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olors14.xml" ContentType="application/vnd.ms-office.chartcolorstyle+xml"/>
  <Override PartName="/ppt/charts/style14.xml" ContentType="application/vnd.ms-office.chartstyle+xml"/>
  <Override PartName="/ppt/charts/colors15.xml" ContentType="application/vnd.ms-office.chartcolorstyle+xml"/>
  <Override PartName="/ppt/charts/style15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06" r:id="rId1"/>
  </p:sldMasterIdLst>
  <p:notesMasterIdLst>
    <p:notesMasterId r:id="rId26"/>
  </p:notesMasterIdLst>
  <p:sldIdLst>
    <p:sldId id="304" r:id="rId2"/>
    <p:sldId id="258" r:id="rId3"/>
    <p:sldId id="263" r:id="rId4"/>
    <p:sldId id="315" r:id="rId5"/>
    <p:sldId id="399" r:id="rId6"/>
    <p:sldId id="363" r:id="rId7"/>
    <p:sldId id="362" r:id="rId8"/>
    <p:sldId id="341" r:id="rId9"/>
    <p:sldId id="340" r:id="rId10"/>
    <p:sldId id="457" r:id="rId11"/>
    <p:sldId id="417" r:id="rId12"/>
    <p:sldId id="418" r:id="rId13"/>
    <p:sldId id="419" r:id="rId14"/>
    <p:sldId id="420" r:id="rId15"/>
    <p:sldId id="456" r:id="rId16"/>
    <p:sldId id="425" r:id="rId17"/>
    <p:sldId id="431" r:id="rId18"/>
    <p:sldId id="429" r:id="rId19"/>
    <p:sldId id="433" r:id="rId20"/>
    <p:sldId id="435" r:id="rId21"/>
    <p:sldId id="436" r:id="rId22"/>
    <p:sldId id="439" r:id="rId23"/>
    <p:sldId id="443" r:id="rId24"/>
    <p:sldId id="411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8F2FA"/>
    <a:srgbClr val="000066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97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138" y="48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lal Ali Abdelhafeez Abdelrahman" userId="c1b19e6a-b910-4ada-a491-0ea211259940" providerId="ADAL" clId="{540C5C13-D61F-4964-8C37-24326E65609A}"/>
    <pc:docChg chg="undo redo custSel addSld delSld modSld">
      <pc:chgData name="Belal Ali Abdelhafeez Abdelrahman" userId="c1b19e6a-b910-4ada-a491-0ea211259940" providerId="ADAL" clId="{540C5C13-D61F-4964-8C37-24326E65609A}" dt="2022-08-08T20:45:58.983" v="45" actId="20577"/>
      <pc:docMkLst>
        <pc:docMk/>
      </pc:docMkLst>
      <pc:sldChg chg="add del">
        <pc:chgData name="Belal Ali Abdelhafeez Abdelrahman" userId="c1b19e6a-b910-4ada-a491-0ea211259940" providerId="ADAL" clId="{540C5C13-D61F-4964-8C37-24326E65609A}" dt="2022-08-08T19:53:36.118" v="8" actId="47"/>
        <pc:sldMkLst>
          <pc:docMk/>
          <pc:sldMk cId="2636009331" sldId="259"/>
        </pc:sldMkLst>
      </pc:sldChg>
      <pc:sldChg chg="modSp">
        <pc:chgData name="Belal Ali Abdelhafeez Abdelrahman" userId="c1b19e6a-b910-4ada-a491-0ea211259940" providerId="ADAL" clId="{540C5C13-D61F-4964-8C37-24326E65609A}" dt="2022-08-08T20:45:45.335" v="39" actId="20577"/>
        <pc:sldMkLst>
          <pc:docMk/>
          <pc:sldMk cId="1228740829" sldId="315"/>
        </pc:sldMkLst>
        <pc:spChg chg="mod">
          <ac:chgData name="Belal Ali Abdelhafeez Abdelrahman" userId="c1b19e6a-b910-4ada-a491-0ea211259940" providerId="ADAL" clId="{540C5C13-D61F-4964-8C37-24326E65609A}" dt="2022-08-08T20:45:45.335" v="39" actId="20577"/>
          <ac:spMkLst>
            <pc:docMk/>
            <pc:sldMk cId="1228740829" sldId="315"/>
            <ac:spMk id="3" creationId="{00000000-0000-0000-0000-000000000000}"/>
          </ac:spMkLst>
        </pc:spChg>
      </pc:sldChg>
      <pc:sldChg chg="del">
        <pc:chgData name="Belal Ali Abdelhafeez Abdelrahman" userId="c1b19e6a-b910-4ada-a491-0ea211259940" providerId="ADAL" clId="{540C5C13-D61F-4964-8C37-24326E65609A}" dt="2022-08-08T20:06:55.590" v="9" actId="47"/>
        <pc:sldMkLst>
          <pc:docMk/>
          <pc:sldMk cId="3725227835" sldId="365"/>
        </pc:sldMkLst>
      </pc:sldChg>
      <pc:sldChg chg="modSp">
        <pc:chgData name="Belal Ali Abdelhafeez Abdelrahman" userId="c1b19e6a-b910-4ada-a491-0ea211259940" providerId="ADAL" clId="{540C5C13-D61F-4964-8C37-24326E65609A}" dt="2022-08-08T20:10:14.167" v="11" actId="1076"/>
        <pc:sldMkLst>
          <pc:docMk/>
          <pc:sldMk cId="3755449259" sldId="399"/>
        </pc:sldMkLst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8" creationId="{14BEF2D2-91EC-4F33-A57C-EE7A0917A224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2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2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2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2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2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3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4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5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6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7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8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1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19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0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3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6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8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09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12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14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1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10:14.167" v="11" actId="1076"/>
          <ac:spMkLst>
            <pc:docMk/>
            <pc:sldMk cId="3755449259" sldId="399"/>
            <ac:spMk id="216" creationId="{00000000-0000-0000-0000-000000000000}"/>
          </ac:spMkLst>
        </pc:spChg>
        <pc:grpChg chg="mod">
          <ac:chgData name="Belal Ali Abdelhafeez Abdelrahman" userId="c1b19e6a-b910-4ada-a491-0ea211259940" providerId="ADAL" clId="{540C5C13-D61F-4964-8C37-24326E65609A}" dt="2022-08-08T20:10:14.167" v="11" actId="1076"/>
          <ac:grpSpMkLst>
            <pc:docMk/>
            <pc:sldMk cId="3755449259" sldId="399"/>
            <ac:grpSpMk id="10" creationId="{00000000-0000-0000-0000-000000000000}"/>
          </ac:grpSpMkLst>
        </pc:grpChg>
        <pc:grpChg chg="mod">
          <ac:chgData name="Belal Ali Abdelhafeez Abdelrahman" userId="c1b19e6a-b910-4ada-a491-0ea211259940" providerId="ADAL" clId="{540C5C13-D61F-4964-8C37-24326E65609A}" dt="2022-08-08T20:10:14.167" v="11" actId="1076"/>
          <ac:grpSpMkLst>
            <pc:docMk/>
            <pc:sldMk cId="3755449259" sldId="399"/>
            <ac:grpSpMk id="201" creationId="{00000000-0000-0000-0000-000000000000}"/>
          </ac:grpSpMkLst>
        </pc:grpChg>
        <pc:grpChg chg="mod">
          <ac:chgData name="Belal Ali Abdelhafeez Abdelrahman" userId="c1b19e6a-b910-4ada-a491-0ea211259940" providerId="ADAL" clId="{540C5C13-D61F-4964-8C37-24326E65609A}" dt="2022-08-08T20:10:14.167" v="11" actId="1076"/>
          <ac:grpSpMkLst>
            <pc:docMk/>
            <pc:sldMk cId="3755449259" sldId="399"/>
            <ac:grpSpMk id="2108" creationId="{00000000-0000-0000-0000-000000000000}"/>
          </ac:grpSpMkLst>
        </pc:grpChg>
        <pc:picChg chg="mod">
          <ac:chgData name="Belal Ali Abdelhafeez Abdelrahman" userId="c1b19e6a-b910-4ada-a491-0ea211259940" providerId="ADAL" clId="{540C5C13-D61F-4964-8C37-24326E65609A}" dt="2022-08-08T20:10:14.167" v="11" actId="1076"/>
          <ac:picMkLst>
            <pc:docMk/>
            <pc:sldMk cId="3755449259" sldId="399"/>
            <ac:picMk id="131" creationId="{00000000-0000-0000-0000-000000000000}"/>
          </ac:picMkLst>
        </pc:picChg>
        <pc:picChg chg="mod">
          <ac:chgData name="Belal Ali Abdelhafeez Abdelrahman" userId="c1b19e6a-b910-4ada-a491-0ea211259940" providerId="ADAL" clId="{540C5C13-D61F-4964-8C37-24326E65609A}" dt="2022-08-08T20:10:14.167" v="11" actId="1076"/>
          <ac:picMkLst>
            <pc:docMk/>
            <pc:sldMk cId="3755449259" sldId="399"/>
            <ac:picMk id="132" creationId="{00000000-0000-0000-0000-000000000000}"/>
          </ac:picMkLst>
        </pc:picChg>
        <pc:picChg chg="mod">
          <ac:chgData name="Belal Ali Abdelhafeez Abdelrahman" userId="c1b19e6a-b910-4ada-a491-0ea211259940" providerId="ADAL" clId="{540C5C13-D61F-4964-8C37-24326E65609A}" dt="2022-08-08T20:10:14.167" v="11" actId="1076"/>
          <ac:picMkLst>
            <pc:docMk/>
            <pc:sldMk cId="3755449259" sldId="399"/>
            <ac:picMk id="133" creationId="{00000000-0000-0000-0000-000000000000}"/>
          </ac:picMkLst>
        </pc:picChg>
        <pc:picChg chg="mod">
          <ac:chgData name="Belal Ali Abdelhafeez Abdelrahman" userId="c1b19e6a-b910-4ada-a491-0ea211259940" providerId="ADAL" clId="{540C5C13-D61F-4964-8C37-24326E65609A}" dt="2022-08-08T20:10:14.167" v="11" actId="1076"/>
          <ac:picMkLst>
            <pc:docMk/>
            <pc:sldMk cId="3755449259" sldId="399"/>
            <ac:picMk id="213" creationId="{00000000-0000-0000-0000-000000000000}"/>
          </ac:picMkLst>
        </pc:picChg>
      </pc:sldChg>
      <pc:sldChg chg="add del">
        <pc:chgData name="Belal Ali Abdelhafeez Abdelrahman" userId="c1b19e6a-b910-4ada-a491-0ea211259940" providerId="ADAL" clId="{540C5C13-D61F-4964-8C37-24326E65609A}" dt="2022-08-08T19:53:02.255" v="7" actId="47"/>
        <pc:sldMkLst>
          <pc:docMk/>
          <pc:sldMk cId="1893266248" sldId="409"/>
        </pc:sldMkLst>
      </pc:sldChg>
      <pc:sldChg chg="del">
        <pc:chgData name="Belal Ali Abdelhafeez Abdelrahman" userId="c1b19e6a-b910-4ada-a491-0ea211259940" providerId="ADAL" clId="{540C5C13-D61F-4964-8C37-24326E65609A}" dt="2022-08-08T19:47:18.908" v="0" actId="47"/>
        <pc:sldMkLst>
          <pc:docMk/>
          <pc:sldMk cId="1704102453" sldId="421"/>
        </pc:sldMkLst>
      </pc:sldChg>
      <pc:sldChg chg="del">
        <pc:chgData name="Belal Ali Abdelhafeez Abdelrahman" userId="c1b19e6a-b910-4ada-a491-0ea211259940" providerId="ADAL" clId="{540C5C13-D61F-4964-8C37-24326E65609A}" dt="2022-08-08T19:47:18.908" v="0" actId="47"/>
        <pc:sldMkLst>
          <pc:docMk/>
          <pc:sldMk cId="2071890444" sldId="423"/>
        </pc:sldMkLst>
      </pc:sldChg>
      <pc:sldChg chg="modSp">
        <pc:chgData name="Belal Ali Abdelhafeez Abdelrahman" userId="c1b19e6a-b910-4ada-a491-0ea211259940" providerId="ADAL" clId="{540C5C13-D61F-4964-8C37-24326E65609A}" dt="2022-08-08T20:45:58.983" v="45" actId="20577"/>
        <pc:sldMkLst>
          <pc:docMk/>
          <pc:sldMk cId="2456032883" sldId="431"/>
        </pc:sldMkLst>
        <pc:spChg chg="mod">
          <ac:chgData name="Belal Ali Abdelhafeez Abdelrahman" userId="c1b19e6a-b910-4ada-a491-0ea211259940" providerId="ADAL" clId="{540C5C13-D61F-4964-8C37-24326E65609A}" dt="2022-08-08T20:45:58.983" v="45" actId="20577"/>
          <ac:spMkLst>
            <pc:docMk/>
            <pc:sldMk cId="2456032883" sldId="431"/>
            <ac:spMk id="5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20:03.882" v="18" actId="207"/>
          <ac:spMkLst>
            <pc:docMk/>
            <pc:sldMk cId="2456032883" sldId="431"/>
            <ac:spMk id="7" creationId="{00000000-0000-0000-0000-000000000000}"/>
          </ac:spMkLst>
        </pc:spChg>
        <pc:spChg chg="mod">
          <ac:chgData name="Belal Ali Abdelhafeez Abdelrahman" userId="c1b19e6a-b910-4ada-a491-0ea211259940" providerId="ADAL" clId="{540C5C13-D61F-4964-8C37-24326E65609A}" dt="2022-08-08T20:20:08.856" v="19" actId="207"/>
          <ac:spMkLst>
            <pc:docMk/>
            <pc:sldMk cId="2456032883" sldId="431"/>
            <ac:spMk id="8" creationId="{00000000-0000-0000-0000-000000000000}"/>
          </ac:spMkLst>
        </pc:spChg>
      </pc:sldChg>
      <pc:sldChg chg="del">
        <pc:chgData name="Belal Ali Abdelhafeez Abdelrahman" userId="c1b19e6a-b910-4ada-a491-0ea211259940" providerId="ADAL" clId="{540C5C13-D61F-4964-8C37-24326E65609A}" dt="2022-08-08T19:50:40.309" v="4" actId="47"/>
        <pc:sldMkLst>
          <pc:docMk/>
          <pc:sldMk cId="2165845664" sldId="432"/>
        </pc:sldMkLst>
      </pc:sldChg>
      <pc:sldChg chg="del">
        <pc:chgData name="Belal Ali Abdelhafeez Abdelrahman" userId="c1b19e6a-b910-4ada-a491-0ea211259940" providerId="ADAL" clId="{540C5C13-D61F-4964-8C37-24326E65609A}" dt="2022-08-08T19:47:25.832" v="1" actId="47"/>
        <pc:sldMkLst>
          <pc:docMk/>
          <pc:sldMk cId="138797751" sldId="437"/>
        </pc:sldMkLst>
      </pc:sldChg>
      <pc:sldChg chg="modSp mod">
        <pc:chgData name="Belal Ali Abdelhafeez Abdelrahman" userId="c1b19e6a-b910-4ada-a491-0ea211259940" providerId="ADAL" clId="{540C5C13-D61F-4964-8C37-24326E65609A}" dt="2022-08-08T20:44:34.122" v="31" actId="313"/>
        <pc:sldMkLst>
          <pc:docMk/>
          <pc:sldMk cId="3697540386" sldId="439"/>
        </pc:sldMkLst>
        <pc:spChg chg="mod">
          <ac:chgData name="Belal Ali Abdelhafeez Abdelrahman" userId="c1b19e6a-b910-4ada-a491-0ea211259940" providerId="ADAL" clId="{540C5C13-D61F-4964-8C37-24326E65609A}" dt="2022-08-08T20:44:34.122" v="31" actId="313"/>
          <ac:spMkLst>
            <pc:docMk/>
            <pc:sldMk cId="3697540386" sldId="439"/>
            <ac:spMk id="2" creationId="{00000000-0000-0000-0000-000000000000}"/>
          </ac:spMkLst>
        </pc:spChg>
      </pc:sldChg>
      <pc:sldChg chg="modSp">
        <pc:chgData name="Belal Ali Abdelhafeez Abdelrahman" userId="c1b19e6a-b910-4ada-a491-0ea211259940" providerId="ADAL" clId="{540C5C13-D61F-4964-8C37-24326E65609A}" dt="2022-08-08T20:45:24.904" v="35" actId="20577"/>
        <pc:sldMkLst>
          <pc:docMk/>
          <pc:sldMk cId="3066786818" sldId="443"/>
        </pc:sldMkLst>
        <pc:spChg chg="mod">
          <ac:chgData name="Belal Ali Abdelhafeez Abdelrahman" userId="c1b19e6a-b910-4ada-a491-0ea211259940" providerId="ADAL" clId="{540C5C13-D61F-4964-8C37-24326E65609A}" dt="2022-08-08T20:45:24.904" v="35" actId="20577"/>
          <ac:spMkLst>
            <pc:docMk/>
            <pc:sldMk cId="3066786818" sldId="443"/>
            <ac:spMk id="2" creationId="{00000000-0000-0000-0000-000000000000}"/>
          </ac:spMkLst>
        </pc:spChg>
      </pc:sldChg>
      <pc:sldChg chg="del">
        <pc:chgData name="Belal Ali Abdelhafeez Abdelrahman" userId="c1b19e6a-b910-4ada-a491-0ea211259940" providerId="ADAL" clId="{540C5C13-D61F-4964-8C37-24326E65609A}" dt="2022-08-08T19:47:18.908" v="0" actId="47"/>
        <pc:sldMkLst>
          <pc:docMk/>
          <pc:sldMk cId="1819840925" sldId="455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K\Documents\Presentation\Slide-8.xlsm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D:\OneDrive-Concordia\OneDrive%20-%20Concordia%20University%20-%20Canada\Papers\Journal%20Paper%203\Tables%20&amp;%20Charts\Accuracy%20of%20Design%20Equations\P-M-Charts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D:\OneDrive-Concordia\OneDrive%20-%20Concordia%20University%20-%20Canada\Papers\Journal%20Paper%203\Tables%20&amp;%20Charts\Accuracy%20of%20Design%20Equations\P-M-Charts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K\Documents\Presentation\Slide-8.xlsm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K\Documents\Presentation\Slide-8.xlsm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K\Documents\Presentation\Slide-8.xlsm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D:\OneDrive-Concordia\OneDrive%20-%20Concordia%20University%20-%20Canada\Papers\Journal%20Paper%203\Tables%20&amp;%20Charts\Accuracy%20of%20Design%20Equations\P-M-Chart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OneDrive-Concordia\OneDrive%20-%20Concordia%20University%20-%20Canada\Papers\Journal%20Paper%203\Tables%20&amp;%20Charts\Accuracy%20of%20Design%20Equations\P-M-Chart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5"/>
          <c:order val="5"/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Lit>
              <c:formatCode>General</c:formatCode>
              <c:ptCount val="1"/>
              <c:pt idx="0">
                <c:v>0</c:v>
              </c:pt>
            </c:numLit>
          </c:xVal>
          <c:yVal>
            <c:numLit>
              <c:formatCode>General</c:formatCode>
              <c:ptCount val="1"/>
              <c:pt idx="0">
                <c:v>0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0-381F-4D9C-9E35-896700E945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6261848"/>
        <c:axId val="146262632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0"/>
                <c:tx>
                  <c:v>L0</c:v>
                </c:tx>
                <c:spPr>
                  <a:ln w="22225" cap="rnd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'[1]P-M'!$L$10:$L$88</c15:sqref>
                        </c15:formulaRef>
                      </c:ext>
                    </c:extLst>
                    <c:numCache>
                      <c:formatCode>General</c:formatCode>
                      <c:ptCount val="79"/>
                      <c:pt idx="0">
                        <c:v>0</c:v>
                      </c:pt>
                      <c:pt idx="1">
                        <c:v>66.542621538461546</c:v>
                      </c:pt>
                      <c:pt idx="2">
                        <c:v>68.3489703896104</c:v>
                      </c:pt>
                      <c:pt idx="3">
                        <c:v>70.11516631578948</c:v>
                      </c:pt>
                      <c:pt idx="4">
                        <c:v>71.8416</c:v>
                      </c:pt>
                      <c:pt idx="5">
                        <c:v>73.528683243243236</c:v>
                      </c:pt>
                      <c:pt idx="6">
                        <c:v>75.176850410958906</c:v>
                      </c:pt>
                      <c:pt idx="7">
                        <c:v>76.786559999999994</c:v>
                      </c:pt>
                      <c:pt idx="8">
                        <c:v>78.358296338028168</c:v>
                      </c:pt>
                      <c:pt idx="9">
                        <c:v>79.892571428571429</c:v>
                      </c:pt>
                      <c:pt idx="10">
                        <c:v>81.389926956521748</c:v>
                      </c:pt>
                      <c:pt idx="11">
                        <c:v>82.850936470588238</c:v>
                      </c:pt>
                      <c:pt idx="12">
                        <c:v>84.276207761194016</c:v>
                      </c:pt>
                      <c:pt idx="13">
                        <c:v>85.666385454545448</c:v>
                      </c:pt>
                      <c:pt idx="14">
                        <c:v>87.022153846153856</c:v>
                      </c:pt>
                      <c:pt idx="15">
                        <c:v>88.344239999999999</c:v>
                      </c:pt>
                      <c:pt idx="16">
                        <c:v>88.890377142857133</c:v>
                      </c:pt>
                      <c:pt idx="17">
                        <c:v>90.147468387096779</c:v>
                      </c:pt>
                      <c:pt idx="18">
                        <c:v>91.37335081967214</c:v>
                      </c:pt>
                      <c:pt idx="19">
                        <c:v>92.568960000000004</c:v>
                      </c:pt>
                      <c:pt idx="20">
                        <c:v>93.735294915254244</c:v>
                      </c:pt>
                      <c:pt idx="21">
                        <c:v>94.873423448275858</c:v>
                      </c:pt>
                      <c:pt idx="22">
                        <c:v>95.984488421052617</c:v>
                      </c:pt>
                      <c:pt idx="23">
                        <c:v>97.069714285714284</c:v>
                      </c:pt>
                      <c:pt idx="24">
                        <c:v>98.130414545454542</c:v>
                      </c:pt>
                      <c:pt idx="25">
                        <c:v>99.168000000000006</c:v>
                      </c:pt>
                      <c:pt idx="26">
                        <c:v>100.1839879245283</c:v>
                      </c:pt>
                      <c:pt idx="27">
                        <c:v>101.18001230769232</c:v>
                      </c:pt>
                      <c:pt idx="28">
                        <c:v>102.15783529411765</c:v>
                      </c:pt>
                      <c:pt idx="29">
                        <c:v>103.11936</c:v>
                      </c:pt>
                      <c:pt idx="30">
                        <c:v>104.06664489795919</c:v>
                      </c:pt>
                      <c:pt idx="31">
                        <c:v>105.00192</c:v>
                      </c:pt>
                      <c:pt idx="32">
                        <c:v>105.92760510638298</c:v>
                      </c:pt>
                      <c:pt idx="33">
                        <c:v>106.84633043478262</c:v>
                      </c:pt>
                      <c:pt idx="34">
                        <c:v>107.76096</c:v>
                      </c:pt>
                      <c:pt idx="35">
                        <c:v>108.67461818181818</c:v>
                      </c:pt>
                      <c:pt idx="36">
                        <c:v>109.59072</c:v>
                      </c:pt>
                      <c:pt idx="37">
                        <c:v>110.51300571428571</c:v>
                      </c:pt>
                      <c:pt idx="38">
                        <c:v>111.44558048780488</c:v>
                      </c:pt>
                      <c:pt idx="39">
                        <c:v>112.39296</c:v>
                      </c:pt>
                      <c:pt idx="40">
                        <c:v>113.36012307692307</c:v>
                      </c:pt>
                      <c:pt idx="41">
                        <c:v>114.35257263157895</c:v>
                      </c:pt>
                      <c:pt idx="42">
                        <c:v>115.37640648648649</c:v>
                      </c:pt>
                      <c:pt idx="43">
                        <c:v>116.4384</c:v>
                      </c:pt>
                      <c:pt idx="44">
                        <c:v>117.54610285714287</c:v>
                      </c:pt>
                      <c:pt idx="45">
                        <c:v>118.10696470588236</c:v>
                      </c:pt>
                      <c:pt idx="46">
                        <c:v>116.7248290909091</c:v>
                      </c:pt>
                      <c:pt idx="47">
                        <c:v>115.25397</c:v>
                      </c:pt>
                      <c:pt idx="48">
                        <c:v>113.69063225806451</c:v>
                      </c:pt>
                      <c:pt idx="49">
                        <c:v>112.03055999999999</c:v>
                      </c:pt>
                      <c:pt idx="50">
                        <c:v>110.26891034482759</c:v>
                      </c:pt>
                      <c:pt idx="51">
                        <c:v>108.40014857142857</c:v>
                      </c:pt>
                      <c:pt idx="52">
                        <c:v>106.41792</c:v>
                      </c:pt>
                      <c:pt idx="53">
                        <c:v>104.3148923076923</c:v>
                      </c:pt>
                      <c:pt idx="54">
                        <c:v>102.08256</c:v>
                      </c:pt>
                      <c:pt idx="55">
                        <c:v>99.710999999999999</c:v>
                      </c:pt>
                      <c:pt idx="56">
                        <c:v>97.188563478260875</c:v>
                      </c:pt>
                      <c:pt idx="57">
                        <c:v>94.501483636363645</c:v>
                      </c:pt>
                      <c:pt idx="58">
                        <c:v>91.633371428571436</c:v>
                      </c:pt>
                      <c:pt idx="59">
                        <c:v>88.56456</c:v>
                      </c:pt>
                      <c:pt idx="60">
                        <c:v>85.271242105263156</c:v>
                      </c:pt>
                      <c:pt idx="61">
                        <c:v>81.724320000000006</c:v>
                      </c:pt>
                      <c:pt idx="62">
                        <c:v>77.887849411764705</c:v>
                      </c:pt>
                      <c:pt idx="63">
                        <c:v>73.716899999999995</c:v>
                      </c:pt>
                      <c:pt idx="64">
                        <c:v>69.897599999999997</c:v>
                      </c:pt>
                      <c:pt idx="65">
                        <c:v>64.870697142857139</c:v>
                      </c:pt>
                      <c:pt idx="66">
                        <c:v>59.283544615384614</c:v>
                      </c:pt>
                      <c:pt idx="67">
                        <c:v>53.008560000000003</c:v>
                      </c:pt>
                      <c:pt idx="68">
                        <c:v>45.871767272727276</c:v>
                      </c:pt>
                      <c:pt idx="69">
                        <c:v>37.629600000000003</c:v>
                      </c:pt>
                      <c:pt idx="70">
                        <c:v>27.930240000000005</c:v>
                      </c:pt>
                      <c:pt idx="71">
                        <c:v>17.871359999999999</c:v>
                      </c:pt>
                      <c:pt idx="72">
                        <c:v>15.81216</c:v>
                      </c:pt>
                      <c:pt idx="73">
                        <c:v>13.70304</c:v>
                      </c:pt>
                      <c:pt idx="74">
                        <c:v>11.544</c:v>
                      </c:pt>
                      <c:pt idx="75">
                        <c:v>9.3350399999999993</c:v>
                      </c:pt>
                      <c:pt idx="76">
                        <c:v>7.0761599999999998</c:v>
                      </c:pt>
                      <c:pt idx="77">
                        <c:v>4.76736</c:v>
                      </c:pt>
                      <c:pt idx="78">
                        <c:v>2.4086400000000001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'[1]P-M'!$K$10:$K$88</c15:sqref>
                        </c15:formulaRef>
                      </c:ext>
                    </c:extLst>
                    <c:numCache>
                      <c:formatCode>General</c:formatCode>
                      <c:ptCount val="79"/>
                      <c:pt idx="0">
                        <c:v>2155.6799999999998</c:v>
                      </c:pt>
                      <c:pt idx="1">
                        <c:v>1348.056</c:v>
                      </c:pt>
                      <c:pt idx="2">
                        <c:v>1330.5500259740261</c:v>
                      </c:pt>
                      <c:pt idx="3">
                        <c:v>1312.9117894736842</c:v>
                      </c:pt>
                      <c:pt idx="4">
                        <c:v>1295.136</c:v>
                      </c:pt>
                      <c:pt idx="5">
                        <c:v>1277.217081081081</c:v>
                      </c:pt>
                      <c:pt idx="6">
                        <c:v>1259.1491506849313</c:v>
                      </c:pt>
                      <c:pt idx="7">
                        <c:v>1240.9259999999999</c:v>
                      </c:pt>
                      <c:pt idx="8">
                        <c:v>1222.5410704225353</c:v>
                      </c:pt>
                      <c:pt idx="9">
                        <c:v>1203.9874285714286</c:v>
                      </c:pt>
                      <c:pt idx="10">
                        <c:v>1185.2577391304349</c:v>
                      </c:pt>
                      <c:pt idx="11">
                        <c:v>1166.3442352941177</c:v>
                      </c:pt>
                      <c:pt idx="12">
                        <c:v>1147.2386865671642</c:v>
                      </c:pt>
                      <c:pt idx="13">
                        <c:v>1127.9323636363638</c:v>
                      </c:pt>
                      <c:pt idx="14">
                        <c:v>1108.4159999999999</c:v>
                      </c:pt>
                      <c:pt idx="15">
                        <c:v>1088.67975</c:v>
                      </c:pt>
                      <c:pt idx="16">
                        <c:v>1074.9051428571427</c:v>
                      </c:pt>
                      <c:pt idx="17">
                        <c:v>1054.6970322580644</c:v>
                      </c:pt>
                      <c:pt idx="18">
                        <c:v>1034.2355409836066</c:v>
                      </c:pt>
                      <c:pt idx="19">
                        <c:v>1013.508</c:v>
                      </c:pt>
                      <c:pt idx="20">
                        <c:v>992.50088135593228</c:v>
                      </c:pt>
                      <c:pt idx="21">
                        <c:v>971.19972413793118</c:v>
                      </c:pt>
                      <c:pt idx="22">
                        <c:v>949.58905263157897</c:v>
                      </c:pt>
                      <c:pt idx="23">
                        <c:v>927.65228571428565</c:v>
                      </c:pt>
                      <c:pt idx="24">
                        <c:v>905.3716363636363</c:v>
                      </c:pt>
                      <c:pt idx="25">
                        <c:v>882.72799999999995</c:v>
                      </c:pt>
                      <c:pt idx="26">
                        <c:v>859.70083018867911</c:v>
                      </c:pt>
                      <c:pt idx="27">
                        <c:v>836.26800000000003</c:v>
                      </c:pt>
                      <c:pt idx="28">
                        <c:v>812.40564705882355</c:v>
                      </c:pt>
                      <c:pt idx="29">
                        <c:v>788.08799999999997</c:v>
                      </c:pt>
                      <c:pt idx="30">
                        <c:v>763.28718367346937</c:v>
                      </c:pt>
                      <c:pt idx="31">
                        <c:v>737.97299999999996</c:v>
                      </c:pt>
                      <c:pt idx="32">
                        <c:v>712.11268085106383</c:v>
                      </c:pt>
                      <c:pt idx="33">
                        <c:v>685.67060869565205</c:v>
                      </c:pt>
                      <c:pt idx="34">
                        <c:v>658.60799999999995</c:v>
                      </c:pt>
                      <c:pt idx="35">
                        <c:v>630.88254545454549</c:v>
                      </c:pt>
                      <c:pt idx="36">
                        <c:v>602.44799999999998</c:v>
                      </c:pt>
                      <c:pt idx="37">
                        <c:v>573.2537142857143</c:v>
                      </c:pt>
                      <c:pt idx="38">
                        <c:v>543.24409756097555</c:v>
                      </c:pt>
                      <c:pt idx="39">
                        <c:v>512.35799999999995</c:v>
                      </c:pt>
                      <c:pt idx="40">
                        <c:v>480.52800000000008</c:v>
                      </c:pt>
                      <c:pt idx="41">
                        <c:v>447.67957894736844</c:v>
                      </c:pt>
                      <c:pt idx="42">
                        <c:v>413.73016216216217</c:v>
                      </c:pt>
                      <c:pt idx="43">
                        <c:v>378.58800000000002</c:v>
                      </c:pt>
                      <c:pt idx="44">
                        <c:v>342.15085714285715</c:v>
                      </c:pt>
                      <c:pt idx="45">
                        <c:v>309.31270588235299</c:v>
                      </c:pt>
                      <c:pt idx="46">
                        <c:v>291.65890909090905</c:v>
                      </c:pt>
                      <c:pt idx="47">
                        <c:v>273.68175000000002</c:v>
                      </c:pt>
                      <c:pt idx="48">
                        <c:v>255.34993548387104</c:v>
                      </c:pt>
                      <c:pt idx="49">
                        <c:v>236.62799999999999</c:v>
                      </c:pt>
                      <c:pt idx="50">
                        <c:v>217.47558620689659</c:v>
                      </c:pt>
                      <c:pt idx="51">
                        <c:v>197.84657142857142</c:v>
                      </c:pt>
                      <c:pt idx="52">
                        <c:v>177.68799999999999</c:v>
                      </c:pt>
                      <c:pt idx="53">
                        <c:v>156.93876923076925</c:v>
                      </c:pt>
                      <c:pt idx="54">
                        <c:v>135.52799999999999</c:v>
                      </c:pt>
                      <c:pt idx="55">
                        <c:v>113.373</c:v>
                      </c:pt>
                      <c:pt idx="56">
                        <c:v>90.37669565217395</c:v>
                      </c:pt>
                      <c:pt idx="57">
                        <c:v>66.424363636363651</c:v>
                      </c:pt>
                      <c:pt idx="58">
                        <c:v>41.379428571428576</c:v>
                      </c:pt>
                      <c:pt idx="59">
                        <c:v>15.077999999999999</c:v>
                      </c:pt>
                      <c:pt idx="60">
                        <c:v>-12.678315789473709</c:v>
                      </c:pt>
                      <c:pt idx="61">
                        <c:v>-42.131999999999998</c:v>
                      </c:pt>
                      <c:pt idx="62">
                        <c:v>-73.582588235294097</c:v>
                      </c:pt>
                      <c:pt idx="63">
                        <c:v>-107.4045</c:v>
                      </c:pt>
                      <c:pt idx="64">
                        <c:v>-137.88</c:v>
                      </c:pt>
                      <c:pt idx="65">
                        <c:v>-178.00285714285715</c:v>
                      </c:pt>
                      <c:pt idx="66">
                        <c:v>-222.37846153846155</c:v>
                      </c:pt>
                      <c:pt idx="67">
                        <c:v>-272.07</c:v>
                      </c:pt>
                      <c:pt idx="68">
                        <c:v>-328.5272727272727</c:v>
                      </c:pt>
                      <c:pt idx="69">
                        <c:v>-393.78</c:v>
                      </c:pt>
                      <c:pt idx="70">
                        <c:v>-470.76</c:v>
                      </c:pt>
                      <c:pt idx="71">
                        <c:v>-550.32000000000005</c:v>
                      </c:pt>
                      <c:pt idx="72">
                        <c:v>-562.79999999999995</c:v>
                      </c:pt>
                      <c:pt idx="73">
                        <c:v>-575.28</c:v>
                      </c:pt>
                      <c:pt idx="74">
                        <c:v>-587.76</c:v>
                      </c:pt>
                      <c:pt idx="75">
                        <c:v>-600.24</c:v>
                      </c:pt>
                      <c:pt idx="76">
                        <c:v>-612.72</c:v>
                      </c:pt>
                      <c:pt idx="77">
                        <c:v>-625.20000000000005</c:v>
                      </c:pt>
                      <c:pt idx="78">
                        <c:v>-637.67999999999995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1-381F-4D9C-9E35-896700E94558}"/>
                  </c:ext>
                </c:extLst>
              </c15:ser>
            </c15:filteredScatterSeries>
            <c15:filteredScatterSeries>
              <c15:ser>
                <c:idx val="0"/>
                <c:order val="1"/>
                <c:tx>
                  <c:v>L5-R10-W1</c:v>
                </c:tx>
                <c:spPr>
                  <a:ln w="22225" cap="rnd" cmpd="sng">
                    <a:solidFill>
                      <a:srgbClr val="FF0000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3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'[2]P-M-5'!$L$10:$L$32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73.570992354199703</c:v>
                      </c:pt>
                      <c:pt idx="2">
                        <c:v>78.437119814121715</c:v>
                      </c:pt>
                      <c:pt idx="3">
                        <c:v>83.172396996476962</c:v>
                      </c:pt>
                      <c:pt idx="4">
                        <c:v>87.782092292924744</c:v>
                      </c:pt>
                      <c:pt idx="5">
                        <c:v>92.271993027631368</c:v>
                      </c:pt>
                      <c:pt idx="6">
                        <c:v>96.64847096341002</c:v>
                      </c:pt>
                      <c:pt idx="7">
                        <c:v>100.91855798766802</c:v>
                      </c:pt>
                      <c:pt idx="8">
                        <c:v>105.09003387286296</c:v>
                      </c:pt>
                      <c:pt idx="9">
                        <c:v>109.17152842020232</c:v>
                      </c:pt>
                      <c:pt idx="10">
                        <c:v>112.17983077950241</c:v>
                      </c:pt>
                      <c:pt idx="11">
                        <c:v>116.11126963318004</c:v>
                      </c:pt>
                      <c:pt idx="12">
                        <c:v>119.98501803642169</c:v>
                      </c:pt>
                      <c:pt idx="13">
                        <c:v>123.81452897032338</c:v>
                      </c:pt>
                      <c:pt idx="14">
                        <c:v>127.61495781557218</c:v>
                      </c:pt>
                      <c:pt idx="15">
                        <c:v>131.40344043638348</c:v>
                      </c:pt>
                      <c:pt idx="16">
                        <c:v>135.19942761480354</c:v>
                      </c:pt>
                      <c:pt idx="17">
                        <c:v>139.02508962286495</c:v>
                      </c:pt>
                      <c:pt idx="18">
                        <c:v>142.90580871509042</c:v>
                      </c:pt>
                      <c:pt idx="19">
                        <c:v>146.87078267005492</c:v>
                      </c:pt>
                      <c:pt idx="20">
                        <c:v>150.95376973477363</c:v>
                      </c:pt>
                      <c:pt idx="21">
                        <c:v>155.19401519303051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'[2]P-M-5'!$K$10:$K$32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2661.7547501350091</c:v>
                      </c:pt>
                      <c:pt idx="1">
                        <c:v>1743.8935551973236</c:v>
                      </c:pt>
                      <c:pt idx="2">
                        <c:v>1701.763904481365</c:v>
                      </c:pt>
                      <c:pt idx="3">
                        <c:v>1659.0253234622423</c:v>
                      </c:pt>
                      <c:pt idx="4">
                        <c:v>1615.633908876129</c:v>
                      </c:pt>
                      <c:pt idx="5">
                        <c:v>1571.5414330216388</c:v>
                      </c:pt>
                      <c:pt idx="6">
                        <c:v>1526.694797875329</c:v>
                      </c:pt>
                      <c:pt idx="7">
                        <c:v>1481.035404375471</c:v>
                      </c:pt>
                      <c:pt idx="8">
                        <c:v>1434.4984210849188</c:v>
                      </c:pt>
                      <c:pt idx="9">
                        <c:v>1387.0119329936099</c:v>
                      </c:pt>
                      <c:pt idx="10">
                        <c:v>1346.769363853075</c:v>
                      </c:pt>
                      <c:pt idx="11">
                        <c:v>1297.1346413098411</c:v>
                      </c:pt>
                      <c:pt idx="12">
                        <c:v>1246.2813232373535</c:v>
                      </c:pt>
                      <c:pt idx="13">
                        <c:v>1194.0973014598123</c:v>
                      </c:pt>
                      <c:pt idx="14">
                        <c:v>1140.4562811381588</c:v>
                      </c:pt>
                      <c:pt idx="15">
                        <c:v>1085.2154634039318</c:v>
                      </c:pt>
                      <c:pt idx="16">
                        <c:v>1028.212758406745</c:v>
                      </c:pt>
                      <c:pt idx="17">
                        <c:v>969.26341387966011</c:v>
                      </c:pt>
                      <c:pt idx="18">
                        <c:v>908.15591103498889</c:v>
                      </c:pt>
                      <c:pt idx="19">
                        <c:v>844.64693505127207</c:v>
                      </c:pt>
                      <c:pt idx="20">
                        <c:v>778.45516720338401</c:v>
                      </c:pt>
                      <c:pt idx="21">
                        <c:v>709.25356345979128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381F-4D9C-9E35-896700E94558}"/>
                  </c:ext>
                </c:extLst>
              </c15:ser>
            </c15:filteredScatterSeries>
            <c15:filteredScatterSeries>
              <c15:ser>
                <c:idx val="1"/>
                <c:order val="2"/>
                <c:tx>
                  <c:v>L5-R10-W3</c:v>
                </c:tx>
                <c:spPr>
                  <a:ln w="22225" cap="rnd" cmpd="sng">
                    <a:solidFill>
                      <a:srgbClr val="FF0000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6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81.488945498323176</c:v>
                      </c:pt>
                      <c:pt idx="2">
                        <c:v>86.970824848971631</c:v>
                      </c:pt>
                      <c:pt idx="3">
                        <c:v>92.309195021908607</c:v>
                      </c:pt>
                      <c:pt idx="4">
                        <c:v>97.509147041437132</c:v>
                      </c:pt>
                      <c:pt idx="5">
                        <c:v>102.57624168431371</c:v>
                      </c:pt>
                      <c:pt idx="6">
                        <c:v>107.51656493957141</c:v>
                      </c:pt>
                      <c:pt idx="7">
                        <c:v>112.3367915155811</c:v>
                      </c:pt>
                      <c:pt idx="8">
                        <c:v>117.04425779037879</c:v>
                      </c:pt>
                      <c:pt idx="9">
                        <c:v>121.64704588509763</c:v>
                      </c:pt>
                      <c:pt idx="10">
                        <c:v>126.15408089076136</c:v>
                      </c:pt>
                      <c:pt idx="11">
                        <c:v>129.37520771540238</c:v>
                      </c:pt>
                      <c:pt idx="12">
                        <c:v>133.72146654800036</c:v>
                      </c:pt>
                      <c:pt idx="13">
                        <c:v>138.00503065532743</c:v>
                      </c:pt>
                      <c:pt idx="14">
                        <c:v>142.23953102183248</c:v>
                      </c:pt>
                      <c:pt idx="15">
                        <c:v>146.44023349838201</c:v>
                      </c:pt>
                      <c:pt idx="16">
                        <c:v>150.62429148094608</c:v>
                      </c:pt>
                      <c:pt idx="17">
                        <c:v>154.81104694776209</c:v>
                      </c:pt>
                      <c:pt idx="18">
                        <c:v>159.02239100824136</c:v>
                      </c:pt>
                      <c:pt idx="19">
                        <c:v>163.28319815688178</c:v>
                      </c:pt>
                      <c:pt idx="20">
                        <c:v>167.62185243050416</c:v>
                      </c:pt>
                      <c:pt idx="21">
                        <c:v>172.07088899008625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3081.6282869393845</c:v>
                      </c:pt>
                      <c:pt idx="1">
                        <c:v>2034.1705975033835</c:v>
                      </c:pt>
                      <c:pt idx="2">
                        <c:v>1986.7466655748453</c:v>
                      </c:pt>
                      <c:pt idx="3">
                        <c:v>1938.695537850708</c:v>
                      </c:pt>
                      <c:pt idx="4">
                        <c:v>1889.974789128446</c:v>
                      </c:pt>
                      <c:pt idx="5">
                        <c:v>1840.5380796017553</c:v>
                      </c:pt>
                      <c:pt idx="6">
                        <c:v>1790.3346926953607</c:v>
                      </c:pt>
                      <c:pt idx="7">
                        <c:v>1739.3090058395044</c:v>
                      </c:pt>
                      <c:pt idx="8">
                        <c:v>1687.399882550553</c:v>
                      </c:pt>
                      <c:pt idx="9">
                        <c:v>1634.5399718190645</c:v>
                      </c:pt>
                      <c:pt idx="10">
                        <c:v>1580.6548978865064</c:v>
                      </c:pt>
                      <c:pt idx="11">
                        <c:v>1535.6626198526092</c:v>
                      </c:pt>
                      <c:pt idx="12">
                        <c:v>1479.4711361425432</c:v>
                      </c:pt>
                      <c:pt idx="13">
                        <c:v>1421.9790028665391</c:v>
                      </c:pt>
                      <c:pt idx="14">
                        <c:v>1363.0726284875243</c:v>
                      </c:pt>
                      <c:pt idx="15">
                        <c:v>1302.62479758161</c:v>
                      </c:pt>
                      <c:pt idx="16">
                        <c:v>1240.4925651823801</c:v>
                      </c:pt>
                      <c:pt idx="17">
                        <c:v>1176.5147481378553</c:v>
                      </c:pt>
                      <c:pt idx="18">
                        <c:v>1110.508920536276</c:v>
                      </c:pt>
                      <c:pt idx="19">
                        <c:v>1042.2677949234917</c:v>
                      </c:pt>
                      <c:pt idx="20">
                        <c:v>971.55483765932945</c:v>
                      </c:pt>
                      <c:pt idx="21">
                        <c:v>898.0989224023084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381F-4D9C-9E35-896700E94558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L5-R70-W1</c:v>
                </c:tx>
                <c:spPr>
                  <a:ln w="22225" cap="rnd" cmpd="sng">
                    <a:solidFill>
                      <a:srgbClr val="4472C4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9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76.790637470751321</c:v>
                      </c:pt>
                      <c:pt idx="2">
                        <c:v>81.91794887120156</c:v>
                      </c:pt>
                      <c:pt idx="3">
                        <c:v>86.909792074120759</c:v>
                      </c:pt>
                      <c:pt idx="4">
                        <c:v>91.77135027788546</c:v>
                      </c:pt>
                      <c:pt idx="5">
                        <c:v>96.508301649449962</c:v>
                      </c:pt>
                      <c:pt idx="6">
                        <c:v>101.12687985305786</c:v>
                      </c:pt>
                      <c:pt idx="7">
                        <c:v>105.63394368396102</c:v>
                      </c:pt>
                      <c:pt idx="8">
                        <c:v>110.03705744612405</c:v>
                      </c:pt>
                      <c:pt idx="9">
                        <c:v>114.3445840589668</c:v>
                      </c:pt>
                      <c:pt idx="10">
                        <c:v>117.48622653853954</c:v>
                      </c:pt>
                      <c:pt idx="11">
                        <c:v>121.63142142822176</c:v>
                      </c:pt>
                      <c:pt idx="12">
                        <c:v>125.71208625778736</c:v>
                      </c:pt>
                      <c:pt idx="13">
                        <c:v>129.741060923058</c:v>
                      </c:pt>
                      <c:pt idx="14">
                        <c:v>133.73274701421155</c:v>
                      </c:pt>
                      <c:pt idx="15">
                        <c:v>137.70335269456208</c:v>
                      </c:pt>
                      <c:pt idx="16">
                        <c:v>141.67118514849213</c:v>
                      </c:pt>
                      <c:pt idx="17">
                        <c:v>145.65700173993753</c:v>
                      </c:pt>
                      <c:pt idx="18">
                        <c:v>149.68443410832927</c:v>
                      </c:pt>
                      <c:pt idx="19">
                        <c:v>153.78050351018467</c:v>
                      </c:pt>
                      <c:pt idx="20">
                        <c:v>157.97625116196869</c:v>
                      </c:pt>
                      <c:pt idx="21">
                        <c:v>162.30751468115076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2837.5380197992508</c:v>
                      </c:pt>
                      <c:pt idx="1">
                        <c:v>1866.2141486370108</c:v>
                      </c:pt>
                      <c:pt idx="2">
                        <c:v>1821.8428220848741</c:v>
                      </c:pt>
                      <c:pt idx="3">
                        <c:v>1776.8540169306357</c:v>
                      </c:pt>
                      <c:pt idx="4">
                        <c:v>1731.2045398544906</c:v>
                      </c:pt>
                      <c:pt idx="5">
                        <c:v>1684.8470727984868</c:v>
                      </c:pt>
                      <c:pt idx="6">
                        <c:v>1637.7296685605941</c:v>
                      </c:pt>
                      <c:pt idx="7">
                        <c:v>1589.7951705137134</c:v>
                      </c:pt>
                      <c:pt idx="8">
                        <c:v>1540.9805427914735</c:v>
                      </c:pt>
                      <c:pt idx="9">
                        <c:v>1491.2160943987078</c:v>
                      </c:pt>
                      <c:pt idx="10">
                        <c:v>1449.420966868332</c:v>
                      </c:pt>
                      <c:pt idx="11">
                        <c:v>1397.5165223388499</c:v>
                      </c:pt>
                      <c:pt idx="12">
                        <c:v>1344.403448062146</c:v>
                      </c:pt>
                      <c:pt idx="13">
                        <c:v>1289.9747449063727</c:v>
                      </c:pt>
                      <c:pt idx="14">
                        <c:v>1234.1103996200472</c:v>
                      </c:pt>
                      <c:pt idx="15">
                        <c:v>1176.6753441755534</c:v>
                      </c:pt>
                      <c:pt idx="16">
                        <c:v>1117.5170187030365</c:v>
                      </c:pt>
                      <c:pt idx="17">
                        <c:v>1056.462445169697</c:v>
                      </c:pt>
                      <c:pt idx="18">
                        <c:v>993.31469324694444</c:v>
                      </c:pt>
                      <c:pt idx="19">
                        <c:v>927.84858579713386</c:v>
                      </c:pt>
                      <c:pt idx="20">
                        <c:v>859.80544601639099</c:v>
                      </c:pt>
                      <c:pt idx="21">
                        <c:v>788.88662709246989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381F-4D9C-9E35-896700E94558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v>L5-R70-W3</c:v>
                </c:tx>
                <c:spPr>
                  <a:ln w="22225" cap="rnd" cmpd="sng">
                    <a:solidFill>
                      <a:srgbClr val="4472C4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C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87.938506989225473</c:v>
                      </c:pt>
                      <c:pt idx="2">
                        <c:v>93.874742797357413</c:v>
                      </c:pt>
                      <c:pt idx="3">
                        <c:v>99.655547144068407</c:v>
                      </c:pt>
                      <c:pt idx="4">
                        <c:v>105.28591856089986</c:v>
                      </c:pt>
                      <c:pt idx="5">
                        <c:v>110.77130056820167</c:v>
                      </c:pt>
                      <c:pt idx="6">
                        <c:v>116.11763232059977</c:v>
                      </c:pt>
                      <c:pt idx="7">
                        <c:v>121.33140633050721</c:v>
                      </c:pt>
                      <c:pt idx="8">
                        <c:v>126.41973445127253</c:v>
                      </c:pt>
                      <c:pt idx="9">
                        <c:v>131.39042353249977</c:v>
                      </c:pt>
                      <c:pt idx="10">
                        <c:v>136.25206244306216</c:v>
                      </c:pt>
                      <c:pt idx="11">
                        <c:v>139.65535056837791</c:v>
                      </c:pt>
                      <c:pt idx="12">
                        <c:v>144.32830188113869</c:v>
                      </c:pt>
                      <c:pt idx="13">
                        <c:v>148.92374853616923</c:v>
                      </c:pt>
                      <c:pt idx="14">
                        <c:v>153.45458641823623</c:v>
                      </c:pt>
                      <c:pt idx="15">
                        <c:v>157.93518810703813</c:v>
                      </c:pt>
                      <c:pt idx="16">
                        <c:v>162.38162047501635</c:v>
                      </c:pt>
                      <c:pt idx="17">
                        <c:v>166.8119019303974</c:v>
                      </c:pt>
                      <c:pt idx="18">
                        <c:v>171.24630799639701</c:v>
                      </c:pt>
                      <c:pt idx="19">
                        <c:v>175.7077361652851</c:v>
                      </c:pt>
                      <c:pt idx="20">
                        <c:v>180.22214388964943</c:v>
                      </c:pt>
                      <c:pt idx="21">
                        <c:v>184.8190774063097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3403.2531405302548</c:v>
                      </c:pt>
                      <c:pt idx="1">
                        <c:v>2253.3208635301407</c:v>
                      </c:pt>
                      <c:pt idx="2">
                        <c:v>2201.9762445963001</c:v>
                      </c:pt>
                      <c:pt idx="3">
                        <c:v>2149.9938720398959</c:v>
                      </c:pt>
                      <c:pt idx="4">
                        <c:v>2097.3320914314158</c:v>
                      </c:pt>
                      <c:pt idx="5">
                        <c:v>2043.9455401012763</c:v>
                      </c:pt>
                      <c:pt idx="6">
                        <c:v>1989.7847250942618</c:v>
                      </c:pt>
                      <c:pt idx="7">
                        <c:v>1934.7955421402653</c:v>
                      </c:pt>
                      <c:pt idx="8">
                        <c:v>1878.9187257947131</c:v>
                      </c:pt>
                      <c:pt idx="9">
                        <c:v>1822.089218977573</c:v>
                      </c:pt>
                      <c:pt idx="10">
                        <c:v>1764.2354477815675</c:v>
                      </c:pt>
                      <c:pt idx="11">
                        <c:v>1716.601583994878</c:v>
                      </c:pt>
                      <c:pt idx="12">
                        <c:v>1656.454177845075</c:v>
                      </c:pt>
                      <c:pt idx="13">
                        <c:v>1595.0196280419514</c:v>
                      </c:pt>
                      <c:pt idx="14">
                        <c:v>1532.1904688791187</c:v>
                      </c:pt>
                      <c:pt idx="15">
                        <c:v>1467.8469288590886</c:v>
                      </c:pt>
                      <c:pt idx="16">
                        <c:v>1401.8551173781848</c:v>
                      </c:pt>
                      <c:pt idx="17">
                        <c:v>1334.0648810345183</c:v>
                      </c:pt>
                      <c:pt idx="18">
                        <c:v>1264.307257134624</c:v>
                      </c:pt>
                      <c:pt idx="19">
                        <c:v>1192.3914332429206</c:v>
                      </c:pt>
                      <c:pt idx="20">
                        <c:v>1118.10109725451</c:v>
                      </c:pt>
                      <c:pt idx="21">
                        <c:v>1041.1900305292272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381F-4D9C-9E35-896700E94558}"/>
                  </c:ext>
                </c:extLst>
              </c15:ser>
            </c15:filteredScatterSeries>
          </c:ext>
        </c:extLst>
      </c:scatterChart>
      <c:valAx>
        <c:axId val="146261848"/>
        <c:scaling>
          <c:orientation val="minMax"/>
          <c:max val="2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6262632"/>
        <c:crosses val="autoZero"/>
        <c:crossBetween val="midCat"/>
      </c:valAx>
      <c:valAx>
        <c:axId val="146262632"/>
        <c:scaling>
          <c:orientation val="minMax"/>
          <c:max val="35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626184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600" b="1" i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L1</a:t>
            </a:r>
          </a:p>
        </c:rich>
      </c:tx>
      <c:layout>
        <c:manualLayout>
          <c:xMode val="edge"/>
          <c:yMode val="edge"/>
          <c:x val="0.66485449471640856"/>
          <c:y val="5.5555555555555558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title>
    <c:autoTitleDeleted val="0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8"/>
          <c:order val="0"/>
          <c:tx>
            <c:v>theo</c:v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none"/>
            </c:marker>
            <c:bubble3D val="0"/>
            <c:spPr>
              <a:ln w="25400" cap="rnd">
                <a:solidFill>
                  <a:srgbClr val="00B050"/>
                </a:solidFill>
                <a:prstDash val="sysDash"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C928-40C6-B000-82D889BC3A3E}"/>
              </c:ext>
            </c:extLst>
          </c:dPt>
          <c:xVal>
            <c:numRef>
              <c:f>'T2'!$C$2:$C$30</c:f>
              <c:numCache>
                <c:formatCode>0.0000</c:formatCode>
                <c:ptCount val="29"/>
                <c:pt idx="0">
                  <c:v>0</c:v>
                </c:pt>
                <c:pt idx="1">
                  <c:v>9.594315806315791</c:v>
                </c:pt>
                <c:pt idx="2">
                  <c:v>10.306247247567567</c:v>
                </c:pt>
                <c:pt idx="3">
                  <c:v>10.995485759999998</c:v>
                </c:pt>
                <c:pt idx="4">
                  <c:v>11.663110948571429</c:v>
                </c:pt>
                <c:pt idx="5">
                  <c:v>12.310329430588236</c:v>
                </c:pt>
                <c:pt idx="6">
                  <c:v>12.93849408</c:v>
                </c:pt>
                <c:pt idx="7">
                  <c:v>13.549126880000001</c:v>
                </c:pt>
                <c:pt idx="8">
                  <c:v>14.143946198709678</c:v>
                </c:pt>
                <c:pt idx="9">
                  <c:v>14.724899520000001</c:v>
                </c:pt>
                <c:pt idx="10">
                  <c:v>15.294202946206898</c:v>
                </c:pt>
                <c:pt idx="11">
                  <c:v>15.710635693714286</c:v>
                </c:pt>
                <c:pt idx="12">
                  <c:v>16.264612608</c:v>
                </c:pt>
                <c:pt idx="13" formatCode="General">
                  <c:v>16.815735487999998</c:v>
                </c:pt>
                <c:pt idx="14" formatCode="General">
                  <c:v>17.367896448</c:v>
                </c:pt>
                <c:pt idx="15" formatCode="General">
                  <c:v>17.925636288</c:v>
                </c:pt>
                <c:pt idx="16" formatCode="General">
                  <c:v>18.494285512347826</c:v>
                </c:pt>
                <c:pt idx="17" formatCode="General">
                  <c:v>19.080143807999999</c:v>
                </c:pt>
                <c:pt idx="18" formatCode="General">
                  <c:v>19.690710802285711</c:v>
                </c:pt>
                <c:pt idx="19" formatCode="General">
                  <c:v>20.260310528000002</c:v>
                </c:pt>
                <c:pt idx="20" formatCode="General">
                  <c:v>20.673481273263157</c:v>
                </c:pt>
                <c:pt idx="21" formatCode="General">
                  <c:v>20.823075369798349</c:v>
                </c:pt>
                <c:pt idx="22" formatCode="General">
                  <c:v>0</c:v>
                </c:pt>
              </c:numCache>
            </c:numRef>
          </c:xVal>
          <c:yVal>
            <c:numRef>
              <c:f>'T2'!$B$2:$B$30</c:f>
              <c:numCache>
                <c:formatCode>0.00</c:formatCode>
                <c:ptCount val="29"/>
                <c:pt idx="0">
                  <c:v>765.56732</c:v>
                </c:pt>
                <c:pt idx="1">
                  <c:v>511.30999936842107</c:v>
                </c:pt>
                <c:pt idx="2">
                  <c:v>497.76464767567569</c:v>
                </c:pt>
                <c:pt idx="3">
                  <c:v>483.95689199999998</c:v>
                </c:pt>
                <c:pt idx="4">
                  <c:v>469.86424057142864</c:v>
                </c:pt>
                <c:pt idx="5">
                  <c:v>455.46155552941178</c:v>
                </c:pt>
                <c:pt idx="6">
                  <c:v>440.72065200000003</c:v>
                </c:pt>
                <c:pt idx="7">
                  <c:v>425.60982200000001</c:v>
                </c:pt>
                <c:pt idx="8">
                  <c:v>410.09326619354835</c:v>
                </c:pt>
                <c:pt idx="9">
                  <c:v>394.13041200000004</c:v>
                </c:pt>
                <c:pt idx="10">
                  <c:v>377.67509062068967</c:v>
                </c:pt>
                <c:pt idx="11">
                  <c:v>363.6694017142857</c:v>
                </c:pt>
                <c:pt idx="12">
                  <c:v>346.06303599999995</c:v>
                </c:pt>
                <c:pt idx="13" formatCode="General">
                  <c:v>327.780956</c:v>
                </c:pt>
                <c:pt idx="14" formatCode="General">
                  <c:v>308.742076</c:v>
                </c:pt>
                <c:pt idx="15" formatCode="General">
                  <c:v>288.85179599999998</c:v>
                </c:pt>
                <c:pt idx="16" formatCode="General">
                  <c:v>267.99906382608697</c:v>
                </c:pt>
                <c:pt idx="17" formatCode="General">
                  <c:v>246.05263600000001</c:v>
                </c:pt>
                <c:pt idx="18" formatCode="General">
                  <c:v>222.85627028571429</c:v>
                </c:pt>
                <c:pt idx="19" formatCode="General">
                  <c:v>196.66673600000004</c:v>
                </c:pt>
                <c:pt idx="20" formatCode="General">
                  <c:v>164.62465600000004</c:v>
                </c:pt>
                <c:pt idx="21" formatCode="General">
                  <c:v>152.89596657464287</c:v>
                </c:pt>
                <c:pt idx="22" formatCode="General">
                  <c:v>0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C4AF-4DB5-8FD5-7FDD7C2EC37B}"/>
            </c:ext>
          </c:extLst>
        </c:ser>
        <c:ser>
          <c:idx val="0"/>
          <c:order val="1"/>
          <c:tx>
            <c:v>exp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E!$D$2:$D$9</c:f>
              <c:numCache>
                <c:formatCode>0.00</c:formatCode>
                <c:ptCount val="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11.018297543880001</c:v>
                </c:pt>
                <c:pt idx="4">
                  <c:v>13.112398987896002</c:v>
                </c:pt>
                <c:pt idx="5">
                  <c:v>11.672029514031003</c:v>
                </c:pt>
                <c:pt idx="6">
                  <c:v>14.58914724602</c:v>
                </c:pt>
                <c:pt idx="7">
                  <c:v>17.557301327823001</c:v>
                </c:pt>
              </c:numCache>
            </c:numRef>
          </c:xVal>
          <c:yVal>
            <c:numRef>
              <c:f>E!$C$2:$C$9</c:f>
              <c:numCache>
                <c:formatCode>0.00</c:formatCode>
                <c:ptCount val="8"/>
                <c:pt idx="0">
                  <c:v>759.06482800000003</c:v>
                </c:pt>
                <c:pt idx="1">
                  <c:v>814.00317500000006</c:v>
                </c:pt>
                <c:pt idx="2">
                  <c:v>777.37761</c:v>
                </c:pt>
                <c:pt idx="3">
                  <c:v>446.37407000000002</c:v>
                </c:pt>
                <c:pt idx="4">
                  <c:v>531.98632700000007</c:v>
                </c:pt>
                <c:pt idx="5">
                  <c:v>469.26504700000004</c:v>
                </c:pt>
                <c:pt idx="6">
                  <c:v>321.38933000000003</c:v>
                </c:pt>
                <c:pt idx="7">
                  <c:v>382.73715100000004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7BDE-4DC7-9C7B-D7D3CE6577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8219640"/>
        <c:axId val="208220032"/>
        <c:extLst xmlns:c16r2="http://schemas.microsoft.com/office/drawing/2015/06/chart"/>
      </c:scatterChart>
      <c:valAx>
        <c:axId val="208219640"/>
        <c:scaling>
          <c:orientation val="minMax"/>
          <c:max val="26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</a:t>
                </a:r>
                <a:r>
                  <a:rPr lang="en-US" sz="1800" b="1" baseline="-2500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(kN.m)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08220032"/>
        <c:crosses val="autoZero"/>
        <c:crossBetween val="midCat"/>
        <c:majorUnit val="2"/>
      </c:valAx>
      <c:valAx>
        <c:axId val="208220032"/>
        <c:scaling>
          <c:orientation val="minMax"/>
          <c:max val="12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08219640"/>
        <c:crosses val="autoZero"/>
        <c:crossBetween val="midCat"/>
        <c:majorUnit val="1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4603174603174605"/>
          <c:y val="0"/>
          <c:w val="0.18441434632843051"/>
          <c:h val="0.1496019247594050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00" b="1" i="0" u="none" strike="noStrike" kern="1200" baseline="0">
              <a:solidFill>
                <a:schemeClr val="tx1">
                  <a:lumMod val="100000"/>
                </a:schemeClr>
              </a:solidFill>
              <a:latin typeface="Times New Roman" panose="02020603050405020304" pitchFamily="18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1" u="none" strike="noStrike" kern="1200" spc="0" baseline="0">
                <a:solidFill>
                  <a:srgbClr val="FF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en-US" sz="16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L2</a:t>
            </a:r>
          </a:p>
        </c:rich>
      </c:tx>
      <c:layout>
        <c:manualLayout>
          <c:xMode val="edge"/>
          <c:yMode val="edge"/>
          <c:x val="0.66485449471640856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1" u="none" strike="noStrike" kern="1200" spc="0" baseline="0">
              <a:solidFill>
                <a:srgbClr val="FF0000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title>
    <c:autoTitleDeleted val="0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5"/>
          <c:order val="0"/>
          <c:tx>
            <c:v>theo</c:v>
          </c:tx>
          <c:spPr>
            <a:ln w="2540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dPt>
            <c:idx val="21"/>
            <c:marker>
              <c:symbol val="none"/>
            </c:marker>
            <c:bubble3D val="0"/>
            <c:spPr>
              <a:ln w="25400" cap="rnd">
                <a:solidFill>
                  <a:srgbClr val="00B050"/>
                </a:solidFill>
                <a:prstDash val="sysDash"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C37E-47D9-AA3F-F8992734F5E0}"/>
              </c:ext>
            </c:extLst>
          </c:dPt>
          <c:xVal>
            <c:numRef>
              <c:f>'T2'!$F$2:$F$30</c:f>
              <c:numCache>
                <c:formatCode>0.00</c:formatCode>
                <c:ptCount val="29"/>
                <c:pt idx="0">
                  <c:v>0</c:v>
                </c:pt>
                <c:pt idx="1">
                  <c:v>9.9989274442105263</c:v>
                </c:pt>
                <c:pt idx="2">
                  <c:v>10.780502711351351</c:v>
                </c:pt>
                <c:pt idx="3">
                  <c:v>11.536905280000003</c:v>
                </c:pt>
                <c:pt idx="4">
                  <c:v>12.269310720000002</c:v>
                </c:pt>
                <c:pt idx="5">
                  <c:v>12.979032903529413</c:v>
                </c:pt>
                <c:pt idx="6">
                  <c:v>13.667544960000003</c:v>
                </c:pt>
                <c:pt idx="7">
                  <c:v>14.336504160000002</c:v>
                </c:pt>
                <c:pt idx="8">
                  <c:v>14.987781615483872</c:v>
                </c:pt>
                <c:pt idx="9">
                  <c:v>15.623497920000004</c:v>
                </c:pt>
                <c:pt idx="10">
                  <c:v>16.246066162758623</c:v>
                </c:pt>
                <c:pt idx="11">
                  <c:v>16.699828032000003</c:v>
                </c:pt>
                <c:pt idx="12">
                  <c:v>17.304782165333336</c:v>
                </c:pt>
                <c:pt idx="13" formatCode="General">
                  <c:v>17.906165951999998</c:v>
                </c:pt>
                <c:pt idx="14" formatCode="General">
                  <c:v>18.508217471999998</c:v>
                </c:pt>
                <c:pt idx="15" formatCode="General">
                  <c:v>19.115881152000004</c:v>
                </c:pt>
                <c:pt idx="16" formatCode="General">
                  <c:v>19.734961318956525</c:v>
                </c:pt>
                <c:pt idx="17" formatCode="General">
                  <c:v>20.372317632000001</c:v>
                </c:pt>
                <c:pt idx="18" formatCode="General">
                  <c:v>21.036116352000001</c:v>
                </c:pt>
                <c:pt idx="19" formatCode="General">
                  <c:v>21.736156992000002</c:v>
                </c:pt>
                <c:pt idx="20" formatCode="General">
                  <c:v>22.332267384222487</c:v>
                </c:pt>
                <c:pt idx="21" formatCode="General">
                  <c:v>0</c:v>
                </c:pt>
              </c:numCache>
              <c:extLst xmlns:c16r2="http://schemas.microsoft.com/office/drawing/2015/06/chart" xmlns:c15="http://schemas.microsoft.com/office/drawing/2012/chart"/>
            </c:numRef>
          </c:xVal>
          <c:yVal>
            <c:numRef>
              <c:f>'T2'!$E$2:$E$30</c:f>
              <c:numCache>
                <c:formatCode>0.0000</c:formatCode>
                <c:ptCount val="29"/>
                <c:pt idx="0">
                  <c:v>818.23163999999997</c:v>
                </c:pt>
                <c:pt idx="1">
                  <c:v>549.99865957894747</c:v>
                </c:pt>
                <c:pt idx="2">
                  <c:v>535.13362151351362</c:v>
                </c:pt>
                <c:pt idx="3">
                  <c:v>519.98285466666675</c:v>
                </c:pt>
                <c:pt idx="4">
                  <c:v>504.52186800000015</c:v>
                </c:pt>
                <c:pt idx="5">
                  <c:v>488.72328917647064</c:v>
                </c:pt>
                <c:pt idx="6">
                  <c:v>472.5564280000001</c:v>
                </c:pt>
                <c:pt idx="7">
                  <c:v>455.98675800000001</c:v>
                </c:pt>
                <c:pt idx="8">
                  <c:v>438.97529767741946</c:v>
                </c:pt>
                <c:pt idx="9">
                  <c:v>421.47786800000006</c:v>
                </c:pt>
                <c:pt idx="10">
                  <c:v>403.44419627586211</c:v>
                </c:pt>
                <c:pt idx="11">
                  <c:v>388.11716400000006</c:v>
                </c:pt>
                <c:pt idx="12">
                  <c:v>368.8301328888889</c:v>
                </c:pt>
                <c:pt idx="13" formatCode="General">
                  <c:v>348.80732399999999</c:v>
                </c:pt>
                <c:pt idx="14" formatCode="General">
                  <c:v>327.960444</c:v>
                </c:pt>
                <c:pt idx="15" formatCode="General">
                  <c:v>306.18648400000006</c:v>
                </c:pt>
                <c:pt idx="16" formatCode="General">
                  <c:v>283.36452052173917</c:v>
                </c:pt>
                <c:pt idx="17" formatCode="General">
                  <c:v>259.35164400000008</c:v>
                </c:pt>
                <c:pt idx="18" formatCode="General">
                  <c:v>233.97772400000005</c:v>
                </c:pt>
                <c:pt idx="19" formatCode="General">
                  <c:v>207.03860399999999</c:v>
                </c:pt>
                <c:pt idx="20" formatCode="General">
                  <c:v>184.11563260273968</c:v>
                </c:pt>
                <c:pt idx="21" formatCode="General">
                  <c:v>0</c:v>
                </c:pt>
              </c:numCache>
              <c:extLst xmlns:c16r2="http://schemas.microsoft.com/office/drawing/2015/06/chart" xmlns:c15="http://schemas.microsoft.com/office/drawing/2012/chart"/>
            </c:numRef>
          </c:yVal>
          <c:smooth val="1"/>
          <c:extLst xmlns:c16r2="http://schemas.microsoft.com/office/drawing/2015/06/chart" xmlns:c15="http://schemas.microsoft.com/office/drawing/2012/chart">
            <c:ext xmlns:c16="http://schemas.microsoft.com/office/drawing/2014/chart" uri="{C3380CC4-5D6E-409C-BE32-E72D297353CC}">
              <c16:uniqueId val="{00000006-096D-4A23-A5A7-37A42656E11C}"/>
            </c:ext>
          </c:extLst>
        </c:ser>
        <c:ser>
          <c:idx val="0"/>
          <c:order val="1"/>
          <c:tx>
            <c:v>exp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FF0000"/>
              </a:solidFill>
              <a:ln w="9525">
                <a:noFill/>
              </a:ln>
              <a:effectLst/>
            </c:spPr>
          </c:marker>
          <c:xVal>
            <c:numRef>
              <c:f>E!$D$10:$D$18</c:f>
              <c:numCache>
                <c:formatCode>0.00</c:formatCode>
                <c:ptCount val="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12.79</c:v>
                </c:pt>
                <c:pt idx="4">
                  <c:v>13.23</c:v>
                </c:pt>
                <c:pt idx="5">
                  <c:v>15.46</c:v>
                </c:pt>
                <c:pt idx="6">
                  <c:v>17.45</c:v>
                </c:pt>
                <c:pt idx="7">
                  <c:v>16.89</c:v>
                </c:pt>
                <c:pt idx="8">
                  <c:v>16.850000000000001</c:v>
                </c:pt>
              </c:numCache>
            </c:numRef>
          </c:xVal>
          <c:yVal>
            <c:numRef>
              <c:f>E!$C$10:$C$18</c:f>
              <c:numCache>
                <c:formatCode>0.00</c:formatCode>
                <c:ptCount val="9"/>
                <c:pt idx="0">
                  <c:v>861.62</c:v>
                </c:pt>
                <c:pt idx="1">
                  <c:v>819.5</c:v>
                </c:pt>
                <c:pt idx="2">
                  <c:v>762.73</c:v>
                </c:pt>
                <c:pt idx="3">
                  <c:v>540.23</c:v>
                </c:pt>
                <c:pt idx="4">
                  <c:v>527.87</c:v>
                </c:pt>
                <c:pt idx="5">
                  <c:v>629.5</c:v>
                </c:pt>
                <c:pt idx="6">
                  <c:v>366.71</c:v>
                </c:pt>
                <c:pt idx="7">
                  <c:v>352.52</c:v>
                </c:pt>
                <c:pt idx="8">
                  <c:v>359.85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E969-4DEE-88F8-BFE3990435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2322128"/>
        <c:axId val="212322520"/>
        <c:extLst xmlns:c16r2="http://schemas.microsoft.com/office/drawing/2015/06/chart"/>
      </c:scatterChart>
      <c:valAx>
        <c:axId val="212322128"/>
        <c:scaling>
          <c:orientation val="minMax"/>
          <c:max val="26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</a:t>
                </a:r>
                <a:r>
                  <a:rPr lang="en-US" sz="1800" b="1" baseline="-2500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(kN.m)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12322520"/>
        <c:crosses val="autoZero"/>
        <c:crossBetween val="midCat"/>
        <c:majorUnit val="2"/>
      </c:valAx>
      <c:valAx>
        <c:axId val="212322520"/>
        <c:scaling>
          <c:orientation val="minMax"/>
          <c:max val="12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12322128"/>
        <c:crosses val="autoZero"/>
        <c:crossBetween val="midCat"/>
        <c:majorUnit val="1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4603174603174605"/>
          <c:y val="0"/>
          <c:w val="0.18441434632843051"/>
          <c:h val="0.1662685914260717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00" b="1" i="0" u="none" strike="noStrike" kern="1200" baseline="0">
              <a:solidFill>
                <a:schemeClr val="tx1">
                  <a:lumMod val="100000"/>
                </a:schemeClr>
              </a:solidFill>
              <a:latin typeface="Times New Roman" panose="02020603050405020304" pitchFamily="18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5"/>
          <c:order val="5"/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Lit>
              <c:formatCode>General</c:formatCode>
              <c:ptCount val="1"/>
              <c:pt idx="0">
                <c:v>0</c:v>
              </c:pt>
            </c:numLit>
          </c:xVal>
          <c:yVal>
            <c:numLit>
              <c:formatCode>General</c:formatCode>
              <c:ptCount val="1"/>
              <c:pt idx="0">
                <c:v>0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0-381F-4D9C-9E35-896700E945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482928"/>
        <c:axId val="145444800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0"/>
                <c:tx>
                  <c:v>L0</c:v>
                </c:tx>
                <c:spPr>
                  <a:ln w="22225" cap="rnd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'[1]P-M'!$L$10:$L$88</c15:sqref>
                        </c15:formulaRef>
                      </c:ext>
                    </c:extLst>
                    <c:numCache>
                      <c:formatCode>General</c:formatCode>
                      <c:ptCount val="79"/>
                      <c:pt idx="0">
                        <c:v>0</c:v>
                      </c:pt>
                      <c:pt idx="1">
                        <c:v>66.542621538461546</c:v>
                      </c:pt>
                      <c:pt idx="2">
                        <c:v>68.3489703896104</c:v>
                      </c:pt>
                      <c:pt idx="3">
                        <c:v>70.11516631578948</c:v>
                      </c:pt>
                      <c:pt idx="4">
                        <c:v>71.8416</c:v>
                      </c:pt>
                      <c:pt idx="5">
                        <c:v>73.528683243243236</c:v>
                      </c:pt>
                      <c:pt idx="6">
                        <c:v>75.176850410958906</c:v>
                      </c:pt>
                      <c:pt idx="7">
                        <c:v>76.786559999999994</c:v>
                      </c:pt>
                      <c:pt idx="8">
                        <c:v>78.358296338028168</c:v>
                      </c:pt>
                      <c:pt idx="9">
                        <c:v>79.892571428571429</c:v>
                      </c:pt>
                      <c:pt idx="10">
                        <c:v>81.389926956521748</c:v>
                      </c:pt>
                      <c:pt idx="11">
                        <c:v>82.850936470588238</c:v>
                      </c:pt>
                      <c:pt idx="12">
                        <c:v>84.276207761194016</c:v>
                      </c:pt>
                      <c:pt idx="13">
                        <c:v>85.666385454545448</c:v>
                      </c:pt>
                      <c:pt idx="14">
                        <c:v>87.022153846153856</c:v>
                      </c:pt>
                      <c:pt idx="15">
                        <c:v>88.344239999999999</c:v>
                      </c:pt>
                      <c:pt idx="16">
                        <c:v>88.890377142857133</c:v>
                      </c:pt>
                      <c:pt idx="17">
                        <c:v>90.147468387096779</c:v>
                      </c:pt>
                      <c:pt idx="18">
                        <c:v>91.37335081967214</c:v>
                      </c:pt>
                      <c:pt idx="19">
                        <c:v>92.568960000000004</c:v>
                      </c:pt>
                      <c:pt idx="20">
                        <c:v>93.735294915254244</c:v>
                      </c:pt>
                      <c:pt idx="21">
                        <c:v>94.873423448275858</c:v>
                      </c:pt>
                      <c:pt idx="22">
                        <c:v>95.984488421052617</c:v>
                      </c:pt>
                      <c:pt idx="23">
                        <c:v>97.069714285714284</c:v>
                      </c:pt>
                      <c:pt idx="24">
                        <c:v>98.130414545454542</c:v>
                      </c:pt>
                      <c:pt idx="25">
                        <c:v>99.168000000000006</c:v>
                      </c:pt>
                      <c:pt idx="26">
                        <c:v>100.1839879245283</c:v>
                      </c:pt>
                      <c:pt idx="27">
                        <c:v>101.18001230769232</c:v>
                      </c:pt>
                      <c:pt idx="28">
                        <c:v>102.15783529411765</c:v>
                      </c:pt>
                      <c:pt idx="29">
                        <c:v>103.11936</c:v>
                      </c:pt>
                      <c:pt idx="30">
                        <c:v>104.06664489795919</c:v>
                      </c:pt>
                      <c:pt idx="31">
                        <c:v>105.00192</c:v>
                      </c:pt>
                      <c:pt idx="32">
                        <c:v>105.92760510638298</c:v>
                      </c:pt>
                      <c:pt idx="33">
                        <c:v>106.84633043478262</c:v>
                      </c:pt>
                      <c:pt idx="34">
                        <c:v>107.76096</c:v>
                      </c:pt>
                      <c:pt idx="35">
                        <c:v>108.67461818181818</c:v>
                      </c:pt>
                      <c:pt idx="36">
                        <c:v>109.59072</c:v>
                      </c:pt>
                      <c:pt idx="37">
                        <c:v>110.51300571428571</c:v>
                      </c:pt>
                      <c:pt idx="38">
                        <c:v>111.44558048780488</c:v>
                      </c:pt>
                      <c:pt idx="39">
                        <c:v>112.39296</c:v>
                      </c:pt>
                      <c:pt idx="40">
                        <c:v>113.36012307692307</c:v>
                      </c:pt>
                      <c:pt idx="41">
                        <c:v>114.35257263157895</c:v>
                      </c:pt>
                      <c:pt idx="42">
                        <c:v>115.37640648648649</c:v>
                      </c:pt>
                      <c:pt idx="43">
                        <c:v>116.4384</c:v>
                      </c:pt>
                      <c:pt idx="44">
                        <c:v>117.54610285714287</c:v>
                      </c:pt>
                      <c:pt idx="45">
                        <c:v>118.10696470588236</c:v>
                      </c:pt>
                      <c:pt idx="46">
                        <c:v>116.7248290909091</c:v>
                      </c:pt>
                      <c:pt idx="47">
                        <c:v>115.25397</c:v>
                      </c:pt>
                      <c:pt idx="48">
                        <c:v>113.69063225806451</c:v>
                      </c:pt>
                      <c:pt idx="49">
                        <c:v>112.03055999999999</c:v>
                      </c:pt>
                      <c:pt idx="50">
                        <c:v>110.26891034482759</c:v>
                      </c:pt>
                      <c:pt idx="51">
                        <c:v>108.40014857142857</c:v>
                      </c:pt>
                      <c:pt idx="52">
                        <c:v>106.41792</c:v>
                      </c:pt>
                      <c:pt idx="53">
                        <c:v>104.3148923076923</c:v>
                      </c:pt>
                      <c:pt idx="54">
                        <c:v>102.08256</c:v>
                      </c:pt>
                      <c:pt idx="55">
                        <c:v>99.710999999999999</c:v>
                      </c:pt>
                      <c:pt idx="56">
                        <c:v>97.188563478260875</c:v>
                      </c:pt>
                      <c:pt idx="57">
                        <c:v>94.501483636363645</c:v>
                      </c:pt>
                      <c:pt idx="58">
                        <c:v>91.633371428571436</c:v>
                      </c:pt>
                      <c:pt idx="59">
                        <c:v>88.56456</c:v>
                      </c:pt>
                      <c:pt idx="60">
                        <c:v>85.271242105263156</c:v>
                      </c:pt>
                      <c:pt idx="61">
                        <c:v>81.724320000000006</c:v>
                      </c:pt>
                      <c:pt idx="62">
                        <c:v>77.887849411764705</c:v>
                      </c:pt>
                      <c:pt idx="63">
                        <c:v>73.716899999999995</c:v>
                      </c:pt>
                      <c:pt idx="64">
                        <c:v>69.897599999999997</c:v>
                      </c:pt>
                      <c:pt idx="65">
                        <c:v>64.870697142857139</c:v>
                      </c:pt>
                      <c:pt idx="66">
                        <c:v>59.283544615384614</c:v>
                      </c:pt>
                      <c:pt idx="67">
                        <c:v>53.008560000000003</c:v>
                      </c:pt>
                      <c:pt idx="68">
                        <c:v>45.871767272727276</c:v>
                      </c:pt>
                      <c:pt idx="69">
                        <c:v>37.629600000000003</c:v>
                      </c:pt>
                      <c:pt idx="70">
                        <c:v>27.930240000000005</c:v>
                      </c:pt>
                      <c:pt idx="71">
                        <c:v>17.871359999999999</c:v>
                      </c:pt>
                      <c:pt idx="72">
                        <c:v>15.81216</c:v>
                      </c:pt>
                      <c:pt idx="73">
                        <c:v>13.70304</c:v>
                      </c:pt>
                      <c:pt idx="74">
                        <c:v>11.544</c:v>
                      </c:pt>
                      <c:pt idx="75">
                        <c:v>9.3350399999999993</c:v>
                      </c:pt>
                      <c:pt idx="76">
                        <c:v>7.0761599999999998</c:v>
                      </c:pt>
                      <c:pt idx="77">
                        <c:v>4.76736</c:v>
                      </c:pt>
                      <c:pt idx="78">
                        <c:v>2.4086400000000001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'[1]P-M'!$K$10:$K$88</c15:sqref>
                        </c15:formulaRef>
                      </c:ext>
                    </c:extLst>
                    <c:numCache>
                      <c:formatCode>General</c:formatCode>
                      <c:ptCount val="79"/>
                      <c:pt idx="0">
                        <c:v>2155.6799999999998</c:v>
                      </c:pt>
                      <c:pt idx="1">
                        <c:v>1348.056</c:v>
                      </c:pt>
                      <c:pt idx="2">
                        <c:v>1330.5500259740261</c:v>
                      </c:pt>
                      <c:pt idx="3">
                        <c:v>1312.9117894736842</c:v>
                      </c:pt>
                      <c:pt idx="4">
                        <c:v>1295.136</c:v>
                      </c:pt>
                      <c:pt idx="5">
                        <c:v>1277.217081081081</c:v>
                      </c:pt>
                      <c:pt idx="6">
                        <c:v>1259.1491506849313</c:v>
                      </c:pt>
                      <c:pt idx="7">
                        <c:v>1240.9259999999999</c:v>
                      </c:pt>
                      <c:pt idx="8">
                        <c:v>1222.5410704225353</c:v>
                      </c:pt>
                      <c:pt idx="9">
                        <c:v>1203.9874285714286</c:v>
                      </c:pt>
                      <c:pt idx="10">
                        <c:v>1185.2577391304349</c:v>
                      </c:pt>
                      <c:pt idx="11">
                        <c:v>1166.3442352941177</c:v>
                      </c:pt>
                      <c:pt idx="12">
                        <c:v>1147.2386865671642</c:v>
                      </c:pt>
                      <c:pt idx="13">
                        <c:v>1127.9323636363638</c:v>
                      </c:pt>
                      <c:pt idx="14">
                        <c:v>1108.4159999999999</c:v>
                      </c:pt>
                      <c:pt idx="15">
                        <c:v>1088.67975</c:v>
                      </c:pt>
                      <c:pt idx="16">
                        <c:v>1074.9051428571427</c:v>
                      </c:pt>
                      <c:pt idx="17">
                        <c:v>1054.6970322580644</c:v>
                      </c:pt>
                      <c:pt idx="18">
                        <c:v>1034.2355409836066</c:v>
                      </c:pt>
                      <c:pt idx="19">
                        <c:v>1013.508</c:v>
                      </c:pt>
                      <c:pt idx="20">
                        <c:v>992.50088135593228</c:v>
                      </c:pt>
                      <c:pt idx="21">
                        <c:v>971.19972413793118</c:v>
                      </c:pt>
                      <c:pt idx="22">
                        <c:v>949.58905263157897</c:v>
                      </c:pt>
                      <c:pt idx="23">
                        <c:v>927.65228571428565</c:v>
                      </c:pt>
                      <c:pt idx="24">
                        <c:v>905.3716363636363</c:v>
                      </c:pt>
                      <c:pt idx="25">
                        <c:v>882.72799999999995</c:v>
                      </c:pt>
                      <c:pt idx="26">
                        <c:v>859.70083018867911</c:v>
                      </c:pt>
                      <c:pt idx="27">
                        <c:v>836.26800000000003</c:v>
                      </c:pt>
                      <c:pt idx="28">
                        <c:v>812.40564705882355</c:v>
                      </c:pt>
                      <c:pt idx="29">
                        <c:v>788.08799999999997</c:v>
                      </c:pt>
                      <c:pt idx="30">
                        <c:v>763.28718367346937</c:v>
                      </c:pt>
                      <c:pt idx="31">
                        <c:v>737.97299999999996</c:v>
                      </c:pt>
                      <c:pt idx="32">
                        <c:v>712.11268085106383</c:v>
                      </c:pt>
                      <c:pt idx="33">
                        <c:v>685.67060869565205</c:v>
                      </c:pt>
                      <c:pt idx="34">
                        <c:v>658.60799999999995</c:v>
                      </c:pt>
                      <c:pt idx="35">
                        <c:v>630.88254545454549</c:v>
                      </c:pt>
                      <c:pt idx="36">
                        <c:v>602.44799999999998</c:v>
                      </c:pt>
                      <c:pt idx="37">
                        <c:v>573.2537142857143</c:v>
                      </c:pt>
                      <c:pt idx="38">
                        <c:v>543.24409756097555</c:v>
                      </c:pt>
                      <c:pt idx="39">
                        <c:v>512.35799999999995</c:v>
                      </c:pt>
                      <c:pt idx="40">
                        <c:v>480.52800000000008</c:v>
                      </c:pt>
                      <c:pt idx="41">
                        <c:v>447.67957894736844</c:v>
                      </c:pt>
                      <c:pt idx="42">
                        <c:v>413.73016216216217</c:v>
                      </c:pt>
                      <c:pt idx="43">
                        <c:v>378.58800000000002</c:v>
                      </c:pt>
                      <c:pt idx="44">
                        <c:v>342.15085714285715</c:v>
                      </c:pt>
                      <c:pt idx="45">
                        <c:v>309.31270588235299</c:v>
                      </c:pt>
                      <c:pt idx="46">
                        <c:v>291.65890909090905</c:v>
                      </c:pt>
                      <c:pt idx="47">
                        <c:v>273.68175000000002</c:v>
                      </c:pt>
                      <c:pt idx="48">
                        <c:v>255.34993548387104</c:v>
                      </c:pt>
                      <c:pt idx="49">
                        <c:v>236.62799999999999</c:v>
                      </c:pt>
                      <c:pt idx="50">
                        <c:v>217.47558620689659</c:v>
                      </c:pt>
                      <c:pt idx="51">
                        <c:v>197.84657142857142</c:v>
                      </c:pt>
                      <c:pt idx="52">
                        <c:v>177.68799999999999</c:v>
                      </c:pt>
                      <c:pt idx="53">
                        <c:v>156.93876923076925</c:v>
                      </c:pt>
                      <c:pt idx="54">
                        <c:v>135.52799999999999</c:v>
                      </c:pt>
                      <c:pt idx="55">
                        <c:v>113.373</c:v>
                      </c:pt>
                      <c:pt idx="56">
                        <c:v>90.37669565217395</c:v>
                      </c:pt>
                      <c:pt idx="57">
                        <c:v>66.424363636363651</c:v>
                      </c:pt>
                      <c:pt idx="58">
                        <c:v>41.379428571428576</c:v>
                      </c:pt>
                      <c:pt idx="59">
                        <c:v>15.077999999999999</c:v>
                      </c:pt>
                      <c:pt idx="60">
                        <c:v>-12.678315789473709</c:v>
                      </c:pt>
                      <c:pt idx="61">
                        <c:v>-42.131999999999998</c:v>
                      </c:pt>
                      <c:pt idx="62">
                        <c:v>-73.582588235294097</c:v>
                      </c:pt>
                      <c:pt idx="63">
                        <c:v>-107.4045</c:v>
                      </c:pt>
                      <c:pt idx="64">
                        <c:v>-137.88</c:v>
                      </c:pt>
                      <c:pt idx="65">
                        <c:v>-178.00285714285715</c:v>
                      </c:pt>
                      <c:pt idx="66">
                        <c:v>-222.37846153846155</c:v>
                      </c:pt>
                      <c:pt idx="67">
                        <c:v>-272.07</c:v>
                      </c:pt>
                      <c:pt idx="68">
                        <c:v>-328.5272727272727</c:v>
                      </c:pt>
                      <c:pt idx="69">
                        <c:v>-393.78</c:v>
                      </c:pt>
                      <c:pt idx="70">
                        <c:v>-470.76</c:v>
                      </c:pt>
                      <c:pt idx="71">
                        <c:v>-550.32000000000005</c:v>
                      </c:pt>
                      <c:pt idx="72">
                        <c:v>-562.79999999999995</c:v>
                      </c:pt>
                      <c:pt idx="73">
                        <c:v>-575.28</c:v>
                      </c:pt>
                      <c:pt idx="74">
                        <c:v>-587.76</c:v>
                      </c:pt>
                      <c:pt idx="75">
                        <c:v>-600.24</c:v>
                      </c:pt>
                      <c:pt idx="76">
                        <c:v>-612.72</c:v>
                      </c:pt>
                      <c:pt idx="77">
                        <c:v>-625.20000000000005</c:v>
                      </c:pt>
                      <c:pt idx="78">
                        <c:v>-637.67999999999995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1-381F-4D9C-9E35-896700E94558}"/>
                  </c:ext>
                </c:extLst>
              </c15:ser>
            </c15:filteredScatterSeries>
            <c15:filteredScatterSeries>
              <c15:ser>
                <c:idx val="0"/>
                <c:order val="1"/>
                <c:tx>
                  <c:v>L5-R10-W1</c:v>
                </c:tx>
                <c:spPr>
                  <a:ln w="22225" cap="rnd" cmpd="sng">
                    <a:solidFill>
                      <a:srgbClr val="FF0000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3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'[2]P-M-5'!$L$10:$L$32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73.570992354199703</c:v>
                      </c:pt>
                      <c:pt idx="2">
                        <c:v>78.437119814121715</c:v>
                      </c:pt>
                      <c:pt idx="3">
                        <c:v>83.172396996476962</c:v>
                      </c:pt>
                      <c:pt idx="4">
                        <c:v>87.782092292924744</c:v>
                      </c:pt>
                      <c:pt idx="5">
                        <c:v>92.271993027631368</c:v>
                      </c:pt>
                      <c:pt idx="6">
                        <c:v>96.64847096341002</c:v>
                      </c:pt>
                      <c:pt idx="7">
                        <c:v>100.91855798766802</c:v>
                      </c:pt>
                      <c:pt idx="8">
                        <c:v>105.09003387286296</c:v>
                      </c:pt>
                      <c:pt idx="9">
                        <c:v>109.17152842020232</c:v>
                      </c:pt>
                      <c:pt idx="10">
                        <c:v>112.17983077950241</c:v>
                      </c:pt>
                      <c:pt idx="11">
                        <c:v>116.11126963318004</c:v>
                      </c:pt>
                      <c:pt idx="12">
                        <c:v>119.98501803642169</c:v>
                      </c:pt>
                      <c:pt idx="13">
                        <c:v>123.81452897032338</c:v>
                      </c:pt>
                      <c:pt idx="14">
                        <c:v>127.61495781557218</c:v>
                      </c:pt>
                      <c:pt idx="15">
                        <c:v>131.40344043638348</c:v>
                      </c:pt>
                      <c:pt idx="16">
                        <c:v>135.19942761480354</c:v>
                      </c:pt>
                      <c:pt idx="17">
                        <c:v>139.02508962286495</c:v>
                      </c:pt>
                      <c:pt idx="18">
                        <c:v>142.90580871509042</c:v>
                      </c:pt>
                      <c:pt idx="19">
                        <c:v>146.87078267005492</c:v>
                      </c:pt>
                      <c:pt idx="20">
                        <c:v>150.95376973477363</c:v>
                      </c:pt>
                      <c:pt idx="21">
                        <c:v>155.19401519303051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'[2]P-M-5'!$K$10:$K$32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2661.7547501350091</c:v>
                      </c:pt>
                      <c:pt idx="1">
                        <c:v>1743.8935551973236</c:v>
                      </c:pt>
                      <c:pt idx="2">
                        <c:v>1701.763904481365</c:v>
                      </c:pt>
                      <c:pt idx="3">
                        <c:v>1659.0253234622423</c:v>
                      </c:pt>
                      <c:pt idx="4">
                        <c:v>1615.633908876129</c:v>
                      </c:pt>
                      <c:pt idx="5">
                        <c:v>1571.5414330216388</c:v>
                      </c:pt>
                      <c:pt idx="6">
                        <c:v>1526.694797875329</c:v>
                      </c:pt>
                      <c:pt idx="7">
                        <c:v>1481.035404375471</c:v>
                      </c:pt>
                      <c:pt idx="8">
                        <c:v>1434.4984210849188</c:v>
                      </c:pt>
                      <c:pt idx="9">
                        <c:v>1387.0119329936099</c:v>
                      </c:pt>
                      <c:pt idx="10">
                        <c:v>1346.769363853075</c:v>
                      </c:pt>
                      <c:pt idx="11">
                        <c:v>1297.1346413098411</c:v>
                      </c:pt>
                      <c:pt idx="12">
                        <c:v>1246.2813232373535</c:v>
                      </c:pt>
                      <c:pt idx="13">
                        <c:v>1194.0973014598123</c:v>
                      </c:pt>
                      <c:pt idx="14">
                        <c:v>1140.4562811381588</c:v>
                      </c:pt>
                      <c:pt idx="15">
                        <c:v>1085.2154634039318</c:v>
                      </c:pt>
                      <c:pt idx="16">
                        <c:v>1028.212758406745</c:v>
                      </c:pt>
                      <c:pt idx="17">
                        <c:v>969.26341387966011</c:v>
                      </c:pt>
                      <c:pt idx="18">
                        <c:v>908.15591103498889</c:v>
                      </c:pt>
                      <c:pt idx="19">
                        <c:v>844.64693505127207</c:v>
                      </c:pt>
                      <c:pt idx="20">
                        <c:v>778.45516720338401</c:v>
                      </c:pt>
                      <c:pt idx="21">
                        <c:v>709.25356345979128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381F-4D9C-9E35-896700E94558}"/>
                  </c:ext>
                </c:extLst>
              </c15:ser>
            </c15:filteredScatterSeries>
            <c15:filteredScatterSeries>
              <c15:ser>
                <c:idx val="1"/>
                <c:order val="2"/>
                <c:tx>
                  <c:v>L5-R10-W3</c:v>
                </c:tx>
                <c:spPr>
                  <a:ln w="22225" cap="rnd" cmpd="sng">
                    <a:solidFill>
                      <a:srgbClr val="FF0000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6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81.488945498323176</c:v>
                      </c:pt>
                      <c:pt idx="2">
                        <c:v>86.970824848971631</c:v>
                      </c:pt>
                      <c:pt idx="3">
                        <c:v>92.309195021908607</c:v>
                      </c:pt>
                      <c:pt idx="4">
                        <c:v>97.509147041437132</c:v>
                      </c:pt>
                      <c:pt idx="5">
                        <c:v>102.57624168431371</c:v>
                      </c:pt>
                      <c:pt idx="6">
                        <c:v>107.51656493957141</c:v>
                      </c:pt>
                      <c:pt idx="7">
                        <c:v>112.3367915155811</c:v>
                      </c:pt>
                      <c:pt idx="8">
                        <c:v>117.04425779037879</c:v>
                      </c:pt>
                      <c:pt idx="9">
                        <c:v>121.64704588509763</c:v>
                      </c:pt>
                      <c:pt idx="10">
                        <c:v>126.15408089076136</c:v>
                      </c:pt>
                      <c:pt idx="11">
                        <c:v>129.37520771540238</c:v>
                      </c:pt>
                      <c:pt idx="12">
                        <c:v>133.72146654800036</c:v>
                      </c:pt>
                      <c:pt idx="13">
                        <c:v>138.00503065532743</c:v>
                      </c:pt>
                      <c:pt idx="14">
                        <c:v>142.23953102183248</c:v>
                      </c:pt>
                      <c:pt idx="15">
                        <c:v>146.44023349838201</c:v>
                      </c:pt>
                      <c:pt idx="16">
                        <c:v>150.62429148094608</c:v>
                      </c:pt>
                      <c:pt idx="17">
                        <c:v>154.81104694776209</c:v>
                      </c:pt>
                      <c:pt idx="18">
                        <c:v>159.02239100824136</c:v>
                      </c:pt>
                      <c:pt idx="19">
                        <c:v>163.28319815688178</c:v>
                      </c:pt>
                      <c:pt idx="20">
                        <c:v>167.62185243050416</c:v>
                      </c:pt>
                      <c:pt idx="21">
                        <c:v>172.07088899008625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3081.6282869393845</c:v>
                      </c:pt>
                      <c:pt idx="1">
                        <c:v>2034.1705975033835</c:v>
                      </c:pt>
                      <c:pt idx="2">
                        <c:v>1986.7466655748453</c:v>
                      </c:pt>
                      <c:pt idx="3">
                        <c:v>1938.695537850708</c:v>
                      </c:pt>
                      <c:pt idx="4">
                        <c:v>1889.974789128446</c:v>
                      </c:pt>
                      <c:pt idx="5">
                        <c:v>1840.5380796017553</c:v>
                      </c:pt>
                      <c:pt idx="6">
                        <c:v>1790.3346926953607</c:v>
                      </c:pt>
                      <c:pt idx="7">
                        <c:v>1739.3090058395044</c:v>
                      </c:pt>
                      <c:pt idx="8">
                        <c:v>1687.399882550553</c:v>
                      </c:pt>
                      <c:pt idx="9">
                        <c:v>1634.5399718190645</c:v>
                      </c:pt>
                      <c:pt idx="10">
                        <c:v>1580.6548978865064</c:v>
                      </c:pt>
                      <c:pt idx="11">
                        <c:v>1535.6626198526092</c:v>
                      </c:pt>
                      <c:pt idx="12">
                        <c:v>1479.4711361425432</c:v>
                      </c:pt>
                      <c:pt idx="13">
                        <c:v>1421.9790028665391</c:v>
                      </c:pt>
                      <c:pt idx="14">
                        <c:v>1363.0726284875243</c:v>
                      </c:pt>
                      <c:pt idx="15">
                        <c:v>1302.62479758161</c:v>
                      </c:pt>
                      <c:pt idx="16">
                        <c:v>1240.4925651823801</c:v>
                      </c:pt>
                      <c:pt idx="17">
                        <c:v>1176.5147481378553</c:v>
                      </c:pt>
                      <c:pt idx="18">
                        <c:v>1110.508920536276</c:v>
                      </c:pt>
                      <c:pt idx="19">
                        <c:v>1042.2677949234917</c:v>
                      </c:pt>
                      <c:pt idx="20">
                        <c:v>971.55483765932945</c:v>
                      </c:pt>
                      <c:pt idx="21">
                        <c:v>898.0989224023084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381F-4D9C-9E35-896700E94558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L5-R70-W1</c:v>
                </c:tx>
                <c:spPr>
                  <a:ln w="22225" cap="rnd" cmpd="sng">
                    <a:solidFill>
                      <a:srgbClr val="4472C4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9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76.790637470751321</c:v>
                      </c:pt>
                      <c:pt idx="2">
                        <c:v>81.91794887120156</c:v>
                      </c:pt>
                      <c:pt idx="3">
                        <c:v>86.909792074120759</c:v>
                      </c:pt>
                      <c:pt idx="4">
                        <c:v>91.77135027788546</c:v>
                      </c:pt>
                      <c:pt idx="5">
                        <c:v>96.508301649449962</c:v>
                      </c:pt>
                      <c:pt idx="6">
                        <c:v>101.12687985305786</c:v>
                      </c:pt>
                      <c:pt idx="7">
                        <c:v>105.63394368396102</c:v>
                      </c:pt>
                      <c:pt idx="8">
                        <c:v>110.03705744612405</c:v>
                      </c:pt>
                      <c:pt idx="9">
                        <c:v>114.3445840589668</c:v>
                      </c:pt>
                      <c:pt idx="10">
                        <c:v>117.48622653853954</c:v>
                      </c:pt>
                      <c:pt idx="11">
                        <c:v>121.63142142822176</c:v>
                      </c:pt>
                      <c:pt idx="12">
                        <c:v>125.71208625778736</c:v>
                      </c:pt>
                      <c:pt idx="13">
                        <c:v>129.741060923058</c:v>
                      </c:pt>
                      <c:pt idx="14">
                        <c:v>133.73274701421155</c:v>
                      </c:pt>
                      <c:pt idx="15">
                        <c:v>137.70335269456208</c:v>
                      </c:pt>
                      <c:pt idx="16">
                        <c:v>141.67118514849213</c:v>
                      </c:pt>
                      <c:pt idx="17">
                        <c:v>145.65700173993753</c:v>
                      </c:pt>
                      <c:pt idx="18">
                        <c:v>149.68443410832927</c:v>
                      </c:pt>
                      <c:pt idx="19">
                        <c:v>153.78050351018467</c:v>
                      </c:pt>
                      <c:pt idx="20">
                        <c:v>157.97625116196869</c:v>
                      </c:pt>
                      <c:pt idx="21">
                        <c:v>162.30751468115076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2837.5380197992508</c:v>
                      </c:pt>
                      <c:pt idx="1">
                        <c:v>1866.2141486370108</c:v>
                      </c:pt>
                      <c:pt idx="2">
                        <c:v>1821.8428220848741</c:v>
                      </c:pt>
                      <c:pt idx="3">
                        <c:v>1776.8540169306357</c:v>
                      </c:pt>
                      <c:pt idx="4">
                        <c:v>1731.2045398544906</c:v>
                      </c:pt>
                      <c:pt idx="5">
                        <c:v>1684.8470727984868</c:v>
                      </c:pt>
                      <c:pt idx="6">
                        <c:v>1637.7296685605941</c:v>
                      </c:pt>
                      <c:pt idx="7">
                        <c:v>1589.7951705137134</c:v>
                      </c:pt>
                      <c:pt idx="8">
                        <c:v>1540.9805427914735</c:v>
                      </c:pt>
                      <c:pt idx="9">
                        <c:v>1491.2160943987078</c:v>
                      </c:pt>
                      <c:pt idx="10">
                        <c:v>1449.420966868332</c:v>
                      </c:pt>
                      <c:pt idx="11">
                        <c:v>1397.5165223388499</c:v>
                      </c:pt>
                      <c:pt idx="12">
                        <c:v>1344.403448062146</c:v>
                      </c:pt>
                      <c:pt idx="13">
                        <c:v>1289.9747449063727</c:v>
                      </c:pt>
                      <c:pt idx="14">
                        <c:v>1234.1103996200472</c:v>
                      </c:pt>
                      <c:pt idx="15">
                        <c:v>1176.6753441755534</c:v>
                      </c:pt>
                      <c:pt idx="16">
                        <c:v>1117.5170187030365</c:v>
                      </c:pt>
                      <c:pt idx="17">
                        <c:v>1056.462445169697</c:v>
                      </c:pt>
                      <c:pt idx="18">
                        <c:v>993.31469324694444</c:v>
                      </c:pt>
                      <c:pt idx="19">
                        <c:v>927.84858579713386</c:v>
                      </c:pt>
                      <c:pt idx="20">
                        <c:v>859.80544601639099</c:v>
                      </c:pt>
                      <c:pt idx="21">
                        <c:v>788.88662709246989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381F-4D9C-9E35-896700E94558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v>L5-R70-W3</c:v>
                </c:tx>
                <c:spPr>
                  <a:ln w="22225" cap="rnd" cmpd="sng">
                    <a:solidFill>
                      <a:srgbClr val="4472C4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C-381F-4D9C-9E35-896700E94558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87.938506989225473</c:v>
                      </c:pt>
                      <c:pt idx="2">
                        <c:v>93.874742797357413</c:v>
                      </c:pt>
                      <c:pt idx="3">
                        <c:v>99.655547144068407</c:v>
                      </c:pt>
                      <c:pt idx="4">
                        <c:v>105.28591856089986</c:v>
                      </c:pt>
                      <c:pt idx="5">
                        <c:v>110.77130056820167</c:v>
                      </c:pt>
                      <c:pt idx="6">
                        <c:v>116.11763232059977</c:v>
                      </c:pt>
                      <c:pt idx="7">
                        <c:v>121.33140633050721</c:v>
                      </c:pt>
                      <c:pt idx="8">
                        <c:v>126.41973445127253</c:v>
                      </c:pt>
                      <c:pt idx="9">
                        <c:v>131.39042353249977</c:v>
                      </c:pt>
                      <c:pt idx="10">
                        <c:v>136.25206244306216</c:v>
                      </c:pt>
                      <c:pt idx="11">
                        <c:v>139.65535056837791</c:v>
                      </c:pt>
                      <c:pt idx="12">
                        <c:v>144.32830188113869</c:v>
                      </c:pt>
                      <c:pt idx="13">
                        <c:v>148.92374853616923</c:v>
                      </c:pt>
                      <c:pt idx="14">
                        <c:v>153.45458641823623</c:v>
                      </c:pt>
                      <c:pt idx="15">
                        <c:v>157.93518810703813</c:v>
                      </c:pt>
                      <c:pt idx="16">
                        <c:v>162.38162047501635</c:v>
                      </c:pt>
                      <c:pt idx="17">
                        <c:v>166.8119019303974</c:v>
                      </c:pt>
                      <c:pt idx="18">
                        <c:v>171.24630799639701</c:v>
                      </c:pt>
                      <c:pt idx="19">
                        <c:v>175.7077361652851</c:v>
                      </c:pt>
                      <c:pt idx="20">
                        <c:v>180.22214388964943</c:v>
                      </c:pt>
                      <c:pt idx="21">
                        <c:v>184.8190774063097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3403.2531405302548</c:v>
                      </c:pt>
                      <c:pt idx="1">
                        <c:v>2253.3208635301407</c:v>
                      </c:pt>
                      <c:pt idx="2">
                        <c:v>2201.9762445963001</c:v>
                      </c:pt>
                      <c:pt idx="3">
                        <c:v>2149.9938720398959</c:v>
                      </c:pt>
                      <c:pt idx="4">
                        <c:v>2097.3320914314158</c:v>
                      </c:pt>
                      <c:pt idx="5">
                        <c:v>2043.9455401012763</c:v>
                      </c:pt>
                      <c:pt idx="6">
                        <c:v>1989.7847250942618</c:v>
                      </c:pt>
                      <c:pt idx="7">
                        <c:v>1934.7955421402653</c:v>
                      </c:pt>
                      <c:pt idx="8">
                        <c:v>1878.9187257947131</c:v>
                      </c:pt>
                      <c:pt idx="9">
                        <c:v>1822.089218977573</c:v>
                      </c:pt>
                      <c:pt idx="10">
                        <c:v>1764.2354477815675</c:v>
                      </c:pt>
                      <c:pt idx="11">
                        <c:v>1716.601583994878</c:v>
                      </c:pt>
                      <c:pt idx="12">
                        <c:v>1656.454177845075</c:v>
                      </c:pt>
                      <c:pt idx="13">
                        <c:v>1595.0196280419514</c:v>
                      </c:pt>
                      <c:pt idx="14">
                        <c:v>1532.1904688791187</c:v>
                      </c:pt>
                      <c:pt idx="15">
                        <c:v>1467.8469288590886</c:v>
                      </c:pt>
                      <c:pt idx="16">
                        <c:v>1401.8551173781848</c:v>
                      </c:pt>
                      <c:pt idx="17">
                        <c:v>1334.0648810345183</c:v>
                      </c:pt>
                      <c:pt idx="18">
                        <c:v>1264.307257134624</c:v>
                      </c:pt>
                      <c:pt idx="19">
                        <c:v>1192.3914332429206</c:v>
                      </c:pt>
                      <c:pt idx="20">
                        <c:v>1118.10109725451</c:v>
                      </c:pt>
                      <c:pt idx="21">
                        <c:v>1041.1900305292272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381F-4D9C-9E35-896700E94558}"/>
                  </c:ext>
                </c:extLst>
              </c15:ser>
            </c15:filteredScatterSeries>
          </c:ext>
        </c:extLst>
      </c:scatterChart>
      <c:valAx>
        <c:axId val="145482928"/>
        <c:scaling>
          <c:orientation val="minMax"/>
          <c:max val="2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5444800"/>
        <c:crosses val="autoZero"/>
        <c:crossBetween val="midCat"/>
      </c:valAx>
      <c:valAx>
        <c:axId val="145444800"/>
        <c:scaling>
          <c:orientation val="minMax"/>
          <c:max val="35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54829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2"/>
          <c:order val="0"/>
          <c:tx>
            <c:v>L0</c:v>
          </c:tx>
          <c:spPr>
            <a:ln w="22225" cap="rnd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c:spPr>
          <c:marker>
            <c:symbol val="none"/>
          </c:marker>
          <c:xVal>
            <c:numRef>
              <c:f>'[1]P-M'!$L$10:$L$88</c:f>
              <c:numCache>
                <c:formatCode>General</c:formatCode>
                <c:ptCount val="79"/>
                <c:pt idx="0">
                  <c:v>0</c:v>
                </c:pt>
                <c:pt idx="1">
                  <c:v>66.542621538461546</c:v>
                </c:pt>
                <c:pt idx="2">
                  <c:v>68.3489703896104</c:v>
                </c:pt>
                <c:pt idx="3">
                  <c:v>70.11516631578948</c:v>
                </c:pt>
                <c:pt idx="4">
                  <c:v>71.8416</c:v>
                </c:pt>
                <c:pt idx="5">
                  <c:v>73.528683243243236</c:v>
                </c:pt>
                <c:pt idx="6">
                  <c:v>75.176850410958906</c:v>
                </c:pt>
                <c:pt idx="7">
                  <c:v>76.786559999999994</c:v>
                </c:pt>
                <c:pt idx="8">
                  <c:v>78.358296338028168</c:v>
                </c:pt>
                <c:pt idx="9">
                  <c:v>79.892571428571429</c:v>
                </c:pt>
                <c:pt idx="10">
                  <c:v>81.389926956521748</c:v>
                </c:pt>
                <c:pt idx="11">
                  <c:v>82.850936470588238</c:v>
                </c:pt>
                <c:pt idx="12">
                  <c:v>84.276207761194016</c:v>
                </c:pt>
                <c:pt idx="13">
                  <c:v>85.666385454545448</c:v>
                </c:pt>
                <c:pt idx="14">
                  <c:v>87.022153846153856</c:v>
                </c:pt>
                <c:pt idx="15">
                  <c:v>88.344239999999999</c:v>
                </c:pt>
                <c:pt idx="16">
                  <c:v>88.890377142857133</c:v>
                </c:pt>
                <c:pt idx="17">
                  <c:v>90.147468387096779</c:v>
                </c:pt>
                <c:pt idx="18">
                  <c:v>91.37335081967214</c:v>
                </c:pt>
                <c:pt idx="19">
                  <c:v>92.568960000000004</c:v>
                </c:pt>
                <c:pt idx="20">
                  <c:v>93.735294915254244</c:v>
                </c:pt>
                <c:pt idx="21">
                  <c:v>94.873423448275858</c:v>
                </c:pt>
                <c:pt idx="22">
                  <c:v>95.984488421052617</c:v>
                </c:pt>
                <c:pt idx="23">
                  <c:v>97.069714285714284</c:v>
                </c:pt>
                <c:pt idx="24">
                  <c:v>98.130414545454542</c:v>
                </c:pt>
                <c:pt idx="25">
                  <c:v>99.168000000000006</c:v>
                </c:pt>
                <c:pt idx="26">
                  <c:v>100.1839879245283</c:v>
                </c:pt>
                <c:pt idx="27">
                  <c:v>101.18001230769232</c:v>
                </c:pt>
                <c:pt idx="28">
                  <c:v>102.15783529411765</c:v>
                </c:pt>
                <c:pt idx="29">
                  <c:v>103.11936</c:v>
                </c:pt>
                <c:pt idx="30">
                  <c:v>104.06664489795919</c:v>
                </c:pt>
                <c:pt idx="31">
                  <c:v>105.00192</c:v>
                </c:pt>
                <c:pt idx="32">
                  <c:v>105.92760510638298</c:v>
                </c:pt>
                <c:pt idx="33">
                  <c:v>106.84633043478262</c:v>
                </c:pt>
                <c:pt idx="34">
                  <c:v>107.76096</c:v>
                </c:pt>
                <c:pt idx="35">
                  <c:v>108.67461818181818</c:v>
                </c:pt>
                <c:pt idx="36">
                  <c:v>109.59072</c:v>
                </c:pt>
                <c:pt idx="37">
                  <c:v>110.51300571428571</c:v>
                </c:pt>
                <c:pt idx="38">
                  <c:v>111.44558048780488</c:v>
                </c:pt>
                <c:pt idx="39">
                  <c:v>112.39296</c:v>
                </c:pt>
                <c:pt idx="40">
                  <c:v>113.36012307692307</c:v>
                </c:pt>
                <c:pt idx="41">
                  <c:v>114.35257263157895</c:v>
                </c:pt>
                <c:pt idx="42">
                  <c:v>115.37640648648649</c:v>
                </c:pt>
                <c:pt idx="43">
                  <c:v>116.4384</c:v>
                </c:pt>
                <c:pt idx="44">
                  <c:v>117.54610285714287</c:v>
                </c:pt>
                <c:pt idx="45">
                  <c:v>118.10696470588236</c:v>
                </c:pt>
                <c:pt idx="46">
                  <c:v>116.7248290909091</c:v>
                </c:pt>
                <c:pt idx="47">
                  <c:v>115.25397</c:v>
                </c:pt>
                <c:pt idx="48">
                  <c:v>113.69063225806451</c:v>
                </c:pt>
                <c:pt idx="49">
                  <c:v>112.03055999999999</c:v>
                </c:pt>
                <c:pt idx="50">
                  <c:v>110.26891034482759</c:v>
                </c:pt>
                <c:pt idx="51">
                  <c:v>108.40014857142857</c:v>
                </c:pt>
                <c:pt idx="52">
                  <c:v>106.41792</c:v>
                </c:pt>
                <c:pt idx="53">
                  <c:v>104.3148923076923</c:v>
                </c:pt>
                <c:pt idx="54">
                  <c:v>102.08256</c:v>
                </c:pt>
                <c:pt idx="55">
                  <c:v>99.710999999999999</c:v>
                </c:pt>
                <c:pt idx="56">
                  <c:v>97.188563478260875</c:v>
                </c:pt>
                <c:pt idx="57">
                  <c:v>94.501483636363645</c:v>
                </c:pt>
                <c:pt idx="58">
                  <c:v>91.633371428571436</c:v>
                </c:pt>
                <c:pt idx="59">
                  <c:v>88.56456</c:v>
                </c:pt>
                <c:pt idx="60">
                  <c:v>85.271242105263156</c:v>
                </c:pt>
                <c:pt idx="61">
                  <c:v>81.724320000000006</c:v>
                </c:pt>
                <c:pt idx="62">
                  <c:v>77.887849411764705</c:v>
                </c:pt>
                <c:pt idx="63">
                  <c:v>73.716899999999995</c:v>
                </c:pt>
                <c:pt idx="64">
                  <c:v>69.897599999999997</c:v>
                </c:pt>
                <c:pt idx="65">
                  <c:v>64.870697142857139</c:v>
                </c:pt>
                <c:pt idx="66">
                  <c:v>59.283544615384614</c:v>
                </c:pt>
                <c:pt idx="67">
                  <c:v>53.008560000000003</c:v>
                </c:pt>
                <c:pt idx="68">
                  <c:v>45.871767272727276</c:v>
                </c:pt>
                <c:pt idx="69">
                  <c:v>37.629600000000003</c:v>
                </c:pt>
                <c:pt idx="70">
                  <c:v>27.930240000000005</c:v>
                </c:pt>
                <c:pt idx="71">
                  <c:v>17.871359999999999</c:v>
                </c:pt>
                <c:pt idx="72">
                  <c:v>15.81216</c:v>
                </c:pt>
                <c:pt idx="73">
                  <c:v>13.70304</c:v>
                </c:pt>
                <c:pt idx="74">
                  <c:v>11.544</c:v>
                </c:pt>
                <c:pt idx="75">
                  <c:v>9.3350399999999993</c:v>
                </c:pt>
                <c:pt idx="76">
                  <c:v>7.0761599999999998</c:v>
                </c:pt>
                <c:pt idx="77">
                  <c:v>4.76736</c:v>
                </c:pt>
                <c:pt idx="78">
                  <c:v>2.4086400000000001</c:v>
                </c:pt>
              </c:numCache>
            </c:numRef>
          </c:xVal>
          <c:yVal>
            <c:numRef>
              <c:f>'[1]P-M'!$K$10:$K$88</c:f>
              <c:numCache>
                <c:formatCode>General</c:formatCode>
                <c:ptCount val="79"/>
                <c:pt idx="0">
                  <c:v>2155.6799999999998</c:v>
                </c:pt>
                <c:pt idx="1">
                  <c:v>1348.056</c:v>
                </c:pt>
                <c:pt idx="2">
                  <c:v>1330.5500259740261</c:v>
                </c:pt>
                <c:pt idx="3">
                  <c:v>1312.9117894736842</c:v>
                </c:pt>
                <c:pt idx="4">
                  <c:v>1295.136</c:v>
                </c:pt>
                <c:pt idx="5">
                  <c:v>1277.217081081081</c:v>
                </c:pt>
                <c:pt idx="6">
                  <c:v>1259.1491506849313</c:v>
                </c:pt>
                <c:pt idx="7">
                  <c:v>1240.9259999999999</c:v>
                </c:pt>
                <c:pt idx="8">
                  <c:v>1222.5410704225353</c:v>
                </c:pt>
                <c:pt idx="9">
                  <c:v>1203.9874285714286</c:v>
                </c:pt>
                <c:pt idx="10">
                  <c:v>1185.2577391304349</c:v>
                </c:pt>
                <c:pt idx="11">
                  <c:v>1166.3442352941177</c:v>
                </c:pt>
                <c:pt idx="12">
                  <c:v>1147.2386865671642</c:v>
                </c:pt>
                <c:pt idx="13">
                  <c:v>1127.9323636363638</c:v>
                </c:pt>
                <c:pt idx="14">
                  <c:v>1108.4159999999999</c:v>
                </c:pt>
                <c:pt idx="15">
                  <c:v>1088.67975</c:v>
                </c:pt>
                <c:pt idx="16">
                  <c:v>1074.9051428571427</c:v>
                </c:pt>
                <c:pt idx="17">
                  <c:v>1054.6970322580644</c:v>
                </c:pt>
                <c:pt idx="18">
                  <c:v>1034.2355409836066</c:v>
                </c:pt>
                <c:pt idx="19">
                  <c:v>1013.508</c:v>
                </c:pt>
                <c:pt idx="20">
                  <c:v>992.50088135593228</c:v>
                </c:pt>
                <c:pt idx="21">
                  <c:v>971.19972413793118</c:v>
                </c:pt>
                <c:pt idx="22">
                  <c:v>949.58905263157897</c:v>
                </c:pt>
                <c:pt idx="23">
                  <c:v>927.65228571428565</c:v>
                </c:pt>
                <c:pt idx="24">
                  <c:v>905.3716363636363</c:v>
                </c:pt>
                <c:pt idx="25">
                  <c:v>882.72799999999995</c:v>
                </c:pt>
                <c:pt idx="26">
                  <c:v>859.70083018867911</c:v>
                </c:pt>
                <c:pt idx="27">
                  <c:v>836.26800000000003</c:v>
                </c:pt>
                <c:pt idx="28">
                  <c:v>812.40564705882355</c:v>
                </c:pt>
                <c:pt idx="29">
                  <c:v>788.08799999999997</c:v>
                </c:pt>
                <c:pt idx="30">
                  <c:v>763.28718367346937</c:v>
                </c:pt>
                <c:pt idx="31">
                  <c:v>737.97299999999996</c:v>
                </c:pt>
                <c:pt idx="32">
                  <c:v>712.11268085106383</c:v>
                </c:pt>
                <c:pt idx="33">
                  <c:v>685.67060869565205</c:v>
                </c:pt>
                <c:pt idx="34">
                  <c:v>658.60799999999995</c:v>
                </c:pt>
                <c:pt idx="35">
                  <c:v>630.88254545454549</c:v>
                </c:pt>
                <c:pt idx="36">
                  <c:v>602.44799999999998</c:v>
                </c:pt>
                <c:pt idx="37">
                  <c:v>573.2537142857143</c:v>
                </c:pt>
                <c:pt idx="38">
                  <c:v>543.24409756097555</c:v>
                </c:pt>
                <c:pt idx="39">
                  <c:v>512.35799999999995</c:v>
                </c:pt>
                <c:pt idx="40">
                  <c:v>480.52800000000008</c:v>
                </c:pt>
                <c:pt idx="41">
                  <c:v>447.67957894736844</c:v>
                </c:pt>
                <c:pt idx="42">
                  <c:v>413.73016216216217</c:v>
                </c:pt>
                <c:pt idx="43">
                  <c:v>378.58800000000002</c:v>
                </c:pt>
                <c:pt idx="44">
                  <c:v>342.15085714285715</c:v>
                </c:pt>
                <c:pt idx="45">
                  <c:v>309.31270588235299</c:v>
                </c:pt>
                <c:pt idx="46">
                  <c:v>291.65890909090905</c:v>
                </c:pt>
                <c:pt idx="47">
                  <c:v>273.68175000000002</c:v>
                </c:pt>
                <c:pt idx="48">
                  <c:v>255.34993548387104</c:v>
                </c:pt>
                <c:pt idx="49">
                  <c:v>236.62799999999999</c:v>
                </c:pt>
                <c:pt idx="50">
                  <c:v>217.47558620689659</c:v>
                </c:pt>
                <c:pt idx="51">
                  <c:v>197.84657142857142</c:v>
                </c:pt>
                <c:pt idx="52">
                  <c:v>177.68799999999999</c:v>
                </c:pt>
                <c:pt idx="53">
                  <c:v>156.93876923076925</c:v>
                </c:pt>
                <c:pt idx="54">
                  <c:v>135.52799999999999</c:v>
                </c:pt>
                <c:pt idx="55">
                  <c:v>113.373</c:v>
                </c:pt>
                <c:pt idx="56">
                  <c:v>90.37669565217395</c:v>
                </c:pt>
                <c:pt idx="57">
                  <c:v>66.424363636363651</c:v>
                </c:pt>
                <c:pt idx="58">
                  <c:v>41.379428571428576</c:v>
                </c:pt>
                <c:pt idx="59">
                  <c:v>15.077999999999999</c:v>
                </c:pt>
                <c:pt idx="60">
                  <c:v>-12.678315789473709</c:v>
                </c:pt>
                <c:pt idx="61">
                  <c:v>-42.131999999999998</c:v>
                </c:pt>
                <c:pt idx="62">
                  <c:v>-73.582588235294097</c:v>
                </c:pt>
                <c:pt idx="63">
                  <c:v>-107.4045</c:v>
                </c:pt>
                <c:pt idx="64">
                  <c:v>-137.88</c:v>
                </c:pt>
                <c:pt idx="65">
                  <c:v>-178.00285714285715</c:v>
                </c:pt>
                <c:pt idx="66">
                  <c:v>-222.37846153846155</c:v>
                </c:pt>
                <c:pt idx="67">
                  <c:v>-272.07</c:v>
                </c:pt>
                <c:pt idx="68">
                  <c:v>-328.5272727272727</c:v>
                </c:pt>
                <c:pt idx="69">
                  <c:v>-393.78</c:v>
                </c:pt>
                <c:pt idx="70">
                  <c:v>-470.76</c:v>
                </c:pt>
                <c:pt idx="71">
                  <c:v>-550.32000000000005</c:v>
                </c:pt>
                <c:pt idx="72">
                  <c:v>-562.79999999999995</c:v>
                </c:pt>
                <c:pt idx="73">
                  <c:v>-575.28</c:v>
                </c:pt>
                <c:pt idx="74">
                  <c:v>-587.76</c:v>
                </c:pt>
                <c:pt idx="75">
                  <c:v>-600.24</c:v>
                </c:pt>
                <c:pt idx="76">
                  <c:v>-612.72</c:v>
                </c:pt>
                <c:pt idx="77">
                  <c:v>-625.20000000000005</c:v>
                </c:pt>
                <c:pt idx="78">
                  <c:v>-637.67999999999995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8F53-4B2C-A6B6-E200EEB73B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6260280"/>
        <c:axId val="145447152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1"/>
                <c:tx>
                  <c:v>L5-R10-W1</c:v>
                </c:tx>
                <c:spPr>
                  <a:ln w="22225" cap="rnd" cmpd="sng">
                    <a:solidFill>
                      <a:srgbClr val="FF0000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02-8F53-4B2C-A6B6-E200EEB73BFF}"/>
                    </c:ext>
                  </c:extLst>
                </c:dPt>
                <c:xVal>
                  <c:numRef>
                    <c:extLst>
                      <c:ext uri="{02D57815-91ED-43cb-92C2-25804820EDAC}">
                        <c15:formulaRef>
                          <c15:sqref>'[2]P-M-5'!$L$10:$L$32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73.570992354199703</c:v>
                      </c:pt>
                      <c:pt idx="2">
                        <c:v>78.437119814121715</c:v>
                      </c:pt>
                      <c:pt idx="3">
                        <c:v>83.172396996476962</c:v>
                      </c:pt>
                      <c:pt idx="4">
                        <c:v>87.782092292924744</c:v>
                      </c:pt>
                      <c:pt idx="5">
                        <c:v>92.271993027631368</c:v>
                      </c:pt>
                      <c:pt idx="6">
                        <c:v>96.64847096341002</c:v>
                      </c:pt>
                      <c:pt idx="7">
                        <c:v>100.91855798766802</c:v>
                      </c:pt>
                      <c:pt idx="8">
                        <c:v>105.09003387286296</c:v>
                      </c:pt>
                      <c:pt idx="9">
                        <c:v>109.17152842020232</c:v>
                      </c:pt>
                      <c:pt idx="10">
                        <c:v>112.17983077950241</c:v>
                      </c:pt>
                      <c:pt idx="11">
                        <c:v>116.11126963318004</c:v>
                      </c:pt>
                      <c:pt idx="12">
                        <c:v>119.98501803642169</c:v>
                      </c:pt>
                      <c:pt idx="13">
                        <c:v>123.81452897032338</c:v>
                      </c:pt>
                      <c:pt idx="14">
                        <c:v>127.61495781557218</c:v>
                      </c:pt>
                      <c:pt idx="15">
                        <c:v>131.40344043638348</c:v>
                      </c:pt>
                      <c:pt idx="16">
                        <c:v>135.19942761480354</c:v>
                      </c:pt>
                      <c:pt idx="17">
                        <c:v>139.02508962286495</c:v>
                      </c:pt>
                      <c:pt idx="18">
                        <c:v>142.90580871509042</c:v>
                      </c:pt>
                      <c:pt idx="19">
                        <c:v>146.87078267005492</c:v>
                      </c:pt>
                      <c:pt idx="20">
                        <c:v>150.95376973477363</c:v>
                      </c:pt>
                      <c:pt idx="21">
                        <c:v>155.19401519303051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'[2]P-M-5'!$K$10:$K$32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2661.7547501350091</c:v>
                      </c:pt>
                      <c:pt idx="1">
                        <c:v>1743.8935551973236</c:v>
                      </c:pt>
                      <c:pt idx="2">
                        <c:v>1701.763904481365</c:v>
                      </c:pt>
                      <c:pt idx="3">
                        <c:v>1659.0253234622423</c:v>
                      </c:pt>
                      <c:pt idx="4">
                        <c:v>1615.633908876129</c:v>
                      </c:pt>
                      <c:pt idx="5">
                        <c:v>1571.5414330216388</c:v>
                      </c:pt>
                      <c:pt idx="6">
                        <c:v>1526.694797875329</c:v>
                      </c:pt>
                      <c:pt idx="7">
                        <c:v>1481.035404375471</c:v>
                      </c:pt>
                      <c:pt idx="8">
                        <c:v>1434.4984210849188</c:v>
                      </c:pt>
                      <c:pt idx="9">
                        <c:v>1387.0119329936099</c:v>
                      </c:pt>
                      <c:pt idx="10">
                        <c:v>1346.769363853075</c:v>
                      </c:pt>
                      <c:pt idx="11">
                        <c:v>1297.1346413098411</c:v>
                      </c:pt>
                      <c:pt idx="12">
                        <c:v>1246.2813232373535</c:v>
                      </c:pt>
                      <c:pt idx="13">
                        <c:v>1194.0973014598123</c:v>
                      </c:pt>
                      <c:pt idx="14">
                        <c:v>1140.4562811381588</c:v>
                      </c:pt>
                      <c:pt idx="15">
                        <c:v>1085.2154634039318</c:v>
                      </c:pt>
                      <c:pt idx="16">
                        <c:v>1028.212758406745</c:v>
                      </c:pt>
                      <c:pt idx="17">
                        <c:v>969.26341387966011</c:v>
                      </c:pt>
                      <c:pt idx="18">
                        <c:v>908.15591103498889</c:v>
                      </c:pt>
                      <c:pt idx="19">
                        <c:v>844.64693505127207</c:v>
                      </c:pt>
                      <c:pt idx="20">
                        <c:v>778.45516720338401</c:v>
                      </c:pt>
                      <c:pt idx="21">
                        <c:v>709.25356345979128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3-8F53-4B2C-A6B6-E200EEB73BFF}"/>
                  </c:ext>
                </c:extLst>
              </c15:ser>
            </c15:filteredScatterSeries>
            <c15:filteredScatterSeries>
              <c15:ser>
                <c:idx val="1"/>
                <c:order val="2"/>
                <c:tx>
                  <c:v>L5-R10-W3</c:v>
                </c:tx>
                <c:spPr>
                  <a:ln w="22225" cap="rnd" cmpd="sng">
                    <a:solidFill>
                      <a:srgbClr val="FF0000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5-8F53-4B2C-A6B6-E200EEB73BFF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81.488945498323176</c:v>
                      </c:pt>
                      <c:pt idx="2">
                        <c:v>86.970824848971631</c:v>
                      </c:pt>
                      <c:pt idx="3">
                        <c:v>92.309195021908607</c:v>
                      </c:pt>
                      <c:pt idx="4">
                        <c:v>97.509147041437132</c:v>
                      </c:pt>
                      <c:pt idx="5">
                        <c:v>102.57624168431371</c:v>
                      </c:pt>
                      <c:pt idx="6">
                        <c:v>107.51656493957141</c:v>
                      </c:pt>
                      <c:pt idx="7">
                        <c:v>112.3367915155811</c:v>
                      </c:pt>
                      <c:pt idx="8">
                        <c:v>117.04425779037879</c:v>
                      </c:pt>
                      <c:pt idx="9">
                        <c:v>121.64704588509763</c:v>
                      </c:pt>
                      <c:pt idx="10">
                        <c:v>126.15408089076136</c:v>
                      </c:pt>
                      <c:pt idx="11">
                        <c:v>129.37520771540238</c:v>
                      </c:pt>
                      <c:pt idx="12">
                        <c:v>133.72146654800036</c:v>
                      </c:pt>
                      <c:pt idx="13">
                        <c:v>138.00503065532743</c:v>
                      </c:pt>
                      <c:pt idx="14">
                        <c:v>142.23953102183248</c:v>
                      </c:pt>
                      <c:pt idx="15">
                        <c:v>146.44023349838201</c:v>
                      </c:pt>
                      <c:pt idx="16">
                        <c:v>150.62429148094608</c:v>
                      </c:pt>
                      <c:pt idx="17">
                        <c:v>154.81104694776209</c:v>
                      </c:pt>
                      <c:pt idx="18">
                        <c:v>159.02239100824136</c:v>
                      </c:pt>
                      <c:pt idx="19">
                        <c:v>163.28319815688178</c:v>
                      </c:pt>
                      <c:pt idx="20">
                        <c:v>167.62185243050416</c:v>
                      </c:pt>
                      <c:pt idx="21">
                        <c:v>172.07088899008625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'[3]P-M-5'!$K$10:$K$32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3081.6282869393845</c:v>
                      </c:pt>
                      <c:pt idx="1">
                        <c:v>2034.1705975033835</c:v>
                      </c:pt>
                      <c:pt idx="2">
                        <c:v>1986.7466655748453</c:v>
                      </c:pt>
                      <c:pt idx="3">
                        <c:v>1938.695537850708</c:v>
                      </c:pt>
                      <c:pt idx="4">
                        <c:v>1889.974789128446</c:v>
                      </c:pt>
                      <c:pt idx="5">
                        <c:v>1840.5380796017553</c:v>
                      </c:pt>
                      <c:pt idx="6">
                        <c:v>1790.3346926953607</c:v>
                      </c:pt>
                      <c:pt idx="7">
                        <c:v>1739.3090058395044</c:v>
                      </c:pt>
                      <c:pt idx="8">
                        <c:v>1687.399882550553</c:v>
                      </c:pt>
                      <c:pt idx="9">
                        <c:v>1634.5399718190645</c:v>
                      </c:pt>
                      <c:pt idx="10">
                        <c:v>1580.6548978865064</c:v>
                      </c:pt>
                      <c:pt idx="11">
                        <c:v>1535.6626198526092</c:v>
                      </c:pt>
                      <c:pt idx="12">
                        <c:v>1479.4711361425432</c:v>
                      </c:pt>
                      <c:pt idx="13">
                        <c:v>1421.9790028665391</c:v>
                      </c:pt>
                      <c:pt idx="14">
                        <c:v>1363.0726284875243</c:v>
                      </c:pt>
                      <c:pt idx="15">
                        <c:v>1302.62479758161</c:v>
                      </c:pt>
                      <c:pt idx="16">
                        <c:v>1240.4925651823801</c:v>
                      </c:pt>
                      <c:pt idx="17">
                        <c:v>1176.5147481378553</c:v>
                      </c:pt>
                      <c:pt idx="18">
                        <c:v>1110.508920536276</c:v>
                      </c:pt>
                      <c:pt idx="19">
                        <c:v>1042.2677949234917</c:v>
                      </c:pt>
                      <c:pt idx="20">
                        <c:v>971.55483765932945</c:v>
                      </c:pt>
                      <c:pt idx="21">
                        <c:v>898.0989224023084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8F53-4B2C-A6B6-E200EEB73BFF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L5-R70-W1</c:v>
                </c:tx>
                <c:spPr>
                  <a:ln w="22225" cap="rnd" cmpd="sng">
                    <a:solidFill>
                      <a:srgbClr val="4472C4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8-8F53-4B2C-A6B6-E200EEB73BFF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76.790637470751321</c:v>
                      </c:pt>
                      <c:pt idx="2">
                        <c:v>81.91794887120156</c:v>
                      </c:pt>
                      <c:pt idx="3">
                        <c:v>86.909792074120759</c:v>
                      </c:pt>
                      <c:pt idx="4">
                        <c:v>91.77135027788546</c:v>
                      </c:pt>
                      <c:pt idx="5">
                        <c:v>96.508301649449962</c:v>
                      </c:pt>
                      <c:pt idx="6">
                        <c:v>101.12687985305786</c:v>
                      </c:pt>
                      <c:pt idx="7">
                        <c:v>105.63394368396102</c:v>
                      </c:pt>
                      <c:pt idx="8">
                        <c:v>110.03705744612405</c:v>
                      </c:pt>
                      <c:pt idx="9">
                        <c:v>114.3445840589668</c:v>
                      </c:pt>
                      <c:pt idx="10">
                        <c:v>117.48622653853954</c:v>
                      </c:pt>
                      <c:pt idx="11">
                        <c:v>121.63142142822176</c:v>
                      </c:pt>
                      <c:pt idx="12">
                        <c:v>125.71208625778736</c:v>
                      </c:pt>
                      <c:pt idx="13">
                        <c:v>129.741060923058</c:v>
                      </c:pt>
                      <c:pt idx="14">
                        <c:v>133.73274701421155</c:v>
                      </c:pt>
                      <c:pt idx="15">
                        <c:v>137.70335269456208</c:v>
                      </c:pt>
                      <c:pt idx="16">
                        <c:v>141.67118514849213</c:v>
                      </c:pt>
                      <c:pt idx="17">
                        <c:v>145.65700173993753</c:v>
                      </c:pt>
                      <c:pt idx="18">
                        <c:v>149.68443410832927</c:v>
                      </c:pt>
                      <c:pt idx="19">
                        <c:v>153.78050351018467</c:v>
                      </c:pt>
                      <c:pt idx="20">
                        <c:v>157.97625116196869</c:v>
                      </c:pt>
                      <c:pt idx="21">
                        <c:v>162.30751468115076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2837.5380197992508</c:v>
                      </c:pt>
                      <c:pt idx="1">
                        <c:v>1866.2141486370108</c:v>
                      </c:pt>
                      <c:pt idx="2">
                        <c:v>1821.8428220848741</c:v>
                      </c:pt>
                      <c:pt idx="3">
                        <c:v>1776.8540169306357</c:v>
                      </c:pt>
                      <c:pt idx="4">
                        <c:v>1731.2045398544906</c:v>
                      </c:pt>
                      <c:pt idx="5">
                        <c:v>1684.8470727984868</c:v>
                      </c:pt>
                      <c:pt idx="6">
                        <c:v>1637.7296685605941</c:v>
                      </c:pt>
                      <c:pt idx="7">
                        <c:v>1589.7951705137134</c:v>
                      </c:pt>
                      <c:pt idx="8">
                        <c:v>1540.9805427914735</c:v>
                      </c:pt>
                      <c:pt idx="9">
                        <c:v>1491.2160943987078</c:v>
                      </c:pt>
                      <c:pt idx="10">
                        <c:v>1449.420966868332</c:v>
                      </c:pt>
                      <c:pt idx="11">
                        <c:v>1397.5165223388499</c:v>
                      </c:pt>
                      <c:pt idx="12">
                        <c:v>1344.403448062146</c:v>
                      </c:pt>
                      <c:pt idx="13">
                        <c:v>1289.9747449063727</c:v>
                      </c:pt>
                      <c:pt idx="14">
                        <c:v>1234.1103996200472</c:v>
                      </c:pt>
                      <c:pt idx="15">
                        <c:v>1176.6753441755534</c:v>
                      </c:pt>
                      <c:pt idx="16">
                        <c:v>1117.5170187030365</c:v>
                      </c:pt>
                      <c:pt idx="17">
                        <c:v>1056.462445169697</c:v>
                      </c:pt>
                      <c:pt idx="18">
                        <c:v>993.31469324694444</c:v>
                      </c:pt>
                      <c:pt idx="19">
                        <c:v>927.84858579713386</c:v>
                      </c:pt>
                      <c:pt idx="20">
                        <c:v>859.80544601639099</c:v>
                      </c:pt>
                      <c:pt idx="21">
                        <c:v>788.88662709246989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8F53-4B2C-A6B6-E200EEB73BFF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v>L5-R70-W3</c:v>
                </c:tx>
                <c:spPr>
                  <a:ln w="22225" cap="rnd" cmpd="sng">
                    <a:solidFill>
                      <a:srgbClr val="4472C4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B-8F53-4B2C-A6B6-E200EEB73BFF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87.938506989225473</c:v>
                      </c:pt>
                      <c:pt idx="2">
                        <c:v>93.874742797357413</c:v>
                      </c:pt>
                      <c:pt idx="3">
                        <c:v>99.655547144068407</c:v>
                      </c:pt>
                      <c:pt idx="4">
                        <c:v>105.28591856089986</c:v>
                      </c:pt>
                      <c:pt idx="5">
                        <c:v>110.77130056820167</c:v>
                      </c:pt>
                      <c:pt idx="6">
                        <c:v>116.11763232059977</c:v>
                      </c:pt>
                      <c:pt idx="7">
                        <c:v>121.33140633050721</c:v>
                      </c:pt>
                      <c:pt idx="8">
                        <c:v>126.41973445127253</c:v>
                      </c:pt>
                      <c:pt idx="9">
                        <c:v>131.39042353249977</c:v>
                      </c:pt>
                      <c:pt idx="10">
                        <c:v>136.25206244306216</c:v>
                      </c:pt>
                      <c:pt idx="11">
                        <c:v>139.65535056837791</c:v>
                      </c:pt>
                      <c:pt idx="12">
                        <c:v>144.32830188113869</c:v>
                      </c:pt>
                      <c:pt idx="13">
                        <c:v>148.92374853616923</c:v>
                      </c:pt>
                      <c:pt idx="14">
                        <c:v>153.45458641823623</c:v>
                      </c:pt>
                      <c:pt idx="15">
                        <c:v>157.93518810703813</c:v>
                      </c:pt>
                      <c:pt idx="16">
                        <c:v>162.38162047501635</c:v>
                      </c:pt>
                      <c:pt idx="17">
                        <c:v>166.8119019303974</c:v>
                      </c:pt>
                      <c:pt idx="18">
                        <c:v>171.24630799639701</c:v>
                      </c:pt>
                      <c:pt idx="19">
                        <c:v>175.7077361652851</c:v>
                      </c:pt>
                      <c:pt idx="20">
                        <c:v>180.22214388964943</c:v>
                      </c:pt>
                      <c:pt idx="21">
                        <c:v>184.8190774063097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3403.2531405302548</c:v>
                      </c:pt>
                      <c:pt idx="1">
                        <c:v>2253.3208635301407</c:v>
                      </c:pt>
                      <c:pt idx="2">
                        <c:v>2201.9762445963001</c:v>
                      </c:pt>
                      <c:pt idx="3">
                        <c:v>2149.9938720398959</c:v>
                      </c:pt>
                      <c:pt idx="4">
                        <c:v>2097.3320914314158</c:v>
                      </c:pt>
                      <c:pt idx="5">
                        <c:v>2043.9455401012763</c:v>
                      </c:pt>
                      <c:pt idx="6">
                        <c:v>1989.7847250942618</c:v>
                      </c:pt>
                      <c:pt idx="7">
                        <c:v>1934.7955421402653</c:v>
                      </c:pt>
                      <c:pt idx="8">
                        <c:v>1878.9187257947131</c:v>
                      </c:pt>
                      <c:pt idx="9">
                        <c:v>1822.089218977573</c:v>
                      </c:pt>
                      <c:pt idx="10">
                        <c:v>1764.2354477815675</c:v>
                      </c:pt>
                      <c:pt idx="11">
                        <c:v>1716.601583994878</c:v>
                      </c:pt>
                      <c:pt idx="12">
                        <c:v>1656.454177845075</c:v>
                      </c:pt>
                      <c:pt idx="13">
                        <c:v>1595.0196280419514</c:v>
                      </c:pt>
                      <c:pt idx="14">
                        <c:v>1532.1904688791187</c:v>
                      </c:pt>
                      <c:pt idx="15">
                        <c:v>1467.8469288590886</c:v>
                      </c:pt>
                      <c:pt idx="16">
                        <c:v>1401.8551173781848</c:v>
                      </c:pt>
                      <c:pt idx="17">
                        <c:v>1334.0648810345183</c:v>
                      </c:pt>
                      <c:pt idx="18">
                        <c:v>1264.307257134624</c:v>
                      </c:pt>
                      <c:pt idx="19">
                        <c:v>1192.3914332429206</c:v>
                      </c:pt>
                      <c:pt idx="20">
                        <c:v>1118.10109725451</c:v>
                      </c:pt>
                      <c:pt idx="21">
                        <c:v>1041.1900305292272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8F53-4B2C-A6B6-E200EEB73BFF}"/>
                  </c:ext>
                </c:extLst>
              </c15:ser>
            </c15:filteredScatterSeries>
            <c15:filteredScatterSeries>
              <c15:ser>
                <c:idx val="5"/>
                <c:order val="5"/>
                <c:spPr>
                  <a:ln w="1905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Lit>
                    <c:formatCode>General</c:formatCode>
                    <c:ptCount val="1"/>
                    <c:pt idx="0">
                      <c:v>0</c:v>
                    </c:pt>
                  </c:numLit>
                </c:xVal>
                <c:yVal>
                  <c:numLit>
                    <c:formatCode>General</c:formatCode>
                    <c:ptCount val="1"/>
                    <c:pt idx="0">
                      <c:v>0</c:v>
                    </c:pt>
                  </c:numLit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8F53-4B2C-A6B6-E200EEB73BFF}"/>
                  </c:ext>
                </c:extLst>
              </c15:ser>
            </c15:filteredScatterSeries>
          </c:ext>
        </c:extLst>
      </c:scatterChart>
      <c:valAx>
        <c:axId val="146260280"/>
        <c:scaling>
          <c:orientation val="minMax"/>
          <c:max val="2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5447152"/>
        <c:crosses val="autoZero"/>
        <c:crossBetween val="midCat"/>
      </c:valAx>
      <c:valAx>
        <c:axId val="145447152"/>
        <c:scaling>
          <c:orientation val="minMax"/>
          <c:max val="35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626028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2"/>
          <c:order val="0"/>
          <c:tx>
            <c:v>Original Column</c:v>
          </c:tx>
          <c:spPr>
            <a:ln w="22225" cap="rnd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c:spPr>
          <c:marker>
            <c:symbol val="none"/>
          </c:marker>
          <c:xVal>
            <c:numRef>
              <c:f>'[1]P-M'!$L$10:$L$88</c:f>
              <c:numCache>
                <c:formatCode>General</c:formatCode>
                <c:ptCount val="79"/>
                <c:pt idx="0">
                  <c:v>0</c:v>
                </c:pt>
                <c:pt idx="1">
                  <c:v>66.542621538461546</c:v>
                </c:pt>
                <c:pt idx="2">
                  <c:v>68.3489703896104</c:v>
                </c:pt>
                <c:pt idx="3">
                  <c:v>70.11516631578948</c:v>
                </c:pt>
                <c:pt idx="4">
                  <c:v>71.8416</c:v>
                </c:pt>
                <c:pt idx="5">
                  <c:v>73.528683243243236</c:v>
                </c:pt>
                <c:pt idx="6">
                  <c:v>75.176850410958906</c:v>
                </c:pt>
                <c:pt idx="7">
                  <c:v>76.786559999999994</c:v>
                </c:pt>
                <c:pt idx="8">
                  <c:v>78.358296338028168</c:v>
                </c:pt>
                <c:pt idx="9">
                  <c:v>79.892571428571429</c:v>
                </c:pt>
                <c:pt idx="10">
                  <c:v>81.389926956521748</c:v>
                </c:pt>
                <c:pt idx="11">
                  <c:v>82.850936470588238</c:v>
                </c:pt>
                <c:pt idx="12">
                  <c:v>84.276207761194016</c:v>
                </c:pt>
                <c:pt idx="13">
                  <c:v>85.666385454545448</c:v>
                </c:pt>
                <c:pt idx="14">
                  <c:v>87.022153846153856</c:v>
                </c:pt>
                <c:pt idx="15">
                  <c:v>88.344239999999999</c:v>
                </c:pt>
                <c:pt idx="16">
                  <c:v>88.890377142857133</c:v>
                </c:pt>
                <c:pt idx="17">
                  <c:v>90.147468387096779</c:v>
                </c:pt>
                <c:pt idx="18">
                  <c:v>91.37335081967214</c:v>
                </c:pt>
                <c:pt idx="19">
                  <c:v>92.568960000000004</c:v>
                </c:pt>
                <c:pt idx="20">
                  <c:v>93.735294915254244</c:v>
                </c:pt>
                <c:pt idx="21">
                  <c:v>94.873423448275858</c:v>
                </c:pt>
                <c:pt idx="22">
                  <c:v>95.984488421052617</c:v>
                </c:pt>
                <c:pt idx="23">
                  <c:v>97.069714285714284</c:v>
                </c:pt>
                <c:pt idx="24">
                  <c:v>98.130414545454542</c:v>
                </c:pt>
                <c:pt idx="25">
                  <c:v>99.168000000000006</c:v>
                </c:pt>
                <c:pt idx="26">
                  <c:v>100.1839879245283</c:v>
                </c:pt>
                <c:pt idx="27">
                  <c:v>101.18001230769232</c:v>
                </c:pt>
                <c:pt idx="28">
                  <c:v>102.15783529411765</c:v>
                </c:pt>
                <c:pt idx="29">
                  <c:v>103.11936</c:v>
                </c:pt>
                <c:pt idx="30">
                  <c:v>104.06664489795919</c:v>
                </c:pt>
                <c:pt idx="31">
                  <c:v>105.00192</c:v>
                </c:pt>
                <c:pt idx="32">
                  <c:v>105.92760510638298</c:v>
                </c:pt>
                <c:pt idx="33">
                  <c:v>106.84633043478262</c:v>
                </c:pt>
                <c:pt idx="34">
                  <c:v>107.76096</c:v>
                </c:pt>
                <c:pt idx="35">
                  <c:v>108.67461818181818</c:v>
                </c:pt>
                <c:pt idx="36">
                  <c:v>109.59072</c:v>
                </c:pt>
                <c:pt idx="37">
                  <c:v>110.51300571428571</c:v>
                </c:pt>
                <c:pt idx="38">
                  <c:v>111.44558048780488</c:v>
                </c:pt>
                <c:pt idx="39">
                  <c:v>112.39296</c:v>
                </c:pt>
                <c:pt idx="40">
                  <c:v>113.36012307692307</c:v>
                </c:pt>
                <c:pt idx="41">
                  <c:v>114.35257263157895</c:v>
                </c:pt>
                <c:pt idx="42">
                  <c:v>115.37640648648649</c:v>
                </c:pt>
                <c:pt idx="43">
                  <c:v>116.4384</c:v>
                </c:pt>
                <c:pt idx="44">
                  <c:v>117.54610285714287</c:v>
                </c:pt>
                <c:pt idx="45">
                  <c:v>118.10696470588236</c:v>
                </c:pt>
                <c:pt idx="46">
                  <c:v>116.7248290909091</c:v>
                </c:pt>
                <c:pt idx="47">
                  <c:v>115.25397</c:v>
                </c:pt>
                <c:pt idx="48">
                  <c:v>113.69063225806451</c:v>
                </c:pt>
                <c:pt idx="49">
                  <c:v>112.03055999999999</c:v>
                </c:pt>
                <c:pt idx="50">
                  <c:v>110.26891034482759</c:v>
                </c:pt>
                <c:pt idx="51">
                  <c:v>108.40014857142857</c:v>
                </c:pt>
                <c:pt idx="52">
                  <c:v>106.41792</c:v>
                </c:pt>
                <c:pt idx="53">
                  <c:v>104.3148923076923</c:v>
                </c:pt>
                <c:pt idx="54">
                  <c:v>102.08256</c:v>
                </c:pt>
                <c:pt idx="55">
                  <c:v>99.710999999999999</c:v>
                </c:pt>
                <c:pt idx="56">
                  <c:v>97.188563478260875</c:v>
                </c:pt>
                <c:pt idx="57">
                  <c:v>94.501483636363645</c:v>
                </c:pt>
                <c:pt idx="58">
                  <c:v>91.633371428571436</c:v>
                </c:pt>
                <c:pt idx="59">
                  <c:v>88.56456</c:v>
                </c:pt>
                <c:pt idx="60">
                  <c:v>85.271242105263156</c:v>
                </c:pt>
                <c:pt idx="61">
                  <c:v>81.724320000000006</c:v>
                </c:pt>
                <c:pt idx="62">
                  <c:v>77.887849411764705</c:v>
                </c:pt>
                <c:pt idx="63">
                  <c:v>73.716899999999995</c:v>
                </c:pt>
                <c:pt idx="64">
                  <c:v>69.897599999999997</c:v>
                </c:pt>
                <c:pt idx="65">
                  <c:v>64.870697142857139</c:v>
                </c:pt>
                <c:pt idx="66">
                  <c:v>59.283544615384614</c:v>
                </c:pt>
                <c:pt idx="67">
                  <c:v>53.008560000000003</c:v>
                </c:pt>
                <c:pt idx="68">
                  <c:v>45.871767272727276</c:v>
                </c:pt>
                <c:pt idx="69">
                  <c:v>37.629600000000003</c:v>
                </c:pt>
                <c:pt idx="70">
                  <c:v>27.930240000000005</c:v>
                </c:pt>
                <c:pt idx="71">
                  <c:v>17.871359999999999</c:v>
                </c:pt>
                <c:pt idx="72">
                  <c:v>15.81216</c:v>
                </c:pt>
                <c:pt idx="73">
                  <c:v>13.70304</c:v>
                </c:pt>
                <c:pt idx="74">
                  <c:v>11.544</c:v>
                </c:pt>
                <c:pt idx="75">
                  <c:v>9.3350399999999993</c:v>
                </c:pt>
                <c:pt idx="76">
                  <c:v>7.0761599999999998</c:v>
                </c:pt>
                <c:pt idx="77">
                  <c:v>4.76736</c:v>
                </c:pt>
                <c:pt idx="78">
                  <c:v>2.4086400000000001</c:v>
                </c:pt>
              </c:numCache>
            </c:numRef>
          </c:xVal>
          <c:yVal>
            <c:numRef>
              <c:f>'[1]P-M'!$K$10:$K$88</c:f>
              <c:numCache>
                <c:formatCode>General</c:formatCode>
                <c:ptCount val="79"/>
                <c:pt idx="0">
                  <c:v>2155.6799999999998</c:v>
                </c:pt>
                <c:pt idx="1">
                  <c:v>1348.056</c:v>
                </c:pt>
                <c:pt idx="2">
                  <c:v>1330.5500259740261</c:v>
                </c:pt>
                <c:pt idx="3">
                  <c:v>1312.9117894736842</c:v>
                </c:pt>
                <c:pt idx="4">
                  <c:v>1295.136</c:v>
                </c:pt>
                <c:pt idx="5">
                  <c:v>1277.217081081081</c:v>
                </c:pt>
                <c:pt idx="6">
                  <c:v>1259.1491506849313</c:v>
                </c:pt>
                <c:pt idx="7">
                  <c:v>1240.9259999999999</c:v>
                </c:pt>
                <c:pt idx="8">
                  <c:v>1222.5410704225353</c:v>
                </c:pt>
                <c:pt idx="9">
                  <c:v>1203.9874285714286</c:v>
                </c:pt>
                <c:pt idx="10">
                  <c:v>1185.2577391304349</c:v>
                </c:pt>
                <c:pt idx="11">
                  <c:v>1166.3442352941177</c:v>
                </c:pt>
                <c:pt idx="12">
                  <c:v>1147.2386865671642</c:v>
                </c:pt>
                <c:pt idx="13">
                  <c:v>1127.9323636363638</c:v>
                </c:pt>
                <c:pt idx="14">
                  <c:v>1108.4159999999999</c:v>
                </c:pt>
                <c:pt idx="15">
                  <c:v>1088.67975</c:v>
                </c:pt>
                <c:pt idx="16">
                  <c:v>1074.9051428571427</c:v>
                </c:pt>
                <c:pt idx="17">
                  <c:v>1054.6970322580644</c:v>
                </c:pt>
                <c:pt idx="18">
                  <c:v>1034.2355409836066</c:v>
                </c:pt>
                <c:pt idx="19">
                  <c:v>1013.508</c:v>
                </c:pt>
                <c:pt idx="20">
                  <c:v>992.50088135593228</c:v>
                </c:pt>
                <c:pt idx="21">
                  <c:v>971.19972413793118</c:v>
                </c:pt>
                <c:pt idx="22">
                  <c:v>949.58905263157897</c:v>
                </c:pt>
                <c:pt idx="23">
                  <c:v>927.65228571428565</c:v>
                </c:pt>
                <c:pt idx="24">
                  <c:v>905.3716363636363</c:v>
                </c:pt>
                <c:pt idx="25">
                  <c:v>882.72799999999995</c:v>
                </c:pt>
                <c:pt idx="26">
                  <c:v>859.70083018867911</c:v>
                </c:pt>
                <c:pt idx="27">
                  <c:v>836.26800000000003</c:v>
                </c:pt>
                <c:pt idx="28">
                  <c:v>812.40564705882355</c:v>
                </c:pt>
                <c:pt idx="29">
                  <c:v>788.08799999999997</c:v>
                </c:pt>
                <c:pt idx="30">
                  <c:v>763.28718367346937</c:v>
                </c:pt>
                <c:pt idx="31">
                  <c:v>737.97299999999996</c:v>
                </c:pt>
                <c:pt idx="32">
                  <c:v>712.11268085106383</c:v>
                </c:pt>
                <c:pt idx="33">
                  <c:v>685.67060869565205</c:v>
                </c:pt>
                <c:pt idx="34">
                  <c:v>658.60799999999995</c:v>
                </c:pt>
                <c:pt idx="35">
                  <c:v>630.88254545454549</c:v>
                </c:pt>
                <c:pt idx="36">
                  <c:v>602.44799999999998</c:v>
                </c:pt>
                <c:pt idx="37">
                  <c:v>573.2537142857143</c:v>
                </c:pt>
                <c:pt idx="38">
                  <c:v>543.24409756097555</c:v>
                </c:pt>
                <c:pt idx="39">
                  <c:v>512.35799999999995</c:v>
                </c:pt>
                <c:pt idx="40">
                  <c:v>480.52800000000008</c:v>
                </c:pt>
                <c:pt idx="41">
                  <c:v>447.67957894736844</c:v>
                </c:pt>
                <c:pt idx="42">
                  <c:v>413.73016216216217</c:v>
                </c:pt>
                <c:pt idx="43">
                  <c:v>378.58800000000002</c:v>
                </c:pt>
                <c:pt idx="44">
                  <c:v>342.15085714285715</c:v>
                </c:pt>
                <c:pt idx="45">
                  <c:v>309.31270588235299</c:v>
                </c:pt>
                <c:pt idx="46">
                  <c:v>291.65890909090905</c:v>
                </c:pt>
                <c:pt idx="47">
                  <c:v>273.68175000000002</c:v>
                </c:pt>
                <c:pt idx="48">
                  <c:v>255.34993548387104</c:v>
                </c:pt>
                <c:pt idx="49">
                  <c:v>236.62799999999999</c:v>
                </c:pt>
                <c:pt idx="50">
                  <c:v>217.47558620689659</c:v>
                </c:pt>
                <c:pt idx="51">
                  <c:v>197.84657142857142</c:v>
                </c:pt>
                <c:pt idx="52">
                  <c:v>177.68799999999999</c:v>
                </c:pt>
                <c:pt idx="53">
                  <c:v>156.93876923076925</c:v>
                </c:pt>
                <c:pt idx="54">
                  <c:v>135.52799999999999</c:v>
                </c:pt>
                <c:pt idx="55">
                  <c:v>113.373</c:v>
                </c:pt>
                <c:pt idx="56">
                  <c:v>90.37669565217395</c:v>
                </c:pt>
                <c:pt idx="57">
                  <c:v>66.424363636363651</c:v>
                </c:pt>
                <c:pt idx="58">
                  <c:v>41.379428571428576</c:v>
                </c:pt>
                <c:pt idx="59">
                  <c:v>15.077999999999999</c:v>
                </c:pt>
                <c:pt idx="60">
                  <c:v>-12.678315789473709</c:v>
                </c:pt>
                <c:pt idx="61">
                  <c:v>-42.131999999999998</c:v>
                </c:pt>
                <c:pt idx="62">
                  <c:v>-73.582588235294097</c:v>
                </c:pt>
                <c:pt idx="63">
                  <c:v>-107.4045</c:v>
                </c:pt>
                <c:pt idx="64">
                  <c:v>-137.88</c:v>
                </c:pt>
                <c:pt idx="65">
                  <c:v>-178.00285714285715</c:v>
                </c:pt>
                <c:pt idx="66">
                  <c:v>-222.37846153846155</c:v>
                </c:pt>
                <c:pt idx="67">
                  <c:v>-272.07</c:v>
                </c:pt>
                <c:pt idx="68">
                  <c:v>-328.5272727272727</c:v>
                </c:pt>
                <c:pt idx="69">
                  <c:v>-393.78</c:v>
                </c:pt>
                <c:pt idx="70">
                  <c:v>-470.76</c:v>
                </c:pt>
                <c:pt idx="71">
                  <c:v>-550.32000000000005</c:v>
                </c:pt>
                <c:pt idx="72">
                  <c:v>-562.79999999999995</c:v>
                </c:pt>
                <c:pt idx="73">
                  <c:v>-575.28</c:v>
                </c:pt>
                <c:pt idx="74">
                  <c:v>-587.76</c:v>
                </c:pt>
                <c:pt idx="75">
                  <c:v>-600.24</c:v>
                </c:pt>
                <c:pt idx="76">
                  <c:v>-612.72</c:v>
                </c:pt>
                <c:pt idx="77">
                  <c:v>-625.20000000000005</c:v>
                </c:pt>
                <c:pt idx="78">
                  <c:v>-637.67999999999995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D6A-4813-84D9-2566AEF84FA7}"/>
            </c:ext>
          </c:extLst>
        </c:ser>
        <c:ser>
          <c:idx val="0"/>
          <c:order val="1"/>
          <c:tx>
            <c:v>After Strengthening</c:v>
          </c:tx>
          <c:spPr>
            <a:ln w="22225" cap="rnd" cmpd="sng">
              <a:solidFill>
                <a:srgbClr val="FF0000"/>
              </a:solidFill>
              <a:prstDash val="solid"/>
              <a:round/>
            </a:ln>
            <a:effectLst/>
          </c:spPr>
          <c:marker>
            <c:symbol val="none"/>
          </c:marker>
          <c:dPt>
            <c:idx val="22"/>
            <c:marker>
              <c:symbol val="none"/>
            </c:marker>
            <c:bubble3D val="0"/>
            <c:spPr>
              <a:ln w="22225" cap="rnd" cmpd="sng">
                <a:solidFill>
                  <a:srgbClr val="385723"/>
                </a:solidFill>
                <a:prstDash val="solid"/>
                <a:round/>
              </a:ln>
              <a:effectLst/>
            </c:spPr>
            <c:extLst xmlns:c15="http://schemas.microsoft.com/office/drawing/2012/chart">
              <c:ext xmlns:c16="http://schemas.microsoft.com/office/drawing/2014/chart" uri="{C3380CC4-5D6E-409C-BE32-E72D297353CC}">
                <c16:uniqueId val="{00000002-CD6A-4813-84D9-2566AEF84FA7}"/>
              </c:ext>
            </c:extLst>
          </c:dPt>
          <c:xVal>
            <c:numRef>
              <c:f>'[2]P-M-5'!$L$10:$L$32</c:f>
              <c:numCache>
                <c:formatCode>General</c:formatCode>
                <c:ptCount val="23"/>
                <c:pt idx="0">
                  <c:v>0</c:v>
                </c:pt>
                <c:pt idx="1">
                  <c:v>73.570992354199703</c:v>
                </c:pt>
                <c:pt idx="2">
                  <c:v>78.437119814121715</c:v>
                </c:pt>
                <c:pt idx="3">
                  <c:v>83.172396996476962</c:v>
                </c:pt>
                <c:pt idx="4">
                  <c:v>87.782092292924744</c:v>
                </c:pt>
                <c:pt idx="5">
                  <c:v>92.271993027631368</c:v>
                </c:pt>
                <c:pt idx="6">
                  <c:v>96.64847096341002</c:v>
                </c:pt>
                <c:pt idx="7">
                  <c:v>100.91855798766802</c:v>
                </c:pt>
                <c:pt idx="8">
                  <c:v>105.09003387286296</c:v>
                </c:pt>
                <c:pt idx="9">
                  <c:v>109.17152842020232</c:v>
                </c:pt>
                <c:pt idx="10">
                  <c:v>112.17983077950241</c:v>
                </c:pt>
                <c:pt idx="11">
                  <c:v>116.11126963318004</c:v>
                </c:pt>
                <c:pt idx="12">
                  <c:v>119.98501803642169</c:v>
                </c:pt>
                <c:pt idx="13">
                  <c:v>123.81452897032338</c:v>
                </c:pt>
                <c:pt idx="14">
                  <c:v>127.61495781557218</c:v>
                </c:pt>
                <c:pt idx="15">
                  <c:v>131.40344043638348</c:v>
                </c:pt>
                <c:pt idx="16">
                  <c:v>135.19942761480354</c:v>
                </c:pt>
                <c:pt idx="17">
                  <c:v>139.02508962286495</c:v>
                </c:pt>
                <c:pt idx="18">
                  <c:v>142.90580871509042</c:v>
                </c:pt>
                <c:pt idx="19">
                  <c:v>146.87078267005492</c:v>
                </c:pt>
                <c:pt idx="20">
                  <c:v>150.95376973477363</c:v>
                </c:pt>
                <c:pt idx="21">
                  <c:v>155.19401519303051</c:v>
                </c:pt>
                <c:pt idx="22">
                  <c:v>0</c:v>
                </c:pt>
              </c:numCache>
              <c:extLst xmlns:c15="http://schemas.microsoft.com/office/drawing/2012/chart"/>
            </c:numRef>
          </c:xVal>
          <c:yVal>
            <c:numRef>
              <c:f>'[2]P-M-5'!$K$10:$K$32</c:f>
              <c:numCache>
                <c:formatCode>General</c:formatCode>
                <c:ptCount val="23"/>
                <c:pt idx="0">
                  <c:v>2661.7547501350091</c:v>
                </c:pt>
                <c:pt idx="1">
                  <c:v>1743.8935551973236</c:v>
                </c:pt>
                <c:pt idx="2">
                  <c:v>1701.763904481365</c:v>
                </c:pt>
                <c:pt idx="3">
                  <c:v>1659.0253234622423</c:v>
                </c:pt>
                <c:pt idx="4">
                  <c:v>1615.633908876129</c:v>
                </c:pt>
                <c:pt idx="5">
                  <c:v>1571.5414330216388</c:v>
                </c:pt>
                <c:pt idx="6">
                  <c:v>1526.694797875329</c:v>
                </c:pt>
                <c:pt idx="7">
                  <c:v>1481.035404375471</c:v>
                </c:pt>
                <c:pt idx="8">
                  <c:v>1434.4984210849188</c:v>
                </c:pt>
                <c:pt idx="9">
                  <c:v>1387.0119329936099</c:v>
                </c:pt>
                <c:pt idx="10">
                  <c:v>1346.769363853075</c:v>
                </c:pt>
                <c:pt idx="11">
                  <c:v>1297.1346413098411</c:v>
                </c:pt>
                <c:pt idx="12">
                  <c:v>1246.2813232373535</c:v>
                </c:pt>
                <c:pt idx="13">
                  <c:v>1194.0973014598123</c:v>
                </c:pt>
                <c:pt idx="14">
                  <c:v>1140.4562811381588</c:v>
                </c:pt>
                <c:pt idx="15">
                  <c:v>1085.2154634039318</c:v>
                </c:pt>
                <c:pt idx="16">
                  <c:v>1028.212758406745</c:v>
                </c:pt>
                <c:pt idx="17">
                  <c:v>969.26341387966011</c:v>
                </c:pt>
                <c:pt idx="18">
                  <c:v>908.15591103498889</c:v>
                </c:pt>
                <c:pt idx="19">
                  <c:v>844.64693505127207</c:v>
                </c:pt>
                <c:pt idx="20">
                  <c:v>778.45516720338401</c:v>
                </c:pt>
                <c:pt idx="21">
                  <c:v>709.25356345979128</c:v>
                </c:pt>
                <c:pt idx="22">
                  <c:v>0</c:v>
                </c:pt>
              </c:numCache>
              <c:extLst xmlns:c15="http://schemas.microsoft.com/office/drawing/2012/chart"/>
            </c:numRef>
          </c:yVal>
          <c:smooth val="1"/>
          <c:extLst xmlns:c15="http://schemas.microsoft.com/office/drawing/2012/chart">
            <c:ext xmlns:c16="http://schemas.microsoft.com/office/drawing/2014/chart" uri="{C3380CC4-5D6E-409C-BE32-E72D297353CC}">
              <c16:uniqueId val="{00000003-CD6A-4813-84D9-2566AEF84F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4038024"/>
        <c:axId val="144038416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2"/>
                <c:tx>
                  <c:v>L5-R10-W3</c:v>
                </c:tx>
                <c:spPr>
                  <a:ln w="22225" cap="rnd" cmpd="sng">
                    <a:solidFill>
                      <a:srgbClr val="FF0000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>
                    <c:ext xmlns:c16="http://schemas.microsoft.com/office/drawing/2014/chart" uri="{C3380CC4-5D6E-409C-BE32-E72D297353CC}">
                      <c16:uniqueId val="{00000005-CD6A-4813-84D9-2566AEF84FA7}"/>
                    </c:ext>
                  </c:extLst>
                </c:dPt>
                <c:xVal>
                  <c:numRef>
                    <c:extLst>
                      <c:ext uri="{02D57815-91ED-43cb-92C2-25804820EDAC}">
                        <c15:formulaRef>
                          <c15:sqref>'[3]P-M-5'!$L$10:$L$32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81.488945498323176</c:v>
                      </c:pt>
                      <c:pt idx="2">
                        <c:v>86.970824848971631</c:v>
                      </c:pt>
                      <c:pt idx="3">
                        <c:v>92.309195021908607</c:v>
                      </c:pt>
                      <c:pt idx="4">
                        <c:v>97.509147041437132</c:v>
                      </c:pt>
                      <c:pt idx="5">
                        <c:v>102.57624168431371</c:v>
                      </c:pt>
                      <c:pt idx="6">
                        <c:v>107.51656493957141</c:v>
                      </c:pt>
                      <c:pt idx="7">
                        <c:v>112.3367915155811</c:v>
                      </c:pt>
                      <c:pt idx="8">
                        <c:v>117.04425779037879</c:v>
                      </c:pt>
                      <c:pt idx="9">
                        <c:v>121.64704588509763</c:v>
                      </c:pt>
                      <c:pt idx="10">
                        <c:v>126.15408089076136</c:v>
                      </c:pt>
                      <c:pt idx="11">
                        <c:v>129.37520771540238</c:v>
                      </c:pt>
                      <c:pt idx="12">
                        <c:v>133.72146654800036</c:v>
                      </c:pt>
                      <c:pt idx="13">
                        <c:v>138.00503065532743</c:v>
                      </c:pt>
                      <c:pt idx="14">
                        <c:v>142.23953102183248</c:v>
                      </c:pt>
                      <c:pt idx="15">
                        <c:v>146.44023349838201</c:v>
                      </c:pt>
                      <c:pt idx="16">
                        <c:v>150.62429148094608</c:v>
                      </c:pt>
                      <c:pt idx="17">
                        <c:v>154.81104694776209</c:v>
                      </c:pt>
                      <c:pt idx="18">
                        <c:v>159.02239100824136</c:v>
                      </c:pt>
                      <c:pt idx="19">
                        <c:v>163.28319815688178</c:v>
                      </c:pt>
                      <c:pt idx="20">
                        <c:v>167.62185243050416</c:v>
                      </c:pt>
                      <c:pt idx="21">
                        <c:v>172.07088899008625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'[3]P-M-5'!$K$10:$K$32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3081.6282869393845</c:v>
                      </c:pt>
                      <c:pt idx="1">
                        <c:v>2034.1705975033835</c:v>
                      </c:pt>
                      <c:pt idx="2">
                        <c:v>1986.7466655748453</c:v>
                      </c:pt>
                      <c:pt idx="3">
                        <c:v>1938.695537850708</c:v>
                      </c:pt>
                      <c:pt idx="4">
                        <c:v>1889.974789128446</c:v>
                      </c:pt>
                      <c:pt idx="5">
                        <c:v>1840.5380796017553</c:v>
                      </c:pt>
                      <c:pt idx="6">
                        <c:v>1790.3346926953607</c:v>
                      </c:pt>
                      <c:pt idx="7">
                        <c:v>1739.3090058395044</c:v>
                      </c:pt>
                      <c:pt idx="8">
                        <c:v>1687.399882550553</c:v>
                      </c:pt>
                      <c:pt idx="9">
                        <c:v>1634.5399718190645</c:v>
                      </c:pt>
                      <c:pt idx="10">
                        <c:v>1580.6548978865064</c:v>
                      </c:pt>
                      <c:pt idx="11">
                        <c:v>1535.6626198526092</c:v>
                      </c:pt>
                      <c:pt idx="12">
                        <c:v>1479.4711361425432</c:v>
                      </c:pt>
                      <c:pt idx="13">
                        <c:v>1421.9790028665391</c:v>
                      </c:pt>
                      <c:pt idx="14">
                        <c:v>1363.0726284875243</c:v>
                      </c:pt>
                      <c:pt idx="15">
                        <c:v>1302.62479758161</c:v>
                      </c:pt>
                      <c:pt idx="16">
                        <c:v>1240.4925651823801</c:v>
                      </c:pt>
                      <c:pt idx="17">
                        <c:v>1176.5147481378553</c:v>
                      </c:pt>
                      <c:pt idx="18">
                        <c:v>1110.508920536276</c:v>
                      </c:pt>
                      <c:pt idx="19">
                        <c:v>1042.2677949234917</c:v>
                      </c:pt>
                      <c:pt idx="20">
                        <c:v>971.55483765932945</c:v>
                      </c:pt>
                      <c:pt idx="21">
                        <c:v>898.0989224023084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6-CD6A-4813-84D9-2566AEF84FA7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v>L5-R70-W1</c:v>
                </c:tx>
                <c:spPr>
                  <a:ln w="22225" cap="rnd" cmpd="sng">
                    <a:solidFill>
                      <a:srgbClr val="4472C4"/>
                    </a:solidFill>
                    <a:prstDash val="solid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8-CD6A-4813-84D9-2566AEF84FA7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76.790637470751321</c:v>
                      </c:pt>
                      <c:pt idx="2">
                        <c:v>81.91794887120156</c:v>
                      </c:pt>
                      <c:pt idx="3">
                        <c:v>86.909792074120759</c:v>
                      </c:pt>
                      <c:pt idx="4">
                        <c:v>91.77135027788546</c:v>
                      </c:pt>
                      <c:pt idx="5">
                        <c:v>96.508301649449962</c:v>
                      </c:pt>
                      <c:pt idx="6">
                        <c:v>101.12687985305786</c:v>
                      </c:pt>
                      <c:pt idx="7">
                        <c:v>105.63394368396102</c:v>
                      </c:pt>
                      <c:pt idx="8">
                        <c:v>110.03705744612405</c:v>
                      </c:pt>
                      <c:pt idx="9">
                        <c:v>114.3445840589668</c:v>
                      </c:pt>
                      <c:pt idx="10">
                        <c:v>117.48622653853954</c:v>
                      </c:pt>
                      <c:pt idx="11">
                        <c:v>121.63142142822176</c:v>
                      </c:pt>
                      <c:pt idx="12">
                        <c:v>125.71208625778736</c:v>
                      </c:pt>
                      <c:pt idx="13">
                        <c:v>129.741060923058</c:v>
                      </c:pt>
                      <c:pt idx="14">
                        <c:v>133.73274701421155</c:v>
                      </c:pt>
                      <c:pt idx="15">
                        <c:v>137.70335269456208</c:v>
                      </c:pt>
                      <c:pt idx="16">
                        <c:v>141.67118514849213</c:v>
                      </c:pt>
                      <c:pt idx="17">
                        <c:v>145.65700173993753</c:v>
                      </c:pt>
                      <c:pt idx="18">
                        <c:v>149.68443410832927</c:v>
                      </c:pt>
                      <c:pt idx="19">
                        <c:v>153.78050351018467</c:v>
                      </c:pt>
                      <c:pt idx="20">
                        <c:v>157.97625116196869</c:v>
                      </c:pt>
                      <c:pt idx="21">
                        <c:v>162.30751468115076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'[4]P-M-5'!$K$10:$K$32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2837.5380197992508</c:v>
                      </c:pt>
                      <c:pt idx="1">
                        <c:v>1866.2141486370108</c:v>
                      </c:pt>
                      <c:pt idx="2">
                        <c:v>1821.8428220848741</c:v>
                      </c:pt>
                      <c:pt idx="3">
                        <c:v>1776.8540169306357</c:v>
                      </c:pt>
                      <c:pt idx="4">
                        <c:v>1731.2045398544906</c:v>
                      </c:pt>
                      <c:pt idx="5">
                        <c:v>1684.8470727984868</c:v>
                      </c:pt>
                      <c:pt idx="6">
                        <c:v>1637.7296685605941</c:v>
                      </c:pt>
                      <c:pt idx="7">
                        <c:v>1589.7951705137134</c:v>
                      </c:pt>
                      <c:pt idx="8">
                        <c:v>1540.9805427914735</c:v>
                      </c:pt>
                      <c:pt idx="9">
                        <c:v>1491.2160943987078</c:v>
                      </c:pt>
                      <c:pt idx="10">
                        <c:v>1449.420966868332</c:v>
                      </c:pt>
                      <c:pt idx="11">
                        <c:v>1397.5165223388499</c:v>
                      </c:pt>
                      <c:pt idx="12">
                        <c:v>1344.403448062146</c:v>
                      </c:pt>
                      <c:pt idx="13">
                        <c:v>1289.9747449063727</c:v>
                      </c:pt>
                      <c:pt idx="14">
                        <c:v>1234.1103996200472</c:v>
                      </c:pt>
                      <c:pt idx="15">
                        <c:v>1176.6753441755534</c:v>
                      </c:pt>
                      <c:pt idx="16">
                        <c:v>1117.5170187030365</c:v>
                      </c:pt>
                      <c:pt idx="17">
                        <c:v>1056.462445169697</c:v>
                      </c:pt>
                      <c:pt idx="18">
                        <c:v>993.31469324694444</c:v>
                      </c:pt>
                      <c:pt idx="19">
                        <c:v>927.84858579713386</c:v>
                      </c:pt>
                      <c:pt idx="20">
                        <c:v>859.80544601639099</c:v>
                      </c:pt>
                      <c:pt idx="21">
                        <c:v>788.88662709246989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CD6A-4813-84D9-2566AEF84FA7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v>L5-R70-W3</c:v>
                </c:tx>
                <c:spPr>
                  <a:ln w="22225" cap="rnd" cmpd="sng">
                    <a:solidFill>
                      <a:srgbClr val="4472C4"/>
                    </a:solidFill>
                    <a:prstDash val="dash"/>
                    <a:round/>
                  </a:ln>
                  <a:effectLst/>
                </c:spPr>
                <c:marker>
                  <c:symbol val="none"/>
                </c:marker>
                <c:dPt>
                  <c:idx val="22"/>
                  <c:marker>
                    <c:symbol val="none"/>
                  </c:marker>
                  <c:bubble3D val="0"/>
                  <c:spPr>
                    <a:ln w="22225" cap="rnd" cmpd="sng">
                      <a:solidFill>
                        <a:srgbClr val="385723"/>
                      </a:solidFill>
                      <a:prstDash val="solid"/>
                      <a:round/>
                    </a:ln>
                    <a:effectLst/>
                  </c:spPr>
                  <c:extLst xmlns:c15="http://schemas.microsoft.com/office/drawing/2012/chart">
                    <c:ext xmlns:c16="http://schemas.microsoft.com/office/drawing/2014/chart" uri="{C3380CC4-5D6E-409C-BE32-E72D297353CC}">
                      <c16:uniqueId val="{0000000B-CD6A-4813-84D9-2566AEF84FA7}"/>
                    </c:ext>
                  </c:extLst>
                </c:dPt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'[5]P-M-5'!$L$10:$L$32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87.938506989225473</c:v>
                      </c:pt>
                      <c:pt idx="2">
                        <c:v>93.874742797357413</c:v>
                      </c:pt>
                      <c:pt idx="3">
                        <c:v>99.655547144068407</c:v>
                      </c:pt>
                      <c:pt idx="4">
                        <c:v>105.28591856089986</c:v>
                      </c:pt>
                      <c:pt idx="5">
                        <c:v>110.77130056820167</c:v>
                      </c:pt>
                      <c:pt idx="6">
                        <c:v>116.11763232059977</c:v>
                      </c:pt>
                      <c:pt idx="7">
                        <c:v>121.33140633050721</c:v>
                      </c:pt>
                      <c:pt idx="8">
                        <c:v>126.41973445127253</c:v>
                      </c:pt>
                      <c:pt idx="9">
                        <c:v>131.39042353249977</c:v>
                      </c:pt>
                      <c:pt idx="10">
                        <c:v>136.25206244306216</c:v>
                      </c:pt>
                      <c:pt idx="11">
                        <c:v>139.65535056837791</c:v>
                      </c:pt>
                      <c:pt idx="12">
                        <c:v>144.32830188113869</c:v>
                      </c:pt>
                      <c:pt idx="13">
                        <c:v>148.92374853616923</c:v>
                      </c:pt>
                      <c:pt idx="14">
                        <c:v>153.45458641823623</c:v>
                      </c:pt>
                      <c:pt idx="15">
                        <c:v>157.93518810703813</c:v>
                      </c:pt>
                      <c:pt idx="16">
                        <c:v>162.38162047501635</c:v>
                      </c:pt>
                      <c:pt idx="17">
                        <c:v>166.8119019303974</c:v>
                      </c:pt>
                      <c:pt idx="18">
                        <c:v>171.24630799639701</c:v>
                      </c:pt>
                      <c:pt idx="19">
                        <c:v>175.7077361652851</c:v>
                      </c:pt>
                      <c:pt idx="20">
                        <c:v>180.22214388964943</c:v>
                      </c:pt>
                      <c:pt idx="21">
                        <c:v>184.8190774063097</c:v>
                      </c:pt>
                      <c:pt idx="22">
                        <c:v>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'[5]P-M-5'!$K$10:$K$32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3403.2531405302548</c:v>
                      </c:pt>
                      <c:pt idx="1">
                        <c:v>2253.3208635301407</c:v>
                      </c:pt>
                      <c:pt idx="2">
                        <c:v>2201.9762445963001</c:v>
                      </c:pt>
                      <c:pt idx="3">
                        <c:v>2149.9938720398959</c:v>
                      </c:pt>
                      <c:pt idx="4">
                        <c:v>2097.3320914314158</c:v>
                      </c:pt>
                      <c:pt idx="5">
                        <c:v>2043.9455401012763</c:v>
                      </c:pt>
                      <c:pt idx="6">
                        <c:v>1989.7847250942618</c:v>
                      </c:pt>
                      <c:pt idx="7">
                        <c:v>1934.7955421402653</c:v>
                      </c:pt>
                      <c:pt idx="8">
                        <c:v>1878.9187257947131</c:v>
                      </c:pt>
                      <c:pt idx="9">
                        <c:v>1822.089218977573</c:v>
                      </c:pt>
                      <c:pt idx="10">
                        <c:v>1764.2354477815675</c:v>
                      </c:pt>
                      <c:pt idx="11">
                        <c:v>1716.601583994878</c:v>
                      </c:pt>
                      <c:pt idx="12">
                        <c:v>1656.454177845075</c:v>
                      </c:pt>
                      <c:pt idx="13">
                        <c:v>1595.0196280419514</c:v>
                      </c:pt>
                      <c:pt idx="14">
                        <c:v>1532.1904688791187</c:v>
                      </c:pt>
                      <c:pt idx="15">
                        <c:v>1467.8469288590886</c:v>
                      </c:pt>
                      <c:pt idx="16">
                        <c:v>1401.8551173781848</c:v>
                      </c:pt>
                      <c:pt idx="17">
                        <c:v>1334.0648810345183</c:v>
                      </c:pt>
                      <c:pt idx="18">
                        <c:v>1264.307257134624</c:v>
                      </c:pt>
                      <c:pt idx="19">
                        <c:v>1192.3914332429206</c:v>
                      </c:pt>
                      <c:pt idx="20">
                        <c:v>1118.10109725451</c:v>
                      </c:pt>
                      <c:pt idx="21">
                        <c:v>1041.1900305292272</c:v>
                      </c:pt>
                      <c:pt idx="22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CD6A-4813-84D9-2566AEF84FA7}"/>
                  </c:ext>
                </c:extLst>
              </c15:ser>
            </c15:filteredScatterSeries>
            <c15:filteredScatterSeries>
              <c15:ser>
                <c:idx val="5"/>
                <c:order val="5"/>
                <c:spPr>
                  <a:ln w="1905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Lit>
                    <c:formatCode>General</c:formatCode>
                    <c:ptCount val="1"/>
                    <c:pt idx="0">
                      <c:v>0</c:v>
                    </c:pt>
                  </c:numLit>
                </c:xVal>
                <c:yVal>
                  <c:numLit>
                    <c:formatCode>General</c:formatCode>
                    <c:ptCount val="1"/>
                    <c:pt idx="0">
                      <c:v>0</c:v>
                    </c:pt>
                  </c:numLit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CD6A-4813-84D9-2566AEF84FA7}"/>
                  </c:ext>
                </c:extLst>
              </c15:ser>
            </c15:filteredScatterSeries>
          </c:ext>
        </c:extLst>
      </c:scatterChart>
      <c:valAx>
        <c:axId val="144038024"/>
        <c:scaling>
          <c:orientation val="minMax"/>
          <c:max val="2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4038416"/>
        <c:crosses val="autoZero"/>
        <c:crossBetween val="midCat"/>
      </c:valAx>
      <c:valAx>
        <c:axId val="144038416"/>
        <c:scaling>
          <c:orientation val="minMax"/>
          <c:max val="35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5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5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1440380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18164573178352705"/>
          <c:y val="3.5020997375328086E-2"/>
          <c:w val="0.35406855393075859"/>
          <c:h val="0.1938468941382327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00" b="1" i="0" u="none" strike="noStrike" kern="1200" baseline="0">
              <a:solidFill>
                <a:schemeClr val="tx1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600" b="1" i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L1</a:t>
            </a:r>
          </a:p>
        </c:rich>
      </c:tx>
      <c:layout>
        <c:manualLayout>
          <c:xMode val="edge"/>
          <c:yMode val="edge"/>
          <c:x val="0.66485449471640856"/>
          <c:y val="5.5555555555555558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title>
    <c:autoTitleDeleted val="0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8"/>
          <c:order val="0"/>
          <c:tx>
            <c:v>theo</c:v>
          </c:tx>
          <c:spPr>
            <a:ln w="254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Pt>
            <c:idx val="22"/>
            <c:marker>
              <c:symbol val="none"/>
            </c:marker>
            <c:bubble3D val="0"/>
            <c:spPr>
              <a:ln w="25400" cap="rnd">
                <a:solidFill>
                  <a:srgbClr val="00B050"/>
                </a:solidFill>
                <a:prstDash val="sysDash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C928-40C6-B000-82D889BC3A3E}"/>
              </c:ext>
            </c:extLst>
          </c:dPt>
          <c:xVal>
            <c:numRef>
              <c:f>'T2'!$C$2:$C$30</c:f>
              <c:numCache>
                <c:formatCode>0.0000</c:formatCode>
                <c:ptCount val="29"/>
                <c:pt idx="0">
                  <c:v>0</c:v>
                </c:pt>
                <c:pt idx="1">
                  <c:v>9.594315806315791</c:v>
                </c:pt>
                <c:pt idx="2">
                  <c:v>10.306247247567567</c:v>
                </c:pt>
                <c:pt idx="3">
                  <c:v>10.995485759999998</c:v>
                </c:pt>
                <c:pt idx="4">
                  <c:v>11.663110948571429</c:v>
                </c:pt>
                <c:pt idx="5">
                  <c:v>12.310329430588236</c:v>
                </c:pt>
                <c:pt idx="6">
                  <c:v>12.93849408</c:v>
                </c:pt>
                <c:pt idx="7">
                  <c:v>13.549126880000001</c:v>
                </c:pt>
                <c:pt idx="8">
                  <c:v>14.143946198709678</c:v>
                </c:pt>
                <c:pt idx="9">
                  <c:v>14.724899520000001</c:v>
                </c:pt>
                <c:pt idx="10">
                  <c:v>15.294202946206898</c:v>
                </c:pt>
                <c:pt idx="11">
                  <c:v>15.710635693714286</c:v>
                </c:pt>
                <c:pt idx="12">
                  <c:v>16.264612608</c:v>
                </c:pt>
                <c:pt idx="13" formatCode="General">
                  <c:v>16.815735487999998</c:v>
                </c:pt>
                <c:pt idx="14" formatCode="General">
                  <c:v>17.367896448</c:v>
                </c:pt>
                <c:pt idx="15" formatCode="General">
                  <c:v>17.925636288</c:v>
                </c:pt>
                <c:pt idx="16" formatCode="General">
                  <c:v>18.494285512347826</c:v>
                </c:pt>
                <c:pt idx="17" formatCode="General">
                  <c:v>19.080143807999999</c:v>
                </c:pt>
                <c:pt idx="18" formatCode="General">
                  <c:v>19.690710802285711</c:v>
                </c:pt>
                <c:pt idx="19" formatCode="General">
                  <c:v>20.260310528000002</c:v>
                </c:pt>
                <c:pt idx="20" formatCode="General">
                  <c:v>20.673481273263157</c:v>
                </c:pt>
                <c:pt idx="21" formatCode="General">
                  <c:v>20.823075369798349</c:v>
                </c:pt>
                <c:pt idx="22" formatCode="General">
                  <c:v>0</c:v>
                </c:pt>
              </c:numCache>
            </c:numRef>
          </c:xVal>
          <c:yVal>
            <c:numRef>
              <c:f>'T2'!$B$2:$B$30</c:f>
              <c:numCache>
                <c:formatCode>0.00</c:formatCode>
                <c:ptCount val="29"/>
                <c:pt idx="0">
                  <c:v>765.56732</c:v>
                </c:pt>
                <c:pt idx="1">
                  <c:v>511.30999936842107</c:v>
                </c:pt>
                <c:pt idx="2">
                  <c:v>497.76464767567569</c:v>
                </c:pt>
                <c:pt idx="3">
                  <c:v>483.95689199999998</c:v>
                </c:pt>
                <c:pt idx="4">
                  <c:v>469.86424057142864</c:v>
                </c:pt>
                <c:pt idx="5">
                  <c:v>455.46155552941178</c:v>
                </c:pt>
                <c:pt idx="6">
                  <c:v>440.72065200000003</c:v>
                </c:pt>
                <c:pt idx="7">
                  <c:v>425.60982200000001</c:v>
                </c:pt>
                <c:pt idx="8">
                  <c:v>410.09326619354835</c:v>
                </c:pt>
                <c:pt idx="9">
                  <c:v>394.13041200000004</c:v>
                </c:pt>
                <c:pt idx="10">
                  <c:v>377.67509062068967</c:v>
                </c:pt>
                <c:pt idx="11">
                  <c:v>363.6694017142857</c:v>
                </c:pt>
                <c:pt idx="12">
                  <c:v>346.06303599999995</c:v>
                </c:pt>
                <c:pt idx="13" formatCode="General">
                  <c:v>327.780956</c:v>
                </c:pt>
                <c:pt idx="14" formatCode="General">
                  <c:v>308.742076</c:v>
                </c:pt>
                <c:pt idx="15" formatCode="General">
                  <c:v>288.85179599999998</c:v>
                </c:pt>
                <c:pt idx="16" formatCode="General">
                  <c:v>267.99906382608697</c:v>
                </c:pt>
                <c:pt idx="17" formatCode="General">
                  <c:v>246.05263600000001</c:v>
                </c:pt>
                <c:pt idx="18" formatCode="General">
                  <c:v>222.85627028571429</c:v>
                </c:pt>
                <c:pt idx="19" formatCode="General">
                  <c:v>196.66673600000004</c:v>
                </c:pt>
                <c:pt idx="20" formatCode="General">
                  <c:v>164.62465600000004</c:v>
                </c:pt>
                <c:pt idx="21" formatCode="General">
                  <c:v>152.89596657464287</c:v>
                </c:pt>
                <c:pt idx="22" formatCode="General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4AF-4DB5-8FD5-7FDD7C2EC37B}"/>
            </c:ext>
          </c:extLst>
        </c:ser>
        <c:ser>
          <c:idx val="0"/>
          <c:order val="1"/>
          <c:tx>
            <c:v>exp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E!$D$2:$D$9</c:f>
              <c:numCache>
                <c:formatCode>0.00</c:formatCode>
                <c:ptCount val="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11.018297543880001</c:v>
                </c:pt>
                <c:pt idx="4">
                  <c:v>13.112398987896002</c:v>
                </c:pt>
                <c:pt idx="5">
                  <c:v>11.672029514031003</c:v>
                </c:pt>
                <c:pt idx="6">
                  <c:v>14.58914724602</c:v>
                </c:pt>
                <c:pt idx="7">
                  <c:v>17.557301327823001</c:v>
                </c:pt>
              </c:numCache>
            </c:numRef>
          </c:xVal>
          <c:yVal>
            <c:numRef>
              <c:f>E!$C$2:$C$9</c:f>
              <c:numCache>
                <c:formatCode>0.00</c:formatCode>
                <c:ptCount val="8"/>
                <c:pt idx="0">
                  <c:v>759.06482800000003</c:v>
                </c:pt>
                <c:pt idx="1">
                  <c:v>814.00317500000006</c:v>
                </c:pt>
                <c:pt idx="2">
                  <c:v>777.37761</c:v>
                </c:pt>
                <c:pt idx="3">
                  <c:v>446.37407000000002</c:v>
                </c:pt>
                <c:pt idx="4">
                  <c:v>531.98632700000007</c:v>
                </c:pt>
                <c:pt idx="5">
                  <c:v>469.26504700000004</c:v>
                </c:pt>
                <c:pt idx="6">
                  <c:v>321.38933000000003</c:v>
                </c:pt>
                <c:pt idx="7">
                  <c:v>382.73715100000004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7BDE-4DC7-9C7B-D7D3CE6577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8219640"/>
        <c:axId val="208220032"/>
        <c:extLst/>
      </c:scatterChart>
      <c:valAx>
        <c:axId val="208219640"/>
        <c:scaling>
          <c:orientation val="minMax"/>
          <c:max val="26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</a:t>
                </a:r>
                <a:r>
                  <a:rPr lang="en-US" sz="1800" b="1" baseline="-2500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08220032"/>
        <c:crosses val="autoZero"/>
        <c:crossBetween val="midCat"/>
        <c:majorUnit val="2"/>
      </c:valAx>
      <c:valAx>
        <c:axId val="208220032"/>
        <c:scaling>
          <c:orientation val="minMax"/>
          <c:max val="12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08219640"/>
        <c:crosses val="autoZero"/>
        <c:crossBetween val="midCat"/>
        <c:majorUnit val="1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4603174603174605"/>
          <c:y val="0"/>
          <c:w val="0.18441434632843051"/>
          <c:h val="0.1496019247594050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00" b="1" i="0" u="none" strike="noStrike" kern="1200" baseline="0">
              <a:solidFill>
                <a:schemeClr val="tx1">
                  <a:lumMod val="100000"/>
                </a:schemeClr>
              </a:solidFill>
              <a:latin typeface="Times New Roman" panose="02020603050405020304" pitchFamily="18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1" u="none" strike="noStrike" kern="1200" spc="0" baseline="0">
                <a:solidFill>
                  <a:srgbClr val="FF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en-US" sz="16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L2</a:t>
            </a:r>
          </a:p>
        </c:rich>
      </c:tx>
      <c:layout>
        <c:manualLayout>
          <c:xMode val="edge"/>
          <c:yMode val="edge"/>
          <c:x val="0.66485449471640856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1" u="none" strike="noStrike" kern="1200" spc="0" baseline="0">
              <a:solidFill>
                <a:srgbClr val="FF0000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title>
    <c:autoTitleDeleted val="0"/>
    <c:plotArea>
      <c:layout>
        <c:manualLayout>
          <c:xMode val="edge"/>
          <c:yMode val="edge"/>
          <c:x val="4.7619047619047616E-2"/>
          <c:y val="2.6455026455026454E-2"/>
          <c:w val="0.95238095238095233"/>
          <c:h val="0.91269841269841268"/>
        </c:manualLayout>
      </c:layout>
      <c:scatterChart>
        <c:scatterStyle val="smoothMarker"/>
        <c:varyColors val="0"/>
        <c:ser>
          <c:idx val="5"/>
          <c:order val="0"/>
          <c:tx>
            <c:v>theo</c:v>
          </c:tx>
          <c:spPr>
            <a:ln w="2540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dPt>
            <c:idx val="21"/>
            <c:marker>
              <c:symbol val="none"/>
            </c:marker>
            <c:bubble3D val="0"/>
            <c:spPr>
              <a:ln w="25400" cap="rnd">
                <a:solidFill>
                  <a:srgbClr val="00B050"/>
                </a:solidFill>
                <a:prstDash val="sysDash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C37E-47D9-AA3F-F8992734F5E0}"/>
              </c:ext>
            </c:extLst>
          </c:dPt>
          <c:xVal>
            <c:numRef>
              <c:f>'T2'!$F$2:$F$30</c:f>
              <c:numCache>
                <c:formatCode>0.00</c:formatCode>
                <c:ptCount val="29"/>
                <c:pt idx="0">
                  <c:v>0</c:v>
                </c:pt>
                <c:pt idx="1">
                  <c:v>9.9989274442105263</c:v>
                </c:pt>
                <c:pt idx="2">
                  <c:v>10.780502711351351</c:v>
                </c:pt>
                <c:pt idx="3">
                  <c:v>11.536905280000003</c:v>
                </c:pt>
                <c:pt idx="4">
                  <c:v>12.269310720000002</c:v>
                </c:pt>
                <c:pt idx="5">
                  <c:v>12.979032903529413</c:v>
                </c:pt>
                <c:pt idx="6">
                  <c:v>13.667544960000003</c:v>
                </c:pt>
                <c:pt idx="7">
                  <c:v>14.336504160000002</c:v>
                </c:pt>
                <c:pt idx="8">
                  <c:v>14.987781615483872</c:v>
                </c:pt>
                <c:pt idx="9">
                  <c:v>15.623497920000004</c:v>
                </c:pt>
                <c:pt idx="10">
                  <c:v>16.246066162758623</c:v>
                </c:pt>
                <c:pt idx="11">
                  <c:v>16.699828032000003</c:v>
                </c:pt>
                <c:pt idx="12">
                  <c:v>17.304782165333336</c:v>
                </c:pt>
                <c:pt idx="13" formatCode="General">
                  <c:v>17.906165951999998</c:v>
                </c:pt>
                <c:pt idx="14" formatCode="General">
                  <c:v>18.508217471999998</c:v>
                </c:pt>
                <c:pt idx="15" formatCode="General">
                  <c:v>19.115881152000004</c:v>
                </c:pt>
                <c:pt idx="16" formatCode="General">
                  <c:v>19.734961318956525</c:v>
                </c:pt>
                <c:pt idx="17" formatCode="General">
                  <c:v>20.372317632000001</c:v>
                </c:pt>
                <c:pt idx="18" formatCode="General">
                  <c:v>21.036116352000001</c:v>
                </c:pt>
                <c:pt idx="19" formatCode="General">
                  <c:v>21.736156992000002</c:v>
                </c:pt>
                <c:pt idx="20" formatCode="General">
                  <c:v>22.332267384222487</c:v>
                </c:pt>
                <c:pt idx="21" formatCode="General">
                  <c:v>0</c:v>
                </c:pt>
              </c:numCache>
              <c:extLst xmlns:c15="http://schemas.microsoft.com/office/drawing/2012/chart"/>
            </c:numRef>
          </c:xVal>
          <c:yVal>
            <c:numRef>
              <c:f>'T2'!$E$2:$E$30</c:f>
              <c:numCache>
                <c:formatCode>0.0000</c:formatCode>
                <c:ptCount val="29"/>
                <c:pt idx="0">
                  <c:v>818.23163999999997</c:v>
                </c:pt>
                <c:pt idx="1">
                  <c:v>549.99865957894747</c:v>
                </c:pt>
                <c:pt idx="2">
                  <c:v>535.13362151351362</c:v>
                </c:pt>
                <c:pt idx="3">
                  <c:v>519.98285466666675</c:v>
                </c:pt>
                <c:pt idx="4">
                  <c:v>504.52186800000015</c:v>
                </c:pt>
                <c:pt idx="5">
                  <c:v>488.72328917647064</c:v>
                </c:pt>
                <c:pt idx="6">
                  <c:v>472.5564280000001</c:v>
                </c:pt>
                <c:pt idx="7">
                  <c:v>455.98675800000001</c:v>
                </c:pt>
                <c:pt idx="8">
                  <c:v>438.97529767741946</c:v>
                </c:pt>
                <c:pt idx="9">
                  <c:v>421.47786800000006</c:v>
                </c:pt>
                <c:pt idx="10">
                  <c:v>403.44419627586211</c:v>
                </c:pt>
                <c:pt idx="11">
                  <c:v>388.11716400000006</c:v>
                </c:pt>
                <c:pt idx="12">
                  <c:v>368.8301328888889</c:v>
                </c:pt>
                <c:pt idx="13" formatCode="General">
                  <c:v>348.80732399999999</c:v>
                </c:pt>
                <c:pt idx="14" formatCode="General">
                  <c:v>327.960444</c:v>
                </c:pt>
                <c:pt idx="15" formatCode="General">
                  <c:v>306.18648400000006</c:v>
                </c:pt>
                <c:pt idx="16" formatCode="General">
                  <c:v>283.36452052173917</c:v>
                </c:pt>
                <c:pt idx="17" formatCode="General">
                  <c:v>259.35164400000008</c:v>
                </c:pt>
                <c:pt idx="18" formatCode="General">
                  <c:v>233.97772400000005</c:v>
                </c:pt>
                <c:pt idx="19" formatCode="General">
                  <c:v>207.03860399999999</c:v>
                </c:pt>
                <c:pt idx="20" formatCode="General">
                  <c:v>184.11563260273968</c:v>
                </c:pt>
                <c:pt idx="21" formatCode="General">
                  <c:v>0</c:v>
                </c:pt>
              </c:numCache>
              <c:extLst xmlns:c15="http://schemas.microsoft.com/office/drawing/2012/chart"/>
            </c:numRef>
          </c:yVal>
          <c:smooth val="1"/>
          <c:extLst xmlns:c15="http://schemas.microsoft.com/office/drawing/2012/chart">
            <c:ext xmlns:c16="http://schemas.microsoft.com/office/drawing/2014/chart" uri="{C3380CC4-5D6E-409C-BE32-E72D297353CC}">
              <c16:uniqueId val="{00000006-096D-4A23-A5A7-37A42656E11C}"/>
            </c:ext>
          </c:extLst>
        </c:ser>
        <c:ser>
          <c:idx val="0"/>
          <c:order val="1"/>
          <c:tx>
            <c:v>exp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FF0000"/>
              </a:solidFill>
              <a:ln w="9525">
                <a:noFill/>
              </a:ln>
              <a:effectLst/>
            </c:spPr>
          </c:marker>
          <c:xVal>
            <c:numRef>
              <c:f>E!$D$10:$D$18</c:f>
              <c:numCache>
                <c:formatCode>0.00</c:formatCode>
                <c:ptCount val="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12.79</c:v>
                </c:pt>
                <c:pt idx="4">
                  <c:v>13.23</c:v>
                </c:pt>
                <c:pt idx="5">
                  <c:v>15.46</c:v>
                </c:pt>
                <c:pt idx="6">
                  <c:v>17.45</c:v>
                </c:pt>
                <c:pt idx="7">
                  <c:v>16.89</c:v>
                </c:pt>
                <c:pt idx="8">
                  <c:v>16.850000000000001</c:v>
                </c:pt>
              </c:numCache>
            </c:numRef>
          </c:xVal>
          <c:yVal>
            <c:numRef>
              <c:f>E!$C$10:$C$18</c:f>
              <c:numCache>
                <c:formatCode>0.00</c:formatCode>
                <c:ptCount val="9"/>
                <c:pt idx="0">
                  <c:v>861.62</c:v>
                </c:pt>
                <c:pt idx="1">
                  <c:v>819.5</c:v>
                </c:pt>
                <c:pt idx="2">
                  <c:v>762.73</c:v>
                </c:pt>
                <c:pt idx="3">
                  <c:v>540.23</c:v>
                </c:pt>
                <c:pt idx="4">
                  <c:v>527.87</c:v>
                </c:pt>
                <c:pt idx="5">
                  <c:v>629.5</c:v>
                </c:pt>
                <c:pt idx="6">
                  <c:v>366.71</c:v>
                </c:pt>
                <c:pt idx="7">
                  <c:v>352.52</c:v>
                </c:pt>
                <c:pt idx="8">
                  <c:v>359.85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E969-4DEE-88F8-BFE3990435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2322128"/>
        <c:axId val="212322520"/>
        <c:extLst/>
      </c:scatterChart>
      <c:valAx>
        <c:axId val="212322128"/>
        <c:scaling>
          <c:orientation val="minMax"/>
          <c:max val="26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Bending moment M</a:t>
                </a:r>
                <a:r>
                  <a:rPr lang="en-US" sz="1800" b="1" baseline="-2500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 (kN.m)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12322520"/>
        <c:crosses val="autoZero"/>
        <c:crossBetween val="midCat"/>
        <c:majorUnit val="2"/>
      </c:valAx>
      <c:valAx>
        <c:axId val="212322520"/>
        <c:scaling>
          <c:orientation val="minMax"/>
          <c:max val="12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ysClr val="windowText" lastClr="000000">
                      <a:lumMod val="15000"/>
                      <a:lumOff val="85000"/>
                    </a:sysClr>
                  </a:solidFill>
                  <a:round/>
                </a14:hiddenLine>
              </a:ext>
            </a:extLst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  <a:ea typeface="+mn-ea"/>
                    <a:cs typeface="Arial" panose="020B0604020202020204" pitchFamily="34" charset="0"/>
                  </a:defRPr>
                </a:pPr>
                <a:r>
                  <a:rPr lang="en-US" sz="1800" b="1" baseline="0">
                    <a:solidFill>
                      <a:schemeClr val="tx1">
                        <a:lumMod val="100000"/>
                      </a:schemeClr>
                    </a:solidFill>
                    <a:latin typeface="Times New Roman" panose="02020603050405020304" pitchFamily="18" charset="0"/>
                  </a:rPr>
                  <a:t>Load (kN)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1" i="0" u="none" strike="noStrike" kern="1200" baseline="0">
                  <a:solidFill>
                    <a:schemeClr val="tx1">
                      <a:lumMod val="100000"/>
                    </a:schemeClr>
                  </a:solidFill>
                  <a:latin typeface="Times New Roman" panose="02020603050405020304" pitchFamily="18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cross"/>
        <c:minorTickMark val="none"/>
        <c:tickLblPos val="nextTo"/>
        <c:spPr>
          <a:noFill/>
          <a:ln w="222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1" i="0" u="none" strike="noStrike" kern="1200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212322128"/>
        <c:crosses val="autoZero"/>
        <c:crossBetween val="midCat"/>
        <c:majorUnit val="1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4603174603174605"/>
          <c:y val="0"/>
          <c:w val="0.18441434632843051"/>
          <c:h val="0.1662685914260717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500" b="1" i="0" u="none" strike="noStrike" kern="1200" baseline="0">
              <a:solidFill>
                <a:schemeClr val="tx1">
                  <a:lumMod val="100000"/>
                </a:schemeClr>
              </a:solidFill>
              <a:latin typeface="Times New Roman" panose="02020603050405020304" pitchFamily="18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ysClr val="window" lastClr="FFFFFF"/>
    </a:solidFill>
    <a:ln w="9525" cap="flat" cmpd="sng" algn="ctr">
      <a:noFill/>
      <a:round/>
    </a:ln>
    <a:effectLst/>
    <a:extLst>
      <a:ext uri="{91240B29-F687-4F45-9708-019B960494DF}">
        <a14:hiddenLine xmlns:a14="http://schemas.microsoft.com/office/drawing/2010/main" w="9525" cap="flat" cmpd="sng" algn="ctr">
          <a:solidFill>
            <a:sysClr val="windowText" lastClr="000000">
              <a:lumMod val="15000"/>
              <a:lumOff val="85000"/>
            </a:sysClr>
          </a:solidFill>
          <a:round/>
        </a14:hiddenLine>
      </a:ext>
    </a:extLst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F66B7C-79E3-4E2E-8168-EE203360B97C}" type="datetimeFigureOut">
              <a:rPr lang="en-CA" smtClean="0"/>
              <a:t>2022-08-08</a:t>
            </a:fld>
            <a:endParaRPr lang="en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B90C17-4EE1-42B7-B6B3-FBD66840622E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188578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B90C17-4EE1-42B7-B6B3-FBD66840622E}" type="slidenum">
              <a:rPr lang="en-CA" smtClean="0"/>
              <a:t>1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48247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989263" y="2514598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989263" y="4777377"/>
            <a:ext cx="8915399" cy="461665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285791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0" y="0"/>
            <a:ext cx="10058400" cy="914400"/>
          </a:xfrm>
        </p:spPr>
        <p:txBody>
          <a:bodyPr vert="horz" lIns="91440" tIns="45720" rIns="91440" bIns="45720" rtlCol="0" anchor="ctr">
            <a:noAutofit/>
          </a:bodyPr>
          <a:lstStyle>
            <a:lvl1pPr>
              <a:lnSpc>
                <a:spcPts val="4000"/>
              </a:lnSpc>
              <a:defRPr lang="en-US" dirty="0">
                <a:solidFill>
                  <a:schemeClr val="accent2">
                    <a:lumMod val="50000"/>
                  </a:schemeClr>
                </a:solidFill>
                <a:effectLst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612880" cy="5486400"/>
          </a:xfrm>
        </p:spPr>
        <p:txBody>
          <a:bodyPr>
            <a:spAutoFit/>
          </a:bodyPr>
          <a:lstStyle>
            <a:lvl1pPr>
              <a:lnSpc>
                <a:spcPct val="150000"/>
              </a:lnSpc>
              <a:spcBef>
                <a:spcPts val="0"/>
              </a:spcBef>
              <a:buSzPct val="100000"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lnSpc>
                <a:spcPct val="150000"/>
              </a:lnSpc>
              <a:spcBef>
                <a:spcPts val="0"/>
              </a:spcBef>
              <a:buSzPct val="150000"/>
              <a:buFont typeface="Arial" panose="020B0604020202020204" pitchFamily="34" charset="0"/>
              <a:buChar char="•"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lnSpc>
                <a:spcPct val="150000"/>
              </a:lnSpc>
              <a:spcBef>
                <a:spcPts val="0"/>
              </a:spcBef>
              <a:buSzPct val="100000"/>
              <a:buFont typeface="Wingdings" panose="05000000000000000000" pitchFamily="2" charset="2"/>
              <a:buChar char="§"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lnSpc>
                <a:spcPct val="150000"/>
              </a:lnSpc>
              <a:spcBef>
                <a:spcPts val="0"/>
              </a:spcBef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lnSpc>
                <a:spcPct val="150000"/>
              </a:lnSpc>
              <a:spcBef>
                <a:spcPts val="0"/>
              </a:spcBef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Freeform 11"/>
          <p:cNvSpPr/>
          <p:nvPr/>
        </p:nvSpPr>
        <p:spPr bwMode="auto">
          <a:xfrm flipV="1">
            <a:off x="0" y="120346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57200" y="191431"/>
            <a:ext cx="779767" cy="365125"/>
          </a:xfrm>
        </p:spPr>
        <p:txBody>
          <a:bodyPr/>
          <a:lstStyle>
            <a:lvl1pPr>
              <a:defRPr sz="2800" b="1"/>
            </a:lvl1pPr>
          </a:lstStyle>
          <a:p>
            <a:fld id="{FE3EB1CF-6777-42A3-96BF-660FE2E811F7}" type="slidenum">
              <a:rPr lang="en-CA" smtClean="0"/>
              <a:pPr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259068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86878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2862322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lvl="0">
              <a:lnSpc>
                <a:spcPct val="150000"/>
              </a:lnSpc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50000"/>
              </a:lnSpc>
            </a:pPr>
            <a:r>
              <a:rPr lang="en-US" dirty="0"/>
              <a:t>Second level</a:t>
            </a:r>
          </a:p>
          <a:p>
            <a:pPr lvl="2">
              <a:lnSpc>
                <a:spcPct val="150000"/>
              </a:lnSpc>
            </a:pPr>
            <a:r>
              <a:rPr lang="en-US" dirty="0"/>
              <a:t>Third level</a:t>
            </a:r>
          </a:p>
          <a:p>
            <a:pPr lvl="3">
              <a:lnSpc>
                <a:spcPct val="150000"/>
              </a:lnSpc>
            </a:pPr>
            <a:r>
              <a:rPr lang="en-US" dirty="0"/>
              <a:t>Fourth level</a:t>
            </a:r>
          </a:p>
          <a:p>
            <a:pPr lvl="4">
              <a:lnSpc>
                <a:spcPct val="150000"/>
              </a:lnSpc>
            </a:pPr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FE3EB1CF-6777-42A3-96BF-660FE2E811F7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01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</p:sldLayoutIdLst>
  <p:hf hdr="0" ftr="0" dt="0"/>
  <p:txStyles>
    <p:titleStyle>
      <a:lvl1pPr algn="l" defTabSz="457200" rtl="0" eaLnBrk="1" latinLnBrk="0" hangingPunct="1">
        <a:spcBef>
          <a:spcPct val="0"/>
        </a:spcBef>
        <a:buNone/>
        <a:defRPr lang="en-US" sz="6000" b="1" kern="1200" dirty="0">
          <a:solidFill>
            <a:schemeClr val="accent2">
              <a:lumMod val="75000"/>
            </a:schemeClr>
          </a:solidFill>
          <a:latin typeface="Angsana New" panose="02020603050405020304" pitchFamily="18" charset="-34"/>
          <a:ea typeface="+mj-ea"/>
          <a:cs typeface="Angsana New" panose="02020603050405020304" pitchFamily="18" charset="-34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chemeClr val="accent1"/>
        </a:buClr>
        <a:buSzPct val="60000"/>
        <a:buFont typeface="Wingdings 3" charset="2"/>
        <a:buChar char=""/>
        <a:defRPr lang="en-US" sz="2400" kern="120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742950" indent="-285750" algn="l" defTabSz="457200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chemeClr val="accent1"/>
        </a:buClr>
        <a:buSzPct val="60000"/>
        <a:buFont typeface="Wingdings 3" charset="2"/>
        <a:buChar char=""/>
        <a:defRPr lang="en-US" sz="2400" kern="120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457200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chemeClr val="accent1"/>
        </a:buClr>
        <a:buSzPct val="60000"/>
        <a:buFont typeface="Wingdings 3" charset="2"/>
        <a:buChar char=""/>
        <a:defRPr lang="en-US" sz="2400" kern="120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457200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chemeClr val="accent1"/>
        </a:buClr>
        <a:buSzPct val="60000"/>
        <a:buFont typeface="Wingdings 3" charset="2"/>
        <a:buChar char=""/>
        <a:defRPr lang="en-US" sz="2400" kern="120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457200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chemeClr val="accent1"/>
        </a:buClr>
        <a:buSzPct val="60000"/>
        <a:buFont typeface="Wingdings 3" charset="2"/>
        <a:buChar char=""/>
        <a:defRPr lang="en-US" sz="2400" kern="1200" dirty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7" Type="http://schemas.openxmlformats.org/officeDocument/2006/relationships/image" Target="../media/image51.emf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emf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10" Type="http://schemas.openxmlformats.org/officeDocument/2006/relationships/image" Target="../media/image117.png"/><Relationship Id="rId9" Type="http://schemas.openxmlformats.org/officeDocument/2006/relationships/image" Target="../media/image1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34" Type="http://schemas.openxmlformats.org/officeDocument/2006/relationships/image" Target="../media/image1200.png"/><Relationship Id="rId33" Type="http://schemas.openxmlformats.org/officeDocument/2006/relationships/image" Target="../media/image1190.png"/><Relationship Id="rId2" Type="http://schemas.openxmlformats.org/officeDocument/2006/relationships/image" Target="../media/image38.emf"/><Relationship Id="rId41" Type="http://schemas.openxmlformats.org/officeDocument/2006/relationships/image" Target="../media/image122.png"/><Relationship Id="rId1" Type="http://schemas.openxmlformats.org/officeDocument/2006/relationships/slideLayout" Target="../slideLayouts/slideLayout2.xml"/><Relationship Id="rId32" Type="http://schemas.openxmlformats.org/officeDocument/2006/relationships/image" Target="../media/image118.png"/><Relationship Id="rId40" Type="http://schemas.openxmlformats.org/officeDocument/2006/relationships/image" Target="../media/image1210.png"/><Relationship Id="rId31" Type="http://schemas.openxmlformats.org/officeDocument/2006/relationships/image" Target="../media/image170.png"/><Relationship Id="rId4" Type="http://schemas.openxmlformats.org/officeDocument/2006/relationships/image" Target="../media/image14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.pn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image" Target="../media/image129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5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55.emf"/><Relationship Id="rId10" Type="http://schemas.openxmlformats.org/officeDocument/2006/relationships/image" Target="../media/image66.png"/><Relationship Id="rId9" Type="http://schemas.openxmlformats.org/officeDocument/2006/relationships/image" Target="../media/image6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13" Type="http://schemas.openxmlformats.org/officeDocument/2006/relationships/image" Target="../media/image136.png"/><Relationship Id="rId7" Type="http://schemas.openxmlformats.org/officeDocument/2006/relationships/chart" Target="../charts/chart14.xml"/><Relationship Id="rId12" Type="http://schemas.openxmlformats.org/officeDocument/2006/relationships/image" Target="../media/image142.pn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16.png"/><Relationship Id="rId10" Type="http://schemas.openxmlformats.org/officeDocument/2006/relationships/image" Target="../media/image140.png"/><Relationship Id="rId9" Type="http://schemas.openxmlformats.org/officeDocument/2006/relationships/chart" Target="../charts/chart1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.png"/><Relationship Id="rId18" Type="http://schemas.openxmlformats.org/officeDocument/2006/relationships/image" Target="../media/image19.png"/><Relationship Id="rId26" Type="http://schemas.openxmlformats.org/officeDocument/2006/relationships/image" Target="../media/image15.emf"/><Relationship Id="rId3" Type="http://schemas.openxmlformats.org/officeDocument/2006/relationships/image" Target="../media/image8.png"/><Relationship Id="rId21" Type="http://schemas.openxmlformats.org/officeDocument/2006/relationships/image" Target="../media/image22.png"/><Relationship Id="rId34" Type="http://schemas.openxmlformats.org/officeDocument/2006/relationships/image" Target="../media/image31.png"/><Relationship Id="rId12" Type="http://schemas.openxmlformats.org/officeDocument/2006/relationships/image" Target="../media/image11.svg"/><Relationship Id="rId17" Type="http://schemas.openxmlformats.org/officeDocument/2006/relationships/image" Target="../media/image18.png"/><Relationship Id="rId25" Type="http://schemas.openxmlformats.org/officeDocument/2006/relationships/image" Target="../media/image170.png"/><Relationship Id="rId33" Type="http://schemas.openxmlformats.org/officeDocument/2006/relationships/image" Target="../media/image30.png"/><Relationship Id="rId2" Type="http://schemas.openxmlformats.org/officeDocument/2006/relationships/image" Target="../media/image7.png"/><Relationship Id="rId20" Type="http://schemas.openxmlformats.org/officeDocument/2006/relationships/image" Target="../media/image21.png"/><Relationship Id="rId29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0.png"/><Relationship Id="rId24" Type="http://schemas.openxmlformats.org/officeDocument/2006/relationships/image" Target="../media/image14.emf"/><Relationship Id="rId32" Type="http://schemas.openxmlformats.org/officeDocument/2006/relationships/image" Target="../media/image29.png"/><Relationship Id="rId15" Type="http://schemas.openxmlformats.org/officeDocument/2006/relationships/image" Target="../media/image12.png"/><Relationship Id="rId23" Type="http://schemas.openxmlformats.org/officeDocument/2006/relationships/image" Target="../media/image13.emf"/><Relationship Id="rId28" Type="http://schemas.openxmlformats.org/officeDocument/2006/relationships/image" Target="../media/image25.png"/><Relationship Id="rId10" Type="http://schemas.openxmlformats.org/officeDocument/2006/relationships/image" Target="../media/image13.png"/><Relationship Id="rId19" Type="http://schemas.openxmlformats.org/officeDocument/2006/relationships/image" Target="../media/image20.png"/><Relationship Id="rId31" Type="http://schemas.openxmlformats.org/officeDocument/2006/relationships/image" Target="../media/image28.png"/><Relationship Id="rId4" Type="http://schemas.openxmlformats.org/officeDocument/2006/relationships/image" Target="../media/image9.svg"/><Relationship Id="rId14" Type="http://schemas.openxmlformats.org/officeDocument/2006/relationships/chart" Target="../charts/chart1.xml"/><Relationship Id="rId22" Type="http://schemas.openxmlformats.org/officeDocument/2006/relationships/image" Target="../media/image23.png"/><Relationship Id="rId27" Type="http://schemas.openxmlformats.org/officeDocument/2006/relationships/image" Target="../media/image24.png"/><Relationship Id="rId30" Type="http://schemas.openxmlformats.org/officeDocument/2006/relationships/image" Target="../media/image27.png"/><Relationship Id="rId35" Type="http://schemas.openxmlformats.org/officeDocument/2006/relationships/image" Target="../media/image32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.png"/><Relationship Id="rId3" Type="http://schemas.openxmlformats.org/officeDocument/2006/relationships/image" Target="../media/image8.png"/><Relationship Id="rId12" Type="http://schemas.openxmlformats.org/officeDocument/2006/relationships/image" Target="../media/image11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0.png"/><Relationship Id="rId15" Type="http://schemas.openxmlformats.org/officeDocument/2006/relationships/chart" Target="../charts/chart3.xml"/><Relationship Id="rId10" Type="http://schemas.openxmlformats.org/officeDocument/2006/relationships/image" Target="../media/image13.png"/><Relationship Id="rId4" Type="http://schemas.openxmlformats.org/officeDocument/2006/relationships/image" Target="../media/image9.svg"/><Relationship Id="rId14" Type="http://schemas.openxmlformats.org/officeDocument/2006/relationships/chart" Target="../charts/chart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svg"/><Relationship Id="rId18" Type="http://schemas.openxmlformats.org/officeDocument/2006/relationships/image" Target="../media/image330.png"/><Relationship Id="rId3" Type="http://schemas.openxmlformats.org/officeDocument/2006/relationships/image" Target="../media/image17.png"/><Relationship Id="rId21" Type="http://schemas.openxmlformats.org/officeDocument/2006/relationships/image" Target="../media/image360.png"/><Relationship Id="rId34" Type="http://schemas.openxmlformats.org/officeDocument/2006/relationships/image" Target="../media/image40.png"/><Relationship Id="rId12" Type="http://schemas.openxmlformats.org/officeDocument/2006/relationships/image" Target="../media/image35.png"/><Relationship Id="rId17" Type="http://schemas.openxmlformats.org/officeDocument/2006/relationships/image" Target="../media/image320.png"/><Relationship Id="rId25" Type="http://schemas.openxmlformats.org/officeDocument/2006/relationships/image" Target="../media/image14.emf"/><Relationship Id="rId33" Type="http://schemas.openxmlformats.org/officeDocument/2006/relationships/image" Target="../media/image39.png"/><Relationship Id="rId38" Type="http://schemas.openxmlformats.org/officeDocument/2006/relationships/image" Target="../media/image44.png"/><Relationship Id="rId2" Type="http://schemas.openxmlformats.org/officeDocument/2006/relationships/chart" Target="../charts/chart4.xml"/><Relationship Id="rId16" Type="http://schemas.openxmlformats.org/officeDocument/2006/relationships/image" Target="../media/image310.png"/><Relationship Id="rId20" Type="http://schemas.openxmlformats.org/officeDocument/2006/relationships/image" Target="../media/image35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270.png"/><Relationship Id="rId24" Type="http://schemas.openxmlformats.org/officeDocument/2006/relationships/image" Target="../media/image13.emf"/><Relationship Id="rId32" Type="http://schemas.openxmlformats.org/officeDocument/2006/relationships/image" Target="../media/image38.png"/><Relationship Id="rId37" Type="http://schemas.openxmlformats.org/officeDocument/2006/relationships/image" Target="../media/image43.png"/><Relationship Id="rId5" Type="http://schemas.openxmlformats.org/officeDocument/2006/relationships/image" Target="../media/image34.svg"/><Relationship Id="rId15" Type="http://schemas.openxmlformats.org/officeDocument/2006/relationships/image" Target="../media/image37.emf"/><Relationship Id="rId23" Type="http://schemas.openxmlformats.org/officeDocument/2006/relationships/image" Target="../media/image38.emf"/><Relationship Id="rId36" Type="http://schemas.openxmlformats.org/officeDocument/2006/relationships/image" Target="../media/image42.png"/><Relationship Id="rId19" Type="http://schemas.openxmlformats.org/officeDocument/2006/relationships/image" Target="../media/image340.png"/><Relationship Id="rId31" Type="http://schemas.openxmlformats.org/officeDocument/2006/relationships/image" Target="../media/image170.png"/><Relationship Id="rId4" Type="http://schemas.openxmlformats.org/officeDocument/2006/relationships/image" Target="../media/image33.png"/><Relationship Id="rId14" Type="http://schemas.openxmlformats.org/officeDocument/2006/relationships/image" Target="../media/image16.png"/><Relationship Id="rId22" Type="http://schemas.openxmlformats.org/officeDocument/2006/relationships/image" Target="../media/image37.png"/><Relationship Id="rId35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22874" y="1793965"/>
            <a:ext cx="10019763" cy="1415409"/>
          </a:xfrm>
        </p:spPr>
        <p:txBody>
          <a:bodyPr>
            <a:noAutofit/>
          </a:bodyPr>
          <a:lstStyle/>
          <a:p>
            <a:pPr algn="ctr"/>
            <a:r>
              <a:rPr lang="en-US" sz="4000" dirty="0">
                <a:solidFill>
                  <a:schemeClr val="accent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Axial-Flexural Interaction for FRP-Confined Reinforced Masonry Columns</a:t>
            </a:r>
            <a:endParaRPr lang="en-US" sz="4000" b="1" dirty="0">
              <a:solidFill>
                <a:schemeClr val="accent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89641" y="3884023"/>
            <a:ext cx="9144000" cy="2595154"/>
          </a:xfrm>
        </p:spPr>
        <p:txBody>
          <a:bodyPr>
            <a:noAutofit/>
          </a:bodyPr>
          <a:lstStyle/>
          <a:p>
            <a:pPr algn="ctr"/>
            <a:r>
              <a:rPr lang="en-US" sz="2800" b="1" dirty="0"/>
              <a:t>Khalid Saqer Alotaibi</a:t>
            </a:r>
          </a:p>
          <a:p>
            <a:pPr algn="ctr"/>
            <a:r>
              <a:rPr lang="en-US" sz="2800" b="1" dirty="0"/>
              <a:t>Belal AbdelRahman</a:t>
            </a:r>
          </a:p>
          <a:p>
            <a:pPr algn="ctr"/>
            <a:r>
              <a:rPr lang="en-US" sz="2800" b="1" dirty="0"/>
              <a:t>Khaled Galal</a:t>
            </a:r>
          </a:p>
          <a:p>
            <a:pPr algn="ctr"/>
            <a:endParaRPr lang="en-US" sz="2800" b="1" dirty="0"/>
          </a:p>
          <a:p>
            <a:pPr marL="0" indent="0" algn="ctr">
              <a:buNone/>
            </a:pPr>
            <a:r>
              <a:rPr lang="en-CA" sz="2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Imam Abdulrahman Bin Faisal University</a:t>
            </a:r>
            <a:endParaRPr lang="en-CA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>
              <a:buNone/>
            </a:pPr>
            <a:r>
              <a:rPr lang="en-CA" sz="2800" dirty="0">
                <a:latin typeface="Arial" panose="020B0604020202020204" pitchFamily="34" charset="0"/>
                <a:cs typeface="Arial" panose="020B0604020202020204" pitchFamily="34" charset="0"/>
              </a:rPr>
              <a:t>Concordia University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392" y="216718"/>
            <a:ext cx="3395930" cy="811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9259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Test setup and instrumentation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C9F266-2750-6041-9580-7F3001A7484C}" type="slidenum">
              <a:rPr lang="en-US" smtClean="0"/>
              <a:pPr/>
              <a:t>10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80B506A-4DC8-BC37-E6DD-ED40AE5A9154}"/>
              </a:ext>
            </a:extLst>
          </p:cNvPr>
          <p:cNvGrpSpPr/>
          <p:nvPr/>
        </p:nvGrpSpPr>
        <p:grpSpPr>
          <a:xfrm>
            <a:off x="1645920" y="914400"/>
            <a:ext cx="9097095" cy="5485520"/>
            <a:chOff x="1645920" y="742449"/>
            <a:chExt cx="9097095" cy="5485520"/>
          </a:xfrm>
        </p:grpSpPr>
        <p:sp>
          <p:nvSpPr>
            <p:cNvPr id="11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45920" y="742449"/>
              <a:ext cx="9097095" cy="5485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3317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4922" y="2026257"/>
              <a:ext cx="1382165" cy="936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8" name="Picture 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6370" y="1907195"/>
              <a:ext cx="1798022" cy="3992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9" name="Picture 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8744" y="1612126"/>
              <a:ext cx="1798022" cy="4287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0" name="Picture 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4707" y="1320508"/>
              <a:ext cx="460722" cy="690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1" name="Picture 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4158" y="1204896"/>
              <a:ext cx="460722" cy="691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2" name="Picture 1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0228" y="906376"/>
              <a:ext cx="460722" cy="690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13"/>
            <p:cNvSpPr>
              <a:spLocks noChangeArrowheads="1"/>
            </p:cNvSpPr>
            <p:nvPr/>
          </p:nvSpPr>
          <p:spPr bwMode="auto">
            <a:xfrm>
              <a:off x="8636120" y="1342940"/>
              <a:ext cx="300246" cy="557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Load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14"/>
            <p:cNvSpPr>
              <a:spLocks noChangeArrowheads="1"/>
            </p:cNvSpPr>
            <p:nvPr/>
          </p:nvSpPr>
          <p:spPr bwMode="auto">
            <a:xfrm>
              <a:off x="3550926" y="1751895"/>
              <a:ext cx="843794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Spherical head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Line 15"/>
            <p:cNvSpPr>
              <a:spLocks noChangeShapeType="1"/>
            </p:cNvSpPr>
            <p:nvPr/>
          </p:nvSpPr>
          <p:spPr bwMode="auto">
            <a:xfrm flipV="1">
              <a:off x="3397352" y="1922724"/>
              <a:ext cx="410681" cy="105258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6"/>
            <p:cNvSpPr>
              <a:spLocks/>
            </p:cNvSpPr>
            <p:nvPr/>
          </p:nvSpPr>
          <p:spPr bwMode="auto">
            <a:xfrm>
              <a:off x="3374920" y="2012453"/>
              <a:ext cx="31060" cy="27609"/>
            </a:xfrm>
            <a:custGeom>
              <a:avLst/>
              <a:gdLst>
                <a:gd name="T0" fmla="*/ 0 w 408"/>
                <a:gd name="T1" fmla="*/ 274 h 363"/>
                <a:gd name="T2" fmla="*/ 316 w 408"/>
                <a:gd name="T3" fmla="*/ 0 h 363"/>
                <a:gd name="T4" fmla="*/ 408 w 408"/>
                <a:gd name="T5" fmla="*/ 363 h 363"/>
                <a:gd name="T6" fmla="*/ 0 w 408"/>
                <a:gd name="T7" fmla="*/ 27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363">
                  <a:moveTo>
                    <a:pt x="0" y="274"/>
                  </a:moveTo>
                  <a:lnTo>
                    <a:pt x="316" y="0"/>
                  </a:lnTo>
                  <a:cubicBezTo>
                    <a:pt x="288" y="129"/>
                    <a:pt x="322" y="263"/>
                    <a:pt x="408" y="363"/>
                  </a:cubicBezTo>
                  <a:lnTo>
                    <a:pt x="0" y="27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7"/>
            <p:cNvSpPr>
              <a:spLocks noChangeArrowheads="1"/>
            </p:cNvSpPr>
            <p:nvPr/>
          </p:nvSpPr>
          <p:spPr bwMode="auto">
            <a:xfrm>
              <a:off x="3537122" y="3536113"/>
              <a:ext cx="735084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Wrapped or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18"/>
            <p:cNvSpPr>
              <a:spLocks noChangeArrowheads="1"/>
            </p:cNvSpPr>
            <p:nvPr/>
          </p:nvSpPr>
          <p:spPr bwMode="auto">
            <a:xfrm>
              <a:off x="3556103" y="3672431"/>
              <a:ext cx="693671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unwrapped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Rectangle 19"/>
            <p:cNvSpPr>
              <a:spLocks noChangeArrowheads="1"/>
            </p:cNvSpPr>
            <p:nvPr/>
          </p:nvSpPr>
          <p:spPr bwMode="auto">
            <a:xfrm>
              <a:off x="3428412" y="3808749"/>
              <a:ext cx="942150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masonry column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Line 20"/>
            <p:cNvSpPr>
              <a:spLocks noChangeShapeType="1"/>
            </p:cNvSpPr>
            <p:nvPr/>
          </p:nvSpPr>
          <p:spPr bwMode="auto">
            <a:xfrm flipV="1">
              <a:off x="3155776" y="3758709"/>
              <a:ext cx="348561" cy="10871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1"/>
            <p:cNvSpPr>
              <a:spLocks/>
            </p:cNvSpPr>
            <p:nvPr/>
          </p:nvSpPr>
          <p:spPr bwMode="auto">
            <a:xfrm>
              <a:off x="3135069" y="3851888"/>
              <a:ext cx="32785" cy="27609"/>
            </a:xfrm>
            <a:custGeom>
              <a:avLst/>
              <a:gdLst>
                <a:gd name="T0" fmla="*/ 0 w 207"/>
                <a:gd name="T1" fmla="*/ 145 h 179"/>
                <a:gd name="T2" fmla="*/ 151 w 207"/>
                <a:gd name="T3" fmla="*/ 0 h 179"/>
                <a:gd name="T4" fmla="*/ 207 w 207"/>
                <a:gd name="T5" fmla="*/ 179 h 179"/>
                <a:gd name="T6" fmla="*/ 0 w 207"/>
                <a:gd name="T7" fmla="*/ 14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179">
                  <a:moveTo>
                    <a:pt x="0" y="145"/>
                  </a:moveTo>
                  <a:lnTo>
                    <a:pt x="151" y="0"/>
                  </a:lnTo>
                  <a:cubicBezTo>
                    <a:pt x="140" y="65"/>
                    <a:pt x="161" y="131"/>
                    <a:pt x="207" y="179"/>
                  </a:cubicBezTo>
                  <a:lnTo>
                    <a:pt x="0" y="145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22"/>
            <p:cNvSpPr>
              <a:spLocks noChangeArrowheads="1"/>
            </p:cNvSpPr>
            <p:nvPr/>
          </p:nvSpPr>
          <p:spPr bwMode="auto">
            <a:xfrm>
              <a:off x="3581986" y="4857883"/>
              <a:ext cx="700573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Strong floor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Line 23"/>
            <p:cNvSpPr>
              <a:spLocks noChangeShapeType="1"/>
            </p:cNvSpPr>
            <p:nvPr/>
          </p:nvSpPr>
          <p:spPr bwMode="auto">
            <a:xfrm flipV="1">
              <a:off x="3706226" y="5023536"/>
              <a:ext cx="91454" cy="55390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4"/>
            <p:cNvSpPr>
              <a:spLocks/>
            </p:cNvSpPr>
            <p:nvPr/>
          </p:nvSpPr>
          <p:spPr bwMode="auto">
            <a:xfrm>
              <a:off x="3694147" y="5568809"/>
              <a:ext cx="27609" cy="31060"/>
            </a:xfrm>
            <a:custGeom>
              <a:avLst/>
              <a:gdLst>
                <a:gd name="T0" fmla="*/ 62 w 184"/>
                <a:gd name="T1" fmla="*/ 200 h 200"/>
                <a:gd name="T2" fmla="*/ 0 w 184"/>
                <a:gd name="T3" fmla="*/ 0 h 200"/>
                <a:gd name="T4" fmla="*/ 184 w 184"/>
                <a:gd name="T5" fmla="*/ 31 h 200"/>
                <a:gd name="T6" fmla="*/ 62 w 184"/>
                <a:gd name="T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00">
                  <a:moveTo>
                    <a:pt x="62" y="200"/>
                  </a:moveTo>
                  <a:lnTo>
                    <a:pt x="0" y="0"/>
                  </a:lnTo>
                  <a:cubicBezTo>
                    <a:pt x="53" y="39"/>
                    <a:pt x="121" y="50"/>
                    <a:pt x="184" y="31"/>
                  </a:cubicBezTo>
                  <a:lnTo>
                    <a:pt x="62" y="20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25"/>
            <p:cNvSpPr>
              <a:spLocks noChangeShapeType="1"/>
            </p:cNvSpPr>
            <p:nvPr/>
          </p:nvSpPr>
          <p:spPr bwMode="auto">
            <a:xfrm flipH="1">
              <a:off x="2494890" y="2245402"/>
              <a:ext cx="151848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6"/>
            <p:cNvSpPr>
              <a:spLocks/>
            </p:cNvSpPr>
            <p:nvPr/>
          </p:nvSpPr>
          <p:spPr bwMode="auto">
            <a:xfrm>
              <a:off x="2639836" y="2231598"/>
              <a:ext cx="29334" cy="27609"/>
            </a:xfrm>
            <a:custGeom>
              <a:avLst/>
              <a:gdLst>
                <a:gd name="T0" fmla="*/ 374 w 374"/>
                <a:gd name="T1" fmla="*/ 186 h 373"/>
                <a:gd name="T2" fmla="*/ 0 w 374"/>
                <a:gd name="T3" fmla="*/ 373 h 373"/>
                <a:gd name="T4" fmla="*/ 0 w 374"/>
                <a:gd name="T5" fmla="*/ 0 h 373"/>
                <a:gd name="T6" fmla="*/ 374 w 374"/>
                <a:gd name="T7" fmla="*/ 186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4" h="373">
                  <a:moveTo>
                    <a:pt x="374" y="186"/>
                  </a:moveTo>
                  <a:lnTo>
                    <a:pt x="0" y="373"/>
                  </a:lnTo>
                  <a:cubicBezTo>
                    <a:pt x="59" y="256"/>
                    <a:pt x="59" y="117"/>
                    <a:pt x="0" y="0"/>
                  </a:cubicBezTo>
                  <a:lnTo>
                    <a:pt x="374" y="1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27"/>
            <p:cNvSpPr>
              <a:spLocks noChangeShapeType="1"/>
            </p:cNvSpPr>
            <p:nvPr/>
          </p:nvSpPr>
          <p:spPr bwMode="auto">
            <a:xfrm flipV="1">
              <a:off x="2494890" y="2245402"/>
              <a:ext cx="0" cy="3337212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8"/>
            <p:cNvSpPr>
              <a:spLocks noChangeArrowheads="1"/>
            </p:cNvSpPr>
            <p:nvPr/>
          </p:nvSpPr>
          <p:spPr bwMode="auto">
            <a:xfrm>
              <a:off x="1725295" y="3769062"/>
              <a:ext cx="422760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Upper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29"/>
            <p:cNvSpPr>
              <a:spLocks noChangeArrowheads="1"/>
            </p:cNvSpPr>
            <p:nvPr/>
          </p:nvSpPr>
          <p:spPr bwMode="auto">
            <a:xfrm>
              <a:off x="2063503" y="3769062"/>
              <a:ext cx="188085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&amp;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30"/>
            <p:cNvSpPr>
              <a:spLocks noChangeArrowheads="1"/>
            </p:cNvSpPr>
            <p:nvPr/>
          </p:nvSpPr>
          <p:spPr bwMode="auto">
            <a:xfrm>
              <a:off x="2187742" y="3769062"/>
              <a:ext cx="352012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lower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31"/>
            <p:cNvSpPr>
              <a:spLocks noChangeArrowheads="1"/>
            </p:cNvSpPr>
            <p:nvPr/>
          </p:nvSpPr>
          <p:spPr bwMode="auto">
            <a:xfrm>
              <a:off x="1704589" y="3905380"/>
              <a:ext cx="82826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32"/>
            <p:cNvSpPr>
              <a:spLocks noChangeArrowheads="1"/>
            </p:cNvSpPr>
            <p:nvPr/>
          </p:nvSpPr>
          <p:spPr bwMode="auto">
            <a:xfrm>
              <a:off x="1732197" y="3905380"/>
              <a:ext cx="871402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bearing platens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Line 33"/>
            <p:cNvSpPr>
              <a:spLocks noChangeShapeType="1"/>
            </p:cNvSpPr>
            <p:nvPr/>
          </p:nvSpPr>
          <p:spPr bwMode="auto">
            <a:xfrm flipH="1">
              <a:off x="2494890" y="5582614"/>
              <a:ext cx="151848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4"/>
            <p:cNvSpPr>
              <a:spLocks/>
            </p:cNvSpPr>
            <p:nvPr/>
          </p:nvSpPr>
          <p:spPr bwMode="auto">
            <a:xfrm>
              <a:off x="2639836" y="5567084"/>
              <a:ext cx="29334" cy="29334"/>
            </a:xfrm>
            <a:custGeom>
              <a:avLst/>
              <a:gdLst>
                <a:gd name="T0" fmla="*/ 187 w 187"/>
                <a:gd name="T1" fmla="*/ 94 h 187"/>
                <a:gd name="T2" fmla="*/ 0 w 187"/>
                <a:gd name="T3" fmla="*/ 187 h 187"/>
                <a:gd name="T4" fmla="*/ 0 w 187"/>
                <a:gd name="T5" fmla="*/ 0 h 187"/>
                <a:gd name="T6" fmla="*/ 187 w 187"/>
                <a:gd name="T7" fmla="*/ 9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87">
                  <a:moveTo>
                    <a:pt x="187" y="94"/>
                  </a:moveTo>
                  <a:lnTo>
                    <a:pt x="0" y="187"/>
                  </a:lnTo>
                  <a:cubicBezTo>
                    <a:pt x="29" y="128"/>
                    <a:pt x="29" y="59"/>
                    <a:pt x="0" y="0"/>
                  </a:cubicBezTo>
                  <a:lnTo>
                    <a:pt x="187" y="9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35"/>
            <p:cNvSpPr>
              <a:spLocks noChangeShapeType="1"/>
            </p:cNvSpPr>
            <p:nvPr/>
          </p:nvSpPr>
          <p:spPr bwMode="auto">
            <a:xfrm flipH="1">
              <a:off x="1709765" y="4079661"/>
              <a:ext cx="785125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36"/>
            <p:cNvSpPr>
              <a:spLocks noChangeArrowheads="1"/>
            </p:cNvSpPr>
            <p:nvPr/>
          </p:nvSpPr>
          <p:spPr bwMode="auto">
            <a:xfrm>
              <a:off x="3540573" y="2568080"/>
              <a:ext cx="146672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4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37"/>
            <p:cNvSpPr>
              <a:spLocks noChangeArrowheads="1"/>
            </p:cNvSpPr>
            <p:nvPr/>
          </p:nvSpPr>
          <p:spPr bwMode="auto">
            <a:xfrm>
              <a:off x="3625125" y="2568080"/>
              <a:ext cx="802380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Displacement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38"/>
            <p:cNvSpPr>
              <a:spLocks noChangeArrowheads="1"/>
            </p:cNvSpPr>
            <p:nvPr/>
          </p:nvSpPr>
          <p:spPr bwMode="auto">
            <a:xfrm>
              <a:off x="3735560" y="2704398"/>
              <a:ext cx="438289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sensors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Line 39"/>
            <p:cNvSpPr>
              <a:spLocks noChangeShapeType="1"/>
            </p:cNvSpPr>
            <p:nvPr/>
          </p:nvSpPr>
          <p:spPr bwMode="auto">
            <a:xfrm flipV="1">
              <a:off x="2798587" y="2447291"/>
              <a:ext cx="572882" cy="345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40"/>
            <p:cNvSpPr>
              <a:spLocks noChangeShapeType="1"/>
            </p:cNvSpPr>
            <p:nvPr/>
          </p:nvSpPr>
          <p:spPr bwMode="auto">
            <a:xfrm flipV="1">
              <a:off x="2798587" y="2450742"/>
              <a:ext cx="0" cy="20879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1"/>
            <p:cNvSpPr>
              <a:spLocks/>
            </p:cNvSpPr>
            <p:nvPr/>
          </p:nvSpPr>
          <p:spPr bwMode="auto">
            <a:xfrm>
              <a:off x="2784782" y="2652632"/>
              <a:ext cx="27609" cy="29334"/>
            </a:xfrm>
            <a:custGeom>
              <a:avLst/>
              <a:gdLst>
                <a:gd name="T0" fmla="*/ 187 w 374"/>
                <a:gd name="T1" fmla="*/ 373 h 373"/>
                <a:gd name="T2" fmla="*/ 0 w 374"/>
                <a:gd name="T3" fmla="*/ 0 h 373"/>
                <a:gd name="T4" fmla="*/ 374 w 374"/>
                <a:gd name="T5" fmla="*/ 0 h 373"/>
                <a:gd name="T6" fmla="*/ 187 w 374"/>
                <a:gd name="T7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4" h="373">
                  <a:moveTo>
                    <a:pt x="187" y="373"/>
                  </a:moveTo>
                  <a:lnTo>
                    <a:pt x="0" y="0"/>
                  </a:lnTo>
                  <a:cubicBezTo>
                    <a:pt x="117" y="58"/>
                    <a:pt x="256" y="58"/>
                    <a:pt x="374" y="0"/>
                  </a:cubicBezTo>
                  <a:lnTo>
                    <a:pt x="187" y="37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42"/>
            <p:cNvSpPr>
              <a:spLocks noChangeShapeType="1"/>
            </p:cNvSpPr>
            <p:nvPr/>
          </p:nvSpPr>
          <p:spPr bwMode="auto">
            <a:xfrm flipV="1">
              <a:off x="3071224" y="2447291"/>
              <a:ext cx="0" cy="20879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3"/>
            <p:cNvSpPr>
              <a:spLocks/>
            </p:cNvSpPr>
            <p:nvPr/>
          </p:nvSpPr>
          <p:spPr bwMode="auto">
            <a:xfrm>
              <a:off x="3057419" y="2649181"/>
              <a:ext cx="27609" cy="27609"/>
            </a:xfrm>
            <a:custGeom>
              <a:avLst/>
              <a:gdLst>
                <a:gd name="T0" fmla="*/ 187 w 374"/>
                <a:gd name="T1" fmla="*/ 374 h 374"/>
                <a:gd name="T2" fmla="*/ 0 w 374"/>
                <a:gd name="T3" fmla="*/ 0 h 374"/>
                <a:gd name="T4" fmla="*/ 374 w 374"/>
                <a:gd name="T5" fmla="*/ 0 h 374"/>
                <a:gd name="T6" fmla="*/ 187 w 374"/>
                <a:gd name="T7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4" h="374">
                  <a:moveTo>
                    <a:pt x="187" y="374"/>
                  </a:moveTo>
                  <a:lnTo>
                    <a:pt x="0" y="0"/>
                  </a:lnTo>
                  <a:cubicBezTo>
                    <a:pt x="118" y="59"/>
                    <a:pt x="256" y="59"/>
                    <a:pt x="374" y="0"/>
                  </a:cubicBezTo>
                  <a:lnTo>
                    <a:pt x="187" y="37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Line 44"/>
            <p:cNvSpPr>
              <a:spLocks noChangeShapeType="1"/>
            </p:cNvSpPr>
            <p:nvPr/>
          </p:nvSpPr>
          <p:spPr bwMode="auto">
            <a:xfrm flipV="1">
              <a:off x="3371469" y="2447291"/>
              <a:ext cx="0" cy="20879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5"/>
            <p:cNvSpPr>
              <a:spLocks/>
            </p:cNvSpPr>
            <p:nvPr/>
          </p:nvSpPr>
          <p:spPr bwMode="auto">
            <a:xfrm>
              <a:off x="3357665" y="2649181"/>
              <a:ext cx="27609" cy="27609"/>
            </a:xfrm>
            <a:custGeom>
              <a:avLst/>
              <a:gdLst>
                <a:gd name="T0" fmla="*/ 187 w 374"/>
                <a:gd name="T1" fmla="*/ 374 h 374"/>
                <a:gd name="T2" fmla="*/ 0 w 374"/>
                <a:gd name="T3" fmla="*/ 0 h 374"/>
                <a:gd name="T4" fmla="*/ 374 w 374"/>
                <a:gd name="T5" fmla="*/ 0 h 374"/>
                <a:gd name="T6" fmla="*/ 187 w 374"/>
                <a:gd name="T7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4" h="374">
                  <a:moveTo>
                    <a:pt x="187" y="374"/>
                  </a:moveTo>
                  <a:lnTo>
                    <a:pt x="0" y="0"/>
                  </a:lnTo>
                  <a:cubicBezTo>
                    <a:pt x="118" y="59"/>
                    <a:pt x="256" y="59"/>
                    <a:pt x="374" y="0"/>
                  </a:cubicBezTo>
                  <a:lnTo>
                    <a:pt x="187" y="37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46"/>
            <p:cNvSpPr>
              <a:spLocks noChangeShapeType="1"/>
            </p:cNvSpPr>
            <p:nvPr/>
          </p:nvSpPr>
          <p:spPr bwMode="auto">
            <a:xfrm>
              <a:off x="3371469" y="2447291"/>
              <a:ext cx="507311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Line 47"/>
            <p:cNvSpPr>
              <a:spLocks noChangeShapeType="1"/>
            </p:cNvSpPr>
            <p:nvPr/>
          </p:nvSpPr>
          <p:spPr bwMode="auto">
            <a:xfrm flipV="1">
              <a:off x="3878781" y="2447291"/>
              <a:ext cx="0" cy="125965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3" name="Oval 73"/>
            <p:cNvSpPr>
              <a:spLocks noChangeArrowheads="1"/>
            </p:cNvSpPr>
            <p:nvPr/>
          </p:nvSpPr>
          <p:spPr bwMode="auto">
            <a:xfrm>
              <a:off x="7818209" y="1068578"/>
              <a:ext cx="2074110" cy="2070659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4" name="Freeform 74"/>
            <p:cNvSpPr>
              <a:spLocks noEditPoints="1"/>
            </p:cNvSpPr>
            <p:nvPr/>
          </p:nvSpPr>
          <p:spPr bwMode="auto">
            <a:xfrm>
              <a:off x="8820753" y="1237682"/>
              <a:ext cx="5177" cy="1818729"/>
            </a:xfrm>
            <a:custGeom>
              <a:avLst/>
              <a:gdLst>
                <a:gd name="T0" fmla="*/ 9 w 19"/>
                <a:gd name="T1" fmla="*/ 150 h 5974"/>
                <a:gd name="T2" fmla="*/ 9 w 19"/>
                <a:gd name="T3" fmla="*/ 0 h 5974"/>
                <a:gd name="T4" fmla="*/ 19 w 19"/>
                <a:gd name="T5" fmla="*/ 364 h 5974"/>
                <a:gd name="T6" fmla="*/ 0 w 19"/>
                <a:gd name="T7" fmla="*/ 234 h 5974"/>
                <a:gd name="T8" fmla="*/ 19 w 19"/>
                <a:gd name="T9" fmla="*/ 458 h 5974"/>
                <a:gd name="T10" fmla="*/ 0 w 19"/>
                <a:gd name="T11" fmla="*/ 588 h 5974"/>
                <a:gd name="T12" fmla="*/ 19 w 19"/>
                <a:gd name="T13" fmla="*/ 458 h 5974"/>
                <a:gd name="T14" fmla="*/ 9 w 19"/>
                <a:gd name="T15" fmla="*/ 822 h 5974"/>
                <a:gd name="T16" fmla="*/ 9 w 19"/>
                <a:gd name="T17" fmla="*/ 672 h 5974"/>
                <a:gd name="T18" fmla="*/ 19 w 19"/>
                <a:gd name="T19" fmla="*/ 1036 h 5974"/>
                <a:gd name="T20" fmla="*/ 0 w 19"/>
                <a:gd name="T21" fmla="*/ 906 h 5974"/>
                <a:gd name="T22" fmla="*/ 19 w 19"/>
                <a:gd name="T23" fmla="*/ 1130 h 5974"/>
                <a:gd name="T24" fmla="*/ 0 w 19"/>
                <a:gd name="T25" fmla="*/ 1260 h 5974"/>
                <a:gd name="T26" fmla="*/ 19 w 19"/>
                <a:gd name="T27" fmla="*/ 1130 h 5974"/>
                <a:gd name="T28" fmla="*/ 9 w 19"/>
                <a:gd name="T29" fmla="*/ 1494 h 5974"/>
                <a:gd name="T30" fmla="*/ 9 w 19"/>
                <a:gd name="T31" fmla="*/ 1344 h 5974"/>
                <a:gd name="T32" fmla="*/ 19 w 19"/>
                <a:gd name="T33" fmla="*/ 1708 h 5974"/>
                <a:gd name="T34" fmla="*/ 0 w 19"/>
                <a:gd name="T35" fmla="*/ 1578 h 5974"/>
                <a:gd name="T36" fmla="*/ 19 w 19"/>
                <a:gd name="T37" fmla="*/ 1802 h 5974"/>
                <a:gd name="T38" fmla="*/ 0 w 19"/>
                <a:gd name="T39" fmla="*/ 1932 h 5974"/>
                <a:gd name="T40" fmla="*/ 19 w 19"/>
                <a:gd name="T41" fmla="*/ 1802 h 5974"/>
                <a:gd name="T42" fmla="*/ 9 w 19"/>
                <a:gd name="T43" fmla="*/ 2166 h 5974"/>
                <a:gd name="T44" fmla="*/ 9 w 19"/>
                <a:gd name="T45" fmla="*/ 2016 h 5974"/>
                <a:gd name="T46" fmla="*/ 19 w 19"/>
                <a:gd name="T47" fmla="*/ 2380 h 5974"/>
                <a:gd name="T48" fmla="*/ 0 w 19"/>
                <a:gd name="T49" fmla="*/ 2250 h 5974"/>
                <a:gd name="T50" fmla="*/ 19 w 19"/>
                <a:gd name="T51" fmla="*/ 2474 h 5974"/>
                <a:gd name="T52" fmla="*/ 0 w 19"/>
                <a:gd name="T53" fmla="*/ 2604 h 5974"/>
                <a:gd name="T54" fmla="*/ 19 w 19"/>
                <a:gd name="T55" fmla="*/ 2474 h 5974"/>
                <a:gd name="T56" fmla="*/ 9 w 19"/>
                <a:gd name="T57" fmla="*/ 2838 h 5974"/>
                <a:gd name="T58" fmla="*/ 9 w 19"/>
                <a:gd name="T59" fmla="*/ 2688 h 5974"/>
                <a:gd name="T60" fmla="*/ 19 w 19"/>
                <a:gd name="T61" fmla="*/ 3052 h 5974"/>
                <a:gd name="T62" fmla="*/ 0 w 19"/>
                <a:gd name="T63" fmla="*/ 2922 h 5974"/>
                <a:gd name="T64" fmla="*/ 19 w 19"/>
                <a:gd name="T65" fmla="*/ 3146 h 5974"/>
                <a:gd name="T66" fmla="*/ 0 w 19"/>
                <a:gd name="T67" fmla="*/ 3276 h 5974"/>
                <a:gd name="T68" fmla="*/ 19 w 19"/>
                <a:gd name="T69" fmla="*/ 3146 h 5974"/>
                <a:gd name="T70" fmla="*/ 9 w 19"/>
                <a:gd name="T71" fmla="*/ 3510 h 5974"/>
                <a:gd name="T72" fmla="*/ 9 w 19"/>
                <a:gd name="T73" fmla="*/ 3360 h 5974"/>
                <a:gd name="T74" fmla="*/ 19 w 19"/>
                <a:gd name="T75" fmla="*/ 3724 h 5974"/>
                <a:gd name="T76" fmla="*/ 0 w 19"/>
                <a:gd name="T77" fmla="*/ 3594 h 5974"/>
                <a:gd name="T78" fmla="*/ 19 w 19"/>
                <a:gd name="T79" fmla="*/ 3818 h 5974"/>
                <a:gd name="T80" fmla="*/ 0 w 19"/>
                <a:gd name="T81" fmla="*/ 3948 h 5974"/>
                <a:gd name="T82" fmla="*/ 19 w 19"/>
                <a:gd name="T83" fmla="*/ 3818 h 5974"/>
                <a:gd name="T84" fmla="*/ 9 w 19"/>
                <a:gd name="T85" fmla="*/ 4182 h 5974"/>
                <a:gd name="T86" fmla="*/ 9 w 19"/>
                <a:gd name="T87" fmla="*/ 4032 h 5974"/>
                <a:gd name="T88" fmla="*/ 19 w 19"/>
                <a:gd name="T89" fmla="*/ 4396 h 5974"/>
                <a:gd name="T90" fmla="*/ 0 w 19"/>
                <a:gd name="T91" fmla="*/ 4266 h 5974"/>
                <a:gd name="T92" fmla="*/ 19 w 19"/>
                <a:gd name="T93" fmla="*/ 4490 h 5974"/>
                <a:gd name="T94" fmla="*/ 0 w 19"/>
                <a:gd name="T95" fmla="*/ 4620 h 5974"/>
                <a:gd name="T96" fmla="*/ 19 w 19"/>
                <a:gd name="T97" fmla="*/ 4490 h 5974"/>
                <a:gd name="T98" fmla="*/ 9 w 19"/>
                <a:gd name="T99" fmla="*/ 4854 h 5974"/>
                <a:gd name="T100" fmla="*/ 9 w 19"/>
                <a:gd name="T101" fmla="*/ 4704 h 5974"/>
                <a:gd name="T102" fmla="*/ 19 w 19"/>
                <a:gd name="T103" fmla="*/ 5068 h 5974"/>
                <a:gd name="T104" fmla="*/ 0 w 19"/>
                <a:gd name="T105" fmla="*/ 4938 h 5974"/>
                <a:gd name="T106" fmla="*/ 19 w 19"/>
                <a:gd name="T107" fmla="*/ 5162 h 5974"/>
                <a:gd name="T108" fmla="*/ 0 w 19"/>
                <a:gd name="T109" fmla="*/ 5292 h 5974"/>
                <a:gd name="T110" fmla="*/ 19 w 19"/>
                <a:gd name="T111" fmla="*/ 5162 h 5974"/>
                <a:gd name="T112" fmla="*/ 9 w 19"/>
                <a:gd name="T113" fmla="*/ 5526 h 5974"/>
                <a:gd name="T114" fmla="*/ 9 w 19"/>
                <a:gd name="T115" fmla="*/ 5376 h 5974"/>
                <a:gd name="T116" fmla="*/ 19 w 19"/>
                <a:gd name="T117" fmla="*/ 5740 h 5974"/>
                <a:gd name="T118" fmla="*/ 0 w 19"/>
                <a:gd name="T119" fmla="*/ 5610 h 5974"/>
                <a:gd name="T120" fmla="*/ 19 w 19"/>
                <a:gd name="T121" fmla="*/ 5834 h 5974"/>
                <a:gd name="T122" fmla="*/ 0 w 19"/>
                <a:gd name="T123" fmla="*/ 5964 h 5974"/>
                <a:gd name="T124" fmla="*/ 19 w 19"/>
                <a:gd name="T125" fmla="*/ 5834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5974">
                  <a:moveTo>
                    <a:pt x="19" y="10"/>
                  </a:moveTo>
                  <a:lnTo>
                    <a:pt x="19" y="140"/>
                  </a:lnTo>
                  <a:cubicBezTo>
                    <a:pt x="19" y="146"/>
                    <a:pt x="14" y="150"/>
                    <a:pt x="9" y="150"/>
                  </a:cubicBezTo>
                  <a:cubicBezTo>
                    <a:pt x="4" y="150"/>
                    <a:pt x="0" y="146"/>
                    <a:pt x="0" y="140"/>
                  </a:cubicBez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ubicBezTo>
                    <a:pt x="14" y="0"/>
                    <a:pt x="19" y="5"/>
                    <a:pt x="19" y="10"/>
                  </a:cubicBezTo>
                  <a:close/>
                  <a:moveTo>
                    <a:pt x="19" y="234"/>
                  </a:moveTo>
                  <a:lnTo>
                    <a:pt x="19" y="364"/>
                  </a:lnTo>
                  <a:cubicBezTo>
                    <a:pt x="19" y="370"/>
                    <a:pt x="14" y="374"/>
                    <a:pt x="9" y="374"/>
                  </a:cubicBezTo>
                  <a:cubicBezTo>
                    <a:pt x="4" y="374"/>
                    <a:pt x="0" y="370"/>
                    <a:pt x="0" y="364"/>
                  </a:cubicBezTo>
                  <a:lnTo>
                    <a:pt x="0" y="234"/>
                  </a:lnTo>
                  <a:cubicBezTo>
                    <a:pt x="0" y="229"/>
                    <a:pt x="4" y="224"/>
                    <a:pt x="9" y="224"/>
                  </a:cubicBezTo>
                  <a:cubicBezTo>
                    <a:pt x="14" y="224"/>
                    <a:pt x="19" y="229"/>
                    <a:pt x="19" y="234"/>
                  </a:cubicBezTo>
                  <a:close/>
                  <a:moveTo>
                    <a:pt x="19" y="458"/>
                  </a:moveTo>
                  <a:lnTo>
                    <a:pt x="19" y="588"/>
                  </a:lnTo>
                  <a:cubicBezTo>
                    <a:pt x="19" y="594"/>
                    <a:pt x="14" y="598"/>
                    <a:pt x="9" y="598"/>
                  </a:cubicBezTo>
                  <a:cubicBezTo>
                    <a:pt x="4" y="598"/>
                    <a:pt x="0" y="594"/>
                    <a:pt x="0" y="588"/>
                  </a:cubicBezTo>
                  <a:lnTo>
                    <a:pt x="0" y="458"/>
                  </a:lnTo>
                  <a:cubicBezTo>
                    <a:pt x="0" y="453"/>
                    <a:pt x="4" y="448"/>
                    <a:pt x="9" y="448"/>
                  </a:cubicBezTo>
                  <a:cubicBezTo>
                    <a:pt x="14" y="448"/>
                    <a:pt x="19" y="453"/>
                    <a:pt x="19" y="458"/>
                  </a:cubicBezTo>
                  <a:close/>
                  <a:moveTo>
                    <a:pt x="19" y="682"/>
                  </a:moveTo>
                  <a:lnTo>
                    <a:pt x="19" y="812"/>
                  </a:lnTo>
                  <a:cubicBezTo>
                    <a:pt x="19" y="818"/>
                    <a:pt x="14" y="822"/>
                    <a:pt x="9" y="822"/>
                  </a:cubicBezTo>
                  <a:cubicBezTo>
                    <a:pt x="4" y="822"/>
                    <a:pt x="0" y="818"/>
                    <a:pt x="0" y="812"/>
                  </a:cubicBezTo>
                  <a:lnTo>
                    <a:pt x="0" y="682"/>
                  </a:lnTo>
                  <a:cubicBezTo>
                    <a:pt x="0" y="677"/>
                    <a:pt x="4" y="672"/>
                    <a:pt x="9" y="672"/>
                  </a:cubicBezTo>
                  <a:cubicBezTo>
                    <a:pt x="14" y="672"/>
                    <a:pt x="19" y="677"/>
                    <a:pt x="19" y="682"/>
                  </a:cubicBezTo>
                  <a:close/>
                  <a:moveTo>
                    <a:pt x="19" y="906"/>
                  </a:moveTo>
                  <a:lnTo>
                    <a:pt x="19" y="1036"/>
                  </a:lnTo>
                  <a:cubicBezTo>
                    <a:pt x="19" y="1042"/>
                    <a:pt x="14" y="1046"/>
                    <a:pt x="9" y="1046"/>
                  </a:cubicBezTo>
                  <a:cubicBezTo>
                    <a:pt x="4" y="1046"/>
                    <a:pt x="0" y="1042"/>
                    <a:pt x="0" y="1036"/>
                  </a:cubicBezTo>
                  <a:lnTo>
                    <a:pt x="0" y="906"/>
                  </a:lnTo>
                  <a:cubicBezTo>
                    <a:pt x="0" y="901"/>
                    <a:pt x="4" y="896"/>
                    <a:pt x="9" y="896"/>
                  </a:cubicBezTo>
                  <a:cubicBezTo>
                    <a:pt x="14" y="896"/>
                    <a:pt x="19" y="901"/>
                    <a:pt x="19" y="906"/>
                  </a:cubicBezTo>
                  <a:close/>
                  <a:moveTo>
                    <a:pt x="19" y="1130"/>
                  </a:moveTo>
                  <a:lnTo>
                    <a:pt x="19" y="1260"/>
                  </a:lnTo>
                  <a:cubicBezTo>
                    <a:pt x="19" y="1266"/>
                    <a:pt x="14" y="1270"/>
                    <a:pt x="9" y="1270"/>
                  </a:cubicBezTo>
                  <a:cubicBezTo>
                    <a:pt x="4" y="1270"/>
                    <a:pt x="0" y="1266"/>
                    <a:pt x="0" y="1260"/>
                  </a:cubicBezTo>
                  <a:lnTo>
                    <a:pt x="0" y="1130"/>
                  </a:lnTo>
                  <a:cubicBezTo>
                    <a:pt x="0" y="1125"/>
                    <a:pt x="4" y="1120"/>
                    <a:pt x="9" y="1120"/>
                  </a:cubicBezTo>
                  <a:cubicBezTo>
                    <a:pt x="14" y="1120"/>
                    <a:pt x="19" y="1125"/>
                    <a:pt x="19" y="1130"/>
                  </a:cubicBezTo>
                  <a:close/>
                  <a:moveTo>
                    <a:pt x="19" y="1354"/>
                  </a:moveTo>
                  <a:lnTo>
                    <a:pt x="19" y="1484"/>
                  </a:lnTo>
                  <a:cubicBezTo>
                    <a:pt x="19" y="1490"/>
                    <a:pt x="14" y="1494"/>
                    <a:pt x="9" y="1494"/>
                  </a:cubicBezTo>
                  <a:cubicBezTo>
                    <a:pt x="4" y="1494"/>
                    <a:pt x="0" y="1490"/>
                    <a:pt x="0" y="1484"/>
                  </a:cubicBezTo>
                  <a:lnTo>
                    <a:pt x="0" y="1354"/>
                  </a:lnTo>
                  <a:cubicBezTo>
                    <a:pt x="0" y="1349"/>
                    <a:pt x="4" y="1344"/>
                    <a:pt x="9" y="1344"/>
                  </a:cubicBezTo>
                  <a:cubicBezTo>
                    <a:pt x="14" y="1344"/>
                    <a:pt x="19" y="1349"/>
                    <a:pt x="19" y="1354"/>
                  </a:cubicBezTo>
                  <a:close/>
                  <a:moveTo>
                    <a:pt x="19" y="1578"/>
                  </a:moveTo>
                  <a:lnTo>
                    <a:pt x="19" y="1708"/>
                  </a:lnTo>
                  <a:cubicBezTo>
                    <a:pt x="19" y="1714"/>
                    <a:pt x="14" y="1718"/>
                    <a:pt x="9" y="1718"/>
                  </a:cubicBezTo>
                  <a:cubicBezTo>
                    <a:pt x="4" y="1718"/>
                    <a:pt x="0" y="1714"/>
                    <a:pt x="0" y="1708"/>
                  </a:cubicBezTo>
                  <a:lnTo>
                    <a:pt x="0" y="1578"/>
                  </a:lnTo>
                  <a:cubicBezTo>
                    <a:pt x="0" y="1573"/>
                    <a:pt x="4" y="1568"/>
                    <a:pt x="9" y="1568"/>
                  </a:cubicBezTo>
                  <a:cubicBezTo>
                    <a:pt x="14" y="1568"/>
                    <a:pt x="19" y="1573"/>
                    <a:pt x="19" y="1578"/>
                  </a:cubicBezTo>
                  <a:close/>
                  <a:moveTo>
                    <a:pt x="19" y="1802"/>
                  </a:moveTo>
                  <a:lnTo>
                    <a:pt x="19" y="1932"/>
                  </a:lnTo>
                  <a:cubicBezTo>
                    <a:pt x="19" y="1938"/>
                    <a:pt x="14" y="1942"/>
                    <a:pt x="9" y="1942"/>
                  </a:cubicBezTo>
                  <a:cubicBezTo>
                    <a:pt x="4" y="1942"/>
                    <a:pt x="0" y="1938"/>
                    <a:pt x="0" y="1932"/>
                  </a:cubicBezTo>
                  <a:lnTo>
                    <a:pt x="0" y="1802"/>
                  </a:lnTo>
                  <a:cubicBezTo>
                    <a:pt x="0" y="1797"/>
                    <a:pt x="4" y="1792"/>
                    <a:pt x="9" y="1792"/>
                  </a:cubicBezTo>
                  <a:cubicBezTo>
                    <a:pt x="14" y="1792"/>
                    <a:pt x="19" y="1797"/>
                    <a:pt x="19" y="1802"/>
                  </a:cubicBezTo>
                  <a:close/>
                  <a:moveTo>
                    <a:pt x="19" y="2026"/>
                  </a:moveTo>
                  <a:lnTo>
                    <a:pt x="19" y="2156"/>
                  </a:lnTo>
                  <a:cubicBezTo>
                    <a:pt x="19" y="2162"/>
                    <a:pt x="14" y="2166"/>
                    <a:pt x="9" y="2166"/>
                  </a:cubicBezTo>
                  <a:cubicBezTo>
                    <a:pt x="4" y="2166"/>
                    <a:pt x="0" y="2162"/>
                    <a:pt x="0" y="2156"/>
                  </a:cubicBezTo>
                  <a:lnTo>
                    <a:pt x="0" y="2026"/>
                  </a:lnTo>
                  <a:cubicBezTo>
                    <a:pt x="0" y="2021"/>
                    <a:pt x="4" y="2016"/>
                    <a:pt x="9" y="2016"/>
                  </a:cubicBezTo>
                  <a:cubicBezTo>
                    <a:pt x="14" y="2016"/>
                    <a:pt x="19" y="2021"/>
                    <a:pt x="19" y="2026"/>
                  </a:cubicBezTo>
                  <a:close/>
                  <a:moveTo>
                    <a:pt x="19" y="2250"/>
                  </a:moveTo>
                  <a:lnTo>
                    <a:pt x="19" y="2380"/>
                  </a:lnTo>
                  <a:cubicBezTo>
                    <a:pt x="19" y="2386"/>
                    <a:pt x="14" y="2390"/>
                    <a:pt x="9" y="2390"/>
                  </a:cubicBezTo>
                  <a:cubicBezTo>
                    <a:pt x="4" y="2390"/>
                    <a:pt x="0" y="2386"/>
                    <a:pt x="0" y="2380"/>
                  </a:cubicBezTo>
                  <a:lnTo>
                    <a:pt x="0" y="2250"/>
                  </a:lnTo>
                  <a:cubicBezTo>
                    <a:pt x="0" y="2245"/>
                    <a:pt x="4" y="2240"/>
                    <a:pt x="9" y="2240"/>
                  </a:cubicBezTo>
                  <a:cubicBezTo>
                    <a:pt x="14" y="2240"/>
                    <a:pt x="19" y="2245"/>
                    <a:pt x="19" y="2250"/>
                  </a:cubicBezTo>
                  <a:close/>
                  <a:moveTo>
                    <a:pt x="19" y="2474"/>
                  </a:moveTo>
                  <a:lnTo>
                    <a:pt x="19" y="2604"/>
                  </a:lnTo>
                  <a:cubicBezTo>
                    <a:pt x="19" y="2610"/>
                    <a:pt x="14" y="2614"/>
                    <a:pt x="9" y="2614"/>
                  </a:cubicBezTo>
                  <a:cubicBezTo>
                    <a:pt x="4" y="2614"/>
                    <a:pt x="0" y="2610"/>
                    <a:pt x="0" y="2604"/>
                  </a:cubicBezTo>
                  <a:lnTo>
                    <a:pt x="0" y="2474"/>
                  </a:lnTo>
                  <a:cubicBezTo>
                    <a:pt x="0" y="2469"/>
                    <a:pt x="4" y="2464"/>
                    <a:pt x="9" y="2464"/>
                  </a:cubicBezTo>
                  <a:cubicBezTo>
                    <a:pt x="14" y="2464"/>
                    <a:pt x="19" y="2469"/>
                    <a:pt x="19" y="2474"/>
                  </a:cubicBezTo>
                  <a:close/>
                  <a:moveTo>
                    <a:pt x="19" y="2698"/>
                  </a:moveTo>
                  <a:lnTo>
                    <a:pt x="19" y="2828"/>
                  </a:lnTo>
                  <a:cubicBezTo>
                    <a:pt x="19" y="2834"/>
                    <a:pt x="14" y="2838"/>
                    <a:pt x="9" y="2838"/>
                  </a:cubicBezTo>
                  <a:cubicBezTo>
                    <a:pt x="4" y="2838"/>
                    <a:pt x="0" y="2834"/>
                    <a:pt x="0" y="2828"/>
                  </a:cubicBezTo>
                  <a:lnTo>
                    <a:pt x="0" y="2698"/>
                  </a:lnTo>
                  <a:cubicBezTo>
                    <a:pt x="0" y="2693"/>
                    <a:pt x="4" y="2688"/>
                    <a:pt x="9" y="2688"/>
                  </a:cubicBezTo>
                  <a:cubicBezTo>
                    <a:pt x="14" y="2688"/>
                    <a:pt x="19" y="2693"/>
                    <a:pt x="19" y="2698"/>
                  </a:cubicBezTo>
                  <a:close/>
                  <a:moveTo>
                    <a:pt x="19" y="2922"/>
                  </a:moveTo>
                  <a:lnTo>
                    <a:pt x="19" y="3052"/>
                  </a:lnTo>
                  <a:cubicBezTo>
                    <a:pt x="19" y="3058"/>
                    <a:pt x="14" y="3062"/>
                    <a:pt x="9" y="3062"/>
                  </a:cubicBezTo>
                  <a:cubicBezTo>
                    <a:pt x="4" y="3062"/>
                    <a:pt x="0" y="3058"/>
                    <a:pt x="0" y="3052"/>
                  </a:cubicBezTo>
                  <a:lnTo>
                    <a:pt x="0" y="2922"/>
                  </a:lnTo>
                  <a:cubicBezTo>
                    <a:pt x="0" y="2917"/>
                    <a:pt x="4" y="2912"/>
                    <a:pt x="9" y="2912"/>
                  </a:cubicBezTo>
                  <a:cubicBezTo>
                    <a:pt x="14" y="2912"/>
                    <a:pt x="19" y="2917"/>
                    <a:pt x="19" y="2922"/>
                  </a:cubicBezTo>
                  <a:close/>
                  <a:moveTo>
                    <a:pt x="19" y="3146"/>
                  </a:moveTo>
                  <a:lnTo>
                    <a:pt x="19" y="3276"/>
                  </a:lnTo>
                  <a:cubicBezTo>
                    <a:pt x="19" y="3282"/>
                    <a:pt x="14" y="3286"/>
                    <a:pt x="9" y="3286"/>
                  </a:cubicBezTo>
                  <a:cubicBezTo>
                    <a:pt x="4" y="3286"/>
                    <a:pt x="0" y="3282"/>
                    <a:pt x="0" y="3276"/>
                  </a:cubicBezTo>
                  <a:lnTo>
                    <a:pt x="0" y="3146"/>
                  </a:lnTo>
                  <a:cubicBezTo>
                    <a:pt x="0" y="3141"/>
                    <a:pt x="4" y="3136"/>
                    <a:pt x="9" y="3136"/>
                  </a:cubicBezTo>
                  <a:cubicBezTo>
                    <a:pt x="14" y="3136"/>
                    <a:pt x="19" y="3141"/>
                    <a:pt x="19" y="3146"/>
                  </a:cubicBezTo>
                  <a:close/>
                  <a:moveTo>
                    <a:pt x="19" y="3370"/>
                  </a:moveTo>
                  <a:lnTo>
                    <a:pt x="19" y="3500"/>
                  </a:lnTo>
                  <a:cubicBezTo>
                    <a:pt x="19" y="3506"/>
                    <a:pt x="14" y="3510"/>
                    <a:pt x="9" y="3510"/>
                  </a:cubicBezTo>
                  <a:cubicBezTo>
                    <a:pt x="4" y="3510"/>
                    <a:pt x="0" y="3506"/>
                    <a:pt x="0" y="3500"/>
                  </a:cubicBezTo>
                  <a:lnTo>
                    <a:pt x="0" y="3370"/>
                  </a:lnTo>
                  <a:cubicBezTo>
                    <a:pt x="0" y="3365"/>
                    <a:pt x="4" y="3360"/>
                    <a:pt x="9" y="3360"/>
                  </a:cubicBezTo>
                  <a:cubicBezTo>
                    <a:pt x="14" y="3360"/>
                    <a:pt x="19" y="3365"/>
                    <a:pt x="19" y="3370"/>
                  </a:cubicBezTo>
                  <a:close/>
                  <a:moveTo>
                    <a:pt x="19" y="3594"/>
                  </a:moveTo>
                  <a:lnTo>
                    <a:pt x="19" y="3724"/>
                  </a:lnTo>
                  <a:cubicBezTo>
                    <a:pt x="19" y="3730"/>
                    <a:pt x="14" y="3734"/>
                    <a:pt x="9" y="3734"/>
                  </a:cubicBezTo>
                  <a:cubicBezTo>
                    <a:pt x="4" y="3734"/>
                    <a:pt x="0" y="3730"/>
                    <a:pt x="0" y="3724"/>
                  </a:cubicBezTo>
                  <a:lnTo>
                    <a:pt x="0" y="3594"/>
                  </a:lnTo>
                  <a:cubicBezTo>
                    <a:pt x="0" y="3589"/>
                    <a:pt x="4" y="3584"/>
                    <a:pt x="9" y="3584"/>
                  </a:cubicBezTo>
                  <a:cubicBezTo>
                    <a:pt x="14" y="3584"/>
                    <a:pt x="19" y="3589"/>
                    <a:pt x="19" y="3594"/>
                  </a:cubicBezTo>
                  <a:close/>
                  <a:moveTo>
                    <a:pt x="19" y="3818"/>
                  </a:moveTo>
                  <a:lnTo>
                    <a:pt x="19" y="3948"/>
                  </a:lnTo>
                  <a:cubicBezTo>
                    <a:pt x="19" y="3954"/>
                    <a:pt x="14" y="3958"/>
                    <a:pt x="9" y="3958"/>
                  </a:cubicBezTo>
                  <a:cubicBezTo>
                    <a:pt x="4" y="3958"/>
                    <a:pt x="0" y="3954"/>
                    <a:pt x="0" y="3948"/>
                  </a:cubicBezTo>
                  <a:lnTo>
                    <a:pt x="0" y="3818"/>
                  </a:lnTo>
                  <a:cubicBezTo>
                    <a:pt x="0" y="3813"/>
                    <a:pt x="4" y="3808"/>
                    <a:pt x="9" y="3808"/>
                  </a:cubicBezTo>
                  <a:cubicBezTo>
                    <a:pt x="14" y="3808"/>
                    <a:pt x="19" y="3813"/>
                    <a:pt x="19" y="3818"/>
                  </a:cubicBezTo>
                  <a:close/>
                  <a:moveTo>
                    <a:pt x="19" y="4042"/>
                  </a:moveTo>
                  <a:lnTo>
                    <a:pt x="19" y="4172"/>
                  </a:lnTo>
                  <a:cubicBezTo>
                    <a:pt x="19" y="4178"/>
                    <a:pt x="14" y="4182"/>
                    <a:pt x="9" y="4182"/>
                  </a:cubicBezTo>
                  <a:cubicBezTo>
                    <a:pt x="4" y="4182"/>
                    <a:pt x="0" y="4178"/>
                    <a:pt x="0" y="4172"/>
                  </a:cubicBezTo>
                  <a:lnTo>
                    <a:pt x="0" y="4042"/>
                  </a:lnTo>
                  <a:cubicBezTo>
                    <a:pt x="0" y="4037"/>
                    <a:pt x="4" y="4032"/>
                    <a:pt x="9" y="4032"/>
                  </a:cubicBezTo>
                  <a:cubicBezTo>
                    <a:pt x="14" y="4032"/>
                    <a:pt x="19" y="4037"/>
                    <a:pt x="19" y="4042"/>
                  </a:cubicBezTo>
                  <a:close/>
                  <a:moveTo>
                    <a:pt x="19" y="4266"/>
                  </a:moveTo>
                  <a:lnTo>
                    <a:pt x="19" y="4396"/>
                  </a:lnTo>
                  <a:cubicBezTo>
                    <a:pt x="19" y="4402"/>
                    <a:pt x="14" y="4406"/>
                    <a:pt x="9" y="4406"/>
                  </a:cubicBezTo>
                  <a:cubicBezTo>
                    <a:pt x="4" y="4406"/>
                    <a:pt x="0" y="4402"/>
                    <a:pt x="0" y="4396"/>
                  </a:cubicBezTo>
                  <a:lnTo>
                    <a:pt x="0" y="4266"/>
                  </a:lnTo>
                  <a:cubicBezTo>
                    <a:pt x="0" y="4261"/>
                    <a:pt x="4" y="4256"/>
                    <a:pt x="9" y="4256"/>
                  </a:cubicBezTo>
                  <a:cubicBezTo>
                    <a:pt x="14" y="4256"/>
                    <a:pt x="19" y="4261"/>
                    <a:pt x="19" y="4266"/>
                  </a:cubicBezTo>
                  <a:close/>
                  <a:moveTo>
                    <a:pt x="19" y="4490"/>
                  </a:moveTo>
                  <a:lnTo>
                    <a:pt x="19" y="4620"/>
                  </a:lnTo>
                  <a:cubicBezTo>
                    <a:pt x="19" y="4626"/>
                    <a:pt x="14" y="4630"/>
                    <a:pt x="9" y="4630"/>
                  </a:cubicBezTo>
                  <a:cubicBezTo>
                    <a:pt x="4" y="4630"/>
                    <a:pt x="0" y="4626"/>
                    <a:pt x="0" y="4620"/>
                  </a:cubicBezTo>
                  <a:lnTo>
                    <a:pt x="0" y="4490"/>
                  </a:lnTo>
                  <a:cubicBezTo>
                    <a:pt x="0" y="4485"/>
                    <a:pt x="4" y="4480"/>
                    <a:pt x="9" y="4480"/>
                  </a:cubicBezTo>
                  <a:cubicBezTo>
                    <a:pt x="14" y="4480"/>
                    <a:pt x="19" y="4485"/>
                    <a:pt x="19" y="4490"/>
                  </a:cubicBezTo>
                  <a:close/>
                  <a:moveTo>
                    <a:pt x="19" y="4714"/>
                  </a:moveTo>
                  <a:lnTo>
                    <a:pt x="19" y="4844"/>
                  </a:lnTo>
                  <a:cubicBezTo>
                    <a:pt x="19" y="4850"/>
                    <a:pt x="14" y="4854"/>
                    <a:pt x="9" y="4854"/>
                  </a:cubicBezTo>
                  <a:cubicBezTo>
                    <a:pt x="4" y="4854"/>
                    <a:pt x="0" y="4850"/>
                    <a:pt x="0" y="4844"/>
                  </a:cubicBezTo>
                  <a:lnTo>
                    <a:pt x="0" y="4714"/>
                  </a:lnTo>
                  <a:cubicBezTo>
                    <a:pt x="0" y="4709"/>
                    <a:pt x="4" y="4704"/>
                    <a:pt x="9" y="4704"/>
                  </a:cubicBezTo>
                  <a:cubicBezTo>
                    <a:pt x="14" y="4704"/>
                    <a:pt x="19" y="4709"/>
                    <a:pt x="19" y="4714"/>
                  </a:cubicBezTo>
                  <a:close/>
                  <a:moveTo>
                    <a:pt x="19" y="4938"/>
                  </a:moveTo>
                  <a:lnTo>
                    <a:pt x="19" y="5068"/>
                  </a:lnTo>
                  <a:cubicBezTo>
                    <a:pt x="19" y="5074"/>
                    <a:pt x="14" y="5078"/>
                    <a:pt x="9" y="5078"/>
                  </a:cubicBezTo>
                  <a:cubicBezTo>
                    <a:pt x="4" y="5078"/>
                    <a:pt x="0" y="5074"/>
                    <a:pt x="0" y="5068"/>
                  </a:cubicBezTo>
                  <a:lnTo>
                    <a:pt x="0" y="4938"/>
                  </a:lnTo>
                  <a:cubicBezTo>
                    <a:pt x="0" y="4933"/>
                    <a:pt x="4" y="4928"/>
                    <a:pt x="9" y="4928"/>
                  </a:cubicBezTo>
                  <a:cubicBezTo>
                    <a:pt x="14" y="4928"/>
                    <a:pt x="19" y="4933"/>
                    <a:pt x="19" y="4938"/>
                  </a:cubicBezTo>
                  <a:close/>
                  <a:moveTo>
                    <a:pt x="19" y="5162"/>
                  </a:moveTo>
                  <a:lnTo>
                    <a:pt x="19" y="5292"/>
                  </a:lnTo>
                  <a:cubicBezTo>
                    <a:pt x="19" y="5298"/>
                    <a:pt x="14" y="5302"/>
                    <a:pt x="9" y="5302"/>
                  </a:cubicBezTo>
                  <a:cubicBezTo>
                    <a:pt x="4" y="5302"/>
                    <a:pt x="0" y="5298"/>
                    <a:pt x="0" y="5292"/>
                  </a:cubicBezTo>
                  <a:lnTo>
                    <a:pt x="0" y="5162"/>
                  </a:lnTo>
                  <a:cubicBezTo>
                    <a:pt x="0" y="5157"/>
                    <a:pt x="4" y="5152"/>
                    <a:pt x="9" y="5152"/>
                  </a:cubicBezTo>
                  <a:cubicBezTo>
                    <a:pt x="14" y="5152"/>
                    <a:pt x="19" y="5157"/>
                    <a:pt x="19" y="5162"/>
                  </a:cubicBezTo>
                  <a:close/>
                  <a:moveTo>
                    <a:pt x="19" y="5386"/>
                  </a:moveTo>
                  <a:lnTo>
                    <a:pt x="19" y="5516"/>
                  </a:lnTo>
                  <a:cubicBezTo>
                    <a:pt x="19" y="5522"/>
                    <a:pt x="14" y="5526"/>
                    <a:pt x="9" y="5526"/>
                  </a:cubicBezTo>
                  <a:cubicBezTo>
                    <a:pt x="4" y="5526"/>
                    <a:pt x="0" y="5522"/>
                    <a:pt x="0" y="5516"/>
                  </a:cubicBezTo>
                  <a:lnTo>
                    <a:pt x="0" y="5386"/>
                  </a:lnTo>
                  <a:cubicBezTo>
                    <a:pt x="0" y="5381"/>
                    <a:pt x="4" y="5376"/>
                    <a:pt x="9" y="5376"/>
                  </a:cubicBezTo>
                  <a:cubicBezTo>
                    <a:pt x="14" y="5376"/>
                    <a:pt x="19" y="5381"/>
                    <a:pt x="19" y="5386"/>
                  </a:cubicBezTo>
                  <a:close/>
                  <a:moveTo>
                    <a:pt x="19" y="5610"/>
                  </a:moveTo>
                  <a:lnTo>
                    <a:pt x="19" y="5740"/>
                  </a:lnTo>
                  <a:cubicBezTo>
                    <a:pt x="19" y="5746"/>
                    <a:pt x="14" y="5750"/>
                    <a:pt x="9" y="5750"/>
                  </a:cubicBezTo>
                  <a:cubicBezTo>
                    <a:pt x="4" y="5750"/>
                    <a:pt x="0" y="5746"/>
                    <a:pt x="0" y="5740"/>
                  </a:cubicBezTo>
                  <a:lnTo>
                    <a:pt x="0" y="5610"/>
                  </a:lnTo>
                  <a:cubicBezTo>
                    <a:pt x="0" y="5605"/>
                    <a:pt x="4" y="5600"/>
                    <a:pt x="9" y="5600"/>
                  </a:cubicBezTo>
                  <a:cubicBezTo>
                    <a:pt x="14" y="5600"/>
                    <a:pt x="19" y="5605"/>
                    <a:pt x="19" y="5610"/>
                  </a:cubicBezTo>
                  <a:close/>
                  <a:moveTo>
                    <a:pt x="19" y="5834"/>
                  </a:moveTo>
                  <a:lnTo>
                    <a:pt x="19" y="5964"/>
                  </a:lnTo>
                  <a:cubicBezTo>
                    <a:pt x="19" y="5970"/>
                    <a:pt x="14" y="5974"/>
                    <a:pt x="9" y="5974"/>
                  </a:cubicBezTo>
                  <a:cubicBezTo>
                    <a:pt x="4" y="5974"/>
                    <a:pt x="0" y="5970"/>
                    <a:pt x="0" y="5964"/>
                  </a:cubicBezTo>
                  <a:lnTo>
                    <a:pt x="0" y="5834"/>
                  </a:lnTo>
                  <a:cubicBezTo>
                    <a:pt x="0" y="5829"/>
                    <a:pt x="4" y="5824"/>
                    <a:pt x="9" y="5824"/>
                  </a:cubicBezTo>
                  <a:cubicBezTo>
                    <a:pt x="14" y="5824"/>
                    <a:pt x="19" y="5829"/>
                    <a:pt x="19" y="5834"/>
                  </a:cubicBez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5" name="Freeform 75"/>
            <p:cNvSpPr>
              <a:spLocks noEditPoints="1"/>
            </p:cNvSpPr>
            <p:nvPr/>
          </p:nvSpPr>
          <p:spPr bwMode="auto">
            <a:xfrm>
              <a:off x="8729299" y="1241133"/>
              <a:ext cx="103533" cy="0"/>
            </a:xfrm>
            <a:custGeom>
              <a:avLst/>
              <a:gdLst>
                <a:gd name="T0" fmla="*/ 0 w 60"/>
                <a:gd name="T1" fmla="*/ 6 w 60"/>
                <a:gd name="T2" fmla="*/ 60 w 60"/>
                <a:gd name="T3" fmla="*/ 54 w 6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0">
                  <a:moveTo>
                    <a:pt x="0" y="0"/>
                  </a:moveTo>
                  <a:lnTo>
                    <a:pt x="6" y="0"/>
                  </a:lnTo>
                  <a:moveTo>
                    <a:pt x="60" y="0"/>
                  </a:moveTo>
                  <a:lnTo>
                    <a:pt x="54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6" name="Freeform 76"/>
            <p:cNvSpPr>
              <a:spLocks/>
            </p:cNvSpPr>
            <p:nvPr/>
          </p:nvSpPr>
          <p:spPr bwMode="auto">
            <a:xfrm>
              <a:off x="8698239" y="1227328"/>
              <a:ext cx="41413" cy="27609"/>
            </a:xfrm>
            <a:custGeom>
              <a:avLst/>
              <a:gdLst>
                <a:gd name="T0" fmla="*/ 0 w 24"/>
                <a:gd name="T1" fmla="*/ 0 h 16"/>
                <a:gd name="T2" fmla="*/ 24 w 24"/>
                <a:gd name="T3" fmla="*/ 8 h 16"/>
                <a:gd name="T4" fmla="*/ 0 w 24"/>
                <a:gd name="T5" fmla="*/ 16 h 16"/>
                <a:gd name="T6" fmla="*/ 0 w 2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lnTo>
                    <a:pt x="24" y="8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5" name="Freeform 77"/>
            <p:cNvSpPr>
              <a:spLocks/>
            </p:cNvSpPr>
            <p:nvPr/>
          </p:nvSpPr>
          <p:spPr bwMode="auto">
            <a:xfrm>
              <a:off x="8822479" y="1227328"/>
              <a:ext cx="41413" cy="27609"/>
            </a:xfrm>
            <a:custGeom>
              <a:avLst/>
              <a:gdLst>
                <a:gd name="T0" fmla="*/ 24 w 24"/>
                <a:gd name="T1" fmla="*/ 16 h 16"/>
                <a:gd name="T2" fmla="*/ 0 w 24"/>
                <a:gd name="T3" fmla="*/ 8 h 16"/>
                <a:gd name="T4" fmla="*/ 24 w 24"/>
                <a:gd name="T5" fmla="*/ 0 h 16"/>
                <a:gd name="T6" fmla="*/ 24 w 2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6">
                  <a:moveTo>
                    <a:pt x="24" y="16"/>
                  </a:moveTo>
                  <a:lnTo>
                    <a:pt x="0" y="8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6" name="Freeform 78"/>
            <p:cNvSpPr>
              <a:spLocks noEditPoints="1"/>
            </p:cNvSpPr>
            <p:nvPr/>
          </p:nvSpPr>
          <p:spPr bwMode="auto">
            <a:xfrm>
              <a:off x="8741378" y="1115168"/>
              <a:ext cx="77650" cy="98356"/>
            </a:xfrm>
            <a:custGeom>
              <a:avLst/>
              <a:gdLst>
                <a:gd name="T0" fmla="*/ 254 w 254"/>
                <a:gd name="T1" fmla="*/ 151 h 323"/>
                <a:gd name="T2" fmla="*/ 87 w 254"/>
                <a:gd name="T3" fmla="*/ 151 h 323"/>
                <a:gd name="T4" fmla="*/ 119 w 254"/>
                <a:gd name="T5" fmla="*/ 246 h 323"/>
                <a:gd name="T6" fmla="*/ 173 w 254"/>
                <a:gd name="T7" fmla="*/ 273 h 323"/>
                <a:gd name="T8" fmla="*/ 209 w 254"/>
                <a:gd name="T9" fmla="*/ 262 h 323"/>
                <a:gd name="T10" fmla="*/ 243 w 254"/>
                <a:gd name="T11" fmla="*/ 223 h 323"/>
                <a:gd name="T12" fmla="*/ 254 w 254"/>
                <a:gd name="T13" fmla="*/ 230 h 323"/>
                <a:gd name="T14" fmla="*/ 200 w 254"/>
                <a:gd name="T15" fmla="*/ 302 h 323"/>
                <a:gd name="T16" fmla="*/ 130 w 254"/>
                <a:gd name="T17" fmla="*/ 323 h 323"/>
                <a:gd name="T18" fmla="*/ 28 w 254"/>
                <a:gd name="T19" fmla="*/ 271 h 323"/>
                <a:gd name="T20" fmla="*/ 0 w 254"/>
                <a:gd name="T21" fmla="*/ 167 h 323"/>
                <a:gd name="T22" fmla="*/ 41 w 254"/>
                <a:gd name="T23" fmla="*/ 45 h 323"/>
                <a:gd name="T24" fmla="*/ 137 w 254"/>
                <a:gd name="T25" fmla="*/ 0 h 323"/>
                <a:gd name="T26" fmla="*/ 218 w 254"/>
                <a:gd name="T27" fmla="*/ 38 h 323"/>
                <a:gd name="T28" fmla="*/ 254 w 254"/>
                <a:gd name="T29" fmla="*/ 151 h 323"/>
                <a:gd name="T30" fmla="*/ 174 w 254"/>
                <a:gd name="T31" fmla="*/ 129 h 323"/>
                <a:gd name="T32" fmla="*/ 168 w 254"/>
                <a:gd name="T33" fmla="*/ 57 h 323"/>
                <a:gd name="T34" fmla="*/ 151 w 254"/>
                <a:gd name="T35" fmla="*/ 27 h 323"/>
                <a:gd name="T36" fmla="*/ 132 w 254"/>
                <a:gd name="T37" fmla="*/ 21 h 323"/>
                <a:gd name="T38" fmla="*/ 105 w 254"/>
                <a:gd name="T39" fmla="*/ 38 h 323"/>
                <a:gd name="T40" fmla="*/ 86 w 254"/>
                <a:gd name="T41" fmla="*/ 117 h 323"/>
                <a:gd name="T42" fmla="*/ 86 w 254"/>
                <a:gd name="T43" fmla="*/ 129 h 323"/>
                <a:gd name="T44" fmla="*/ 174 w 254"/>
                <a:gd name="T45" fmla="*/ 12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4" h="323">
                  <a:moveTo>
                    <a:pt x="254" y="151"/>
                  </a:moveTo>
                  <a:lnTo>
                    <a:pt x="87" y="151"/>
                  </a:lnTo>
                  <a:cubicBezTo>
                    <a:pt x="89" y="191"/>
                    <a:pt x="100" y="223"/>
                    <a:pt x="119" y="246"/>
                  </a:cubicBezTo>
                  <a:cubicBezTo>
                    <a:pt x="134" y="264"/>
                    <a:pt x="152" y="273"/>
                    <a:pt x="173" y="273"/>
                  </a:cubicBezTo>
                  <a:cubicBezTo>
                    <a:pt x="187" y="273"/>
                    <a:pt x="198" y="270"/>
                    <a:pt x="209" y="262"/>
                  </a:cubicBezTo>
                  <a:cubicBezTo>
                    <a:pt x="220" y="255"/>
                    <a:pt x="231" y="242"/>
                    <a:pt x="243" y="223"/>
                  </a:cubicBezTo>
                  <a:lnTo>
                    <a:pt x="254" y="230"/>
                  </a:lnTo>
                  <a:cubicBezTo>
                    <a:pt x="238" y="264"/>
                    <a:pt x="219" y="288"/>
                    <a:pt x="200" y="302"/>
                  </a:cubicBezTo>
                  <a:cubicBezTo>
                    <a:pt x="180" y="316"/>
                    <a:pt x="156" y="323"/>
                    <a:pt x="130" y="323"/>
                  </a:cubicBezTo>
                  <a:cubicBezTo>
                    <a:pt x="85" y="323"/>
                    <a:pt x="51" y="305"/>
                    <a:pt x="28" y="271"/>
                  </a:cubicBezTo>
                  <a:cubicBezTo>
                    <a:pt x="9" y="243"/>
                    <a:pt x="0" y="208"/>
                    <a:pt x="0" y="167"/>
                  </a:cubicBezTo>
                  <a:cubicBezTo>
                    <a:pt x="0" y="116"/>
                    <a:pt x="13" y="75"/>
                    <a:pt x="41" y="45"/>
                  </a:cubicBezTo>
                  <a:cubicBezTo>
                    <a:pt x="68" y="15"/>
                    <a:pt x="100" y="0"/>
                    <a:pt x="137" y="0"/>
                  </a:cubicBezTo>
                  <a:cubicBezTo>
                    <a:pt x="168" y="0"/>
                    <a:pt x="195" y="13"/>
                    <a:pt x="218" y="38"/>
                  </a:cubicBezTo>
                  <a:cubicBezTo>
                    <a:pt x="240" y="63"/>
                    <a:pt x="252" y="101"/>
                    <a:pt x="254" y="151"/>
                  </a:cubicBezTo>
                  <a:close/>
                  <a:moveTo>
                    <a:pt x="174" y="129"/>
                  </a:moveTo>
                  <a:cubicBezTo>
                    <a:pt x="174" y="94"/>
                    <a:pt x="172" y="70"/>
                    <a:pt x="168" y="57"/>
                  </a:cubicBezTo>
                  <a:cubicBezTo>
                    <a:pt x="165" y="44"/>
                    <a:pt x="159" y="34"/>
                    <a:pt x="151" y="27"/>
                  </a:cubicBezTo>
                  <a:cubicBezTo>
                    <a:pt x="146" y="23"/>
                    <a:pt x="140" y="21"/>
                    <a:pt x="132" y="21"/>
                  </a:cubicBezTo>
                  <a:cubicBezTo>
                    <a:pt x="121" y="21"/>
                    <a:pt x="112" y="27"/>
                    <a:pt x="105" y="38"/>
                  </a:cubicBezTo>
                  <a:cubicBezTo>
                    <a:pt x="92" y="57"/>
                    <a:pt x="86" y="84"/>
                    <a:pt x="86" y="117"/>
                  </a:cubicBezTo>
                  <a:lnTo>
                    <a:pt x="86" y="129"/>
                  </a:lnTo>
                  <a:lnTo>
                    <a:pt x="174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7" name="Freeform 79"/>
            <p:cNvSpPr>
              <a:spLocks noEditPoints="1"/>
            </p:cNvSpPr>
            <p:nvPr/>
          </p:nvSpPr>
          <p:spPr bwMode="auto">
            <a:xfrm>
              <a:off x="8736202" y="1237682"/>
              <a:ext cx="5177" cy="1818729"/>
            </a:xfrm>
            <a:custGeom>
              <a:avLst/>
              <a:gdLst>
                <a:gd name="T0" fmla="*/ 9 w 19"/>
                <a:gd name="T1" fmla="*/ 150 h 5974"/>
                <a:gd name="T2" fmla="*/ 9 w 19"/>
                <a:gd name="T3" fmla="*/ 0 h 5974"/>
                <a:gd name="T4" fmla="*/ 19 w 19"/>
                <a:gd name="T5" fmla="*/ 364 h 5974"/>
                <a:gd name="T6" fmla="*/ 0 w 19"/>
                <a:gd name="T7" fmla="*/ 234 h 5974"/>
                <a:gd name="T8" fmla="*/ 19 w 19"/>
                <a:gd name="T9" fmla="*/ 458 h 5974"/>
                <a:gd name="T10" fmla="*/ 0 w 19"/>
                <a:gd name="T11" fmla="*/ 588 h 5974"/>
                <a:gd name="T12" fmla="*/ 19 w 19"/>
                <a:gd name="T13" fmla="*/ 458 h 5974"/>
                <a:gd name="T14" fmla="*/ 9 w 19"/>
                <a:gd name="T15" fmla="*/ 822 h 5974"/>
                <a:gd name="T16" fmla="*/ 9 w 19"/>
                <a:gd name="T17" fmla="*/ 672 h 5974"/>
                <a:gd name="T18" fmla="*/ 19 w 19"/>
                <a:gd name="T19" fmla="*/ 1036 h 5974"/>
                <a:gd name="T20" fmla="*/ 0 w 19"/>
                <a:gd name="T21" fmla="*/ 906 h 5974"/>
                <a:gd name="T22" fmla="*/ 19 w 19"/>
                <a:gd name="T23" fmla="*/ 1130 h 5974"/>
                <a:gd name="T24" fmla="*/ 0 w 19"/>
                <a:gd name="T25" fmla="*/ 1260 h 5974"/>
                <a:gd name="T26" fmla="*/ 19 w 19"/>
                <a:gd name="T27" fmla="*/ 1130 h 5974"/>
                <a:gd name="T28" fmla="*/ 9 w 19"/>
                <a:gd name="T29" fmla="*/ 1494 h 5974"/>
                <a:gd name="T30" fmla="*/ 9 w 19"/>
                <a:gd name="T31" fmla="*/ 1344 h 5974"/>
                <a:gd name="T32" fmla="*/ 19 w 19"/>
                <a:gd name="T33" fmla="*/ 1708 h 5974"/>
                <a:gd name="T34" fmla="*/ 0 w 19"/>
                <a:gd name="T35" fmla="*/ 1578 h 5974"/>
                <a:gd name="T36" fmla="*/ 19 w 19"/>
                <a:gd name="T37" fmla="*/ 1802 h 5974"/>
                <a:gd name="T38" fmla="*/ 0 w 19"/>
                <a:gd name="T39" fmla="*/ 1932 h 5974"/>
                <a:gd name="T40" fmla="*/ 19 w 19"/>
                <a:gd name="T41" fmla="*/ 1802 h 5974"/>
                <a:gd name="T42" fmla="*/ 9 w 19"/>
                <a:gd name="T43" fmla="*/ 2166 h 5974"/>
                <a:gd name="T44" fmla="*/ 9 w 19"/>
                <a:gd name="T45" fmla="*/ 2016 h 5974"/>
                <a:gd name="T46" fmla="*/ 19 w 19"/>
                <a:gd name="T47" fmla="*/ 2380 h 5974"/>
                <a:gd name="T48" fmla="*/ 0 w 19"/>
                <a:gd name="T49" fmla="*/ 2250 h 5974"/>
                <a:gd name="T50" fmla="*/ 19 w 19"/>
                <a:gd name="T51" fmla="*/ 2474 h 5974"/>
                <a:gd name="T52" fmla="*/ 0 w 19"/>
                <a:gd name="T53" fmla="*/ 2604 h 5974"/>
                <a:gd name="T54" fmla="*/ 19 w 19"/>
                <a:gd name="T55" fmla="*/ 2474 h 5974"/>
                <a:gd name="T56" fmla="*/ 9 w 19"/>
                <a:gd name="T57" fmla="*/ 2838 h 5974"/>
                <a:gd name="T58" fmla="*/ 9 w 19"/>
                <a:gd name="T59" fmla="*/ 2688 h 5974"/>
                <a:gd name="T60" fmla="*/ 19 w 19"/>
                <a:gd name="T61" fmla="*/ 3052 h 5974"/>
                <a:gd name="T62" fmla="*/ 0 w 19"/>
                <a:gd name="T63" fmla="*/ 2922 h 5974"/>
                <a:gd name="T64" fmla="*/ 19 w 19"/>
                <a:gd name="T65" fmla="*/ 3146 h 5974"/>
                <a:gd name="T66" fmla="*/ 0 w 19"/>
                <a:gd name="T67" fmla="*/ 3276 h 5974"/>
                <a:gd name="T68" fmla="*/ 19 w 19"/>
                <a:gd name="T69" fmla="*/ 3146 h 5974"/>
                <a:gd name="T70" fmla="*/ 9 w 19"/>
                <a:gd name="T71" fmla="*/ 3510 h 5974"/>
                <a:gd name="T72" fmla="*/ 9 w 19"/>
                <a:gd name="T73" fmla="*/ 3360 h 5974"/>
                <a:gd name="T74" fmla="*/ 19 w 19"/>
                <a:gd name="T75" fmla="*/ 3724 h 5974"/>
                <a:gd name="T76" fmla="*/ 0 w 19"/>
                <a:gd name="T77" fmla="*/ 3594 h 5974"/>
                <a:gd name="T78" fmla="*/ 19 w 19"/>
                <a:gd name="T79" fmla="*/ 3818 h 5974"/>
                <a:gd name="T80" fmla="*/ 0 w 19"/>
                <a:gd name="T81" fmla="*/ 3948 h 5974"/>
                <a:gd name="T82" fmla="*/ 19 w 19"/>
                <a:gd name="T83" fmla="*/ 3818 h 5974"/>
                <a:gd name="T84" fmla="*/ 9 w 19"/>
                <a:gd name="T85" fmla="*/ 4182 h 5974"/>
                <a:gd name="T86" fmla="*/ 9 w 19"/>
                <a:gd name="T87" fmla="*/ 4032 h 5974"/>
                <a:gd name="T88" fmla="*/ 19 w 19"/>
                <a:gd name="T89" fmla="*/ 4396 h 5974"/>
                <a:gd name="T90" fmla="*/ 0 w 19"/>
                <a:gd name="T91" fmla="*/ 4266 h 5974"/>
                <a:gd name="T92" fmla="*/ 19 w 19"/>
                <a:gd name="T93" fmla="*/ 4490 h 5974"/>
                <a:gd name="T94" fmla="*/ 0 w 19"/>
                <a:gd name="T95" fmla="*/ 4620 h 5974"/>
                <a:gd name="T96" fmla="*/ 19 w 19"/>
                <a:gd name="T97" fmla="*/ 4490 h 5974"/>
                <a:gd name="T98" fmla="*/ 9 w 19"/>
                <a:gd name="T99" fmla="*/ 4854 h 5974"/>
                <a:gd name="T100" fmla="*/ 9 w 19"/>
                <a:gd name="T101" fmla="*/ 4704 h 5974"/>
                <a:gd name="T102" fmla="*/ 19 w 19"/>
                <a:gd name="T103" fmla="*/ 5068 h 5974"/>
                <a:gd name="T104" fmla="*/ 0 w 19"/>
                <a:gd name="T105" fmla="*/ 4938 h 5974"/>
                <a:gd name="T106" fmla="*/ 19 w 19"/>
                <a:gd name="T107" fmla="*/ 5162 h 5974"/>
                <a:gd name="T108" fmla="*/ 0 w 19"/>
                <a:gd name="T109" fmla="*/ 5292 h 5974"/>
                <a:gd name="T110" fmla="*/ 19 w 19"/>
                <a:gd name="T111" fmla="*/ 5162 h 5974"/>
                <a:gd name="T112" fmla="*/ 9 w 19"/>
                <a:gd name="T113" fmla="*/ 5526 h 5974"/>
                <a:gd name="T114" fmla="*/ 9 w 19"/>
                <a:gd name="T115" fmla="*/ 5376 h 5974"/>
                <a:gd name="T116" fmla="*/ 19 w 19"/>
                <a:gd name="T117" fmla="*/ 5740 h 5974"/>
                <a:gd name="T118" fmla="*/ 0 w 19"/>
                <a:gd name="T119" fmla="*/ 5610 h 5974"/>
                <a:gd name="T120" fmla="*/ 19 w 19"/>
                <a:gd name="T121" fmla="*/ 5834 h 5974"/>
                <a:gd name="T122" fmla="*/ 0 w 19"/>
                <a:gd name="T123" fmla="*/ 5964 h 5974"/>
                <a:gd name="T124" fmla="*/ 19 w 19"/>
                <a:gd name="T125" fmla="*/ 5834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5974">
                  <a:moveTo>
                    <a:pt x="19" y="10"/>
                  </a:moveTo>
                  <a:lnTo>
                    <a:pt x="19" y="140"/>
                  </a:lnTo>
                  <a:cubicBezTo>
                    <a:pt x="19" y="146"/>
                    <a:pt x="15" y="150"/>
                    <a:pt x="9" y="150"/>
                  </a:cubicBezTo>
                  <a:cubicBezTo>
                    <a:pt x="4" y="150"/>
                    <a:pt x="0" y="146"/>
                    <a:pt x="0" y="140"/>
                  </a:cubicBez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  <a:moveTo>
                    <a:pt x="19" y="234"/>
                  </a:moveTo>
                  <a:lnTo>
                    <a:pt x="19" y="364"/>
                  </a:lnTo>
                  <a:cubicBezTo>
                    <a:pt x="19" y="370"/>
                    <a:pt x="15" y="374"/>
                    <a:pt x="9" y="374"/>
                  </a:cubicBezTo>
                  <a:cubicBezTo>
                    <a:pt x="4" y="374"/>
                    <a:pt x="0" y="370"/>
                    <a:pt x="0" y="364"/>
                  </a:cubicBezTo>
                  <a:lnTo>
                    <a:pt x="0" y="234"/>
                  </a:lnTo>
                  <a:cubicBezTo>
                    <a:pt x="0" y="229"/>
                    <a:pt x="4" y="224"/>
                    <a:pt x="9" y="224"/>
                  </a:cubicBezTo>
                  <a:cubicBezTo>
                    <a:pt x="15" y="224"/>
                    <a:pt x="19" y="229"/>
                    <a:pt x="19" y="234"/>
                  </a:cubicBezTo>
                  <a:close/>
                  <a:moveTo>
                    <a:pt x="19" y="458"/>
                  </a:moveTo>
                  <a:lnTo>
                    <a:pt x="19" y="588"/>
                  </a:lnTo>
                  <a:cubicBezTo>
                    <a:pt x="19" y="594"/>
                    <a:pt x="15" y="598"/>
                    <a:pt x="9" y="598"/>
                  </a:cubicBezTo>
                  <a:cubicBezTo>
                    <a:pt x="4" y="598"/>
                    <a:pt x="0" y="594"/>
                    <a:pt x="0" y="588"/>
                  </a:cubicBezTo>
                  <a:lnTo>
                    <a:pt x="0" y="458"/>
                  </a:lnTo>
                  <a:cubicBezTo>
                    <a:pt x="0" y="453"/>
                    <a:pt x="4" y="448"/>
                    <a:pt x="9" y="448"/>
                  </a:cubicBezTo>
                  <a:cubicBezTo>
                    <a:pt x="15" y="448"/>
                    <a:pt x="19" y="453"/>
                    <a:pt x="19" y="458"/>
                  </a:cubicBezTo>
                  <a:close/>
                  <a:moveTo>
                    <a:pt x="19" y="682"/>
                  </a:moveTo>
                  <a:lnTo>
                    <a:pt x="19" y="812"/>
                  </a:lnTo>
                  <a:cubicBezTo>
                    <a:pt x="19" y="818"/>
                    <a:pt x="15" y="822"/>
                    <a:pt x="9" y="822"/>
                  </a:cubicBezTo>
                  <a:cubicBezTo>
                    <a:pt x="4" y="822"/>
                    <a:pt x="0" y="818"/>
                    <a:pt x="0" y="812"/>
                  </a:cubicBezTo>
                  <a:lnTo>
                    <a:pt x="0" y="682"/>
                  </a:lnTo>
                  <a:cubicBezTo>
                    <a:pt x="0" y="677"/>
                    <a:pt x="4" y="672"/>
                    <a:pt x="9" y="672"/>
                  </a:cubicBezTo>
                  <a:cubicBezTo>
                    <a:pt x="15" y="672"/>
                    <a:pt x="19" y="677"/>
                    <a:pt x="19" y="682"/>
                  </a:cubicBezTo>
                  <a:close/>
                  <a:moveTo>
                    <a:pt x="19" y="906"/>
                  </a:moveTo>
                  <a:lnTo>
                    <a:pt x="19" y="1036"/>
                  </a:lnTo>
                  <a:cubicBezTo>
                    <a:pt x="19" y="1042"/>
                    <a:pt x="15" y="1046"/>
                    <a:pt x="9" y="1046"/>
                  </a:cubicBezTo>
                  <a:cubicBezTo>
                    <a:pt x="4" y="1046"/>
                    <a:pt x="0" y="1042"/>
                    <a:pt x="0" y="1036"/>
                  </a:cubicBezTo>
                  <a:lnTo>
                    <a:pt x="0" y="906"/>
                  </a:lnTo>
                  <a:cubicBezTo>
                    <a:pt x="0" y="901"/>
                    <a:pt x="4" y="896"/>
                    <a:pt x="9" y="896"/>
                  </a:cubicBezTo>
                  <a:cubicBezTo>
                    <a:pt x="15" y="896"/>
                    <a:pt x="19" y="901"/>
                    <a:pt x="19" y="906"/>
                  </a:cubicBezTo>
                  <a:close/>
                  <a:moveTo>
                    <a:pt x="19" y="1130"/>
                  </a:moveTo>
                  <a:lnTo>
                    <a:pt x="19" y="1260"/>
                  </a:lnTo>
                  <a:cubicBezTo>
                    <a:pt x="19" y="1266"/>
                    <a:pt x="15" y="1270"/>
                    <a:pt x="9" y="1270"/>
                  </a:cubicBezTo>
                  <a:cubicBezTo>
                    <a:pt x="4" y="1270"/>
                    <a:pt x="0" y="1266"/>
                    <a:pt x="0" y="1260"/>
                  </a:cubicBezTo>
                  <a:lnTo>
                    <a:pt x="0" y="1130"/>
                  </a:lnTo>
                  <a:cubicBezTo>
                    <a:pt x="0" y="1125"/>
                    <a:pt x="4" y="1120"/>
                    <a:pt x="9" y="1120"/>
                  </a:cubicBezTo>
                  <a:cubicBezTo>
                    <a:pt x="15" y="1120"/>
                    <a:pt x="19" y="1125"/>
                    <a:pt x="19" y="1130"/>
                  </a:cubicBezTo>
                  <a:close/>
                  <a:moveTo>
                    <a:pt x="19" y="1354"/>
                  </a:moveTo>
                  <a:lnTo>
                    <a:pt x="19" y="1484"/>
                  </a:lnTo>
                  <a:cubicBezTo>
                    <a:pt x="19" y="1490"/>
                    <a:pt x="15" y="1494"/>
                    <a:pt x="9" y="1494"/>
                  </a:cubicBezTo>
                  <a:cubicBezTo>
                    <a:pt x="4" y="1494"/>
                    <a:pt x="0" y="1490"/>
                    <a:pt x="0" y="1484"/>
                  </a:cubicBezTo>
                  <a:lnTo>
                    <a:pt x="0" y="1354"/>
                  </a:lnTo>
                  <a:cubicBezTo>
                    <a:pt x="0" y="1349"/>
                    <a:pt x="4" y="1344"/>
                    <a:pt x="9" y="1344"/>
                  </a:cubicBezTo>
                  <a:cubicBezTo>
                    <a:pt x="15" y="1344"/>
                    <a:pt x="19" y="1349"/>
                    <a:pt x="19" y="1354"/>
                  </a:cubicBezTo>
                  <a:close/>
                  <a:moveTo>
                    <a:pt x="19" y="1578"/>
                  </a:moveTo>
                  <a:lnTo>
                    <a:pt x="19" y="1708"/>
                  </a:lnTo>
                  <a:cubicBezTo>
                    <a:pt x="19" y="1714"/>
                    <a:pt x="15" y="1718"/>
                    <a:pt x="9" y="1718"/>
                  </a:cubicBezTo>
                  <a:cubicBezTo>
                    <a:pt x="4" y="1718"/>
                    <a:pt x="0" y="1714"/>
                    <a:pt x="0" y="1708"/>
                  </a:cubicBezTo>
                  <a:lnTo>
                    <a:pt x="0" y="1578"/>
                  </a:lnTo>
                  <a:cubicBezTo>
                    <a:pt x="0" y="1573"/>
                    <a:pt x="4" y="1568"/>
                    <a:pt x="9" y="1568"/>
                  </a:cubicBezTo>
                  <a:cubicBezTo>
                    <a:pt x="15" y="1568"/>
                    <a:pt x="19" y="1573"/>
                    <a:pt x="19" y="1578"/>
                  </a:cubicBezTo>
                  <a:close/>
                  <a:moveTo>
                    <a:pt x="19" y="1802"/>
                  </a:moveTo>
                  <a:lnTo>
                    <a:pt x="19" y="1932"/>
                  </a:lnTo>
                  <a:cubicBezTo>
                    <a:pt x="19" y="1938"/>
                    <a:pt x="15" y="1942"/>
                    <a:pt x="9" y="1942"/>
                  </a:cubicBezTo>
                  <a:cubicBezTo>
                    <a:pt x="4" y="1942"/>
                    <a:pt x="0" y="1938"/>
                    <a:pt x="0" y="1932"/>
                  </a:cubicBezTo>
                  <a:lnTo>
                    <a:pt x="0" y="1802"/>
                  </a:lnTo>
                  <a:cubicBezTo>
                    <a:pt x="0" y="1797"/>
                    <a:pt x="4" y="1792"/>
                    <a:pt x="9" y="1792"/>
                  </a:cubicBezTo>
                  <a:cubicBezTo>
                    <a:pt x="15" y="1792"/>
                    <a:pt x="19" y="1797"/>
                    <a:pt x="19" y="1802"/>
                  </a:cubicBezTo>
                  <a:close/>
                  <a:moveTo>
                    <a:pt x="19" y="2026"/>
                  </a:moveTo>
                  <a:lnTo>
                    <a:pt x="19" y="2156"/>
                  </a:lnTo>
                  <a:cubicBezTo>
                    <a:pt x="19" y="2162"/>
                    <a:pt x="15" y="2166"/>
                    <a:pt x="9" y="2166"/>
                  </a:cubicBezTo>
                  <a:cubicBezTo>
                    <a:pt x="4" y="2166"/>
                    <a:pt x="0" y="2162"/>
                    <a:pt x="0" y="2156"/>
                  </a:cubicBezTo>
                  <a:lnTo>
                    <a:pt x="0" y="2026"/>
                  </a:lnTo>
                  <a:cubicBezTo>
                    <a:pt x="0" y="2021"/>
                    <a:pt x="4" y="2016"/>
                    <a:pt x="9" y="2016"/>
                  </a:cubicBezTo>
                  <a:cubicBezTo>
                    <a:pt x="15" y="2016"/>
                    <a:pt x="19" y="2021"/>
                    <a:pt x="19" y="2026"/>
                  </a:cubicBezTo>
                  <a:close/>
                  <a:moveTo>
                    <a:pt x="19" y="2250"/>
                  </a:moveTo>
                  <a:lnTo>
                    <a:pt x="19" y="2380"/>
                  </a:lnTo>
                  <a:cubicBezTo>
                    <a:pt x="19" y="2386"/>
                    <a:pt x="15" y="2390"/>
                    <a:pt x="9" y="2390"/>
                  </a:cubicBezTo>
                  <a:cubicBezTo>
                    <a:pt x="4" y="2390"/>
                    <a:pt x="0" y="2386"/>
                    <a:pt x="0" y="2380"/>
                  </a:cubicBezTo>
                  <a:lnTo>
                    <a:pt x="0" y="2250"/>
                  </a:lnTo>
                  <a:cubicBezTo>
                    <a:pt x="0" y="2245"/>
                    <a:pt x="4" y="2240"/>
                    <a:pt x="9" y="2240"/>
                  </a:cubicBezTo>
                  <a:cubicBezTo>
                    <a:pt x="15" y="2240"/>
                    <a:pt x="19" y="2245"/>
                    <a:pt x="19" y="2250"/>
                  </a:cubicBezTo>
                  <a:close/>
                  <a:moveTo>
                    <a:pt x="19" y="2474"/>
                  </a:moveTo>
                  <a:lnTo>
                    <a:pt x="19" y="2604"/>
                  </a:lnTo>
                  <a:cubicBezTo>
                    <a:pt x="19" y="2610"/>
                    <a:pt x="15" y="2614"/>
                    <a:pt x="9" y="2614"/>
                  </a:cubicBezTo>
                  <a:cubicBezTo>
                    <a:pt x="4" y="2614"/>
                    <a:pt x="0" y="2610"/>
                    <a:pt x="0" y="2604"/>
                  </a:cubicBezTo>
                  <a:lnTo>
                    <a:pt x="0" y="2474"/>
                  </a:lnTo>
                  <a:cubicBezTo>
                    <a:pt x="0" y="2469"/>
                    <a:pt x="4" y="2464"/>
                    <a:pt x="9" y="2464"/>
                  </a:cubicBezTo>
                  <a:cubicBezTo>
                    <a:pt x="15" y="2464"/>
                    <a:pt x="19" y="2469"/>
                    <a:pt x="19" y="2474"/>
                  </a:cubicBezTo>
                  <a:close/>
                  <a:moveTo>
                    <a:pt x="19" y="2698"/>
                  </a:moveTo>
                  <a:lnTo>
                    <a:pt x="19" y="2828"/>
                  </a:lnTo>
                  <a:cubicBezTo>
                    <a:pt x="19" y="2834"/>
                    <a:pt x="15" y="2838"/>
                    <a:pt x="9" y="2838"/>
                  </a:cubicBezTo>
                  <a:cubicBezTo>
                    <a:pt x="4" y="2838"/>
                    <a:pt x="0" y="2834"/>
                    <a:pt x="0" y="2828"/>
                  </a:cubicBezTo>
                  <a:lnTo>
                    <a:pt x="0" y="2698"/>
                  </a:lnTo>
                  <a:cubicBezTo>
                    <a:pt x="0" y="2693"/>
                    <a:pt x="4" y="2688"/>
                    <a:pt x="9" y="2688"/>
                  </a:cubicBezTo>
                  <a:cubicBezTo>
                    <a:pt x="15" y="2688"/>
                    <a:pt x="19" y="2693"/>
                    <a:pt x="19" y="2698"/>
                  </a:cubicBezTo>
                  <a:close/>
                  <a:moveTo>
                    <a:pt x="19" y="2922"/>
                  </a:moveTo>
                  <a:lnTo>
                    <a:pt x="19" y="3052"/>
                  </a:lnTo>
                  <a:cubicBezTo>
                    <a:pt x="19" y="3058"/>
                    <a:pt x="15" y="3062"/>
                    <a:pt x="9" y="3062"/>
                  </a:cubicBezTo>
                  <a:cubicBezTo>
                    <a:pt x="4" y="3062"/>
                    <a:pt x="0" y="3058"/>
                    <a:pt x="0" y="3052"/>
                  </a:cubicBezTo>
                  <a:lnTo>
                    <a:pt x="0" y="2922"/>
                  </a:lnTo>
                  <a:cubicBezTo>
                    <a:pt x="0" y="2917"/>
                    <a:pt x="4" y="2912"/>
                    <a:pt x="9" y="2912"/>
                  </a:cubicBezTo>
                  <a:cubicBezTo>
                    <a:pt x="15" y="2912"/>
                    <a:pt x="19" y="2917"/>
                    <a:pt x="19" y="2922"/>
                  </a:cubicBezTo>
                  <a:close/>
                  <a:moveTo>
                    <a:pt x="19" y="3146"/>
                  </a:moveTo>
                  <a:lnTo>
                    <a:pt x="19" y="3276"/>
                  </a:lnTo>
                  <a:cubicBezTo>
                    <a:pt x="19" y="3282"/>
                    <a:pt x="15" y="3286"/>
                    <a:pt x="9" y="3286"/>
                  </a:cubicBezTo>
                  <a:cubicBezTo>
                    <a:pt x="4" y="3286"/>
                    <a:pt x="0" y="3282"/>
                    <a:pt x="0" y="3276"/>
                  </a:cubicBezTo>
                  <a:lnTo>
                    <a:pt x="0" y="3146"/>
                  </a:lnTo>
                  <a:cubicBezTo>
                    <a:pt x="0" y="3141"/>
                    <a:pt x="4" y="3136"/>
                    <a:pt x="9" y="3136"/>
                  </a:cubicBezTo>
                  <a:cubicBezTo>
                    <a:pt x="15" y="3136"/>
                    <a:pt x="19" y="3141"/>
                    <a:pt x="19" y="3146"/>
                  </a:cubicBezTo>
                  <a:close/>
                  <a:moveTo>
                    <a:pt x="19" y="3370"/>
                  </a:moveTo>
                  <a:lnTo>
                    <a:pt x="19" y="3500"/>
                  </a:lnTo>
                  <a:cubicBezTo>
                    <a:pt x="19" y="3506"/>
                    <a:pt x="15" y="3510"/>
                    <a:pt x="9" y="3510"/>
                  </a:cubicBezTo>
                  <a:cubicBezTo>
                    <a:pt x="4" y="3510"/>
                    <a:pt x="0" y="3506"/>
                    <a:pt x="0" y="3500"/>
                  </a:cubicBezTo>
                  <a:lnTo>
                    <a:pt x="0" y="3370"/>
                  </a:lnTo>
                  <a:cubicBezTo>
                    <a:pt x="0" y="3365"/>
                    <a:pt x="4" y="3360"/>
                    <a:pt x="9" y="3360"/>
                  </a:cubicBezTo>
                  <a:cubicBezTo>
                    <a:pt x="15" y="3360"/>
                    <a:pt x="19" y="3365"/>
                    <a:pt x="19" y="3370"/>
                  </a:cubicBezTo>
                  <a:close/>
                  <a:moveTo>
                    <a:pt x="19" y="3594"/>
                  </a:moveTo>
                  <a:lnTo>
                    <a:pt x="19" y="3724"/>
                  </a:lnTo>
                  <a:cubicBezTo>
                    <a:pt x="19" y="3730"/>
                    <a:pt x="15" y="3734"/>
                    <a:pt x="9" y="3734"/>
                  </a:cubicBezTo>
                  <a:cubicBezTo>
                    <a:pt x="4" y="3734"/>
                    <a:pt x="0" y="3730"/>
                    <a:pt x="0" y="3724"/>
                  </a:cubicBezTo>
                  <a:lnTo>
                    <a:pt x="0" y="3594"/>
                  </a:lnTo>
                  <a:cubicBezTo>
                    <a:pt x="0" y="3589"/>
                    <a:pt x="4" y="3584"/>
                    <a:pt x="9" y="3584"/>
                  </a:cubicBezTo>
                  <a:cubicBezTo>
                    <a:pt x="15" y="3584"/>
                    <a:pt x="19" y="3589"/>
                    <a:pt x="19" y="3594"/>
                  </a:cubicBezTo>
                  <a:close/>
                  <a:moveTo>
                    <a:pt x="19" y="3818"/>
                  </a:moveTo>
                  <a:lnTo>
                    <a:pt x="19" y="3948"/>
                  </a:lnTo>
                  <a:cubicBezTo>
                    <a:pt x="19" y="3954"/>
                    <a:pt x="15" y="3958"/>
                    <a:pt x="9" y="3958"/>
                  </a:cubicBezTo>
                  <a:cubicBezTo>
                    <a:pt x="4" y="3958"/>
                    <a:pt x="0" y="3954"/>
                    <a:pt x="0" y="3948"/>
                  </a:cubicBezTo>
                  <a:lnTo>
                    <a:pt x="0" y="3818"/>
                  </a:lnTo>
                  <a:cubicBezTo>
                    <a:pt x="0" y="3813"/>
                    <a:pt x="4" y="3808"/>
                    <a:pt x="9" y="3808"/>
                  </a:cubicBezTo>
                  <a:cubicBezTo>
                    <a:pt x="15" y="3808"/>
                    <a:pt x="19" y="3813"/>
                    <a:pt x="19" y="3818"/>
                  </a:cubicBezTo>
                  <a:close/>
                  <a:moveTo>
                    <a:pt x="19" y="4042"/>
                  </a:moveTo>
                  <a:lnTo>
                    <a:pt x="19" y="4172"/>
                  </a:lnTo>
                  <a:cubicBezTo>
                    <a:pt x="19" y="4178"/>
                    <a:pt x="15" y="4182"/>
                    <a:pt x="9" y="4182"/>
                  </a:cubicBezTo>
                  <a:cubicBezTo>
                    <a:pt x="4" y="4182"/>
                    <a:pt x="0" y="4178"/>
                    <a:pt x="0" y="4172"/>
                  </a:cubicBezTo>
                  <a:lnTo>
                    <a:pt x="0" y="4042"/>
                  </a:lnTo>
                  <a:cubicBezTo>
                    <a:pt x="0" y="4037"/>
                    <a:pt x="4" y="4032"/>
                    <a:pt x="9" y="4032"/>
                  </a:cubicBezTo>
                  <a:cubicBezTo>
                    <a:pt x="15" y="4032"/>
                    <a:pt x="19" y="4037"/>
                    <a:pt x="19" y="4042"/>
                  </a:cubicBezTo>
                  <a:close/>
                  <a:moveTo>
                    <a:pt x="19" y="4266"/>
                  </a:moveTo>
                  <a:lnTo>
                    <a:pt x="19" y="4396"/>
                  </a:lnTo>
                  <a:cubicBezTo>
                    <a:pt x="19" y="4402"/>
                    <a:pt x="15" y="4406"/>
                    <a:pt x="9" y="4406"/>
                  </a:cubicBezTo>
                  <a:cubicBezTo>
                    <a:pt x="4" y="4406"/>
                    <a:pt x="0" y="4402"/>
                    <a:pt x="0" y="4396"/>
                  </a:cubicBezTo>
                  <a:lnTo>
                    <a:pt x="0" y="4266"/>
                  </a:lnTo>
                  <a:cubicBezTo>
                    <a:pt x="0" y="4261"/>
                    <a:pt x="4" y="4256"/>
                    <a:pt x="9" y="4256"/>
                  </a:cubicBezTo>
                  <a:cubicBezTo>
                    <a:pt x="15" y="4256"/>
                    <a:pt x="19" y="4261"/>
                    <a:pt x="19" y="4266"/>
                  </a:cubicBezTo>
                  <a:close/>
                  <a:moveTo>
                    <a:pt x="19" y="4490"/>
                  </a:moveTo>
                  <a:lnTo>
                    <a:pt x="19" y="4620"/>
                  </a:lnTo>
                  <a:cubicBezTo>
                    <a:pt x="19" y="4626"/>
                    <a:pt x="15" y="4630"/>
                    <a:pt x="9" y="4630"/>
                  </a:cubicBezTo>
                  <a:cubicBezTo>
                    <a:pt x="4" y="4630"/>
                    <a:pt x="0" y="4626"/>
                    <a:pt x="0" y="4620"/>
                  </a:cubicBezTo>
                  <a:lnTo>
                    <a:pt x="0" y="4490"/>
                  </a:lnTo>
                  <a:cubicBezTo>
                    <a:pt x="0" y="4485"/>
                    <a:pt x="4" y="4480"/>
                    <a:pt x="9" y="4480"/>
                  </a:cubicBezTo>
                  <a:cubicBezTo>
                    <a:pt x="15" y="4480"/>
                    <a:pt x="19" y="4485"/>
                    <a:pt x="19" y="4490"/>
                  </a:cubicBezTo>
                  <a:close/>
                  <a:moveTo>
                    <a:pt x="19" y="4714"/>
                  </a:moveTo>
                  <a:lnTo>
                    <a:pt x="19" y="4844"/>
                  </a:lnTo>
                  <a:cubicBezTo>
                    <a:pt x="19" y="4850"/>
                    <a:pt x="15" y="4854"/>
                    <a:pt x="9" y="4854"/>
                  </a:cubicBezTo>
                  <a:cubicBezTo>
                    <a:pt x="4" y="4854"/>
                    <a:pt x="0" y="4850"/>
                    <a:pt x="0" y="4844"/>
                  </a:cubicBezTo>
                  <a:lnTo>
                    <a:pt x="0" y="4714"/>
                  </a:lnTo>
                  <a:cubicBezTo>
                    <a:pt x="0" y="4709"/>
                    <a:pt x="4" y="4704"/>
                    <a:pt x="9" y="4704"/>
                  </a:cubicBezTo>
                  <a:cubicBezTo>
                    <a:pt x="15" y="4704"/>
                    <a:pt x="19" y="4709"/>
                    <a:pt x="19" y="4714"/>
                  </a:cubicBezTo>
                  <a:close/>
                  <a:moveTo>
                    <a:pt x="19" y="4938"/>
                  </a:moveTo>
                  <a:lnTo>
                    <a:pt x="19" y="5068"/>
                  </a:lnTo>
                  <a:cubicBezTo>
                    <a:pt x="19" y="5074"/>
                    <a:pt x="15" y="5078"/>
                    <a:pt x="9" y="5078"/>
                  </a:cubicBezTo>
                  <a:cubicBezTo>
                    <a:pt x="4" y="5078"/>
                    <a:pt x="0" y="5074"/>
                    <a:pt x="0" y="5068"/>
                  </a:cubicBezTo>
                  <a:lnTo>
                    <a:pt x="0" y="4938"/>
                  </a:lnTo>
                  <a:cubicBezTo>
                    <a:pt x="0" y="4933"/>
                    <a:pt x="4" y="4928"/>
                    <a:pt x="9" y="4928"/>
                  </a:cubicBezTo>
                  <a:cubicBezTo>
                    <a:pt x="15" y="4928"/>
                    <a:pt x="19" y="4933"/>
                    <a:pt x="19" y="4938"/>
                  </a:cubicBezTo>
                  <a:close/>
                  <a:moveTo>
                    <a:pt x="19" y="5162"/>
                  </a:moveTo>
                  <a:lnTo>
                    <a:pt x="19" y="5292"/>
                  </a:lnTo>
                  <a:cubicBezTo>
                    <a:pt x="19" y="5298"/>
                    <a:pt x="15" y="5302"/>
                    <a:pt x="9" y="5302"/>
                  </a:cubicBezTo>
                  <a:cubicBezTo>
                    <a:pt x="4" y="5302"/>
                    <a:pt x="0" y="5298"/>
                    <a:pt x="0" y="5292"/>
                  </a:cubicBezTo>
                  <a:lnTo>
                    <a:pt x="0" y="5162"/>
                  </a:lnTo>
                  <a:cubicBezTo>
                    <a:pt x="0" y="5157"/>
                    <a:pt x="4" y="5152"/>
                    <a:pt x="9" y="5152"/>
                  </a:cubicBezTo>
                  <a:cubicBezTo>
                    <a:pt x="15" y="5152"/>
                    <a:pt x="19" y="5157"/>
                    <a:pt x="19" y="5162"/>
                  </a:cubicBezTo>
                  <a:close/>
                  <a:moveTo>
                    <a:pt x="19" y="5386"/>
                  </a:moveTo>
                  <a:lnTo>
                    <a:pt x="19" y="5516"/>
                  </a:lnTo>
                  <a:cubicBezTo>
                    <a:pt x="19" y="5522"/>
                    <a:pt x="15" y="5526"/>
                    <a:pt x="9" y="5526"/>
                  </a:cubicBezTo>
                  <a:cubicBezTo>
                    <a:pt x="4" y="5526"/>
                    <a:pt x="0" y="5522"/>
                    <a:pt x="0" y="5516"/>
                  </a:cubicBezTo>
                  <a:lnTo>
                    <a:pt x="0" y="5386"/>
                  </a:lnTo>
                  <a:cubicBezTo>
                    <a:pt x="0" y="5381"/>
                    <a:pt x="4" y="5376"/>
                    <a:pt x="9" y="5376"/>
                  </a:cubicBezTo>
                  <a:cubicBezTo>
                    <a:pt x="15" y="5376"/>
                    <a:pt x="19" y="5381"/>
                    <a:pt x="19" y="5386"/>
                  </a:cubicBezTo>
                  <a:close/>
                  <a:moveTo>
                    <a:pt x="19" y="5610"/>
                  </a:moveTo>
                  <a:lnTo>
                    <a:pt x="19" y="5740"/>
                  </a:lnTo>
                  <a:cubicBezTo>
                    <a:pt x="19" y="5746"/>
                    <a:pt x="15" y="5750"/>
                    <a:pt x="9" y="5750"/>
                  </a:cubicBezTo>
                  <a:cubicBezTo>
                    <a:pt x="4" y="5750"/>
                    <a:pt x="0" y="5746"/>
                    <a:pt x="0" y="5740"/>
                  </a:cubicBezTo>
                  <a:lnTo>
                    <a:pt x="0" y="5610"/>
                  </a:lnTo>
                  <a:cubicBezTo>
                    <a:pt x="0" y="5605"/>
                    <a:pt x="4" y="5600"/>
                    <a:pt x="9" y="5600"/>
                  </a:cubicBezTo>
                  <a:cubicBezTo>
                    <a:pt x="15" y="5600"/>
                    <a:pt x="19" y="5605"/>
                    <a:pt x="19" y="5610"/>
                  </a:cubicBezTo>
                  <a:close/>
                  <a:moveTo>
                    <a:pt x="19" y="5834"/>
                  </a:moveTo>
                  <a:lnTo>
                    <a:pt x="19" y="5964"/>
                  </a:lnTo>
                  <a:cubicBezTo>
                    <a:pt x="19" y="5970"/>
                    <a:pt x="15" y="5974"/>
                    <a:pt x="9" y="5974"/>
                  </a:cubicBezTo>
                  <a:cubicBezTo>
                    <a:pt x="4" y="5974"/>
                    <a:pt x="0" y="5970"/>
                    <a:pt x="0" y="5964"/>
                  </a:cubicBezTo>
                  <a:lnTo>
                    <a:pt x="0" y="5834"/>
                  </a:lnTo>
                  <a:cubicBezTo>
                    <a:pt x="0" y="5829"/>
                    <a:pt x="4" y="5824"/>
                    <a:pt x="9" y="5824"/>
                  </a:cubicBezTo>
                  <a:cubicBezTo>
                    <a:pt x="15" y="5824"/>
                    <a:pt x="19" y="5829"/>
                    <a:pt x="19" y="5834"/>
                  </a:cubicBez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8" name="Rectangle 80"/>
            <p:cNvSpPr>
              <a:spLocks noChangeArrowheads="1"/>
            </p:cNvSpPr>
            <p:nvPr/>
          </p:nvSpPr>
          <p:spPr bwMode="auto">
            <a:xfrm>
              <a:off x="6698328" y="2264383"/>
              <a:ext cx="146672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29" name="Rectangle 81"/>
            <p:cNvSpPr>
              <a:spLocks noChangeArrowheads="1"/>
            </p:cNvSpPr>
            <p:nvPr/>
          </p:nvSpPr>
          <p:spPr bwMode="auto">
            <a:xfrm>
              <a:off x="6782880" y="2264383"/>
              <a:ext cx="802380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Displacement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0" name="Rectangle 82"/>
            <p:cNvSpPr>
              <a:spLocks noChangeArrowheads="1"/>
            </p:cNvSpPr>
            <p:nvPr/>
          </p:nvSpPr>
          <p:spPr bwMode="auto">
            <a:xfrm>
              <a:off x="6831195" y="2400702"/>
              <a:ext cx="605668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sensors at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1" name="Rectangle 83"/>
            <p:cNvSpPr>
              <a:spLocks noChangeArrowheads="1"/>
            </p:cNvSpPr>
            <p:nvPr/>
          </p:nvSpPr>
          <p:spPr bwMode="auto">
            <a:xfrm>
              <a:off x="6653464" y="2537020"/>
              <a:ext cx="962856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compression face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2" name="Line 84"/>
            <p:cNvSpPr>
              <a:spLocks noChangeShapeType="1"/>
            </p:cNvSpPr>
            <p:nvPr/>
          </p:nvSpPr>
          <p:spPr bwMode="auto">
            <a:xfrm flipV="1">
              <a:off x="6527499" y="2150497"/>
              <a:ext cx="0" cy="208791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3" name="Freeform 85"/>
            <p:cNvSpPr>
              <a:spLocks/>
            </p:cNvSpPr>
            <p:nvPr/>
          </p:nvSpPr>
          <p:spPr bwMode="auto">
            <a:xfrm>
              <a:off x="6513694" y="2352386"/>
              <a:ext cx="29334" cy="27609"/>
            </a:xfrm>
            <a:custGeom>
              <a:avLst/>
              <a:gdLst>
                <a:gd name="T0" fmla="*/ 93 w 187"/>
                <a:gd name="T1" fmla="*/ 186 h 186"/>
                <a:gd name="T2" fmla="*/ 0 w 187"/>
                <a:gd name="T3" fmla="*/ 0 h 186"/>
                <a:gd name="T4" fmla="*/ 187 w 187"/>
                <a:gd name="T5" fmla="*/ 0 h 186"/>
                <a:gd name="T6" fmla="*/ 93 w 187"/>
                <a:gd name="T7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86">
                  <a:moveTo>
                    <a:pt x="93" y="186"/>
                  </a:moveTo>
                  <a:lnTo>
                    <a:pt x="0" y="0"/>
                  </a:lnTo>
                  <a:cubicBezTo>
                    <a:pt x="59" y="29"/>
                    <a:pt x="128" y="29"/>
                    <a:pt x="187" y="0"/>
                  </a:cubicBezTo>
                  <a:lnTo>
                    <a:pt x="93" y="1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4" name="Line 86"/>
            <p:cNvSpPr>
              <a:spLocks noChangeShapeType="1"/>
            </p:cNvSpPr>
            <p:nvPr/>
          </p:nvSpPr>
          <p:spPr bwMode="auto">
            <a:xfrm>
              <a:off x="6527499" y="2150497"/>
              <a:ext cx="541822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5" name="Line 87"/>
            <p:cNvSpPr>
              <a:spLocks noChangeShapeType="1"/>
            </p:cNvSpPr>
            <p:nvPr/>
          </p:nvSpPr>
          <p:spPr bwMode="auto">
            <a:xfrm flipV="1">
              <a:off x="7069321" y="2150497"/>
              <a:ext cx="0" cy="125965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6" name="Rectangle 88"/>
            <p:cNvSpPr>
              <a:spLocks noChangeArrowheads="1"/>
            </p:cNvSpPr>
            <p:nvPr/>
          </p:nvSpPr>
          <p:spPr bwMode="auto">
            <a:xfrm>
              <a:off x="6689700" y="3415324"/>
              <a:ext cx="736809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Wrapped or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7" name="Rectangle 89"/>
            <p:cNvSpPr>
              <a:spLocks noChangeArrowheads="1"/>
            </p:cNvSpPr>
            <p:nvPr/>
          </p:nvSpPr>
          <p:spPr bwMode="auto">
            <a:xfrm>
              <a:off x="6710407" y="3551643"/>
              <a:ext cx="691945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unwrapped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8" name="Rectangle 90"/>
            <p:cNvSpPr>
              <a:spLocks noChangeArrowheads="1"/>
            </p:cNvSpPr>
            <p:nvPr/>
          </p:nvSpPr>
          <p:spPr bwMode="auto">
            <a:xfrm>
              <a:off x="6582716" y="3687961"/>
              <a:ext cx="940424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masonry column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9" name="Line 91"/>
            <p:cNvSpPr>
              <a:spLocks noChangeShapeType="1"/>
            </p:cNvSpPr>
            <p:nvPr/>
          </p:nvSpPr>
          <p:spPr bwMode="auto">
            <a:xfrm flipV="1">
              <a:off x="6394631" y="3629292"/>
              <a:ext cx="300246" cy="69022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0" name="Freeform 92"/>
            <p:cNvSpPr>
              <a:spLocks/>
            </p:cNvSpPr>
            <p:nvPr/>
          </p:nvSpPr>
          <p:spPr bwMode="auto">
            <a:xfrm>
              <a:off x="6373925" y="3682784"/>
              <a:ext cx="31060" cy="27609"/>
            </a:xfrm>
            <a:custGeom>
              <a:avLst/>
              <a:gdLst>
                <a:gd name="T0" fmla="*/ 0 w 203"/>
                <a:gd name="T1" fmla="*/ 132 h 182"/>
                <a:gd name="T2" fmla="*/ 162 w 203"/>
                <a:gd name="T3" fmla="*/ 0 h 182"/>
                <a:gd name="T4" fmla="*/ 203 w 203"/>
                <a:gd name="T5" fmla="*/ 182 h 182"/>
                <a:gd name="T6" fmla="*/ 0 w 203"/>
                <a:gd name="T7" fmla="*/ 13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" h="182">
                  <a:moveTo>
                    <a:pt x="0" y="132"/>
                  </a:moveTo>
                  <a:lnTo>
                    <a:pt x="162" y="0"/>
                  </a:lnTo>
                  <a:cubicBezTo>
                    <a:pt x="146" y="63"/>
                    <a:pt x="161" y="131"/>
                    <a:pt x="203" y="182"/>
                  </a:cubicBezTo>
                  <a:lnTo>
                    <a:pt x="0" y="13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1" name="Line 93"/>
            <p:cNvSpPr>
              <a:spLocks noChangeShapeType="1"/>
            </p:cNvSpPr>
            <p:nvPr/>
          </p:nvSpPr>
          <p:spPr bwMode="auto">
            <a:xfrm flipV="1">
              <a:off x="5167766" y="1734640"/>
              <a:ext cx="0" cy="3754794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2" name="Line 94"/>
            <p:cNvSpPr>
              <a:spLocks noChangeShapeType="1"/>
            </p:cNvSpPr>
            <p:nvPr/>
          </p:nvSpPr>
          <p:spPr bwMode="auto">
            <a:xfrm flipH="1">
              <a:off x="5167766" y="5489434"/>
              <a:ext cx="876579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3" name="Freeform 95"/>
            <p:cNvSpPr>
              <a:spLocks/>
            </p:cNvSpPr>
            <p:nvPr/>
          </p:nvSpPr>
          <p:spPr bwMode="auto">
            <a:xfrm>
              <a:off x="6037443" y="5475630"/>
              <a:ext cx="29334" cy="29334"/>
            </a:xfrm>
            <a:custGeom>
              <a:avLst/>
              <a:gdLst>
                <a:gd name="T0" fmla="*/ 187 w 187"/>
                <a:gd name="T1" fmla="*/ 94 h 187"/>
                <a:gd name="T2" fmla="*/ 0 w 187"/>
                <a:gd name="T3" fmla="*/ 187 h 187"/>
                <a:gd name="T4" fmla="*/ 0 w 187"/>
                <a:gd name="T5" fmla="*/ 0 h 187"/>
                <a:gd name="T6" fmla="*/ 187 w 187"/>
                <a:gd name="T7" fmla="*/ 9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87">
                  <a:moveTo>
                    <a:pt x="187" y="94"/>
                  </a:moveTo>
                  <a:lnTo>
                    <a:pt x="0" y="187"/>
                  </a:lnTo>
                  <a:cubicBezTo>
                    <a:pt x="29" y="128"/>
                    <a:pt x="29" y="59"/>
                    <a:pt x="0" y="0"/>
                  </a:cubicBezTo>
                  <a:lnTo>
                    <a:pt x="187" y="9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9" name="Line 96"/>
            <p:cNvSpPr>
              <a:spLocks noChangeShapeType="1"/>
            </p:cNvSpPr>
            <p:nvPr/>
          </p:nvSpPr>
          <p:spPr bwMode="auto">
            <a:xfrm flipH="1">
              <a:off x="5167766" y="1736365"/>
              <a:ext cx="854147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97"/>
            <p:cNvSpPr>
              <a:spLocks/>
            </p:cNvSpPr>
            <p:nvPr/>
          </p:nvSpPr>
          <p:spPr bwMode="auto">
            <a:xfrm>
              <a:off x="6015011" y="1720835"/>
              <a:ext cx="29334" cy="29334"/>
            </a:xfrm>
            <a:custGeom>
              <a:avLst/>
              <a:gdLst>
                <a:gd name="T0" fmla="*/ 187 w 187"/>
                <a:gd name="T1" fmla="*/ 93 h 186"/>
                <a:gd name="T2" fmla="*/ 0 w 187"/>
                <a:gd name="T3" fmla="*/ 186 h 186"/>
                <a:gd name="T4" fmla="*/ 0 w 187"/>
                <a:gd name="T5" fmla="*/ 0 h 186"/>
                <a:gd name="T6" fmla="*/ 187 w 187"/>
                <a:gd name="T7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86">
                  <a:moveTo>
                    <a:pt x="187" y="93"/>
                  </a:moveTo>
                  <a:lnTo>
                    <a:pt x="0" y="186"/>
                  </a:lnTo>
                  <a:cubicBezTo>
                    <a:pt x="29" y="128"/>
                    <a:pt x="29" y="58"/>
                    <a:pt x="0" y="0"/>
                  </a:cubicBezTo>
                  <a:lnTo>
                    <a:pt x="187" y="9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Line 98"/>
            <p:cNvSpPr>
              <a:spLocks noChangeShapeType="1"/>
            </p:cNvSpPr>
            <p:nvPr/>
          </p:nvSpPr>
          <p:spPr bwMode="auto">
            <a:xfrm flipV="1">
              <a:off x="5956342" y="2155674"/>
              <a:ext cx="0" cy="207066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99"/>
            <p:cNvSpPr>
              <a:spLocks/>
            </p:cNvSpPr>
            <p:nvPr/>
          </p:nvSpPr>
          <p:spPr bwMode="auto">
            <a:xfrm>
              <a:off x="5940812" y="2355837"/>
              <a:ext cx="29334" cy="29334"/>
            </a:xfrm>
            <a:custGeom>
              <a:avLst/>
              <a:gdLst>
                <a:gd name="T0" fmla="*/ 94 w 187"/>
                <a:gd name="T1" fmla="*/ 187 h 187"/>
                <a:gd name="T2" fmla="*/ 0 w 187"/>
                <a:gd name="T3" fmla="*/ 0 h 187"/>
                <a:gd name="T4" fmla="*/ 187 w 187"/>
                <a:gd name="T5" fmla="*/ 0 h 187"/>
                <a:gd name="T6" fmla="*/ 94 w 187"/>
                <a:gd name="T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87">
                  <a:moveTo>
                    <a:pt x="94" y="187"/>
                  </a:moveTo>
                  <a:lnTo>
                    <a:pt x="0" y="0"/>
                  </a:lnTo>
                  <a:cubicBezTo>
                    <a:pt x="59" y="30"/>
                    <a:pt x="128" y="30"/>
                    <a:pt x="187" y="0"/>
                  </a:cubicBezTo>
                  <a:lnTo>
                    <a:pt x="94" y="187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Rectangle 100"/>
            <p:cNvSpPr>
              <a:spLocks noChangeArrowheads="1"/>
            </p:cNvSpPr>
            <p:nvPr/>
          </p:nvSpPr>
          <p:spPr bwMode="auto">
            <a:xfrm>
              <a:off x="4318796" y="2321326"/>
              <a:ext cx="146672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05" name="Rectangle 101"/>
            <p:cNvSpPr>
              <a:spLocks noChangeArrowheads="1"/>
            </p:cNvSpPr>
            <p:nvPr/>
          </p:nvSpPr>
          <p:spPr bwMode="auto">
            <a:xfrm>
              <a:off x="4405073" y="2321326"/>
              <a:ext cx="800655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Displacement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07" name="Rectangle 102"/>
            <p:cNvSpPr>
              <a:spLocks noChangeArrowheads="1"/>
            </p:cNvSpPr>
            <p:nvPr/>
          </p:nvSpPr>
          <p:spPr bwMode="auto">
            <a:xfrm>
              <a:off x="4451663" y="2457645"/>
              <a:ext cx="605668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sensors at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16" name="Rectangle 103"/>
            <p:cNvSpPr>
              <a:spLocks noChangeArrowheads="1"/>
            </p:cNvSpPr>
            <p:nvPr/>
          </p:nvSpPr>
          <p:spPr bwMode="auto">
            <a:xfrm>
              <a:off x="4405073" y="2593963"/>
              <a:ext cx="678141" cy="169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tension face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18" name="Line 104"/>
            <p:cNvSpPr>
              <a:spLocks noChangeShapeType="1"/>
            </p:cNvSpPr>
            <p:nvPr/>
          </p:nvSpPr>
          <p:spPr bwMode="auto">
            <a:xfrm>
              <a:off x="4650101" y="2155674"/>
              <a:ext cx="1306241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9" name="Line 105"/>
            <p:cNvSpPr>
              <a:spLocks noChangeShapeType="1"/>
            </p:cNvSpPr>
            <p:nvPr/>
          </p:nvSpPr>
          <p:spPr bwMode="auto">
            <a:xfrm flipV="1">
              <a:off x="4650101" y="2155674"/>
              <a:ext cx="0" cy="141495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0" name="Rectangle 106"/>
            <p:cNvSpPr>
              <a:spLocks noChangeArrowheads="1"/>
            </p:cNvSpPr>
            <p:nvPr/>
          </p:nvSpPr>
          <p:spPr bwMode="auto">
            <a:xfrm>
              <a:off x="4437859" y="3624116"/>
              <a:ext cx="829989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Loading heads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21" name="Line 107"/>
            <p:cNvSpPr>
              <a:spLocks noChangeShapeType="1"/>
            </p:cNvSpPr>
            <p:nvPr/>
          </p:nvSpPr>
          <p:spPr bwMode="auto">
            <a:xfrm flipH="1">
              <a:off x="4432682" y="3793219"/>
              <a:ext cx="735084" cy="0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2" name="Rectangle 108"/>
            <p:cNvSpPr>
              <a:spLocks noChangeArrowheads="1"/>
            </p:cNvSpPr>
            <p:nvPr/>
          </p:nvSpPr>
          <p:spPr bwMode="auto">
            <a:xfrm>
              <a:off x="5200551" y="2599140"/>
              <a:ext cx="800655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Displacement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23" name="Rectangle 109"/>
            <p:cNvSpPr>
              <a:spLocks noChangeArrowheads="1"/>
            </p:cNvSpPr>
            <p:nvPr/>
          </p:nvSpPr>
          <p:spPr bwMode="auto">
            <a:xfrm>
              <a:off x="5373106" y="2735458"/>
              <a:ext cx="391700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sensor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44" name="Line 110"/>
            <p:cNvSpPr>
              <a:spLocks noChangeShapeType="1"/>
            </p:cNvSpPr>
            <p:nvPr/>
          </p:nvSpPr>
          <p:spPr bwMode="auto">
            <a:xfrm flipV="1">
              <a:off x="5600879" y="2868325"/>
              <a:ext cx="0" cy="667787"/>
            </a:xfrm>
            <a:prstGeom prst="line">
              <a:avLst/>
            </a:pr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5" name="Freeform 111"/>
            <p:cNvSpPr>
              <a:spLocks/>
            </p:cNvSpPr>
            <p:nvPr/>
          </p:nvSpPr>
          <p:spPr bwMode="auto">
            <a:xfrm>
              <a:off x="5587074" y="3529210"/>
              <a:ext cx="27609" cy="29334"/>
            </a:xfrm>
            <a:custGeom>
              <a:avLst/>
              <a:gdLst>
                <a:gd name="T0" fmla="*/ 93 w 186"/>
                <a:gd name="T1" fmla="*/ 187 h 187"/>
                <a:gd name="T2" fmla="*/ 0 w 186"/>
                <a:gd name="T3" fmla="*/ 0 h 187"/>
                <a:gd name="T4" fmla="*/ 186 w 186"/>
                <a:gd name="T5" fmla="*/ 0 h 187"/>
                <a:gd name="T6" fmla="*/ 93 w 186"/>
                <a:gd name="T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87">
                  <a:moveTo>
                    <a:pt x="93" y="187"/>
                  </a:moveTo>
                  <a:lnTo>
                    <a:pt x="0" y="0"/>
                  </a:lnTo>
                  <a:cubicBezTo>
                    <a:pt x="58" y="29"/>
                    <a:pt x="128" y="29"/>
                    <a:pt x="186" y="0"/>
                  </a:cubicBezTo>
                  <a:lnTo>
                    <a:pt x="93" y="187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6" name="Oval 112"/>
            <p:cNvSpPr>
              <a:spLocks noChangeArrowheads="1"/>
            </p:cNvSpPr>
            <p:nvPr/>
          </p:nvSpPr>
          <p:spPr bwMode="auto">
            <a:xfrm>
              <a:off x="5571544" y="745900"/>
              <a:ext cx="1497777" cy="1496051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7" name="Line 113"/>
            <p:cNvSpPr>
              <a:spLocks noChangeShapeType="1"/>
            </p:cNvSpPr>
            <p:nvPr/>
          </p:nvSpPr>
          <p:spPr bwMode="auto">
            <a:xfrm>
              <a:off x="7052066" y="1655264"/>
              <a:ext cx="869677" cy="0"/>
            </a:xfrm>
            <a:prstGeom prst="line">
              <a:avLst/>
            </a:prstGeom>
            <a:noFill/>
            <a:ln w="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5" name="Rectangle 121"/>
            <p:cNvSpPr>
              <a:spLocks noChangeArrowheads="1"/>
            </p:cNvSpPr>
            <p:nvPr/>
          </p:nvSpPr>
          <p:spPr bwMode="auto">
            <a:xfrm>
              <a:off x="5878692" y="6036433"/>
              <a:ext cx="134593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anose="02020603050405020304" pitchFamily="18" charset="0"/>
                </a:rPr>
                <a:t>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56" name="Oval 122"/>
            <p:cNvSpPr>
              <a:spLocks noChangeArrowheads="1"/>
            </p:cNvSpPr>
            <p:nvPr/>
          </p:nvSpPr>
          <p:spPr bwMode="auto">
            <a:xfrm>
              <a:off x="5811396" y="6001922"/>
              <a:ext cx="208791" cy="207066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7" name="Rectangle 123"/>
            <p:cNvSpPr>
              <a:spLocks noChangeArrowheads="1"/>
            </p:cNvSpPr>
            <p:nvPr/>
          </p:nvSpPr>
          <p:spPr bwMode="auto">
            <a:xfrm>
              <a:off x="6046070" y="6043335"/>
              <a:ext cx="981837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Eccentric loading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58" name="Rectangle 124"/>
            <p:cNvSpPr>
              <a:spLocks noChangeArrowheads="1"/>
            </p:cNvSpPr>
            <p:nvPr/>
          </p:nvSpPr>
          <p:spPr bwMode="auto">
            <a:xfrm>
              <a:off x="2714035" y="6036433"/>
              <a:ext cx="143221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anose="02020603050405020304" pitchFamily="18" charset="0"/>
                </a:rPr>
                <a:t>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59" name="Oval 125"/>
            <p:cNvSpPr>
              <a:spLocks noChangeArrowheads="1"/>
            </p:cNvSpPr>
            <p:nvPr/>
          </p:nvSpPr>
          <p:spPr bwMode="auto">
            <a:xfrm>
              <a:off x="2651915" y="6001922"/>
              <a:ext cx="207066" cy="207066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0" name="Rectangle 126"/>
            <p:cNvSpPr>
              <a:spLocks noChangeArrowheads="1"/>
            </p:cNvSpPr>
            <p:nvPr/>
          </p:nvSpPr>
          <p:spPr bwMode="auto">
            <a:xfrm>
              <a:off x="2895218" y="6043335"/>
              <a:ext cx="1064664" cy="167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Concentric loading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61" name="Rectangle 127"/>
            <p:cNvSpPr>
              <a:spLocks noChangeArrowheads="1"/>
            </p:cNvSpPr>
            <p:nvPr/>
          </p:nvSpPr>
          <p:spPr bwMode="auto">
            <a:xfrm>
              <a:off x="2922826" y="1227328"/>
              <a:ext cx="300246" cy="557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Load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62" name="Rectangle 128"/>
            <p:cNvSpPr>
              <a:spLocks noChangeArrowheads="1"/>
            </p:cNvSpPr>
            <p:nvPr/>
          </p:nvSpPr>
          <p:spPr bwMode="auto">
            <a:xfrm>
              <a:off x="6120269" y="904651"/>
              <a:ext cx="300246" cy="557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Load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41648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Predicting the strength gain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612880" cy="2308324"/>
          </a:xfrm>
        </p:spPr>
        <p:txBody>
          <a:bodyPr/>
          <a:lstStyle/>
          <a:p>
            <a:r>
              <a:rPr lang="en-US" i="1" dirty="0"/>
              <a:t>The refined CNR-DT 200 R1 theoretical model gave a good prediction of the strength gain of FRP confined concrete masonry.</a:t>
            </a:r>
          </a:p>
          <a:p>
            <a:r>
              <a:rPr lang="en-US" i="1" dirty="0"/>
              <a:t>The refined CNR-DT 200 R1 theoretical model</a:t>
            </a:r>
            <a:r>
              <a:rPr lang="en-US" dirty="0"/>
              <a:t> is tested against reinforced concrete masonry columns.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11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29045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Rectangle 92"/>
          <p:cNvSpPr>
            <a:spLocks noChangeArrowheads="1"/>
          </p:cNvSpPr>
          <p:nvPr/>
        </p:nvSpPr>
        <p:spPr bwMode="auto">
          <a:xfrm>
            <a:off x="892366" y="1916935"/>
            <a:ext cx="5408421" cy="40101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Predicting the strength gain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612880" cy="577850"/>
          </a:xfrm>
        </p:spPr>
        <p:txBody>
          <a:bodyPr/>
          <a:lstStyle/>
          <a:p>
            <a:r>
              <a:rPr lang="en-US" i="1" dirty="0"/>
              <a:t>Comparing the theoretical predictions to the experimental data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12</a:t>
            </a:fld>
            <a:endParaRPr lang="en-CA" dirty="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1138238" y="2219325"/>
            <a:ext cx="96662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5710429" y="1916935"/>
            <a:ext cx="5408421" cy="40101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6561138" y="2424113"/>
            <a:ext cx="31750" cy="2678113"/>
          </a:xfrm>
          <a:prstGeom prst="rect">
            <a:avLst/>
          </a:pr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 noEditPoints="1"/>
          </p:cNvSpPr>
          <p:nvPr/>
        </p:nvSpPr>
        <p:spPr bwMode="auto">
          <a:xfrm>
            <a:off x="6521450" y="2408238"/>
            <a:ext cx="112712" cy="2709863"/>
          </a:xfrm>
          <a:custGeom>
            <a:avLst/>
            <a:gdLst>
              <a:gd name="T0" fmla="*/ 0 w 71"/>
              <a:gd name="T1" fmla="*/ 1687 h 1707"/>
              <a:gd name="T2" fmla="*/ 71 w 71"/>
              <a:gd name="T3" fmla="*/ 1687 h 1707"/>
              <a:gd name="T4" fmla="*/ 71 w 71"/>
              <a:gd name="T5" fmla="*/ 1707 h 1707"/>
              <a:gd name="T6" fmla="*/ 0 w 71"/>
              <a:gd name="T7" fmla="*/ 1707 h 1707"/>
              <a:gd name="T8" fmla="*/ 0 w 71"/>
              <a:gd name="T9" fmla="*/ 1687 h 1707"/>
              <a:gd name="T10" fmla="*/ 0 w 71"/>
              <a:gd name="T11" fmla="*/ 1350 h 1707"/>
              <a:gd name="T12" fmla="*/ 71 w 71"/>
              <a:gd name="T13" fmla="*/ 1350 h 1707"/>
              <a:gd name="T14" fmla="*/ 71 w 71"/>
              <a:gd name="T15" fmla="*/ 1371 h 1707"/>
              <a:gd name="T16" fmla="*/ 0 w 71"/>
              <a:gd name="T17" fmla="*/ 1371 h 1707"/>
              <a:gd name="T18" fmla="*/ 0 w 71"/>
              <a:gd name="T19" fmla="*/ 1350 h 1707"/>
              <a:gd name="T20" fmla="*/ 0 w 71"/>
              <a:gd name="T21" fmla="*/ 1013 h 1707"/>
              <a:gd name="T22" fmla="*/ 71 w 71"/>
              <a:gd name="T23" fmla="*/ 1013 h 1707"/>
              <a:gd name="T24" fmla="*/ 71 w 71"/>
              <a:gd name="T25" fmla="*/ 1033 h 1707"/>
              <a:gd name="T26" fmla="*/ 0 w 71"/>
              <a:gd name="T27" fmla="*/ 1033 h 1707"/>
              <a:gd name="T28" fmla="*/ 0 w 71"/>
              <a:gd name="T29" fmla="*/ 1013 h 1707"/>
              <a:gd name="T30" fmla="*/ 0 w 71"/>
              <a:gd name="T31" fmla="*/ 675 h 1707"/>
              <a:gd name="T32" fmla="*/ 71 w 71"/>
              <a:gd name="T33" fmla="*/ 675 h 1707"/>
              <a:gd name="T34" fmla="*/ 71 w 71"/>
              <a:gd name="T35" fmla="*/ 695 h 1707"/>
              <a:gd name="T36" fmla="*/ 0 w 71"/>
              <a:gd name="T37" fmla="*/ 695 h 1707"/>
              <a:gd name="T38" fmla="*/ 0 w 71"/>
              <a:gd name="T39" fmla="*/ 675 h 1707"/>
              <a:gd name="T40" fmla="*/ 0 w 71"/>
              <a:gd name="T41" fmla="*/ 338 h 1707"/>
              <a:gd name="T42" fmla="*/ 71 w 71"/>
              <a:gd name="T43" fmla="*/ 338 h 1707"/>
              <a:gd name="T44" fmla="*/ 71 w 71"/>
              <a:gd name="T45" fmla="*/ 358 h 1707"/>
              <a:gd name="T46" fmla="*/ 0 w 71"/>
              <a:gd name="T47" fmla="*/ 358 h 1707"/>
              <a:gd name="T48" fmla="*/ 0 w 71"/>
              <a:gd name="T49" fmla="*/ 338 h 1707"/>
              <a:gd name="T50" fmla="*/ 0 w 71"/>
              <a:gd name="T51" fmla="*/ 0 h 1707"/>
              <a:gd name="T52" fmla="*/ 71 w 71"/>
              <a:gd name="T53" fmla="*/ 0 h 1707"/>
              <a:gd name="T54" fmla="*/ 71 w 71"/>
              <a:gd name="T55" fmla="*/ 20 h 1707"/>
              <a:gd name="T56" fmla="*/ 0 w 71"/>
              <a:gd name="T57" fmla="*/ 20 h 1707"/>
              <a:gd name="T58" fmla="*/ 0 w 71"/>
              <a:gd name="T59" fmla="*/ 0 h 1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" h="1707">
                <a:moveTo>
                  <a:pt x="0" y="1687"/>
                </a:moveTo>
                <a:lnTo>
                  <a:pt x="71" y="1687"/>
                </a:lnTo>
                <a:lnTo>
                  <a:pt x="71" y="1707"/>
                </a:lnTo>
                <a:lnTo>
                  <a:pt x="0" y="1707"/>
                </a:lnTo>
                <a:lnTo>
                  <a:pt x="0" y="1687"/>
                </a:lnTo>
                <a:close/>
                <a:moveTo>
                  <a:pt x="0" y="1350"/>
                </a:moveTo>
                <a:lnTo>
                  <a:pt x="71" y="1350"/>
                </a:lnTo>
                <a:lnTo>
                  <a:pt x="71" y="1371"/>
                </a:lnTo>
                <a:lnTo>
                  <a:pt x="0" y="1371"/>
                </a:lnTo>
                <a:lnTo>
                  <a:pt x="0" y="1350"/>
                </a:lnTo>
                <a:close/>
                <a:moveTo>
                  <a:pt x="0" y="1013"/>
                </a:moveTo>
                <a:lnTo>
                  <a:pt x="71" y="1013"/>
                </a:lnTo>
                <a:lnTo>
                  <a:pt x="71" y="1033"/>
                </a:lnTo>
                <a:lnTo>
                  <a:pt x="0" y="1033"/>
                </a:lnTo>
                <a:lnTo>
                  <a:pt x="0" y="1013"/>
                </a:lnTo>
                <a:close/>
                <a:moveTo>
                  <a:pt x="0" y="675"/>
                </a:moveTo>
                <a:lnTo>
                  <a:pt x="71" y="675"/>
                </a:lnTo>
                <a:lnTo>
                  <a:pt x="71" y="695"/>
                </a:lnTo>
                <a:lnTo>
                  <a:pt x="0" y="695"/>
                </a:lnTo>
                <a:lnTo>
                  <a:pt x="0" y="675"/>
                </a:lnTo>
                <a:close/>
                <a:moveTo>
                  <a:pt x="0" y="338"/>
                </a:moveTo>
                <a:lnTo>
                  <a:pt x="71" y="338"/>
                </a:lnTo>
                <a:lnTo>
                  <a:pt x="71" y="358"/>
                </a:lnTo>
                <a:lnTo>
                  <a:pt x="0" y="358"/>
                </a:lnTo>
                <a:lnTo>
                  <a:pt x="0" y="338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2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6577013" y="5086350"/>
            <a:ext cx="3887787" cy="31750"/>
          </a:xfrm>
          <a:prstGeom prst="rect">
            <a:avLst/>
          </a:pr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/>
          <p:cNvSpPr>
            <a:spLocks noEditPoints="1"/>
          </p:cNvSpPr>
          <p:nvPr/>
        </p:nvSpPr>
        <p:spPr bwMode="auto">
          <a:xfrm>
            <a:off x="6561138" y="5046663"/>
            <a:ext cx="3919537" cy="112713"/>
          </a:xfrm>
          <a:custGeom>
            <a:avLst/>
            <a:gdLst>
              <a:gd name="T0" fmla="*/ 20 w 2469"/>
              <a:gd name="T1" fmla="*/ 0 h 71"/>
              <a:gd name="T2" fmla="*/ 20 w 2469"/>
              <a:gd name="T3" fmla="*/ 71 h 71"/>
              <a:gd name="T4" fmla="*/ 0 w 2469"/>
              <a:gd name="T5" fmla="*/ 71 h 71"/>
              <a:gd name="T6" fmla="*/ 0 w 2469"/>
              <a:gd name="T7" fmla="*/ 0 h 71"/>
              <a:gd name="T8" fmla="*/ 20 w 2469"/>
              <a:gd name="T9" fmla="*/ 0 h 71"/>
              <a:gd name="T10" fmla="*/ 633 w 2469"/>
              <a:gd name="T11" fmla="*/ 0 h 71"/>
              <a:gd name="T12" fmla="*/ 633 w 2469"/>
              <a:gd name="T13" fmla="*/ 71 h 71"/>
              <a:gd name="T14" fmla="*/ 613 w 2469"/>
              <a:gd name="T15" fmla="*/ 71 h 71"/>
              <a:gd name="T16" fmla="*/ 613 w 2469"/>
              <a:gd name="T17" fmla="*/ 0 h 71"/>
              <a:gd name="T18" fmla="*/ 633 w 2469"/>
              <a:gd name="T19" fmla="*/ 0 h 71"/>
              <a:gd name="T20" fmla="*/ 1245 w 2469"/>
              <a:gd name="T21" fmla="*/ 0 h 71"/>
              <a:gd name="T22" fmla="*/ 1245 w 2469"/>
              <a:gd name="T23" fmla="*/ 71 h 71"/>
              <a:gd name="T24" fmla="*/ 1224 w 2469"/>
              <a:gd name="T25" fmla="*/ 71 h 71"/>
              <a:gd name="T26" fmla="*/ 1224 w 2469"/>
              <a:gd name="T27" fmla="*/ 0 h 71"/>
              <a:gd name="T28" fmla="*/ 1245 w 2469"/>
              <a:gd name="T29" fmla="*/ 0 h 71"/>
              <a:gd name="T30" fmla="*/ 1858 w 2469"/>
              <a:gd name="T31" fmla="*/ 0 h 71"/>
              <a:gd name="T32" fmla="*/ 1858 w 2469"/>
              <a:gd name="T33" fmla="*/ 71 h 71"/>
              <a:gd name="T34" fmla="*/ 1837 w 2469"/>
              <a:gd name="T35" fmla="*/ 71 h 71"/>
              <a:gd name="T36" fmla="*/ 1837 w 2469"/>
              <a:gd name="T37" fmla="*/ 0 h 71"/>
              <a:gd name="T38" fmla="*/ 1858 w 2469"/>
              <a:gd name="T39" fmla="*/ 0 h 71"/>
              <a:gd name="T40" fmla="*/ 2469 w 2469"/>
              <a:gd name="T41" fmla="*/ 0 h 71"/>
              <a:gd name="T42" fmla="*/ 2469 w 2469"/>
              <a:gd name="T43" fmla="*/ 71 h 71"/>
              <a:gd name="T44" fmla="*/ 2449 w 2469"/>
              <a:gd name="T45" fmla="*/ 71 h 71"/>
              <a:gd name="T46" fmla="*/ 2449 w 2469"/>
              <a:gd name="T47" fmla="*/ 0 h 71"/>
              <a:gd name="T48" fmla="*/ 2469 w 2469"/>
              <a:gd name="T4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69" h="71">
                <a:moveTo>
                  <a:pt x="20" y="0"/>
                </a:moveTo>
                <a:lnTo>
                  <a:pt x="20" y="71"/>
                </a:lnTo>
                <a:lnTo>
                  <a:pt x="0" y="71"/>
                </a:lnTo>
                <a:lnTo>
                  <a:pt x="0" y="0"/>
                </a:lnTo>
                <a:lnTo>
                  <a:pt x="20" y="0"/>
                </a:lnTo>
                <a:close/>
                <a:moveTo>
                  <a:pt x="633" y="0"/>
                </a:moveTo>
                <a:lnTo>
                  <a:pt x="633" y="71"/>
                </a:lnTo>
                <a:lnTo>
                  <a:pt x="613" y="71"/>
                </a:lnTo>
                <a:lnTo>
                  <a:pt x="613" y="0"/>
                </a:lnTo>
                <a:lnTo>
                  <a:pt x="633" y="0"/>
                </a:lnTo>
                <a:close/>
                <a:moveTo>
                  <a:pt x="1245" y="0"/>
                </a:moveTo>
                <a:lnTo>
                  <a:pt x="1245" y="71"/>
                </a:lnTo>
                <a:lnTo>
                  <a:pt x="1224" y="71"/>
                </a:lnTo>
                <a:lnTo>
                  <a:pt x="1224" y="0"/>
                </a:lnTo>
                <a:lnTo>
                  <a:pt x="1245" y="0"/>
                </a:lnTo>
                <a:close/>
                <a:moveTo>
                  <a:pt x="1858" y="0"/>
                </a:moveTo>
                <a:lnTo>
                  <a:pt x="1858" y="71"/>
                </a:lnTo>
                <a:lnTo>
                  <a:pt x="1837" y="71"/>
                </a:lnTo>
                <a:lnTo>
                  <a:pt x="1837" y="0"/>
                </a:lnTo>
                <a:lnTo>
                  <a:pt x="1858" y="0"/>
                </a:lnTo>
                <a:close/>
                <a:moveTo>
                  <a:pt x="2469" y="0"/>
                </a:moveTo>
                <a:lnTo>
                  <a:pt x="2469" y="71"/>
                </a:lnTo>
                <a:lnTo>
                  <a:pt x="2449" y="71"/>
                </a:lnTo>
                <a:lnTo>
                  <a:pt x="2449" y="0"/>
                </a:lnTo>
                <a:lnTo>
                  <a:pt x="2469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6562725" y="4933950"/>
            <a:ext cx="61912" cy="184150"/>
          </a:xfrm>
          <a:custGeom>
            <a:avLst/>
            <a:gdLst>
              <a:gd name="T0" fmla="*/ 128 w 213"/>
              <a:gd name="T1" fmla="*/ 565 h 647"/>
              <a:gd name="T2" fmla="*/ 130 w 213"/>
              <a:gd name="T3" fmla="*/ 581 h 647"/>
              <a:gd name="T4" fmla="*/ 126 w 213"/>
              <a:gd name="T5" fmla="*/ 563 h 647"/>
              <a:gd name="T6" fmla="*/ 132 w 213"/>
              <a:gd name="T7" fmla="*/ 544 h 647"/>
              <a:gd name="T8" fmla="*/ 36 w 213"/>
              <a:gd name="T9" fmla="*/ 533 h 647"/>
              <a:gd name="T10" fmla="*/ 36 w 213"/>
              <a:gd name="T11" fmla="*/ 526 h 647"/>
              <a:gd name="T12" fmla="*/ 35 w 213"/>
              <a:gd name="T13" fmla="*/ 513 h 647"/>
              <a:gd name="T14" fmla="*/ 132 w 213"/>
              <a:gd name="T15" fmla="*/ 501 h 647"/>
              <a:gd name="T16" fmla="*/ 87 w 213"/>
              <a:gd name="T17" fmla="*/ 442 h 647"/>
              <a:gd name="T18" fmla="*/ 93 w 213"/>
              <a:gd name="T19" fmla="*/ 427 h 647"/>
              <a:gd name="T20" fmla="*/ 103 w 213"/>
              <a:gd name="T21" fmla="*/ 414 h 647"/>
              <a:gd name="T22" fmla="*/ 52 w 213"/>
              <a:gd name="T23" fmla="*/ 433 h 647"/>
              <a:gd name="T24" fmla="*/ 153 w 213"/>
              <a:gd name="T25" fmla="*/ 442 h 647"/>
              <a:gd name="T26" fmla="*/ 63 w 213"/>
              <a:gd name="T27" fmla="*/ 422 h 647"/>
              <a:gd name="T28" fmla="*/ 55 w 213"/>
              <a:gd name="T29" fmla="*/ 407 h 647"/>
              <a:gd name="T30" fmla="*/ 151 w 213"/>
              <a:gd name="T31" fmla="*/ 387 h 647"/>
              <a:gd name="T32" fmla="*/ 62 w 213"/>
              <a:gd name="T33" fmla="*/ 361 h 647"/>
              <a:gd name="T34" fmla="*/ 159 w 213"/>
              <a:gd name="T35" fmla="*/ 347 h 647"/>
              <a:gd name="T36" fmla="*/ 111 w 213"/>
              <a:gd name="T37" fmla="*/ 290 h 647"/>
              <a:gd name="T38" fmla="*/ 160 w 213"/>
              <a:gd name="T39" fmla="*/ 331 h 647"/>
              <a:gd name="T40" fmla="*/ 135 w 213"/>
              <a:gd name="T41" fmla="*/ 265 h 647"/>
              <a:gd name="T42" fmla="*/ 120 w 213"/>
              <a:gd name="T43" fmla="*/ 242 h 647"/>
              <a:gd name="T44" fmla="*/ 72 w 213"/>
              <a:gd name="T45" fmla="*/ 288 h 647"/>
              <a:gd name="T46" fmla="*/ 100 w 213"/>
              <a:gd name="T47" fmla="*/ 217 h 647"/>
              <a:gd name="T48" fmla="*/ 84 w 213"/>
              <a:gd name="T49" fmla="*/ 243 h 647"/>
              <a:gd name="T50" fmla="*/ 188 w 213"/>
              <a:gd name="T51" fmla="*/ 212 h 647"/>
              <a:gd name="T52" fmla="*/ 140 w 213"/>
              <a:gd name="T53" fmla="*/ 137 h 647"/>
              <a:gd name="T54" fmla="*/ 187 w 213"/>
              <a:gd name="T55" fmla="*/ 180 h 647"/>
              <a:gd name="T56" fmla="*/ 140 w 213"/>
              <a:gd name="T57" fmla="*/ 201 h 647"/>
              <a:gd name="T58" fmla="*/ 199 w 213"/>
              <a:gd name="T59" fmla="*/ 126 h 647"/>
              <a:gd name="T60" fmla="*/ 124 w 213"/>
              <a:gd name="T61" fmla="*/ 122 h 647"/>
              <a:gd name="T62" fmla="*/ 208 w 213"/>
              <a:gd name="T63" fmla="*/ 62 h 647"/>
              <a:gd name="T64" fmla="*/ 205 w 213"/>
              <a:gd name="T65" fmla="*/ 45 h 647"/>
              <a:gd name="T66" fmla="*/ 154 w 213"/>
              <a:gd name="T67" fmla="*/ 33 h 647"/>
              <a:gd name="T68" fmla="*/ 116 w 213"/>
              <a:gd name="T69" fmla="*/ 142 h 647"/>
              <a:gd name="T70" fmla="*/ 95 w 213"/>
              <a:gd name="T71" fmla="*/ 131 h 647"/>
              <a:gd name="T72" fmla="*/ 92 w 213"/>
              <a:gd name="T73" fmla="*/ 167 h 647"/>
              <a:gd name="T74" fmla="*/ 140 w 213"/>
              <a:gd name="T75" fmla="*/ 142 h 647"/>
              <a:gd name="T76" fmla="*/ 188 w 213"/>
              <a:gd name="T77" fmla="*/ 210 h 647"/>
              <a:gd name="T78" fmla="*/ 180 w 213"/>
              <a:gd name="T79" fmla="*/ 233 h 647"/>
              <a:gd name="T80" fmla="*/ 157 w 213"/>
              <a:gd name="T81" fmla="*/ 293 h 647"/>
              <a:gd name="T82" fmla="*/ 168 w 213"/>
              <a:gd name="T83" fmla="*/ 290 h 647"/>
              <a:gd name="T84" fmla="*/ 119 w 213"/>
              <a:gd name="T85" fmla="*/ 348 h 647"/>
              <a:gd name="T86" fmla="*/ 122 w 213"/>
              <a:gd name="T87" fmla="*/ 275 h 647"/>
              <a:gd name="T88" fmla="*/ 65 w 213"/>
              <a:gd name="T89" fmla="*/ 338 h 647"/>
              <a:gd name="T90" fmla="*/ 73 w 213"/>
              <a:gd name="T91" fmla="*/ 363 h 647"/>
              <a:gd name="T92" fmla="*/ 159 w 213"/>
              <a:gd name="T93" fmla="*/ 374 h 647"/>
              <a:gd name="T94" fmla="*/ 58 w 213"/>
              <a:gd name="T95" fmla="*/ 388 h 647"/>
              <a:gd name="T96" fmla="*/ 55 w 213"/>
              <a:gd name="T97" fmla="*/ 399 h 647"/>
              <a:gd name="T98" fmla="*/ 61 w 213"/>
              <a:gd name="T99" fmla="*/ 411 h 647"/>
              <a:gd name="T100" fmla="*/ 52 w 213"/>
              <a:gd name="T101" fmla="*/ 435 h 647"/>
              <a:gd name="T102" fmla="*/ 98 w 213"/>
              <a:gd name="T103" fmla="*/ 495 h 647"/>
              <a:gd name="T104" fmla="*/ 144 w 213"/>
              <a:gd name="T105" fmla="*/ 458 h 647"/>
              <a:gd name="T106" fmla="*/ 140 w 213"/>
              <a:gd name="T107" fmla="*/ 485 h 647"/>
              <a:gd name="T108" fmla="*/ 42 w 213"/>
              <a:gd name="T109" fmla="*/ 494 h 647"/>
              <a:gd name="T110" fmla="*/ 36 w 213"/>
              <a:gd name="T111" fmla="*/ 499 h 647"/>
              <a:gd name="T112" fmla="*/ 131 w 213"/>
              <a:gd name="T113" fmla="*/ 512 h 647"/>
              <a:gd name="T114" fmla="*/ 132 w 213"/>
              <a:gd name="T115" fmla="*/ 533 h 647"/>
              <a:gd name="T116" fmla="*/ 131 w 213"/>
              <a:gd name="T117" fmla="*/ 547 h 647"/>
              <a:gd name="T118" fmla="*/ 36 w 213"/>
              <a:gd name="T119" fmla="*/ 550 h 647"/>
              <a:gd name="T120" fmla="*/ 126 w 213"/>
              <a:gd name="T121" fmla="*/ 563 h 647"/>
              <a:gd name="T122" fmla="*/ 130 w 213"/>
              <a:gd name="T123" fmla="*/ 571 h 647"/>
              <a:gd name="T124" fmla="*/ 65 w 213"/>
              <a:gd name="T125" fmla="*/ 538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3" h="647">
                <a:moveTo>
                  <a:pt x="42" y="548"/>
                </a:moveTo>
                <a:lnTo>
                  <a:pt x="56" y="545"/>
                </a:lnTo>
                <a:lnTo>
                  <a:pt x="70" y="542"/>
                </a:lnTo>
                <a:cubicBezTo>
                  <a:pt x="83" y="540"/>
                  <a:pt x="97" y="545"/>
                  <a:pt x="108" y="554"/>
                </a:cubicBezTo>
                <a:cubicBezTo>
                  <a:pt x="118" y="563"/>
                  <a:pt x="124" y="576"/>
                  <a:pt x="124" y="590"/>
                </a:cubicBezTo>
                <a:lnTo>
                  <a:pt x="124" y="592"/>
                </a:lnTo>
                <a:cubicBezTo>
                  <a:pt x="124" y="603"/>
                  <a:pt x="121" y="613"/>
                  <a:pt x="115" y="621"/>
                </a:cubicBezTo>
                <a:lnTo>
                  <a:pt x="113" y="623"/>
                </a:lnTo>
                <a:cubicBezTo>
                  <a:pt x="102" y="638"/>
                  <a:pt x="84" y="645"/>
                  <a:pt x="65" y="642"/>
                </a:cubicBezTo>
                <a:cubicBezTo>
                  <a:pt x="47" y="638"/>
                  <a:pt x="33" y="624"/>
                  <a:pt x="28" y="606"/>
                </a:cubicBezTo>
                <a:lnTo>
                  <a:pt x="28" y="604"/>
                </a:lnTo>
                <a:cubicBezTo>
                  <a:pt x="26" y="597"/>
                  <a:pt x="26" y="590"/>
                  <a:pt x="27" y="583"/>
                </a:cubicBezTo>
                <a:lnTo>
                  <a:pt x="28" y="581"/>
                </a:lnTo>
                <a:cubicBezTo>
                  <a:pt x="32" y="558"/>
                  <a:pt x="52" y="542"/>
                  <a:pt x="75" y="542"/>
                </a:cubicBezTo>
                <a:lnTo>
                  <a:pt x="77" y="542"/>
                </a:lnTo>
                <a:cubicBezTo>
                  <a:pt x="92" y="542"/>
                  <a:pt x="106" y="549"/>
                  <a:pt x="115" y="560"/>
                </a:cubicBezTo>
                <a:cubicBezTo>
                  <a:pt x="124" y="572"/>
                  <a:pt x="127" y="587"/>
                  <a:pt x="124" y="602"/>
                </a:cubicBezTo>
                <a:lnTo>
                  <a:pt x="123" y="604"/>
                </a:lnTo>
                <a:lnTo>
                  <a:pt x="123" y="604"/>
                </a:lnTo>
                <a:lnTo>
                  <a:pt x="76" y="546"/>
                </a:lnTo>
                <a:lnTo>
                  <a:pt x="77" y="546"/>
                </a:lnTo>
                <a:lnTo>
                  <a:pt x="34" y="614"/>
                </a:lnTo>
                <a:lnTo>
                  <a:pt x="32" y="609"/>
                </a:lnTo>
                <a:cubicBezTo>
                  <a:pt x="29" y="603"/>
                  <a:pt x="27" y="597"/>
                  <a:pt x="27" y="590"/>
                </a:cubicBezTo>
                <a:lnTo>
                  <a:pt x="27" y="585"/>
                </a:lnTo>
                <a:cubicBezTo>
                  <a:pt x="27" y="558"/>
                  <a:pt x="49" y="537"/>
                  <a:pt x="75" y="537"/>
                </a:cubicBezTo>
                <a:lnTo>
                  <a:pt x="76" y="537"/>
                </a:lnTo>
                <a:cubicBezTo>
                  <a:pt x="92" y="537"/>
                  <a:pt x="106" y="544"/>
                  <a:pt x="115" y="557"/>
                </a:cubicBezTo>
                <a:cubicBezTo>
                  <a:pt x="124" y="569"/>
                  <a:pt x="127" y="586"/>
                  <a:pt x="122" y="600"/>
                </a:cubicBezTo>
                <a:lnTo>
                  <a:pt x="121" y="603"/>
                </a:lnTo>
                <a:lnTo>
                  <a:pt x="122" y="602"/>
                </a:lnTo>
                <a:cubicBezTo>
                  <a:pt x="115" y="627"/>
                  <a:pt x="90" y="643"/>
                  <a:pt x="64" y="637"/>
                </a:cubicBezTo>
                <a:cubicBezTo>
                  <a:pt x="39" y="631"/>
                  <a:pt x="23" y="606"/>
                  <a:pt x="28" y="581"/>
                </a:cubicBezTo>
                <a:lnTo>
                  <a:pt x="28" y="578"/>
                </a:lnTo>
                <a:lnTo>
                  <a:pt x="29" y="576"/>
                </a:lnTo>
                <a:cubicBezTo>
                  <a:pt x="33" y="553"/>
                  <a:pt x="53" y="537"/>
                  <a:pt x="76" y="537"/>
                </a:cubicBezTo>
                <a:cubicBezTo>
                  <a:pt x="99" y="537"/>
                  <a:pt x="119" y="553"/>
                  <a:pt x="123" y="576"/>
                </a:cubicBezTo>
                <a:lnTo>
                  <a:pt x="124" y="578"/>
                </a:lnTo>
                <a:cubicBezTo>
                  <a:pt x="124" y="581"/>
                  <a:pt x="124" y="584"/>
                  <a:pt x="124" y="587"/>
                </a:cubicBezTo>
                <a:lnTo>
                  <a:pt x="124" y="590"/>
                </a:lnTo>
                <a:cubicBezTo>
                  <a:pt x="124" y="615"/>
                  <a:pt x="105" y="636"/>
                  <a:pt x="80" y="638"/>
                </a:cubicBezTo>
                <a:cubicBezTo>
                  <a:pt x="56" y="640"/>
                  <a:pt x="33" y="622"/>
                  <a:pt x="29" y="598"/>
                </a:cubicBezTo>
                <a:lnTo>
                  <a:pt x="29" y="595"/>
                </a:lnTo>
                <a:lnTo>
                  <a:pt x="29" y="597"/>
                </a:lnTo>
                <a:lnTo>
                  <a:pt x="123" y="576"/>
                </a:lnTo>
                <a:lnTo>
                  <a:pt x="124" y="581"/>
                </a:lnTo>
                <a:lnTo>
                  <a:pt x="124" y="585"/>
                </a:lnTo>
                <a:cubicBezTo>
                  <a:pt x="125" y="588"/>
                  <a:pt x="125" y="590"/>
                  <a:pt x="125" y="593"/>
                </a:cubicBezTo>
                <a:lnTo>
                  <a:pt x="125" y="594"/>
                </a:lnTo>
                <a:cubicBezTo>
                  <a:pt x="125" y="618"/>
                  <a:pt x="108" y="638"/>
                  <a:pt x="85" y="642"/>
                </a:cubicBezTo>
                <a:cubicBezTo>
                  <a:pt x="61" y="646"/>
                  <a:pt x="39" y="632"/>
                  <a:pt x="31" y="610"/>
                </a:cubicBezTo>
                <a:lnTo>
                  <a:pt x="31" y="608"/>
                </a:lnTo>
                <a:cubicBezTo>
                  <a:pt x="30" y="606"/>
                  <a:pt x="30" y="603"/>
                  <a:pt x="29" y="601"/>
                </a:cubicBezTo>
                <a:lnTo>
                  <a:pt x="29" y="598"/>
                </a:lnTo>
                <a:lnTo>
                  <a:pt x="28" y="590"/>
                </a:lnTo>
                <a:cubicBezTo>
                  <a:pt x="25" y="567"/>
                  <a:pt x="40" y="545"/>
                  <a:pt x="62" y="539"/>
                </a:cubicBezTo>
                <a:cubicBezTo>
                  <a:pt x="84" y="532"/>
                  <a:pt x="108" y="543"/>
                  <a:pt x="118" y="564"/>
                </a:cubicBezTo>
                <a:lnTo>
                  <a:pt x="119" y="566"/>
                </a:lnTo>
                <a:cubicBezTo>
                  <a:pt x="122" y="570"/>
                  <a:pt x="123" y="574"/>
                  <a:pt x="124" y="579"/>
                </a:cubicBezTo>
                <a:lnTo>
                  <a:pt x="124" y="582"/>
                </a:lnTo>
                <a:cubicBezTo>
                  <a:pt x="127" y="596"/>
                  <a:pt x="123" y="610"/>
                  <a:pt x="114" y="621"/>
                </a:cubicBezTo>
                <a:cubicBezTo>
                  <a:pt x="104" y="632"/>
                  <a:pt x="91" y="638"/>
                  <a:pt x="77" y="638"/>
                </a:cubicBezTo>
                <a:lnTo>
                  <a:pt x="75" y="638"/>
                </a:lnTo>
                <a:cubicBezTo>
                  <a:pt x="61" y="638"/>
                  <a:pt x="47" y="632"/>
                  <a:pt x="38" y="620"/>
                </a:cubicBezTo>
                <a:cubicBezTo>
                  <a:pt x="29" y="609"/>
                  <a:pt x="26" y="595"/>
                  <a:pt x="28" y="581"/>
                </a:cubicBezTo>
                <a:lnTo>
                  <a:pt x="29" y="576"/>
                </a:lnTo>
                <a:cubicBezTo>
                  <a:pt x="31" y="566"/>
                  <a:pt x="36" y="558"/>
                  <a:pt x="43" y="551"/>
                </a:cubicBezTo>
                <a:lnTo>
                  <a:pt x="46" y="548"/>
                </a:lnTo>
                <a:cubicBezTo>
                  <a:pt x="48" y="545"/>
                  <a:pt x="51" y="543"/>
                  <a:pt x="55" y="541"/>
                </a:cubicBezTo>
                <a:lnTo>
                  <a:pt x="57" y="539"/>
                </a:lnTo>
                <a:cubicBezTo>
                  <a:pt x="70" y="532"/>
                  <a:pt x="85" y="530"/>
                  <a:pt x="99" y="535"/>
                </a:cubicBezTo>
                <a:cubicBezTo>
                  <a:pt x="112" y="541"/>
                  <a:pt x="123" y="551"/>
                  <a:pt x="128" y="565"/>
                </a:cubicBezTo>
                <a:lnTo>
                  <a:pt x="128" y="567"/>
                </a:lnTo>
                <a:cubicBezTo>
                  <a:pt x="130" y="574"/>
                  <a:pt x="131" y="582"/>
                  <a:pt x="130" y="590"/>
                </a:cubicBezTo>
                <a:lnTo>
                  <a:pt x="129" y="593"/>
                </a:lnTo>
                <a:lnTo>
                  <a:pt x="130" y="580"/>
                </a:lnTo>
                <a:lnTo>
                  <a:pt x="130" y="585"/>
                </a:lnTo>
                <a:cubicBezTo>
                  <a:pt x="133" y="611"/>
                  <a:pt x="115" y="634"/>
                  <a:pt x="90" y="637"/>
                </a:cubicBezTo>
                <a:cubicBezTo>
                  <a:pt x="64" y="641"/>
                  <a:pt x="40" y="624"/>
                  <a:pt x="35" y="599"/>
                </a:cubicBezTo>
                <a:lnTo>
                  <a:pt x="34" y="594"/>
                </a:lnTo>
                <a:lnTo>
                  <a:pt x="36" y="601"/>
                </a:lnTo>
                <a:lnTo>
                  <a:pt x="34" y="596"/>
                </a:lnTo>
                <a:lnTo>
                  <a:pt x="39" y="605"/>
                </a:lnTo>
                <a:lnTo>
                  <a:pt x="36" y="601"/>
                </a:lnTo>
                <a:lnTo>
                  <a:pt x="125" y="575"/>
                </a:lnTo>
                <a:lnTo>
                  <a:pt x="125" y="576"/>
                </a:lnTo>
                <a:lnTo>
                  <a:pt x="125" y="580"/>
                </a:lnTo>
                <a:lnTo>
                  <a:pt x="124" y="590"/>
                </a:lnTo>
                <a:lnTo>
                  <a:pt x="124" y="596"/>
                </a:lnTo>
                <a:cubicBezTo>
                  <a:pt x="120" y="621"/>
                  <a:pt x="98" y="639"/>
                  <a:pt x="73" y="638"/>
                </a:cubicBezTo>
                <a:cubicBezTo>
                  <a:pt x="48" y="636"/>
                  <a:pt x="28" y="615"/>
                  <a:pt x="28" y="590"/>
                </a:cubicBezTo>
                <a:lnTo>
                  <a:pt x="28" y="588"/>
                </a:lnTo>
                <a:cubicBezTo>
                  <a:pt x="28" y="586"/>
                  <a:pt x="28" y="583"/>
                  <a:pt x="29" y="581"/>
                </a:cubicBezTo>
                <a:lnTo>
                  <a:pt x="29" y="578"/>
                </a:lnTo>
                <a:lnTo>
                  <a:pt x="29" y="575"/>
                </a:lnTo>
                <a:lnTo>
                  <a:pt x="29" y="582"/>
                </a:lnTo>
                <a:lnTo>
                  <a:pt x="29" y="580"/>
                </a:lnTo>
                <a:cubicBezTo>
                  <a:pt x="29" y="554"/>
                  <a:pt x="50" y="532"/>
                  <a:pt x="77" y="532"/>
                </a:cubicBezTo>
                <a:cubicBezTo>
                  <a:pt x="103" y="532"/>
                  <a:pt x="125" y="554"/>
                  <a:pt x="125" y="580"/>
                </a:cubicBezTo>
                <a:lnTo>
                  <a:pt x="125" y="582"/>
                </a:lnTo>
                <a:cubicBezTo>
                  <a:pt x="125" y="585"/>
                  <a:pt x="125" y="587"/>
                  <a:pt x="124" y="590"/>
                </a:cubicBezTo>
                <a:lnTo>
                  <a:pt x="124" y="593"/>
                </a:lnTo>
                <a:lnTo>
                  <a:pt x="124" y="578"/>
                </a:lnTo>
                <a:lnTo>
                  <a:pt x="124" y="582"/>
                </a:lnTo>
                <a:cubicBezTo>
                  <a:pt x="125" y="584"/>
                  <a:pt x="125" y="586"/>
                  <a:pt x="125" y="588"/>
                </a:cubicBezTo>
                <a:lnTo>
                  <a:pt x="125" y="590"/>
                </a:lnTo>
                <a:cubicBezTo>
                  <a:pt x="125" y="616"/>
                  <a:pt x="103" y="638"/>
                  <a:pt x="77" y="638"/>
                </a:cubicBezTo>
                <a:cubicBezTo>
                  <a:pt x="50" y="638"/>
                  <a:pt x="29" y="616"/>
                  <a:pt x="29" y="590"/>
                </a:cubicBezTo>
                <a:lnTo>
                  <a:pt x="29" y="583"/>
                </a:lnTo>
                <a:lnTo>
                  <a:pt x="29" y="578"/>
                </a:lnTo>
                <a:lnTo>
                  <a:pt x="28" y="570"/>
                </a:lnTo>
                <a:lnTo>
                  <a:pt x="28" y="566"/>
                </a:lnTo>
                <a:cubicBezTo>
                  <a:pt x="28" y="539"/>
                  <a:pt x="50" y="518"/>
                  <a:pt x="76" y="518"/>
                </a:cubicBezTo>
                <a:cubicBezTo>
                  <a:pt x="103" y="518"/>
                  <a:pt x="124" y="539"/>
                  <a:pt x="124" y="566"/>
                </a:cubicBezTo>
                <a:lnTo>
                  <a:pt x="124" y="571"/>
                </a:lnTo>
                <a:lnTo>
                  <a:pt x="125" y="570"/>
                </a:lnTo>
                <a:lnTo>
                  <a:pt x="108" y="539"/>
                </a:lnTo>
                <a:lnTo>
                  <a:pt x="111" y="541"/>
                </a:lnTo>
                <a:lnTo>
                  <a:pt x="114" y="544"/>
                </a:lnTo>
                <a:cubicBezTo>
                  <a:pt x="129" y="557"/>
                  <a:pt x="135" y="578"/>
                  <a:pt x="128" y="597"/>
                </a:cubicBezTo>
                <a:cubicBezTo>
                  <a:pt x="121" y="616"/>
                  <a:pt x="103" y="628"/>
                  <a:pt x="83" y="628"/>
                </a:cubicBezTo>
                <a:lnTo>
                  <a:pt x="81" y="628"/>
                </a:lnTo>
                <a:cubicBezTo>
                  <a:pt x="67" y="628"/>
                  <a:pt x="53" y="622"/>
                  <a:pt x="44" y="611"/>
                </a:cubicBezTo>
                <a:cubicBezTo>
                  <a:pt x="35" y="600"/>
                  <a:pt x="32" y="585"/>
                  <a:pt x="34" y="571"/>
                </a:cubicBezTo>
                <a:lnTo>
                  <a:pt x="35" y="566"/>
                </a:lnTo>
                <a:lnTo>
                  <a:pt x="34" y="575"/>
                </a:lnTo>
                <a:lnTo>
                  <a:pt x="34" y="571"/>
                </a:lnTo>
                <a:cubicBezTo>
                  <a:pt x="34" y="545"/>
                  <a:pt x="55" y="524"/>
                  <a:pt x="80" y="523"/>
                </a:cubicBezTo>
                <a:cubicBezTo>
                  <a:pt x="106" y="522"/>
                  <a:pt x="128" y="541"/>
                  <a:pt x="130" y="566"/>
                </a:cubicBezTo>
                <a:lnTo>
                  <a:pt x="131" y="571"/>
                </a:lnTo>
                <a:lnTo>
                  <a:pt x="131" y="575"/>
                </a:lnTo>
                <a:lnTo>
                  <a:pt x="35" y="580"/>
                </a:lnTo>
                <a:lnTo>
                  <a:pt x="35" y="579"/>
                </a:lnTo>
                <a:lnTo>
                  <a:pt x="36" y="586"/>
                </a:lnTo>
                <a:lnTo>
                  <a:pt x="35" y="582"/>
                </a:lnTo>
                <a:cubicBezTo>
                  <a:pt x="35" y="580"/>
                  <a:pt x="35" y="578"/>
                  <a:pt x="35" y="575"/>
                </a:cubicBezTo>
                <a:lnTo>
                  <a:pt x="35" y="570"/>
                </a:lnTo>
                <a:lnTo>
                  <a:pt x="35" y="572"/>
                </a:lnTo>
                <a:cubicBezTo>
                  <a:pt x="32" y="549"/>
                  <a:pt x="46" y="527"/>
                  <a:pt x="69" y="520"/>
                </a:cubicBezTo>
                <a:cubicBezTo>
                  <a:pt x="91" y="513"/>
                  <a:pt x="115" y="524"/>
                  <a:pt x="125" y="545"/>
                </a:cubicBezTo>
                <a:lnTo>
                  <a:pt x="126" y="546"/>
                </a:lnTo>
                <a:cubicBezTo>
                  <a:pt x="129" y="552"/>
                  <a:pt x="131" y="560"/>
                  <a:pt x="131" y="567"/>
                </a:cubicBezTo>
                <a:lnTo>
                  <a:pt x="131" y="571"/>
                </a:lnTo>
                <a:lnTo>
                  <a:pt x="130" y="581"/>
                </a:lnTo>
                <a:lnTo>
                  <a:pt x="130" y="586"/>
                </a:lnTo>
                <a:lnTo>
                  <a:pt x="82" y="532"/>
                </a:lnTo>
                <a:lnTo>
                  <a:pt x="83" y="532"/>
                </a:lnTo>
                <a:lnTo>
                  <a:pt x="41" y="604"/>
                </a:lnTo>
                <a:lnTo>
                  <a:pt x="39" y="599"/>
                </a:lnTo>
                <a:lnTo>
                  <a:pt x="35" y="592"/>
                </a:lnTo>
                <a:cubicBezTo>
                  <a:pt x="32" y="587"/>
                  <a:pt x="31" y="582"/>
                  <a:pt x="30" y="576"/>
                </a:cubicBezTo>
                <a:lnTo>
                  <a:pt x="30" y="571"/>
                </a:lnTo>
                <a:lnTo>
                  <a:pt x="29" y="562"/>
                </a:lnTo>
                <a:cubicBezTo>
                  <a:pt x="29" y="555"/>
                  <a:pt x="31" y="548"/>
                  <a:pt x="35" y="541"/>
                </a:cubicBezTo>
                <a:lnTo>
                  <a:pt x="35" y="540"/>
                </a:lnTo>
                <a:cubicBezTo>
                  <a:pt x="45" y="520"/>
                  <a:pt x="67" y="510"/>
                  <a:pt x="89" y="515"/>
                </a:cubicBezTo>
                <a:cubicBezTo>
                  <a:pt x="111" y="520"/>
                  <a:pt x="126" y="539"/>
                  <a:pt x="126" y="561"/>
                </a:cubicBezTo>
                <a:lnTo>
                  <a:pt x="126" y="564"/>
                </a:lnTo>
                <a:lnTo>
                  <a:pt x="126" y="568"/>
                </a:lnTo>
                <a:lnTo>
                  <a:pt x="126" y="573"/>
                </a:lnTo>
                <a:lnTo>
                  <a:pt x="126" y="575"/>
                </a:lnTo>
                <a:cubicBezTo>
                  <a:pt x="126" y="602"/>
                  <a:pt x="104" y="623"/>
                  <a:pt x="78" y="623"/>
                </a:cubicBezTo>
                <a:cubicBezTo>
                  <a:pt x="51" y="623"/>
                  <a:pt x="30" y="602"/>
                  <a:pt x="30" y="575"/>
                </a:cubicBezTo>
                <a:lnTo>
                  <a:pt x="30" y="574"/>
                </a:lnTo>
                <a:lnTo>
                  <a:pt x="30" y="571"/>
                </a:lnTo>
                <a:lnTo>
                  <a:pt x="30" y="568"/>
                </a:lnTo>
                <a:lnTo>
                  <a:pt x="31" y="580"/>
                </a:lnTo>
                <a:lnTo>
                  <a:pt x="31" y="578"/>
                </a:lnTo>
                <a:lnTo>
                  <a:pt x="125" y="557"/>
                </a:lnTo>
                <a:lnTo>
                  <a:pt x="125" y="559"/>
                </a:lnTo>
                <a:cubicBezTo>
                  <a:pt x="126" y="562"/>
                  <a:pt x="126" y="565"/>
                  <a:pt x="126" y="568"/>
                </a:cubicBezTo>
                <a:lnTo>
                  <a:pt x="126" y="571"/>
                </a:lnTo>
                <a:cubicBezTo>
                  <a:pt x="126" y="596"/>
                  <a:pt x="106" y="617"/>
                  <a:pt x="81" y="619"/>
                </a:cubicBezTo>
                <a:cubicBezTo>
                  <a:pt x="55" y="620"/>
                  <a:pt x="33" y="602"/>
                  <a:pt x="30" y="576"/>
                </a:cubicBezTo>
                <a:lnTo>
                  <a:pt x="30" y="572"/>
                </a:lnTo>
                <a:lnTo>
                  <a:pt x="29" y="566"/>
                </a:lnTo>
                <a:cubicBezTo>
                  <a:pt x="28" y="553"/>
                  <a:pt x="32" y="539"/>
                  <a:pt x="41" y="529"/>
                </a:cubicBezTo>
                <a:cubicBezTo>
                  <a:pt x="50" y="519"/>
                  <a:pt x="63" y="513"/>
                  <a:pt x="77" y="513"/>
                </a:cubicBezTo>
                <a:lnTo>
                  <a:pt x="78" y="513"/>
                </a:lnTo>
                <a:cubicBezTo>
                  <a:pt x="104" y="513"/>
                  <a:pt x="126" y="535"/>
                  <a:pt x="126" y="561"/>
                </a:cubicBezTo>
                <a:cubicBezTo>
                  <a:pt x="126" y="588"/>
                  <a:pt x="104" y="609"/>
                  <a:pt x="78" y="609"/>
                </a:cubicBezTo>
                <a:lnTo>
                  <a:pt x="77" y="609"/>
                </a:lnTo>
                <a:lnTo>
                  <a:pt x="125" y="561"/>
                </a:lnTo>
                <a:lnTo>
                  <a:pt x="125" y="564"/>
                </a:lnTo>
                <a:lnTo>
                  <a:pt x="125" y="569"/>
                </a:lnTo>
                <a:lnTo>
                  <a:pt x="125" y="573"/>
                </a:lnTo>
                <a:lnTo>
                  <a:pt x="125" y="575"/>
                </a:lnTo>
                <a:cubicBezTo>
                  <a:pt x="125" y="602"/>
                  <a:pt x="104" y="623"/>
                  <a:pt x="77" y="623"/>
                </a:cubicBezTo>
                <a:cubicBezTo>
                  <a:pt x="51" y="623"/>
                  <a:pt x="29" y="602"/>
                  <a:pt x="29" y="575"/>
                </a:cubicBezTo>
                <a:lnTo>
                  <a:pt x="29" y="573"/>
                </a:lnTo>
                <a:lnTo>
                  <a:pt x="30" y="564"/>
                </a:lnTo>
                <a:lnTo>
                  <a:pt x="30" y="564"/>
                </a:lnTo>
                <a:lnTo>
                  <a:pt x="30" y="561"/>
                </a:lnTo>
                <a:cubicBezTo>
                  <a:pt x="30" y="535"/>
                  <a:pt x="51" y="513"/>
                  <a:pt x="78" y="513"/>
                </a:cubicBezTo>
                <a:cubicBezTo>
                  <a:pt x="104" y="513"/>
                  <a:pt x="126" y="535"/>
                  <a:pt x="126" y="561"/>
                </a:cubicBezTo>
                <a:lnTo>
                  <a:pt x="126" y="562"/>
                </a:lnTo>
                <a:lnTo>
                  <a:pt x="125" y="555"/>
                </a:lnTo>
                <a:lnTo>
                  <a:pt x="126" y="558"/>
                </a:lnTo>
                <a:cubicBezTo>
                  <a:pt x="126" y="560"/>
                  <a:pt x="126" y="563"/>
                  <a:pt x="126" y="565"/>
                </a:cubicBezTo>
                <a:lnTo>
                  <a:pt x="126" y="569"/>
                </a:lnTo>
                <a:lnTo>
                  <a:pt x="126" y="571"/>
                </a:lnTo>
                <a:cubicBezTo>
                  <a:pt x="126" y="597"/>
                  <a:pt x="105" y="619"/>
                  <a:pt x="78" y="619"/>
                </a:cubicBezTo>
                <a:cubicBezTo>
                  <a:pt x="52" y="619"/>
                  <a:pt x="30" y="597"/>
                  <a:pt x="30" y="571"/>
                </a:cubicBezTo>
                <a:lnTo>
                  <a:pt x="30" y="569"/>
                </a:lnTo>
                <a:lnTo>
                  <a:pt x="31" y="576"/>
                </a:lnTo>
                <a:lnTo>
                  <a:pt x="30" y="573"/>
                </a:lnTo>
                <a:cubicBezTo>
                  <a:pt x="30" y="571"/>
                  <a:pt x="30" y="568"/>
                  <a:pt x="30" y="566"/>
                </a:cubicBezTo>
                <a:lnTo>
                  <a:pt x="30" y="562"/>
                </a:lnTo>
                <a:lnTo>
                  <a:pt x="30" y="557"/>
                </a:lnTo>
                <a:lnTo>
                  <a:pt x="30" y="553"/>
                </a:lnTo>
                <a:lnTo>
                  <a:pt x="30" y="551"/>
                </a:lnTo>
                <a:cubicBezTo>
                  <a:pt x="30" y="525"/>
                  <a:pt x="51" y="503"/>
                  <a:pt x="78" y="503"/>
                </a:cubicBezTo>
                <a:cubicBezTo>
                  <a:pt x="104" y="503"/>
                  <a:pt x="126" y="525"/>
                  <a:pt x="126" y="551"/>
                </a:cubicBezTo>
                <a:lnTo>
                  <a:pt x="126" y="553"/>
                </a:lnTo>
                <a:lnTo>
                  <a:pt x="126" y="554"/>
                </a:lnTo>
                <a:lnTo>
                  <a:pt x="126" y="563"/>
                </a:lnTo>
                <a:lnTo>
                  <a:pt x="126" y="566"/>
                </a:lnTo>
                <a:lnTo>
                  <a:pt x="36" y="545"/>
                </a:lnTo>
                <a:lnTo>
                  <a:pt x="36" y="544"/>
                </a:lnTo>
                <a:lnTo>
                  <a:pt x="31" y="565"/>
                </a:lnTo>
                <a:lnTo>
                  <a:pt x="31" y="562"/>
                </a:lnTo>
                <a:lnTo>
                  <a:pt x="31" y="556"/>
                </a:lnTo>
                <a:cubicBezTo>
                  <a:pt x="31" y="530"/>
                  <a:pt x="52" y="508"/>
                  <a:pt x="79" y="508"/>
                </a:cubicBezTo>
                <a:lnTo>
                  <a:pt x="79" y="508"/>
                </a:lnTo>
                <a:lnTo>
                  <a:pt x="80" y="508"/>
                </a:lnTo>
                <a:lnTo>
                  <a:pt x="80" y="508"/>
                </a:lnTo>
                <a:cubicBezTo>
                  <a:pt x="107" y="508"/>
                  <a:pt x="128" y="530"/>
                  <a:pt x="128" y="556"/>
                </a:cubicBezTo>
                <a:lnTo>
                  <a:pt x="128" y="559"/>
                </a:lnTo>
                <a:cubicBezTo>
                  <a:pt x="128" y="563"/>
                  <a:pt x="128" y="567"/>
                  <a:pt x="127" y="571"/>
                </a:cubicBezTo>
                <a:lnTo>
                  <a:pt x="127" y="573"/>
                </a:lnTo>
                <a:cubicBezTo>
                  <a:pt x="120" y="598"/>
                  <a:pt x="96" y="613"/>
                  <a:pt x="71" y="609"/>
                </a:cubicBezTo>
                <a:cubicBezTo>
                  <a:pt x="47" y="604"/>
                  <a:pt x="29" y="581"/>
                  <a:pt x="32" y="556"/>
                </a:cubicBezTo>
                <a:lnTo>
                  <a:pt x="33" y="552"/>
                </a:lnTo>
                <a:lnTo>
                  <a:pt x="33" y="547"/>
                </a:lnTo>
                <a:lnTo>
                  <a:pt x="33" y="548"/>
                </a:lnTo>
                <a:lnTo>
                  <a:pt x="33" y="547"/>
                </a:lnTo>
                <a:cubicBezTo>
                  <a:pt x="33" y="521"/>
                  <a:pt x="53" y="500"/>
                  <a:pt x="78" y="499"/>
                </a:cubicBezTo>
                <a:cubicBezTo>
                  <a:pt x="104" y="498"/>
                  <a:pt x="126" y="516"/>
                  <a:pt x="129" y="542"/>
                </a:cubicBezTo>
                <a:lnTo>
                  <a:pt x="129" y="546"/>
                </a:lnTo>
                <a:lnTo>
                  <a:pt x="129" y="556"/>
                </a:lnTo>
                <a:cubicBezTo>
                  <a:pt x="129" y="583"/>
                  <a:pt x="108" y="604"/>
                  <a:pt x="81" y="604"/>
                </a:cubicBezTo>
                <a:cubicBezTo>
                  <a:pt x="55" y="604"/>
                  <a:pt x="33" y="583"/>
                  <a:pt x="33" y="556"/>
                </a:cubicBezTo>
                <a:lnTo>
                  <a:pt x="33" y="551"/>
                </a:lnTo>
                <a:lnTo>
                  <a:pt x="33" y="548"/>
                </a:lnTo>
                <a:lnTo>
                  <a:pt x="33" y="547"/>
                </a:lnTo>
                <a:cubicBezTo>
                  <a:pt x="33" y="520"/>
                  <a:pt x="55" y="499"/>
                  <a:pt x="81" y="499"/>
                </a:cubicBezTo>
                <a:cubicBezTo>
                  <a:pt x="108" y="499"/>
                  <a:pt x="129" y="520"/>
                  <a:pt x="129" y="547"/>
                </a:cubicBezTo>
                <a:lnTo>
                  <a:pt x="129" y="551"/>
                </a:lnTo>
                <a:lnTo>
                  <a:pt x="130" y="553"/>
                </a:lnTo>
                <a:lnTo>
                  <a:pt x="130" y="559"/>
                </a:lnTo>
                <a:lnTo>
                  <a:pt x="130" y="566"/>
                </a:lnTo>
                <a:lnTo>
                  <a:pt x="37" y="551"/>
                </a:lnTo>
                <a:lnTo>
                  <a:pt x="37" y="549"/>
                </a:lnTo>
                <a:lnTo>
                  <a:pt x="35" y="564"/>
                </a:lnTo>
                <a:lnTo>
                  <a:pt x="35" y="560"/>
                </a:lnTo>
                <a:lnTo>
                  <a:pt x="35" y="555"/>
                </a:lnTo>
                <a:lnTo>
                  <a:pt x="35" y="551"/>
                </a:lnTo>
                <a:lnTo>
                  <a:pt x="36" y="559"/>
                </a:lnTo>
                <a:lnTo>
                  <a:pt x="35" y="556"/>
                </a:lnTo>
                <a:lnTo>
                  <a:pt x="37" y="564"/>
                </a:lnTo>
                <a:lnTo>
                  <a:pt x="36" y="562"/>
                </a:lnTo>
                <a:lnTo>
                  <a:pt x="130" y="542"/>
                </a:lnTo>
                <a:lnTo>
                  <a:pt x="130" y="547"/>
                </a:lnTo>
                <a:lnTo>
                  <a:pt x="130" y="546"/>
                </a:lnTo>
                <a:lnTo>
                  <a:pt x="41" y="535"/>
                </a:lnTo>
                <a:lnTo>
                  <a:pt x="41" y="534"/>
                </a:lnTo>
                <a:lnTo>
                  <a:pt x="36" y="550"/>
                </a:lnTo>
                <a:lnTo>
                  <a:pt x="37" y="546"/>
                </a:lnTo>
                <a:lnTo>
                  <a:pt x="37" y="556"/>
                </a:lnTo>
                <a:lnTo>
                  <a:pt x="36" y="550"/>
                </a:lnTo>
                <a:lnTo>
                  <a:pt x="36" y="548"/>
                </a:lnTo>
                <a:lnTo>
                  <a:pt x="131" y="542"/>
                </a:lnTo>
                <a:lnTo>
                  <a:pt x="131" y="543"/>
                </a:lnTo>
                <a:lnTo>
                  <a:pt x="131" y="536"/>
                </a:lnTo>
                <a:lnTo>
                  <a:pt x="131" y="539"/>
                </a:lnTo>
                <a:cubicBezTo>
                  <a:pt x="132" y="541"/>
                  <a:pt x="132" y="544"/>
                  <a:pt x="132" y="546"/>
                </a:cubicBezTo>
                <a:lnTo>
                  <a:pt x="132" y="550"/>
                </a:lnTo>
                <a:lnTo>
                  <a:pt x="132" y="551"/>
                </a:lnTo>
                <a:lnTo>
                  <a:pt x="38" y="536"/>
                </a:lnTo>
                <a:lnTo>
                  <a:pt x="39" y="535"/>
                </a:lnTo>
                <a:lnTo>
                  <a:pt x="37" y="542"/>
                </a:lnTo>
                <a:lnTo>
                  <a:pt x="38" y="539"/>
                </a:lnTo>
                <a:lnTo>
                  <a:pt x="37" y="547"/>
                </a:lnTo>
                <a:lnTo>
                  <a:pt x="37" y="544"/>
                </a:lnTo>
                <a:lnTo>
                  <a:pt x="38" y="556"/>
                </a:lnTo>
                <a:lnTo>
                  <a:pt x="38" y="554"/>
                </a:lnTo>
                <a:lnTo>
                  <a:pt x="132" y="542"/>
                </a:lnTo>
                <a:lnTo>
                  <a:pt x="132" y="544"/>
                </a:lnTo>
                <a:lnTo>
                  <a:pt x="132" y="547"/>
                </a:lnTo>
                <a:cubicBezTo>
                  <a:pt x="132" y="573"/>
                  <a:pt x="111" y="595"/>
                  <a:pt x="84" y="595"/>
                </a:cubicBezTo>
                <a:lnTo>
                  <a:pt x="83" y="595"/>
                </a:lnTo>
                <a:cubicBezTo>
                  <a:pt x="59" y="595"/>
                  <a:pt x="38" y="576"/>
                  <a:pt x="36" y="552"/>
                </a:cubicBezTo>
                <a:lnTo>
                  <a:pt x="35" y="547"/>
                </a:lnTo>
                <a:lnTo>
                  <a:pt x="35" y="537"/>
                </a:lnTo>
                <a:cubicBezTo>
                  <a:pt x="35" y="514"/>
                  <a:pt x="52" y="494"/>
                  <a:pt x="75" y="490"/>
                </a:cubicBezTo>
                <a:cubicBezTo>
                  <a:pt x="99" y="486"/>
                  <a:pt x="121" y="500"/>
                  <a:pt x="129" y="522"/>
                </a:cubicBezTo>
                <a:lnTo>
                  <a:pt x="129" y="524"/>
                </a:lnTo>
                <a:cubicBezTo>
                  <a:pt x="130" y="526"/>
                  <a:pt x="130" y="529"/>
                  <a:pt x="131" y="531"/>
                </a:cubicBezTo>
                <a:lnTo>
                  <a:pt x="131" y="534"/>
                </a:lnTo>
                <a:cubicBezTo>
                  <a:pt x="132" y="537"/>
                  <a:pt x="132" y="539"/>
                  <a:pt x="132" y="542"/>
                </a:cubicBezTo>
                <a:lnTo>
                  <a:pt x="132" y="547"/>
                </a:lnTo>
                <a:lnTo>
                  <a:pt x="132" y="545"/>
                </a:lnTo>
                <a:lnTo>
                  <a:pt x="132" y="551"/>
                </a:lnTo>
                <a:cubicBezTo>
                  <a:pt x="132" y="578"/>
                  <a:pt x="111" y="599"/>
                  <a:pt x="84" y="599"/>
                </a:cubicBezTo>
                <a:cubicBezTo>
                  <a:pt x="58" y="599"/>
                  <a:pt x="36" y="578"/>
                  <a:pt x="36" y="551"/>
                </a:cubicBezTo>
                <a:lnTo>
                  <a:pt x="36" y="548"/>
                </a:lnTo>
                <a:lnTo>
                  <a:pt x="36" y="545"/>
                </a:lnTo>
                <a:lnTo>
                  <a:pt x="36" y="539"/>
                </a:lnTo>
                <a:lnTo>
                  <a:pt x="35" y="532"/>
                </a:lnTo>
                <a:cubicBezTo>
                  <a:pt x="35" y="506"/>
                  <a:pt x="57" y="484"/>
                  <a:pt x="83" y="484"/>
                </a:cubicBezTo>
                <a:cubicBezTo>
                  <a:pt x="110" y="484"/>
                  <a:pt x="131" y="506"/>
                  <a:pt x="131" y="532"/>
                </a:cubicBezTo>
                <a:lnTo>
                  <a:pt x="131" y="534"/>
                </a:lnTo>
                <a:lnTo>
                  <a:pt x="132" y="533"/>
                </a:lnTo>
                <a:lnTo>
                  <a:pt x="132" y="543"/>
                </a:lnTo>
                <a:lnTo>
                  <a:pt x="132" y="547"/>
                </a:lnTo>
                <a:cubicBezTo>
                  <a:pt x="132" y="573"/>
                  <a:pt x="110" y="595"/>
                  <a:pt x="84" y="595"/>
                </a:cubicBezTo>
                <a:lnTo>
                  <a:pt x="83" y="595"/>
                </a:lnTo>
                <a:cubicBezTo>
                  <a:pt x="70" y="595"/>
                  <a:pt x="57" y="589"/>
                  <a:pt x="48" y="579"/>
                </a:cubicBezTo>
                <a:cubicBezTo>
                  <a:pt x="39" y="569"/>
                  <a:pt x="34" y="555"/>
                  <a:pt x="36" y="542"/>
                </a:cubicBezTo>
                <a:lnTo>
                  <a:pt x="36" y="537"/>
                </a:lnTo>
                <a:lnTo>
                  <a:pt x="36" y="537"/>
                </a:lnTo>
                <a:lnTo>
                  <a:pt x="36" y="534"/>
                </a:lnTo>
                <a:lnTo>
                  <a:pt x="36" y="532"/>
                </a:lnTo>
                <a:cubicBezTo>
                  <a:pt x="36" y="506"/>
                  <a:pt x="57" y="484"/>
                  <a:pt x="84" y="484"/>
                </a:cubicBezTo>
                <a:cubicBezTo>
                  <a:pt x="110" y="484"/>
                  <a:pt x="132" y="506"/>
                  <a:pt x="132" y="532"/>
                </a:cubicBezTo>
                <a:lnTo>
                  <a:pt x="132" y="535"/>
                </a:lnTo>
                <a:lnTo>
                  <a:pt x="132" y="540"/>
                </a:lnTo>
                <a:lnTo>
                  <a:pt x="132" y="545"/>
                </a:lnTo>
                <a:cubicBezTo>
                  <a:pt x="132" y="549"/>
                  <a:pt x="131" y="553"/>
                  <a:pt x="131" y="557"/>
                </a:cubicBezTo>
                <a:lnTo>
                  <a:pt x="130" y="559"/>
                </a:lnTo>
                <a:cubicBezTo>
                  <a:pt x="124" y="582"/>
                  <a:pt x="102" y="598"/>
                  <a:pt x="78" y="595"/>
                </a:cubicBezTo>
                <a:cubicBezTo>
                  <a:pt x="54" y="592"/>
                  <a:pt x="35" y="571"/>
                  <a:pt x="35" y="547"/>
                </a:cubicBezTo>
                <a:lnTo>
                  <a:pt x="35" y="545"/>
                </a:lnTo>
                <a:lnTo>
                  <a:pt x="35" y="546"/>
                </a:lnTo>
                <a:lnTo>
                  <a:pt x="35" y="540"/>
                </a:lnTo>
                <a:lnTo>
                  <a:pt x="34" y="532"/>
                </a:lnTo>
                <a:cubicBezTo>
                  <a:pt x="34" y="506"/>
                  <a:pt x="56" y="484"/>
                  <a:pt x="82" y="484"/>
                </a:cubicBezTo>
                <a:cubicBezTo>
                  <a:pt x="109" y="484"/>
                  <a:pt x="130" y="506"/>
                  <a:pt x="130" y="532"/>
                </a:cubicBezTo>
                <a:lnTo>
                  <a:pt x="130" y="533"/>
                </a:lnTo>
                <a:lnTo>
                  <a:pt x="129" y="521"/>
                </a:lnTo>
                <a:lnTo>
                  <a:pt x="130" y="523"/>
                </a:lnTo>
                <a:lnTo>
                  <a:pt x="130" y="525"/>
                </a:lnTo>
                <a:cubicBezTo>
                  <a:pt x="131" y="529"/>
                  <a:pt x="131" y="533"/>
                  <a:pt x="131" y="537"/>
                </a:cubicBezTo>
                <a:lnTo>
                  <a:pt x="131" y="537"/>
                </a:lnTo>
                <a:lnTo>
                  <a:pt x="36" y="533"/>
                </a:lnTo>
                <a:lnTo>
                  <a:pt x="36" y="528"/>
                </a:lnTo>
                <a:lnTo>
                  <a:pt x="36" y="529"/>
                </a:lnTo>
                <a:lnTo>
                  <a:pt x="36" y="528"/>
                </a:lnTo>
                <a:cubicBezTo>
                  <a:pt x="36" y="501"/>
                  <a:pt x="57" y="480"/>
                  <a:pt x="84" y="480"/>
                </a:cubicBezTo>
                <a:cubicBezTo>
                  <a:pt x="110" y="480"/>
                  <a:pt x="132" y="501"/>
                  <a:pt x="132" y="528"/>
                </a:cubicBezTo>
                <a:lnTo>
                  <a:pt x="132" y="532"/>
                </a:lnTo>
                <a:lnTo>
                  <a:pt x="131" y="542"/>
                </a:lnTo>
                <a:lnTo>
                  <a:pt x="36" y="528"/>
                </a:lnTo>
                <a:lnTo>
                  <a:pt x="37" y="523"/>
                </a:lnTo>
                <a:lnTo>
                  <a:pt x="84" y="580"/>
                </a:lnTo>
                <a:lnTo>
                  <a:pt x="83" y="580"/>
                </a:lnTo>
                <a:lnTo>
                  <a:pt x="131" y="532"/>
                </a:lnTo>
                <a:lnTo>
                  <a:pt x="131" y="536"/>
                </a:lnTo>
                <a:lnTo>
                  <a:pt x="131" y="537"/>
                </a:lnTo>
                <a:lnTo>
                  <a:pt x="36" y="533"/>
                </a:lnTo>
                <a:lnTo>
                  <a:pt x="36" y="528"/>
                </a:lnTo>
                <a:lnTo>
                  <a:pt x="36" y="529"/>
                </a:lnTo>
                <a:lnTo>
                  <a:pt x="36" y="528"/>
                </a:lnTo>
                <a:cubicBezTo>
                  <a:pt x="36" y="504"/>
                  <a:pt x="53" y="484"/>
                  <a:pt x="76" y="481"/>
                </a:cubicBezTo>
                <a:cubicBezTo>
                  <a:pt x="100" y="477"/>
                  <a:pt x="122" y="490"/>
                  <a:pt x="130" y="513"/>
                </a:cubicBezTo>
                <a:lnTo>
                  <a:pt x="130" y="514"/>
                </a:lnTo>
                <a:cubicBezTo>
                  <a:pt x="132" y="519"/>
                  <a:pt x="132" y="524"/>
                  <a:pt x="132" y="529"/>
                </a:cubicBezTo>
                <a:lnTo>
                  <a:pt x="132" y="533"/>
                </a:lnTo>
                <a:lnTo>
                  <a:pt x="132" y="536"/>
                </a:lnTo>
                <a:cubicBezTo>
                  <a:pt x="132" y="541"/>
                  <a:pt x="132" y="546"/>
                  <a:pt x="130" y="551"/>
                </a:cubicBezTo>
                <a:lnTo>
                  <a:pt x="130" y="553"/>
                </a:lnTo>
                <a:cubicBezTo>
                  <a:pt x="122" y="575"/>
                  <a:pt x="100" y="589"/>
                  <a:pt x="76" y="585"/>
                </a:cubicBezTo>
                <a:cubicBezTo>
                  <a:pt x="53" y="581"/>
                  <a:pt x="36" y="561"/>
                  <a:pt x="36" y="537"/>
                </a:cubicBezTo>
                <a:lnTo>
                  <a:pt x="36" y="536"/>
                </a:lnTo>
                <a:lnTo>
                  <a:pt x="36" y="533"/>
                </a:lnTo>
                <a:lnTo>
                  <a:pt x="36" y="533"/>
                </a:lnTo>
                <a:lnTo>
                  <a:pt x="131" y="528"/>
                </a:lnTo>
                <a:lnTo>
                  <a:pt x="131" y="530"/>
                </a:lnTo>
                <a:cubicBezTo>
                  <a:pt x="131" y="533"/>
                  <a:pt x="131" y="536"/>
                  <a:pt x="131" y="539"/>
                </a:cubicBezTo>
                <a:lnTo>
                  <a:pt x="130" y="542"/>
                </a:lnTo>
                <a:lnTo>
                  <a:pt x="36" y="521"/>
                </a:lnTo>
                <a:lnTo>
                  <a:pt x="37" y="519"/>
                </a:lnTo>
                <a:lnTo>
                  <a:pt x="35" y="530"/>
                </a:lnTo>
                <a:lnTo>
                  <a:pt x="35" y="528"/>
                </a:lnTo>
                <a:cubicBezTo>
                  <a:pt x="35" y="504"/>
                  <a:pt x="54" y="483"/>
                  <a:pt x="78" y="480"/>
                </a:cubicBezTo>
                <a:cubicBezTo>
                  <a:pt x="102" y="477"/>
                  <a:pt x="124" y="493"/>
                  <a:pt x="130" y="516"/>
                </a:cubicBezTo>
                <a:lnTo>
                  <a:pt x="131" y="518"/>
                </a:lnTo>
                <a:cubicBezTo>
                  <a:pt x="131" y="522"/>
                  <a:pt x="132" y="526"/>
                  <a:pt x="132" y="530"/>
                </a:cubicBezTo>
                <a:lnTo>
                  <a:pt x="132" y="532"/>
                </a:lnTo>
                <a:lnTo>
                  <a:pt x="37" y="521"/>
                </a:lnTo>
                <a:lnTo>
                  <a:pt x="38" y="519"/>
                </a:lnTo>
                <a:lnTo>
                  <a:pt x="36" y="530"/>
                </a:lnTo>
                <a:lnTo>
                  <a:pt x="36" y="528"/>
                </a:lnTo>
                <a:lnTo>
                  <a:pt x="84" y="576"/>
                </a:lnTo>
                <a:lnTo>
                  <a:pt x="84" y="576"/>
                </a:lnTo>
                <a:cubicBezTo>
                  <a:pt x="57" y="576"/>
                  <a:pt x="36" y="554"/>
                  <a:pt x="36" y="528"/>
                </a:cubicBezTo>
                <a:cubicBezTo>
                  <a:pt x="36" y="501"/>
                  <a:pt x="57" y="480"/>
                  <a:pt x="84" y="480"/>
                </a:cubicBezTo>
                <a:lnTo>
                  <a:pt x="85" y="480"/>
                </a:lnTo>
                <a:lnTo>
                  <a:pt x="37" y="532"/>
                </a:lnTo>
                <a:lnTo>
                  <a:pt x="37" y="527"/>
                </a:lnTo>
                <a:lnTo>
                  <a:pt x="36" y="524"/>
                </a:lnTo>
                <a:cubicBezTo>
                  <a:pt x="33" y="498"/>
                  <a:pt x="52" y="474"/>
                  <a:pt x="78" y="471"/>
                </a:cubicBezTo>
                <a:cubicBezTo>
                  <a:pt x="104" y="468"/>
                  <a:pt x="128" y="486"/>
                  <a:pt x="132" y="513"/>
                </a:cubicBezTo>
                <a:lnTo>
                  <a:pt x="132" y="517"/>
                </a:lnTo>
                <a:lnTo>
                  <a:pt x="132" y="528"/>
                </a:lnTo>
                <a:cubicBezTo>
                  <a:pt x="132" y="554"/>
                  <a:pt x="111" y="576"/>
                  <a:pt x="84" y="576"/>
                </a:cubicBezTo>
                <a:lnTo>
                  <a:pt x="83" y="576"/>
                </a:lnTo>
                <a:lnTo>
                  <a:pt x="131" y="519"/>
                </a:lnTo>
                <a:lnTo>
                  <a:pt x="131" y="521"/>
                </a:lnTo>
                <a:cubicBezTo>
                  <a:pt x="132" y="524"/>
                  <a:pt x="132" y="527"/>
                  <a:pt x="132" y="530"/>
                </a:cubicBezTo>
                <a:lnTo>
                  <a:pt x="132" y="532"/>
                </a:lnTo>
                <a:lnTo>
                  <a:pt x="37" y="521"/>
                </a:lnTo>
                <a:lnTo>
                  <a:pt x="38" y="519"/>
                </a:lnTo>
                <a:lnTo>
                  <a:pt x="38" y="519"/>
                </a:lnTo>
                <a:lnTo>
                  <a:pt x="132" y="540"/>
                </a:lnTo>
                <a:lnTo>
                  <a:pt x="131" y="542"/>
                </a:lnTo>
                <a:lnTo>
                  <a:pt x="131" y="542"/>
                </a:lnTo>
                <a:cubicBezTo>
                  <a:pt x="127" y="564"/>
                  <a:pt x="107" y="580"/>
                  <a:pt x="84" y="580"/>
                </a:cubicBezTo>
                <a:lnTo>
                  <a:pt x="83" y="580"/>
                </a:lnTo>
                <a:cubicBezTo>
                  <a:pt x="70" y="580"/>
                  <a:pt x="57" y="575"/>
                  <a:pt x="48" y="564"/>
                </a:cubicBezTo>
                <a:cubicBezTo>
                  <a:pt x="39" y="554"/>
                  <a:pt x="34" y="541"/>
                  <a:pt x="36" y="527"/>
                </a:cubicBezTo>
                <a:lnTo>
                  <a:pt x="36" y="523"/>
                </a:lnTo>
                <a:lnTo>
                  <a:pt x="37" y="518"/>
                </a:lnTo>
                <a:lnTo>
                  <a:pt x="37" y="528"/>
                </a:lnTo>
                <a:lnTo>
                  <a:pt x="36" y="524"/>
                </a:lnTo>
                <a:lnTo>
                  <a:pt x="132" y="518"/>
                </a:lnTo>
                <a:lnTo>
                  <a:pt x="132" y="520"/>
                </a:lnTo>
                <a:lnTo>
                  <a:pt x="132" y="523"/>
                </a:lnTo>
                <a:lnTo>
                  <a:pt x="132" y="528"/>
                </a:lnTo>
                <a:cubicBezTo>
                  <a:pt x="132" y="554"/>
                  <a:pt x="110" y="576"/>
                  <a:pt x="84" y="576"/>
                </a:cubicBezTo>
                <a:cubicBezTo>
                  <a:pt x="57" y="576"/>
                  <a:pt x="36" y="554"/>
                  <a:pt x="36" y="528"/>
                </a:cubicBezTo>
                <a:lnTo>
                  <a:pt x="36" y="526"/>
                </a:lnTo>
                <a:lnTo>
                  <a:pt x="36" y="523"/>
                </a:lnTo>
                <a:cubicBezTo>
                  <a:pt x="36" y="496"/>
                  <a:pt x="57" y="475"/>
                  <a:pt x="84" y="475"/>
                </a:cubicBezTo>
                <a:cubicBezTo>
                  <a:pt x="110" y="475"/>
                  <a:pt x="132" y="496"/>
                  <a:pt x="132" y="523"/>
                </a:cubicBezTo>
                <a:lnTo>
                  <a:pt x="132" y="525"/>
                </a:lnTo>
                <a:cubicBezTo>
                  <a:pt x="132" y="528"/>
                  <a:pt x="132" y="530"/>
                  <a:pt x="131" y="533"/>
                </a:cubicBezTo>
                <a:lnTo>
                  <a:pt x="131" y="536"/>
                </a:lnTo>
                <a:lnTo>
                  <a:pt x="37" y="514"/>
                </a:lnTo>
                <a:lnTo>
                  <a:pt x="39" y="509"/>
                </a:lnTo>
                <a:lnTo>
                  <a:pt x="85" y="571"/>
                </a:lnTo>
                <a:lnTo>
                  <a:pt x="83" y="571"/>
                </a:lnTo>
                <a:cubicBezTo>
                  <a:pt x="69" y="571"/>
                  <a:pt x="55" y="565"/>
                  <a:pt x="46" y="554"/>
                </a:cubicBezTo>
                <a:cubicBezTo>
                  <a:pt x="37" y="543"/>
                  <a:pt x="33" y="529"/>
                  <a:pt x="36" y="515"/>
                </a:cubicBezTo>
                <a:lnTo>
                  <a:pt x="36" y="512"/>
                </a:lnTo>
                <a:cubicBezTo>
                  <a:pt x="37" y="510"/>
                  <a:pt x="37" y="507"/>
                  <a:pt x="38" y="505"/>
                </a:cubicBezTo>
                <a:lnTo>
                  <a:pt x="38" y="503"/>
                </a:lnTo>
                <a:cubicBezTo>
                  <a:pt x="46" y="481"/>
                  <a:pt x="68" y="467"/>
                  <a:pt x="92" y="471"/>
                </a:cubicBezTo>
                <a:cubicBezTo>
                  <a:pt x="115" y="475"/>
                  <a:pt x="132" y="495"/>
                  <a:pt x="132" y="518"/>
                </a:cubicBezTo>
                <a:lnTo>
                  <a:pt x="132" y="523"/>
                </a:lnTo>
                <a:cubicBezTo>
                  <a:pt x="132" y="526"/>
                  <a:pt x="132" y="529"/>
                  <a:pt x="131" y="531"/>
                </a:cubicBezTo>
                <a:lnTo>
                  <a:pt x="131" y="534"/>
                </a:lnTo>
                <a:lnTo>
                  <a:pt x="131" y="526"/>
                </a:lnTo>
                <a:lnTo>
                  <a:pt x="131" y="528"/>
                </a:lnTo>
                <a:lnTo>
                  <a:pt x="36" y="522"/>
                </a:lnTo>
                <a:lnTo>
                  <a:pt x="36" y="518"/>
                </a:lnTo>
                <a:lnTo>
                  <a:pt x="37" y="514"/>
                </a:lnTo>
                <a:lnTo>
                  <a:pt x="84" y="566"/>
                </a:lnTo>
                <a:lnTo>
                  <a:pt x="83" y="566"/>
                </a:lnTo>
                <a:lnTo>
                  <a:pt x="131" y="514"/>
                </a:lnTo>
                <a:lnTo>
                  <a:pt x="131" y="520"/>
                </a:lnTo>
                <a:lnTo>
                  <a:pt x="131" y="519"/>
                </a:lnTo>
                <a:cubicBezTo>
                  <a:pt x="132" y="522"/>
                  <a:pt x="132" y="524"/>
                  <a:pt x="132" y="527"/>
                </a:cubicBezTo>
                <a:lnTo>
                  <a:pt x="132" y="528"/>
                </a:lnTo>
                <a:lnTo>
                  <a:pt x="37" y="520"/>
                </a:lnTo>
                <a:lnTo>
                  <a:pt x="37" y="517"/>
                </a:lnTo>
                <a:lnTo>
                  <a:pt x="36" y="525"/>
                </a:lnTo>
                <a:lnTo>
                  <a:pt x="36" y="520"/>
                </a:lnTo>
                <a:lnTo>
                  <a:pt x="36" y="515"/>
                </a:lnTo>
                <a:lnTo>
                  <a:pt x="36" y="513"/>
                </a:lnTo>
                <a:cubicBezTo>
                  <a:pt x="36" y="487"/>
                  <a:pt x="58" y="465"/>
                  <a:pt x="84" y="465"/>
                </a:cubicBezTo>
                <a:cubicBezTo>
                  <a:pt x="111" y="465"/>
                  <a:pt x="132" y="487"/>
                  <a:pt x="132" y="513"/>
                </a:cubicBezTo>
                <a:lnTo>
                  <a:pt x="132" y="517"/>
                </a:lnTo>
                <a:lnTo>
                  <a:pt x="133" y="519"/>
                </a:lnTo>
                <a:lnTo>
                  <a:pt x="133" y="529"/>
                </a:lnTo>
                <a:lnTo>
                  <a:pt x="133" y="532"/>
                </a:lnTo>
                <a:cubicBezTo>
                  <a:pt x="133" y="556"/>
                  <a:pt x="116" y="576"/>
                  <a:pt x="93" y="580"/>
                </a:cubicBezTo>
                <a:cubicBezTo>
                  <a:pt x="69" y="584"/>
                  <a:pt x="47" y="570"/>
                  <a:pt x="39" y="548"/>
                </a:cubicBezTo>
                <a:lnTo>
                  <a:pt x="39" y="546"/>
                </a:lnTo>
                <a:cubicBezTo>
                  <a:pt x="38" y="543"/>
                  <a:pt x="37" y="540"/>
                  <a:pt x="37" y="537"/>
                </a:cubicBezTo>
                <a:lnTo>
                  <a:pt x="36" y="533"/>
                </a:lnTo>
                <a:lnTo>
                  <a:pt x="36" y="527"/>
                </a:lnTo>
                <a:lnTo>
                  <a:pt x="35" y="525"/>
                </a:lnTo>
                <a:lnTo>
                  <a:pt x="35" y="518"/>
                </a:lnTo>
                <a:cubicBezTo>
                  <a:pt x="33" y="505"/>
                  <a:pt x="38" y="491"/>
                  <a:pt x="47" y="481"/>
                </a:cubicBezTo>
                <a:cubicBezTo>
                  <a:pt x="56" y="471"/>
                  <a:pt x="69" y="465"/>
                  <a:pt x="82" y="465"/>
                </a:cubicBezTo>
                <a:lnTo>
                  <a:pt x="84" y="465"/>
                </a:lnTo>
                <a:cubicBezTo>
                  <a:pt x="110" y="465"/>
                  <a:pt x="132" y="487"/>
                  <a:pt x="132" y="513"/>
                </a:cubicBezTo>
                <a:lnTo>
                  <a:pt x="132" y="519"/>
                </a:lnTo>
                <a:lnTo>
                  <a:pt x="132" y="523"/>
                </a:lnTo>
                <a:cubicBezTo>
                  <a:pt x="132" y="549"/>
                  <a:pt x="110" y="571"/>
                  <a:pt x="84" y="571"/>
                </a:cubicBezTo>
                <a:cubicBezTo>
                  <a:pt x="57" y="571"/>
                  <a:pt x="36" y="549"/>
                  <a:pt x="36" y="523"/>
                </a:cubicBezTo>
                <a:lnTo>
                  <a:pt x="36" y="522"/>
                </a:lnTo>
                <a:lnTo>
                  <a:pt x="36" y="529"/>
                </a:lnTo>
                <a:lnTo>
                  <a:pt x="36" y="525"/>
                </a:lnTo>
                <a:cubicBezTo>
                  <a:pt x="36" y="523"/>
                  <a:pt x="35" y="521"/>
                  <a:pt x="35" y="518"/>
                </a:cubicBezTo>
                <a:lnTo>
                  <a:pt x="35" y="513"/>
                </a:lnTo>
                <a:lnTo>
                  <a:pt x="35" y="509"/>
                </a:lnTo>
                <a:cubicBezTo>
                  <a:pt x="35" y="482"/>
                  <a:pt x="57" y="461"/>
                  <a:pt x="83" y="461"/>
                </a:cubicBezTo>
                <a:cubicBezTo>
                  <a:pt x="110" y="461"/>
                  <a:pt x="131" y="482"/>
                  <a:pt x="131" y="509"/>
                </a:cubicBezTo>
                <a:lnTo>
                  <a:pt x="131" y="511"/>
                </a:lnTo>
                <a:lnTo>
                  <a:pt x="131" y="513"/>
                </a:lnTo>
                <a:cubicBezTo>
                  <a:pt x="131" y="540"/>
                  <a:pt x="110" y="561"/>
                  <a:pt x="83" y="561"/>
                </a:cubicBezTo>
                <a:cubicBezTo>
                  <a:pt x="57" y="561"/>
                  <a:pt x="35" y="540"/>
                  <a:pt x="35" y="513"/>
                </a:cubicBezTo>
                <a:lnTo>
                  <a:pt x="35" y="511"/>
                </a:lnTo>
                <a:lnTo>
                  <a:pt x="35" y="509"/>
                </a:lnTo>
                <a:cubicBezTo>
                  <a:pt x="35" y="484"/>
                  <a:pt x="54" y="464"/>
                  <a:pt x="79" y="461"/>
                </a:cubicBezTo>
                <a:cubicBezTo>
                  <a:pt x="103" y="459"/>
                  <a:pt x="126" y="475"/>
                  <a:pt x="131" y="500"/>
                </a:cubicBezTo>
                <a:lnTo>
                  <a:pt x="131" y="502"/>
                </a:lnTo>
                <a:cubicBezTo>
                  <a:pt x="132" y="505"/>
                  <a:pt x="132" y="508"/>
                  <a:pt x="132" y="511"/>
                </a:cubicBezTo>
                <a:lnTo>
                  <a:pt x="132" y="513"/>
                </a:lnTo>
                <a:cubicBezTo>
                  <a:pt x="132" y="538"/>
                  <a:pt x="114" y="558"/>
                  <a:pt x="90" y="561"/>
                </a:cubicBezTo>
                <a:cubicBezTo>
                  <a:pt x="66" y="564"/>
                  <a:pt x="43" y="549"/>
                  <a:pt x="37" y="525"/>
                </a:cubicBezTo>
                <a:lnTo>
                  <a:pt x="37" y="523"/>
                </a:lnTo>
                <a:cubicBezTo>
                  <a:pt x="36" y="519"/>
                  <a:pt x="35" y="515"/>
                  <a:pt x="35" y="511"/>
                </a:cubicBezTo>
                <a:lnTo>
                  <a:pt x="35" y="509"/>
                </a:lnTo>
                <a:cubicBezTo>
                  <a:pt x="35" y="482"/>
                  <a:pt x="57" y="461"/>
                  <a:pt x="83" y="461"/>
                </a:cubicBezTo>
                <a:lnTo>
                  <a:pt x="85" y="461"/>
                </a:lnTo>
                <a:cubicBezTo>
                  <a:pt x="111" y="461"/>
                  <a:pt x="133" y="482"/>
                  <a:pt x="133" y="509"/>
                </a:cubicBezTo>
                <a:cubicBezTo>
                  <a:pt x="133" y="535"/>
                  <a:pt x="111" y="557"/>
                  <a:pt x="85" y="557"/>
                </a:cubicBezTo>
                <a:lnTo>
                  <a:pt x="84" y="557"/>
                </a:lnTo>
                <a:lnTo>
                  <a:pt x="132" y="509"/>
                </a:lnTo>
                <a:lnTo>
                  <a:pt x="132" y="514"/>
                </a:lnTo>
                <a:lnTo>
                  <a:pt x="132" y="524"/>
                </a:lnTo>
                <a:cubicBezTo>
                  <a:pt x="128" y="550"/>
                  <a:pt x="106" y="568"/>
                  <a:pt x="81" y="566"/>
                </a:cubicBezTo>
                <a:cubicBezTo>
                  <a:pt x="56" y="565"/>
                  <a:pt x="36" y="544"/>
                  <a:pt x="36" y="518"/>
                </a:cubicBezTo>
                <a:lnTo>
                  <a:pt x="36" y="517"/>
                </a:lnTo>
                <a:lnTo>
                  <a:pt x="36" y="514"/>
                </a:lnTo>
                <a:lnTo>
                  <a:pt x="36" y="521"/>
                </a:lnTo>
                <a:lnTo>
                  <a:pt x="36" y="517"/>
                </a:lnTo>
                <a:cubicBezTo>
                  <a:pt x="36" y="515"/>
                  <a:pt x="35" y="513"/>
                  <a:pt x="35" y="510"/>
                </a:cubicBezTo>
                <a:lnTo>
                  <a:pt x="35" y="509"/>
                </a:lnTo>
                <a:cubicBezTo>
                  <a:pt x="35" y="482"/>
                  <a:pt x="57" y="461"/>
                  <a:pt x="83" y="461"/>
                </a:cubicBezTo>
                <a:cubicBezTo>
                  <a:pt x="110" y="461"/>
                  <a:pt x="131" y="482"/>
                  <a:pt x="131" y="509"/>
                </a:cubicBezTo>
                <a:lnTo>
                  <a:pt x="131" y="511"/>
                </a:lnTo>
                <a:lnTo>
                  <a:pt x="131" y="502"/>
                </a:lnTo>
                <a:lnTo>
                  <a:pt x="131" y="504"/>
                </a:lnTo>
                <a:lnTo>
                  <a:pt x="37" y="502"/>
                </a:lnTo>
                <a:lnTo>
                  <a:pt x="38" y="500"/>
                </a:lnTo>
                <a:lnTo>
                  <a:pt x="36" y="511"/>
                </a:lnTo>
                <a:lnTo>
                  <a:pt x="36" y="509"/>
                </a:lnTo>
                <a:lnTo>
                  <a:pt x="84" y="557"/>
                </a:lnTo>
                <a:lnTo>
                  <a:pt x="82" y="557"/>
                </a:lnTo>
                <a:lnTo>
                  <a:pt x="127" y="491"/>
                </a:lnTo>
                <a:lnTo>
                  <a:pt x="128" y="494"/>
                </a:lnTo>
                <a:lnTo>
                  <a:pt x="131" y="502"/>
                </a:lnTo>
                <a:lnTo>
                  <a:pt x="36" y="513"/>
                </a:lnTo>
                <a:lnTo>
                  <a:pt x="36" y="511"/>
                </a:lnTo>
                <a:lnTo>
                  <a:pt x="37" y="521"/>
                </a:lnTo>
                <a:lnTo>
                  <a:pt x="36" y="518"/>
                </a:lnTo>
                <a:cubicBezTo>
                  <a:pt x="34" y="504"/>
                  <a:pt x="37" y="490"/>
                  <a:pt x="46" y="479"/>
                </a:cubicBezTo>
                <a:cubicBezTo>
                  <a:pt x="55" y="467"/>
                  <a:pt x="69" y="461"/>
                  <a:pt x="83" y="461"/>
                </a:cubicBezTo>
                <a:lnTo>
                  <a:pt x="84" y="461"/>
                </a:lnTo>
                <a:cubicBezTo>
                  <a:pt x="110" y="461"/>
                  <a:pt x="132" y="482"/>
                  <a:pt x="132" y="509"/>
                </a:cubicBezTo>
                <a:cubicBezTo>
                  <a:pt x="132" y="535"/>
                  <a:pt x="110" y="557"/>
                  <a:pt x="84" y="557"/>
                </a:cubicBezTo>
                <a:lnTo>
                  <a:pt x="83" y="557"/>
                </a:lnTo>
                <a:cubicBezTo>
                  <a:pt x="56" y="557"/>
                  <a:pt x="35" y="535"/>
                  <a:pt x="35" y="509"/>
                </a:cubicBezTo>
                <a:lnTo>
                  <a:pt x="35" y="504"/>
                </a:lnTo>
                <a:lnTo>
                  <a:pt x="35" y="499"/>
                </a:lnTo>
                <a:cubicBezTo>
                  <a:pt x="35" y="473"/>
                  <a:pt x="56" y="451"/>
                  <a:pt x="83" y="451"/>
                </a:cubicBezTo>
                <a:lnTo>
                  <a:pt x="83" y="451"/>
                </a:lnTo>
                <a:lnTo>
                  <a:pt x="84" y="451"/>
                </a:lnTo>
                <a:cubicBezTo>
                  <a:pt x="110" y="451"/>
                  <a:pt x="132" y="473"/>
                  <a:pt x="132" y="499"/>
                </a:cubicBezTo>
                <a:lnTo>
                  <a:pt x="132" y="505"/>
                </a:lnTo>
                <a:lnTo>
                  <a:pt x="131" y="515"/>
                </a:lnTo>
                <a:cubicBezTo>
                  <a:pt x="128" y="540"/>
                  <a:pt x="106" y="558"/>
                  <a:pt x="80" y="557"/>
                </a:cubicBezTo>
                <a:cubicBezTo>
                  <a:pt x="55" y="555"/>
                  <a:pt x="35" y="534"/>
                  <a:pt x="35" y="509"/>
                </a:cubicBezTo>
                <a:lnTo>
                  <a:pt x="35" y="507"/>
                </a:lnTo>
                <a:cubicBezTo>
                  <a:pt x="35" y="505"/>
                  <a:pt x="36" y="502"/>
                  <a:pt x="36" y="500"/>
                </a:cubicBezTo>
                <a:lnTo>
                  <a:pt x="37" y="497"/>
                </a:lnTo>
                <a:lnTo>
                  <a:pt x="36" y="504"/>
                </a:lnTo>
                <a:lnTo>
                  <a:pt x="36" y="501"/>
                </a:lnTo>
                <a:lnTo>
                  <a:pt x="36" y="499"/>
                </a:lnTo>
                <a:cubicBezTo>
                  <a:pt x="36" y="473"/>
                  <a:pt x="57" y="451"/>
                  <a:pt x="84" y="451"/>
                </a:cubicBezTo>
                <a:cubicBezTo>
                  <a:pt x="110" y="451"/>
                  <a:pt x="132" y="473"/>
                  <a:pt x="132" y="499"/>
                </a:cubicBezTo>
                <a:lnTo>
                  <a:pt x="132" y="501"/>
                </a:lnTo>
                <a:lnTo>
                  <a:pt x="132" y="504"/>
                </a:lnTo>
                <a:lnTo>
                  <a:pt x="132" y="509"/>
                </a:lnTo>
                <a:cubicBezTo>
                  <a:pt x="132" y="535"/>
                  <a:pt x="110" y="557"/>
                  <a:pt x="84" y="557"/>
                </a:cubicBezTo>
                <a:cubicBezTo>
                  <a:pt x="57" y="557"/>
                  <a:pt x="36" y="535"/>
                  <a:pt x="36" y="509"/>
                </a:cubicBezTo>
                <a:lnTo>
                  <a:pt x="36" y="507"/>
                </a:lnTo>
                <a:lnTo>
                  <a:pt x="36" y="514"/>
                </a:lnTo>
                <a:lnTo>
                  <a:pt x="36" y="511"/>
                </a:lnTo>
                <a:cubicBezTo>
                  <a:pt x="36" y="509"/>
                  <a:pt x="35" y="506"/>
                  <a:pt x="35" y="504"/>
                </a:cubicBezTo>
                <a:lnTo>
                  <a:pt x="35" y="501"/>
                </a:lnTo>
                <a:lnTo>
                  <a:pt x="35" y="499"/>
                </a:lnTo>
                <a:cubicBezTo>
                  <a:pt x="35" y="473"/>
                  <a:pt x="57" y="451"/>
                  <a:pt x="83" y="451"/>
                </a:cubicBezTo>
                <a:cubicBezTo>
                  <a:pt x="110" y="451"/>
                  <a:pt x="131" y="473"/>
                  <a:pt x="131" y="499"/>
                </a:cubicBezTo>
                <a:lnTo>
                  <a:pt x="131" y="501"/>
                </a:lnTo>
                <a:lnTo>
                  <a:pt x="131" y="494"/>
                </a:lnTo>
                <a:lnTo>
                  <a:pt x="131" y="498"/>
                </a:lnTo>
                <a:lnTo>
                  <a:pt x="132" y="500"/>
                </a:lnTo>
                <a:cubicBezTo>
                  <a:pt x="132" y="502"/>
                  <a:pt x="132" y="505"/>
                  <a:pt x="132" y="507"/>
                </a:cubicBezTo>
                <a:lnTo>
                  <a:pt x="132" y="509"/>
                </a:lnTo>
                <a:cubicBezTo>
                  <a:pt x="132" y="534"/>
                  <a:pt x="113" y="555"/>
                  <a:pt x="87" y="557"/>
                </a:cubicBezTo>
                <a:cubicBezTo>
                  <a:pt x="62" y="558"/>
                  <a:pt x="40" y="540"/>
                  <a:pt x="37" y="515"/>
                </a:cubicBezTo>
                <a:lnTo>
                  <a:pt x="36" y="511"/>
                </a:lnTo>
                <a:lnTo>
                  <a:pt x="36" y="504"/>
                </a:lnTo>
                <a:cubicBezTo>
                  <a:pt x="35" y="500"/>
                  <a:pt x="35" y="496"/>
                  <a:pt x="36" y="493"/>
                </a:cubicBezTo>
                <a:lnTo>
                  <a:pt x="36" y="489"/>
                </a:lnTo>
                <a:cubicBezTo>
                  <a:pt x="37" y="486"/>
                  <a:pt x="38" y="484"/>
                  <a:pt x="38" y="481"/>
                </a:cubicBezTo>
                <a:lnTo>
                  <a:pt x="39" y="479"/>
                </a:lnTo>
                <a:cubicBezTo>
                  <a:pt x="46" y="458"/>
                  <a:pt x="67" y="444"/>
                  <a:pt x="90" y="447"/>
                </a:cubicBezTo>
                <a:cubicBezTo>
                  <a:pt x="112" y="449"/>
                  <a:pt x="130" y="467"/>
                  <a:pt x="132" y="490"/>
                </a:cubicBezTo>
                <a:lnTo>
                  <a:pt x="133" y="495"/>
                </a:lnTo>
                <a:lnTo>
                  <a:pt x="133" y="504"/>
                </a:lnTo>
                <a:cubicBezTo>
                  <a:pt x="133" y="528"/>
                  <a:pt x="116" y="548"/>
                  <a:pt x="93" y="551"/>
                </a:cubicBezTo>
                <a:cubicBezTo>
                  <a:pt x="69" y="555"/>
                  <a:pt x="47" y="541"/>
                  <a:pt x="39" y="519"/>
                </a:cubicBezTo>
                <a:lnTo>
                  <a:pt x="39" y="518"/>
                </a:lnTo>
                <a:cubicBezTo>
                  <a:pt x="36" y="510"/>
                  <a:pt x="36" y="502"/>
                  <a:pt x="37" y="495"/>
                </a:cubicBezTo>
                <a:lnTo>
                  <a:pt x="38" y="492"/>
                </a:lnTo>
                <a:cubicBezTo>
                  <a:pt x="39" y="483"/>
                  <a:pt x="42" y="476"/>
                  <a:pt x="47" y="469"/>
                </a:cubicBezTo>
                <a:lnTo>
                  <a:pt x="49" y="467"/>
                </a:lnTo>
                <a:lnTo>
                  <a:pt x="56" y="461"/>
                </a:lnTo>
                <a:lnTo>
                  <a:pt x="41" y="494"/>
                </a:lnTo>
                <a:lnTo>
                  <a:pt x="41" y="491"/>
                </a:lnTo>
                <a:lnTo>
                  <a:pt x="44" y="507"/>
                </a:lnTo>
                <a:lnTo>
                  <a:pt x="43" y="505"/>
                </a:lnTo>
                <a:cubicBezTo>
                  <a:pt x="35" y="481"/>
                  <a:pt x="47" y="455"/>
                  <a:pt x="71" y="446"/>
                </a:cubicBezTo>
                <a:cubicBezTo>
                  <a:pt x="94" y="436"/>
                  <a:pt x="121" y="446"/>
                  <a:pt x="132" y="469"/>
                </a:cubicBezTo>
                <a:lnTo>
                  <a:pt x="133" y="471"/>
                </a:lnTo>
                <a:lnTo>
                  <a:pt x="136" y="477"/>
                </a:lnTo>
                <a:cubicBezTo>
                  <a:pt x="141" y="491"/>
                  <a:pt x="140" y="508"/>
                  <a:pt x="131" y="521"/>
                </a:cubicBezTo>
                <a:cubicBezTo>
                  <a:pt x="122" y="535"/>
                  <a:pt x="107" y="542"/>
                  <a:pt x="91" y="542"/>
                </a:cubicBezTo>
                <a:lnTo>
                  <a:pt x="90" y="542"/>
                </a:lnTo>
                <a:cubicBezTo>
                  <a:pt x="63" y="542"/>
                  <a:pt x="42" y="521"/>
                  <a:pt x="42" y="494"/>
                </a:cubicBezTo>
                <a:lnTo>
                  <a:pt x="42" y="492"/>
                </a:lnTo>
                <a:cubicBezTo>
                  <a:pt x="42" y="488"/>
                  <a:pt x="42" y="484"/>
                  <a:pt x="43" y="480"/>
                </a:cubicBezTo>
                <a:lnTo>
                  <a:pt x="44" y="478"/>
                </a:lnTo>
                <a:cubicBezTo>
                  <a:pt x="49" y="457"/>
                  <a:pt x="69" y="441"/>
                  <a:pt x="92" y="442"/>
                </a:cubicBezTo>
                <a:cubicBezTo>
                  <a:pt x="114" y="443"/>
                  <a:pt x="133" y="459"/>
                  <a:pt x="138" y="481"/>
                </a:cubicBezTo>
                <a:lnTo>
                  <a:pt x="138" y="483"/>
                </a:lnTo>
                <a:cubicBezTo>
                  <a:pt x="139" y="486"/>
                  <a:pt x="139" y="489"/>
                  <a:pt x="139" y="492"/>
                </a:cubicBezTo>
                <a:lnTo>
                  <a:pt x="139" y="494"/>
                </a:lnTo>
                <a:cubicBezTo>
                  <a:pt x="139" y="514"/>
                  <a:pt x="127" y="531"/>
                  <a:pt x="109" y="539"/>
                </a:cubicBezTo>
                <a:cubicBezTo>
                  <a:pt x="91" y="546"/>
                  <a:pt x="71" y="542"/>
                  <a:pt x="57" y="528"/>
                </a:cubicBezTo>
                <a:lnTo>
                  <a:pt x="55" y="526"/>
                </a:lnTo>
                <a:lnTo>
                  <a:pt x="56" y="527"/>
                </a:lnTo>
                <a:lnTo>
                  <a:pt x="134" y="490"/>
                </a:lnTo>
                <a:lnTo>
                  <a:pt x="134" y="491"/>
                </a:lnTo>
                <a:lnTo>
                  <a:pt x="134" y="495"/>
                </a:lnTo>
                <a:lnTo>
                  <a:pt x="134" y="498"/>
                </a:lnTo>
                <a:lnTo>
                  <a:pt x="134" y="499"/>
                </a:lnTo>
                <a:lnTo>
                  <a:pt x="39" y="488"/>
                </a:lnTo>
                <a:lnTo>
                  <a:pt x="40" y="484"/>
                </a:lnTo>
                <a:lnTo>
                  <a:pt x="39" y="491"/>
                </a:lnTo>
                <a:lnTo>
                  <a:pt x="40" y="486"/>
                </a:lnTo>
                <a:cubicBezTo>
                  <a:pt x="42" y="461"/>
                  <a:pt x="63" y="442"/>
                  <a:pt x="87" y="442"/>
                </a:cubicBezTo>
                <a:lnTo>
                  <a:pt x="88" y="442"/>
                </a:lnTo>
                <a:lnTo>
                  <a:pt x="90" y="442"/>
                </a:lnTo>
                <a:cubicBezTo>
                  <a:pt x="113" y="442"/>
                  <a:pt x="133" y="459"/>
                  <a:pt x="137" y="482"/>
                </a:cubicBezTo>
                <a:lnTo>
                  <a:pt x="138" y="485"/>
                </a:lnTo>
                <a:cubicBezTo>
                  <a:pt x="138" y="488"/>
                  <a:pt x="138" y="490"/>
                  <a:pt x="138" y="493"/>
                </a:cubicBezTo>
                <a:lnTo>
                  <a:pt x="138" y="494"/>
                </a:lnTo>
                <a:cubicBezTo>
                  <a:pt x="138" y="521"/>
                  <a:pt x="117" y="542"/>
                  <a:pt x="90" y="542"/>
                </a:cubicBezTo>
                <a:cubicBezTo>
                  <a:pt x="64" y="542"/>
                  <a:pt x="42" y="521"/>
                  <a:pt x="42" y="494"/>
                </a:cubicBezTo>
                <a:lnTo>
                  <a:pt x="42" y="493"/>
                </a:lnTo>
                <a:cubicBezTo>
                  <a:pt x="42" y="491"/>
                  <a:pt x="43" y="488"/>
                  <a:pt x="43" y="486"/>
                </a:cubicBezTo>
                <a:lnTo>
                  <a:pt x="43" y="483"/>
                </a:lnTo>
                <a:lnTo>
                  <a:pt x="43" y="489"/>
                </a:lnTo>
                <a:lnTo>
                  <a:pt x="43" y="486"/>
                </a:lnTo>
                <a:lnTo>
                  <a:pt x="43" y="485"/>
                </a:lnTo>
                <a:cubicBezTo>
                  <a:pt x="43" y="458"/>
                  <a:pt x="64" y="437"/>
                  <a:pt x="91" y="437"/>
                </a:cubicBezTo>
                <a:cubicBezTo>
                  <a:pt x="117" y="437"/>
                  <a:pt x="139" y="458"/>
                  <a:pt x="139" y="485"/>
                </a:cubicBezTo>
                <a:lnTo>
                  <a:pt x="139" y="486"/>
                </a:lnTo>
                <a:lnTo>
                  <a:pt x="138" y="479"/>
                </a:lnTo>
                <a:lnTo>
                  <a:pt x="139" y="482"/>
                </a:lnTo>
                <a:cubicBezTo>
                  <a:pt x="139" y="484"/>
                  <a:pt x="139" y="487"/>
                  <a:pt x="139" y="489"/>
                </a:cubicBezTo>
                <a:lnTo>
                  <a:pt x="139" y="493"/>
                </a:lnTo>
                <a:lnTo>
                  <a:pt x="137" y="478"/>
                </a:lnTo>
                <a:lnTo>
                  <a:pt x="138" y="479"/>
                </a:lnTo>
                <a:lnTo>
                  <a:pt x="44" y="494"/>
                </a:lnTo>
                <a:lnTo>
                  <a:pt x="44" y="493"/>
                </a:lnTo>
                <a:cubicBezTo>
                  <a:pt x="44" y="490"/>
                  <a:pt x="44" y="488"/>
                  <a:pt x="45" y="485"/>
                </a:cubicBezTo>
                <a:lnTo>
                  <a:pt x="45" y="482"/>
                </a:lnTo>
                <a:cubicBezTo>
                  <a:pt x="49" y="459"/>
                  <a:pt x="69" y="442"/>
                  <a:pt x="92" y="442"/>
                </a:cubicBezTo>
                <a:lnTo>
                  <a:pt x="93" y="442"/>
                </a:lnTo>
                <a:lnTo>
                  <a:pt x="46" y="495"/>
                </a:lnTo>
                <a:lnTo>
                  <a:pt x="45" y="491"/>
                </a:lnTo>
                <a:lnTo>
                  <a:pt x="45" y="485"/>
                </a:lnTo>
                <a:lnTo>
                  <a:pt x="44" y="476"/>
                </a:lnTo>
                <a:cubicBezTo>
                  <a:pt x="44" y="469"/>
                  <a:pt x="46" y="462"/>
                  <a:pt x="50" y="455"/>
                </a:cubicBezTo>
                <a:lnTo>
                  <a:pt x="50" y="454"/>
                </a:lnTo>
                <a:cubicBezTo>
                  <a:pt x="60" y="434"/>
                  <a:pt x="82" y="424"/>
                  <a:pt x="104" y="429"/>
                </a:cubicBezTo>
                <a:cubicBezTo>
                  <a:pt x="126" y="434"/>
                  <a:pt x="141" y="453"/>
                  <a:pt x="141" y="475"/>
                </a:cubicBezTo>
                <a:lnTo>
                  <a:pt x="141" y="478"/>
                </a:lnTo>
                <a:lnTo>
                  <a:pt x="141" y="478"/>
                </a:lnTo>
                <a:lnTo>
                  <a:pt x="142" y="482"/>
                </a:lnTo>
                <a:lnTo>
                  <a:pt x="142" y="490"/>
                </a:lnTo>
                <a:cubicBezTo>
                  <a:pt x="142" y="516"/>
                  <a:pt x="120" y="538"/>
                  <a:pt x="94" y="538"/>
                </a:cubicBezTo>
                <a:cubicBezTo>
                  <a:pt x="67" y="538"/>
                  <a:pt x="46" y="516"/>
                  <a:pt x="46" y="490"/>
                </a:cubicBezTo>
                <a:lnTo>
                  <a:pt x="46" y="488"/>
                </a:lnTo>
                <a:lnTo>
                  <a:pt x="46" y="495"/>
                </a:lnTo>
                <a:lnTo>
                  <a:pt x="46" y="492"/>
                </a:lnTo>
                <a:lnTo>
                  <a:pt x="93" y="533"/>
                </a:lnTo>
                <a:lnTo>
                  <a:pt x="93" y="533"/>
                </a:lnTo>
                <a:lnTo>
                  <a:pt x="141" y="485"/>
                </a:lnTo>
                <a:lnTo>
                  <a:pt x="141" y="488"/>
                </a:lnTo>
                <a:lnTo>
                  <a:pt x="141" y="490"/>
                </a:lnTo>
                <a:cubicBezTo>
                  <a:pt x="141" y="515"/>
                  <a:pt x="121" y="536"/>
                  <a:pt x="96" y="538"/>
                </a:cubicBezTo>
                <a:cubicBezTo>
                  <a:pt x="70" y="539"/>
                  <a:pt x="48" y="521"/>
                  <a:pt x="45" y="495"/>
                </a:cubicBezTo>
                <a:lnTo>
                  <a:pt x="45" y="491"/>
                </a:lnTo>
                <a:lnTo>
                  <a:pt x="44" y="480"/>
                </a:lnTo>
                <a:cubicBezTo>
                  <a:pt x="44" y="454"/>
                  <a:pt x="66" y="432"/>
                  <a:pt x="92" y="432"/>
                </a:cubicBezTo>
                <a:lnTo>
                  <a:pt x="94" y="432"/>
                </a:lnTo>
                <a:cubicBezTo>
                  <a:pt x="108" y="432"/>
                  <a:pt x="122" y="439"/>
                  <a:pt x="131" y="450"/>
                </a:cubicBezTo>
                <a:cubicBezTo>
                  <a:pt x="140" y="461"/>
                  <a:pt x="144" y="476"/>
                  <a:pt x="141" y="490"/>
                </a:cubicBezTo>
                <a:lnTo>
                  <a:pt x="141" y="492"/>
                </a:lnTo>
                <a:lnTo>
                  <a:pt x="140" y="497"/>
                </a:lnTo>
                <a:cubicBezTo>
                  <a:pt x="133" y="522"/>
                  <a:pt x="107" y="538"/>
                  <a:pt x="81" y="532"/>
                </a:cubicBezTo>
                <a:cubicBezTo>
                  <a:pt x="56" y="525"/>
                  <a:pt x="40" y="499"/>
                  <a:pt x="46" y="473"/>
                </a:cubicBezTo>
                <a:lnTo>
                  <a:pt x="47" y="471"/>
                </a:lnTo>
                <a:lnTo>
                  <a:pt x="45" y="483"/>
                </a:lnTo>
                <a:lnTo>
                  <a:pt x="45" y="480"/>
                </a:lnTo>
                <a:lnTo>
                  <a:pt x="93" y="528"/>
                </a:lnTo>
                <a:lnTo>
                  <a:pt x="93" y="528"/>
                </a:lnTo>
                <a:cubicBezTo>
                  <a:pt x="66" y="528"/>
                  <a:pt x="45" y="507"/>
                  <a:pt x="45" y="480"/>
                </a:cubicBezTo>
                <a:lnTo>
                  <a:pt x="45" y="477"/>
                </a:lnTo>
                <a:lnTo>
                  <a:pt x="45" y="475"/>
                </a:lnTo>
                <a:cubicBezTo>
                  <a:pt x="45" y="449"/>
                  <a:pt x="66" y="427"/>
                  <a:pt x="93" y="427"/>
                </a:cubicBezTo>
                <a:cubicBezTo>
                  <a:pt x="119" y="427"/>
                  <a:pt x="141" y="449"/>
                  <a:pt x="141" y="475"/>
                </a:cubicBezTo>
                <a:lnTo>
                  <a:pt x="141" y="478"/>
                </a:lnTo>
                <a:lnTo>
                  <a:pt x="141" y="480"/>
                </a:lnTo>
                <a:lnTo>
                  <a:pt x="46" y="469"/>
                </a:lnTo>
                <a:lnTo>
                  <a:pt x="47" y="467"/>
                </a:lnTo>
                <a:lnTo>
                  <a:pt x="45" y="478"/>
                </a:lnTo>
                <a:lnTo>
                  <a:pt x="45" y="475"/>
                </a:lnTo>
                <a:lnTo>
                  <a:pt x="93" y="523"/>
                </a:lnTo>
                <a:lnTo>
                  <a:pt x="92" y="523"/>
                </a:lnTo>
                <a:cubicBezTo>
                  <a:pt x="77" y="523"/>
                  <a:pt x="63" y="516"/>
                  <a:pt x="54" y="504"/>
                </a:cubicBezTo>
                <a:cubicBezTo>
                  <a:pt x="45" y="492"/>
                  <a:pt x="42" y="477"/>
                  <a:pt x="46" y="462"/>
                </a:cubicBezTo>
                <a:lnTo>
                  <a:pt x="47" y="459"/>
                </a:lnTo>
                <a:lnTo>
                  <a:pt x="48" y="455"/>
                </a:lnTo>
                <a:cubicBezTo>
                  <a:pt x="56" y="433"/>
                  <a:pt x="78" y="419"/>
                  <a:pt x="102" y="423"/>
                </a:cubicBezTo>
                <a:cubicBezTo>
                  <a:pt x="125" y="427"/>
                  <a:pt x="142" y="447"/>
                  <a:pt x="142" y="470"/>
                </a:cubicBezTo>
                <a:lnTo>
                  <a:pt x="142" y="471"/>
                </a:lnTo>
                <a:lnTo>
                  <a:pt x="142" y="476"/>
                </a:lnTo>
                <a:lnTo>
                  <a:pt x="141" y="487"/>
                </a:lnTo>
                <a:lnTo>
                  <a:pt x="141" y="495"/>
                </a:lnTo>
                <a:lnTo>
                  <a:pt x="141" y="494"/>
                </a:lnTo>
                <a:cubicBezTo>
                  <a:pt x="141" y="521"/>
                  <a:pt x="119" y="542"/>
                  <a:pt x="93" y="542"/>
                </a:cubicBezTo>
                <a:cubicBezTo>
                  <a:pt x="66" y="542"/>
                  <a:pt x="45" y="521"/>
                  <a:pt x="45" y="494"/>
                </a:cubicBezTo>
                <a:lnTo>
                  <a:pt x="45" y="490"/>
                </a:lnTo>
                <a:lnTo>
                  <a:pt x="46" y="479"/>
                </a:lnTo>
                <a:lnTo>
                  <a:pt x="45" y="472"/>
                </a:lnTo>
                <a:lnTo>
                  <a:pt x="45" y="466"/>
                </a:lnTo>
                <a:cubicBezTo>
                  <a:pt x="45" y="439"/>
                  <a:pt x="67" y="418"/>
                  <a:pt x="93" y="418"/>
                </a:cubicBezTo>
                <a:cubicBezTo>
                  <a:pt x="120" y="418"/>
                  <a:pt x="141" y="439"/>
                  <a:pt x="141" y="466"/>
                </a:cubicBezTo>
                <a:lnTo>
                  <a:pt x="141" y="469"/>
                </a:lnTo>
                <a:lnTo>
                  <a:pt x="141" y="473"/>
                </a:lnTo>
                <a:lnTo>
                  <a:pt x="141" y="475"/>
                </a:lnTo>
                <a:lnTo>
                  <a:pt x="47" y="464"/>
                </a:lnTo>
                <a:lnTo>
                  <a:pt x="47" y="462"/>
                </a:lnTo>
                <a:lnTo>
                  <a:pt x="47" y="462"/>
                </a:lnTo>
                <a:lnTo>
                  <a:pt x="94" y="519"/>
                </a:lnTo>
                <a:lnTo>
                  <a:pt x="93" y="519"/>
                </a:lnTo>
                <a:cubicBezTo>
                  <a:pt x="66" y="519"/>
                  <a:pt x="45" y="497"/>
                  <a:pt x="45" y="471"/>
                </a:cubicBezTo>
                <a:cubicBezTo>
                  <a:pt x="45" y="444"/>
                  <a:pt x="66" y="423"/>
                  <a:pt x="93" y="423"/>
                </a:cubicBezTo>
                <a:lnTo>
                  <a:pt x="93" y="423"/>
                </a:lnTo>
                <a:lnTo>
                  <a:pt x="94" y="423"/>
                </a:lnTo>
                <a:cubicBezTo>
                  <a:pt x="121" y="423"/>
                  <a:pt x="142" y="444"/>
                  <a:pt x="142" y="471"/>
                </a:cubicBezTo>
                <a:lnTo>
                  <a:pt x="142" y="476"/>
                </a:lnTo>
                <a:lnTo>
                  <a:pt x="142" y="486"/>
                </a:lnTo>
                <a:cubicBezTo>
                  <a:pt x="138" y="512"/>
                  <a:pt x="116" y="530"/>
                  <a:pt x="91" y="528"/>
                </a:cubicBezTo>
                <a:cubicBezTo>
                  <a:pt x="66" y="527"/>
                  <a:pt x="46" y="506"/>
                  <a:pt x="46" y="480"/>
                </a:cubicBezTo>
                <a:lnTo>
                  <a:pt x="46" y="476"/>
                </a:lnTo>
                <a:lnTo>
                  <a:pt x="46" y="471"/>
                </a:lnTo>
                <a:lnTo>
                  <a:pt x="46" y="468"/>
                </a:lnTo>
                <a:lnTo>
                  <a:pt x="46" y="466"/>
                </a:lnTo>
                <a:cubicBezTo>
                  <a:pt x="46" y="439"/>
                  <a:pt x="67" y="418"/>
                  <a:pt x="94" y="418"/>
                </a:cubicBezTo>
                <a:cubicBezTo>
                  <a:pt x="120" y="418"/>
                  <a:pt x="142" y="439"/>
                  <a:pt x="142" y="466"/>
                </a:cubicBezTo>
                <a:lnTo>
                  <a:pt x="142" y="468"/>
                </a:lnTo>
                <a:lnTo>
                  <a:pt x="142" y="471"/>
                </a:lnTo>
                <a:lnTo>
                  <a:pt x="46" y="466"/>
                </a:lnTo>
                <a:lnTo>
                  <a:pt x="47" y="461"/>
                </a:lnTo>
                <a:lnTo>
                  <a:pt x="46" y="461"/>
                </a:lnTo>
                <a:cubicBezTo>
                  <a:pt x="46" y="438"/>
                  <a:pt x="64" y="418"/>
                  <a:pt x="87" y="414"/>
                </a:cubicBezTo>
                <a:cubicBezTo>
                  <a:pt x="110" y="410"/>
                  <a:pt x="133" y="424"/>
                  <a:pt x="140" y="446"/>
                </a:cubicBezTo>
                <a:lnTo>
                  <a:pt x="141" y="448"/>
                </a:lnTo>
                <a:cubicBezTo>
                  <a:pt x="142" y="453"/>
                  <a:pt x="143" y="458"/>
                  <a:pt x="143" y="463"/>
                </a:cubicBezTo>
                <a:lnTo>
                  <a:pt x="143" y="466"/>
                </a:lnTo>
                <a:lnTo>
                  <a:pt x="143" y="471"/>
                </a:lnTo>
                <a:lnTo>
                  <a:pt x="48" y="462"/>
                </a:lnTo>
                <a:lnTo>
                  <a:pt x="49" y="457"/>
                </a:lnTo>
                <a:lnTo>
                  <a:pt x="49" y="456"/>
                </a:lnTo>
                <a:lnTo>
                  <a:pt x="143" y="473"/>
                </a:lnTo>
                <a:lnTo>
                  <a:pt x="143" y="475"/>
                </a:lnTo>
                <a:lnTo>
                  <a:pt x="143" y="475"/>
                </a:lnTo>
                <a:lnTo>
                  <a:pt x="51" y="448"/>
                </a:lnTo>
                <a:lnTo>
                  <a:pt x="52" y="446"/>
                </a:lnTo>
                <a:lnTo>
                  <a:pt x="50" y="450"/>
                </a:lnTo>
                <a:cubicBezTo>
                  <a:pt x="56" y="426"/>
                  <a:pt x="79" y="411"/>
                  <a:pt x="103" y="414"/>
                </a:cubicBezTo>
                <a:cubicBezTo>
                  <a:pt x="127" y="417"/>
                  <a:pt x="145" y="437"/>
                  <a:pt x="145" y="461"/>
                </a:cubicBezTo>
                <a:lnTo>
                  <a:pt x="145" y="463"/>
                </a:lnTo>
                <a:cubicBezTo>
                  <a:pt x="145" y="465"/>
                  <a:pt x="145" y="468"/>
                  <a:pt x="144" y="470"/>
                </a:cubicBezTo>
                <a:lnTo>
                  <a:pt x="144" y="473"/>
                </a:lnTo>
                <a:lnTo>
                  <a:pt x="144" y="466"/>
                </a:lnTo>
                <a:lnTo>
                  <a:pt x="144" y="469"/>
                </a:lnTo>
                <a:cubicBezTo>
                  <a:pt x="144" y="475"/>
                  <a:pt x="144" y="480"/>
                  <a:pt x="142" y="485"/>
                </a:cubicBezTo>
                <a:lnTo>
                  <a:pt x="142" y="486"/>
                </a:lnTo>
                <a:cubicBezTo>
                  <a:pt x="134" y="508"/>
                  <a:pt x="112" y="522"/>
                  <a:pt x="88" y="518"/>
                </a:cubicBezTo>
                <a:cubicBezTo>
                  <a:pt x="65" y="515"/>
                  <a:pt x="48" y="495"/>
                  <a:pt x="48" y="471"/>
                </a:cubicBezTo>
                <a:lnTo>
                  <a:pt x="48" y="467"/>
                </a:lnTo>
                <a:lnTo>
                  <a:pt x="48" y="466"/>
                </a:lnTo>
                <a:cubicBezTo>
                  <a:pt x="47" y="462"/>
                  <a:pt x="47" y="458"/>
                  <a:pt x="48" y="455"/>
                </a:cubicBezTo>
                <a:lnTo>
                  <a:pt x="48" y="451"/>
                </a:lnTo>
                <a:lnTo>
                  <a:pt x="48" y="458"/>
                </a:lnTo>
                <a:lnTo>
                  <a:pt x="48" y="456"/>
                </a:lnTo>
                <a:cubicBezTo>
                  <a:pt x="48" y="432"/>
                  <a:pt x="66" y="412"/>
                  <a:pt x="90" y="409"/>
                </a:cubicBezTo>
                <a:cubicBezTo>
                  <a:pt x="114" y="406"/>
                  <a:pt x="137" y="421"/>
                  <a:pt x="143" y="445"/>
                </a:cubicBezTo>
                <a:lnTo>
                  <a:pt x="143" y="447"/>
                </a:lnTo>
                <a:cubicBezTo>
                  <a:pt x="144" y="451"/>
                  <a:pt x="144" y="455"/>
                  <a:pt x="144" y="458"/>
                </a:cubicBezTo>
                <a:lnTo>
                  <a:pt x="144" y="461"/>
                </a:lnTo>
                <a:cubicBezTo>
                  <a:pt x="144" y="488"/>
                  <a:pt x="123" y="509"/>
                  <a:pt x="96" y="509"/>
                </a:cubicBezTo>
                <a:lnTo>
                  <a:pt x="96" y="509"/>
                </a:lnTo>
                <a:lnTo>
                  <a:pt x="141" y="444"/>
                </a:lnTo>
                <a:lnTo>
                  <a:pt x="142" y="446"/>
                </a:lnTo>
                <a:lnTo>
                  <a:pt x="144" y="454"/>
                </a:lnTo>
                <a:lnTo>
                  <a:pt x="49" y="466"/>
                </a:lnTo>
                <a:lnTo>
                  <a:pt x="49" y="464"/>
                </a:lnTo>
                <a:lnTo>
                  <a:pt x="50" y="473"/>
                </a:lnTo>
                <a:lnTo>
                  <a:pt x="50" y="471"/>
                </a:lnTo>
                <a:cubicBezTo>
                  <a:pt x="47" y="457"/>
                  <a:pt x="51" y="442"/>
                  <a:pt x="60" y="431"/>
                </a:cubicBezTo>
                <a:cubicBezTo>
                  <a:pt x="69" y="420"/>
                  <a:pt x="83" y="413"/>
                  <a:pt x="97" y="413"/>
                </a:cubicBezTo>
                <a:lnTo>
                  <a:pt x="97" y="413"/>
                </a:lnTo>
                <a:lnTo>
                  <a:pt x="49" y="461"/>
                </a:lnTo>
                <a:lnTo>
                  <a:pt x="49" y="456"/>
                </a:lnTo>
                <a:lnTo>
                  <a:pt x="49" y="452"/>
                </a:lnTo>
                <a:cubicBezTo>
                  <a:pt x="49" y="428"/>
                  <a:pt x="67" y="408"/>
                  <a:pt x="90" y="405"/>
                </a:cubicBezTo>
                <a:cubicBezTo>
                  <a:pt x="113" y="401"/>
                  <a:pt x="136" y="414"/>
                  <a:pt x="143" y="437"/>
                </a:cubicBezTo>
                <a:lnTo>
                  <a:pt x="144" y="438"/>
                </a:lnTo>
                <a:cubicBezTo>
                  <a:pt x="145" y="443"/>
                  <a:pt x="146" y="448"/>
                  <a:pt x="146" y="453"/>
                </a:cubicBezTo>
                <a:lnTo>
                  <a:pt x="146" y="456"/>
                </a:lnTo>
                <a:lnTo>
                  <a:pt x="98" y="408"/>
                </a:lnTo>
                <a:lnTo>
                  <a:pt x="98" y="408"/>
                </a:lnTo>
                <a:lnTo>
                  <a:pt x="50" y="456"/>
                </a:lnTo>
                <a:lnTo>
                  <a:pt x="50" y="451"/>
                </a:lnTo>
                <a:lnTo>
                  <a:pt x="50" y="447"/>
                </a:lnTo>
                <a:cubicBezTo>
                  <a:pt x="50" y="420"/>
                  <a:pt x="72" y="399"/>
                  <a:pt x="98" y="399"/>
                </a:cubicBezTo>
                <a:cubicBezTo>
                  <a:pt x="125" y="399"/>
                  <a:pt x="146" y="420"/>
                  <a:pt x="146" y="447"/>
                </a:cubicBezTo>
                <a:lnTo>
                  <a:pt x="146" y="449"/>
                </a:lnTo>
                <a:lnTo>
                  <a:pt x="146" y="452"/>
                </a:lnTo>
                <a:cubicBezTo>
                  <a:pt x="146" y="455"/>
                  <a:pt x="146" y="459"/>
                  <a:pt x="145" y="462"/>
                </a:cubicBezTo>
                <a:lnTo>
                  <a:pt x="144" y="467"/>
                </a:lnTo>
                <a:lnTo>
                  <a:pt x="97" y="408"/>
                </a:lnTo>
                <a:lnTo>
                  <a:pt x="99" y="408"/>
                </a:lnTo>
                <a:lnTo>
                  <a:pt x="51" y="456"/>
                </a:lnTo>
                <a:lnTo>
                  <a:pt x="51" y="454"/>
                </a:lnTo>
                <a:lnTo>
                  <a:pt x="52" y="464"/>
                </a:lnTo>
                <a:lnTo>
                  <a:pt x="51" y="461"/>
                </a:lnTo>
                <a:lnTo>
                  <a:pt x="98" y="500"/>
                </a:lnTo>
                <a:lnTo>
                  <a:pt x="98" y="500"/>
                </a:lnTo>
                <a:cubicBezTo>
                  <a:pt x="71" y="500"/>
                  <a:pt x="50" y="478"/>
                  <a:pt x="50" y="452"/>
                </a:cubicBezTo>
                <a:lnTo>
                  <a:pt x="50" y="447"/>
                </a:lnTo>
                <a:cubicBezTo>
                  <a:pt x="50" y="444"/>
                  <a:pt x="50" y="442"/>
                  <a:pt x="51" y="439"/>
                </a:cubicBezTo>
                <a:lnTo>
                  <a:pt x="51" y="436"/>
                </a:lnTo>
                <a:lnTo>
                  <a:pt x="50" y="444"/>
                </a:lnTo>
                <a:lnTo>
                  <a:pt x="50" y="442"/>
                </a:lnTo>
                <a:cubicBezTo>
                  <a:pt x="50" y="416"/>
                  <a:pt x="72" y="394"/>
                  <a:pt x="98" y="394"/>
                </a:cubicBezTo>
                <a:cubicBezTo>
                  <a:pt x="125" y="394"/>
                  <a:pt x="146" y="416"/>
                  <a:pt x="146" y="442"/>
                </a:cubicBezTo>
                <a:lnTo>
                  <a:pt x="146" y="445"/>
                </a:lnTo>
                <a:lnTo>
                  <a:pt x="146" y="447"/>
                </a:lnTo>
                <a:lnTo>
                  <a:pt x="52" y="435"/>
                </a:lnTo>
                <a:lnTo>
                  <a:pt x="52" y="433"/>
                </a:lnTo>
                <a:lnTo>
                  <a:pt x="51" y="445"/>
                </a:lnTo>
                <a:lnTo>
                  <a:pt x="51" y="442"/>
                </a:lnTo>
                <a:lnTo>
                  <a:pt x="99" y="490"/>
                </a:lnTo>
                <a:lnTo>
                  <a:pt x="98" y="490"/>
                </a:lnTo>
                <a:lnTo>
                  <a:pt x="146" y="446"/>
                </a:lnTo>
                <a:lnTo>
                  <a:pt x="146" y="453"/>
                </a:lnTo>
                <a:lnTo>
                  <a:pt x="145" y="460"/>
                </a:lnTo>
                <a:lnTo>
                  <a:pt x="145" y="456"/>
                </a:lnTo>
                <a:cubicBezTo>
                  <a:pt x="145" y="483"/>
                  <a:pt x="124" y="504"/>
                  <a:pt x="97" y="504"/>
                </a:cubicBezTo>
                <a:cubicBezTo>
                  <a:pt x="71" y="504"/>
                  <a:pt x="49" y="483"/>
                  <a:pt x="49" y="456"/>
                </a:cubicBezTo>
                <a:lnTo>
                  <a:pt x="49" y="455"/>
                </a:lnTo>
                <a:cubicBezTo>
                  <a:pt x="49" y="453"/>
                  <a:pt x="50" y="451"/>
                  <a:pt x="50" y="449"/>
                </a:cubicBezTo>
                <a:lnTo>
                  <a:pt x="50" y="445"/>
                </a:lnTo>
                <a:lnTo>
                  <a:pt x="50" y="457"/>
                </a:lnTo>
                <a:lnTo>
                  <a:pt x="50" y="452"/>
                </a:lnTo>
                <a:cubicBezTo>
                  <a:pt x="48" y="438"/>
                  <a:pt x="53" y="425"/>
                  <a:pt x="62" y="415"/>
                </a:cubicBezTo>
                <a:cubicBezTo>
                  <a:pt x="71" y="405"/>
                  <a:pt x="84" y="399"/>
                  <a:pt x="97" y="399"/>
                </a:cubicBezTo>
                <a:lnTo>
                  <a:pt x="98" y="399"/>
                </a:lnTo>
                <a:lnTo>
                  <a:pt x="71" y="407"/>
                </a:lnTo>
                <a:lnTo>
                  <a:pt x="74" y="405"/>
                </a:lnTo>
                <a:lnTo>
                  <a:pt x="67" y="411"/>
                </a:lnTo>
                <a:lnTo>
                  <a:pt x="70" y="409"/>
                </a:lnTo>
                <a:lnTo>
                  <a:pt x="55" y="442"/>
                </a:lnTo>
                <a:lnTo>
                  <a:pt x="55" y="439"/>
                </a:lnTo>
                <a:lnTo>
                  <a:pt x="57" y="451"/>
                </a:lnTo>
                <a:lnTo>
                  <a:pt x="56" y="449"/>
                </a:lnTo>
                <a:cubicBezTo>
                  <a:pt x="50" y="423"/>
                  <a:pt x="66" y="397"/>
                  <a:pt x="91" y="391"/>
                </a:cubicBezTo>
                <a:cubicBezTo>
                  <a:pt x="117" y="384"/>
                  <a:pt x="143" y="400"/>
                  <a:pt x="150" y="426"/>
                </a:cubicBezTo>
                <a:lnTo>
                  <a:pt x="150" y="428"/>
                </a:lnTo>
                <a:cubicBezTo>
                  <a:pt x="151" y="432"/>
                  <a:pt x="151" y="436"/>
                  <a:pt x="151" y="439"/>
                </a:cubicBezTo>
                <a:lnTo>
                  <a:pt x="151" y="442"/>
                </a:lnTo>
                <a:cubicBezTo>
                  <a:pt x="151" y="469"/>
                  <a:pt x="130" y="490"/>
                  <a:pt x="103" y="490"/>
                </a:cubicBezTo>
                <a:lnTo>
                  <a:pt x="103" y="490"/>
                </a:lnTo>
                <a:cubicBezTo>
                  <a:pt x="76" y="490"/>
                  <a:pt x="55" y="469"/>
                  <a:pt x="55" y="442"/>
                </a:cubicBezTo>
                <a:cubicBezTo>
                  <a:pt x="55" y="416"/>
                  <a:pt x="76" y="394"/>
                  <a:pt x="103" y="394"/>
                </a:cubicBezTo>
                <a:lnTo>
                  <a:pt x="103" y="394"/>
                </a:lnTo>
                <a:lnTo>
                  <a:pt x="73" y="479"/>
                </a:lnTo>
                <a:lnTo>
                  <a:pt x="70" y="477"/>
                </a:lnTo>
                <a:lnTo>
                  <a:pt x="67" y="474"/>
                </a:lnTo>
                <a:cubicBezTo>
                  <a:pt x="51" y="461"/>
                  <a:pt x="45" y="440"/>
                  <a:pt x="52" y="421"/>
                </a:cubicBezTo>
                <a:cubicBezTo>
                  <a:pt x="59" y="402"/>
                  <a:pt x="77" y="389"/>
                  <a:pt x="97" y="389"/>
                </a:cubicBezTo>
                <a:lnTo>
                  <a:pt x="98" y="389"/>
                </a:lnTo>
                <a:cubicBezTo>
                  <a:pt x="123" y="389"/>
                  <a:pt x="144" y="408"/>
                  <a:pt x="146" y="433"/>
                </a:cubicBezTo>
                <a:lnTo>
                  <a:pt x="147" y="438"/>
                </a:lnTo>
                <a:cubicBezTo>
                  <a:pt x="147" y="442"/>
                  <a:pt x="147" y="446"/>
                  <a:pt x="146" y="450"/>
                </a:cubicBezTo>
                <a:lnTo>
                  <a:pt x="146" y="453"/>
                </a:lnTo>
                <a:cubicBezTo>
                  <a:pt x="145" y="460"/>
                  <a:pt x="142" y="466"/>
                  <a:pt x="138" y="472"/>
                </a:cubicBezTo>
                <a:lnTo>
                  <a:pt x="137" y="474"/>
                </a:lnTo>
                <a:cubicBezTo>
                  <a:pt x="126" y="491"/>
                  <a:pt x="104" y="499"/>
                  <a:pt x="84" y="493"/>
                </a:cubicBezTo>
                <a:cubicBezTo>
                  <a:pt x="63" y="487"/>
                  <a:pt x="49" y="468"/>
                  <a:pt x="49" y="447"/>
                </a:cubicBezTo>
                <a:lnTo>
                  <a:pt x="49" y="442"/>
                </a:lnTo>
                <a:lnTo>
                  <a:pt x="50" y="433"/>
                </a:lnTo>
                <a:lnTo>
                  <a:pt x="145" y="449"/>
                </a:lnTo>
                <a:lnTo>
                  <a:pt x="144" y="451"/>
                </a:lnTo>
                <a:lnTo>
                  <a:pt x="143" y="424"/>
                </a:lnTo>
                <a:lnTo>
                  <a:pt x="144" y="427"/>
                </a:lnTo>
                <a:lnTo>
                  <a:pt x="135" y="411"/>
                </a:lnTo>
                <a:lnTo>
                  <a:pt x="138" y="415"/>
                </a:lnTo>
                <a:lnTo>
                  <a:pt x="115" y="400"/>
                </a:lnTo>
                <a:lnTo>
                  <a:pt x="118" y="401"/>
                </a:lnTo>
                <a:lnTo>
                  <a:pt x="58" y="438"/>
                </a:lnTo>
                <a:lnTo>
                  <a:pt x="58" y="435"/>
                </a:lnTo>
                <a:lnTo>
                  <a:pt x="57" y="444"/>
                </a:lnTo>
                <a:lnTo>
                  <a:pt x="57" y="439"/>
                </a:lnTo>
                <a:lnTo>
                  <a:pt x="57" y="440"/>
                </a:lnTo>
                <a:lnTo>
                  <a:pt x="57" y="433"/>
                </a:lnTo>
                <a:cubicBezTo>
                  <a:pt x="57" y="406"/>
                  <a:pt x="78" y="385"/>
                  <a:pt x="105" y="385"/>
                </a:cubicBezTo>
                <a:cubicBezTo>
                  <a:pt x="131" y="385"/>
                  <a:pt x="153" y="406"/>
                  <a:pt x="153" y="433"/>
                </a:cubicBezTo>
                <a:lnTo>
                  <a:pt x="153" y="434"/>
                </a:lnTo>
                <a:lnTo>
                  <a:pt x="153" y="438"/>
                </a:lnTo>
                <a:lnTo>
                  <a:pt x="153" y="441"/>
                </a:lnTo>
                <a:lnTo>
                  <a:pt x="153" y="442"/>
                </a:lnTo>
                <a:cubicBezTo>
                  <a:pt x="153" y="469"/>
                  <a:pt x="131" y="490"/>
                  <a:pt x="105" y="490"/>
                </a:cubicBezTo>
                <a:cubicBezTo>
                  <a:pt x="78" y="490"/>
                  <a:pt x="57" y="469"/>
                  <a:pt x="57" y="442"/>
                </a:cubicBezTo>
                <a:lnTo>
                  <a:pt x="57" y="439"/>
                </a:lnTo>
                <a:lnTo>
                  <a:pt x="57" y="432"/>
                </a:lnTo>
                <a:lnTo>
                  <a:pt x="57" y="426"/>
                </a:lnTo>
                <a:cubicBezTo>
                  <a:pt x="57" y="424"/>
                  <a:pt x="57" y="421"/>
                  <a:pt x="58" y="419"/>
                </a:cubicBezTo>
                <a:lnTo>
                  <a:pt x="58" y="416"/>
                </a:lnTo>
                <a:cubicBezTo>
                  <a:pt x="62" y="394"/>
                  <a:pt x="80" y="377"/>
                  <a:pt x="102" y="376"/>
                </a:cubicBezTo>
                <a:cubicBezTo>
                  <a:pt x="124" y="374"/>
                  <a:pt x="144" y="387"/>
                  <a:pt x="151" y="408"/>
                </a:cubicBezTo>
                <a:lnTo>
                  <a:pt x="152" y="410"/>
                </a:lnTo>
                <a:cubicBezTo>
                  <a:pt x="153" y="413"/>
                  <a:pt x="153" y="416"/>
                  <a:pt x="154" y="420"/>
                </a:cubicBezTo>
                <a:lnTo>
                  <a:pt x="154" y="424"/>
                </a:lnTo>
                <a:lnTo>
                  <a:pt x="155" y="430"/>
                </a:lnTo>
                <a:cubicBezTo>
                  <a:pt x="155" y="434"/>
                  <a:pt x="155" y="438"/>
                  <a:pt x="154" y="442"/>
                </a:cubicBezTo>
                <a:lnTo>
                  <a:pt x="154" y="445"/>
                </a:lnTo>
                <a:cubicBezTo>
                  <a:pt x="151" y="460"/>
                  <a:pt x="142" y="473"/>
                  <a:pt x="128" y="480"/>
                </a:cubicBezTo>
                <a:cubicBezTo>
                  <a:pt x="115" y="487"/>
                  <a:pt x="99" y="487"/>
                  <a:pt x="85" y="480"/>
                </a:cubicBezTo>
                <a:lnTo>
                  <a:pt x="82" y="479"/>
                </a:lnTo>
                <a:cubicBezTo>
                  <a:pt x="78" y="477"/>
                  <a:pt x="75" y="475"/>
                  <a:pt x="72" y="472"/>
                </a:cubicBezTo>
                <a:lnTo>
                  <a:pt x="69" y="469"/>
                </a:lnTo>
                <a:lnTo>
                  <a:pt x="148" y="433"/>
                </a:lnTo>
                <a:lnTo>
                  <a:pt x="148" y="435"/>
                </a:lnTo>
                <a:lnTo>
                  <a:pt x="147" y="424"/>
                </a:lnTo>
                <a:lnTo>
                  <a:pt x="147" y="426"/>
                </a:lnTo>
                <a:lnTo>
                  <a:pt x="54" y="426"/>
                </a:lnTo>
                <a:lnTo>
                  <a:pt x="54" y="424"/>
                </a:lnTo>
                <a:lnTo>
                  <a:pt x="53" y="435"/>
                </a:lnTo>
                <a:lnTo>
                  <a:pt x="53" y="433"/>
                </a:lnTo>
                <a:cubicBezTo>
                  <a:pt x="53" y="406"/>
                  <a:pt x="74" y="385"/>
                  <a:pt x="101" y="385"/>
                </a:cubicBezTo>
                <a:cubicBezTo>
                  <a:pt x="127" y="385"/>
                  <a:pt x="149" y="406"/>
                  <a:pt x="149" y="433"/>
                </a:cubicBezTo>
                <a:lnTo>
                  <a:pt x="149" y="435"/>
                </a:lnTo>
                <a:cubicBezTo>
                  <a:pt x="149" y="438"/>
                  <a:pt x="149" y="441"/>
                  <a:pt x="148" y="444"/>
                </a:cubicBezTo>
                <a:lnTo>
                  <a:pt x="148" y="447"/>
                </a:lnTo>
                <a:lnTo>
                  <a:pt x="100" y="389"/>
                </a:lnTo>
                <a:lnTo>
                  <a:pt x="101" y="389"/>
                </a:lnTo>
                <a:lnTo>
                  <a:pt x="55" y="427"/>
                </a:lnTo>
                <a:lnTo>
                  <a:pt x="56" y="423"/>
                </a:lnTo>
                <a:lnTo>
                  <a:pt x="55" y="441"/>
                </a:lnTo>
                <a:lnTo>
                  <a:pt x="55" y="438"/>
                </a:lnTo>
                <a:cubicBezTo>
                  <a:pt x="54" y="435"/>
                  <a:pt x="54" y="433"/>
                  <a:pt x="54" y="430"/>
                </a:cubicBezTo>
                <a:lnTo>
                  <a:pt x="54" y="428"/>
                </a:lnTo>
                <a:cubicBezTo>
                  <a:pt x="54" y="406"/>
                  <a:pt x="69" y="386"/>
                  <a:pt x="91" y="381"/>
                </a:cubicBezTo>
                <a:cubicBezTo>
                  <a:pt x="113" y="376"/>
                  <a:pt x="135" y="387"/>
                  <a:pt x="145" y="407"/>
                </a:cubicBezTo>
                <a:lnTo>
                  <a:pt x="146" y="409"/>
                </a:lnTo>
                <a:cubicBezTo>
                  <a:pt x="148" y="413"/>
                  <a:pt x="150" y="417"/>
                  <a:pt x="150" y="422"/>
                </a:cubicBezTo>
                <a:lnTo>
                  <a:pt x="151" y="425"/>
                </a:lnTo>
                <a:cubicBezTo>
                  <a:pt x="151" y="428"/>
                  <a:pt x="151" y="430"/>
                  <a:pt x="151" y="433"/>
                </a:cubicBezTo>
                <a:lnTo>
                  <a:pt x="151" y="436"/>
                </a:lnTo>
                <a:cubicBezTo>
                  <a:pt x="151" y="441"/>
                  <a:pt x="151" y="446"/>
                  <a:pt x="149" y="451"/>
                </a:cubicBezTo>
                <a:lnTo>
                  <a:pt x="149" y="453"/>
                </a:lnTo>
                <a:cubicBezTo>
                  <a:pt x="140" y="477"/>
                  <a:pt x="114" y="491"/>
                  <a:pt x="90" y="484"/>
                </a:cubicBezTo>
                <a:cubicBezTo>
                  <a:pt x="65" y="476"/>
                  <a:pt x="50" y="451"/>
                  <a:pt x="56" y="426"/>
                </a:cubicBezTo>
                <a:lnTo>
                  <a:pt x="57" y="424"/>
                </a:lnTo>
                <a:lnTo>
                  <a:pt x="57" y="424"/>
                </a:lnTo>
                <a:lnTo>
                  <a:pt x="104" y="481"/>
                </a:lnTo>
                <a:lnTo>
                  <a:pt x="103" y="481"/>
                </a:lnTo>
                <a:cubicBezTo>
                  <a:pt x="85" y="481"/>
                  <a:pt x="69" y="471"/>
                  <a:pt x="60" y="455"/>
                </a:cubicBezTo>
                <a:cubicBezTo>
                  <a:pt x="52" y="439"/>
                  <a:pt x="53" y="420"/>
                  <a:pt x="64" y="405"/>
                </a:cubicBezTo>
                <a:lnTo>
                  <a:pt x="67" y="400"/>
                </a:lnTo>
                <a:lnTo>
                  <a:pt x="75" y="392"/>
                </a:lnTo>
                <a:cubicBezTo>
                  <a:pt x="86" y="379"/>
                  <a:pt x="103" y="373"/>
                  <a:pt x="120" y="376"/>
                </a:cubicBezTo>
                <a:cubicBezTo>
                  <a:pt x="137" y="380"/>
                  <a:pt x="151" y="392"/>
                  <a:pt x="156" y="408"/>
                </a:cubicBezTo>
                <a:lnTo>
                  <a:pt x="157" y="410"/>
                </a:lnTo>
                <a:cubicBezTo>
                  <a:pt x="159" y="417"/>
                  <a:pt x="160" y="425"/>
                  <a:pt x="158" y="433"/>
                </a:cubicBezTo>
                <a:lnTo>
                  <a:pt x="158" y="436"/>
                </a:lnTo>
                <a:lnTo>
                  <a:pt x="158" y="423"/>
                </a:lnTo>
                <a:lnTo>
                  <a:pt x="159" y="428"/>
                </a:lnTo>
                <a:lnTo>
                  <a:pt x="111" y="385"/>
                </a:lnTo>
                <a:lnTo>
                  <a:pt x="111" y="385"/>
                </a:lnTo>
                <a:lnTo>
                  <a:pt x="63" y="433"/>
                </a:lnTo>
                <a:lnTo>
                  <a:pt x="63" y="428"/>
                </a:lnTo>
                <a:lnTo>
                  <a:pt x="63" y="422"/>
                </a:lnTo>
                <a:lnTo>
                  <a:pt x="63" y="416"/>
                </a:lnTo>
                <a:lnTo>
                  <a:pt x="63" y="414"/>
                </a:lnTo>
                <a:cubicBezTo>
                  <a:pt x="63" y="387"/>
                  <a:pt x="85" y="366"/>
                  <a:pt x="111" y="366"/>
                </a:cubicBezTo>
                <a:cubicBezTo>
                  <a:pt x="138" y="366"/>
                  <a:pt x="159" y="387"/>
                  <a:pt x="159" y="414"/>
                </a:cubicBezTo>
                <a:lnTo>
                  <a:pt x="159" y="416"/>
                </a:lnTo>
                <a:lnTo>
                  <a:pt x="160" y="418"/>
                </a:lnTo>
                <a:lnTo>
                  <a:pt x="160" y="428"/>
                </a:lnTo>
                <a:lnTo>
                  <a:pt x="159" y="438"/>
                </a:lnTo>
                <a:cubicBezTo>
                  <a:pt x="157" y="454"/>
                  <a:pt x="147" y="469"/>
                  <a:pt x="133" y="476"/>
                </a:cubicBezTo>
                <a:lnTo>
                  <a:pt x="129" y="478"/>
                </a:lnTo>
                <a:cubicBezTo>
                  <a:pt x="116" y="484"/>
                  <a:pt x="101" y="485"/>
                  <a:pt x="88" y="479"/>
                </a:cubicBezTo>
                <a:lnTo>
                  <a:pt x="83" y="477"/>
                </a:lnTo>
                <a:cubicBezTo>
                  <a:pt x="69" y="470"/>
                  <a:pt x="58" y="457"/>
                  <a:pt x="56" y="441"/>
                </a:cubicBezTo>
                <a:lnTo>
                  <a:pt x="55" y="438"/>
                </a:lnTo>
                <a:cubicBezTo>
                  <a:pt x="55" y="435"/>
                  <a:pt x="54" y="433"/>
                  <a:pt x="54" y="430"/>
                </a:cubicBezTo>
                <a:lnTo>
                  <a:pt x="54" y="425"/>
                </a:lnTo>
                <a:lnTo>
                  <a:pt x="55" y="415"/>
                </a:lnTo>
                <a:lnTo>
                  <a:pt x="56" y="409"/>
                </a:lnTo>
                <a:cubicBezTo>
                  <a:pt x="60" y="389"/>
                  <a:pt x="77" y="374"/>
                  <a:pt x="97" y="371"/>
                </a:cubicBezTo>
                <a:cubicBezTo>
                  <a:pt x="117" y="368"/>
                  <a:pt x="137" y="379"/>
                  <a:pt x="146" y="397"/>
                </a:cubicBezTo>
                <a:lnTo>
                  <a:pt x="147" y="398"/>
                </a:lnTo>
                <a:cubicBezTo>
                  <a:pt x="150" y="405"/>
                  <a:pt x="152" y="412"/>
                  <a:pt x="152" y="419"/>
                </a:cubicBezTo>
                <a:lnTo>
                  <a:pt x="152" y="422"/>
                </a:lnTo>
                <a:lnTo>
                  <a:pt x="152" y="428"/>
                </a:lnTo>
                <a:lnTo>
                  <a:pt x="152" y="432"/>
                </a:lnTo>
                <a:cubicBezTo>
                  <a:pt x="152" y="439"/>
                  <a:pt x="150" y="447"/>
                  <a:pt x="147" y="453"/>
                </a:cubicBezTo>
                <a:lnTo>
                  <a:pt x="146" y="454"/>
                </a:lnTo>
                <a:cubicBezTo>
                  <a:pt x="136" y="474"/>
                  <a:pt x="114" y="485"/>
                  <a:pt x="92" y="480"/>
                </a:cubicBezTo>
                <a:cubicBezTo>
                  <a:pt x="71" y="475"/>
                  <a:pt x="55" y="455"/>
                  <a:pt x="55" y="433"/>
                </a:cubicBezTo>
                <a:lnTo>
                  <a:pt x="55" y="430"/>
                </a:lnTo>
                <a:lnTo>
                  <a:pt x="55" y="426"/>
                </a:lnTo>
                <a:lnTo>
                  <a:pt x="55" y="426"/>
                </a:lnTo>
                <a:lnTo>
                  <a:pt x="55" y="418"/>
                </a:lnTo>
                <a:cubicBezTo>
                  <a:pt x="55" y="394"/>
                  <a:pt x="73" y="374"/>
                  <a:pt x="97" y="371"/>
                </a:cubicBezTo>
                <a:cubicBezTo>
                  <a:pt x="121" y="368"/>
                  <a:pt x="144" y="383"/>
                  <a:pt x="150" y="407"/>
                </a:cubicBezTo>
                <a:lnTo>
                  <a:pt x="150" y="409"/>
                </a:lnTo>
                <a:lnTo>
                  <a:pt x="151" y="416"/>
                </a:lnTo>
                <a:lnTo>
                  <a:pt x="56" y="423"/>
                </a:lnTo>
                <a:lnTo>
                  <a:pt x="56" y="418"/>
                </a:lnTo>
                <a:lnTo>
                  <a:pt x="57" y="426"/>
                </a:lnTo>
                <a:lnTo>
                  <a:pt x="56" y="423"/>
                </a:lnTo>
                <a:cubicBezTo>
                  <a:pt x="56" y="421"/>
                  <a:pt x="55" y="418"/>
                  <a:pt x="55" y="415"/>
                </a:cubicBezTo>
                <a:lnTo>
                  <a:pt x="55" y="414"/>
                </a:lnTo>
                <a:cubicBezTo>
                  <a:pt x="55" y="387"/>
                  <a:pt x="77" y="366"/>
                  <a:pt x="103" y="366"/>
                </a:cubicBezTo>
                <a:cubicBezTo>
                  <a:pt x="130" y="366"/>
                  <a:pt x="151" y="387"/>
                  <a:pt x="151" y="414"/>
                </a:cubicBezTo>
                <a:lnTo>
                  <a:pt x="151" y="418"/>
                </a:lnTo>
                <a:lnTo>
                  <a:pt x="151" y="423"/>
                </a:lnTo>
                <a:cubicBezTo>
                  <a:pt x="151" y="450"/>
                  <a:pt x="130" y="471"/>
                  <a:pt x="103" y="471"/>
                </a:cubicBezTo>
                <a:lnTo>
                  <a:pt x="103" y="471"/>
                </a:lnTo>
                <a:cubicBezTo>
                  <a:pt x="76" y="471"/>
                  <a:pt x="55" y="450"/>
                  <a:pt x="55" y="423"/>
                </a:cubicBezTo>
                <a:cubicBezTo>
                  <a:pt x="55" y="397"/>
                  <a:pt x="76" y="375"/>
                  <a:pt x="103" y="375"/>
                </a:cubicBezTo>
                <a:lnTo>
                  <a:pt x="103" y="375"/>
                </a:lnTo>
                <a:lnTo>
                  <a:pt x="56" y="419"/>
                </a:lnTo>
                <a:lnTo>
                  <a:pt x="56" y="414"/>
                </a:lnTo>
                <a:lnTo>
                  <a:pt x="57" y="409"/>
                </a:lnTo>
                <a:lnTo>
                  <a:pt x="104" y="462"/>
                </a:lnTo>
                <a:lnTo>
                  <a:pt x="104" y="462"/>
                </a:lnTo>
                <a:cubicBezTo>
                  <a:pt x="79" y="462"/>
                  <a:pt x="59" y="443"/>
                  <a:pt x="56" y="419"/>
                </a:cubicBezTo>
                <a:lnTo>
                  <a:pt x="56" y="414"/>
                </a:lnTo>
                <a:cubicBezTo>
                  <a:pt x="54" y="400"/>
                  <a:pt x="59" y="387"/>
                  <a:pt x="68" y="377"/>
                </a:cubicBezTo>
                <a:cubicBezTo>
                  <a:pt x="77" y="367"/>
                  <a:pt x="90" y="361"/>
                  <a:pt x="103" y="361"/>
                </a:cubicBezTo>
                <a:lnTo>
                  <a:pt x="104" y="361"/>
                </a:lnTo>
                <a:cubicBezTo>
                  <a:pt x="130" y="361"/>
                  <a:pt x="152" y="382"/>
                  <a:pt x="152" y="409"/>
                </a:cubicBezTo>
                <a:lnTo>
                  <a:pt x="152" y="414"/>
                </a:lnTo>
                <a:lnTo>
                  <a:pt x="152" y="417"/>
                </a:lnTo>
                <a:cubicBezTo>
                  <a:pt x="152" y="425"/>
                  <a:pt x="150" y="432"/>
                  <a:pt x="147" y="439"/>
                </a:cubicBezTo>
                <a:lnTo>
                  <a:pt x="146" y="440"/>
                </a:lnTo>
                <a:cubicBezTo>
                  <a:pt x="136" y="460"/>
                  <a:pt x="114" y="470"/>
                  <a:pt x="92" y="465"/>
                </a:cubicBezTo>
                <a:cubicBezTo>
                  <a:pt x="71" y="460"/>
                  <a:pt x="55" y="441"/>
                  <a:pt x="55" y="418"/>
                </a:cubicBezTo>
                <a:lnTo>
                  <a:pt x="55" y="416"/>
                </a:lnTo>
                <a:lnTo>
                  <a:pt x="55" y="411"/>
                </a:lnTo>
                <a:lnTo>
                  <a:pt x="55" y="407"/>
                </a:lnTo>
                <a:lnTo>
                  <a:pt x="55" y="404"/>
                </a:lnTo>
                <a:cubicBezTo>
                  <a:pt x="55" y="378"/>
                  <a:pt x="77" y="356"/>
                  <a:pt x="103" y="356"/>
                </a:cubicBezTo>
                <a:cubicBezTo>
                  <a:pt x="130" y="356"/>
                  <a:pt x="151" y="378"/>
                  <a:pt x="151" y="404"/>
                </a:cubicBezTo>
                <a:lnTo>
                  <a:pt x="151" y="405"/>
                </a:lnTo>
                <a:cubicBezTo>
                  <a:pt x="151" y="408"/>
                  <a:pt x="151" y="410"/>
                  <a:pt x="151" y="412"/>
                </a:cubicBezTo>
                <a:lnTo>
                  <a:pt x="150" y="416"/>
                </a:lnTo>
                <a:lnTo>
                  <a:pt x="150" y="420"/>
                </a:lnTo>
                <a:lnTo>
                  <a:pt x="150" y="412"/>
                </a:lnTo>
                <a:lnTo>
                  <a:pt x="150" y="414"/>
                </a:lnTo>
                <a:lnTo>
                  <a:pt x="57" y="399"/>
                </a:lnTo>
                <a:lnTo>
                  <a:pt x="57" y="397"/>
                </a:lnTo>
                <a:lnTo>
                  <a:pt x="55" y="412"/>
                </a:lnTo>
                <a:lnTo>
                  <a:pt x="55" y="409"/>
                </a:lnTo>
                <a:lnTo>
                  <a:pt x="56" y="399"/>
                </a:lnTo>
                <a:lnTo>
                  <a:pt x="56" y="394"/>
                </a:lnTo>
                <a:cubicBezTo>
                  <a:pt x="60" y="367"/>
                  <a:pt x="84" y="349"/>
                  <a:pt x="110" y="352"/>
                </a:cubicBezTo>
                <a:cubicBezTo>
                  <a:pt x="136" y="355"/>
                  <a:pt x="155" y="379"/>
                  <a:pt x="152" y="405"/>
                </a:cubicBezTo>
                <a:lnTo>
                  <a:pt x="151" y="409"/>
                </a:lnTo>
                <a:lnTo>
                  <a:pt x="151" y="413"/>
                </a:lnTo>
                <a:lnTo>
                  <a:pt x="150" y="402"/>
                </a:lnTo>
                <a:lnTo>
                  <a:pt x="151" y="406"/>
                </a:lnTo>
                <a:lnTo>
                  <a:pt x="149" y="397"/>
                </a:lnTo>
                <a:lnTo>
                  <a:pt x="150" y="399"/>
                </a:lnTo>
                <a:lnTo>
                  <a:pt x="56" y="414"/>
                </a:lnTo>
                <a:lnTo>
                  <a:pt x="56" y="410"/>
                </a:lnTo>
                <a:lnTo>
                  <a:pt x="56" y="409"/>
                </a:lnTo>
                <a:lnTo>
                  <a:pt x="55" y="408"/>
                </a:lnTo>
                <a:cubicBezTo>
                  <a:pt x="55" y="406"/>
                  <a:pt x="55" y="403"/>
                  <a:pt x="55" y="401"/>
                </a:cubicBezTo>
                <a:lnTo>
                  <a:pt x="55" y="399"/>
                </a:lnTo>
                <a:cubicBezTo>
                  <a:pt x="55" y="373"/>
                  <a:pt x="76" y="351"/>
                  <a:pt x="103" y="351"/>
                </a:cubicBezTo>
                <a:cubicBezTo>
                  <a:pt x="129" y="351"/>
                  <a:pt x="151" y="373"/>
                  <a:pt x="151" y="399"/>
                </a:cubicBezTo>
                <a:lnTo>
                  <a:pt x="151" y="404"/>
                </a:lnTo>
                <a:lnTo>
                  <a:pt x="151" y="409"/>
                </a:lnTo>
                <a:cubicBezTo>
                  <a:pt x="151" y="435"/>
                  <a:pt x="129" y="457"/>
                  <a:pt x="103" y="457"/>
                </a:cubicBezTo>
                <a:cubicBezTo>
                  <a:pt x="76" y="457"/>
                  <a:pt x="55" y="435"/>
                  <a:pt x="55" y="409"/>
                </a:cubicBezTo>
                <a:lnTo>
                  <a:pt x="55" y="407"/>
                </a:lnTo>
                <a:cubicBezTo>
                  <a:pt x="55" y="405"/>
                  <a:pt x="55" y="402"/>
                  <a:pt x="56" y="400"/>
                </a:cubicBezTo>
                <a:lnTo>
                  <a:pt x="56" y="397"/>
                </a:lnTo>
                <a:lnTo>
                  <a:pt x="55" y="404"/>
                </a:lnTo>
                <a:lnTo>
                  <a:pt x="55" y="399"/>
                </a:lnTo>
                <a:cubicBezTo>
                  <a:pt x="55" y="397"/>
                  <a:pt x="56" y="394"/>
                  <a:pt x="56" y="392"/>
                </a:cubicBezTo>
                <a:lnTo>
                  <a:pt x="57" y="389"/>
                </a:lnTo>
                <a:lnTo>
                  <a:pt x="56" y="396"/>
                </a:lnTo>
                <a:lnTo>
                  <a:pt x="56" y="392"/>
                </a:lnTo>
                <a:lnTo>
                  <a:pt x="56" y="387"/>
                </a:lnTo>
                <a:lnTo>
                  <a:pt x="56" y="385"/>
                </a:lnTo>
                <a:cubicBezTo>
                  <a:pt x="56" y="359"/>
                  <a:pt x="77" y="337"/>
                  <a:pt x="104" y="337"/>
                </a:cubicBezTo>
                <a:cubicBezTo>
                  <a:pt x="130" y="337"/>
                  <a:pt x="152" y="359"/>
                  <a:pt x="152" y="385"/>
                </a:cubicBezTo>
                <a:lnTo>
                  <a:pt x="152" y="386"/>
                </a:lnTo>
                <a:lnTo>
                  <a:pt x="152" y="389"/>
                </a:lnTo>
                <a:lnTo>
                  <a:pt x="151" y="399"/>
                </a:lnTo>
                <a:lnTo>
                  <a:pt x="151" y="398"/>
                </a:lnTo>
                <a:lnTo>
                  <a:pt x="151" y="399"/>
                </a:lnTo>
                <a:cubicBezTo>
                  <a:pt x="151" y="426"/>
                  <a:pt x="130" y="447"/>
                  <a:pt x="103" y="447"/>
                </a:cubicBezTo>
                <a:cubicBezTo>
                  <a:pt x="77" y="447"/>
                  <a:pt x="55" y="426"/>
                  <a:pt x="55" y="399"/>
                </a:cubicBezTo>
                <a:lnTo>
                  <a:pt x="55" y="395"/>
                </a:lnTo>
                <a:lnTo>
                  <a:pt x="55" y="395"/>
                </a:lnTo>
                <a:cubicBezTo>
                  <a:pt x="54" y="381"/>
                  <a:pt x="58" y="368"/>
                  <a:pt x="67" y="358"/>
                </a:cubicBezTo>
                <a:cubicBezTo>
                  <a:pt x="76" y="348"/>
                  <a:pt x="89" y="342"/>
                  <a:pt x="103" y="342"/>
                </a:cubicBezTo>
                <a:lnTo>
                  <a:pt x="104" y="342"/>
                </a:lnTo>
                <a:cubicBezTo>
                  <a:pt x="118" y="342"/>
                  <a:pt x="131" y="348"/>
                  <a:pt x="141" y="359"/>
                </a:cubicBezTo>
                <a:cubicBezTo>
                  <a:pt x="150" y="370"/>
                  <a:pt x="154" y="384"/>
                  <a:pt x="151" y="398"/>
                </a:cubicBezTo>
                <a:lnTo>
                  <a:pt x="151" y="401"/>
                </a:lnTo>
                <a:lnTo>
                  <a:pt x="150" y="407"/>
                </a:lnTo>
                <a:cubicBezTo>
                  <a:pt x="144" y="430"/>
                  <a:pt x="121" y="446"/>
                  <a:pt x="97" y="443"/>
                </a:cubicBezTo>
                <a:cubicBezTo>
                  <a:pt x="73" y="440"/>
                  <a:pt x="55" y="419"/>
                  <a:pt x="55" y="395"/>
                </a:cubicBezTo>
                <a:lnTo>
                  <a:pt x="55" y="390"/>
                </a:lnTo>
                <a:lnTo>
                  <a:pt x="55" y="385"/>
                </a:lnTo>
                <a:cubicBezTo>
                  <a:pt x="55" y="362"/>
                  <a:pt x="72" y="342"/>
                  <a:pt x="95" y="338"/>
                </a:cubicBezTo>
                <a:cubicBezTo>
                  <a:pt x="119" y="334"/>
                  <a:pt x="141" y="348"/>
                  <a:pt x="149" y="370"/>
                </a:cubicBezTo>
                <a:lnTo>
                  <a:pt x="149" y="372"/>
                </a:lnTo>
                <a:cubicBezTo>
                  <a:pt x="151" y="377"/>
                  <a:pt x="151" y="382"/>
                  <a:pt x="151" y="387"/>
                </a:cubicBezTo>
                <a:lnTo>
                  <a:pt x="151" y="390"/>
                </a:lnTo>
                <a:cubicBezTo>
                  <a:pt x="151" y="393"/>
                  <a:pt x="151" y="396"/>
                  <a:pt x="151" y="399"/>
                </a:cubicBezTo>
                <a:lnTo>
                  <a:pt x="150" y="404"/>
                </a:lnTo>
                <a:lnTo>
                  <a:pt x="102" y="347"/>
                </a:lnTo>
                <a:lnTo>
                  <a:pt x="103" y="347"/>
                </a:lnTo>
                <a:lnTo>
                  <a:pt x="56" y="390"/>
                </a:lnTo>
                <a:lnTo>
                  <a:pt x="56" y="385"/>
                </a:lnTo>
                <a:lnTo>
                  <a:pt x="56" y="385"/>
                </a:lnTo>
                <a:cubicBezTo>
                  <a:pt x="56" y="359"/>
                  <a:pt x="77" y="337"/>
                  <a:pt x="104" y="337"/>
                </a:cubicBezTo>
                <a:cubicBezTo>
                  <a:pt x="130" y="337"/>
                  <a:pt x="152" y="359"/>
                  <a:pt x="152" y="385"/>
                </a:cubicBezTo>
                <a:lnTo>
                  <a:pt x="152" y="388"/>
                </a:lnTo>
                <a:lnTo>
                  <a:pt x="152" y="387"/>
                </a:lnTo>
                <a:lnTo>
                  <a:pt x="153" y="392"/>
                </a:lnTo>
                <a:lnTo>
                  <a:pt x="153" y="399"/>
                </a:lnTo>
                <a:cubicBezTo>
                  <a:pt x="153" y="426"/>
                  <a:pt x="131" y="447"/>
                  <a:pt x="105" y="447"/>
                </a:cubicBezTo>
                <a:cubicBezTo>
                  <a:pt x="78" y="447"/>
                  <a:pt x="57" y="426"/>
                  <a:pt x="57" y="399"/>
                </a:cubicBezTo>
                <a:lnTo>
                  <a:pt x="57" y="398"/>
                </a:lnTo>
                <a:lnTo>
                  <a:pt x="57" y="395"/>
                </a:lnTo>
                <a:cubicBezTo>
                  <a:pt x="57" y="390"/>
                  <a:pt x="58" y="385"/>
                  <a:pt x="59" y="380"/>
                </a:cubicBezTo>
                <a:lnTo>
                  <a:pt x="60" y="377"/>
                </a:lnTo>
                <a:lnTo>
                  <a:pt x="60" y="378"/>
                </a:lnTo>
                <a:cubicBezTo>
                  <a:pt x="66" y="355"/>
                  <a:pt x="88" y="339"/>
                  <a:pt x="112" y="342"/>
                </a:cubicBezTo>
                <a:cubicBezTo>
                  <a:pt x="136" y="345"/>
                  <a:pt x="154" y="366"/>
                  <a:pt x="154" y="390"/>
                </a:cubicBezTo>
                <a:lnTo>
                  <a:pt x="154" y="392"/>
                </a:lnTo>
                <a:cubicBezTo>
                  <a:pt x="154" y="395"/>
                  <a:pt x="154" y="397"/>
                  <a:pt x="154" y="400"/>
                </a:cubicBezTo>
                <a:lnTo>
                  <a:pt x="153" y="403"/>
                </a:lnTo>
                <a:lnTo>
                  <a:pt x="106" y="347"/>
                </a:lnTo>
                <a:lnTo>
                  <a:pt x="106" y="347"/>
                </a:lnTo>
                <a:lnTo>
                  <a:pt x="58" y="395"/>
                </a:lnTo>
                <a:lnTo>
                  <a:pt x="58" y="392"/>
                </a:lnTo>
                <a:lnTo>
                  <a:pt x="58" y="392"/>
                </a:lnTo>
                <a:lnTo>
                  <a:pt x="58" y="389"/>
                </a:lnTo>
                <a:lnTo>
                  <a:pt x="57" y="380"/>
                </a:lnTo>
                <a:cubicBezTo>
                  <a:pt x="57" y="354"/>
                  <a:pt x="79" y="332"/>
                  <a:pt x="105" y="332"/>
                </a:cubicBezTo>
                <a:cubicBezTo>
                  <a:pt x="132" y="332"/>
                  <a:pt x="153" y="354"/>
                  <a:pt x="153" y="380"/>
                </a:cubicBezTo>
                <a:lnTo>
                  <a:pt x="153" y="382"/>
                </a:lnTo>
                <a:lnTo>
                  <a:pt x="153" y="374"/>
                </a:lnTo>
                <a:lnTo>
                  <a:pt x="153" y="377"/>
                </a:lnTo>
                <a:lnTo>
                  <a:pt x="154" y="382"/>
                </a:lnTo>
                <a:cubicBezTo>
                  <a:pt x="154" y="384"/>
                  <a:pt x="154" y="386"/>
                  <a:pt x="154" y="388"/>
                </a:cubicBezTo>
                <a:lnTo>
                  <a:pt x="154" y="390"/>
                </a:lnTo>
                <a:cubicBezTo>
                  <a:pt x="154" y="416"/>
                  <a:pt x="133" y="438"/>
                  <a:pt x="106" y="438"/>
                </a:cubicBezTo>
                <a:cubicBezTo>
                  <a:pt x="80" y="438"/>
                  <a:pt x="58" y="416"/>
                  <a:pt x="58" y="390"/>
                </a:cubicBezTo>
                <a:lnTo>
                  <a:pt x="58" y="388"/>
                </a:lnTo>
                <a:lnTo>
                  <a:pt x="59" y="396"/>
                </a:lnTo>
                <a:lnTo>
                  <a:pt x="59" y="393"/>
                </a:lnTo>
                <a:lnTo>
                  <a:pt x="58" y="389"/>
                </a:lnTo>
                <a:cubicBezTo>
                  <a:pt x="58" y="387"/>
                  <a:pt x="57" y="384"/>
                  <a:pt x="57" y="382"/>
                </a:cubicBezTo>
                <a:lnTo>
                  <a:pt x="57" y="380"/>
                </a:lnTo>
                <a:cubicBezTo>
                  <a:pt x="57" y="354"/>
                  <a:pt x="79" y="332"/>
                  <a:pt x="105" y="332"/>
                </a:cubicBezTo>
                <a:cubicBezTo>
                  <a:pt x="132" y="332"/>
                  <a:pt x="153" y="354"/>
                  <a:pt x="153" y="380"/>
                </a:cubicBezTo>
                <a:lnTo>
                  <a:pt x="153" y="382"/>
                </a:lnTo>
                <a:lnTo>
                  <a:pt x="153" y="375"/>
                </a:lnTo>
                <a:lnTo>
                  <a:pt x="153" y="379"/>
                </a:lnTo>
                <a:cubicBezTo>
                  <a:pt x="154" y="381"/>
                  <a:pt x="154" y="383"/>
                  <a:pt x="154" y="385"/>
                </a:cubicBezTo>
                <a:lnTo>
                  <a:pt x="154" y="388"/>
                </a:lnTo>
                <a:lnTo>
                  <a:pt x="152" y="373"/>
                </a:lnTo>
                <a:lnTo>
                  <a:pt x="152" y="375"/>
                </a:lnTo>
                <a:lnTo>
                  <a:pt x="59" y="384"/>
                </a:lnTo>
                <a:lnTo>
                  <a:pt x="59" y="380"/>
                </a:lnTo>
                <a:lnTo>
                  <a:pt x="59" y="380"/>
                </a:lnTo>
                <a:lnTo>
                  <a:pt x="107" y="428"/>
                </a:lnTo>
                <a:lnTo>
                  <a:pt x="106" y="428"/>
                </a:lnTo>
                <a:lnTo>
                  <a:pt x="153" y="373"/>
                </a:lnTo>
                <a:lnTo>
                  <a:pt x="154" y="376"/>
                </a:lnTo>
                <a:lnTo>
                  <a:pt x="154" y="374"/>
                </a:lnTo>
                <a:lnTo>
                  <a:pt x="59" y="385"/>
                </a:lnTo>
                <a:lnTo>
                  <a:pt x="59" y="383"/>
                </a:lnTo>
                <a:lnTo>
                  <a:pt x="60" y="391"/>
                </a:lnTo>
                <a:lnTo>
                  <a:pt x="59" y="388"/>
                </a:lnTo>
                <a:cubicBezTo>
                  <a:pt x="58" y="381"/>
                  <a:pt x="58" y="373"/>
                  <a:pt x="61" y="365"/>
                </a:cubicBezTo>
                <a:lnTo>
                  <a:pt x="62" y="361"/>
                </a:lnTo>
                <a:lnTo>
                  <a:pt x="108" y="424"/>
                </a:lnTo>
                <a:lnTo>
                  <a:pt x="106" y="424"/>
                </a:lnTo>
                <a:cubicBezTo>
                  <a:pt x="80" y="424"/>
                  <a:pt x="58" y="402"/>
                  <a:pt x="58" y="376"/>
                </a:cubicBezTo>
                <a:cubicBezTo>
                  <a:pt x="58" y="349"/>
                  <a:pt x="80" y="328"/>
                  <a:pt x="106" y="328"/>
                </a:cubicBezTo>
                <a:lnTo>
                  <a:pt x="108" y="328"/>
                </a:lnTo>
                <a:lnTo>
                  <a:pt x="109" y="328"/>
                </a:lnTo>
                <a:lnTo>
                  <a:pt x="110" y="328"/>
                </a:lnTo>
                <a:lnTo>
                  <a:pt x="112" y="328"/>
                </a:lnTo>
                <a:cubicBezTo>
                  <a:pt x="138" y="328"/>
                  <a:pt x="160" y="349"/>
                  <a:pt x="160" y="376"/>
                </a:cubicBezTo>
                <a:lnTo>
                  <a:pt x="160" y="379"/>
                </a:lnTo>
                <a:cubicBezTo>
                  <a:pt x="160" y="384"/>
                  <a:pt x="159" y="389"/>
                  <a:pt x="158" y="394"/>
                </a:cubicBezTo>
                <a:lnTo>
                  <a:pt x="157" y="396"/>
                </a:lnTo>
                <a:cubicBezTo>
                  <a:pt x="150" y="417"/>
                  <a:pt x="129" y="431"/>
                  <a:pt x="106" y="428"/>
                </a:cubicBezTo>
                <a:cubicBezTo>
                  <a:pt x="84" y="426"/>
                  <a:pt x="66" y="408"/>
                  <a:pt x="64" y="386"/>
                </a:cubicBezTo>
                <a:lnTo>
                  <a:pt x="63" y="381"/>
                </a:lnTo>
                <a:lnTo>
                  <a:pt x="63" y="376"/>
                </a:lnTo>
                <a:cubicBezTo>
                  <a:pt x="60" y="350"/>
                  <a:pt x="78" y="327"/>
                  <a:pt x="103" y="323"/>
                </a:cubicBezTo>
                <a:cubicBezTo>
                  <a:pt x="129" y="320"/>
                  <a:pt x="153" y="336"/>
                  <a:pt x="158" y="362"/>
                </a:cubicBezTo>
                <a:lnTo>
                  <a:pt x="158" y="364"/>
                </a:lnTo>
                <a:lnTo>
                  <a:pt x="159" y="367"/>
                </a:lnTo>
                <a:lnTo>
                  <a:pt x="63" y="376"/>
                </a:lnTo>
                <a:lnTo>
                  <a:pt x="63" y="371"/>
                </a:lnTo>
                <a:lnTo>
                  <a:pt x="63" y="372"/>
                </a:lnTo>
                <a:lnTo>
                  <a:pt x="157" y="382"/>
                </a:lnTo>
                <a:lnTo>
                  <a:pt x="156" y="383"/>
                </a:lnTo>
                <a:lnTo>
                  <a:pt x="158" y="360"/>
                </a:lnTo>
                <a:lnTo>
                  <a:pt x="158" y="363"/>
                </a:lnTo>
                <a:lnTo>
                  <a:pt x="158" y="362"/>
                </a:lnTo>
                <a:cubicBezTo>
                  <a:pt x="163" y="377"/>
                  <a:pt x="160" y="392"/>
                  <a:pt x="151" y="405"/>
                </a:cubicBezTo>
                <a:cubicBezTo>
                  <a:pt x="142" y="417"/>
                  <a:pt x="128" y="424"/>
                  <a:pt x="112" y="424"/>
                </a:cubicBezTo>
                <a:lnTo>
                  <a:pt x="111" y="424"/>
                </a:lnTo>
                <a:cubicBezTo>
                  <a:pt x="85" y="424"/>
                  <a:pt x="63" y="402"/>
                  <a:pt x="63" y="376"/>
                </a:cubicBezTo>
                <a:cubicBezTo>
                  <a:pt x="63" y="349"/>
                  <a:pt x="85" y="328"/>
                  <a:pt x="111" y="328"/>
                </a:cubicBezTo>
                <a:lnTo>
                  <a:pt x="112" y="328"/>
                </a:lnTo>
                <a:lnTo>
                  <a:pt x="64" y="376"/>
                </a:lnTo>
                <a:lnTo>
                  <a:pt x="64" y="371"/>
                </a:lnTo>
                <a:lnTo>
                  <a:pt x="65" y="361"/>
                </a:lnTo>
                <a:lnTo>
                  <a:pt x="113" y="414"/>
                </a:lnTo>
                <a:lnTo>
                  <a:pt x="112" y="414"/>
                </a:lnTo>
                <a:cubicBezTo>
                  <a:pt x="98" y="414"/>
                  <a:pt x="84" y="408"/>
                  <a:pt x="75" y="397"/>
                </a:cubicBezTo>
                <a:cubicBezTo>
                  <a:pt x="66" y="387"/>
                  <a:pt x="62" y="372"/>
                  <a:pt x="65" y="359"/>
                </a:cubicBezTo>
                <a:lnTo>
                  <a:pt x="65" y="356"/>
                </a:lnTo>
                <a:lnTo>
                  <a:pt x="64" y="363"/>
                </a:lnTo>
                <a:lnTo>
                  <a:pt x="64" y="361"/>
                </a:lnTo>
                <a:cubicBezTo>
                  <a:pt x="64" y="337"/>
                  <a:pt x="83" y="316"/>
                  <a:pt x="108" y="314"/>
                </a:cubicBezTo>
                <a:cubicBezTo>
                  <a:pt x="132" y="311"/>
                  <a:pt x="155" y="328"/>
                  <a:pt x="160" y="352"/>
                </a:cubicBezTo>
                <a:lnTo>
                  <a:pt x="160" y="355"/>
                </a:lnTo>
                <a:cubicBezTo>
                  <a:pt x="161" y="358"/>
                  <a:pt x="161" y="361"/>
                  <a:pt x="161" y="364"/>
                </a:cubicBezTo>
                <a:lnTo>
                  <a:pt x="161" y="366"/>
                </a:lnTo>
                <a:cubicBezTo>
                  <a:pt x="161" y="393"/>
                  <a:pt x="139" y="414"/>
                  <a:pt x="113" y="414"/>
                </a:cubicBezTo>
                <a:cubicBezTo>
                  <a:pt x="86" y="414"/>
                  <a:pt x="65" y="393"/>
                  <a:pt x="65" y="366"/>
                </a:cubicBezTo>
                <a:lnTo>
                  <a:pt x="65" y="364"/>
                </a:lnTo>
                <a:lnTo>
                  <a:pt x="66" y="372"/>
                </a:lnTo>
                <a:lnTo>
                  <a:pt x="65" y="369"/>
                </a:lnTo>
                <a:lnTo>
                  <a:pt x="64" y="365"/>
                </a:lnTo>
                <a:lnTo>
                  <a:pt x="69" y="379"/>
                </a:lnTo>
                <a:lnTo>
                  <a:pt x="69" y="378"/>
                </a:lnTo>
                <a:lnTo>
                  <a:pt x="159" y="357"/>
                </a:lnTo>
                <a:lnTo>
                  <a:pt x="159" y="359"/>
                </a:lnTo>
                <a:lnTo>
                  <a:pt x="160" y="359"/>
                </a:lnTo>
                <a:lnTo>
                  <a:pt x="160" y="363"/>
                </a:lnTo>
                <a:lnTo>
                  <a:pt x="160" y="371"/>
                </a:lnTo>
                <a:lnTo>
                  <a:pt x="70" y="350"/>
                </a:lnTo>
                <a:lnTo>
                  <a:pt x="70" y="349"/>
                </a:lnTo>
                <a:lnTo>
                  <a:pt x="65" y="370"/>
                </a:lnTo>
                <a:lnTo>
                  <a:pt x="65" y="366"/>
                </a:lnTo>
                <a:lnTo>
                  <a:pt x="65" y="361"/>
                </a:lnTo>
                <a:lnTo>
                  <a:pt x="64" y="356"/>
                </a:lnTo>
                <a:lnTo>
                  <a:pt x="160" y="352"/>
                </a:lnTo>
                <a:lnTo>
                  <a:pt x="160" y="353"/>
                </a:lnTo>
                <a:lnTo>
                  <a:pt x="160" y="357"/>
                </a:lnTo>
                <a:lnTo>
                  <a:pt x="159" y="347"/>
                </a:lnTo>
                <a:lnTo>
                  <a:pt x="160" y="351"/>
                </a:lnTo>
                <a:cubicBezTo>
                  <a:pt x="163" y="365"/>
                  <a:pt x="160" y="380"/>
                  <a:pt x="150" y="392"/>
                </a:cubicBezTo>
                <a:cubicBezTo>
                  <a:pt x="141" y="403"/>
                  <a:pt x="128" y="409"/>
                  <a:pt x="113" y="409"/>
                </a:cubicBezTo>
                <a:lnTo>
                  <a:pt x="112" y="409"/>
                </a:lnTo>
                <a:lnTo>
                  <a:pt x="160" y="357"/>
                </a:lnTo>
                <a:lnTo>
                  <a:pt x="161" y="362"/>
                </a:lnTo>
                <a:lnTo>
                  <a:pt x="161" y="371"/>
                </a:lnTo>
                <a:cubicBezTo>
                  <a:pt x="161" y="390"/>
                  <a:pt x="149" y="408"/>
                  <a:pt x="131" y="415"/>
                </a:cubicBezTo>
                <a:cubicBezTo>
                  <a:pt x="113" y="423"/>
                  <a:pt x="93" y="419"/>
                  <a:pt x="79" y="405"/>
                </a:cubicBezTo>
                <a:lnTo>
                  <a:pt x="78" y="404"/>
                </a:lnTo>
                <a:cubicBezTo>
                  <a:pt x="67" y="393"/>
                  <a:pt x="62" y="378"/>
                  <a:pt x="64" y="363"/>
                </a:cubicBezTo>
                <a:lnTo>
                  <a:pt x="65" y="360"/>
                </a:lnTo>
                <a:cubicBezTo>
                  <a:pt x="66" y="351"/>
                  <a:pt x="70" y="343"/>
                  <a:pt x="75" y="336"/>
                </a:cubicBezTo>
                <a:lnTo>
                  <a:pt x="80" y="331"/>
                </a:lnTo>
                <a:lnTo>
                  <a:pt x="87" y="323"/>
                </a:lnTo>
                <a:cubicBezTo>
                  <a:pt x="99" y="311"/>
                  <a:pt x="117" y="306"/>
                  <a:pt x="134" y="311"/>
                </a:cubicBezTo>
                <a:cubicBezTo>
                  <a:pt x="150" y="315"/>
                  <a:pt x="163" y="329"/>
                  <a:pt x="168" y="345"/>
                </a:cubicBezTo>
                <a:lnTo>
                  <a:pt x="168" y="347"/>
                </a:lnTo>
                <a:cubicBezTo>
                  <a:pt x="171" y="360"/>
                  <a:pt x="169" y="373"/>
                  <a:pt x="163" y="384"/>
                </a:cubicBezTo>
                <a:lnTo>
                  <a:pt x="161" y="386"/>
                </a:lnTo>
                <a:cubicBezTo>
                  <a:pt x="150" y="405"/>
                  <a:pt x="128" y="413"/>
                  <a:pt x="107" y="408"/>
                </a:cubicBezTo>
                <a:cubicBezTo>
                  <a:pt x="86" y="402"/>
                  <a:pt x="72" y="383"/>
                  <a:pt x="72" y="361"/>
                </a:cubicBezTo>
                <a:lnTo>
                  <a:pt x="72" y="359"/>
                </a:lnTo>
                <a:cubicBezTo>
                  <a:pt x="72" y="355"/>
                  <a:pt x="72" y="351"/>
                  <a:pt x="73" y="347"/>
                </a:cubicBezTo>
                <a:lnTo>
                  <a:pt x="74" y="345"/>
                </a:lnTo>
                <a:cubicBezTo>
                  <a:pt x="80" y="322"/>
                  <a:pt x="102" y="306"/>
                  <a:pt x="126" y="309"/>
                </a:cubicBezTo>
                <a:cubicBezTo>
                  <a:pt x="150" y="312"/>
                  <a:pt x="168" y="333"/>
                  <a:pt x="168" y="357"/>
                </a:cubicBezTo>
                <a:lnTo>
                  <a:pt x="168" y="359"/>
                </a:lnTo>
                <a:lnTo>
                  <a:pt x="168" y="352"/>
                </a:lnTo>
                <a:lnTo>
                  <a:pt x="168" y="356"/>
                </a:lnTo>
                <a:cubicBezTo>
                  <a:pt x="169" y="358"/>
                  <a:pt x="169" y="360"/>
                  <a:pt x="169" y="362"/>
                </a:cubicBezTo>
                <a:lnTo>
                  <a:pt x="169" y="365"/>
                </a:lnTo>
                <a:lnTo>
                  <a:pt x="169" y="366"/>
                </a:lnTo>
                <a:cubicBezTo>
                  <a:pt x="169" y="393"/>
                  <a:pt x="147" y="414"/>
                  <a:pt x="121" y="414"/>
                </a:cubicBezTo>
                <a:cubicBezTo>
                  <a:pt x="94" y="414"/>
                  <a:pt x="73" y="393"/>
                  <a:pt x="73" y="366"/>
                </a:cubicBezTo>
                <a:lnTo>
                  <a:pt x="73" y="363"/>
                </a:lnTo>
                <a:lnTo>
                  <a:pt x="73" y="361"/>
                </a:lnTo>
                <a:lnTo>
                  <a:pt x="72" y="355"/>
                </a:lnTo>
                <a:lnTo>
                  <a:pt x="72" y="354"/>
                </a:lnTo>
                <a:lnTo>
                  <a:pt x="167" y="347"/>
                </a:lnTo>
                <a:lnTo>
                  <a:pt x="167" y="348"/>
                </a:lnTo>
                <a:lnTo>
                  <a:pt x="167" y="352"/>
                </a:lnTo>
                <a:lnTo>
                  <a:pt x="167" y="344"/>
                </a:lnTo>
                <a:lnTo>
                  <a:pt x="167" y="347"/>
                </a:lnTo>
                <a:cubicBezTo>
                  <a:pt x="168" y="350"/>
                  <a:pt x="168" y="352"/>
                  <a:pt x="168" y="355"/>
                </a:cubicBezTo>
                <a:lnTo>
                  <a:pt x="168" y="357"/>
                </a:lnTo>
                <a:cubicBezTo>
                  <a:pt x="168" y="381"/>
                  <a:pt x="150" y="402"/>
                  <a:pt x="126" y="405"/>
                </a:cubicBezTo>
                <a:cubicBezTo>
                  <a:pt x="102" y="408"/>
                  <a:pt x="79" y="392"/>
                  <a:pt x="73" y="369"/>
                </a:cubicBezTo>
                <a:lnTo>
                  <a:pt x="73" y="367"/>
                </a:lnTo>
                <a:lnTo>
                  <a:pt x="72" y="360"/>
                </a:lnTo>
                <a:cubicBezTo>
                  <a:pt x="69" y="346"/>
                  <a:pt x="73" y="332"/>
                  <a:pt x="82" y="321"/>
                </a:cubicBezTo>
                <a:cubicBezTo>
                  <a:pt x="91" y="310"/>
                  <a:pt x="105" y="304"/>
                  <a:pt x="119" y="304"/>
                </a:cubicBezTo>
                <a:lnTo>
                  <a:pt x="120" y="304"/>
                </a:lnTo>
                <a:lnTo>
                  <a:pt x="72" y="352"/>
                </a:lnTo>
                <a:lnTo>
                  <a:pt x="72" y="350"/>
                </a:lnTo>
                <a:lnTo>
                  <a:pt x="73" y="359"/>
                </a:lnTo>
                <a:lnTo>
                  <a:pt x="73" y="357"/>
                </a:lnTo>
                <a:lnTo>
                  <a:pt x="114" y="395"/>
                </a:lnTo>
                <a:lnTo>
                  <a:pt x="110" y="395"/>
                </a:lnTo>
                <a:lnTo>
                  <a:pt x="123" y="394"/>
                </a:lnTo>
                <a:lnTo>
                  <a:pt x="119" y="395"/>
                </a:lnTo>
                <a:lnTo>
                  <a:pt x="160" y="355"/>
                </a:lnTo>
                <a:lnTo>
                  <a:pt x="159" y="358"/>
                </a:lnTo>
                <a:lnTo>
                  <a:pt x="160" y="350"/>
                </a:lnTo>
                <a:lnTo>
                  <a:pt x="160" y="352"/>
                </a:lnTo>
                <a:cubicBezTo>
                  <a:pt x="160" y="378"/>
                  <a:pt x="138" y="400"/>
                  <a:pt x="112" y="400"/>
                </a:cubicBezTo>
                <a:cubicBezTo>
                  <a:pt x="85" y="400"/>
                  <a:pt x="64" y="378"/>
                  <a:pt x="64" y="352"/>
                </a:cubicBezTo>
                <a:lnTo>
                  <a:pt x="64" y="349"/>
                </a:lnTo>
                <a:lnTo>
                  <a:pt x="64" y="349"/>
                </a:lnTo>
                <a:lnTo>
                  <a:pt x="63" y="345"/>
                </a:lnTo>
                <a:lnTo>
                  <a:pt x="63" y="338"/>
                </a:lnTo>
                <a:cubicBezTo>
                  <a:pt x="63" y="311"/>
                  <a:pt x="84" y="290"/>
                  <a:pt x="111" y="290"/>
                </a:cubicBezTo>
                <a:cubicBezTo>
                  <a:pt x="137" y="290"/>
                  <a:pt x="159" y="311"/>
                  <a:pt x="159" y="338"/>
                </a:cubicBezTo>
                <a:lnTo>
                  <a:pt x="159" y="338"/>
                </a:lnTo>
                <a:lnTo>
                  <a:pt x="158" y="331"/>
                </a:lnTo>
                <a:lnTo>
                  <a:pt x="159" y="334"/>
                </a:lnTo>
                <a:lnTo>
                  <a:pt x="160" y="343"/>
                </a:lnTo>
                <a:cubicBezTo>
                  <a:pt x="160" y="347"/>
                  <a:pt x="160" y="351"/>
                  <a:pt x="159" y="355"/>
                </a:cubicBezTo>
                <a:lnTo>
                  <a:pt x="159" y="358"/>
                </a:lnTo>
                <a:lnTo>
                  <a:pt x="159" y="350"/>
                </a:lnTo>
                <a:lnTo>
                  <a:pt x="159" y="352"/>
                </a:lnTo>
                <a:lnTo>
                  <a:pt x="96" y="306"/>
                </a:lnTo>
                <a:lnTo>
                  <a:pt x="101" y="305"/>
                </a:lnTo>
                <a:lnTo>
                  <a:pt x="87" y="312"/>
                </a:lnTo>
                <a:lnTo>
                  <a:pt x="91" y="309"/>
                </a:lnTo>
                <a:lnTo>
                  <a:pt x="73" y="338"/>
                </a:lnTo>
                <a:lnTo>
                  <a:pt x="74" y="333"/>
                </a:lnTo>
                <a:lnTo>
                  <a:pt x="73" y="348"/>
                </a:lnTo>
                <a:lnTo>
                  <a:pt x="73" y="343"/>
                </a:lnTo>
                <a:lnTo>
                  <a:pt x="168" y="338"/>
                </a:lnTo>
                <a:lnTo>
                  <a:pt x="168" y="343"/>
                </a:lnTo>
                <a:lnTo>
                  <a:pt x="168" y="353"/>
                </a:lnTo>
                <a:cubicBezTo>
                  <a:pt x="165" y="378"/>
                  <a:pt x="143" y="397"/>
                  <a:pt x="117" y="395"/>
                </a:cubicBezTo>
                <a:cubicBezTo>
                  <a:pt x="92" y="394"/>
                  <a:pt x="72" y="373"/>
                  <a:pt x="72" y="347"/>
                </a:cubicBezTo>
                <a:lnTo>
                  <a:pt x="72" y="345"/>
                </a:lnTo>
                <a:lnTo>
                  <a:pt x="73" y="353"/>
                </a:lnTo>
                <a:lnTo>
                  <a:pt x="72" y="350"/>
                </a:lnTo>
                <a:cubicBezTo>
                  <a:pt x="70" y="336"/>
                  <a:pt x="74" y="322"/>
                  <a:pt x="83" y="311"/>
                </a:cubicBezTo>
                <a:cubicBezTo>
                  <a:pt x="92" y="301"/>
                  <a:pt x="105" y="294"/>
                  <a:pt x="119" y="294"/>
                </a:cubicBezTo>
                <a:lnTo>
                  <a:pt x="120" y="294"/>
                </a:lnTo>
                <a:lnTo>
                  <a:pt x="101" y="386"/>
                </a:lnTo>
                <a:lnTo>
                  <a:pt x="96" y="384"/>
                </a:lnTo>
                <a:lnTo>
                  <a:pt x="87" y="379"/>
                </a:lnTo>
                <a:cubicBezTo>
                  <a:pt x="74" y="371"/>
                  <a:pt x="66" y="358"/>
                  <a:pt x="64" y="343"/>
                </a:cubicBezTo>
                <a:cubicBezTo>
                  <a:pt x="63" y="329"/>
                  <a:pt x="68" y="314"/>
                  <a:pt x="78" y="304"/>
                </a:cubicBezTo>
                <a:lnTo>
                  <a:pt x="79" y="304"/>
                </a:lnTo>
                <a:cubicBezTo>
                  <a:pt x="93" y="289"/>
                  <a:pt x="115" y="285"/>
                  <a:pt x="134" y="295"/>
                </a:cubicBezTo>
                <a:lnTo>
                  <a:pt x="135" y="295"/>
                </a:lnTo>
                <a:cubicBezTo>
                  <a:pt x="151" y="303"/>
                  <a:pt x="161" y="320"/>
                  <a:pt x="161" y="338"/>
                </a:cubicBezTo>
                <a:lnTo>
                  <a:pt x="161" y="343"/>
                </a:lnTo>
                <a:lnTo>
                  <a:pt x="161" y="347"/>
                </a:lnTo>
                <a:cubicBezTo>
                  <a:pt x="161" y="373"/>
                  <a:pt x="142" y="394"/>
                  <a:pt x="117" y="395"/>
                </a:cubicBezTo>
                <a:cubicBezTo>
                  <a:pt x="92" y="397"/>
                  <a:pt x="70" y="379"/>
                  <a:pt x="66" y="354"/>
                </a:cubicBezTo>
                <a:lnTo>
                  <a:pt x="65" y="351"/>
                </a:lnTo>
                <a:lnTo>
                  <a:pt x="65" y="342"/>
                </a:lnTo>
                <a:lnTo>
                  <a:pt x="64" y="332"/>
                </a:lnTo>
                <a:cubicBezTo>
                  <a:pt x="64" y="330"/>
                  <a:pt x="65" y="327"/>
                  <a:pt x="65" y="325"/>
                </a:cubicBezTo>
                <a:lnTo>
                  <a:pt x="65" y="322"/>
                </a:lnTo>
                <a:cubicBezTo>
                  <a:pt x="69" y="297"/>
                  <a:pt x="91" y="279"/>
                  <a:pt x="116" y="281"/>
                </a:cubicBezTo>
                <a:cubicBezTo>
                  <a:pt x="141" y="282"/>
                  <a:pt x="161" y="303"/>
                  <a:pt x="161" y="328"/>
                </a:cubicBezTo>
                <a:lnTo>
                  <a:pt x="161" y="332"/>
                </a:lnTo>
                <a:lnTo>
                  <a:pt x="161" y="338"/>
                </a:lnTo>
                <a:cubicBezTo>
                  <a:pt x="161" y="364"/>
                  <a:pt x="139" y="386"/>
                  <a:pt x="113" y="386"/>
                </a:cubicBezTo>
                <a:lnTo>
                  <a:pt x="112" y="386"/>
                </a:lnTo>
                <a:cubicBezTo>
                  <a:pt x="99" y="386"/>
                  <a:pt x="86" y="380"/>
                  <a:pt x="77" y="370"/>
                </a:cubicBezTo>
                <a:cubicBezTo>
                  <a:pt x="68" y="360"/>
                  <a:pt x="63" y="347"/>
                  <a:pt x="65" y="333"/>
                </a:cubicBezTo>
                <a:lnTo>
                  <a:pt x="65" y="328"/>
                </a:lnTo>
                <a:lnTo>
                  <a:pt x="113" y="381"/>
                </a:lnTo>
                <a:lnTo>
                  <a:pt x="112" y="381"/>
                </a:lnTo>
                <a:cubicBezTo>
                  <a:pt x="88" y="381"/>
                  <a:pt x="67" y="363"/>
                  <a:pt x="65" y="338"/>
                </a:cubicBezTo>
                <a:lnTo>
                  <a:pt x="64" y="334"/>
                </a:lnTo>
                <a:cubicBezTo>
                  <a:pt x="64" y="329"/>
                  <a:pt x="64" y="325"/>
                  <a:pt x="65" y="321"/>
                </a:cubicBezTo>
                <a:lnTo>
                  <a:pt x="65" y="318"/>
                </a:lnTo>
                <a:lnTo>
                  <a:pt x="66" y="312"/>
                </a:lnTo>
                <a:cubicBezTo>
                  <a:pt x="72" y="290"/>
                  <a:pt x="91" y="275"/>
                  <a:pt x="113" y="275"/>
                </a:cubicBezTo>
                <a:cubicBezTo>
                  <a:pt x="135" y="275"/>
                  <a:pt x="154" y="290"/>
                  <a:pt x="160" y="312"/>
                </a:cubicBezTo>
                <a:lnTo>
                  <a:pt x="160" y="314"/>
                </a:lnTo>
                <a:cubicBezTo>
                  <a:pt x="161" y="318"/>
                  <a:pt x="161" y="322"/>
                  <a:pt x="161" y="325"/>
                </a:cubicBezTo>
                <a:lnTo>
                  <a:pt x="161" y="328"/>
                </a:lnTo>
                <a:cubicBezTo>
                  <a:pt x="161" y="355"/>
                  <a:pt x="140" y="376"/>
                  <a:pt x="113" y="376"/>
                </a:cubicBezTo>
                <a:lnTo>
                  <a:pt x="113" y="376"/>
                </a:lnTo>
                <a:lnTo>
                  <a:pt x="112" y="376"/>
                </a:lnTo>
                <a:lnTo>
                  <a:pt x="160" y="328"/>
                </a:lnTo>
                <a:lnTo>
                  <a:pt x="160" y="331"/>
                </a:lnTo>
                <a:cubicBezTo>
                  <a:pt x="160" y="337"/>
                  <a:pt x="159" y="342"/>
                  <a:pt x="158" y="347"/>
                </a:cubicBezTo>
                <a:lnTo>
                  <a:pt x="157" y="348"/>
                </a:lnTo>
                <a:cubicBezTo>
                  <a:pt x="149" y="372"/>
                  <a:pt x="124" y="386"/>
                  <a:pt x="99" y="379"/>
                </a:cubicBezTo>
                <a:cubicBezTo>
                  <a:pt x="75" y="373"/>
                  <a:pt x="59" y="348"/>
                  <a:pt x="64" y="324"/>
                </a:cubicBezTo>
                <a:lnTo>
                  <a:pt x="65" y="321"/>
                </a:lnTo>
                <a:lnTo>
                  <a:pt x="65" y="321"/>
                </a:lnTo>
                <a:lnTo>
                  <a:pt x="65" y="316"/>
                </a:lnTo>
                <a:lnTo>
                  <a:pt x="67" y="307"/>
                </a:lnTo>
                <a:cubicBezTo>
                  <a:pt x="73" y="284"/>
                  <a:pt x="95" y="268"/>
                  <a:pt x="119" y="271"/>
                </a:cubicBezTo>
                <a:cubicBezTo>
                  <a:pt x="143" y="274"/>
                  <a:pt x="161" y="295"/>
                  <a:pt x="161" y="319"/>
                </a:cubicBezTo>
                <a:lnTo>
                  <a:pt x="161" y="320"/>
                </a:lnTo>
                <a:cubicBezTo>
                  <a:pt x="161" y="323"/>
                  <a:pt x="161" y="326"/>
                  <a:pt x="161" y="329"/>
                </a:cubicBezTo>
                <a:lnTo>
                  <a:pt x="160" y="332"/>
                </a:lnTo>
                <a:lnTo>
                  <a:pt x="160" y="332"/>
                </a:lnTo>
                <a:lnTo>
                  <a:pt x="112" y="280"/>
                </a:lnTo>
                <a:lnTo>
                  <a:pt x="114" y="280"/>
                </a:lnTo>
                <a:lnTo>
                  <a:pt x="67" y="336"/>
                </a:lnTo>
                <a:lnTo>
                  <a:pt x="66" y="333"/>
                </a:lnTo>
                <a:lnTo>
                  <a:pt x="66" y="335"/>
                </a:lnTo>
                <a:lnTo>
                  <a:pt x="160" y="314"/>
                </a:lnTo>
                <a:lnTo>
                  <a:pt x="161" y="317"/>
                </a:lnTo>
                <a:lnTo>
                  <a:pt x="161" y="319"/>
                </a:lnTo>
                <a:lnTo>
                  <a:pt x="66" y="328"/>
                </a:lnTo>
                <a:lnTo>
                  <a:pt x="66" y="326"/>
                </a:lnTo>
                <a:lnTo>
                  <a:pt x="66" y="323"/>
                </a:lnTo>
                <a:cubicBezTo>
                  <a:pt x="66" y="321"/>
                  <a:pt x="66" y="318"/>
                  <a:pt x="67" y="316"/>
                </a:cubicBezTo>
                <a:lnTo>
                  <a:pt x="67" y="313"/>
                </a:lnTo>
                <a:cubicBezTo>
                  <a:pt x="68" y="310"/>
                  <a:pt x="68" y="308"/>
                  <a:pt x="69" y="305"/>
                </a:cubicBezTo>
                <a:lnTo>
                  <a:pt x="69" y="304"/>
                </a:lnTo>
                <a:cubicBezTo>
                  <a:pt x="78" y="279"/>
                  <a:pt x="104" y="266"/>
                  <a:pt x="128" y="273"/>
                </a:cubicBezTo>
                <a:cubicBezTo>
                  <a:pt x="153" y="280"/>
                  <a:pt x="168" y="306"/>
                  <a:pt x="162" y="331"/>
                </a:cubicBezTo>
                <a:lnTo>
                  <a:pt x="161" y="333"/>
                </a:lnTo>
                <a:lnTo>
                  <a:pt x="161" y="332"/>
                </a:lnTo>
                <a:lnTo>
                  <a:pt x="161" y="334"/>
                </a:lnTo>
                <a:lnTo>
                  <a:pt x="156" y="306"/>
                </a:lnTo>
                <a:lnTo>
                  <a:pt x="157" y="307"/>
                </a:lnTo>
                <a:lnTo>
                  <a:pt x="73" y="304"/>
                </a:lnTo>
                <a:lnTo>
                  <a:pt x="74" y="301"/>
                </a:lnTo>
                <a:lnTo>
                  <a:pt x="79" y="295"/>
                </a:lnTo>
                <a:lnTo>
                  <a:pt x="78" y="295"/>
                </a:lnTo>
                <a:cubicBezTo>
                  <a:pt x="80" y="292"/>
                  <a:pt x="81" y="289"/>
                  <a:pt x="83" y="286"/>
                </a:cubicBezTo>
                <a:lnTo>
                  <a:pt x="85" y="284"/>
                </a:lnTo>
                <a:cubicBezTo>
                  <a:pt x="96" y="271"/>
                  <a:pt x="112" y="265"/>
                  <a:pt x="128" y="266"/>
                </a:cubicBezTo>
                <a:cubicBezTo>
                  <a:pt x="144" y="268"/>
                  <a:pt x="159" y="278"/>
                  <a:pt x="166" y="293"/>
                </a:cubicBezTo>
                <a:lnTo>
                  <a:pt x="166" y="294"/>
                </a:lnTo>
                <a:cubicBezTo>
                  <a:pt x="170" y="300"/>
                  <a:pt x="171" y="308"/>
                  <a:pt x="171" y="315"/>
                </a:cubicBezTo>
                <a:lnTo>
                  <a:pt x="171" y="318"/>
                </a:lnTo>
                <a:cubicBezTo>
                  <a:pt x="171" y="321"/>
                  <a:pt x="171" y="324"/>
                  <a:pt x="171" y="327"/>
                </a:cubicBezTo>
                <a:lnTo>
                  <a:pt x="170" y="332"/>
                </a:lnTo>
                <a:cubicBezTo>
                  <a:pt x="166" y="355"/>
                  <a:pt x="146" y="371"/>
                  <a:pt x="122" y="371"/>
                </a:cubicBezTo>
                <a:lnTo>
                  <a:pt x="122" y="371"/>
                </a:lnTo>
                <a:cubicBezTo>
                  <a:pt x="95" y="371"/>
                  <a:pt x="74" y="350"/>
                  <a:pt x="74" y="323"/>
                </a:cubicBezTo>
                <a:lnTo>
                  <a:pt x="74" y="321"/>
                </a:lnTo>
                <a:lnTo>
                  <a:pt x="75" y="333"/>
                </a:lnTo>
                <a:lnTo>
                  <a:pt x="75" y="331"/>
                </a:lnTo>
                <a:cubicBezTo>
                  <a:pt x="68" y="305"/>
                  <a:pt x="84" y="279"/>
                  <a:pt x="110" y="272"/>
                </a:cubicBezTo>
                <a:cubicBezTo>
                  <a:pt x="136" y="266"/>
                  <a:pt x="162" y="282"/>
                  <a:pt x="168" y="307"/>
                </a:cubicBezTo>
                <a:lnTo>
                  <a:pt x="169" y="309"/>
                </a:lnTo>
                <a:cubicBezTo>
                  <a:pt x="169" y="313"/>
                  <a:pt x="170" y="317"/>
                  <a:pt x="170" y="321"/>
                </a:cubicBezTo>
                <a:lnTo>
                  <a:pt x="170" y="323"/>
                </a:lnTo>
                <a:cubicBezTo>
                  <a:pt x="170" y="344"/>
                  <a:pt x="157" y="362"/>
                  <a:pt x="137" y="369"/>
                </a:cubicBezTo>
                <a:lnTo>
                  <a:pt x="134" y="370"/>
                </a:lnTo>
                <a:cubicBezTo>
                  <a:pt x="124" y="373"/>
                  <a:pt x="114" y="373"/>
                  <a:pt x="104" y="370"/>
                </a:cubicBezTo>
                <a:lnTo>
                  <a:pt x="101" y="369"/>
                </a:lnTo>
                <a:cubicBezTo>
                  <a:pt x="83" y="363"/>
                  <a:pt x="70" y="347"/>
                  <a:pt x="68" y="329"/>
                </a:cubicBezTo>
                <a:lnTo>
                  <a:pt x="68" y="324"/>
                </a:lnTo>
                <a:lnTo>
                  <a:pt x="67" y="314"/>
                </a:lnTo>
                <a:cubicBezTo>
                  <a:pt x="67" y="310"/>
                  <a:pt x="68" y="306"/>
                  <a:pt x="69" y="302"/>
                </a:cubicBezTo>
                <a:lnTo>
                  <a:pt x="70" y="298"/>
                </a:lnTo>
                <a:cubicBezTo>
                  <a:pt x="72" y="290"/>
                  <a:pt x="76" y="282"/>
                  <a:pt x="83" y="276"/>
                </a:cubicBezTo>
                <a:lnTo>
                  <a:pt x="83" y="276"/>
                </a:lnTo>
                <a:cubicBezTo>
                  <a:pt x="97" y="262"/>
                  <a:pt x="117" y="258"/>
                  <a:pt x="135" y="265"/>
                </a:cubicBezTo>
                <a:cubicBezTo>
                  <a:pt x="153" y="273"/>
                  <a:pt x="165" y="290"/>
                  <a:pt x="165" y="309"/>
                </a:cubicBezTo>
                <a:lnTo>
                  <a:pt x="165" y="313"/>
                </a:lnTo>
                <a:lnTo>
                  <a:pt x="164" y="323"/>
                </a:lnTo>
                <a:lnTo>
                  <a:pt x="163" y="333"/>
                </a:lnTo>
                <a:lnTo>
                  <a:pt x="163" y="325"/>
                </a:lnTo>
                <a:lnTo>
                  <a:pt x="163" y="328"/>
                </a:lnTo>
                <a:cubicBezTo>
                  <a:pt x="163" y="355"/>
                  <a:pt x="142" y="376"/>
                  <a:pt x="115" y="376"/>
                </a:cubicBezTo>
                <a:cubicBezTo>
                  <a:pt x="89" y="376"/>
                  <a:pt x="67" y="355"/>
                  <a:pt x="67" y="328"/>
                </a:cubicBezTo>
                <a:lnTo>
                  <a:pt x="67" y="327"/>
                </a:lnTo>
                <a:lnTo>
                  <a:pt x="68" y="317"/>
                </a:lnTo>
                <a:lnTo>
                  <a:pt x="69" y="311"/>
                </a:lnTo>
                <a:lnTo>
                  <a:pt x="68" y="304"/>
                </a:lnTo>
                <a:cubicBezTo>
                  <a:pt x="68" y="302"/>
                  <a:pt x="69" y="300"/>
                  <a:pt x="69" y="298"/>
                </a:cubicBezTo>
                <a:lnTo>
                  <a:pt x="69" y="294"/>
                </a:lnTo>
                <a:cubicBezTo>
                  <a:pt x="70" y="289"/>
                  <a:pt x="72" y="284"/>
                  <a:pt x="74" y="280"/>
                </a:cubicBezTo>
                <a:lnTo>
                  <a:pt x="75" y="279"/>
                </a:lnTo>
                <a:cubicBezTo>
                  <a:pt x="84" y="259"/>
                  <a:pt x="107" y="248"/>
                  <a:pt x="128" y="253"/>
                </a:cubicBezTo>
                <a:cubicBezTo>
                  <a:pt x="150" y="258"/>
                  <a:pt x="165" y="278"/>
                  <a:pt x="165" y="300"/>
                </a:cubicBezTo>
                <a:lnTo>
                  <a:pt x="165" y="304"/>
                </a:lnTo>
                <a:lnTo>
                  <a:pt x="165" y="309"/>
                </a:lnTo>
                <a:lnTo>
                  <a:pt x="165" y="312"/>
                </a:lnTo>
                <a:cubicBezTo>
                  <a:pt x="165" y="318"/>
                  <a:pt x="165" y="323"/>
                  <a:pt x="163" y="328"/>
                </a:cubicBezTo>
                <a:lnTo>
                  <a:pt x="163" y="329"/>
                </a:lnTo>
                <a:cubicBezTo>
                  <a:pt x="154" y="354"/>
                  <a:pt x="128" y="367"/>
                  <a:pt x="104" y="360"/>
                </a:cubicBezTo>
                <a:cubicBezTo>
                  <a:pt x="79" y="353"/>
                  <a:pt x="64" y="327"/>
                  <a:pt x="70" y="302"/>
                </a:cubicBezTo>
                <a:lnTo>
                  <a:pt x="71" y="300"/>
                </a:lnTo>
                <a:lnTo>
                  <a:pt x="71" y="300"/>
                </a:lnTo>
                <a:cubicBezTo>
                  <a:pt x="75" y="278"/>
                  <a:pt x="95" y="261"/>
                  <a:pt x="118" y="261"/>
                </a:cubicBezTo>
                <a:lnTo>
                  <a:pt x="118" y="261"/>
                </a:lnTo>
                <a:cubicBezTo>
                  <a:pt x="145" y="261"/>
                  <a:pt x="166" y="283"/>
                  <a:pt x="166" y="309"/>
                </a:cubicBezTo>
                <a:cubicBezTo>
                  <a:pt x="166" y="336"/>
                  <a:pt x="145" y="357"/>
                  <a:pt x="118" y="357"/>
                </a:cubicBezTo>
                <a:lnTo>
                  <a:pt x="117" y="357"/>
                </a:lnTo>
                <a:lnTo>
                  <a:pt x="165" y="300"/>
                </a:lnTo>
                <a:lnTo>
                  <a:pt x="165" y="303"/>
                </a:lnTo>
                <a:lnTo>
                  <a:pt x="165" y="302"/>
                </a:lnTo>
                <a:cubicBezTo>
                  <a:pt x="169" y="317"/>
                  <a:pt x="165" y="332"/>
                  <a:pt x="156" y="344"/>
                </a:cubicBezTo>
                <a:cubicBezTo>
                  <a:pt x="147" y="355"/>
                  <a:pt x="133" y="362"/>
                  <a:pt x="118" y="362"/>
                </a:cubicBezTo>
                <a:lnTo>
                  <a:pt x="118" y="362"/>
                </a:lnTo>
                <a:cubicBezTo>
                  <a:pt x="104" y="362"/>
                  <a:pt x="91" y="356"/>
                  <a:pt x="82" y="346"/>
                </a:cubicBezTo>
                <a:cubicBezTo>
                  <a:pt x="73" y="335"/>
                  <a:pt x="69" y="322"/>
                  <a:pt x="70" y="308"/>
                </a:cubicBezTo>
                <a:lnTo>
                  <a:pt x="71" y="304"/>
                </a:lnTo>
                <a:lnTo>
                  <a:pt x="70" y="304"/>
                </a:lnTo>
                <a:lnTo>
                  <a:pt x="70" y="298"/>
                </a:lnTo>
                <a:lnTo>
                  <a:pt x="71" y="305"/>
                </a:lnTo>
                <a:lnTo>
                  <a:pt x="70" y="302"/>
                </a:lnTo>
                <a:cubicBezTo>
                  <a:pt x="67" y="277"/>
                  <a:pt x="83" y="254"/>
                  <a:pt x="107" y="248"/>
                </a:cubicBezTo>
                <a:cubicBezTo>
                  <a:pt x="131" y="243"/>
                  <a:pt x="156" y="256"/>
                  <a:pt x="164" y="280"/>
                </a:cubicBezTo>
                <a:lnTo>
                  <a:pt x="164" y="281"/>
                </a:lnTo>
                <a:cubicBezTo>
                  <a:pt x="165" y="284"/>
                  <a:pt x="165" y="286"/>
                  <a:pt x="166" y="289"/>
                </a:cubicBezTo>
                <a:lnTo>
                  <a:pt x="166" y="292"/>
                </a:lnTo>
                <a:lnTo>
                  <a:pt x="167" y="296"/>
                </a:lnTo>
                <a:cubicBezTo>
                  <a:pt x="167" y="298"/>
                  <a:pt x="167" y="301"/>
                  <a:pt x="167" y="303"/>
                </a:cubicBezTo>
                <a:lnTo>
                  <a:pt x="167" y="304"/>
                </a:lnTo>
                <a:cubicBezTo>
                  <a:pt x="167" y="331"/>
                  <a:pt x="146" y="352"/>
                  <a:pt x="119" y="352"/>
                </a:cubicBezTo>
                <a:cubicBezTo>
                  <a:pt x="93" y="352"/>
                  <a:pt x="71" y="331"/>
                  <a:pt x="71" y="304"/>
                </a:cubicBezTo>
                <a:lnTo>
                  <a:pt x="71" y="303"/>
                </a:lnTo>
                <a:lnTo>
                  <a:pt x="72" y="311"/>
                </a:lnTo>
                <a:lnTo>
                  <a:pt x="72" y="308"/>
                </a:lnTo>
                <a:cubicBezTo>
                  <a:pt x="69" y="294"/>
                  <a:pt x="73" y="280"/>
                  <a:pt x="82" y="269"/>
                </a:cubicBezTo>
                <a:cubicBezTo>
                  <a:pt x="91" y="258"/>
                  <a:pt x="105" y="252"/>
                  <a:pt x="119" y="252"/>
                </a:cubicBezTo>
                <a:lnTo>
                  <a:pt x="120" y="252"/>
                </a:lnTo>
                <a:cubicBezTo>
                  <a:pt x="145" y="252"/>
                  <a:pt x="165" y="271"/>
                  <a:pt x="168" y="295"/>
                </a:cubicBezTo>
                <a:lnTo>
                  <a:pt x="168" y="300"/>
                </a:lnTo>
                <a:lnTo>
                  <a:pt x="168" y="309"/>
                </a:lnTo>
                <a:cubicBezTo>
                  <a:pt x="168" y="336"/>
                  <a:pt x="147" y="357"/>
                  <a:pt x="120" y="357"/>
                </a:cubicBezTo>
                <a:cubicBezTo>
                  <a:pt x="94" y="357"/>
                  <a:pt x="72" y="336"/>
                  <a:pt x="72" y="309"/>
                </a:cubicBezTo>
                <a:lnTo>
                  <a:pt x="72" y="308"/>
                </a:lnTo>
                <a:lnTo>
                  <a:pt x="72" y="304"/>
                </a:lnTo>
                <a:lnTo>
                  <a:pt x="72" y="296"/>
                </a:lnTo>
                <a:lnTo>
                  <a:pt x="72" y="298"/>
                </a:lnTo>
                <a:lnTo>
                  <a:pt x="72" y="290"/>
                </a:lnTo>
                <a:cubicBezTo>
                  <a:pt x="72" y="264"/>
                  <a:pt x="93" y="242"/>
                  <a:pt x="120" y="242"/>
                </a:cubicBezTo>
                <a:cubicBezTo>
                  <a:pt x="146" y="242"/>
                  <a:pt x="168" y="264"/>
                  <a:pt x="168" y="290"/>
                </a:cubicBezTo>
                <a:lnTo>
                  <a:pt x="168" y="291"/>
                </a:lnTo>
                <a:lnTo>
                  <a:pt x="167" y="283"/>
                </a:lnTo>
                <a:lnTo>
                  <a:pt x="168" y="286"/>
                </a:lnTo>
                <a:lnTo>
                  <a:pt x="169" y="296"/>
                </a:lnTo>
                <a:lnTo>
                  <a:pt x="169" y="303"/>
                </a:lnTo>
                <a:cubicBezTo>
                  <a:pt x="169" y="311"/>
                  <a:pt x="167" y="318"/>
                  <a:pt x="164" y="325"/>
                </a:cubicBezTo>
                <a:lnTo>
                  <a:pt x="163" y="326"/>
                </a:lnTo>
                <a:cubicBezTo>
                  <a:pt x="153" y="346"/>
                  <a:pt x="131" y="356"/>
                  <a:pt x="109" y="351"/>
                </a:cubicBezTo>
                <a:cubicBezTo>
                  <a:pt x="88" y="346"/>
                  <a:pt x="72" y="327"/>
                  <a:pt x="72" y="304"/>
                </a:cubicBezTo>
                <a:lnTo>
                  <a:pt x="72" y="302"/>
                </a:lnTo>
                <a:lnTo>
                  <a:pt x="72" y="297"/>
                </a:lnTo>
                <a:lnTo>
                  <a:pt x="72" y="293"/>
                </a:lnTo>
                <a:lnTo>
                  <a:pt x="72" y="290"/>
                </a:lnTo>
                <a:lnTo>
                  <a:pt x="120" y="338"/>
                </a:lnTo>
                <a:lnTo>
                  <a:pt x="119" y="338"/>
                </a:lnTo>
                <a:cubicBezTo>
                  <a:pt x="93" y="338"/>
                  <a:pt x="71" y="317"/>
                  <a:pt x="71" y="290"/>
                </a:cubicBezTo>
                <a:cubicBezTo>
                  <a:pt x="71" y="264"/>
                  <a:pt x="93" y="242"/>
                  <a:pt x="119" y="242"/>
                </a:cubicBezTo>
                <a:lnTo>
                  <a:pt x="120" y="242"/>
                </a:lnTo>
                <a:cubicBezTo>
                  <a:pt x="135" y="242"/>
                  <a:pt x="148" y="249"/>
                  <a:pt x="158" y="260"/>
                </a:cubicBezTo>
                <a:cubicBezTo>
                  <a:pt x="167" y="271"/>
                  <a:pt x="170" y="286"/>
                  <a:pt x="168" y="300"/>
                </a:cubicBezTo>
                <a:lnTo>
                  <a:pt x="167" y="302"/>
                </a:lnTo>
                <a:lnTo>
                  <a:pt x="168" y="293"/>
                </a:lnTo>
                <a:lnTo>
                  <a:pt x="168" y="295"/>
                </a:lnTo>
                <a:lnTo>
                  <a:pt x="74" y="280"/>
                </a:lnTo>
                <a:lnTo>
                  <a:pt x="75" y="278"/>
                </a:lnTo>
                <a:lnTo>
                  <a:pt x="73" y="286"/>
                </a:lnTo>
                <a:lnTo>
                  <a:pt x="74" y="283"/>
                </a:lnTo>
                <a:lnTo>
                  <a:pt x="73" y="290"/>
                </a:lnTo>
                <a:lnTo>
                  <a:pt x="73" y="287"/>
                </a:lnTo>
                <a:lnTo>
                  <a:pt x="74" y="299"/>
                </a:lnTo>
                <a:lnTo>
                  <a:pt x="74" y="297"/>
                </a:lnTo>
                <a:cubicBezTo>
                  <a:pt x="67" y="271"/>
                  <a:pt x="83" y="245"/>
                  <a:pt x="109" y="239"/>
                </a:cubicBezTo>
                <a:cubicBezTo>
                  <a:pt x="135" y="232"/>
                  <a:pt x="161" y="248"/>
                  <a:pt x="167" y="274"/>
                </a:cubicBezTo>
                <a:lnTo>
                  <a:pt x="168" y="276"/>
                </a:lnTo>
                <a:lnTo>
                  <a:pt x="169" y="283"/>
                </a:lnTo>
                <a:cubicBezTo>
                  <a:pt x="171" y="296"/>
                  <a:pt x="167" y="311"/>
                  <a:pt x="158" y="321"/>
                </a:cubicBezTo>
                <a:cubicBezTo>
                  <a:pt x="149" y="332"/>
                  <a:pt x="136" y="338"/>
                  <a:pt x="121" y="338"/>
                </a:cubicBezTo>
                <a:lnTo>
                  <a:pt x="120" y="338"/>
                </a:lnTo>
                <a:cubicBezTo>
                  <a:pt x="106" y="338"/>
                  <a:pt x="94" y="333"/>
                  <a:pt x="85" y="323"/>
                </a:cubicBezTo>
                <a:cubicBezTo>
                  <a:pt x="75" y="313"/>
                  <a:pt x="71" y="300"/>
                  <a:pt x="72" y="286"/>
                </a:cubicBezTo>
                <a:lnTo>
                  <a:pt x="73" y="281"/>
                </a:lnTo>
                <a:lnTo>
                  <a:pt x="72" y="281"/>
                </a:lnTo>
                <a:cubicBezTo>
                  <a:pt x="72" y="254"/>
                  <a:pt x="94" y="233"/>
                  <a:pt x="120" y="233"/>
                </a:cubicBezTo>
                <a:cubicBezTo>
                  <a:pt x="147" y="233"/>
                  <a:pt x="168" y="254"/>
                  <a:pt x="168" y="281"/>
                </a:cubicBezTo>
                <a:lnTo>
                  <a:pt x="168" y="282"/>
                </a:lnTo>
                <a:lnTo>
                  <a:pt x="168" y="285"/>
                </a:lnTo>
                <a:lnTo>
                  <a:pt x="168" y="290"/>
                </a:lnTo>
                <a:lnTo>
                  <a:pt x="73" y="281"/>
                </a:lnTo>
                <a:lnTo>
                  <a:pt x="74" y="279"/>
                </a:lnTo>
                <a:lnTo>
                  <a:pt x="73" y="288"/>
                </a:lnTo>
                <a:lnTo>
                  <a:pt x="73" y="285"/>
                </a:lnTo>
                <a:cubicBezTo>
                  <a:pt x="73" y="261"/>
                  <a:pt x="92" y="240"/>
                  <a:pt x="116" y="238"/>
                </a:cubicBezTo>
                <a:cubicBezTo>
                  <a:pt x="141" y="235"/>
                  <a:pt x="163" y="252"/>
                  <a:pt x="168" y="276"/>
                </a:cubicBezTo>
                <a:lnTo>
                  <a:pt x="169" y="279"/>
                </a:lnTo>
                <a:cubicBezTo>
                  <a:pt x="169" y="282"/>
                  <a:pt x="169" y="285"/>
                  <a:pt x="169" y="288"/>
                </a:cubicBezTo>
                <a:lnTo>
                  <a:pt x="169" y="290"/>
                </a:lnTo>
                <a:cubicBezTo>
                  <a:pt x="169" y="316"/>
                  <a:pt x="150" y="337"/>
                  <a:pt x="124" y="338"/>
                </a:cubicBezTo>
                <a:cubicBezTo>
                  <a:pt x="99" y="340"/>
                  <a:pt x="77" y="321"/>
                  <a:pt x="74" y="296"/>
                </a:cubicBezTo>
                <a:lnTo>
                  <a:pt x="73" y="291"/>
                </a:lnTo>
                <a:lnTo>
                  <a:pt x="73" y="286"/>
                </a:lnTo>
                <a:lnTo>
                  <a:pt x="72" y="277"/>
                </a:lnTo>
                <a:lnTo>
                  <a:pt x="72" y="276"/>
                </a:lnTo>
                <a:cubicBezTo>
                  <a:pt x="72" y="249"/>
                  <a:pt x="94" y="228"/>
                  <a:pt x="120" y="228"/>
                </a:cubicBezTo>
                <a:cubicBezTo>
                  <a:pt x="147" y="228"/>
                  <a:pt x="168" y="249"/>
                  <a:pt x="168" y="276"/>
                </a:cubicBezTo>
                <a:lnTo>
                  <a:pt x="168" y="279"/>
                </a:lnTo>
                <a:lnTo>
                  <a:pt x="168" y="284"/>
                </a:lnTo>
                <a:lnTo>
                  <a:pt x="168" y="288"/>
                </a:lnTo>
                <a:lnTo>
                  <a:pt x="168" y="290"/>
                </a:lnTo>
                <a:cubicBezTo>
                  <a:pt x="168" y="317"/>
                  <a:pt x="147" y="338"/>
                  <a:pt x="120" y="338"/>
                </a:cubicBezTo>
                <a:cubicBezTo>
                  <a:pt x="94" y="338"/>
                  <a:pt x="72" y="317"/>
                  <a:pt x="72" y="290"/>
                </a:cubicBezTo>
                <a:lnTo>
                  <a:pt x="72" y="288"/>
                </a:lnTo>
                <a:lnTo>
                  <a:pt x="73" y="279"/>
                </a:lnTo>
                <a:lnTo>
                  <a:pt x="73" y="279"/>
                </a:lnTo>
                <a:cubicBezTo>
                  <a:pt x="73" y="277"/>
                  <a:pt x="73" y="275"/>
                  <a:pt x="73" y="273"/>
                </a:cubicBezTo>
                <a:lnTo>
                  <a:pt x="74" y="269"/>
                </a:lnTo>
                <a:cubicBezTo>
                  <a:pt x="77" y="246"/>
                  <a:pt x="98" y="228"/>
                  <a:pt x="121" y="228"/>
                </a:cubicBezTo>
                <a:lnTo>
                  <a:pt x="122" y="228"/>
                </a:lnTo>
                <a:cubicBezTo>
                  <a:pt x="137" y="228"/>
                  <a:pt x="152" y="235"/>
                  <a:pt x="161" y="248"/>
                </a:cubicBezTo>
                <a:cubicBezTo>
                  <a:pt x="170" y="260"/>
                  <a:pt x="172" y="277"/>
                  <a:pt x="168" y="291"/>
                </a:cubicBezTo>
                <a:lnTo>
                  <a:pt x="167" y="294"/>
                </a:lnTo>
                <a:lnTo>
                  <a:pt x="167" y="293"/>
                </a:lnTo>
                <a:cubicBezTo>
                  <a:pt x="162" y="314"/>
                  <a:pt x="142" y="329"/>
                  <a:pt x="120" y="329"/>
                </a:cubicBezTo>
                <a:cubicBezTo>
                  <a:pt x="98" y="329"/>
                  <a:pt x="79" y="314"/>
                  <a:pt x="74" y="293"/>
                </a:cubicBezTo>
                <a:lnTo>
                  <a:pt x="73" y="291"/>
                </a:lnTo>
                <a:cubicBezTo>
                  <a:pt x="72" y="287"/>
                  <a:pt x="72" y="283"/>
                  <a:pt x="72" y="279"/>
                </a:cubicBezTo>
                <a:lnTo>
                  <a:pt x="72" y="276"/>
                </a:lnTo>
                <a:lnTo>
                  <a:pt x="72" y="273"/>
                </a:lnTo>
                <a:lnTo>
                  <a:pt x="72" y="271"/>
                </a:lnTo>
                <a:cubicBezTo>
                  <a:pt x="72" y="245"/>
                  <a:pt x="93" y="223"/>
                  <a:pt x="120" y="223"/>
                </a:cubicBezTo>
                <a:cubicBezTo>
                  <a:pt x="146" y="223"/>
                  <a:pt x="168" y="245"/>
                  <a:pt x="168" y="271"/>
                </a:cubicBezTo>
                <a:lnTo>
                  <a:pt x="168" y="275"/>
                </a:lnTo>
                <a:lnTo>
                  <a:pt x="168" y="281"/>
                </a:lnTo>
                <a:lnTo>
                  <a:pt x="120" y="233"/>
                </a:lnTo>
                <a:lnTo>
                  <a:pt x="121" y="233"/>
                </a:lnTo>
                <a:lnTo>
                  <a:pt x="73" y="281"/>
                </a:lnTo>
                <a:lnTo>
                  <a:pt x="73" y="273"/>
                </a:lnTo>
                <a:lnTo>
                  <a:pt x="73" y="269"/>
                </a:lnTo>
                <a:lnTo>
                  <a:pt x="74" y="278"/>
                </a:lnTo>
                <a:lnTo>
                  <a:pt x="74" y="276"/>
                </a:lnTo>
                <a:lnTo>
                  <a:pt x="167" y="282"/>
                </a:lnTo>
                <a:lnTo>
                  <a:pt x="166" y="283"/>
                </a:lnTo>
                <a:lnTo>
                  <a:pt x="168" y="275"/>
                </a:lnTo>
                <a:lnTo>
                  <a:pt x="167" y="278"/>
                </a:lnTo>
                <a:lnTo>
                  <a:pt x="120" y="223"/>
                </a:lnTo>
                <a:lnTo>
                  <a:pt x="121" y="223"/>
                </a:lnTo>
                <a:cubicBezTo>
                  <a:pt x="147" y="223"/>
                  <a:pt x="169" y="245"/>
                  <a:pt x="169" y="271"/>
                </a:cubicBezTo>
                <a:cubicBezTo>
                  <a:pt x="169" y="298"/>
                  <a:pt x="147" y="319"/>
                  <a:pt x="121" y="319"/>
                </a:cubicBezTo>
                <a:lnTo>
                  <a:pt x="120" y="319"/>
                </a:lnTo>
                <a:lnTo>
                  <a:pt x="168" y="271"/>
                </a:lnTo>
                <a:lnTo>
                  <a:pt x="168" y="276"/>
                </a:lnTo>
                <a:lnTo>
                  <a:pt x="168" y="281"/>
                </a:lnTo>
                <a:lnTo>
                  <a:pt x="81" y="254"/>
                </a:lnTo>
                <a:lnTo>
                  <a:pt x="82" y="253"/>
                </a:lnTo>
                <a:lnTo>
                  <a:pt x="74" y="273"/>
                </a:lnTo>
                <a:lnTo>
                  <a:pt x="74" y="269"/>
                </a:lnTo>
                <a:lnTo>
                  <a:pt x="74" y="279"/>
                </a:lnTo>
                <a:lnTo>
                  <a:pt x="74" y="272"/>
                </a:lnTo>
                <a:lnTo>
                  <a:pt x="73" y="269"/>
                </a:lnTo>
                <a:cubicBezTo>
                  <a:pt x="73" y="267"/>
                  <a:pt x="72" y="264"/>
                  <a:pt x="72" y="262"/>
                </a:cubicBezTo>
                <a:lnTo>
                  <a:pt x="72" y="256"/>
                </a:lnTo>
                <a:lnTo>
                  <a:pt x="72" y="253"/>
                </a:lnTo>
                <a:lnTo>
                  <a:pt x="72" y="252"/>
                </a:lnTo>
                <a:cubicBezTo>
                  <a:pt x="72" y="226"/>
                  <a:pt x="94" y="204"/>
                  <a:pt x="120" y="204"/>
                </a:cubicBezTo>
                <a:cubicBezTo>
                  <a:pt x="147" y="204"/>
                  <a:pt x="168" y="226"/>
                  <a:pt x="168" y="252"/>
                </a:cubicBezTo>
                <a:lnTo>
                  <a:pt x="168" y="254"/>
                </a:lnTo>
                <a:lnTo>
                  <a:pt x="169" y="254"/>
                </a:lnTo>
                <a:lnTo>
                  <a:pt x="169" y="264"/>
                </a:lnTo>
                <a:lnTo>
                  <a:pt x="169" y="266"/>
                </a:lnTo>
                <a:cubicBezTo>
                  <a:pt x="169" y="293"/>
                  <a:pt x="147" y="314"/>
                  <a:pt x="121" y="314"/>
                </a:cubicBezTo>
                <a:lnTo>
                  <a:pt x="120" y="314"/>
                </a:lnTo>
                <a:cubicBezTo>
                  <a:pt x="98" y="314"/>
                  <a:pt x="79" y="299"/>
                  <a:pt x="74" y="278"/>
                </a:cubicBezTo>
                <a:lnTo>
                  <a:pt x="73" y="276"/>
                </a:lnTo>
                <a:lnTo>
                  <a:pt x="72" y="271"/>
                </a:lnTo>
                <a:lnTo>
                  <a:pt x="167" y="257"/>
                </a:lnTo>
                <a:lnTo>
                  <a:pt x="168" y="261"/>
                </a:lnTo>
                <a:lnTo>
                  <a:pt x="168" y="267"/>
                </a:lnTo>
                <a:lnTo>
                  <a:pt x="72" y="271"/>
                </a:lnTo>
                <a:lnTo>
                  <a:pt x="72" y="270"/>
                </a:lnTo>
                <a:lnTo>
                  <a:pt x="72" y="266"/>
                </a:lnTo>
                <a:lnTo>
                  <a:pt x="72" y="262"/>
                </a:lnTo>
                <a:cubicBezTo>
                  <a:pt x="72" y="249"/>
                  <a:pt x="78" y="237"/>
                  <a:pt x="87" y="228"/>
                </a:cubicBezTo>
                <a:lnTo>
                  <a:pt x="90" y="225"/>
                </a:lnTo>
                <a:cubicBezTo>
                  <a:pt x="93" y="222"/>
                  <a:pt x="96" y="219"/>
                  <a:pt x="100" y="217"/>
                </a:cubicBezTo>
                <a:lnTo>
                  <a:pt x="103" y="215"/>
                </a:lnTo>
                <a:cubicBezTo>
                  <a:pt x="117" y="208"/>
                  <a:pt x="133" y="207"/>
                  <a:pt x="147" y="213"/>
                </a:cubicBezTo>
                <a:cubicBezTo>
                  <a:pt x="161" y="220"/>
                  <a:pt x="171" y="232"/>
                  <a:pt x="174" y="248"/>
                </a:cubicBezTo>
                <a:lnTo>
                  <a:pt x="175" y="250"/>
                </a:lnTo>
                <a:cubicBezTo>
                  <a:pt x="176" y="256"/>
                  <a:pt x="176" y="263"/>
                  <a:pt x="175" y="269"/>
                </a:cubicBezTo>
                <a:lnTo>
                  <a:pt x="174" y="271"/>
                </a:lnTo>
                <a:cubicBezTo>
                  <a:pt x="169" y="296"/>
                  <a:pt x="147" y="312"/>
                  <a:pt x="122" y="310"/>
                </a:cubicBezTo>
                <a:cubicBezTo>
                  <a:pt x="98" y="307"/>
                  <a:pt x="79" y="287"/>
                  <a:pt x="79" y="262"/>
                </a:cubicBezTo>
                <a:lnTo>
                  <a:pt x="79" y="260"/>
                </a:lnTo>
                <a:lnTo>
                  <a:pt x="79" y="257"/>
                </a:lnTo>
                <a:lnTo>
                  <a:pt x="80" y="247"/>
                </a:lnTo>
                <a:lnTo>
                  <a:pt x="127" y="300"/>
                </a:lnTo>
                <a:lnTo>
                  <a:pt x="127" y="300"/>
                </a:lnTo>
                <a:lnTo>
                  <a:pt x="139" y="299"/>
                </a:lnTo>
                <a:lnTo>
                  <a:pt x="137" y="300"/>
                </a:lnTo>
                <a:cubicBezTo>
                  <a:pt x="130" y="301"/>
                  <a:pt x="123" y="301"/>
                  <a:pt x="116" y="300"/>
                </a:cubicBezTo>
                <a:lnTo>
                  <a:pt x="113" y="300"/>
                </a:lnTo>
                <a:cubicBezTo>
                  <a:pt x="94" y="296"/>
                  <a:pt x="79" y="280"/>
                  <a:pt x="75" y="261"/>
                </a:cubicBezTo>
                <a:lnTo>
                  <a:pt x="74" y="256"/>
                </a:lnTo>
                <a:cubicBezTo>
                  <a:pt x="74" y="253"/>
                  <a:pt x="73" y="250"/>
                  <a:pt x="73" y="247"/>
                </a:cubicBezTo>
                <a:lnTo>
                  <a:pt x="73" y="243"/>
                </a:lnTo>
                <a:cubicBezTo>
                  <a:pt x="73" y="216"/>
                  <a:pt x="95" y="195"/>
                  <a:pt x="121" y="195"/>
                </a:cubicBezTo>
                <a:cubicBezTo>
                  <a:pt x="148" y="195"/>
                  <a:pt x="169" y="216"/>
                  <a:pt x="169" y="243"/>
                </a:cubicBezTo>
                <a:lnTo>
                  <a:pt x="169" y="244"/>
                </a:lnTo>
                <a:lnTo>
                  <a:pt x="169" y="237"/>
                </a:lnTo>
                <a:lnTo>
                  <a:pt x="169" y="240"/>
                </a:lnTo>
                <a:lnTo>
                  <a:pt x="170" y="248"/>
                </a:lnTo>
                <a:lnTo>
                  <a:pt x="76" y="241"/>
                </a:lnTo>
                <a:lnTo>
                  <a:pt x="76" y="239"/>
                </a:lnTo>
                <a:lnTo>
                  <a:pt x="76" y="240"/>
                </a:lnTo>
                <a:cubicBezTo>
                  <a:pt x="80" y="216"/>
                  <a:pt x="100" y="199"/>
                  <a:pt x="123" y="199"/>
                </a:cubicBezTo>
                <a:lnTo>
                  <a:pt x="124" y="199"/>
                </a:lnTo>
                <a:lnTo>
                  <a:pt x="125" y="199"/>
                </a:lnTo>
                <a:cubicBezTo>
                  <a:pt x="151" y="199"/>
                  <a:pt x="173" y="221"/>
                  <a:pt x="173" y="247"/>
                </a:cubicBezTo>
                <a:lnTo>
                  <a:pt x="173" y="253"/>
                </a:lnTo>
                <a:lnTo>
                  <a:pt x="173" y="256"/>
                </a:lnTo>
                <a:lnTo>
                  <a:pt x="173" y="257"/>
                </a:lnTo>
                <a:lnTo>
                  <a:pt x="78" y="248"/>
                </a:lnTo>
                <a:lnTo>
                  <a:pt x="78" y="245"/>
                </a:lnTo>
                <a:lnTo>
                  <a:pt x="78" y="245"/>
                </a:lnTo>
                <a:lnTo>
                  <a:pt x="78" y="245"/>
                </a:lnTo>
                <a:cubicBezTo>
                  <a:pt x="78" y="242"/>
                  <a:pt x="78" y="239"/>
                  <a:pt x="79" y="236"/>
                </a:cubicBezTo>
                <a:lnTo>
                  <a:pt x="79" y="234"/>
                </a:lnTo>
                <a:cubicBezTo>
                  <a:pt x="84" y="212"/>
                  <a:pt x="102" y="196"/>
                  <a:pt x="123" y="195"/>
                </a:cubicBezTo>
                <a:cubicBezTo>
                  <a:pt x="145" y="194"/>
                  <a:pt x="165" y="207"/>
                  <a:pt x="172" y="228"/>
                </a:cubicBezTo>
                <a:lnTo>
                  <a:pt x="173" y="229"/>
                </a:lnTo>
                <a:cubicBezTo>
                  <a:pt x="174" y="234"/>
                  <a:pt x="175" y="239"/>
                  <a:pt x="175" y="244"/>
                </a:cubicBezTo>
                <a:lnTo>
                  <a:pt x="175" y="247"/>
                </a:lnTo>
                <a:cubicBezTo>
                  <a:pt x="175" y="274"/>
                  <a:pt x="153" y="295"/>
                  <a:pt x="127" y="295"/>
                </a:cubicBezTo>
                <a:cubicBezTo>
                  <a:pt x="100" y="295"/>
                  <a:pt x="79" y="274"/>
                  <a:pt x="79" y="247"/>
                </a:cubicBezTo>
                <a:lnTo>
                  <a:pt x="79" y="245"/>
                </a:lnTo>
                <a:lnTo>
                  <a:pt x="79" y="243"/>
                </a:lnTo>
                <a:cubicBezTo>
                  <a:pt x="79" y="217"/>
                  <a:pt x="99" y="196"/>
                  <a:pt x="124" y="195"/>
                </a:cubicBezTo>
                <a:cubicBezTo>
                  <a:pt x="150" y="194"/>
                  <a:pt x="172" y="212"/>
                  <a:pt x="175" y="238"/>
                </a:cubicBezTo>
                <a:lnTo>
                  <a:pt x="175" y="242"/>
                </a:lnTo>
                <a:lnTo>
                  <a:pt x="176" y="248"/>
                </a:lnTo>
                <a:lnTo>
                  <a:pt x="81" y="241"/>
                </a:lnTo>
                <a:lnTo>
                  <a:pt x="82" y="239"/>
                </a:lnTo>
                <a:lnTo>
                  <a:pt x="80" y="250"/>
                </a:lnTo>
                <a:lnTo>
                  <a:pt x="80" y="247"/>
                </a:lnTo>
                <a:cubicBezTo>
                  <a:pt x="80" y="221"/>
                  <a:pt x="102" y="199"/>
                  <a:pt x="128" y="199"/>
                </a:cubicBezTo>
                <a:lnTo>
                  <a:pt x="130" y="199"/>
                </a:lnTo>
                <a:lnTo>
                  <a:pt x="82" y="247"/>
                </a:lnTo>
                <a:lnTo>
                  <a:pt x="82" y="245"/>
                </a:lnTo>
                <a:lnTo>
                  <a:pt x="82" y="243"/>
                </a:lnTo>
                <a:cubicBezTo>
                  <a:pt x="82" y="216"/>
                  <a:pt x="103" y="195"/>
                  <a:pt x="130" y="195"/>
                </a:cubicBezTo>
                <a:lnTo>
                  <a:pt x="130" y="195"/>
                </a:lnTo>
                <a:lnTo>
                  <a:pt x="131" y="195"/>
                </a:lnTo>
                <a:lnTo>
                  <a:pt x="131" y="195"/>
                </a:lnTo>
                <a:lnTo>
                  <a:pt x="132" y="195"/>
                </a:lnTo>
                <a:lnTo>
                  <a:pt x="85" y="248"/>
                </a:lnTo>
                <a:lnTo>
                  <a:pt x="84" y="243"/>
                </a:lnTo>
                <a:cubicBezTo>
                  <a:pt x="83" y="229"/>
                  <a:pt x="87" y="216"/>
                  <a:pt x="96" y="206"/>
                </a:cubicBezTo>
                <a:cubicBezTo>
                  <a:pt x="105" y="196"/>
                  <a:pt x="118" y="190"/>
                  <a:pt x="132" y="190"/>
                </a:cubicBezTo>
                <a:lnTo>
                  <a:pt x="133" y="190"/>
                </a:lnTo>
                <a:lnTo>
                  <a:pt x="86" y="229"/>
                </a:lnTo>
                <a:lnTo>
                  <a:pt x="87" y="224"/>
                </a:lnTo>
                <a:cubicBezTo>
                  <a:pt x="92" y="201"/>
                  <a:pt x="112" y="185"/>
                  <a:pt x="134" y="185"/>
                </a:cubicBezTo>
                <a:lnTo>
                  <a:pt x="136" y="185"/>
                </a:lnTo>
                <a:cubicBezTo>
                  <a:pt x="162" y="185"/>
                  <a:pt x="184" y="206"/>
                  <a:pt x="184" y="233"/>
                </a:cubicBezTo>
                <a:cubicBezTo>
                  <a:pt x="184" y="259"/>
                  <a:pt x="162" y="281"/>
                  <a:pt x="136" y="281"/>
                </a:cubicBezTo>
                <a:lnTo>
                  <a:pt x="135" y="281"/>
                </a:lnTo>
                <a:cubicBezTo>
                  <a:pt x="108" y="281"/>
                  <a:pt x="87" y="259"/>
                  <a:pt x="87" y="233"/>
                </a:cubicBezTo>
                <a:lnTo>
                  <a:pt x="87" y="228"/>
                </a:lnTo>
                <a:cubicBezTo>
                  <a:pt x="87" y="226"/>
                  <a:pt x="87" y="223"/>
                  <a:pt x="88" y="221"/>
                </a:cubicBezTo>
                <a:lnTo>
                  <a:pt x="88" y="218"/>
                </a:lnTo>
                <a:lnTo>
                  <a:pt x="87" y="225"/>
                </a:lnTo>
                <a:lnTo>
                  <a:pt x="87" y="223"/>
                </a:lnTo>
                <a:cubicBezTo>
                  <a:pt x="87" y="197"/>
                  <a:pt x="109" y="175"/>
                  <a:pt x="135" y="175"/>
                </a:cubicBezTo>
                <a:cubicBezTo>
                  <a:pt x="162" y="175"/>
                  <a:pt x="183" y="197"/>
                  <a:pt x="183" y="223"/>
                </a:cubicBezTo>
                <a:lnTo>
                  <a:pt x="183" y="225"/>
                </a:lnTo>
                <a:lnTo>
                  <a:pt x="183" y="228"/>
                </a:lnTo>
                <a:lnTo>
                  <a:pt x="135" y="180"/>
                </a:lnTo>
                <a:lnTo>
                  <a:pt x="136" y="180"/>
                </a:lnTo>
                <a:lnTo>
                  <a:pt x="136" y="180"/>
                </a:lnTo>
                <a:lnTo>
                  <a:pt x="88" y="228"/>
                </a:lnTo>
                <a:lnTo>
                  <a:pt x="88" y="225"/>
                </a:lnTo>
                <a:lnTo>
                  <a:pt x="88" y="223"/>
                </a:lnTo>
                <a:cubicBezTo>
                  <a:pt x="88" y="198"/>
                  <a:pt x="108" y="178"/>
                  <a:pt x="133" y="176"/>
                </a:cubicBezTo>
                <a:cubicBezTo>
                  <a:pt x="157" y="174"/>
                  <a:pt x="180" y="191"/>
                  <a:pt x="184" y="216"/>
                </a:cubicBezTo>
                <a:lnTo>
                  <a:pt x="184" y="219"/>
                </a:lnTo>
                <a:lnTo>
                  <a:pt x="184" y="217"/>
                </a:lnTo>
                <a:lnTo>
                  <a:pt x="90" y="223"/>
                </a:lnTo>
                <a:lnTo>
                  <a:pt x="90" y="219"/>
                </a:lnTo>
                <a:lnTo>
                  <a:pt x="90" y="219"/>
                </a:lnTo>
                <a:lnTo>
                  <a:pt x="178" y="246"/>
                </a:lnTo>
                <a:lnTo>
                  <a:pt x="177" y="247"/>
                </a:lnTo>
                <a:lnTo>
                  <a:pt x="185" y="220"/>
                </a:lnTo>
                <a:lnTo>
                  <a:pt x="185" y="223"/>
                </a:lnTo>
                <a:lnTo>
                  <a:pt x="171" y="190"/>
                </a:lnTo>
                <a:lnTo>
                  <a:pt x="172" y="191"/>
                </a:lnTo>
                <a:lnTo>
                  <a:pt x="104" y="191"/>
                </a:lnTo>
                <a:lnTo>
                  <a:pt x="105" y="190"/>
                </a:lnTo>
                <a:lnTo>
                  <a:pt x="91" y="223"/>
                </a:lnTo>
                <a:lnTo>
                  <a:pt x="91" y="220"/>
                </a:lnTo>
                <a:lnTo>
                  <a:pt x="91" y="222"/>
                </a:lnTo>
                <a:lnTo>
                  <a:pt x="90" y="217"/>
                </a:lnTo>
                <a:lnTo>
                  <a:pt x="90" y="209"/>
                </a:lnTo>
                <a:cubicBezTo>
                  <a:pt x="90" y="186"/>
                  <a:pt x="107" y="166"/>
                  <a:pt x="130" y="162"/>
                </a:cubicBezTo>
                <a:cubicBezTo>
                  <a:pt x="154" y="158"/>
                  <a:pt x="176" y="172"/>
                  <a:pt x="184" y="194"/>
                </a:cubicBezTo>
                <a:lnTo>
                  <a:pt x="184" y="196"/>
                </a:lnTo>
                <a:lnTo>
                  <a:pt x="185" y="199"/>
                </a:lnTo>
                <a:lnTo>
                  <a:pt x="92" y="222"/>
                </a:lnTo>
                <a:lnTo>
                  <a:pt x="92" y="219"/>
                </a:lnTo>
                <a:cubicBezTo>
                  <a:pt x="91" y="216"/>
                  <a:pt x="91" y="214"/>
                  <a:pt x="91" y="211"/>
                </a:cubicBezTo>
                <a:lnTo>
                  <a:pt x="91" y="209"/>
                </a:lnTo>
                <a:cubicBezTo>
                  <a:pt x="91" y="183"/>
                  <a:pt x="112" y="161"/>
                  <a:pt x="139" y="161"/>
                </a:cubicBezTo>
                <a:cubicBezTo>
                  <a:pt x="165" y="161"/>
                  <a:pt x="187" y="183"/>
                  <a:pt x="187" y="209"/>
                </a:cubicBezTo>
                <a:lnTo>
                  <a:pt x="187" y="213"/>
                </a:lnTo>
                <a:lnTo>
                  <a:pt x="187" y="219"/>
                </a:lnTo>
                <a:lnTo>
                  <a:pt x="187" y="223"/>
                </a:lnTo>
                <a:lnTo>
                  <a:pt x="173" y="189"/>
                </a:lnTo>
                <a:lnTo>
                  <a:pt x="173" y="190"/>
                </a:lnTo>
                <a:lnTo>
                  <a:pt x="91" y="223"/>
                </a:lnTo>
                <a:lnTo>
                  <a:pt x="91" y="217"/>
                </a:lnTo>
                <a:lnTo>
                  <a:pt x="91" y="209"/>
                </a:lnTo>
                <a:cubicBezTo>
                  <a:pt x="91" y="207"/>
                  <a:pt x="92" y="205"/>
                  <a:pt x="92" y="203"/>
                </a:cubicBezTo>
                <a:lnTo>
                  <a:pt x="92" y="199"/>
                </a:lnTo>
                <a:lnTo>
                  <a:pt x="92" y="206"/>
                </a:lnTo>
                <a:lnTo>
                  <a:pt x="92" y="204"/>
                </a:lnTo>
                <a:cubicBezTo>
                  <a:pt x="92" y="178"/>
                  <a:pt x="113" y="156"/>
                  <a:pt x="140" y="156"/>
                </a:cubicBezTo>
                <a:cubicBezTo>
                  <a:pt x="166" y="156"/>
                  <a:pt x="188" y="178"/>
                  <a:pt x="188" y="204"/>
                </a:cubicBezTo>
                <a:lnTo>
                  <a:pt x="188" y="209"/>
                </a:lnTo>
                <a:lnTo>
                  <a:pt x="188" y="212"/>
                </a:lnTo>
                <a:lnTo>
                  <a:pt x="188" y="214"/>
                </a:lnTo>
                <a:cubicBezTo>
                  <a:pt x="188" y="240"/>
                  <a:pt x="166" y="262"/>
                  <a:pt x="140" y="262"/>
                </a:cubicBezTo>
                <a:cubicBezTo>
                  <a:pt x="113" y="262"/>
                  <a:pt x="92" y="240"/>
                  <a:pt x="92" y="214"/>
                </a:cubicBezTo>
                <a:lnTo>
                  <a:pt x="92" y="210"/>
                </a:lnTo>
                <a:lnTo>
                  <a:pt x="92" y="209"/>
                </a:lnTo>
                <a:cubicBezTo>
                  <a:pt x="90" y="195"/>
                  <a:pt x="95" y="182"/>
                  <a:pt x="104" y="172"/>
                </a:cubicBezTo>
                <a:cubicBezTo>
                  <a:pt x="113" y="162"/>
                  <a:pt x="126" y="156"/>
                  <a:pt x="139" y="156"/>
                </a:cubicBezTo>
                <a:lnTo>
                  <a:pt x="140" y="156"/>
                </a:lnTo>
                <a:lnTo>
                  <a:pt x="141" y="156"/>
                </a:lnTo>
                <a:cubicBezTo>
                  <a:pt x="167" y="156"/>
                  <a:pt x="189" y="178"/>
                  <a:pt x="189" y="204"/>
                </a:cubicBezTo>
                <a:cubicBezTo>
                  <a:pt x="189" y="231"/>
                  <a:pt x="167" y="252"/>
                  <a:pt x="141" y="252"/>
                </a:cubicBezTo>
                <a:lnTo>
                  <a:pt x="140" y="252"/>
                </a:lnTo>
                <a:cubicBezTo>
                  <a:pt x="113" y="252"/>
                  <a:pt x="92" y="231"/>
                  <a:pt x="92" y="204"/>
                </a:cubicBezTo>
                <a:cubicBezTo>
                  <a:pt x="92" y="178"/>
                  <a:pt x="113" y="156"/>
                  <a:pt x="140" y="156"/>
                </a:cubicBezTo>
                <a:lnTo>
                  <a:pt x="141" y="156"/>
                </a:lnTo>
                <a:cubicBezTo>
                  <a:pt x="167" y="156"/>
                  <a:pt x="189" y="178"/>
                  <a:pt x="189" y="204"/>
                </a:cubicBezTo>
                <a:cubicBezTo>
                  <a:pt x="189" y="231"/>
                  <a:pt x="167" y="252"/>
                  <a:pt x="141" y="252"/>
                </a:cubicBezTo>
                <a:lnTo>
                  <a:pt x="140" y="252"/>
                </a:lnTo>
                <a:lnTo>
                  <a:pt x="188" y="208"/>
                </a:lnTo>
                <a:lnTo>
                  <a:pt x="188" y="214"/>
                </a:lnTo>
                <a:lnTo>
                  <a:pt x="187" y="222"/>
                </a:lnTo>
                <a:lnTo>
                  <a:pt x="187" y="213"/>
                </a:lnTo>
                <a:lnTo>
                  <a:pt x="187" y="214"/>
                </a:lnTo>
                <a:cubicBezTo>
                  <a:pt x="187" y="240"/>
                  <a:pt x="166" y="262"/>
                  <a:pt x="139" y="262"/>
                </a:cubicBezTo>
                <a:cubicBezTo>
                  <a:pt x="113" y="262"/>
                  <a:pt x="91" y="240"/>
                  <a:pt x="91" y="214"/>
                </a:cubicBezTo>
                <a:lnTo>
                  <a:pt x="91" y="212"/>
                </a:lnTo>
                <a:lnTo>
                  <a:pt x="92" y="202"/>
                </a:lnTo>
                <a:lnTo>
                  <a:pt x="92" y="200"/>
                </a:lnTo>
                <a:lnTo>
                  <a:pt x="92" y="196"/>
                </a:lnTo>
                <a:lnTo>
                  <a:pt x="94" y="212"/>
                </a:lnTo>
                <a:lnTo>
                  <a:pt x="94" y="210"/>
                </a:lnTo>
                <a:lnTo>
                  <a:pt x="187" y="195"/>
                </a:lnTo>
                <a:lnTo>
                  <a:pt x="187" y="197"/>
                </a:lnTo>
                <a:lnTo>
                  <a:pt x="187" y="200"/>
                </a:lnTo>
                <a:lnTo>
                  <a:pt x="92" y="191"/>
                </a:lnTo>
                <a:lnTo>
                  <a:pt x="93" y="188"/>
                </a:lnTo>
                <a:lnTo>
                  <a:pt x="92" y="197"/>
                </a:lnTo>
                <a:lnTo>
                  <a:pt x="92" y="195"/>
                </a:lnTo>
                <a:lnTo>
                  <a:pt x="187" y="204"/>
                </a:lnTo>
                <a:lnTo>
                  <a:pt x="187" y="207"/>
                </a:lnTo>
                <a:lnTo>
                  <a:pt x="186" y="209"/>
                </a:lnTo>
                <a:lnTo>
                  <a:pt x="92" y="188"/>
                </a:lnTo>
                <a:lnTo>
                  <a:pt x="93" y="186"/>
                </a:lnTo>
                <a:lnTo>
                  <a:pt x="93" y="187"/>
                </a:lnTo>
                <a:cubicBezTo>
                  <a:pt x="97" y="162"/>
                  <a:pt x="119" y="145"/>
                  <a:pt x="144" y="147"/>
                </a:cubicBezTo>
                <a:cubicBezTo>
                  <a:pt x="169" y="149"/>
                  <a:pt x="188" y="170"/>
                  <a:pt x="188" y="195"/>
                </a:cubicBezTo>
                <a:lnTo>
                  <a:pt x="188" y="201"/>
                </a:lnTo>
                <a:lnTo>
                  <a:pt x="188" y="203"/>
                </a:lnTo>
                <a:lnTo>
                  <a:pt x="188" y="204"/>
                </a:lnTo>
                <a:cubicBezTo>
                  <a:pt x="188" y="231"/>
                  <a:pt x="166" y="252"/>
                  <a:pt x="140" y="252"/>
                </a:cubicBezTo>
                <a:cubicBezTo>
                  <a:pt x="113" y="252"/>
                  <a:pt x="92" y="231"/>
                  <a:pt x="92" y="204"/>
                </a:cubicBezTo>
                <a:lnTo>
                  <a:pt x="92" y="202"/>
                </a:lnTo>
                <a:lnTo>
                  <a:pt x="92" y="204"/>
                </a:lnTo>
                <a:lnTo>
                  <a:pt x="91" y="190"/>
                </a:lnTo>
                <a:cubicBezTo>
                  <a:pt x="91" y="186"/>
                  <a:pt x="92" y="182"/>
                  <a:pt x="93" y="177"/>
                </a:cubicBezTo>
                <a:lnTo>
                  <a:pt x="94" y="174"/>
                </a:lnTo>
                <a:lnTo>
                  <a:pt x="95" y="170"/>
                </a:lnTo>
                <a:cubicBezTo>
                  <a:pt x="103" y="147"/>
                  <a:pt x="127" y="133"/>
                  <a:pt x="151" y="139"/>
                </a:cubicBezTo>
                <a:cubicBezTo>
                  <a:pt x="175" y="144"/>
                  <a:pt x="191" y="166"/>
                  <a:pt x="189" y="190"/>
                </a:cubicBezTo>
                <a:lnTo>
                  <a:pt x="188" y="195"/>
                </a:lnTo>
                <a:lnTo>
                  <a:pt x="187" y="201"/>
                </a:lnTo>
                <a:lnTo>
                  <a:pt x="188" y="193"/>
                </a:lnTo>
                <a:lnTo>
                  <a:pt x="188" y="195"/>
                </a:lnTo>
                <a:cubicBezTo>
                  <a:pt x="188" y="221"/>
                  <a:pt x="166" y="243"/>
                  <a:pt x="140" y="243"/>
                </a:cubicBezTo>
                <a:cubicBezTo>
                  <a:pt x="113" y="243"/>
                  <a:pt x="92" y="221"/>
                  <a:pt x="92" y="195"/>
                </a:cubicBezTo>
                <a:lnTo>
                  <a:pt x="92" y="191"/>
                </a:lnTo>
                <a:lnTo>
                  <a:pt x="92" y="185"/>
                </a:lnTo>
                <a:lnTo>
                  <a:pt x="140" y="233"/>
                </a:lnTo>
                <a:lnTo>
                  <a:pt x="139" y="233"/>
                </a:lnTo>
                <a:cubicBezTo>
                  <a:pt x="112" y="233"/>
                  <a:pt x="91" y="212"/>
                  <a:pt x="91" y="185"/>
                </a:cubicBezTo>
                <a:cubicBezTo>
                  <a:pt x="91" y="159"/>
                  <a:pt x="112" y="137"/>
                  <a:pt x="139" y="137"/>
                </a:cubicBezTo>
                <a:lnTo>
                  <a:pt x="140" y="137"/>
                </a:lnTo>
                <a:cubicBezTo>
                  <a:pt x="167" y="137"/>
                  <a:pt x="188" y="159"/>
                  <a:pt x="188" y="185"/>
                </a:cubicBezTo>
                <a:cubicBezTo>
                  <a:pt x="188" y="212"/>
                  <a:pt x="167" y="233"/>
                  <a:pt x="140" y="233"/>
                </a:cubicBezTo>
                <a:lnTo>
                  <a:pt x="140" y="233"/>
                </a:lnTo>
                <a:cubicBezTo>
                  <a:pt x="113" y="233"/>
                  <a:pt x="92" y="212"/>
                  <a:pt x="92" y="185"/>
                </a:cubicBezTo>
                <a:lnTo>
                  <a:pt x="92" y="183"/>
                </a:lnTo>
                <a:lnTo>
                  <a:pt x="92" y="181"/>
                </a:lnTo>
                <a:cubicBezTo>
                  <a:pt x="92" y="154"/>
                  <a:pt x="113" y="133"/>
                  <a:pt x="140" y="133"/>
                </a:cubicBezTo>
                <a:cubicBezTo>
                  <a:pt x="166" y="133"/>
                  <a:pt x="188" y="154"/>
                  <a:pt x="188" y="181"/>
                </a:cubicBezTo>
                <a:lnTo>
                  <a:pt x="188" y="182"/>
                </a:lnTo>
                <a:lnTo>
                  <a:pt x="188" y="185"/>
                </a:lnTo>
                <a:lnTo>
                  <a:pt x="188" y="190"/>
                </a:lnTo>
                <a:cubicBezTo>
                  <a:pt x="188" y="217"/>
                  <a:pt x="166" y="238"/>
                  <a:pt x="140" y="238"/>
                </a:cubicBezTo>
                <a:lnTo>
                  <a:pt x="139" y="238"/>
                </a:lnTo>
                <a:cubicBezTo>
                  <a:pt x="126" y="238"/>
                  <a:pt x="113" y="233"/>
                  <a:pt x="104" y="223"/>
                </a:cubicBezTo>
                <a:cubicBezTo>
                  <a:pt x="95" y="214"/>
                  <a:pt x="91" y="201"/>
                  <a:pt x="92" y="187"/>
                </a:cubicBezTo>
                <a:lnTo>
                  <a:pt x="92" y="180"/>
                </a:lnTo>
                <a:lnTo>
                  <a:pt x="93" y="173"/>
                </a:lnTo>
                <a:cubicBezTo>
                  <a:pt x="94" y="147"/>
                  <a:pt x="116" y="127"/>
                  <a:pt x="142" y="128"/>
                </a:cubicBezTo>
                <a:cubicBezTo>
                  <a:pt x="168" y="129"/>
                  <a:pt x="188" y="150"/>
                  <a:pt x="188" y="176"/>
                </a:cubicBezTo>
                <a:lnTo>
                  <a:pt x="188" y="177"/>
                </a:lnTo>
                <a:cubicBezTo>
                  <a:pt x="188" y="180"/>
                  <a:pt x="188" y="182"/>
                  <a:pt x="188" y="184"/>
                </a:cubicBezTo>
                <a:lnTo>
                  <a:pt x="187" y="188"/>
                </a:lnTo>
                <a:lnTo>
                  <a:pt x="140" y="133"/>
                </a:lnTo>
                <a:lnTo>
                  <a:pt x="140" y="133"/>
                </a:lnTo>
                <a:lnTo>
                  <a:pt x="93" y="186"/>
                </a:lnTo>
                <a:lnTo>
                  <a:pt x="92" y="181"/>
                </a:lnTo>
                <a:lnTo>
                  <a:pt x="92" y="177"/>
                </a:lnTo>
                <a:cubicBezTo>
                  <a:pt x="89" y="152"/>
                  <a:pt x="105" y="130"/>
                  <a:pt x="129" y="125"/>
                </a:cubicBezTo>
                <a:cubicBezTo>
                  <a:pt x="153" y="119"/>
                  <a:pt x="177" y="133"/>
                  <a:pt x="185" y="156"/>
                </a:cubicBezTo>
                <a:lnTo>
                  <a:pt x="186" y="158"/>
                </a:lnTo>
                <a:cubicBezTo>
                  <a:pt x="187" y="163"/>
                  <a:pt x="188" y="168"/>
                  <a:pt x="188" y="173"/>
                </a:cubicBezTo>
                <a:lnTo>
                  <a:pt x="188" y="176"/>
                </a:lnTo>
                <a:lnTo>
                  <a:pt x="188" y="179"/>
                </a:lnTo>
                <a:lnTo>
                  <a:pt x="188" y="181"/>
                </a:lnTo>
                <a:cubicBezTo>
                  <a:pt x="188" y="206"/>
                  <a:pt x="168" y="227"/>
                  <a:pt x="143" y="229"/>
                </a:cubicBezTo>
                <a:cubicBezTo>
                  <a:pt x="117" y="230"/>
                  <a:pt x="95" y="212"/>
                  <a:pt x="92" y="186"/>
                </a:cubicBezTo>
                <a:lnTo>
                  <a:pt x="92" y="182"/>
                </a:lnTo>
                <a:lnTo>
                  <a:pt x="91" y="171"/>
                </a:lnTo>
                <a:cubicBezTo>
                  <a:pt x="91" y="145"/>
                  <a:pt x="113" y="123"/>
                  <a:pt x="139" y="123"/>
                </a:cubicBezTo>
                <a:lnTo>
                  <a:pt x="140" y="123"/>
                </a:lnTo>
                <a:lnTo>
                  <a:pt x="92" y="171"/>
                </a:lnTo>
                <a:lnTo>
                  <a:pt x="92" y="168"/>
                </a:lnTo>
                <a:lnTo>
                  <a:pt x="93" y="180"/>
                </a:lnTo>
                <a:lnTo>
                  <a:pt x="93" y="178"/>
                </a:lnTo>
                <a:cubicBezTo>
                  <a:pt x="87" y="154"/>
                  <a:pt x="100" y="130"/>
                  <a:pt x="123" y="121"/>
                </a:cubicBezTo>
                <a:cubicBezTo>
                  <a:pt x="146" y="113"/>
                  <a:pt x="171" y="123"/>
                  <a:pt x="182" y="145"/>
                </a:cubicBezTo>
                <a:lnTo>
                  <a:pt x="183" y="147"/>
                </a:lnTo>
                <a:cubicBezTo>
                  <a:pt x="186" y="151"/>
                  <a:pt x="187" y="156"/>
                  <a:pt x="188" y="161"/>
                </a:cubicBezTo>
                <a:lnTo>
                  <a:pt x="188" y="164"/>
                </a:lnTo>
                <a:cubicBezTo>
                  <a:pt x="189" y="169"/>
                  <a:pt x="189" y="174"/>
                  <a:pt x="188" y="179"/>
                </a:cubicBezTo>
                <a:lnTo>
                  <a:pt x="188" y="182"/>
                </a:lnTo>
                <a:cubicBezTo>
                  <a:pt x="187" y="185"/>
                  <a:pt x="187" y="187"/>
                  <a:pt x="186" y="190"/>
                </a:cubicBezTo>
                <a:lnTo>
                  <a:pt x="186" y="191"/>
                </a:lnTo>
                <a:lnTo>
                  <a:pt x="99" y="151"/>
                </a:lnTo>
                <a:lnTo>
                  <a:pt x="102" y="147"/>
                </a:lnTo>
                <a:lnTo>
                  <a:pt x="101" y="147"/>
                </a:lnTo>
                <a:cubicBezTo>
                  <a:pt x="109" y="129"/>
                  <a:pt x="126" y="118"/>
                  <a:pt x="145" y="118"/>
                </a:cubicBezTo>
                <a:lnTo>
                  <a:pt x="145" y="118"/>
                </a:lnTo>
                <a:lnTo>
                  <a:pt x="146" y="118"/>
                </a:lnTo>
                <a:cubicBezTo>
                  <a:pt x="172" y="118"/>
                  <a:pt x="194" y="140"/>
                  <a:pt x="194" y="166"/>
                </a:cubicBezTo>
                <a:lnTo>
                  <a:pt x="194" y="170"/>
                </a:lnTo>
                <a:cubicBezTo>
                  <a:pt x="194" y="175"/>
                  <a:pt x="193" y="180"/>
                  <a:pt x="192" y="185"/>
                </a:cubicBezTo>
                <a:lnTo>
                  <a:pt x="191" y="187"/>
                </a:lnTo>
                <a:cubicBezTo>
                  <a:pt x="184" y="209"/>
                  <a:pt x="161" y="223"/>
                  <a:pt x="138" y="219"/>
                </a:cubicBezTo>
                <a:cubicBezTo>
                  <a:pt x="115" y="215"/>
                  <a:pt x="97" y="195"/>
                  <a:pt x="97" y="171"/>
                </a:cubicBezTo>
                <a:lnTo>
                  <a:pt x="97" y="168"/>
                </a:lnTo>
                <a:lnTo>
                  <a:pt x="97" y="163"/>
                </a:lnTo>
                <a:lnTo>
                  <a:pt x="97" y="159"/>
                </a:lnTo>
                <a:lnTo>
                  <a:pt x="99" y="171"/>
                </a:lnTo>
                <a:lnTo>
                  <a:pt x="98" y="169"/>
                </a:lnTo>
                <a:lnTo>
                  <a:pt x="188" y="178"/>
                </a:lnTo>
                <a:lnTo>
                  <a:pt x="187" y="180"/>
                </a:lnTo>
                <a:lnTo>
                  <a:pt x="191" y="169"/>
                </a:lnTo>
                <a:lnTo>
                  <a:pt x="190" y="174"/>
                </a:lnTo>
                <a:lnTo>
                  <a:pt x="187" y="183"/>
                </a:lnTo>
                <a:lnTo>
                  <a:pt x="187" y="185"/>
                </a:lnTo>
                <a:cubicBezTo>
                  <a:pt x="181" y="205"/>
                  <a:pt x="162" y="219"/>
                  <a:pt x="140" y="219"/>
                </a:cubicBezTo>
                <a:lnTo>
                  <a:pt x="140" y="219"/>
                </a:lnTo>
                <a:cubicBezTo>
                  <a:pt x="126" y="219"/>
                  <a:pt x="113" y="214"/>
                  <a:pt x="104" y="203"/>
                </a:cubicBezTo>
                <a:cubicBezTo>
                  <a:pt x="95" y="193"/>
                  <a:pt x="91" y="180"/>
                  <a:pt x="92" y="166"/>
                </a:cubicBezTo>
                <a:lnTo>
                  <a:pt x="93" y="162"/>
                </a:lnTo>
                <a:lnTo>
                  <a:pt x="93" y="157"/>
                </a:lnTo>
                <a:lnTo>
                  <a:pt x="141" y="210"/>
                </a:lnTo>
                <a:lnTo>
                  <a:pt x="140" y="210"/>
                </a:lnTo>
                <a:lnTo>
                  <a:pt x="188" y="162"/>
                </a:lnTo>
                <a:lnTo>
                  <a:pt x="188" y="167"/>
                </a:lnTo>
                <a:cubicBezTo>
                  <a:pt x="188" y="170"/>
                  <a:pt x="188" y="173"/>
                  <a:pt x="188" y="175"/>
                </a:cubicBezTo>
                <a:lnTo>
                  <a:pt x="187" y="178"/>
                </a:lnTo>
                <a:lnTo>
                  <a:pt x="188" y="170"/>
                </a:lnTo>
                <a:lnTo>
                  <a:pt x="188" y="171"/>
                </a:lnTo>
                <a:cubicBezTo>
                  <a:pt x="188" y="198"/>
                  <a:pt x="166" y="219"/>
                  <a:pt x="140" y="219"/>
                </a:cubicBezTo>
                <a:cubicBezTo>
                  <a:pt x="113" y="219"/>
                  <a:pt x="92" y="198"/>
                  <a:pt x="92" y="171"/>
                </a:cubicBezTo>
                <a:lnTo>
                  <a:pt x="92" y="169"/>
                </a:lnTo>
                <a:lnTo>
                  <a:pt x="92" y="165"/>
                </a:lnTo>
                <a:lnTo>
                  <a:pt x="92" y="160"/>
                </a:lnTo>
                <a:lnTo>
                  <a:pt x="92" y="157"/>
                </a:lnTo>
                <a:cubicBezTo>
                  <a:pt x="92" y="130"/>
                  <a:pt x="113" y="109"/>
                  <a:pt x="140" y="109"/>
                </a:cubicBezTo>
                <a:lnTo>
                  <a:pt x="141" y="109"/>
                </a:lnTo>
                <a:cubicBezTo>
                  <a:pt x="167" y="109"/>
                  <a:pt x="189" y="130"/>
                  <a:pt x="189" y="157"/>
                </a:cubicBezTo>
                <a:cubicBezTo>
                  <a:pt x="189" y="183"/>
                  <a:pt x="167" y="205"/>
                  <a:pt x="141" y="205"/>
                </a:cubicBezTo>
                <a:lnTo>
                  <a:pt x="140" y="205"/>
                </a:lnTo>
                <a:cubicBezTo>
                  <a:pt x="116" y="205"/>
                  <a:pt x="95" y="186"/>
                  <a:pt x="93" y="161"/>
                </a:cubicBezTo>
                <a:lnTo>
                  <a:pt x="92" y="156"/>
                </a:lnTo>
                <a:lnTo>
                  <a:pt x="94" y="167"/>
                </a:lnTo>
                <a:lnTo>
                  <a:pt x="93" y="164"/>
                </a:lnTo>
                <a:cubicBezTo>
                  <a:pt x="92" y="159"/>
                  <a:pt x="91" y="154"/>
                  <a:pt x="91" y="148"/>
                </a:cubicBezTo>
                <a:lnTo>
                  <a:pt x="91" y="147"/>
                </a:lnTo>
                <a:cubicBezTo>
                  <a:pt x="91" y="121"/>
                  <a:pt x="112" y="99"/>
                  <a:pt x="139" y="99"/>
                </a:cubicBezTo>
                <a:cubicBezTo>
                  <a:pt x="165" y="99"/>
                  <a:pt x="187" y="121"/>
                  <a:pt x="187" y="147"/>
                </a:cubicBezTo>
                <a:lnTo>
                  <a:pt x="187" y="150"/>
                </a:lnTo>
                <a:lnTo>
                  <a:pt x="187" y="155"/>
                </a:lnTo>
                <a:lnTo>
                  <a:pt x="187" y="154"/>
                </a:lnTo>
                <a:lnTo>
                  <a:pt x="187" y="162"/>
                </a:lnTo>
                <a:cubicBezTo>
                  <a:pt x="187" y="188"/>
                  <a:pt x="166" y="210"/>
                  <a:pt x="139" y="210"/>
                </a:cubicBezTo>
                <a:cubicBezTo>
                  <a:pt x="113" y="210"/>
                  <a:pt x="91" y="188"/>
                  <a:pt x="91" y="162"/>
                </a:cubicBezTo>
                <a:lnTo>
                  <a:pt x="91" y="161"/>
                </a:lnTo>
                <a:cubicBezTo>
                  <a:pt x="91" y="159"/>
                  <a:pt x="92" y="156"/>
                  <a:pt x="92" y="154"/>
                </a:cubicBezTo>
                <a:lnTo>
                  <a:pt x="92" y="151"/>
                </a:lnTo>
                <a:lnTo>
                  <a:pt x="92" y="157"/>
                </a:lnTo>
                <a:lnTo>
                  <a:pt x="92" y="154"/>
                </a:lnTo>
                <a:lnTo>
                  <a:pt x="92" y="152"/>
                </a:lnTo>
                <a:cubicBezTo>
                  <a:pt x="92" y="128"/>
                  <a:pt x="110" y="108"/>
                  <a:pt x="134" y="105"/>
                </a:cubicBezTo>
                <a:cubicBezTo>
                  <a:pt x="158" y="102"/>
                  <a:pt x="181" y="117"/>
                  <a:pt x="187" y="141"/>
                </a:cubicBezTo>
                <a:lnTo>
                  <a:pt x="187" y="143"/>
                </a:lnTo>
                <a:cubicBezTo>
                  <a:pt x="188" y="147"/>
                  <a:pt x="188" y="151"/>
                  <a:pt x="188" y="154"/>
                </a:cubicBezTo>
                <a:lnTo>
                  <a:pt x="188" y="157"/>
                </a:lnTo>
                <a:cubicBezTo>
                  <a:pt x="188" y="181"/>
                  <a:pt x="170" y="202"/>
                  <a:pt x="146" y="205"/>
                </a:cubicBezTo>
                <a:cubicBezTo>
                  <a:pt x="122" y="208"/>
                  <a:pt x="100" y="192"/>
                  <a:pt x="94" y="169"/>
                </a:cubicBezTo>
                <a:lnTo>
                  <a:pt x="93" y="167"/>
                </a:lnTo>
                <a:lnTo>
                  <a:pt x="92" y="162"/>
                </a:lnTo>
                <a:cubicBezTo>
                  <a:pt x="90" y="148"/>
                  <a:pt x="93" y="133"/>
                  <a:pt x="102" y="122"/>
                </a:cubicBezTo>
                <a:cubicBezTo>
                  <a:pt x="111" y="111"/>
                  <a:pt x="125" y="104"/>
                  <a:pt x="139" y="104"/>
                </a:cubicBezTo>
                <a:lnTo>
                  <a:pt x="140" y="104"/>
                </a:lnTo>
                <a:lnTo>
                  <a:pt x="92" y="148"/>
                </a:lnTo>
                <a:lnTo>
                  <a:pt x="93" y="143"/>
                </a:lnTo>
                <a:lnTo>
                  <a:pt x="140" y="195"/>
                </a:lnTo>
                <a:lnTo>
                  <a:pt x="139" y="195"/>
                </a:lnTo>
                <a:cubicBezTo>
                  <a:pt x="113" y="195"/>
                  <a:pt x="91" y="174"/>
                  <a:pt x="91" y="147"/>
                </a:cubicBezTo>
                <a:cubicBezTo>
                  <a:pt x="91" y="121"/>
                  <a:pt x="113" y="99"/>
                  <a:pt x="139" y="99"/>
                </a:cubicBezTo>
                <a:lnTo>
                  <a:pt x="140" y="99"/>
                </a:lnTo>
                <a:cubicBezTo>
                  <a:pt x="167" y="99"/>
                  <a:pt x="188" y="121"/>
                  <a:pt x="188" y="147"/>
                </a:cubicBezTo>
                <a:lnTo>
                  <a:pt x="188" y="151"/>
                </a:lnTo>
                <a:lnTo>
                  <a:pt x="188" y="153"/>
                </a:lnTo>
                <a:cubicBezTo>
                  <a:pt x="188" y="179"/>
                  <a:pt x="167" y="201"/>
                  <a:pt x="140" y="201"/>
                </a:cubicBezTo>
                <a:cubicBezTo>
                  <a:pt x="114" y="201"/>
                  <a:pt x="92" y="179"/>
                  <a:pt x="92" y="153"/>
                </a:cubicBezTo>
                <a:lnTo>
                  <a:pt x="92" y="152"/>
                </a:lnTo>
                <a:lnTo>
                  <a:pt x="93" y="143"/>
                </a:lnTo>
                <a:lnTo>
                  <a:pt x="93" y="142"/>
                </a:lnTo>
                <a:lnTo>
                  <a:pt x="93" y="136"/>
                </a:lnTo>
                <a:lnTo>
                  <a:pt x="93" y="133"/>
                </a:lnTo>
                <a:cubicBezTo>
                  <a:pt x="93" y="110"/>
                  <a:pt x="110" y="90"/>
                  <a:pt x="133" y="86"/>
                </a:cubicBezTo>
                <a:cubicBezTo>
                  <a:pt x="157" y="82"/>
                  <a:pt x="179" y="96"/>
                  <a:pt x="187" y="118"/>
                </a:cubicBezTo>
                <a:lnTo>
                  <a:pt x="187" y="120"/>
                </a:lnTo>
                <a:cubicBezTo>
                  <a:pt x="189" y="125"/>
                  <a:pt x="189" y="130"/>
                  <a:pt x="189" y="135"/>
                </a:cubicBezTo>
                <a:lnTo>
                  <a:pt x="189" y="140"/>
                </a:lnTo>
                <a:lnTo>
                  <a:pt x="190" y="140"/>
                </a:lnTo>
                <a:lnTo>
                  <a:pt x="190" y="147"/>
                </a:lnTo>
                <a:lnTo>
                  <a:pt x="99" y="126"/>
                </a:lnTo>
                <a:lnTo>
                  <a:pt x="100" y="125"/>
                </a:lnTo>
                <a:lnTo>
                  <a:pt x="94" y="146"/>
                </a:lnTo>
                <a:lnTo>
                  <a:pt x="94" y="143"/>
                </a:lnTo>
                <a:lnTo>
                  <a:pt x="94" y="140"/>
                </a:lnTo>
                <a:lnTo>
                  <a:pt x="94" y="138"/>
                </a:lnTo>
                <a:cubicBezTo>
                  <a:pt x="94" y="111"/>
                  <a:pt x="116" y="90"/>
                  <a:pt x="142" y="90"/>
                </a:cubicBezTo>
                <a:cubicBezTo>
                  <a:pt x="169" y="90"/>
                  <a:pt x="190" y="111"/>
                  <a:pt x="190" y="138"/>
                </a:cubicBezTo>
                <a:lnTo>
                  <a:pt x="190" y="140"/>
                </a:lnTo>
                <a:cubicBezTo>
                  <a:pt x="190" y="144"/>
                  <a:pt x="190" y="147"/>
                  <a:pt x="190" y="150"/>
                </a:cubicBezTo>
                <a:lnTo>
                  <a:pt x="189" y="152"/>
                </a:lnTo>
                <a:cubicBezTo>
                  <a:pt x="184" y="177"/>
                  <a:pt x="162" y="193"/>
                  <a:pt x="137" y="191"/>
                </a:cubicBezTo>
                <a:cubicBezTo>
                  <a:pt x="113" y="188"/>
                  <a:pt x="94" y="168"/>
                  <a:pt x="94" y="143"/>
                </a:cubicBezTo>
                <a:lnTo>
                  <a:pt x="94" y="141"/>
                </a:lnTo>
                <a:lnTo>
                  <a:pt x="95" y="149"/>
                </a:lnTo>
                <a:lnTo>
                  <a:pt x="94" y="146"/>
                </a:lnTo>
                <a:cubicBezTo>
                  <a:pt x="92" y="132"/>
                  <a:pt x="96" y="118"/>
                  <a:pt x="105" y="107"/>
                </a:cubicBezTo>
                <a:cubicBezTo>
                  <a:pt x="114" y="96"/>
                  <a:pt x="127" y="90"/>
                  <a:pt x="141" y="90"/>
                </a:cubicBezTo>
                <a:lnTo>
                  <a:pt x="143" y="90"/>
                </a:lnTo>
                <a:cubicBezTo>
                  <a:pt x="169" y="90"/>
                  <a:pt x="191" y="111"/>
                  <a:pt x="191" y="138"/>
                </a:cubicBezTo>
                <a:lnTo>
                  <a:pt x="191" y="143"/>
                </a:lnTo>
                <a:lnTo>
                  <a:pt x="191" y="147"/>
                </a:lnTo>
                <a:lnTo>
                  <a:pt x="143" y="99"/>
                </a:lnTo>
                <a:lnTo>
                  <a:pt x="144" y="99"/>
                </a:lnTo>
                <a:lnTo>
                  <a:pt x="97" y="153"/>
                </a:lnTo>
                <a:lnTo>
                  <a:pt x="96" y="149"/>
                </a:lnTo>
                <a:lnTo>
                  <a:pt x="96" y="142"/>
                </a:lnTo>
                <a:lnTo>
                  <a:pt x="95" y="132"/>
                </a:lnTo>
                <a:lnTo>
                  <a:pt x="95" y="128"/>
                </a:lnTo>
                <a:lnTo>
                  <a:pt x="190" y="140"/>
                </a:lnTo>
                <a:lnTo>
                  <a:pt x="190" y="142"/>
                </a:lnTo>
                <a:lnTo>
                  <a:pt x="191" y="130"/>
                </a:lnTo>
                <a:lnTo>
                  <a:pt x="191" y="133"/>
                </a:lnTo>
                <a:lnTo>
                  <a:pt x="143" y="85"/>
                </a:lnTo>
                <a:lnTo>
                  <a:pt x="144" y="85"/>
                </a:lnTo>
                <a:lnTo>
                  <a:pt x="144" y="85"/>
                </a:lnTo>
                <a:cubicBezTo>
                  <a:pt x="171" y="85"/>
                  <a:pt x="192" y="107"/>
                  <a:pt x="192" y="133"/>
                </a:cubicBezTo>
                <a:lnTo>
                  <a:pt x="192" y="139"/>
                </a:lnTo>
                <a:lnTo>
                  <a:pt x="192" y="142"/>
                </a:lnTo>
                <a:lnTo>
                  <a:pt x="192" y="143"/>
                </a:lnTo>
                <a:cubicBezTo>
                  <a:pt x="192" y="169"/>
                  <a:pt x="171" y="191"/>
                  <a:pt x="144" y="191"/>
                </a:cubicBezTo>
                <a:cubicBezTo>
                  <a:pt x="118" y="191"/>
                  <a:pt x="96" y="169"/>
                  <a:pt x="96" y="143"/>
                </a:cubicBezTo>
                <a:lnTo>
                  <a:pt x="96" y="140"/>
                </a:lnTo>
                <a:lnTo>
                  <a:pt x="96" y="136"/>
                </a:lnTo>
                <a:lnTo>
                  <a:pt x="96" y="131"/>
                </a:lnTo>
                <a:lnTo>
                  <a:pt x="96" y="128"/>
                </a:lnTo>
                <a:cubicBezTo>
                  <a:pt x="96" y="115"/>
                  <a:pt x="103" y="101"/>
                  <a:pt x="113" y="92"/>
                </a:cubicBezTo>
                <a:cubicBezTo>
                  <a:pt x="124" y="83"/>
                  <a:pt x="137" y="79"/>
                  <a:pt x="151" y="81"/>
                </a:cubicBezTo>
                <a:lnTo>
                  <a:pt x="155" y="81"/>
                </a:lnTo>
                <a:lnTo>
                  <a:pt x="140" y="82"/>
                </a:lnTo>
                <a:lnTo>
                  <a:pt x="143" y="81"/>
                </a:lnTo>
                <a:lnTo>
                  <a:pt x="104" y="119"/>
                </a:lnTo>
                <a:lnTo>
                  <a:pt x="104" y="117"/>
                </a:lnTo>
                <a:lnTo>
                  <a:pt x="105" y="138"/>
                </a:lnTo>
                <a:lnTo>
                  <a:pt x="104" y="136"/>
                </a:lnTo>
                <a:cubicBezTo>
                  <a:pt x="98" y="110"/>
                  <a:pt x="114" y="84"/>
                  <a:pt x="139" y="77"/>
                </a:cubicBezTo>
                <a:cubicBezTo>
                  <a:pt x="165" y="71"/>
                  <a:pt x="191" y="87"/>
                  <a:pt x="198" y="112"/>
                </a:cubicBezTo>
                <a:lnTo>
                  <a:pt x="198" y="114"/>
                </a:lnTo>
                <a:cubicBezTo>
                  <a:pt x="199" y="118"/>
                  <a:pt x="199" y="122"/>
                  <a:pt x="199" y="126"/>
                </a:cubicBezTo>
                <a:lnTo>
                  <a:pt x="199" y="128"/>
                </a:lnTo>
                <a:cubicBezTo>
                  <a:pt x="199" y="155"/>
                  <a:pt x="178" y="176"/>
                  <a:pt x="151" y="176"/>
                </a:cubicBezTo>
                <a:cubicBezTo>
                  <a:pt x="125" y="176"/>
                  <a:pt x="103" y="155"/>
                  <a:pt x="103" y="128"/>
                </a:cubicBezTo>
                <a:lnTo>
                  <a:pt x="103" y="126"/>
                </a:lnTo>
                <a:cubicBezTo>
                  <a:pt x="103" y="123"/>
                  <a:pt x="104" y="120"/>
                  <a:pt x="104" y="117"/>
                </a:cubicBezTo>
                <a:lnTo>
                  <a:pt x="105" y="115"/>
                </a:lnTo>
                <a:cubicBezTo>
                  <a:pt x="109" y="92"/>
                  <a:pt x="129" y="76"/>
                  <a:pt x="152" y="76"/>
                </a:cubicBezTo>
                <a:lnTo>
                  <a:pt x="152" y="76"/>
                </a:lnTo>
                <a:cubicBezTo>
                  <a:pt x="179" y="76"/>
                  <a:pt x="200" y="97"/>
                  <a:pt x="200" y="124"/>
                </a:cubicBezTo>
                <a:cubicBezTo>
                  <a:pt x="200" y="150"/>
                  <a:pt x="179" y="172"/>
                  <a:pt x="152" y="172"/>
                </a:cubicBezTo>
                <a:lnTo>
                  <a:pt x="150" y="172"/>
                </a:lnTo>
                <a:lnTo>
                  <a:pt x="147" y="172"/>
                </a:lnTo>
                <a:cubicBezTo>
                  <a:pt x="134" y="172"/>
                  <a:pt x="121" y="166"/>
                  <a:pt x="112" y="156"/>
                </a:cubicBezTo>
                <a:cubicBezTo>
                  <a:pt x="103" y="146"/>
                  <a:pt x="98" y="133"/>
                  <a:pt x="100" y="119"/>
                </a:cubicBezTo>
                <a:lnTo>
                  <a:pt x="100" y="114"/>
                </a:lnTo>
                <a:lnTo>
                  <a:pt x="101" y="108"/>
                </a:lnTo>
                <a:cubicBezTo>
                  <a:pt x="102" y="106"/>
                  <a:pt x="102" y="103"/>
                  <a:pt x="103" y="101"/>
                </a:cubicBezTo>
                <a:lnTo>
                  <a:pt x="103" y="99"/>
                </a:lnTo>
                <a:cubicBezTo>
                  <a:pt x="111" y="77"/>
                  <a:pt x="133" y="63"/>
                  <a:pt x="157" y="67"/>
                </a:cubicBezTo>
                <a:cubicBezTo>
                  <a:pt x="180" y="71"/>
                  <a:pt x="197" y="91"/>
                  <a:pt x="197" y="114"/>
                </a:cubicBezTo>
                <a:lnTo>
                  <a:pt x="197" y="117"/>
                </a:lnTo>
                <a:cubicBezTo>
                  <a:pt x="197" y="121"/>
                  <a:pt x="196" y="125"/>
                  <a:pt x="196" y="129"/>
                </a:cubicBezTo>
                <a:lnTo>
                  <a:pt x="195" y="131"/>
                </a:lnTo>
                <a:cubicBezTo>
                  <a:pt x="189" y="154"/>
                  <a:pt x="167" y="170"/>
                  <a:pt x="143" y="167"/>
                </a:cubicBezTo>
                <a:cubicBezTo>
                  <a:pt x="119" y="164"/>
                  <a:pt x="100" y="143"/>
                  <a:pt x="100" y="119"/>
                </a:cubicBezTo>
                <a:lnTo>
                  <a:pt x="100" y="114"/>
                </a:lnTo>
                <a:cubicBezTo>
                  <a:pt x="100" y="111"/>
                  <a:pt x="101" y="108"/>
                  <a:pt x="101" y="105"/>
                </a:cubicBezTo>
                <a:lnTo>
                  <a:pt x="102" y="100"/>
                </a:lnTo>
                <a:cubicBezTo>
                  <a:pt x="106" y="84"/>
                  <a:pt x="116" y="71"/>
                  <a:pt x="131" y="65"/>
                </a:cubicBezTo>
                <a:cubicBezTo>
                  <a:pt x="146" y="59"/>
                  <a:pt x="163" y="61"/>
                  <a:pt x="176" y="70"/>
                </a:cubicBezTo>
                <a:lnTo>
                  <a:pt x="179" y="72"/>
                </a:lnTo>
                <a:cubicBezTo>
                  <a:pt x="183" y="74"/>
                  <a:pt x="186" y="77"/>
                  <a:pt x="189" y="81"/>
                </a:cubicBezTo>
                <a:lnTo>
                  <a:pt x="192" y="84"/>
                </a:lnTo>
                <a:cubicBezTo>
                  <a:pt x="204" y="98"/>
                  <a:pt x="206" y="118"/>
                  <a:pt x="198" y="135"/>
                </a:cubicBezTo>
                <a:cubicBezTo>
                  <a:pt x="191" y="152"/>
                  <a:pt x="174" y="162"/>
                  <a:pt x="155" y="162"/>
                </a:cubicBezTo>
                <a:lnTo>
                  <a:pt x="154" y="162"/>
                </a:lnTo>
                <a:cubicBezTo>
                  <a:pt x="141" y="162"/>
                  <a:pt x="128" y="157"/>
                  <a:pt x="119" y="147"/>
                </a:cubicBezTo>
                <a:cubicBezTo>
                  <a:pt x="110" y="137"/>
                  <a:pt x="105" y="123"/>
                  <a:pt x="107" y="110"/>
                </a:cubicBezTo>
                <a:lnTo>
                  <a:pt x="107" y="105"/>
                </a:lnTo>
                <a:cubicBezTo>
                  <a:pt x="110" y="80"/>
                  <a:pt x="130" y="61"/>
                  <a:pt x="155" y="61"/>
                </a:cubicBezTo>
                <a:lnTo>
                  <a:pt x="157" y="61"/>
                </a:lnTo>
                <a:cubicBezTo>
                  <a:pt x="184" y="61"/>
                  <a:pt x="205" y="83"/>
                  <a:pt x="205" y="109"/>
                </a:cubicBezTo>
                <a:lnTo>
                  <a:pt x="205" y="112"/>
                </a:lnTo>
                <a:cubicBezTo>
                  <a:pt x="205" y="116"/>
                  <a:pt x="205" y="120"/>
                  <a:pt x="204" y="124"/>
                </a:cubicBezTo>
                <a:lnTo>
                  <a:pt x="204" y="126"/>
                </a:lnTo>
                <a:cubicBezTo>
                  <a:pt x="197" y="152"/>
                  <a:pt x="171" y="167"/>
                  <a:pt x="145" y="161"/>
                </a:cubicBezTo>
                <a:cubicBezTo>
                  <a:pt x="120" y="155"/>
                  <a:pt x="104" y="129"/>
                  <a:pt x="110" y="103"/>
                </a:cubicBezTo>
                <a:lnTo>
                  <a:pt x="111" y="101"/>
                </a:lnTo>
                <a:lnTo>
                  <a:pt x="113" y="94"/>
                </a:lnTo>
                <a:lnTo>
                  <a:pt x="114" y="90"/>
                </a:lnTo>
                <a:lnTo>
                  <a:pt x="113" y="114"/>
                </a:lnTo>
                <a:lnTo>
                  <a:pt x="112" y="109"/>
                </a:lnTo>
                <a:cubicBezTo>
                  <a:pt x="111" y="105"/>
                  <a:pt x="111" y="100"/>
                  <a:pt x="111" y="95"/>
                </a:cubicBezTo>
                <a:lnTo>
                  <a:pt x="112" y="90"/>
                </a:lnTo>
                <a:lnTo>
                  <a:pt x="111" y="90"/>
                </a:lnTo>
                <a:lnTo>
                  <a:pt x="159" y="138"/>
                </a:lnTo>
                <a:lnTo>
                  <a:pt x="159" y="138"/>
                </a:lnTo>
                <a:lnTo>
                  <a:pt x="207" y="86"/>
                </a:lnTo>
                <a:lnTo>
                  <a:pt x="207" y="91"/>
                </a:lnTo>
                <a:lnTo>
                  <a:pt x="208" y="95"/>
                </a:lnTo>
                <a:lnTo>
                  <a:pt x="208" y="103"/>
                </a:lnTo>
                <a:lnTo>
                  <a:pt x="208" y="105"/>
                </a:lnTo>
                <a:cubicBezTo>
                  <a:pt x="208" y="130"/>
                  <a:pt x="189" y="150"/>
                  <a:pt x="165" y="153"/>
                </a:cubicBezTo>
                <a:cubicBezTo>
                  <a:pt x="140" y="155"/>
                  <a:pt x="118" y="139"/>
                  <a:pt x="113" y="114"/>
                </a:cubicBezTo>
                <a:lnTo>
                  <a:pt x="112" y="112"/>
                </a:lnTo>
                <a:cubicBezTo>
                  <a:pt x="112" y="109"/>
                  <a:pt x="111" y="106"/>
                  <a:pt x="111" y="102"/>
                </a:cubicBezTo>
                <a:lnTo>
                  <a:pt x="111" y="98"/>
                </a:lnTo>
                <a:lnTo>
                  <a:pt x="111" y="90"/>
                </a:lnTo>
                <a:cubicBezTo>
                  <a:pt x="111" y="64"/>
                  <a:pt x="133" y="42"/>
                  <a:pt x="159" y="42"/>
                </a:cubicBezTo>
                <a:lnTo>
                  <a:pt x="160" y="42"/>
                </a:lnTo>
                <a:lnTo>
                  <a:pt x="126" y="124"/>
                </a:lnTo>
                <a:lnTo>
                  <a:pt x="124" y="122"/>
                </a:lnTo>
                <a:lnTo>
                  <a:pt x="125" y="123"/>
                </a:lnTo>
                <a:lnTo>
                  <a:pt x="202" y="98"/>
                </a:lnTo>
                <a:lnTo>
                  <a:pt x="201" y="100"/>
                </a:lnTo>
                <a:lnTo>
                  <a:pt x="202" y="79"/>
                </a:lnTo>
                <a:lnTo>
                  <a:pt x="202" y="81"/>
                </a:lnTo>
                <a:cubicBezTo>
                  <a:pt x="205" y="95"/>
                  <a:pt x="201" y="110"/>
                  <a:pt x="192" y="121"/>
                </a:cubicBezTo>
                <a:cubicBezTo>
                  <a:pt x="183" y="132"/>
                  <a:pt x="169" y="138"/>
                  <a:pt x="155" y="138"/>
                </a:cubicBezTo>
                <a:lnTo>
                  <a:pt x="154" y="138"/>
                </a:lnTo>
                <a:cubicBezTo>
                  <a:pt x="140" y="138"/>
                  <a:pt x="127" y="132"/>
                  <a:pt x="118" y="121"/>
                </a:cubicBezTo>
                <a:cubicBezTo>
                  <a:pt x="109" y="111"/>
                  <a:pt x="105" y="96"/>
                  <a:pt x="107" y="83"/>
                </a:cubicBezTo>
                <a:lnTo>
                  <a:pt x="108" y="80"/>
                </a:lnTo>
                <a:lnTo>
                  <a:pt x="107" y="87"/>
                </a:lnTo>
                <a:lnTo>
                  <a:pt x="107" y="83"/>
                </a:lnTo>
                <a:lnTo>
                  <a:pt x="107" y="78"/>
                </a:lnTo>
                <a:lnTo>
                  <a:pt x="107" y="76"/>
                </a:lnTo>
                <a:cubicBezTo>
                  <a:pt x="107" y="52"/>
                  <a:pt x="126" y="31"/>
                  <a:pt x="150" y="29"/>
                </a:cubicBezTo>
                <a:cubicBezTo>
                  <a:pt x="175" y="26"/>
                  <a:pt x="197" y="43"/>
                  <a:pt x="202" y="67"/>
                </a:cubicBezTo>
                <a:lnTo>
                  <a:pt x="203" y="70"/>
                </a:lnTo>
                <a:cubicBezTo>
                  <a:pt x="203" y="73"/>
                  <a:pt x="203" y="76"/>
                  <a:pt x="203" y="79"/>
                </a:cubicBezTo>
                <a:lnTo>
                  <a:pt x="203" y="84"/>
                </a:lnTo>
                <a:lnTo>
                  <a:pt x="203" y="88"/>
                </a:lnTo>
                <a:lnTo>
                  <a:pt x="203" y="90"/>
                </a:lnTo>
                <a:cubicBezTo>
                  <a:pt x="203" y="115"/>
                  <a:pt x="184" y="136"/>
                  <a:pt x="159" y="138"/>
                </a:cubicBezTo>
                <a:cubicBezTo>
                  <a:pt x="135" y="140"/>
                  <a:pt x="112" y="123"/>
                  <a:pt x="108" y="98"/>
                </a:cubicBezTo>
                <a:lnTo>
                  <a:pt x="108" y="95"/>
                </a:lnTo>
                <a:lnTo>
                  <a:pt x="107" y="85"/>
                </a:lnTo>
                <a:lnTo>
                  <a:pt x="106" y="82"/>
                </a:lnTo>
                <a:cubicBezTo>
                  <a:pt x="106" y="80"/>
                  <a:pt x="105" y="77"/>
                  <a:pt x="105" y="75"/>
                </a:cubicBezTo>
                <a:lnTo>
                  <a:pt x="105" y="71"/>
                </a:lnTo>
                <a:cubicBezTo>
                  <a:pt x="105" y="45"/>
                  <a:pt x="127" y="23"/>
                  <a:pt x="153" y="23"/>
                </a:cubicBezTo>
                <a:cubicBezTo>
                  <a:pt x="180" y="23"/>
                  <a:pt x="201" y="45"/>
                  <a:pt x="201" y="71"/>
                </a:cubicBezTo>
                <a:lnTo>
                  <a:pt x="201" y="72"/>
                </a:lnTo>
                <a:lnTo>
                  <a:pt x="199" y="57"/>
                </a:lnTo>
                <a:lnTo>
                  <a:pt x="200" y="60"/>
                </a:lnTo>
                <a:cubicBezTo>
                  <a:pt x="201" y="63"/>
                  <a:pt x="202" y="67"/>
                  <a:pt x="202" y="71"/>
                </a:cubicBezTo>
                <a:lnTo>
                  <a:pt x="203" y="77"/>
                </a:lnTo>
                <a:cubicBezTo>
                  <a:pt x="204" y="90"/>
                  <a:pt x="199" y="104"/>
                  <a:pt x="190" y="113"/>
                </a:cubicBezTo>
                <a:cubicBezTo>
                  <a:pt x="181" y="123"/>
                  <a:pt x="168" y="129"/>
                  <a:pt x="155" y="129"/>
                </a:cubicBezTo>
                <a:lnTo>
                  <a:pt x="154" y="129"/>
                </a:lnTo>
                <a:lnTo>
                  <a:pt x="188" y="47"/>
                </a:lnTo>
                <a:lnTo>
                  <a:pt x="191" y="50"/>
                </a:lnTo>
                <a:lnTo>
                  <a:pt x="190" y="48"/>
                </a:lnTo>
                <a:lnTo>
                  <a:pt x="112" y="86"/>
                </a:lnTo>
                <a:lnTo>
                  <a:pt x="112" y="84"/>
                </a:lnTo>
                <a:lnTo>
                  <a:pt x="112" y="91"/>
                </a:lnTo>
                <a:lnTo>
                  <a:pt x="112" y="88"/>
                </a:lnTo>
                <a:lnTo>
                  <a:pt x="111" y="80"/>
                </a:lnTo>
                <a:cubicBezTo>
                  <a:pt x="111" y="76"/>
                  <a:pt x="111" y="73"/>
                  <a:pt x="111" y="70"/>
                </a:cubicBezTo>
                <a:lnTo>
                  <a:pt x="112" y="66"/>
                </a:lnTo>
                <a:cubicBezTo>
                  <a:pt x="115" y="42"/>
                  <a:pt x="134" y="24"/>
                  <a:pt x="158" y="24"/>
                </a:cubicBezTo>
                <a:cubicBezTo>
                  <a:pt x="181" y="23"/>
                  <a:pt x="202" y="39"/>
                  <a:pt x="207" y="62"/>
                </a:cubicBezTo>
                <a:lnTo>
                  <a:pt x="207" y="65"/>
                </a:lnTo>
                <a:cubicBezTo>
                  <a:pt x="208" y="68"/>
                  <a:pt x="208" y="71"/>
                  <a:pt x="208" y="74"/>
                </a:cubicBezTo>
                <a:lnTo>
                  <a:pt x="208" y="76"/>
                </a:lnTo>
                <a:cubicBezTo>
                  <a:pt x="208" y="101"/>
                  <a:pt x="190" y="121"/>
                  <a:pt x="166" y="124"/>
                </a:cubicBezTo>
                <a:cubicBezTo>
                  <a:pt x="142" y="127"/>
                  <a:pt x="119" y="112"/>
                  <a:pt x="113" y="88"/>
                </a:cubicBezTo>
                <a:lnTo>
                  <a:pt x="113" y="86"/>
                </a:lnTo>
                <a:lnTo>
                  <a:pt x="112" y="79"/>
                </a:lnTo>
                <a:cubicBezTo>
                  <a:pt x="107" y="53"/>
                  <a:pt x="125" y="28"/>
                  <a:pt x="151" y="24"/>
                </a:cubicBezTo>
                <a:cubicBezTo>
                  <a:pt x="177" y="20"/>
                  <a:pt x="202" y="37"/>
                  <a:pt x="206" y="64"/>
                </a:cubicBezTo>
                <a:lnTo>
                  <a:pt x="207" y="67"/>
                </a:lnTo>
                <a:lnTo>
                  <a:pt x="207" y="65"/>
                </a:lnTo>
                <a:cubicBezTo>
                  <a:pt x="213" y="91"/>
                  <a:pt x="197" y="117"/>
                  <a:pt x="172" y="123"/>
                </a:cubicBezTo>
                <a:cubicBezTo>
                  <a:pt x="146" y="129"/>
                  <a:pt x="120" y="114"/>
                  <a:pt x="113" y="88"/>
                </a:cubicBezTo>
                <a:lnTo>
                  <a:pt x="113" y="86"/>
                </a:lnTo>
                <a:lnTo>
                  <a:pt x="112" y="79"/>
                </a:lnTo>
                <a:cubicBezTo>
                  <a:pt x="111" y="74"/>
                  <a:pt x="111" y="69"/>
                  <a:pt x="112" y="64"/>
                </a:cubicBezTo>
                <a:lnTo>
                  <a:pt x="112" y="61"/>
                </a:lnTo>
                <a:cubicBezTo>
                  <a:pt x="113" y="54"/>
                  <a:pt x="116" y="47"/>
                  <a:pt x="120" y="42"/>
                </a:cubicBezTo>
                <a:lnTo>
                  <a:pt x="121" y="40"/>
                </a:lnTo>
                <a:cubicBezTo>
                  <a:pt x="132" y="24"/>
                  <a:pt x="152" y="16"/>
                  <a:pt x="172" y="20"/>
                </a:cubicBezTo>
                <a:cubicBezTo>
                  <a:pt x="191" y="25"/>
                  <a:pt x="206" y="42"/>
                  <a:pt x="208" y="62"/>
                </a:cubicBezTo>
                <a:lnTo>
                  <a:pt x="209" y="66"/>
                </a:lnTo>
                <a:lnTo>
                  <a:pt x="209" y="72"/>
                </a:lnTo>
                <a:cubicBezTo>
                  <a:pt x="211" y="85"/>
                  <a:pt x="206" y="99"/>
                  <a:pt x="197" y="109"/>
                </a:cubicBezTo>
                <a:cubicBezTo>
                  <a:pt x="188" y="119"/>
                  <a:pt x="175" y="124"/>
                  <a:pt x="161" y="124"/>
                </a:cubicBezTo>
                <a:lnTo>
                  <a:pt x="160" y="124"/>
                </a:lnTo>
                <a:cubicBezTo>
                  <a:pt x="145" y="124"/>
                  <a:pt x="130" y="117"/>
                  <a:pt x="121" y="104"/>
                </a:cubicBezTo>
                <a:lnTo>
                  <a:pt x="118" y="99"/>
                </a:lnTo>
                <a:cubicBezTo>
                  <a:pt x="107" y="84"/>
                  <a:pt x="106" y="65"/>
                  <a:pt x="114" y="49"/>
                </a:cubicBezTo>
                <a:cubicBezTo>
                  <a:pt x="123" y="33"/>
                  <a:pt x="139" y="23"/>
                  <a:pt x="157" y="23"/>
                </a:cubicBezTo>
                <a:lnTo>
                  <a:pt x="157" y="23"/>
                </a:lnTo>
                <a:lnTo>
                  <a:pt x="109" y="71"/>
                </a:lnTo>
                <a:lnTo>
                  <a:pt x="109" y="66"/>
                </a:lnTo>
                <a:lnTo>
                  <a:pt x="109" y="62"/>
                </a:lnTo>
                <a:cubicBezTo>
                  <a:pt x="109" y="35"/>
                  <a:pt x="131" y="14"/>
                  <a:pt x="157" y="14"/>
                </a:cubicBezTo>
                <a:cubicBezTo>
                  <a:pt x="184" y="14"/>
                  <a:pt x="205" y="35"/>
                  <a:pt x="205" y="62"/>
                </a:cubicBezTo>
                <a:lnTo>
                  <a:pt x="205" y="64"/>
                </a:lnTo>
                <a:lnTo>
                  <a:pt x="205" y="67"/>
                </a:lnTo>
                <a:cubicBezTo>
                  <a:pt x="205" y="93"/>
                  <a:pt x="184" y="115"/>
                  <a:pt x="157" y="115"/>
                </a:cubicBezTo>
                <a:lnTo>
                  <a:pt x="156" y="115"/>
                </a:lnTo>
                <a:cubicBezTo>
                  <a:pt x="130" y="115"/>
                  <a:pt x="108" y="93"/>
                  <a:pt x="108" y="67"/>
                </a:cubicBezTo>
                <a:cubicBezTo>
                  <a:pt x="108" y="40"/>
                  <a:pt x="130" y="19"/>
                  <a:pt x="156" y="19"/>
                </a:cubicBezTo>
                <a:lnTo>
                  <a:pt x="158" y="19"/>
                </a:lnTo>
                <a:lnTo>
                  <a:pt x="111" y="72"/>
                </a:lnTo>
                <a:lnTo>
                  <a:pt x="110" y="68"/>
                </a:lnTo>
                <a:lnTo>
                  <a:pt x="110" y="67"/>
                </a:lnTo>
                <a:cubicBezTo>
                  <a:pt x="107" y="53"/>
                  <a:pt x="111" y="38"/>
                  <a:pt x="120" y="27"/>
                </a:cubicBezTo>
                <a:cubicBezTo>
                  <a:pt x="129" y="16"/>
                  <a:pt x="143" y="9"/>
                  <a:pt x="157" y="9"/>
                </a:cubicBezTo>
                <a:lnTo>
                  <a:pt x="157" y="9"/>
                </a:lnTo>
                <a:lnTo>
                  <a:pt x="110" y="50"/>
                </a:lnTo>
                <a:lnTo>
                  <a:pt x="111" y="47"/>
                </a:lnTo>
                <a:lnTo>
                  <a:pt x="112" y="41"/>
                </a:lnTo>
                <a:cubicBezTo>
                  <a:pt x="117" y="19"/>
                  <a:pt x="137" y="4"/>
                  <a:pt x="160" y="4"/>
                </a:cubicBezTo>
                <a:cubicBezTo>
                  <a:pt x="182" y="5"/>
                  <a:pt x="201" y="21"/>
                  <a:pt x="206" y="43"/>
                </a:cubicBezTo>
                <a:lnTo>
                  <a:pt x="206" y="46"/>
                </a:lnTo>
                <a:cubicBezTo>
                  <a:pt x="207" y="49"/>
                  <a:pt x="207" y="52"/>
                  <a:pt x="207" y="55"/>
                </a:cubicBezTo>
                <a:lnTo>
                  <a:pt x="207" y="57"/>
                </a:lnTo>
                <a:cubicBezTo>
                  <a:pt x="207" y="82"/>
                  <a:pt x="188" y="103"/>
                  <a:pt x="164" y="105"/>
                </a:cubicBezTo>
                <a:cubicBezTo>
                  <a:pt x="139" y="108"/>
                  <a:pt x="117" y="91"/>
                  <a:pt x="112" y="67"/>
                </a:cubicBezTo>
                <a:lnTo>
                  <a:pt x="111" y="64"/>
                </a:lnTo>
                <a:lnTo>
                  <a:pt x="111" y="62"/>
                </a:lnTo>
                <a:cubicBezTo>
                  <a:pt x="106" y="36"/>
                  <a:pt x="123" y="11"/>
                  <a:pt x="149" y="5"/>
                </a:cubicBezTo>
                <a:cubicBezTo>
                  <a:pt x="175" y="0"/>
                  <a:pt x="200" y="17"/>
                  <a:pt x="205" y="43"/>
                </a:cubicBezTo>
                <a:lnTo>
                  <a:pt x="206" y="46"/>
                </a:lnTo>
                <a:cubicBezTo>
                  <a:pt x="206" y="49"/>
                  <a:pt x="206" y="52"/>
                  <a:pt x="206" y="55"/>
                </a:cubicBezTo>
                <a:lnTo>
                  <a:pt x="206" y="57"/>
                </a:lnTo>
                <a:cubicBezTo>
                  <a:pt x="206" y="84"/>
                  <a:pt x="185" y="105"/>
                  <a:pt x="158" y="105"/>
                </a:cubicBezTo>
                <a:cubicBezTo>
                  <a:pt x="132" y="105"/>
                  <a:pt x="110" y="84"/>
                  <a:pt x="110" y="57"/>
                </a:cubicBezTo>
                <a:lnTo>
                  <a:pt x="110" y="55"/>
                </a:lnTo>
                <a:lnTo>
                  <a:pt x="111" y="63"/>
                </a:lnTo>
                <a:lnTo>
                  <a:pt x="111" y="60"/>
                </a:lnTo>
                <a:cubicBezTo>
                  <a:pt x="108" y="46"/>
                  <a:pt x="112" y="32"/>
                  <a:pt x="121" y="21"/>
                </a:cubicBezTo>
                <a:cubicBezTo>
                  <a:pt x="130" y="11"/>
                  <a:pt x="144" y="4"/>
                  <a:pt x="158" y="4"/>
                </a:cubicBezTo>
                <a:lnTo>
                  <a:pt x="159" y="4"/>
                </a:lnTo>
                <a:lnTo>
                  <a:pt x="111" y="52"/>
                </a:lnTo>
                <a:lnTo>
                  <a:pt x="111" y="50"/>
                </a:lnTo>
                <a:lnTo>
                  <a:pt x="111" y="48"/>
                </a:lnTo>
                <a:cubicBezTo>
                  <a:pt x="111" y="21"/>
                  <a:pt x="132" y="0"/>
                  <a:pt x="159" y="0"/>
                </a:cubicBezTo>
                <a:cubicBezTo>
                  <a:pt x="185" y="0"/>
                  <a:pt x="207" y="21"/>
                  <a:pt x="207" y="48"/>
                </a:cubicBezTo>
                <a:lnTo>
                  <a:pt x="207" y="50"/>
                </a:lnTo>
                <a:cubicBezTo>
                  <a:pt x="207" y="54"/>
                  <a:pt x="206" y="58"/>
                  <a:pt x="206" y="62"/>
                </a:cubicBezTo>
                <a:lnTo>
                  <a:pt x="205" y="64"/>
                </a:lnTo>
                <a:cubicBezTo>
                  <a:pt x="199" y="90"/>
                  <a:pt x="173" y="105"/>
                  <a:pt x="147" y="99"/>
                </a:cubicBezTo>
                <a:cubicBezTo>
                  <a:pt x="121" y="93"/>
                  <a:pt x="105" y="67"/>
                  <a:pt x="112" y="41"/>
                </a:cubicBezTo>
                <a:lnTo>
                  <a:pt x="112" y="39"/>
                </a:lnTo>
                <a:lnTo>
                  <a:pt x="111" y="50"/>
                </a:lnTo>
                <a:lnTo>
                  <a:pt x="111" y="48"/>
                </a:lnTo>
                <a:lnTo>
                  <a:pt x="207" y="48"/>
                </a:lnTo>
                <a:lnTo>
                  <a:pt x="207" y="50"/>
                </a:lnTo>
                <a:lnTo>
                  <a:pt x="207" y="52"/>
                </a:lnTo>
                <a:cubicBezTo>
                  <a:pt x="207" y="79"/>
                  <a:pt x="185" y="100"/>
                  <a:pt x="159" y="100"/>
                </a:cubicBezTo>
                <a:lnTo>
                  <a:pt x="158" y="100"/>
                </a:lnTo>
                <a:lnTo>
                  <a:pt x="205" y="45"/>
                </a:lnTo>
                <a:lnTo>
                  <a:pt x="206" y="48"/>
                </a:lnTo>
                <a:cubicBezTo>
                  <a:pt x="206" y="50"/>
                  <a:pt x="206" y="53"/>
                  <a:pt x="206" y="55"/>
                </a:cubicBezTo>
                <a:lnTo>
                  <a:pt x="206" y="57"/>
                </a:lnTo>
                <a:lnTo>
                  <a:pt x="110" y="57"/>
                </a:lnTo>
                <a:lnTo>
                  <a:pt x="110" y="55"/>
                </a:lnTo>
                <a:lnTo>
                  <a:pt x="111" y="64"/>
                </a:lnTo>
                <a:lnTo>
                  <a:pt x="111" y="62"/>
                </a:lnTo>
                <a:lnTo>
                  <a:pt x="205" y="43"/>
                </a:lnTo>
                <a:lnTo>
                  <a:pt x="206" y="46"/>
                </a:lnTo>
                <a:lnTo>
                  <a:pt x="206" y="48"/>
                </a:lnTo>
                <a:lnTo>
                  <a:pt x="111" y="57"/>
                </a:lnTo>
                <a:lnTo>
                  <a:pt x="111" y="55"/>
                </a:lnTo>
                <a:lnTo>
                  <a:pt x="112" y="64"/>
                </a:lnTo>
                <a:lnTo>
                  <a:pt x="111" y="62"/>
                </a:lnTo>
                <a:lnTo>
                  <a:pt x="205" y="64"/>
                </a:lnTo>
                <a:lnTo>
                  <a:pt x="205" y="62"/>
                </a:lnTo>
                <a:lnTo>
                  <a:pt x="205" y="65"/>
                </a:lnTo>
                <a:cubicBezTo>
                  <a:pt x="201" y="89"/>
                  <a:pt x="181" y="105"/>
                  <a:pt x="157" y="105"/>
                </a:cubicBezTo>
                <a:lnTo>
                  <a:pt x="157" y="105"/>
                </a:lnTo>
                <a:lnTo>
                  <a:pt x="204" y="48"/>
                </a:lnTo>
                <a:lnTo>
                  <a:pt x="206" y="57"/>
                </a:lnTo>
                <a:lnTo>
                  <a:pt x="206" y="62"/>
                </a:lnTo>
                <a:cubicBezTo>
                  <a:pt x="208" y="75"/>
                  <a:pt x="203" y="89"/>
                  <a:pt x="194" y="99"/>
                </a:cubicBezTo>
                <a:cubicBezTo>
                  <a:pt x="185" y="109"/>
                  <a:pt x="172" y="115"/>
                  <a:pt x="158" y="115"/>
                </a:cubicBezTo>
                <a:lnTo>
                  <a:pt x="156" y="115"/>
                </a:lnTo>
                <a:lnTo>
                  <a:pt x="156" y="19"/>
                </a:lnTo>
                <a:lnTo>
                  <a:pt x="157" y="19"/>
                </a:lnTo>
                <a:lnTo>
                  <a:pt x="109" y="67"/>
                </a:lnTo>
                <a:lnTo>
                  <a:pt x="109" y="64"/>
                </a:lnTo>
                <a:lnTo>
                  <a:pt x="109" y="62"/>
                </a:lnTo>
                <a:lnTo>
                  <a:pt x="205" y="62"/>
                </a:lnTo>
                <a:lnTo>
                  <a:pt x="205" y="66"/>
                </a:lnTo>
                <a:lnTo>
                  <a:pt x="205" y="71"/>
                </a:lnTo>
                <a:cubicBezTo>
                  <a:pt x="205" y="98"/>
                  <a:pt x="184" y="119"/>
                  <a:pt x="157" y="119"/>
                </a:cubicBezTo>
                <a:lnTo>
                  <a:pt x="157" y="119"/>
                </a:lnTo>
                <a:lnTo>
                  <a:pt x="196" y="44"/>
                </a:lnTo>
                <a:lnTo>
                  <a:pt x="200" y="49"/>
                </a:lnTo>
                <a:lnTo>
                  <a:pt x="160" y="28"/>
                </a:lnTo>
                <a:lnTo>
                  <a:pt x="161" y="28"/>
                </a:lnTo>
                <a:lnTo>
                  <a:pt x="114" y="81"/>
                </a:lnTo>
                <a:lnTo>
                  <a:pt x="113" y="77"/>
                </a:lnTo>
                <a:lnTo>
                  <a:pt x="113" y="72"/>
                </a:lnTo>
                <a:lnTo>
                  <a:pt x="200" y="94"/>
                </a:lnTo>
                <a:lnTo>
                  <a:pt x="199" y="95"/>
                </a:lnTo>
                <a:lnTo>
                  <a:pt x="207" y="76"/>
                </a:lnTo>
                <a:lnTo>
                  <a:pt x="206" y="79"/>
                </a:lnTo>
                <a:lnTo>
                  <a:pt x="206" y="64"/>
                </a:lnTo>
                <a:lnTo>
                  <a:pt x="206" y="63"/>
                </a:lnTo>
                <a:lnTo>
                  <a:pt x="207" y="65"/>
                </a:lnTo>
                <a:lnTo>
                  <a:pt x="113" y="88"/>
                </a:lnTo>
                <a:lnTo>
                  <a:pt x="112" y="82"/>
                </a:lnTo>
                <a:lnTo>
                  <a:pt x="112" y="79"/>
                </a:lnTo>
                <a:lnTo>
                  <a:pt x="206" y="64"/>
                </a:lnTo>
                <a:lnTo>
                  <a:pt x="206" y="63"/>
                </a:lnTo>
                <a:lnTo>
                  <a:pt x="207" y="65"/>
                </a:lnTo>
                <a:lnTo>
                  <a:pt x="112" y="76"/>
                </a:lnTo>
                <a:lnTo>
                  <a:pt x="112" y="74"/>
                </a:lnTo>
                <a:lnTo>
                  <a:pt x="113" y="83"/>
                </a:lnTo>
                <a:lnTo>
                  <a:pt x="112" y="81"/>
                </a:lnTo>
                <a:lnTo>
                  <a:pt x="207" y="77"/>
                </a:lnTo>
                <a:lnTo>
                  <a:pt x="207" y="81"/>
                </a:lnTo>
                <a:lnTo>
                  <a:pt x="207" y="71"/>
                </a:lnTo>
                <a:lnTo>
                  <a:pt x="207" y="74"/>
                </a:lnTo>
                <a:lnTo>
                  <a:pt x="207" y="78"/>
                </a:lnTo>
                <a:cubicBezTo>
                  <a:pt x="208" y="80"/>
                  <a:pt x="208" y="82"/>
                  <a:pt x="208" y="84"/>
                </a:cubicBezTo>
                <a:lnTo>
                  <a:pt x="208" y="86"/>
                </a:lnTo>
                <a:cubicBezTo>
                  <a:pt x="208" y="104"/>
                  <a:pt x="197" y="121"/>
                  <a:pt x="181" y="129"/>
                </a:cubicBezTo>
                <a:cubicBezTo>
                  <a:pt x="164" y="137"/>
                  <a:pt x="144" y="135"/>
                  <a:pt x="130" y="123"/>
                </a:cubicBezTo>
                <a:lnTo>
                  <a:pt x="124" y="118"/>
                </a:lnTo>
                <a:lnTo>
                  <a:pt x="121" y="115"/>
                </a:lnTo>
                <a:cubicBezTo>
                  <a:pt x="107" y="101"/>
                  <a:pt x="103" y="81"/>
                  <a:pt x="110" y="63"/>
                </a:cubicBezTo>
                <a:cubicBezTo>
                  <a:pt x="118" y="45"/>
                  <a:pt x="135" y="33"/>
                  <a:pt x="154" y="33"/>
                </a:cubicBezTo>
                <a:lnTo>
                  <a:pt x="155" y="33"/>
                </a:lnTo>
                <a:lnTo>
                  <a:pt x="107" y="85"/>
                </a:lnTo>
                <a:lnTo>
                  <a:pt x="107" y="79"/>
                </a:lnTo>
                <a:lnTo>
                  <a:pt x="109" y="90"/>
                </a:lnTo>
                <a:lnTo>
                  <a:pt x="108" y="87"/>
                </a:lnTo>
                <a:cubicBezTo>
                  <a:pt x="106" y="82"/>
                  <a:pt x="105" y="77"/>
                  <a:pt x="105" y="72"/>
                </a:cubicBezTo>
                <a:lnTo>
                  <a:pt x="105" y="71"/>
                </a:lnTo>
                <a:lnTo>
                  <a:pt x="201" y="71"/>
                </a:lnTo>
                <a:lnTo>
                  <a:pt x="201" y="75"/>
                </a:lnTo>
                <a:lnTo>
                  <a:pt x="201" y="68"/>
                </a:lnTo>
                <a:lnTo>
                  <a:pt x="202" y="77"/>
                </a:lnTo>
                <a:lnTo>
                  <a:pt x="202" y="80"/>
                </a:lnTo>
                <a:lnTo>
                  <a:pt x="203" y="83"/>
                </a:lnTo>
                <a:lnTo>
                  <a:pt x="107" y="90"/>
                </a:lnTo>
                <a:lnTo>
                  <a:pt x="107" y="88"/>
                </a:lnTo>
                <a:lnTo>
                  <a:pt x="107" y="84"/>
                </a:lnTo>
                <a:lnTo>
                  <a:pt x="107" y="79"/>
                </a:lnTo>
                <a:lnTo>
                  <a:pt x="108" y="88"/>
                </a:lnTo>
                <a:lnTo>
                  <a:pt x="108" y="86"/>
                </a:lnTo>
                <a:lnTo>
                  <a:pt x="203" y="76"/>
                </a:lnTo>
                <a:lnTo>
                  <a:pt x="203" y="78"/>
                </a:lnTo>
                <a:lnTo>
                  <a:pt x="203" y="83"/>
                </a:lnTo>
                <a:lnTo>
                  <a:pt x="203" y="87"/>
                </a:lnTo>
                <a:cubicBezTo>
                  <a:pt x="203" y="90"/>
                  <a:pt x="203" y="93"/>
                  <a:pt x="202" y="95"/>
                </a:cubicBezTo>
                <a:lnTo>
                  <a:pt x="202" y="98"/>
                </a:lnTo>
                <a:lnTo>
                  <a:pt x="154" y="42"/>
                </a:lnTo>
                <a:lnTo>
                  <a:pt x="155" y="42"/>
                </a:lnTo>
                <a:lnTo>
                  <a:pt x="108" y="100"/>
                </a:lnTo>
                <a:lnTo>
                  <a:pt x="107" y="97"/>
                </a:lnTo>
                <a:cubicBezTo>
                  <a:pt x="106" y="90"/>
                  <a:pt x="106" y="83"/>
                  <a:pt x="108" y="76"/>
                </a:cubicBezTo>
                <a:lnTo>
                  <a:pt x="108" y="74"/>
                </a:lnTo>
                <a:cubicBezTo>
                  <a:pt x="112" y="58"/>
                  <a:pt x="124" y="46"/>
                  <a:pt x="140" y="40"/>
                </a:cubicBezTo>
                <a:cubicBezTo>
                  <a:pt x="155" y="35"/>
                  <a:pt x="172" y="38"/>
                  <a:pt x="185" y="48"/>
                </a:cubicBezTo>
                <a:lnTo>
                  <a:pt x="191" y="54"/>
                </a:lnTo>
                <a:lnTo>
                  <a:pt x="194" y="57"/>
                </a:lnTo>
                <a:cubicBezTo>
                  <a:pt x="208" y="70"/>
                  <a:pt x="212" y="91"/>
                  <a:pt x="204" y="109"/>
                </a:cubicBezTo>
                <a:cubicBezTo>
                  <a:pt x="197" y="127"/>
                  <a:pt x="179" y="138"/>
                  <a:pt x="160" y="138"/>
                </a:cubicBezTo>
                <a:lnTo>
                  <a:pt x="159" y="138"/>
                </a:lnTo>
                <a:lnTo>
                  <a:pt x="207" y="90"/>
                </a:lnTo>
                <a:lnTo>
                  <a:pt x="207" y="98"/>
                </a:lnTo>
                <a:lnTo>
                  <a:pt x="207" y="102"/>
                </a:lnTo>
                <a:lnTo>
                  <a:pt x="207" y="93"/>
                </a:lnTo>
                <a:lnTo>
                  <a:pt x="207" y="96"/>
                </a:lnTo>
                <a:lnTo>
                  <a:pt x="112" y="105"/>
                </a:lnTo>
                <a:lnTo>
                  <a:pt x="112" y="103"/>
                </a:lnTo>
                <a:lnTo>
                  <a:pt x="112" y="105"/>
                </a:lnTo>
                <a:lnTo>
                  <a:pt x="112" y="100"/>
                </a:lnTo>
                <a:lnTo>
                  <a:pt x="111" y="95"/>
                </a:lnTo>
                <a:cubicBezTo>
                  <a:pt x="110" y="82"/>
                  <a:pt x="114" y="68"/>
                  <a:pt x="123" y="58"/>
                </a:cubicBezTo>
                <a:cubicBezTo>
                  <a:pt x="132" y="48"/>
                  <a:pt x="145" y="42"/>
                  <a:pt x="159" y="42"/>
                </a:cubicBezTo>
                <a:lnTo>
                  <a:pt x="159" y="42"/>
                </a:lnTo>
                <a:cubicBezTo>
                  <a:pt x="186" y="42"/>
                  <a:pt x="207" y="64"/>
                  <a:pt x="207" y="90"/>
                </a:cubicBezTo>
                <a:lnTo>
                  <a:pt x="207" y="101"/>
                </a:lnTo>
                <a:lnTo>
                  <a:pt x="207" y="105"/>
                </a:lnTo>
                <a:lnTo>
                  <a:pt x="206" y="91"/>
                </a:lnTo>
                <a:lnTo>
                  <a:pt x="207" y="96"/>
                </a:lnTo>
                <a:cubicBezTo>
                  <a:pt x="209" y="104"/>
                  <a:pt x="208" y="112"/>
                  <a:pt x="206" y="120"/>
                </a:cubicBezTo>
                <a:lnTo>
                  <a:pt x="204" y="125"/>
                </a:lnTo>
                <a:lnTo>
                  <a:pt x="204" y="124"/>
                </a:lnTo>
                <a:lnTo>
                  <a:pt x="204" y="126"/>
                </a:lnTo>
                <a:lnTo>
                  <a:pt x="110" y="103"/>
                </a:lnTo>
                <a:lnTo>
                  <a:pt x="111" y="101"/>
                </a:lnTo>
                <a:lnTo>
                  <a:pt x="109" y="112"/>
                </a:lnTo>
                <a:lnTo>
                  <a:pt x="109" y="109"/>
                </a:lnTo>
                <a:lnTo>
                  <a:pt x="157" y="157"/>
                </a:lnTo>
                <a:lnTo>
                  <a:pt x="155" y="157"/>
                </a:lnTo>
                <a:lnTo>
                  <a:pt x="203" y="114"/>
                </a:lnTo>
                <a:lnTo>
                  <a:pt x="202" y="119"/>
                </a:lnTo>
                <a:lnTo>
                  <a:pt x="154" y="66"/>
                </a:lnTo>
                <a:lnTo>
                  <a:pt x="155" y="66"/>
                </a:lnTo>
                <a:lnTo>
                  <a:pt x="118" y="145"/>
                </a:lnTo>
                <a:lnTo>
                  <a:pt x="116" y="142"/>
                </a:lnTo>
                <a:lnTo>
                  <a:pt x="126" y="151"/>
                </a:lnTo>
                <a:lnTo>
                  <a:pt x="123" y="149"/>
                </a:lnTo>
                <a:lnTo>
                  <a:pt x="197" y="119"/>
                </a:lnTo>
                <a:lnTo>
                  <a:pt x="196" y="124"/>
                </a:lnTo>
                <a:lnTo>
                  <a:pt x="196" y="114"/>
                </a:lnTo>
                <a:lnTo>
                  <a:pt x="196" y="119"/>
                </a:lnTo>
                <a:lnTo>
                  <a:pt x="102" y="107"/>
                </a:lnTo>
                <a:lnTo>
                  <a:pt x="102" y="105"/>
                </a:lnTo>
                <a:lnTo>
                  <a:pt x="101" y="117"/>
                </a:lnTo>
                <a:lnTo>
                  <a:pt x="101" y="114"/>
                </a:lnTo>
                <a:lnTo>
                  <a:pt x="195" y="130"/>
                </a:lnTo>
                <a:lnTo>
                  <a:pt x="194" y="131"/>
                </a:lnTo>
                <a:lnTo>
                  <a:pt x="196" y="124"/>
                </a:lnTo>
                <a:lnTo>
                  <a:pt x="196" y="124"/>
                </a:lnTo>
                <a:lnTo>
                  <a:pt x="195" y="129"/>
                </a:lnTo>
                <a:lnTo>
                  <a:pt x="147" y="76"/>
                </a:lnTo>
                <a:lnTo>
                  <a:pt x="150" y="76"/>
                </a:lnTo>
                <a:lnTo>
                  <a:pt x="152" y="76"/>
                </a:lnTo>
                <a:lnTo>
                  <a:pt x="152" y="172"/>
                </a:lnTo>
                <a:lnTo>
                  <a:pt x="152" y="172"/>
                </a:lnTo>
                <a:lnTo>
                  <a:pt x="199" y="133"/>
                </a:lnTo>
                <a:lnTo>
                  <a:pt x="199" y="136"/>
                </a:lnTo>
                <a:lnTo>
                  <a:pt x="199" y="126"/>
                </a:lnTo>
                <a:lnTo>
                  <a:pt x="199" y="128"/>
                </a:lnTo>
                <a:lnTo>
                  <a:pt x="103" y="128"/>
                </a:lnTo>
                <a:lnTo>
                  <a:pt x="103" y="126"/>
                </a:lnTo>
                <a:lnTo>
                  <a:pt x="105" y="138"/>
                </a:lnTo>
                <a:lnTo>
                  <a:pt x="104" y="136"/>
                </a:lnTo>
                <a:lnTo>
                  <a:pt x="198" y="112"/>
                </a:lnTo>
                <a:lnTo>
                  <a:pt x="198" y="114"/>
                </a:lnTo>
                <a:cubicBezTo>
                  <a:pt x="200" y="121"/>
                  <a:pt x="200" y="128"/>
                  <a:pt x="199" y="135"/>
                </a:cubicBezTo>
                <a:lnTo>
                  <a:pt x="198" y="138"/>
                </a:lnTo>
                <a:cubicBezTo>
                  <a:pt x="194" y="157"/>
                  <a:pt x="179" y="173"/>
                  <a:pt x="159" y="176"/>
                </a:cubicBezTo>
                <a:lnTo>
                  <a:pt x="156" y="176"/>
                </a:lnTo>
                <a:cubicBezTo>
                  <a:pt x="151" y="177"/>
                  <a:pt x="146" y="177"/>
                  <a:pt x="141" y="176"/>
                </a:cubicBezTo>
                <a:lnTo>
                  <a:pt x="138" y="176"/>
                </a:lnTo>
                <a:lnTo>
                  <a:pt x="192" y="128"/>
                </a:lnTo>
                <a:lnTo>
                  <a:pt x="192" y="131"/>
                </a:lnTo>
                <a:lnTo>
                  <a:pt x="192" y="136"/>
                </a:lnTo>
                <a:lnTo>
                  <a:pt x="192" y="140"/>
                </a:lnTo>
                <a:lnTo>
                  <a:pt x="192" y="143"/>
                </a:lnTo>
                <a:lnTo>
                  <a:pt x="96" y="143"/>
                </a:lnTo>
                <a:lnTo>
                  <a:pt x="96" y="142"/>
                </a:lnTo>
                <a:lnTo>
                  <a:pt x="96" y="139"/>
                </a:lnTo>
                <a:lnTo>
                  <a:pt x="96" y="133"/>
                </a:lnTo>
                <a:lnTo>
                  <a:pt x="144" y="181"/>
                </a:lnTo>
                <a:lnTo>
                  <a:pt x="144" y="181"/>
                </a:lnTo>
                <a:lnTo>
                  <a:pt x="143" y="181"/>
                </a:lnTo>
                <a:cubicBezTo>
                  <a:pt x="116" y="181"/>
                  <a:pt x="95" y="160"/>
                  <a:pt x="95" y="133"/>
                </a:cubicBezTo>
                <a:lnTo>
                  <a:pt x="95" y="130"/>
                </a:lnTo>
                <a:cubicBezTo>
                  <a:pt x="95" y="127"/>
                  <a:pt x="95" y="123"/>
                  <a:pt x="96" y="119"/>
                </a:cubicBezTo>
                <a:lnTo>
                  <a:pt x="97" y="117"/>
                </a:lnTo>
                <a:cubicBezTo>
                  <a:pt x="103" y="93"/>
                  <a:pt x="125" y="78"/>
                  <a:pt x="149" y="81"/>
                </a:cubicBezTo>
                <a:cubicBezTo>
                  <a:pt x="173" y="84"/>
                  <a:pt x="191" y="104"/>
                  <a:pt x="191" y="128"/>
                </a:cubicBezTo>
                <a:lnTo>
                  <a:pt x="191" y="132"/>
                </a:lnTo>
                <a:lnTo>
                  <a:pt x="191" y="134"/>
                </a:lnTo>
                <a:lnTo>
                  <a:pt x="192" y="138"/>
                </a:lnTo>
                <a:lnTo>
                  <a:pt x="192" y="142"/>
                </a:lnTo>
                <a:cubicBezTo>
                  <a:pt x="194" y="155"/>
                  <a:pt x="190" y="169"/>
                  <a:pt x="180" y="179"/>
                </a:cubicBezTo>
                <a:cubicBezTo>
                  <a:pt x="171" y="190"/>
                  <a:pt x="158" y="195"/>
                  <a:pt x="144" y="195"/>
                </a:cubicBezTo>
                <a:lnTo>
                  <a:pt x="143" y="195"/>
                </a:lnTo>
                <a:cubicBezTo>
                  <a:pt x="116" y="195"/>
                  <a:pt x="95" y="174"/>
                  <a:pt x="95" y="147"/>
                </a:cubicBezTo>
                <a:lnTo>
                  <a:pt x="95" y="143"/>
                </a:lnTo>
                <a:lnTo>
                  <a:pt x="95" y="138"/>
                </a:lnTo>
                <a:lnTo>
                  <a:pt x="143" y="186"/>
                </a:lnTo>
                <a:lnTo>
                  <a:pt x="141" y="186"/>
                </a:lnTo>
                <a:lnTo>
                  <a:pt x="189" y="130"/>
                </a:lnTo>
                <a:lnTo>
                  <a:pt x="189" y="133"/>
                </a:lnTo>
                <a:cubicBezTo>
                  <a:pt x="190" y="136"/>
                  <a:pt x="190" y="138"/>
                  <a:pt x="190" y="141"/>
                </a:cubicBezTo>
                <a:lnTo>
                  <a:pt x="190" y="143"/>
                </a:lnTo>
                <a:lnTo>
                  <a:pt x="95" y="134"/>
                </a:lnTo>
                <a:lnTo>
                  <a:pt x="95" y="131"/>
                </a:lnTo>
                <a:lnTo>
                  <a:pt x="94" y="140"/>
                </a:lnTo>
                <a:lnTo>
                  <a:pt x="94" y="138"/>
                </a:lnTo>
                <a:lnTo>
                  <a:pt x="190" y="138"/>
                </a:lnTo>
                <a:lnTo>
                  <a:pt x="190" y="140"/>
                </a:lnTo>
                <a:lnTo>
                  <a:pt x="190" y="143"/>
                </a:lnTo>
                <a:lnTo>
                  <a:pt x="190" y="146"/>
                </a:lnTo>
                <a:cubicBezTo>
                  <a:pt x="190" y="154"/>
                  <a:pt x="189" y="161"/>
                  <a:pt x="185" y="168"/>
                </a:cubicBezTo>
                <a:lnTo>
                  <a:pt x="185" y="169"/>
                </a:lnTo>
                <a:cubicBezTo>
                  <a:pt x="175" y="189"/>
                  <a:pt x="153" y="199"/>
                  <a:pt x="131" y="194"/>
                </a:cubicBezTo>
                <a:cubicBezTo>
                  <a:pt x="109" y="189"/>
                  <a:pt x="94" y="170"/>
                  <a:pt x="94" y="147"/>
                </a:cubicBezTo>
                <a:lnTo>
                  <a:pt x="94" y="150"/>
                </a:lnTo>
                <a:lnTo>
                  <a:pt x="93" y="140"/>
                </a:lnTo>
                <a:lnTo>
                  <a:pt x="93" y="135"/>
                </a:lnTo>
                <a:lnTo>
                  <a:pt x="96" y="150"/>
                </a:lnTo>
                <a:lnTo>
                  <a:pt x="95" y="149"/>
                </a:lnTo>
                <a:lnTo>
                  <a:pt x="189" y="133"/>
                </a:lnTo>
                <a:lnTo>
                  <a:pt x="189" y="136"/>
                </a:lnTo>
                <a:lnTo>
                  <a:pt x="189" y="142"/>
                </a:lnTo>
                <a:lnTo>
                  <a:pt x="189" y="154"/>
                </a:lnTo>
                <a:lnTo>
                  <a:pt x="188" y="152"/>
                </a:lnTo>
                <a:lnTo>
                  <a:pt x="188" y="153"/>
                </a:lnTo>
                <a:lnTo>
                  <a:pt x="92" y="153"/>
                </a:lnTo>
                <a:lnTo>
                  <a:pt x="92" y="151"/>
                </a:lnTo>
                <a:lnTo>
                  <a:pt x="92" y="147"/>
                </a:lnTo>
                <a:lnTo>
                  <a:pt x="140" y="195"/>
                </a:lnTo>
                <a:lnTo>
                  <a:pt x="139" y="195"/>
                </a:lnTo>
                <a:lnTo>
                  <a:pt x="139" y="99"/>
                </a:lnTo>
                <a:lnTo>
                  <a:pt x="140" y="99"/>
                </a:lnTo>
                <a:cubicBezTo>
                  <a:pt x="154" y="99"/>
                  <a:pt x="167" y="105"/>
                  <a:pt x="176" y="115"/>
                </a:cubicBezTo>
                <a:cubicBezTo>
                  <a:pt x="185" y="125"/>
                  <a:pt x="190" y="139"/>
                  <a:pt x="188" y="152"/>
                </a:cubicBezTo>
                <a:lnTo>
                  <a:pt x="188" y="157"/>
                </a:lnTo>
                <a:cubicBezTo>
                  <a:pt x="185" y="182"/>
                  <a:pt x="165" y="200"/>
                  <a:pt x="140" y="200"/>
                </a:cubicBezTo>
                <a:lnTo>
                  <a:pt x="139" y="200"/>
                </a:lnTo>
                <a:lnTo>
                  <a:pt x="187" y="143"/>
                </a:lnTo>
                <a:lnTo>
                  <a:pt x="187" y="143"/>
                </a:lnTo>
                <a:lnTo>
                  <a:pt x="187" y="145"/>
                </a:lnTo>
                <a:lnTo>
                  <a:pt x="92" y="157"/>
                </a:lnTo>
                <a:lnTo>
                  <a:pt x="92" y="154"/>
                </a:lnTo>
                <a:lnTo>
                  <a:pt x="94" y="166"/>
                </a:lnTo>
                <a:lnTo>
                  <a:pt x="93" y="164"/>
                </a:lnTo>
                <a:lnTo>
                  <a:pt x="188" y="152"/>
                </a:lnTo>
                <a:lnTo>
                  <a:pt x="188" y="154"/>
                </a:lnTo>
                <a:lnTo>
                  <a:pt x="188" y="157"/>
                </a:lnTo>
                <a:cubicBezTo>
                  <a:pt x="188" y="160"/>
                  <a:pt x="188" y="162"/>
                  <a:pt x="187" y="164"/>
                </a:cubicBezTo>
                <a:lnTo>
                  <a:pt x="187" y="168"/>
                </a:lnTo>
                <a:lnTo>
                  <a:pt x="187" y="161"/>
                </a:lnTo>
                <a:lnTo>
                  <a:pt x="187" y="162"/>
                </a:lnTo>
                <a:lnTo>
                  <a:pt x="91" y="162"/>
                </a:lnTo>
                <a:lnTo>
                  <a:pt x="92" y="165"/>
                </a:lnTo>
                <a:lnTo>
                  <a:pt x="91" y="155"/>
                </a:lnTo>
                <a:lnTo>
                  <a:pt x="91" y="150"/>
                </a:lnTo>
                <a:lnTo>
                  <a:pt x="91" y="147"/>
                </a:lnTo>
                <a:lnTo>
                  <a:pt x="187" y="147"/>
                </a:lnTo>
                <a:lnTo>
                  <a:pt x="187" y="148"/>
                </a:lnTo>
                <a:lnTo>
                  <a:pt x="185" y="133"/>
                </a:lnTo>
                <a:lnTo>
                  <a:pt x="186" y="136"/>
                </a:lnTo>
                <a:cubicBezTo>
                  <a:pt x="187" y="140"/>
                  <a:pt x="187" y="143"/>
                  <a:pt x="188" y="147"/>
                </a:cubicBezTo>
                <a:lnTo>
                  <a:pt x="188" y="153"/>
                </a:lnTo>
                <a:lnTo>
                  <a:pt x="140" y="109"/>
                </a:lnTo>
                <a:lnTo>
                  <a:pt x="141" y="109"/>
                </a:lnTo>
                <a:lnTo>
                  <a:pt x="141" y="205"/>
                </a:lnTo>
                <a:lnTo>
                  <a:pt x="140" y="205"/>
                </a:lnTo>
                <a:lnTo>
                  <a:pt x="188" y="157"/>
                </a:lnTo>
                <a:lnTo>
                  <a:pt x="188" y="160"/>
                </a:lnTo>
                <a:lnTo>
                  <a:pt x="188" y="165"/>
                </a:lnTo>
                <a:lnTo>
                  <a:pt x="188" y="169"/>
                </a:lnTo>
                <a:lnTo>
                  <a:pt x="188" y="171"/>
                </a:lnTo>
                <a:lnTo>
                  <a:pt x="92" y="171"/>
                </a:lnTo>
                <a:lnTo>
                  <a:pt x="92" y="170"/>
                </a:lnTo>
                <a:cubicBezTo>
                  <a:pt x="92" y="168"/>
                  <a:pt x="92" y="165"/>
                  <a:pt x="93" y="163"/>
                </a:cubicBezTo>
                <a:lnTo>
                  <a:pt x="93" y="160"/>
                </a:lnTo>
                <a:lnTo>
                  <a:pt x="92" y="167"/>
                </a:lnTo>
                <a:lnTo>
                  <a:pt x="92" y="162"/>
                </a:lnTo>
                <a:cubicBezTo>
                  <a:pt x="92" y="135"/>
                  <a:pt x="114" y="114"/>
                  <a:pt x="140" y="114"/>
                </a:cubicBezTo>
                <a:lnTo>
                  <a:pt x="141" y="114"/>
                </a:lnTo>
                <a:cubicBezTo>
                  <a:pt x="155" y="114"/>
                  <a:pt x="167" y="120"/>
                  <a:pt x="177" y="130"/>
                </a:cubicBezTo>
                <a:cubicBezTo>
                  <a:pt x="186" y="140"/>
                  <a:pt x="190" y="153"/>
                  <a:pt x="189" y="167"/>
                </a:cubicBezTo>
                <a:lnTo>
                  <a:pt x="188" y="172"/>
                </a:lnTo>
                <a:lnTo>
                  <a:pt x="188" y="177"/>
                </a:lnTo>
                <a:lnTo>
                  <a:pt x="140" y="123"/>
                </a:lnTo>
                <a:lnTo>
                  <a:pt x="140" y="123"/>
                </a:lnTo>
                <a:lnTo>
                  <a:pt x="94" y="158"/>
                </a:lnTo>
                <a:lnTo>
                  <a:pt x="96" y="153"/>
                </a:lnTo>
                <a:lnTo>
                  <a:pt x="96" y="153"/>
                </a:lnTo>
                <a:lnTo>
                  <a:pt x="97" y="149"/>
                </a:lnTo>
                <a:cubicBezTo>
                  <a:pt x="98" y="145"/>
                  <a:pt x="99" y="141"/>
                  <a:pt x="101" y="138"/>
                </a:cubicBezTo>
                <a:lnTo>
                  <a:pt x="102" y="136"/>
                </a:lnTo>
                <a:cubicBezTo>
                  <a:pt x="111" y="118"/>
                  <a:pt x="130" y="107"/>
                  <a:pt x="150" y="109"/>
                </a:cubicBezTo>
                <a:cubicBezTo>
                  <a:pt x="170" y="111"/>
                  <a:pt x="187" y="126"/>
                  <a:pt x="192" y="145"/>
                </a:cubicBezTo>
                <a:lnTo>
                  <a:pt x="192" y="147"/>
                </a:lnTo>
                <a:cubicBezTo>
                  <a:pt x="193" y="151"/>
                  <a:pt x="193" y="155"/>
                  <a:pt x="193" y="159"/>
                </a:cubicBezTo>
                <a:lnTo>
                  <a:pt x="193" y="163"/>
                </a:lnTo>
                <a:lnTo>
                  <a:pt x="193" y="168"/>
                </a:lnTo>
                <a:lnTo>
                  <a:pt x="193" y="171"/>
                </a:lnTo>
                <a:lnTo>
                  <a:pt x="100" y="156"/>
                </a:lnTo>
                <a:lnTo>
                  <a:pt x="100" y="155"/>
                </a:lnTo>
                <a:lnTo>
                  <a:pt x="98" y="170"/>
                </a:lnTo>
                <a:lnTo>
                  <a:pt x="98" y="166"/>
                </a:lnTo>
                <a:lnTo>
                  <a:pt x="146" y="214"/>
                </a:lnTo>
                <a:lnTo>
                  <a:pt x="145" y="214"/>
                </a:lnTo>
                <a:lnTo>
                  <a:pt x="145" y="214"/>
                </a:lnTo>
                <a:lnTo>
                  <a:pt x="189" y="186"/>
                </a:lnTo>
                <a:lnTo>
                  <a:pt x="183" y="197"/>
                </a:lnTo>
                <a:lnTo>
                  <a:pt x="181" y="201"/>
                </a:lnTo>
                <a:cubicBezTo>
                  <a:pt x="168" y="222"/>
                  <a:pt x="142" y="230"/>
                  <a:pt x="120" y="219"/>
                </a:cubicBezTo>
                <a:cubicBezTo>
                  <a:pt x="98" y="209"/>
                  <a:pt x="87" y="184"/>
                  <a:pt x="94" y="161"/>
                </a:cubicBezTo>
                <a:lnTo>
                  <a:pt x="95" y="159"/>
                </a:lnTo>
                <a:lnTo>
                  <a:pt x="93" y="167"/>
                </a:lnTo>
                <a:lnTo>
                  <a:pt x="94" y="164"/>
                </a:lnTo>
                <a:lnTo>
                  <a:pt x="94" y="179"/>
                </a:lnTo>
                <a:lnTo>
                  <a:pt x="93" y="176"/>
                </a:lnTo>
                <a:lnTo>
                  <a:pt x="98" y="190"/>
                </a:lnTo>
                <a:lnTo>
                  <a:pt x="97" y="188"/>
                </a:lnTo>
                <a:lnTo>
                  <a:pt x="186" y="155"/>
                </a:lnTo>
                <a:lnTo>
                  <a:pt x="187" y="157"/>
                </a:lnTo>
                <a:cubicBezTo>
                  <a:pt x="187" y="161"/>
                  <a:pt x="188" y="165"/>
                  <a:pt x="188" y="168"/>
                </a:cubicBezTo>
                <a:lnTo>
                  <a:pt x="188" y="171"/>
                </a:lnTo>
                <a:cubicBezTo>
                  <a:pt x="188" y="198"/>
                  <a:pt x="166" y="219"/>
                  <a:pt x="140" y="219"/>
                </a:cubicBezTo>
                <a:lnTo>
                  <a:pt x="139" y="219"/>
                </a:lnTo>
                <a:lnTo>
                  <a:pt x="187" y="171"/>
                </a:lnTo>
                <a:lnTo>
                  <a:pt x="187" y="171"/>
                </a:lnTo>
                <a:lnTo>
                  <a:pt x="188" y="176"/>
                </a:lnTo>
                <a:lnTo>
                  <a:pt x="92" y="181"/>
                </a:lnTo>
                <a:lnTo>
                  <a:pt x="92" y="179"/>
                </a:lnTo>
                <a:lnTo>
                  <a:pt x="92" y="176"/>
                </a:lnTo>
                <a:lnTo>
                  <a:pt x="92" y="173"/>
                </a:lnTo>
                <a:lnTo>
                  <a:pt x="94" y="188"/>
                </a:lnTo>
                <a:lnTo>
                  <a:pt x="94" y="187"/>
                </a:lnTo>
                <a:lnTo>
                  <a:pt x="187" y="166"/>
                </a:lnTo>
                <a:lnTo>
                  <a:pt x="188" y="171"/>
                </a:lnTo>
                <a:lnTo>
                  <a:pt x="188" y="176"/>
                </a:lnTo>
                <a:cubicBezTo>
                  <a:pt x="190" y="190"/>
                  <a:pt x="185" y="203"/>
                  <a:pt x="176" y="213"/>
                </a:cubicBezTo>
                <a:cubicBezTo>
                  <a:pt x="167" y="223"/>
                  <a:pt x="154" y="229"/>
                  <a:pt x="140" y="229"/>
                </a:cubicBezTo>
                <a:lnTo>
                  <a:pt x="140" y="229"/>
                </a:lnTo>
                <a:cubicBezTo>
                  <a:pt x="126" y="229"/>
                  <a:pt x="113" y="223"/>
                  <a:pt x="104" y="212"/>
                </a:cubicBezTo>
                <a:cubicBezTo>
                  <a:pt x="95" y="202"/>
                  <a:pt x="90" y="188"/>
                  <a:pt x="92" y="174"/>
                </a:cubicBezTo>
                <a:lnTo>
                  <a:pt x="93" y="171"/>
                </a:lnTo>
                <a:lnTo>
                  <a:pt x="92" y="177"/>
                </a:lnTo>
                <a:lnTo>
                  <a:pt x="92" y="176"/>
                </a:lnTo>
                <a:lnTo>
                  <a:pt x="188" y="179"/>
                </a:lnTo>
                <a:lnTo>
                  <a:pt x="188" y="186"/>
                </a:lnTo>
                <a:lnTo>
                  <a:pt x="187" y="194"/>
                </a:lnTo>
                <a:lnTo>
                  <a:pt x="139" y="142"/>
                </a:lnTo>
                <a:lnTo>
                  <a:pt x="140" y="142"/>
                </a:lnTo>
                <a:lnTo>
                  <a:pt x="92" y="190"/>
                </a:lnTo>
                <a:lnTo>
                  <a:pt x="92" y="185"/>
                </a:lnTo>
                <a:lnTo>
                  <a:pt x="92" y="182"/>
                </a:lnTo>
                <a:lnTo>
                  <a:pt x="92" y="181"/>
                </a:lnTo>
                <a:lnTo>
                  <a:pt x="188" y="181"/>
                </a:lnTo>
                <a:lnTo>
                  <a:pt x="188" y="183"/>
                </a:lnTo>
                <a:lnTo>
                  <a:pt x="188" y="185"/>
                </a:lnTo>
                <a:lnTo>
                  <a:pt x="140" y="137"/>
                </a:lnTo>
                <a:lnTo>
                  <a:pt x="140" y="137"/>
                </a:lnTo>
                <a:lnTo>
                  <a:pt x="140" y="233"/>
                </a:lnTo>
                <a:lnTo>
                  <a:pt x="139" y="233"/>
                </a:lnTo>
                <a:lnTo>
                  <a:pt x="139" y="137"/>
                </a:lnTo>
                <a:lnTo>
                  <a:pt x="140" y="137"/>
                </a:lnTo>
                <a:cubicBezTo>
                  <a:pt x="166" y="137"/>
                  <a:pt x="188" y="159"/>
                  <a:pt x="188" y="185"/>
                </a:cubicBezTo>
                <a:lnTo>
                  <a:pt x="188" y="191"/>
                </a:lnTo>
                <a:lnTo>
                  <a:pt x="188" y="195"/>
                </a:lnTo>
                <a:lnTo>
                  <a:pt x="92" y="195"/>
                </a:lnTo>
                <a:lnTo>
                  <a:pt x="92" y="193"/>
                </a:lnTo>
                <a:cubicBezTo>
                  <a:pt x="92" y="191"/>
                  <a:pt x="92" y="188"/>
                  <a:pt x="93" y="186"/>
                </a:cubicBezTo>
                <a:lnTo>
                  <a:pt x="93" y="186"/>
                </a:lnTo>
                <a:lnTo>
                  <a:pt x="93" y="181"/>
                </a:lnTo>
                <a:lnTo>
                  <a:pt x="187" y="201"/>
                </a:lnTo>
                <a:lnTo>
                  <a:pt x="187" y="200"/>
                </a:lnTo>
                <a:lnTo>
                  <a:pt x="186" y="204"/>
                </a:lnTo>
                <a:lnTo>
                  <a:pt x="187" y="190"/>
                </a:lnTo>
                <a:lnTo>
                  <a:pt x="187" y="193"/>
                </a:lnTo>
                <a:lnTo>
                  <a:pt x="188" y="202"/>
                </a:lnTo>
                <a:lnTo>
                  <a:pt x="188" y="204"/>
                </a:lnTo>
                <a:lnTo>
                  <a:pt x="92" y="204"/>
                </a:lnTo>
                <a:lnTo>
                  <a:pt x="92" y="203"/>
                </a:lnTo>
                <a:lnTo>
                  <a:pt x="92" y="201"/>
                </a:lnTo>
                <a:lnTo>
                  <a:pt x="92" y="195"/>
                </a:lnTo>
                <a:lnTo>
                  <a:pt x="187" y="203"/>
                </a:lnTo>
                <a:lnTo>
                  <a:pt x="186" y="210"/>
                </a:lnTo>
                <a:lnTo>
                  <a:pt x="186" y="212"/>
                </a:lnTo>
                <a:cubicBezTo>
                  <a:pt x="179" y="237"/>
                  <a:pt x="154" y="253"/>
                  <a:pt x="128" y="247"/>
                </a:cubicBezTo>
                <a:cubicBezTo>
                  <a:pt x="103" y="241"/>
                  <a:pt x="87" y="216"/>
                  <a:pt x="92" y="191"/>
                </a:cubicBezTo>
                <a:lnTo>
                  <a:pt x="92" y="188"/>
                </a:lnTo>
                <a:lnTo>
                  <a:pt x="93" y="186"/>
                </a:lnTo>
                <a:cubicBezTo>
                  <a:pt x="98" y="161"/>
                  <a:pt x="120" y="145"/>
                  <a:pt x="145" y="147"/>
                </a:cubicBezTo>
                <a:cubicBezTo>
                  <a:pt x="169" y="150"/>
                  <a:pt x="188" y="170"/>
                  <a:pt x="188" y="195"/>
                </a:cubicBezTo>
                <a:lnTo>
                  <a:pt x="188" y="197"/>
                </a:lnTo>
                <a:cubicBezTo>
                  <a:pt x="188" y="201"/>
                  <a:pt x="188" y="204"/>
                  <a:pt x="187" y="207"/>
                </a:cubicBezTo>
                <a:lnTo>
                  <a:pt x="187" y="209"/>
                </a:lnTo>
                <a:cubicBezTo>
                  <a:pt x="182" y="234"/>
                  <a:pt x="159" y="250"/>
                  <a:pt x="135" y="248"/>
                </a:cubicBezTo>
                <a:cubicBezTo>
                  <a:pt x="110" y="245"/>
                  <a:pt x="91" y="225"/>
                  <a:pt x="91" y="200"/>
                </a:cubicBezTo>
                <a:lnTo>
                  <a:pt x="91" y="197"/>
                </a:lnTo>
                <a:lnTo>
                  <a:pt x="91" y="195"/>
                </a:lnTo>
                <a:cubicBezTo>
                  <a:pt x="91" y="171"/>
                  <a:pt x="109" y="151"/>
                  <a:pt x="132" y="148"/>
                </a:cubicBezTo>
                <a:cubicBezTo>
                  <a:pt x="155" y="144"/>
                  <a:pt x="178" y="157"/>
                  <a:pt x="185" y="180"/>
                </a:cubicBezTo>
                <a:lnTo>
                  <a:pt x="186" y="181"/>
                </a:lnTo>
                <a:cubicBezTo>
                  <a:pt x="187" y="186"/>
                  <a:pt x="188" y="191"/>
                  <a:pt x="188" y="196"/>
                </a:cubicBezTo>
                <a:lnTo>
                  <a:pt x="188" y="200"/>
                </a:lnTo>
                <a:lnTo>
                  <a:pt x="188" y="214"/>
                </a:lnTo>
                <a:lnTo>
                  <a:pt x="187" y="212"/>
                </a:lnTo>
                <a:lnTo>
                  <a:pt x="187" y="214"/>
                </a:lnTo>
                <a:lnTo>
                  <a:pt x="91" y="214"/>
                </a:lnTo>
                <a:lnTo>
                  <a:pt x="91" y="213"/>
                </a:lnTo>
                <a:cubicBezTo>
                  <a:pt x="91" y="210"/>
                  <a:pt x="92" y="207"/>
                  <a:pt x="92" y="204"/>
                </a:cubicBezTo>
                <a:lnTo>
                  <a:pt x="92" y="206"/>
                </a:lnTo>
                <a:lnTo>
                  <a:pt x="93" y="200"/>
                </a:lnTo>
                <a:cubicBezTo>
                  <a:pt x="95" y="176"/>
                  <a:pt x="116" y="156"/>
                  <a:pt x="140" y="156"/>
                </a:cubicBezTo>
                <a:lnTo>
                  <a:pt x="141" y="156"/>
                </a:lnTo>
                <a:lnTo>
                  <a:pt x="141" y="252"/>
                </a:lnTo>
                <a:lnTo>
                  <a:pt x="140" y="252"/>
                </a:lnTo>
                <a:lnTo>
                  <a:pt x="140" y="156"/>
                </a:lnTo>
                <a:lnTo>
                  <a:pt x="141" y="156"/>
                </a:lnTo>
                <a:lnTo>
                  <a:pt x="141" y="252"/>
                </a:lnTo>
                <a:lnTo>
                  <a:pt x="140" y="252"/>
                </a:lnTo>
                <a:lnTo>
                  <a:pt x="139" y="252"/>
                </a:lnTo>
                <a:lnTo>
                  <a:pt x="187" y="200"/>
                </a:lnTo>
                <a:lnTo>
                  <a:pt x="188" y="210"/>
                </a:lnTo>
                <a:lnTo>
                  <a:pt x="188" y="214"/>
                </a:lnTo>
                <a:lnTo>
                  <a:pt x="92" y="214"/>
                </a:lnTo>
                <a:lnTo>
                  <a:pt x="92" y="212"/>
                </a:lnTo>
                <a:lnTo>
                  <a:pt x="92" y="209"/>
                </a:lnTo>
                <a:lnTo>
                  <a:pt x="92" y="204"/>
                </a:lnTo>
                <a:lnTo>
                  <a:pt x="188" y="204"/>
                </a:lnTo>
                <a:lnTo>
                  <a:pt x="188" y="206"/>
                </a:lnTo>
                <a:cubicBezTo>
                  <a:pt x="188" y="208"/>
                  <a:pt x="188" y="211"/>
                  <a:pt x="187" y="213"/>
                </a:cubicBezTo>
                <a:lnTo>
                  <a:pt x="187" y="216"/>
                </a:lnTo>
                <a:lnTo>
                  <a:pt x="187" y="209"/>
                </a:lnTo>
                <a:lnTo>
                  <a:pt x="187" y="217"/>
                </a:lnTo>
                <a:lnTo>
                  <a:pt x="187" y="223"/>
                </a:lnTo>
                <a:cubicBezTo>
                  <a:pt x="187" y="243"/>
                  <a:pt x="176" y="260"/>
                  <a:pt x="158" y="268"/>
                </a:cubicBezTo>
                <a:cubicBezTo>
                  <a:pt x="140" y="275"/>
                  <a:pt x="119" y="271"/>
                  <a:pt x="106" y="257"/>
                </a:cubicBezTo>
                <a:lnTo>
                  <a:pt x="105" y="257"/>
                </a:lnTo>
                <a:cubicBezTo>
                  <a:pt x="96" y="248"/>
                  <a:pt x="91" y="236"/>
                  <a:pt x="91" y="223"/>
                </a:cubicBezTo>
                <a:lnTo>
                  <a:pt x="91" y="219"/>
                </a:lnTo>
                <a:lnTo>
                  <a:pt x="91" y="213"/>
                </a:lnTo>
                <a:lnTo>
                  <a:pt x="91" y="209"/>
                </a:lnTo>
                <a:lnTo>
                  <a:pt x="187" y="209"/>
                </a:lnTo>
                <a:lnTo>
                  <a:pt x="187" y="211"/>
                </a:lnTo>
                <a:lnTo>
                  <a:pt x="186" y="203"/>
                </a:lnTo>
                <a:lnTo>
                  <a:pt x="187" y="206"/>
                </a:lnTo>
                <a:cubicBezTo>
                  <a:pt x="191" y="231"/>
                  <a:pt x="175" y="255"/>
                  <a:pt x="151" y="261"/>
                </a:cubicBezTo>
                <a:cubicBezTo>
                  <a:pt x="127" y="267"/>
                  <a:pt x="102" y="253"/>
                  <a:pt x="94" y="229"/>
                </a:cubicBezTo>
                <a:lnTo>
                  <a:pt x="93" y="226"/>
                </a:lnTo>
                <a:lnTo>
                  <a:pt x="92" y="225"/>
                </a:lnTo>
                <a:lnTo>
                  <a:pt x="186" y="209"/>
                </a:lnTo>
                <a:lnTo>
                  <a:pt x="186" y="207"/>
                </a:lnTo>
                <a:lnTo>
                  <a:pt x="186" y="211"/>
                </a:lnTo>
                <a:lnTo>
                  <a:pt x="187" y="220"/>
                </a:lnTo>
                <a:lnTo>
                  <a:pt x="187" y="223"/>
                </a:lnTo>
                <a:cubicBezTo>
                  <a:pt x="187" y="236"/>
                  <a:pt x="182" y="248"/>
                  <a:pt x="173" y="257"/>
                </a:cubicBezTo>
                <a:lnTo>
                  <a:pt x="172" y="258"/>
                </a:lnTo>
                <a:cubicBezTo>
                  <a:pt x="153" y="277"/>
                  <a:pt x="123" y="277"/>
                  <a:pt x="104" y="258"/>
                </a:cubicBezTo>
                <a:lnTo>
                  <a:pt x="103" y="257"/>
                </a:lnTo>
                <a:cubicBezTo>
                  <a:pt x="94" y="248"/>
                  <a:pt x="89" y="236"/>
                  <a:pt x="89" y="223"/>
                </a:cubicBezTo>
                <a:lnTo>
                  <a:pt x="89" y="220"/>
                </a:lnTo>
                <a:cubicBezTo>
                  <a:pt x="89" y="211"/>
                  <a:pt x="92" y="202"/>
                  <a:pt x="97" y="194"/>
                </a:cubicBezTo>
                <a:lnTo>
                  <a:pt x="98" y="192"/>
                </a:lnTo>
                <a:cubicBezTo>
                  <a:pt x="110" y="175"/>
                  <a:pt x="132" y="167"/>
                  <a:pt x="152" y="173"/>
                </a:cubicBezTo>
                <a:cubicBezTo>
                  <a:pt x="172" y="179"/>
                  <a:pt x="186" y="198"/>
                  <a:pt x="186" y="219"/>
                </a:cubicBezTo>
                <a:lnTo>
                  <a:pt x="186" y="229"/>
                </a:lnTo>
                <a:lnTo>
                  <a:pt x="185" y="234"/>
                </a:lnTo>
                <a:cubicBezTo>
                  <a:pt x="183" y="257"/>
                  <a:pt x="164" y="275"/>
                  <a:pt x="141" y="276"/>
                </a:cubicBezTo>
                <a:cubicBezTo>
                  <a:pt x="118" y="278"/>
                  <a:pt x="97" y="263"/>
                  <a:pt x="91" y="240"/>
                </a:cubicBezTo>
                <a:lnTo>
                  <a:pt x="90" y="234"/>
                </a:lnTo>
                <a:lnTo>
                  <a:pt x="89" y="231"/>
                </a:lnTo>
                <a:lnTo>
                  <a:pt x="184" y="223"/>
                </a:lnTo>
                <a:lnTo>
                  <a:pt x="184" y="225"/>
                </a:lnTo>
                <a:lnTo>
                  <a:pt x="184" y="228"/>
                </a:lnTo>
                <a:cubicBezTo>
                  <a:pt x="184" y="255"/>
                  <a:pt x="163" y="276"/>
                  <a:pt x="136" y="276"/>
                </a:cubicBezTo>
                <a:lnTo>
                  <a:pt x="136" y="276"/>
                </a:lnTo>
                <a:lnTo>
                  <a:pt x="135" y="276"/>
                </a:lnTo>
                <a:cubicBezTo>
                  <a:pt x="109" y="276"/>
                  <a:pt x="87" y="255"/>
                  <a:pt x="87" y="228"/>
                </a:cubicBezTo>
                <a:lnTo>
                  <a:pt x="87" y="225"/>
                </a:lnTo>
                <a:lnTo>
                  <a:pt x="87" y="223"/>
                </a:lnTo>
                <a:lnTo>
                  <a:pt x="183" y="223"/>
                </a:lnTo>
                <a:lnTo>
                  <a:pt x="183" y="225"/>
                </a:lnTo>
                <a:cubicBezTo>
                  <a:pt x="183" y="228"/>
                  <a:pt x="183" y="231"/>
                  <a:pt x="183" y="233"/>
                </a:cubicBezTo>
                <a:lnTo>
                  <a:pt x="182" y="236"/>
                </a:lnTo>
                <a:lnTo>
                  <a:pt x="183" y="228"/>
                </a:lnTo>
                <a:lnTo>
                  <a:pt x="183" y="233"/>
                </a:lnTo>
                <a:lnTo>
                  <a:pt x="135" y="185"/>
                </a:lnTo>
                <a:lnTo>
                  <a:pt x="136" y="185"/>
                </a:lnTo>
                <a:lnTo>
                  <a:pt x="136" y="281"/>
                </a:lnTo>
                <a:lnTo>
                  <a:pt x="134" y="281"/>
                </a:lnTo>
                <a:lnTo>
                  <a:pt x="182" y="242"/>
                </a:lnTo>
                <a:lnTo>
                  <a:pt x="181" y="247"/>
                </a:lnTo>
                <a:cubicBezTo>
                  <a:pt x="176" y="270"/>
                  <a:pt x="156" y="286"/>
                  <a:pt x="133" y="286"/>
                </a:cubicBezTo>
                <a:lnTo>
                  <a:pt x="132" y="286"/>
                </a:lnTo>
                <a:lnTo>
                  <a:pt x="180" y="233"/>
                </a:lnTo>
                <a:lnTo>
                  <a:pt x="180" y="238"/>
                </a:lnTo>
                <a:cubicBezTo>
                  <a:pt x="182" y="252"/>
                  <a:pt x="177" y="265"/>
                  <a:pt x="168" y="275"/>
                </a:cubicBezTo>
                <a:cubicBezTo>
                  <a:pt x="159" y="285"/>
                  <a:pt x="146" y="291"/>
                  <a:pt x="132" y="291"/>
                </a:cubicBezTo>
                <a:lnTo>
                  <a:pt x="131" y="291"/>
                </a:lnTo>
                <a:lnTo>
                  <a:pt x="131" y="291"/>
                </a:lnTo>
                <a:lnTo>
                  <a:pt x="130" y="291"/>
                </a:lnTo>
                <a:lnTo>
                  <a:pt x="130" y="291"/>
                </a:lnTo>
                <a:lnTo>
                  <a:pt x="178" y="243"/>
                </a:lnTo>
                <a:lnTo>
                  <a:pt x="178" y="245"/>
                </a:lnTo>
                <a:lnTo>
                  <a:pt x="178" y="247"/>
                </a:lnTo>
                <a:cubicBezTo>
                  <a:pt x="178" y="274"/>
                  <a:pt x="156" y="295"/>
                  <a:pt x="130" y="295"/>
                </a:cubicBezTo>
                <a:lnTo>
                  <a:pt x="128" y="295"/>
                </a:lnTo>
                <a:lnTo>
                  <a:pt x="176" y="247"/>
                </a:lnTo>
                <a:lnTo>
                  <a:pt x="176" y="250"/>
                </a:lnTo>
                <a:cubicBezTo>
                  <a:pt x="176" y="254"/>
                  <a:pt x="176" y="258"/>
                  <a:pt x="175" y="262"/>
                </a:cubicBezTo>
                <a:lnTo>
                  <a:pt x="175" y="264"/>
                </a:lnTo>
                <a:cubicBezTo>
                  <a:pt x="169" y="287"/>
                  <a:pt x="148" y="302"/>
                  <a:pt x="124" y="300"/>
                </a:cubicBezTo>
                <a:cubicBezTo>
                  <a:pt x="101" y="299"/>
                  <a:pt x="83" y="280"/>
                  <a:pt x="80" y="257"/>
                </a:cubicBezTo>
                <a:lnTo>
                  <a:pt x="80" y="253"/>
                </a:lnTo>
                <a:lnTo>
                  <a:pt x="79" y="248"/>
                </a:lnTo>
                <a:lnTo>
                  <a:pt x="175" y="243"/>
                </a:lnTo>
                <a:lnTo>
                  <a:pt x="175" y="245"/>
                </a:lnTo>
                <a:lnTo>
                  <a:pt x="175" y="247"/>
                </a:lnTo>
                <a:lnTo>
                  <a:pt x="79" y="247"/>
                </a:lnTo>
                <a:lnTo>
                  <a:pt x="79" y="244"/>
                </a:lnTo>
                <a:lnTo>
                  <a:pt x="81" y="260"/>
                </a:lnTo>
                <a:lnTo>
                  <a:pt x="81" y="258"/>
                </a:lnTo>
                <a:lnTo>
                  <a:pt x="174" y="252"/>
                </a:lnTo>
                <a:lnTo>
                  <a:pt x="173" y="255"/>
                </a:lnTo>
                <a:lnTo>
                  <a:pt x="174" y="245"/>
                </a:lnTo>
                <a:lnTo>
                  <a:pt x="174" y="255"/>
                </a:lnTo>
                <a:lnTo>
                  <a:pt x="173" y="264"/>
                </a:lnTo>
                <a:lnTo>
                  <a:pt x="172" y="266"/>
                </a:lnTo>
                <a:cubicBezTo>
                  <a:pt x="167" y="291"/>
                  <a:pt x="145" y="307"/>
                  <a:pt x="120" y="305"/>
                </a:cubicBezTo>
                <a:cubicBezTo>
                  <a:pt x="96" y="302"/>
                  <a:pt x="77" y="282"/>
                  <a:pt x="77" y="257"/>
                </a:cubicBezTo>
                <a:lnTo>
                  <a:pt x="77" y="256"/>
                </a:lnTo>
                <a:lnTo>
                  <a:pt x="77" y="253"/>
                </a:lnTo>
                <a:lnTo>
                  <a:pt x="77" y="247"/>
                </a:lnTo>
                <a:lnTo>
                  <a:pt x="125" y="295"/>
                </a:lnTo>
                <a:lnTo>
                  <a:pt x="124" y="295"/>
                </a:lnTo>
                <a:lnTo>
                  <a:pt x="123" y="295"/>
                </a:lnTo>
                <a:lnTo>
                  <a:pt x="171" y="255"/>
                </a:lnTo>
                <a:lnTo>
                  <a:pt x="170" y="262"/>
                </a:lnTo>
                <a:lnTo>
                  <a:pt x="169" y="264"/>
                </a:lnTo>
                <a:cubicBezTo>
                  <a:pt x="163" y="287"/>
                  <a:pt x="142" y="302"/>
                  <a:pt x="119" y="300"/>
                </a:cubicBezTo>
                <a:cubicBezTo>
                  <a:pt x="96" y="299"/>
                  <a:pt x="77" y="280"/>
                  <a:pt x="75" y="257"/>
                </a:cubicBezTo>
                <a:lnTo>
                  <a:pt x="75" y="255"/>
                </a:lnTo>
                <a:lnTo>
                  <a:pt x="74" y="252"/>
                </a:lnTo>
                <a:cubicBezTo>
                  <a:pt x="74" y="250"/>
                  <a:pt x="73" y="247"/>
                  <a:pt x="73" y="244"/>
                </a:cubicBezTo>
                <a:lnTo>
                  <a:pt x="73" y="243"/>
                </a:lnTo>
                <a:lnTo>
                  <a:pt x="169" y="243"/>
                </a:lnTo>
                <a:lnTo>
                  <a:pt x="169" y="247"/>
                </a:lnTo>
                <a:lnTo>
                  <a:pt x="169" y="238"/>
                </a:lnTo>
                <a:lnTo>
                  <a:pt x="170" y="244"/>
                </a:lnTo>
                <a:lnTo>
                  <a:pt x="132" y="205"/>
                </a:lnTo>
                <a:lnTo>
                  <a:pt x="134" y="206"/>
                </a:lnTo>
                <a:lnTo>
                  <a:pt x="113" y="206"/>
                </a:lnTo>
                <a:lnTo>
                  <a:pt x="115" y="206"/>
                </a:lnTo>
                <a:cubicBezTo>
                  <a:pt x="119" y="205"/>
                  <a:pt x="123" y="204"/>
                  <a:pt x="127" y="204"/>
                </a:cubicBezTo>
                <a:lnTo>
                  <a:pt x="127" y="204"/>
                </a:lnTo>
                <a:cubicBezTo>
                  <a:pt x="141" y="204"/>
                  <a:pt x="154" y="210"/>
                  <a:pt x="163" y="220"/>
                </a:cubicBezTo>
                <a:cubicBezTo>
                  <a:pt x="172" y="231"/>
                  <a:pt x="177" y="244"/>
                  <a:pt x="175" y="258"/>
                </a:cubicBezTo>
                <a:lnTo>
                  <a:pt x="175" y="257"/>
                </a:lnTo>
                <a:lnTo>
                  <a:pt x="175" y="260"/>
                </a:lnTo>
                <a:lnTo>
                  <a:pt x="175" y="262"/>
                </a:lnTo>
                <a:lnTo>
                  <a:pt x="80" y="253"/>
                </a:lnTo>
                <a:lnTo>
                  <a:pt x="80" y="250"/>
                </a:lnTo>
                <a:lnTo>
                  <a:pt x="80" y="269"/>
                </a:lnTo>
                <a:lnTo>
                  <a:pt x="80" y="266"/>
                </a:lnTo>
                <a:lnTo>
                  <a:pt x="151" y="299"/>
                </a:lnTo>
                <a:lnTo>
                  <a:pt x="147" y="301"/>
                </a:lnTo>
                <a:lnTo>
                  <a:pt x="157" y="293"/>
                </a:lnTo>
                <a:lnTo>
                  <a:pt x="154" y="296"/>
                </a:lnTo>
                <a:lnTo>
                  <a:pt x="168" y="262"/>
                </a:lnTo>
                <a:lnTo>
                  <a:pt x="168" y="266"/>
                </a:lnTo>
                <a:lnTo>
                  <a:pt x="168" y="270"/>
                </a:lnTo>
                <a:lnTo>
                  <a:pt x="168" y="271"/>
                </a:lnTo>
                <a:cubicBezTo>
                  <a:pt x="168" y="297"/>
                  <a:pt x="148" y="318"/>
                  <a:pt x="123" y="319"/>
                </a:cubicBezTo>
                <a:cubicBezTo>
                  <a:pt x="97" y="321"/>
                  <a:pt x="75" y="302"/>
                  <a:pt x="73" y="276"/>
                </a:cubicBezTo>
                <a:lnTo>
                  <a:pt x="72" y="272"/>
                </a:lnTo>
                <a:lnTo>
                  <a:pt x="72" y="267"/>
                </a:lnTo>
                <a:cubicBezTo>
                  <a:pt x="69" y="242"/>
                  <a:pt x="87" y="218"/>
                  <a:pt x="112" y="215"/>
                </a:cubicBezTo>
                <a:cubicBezTo>
                  <a:pt x="137" y="211"/>
                  <a:pt x="161" y="227"/>
                  <a:pt x="167" y="253"/>
                </a:cubicBezTo>
                <a:lnTo>
                  <a:pt x="167" y="253"/>
                </a:lnTo>
                <a:lnTo>
                  <a:pt x="167" y="255"/>
                </a:lnTo>
                <a:lnTo>
                  <a:pt x="120" y="218"/>
                </a:lnTo>
                <a:lnTo>
                  <a:pt x="121" y="218"/>
                </a:lnTo>
                <a:lnTo>
                  <a:pt x="73" y="266"/>
                </a:lnTo>
                <a:lnTo>
                  <a:pt x="73" y="264"/>
                </a:lnTo>
                <a:lnTo>
                  <a:pt x="73" y="264"/>
                </a:lnTo>
                <a:lnTo>
                  <a:pt x="72" y="254"/>
                </a:lnTo>
                <a:lnTo>
                  <a:pt x="72" y="252"/>
                </a:lnTo>
                <a:lnTo>
                  <a:pt x="168" y="252"/>
                </a:lnTo>
                <a:lnTo>
                  <a:pt x="168" y="253"/>
                </a:lnTo>
                <a:lnTo>
                  <a:pt x="168" y="256"/>
                </a:lnTo>
                <a:lnTo>
                  <a:pt x="168" y="262"/>
                </a:lnTo>
                <a:lnTo>
                  <a:pt x="168" y="255"/>
                </a:lnTo>
                <a:lnTo>
                  <a:pt x="169" y="265"/>
                </a:lnTo>
                <a:lnTo>
                  <a:pt x="170" y="273"/>
                </a:lnTo>
                <a:cubicBezTo>
                  <a:pt x="170" y="276"/>
                  <a:pt x="170" y="279"/>
                  <a:pt x="169" y="283"/>
                </a:cubicBezTo>
                <a:lnTo>
                  <a:pt x="169" y="286"/>
                </a:lnTo>
                <a:cubicBezTo>
                  <a:pt x="168" y="293"/>
                  <a:pt x="165" y="300"/>
                  <a:pt x="161" y="306"/>
                </a:cubicBezTo>
                <a:lnTo>
                  <a:pt x="160" y="308"/>
                </a:lnTo>
                <a:cubicBezTo>
                  <a:pt x="149" y="325"/>
                  <a:pt x="127" y="333"/>
                  <a:pt x="107" y="327"/>
                </a:cubicBezTo>
                <a:cubicBezTo>
                  <a:pt x="86" y="321"/>
                  <a:pt x="72" y="302"/>
                  <a:pt x="72" y="281"/>
                </a:cubicBezTo>
                <a:lnTo>
                  <a:pt x="72" y="276"/>
                </a:lnTo>
                <a:lnTo>
                  <a:pt x="72" y="271"/>
                </a:lnTo>
                <a:cubicBezTo>
                  <a:pt x="72" y="245"/>
                  <a:pt x="94" y="223"/>
                  <a:pt x="120" y="223"/>
                </a:cubicBezTo>
                <a:lnTo>
                  <a:pt x="121" y="223"/>
                </a:lnTo>
                <a:lnTo>
                  <a:pt x="121" y="319"/>
                </a:lnTo>
                <a:lnTo>
                  <a:pt x="120" y="319"/>
                </a:lnTo>
                <a:cubicBezTo>
                  <a:pt x="106" y="319"/>
                  <a:pt x="93" y="313"/>
                  <a:pt x="84" y="303"/>
                </a:cubicBezTo>
                <a:cubicBezTo>
                  <a:pt x="75" y="292"/>
                  <a:pt x="70" y="278"/>
                  <a:pt x="72" y="265"/>
                </a:cubicBezTo>
                <a:lnTo>
                  <a:pt x="73" y="261"/>
                </a:lnTo>
                <a:cubicBezTo>
                  <a:pt x="73" y="258"/>
                  <a:pt x="74" y="256"/>
                  <a:pt x="75" y="253"/>
                </a:cubicBezTo>
                <a:lnTo>
                  <a:pt x="75" y="251"/>
                </a:lnTo>
                <a:cubicBezTo>
                  <a:pt x="82" y="231"/>
                  <a:pt x="102" y="217"/>
                  <a:pt x="124" y="219"/>
                </a:cubicBezTo>
                <a:cubicBezTo>
                  <a:pt x="146" y="220"/>
                  <a:pt x="164" y="236"/>
                  <a:pt x="168" y="257"/>
                </a:cubicBezTo>
                <a:lnTo>
                  <a:pt x="169" y="260"/>
                </a:lnTo>
                <a:cubicBezTo>
                  <a:pt x="169" y="263"/>
                  <a:pt x="169" y="266"/>
                  <a:pt x="169" y="269"/>
                </a:cubicBezTo>
                <a:lnTo>
                  <a:pt x="169" y="273"/>
                </a:lnTo>
                <a:lnTo>
                  <a:pt x="169" y="281"/>
                </a:lnTo>
                <a:cubicBezTo>
                  <a:pt x="169" y="307"/>
                  <a:pt x="148" y="329"/>
                  <a:pt x="121" y="329"/>
                </a:cubicBezTo>
                <a:lnTo>
                  <a:pt x="120" y="329"/>
                </a:lnTo>
                <a:cubicBezTo>
                  <a:pt x="93" y="329"/>
                  <a:pt x="72" y="307"/>
                  <a:pt x="72" y="281"/>
                </a:cubicBezTo>
                <a:lnTo>
                  <a:pt x="72" y="275"/>
                </a:lnTo>
                <a:lnTo>
                  <a:pt x="72" y="271"/>
                </a:lnTo>
                <a:lnTo>
                  <a:pt x="168" y="271"/>
                </a:lnTo>
                <a:lnTo>
                  <a:pt x="168" y="273"/>
                </a:lnTo>
                <a:lnTo>
                  <a:pt x="168" y="276"/>
                </a:lnTo>
                <a:lnTo>
                  <a:pt x="168" y="279"/>
                </a:lnTo>
                <a:lnTo>
                  <a:pt x="167" y="267"/>
                </a:lnTo>
                <a:lnTo>
                  <a:pt x="167" y="269"/>
                </a:lnTo>
                <a:lnTo>
                  <a:pt x="74" y="269"/>
                </a:lnTo>
                <a:lnTo>
                  <a:pt x="75" y="264"/>
                </a:lnTo>
                <a:lnTo>
                  <a:pt x="76" y="261"/>
                </a:lnTo>
                <a:lnTo>
                  <a:pt x="122" y="324"/>
                </a:lnTo>
                <a:lnTo>
                  <a:pt x="121" y="324"/>
                </a:lnTo>
                <a:lnTo>
                  <a:pt x="169" y="283"/>
                </a:lnTo>
                <a:lnTo>
                  <a:pt x="168" y="286"/>
                </a:lnTo>
                <a:lnTo>
                  <a:pt x="169" y="279"/>
                </a:lnTo>
                <a:lnTo>
                  <a:pt x="169" y="289"/>
                </a:lnTo>
                <a:lnTo>
                  <a:pt x="168" y="288"/>
                </a:lnTo>
                <a:lnTo>
                  <a:pt x="168" y="290"/>
                </a:lnTo>
                <a:lnTo>
                  <a:pt x="72" y="290"/>
                </a:lnTo>
                <a:lnTo>
                  <a:pt x="72" y="288"/>
                </a:lnTo>
                <a:lnTo>
                  <a:pt x="72" y="284"/>
                </a:lnTo>
                <a:lnTo>
                  <a:pt x="72" y="279"/>
                </a:lnTo>
                <a:lnTo>
                  <a:pt x="72" y="276"/>
                </a:lnTo>
                <a:lnTo>
                  <a:pt x="168" y="276"/>
                </a:lnTo>
                <a:lnTo>
                  <a:pt x="168" y="277"/>
                </a:lnTo>
                <a:lnTo>
                  <a:pt x="168" y="276"/>
                </a:lnTo>
                <a:lnTo>
                  <a:pt x="169" y="281"/>
                </a:lnTo>
                <a:lnTo>
                  <a:pt x="169" y="285"/>
                </a:lnTo>
                <a:lnTo>
                  <a:pt x="73" y="290"/>
                </a:lnTo>
                <a:lnTo>
                  <a:pt x="73" y="288"/>
                </a:lnTo>
                <a:lnTo>
                  <a:pt x="74" y="297"/>
                </a:lnTo>
                <a:lnTo>
                  <a:pt x="74" y="295"/>
                </a:lnTo>
                <a:lnTo>
                  <a:pt x="169" y="285"/>
                </a:lnTo>
                <a:lnTo>
                  <a:pt x="169" y="288"/>
                </a:lnTo>
                <a:cubicBezTo>
                  <a:pt x="169" y="291"/>
                  <a:pt x="169" y="294"/>
                  <a:pt x="168" y="297"/>
                </a:cubicBezTo>
                <a:lnTo>
                  <a:pt x="168" y="300"/>
                </a:lnTo>
                <a:cubicBezTo>
                  <a:pt x="163" y="324"/>
                  <a:pt x="140" y="341"/>
                  <a:pt x="116" y="338"/>
                </a:cubicBezTo>
                <a:cubicBezTo>
                  <a:pt x="91" y="336"/>
                  <a:pt x="72" y="315"/>
                  <a:pt x="72" y="290"/>
                </a:cubicBezTo>
                <a:lnTo>
                  <a:pt x="72" y="285"/>
                </a:lnTo>
                <a:lnTo>
                  <a:pt x="72" y="282"/>
                </a:lnTo>
                <a:lnTo>
                  <a:pt x="72" y="281"/>
                </a:lnTo>
                <a:lnTo>
                  <a:pt x="168" y="281"/>
                </a:lnTo>
                <a:lnTo>
                  <a:pt x="168" y="289"/>
                </a:lnTo>
                <a:lnTo>
                  <a:pt x="168" y="295"/>
                </a:lnTo>
                <a:lnTo>
                  <a:pt x="120" y="242"/>
                </a:lnTo>
                <a:lnTo>
                  <a:pt x="121" y="242"/>
                </a:lnTo>
                <a:lnTo>
                  <a:pt x="74" y="298"/>
                </a:lnTo>
                <a:lnTo>
                  <a:pt x="74" y="299"/>
                </a:lnTo>
                <a:lnTo>
                  <a:pt x="74" y="297"/>
                </a:lnTo>
                <a:lnTo>
                  <a:pt x="167" y="274"/>
                </a:lnTo>
                <a:lnTo>
                  <a:pt x="168" y="276"/>
                </a:lnTo>
                <a:cubicBezTo>
                  <a:pt x="168" y="280"/>
                  <a:pt x="169" y="284"/>
                  <a:pt x="169" y="287"/>
                </a:cubicBezTo>
                <a:lnTo>
                  <a:pt x="169" y="290"/>
                </a:lnTo>
                <a:cubicBezTo>
                  <a:pt x="169" y="293"/>
                  <a:pt x="169" y="296"/>
                  <a:pt x="168" y="298"/>
                </a:cubicBezTo>
                <a:lnTo>
                  <a:pt x="168" y="301"/>
                </a:lnTo>
                <a:cubicBezTo>
                  <a:pt x="167" y="304"/>
                  <a:pt x="167" y="306"/>
                  <a:pt x="166" y="309"/>
                </a:cubicBezTo>
                <a:lnTo>
                  <a:pt x="166" y="310"/>
                </a:lnTo>
                <a:cubicBezTo>
                  <a:pt x="158" y="332"/>
                  <a:pt x="136" y="346"/>
                  <a:pt x="112" y="342"/>
                </a:cubicBezTo>
                <a:cubicBezTo>
                  <a:pt x="89" y="339"/>
                  <a:pt x="72" y="319"/>
                  <a:pt x="72" y="295"/>
                </a:cubicBezTo>
                <a:lnTo>
                  <a:pt x="72" y="293"/>
                </a:lnTo>
                <a:cubicBezTo>
                  <a:pt x="72" y="290"/>
                  <a:pt x="72" y="287"/>
                  <a:pt x="73" y="284"/>
                </a:cubicBezTo>
                <a:lnTo>
                  <a:pt x="73" y="281"/>
                </a:lnTo>
                <a:lnTo>
                  <a:pt x="120" y="338"/>
                </a:lnTo>
                <a:lnTo>
                  <a:pt x="119" y="338"/>
                </a:lnTo>
                <a:lnTo>
                  <a:pt x="119" y="242"/>
                </a:lnTo>
                <a:lnTo>
                  <a:pt x="120" y="242"/>
                </a:lnTo>
                <a:cubicBezTo>
                  <a:pt x="147" y="242"/>
                  <a:pt x="168" y="264"/>
                  <a:pt x="168" y="290"/>
                </a:cubicBezTo>
                <a:lnTo>
                  <a:pt x="168" y="293"/>
                </a:lnTo>
                <a:lnTo>
                  <a:pt x="168" y="297"/>
                </a:lnTo>
                <a:lnTo>
                  <a:pt x="168" y="302"/>
                </a:lnTo>
                <a:lnTo>
                  <a:pt x="168" y="304"/>
                </a:lnTo>
                <a:lnTo>
                  <a:pt x="78" y="283"/>
                </a:lnTo>
                <a:lnTo>
                  <a:pt x="78" y="282"/>
                </a:lnTo>
                <a:lnTo>
                  <a:pt x="73" y="303"/>
                </a:lnTo>
                <a:lnTo>
                  <a:pt x="73" y="304"/>
                </a:lnTo>
                <a:lnTo>
                  <a:pt x="73" y="302"/>
                </a:lnTo>
                <a:lnTo>
                  <a:pt x="73" y="299"/>
                </a:lnTo>
                <a:cubicBezTo>
                  <a:pt x="72" y="296"/>
                  <a:pt x="72" y="294"/>
                  <a:pt x="72" y="291"/>
                </a:cubicBezTo>
                <a:lnTo>
                  <a:pt x="72" y="290"/>
                </a:lnTo>
                <a:lnTo>
                  <a:pt x="168" y="290"/>
                </a:lnTo>
                <a:lnTo>
                  <a:pt x="168" y="287"/>
                </a:lnTo>
                <a:lnTo>
                  <a:pt x="168" y="296"/>
                </a:lnTo>
                <a:lnTo>
                  <a:pt x="168" y="304"/>
                </a:lnTo>
                <a:lnTo>
                  <a:pt x="168" y="308"/>
                </a:lnTo>
                <a:lnTo>
                  <a:pt x="168" y="309"/>
                </a:lnTo>
                <a:lnTo>
                  <a:pt x="72" y="309"/>
                </a:lnTo>
                <a:lnTo>
                  <a:pt x="73" y="310"/>
                </a:lnTo>
                <a:lnTo>
                  <a:pt x="72" y="305"/>
                </a:lnTo>
                <a:lnTo>
                  <a:pt x="120" y="348"/>
                </a:lnTo>
                <a:lnTo>
                  <a:pt x="119" y="348"/>
                </a:lnTo>
                <a:lnTo>
                  <a:pt x="166" y="292"/>
                </a:lnTo>
                <a:lnTo>
                  <a:pt x="167" y="295"/>
                </a:lnTo>
                <a:cubicBezTo>
                  <a:pt x="167" y="298"/>
                  <a:pt x="167" y="300"/>
                  <a:pt x="167" y="303"/>
                </a:cubicBezTo>
                <a:lnTo>
                  <a:pt x="167" y="304"/>
                </a:lnTo>
                <a:lnTo>
                  <a:pt x="71" y="304"/>
                </a:lnTo>
                <a:lnTo>
                  <a:pt x="71" y="303"/>
                </a:lnTo>
                <a:lnTo>
                  <a:pt x="72" y="310"/>
                </a:lnTo>
                <a:lnTo>
                  <a:pt x="72" y="307"/>
                </a:lnTo>
                <a:lnTo>
                  <a:pt x="71" y="304"/>
                </a:lnTo>
                <a:lnTo>
                  <a:pt x="73" y="312"/>
                </a:lnTo>
                <a:lnTo>
                  <a:pt x="72" y="310"/>
                </a:lnTo>
                <a:lnTo>
                  <a:pt x="165" y="288"/>
                </a:lnTo>
                <a:lnTo>
                  <a:pt x="166" y="292"/>
                </a:lnTo>
                <a:cubicBezTo>
                  <a:pt x="166" y="294"/>
                  <a:pt x="166" y="296"/>
                  <a:pt x="166" y="298"/>
                </a:cubicBezTo>
                <a:lnTo>
                  <a:pt x="166" y="304"/>
                </a:lnTo>
                <a:lnTo>
                  <a:pt x="166" y="316"/>
                </a:lnTo>
                <a:lnTo>
                  <a:pt x="166" y="320"/>
                </a:lnTo>
                <a:lnTo>
                  <a:pt x="118" y="266"/>
                </a:lnTo>
                <a:lnTo>
                  <a:pt x="118" y="266"/>
                </a:lnTo>
                <a:lnTo>
                  <a:pt x="72" y="326"/>
                </a:lnTo>
                <a:lnTo>
                  <a:pt x="71" y="321"/>
                </a:lnTo>
                <a:lnTo>
                  <a:pt x="70" y="319"/>
                </a:lnTo>
                <a:cubicBezTo>
                  <a:pt x="68" y="305"/>
                  <a:pt x="71" y="290"/>
                  <a:pt x="80" y="279"/>
                </a:cubicBezTo>
                <a:cubicBezTo>
                  <a:pt x="89" y="268"/>
                  <a:pt x="103" y="261"/>
                  <a:pt x="117" y="261"/>
                </a:cubicBezTo>
                <a:lnTo>
                  <a:pt x="118" y="261"/>
                </a:lnTo>
                <a:lnTo>
                  <a:pt x="118" y="357"/>
                </a:lnTo>
                <a:lnTo>
                  <a:pt x="118" y="357"/>
                </a:lnTo>
                <a:lnTo>
                  <a:pt x="165" y="319"/>
                </a:lnTo>
                <a:lnTo>
                  <a:pt x="164" y="324"/>
                </a:lnTo>
                <a:lnTo>
                  <a:pt x="164" y="326"/>
                </a:lnTo>
                <a:lnTo>
                  <a:pt x="71" y="299"/>
                </a:lnTo>
                <a:lnTo>
                  <a:pt x="72" y="297"/>
                </a:lnTo>
                <a:lnTo>
                  <a:pt x="69" y="312"/>
                </a:lnTo>
                <a:lnTo>
                  <a:pt x="69" y="309"/>
                </a:lnTo>
                <a:lnTo>
                  <a:pt x="69" y="304"/>
                </a:lnTo>
                <a:lnTo>
                  <a:pt x="69" y="300"/>
                </a:lnTo>
                <a:lnTo>
                  <a:pt x="160" y="321"/>
                </a:lnTo>
                <a:lnTo>
                  <a:pt x="160" y="322"/>
                </a:lnTo>
                <a:lnTo>
                  <a:pt x="164" y="308"/>
                </a:lnTo>
                <a:lnTo>
                  <a:pt x="164" y="311"/>
                </a:lnTo>
                <a:lnTo>
                  <a:pt x="164" y="304"/>
                </a:lnTo>
                <a:lnTo>
                  <a:pt x="164" y="317"/>
                </a:lnTo>
                <a:lnTo>
                  <a:pt x="164" y="329"/>
                </a:lnTo>
                <a:lnTo>
                  <a:pt x="163" y="327"/>
                </a:lnTo>
                <a:lnTo>
                  <a:pt x="163" y="328"/>
                </a:lnTo>
                <a:lnTo>
                  <a:pt x="67" y="328"/>
                </a:lnTo>
                <a:lnTo>
                  <a:pt x="67" y="325"/>
                </a:lnTo>
                <a:cubicBezTo>
                  <a:pt x="67" y="323"/>
                  <a:pt x="68" y="320"/>
                  <a:pt x="68" y="318"/>
                </a:cubicBezTo>
                <a:lnTo>
                  <a:pt x="69" y="316"/>
                </a:lnTo>
                <a:lnTo>
                  <a:pt x="69" y="313"/>
                </a:lnTo>
                <a:lnTo>
                  <a:pt x="69" y="309"/>
                </a:lnTo>
                <a:lnTo>
                  <a:pt x="151" y="343"/>
                </a:lnTo>
                <a:lnTo>
                  <a:pt x="150" y="344"/>
                </a:lnTo>
                <a:lnTo>
                  <a:pt x="163" y="322"/>
                </a:lnTo>
                <a:lnTo>
                  <a:pt x="162" y="326"/>
                </a:lnTo>
                <a:lnTo>
                  <a:pt x="163" y="314"/>
                </a:lnTo>
                <a:lnTo>
                  <a:pt x="163" y="314"/>
                </a:lnTo>
                <a:lnTo>
                  <a:pt x="164" y="318"/>
                </a:lnTo>
                <a:lnTo>
                  <a:pt x="131" y="278"/>
                </a:lnTo>
                <a:lnTo>
                  <a:pt x="134" y="279"/>
                </a:lnTo>
                <a:lnTo>
                  <a:pt x="104" y="279"/>
                </a:lnTo>
                <a:lnTo>
                  <a:pt x="107" y="278"/>
                </a:lnTo>
                <a:lnTo>
                  <a:pt x="74" y="323"/>
                </a:lnTo>
                <a:lnTo>
                  <a:pt x="74" y="321"/>
                </a:lnTo>
                <a:lnTo>
                  <a:pt x="75" y="333"/>
                </a:lnTo>
                <a:lnTo>
                  <a:pt x="75" y="331"/>
                </a:lnTo>
                <a:lnTo>
                  <a:pt x="168" y="307"/>
                </a:lnTo>
                <a:lnTo>
                  <a:pt x="169" y="309"/>
                </a:lnTo>
                <a:cubicBezTo>
                  <a:pt x="169" y="313"/>
                  <a:pt x="170" y="317"/>
                  <a:pt x="170" y="321"/>
                </a:cubicBezTo>
                <a:lnTo>
                  <a:pt x="170" y="323"/>
                </a:lnTo>
                <a:lnTo>
                  <a:pt x="122" y="275"/>
                </a:lnTo>
                <a:lnTo>
                  <a:pt x="122" y="275"/>
                </a:lnTo>
                <a:lnTo>
                  <a:pt x="75" y="315"/>
                </a:lnTo>
                <a:lnTo>
                  <a:pt x="76" y="309"/>
                </a:lnTo>
                <a:lnTo>
                  <a:pt x="75" y="318"/>
                </a:lnTo>
                <a:lnTo>
                  <a:pt x="75" y="315"/>
                </a:lnTo>
                <a:lnTo>
                  <a:pt x="81" y="336"/>
                </a:lnTo>
                <a:lnTo>
                  <a:pt x="80" y="335"/>
                </a:lnTo>
                <a:lnTo>
                  <a:pt x="160" y="344"/>
                </a:lnTo>
                <a:lnTo>
                  <a:pt x="158" y="346"/>
                </a:lnTo>
                <a:lnTo>
                  <a:pt x="164" y="338"/>
                </a:lnTo>
                <a:lnTo>
                  <a:pt x="158" y="348"/>
                </a:lnTo>
                <a:lnTo>
                  <a:pt x="157" y="351"/>
                </a:lnTo>
                <a:lnTo>
                  <a:pt x="155" y="353"/>
                </a:lnTo>
                <a:cubicBezTo>
                  <a:pt x="146" y="368"/>
                  <a:pt x="130" y="377"/>
                  <a:pt x="112" y="376"/>
                </a:cubicBezTo>
                <a:cubicBezTo>
                  <a:pt x="95" y="376"/>
                  <a:pt x="79" y="366"/>
                  <a:pt x="71" y="350"/>
                </a:cubicBezTo>
                <a:lnTo>
                  <a:pt x="71" y="349"/>
                </a:lnTo>
                <a:cubicBezTo>
                  <a:pt x="66" y="340"/>
                  <a:pt x="65" y="330"/>
                  <a:pt x="66" y="321"/>
                </a:cubicBezTo>
                <a:lnTo>
                  <a:pt x="67" y="316"/>
                </a:lnTo>
                <a:lnTo>
                  <a:pt x="68" y="309"/>
                </a:lnTo>
                <a:lnTo>
                  <a:pt x="68" y="307"/>
                </a:lnTo>
                <a:lnTo>
                  <a:pt x="161" y="334"/>
                </a:lnTo>
                <a:lnTo>
                  <a:pt x="160" y="336"/>
                </a:lnTo>
                <a:lnTo>
                  <a:pt x="162" y="328"/>
                </a:lnTo>
                <a:lnTo>
                  <a:pt x="161" y="331"/>
                </a:lnTo>
                <a:lnTo>
                  <a:pt x="162" y="323"/>
                </a:lnTo>
                <a:lnTo>
                  <a:pt x="162" y="326"/>
                </a:lnTo>
                <a:lnTo>
                  <a:pt x="162" y="328"/>
                </a:lnTo>
                <a:cubicBezTo>
                  <a:pt x="162" y="353"/>
                  <a:pt x="143" y="374"/>
                  <a:pt x="119" y="376"/>
                </a:cubicBezTo>
                <a:cubicBezTo>
                  <a:pt x="94" y="379"/>
                  <a:pt x="72" y="362"/>
                  <a:pt x="67" y="338"/>
                </a:cubicBezTo>
                <a:lnTo>
                  <a:pt x="66" y="335"/>
                </a:lnTo>
                <a:lnTo>
                  <a:pt x="66" y="333"/>
                </a:lnTo>
                <a:cubicBezTo>
                  <a:pt x="61" y="307"/>
                  <a:pt x="77" y="282"/>
                  <a:pt x="102" y="277"/>
                </a:cubicBezTo>
                <a:cubicBezTo>
                  <a:pt x="128" y="271"/>
                  <a:pt x="153" y="287"/>
                  <a:pt x="160" y="312"/>
                </a:cubicBezTo>
                <a:lnTo>
                  <a:pt x="161" y="318"/>
                </a:lnTo>
                <a:lnTo>
                  <a:pt x="161" y="321"/>
                </a:lnTo>
                <a:cubicBezTo>
                  <a:pt x="164" y="334"/>
                  <a:pt x="160" y="349"/>
                  <a:pt x="151" y="359"/>
                </a:cubicBezTo>
                <a:cubicBezTo>
                  <a:pt x="141" y="370"/>
                  <a:pt x="128" y="376"/>
                  <a:pt x="114" y="376"/>
                </a:cubicBezTo>
                <a:lnTo>
                  <a:pt x="112" y="376"/>
                </a:lnTo>
                <a:cubicBezTo>
                  <a:pt x="99" y="376"/>
                  <a:pt x="86" y="371"/>
                  <a:pt x="77" y="361"/>
                </a:cubicBezTo>
                <a:cubicBezTo>
                  <a:pt x="68" y="351"/>
                  <a:pt x="64" y="338"/>
                  <a:pt x="65" y="324"/>
                </a:cubicBezTo>
                <a:lnTo>
                  <a:pt x="66" y="313"/>
                </a:lnTo>
                <a:lnTo>
                  <a:pt x="66" y="311"/>
                </a:lnTo>
                <a:lnTo>
                  <a:pt x="65" y="320"/>
                </a:lnTo>
                <a:lnTo>
                  <a:pt x="65" y="319"/>
                </a:lnTo>
                <a:lnTo>
                  <a:pt x="160" y="331"/>
                </a:lnTo>
                <a:lnTo>
                  <a:pt x="161" y="326"/>
                </a:lnTo>
                <a:lnTo>
                  <a:pt x="160" y="330"/>
                </a:lnTo>
                <a:lnTo>
                  <a:pt x="159" y="340"/>
                </a:lnTo>
                <a:lnTo>
                  <a:pt x="159" y="342"/>
                </a:lnTo>
                <a:lnTo>
                  <a:pt x="66" y="318"/>
                </a:lnTo>
                <a:lnTo>
                  <a:pt x="66" y="316"/>
                </a:lnTo>
                <a:lnTo>
                  <a:pt x="64" y="331"/>
                </a:lnTo>
                <a:lnTo>
                  <a:pt x="64" y="328"/>
                </a:lnTo>
                <a:cubicBezTo>
                  <a:pt x="64" y="302"/>
                  <a:pt x="85" y="280"/>
                  <a:pt x="112" y="280"/>
                </a:cubicBezTo>
                <a:lnTo>
                  <a:pt x="113" y="280"/>
                </a:lnTo>
                <a:lnTo>
                  <a:pt x="113" y="280"/>
                </a:lnTo>
                <a:lnTo>
                  <a:pt x="65" y="328"/>
                </a:lnTo>
                <a:lnTo>
                  <a:pt x="65" y="325"/>
                </a:lnTo>
                <a:lnTo>
                  <a:pt x="67" y="337"/>
                </a:lnTo>
                <a:lnTo>
                  <a:pt x="66" y="335"/>
                </a:lnTo>
                <a:lnTo>
                  <a:pt x="160" y="335"/>
                </a:lnTo>
                <a:lnTo>
                  <a:pt x="160" y="333"/>
                </a:lnTo>
                <a:lnTo>
                  <a:pt x="159" y="336"/>
                </a:lnTo>
                <a:lnTo>
                  <a:pt x="160" y="323"/>
                </a:lnTo>
                <a:lnTo>
                  <a:pt x="160" y="328"/>
                </a:lnTo>
                <a:lnTo>
                  <a:pt x="112" y="285"/>
                </a:lnTo>
                <a:lnTo>
                  <a:pt x="113" y="285"/>
                </a:lnTo>
                <a:cubicBezTo>
                  <a:pt x="127" y="285"/>
                  <a:pt x="139" y="291"/>
                  <a:pt x="149" y="301"/>
                </a:cubicBezTo>
                <a:cubicBezTo>
                  <a:pt x="158" y="311"/>
                  <a:pt x="162" y="324"/>
                  <a:pt x="161" y="338"/>
                </a:cubicBezTo>
                <a:lnTo>
                  <a:pt x="160" y="343"/>
                </a:lnTo>
                <a:lnTo>
                  <a:pt x="112" y="290"/>
                </a:lnTo>
                <a:lnTo>
                  <a:pt x="113" y="290"/>
                </a:lnTo>
                <a:lnTo>
                  <a:pt x="65" y="338"/>
                </a:lnTo>
                <a:lnTo>
                  <a:pt x="65" y="332"/>
                </a:lnTo>
                <a:lnTo>
                  <a:pt x="65" y="328"/>
                </a:lnTo>
                <a:lnTo>
                  <a:pt x="160" y="335"/>
                </a:lnTo>
                <a:lnTo>
                  <a:pt x="160" y="339"/>
                </a:lnTo>
                <a:lnTo>
                  <a:pt x="160" y="332"/>
                </a:lnTo>
                <a:lnTo>
                  <a:pt x="160" y="334"/>
                </a:lnTo>
                <a:lnTo>
                  <a:pt x="160" y="337"/>
                </a:lnTo>
                <a:lnTo>
                  <a:pt x="161" y="341"/>
                </a:lnTo>
                <a:lnTo>
                  <a:pt x="65" y="347"/>
                </a:lnTo>
                <a:lnTo>
                  <a:pt x="65" y="343"/>
                </a:lnTo>
                <a:lnTo>
                  <a:pt x="65" y="338"/>
                </a:lnTo>
                <a:lnTo>
                  <a:pt x="92" y="381"/>
                </a:lnTo>
                <a:lnTo>
                  <a:pt x="91" y="380"/>
                </a:lnTo>
                <a:lnTo>
                  <a:pt x="146" y="371"/>
                </a:lnTo>
                <a:lnTo>
                  <a:pt x="146" y="372"/>
                </a:lnTo>
                <a:lnTo>
                  <a:pt x="137" y="297"/>
                </a:lnTo>
                <a:lnTo>
                  <a:pt x="135" y="297"/>
                </a:lnTo>
                <a:lnTo>
                  <a:pt x="140" y="299"/>
                </a:lnTo>
                <a:cubicBezTo>
                  <a:pt x="161" y="308"/>
                  <a:pt x="172" y="330"/>
                  <a:pt x="167" y="352"/>
                </a:cubicBezTo>
                <a:cubicBezTo>
                  <a:pt x="163" y="375"/>
                  <a:pt x="143" y="390"/>
                  <a:pt x="120" y="390"/>
                </a:cubicBezTo>
                <a:lnTo>
                  <a:pt x="119" y="390"/>
                </a:lnTo>
                <a:lnTo>
                  <a:pt x="167" y="335"/>
                </a:lnTo>
                <a:lnTo>
                  <a:pt x="167" y="338"/>
                </a:lnTo>
                <a:cubicBezTo>
                  <a:pt x="168" y="340"/>
                  <a:pt x="168" y="343"/>
                  <a:pt x="168" y="345"/>
                </a:cubicBezTo>
                <a:lnTo>
                  <a:pt x="168" y="347"/>
                </a:lnTo>
                <a:lnTo>
                  <a:pt x="72" y="342"/>
                </a:lnTo>
                <a:lnTo>
                  <a:pt x="72" y="343"/>
                </a:lnTo>
                <a:lnTo>
                  <a:pt x="72" y="338"/>
                </a:lnTo>
                <a:cubicBezTo>
                  <a:pt x="72" y="312"/>
                  <a:pt x="92" y="291"/>
                  <a:pt x="118" y="290"/>
                </a:cubicBezTo>
                <a:cubicBezTo>
                  <a:pt x="143" y="289"/>
                  <a:pt x="165" y="307"/>
                  <a:pt x="168" y="333"/>
                </a:cubicBezTo>
                <a:lnTo>
                  <a:pt x="169" y="337"/>
                </a:lnTo>
                <a:cubicBezTo>
                  <a:pt x="169" y="342"/>
                  <a:pt x="169" y="347"/>
                  <a:pt x="168" y="352"/>
                </a:cubicBezTo>
                <a:lnTo>
                  <a:pt x="167" y="357"/>
                </a:lnTo>
                <a:cubicBezTo>
                  <a:pt x="165" y="368"/>
                  <a:pt x="158" y="379"/>
                  <a:pt x="149" y="386"/>
                </a:cubicBezTo>
                <a:lnTo>
                  <a:pt x="145" y="389"/>
                </a:lnTo>
                <a:cubicBezTo>
                  <a:pt x="141" y="392"/>
                  <a:pt x="136" y="394"/>
                  <a:pt x="131" y="396"/>
                </a:cubicBezTo>
                <a:lnTo>
                  <a:pt x="127" y="398"/>
                </a:lnTo>
                <a:cubicBezTo>
                  <a:pt x="112" y="402"/>
                  <a:pt x="96" y="400"/>
                  <a:pt x="83" y="391"/>
                </a:cubicBezTo>
                <a:cubicBezTo>
                  <a:pt x="71" y="382"/>
                  <a:pt x="63" y="367"/>
                  <a:pt x="63" y="352"/>
                </a:cubicBezTo>
                <a:lnTo>
                  <a:pt x="63" y="350"/>
                </a:lnTo>
                <a:cubicBezTo>
                  <a:pt x="63" y="348"/>
                  <a:pt x="64" y="345"/>
                  <a:pt x="64" y="343"/>
                </a:cubicBezTo>
                <a:lnTo>
                  <a:pt x="65" y="340"/>
                </a:lnTo>
                <a:lnTo>
                  <a:pt x="64" y="351"/>
                </a:lnTo>
                <a:lnTo>
                  <a:pt x="64" y="349"/>
                </a:lnTo>
                <a:lnTo>
                  <a:pt x="64" y="346"/>
                </a:lnTo>
                <a:cubicBezTo>
                  <a:pt x="63" y="344"/>
                  <a:pt x="63" y="341"/>
                  <a:pt x="63" y="338"/>
                </a:cubicBezTo>
                <a:lnTo>
                  <a:pt x="63" y="338"/>
                </a:lnTo>
                <a:lnTo>
                  <a:pt x="159" y="338"/>
                </a:lnTo>
                <a:lnTo>
                  <a:pt x="159" y="335"/>
                </a:lnTo>
                <a:lnTo>
                  <a:pt x="159" y="340"/>
                </a:lnTo>
                <a:lnTo>
                  <a:pt x="160" y="349"/>
                </a:lnTo>
                <a:lnTo>
                  <a:pt x="160" y="352"/>
                </a:lnTo>
                <a:lnTo>
                  <a:pt x="64" y="352"/>
                </a:lnTo>
                <a:lnTo>
                  <a:pt x="64" y="350"/>
                </a:lnTo>
                <a:cubicBezTo>
                  <a:pt x="64" y="348"/>
                  <a:pt x="64" y="345"/>
                  <a:pt x="65" y="343"/>
                </a:cubicBezTo>
                <a:lnTo>
                  <a:pt x="65" y="340"/>
                </a:lnTo>
                <a:cubicBezTo>
                  <a:pt x="69" y="319"/>
                  <a:pt x="85" y="303"/>
                  <a:pt x="106" y="300"/>
                </a:cubicBezTo>
                <a:lnTo>
                  <a:pt x="109" y="299"/>
                </a:lnTo>
                <a:cubicBezTo>
                  <a:pt x="113" y="299"/>
                  <a:pt x="118" y="299"/>
                  <a:pt x="122" y="299"/>
                </a:cubicBezTo>
                <a:lnTo>
                  <a:pt x="126" y="300"/>
                </a:lnTo>
                <a:cubicBezTo>
                  <a:pt x="146" y="302"/>
                  <a:pt x="163" y="318"/>
                  <a:pt x="167" y="338"/>
                </a:cubicBezTo>
                <a:lnTo>
                  <a:pt x="168" y="341"/>
                </a:lnTo>
                <a:cubicBezTo>
                  <a:pt x="168" y="344"/>
                  <a:pt x="168" y="347"/>
                  <a:pt x="168" y="350"/>
                </a:cubicBezTo>
                <a:lnTo>
                  <a:pt x="168" y="352"/>
                </a:lnTo>
                <a:cubicBezTo>
                  <a:pt x="168" y="378"/>
                  <a:pt x="147" y="400"/>
                  <a:pt x="120" y="400"/>
                </a:cubicBezTo>
                <a:lnTo>
                  <a:pt x="119" y="400"/>
                </a:lnTo>
                <a:lnTo>
                  <a:pt x="166" y="344"/>
                </a:lnTo>
                <a:lnTo>
                  <a:pt x="166" y="343"/>
                </a:lnTo>
                <a:lnTo>
                  <a:pt x="167" y="345"/>
                </a:lnTo>
                <a:lnTo>
                  <a:pt x="72" y="357"/>
                </a:lnTo>
                <a:lnTo>
                  <a:pt x="72" y="355"/>
                </a:lnTo>
                <a:lnTo>
                  <a:pt x="73" y="363"/>
                </a:lnTo>
                <a:lnTo>
                  <a:pt x="72" y="360"/>
                </a:lnTo>
                <a:cubicBezTo>
                  <a:pt x="72" y="357"/>
                  <a:pt x="71" y="355"/>
                  <a:pt x="71" y="352"/>
                </a:cubicBezTo>
                <a:lnTo>
                  <a:pt x="71" y="348"/>
                </a:lnTo>
                <a:lnTo>
                  <a:pt x="71" y="347"/>
                </a:lnTo>
                <a:cubicBezTo>
                  <a:pt x="71" y="322"/>
                  <a:pt x="91" y="301"/>
                  <a:pt x="116" y="300"/>
                </a:cubicBezTo>
                <a:cubicBezTo>
                  <a:pt x="141" y="298"/>
                  <a:pt x="163" y="316"/>
                  <a:pt x="167" y="341"/>
                </a:cubicBezTo>
                <a:lnTo>
                  <a:pt x="168" y="347"/>
                </a:lnTo>
                <a:lnTo>
                  <a:pt x="168" y="353"/>
                </a:lnTo>
                <a:lnTo>
                  <a:pt x="169" y="363"/>
                </a:lnTo>
                <a:lnTo>
                  <a:pt x="169" y="366"/>
                </a:lnTo>
                <a:lnTo>
                  <a:pt x="73" y="366"/>
                </a:lnTo>
                <a:lnTo>
                  <a:pt x="73" y="365"/>
                </a:lnTo>
                <a:lnTo>
                  <a:pt x="73" y="362"/>
                </a:lnTo>
                <a:lnTo>
                  <a:pt x="73" y="369"/>
                </a:lnTo>
                <a:lnTo>
                  <a:pt x="73" y="366"/>
                </a:lnTo>
                <a:cubicBezTo>
                  <a:pt x="73" y="364"/>
                  <a:pt x="72" y="361"/>
                  <a:pt x="72" y="359"/>
                </a:cubicBezTo>
                <a:lnTo>
                  <a:pt x="72" y="357"/>
                </a:lnTo>
                <a:lnTo>
                  <a:pt x="167" y="369"/>
                </a:lnTo>
                <a:lnTo>
                  <a:pt x="167" y="371"/>
                </a:lnTo>
                <a:lnTo>
                  <a:pt x="168" y="359"/>
                </a:lnTo>
                <a:lnTo>
                  <a:pt x="168" y="361"/>
                </a:lnTo>
                <a:lnTo>
                  <a:pt x="79" y="337"/>
                </a:lnTo>
                <a:lnTo>
                  <a:pt x="80" y="334"/>
                </a:lnTo>
                <a:lnTo>
                  <a:pt x="75" y="371"/>
                </a:lnTo>
                <a:lnTo>
                  <a:pt x="74" y="369"/>
                </a:lnTo>
                <a:lnTo>
                  <a:pt x="155" y="391"/>
                </a:lnTo>
                <a:lnTo>
                  <a:pt x="154" y="391"/>
                </a:lnTo>
                <a:lnTo>
                  <a:pt x="150" y="397"/>
                </a:lnTo>
                <a:lnTo>
                  <a:pt x="160" y="373"/>
                </a:lnTo>
                <a:lnTo>
                  <a:pt x="159" y="377"/>
                </a:lnTo>
                <a:lnTo>
                  <a:pt x="146" y="336"/>
                </a:lnTo>
                <a:lnTo>
                  <a:pt x="147" y="337"/>
                </a:lnTo>
                <a:lnTo>
                  <a:pt x="65" y="371"/>
                </a:lnTo>
                <a:lnTo>
                  <a:pt x="65" y="371"/>
                </a:lnTo>
                <a:lnTo>
                  <a:pt x="65" y="366"/>
                </a:lnTo>
                <a:cubicBezTo>
                  <a:pt x="63" y="353"/>
                  <a:pt x="68" y="339"/>
                  <a:pt x="77" y="329"/>
                </a:cubicBezTo>
                <a:cubicBezTo>
                  <a:pt x="86" y="319"/>
                  <a:pt x="99" y="313"/>
                  <a:pt x="112" y="313"/>
                </a:cubicBezTo>
                <a:lnTo>
                  <a:pt x="113" y="313"/>
                </a:lnTo>
                <a:lnTo>
                  <a:pt x="66" y="372"/>
                </a:lnTo>
                <a:lnTo>
                  <a:pt x="65" y="367"/>
                </a:lnTo>
                <a:cubicBezTo>
                  <a:pt x="64" y="364"/>
                  <a:pt x="64" y="360"/>
                  <a:pt x="64" y="357"/>
                </a:cubicBezTo>
                <a:lnTo>
                  <a:pt x="64" y="353"/>
                </a:lnTo>
                <a:lnTo>
                  <a:pt x="64" y="352"/>
                </a:lnTo>
                <a:cubicBezTo>
                  <a:pt x="64" y="326"/>
                  <a:pt x="84" y="305"/>
                  <a:pt x="110" y="304"/>
                </a:cubicBezTo>
                <a:cubicBezTo>
                  <a:pt x="136" y="303"/>
                  <a:pt x="158" y="323"/>
                  <a:pt x="160" y="348"/>
                </a:cubicBezTo>
                <a:lnTo>
                  <a:pt x="160" y="355"/>
                </a:lnTo>
                <a:lnTo>
                  <a:pt x="161" y="366"/>
                </a:lnTo>
                <a:lnTo>
                  <a:pt x="161" y="370"/>
                </a:lnTo>
                <a:cubicBezTo>
                  <a:pt x="161" y="377"/>
                  <a:pt x="159" y="385"/>
                  <a:pt x="156" y="391"/>
                </a:cubicBezTo>
                <a:lnTo>
                  <a:pt x="155" y="392"/>
                </a:lnTo>
                <a:cubicBezTo>
                  <a:pt x="145" y="412"/>
                  <a:pt x="123" y="423"/>
                  <a:pt x="101" y="418"/>
                </a:cubicBezTo>
                <a:cubicBezTo>
                  <a:pt x="80" y="413"/>
                  <a:pt x="64" y="393"/>
                  <a:pt x="64" y="371"/>
                </a:cubicBezTo>
                <a:lnTo>
                  <a:pt x="65" y="374"/>
                </a:lnTo>
                <a:lnTo>
                  <a:pt x="64" y="369"/>
                </a:lnTo>
                <a:lnTo>
                  <a:pt x="63" y="359"/>
                </a:lnTo>
                <a:lnTo>
                  <a:pt x="63" y="357"/>
                </a:lnTo>
                <a:cubicBezTo>
                  <a:pt x="63" y="335"/>
                  <a:pt x="79" y="315"/>
                  <a:pt x="100" y="310"/>
                </a:cubicBezTo>
                <a:cubicBezTo>
                  <a:pt x="122" y="305"/>
                  <a:pt x="144" y="316"/>
                  <a:pt x="154" y="336"/>
                </a:cubicBezTo>
                <a:lnTo>
                  <a:pt x="155" y="337"/>
                </a:lnTo>
                <a:cubicBezTo>
                  <a:pt x="157" y="341"/>
                  <a:pt x="159" y="346"/>
                  <a:pt x="159" y="351"/>
                </a:cubicBezTo>
                <a:lnTo>
                  <a:pt x="160" y="354"/>
                </a:lnTo>
                <a:lnTo>
                  <a:pt x="160" y="357"/>
                </a:lnTo>
                <a:cubicBezTo>
                  <a:pt x="161" y="359"/>
                  <a:pt x="161" y="362"/>
                  <a:pt x="161" y="364"/>
                </a:cubicBezTo>
                <a:lnTo>
                  <a:pt x="161" y="366"/>
                </a:lnTo>
                <a:lnTo>
                  <a:pt x="65" y="366"/>
                </a:lnTo>
                <a:lnTo>
                  <a:pt x="65" y="364"/>
                </a:lnTo>
                <a:lnTo>
                  <a:pt x="66" y="373"/>
                </a:lnTo>
                <a:lnTo>
                  <a:pt x="65" y="371"/>
                </a:lnTo>
                <a:lnTo>
                  <a:pt x="160" y="361"/>
                </a:lnTo>
                <a:lnTo>
                  <a:pt x="160" y="363"/>
                </a:lnTo>
                <a:cubicBezTo>
                  <a:pt x="160" y="366"/>
                  <a:pt x="160" y="369"/>
                  <a:pt x="160" y="371"/>
                </a:cubicBezTo>
                <a:lnTo>
                  <a:pt x="159" y="374"/>
                </a:lnTo>
                <a:lnTo>
                  <a:pt x="112" y="318"/>
                </a:lnTo>
                <a:lnTo>
                  <a:pt x="113" y="318"/>
                </a:lnTo>
                <a:cubicBezTo>
                  <a:pt x="127" y="318"/>
                  <a:pt x="140" y="324"/>
                  <a:pt x="149" y="334"/>
                </a:cubicBezTo>
                <a:cubicBezTo>
                  <a:pt x="158" y="345"/>
                  <a:pt x="162" y="358"/>
                  <a:pt x="161" y="372"/>
                </a:cubicBezTo>
                <a:lnTo>
                  <a:pt x="160" y="371"/>
                </a:lnTo>
                <a:lnTo>
                  <a:pt x="160" y="376"/>
                </a:lnTo>
                <a:cubicBezTo>
                  <a:pt x="160" y="402"/>
                  <a:pt x="139" y="424"/>
                  <a:pt x="112" y="424"/>
                </a:cubicBezTo>
                <a:lnTo>
                  <a:pt x="111" y="424"/>
                </a:lnTo>
                <a:lnTo>
                  <a:pt x="111" y="328"/>
                </a:lnTo>
                <a:lnTo>
                  <a:pt x="112" y="328"/>
                </a:lnTo>
                <a:lnTo>
                  <a:pt x="66" y="390"/>
                </a:lnTo>
                <a:lnTo>
                  <a:pt x="64" y="379"/>
                </a:lnTo>
                <a:lnTo>
                  <a:pt x="63" y="376"/>
                </a:lnTo>
                <a:cubicBezTo>
                  <a:pt x="62" y="368"/>
                  <a:pt x="62" y="360"/>
                  <a:pt x="65" y="353"/>
                </a:cubicBezTo>
                <a:lnTo>
                  <a:pt x="65" y="351"/>
                </a:lnTo>
                <a:cubicBezTo>
                  <a:pt x="73" y="330"/>
                  <a:pt x="94" y="316"/>
                  <a:pt x="116" y="319"/>
                </a:cubicBezTo>
                <a:cubicBezTo>
                  <a:pt x="138" y="321"/>
                  <a:pt x="156" y="339"/>
                  <a:pt x="159" y="361"/>
                </a:cubicBezTo>
                <a:lnTo>
                  <a:pt x="159" y="371"/>
                </a:lnTo>
                <a:lnTo>
                  <a:pt x="159" y="376"/>
                </a:lnTo>
                <a:cubicBezTo>
                  <a:pt x="159" y="401"/>
                  <a:pt x="141" y="421"/>
                  <a:pt x="116" y="424"/>
                </a:cubicBezTo>
                <a:cubicBezTo>
                  <a:pt x="92" y="426"/>
                  <a:pt x="69" y="410"/>
                  <a:pt x="64" y="385"/>
                </a:cubicBezTo>
                <a:lnTo>
                  <a:pt x="64" y="383"/>
                </a:lnTo>
                <a:lnTo>
                  <a:pt x="63" y="380"/>
                </a:lnTo>
                <a:lnTo>
                  <a:pt x="158" y="366"/>
                </a:lnTo>
                <a:lnTo>
                  <a:pt x="159" y="371"/>
                </a:lnTo>
                <a:lnTo>
                  <a:pt x="159" y="375"/>
                </a:lnTo>
                <a:lnTo>
                  <a:pt x="66" y="365"/>
                </a:lnTo>
                <a:lnTo>
                  <a:pt x="66" y="364"/>
                </a:lnTo>
                <a:lnTo>
                  <a:pt x="64" y="379"/>
                </a:lnTo>
                <a:lnTo>
                  <a:pt x="64" y="376"/>
                </a:lnTo>
                <a:lnTo>
                  <a:pt x="112" y="424"/>
                </a:lnTo>
                <a:lnTo>
                  <a:pt x="110" y="424"/>
                </a:lnTo>
                <a:lnTo>
                  <a:pt x="109" y="424"/>
                </a:lnTo>
                <a:lnTo>
                  <a:pt x="108" y="424"/>
                </a:lnTo>
                <a:lnTo>
                  <a:pt x="106" y="424"/>
                </a:lnTo>
                <a:lnTo>
                  <a:pt x="106" y="328"/>
                </a:lnTo>
                <a:lnTo>
                  <a:pt x="108" y="328"/>
                </a:lnTo>
                <a:cubicBezTo>
                  <a:pt x="123" y="328"/>
                  <a:pt x="138" y="335"/>
                  <a:pt x="147" y="348"/>
                </a:cubicBezTo>
                <a:cubicBezTo>
                  <a:pt x="156" y="360"/>
                  <a:pt x="158" y="377"/>
                  <a:pt x="154" y="391"/>
                </a:cubicBezTo>
                <a:lnTo>
                  <a:pt x="152" y="396"/>
                </a:lnTo>
                <a:lnTo>
                  <a:pt x="154" y="373"/>
                </a:lnTo>
                <a:lnTo>
                  <a:pt x="154" y="376"/>
                </a:lnTo>
                <a:cubicBezTo>
                  <a:pt x="155" y="378"/>
                  <a:pt x="155" y="381"/>
                  <a:pt x="155" y="383"/>
                </a:cubicBezTo>
                <a:lnTo>
                  <a:pt x="155" y="385"/>
                </a:lnTo>
                <a:cubicBezTo>
                  <a:pt x="155" y="410"/>
                  <a:pt x="137" y="430"/>
                  <a:pt x="113" y="433"/>
                </a:cubicBezTo>
                <a:cubicBezTo>
                  <a:pt x="89" y="436"/>
                  <a:pt x="66" y="421"/>
                  <a:pt x="60" y="397"/>
                </a:cubicBezTo>
                <a:lnTo>
                  <a:pt x="59" y="391"/>
                </a:lnTo>
                <a:lnTo>
                  <a:pt x="59" y="388"/>
                </a:lnTo>
                <a:cubicBezTo>
                  <a:pt x="56" y="374"/>
                  <a:pt x="60" y="360"/>
                  <a:pt x="69" y="349"/>
                </a:cubicBezTo>
                <a:cubicBezTo>
                  <a:pt x="78" y="339"/>
                  <a:pt x="92" y="332"/>
                  <a:pt x="106" y="332"/>
                </a:cubicBezTo>
                <a:lnTo>
                  <a:pt x="107" y="332"/>
                </a:lnTo>
                <a:cubicBezTo>
                  <a:pt x="133" y="332"/>
                  <a:pt x="155" y="354"/>
                  <a:pt x="155" y="380"/>
                </a:cubicBezTo>
                <a:lnTo>
                  <a:pt x="155" y="392"/>
                </a:lnTo>
                <a:lnTo>
                  <a:pt x="154" y="396"/>
                </a:lnTo>
                <a:cubicBezTo>
                  <a:pt x="151" y="418"/>
                  <a:pt x="134" y="436"/>
                  <a:pt x="111" y="438"/>
                </a:cubicBezTo>
                <a:cubicBezTo>
                  <a:pt x="89" y="440"/>
                  <a:pt x="68" y="426"/>
                  <a:pt x="61" y="405"/>
                </a:cubicBezTo>
                <a:lnTo>
                  <a:pt x="60" y="404"/>
                </a:lnTo>
                <a:cubicBezTo>
                  <a:pt x="59" y="399"/>
                  <a:pt x="58" y="394"/>
                  <a:pt x="58" y="388"/>
                </a:cubicBezTo>
                <a:lnTo>
                  <a:pt x="58" y="385"/>
                </a:lnTo>
                <a:lnTo>
                  <a:pt x="58" y="392"/>
                </a:lnTo>
                <a:lnTo>
                  <a:pt x="58" y="389"/>
                </a:lnTo>
                <a:cubicBezTo>
                  <a:pt x="58" y="387"/>
                  <a:pt x="57" y="384"/>
                  <a:pt x="57" y="382"/>
                </a:cubicBezTo>
                <a:lnTo>
                  <a:pt x="57" y="380"/>
                </a:lnTo>
                <a:lnTo>
                  <a:pt x="153" y="380"/>
                </a:lnTo>
                <a:lnTo>
                  <a:pt x="153" y="382"/>
                </a:lnTo>
                <a:lnTo>
                  <a:pt x="153" y="375"/>
                </a:lnTo>
                <a:lnTo>
                  <a:pt x="153" y="378"/>
                </a:lnTo>
                <a:lnTo>
                  <a:pt x="154" y="381"/>
                </a:lnTo>
                <a:cubicBezTo>
                  <a:pt x="154" y="383"/>
                  <a:pt x="154" y="386"/>
                  <a:pt x="154" y="388"/>
                </a:cubicBezTo>
                <a:lnTo>
                  <a:pt x="154" y="390"/>
                </a:lnTo>
                <a:lnTo>
                  <a:pt x="58" y="390"/>
                </a:lnTo>
                <a:lnTo>
                  <a:pt x="58" y="388"/>
                </a:lnTo>
                <a:lnTo>
                  <a:pt x="59" y="395"/>
                </a:lnTo>
                <a:lnTo>
                  <a:pt x="59" y="393"/>
                </a:lnTo>
                <a:lnTo>
                  <a:pt x="58" y="390"/>
                </a:lnTo>
                <a:cubicBezTo>
                  <a:pt x="58" y="387"/>
                  <a:pt x="57" y="385"/>
                  <a:pt x="57" y="382"/>
                </a:cubicBezTo>
                <a:lnTo>
                  <a:pt x="57" y="380"/>
                </a:lnTo>
                <a:lnTo>
                  <a:pt x="153" y="380"/>
                </a:lnTo>
                <a:lnTo>
                  <a:pt x="153" y="377"/>
                </a:lnTo>
                <a:lnTo>
                  <a:pt x="154" y="382"/>
                </a:lnTo>
                <a:lnTo>
                  <a:pt x="154" y="392"/>
                </a:lnTo>
                <a:lnTo>
                  <a:pt x="154" y="395"/>
                </a:lnTo>
                <a:cubicBezTo>
                  <a:pt x="154" y="421"/>
                  <a:pt x="133" y="443"/>
                  <a:pt x="106" y="443"/>
                </a:cubicBezTo>
                <a:lnTo>
                  <a:pt x="106" y="443"/>
                </a:lnTo>
                <a:cubicBezTo>
                  <a:pt x="92" y="443"/>
                  <a:pt x="78" y="437"/>
                  <a:pt x="69" y="426"/>
                </a:cubicBezTo>
                <a:cubicBezTo>
                  <a:pt x="60" y="415"/>
                  <a:pt x="56" y="401"/>
                  <a:pt x="59" y="387"/>
                </a:cubicBezTo>
                <a:lnTo>
                  <a:pt x="59" y="384"/>
                </a:lnTo>
                <a:lnTo>
                  <a:pt x="58" y="392"/>
                </a:lnTo>
                <a:lnTo>
                  <a:pt x="58" y="390"/>
                </a:lnTo>
                <a:lnTo>
                  <a:pt x="153" y="402"/>
                </a:lnTo>
                <a:lnTo>
                  <a:pt x="152" y="407"/>
                </a:lnTo>
                <a:lnTo>
                  <a:pt x="151" y="410"/>
                </a:lnTo>
                <a:lnTo>
                  <a:pt x="153" y="395"/>
                </a:lnTo>
                <a:lnTo>
                  <a:pt x="153" y="398"/>
                </a:lnTo>
                <a:lnTo>
                  <a:pt x="153" y="399"/>
                </a:lnTo>
                <a:lnTo>
                  <a:pt x="57" y="399"/>
                </a:lnTo>
                <a:lnTo>
                  <a:pt x="57" y="402"/>
                </a:lnTo>
                <a:lnTo>
                  <a:pt x="57" y="398"/>
                </a:lnTo>
                <a:lnTo>
                  <a:pt x="56" y="388"/>
                </a:lnTo>
                <a:lnTo>
                  <a:pt x="56" y="385"/>
                </a:lnTo>
                <a:lnTo>
                  <a:pt x="152" y="385"/>
                </a:lnTo>
                <a:lnTo>
                  <a:pt x="152" y="396"/>
                </a:lnTo>
                <a:lnTo>
                  <a:pt x="151" y="400"/>
                </a:lnTo>
                <a:cubicBezTo>
                  <a:pt x="148" y="425"/>
                  <a:pt x="128" y="443"/>
                  <a:pt x="103" y="443"/>
                </a:cubicBezTo>
                <a:lnTo>
                  <a:pt x="102" y="443"/>
                </a:lnTo>
                <a:cubicBezTo>
                  <a:pt x="88" y="443"/>
                  <a:pt x="74" y="437"/>
                  <a:pt x="65" y="425"/>
                </a:cubicBezTo>
                <a:cubicBezTo>
                  <a:pt x="56" y="414"/>
                  <a:pt x="53" y="400"/>
                  <a:pt x="55" y="386"/>
                </a:cubicBezTo>
                <a:lnTo>
                  <a:pt x="56" y="381"/>
                </a:lnTo>
                <a:lnTo>
                  <a:pt x="55" y="390"/>
                </a:lnTo>
                <a:lnTo>
                  <a:pt x="55" y="387"/>
                </a:lnTo>
                <a:lnTo>
                  <a:pt x="58" y="402"/>
                </a:lnTo>
                <a:lnTo>
                  <a:pt x="57" y="401"/>
                </a:lnTo>
                <a:lnTo>
                  <a:pt x="151" y="385"/>
                </a:lnTo>
                <a:lnTo>
                  <a:pt x="151" y="390"/>
                </a:lnTo>
                <a:lnTo>
                  <a:pt x="151" y="395"/>
                </a:lnTo>
                <a:lnTo>
                  <a:pt x="56" y="383"/>
                </a:lnTo>
                <a:lnTo>
                  <a:pt x="56" y="385"/>
                </a:lnTo>
                <a:lnTo>
                  <a:pt x="57" y="382"/>
                </a:lnTo>
                <a:lnTo>
                  <a:pt x="104" y="438"/>
                </a:lnTo>
                <a:lnTo>
                  <a:pt x="103" y="438"/>
                </a:lnTo>
                <a:lnTo>
                  <a:pt x="151" y="385"/>
                </a:lnTo>
                <a:lnTo>
                  <a:pt x="151" y="395"/>
                </a:lnTo>
                <a:lnTo>
                  <a:pt x="151" y="399"/>
                </a:lnTo>
                <a:lnTo>
                  <a:pt x="55" y="399"/>
                </a:lnTo>
                <a:lnTo>
                  <a:pt x="55" y="398"/>
                </a:lnTo>
                <a:lnTo>
                  <a:pt x="56" y="391"/>
                </a:lnTo>
                <a:lnTo>
                  <a:pt x="56" y="389"/>
                </a:lnTo>
                <a:lnTo>
                  <a:pt x="56" y="386"/>
                </a:lnTo>
                <a:lnTo>
                  <a:pt x="56" y="385"/>
                </a:lnTo>
                <a:lnTo>
                  <a:pt x="152" y="385"/>
                </a:lnTo>
                <a:lnTo>
                  <a:pt x="152" y="387"/>
                </a:lnTo>
                <a:lnTo>
                  <a:pt x="152" y="392"/>
                </a:lnTo>
                <a:lnTo>
                  <a:pt x="152" y="396"/>
                </a:lnTo>
                <a:cubicBezTo>
                  <a:pt x="152" y="399"/>
                  <a:pt x="152" y="402"/>
                  <a:pt x="151" y="404"/>
                </a:cubicBezTo>
                <a:lnTo>
                  <a:pt x="151" y="407"/>
                </a:lnTo>
                <a:lnTo>
                  <a:pt x="151" y="399"/>
                </a:lnTo>
                <a:lnTo>
                  <a:pt x="151" y="404"/>
                </a:lnTo>
                <a:cubicBezTo>
                  <a:pt x="151" y="407"/>
                  <a:pt x="151" y="410"/>
                  <a:pt x="151" y="412"/>
                </a:cubicBezTo>
                <a:lnTo>
                  <a:pt x="150" y="415"/>
                </a:lnTo>
                <a:lnTo>
                  <a:pt x="151" y="407"/>
                </a:lnTo>
                <a:lnTo>
                  <a:pt x="151" y="409"/>
                </a:lnTo>
                <a:lnTo>
                  <a:pt x="55" y="409"/>
                </a:lnTo>
                <a:lnTo>
                  <a:pt x="55" y="404"/>
                </a:lnTo>
                <a:lnTo>
                  <a:pt x="55" y="399"/>
                </a:lnTo>
                <a:lnTo>
                  <a:pt x="151" y="399"/>
                </a:lnTo>
                <a:lnTo>
                  <a:pt x="151" y="401"/>
                </a:lnTo>
                <a:lnTo>
                  <a:pt x="150" y="394"/>
                </a:lnTo>
                <a:lnTo>
                  <a:pt x="151" y="400"/>
                </a:lnTo>
                <a:lnTo>
                  <a:pt x="152" y="410"/>
                </a:lnTo>
                <a:lnTo>
                  <a:pt x="152" y="414"/>
                </a:lnTo>
                <a:cubicBezTo>
                  <a:pt x="152" y="438"/>
                  <a:pt x="135" y="458"/>
                  <a:pt x="112" y="461"/>
                </a:cubicBezTo>
                <a:cubicBezTo>
                  <a:pt x="88" y="465"/>
                  <a:pt x="66" y="451"/>
                  <a:pt x="58" y="429"/>
                </a:cubicBezTo>
                <a:lnTo>
                  <a:pt x="58" y="428"/>
                </a:lnTo>
                <a:cubicBezTo>
                  <a:pt x="57" y="425"/>
                  <a:pt x="56" y="422"/>
                  <a:pt x="56" y="419"/>
                </a:cubicBezTo>
                <a:lnTo>
                  <a:pt x="55" y="416"/>
                </a:lnTo>
                <a:cubicBezTo>
                  <a:pt x="55" y="412"/>
                  <a:pt x="55" y="408"/>
                  <a:pt x="55" y="405"/>
                </a:cubicBezTo>
                <a:lnTo>
                  <a:pt x="56" y="398"/>
                </a:lnTo>
                <a:lnTo>
                  <a:pt x="56" y="394"/>
                </a:lnTo>
                <a:lnTo>
                  <a:pt x="152" y="405"/>
                </a:lnTo>
                <a:lnTo>
                  <a:pt x="151" y="408"/>
                </a:lnTo>
                <a:lnTo>
                  <a:pt x="151" y="409"/>
                </a:lnTo>
                <a:lnTo>
                  <a:pt x="151" y="412"/>
                </a:lnTo>
                <a:cubicBezTo>
                  <a:pt x="151" y="418"/>
                  <a:pt x="150" y="423"/>
                  <a:pt x="149" y="428"/>
                </a:cubicBezTo>
                <a:lnTo>
                  <a:pt x="148" y="429"/>
                </a:lnTo>
                <a:cubicBezTo>
                  <a:pt x="141" y="451"/>
                  <a:pt x="118" y="465"/>
                  <a:pt x="95" y="461"/>
                </a:cubicBezTo>
                <a:cubicBezTo>
                  <a:pt x="72" y="458"/>
                  <a:pt x="54" y="438"/>
                  <a:pt x="54" y="414"/>
                </a:cubicBezTo>
                <a:lnTo>
                  <a:pt x="54" y="412"/>
                </a:lnTo>
                <a:cubicBezTo>
                  <a:pt x="54" y="409"/>
                  <a:pt x="55" y="407"/>
                  <a:pt x="55" y="404"/>
                </a:cubicBezTo>
                <a:lnTo>
                  <a:pt x="55" y="402"/>
                </a:lnTo>
                <a:lnTo>
                  <a:pt x="56" y="399"/>
                </a:lnTo>
                <a:lnTo>
                  <a:pt x="55" y="405"/>
                </a:lnTo>
                <a:lnTo>
                  <a:pt x="55" y="404"/>
                </a:lnTo>
                <a:lnTo>
                  <a:pt x="151" y="404"/>
                </a:lnTo>
                <a:lnTo>
                  <a:pt x="151" y="407"/>
                </a:lnTo>
                <a:lnTo>
                  <a:pt x="151" y="411"/>
                </a:lnTo>
                <a:lnTo>
                  <a:pt x="151" y="416"/>
                </a:lnTo>
                <a:lnTo>
                  <a:pt x="151" y="418"/>
                </a:lnTo>
                <a:lnTo>
                  <a:pt x="61" y="397"/>
                </a:lnTo>
                <a:lnTo>
                  <a:pt x="61" y="396"/>
                </a:lnTo>
                <a:lnTo>
                  <a:pt x="56" y="417"/>
                </a:lnTo>
                <a:lnTo>
                  <a:pt x="56" y="414"/>
                </a:lnTo>
                <a:lnTo>
                  <a:pt x="56" y="409"/>
                </a:lnTo>
                <a:lnTo>
                  <a:pt x="104" y="457"/>
                </a:lnTo>
                <a:lnTo>
                  <a:pt x="103" y="457"/>
                </a:lnTo>
                <a:lnTo>
                  <a:pt x="151" y="404"/>
                </a:lnTo>
                <a:lnTo>
                  <a:pt x="152" y="409"/>
                </a:lnTo>
                <a:lnTo>
                  <a:pt x="104" y="366"/>
                </a:lnTo>
                <a:lnTo>
                  <a:pt x="104" y="366"/>
                </a:lnTo>
                <a:cubicBezTo>
                  <a:pt x="118" y="366"/>
                  <a:pt x="131" y="372"/>
                  <a:pt x="140" y="382"/>
                </a:cubicBezTo>
                <a:cubicBezTo>
                  <a:pt x="149" y="392"/>
                  <a:pt x="154" y="406"/>
                  <a:pt x="152" y="419"/>
                </a:cubicBezTo>
                <a:lnTo>
                  <a:pt x="152" y="423"/>
                </a:lnTo>
                <a:lnTo>
                  <a:pt x="151" y="428"/>
                </a:lnTo>
                <a:cubicBezTo>
                  <a:pt x="149" y="453"/>
                  <a:pt x="128" y="471"/>
                  <a:pt x="103" y="471"/>
                </a:cubicBezTo>
                <a:lnTo>
                  <a:pt x="103" y="471"/>
                </a:lnTo>
                <a:lnTo>
                  <a:pt x="103" y="375"/>
                </a:lnTo>
                <a:lnTo>
                  <a:pt x="103" y="375"/>
                </a:lnTo>
                <a:lnTo>
                  <a:pt x="55" y="423"/>
                </a:lnTo>
                <a:lnTo>
                  <a:pt x="55" y="418"/>
                </a:lnTo>
                <a:lnTo>
                  <a:pt x="55" y="414"/>
                </a:lnTo>
                <a:lnTo>
                  <a:pt x="151" y="414"/>
                </a:lnTo>
                <a:lnTo>
                  <a:pt x="151" y="415"/>
                </a:lnTo>
                <a:lnTo>
                  <a:pt x="151" y="408"/>
                </a:lnTo>
                <a:lnTo>
                  <a:pt x="151" y="411"/>
                </a:lnTo>
                <a:cubicBezTo>
                  <a:pt x="152" y="413"/>
                  <a:pt x="152" y="416"/>
                  <a:pt x="152" y="418"/>
                </a:cubicBezTo>
                <a:lnTo>
                  <a:pt x="152" y="423"/>
                </a:lnTo>
                <a:cubicBezTo>
                  <a:pt x="152" y="448"/>
                  <a:pt x="133" y="469"/>
                  <a:pt x="108" y="471"/>
                </a:cubicBezTo>
                <a:cubicBezTo>
                  <a:pt x="83" y="473"/>
                  <a:pt x="61" y="456"/>
                  <a:pt x="57" y="431"/>
                </a:cubicBezTo>
                <a:lnTo>
                  <a:pt x="57" y="432"/>
                </a:lnTo>
                <a:lnTo>
                  <a:pt x="56" y="430"/>
                </a:lnTo>
                <a:lnTo>
                  <a:pt x="151" y="418"/>
                </a:lnTo>
                <a:lnTo>
                  <a:pt x="151" y="416"/>
                </a:lnTo>
                <a:lnTo>
                  <a:pt x="151" y="426"/>
                </a:lnTo>
                <a:lnTo>
                  <a:pt x="151" y="430"/>
                </a:lnTo>
                <a:lnTo>
                  <a:pt x="151" y="433"/>
                </a:lnTo>
                <a:lnTo>
                  <a:pt x="61" y="412"/>
                </a:lnTo>
                <a:lnTo>
                  <a:pt x="61" y="411"/>
                </a:lnTo>
                <a:lnTo>
                  <a:pt x="56" y="432"/>
                </a:lnTo>
                <a:lnTo>
                  <a:pt x="56" y="428"/>
                </a:lnTo>
                <a:lnTo>
                  <a:pt x="56" y="422"/>
                </a:lnTo>
                <a:lnTo>
                  <a:pt x="56" y="419"/>
                </a:lnTo>
                <a:lnTo>
                  <a:pt x="61" y="441"/>
                </a:lnTo>
                <a:lnTo>
                  <a:pt x="61" y="440"/>
                </a:lnTo>
                <a:lnTo>
                  <a:pt x="151" y="428"/>
                </a:lnTo>
                <a:lnTo>
                  <a:pt x="151" y="427"/>
                </a:lnTo>
                <a:lnTo>
                  <a:pt x="150" y="425"/>
                </a:lnTo>
                <a:lnTo>
                  <a:pt x="150" y="430"/>
                </a:lnTo>
                <a:lnTo>
                  <a:pt x="150" y="422"/>
                </a:lnTo>
                <a:lnTo>
                  <a:pt x="150" y="425"/>
                </a:lnTo>
                <a:lnTo>
                  <a:pt x="122" y="389"/>
                </a:lnTo>
                <a:lnTo>
                  <a:pt x="127" y="391"/>
                </a:lnTo>
                <a:lnTo>
                  <a:pt x="86" y="392"/>
                </a:lnTo>
                <a:lnTo>
                  <a:pt x="90" y="390"/>
                </a:lnTo>
                <a:lnTo>
                  <a:pt x="64" y="428"/>
                </a:lnTo>
                <a:lnTo>
                  <a:pt x="64" y="428"/>
                </a:lnTo>
                <a:lnTo>
                  <a:pt x="64" y="426"/>
                </a:lnTo>
                <a:lnTo>
                  <a:pt x="63" y="416"/>
                </a:lnTo>
                <a:lnTo>
                  <a:pt x="63" y="414"/>
                </a:lnTo>
                <a:lnTo>
                  <a:pt x="159" y="414"/>
                </a:lnTo>
                <a:lnTo>
                  <a:pt x="159" y="416"/>
                </a:lnTo>
                <a:lnTo>
                  <a:pt x="159" y="422"/>
                </a:lnTo>
                <a:lnTo>
                  <a:pt x="159" y="428"/>
                </a:lnTo>
                <a:lnTo>
                  <a:pt x="159" y="433"/>
                </a:lnTo>
                <a:cubicBezTo>
                  <a:pt x="159" y="459"/>
                  <a:pt x="138" y="481"/>
                  <a:pt x="111" y="481"/>
                </a:cubicBezTo>
                <a:lnTo>
                  <a:pt x="111" y="481"/>
                </a:lnTo>
                <a:cubicBezTo>
                  <a:pt x="86" y="481"/>
                  <a:pt x="66" y="462"/>
                  <a:pt x="63" y="438"/>
                </a:cubicBezTo>
                <a:lnTo>
                  <a:pt x="63" y="433"/>
                </a:lnTo>
                <a:cubicBezTo>
                  <a:pt x="62" y="429"/>
                  <a:pt x="62" y="424"/>
                  <a:pt x="63" y="420"/>
                </a:cubicBezTo>
                <a:lnTo>
                  <a:pt x="64" y="417"/>
                </a:lnTo>
                <a:lnTo>
                  <a:pt x="65" y="440"/>
                </a:lnTo>
                <a:lnTo>
                  <a:pt x="65" y="439"/>
                </a:lnTo>
                <a:lnTo>
                  <a:pt x="146" y="455"/>
                </a:lnTo>
                <a:lnTo>
                  <a:pt x="146" y="455"/>
                </a:lnTo>
                <a:lnTo>
                  <a:pt x="142" y="460"/>
                </a:lnTo>
                <a:lnTo>
                  <a:pt x="103" y="385"/>
                </a:lnTo>
                <a:lnTo>
                  <a:pt x="104" y="385"/>
                </a:lnTo>
                <a:cubicBezTo>
                  <a:pt x="118" y="385"/>
                  <a:pt x="132" y="391"/>
                  <a:pt x="141" y="403"/>
                </a:cubicBezTo>
                <a:cubicBezTo>
                  <a:pt x="150" y="414"/>
                  <a:pt x="154" y="428"/>
                  <a:pt x="151" y="442"/>
                </a:cubicBezTo>
                <a:lnTo>
                  <a:pt x="150" y="447"/>
                </a:lnTo>
                <a:lnTo>
                  <a:pt x="150" y="449"/>
                </a:lnTo>
                <a:lnTo>
                  <a:pt x="57" y="422"/>
                </a:lnTo>
                <a:lnTo>
                  <a:pt x="58" y="421"/>
                </a:lnTo>
                <a:lnTo>
                  <a:pt x="55" y="436"/>
                </a:lnTo>
                <a:lnTo>
                  <a:pt x="55" y="433"/>
                </a:lnTo>
                <a:lnTo>
                  <a:pt x="56" y="441"/>
                </a:lnTo>
                <a:lnTo>
                  <a:pt x="56" y="438"/>
                </a:lnTo>
                <a:lnTo>
                  <a:pt x="60" y="451"/>
                </a:lnTo>
                <a:lnTo>
                  <a:pt x="59" y="449"/>
                </a:lnTo>
                <a:lnTo>
                  <a:pt x="150" y="428"/>
                </a:lnTo>
                <a:lnTo>
                  <a:pt x="150" y="430"/>
                </a:lnTo>
                <a:lnTo>
                  <a:pt x="149" y="422"/>
                </a:lnTo>
                <a:lnTo>
                  <a:pt x="150" y="425"/>
                </a:lnTo>
                <a:cubicBezTo>
                  <a:pt x="151" y="431"/>
                  <a:pt x="151" y="437"/>
                  <a:pt x="149" y="443"/>
                </a:cubicBezTo>
                <a:lnTo>
                  <a:pt x="148" y="448"/>
                </a:lnTo>
                <a:cubicBezTo>
                  <a:pt x="143" y="470"/>
                  <a:pt x="124" y="485"/>
                  <a:pt x="101" y="485"/>
                </a:cubicBezTo>
                <a:lnTo>
                  <a:pt x="100" y="485"/>
                </a:lnTo>
                <a:cubicBezTo>
                  <a:pt x="86" y="485"/>
                  <a:pt x="72" y="479"/>
                  <a:pt x="63" y="468"/>
                </a:cubicBezTo>
                <a:cubicBezTo>
                  <a:pt x="54" y="457"/>
                  <a:pt x="51" y="442"/>
                  <a:pt x="53" y="428"/>
                </a:cubicBezTo>
                <a:lnTo>
                  <a:pt x="54" y="426"/>
                </a:lnTo>
                <a:lnTo>
                  <a:pt x="53" y="435"/>
                </a:lnTo>
                <a:lnTo>
                  <a:pt x="53" y="433"/>
                </a:lnTo>
                <a:lnTo>
                  <a:pt x="149" y="433"/>
                </a:lnTo>
                <a:lnTo>
                  <a:pt x="149" y="435"/>
                </a:lnTo>
                <a:cubicBezTo>
                  <a:pt x="149" y="439"/>
                  <a:pt x="148" y="443"/>
                  <a:pt x="148" y="447"/>
                </a:cubicBezTo>
                <a:lnTo>
                  <a:pt x="147" y="449"/>
                </a:lnTo>
                <a:cubicBezTo>
                  <a:pt x="142" y="470"/>
                  <a:pt x="122" y="485"/>
                  <a:pt x="100" y="485"/>
                </a:cubicBezTo>
                <a:cubicBezTo>
                  <a:pt x="78" y="485"/>
                  <a:pt x="59" y="470"/>
                  <a:pt x="54" y="449"/>
                </a:cubicBezTo>
                <a:lnTo>
                  <a:pt x="53" y="447"/>
                </a:lnTo>
                <a:cubicBezTo>
                  <a:pt x="52" y="443"/>
                  <a:pt x="52" y="439"/>
                  <a:pt x="52" y="435"/>
                </a:cubicBezTo>
                <a:lnTo>
                  <a:pt x="52" y="433"/>
                </a:lnTo>
                <a:cubicBezTo>
                  <a:pt x="52" y="414"/>
                  <a:pt x="63" y="397"/>
                  <a:pt x="80" y="389"/>
                </a:cubicBezTo>
                <a:cubicBezTo>
                  <a:pt x="97" y="382"/>
                  <a:pt x="117" y="384"/>
                  <a:pt x="131" y="397"/>
                </a:cubicBezTo>
                <a:lnTo>
                  <a:pt x="135" y="400"/>
                </a:lnTo>
                <a:lnTo>
                  <a:pt x="125" y="393"/>
                </a:lnTo>
                <a:lnTo>
                  <a:pt x="128" y="395"/>
                </a:lnTo>
                <a:lnTo>
                  <a:pt x="59" y="430"/>
                </a:lnTo>
                <a:lnTo>
                  <a:pt x="60" y="427"/>
                </a:lnTo>
                <a:lnTo>
                  <a:pt x="59" y="439"/>
                </a:lnTo>
                <a:lnTo>
                  <a:pt x="59" y="435"/>
                </a:lnTo>
                <a:lnTo>
                  <a:pt x="58" y="430"/>
                </a:lnTo>
                <a:lnTo>
                  <a:pt x="60" y="440"/>
                </a:lnTo>
                <a:lnTo>
                  <a:pt x="60" y="439"/>
                </a:lnTo>
                <a:lnTo>
                  <a:pt x="153" y="431"/>
                </a:lnTo>
                <a:lnTo>
                  <a:pt x="152" y="434"/>
                </a:lnTo>
                <a:lnTo>
                  <a:pt x="153" y="426"/>
                </a:lnTo>
                <a:lnTo>
                  <a:pt x="153" y="432"/>
                </a:lnTo>
                <a:lnTo>
                  <a:pt x="153" y="439"/>
                </a:lnTo>
                <a:lnTo>
                  <a:pt x="153" y="442"/>
                </a:lnTo>
                <a:lnTo>
                  <a:pt x="57" y="442"/>
                </a:lnTo>
                <a:lnTo>
                  <a:pt x="57" y="441"/>
                </a:lnTo>
                <a:lnTo>
                  <a:pt x="57" y="438"/>
                </a:lnTo>
                <a:lnTo>
                  <a:pt x="57" y="434"/>
                </a:lnTo>
                <a:lnTo>
                  <a:pt x="57" y="433"/>
                </a:lnTo>
                <a:lnTo>
                  <a:pt x="153" y="433"/>
                </a:lnTo>
                <a:lnTo>
                  <a:pt x="153" y="430"/>
                </a:lnTo>
                <a:lnTo>
                  <a:pt x="153" y="439"/>
                </a:lnTo>
                <a:lnTo>
                  <a:pt x="153" y="444"/>
                </a:lnTo>
                <a:cubicBezTo>
                  <a:pt x="153" y="448"/>
                  <a:pt x="153" y="451"/>
                  <a:pt x="153" y="454"/>
                </a:cubicBezTo>
                <a:lnTo>
                  <a:pt x="152" y="456"/>
                </a:lnTo>
                <a:cubicBezTo>
                  <a:pt x="149" y="470"/>
                  <a:pt x="141" y="481"/>
                  <a:pt x="130" y="488"/>
                </a:cubicBezTo>
                <a:cubicBezTo>
                  <a:pt x="119" y="495"/>
                  <a:pt x="105" y="497"/>
                  <a:pt x="92" y="493"/>
                </a:cubicBezTo>
                <a:lnTo>
                  <a:pt x="88" y="492"/>
                </a:lnTo>
                <a:cubicBezTo>
                  <a:pt x="79" y="490"/>
                  <a:pt x="71" y="484"/>
                  <a:pt x="65" y="477"/>
                </a:cubicBezTo>
                <a:lnTo>
                  <a:pt x="62" y="474"/>
                </a:lnTo>
                <a:cubicBezTo>
                  <a:pt x="58" y="469"/>
                  <a:pt x="55" y="464"/>
                  <a:pt x="53" y="458"/>
                </a:cubicBezTo>
                <a:lnTo>
                  <a:pt x="52" y="455"/>
                </a:lnTo>
                <a:cubicBezTo>
                  <a:pt x="49" y="446"/>
                  <a:pt x="49" y="437"/>
                  <a:pt x="51" y="428"/>
                </a:cubicBezTo>
                <a:lnTo>
                  <a:pt x="51" y="426"/>
                </a:lnTo>
                <a:cubicBezTo>
                  <a:pt x="58" y="401"/>
                  <a:pt x="81" y="386"/>
                  <a:pt x="106" y="390"/>
                </a:cubicBezTo>
                <a:cubicBezTo>
                  <a:pt x="131" y="394"/>
                  <a:pt x="148" y="417"/>
                  <a:pt x="146" y="442"/>
                </a:cubicBezTo>
                <a:lnTo>
                  <a:pt x="145" y="442"/>
                </a:lnTo>
                <a:lnTo>
                  <a:pt x="145" y="447"/>
                </a:lnTo>
                <a:lnTo>
                  <a:pt x="58" y="420"/>
                </a:lnTo>
                <a:lnTo>
                  <a:pt x="59" y="419"/>
                </a:lnTo>
                <a:lnTo>
                  <a:pt x="51" y="438"/>
                </a:lnTo>
                <a:lnTo>
                  <a:pt x="52" y="435"/>
                </a:lnTo>
                <a:lnTo>
                  <a:pt x="51" y="447"/>
                </a:lnTo>
                <a:lnTo>
                  <a:pt x="51" y="442"/>
                </a:lnTo>
                <a:lnTo>
                  <a:pt x="98" y="485"/>
                </a:lnTo>
                <a:lnTo>
                  <a:pt x="97" y="485"/>
                </a:lnTo>
                <a:lnTo>
                  <a:pt x="128" y="401"/>
                </a:lnTo>
                <a:lnTo>
                  <a:pt x="131" y="403"/>
                </a:lnTo>
                <a:lnTo>
                  <a:pt x="134" y="406"/>
                </a:lnTo>
                <a:cubicBezTo>
                  <a:pt x="150" y="419"/>
                  <a:pt x="155" y="440"/>
                  <a:pt x="149" y="459"/>
                </a:cubicBezTo>
                <a:cubicBezTo>
                  <a:pt x="142" y="478"/>
                  <a:pt x="124" y="490"/>
                  <a:pt x="103" y="490"/>
                </a:cubicBezTo>
                <a:lnTo>
                  <a:pt x="103" y="490"/>
                </a:lnTo>
                <a:lnTo>
                  <a:pt x="103" y="394"/>
                </a:lnTo>
                <a:lnTo>
                  <a:pt x="103" y="394"/>
                </a:lnTo>
                <a:lnTo>
                  <a:pt x="55" y="442"/>
                </a:lnTo>
                <a:lnTo>
                  <a:pt x="55" y="439"/>
                </a:lnTo>
                <a:lnTo>
                  <a:pt x="57" y="451"/>
                </a:lnTo>
                <a:lnTo>
                  <a:pt x="56" y="449"/>
                </a:lnTo>
                <a:lnTo>
                  <a:pt x="150" y="426"/>
                </a:lnTo>
                <a:lnTo>
                  <a:pt x="150" y="428"/>
                </a:lnTo>
                <a:cubicBezTo>
                  <a:pt x="151" y="432"/>
                  <a:pt x="151" y="436"/>
                  <a:pt x="151" y="439"/>
                </a:cubicBezTo>
                <a:lnTo>
                  <a:pt x="151" y="442"/>
                </a:lnTo>
                <a:cubicBezTo>
                  <a:pt x="151" y="455"/>
                  <a:pt x="146" y="467"/>
                  <a:pt x="137" y="476"/>
                </a:cubicBezTo>
                <a:lnTo>
                  <a:pt x="135" y="479"/>
                </a:lnTo>
                <a:cubicBezTo>
                  <a:pt x="133" y="481"/>
                  <a:pt x="130" y="483"/>
                  <a:pt x="128" y="485"/>
                </a:cubicBezTo>
                <a:lnTo>
                  <a:pt x="125" y="487"/>
                </a:lnTo>
                <a:cubicBezTo>
                  <a:pt x="117" y="492"/>
                  <a:pt x="107" y="495"/>
                  <a:pt x="98" y="495"/>
                </a:cubicBezTo>
                <a:lnTo>
                  <a:pt x="97" y="495"/>
                </a:lnTo>
                <a:lnTo>
                  <a:pt x="145" y="442"/>
                </a:lnTo>
                <a:lnTo>
                  <a:pt x="146" y="447"/>
                </a:lnTo>
                <a:cubicBezTo>
                  <a:pt x="146" y="451"/>
                  <a:pt x="146" y="455"/>
                  <a:pt x="145" y="459"/>
                </a:cubicBezTo>
                <a:lnTo>
                  <a:pt x="145" y="462"/>
                </a:lnTo>
                <a:lnTo>
                  <a:pt x="145" y="455"/>
                </a:lnTo>
                <a:lnTo>
                  <a:pt x="145" y="456"/>
                </a:lnTo>
                <a:lnTo>
                  <a:pt x="49" y="456"/>
                </a:lnTo>
                <a:lnTo>
                  <a:pt x="50" y="448"/>
                </a:lnTo>
                <a:lnTo>
                  <a:pt x="50" y="447"/>
                </a:lnTo>
                <a:lnTo>
                  <a:pt x="51" y="439"/>
                </a:lnTo>
                <a:cubicBezTo>
                  <a:pt x="52" y="414"/>
                  <a:pt x="73" y="394"/>
                  <a:pt x="98" y="394"/>
                </a:cubicBezTo>
                <a:lnTo>
                  <a:pt x="99" y="394"/>
                </a:lnTo>
                <a:cubicBezTo>
                  <a:pt x="125" y="394"/>
                  <a:pt x="147" y="416"/>
                  <a:pt x="147" y="442"/>
                </a:cubicBezTo>
                <a:lnTo>
                  <a:pt x="147" y="445"/>
                </a:lnTo>
                <a:cubicBezTo>
                  <a:pt x="147" y="449"/>
                  <a:pt x="146" y="453"/>
                  <a:pt x="146" y="457"/>
                </a:cubicBezTo>
                <a:lnTo>
                  <a:pt x="145" y="459"/>
                </a:lnTo>
                <a:cubicBezTo>
                  <a:pt x="139" y="482"/>
                  <a:pt x="117" y="498"/>
                  <a:pt x="93" y="495"/>
                </a:cubicBezTo>
                <a:cubicBezTo>
                  <a:pt x="69" y="492"/>
                  <a:pt x="50" y="471"/>
                  <a:pt x="50" y="447"/>
                </a:cubicBezTo>
                <a:lnTo>
                  <a:pt x="50" y="445"/>
                </a:lnTo>
                <a:lnTo>
                  <a:pt x="50" y="442"/>
                </a:lnTo>
                <a:lnTo>
                  <a:pt x="146" y="442"/>
                </a:lnTo>
                <a:lnTo>
                  <a:pt x="146" y="444"/>
                </a:lnTo>
                <a:cubicBezTo>
                  <a:pt x="146" y="447"/>
                  <a:pt x="146" y="449"/>
                  <a:pt x="146" y="452"/>
                </a:cubicBezTo>
                <a:lnTo>
                  <a:pt x="145" y="455"/>
                </a:lnTo>
                <a:lnTo>
                  <a:pt x="146" y="447"/>
                </a:lnTo>
                <a:lnTo>
                  <a:pt x="146" y="452"/>
                </a:lnTo>
                <a:lnTo>
                  <a:pt x="98" y="404"/>
                </a:lnTo>
                <a:lnTo>
                  <a:pt x="98" y="404"/>
                </a:lnTo>
                <a:cubicBezTo>
                  <a:pt x="121" y="404"/>
                  <a:pt x="141" y="420"/>
                  <a:pt x="146" y="443"/>
                </a:cubicBezTo>
                <a:lnTo>
                  <a:pt x="146" y="445"/>
                </a:lnTo>
                <a:cubicBezTo>
                  <a:pt x="147" y="448"/>
                  <a:pt x="147" y="451"/>
                  <a:pt x="147" y="454"/>
                </a:cubicBezTo>
                <a:lnTo>
                  <a:pt x="147" y="456"/>
                </a:lnTo>
                <a:cubicBezTo>
                  <a:pt x="147" y="483"/>
                  <a:pt x="125" y="504"/>
                  <a:pt x="99" y="504"/>
                </a:cubicBezTo>
                <a:lnTo>
                  <a:pt x="97" y="504"/>
                </a:lnTo>
                <a:cubicBezTo>
                  <a:pt x="83" y="504"/>
                  <a:pt x="69" y="498"/>
                  <a:pt x="60" y="487"/>
                </a:cubicBezTo>
                <a:cubicBezTo>
                  <a:pt x="51" y="475"/>
                  <a:pt x="47" y="460"/>
                  <a:pt x="51" y="446"/>
                </a:cubicBezTo>
                <a:lnTo>
                  <a:pt x="52" y="442"/>
                </a:lnTo>
                <a:lnTo>
                  <a:pt x="50" y="452"/>
                </a:lnTo>
                <a:lnTo>
                  <a:pt x="50" y="449"/>
                </a:lnTo>
                <a:lnTo>
                  <a:pt x="50" y="447"/>
                </a:lnTo>
                <a:lnTo>
                  <a:pt x="146" y="447"/>
                </a:lnTo>
                <a:lnTo>
                  <a:pt x="146" y="451"/>
                </a:lnTo>
                <a:lnTo>
                  <a:pt x="146" y="456"/>
                </a:lnTo>
                <a:cubicBezTo>
                  <a:pt x="146" y="483"/>
                  <a:pt x="125" y="504"/>
                  <a:pt x="98" y="504"/>
                </a:cubicBezTo>
                <a:lnTo>
                  <a:pt x="98" y="504"/>
                </a:lnTo>
                <a:cubicBezTo>
                  <a:pt x="71" y="504"/>
                  <a:pt x="50" y="483"/>
                  <a:pt x="50" y="456"/>
                </a:cubicBezTo>
                <a:lnTo>
                  <a:pt x="50" y="453"/>
                </a:lnTo>
                <a:lnTo>
                  <a:pt x="52" y="469"/>
                </a:lnTo>
                <a:lnTo>
                  <a:pt x="52" y="467"/>
                </a:lnTo>
                <a:lnTo>
                  <a:pt x="145" y="452"/>
                </a:lnTo>
                <a:lnTo>
                  <a:pt x="145" y="456"/>
                </a:lnTo>
                <a:lnTo>
                  <a:pt x="145" y="461"/>
                </a:lnTo>
                <a:cubicBezTo>
                  <a:pt x="145" y="488"/>
                  <a:pt x="124" y="509"/>
                  <a:pt x="97" y="509"/>
                </a:cubicBezTo>
                <a:lnTo>
                  <a:pt x="97" y="509"/>
                </a:lnTo>
                <a:lnTo>
                  <a:pt x="144" y="452"/>
                </a:lnTo>
                <a:lnTo>
                  <a:pt x="145" y="455"/>
                </a:lnTo>
                <a:cubicBezTo>
                  <a:pt x="145" y="458"/>
                  <a:pt x="145" y="461"/>
                  <a:pt x="145" y="464"/>
                </a:cubicBezTo>
                <a:lnTo>
                  <a:pt x="145" y="466"/>
                </a:lnTo>
                <a:cubicBezTo>
                  <a:pt x="145" y="490"/>
                  <a:pt x="127" y="511"/>
                  <a:pt x="103" y="514"/>
                </a:cubicBezTo>
                <a:cubicBezTo>
                  <a:pt x="79" y="517"/>
                  <a:pt x="57" y="501"/>
                  <a:pt x="51" y="478"/>
                </a:cubicBezTo>
                <a:lnTo>
                  <a:pt x="52" y="482"/>
                </a:lnTo>
                <a:lnTo>
                  <a:pt x="51" y="479"/>
                </a:lnTo>
                <a:cubicBezTo>
                  <a:pt x="45" y="465"/>
                  <a:pt x="47" y="448"/>
                  <a:pt x="56" y="435"/>
                </a:cubicBezTo>
                <a:cubicBezTo>
                  <a:pt x="65" y="421"/>
                  <a:pt x="80" y="413"/>
                  <a:pt x="96" y="413"/>
                </a:cubicBezTo>
                <a:lnTo>
                  <a:pt x="96" y="413"/>
                </a:lnTo>
                <a:lnTo>
                  <a:pt x="48" y="461"/>
                </a:lnTo>
                <a:lnTo>
                  <a:pt x="48" y="458"/>
                </a:lnTo>
                <a:lnTo>
                  <a:pt x="50" y="470"/>
                </a:lnTo>
                <a:lnTo>
                  <a:pt x="49" y="468"/>
                </a:lnTo>
                <a:lnTo>
                  <a:pt x="144" y="456"/>
                </a:lnTo>
                <a:lnTo>
                  <a:pt x="144" y="458"/>
                </a:lnTo>
                <a:cubicBezTo>
                  <a:pt x="144" y="460"/>
                  <a:pt x="144" y="463"/>
                  <a:pt x="143" y="465"/>
                </a:cubicBezTo>
                <a:lnTo>
                  <a:pt x="143" y="468"/>
                </a:lnTo>
                <a:lnTo>
                  <a:pt x="143" y="457"/>
                </a:lnTo>
                <a:lnTo>
                  <a:pt x="144" y="467"/>
                </a:lnTo>
                <a:lnTo>
                  <a:pt x="144" y="471"/>
                </a:lnTo>
                <a:lnTo>
                  <a:pt x="50" y="456"/>
                </a:lnTo>
                <a:lnTo>
                  <a:pt x="51" y="454"/>
                </a:lnTo>
                <a:lnTo>
                  <a:pt x="48" y="469"/>
                </a:lnTo>
                <a:lnTo>
                  <a:pt x="48" y="466"/>
                </a:lnTo>
                <a:cubicBezTo>
                  <a:pt x="48" y="464"/>
                  <a:pt x="49" y="462"/>
                  <a:pt x="49" y="460"/>
                </a:cubicBezTo>
                <a:lnTo>
                  <a:pt x="49" y="456"/>
                </a:lnTo>
                <a:lnTo>
                  <a:pt x="49" y="463"/>
                </a:lnTo>
                <a:lnTo>
                  <a:pt x="49" y="461"/>
                </a:lnTo>
                <a:lnTo>
                  <a:pt x="144" y="473"/>
                </a:lnTo>
                <a:lnTo>
                  <a:pt x="141" y="481"/>
                </a:lnTo>
                <a:lnTo>
                  <a:pt x="140" y="484"/>
                </a:lnTo>
                <a:cubicBezTo>
                  <a:pt x="131" y="507"/>
                  <a:pt x="106" y="519"/>
                  <a:pt x="82" y="512"/>
                </a:cubicBezTo>
                <a:cubicBezTo>
                  <a:pt x="58" y="505"/>
                  <a:pt x="44" y="481"/>
                  <a:pt x="48" y="457"/>
                </a:cubicBezTo>
                <a:lnTo>
                  <a:pt x="49" y="452"/>
                </a:lnTo>
                <a:lnTo>
                  <a:pt x="50" y="450"/>
                </a:lnTo>
                <a:cubicBezTo>
                  <a:pt x="56" y="425"/>
                  <a:pt x="80" y="410"/>
                  <a:pt x="105" y="414"/>
                </a:cubicBezTo>
                <a:cubicBezTo>
                  <a:pt x="130" y="419"/>
                  <a:pt x="147" y="442"/>
                  <a:pt x="144" y="467"/>
                </a:cubicBezTo>
                <a:lnTo>
                  <a:pt x="143" y="475"/>
                </a:lnTo>
                <a:lnTo>
                  <a:pt x="142" y="480"/>
                </a:lnTo>
                <a:cubicBezTo>
                  <a:pt x="137" y="505"/>
                  <a:pt x="115" y="521"/>
                  <a:pt x="90" y="519"/>
                </a:cubicBezTo>
                <a:cubicBezTo>
                  <a:pt x="66" y="516"/>
                  <a:pt x="47" y="496"/>
                  <a:pt x="47" y="471"/>
                </a:cubicBezTo>
                <a:lnTo>
                  <a:pt x="47" y="466"/>
                </a:lnTo>
                <a:lnTo>
                  <a:pt x="47" y="463"/>
                </a:lnTo>
                <a:lnTo>
                  <a:pt x="49" y="478"/>
                </a:lnTo>
                <a:lnTo>
                  <a:pt x="49" y="477"/>
                </a:lnTo>
                <a:lnTo>
                  <a:pt x="142" y="461"/>
                </a:lnTo>
                <a:lnTo>
                  <a:pt x="142" y="471"/>
                </a:lnTo>
                <a:lnTo>
                  <a:pt x="142" y="476"/>
                </a:lnTo>
                <a:cubicBezTo>
                  <a:pt x="139" y="501"/>
                  <a:pt x="117" y="520"/>
                  <a:pt x="92" y="519"/>
                </a:cubicBezTo>
                <a:cubicBezTo>
                  <a:pt x="66" y="518"/>
                  <a:pt x="46" y="497"/>
                  <a:pt x="46" y="471"/>
                </a:cubicBezTo>
                <a:lnTo>
                  <a:pt x="46" y="468"/>
                </a:lnTo>
                <a:lnTo>
                  <a:pt x="46" y="466"/>
                </a:lnTo>
                <a:lnTo>
                  <a:pt x="142" y="466"/>
                </a:lnTo>
                <a:lnTo>
                  <a:pt x="142" y="468"/>
                </a:lnTo>
                <a:lnTo>
                  <a:pt x="142" y="471"/>
                </a:lnTo>
                <a:lnTo>
                  <a:pt x="142" y="476"/>
                </a:lnTo>
                <a:lnTo>
                  <a:pt x="142" y="480"/>
                </a:lnTo>
                <a:lnTo>
                  <a:pt x="46" y="475"/>
                </a:lnTo>
                <a:lnTo>
                  <a:pt x="46" y="476"/>
                </a:lnTo>
                <a:lnTo>
                  <a:pt x="46" y="471"/>
                </a:lnTo>
                <a:lnTo>
                  <a:pt x="94" y="519"/>
                </a:lnTo>
                <a:lnTo>
                  <a:pt x="93" y="519"/>
                </a:lnTo>
                <a:lnTo>
                  <a:pt x="93" y="519"/>
                </a:lnTo>
                <a:lnTo>
                  <a:pt x="93" y="423"/>
                </a:lnTo>
                <a:lnTo>
                  <a:pt x="94" y="423"/>
                </a:lnTo>
                <a:cubicBezTo>
                  <a:pt x="109" y="423"/>
                  <a:pt x="122" y="429"/>
                  <a:pt x="132" y="441"/>
                </a:cubicBezTo>
                <a:cubicBezTo>
                  <a:pt x="141" y="452"/>
                  <a:pt x="144" y="466"/>
                  <a:pt x="142" y="480"/>
                </a:cubicBezTo>
                <a:lnTo>
                  <a:pt x="141" y="485"/>
                </a:lnTo>
                <a:lnTo>
                  <a:pt x="140" y="487"/>
                </a:lnTo>
                <a:cubicBezTo>
                  <a:pt x="134" y="511"/>
                  <a:pt x="112" y="526"/>
                  <a:pt x="88" y="523"/>
                </a:cubicBezTo>
                <a:cubicBezTo>
                  <a:pt x="64" y="520"/>
                  <a:pt x="45" y="500"/>
                  <a:pt x="45" y="475"/>
                </a:cubicBezTo>
                <a:lnTo>
                  <a:pt x="45" y="473"/>
                </a:lnTo>
                <a:lnTo>
                  <a:pt x="45" y="469"/>
                </a:lnTo>
                <a:lnTo>
                  <a:pt x="45" y="466"/>
                </a:lnTo>
                <a:lnTo>
                  <a:pt x="141" y="466"/>
                </a:lnTo>
                <a:lnTo>
                  <a:pt x="141" y="472"/>
                </a:lnTo>
                <a:lnTo>
                  <a:pt x="141" y="484"/>
                </a:lnTo>
                <a:lnTo>
                  <a:pt x="141" y="490"/>
                </a:lnTo>
                <a:lnTo>
                  <a:pt x="141" y="494"/>
                </a:lnTo>
                <a:lnTo>
                  <a:pt x="45" y="494"/>
                </a:lnTo>
                <a:lnTo>
                  <a:pt x="45" y="488"/>
                </a:lnTo>
                <a:lnTo>
                  <a:pt x="46" y="482"/>
                </a:lnTo>
                <a:lnTo>
                  <a:pt x="46" y="476"/>
                </a:lnTo>
                <a:lnTo>
                  <a:pt x="46" y="471"/>
                </a:lnTo>
                <a:lnTo>
                  <a:pt x="46" y="470"/>
                </a:lnTo>
                <a:lnTo>
                  <a:pt x="140" y="486"/>
                </a:lnTo>
                <a:lnTo>
                  <a:pt x="140" y="485"/>
                </a:lnTo>
                <a:lnTo>
                  <a:pt x="139" y="489"/>
                </a:lnTo>
                <a:lnTo>
                  <a:pt x="92" y="427"/>
                </a:lnTo>
                <a:lnTo>
                  <a:pt x="93" y="427"/>
                </a:lnTo>
                <a:cubicBezTo>
                  <a:pt x="120" y="427"/>
                  <a:pt x="141" y="449"/>
                  <a:pt x="141" y="475"/>
                </a:cubicBezTo>
                <a:lnTo>
                  <a:pt x="141" y="478"/>
                </a:lnTo>
                <a:cubicBezTo>
                  <a:pt x="141" y="482"/>
                  <a:pt x="141" y="486"/>
                  <a:pt x="140" y="490"/>
                </a:cubicBezTo>
                <a:lnTo>
                  <a:pt x="140" y="492"/>
                </a:lnTo>
                <a:cubicBezTo>
                  <a:pt x="134" y="516"/>
                  <a:pt x="111" y="531"/>
                  <a:pt x="87" y="528"/>
                </a:cubicBezTo>
                <a:cubicBezTo>
                  <a:pt x="63" y="525"/>
                  <a:pt x="45" y="505"/>
                  <a:pt x="45" y="480"/>
                </a:cubicBezTo>
                <a:lnTo>
                  <a:pt x="45" y="478"/>
                </a:lnTo>
                <a:lnTo>
                  <a:pt x="45" y="475"/>
                </a:lnTo>
                <a:lnTo>
                  <a:pt x="141" y="475"/>
                </a:lnTo>
                <a:lnTo>
                  <a:pt x="141" y="477"/>
                </a:lnTo>
                <a:lnTo>
                  <a:pt x="141" y="480"/>
                </a:lnTo>
                <a:lnTo>
                  <a:pt x="93" y="432"/>
                </a:lnTo>
                <a:lnTo>
                  <a:pt x="93" y="432"/>
                </a:lnTo>
                <a:cubicBezTo>
                  <a:pt x="120" y="432"/>
                  <a:pt x="141" y="454"/>
                  <a:pt x="141" y="480"/>
                </a:cubicBezTo>
                <a:lnTo>
                  <a:pt x="141" y="483"/>
                </a:lnTo>
                <a:cubicBezTo>
                  <a:pt x="141" y="487"/>
                  <a:pt x="141" y="491"/>
                  <a:pt x="140" y="495"/>
                </a:cubicBezTo>
                <a:lnTo>
                  <a:pt x="140" y="497"/>
                </a:lnTo>
                <a:lnTo>
                  <a:pt x="46" y="473"/>
                </a:lnTo>
                <a:lnTo>
                  <a:pt x="46" y="474"/>
                </a:lnTo>
                <a:lnTo>
                  <a:pt x="47" y="471"/>
                </a:lnTo>
                <a:lnTo>
                  <a:pt x="94" y="528"/>
                </a:lnTo>
                <a:lnTo>
                  <a:pt x="92" y="528"/>
                </a:lnTo>
                <a:lnTo>
                  <a:pt x="140" y="480"/>
                </a:lnTo>
                <a:lnTo>
                  <a:pt x="140" y="480"/>
                </a:lnTo>
                <a:lnTo>
                  <a:pt x="141" y="485"/>
                </a:lnTo>
                <a:lnTo>
                  <a:pt x="45" y="490"/>
                </a:lnTo>
                <a:lnTo>
                  <a:pt x="45" y="488"/>
                </a:lnTo>
                <a:lnTo>
                  <a:pt x="45" y="485"/>
                </a:lnTo>
                <a:cubicBezTo>
                  <a:pt x="45" y="458"/>
                  <a:pt x="66" y="437"/>
                  <a:pt x="93" y="437"/>
                </a:cubicBezTo>
                <a:lnTo>
                  <a:pt x="93" y="437"/>
                </a:lnTo>
                <a:cubicBezTo>
                  <a:pt x="117" y="437"/>
                  <a:pt x="138" y="455"/>
                  <a:pt x="141" y="478"/>
                </a:cubicBezTo>
                <a:lnTo>
                  <a:pt x="141" y="482"/>
                </a:lnTo>
                <a:cubicBezTo>
                  <a:pt x="142" y="484"/>
                  <a:pt x="142" y="486"/>
                  <a:pt x="142" y="488"/>
                </a:cubicBezTo>
                <a:lnTo>
                  <a:pt x="142" y="490"/>
                </a:lnTo>
                <a:lnTo>
                  <a:pt x="46" y="490"/>
                </a:lnTo>
                <a:lnTo>
                  <a:pt x="46" y="493"/>
                </a:lnTo>
                <a:lnTo>
                  <a:pt x="46" y="488"/>
                </a:lnTo>
                <a:lnTo>
                  <a:pt x="45" y="478"/>
                </a:lnTo>
                <a:lnTo>
                  <a:pt x="45" y="475"/>
                </a:lnTo>
                <a:lnTo>
                  <a:pt x="136" y="497"/>
                </a:lnTo>
                <a:lnTo>
                  <a:pt x="135" y="498"/>
                </a:lnTo>
                <a:lnTo>
                  <a:pt x="140" y="476"/>
                </a:lnTo>
                <a:lnTo>
                  <a:pt x="140" y="476"/>
                </a:lnTo>
                <a:lnTo>
                  <a:pt x="141" y="480"/>
                </a:lnTo>
                <a:lnTo>
                  <a:pt x="141" y="485"/>
                </a:lnTo>
                <a:cubicBezTo>
                  <a:pt x="143" y="498"/>
                  <a:pt x="138" y="512"/>
                  <a:pt x="129" y="522"/>
                </a:cubicBezTo>
                <a:cubicBezTo>
                  <a:pt x="120" y="532"/>
                  <a:pt x="107" y="538"/>
                  <a:pt x="93" y="538"/>
                </a:cubicBezTo>
                <a:lnTo>
                  <a:pt x="92" y="538"/>
                </a:lnTo>
                <a:lnTo>
                  <a:pt x="140" y="498"/>
                </a:lnTo>
                <a:lnTo>
                  <a:pt x="139" y="501"/>
                </a:lnTo>
                <a:lnTo>
                  <a:pt x="140" y="493"/>
                </a:lnTo>
                <a:lnTo>
                  <a:pt x="140" y="494"/>
                </a:lnTo>
                <a:cubicBezTo>
                  <a:pt x="140" y="518"/>
                  <a:pt x="123" y="538"/>
                  <a:pt x="100" y="542"/>
                </a:cubicBezTo>
                <a:cubicBezTo>
                  <a:pt x="76" y="546"/>
                  <a:pt x="54" y="532"/>
                  <a:pt x="46" y="510"/>
                </a:cubicBezTo>
                <a:lnTo>
                  <a:pt x="46" y="508"/>
                </a:lnTo>
                <a:cubicBezTo>
                  <a:pt x="44" y="503"/>
                  <a:pt x="43" y="498"/>
                  <a:pt x="43" y="493"/>
                </a:cubicBezTo>
                <a:lnTo>
                  <a:pt x="43" y="489"/>
                </a:lnTo>
                <a:lnTo>
                  <a:pt x="44" y="497"/>
                </a:lnTo>
                <a:lnTo>
                  <a:pt x="44" y="494"/>
                </a:lnTo>
                <a:cubicBezTo>
                  <a:pt x="43" y="492"/>
                  <a:pt x="43" y="489"/>
                  <a:pt x="43" y="486"/>
                </a:cubicBezTo>
                <a:lnTo>
                  <a:pt x="43" y="485"/>
                </a:lnTo>
                <a:lnTo>
                  <a:pt x="139" y="485"/>
                </a:lnTo>
                <a:lnTo>
                  <a:pt x="139" y="486"/>
                </a:lnTo>
                <a:lnTo>
                  <a:pt x="139" y="489"/>
                </a:lnTo>
                <a:cubicBezTo>
                  <a:pt x="139" y="492"/>
                  <a:pt x="139" y="494"/>
                  <a:pt x="138" y="496"/>
                </a:cubicBezTo>
                <a:lnTo>
                  <a:pt x="138" y="500"/>
                </a:lnTo>
                <a:lnTo>
                  <a:pt x="138" y="493"/>
                </a:lnTo>
                <a:lnTo>
                  <a:pt x="138" y="494"/>
                </a:lnTo>
                <a:lnTo>
                  <a:pt x="42" y="494"/>
                </a:lnTo>
                <a:lnTo>
                  <a:pt x="42" y="493"/>
                </a:lnTo>
                <a:lnTo>
                  <a:pt x="43" y="501"/>
                </a:lnTo>
                <a:lnTo>
                  <a:pt x="43" y="498"/>
                </a:lnTo>
                <a:lnTo>
                  <a:pt x="90" y="538"/>
                </a:lnTo>
                <a:lnTo>
                  <a:pt x="88" y="538"/>
                </a:lnTo>
                <a:lnTo>
                  <a:pt x="87" y="538"/>
                </a:lnTo>
                <a:lnTo>
                  <a:pt x="135" y="494"/>
                </a:lnTo>
                <a:lnTo>
                  <a:pt x="135" y="500"/>
                </a:lnTo>
                <a:cubicBezTo>
                  <a:pt x="135" y="502"/>
                  <a:pt x="134" y="505"/>
                  <a:pt x="134" y="507"/>
                </a:cubicBezTo>
                <a:lnTo>
                  <a:pt x="133" y="511"/>
                </a:lnTo>
                <a:cubicBezTo>
                  <a:pt x="127" y="535"/>
                  <a:pt x="104" y="550"/>
                  <a:pt x="80" y="547"/>
                </a:cubicBezTo>
                <a:cubicBezTo>
                  <a:pt x="56" y="544"/>
                  <a:pt x="38" y="524"/>
                  <a:pt x="38" y="499"/>
                </a:cubicBezTo>
                <a:lnTo>
                  <a:pt x="38" y="498"/>
                </a:lnTo>
                <a:lnTo>
                  <a:pt x="38" y="495"/>
                </a:lnTo>
                <a:lnTo>
                  <a:pt x="38" y="491"/>
                </a:lnTo>
                <a:lnTo>
                  <a:pt x="38" y="490"/>
                </a:lnTo>
                <a:cubicBezTo>
                  <a:pt x="38" y="472"/>
                  <a:pt x="49" y="455"/>
                  <a:pt x="65" y="447"/>
                </a:cubicBezTo>
                <a:cubicBezTo>
                  <a:pt x="82" y="439"/>
                  <a:pt x="102" y="441"/>
                  <a:pt x="116" y="452"/>
                </a:cubicBezTo>
                <a:lnTo>
                  <a:pt x="122" y="458"/>
                </a:lnTo>
                <a:lnTo>
                  <a:pt x="125" y="461"/>
                </a:lnTo>
                <a:lnTo>
                  <a:pt x="43" y="494"/>
                </a:lnTo>
                <a:lnTo>
                  <a:pt x="43" y="492"/>
                </a:lnTo>
                <a:lnTo>
                  <a:pt x="44" y="502"/>
                </a:lnTo>
                <a:lnTo>
                  <a:pt x="43" y="499"/>
                </a:lnTo>
                <a:lnTo>
                  <a:pt x="137" y="502"/>
                </a:lnTo>
                <a:lnTo>
                  <a:pt x="137" y="504"/>
                </a:lnTo>
                <a:lnTo>
                  <a:pt x="138" y="492"/>
                </a:lnTo>
                <a:lnTo>
                  <a:pt x="138" y="494"/>
                </a:lnTo>
                <a:lnTo>
                  <a:pt x="90" y="446"/>
                </a:lnTo>
                <a:lnTo>
                  <a:pt x="91" y="446"/>
                </a:lnTo>
                <a:lnTo>
                  <a:pt x="46" y="512"/>
                </a:lnTo>
                <a:lnTo>
                  <a:pt x="47" y="513"/>
                </a:lnTo>
                <a:lnTo>
                  <a:pt x="46" y="511"/>
                </a:lnTo>
                <a:lnTo>
                  <a:pt x="135" y="475"/>
                </a:lnTo>
                <a:lnTo>
                  <a:pt x="135" y="476"/>
                </a:lnTo>
                <a:cubicBezTo>
                  <a:pt x="137" y="481"/>
                  <a:pt x="137" y="486"/>
                  <a:pt x="137" y="491"/>
                </a:cubicBezTo>
                <a:lnTo>
                  <a:pt x="137" y="494"/>
                </a:lnTo>
                <a:cubicBezTo>
                  <a:pt x="137" y="507"/>
                  <a:pt x="132" y="519"/>
                  <a:pt x="123" y="528"/>
                </a:cubicBezTo>
                <a:lnTo>
                  <a:pt x="124" y="527"/>
                </a:lnTo>
                <a:lnTo>
                  <a:pt x="122" y="529"/>
                </a:lnTo>
                <a:lnTo>
                  <a:pt x="132" y="507"/>
                </a:lnTo>
                <a:lnTo>
                  <a:pt x="132" y="510"/>
                </a:lnTo>
                <a:lnTo>
                  <a:pt x="130" y="487"/>
                </a:lnTo>
                <a:lnTo>
                  <a:pt x="131" y="489"/>
                </a:lnTo>
                <a:lnTo>
                  <a:pt x="37" y="504"/>
                </a:lnTo>
                <a:lnTo>
                  <a:pt x="37" y="504"/>
                </a:lnTo>
                <a:lnTo>
                  <a:pt x="37" y="499"/>
                </a:lnTo>
                <a:lnTo>
                  <a:pt x="130" y="510"/>
                </a:lnTo>
                <a:lnTo>
                  <a:pt x="130" y="511"/>
                </a:lnTo>
                <a:lnTo>
                  <a:pt x="131" y="503"/>
                </a:lnTo>
                <a:lnTo>
                  <a:pt x="131" y="506"/>
                </a:lnTo>
                <a:lnTo>
                  <a:pt x="131" y="495"/>
                </a:lnTo>
                <a:lnTo>
                  <a:pt x="132" y="499"/>
                </a:lnTo>
                <a:lnTo>
                  <a:pt x="132" y="503"/>
                </a:lnTo>
                <a:lnTo>
                  <a:pt x="36" y="509"/>
                </a:lnTo>
                <a:lnTo>
                  <a:pt x="36" y="507"/>
                </a:lnTo>
                <a:lnTo>
                  <a:pt x="37" y="515"/>
                </a:lnTo>
                <a:lnTo>
                  <a:pt x="36" y="511"/>
                </a:lnTo>
                <a:lnTo>
                  <a:pt x="36" y="508"/>
                </a:lnTo>
                <a:cubicBezTo>
                  <a:pt x="36" y="506"/>
                  <a:pt x="35" y="503"/>
                  <a:pt x="35" y="501"/>
                </a:cubicBezTo>
                <a:lnTo>
                  <a:pt x="35" y="499"/>
                </a:lnTo>
                <a:lnTo>
                  <a:pt x="131" y="499"/>
                </a:lnTo>
                <a:lnTo>
                  <a:pt x="131" y="501"/>
                </a:lnTo>
                <a:lnTo>
                  <a:pt x="131" y="504"/>
                </a:lnTo>
                <a:lnTo>
                  <a:pt x="131" y="497"/>
                </a:lnTo>
                <a:lnTo>
                  <a:pt x="131" y="501"/>
                </a:lnTo>
                <a:cubicBezTo>
                  <a:pt x="132" y="503"/>
                  <a:pt x="132" y="505"/>
                  <a:pt x="132" y="507"/>
                </a:cubicBezTo>
                <a:lnTo>
                  <a:pt x="132" y="509"/>
                </a:lnTo>
                <a:lnTo>
                  <a:pt x="36" y="509"/>
                </a:lnTo>
                <a:lnTo>
                  <a:pt x="36" y="504"/>
                </a:lnTo>
                <a:lnTo>
                  <a:pt x="36" y="501"/>
                </a:lnTo>
                <a:lnTo>
                  <a:pt x="36" y="499"/>
                </a:lnTo>
                <a:lnTo>
                  <a:pt x="132" y="499"/>
                </a:lnTo>
                <a:lnTo>
                  <a:pt x="132" y="501"/>
                </a:lnTo>
                <a:lnTo>
                  <a:pt x="132" y="504"/>
                </a:lnTo>
                <a:cubicBezTo>
                  <a:pt x="132" y="507"/>
                  <a:pt x="132" y="510"/>
                  <a:pt x="131" y="512"/>
                </a:cubicBezTo>
                <a:lnTo>
                  <a:pt x="131" y="515"/>
                </a:lnTo>
                <a:lnTo>
                  <a:pt x="131" y="507"/>
                </a:lnTo>
                <a:lnTo>
                  <a:pt x="131" y="509"/>
                </a:lnTo>
                <a:lnTo>
                  <a:pt x="36" y="503"/>
                </a:lnTo>
                <a:lnTo>
                  <a:pt x="36" y="505"/>
                </a:lnTo>
                <a:lnTo>
                  <a:pt x="36" y="499"/>
                </a:lnTo>
                <a:lnTo>
                  <a:pt x="84" y="547"/>
                </a:lnTo>
                <a:lnTo>
                  <a:pt x="83" y="547"/>
                </a:lnTo>
                <a:lnTo>
                  <a:pt x="83" y="547"/>
                </a:lnTo>
                <a:lnTo>
                  <a:pt x="131" y="499"/>
                </a:lnTo>
                <a:lnTo>
                  <a:pt x="131" y="504"/>
                </a:lnTo>
                <a:lnTo>
                  <a:pt x="131" y="509"/>
                </a:lnTo>
                <a:lnTo>
                  <a:pt x="83" y="461"/>
                </a:lnTo>
                <a:lnTo>
                  <a:pt x="84" y="461"/>
                </a:lnTo>
                <a:lnTo>
                  <a:pt x="84" y="557"/>
                </a:lnTo>
                <a:lnTo>
                  <a:pt x="83" y="557"/>
                </a:lnTo>
                <a:lnTo>
                  <a:pt x="131" y="500"/>
                </a:lnTo>
                <a:lnTo>
                  <a:pt x="131" y="502"/>
                </a:lnTo>
                <a:cubicBezTo>
                  <a:pt x="132" y="505"/>
                  <a:pt x="132" y="508"/>
                  <a:pt x="132" y="511"/>
                </a:cubicBezTo>
                <a:lnTo>
                  <a:pt x="132" y="513"/>
                </a:lnTo>
                <a:cubicBezTo>
                  <a:pt x="132" y="538"/>
                  <a:pt x="114" y="558"/>
                  <a:pt x="90" y="561"/>
                </a:cubicBezTo>
                <a:cubicBezTo>
                  <a:pt x="66" y="564"/>
                  <a:pt x="43" y="549"/>
                  <a:pt x="37" y="525"/>
                </a:cubicBezTo>
                <a:lnTo>
                  <a:pt x="39" y="529"/>
                </a:lnTo>
                <a:lnTo>
                  <a:pt x="38" y="527"/>
                </a:lnTo>
                <a:cubicBezTo>
                  <a:pt x="32" y="512"/>
                  <a:pt x="34" y="495"/>
                  <a:pt x="43" y="482"/>
                </a:cubicBezTo>
                <a:cubicBezTo>
                  <a:pt x="52" y="469"/>
                  <a:pt x="67" y="461"/>
                  <a:pt x="82" y="461"/>
                </a:cubicBezTo>
                <a:lnTo>
                  <a:pt x="84" y="461"/>
                </a:lnTo>
                <a:cubicBezTo>
                  <a:pt x="111" y="461"/>
                  <a:pt x="132" y="482"/>
                  <a:pt x="132" y="509"/>
                </a:cubicBezTo>
                <a:lnTo>
                  <a:pt x="132" y="511"/>
                </a:lnTo>
                <a:cubicBezTo>
                  <a:pt x="132" y="515"/>
                  <a:pt x="132" y="519"/>
                  <a:pt x="131" y="523"/>
                </a:cubicBezTo>
                <a:lnTo>
                  <a:pt x="131" y="525"/>
                </a:lnTo>
                <a:cubicBezTo>
                  <a:pt x="125" y="547"/>
                  <a:pt x="105" y="562"/>
                  <a:pt x="83" y="561"/>
                </a:cubicBezTo>
                <a:cubicBezTo>
                  <a:pt x="60" y="561"/>
                  <a:pt x="41" y="545"/>
                  <a:pt x="37" y="523"/>
                </a:cubicBezTo>
                <a:lnTo>
                  <a:pt x="36" y="520"/>
                </a:lnTo>
                <a:cubicBezTo>
                  <a:pt x="36" y="517"/>
                  <a:pt x="35" y="514"/>
                  <a:pt x="35" y="511"/>
                </a:cubicBezTo>
                <a:lnTo>
                  <a:pt x="35" y="509"/>
                </a:lnTo>
                <a:lnTo>
                  <a:pt x="131" y="509"/>
                </a:lnTo>
                <a:lnTo>
                  <a:pt x="131" y="510"/>
                </a:lnTo>
                <a:lnTo>
                  <a:pt x="131" y="504"/>
                </a:lnTo>
                <a:lnTo>
                  <a:pt x="131" y="507"/>
                </a:lnTo>
                <a:cubicBezTo>
                  <a:pt x="132" y="509"/>
                  <a:pt x="132" y="512"/>
                  <a:pt x="132" y="514"/>
                </a:cubicBezTo>
                <a:lnTo>
                  <a:pt x="132" y="517"/>
                </a:lnTo>
                <a:lnTo>
                  <a:pt x="132" y="518"/>
                </a:lnTo>
                <a:lnTo>
                  <a:pt x="36" y="513"/>
                </a:lnTo>
                <a:lnTo>
                  <a:pt x="36" y="514"/>
                </a:lnTo>
                <a:lnTo>
                  <a:pt x="36" y="509"/>
                </a:lnTo>
                <a:cubicBezTo>
                  <a:pt x="36" y="482"/>
                  <a:pt x="58" y="461"/>
                  <a:pt x="84" y="461"/>
                </a:cubicBezTo>
                <a:lnTo>
                  <a:pt x="85" y="461"/>
                </a:lnTo>
                <a:lnTo>
                  <a:pt x="85" y="557"/>
                </a:lnTo>
                <a:lnTo>
                  <a:pt x="83" y="557"/>
                </a:lnTo>
                <a:lnTo>
                  <a:pt x="131" y="509"/>
                </a:lnTo>
                <a:lnTo>
                  <a:pt x="131" y="511"/>
                </a:lnTo>
                <a:lnTo>
                  <a:pt x="130" y="500"/>
                </a:lnTo>
                <a:lnTo>
                  <a:pt x="131" y="502"/>
                </a:lnTo>
                <a:lnTo>
                  <a:pt x="36" y="513"/>
                </a:lnTo>
                <a:lnTo>
                  <a:pt x="36" y="511"/>
                </a:lnTo>
                <a:lnTo>
                  <a:pt x="37" y="521"/>
                </a:lnTo>
                <a:lnTo>
                  <a:pt x="36" y="518"/>
                </a:lnTo>
                <a:lnTo>
                  <a:pt x="131" y="509"/>
                </a:lnTo>
                <a:lnTo>
                  <a:pt x="131" y="511"/>
                </a:lnTo>
                <a:lnTo>
                  <a:pt x="131" y="513"/>
                </a:lnTo>
                <a:lnTo>
                  <a:pt x="35" y="513"/>
                </a:lnTo>
                <a:lnTo>
                  <a:pt x="35" y="511"/>
                </a:lnTo>
                <a:lnTo>
                  <a:pt x="35" y="509"/>
                </a:lnTo>
                <a:lnTo>
                  <a:pt x="131" y="509"/>
                </a:lnTo>
                <a:lnTo>
                  <a:pt x="131" y="513"/>
                </a:lnTo>
                <a:lnTo>
                  <a:pt x="131" y="518"/>
                </a:lnTo>
                <a:lnTo>
                  <a:pt x="131" y="512"/>
                </a:lnTo>
                <a:lnTo>
                  <a:pt x="131" y="515"/>
                </a:lnTo>
                <a:cubicBezTo>
                  <a:pt x="132" y="517"/>
                  <a:pt x="132" y="520"/>
                  <a:pt x="132" y="522"/>
                </a:cubicBezTo>
                <a:lnTo>
                  <a:pt x="132" y="523"/>
                </a:lnTo>
                <a:lnTo>
                  <a:pt x="36" y="523"/>
                </a:lnTo>
                <a:lnTo>
                  <a:pt x="36" y="519"/>
                </a:lnTo>
                <a:lnTo>
                  <a:pt x="36" y="513"/>
                </a:lnTo>
                <a:lnTo>
                  <a:pt x="84" y="561"/>
                </a:lnTo>
                <a:lnTo>
                  <a:pt x="82" y="561"/>
                </a:lnTo>
                <a:lnTo>
                  <a:pt x="130" y="509"/>
                </a:lnTo>
                <a:lnTo>
                  <a:pt x="130" y="512"/>
                </a:lnTo>
                <a:lnTo>
                  <a:pt x="131" y="517"/>
                </a:lnTo>
                <a:lnTo>
                  <a:pt x="132" y="521"/>
                </a:lnTo>
                <a:lnTo>
                  <a:pt x="132" y="525"/>
                </a:lnTo>
                <a:lnTo>
                  <a:pt x="130" y="516"/>
                </a:lnTo>
                <a:lnTo>
                  <a:pt x="131" y="517"/>
                </a:lnTo>
                <a:lnTo>
                  <a:pt x="37" y="532"/>
                </a:lnTo>
                <a:lnTo>
                  <a:pt x="37" y="529"/>
                </a:lnTo>
                <a:lnTo>
                  <a:pt x="37" y="527"/>
                </a:lnTo>
                <a:lnTo>
                  <a:pt x="36" y="517"/>
                </a:lnTo>
                <a:lnTo>
                  <a:pt x="36" y="513"/>
                </a:lnTo>
                <a:lnTo>
                  <a:pt x="132" y="513"/>
                </a:lnTo>
                <a:lnTo>
                  <a:pt x="132" y="515"/>
                </a:lnTo>
                <a:lnTo>
                  <a:pt x="132" y="520"/>
                </a:lnTo>
                <a:lnTo>
                  <a:pt x="132" y="525"/>
                </a:lnTo>
                <a:cubicBezTo>
                  <a:pt x="132" y="528"/>
                  <a:pt x="132" y="530"/>
                  <a:pt x="132" y="533"/>
                </a:cubicBezTo>
                <a:lnTo>
                  <a:pt x="131" y="536"/>
                </a:lnTo>
                <a:cubicBezTo>
                  <a:pt x="127" y="560"/>
                  <a:pt x="105" y="578"/>
                  <a:pt x="80" y="576"/>
                </a:cubicBezTo>
                <a:cubicBezTo>
                  <a:pt x="55" y="574"/>
                  <a:pt x="36" y="553"/>
                  <a:pt x="36" y="528"/>
                </a:cubicBezTo>
                <a:lnTo>
                  <a:pt x="36" y="527"/>
                </a:lnTo>
                <a:lnTo>
                  <a:pt x="37" y="535"/>
                </a:lnTo>
                <a:lnTo>
                  <a:pt x="36" y="528"/>
                </a:lnTo>
                <a:lnTo>
                  <a:pt x="35" y="523"/>
                </a:lnTo>
                <a:cubicBezTo>
                  <a:pt x="34" y="509"/>
                  <a:pt x="38" y="496"/>
                  <a:pt x="48" y="486"/>
                </a:cubicBezTo>
                <a:cubicBezTo>
                  <a:pt x="57" y="476"/>
                  <a:pt x="69" y="470"/>
                  <a:pt x="83" y="470"/>
                </a:cubicBezTo>
                <a:lnTo>
                  <a:pt x="84" y="470"/>
                </a:lnTo>
                <a:cubicBezTo>
                  <a:pt x="98" y="470"/>
                  <a:pt x="111" y="476"/>
                  <a:pt x="120" y="486"/>
                </a:cubicBezTo>
                <a:cubicBezTo>
                  <a:pt x="129" y="496"/>
                  <a:pt x="133" y="509"/>
                  <a:pt x="132" y="523"/>
                </a:cubicBezTo>
                <a:lnTo>
                  <a:pt x="132" y="530"/>
                </a:lnTo>
                <a:lnTo>
                  <a:pt x="131" y="534"/>
                </a:lnTo>
                <a:cubicBezTo>
                  <a:pt x="128" y="559"/>
                  <a:pt x="106" y="577"/>
                  <a:pt x="80" y="576"/>
                </a:cubicBezTo>
                <a:cubicBezTo>
                  <a:pt x="55" y="574"/>
                  <a:pt x="35" y="553"/>
                  <a:pt x="35" y="528"/>
                </a:cubicBezTo>
                <a:lnTo>
                  <a:pt x="35" y="526"/>
                </a:lnTo>
                <a:cubicBezTo>
                  <a:pt x="35" y="524"/>
                  <a:pt x="36" y="521"/>
                  <a:pt x="36" y="519"/>
                </a:cubicBezTo>
                <a:lnTo>
                  <a:pt x="37" y="516"/>
                </a:lnTo>
                <a:lnTo>
                  <a:pt x="36" y="523"/>
                </a:lnTo>
                <a:lnTo>
                  <a:pt x="36" y="518"/>
                </a:lnTo>
                <a:lnTo>
                  <a:pt x="130" y="534"/>
                </a:lnTo>
                <a:lnTo>
                  <a:pt x="129" y="535"/>
                </a:lnTo>
                <a:lnTo>
                  <a:pt x="131" y="528"/>
                </a:lnTo>
                <a:lnTo>
                  <a:pt x="130" y="531"/>
                </a:lnTo>
                <a:lnTo>
                  <a:pt x="83" y="475"/>
                </a:lnTo>
                <a:lnTo>
                  <a:pt x="85" y="475"/>
                </a:lnTo>
                <a:cubicBezTo>
                  <a:pt x="100" y="475"/>
                  <a:pt x="114" y="482"/>
                  <a:pt x="123" y="494"/>
                </a:cubicBezTo>
                <a:cubicBezTo>
                  <a:pt x="133" y="506"/>
                  <a:pt x="135" y="522"/>
                  <a:pt x="131" y="537"/>
                </a:cubicBezTo>
                <a:lnTo>
                  <a:pt x="129" y="542"/>
                </a:lnTo>
                <a:cubicBezTo>
                  <a:pt x="122" y="566"/>
                  <a:pt x="97" y="580"/>
                  <a:pt x="73" y="575"/>
                </a:cubicBezTo>
                <a:cubicBezTo>
                  <a:pt x="48" y="569"/>
                  <a:pt x="32" y="545"/>
                  <a:pt x="36" y="520"/>
                </a:cubicBezTo>
                <a:lnTo>
                  <a:pt x="37" y="517"/>
                </a:lnTo>
                <a:lnTo>
                  <a:pt x="36" y="525"/>
                </a:lnTo>
                <a:lnTo>
                  <a:pt x="36" y="523"/>
                </a:lnTo>
                <a:lnTo>
                  <a:pt x="132" y="523"/>
                </a:lnTo>
                <a:lnTo>
                  <a:pt x="132" y="526"/>
                </a:lnTo>
                <a:lnTo>
                  <a:pt x="132" y="528"/>
                </a:lnTo>
                <a:lnTo>
                  <a:pt x="36" y="528"/>
                </a:lnTo>
                <a:lnTo>
                  <a:pt x="36" y="523"/>
                </a:lnTo>
                <a:lnTo>
                  <a:pt x="36" y="520"/>
                </a:lnTo>
                <a:lnTo>
                  <a:pt x="36" y="518"/>
                </a:lnTo>
                <a:cubicBezTo>
                  <a:pt x="36" y="493"/>
                  <a:pt x="56" y="472"/>
                  <a:pt x="81" y="471"/>
                </a:cubicBezTo>
                <a:cubicBezTo>
                  <a:pt x="106" y="469"/>
                  <a:pt x="128" y="487"/>
                  <a:pt x="132" y="513"/>
                </a:cubicBezTo>
                <a:lnTo>
                  <a:pt x="132" y="517"/>
                </a:lnTo>
                <a:cubicBezTo>
                  <a:pt x="133" y="520"/>
                  <a:pt x="133" y="523"/>
                  <a:pt x="132" y="527"/>
                </a:cubicBezTo>
                <a:lnTo>
                  <a:pt x="132" y="533"/>
                </a:lnTo>
                <a:lnTo>
                  <a:pt x="131" y="538"/>
                </a:lnTo>
                <a:lnTo>
                  <a:pt x="83" y="484"/>
                </a:lnTo>
                <a:lnTo>
                  <a:pt x="84" y="484"/>
                </a:lnTo>
                <a:lnTo>
                  <a:pt x="37" y="523"/>
                </a:lnTo>
                <a:lnTo>
                  <a:pt x="38" y="518"/>
                </a:lnTo>
                <a:lnTo>
                  <a:pt x="38" y="516"/>
                </a:lnTo>
                <a:cubicBezTo>
                  <a:pt x="45" y="491"/>
                  <a:pt x="70" y="475"/>
                  <a:pt x="95" y="481"/>
                </a:cubicBezTo>
                <a:cubicBezTo>
                  <a:pt x="121" y="487"/>
                  <a:pt x="137" y="512"/>
                  <a:pt x="132" y="537"/>
                </a:cubicBezTo>
                <a:lnTo>
                  <a:pt x="131" y="542"/>
                </a:lnTo>
                <a:lnTo>
                  <a:pt x="131" y="544"/>
                </a:lnTo>
                <a:cubicBezTo>
                  <a:pt x="125" y="568"/>
                  <a:pt x="102" y="583"/>
                  <a:pt x="78" y="580"/>
                </a:cubicBezTo>
                <a:cubicBezTo>
                  <a:pt x="54" y="577"/>
                  <a:pt x="36" y="557"/>
                  <a:pt x="36" y="532"/>
                </a:cubicBezTo>
                <a:lnTo>
                  <a:pt x="36" y="530"/>
                </a:lnTo>
                <a:lnTo>
                  <a:pt x="37" y="540"/>
                </a:lnTo>
                <a:lnTo>
                  <a:pt x="36" y="537"/>
                </a:lnTo>
                <a:cubicBezTo>
                  <a:pt x="34" y="523"/>
                  <a:pt x="37" y="509"/>
                  <a:pt x="46" y="498"/>
                </a:cubicBezTo>
                <a:cubicBezTo>
                  <a:pt x="55" y="486"/>
                  <a:pt x="69" y="480"/>
                  <a:pt x="83" y="480"/>
                </a:cubicBezTo>
                <a:lnTo>
                  <a:pt x="84" y="480"/>
                </a:lnTo>
                <a:lnTo>
                  <a:pt x="36" y="528"/>
                </a:lnTo>
                <a:lnTo>
                  <a:pt x="37" y="528"/>
                </a:lnTo>
                <a:lnTo>
                  <a:pt x="36" y="524"/>
                </a:lnTo>
                <a:lnTo>
                  <a:pt x="132" y="513"/>
                </a:lnTo>
                <a:lnTo>
                  <a:pt x="132" y="518"/>
                </a:lnTo>
                <a:lnTo>
                  <a:pt x="133" y="524"/>
                </a:lnTo>
                <a:cubicBezTo>
                  <a:pt x="134" y="537"/>
                  <a:pt x="130" y="550"/>
                  <a:pt x="120" y="560"/>
                </a:cubicBezTo>
                <a:cubicBezTo>
                  <a:pt x="111" y="570"/>
                  <a:pt x="98" y="576"/>
                  <a:pt x="85" y="576"/>
                </a:cubicBezTo>
                <a:lnTo>
                  <a:pt x="84" y="576"/>
                </a:lnTo>
                <a:lnTo>
                  <a:pt x="84" y="480"/>
                </a:lnTo>
                <a:lnTo>
                  <a:pt x="84" y="480"/>
                </a:lnTo>
                <a:cubicBezTo>
                  <a:pt x="111" y="480"/>
                  <a:pt x="132" y="501"/>
                  <a:pt x="132" y="528"/>
                </a:cubicBezTo>
                <a:lnTo>
                  <a:pt x="132" y="530"/>
                </a:lnTo>
                <a:cubicBezTo>
                  <a:pt x="132" y="534"/>
                  <a:pt x="132" y="538"/>
                  <a:pt x="131" y="542"/>
                </a:cubicBezTo>
                <a:lnTo>
                  <a:pt x="131" y="544"/>
                </a:lnTo>
                <a:cubicBezTo>
                  <a:pt x="125" y="568"/>
                  <a:pt x="102" y="583"/>
                  <a:pt x="78" y="580"/>
                </a:cubicBezTo>
                <a:cubicBezTo>
                  <a:pt x="54" y="577"/>
                  <a:pt x="36" y="557"/>
                  <a:pt x="36" y="532"/>
                </a:cubicBezTo>
                <a:lnTo>
                  <a:pt x="36" y="530"/>
                </a:lnTo>
                <a:lnTo>
                  <a:pt x="37" y="542"/>
                </a:lnTo>
                <a:lnTo>
                  <a:pt x="37" y="540"/>
                </a:lnTo>
                <a:lnTo>
                  <a:pt x="131" y="528"/>
                </a:lnTo>
                <a:lnTo>
                  <a:pt x="131" y="530"/>
                </a:lnTo>
                <a:cubicBezTo>
                  <a:pt x="131" y="534"/>
                  <a:pt x="131" y="538"/>
                  <a:pt x="130" y="542"/>
                </a:cubicBezTo>
                <a:lnTo>
                  <a:pt x="130" y="544"/>
                </a:lnTo>
                <a:cubicBezTo>
                  <a:pt x="123" y="569"/>
                  <a:pt x="98" y="585"/>
                  <a:pt x="72" y="579"/>
                </a:cubicBezTo>
                <a:cubicBezTo>
                  <a:pt x="47" y="574"/>
                  <a:pt x="31" y="549"/>
                  <a:pt x="36" y="523"/>
                </a:cubicBezTo>
                <a:lnTo>
                  <a:pt x="36" y="521"/>
                </a:lnTo>
                <a:lnTo>
                  <a:pt x="35" y="530"/>
                </a:lnTo>
                <a:lnTo>
                  <a:pt x="35" y="528"/>
                </a:lnTo>
                <a:cubicBezTo>
                  <a:pt x="35" y="502"/>
                  <a:pt x="56" y="481"/>
                  <a:pt x="81" y="480"/>
                </a:cubicBezTo>
                <a:cubicBezTo>
                  <a:pt x="107" y="479"/>
                  <a:pt x="129" y="498"/>
                  <a:pt x="131" y="523"/>
                </a:cubicBezTo>
                <a:lnTo>
                  <a:pt x="132" y="533"/>
                </a:lnTo>
                <a:lnTo>
                  <a:pt x="132" y="536"/>
                </a:lnTo>
                <a:lnTo>
                  <a:pt x="132" y="537"/>
                </a:lnTo>
                <a:lnTo>
                  <a:pt x="38" y="522"/>
                </a:lnTo>
                <a:lnTo>
                  <a:pt x="39" y="521"/>
                </a:lnTo>
                <a:lnTo>
                  <a:pt x="36" y="536"/>
                </a:lnTo>
                <a:lnTo>
                  <a:pt x="36" y="533"/>
                </a:lnTo>
                <a:lnTo>
                  <a:pt x="36" y="529"/>
                </a:lnTo>
                <a:lnTo>
                  <a:pt x="39" y="545"/>
                </a:lnTo>
                <a:lnTo>
                  <a:pt x="38" y="543"/>
                </a:lnTo>
                <a:lnTo>
                  <a:pt x="132" y="528"/>
                </a:lnTo>
                <a:lnTo>
                  <a:pt x="132" y="529"/>
                </a:lnTo>
                <a:lnTo>
                  <a:pt x="132" y="537"/>
                </a:lnTo>
                <a:lnTo>
                  <a:pt x="131" y="542"/>
                </a:lnTo>
                <a:cubicBezTo>
                  <a:pt x="129" y="568"/>
                  <a:pt x="107" y="587"/>
                  <a:pt x="81" y="585"/>
                </a:cubicBezTo>
                <a:cubicBezTo>
                  <a:pt x="56" y="584"/>
                  <a:pt x="35" y="563"/>
                  <a:pt x="35" y="537"/>
                </a:cubicBezTo>
                <a:lnTo>
                  <a:pt x="35" y="536"/>
                </a:lnTo>
                <a:lnTo>
                  <a:pt x="35" y="532"/>
                </a:lnTo>
                <a:cubicBezTo>
                  <a:pt x="35" y="506"/>
                  <a:pt x="57" y="484"/>
                  <a:pt x="83" y="484"/>
                </a:cubicBezTo>
                <a:lnTo>
                  <a:pt x="84" y="484"/>
                </a:lnTo>
                <a:cubicBezTo>
                  <a:pt x="99" y="484"/>
                  <a:pt x="112" y="491"/>
                  <a:pt x="122" y="502"/>
                </a:cubicBezTo>
                <a:cubicBezTo>
                  <a:pt x="131" y="513"/>
                  <a:pt x="134" y="528"/>
                  <a:pt x="132" y="542"/>
                </a:cubicBezTo>
                <a:lnTo>
                  <a:pt x="131" y="547"/>
                </a:lnTo>
                <a:cubicBezTo>
                  <a:pt x="126" y="572"/>
                  <a:pt x="102" y="589"/>
                  <a:pt x="77" y="585"/>
                </a:cubicBezTo>
                <a:cubicBezTo>
                  <a:pt x="51" y="581"/>
                  <a:pt x="33" y="559"/>
                  <a:pt x="36" y="533"/>
                </a:cubicBezTo>
                <a:lnTo>
                  <a:pt x="36" y="532"/>
                </a:lnTo>
                <a:lnTo>
                  <a:pt x="36" y="528"/>
                </a:lnTo>
                <a:lnTo>
                  <a:pt x="132" y="528"/>
                </a:lnTo>
                <a:lnTo>
                  <a:pt x="132" y="529"/>
                </a:lnTo>
                <a:lnTo>
                  <a:pt x="132" y="537"/>
                </a:lnTo>
                <a:lnTo>
                  <a:pt x="131" y="542"/>
                </a:lnTo>
                <a:cubicBezTo>
                  <a:pt x="129" y="568"/>
                  <a:pt x="107" y="587"/>
                  <a:pt x="81" y="585"/>
                </a:cubicBezTo>
                <a:cubicBezTo>
                  <a:pt x="56" y="584"/>
                  <a:pt x="35" y="563"/>
                  <a:pt x="35" y="537"/>
                </a:cubicBezTo>
                <a:lnTo>
                  <a:pt x="35" y="537"/>
                </a:lnTo>
                <a:lnTo>
                  <a:pt x="37" y="549"/>
                </a:lnTo>
                <a:lnTo>
                  <a:pt x="36" y="547"/>
                </a:lnTo>
                <a:lnTo>
                  <a:pt x="36" y="545"/>
                </a:lnTo>
                <a:cubicBezTo>
                  <a:pt x="35" y="541"/>
                  <a:pt x="34" y="537"/>
                  <a:pt x="34" y="533"/>
                </a:cubicBezTo>
                <a:lnTo>
                  <a:pt x="34" y="532"/>
                </a:lnTo>
                <a:lnTo>
                  <a:pt x="130" y="532"/>
                </a:lnTo>
                <a:lnTo>
                  <a:pt x="130" y="531"/>
                </a:lnTo>
                <a:lnTo>
                  <a:pt x="131" y="535"/>
                </a:lnTo>
                <a:lnTo>
                  <a:pt x="131" y="545"/>
                </a:lnTo>
                <a:lnTo>
                  <a:pt x="131" y="547"/>
                </a:lnTo>
                <a:lnTo>
                  <a:pt x="37" y="535"/>
                </a:lnTo>
                <a:lnTo>
                  <a:pt x="37" y="533"/>
                </a:lnTo>
                <a:lnTo>
                  <a:pt x="36" y="545"/>
                </a:lnTo>
                <a:lnTo>
                  <a:pt x="36" y="540"/>
                </a:lnTo>
                <a:lnTo>
                  <a:pt x="36" y="535"/>
                </a:lnTo>
                <a:lnTo>
                  <a:pt x="36" y="532"/>
                </a:lnTo>
                <a:lnTo>
                  <a:pt x="132" y="532"/>
                </a:lnTo>
                <a:lnTo>
                  <a:pt x="132" y="534"/>
                </a:lnTo>
                <a:lnTo>
                  <a:pt x="132" y="537"/>
                </a:lnTo>
                <a:lnTo>
                  <a:pt x="132" y="548"/>
                </a:lnTo>
                <a:lnTo>
                  <a:pt x="131" y="552"/>
                </a:lnTo>
                <a:lnTo>
                  <a:pt x="83" y="499"/>
                </a:lnTo>
                <a:lnTo>
                  <a:pt x="84" y="499"/>
                </a:lnTo>
                <a:lnTo>
                  <a:pt x="36" y="547"/>
                </a:lnTo>
                <a:lnTo>
                  <a:pt x="36" y="543"/>
                </a:lnTo>
                <a:lnTo>
                  <a:pt x="36" y="544"/>
                </a:lnTo>
                <a:lnTo>
                  <a:pt x="35" y="534"/>
                </a:lnTo>
                <a:lnTo>
                  <a:pt x="35" y="532"/>
                </a:lnTo>
                <a:lnTo>
                  <a:pt x="131" y="532"/>
                </a:lnTo>
                <a:lnTo>
                  <a:pt x="131" y="531"/>
                </a:lnTo>
                <a:lnTo>
                  <a:pt x="132" y="538"/>
                </a:lnTo>
                <a:lnTo>
                  <a:pt x="132" y="548"/>
                </a:lnTo>
                <a:lnTo>
                  <a:pt x="132" y="551"/>
                </a:lnTo>
                <a:lnTo>
                  <a:pt x="36" y="551"/>
                </a:lnTo>
                <a:lnTo>
                  <a:pt x="37" y="557"/>
                </a:lnTo>
                <a:lnTo>
                  <a:pt x="36" y="547"/>
                </a:lnTo>
                <a:lnTo>
                  <a:pt x="36" y="542"/>
                </a:lnTo>
                <a:lnTo>
                  <a:pt x="37" y="550"/>
                </a:lnTo>
                <a:lnTo>
                  <a:pt x="36" y="547"/>
                </a:lnTo>
                <a:lnTo>
                  <a:pt x="38" y="554"/>
                </a:lnTo>
                <a:lnTo>
                  <a:pt x="37" y="553"/>
                </a:lnTo>
                <a:lnTo>
                  <a:pt x="131" y="537"/>
                </a:lnTo>
                <a:lnTo>
                  <a:pt x="131" y="537"/>
                </a:lnTo>
                <a:lnTo>
                  <a:pt x="131" y="542"/>
                </a:lnTo>
                <a:lnTo>
                  <a:pt x="83" y="499"/>
                </a:lnTo>
                <a:lnTo>
                  <a:pt x="84" y="499"/>
                </a:lnTo>
                <a:lnTo>
                  <a:pt x="36" y="547"/>
                </a:lnTo>
                <a:lnTo>
                  <a:pt x="36" y="544"/>
                </a:lnTo>
                <a:lnTo>
                  <a:pt x="36" y="542"/>
                </a:lnTo>
                <a:cubicBezTo>
                  <a:pt x="36" y="518"/>
                  <a:pt x="55" y="497"/>
                  <a:pt x="79" y="494"/>
                </a:cubicBezTo>
                <a:cubicBezTo>
                  <a:pt x="103" y="491"/>
                  <a:pt x="125" y="507"/>
                  <a:pt x="131" y="530"/>
                </a:cubicBezTo>
                <a:lnTo>
                  <a:pt x="132" y="532"/>
                </a:lnTo>
                <a:cubicBezTo>
                  <a:pt x="132" y="536"/>
                  <a:pt x="133" y="540"/>
                  <a:pt x="133" y="544"/>
                </a:cubicBezTo>
                <a:lnTo>
                  <a:pt x="133" y="547"/>
                </a:lnTo>
                <a:cubicBezTo>
                  <a:pt x="133" y="550"/>
                  <a:pt x="133" y="552"/>
                  <a:pt x="132" y="555"/>
                </a:cubicBezTo>
                <a:lnTo>
                  <a:pt x="132" y="558"/>
                </a:lnTo>
                <a:cubicBezTo>
                  <a:pt x="131" y="560"/>
                  <a:pt x="131" y="563"/>
                  <a:pt x="130" y="565"/>
                </a:cubicBezTo>
                <a:lnTo>
                  <a:pt x="130" y="567"/>
                </a:lnTo>
                <a:cubicBezTo>
                  <a:pt x="122" y="589"/>
                  <a:pt x="100" y="603"/>
                  <a:pt x="76" y="599"/>
                </a:cubicBezTo>
                <a:cubicBezTo>
                  <a:pt x="53" y="595"/>
                  <a:pt x="36" y="575"/>
                  <a:pt x="36" y="551"/>
                </a:cubicBezTo>
                <a:lnTo>
                  <a:pt x="36" y="550"/>
                </a:lnTo>
                <a:lnTo>
                  <a:pt x="36" y="546"/>
                </a:lnTo>
                <a:lnTo>
                  <a:pt x="37" y="554"/>
                </a:lnTo>
                <a:lnTo>
                  <a:pt x="36" y="551"/>
                </a:lnTo>
                <a:cubicBezTo>
                  <a:pt x="36" y="549"/>
                  <a:pt x="35" y="546"/>
                  <a:pt x="35" y="543"/>
                </a:cubicBezTo>
                <a:lnTo>
                  <a:pt x="35" y="542"/>
                </a:lnTo>
                <a:cubicBezTo>
                  <a:pt x="35" y="517"/>
                  <a:pt x="55" y="496"/>
                  <a:pt x="80" y="494"/>
                </a:cubicBezTo>
                <a:cubicBezTo>
                  <a:pt x="106" y="492"/>
                  <a:pt x="128" y="511"/>
                  <a:pt x="131" y="536"/>
                </a:cubicBezTo>
                <a:lnTo>
                  <a:pt x="132" y="542"/>
                </a:lnTo>
                <a:lnTo>
                  <a:pt x="132" y="547"/>
                </a:lnTo>
                <a:cubicBezTo>
                  <a:pt x="133" y="551"/>
                  <a:pt x="133" y="554"/>
                  <a:pt x="132" y="557"/>
                </a:cubicBezTo>
                <a:lnTo>
                  <a:pt x="132" y="561"/>
                </a:lnTo>
                <a:cubicBezTo>
                  <a:pt x="131" y="567"/>
                  <a:pt x="129" y="572"/>
                  <a:pt x="127" y="577"/>
                </a:cubicBezTo>
                <a:lnTo>
                  <a:pt x="126" y="578"/>
                </a:lnTo>
                <a:cubicBezTo>
                  <a:pt x="117" y="596"/>
                  <a:pt x="98" y="607"/>
                  <a:pt x="78" y="604"/>
                </a:cubicBezTo>
                <a:cubicBezTo>
                  <a:pt x="57" y="602"/>
                  <a:pt x="41" y="587"/>
                  <a:pt x="37" y="567"/>
                </a:cubicBezTo>
                <a:lnTo>
                  <a:pt x="35" y="557"/>
                </a:lnTo>
                <a:lnTo>
                  <a:pt x="34" y="552"/>
                </a:lnTo>
                <a:cubicBezTo>
                  <a:pt x="32" y="527"/>
                  <a:pt x="48" y="505"/>
                  <a:pt x="72" y="500"/>
                </a:cubicBezTo>
                <a:cubicBezTo>
                  <a:pt x="96" y="495"/>
                  <a:pt x="120" y="509"/>
                  <a:pt x="128" y="532"/>
                </a:cubicBezTo>
                <a:lnTo>
                  <a:pt x="128" y="533"/>
                </a:lnTo>
                <a:cubicBezTo>
                  <a:pt x="129" y="536"/>
                  <a:pt x="129" y="538"/>
                  <a:pt x="130" y="541"/>
                </a:cubicBezTo>
                <a:lnTo>
                  <a:pt x="130" y="544"/>
                </a:lnTo>
                <a:cubicBezTo>
                  <a:pt x="131" y="546"/>
                  <a:pt x="131" y="549"/>
                  <a:pt x="131" y="551"/>
                </a:cubicBezTo>
                <a:lnTo>
                  <a:pt x="131" y="555"/>
                </a:lnTo>
                <a:lnTo>
                  <a:pt x="131" y="560"/>
                </a:lnTo>
                <a:lnTo>
                  <a:pt x="131" y="564"/>
                </a:lnTo>
                <a:cubicBezTo>
                  <a:pt x="131" y="570"/>
                  <a:pt x="130" y="575"/>
                  <a:pt x="129" y="580"/>
                </a:cubicBezTo>
                <a:lnTo>
                  <a:pt x="128" y="581"/>
                </a:lnTo>
                <a:cubicBezTo>
                  <a:pt x="121" y="603"/>
                  <a:pt x="98" y="617"/>
                  <a:pt x="75" y="613"/>
                </a:cubicBezTo>
                <a:cubicBezTo>
                  <a:pt x="52" y="610"/>
                  <a:pt x="34" y="590"/>
                  <a:pt x="34" y="566"/>
                </a:cubicBezTo>
                <a:lnTo>
                  <a:pt x="35" y="567"/>
                </a:lnTo>
                <a:lnTo>
                  <a:pt x="34" y="561"/>
                </a:lnTo>
                <a:lnTo>
                  <a:pt x="33" y="551"/>
                </a:lnTo>
                <a:lnTo>
                  <a:pt x="33" y="547"/>
                </a:lnTo>
                <a:lnTo>
                  <a:pt x="129" y="547"/>
                </a:lnTo>
                <a:lnTo>
                  <a:pt x="129" y="548"/>
                </a:lnTo>
                <a:lnTo>
                  <a:pt x="129" y="551"/>
                </a:lnTo>
                <a:lnTo>
                  <a:pt x="129" y="556"/>
                </a:lnTo>
                <a:lnTo>
                  <a:pt x="33" y="556"/>
                </a:lnTo>
                <a:lnTo>
                  <a:pt x="34" y="557"/>
                </a:lnTo>
                <a:lnTo>
                  <a:pt x="33" y="552"/>
                </a:lnTo>
                <a:lnTo>
                  <a:pt x="129" y="547"/>
                </a:lnTo>
                <a:lnTo>
                  <a:pt x="129" y="548"/>
                </a:lnTo>
                <a:lnTo>
                  <a:pt x="129" y="556"/>
                </a:lnTo>
                <a:lnTo>
                  <a:pt x="128" y="562"/>
                </a:lnTo>
                <a:lnTo>
                  <a:pt x="128" y="567"/>
                </a:lnTo>
                <a:lnTo>
                  <a:pt x="33" y="550"/>
                </a:lnTo>
                <a:lnTo>
                  <a:pt x="34" y="548"/>
                </a:lnTo>
                <a:lnTo>
                  <a:pt x="32" y="559"/>
                </a:lnTo>
                <a:lnTo>
                  <a:pt x="32" y="556"/>
                </a:lnTo>
                <a:lnTo>
                  <a:pt x="80" y="604"/>
                </a:lnTo>
                <a:lnTo>
                  <a:pt x="80" y="604"/>
                </a:lnTo>
                <a:lnTo>
                  <a:pt x="79" y="604"/>
                </a:lnTo>
                <a:lnTo>
                  <a:pt x="79" y="604"/>
                </a:lnTo>
                <a:lnTo>
                  <a:pt x="127" y="556"/>
                </a:lnTo>
                <a:lnTo>
                  <a:pt x="127" y="562"/>
                </a:lnTo>
                <a:lnTo>
                  <a:pt x="127" y="565"/>
                </a:lnTo>
                <a:cubicBezTo>
                  <a:pt x="127" y="572"/>
                  <a:pt x="125" y="580"/>
                  <a:pt x="122" y="586"/>
                </a:cubicBezTo>
                <a:lnTo>
                  <a:pt x="121" y="587"/>
                </a:lnTo>
                <a:cubicBezTo>
                  <a:pt x="111" y="607"/>
                  <a:pt x="89" y="618"/>
                  <a:pt x="67" y="613"/>
                </a:cubicBezTo>
                <a:cubicBezTo>
                  <a:pt x="46" y="608"/>
                  <a:pt x="30" y="588"/>
                  <a:pt x="30" y="566"/>
                </a:cubicBezTo>
                <a:lnTo>
                  <a:pt x="30" y="563"/>
                </a:lnTo>
                <a:lnTo>
                  <a:pt x="31" y="563"/>
                </a:lnTo>
                <a:lnTo>
                  <a:pt x="30" y="553"/>
                </a:lnTo>
                <a:lnTo>
                  <a:pt x="30" y="551"/>
                </a:lnTo>
                <a:lnTo>
                  <a:pt x="126" y="551"/>
                </a:lnTo>
                <a:lnTo>
                  <a:pt x="126" y="553"/>
                </a:lnTo>
                <a:lnTo>
                  <a:pt x="126" y="557"/>
                </a:lnTo>
                <a:lnTo>
                  <a:pt x="126" y="562"/>
                </a:lnTo>
                <a:lnTo>
                  <a:pt x="126" y="566"/>
                </a:lnTo>
                <a:lnTo>
                  <a:pt x="125" y="559"/>
                </a:lnTo>
                <a:lnTo>
                  <a:pt x="126" y="563"/>
                </a:lnTo>
                <a:cubicBezTo>
                  <a:pt x="126" y="565"/>
                  <a:pt x="126" y="567"/>
                  <a:pt x="126" y="569"/>
                </a:cubicBezTo>
                <a:lnTo>
                  <a:pt x="126" y="571"/>
                </a:lnTo>
                <a:lnTo>
                  <a:pt x="30" y="571"/>
                </a:lnTo>
                <a:lnTo>
                  <a:pt x="30" y="569"/>
                </a:lnTo>
                <a:lnTo>
                  <a:pt x="30" y="565"/>
                </a:lnTo>
                <a:lnTo>
                  <a:pt x="31" y="573"/>
                </a:lnTo>
                <a:lnTo>
                  <a:pt x="31" y="570"/>
                </a:lnTo>
                <a:cubicBezTo>
                  <a:pt x="30" y="568"/>
                  <a:pt x="30" y="565"/>
                  <a:pt x="30" y="562"/>
                </a:cubicBezTo>
                <a:lnTo>
                  <a:pt x="30" y="561"/>
                </a:lnTo>
                <a:lnTo>
                  <a:pt x="126" y="561"/>
                </a:lnTo>
                <a:lnTo>
                  <a:pt x="126" y="564"/>
                </a:lnTo>
                <a:lnTo>
                  <a:pt x="126" y="573"/>
                </a:lnTo>
                <a:lnTo>
                  <a:pt x="125" y="573"/>
                </a:lnTo>
                <a:lnTo>
                  <a:pt x="125" y="575"/>
                </a:lnTo>
                <a:lnTo>
                  <a:pt x="29" y="575"/>
                </a:lnTo>
                <a:lnTo>
                  <a:pt x="29" y="573"/>
                </a:lnTo>
                <a:lnTo>
                  <a:pt x="29" y="569"/>
                </a:lnTo>
                <a:lnTo>
                  <a:pt x="29" y="564"/>
                </a:lnTo>
                <a:lnTo>
                  <a:pt x="29" y="561"/>
                </a:lnTo>
                <a:cubicBezTo>
                  <a:pt x="29" y="535"/>
                  <a:pt x="51" y="513"/>
                  <a:pt x="77" y="513"/>
                </a:cubicBezTo>
                <a:lnTo>
                  <a:pt x="78" y="513"/>
                </a:lnTo>
                <a:lnTo>
                  <a:pt x="78" y="609"/>
                </a:lnTo>
                <a:lnTo>
                  <a:pt x="77" y="609"/>
                </a:lnTo>
                <a:lnTo>
                  <a:pt x="125" y="557"/>
                </a:lnTo>
                <a:lnTo>
                  <a:pt x="125" y="561"/>
                </a:lnTo>
                <a:lnTo>
                  <a:pt x="126" y="566"/>
                </a:lnTo>
                <a:lnTo>
                  <a:pt x="30" y="571"/>
                </a:lnTo>
                <a:lnTo>
                  <a:pt x="30" y="568"/>
                </a:lnTo>
                <a:lnTo>
                  <a:pt x="31" y="578"/>
                </a:lnTo>
                <a:lnTo>
                  <a:pt x="30" y="575"/>
                </a:lnTo>
                <a:cubicBezTo>
                  <a:pt x="25" y="550"/>
                  <a:pt x="42" y="525"/>
                  <a:pt x="67" y="519"/>
                </a:cubicBezTo>
                <a:cubicBezTo>
                  <a:pt x="92" y="513"/>
                  <a:pt x="118" y="529"/>
                  <a:pt x="124" y="554"/>
                </a:cubicBezTo>
                <a:lnTo>
                  <a:pt x="125" y="556"/>
                </a:lnTo>
                <a:cubicBezTo>
                  <a:pt x="125" y="560"/>
                  <a:pt x="126" y="564"/>
                  <a:pt x="126" y="568"/>
                </a:cubicBezTo>
                <a:lnTo>
                  <a:pt x="126" y="571"/>
                </a:lnTo>
                <a:lnTo>
                  <a:pt x="126" y="574"/>
                </a:lnTo>
                <a:lnTo>
                  <a:pt x="126" y="575"/>
                </a:lnTo>
                <a:lnTo>
                  <a:pt x="30" y="575"/>
                </a:lnTo>
                <a:lnTo>
                  <a:pt x="30" y="573"/>
                </a:lnTo>
                <a:lnTo>
                  <a:pt x="30" y="568"/>
                </a:lnTo>
                <a:lnTo>
                  <a:pt x="30" y="564"/>
                </a:lnTo>
                <a:lnTo>
                  <a:pt x="30" y="561"/>
                </a:lnTo>
                <a:lnTo>
                  <a:pt x="121" y="583"/>
                </a:lnTo>
                <a:lnTo>
                  <a:pt x="120" y="584"/>
                </a:lnTo>
                <a:lnTo>
                  <a:pt x="125" y="562"/>
                </a:lnTo>
                <a:lnTo>
                  <a:pt x="125" y="561"/>
                </a:lnTo>
                <a:lnTo>
                  <a:pt x="126" y="566"/>
                </a:lnTo>
                <a:lnTo>
                  <a:pt x="121" y="550"/>
                </a:lnTo>
                <a:lnTo>
                  <a:pt x="122" y="553"/>
                </a:lnTo>
                <a:lnTo>
                  <a:pt x="125" y="557"/>
                </a:lnTo>
                <a:cubicBezTo>
                  <a:pt x="133" y="572"/>
                  <a:pt x="133" y="590"/>
                  <a:pt x="124" y="605"/>
                </a:cubicBezTo>
                <a:cubicBezTo>
                  <a:pt x="116" y="619"/>
                  <a:pt x="100" y="628"/>
                  <a:pt x="83" y="628"/>
                </a:cubicBezTo>
                <a:lnTo>
                  <a:pt x="82" y="628"/>
                </a:lnTo>
                <a:cubicBezTo>
                  <a:pt x="68" y="628"/>
                  <a:pt x="55" y="623"/>
                  <a:pt x="46" y="612"/>
                </a:cubicBezTo>
                <a:cubicBezTo>
                  <a:pt x="37" y="602"/>
                  <a:pt x="33" y="589"/>
                  <a:pt x="34" y="575"/>
                </a:cubicBezTo>
                <a:lnTo>
                  <a:pt x="35" y="571"/>
                </a:lnTo>
                <a:lnTo>
                  <a:pt x="35" y="571"/>
                </a:lnTo>
                <a:lnTo>
                  <a:pt x="35" y="567"/>
                </a:lnTo>
                <a:lnTo>
                  <a:pt x="40" y="588"/>
                </a:lnTo>
                <a:lnTo>
                  <a:pt x="40" y="587"/>
                </a:lnTo>
                <a:lnTo>
                  <a:pt x="130" y="560"/>
                </a:lnTo>
                <a:lnTo>
                  <a:pt x="131" y="570"/>
                </a:lnTo>
                <a:lnTo>
                  <a:pt x="131" y="575"/>
                </a:lnTo>
                <a:lnTo>
                  <a:pt x="130" y="569"/>
                </a:lnTo>
                <a:lnTo>
                  <a:pt x="131" y="572"/>
                </a:lnTo>
                <a:cubicBezTo>
                  <a:pt x="131" y="574"/>
                  <a:pt x="131" y="577"/>
                  <a:pt x="131" y="579"/>
                </a:cubicBezTo>
                <a:lnTo>
                  <a:pt x="131" y="580"/>
                </a:lnTo>
                <a:cubicBezTo>
                  <a:pt x="131" y="606"/>
                  <a:pt x="112" y="627"/>
                  <a:pt x="86" y="628"/>
                </a:cubicBezTo>
                <a:cubicBezTo>
                  <a:pt x="61" y="630"/>
                  <a:pt x="39" y="611"/>
                  <a:pt x="36" y="586"/>
                </a:cubicBezTo>
                <a:lnTo>
                  <a:pt x="35" y="581"/>
                </a:lnTo>
                <a:lnTo>
                  <a:pt x="35" y="576"/>
                </a:lnTo>
                <a:lnTo>
                  <a:pt x="130" y="571"/>
                </a:lnTo>
                <a:lnTo>
                  <a:pt x="130" y="575"/>
                </a:lnTo>
                <a:cubicBezTo>
                  <a:pt x="130" y="579"/>
                  <a:pt x="130" y="582"/>
                  <a:pt x="130" y="585"/>
                </a:cubicBezTo>
                <a:lnTo>
                  <a:pt x="129" y="590"/>
                </a:lnTo>
                <a:lnTo>
                  <a:pt x="81" y="532"/>
                </a:lnTo>
                <a:lnTo>
                  <a:pt x="83" y="532"/>
                </a:lnTo>
                <a:lnTo>
                  <a:pt x="52" y="617"/>
                </a:lnTo>
                <a:lnTo>
                  <a:pt x="49" y="615"/>
                </a:lnTo>
                <a:lnTo>
                  <a:pt x="46" y="612"/>
                </a:lnTo>
                <a:cubicBezTo>
                  <a:pt x="37" y="604"/>
                  <a:pt x="31" y="593"/>
                  <a:pt x="29" y="581"/>
                </a:cubicBezTo>
                <a:lnTo>
                  <a:pt x="28" y="571"/>
                </a:lnTo>
                <a:lnTo>
                  <a:pt x="28" y="566"/>
                </a:lnTo>
                <a:lnTo>
                  <a:pt x="124" y="566"/>
                </a:lnTo>
                <a:lnTo>
                  <a:pt x="124" y="570"/>
                </a:lnTo>
                <a:lnTo>
                  <a:pt x="124" y="572"/>
                </a:lnTo>
                <a:lnTo>
                  <a:pt x="125" y="583"/>
                </a:lnTo>
                <a:lnTo>
                  <a:pt x="125" y="590"/>
                </a:lnTo>
                <a:lnTo>
                  <a:pt x="29" y="590"/>
                </a:lnTo>
                <a:lnTo>
                  <a:pt x="29" y="588"/>
                </a:lnTo>
                <a:lnTo>
                  <a:pt x="29" y="595"/>
                </a:lnTo>
                <a:lnTo>
                  <a:pt x="29" y="592"/>
                </a:lnTo>
                <a:cubicBezTo>
                  <a:pt x="28" y="587"/>
                  <a:pt x="28" y="582"/>
                  <a:pt x="29" y="577"/>
                </a:cubicBezTo>
                <a:lnTo>
                  <a:pt x="30" y="574"/>
                </a:lnTo>
                <a:lnTo>
                  <a:pt x="29" y="582"/>
                </a:lnTo>
                <a:lnTo>
                  <a:pt x="29" y="580"/>
                </a:lnTo>
                <a:lnTo>
                  <a:pt x="125" y="580"/>
                </a:lnTo>
                <a:lnTo>
                  <a:pt x="125" y="582"/>
                </a:lnTo>
                <a:cubicBezTo>
                  <a:pt x="125" y="584"/>
                  <a:pt x="125" y="587"/>
                  <a:pt x="124" y="589"/>
                </a:cubicBezTo>
                <a:lnTo>
                  <a:pt x="124" y="593"/>
                </a:lnTo>
                <a:lnTo>
                  <a:pt x="123" y="596"/>
                </a:lnTo>
                <a:lnTo>
                  <a:pt x="124" y="588"/>
                </a:lnTo>
                <a:lnTo>
                  <a:pt x="124" y="590"/>
                </a:lnTo>
                <a:lnTo>
                  <a:pt x="28" y="584"/>
                </a:lnTo>
                <a:lnTo>
                  <a:pt x="29" y="582"/>
                </a:lnTo>
                <a:lnTo>
                  <a:pt x="29" y="580"/>
                </a:lnTo>
                <a:lnTo>
                  <a:pt x="29" y="576"/>
                </a:lnTo>
                <a:lnTo>
                  <a:pt x="29" y="575"/>
                </a:lnTo>
                <a:cubicBezTo>
                  <a:pt x="29" y="554"/>
                  <a:pt x="43" y="535"/>
                  <a:pt x="64" y="529"/>
                </a:cubicBezTo>
                <a:cubicBezTo>
                  <a:pt x="84" y="523"/>
                  <a:pt x="106" y="532"/>
                  <a:pt x="118" y="550"/>
                </a:cubicBezTo>
                <a:lnTo>
                  <a:pt x="120" y="554"/>
                </a:lnTo>
                <a:cubicBezTo>
                  <a:pt x="122" y="557"/>
                  <a:pt x="123" y="560"/>
                  <a:pt x="125" y="563"/>
                </a:cubicBezTo>
                <a:lnTo>
                  <a:pt x="127" y="569"/>
                </a:lnTo>
                <a:cubicBezTo>
                  <a:pt x="127" y="571"/>
                  <a:pt x="128" y="573"/>
                  <a:pt x="129" y="576"/>
                </a:cubicBezTo>
                <a:lnTo>
                  <a:pt x="130" y="581"/>
                </a:lnTo>
                <a:lnTo>
                  <a:pt x="35" y="595"/>
                </a:lnTo>
                <a:lnTo>
                  <a:pt x="34" y="590"/>
                </a:lnTo>
                <a:cubicBezTo>
                  <a:pt x="34" y="586"/>
                  <a:pt x="34" y="581"/>
                  <a:pt x="35" y="577"/>
                </a:cubicBezTo>
                <a:lnTo>
                  <a:pt x="35" y="574"/>
                </a:lnTo>
                <a:lnTo>
                  <a:pt x="37" y="597"/>
                </a:lnTo>
                <a:lnTo>
                  <a:pt x="36" y="596"/>
                </a:lnTo>
                <a:lnTo>
                  <a:pt x="107" y="622"/>
                </a:lnTo>
                <a:lnTo>
                  <a:pt x="104" y="623"/>
                </a:lnTo>
                <a:lnTo>
                  <a:pt x="113" y="616"/>
                </a:lnTo>
                <a:lnTo>
                  <a:pt x="110" y="619"/>
                </a:lnTo>
                <a:lnTo>
                  <a:pt x="124" y="594"/>
                </a:lnTo>
                <a:lnTo>
                  <a:pt x="123" y="599"/>
                </a:lnTo>
                <a:lnTo>
                  <a:pt x="75" y="542"/>
                </a:lnTo>
                <a:lnTo>
                  <a:pt x="77" y="542"/>
                </a:lnTo>
                <a:lnTo>
                  <a:pt x="30" y="598"/>
                </a:lnTo>
                <a:lnTo>
                  <a:pt x="29" y="595"/>
                </a:lnTo>
                <a:lnTo>
                  <a:pt x="34" y="608"/>
                </a:lnTo>
                <a:lnTo>
                  <a:pt x="33" y="606"/>
                </a:lnTo>
                <a:lnTo>
                  <a:pt x="123" y="580"/>
                </a:lnTo>
                <a:lnTo>
                  <a:pt x="123" y="582"/>
                </a:lnTo>
                <a:lnTo>
                  <a:pt x="124" y="585"/>
                </a:lnTo>
                <a:lnTo>
                  <a:pt x="122" y="578"/>
                </a:lnTo>
                <a:lnTo>
                  <a:pt x="123" y="579"/>
                </a:lnTo>
                <a:lnTo>
                  <a:pt x="29" y="594"/>
                </a:lnTo>
                <a:lnTo>
                  <a:pt x="29" y="593"/>
                </a:lnTo>
                <a:lnTo>
                  <a:pt x="30" y="601"/>
                </a:lnTo>
                <a:lnTo>
                  <a:pt x="29" y="599"/>
                </a:lnTo>
                <a:lnTo>
                  <a:pt x="28" y="594"/>
                </a:lnTo>
                <a:cubicBezTo>
                  <a:pt x="23" y="569"/>
                  <a:pt x="40" y="544"/>
                  <a:pt x="65" y="538"/>
                </a:cubicBezTo>
                <a:cubicBezTo>
                  <a:pt x="90" y="532"/>
                  <a:pt x="116" y="548"/>
                  <a:pt x="122" y="573"/>
                </a:cubicBezTo>
                <a:lnTo>
                  <a:pt x="123" y="579"/>
                </a:lnTo>
                <a:lnTo>
                  <a:pt x="124" y="582"/>
                </a:lnTo>
                <a:lnTo>
                  <a:pt x="28" y="590"/>
                </a:lnTo>
                <a:lnTo>
                  <a:pt x="28" y="587"/>
                </a:lnTo>
                <a:lnTo>
                  <a:pt x="29" y="597"/>
                </a:lnTo>
                <a:lnTo>
                  <a:pt x="29" y="594"/>
                </a:lnTo>
                <a:lnTo>
                  <a:pt x="123" y="594"/>
                </a:lnTo>
                <a:lnTo>
                  <a:pt x="123" y="597"/>
                </a:lnTo>
                <a:lnTo>
                  <a:pt x="122" y="599"/>
                </a:lnTo>
                <a:lnTo>
                  <a:pt x="28" y="578"/>
                </a:lnTo>
                <a:lnTo>
                  <a:pt x="30" y="573"/>
                </a:lnTo>
                <a:lnTo>
                  <a:pt x="31" y="570"/>
                </a:lnTo>
                <a:lnTo>
                  <a:pt x="76" y="633"/>
                </a:lnTo>
                <a:lnTo>
                  <a:pt x="75" y="633"/>
                </a:lnTo>
                <a:lnTo>
                  <a:pt x="123" y="585"/>
                </a:lnTo>
                <a:lnTo>
                  <a:pt x="123" y="590"/>
                </a:lnTo>
                <a:lnTo>
                  <a:pt x="119" y="570"/>
                </a:lnTo>
                <a:lnTo>
                  <a:pt x="121" y="575"/>
                </a:lnTo>
                <a:cubicBezTo>
                  <a:pt x="128" y="590"/>
                  <a:pt x="127" y="607"/>
                  <a:pt x="118" y="621"/>
                </a:cubicBezTo>
                <a:cubicBezTo>
                  <a:pt x="109" y="634"/>
                  <a:pt x="94" y="642"/>
                  <a:pt x="77" y="642"/>
                </a:cubicBezTo>
                <a:lnTo>
                  <a:pt x="76" y="642"/>
                </a:lnTo>
                <a:cubicBezTo>
                  <a:pt x="62" y="642"/>
                  <a:pt x="48" y="636"/>
                  <a:pt x="39" y="625"/>
                </a:cubicBezTo>
                <a:cubicBezTo>
                  <a:pt x="30" y="614"/>
                  <a:pt x="26" y="599"/>
                  <a:pt x="29" y="585"/>
                </a:cubicBezTo>
                <a:lnTo>
                  <a:pt x="30" y="580"/>
                </a:lnTo>
                <a:lnTo>
                  <a:pt x="30" y="578"/>
                </a:lnTo>
                <a:lnTo>
                  <a:pt x="77" y="638"/>
                </a:lnTo>
                <a:lnTo>
                  <a:pt x="75" y="638"/>
                </a:lnTo>
                <a:lnTo>
                  <a:pt x="122" y="599"/>
                </a:lnTo>
                <a:lnTo>
                  <a:pt x="122" y="602"/>
                </a:lnTo>
                <a:lnTo>
                  <a:pt x="121" y="581"/>
                </a:lnTo>
                <a:lnTo>
                  <a:pt x="122" y="583"/>
                </a:lnTo>
                <a:lnTo>
                  <a:pt x="37" y="566"/>
                </a:lnTo>
                <a:lnTo>
                  <a:pt x="38" y="564"/>
                </a:lnTo>
                <a:lnTo>
                  <a:pt x="28" y="592"/>
                </a:lnTo>
                <a:lnTo>
                  <a:pt x="28" y="590"/>
                </a:lnTo>
                <a:lnTo>
                  <a:pt x="83" y="637"/>
                </a:lnTo>
                <a:lnTo>
                  <a:pt x="76" y="638"/>
                </a:lnTo>
                <a:lnTo>
                  <a:pt x="63" y="641"/>
                </a:lnTo>
                <a:cubicBezTo>
                  <a:pt x="37" y="647"/>
                  <a:pt x="11" y="631"/>
                  <a:pt x="6" y="605"/>
                </a:cubicBezTo>
                <a:cubicBezTo>
                  <a:pt x="0" y="579"/>
                  <a:pt x="16" y="553"/>
                  <a:pt x="42" y="54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/>
          <p:cNvSpPr>
            <a:spLocks/>
          </p:cNvSpPr>
          <p:nvPr/>
        </p:nvSpPr>
        <p:spPr bwMode="auto">
          <a:xfrm>
            <a:off x="6592888" y="4681538"/>
            <a:ext cx="71437" cy="282575"/>
          </a:xfrm>
          <a:custGeom>
            <a:avLst/>
            <a:gdLst>
              <a:gd name="T0" fmla="*/ 54 w 250"/>
              <a:gd name="T1" fmla="*/ 956 h 985"/>
              <a:gd name="T2" fmla="*/ 103 w 250"/>
              <a:gd name="T3" fmla="*/ 884 h 985"/>
              <a:gd name="T4" fmla="*/ 26 w 250"/>
              <a:gd name="T5" fmla="*/ 842 h 985"/>
              <a:gd name="T6" fmla="*/ 73 w 250"/>
              <a:gd name="T7" fmla="*/ 856 h 985"/>
              <a:gd name="T8" fmla="*/ 125 w 250"/>
              <a:gd name="T9" fmla="*/ 771 h 985"/>
              <a:gd name="T10" fmla="*/ 126 w 250"/>
              <a:gd name="T11" fmla="*/ 770 h 985"/>
              <a:gd name="T12" fmla="*/ 24 w 250"/>
              <a:gd name="T13" fmla="*/ 743 h 985"/>
              <a:gd name="T14" fmla="*/ 132 w 250"/>
              <a:gd name="T15" fmla="*/ 707 h 985"/>
              <a:gd name="T16" fmla="*/ 45 w 250"/>
              <a:gd name="T17" fmla="*/ 703 h 985"/>
              <a:gd name="T18" fmla="*/ 145 w 250"/>
              <a:gd name="T19" fmla="*/ 677 h 985"/>
              <a:gd name="T20" fmla="*/ 50 w 250"/>
              <a:gd name="T21" fmla="*/ 649 h 985"/>
              <a:gd name="T22" fmla="*/ 50 w 250"/>
              <a:gd name="T23" fmla="*/ 622 h 985"/>
              <a:gd name="T24" fmla="*/ 142 w 250"/>
              <a:gd name="T25" fmla="*/ 582 h 985"/>
              <a:gd name="T26" fmla="*/ 63 w 250"/>
              <a:gd name="T27" fmla="*/ 565 h 985"/>
              <a:gd name="T28" fmla="*/ 68 w 250"/>
              <a:gd name="T29" fmla="*/ 536 h 985"/>
              <a:gd name="T30" fmla="*/ 71 w 250"/>
              <a:gd name="T31" fmla="*/ 518 h 985"/>
              <a:gd name="T32" fmla="*/ 174 w 250"/>
              <a:gd name="T33" fmla="*/ 494 h 985"/>
              <a:gd name="T34" fmla="*/ 130 w 250"/>
              <a:gd name="T35" fmla="*/ 422 h 985"/>
              <a:gd name="T36" fmla="*/ 185 w 250"/>
              <a:gd name="T37" fmla="*/ 423 h 985"/>
              <a:gd name="T38" fmla="*/ 90 w 250"/>
              <a:gd name="T39" fmla="*/ 413 h 985"/>
              <a:gd name="T40" fmla="*/ 129 w 250"/>
              <a:gd name="T41" fmla="*/ 442 h 985"/>
              <a:gd name="T42" fmla="*/ 103 w 250"/>
              <a:gd name="T43" fmla="*/ 354 h 985"/>
              <a:gd name="T44" fmla="*/ 108 w 250"/>
              <a:gd name="T45" fmla="*/ 336 h 985"/>
              <a:gd name="T46" fmla="*/ 112 w 250"/>
              <a:gd name="T47" fmla="*/ 311 h 985"/>
              <a:gd name="T48" fmla="*/ 115 w 250"/>
              <a:gd name="T49" fmla="*/ 283 h 985"/>
              <a:gd name="T50" fmla="*/ 123 w 250"/>
              <a:gd name="T51" fmla="*/ 237 h 985"/>
              <a:gd name="T52" fmla="*/ 224 w 250"/>
              <a:gd name="T53" fmla="*/ 206 h 985"/>
              <a:gd name="T54" fmla="*/ 130 w 250"/>
              <a:gd name="T55" fmla="*/ 190 h 985"/>
              <a:gd name="T56" fmla="*/ 136 w 250"/>
              <a:gd name="T57" fmla="*/ 175 h 985"/>
              <a:gd name="T58" fmla="*/ 142 w 250"/>
              <a:gd name="T59" fmla="*/ 125 h 985"/>
              <a:gd name="T60" fmla="*/ 239 w 250"/>
              <a:gd name="T61" fmla="*/ 81 h 985"/>
              <a:gd name="T62" fmla="*/ 244 w 250"/>
              <a:gd name="T63" fmla="*/ 66 h 985"/>
              <a:gd name="T64" fmla="*/ 243 w 250"/>
              <a:gd name="T65" fmla="*/ 71 h 985"/>
              <a:gd name="T66" fmla="*/ 203 w 250"/>
              <a:gd name="T67" fmla="*/ 58 h 985"/>
              <a:gd name="T68" fmla="*/ 179 w 250"/>
              <a:gd name="T69" fmla="*/ 200 h 985"/>
              <a:gd name="T70" fmla="*/ 180 w 250"/>
              <a:gd name="T71" fmla="*/ 123 h 985"/>
              <a:gd name="T72" fmla="*/ 225 w 250"/>
              <a:gd name="T73" fmla="*/ 192 h 985"/>
              <a:gd name="T74" fmla="*/ 174 w 250"/>
              <a:gd name="T75" fmla="*/ 276 h 985"/>
              <a:gd name="T76" fmla="*/ 116 w 250"/>
              <a:gd name="T77" fmla="*/ 254 h 985"/>
              <a:gd name="T78" fmla="*/ 209 w 250"/>
              <a:gd name="T79" fmla="*/ 297 h 985"/>
              <a:gd name="T80" fmla="*/ 109 w 250"/>
              <a:gd name="T81" fmla="*/ 309 h 985"/>
              <a:gd name="T82" fmla="*/ 199 w 250"/>
              <a:gd name="T83" fmla="*/ 368 h 985"/>
              <a:gd name="T84" fmla="*/ 140 w 250"/>
              <a:gd name="T85" fmla="*/ 337 h 985"/>
              <a:gd name="T86" fmla="*/ 93 w 250"/>
              <a:gd name="T87" fmla="*/ 422 h 985"/>
              <a:gd name="T88" fmla="*/ 186 w 250"/>
              <a:gd name="T89" fmla="*/ 431 h 985"/>
              <a:gd name="T90" fmla="*/ 83 w 250"/>
              <a:gd name="T91" fmla="*/ 456 h 985"/>
              <a:gd name="T92" fmla="*/ 123 w 250"/>
              <a:gd name="T93" fmla="*/ 532 h 985"/>
              <a:gd name="T94" fmla="*/ 71 w 250"/>
              <a:gd name="T95" fmla="*/ 523 h 985"/>
              <a:gd name="T96" fmla="*/ 163 w 250"/>
              <a:gd name="T97" fmla="*/ 561 h 985"/>
              <a:gd name="T98" fmla="*/ 63 w 250"/>
              <a:gd name="T99" fmla="*/ 582 h 985"/>
              <a:gd name="T100" fmla="*/ 49 w 250"/>
              <a:gd name="T101" fmla="*/ 602 h 985"/>
              <a:gd name="T102" fmla="*/ 145 w 250"/>
              <a:gd name="T103" fmla="*/ 630 h 985"/>
              <a:gd name="T104" fmla="*/ 145 w 250"/>
              <a:gd name="T105" fmla="*/ 656 h 985"/>
              <a:gd name="T106" fmla="*/ 145 w 250"/>
              <a:gd name="T107" fmla="*/ 687 h 985"/>
              <a:gd name="T108" fmla="*/ 91 w 250"/>
              <a:gd name="T109" fmla="*/ 746 h 985"/>
              <a:gd name="T110" fmla="*/ 123 w 250"/>
              <a:gd name="T111" fmla="*/ 751 h 985"/>
              <a:gd name="T112" fmla="*/ 121 w 250"/>
              <a:gd name="T113" fmla="*/ 765 h 985"/>
              <a:gd name="T114" fmla="*/ 125 w 250"/>
              <a:gd name="T115" fmla="*/ 774 h 985"/>
              <a:gd name="T116" fmla="*/ 116 w 250"/>
              <a:gd name="T117" fmla="*/ 791 h 985"/>
              <a:gd name="T118" fmla="*/ 25 w 250"/>
              <a:gd name="T119" fmla="*/ 836 h 985"/>
              <a:gd name="T120" fmla="*/ 111 w 250"/>
              <a:gd name="T121" fmla="*/ 854 h 985"/>
              <a:gd name="T122" fmla="*/ 53 w 250"/>
              <a:gd name="T123" fmla="*/ 956 h 985"/>
              <a:gd name="T124" fmla="*/ 101 w 250"/>
              <a:gd name="T125" fmla="*/ 919 h 9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" h="985">
                <a:moveTo>
                  <a:pt x="101" y="927"/>
                </a:moveTo>
                <a:lnTo>
                  <a:pt x="101" y="929"/>
                </a:lnTo>
                <a:cubicBezTo>
                  <a:pt x="101" y="933"/>
                  <a:pt x="100" y="937"/>
                  <a:pt x="100" y="941"/>
                </a:cubicBezTo>
                <a:lnTo>
                  <a:pt x="99" y="943"/>
                </a:lnTo>
                <a:lnTo>
                  <a:pt x="7" y="916"/>
                </a:lnTo>
                <a:lnTo>
                  <a:pt x="7" y="915"/>
                </a:lnTo>
                <a:lnTo>
                  <a:pt x="5" y="930"/>
                </a:lnTo>
                <a:lnTo>
                  <a:pt x="5" y="927"/>
                </a:lnTo>
                <a:lnTo>
                  <a:pt x="5" y="919"/>
                </a:lnTo>
                <a:lnTo>
                  <a:pt x="5" y="916"/>
                </a:lnTo>
                <a:lnTo>
                  <a:pt x="100" y="912"/>
                </a:lnTo>
                <a:lnTo>
                  <a:pt x="100" y="914"/>
                </a:lnTo>
                <a:lnTo>
                  <a:pt x="100" y="917"/>
                </a:lnTo>
                <a:lnTo>
                  <a:pt x="52" y="869"/>
                </a:lnTo>
                <a:lnTo>
                  <a:pt x="53" y="869"/>
                </a:lnTo>
                <a:cubicBezTo>
                  <a:pt x="79" y="869"/>
                  <a:pt x="101" y="891"/>
                  <a:pt x="101" y="917"/>
                </a:cubicBezTo>
                <a:lnTo>
                  <a:pt x="101" y="923"/>
                </a:lnTo>
                <a:cubicBezTo>
                  <a:pt x="101" y="926"/>
                  <a:pt x="101" y="928"/>
                  <a:pt x="100" y="931"/>
                </a:cubicBezTo>
                <a:lnTo>
                  <a:pt x="100" y="934"/>
                </a:lnTo>
                <a:lnTo>
                  <a:pt x="100" y="926"/>
                </a:lnTo>
                <a:lnTo>
                  <a:pt x="100" y="927"/>
                </a:lnTo>
                <a:cubicBezTo>
                  <a:pt x="100" y="953"/>
                  <a:pt x="79" y="975"/>
                  <a:pt x="52" y="975"/>
                </a:cubicBezTo>
                <a:cubicBezTo>
                  <a:pt x="26" y="975"/>
                  <a:pt x="4" y="953"/>
                  <a:pt x="4" y="927"/>
                </a:cubicBezTo>
                <a:lnTo>
                  <a:pt x="4" y="924"/>
                </a:lnTo>
                <a:lnTo>
                  <a:pt x="5" y="915"/>
                </a:lnTo>
                <a:lnTo>
                  <a:pt x="5" y="915"/>
                </a:lnTo>
                <a:lnTo>
                  <a:pt x="5" y="912"/>
                </a:lnTo>
                <a:cubicBezTo>
                  <a:pt x="5" y="886"/>
                  <a:pt x="26" y="864"/>
                  <a:pt x="53" y="864"/>
                </a:cubicBezTo>
                <a:cubicBezTo>
                  <a:pt x="79" y="864"/>
                  <a:pt x="101" y="886"/>
                  <a:pt x="101" y="912"/>
                </a:cubicBezTo>
                <a:lnTo>
                  <a:pt x="101" y="913"/>
                </a:lnTo>
                <a:lnTo>
                  <a:pt x="101" y="916"/>
                </a:lnTo>
                <a:lnTo>
                  <a:pt x="101" y="922"/>
                </a:lnTo>
                <a:lnTo>
                  <a:pt x="53" y="874"/>
                </a:lnTo>
                <a:lnTo>
                  <a:pt x="54" y="874"/>
                </a:lnTo>
                <a:lnTo>
                  <a:pt x="6" y="922"/>
                </a:lnTo>
                <a:lnTo>
                  <a:pt x="6" y="916"/>
                </a:lnTo>
                <a:lnTo>
                  <a:pt x="7" y="924"/>
                </a:lnTo>
                <a:lnTo>
                  <a:pt x="6" y="921"/>
                </a:lnTo>
                <a:cubicBezTo>
                  <a:pt x="6" y="919"/>
                  <a:pt x="5" y="916"/>
                  <a:pt x="5" y="913"/>
                </a:cubicBezTo>
                <a:lnTo>
                  <a:pt x="5" y="912"/>
                </a:lnTo>
                <a:lnTo>
                  <a:pt x="101" y="922"/>
                </a:lnTo>
                <a:lnTo>
                  <a:pt x="100" y="924"/>
                </a:lnTo>
                <a:lnTo>
                  <a:pt x="101" y="915"/>
                </a:lnTo>
                <a:lnTo>
                  <a:pt x="101" y="920"/>
                </a:lnTo>
                <a:lnTo>
                  <a:pt x="100" y="930"/>
                </a:lnTo>
                <a:lnTo>
                  <a:pt x="100" y="927"/>
                </a:lnTo>
                <a:cubicBezTo>
                  <a:pt x="100" y="949"/>
                  <a:pt x="85" y="969"/>
                  <a:pt x="63" y="974"/>
                </a:cubicBezTo>
                <a:cubicBezTo>
                  <a:pt x="42" y="979"/>
                  <a:pt x="19" y="968"/>
                  <a:pt x="10" y="948"/>
                </a:cubicBezTo>
                <a:lnTo>
                  <a:pt x="9" y="947"/>
                </a:lnTo>
                <a:cubicBezTo>
                  <a:pt x="6" y="941"/>
                  <a:pt x="4" y="933"/>
                  <a:pt x="4" y="926"/>
                </a:cubicBezTo>
                <a:lnTo>
                  <a:pt x="4" y="923"/>
                </a:lnTo>
                <a:lnTo>
                  <a:pt x="4" y="917"/>
                </a:lnTo>
                <a:cubicBezTo>
                  <a:pt x="4" y="914"/>
                  <a:pt x="4" y="911"/>
                  <a:pt x="5" y="908"/>
                </a:cubicBezTo>
                <a:lnTo>
                  <a:pt x="5" y="906"/>
                </a:lnTo>
                <a:lnTo>
                  <a:pt x="6" y="903"/>
                </a:lnTo>
                <a:lnTo>
                  <a:pt x="5" y="912"/>
                </a:lnTo>
                <a:lnTo>
                  <a:pt x="5" y="907"/>
                </a:lnTo>
                <a:lnTo>
                  <a:pt x="5" y="903"/>
                </a:lnTo>
                <a:cubicBezTo>
                  <a:pt x="5" y="876"/>
                  <a:pt x="26" y="855"/>
                  <a:pt x="53" y="855"/>
                </a:cubicBezTo>
                <a:cubicBezTo>
                  <a:pt x="79" y="855"/>
                  <a:pt x="101" y="876"/>
                  <a:pt x="101" y="903"/>
                </a:cubicBezTo>
                <a:lnTo>
                  <a:pt x="101" y="904"/>
                </a:lnTo>
                <a:lnTo>
                  <a:pt x="101" y="907"/>
                </a:lnTo>
                <a:lnTo>
                  <a:pt x="101" y="911"/>
                </a:lnTo>
                <a:lnTo>
                  <a:pt x="101" y="912"/>
                </a:lnTo>
                <a:lnTo>
                  <a:pt x="7" y="897"/>
                </a:lnTo>
                <a:lnTo>
                  <a:pt x="8" y="896"/>
                </a:lnTo>
                <a:lnTo>
                  <a:pt x="5" y="911"/>
                </a:lnTo>
                <a:lnTo>
                  <a:pt x="5" y="908"/>
                </a:lnTo>
                <a:cubicBezTo>
                  <a:pt x="5" y="881"/>
                  <a:pt x="27" y="860"/>
                  <a:pt x="53" y="860"/>
                </a:cubicBezTo>
                <a:lnTo>
                  <a:pt x="54" y="860"/>
                </a:lnTo>
                <a:cubicBezTo>
                  <a:pt x="80" y="860"/>
                  <a:pt x="102" y="881"/>
                  <a:pt x="102" y="908"/>
                </a:cubicBezTo>
                <a:cubicBezTo>
                  <a:pt x="102" y="934"/>
                  <a:pt x="80" y="956"/>
                  <a:pt x="54" y="956"/>
                </a:cubicBezTo>
                <a:lnTo>
                  <a:pt x="52" y="956"/>
                </a:lnTo>
                <a:cubicBezTo>
                  <a:pt x="38" y="956"/>
                  <a:pt x="26" y="950"/>
                  <a:pt x="17" y="940"/>
                </a:cubicBezTo>
                <a:cubicBezTo>
                  <a:pt x="7" y="930"/>
                  <a:pt x="3" y="917"/>
                  <a:pt x="4" y="904"/>
                </a:cubicBezTo>
                <a:lnTo>
                  <a:pt x="5" y="898"/>
                </a:lnTo>
                <a:cubicBezTo>
                  <a:pt x="5" y="896"/>
                  <a:pt x="5" y="893"/>
                  <a:pt x="6" y="891"/>
                </a:cubicBezTo>
                <a:lnTo>
                  <a:pt x="7" y="887"/>
                </a:lnTo>
                <a:cubicBezTo>
                  <a:pt x="13" y="862"/>
                  <a:pt x="37" y="847"/>
                  <a:pt x="62" y="851"/>
                </a:cubicBezTo>
                <a:cubicBezTo>
                  <a:pt x="87" y="856"/>
                  <a:pt x="104" y="879"/>
                  <a:pt x="101" y="904"/>
                </a:cubicBezTo>
                <a:lnTo>
                  <a:pt x="101" y="908"/>
                </a:lnTo>
                <a:lnTo>
                  <a:pt x="100" y="912"/>
                </a:lnTo>
                <a:lnTo>
                  <a:pt x="52" y="860"/>
                </a:lnTo>
                <a:lnTo>
                  <a:pt x="53" y="860"/>
                </a:lnTo>
                <a:cubicBezTo>
                  <a:pt x="79" y="860"/>
                  <a:pt x="101" y="881"/>
                  <a:pt x="101" y="908"/>
                </a:cubicBezTo>
                <a:cubicBezTo>
                  <a:pt x="101" y="934"/>
                  <a:pt x="79" y="956"/>
                  <a:pt x="53" y="956"/>
                </a:cubicBezTo>
                <a:lnTo>
                  <a:pt x="52" y="956"/>
                </a:lnTo>
                <a:cubicBezTo>
                  <a:pt x="38" y="956"/>
                  <a:pt x="25" y="950"/>
                  <a:pt x="16" y="940"/>
                </a:cubicBezTo>
                <a:cubicBezTo>
                  <a:pt x="7" y="930"/>
                  <a:pt x="3" y="917"/>
                  <a:pt x="4" y="903"/>
                </a:cubicBezTo>
                <a:lnTo>
                  <a:pt x="5" y="898"/>
                </a:lnTo>
                <a:lnTo>
                  <a:pt x="4" y="898"/>
                </a:lnTo>
                <a:lnTo>
                  <a:pt x="4" y="898"/>
                </a:lnTo>
                <a:cubicBezTo>
                  <a:pt x="3" y="885"/>
                  <a:pt x="7" y="871"/>
                  <a:pt x="16" y="861"/>
                </a:cubicBezTo>
                <a:cubicBezTo>
                  <a:pt x="25" y="851"/>
                  <a:pt x="38" y="845"/>
                  <a:pt x="52" y="845"/>
                </a:cubicBezTo>
                <a:lnTo>
                  <a:pt x="54" y="845"/>
                </a:lnTo>
                <a:cubicBezTo>
                  <a:pt x="69" y="845"/>
                  <a:pt x="84" y="853"/>
                  <a:pt x="93" y="865"/>
                </a:cubicBezTo>
                <a:cubicBezTo>
                  <a:pt x="102" y="878"/>
                  <a:pt x="104" y="894"/>
                  <a:pt x="100" y="909"/>
                </a:cubicBezTo>
                <a:lnTo>
                  <a:pt x="99" y="912"/>
                </a:lnTo>
                <a:cubicBezTo>
                  <a:pt x="97" y="917"/>
                  <a:pt x="94" y="921"/>
                  <a:pt x="91" y="925"/>
                </a:cubicBezTo>
                <a:lnTo>
                  <a:pt x="90" y="927"/>
                </a:lnTo>
                <a:cubicBezTo>
                  <a:pt x="76" y="945"/>
                  <a:pt x="52" y="952"/>
                  <a:pt x="31" y="942"/>
                </a:cubicBezTo>
                <a:cubicBezTo>
                  <a:pt x="11" y="933"/>
                  <a:pt x="0" y="910"/>
                  <a:pt x="5" y="888"/>
                </a:cubicBezTo>
                <a:lnTo>
                  <a:pt x="6" y="884"/>
                </a:lnTo>
                <a:lnTo>
                  <a:pt x="5" y="884"/>
                </a:lnTo>
                <a:cubicBezTo>
                  <a:pt x="8" y="859"/>
                  <a:pt x="30" y="840"/>
                  <a:pt x="55" y="841"/>
                </a:cubicBezTo>
                <a:cubicBezTo>
                  <a:pt x="81" y="842"/>
                  <a:pt x="101" y="863"/>
                  <a:pt x="101" y="889"/>
                </a:cubicBezTo>
                <a:lnTo>
                  <a:pt x="101" y="891"/>
                </a:lnTo>
                <a:lnTo>
                  <a:pt x="101" y="893"/>
                </a:lnTo>
                <a:lnTo>
                  <a:pt x="53" y="845"/>
                </a:lnTo>
                <a:lnTo>
                  <a:pt x="53" y="845"/>
                </a:lnTo>
                <a:lnTo>
                  <a:pt x="5" y="893"/>
                </a:lnTo>
                <a:lnTo>
                  <a:pt x="5" y="888"/>
                </a:lnTo>
                <a:lnTo>
                  <a:pt x="5" y="884"/>
                </a:lnTo>
                <a:lnTo>
                  <a:pt x="99" y="899"/>
                </a:lnTo>
                <a:lnTo>
                  <a:pt x="99" y="901"/>
                </a:lnTo>
                <a:lnTo>
                  <a:pt x="101" y="885"/>
                </a:lnTo>
                <a:lnTo>
                  <a:pt x="101" y="889"/>
                </a:lnTo>
                <a:lnTo>
                  <a:pt x="101" y="892"/>
                </a:lnTo>
                <a:cubicBezTo>
                  <a:pt x="101" y="897"/>
                  <a:pt x="100" y="902"/>
                  <a:pt x="99" y="907"/>
                </a:cubicBezTo>
                <a:lnTo>
                  <a:pt x="98" y="909"/>
                </a:lnTo>
                <a:cubicBezTo>
                  <a:pt x="91" y="931"/>
                  <a:pt x="68" y="945"/>
                  <a:pt x="45" y="941"/>
                </a:cubicBezTo>
                <a:cubicBezTo>
                  <a:pt x="22" y="937"/>
                  <a:pt x="4" y="917"/>
                  <a:pt x="4" y="893"/>
                </a:cubicBezTo>
                <a:lnTo>
                  <a:pt x="4" y="889"/>
                </a:lnTo>
                <a:lnTo>
                  <a:pt x="4" y="888"/>
                </a:lnTo>
                <a:cubicBezTo>
                  <a:pt x="3" y="875"/>
                  <a:pt x="7" y="862"/>
                  <a:pt x="17" y="852"/>
                </a:cubicBezTo>
                <a:cubicBezTo>
                  <a:pt x="26" y="842"/>
                  <a:pt x="38" y="836"/>
                  <a:pt x="52" y="836"/>
                </a:cubicBezTo>
                <a:lnTo>
                  <a:pt x="53" y="836"/>
                </a:lnTo>
                <a:cubicBezTo>
                  <a:pt x="79" y="836"/>
                  <a:pt x="101" y="857"/>
                  <a:pt x="101" y="884"/>
                </a:cubicBezTo>
                <a:lnTo>
                  <a:pt x="101" y="887"/>
                </a:lnTo>
                <a:lnTo>
                  <a:pt x="101" y="889"/>
                </a:lnTo>
                <a:cubicBezTo>
                  <a:pt x="101" y="914"/>
                  <a:pt x="81" y="935"/>
                  <a:pt x="56" y="937"/>
                </a:cubicBezTo>
                <a:cubicBezTo>
                  <a:pt x="30" y="938"/>
                  <a:pt x="8" y="920"/>
                  <a:pt x="5" y="894"/>
                </a:cubicBezTo>
                <a:lnTo>
                  <a:pt x="5" y="890"/>
                </a:lnTo>
                <a:lnTo>
                  <a:pt x="4" y="879"/>
                </a:lnTo>
                <a:cubicBezTo>
                  <a:pt x="4" y="877"/>
                  <a:pt x="5" y="875"/>
                  <a:pt x="5" y="873"/>
                </a:cubicBezTo>
                <a:lnTo>
                  <a:pt x="5" y="869"/>
                </a:lnTo>
                <a:cubicBezTo>
                  <a:pt x="6" y="866"/>
                  <a:pt x="7" y="864"/>
                  <a:pt x="7" y="861"/>
                </a:cubicBezTo>
                <a:lnTo>
                  <a:pt x="8" y="859"/>
                </a:lnTo>
                <a:cubicBezTo>
                  <a:pt x="15" y="839"/>
                  <a:pt x="35" y="825"/>
                  <a:pt x="56" y="827"/>
                </a:cubicBezTo>
                <a:cubicBezTo>
                  <a:pt x="78" y="828"/>
                  <a:pt x="96" y="844"/>
                  <a:pt x="101" y="865"/>
                </a:cubicBezTo>
                <a:lnTo>
                  <a:pt x="102" y="870"/>
                </a:lnTo>
                <a:lnTo>
                  <a:pt x="102" y="875"/>
                </a:lnTo>
                <a:cubicBezTo>
                  <a:pt x="103" y="877"/>
                  <a:pt x="103" y="880"/>
                  <a:pt x="103" y="882"/>
                </a:cubicBezTo>
                <a:lnTo>
                  <a:pt x="103" y="884"/>
                </a:lnTo>
                <a:cubicBezTo>
                  <a:pt x="103" y="910"/>
                  <a:pt x="81" y="932"/>
                  <a:pt x="55" y="932"/>
                </a:cubicBezTo>
                <a:cubicBezTo>
                  <a:pt x="28" y="932"/>
                  <a:pt x="7" y="910"/>
                  <a:pt x="7" y="884"/>
                </a:cubicBezTo>
                <a:lnTo>
                  <a:pt x="7" y="880"/>
                </a:lnTo>
                <a:lnTo>
                  <a:pt x="7" y="879"/>
                </a:lnTo>
                <a:cubicBezTo>
                  <a:pt x="5" y="865"/>
                  <a:pt x="10" y="852"/>
                  <a:pt x="19" y="842"/>
                </a:cubicBezTo>
                <a:cubicBezTo>
                  <a:pt x="28" y="832"/>
                  <a:pt x="41" y="826"/>
                  <a:pt x="54" y="826"/>
                </a:cubicBezTo>
                <a:lnTo>
                  <a:pt x="59" y="826"/>
                </a:lnTo>
                <a:lnTo>
                  <a:pt x="15" y="855"/>
                </a:lnTo>
                <a:lnTo>
                  <a:pt x="17" y="850"/>
                </a:lnTo>
                <a:lnTo>
                  <a:pt x="14" y="862"/>
                </a:lnTo>
                <a:lnTo>
                  <a:pt x="14" y="859"/>
                </a:lnTo>
                <a:lnTo>
                  <a:pt x="15" y="853"/>
                </a:lnTo>
                <a:cubicBezTo>
                  <a:pt x="20" y="833"/>
                  <a:pt x="38" y="818"/>
                  <a:pt x="59" y="817"/>
                </a:cubicBezTo>
                <a:cubicBezTo>
                  <a:pt x="79" y="816"/>
                  <a:pt x="99" y="828"/>
                  <a:pt x="107" y="847"/>
                </a:cubicBezTo>
                <a:lnTo>
                  <a:pt x="108" y="850"/>
                </a:lnTo>
                <a:cubicBezTo>
                  <a:pt x="109" y="852"/>
                  <a:pt x="109" y="855"/>
                  <a:pt x="110" y="858"/>
                </a:cubicBezTo>
                <a:lnTo>
                  <a:pt x="111" y="861"/>
                </a:lnTo>
                <a:lnTo>
                  <a:pt x="17" y="858"/>
                </a:lnTo>
                <a:lnTo>
                  <a:pt x="17" y="856"/>
                </a:lnTo>
                <a:lnTo>
                  <a:pt x="16" y="868"/>
                </a:lnTo>
                <a:lnTo>
                  <a:pt x="16" y="865"/>
                </a:lnTo>
                <a:lnTo>
                  <a:pt x="17" y="873"/>
                </a:lnTo>
                <a:lnTo>
                  <a:pt x="16" y="870"/>
                </a:lnTo>
                <a:cubicBezTo>
                  <a:pt x="16" y="867"/>
                  <a:pt x="15" y="865"/>
                  <a:pt x="15" y="862"/>
                </a:cubicBezTo>
                <a:lnTo>
                  <a:pt x="15" y="860"/>
                </a:lnTo>
                <a:cubicBezTo>
                  <a:pt x="15" y="836"/>
                  <a:pt x="34" y="815"/>
                  <a:pt x="59" y="813"/>
                </a:cubicBezTo>
                <a:cubicBezTo>
                  <a:pt x="83" y="810"/>
                  <a:pt x="106" y="827"/>
                  <a:pt x="111" y="851"/>
                </a:cubicBezTo>
                <a:lnTo>
                  <a:pt x="111" y="854"/>
                </a:lnTo>
                <a:lnTo>
                  <a:pt x="111" y="853"/>
                </a:lnTo>
                <a:lnTo>
                  <a:pt x="22" y="844"/>
                </a:lnTo>
                <a:lnTo>
                  <a:pt x="23" y="842"/>
                </a:lnTo>
                <a:lnTo>
                  <a:pt x="18" y="854"/>
                </a:lnTo>
                <a:lnTo>
                  <a:pt x="19" y="851"/>
                </a:lnTo>
                <a:cubicBezTo>
                  <a:pt x="23" y="829"/>
                  <a:pt x="43" y="812"/>
                  <a:pt x="66" y="812"/>
                </a:cubicBezTo>
                <a:lnTo>
                  <a:pt x="66" y="812"/>
                </a:lnTo>
                <a:cubicBezTo>
                  <a:pt x="87" y="812"/>
                  <a:pt x="105" y="826"/>
                  <a:pt x="112" y="845"/>
                </a:cubicBezTo>
                <a:lnTo>
                  <a:pt x="113" y="848"/>
                </a:lnTo>
                <a:lnTo>
                  <a:pt x="107" y="837"/>
                </a:lnTo>
                <a:lnTo>
                  <a:pt x="108" y="838"/>
                </a:lnTo>
                <a:lnTo>
                  <a:pt x="21" y="859"/>
                </a:lnTo>
                <a:lnTo>
                  <a:pt x="21" y="855"/>
                </a:lnTo>
                <a:lnTo>
                  <a:pt x="21" y="855"/>
                </a:lnTo>
                <a:cubicBezTo>
                  <a:pt x="21" y="853"/>
                  <a:pt x="21" y="851"/>
                  <a:pt x="21" y="849"/>
                </a:cubicBezTo>
                <a:lnTo>
                  <a:pt x="22" y="845"/>
                </a:lnTo>
                <a:cubicBezTo>
                  <a:pt x="23" y="840"/>
                  <a:pt x="24" y="835"/>
                  <a:pt x="27" y="831"/>
                </a:cubicBezTo>
                <a:lnTo>
                  <a:pt x="27" y="830"/>
                </a:lnTo>
                <a:cubicBezTo>
                  <a:pt x="37" y="810"/>
                  <a:pt x="57" y="800"/>
                  <a:pt x="78" y="804"/>
                </a:cubicBezTo>
                <a:cubicBezTo>
                  <a:pt x="99" y="807"/>
                  <a:pt x="115" y="825"/>
                  <a:pt x="118" y="846"/>
                </a:cubicBezTo>
                <a:lnTo>
                  <a:pt x="118" y="850"/>
                </a:lnTo>
                <a:lnTo>
                  <a:pt x="119" y="856"/>
                </a:lnTo>
                <a:lnTo>
                  <a:pt x="23" y="860"/>
                </a:lnTo>
                <a:lnTo>
                  <a:pt x="23" y="859"/>
                </a:lnTo>
                <a:lnTo>
                  <a:pt x="23" y="855"/>
                </a:lnTo>
                <a:lnTo>
                  <a:pt x="23" y="851"/>
                </a:lnTo>
                <a:cubicBezTo>
                  <a:pt x="23" y="848"/>
                  <a:pt x="23" y="846"/>
                  <a:pt x="24" y="843"/>
                </a:cubicBezTo>
                <a:lnTo>
                  <a:pt x="24" y="840"/>
                </a:lnTo>
                <a:lnTo>
                  <a:pt x="25" y="834"/>
                </a:lnTo>
                <a:cubicBezTo>
                  <a:pt x="31" y="813"/>
                  <a:pt x="51" y="797"/>
                  <a:pt x="73" y="798"/>
                </a:cubicBezTo>
                <a:cubicBezTo>
                  <a:pt x="96" y="799"/>
                  <a:pt x="115" y="815"/>
                  <a:pt x="119" y="837"/>
                </a:cubicBezTo>
                <a:lnTo>
                  <a:pt x="120" y="839"/>
                </a:lnTo>
                <a:lnTo>
                  <a:pt x="120" y="842"/>
                </a:lnTo>
                <a:lnTo>
                  <a:pt x="25" y="851"/>
                </a:lnTo>
                <a:lnTo>
                  <a:pt x="25" y="849"/>
                </a:lnTo>
                <a:lnTo>
                  <a:pt x="25" y="846"/>
                </a:lnTo>
                <a:lnTo>
                  <a:pt x="73" y="894"/>
                </a:lnTo>
                <a:lnTo>
                  <a:pt x="72" y="894"/>
                </a:lnTo>
                <a:lnTo>
                  <a:pt x="120" y="846"/>
                </a:lnTo>
                <a:lnTo>
                  <a:pt x="120" y="851"/>
                </a:lnTo>
                <a:lnTo>
                  <a:pt x="120" y="855"/>
                </a:lnTo>
                <a:lnTo>
                  <a:pt x="25" y="850"/>
                </a:lnTo>
                <a:lnTo>
                  <a:pt x="25" y="846"/>
                </a:lnTo>
                <a:lnTo>
                  <a:pt x="26" y="842"/>
                </a:lnTo>
                <a:lnTo>
                  <a:pt x="73" y="894"/>
                </a:lnTo>
                <a:lnTo>
                  <a:pt x="72" y="894"/>
                </a:lnTo>
                <a:cubicBezTo>
                  <a:pt x="58" y="894"/>
                  <a:pt x="44" y="888"/>
                  <a:pt x="35" y="876"/>
                </a:cubicBezTo>
                <a:cubicBezTo>
                  <a:pt x="26" y="865"/>
                  <a:pt x="23" y="851"/>
                  <a:pt x="25" y="837"/>
                </a:cubicBezTo>
                <a:lnTo>
                  <a:pt x="26" y="834"/>
                </a:lnTo>
                <a:lnTo>
                  <a:pt x="27" y="830"/>
                </a:lnTo>
                <a:lnTo>
                  <a:pt x="73" y="889"/>
                </a:lnTo>
                <a:lnTo>
                  <a:pt x="73" y="889"/>
                </a:lnTo>
                <a:cubicBezTo>
                  <a:pt x="46" y="889"/>
                  <a:pt x="25" y="868"/>
                  <a:pt x="25" y="841"/>
                </a:cubicBezTo>
                <a:cubicBezTo>
                  <a:pt x="25" y="815"/>
                  <a:pt x="46" y="793"/>
                  <a:pt x="73" y="793"/>
                </a:cubicBezTo>
                <a:lnTo>
                  <a:pt x="73" y="793"/>
                </a:lnTo>
                <a:cubicBezTo>
                  <a:pt x="100" y="793"/>
                  <a:pt x="121" y="815"/>
                  <a:pt x="121" y="841"/>
                </a:cubicBezTo>
                <a:cubicBezTo>
                  <a:pt x="121" y="868"/>
                  <a:pt x="100" y="889"/>
                  <a:pt x="73" y="889"/>
                </a:cubicBezTo>
                <a:lnTo>
                  <a:pt x="73" y="889"/>
                </a:lnTo>
                <a:lnTo>
                  <a:pt x="72" y="889"/>
                </a:lnTo>
                <a:cubicBezTo>
                  <a:pt x="46" y="889"/>
                  <a:pt x="24" y="868"/>
                  <a:pt x="24" y="841"/>
                </a:cubicBezTo>
                <a:lnTo>
                  <a:pt x="24" y="836"/>
                </a:lnTo>
                <a:lnTo>
                  <a:pt x="25" y="827"/>
                </a:lnTo>
                <a:lnTo>
                  <a:pt x="25" y="827"/>
                </a:lnTo>
                <a:cubicBezTo>
                  <a:pt x="25" y="800"/>
                  <a:pt x="46" y="779"/>
                  <a:pt x="73" y="779"/>
                </a:cubicBezTo>
                <a:cubicBezTo>
                  <a:pt x="99" y="779"/>
                  <a:pt x="121" y="800"/>
                  <a:pt x="121" y="827"/>
                </a:cubicBezTo>
                <a:lnTo>
                  <a:pt x="121" y="831"/>
                </a:lnTo>
                <a:lnTo>
                  <a:pt x="121" y="836"/>
                </a:lnTo>
                <a:lnTo>
                  <a:pt x="73" y="788"/>
                </a:lnTo>
                <a:lnTo>
                  <a:pt x="73" y="788"/>
                </a:lnTo>
                <a:lnTo>
                  <a:pt x="25" y="836"/>
                </a:lnTo>
                <a:lnTo>
                  <a:pt x="25" y="832"/>
                </a:lnTo>
                <a:lnTo>
                  <a:pt x="25" y="832"/>
                </a:lnTo>
                <a:lnTo>
                  <a:pt x="25" y="824"/>
                </a:lnTo>
                <a:lnTo>
                  <a:pt x="25" y="822"/>
                </a:lnTo>
                <a:cubicBezTo>
                  <a:pt x="25" y="796"/>
                  <a:pt x="46" y="774"/>
                  <a:pt x="73" y="774"/>
                </a:cubicBezTo>
                <a:cubicBezTo>
                  <a:pt x="99" y="774"/>
                  <a:pt x="121" y="796"/>
                  <a:pt x="121" y="822"/>
                </a:cubicBezTo>
                <a:lnTo>
                  <a:pt x="121" y="825"/>
                </a:lnTo>
                <a:lnTo>
                  <a:pt x="121" y="827"/>
                </a:lnTo>
                <a:cubicBezTo>
                  <a:pt x="121" y="853"/>
                  <a:pt x="99" y="875"/>
                  <a:pt x="73" y="875"/>
                </a:cubicBezTo>
                <a:cubicBezTo>
                  <a:pt x="46" y="875"/>
                  <a:pt x="25" y="853"/>
                  <a:pt x="25" y="827"/>
                </a:cubicBezTo>
                <a:lnTo>
                  <a:pt x="25" y="822"/>
                </a:lnTo>
                <a:lnTo>
                  <a:pt x="25" y="817"/>
                </a:lnTo>
                <a:cubicBezTo>
                  <a:pt x="25" y="791"/>
                  <a:pt x="46" y="769"/>
                  <a:pt x="73" y="769"/>
                </a:cubicBezTo>
                <a:cubicBezTo>
                  <a:pt x="99" y="769"/>
                  <a:pt x="121" y="791"/>
                  <a:pt x="121" y="817"/>
                </a:cubicBezTo>
                <a:lnTo>
                  <a:pt x="121" y="818"/>
                </a:lnTo>
                <a:lnTo>
                  <a:pt x="121" y="820"/>
                </a:lnTo>
                <a:lnTo>
                  <a:pt x="121" y="822"/>
                </a:lnTo>
                <a:lnTo>
                  <a:pt x="121" y="822"/>
                </a:lnTo>
                <a:cubicBezTo>
                  <a:pt x="121" y="849"/>
                  <a:pt x="99" y="870"/>
                  <a:pt x="73" y="870"/>
                </a:cubicBezTo>
                <a:cubicBezTo>
                  <a:pt x="46" y="870"/>
                  <a:pt x="25" y="849"/>
                  <a:pt x="25" y="822"/>
                </a:cubicBezTo>
                <a:lnTo>
                  <a:pt x="25" y="819"/>
                </a:lnTo>
                <a:lnTo>
                  <a:pt x="25" y="815"/>
                </a:lnTo>
                <a:lnTo>
                  <a:pt x="25" y="810"/>
                </a:lnTo>
                <a:lnTo>
                  <a:pt x="25" y="808"/>
                </a:lnTo>
                <a:cubicBezTo>
                  <a:pt x="25" y="781"/>
                  <a:pt x="46" y="760"/>
                  <a:pt x="73" y="760"/>
                </a:cubicBezTo>
                <a:cubicBezTo>
                  <a:pt x="99" y="760"/>
                  <a:pt x="121" y="781"/>
                  <a:pt x="121" y="808"/>
                </a:cubicBezTo>
                <a:lnTo>
                  <a:pt x="121" y="809"/>
                </a:lnTo>
                <a:lnTo>
                  <a:pt x="121" y="813"/>
                </a:lnTo>
                <a:lnTo>
                  <a:pt x="73" y="765"/>
                </a:lnTo>
                <a:lnTo>
                  <a:pt x="73" y="765"/>
                </a:lnTo>
                <a:cubicBezTo>
                  <a:pt x="100" y="765"/>
                  <a:pt x="121" y="786"/>
                  <a:pt x="121" y="813"/>
                </a:cubicBezTo>
                <a:cubicBezTo>
                  <a:pt x="121" y="839"/>
                  <a:pt x="100" y="861"/>
                  <a:pt x="73" y="861"/>
                </a:cubicBezTo>
                <a:lnTo>
                  <a:pt x="72" y="861"/>
                </a:lnTo>
                <a:cubicBezTo>
                  <a:pt x="46" y="861"/>
                  <a:pt x="24" y="839"/>
                  <a:pt x="24" y="813"/>
                </a:cubicBezTo>
                <a:cubicBezTo>
                  <a:pt x="24" y="786"/>
                  <a:pt x="46" y="765"/>
                  <a:pt x="72" y="765"/>
                </a:cubicBezTo>
                <a:lnTo>
                  <a:pt x="73" y="765"/>
                </a:lnTo>
                <a:cubicBezTo>
                  <a:pt x="100" y="765"/>
                  <a:pt x="121" y="786"/>
                  <a:pt x="121" y="813"/>
                </a:cubicBezTo>
                <a:lnTo>
                  <a:pt x="121" y="816"/>
                </a:lnTo>
                <a:cubicBezTo>
                  <a:pt x="121" y="821"/>
                  <a:pt x="121" y="826"/>
                  <a:pt x="119" y="831"/>
                </a:cubicBezTo>
                <a:lnTo>
                  <a:pt x="119" y="833"/>
                </a:lnTo>
                <a:cubicBezTo>
                  <a:pt x="111" y="856"/>
                  <a:pt x="87" y="870"/>
                  <a:pt x="63" y="864"/>
                </a:cubicBezTo>
                <a:cubicBezTo>
                  <a:pt x="39" y="859"/>
                  <a:pt x="23" y="837"/>
                  <a:pt x="25" y="812"/>
                </a:cubicBezTo>
                <a:lnTo>
                  <a:pt x="26" y="808"/>
                </a:lnTo>
                <a:lnTo>
                  <a:pt x="26" y="803"/>
                </a:lnTo>
                <a:lnTo>
                  <a:pt x="74" y="856"/>
                </a:lnTo>
                <a:lnTo>
                  <a:pt x="73" y="856"/>
                </a:lnTo>
                <a:lnTo>
                  <a:pt x="72" y="856"/>
                </a:lnTo>
                <a:cubicBezTo>
                  <a:pt x="59" y="856"/>
                  <a:pt x="46" y="850"/>
                  <a:pt x="37" y="840"/>
                </a:cubicBezTo>
                <a:cubicBezTo>
                  <a:pt x="28" y="830"/>
                  <a:pt x="23" y="817"/>
                  <a:pt x="25" y="803"/>
                </a:cubicBezTo>
                <a:lnTo>
                  <a:pt x="25" y="798"/>
                </a:lnTo>
                <a:lnTo>
                  <a:pt x="25" y="798"/>
                </a:lnTo>
                <a:cubicBezTo>
                  <a:pt x="25" y="772"/>
                  <a:pt x="46" y="750"/>
                  <a:pt x="73" y="750"/>
                </a:cubicBezTo>
                <a:cubicBezTo>
                  <a:pt x="99" y="750"/>
                  <a:pt x="121" y="772"/>
                  <a:pt x="121" y="798"/>
                </a:cubicBezTo>
                <a:lnTo>
                  <a:pt x="121" y="800"/>
                </a:lnTo>
                <a:lnTo>
                  <a:pt x="121" y="803"/>
                </a:lnTo>
                <a:cubicBezTo>
                  <a:pt x="121" y="829"/>
                  <a:pt x="99" y="851"/>
                  <a:pt x="73" y="851"/>
                </a:cubicBezTo>
                <a:cubicBezTo>
                  <a:pt x="46" y="851"/>
                  <a:pt x="25" y="829"/>
                  <a:pt x="25" y="803"/>
                </a:cubicBezTo>
                <a:lnTo>
                  <a:pt x="25" y="801"/>
                </a:lnTo>
                <a:lnTo>
                  <a:pt x="25" y="798"/>
                </a:lnTo>
                <a:lnTo>
                  <a:pt x="73" y="846"/>
                </a:lnTo>
                <a:lnTo>
                  <a:pt x="72" y="846"/>
                </a:lnTo>
                <a:lnTo>
                  <a:pt x="84" y="845"/>
                </a:lnTo>
                <a:lnTo>
                  <a:pt x="82" y="846"/>
                </a:lnTo>
                <a:cubicBezTo>
                  <a:pt x="74" y="847"/>
                  <a:pt x="66" y="847"/>
                  <a:pt x="59" y="846"/>
                </a:cubicBezTo>
                <a:lnTo>
                  <a:pt x="57" y="845"/>
                </a:lnTo>
                <a:cubicBezTo>
                  <a:pt x="35" y="840"/>
                  <a:pt x="20" y="820"/>
                  <a:pt x="20" y="798"/>
                </a:cubicBezTo>
                <a:lnTo>
                  <a:pt x="20" y="793"/>
                </a:lnTo>
                <a:lnTo>
                  <a:pt x="20" y="789"/>
                </a:lnTo>
                <a:cubicBezTo>
                  <a:pt x="20" y="762"/>
                  <a:pt x="42" y="741"/>
                  <a:pt x="68" y="741"/>
                </a:cubicBezTo>
                <a:cubicBezTo>
                  <a:pt x="95" y="741"/>
                  <a:pt x="116" y="762"/>
                  <a:pt x="116" y="789"/>
                </a:cubicBezTo>
                <a:lnTo>
                  <a:pt x="116" y="790"/>
                </a:lnTo>
                <a:cubicBezTo>
                  <a:pt x="116" y="793"/>
                  <a:pt x="116" y="796"/>
                  <a:pt x="116" y="798"/>
                </a:cubicBezTo>
                <a:lnTo>
                  <a:pt x="115" y="801"/>
                </a:lnTo>
                <a:lnTo>
                  <a:pt x="114" y="808"/>
                </a:lnTo>
                <a:lnTo>
                  <a:pt x="21" y="783"/>
                </a:lnTo>
                <a:lnTo>
                  <a:pt x="22" y="782"/>
                </a:lnTo>
                <a:lnTo>
                  <a:pt x="22" y="780"/>
                </a:lnTo>
                <a:lnTo>
                  <a:pt x="20" y="793"/>
                </a:lnTo>
                <a:lnTo>
                  <a:pt x="20" y="791"/>
                </a:lnTo>
                <a:lnTo>
                  <a:pt x="20" y="789"/>
                </a:lnTo>
                <a:cubicBezTo>
                  <a:pt x="20" y="763"/>
                  <a:pt x="41" y="742"/>
                  <a:pt x="66" y="741"/>
                </a:cubicBezTo>
                <a:cubicBezTo>
                  <a:pt x="92" y="740"/>
                  <a:pt x="114" y="759"/>
                  <a:pt x="116" y="785"/>
                </a:cubicBezTo>
                <a:lnTo>
                  <a:pt x="117" y="790"/>
                </a:lnTo>
                <a:lnTo>
                  <a:pt x="117" y="798"/>
                </a:lnTo>
                <a:cubicBezTo>
                  <a:pt x="117" y="824"/>
                  <a:pt x="97" y="845"/>
                  <a:pt x="72" y="846"/>
                </a:cubicBezTo>
                <a:cubicBezTo>
                  <a:pt x="47" y="848"/>
                  <a:pt x="24" y="830"/>
                  <a:pt x="21" y="804"/>
                </a:cubicBezTo>
                <a:lnTo>
                  <a:pt x="21" y="800"/>
                </a:lnTo>
                <a:lnTo>
                  <a:pt x="20" y="793"/>
                </a:lnTo>
                <a:cubicBezTo>
                  <a:pt x="20" y="790"/>
                  <a:pt x="20" y="787"/>
                  <a:pt x="20" y="784"/>
                </a:cubicBezTo>
                <a:lnTo>
                  <a:pt x="21" y="779"/>
                </a:lnTo>
                <a:cubicBezTo>
                  <a:pt x="23" y="755"/>
                  <a:pt x="44" y="736"/>
                  <a:pt x="68" y="736"/>
                </a:cubicBezTo>
                <a:lnTo>
                  <a:pt x="69" y="736"/>
                </a:lnTo>
                <a:cubicBezTo>
                  <a:pt x="82" y="736"/>
                  <a:pt x="94" y="741"/>
                  <a:pt x="103" y="750"/>
                </a:cubicBezTo>
                <a:lnTo>
                  <a:pt x="106" y="754"/>
                </a:lnTo>
                <a:lnTo>
                  <a:pt x="91" y="743"/>
                </a:lnTo>
                <a:lnTo>
                  <a:pt x="95" y="745"/>
                </a:lnTo>
                <a:lnTo>
                  <a:pt x="29" y="780"/>
                </a:lnTo>
                <a:lnTo>
                  <a:pt x="30" y="775"/>
                </a:lnTo>
                <a:lnTo>
                  <a:pt x="30" y="792"/>
                </a:lnTo>
                <a:lnTo>
                  <a:pt x="29" y="789"/>
                </a:lnTo>
                <a:cubicBezTo>
                  <a:pt x="29" y="786"/>
                  <a:pt x="28" y="784"/>
                  <a:pt x="28" y="781"/>
                </a:cubicBezTo>
                <a:lnTo>
                  <a:pt x="28" y="779"/>
                </a:lnTo>
                <a:cubicBezTo>
                  <a:pt x="28" y="753"/>
                  <a:pt x="50" y="731"/>
                  <a:pt x="76" y="731"/>
                </a:cubicBezTo>
                <a:cubicBezTo>
                  <a:pt x="103" y="731"/>
                  <a:pt x="124" y="753"/>
                  <a:pt x="124" y="779"/>
                </a:cubicBezTo>
                <a:lnTo>
                  <a:pt x="124" y="781"/>
                </a:lnTo>
                <a:lnTo>
                  <a:pt x="124" y="791"/>
                </a:lnTo>
                <a:lnTo>
                  <a:pt x="123" y="796"/>
                </a:lnTo>
                <a:lnTo>
                  <a:pt x="123" y="788"/>
                </a:lnTo>
                <a:lnTo>
                  <a:pt x="123" y="789"/>
                </a:lnTo>
                <a:cubicBezTo>
                  <a:pt x="123" y="815"/>
                  <a:pt x="102" y="837"/>
                  <a:pt x="75" y="837"/>
                </a:cubicBezTo>
                <a:cubicBezTo>
                  <a:pt x="49" y="837"/>
                  <a:pt x="27" y="815"/>
                  <a:pt x="27" y="789"/>
                </a:cubicBezTo>
                <a:lnTo>
                  <a:pt x="27" y="785"/>
                </a:lnTo>
                <a:lnTo>
                  <a:pt x="28" y="775"/>
                </a:lnTo>
                <a:lnTo>
                  <a:pt x="29" y="769"/>
                </a:lnTo>
                <a:lnTo>
                  <a:pt x="29" y="763"/>
                </a:lnTo>
                <a:cubicBezTo>
                  <a:pt x="33" y="738"/>
                  <a:pt x="55" y="720"/>
                  <a:pt x="80" y="722"/>
                </a:cubicBezTo>
                <a:cubicBezTo>
                  <a:pt x="105" y="724"/>
                  <a:pt x="125" y="745"/>
                  <a:pt x="125" y="770"/>
                </a:cubicBezTo>
                <a:lnTo>
                  <a:pt x="125" y="771"/>
                </a:lnTo>
                <a:lnTo>
                  <a:pt x="125" y="774"/>
                </a:lnTo>
                <a:lnTo>
                  <a:pt x="124" y="784"/>
                </a:lnTo>
                <a:lnTo>
                  <a:pt x="124" y="779"/>
                </a:lnTo>
                <a:cubicBezTo>
                  <a:pt x="124" y="806"/>
                  <a:pt x="103" y="827"/>
                  <a:pt x="76" y="827"/>
                </a:cubicBezTo>
                <a:cubicBezTo>
                  <a:pt x="50" y="827"/>
                  <a:pt x="28" y="806"/>
                  <a:pt x="28" y="779"/>
                </a:cubicBezTo>
                <a:lnTo>
                  <a:pt x="28" y="778"/>
                </a:lnTo>
                <a:lnTo>
                  <a:pt x="28" y="774"/>
                </a:lnTo>
                <a:lnTo>
                  <a:pt x="29" y="782"/>
                </a:lnTo>
                <a:lnTo>
                  <a:pt x="29" y="779"/>
                </a:lnTo>
                <a:cubicBezTo>
                  <a:pt x="28" y="776"/>
                  <a:pt x="28" y="774"/>
                  <a:pt x="28" y="771"/>
                </a:cubicBezTo>
                <a:lnTo>
                  <a:pt x="28" y="770"/>
                </a:lnTo>
                <a:cubicBezTo>
                  <a:pt x="28" y="743"/>
                  <a:pt x="49" y="722"/>
                  <a:pt x="76" y="722"/>
                </a:cubicBezTo>
                <a:cubicBezTo>
                  <a:pt x="102" y="722"/>
                  <a:pt x="124" y="743"/>
                  <a:pt x="124" y="770"/>
                </a:cubicBezTo>
                <a:lnTo>
                  <a:pt x="124" y="773"/>
                </a:lnTo>
                <a:lnTo>
                  <a:pt x="124" y="779"/>
                </a:lnTo>
                <a:lnTo>
                  <a:pt x="124" y="785"/>
                </a:lnTo>
                <a:lnTo>
                  <a:pt x="124" y="789"/>
                </a:lnTo>
                <a:lnTo>
                  <a:pt x="42" y="755"/>
                </a:lnTo>
                <a:lnTo>
                  <a:pt x="43" y="755"/>
                </a:lnTo>
                <a:lnTo>
                  <a:pt x="28" y="788"/>
                </a:lnTo>
                <a:lnTo>
                  <a:pt x="28" y="786"/>
                </a:lnTo>
                <a:lnTo>
                  <a:pt x="28" y="779"/>
                </a:lnTo>
                <a:lnTo>
                  <a:pt x="29" y="768"/>
                </a:lnTo>
                <a:lnTo>
                  <a:pt x="29" y="766"/>
                </a:lnTo>
                <a:cubicBezTo>
                  <a:pt x="29" y="761"/>
                  <a:pt x="30" y="756"/>
                  <a:pt x="31" y="751"/>
                </a:cubicBezTo>
                <a:lnTo>
                  <a:pt x="32" y="750"/>
                </a:lnTo>
                <a:cubicBezTo>
                  <a:pt x="39" y="727"/>
                  <a:pt x="62" y="714"/>
                  <a:pt x="85" y="718"/>
                </a:cubicBezTo>
                <a:cubicBezTo>
                  <a:pt x="108" y="721"/>
                  <a:pt x="125" y="741"/>
                  <a:pt x="125" y="765"/>
                </a:cubicBezTo>
                <a:lnTo>
                  <a:pt x="125" y="767"/>
                </a:lnTo>
                <a:lnTo>
                  <a:pt x="125" y="771"/>
                </a:lnTo>
                <a:lnTo>
                  <a:pt x="125" y="776"/>
                </a:lnTo>
                <a:lnTo>
                  <a:pt x="125" y="769"/>
                </a:lnTo>
                <a:lnTo>
                  <a:pt x="125" y="773"/>
                </a:lnTo>
                <a:cubicBezTo>
                  <a:pt x="126" y="775"/>
                  <a:pt x="126" y="777"/>
                  <a:pt x="126" y="779"/>
                </a:cubicBezTo>
                <a:lnTo>
                  <a:pt x="126" y="783"/>
                </a:lnTo>
                <a:lnTo>
                  <a:pt x="126" y="784"/>
                </a:lnTo>
                <a:cubicBezTo>
                  <a:pt x="126" y="809"/>
                  <a:pt x="106" y="830"/>
                  <a:pt x="81" y="832"/>
                </a:cubicBezTo>
                <a:cubicBezTo>
                  <a:pt x="56" y="833"/>
                  <a:pt x="33" y="815"/>
                  <a:pt x="30" y="790"/>
                </a:cubicBezTo>
                <a:lnTo>
                  <a:pt x="30" y="786"/>
                </a:lnTo>
                <a:lnTo>
                  <a:pt x="29" y="774"/>
                </a:lnTo>
                <a:cubicBezTo>
                  <a:pt x="29" y="772"/>
                  <a:pt x="30" y="769"/>
                  <a:pt x="30" y="767"/>
                </a:cubicBezTo>
                <a:lnTo>
                  <a:pt x="31" y="764"/>
                </a:lnTo>
                <a:lnTo>
                  <a:pt x="30" y="771"/>
                </a:lnTo>
                <a:lnTo>
                  <a:pt x="30" y="770"/>
                </a:lnTo>
                <a:cubicBezTo>
                  <a:pt x="30" y="743"/>
                  <a:pt x="51" y="722"/>
                  <a:pt x="78" y="722"/>
                </a:cubicBezTo>
                <a:cubicBezTo>
                  <a:pt x="104" y="722"/>
                  <a:pt x="126" y="743"/>
                  <a:pt x="126" y="770"/>
                </a:cubicBezTo>
                <a:lnTo>
                  <a:pt x="126" y="772"/>
                </a:lnTo>
                <a:cubicBezTo>
                  <a:pt x="126" y="776"/>
                  <a:pt x="125" y="780"/>
                  <a:pt x="125" y="784"/>
                </a:cubicBezTo>
                <a:lnTo>
                  <a:pt x="124" y="786"/>
                </a:lnTo>
                <a:cubicBezTo>
                  <a:pt x="118" y="812"/>
                  <a:pt x="92" y="827"/>
                  <a:pt x="66" y="821"/>
                </a:cubicBezTo>
                <a:cubicBezTo>
                  <a:pt x="40" y="815"/>
                  <a:pt x="24" y="789"/>
                  <a:pt x="31" y="763"/>
                </a:cubicBezTo>
                <a:lnTo>
                  <a:pt x="31" y="761"/>
                </a:lnTo>
                <a:lnTo>
                  <a:pt x="30" y="772"/>
                </a:lnTo>
                <a:lnTo>
                  <a:pt x="30" y="770"/>
                </a:lnTo>
                <a:cubicBezTo>
                  <a:pt x="30" y="743"/>
                  <a:pt x="51" y="722"/>
                  <a:pt x="78" y="722"/>
                </a:cubicBezTo>
                <a:cubicBezTo>
                  <a:pt x="104" y="722"/>
                  <a:pt x="126" y="743"/>
                  <a:pt x="126" y="770"/>
                </a:cubicBezTo>
                <a:lnTo>
                  <a:pt x="126" y="773"/>
                </a:lnTo>
                <a:cubicBezTo>
                  <a:pt x="126" y="778"/>
                  <a:pt x="125" y="783"/>
                  <a:pt x="124" y="788"/>
                </a:cubicBezTo>
                <a:lnTo>
                  <a:pt x="123" y="790"/>
                </a:lnTo>
                <a:cubicBezTo>
                  <a:pt x="116" y="812"/>
                  <a:pt x="93" y="826"/>
                  <a:pt x="70" y="822"/>
                </a:cubicBezTo>
                <a:cubicBezTo>
                  <a:pt x="47" y="818"/>
                  <a:pt x="29" y="798"/>
                  <a:pt x="29" y="774"/>
                </a:cubicBezTo>
                <a:lnTo>
                  <a:pt x="29" y="772"/>
                </a:lnTo>
                <a:lnTo>
                  <a:pt x="29" y="767"/>
                </a:lnTo>
                <a:lnTo>
                  <a:pt x="29" y="762"/>
                </a:lnTo>
                <a:cubicBezTo>
                  <a:pt x="29" y="759"/>
                  <a:pt x="30" y="755"/>
                  <a:pt x="31" y="751"/>
                </a:cubicBezTo>
                <a:lnTo>
                  <a:pt x="31" y="749"/>
                </a:lnTo>
                <a:cubicBezTo>
                  <a:pt x="37" y="725"/>
                  <a:pt x="60" y="710"/>
                  <a:pt x="84" y="713"/>
                </a:cubicBezTo>
                <a:cubicBezTo>
                  <a:pt x="108" y="716"/>
                  <a:pt x="126" y="736"/>
                  <a:pt x="126" y="760"/>
                </a:cubicBezTo>
                <a:lnTo>
                  <a:pt x="126" y="761"/>
                </a:lnTo>
                <a:lnTo>
                  <a:pt x="126" y="764"/>
                </a:lnTo>
                <a:lnTo>
                  <a:pt x="126" y="768"/>
                </a:lnTo>
                <a:lnTo>
                  <a:pt x="126" y="770"/>
                </a:lnTo>
                <a:cubicBezTo>
                  <a:pt x="126" y="794"/>
                  <a:pt x="108" y="815"/>
                  <a:pt x="84" y="818"/>
                </a:cubicBezTo>
                <a:cubicBezTo>
                  <a:pt x="60" y="821"/>
                  <a:pt x="37" y="805"/>
                  <a:pt x="31" y="782"/>
                </a:cubicBezTo>
                <a:lnTo>
                  <a:pt x="31" y="780"/>
                </a:lnTo>
                <a:lnTo>
                  <a:pt x="31" y="780"/>
                </a:lnTo>
                <a:lnTo>
                  <a:pt x="124" y="757"/>
                </a:lnTo>
                <a:lnTo>
                  <a:pt x="124" y="760"/>
                </a:lnTo>
                <a:lnTo>
                  <a:pt x="120" y="747"/>
                </a:lnTo>
                <a:lnTo>
                  <a:pt x="121" y="749"/>
                </a:lnTo>
                <a:lnTo>
                  <a:pt x="30" y="770"/>
                </a:lnTo>
                <a:lnTo>
                  <a:pt x="30" y="765"/>
                </a:lnTo>
                <a:lnTo>
                  <a:pt x="30" y="760"/>
                </a:lnTo>
                <a:cubicBezTo>
                  <a:pt x="30" y="736"/>
                  <a:pt x="48" y="716"/>
                  <a:pt x="72" y="713"/>
                </a:cubicBezTo>
                <a:cubicBezTo>
                  <a:pt x="96" y="710"/>
                  <a:pt x="119" y="725"/>
                  <a:pt x="125" y="749"/>
                </a:cubicBezTo>
                <a:lnTo>
                  <a:pt x="125" y="751"/>
                </a:lnTo>
                <a:cubicBezTo>
                  <a:pt x="126" y="755"/>
                  <a:pt x="126" y="759"/>
                  <a:pt x="126" y="762"/>
                </a:cubicBezTo>
                <a:lnTo>
                  <a:pt x="126" y="765"/>
                </a:lnTo>
                <a:cubicBezTo>
                  <a:pt x="126" y="784"/>
                  <a:pt x="116" y="801"/>
                  <a:pt x="99" y="808"/>
                </a:cubicBezTo>
                <a:cubicBezTo>
                  <a:pt x="82" y="816"/>
                  <a:pt x="62" y="814"/>
                  <a:pt x="48" y="802"/>
                </a:cubicBezTo>
                <a:lnTo>
                  <a:pt x="45" y="799"/>
                </a:lnTo>
                <a:lnTo>
                  <a:pt x="52" y="804"/>
                </a:lnTo>
                <a:lnTo>
                  <a:pt x="48" y="802"/>
                </a:lnTo>
                <a:lnTo>
                  <a:pt x="119" y="772"/>
                </a:lnTo>
                <a:lnTo>
                  <a:pt x="118" y="774"/>
                </a:lnTo>
                <a:lnTo>
                  <a:pt x="119" y="762"/>
                </a:lnTo>
                <a:lnTo>
                  <a:pt x="119" y="766"/>
                </a:lnTo>
                <a:lnTo>
                  <a:pt x="119" y="758"/>
                </a:lnTo>
                <a:lnTo>
                  <a:pt x="119" y="761"/>
                </a:lnTo>
                <a:lnTo>
                  <a:pt x="115" y="748"/>
                </a:lnTo>
                <a:lnTo>
                  <a:pt x="115" y="749"/>
                </a:lnTo>
                <a:lnTo>
                  <a:pt x="24" y="770"/>
                </a:lnTo>
                <a:lnTo>
                  <a:pt x="24" y="767"/>
                </a:lnTo>
                <a:lnTo>
                  <a:pt x="24" y="763"/>
                </a:lnTo>
                <a:lnTo>
                  <a:pt x="24" y="758"/>
                </a:lnTo>
                <a:lnTo>
                  <a:pt x="24" y="755"/>
                </a:lnTo>
                <a:cubicBezTo>
                  <a:pt x="24" y="729"/>
                  <a:pt x="46" y="707"/>
                  <a:pt x="72" y="707"/>
                </a:cubicBezTo>
                <a:cubicBezTo>
                  <a:pt x="99" y="707"/>
                  <a:pt x="120" y="729"/>
                  <a:pt x="120" y="755"/>
                </a:cubicBezTo>
                <a:lnTo>
                  <a:pt x="120" y="757"/>
                </a:lnTo>
                <a:lnTo>
                  <a:pt x="120" y="760"/>
                </a:lnTo>
                <a:lnTo>
                  <a:pt x="72" y="712"/>
                </a:lnTo>
                <a:lnTo>
                  <a:pt x="73" y="712"/>
                </a:lnTo>
                <a:cubicBezTo>
                  <a:pt x="96" y="712"/>
                  <a:pt x="116" y="729"/>
                  <a:pt x="120" y="751"/>
                </a:cubicBezTo>
                <a:lnTo>
                  <a:pt x="121" y="754"/>
                </a:lnTo>
                <a:cubicBezTo>
                  <a:pt x="121" y="757"/>
                  <a:pt x="121" y="760"/>
                  <a:pt x="121" y="763"/>
                </a:cubicBezTo>
                <a:lnTo>
                  <a:pt x="121" y="765"/>
                </a:lnTo>
                <a:cubicBezTo>
                  <a:pt x="121" y="791"/>
                  <a:pt x="100" y="813"/>
                  <a:pt x="73" y="813"/>
                </a:cubicBezTo>
                <a:cubicBezTo>
                  <a:pt x="47" y="813"/>
                  <a:pt x="25" y="791"/>
                  <a:pt x="25" y="765"/>
                </a:cubicBezTo>
                <a:lnTo>
                  <a:pt x="25" y="760"/>
                </a:lnTo>
                <a:lnTo>
                  <a:pt x="25" y="755"/>
                </a:lnTo>
                <a:lnTo>
                  <a:pt x="25" y="757"/>
                </a:lnTo>
                <a:lnTo>
                  <a:pt x="121" y="751"/>
                </a:lnTo>
                <a:lnTo>
                  <a:pt x="121" y="752"/>
                </a:lnTo>
                <a:lnTo>
                  <a:pt x="121" y="755"/>
                </a:lnTo>
                <a:lnTo>
                  <a:pt x="120" y="765"/>
                </a:lnTo>
                <a:cubicBezTo>
                  <a:pt x="118" y="791"/>
                  <a:pt x="96" y="810"/>
                  <a:pt x="70" y="808"/>
                </a:cubicBezTo>
                <a:cubicBezTo>
                  <a:pt x="45" y="807"/>
                  <a:pt x="24" y="786"/>
                  <a:pt x="24" y="760"/>
                </a:cubicBezTo>
                <a:lnTo>
                  <a:pt x="24" y="759"/>
                </a:lnTo>
                <a:lnTo>
                  <a:pt x="24" y="755"/>
                </a:lnTo>
                <a:lnTo>
                  <a:pt x="24" y="751"/>
                </a:lnTo>
                <a:lnTo>
                  <a:pt x="25" y="740"/>
                </a:lnTo>
                <a:lnTo>
                  <a:pt x="25" y="739"/>
                </a:lnTo>
                <a:lnTo>
                  <a:pt x="25" y="736"/>
                </a:lnTo>
                <a:cubicBezTo>
                  <a:pt x="25" y="714"/>
                  <a:pt x="40" y="695"/>
                  <a:pt x="62" y="690"/>
                </a:cubicBezTo>
                <a:cubicBezTo>
                  <a:pt x="84" y="685"/>
                  <a:pt x="106" y="695"/>
                  <a:pt x="116" y="715"/>
                </a:cubicBezTo>
                <a:lnTo>
                  <a:pt x="116" y="716"/>
                </a:lnTo>
                <a:cubicBezTo>
                  <a:pt x="120" y="723"/>
                  <a:pt x="121" y="730"/>
                  <a:pt x="121" y="737"/>
                </a:cubicBezTo>
                <a:lnTo>
                  <a:pt x="121" y="740"/>
                </a:lnTo>
                <a:lnTo>
                  <a:pt x="121" y="746"/>
                </a:lnTo>
                <a:cubicBezTo>
                  <a:pt x="121" y="772"/>
                  <a:pt x="100" y="794"/>
                  <a:pt x="73" y="794"/>
                </a:cubicBezTo>
                <a:lnTo>
                  <a:pt x="73" y="794"/>
                </a:lnTo>
                <a:cubicBezTo>
                  <a:pt x="50" y="794"/>
                  <a:pt x="29" y="777"/>
                  <a:pt x="26" y="754"/>
                </a:cubicBezTo>
                <a:lnTo>
                  <a:pt x="25" y="751"/>
                </a:lnTo>
                <a:cubicBezTo>
                  <a:pt x="25" y="748"/>
                  <a:pt x="24" y="746"/>
                  <a:pt x="24" y="743"/>
                </a:cubicBezTo>
                <a:lnTo>
                  <a:pt x="24" y="741"/>
                </a:lnTo>
                <a:cubicBezTo>
                  <a:pt x="24" y="715"/>
                  <a:pt x="46" y="693"/>
                  <a:pt x="72" y="693"/>
                </a:cubicBezTo>
                <a:cubicBezTo>
                  <a:pt x="99" y="693"/>
                  <a:pt x="120" y="715"/>
                  <a:pt x="120" y="741"/>
                </a:cubicBezTo>
                <a:lnTo>
                  <a:pt x="120" y="743"/>
                </a:lnTo>
                <a:lnTo>
                  <a:pt x="120" y="746"/>
                </a:lnTo>
                <a:lnTo>
                  <a:pt x="120" y="749"/>
                </a:lnTo>
                <a:lnTo>
                  <a:pt x="120" y="751"/>
                </a:lnTo>
                <a:lnTo>
                  <a:pt x="27" y="736"/>
                </a:lnTo>
                <a:lnTo>
                  <a:pt x="27" y="734"/>
                </a:lnTo>
                <a:lnTo>
                  <a:pt x="25" y="749"/>
                </a:lnTo>
                <a:lnTo>
                  <a:pt x="25" y="746"/>
                </a:lnTo>
                <a:cubicBezTo>
                  <a:pt x="25" y="744"/>
                  <a:pt x="25" y="742"/>
                  <a:pt x="25" y="740"/>
                </a:cubicBezTo>
                <a:lnTo>
                  <a:pt x="26" y="736"/>
                </a:lnTo>
                <a:lnTo>
                  <a:pt x="25" y="743"/>
                </a:lnTo>
                <a:lnTo>
                  <a:pt x="25" y="741"/>
                </a:lnTo>
                <a:cubicBezTo>
                  <a:pt x="25" y="715"/>
                  <a:pt x="47" y="693"/>
                  <a:pt x="73" y="693"/>
                </a:cubicBezTo>
                <a:cubicBezTo>
                  <a:pt x="100" y="693"/>
                  <a:pt x="121" y="715"/>
                  <a:pt x="121" y="741"/>
                </a:cubicBezTo>
                <a:lnTo>
                  <a:pt x="121" y="744"/>
                </a:lnTo>
                <a:cubicBezTo>
                  <a:pt x="121" y="748"/>
                  <a:pt x="121" y="752"/>
                  <a:pt x="120" y="756"/>
                </a:cubicBezTo>
                <a:lnTo>
                  <a:pt x="120" y="758"/>
                </a:lnTo>
                <a:cubicBezTo>
                  <a:pt x="114" y="780"/>
                  <a:pt x="93" y="795"/>
                  <a:pt x="70" y="794"/>
                </a:cubicBezTo>
                <a:cubicBezTo>
                  <a:pt x="47" y="792"/>
                  <a:pt x="28" y="774"/>
                  <a:pt x="25" y="751"/>
                </a:cubicBezTo>
                <a:lnTo>
                  <a:pt x="25" y="747"/>
                </a:lnTo>
                <a:lnTo>
                  <a:pt x="24" y="736"/>
                </a:lnTo>
                <a:cubicBezTo>
                  <a:pt x="24" y="714"/>
                  <a:pt x="40" y="695"/>
                  <a:pt x="61" y="690"/>
                </a:cubicBezTo>
                <a:cubicBezTo>
                  <a:pt x="83" y="685"/>
                  <a:pt x="105" y="695"/>
                  <a:pt x="115" y="715"/>
                </a:cubicBezTo>
                <a:lnTo>
                  <a:pt x="116" y="717"/>
                </a:lnTo>
                <a:cubicBezTo>
                  <a:pt x="117" y="719"/>
                  <a:pt x="118" y="721"/>
                  <a:pt x="119" y="723"/>
                </a:cubicBezTo>
                <a:lnTo>
                  <a:pt x="120" y="726"/>
                </a:lnTo>
                <a:lnTo>
                  <a:pt x="27" y="732"/>
                </a:lnTo>
                <a:lnTo>
                  <a:pt x="28" y="727"/>
                </a:lnTo>
                <a:cubicBezTo>
                  <a:pt x="33" y="705"/>
                  <a:pt x="53" y="688"/>
                  <a:pt x="75" y="688"/>
                </a:cubicBezTo>
                <a:lnTo>
                  <a:pt x="78" y="688"/>
                </a:lnTo>
                <a:lnTo>
                  <a:pt x="80" y="688"/>
                </a:lnTo>
                <a:lnTo>
                  <a:pt x="35" y="721"/>
                </a:lnTo>
                <a:lnTo>
                  <a:pt x="36" y="717"/>
                </a:lnTo>
                <a:lnTo>
                  <a:pt x="34" y="732"/>
                </a:lnTo>
                <a:lnTo>
                  <a:pt x="34" y="729"/>
                </a:lnTo>
                <a:cubicBezTo>
                  <a:pt x="34" y="725"/>
                  <a:pt x="34" y="721"/>
                  <a:pt x="35" y="717"/>
                </a:cubicBezTo>
                <a:lnTo>
                  <a:pt x="36" y="715"/>
                </a:lnTo>
                <a:cubicBezTo>
                  <a:pt x="42" y="692"/>
                  <a:pt x="64" y="676"/>
                  <a:pt x="88" y="679"/>
                </a:cubicBezTo>
                <a:cubicBezTo>
                  <a:pt x="112" y="682"/>
                  <a:pt x="130" y="703"/>
                  <a:pt x="130" y="727"/>
                </a:cubicBezTo>
                <a:lnTo>
                  <a:pt x="130" y="729"/>
                </a:lnTo>
                <a:lnTo>
                  <a:pt x="130" y="732"/>
                </a:lnTo>
                <a:cubicBezTo>
                  <a:pt x="130" y="758"/>
                  <a:pt x="109" y="780"/>
                  <a:pt x="82" y="780"/>
                </a:cubicBezTo>
                <a:cubicBezTo>
                  <a:pt x="56" y="780"/>
                  <a:pt x="34" y="758"/>
                  <a:pt x="34" y="732"/>
                </a:cubicBezTo>
                <a:lnTo>
                  <a:pt x="34" y="730"/>
                </a:lnTo>
                <a:lnTo>
                  <a:pt x="34" y="727"/>
                </a:lnTo>
                <a:cubicBezTo>
                  <a:pt x="34" y="722"/>
                  <a:pt x="35" y="717"/>
                  <a:pt x="37" y="712"/>
                </a:cubicBezTo>
                <a:lnTo>
                  <a:pt x="38" y="709"/>
                </a:lnTo>
                <a:cubicBezTo>
                  <a:pt x="39" y="705"/>
                  <a:pt x="41" y="701"/>
                  <a:pt x="44" y="697"/>
                </a:cubicBezTo>
                <a:lnTo>
                  <a:pt x="45" y="696"/>
                </a:lnTo>
                <a:cubicBezTo>
                  <a:pt x="55" y="681"/>
                  <a:pt x="73" y="672"/>
                  <a:pt x="91" y="675"/>
                </a:cubicBezTo>
                <a:cubicBezTo>
                  <a:pt x="109" y="677"/>
                  <a:pt x="124" y="690"/>
                  <a:pt x="130" y="707"/>
                </a:cubicBezTo>
                <a:lnTo>
                  <a:pt x="131" y="709"/>
                </a:lnTo>
                <a:cubicBezTo>
                  <a:pt x="131" y="711"/>
                  <a:pt x="132" y="714"/>
                  <a:pt x="132" y="716"/>
                </a:cubicBezTo>
                <a:lnTo>
                  <a:pt x="133" y="719"/>
                </a:lnTo>
                <a:cubicBezTo>
                  <a:pt x="134" y="724"/>
                  <a:pt x="134" y="728"/>
                  <a:pt x="133" y="733"/>
                </a:cubicBezTo>
                <a:lnTo>
                  <a:pt x="133" y="737"/>
                </a:lnTo>
                <a:cubicBezTo>
                  <a:pt x="132" y="742"/>
                  <a:pt x="130" y="748"/>
                  <a:pt x="128" y="752"/>
                </a:cubicBezTo>
                <a:lnTo>
                  <a:pt x="127" y="753"/>
                </a:lnTo>
                <a:cubicBezTo>
                  <a:pt x="117" y="773"/>
                  <a:pt x="95" y="784"/>
                  <a:pt x="73" y="779"/>
                </a:cubicBezTo>
                <a:cubicBezTo>
                  <a:pt x="52" y="774"/>
                  <a:pt x="36" y="754"/>
                  <a:pt x="36" y="732"/>
                </a:cubicBezTo>
                <a:lnTo>
                  <a:pt x="36" y="729"/>
                </a:lnTo>
                <a:lnTo>
                  <a:pt x="36" y="725"/>
                </a:lnTo>
                <a:lnTo>
                  <a:pt x="36" y="726"/>
                </a:lnTo>
                <a:lnTo>
                  <a:pt x="36" y="717"/>
                </a:lnTo>
                <a:cubicBezTo>
                  <a:pt x="36" y="695"/>
                  <a:pt x="51" y="676"/>
                  <a:pt x="73" y="671"/>
                </a:cubicBezTo>
                <a:cubicBezTo>
                  <a:pt x="95" y="666"/>
                  <a:pt x="117" y="676"/>
                  <a:pt x="127" y="696"/>
                </a:cubicBezTo>
                <a:lnTo>
                  <a:pt x="128" y="698"/>
                </a:lnTo>
                <a:cubicBezTo>
                  <a:pt x="129" y="700"/>
                  <a:pt x="130" y="702"/>
                  <a:pt x="131" y="704"/>
                </a:cubicBezTo>
                <a:lnTo>
                  <a:pt x="132" y="707"/>
                </a:lnTo>
                <a:lnTo>
                  <a:pt x="38" y="722"/>
                </a:lnTo>
                <a:lnTo>
                  <a:pt x="38" y="720"/>
                </a:lnTo>
                <a:lnTo>
                  <a:pt x="38" y="717"/>
                </a:lnTo>
                <a:cubicBezTo>
                  <a:pt x="38" y="691"/>
                  <a:pt x="59" y="669"/>
                  <a:pt x="86" y="669"/>
                </a:cubicBezTo>
                <a:lnTo>
                  <a:pt x="86" y="669"/>
                </a:lnTo>
                <a:lnTo>
                  <a:pt x="40" y="707"/>
                </a:lnTo>
                <a:lnTo>
                  <a:pt x="41" y="703"/>
                </a:lnTo>
                <a:lnTo>
                  <a:pt x="40" y="721"/>
                </a:lnTo>
                <a:lnTo>
                  <a:pt x="40" y="718"/>
                </a:lnTo>
                <a:lnTo>
                  <a:pt x="40" y="720"/>
                </a:lnTo>
                <a:cubicBezTo>
                  <a:pt x="33" y="694"/>
                  <a:pt x="49" y="668"/>
                  <a:pt x="75" y="661"/>
                </a:cubicBezTo>
                <a:cubicBezTo>
                  <a:pt x="101" y="655"/>
                  <a:pt x="127" y="671"/>
                  <a:pt x="133" y="696"/>
                </a:cubicBezTo>
                <a:lnTo>
                  <a:pt x="134" y="698"/>
                </a:lnTo>
                <a:lnTo>
                  <a:pt x="134" y="698"/>
                </a:lnTo>
                <a:cubicBezTo>
                  <a:pt x="134" y="700"/>
                  <a:pt x="135" y="703"/>
                  <a:pt x="135" y="705"/>
                </a:cubicBezTo>
                <a:lnTo>
                  <a:pt x="136" y="708"/>
                </a:lnTo>
                <a:lnTo>
                  <a:pt x="134" y="701"/>
                </a:lnTo>
                <a:lnTo>
                  <a:pt x="135" y="702"/>
                </a:lnTo>
                <a:lnTo>
                  <a:pt x="43" y="702"/>
                </a:lnTo>
                <a:lnTo>
                  <a:pt x="44" y="701"/>
                </a:lnTo>
                <a:lnTo>
                  <a:pt x="41" y="716"/>
                </a:lnTo>
                <a:lnTo>
                  <a:pt x="41" y="712"/>
                </a:lnTo>
                <a:cubicBezTo>
                  <a:pt x="41" y="710"/>
                  <a:pt x="42" y="707"/>
                  <a:pt x="42" y="705"/>
                </a:cubicBezTo>
                <a:lnTo>
                  <a:pt x="43" y="702"/>
                </a:lnTo>
                <a:lnTo>
                  <a:pt x="42" y="709"/>
                </a:lnTo>
                <a:lnTo>
                  <a:pt x="42" y="708"/>
                </a:lnTo>
                <a:cubicBezTo>
                  <a:pt x="42" y="681"/>
                  <a:pt x="63" y="660"/>
                  <a:pt x="90" y="660"/>
                </a:cubicBezTo>
                <a:cubicBezTo>
                  <a:pt x="116" y="660"/>
                  <a:pt x="138" y="681"/>
                  <a:pt x="138" y="708"/>
                </a:cubicBezTo>
                <a:lnTo>
                  <a:pt x="138" y="709"/>
                </a:lnTo>
                <a:lnTo>
                  <a:pt x="138" y="713"/>
                </a:lnTo>
                <a:lnTo>
                  <a:pt x="138" y="716"/>
                </a:lnTo>
                <a:lnTo>
                  <a:pt x="138" y="717"/>
                </a:lnTo>
                <a:cubicBezTo>
                  <a:pt x="138" y="744"/>
                  <a:pt x="116" y="765"/>
                  <a:pt x="90" y="765"/>
                </a:cubicBezTo>
                <a:cubicBezTo>
                  <a:pt x="63" y="765"/>
                  <a:pt x="42" y="744"/>
                  <a:pt x="42" y="717"/>
                </a:cubicBezTo>
                <a:lnTo>
                  <a:pt x="42" y="715"/>
                </a:lnTo>
                <a:lnTo>
                  <a:pt x="42" y="722"/>
                </a:lnTo>
                <a:lnTo>
                  <a:pt x="42" y="719"/>
                </a:lnTo>
                <a:lnTo>
                  <a:pt x="41" y="706"/>
                </a:lnTo>
                <a:lnTo>
                  <a:pt x="42" y="693"/>
                </a:lnTo>
                <a:lnTo>
                  <a:pt x="41" y="694"/>
                </a:lnTo>
                <a:cubicBezTo>
                  <a:pt x="41" y="667"/>
                  <a:pt x="63" y="646"/>
                  <a:pt x="89" y="646"/>
                </a:cubicBezTo>
                <a:cubicBezTo>
                  <a:pt x="116" y="646"/>
                  <a:pt x="137" y="667"/>
                  <a:pt x="137" y="694"/>
                </a:cubicBezTo>
                <a:lnTo>
                  <a:pt x="137" y="696"/>
                </a:lnTo>
                <a:lnTo>
                  <a:pt x="137" y="700"/>
                </a:lnTo>
                <a:lnTo>
                  <a:pt x="137" y="705"/>
                </a:lnTo>
                <a:lnTo>
                  <a:pt x="137" y="696"/>
                </a:lnTo>
                <a:lnTo>
                  <a:pt x="137" y="699"/>
                </a:lnTo>
                <a:lnTo>
                  <a:pt x="47" y="687"/>
                </a:lnTo>
                <a:lnTo>
                  <a:pt x="48" y="686"/>
                </a:lnTo>
                <a:lnTo>
                  <a:pt x="43" y="700"/>
                </a:lnTo>
                <a:lnTo>
                  <a:pt x="43" y="697"/>
                </a:lnTo>
                <a:lnTo>
                  <a:pt x="43" y="708"/>
                </a:lnTo>
                <a:lnTo>
                  <a:pt x="43" y="703"/>
                </a:lnTo>
                <a:cubicBezTo>
                  <a:pt x="41" y="690"/>
                  <a:pt x="46" y="676"/>
                  <a:pt x="55" y="666"/>
                </a:cubicBezTo>
                <a:cubicBezTo>
                  <a:pt x="64" y="656"/>
                  <a:pt x="77" y="650"/>
                  <a:pt x="90" y="650"/>
                </a:cubicBezTo>
                <a:lnTo>
                  <a:pt x="91" y="650"/>
                </a:lnTo>
                <a:lnTo>
                  <a:pt x="91" y="650"/>
                </a:lnTo>
                <a:cubicBezTo>
                  <a:pt x="118" y="650"/>
                  <a:pt x="139" y="672"/>
                  <a:pt x="139" y="698"/>
                </a:cubicBezTo>
                <a:lnTo>
                  <a:pt x="139" y="702"/>
                </a:lnTo>
                <a:lnTo>
                  <a:pt x="139" y="703"/>
                </a:lnTo>
                <a:cubicBezTo>
                  <a:pt x="139" y="730"/>
                  <a:pt x="118" y="751"/>
                  <a:pt x="91" y="751"/>
                </a:cubicBezTo>
                <a:cubicBezTo>
                  <a:pt x="65" y="751"/>
                  <a:pt x="43" y="730"/>
                  <a:pt x="43" y="703"/>
                </a:cubicBezTo>
                <a:lnTo>
                  <a:pt x="43" y="701"/>
                </a:lnTo>
                <a:cubicBezTo>
                  <a:pt x="43" y="697"/>
                  <a:pt x="44" y="694"/>
                  <a:pt x="45" y="691"/>
                </a:cubicBezTo>
                <a:lnTo>
                  <a:pt x="46" y="686"/>
                </a:lnTo>
                <a:lnTo>
                  <a:pt x="45" y="687"/>
                </a:lnTo>
                <a:lnTo>
                  <a:pt x="46" y="680"/>
                </a:lnTo>
                <a:lnTo>
                  <a:pt x="140" y="701"/>
                </a:lnTo>
                <a:lnTo>
                  <a:pt x="140" y="703"/>
                </a:lnTo>
                <a:lnTo>
                  <a:pt x="140" y="702"/>
                </a:lnTo>
                <a:cubicBezTo>
                  <a:pt x="136" y="725"/>
                  <a:pt x="116" y="742"/>
                  <a:pt x="93" y="742"/>
                </a:cubicBezTo>
                <a:cubicBezTo>
                  <a:pt x="70" y="742"/>
                  <a:pt x="50" y="726"/>
                  <a:pt x="45" y="703"/>
                </a:cubicBezTo>
                <a:lnTo>
                  <a:pt x="45" y="701"/>
                </a:lnTo>
                <a:cubicBezTo>
                  <a:pt x="44" y="698"/>
                  <a:pt x="44" y="695"/>
                  <a:pt x="44" y="691"/>
                </a:cubicBezTo>
                <a:lnTo>
                  <a:pt x="44" y="689"/>
                </a:lnTo>
                <a:cubicBezTo>
                  <a:pt x="44" y="665"/>
                  <a:pt x="62" y="644"/>
                  <a:pt x="86" y="641"/>
                </a:cubicBezTo>
                <a:cubicBezTo>
                  <a:pt x="110" y="638"/>
                  <a:pt x="133" y="654"/>
                  <a:pt x="139" y="677"/>
                </a:cubicBezTo>
                <a:lnTo>
                  <a:pt x="139" y="679"/>
                </a:lnTo>
                <a:lnTo>
                  <a:pt x="140" y="686"/>
                </a:lnTo>
                <a:cubicBezTo>
                  <a:pt x="141" y="689"/>
                  <a:pt x="141" y="691"/>
                  <a:pt x="141" y="694"/>
                </a:cubicBezTo>
                <a:lnTo>
                  <a:pt x="141" y="697"/>
                </a:lnTo>
                <a:lnTo>
                  <a:pt x="141" y="698"/>
                </a:lnTo>
                <a:cubicBezTo>
                  <a:pt x="141" y="725"/>
                  <a:pt x="119" y="746"/>
                  <a:pt x="93" y="746"/>
                </a:cubicBezTo>
                <a:cubicBezTo>
                  <a:pt x="66" y="746"/>
                  <a:pt x="45" y="725"/>
                  <a:pt x="45" y="698"/>
                </a:cubicBezTo>
                <a:lnTo>
                  <a:pt x="45" y="697"/>
                </a:lnTo>
                <a:cubicBezTo>
                  <a:pt x="45" y="695"/>
                  <a:pt x="45" y="692"/>
                  <a:pt x="45" y="690"/>
                </a:cubicBezTo>
                <a:lnTo>
                  <a:pt x="46" y="687"/>
                </a:lnTo>
                <a:lnTo>
                  <a:pt x="45" y="693"/>
                </a:lnTo>
                <a:lnTo>
                  <a:pt x="45" y="690"/>
                </a:lnTo>
                <a:lnTo>
                  <a:pt x="45" y="689"/>
                </a:lnTo>
                <a:lnTo>
                  <a:pt x="141" y="695"/>
                </a:lnTo>
                <a:lnTo>
                  <a:pt x="141" y="699"/>
                </a:lnTo>
                <a:lnTo>
                  <a:pt x="140" y="703"/>
                </a:lnTo>
                <a:lnTo>
                  <a:pt x="45" y="693"/>
                </a:lnTo>
                <a:lnTo>
                  <a:pt x="45" y="689"/>
                </a:lnTo>
                <a:lnTo>
                  <a:pt x="45" y="689"/>
                </a:lnTo>
                <a:cubicBezTo>
                  <a:pt x="45" y="686"/>
                  <a:pt x="45" y="684"/>
                  <a:pt x="46" y="681"/>
                </a:cubicBezTo>
                <a:lnTo>
                  <a:pt x="46" y="678"/>
                </a:lnTo>
                <a:lnTo>
                  <a:pt x="45" y="686"/>
                </a:lnTo>
                <a:lnTo>
                  <a:pt x="45" y="684"/>
                </a:lnTo>
                <a:cubicBezTo>
                  <a:pt x="45" y="658"/>
                  <a:pt x="67" y="636"/>
                  <a:pt x="93" y="636"/>
                </a:cubicBezTo>
                <a:cubicBezTo>
                  <a:pt x="120" y="636"/>
                  <a:pt x="141" y="658"/>
                  <a:pt x="141" y="684"/>
                </a:cubicBezTo>
                <a:lnTo>
                  <a:pt x="141" y="687"/>
                </a:lnTo>
                <a:lnTo>
                  <a:pt x="141" y="689"/>
                </a:lnTo>
                <a:lnTo>
                  <a:pt x="47" y="677"/>
                </a:lnTo>
                <a:lnTo>
                  <a:pt x="47" y="675"/>
                </a:lnTo>
                <a:lnTo>
                  <a:pt x="47" y="675"/>
                </a:lnTo>
                <a:lnTo>
                  <a:pt x="94" y="732"/>
                </a:lnTo>
                <a:lnTo>
                  <a:pt x="94" y="732"/>
                </a:lnTo>
                <a:lnTo>
                  <a:pt x="141" y="675"/>
                </a:lnTo>
                <a:lnTo>
                  <a:pt x="142" y="678"/>
                </a:lnTo>
                <a:cubicBezTo>
                  <a:pt x="142" y="681"/>
                  <a:pt x="142" y="684"/>
                  <a:pt x="142" y="687"/>
                </a:cubicBezTo>
                <a:lnTo>
                  <a:pt x="142" y="689"/>
                </a:lnTo>
                <a:lnTo>
                  <a:pt x="94" y="641"/>
                </a:lnTo>
                <a:lnTo>
                  <a:pt x="95" y="641"/>
                </a:lnTo>
                <a:lnTo>
                  <a:pt x="47" y="684"/>
                </a:lnTo>
                <a:lnTo>
                  <a:pt x="48" y="679"/>
                </a:lnTo>
                <a:lnTo>
                  <a:pt x="48" y="674"/>
                </a:lnTo>
                <a:cubicBezTo>
                  <a:pt x="51" y="651"/>
                  <a:pt x="70" y="633"/>
                  <a:pt x="94" y="632"/>
                </a:cubicBezTo>
                <a:cubicBezTo>
                  <a:pt x="118" y="630"/>
                  <a:pt x="138" y="647"/>
                  <a:pt x="143" y="670"/>
                </a:cubicBezTo>
                <a:lnTo>
                  <a:pt x="144" y="673"/>
                </a:lnTo>
                <a:cubicBezTo>
                  <a:pt x="144" y="676"/>
                  <a:pt x="144" y="679"/>
                  <a:pt x="144" y="682"/>
                </a:cubicBezTo>
                <a:lnTo>
                  <a:pt x="144" y="684"/>
                </a:lnTo>
                <a:lnTo>
                  <a:pt x="54" y="663"/>
                </a:lnTo>
                <a:lnTo>
                  <a:pt x="55" y="661"/>
                </a:lnTo>
                <a:lnTo>
                  <a:pt x="50" y="675"/>
                </a:lnTo>
                <a:lnTo>
                  <a:pt x="51" y="672"/>
                </a:lnTo>
                <a:lnTo>
                  <a:pt x="98" y="727"/>
                </a:lnTo>
                <a:lnTo>
                  <a:pt x="96" y="727"/>
                </a:lnTo>
                <a:cubicBezTo>
                  <a:pt x="82" y="727"/>
                  <a:pt x="68" y="721"/>
                  <a:pt x="59" y="709"/>
                </a:cubicBezTo>
                <a:cubicBezTo>
                  <a:pt x="50" y="697"/>
                  <a:pt x="46" y="682"/>
                  <a:pt x="50" y="668"/>
                </a:cubicBezTo>
                <a:lnTo>
                  <a:pt x="50" y="666"/>
                </a:lnTo>
                <a:lnTo>
                  <a:pt x="50" y="666"/>
                </a:lnTo>
                <a:lnTo>
                  <a:pt x="97" y="723"/>
                </a:lnTo>
                <a:lnTo>
                  <a:pt x="96" y="723"/>
                </a:lnTo>
                <a:lnTo>
                  <a:pt x="144" y="666"/>
                </a:lnTo>
                <a:lnTo>
                  <a:pt x="144" y="668"/>
                </a:lnTo>
                <a:lnTo>
                  <a:pt x="144" y="668"/>
                </a:lnTo>
                <a:lnTo>
                  <a:pt x="49" y="679"/>
                </a:lnTo>
                <a:lnTo>
                  <a:pt x="49" y="677"/>
                </a:lnTo>
                <a:lnTo>
                  <a:pt x="49" y="675"/>
                </a:lnTo>
                <a:cubicBezTo>
                  <a:pt x="49" y="648"/>
                  <a:pt x="71" y="627"/>
                  <a:pt x="97" y="627"/>
                </a:cubicBezTo>
                <a:cubicBezTo>
                  <a:pt x="124" y="627"/>
                  <a:pt x="145" y="648"/>
                  <a:pt x="145" y="675"/>
                </a:cubicBezTo>
                <a:lnTo>
                  <a:pt x="145" y="677"/>
                </a:lnTo>
                <a:lnTo>
                  <a:pt x="145" y="679"/>
                </a:lnTo>
                <a:cubicBezTo>
                  <a:pt x="145" y="706"/>
                  <a:pt x="124" y="727"/>
                  <a:pt x="97" y="727"/>
                </a:cubicBezTo>
                <a:cubicBezTo>
                  <a:pt x="71" y="727"/>
                  <a:pt x="49" y="706"/>
                  <a:pt x="49" y="679"/>
                </a:cubicBezTo>
                <a:lnTo>
                  <a:pt x="49" y="675"/>
                </a:lnTo>
                <a:lnTo>
                  <a:pt x="49" y="670"/>
                </a:lnTo>
                <a:cubicBezTo>
                  <a:pt x="49" y="643"/>
                  <a:pt x="71" y="622"/>
                  <a:pt x="97" y="622"/>
                </a:cubicBezTo>
                <a:lnTo>
                  <a:pt x="98" y="622"/>
                </a:lnTo>
                <a:lnTo>
                  <a:pt x="50" y="670"/>
                </a:lnTo>
                <a:lnTo>
                  <a:pt x="50" y="667"/>
                </a:lnTo>
                <a:lnTo>
                  <a:pt x="51" y="679"/>
                </a:lnTo>
                <a:lnTo>
                  <a:pt x="51" y="677"/>
                </a:lnTo>
                <a:lnTo>
                  <a:pt x="145" y="656"/>
                </a:lnTo>
                <a:lnTo>
                  <a:pt x="145" y="659"/>
                </a:lnTo>
                <a:lnTo>
                  <a:pt x="145" y="658"/>
                </a:lnTo>
                <a:lnTo>
                  <a:pt x="50" y="670"/>
                </a:lnTo>
                <a:lnTo>
                  <a:pt x="50" y="668"/>
                </a:lnTo>
                <a:lnTo>
                  <a:pt x="51" y="675"/>
                </a:lnTo>
                <a:lnTo>
                  <a:pt x="50" y="672"/>
                </a:lnTo>
                <a:cubicBezTo>
                  <a:pt x="50" y="670"/>
                  <a:pt x="50" y="667"/>
                  <a:pt x="50" y="665"/>
                </a:cubicBezTo>
                <a:lnTo>
                  <a:pt x="50" y="662"/>
                </a:lnTo>
                <a:lnTo>
                  <a:pt x="52" y="677"/>
                </a:lnTo>
                <a:lnTo>
                  <a:pt x="52" y="676"/>
                </a:lnTo>
                <a:lnTo>
                  <a:pt x="145" y="660"/>
                </a:lnTo>
                <a:lnTo>
                  <a:pt x="145" y="662"/>
                </a:lnTo>
                <a:lnTo>
                  <a:pt x="145" y="665"/>
                </a:lnTo>
                <a:cubicBezTo>
                  <a:pt x="145" y="668"/>
                  <a:pt x="145" y="671"/>
                  <a:pt x="145" y="673"/>
                </a:cubicBezTo>
                <a:lnTo>
                  <a:pt x="144" y="676"/>
                </a:lnTo>
                <a:lnTo>
                  <a:pt x="145" y="668"/>
                </a:lnTo>
                <a:lnTo>
                  <a:pt x="145" y="670"/>
                </a:lnTo>
                <a:cubicBezTo>
                  <a:pt x="145" y="696"/>
                  <a:pt x="123" y="718"/>
                  <a:pt x="97" y="718"/>
                </a:cubicBezTo>
                <a:cubicBezTo>
                  <a:pt x="70" y="718"/>
                  <a:pt x="49" y="696"/>
                  <a:pt x="49" y="670"/>
                </a:cubicBezTo>
                <a:lnTo>
                  <a:pt x="49" y="668"/>
                </a:lnTo>
                <a:lnTo>
                  <a:pt x="49" y="665"/>
                </a:lnTo>
                <a:lnTo>
                  <a:pt x="49" y="662"/>
                </a:lnTo>
                <a:cubicBezTo>
                  <a:pt x="49" y="657"/>
                  <a:pt x="50" y="652"/>
                  <a:pt x="51" y="647"/>
                </a:cubicBezTo>
                <a:lnTo>
                  <a:pt x="52" y="645"/>
                </a:lnTo>
                <a:cubicBezTo>
                  <a:pt x="59" y="623"/>
                  <a:pt x="82" y="609"/>
                  <a:pt x="105" y="613"/>
                </a:cubicBezTo>
                <a:cubicBezTo>
                  <a:pt x="128" y="617"/>
                  <a:pt x="145" y="637"/>
                  <a:pt x="145" y="660"/>
                </a:cubicBezTo>
                <a:lnTo>
                  <a:pt x="145" y="662"/>
                </a:lnTo>
                <a:lnTo>
                  <a:pt x="145" y="665"/>
                </a:lnTo>
                <a:lnTo>
                  <a:pt x="145" y="668"/>
                </a:lnTo>
                <a:lnTo>
                  <a:pt x="145" y="670"/>
                </a:lnTo>
                <a:cubicBezTo>
                  <a:pt x="145" y="696"/>
                  <a:pt x="124" y="718"/>
                  <a:pt x="97" y="718"/>
                </a:cubicBezTo>
                <a:cubicBezTo>
                  <a:pt x="71" y="718"/>
                  <a:pt x="49" y="696"/>
                  <a:pt x="49" y="670"/>
                </a:cubicBezTo>
                <a:lnTo>
                  <a:pt x="49" y="666"/>
                </a:lnTo>
                <a:lnTo>
                  <a:pt x="49" y="660"/>
                </a:lnTo>
                <a:cubicBezTo>
                  <a:pt x="49" y="634"/>
                  <a:pt x="71" y="612"/>
                  <a:pt x="97" y="612"/>
                </a:cubicBezTo>
                <a:lnTo>
                  <a:pt x="98" y="612"/>
                </a:lnTo>
                <a:cubicBezTo>
                  <a:pt x="112" y="612"/>
                  <a:pt x="125" y="619"/>
                  <a:pt x="135" y="629"/>
                </a:cubicBezTo>
                <a:cubicBezTo>
                  <a:pt x="144" y="640"/>
                  <a:pt x="148" y="654"/>
                  <a:pt x="145" y="668"/>
                </a:cubicBezTo>
                <a:lnTo>
                  <a:pt x="145" y="671"/>
                </a:lnTo>
                <a:lnTo>
                  <a:pt x="144" y="677"/>
                </a:lnTo>
                <a:cubicBezTo>
                  <a:pt x="138" y="701"/>
                  <a:pt x="115" y="716"/>
                  <a:pt x="91" y="713"/>
                </a:cubicBezTo>
                <a:cubicBezTo>
                  <a:pt x="67" y="710"/>
                  <a:pt x="49" y="690"/>
                  <a:pt x="49" y="665"/>
                </a:cubicBezTo>
                <a:lnTo>
                  <a:pt x="49" y="661"/>
                </a:lnTo>
                <a:lnTo>
                  <a:pt x="49" y="656"/>
                </a:lnTo>
                <a:cubicBezTo>
                  <a:pt x="49" y="629"/>
                  <a:pt x="70" y="608"/>
                  <a:pt x="97" y="608"/>
                </a:cubicBezTo>
                <a:lnTo>
                  <a:pt x="98" y="608"/>
                </a:lnTo>
                <a:lnTo>
                  <a:pt x="50" y="652"/>
                </a:lnTo>
                <a:lnTo>
                  <a:pt x="51" y="646"/>
                </a:lnTo>
                <a:lnTo>
                  <a:pt x="50" y="647"/>
                </a:lnTo>
                <a:lnTo>
                  <a:pt x="56" y="669"/>
                </a:lnTo>
                <a:lnTo>
                  <a:pt x="55" y="668"/>
                </a:lnTo>
                <a:lnTo>
                  <a:pt x="146" y="646"/>
                </a:lnTo>
                <a:lnTo>
                  <a:pt x="146" y="648"/>
                </a:lnTo>
                <a:lnTo>
                  <a:pt x="145" y="658"/>
                </a:lnTo>
                <a:lnTo>
                  <a:pt x="145" y="663"/>
                </a:lnTo>
                <a:lnTo>
                  <a:pt x="145" y="660"/>
                </a:lnTo>
                <a:lnTo>
                  <a:pt x="54" y="639"/>
                </a:lnTo>
                <a:lnTo>
                  <a:pt x="55" y="638"/>
                </a:lnTo>
                <a:lnTo>
                  <a:pt x="50" y="653"/>
                </a:lnTo>
                <a:lnTo>
                  <a:pt x="50" y="649"/>
                </a:lnTo>
                <a:lnTo>
                  <a:pt x="53" y="674"/>
                </a:lnTo>
                <a:lnTo>
                  <a:pt x="51" y="669"/>
                </a:lnTo>
                <a:cubicBezTo>
                  <a:pt x="48" y="661"/>
                  <a:pt x="47" y="654"/>
                  <a:pt x="48" y="646"/>
                </a:cubicBezTo>
                <a:lnTo>
                  <a:pt x="49" y="641"/>
                </a:lnTo>
                <a:cubicBezTo>
                  <a:pt x="49" y="638"/>
                  <a:pt x="50" y="635"/>
                  <a:pt x="50" y="633"/>
                </a:cubicBezTo>
                <a:lnTo>
                  <a:pt x="52" y="628"/>
                </a:lnTo>
                <a:lnTo>
                  <a:pt x="98" y="689"/>
                </a:lnTo>
                <a:lnTo>
                  <a:pt x="96" y="689"/>
                </a:lnTo>
                <a:lnTo>
                  <a:pt x="144" y="632"/>
                </a:lnTo>
                <a:lnTo>
                  <a:pt x="145" y="637"/>
                </a:lnTo>
                <a:lnTo>
                  <a:pt x="146" y="646"/>
                </a:lnTo>
                <a:cubicBezTo>
                  <a:pt x="147" y="659"/>
                  <a:pt x="143" y="673"/>
                  <a:pt x="134" y="683"/>
                </a:cubicBezTo>
                <a:cubicBezTo>
                  <a:pt x="125" y="693"/>
                  <a:pt x="112" y="699"/>
                  <a:pt x="98" y="699"/>
                </a:cubicBezTo>
                <a:lnTo>
                  <a:pt x="97" y="699"/>
                </a:lnTo>
                <a:cubicBezTo>
                  <a:pt x="70" y="699"/>
                  <a:pt x="49" y="677"/>
                  <a:pt x="49" y="651"/>
                </a:cubicBezTo>
                <a:cubicBezTo>
                  <a:pt x="49" y="624"/>
                  <a:pt x="70" y="603"/>
                  <a:pt x="97" y="603"/>
                </a:cubicBezTo>
                <a:lnTo>
                  <a:pt x="97" y="603"/>
                </a:lnTo>
                <a:lnTo>
                  <a:pt x="49" y="651"/>
                </a:lnTo>
                <a:lnTo>
                  <a:pt x="49" y="644"/>
                </a:lnTo>
                <a:lnTo>
                  <a:pt x="49" y="637"/>
                </a:lnTo>
                <a:lnTo>
                  <a:pt x="97" y="685"/>
                </a:lnTo>
                <a:lnTo>
                  <a:pt x="96" y="685"/>
                </a:lnTo>
                <a:cubicBezTo>
                  <a:pt x="70" y="685"/>
                  <a:pt x="48" y="663"/>
                  <a:pt x="48" y="637"/>
                </a:cubicBezTo>
                <a:lnTo>
                  <a:pt x="48" y="632"/>
                </a:lnTo>
                <a:lnTo>
                  <a:pt x="48" y="627"/>
                </a:lnTo>
                <a:cubicBezTo>
                  <a:pt x="48" y="603"/>
                  <a:pt x="67" y="583"/>
                  <a:pt x="91" y="580"/>
                </a:cubicBezTo>
                <a:cubicBezTo>
                  <a:pt x="115" y="577"/>
                  <a:pt x="137" y="592"/>
                  <a:pt x="143" y="616"/>
                </a:cubicBezTo>
                <a:lnTo>
                  <a:pt x="144" y="618"/>
                </a:lnTo>
                <a:lnTo>
                  <a:pt x="145" y="623"/>
                </a:lnTo>
                <a:lnTo>
                  <a:pt x="50" y="623"/>
                </a:lnTo>
                <a:lnTo>
                  <a:pt x="51" y="620"/>
                </a:lnTo>
                <a:lnTo>
                  <a:pt x="50" y="629"/>
                </a:lnTo>
                <a:lnTo>
                  <a:pt x="50" y="627"/>
                </a:lnTo>
                <a:cubicBezTo>
                  <a:pt x="50" y="601"/>
                  <a:pt x="71" y="579"/>
                  <a:pt x="98" y="579"/>
                </a:cubicBezTo>
                <a:cubicBezTo>
                  <a:pt x="124" y="579"/>
                  <a:pt x="146" y="601"/>
                  <a:pt x="146" y="627"/>
                </a:cubicBezTo>
                <a:lnTo>
                  <a:pt x="146" y="632"/>
                </a:lnTo>
                <a:lnTo>
                  <a:pt x="145" y="642"/>
                </a:lnTo>
                <a:cubicBezTo>
                  <a:pt x="143" y="664"/>
                  <a:pt x="125" y="682"/>
                  <a:pt x="103" y="685"/>
                </a:cubicBezTo>
                <a:cubicBezTo>
                  <a:pt x="80" y="687"/>
                  <a:pt x="59" y="674"/>
                  <a:pt x="52" y="652"/>
                </a:cubicBezTo>
                <a:lnTo>
                  <a:pt x="51" y="651"/>
                </a:lnTo>
                <a:cubicBezTo>
                  <a:pt x="51" y="648"/>
                  <a:pt x="50" y="645"/>
                  <a:pt x="49" y="642"/>
                </a:cubicBezTo>
                <a:lnTo>
                  <a:pt x="49" y="639"/>
                </a:lnTo>
                <a:cubicBezTo>
                  <a:pt x="48" y="634"/>
                  <a:pt x="48" y="629"/>
                  <a:pt x="49" y="624"/>
                </a:cubicBezTo>
                <a:lnTo>
                  <a:pt x="50" y="621"/>
                </a:lnTo>
                <a:lnTo>
                  <a:pt x="49" y="629"/>
                </a:lnTo>
                <a:lnTo>
                  <a:pt x="49" y="627"/>
                </a:lnTo>
                <a:cubicBezTo>
                  <a:pt x="49" y="601"/>
                  <a:pt x="70" y="579"/>
                  <a:pt x="97" y="579"/>
                </a:cubicBezTo>
                <a:cubicBezTo>
                  <a:pt x="123" y="579"/>
                  <a:pt x="145" y="601"/>
                  <a:pt x="145" y="627"/>
                </a:cubicBezTo>
                <a:lnTo>
                  <a:pt x="145" y="629"/>
                </a:lnTo>
                <a:lnTo>
                  <a:pt x="145" y="632"/>
                </a:lnTo>
                <a:lnTo>
                  <a:pt x="145" y="636"/>
                </a:lnTo>
                <a:lnTo>
                  <a:pt x="140" y="615"/>
                </a:lnTo>
                <a:lnTo>
                  <a:pt x="140" y="616"/>
                </a:lnTo>
                <a:lnTo>
                  <a:pt x="49" y="637"/>
                </a:lnTo>
                <a:lnTo>
                  <a:pt x="49" y="634"/>
                </a:lnTo>
                <a:lnTo>
                  <a:pt x="49" y="630"/>
                </a:lnTo>
                <a:lnTo>
                  <a:pt x="49" y="625"/>
                </a:lnTo>
                <a:lnTo>
                  <a:pt x="49" y="622"/>
                </a:lnTo>
                <a:cubicBezTo>
                  <a:pt x="49" y="596"/>
                  <a:pt x="71" y="574"/>
                  <a:pt x="97" y="574"/>
                </a:cubicBezTo>
                <a:cubicBezTo>
                  <a:pt x="124" y="574"/>
                  <a:pt x="145" y="596"/>
                  <a:pt x="145" y="622"/>
                </a:cubicBezTo>
                <a:lnTo>
                  <a:pt x="145" y="624"/>
                </a:lnTo>
                <a:lnTo>
                  <a:pt x="145" y="627"/>
                </a:lnTo>
                <a:cubicBezTo>
                  <a:pt x="145" y="654"/>
                  <a:pt x="124" y="675"/>
                  <a:pt x="97" y="675"/>
                </a:cubicBezTo>
                <a:lnTo>
                  <a:pt x="97" y="675"/>
                </a:lnTo>
                <a:cubicBezTo>
                  <a:pt x="72" y="675"/>
                  <a:pt x="52" y="657"/>
                  <a:pt x="49" y="632"/>
                </a:cubicBezTo>
                <a:lnTo>
                  <a:pt x="49" y="627"/>
                </a:lnTo>
                <a:lnTo>
                  <a:pt x="48" y="623"/>
                </a:lnTo>
                <a:cubicBezTo>
                  <a:pt x="46" y="600"/>
                  <a:pt x="60" y="579"/>
                  <a:pt x="82" y="572"/>
                </a:cubicBezTo>
                <a:cubicBezTo>
                  <a:pt x="105" y="565"/>
                  <a:pt x="128" y="576"/>
                  <a:pt x="139" y="597"/>
                </a:cubicBezTo>
                <a:lnTo>
                  <a:pt x="140" y="599"/>
                </a:lnTo>
                <a:lnTo>
                  <a:pt x="143" y="605"/>
                </a:lnTo>
                <a:lnTo>
                  <a:pt x="50" y="622"/>
                </a:lnTo>
                <a:lnTo>
                  <a:pt x="50" y="620"/>
                </a:lnTo>
                <a:lnTo>
                  <a:pt x="51" y="630"/>
                </a:lnTo>
                <a:lnTo>
                  <a:pt x="50" y="627"/>
                </a:lnTo>
                <a:lnTo>
                  <a:pt x="49" y="622"/>
                </a:lnTo>
                <a:lnTo>
                  <a:pt x="96" y="661"/>
                </a:lnTo>
                <a:lnTo>
                  <a:pt x="93" y="661"/>
                </a:lnTo>
                <a:lnTo>
                  <a:pt x="141" y="613"/>
                </a:lnTo>
                <a:lnTo>
                  <a:pt x="141" y="616"/>
                </a:lnTo>
                <a:lnTo>
                  <a:pt x="141" y="618"/>
                </a:lnTo>
                <a:lnTo>
                  <a:pt x="45" y="613"/>
                </a:lnTo>
                <a:lnTo>
                  <a:pt x="46" y="608"/>
                </a:lnTo>
                <a:lnTo>
                  <a:pt x="47" y="602"/>
                </a:lnTo>
                <a:lnTo>
                  <a:pt x="46" y="610"/>
                </a:lnTo>
                <a:lnTo>
                  <a:pt x="46" y="608"/>
                </a:lnTo>
                <a:cubicBezTo>
                  <a:pt x="46" y="582"/>
                  <a:pt x="67" y="560"/>
                  <a:pt x="94" y="560"/>
                </a:cubicBezTo>
                <a:cubicBezTo>
                  <a:pt x="120" y="560"/>
                  <a:pt x="142" y="582"/>
                  <a:pt x="142" y="608"/>
                </a:cubicBezTo>
                <a:lnTo>
                  <a:pt x="142" y="610"/>
                </a:lnTo>
                <a:lnTo>
                  <a:pt x="142" y="613"/>
                </a:lnTo>
                <a:lnTo>
                  <a:pt x="142" y="616"/>
                </a:lnTo>
                <a:lnTo>
                  <a:pt x="142" y="618"/>
                </a:lnTo>
                <a:cubicBezTo>
                  <a:pt x="142" y="643"/>
                  <a:pt x="122" y="664"/>
                  <a:pt x="97" y="666"/>
                </a:cubicBezTo>
                <a:cubicBezTo>
                  <a:pt x="72" y="667"/>
                  <a:pt x="49" y="649"/>
                  <a:pt x="46" y="624"/>
                </a:cubicBezTo>
                <a:lnTo>
                  <a:pt x="46" y="620"/>
                </a:lnTo>
                <a:lnTo>
                  <a:pt x="45" y="608"/>
                </a:lnTo>
                <a:cubicBezTo>
                  <a:pt x="45" y="586"/>
                  <a:pt x="62" y="566"/>
                  <a:pt x="84" y="561"/>
                </a:cubicBezTo>
                <a:lnTo>
                  <a:pt x="87" y="561"/>
                </a:lnTo>
                <a:cubicBezTo>
                  <a:pt x="93" y="560"/>
                  <a:pt x="99" y="560"/>
                  <a:pt x="105" y="561"/>
                </a:cubicBezTo>
                <a:lnTo>
                  <a:pt x="108" y="561"/>
                </a:lnTo>
                <a:lnTo>
                  <a:pt x="51" y="599"/>
                </a:lnTo>
                <a:lnTo>
                  <a:pt x="52" y="594"/>
                </a:lnTo>
                <a:cubicBezTo>
                  <a:pt x="57" y="570"/>
                  <a:pt x="80" y="553"/>
                  <a:pt x="104" y="556"/>
                </a:cubicBezTo>
                <a:cubicBezTo>
                  <a:pt x="129" y="558"/>
                  <a:pt x="147" y="579"/>
                  <a:pt x="147" y="603"/>
                </a:cubicBezTo>
                <a:lnTo>
                  <a:pt x="147" y="609"/>
                </a:lnTo>
                <a:lnTo>
                  <a:pt x="147" y="612"/>
                </a:lnTo>
                <a:lnTo>
                  <a:pt x="142" y="591"/>
                </a:lnTo>
                <a:lnTo>
                  <a:pt x="143" y="592"/>
                </a:lnTo>
                <a:lnTo>
                  <a:pt x="52" y="613"/>
                </a:lnTo>
                <a:lnTo>
                  <a:pt x="52" y="610"/>
                </a:lnTo>
                <a:lnTo>
                  <a:pt x="53" y="601"/>
                </a:lnTo>
                <a:lnTo>
                  <a:pt x="53" y="596"/>
                </a:lnTo>
                <a:lnTo>
                  <a:pt x="53" y="599"/>
                </a:lnTo>
                <a:cubicBezTo>
                  <a:pt x="53" y="575"/>
                  <a:pt x="70" y="555"/>
                  <a:pt x="93" y="552"/>
                </a:cubicBezTo>
                <a:cubicBezTo>
                  <a:pt x="117" y="548"/>
                  <a:pt x="139" y="561"/>
                  <a:pt x="147" y="584"/>
                </a:cubicBezTo>
                <a:lnTo>
                  <a:pt x="147" y="585"/>
                </a:lnTo>
                <a:cubicBezTo>
                  <a:pt x="149" y="590"/>
                  <a:pt x="149" y="595"/>
                  <a:pt x="149" y="600"/>
                </a:cubicBezTo>
                <a:lnTo>
                  <a:pt x="149" y="604"/>
                </a:lnTo>
                <a:lnTo>
                  <a:pt x="149" y="607"/>
                </a:lnTo>
                <a:cubicBezTo>
                  <a:pt x="149" y="615"/>
                  <a:pt x="148" y="622"/>
                  <a:pt x="144" y="629"/>
                </a:cubicBezTo>
                <a:lnTo>
                  <a:pt x="144" y="630"/>
                </a:lnTo>
                <a:cubicBezTo>
                  <a:pt x="135" y="647"/>
                  <a:pt x="117" y="658"/>
                  <a:pt x="98" y="656"/>
                </a:cubicBezTo>
                <a:cubicBezTo>
                  <a:pt x="78" y="655"/>
                  <a:pt x="62" y="642"/>
                  <a:pt x="55" y="624"/>
                </a:cubicBezTo>
                <a:lnTo>
                  <a:pt x="54" y="621"/>
                </a:lnTo>
                <a:lnTo>
                  <a:pt x="52" y="611"/>
                </a:lnTo>
                <a:lnTo>
                  <a:pt x="51" y="609"/>
                </a:lnTo>
                <a:lnTo>
                  <a:pt x="49" y="601"/>
                </a:lnTo>
                <a:cubicBezTo>
                  <a:pt x="45" y="587"/>
                  <a:pt x="49" y="572"/>
                  <a:pt x="58" y="560"/>
                </a:cubicBezTo>
                <a:cubicBezTo>
                  <a:pt x="67" y="548"/>
                  <a:pt x="81" y="541"/>
                  <a:pt x="95" y="541"/>
                </a:cubicBezTo>
                <a:lnTo>
                  <a:pt x="96" y="541"/>
                </a:lnTo>
                <a:cubicBezTo>
                  <a:pt x="119" y="541"/>
                  <a:pt x="139" y="558"/>
                  <a:pt x="143" y="582"/>
                </a:cubicBezTo>
                <a:lnTo>
                  <a:pt x="144" y="585"/>
                </a:lnTo>
                <a:lnTo>
                  <a:pt x="145" y="591"/>
                </a:lnTo>
                <a:lnTo>
                  <a:pt x="145" y="596"/>
                </a:lnTo>
                <a:lnTo>
                  <a:pt x="145" y="603"/>
                </a:lnTo>
                <a:cubicBezTo>
                  <a:pt x="145" y="627"/>
                  <a:pt x="128" y="647"/>
                  <a:pt x="105" y="651"/>
                </a:cubicBezTo>
                <a:cubicBezTo>
                  <a:pt x="82" y="655"/>
                  <a:pt x="59" y="641"/>
                  <a:pt x="52" y="619"/>
                </a:cubicBezTo>
                <a:lnTo>
                  <a:pt x="51" y="617"/>
                </a:lnTo>
                <a:cubicBezTo>
                  <a:pt x="51" y="615"/>
                  <a:pt x="50" y="612"/>
                  <a:pt x="50" y="610"/>
                </a:cubicBezTo>
                <a:lnTo>
                  <a:pt x="49" y="607"/>
                </a:lnTo>
                <a:cubicBezTo>
                  <a:pt x="45" y="584"/>
                  <a:pt x="58" y="562"/>
                  <a:pt x="80" y="554"/>
                </a:cubicBezTo>
                <a:cubicBezTo>
                  <a:pt x="102" y="546"/>
                  <a:pt x="126" y="555"/>
                  <a:pt x="138" y="574"/>
                </a:cubicBezTo>
                <a:lnTo>
                  <a:pt x="139" y="577"/>
                </a:lnTo>
                <a:lnTo>
                  <a:pt x="142" y="582"/>
                </a:lnTo>
                <a:lnTo>
                  <a:pt x="51" y="609"/>
                </a:lnTo>
                <a:lnTo>
                  <a:pt x="51" y="605"/>
                </a:lnTo>
                <a:lnTo>
                  <a:pt x="50" y="598"/>
                </a:lnTo>
                <a:cubicBezTo>
                  <a:pt x="50" y="592"/>
                  <a:pt x="50" y="585"/>
                  <a:pt x="52" y="579"/>
                </a:cubicBezTo>
                <a:lnTo>
                  <a:pt x="54" y="574"/>
                </a:lnTo>
                <a:lnTo>
                  <a:pt x="99" y="637"/>
                </a:lnTo>
                <a:lnTo>
                  <a:pt x="99" y="637"/>
                </a:lnTo>
                <a:cubicBezTo>
                  <a:pt x="72" y="637"/>
                  <a:pt x="51" y="616"/>
                  <a:pt x="51" y="589"/>
                </a:cubicBezTo>
                <a:cubicBezTo>
                  <a:pt x="51" y="563"/>
                  <a:pt x="72" y="541"/>
                  <a:pt x="99" y="541"/>
                </a:cubicBezTo>
                <a:lnTo>
                  <a:pt x="100" y="541"/>
                </a:lnTo>
                <a:lnTo>
                  <a:pt x="102" y="541"/>
                </a:lnTo>
                <a:cubicBezTo>
                  <a:pt x="125" y="541"/>
                  <a:pt x="145" y="558"/>
                  <a:pt x="149" y="582"/>
                </a:cubicBezTo>
                <a:lnTo>
                  <a:pt x="150" y="585"/>
                </a:lnTo>
                <a:cubicBezTo>
                  <a:pt x="150" y="587"/>
                  <a:pt x="150" y="590"/>
                  <a:pt x="150" y="592"/>
                </a:cubicBezTo>
                <a:lnTo>
                  <a:pt x="150" y="594"/>
                </a:lnTo>
                <a:cubicBezTo>
                  <a:pt x="150" y="620"/>
                  <a:pt x="129" y="642"/>
                  <a:pt x="102" y="642"/>
                </a:cubicBezTo>
                <a:cubicBezTo>
                  <a:pt x="76" y="642"/>
                  <a:pt x="54" y="620"/>
                  <a:pt x="54" y="594"/>
                </a:cubicBezTo>
                <a:lnTo>
                  <a:pt x="54" y="591"/>
                </a:lnTo>
                <a:lnTo>
                  <a:pt x="54" y="586"/>
                </a:lnTo>
                <a:lnTo>
                  <a:pt x="54" y="587"/>
                </a:lnTo>
                <a:lnTo>
                  <a:pt x="54" y="580"/>
                </a:lnTo>
                <a:cubicBezTo>
                  <a:pt x="54" y="553"/>
                  <a:pt x="75" y="532"/>
                  <a:pt x="102" y="532"/>
                </a:cubicBezTo>
                <a:cubicBezTo>
                  <a:pt x="128" y="532"/>
                  <a:pt x="150" y="553"/>
                  <a:pt x="150" y="580"/>
                </a:cubicBezTo>
                <a:lnTo>
                  <a:pt x="150" y="582"/>
                </a:lnTo>
                <a:lnTo>
                  <a:pt x="150" y="586"/>
                </a:lnTo>
                <a:lnTo>
                  <a:pt x="150" y="591"/>
                </a:lnTo>
                <a:lnTo>
                  <a:pt x="150" y="594"/>
                </a:lnTo>
                <a:lnTo>
                  <a:pt x="68" y="560"/>
                </a:lnTo>
                <a:lnTo>
                  <a:pt x="69" y="559"/>
                </a:lnTo>
                <a:lnTo>
                  <a:pt x="55" y="586"/>
                </a:lnTo>
                <a:lnTo>
                  <a:pt x="56" y="583"/>
                </a:lnTo>
                <a:lnTo>
                  <a:pt x="56" y="594"/>
                </a:lnTo>
                <a:lnTo>
                  <a:pt x="55" y="588"/>
                </a:lnTo>
                <a:lnTo>
                  <a:pt x="55" y="580"/>
                </a:lnTo>
                <a:cubicBezTo>
                  <a:pt x="55" y="559"/>
                  <a:pt x="69" y="540"/>
                  <a:pt x="89" y="534"/>
                </a:cubicBezTo>
                <a:cubicBezTo>
                  <a:pt x="109" y="528"/>
                  <a:pt x="131" y="536"/>
                  <a:pt x="143" y="553"/>
                </a:cubicBezTo>
                <a:lnTo>
                  <a:pt x="144" y="555"/>
                </a:lnTo>
                <a:lnTo>
                  <a:pt x="149" y="564"/>
                </a:lnTo>
                <a:lnTo>
                  <a:pt x="148" y="562"/>
                </a:lnTo>
                <a:lnTo>
                  <a:pt x="135" y="549"/>
                </a:lnTo>
                <a:lnTo>
                  <a:pt x="136" y="550"/>
                </a:lnTo>
                <a:lnTo>
                  <a:pt x="63" y="576"/>
                </a:lnTo>
                <a:lnTo>
                  <a:pt x="64" y="573"/>
                </a:lnTo>
                <a:lnTo>
                  <a:pt x="63" y="582"/>
                </a:lnTo>
                <a:lnTo>
                  <a:pt x="63" y="576"/>
                </a:lnTo>
                <a:lnTo>
                  <a:pt x="63" y="574"/>
                </a:lnTo>
                <a:lnTo>
                  <a:pt x="63" y="570"/>
                </a:lnTo>
                <a:lnTo>
                  <a:pt x="63" y="570"/>
                </a:lnTo>
                <a:lnTo>
                  <a:pt x="157" y="585"/>
                </a:lnTo>
                <a:lnTo>
                  <a:pt x="156" y="587"/>
                </a:lnTo>
                <a:lnTo>
                  <a:pt x="158" y="578"/>
                </a:lnTo>
                <a:lnTo>
                  <a:pt x="157" y="582"/>
                </a:lnTo>
                <a:lnTo>
                  <a:pt x="110" y="527"/>
                </a:lnTo>
                <a:lnTo>
                  <a:pt x="110" y="527"/>
                </a:lnTo>
                <a:lnTo>
                  <a:pt x="62" y="575"/>
                </a:lnTo>
                <a:lnTo>
                  <a:pt x="62" y="572"/>
                </a:lnTo>
                <a:lnTo>
                  <a:pt x="65" y="587"/>
                </a:lnTo>
                <a:lnTo>
                  <a:pt x="64" y="586"/>
                </a:lnTo>
                <a:lnTo>
                  <a:pt x="157" y="561"/>
                </a:lnTo>
                <a:lnTo>
                  <a:pt x="158" y="564"/>
                </a:lnTo>
                <a:cubicBezTo>
                  <a:pt x="158" y="567"/>
                  <a:pt x="158" y="570"/>
                  <a:pt x="158" y="573"/>
                </a:cubicBezTo>
                <a:lnTo>
                  <a:pt x="158" y="577"/>
                </a:lnTo>
                <a:lnTo>
                  <a:pt x="159" y="581"/>
                </a:lnTo>
                <a:lnTo>
                  <a:pt x="159" y="588"/>
                </a:lnTo>
                <a:cubicBezTo>
                  <a:pt x="159" y="593"/>
                  <a:pt x="158" y="598"/>
                  <a:pt x="157" y="603"/>
                </a:cubicBezTo>
                <a:lnTo>
                  <a:pt x="156" y="605"/>
                </a:lnTo>
                <a:cubicBezTo>
                  <a:pt x="148" y="628"/>
                  <a:pt x="125" y="641"/>
                  <a:pt x="101" y="637"/>
                </a:cubicBezTo>
                <a:cubicBezTo>
                  <a:pt x="77" y="632"/>
                  <a:pt x="61" y="610"/>
                  <a:pt x="63" y="586"/>
                </a:cubicBezTo>
                <a:lnTo>
                  <a:pt x="63" y="579"/>
                </a:lnTo>
                <a:lnTo>
                  <a:pt x="63" y="575"/>
                </a:lnTo>
                <a:lnTo>
                  <a:pt x="64" y="565"/>
                </a:lnTo>
                <a:lnTo>
                  <a:pt x="63" y="565"/>
                </a:lnTo>
                <a:lnTo>
                  <a:pt x="63" y="567"/>
                </a:lnTo>
                <a:lnTo>
                  <a:pt x="159" y="561"/>
                </a:lnTo>
                <a:lnTo>
                  <a:pt x="159" y="562"/>
                </a:lnTo>
                <a:lnTo>
                  <a:pt x="159" y="565"/>
                </a:lnTo>
                <a:lnTo>
                  <a:pt x="159" y="570"/>
                </a:lnTo>
                <a:cubicBezTo>
                  <a:pt x="159" y="597"/>
                  <a:pt x="137" y="618"/>
                  <a:pt x="111" y="618"/>
                </a:cubicBezTo>
                <a:cubicBezTo>
                  <a:pt x="84" y="618"/>
                  <a:pt x="63" y="597"/>
                  <a:pt x="63" y="570"/>
                </a:cubicBezTo>
                <a:lnTo>
                  <a:pt x="63" y="569"/>
                </a:lnTo>
                <a:cubicBezTo>
                  <a:pt x="63" y="566"/>
                  <a:pt x="63" y="562"/>
                  <a:pt x="64" y="558"/>
                </a:cubicBezTo>
                <a:lnTo>
                  <a:pt x="65" y="556"/>
                </a:lnTo>
                <a:lnTo>
                  <a:pt x="63" y="567"/>
                </a:lnTo>
                <a:lnTo>
                  <a:pt x="63" y="565"/>
                </a:lnTo>
                <a:cubicBezTo>
                  <a:pt x="63" y="539"/>
                  <a:pt x="85" y="517"/>
                  <a:pt x="111" y="517"/>
                </a:cubicBezTo>
                <a:cubicBezTo>
                  <a:pt x="138" y="517"/>
                  <a:pt x="159" y="539"/>
                  <a:pt x="159" y="565"/>
                </a:cubicBezTo>
                <a:lnTo>
                  <a:pt x="159" y="569"/>
                </a:lnTo>
                <a:lnTo>
                  <a:pt x="160" y="572"/>
                </a:lnTo>
                <a:lnTo>
                  <a:pt x="160" y="577"/>
                </a:lnTo>
                <a:lnTo>
                  <a:pt x="160" y="584"/>
                </a:lnTo>
                <a:cubicBezTo>
                  <a:pt x="160" y="611"/>
                  <a:pt x="139" y="632"/>
                  <a:pt x="112" y="632"/>
                </a:cubicBezTo>
                <a:cubicBezTo>
                  <a:pt x="86" y="632"/>
                  <a:pt x="64" y="611"/>
                  <a:pt x="64" y="584"/>
                </a:cubicBezTo>
                <a:lnTo>
                  <a:pt x="64" y="583"/>
                </a:lnTo>
                <a:lnTo>
                  <a:pt x="64" y="584"/>
                </a:lnTo>
                <a:lnTo>
                  <a:pt x="64" y="583"/>
                </a:lnTo>
                <a:cubicBezTo>
                  <a:pt x="63" y="580"/>
                  <a:pt x="63" y="577"/>
                  <a:pt x="63" y="573"/>
                </a:cubicBezTo>
                <a:lnTo>
                  <a:pt x="63" y="570"/>
                </a:lnTo>
                <a:cubicBezTo>
                  <a:pt x="63" y="544"/>
                  <a:pt x="84" y="522"/>
                  <a:pt x="111" y="522"/>
                </a:cubicBezTo>
                <a:lnTo>
                  <a:pt x="112" y="522"/>
                </a:lnTo>
                <a:lnTo>
                  <a:pt x="64" y="575"/>
                </a:lnTo>
                <a:lnTo>
                  <a:pt x="64" y="570"/>
                </a:lnTo>
                <a:lnTo>
                  <a:pt x="63" y="566"/>
                </a:lnTo>
                <a:cubicBezTo>
                  <a:pt x="62" y="553"/>
                  <a:pt x="66" y="539"/>
                  <a:pt x="75" y="529"/>
                </a:cubicBezTo>
                <a:cubicBezTo>
                  <a:pt x="84" y="519"/>
                  <a:pt x="97" y="513"/>
                  <a:pt x="111" y="513"/>
                </a:cubicBezTo>
                <a:lnTo>
                  <a:pt x="112" y="513"/>
                </a:lnTo>
                <a:lnTo>
                  <a:pt x="113" y="513"/>
                </a:lnTo>
                <a:lnTo>
                  <a:pt x="66" y="553"/>
                </a:lnTo>
                <a:lnTo>
                  <a:pt x="66" y="550"/>
                </a:lnTo>
                <a:lnTo>
                  <a:pt x="65" y="558"/>
                </a:lnTo>
                <a:lnTo>
                  <a:pt x="65" y="556"/>
                </a:lnTo>
                <a:cubicBezTo>
                  <a:pt x="65" y="529"/>
                  <a:pt x="87" y="508"/>
                  <a:pt x="113" y="508"/>
                </a:cubicBezTo>
                <a:cubicBezTo>
                  <a:pt x="140" y="508"/>
                  <a:pt x="161" y="529"/>
                  <a:pt x="161" y="556"/>
                </a:cubicBezTo>
                <a:lnTo>
                  <a:pt x="161" y="558"/>
                </a:lnTo>
                <a:lnTo>
                  <a:pt x="161" y="561"/>
                </a:lnTo>
                <a:cubicBezTo>
                  <a:pt x="161" y="587"/>
                  <a:pt x="140" y="609"/>
                  <a:pt x="113" y="609"/>
                </a:cubicBezTo>
                <a:cubicBezTo>
                  <a:pt x="87" y="609"/>
                  <a:pt x="65" y="587"/>
                  <a:pt x="65" y="561"/>
                </a:cubicBezTo>
                <a:lnTo>
                  <a:pt x="65" y="559"/>
                </a:lnTo>
                <a:lnTo>
                  <a:pt x="65" y="561"/>
                </a:lnTo>
                <a:lnTo>
                  <a:pt x="65" y="552"/>
                </a:lnTo>
                <a:lnTo>
                  <a:pt x="65" y="551"/>
                </a:lnTo>
                <a:cubicBezTo>
                  <a:pt x="65" y="525"/>
                  <a:pt x="86" y="503"/>
                  <a:pt x="113" y="503"/>
                </a:cubicBezTo>
                <a:cubicBezTo>
                  <a:pt x="139" y="503"/>
                  <a:pt x="161" y="525"/>
                  <a:pt x="161" y="551"/>
                </a:cubicBezTo>
                <a:lnTo>
                  <a:pt x="161" y="555"/>
                </a:lnTo>
                <a:lnTo>
                  <a:pt x="161" y="557"/>
                </a:lnTo>
                <a:lnTo>
                  <a:pt x="162" y="563"/>
                </a:lnTo>
                <a:lnTo>
                  <a:pt x="162" y="564"/>
                </a:lnTo>
                <a:lnTo>
                  <a:pt x="66" y="570"/>
                </a:lnTo>
                <a:lnTo>
                  <a:pt x="66" y="570"/>
                </a:lnTo>
                <a:lnTo>
                  <a:pt x="66" y="567"/>
                </a:lnTo>
                <a:lnTo>
                  <a:pt x="66" y="561"/>
                </a:lnTo>
                <a:lnTo>
                  <a:pt x="67" y="551"/>
                </a:lnTo>
                <a:lnTo>
                  <a:pt x="67" y="551"/>
                </a:lnTo>
                <a:cubicBezTo>
                  <a:pt x="67" y="526"/>
                  <a:pt x="87" y="505"/>
                  <a:pt x="113" y="504"/>
                </a:cubicBezTo>
                <a:cubicBezTo>
                  <a:pt x="138" y="502"/>
                  <a:pt x="160" y="522"/>
                  <a:pt x="163" y="547"/>
                </a:cubicBezTo>
                <a:lnTo>
                  <a:pt x="163" y="553"/>
                </a:lnTo>
                <a:lnTo>
                  <a:pt x="163" y="560"/>
                </a:lnTo>
                <a:lnTo>
                  <a:pt x="163" y="561"/>
                </a:lnTo>
                <a:cubicBezTo>
                  <a:pt x="163" y="587"/>
                  <a:pt x="142" y="609"/>
                  <a:pt x="115" y="609"/>
                </a:cubicBezTo>
                <a:cubicBezTo>
                  <a:pt x="89" y="609"/>
                  <a:pt x="67" y="587"/>
                  <a:pt x="67" y="561"/>
                </a:cubicBezTo>
                <a:lnTo>
                  <a:pt x="67" y="558"/>
                </a:lnTo>
                <a:lnTo>
                  <a:pt x="67" y="554"/>
                </a:lnTo>
                <a:lnTo>
                  <a:pt x="67" y="546"/>
                </a:lnTo>
                <a:cubicBezTo>
                  <a:pt x="67" y="544"/>
                  <a:pt x="68" y="542"/>
                  <a:pt x="68" y="540"/>
                </a:cubicBezTo>
                <a:lnTo>
                  <a:pt x="68" y="536"/>
                </a:lnTo>
                <a:cubicBezTo>
                  <a:pt x="69" y="531"/>
                  <a:pt x="71" y="526"/>
                  <a:pt x="73" y="522"/>
                </a:cubicBezTo>
                <a:lnTo>
                  <a:pt x="74" y="521"/>
                </a:lnTo>
                <a:cubicBezTo>
                  <a:pt x="83" y="501"/>
                  <a:pt x="104" y="491"/>
                  <a:pt x="125" y="495"/>
                </a:cubicBezTo>
                <a:cubicBezTo>
                  <a:pt x="146" y="498"/>
                  <a:pt x="162" y="516"/>
                  <a:pt x="164" y="537"/>
                </a:cubicBezTo>
                <a:lnTo>
                  <a:pt x="165" y="541"/>
                </a:lnTo>
                <a:lnTo>
                  <a:pt x="165" y="551"/>
                </a:lnTo>
                <a:cubicBezTo>
                  <a:pt x="165" y="578"/>
                  <a:pt x="143" y="599"/>
                  <a:pt x="117" y="599"/>
                </a:cubicBezTo>
                <a:cubicBezTo>
                  <a:pt x="90" y="599"/>
                  <a:pt x="69" y="578"/>
                  <a:pt x="69" y="551"/>
                </a:cubicBezTo>
                <a:lnTo>
                  <a:pt x="69" y="550"/>
                </a:lnTo>
                <a:lnTo>
                  <a:pt x="69" y="557"/>
                </a:lnTo>
                <a:lnTo>
                  <a:pt x="69" y="553"/>
                </a:lnTo>
                <a:cubicBezTo>
                  <a:pt x="68" y="548"/>
                  <a:pt x="68" y="543"/>
                  <a:pt x="69" y="539"/>
                </a:cubicBezTo>
                <a:lnTo>
                  <a:pt x="70" y="536"/>
                </a:lnTo>
                <a:cubicBezTo>
                  <a:pt x="70" y="533"/>
                  <a:pt x="71" y="531"/>
                  <a:pt x="71" y="528"/>
                </a:cubicBezTo>
                <a:lnTo>
                  <a:pt x="72" y="527"/>
                </a:lnTo>
                <a:cubicBezTo>
                  <a:pt x="79" y="507"/>
                  <a:pt x="98" y="493"/>
                  <a:pt x="119" y="494"/>
                </a:cubicBezTo>
                <a:cubicBezTo>
                  <a:pt x="141" y="495"/>
                  <a:pt x="159" y="510"/>
                  <a:pt x="164" y="530"/>
                </a:cubicBezTo>
                <a:lnTo>
                  <a:pt x="165" y="532"/>
                </a:lnTo>
                <a:lnTo>
                  <a:pt x="166" y="537"/>
                </a:lnTo>
                <a:lnTo>
                  <a:pt x="70" y="546"/>
                </a:lnTo>
                <a:lnTo>
                  <a:pt x="70" y="541"/>
                </a:lnTo>
                <a:lnTo>
                  <a:pt x="70" y="537"/>
                </a:lnTo>
                <a:cubicBezTo>
                  <a:pt x="70" y="510"/>
                  <a:pt x="92" y="489"/>
                  <a:pt x="118" y="489"/>
                </a:cubicBezTo>
                <a:cubicBezTo>
                  <a:pt x="145" y="489"/>
                  <a:pt x="166" y="510"/>
                  <a:pt x="166" y="537"/>
                </a:cubicBezTo>
                <a:lnTo>
                  <a:pt x="166" y="539"/>
                </a:lnTo>
                <a:lnTo>
                  <a:pt x="166" y="542"/>
                </a:lnTo>
                <a:lnTo>
                  <a:pt x="72" y="530"/>
                </a:lnTo>
                <a:lnTo>
                  <a:pt x="72" y="528"/>
                </a:lnTo>
                <a:lnTo>
                  <a:pt x="71" y="540"/>
                </a:lnTo>
                <a:lnTo>
                  <a:pt x="71" y="537"/>
                </a:lnTo>
                <a:lnTo>
                  <a:pt x="72" y="527"/>
                </a:lnTo>
                <a:lnTo>
                  <a:pt x="119" y="580"/>
                </a:lnTo>
                <a:lnTo>
                  <a:pt x="118" y="580"/>
                </a:lnTo>
                <a:cubicBezTo>
                  <a:pt x="91" y="580"/>
                  <a:pt x="70" y="559"/>
                  <a:pt x="70" y="532"/>
                </a:cubicBezTo>
                <a:cubicBezTo>
                  <a:pt x="70" y="506"/>
                  <a:pt x="91" y="484"/>
                  <a:pt x="118" y="484"/>
                </a:cubicBezTo>
                <a:lnTo>
                  <a:pt x="118" y="484"/>
                </a:lnTo>
                <a:lnTo>
                  <a:pt x="71" y="525"/>
                </a:lnTo>
                <a:lnTo>
                  <a:pt x="72" y="522"/>
                </a:lnTo>
                <a:lnTo>
                  <a:pt x="71" y="529"/>
                </a:lnTo>
                <a:lnTo>
                  <a:pt x="71" y="527"/>
                </a:lnTo>
                <a:cubicBezTo>
                  <a:pt x="71" y="501"/>
                  <a:pt x="92" y="479"/>
                  <a:pt x="119" y="479"/>
                </a:cubicBezTo>
                <a:cubicBezTo>
                  <a:pt x="145" y="479"/>
                  <a:pt x="167" y="501"/>
                  <a:pt x="167" y="527"/>
                </a:cubicBezTo>
                <a:lnTo>
                  <a:pt x="167" y="529"/>
                </a:lnTo>
                <a:lnTo>
                  <a:pt x="167" y="532"/>
                </a:lnTo>
                <a:lnTo>
                  <a:pt x="167" y="535"/>
                </a:lnTo>
                <a:lnTo>
                  <a:pt x="165" y="520"/>
                </a:lnTo>
                <a:lnTo>
                  <a:pt x="165" y="522"/>
                </a:lnTo>
                <a:lnTo>
                  <a:pt x="71" y="537"/>
                </a:lnTo>
                <a:lnTo>
                  <a:pt x="71" y="532"/>
                </a:lnTo>
                <a:lnTo>
                  <a:pt x="71" y="527"/>
                </a:lnTo>
                <a:lnTo>
                  <a:pt x="166" y="539"/>
                </a:lnTo>
                <a:lnTo>
                  <a:pt x="166" y="541"/>
                </a:lnTo>
                <a:lnTo>
                  <a:pt x="166" y="540"/>
                </a:lnTo>
                <a:cubicBezTo>
                  <a:pt x="162" y="564"/>
                  <a:pt x="142" y="580"/>
                  <a:pt x="118" y="580"/>
                </a:cubicBezTo>
                <a:lnTo>
                  <a:pt x="118" y="580"/>
                </a:lnTo>
                <a:cubicBezTo>
                  <a:pt x="103" y="580"/>
                  <a:pt x="89" y="573"/>
                  <a:pt x="79" y="561"/>
                </a:cubicBezTo>
                <a:cubicBezTo>
                  <a:pt x="70" y="549"/>
                  <a:pt x="68" y="533"/>
                  <a:pt x="72" y="519"/>
                </a:cubicBezTo>
                <a:lnTo>
                  <a:pt x="73" y="514"/>
                </a:lnTo>
                <a:lnTo>
                  <a:pt x="72" y="533"/>
                </a:lnTo>
                <a:lnTo>
                  <a:pt x="71" y="528"/>
                </a:lnTo>
                <a:lnTo>
                  <a:pt x="119" y="571"/>
                </a:lnTo>
                <a:lnTo>
                  <a:pt x="118" y="571"/>
                </a:lnTo>
                <a:cubicBezTo>
                  <a:pt x="104" y="571"/>
                  <a:pt x="91" y="565"/>
                  <a:pt x="82" y="554"/>
                </a:cubicBezTo>
                <a:cubicBezTo>
                  <a:pt x="73" y="543"/>
                  <a:pt x="69" y="529"/>
                  <a:pt x="71" y="515"/>
                </a:cubicBezTo>
                <a:lnTo>
                  <a:pt x="72" y="512"/>
                </a:lnTo>
                <a:lnTo>
                  <a:pt x="71" y="520"/>
                </a:lnTo>
                <a:lnTo>
                  <a:pt x="71" y="518"/>
                </a:lnTo>
                <a:cubicBezTo>
                  <a:pt x="71" y="491"/>
                  <a:pt x="92" y="470"/>
                  <a:pt x="119" y="470"/>
                </a:cubicBezTo>
                <a:cubicBezTo>
                  <a:pt x="145" y="470"/>
                  <a:pt x="167" y="491"/>
                  <a:pt x="167" y="518"/>
                </a:cubicBezTo>
                <a:lnTo>
                  <a:pt x="167" y="520"/>
                </a:lnTo>
                <a:lnTo>
                  <a:pt x="167" y="523"/>
                </a:lnTo>
                <a:lnTo>
                  <a:pt x="71" y="518"/>
                </a:lnTo>
                <a:lnTo>
                  <a:pt x="72" y="513"/>
                </a:lnTo>
                <a:lnTo>
                  <a:pt x="71" y="513"/>
                </a:lnTo>
                <a:lnTo>
                  <a:pt x="71" y="510"/>
                </a:lnTo>
                <a:lnTo>
                  <a:pt x="74" y="525"/>
                </a:lnTo>
                <a:lnTo>
                  <a:pt x="73" y="524"/>
                </a:lnTo>
                <a:lnTo>
                  <a:pt x="167" y="508"/>
                </a:lnTo>
                <a:lnTo>
                  <a:pt x="167" y="511"/>
                </a:lnTo>
                <a:lnTo>
                  <a:pt x="167" y="513"/>
                </a:lnTo>
                <a:lnTo>
                  <a:pt x="72" y="502"/>
                </a:lnTo>
                <a:lnTo>
                  <a:pt x="73" y="500"/>
                </a:lnTo>
                <a:lnTo>
                  <a:pt x="71" y="511"/>
                </a:lnTo>
                <a:lnTo>
                  <a:pt x="71" y="508"/>
                </a:lnTo>
                <a:lnTo>
                  <a:pt x="71" y="505"/>
                </a:lnTo>
                <a:lnTo>
                  <a:pt x="74" y="521"/>
                </a:lnTo>
                <a:lnTo>
                  <a:pt x="73" y="519"/>
                </a:lnTo>
                <a:lnTo>
                  <a:pt x="166" y="516"/>
                </a:lnTo>
                <a:lnTo>
                  <a:pt x="165" y="518"/>
                </a:lnTo>
                <a:lnTo>
                  <a:pt x="165" y="518"/>
                </a:lnTo>
                <a:lnTo>
                  <a:pt x="118" y="460"/>
                </a:lnTo>
                <a:lnTo>
                  <a:pt x="118" y="460"/>
                </a:lnTo>
                <a:lnTo>
                  <a:pt x="71" y="502"/>
                </a:lnTo>
                <a:lnTo>
                  <a:pt x="71" y="498"/>
                </a:lnTo>
                <a:lnTo>
                  <a:pt x="71" y="505"/>
                </a:lnTo>
                <a:lnTo>
                  <a:pt x="71" y="504"/>
                </a:lnTo>
                <a:cubicBezTo>
                  <a:pt x="71" y="477"/>
                  <a:pt x="92" y="456"/>
                  <a:pt x="119" y="456"/>
                </a:cubicBezTo>
                <a:cubicBezTo>
                  <a:pt x="145" y="456"/>
                  <a:pt x="167" y="477"/>
                  <a:pt x="167" y="504"/>
                </a:cubicBezTo>
                <a:lnTo>
                  <a:pt x="167" y="507"/>
                </a:lnTo>
                <a:lnTo>
                  <a:pt x="167" y="511"/>
                </a:lnTo>
                <a:lnTo>
                  <a:pt x="166" y="521"/>
                </a:lnTo>
                <a:lnTo>
                  <a:pt x="166" y="518"/>
                </a:lnTo>
                <a:cubicBezTo>
                  <a:pt x="166" y="544"/>
                  <a:pt x="145" y="566"/>
                  <a:pt x="118" y="566"/>
                </a:cubicBezTo>
                <a:cubicBezTo>
                  <a:pt x="92" y="566"/>
                  <a:pt x="70" y="544"/>
                  <a:pt x="70" y="518"/>
                </a:cubicBezTo>
                <a:lnTo>
                  <a:pt x="70" y="516"/>
                </a:lnTo>
                <a:lnTo>
                  <a:pt x="71" y="507"/>
                </a:lnTo>
                <a:lnTo>
                  <a:pt x="71" y="504"/>
                </a:lnTo>
                <a:lnTo>
                  <a:pt x="71" y="497"/>
                </a:lnTo>
                <a:lnTo>
                  <a:pt x="71" y="504"/>
                </a:lnTo>
                <a:lnTo>
                  <a:pt x="71" y="501"/>
                </a:lnTo>
                <a:lnTo>
                  <a:pt x="166" y="489"/>
                </a:lnTo>
                <a:lnTo>
                  <a:pt x="167" y="493"/>
                </a:lnTo>
                <a:lnTo>
                  <a:pt x="167" y="504"/>
                </a:lnTo>
                <a:lnTo>
                  <a:pt x="119" y="456"/>
                </a:lnTo>
                <a:lnTo>
                  <a:pt x="119" y="456"/>
                </a:lnTo>
                <a:lnTo>
                  <a:pt x="71" y="504"/>
                </a:lnTo>
                <a:lnTo>
                  <a:pt x="71" y="498"/>
                </a:lnTo>
                <a:lnTo>
                  <a:pt x="72" y="489"/>
                </a:lnTo>
                <a:cubicBezTo>
                  <a:pt x="75" y="464"/>
                  <a:pt x="96" y="446"/>
                  <a:pt x="120" y="446"/>
                </a:cubicBezTo>
                <a:cubicBezTo>
                  <a:pt x="144" y="446"/>
                  <a:pt x="165" y="464"/>
                  <a:pt x="168" y="489"/>
                </a:cubicBezTo>
                <a:lnTo>
                  <a:pt x="168" y="493"/>
                </a:lnTo>
                <a:lnTo>
                  <a:pt x="169" y="500"/>
                </a:lnTo>
                <a:lnTo>
                  <a:pt x="73" y="504"/>
                </a:lnTo>
                <a:lnTo>
                  <a:pt x="73" y="499"/>
                </a:lnTo>
                <a:lnTo>
                  <a:pt x="73" y="494"/>
                </a:lnTo>
                <a:cubicBezTo>
                  <a:pt x="73" y="467"/>
                  <a:pt x="94" y="446"/>
                  <a:pt x="121" y="446"/>
                </a:cubicBezTo>
                <a:lnTo>
                  <a:pt x="122" y="446"/>
                </a:lnTo>
                <a:lnTo>
                  <a:pt x="74" y="494"/>
                </a:lnTo>
                <a:lnTo>
                  <a:pt x="74" y="489"/>
                </a:lnTo>
                <a:lnTo>
                  <a:pt x="74" y="484"/>
                </a:lnTo>
                <a:cubicBezTo>
                  <a:pt x="74" y="458"/>
                  <a:pt x="95" y="436"/>
                  <a:pt x="122" y="436"/>
                </a:cubicBezTo>
                <a:cubicBezTo>
                  <a:pt x="148" y="436"/>
                  <a:pt x="170" y="458"/>
                  <a:pt x="170" y="484"/>
                </a:cubicBezTo>
                <a:lnTo>
                  <a:pt x="170" y="486"/>
                </a:lnTo>
                <a:lnTo>
                  <a:pt x="170" y="489"/>
                </a:lnTo>
                <a:lnTo>
                  <a:pt x="122" y="441"/>
                </a:lnTo>
                <a:lnTo>
                  <a:pt x="122" y="441"/>
                </a:lnTo>
                <a:lnTo>
                  <a:pt x="74" y="489"/>
                </a:lnTo>
                <a:lnTo>
                  <a:pt x="74" y="484"/>
                </a:lnTo>
                <a:cubicBezTo>
                  <a:pt x="74" y="458"/>
                  <a:pt x="96" y="436"/>
                  <a:pt x="122" y="436"/>
                </a:cubicBezTo>
                <a:lnTo>
                  <a:pt x="123" y="436"/>
                </a:lnTo>
                <a:lnTo>
                  <a:pt x="126" y="436"/>
                </a:lnTo>
                <a:cubicBezTo>
                  <a:pt x="151" y="436"/>
                  <a:pt x="172" y="455"/>
                  <a:pt x="174" y="480"/>
                </a:cubicBezTo>
                <a:lnTo>
                  <a:pt x="174" y="486"/>
                </a:lnTo>
                <a:lnTo>
                  <a:pt x="174" y="494"/>
                </a:lnTo>
                <a:cubicBezTo>
                  <a:pt x="174" y="520"/>
                  <a:pt x="153" y="542"/>
                  <a:pt x="126" y="542"/>
                </a:cubicBezTo>
                <a:cubicBezTo>
                  <a:pt x="100" y="542"/>
                  <a:pt x="78" y="520"/>
                  <a:pt x="78" y="494"/>
                </a:cubicBezTo>
                <a:lnTo>
                  <a:pt x="78" y="492"/>
                </a:lnTo>
                <a:cubicBezTo>
                  <a:pt x="78" y="490"/>
                  <a:pt x="79" y="487"/>
                  <a:pt x="79" y="485"/>
                </a:cubicBezTo>
                <a:lnTo>
                  <a:pt x="80" y="482"/>
                </a:lnTo>
                <a:lnTo>
                  <a:pt x="81" y="475"/>
                </a:lnTo>
                <a:lnTo>
                  <a:pt x="81" y="474"/>
                </a:lnTo>
                <a:lnTo>
                  <a:pt x="80" y="481"/>
                </a:lnTo>
                <a:lnTo>
                  <a:pt x="80" y="480"/>
                </a:lnTo>
                <a:cubicBezTo>
                  <a:pt x="80" y="453"/>
                  <a:pt x="102" y="432"/>
                  <a:pt x="128" y="432"/>
                </a:cubicBezTo>
                <a:cubicBezTo>
                  <a:pt x="155" y="432"/>
                  <a:pt x="176" y="453"/>
                  <a:pt x="176" y="480"/>
                </a:cubicBezTo>
                <a:lnTo>
                  <a:pt x="176" y="481"/>
                </a:lnTo>
                <a:lnTo>
                  <a:pt x="176" y="474"/>
                </a:lnTo>
                <a:lnTo>
                  <a:pt x="176" y="477"/>
                </a:lnTo>
                <a:cubicBezTo>
                  <a:pt x="177" y="479"/>
                  <a:pt x="177" y="482"/>
                  <a:pt x="177" y="484"/>
                </a:cubicBezTo>
                <a:lnTo>
                  <a:pt x="177" y="488"/>
                </a:lnTo>
                <a:lnTo>
                  <a:pt x="177" y="489"/>
                </a:lnTo>
                <a:cubicBezTo>
                  <a:pt x="177" y="516"/>
                  <a:pt x="155" y="537"/>
                  <a:pt x="129" y="537"/>
                </a:cubicBezTo>
                <a:cubicBezTo>
                  <a:pt x="102" y="537"/>
                  <a:pt x="81" y="516"/>
                  <a:pt x="81" y="489"/>
                </a:cubicBezTo>
                <a:lnTo>
                  <a:pt x="81" y="486"/>
                </a:lnTo>
                <a:lnTo>
                  <a:pt x="81" y="481"/>
                </a:lnTo>
                <a:lnTo>
                  <a:pt x="81" y="482"/>
                </a:lnTo>
                <a:lnTo>
                  <a:pt x="80" y="475"/>
                </a:lnTo>
                <a:cubicBezTo>
                  <a:pt x="80" y="448"/>
                  <a:pt x="102" y="427"/>
                  <a:pt x="128" y="427"/>
                </a:cubicBezTo>
                <a:cubicBezTo>
                  <a:pt x="155" y="427"/>
                  <a:pt x="176" y="448"/>
                  <a:pt x="176" y="475"/>
                </a:cubicBezTo>
                <a:lnTo>
                  <a:pt x="176" y="477"/>
                </a:lnTo>
                <a:lnTo>
                  <a:pt x="177" y="478"/>
                </a:lnTo>
                <a:lnTo>
                  <a:pt x="177" y="487"/>
                </a:lnTo>
                <a:lnTo>
                  <a:pt x="177" y="489"/>
                </a:lnTo>
                <a:cubicBezTo>
                  <a:pt x="177" y="516"/>
                  <a:pt x="155" y="537"/>
                  <a:pt x="129" y="537"/>
                </a:cubicBezTo>
                <a:cubicBezTo>
                  <a:pt x="102" y="537"/>
                  <a:pt x="81" y="516"/>
                  <a:pt x="81" y="489"/>
                </a:cubicBezTo>
                <a:lnTo>
                  <a:pt x="81" y="487"/>
                </a:lnTo>
                <a:lnTo>
                  <a:pt x="81" y="483"/>
                </a:lnTo>
                <a:lnTo>
                  <a:pt x="81" y="475"/>
                </a:lnTo>
                <a:cubicBezTo>
                  <a:pt x="81" y="472"/>
                  <a:pt x="81" y="470"/>
                  <a:pt x="82" y="467"/>
                </a:cubicBezTo>
                <a:lnTo>
                  <a:pt x="82" y="464"/>
                </a:lnTo>
                <a:lnTo>
                  <a:pt x="81" y="472"/>
                </a:lnTo>
                <a:lnTo>
                  <a:pt x="81" y="470"/>
                </a:lnTo>
                <a:cubicBezTo>
                  <a:pt x="81" y="444"/>
                  <a:pt x="103" y="422"/>
                  <a:pt x="129" y="422"/>
                </a:cubicBezTo>
                <a:cubicBezTo>
                  <a:pt x="156" y="422"/>
                  <a:pt x="177" y="444"/>
                  <a:pt x="177" y="470"/>
                </a:cubicBezTo>
                <a:lnTo>
                  <a:pt x="177" y="472"/>
                </a:lnTo>
                <a:lnTo>
                  <a:pt x="177" y="466"/>
                </a:lnTo>
                <a:lnTo>
                  <a:pt x="177" y="469"/>
                </a:lnTo>
                <a:lnTo>
                  <a:pt x="178" y="471"/>
                </a:lnTo>
                <a:cubicBezTo>
                  <a:pt x="178" y="474"/>
                  <a:pt x="178" y="476"/>
                  <a:pt x="178" y="479"/>
                </a:cubicBezTo>
                <a:lnTo>
                  <a:pt x="178" y="480"/>
                </a:lnTo>
                <a:cubicBezTo>
                  <a:pt x="178" y="506"/>
                  <a:pt x="157" y="528"/>
                  <a:pt x="130" y="528"/>
                </a:cubicBezTo>
                <a:cubicBezTo>
                  <a:pt x="104" y="528"/>
                  <a:pt x="82" y="506"/>
                  <a:pt x="82" y="480"/>
                </a:cubicBezTo>
                <a:lnTo>
                  <a:pt x="82" y="477"/>
                </a:lnTo>
                <a:lnTo>
                  <a:pt x="82" y="478"/>
                </a:lnTo>
                <a:lnTo>
                  <a:pt x="82" y="468"/>
                </a:lnTo>
                <a:lnTo>
                  <a:pt x="82" y="465"/>
                </a:lnTo>
                <a:cubicBezTo>
                  <a:pt x="82" y="439"/>
                  <a:pt x="103" y="417"/>
                  <a:pt x="130" y="417"/>
                </a:cubicBezTo>
                <a:cubicBezTo>
                  <a:pt x="156" y="417"/>
                  <a:pt x="178" y="439"/>
                  <a:pt x="178" y="465"/>
                </a:cubicBezTo>
                <a:lnTo>
                  <a:pt x="178" y="467"/>
                </a:lnTo>
                <a:lnTo>
                  <a:pt x="177" y="459"/>
                </a:lnTo>
                <a:lnTo>
                  <a:pt x="178" y="462"/>
                </a:lnTo>
                <a:lnTo>
                  <a:pt x="178" y="467"/>
                </a:lnTo>
                <a:cubicBezTo>
                  <a:pt x="179" y="469"/>
                  <a:pt x="179" y="471"/>
                  <a:pt x="179" y="473"/>
                </a:cubicBezTo>
                <a:lnTo>
                  <a:pt x="179" y="475"/>
                </a:lnTo>
                <a:cubicBezTo>
                  <a:pt x="179" y="499"/>
                  <a:pt x="162" y="519"/>
                  <a:pt x="139" y="522"/>
                </a:cubicBezTo>
                <a:cubicBezTo>
                  <a:pt x="115" y="526"/>
                  <a:pt x="93" y="512"/>
                  <a:pt x="85" y="490"/>
                </a:cubicBezTo>
                <a:lnTo>
                  <a:pt x="85" y="489"/>
                </a:lnTo>
                <a:cubicBezTo>
                  <a:pt x="84" y="486"/>
                  <a:pt x="84" y="484"/>
                  <a:pt x="83" y="481"/>
                </a:cubicBezTo>
                <a:lnTo>
                  <a:pt x="83" y="478"/>
                </a:lnTo>
                <a:lnTo>
                  <a:pt x="82" y="475"/>
                </a:lnTo>
                <a:cubicBezTo>
                  <a:pt x="77" y="449"/>
                  <a:pt x="93" y="424"/>
                  <a:pt x="118" y="419"/>
                </a:cubicBezTo>
                <a:cubicBezTo>
                  <a:pt x="144" y="413"/>
                  <a:pt x="169" y="429"/>
                  <a:pt x="176" y="454"/>
                </a:cubicBezTo>
                <a:lnTo>
                  <a:pt x="176" y="456"/>
                </a:lnTo>
                <a:lnTo>
                  <a:pt x="177" y="463"/>
                </a:lnTo>
                <a:lnTo>
                  <a:pt x="130" y="422"/>
                </a:lnTo>
                <a:lnTo>
                  <a:pt x="130" y="422"/>
                </a:lnTo>
                <a:lnTo>
                  <a:pt x="82" y="470"/>
                </a:lnTo>
                <a:lnTo>
                  <a:pt x="82" y="467"/>
                </a:lnTo>
                <a:lnTo>
                  <a:pt x="83" y="458"/>
                </a:lnTo>
                <a:lnTo>
                  <a:pt x="83" y="458"/>
                </a:lnTo>
                <a:lnTo>
                  <a:pt x="83" y="456"/>
                </a:lnTo>
                <a:cubicBezTo>
                  <a:pt x="83" y="429"/>
                  <a:pt x="104" y="408"/>
                  <a:pt x="131" y="408"/>
                </a:cubicBezTo>
                <a:cubicBezTo>
                  <a:pt x="157" y="408"/>
                  <a:pt x="179" y="429"/>
                  <a:pt x="179" y="456"/>
                </a:cubicBezTo>
                <a:lnTo>
                  <a:pt x="179" y="457"/>
                </a:lnTo>
                <a:lnTo>
                  <a:pt x="178" y="449"/>
                </a:lnTo>
                <a:lnTo>
                  <a:pt x="179" y="452"/>
                </a:lnTo>
                <a:cubicBezTo>
                  <a:pt x="179" y="455"/>
                  <a:pt x="179" y="457"/>
                  <a:pt x="179" y="460"/>
                </a:cubicBezTo>
                <a:lnTo>
                  <a:pt x="179" y="465"/>
                </a:lnTo>
                <a:lnTo>
                  <a:pt x="131" y="417"/>
                </a:lnTo>
                <a:lnTo>
                  <a:pt x="132" y="417"/>
                </a:lnTo>
                <a:lnTo>
                  <a:pt x="84" y="465"/>
                </a:lnTo>
                <a:lnTo>
                  <a:pt x="84" y="463"/>
                </a:lnTo>
                <a:lnTo>
                  <a:pt x="85" y="475"/>
                </a:lnTo>
                <a:lnTo>
                  <a:pt x="85" y="473"/>
                </a:lnTo>
                <a:lnTo>
                  <a:pt x="179" y="452"/>
                </a:lnTo>
                <a:lnTo>
                  <a:pt x="179" y="454"/>
                </a:lnTo>
                <a:lnTo>
                  <a:pt x="179" y="454"/>
                </a:lnTo>
                <a:lnTo>
                  <a:pt x="85" y="460"/>
                </a:lnTo>
                <a:lnTo>
                  <a:pt x="85" y="456"/>
                </a:lnTo>
                <a:lnTo>
                  <a:pt x="85" y="456"/>
                </a:lnTo>
                <a:cubicBezTo>
                  <a:pt x="85" y="429"/>
                  <a:pt x="106" y="408"/>
                  <a:pt x="133" y="408"/>
                </a:cubicBezTo>
                <a:cubicBezTo>
                  <a:pt x="159" y="408"/>
                  <a:pt x="181" y="429"/>
                  <a:pt x="181" y="456"/>
                </a:cubicBezTo>
                <a:lnTo>
                  <a:pt x="181" y="458"/>
                </a:lnTo>
                <a:cubicBezTo>
                  <a:pt x="181" y="462"/>
                  <a:pt x="181" y="465"/>
                  <a:pt x="180" y="468"/>
                </a:cubicBezTo>
                <a:lnTo>
                  <a:pt x="180" y="470"/>
                </a:lnTo>
                <a:lnTo>
                  <a:pt x="86" y="449"/>
                </a:lnTo>
                <a:lnTo>
                  <a:pt x="86" y="447"/>
                </a:lnTo>
                <a:lnTo>
                  <a:pt x="86" y="448"/>
                </a:lnTo>
                <a:lnTo>
                  <a:pt x="133" y="504"/>
                </a:lnTo>
                <a:lnTo>
                  <a:pt x="132" y="504"/>
                </a:lnTo>
                <a:cubicBezTo>
                  <a:pt x="118" y="504"/>
                  <a:pt x="104" y="497"/>
                  <a:pt x="95" y="486"/>
                </a:cubicBezTo>
                <a:cubicBezTo>
                  <a:pt x="86" y="474"/>
                  <a:pt x="82" y="459"/>
                  <a:pt x="86" y="444"/>
                </a:cubicBezTo>
                <a:lnTo>
                  <a:pt x="86" y="442"/>
                </a:lnTo>
                <a:lnTo>
                  <a:pt x="85" y="454"/>
                </a:lnTo>
                <a:lnTo>
                  <a:pt x="85" y="451"/>
                </a:lnTo>
                <a:cubicBezTo>
                  <a:pt x="85" y="425"/>
                  <a:pt x="106" y="403"/>
                  <a:pt x="133" y="403"/>
                </a:cubicBezTo>
                <a:lnTo>
                  <a:pt x="134" y="403"/>
                </a:lnTo>
                <a:cubicBezTo>
                  <a:pt x="160" y="403"/>
                  <a:pt x="182" y="425"/>
                  <a:pt x="182" y="451"/>
                </a:cubicBezTo>
                <a:lnTo>
                  <a:pt x="182" y="454"/>
                </a:lnTo>
                <a:lnTo>
                  <a:pt x="182" y="456"/>
                </a:lnTo>
                <a:lnTo>
                  <a:pt x="134" y="408"/>
                </a:lnTo>
                <a:lnTo>
                  <a:pt x="134" y="408"/>
                </a:lnTo>
                <a:lnTo>
                  <a:pt x="87" y="450"/>
                </a:lnTo>
                <a:lnTo>
                  <a:pt x="87" y="446"/>
                </a:lnTo>
                <a:lnTo>
                  <a:pt x="87" y="446"/>
                </a:lnTo>
                <a:lnTo>
                  <a:pt x="88" y="437"/>
                </a:lnTo>
                <a:lnTo>
                  <a:pt x="88" y="432"/>
                </a:lnTo>
                <a:lnTo>
                  <a:pt x="136" y="485"/>
                </a:lnTo>
                <a:lnTo>
                  <a:pt x="135" y="485"/>
                </a:lnTo>
                <a:cubicBezTo>
                  <a:pt x="108" y="485"/>
                  <a:pt x="87" y="463"/>
                  <a:pt x="87" y="437"/>
                </a:cubicBezTo>
                <a:cubicBezTo>
                  <a:pt x="87" y="410"/>
                  <a:pt x="108" y="389"/>
                  <a:pt x="135" y="389"/>
                </a:cubicBezTo>
                <a:lnTo>
                  <a:pt x="137" y="389"/>
                </a:lnTo>
                <a:lnTo>
                  <a:pt x="89" y="437"/>
                </a:lnTo>
                <a:lnTo>
                  <a:pt x="89" y="434"/>
                </a:lnTo>
                <a:cubicBezTo>
                  <a:pt x="89" y="431"/>
                  <a:pt x="89" y="427"/>
                  <a:pt x="90" y="423"/>
                </a:cubicBezTo>
                <a:lnTo>
                  <a:pt x="91" y="421"/>
                </a:lnTo>
                <a:cubicBezTo>
                  <a:pt x="97" y="397"/>
                  <a:pt x="119" y="382"/>
                  <a:pt x="143" y="385"/>
                </a:cubicBezTo>
                <a:cubicBezTo>
                  <a:pt x="167" y="388"/>
                  <a:pt x="185" y="408"/>
                  <a:pt x="185" y="432"/>
                </a:cubicBezTo>
                <a:lnTo>
                  <a:pt x="185" y="434"/>
                </a:lnTo>
                <a:lnTo>
                  <a:pt x="185" y="437"/>
                </a:lnTo>
                <a:lnTo>
                  <a:pt x="137" y="389"/>
                </a:lnTo>
                <a:lnTo>
                  <a:pt x="139" y="389"/>
                </a:lnTo>
                <a:lnTo>
                  <a:pt x="92" y="446"/>
                </a:lnTo>
                <a:lnTo>
                  <a:pt x="91" y="444"/>
                </a:lnTo>
                <a:lnTo>
                  <a:pt x="96" y="456"/>
                </a:lnTo>
                <a:lnTo>
                  <a:pt x="95" y="454"/>
                </a:lnTo>
                <a:lnTo>
                  <a:pt x="184" y="421"/>
                </a:lnTo>
                <a:lnTo>
                  <a:pt x="185" y="423"/>
                </a:lnTo>
                <a:cubicBezTo>
                  <a:pt x="185" y="427"/>
                  <a:pt x="186" y="431"/>
                  <a:pt x="186" y="434"/>
                </a:cubicBezTo>
                <a:lnTo>
                  <a:pt x="186" y="437"/>
                </a:lnTo>
                <a:cubicBezTo>
                  <a:pt x="186" y="463"/>
                  <a:pt x="164" y="485"/>
                  <a:pt x="138" y="485"/>
                </a:cubicBezTo>
                <a:cubicBezTo>
                  <a:pt x="111" y="485"/>
                  <a:pt x="90" y="463"/>
                  <a:pt x="90" y="437"/>
                </a:cubicBezTo>
                <a:lnTo>
                  <a:pt x="90" y="431"/>
                </a:lnTo>
                <a:lnTo>
                  <a:pt x="90" y="433"/>
                </a:lnTo>
                <a:lnTo>
                  <a:pt x="185" y="427"/>
                </a:lnTo>
                <a:lnTo>
                  <a:pt x="185" y="429"/>
                </a:lnTo>
                <a:lnTo>
                  <a:pt x="185" y="422"/>
                </a:lnTo>
                <a:lnTo>
                  <a:pt x="185" y="426"/>
                </a:lnTo>
                <a:cubicBezTo>
                  <a:pt x="186" y="428"/>
                  <a:pt x="186" y="430"/>
                  <a:pt x="186" y="432"/>
                </a:cubicBezTo>
                <a:lnTo>
                  <a:pt x="186" y="436"/>
                </a:lnTo>
                <a:lnTo>
                  <a:pt x="186" y="437"/>
                </a:lnTo>
                <a:cubicBezTo>
                  <a:pt x="186" y="463"/>
                  <a:pt x="164" y="485"/>
                  <a:pt x="138" y="485"/>
                </a:cubicBezTo>
                <a:cubicBezTo>
                  <a:pt x="111" y="485"/>
                  <a:pt x="90" y="463"/>
                  <a:pt x="90" y="437"/>
                </a:cubicBezTo>
                <a:lnTo>
                  <a:pt x="90" y="435"/>
                </a:lnTo>
                <a:lnTo>
                  <a:pt x="90" y="430"/>
                </a:lnTo>
                <a:lnTo>
                  <a:pt x="90" y="426"/>
                </a:lnTo>
                <a:lnTo>
                  <a:pt x="90" y="423"/>
                </a:lnTo>
                <a:cubicBezTo>
                  <a:pt x="90" y="399"/>
                  <a:pt x="107" y="379"/>
                  <a:pt x="130" y="376"/>
                </a:cubicBezTo>
                <a:cubicBezTo>
                  <a:pt x="154" y="372"/>
                  <a:pt x="176" y="385"/>
                  <a:pt x="184" y="408"/>
                </a:cubicBezTo>
                <a:lnTo>
                  <a:pt x="184" y="409"/>
                </a:lnTo>
                <a:cubicBezTo>
                  <a:pt x="186" y="414"/>
                  <a:pt x="186" y="419"/>
                  <a:pt x="186" y="424"/>
                </a:cubicBezTo>
                <a:lnTo>
                  <a:pt x="186" y="427"/>
                </a:lnTo>
                <a:cubicBezTo>
                  <a:pt x="186" y="454"/>
                  <a:pt x="165" y="475"/>
                  <a:pt x="138" y="475"/>
                </a:cubicBezTo>
                <a:cubicBezTo>
                  <a:pt x="112" y="475"/>
                  <a:pt x="90" y="454"/>
                  <a:pt x="90" y="427"/>
                </a:cubicBezTo>
                <a:lnTo>
                  <a:pt x="90" y="426"/>
                </a:lnTo>
                <a:lnTo>
                  <a:pt x="91" y="434"/>
                </a:lnTo>
                <a:lnTo>
                  <a:pt x="91" y="431"/>
                </a:lnTo>
                <a:cubicBezTo>
                  <a:pt x="90" y="428"/>
                  <a:pt x="90" y="426"/>
                  <a:pt x="90" y="423"/>
                </a:cubicBezTo>
                <a:lnTo>
                  <a:pt x="90" y="420"/>
                </a:lnTo>
                <a:lnTo>
                  <a:pt x="91" y="432"/>
                </a:lnTo>
                <a:lnTo>
                  <a:pt x="91" y="430"/>
                </a:lnTo>
                <a:lnTo>
                  <a:pt x="185" y="418"/>
                </a:lnTo>
                <a:lnTo>
                  <a:pt x="185" y="423"/>
                </a:lnTo>
                <a:lnTo>
                  <a:pt x="185" y="426"/>
                </a:lnTo>
                <a:lnTo>
                  <a:pt x="185" y="427"/>
                </a:lnTo>
                <a:cubicBezTo>
                  <a:pt x="185" y="454"/>
                  <a:pt x="164" y="475"/>
                  <a:pt x="137" y="475"/>
                </a:cubicBezTo>
                <a:cubicBezTo>
                  <a:pt x="111" y="475"/>
                  <a:pt x="89" y="454"/>
                  <a:pt x="89" y="427"/>
                </a:cubicBezTo>
                <a:lnTo>
                  <a:pt x="89" y="426"/>
                </a:lnTo>
                <a:lnTo>
                  <a:pt x="89" y="423"/>
                </a:lnTo>
                <a:lnTo>
                  <a:pt x="89" y="418"/>
                </a:lnTo>
                <a:cubicBezTo>
                  <a:pt x="89" y="391"/>
                  <a:pt x="111" y="370"/>
                  <a:pt x="137" y="370"/>
                </a:cubicBezTo>
                <a:cubicBezTo>
                  <a:pt x="164" y="370"/>
                  <a:pt x="185" y="391"/>
                  <a:pt x="185" y="418"/>
                </a:cubicBezTo>
                <a:lnTo>
                  <a:pt x="185" y="420"/>
                </a:lnTo>
                <a:lnTo>
                  <a:pt x="185" y="423"/>
                </a:lnTo>
                <a:lnTo>
                  <a:pt x="185" y="415"/>
                </a:lnTo>
                <a:lnTo>
                  <a:pt x="185" y="418"/>
                </a:lnTo>
                <a:cubicBezTo>
                  <a:pt x="186" y="421"/>
                  <a:pt x="186" y="423"/>
                  <a:pt x="186" y="426"/>
                </a:cubicBezTo>
                <a:lnTo>
                  <a:pt x="186" y="427"/>
                </a:lnTo>
                <a:cubicBezTo>
                  <a:pt x="186" y="454"/>
                  <a:pt x="164" y="475"/>
                  <a:pt x="138" y="475"/>
                </a:cubicBezTo>
                <a:cubicBezTo>
                  <a:pt x="111" y="475"/>
                  <a:pt x="90" y="454"/>
                  <a:pt x="90" y="427"/>
                </a:cubicBezTo>
                <a:lnTo>
                  <a:pt x="90" y="423"/>
                </a:lnTo>
                <a:lnTo>
                  <a:pt x="90" y="418"/>
                </a:lnTo>
                <a:lnTo>
                  <a:pt x="185" y="427"/>
                </a:lnTo>
                <a:lnTo>
                  <a:pt x="185" y="430"/>
                </a:lnTo>
                <a:lnTo>
                  <a:pt x="184" y="432"/>
                </a:lnTo>
                <a:cubicBezTo>
                  <a:pt x="179" y="457"/>
                  <a:pt x="157" y="473"/>
                  <a:pt x="132" y="471"/>
                </a:cubicBezTo>
                <a:cubicBezTo>
                  <a:pt x="108" y="468"/>
                  <a:pt x="89" y="448"/>
                  <a:pt x="89" y="423"/>
                </a:cubicBezTo>
                <a:lnTo>
                  <a:pt x="89" y="421"/>
                </a:lnTo>
                <a:cubicBezTo>
                  <a:pt x="89" y="418"/>
                  <a:pt x="89" y="416"/>
                  <a:pt x="90" y="413"/>
                </a:cubicBezTo>
                <a:lnTo>
                  <a:pt x="90" y="410"/>
                </a:lnTo>
                <a:cubicBezTo>
                  <a:pt x="94" y="387"/>
                  <a:pt x="114" y="370"/>
                  <a:pt x="137" y="370"/>
                </a:cubicBezTo>
                <a:lnTo>
                  <a:pt x="138" y="370"/>
                </a:lnTo>
                <a:lnTo>
                  <a:pt x="92" y="430"/>
                </a:lnTo>
                <a:lnTo>
                  <a:pt x="91" y="428"/>
                </a:lnTo>
                <a:lnTo>
                  <a:pt x="92" y="431"/>
                </a:lnTo>
                <a:cubicBezTo>
                  <a:pt x="86" y="417"/>
                  <a:pt x="88" y="400"/>
                  <a:pt x="97" y="387"/>
                </a:cubicBezTo>
                <a:cubicBezTo>
                  <a:pt x="106" y="373"/>
                  <a:pt x="121" y="365"/>
                  <a:pt x="137" y="365"/>
                </a:cubicBezTo>
                <a:lnTo>
                  <a:pt x="137" y="365"/>
                </a:lnTo>
                <a:lnTo>
                  <a:pt x="138" y="365"/>
                </a:lnTo>
                <a:lnTo>
                  <a:pt x="90" y="413"/>
                </a:lnTo>
                <a:lnTo>
                  <a:pt x="90" y="406"/>
                </a:lnTo>
                <a:lnTo>
                  <a:pt x="90" y="399"/>
                </a:lnTo>
                <a:cubicBezTo>
                  <a:pt x="90" y="372"/>
                  <a:pt x="112" y="351"/>
                  <a:pt x="138" y="351"/>
                </a:cubicBezTo>
                <a:cubicBezTo>
                  <a:pt x="165" y="351"/>
                  <a:pt x="186" y="372"/>
                  <a:pt x="186" y="399"/>
                </a:cubicBezTo>
                <a:lnTo>
                  <a:pt x="186" y="400"/>
                </a:lnTo>
                <a:cubicBezTo>
                  <a:pt x="186" y="403"/>
                  <a:pt x="186" y="405"/>
                  <a:pt x="186" y="407"/>
                </a:cubicBezTo>
                <a:lnTo>
                  <a:pt x="185" y="411"/>
                </a:lnTo>
                <a:lnTo>
                  <a:pt x="185" y="396"/>
                </a:lnTo>
                <a:lnTo>
                  <a:pt x="186" y="399"/>
                </a:lnTo>
                <a:lnTo>
                  <a:pt x="184" y="392"/>
                </a:lnTo>
                <a:lnTo>
                  <a:pt x="185" y="393"/>
                </a:lnTo>
                <a:lnTo>
                  <a:pt x="92" y="420"/>
                </a:lnTo>
                <a:lnTo>
                  <a:pt x="92" y="418"/>
                </a:lnTo>
                <a:lnTo>
                  <a:pt x="91" y="413"/>
                </a:lnTo>
                <a:lnTo>
                  <a:pt x="186" y="404"/>
                </a:lnTo>
                <a:lnTo>
                  <a:pt x="186" y="406"/>
                </a:lnTo>
                <a:lnTo>
                  <a:pt x="186" y="408"/>
                </a:lnTo>
                <a:cubicBezTo>
                  <a:pt x="186" y="435"/>
                  <a:pt x="164" y="456"/>
                  <a:pt x="138" y="456"/>
                </a:cubicBezTo>
                <a:lnTo>
                  <a:pt x="137" y="456"/>
                </a:lnTo>
                <a:cubicBezTo>
                  <a:pt x="124" y="456"/>
                  <a:pt x="111" y="451"/>
                  <a:pt x="102" y="440"/>
                </a:cubicBezTo>
                <a:cubicBezTo>
                  <a:pt x="93" y="430"/>
                  <a:pt x="88" y="417"/>
                  <a:pt x="90" y="403"/>
                </a:cubicBezTo>
                <a:lnTo>
                  <a:pt x="90" y="399"/>
                </a:lnTo>
                <a:lnTo>
                  <a:pt x="91" y="393"/>
                </a:lnTo>
                <a:lnTo>
                  <a:pt x="92" y="413"/>
                </a:lnTo>
                <a:lnTo>
                  <a:pt x="91" y="411"/>
                </a:lnTo>
                <a:lnTo>
                  <a:pt x="186" y="399"/>
                </a:lnTo>
                <a:lnTo>
                  <a:pt x="186" y="402"/>
                </a:lnTo>
                <a:lnTo>
                  <a:pt x="186" y="404"/>
                </a:lnTo>
                <a:cubicBezTo>
                  <a:pt x="186" y="430"/>
                  <a:pt x="164" y="452"/>
                  <a:pt x="138" y="452"/>
                </a:cubicBezTo>
                <a:cubicBezTo>
                  <a:pt x="111" y="452"/>
                  <a:pt x="90" y="430"/>
                  <a:pt x="90" y="404"/>
                </a:cubicBezTo>
                <a:lnTo>
                  <a:pt x="90" y="401"/>
                </a:lnTo>
                <a:lnTo>
                  <a:pt x="90" y="396"/>
                </a:lnTo>
                <a:lnTo>
                  <a:pt x="90" y="391"/>
                </a:lnTo>
                <a:lnTo>
                  <a:pt x="90" y="389"/>
                </a:lnTo>
                <a:cubicBezTo>
                  <a:pt x="90" y="363"/>
                  <a:pt x="111" y="341"/>
                  <a:pt x="138" y="341"/>
                </a:cubicBezTo>
                <a:cubicBezTo>
                  <a:pt x="164" y="341"/>
                  <a:pt x="186" y="363"/>
                  <a:pt x="186" y="389"/>
                </a:cubicBezTo>
                <a:lnTo>
                  <a:pt x="186" y="391"/>
                </a:lnTo>
                <a:lnTo>
                  <a:pt x="186" y="391"/>
                </a:lnTo>
                <a:lnTo>
                  <a:pt x="186" y="401"/>
                </a:lnTo>
                <a:lnTo>
                  <a:pt x="186" y="404"/>
                </a:lnTo>
                <a:cubicBezTo>
                  <a:pt x="186" y="430"/>
                  <a:pt x="165" y="452"/>
                  <a:pt x="138" y="452"/>
                </a:cubicBezTo>
                <a:cubicBezTo>
                  <a:pt x="112" y="452"/>
                  <a:pt x="90" y="430"/>
                  <a:pt x="90" y="404"/>
                </a:cubicBezTo>
                <a:lnTo>
                  <a:pt x="90" y="403"/>
                </a:lnTo>
                <a:lnTo>
                  <a:pt x="90" y="405"/>
                </a:lnTo>
                <a:cubicBezTo>
                  <a:pt x="90" y="400"/>
                  <a:pt x="90" y="396"/>
                  <a:pt x="91" y="391"/>
                </a:cubicBezTo>
                <a:lnTo>
                  <a:pt x="91" y="388"/>
                </a:lnTo>
                <a:cubicBezTo>
                  <a:pt x="92" y="386"/>
                  <a:pt x="92" y="383"/>
                  <a:pt x="93" y="381"/>
                </a:cubicBezTo>
                <a:lnTo>
                  <a:pt x="93" y="379"/>
                </a:lnTo>
                <a:cubicBezTo>
                  <a:pt x="100" y="359"/>
                  <a:pt x="120" y="345"/>
                  <a:pt x="142" y="347"/>
                </a:cubicBezTo>
                <a:cubicBezTo>
                  <a:pt x="164" y="348"/>
                  <a:pt x="182" y="364"/>
                  <a:pt x="186" y="385"/>
                </a:cubicBezTo>
                <a:lnTo>
                  <a:pt x="187" y="388"/>
                </a:lnTo>
                <a:cubicBezTo>
                  <a:pt x="187" y="391"/>
                  <a:pt x="187" y="394"/>
                  <a:pt x="187" y="397"/>
                </a:cubicBezTo>
                <a:lnTo>
                  <a:pt x="187" y="399"/>
                </a:lnTo>
                <a:cubicBezTo>
                  <a:pt x="187" y="423"/>
                  <a:pt x="169" y="444"/>
                  <a:pt x="145" y="447"/>
                </a:cubicBezTo>
                <a:cubicBezTo>
                  <a:pt x="120" y="449"/>
                  <a:pt x="98" y="433"/>
                  <a:pt x="93" y="409"/>
                </a:cubicBezTo>
                <a:lnTo>
                  <a:pt x="92" y="405"/>
                </a:lnTo>
                <a:lnTo>
                  <a:pt x="91" y="403"/>
                </a:lnTo>
                <a:cubicBezTo>
                  <a:pt x="87" y="389"/>
                  <a:pt x="89" y="373"/>
                  <a:pt x="98" y="361"/>
                </a:cubicBezTo>
                <a:cubicBezTo>
                  <a:pt x="108" y="349"/>
                  <a:pt x="122" y="341"/>
                  <a:pt x="137" y="341"/>
                </a:cubicBezTo>
                <a:lnTo>
                  <a:pt x="138" y="341"/>
                </a:lnTo>
                <a:cubicBezTo>
                  <a:pt x="165" y="341"/>
                  <a:pt x="186" y="363"/>
                  <a:pt x="186" y="389"/>
                </a:cubicBezTo>
                <a:lnTo>
                  <a:pt x="186" y="395"/>
                </a:lnTo>
                <a:lnTo>
                  <a:pt x="186" y="405"/>
                </a:lnTo>
                <a:lnTo>
                  <a:pt x="92" y="384"/>
                </a:lnTo>
                <a:lnTo>
                  <a:pt x="93" y="382"/>
                </a:lnTo>
                <a:lnTo>
                  <a:pt x="90" y="397"/>
                </a:lnTo>
                <a:lnTo>
                  <a:pt x="90" y="394"/>
                </a:lnTo>
                <a:lnTo>
                  <a:pt x="91" y="385"/>
                </a:lnTo>
                <a:lnTo>
                  <a:pt x="186" y="399"/>
                </a:lnTo>
                <a:lnTo>
                  <a:pt x="186" y="401"/>
                </a:lnTo>
                <a:lnTo>
                  <a:pt x="185" y="404"/>
                </a:lnTo>
                <a:cubicBezTo>
                  <a:pt x="180" y="430"/>
                  <a:pt x="155" y="447"/>
                  <a:pt x="129" y="442"/>
                </a:cubicBezTo>
                <a:cubicBezTo>
                  <a:pt x="103" y="436"/>
                  <a:pt x="86" y="411"/>
                  <a:pt x="91" y="385"/>
                </a:cubicBezTo>
                <a:lnTo>
                  <a:pt x="91" y="383"/>
                </a:lnTo>
                <a:lnTo>
                  <a:pt x="92" y="380"/>
                </a:lnTo>
                <a:cubicBezTo>
                  <a:pt x="96" y="358"/>
                  <a:pt x="115" y="342"/>
                  <a:pt x="138" y="341"/>
                </a:cubicBezTo>
                <a:cubicBezTo>
                  <a:pt x="160" y="341"/>
                  <a:pt x="180" y="356"/>
                  <a:pt x="186" y="378"/>
                </a:cubicBezTo>
                <a:lnTo>
                  <a:pt x="186" y="380"/>
                </a:lnTo>
                <a:lnTo>
                  <a:pt x="187" y="387"/>
                </a:lnTo>
                <a:lnTo>
                  <a:pt x="92" y="389"/>
                </a:lnTo>
                <a:lnTo>
                  <a:pt x="93" y="385"/>
                </a:lnTo>
                <a:lnTo>
                  <a:pt x="93" y="380"/>
                </a:lnTo>
                <a:lnTo>
                  <a:pt x="141" y="433"/>
                </a:lnTo>
                <a:lnTo>
                  <a:pt x="140" y="433"/>
                </a:lnTo>
                <a:cubicBezTo>
                  <a:pt x="126" y="433"/>
                  <a:pt x="112" y="427"/>
                  <a:pt x="103" y="415"/>
                </a:cubicBezTo>
                <a:cubicBezTo>
                  <a:pt x="94" y="404"/>
                  <a:pt x="91" y="390"/>
                  <a:pt x="93" y="376"/>
                </a:cubicBezTo>
                <a:lnTo>
                  <a:pt x="94" y="371"/>
                </a:lnTo>
                <a:lnTo>
                  <a:pt x="93" y="380"/>
                </a:lnTo>
                <a:lnTo>
                  <a:pt x="93" y="374"/>
                </a:lnTo>
                <a:lnTo>
                  <a:pt x="93" y="370"/>
                </a:lnTo>
                <a:cubicBezTo>
                  <a:pt x="93" y="345"/>
                  <a:pt x="113" y="324"/>
                  <a:pt x="138" y="323"/>
                </a:cubicBezTo>
                <a:cubicBezTo>
                  <a:pt x="164" y="321"/>
                  <a:pt x="186" y="339"/>
                  <a:pt x="189" y="365"/>
                </a:cubicBezTo>
                <a:lnTo>
                  <a:pt x="190" y="369"/>
                </a:lnTo>
                <a:lnTo>
                  <a:pt x="190" y="376"/>
                </a:lnTo>
                <a:lnTo>
                  <a:pt x="142" y="332"/>
                </a:lnTo>
                <a:lnTo>
                  <a:pt x="143" y="332"/>
                </a:lnTo>
                <a:lnTo>
                  <a:pt x="95" y="380"/>
                </a:lnTo>
                <a:lnTo>
                  <a:pt x="95" y="377"/>
                </a:lnTo>
                <a:lnTo>
                  <a:pt x="96" y="367"/>
                </a:lnTo>
                <a:lnTo>
                  <a:pt x="96" y="368"/>
                </a:lnTo>
                <a:lnTo>
                  <a:pt x="96" y="366"/>
                </a:lnTo>
                <a:cubicBezTo>
                  <a:pt x="96" y="339"/>
                  <a:pt x="117" y="318"/>
                  <a:pt x="144" y="318"/>
                </a:cubicBezTo>
                <a:cubicBezTo>
                  <a:pt x="170" y="318"/>
                  <a:pt x="192" y="339"/>
                  <a:pt x="192" y="366"/>
                </a:cubicBezTo>
                <a:lnTo>
                  <a:pt x="192" y="367"/>
                </a:lnTo>
                <a:lnTo>
                  <a:pt x="192" y="370"/>
                </a:lnTo>
                <a:lnTo>
                  <a:pt x="192" y="374"/>
                </a:lnTo>
                <a:lnTo>
                  <a:pt x="192" y="375"/>
                </a:lnTo>
                <a:cubicBezTo>
                  <a:pt x="192" y="402"/>
                  <a:pt x="170" y="423"/>
                  <a:pt x="144" y="423"/>
                </a:cubicBezTo>
                <a:cubicBezTo>
                  <a:pt x="117" y="423"/>
                  <a:pt x="96" y="402"/>
                  <a:pt x="96" y="375"/>
                </a:cubicBezTo>
                <a:lnTo>
                  <a:pt x="96" y="373"/>
                </a:lnTo>
                <a:lnTo>
                  <a:pt x="96" y="368"/>
                </a:lnTo>
                <a:lnTo>
                  <a:pt x="96" y="363"/>
                </a:lnTo>
                <a:lnTo>
                  <a:pt x="96" y="361"/>
                </a:lnTo>
                <a:cubicBezTo>
                  <a:pt x="96" y="334"/>
                  <a:pt x="117" y="313"/>
                  <a:pt x="144" y="313"/>
                </a:cubicBezTo>
                <a:cubicBezTo>
                  <a:pt x="170" y="313"/>
                  <a:pt x="192" y="334"/>
                  <a:pt x="192" y="361"/>
                </a:cubicBezTo>
                <a:lnTo>
                  <a:pt x="192" y="362"/>
                </a:lnTo>
                <a:lnTo>
                  <a:pt x="192" y="365"/>
                </a:lnTo>
                <a:lnTo>
                  <a:pt x="192" y="370"/>
                </a:lnTo>
                <a:cubicBezTo>
                  <a:pt x="192" y="397"/>
                  <a:pt x="170" y="418"/>
                  <a:pt x="144" y="418"/>
                </a:cubicBezTo>
                <a:lnTo>
                  <a:pt x="143" y="418"/>
                </a:lnTo>
                <a:cubicBezTo>
                  <a:pt x="116" y="418"/>
                  <a:pt x="95" y="397"/>
                  <a:pt x="95" y="370"/>
                </a:cubicBezTo>
                <a:lnTo>
                  <a:pt x="95" y="368"/>
                </a:lnTo>
                <a:cubicBezTo>
                  <a:pt x="95" y="362"/>
                  <a:pt x="96" y="356"/>
                  <a:pt x="98" y="351"/>
                </a:cubicBezTo>
                <a:lnTo>
                  <a:pt x="99" y="348"/>
                </a:lnTo>
                <a:cubicBezTo>
                  <a:pt x="105" y="333"/>
                  <a:pt x="119" y="322"/>
                  <a:pt x="135" y="319"/>
                </a:cubicBezTo>
                <a:lnTo>
                  <a:pt x="137" y="318"/>
                </a:lnTo>
                <a:cubicBezTo>
                  <a:pt x="143" y="317"/>
                  <a:pt x="150" y="317"/>
                  <a:pt x="156" y="318"/>
                </a:cubicBezTo>
                <a:lnTo>
                  <a:pt x="158" y="319"/>
                </a:lnTo>
                <a:cubicBezTo>
                  <a:pt x="183" y="324"/>
                  <a:pt x="199" y="346"/>
                  <a:pt x="197" y="371"/>
                </a:cubicBezTo>
                <a:cubicBezTo>
                  <a:pt x="194" y="395"/>
                  <a:pt x="174" y="414"/>
                  <a:pt x="149" y="414"/>
                </a:cubicBezTo>
                <a:lnTo>
                  <a:pt x="148" y="414"/>
                </a:lnTo>
                <a:cubicBezTo>
                  <a:pt x="122" y="414"/>
                  <a:pt x="100" y="392"/>
                  <a:pt x="100" y="366"/>
                </a:cubicBezTo>
                <a:cubicBezTo>
                  <a:pt x="100" y="339"/>
                  <a:pt x="122" y="318"/>
                  <a:pt x="148" y="318"/>
                </a:cubicBezTo>
                <a:lnTo>
                  <a:pt x="149" y="318"/>
                </a:lnTo>
                <a:lnTo>
                  <a:pt x="150" y="318"/>
                </a:lnTo>
                <a:lnTo>
                  <a:pt x="102" y="366"/>
                </a:lnTo>
                <a:lnTo>
                  <a:pt x="102" y="363"/>
                </a:lnTo>
                <a:lnTo>
                  <a:pt x="103" y="375"/>
                </a:lnTo>
                <a:lnTo>
                  <a:pt x="103" y="373"/>
                </a:lnTo>
                <a:lnTo>
                  <a:pt x="197" y="352"/>
                </a:lnTo>
                <a:lnTo>
                  <a:pt x="197" y="354"/>
                </a:lnTo>
                <a:cubicBezTo>
                  <a:pt x="198" y="357"/>
                  <a:pt x="198" y="360"/>
                  <a:pt x="198" y="363"/>
                </a:cubicBezTo>
                <a:lnTo>
                  <a:pt x="198" y="366"/>
                </a:lnTo>
                <a:lnTo>
                  <a:pt x="103" y="354"/>
                </a:lnTo>
                <a:lnTo>
                  <a:pt x="104" y="352"/>
                </a:lnTo>
                <a:lnTo>
                  <a:pt x="102" y="364"/>
                </a:lnTo>
                <a:lnTo>
                  <a:pt x="102" y="361"/>
                </a:lnTo>
                <a:cubicBezTo>
                  <a:pt x="102" y="334"/>
                  <a:pt x="124" y="313"/>
                  <a:pt x="150" y="313"/>
                </a:cubicBezTo>
                <a:lnTo>
                  <a:pt x="151" y="313"/>
                </a:lnTo>
                <a:lnTo>
                  <a:pt x="152" y="313"/>
                </a:lnTo>
                <a:lnTo>
                  <a:pt x="104" y="361"/>
                </a:lnTo>
                <a:lnTo>
                  <a:pt x="104" y="356"/>
                </a:lnTo>
                <a:lnTo>
                  <a:pt x="104" y="356"/>
                </a:lnTo>
                <a:cubicBezTo>
                  <a:pt x="102" y="343"/>
                  <a:pt x="107" y="329"/>
                  <a:pt x="116" y="319"/>
                </a:cubicBezTo>
                <a:cubicBezTo>
                  <a:pt x="125" y="309"/>
                  <a:pt x="138" y="303"/>
                  <a:pt x="151" y="303"/>
                </a:cubicBezTo>
                <a:lnTo>
                  <a:pt x="152" y="303"/>
                </a:lnTo>
                <a:cubicBezTo>
                  <a:pt x="175" y="303"/>
                  <a:pt x="195" y="320"/>
                  <a:pt x="199" y="344"/>
                </a:cubicBezTo>
                <a:lnTo>
                  <a:pt x="200" y="347"/>
                </a:lnTo>
                <a:cubicBezTo>
                  <a:pt x="200" y="349"/>
                  <a:pt x="200" y="352"/>
                  <a:pt x="200" y="354"/>
                </a:cubicBezTo>
                <a:lnTo>
                  <a:pt x="200" y="356"/>
                </a:lnTo>
                <a:lnTo>
                  <a:pt x="106" y="345"/>
                </a:lnTo>
                <a:lnTo>
                  <a:pt x="106" y="343"/>
                </a:lnTo>
                <a:lnTo>
                  <a:pt x="105" y="354"/>
                </a:lnTo>
                <a:lnTo>
                  <a:pt x="105" y="351"/>
                </a:lnTo>
                <a:cubicBezTo>
                  <a:pt x="105" y="348"/>
                  <a:pt x="105" y="344"/>
                  <a:pt x="106" y="341"/>
                </a:cubicBezTo>
                <a:lnTo>
                  <a:pt x="107" y="337"/>
                </a:lnTo>
                <a:cubicBezTo>
                  <a:pt x="112" y="315"/>
                  <a:pt x="131" y="299"/>
                  <a:pt x="154" y="299"/>
                </a:cubicBezTo>
                <a:lnTo>
                  <a:pt x="154" y="299"/>
                </a:lnTo>
                <a:lnTo>
                  <a:pt x="107" y="339"/>
                </a:lnTo>
                <a:lnTo>
                  <a:pt x="108" y="336"/>
                </a:lnTo>
                <a:lnTo>
                  <a:pt x="107" y="344"/>
                </a:lnTo>
                <a:lnTo>
                  <a:pt x="107" y="342"/>
                </a:lnTo>
                <a:lnTo>
                  <a:pt x="202" y="351"/>
                </a:lnTo>
                <a:lnTo>
                  <a:pt x="202" y="354"/>
                </a:lnTo>
                <a:lnTo>
                  <a:pt x="201" y="356"/>
                </a:lnTo>
                <a:cubicBezTo>
                  <a:pt x="196" y="381"/>
                  <a:pt x="174" y="397"/>
                  <a:pt x="149" y="395"/>
                </a:cubicBezTo>
                <a:cubicBezTo>
                  <a:pt x="125" y="392"/>
                  <a:pt x="106" y="372"/>
                  <a:pt x="106" y="347"/>
                </a:cubicBezTo>
                <a:lnTo>
                  <a:pt x="106" y="345"/>
                </a:lnTo>
                <a:lnTo>
                  <a:pt x="106" y="342"/>
                </a:lnTo>
                <a:lnTo>
                  <a:pt x="106" y="337"/>
                </a:lnTo>
                <a:lnTo>
                  <a:pt x="106" y="332"/>
                </a:lnTo>
                <a:cubicBezTo>
                  <a:pt x="106" y="308"/>
                  <a:pt x="125" y="287"/>
                  <a:pt x="149" y="285"/>
                </a:cubicBezTo>
                <a:cubicBezTo>
                  <a:pt x="174" y="282"/>
                  <a:pt x="196" y="299"/>
                  <a:pt x="201" y="323"/>
                </a:cubicBezTo>
                <a:lnTo>
                  <a:pt x="202" y="326"/>
                </a:lnTo>
                <a:cubicBezTo>
                  <a:pt x="202" y="329"/>
                  <a:pt x="202" y="332"/>
                  <a:pt x="202" y="335"/>
                </a:cubicBezTo>
                <a:lnTo>
                  <a:pt x="202" y="337"/>
                </a:lnTo>
                <a:cubicBezTo>
                  <a:pt x="202" y="364"/>
                  <a:pt x="181" y="385"/>
                  <a:pt x="154" y="385"/>
                </a:cubicBezTo>
                <a:cubicBezTo>
                  <a:pt x="128" y="385"/>
                  <a:pt x="106" y="364"/>
                  <a:pt x="106" y="337"/>
                </a:cubicBezTo>
                <a:lnTo>
                  <a:pt x="106" y="335"/>
                </a:lnTo>
                <a:cubicBezTo>
                  <a:pt x="106" y="332"/>
                  <a:pt x="107" y="329"/>
                  <a:pt x="107" y="326"/>
                </a:cubicBezTo>
                <a:lnTo>
                  <a:pt x="108" y="323"/>
                </a:lnTo>
                <a:cubicBezTo>
                  <a:pt x="113" y="299"/>
                  <a:pt x="135" y="282"/>
                  <a:pt x="160" y="285"/>
                </a:cubicBezTo>
                <a:cubicBezTo>
                  <a:pt x="184" y="287"/>
                  <a:pt x="203" y="308"/>
                  <a:pt x="203" y="332"/>
                </a:cubicBezTo>
                <a:lnTo>
                  <a:pt x="203" y="335"/>
                </a:lnTo>
                <a:lnTo>
                  <a:pt x="203" y="337"/>
                </a:lnTo>
                <a:cubicBezTo>
                  <a:pt x="203" y="364"/>
                  <a:pt x="181" y="385"/>
                  <a:pt x="155" y="385"/>
                </a:cubicBezTo>
                <a:cubicBezTo>
                  <a:pt x="128" y="385"/>
                  <a:pt x="107" y="364"/>
                  <a:pt x="107" y="337"/>
                </a:cubicBezTo>
                <a:lnTo>
                  <a:pt x="107" y="335"/>
                </a:lnTo>
                <a:lnTo>
                  <a:pt x="107" y="332"/>
                </a:lnTo>
                <a:lnTo>
                  <a:pt x="108" y="323"/>
                </a:lnTo>
                <a:lnTo>
                  <a:pt x="155" y="376"/>
                </a:lnTo>
                <a:lnTo>
                  <a:pt x="155" y="376"/>
                </a:lnTo>
                <a:cubicBezTo>
                  <a:pt x="141" y="376"/>
                  <a:pt x="127" y="370"/>
                  <a:pt x="118" y="359"/>
                </a:cubicBezTo>
                <a:cubicBezTo>
                  <a:pt x="109" y="348"/>
                  <a:pt x="105" y="334"/>
                  <a:pt x="108" y="320"/>
                </a:cubicBezTo>
                <a:lnTo>
                  <a:pt x="108" y="317"/>
                </a:lnTo>
                <a:cubicBezTo>
                  <a:pt x="109" y="312"/>
                  <a:pt x="110" y="308"/>
                  <a:pt x="113" y="304"/>
                </a:cubicBezTo>
                <a:lnTo>
                  <a:pt x="114" y="302"/>
                </a:lnTo>
                <a:cubicBezTo>
                  <a:pt x="123" y="282"/>
                  <a:pt x="146" y="271"/>
                  <a:pt x="167" y="276"/>
                </a:cubicBezTo>
                <a:cubicBezTo>
                  <a:pt x="189" y="281"/>
                  <a:pt x="204" y="301"/>
                  <a:pt x="204" y="323"/>
                </a:cubicBezTo>
                <a:lnTo>
                  <a:pt x="204" y="328"/>
                </a:lnTo>
                <a:lnTo>
                  <a:pt x="204" y="332"/>
                </a:lnTo>
                <a:cubicBezTo>
                  <a:pt x="204" y="356"/>
                  <a:pt x="187" y="376"/>
                  <a:pt x="164" y="380"/>
                </a:cubicBezTo>
                <a:cubicBezTo>
                  <a:pt x="141" y="384"/>
                  <a:pt x="118" y="370"/>
                  <a:pt x="111" y="348"/>
                </a:cubicBezTo>
                <a:lnTo>
                  <a:pt x="110" y="346"/>
                </a:lnTo>
                <a:cubicBezTo>
                  <a:pt x="110" y="344"/>
                  <a:pt x="109" y="341"/>
                  <a:pt x="109" y="339"/>
                </a:cubicBezTo>
                <a:lnTo>
                  <a:pt x="108" y="336"/>
                </a:lnTo>
                <a:cubicBezTo>
                  <a:pt x="107" y="332"/>
                  <a:pt x="107" y="328"/>
                  <a:pt x="108" y="324"/>
                </a:cubicBezTo>
                <a:lnTo>
                  <a:pt x="108" y="318"/>
                </a:lnTo>
                <a:lnTo>
                  <a:pt x="108" y="319"/>
                </a:lnTo>
                <a:lnTo>
                  <a:pt x="108" y="318"/>
                </a:lnTo>
                <a:cubicBezTo>
                  <a:pt x="108" y="292"/>
                  <a:pt x="129" y="270"/>
                  <a:pt x="156" y="270"/>
                </a:cubicBezTo>
                <a:cubicBezTo>
                  <a:pt x="182" y="270"/>
                  <a:pt x="204" y="292"/>
                  <a:pt x="204" y="318"/>
                </a:cubicBezTo>
                <a:lnTo>
                  <a:pt x="204" y="321"/>
                </a:lnTo>
                <a:lnTo>
                  <a:pt x="204" y="325"/>
                </a:lnTo>
                <a:lnTo>
                  <a:pt x="204" y="330"/>
                </a:lnTo>
                <a:lnTo>
                  <a:pt x="204" y="332"/>
                </a:lnTo>
                <a:cubicBezTo>
                  <a:pt x="204" y="359"/>
                  <a:pt x="182" y="380"/>
                  <a:pt x="156" y="380"/>
                </a:cubicBezTo>
                <a:cubicBezTo>
                  <a:pt x="129" y="380"/>
                  <a:pt x="108" y="359"/>
                  <a:pt x="108" y="332"/>
                </a:cubicBezTo>
                <a:lnTo>
                  <a:pt x="108" y="331"/>
                </a:lnTo>
                <a:cubicBezTo>
                  <a:pt x="108" y="329"/>
                  <a:pt x="108" y="326"/>
                  <a:pt x="109" y="324"/>
                </a:cubicBezTo>
                <a:lnTo>
                  <a:pt x="109" y="321"/>
                </a:lnTo>
                <a:lnTo>
                  <a:pt x="108" y="328"/>
                </a:lnTo>
                <a:lnTo>
                  <a:pt x="108" y="323"/>
                </a:lnTo>
                <a:lnTo>
                  <a:pt x="156" y="371"/>
                </a:lnTo>
                <a:lnTo>
                  <a:pt x="156" y="371"/>
                </a:lnTo>
                <a:cubicBezTo>
                  <a:pt x="129" y="371"/>
                  <a:pt x="108" y="349"/>
                  <a:pt x="108" y="323"/>
                </a:cubicBezTo>
                <a:lnTo>
                  <a:pt x="108" y="320"/>
                </a:lnTo>
                <a:lnTo>
                  <a:pt x="109" y="310"/>
                </a:lnTo>
                <a:lnTo>
                  <a:pt x="109" y="306"/>
                </a:lnTo>
                <a:lnTo>
                  <a:pt x="109" y="309"/>
                </a:lnTo>
                <a:cubicBezTo>
                  <a:pt x="109" y="282"/>
                  <a:pt x="130" y="261"/>
                  <a:pt x="157" y="261"/>
                </a:cubicBezTo>
                <a:cubicBezTo>
                  <a:pt x="183" y="261"/>
                  <a:pt x="205" y="282"/>
                  <a:pt x="205" y="309"/>
                </a:cubicBezTo>
                <a:lnTo>
                  <a:pt x="205" y="310"/>
                </a:lnTo>
                <a:lnTo>
                  <a:pt x="205" y="313"/>
                </a:lnTo>
                <a:lnTo>
                  <a:pt x="205" y="317"/>
                </a:lnTo>
                <a:lnTo>
                  <a:pt x="205" y="318"/>
                </a:lnTo>
                <a:lnTo>
                  <a:pt x="111" y="303"/>
                </a:lnTo>
                <a:lnTo>
                  <a:pt x="112" y="302"/>
                </a:lnTo>
                <a:lnTo>
                  <a:pt x="110" y="309"/>
                </a:lnTo>
                <a:lnTo>
                  <a:pt x="111" y="306"/>
                </a:lnTo>
                <a:lnTo>
                  <a:pt x="111" y="304"/>
                </a:lnTo>
                <a:lnTo>
                  <a:pt x="110" y="310"/>
                </a:lnTo>
                <a:lnTo>
                  <a:pt x="110" y="309"/>
                </a:lnTo>
                <a:cubicBezTo>
                  <a:pt x="110" y="282"/>
                  <a:pt x="132" y="261"/>
                  <a:pt x="158" y="261"/>
                </a:cubicBezTo>
                <a:cubicBezTo>
                  <a:pt x="185" y="261"/>
                  <a:pt x="206" y="282"/>
                  <a:pt x="206" y="309"/>
                </a:cubicBezTo>
                <a:lnTo>
                  <a:pt x="206" y="310"/>
                </a:lnTo>
                <a:cubicBezTo>
                  <a:pt x="206" y="313"/>
                  <a:pt x="206" y="316"/>
                  <a:pt x="206" y="318"/>
                </a:cubicBezTo>
                <a:lnTo>
                  <a:pt x="205" y="321"/>
                </a:lnTo>
                <a:lnTo>
                  <a:pt x="206" y="309"/>
                </a:lnTo>
                <a:lnTo>
                  <a:pt x="206" y="314"/>
                </a:lnTo>
                <a:cubicBezTo>
                  <a:pt x="208" y="327"/>
                  <a:pt x="203" y="341"/>
                  <a:pt x="194" y="351"/>
                </a:cubicBezTo>
                <a:cubicBezTo>
                  <a:pt x="185" y="361"/>
                  <a:pt x="172" y="366"/>
                  <a:pt x="158" y="366"/>
                </a:cubicBezTo>
                <a:lnTo>
                  <a:pt x="157" y="366"/>
                </a:lnTo>
                <a:cubicBezTo>
                  <a:pt x="143" y="366"/>
                  <a:pt x="130" y="360"/>
                  <a:pt x="121" y="349"/>
                </a:cubicBezTo>
                <a:cubicBezTo>
                  <a:pt x="112" y="339"/>
                  <a:pt x="108" y="324"/>
                  <a:pt x="110" y="311"/>
                </a:cubicBezTo>
                <a:lnTo>
                  <a:pt x="111" y="308"/>
                </a:lnTo>
                <a:lnTo>
                  <a:pt x="110" y="315"/>
                </a:lnTo>
                <a:lnTo>
                  <a:pt x="110" y="313"/>
                </a:lnTo>
                <a:cubicBezTo>
                  <a:pt x="110" y="287"/>
                  <a:pt x="131" y="265"/>
                  <a:pt x="158" y="265"/>
                </a:cubicBezTo>
                <a:cubicBezTo>
                  <a:pt x="184" y="265"/>
                  <a:pt x="206" y="287"/>
                  <a:pt x="206" y="313"/>
                </a:cubicBezTo>
                <a:lnTo>
                  <a:pt x="206" y="317"/>
                </a:lnTo>
                <a:lnTo>
                  <a:pt x="206" y="318"/>
                </a:lnTo>
                <a:cubicBezTo>
                  <a:pt x="206" y="345"/>
                  <a:pt x="184" y="366"/>
                  <a:pt x="158" y="366"/>
                </a:cubicBezTo>
                <a:cubicBezTo>
                  <a:pt x="131" y="366"/>
                  <a:pt x="110" y="345"/>
                  <a:pt x="110" y="318"/>
                </a:cubicBezTo>
                <a:lnTo>
                  <a:pt x="110" y="313"/>
                </a:lnTo>
                <a:lnTo>
                  <a:pt x="111" y="303"/>
                </a:lnTo>
                <a:lnTo>
                  <a:pt x="110" y="299"/>
                </a:lnTo>
                <a:lnTo>
                  <a:pt x="111" y="289"/>
                </a:lnTo>
                <a:cubicBezTo>
                  <a:pt x="114" y="264"/>
                  <a:pt x="136" y="245"/>
                  <a:pt x="162" y="247"/>
                </a:cubicBezTo>
                <a:cubicBezTo>
                  <a:pt x="187" y="248"/>
                  <a:pt x="207" y="269"/>
                  <a:pt x="207" y="294"/>
                </a:cubicBezTo>
                <a:lnTo>
                  <a:pt x="207" y="298"/>
                </a:lnTo>
                <a:lnTo>
                  <a:pt x="207" y="301"/>
                </a:lnTo>
                <a:lnTo>
                  <a:pt x="207" y="304"/>
                </a:lnTo>
                <a:cubicBezTo>
                  <a:pt x="207" y="330"/>
                  <a:pt x="185" y="352"/>
                  <a:pt x="159" y="352"/>
                </a:cubicBezTo>
                <a:cubicBezTo>
                  <a:pt x="132" y="352"/>
                  <a:pt x="111" y="330"/>
                  <a:pt x="111" y="304"/>
                </a:cubicBezTo>
                <a:lnTo>
                  <a:pt x="111" y="301"/>
                </a:lnTo>
                <a:lnTo>
                  <a:pt x="112" y="313"/>
                </a:lnTo>
                <a:lnTo>
                  <a:pt x="112" y="311"/>
                </a:lnTo>
                <a:lnTo>
                  <a:pt x="206" y="299"/>
                </a:lnTo>
                <a:lnTo>
                  <a:pt x="206" y="301"/>
                </a:lnTo>
                <a:lnTo>
                  <a:pt x="206" y="292"/>
                </a:lnTo>
                <a:lnTo>
                  <a:pt x="206" y="295"/>
                </a:lnTo>
                <a:lnTo>
                  <a:pt x="111" y="307"/>
                </a:lnTo>
                <a:lnTo>
                  <a:pt x="111" y="300"/>
                </a:lnTo>
                <a:lnTo>
                  <a:pt x="110" y="293"/>
                </a:lnTo>
                <a:cubicBezTo>
                  <a:pt x="109" y="280"/>
                  <a:pt x="114" y="267"/>
                  <a:pt x="123" y="257"/>
                </a:cubicBezTo>
                <a:cubicBezTo>
                  <a:pt x="132" y="248"/>
                  <a:pt x="145" y="242"/>
                  <a:pt x="158" y="242"/>
                </a:cubicBezTo>
                <a:lnTo>
                  <a:pt x="158" y="242"/>
                </a:lnTo>
                <a:cubicBezTo>
                  <a:pt x="185" y="242"/>
                  <a:pt x="206" y="263"/>
                  <a:pt x="206" y="290"/>
                </a:cubicBezTo>
                <a:lnTo>
                  <a:pt x="206" y="295"/>
                </a:lnTo>
                <a:lnTo>
                  <a:pt x="207" y="294"/>
                </a:lnTo>
                <a:lnTo>
                  <a:pt x="159" y="251"/>
                </a:lnTo>
                <a:lnTo>
                  <a:pt x="160" y="251"/>
                </a:lnTo>
                <a:cubicBezTo>
                  <a:pt x="183" y="251"/>
                  <a:pt x="203" y="268"/>
                  <a:pt x="207" y="292"/>
                </a:cubicBezTo>
                <a:lnTo>
                  <a:pt x="208" y="295"/>
                </a:lnTo>
                <a:lnTo>
                  <a:pt x="206" y="287"/>
                </a:lnTo>
                <a:lnTo>
                  <a:pt x="207" y="289"/>
                </a:lnTo>
                <a:lnTo>
                  <a:pt x="113" y="304"/>
                </a:lnTo>
                <a:lnTo>
                  <a:pt x="113" y="299"/>
                </a:lnTo>
                <a:lnTo>
                  <a:pt x="113" y="299"/>
                </a:lnTo>
                <a:cubicBezTo>
                  <a:pt x="110" y="274"/>
                  <a:pt x="128" y="251"/>
                  <a:pt x="153" y="247"/>
                </a:cubicBezTo>
                <a:cubicBezTo>
                  <a:pt x="179" y="243"/>
                  <a:pt x="203" y="260"/>
                  <a:pt x="208" y="285"/>
                </a:cubicBezTo>
                <a:lnTo>
                  <a:pt x="208" y="288"/>
                </a:lnTo>
                <a:cubicBezTo>
                  <a:pt x="209" y="291"/>
                  <a:pt x="209" y="294"/>
                  <a:pt x="209" y="297"/>
                </a:cubicBezTo>
                <a:lnTo>
                  <a:pt x="209" y="299"/>
                </a:lnTo>
                <a:lnTo>
                  <a:pt x="114" y="288"/>
                </a:lnTo>
                <a:lnTo>
                  <a:pt x="115" y="286"/>
                </a:lnTo>
                <a:lnTo>
                  <a:pt x="113" y="297"/>
                </a:lnTo>
                <a:lnTo>
                  <a:pt x="113" y="294"/>
                </a:lnTo>
                <a:cubicBezTo>
                  <a:pt x="113" y="268"/>
                  <a:pt x="135" y="246"/>
                  <a:pt x="161" y="246"/>
                </a:cubicBezTo>
                <a:lnTo>
                  <a:pt x="162" y="246"/>
                </a:lnTo>
                <a:cubicBezTo>
                  <a:pt x="186" y="246"/>
                  <a:pt x="206" y="264"/>
                  <a:pt x="209" y="288"/>
                </a:cubicBezTo>
                <a:lnTo>
                  <a:pt x="210" y="291"/>
                </a:lnTo>
                <a:lnTo>
                  <a:pt x="210" y="288"/>
                </a:lnTo>
                <a:lnTo>
                  <a:pt x="115" y="300"/>
                </a:lnTo>
                <a:lnTo>
                  <a:pt x="115" y="299"/>
                </a:lnTo>
                <a:lnTo>
                  <a:pt x="115" y="294"/>
                </a:lnTo>
                <a:lnTo>
                  <a:pt x="115" y="286"/>
                </a:lnTo>
                <a:lnTo>
                  <a:pt x="115" y="282"/>
                </a:lnTo>
                <a:lnTo>
                  <a:pt x="114" y="275"/>
                </a:lnTo>
                <a:cubicBezTo>
                  <a:pt x="114" y="249"/>
                  <a:pt x="136" y="227"/>
                  <a:pt x="162" y="227"/>
                </a:cubicBezTo>
                <a:cubicBezTo>
                  <a:pt x="189" y="227"/>
                  <a:pt x="210" y="249"/>
                  <a:pt x="210" y="275"/>
                </a:cubicBezTo>
                <a:lnTo>
                  <a:pt x="210" y="279"/>
                </a:lnTo>
                <a:lnTo>
                  <a:pt x="210" y="287"/>
                </a:lnTo>
                <a:lnTo>
                  <a:pt x="210" y="295"/>
                </a:lnTo>
                <a:lnTo>
                  <a:pt x="210" y="299"/>
                </a:lnTo>
                <a:cubicBezTo>
                  <a:pt x="210" y="326"/>
                  <a:pt x="189" y="347"/>
                  <a:pt x="162" y="347"/>
                </a:cubicBezTo>
                <a:cubicBezTo>
                  <a:pt x="136" y="347"/>
                  <a:pt x="114" y="326"/>
                  <a:pt x="114" y="299"/>
                </a:cubicBezTo>
                <a:lnTo>
                  <a:pt x="114" y="298"/>
                </a:lnTo>
                <a:lnTo>
                  <a:pt x="115" y="288"/>
                </a:lnTo>
                <a:lnTo>
                  <a:pt x="116" y="284"/>
                </a:lnTo>
                <a:lnTo>
                  <a:pt x="115" y="285"/>
                </a:lnTo>
                <a:lnTo>
                  <a:pt x="163" y="333"/>
                </a:lnTo>
                <a:lnTo>
                  <a:pt x="162" y="333"/>
                </a:lnTo>
                <a:cubicBezTo>
                  <a:pt x="135" y="333"/>
                  <a:pt x="114" y="311"/>
                  <a:pt x="114" y="285"/>
                </a:cubicBezTo>
                <a:cubicBezTo>
                  <a:pt x="114" y="258"/>
                  <a:pt x="135" y="237"/>
                  <a:pt x="162" y="237"/>
                </a:cubicBezTo>
                <a:lnTo>
                  <a:pt x="163" y="237"/>
                </a:lnTo>
                <a:lnTo>
                  <a:pt x="164" y="237"/>
                </a:lnTo>
                <a:lnTo>
                  <a:pt x="116" y="280"/>
                </a:lnTo>
                <a:lnTo>
                  <a:pt x="117" y="275"/>
                </a:lnTo>
                <a:lnTo>
                  <a:pt x="116" y="275"/>
                </a:lnTo>
                <a:lnTo>
                  <a:pt x="121" y="295"/>
                </a:lnTo>
                <a:lnTo>
                  <a:pt x="119" y="290"/>
                </a:lnTo>
                <a:lnTo>
                  <a:pt x="210" y="266"/>
                </a:lnTo>
                <a:lnTo>
                  <a:pt x="211" y="270"/>
                </a:lnTo>
                <a:lnTo>
                  <a:pt x="211" y="277"/>
                </a:lnTo>
                <a:lnTo>
                  <a:pt x="211" y="285"/>
                </a:lnTo>
                <a:cubicBezTo>
                  <a:pt x="211" y="311"/>
                  <a:pt x="190" y="333"/>
                  <a:pt x="163" y="333"/>
                </a:cubicBezTo>
                <a:cubicBezTo>
                  <a:pt x="137" y="333"/>
                  <a:pt x="115" y="311"/>
                  <a:pt x="115" y="285"/>
                </a:cubicBezTo>
                <a:lnTo>
                  <a:pt x="115" y="283"/>
                </a:lnTo>
                <a:lnTo>
                  <a:pt x="115" y="280"/>
                </a:lnTo>
                <a:lnTo>
                  <a:pt x="115" y="280"/>
                </a:lnTo>
                <a:lnTo>
                  <a:pt x="115" y="276"/>
                </a:lnTo>
                <a:cubicBezTo>
                  <a:pt x="114" y="273"/>
                  <a:pt x="114" y="270"/>
                  <a:pt x="115" y="266"/>
                </a:cubicBezTo>
                <a:lnTo>
                  <a:pt x="115" y="261"/>
                </a:lnTo>
                <a:cubicBezTo>
                  <a:pt x="118" y="237"/>
                  <a:pt x="138" y="218"/>
                  <a:pt x="163" y="218"/>
                </a:cubicBezTo>
                <a:lnTo>
                  <a:pt x="163" y="218"/>
                </a:lnTo>
                <a:cubicBezTo>
                  <a:pt x="190" y="218"/>
                  <a:pt x="211" y="239"/>
                  <a:pt x="211" y="266"/>
                </a:cubicBezTo>
                <a:lnTo>
                  <a:pt x="211" y="269"/>
                </a:lnTo>
                <a:cubicBezTo>
                  <a:pt x="211" y="273"/>
                  <a:pt x="211" y="277"/>
                  <a:pt x="210" y="281"/>
                </a:cubicBezTo>
                <a:lnTo>
                  <a:pt x="210" y="283"/>
                </a:lnTo>
                <a:cubicBezTo>
                  <a:pt x="203" y="308"/>
                  <a:pt x="177" y="324"/>
                  <a:pt x="151" y="318"/>
                </a:cubicBezTo>
                <a:cubicBezTo>
                  <a:pt x="126" y="311"/>
                  <a:pt x="110" y="285"/>
                  <a:pt x="116" y="259"/>
                </a:cubicBezTo>
                <a:lnTo>
                  <a:pt x="117" y="257"/>
                </a:lnTo>
                <a:lnTo>
                  <a:pt x="117" y="258"/>
                </a:lnTo>
                <a:lnTo>
                  <a:pt x="164" y="314"/>
                </a:lnTo>
                <a:lnTo>
                  <a:pt x="163" y="314"/>
                </a:lnTo>
                <a:cubicBezTo>
                  <a:pt x="145" y="314"/>
                  <a:pt x="129" y="304"/>
                  <a:pt x="121" y="287"/>
                </a:cubicBezTo>
                <a:lnTo>
                  <a:pt x="120" y="285"/>
                </a:lnTo>
                <a:cubicBezTo>
                  <a:pt x="116" y="279"/>
                  <a:pt x="114" y="271"/>
                  <a:pt x="114" y="264"/>
                </a:cubicBezTo>
                <a:lnTo>
                  <a:pt x="114" y="261"/>
                </a:lnTo>
                <a:cubicBezTo>
                  <a:pt x="114" y="235"/>
                  <a:pt x="136" y="213"/>
                  <a:pt x="162" y="213"/>
                </a:cubicBezTo>
                <a:lnTo>
                  <a:pt x="164" y="213"/>
                </a:lnTo>
                <a:cubicBezTo>
                  <a:pt x="191" y="213"/>
                  <a:pt x="212" y="235"/>
                  <a:pt x="212" y="261"/>
                </a:cubicBezTo>
                <a:cubicBezTo>
                  <a:pt x="212" y="288"/>
                  <a:pt x="191" y="309"/>
                  <a:pt x="164" y="309"/>
                </a:cubicBezTo>
                <a:lnTo>
                  <a:pt x="163" y="309"/>
                </a:lnTo>
                <a:cubicBezTo>
                  <a:pt x="137" y="309"/>
                  <a:pt x="115" y="288"/>
                  <a:pt x="115" y="261"/>
                </a:cubicBezTo>
                <a:lnTo>
                  <a:pt x="115" y="256"/>
                </a:lnTo>
                <a:lnTo>
                  <a:pt x="115" y="253"/>
                </a:lnTo>
                <a:lnTo>
                  <a:pt x="115" y="252"/>
                </a:lnTo>
                <a:cubicBezTo>
                  <a:pt x="115" y="228"/>
                  <a:pt x="134" y="207"/>
                  <a:pt x="158" y="204"/>
                </a:cubicBezTo>
                <a:cubicBezTo>
                  <a:pt x="182" y="201"/>
                  <a:pt x="204" y="217"/>
                  <a:pt x="210" y="240"/>
                </a:cubicBezTo>
                <a:lnTo>
                  <a:pt x="211" y="242"/>
                </a:lnTo>
                <a:cubicBezTo>
                  <a:pt x="211" y="246"/>
                  <a:pt x="212" y="250"/>
                  <a:pt x="212" y="254"/>
                </a:cubicBezTo>
                <a:lnTo>
                  <a:pt x="212" y="256"/>
                </a:lnTo>
                <a:cubicBezTo>
                  <a:pt x="212" y="283"/>
                  <a:pt x="190" y="304"/>
                  <a:pt x="164" y="304"/>
                </a:cubicBezTo>
                <a:lnTo>
                  <a:pt x="163" y="304"/>
                </a:lnTo>
                <a:cubicBezTo>
                  <a:pt x="136" y="304"/>
                  <a:pt x="115" y="283"/>
                  <a:pt x="115" y="256"/>
                </a:cubicBezTo>
                <a:cubicBezTo>
                  <a:pt x="115" y="230"/>
                  <a:pt x="136" y="208"/>
                  <a:pt x="163" y="208"/>
                </a:cubicBezTo>
                <a:lnTo>
                  <a:pt x="165" y="208"/>
                </a:lnTo>
                <a:lnTo>
                  <a:pt x="117" y="256"/>
                </a:lnTo>
                <a:lnTo>
                  <a:pt x="117" y="253"/>
                </a:lnTo>
                <a:lnTo>
                  <a:pt x="117" y="249"/>
                </a:lnTo>
                <a:lnTo>
                  <a:pt x="117" y="244"/>
                </a:lnTo>
                <a:lnTo>
                  <a:pt x="117" y="242"/>
                </a:lnTo>
                <a:cubicBezTo>
                  <a:pt x="117" y="220"/>
                  <a:pt x="132" y="201"/>
                  <a:pt x="154" y="196"/>
                </a:cubicBezTo>
                <a:cubicBezTo>
                  <a:pt x="176" y="191"/>
                  <a:pt x="198" y="201"/>
                  <a:pt x="208" y="221"/>
                </a:cubicBezTo>
                <a:lnTo>
                  <a:pt x="208" y="222"/>
                </a:lnTo>
                <a:cubicBezTo>
                  <a:pt x="212" y="229"/>
                  <a:pt x="213" y="236"/>
                  <a:pt x="213" y="243"/>
                </a:cubicBezTo>
                <a:lnTo>
                  <a:pt x="213" y="246"/>
                </a:lnTo>
                <a:lnTo>
                  <a:pt x="213" y="250"/>
                </a:lnTo>
                <a:lnTo>
                  <a:pt x="212" y="238"/>
                </a:lnTo>
                <a:lnTo>
                  <a:pt x="213" y="240"/>
                </a:lnTo>
                <a:lnTo>
                  <a:pt x="118" y="252"/>
                </a:lnTo>
                <a:lnTo>
                  <a:pt x="118" y="250"/>
                </a:lnTo>
                <a:lnTo>
                  <a:pt x="119" y="258"/>
                </a:lnTo>
                <a:lnTo>
                  <a:pt x="118" y="255"/>
                </a:lnTo>
                <a:cubicBezTo>
                  <a:pt x="116" y="241"/>
                  <a:pt x="120" y="227"/>
                  <a:pt x="129" y="216"/>
                </a:cubicBezTo>
                <a:cubicBezTo>
                  <a:pt x="138" y="205"/>
                  <a:pt x="151" y="199"/>
                  <a:pt x="165" y="199"/>
                </a:cubicBezTo>
                <a:lnTo>
                  <a:pt x="167" y="199"/>
                </a:lnTo>
                <a:lnTo>
                  <a:pt x="168" y="199"/>
                </a:lnTo>
                <a:lnTo>
                  <a:pt x="120" y="247"/>
                </a:lnTo>
                <a:lnTo>
                  <a:pt x="120" y="241"/>
                </a:lnTo>
                <a:lnTo>
                  <a:pt x="120" y="238"/>
                </a:lnTo>
                <a:lnTo>
                  <a:pt x="120" y="237"/>
                </a:lnTo>
                <a:cubicBezTo>
                  <a:pt x="120" y="211"/>
                  <a:pt x="141" y="189"/>
                  <a:pt x="168" y="189"/>
                </a:cubicBezTo>
                <a:cubicBezTo>
                  <a:pt x="194" y="189"/>
                  <a:pt x="216" y="211"/>
                  <a:pt x="216" y="237"/>
                </a:cubicBezTo>
                <a:lnTo>
                  <a:pt x="216" y="240"/>
                </a:lnTo>
                <a:lnTo>
                  <a:pt x="216" y="239"/>
                </a:lnTo>
                <a:lnTo>
                  <a:pt x="217" y="244"/>
                </a:lnTo>
                <a:lnTo>
                  <a:pt x="217" y="252"/>
                </a:lnTo>
                <a:lnTo>
                  <a:pt x="123" y="237"/>
                </a:lnTo>
                <a:lnTo>
                  <a:pt x="124" y="235"/>
                </a:lnTo>
                <a:lnTo>
                  <a:pt x="122" y="244"/>
                </a:lnTo>
                <a:lnTo>
                  <a:pt x="122" y="240"/>
                </a:lnTo>
                <a:lnTo>
                  <a:pt x="170" y="295"/>
                </a:lnTo>
                <a:lnTo>
                  <a:pt x="169" y="295"/>
                </a:lnTo>
                <a:cubicBezTo>
                  <a:pt x="155" y="295"/>
                  <a:pt x="142" y="289"/>
                  <a:pt x="133" y="279"/>
                </a:cubicBezTo>
                <a:cubicBezTo>
                  <a:pt x="124" y="269"/>
                  <a:pt x="120" y="255"/>
                  <a:pt x="121" y="242"/>
                </a:cubicBezTo>
                <a:lnTo>
                  <a:pt x="122" y="237"/>
                </a:lnTo>
                <a:lnTo>
                  <a:pt x="122" y="233"/>
                </a:lnTo>
                <a:lnTo>
                  <a:pt x="122" y="233"/>
                </a:lnTo>
                <a:cubicBezTo>
                  <a:pt x="122" y="230"/>
                  <a:pt x="122" y="227"/>
                  <a:pt x="123" y="224"/>
                </a:cubicBezTo>
                <a:lnTo>
                  <a:pt x="124" y="219"/>
                </a:lnTo>
                <a:lnTo>
                  <a:pt x="124" y="236"/>
                </a:lnTo>
                <a:lnTo>
                  <a:pt x="123" y="233"/>
                </a:lnTo>
                <a:lnTo>
                  <a:pt x="131" y="252"/>
                </a:lnTo>
                <a:lnTo>
                  <a:pt x="130" y="250"/>
                </a:lnTo>
                <a:lnTo>
                  <a:pt x="216" y="212"/>
                </a:lnTo>
                <a:lnTo>
                  <a:pt x="217" y="214"/>
                </a:lnTo>
                <a:lnTo>
                  <a:pt x="218" y="221"/>
                </a:lnTo>
                <a:lnTo>
                  <a:pt x="218" y="225"/>
                </a:lnTo>
                <a:lnTo>
                  <a:pt x="214" y="211"/>
                </a:lnTo>
                <a:lnTo>
                  <a:pt x="214" y="212"/>
                </a:lnTo>
                <a:lnTo>
                  <a:pt x="123" y="233"/>
                </a:lnTo>
                <a:lnTo>
                  <a:pt x="123" y="230"/>
                </a:lnTo>
                <a:lnTo>
                  <a:pt x="123" y="226"/>
                </a:lnTo>
                <a:lnTo>
                  <a:pt x="123" y="221"/>
                </a:lnTo>
                <a:lnTo>
                  <a:pt x="123" y="218"/>
                </a:lnTo>
                <a:cubicBezTo>
                  <a:pt x="123" y="192"/>
                  <a:pt x="145" y="170"/>
                  <a:pt x="171" y="170"/>
                </a:cubicBezTo>
                <a:cubicBezTo>
                  <a:pt x="198" y="170"/>
                  <a:pt x="219" y="192"/>
                  <a:pt x="219" y="218"/>
                </a:cubicBezTo>
                <a:lnTo>
                  <a:pt x="219" y="219"/>
                </a:lnTo>
                <a:lnTo>
                  <a:pt x="219" y="222"/>
                </a:lnTo>
                <a:lnTo>
                  <a:pt x="220" y="224"/>
                </a:lnTo>
                <a:lnTo>
                  <a:pt x="172" y="180"/>
                </a:lnTo>
                <a:lnTo>
                  <a:pt x="173" y="180"/>
                </a:lnTo>
                <a:lnTo>
                  <a:pt x="174" y="180"/>
                </a:lnTo>
                <a:cubicBezTo>
                  <a:pt x="200" y="180"/>
                  <a:pt x="222" y="201"/>
                  <a:pt x="222" y="228"/>
                </a:cubicBezTo>
                <a:cubicBezTo>
                  <a:pt x="222" y="254"/>
                  <a:pt x="200" y="276"/>
                  <a:pt x="174" y="276"/>
                </a:cubicBezTo>
                <a:lnTo>
                  <a:pt x="172" y="276"/>
                </a:lnTo>
                <a:cubicBezTo>
                  <a:pt x="157" y="276"/>
                  <a:pt x="143" y="269"/>
                  <a:pt x="134" y="256"/>
                </a:cubicBezTo>
                <a:cubicBezTo>
                  <a:pt x="125" y="244"/>
                  <a:pt x="122" y="227"/>
                  <a:pt x="127" y="213"/>
                </a:cubicBezTo>
                <a:lnTo>
                  <a:pt x="128" y="208"/>
                </a:lnTo>
                <a:lnTo>
                  <a:pt x="126" y="223"/>
                </a:lnTo>
                <a:lnTo>
                  <a:pt x="126" y="218"/>
                </a:lnTo>
                <a:lnTo>
                  <a:pt x="127" y="209"/>
                </a:lnTo>
                <a:lnTo>
                  <a:pt x="126" y="209"/>
                </a:lnTo>
                <a:cubicBezTo>
                  <a:pt x="126" y="182"/>
                  <a:pt x="148" y="161"/>
                  <a:pt x="174" y="161"/>
                </a:cubicBezTo>
                <a:cubicBezTo>
                  <a:pt x="201" y="161"/>
                  <a:pt x="222" y="182"/>
                  <a:pt x="222" y="209"/>
                </a:cubicBezTo>
                <a:lnTo>
                  <a:pt x="222" y="211"/>
                </a:lnTo>
                <a:cubicBezTo>
                  <a:pt x="222" y="214"/>
                  <a:pt x="222" y="216"/>
                  <a:pt x="222" y="219"/>
                </a:cubicBezTo>
                <a:lnTo>
                  <a:pt x="221" y="222"/>
                </a:lnTo>
                <a:lnTo>
                  <a:pt x="222" y="214"/>
                </a:lnTo>
                <a:lnTo>
                  <a:pt x="222" y="217"/>
                </a:lnTo>
                <a:lnTo>
                  <a:pt x="220" y="202"/>
                </a:lnTo>
                <a:lnTo>
                  <a:pt x="220" y="203"/>
                </a:lnTo>
                <a:lnTo>
                  <a:pt x="127" y="213"/>
                </a:lnTo>
                <a:lnTo>
                  <a:pt x="127" y="209"/>
                </a:lnTo>
                <a:lnTo>
                  <a:pt x="127" y="209"/>
                </a:lnTo>
                <a:cubicBezTo>
                  <a:pt x="127" y="185"/>
                  <a:pt x="145" y="164"/>
                  <a:pt x="169" y="161"/>
                </a:cubicBezTo>
                <a:cubicBezTo>
                  <a:pt x="193" y="158"/>
                  <a:pt x="216" y="174"/>
                  <a:pt x="222" y="197"/>
                </a:cubicBezTo>
                <a:lnTo>
                  <a:pt x="222" y="199"/>
                </a:lnTo>
                <a:lnTo>
                  <a:pt x="223" y="206"/>
                </a:lnTo>
                <a:lnTo>
                  <a:pt x="128" y="214"/>
                </a:lnTo>
                <a:lnTo>
                  <a:pt x="128" y="212"/>
                </a:lnTo>
                <a:lnTo>
                  <a:pt x="129" y="220"/>
                </a:lnTo>
                <a:lnTo>
                  <a:pt x="128" y="217"/>
                </a:lnTo>
                <a:cubicBezTo>
                  <a:pt x="127" y="212"/>
                  <a:pt x="127" y="206"/>
                  <a:pt x="128" y="201"/>
                </a:cubicBezTo>
                <a:lnTo>
                  <a:pt x="129" y="198"/>
                </a:lnTo>
                <a:cubicBezTo>
                  <a:pt x="129" y="196"/>
                  <a:pt x="130" y="193"/>
                  <a:pt x="130" y="191"/>
                </a:cubicBezTo>
                <a:lnTo>
                  <a:pt x="131" y="189"/>
                </a:lnTo>
                <a:cubicBezTo>
                  <a:pt x="138" y="167"/>
                  <a:pt x="161" y="153"/>
                  <a:pt x="184" y="157"/>
                </a:cubicBezTo>
                <a:cubicBezTo>
                  <a:pt x="207" y="161"/>
                  <a:pt x="224" y="181"/>
                  <a:pt x="224" y="204"/>
                </a:cubicBezTo>
                <a:lnTo>
                  <a:pt x="224" y="206"/>
                </a:lnTo>
                <a:lnTo>
                  <a:pt x="224" y="197"/>
                </a:lnTo>
                <a:lnTo>
                  <a:pt x="224" y="200"/>
                </a:lnTo>
                <a:cubicBezTo>
                  <a:pt x="225" y="203"/>
                  <a:pt x="225" y="206"/>
                  <a:pt x="225" y="209"/>
                </a:cubicBezTo>
                <a:lnTo>
                  <a:pt x="225" y="212"/>
                </a:lnTo>
                <a:cubicBezTo>
                  <a:pt x="225" y="216"/>
                  <a:pt x="224" y="220"/>
                  <a:pt x="224" y="224"/>
                </a:cubicBezTo>
                <a:lnTo>
                  <a:pt x="223" y="226"/>
                </a:lnTo>
                <a:cubicBezTo>
                  <a:pt x="217" y="250"/>
                  <a:pt x="193" y="266"/>
                  <a:pt x="168" y="261"/>
                </a:cubicBezTo>
                <a:cubicBezTo>
                  <a:pt x="143" y="257"/>
                  <a:pt x="126" y="234"/>
                  <a:pt x="129" y="209"/>
                </a:cubicBezTo>
                <a:lnTo>
                  <a:pt x="129" y="204"/>
                </a:lnTo>
                <a:lnTo>
                  <a:pt x="130" y="200"/>
                </a:lnTo>
                <a:lnTo>
                  <a:pt x="129" y="199"/>
                </a:lnTo>
                <a:lnTo>
                  <a:pt x="177" y="247"/>
                </a:lnTo>
                <a:lnTo>
                  <a:pt x="177" y="247"/>
                </a:lnTo>
                <a:cubicBezTo>
                  <a:pt x="162" y="247"/>
                  <a:pt x="147" y="240"/>
                  <a:pt x="138" y="228"/>
                </a:cubicBezTo>
                <a:cubicBezTo>
                  <a:pt x="129" y="215"/>
                  <a:pt x="127" y="199"/>
                  <a:pt x="131" y="184"/>
                </a:cubicBezTo>
                <a:lnTo>
                  <a:pt x="133" y="180"/>
                </a:lnTo>
                <a:lnTo>
                  <a:pt x="131" y="203"/>
                </a:lnTo>
                <a:lnTo>
                  <a:pt x="131" y="200"/>
                </a:lnTo>
                <a:lnTo>
                  <a:pt x="131" y="202"/>
                </a:lnTo>
                <a:lnTo>
                  <a:pt x="225" y="190"/>
                </a:lnTo>
                <a:lnTo>
                  <a:pt x="225" y="191"/>
                </a:lnTo>
                <a:lnTo>
                  <a:pt x="225" y="195"/>
                </a:lnTo>
                <a:lnTo>
                  <a:pt x="225" y="198"/>
                </a:lnTo>
                <a:lnTo>
                  <a:pt x="226" y="199"/>
                </a:lnTo>
                <a:lnTo>
                  <a:pt x="226" y="202"/>
                </a:lnTo>
                <a:lnTo>
                  <a:pt x="226" y="209"/>
                </a:lnTo>
                <a:cubicBezTo>
                  <a:pt x="226" y="235"/>
                  <a:pt x="205" y="257"/>
                  <a:pt x="178" y="257"/>
                </a:cubicBezTo>
                <a:cubicBezTo>
                  <a:pt x="152" y="257"/>
                  <a:pt x="130" y="235"/>
                  <a:pt x="130" y="209"/>
                </a:cubicBezTo>
                <a:lnTo>
                  <a:pt x="130" y="206"/>
                </a:lnTo>
                <a:lnTo>
                  <a:pt x="130" y="205"/>
                </a:lnTo>
                <a:lnTo>
                  <a:pt x="130" y="198"/>
                </a:lnTo>
                <a:lnTo>
                  <a:pt x="129" y="190"/>
                </a:lnTo>
                <a:cubicBezTo>
                  <a:pt x="129" y="163"/>
                  <a:pt x="151" y="142"/>
                  <a:pt x="177" y="142"/>
                </a:cubicBezTo>
                <a:lnTo>
                  <a:pt x="178" y="142"/>
                </a:lnTo>
                <a:cubicBezTo>
                  <a:pt x="204" y="142"/>
                  <a:pt x="226" y="163"/>
                  <a:pt x="226" y="190"/>
                </a:cubicBezTo>
                <a:lnTo>
                  <a:pt x="226" y="193"/>
                </a:lnTo>
                <a:cubicBezTo>
                  <a:pt x="226" y="199"/>
                  <a:pt x="225" y="204"/>
                  <a:pt x="224" y="209"/>
                </a:cubicBezTo>
                <a:lnTo>
                  <a:pt x="223" y="210"/>
                </a:lnTo>
                <a:cubicBezTo>
                  <a:pt x="216" y="232"/>
                  <a:pt x="193" y="246"/>
                  <a:pt x="170" y="242"/>
                </a:cubicBezTo>
                <a:cubicBezTo>
                  <a:pt x="147" y="239"/>
                  <a:pt x="129" y="219"/>
                  <a:pt x="129" y="195"/>
                </a:cubicBezTo>
                <a:lnTo>
                  <a:pt x="129" y="192"/>
                </a:lnTo>
                <a:lnTo>
                  <a:pt x="130" y="182"/>
                </a:lnTo>
                <a:lnTo>
                  <a:pt x="130" y="183"/>
                </a:lnTo>
                <a:lnTo>
                  <a:pt x="130" y="180"/>
                </a:lnTo>
                <a:cubicBezTo>
                  <a:pt x="130" y="154"/>
                  <a:pt x="151" y="132"/>
                  <a:pt x="178" y="132"/>
                </a:cubicBezTo>
                <a:cubicBezTo>
                  <a:pt x="204" y="132"/>
                  <a:pt x="226" y="154"/>
                  <a:pt x="226" y="180"/>
                </a:cubicBezTo>
                <a:lnTo>
                  <a:pt x="226" y="181"/>
                </a:lnTo>
                <a:lnTo>
                  <a:pt x="226" y="184"/>
                </a:lnTo>
                <a:lnTo>
                  <a:pt x="225" y="194"/>
                </a:lnTo>
                <a:lnTo>
                  <a:pt x="177" y="142"/>
                </a:lnTo>
                <a:lnTo>
                  <a:pt x="178" y="142"/>
                </a:lnTo>
                <a:lnTo>
                  <a:pt x="131" y="199"/>
                </a:lnTo>
                <a:lnTo>
                  <a:pt x="131" y="197"/>
                </a:lnTo>
                <a:lnTo>
                  <a:pt x="131" y="197"/>
                </a:lnTo>
                <a:cubicBezTo>
                  <a:pt x="125" y="172"/>
                  <a:pt x="139" y="147"/>
                  <a:pt x="164" y="139"/>
                </a:cubicBezTo>
                <a:cubicBezTo>
                  <a:pt x="189" y="132"/>
                  <a:pt x="215" y="146"/>
                  <a:pt x="223" y="170"/>
                </a:cubicBezTo>
                <a:lnTo>
                  <a:pt x="224" y="172"/>
                </a:lnTo>
                <a:cubicBezTo>
                  <a:pt x="225" y="177"/>
                  <a:pt x="226" y="182"/>
                  <a:pt x="226" y="187"/>
                </a:cubicBezTo>
                <a:lnTo>
                  <a:pt x="226" y="190"/>
                </a:lnTo>
                <a:lnTo>
                  <a:pt x="226" y="193"/>
                </a:lnTo>
                <a:cubicBezTo>
                  <a:pt x="226" y="199"/>
                  <a:pt x="225" y="204"/>
                  <a:pt x="224" y="209"/>
                </a:cubicBezTo>
                <a:lnTo>
                  <a:pt x="223" y="210"/>
                </a:lnTo>
                <a:cubicBezTo>
                  <a:pt x="216" y="232"/>
                  <a:pt x="193" y="246"/>
                  <a:pt x="170" y="242"/>
                </a:cubicBezTo>
                <a:cubicBezTo>
                  <a:pt x="147" y="239"/>
                  <a:pt x="129" y="219"/>
                  <a:pt x="129" y="195"/>
                </a:cubicBezTo>
                <a:lnTo>
                  <a:pt x="129" y="190"/>
                </a:lnTo>
                <a:lnTo>
                  <a:pt x="129" y="185"/>
                </a:lnTo>
                <a:lnTo>
                  <a:pt x="177" y="233"/>
                </a:lnTo>
                <a:lnTo>
                  <a:pt x="177" y="233"/>
                </a:lnTo>
                <a:lnTo>
                  <a:pt x="224" y="176"/>
                </a:lnTo>
                <a:lnTo>
                  <a:pt x="225" y="179"/>
                </a:lnTo>
                <a:lnTo>
                  <a:pt x="225" y="178"/>
                </a:lnTo>
                <a:lnTo>
                  <a:pt x="130" y="190"/>
                </a:lnTo>
                <a:lnTo>
                  <a:pt x="130" y="188"/>
                </a:lnTo>
                <a:lnTo>
                  <a:pt x="131" y="197"/>
                </a:lnTo>
                <a:lnTo>
                  <a:pt x="130" y="195"/>
                </a:lnTo>
                <a:lnTo>
                  <a:pt x="225" y="195"/>
                </a:lnTo>
                <a:lnTo>
                  <a:pt x="224" y="197"/>
                </a:lnTo>
                <a:lnTo>
                  <a:pt x="225" y="188"/>
                </a:lnTo>
                <a:lnTo>
                  <a:pt x="225" y="190"/>
                </a:lnTo>
                <a:cubicBezTo>
                  <a:pt x="225" y="216"/>
                  <a:pt x="203" y="238"/>
                  <a:pt x="177" y="238"/>
                </a:cubicBezTo>
                <a:cubicBezTo>
                  <a:pt x="150" y="238"/>
                  <a:pt x="129" y="216"/>
                  <a:pt x="129" y="190"/>
                </a:cubicBezTo>
                <a:lnTo>
                  <a:pt x="129" y="186"/>
                </a:lnTo>
                <a:lnTo>
                  <a:pt x="129" y="180"/>
                </a:lnTo>
                <a:lnTo>
                  <a:pt x="130" y="171"/>
                </a:lnTo>
                <a:lnTo>
                  <a:pt x="130" y="165"/>
                </a:lnTo>
                <a:lnTo>
                  <a:pt x="224" y="186"/>
                </a:lnTo>
                <a:lnTo>
                  <a:pt x="223" y="188"/>
                </a:lnTo>
                <a:lnTo>
                  <a:pt x="225" y="180"/>
                </a:lnTo>
                <a:lnTo>
                  <a:pt x="224" y="183"/>
                </a:lnTo>
                <a:lnTo>
                  <a:pt x="177" y="127"/>
                </a:lnTo>
                <a:lnTo>
                  <a:pt x="179" y="127"/>
                </a:lnTo>
                <a:lnTo>
                  <a:pt x="132" y="185"/>
                </a:lnTo>
                <a:lnTo>
                  <a:pt x="132" y="182"/>
                </a:lnTo>
                <a:lnTo>
                  <a:pt x="136" y="194"/>
                </a:lnTo>
                <a:lnTo>
                  <a:pt x="135" y="192"/>
                </a:lnTo>
                <a:lnTo>
                  <a:pt x="225" y="162"/>
                </a:lnTo>
                <a:lnTo>
                  <a:pt x="226" y="164"/>
                </a:lnTo>
                <a:lnTo>
                  <a:pt x="221" y="152"/>
                </a:lnTo>
                <a:lnTo>
                  <a:pt x="222" y="154"/>
                </a:lnTo>
                <a:lnTo>
                  <a:pt x="133" y="165"/>
                </a:lnTo>
                <a:lnTo>
                  <a:pt x="134" y="161"/>
                </a:lnTo>
                <a:lnTo>
                  <a:pt x="133" y="161"/>
                </a:lnTo>
                <a:cubicBezTo>
                  <a:pt x="136" y="136"/>
                  <a:pt x="158" y="117"/>
                  <a:pt x="183" y="118"/>
                </a:cubicBezTo>
                <a:cubicBezTo>
                  <a:pt x="209" y="119"/>
                  <a:pt x="229" y="140"/>
                  <a:pt x="229" y="166"/>
                </a:cubicBezTo>
                <a:lnTo>
                  <a:pt x="229" y="168"/>
                </a:lnTo>
                <a:cubicBezTo>
                  <a:pt x="229" y="171"/>
                  <a:pt x="229" y="173"/>
                  <a:pt x="228" y="176"/>
                </a:cubicBezTo>
                <a:lnTo>
                  <a:pt x="228" y="179"/>
                </a:lnTo>
                <a:cubicBezTo>
                  <a:pt x="224" y="202"/>
                  <a:pt x="204" y="219"/>
                  <a:pt x="180" y="219"/>
                </a:cubicBezTo>
                <a:lnTo>
                  <a:pt x="180" y="219"/>
                </a:lnTo>
                <a:cubicBezTo>
                  <a:pt x="165" y="219"/>
                  <a:pt x="150" y="212"/>
                  <a:pt x="141" y="199"/>
                </a:cubicBezTo>
                <a:cubicBezTo>
                  <a:pt x="132" y="187"/>
                  <a:pt x="130" y="170"/>
                  <a:pt x="134" y="156"/>
                </a:cubicBezTo>
                <a:lnTo>
                  <a:pt x="135" y="153"/>
                </a:lnTo>
                <a:lnTo>
                  <a:pt x="135" y="154"/>
                </a:lnTo>
                <a:cubicBezTo>
                  <a:pt x="140" y="133"/>
                  <a:pt x="160" y="117"/>
                  <a:pt x="183" y="118"/>
                </a:cubicBezTo>
                <a:cubicBezTo>
                  <a:pt x="205" y="119"/>
                  <a:pt x="224" y="135"/>
                  <a:pt x="229" y="157"/>
                </a:cubicBezTo>
                <a:lnTo>
                  <a:pt x="229" y="159"/>
                </a:lnTo>
                <a:cubicBezTo>
                  <a:pt x="230" y="162"/>
                  <a:pt x="230" y="165"/>
                  <a:pt x="230" y="168"/>
                </a:cubicBezTo>
                <a:lnTo>
                  <a:pt x="230" y="171"/>
                </a:lnTo>
                <a:cubicBezTo>
                  <a:pt x="230" y="197"/>
                  <a:pt x="208" y="219"/>
                  <a:pt x="182" y="219"/>
                </a:cubicBezTo>
                <a:cubicBezTo>
                  <a:pt x="155" y="219"/>
                  <a:pt x="134" y="197"/>
                  <a:pt x="134" y="171"/>
                </a:cubicBezTo>
                <a:lnTo>
                  <a:pt x="134" y="169"/>
                </a:lnTo>
                <a:lnTo>
                  <a:pt x="134" y="166"/>
                </a:lnTo>
                <a:cubicBezTo>
                  <a:pt x="134" y="163"/>
                  <a:pt x="134" y="161"/>
                  <a:pt x="135" y="158"/>
                </a:cubicBezTo>
                <a:lnTo>
                  <a:pt x="135" y="155"/>
                </a:lnTo>
                <a:lnTo>
                  <a:pt x="134" y="163"/>
                </a:lnTo>
                <a:lnTo>
                  <a:pt x="134" y="161"/>
                </a:lnTo>
                <a:cubicBezTo>
                  <a:pt x="134" y="137"/>
                  <a:pt x="153" y="116"/>
                  <a:pt x="178" y="114"/>
                </a:cubicBezTo>
                <a:cubicBezTo>
                  <a:pt x="202" y="111"/>
                  <a:pt x="225" y="128"/>
                  <a:pt x="230" y="152"/>
                </a:cubicBezTo>
                <a:lnTo>
                  <a:pt x="230" y="155"/>
                </a:lnTo>
                <a:cubicBezTo>
                  <a:pt x="231" y="158"/>
                  <a:pt x="231" y="161"/>
                  <a:pt x="231" y="164"/>
                </a:cubicBezTo>
                <a:lnTo>
                  <a:pt x="231" y="166"/>
                </a:lnTo>
                <a:cubicBezTo>
                  <a:pt x="231" y="191"/>
                  <a:pt x="211" y="212"/>
                  <a:pt x="186" y="214"/>
                </a:cubicBezTo>
                <a:cubicBezTo>
                  <a:pt x="160" y="215"/>
                  <a:pt x="138" y="197"/>
                  <a:pt x="135" y="171"/>
                </a:cubicBezTo>
                <a:lnTo>
                  <a:pt x="135" y="167"/>
                </a:lnTo>
                <a:lnTo>
                  <a:pt x="134" y="160"/>
                </a:lnTo>
                <a:lnTo>
                  <a:pt x="134" y="158"/>
                </a:lnTo>
                <a:lnTo>
                  <a:pt x="229" y="152"/>
                </a:lnTo>
                <a:lnTo>
                  <a:pt x="229" y="153"/>
                </a:lnTo>
                <a:lnTo>
                  <a:pt x="229" y="146"/>
                </a:lnTo>
                <a:lnTo>
                  <a:pt x="229" y="149"/>
                </a:lnTo>
                <a:lnTo>
                  <a:pt x="230" y="157"/>
                </a:lnTo>
                <a:cubicBezTo>
                  <a:pt x="233" y="181"/>
                  <a:pt x="216" y="203"/>
                  <a:pt x="193" y="208"/>
                </a:cubicBezTo>
                <a:cubicBezTo>
                  <a:pt x="169" y="214"/>
                  <a:pt x="145" y="200"/>
                  <a:pt x="137" y="177"/>
                </a:cubicBezTo>
                <a:lnTo>
                  <a:pt x="136" y="175"/>
                </a:lnTo>
                <a:cubicBezTo>
                  <a:pt x="136" y="172"/>
                  <a:pt x="135" y="170"/>
                  <a:pt x="134" y="167"/>
                </a:cubicBezTo>
                <a:lnTo>
                  <a:pt x="134" y="163"/>
                </a:lnTo>
                <a:cubicBezTo>
                  <a:pt x="133" y="159"/>
                  <a:pt x="133" y="156"/>
                  <a:pt x="134" y="152"/>
                </a:cubicBezTo>
                <a:lnTo>
                  <a:pt x="134" y="147"/>
                </a:lnTo>
                <a:lnTo>
                  <a:pt x="135" y="142"/>
                </a:lnTo>
                <a:cubicBezTo>
                  <a:pt x="138" y="116"/>
                  <a:pt x="160" y="98"/>
                  <a:pt x="185" y="99"/>
                </a:cubicBezTo>
                <a:cubicBezTo>
                  <a:pt x="211" y="100"/>
                  <a:pt x="230" y="121"/>
                  <a:pt x="230" y="147"/>
                </a:cubicBezTo>
                <a:lnTo>
                  <a:pt x="230" y="149"/>
                </a:lnTo>
                <a:cubicBezTo>
                  <a:pt x="230" y="152"/>
                  <a:pt x="230" y="154"/>
                  <a:pt x="230" y="157"/>
                </a:cubicBezTo>
                <a:lnTo>
                  <a:pt x="229" y="160"/>
                </a:lnTo>
                <a:cubicBezTo>
                  <a:pt x="225" y="183"/>
                  <a:pt x="205" y="200"/>
                  <a:pt x="182" y="200"/>
                </a:cubicBezTo>
                <a:lnTo>
                  <a:pt x="181" y="200"/>
                </a:lnTo>
                <a:cubicBezTo>
                  <a:pt x="155" y="200"/>
                  <a:pt x="133" y="178"/>
                  <a:pt x="133" y="152"/>
                </a:cubicBezTo>
                <a:lnTo>
                  <a:pt x="133" y="148"/>
                </a:lnTo>
                <a:lnTo>
                  <a:pt x="134" y="139"/>
                </a:lnTo>
                <a:lnTo>
                  <a:pt x="134" y="139"/>
                </a:lnTo>
                <a:lnTo>
                  <a:pt x="134" y="137"/>
                </a:lnTo>
                <a:cubicBezTo>
                  <a:pt x="134" y="111"/>
                  <a:pt x="155" y="89"/>
                  <a:pt x="182" y="89"/>
                </a:cubicBezTo>
                <a:cubicBezTo>
                  <a:pt x="208" y="89"/>
                  <a:pt x="230" y="111"/>
                  <a:pt x="230" y="137"/>
                </a:cubicBezTo>
                <a:lnTo>
                  <a:pt x="230" y="139"/>
                </a:lnTo>
                <a:lnTo>
                  <a:pt x="230" y="139"/>
                </a:lnTo>
                <a:lnTo>
                  <a:pt x="231" y="143"/>
                </a:lnTo>
                <a:lnTo>
                  <a:pt x="231" y="152"/>
                </a:lnTo>
                <a:cubicBezTo>
                  <a:pt x="231" y="178"/>
                  <a:pt x="209" y="200"/>
                  <a:pt x="183" y="200"/>
                </a:cubicBezTo>
                <a:lnTo>
                  <a:pt x="181" y="200"/>
                </a:lnTo>
                <a:lnTo>
                  <a:pt x="228" y="139"/>
                </a:lnTo>
                <a:lnTo>
                  <a:pt x="229" y="142"/>
                </a:lnTo>
                <a:lnTo>
                  <a:pt x="225" y="134"/>
                </a:lnTo>
                <a:lnTo>
                  <a:pt x="226" y="135"/>
                </a:lnTo>
                <a:lnTo>
                  <a:pt x="135" y="156"/>
                </a:lnTo>
                <a:lnTo>
                  <a:pt x="135" y="154"/>
                </a:lnTo>
                <a:lnTo>
                  <a:pt x="135" y="155"/>
                </a:lnTo>
                <a:lnTo>
                  <a:pt x="134" y="150"/>
                </a:lnTo>
                <a:lnTo>
                  <a:pt x="134" y="142"/>
                </a:lnTo>
                <a:cubicBezTo>
                  <a:pt x="134" y="123"/>
                  <a:pt x="146" y="106"/>
                  <a:pt x="164" y="98"/>
                </a:cubicBezTo>
                <a:cubicBezTo>
                  <a:pt x="182" y="91"/>
                  <a:pt x="202" y="95"/>
                  <a:pt x="216" y="109"/>
                </a:cubicBezTo>
                <a:lnTo>
                  <a:pt x="217" y="110"/>
                </a:lnTo>
                <a:cubicBezTo>
                  <a:pt x="224" y="117"/>
                  <a:pt x="229" y="126"/>
                  <a:pt x="230" y="137"/>
                </a:cubicBezTo>
                <a:lnTo>
                  <a:pt x="231" y="140"/>
                </a:lnTo>
                <a:lnTo>
                  <a:pt x="232" y="145"/>
                </a:lnTo>
                <a:lnTo>
                  <a:pt x="232" y="152"/>
                </a:lnTo>
                <a:lnTo>
                  <a:pt x="137" y="143"/>
                </a:lnTo>
                <a:lnTo>
                  <a:pt x="137" y="140"/>
                </a:lnTo>
                <a:lnTo>
                  <a:pt x="137" y="140"/>
                </a:lnTo>
                <a:lnTo>
                  <a:pt x="139" y="130"/>
                </a:lnTo>
                <a:lnTo>
                  <a:pt x="138" y="140"/>
                </a:lnTo>
                <a:lnTo>
                  <a:pt x="138" y="137"/>
                </a:lnTo>
                <a:lnTo>
                  <a:pt x="232" y="153"/>
                </a:lnTo>
                <a:lnTo>
                  <a:pt x="231" y="154"/>
                </a:lnTo>
                <a:lnTo>
                  <a:pt x="231" y="156"/>
                </a:lnTo>
                <a:lnTo>
                  <a:pt x="184" y="94"/>
                </a:lnTo>
                <a:lnTo>
                  <a:pt x="185" y="94"/>
                </a:lnTo>
                <a:lnTo>
                  <a:pt x="138" y="138"/>
                </a:lnTo>
                <a:lnTo>
                  <a:pt x="138" y="133"/>
                </a:lnTo>
                <a:lnTo>
                  <a:pt x="138" y="134"/>
                </a:lnTo>
                <a:lnTo>
                  <a:pt x="138" y="133"/>
                </a:lnTo>
                <a:cubicBezTo>
                  <a:pt x="138" y="108"/>
                  <a:pt x="157" y="88"/>
                  <a:pt x="181" y="85"/>
                </a:cubicBezTo>
                <a:cubicBezTo>
                  <a:pt x="206" y="83"/>
                  <a:pt x="228" y="99"/>
                  <a:pt x="233" y="124"/>
                </a:cubicBezTo>
                <a:lnTo>
                  <a:pt x="234" y="126"/>
                </a:lnTo>
                <a:lnTo>
                  <a:pt x="234" y="126"/>
                </a:lnTo>
                <a:lnTo>
                  <a:pt x="139" y="132"/>
                </a:lnTo>
                <a:lnTo>
                  <a:pt x="140" y="128"/>
                </a:lnTo>
                <a:lnTo>
                  <a:pt x="140" y="123"/>
                </a:lnTo>
                <a:lnTo>
                  <a:pt x="140" y="123"/>
                </a:lnTo>
                <a:lnTo>
                  <a:pt x="188" y="171"/>
                </a:lnTo>
                <a:lnTo>
                  <a:pt x="187" y="171"/>
                </a:lnTo>
                <a:lnTo>
                  <a:pt x="235" y="119"/>
                </a:lnTo>
                <a:lnTo>
                  <a:pt x="236" y="124"/>
                </a:lnTo>
                <a:lnTo>
                  <a:pt x="236" y="128"/>
                </a:lnTo>
                <a:lnTo>
                  <a:pt x="149" y="106"/>
                </a:lnTo>
                <a:lnTo>
                  <a:pt x="150" y="105"/>
                </a:lnTo>
                <a:lnTo>
                  <a:pt x="142" y="125"/>
                </a:lnTo>
                <a:lnTo>
                  <a:pt x="142" y="121"/>
                </a:lnTo>
                <a:cubicBezTo>
                  <a:pt x="143" y="118"/>
                  <a:pt x="144" y="116"/>
                  <a:pt x="144" y="113"/>
                </a:cubicBezTo>
                <a:lnTo>
                  <a:pt x="145" y="110"/>
                </a:lnTo>
                <a:lnTo>
                  <a:pt x="146" y="108"/>
                </a:lnTo>
                <a:cubicBezTo>
                  <a:pt x="153" y="86"/>
                  <a:pt x="176" y="72"/>
                  <a:pt x="199" y="76"/>
                </a:cubicBezTo>
                <a:cubicBezTo>
                  <a:pt x="222" y="80"/>
                  <a:pt x="239" y="100"/>
                  <a:pt x="239" y="123"/>
                </a:cubicBezTo>
                <a:lnTo>
                  <a:pt x="239" y="126"/>
                </a:lnTo>
                <a:lnTo>
                  <a:pt x="239" y="128"/>
                </a:lnTo>
                <a:cubicBezTo>
                  <a:pt x="239" y="154"/>
                  <a:pt x="218" y="176"/>
                  <a:pt x="191" y="176"/>
                </a:cubicBezTo>
                <a:cubicBezTo>
                  <a:pt x="165" y="176"/>
                  <a:pt x="143" y="154"/>
                  <a:pt x="143" y="128"/>
                </a:cubicBezTo>
                <a:lnTo>
                  <a:pt x="143" y="126"/>
                </a:lnTo>
                <a:lnTo>
                  <a:pt x="143" y="123"/>
                </a:lnTo>
                <a:cubicBezTo>
                  <a:pt x="143" y="98"/>
                  <a:pt x="163" y="78"/>
                  <a:pt x="188" y="76"/>
                </a:cubicBezTo>
                <a:cubicBezTo>
                  <a:pt x="212" y="74"/>
                  <a:pt x="235" y="91"/>
                  <a:pt x="239" y="116"/>
                </a:cubicBezTo>
                <a:lnTo>
                  <a:pt x="239" y="119"/>
                </a:lnTo>
                <a:lnTo>
                  <a:pt x="238" y="111"/>
                </a:lnTo>
                <a:lnTo>
                  <a:pt x="238" y="113"/>
                </a:lnTo>
                <a:lnTo>
                  <a:pt x="144" y="128"/>
                </a:lnTo>
                <a:lnTo>
                  <a:pt x="144" y="125"/>
                </a:lnTo>
                <a:lnTo>
                  <a:pt x="144" y="121"/>
                </a:lnTo>
                <a:lnTo>
                  <a:pt x="144" y="117"/>
                </a:lnTo>
                <a:cubicBezTo>
                  <a:pt x="143" y="104"/>
                  <a:pt x="148" y="91"/>
                  <a:pt x="157" y="81"/>
                </a:cubicBezTo>
                <a:cubicBezTo>
                  <a:pt x="166" y="71"/>
                  <a:pt x="179" y="66"/>
                  <a:pt x="192" y="66"/>
                </a:cubicBezTo>
                <a:lnTo>
                  <a:pt x="193" y="66"/>
                </a:lnTo>
                <a:cubicBezTo>
                  <a:pt x="219" y="66"/>
                  <a:pt x="241" y="87"/>
                  <a:pt x="241" y="114"/>
                </a:cubicBezTo>
                <a:lnTo>
                  <a:pt x="241" y="119"/>
                </a:lnTo>
                <a:lnTo>
                  <a:pt x="241" y="123"/>
                </a:lnTo>
                <a:cubicBezTo>
                  <a:pt x="241" y="149"/>
                  <a:pt x="221" y="170"/>
                  <a:pt x="196" y="171"/>
                </a:cubicBezTo>
                <a:cubicBezTo>
                  <a:pt x="171" y="173"/>
                  <a:pt x="148" y="155"/>
                  <a:pt x="145" y="129"/>
                </a:cubicBezTo>
                <a:lnTo>
                  <a:pt x="145" y="125"/>
                </a:lnTo>
                <a:lnTo>
                  <a:pt x="144" y="114"/>
                </a:lnTo>
                <a:lnTo>
                  <a:pt x="192" y="162"/>
                </a:lnTo>
                <a:lnTo>
                  <a:pt x="191" y="162"/>
                </a:lnTo>
                <a:cubicBezTo>
                  <a:pt x="164" y="162"/>
                  <a:pt x="143" y="140"/>
                  <a:pt x="143" y="114"/>
                </a:cubicBezTo>
                <a:cubicBezTo>
                  <a:pt x="143" y="87"/>
                  <a:pt x="164" y="66"/>
                  <a:pt x="191" y="66"/>
                </a:cubicBezTo>
                <a:lnTo>
                  <a:pt x="192" y="66"/>
                </a:lnTo>
                <a:cubicBezTo>
                  <a:pt x="218" y="66"/>
                  <a:pt x="240" y="87"/>
                  <a:pt x="240" y="114"/>
                </a:cubicBezTo>
                <a:cubicBezTo>
                  <a:pt x="240" y="140"/>
                  <a:pt x="218" y="162"/>
                  <a:pt x="192" y="162"/>
                </a:cubicBezTo>
                <a:lnTo>
                  <a:pt x="191" y="162"/>
                </a:lnTo>
                <a:cubicBezTo>
                  <a:pt x="177" y="162"/>
                  <a:pt x="163" y="156"/>
                  <a:pt x="154" y="144"/>
                </a:cubicBezTo>
                <a:cubicBezTo>
                  <a:pt x="145" y="133"/>
                  <a:pt x="142" y="119"/>
                  <a:pt x="144" y="105"/>
                </a:cubicBezTo>
                <a:lnTo>
                  <a:pt x="145" y="100"/>
                </a:lnTo>
                <a:lnTo>
                  <a:pt x="145" y="99"/>
                </a:lnTo>
                <a:lnTo>
                  <a:pt x="239" y="120"/>
                </a:lnTo>
                <a:lnTo>
                  <a:pt x="238" y="121"/>
                </a:lnTo>
                <a:lnTo>
                  <a:pt x="240" y="114"/>
                </a:lnTo>
                <a:lnTo>
                  <a:pt x="239" y="117"/>
                </a:lnTo>
                <a:cubicBezTo>
                  <a:pt x="235" y="140"/>
                  <a:pt x="215" y="157"/>
                  <a:pt x="192" y="157"/>
                </a:cubicBezTo>
                <a:lnTo>
                  <a:pt x="191" y="157"/>
                </a:lnTo>
                <a:cubicBezTo>
                  <a:pt x="164" y="157"/>
                  <a:pt x="143" y="135"/>
                  <a:pt x="143" y="109"/>
                </a:cubicBezTo>
                <a:cubicBezTo>
                  <a:pt x="143" y="82"/>
                  <a:pt x="164" y="61"/>
                  <a:pt x="191" y="61"/>
                </a:cubicBezTo>
                <a:lnTo>
                  <a:pt x="193" y="61"/>
                </a:lnTo>
                <a:cubicBezTo>
                  <a:pt x="219" y="61"/>
                  <a:pt x="241" y="82"/>
                  <a:pt x="241" y="109"/>
                </a:cubicBezTo>
                <a:cubicBezTo>
                  <a:pt x="241" y="135"/>
                  <a:pt x="219" y="157"/>
                  <a:pt x="193" y="157"/>
                </a:cubicBezTo>
                <a:lnTo>
                  <a:pt x="192" y="157"/>
                </a:lnTo>
                <a:cubicBezTo>
                  <a:pt x="179" y="157"/>
                  <a:pt x="166" y="151"/>
                  <a:pt x="157" y="141"/>
                </a:cubicBezTo>
                <a:cubicBezTo>
                  <a:pt x="148" y="131"/>
                  <a:pt x="143" y="117"/>
                  <a:pt x="145" y="104"/>
                </a:cubicBezTo>
                <a:lnTo>
                  <a:pt x="145" y="99"/>
                </a:lnTo>
                <a:lnTo>
                  <a:pt x="145" y="109"/>
                </a:lnTo>
                <a:lnTo>
                  <a:pt x="145" y="104"/>
                </a:lnTo>
                <a:lnTo>
                  <a:pt x="145" y="104"/>
                </a:lnTo>
                <a:lnTo>
                  <a:pt x="146" y="112"/>
                </a:lnTo>
                <a:lnTo>
                  <a:pt x="146" y="110"/>
                </a:lnTo>
                <a:lnTo>
                  <a:pt x="239" y="86"/>
                </a:lnTo>
                <a:lnTo>
                  <a:pt x="239" y="88"/>
                </a:lnTo>
                <a:lnTo>
                  <a:pt x="239" y="88"/>
                </a:lnTo>
                <a:lnTo>
                  <a:pt x="144" y="99"/>
                </a:lnTo>
                <a:lnTo>
                  <a:pt x="144" y="97"/>
                </a:lnTo>
                <a:lnTo>
                  <a:pt x="144" y="95"/>
                </a:lnTo>
                <a:cubicBezTo>
                  <a:pt x="144" y="71"/>
                  <a:pt x="162" y="51"/>
                  <a:pt x="185" y="48"/>
                </a:cubicBezTo>
                <a:cubicBezTo>
                  <a:pt x="208" y="44"/>
                  <a:pt x="231" y="57"/>
                  <a:pt x="238" y="80"/>
                </a:cubicBezTo>
                <a:lnTo>
                  <a:pt x="239" y="81"/>
                </a:lnTo>
                <a:cubicBezTo>
                  <a:pt x="240" y="86"/>
                  <a:pt x="241" y="91"/>
                  <a:pt x="241" y="96"/>
                </a:cubicBezTo>
                <a:lnTo>
                  <a:pt x="241" y="99"/>
                </a:lnTo>
                <a:cubicBezTo>
                  <a:pt x="241" y="102"/>
                  <a:pt x="241" y="104"/>
                  <a:pt x="240" y="106"/>
                </a:cubicBezTo>
                <a:lnTo>
                  <a:pt x="240" y="110"/>
                </a:lnTo>
                <a:cubicBezTo>
                  <a:pt x="240" y="113"/>
                  <a:pt x="239" y="115"/>
                  <a:pt x="238" y="118"/>
                </a:cubicBezTo>
                <a:lnTo>
                  <a:pt x="238" y="120"/>
                </a:lnTo>
                <a:cubicBezTo>
                  <a:pt x="230" y="142"/>
                  <a:pt x="208" y="156"/>
                  <a:pt x="184" y="152"/>
                </a:cubicBezTo>
                <a:cubicBezTo>
                  <a:pt x="161" y="148"/>
                  <a:pt x="144" y="128"/>
                  <a:pt x="144" y="104"/>
                </a:cubicBezTo>
                <a:lnTo>
                  <a:pt x="144" y="102"/>
                </a:lnTo>
                <a:lnTo>
                  <a:pt x="144" y="99"/>
                </a:lnTo>
                <a:lnTo>
                  <a:pt x="144" y="94"/>
                </a:lnTo>
                <a:lnTo>
                  <a:pt x="144" y="95"/>
                </a:lnTo>
                <a:cubicBezTo>
                  <a:pt x="141" y="71"/>
                  <a:pt x="157" y="49"/>
                  <a:pt x="180" y="43"/>
                </a:cubicBezTo>
                <a:cubicBezTo>
                  <a:pt x="203" y="38"/>
                  <a:pt x="227" y="50"/>
                  <a:pt x="236" y="72"/>
                </a:cubicBezTo>
                <a:lnTo>
                  <a:pt x="237" y="75"/>
                </a:lnTo>
                <a:lnTo>
                  <a:pt x="238" y="77"/>
                </a:lnTo>
                <a:lnTo>
                  <a:pt x="148" y="110"/>
                </a:lnTo>
                <a:lnTo>
                  <a:pt x="147" y="109"/>
                </a:lnTo>
                <a:lnTo>
                  <a:pt x="146" y="103"/>
                </a:lnTo>
                <a:cubicBezTo>
                  <a:pt x="144" y="96"/>
                  <a:pt x="143" y="89"/>
                  <a:pt x="145" y="82"/>
                </a:cubicBezTo>
                <a:lnTo>
                  <a:pt x="145" y="79"/>
                </a:lnTo>
                <a:cubicBezTo>
                  <a:pt x="146" y="72"/>
                  <a:pt x="149" y="66"/>
                  <a:pt x="153" y="60"/>
                </a:cubicBezTo>
                <a:lnTo>
                  <a:pt x="154" y="59"/>
                </a:lnTo>
                <a:cubicBezTo>
                  <a:pt x="165" y="41"/>
                  <a:pt x="187" y="33"/>
                  <a:pt x="207" y="40"/>
                </a:cubicBezTo>
                <a:cubicBezTo>
                  <a:pt x="228" y="46"/>
                  <a:pt x="241" y="64"/>
                  <a:pt x="241" y="85"/>
                </a:cubicBezTo>
                <a:lnTo>
                  <a:pt x="241" y="87"/>
                </a:lnTo>
                <a:cubicBezTo>
                  <a:pt x="241" y="91"/>
                  <a:pt x="241" y="94"/>
                  <a:pt x="241" y="97"/>
                </a:cubicBezTo>
                <a:lnTo>
                  <a:pt x="240" y="99"/>
                </a:lnTo>
                <a:lnTo>
                  <a:pt x="193" y="42"/>
                </a:lnTo>
                <a:lnTo>
                  <a:pt x="193" y="42"/>
                </a:lnTo>
                <a:lnTo>
                  <a:pt x="151" y="111"/>
                </a:lnTo>
                <a:lnTo>
                  <a:pt x="150" y="109"/>
                </a:lnTo>
                <a:cubicBezTo>
                  <a:pt x="148" y="106"/>
                  <a:pt x="146" y="102"/>
                  <a:pt x="145" y="97"/>
                </a:cubicBezTo>
                <a:lnTo>
                  <a:pt x="145" y="95"/>
                </a:lnTo>
                <a:cubicBezTo>
                  <a:pt x="142" y="81"/>
                  <a:pt x="146" y="66"/>
                  <a:pt x="155" y="55"/>
                </a:cubicBezTo>
                <a:cubicBezTo>
                  <a:pt x="164" y="44"/>
                  <a:pt x="178" y="37"/>
                  <a:pt x="192" y="37"/>
                </a:cubicBezTo>
                <a:lnTo>
                  <a:pt x="193" y="37"/>
                </a:lnTo>
                <a:lnTo>
                  <a:pt x="194" y="37"/>
                </a:lnTo>
                <a:lnTo>
                  <a:pt x="147" y="90"/>
                </a:lnTo>
                <a:lnTo>
                  <a:pt x="146" y="85"/>
                </a:lnTo>
                <a:cubicBezTo>
                  <a:pt x="146" y="82"/>
                  <a:pt x="146" y="79"/>
                  <a:pt x="146" y="76"/>
                </a:cubicBezTo>
                <a:lnTo>
                  <a:pt x="147" y="71"/>
                </a:lnTo>
                <a:lnTo>
                  <a:pt x="148" y="64"/>
                </a:lnTo>
                <a:lnTo>
                  <a:pt x="147" y="72"/>
                </a:lnTo>
                <a:lnTo>
                  <a:pt x="147" y="71"/>
                </a:lnTo>
                <a:cubicBezTo>
                  <a:pt x="147" y="44"/>
                  <a:pt x="168" y="23"/>
                  <a:pt x="195" y="23"/>
                </a:cubicBezTo>
                <a:cubicBezTo>
                  <a:pt x="221" y="23"/>
                  <a:pt x="243" y="44"/>
                  <a:pt x="243" y="71"/>
                </a:cubicBezTo>
                <a:lnTo>
                  <a:pt x="243" y="73"/>
                </a:lnTo>
                <a:lnTo>
                  <a:pt x="243" y="78"/>
                </a:lnTo>
                <a:lnTo>
                  <a:pt x="242" y="88"/>
                </a:lnTo>
                <a:lnTo>
                  <a:pt x="242" y="85"/>
                </a:lnTo>
                <a:cubicBezTo>
                  <a:pt x="242" y="112"/>
                  <a:pt x="221" y="133"/>
                  <a:pt x="194" y="133"/>
                </a:cubicBezTo>
                <a:cubicBezTo>
                  <a:pt x="168" y="133"/>
                  <a:pt x="146" y="112"/>
                  <a:pt x="146" y="85"/>
                </a:cubicBezTo>
                <a:lnTo>
                  <a:pt x="146" y="84"/>
                </a:lnTo>
                <a:lnTo>
                  <a:pt x="146" y="81"/>
                </a:lnTo>
                <a:lnTo>
                  <a:pt x="146" y="76"/>
                </a:lnTo>
                <a:cubicBezTo>
                  <a:pt x="146" y="49"/>
                  <a:pt x="168" y="28"/>
                  <a:pt x="194" y="28"/>
                </a:cubicBezTo>
                <a:lnTo>
                  <a:pt x="196" y="28"/>
                </a:lnTo>
                <a:lnTo>
                  <a:pt x="148" y="71"/>
                </a:lnTo>
                <a:lnTo>
                  <a:pt x="149" y="66"/>
                </a:lnTo>
                <a:lnTo>
                  <a:pt x="148" y="66"/>
                </a:lnTo>
                <a:lnTo>
                  <a:pt x="148" y="67"/>
                </a:lnTo>
                <a:cubicBezTo>
                  <a:pt x="145" y="42"/>
                  <a:pt x="163" y="19"/>
                  <a:pt x="187" y="14"/>
                </a:cubicBezTo>
                <a:cubicBezTo>
                  <a:pt x="212" y="10"/>
                  <a:pt x="236" y="25"/>
                  <a:pt x="243" y="50"/>
                </a:cubicBezTo>
                <a:lnTo>
                  <a:pt x="243" y="52"/>
                </a:lnTo>
                <a:lnTo>
                  <a:pt x="244" y="59"/>
                </a:lnTo>
                <a:cubicBezTo>
                  <a:pt x="247" y="72"/>
                  <a:pt x="243" y="87"/>
                  <a:pt x="234" y="97"/>
                </a:cubicBezTo>
                <a:cubicBezTo>
                  <a:pt x="224" y="108"/>
                  <a:pt x="211" y="114"/>
                  <a:pt x="197" y="114"/>
                </a:cubicBezTo>
                <a:lnTo>
                  <a:pt x="196" y="114"/>
                </a:lnTo>
                <a:lnTo>
                  <a:pt x="196" y="114"/>
                </a:lnTo>
                <a:lnTo>
                  <a:pt x="244" y="61"/>
                </a:lnTo>
                <a:lnTo>
                  <a:pt x="244" y="66"/>
                </a:lnTo>
                <a:lnTo>
                  <a:pt x="244" y="68"/>
                </a:lnTo>
                <a:lnTo>
                  <a:pt x="243" y="59"/>
                </a:lnTo>
                <a:lnTo>
                  <a:pt x="243" y="61"/>
                </a:lnTo>
                <a:lnTo>
                  <a:pt x="150" y="80"/>
                </a:lnTo>
                <a:lnTo>
                  <a:pt x="149" y="73"/>
                </a:lnTo>
                <a:lnTo>
                  <a:pt x="149" y="64"/>
                </a:lnTo>
                <a:lnTo>
                  <a:pt x="148" y="58"/>
                </a:lnTo>
                <a:lnTo>
                  <a:pt x="148" y="57"/>
                </a:lnTo>
                <a:cubicBezTo>
                  <a:pt x="148" y="36"/>
                  <a:pt x="162" y="17"/>
                  <a:pt x="183" y="11"/>
                </a:cubicBezTo>
                <a:cubicBezTo>
                  <a:pt x="203" y="5"/>
                  <a:pt x="225" y="13"/>
                  <a:pt x="236" y="30"/>
                </a:cubicBezTo>
                <a:lnTo>
                  <a:pt x="237" y="32"/>
                </a:lnTo>
                <a:cubicBezTo>
                  <a:pt x="241" y="37"/>
                  <a:pt x="244" y="44"/>
                  <a:pt x="245" y="51"/>
                </a:cubicBezTo>
                <a:lnTo>
                  <a:pt x="245" y="54"/>
                </a:lnTo>
                <a:cubicBezTo>
                  <a:pt x="246" y="58"/>
                  <a:pt x="246" y="63"/>
                  <a:pt x="245" y="68"/>
                </a:cubicBezTo>
                <a:lnTo>
                  <a:pt x="245" y="72"/>
                </a:lnTo>
                <a:cubicBezTo>
                  <a:pt x="244" y="79"/>
                  <a:pt x="241" y="86"/>
                  <a:pt x="237" y="92"/>
                </a:cubicBezTo>
                <a:lnTo>
                  <a:pt x="236" y="93"/>
                </a:lnTo>
                <a:cubicBezTo>
                  <a:pt x="225" y="111"/>
                  <a:pt x="203" y="119"/>
                  <a:pt x="183" y="112"/>
                </a:cubicBezTo>
                <a:cubicBezTo>
                  <a:pt x="162" y="106"/>
                  <a:pt x="148" y="88"/>
                  <a:pt x="148" y="66"/>
                </a:cubicBezTo>
                <a:lnTo>
                  <a:pt x="148" y="63"/>
                </a:lnTo>
                <a:lnTo>
                  <a:pt x="149" y="54"/>
                </a:lnTo>
                <a:lnTo>
                  <a:pt x="150" y="49"/>
                </a:lnTo>
                <a:lnTo>
                  <a:pt x="151" y="43"/>
                </a:lnTo>
                <a:cubicBezTo>
                  <a:pt x="156" y="17"/>
                  <a:pt x="181" y="0"/>
                  <a:pt x="207" y="5"/>
                </a:cubicBezTo>
                <a:cubicBezTo>
                  <a:pt x="233" y="10"/>
                  <a:pt x="250" y="35"/>
                  <a:pt x="245" y="61"/>
                </a:cubicBezTo>
                <a:lnTo>
                  <a:pt x="245" y="60"/>
                </a:lnTo>
                <a:lnTo>
                  <a:pt x="245" y="60"/>
                </a:lnTo>
                <a:lnTo>
                  <a:pt x="245" y="64"/>
                </a:lnTo>
                <a:lnTo>
                  <a:pt x="244" y="63"/>
                </a:lnTo>
                <a:lnTo>
                  <a:pt x="244" y="66"/>
                </a:lnTo>
                <a:lnTo>
                  <a:pt x="157" y="40"/>
                </a:lnTo>
                <a:lnTo>
                  <a:pt x="158" y="38"/>
                </a:lnTo>
                <a:lnTo>
                  <a:pt x="150" y="58"/>
                </a:lnTo>
                <a:lnTo>
                  <a:pt x="150" y="55"/>
                </a:lnTo>
                <a:lnTo>
                  <a:pt x="151" y="69"/>
                </a:lnTo>
                <a:lnTo>
                  <a:pt x="150" y="66"/>
                </a:lnTo>
                <a:lnTo>
                  <a:pt x="158" y="85"/>
                </a:lnTo>
                <a:lnTo>
                  <a:pt x="157" y="84"/>
                </a:lnTo>
                <a:lnTo>
                  <a:pt x="244" y="57"/>
                </a:lnTo>
                <a:lnTo>
                  <a:pt x="244" y="58"/>
                </a:lnTo>
                <a:lnTo>
                  <a:pt x="244" y="58"/>
                </a:lnTo>
                <a:lnTo>
                  <a:pt x="245" y="66"/>
                </a:lnTo>
                <a:lnTo>
                  <a:pt x="245" y="72"/>
                </a:lnTo>
                <a:cubicBezTo>
                  <a:pt x="247" y="96"/>
                  <a:pt x="231" y="118"/>
                  <a:pt x="207" y="123"/>
                </a:cubicBezTo>
                <a:cubicBezTo>
                  <a:pt x="183" y="128"/>
                  <a:pt x="160" y="114"/>
                  <a:pt x="152" y="91"/>
                </a:cubicBezTo>
                <a:lnTo>
                  <a:pt x="151" y="90"/>
                </a:lnTo>
                <a:cubicBezTo>
                  <a:pt x="151" y="87"/>
                  <a:pt x="150" y="84"/>
                  <a:pt x="149" y="81"/>
                </a:cubicBezTo>
                <a:lnTo>
                  <a:pt x="149" y="76"/>
                </a:lnTo>
                <a:lnTo>
                  <a:pt x="148" y="72"/>
                </a:lnTo>
                <a:cubicBezTo>
                  <a:pt x="147" y="58"/>
                  <a:pt x="151" y="45"/>
                  <a:pt x="160" y="34"/>
                </a:cubicBezTo>
                <a:cubicBezTo>
                  <a:pt x="169" y="24"/>
                  <a:pt x="182" y="18"/>
                  <a:pt x="196" y="18"/>
                </a:cubicBezTo>
                <a:lnTo>
                  <a:pt x="196" y="18"/>
                </a:lnTo>
                <a:lnTo>
                  <a:pt x="197" y="18"/>
                </a:lnTo>
                <a:lnTo>
                  <a:pt x="150" y="74"/>
                </a:lnTo>
                <a:lnTo>
                  <a:pt x="150" y="75"/>
                </a:lnTo>
                <a:lnTo>
                  <a:pt x="149" y="73"/>
                </a:lnTo>
                <a:lnTo>
                  <a:pt x="244" y="56"/>
                </a:lnTo>
                <a:lnTo>
                  <a:pt x="244" y="66"/>
                </a:lnTo>
                <a:lnTo>
                  <a:pt x="244" y="76"/>
                </a:lnTo>
                <a:lnTo>
                  <a:pt x="244" y="81"/>
                </a:lnTo>
                <a:cubicBezTo>
                  <a:pt x="241" y="105"/>
                  <a:pt x="221" y="124"/>
                  <a:pt x="196" y="124"/>
                </a:cubicBezTo>
                <a:lnTo>
                  <a:pt x="194" y="124"/>
                </a:lnTo>
                <a:lnTo>
                  <a:pt x="242" y="76"/>
                </a:lnTo>
                <a:lnTo>
                  <a:pt x="242" y="81"/>
                </a:lnTo>
                <a:lnTo>
                  <a:pt x="242" y="84"/>
                </a:lnTo>
                <a:lnTo>
                  <a:pt x="242" y="85"/>
                </a:lnTo>
                <a:lnTo>
                  <a:pt x="146" y="85"/>
                </a:lnTo>
                <a:lnTo>
                  <a:pt x="147" y="78"/>
                </a:lnTo>
                <a:lnTo>
                  <a:pt x="147" y="78"/>
                </a:lnTo>
                <a:lnTo>
                  <a:pt x="147" y="73"/>
                </a:lnTo>
                <a:lnTo>
                  <a:pt x="147" y="71"/>
                </a:lnTo>
                <a:lnTo>
                  <a:pt x="243" y="71"/>
                </a:lnTo>
                <a:lnTo>
                  <a:pt x="243" y="72"/>
                </a:lnTo>
                <a:cubicBezTo>
                  <a:pt x="243" y="75"/>
                  <a:pt x="243" y="77"/>
                  <a:pt x="242" y="80"/>
                </a:cubicBezTo>
                <a:lnTo>
                  <a:pt x="242" y="79"/>
                </a:lnTo>
                <a:lnTo>
                  <a:pt x="242" y="85"/>
                </a:lnTo>
                <a:lnTo>
                  <a:pt x="242" y="76"/>
                </a:lnTo>
                <a:lnTo>
                  <a:pt x="242" y="81"/>
                </a:lnTo>
                <a:cubicBezTo>
                  <a:pt x="244" y="94"/>
                  <a:pt x="239" y="108"/>
                  <a:pt x="230" y="118"/>
                </a:cubicBezTo>
                <a:cubicBezTo>
                  <a:pt x="221" y="128"/>
                  <a:pt x="208" y="133"/>
                  <a:pt x="194" y="133"/>
                </a:cubicBezTo>
                <a:lnTo>
                  <a:pt x="193" y="133"/>
                </a:lnTo>
                <a:lnTo>
                  <a:pt x="192" y="133"/>
                </a:lnTo>
                <a:lnTo>
                  <a:pt x="239" y="76"/>
                </a:lnTo>
                <a:lnTo>
                  <a:pt x="240" y="79"/>
                </a:lnTo>
                <a:lnTo>
                  <a:pt x="235" y="67"/>
                </a:lnTo>
                <a:lnTo>
                  <a:pt x="236" y="69"/>
                </a:lnTo>
                <a:cubicBezTo>
                  <a:pt x="244" y="83"/>
                  <a:pt x="243" y="101"/>
                  <a:pt x="234" y="115"/>
                </a:cubicBezTo>
                <a:cubicBezTo>
                  <a:pt x="226" y="129"/>
                  <a:pt x="210" y="138"/>
                  <a:pt x="193" y="138"/>
                </a:cubicBezTo>
                <a:lnTo>
                  <a:pt x="193" y="138"/>
                </a:lnTo>
                <a:cubicBezTo>
                  <a:pt x="179" y="138"/>
                  <a:pt x="165" y="132"/>
                  <a:pt x="156" y="120"/>
                </a:cubicBezTo>
                <a:cubicBezTo>
                  <a:pt x="147" y="109"/>
                  <a:pt x="143" y="95"/>
                  <a:pt x="146" y="81"/>
                </a:cubicBezTo>
                <a:lnTo>
                  <a:pt x="146" y="78"/>
                </a:lnTo>
                <a:lnTo>
                  <a:pt x="145" y="87"/>
                </a:lnTo>
                <a:lnTo>
                  <a:pt x="145" y="85"/>
                </a:lnTo>
                <a:lnTo>
                  <a:pt x="233" y="112"/>
                </a:lnTo>
                <a:lnTo>
                  <a:pt x="232" y="114"/>
                </a:lnTo>
                <a:lnTo>
                  <a:pt x="240" y="95"/>
                </a:lnTo>
                <a:lnTo>
                  <a:pt x="239" y="98"/>
                </a:lnTo>
                <a:lnTo>
                  <a:pt x="238" y="77"/>
                </a:lnTo>
                <a:lnTo>
                  <a:pt x="239" y="78"/>
                </a:lnTo>
                <a:lnTo>
                  <a:pt x="239" y="80"/>
                </a:lnTo>
                <a:cubicBezTo>
                  <a:pt x="247" y="104"/>
                  <a:pt x="234" y="131"/>
                  <a:pt x="210" y="140"/>
                </a:cubicBezTo>
                <a:cubicBezTo>
                  <a:pt x="186" y="149"/>
                  <a:pt x="159" y="137"/>
                  <a:pt x="149" y="113"/>
                </a:cubicBezTo>
                <a:lnTo>
                  <a:pt x="148" y="110"/>
                </a:lnTo>
                <a:lnTo>
                  <a:pt x="147" y="108"/>
                </a:lnTo>
                <a:lnTo>
                  <a:pt x="239" y="85"/>
                </a:lnTo>
                <a:lnTo>
                  <a:pt x="240" y="94"/>
                </a:lnTo>
                <a:lnTo>
                  <a:pt x="240" y="99"/>
                </a:lnTo>
                <a:lnTo>
                  <a:pt x="240" y="102"/>
                </a:lnTo>
                <a:lnTo>
                  <a:pt x="240" y="104"/>
                </a:lnTo>
                <a:lnTo>
                  <a:pt x="146" y="89"/>
                </a:lnTo>
                <a:lnTo>
                  <a:pt x="147" y="88"/>
                </a:lnTo>
                <a:lnTo>
                  <a:pt x="145" y="96"/>
                </a:lnTo>
                <a:lnTo>
                  <a:pt x="145" y="93"/>
                </a:lnTo>
                <a:lnTo>
                  <a:pt x="145" y="99"/>
                </a:lnTo>
                <a:lnTo>
                  <a:pt x="145" y="96"/>
                </a:lnTo>
                <a:lnTo>
                  <a:pt x="147" y="112"/>
                </a:lnTo>
                <a:lnTo>
                  <a:pt x="147" y="110"/>
                </a:lnTo>
                <a:lnTo>
                  <a:pt x="240" y="95"/>
                </a:lnTo>
                <a:lnTo>
                  <a:pt x="240" y="97"/>
                </a:lnTo>
                <a:lnTo>
                  <a:pt x="240" y="99"/>
                </a:lnTo>
                <a:cubicBezTo>
                  <a:pt x="240" y="124"/>
                  <a:pt x="222" y="144"/>
                  <a:pt x="198" y="147"/>
                </a:cubicBezTo>
                <a:cubicBezTo>
                  <a:pt x="174" y="150"/>
                  <a:pt x="152" y="135"/>
                  <a:pt x="146" y="111"/>
                </a:cubicBezTo>
                <a:lnTo>
                  <a:pt x="145" y="107"/>
                </a:lnTo>
                <a:lnTo>
                  <a:pt x="144" y="104"/>
                </a:lnTo>
                <a:cubicBezTo>
                  <a:pt x="139" y="80"/>
                  <a:pt x="155" y="55"/>
                  <a:pt x="179" y="49"/>
                </a:cubicBezTo>
                <a:cubicBezTo>
                  <a:pt x="204" y="42"/>
                  <a:pt x="229" y="56"/>
                  <a:pt x="237" y="80"/>
                </a:cubicBezTo>
                <a:lnTo>
                  <a:pt x="238" y="81"/>
                </a:lnTo>
                <a:cubicBezTo>
                  <a:pt x="238" y="84"/>
                  <a:pt x="239" y="86"/>
                  <a:pt x="239" y="89"/>
                </a:cubicBezTo>
                <a:lnTo>
                  <a:pt x="240" y="95"/>
                </a:lnTo>
                <a:lnTo>
                  <a:pt x="241" y="100"/>
                </a:lnTo>
                <a:cubicBezTo>
                  <a:pt x="241" y="103"/>
                  <a:pt x="241" y="106"/>
                  <a:pt x="241" y="110"/>
                </a:cubicBezTo>
                <a:lnTo>
                  <a:pt x="240" y="114"/>
                </a:lnTo>
                <a:lnTo>
                  <a:pt x="192" y="61"/>
                </a:lnTo>
                <a:lnTo>
                  <a:pt x="193" y="61"/>
                </a:lnTo>
                <a:lnTo>
                  <a:pt x="193" y="157"/>
                </a:lnTo>
                <a:lnTo>
                  <a:pt x="191" y="157"/>
                </a:lnTo>
                <a:lnTo>
                  <a:pt x="191" y="61"/>
                </a:lnTo>
                <a:lnTo>
                  <a:pt x="192" y="61"/>
                </a:lnTo>
                <a:lnTo>
                  <a:pt x="145" y="101"/>
                </a:lnTo>
                <a:lnTo>
                  <a:pt x="145" y="98"/>
                </a:lnTo>
                <a:cubicBezTo>
                  <a:pt x="146" y="96"/>
                  <a:pt x="146" y="93"/>
                  <a:pt x="147" y="91"/>
                </a:cubicBezTo>
                <a:lnTo>
                  <a:pt x="147" y="89"/>
                </a:lnTo>
                <a:cubicBezTo>
                  <a:pt x="155" y="66"/>
                  <a:pt x="179" y="52"/>
                  <a:pt x="203" y="58"/>
                </a:cubicBezTo>
                <a:cubicBezTo>
                  <a:pt x="227" y="63"/>
                  <a:pt x="243" y="85"/>
                  <a:pt x="241" y="110"/>
                </a:cubicBezTo>
                <a:lnTo>
                  <a:pt x="240" y="118"/>
                </a:lnTo>
                <a:lnTo>
                  <a:pt x="239" y="123"/>
                </a:lnTo>
                <a:lnTo>
                  <a:pt x="191" y="66"/>
                </a:lnTo>
                <a:lnTo>
                  <a:pt x="192" y="66"/>
                </a:lnTo>
                <a:lnTo>
                  <a:pt x="192" y="162"/>
                </a:lnTo>
                <a:lnTo>
                  <a:pt x="191" y="162"/>
                </a:lnTo>
                <a:lnTo>
                  <a:pt x="191" y="66"/>
                </a:lnTo>
                <a:lnTo>
                  <a:pt x="192" y="66"/>
                </a:lnTo>
                <a:cubicBezTo>
                  <a:pt x="219" y="66"/>
                  <a:pt x="240" y="87"/>
                  <a:pt x="240" y="114"/>
                </a:cubicBezTo>
                <a:lnTo>
                  <a:pt x="240" y="114"/>
                </a:lnTo>
                <a:lnTo>
                  <a:pt x="241" y="118"/>
                </a:lnTo>
                <a:lnTo>
                  <a:pt x="145" y="123"/>
                </a:lnTo>
                <a:lnTo>
                  <a:pt x="145" y="119"/>
                </a:lnTo>
                <a:lnTo>
                  <a:pt x="145" y="114"/>
                </a:lnTo>
                <a:lnTo>
                  <a:pt x="193" y="162"/>
                </a:lnTo>
                <a:lnTo>
                  <a:pt x="192" y="162"/>
                </a:lnTo>
                <a:lnTo>
                  <a:pt x="240" y="111"/>
                </a:lnTo>
                <a:lnTo>
                  <a:pt x="240" y="121"/>
                </a:lnTo>
                <a:lnTo>
                  <a:pt x="240" y="125"/>
                </a:lnTo>
                <a:lnTo>
                  <a:pt x="240" y="128"/>
                </a:lnTo>
                <a:cubicBezTo>
                  <a:pt x="240" y="152"/>
                  <a:pt x="223" y="172"/>
                  <a:pt x="200" y="175"/>
                </a:cubicBezTo>
                <a:cubicBezTo>
                  <a:pt x="177" y="179"/>
                  <a:pt x="154" y="165"/>
                  <a:pt x="147" y="143"/>
                </a:cubicBezTo>
                <a:lnTo>
                  <a:pt x="146" y="142"/>
                </a:lnTo>
                <a:cubicBezTo>
                  <a:pt x="146" y="139"/>
                  <a:pt x="145" y="137"/>
                  <a:pt x="145" y="134"/>
                </a:cubicBezTo>
                <a:lnTo>
                  <a:pt x="144" y="131"/>
                </a:lnTo>
                <a:lnTo>
                  <a:pt x="239" y="123"/>
                </a:lnTo>
                <a:lnTo>
                  <a:pt x="239" y="126"/>
                </a:lnTo>
                <a:lnTo>
                  <a:pt x="239" y="128"/>
                </a:lnTo>
                <a:lnTo>
                  <a:pt x="143" y="128"/>
                </a:lnTo>
                <a:lnTo>
                  <a:pt x="143" y="126"/>
                </a:lnTo>
                <a:lnTo>
                  <a:pt x="143" y="123"/>
                </a:lnTo>
                <a:lnTo>
                  <a:pt x="237" y="139"/>
                </a:lnTo>
                <a:lnTo>
                  <a:pt x="237" y="140"/>
                </a:lnTo>
                <a:lnTo>
                  <a:pt x="236" y="143"/>
                </a:lnTo>
                <a:lnTo>
                  <a:pt x="237" y="135"/>
                </a:lnTo>
                <a:lnTo>
                  <a:pt x="237" y="138"/>
                </a:lnTo>
                <a:cubicBezTo>
                  <a:pt x="236" y="145"/>
                  <a:pt x="233" y="152"/>
                  <a:pt x="229" y="158"/>
                </a:cubicBezTo>
                <a:lnTo>
                  <a:pt x="228" y="160"/>
                </a:lnTo>
                <a:cubicBezTo>
                  <a:pt x="217" y="176"/>
                  <a:pt x="197" y="184"/>
                  <a:pt x="177" y="180"/>
                </a:cubicBezTo>
                <a:cubicBezTo>
                  <a:pt x="158" y="175"/>
                  <a:pt x="143" y="158"/>
                  <a:pt x="141" y="138"/>
                </a:cubicBezTo>
                <a:lnTo>
                  <a:pt x="140" y="133"/>
                </a:lnTo>
                <a:lnTo>
                  <a:pt x="140" y="128"/>
                </a:lnTo>
                <a:cubicBezTo>
                  <a:pt x="138" y="115"/>
                  <a:pt x="143" y="101"/>
                  <a:pt x="152" y="91"/>
                </a:cubicBezTo>
                <a:cubicBezTo>
                  <a:pt x="161" y="81"/>
                  <a:pt x="174" y="75"/>
                  <a:pt x="187" y="75"/>
                </a:cubicBezTo>
                <a:lnTo>
                  <a:pt x="188" y="75"/>
                </a:lnTo>
                <a:cubicBezTo>
                  <a:pt x="214" y="75"/>
                  <a:pt x="236" y="97"/>
                  <a:pt x="236" y="123"/>
                </a:cubicBezTo>
                <a:lnTo>
                  <a:pt x="236" y="133"/>
                </a:lnTo>
                <a:lnTo>
                  <a:pt x="235" y="138"/>
                </a:lnTo>
                <a:lnTo>
                  <a:pt x="235" y="143"/>
                </a:lnTo>
                <a:cubicBezTo>
                  <a:pt x="232" y="166"/>
                  <a:pt x="213" y="184"/>
                  <a:pt x="190" y="185"/>
                </a:cubicBezTo>
                <a:cubicBezTo>
                  <a:pt x="167" y="187"/>
                  <a:pt x="146" y="172"/>
                  <a:pt x="140" y="149"/>
                </a:cubicBezTo>
                <a:lnTo>
                  <a:pt x="139" y="145"/>
                </a:lnTo>
                <a:lnTo>
                  <a:pt x="139" y="142"/>
                </a:lnTo>
                <a:lnTo>
                  <a:pt x="234" y="133"/>
                </a:lnTo>
                <a:lnTo>
                  <a:pt x="234" y="134"/>
                </a:lnTo>
                <a:lnTo>
                  <a:pt x="234" y="142"/>
                </a:lnTo>
                <a:lnTo>
                  <a:pt x="233" y="147"/>
                </a:lnTo>
                <a:cubicBezTo>
                  <a:pt x="231" y="172"/>
                  <a:pt x="210" y="190"/>
                  <a:pt x="185" y="190"/>
                </a:cubicBezTo>
                <a:lnTo>
                  <a:pt x="184" y="190"/>
                </a:lnTo>
                <a:cubicBezTo>
                  <a:pt x="169" y="190"/>
                  <a:pt x="155" y="183"/>
                  <a:pt x="146" y="171"/>
                </a:cubicBezTo>
                <a:cubicBezTo>
                  <a:pt x="137" y="159"/>
                  <a:pt x="134" y="144"/>
                  <a:pt x="138" y="129"/>
                </a:cubicBezTo>
                <a:lnTo>
                  <a:pt x="140" y="124"/>
                </a:lnTo>
                <a:lnTo>
                  <a:pt x="140" y="122"/>
                </a:lnTo>
                <a:cubicBezTo>
                  <a:pt x="148" y="100"/>
                  <a:pt x="170" y="86"/>
                  <a:pt x="194" y="90"/>
                </a:cubicBezTo>
                <a:cubicBezTo>
                  <a:pt x="217" y="94"/>
                  <a:pt x="234" y="114"/>
                  <a:pt x="234" y="137"/>
                </a:cubicBezTo>
                <a:lnTo>
                  <a:pt x="234" y="140"/>
                </a:lnTo>
                <a:cubicBezTo>
                  <a:pt x="234" y="144"/>
                  <a:pt x="234" y="147"/>
                  <a:pt x="233" y="151"/>
                </a:cubicBezTo>
                <a:lnTo>
                  <a:pt x="233" y="150"/>
                </a:lnTo>
                <a:lnTo>
                  <a:pt x="232" y="159"/>
                </a:lnTo>
                <a:lnTo>
                  <a:pt x="231" y="161"/>
                </a:lnTo>
                <a:cubicBezTo>
                  <a:pt x="226" y="186"/>
                  <a:pt x="204" y="202"/>
                  <a:pt x="179" y="200"/>
                </a:cubicBezTo>
                <a:cubicBezTo>
                  <a:pt x="155" y="197"/>
                  <a:pt x="136" y="177"/>
                  <a:pt x="136" y="152"/>
                </a:cubicBezTo>
                <a:lnTo>
                  <a:pt x="136" y="157"/>
                </a:lnTo>
                <a:lnTo>
                  <a:pt x="136" y="154"/>
                </a:lnTo>
                <a:lnTo>
                  <a:pt x="135" y="150"/>
                </a:lnTo>
                <a:lnTo>
                  <a:pt x="149" y="177"/>
                </a:lnTo>
                <a:lnTo>
                  <a:pt x="148" y="176"/>
                </a:lnTo>
                <a:lnTo>
                  <a:pt x="230" y="142"/>
                </a:lnTo>
                <a:lnTo>
                  <a:pt x="230" y="140"/>
                </a:lnTo>
                <a:lnTo>
                  <a:pt x="230" y="144"/>
                </a:lnTo>
                <a:lnTo>
                  <a:pt x="231" y="154"/>
                </a:lnTo>
                <a:lnTo>
                  <a:pt x="231" y="156"/>
                </a:lnTo>
                <a:cubicBezTo>
                  <a:pt x="231" y="179"/>
                  <a:pt x="216" y="198"/>
                  <a:pt x="194" y="203"/>
                </a:cubicBezTo>
                <a:cubicBezTo>
                  <a:pt x="172" y="208"/>
                  <a:pt x="150" y="198"/>
                  <a:pt x="140" y="178"/>
                </a:cubicBezTo>
                <a:lnTo>
                  <a:pt x="140" y="177"/>
                </a:lnTo>
                <a:cubicBezTo>
                  <a:pt x="138" y="174"/>
                  <a:pt x="137" y="172"/>
                  <a:pt x="136" y="169"/>
                </a:cubicBezTo>
                <a:lnTo>
                  <a:pt x="135" y="165"/>
                </a:lnTo>
                <a:cubicBezTo>
                  <a:pt x="131" y="151"/>
                  <a:pt x="134" y="135"/>
                  <a:pt x="143" y="123"/>
                </a:cubicBezTo>
                <a:cubicBezTo>
                  <a:pt x="152" y="111"/>
                  <a:pt x="166" y="104"/>
                  <a:pt x="181" y="104"/>
                </a:cubicBezTo>
                <a:lnTo>
                  <a:pt x="183" y="104"/>
                </a:lnTo>
                <a:lnTo>
                  <a:pt x="135" y="152"/>
                </a:lnTo>
                <a:lnTo>
                  <a:pt x="135" y="154"/>
                </a:lnTo>
                <a:lnTo>
                  <a:pt x="135" y="149"/>
                </a:lnTo>
                <a:lnTo>
                  <a:pt x="134" y="139"/>
                </a:lnTo>
                <a:lnTo>
                  <a:pt x="134" y="137"/>
                </a:lnTo>
                <a:lnTo>
                  <a:pt x="230" y="137"/>
                </a:lnTo>
                <a:lnTo>
                  <a:pt x="230" y="139"/>
                </a:lnTo>
                <a:lnTo>
                  <a:pt x="230" y="149"/>
                </a:lnTo>
                <a:lnTo>
                  <a:pt x="229" y="148"/>
                </a:lnTo>
                <a:lnTo>
                  <a:pt x="229" y="152"/>
                </a:lnTo>
                <a:lnTo>
                  <a:pt x="181" y="104"/>
                </a:lnTo>
                <a:lnTo>
                  <a:pt x="182" y="104"/>
                </a:lnTo>
                <a:lnTo>
                  <a:pt x="135" y="144"/>
                </a:lnTo>
                <a:lnTo>
                  <a:pt x="135" y="141"/>
                </a:lnTo>
                <a:lnTo>
                  <a:pt x="134" y="149"/>
                </a:lnTo>
                <a:lnTo>
                  <a:pt x="134" y="147"/>
                </a:lnTo>
                <a:lnTo>
                  <a:pt x="230" y="152"/>
                </a:lnTo>
                <a:lnTo>
                  <a:pt x="230" y="156"/>
                </a:lnTo>
                <a:lnTo>
                  <a:pt x="229" y="161"/>
                </a:lnTo>
                <a:lnTo>
                  <a:pt x="229" y="150"/>
                </a:lnTo>
                <a:lnTo>
                  <a:pt x="229" y="153"/>
                </a:lnTo>
                <a:lnTo>
                  <a:pt x="228" y="145"/>
                </a:lnTo>
                <a:lnTo>
                  <a:pt x="228" y="146"/>
                </a:lnTo>
                <a:lnTo>
                  <a:pt x="135" y="166"/>
                </a:lnTo>
                <a:lnTo>
                  <a:pt x="135" y="164"/>
                </a:lnTo>
                <a:lnTo>
                  <a:pt x="134" y="161"/>
                </a:lnTo>
                <a:cubicBezTo>
                  <a:pt x="134" y="159"/>
                  <a:pt x="133" y="156"/>
                  <a:pt x="133" y="153"/>
                </a:cubicBezTo>
                <a:lnTo>
                  <a:pt x="133" y="152"/>
                </a:lnTo>
                <a:cubicBezTo>
                  <a:pt x="133" y="127"/>
                  <a:pt x="153" y="106"/>
                  <a:pt x="178" y="104"/>
                </a:cubicBezTo>
                <a:cubicBezTo>
                  <a:pt x="204" y="102"/>
                  <a:pt x="226" y="121"/>
                  <a:pt x="229" y="146"/>
                </a:cubicBezTo>
                <a:lnTo>
                  <a:pt x="230" y="152"/>
                </a:lnTo>
                <a:lnTo>
                  <a:pt x="230" y="156"/>
                </a:lnTo>
                <a:lnTo>
                  <a:pt x="231" y="161"/>
                </a:lnTo>
                <a:lnTo>
                  <a:pt x="135" y="166"/>
                </a:lnTo>
                <a:lnTo>
                  <a:pt x="135" y="164"/>
                </a:lnTo>
                <a:lnTo>
                  <a:pt x="136" y="173"/>
                </a:lnTo>
                <a:lnTo>
                  <a:pt x="135" y="171"/>
                </a:lnTo>
                <a:lnTo>
                  <a:pt x="230" y="161"/>
                </a:lnTo>
                <a:lnTo>
                  <a:pt x="230" y="163"/>
                </a:lnTo>
                <a:cubicBezTo>
                  <a:pt x="230" y="166"/>
                  <a:pt x="230" y="168"/>
                  <a:pt x="230" y="171"/>
                </a:cubicBezTo>
                <a:lnTo>
                  <a:pt x="229" y="174"/>
                </a:lnTo>
                <a:lnTo>
                  <a:pt x="230" y="166"/>
                </a:lnTo>
                <a:lnTo>
                  <a:pt x="230" y="169"/>
                </a:lnTo>
                <a:lnTo>
                  <a:pt x="230" y="171"/>
                </a:lnTo>
                <a:lnTo>
                  <a:pt x="134" y="171"/>
                </a:lnTo>
                <a:lnTo>
                  <a:pt x="134" y="168"/>
                </a:lnTo>
                <a:lnTo>
                  <a:pt x="135" y="178"/>
                </a:lnTo>
                <a:lnTo>
                  <a:pt x="134" y="175"/>
                </a:lnTo>
                <a:lnTo>
                  <a:pt x="228" y="178"/>
                </a:lnTo>
                <a:lnTo>
                  <a:pt x="227" y="183"/>
                </a:lnTo>
                <a:lnTo>
                  <a:pt x="226" y="186"/>
                </a:lnTo>
                <a:lnTo>
                  <a:pt x="180" y="123"/>
                </a:lnTo>
                <a:lnTo>
                  <a:pt x="180" y="123"/>
                </a:lnTo>
                <a:lnTo>
                  <a:pt x="133" y="163"/>
                </a:lnTo>
                <a:lnTo>
                  <a:pt x="134" y="160"/>
                </a:lnTo>
                <a:lnTo>
                  <a:pt x="133" y="168"/>
                </a:lnTo>
                <a:lnTo>
                  <a:pt x="133" y="166"/>
                </a:lnTo>
                <a:lnTo>
                  <a:pt x="229" y="171"/>
                </a:lnTo>
                <a:lnTo>
                  <a:pt x="227" y="181"/>
                </a:lnTo>
                <a:lnTo>
                  <a:pt x="226" y="186"/>
                </a:lnTo>
                <a:cubicBezTo>
                  <a:pt x="222" y="206"/>
                  <a:pt x="205" y="221"/>
                  <a:pt x="185" y="223"/>
                </a:cubicBezTo>
                <a:cubicBezTo>
                  <a:pt x="165" y="226"/>
                  <a:pt x="146" y="215"/>
                  <a:pt x="137" y="197"/>
                </a:cubicBezTo>
                <a:lnTo>
                  <a:pt x="136" y="195"/>
                </a:lnTo>
                <a:cubicBezTo>
                  <a:pt x="134" y="191"/>
                  <a:pt x="132" y="187"/>
                  <a:pt x="131" y="183"/>
                </a:cubicBezTo>
                <a:lnTo>
                  <a:pt x="131" y="180"/>
                </a:lnTo>
                <a:cubicBezTo>
                  <a:pt x="126" y="157"/>
                  <a:pt x="140" y="133"/>
                  <a:pt x="162" y="126"/>
                </a:cubicBezTo>
                <a:cubicBezTo>
                  <a:pt x="185" y="118"/>
                  <a:pt x="210" y="128"/>
                  <a:pt x="221" y="150"/>
                </a:cubicBezTo>
                <a:lnTo>
                  <a:pt x="222" y="152"/>
                </a:lnTo>
                <a:cubicBezTo>
                  <a:pt x="224" y="155"/>
                  <a:pt x="225" y="159"/>
                  <a:pt x="226" y="164"/>
                </a:cubicBezTo>
                <a:lnTo>
                  <a:pt x="227" y="166"/>
                </a:lnTo>
                <a:cubicBezTo>
                  <a:pt x="229" y="180"/>
                  <a:pt x="226" y="195"/>
                  <a:pt x="217" y="206"/>
                </a:cubicBezTo>
                <a:cubicBezTo>
                  <a:pt x="207" y="217"/>
                  <a:pt x="194" y="223"/>
                  <a:pt x="179" y="223"/>
                </a:cubicBezTo>
                <a:lnTo>
                  <a:pt x="177" y="223"/>
                </a:lnTo>
                <a:cubicBezTo>
                  <a:pt x="163" y="223"/>
                  <a:pt x="149" y="217"/>
                  <a:pt x="140" y="206"/>
                </a:cubicBezTo>
                <a:cubicBezTo>
                  <a:pt x="131" y="196"/>
                  <a:pt x="127" y="181"/>
                  <a:pt x="130" y="168"/>
                </a:cubicBezTo>
                <a:lnTo>
                  <a:pt x="130" y="165"/>
                </a:lnTo>
                <a:cubicBezTo>
                  <a:pt x="131" y="162"/>
                  <a:pt x="131" y="160"/>
                  <a:pt x="132" y="157"/>
                </a:cubicBezTo>
                <a:lnTo>
                  <a:pt x="132" y="156"/>
                </a:lnTo>
                <a:cubicBezTo>
                  <a:pt x="140" y="132"/>
                  <a:pt x="165" y="119"/>
                  <a:pt x="189" y="124"/>
                </a:cubicBezTo>
                <a:cubicBezTo>
                  <a:pt x="213" y="130"/>
                  <a:pt x="229" y="152"/>
                  <a:pt x="226" y="177"/>
                </a:cubicBezTo>
                <a:lnTo>
                  <a:pt x="225" y="179"/>
                </a:lnTo>
                <a:lnTo>
                  <a:pt x="225" y="180"/>
                </a:lnTo>
                <a:lnTo>
                  <a:pt x="225" y="186"/>
                </a:lnTo>
                <a:lnTo>
                  <a:pt x="225" y="190"/>
                </a:lnTo>
                <a:lnTo>
                  <a:pt x="129" y="190"/>
                </a:lnTo>
                <a:lnTo>
                  <a:pt x="129" y="188"/>
                </a:lnTo>
                <a:cubicBezTo>
                  <a:pt x="129" y="185"/>
                  <a:pt x="129" y="182"/>
                  <a:pt x="130" y="179"/>
                </a:cubicBezTo>
                <a:lnTo>
                  <a:pt x="130" y="176"/>
                </a:lnTo>
                <a:cubicBezTo>
                  <a:pt x="135" y="154"/>
                  <a:pt x="155" y="137"/>
                  <a:pt x="177" y="137"/>
                </a:cubicBezTo>
                <a:cubicBezTo>
                  <a:pt x="200" y="137"/>
                  <a:pt x="220" y="154"/>
                  <a:pt x="225" y="176"/>
                </a:cubicBezTo>
                <a:lnTo>
                  <a:pt x="225" y="179"/>
                </a:lnTo>
                <a:cubicBezTo>
                  <a:pt x="226" y="182"/>
                  <a:pt x="226" y="185"/>
                  <a:pt x="226" y="188"/>
                </a:cubicBezTo>
                <a:lnTo>
                  <a:pt x="226" y="190"/>
                </a:lnTo>
                <a:cubicBezTo>
                  <a:pt x="226" y="214"/>
                  <a:pt x="208" y="235"/>
                  <a:pt x="184" y="238"/>
                </a:cubicBezTo>
                <a:cubicBezTo>
                  <a:pt x="160" y="241"/>
                  <a:pt x="137" y="225"/>
                  <a:pt x="131" y="202"/>
                </a:cubicBezTo>
                <a:lnTo>
                  <a:pt x="130" y="197"/>
                </a:lnTo>
                <a:lnTo>
                  <a:pt x="130" y="195"/>
                </a:lnTo>
                <a:cubicBezTo>
                  <a:pt x="127" y="181"/>
                  <a:pt x="131" y="166"/>
                  <a:pt x="140" y="155"/>
                </a:cubicBezTo>
                <a:cubicBezTo>
                  <a:pt x="149" y="144"/>
                  <a:pt x="163" y="137"/>
                  <a:pt x="177" y="137"/>
                </a:cubicBezTo>
                <a:lnTo>
                  <a:pt x="177" y="137"/>
                </a:lnTo>
                <a:cubicBezTo>
                  <a:pt x="204" y="137"/>
                  <a:pt x="225" y="159"/>
                  <a:pt x="225" y="185"/>
                </a:cubicBezTo>
                <a:lnTo>
                  <a:pt x="225" y="190"/>
                </a:lnTo>
                <a:lnTo>
                  <a:pt x="225" y="195"/>
                </a:lnTo>
                <a:lnTo>
                  <a:pt x="132" y="180"/>
                </a:lnTo>
                <a:lnTo>
                  <a:pt x="132" y="178"/>
                </a:lnTo>
                <a:lnTo>
                  <a:pt x="130" y="193"/>
                </a:lnTo>
                <a:lnTo>
                  <a:pt x="130" y="190"/>
                </a:lnTo>
                <a:lnTo>
                  <a:pt x="130" y="187"/>
                </a:lnTo>
                <a:lnTo>
                  <a:pt x="132" y="202"/>
                </a:lnTo>
                <a:lnTo>
                  <a:pt x="132" y="201"/>
                </a:lnTo>
                <a:lnTo>
                  <a:pt x="224" y="174"/>
                </a:lnTo>
                <a:lnTo>
                  <a:pt x="225" y="178"/>
                </a:lnTo>
                <a:lnTo>
                  <a:pt x="226" y="181"/>
                </a:lnTo>
                <a:cubicBezTo>
                  <a:pt x="228" y="195"/>
                  <a:pt x="225" y="209"/>
                  <a:pt x="216" y="220"/>
                </a:cubicBezTo>
                <a:cubicBezTo>
                  <a:pt x="206" y="232"/>
                  <a:pt x="193" y="238"/>
                  <a:pt x="178" y="238"/>
                </a:cubicBezTo>
                <a:lnTo>
                  <a:pt x="177" y="238"/>
                </a:lnTo>
                <a:cubicBezTo>
                  <a:pt x="164" y="238"/>
                  <a:pt x="151" y="232"/>
                  <a:pt x="142" y="222"/>
                </a:cubicBezTo>
                <a:cubicBezTo>
                  <a:pt x="133" y="212"/>
                  <a:pt x="128" y="199"/>
                  <a:pt x="130" y="186"/>
                </a:cubicBezTo>
                <a:lnTo>
                  <a:pt x="130" y="184"/>
                </a:lnTo>
                <a:lnTo>
                  <a:pt x="130" y="181"/>
                </a:lnTo>
                <a:lnTo>
                  <a:pt x="130" y="180"/>
                </a:lnTo>
                <a:lnTo>
                  <a:pt x="226" y="180"/>
                </a:lnTo>
                <a:lnTo>
                  <a:pt x="226" y="183"/>
                </a:lnTo>
                <a:lnTo>
                  <a:pt x="226" y="193"/>
                </a:lnTo>
                <a:lnTo>
                  <a:pt x="225" y="192"/>
                </a:lnTo>
                <a:lnTo>
                  <a:pt x="225" y="195"/>
                </a:lnTo>
                <a:lnTo>
                  <a:pt x="132" y="180"/>
                </a:lnTo>
                <a:lnTo>
                  <a:pt x="132" y="178"/>
                </a:lnTo>
                <a:lnTo>
                  <a:pt x="130" y="193"/>
                </a:lnTo>
                <a:lnTo>
                  <a:pt x="130" y="190"/>
                </a:lnTo>
                <a:lnTo>
                  <a:pt x="178" y="238"/>
                </a:lnTo>
                <a:lnTo>
                  <a:pt x="177" y="238"/>
                </a:lnTo>
                <a:lnTo>
                  <a:pt x="225" y="190"/>
                </a:lnTo>
                <a:lnTo>
                  <a:pt x="225" y="190"/>
                </a:lnTo>
                <a:lnTo>
                  <a:pt x="226" y="196"/>
                </a:lnTo>
                <a:lnTo>
                  <a:pt x="226" y="206"/>
                </a:lnTo>
                <a:lnTo>
                  <a:pt x="226" y="209"/>
                </a:lnTo>
                <a:lnTo>
                  <a:pt x="130" y="209"/>
                </a:lnTo>
                <a:lnTo>
                  <a:pt x="131" y="213"/>
                </a:lnTo>
                <a:lnTo>
                  <a:pt x="130" y="208"/>
                </a:lnTo>
                <a:lnTo>
                  <a:pt x="129" y="198"/>
                </a:lnTo>
                <a:lnTo>
                  <a:pt x="129" y="195"/>
                </a:lnTo>
                <a:lnTo>
                  <a:pt x="129" y="191"/>
                </a:lnTo>
                <a:lnTo>
                  <a:pt x="129" y="190"/>
                </a:lnTo>
                <a:cubicBezTo>
                  <a:pt x="129" y="166"/>
                  <a:pt x="148" y="145"/>
                  <a:pt x="172" y="142"/>
                </a:cubicBezTo>
                <a:cubicBezTo>
                  <a:pt x="196" y="139"/>
                  <a:pt x="218" y="155"/>
                  <a:pt x="224" y="178"/>
                </a:cubicBezTo>
                <a:lnTo>
                  <a:pt x="225" y="184"/>
                </a:lnTo>
                <a:lnTo>
                  <a:pt x="226" y="187"/>
                </a:lnTo>
                <a:cubicBezTo>
                  <a:pt x="227" y="195"/>
                  <a:pt x="226" y="203"/>
                  <a:pt x="224" y="210"/>
                </a:cubicBezTo>
                <a:lnTo>
                  <a:pt x="223" y="215"/>
                </a:lnTo>
                <a:lnTo>
                  <a:pt x="177" y="151"/>
                </a:lnTo>
                <a:lnTo>
                  <a:pt x="177" y="151"/>
                </a:lnTo>
                <a:cubicBezTo>
                  <a:pt x="204" y="151"/>
                  <a:pt x="225" y="173"/>
                  <a:pt x="225" y="199"/>
                </a:cubicBezTo>
                <a:lnTo>
                  <a:pt x="225" y="209"/>
                </a:lnTo>
                <a:lnTo>
                  <a:pt x="225" y="215"/>
                </a:lnTo>
                <a:lnTo>
                  <a:pt x="224" y="219"/>
                </a:lnTo>
                <a:lnTo>
                  <a:pt x="130" y="202"/>
                </a:lnTo>
                <a:lnTo>
                  <a:pt x="130" y="200"/>
                </a:lnTo>
                <a:lnTo>
                  <a:pt x="129" y="212"/>
                </a:lnTo>
                <a:lnTo>
                  <a:pt x="129" y="209"/>
                </a:lnTo>
                <a:lnTo>
                  <a:pt x="130" y="218"/>
                </a:lnTo>
                <a:lnTo>
                  <a:pt x="129" y="216"/>
                </a:lnTo>
                <a:cubicBezTo>
                  <a:pt x="129" y="213"/>
                  <a:pt x="128" y="210"/>
                  <a:pt x="128" y="206"/>
                </a:cubicBezTo>
                <a:lnTo>
                  <a:pt x="128" y="204"/>
                </a:lnTo>
                <a:lnTo>
                  <a:pt x="222" y="220"/>
                </a:lnTo>
                <a:lnTo>
                  <a:pt x="222" y="221"/>
                </a:lnTo>
                <a:lnTo>
                  <a:pt x="223" y="214"/>
                </a:lnTo>
                <a:lnTo>
                  <a:pt x="223" y="217"/>
                </a:lnTo>
                <a:lnTo>
                  <a:pt x="223" y="201"/>
                </a:lnTo>
                <a:lnTo>
                  <a:pt x="223" y="204"/>
                </a:lnTo>
                <a:cubicBezTo>
                  <a:pt x="224" y="207"/>
                  <a:pt x="224" y="209"/>
                  <a:pt x="224" y="212"/>
                </a:cubicBezTo>
                <a:lnTo>
                  <a:pt x="224" y="214"/>
                </a:lnTo>
                <a:cubicBezTo>
                  <a:pt x="224" y="239"/>
                  <a:pt x="205" y="260"/>
                  <a:pt x="180" y="262"/>
                </a:cubicBezTo>
                <a:cubicBezTo>
                  <a:pt x="155" y="264"/>
                  <a:pt x="133" y="246"/>
                  <a:pt x="129" y="222"/>
                </a:cubicBezTo>
                <a:lnTo>
                  <a:pt x="129" y="223"/>
                </a:lnTo>
                <a:lnTo>
                  <a:pt x="128" y="221"/>
                </a:lnTo>
                <a:lnTo>
                  <a:pt x="223" y="209"/>
                </a:lnTo>
                <a:lnTo>
                  <a:pt x="223" y="219"/>
                </a:lnTo>
                <a:lnTo>
                  <a:pt x="222" y="224"/>
                </a:lnTo>
                <a:cubicBezTo>
                  <a:pt x="220" y="246"/>
                  <a:pt x="202" y="264"/>
                  <a:pt x="180" y="266"/>
                </a:cubicBezTo>
                <a:cubicBezTo>
                  <a:pt x="157" y="269"/>
                  <a:pt x="136" y="255"/>
                  <a:pt x="129" y="234"/>
                </a:cubicBezTo>
                <a:lnTo>
                  <a:pt x="128" y="232"/>
                </a:lnTo>
                <a:cubicBezTo>
                  <a:pt x="127" y="227"/>
                  <a:pt x="126" y="222"/>
                  <a:pt x="126" y="217"/>
                </a:cubicBezTo>
                <a:lnTo>
                  <a:pt x="126" y="214"/>
                </a:lnTo>
                <a:cubicBezTo>
                  <a:pt x="126" y="211"/>
                  <a:pt x="126" y="209"/>
                  <a:pt x="127" y="206"/>
                </a:cubicBezTo>
                <a:lnTo>
                  <a:pt x="127" y="203"/>
                </a:lnTo>
                <a:lnTo>
                  <a:pt x="126" y="211"/>
                </a:lnTo>
                <a:lnTo>
                  <a:pt x="126" y="209"/>
                </a:lnTo>
                <a:lnTo>
                  <a:pt x="222" y="209"/>
                </a:lnTo>
                <a:lnTo>
                  <a:pt x="222" y="217"/>
                </a:lnTo>
                <a:lnTo>
                  <a:pt x="222" y="218"/>
                </a:lnTo>
                <a:lnTo>
                  <a:pt x="222" y="223"/>
                </a:lnTo>
                <a:cubicBezTo>
                  <a:pt x="222" y="229"/>
                  <a:pt x="221" y="234"/>
                  <a:pt x="220" y="239"/>
                </a:cubicBezTo>
                <a:lnTo>
                  <a:pt x="218" y="243"/>
                </a:lnTo>
                <a:lnTo>
                  <a:pt x="172" y="180"/>
                </a:lnTo>
                <a:lnTo>
                  <a:pt x="174" y="180"/>
                </a:lnTo>
                <a:lnTo>
                  <a:pt x="174" y="276"/>
                </a:lnTo>
                <a:lnTo>
                  <a:pt x="173" y="276"/>
                </a:lnTo>
                <a:lnTo>
                  <a:pt x="172" y="276"/>
                </a:lnTo>
                <a:cubicBezTo>
                  <a:pt x="147" y="276"/>
                  <a:pt x="126" y="257"/>
                  <a:pt x="124" y="232"/>
                </a:cubicBezTo>
                <a:lnTo>
                  <a:pt x="123" y="222"/>
                </a:lnTo>
                <a:lnTo>
                  <a:pt x="123" y="219"/>
                </a:lnTo>
                <a:lnTo>
                  <a:pt x="123" y="218"/>
                </a:lnTo>
                <a:lnTo>
                  <a:pt x="219" y="218"/>
                </a:lnTo>
                <a:lnTo>
                  <a:pt x="219" y="221"/>
                </a:lnTo>
                <a:lnTo>
                  <a:pt x="219" y="226"/>
                </a:lnTo>
                <a:lnTo>
                  <a:pt x="219" y="230"/>
                </a:lnTo>
                <a:lnTo>
                  <a:pt x="219" y="233"/>
                </a:lnTo>
                <a:cubicBezTo>
                  <a:pt x="219" y="255"/>
                  <a:pt x="204" y="275"/>
                  <a:pt x="182" y="280"/>
                </a:cubicBezTo>
                <a:cubicBezTo>
                  <a:pt x="161" y="285"/>
                  <a:pt x="138" y="274"/>
                  <a:pt x="129" y="254"/>
                </a:cubicBezTo>
                <a:lnTo>
                  <a:pt x="128" y="253"/>
                </a:lnTo>
                <a:cubicBezTo>
                  <a:pt x="126" y="249"/>
                  <a:pt x="124" y="244"/>
                  <a:pt x="123" y="239"/>
                </a:cubicBezTo>
                <a:lnTo>
                  <a:pt x="123" y="236"/>
                </a:lnTo>
                <a:lnTo>
                  <a:pt x="123" y="237"/>
                </a:lnTo>
                <a:lnTo>
                  <a:pt x="123" y="235"/>
                </a:lnTo>
                <a:cubicBezTo>
                  <a:pt x="117" y="212"/>
                  <a:pt x="129" y="189"/>
                  <a:pt x="150" y="180"/>
                </a:cubicBezTo>
                <a:cubicBezTo>
                  <a:pt x="171" y="170"/>
                  <a:pt x="196" y="177"/>
                  <a:pt x="209" y="197"/>
                </a:cubicBezTo>
                <a:lnTo>
                  <a:pt x="210" y="198"/>
                </a:lnTo>
                <a:cubicBezTo>
                  <a:pt x="214" y="204"/>
                  <a:pt x="217" y="210"/>
                  <a:pt x="218" y="217"/>
                </a:cubicBezTo>
                <a:lnTo>
                  <a:pt x="218" y="220"/>
                </a:lnTo>
                <a:cubicBezTo>
                  <a:pt x="219" y="226"/>
                  <a:pt x="219" y="232"/>
                  <a:pt x="218" y="237"/>
                </a:cubicBezTo>
                <a:lnTo>
                  <a:pt x="217" y="242"/>
                </a:lnTo>
                <a:lnTo>
                  <a:pt x="218" y="233"/>
                </a:lnTo>
                <a:lnTo>
                  <a:pt x="218" y="242"/>
                </a:lnTo>
                <a:lnTo>
                  <a:pt x="217" y="248"/>
                </a:lnTo>
                <a:lnTo>
                  <a:pt x="217" y="252"/>
                </a:lnTo>
                <a:lnTo>
                  <a:pt x="169" y="199"/>
                </a:lnTo>
                <a:lnTo>
                  <a:pt x="170" y="199"/>
                </a:lnTo>
                <a:cubicBezTo>
                  <a:pt x="184" y="199"/>
                  <a:pt x="197" y="205"/>
                  <a:pt x="206" y="216"/>
                </a:cubicBezTo>
                <a:cubicBezTo>
                  <a:pt x="215" y="226"/>
                  <a:pt x="219" y="240"/>
                  <a:pt x="217" y="254"/>
                </a:cubicBezTo>
                <a:lnTo>
                  <a:pt x="217" y="257"/>
                </a:lnTo>
                <a:cubicBezTo>
                  <a:pt x="217" y="260"/>
                  <a:pt x="216" y="263"/>
                  <a:pt x="215" y="266"/>
                </a:cubicBezTo>
                <a:lnTo>
                  <a:pt x="215" y="267"/>
                </a:lnTo>
                <a:cubicBezTo>
                  <a:pt x="207" y="289"/>
                  <a:pt x="185" y="303"/>
                  <a:pt x="161" y="299"/>
                </a:cubicBezTo>
                <a:cubicBezTo>
                  <a:pt x="138" y="296"/>
                  <a:pt x="121" y="276"/>
                  <a:pt x="121" y="252"/>
                </a:cubicBezTo>
                <a:lnTo>
                  <a:pt x="121" y="254"/>
                </a:lnTo>
                <a:lnTo>
                  <a:pt x="121" y="250"/>
                </a:lnTo>
                <a:lnTo>
                  <a:pt x="120" y="240"/>
                </a:lnTo>
                <a:lnTo>
                  <a:pt x="120" y="237"/>
                </a:lnTo>
                <a:lnTo>
                  <a:pt x="216" y="237"/>
                </a:lnTo>
                <a:lnTo>
                  <a:pt x="216" y="238"/>
                </a:lnTo>
                <a:lnTo>
                  <a:pt x="216" y="241"/>
                </a:lnTo>
                <a:lnTo>
                  <a:pt x="216" y="247"/>
                </a:lnTo>
                <a:cubicBezTo>
                  <a:pt x="216" y="273"/>
                  <a:pt x="194" y="295"/>
                  <a:pt x="168" y="295"/>
                </a:cubicBezTo>
                <a:lnTo>
                  <a:pt x="167" y="295"/>
                </a:lnTo>
                <a:lnTo>
                  <a:pt x="165" y="295"/>
                </a:lnTo>
                <a:lnTo>
                  <a:pt x="213" y="239"/>
                </a:lnTo>
                <a:lnTo>
                  <a:pt x="213" y="242"/>
                </a:lnTo>
                <a:cubicBezTo>
                  <a:pt x="214" y="245"/>
                  <a:pt x="214" y="247"/>
                  <a:pt x="214" y="250"/>
                </a:cubicBezTo>
                <a:lnTo>
                  <a:pt x="214" y="252"/>
                </a:lnTo>
                <a:cubicBezTo>
                  <a:pt x="214" y="276"/>
                  <a:pt x="196" y="297"/>
                  <a:pt x="172" y="300"/>
                </a:cubicBezTo>
                <a:cubicBezTo>
                  <a:pt x="148" y="303"/>
                  <a:pt x="125" y="287"/>
                  <a:pt x="119" y="264"/>
                </a:cubicBezTo>
                <a:lnTo>
                  <a:pt x="119" y="262"/>
                </a:lnTo>
                <a:cubicBezTo>
                  <a:pt x="118" y="258"/>
                  <a:pt x="117" y="254"/>
                  <a:pt x="117" y="250"/>
                </a:cubicBezTo>
                <a:lnTo>
                  <a:pt x="117" y="246"/>
                </a:lnTo>
                <a:lnTo>
                  <a:pt x="117" y="243"/>
                </a:lnTo>
                <a:lnTo>
                  <a:pt x="123" y="265"/>
                </a:lnTo>
                <a:lnTo>
                  <a:pt x="122" y="264"/>
                </a:lnTo>
                <a:lnTo>
                  <a:pt x="213" y="242"/>
                </a:lnTo>
                <a:lnTo>
                  <a:pt x="213" y="244"/>
                </a:lnTo>
                <a:lnTo>
                  <a:pt x="213" y="249"/>
                </a:lnTo>
                <a:lnTo>
                  <a:pt x="213" y="253"/>
                </a:lnTo>
                <a:lnTo>
                  <a:pt x="213" y="256"/>
                </a:lnTo>
                <a:cubicBezTo>
                  <a:pt x="213" y="283"/>
                  <a:pt x="191" y="304"/>
                  <a:pt x="165" y="304"/>
                </a:cubicBezTo>
                <a:lnTo>
                  <a:pt x="163" y="304"/>
                </a:lnTo>
                <a:lnTo>
                  <a:pt x="163" y="208"/>
                </a:lnTo>
                <a:lnTo>
                  <a:pt x="164" y="208"/>
                </a:lnTo>
                <a:lnTo>
                  <a:pt x="116" y="256"/>
                </a:lnTo>
                <a:lnTo>
                  <a:pt x="116" y="254"/>
                </a:lnTo>
                <a:lnTo>
                  <a:pt x="117" y="266"/>
                </a:lnTo>
                <a:lnTo>
                  <a:pt x="117" y="264"/>
                </a:lnTo>
                <a:lnTo>
                  <a:pt x="211" y="252"/>
                </a:lnTo>
                <a:lnTo>
                  <a:pt x="211" y="253"/>
                </a:lnTo>
                <a:lnTo>
                  <a:pt x="211" y="256"/>
                </a:lnTo>
                <a:lnTo>
                  <a:pt x="211" y="261"/>
                </a:lnTo>
                <a:lnTo>
                  <a:pt x="163" y="213"/>
                </a:lnTo>
                <a:lnTo>
                  <a:pt x="164" y="213"/>
                </a:lnTo>
                <a:lnTo>
                  <a:pt x="164" y="309"/>
                </a:lnTo>
                <a:lnTo>
                  <a:pt x="162" y="309"/>
                </a:lnTo>
                <a:lnTo>
                  <a:pt x="210" y="261"/>
                </a:lnTo>
                <a:lnTo>
                  <a:pt x="210" y="264"/>
                </a:lnTo>
                <a:lnTo>
                  <a:pt x="205" y="243"/>
                </a:lnTo>
                <a:lnTo>
                  <a:pt x="206" y="245"/>
                </a:lnTo>
                <a:lnTo>
                  <a:pt x="163" y="218"/>
                </a:lnTo>
                <a:lnTo>
                  <a:pt x="164" y="218"/>
                </a:lnTo>
                <a:cubicBezTo>
                  <a:pt x="178" y="218"/>
                  <a:pt x="191" y="224"/>
                  <a:pt x="201" y="235"/>
                </a:cubicBezTo>
                <a:cubicBezTo>
                  <a:pt x="210" y="246"/>
                  <a:pt x="214" y="260"/>
                  <a:pt x="211" y="274"/>
                </a:cubicBezTo>
                <a:lnTo>
                  <a:pt x="210" y="281"/>
                </a:lnTo>
                <a:lnTo>
                  <a:pt x="210" y="283"/>
                </a:lnTo>
                <a:lnTo>
                  <a:pt x="116" y="259"/>
                </a:lnTo>
                <a:lnTo>
                  <a:pt x="117" y="257"/>
                </a:lnTo>
                <a:lnTo>
                  <a:pt x="115" y="269"/>
                </a:lnTo>
                <a:lnTo>
                  <a:pt x="115" y="266"/>
                </a:lnTo>
                <a:lnTo>
                  <a:pt x="163" y="314"/>
                </a:lnTo>
                <a:lnTo>
                  <a:pt x="163" y="314"/>
                </a:lnTo>
                <a:lnTo>
                  <a:pt x="211" y="271"/>
                </a:lnTo>
                <a:lnTo>
                  <a:pt x="210" y="276"/>
                </a:lnTo>
                <a:lnTo>
                  <a:pt x="210" y="266"/>
                </a:lnTo>
                <a:lnTo>
                  <a:pt x="211" y="271"/>
                </a:lnTo>
                <a:lnTo>
                  <a:pt x="211" y="280"/>
                </a:lnTo>
                <a:lnTo>
                  <a:pt x="211" y="283"/>
                </a:lnTo>
                <a:lnTo>
                  <a:pt x="211" y="285"/>
                </a:lnTo>
                <a:lnTo>
                  <a:pt x="115" y="285"/>
                </a:lnTo>
                <a:lnTo>
                  <a:pt x="116" y="285"/>
                </a:lnTo>
                <a:lnTo>
                  <a:pt x="115" y="281"/>
                </a:lnTo>
                <a:lnTo>
                  <a:pt x="115" y="276"/>
                </a:lnTo>
                <a:cubicBezTo>
                  <a:pt x="112" y="253"/>
                  <a:pt x="127" y="231"/>
                  <a:pt x="150" y="225"/>
                </a:cubicBezTo>
                <a:cubicBezTo>
                  <a:pt x="173" y="218"/>
                  <a:pt x="197" y="230"/>
                  <a:pt x="206" y="251"/>
                </a:cubicBezTo>
                <a:lnTo>
                  <a:pt x="208" y="256"/>
                </a:lnTo>
                <a:cubicBezTo>
                  <a:pt x="211" y="262"/>
                  <a:pt x="212" y="269"/>
                  <a:pt x="212" y="275"/>
                </a:cubicBezTo>
                <a:lnTo>
                  <a:pt x="212" y="286"/>
                </a:lnTo>
                <a:lnTo>
                  <a:pt x="212" y="290"/>
                </a:lnTo>
                <a:cubicBezTo>
                  <a:pt x="209" y="315"/>
                  <a:pt x="188" y="333"/>
                  <a:pt x="164" y="333"/>
                </a:cubicBezTo>
                <a:lnTo>
                  <a:pt x="163" y="333"/>
                </a:lnTo>
                <a:lnTo>
                  <a:pt x="162" y="333"/>
                </a:lnTo>
                <a:lnTo>
                  <a:pt x="162" y="237"/>
                </a:lnTo>
                <a:lnTo>
                  <a:pt x="163" y="237"/>
                </a:lnTo>
                <a:cubicBezTo>
                  <a:pt x="190" y="237"/>
                  <a:pt x="211" y="258"/>
                  <a:pt x="211" y="285"/>
                </a:cubicBezTo>
                <a:lnTo>
                  <a:pt x="211" y="293"/>
                </a:lnTo>
                <a:lnTo>
                  <a:pt x="211" y="300"/>
                </a:lnTo>
                <a:lnTo>
                  <a:pt x="210" y="298"/>
                </a:lnTo>
                <a:lnTo>
                  <a:pt x="210" y="299"/>
                </a:lnTo>
                <a:lnTo>
                  <a:pt x="114" y="299"/>
                </a:lnTo>
                <a:lnTo>
                  <a:pt x="114" y="295"/>
                </a:lnTo>
                <a:lnTo>
                  <a:pt x="114" y="287"/>
                </a:lnTo>
                <a:lnTo>
                  <a:pt x="114" y="279"/>
                </a:lnTo>
                <a:lnTo>
                  <a:pt x="114" y="275"/>
                </a:lnTo>
                <a:lnTo>
                  <a:pt x="210" y="275"/>
                </a:lnTo>
                <a:lnTo>
                  <a:pt x="210" y="276"/>
                </a:lnTo>
                <a:lnTo>
                  <a:pt x="211" y="286"/>
                </a:lnTo>
                <a:lnTo>
                  <a:pt x="211" y="294"/>
                </a:lnTo>
                <a:lnTo>
                  <a:pt x="211" y="299"/>
                </a:lnTo>
                <a:lnTo>
                  <a:pt x="211" y="300"/>
                </a:lnTo>
                <a:cubicBezTo>
                  <a:pt x="211" y="324"/>
                  <a:pt x="193" y="345"/>
                  <a:pt x="169" y="348"/>
                </a:cubicBezTo>
                <a:cubicBezTo>
                  <a:pt x="145" y="351"/>
                  <a:pt x="122" y="335"/>
                  <a:pt x="116" y="312"/>
                </a:cubicBezTo>
                <a:lnTo>
                  <a:pt x="115" y="305"/>
                </a:lnTo>
                <a:lnTo>
                  <a:pt x="114" y="301"/>
                </a:lnTo>
                <a:lnTo>
                  <a:pt x="162" y="342"/>
                </a:lnTo>
                <a:lnTo>
                  <a:pt x="161" y="342"/>
                </a:lnTo>
                <a:lnTo>
                  <a:pt x="209" y="294"/>
                </a:lnTo>
                <a:lnTo>
                  <a:pt x="209" y="297"/>
                </a:lnTo>
                <a:cubicBezTo>
                  <a:pt x="209" y="301"/>
                  <a:pt x="209" y="305"/>
                  <a:pt x="208" y="309"/>
                </a:cubicBezTo>
                <a:lnTo>
                  <a:pt x="208" y="311"/>
                </a:lnTo>
                <a:cubicBezTo>
                  <a:pt x="202" y="335"/>
                  <a:pt x="179" y="350"/>
                  <a:pt x="155" y="347"/>
                </a:cubicBezTo>
                <a:cubicBezTo>
                  <a:pt x="131" y="344"/>
                  <a:pt x="113" y="324"/>
                  <a:pt x="113" y="299"/>
                </a:cubicBezTo>
                <a:lnTo>
                  <a:pt x="113" y="297"/>
                </a:lnTo>
                <a:lnTo>
                  <a:pt x="114" y="306"/>
                </a:lnTo>
                <a:lnTo>
                  <a:pt x="113" y="304"/>
                </a:lnTo>
                <a:lnTo>
                  <a:pt x="208" y="290"/>
                </a:lnTo>
                <a:lnTo>
                  <a:pt x="209" y="299"/>
                </a:lnTo>
                <a:lnTo>
                  <a:pt x="209" y="304"/>
                </a:lnTo>
                <a:cubicBezTo>
                  <a:pt x="209" y="328"/>
                  <a:pt x="192" y="348"/>
                  <a:pt x="169" y="351"/>
                </a:cubicBezTo>
                <a:cubicBezTo>
                  <a:pt x="145" y="355"/>
                  <a:pt x="123" y="341"/>
                  <a:pt x="115" y="319"/>
                </a:cubicBezTo>
                <a:lnTo>
                  <a:pt x="115" y="318"/>
                </a:lnTo>
                <a:cubicBezTo>
                  <a:pt x="114" y="315"/>
                  <a:pt x="114" y="313"/>
                  <a:pt x="113" y="310"/>
                </a:cubicBezTo>
                <a:lnTo>
                  <a:pt x="113" y="307"/>
                </a:lnTo>
                <a:lnTo>
                  <a:pt x="160" y="347"/>
                </a:lnTo>
                <a:lnTo>
                  <a:pt x="159" y="347"/>
                </a:lnTo>
                <a:cubicBezTo>
                  <a:pt x="135" y="347"/>
                  <a:pt x="114" y="329"/>
                  <a:pt x="111" y="305"/>
                </a:cubicBezTo>
                <a:lnTo>
                  <a:pt x="110" y="295"/>
                </a:lnTo>
                <a:lnTo>
                  <a:pt x="110" y="290"/>
                </a:lnTo>
                <a:lnTo>
                  <a:pt x="158" y="338"/>
                </a:lnTo>
                <a:lnTo>
                  <a:pt x="158" y="338"/>
                </a:lnTo>
                <a:lnTo>
                  <a:pt x="206" y="287"/>
                </a:lnTo>
                <a:lnTo>
                  <a:pt x="206" y="294"/>
                </a:lnTo>
                <a:lnTo>
                  <a:pt x="207" y="301"/>
                </a:lnTo>
                <a:cubicBezTo>
                  <a:pt x="209" y="326"/>
                  <a:pt x="191" y="348"/>
                  <a:pt x="165" y="352"/>
                </a:cubicBezTo>
                <a:cubicBezTo>
                  <a:pt x="140" y="355"/>
                  <a:pt x="117" y="338"/>
                  <a:pt x="112" y="313"/>
                </a:cubicBezTo>
                <a:lnTo>
                  <a:pt x="111" y="311"/>
                </a:lnTo>
                <a:cubicBezTo>
                  <a:pt x="111" y="308"/>
                  <a:pt x="110" y="305"/>
                  <a:pt x="110" y="301"/>
                </a:cubicBezTo>
                <a:lnTo>
                  <a:pt x="110" y="299"/>
                </a:lnTo>
                <a:cubicBezTo>
                  <a:pt x="110" y="275"/>
                  <a:pt x="129" y="255"/>
                  <a:pt x="153" y="252"/>
                </a:cubicBezTo>
                <a:cubicBezTo>
                  <a:pt x="177" y="249"/>
                  <a:pt x="199" y="264"/>
                  <a:pt x="205" y="288"/>
                </a:cubicBezTo>
                <a:lnTo>
                  <a:pt x="206" y="290"/>
                </a:lnTo>
                <a:cubicBezTo>
                  <a:pt x="206" y="294"/>
                  <a:pt x="207" y="298"/>
                  <a:pt x="207" y="301"/>
                </a:cubicBezTo>
                <a:lnTo>
                  <a:pt x="207" y="304"/>
                </a:lnTo>
                <a:lnTo>
                  <a:pt x="111" y="304"/>
                </a:lnTo>
                <a:lnTo>
                  <a:pt x="111" y="301"/>
                </a:lnTo>
                <a:lnTo>
                  <a:pt x="111" y="298"/>
                </a:lnTo>
                <a:lnTo>
                  <a:pt x="111" y="294"/>
                </a:lnTo>
                <a:lnTo>
                  <a:pt x="207" y="300"/>
                </a:lnTo>
                <a:lnTo>
                  <a:pt x="206" y="299"/>
                </a:lnTo>
                <a:lnTo>
                  <a:pt x="206" y="309"/>
                </a:lnTo>
                <a:lnTo>
                  <a:pt x="206" y="313"/>
                </a:lnTo>
                <a:lnTo>
                  <a:pt x="206" y="318"/>
                </a:lnTo>
                <a:lnTo>
                  <a:pt x="110" y="318"/>
                </a:lnTo>
                <a:lnTo>
                  <a:pt x="110" y="317"/>
                </a:lnTo>
                <a:lnTo>
                  <a:pt x="110" y="313"/>
                </a:lnTo>
                <a:lnTo>
                  <a:pt x="206" y="313"/>
                </a:lnTo>
                <a:lnTo>
                  <a:pt x="206" y="315"/>
                </a:lnTo>
                <a:cubicBezTo>
                  <a:pt x="206" y="318"/>
                  <a:pt x="206" y="321"/>
                  <a:pt x="205" y="323"/>
                </a:cubicBezTo>
                <a:lnTo>
                  <a:pt x="205" y="326"/>
                </a:lnTo>
                <a:lnTo>
                  <a:pt x="157" y="270"/>
                </a:lnTo>
                <a:lnTo>
                  <a:pt x="158" y="270"/>
                </a:lnTo>
                <a:lnTo>
                  <a:pt x="111" y="323"/>
                </a:lnTo>
                <a:lnTo>
                  <a:pt x="110" y="318"/>
                </a:lnTo>
                <a:cubicBezTo>
                  <a:pt x="110" y="314"/>
                  <a:pt x="110" y="310"/>
                  <a:pt x="111" y="306"/>
                </a:cubicBezTo>
                <a:lnTo>
                  <a:pt x="111" y="303"/>
                </a:lnTo>
                <a:lnTo>
                  <a:pt x="110" y="310"/>
                </a:lnTo>
                <a:lnTo>
                  <a:pt x="110" y="309"/>
                </a:lnTo>
                <a:lnTo>
                  <a:pt x="206" y="309"/>
                </a:lnTo>
                <a:lnTo>
                  <a:pt x="206" y="310"/>
                </a:lnTo>
                <a:cubicBezTo>
                  <a:pt x="206" y="313"/>
                  <a:pt x="206" y="315"/>
                  <a:pt x="206" y="317"/>
                </a:cubicBezTo>
                <a:lnTo>
                  <a:pt x="205" y="322"/>
                </a:lnTo>
                <a:lnTo>
                  <a:pt x="205" y="325"/>
                </a:lnTo>
                <a:cubicBezTo>
                  <a:pt x="204" y="327"/>
                  <a:pt x="204" y="330"/>
                  <a:pt x="203" y="332"/>
                </a:cubicBezTo>
                <a:lnTo>
                  <a:pt x="203" y="334"/>
                </a:lnTo>
                <a:cubicBezTo>
                  <a:pt x="195" y="356"/>
                  <a:pt x="173" y="370"/>
                  <a:pt x="149" y="366"/>
                </a:cubicBezTo>
                <a:cubicBezTo>
                  <a:pt x="126" y="362"/>
                  <a:pt x="109" y="342"/>
                  <a:pt x="109" y="318"/>
                </a:cubicBezTo>
                <a:lnTo>
                  <a:pt x="109" y="317"/>
                </a:lnTo>
                <a:lnTo>
                  <a:pt x="109" y="313"/>
                </a:lnTo>
                <a:lnTo>
                  <a:pt x="109" y="310"/>
                </a:lnTo>
                <a:lnTo>
                  <a:pt x="109" y="309"/>
                </a:lnTo>
                <a:lnTo>
                  <a:pt x="205" y="309"/>
                </a:lnTo>
                <a:lnTo>
                  <a:pt x="205" y="316"/>
                </a:lnTo>
                <a:lnTo>
                  <a:pt x="204" y="321"/>
                </a:lnTo>
                <a:lnTo>
                  <a:pt x="204" y="320"/>
                </a:lnTo>
                <a:lnTo>
                  <a:pt x="204" y="323"/>
                </a:lnTo>
                <a:lnTo>
                  <a:pt x="156" y="275"/>
                </a:lnTo>
                <a:lnTo>
                  <a:pt x="156" y="275"/>
                </a:lnTo>
                <a:cubicBezTo>
                  <a:pt x="183" y="275"/>
                  <a:pt x="204" y="296"/>
                  <a:pt x="204" y="323"/>
                </a:cubicBezTo>
                <a:lnTo>
                  <a:pt x="204" y="328"/>
                </a:lnTo>
                <a:cubicBezTo>
                  <a:pt x="204" y="331"/>
                  <a:pt x="204" y="334"/>
                  <a:pt x="204" y="336"/>
                </a:cubicBezTo>
                <a:lnTo>
                  <a:pt x="203" y="339"/>
                </a:lnTo>
                <a:lnTo>
                  <a:pt x="204" y="331"/>
                </a:lnTo>
                <a:lnTo>
                  <a:pt x="204" y="332"/>
                </a:lnTo>
                <a:lnTo>
                  <a:pt x="108" y="332"/>
                </a:lnTo>
                <a:lnTo>
                  <a:pt x="108" y="330"/>
                </a:lnTo>
                <a:lnTo>
                  <a:pt x="108" y="325"/>
                </a:lnTo>
                <a:lnTo>
                  <a:pt x="108" y="321"/>
                </a:lnTo>
                <a:lnTo>
                  <a:pt x="108" y="318"/>
                </a:lnTo>
                <a:lnTo>
                  <a:pt x="204" y="318"/>
                </a:lnTo>
                <a:lnTo>
                  <a:pt x="204" y="319"/>
                </a:lnTo>
                <a:lnTo>
                  <a:pt x="204" y="327"/>
                </a:lnTo>
                <a:lnTo>
                  <a:pt x="203" y="332"/>
                </a:lnTo>
                <a:lnTo>
                  <a:pt x="203" y="320"/>
                </a:lnTo>
                <a:lnTo>
                  <a:pt x="203" y="323"/>
                </a:lnTo>
                <a:lnTo>
                  <a:pt x="202" y="316"/>
                </a:lnTo>
                <a:lnTo>
                  <a:pt x="202" y="317"/>
                </a:lnTo>
                <a:lnTo>
                  <a:pt x="108" y="332"/>
                </a:lnTo>
                <a:lnTo>
                  <a:pt x="108" y="328"/>
                </a:lnTo>
                <a:lnTo>
                  <a:pt x="108" y="323"/>
                </a:lnTo>
                <a:lnTo>
                  <a:pt x="199" y="344"/>
                </a:lnTo>
                <a:lnTo>
                  <a:pt x="198" y="346"/>
                </a:lnTo>
                <a:lnTo>
                  <a:pt x="203" y="333"/>
                </a:lnTo>
                <a:lnTo>
                  <a:pt x="202" y="336"/>
                </a:lnTo>
                <a:lnTo>
                  <a:pt x="155" y="280"/>
                </a:lnTo>
                <a:lnTo>
                  <a:pt x="155" y="280"/>
                </a:lnTo>
                <a:cubicBezTo>
                  <a:pt x="169" y="280"/>
                  <a:pt x="182" y="286"/>
                  <a:pt x="191" y="296"/>
                </a:cubicBezTo>
                <a:cubicBezTo>
                  <a:pt x="200" y="306"/>
                  <a:pt x="205" y="320"/>
                  <a:pt x="203" y="333"/>
                </a:cubicBezTo>
                <a:lnTo>
                  <a:pt x="203" y="332"/>
                </a:lnTo>
                <a:lnTo>
                  <a:pt x="203" y="335"/>
                </a:lnTo>
                <a:lnTo>
                  <a:pt x="203" y="337"/>
                </a:lnTo>
                <a:lnTo>
                  <a:pt x="107" y="337"/>
                </a:lnTo>
                <a:lnTo>
                  <a:pt x="107" y="335"/>
                </a:lnTo>
                <a:lnTo>
                  <a:pt x="107" y="332"/>
                </a:lnTo>
                <a:lnTo>
                  <a:pt x="202" y="342"/>
                </a:lnTo>
                <a:lnTo>
                  <a:pt x="202" y="344"/>
                </a:lnTo>
                <a:lnTo>
                  <a:pt x="202" y="335"/>
                </a:lnTo>
                <a:lnTo>
                  <a:pt x="202" y="337"/>
                </a:lnTo>
                <a:lnTo>
                  <a:pt x="106" y="337"/>
                </a:lnTo>
                <a:lnTo>
                  <a:pt x="106" y="335"/>
                </a:lnTo>
                <a:lnTo>
                  <a:pt x="107" y="344"/>
                </a:lnTo>
                <a:lnTo>
                  <a:pt x="107" y="342"/>
                </a:lnTo>
                <a:lnTo>
                  <a:pt x="202" y="332"/>
                </a:lnTo>
                <a:lnTo>
                  <a:pt x="202" y="337"/>
                </a:lnTo>
                <a:lnTo>
                  <a:pt x="202" y="342"/>
                </a:lnTo>
                <a:lnTo>
                  <a:pt x="202" y="345"/>
                </a:lnTo>
                <a:lnTo>
                  <a:pt x="202" y="347"/>
                </a:lnTo>
                <a:lnTo>
                  <a:pt x="107" y="338"/>
                </a:lnTo>
                <a:lnTo>
                  <a:pt x="107" y="335"/>
                </a:lnTo>
                <a:lnTo>
                  <a:pt x="108" y="333"/>
                </a:lnTo>
                <a:cubicBezTo>
                  <a:pt x="113" y="308"/>
                  <a:pt x="135" y="292"/>
                  <a:pt x="160" y="294"/>
                </a:cubicBezTo>
                <a:cubicBezTo>
                  <a:pt x="184" y="297"/>
                  <a:pt x="203" y="317"/>
                  <a:pt x="203" y="342"/>
                </a:cubicBezTo>
                <a:lnTo>
                  <a:pt x="203" y="344"/>
                </a:lnTo>
                <a:cubicBezTo>
                  <a:pt x="203" y="347"/>
                  <a:pt x="203" y="349"/>
                  <a:pt x="202" y="352"/>
                </a:cubicBezTo>
                <a:lnTo>
                  <a:pt x="202" y="355"/>
                </a:lnTo>
                <a:cubicBezTo>
                  <a:pt x="198" y="378"/>
                  <a:pt x="178" y="395"/>
                  <a:pt x="154" y="395"/>
                </a:cubicBezTo>
                <a:lnTo>
                  <a:pt x="154" y="395"/>
                </a:lnTo>
                <a:lnTo>
                  <a:pt x="201" y="357"/>
                </a:lnTo>
                <a:lnTo>
                  <a:pt x="200" y="362"/>
                </a:lnTo>
                <a:lnTo>
                  <a:pt x="201" y="351"/>
                </a:lnTo>
                <a:lnTo>
                  <a:pt x="201" y="354"/>
                </a:lnTo>
                <a:cubicBezTo>
                  <a:pt x="201" y="358"/>
                  <a:pt x="200" y="362"/>
                  <a:pt x="200" y="366"/>
                </a:cubicBezTo>
                <a:lnTo>
                  <a:pt x="199" y="368"/>
                </a:lnTo>
                <a:cubicBezTo>
                  <a:pt x="193" y="392"/>
                  <a:pt x="171" y="407"/>
                  <a:pt x="147" y="404"/>
                </a:cubicBezTo>
                <a:cubicBezTo>
                  <a:pt x="123" y="401"/>
                  <a:pt x="104" y="381"/>
                  <a:pt x="104" y="356"/>
                </a:cubicBezTo>
                <a:lnTo>
                  <a:pt x="104" y="354"/>
                </a:lnTo>
                <a:lnTo>
                  <a:pt x="105" y="362"/>
                </a:lnTo>
                <a:lnTo>
                  <a:pt x="105" y="359"/>
                </a:lnTo>
                <a:lnTo>
                  <a:pt x="152" y="399"/>
                </a:lnTo>
                <a:lnTo>
                  <a:pt x="151" y="399"/>
                </a:lnTo>
                <a:lnTo>
                  <a:pt x="199" y="347"/>
                </a:lnTo>
                <a:lnTo>
                  <a:pt x="200" y="356"/>
                </a:lnTo>
                <a:lnTo>
                  <a:pt x="200" y="361"/>
                </a:lnTo>
                <a:cubicBezTo>
                  <a:pt x="200" y="387"/>
                  <a:pt x="178" y="409"/>
                  <a:pt x="152" y="409"/>
                </a:cubicBezTo>
                <a:lnTo>
                  <a:pt x="151" y="409"/>
                </a:lnTo>
                <a:lnTo>
                  <a:pt x="150" y="409"/>
                </a:lnTo>
                <a:lnTo>
                  <a:pt x="198" y="361"/>
                </a:lnTo>
                <a:lnTo>
                  <a:pt x="198" y="364"/>
                </a:lnTo>
                <a:cubicBezTo>
                  <a:pt x="198" y="368"/>
                  <a:pt x="198" y="372"/>
                  <a:pt x="197" y="376"/>
                </a:cubicBezTo>
                <a:lnTo>
                  <a:pt x="197" y="378"/>
                </a:lnTo>
                <a:cubicBezTo>
                  <a:pt x="191" y="401"/>
                  <a:pt x="168" y="417"/>
                  <a:pt x="144" y="414"/>
                </a:cubicBezTo>
                <a:cubicBezTo>
                  <a:pt x="120" y="411"/>
                  <a:pt x="102" y="390"/>
                  <a:pt x="102" y="366"/>
                </a:cubicBezTo>
                <a:lnTo>
                  <a:pt x="102" y="363"/>
                </a:lnTo>
                <a:lnTo>
                  <a:pt x="103" y="373"/>
                </a:lnTo>
                <a:lnTo>
                  <a:pt x="102" y="370"/>
                </a:lnTo>
                <a:cubicBezTo>
                  <a:pt x="97" y="345"/>
                  <a:pt x="114" y="320"/>
                  <a:pt x="139" y="314"/>
                </a:cubicBezTo>
                <a:cubicBezTo>
                  <a:pt x="164" y="308"/>
                  <a:pt x="190" y="324"/>
                  <a:pt x="196" y="349"/>
                </a:cubicBezTo>
                <a:lnTo>
                  <a:pt x="197" y="351"/>
                </a:lnTo>
                <a:cubicBezTo>
                  <a:pt x="197" y="355"/>
                  <a:pt x="198" y="359"/>
                  <a:pt x="198" y="363"/>
                </a:cubicBezTo>
                <a:lnTo>
                  <a:pt x="198" y="366"/>
                </a:lnTo>
                <a:cubicBezTo>
                  <a:pt x="198" y="392"/>
                  <a:pt x="176" y="414"/>
                  <a:pt x="150" y="414"/>
                </a:cubicBezTo>
                <a:lnTo>
                  <a:pt x="149" y="414"/>
                </a:lnTo>
                <a:lnTo>
                  <a:pt x="148" y="414"/>
                </a:lnTo>
                <a:lnTo>
                  <a:pt x="148" y="318"/>
                </a:lnTo>
                <a:lnTo>
                  <a:pt x="149" y="318"/>
                </a:lnTo>
                <a:lnTo>
                  <a:pt x="140" y="413"/>
                </a:lnTo>
                <a:lnTo>
                  <a:pt x="137" y="413"/>
                </a:lnTo>
                <a:lnTo>
                  <a:pt x="156" y="413"/>
                </a:lnTo>
                <a:lnTo>
                  <a:pt x="153" y="413"/>
                </a:lnTo>
                <a:lnTo>
                  <a:pt x="189" y="384"/>
                </a:lnTo>
                <a:lnTo>
                  <a:pt x="188" y="386"/>
                </a:lnTo>
                <a:lnTo>
                  <a:pt x="191" y="368"/>
                </a:lnTo>
                <a:lnTo>
                  <a:pt x="191" y="370"/>
                </a:lnTo>
                <a:lnTo>
                  <a:pt x="143" y="322"/>
                </a:lnTo>
                <a:lnTo>
                  <a:pt x="144" y="322"/>
                </a:lnTo>
                <a:lnTo>
                  <a:pt x="96" y="370"/>
                </a:lnTo>
                <a:lnTo>
                  <a:pt x="96" y="365"/>
                </a:lnTo>
                <a:lnTo>
                  <a:pt x="96" y="362"/>
                </a:lnTo>
                <a:lnTo>
                  <a:pt x="96" y="361"/>
                </a:lnTo>
                <a:lnTo>
                  <a:pt x="192" y="361"/>
                </a:lnTo>
                <a:lnTo>
                  <a:pt x="192" y="363"/>
                </a:lnTo>
                <a:lnTo>
                  <a:pt x="192" y="368"/>
                </a:lnTo>
                <a:lnTo>
                  <a:pt x="192" y="373"/>
                </a:lnTo>
                <a:lnTo>
                  <a:pt x="192" y="375"/>
                </a:lnTo>
                <a:lnTo>
                  <a:pt x="96" y="375"/>
                </a:lnTo>
                <a:lnTo>
                  <a:pt x="96" y="374"/>
                </a:lnTo>
                <a:lnTo>
                  <a:pt x="96" y="370"/>
                </a:lnTo>
                <a:lnTo>
                  <a:pt x="96" y="367"/>
                </a:lnTo>
                <a:lnTo>
                  <a:pt x="96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78"/>
                </a:lnTo>
                <a:lnTo>
                  <a:pt x="191" y="377"/>
                </a:lnTo>
                <a:lnTo>
                  <a:pt x="191" y="380"/>
                </a:lnTo>
                <a:cubicBezTo>
                  <a:pt x="191" y="406"/>
                  <a:pt x="170" y="428"/>
                  <a:pt x="143" y="428"/>
                </a:cubicBezTo>
                <a:lnTo>
                  <a:pt x="142" y="428"/>
                </a:lnTo>
                <a:cubicBezTo>
                  <a:pt x="118" y="428"/>
                  <a:pt x="97" y="409"/>
                  <a:pt x="95" y="384"/>
                </a:cubicBezTo>
                <a:lnTo>
                  <a:pt x="94" y="380"/>
                </a:lnTo>
                <a:lnTo>
                  <a:pt x="94" y="376"/>
                </a:lnTo>
                <a:lnTo>
                  <a:pt x="189" y="370"/>
                </a:lnTo>
                <a:lnTo>
                  <a:pt x="189" y="374"/>
                </a:lnTo>
                <a:lnTo>
                  <a:pt x="189" y="380"/>
                </a:lnTo>
                <a:cubicBezTo>
                  <a:pt x="189" y="383"/>
                  <a:pt x="189" y="386"/>
                  <a:pt x="189" y="389"/>
                </a:cubicBezTo>
                <a:lnTo>
                  <a:pt x="188" y="394"/>
                </a:lnTo>
                <a:lnTo>
                  <a:pt x="140" y="337"/>
                </a:lnTo>
                <a:lnTo>
                  <a:pt x="141" y="337"/>
                </a:lnTo>
                <a:cubicBezTo>
                  <a:pt x="155" y="337"/>
                  <a:pt x="167" y="343"/>
                  <a:pt x="177" y="353"/>
                </a:cubicBezTo>
                <a:cubicBezTo>
                  <a:pt x="186" y="363"/>
                  <a:pt x="190" y="376"/>
                  <a:pt x="189" y="390"/>
                </a:cubicBezTo>
                <a:lnTo>
                  <a:pt x="188" y="395"/>
                </a:lnTo>
                <a:lnTo>
                  <a:pt x="188" y="400"/>
                </a:lnTo>
                <a:cubicBezTo>
                  <a:pt x="185" y="424"/>
                  <a:pt x="165" y="442"/>
                  <a:pt x="141" y="442"/>
                </a:cubicBezTo>
                <a:cubicBezTo>
                  <a:pt x="117" y="443"/>
                  <a:pt x="97" y="426"/>
                  <a:pt x="93" y="402"/>
                </a:cubicBezTo>
                <a:lnTo>
                  <a:pt x="93" y="403"/>
                </a:lnTo>
                <a:lnTo>
                  <a:pt x="92" y="401"/>
                </a:lnTo>
                <a:lnTo>
                  <a:pt x="186" y="399"/>
                </a:lnTo>
                <a:lnTo>
                  <a:pt x="186" y="401"/>
                </a:lnTo>
                <a:lnTo>
                  <a:pt x="185" y="404"/>
                </a:lnTo>
                <a:lnTo>
                  <a:pt x="91" y="385"/>
                </a:lnTo>
                <a:lnTo>
                  <a:pt x="91" y="383"/>
                </a:lnTo>
                <a:lnTo>
                  <a:pt x="92" y="380"/>
                </a:lnTo>
                <a:cubicBezTo>
                  <a:pt x="97" y="355"/>
                  <a:pt x="121" y="338"/>
                  <a:pt x="146" y="342"/>
                </a:cubicBezTo>
                <a:cubicBezTo>
                  <a:pt x="171" y="346"/>
                  <a:pt x="189" y="369"/>
                  <a:pt x="187" y="394"/>
                </a:cubicBezTo>
                <a:lnTo>
                  <a:pt x="186" y="394"/>
                </a:lnTo>
                <a:lnTo>
                  <a:pt x="186" y="397"/>
                </a:lnTo>
                <a:cubicBezTo>
                  <a:pt x="186" y="403"/>
                  <a:pt x="186" y="408"/>
                  <a:pt x="184" y="413"/>
                </a:cubicBezTo>
                <a:lnTo>
                  <a:pt x="184" y="414"/>
                </a:lnTo>
                <a:cubicBezTo>
                  <a:pt x="176" y="438"/>
                  <a:pt x="151" y="451"/>
                  <a:pt x="127" y="446"/>
                </a:cubicBezTo>
                <a:cubicBezTo>
                  <a:pt x="103" y="440"/>
                  <a:pt x="87" y="418"/>
                  <a:pt x="90" y="393"/>
                </a:cubicBezTo>
                <a:lnTo>
                  <a:pt x="90" y="395"/>
                </a:lnTo>
                <a:lnTo>
                  <a:pt x="90" y="389"/>
                </a:lnTo>
                <a:lnTo>
                  <a:pt x="138" y="437"/>
                </a:lnTo>
                <a:lnTo>
                  <a:pt x="137" y="437"/>
                </a:lnTo>
                <a:lnTo>
                  <a:pt x="183" y="376"/>
                </a:lnTo>
                <a:lnTo>
                  <a:pt x="185" y="384"/>
                </a:lnTo>
                <a:lnTo>
                  <a:pt x="186" y="389"/>
                </a:lnTo>
                <a:lnTo>
                  <a:pt x="91" y="399"/>
                </a:lnTo>
                <a:lnTo>
                  <a:pt x="91" y="397"/>
                </a:lnTo>
                <a:lnTo>
                  <a:pt x="92" y="406"/>
                </a:lnTo>
                <a:lnTo>
                  <a:pt x="92" y="404"/>
                </a:lnTo>
                <a:lnTo>
                  <a:pt x="185" y="410"/>
                </a:lnTo>
                <a:lnTo>
                  <a:pt x="184" y="411"/>
                </a:lnTo>
                <a:lnTo>
                  <a:pt x="186" y="404"/>
                </a:lnTo>
                <a:lnTo>
                  <a:pt x="185" y="407"/>
                </a:lnTo>
                <a:lnTo>
                  <a:pt x="186" y="393"/>
                </a:lnTo>
                <a:lnTo>
                  <a:pt x="186" y="403"/>
                </a:lnTo>
                <a:lnTo>
                  <a:pt x="186" y="404"/>
                </a:lnTo>
                <a:lnTo>
                  <a:pt x="90" y="404"/>
                </a:lnTo>
                <a:lnTo>
                  <a:pt x="90" y="401"/>
                </a:lnTo>
                <a:lnTo>
                  <a:pt x="91" y="401"/>
                </a:lnTo>
                <a:lnTo>
                  <a:pt x="90" y="391"/>
                </a:lnTo>
                <a:lnTo>
                  <a:pt x="90" y="389"/>
                </a:lnTo>
                <a:lnTo>
                  <a:pt x="186" y="389"/>
                </a:lnTo>
                <a:lnTo>
                  <a:pt x="186" y="391"/>
                </a:lnTo>
                <a:lnTo>
                  <a:pt x="186" y="396"/>
                </a:lnTo>
                <a:lnTo>
                  <a:pt x="186" y="401"/>
                </a:lnTo>
                <a:lnTo>
                  <a:pt x="186" y="404"/>
                </a:lnTo>
                <a:lnTo>
                  <a:pt x="90" y="404"/>
                </a:lnTo>
                <a:lnTo>
                  <a:pt x="90" y="402"/>
                </a:lnTo>
                <a:lnTo>
                  <a:pt x="90" y="399"/>
                </a:lnTo>
                <a:cubicBezTo>
                  <a:pt x="90" y="375"/>
                  <a:pt x="108" y="354"/>
                  <a:pt x="132" y="351"/>
                </a:cubicBezTo>
                <a:cubicBezTo>
                  <a:pt x="156" y="348"/>
                  <a:pt x="179" y="364"/>
                  <a:pt x="185" y="387"/>
                </a:cubicBezTo>
                <a:lnTo>
                  <a:pt x="185" y="389"/>
                </a:lnTo>
                <a:cubicBezTo>
                  <a:pt x="187" y="396"/>
                  <a:pt x="187" y="402"/>
                  <a:pt x="186" y="409"/>
                </a:cubicBezTo>
                <a:lnTo>
                  <a:pt x="186" y="409"/>
                </a:lnTo>
                <a:lnTo>
                  <a:pt x="185" y="414"/>
                </a:lnTo>
                <a:lnTo>
                  <a:pt x="137" y="360"/>
                </a:lnTo>
                <a:lnTo>
                  <a:pt x="138" y="360"/>
                </a:lnTo>
                <a:lnTo>
                  <a:pt x="90" y="408"/>
                </a:lnTo>
                <a:lnTo>
                  <a:pt x="90" y="406"/>
                </a:lnTo>
                <a:lnTo>
                  <a:pt x="90" y="404"/>
                </a:lnTo>
                <a:cubicBezTo>
                  <a:pt x="90" y="379"/>
                  <a:pt x="109" y="359"/>
                  <a:pt x="133" y="356"/>
                </a:cubicBezTo>
                <a:cubicBezTo>
                  <a:pt x="158" y="354"/>
                  <a:pt x="180" y="370"/>
                  <a:pt x="185" y="395"/>
                </a:cubicBezTo>
                <a:lnTo>
                  <a:pt x="185" y="395"/>
                </a:lnTo>
                <a:lnTo>
                  <a:pt x="186" y="397"/>
                </a:lnTo>
                <a:cubicBezTo>
                  <a:pt x="192" y="422"/>
                  <a:pt x="177" y="447"/>
                  <a:pt x="152" y="455"/>
                </a:cubicBezTo>
                <a:cubicBezTo>
                  <a:pt x="128" y="462"/>
                  <a:pt x="102" y="448"/>
                  <a:pt x="93" y="424"/>
                </a:cubicBezTo>
                <a:lnTo>
                  <a:pt x="93" y="422"/>
                </a:lnTo>
                <a:cubicBezTo>
                  <a:pt x="92" y="420"/>
                  <a:pt x="92" y="417"/>
                  <a:pt x="91" y="415"/>
                </a:cubicBezTo>
                <a:lnTo>
                  <a:pt x="91" y="412"/>
                </a:lnTo>
                <a:cubicBezTo>
                  <a:pt x="90" y="407"/>
                  <a:pt x="90" y="402"/>
                  <a:pt x="90" y="397"/>
                </a:cubicBezTo>
                <a:lnTo>
                  <a:pt x="91" y="394"/>
                </a:lnTo>
                <a:lnTo>
                  <a:pt x="90" y="400"/>
                </a:lnTo>
                <a:lnTo>
                  <a:pt x="90" y="399"/>
                </a:lnTo>
                <a:lnTo>
                  <a:pt x="186" y="399"/>
                </a:lnTo>
                <a:lnTo>
                  <a:pt x="186" y="406"/>
                </a:lnTo>
                <a:lnTo>
                  <a:pt x="186" y="413"/>
                </a:lnTo>
                <a:cubicBezTo>
                  <a:pt x="186" y="440"/>
                  <a:pt x="165" y="461"/>
                  <a:pt x="138" y="461"/>
                </a:cubicBezTo>
                <a:lnTo>
                  <a:pt x="137" y="461"/>
                </a:lnTo>
                <a:lnTo>
                  <a:pt x="137" y="461"/>
                </a:lnTo>
                <a:lnTo>
                  <a:pt x="182" y="396"/>
                </a:lnTo>
                <a:lnTo>
                  <a:pt x="185" y="404"/>
                </a:lnTo>
                <a:lnTo>
                  <a:pt x="185" y="406"/>
                </a:lnTo>
                <a:cubicBezTo>
                  <a:pt x="189" y="421"/>
                  <a:pt x="185" y="436"/>
                  <a:pt x="176" y="448"/>
                </a:cubicBezTo>
                <a:cubicBezTo>
                  <a:pt x="167" y="459"/>
                  <a:pt x="153" y="466"/>
                  <a:pt x="138" y="466"/>
                </a:cubicBezTo>
                <a:lnTo>
                  <a:pt x="137" y="466"/>
                </a:lnTo>
                <a:lnTo>
                  <a:pt x="185" y="426"/>
                </a:lnTo>
                <a:lnTo>
                  <a:pt x="184" y="429"/>
                </a:lnTo>
                <a:lnTo>
                  <a:pt x="185" y="421"/>
                </a:lnTo>
                <a:lnTo>
                  <a:pt x="185" y="423"/>
                </a:lnTo>
                <a:lnTo>
                  <a:pt x="90" y="414"/>
                </a:lnTo>
                <a:lnTo>
                  <a:pt x="90" y="411"/>
                </a:lnTo>
                <a:lnTo>
                  <a:pt x="91" y="409"/>
                </a:lnTo>
                <a:cubicBezTo>
                  <a:pt x="96" y="384"/>
                  <a:pt x="118" y="368"/>
                  <a:pt x="143" y="370"/>
                </a:cubicBezTo>
                <a:cubicBezTo>
                  <a:pt x="167" y="373"/>
                  <a:pt x="186" y="393"/>
                  <a:pt x="186" y="418"/>
                </a:cubicBezTo>
                <a:lnTo>
                  <a:pt x="186" y="423"/>
                </a:lnTo>
                <a:lnTo>
                  <a:pt x="186" y="427"/>
                </a:lnTo>
                <a:lnTo>
                  <a:pt x="90" y="427"/>
                </a:lnTo>
                <a:lnTo>
                  <a:pt x="90" y="426"/>
                </a:lnTo>
                <a:lnTo>
                  <a:pt x="91" y="434"/>
                </a:lnTo>
                <a:lnTo>
                  <a:pt x="90" y="431"/>
                </a:lnTo>
                <a:cubicBezTo>
                  <a:pt x="90" y="428"/>
                  <a:pt x="89" y="426"/>
                  <a:pt x="89" y="423"/>
                </a:cubicBezTo>
                <a:lnTo>
                  <a:pt x="89" y="420"/>
                </a:lnTo>
                <a:lnTo>
                  <a:pt x="89" y="418"/>
                </a:lnTo>
                <a:lnTo>
                  <a:pt x="185" y="418"/>
                </a:lnTo>
                <a:lnTo>
                  <a:pt x="185" y="423"/>
                </a:lnTo>
                <a:lnTo>
                  <a:pt x="185" y="426"/>
                </a:lnTo>
                <a:lnTo>
                  <a:pt x="185" y="427"/>
                </a:lnTo>
                <a:lnTo>
                  <a:pt x="89" y="427"/>
                </a:lnTo>
                <a:lnTo>
                  <a:pt x="89" y="426"/>
                </a:lnTo>
                <a:lnTo>
                  <a:pt x="89" y="423"/>
                </a:lnTo>
                <a:lnTo>
                  <a:pt x="89" y="418"/>
                </a:lnTo>
                <a:cubicBezTo>
                  <a:pt x="89" y="394"/>
                  <a:pt x="108" y="373"/>
                  <a:pt x="132" y="370"/>
                </a:cubicBezTo>
                <a:cubicBezTo>
                  <a:pt x="156" y="367"/>
                  <a:pt x="178" y="383"/>
                  <a:pt x="184" y="406"/>
                </a:cubicBezTo>
                <a:lnTo>
                  <a:pt x="185" y="408"/>
                </a:lnTo>
                <a:cubicBezTo>
                  <a:pt x="185" y="412"/>
                  <a:pt x="186" y="416"/>
                  <a:pt x="186" y="420"/>
                </a:cubicBezTo>
                <a:lnTo>
                  <a:pt x="186" y="423"/>
                </a:lnTo>
                <a:lnTo>
                  <a:pt x="185" y="415"/>
                </a:lnTo>
                <a:lnTo>
                  <a:pt x="186" y="418"/>
                </a:lnTo>
                <a:cubicBezTo>
                  <a:pt x="186" y="421"/>
                  <a:pt x="186" y="423"/>
                  <a:pt x="186" y="426"/>
                </a:cubicBezTo>
                <a:lnTo>
                  <a:pt x="186" y="427"/>
                </a:lnTo>
                <a:lnTo>
                  <a:pt x="90" y="427"/>
                </a:lnTo>
                <a:lnTo>
                  <a:pt x="90" y="424"/>
                </a:lnTo>
                <a:lnTo>
                  <a:pt x="93" y="440"/>
                </a:lnTo>
                <a:lnTo>
                  <a:pt x="92" y="438"/>
                </a:lnTo>
                <a:lnTo>
                  <a:pt x="186" y="423"/>
                </a:lnTo>
                <a:lnTo>
                  <a:pt x="186" y="426"/>
                </a:lnTo>
                <a:lnTo>
                  <a:pt x="186" y="430"/>
                </a:lnTo>
                <a:lnTo>
                  <a:pt x="186" y="435"/>
                </a:lnTo>
                <a:lnTo>
                  <a:pt x="186" y="437"/>
                </a:lnTo>
                <a:lnTo>
                  <a:pt x="90" y="437"/>
                </a:lnTo>
                <a:lnTo>
                  <a:pt x="90" y="436"/>
                </a:lnTo>
                <a:lnTo>
                  <a:pt x="90" y="432"/>
                </a:lnTo>
                <a:lnTo>
                  <a:pt x="90" y="439"/>
                </a:lnTo>
                <a:lnTo>
                  <a:pt x="90" y="436"/>
                </a:lnTo>
                <a:cubicBezTo>
                  <a:pt x="90" y="434"/>
                  <a:pt x="89" y="431"/>
                  <a:pt x="89" y="429"/>
                </a:cubicBezTo>
                <a:lnTo>
                  <a:pt x="89" y="427"/>
                </a:lnTo>
                <a:cubicBezTo>
                  <a:pt x="89" y="402"/>
                  <a:pt x="109" y="381"/>
                  <a:pt x="134" y="380"/>
                </a:cubicBezTo>
                <a:cubicBezTo>
                  <a:pt x="160" y="378"/>
                  <a:pt x="182" y="396"/>
                  <a:pt x="185" y="422"/>
                </a:cubicBezTo>
                <a:lnTo>
                  <a:pt x="186" y="431"/>
                </a:lnTo>
                <a:lnTo>
                  <a:pt x="186" y="437"/>
                </a:lnTo>
                <a:lnTo>
                  <a:pt x="90" y="437"/>
                </a:lnTo>
                <a:lnTo>
                  <a:pt x="90" y="434"/>
                </a:lnTo>
                <a:lnTo>
                  <a:pt x="91" y="446"/>
                </a:lnTo>
                <a:lnTo>
                  <a:pt x="91" y="444"/>
                </a:lnTo>
                <a:cubicBezTo>
                  <a:pt x="85" y="420"/>
                  <a:pt x="98" y="396"/>
                  <a:pt x="121" y="387"/>
                </a:cubicBezTo>
                <a:cubicBezTo>
                  <a:pt x="144" y="379"/>
                  <a:pt x="169" y="389"/>
                  <a:pt x="180" y="411"/>
                </a:cubicBezTo>
                <a:lnTo>
                  <a:pt x="181" y="413"/>
                </a:lnTo>
                <a:cubicBezTo>
                  <a:pt x="183" y="417"/>
                  <a:pt x="185" y="421"/>
                  <a:pt x="186" y="425"/>
                </a:cubicBezTo>
                <a:lnTo>
                  <a:pt x="186" y="428"/>
                </a:lnTo>
                <a:cubicBezTo>
                  <a:pt x="189" y="442"/>
                  <a:pt x="185" y="456"/>
                  <a:pt x="176" y="467"/>
                </a:cubicBezTo>
                <a:cubicBezTo>
                  <a:pt x="167" y="479"/>
                  <a:pt x="153" y="485"/>
                  <a:pt x="139" y="485"/>
                </a:cubicBezTo>
                <a:lnTo>
                  <a:pt x="137" y="485"/>
                </a:lnTo>
                <a:cubicBezTo>
                  <a:pt x="111" y="485"/>
                  <a:pt x="89" y="463"/>
                  <a:pt x="89" y="437"/>
                </a:cubicBezTo>
                <a:lnTo>
                  <a:pt x="89" y="434"/>
                </a:lnTo>
                <a:lnTo>
                  <a:pt x="89" y="432"/>
                </a:lnTo>
                <a:lnTo>
                  <a:pt x="184" y="444"/>
                </a:lnTo>
                <a:lnTo>
                  <a:pt x="184" y="446"/>
                </a:lnTo>
                <a:lnTo>
                  <a:pt x="185" y="434"/>
                </a:lnTo>
                <a:lnTo>
                  <a:pt x="185" y="437"/>
                </a:lnTo>
                <a:cubicBezTo>
                  <a:pt x="185" y="463"/>
                  <a:pt x="163" y="485"/>
                  <a:pt x="137" y="485"/>
                </a:cubicBezTo>
                <a:lnTo>
                  <a:pt x="135" y="485"/>
                </a:lnTo>
                <a:lnTo>
                  <a:pt x="135" y="389"/>
                </a:lnTo>
                <a:lnTo>
                  <a:pt x="136" y="389"/>
                </a:lnTo>
                <a:cubicBezTo>
                  <a:pt x="150" y="389"/>
                  <a:pt x="163" y="395"/>
                  <a:pt x="172" y="405"/>
                </a:cubicBezTo>
                <a:cubicBezTo>
                  <a:pt x="181" y="415"/>
                  <a:pt x="185" y="429"/>
                  <a:pt x="184" y="442"/>
                </a:cubicBezTo>
                <a:lnTo>
                  <a:pt x="183" y="446"/>
                </a:lnTo>
                <a:lnTo>
                  <a:pt x="183" y="446"/>
                </a:lnTo>
                <a:lnTo>
                  <a:pt x="183" y="458"/>
                </a:lnTo>
                <a:lnTo>
                  <a:pt x="182" y="462"/>
                </a:lnTo>
                <a:cubicBezTo>
                  <a:pt x="179" y="486"/>
                  <a:pt x="159" y="504"/>
                  <a:pt x="134" y="504"/>
                </a:cubicBezTo>
                <a:lnTo>
                  <a:pt x="134" y="504"/>
                </a:lnTo>
                <a:cubicBezTo>
                  <a:pt x="107" y="504"/>
                  <a:pt x="86" y="482"/>
                  <a:pt x="86" y="456"/>
                </a:cubicBezTo>
                <a:lnTo>
                  <a:pt x="86" y="454"/>
                </a:lnTo>
                <a:lnTo>
                  <a:pt x="86" y="451"/>
                </a:lnTo>
                <a:lnTo>
                  <a:pt x="134" y="499"/>
                </a:lnTo>
                <a:lnTo>
                  <a:pt x="133" y="499"/>
                </a:lnTo>
                <a:lnTo>
                  <a:pt x="181" y="451"/>
                </a:lnTo>
                <a:lnTo>
                  <a:pt x="181" y="454"/>
                </a:lnTo>
                <a:cubicBezTo>
                  <a:pt x="181" y="458"/>
                  <a:pt x="180" y="462"/>
                  <a:pt x="180" y="466"/>
                </a:cubicBezTo>
                <a:lnTo>
                  <a:pt x="179" y="468"/>
                </a:lnTo>
                <a:lnTo>
                  <a:pt x="132" y="408"/>
                </a:lnTo>
                <a:lnTo>
                  <a:pt x="133" y="408"/>
                </a:lnTo>
                <a:cubicBezTo>
                  <a:pt x="148" y="408"/>
                  <a:pt x="161" y="414"/>
                  <a:pt x="170" y="425"/>
                </a:cubicBezTo>
                <a:cubicBezTo>
                  <a:pt x="179" y="436"/>
                  <a:pt x="183" y="450"/>
                  <a:pt x="181" y="464"/>
                </a:cubicBezTo>
                <a:lnTo>
                  <a:pt x="180" y="471"/>
                </a:lnTo>
                <a:lnTo>
                  <a:pt x="179" y="473"/>
                </a:lnTo>
                <a:cubicBezTo>
                  <a:pt x="173" y="498"/>
                  <a:pt x="147" y="514"/>
                  <a:pt x="122" y="508"/>
                </a:cubicBezTo>
                <a:cubicBezTo>
                  <a:pt x="97" y="502"/>
                  <a:pt x="80" y="477"/>
                  <a:pt x="85" y="452"/>
                </a:cubicBezTo>
                <a:lnTo>
                  <a:pt x="86" y="449"/>
                </a:lnTo>
                <a:lnTo>
                  <a:pt x="85" y="458"/>
                </a:lnTo>
                <a:lnTo>
                  <a:pt x="85" y="456"/>
                </a:lnTo>
                <a:lnTo>
                  <a:pt x="181" y="456"/>
                </a:lnTo>
                <a:lnTo>
                  <a:pt x="181" y="466"/>
                </a:lnTo>
                <a:lnTo>
                  <a:pt x="180" y="471"/>
                </a:lnTo>
                <a:cubicBezTo>
                  <a:pt x="178" y="494"/>
                  <a:pt x="159" y="512"/>
                  <a:pt x="136" y="513"/>
                </a:cubicBezTo>
                <a:cubicBezTo>
                  <a:pt x="113" y="515"/>
                  <a:pt x="92" y="500"/>
                  <a:pt x="86" y="477"/>
                </a:cubicBezTo>
                <a:lnTo>
                  <a:pt x="85" y="473"/>
                </a:lnTo>
                <a:lnTo>
                  <a:pt x="84" y="470"/>
                </a:lnTo>
                <a:cubicBezTo>
                  <a:pt x="79" y="445"/>
                  <a:pt x="96" y="420"/>
                  <a:pt x="121" y="414"/>
                </a:cubicBezTo>
                <a:cubicBezTo>
                  <a:pt x="146" y="408"/>
                  <a:pt x="172" y="424"/>
                  <a:pt x="178" y="449"/>
                </a:cubicBezTo>
                <a:lnTo>
                  <a:pt x="179" y="451"/>
                </a:lnTo>
                <a:cubicBezTo>
                  <a:pt x="179" y="455"/>
                  <a:pt x="180" y="459"/>
                  <a:pt x="180" y="463"/>
                </a:cubicBezTo>
                <a:lnTo>
                  <a:pt x="180" y="465"/>
                </a:lnTo>
                <a:cubicBezTo>
                  <a:pt x="180" y="492"/>
                  <a:pt x="158" y="513"/>
                  <a:pt x="132" y="513"/>
                </a:cubicBezTo>
                <a:lnTo>
                  <a:pt x="131" y="513"/>
                </a:lnTo>
                <a:cubicBezTo>
                  <a:pt x="105" y="513"/>
                  <a:pt x="83" y="492"/>
                  <a:pt x="83" y="465"/>
                </a:cubicBezTo>
                <a:lnTo>
                  <a:pt x="83" y="460"/>
                </a:lnTo>
                <a:lnTo>
                  <a:pt x="84" y="468"/>
                </a:lnTo>
                <a:lnTo>
                  <a:pt x="84" y="465"/>
                </a:lnTo>
                <a:cubicBezTo>
                  <a:pt x="83" y="462"/>
                  <a:pt x="83" y="460"/>
                  <a:pt x="83" y="457"/>
                </a:cubicBezTo>
                <a:lnTo>
                  <a:pt x="83" y="456"/>
                </a:lnTo>
                <a:lnTo>
                  <a:pt x="179" y="456"/>
                </a:lnTo>
                <a:lnTo>
                  <a:pt x="179" y="458"/>
                </a:lnTo>
                <a:lnTo>
                  <a:pt x="179" y="467"/>
                </a:lnTo>
                <a:lnTo>
                  <a:pt x="178" y="467"/>
                </a:lnTo>
                <a:lnTo>
                  <a:pt x="178" y="470"/>
                </a:lnTo>
                <a:cubicBezTo>
                  <a:pt x="178" y="497"/>
                  <a:pt x="157" y="518"/>
                  <a:pt x="130" y="518"/>
                </a:cubicBezTo>
                <a:lnTo>
                  <a:pt x="130" y="518"/>
                </a:lnTo>
                <a:cubicBezTo>
                  <a:pt x="107" y="518"/>
                  <a:pt x="86" y="502"/>
                  <a:pt x="83" y="478"/>
                </a:cubicBezTo>
                <a:lnTo>
                  <a:pt x="83" y="479"/>
                </a:lnTo>
                <a:lnTo>
                  <a:pt x="82" y="477"/>
                </a:lnTo>
                <a:lnTo>
                  <a:pt x="176" y="456"/>
                </a:lnTo>
                <a:lnTo>
                  <a:pt x="177" y="463"/>
                </a:lnTo>
                <a:lnTo>
                  <a:pt x="178" y="466"/>
                </a:lnTo>
                <a:lnTo>
                  <a:pt x="176" y="458"/>
                </a:lnTo>
                <a:lnTo>
                  <a:pt x="177" y="460"/>
                </a:lnTo>
                <a:lnTo>
                  <a:pt x="83" y="475"/>
                </a:lnTo>
                <a:lnTo>
                  <a:pt x="83" y="473"/>
                </a:lnTo>
                <a:lnTo>
                  <a:pt x="83" y="480"/>
                </a:lnTo>
                <a:lnTo>
                  <a:pt x="83" y="478"/>
                </a:lnTo>
                <a:lnTo>
                  <a:pt x="83" y="475"/>
                </a:lnTo>
                <a:cubicBezTo>
                  <a:pt x="82" y="472"/>
                  <a:pt x="82" y="470"/>
                  <a:pt x="82" y="467"/>
                </a:cubicBezTo>
                <a:lnTo>
                  <a:pt x="82" y="465"/>
                </a:lnTo>
                <a:lnTo>
                  <a:pt x="178" y="465"/>
                </a:lnTo>
                <a:lnTo>
                  <a:pt x="178" y="468"/>
                </a:lnTo>
                <a:lnTo>
                  <a:pt x="178" y="468"/>
                </a:lnTo>
                <a:lnTo>
                  <a:pt x="178" y="477"/>
                </a:lnTo>
                <a:lnTo>
                  <a:pt x="178" y="480"/>
                </a:lnTo>
                <a:lnTo>
                  <a:pt x="82" y="480"/>
                </a:lnTo>
                <a:lnTo>
                  <a:pt x="82" y="479"/>
                </a:lnTo>
                <a:lnTo>
                  <a:pt x="83" y="487"/>
                </a:lnTo>
                <a:lnTo>
                  <a:pt x="82" y="483"/>
                </a:lnTo>
                <a:lnTo>
                  <a:pt x="82" y="479"/>
                </a:lnTo>
                <a:cubicBezTo>
                  <a:pt x="82" y="477"/>
                  <a:pt x="81" y="475"/>
                  <a:pt x="81" y="472"/>
                </a:cubicBezTo>
                <a:lnTo>
                  <a:pt x="81" y="470"/>
                </a:lnTo>
                <a:lnTo>
                  <a:pt x="177" y="470"/>
                </a:lnTo>
                <a:lnTo>
                  <a:pt x="177" y="472"/>
                </a:lnTo>
                <a:cubicBezTo>
                  <a:pt x="177" y="475"/>
                  <a:pt x="177" y="477"/>
                  <a:pt x="177" y="480"/>
                </a:cubicBezTo>
                <a:lnTo>
                  <a:pt x="176" y="483"/>
                </a:lnTo>
                <a:lnTo>
                  <a:pt x="177" y="475"/>
                </a:lnTo>
                <a:lnTo>
                  <a:pt x="177" y="483"/>
                </a:lnTo>
                <a:lnTo>
                  <a:pt x="177" y="487"/>
                </a:lnTo>
                <a:lnTo>
                  <a:pt x="177" y="489"/>
                </a:lnTo>
                <a:lnTo>
                  <a:pt x="81" y="489"/>
                </a:lnTo>
                <a:lnTo>
                  <a:pt x="81" y="487"/>
                </a:lnTo>
                <a:lnTo>
                  <a:pt x="81" y="487"/>
                </a:lnTo>
                <a:lnTo>
                  <a:pt x="80" y="477"/>
                </a:lnTo>
                <a:lnTo>
                  <a:pt x="80" y="475"/>
                </a:lnTo>
                <a:lnTo>
                  <a:pt x="176" y="475"/>
                </a:lnTo>
                <a:lnTo>
                  <a:pt x="176" y="472"/>
                </a:lnTo>
                <a:lnTo>
                  <a:pt x="177" y="481"/>
                </a:lnTo>
                <a:lnTo>
                  <a:pt x="177" y="486"/>
                </a:lnTo>
                <a:lnTo>
                  <a:pt x="177" y="489"/>
                </a:lnTo>
                <a:lnTo>
                  <a:pt x="81" y="489"/>
                </a:lnTo>
                <a:lnTo>
                  <a:pt x="81" y="488"/>
                </a:lnTo>
                <a:lnTo>
                  <a:pt x="81" y="484"/>
                </a:lnTo>
                <a:lnTo>
                  <a:pt x="82" y="492"/>
                </a:lnTo>
                <a:lnTo>
                  <a:pt x="81" y="489"/>
                </a:lnTo>
                <a:cubicBezTo>
                  <a:pt x="81" y="487"/>
                  <a:pt x="80" y="484"/>
                  <a:pt x="80" y="481"/>
                </a:cubicBezTo>
                <a:lnTo>
                  <a:pt x="80" y="480"/>
                </a:lnTo>
                <a:lnTo>
                  <a:pt x="176" y="480"/>
                </a:lnTo>
                <a:lnTo>
                  <a:pt x="176" y="481"/>
                </a:lnTo>
                <a:cubicBezTo>
                  <a:pt x="176" y="484"/>
                  <a:pt x="176" y="487"/>
                  <a:pt x="176" y="489"/>
                </a:cubicBezTo>
                <a:lnTo>
                  <a:pt x="175" y="494"/>
                </a:lnTo>
                <a:lnTo>
                  <a:pt x="174" y="497"/>
                </a:lnTo>
                <a:lnTo>
                  <a:pt x="174" y="500"/>
                </a:lnTo>
                <a:lnTo>
                  <a:pt x="174" y="492"/>
                </a:lnTo>
                <a:lnTo>
                  <a:pt x="174" y="494"/>
                </a:lnTo>
                <a:lnTo>
                  <a:pt x="78" y="494"/>
                </a:lnTo>
                <a:lnTo>
                  <a:pt x="79" y="494"/>
                </a:lnTo>
                <a:lnTo>
                  <a:pt x="78" y="489"/>
                </a:lnTo>
                <a:lnTo>
                  <a:pt x="126" y="532"/>
                </a:lnTo>
                <a:lnTo>
                  <a:pt x="123" y="532"/>
                </a:lnTo>
                <a:lnTo>
                  <a:pt x="122" y="532"/>
                </a:lnTo>
                <a:lnTo>
                  <a:pt x="170" y="484"/>
                </a:lnTo>
                <a:lnTo>
                  <a:pt x="170" y="489"/>
                </a:lnTo>
                <a:cubicBezTo>
                  <a:pt x="170" y="516"/>
                  <a:pt x="149" y="537"/>
                  <a:pt x="122" y="537"/>
                </a:cubicBezTo>
                <a:lnTo>
                  <a:pt x="122" y="537"/>
                </a:lnTo>
                <a:cubicBezTo>
                  <a:pt x="95" y="537"/>
                  <a:pt x="74" y="516"/>
                  <a:pt x="74" y="489"/>
                </a:cubicBezTo>
                <a:lnTo>
                  <a:pt x="74" y="486"/>
                </a:lnTo>
                <a:lnTo>
                  <a:pt x="74" y="484"/>
                </a:lnTo>
                <a:lnTo>
                  <a:pt x="170" y="484"/>
                </a:lnTo>
                <a:lnTo>
                  <a:pt x="170" y="489"/>
                </a:lnTo>
                <a:lnTo>
                  <a:pt x="170" y="494"/>
                </a:lnTo>
                <a:cubicBezTo>
                  <a:pt x="170" y="520"/>
                  <a:pt x="148" y="542"/>
                  <a:pt x="122" y="542"/>
                </a:cubicBezTo>
                <a:lnTo>
                  <a:pt x="121" y="542"/>
                </a:lnTo>
                <a:lnTo>
                  <a:pt x="169" y="494"/>
                </a:lnTo>
                <a:lnTo>
                  <a:pt x="169" y="499"/>
                </a:lnTo>
                <a:lnTo>
                  <a:pt x="169" y="504"/>
                </a:lnTo>
                <a:cubicBezTo>
                  <a:pt x="169" y="530"/>
                  <a:pt x="149" y="551"/>
                  <a:pt x="123" y="552"/>
                </a:cubicBezTo>
                <a:cubicBezTo>
                  <a:pt x="98" y="553"/>
                  <a:pt x="75" y="534"/>
                  <a:pt x="73" y="508"/>
                </a:cubicBezTo>
                <a:lnTo>
                  <a:pt x="73" y="504"/>
                </a:lnTo>
                <a:lnTo>
                  <a:pt x="72" y="499"/>
                </a:lnTo>
                <a:lnTo>
                  <a:pt x="168" y="499"/>
                </a:lnTo>
                <a:lnTo>
                  <a:pt x="167" y="498"/>
                </a:lnTo>
                <a:lnTo>
                  <a:pt x="167" y="504"/>
                </a:lnTo>
                <a:cubicBezTo>
                  <a:pt x="167" y="530"/>
                  <a:pt x="146" y="552"/>
                  <a:pt x="119" y="552"/>
                </a:cubicBezTo>
                <a:lnTo>
                  <a:pt x="119" y="552"/>
                </a:lnTo>
                <a:cubicBezTo>
                  <a:pt x="92" y="552"/>
                  <a:pt x="71" y="530"/>
                  <a:pt x="71" y="504"/>
                </a:cubicBezTo>
                <a:lnTo>
                  <a:pt x="71" y="504"/>
                </a:lnTo>
                <a:lnTo>
                  <a:pt x="71" y="499"/>
                </a:lnTo>
                <a:cubicBezTo>
                  <a:pt x="68" y="473"/>
                  <a:pt x="86" y="450"/>
                  <a:pt x="112" y="446"/>
                </a:cubicBezTo>
                <a:cubicBezTo>
                  <a:pt x="138" y="443"/>
                  <a:pt x="162" y="461"/>
                  <a:pt x="166" y="487"/>
                </a:cubicBezTo>
                <a:lnTo>
                  <a:pt x="166" y="491"/>
                </a:lnTo>
                <a:cubicBezTo>
                  <a:pt x="167" y="493"/>
                  <a:pt x="167" y="495"/>
                  <a:pt x="167" y="497"/>
                </a:cubicBezTo>
                <a:lnTo>
                  <a:pt x="167" y="504"/>
                </a:lnTo>
                <a:lnTo>
                  <a:pt x="167" y="518"/>
                </a:lnTo>
                <a:lnTo>
                  <a:pt x="166" y="516"/>
                </a:lnTo>
                <a:lnTo>
                  <a:pt x="166" y="518"/>
                </a:lnTo>
                <a:lnTo>
                  <a:pt x="70" y="518"/>
                </a:lnTo>
                <a:lnTo>
                  <a:pt x="71" y="511"/>
                </a:lnTo>
                <a:lnTo>
                  <a:pt x="71" y="511"/>
                </a:lnTo>
                <a:lnTo>
                  <a:pt x="71" y="507"/>
                </a:lnTo>
                <a:lnTo>
                  <a:pt x="71" y="504"/>
                </a:lnTo>
                <a:lnTo>
                  <a:pt x="167" y="504"/>
                </a:lnTo>
                <a:lnTo>
                  <a:pt x="167" y="505"/>
                </a:lnTo>
                <a:cubicBezTo>
                  <a:pt x="167" y="507"/>
                  <a:pt x="167" y="510"/>
                  <a:pt x="166" y="512"/>
                </a:cubicBezTo>
                <a:lnTo>
                  <a:pt x="166" y="515"/>
                </a:lnTo>
                <a:cubicBezTo>
                  <a:pt x="163" y="539"/>
                  <a:pt x="142" y="556"/>
                  <a:pt x="118" y="556"/>
                </a:cubicBezTo>
                <a:lnTo>
                  <a:pt x="118" y="556"/>
                </a:lnTo>
                <a:cubicBezTo>
                  <a:pt x="104" y="556"/>
                  <a:pt x="90" y="550"/>
                  <a:pt x="81" y="539"/>
                </a:cubicBezTo>
                <a:cubicBezTo>
                  <a:pt x="72" y="528"/>
                  <a:pt x="68" y="513"/>
                  <a:pt x="71" y="499"/>
                </a:cubicBezTo>
                <a:lnTo>
                  <a:pt x="72" y="494"/>
                </a:lnTo>
                <a:lnTo>
                  <a:pt x="72" y="492"/>
                </a:lnTo>
                <a:cubicBezTo>
                  <a:pt x="78" y="472"/>
                  <a:pt x="96" y="457"/>
                  <a:pt x="117" y="456"/>
                </a:cubicBezTo>
                <a:cubicBezTo>
                  <a:pt x="138" y="455"/>
                  <a:pt x="158" y="469"/>
                  <a:pt x="165" y="489"/>
                </a:cubicBezTo>
                <a:lnTo>
                  <a:pt x="165" y="490"/>
                </a:lnTo>
                <a:cubicBezTo>
                  <a:pt x="167" y="495"/>
                  <a:pt x="167" y="500"/>
                  <a:pt x="167" y="505"/>
                </a:cubicBezTo>
                <a:lnTo>
                  <a:pt x="167" y="508"/>
                </a:lnTo>
                <a:lnTo>
                  <a:pt x="167" y="511"/>
                </a:lnTo>
                <a:cubicBezTo>
                  <a:pt x="167" y="515"/>
                  <a:pt x="167" y="519"/>
                  <a:pt x="166" y="523"/>
                </a:cubicBezTo>
                <a:lnTo>
                  <a:pt x="166" y="525"/>
                </a:lnTo>
                <a:cubicBezTo>
                  <a:pt x="160" y="549"/>
                  <a:pt x="137" y="564"/>
                  <a:pt x="113" y="561"/>
                </a:cubicBezTo>
                <a:cubicBezTo>
                  <a:pt x="89" y="558"/>
                  <a:pt x="71" y="538"/>
                  <a:pt x="71" y="513"/>
                </a:cubicBezTo>
                <a:lnTo>
                  <a:pt x="71" y="511"/>
                </a:lnTo>
                <a:lnTo>
                  <a:pt x="71" y="508"/>
                </a:lnTo>
                <a:cubicBezTo>
                  <a:pt x="71" y="485"/>
                  <a:pt x="88" y="465"/>
                  <a:pt x="111" y="461"/>
                </a:cubicBezTo>
                <a:cubicBezTo>
                  <a:pt x="135" y="457"/>
                  <a:pt x="157" y="471"/>
                  <a:pt x="165" y="493"/>
                </a:cubicBezTo>
                <a:lnTo>
                  <a:pt x="165" y="495"/>
                </a:lnTo>
                <a:cubicBezTo>
                  <a:pt x="167" y="500"/>
                  <a:pt x="167" y="505"/>
                  <a:pt x="167" y="510"/>
                </a:cubicBezTo>
                <a:lnTo>
                  <a:pt x="167" y="513"/>
                </a:lnTo>
                <a:lnTo>
                  <a:pt x="167" y="524"/>
                </a:lnTo>
                <a:lnTo>
                  <a:pt x="167" y="528"/>
                </a:lnTo>
                <a:cubicBezTo>
                  <a:pt x="164" y="554"/>
                  <a:pt x="142" y="572"/>
                  <a:pt x="116" y="571"/>
                </a:cubicBezTo>
                <a:cubicBezTo>
                  <a:pt x="91" y="569"/>
                  <a:pt x="71" y="548"/>
                  <a:pt x="71" y="523"/>
                </a:cubicBezTo>
                <a:lnTo>
                  <a:pt x="71" y="520"/>
                </a:lnTo>
                <a:lnTo>
                  <a:pt x="71" y="518"/>
                </a:lnTo>
                <a:lnTo>
                  <a:pt x="167" y="518"/>
                </a:lnTo>
                <a:lnTo>
                  <a:pt x="167" y="520"/>
                </a:lnTo>
                <a:cubicBezTo>
                  <a:pt x="167" y="523"/>
                  <a:pt x="167" y="525"/>
                  <a:pt x="166" y="528"/>
                </a:cubicBezTo>
                <a:lnTo>
                  <a:pt x="166" y="531"/>
                </a:lnTo>
                <a:lnTo>
                  <a:pt x="118" y="475"/>
                </a:lnTo>
                <a:lnTo>
                  <a:pt x="119" y="475"/>
                </a:lnTo>
                <a:cubicBezTo>
                  <a:pt x="143" y="475"/>
                  <a:pt x="164" y="493"/>
                  <a:pt x="167" y="518"/>
                </a:cubicBezTo>
                <a:lnTo>
                  <a:pt x="167" y="522"/>
                </a:lnTo>
                <a:cubicBezTo>
                  <a:pt x="168" y="529"/>
                  <a:pt x="167" y="535"/>
                  <a:pt x="165" y="541"/>
                </a:cubicBezTo>
                <a:lnTo>
                  <a:pt x="164" y="546"/>
                </a:lnTo>
                <a:lnTo>
                  <a:pt x="118" y="484"/>
                </a:lnTo>
                <a:lnTo>
                  <a:pt x="118" y="484"/>
                </a:lnTo>
                <a:lnTo>
                  <a:pt x="71" y="525"/>
                </a:lnTo>
                <a:lnTo>
                  <a:pt x="72" y="518"/>
                </a:lnTo>
                <a:lnTo>
                  <a:pt x="73" y="516"/>
                </a:lnTo>
                <a:cubicBezTo>
                  <a:pt x="79" y="492"/>
                  <a:pt x="101" y="477"/>
                  <a:pt x="125" y="480"/>
                </a:cubicBezTo>
                <a:cubicBezTo>
                  <a:pt x="149" y="483"/>
                  <a:pt x="167" y="503"/>
                  <a:pt x="167" y="527"/>
                </a:cubicBezTo>
                <a:lnTo>
                  <a:pt x="167" y="532"/>
                </a:lnTo>
                <a:lnTo>
                  <a:pt x="167" y="537"/>
                </a:lnTo>
                <a:cubicBezTo>
                  <a:pt x="167" y="561"/>
                  <a:pt x="150" y="581"/>
                  <a:pt x="127" y="584"/>
                </a:cubicBezTo>
                <a:cubicBezTo>
                  <a:pt x="104" y="588"/>
                  <a:pt x="81" y="574"/>
                  <a:pt x="74" y="552"/>
                </a:cubicBezTo>
                <a:lnTo>
                  <a:pt x="73" y="551"/>
                </a:lnTo>
                <a:cubicBezTo>
                  <a:pt x="72" y="546"/>
                  <a:pt x="71" y="541"/>
                  <a:pt x="71" y="535"/>
                </a:cubicBezTo>
                <a:lnTo>
                  <a:pt x="71" y="532"/>
                </a:lnTo>
                <a:lnTo>
                  <a:pt x="71" y="529"/>
                </a:lnTo>
                <a:lnTo>
                  <a:pt x="71" y="527"/>
                </a:lnTo>
                <a:lnTo>
                  <a:pt x="167" y="527"/>
                </a:lnTo>
                <a:lnTo>
                  <a:pt x="167" y="529"/>
                </a:lnTo>
                <a:cubicBezTo>
                  <a:pt x="167" y="532"/>
                  <a:pt x="167" y="535"/>
                  <a:pt x="166" y="537"/>
                </a:cubicBezTo>
                <a:lnTo>
                  <a:pt x="166" y="540"/>
                </a:lnTo>
                <a:cubicBezTo>
                  <a:pt x="162" y="564"/>
                  <a:pt x="142" y="580"/>
                  <a:pt x="118" y="580"/>
                </a:cubicBezTo>
                <a:lnTo>
                  <a:pt x="118" y="580"/>
                </a:lnTo>
                <a:lnTo>
                  <a:pt x="118" y="484"/>
                </a:lnTo>
                <a:lnTo>
                  <a:pt x="119" y="484"/>
                </a:lnTo>
                <a:cubicBezTo>
                  <a:pt x="133" y="484"/>
                  <a:pt x="146" y="490"/>
                  <a:pt x="155" y="500"/>
                </a:cubicBezTo>
                <a:cubicBezTo>
                  <a:pt x="164" y="511"/>
                  <a:pt x="169" y="524"/>
                  <a:pt x="167" y="538"/>
                </a:cubicBezTo>
                <a:lnTo>
                  <a:pt x="167" y="537"/>
                </a:lnTo>
                <a:lnTo>
                  <a:pt x="167" y="540"/>
                </a:lnTo>
                <a:cubicBezTo>
                  <a:pt x="167" y="544"/>
                  <a:pt x="166" y="548"/>
                  <a:pt x="166" y="552"/>
                </a:cubicBezTo>
                <a:lnTo>
                  <a:pt x="165" y="554"/>
                </a:lnTo>
                <a:cubicBezTo>
                  <a:pt x="159" y="577"/>
                  <a:pt x="137" y="593"/>
                  <a:pt x="113" y="590"/>
                </a:cubicBezTo>
                <a:cubicBezTo>
                  <a:pt x="89" y="587"/>
                  <a:pt x="70" y="566"/>
                  <a:pt x="70" y="542"/>
                </a:cubicBezTo>
                <a:lnTo>
                  <a:pt x="70" y="539"/>
                </a:lnTo>
                <a:lnTo>
                  <a:pt x="70" y="537"/>
                </a:lnTo>
                <a:lnTo>
                  <a:pt x="166" y="537"/>
                </a:lnTo>
                <a:lnTo>
                  <a:pt x="166" y="541"/>
                </a:lnTo>
                <a:lnTo>
                  <a:pt x="166" y="546"/>
                </a:lnTo>
                <a:cubicBezTo>
                  <a:pt x="166" y="571"/>
                  <a:pt x="148" y="592"/>
                  <a:pt x="123" y="594"/>
                </a:cubicBezTo>
                <a:cubicBezTo>
                  <a:pt x="99" y="597"/>
                  <a:pt x="76" y="580"/>
                  <a:pt x="71" y="556"/>
                </a:cubicBezTo>
                <a:lnTo>
                  <a:pt x="71" y="556"/>
                </a:lnTo>
                <a:lnTo>
                  <a:pt x="71" y="554"/>
                </a:lnTo>
                <a:lnTo>
                  <a:pt x="163" y="557"/>
                </a:lnTo>
                <a:lnTo>
                  <a:pt x="163" y="559"/>
                </a:lnTo>
                <a:lnTo>
                  <a:pt x="164" y="551"/>
                </a:lnTo>
                <a:lnTo>
                  <a:pt x="164" y="554"/>
                </a:lnTo>
                <a:lnTo>
                  <a:pt x="164" y="540"/>
                </a:lnTo>
                <a:lnTo>
                  <a:pt x="164" y="543"/>
                </a:lnTo>
                <a:cubicBezTo>
                  <a:pt x="165" y="545"/>
                  <a:pt x="165" y="548"/>
                  <a:pt x="165" y="550"/>
                </a:cubicBezTo>
                <a:lnTo>
                  <a:pt x="165" y="551"/>
                </a:lnTo>
                <a:lnTo>
                  <a:pt x="69" y="551"/>
                </a:lnTo>
                <a:lnTo>
                  <a:pt x="69" y="552"/>
                </a:lnTo>
                <a:lnTo>
                  <a:pt x="69" y="547"/>
                </a:lnTo>
                <a:lnTo>
                  <a:pt x="159" y="563"/>
                </a:lnTo>
                <a:lnTo>
                  <a:pt x="159" y="564"/>
                </a:lnTo>
                <a:lnTo>
                  <a:pt x="163" y="550"/>
                </a:lnTo>
                <a:lnTo>
                  <a:pt x="163" y="553"/>
                </a:lnTo>
                <a:lnTo>
                  <a:pt x="163" y="546"/>
                </a:lnTo>
                <a:lnTo>
                  <a:pt x="163" y="554"/>
                </a:lnTo>
                <a:lnTo>
                  <a:pt x="163" y="558"/>
                </a:lnTo>
                <a:lnTo>
                  <a:pt x="163" y="561"/>
                </a:lnTo>
                <a:lnTo>
                  <a:pt x="67" y="561"/>
                </a:lnTo>
                <a:lnTo>
                  <a:pt x="67" y="560"/>
                </a:lnTo>
                <a:lnTo>
                  <a:pt x="68" y="561"/>
                </a:lnTo>
                <a:lnTo>
                  <a:pt x="67" y="556"/>
                </a:lnTo>
                <a:lnTo>
                  <a:pt x="163" y="551"/>
                </a:lnTo>
                <a:lnTo>
                  <a:pt x="163" y="560"/>
                </a:lnTo>
                <a:lnTo>
                  <a:pt x="162" y="561"/>
                </a:lnTo>
                <a:lnTo>
                  <a:pt x="162" y="567"/>
                </a:lnTo>
                <a:lnTo>
                  <a:pt x="162" y="570"/>
                </a:lnTo>
                <a:lnTo>
                  <a:pt x="162" y="570"/>
                </a:lnTo>
                <a:cubicBezTo>
                  <a:pt x="162" y="596"/>
                  <a:pt x="143" y="617"/>
                  <a:pt x="118" y="618"/>
                </a:cubicBezTo>
                <a:cubicBezTo>
                  <a:pt x="93" y="620"/>
                  <a:pt x="71" y="602"/>
                  <a:pt x="67" y="577"/>
                </a:cubicBezTo>
                <a:lnTo>
                  <a:pt x="66" y="571"/>
                </a:lnTo>
                <a:lnTo>
                  <a:pt x="66" y="565"/>
                </a:lnTo>
                <a:lnTo>
                  <a:pt x="65" y="555"/>
                </a:lnTo>
                <a:lnTo>
                  <a:pt x="65" y="551"/>
                </a:lnTo>
                <a:lnTo>
                  <a:pt x="161" y="551"/>
                </a:lnTo>
                <a:lnTo>
                  <a:pt x="161" y="552"/>
                </a:lnTo>
                <a:lnTo>
                  <a:pt x="161" y="549"/>
                </a:lnTo>
                <a:lnTo>
                  <a:pt x="161" y="559"/>
                </a:lnTo>
                <a:lnTo>
                  <a:pt x="161" y="561"/>
                </a:lnTo>
                <a:lnTo>
                  <a:pt x="65" y="561"/>
                </a:lnTo>
                <a:lnTo>
                  <a:pt x="65" y="558"/>
                </a:lnTo>
                <a:lnTo>
                  <a:pt x="65" y="556"/>
                </a:lnTo>
                <a:lnTo>
                  <a:pt x="161" y="556"/>
                </a:lnTo>
                <a:lnTo>
                  <a:pt x="161" y="558"/>
                </a:lnTo>
                <a:cubicBezTo>
                  <a:pt x="161" y="561"/>
                  <a:pt x="161" y="563"/>
                  <a:pt x="161" y="566"/>
                </a:cubicBezTo>
                <a:lnTo>
                  <a:pt x="160" y="569"/>
                </a:lnTo>
                <a:cubicBezTo>
                  <a:pt x="156" y="592"/>
                  <a:pt x="136" y="609"/>
                  <a:pt x="113" y="609"/>
                </a:cubicBezTo>
                <a:lnTo>
                  <a:pt x="112" y="609"/>
                </a:lnTo>
                <a:lnTo>
                  <a:pt x="111" y="609"/>
                </a:lnTo>
                <a:lnTo>
                  <a:pt x="159" y="556"/>
                </a:lnTo>
                <a:lnTo>
                  <a:pt x="159" y="561"/>
                </a:lnTo>
                <a:lnTo>
                  <a:pt x="160" y="566"/>
                </a:lnTo>
                <a:cubicBezTo>
                  <a:pt x="161" y="579"/>
                  <a:pt x="157" y="593"/>
                  <a:pt x="148" y="603"/>
                </a:cubicBezTo>
                <a:cubicBezTo>
                  <a:pt x="138" y="613"/>
                  <a:pt x="126" y="618"/>
                  <a:pt x="112" y="618"/>
                </a:cubicBezTo>
                <a:lnTo>
                  <a:pt x="111" y="618"/>
                </a:lnTo>
                <a:lnTo>
                  <a:pt x="159" y="570"/>
                </a:lnTo>
                <a:lnTo>
                  <a:pt x="159" y="573"/>
                </a:lnTo>
                <a:lnTo>
                  <a:pt x="158" y="564"/>
                </a:lnTo>
                <a:lnTo>
                  <a:pt x="160" y="573"/>
                </a:lnTo>
                <a:lnTo>
                  <a:pt x="160" y="583"/>
                </a:lnTo>
                <a:lnTo>
                  <a:pt x="160" y="584"/>
                </a:lnTo>
                <a:lnTo>
                  <a:pt x="64" y="584"/>
                </a:lnTo>
                <a:lnTo>
                  <a:pt x="65" y="586"/>
                </a:lnTo>
                <a:lnTo>
                  <a:pt x="64" y="580"/>
                </a:lnTo>
                <a:lnTo>
                  <a:pt x="63" y="569"/>
                </a:lnTo>
                <a:lnTo>
                  <a:pt x="63" y="565"/>
                </a:lnTo>
                <a:lnTo>
                  <a:pt x="159" y="565"/>
                </a:lnTo>
                <a:lnTo>
                  <a:pt x="159" y="567"/>
                </a:lnTo>
                <a:cubicBezTo>
                  <a:pt x="159" y="571"/>
                  <a:pt x="159" y="575"/>
                  <a:pt x="158" y="579"/>
                </a:cubicBezTo>
                <a:lnTo>
                  <a:pt x="158" y="581"/>
                </a:lnTo>
                <a:lnTo>
                  <a:pt x="159" y="569"/>
                </a:lnTo>
                <a:lnTo>
                  <a:pt x="159" y="570"/>
                </a:lnTo>
                <a:lnTo>
                  <a:pt x="63" y="570"/>
                </a:lnTo>
                <a:lnTo>
                  <a:pt x="63" y="565"/>
                </a:lnTo>
                <a:lnTo>
                  <a:pt x="63" y="562"/>
                </a:lnTo>
                <a:lnTo>
                  <a:pt x="63" y="561"/>
                </a:lnTo>
                <a:cubicBezTo>
                  <a:pt x="63" y="536"/>
                  <a:pt x="83" y="515"/>
                  <a:pt x="108" y="513"/>
                </a:cubicBezTo>
                <a:cubicBezTo>
                  <a:pt x="133" y="511"/>
                  <a:pt x="155" y="530"/>
                  <a:pt x="159" y="555"/>
                </a:cubicBezTo>
                <a:lnTo>
                  <a:pt x="159" y="565"/>
                </a:lnTo>
                <a:lnTo>
                  <a:pt x="159" y="576"/>
                </a:lnTo>
                <a:lnTo>
                  <a:pt x="159" y="575"/>
                </a:lnTo>
                <a:lnTo>
                  <a:pt x="159" y="586"/>
                </a:lnTo>
                <a:lnTo>
                  <a:pt x="158" y="593"/>
                </a:lnTo>
                <a:lnTo>
                  <a:pt x="65" y="574"/>
                </a:lnTo>
                <a:lnTo>
                  <a:pt x="65" y="573"/>
                </a:lnTo>
                <a:lnTo>
                  <a:pt x="63" y="588"/>
                </a:lnTo>
                <a:lnTo>
                  <a:pt x="63" y="588"/>
                </a:lnTo>
                <a:lnTo>
                  <a:pt x="62" y="577"/>
                </a:lnTo>
                <a:lnTo>
                  <a:pt x="62" y="573"/>
                </a:lnTo>
                <a:lnTo>
                  <a:pt x="63" y="582"/>
                </a:lnTo>
                <a:lnTo>
                  <a:pt x="63" y="580"/>
                </a:lnTo>
                <a:cubicBezTo>
                  <a:pt x="58" y="555"/>
                  <a:pt x="73" y="531"/>
                  <a:pt x="98" y="524"/>
                </a:cubicBezTo>
                <a:cubicBezTo>
                  <a:pt x="122" y="518"/>
                  <a:pt x="147" y="531"/>
                  <a:pt x="156" y="555"/>
                </a:cubicBezTo>
                <a:lnTo>
                  <a:pt x="156" y="557"/>
                </a:lnTo>
                <a:cubicBezTo>
                  <a:pt x="158" y="562"/>
                  <a:pt x="158" y="567"/>
                  <a:pt x="158" y="572"/>
                </a:cubicBezTo>
                <a:lnTo>
                  <a:pt x="158" y="575"/>
                </a:lnTo>
                <a:cubicBezTo>
                  <a:pt x="158" y="601"/>
                  <a:pt x="137" y="623"/>
                  <a:pt x="110" y="623"/>
                </a:cubicBezTo>
                <a:lnTo>
                  <a:pt x="110" y="623"/>
                </a:lnTo>
                <a:cubicBezTo>
                  <a:pt x="96" y="623"/>
                  <a:pt x="83" y="617"/>
                  <a:pt x="74" y="606"/>
                </a:cubicBezTo>
                <a:cubicBezTo>
                  <a:pt x="65" y="596"/>
                  <a:pt x="60" y="582"/>
                  <a:pt x="62" y="568"/>
                </a:cubicBezTo>
                <a:lnTo>
                  <a:pt x="63" y="565"/>
                </a:lnTo>
                <a:cubicBezTo>
                  <a:pt x="63" y="562"/>
                  <a:pt x="64" y="559"/>
                  <a:pt x="65" y="556"/>
                </a:cubicBezTo>
                <a:lnTo>
                  <a:pt x="65" y="555"/>
                </a:lnTo>
                <a:cubicBezTo>
                  <a:pt x="73" y="532"/>
                  <a:pt x="95" y="519"/>
                  <a:pt x="119" y="523"/>
                </a:cubicBezTo>
                <a:cubicBezTo>
                  <a:pt x="142" y="526"/>
                  <a:pt x="159" y="546"/>
                  <a:pt x="159" y="570"/>
                </a:cubicBezTo>
                <a:lnTo>
                  <a:pt x="159" y="570"/>
                </a:lnTo>
                <a:lnTo>
                  <a:pt x="159" y="574"/>
                </a:lnTo>
                <a:lnTo>
                  <a:pt x="159" y="584"/>
                </a:lnTo>
                <a:lnTo>
                  <a:pt x="158" y="590"/>
                </a:lnTo>
                <a:cubicBezTo>
                  <a:pt x="158" y="593"/>
                  <a:pt x="157" y="596"/>
                  <a:pt x="157" y="599"/>
                </a:cubicBezTo>
                <a:lnTo>
                  <a:pt x="156" y="603"/>
                </a:lnTo>
                <a:cubicBezTo>
                  <a:pt x="151" y="617"/>
                  <a:pt x="140" y="629"/>
                  <a:pt x="126" y="635"/>
                </a:cubicBezTo>
                <a:cubicBezTo>
                  <a:pt x="112" y="640"/>
                  <a:pt x="96" y="638"/>
                  <a:pt x="83" y="629"/>
                </a:cubicBezTo>
                <a:lnTo>
                  <a:pt x="81" y="628"/>
                </a:lnTo>
                <a:cubicBezTo>
                  <a:pt x="76" y="625"/>
                  <a:pt x="72" y="620"/>
                  <a:pt x="68" y="615"/>
                </a:cubicBezTo>
                <a:lnTo>
                  <a:pt x="63" y="607"/>
                </a:lnTo>
                <a:lnTo>
                  <a:pt x="64" y="608"/>
                </a:lnTo>
                <a:lnTo>
                  <a:pt x="63" y="607"/>
                </a:lnTo>
                <a:lnTo>
                  <a:pt x="151" y="580"/>
                </a:lnTo>
                <a:lnTo>
                  <a:pt x="151" y="580"/>
                </a:lnTo>
                <a:lnTo>
                  <a:pt x="151" y="585"/>
                </a:lnTo>
                <a:cubicBezTo>
                  <a:pt x="152" y="589"/>
                  <a:pt x="152" y="593"/>
                  <a:pt x="151" y="596"/>
                </a:cubicBezTo>
                <a:lnTo>
                  <a:pt x="150" y="600"/>
                </a:lnTo>
                <a:cubicBezTo>
                  <a:pt x="149" y="610"/>
                  <a:pt x="144" y="620"/>
                  <a:pt x="137" y="627"/>
                </a:cubicBezTo>
                <a:lnTo>
                  <a:pt x="136" y="628"/>
                </a:lnTo>
                <a:cubicBezTo>
                  <a:pt x="122" y="642"/>
                  <a:pt x="102" y="646"/>
                  <a:pt x="84" y="638"/>
                </a:cubicBezTo>
                <a:cubicBezTo>
                  <a:pt x="66" y="631"/>
                  <a:pt x="54" y="613"/>
                  <a:pt x="54" y="594"/>
                </a:cubicBezTo>
                <a:lnTo>
                  <a:pt x="54" y="591"/>
                </a:lnTo>
                <a:lnTo>
                  <a:pt x="54" y="586"/>
                </a:lnTo>
                <a:lnTo>
                  <a:pt x="54" y="582"/>
                </a:lnTo>
                <a:lnTo>
                  <a:pt x="54" y="580"/>
                </a:lnTo>
                <a:lnTo>
                  <a:pt x="150" y="580"/>
                </a:lnTo>
                <a:lnTo>
                  <a:pt x="150" y="577"/>
                </a:lnTo>
                <a:lnTo>
                  <a:pt x="150" y="586"/>
                </a:lnTo>
                <a:lnTo>
                  <a:pt x="150" y="591"/>
                </a:lnTo>
                <a:lnTo>
                  <a:pt x="150" y="594"/>
                </a:lnTo>
                <a:lnTo>
                  <a:pt x="54" y="594"/>
                </a:lnTo>
                <a:lnTo>
                  <a:pt x="54" y="592"/>
                </a:lnTo>
                <a:lnTo>
                  <a:pt x="55" y="600"/>
                </a:lnTo>
                <a:lnTo>
                  <a:pt x="55" y="597"/>
                </a:lnTo>
                <a:lnTo>
                  <a:pt x="102" y="637"/>
                </a:lnTo>
                <a:lnTo>
                  <a:pt x="100" y="637"/>
                </a:lnTo>
                <a:lnTo>
                  <a:pt x="99" y="637"/>
                </a:lnTo>
                <a:lnTo>
                  <a:pt x="99" y="541"/>
                </a:lnTo>
                <a:lnTo>
                  <a:pt x="99" y="541"/>
                </a:lnTo>
                <a:cubicBezTo>
                  <a:pt x="115" y="541"/>
                  <a:pt x="129" y="549"/>
                  <a:pt x="138" y="561"/>
                </a:cubicBezTo>
                <a:cubicBezTo>
                  <a:pt x="147" y="574"/>
                  <a:pt x="150" y="590"/>
                  <a:pt x="145" y="605"/>
                </a:cubicBezTo>
                <a:lnTo>
                  <a:pt x="144" y="609"/>
                </a:lnTo>
                <a:lnTo>
                  <a:pt x="146" y="590"/>
                </a:lnTo>
                <a:lnTo>
                  <a:pt x="146" y="594"/>
                </a:lnTo>
                <a:lnTo>
                  <a:pt x="147" y="598"/>
                </a:lnTo>
                <a:cubicBezTo>
                  <a:pt x="149" y="621"/>
                  <a:pt x="135" y="643"/>
                  <a:pt x="113" y="649"/>
                </a:cubicBezTo>
                <a:cubicBezTo>
                  <a:pt x="90" y="656"/>
                  <a:pt x="66" y="646"/>
                  <a:pt x="56" y="625"/>
                </a:cubicBezTo>
                <a:lnTo>
                  <a:pt x="57" y="626"/>
                </a:lnTo>
                <a:lnTo>
                  <a:pt x="55" y="624"/>
                </a:lnTo>
                <a:lnTo>
                  <a:pt x="144" y="591"/>
                </a:lnTo>
                <a:lnTo>
                  <a:pt x="144" y="594"/>
                </a:lnTo>
                <a:lnTo>
                  <a:pt x="143" y="587"/>
                </a:lnTo>
                <a:lnTo>
                  <a:pt x="143" y="588"/>
                </a:lnTo>
                <a:lnTo>
                  <a:pt x="49" y="603"/>
                </a:lnTo>
                <a:lnTo>
                  <a:pt x="50" y="606"/>
                </a:lnTo>
                <a:lnTo>
                  <a:pt x="49" y="602"/>
                </a:lnTo>
                <a:lnTo>
                  <a:pt x="49" y="600"/>
                </a:lnTo>
                <a:lnTo>
                  <a:pt x="49" y="597"/>
                </a:lnTo>
                <a:lnTo>
                  <a:pt x="96" y="637"/>
                </a:lnTo>
                <a:lnTo>
                  <a:pt x="95" y="637"/>
                </a:lnTo>
                <a:lnTo>
                  <a:pt x="142" y="578"/>
                </a:lnTo>
                <a:lnTo>
                  <a:pt x="142" y="578"/>
                </a:lnTo>
                <a:lnTo>
                  <a:pt x="145" y="588"/>
                </a:lnTo>
                <a:lnTo>
                  <a:pt x="146" y="590"/>
                </a:lnTo>
                <a:lnTo>
                  <a:pt x="147" y="593"/>
                </a:lnTo>
                <a:lnTo>
                  <a:pt x="58" y="587"/>
                </a:lnTo>
                <a:lnTo>
                  <a:pt x="59" y="586"/>
                </a:lnTo>
                <a:lnTo>
                  <a:pt x="53" y="607"/>
                </a:lnTo>
                <a:lnTo>
                  <a:pt x="53" y="604"/>
                </a:lnTo>
                <a:lnTo>
                  <a:pt x="53" y="600"/>
                </a:lnTo>
                <a:lnTo>
                  <a:pt x="56" y="616"/>
                </a:lnTo>
                <a:lnTo>
                  <a:pt x="55" y="614"/>
                </a:lnTo>
                <a:lnTo>
                  <a:pt x="149" y="599"/>
                </a:lnTo>
                <a:lnTo>
                  <a:pt x="149" y="607"/>
                </a:lnTo>
                <a:lnTo>
                  <a:pt x="148" y="611"/>
                </a:lnTo>
                <a:lnTo>
                  <a:pt x="148" y="610"/>
                </a:lnTo>
                <a:lnTo>
                  <a:pt x="148" y="613"/>
                </a:lnTo>
                <a:cubicBezTo>
                  <a:pt x="148" y="635"/>
                  <a:pt x="133" y="655"/>
                  <a:pt x="111" y="660"/>
                </a:cubicBezTo>
                <a:cubicBezTo>
                  <a:pt x="89" y="665"/>
                  <a:pt x="67" y="654"/>
                  <a:pt x="57" y="634"/>
                </a:cubicBezTo>
                <a:lnTo>
                  <a:pt x="57" y="633"/>
                </a:lnTo>
                <a:cubicBezTo>
                  <a:pt x="53" y="627"/>
                  <a:pt x="51" y="619"/>
                  <a:pt x="51" y="612"/>
                </a:cubicBezTo>
                <a:lnTo>
                  <a:pt x="51" y="609"/>
                </a:lnTo>
                <a:lnTo>
                  <a:pt x="51" y="603"/>
                </a:lnTo>
                <a:lnTo>
                  <a:pt x="147" y="613"/>
                </a:lnTo>
                <a:lnTo>
                  <a:pt x="146" y="618"/>
                </a:lnTo>
                <a:cubicBezTo>
                  <a:pt x="140" y="644"/>
                  <a:pt x="115" y="661"/>
                  <a:pt x="89" y="656"/>
                </a:cubicBezTo>
                <a:lnTo>
                  <a:pt x="87" y="655"/>
                </a:lnTo>
                <a:lnTo>
                  <a:pt x="105" y="655"/>
                </a:lnTo>
                <a:lnTo>
                  <a:pt x="103" y="656"/>
                </a:lnTo>
                <a:lnTo>
                  <a:pt x="141" y="608"/>
                </a:lnTo>
                <a:lnTo>
                  <a:pt x="141" y="608"/>
                </a:lnTo>
                <a:lnTo>
                  <a:pt x="142" y="612"/>
                </a:lnTo>
                <a:lnTo>
                  <a:pt x="46" y="618"/>
                </a:lnTo>
                <a:lnTo>
                  <a:pt x="46" y="616"/>
                </a:lnTo>
                <a:lnTo>
                  <a:pt x="46" y="613"/>
                </a:lnTo>
                <a:lnTo>
                  <a:pt x="46" y="610"/>
                </a:lnTo>
                <a:lnTo>
                  <a:pt x="46" y="608"/>
                </a:lnTo>
                <a:lnTo>
                  <a:pt x="142" y="608"/>
                </a:lnTo>
                <a:lnTo>
                  <a:pt x="142" y="610"/>
                </a:lnTo>
                <a:cubicBezTo>
                  <a:pt x="142" y="613"/>
                  <a:pt x="142" y="615"/>
                  <a:pt x="141" y="618"/>
                </a:cubicBezTo>
                <a:lnTo>
                  <a:pt x="141" y="618"/>
                </a:lnTo>
                <a:lnTo>
                  <a:pt x="141" y="623"/>
                </a:lnTo>
                <a:cubicBezTo>
                  <a:pt x="138" y="648"/>
                  <a:pt x="116" y="667"/>
                  <a:pt x="91" y="666"/>
                </a:cubicBezTo>
                <a:cubicBezTo>
                  <a:pt x="65" y="665"/>
                  <a:pt x="45" y="644"/>
                  <a:pt x="45" y="618"/>
                </a:cubicBezTo>
                <a:lnTo>
                  <a:pt x="45" y="616"/>
                </a:lnTo>
                <a:lnTo>
                  <a:pt x="45" y="613"/>
                </a:lnTo>
                <a:cubicBezTo>
                  <a:pt x="45" y="586"/>
                  <a:pt x="66" y="565"/>
                  <a:pt x="93" y="565"/>
                </a:cubicBezTo>
                <a:lnTo>
                  <a:pt x="96" y="565"/>
                </a:lnTo>
                <a:cubicBezTo>
                  <a:pt x="119" y="565"/>
                  <a:pt x="139" y="581"/>
                  <a:pt x="144" y="604"/>
                </a:cubicBezTo>
                <a:lnTo>
                  <a:pt x="145" y="609"/>
                </a:lnTo>
                <a:lnTo>
                  <a:pt x="145" y="611"/>
                </a:lnTo>
                <a:cubicBezTo>
                  <a:pt x="146" y="614"/>
                  <a:pt x="146" y="617"/>
                  <a:pt x="146" y="620"/>
                </a:cubicBezTo>
                <a:lnTo>
                  <a:pt x="146" y="622"/>
                </a:lnTo>
                <a:cubicBezTo>
                  <a:pt x="146" y="645"/>
                  <a:pt x="130" y="665"/>
                  <a:pt x="107" y="670"/>
                </a:cubicBezTo>
                <a:cubicBezTo>
                  <a:pt x="84" y="674"/>
                  <a:pt x="62" y="662"/>
                  <a:pt x="53" y="640"/>
                </a:cubicBezTo>
                <a:lnTo>
                  <a:pt x="54" y="641"/>
                </a:lnTo>
                <a:lnTo>
                  <a:pt x="53" y="639"/>
                </a:lnTo>
                <a:lnTo>
                  <a:pt x="144" y="613"/>
                </a:lnTo>
                <a:lnTo>
                  <a:pt x="144" y="618"/>
                </a:lnTo>
                <a:lnTo>
                  <a:pt x="145" y="623"/>
                </a:lnTo>
                <a:lnTo>
                  <a:pt x="97" y="579"/>
                </a:lnTo>
                <a:lnTo>
                  <a:pt x="97" y="579"/>
                </a:lnTo>
                <a:lnTo>
                  <a:pt x="49" y="627"/>
                </a:lnTo>
                <a:lnTo>
                  <a:pt x="49" y="624"/>
                </a:lnTo>
                <a:lnTo>
                  <a:pt x="49" y="622"/>
                </a:lnTo>
                <a:lnTo>
                  <a:pt x="145" y="622"/>
                </a:lnTo>
                <a:lnTo>
                  <a:pt x="145" y="625"/>
                </a:lnTo>
                <a:lnTo>
                  <a:pt x="145" y="630"/>
                </a:lnTo>
                <a:lnTo>
                  <a:pt x="145" y="634"/>
                </a:lnTo>
                <a:lnTo>
                  <a:pt x="145" y="637"/>
                </a:lnTo>
                <a:cubicBezTo>
                  <a:pt x="145" y="659"/>
                  <a:pt x="130" y="679"/>
                  <a:pt x="108" y="684"/>
                </a:cubicBezTo>
                <a:cubicBezTo>
                  <a:pt x="87" y="689"/>
                  <a:pt x="64" y="678"/>
                  <a:pt x="55" y="658"/>
                </a:cubicBezTo>
                <a:lnTo>
                  <a:pt x="54" y="657"/>
                </a:lnTo>
                <a:cubicBezTo>
                  <a:pt x="51" y="651"/>
                  <a:pt x="49" y="643"/>
                  <a:pt x="49" y="636"/>
                </a:cubicBezTo>
                <a:lnTo>
                  <a:pt x="49" y="632"/>
                </a:lnTo>
                <a:lnTo>
                  <a:pt x="49" y="629"/>
                </a:lnTo>
                <a:lnTo>
                  <a:pt x="49" y="627"/>
                </a:lnTo>
                <a:lnTo>
                  <a:pt x="145" y="627"/>
                </a:lnTo>
                <a:lnTo>
                  <a:pt x="145" y="629"/>
                </a:lnTo>
                <a:cubicBezTo>
                  <a:pt x="145" y="632"/>
                  <a:pt x="145" y="634"/>
                  <a:pt x="144" y="637"/>
                </a:cubicBezTo>
                <a:lnTo>
                  <a:pt x="144" y="640"/>
                </a:lnTo>
                <a:lnTo>
                  <a:pt x="144" y="625"/>
                </a:lnTo>
                <a:lnTo>
                  <a:pt x="144" y="629"/>
                </a:lnTo>
                <a:lnTo>
                  <a:pt x="143" y="620"/>
                </a:lnTo>
                <a:lnTo>
                  <a:pt x="143" y="622"/>
                </a:lnTo>
                <a:lnTo>
                  <a:pt x="50" y="632"/>
                </a:lnTo>
                <a:lnTo>
                  <a:pt x="50" y="632"/>
                </a:lnTo>
                <a:lnTo>
                  <a:pt x="50" y="627"/>
                </a:lnTo>
                <a:lnTo>
                  <a:pt x="146" y="627"/>
                </a:lnTo>
                <a:lnTo>
                  <a:pt x="146" y="629"/>
                </a:lnTo>
                <a:cubicBezTo>
                  <a:pt x="146" y="633"/>
                  <a:pt x="146" y="636"/>
                  <a:pt x="145" y="639"/>
                </a:cubicBezTo>
                <a:lnTo>
                  <a:pt x="145" y="641"/>
                </a:lnTo>
                <a:cubicBezTo>
                  <a:pt x="140" y="664"/>
                  <a:pt x="120" y="680"/>
                  <a:pt x="97" y="680"/>
                </a:cubicBezTo>
                <a:cubicBezTo>
                  <a:pt x="75" y="680"/>
                  <a:pt x="55" y="664"/>
                  <a:pt x="50" y="641"/>
                </a:cubicBezTo>
                <a:lnTo>
                  <a:pt x="50" y="641"/>
                </a:lnTo>
                <a:lnTo>
                  <a:pt x="50" y="639"/>
                </a:lnTo>
                <a:lnTo>
                  <a:pt x="144" y="627"/>
                </a:lnTo>
                <a:lnTo>
                  <a:pt x="144" y="632"/>
                </a:lnTo>
                <a:lnTo>
                  <a:pt x="144" y="637"/>
                </a:lnTo>
                <a:lnTo>
                  <a:pt x="96" y="589"/>
                </a:lnTo>
                <a:lnTo>
                  <a:pt x="97" y="589"/>
                </a:lnTo>
                <a:cubicBezTo>
                  <a:pt x="124" y="589"/>
                  <a:pt x="145" y="610"/>
                  <a:pt x="145" y="637"/>
                </a:cubicBezTo>
                <a:lnTo>
                  <a:pt x="145" y="644"/>
                </a:lnTo>
                <a:lnTo>
                  <a:pt x="145" y="651"/>
                </a:lnTo>
                <a:cubicBezTo>
                  <a:pt x="145" y="677"/>
                  <a:pt x="124" y="699"/>
                  <a:pt x="97" y="699"/>
                </a:cubicBezTo>
                <a:lnTo>
                  <a:pt x="97" y="699"/>
                </a:lnTo>
                <a:lnTo>
                  <a:pt x="97" y="603"/>
                </a:lnTo>
                <a:lnTo>
                  <a:pt x="98" y="603"/>
                </a:lnTo>
                <a:lnTo>
                  <a:pt x="50" y="656"/>
                </a:lnTo>
                <a:lnTo>
                  <a:pt x="50" y="656"/>
                </a:lnTo>
                <a:lnTo>
                  <a:pt x="49" y="651"/>
                </a:lnTo>
                <a:cubicBezTo>
                  <a:pt x="47" y="637"/>
                  <a:pt x="50" y="622"/>
                  <a:pt x="59" y="611"/>
                </a:cubicBezTo>
                <a:cubicBezTo>
                  <a:pt x="68" y="600"/>
                  <a:pt x="82" y="593"/>
                  <a:pt x="96" y="593"/>
                </a:cubicBezTo>
                <a:lnTo>
                  <a:pt x="98" y="593"/>
                </a:lnTo>
                <a:cubicBezTo>
                  <a:pt x="113" y="593"/>
                  <a:pt x="127" y="601"/>
                  <a:pt x="136" y="613"/>
                </a:cubicBezTo>
                <a:cubicBezTo>
                  <a:pt x="146" y="625"/>
                  <a:pt x="148" y="641"/>
                  <a:pt x="144" y="655"/>
                </a:cubicBezTo>
                <a:lnTo>
                  <a:pt x="142" y="660"/>
                </a:lnTo>
                <a:lnTo>
                  <a:pt x="144" y="652"/>
                </a:lnTo>
                <a:lnTo>
                  <a:pt x="144" y="656"/>
                </a:lnTo>
                <a:lnTo>
                  <a:pt x="141" y="633"/>
                </a:lnTo>
                <a:lnTo>
                  <a:pt x="143" y="638"/>
                </a:lnTo>
                <a:cubicBezTo>
                  <a:pt x="146" y="646"/>
                  <a:pt x="147" y="654"/>
                  <a:pt x="145" y="663"/>
                </a:cubicBezTo>
                <a:lnTo>
                  <a:pt x="145" y="666"/>
                </a:lnTo>
                <a:cubicBezTo>
                  <a:pt x="144" y="671"/>
                  <a:pt x="143" y="676"/>
                  <a:pt x="140" y="681"/>
                </a:cubicBezTo>
                <a:lnTo>
                  <a:pt x="140" y="682"/>
                </a:lnTo>
                <a:cubicBezTo>
                  <a:pt x="130" y="702"/>
                  <a:pt x="108" y="712"/>
                  <a:pt x="86" y="707"/>
                </a:cubicBezTo>
                <a:cubicBezTo>
                  <a:pt x="64" y="702"/>
                  <a:pt x="49" y="683"/>
                  <a:pt x="49" y="660"/>
                </a:cubicBezTo>
                <a:lnTo>
                  <a:pt x="49" y="653"/>
                </a:lnTo>
                <a:lnTo>
                  <a:pt x="50" y="648"/>
                </a:lnTo>
                <a:lnTo>
                  <a:pt x="50" y="648"/>
                </a:lnTo>
                <a:lnTo>
                  <a:pt x="50" y="646"/>
                </a:lnTo>
                <a:cubicBezTo>
                  <a:pt x="50" y="624"/>
                  <a:pt x="65" y="605"/>
                  <a:pt x="87" y="600"/>
                </a:cubicBezTo>
                <a:cubicBezTo>
                  <a:pt x="109" y="595"/>
                  <a:pt x="131" y="605"/>
                  <a:pt x="141" y="625"/>
                </a:cubicBezTo>
                <a:lnTo>
                  <a:pt x="141" y="626"/>
                </a:lnTo>
                <a:cubicBezTo>
                  <a:pt x="145" y="633"/>
                  <a:pt x="146" y="640"/>
                  <a:pt x="146" y="647"/>
                </a:cubicBezTo>
                <a:lnTo>
                  <a:pt x="146" y="655"/>
                </a:lnTo>
                <a:lnTo>
                  <a:pt x="146" y="660"/>
                </a:lnTo>
                <a:cubicBezTo>
                  <a:pt x="144" y="685"/>
                  <a:pt x="123" y="704"/>
                  <a:pt x="98" y="704"/>
                </a:cubicBezTo>
                <a:lnTo>
                  <a:pt x="97" y="704"/>
                </a:lnTo>
                <a:lnTo>
                  <a:pt x="145" y="656"/>
                </a:lnTo>
                <a:lnTo>
                  <a:pt x="145" y="661"/>
                </a:lnTo>
                <a:lnTo>
                  <a:pt x="145" y="665"/>
                </a:lnTo>
                <a:lnTo>
                  <a:pt x="50" y="654"/>
                </a:lnTo>
                <a:lnTo>
                  <a:pt x="50" y="656"/>
                </a:lnTo>
                <a:lnTo>
                  <a:pt x="51" y="653"/>
                </a:lnTo>
                <a:lnTo>
                  <a:pt x="98" y="708"/>
                </a:lnTo>
                <a:lnTo>
                  <a:pt x="97" y="708"/>
                </a:lnTo>
                <a:lnTo>
                  <a:pt x="145" y="660"/>
                </a:lnTo>
                <a:lnTo>
                  <a:pt x="145" y="666"/>
                </a:lnTo>
                <a:lnTo>
                  <a:pt x="145" y="670"/>
                </a:lnTo>
                <a:lnTo>
                  <a:pt x="49" y="670"/>
                </a:lnTo>
                <a:lnTo>
                  <a:pt x="49" y="668"/>
                </a:lnTo>
                <a:lnTo>
                  <a:pt x="49" y="665"/>
                </a:lnTo>
                <a:lnTo>
                  <a:pt x="49" y="662"/>
                </a:lnTo>
                <a:lnTo>
                  <a:pt x="49" y="660"/>
                </a:lnTo>
                <a:lnTo>
                  <a:pt x="143" y="676"/>
                </a:lnTo>
                <a:lnTo>
                  <a:pt x="143" y="677"/>
                </a:lnTo>
                <a:lnTo>
                  <a:pt x="145" y="662"/>
                </a:lnTo>
                <a:lnTo>
                  <a:pt x="145" y="665"/>
                </a:lnTo>
                <a:lnTo>
                  <a:pt x="145" y="668"/>
                </a:lnTo>
                <a:lnTo>
                  <a:pt x="145" y="670"/>
                </a:lnTo>
                <a:lnTo>
                  <a:pt x="49" y="670"/>
                </a:lnTo>
                <a:lnTo>
                  <a:pt x="49" y="668"/>
                </a:lnTo>
                <a:cubicBezTo>
                  <a:pt x="49" y="666"/>
                  <a:pt x="49" y="663"/>
                  <a:pt x="50" y="661"/>
                </a:cubicBezTo>
                <a:lnTo>
                  <a:pt x="50" y="658"/>
                </a:lnTo>
                <a:lnTo>
                  <a:pt x="49" y="665"/>
                </a:lnTo>
                <a:lnTo>
                  <a:pt x="49" y="662"/>
                </a:lnTo>
                <a:lnTo>
                  <a:pt x="49" y="660"/>
                </a:lnTo>
                <a:cubicBezTo>
                  <a:pt x="49" y="637"/>
                  <a:pt x="67" y="617"/>
                  <a:pt x="90" y="613"/>
                </a:cubicBezTo>
                <a:cubicBezTo>
                  <a:pt x="113" y="609"/>
                  <a:pt x="136" y="623"/>
                  <a:pt x="143" y="645"/>
                </a:cubicBezTo>
                <a:lnTo>
                  <a:pt x="144" y="647"/>
                </a:lnTo>
                <a:cubicBezTo>
                  <a:pt x="145" y="652"/>
                  <a:pt x="146" y="657"/>
                  <a:pt x="146" y="662"/>
                </a:cubicBezTo>
                <a:lnTo>
                  <a:pt x="146" y="665"/>
                </a:lnTo>
                <a:lnTo>
                  <a:pt x="145" y="658"/>
                </a:lnTo>
                <a:lnTo>
                  <a:pt x="146" y="662"/>
                </a:lnTo>
                <a:cubicBezTo>
                  <a:pt x="146" y="664"/>
                  <a:pt x="146" y="666"/>
                  <a:pt x="146" y="668"/>
                </a:cubicBezTo>
                <a:lnTo>
                  <a:pt x="146" y="670"/>
                </a:lnTo>
                <a:cubicBezTo>
                  <a:pt x="146" y="694"/>
                  <a:pt x="128" y="715"/>
                  <a:pt x="104" y="718"/>
                </a:cubicBezTo>
                <a:cubicBezTo>
                  <a:pt x="80" y="721"/>
                  <a:pt x="58" y="705"/>
                  <a:pt x="52" y="682"/>
                </a:cubicBezTo>
                <a:lnTo>
                  <a:pt x="51" y="677"/>
                </a:lnTo>
                <a:lnTo>
                  <a:pt x="50" y="675"/>
                </a:lnTo>
                <a:cubicBezTo>
                  <a:pt x="45" y="649"/>
                  <a:pt x="62" y="624"/>
                  <a:pt x="87" y="619"/>
                </a:cubicBezTo>
                <a:cubicBezTo>
                  <a:pt x="112" y="613"/>
                  <a:pt x="138" y="629"/>
                  <a:pt x="144" y="654"/>
                </a:cubicBezTo>
                <a:lnTo>
                  <a:pt x="145" y="656"/>
                </a:lnTo>
                <a:cubicBezTo>
                  <a:pt x="145" y="660"/>
                  <a:pt x="146" y="664"/>
                  <a:pt x="146" y="667"/>
                </a:cubicBezTo>
                <a:lnTo>
                  <a:pt x="146" y="670"/>
                </a:lnTo>
                <a:cubicBezTo>
                  <a:pt x="146" y="696"/>
                  <a:pt x="124" y="718"/>
                  <a:pt x="98" y="718"/>
                </a:cubicBezTo>
                <a:lnTo>
                  <a:pt x="97" y="718"/>
                </a:lnTo>
                <a:lnTo>
                  <a:pt x="145" y="670"/>
                </a:lnTo>
                <a:lnTo>
                  <a:pt x="145" y="675"/>
                </a:lnTo>
                <a:lnTo>
                  <a:pt x="145" y="679"/>
                </a:lnTo>
                <a:lnTo>
                  <a:pt x="49" y="679"/>
                </a:lnTo>
                <a:lnTo>
                  <a:pt x="49" y="677"/>
                </a:lnTo>
                <a:lnTo>
                  <a:pt x="49" y="675"/>
                </a:lnTo>
                <a:lnTo>
                  <a:pt x="145" y="675"/>
                </a:lnTo>
                <a:lnTo>
                  <a:pt x="145" y="677"/>
                </a:lnTo>
                <a:lnTo>
                  <a:pt x="145" y="679"/>
                </a:lnTo>
                <a:cubicBezTo>
                  <a:pt x="145" y="704"/>
                  <a:pt x="127" y="724"/>
                  <a:pt x="103" y="727"/>
                </a:cubicBezTo>
                <a:cubicBezTo>
                  <a:pt x="79" y="730"/>
                  <a:pt x="57" y="715"/>
                  <a:pt x="51" y="691"/>
                </a:cubicBezTo>
                <a:lnTo>
                  <a:pt x="50" y="687"/>
                </a:lnTo>
                <a:lnTo>
                  <a:pt x="49" y="684"/>
                </a:lnTo>
                <a:cubicBezTo>
                  <a:pt x="47" y="670"/>
                  <a:pt x="50" y="656"/>
                  <a:pt x="59" y="645"/>
                </a:cubicBezTo>
                <a:cubicBezTo>
                  <a:pt x="68" y="633"/>
                  <a:pt x="82" y="627"/>
                  <a:pt x="96" y="627"/>
                </a:cubicBezTo>
                <a:lnTo>
                  <a:pt x="97" y="627"/>
                </a:lnTo>
                <a:cubicBezTo>
                  <a:pt x="112" y="627"/>
                  <a:pt x="125" y="633"/>
                  <a:pt x="135" y="645"/>
                </a:cubicBezTo>
                <a:cubicBezTo>
                  <a:pt x="144" y="656"/>
                  <a:pt x="147" y="670"/>
                  <a:pt x="145" y="684"/>
                </a:cubicBezTo>
                <a:lnTo>
                  <a:pt x="144" y="689"/>
                </a:lnTo>
                <a:lnTo>
                  <a:pt x="143" y="691"/>
                </a:lnTo>
                <a:lnTo>
                  <a:pt x="96" y="631"/>
                </a:lnTo>
                <a:lnTo>
                  <a:pt x="98" y="631"/>
                </a:lnTo>
                <a:cubicBezTo>
                  <a:pt x="112" y="631"/>
                  <a:pt x="125" y="638"/>
                  <a:pt x="135" y="648"/>
                </a:cubicBezTo>
                <a:cubicBezTo>
                  <a:pt x="144" y="659"/>
                  <a:pt x="148" y="673"/>
                  <a:pt x="145" y="687"/>
                </a:cubicBezTo>
                <a:lnTo>
                  <a:pt x="145" y="690"/>
                </a:lnTo>
                <a:cubicBezTo>
                  <a:pt x="144" y="695"/>
                  <a:pt x="143" y="700"/>
                  <a:pt x="140" y="704"/>
                </a:cubicBezTo>
                <a:lnTo>
                  <a:pt x="139" y="706"/>
                </a:lnTo>
                <a:cubicBezTo>
                  <a:pt x="129" y="726"/>
                  <a:pt x="107" y="736"/>
                  <a:pt x="85" y="731"/>
                </a:cubicBezTo>
                <a:cubicBezTo>
                  <a:pt x="64" y="726"/>
                  <a:pt x="48" y="707"/>
                  <a:pt x="48" y="684"/>
                </a:cubicBezTo>
                <a:lnTo>
                  <a:pt x="48" y="682"/>
                </a:lnTo>
                <a:lnTo>
                  <a:pt x="49" y="691"/>
                </a:lnTo>
                <a:lnTo>
                  <a:pt x="49" y="689"/>
                </a:lnTo>
                <a:lnTo>
                  <a:pt x="144" y="685"/>
                </a:lnTo>
                <a:lnTo>
                  <a:pt x="143" y="689"/>
                </a:lnTo>
                <a:lnTo>
                  <a:pt x="143" y="694"/>
                </a:lnTo>
                <a:cubicBezTo>
                  <a:pt x="140" y="718"/>
                  <a:pt x="120" y="737"/>
                  <a:pt x="95" y="737"/>
                </a:cubicBezTo>
                <a:lnTo>
                  <a:pt x="94" y="737"/>
                </a:lnTo>
                <a:cubicBezTo>
                  <a:pt x="68" y="737"/>
                  <a:pt x="46" y="715"/>
                  <a:pt x="46" y="689"/>
                </a:cubicBezTo>
                <a:lnTo>
                  <a:pt x="46" y="687"/>
                </a:lnTo>
                <a:lnTo>
                  <a:pt x="47" y="696"/>
                </a:lnTo>
                <a:lnTo>
                  <a:pt x="47" y="694"/>
                </a:lnTo>
                <a:cubicBezTo>
                  <a:pt x="44" y="680"/>
                  <a:pt x="48" y="665"/>
                  <a:pt x="57" y="654"/>
                </a:cubicBezTo>
                <a:cubicBezTo>
                  <a:pt x="66" y="643"/>
                  <a:pt x="80" y="636"/>
                  <a:pt x="94" y="636"/>
                </a:cubicBezTo>
                <a:lnTo>
                  <a:pt x="94" y="636"/>
                </a:lnTo>
                <a:cubicBezTo>
                  <a:pt x="109" y="636"/>
                  <a:pt x="122" y="643"/>
                  <a:pt x="132" y="654"/>
                </a:cubicBezTo>
                <a:cubicBezTo>
                  <a:pt x="141" y="665"/>
                  <a:pt x="144" y="680"/>
                  <a:pt x="142" y="694"/>
                </a:cubicBezTo>
                <a:lnTo>
                  <a:pt x="141" y="699"/>
                </a:lnTo>
                <a:lnTo>
                  <a:pt x="140" y="701"/>
                </a:lnTo>
                <a:cubicBezTo>
                  <a:pt x="134" y="724"/>
                  <a:pt x="112" y="740"/>
                  <a:pt x="88" y="737"/>
                </a:cubicBezTo>
                <a:cubicBezTo>
                  <a:pt x="64" y="734"/>
                  <a:pt x="45" y="713"/>
                  <a:pt x="45" y="689"/>
                </a:cubicBezTo>
                <a:lnTo>
                  <a:pt x="45" y="687"/>
                </a:lnTo>
                <a:lnTo>
                  <a:pt x="45" y="684"/>
                </a:lnTo>
                <a:lnTo>
                  <a:pt x="141" y="684"/>
                </a:lnTo>
                <a:lnTo>
                  <a:pt x="141" y="686"/>
                </a:lnTo>
                <a:cubicBezTo>
                  <a:pt x="141" y="689"/>
                  <a:pt x="141" y="691"/>
                  <a:pt x="141" y="694"/>
                </a:cubicBezTo>
                <a:lnTo>
                  <a:pt x="140" y="697"/>
                </a:lnTo>
                <a:lnTo>
                  <a:pt x="141" y="689"/>
                </a:lnTo>
                <a:lnTo>
                  <a:pt x="141" y="699"/>
                </a:lnTo>
                <a:lnTo>
                  <a:pt x="140" y="704"/>
                </a:lnTo>
                <a:cubicBezTo>
                  <a:pt x="137" y="730"/>
                  <a:pt x="114" y="749"/>
                  <a:pt x="88" y="746"/>
                </a:cubicBezTo>
                <a:cubicBezTo>
                  <a:pt x="61" y="744"/>
                  <a:pt x="42" y="720"/>
                  <a:pt x="45" y="694"/>
                </a:cubicBezTo>
                <a:lnTo>
                  <a:pt x="45" y="687"/>
                </a:lnTo>
                <a:lnTo>
                  <a:pt x="46" y="683"/>
                </a:lnTo>
                <a:cubicBezTo>
                  <a:pt x="49" y="658"/>
                  <a:pt x="71" y="639"/>
                  <a:pt x="96" y="641"/>
                </a:cubicBezTo>
                <a:cubicBezTo>
                  <a:pt x="122" y="643"/>
                  <a:pt x="141" y="664"/>
                  <a:pt x="141" y="689"/>
                </a:cubicBezTo>
                <a:lnTo>
                  <a:pt x="141" y="690"/>
                </a:lnTo>
                <a:lnTo>
                  <a:pt x="141" y="693"/>
                </a:lnTo>
                <a:cubicBezTo>
                  <a:pt x="141" y="696"/>
                  <a:pt x="141" y="698"/>
                  <a:pt x="141" y="700"/>
                </a:cubicBezTo>
                <a:lnTo>
                  <a:pt x="140" y="704"/>
                </a:lnTo>
                <a:lnTo>
                  <a:pt x="141" y="697"/>
                </a:lnTo>
                <a:lnTo>
                  <a:pt x="141" y="698"/>
                </a:lnTo>
                <a:lnTo>
                  <a:pt x="45" y="698"/>
                </a:lnTo>
                <a:lnTo>
                  <a:pt x="45" y="697"/>
                </a:lnTo>
                <a:lnTo>
                  <a:pt x="45" y="694"/>
                </a:lnTo>
                <a:lnTo>
                  <a:pt x="46" y="702"/>
                </a:lnTo>
                <a:lnTo>
                  <a:pt x="46" y="703"/>
                </a:lnTo>
                <a:lnTo>
                  <a:pt x="45" y="701"/>
                </a:lnTo>
                <a:lnTo>
                  <a:pt x="140" y="689"/>
                </a:lnTo>
                <a:lnTo>
                  <a:pt x="140" y="691"/>
                </a:lnTo>
                <a:lnTo>
                  <a:pt x="139" y="682"/>
                </a:lnTo>
                <a:lnTo>
                  <a:pt x="140" y="685"/>
                </a:lnTo>
                <a:lnTo>
                  <a:pt x="45" y="686"/>
                </a:lnTo>
                <a:lnTo>
                  <a:pt x="46" y="679"/>
                </a:lnTo>
                <a:lnTo>
                  <a:pt x="47" y="677"/>
                </a:lnTo>
                <a:cubicBezTo>
                  <a:pt x="53" y="652"/>
                  <a:pt x="79" y="636"/>
                  <a:pt x="104" y="642"/>
                </a:cubicBezTo>
                <a:cubicBezTo>
                  <a:pt x="129" y="648"/>
                  <a:pt x="146" y="673"/>
                  <a:pt x="141" y="698"/>
                </a:cubicBezTo>
                <a:lnTo>
                  <a:pt x="141" y="696"/>
                </a:lnTo>
                <a:lnTo>
                  <a:pt x="139" y="707"/>
                </a:lnTo>
                <a:lnTo>
                  <a:pt x="138" y="711"/>
                </a:lnTo>
                <a:lnTo>
                  <a:pt x="139" y="701"/>
                </a:lnTo>
                <a:lnTo>
                  <a:pt x="139" y="703"/>
                </a:lnTo>
                <a:lnTo>
                  <a:pt x="43" y="703"/>
                </a:lnTo>
                <a:lnTo>
                  <a:pt x="43" y="702"/>
                </a:lnTo>
                <a:lnTo>
                  <a:pt x="43" y="698"/>
                </a:lnTo>
                <a:lnTo>
                  <a:pt x="91" y="746"/>
                </a:lnTo>
                <a:lnTo>
                  <a:pt x="91" y="746"/>
                </a:lnTo>
                <a:lnTo>
                  <a:pt x="90" y="746"/>
                </a:lnTo>
                <a:lnTo>
                  <a:pt x="138" y="694"/>
                </a:lnTo>
                <a:lnTo>
                  <a:pt x="139" y="699"/>
                </a:lnTo>
                <a:cubicBezTo>
                  <a:pt x="139" y="703"/>
                  <a:pt x="139" y="706"/>
                  <a:pt x="138" y="710"/>
                </a:cubicBezTo>
                <a:lnTo>
                  <a:pt x="138" y="714"/>
                </a:lnTo>
                <a:cubicBezTo>
                  <a:pt x="137" y="719"/>
                  <a:pt x="136" y="724"/>
                  <a:pt x="133" y="728"/>
                </a:cubicBezTo>
                <a:lnTo>
                  <a:pt x="133" y="729"/>
                </a:lnTo>
                <a:cubicBezTo>
                  <a:pt x="124" y="748"/>
                  <a:pt x="104" y="758"/>
                  <a:pt x="84" y="756"/>
                </a:cubicBezTo>
                <a:cubicBezTo>
                  <a:pt x="63" y="753"/>
                  <a:pt x="47" y="737"/>
                  <a:pt x="43" y="717"/>
                </a:cubicBezTo>
                <a:lnTo>
                  <a:pt x="42" y="715"/>
                </a:lnTo>
                <a:cubicBezTo>
                  <a:pt x="42" y="712"/>
                  <a:pt x="41" y="709"/>
                  <a:pt x="41" y="705"/>
                </a:cubicBezTo>
                <a:lnTo>
                  <a:pt x="41" y="700"/>
                </a:lnTo>
                <a:lnTo>
                  <a:pt x="41" y="696"/>
                </a:lnTo>
                <a:lnTo>
                  <a:pt x="41" y="694"/>
                </a:lnTo>
                <a:lnTo>
                  <a:pt x="137" y="694"/>
                </a:lnTo>
                <a:lnTo>
                  <a:pt x="137" y="701"/>
                </a:lnTo>
                <a:lnTo>
                  <a:pt x="137" y="701"/>
                </a:lnTo>
                <a:lnTo>
                  <a:pt x="137" y="705"/>
                </a:lnTo>
                <a:lnTo>
                  <a:pt x="137" y="709"/>
                </a:lnTo>
                <a:cubicBezTo>
                  <a:pt x="138" y="711"/>
                  <a:pt x="138" y="713"/>
                  <a:pt x="138" y="715"/>
                </a:cubicBezTo>
                <a:lnTo>
                  <a:pt x="138" y="717"/>
                </a:lnTo>
                <a:lnTo>
                  <a:pt x="42" y="717"/>
                </a:lnTo>
                <a:lnTo>
                  <a:pt x="42" y="716"/>
                </a:lnTo>
                <a:lnTo>
                  <a:pt x="42" y="713"/>
                </a:lnTo>
                <a:lnTo>
                  <a:pt x="42" y="709"/>
                </a:lnTo>
                <a:lnTo>
                  <a:pt x="42" y="708"/>
                </a:lnTo>
                <a:lnTo>
                  <a:pt x="138" y="708"/>
                </a:lnTo>
                <a:lnTo>
                  <a:pt x="138" y="709"/>
                </a:lnTo>
                <a:cubicBezTo>
                  <a:pt x="138" y="712"/>
                  <a:pt x="138" y="715"/>
                  <a:pt x="137" y="717"/>
                </a:cubicBezTo>
                <a:lnTo>
                  <a:pt x="137" y="720"/>
                </a:lnTo>
                <a:lnTo>
                  <a:pt x="137" y="712"/>
                </a:lnTo>
                <a:lnTo>
                  <a:pt x="137" y="716"/>
                </a:lnTo>
                <a:cubicBezTo>
                  <a:pt x="137" y="721"/>
                  <a:pt x="137" y="726"/>
                  <a:pt x="135" y="731"/>
                </a:cubicBezTo>
                <a:lnTo>
                  <a:pt x="135" y="733"/>
                </a:lnTo>
                <a:cubicBezTo>
                  <a:pt x="128" y="752"/>
                  <a:pt x="110" y="765"/>
                  <a:pt x="89" y="765"/>
                </a:cubicBezTo>
                <a:cubicBezTo>
                  <a:pt x="68" y="765"/>
                  <a:pt x="50" y="752"/>
                  <a:pt x="43" y="733"/>
                </a:cubicBezTo>
                <a:lnTo>
                  <a:pt x="43" y="731"/>
                </a:lnTo>
                <a:cubicBezTo>
                  <a:pt x="42" y="729"/>
                  <a:pt x="42" y="726"/>
                  <a:pt x="41" y="724"/>
                </a:cubicBezTo>
                <a:lnTo>
                  <a:pt x="41" y="721"/>
                </a:lnTo>
                <a:lnTo>
                  <a:pt x="42" y="728"/>
                </a:lnTo>
                <a:lnTo>
                  <a:pt x="40" y="722"/>
                </a:lnTo>
                <a:lnTo>
                  <a:pt x="40" y="720"/>
                </a:lnTo>
                <a:lnTo>
                  <a:pt x="133" y="696"/>
                </a:lnTo>
                <a:lnTo>
                  <a:pt x="134" y="702"/>
                </a:lnTo>
                <a:lnTo>
                  <a:pt x="135" y="705"/>
                </a:lnTo>
                <a:cubicBezTo>
                  <a:pt x="136" y="711"/>
                  <a:pt x="136" y="717"/>
                  <a:pt x="134" y="723"/>
                </a:cubicBezTo>
                <a:lnTo>
                  <a:pt x="133" y="728"/>
                </a:lnTo>
                <a:cubicBezTo>
                  <a:pt x="128" y="750"/>
                  <a:pt x="109" y="765"/>
                  <a:pt x="86" y="765"/>
                </a:cubicBezTo>
                <a:lnTo>
                  <a:pt x="86" y="765"/>
                </a:lnTo>
                <a:lnTo>
                  <a:pt x="134" y="717"/>
                </a:lnTo>
                <a:lnTo>
                  <a:pt x="134" y="720"/>
                </a:lnTo>
                <a:lnTo>
                  <a:pt x="134" y="722"/>
                </a:lnTo>
                <a:cubicBezTo>
                  <a:pt x="134" y="746"/>
                  <a:pt x="117" y="766"/>
                  <a:pt x="94" y="770"/>
                </a:cubicBezTo>
                <a:cubicBezTo>
                  <a:pt x="70" y="774"/>
                  <a:pt x="48" y="760"/>
                  <a:pt x="40" y="738"/>
                </a:cubicBezTo>
                <a:lnTo>
                  <a:pt x="39" y="735"/>
                </a:lnTo>
                <a:lnTo>
                  <a:pt x="42" y="741"/>
                </a:lnTo>
                <a:lnTo>
                  <a:pt x="41" y="739"/>
                </a:lnTo>
                <a:lnTo>
                  <a:pt x="132" y="717"/>
                </a:lnTo>
                <a:lnTo>
                  <a:pt x="132" y="715"/>
                </a:lnTo>
                <a:lnTo>
                  <a:pt x="132" y="725"/>
                </a:lnTo>
                <a:lnTo>
                  <a:pt x="132" y="729"/>
                </a:lnTo>
                <a:lnTo>
                  <a:pt x="132" y="732"/>
                </a:lnTo>
                <a:lnTo>
                  <a:pt x="42" y="711"/>
                </a:lnTo>
                <a:lnTo>
                  <a:pt x="42" y="710"/>
                </a:lnTo>
                <a:lnTo>
                  <a:pt x="37" y="725"/>
                </a:lnTo>
                <a:lnTo>
                  <a:pt x="38" y="721"/>
                </a:lnTo>
                <a:lnTo>
                  <a:pt x="38" y="735"/>
                </a:lnTo>
                <a:lnTo>
                  <a:pt x="38" y="732"/>
                </a:lnTo>
                <a:lnTo>
                  <a:pt x="39" y="739"/>
                </a:lnTo>
                <a:lnTo>
                  <a:pt x="39" y="738"/>
                </a:lnTo>
                <a:lnTo>
                  <a:pt x="124" y="749"/>
                </a:lnTo>
                <a:lnTo>
                  <a:pt x="123" y="751"/>
                </a:lnTo>
                <a:lnTo>
                  <a:pt x="129" y="739"/>
                </a:lnTo>
                <a:lnTo>
                  <a:pt x="128" y="742"/>
                </a:lnTo>
                <a:lnTo>
                  <a:pt x="130" y="727"/>
                </a:lnTo>
                <a:lnTo>
                  <a:pt x="130" y="730"/>
                </a:lnTo>
                <a:lnTo>
                  <a:pt x="130" y="732"/>
                </a:lnTo>
                <a:lnTo>
                  <a:pt x="34" y="732"/>
                </a:lnTo>
                <a:lnTo>
                  <a:pt x="34" y="729"/>
                </a:lnTo>
                <a:lnTo>
                  <a:pt x="34" y="727"/>
                </a:lnTo>
                <a:lnTo>
                  <a:pt x="129" y="739"/>
                </a:lnTo>
                <a:lnTo>
                  <a:pt x="129" y="741"/>
                </a:lnTo>
                <a:lnTo>
                  <a:pt x="130" y="729"/>
                </a:lnTo>
                <a:lnTo>
                  <a:pt x="130" y="732"/>
                </a:lnTo>
                <a:cubicBezTo>
                  <a:pt x="130" y="737"/>
                  <a:pt x="129" y="742"/>
                  <a:pt x="128" y="747"/>
                </a:cubicBezTo>
                <a:lnTo>
                  <a:pt x="126" y="752"/>
                </a:lnTo>
                <a:cubicBezTo>
                  <a:pt x="119" y="771"/>
                  <a:pt x="101" y="784"/>
                  <a:pt x="80" y="784"/>
                </a:cubicBezTo>
                <a:lnTo>
                  <a:pt x="78" y="784"/>
                </a:lnTo>
                <a:lnTo>
                  <a:pt x="75" y="784"/>
                </a:lnTo>
                <a:lnTo>
                  <a:pt x="123" y="746"/>
                </a:lnTo>
                <a:lnTo>
                  <a:pt x="122" y="751"/>
                </a:lnTo>
                <a:cubicBezTo>
                  <a:pt x="117" y="772"/>
                  <a:pt x="99" y="788"/>
                  <a:pt x="77" y="789"/>
                </a:cubicBezTo>
                <a:cubicBezTo>
                  <a:pt x="56" y="791"/>
                  <a:pt x="36" y="777"/>
                  <a:pt x="29" y="757"/>
                </a:cubicBezTo>
                <a:lnTo>
                  <a:pt x="28" y="754"/>
                </a:lnTo>
                <a:lnTo>
                  <a:pt x="31" y="760"/>
                </a:lnTo>
                <a:lnTo>
                  <a:pt x="30" y="758"/>
                </a:lnTo>
                <a:lnTo>
                  <a:pt x="120" y="736"/>
                </a:lnTo>
                <a:lnTo>
                  <a:pt x="120" y="736"/>
                </a:lnTo>
                <a:lnTo>
                  <a:pt x="121" y="741"/>
                </a:lnTo>
                <a:lnTo>
                  <a:pt x="26" y="734"/>
                </a:lnTo>
                <a:lnTo>
                  <a:pt x="27" y="732"/>
                </a:lnTo>
                <a:lnTo>
                  <a:pt x="25" y="744"/>
                </a:lnTo>
                <a:lnTo>
                  <a:pt x="25" y="741"/>
                </a:lnTo>
                <a:lnTo>
                  <a:pt x="121" y="741"/>
                </a:lnTo>
                <a:lnTo>
                  <a:pt x="121" y="743"/>
                </a:lnTo>
                <a:cubicBezTo>
                  <a:pt x="121" y="745"/>
                  <a:pt x="121" y="748"/>
                  <a:pt x="121" y="750"/>
                </a:cubicBezTo>
                <a:lnTo>
                  <a:pt x="120" y="753"/>
                </a:lnTo>
                <a:lnTo>
                  <a:pt x="121" y="746"/>
                </a:lnTo>
                <a:lnTo>
                  <a:pt x="121" y="749"/>
                </a:lnTo>
                <a:cubicBezTo>
                  <a:pt x="121" y="755"/>
                  <a:pt x="120" y="760"/>
                  <a:pt x="119" y="765"/>
                </a:cubicBezTo>
                <a:lnTo>
                  <a:pt x="118" y="766"/>
                </a:lnTo>
                <a:cubicBezTo>
                  <a:pt x="111" y="788"/>
                  <a:pt x="88" y="802"/>
                  <a:pt x="65" y="798"/>
                </a:cubicBezTo>
                <a:cubicBezTo>
                  <a:pt x="42" y="795"/>
                  <a:pt x="24" y="775"/>
                  <a:pt x="24" y="751"/>
                </a:cubicBezTo>
                <a:lnTo>
                  <a:pt x="24" y="749"/>
                </a:lnTo>
                <a:lnTo>
                  <a:pt x="24" y="746"/>
                </a:lnTo>
                <a:lnTo>
                  <a:pt x="24" y="743"/>
                </a:lnTo>
                <a:lnTo>
                  <a:pt x="24" y="741"/>
                </a:lnTo>
                <a:lnTo>
                  <a:pt x="120" y="741"/>
                </a:lnTo>
                <a:lnTo>
                  <a:pt x="120" y="743"/>
                </a:lnTo>
                <a:lnTo>
                  <a:pt x="120" y="735"/>
                </a:lnTo>
                <a:lnTo>
                  <a:pt x="120" y="738"/>
                </a:lnTo>
                <a:lnTo>
                  <a:pt x="73" y="698"/>
                </a:lnTo>
                <a:lnTo>
                  <a:pt x="73" y="698"/>
                </a:lnTo>
                <a:lnTo>
                  <a:pt x="25" y="746"/>
                </a:lnTo>
                <a:lnTo>
                  <a:pt x="25" y="740"/>
                </a:lnTo>
                <a:lnTo>
                  <a:pt x="25" y="737"/>
                </a:lnTo>
                <a:lnTo>
                  <a:pt x="31" y="759"/>
                </a:lnTo>
                <a:lnTo>
                  <a:pt x="30" y="758"/>
                </a:lnTo>
                <a:lnTo>
                  <a:pt x="121" y="736"/>
                </a:lnTo>
                <a:lnTo>
                  <a:pt x="121" y="739"/>
                </a:lnTo>
                <a:lnTo>
                  <a:pt x="121" y="746"/>
                </a:lnTo>
                <a:lnTo>
                  <a:pt x="120" y="751"/>
                </a:lnTo>
                <a:lnTo>
                  <a:pt x="120" y="755"/>
                </a:lnTo>
                <a:lnTo>
                  <a:pt x="120" y="759"/>
                </a:lnTo>
                <a:lnTo>
                  <a:pt x="120" y="760"/>
                </a:lnTo>
                <a:lnTo>
                  <a:pt x="25" y="756"/>
                </a:lnTo>
                <a:lnTo>
                  <a:pt x="25" y="755"/>
                </a:lnTo>
                <a:lnTo>
                  <a:pt x="25" y="752"/>
                </a:lnTo>
                <a:lnTo>
                  <a:pt x="25" y="751"/>
                </a:lnTo>
                <a:cubicBezTo>
                  <a:pt x="25" y="726"/>
                  <a:pt x="45" y="705"/>
                  <a:pt x="70" y="703"/>
                </a:cubicBezTo>
                <a:cubicBezTo>
                  <a:pt x="95" y="701"/>
                  <a:pt x="117" y="720"/>
                  <a:pt x="121" y="745"/>
                </a:cubicBezTo>
                <a:lnTo>
                  <a:pt x="121" y="755"/>
                </a:lnTo>
                <a:lnTo>
                  <a:pt x="121" y="760"/>
                </a:lnTo>
                <a:lnTo>
                  <a:pt x="121" y="765"/>
                </a:lnTo>
                <a:lnTo>
                  <a:pt x="25" y="765"/>
                </a:lnTo>
                <a:lnTo>
                  <a:pt x="25" y="763"/>
                </a:lnTo>
                <a:lnTo>
                  <a:pt x="26" y="772"/>
                </a:lnTo>
                <a:lnTo>
                  <a:pt x="26" y="770"/>
                </a:lnTo>
                <a:lnTo>
                  <a:pt x="73" y="808"/>
                </a:lnTo>
                <a:lnTo>
                  <a:pt x="72" y="808"/>
                </a:lnTo>
                <a:cubicBezTo>
                  <a:pt x="46" y="808"/>
                  <a:pt x="24" y="787"/>
                  <a:pt x="24" y="760"/>
                </a:cubicBezTo>
                <a:lnTo>
                  <a:pt x="24" y="757"/>
                </a:lnTo>
                <a:lnTo>
                  <a:pt x="24" y="755"/>
                </a:lnTo>
                <a:lnTo>
                  <a:pt x="120" y="755"/>
                </a:lnTo>
                <a:lnTo>
                  <a:pt x="120" y="758"/>
                </a:lnTo>
                <a:lnTo>
                  <a:pt x="120" y="763"/>
                </a:lnTo>
                <a:lnTo>
                  <a:pt x="120" y="767"/>
                </a:lnTo>
                <a:lnTo>
                  <a:pt x="120" y="770"/>
                </a:lnTo>
                <a:cubicBezTo>
                  <a:pt x="120" y="792"/>
                  <a:pt x="105" y="812"/>
                  <a:pt x="83" y="817"/>
                </a:cubicBezTo>
                <a:cubicBezTo>
                  <a:pt x="62" y="822"/>
                  <a:pt x="39" y="811"/>
                  <a:pt x="30" y="791"/>
                </a:cubicBezTo>
                <a:lnTo>
                  <a:pt x="29" y="790"/>
                </a:lnTo>
                <a:cubicBezTo>
                  <a:pt x="27" y="786"/>
                  <a:pt x="25" y="782"/>
                  <a:pt x="25" y="777"/>
                </a:cubicBezTo>
                <a:lnTo>
                  <a:pt x="24" y="774"/>
                </a:lnTo>
                <a:cubicBezTo>
                  <a:pt x="24" y="771"/>
                  <a:pt x="23" y="769"/>
                  <a:pt x="23" y="766"/>
                </a:cubicBezTo>
                <a:lnTo>
                  <a:pt x="23" y="762"/>
                </a:lnTo>
                <a:cubicBezTo>
                  <a:pt x="23" y="759"/>
                  <a:pt x="24" y="755"/>
                  <a:pt x="25" y="751"/>
                </a:cubicBezTo>
                <a:lnTo>
                  <a:pt x="25" y="749"/>
                </a:lnTo>
                <a:cubicBezTo>
                  <a:pt x="29" y="734"/>
                  <a:pt x="39" y="722"/>
                  <a:pt x="53" y="716"/>
                </a:cubicBezTo>
                <a:cubicBezTo>
                  <a:pt x="67" y="710"/>
                  <a:pt x="83" y="711"/>
                  <a:pt x="96" y="719"/>
                </a:cubicBezTo>
                <a:lnTo>
                  <a:pt x="99" y="721"/>
                </a:lnTo>
                <a:cubicBezTo>
                  <a:pt x="102" y="722"/>
                  <a:pt x="104" y="724"/>
                  <a:pt x="106" y="726"/>
                </a:cubicBezTo>
                <a:lnTo>
                  <a:pt x="109" y="728"/>
                </a:lnTo>
                <a:lnTo>
                  <a:pt x="30" y="765"/>
                </a:lnTo>
                <a:lnTo>
                  <a:pt x="30" y="762"/>
                </a:lnTo>
                <a:lnTo>
                  <a:pt x="32" y="774"/>
                </a:lnTo>
                <a:lnTo>
                  <a:pt x="31" y="772"/>
                </a:lnTo>
                <a:lnTo>
                  <a:pt x="126" y="760"/>
                </a:lnTo>
                <a:lnTo>
                  <a:pt x="126" y="765"/>
                </a:lnTo>
                <a:lnTo>
                  <a:pt x="126" y="770"/>
                </a:lnTo>
                <a:cubicBezTo>
                  <a:pt x="126" y="792"/>
                  <a:pt x="111" y="812"/>
                  <a:pt x="89" y="817"/>
                </a:cubicBezTo>
                <a:cubicBezTo>
                  <a:pt x="67" y="822"/>
                  <a:pt x="45" y="811"/>
                  <a:pt x="35" y="791"/>
                </a:cubicBezTo>
                <a:lnTo>
                  <a:pt x="34" y="789"/>
                </a:lnTo>
                <a:cubicBezTo>
                  <a:pt x="32" y="785"/>
                  <a:pt x="30" y="781"/>
                  <a:pt x="30" y="776"/>
                </a:cubicBezTo>
                <a:lnTo>
                  <a:pt x="29" y="773"/>
                </a:lnTo>
                <a:cubicBezTo>
                  <a:pt x="25" y="748"/>
                  <a:pt x="41" y="724"/>
                  <a:pt x="65" y="718"/>
                </a:cubicBezTo>
                <a:cubicBezTo>
                  <a:pt x="89" y="712"/>
                  <a:pt x="114" y="726"/>
                  <a:pt x="122" y="750"/>
                </a:cubicBezTo>
                <a:lnTo>
                  <a:pt x="124" y="756"/>
                </a:lnTo>
                <a:lnTo>
                  <a:pt x="125" y="758"/>
                </a:lnTo>
                <a:lnTo>
                  <a:pt x="30" y="770"/>
                </a:lnTo>
                <a:lnTo>
                  <a:pt x="30" y="768"/>
                </a:lnTo>
                <a:lnTo>
                  <a:pt x="30" y="764"/>
                </a:lnTo>
                <a:lnTo>
                  <a:pt x="30" y="761"/>
                </a:lnTo>
                <a:lnTo>
                  <a:pt x="30" y="760"/>
                </a:lnTo>
                <a:lnTo>
                  <a:pt x="125" y="772"/>
                </a:lnTo>
                <a:lnTo>
                  <a:pt x="124" y="774"/>
                </a:lnTo>
                <a:lnTo>
                  <a:pt x="125" y="762"/>
                </a:lnTo>
                <a:lnTo>
                  <a:pt x="125" y="767"/>
                </a:lnTo>
                <a:lnTo>
                  <a:pt x="125" y="772"/>
                </a:lnTo>
                <a:lnTo>
                  <a:pt x="125" y="774"/>
                </a:lnTo>
                <a:lnTo>
                  <a:pt x="32" y="759"/>
                </a:lnTo>
                <a:lnTo>
                  <a:pt x="32" y="758"/>
                </a:lnTo>
                <a:lnTo>
                  <a:pt x="30" y="773"/>
                </a:lnTo>
                <a:lnTo>
                  <a:pt x="30" y="770"/>
                </a:lnTo>
                <a:lnTo>
                  <a:pt x="126" y="770"/>
                </a:lnTo>
                <a:lnTo>
                  <a:pt x="126" y="772"/>
                </a:lnTo>
                <a:cubicBezTo>
                  <a:pt x="126" y="776"/>
                  <a:pt x="125" y="780"/>
                  <a:pt x="125" y="784"/>
                </a:cubicBezTo>
                <a:lnTo>
                  <a:pt x="124" y="786"/>
                </a:lnTo>
                <a:lnTo>
                  <a:pt x="31" y="763"/>
                </a:lnTo>
                <a:lnTo>
                  <a:pt x="31" y="761"/>
                </a:lnTo>
                <a:lnTo>
                  <a:pt x="30" y="772"/>
                </a:lnTo>
                <a:lnTo>
                  <a:pt x="30" y="770"/>
                </a:lnTo>
                <a:lnTo>
                  <a:pt x="126" y="770"/>
                </a:lnTo>
                <a:lnTo>
                  <a:pt x="126" y="771"/>
                </a:lnTo>
                <a:cubicBezTo>
                  <a:pt x="126" y="774"/>
                  <a:pt x="126" y="777"/>
                  <a:pt x="125" y="779"/>
                </a:cubicBezTo>
                <a:lnTo>
                  <a:pt x="125" y="782"/>
                </a:lnTo>
                <a:lnTo>
                  <a:pt x="125" y="774"/>
                </a:lnTo>
                <a:lnTo>
                  <a:pt x="125" y="774"/>
                </a:lnTo>
                <a:lnTo>
                  <a:pt x="126" y="778"/>
                </a:lnTo>
                <a:lnTo>
                  <a:pt x="30" y="784"/>
                </a:lnTo>
                <a:lnTo>
                  <a:pt x="30" y="783"/>
                </a:lnTo>
                <a:lnTo>
                  <a:pt x="30" y="779"/>
                </a:lnTo>
                <a:lnTo>
                  <a:pt x="30" y="786"/>
                </a:lnTo>
                <a:lnTo>
                  <a:pt x="30" y="783"/>
                </a:lnTo>
                <a:cubicBezTo>
                  <a:pt x="30" y="781"/>
                  <a:pt x="29" y="778"/>
                  <a:pt x="29" y="776"/>
                </a:cubicBezTo>
                <a:lnTo>
                  <a:pt x="29" y="771"/>
                </a:lnTo>
                <a:lnTo>
                  <a:pt x="29" y="767"/>
                </a:lnTo>
                <a:lnTo>
                  <a:pt x="29" y="765"/>
                </a:lnTo>
                <a:lnTo>
                  <a:pt x="123" y="780"/>
                </a:lnTo>
                <a:lnTo>
                  <a:pt x="123" y="782"/>
                </a:lnTo>
                <a:lnTo>
                  <a:pt x="125" y="766"/>
                </a:lnTo>
                <a:lnTo>
                  <a:pt x="125" y="774"/>
                </a:lnTo>
                <a:lnTo>
                  <a:pt x="124" y="779"/>
                </a:lnTo>
                <a:lnTo>
                  <a:pt x="124" y="786"/>
                </a:lnTo>
                <a:lnTo>
                  <a:pt x="124" y="788"/>
                </a:lnTo>
                <a:cubicBezTo>
                  <a:pt x="124" y="801"/>
                  <a:pt x="119" y="813"/>
                  <a:pt x="110" y="822"/>
                </a:cubicBezTo>
                <a:lnTo>
                  <a:pt x="110" y="823"/>
                </a:lnTo>
                <a:cubicBezTo>
                  <a:pt x="96" y="837"/>
                  <a:pt x="76" y="841"/>
                  <a:pt x="58" y="833"/>
                </a:cubicBezTo>
                <a:cubicBezTo>
                  <a:pt x="40" y="826"/>
                  <a:pt x="28" y="808"/>
                  <a:pt x="28" y="789"/>
                </a:cubicBezTo>
                <a:lnTo>
                  <a:pt x="28" y="785"/>
                </a:lnTo>
                <a:lnTo>
                  <a:pt x="28" y="779"/>
                </a:lnTo>
                <a:lnTo>
                  <a:pt x="28" y="773"/>
                </a:lnTo>
                <a:lnTo>
                  <a:pt x="28" y="770"/>
                </a:lnTo>
                <a:lnTo>
                  <a:pt x="124" y="770"/>
                </a:lnTo>
                <a:lnTo>
                  <a:pt x="124" y="771"/>
                </a:lnTo>
                <a:lnTo>
                  <a:pt x="123" y="763"/>
                </a:lnTo>
                <a:lnTo>
                  <a:pt x="124" y="766"/>
                </a:lnTo>
                <a:cubicBezTo>
                  <a:pt x="124" y="769"/>
                  <a:pt x="124" y="771"/>
                  <a:pt x="124" y="774"/>
                </a:cubicBezTo>
                <a:lnTo>
                  <a:pt x="124" y="778"/>
                </a:lnTo>
                <a:lnTo>
                  <a:pt x="124" y="779"/>
                </a:lnTo>
                <a:lnTo>
                  <a:pt x="28" y="779"/>
                </a:lnTo>
                <a:lnTo>
                  <a:pt x="29" y="772"/>
                </a:lnTo>
                <a:lnTo>
                  <a:pt x="29" y="774"/>
                </a:lnTo>
                <a:lnTo>
                  <a:pt x="29" y="771"/>
                </a:lnTo>
                <a:lnTo>
                  <a:pt x="29" y="770"/>
                </a:lnTo>
                <a:lnTo>
                  <a:pt x="124" y="777"/>
                </a:lnTo>
                <a:lnTo>
                  <a:pt x="124" y="777"/>
                </a:lnTo>
                <a:lnTo>
                  <a:pt x="124" y="783"/>
                </a:lnTo>
                <a:lnTo>
                  <a:pt x="123" y="785"/>
                </a:lnTo>
                <a:lnTo>
                  <a:pt x="123" y="789"/>
                </a:lnTo>
                <a:lnTo>
                  <a:pt x="27" y="789"/>
                </a:lnTo>
                <a:lnTo>
                  <a:pt x="27" y="788"/>
                </a:lnTo>
                <a:cubicBezTo>
                  <a:pt x="27" y="785"/>
                  <a:pt x="28" y="783"/>
                  <a:pt x="28" y="780"/>
                </a:cubicBezTo>
                <a:lnTo>
                  <a:pt x="28" y="779"/>
                </a:lnTo>
                <a:lnTo>
                  <a:pt x="28" y="781"/>
                </a:lnTo>
                <a:lnTo>
                  <a:pt x="28" y="779"/>
                </a:lnTo>
                <a:lnTo>
                  <a:pt x="124" y="779"/>
                </a:lnTo>
                <a:lnTo>
                  <a:pt x="124" y="781"/>
                </a:lnTo>
                <a:lnTo>
                  <a:pt x="124" y="773"/>
                </a:lnTo>
                <a:lnTo>
                  <a:pt x="124" y="776"/>
                </a:lnTo>
                <a:cubicBezTo>
                  <a:pt x="125" y="782"/>
                  <a:pt x="125" y="788"/>
                  <a:pt x="124" y="793"/>
                </a:cubicBezTo>
                <a:lnTo>
                  <a:pt x="123" y="798"/>
                </a:lnTo>
                <a:cubicBezTo>
                  <a:pt x="120" y="813"/>
                  <a:pt x="111" y="825"/>
                  <a:pt x="98" y="831"/>
                </a:cubicBezTo>
                <a:cubicBezTo>
                  <a:pt x="86" y="838"/>
                  <a:pt x="70" y="839"/>
                  <a:pt x="57" y="833"/>
                </a:cubicBezTo>
                <a:lnTo>
                  <a:pt x="54" y="832"/>
                </a:lnTo>
                <a:cubicBezTo>
                  <a:pt x="48" y="829"/>
                  <a:pt x="43" y="826"/>
                  <a:pt x="39" y="821"/>
                </a:cubicBezTo>
                <a:lnTo>
                  <a:pt x="35" y="818"/>
                </a:lnTo>
                <a:lnTo>
                  <a:pt x="69" y="832"/>
                </a:lnTo>
                <a:lnTo>
                  <a:pt x="68" y="832"/>
                </a:lnTo>
                <a:lnTo>
                  <a:pt x="116" y="789"/>
                </a:lnTo>
                <a:lnTo>
                  <a:pt x="116" y="794"/>
                </a:lnTo>
                <a:lnTo>
                  <a:pt x="116" y="785"/>
                </a:lnTo>
                <a:lnTo>
                  <a:pt x="116" y="789"/>
                </a:lnTo>
                <a:lnTo>
                  <a:pt x="117" y="793"/>
                </a:lnTo>
                <a:lnTo>
                  <a:pt x="21" y="798"/>
                </a:lnTo>
                <a:lnTo>
                  <a:pt x="21" y="799"/>
                </a:lnTo>
                <a:lnTo>
                  <a:pt x="21" y="793"/>
                </a:lnTo>
                <a:lnTo>
                  <a:pt x="116" y="789"/>
                </a:lnTo>
                <a:lnTo>
                  <a:pt x="116" y="791"/>
                </a:lnTo>
                <a:lnTo>
                  <a:pt x="116" y="793"/>
                </a:lnTo>
                <a:cubicBezTo>
                  <a:pt x="116" y="798"/>
                  <a:pt x="116" y="802"/>
                  <a:pt x="115" y="807"/>
                </a:cubicBezTo>
                <a:lnTo>
                  <a:pt x="113" y="812"/>
                </a:lnTo>
                <a:lnTo>
                  <a:pt x="113" y="814"/>
                </a:lnTo>
                <a:cubicBezTo>
                  <a:pt x="104" y="838"/>
                  <a:pt x="79" y="851"/>
                  <a:pt x="55" y="845"/>
                </a:cubicBezTo>
                <a:cubicBezTo>
                  <a:pt x="30" y="838"/>
                  <a:pt x="15" y="814"/>
                  <a:pt x="20" y="789"/>
                </a:cubicBezTo>
                <a:lnTo>
                  <a:pt x="21" y="786"/>
                </a:lnTo>
                <a:lnTo>
                  <a:pt x="21" y="783"/>
                </a:lnTo>
                <a:lnTo>
                  <a:pt x="20" y="790"/>
                </a:lnTo>
                <a:lnTo>
                  <a:pt x="20" y="789"/>
                </a:lnTo>
                <a:lnTo>
                  <a:pt x="116" y="789"/>
                </a:lnTo>
                <a:lnTo>
                  <a:pt x="116" y="793"/>
                </a:lnTo>
                <a:lnTo>
                  <a:pt x="116" y="798"/>
                </a:lnTo>
                <a:lnTo>
                  <a:pt x="80" y="752"/>
                </a:lnTo>
                <a:lnTo>
                  <a:pt x="82" y="752"/>
                </a:lnTo>
                <a:lnTo>
                  <a:pt x="59" y="752"/>
                </a:lnTo>
                <a:lnTo>
                  <a:pt x="61" y="752"/>
                </a:lnTo>
                <a:cubicBezTo>
                  <a:pt x="65" y="751"/>
                  <a:pt x="69" y="750"/>
                  <a:pt x="72" y="750"/>
                </a:cubicBezTo>
                <a:lnTo>
                  <a:pt x="73" y="750"/>
                </a:lnTo>
                <a:cubicBezTo>
                  <a:pt x="99" y="750"/>
                  <a:pt x="121" y="772"/>
                  <a:pt x="121" y="798"/>
                </a:cubicBezTo>
                <a:lnTo>
                  <a:pt x="121" y="801"/>
                </a:lnTo>
                <a:lnTo>
                  <a:pt x="121" y="803"/>
                </a:lnTo>
                <a:lnTo>
                  <a:pt x="25" y="803"/>
                </a:lnTo>
                <a:lnTo>
                  <a:pt x="25" y="800"/>
                </a:lnTo>
                <a:lnTo>
                  <a:pt x="25" y="798"/>
                </a:lnTo>
                <a:lnTo>
                  <a:pt x="121" y="798"/>
                </a:lnTo>
                <a:lnTo>
                  <a:pt x="121" y="808"/>
                </a:lnTo>
                <a:lnTo>
                  <a:pt x="120" y="813"/>
                </a:lnTo>
                <a:lnTo>
                  <a:pt x="72" y="760"/>
                </a:lnTo>
                <a:lnTo>
                  <a:pt x="73" y="760"/>
                </a:lnTo>
                <a:lnTo>
                  <a:pt x="74" y="760"/>
                </a:lnTo>
                <a:cubicBezTo>
                  <a:pt x="88" y="760"/>
                  <a:pt x="100" y="766"/>
                  <a:pt x="110" y="776"/>
                </a:cubicBezTo>
                <a:cubicBezTo>
                  <a:pt x="119" y="786"/>
                  <a:pt x="123" y="799"/>
                  <a:pt x="122" y="813"/>
                </a:cubicBezTo>
                <a:lnTo>
                  <a:pt x="121" y="818"/>
                </a:lnTo>
                <a:lnTo>
                  <a:pt x="121" y="823"/>
                </a:lnTo>
                <a:lnTo>
                  <a:pt x="27" y="802"/>
                </a:lnTo>
                <a:lnTo>
                  <a:pt x="28" y="801"/>
                </a:lnTo>
                <a:lnTo>
                  <a:pt x="25" y="816"/>
                </a:lnTo>
                <a:lnTo>
                  <a:pt x="25" y="813"/>
                </a:lnTo>
                <a:lnTo>
                  <a:pt x="73" y="861"/>
                </a:lnTo>
                <a:lnTo>
                  <a:pt x="72" y="861"/>
                </a:lnTo>
                <a:lnTo>
                  <a:pt x="72" y="765"/>
                </a:lnTo>
                <a:lnTo>
                  <a:pt x="73" y="765"/>
                </a:lnTo>
                <a:lnTo>
                  <a:pt x="73" y="861"/>
                </a:lnTo>
                <a:lnTo>
                  <a:pt x="73" y="861"/>
                </a:lnTo>
                <a:cubicBezTo>
                  <a:pt x="46" y="861"/>
                  <a:pt x="25" y="839"/>
                  <a:pt x="25" y="813"/>
                </a:cubicBezTo>
                <a:lnTo>
                  <a:pt x="25" y="809"/>
                </a:lnTo>
                <a:lnTo>
                  <a:pt x="25" y="808"/>
                </a:lnTo>
                <a:lnTo>
                  <a:pt x="121" y="808"/>
                </a:lnTo>
                <a:lnTo>
                  <a:pt x="121" y="810"/>
                </a:lnTo>
                <a:lnTo>
                  <a:pt x="121" y="815"/>
                </a:lnTo>
                <a:lnTo>
                  <a:pt x="121" y="819"/>
                </a:lnTo>
                <a:lnTo>
                  <a:pt x="121" y="822"/>
                </a:lnTo>
                <a:lnTo>
                  <a:pt x="25" y="822"/>
                </a:lnTo>
                <a:lnTo>
                  <a:pt x="25" y="822"/>
                </a:lnTo>
                <a:lnTo>
                  <a:pt x="25" y="820"/>
                </a:lnTo>
                <a:lnTo>
                  <a:pt x="25" y="818"/>
                </a:lnTo>
                <a:lnTo>
                  <a:pt x="25" y="817"/>
                </a:lnTo>
                <a:lnTo>
                  <a:pt x="121" y="817"/>
                </a:lnTo>
                <a:lnTo>
                  <a:pt x="121" y="822"/>
                </a:lnTo>
                <a:lnTo>
                  <a:pt x="121" y="827"/>
                </a:lnTo>
                <a:lnTo>
                  <a:pt x="25" y="827"/>
                </a:lnTo>
                <a:lnTo>
                  <a:pt x="25" y="825"/>
                </a:lnTo>
                <a:lnTo>
                  <a:pt x="25" y="822"/>
                </a:lnTo>
                <a:lnTo>
                  <a:pt x="121" y="822"/>
                </a:lnTo>
                <a:lnTo>
                  <a:pt x="121" y="824"/>
                </a:lnTo>
                <a:lnTo>
                  <a:pt x="121" y="822"/>
                </a:lnTo>
                <a:lnTo>
                  <a:pt x="121" y="832"/>
                </a:lnTo>
                <a:lnTo>
                  <a:pt x="121" y="836"/>
                </a:lnTo>
                <a:cubicBezTo>
                  <a:pt x="121" y="863"/>
                  <a:pt x="100" y="884"/>
                  <a:pt x="73" y="884"/>
                </a:cubicBezTo>
                <a:lnTo>
                  <a:pt x="73" y="884"/>
                </a:lnTo>
                <a:cubicBezTo>
                  <a:pt x="46" y="884"/>
                  <a:pt x="25" y="863"/>
                  <a:pt x="25" y="836"/>
                </a:cubicBezTo>
                <a:lnTo>
                  <a:pt x="25" y="831"/>
                </a:lnTo>
                <a:lnTo>
                  <a:pt x="25" y="827"/>
                </a:lnTo>
                <a:lnTo>
                  <a:pt x="121" y="827"/>
                </a:lnTo>
                <a:lnTo>
                  <a:pt x="121" y="835"/>
                </a:lnTo>
                <a:lnTo>
                  <a:pt x="120" y="836"/>
                </a:lnTo>
                <a:lnTo>
                  <a:pt x="120" y="841"/>
                </a:lnTo>
                <a:lnTo>
                  <a:pt x="72" y="793"/>
                </a:lnTo>
                <a:lnTo>
                  <a:pt x="73" y="793"/>
                </a:lnTo>
                <a:lnTo>
                  <a:pt x="73" y="793"/>
                </a:lnTo>
                <a:lnTo>
                  <a:pt x="73" y="889"/>
                </a:lnTo>
                <a:lnTo>
                  <a:pt x="73" y="889"/>
                </a:lnTo>
                <a:lnTo>
                  <a:pt x="73" y="793"/>
                </a:lnTo>
                <a:lnTo>
                  <a:pt x="73" y="793"/>
                </a:lnTo>
                <a:cubicBezTo>
                  <a:pt x="88" y="793"/>
                  <a:pt x="102" y="800"/>
                  <a:pt x="111" y="812"/>
                </a:cubicBezTo>
                <a:cubicBezTo>
                  <a:pt x="120" y="824"/>
                  <a:pt x="124" y="839"/>
                  <a:pt x="120" y="853"/>
                </a:cubicBezTo>
                <a:lnTo>
                  <a:pt x="120" y="853"/>
                </a:lnTo>
                <a:lnTo>
                  <a:pt x="120" y="855"/>
                </a:lnTo>
                <a:lnTo>
                  <a:pt x="72" y="798"/>
                </a:lnTo>
                <a:lnTo>
                  <a:pt x="73" y="798"/>
                </a:lnTo>
                <a:cubicBezTo>
                  <a:pt x="87" y="798"/>
                  <a:pt x="100" y="804"/>
                  <a:pt x="109" y="814"/>
                </a:cubicBezTo>
                <a:cubicBezTo>
                  <a:pt x="118" y="824"/>
                  <a:pt x="122" y="837"/>
                  <a:pt x="121" y="850"/>
                </a:cubicBezTo>
                <a:lnTo>
                  <a:pt x="121" y="857"/>
                </a:lnTo>
                <a:lnTo>
                  <a:pt x="120" y="861"/>
                </a:lnTo>
                <a:cubicBezTo>
                  <a:pt x="117" y="887"/>
                  <a:pt x="95" y="905"/>
                  <a:pt x="69" y="903"/>
                </a:cubicBezTo>
                <a:cubicBezTo>
                  <a:pt x="44" y="902"/>
                  <a:pt x="24" y="881"/>
                  <a:pt x="24" y="855"/>
                </a:cubicBezTo>
                <a:lnTo>
                  <a:pt x="24" y="851"/>
                </a:lnTo>
                <a:lnTo>
                  <a:pt x="24" y="846"/>
                </a:lnTo>
                <a:cubicBezTo>
                  <a:pt x="24" y="819"/>
                  <a:pt x="46" y="798"/>
                  <a:pt x="72" y="798"/>
                </a:cubicBezTo>
                <a:lnTo>
                  <a:pt x="73" y="798"/>
                </a:lnTo>
                <a:cubicBezTo>
                  <a:pt x="99" y="798"/>
                  <a:pt x="121" y="819"/>
                  <a:pt x="121" y="846"/>
                </a:cubicBezTo>
                <a:lnTo>
                  <a:pt x="121" y="849"/>
                </a:lnTo>
                <a:lnTo>
                  <a:pt x="121" y="851"/>
                </a:lnTo>
                <a:cubicBezTo>
                  <a:pt x="121" y="876"/>
                  <a:pt x="102" y="896"/>
                  <a:pt x="78" y="899"/>
                </a:cubicBezTo>
                <a:cubicBezTo>
                  <a:pt x="53" y="901"/>
                  <a:pt x="31" y="885"/>
                  <a:pt x="26" y="860"/>
                </a:cubicBezTo>
                <a:lnTo>
                  <a:pt x="25" y="858"/>
                </a:lnTo>
                <a:lnTo>
                  <a:pt x="25" y="855"/>
                </a:lnTo>
                <a:lnTo>
                  <a:pt x="119" y="858"/>
                </a:lnTo>
                <a:lnTo>
                  <a:pt x="119" y="856"/>
                </a:lnTo>
                <a:lnTo>
                  <a:pt x="118" y="859"/>
                </a:lnTo>
                <a:lnTo>
                  <a:pt x="119" y="851"/>
                </a:lnTo>
                <a:lnTo>
                  <a:pt x="119" y="855"/>
                </a:lnTo>
                <a:lnTo>
                  <a:pt x="119" y="859"/>
                </a:lnTo>
                <a:lnTo>
                  <a:pt x="119" y="860"/>
                </a:lnTo>
                <a:cubicBezTo>
                  <a:pt x="119" y="886"/>
                  <a:pt x="99" y="907"/>
                  <a:pt x="73" y="908"/>
                </a:cubicBezTo>
                <a:cubicBezTo>
                  <a:pt x="48" y="910"/>
                  <a:pt x="26" y="891"/>
                  <a:pt x="23" y="865"/>
                </a:cubicBezTo>
                <a:lnTo>
                  <a:pt x="23" y="861"/>
                </a:lnTo>
                <a:lnTo>
                  <a:pt x="22" y="856"/>
                </a:lnTo>
                <a:lnTo>
                  <a:pt x="113" y="872"/>
                </a:lnTo>
                <a:lnTo>
                  <a:pt x="112" y="873"/>
                </a:lnTo>
                <a:lnTo>
                  <a:pt x="117" y="859"/>
                </a:lnTo>
                <a:lnTo>
                  <a:pt x="116" y="862"/>
                </a:lnTo>
                <a:lnTo>
                  <a:pt x="117" y="855"/>
                </a:lnTo>
                <a:lnTo>
                  <a:pt x="117" y="867"/>
                </a:lnTo>
                <a:lnTo>
                  <a:pt x="116" y="871"/>
                </a:lnTo>
                <a:cubicBezTo>
                  <a:pt x="114" y="891"/>
                  <a:pt x="99" y="907"/>
                  <a:pt x="79" y="912"/>
                </a:cubicBezTo>
                <a:cubicBezTo>
                  <a:pt x="60" y="916"/>
                  <a:pt x="40" y="908"/>
                  <a:pt x="29" y="892"/>
                </a:cubicBezTo>
                <a:lnTo>
                  <a:pt x="28" y="890"/>
                </a:lnTo>
                <a:cubicBezTo>
                  <a:pt x="25" y="887"/>
                  <a:pt x="23" y="883"/>
                  <a:pt x="22" y="879"/>
                </a:cubicBezTo>
                <a:lnTo>
                  <a:pt x="21" y="876"/>
                </a:lnTo>
                <a:lnTo>
                  <a:pt x="66" y="908"/>
                </a:lnTo>
                <a:lnTo>
                  <a:pt x="66" y="908"/>
                </a:lnTo>
                <a:lnTo>
                  <a:pt x="113" y="870"/>
                </a:lnTo>
                <a:lnTo>
                  <a:pt x="113" y="872"/>
                </a:lnTo>
                <a:cubicBezTo>
                  <a:pt x="112" y="877"/>
                  <a:pt x="110" y="881"/>
                  <a:pt x="108" y="884"/>
                </a:cubicBezTo>
                <a:lnTo>
                  <a:pt x="107" y="886"/>
                </a:lnTo>
                <a:cubicBezTo>
                  <a:pt x="98" y="904"/>
                  <a:pt x="79" y="915"/>
                  <a:pt x="59" y="913"/>
                </a:cubicBezTo>
                <a:cubicBezTo>
                  <a:pt x="39" y="910"/>
                  <a:pt x="23" y="896"/>
                  <a:pt x="18" y="877"/>
                </a:cubicBezTo>
                <a:lnTo>
                  <a:pt x="17" y="872"/>
                </a:lnTo>
                <a:lnTo>
                  <a:pt x="16" y="870"/>
                </a:lnTo>
                <a:lnTo>
                  <a:pt x="111" y="860"/>
                </a:lnTo>
                <a:lnTo>
                  <a:pt x="111" y="862"/>
                </a:lnTo>
                <a:lnTo>
                  <a:pt x="111" y="854"/>
                </a:lnTo>
                <a:lnTo>
                  <a:pt x="111" y="857"/>
                </a:lnTo>
                <a:cubicBezTo>
                  <a:pt x="112" y="860"/>
                  <a:pt x="112" y="862"/>
                  <a:pt x="112" y="865"/>
                </a:cubicBezTo>
                <a:lnTo>
                  <a:pt x="112" y="868"/>
                </a:lnTo>
                <a:cubicBezTo>
                  <a:pt x="112" y="872"/>
                  <a:pt x="111" y="876"/>
                  <a:pt x="111" y="880"/>
                </a:cubicBezTo>
                <a:lnTo>
                  <a:pt x="110" y="882"/>
                </a:lnTo>
                <a:cubicBezTo>
                  <a:pt x="105" y="903"/>
                  <a:pt x="85" y="918"/>
                  <a:pt x="62" y="918"/>
                </a:cubicBezTo>
                <a:cubicBezTo>
                  <a:pt x="40" y="917"/>
                  <a:pt x="21" y="901"/>
                  <a:pt x="16" y="879"/>
                </a:cubicBezTo>
                <a:lnTo>
                  <a:pt x="16" y="877"/>
                </a:lnTo>
                <a:lnTo>
                  <a:pt x="18" y="885"/>
                </a:lnTo>
                <a:lnTo>
                  <a:pt x="17" y="883"/>
                </a:lnTo>
                <a:lnTo>
                  <a:pt x="109" y="877"/>
                </a:lnTo>
                <a:lnTo>
                  <a:pt x="109" y="875"/>
                </a:lnTo>
                <a:lnTo>
                  <a:pt x="108" y="878"/>
                </a:lnTo>
                <a:cubicBezTo>
                  <a:pt x="108" y="882"/>
                  <a:pt x="106" y="886"/>
                  <a:pt x="105" y="889"/>
                </a:cubicBezTo>
                <a:lnTo>
                  <a:pt x="103" y="894"/>
                </a:lnTo>
                <a:cubicBezTo>
                  <a:pt x="95" y="911"/>
                  <a:pt x="78" y="922"/>
                  <a:pt x="59" y="922"/>
                </a:cubicBezTo>
                <a:lnTo>
                  <a:pt x="54" y="922"/>
                </a:lnTo>
                <a:lnTo>
                  <a:pt x="102" y="870"/>
                </a:lnTo>
                <a:lnTo>
                  <a:pt x="103" y="880"/>
                </a:lnTo>
                <a:lnTo>
                  <a:pt x="103" y="884"/>
                </a:lnTo>
                <a:lnTo>
                  <a:pt x="7" y="884"/>
                </a:lnTo>
                <a:lnTo>
                  <a:pt x="7" y="882"/>
                </a:lnTo>
                <a:lnTo>
                  <a:pt x="8" y="890"/>
                </a:lnTo>
                <a:lnTo>
                  <a:pt x="7" y="889"/>
                </a:lnTo>
                <a:lnTo>
                  <a:pt x="6" y="884"/>
                </a:lnTo>
                <a:lnTo>
                  <a:pt x="99" y="890"/>
                </a:lnTo>
                <a:lnTo>
                  <a:pt x="99" y="891"/>
                </a:lnTo>
                <a:lnTo>
                  <a:pt x="100" y="883"/>
                </a:lnTo>
                <a:lnTo>
                  <a:pt x="100" y="886"/>
                </a:lnTo>
                <a:lnTo>
                  <a:pt x="100" y="879"/>
                </a:lnTo>
                <a:lnTo>
                  <a:pt x="100" y="879"/>
                </a:lnTo>
                <a:lnTo>
                  <a:pt x="101" y="884"/>
                </a:lnTo>
                <a:lnTo>
                  <a:pt x="5" y="889"/>
                </a:lnTo>
                <a:lnTo>
                  <a:pt x="5" y="887"/>
                </a:lnTo>
                <a:lnTo>
                  <a:pt x="5" y="884"/>
                </a:lnTo>
                <a:lnTo>
                  <a:pt x="53" y="932"/>
                </a:lnTo>
                <a:lnTo>
                  <a:pt x="52" y="932"/>
                </a:lnTo>
                <a:lnTo>
                  <a:pt x="100" y="880"/>
                </a:lnTo>
                <a:lnTo>
                  <a:pt x="100" y="889"/>
                </a:lnTo>
                <a:lnTo>
                  <a:pt x="100" y="893"/>
                </a:lnTo>
                <a:lnTo>
                  <a:pt x="7" y="878"/>
                </a:lnTo>
                <a:lnTo>
                  <a:pt x="7" y="877"/>
                </a:lnTo>
                <a:lnTo>
                  <a:pt x="5" y="892"/>
                </a:lnTo>
                <a:lnTo>
                  <a:pt x="5" y="889"/>
                </a:lnTo>
                <a:lnTo>
                  <a:pt x="5" y="885"/>
                </a:lnTo>
                <a:cubicBezTo>
                  <a:pt x="5" y="880"/>
                  <a:pt x="6" y="875"/>
                  <a:pt x="7" y="870"/>
                </a:cubicBezTo>
                <a:lnTo>
                  <a:pt x="8" y="869"/>
                </a:lnTo>
                <a:cubicBezTo>
                  <a:pt x="15" y="846"/>
                  <a:pt x="38" y="833"/>
                  <a:pt x="61" y="837"/>
                </a:cubicBezTo>
                <a:cubicBezTo>
                  <a:pt x="84" y="840"/>
                  <a:pt x="101" y="860"/>
                  <a:pt x="101" y="884"/>
                </a:cubicBezTo>
                <a:lnTo>
                  <a:pt x="101" y="888"/>
                </a:lnTo>
                <a:lnTo>
                  <a:pt x="101" y="893"/>
                </a:lnTo>
                <a:cubicBezTo>
                  <a:pt x="101" y="920"/>
                  <a:pt x="80" y="941"/>
                  <a:pt x="53" y="941"/>
                </a:cubicBezTo>
                <a:lnTo>
                  <a:pt x="53" y="941"/>
                </a:lnTo>
                <a:cubicBezTo>
                  <a:pt x="26" y="941"/>
                  <a:pt x="5" y="920"/>
                  <a:pt x="5" y="893"/>
                </a:cubicBezTo>
                <a:lnTo>
                  <a:pt x="5" y="891"/>
                </a:lnTo>
                <a:lnTo>
                  <a:pt x="5" y="889"/>
                </a:lnTo>
                <a:lnTo>
                  <a:pt x="101" y="894"/>
                </a:lnTo>
                <a:lnTo>
                  <a:pt x="99" y="904"/>
                </a:lnTo>
                <a:lnTo>
                  <a:pt x="98" y="909"/>
                </a:lnTo>
                <a:lnTo>
                  <a:pt x="13" y="870"/>
                </a:lnTo>
                <a:lnTo>
                  <a:pt x="15" y="868"/>
                </a:lnTo>
                <a:lnTo>
                  <a:pt x="7" y="881"/>
                </a:lnTo>
                <a:lnTo>
                  <a:pt x="8" y="878"/>
                </a:lnTo>
                <a:lnTo>
                  <a:pt x="54" y="941"/>
                </a:lnTo>
                <a:lnTo>
                  <a:pt x="52" y="941"/>
                </a:lnTo>
                <a:lnTo>
                  <a:pt x="100" y="889"/>
                </a:lnTo>
                <a:lnTo>
                  <a:pt x="100" y="898"/>
                </a:lnTo>
                <a:lnTo>
                  <a:pt x="100" y="908"/>
                </a:lnTo>
                <a:lnTo>
                  <a:pt x="100" y="913"/>
                </a:lnTo>
                <a:lnTo>
                  <a:pt x="52" y="860"/>
                </a:lnTo>
                <a:lnTo>
                  <a:pt x="53" y="860"/>
                </a:lnTo>
                <a:lnTo>
                  <a:pt x="53" y="956"/>
                </a:lnTo>
                <a:lnTo>
                  <a:pt x="52" y="956"/>
                </a:lnTo>
                <a:cubicBezTo>
                  <a:pt x="39" y="956"/>
                  <a:pt x="26" y="950"/>
                  <a:pt x="17" y="940"/>
                </a:cubicBezTo>
                <a:cubicBezTo>
                  <a:pt x="8" y="930"/>
                  <a:pt x="3" y="917"/>
                  <a:pt x="5" y="904"/>
                </a:cubicBezTo>
                <a:lnTo>
                  <a:pt x="5" y="897"/>
                </a:lnTo>
                <a:lnTo>
                  <a:pt x="6" y="893"/>
                </a:lnTo>
                <a:lnTo>
                  <a:pt x="100" y="910"/>
                </a:lnTo>
                <a:lnTo>
                  <a:pt x="99" y="914"/>
                </a:lnTo>
                <a:lnTo>
                  <a:pt x="100" y="907"/>
                </a:lnTo>
                <a:lnTo>
                  <a:pt x="100" y="912"/>
                </a:lnTo>
                <a:lnTo>
                  <a:pt x="52" y="860"/>
                </a:lnTo>
                <a:lnTo>
                  <a:pt x="54" y="860"/>
                </a:lnTo>
                <a:lnTo>
                  <a:pt x="54" y="956"/>
                </a:lnTo>
                <a:lnTo>
                  <a:pt x="53" y="956"/>
                </a:lnTo>
                <a:lnTo>
                  <a:pt x="101" y="908"/>
                </a:lnTo>
                <a:lnTo>
                  <a:pt x="101" y="911"/>
                </a:lnTo>
                <a:cubicBezTo>
                  <a:pt x="101" y="916"/>
                  <a:pt x="101" y="921"/>
                  <a:pt x="99" y="926"/>
                </a:cubicBezTo>
                <a:lnTo>
                  <a:pt x="99" y="928"/>
                </a:lnTo>
                <a:cubicBezTo>
                  <a:pt x="91" y="950"/>
                  <a:pt x="69" y="964"/>
                  <a:pt x="45" y="960"/>
                </a:cubicBezTo>
                <a:cubicBezTo>
                  <a:pt x="22" y="956"/>
                  <a:pt x="5" y="936"/>
                  <a:pt x="5" y="912"/>
                </a:cubicBezTo>
                <a:lnTo>
                  <a:pt x="5" y="911"/>
                </a:lnTo>
                <a:lnTo>
                  <a:pt x="5" y="907"/>
                </a:lnTo>
                <a:lnTo>
                  <a:pt x="5" y="904"/>
                </a:lnTo>
                <a:lnTo>
                  <a:pt x="5" y="903"/>
                </a:lnTo>
                <a:lnTo>
                  <a:pt x="101" y="903"/>
                </a:lnTo>
                <a:lnTo>
                  <a:pt x="101" y="907"/>
                </a:lnTo>
                <a:lnTo>
                  <a:pt x="101" y="912"/>
                </a:lnTo>
                <a:cubicBezTo>
                  <a:pt x="101" y="916"/>
                  <a:pt x="101" y="919"/>
                  <a:pt x="100" y="922"/>
                </a:cubicBezTo>
                <a:lnTo>
                  <a:pt x="100" y="924"/>
                </a:lnTo>
                <a:lnTo>
                  <a:pt x="99" y="927"/>
                </a:lnTo>
                <a:lnTo>
                  <a:pt x="100" y="917"/>
                </a:lnTo>
                <a:lnTo>
                  <a:pt x="100" y="923"/>
                </a:lnTo>
                <a:lnTo>
                  <a:pt x="100" y="926"/>
                </a:lnTo>
                <a:lnTo>
                  <a:pt x="95" y="905"/>
                </a:lnTo>
                <a:lnTo>
                  <a:pt x="95" y="906"/>
                </a:lnTo>
                <a:lnTo>
                  <a:pt x="4" y="927"/>
                </a:lnTo>
                <a:lnTo>
                  <a:pt x="5" y="919"/>
                </a:lnTo>
                <a:lnTo>
                  <a:pt x="5" y="920"/>
                </a:lnTo>
                <a:lnTo>
                  <a:pt x="5" y="915"/>
                </a:lnTo>
                <a:cubicBezTo>
                  <a:pt x="5" y="912"/>
                  <a:pt x="5" y="909"/>
                  <a:pt x="6" y="906"/>
                </a:cubicBezTo>
                <a:lnTo>
                  <a:pt x="6" y="903"/>
                </a:lnTo>
                <a:cubicBezTo>
                  <a:pt x="11" y="879"/>
                  <a:pt x="34" y="862"/>
                  <a:pt x="58" y="865"/>
                </a:cubicBezTo>
                <a:cubicBezTo>
                  <a:pt x="83" y="867"/>
                  <a:pt x="101" y="888"/>
                  <a:pt x="101" y="912"/>
                </a:cubicBezTo>
                <a:lnTo>
                  <a:pt x="101" y="913"/>
                </a:lnTo>
                <a:lnTo>
                  <a:pt x="101" y="906"/>
                </a:lnTo>
                <a:lnTo>
                  <a:pt x="101" y="909"/>
                </a:lnTo>
                <a:cubicBezTo>
                  <a:pt x="102" y="911"/>
                  <a:pt x="102" y="914"/>
                  <a:pt x="102" y="916"/>
                </a:cubicBezTo>
                <a:lnTo>
                  <a:pt x="102" y="922"/>
                </a:lnTo>
                <a:cubicBezTo>
                  <a:pt x="102" y="948"/>
                  <a:pt x="80" y="970"/>
                  <a:pt x="54" y="970"/>
                </a:cubicBezTo>
                <a:lnTo>
                  <a:pt x="53" y="970"/>
                </a:lnTo>
                <a:cubicBezTo>
                  <a:pt x="26" y="970"/>
                  <a:pt x="5" y="948"/>
                  <a:pt x="5" y="922"/>
                </a:cubicBezTo>
                <a:lnTo>
                  <a:pt x="5" y="916"/>
                </a:lnTo>
                <a:lnTo>
                  <a:pt x="5" y="913"/>
                </a:lnTo>
                <a:lnTo>
                  <a:pt x="5" y="912"/>
                </a:lnTo>
                <a:lnTo>
                  <a:pt x="101" y="912"/>
                </a:lnTo>
                <a:lnTo>
                  <a:pt x="101" y="915"/>
                </a:lnTo>
                <a:lnTo>
                  <a:pt x="101" y="925"/>
                </a:lnTo>
                <a:lnTo>
                  <a:pt x="100" y="924"/>
                </a:lnTo>
                <a:lnTo>
                  <a:pt x="100" y="927"/>
                </a:lnTo>
                <a:lnTo>
                  <a:pt x="4" y="927"/>
                </a:lnTo>
                <a:lnTo>
                  <a:pt x="4" y="926"/>
                </a:lnTo>
                <a:cubicBezTo>
                  <a:pt x="4" y="923"/>
                  <a:pt x="5" y="921"/>
                  <a:pt x="5" y="918"/>
                </a:cubicBezTo>
                <a:lnTo>
                  <a:pt x="6" y="915"/>
                </a:lnTo>
                <a:lnTo>
                  <a:pt x="5" y="923"/>
                </a:lnTo>
                <a:lnTo>
                  <a:pt x="5" y="917"/>
                </a:lnTo>
                <a:lnTo>
                  <a:pt x="53" y="965"/>
                </a:lnTo>
                <a:lnTo>
                  <a:pt x="52" y="965"/>
                </a:lnTo>
                <a:cubicBezTo>
                  <a:pt x="26" y="965"/>
                  <a:pt x="4" y="944"/>
                  <a:pt x="4" y="917"/>
                </a:cubicBezTo>
                <a:lnTo>
                  <a:pt x="4" y="914"/>
                </a:lnTo>
                <a:lnTo>
                  <a:pt x="4" y="912"/>
                </a:lnTo>
                <a:cubicBezTo>
                  <a:pt x="4" y="887"/>
                  <a:pt x="25" y="865"/>
                  <a:pt x="51" y="865"/>
                </a:cubicBezTo>
                <a:cubicBezTo>
                  <a:pt x="76" y="864"/>
                  <a:pt x="98" y="883"/>
                  <a:pt x="100" y="909"/>
                </a:cubicBezTo>
                <a:lnTo>
                  <a:pt x="101" y="919"/>
                </a:lnTo>
                <a:lnTo>
                  <a:pt x="101" y="927"/>
                </a:lnTo>
                <a:lnTo>
                  <a:pt x="101" y="930"/>
                </a:lnTo>
                <a:cubicBezTo>
                  <a:pt x="101" y="935"/>
                  <a:pt x="100" y="940"/>
                  <a:pt x="99" y="945"/>
                </a:cubicBezTo>
                <a:lnTo>
                  <a:pt x="98" y="947"/>
                </a:lnTo>
                <a:cubicBezTo>
                  <a:pt x="90" y="971"/>
                  <a:pt x="64" y="985"/>
                  <a:pt x="39" y="978"/>
                </a:cubicBezTo>
                <a:cubicBezTo>
                  <a:pt x="14" y="970"/>
                  <a:pt x="0" y="945"/>
                  <a:pt x="6" y="920"/>
                </a:cubicBezTo>
                <a:lnTo>
                  <a:pt x="6" y="918"/>
                </a:lnTo>
                <a:lnTo>
                  <a:pt x="5" y="929"/>
                </a:lnTo>
                <a:lnTo>
                  <a:pt x="5" y="927"/>
                </a:lnTo>
                <a:cubicBezTo>
                  <a:pt x="5" y="900"/>
                  <a:pt x="26" y="879"/>
                  <a:pt x="53" y="879"/>
                </a:cubicBezTo>
                <a:cubicBezTo>
                  <a:pt x="79" y="879"/>
                  <a:pt x="101" y="900"/>
                  <a:pt x="101" y="9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2"/>
          <p:cNvSpPr>
            <a:spLocks/>
          </p:cNvSpPr>
          <p:nvPr/>
        </p:nvSpPr>
        <p:spPr bwMode="auto">
          <a:xfrm>
            <a:off x="6635750" y="4413250"/>
            <a:ext cx="73025" cy="300038"/>
          </a:xfrm>
          <a:custGeom>
            <a:avLst/>
            <a:gdLst>
              <a:gd name="T0" fmla="*/ 8 w 255"/>
              <a:gd name="T1" fmla="*/ 972 h 1052"/>
              <a:gd name="T2" fmla="*/ 14 w 255"/>
              <a:gd name="T3" fmla="*/ 947 h 1052"/>
              <a:gd name="T4" fmla="*/ 15 w 255"/>
              <a:gd name="T5" fmla="*/ 933 h 1052"/>
              <a:gd name="T6" fmla="*/ 112 w 255"/>
              <a:gd name="T7" fmla="*/ 888 h 1052"/>
              <a:gd name="T8" fmla="*/ 23 w 255"/>
              <a:gd name="T9" fmla="*/ 864 h 1052"/>
              <a:gd name="T10" fmla="*/ 120 w 255"/>
              <a:gd name="T11" fmla="*/ 851 h 1052"/>
              <a:gd name="T12" fmla="*/ 131 w 255"/>
              <a:gd name="T13" fmla="*/ 814 h 1052"/>
              <a:gd name="T14" fmla="*/ 136 w 255"/>
              <a:gd name="T15" fmla="*/ 775 h 1052"/>
              <a:gd name="T16" fmla="*/ 40 w 255"/>
              <a:gd name="T17" fmla="*/ 753 h 1052"/>
              <a:gd name="T18" fmla="*/ 48 w 255"/>
              <a:gd name="T19" fmla="*/ 736 h 1052"/>
              <a:gd name="T20" fmla="*/ 99 w 255"/>
              <a:gd name="T21" fmla="*/ 757 h 1052"/>
              <a:gd name="T22" fmla="*/ 54 w 255"/>
              <a:gd name="T23" fmla="*/ 667 h 1052"/>
              <a:gd name="T24" fmla="*/ 108 w 255"/>
              <a:gd name="T25" fmla="*/ 581 h 1052"/>
              <a:gd name="T26" fmla="*/ 164 w 255"/>
              <a:gd name="T27" fmla="*/ 613 h 1052"/>
              <a:gd name="T28" fmla="*/ 115 w 255"/>
              <a:gd name="T29" fmla="*/ 634 h 1052"/>
              <a:gd name="T30" fmla="*/ 120 w 255"/>
              <a:gd name="T31" fmla="*/ 509 h 1052"/>
              <a:gd name="T32" fmla="*/ 180 w 255"/>
              <a:gd name="T33" fmla="*/ 524 h 1052"/>
              <a:gd name="T34" fmla="*/ 135 w 255"/>
              <a:gd name="T35" fmla="*/ 457 h 1052"/>
              <a:gd name="T36" fmla="*/ 184 w 255"/>
              <a:gd name="T37" fmla="*/ 480 h 1052"/>
              <a:gd name="T38" fmla="*/ 184 w 255"/>
              <a:gd name="T39" fmla="*/ 445 h 1052"/>
              <a:gd name="T40" fmla="*/ 189 w 255"/>
              <a:gd name="T41" fmla="*/ 412 h 1052"/>
              <a:gd name="T42" fmla="*/ 107 w 255"/>
              <a:gd name="T43" fmla="*/ 386 h 1052"/>
              <a:gd name="T44" fmla="*/ 203 w 255"/>
              <a:gd name="T45" fmla="*/ 370 h 1052"/>
              <a:gd name="T46" fmla="*/ 155 w 255"/>
              <a:gd name="T47" fmla="*/ 377 h 1052"/>
              <a:gd name="T48" fmla="*/ 213 w 255"/>
              <a:gd name="T49" fmla="*/ 292 h 1052"/>
              <a:gd name="T50" fmla="*/ 220 w 255"/>
              <a:gd name="T51" fmla="*/ 263 h 1052"/>
              <a:gd name="T52" fmla="*/ 168 w 255"/>
              <a:gd name="T53" fmla="*/ 177 h 1052"/>
              <a:gd name="T54" fmla="*/ 129 w 255"/>
              <a:gd name="T55" fmla="*/ 191 h 1052"/>
              <a:gd name="T56" fmla="*/ 231 w 255"/>
              <a:gd name="T57" fmla="*/ 179 h 1052"/>
              <a:gd name="T58" fmla="*/ 239 w 255"/>
              <a:gd name="T59" fmla="*/ 116 h 1052"/>
              <a:gd name="T60" fmla="*/ 148 w 255"/>
              <a:gd name="T61" fmla="*/ 101 h 1052"/>
              <a:gd name="T62" fmla="*/ 248 w 255"/>
              <a:gd name="T63" fmla="*/ 57 h 1052"/>
              <a:gd name="T64" fmla="*/ 242 w 255"/>
              <a:gd name="T65" fmla="*/ 75 h 1052"/>
              <a:gd name="T66" fmla="*/ 246 w 255"/>
              <a:gd name="T67" fmla="*/ 104 h 1052"/>
              <a:gd name="T68" fmla="*/ 141 w 255"/>
              <a:gd name="T69" fmla="*/ 129 h 1052"/>
              <a:gd name="T70" fmla="*/ 233 w 255"/>
              <a:gd name="T71" fmla="*/ 180 h 1052"/>
              <a:gd name="T72" fmla="*/ 222 w 255"/>
              <a:gd name="T73" fmla="*/ 207 h 1052"/>
              <a:gd name="T74" fmla="*/ 220 w 255"/>
              <a:gd name="T75" fmla="*/ 254 h 1052"/>
              <a:gd name="T76" fmla="*/ 216 w 255"/>
              <a:gd name="T77" fmla="*/ 265 h 1052"/>
              <a:gd name="T78" fmla="*/ 205 w 255"/>
              <a:gd name="T79" fmla="*/ 322 h 1052"/>
              <a:gd name="T80" fmla="*/ 106 w 255"/>
              <a:gd name="T81" fmla="*/ 340 h 1052"/>
              <a:gd name="T82" fmla="*/ 191 w 255"/>
              <a:gd name="T83" fmla="*/ 345 h 1052"/>
              <a:gd name="T84" fmla="*/ 194 w 255"/>
              <a:gd name="T85" fmla="*/ 419 h 1052"/>
              <a:gd name="T86" fmla="*/ 87 w 255"/>
              <a:gd name="T87" fmla="*/ 436 h 1052"/>
              <a:gd name="T88" fmla="*/ 183 w 255"/>
              <a:gd name="T89" fmla="*/ 462 h 1052"/>
              <a:gd name="T90" fmla="*/ 136 w 255"/>
              <a:gd name="T91" fmla="*/ 548 h 1052"/>
              <a:gd name="T92" fmla="*/ 178 w 255"/>
              <a:gd name="T93" fmla="*/ 549 h 1052"/>
              <a:gd name="T94" fmla="*/ 81 w 255"/>
              <a:gd name="T95" fmla="*/ 575 h 1052"/>
              <a:gd name="T96" fmla="*/ 117 w 255"/>
              <a:gd name="T97" fmla="*/ 634 h 1052"/>
              <a:gd name="T98" fmla="*/ 69 w 255"/>
              <a:gd name="T99" fmla="*/ 606 h 1052"/>
              <a:gd name="T100" fmla="*/ 108 w 255"/>
              <a:gd name="T101" fmla="*/ 691 h 1052"/>
              <a:gd name="T102" fmla="*/ 55 w 255"/>
              <a:gd name="T103" fmla="*/ 679 h 1052"/>
              <a:gd name="T104" fmla="*/ 52 w 255"/>
              <a:gd name="T105" fmla="*/ 700 h 1052"/>
              <a:gd name="T106" fmla="*/ 94 w 255"/>
              <a:gd name="T107" fmla="*/ 680 h 1052"/>
              <a:gd name="T108" fmla="*/ 137 w 255"/>
              <a:gd name="T109" fmla="*/ 771 h 1052"/>
              <a:gd name="T110" fmla="*/ 135 w 255"/>
              <a:gd name="T111" fmla="*/ 791 h 1052"/>
              <a:gd name="T112" fmla="*/ 35 w 255"/>
              <a:gd name="T113" fmla="*/ 811 h 1052"/>
              <a:gd name="T114" fmla="*/ 115 w 255"/>
              <a:gd name="T115" fmla="*/ 841 h 1052"/>
              <a:gd name="T116" fmla="*/ 70 w 255"/>
              <a:gd name="T117" fmla="*/ 929 h 1052"/>
              <a:gd name="T118" fmla="*/ 109 w 255"/>
              <a:gd name="T119" fmla="*/ 889 h 1052"/>
              <a:gd name="T120" fmla="*/ 16 w 255"/>
              <a:gd name="T121" fmla="*/ 932 h 1052"/>
              <a:gd name="T122" fmla="*/ 60 w 255"/>
              <a:gd name="T123" fmla="*/ 995 h 1052"/>
              <a:gd name="T124" fmla="*/ 101 w 255"/>
              <a:gd name="T125" fmla="*/ 980 h 1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5" h="1052">
                <a:moveTo>
                  <a:pt x="0" y="1004"/>
                </a:moveTo>
                <a:lnTo>
                  <a:pt x="0" y="1001"/>
                </a:lnTo>
                <a:lnTo>
                  <a:pt x="1" y="992"/>
                </a:lnTo>
                <a:lnTo>
                  <a:pt x="2" y="987"/>
                </a:lnTo>
                <a:lnTo>
                  <a:pt x="3" y="981"/>
                </a:lnTo>
                <a:cubicBezTo>
                  <a:pt x="8" y="956"/>
                  <a:pt x="30" y="940"/>
                  <a:pt x="55" y="942"/>
                </a:cubicBezTo>
                <a:cubicBezTo>
                  <a:pt x="79" y="945"/>
                  <a:pt x="98" y="965"/>
                  <a:pt x="98" y="990"/>
                </a:cubicBezTo>
                <a:lnTo>
                  <a:pt x="98" y="991"/>
                </a:lnTo>
                <a:lnTo>
                  <a:pt x="97" y="984"/>
                </a:lnTo>
                <a:lnTo>
                  <a:pt x="98" y="987"/>
                </a:lnTo>
                <a:cubicBezTo>
                  <a:pt x="98" y="989"/>
                  <a:pt x="98" y="992"/>
                  <a:pt x="98" y="994"/>
                </a:cubicBezTo>
                <a:lnTo>
                  <a:pt x="98" y="998"/>
                </a:lnTo>
                <a:lnTo>
                  <a:pt x="98" y="999"/>
                </a:lnTo>
                <a:cubicBezTo>
                  <a:pt x="98" y="1025"/>
                  <a:pt x="79" y="1046"/>
                  <a:pt x="54" y="1047"/>
                </a:cubicBezTo>
                <a:cubicBezTo>
                  <a:pt x="29" y="1049"/>
                  <a:pt x="7" y="1031"/>
                  <a:pt x="3" y="1006"/>
                </a:cubicBezTo>
                <a:lnTo>
                  <a:pt x="2" y="1003"/>
                </a:lnTo>
                <a:lnTo>
                  <a:pt x="2" y="994"/>
                </a:lnTo>
                <a:cubicBezTo>
                  <a:pt x="1" y="991"/>
                  <a:pt x="1" y="988"/>
                  <a:pt x="2" y="986"/>
                </a:cubicBezTo>
                <a:lnTo>
                  <a:pt x="2" y="980"/>
                </a:lnTo>
                <a:lnTo>
                  <a:pt x="3" y="975"/>
                </a:lnTo>
                <a:cubicBezTo>
                  <a:pt x="6" y="952"/>
                  <a:pt x="25" y="934"/>
                  <a:pt x="48" y="933"/>
                </a:cubicBezTo>
                <a:cubicBezTo>
                  <a:pt x="71" y="931"/>
                  <a:pt x="91" y="946"/>
                  <a:pt x="97" y="969"/>
                </a:cubicBezTo>
                <a:lnTo>
                  <a:pt x="98" y="971"/>
                </a:lnTo>
                <a:cubicBezTo>
                  <a:pt x="98" y="975"/>
                  <a:pt x="99" y="979"/>
                  <a:pt x="99" y="982"/>
                </a:cubicBezTo>
                <a:lnTo>
                  <a:pt x="99" y="985"/>
                </a:lnTo>
                <a:cubicBezTo>
                  <a:pt x="99" y="1012"/>
                  <a:pt x="77" y="1033"/>
                  <a:pt x="51" y="1033"/>
                </a:cubicBezTo>
                <a:lnTo>
                  <a:pt x="50" y="1033"/>
                </a:lnTo>
                <a:lnTo>
                  <a:pt x="50" y="1033"/>
                </a:lnTo>
                <a:lnTo>
                  <a:pt x="96" y="970"/>
                </a:lnTo>
                <a:lnTo>
                  <a:pt x="97" y="973"/>
                </a:lnTo>
                <a:lnTo>
                  <a:pt x="97" y="975"/>
                </a:lnTo>
                <a:lnTo>
                  <a:pt x="4" y="982"/>
                </a:lnTo>
                <a:lnTo>
                  <a:pt x="5" y="979"/>
                </a:lnTo>
                <a:lnTo>
                  <a:pt x="4" y="987"/>
                </a:lnTo>
                <a:lnTo>
                  <a:pt x="4" y="982"/>
                </a:lnTo>
                <a:lnTo>
                  <a:pt x="4" y="978"/>
                </a:lnTo>
                <a:cubicBezTo>
                  <a:pt x="4" y="974"/>
                  <a:pt x="4" y="970"/>
                  <a:pt x="5" y="966"/>
                </a:cubicBezTo>
                <a:lnTo>
                  <a:pt x="6" y="964"/>
                </a:lnTo>
                <a:cubicBezTo>
                  <a:pt x="12" y="941"/>
                  <a:pt x="34" y="925"/>
                  <a:pt x="58" y="928"/>
                </a:cubicBezTo>
                <a:cubicBezTo>
                  <a:pt x="82" y="931"/>
                  <a:pt x="100" y="952"/>
                  <a:pt x="100" y="976"/>
                </a:cubicBezTo>
                <a:lnTo>
                  <a:pt x="100" y="978"/>
                </a:lnTo>
                <a:lnTo>
                  <a:pt x="101" y="977"/>
                </a:lnTo>
                <a:lnTo>
                  <a:pt x="101" y="987"/>
                </a:lnTo>
                <a:lnTo>
                  <a:pt x="101" y="990"/>
                </a:lnTo>
                <a:cubicBezTo>
                  <a:pt x="101" y="1016"/>
                  <a:pt x="79" y="1038"/>
                  <a:pt x="53" y="1038"/>
                </a:cubicBezTo>
                <a:cubicBezTo>
                  <a:pt x="26" y="1038"/>
                  <a:pt x="5" y="1016"/>
                  <a:pt x="5" y="990"/>
                </a:cubicBezTo>
                <a:lnTo>
                  <a:pt x="5" y="989"/>
                </a:lnTo>
                <a:lnTo>
                  <a:pt x="5" y="985"/>
                </a:lnTo>
                <a:lnTo>
                  <a:pt x="5" y="980"/>
                </a:lnTo>
                <a:lnTo>
                  <a:pt x="5" y="976"/>
                </a:lnTo>
                <a:cubicBezTo>
                  <a:pt x="5" y="949"/>
                  <a:pt x="26" y="928"/>
                  <a:pt x="53" y="928"/>
                </a:cubicBezTo>
                <a:lnTo>
                  <a:pt x="54" y="928"/>
                </a:lnTo>
                <a:lnTo>
                  <a:pt x="54" y="928"/>
                </a:lnTo>
                <a:lnTo>
                  <a:pt x="6" y="976"/>
                </a:lnTo>
                <a:lnTo>
                  <a:pt x="6" y="970"/>
                </a:lnTo>
                <a:lnTo>
                  <a:pt x="6" y="967"/>
                </a:lnTo>
                <a:lnTo>
                  <a:pt x="12" y="989"/>
                </a:lnTo>
                <a:lnTo>
                  <a:pt x="11" y="988"/>
                </a:lnTo>
                <a:lnTo>
                  <a:pt x="102" y="966"/>
                </a:lnTo>
                <a:lnTo>
                  <a:pt x="102" y="968"/>
                </a:lnTo>
                <a:lnTo>
                  <a:pt x="102" y="973"/>
                </a:lnTo>
                <a:lnTo>
                  <a:pt x="102" y="978"/>
                </a:lnTo>
                <a:lnTo>
                  <a:pt x="102" y="980"/>
                </a:lnTo>
                <a:lnTo>
                  <a:pt x="8" y="965"/>
                </a:lnTo>
                <a:lnTo>
                  <a:pt x="9" y="964"/>
                </a:lnTo>
                <a:lnTo>
                  <a:pt x="10" y="961"/>
                </a:lnTo>
                <a:cubicBezTo>
                  <a:pt x="16" y="941"/>
                  <a:pt x="35" y="928"/>
                  <a:pt x="55" y="928"/>
                </a:cubicBezTo>
                <a:lnTo>
                  <a:pt x="56" y="928"/>
                </a:lnTo>
                <a:lnTo>
                  <a:pt x="8" y="976"/>
                </a:lnTo>
                <a:lnTo>
                  <a:pt x="8" y="971"/>
                </a:lnTo>
                <a:lnTo>
                  <a:pt x="8" y="972"/>
                </a:lnTo>
                <a:lnTo>
                  <a:pt x="103" y="966"/>
                </a:lnTo>
                <a:lnTo>
                  <a:pt x="103" y="968"/>
                </a:lnTo>
                <a:lnTo>
                  <a:pt x="103" y="960"/>
                </a:lnTo>
                <a:lnTo>
                  <a:pt x="103" y="963"/>
                </a:lnTo>
                <a:lnTo>
                  <a:pt x="104" y="967"/>
                </a:lnTo>
                <a:lnTo>
                  <a:pt x="57" y="928"/>
                </a:lnTo>
                <a:lnTo>
                  <a:pt x="57" y="928"/>
                </a:lnTo>
                <a:lnTo>
                  <a:pt x="9" y="976"/>
                </a:lnTo>
                <a:lnTo>
                  <a:pt x="9" y="971"/>
                </a:lnTo>
                <a:lnTo>
                  <a:pt x="9" y="966"/>
                </a:lnTo>
                <a:cubicBezTo>
                  <a:pt x="9" y="940"/>
                  <a:pt x="31" y="918"/>
                  <a:pt x="57" y="918"/>
                </a:cubicBezTo>
                <a:lnTo>
                  <a:pt x="58" y="918"/>
                </a:lnTo>
                <a:lnTo>
                  <a:pt x="11" y="960"/>
                </a:lnTo>
                <a:lnTo>
                  <a:pt x="11" y="956"/>
                </a:lnTo>
                <a:lnTo>
                  <a:pt x="11" y="963"/>
                </a:lnTo>
                <a:lnTo>
                  <a:pt x="11" y="961"/>
                </a:lnTo>
                <a:cubicBezTo>
                  <a:pt x="11" y="935"/>
                  <a:pt x="32" y="913"/>
                  <a:pt x="59" y="913"/>
                </a:cubicBezTo>
                <a:cubicBezTo>
                  <a:pt x="85" y="913"/>
                  <a:pt x="107" y="935"/>
                  <a:pt x="107" y="961"/>
                </a:cubicBezTo>
                <a:lnTo>
                  <a:pt x="107" y="965"/>
                </a:lnTo>
                <a:lnTo>
                  <a:pt x="107" y="966"/>
                </a:lnTo>
                <a:lnTo>
                  <a:pt x="107" y="975"/>
                </a:lnTo>
                <a:lnTo>
                  <a:pt x="102" y="954"/>
                </a:lnTo>
                <a:lnTo>
                  <a:pt x="103" y="955"/>
                </a:lnTo>
                <a:lnTo>
                  <a:pt x="12" y="976"/>
                </a:lnTo>
                <a:lnTo>
                  <a:pt x="12" y="971"/>
                </a:lnTo>
                <a:lnTo>
                  <a:pt x="12" y="962"/>
                </a:lnTo>
                <a:lnTo>
                  <a:pt x="12" y="953"/>
                </a:lnTo>
                <a:lnTo>
                  <a:pt x="12" y="947"/>
                </a:lnTo>
                <a:cubicBezTo>
                  <a:pt x="12" y="921"/>
                  <a:pt x="33" y="899"/>
                  <a:pt x="60" y="899"/>
                </a:cubicBezTo>
                <a:cubicBezTo>
                  <a:pt x="86" y="899"/>
                  <a:pt x="108" y="921"/>
                  <a:pt x="108" y="947"/>
                </a:cubicBezTo>
                <a:lnTo>
                  <a:pt x="108" y="950"/>
                </a:lnTo>
                <a:lnTo>
                  <a:pt x="108" y="954"/>
                </a:lnTo>
                <a:lnTo>
                  <a:pt x="107" y="945"/>
                </a:lnTo>
                <a:lnTo>
                  <a:pt x="108" y="948"/>
                </a:lnTo>
                <a:lnTo>
                  <a:pt x="13" y="948"/>
                </a:lnTo>
                <a:lnTo>
                  <a:pt x="14" y="945"/>
                </a:lnTo>
                <a:lnTo>
                  <a:pt x="13" y="954"/>
                </a:lnTo>
                <a:lnTo>
                  <a:pt x="13" y="952"/>
                </a:lnTo>
                <a:cubicBezTo>
                  <a:pt x="13" y="925"/>
                  <a:pt x="34" y="904"/>
                  <a:pt x="61" y="904"/>
                </a:cubicBezTo>
                <a:cubicBezTo>
                  <a:pt x="87" y="904"/>
                  <a:pt x="109" y="925"/>
                  <a:pt x="109" y="952"/>
                </a:cubicBezTo>
                <a:lnTo>
                  <a:pt x="109" y="954"/>
                </a:lnTo>
                <a:lnTo>
                  <a:pt x="109" y="957"/>
                </a:lnTo>
                <a:cubicBezTo>
                  <a:pt x="109" y="983"/>
                  <a:pt x="87" y="1005"/>
                  <a:pt x="61" y="1005"/>
                </a:cubicBezTo>
                <a:cubicBezTo>
                  <a:pt x="34" y="1005"/>
                  <a:pt x="13" y="983"/>
                  <a:pt x="13" y="957"/>
                </a:cubicBezTo>
                <a:lnTo>
                  <a:pt x="13" y="955"/>
                </a:lnTo>
                <a:lnTo>
                  <a:pt x="13" y="952"/>
                </a:lnTo>
                <a:lnTo>
                  <a:pt x="13" y="953"/>
                </a:lnTo>
                <a:cubicBezTo>
                  <a:pt x="11" y="939"/>
                  <a:pt x="16" y="926"/>
                  <a:pt x="25" y="915"/>
                </a:cubicBezTo>
                <a:cubicBezTo>
                  <a:pt x="34" y="905"/>
                  <a:pt x="47" y="899"/>
                  <a:pt x="60" y="899"/>
                </a:cubicBezTo>
                <a:lnTo>
                  <a:pt x="61" y="899"/>
                </a:lnTo>
                <a:cubicBezTo>
                  <a:pt x="87" y="899"/>
                  <a:pt x="109" y="921"/>
                  <a:pt x="109" y="947"/>
                </a:cubicBezTo>
                <a:lnTo>
                  <a:pt x="109" y="952"/>
                </a:lnTo>
                <a:lnTo>
                  <a:pt x="108" y="962"/>
                </a:lnTo>
                <a:lnTo>
                  <a:pt x="21" y="930"/>
                </a:lnTo>
                <a:lnTo>
                  <a:pt x="22" y="929"/>
                </a:lnTo>
                <a:lnTo>
                  <a:pt x="14" y="949"/>
                </a:lnTo>
                <a:lnTo>
                  <a:pt x="14" y="945"/>
                </a:lnTo>
                <a:lnTo>
                  <a:pt x="14" y="952"/>
                </a:lnTo>
                <a:lnTo>
                  <a:pt x="14" y="946"/>
                </a:lnTo>
                <a:lnTo>
                  <a:pt x="14" y="948"/>
                </a:lnTo>
                <a:lnTo>
                  <a:pt x="109" y="942"/>
                </a:lnTo>
                <a:lnTo>
                  <a:pt x="109" y="944"/>
                </a:lnTo>
                <a:lnTo>
                  <a:pt x="109" y="936"/>
                </a:lnTo>
                <a:lnTo>
                  <a:pt x="109" y="939"/>
                </a:lnTo>
                <a:cubicBezTo>
                  <a:pt x="110" y="942"/>
                  <a:pt x="110" y="944"/>
                  <a:pt x="110" y="947"/>
                </a:cubicBezTo>
                <a:lnTo>
                  <a:pt x="110" y="950"/>
                </a:lnTo>
                <a:lnTo>
                  <a:pt x="110" y="952"/>
                </a:lnTo>
                <a:lnTo>
                  <a:pt x="19" y="931"/>
                </a:lnTo>
                <a:lnTo>
                  <a:pt x="20" y="930"/>
                </a:lnTo>
                <a:lnTo>
                  <a:pt x="14" y="951"/>
                </a:lnTo>
                <a:lnTo>
                  <a:pt x="14" y="947"/>
                </a:lnTo>
                <a:lnTo>
                  <a:pt x="14" y="941"/>
                </a:lnTo>
                <a:lnTo>
                  <a:pt x="15" y="949"/>
                </a:lnTo>
                <a:lnTo>
                  <a:pt x="15" y="946"/>
                </a:lnTo>
                <a:cubicBezTo>
                  <a:pt x="14" y="944"/>
                  <a:pt x="14" y="941"/>
                  <a:pt x="14" y="938"/>
                </a:cubicBezTo>
                <a:lnTo>
                  <a:pt x="14" y="938"/>
                </a:lnTo>
                <a:cubicBezTo>
                  <a:pt x="14" y="911"/>
                  <a:pt x="35" y="890"/>
                  <a:pt x="62" y="890"/>
                </a:cubicBezTo>
                <a:cubicBezTo>
                  <a:pt x="88" y="890"/>
                  <a:pt x="110" y="911"/>
                  <a:pt x="110" y="938"/>
                </a:cubicBezTo>
                <a:lnTo>
                  <a:pt x="110" y="940"/>
                </a:lnTo>
                <a:lnTo>
                  <a:pt x="110" y="940"/>
                </a:lnTo>
                <a:lnTo>
                  <a:pt x="110" y="950"/>
                </a:lnTo>
                <a:lnTo>
                  <a:pt x="109" y="938"/>
                </a:lnTo>
                <a:lnTo>
                  <a:pt x="110" y="940"/>
                </a:lnTo>
                <a:lnTo>
                  <a:pt x="15" y="952"/>
                </a:lnTo>
                <a:lnTo>
                  <a:pt x="15" y="950"/>
                </a:lnTo>
                <a:lnTo>
                  <a:pt x="16" y="940"/>
                </a:lnTo>
                <a:lnTo>
                  <a:pt x="15" y="941"/>
                </a:lnTo>
                <a:lnTo>
                  <a:pt x="15" y="938"/>
                </a:lnTo>
                <a:lnTo>
                  <a:pt x="63" y="986"/>
                </a:lnTo>
                <a:lnTo>
                  <a:pt x="62" y="986"/>
                </a:lnTo>
                <a:lnTo>
                  <a:pt x="107" y="920"/>
                </a:lnTo>
                <a:lnTo>
                  <a:pt x="108" y="923"/>
                </a:lnTo>
                <a:lnTo>
                  <a:pt x="110" y="931"/>
                </a:lnTo>
                <a:cubicBezTo>
                  <a:pt x="116" y="957"/>
                  <a:pt x="101" y="983"/>
                  <a:pt x="75" y="989"/>
                </a:cubicBezTo>
                <a:cubicBezTo>
                  <a:pt x="49" y="995"/>
                  <a:pt x="23" y="980"/>
                  <a:pt x="17" y="954"/>
                </a:cubicBezTo>
                <a:lnTo>
                  <a:pt x="16" y="952"/>
                </a:lnTo>
                <a:lnTo>
                  <a:pt x="15" y="947"/>
                </a:lnTo>
                <a:cubicBezTo>
                  <a:pt x="13" y="933"/>
                  <a:pt x="16" y="919"/>
                  <a:pt x="25" y="908"/>
                </a:cubicBezTo>
                <a:cubicBezTo>
                  <a:pt x="34" y="896"/>
                  <a:pt x="48" y="890"/>
                  <a:pt x="62" y="890"/>
                </a:cubicBezTo>
                <a:lnTo>
                  <a:pt x="63" y="890"/>
                </a:lnTo>
                <a:lnTo>
                  <a:pt x="63" y="890"/>
                </a:lnTo>
                <a:lnTo>
                  <a:pt x="15" y="938"/>
                </a:lnTo>
                <a:lnTo>
                  <a:pt x="15" y="935"/>
                </a:lnTo>
                <a:lnTo>
                  <a:pt x="17" y="947"/>
                </a:lnTo>
                <a:lnTo>
                  <a:pt x="16" y="945"/>
                </a:lnTo>
                <a:lnTo>
                  <a:pt x="111" y="933"/>
                </a:lnTo>
                <a:lnTo>
                  <a:pt x="111" y="937"/>
                </a:lnTo>
                <a:lnTo>
                  <a:pt x="111" y="938"/>
                </a:lnTo>
                <a:lnTo>
                  <a:pt x="15" y="942"/>
                </a:lnTo>
                <a:lnTo>
                  <a:pt x="15" y="938"/>
                </a:lnTo>
                <a:lnTo>
                  <a:pt x="15" y="932"/>
                </a:lnTo>
                <a:lnTo>
                  <a:pt x="15" y="930"/>
                </a:lnTo>
                <a:lnTo>
                  <a:pt x="15" y="923"/>
                </a:lnTo>
                <a:cubicBezTo>
                  <a:pt x="15" y="897"/>
                  <a:pt x="36" y="875"/>
                  <a:pt x="63" y="875"/>
                </a:cubicBezTo>
                <a:cubicBezTo>
                  <a:pt x="89" y="875"/>
                  <a:pt x="111" y="897"/>
                  <a:pt x="111" y="923"/>
                </a:cubicBezTo>
                <a:lnTo>
                  <a:pt x="111" y="924"/>
                </a:lnTo>
                <a:lnTo>
                  <a:pt x="110" y="916"/>
                </a:lnTo>
                <a:lnTo>
                  <a:pt x="111" y="919"/>
                </a:lnTo>
                <a:cubicBezTo>
                  <a:pt x="111" y="922"/>
                  <a:pt x="111" y="924"/>
                  <a:pt x="111" y="927"/>
                </a:cubicBezTo>
                <a:lnTo>
                  <a:pt x="111" y="933"/>
                </a:lnTo>
                <a:cubicBezTo>
                  <a:pt x="111" y="959"/>
                  <a:pt x="90" y="981"/>
                  <a:pt x="63" y="981"/>
                </a:cubicBezTo>
                <a:lnTo>
                  <a:pt x="62" y="981"/>
                </a:lnTo>
                <a:lnTo>
                  <a:pt x="110" y="924"/>
                </a:lnTo>
                <a:lnTo>
                  <a:pt x="111" y="929"/>
                </a:lnTo>
                <a:cubicBezTo>
                  <a:pt x="113" y="943"/>
                  <a:pt x="110" y="957"/>
                  <a:pt x="101" y="968"/>
                </a:cubicBezTo>
                <a:cubicBezTo>
                  <a:pt x="91" y="980"/>
                  <a:pt x="78" y="986"/>
                  <a:pt x="63" y="986"/>
                </a:cubicBezTo>
                <a:lnTo>
                  <a:pt x="63" y="986"/>
                </a:lnTo>
                <a:cubicBezTo>
                  <a:pt x="36" y="986"/>
                  <a:pt x="15" y="964"/>
                  <a:pt x="15" y="938"/>
                </a:cubicBezTo>
                <a:lnTo>
                  <a:pt x="15" y="933"/>
                </a:lnTo>
                <a:lnTo>
                  <a:pt x="15" y="928"/>
                </a:lnTo>
                <a:lnTo>
                  <a:pt x="16" y="919"/>
                </a:lnTo>
                <a:lnTo>
                  <a:pt x="16" y="930"/>
                </a:lnTo>
                <a:lnTo>
                  <a:pt x="15" y="927"/>
                </a:lnTo>
                <a:lnTo>
                  <a:pt x="20" y="941"/>
                </a:lnTo>
                <a:lnTo>
                  <a:pt x="20" y="940"/>
                </a:lnTo>
                <a:lnTo>
                  <a:pt x="110" y="919"/>
                </a:lnTo>
                <a:lnTo>
                  <a:pt x="110" y="921"/>
                </a:lnTo>
                <a:lnTo>
                  <a:pt x="111" y="921"/>
                </a:lnTo>
                <a:lnTo>
                  <a:pt x="111" y="930"/>
                </a:lnTo>
                <a:lnTo>
                  <a:pt x="110" y="921"/>
                </a:lnTo>
                <a:lnTo>
                  <a:pt x="111" y="924"/>
                </a:lnTo>
                <a:lnTo>
                  <a:pt x="15" y="933"/>
                </a:lnTo>
                <a:lnTo>
                  <a:pt x="15" y="931"/>
                </a:lnTo>
                <a:lnTo>
                  <a:pt x="16" y="939"/>
                </a:lnTo>
                <a:lnTo>
                  <a:pt x="16" y="936"/>
                </a:lnTo>
                <a:cubicBezTo>
                  <a:pt x="13" y="922"/>
                  <a:pt x="17" y="908"/>
                  <a:pt x="26" y="897"/>
                </a:cubicBezTo>
                <a:cubicBezTo>
                  <a:pt x="35" y="887"/>
                  <a:pt x="49" y="880"/>
                  <a:pt x="63" y="880"/>
                </a:cubicBezTo>
                <a:lnTo>
                  <a:pt x="63" y="880"/>
                </a:lnTo>
                <a:lnTo>
                  <a:pt x="15" y="928"/>
                </a:lnTo>
                <a:lnTo>
                  <a:pt x="15" y="923"/>
                </a:lnTo>
                <a:lnTo>
                  <a:pt x="15" y="925"/>
                </a:lnTo>
                <a:lnTo>
                  <a:pt x="111" y="919"/>
                </a:lnTo>
                <a:lnTo>
                  <a:pt x="111" y="920"/>
                </a:lnTo>
                <a:cubicBezTo>
                  <a:pt x="111" y="923"/>
                  <a:pt x="111" y="925"/>
                  <a:pt x="110" y="927"/>
                </a:cubicBezTo>
                <a:lnTo>
                  <a:pt x="110" y="931"/>
                </a:lnTo>
                <a:lnTo>
                  <a:pt x="109" y="935"/>
                </a:lnTo>
                <a:lnTo>
                  <a:pt x="110" y="927"/>
                </a:lnTo>
                <a:lnTo>
                  <a:pt x="110" y="928"/>
                </a:lnTo>
                <a:lnTo>
                  <a:pt x="15" y="917"/>
                </a:lnTo>
                <a:lnTo>
                  <a:pt x="16" y="913"/>
                </a:lnTo>
                <a:lnTo>
                  <a:pt x="15" y="920"/>
                </a:lnTo>
                <a:lnTo>
                  <a:pt x="16" y="915"/>
                </a:lnTo>
                <a:lnTo>
                  <a:pt x="63" y="967"/>
                </a:lnTo>
                <a:lnTo>
                  <a:pt x="62" y="967"/>
                </a:lnTo>
                <a:cubicBezTo>
                  <a:pt x="36" y="967"/>
                  <a:pt x="14" y="945"/>
                  <a:pt x="14" y="919"/>
                </a:cubicBezTo>
                <a:lnTo>
                  <a:pt x="14" y="916"/>
                </a:lnTo>
                <a:lnTo>
                  <a:pt x="14" y="911"/>
                </a:lnTo>
                <a:lnTo>
                  <a:pt x="14" y="907"/>
                </a:lnTo>
                <a:lnTo>
                  <a:pt x="14" y="904"/>
                </a:lnTo>
                <a:cubicBezTo>
                  <a:pt x="14" y="878"/>
                  <a:pt x="36" y="856"/>
                  <a:pt x="62" y="856"/>
                </a:cubicBezTo>
                <a:cubicBezTo>
                  <a:pt x="89" y="856"/>
                  <a:pt x="110" y="878"/>
                  <a:pt x="110" y="904"/>
                </a:cubicBezTo>
                <a:lnTo>
                  <a:pt x="110" y="905"/>
                </a:lnTo>
                <a:lnTo>
                  <a:pt x="110" y="899"/>
                </a:lnTo>
                <a:lnTo>
                  <a:pt x="110" y="902"/>
                </a:lnTo>
                <a:cubicBezTo>
                  <a:pt x="111" y="904"/>
                  <a:pt x="111" y="907"/>
                  <a:pt x="111" y="909"/>
                </a:cubicBezTo>
                <a:lnTo>
                  <a:pt x="111" y="912"/>
                </a:lnTo>
                <a:lnTo>
                  <a:pt x="111" y="914"/>
                </a:lnTo>
                <a:lnTo>
                  <a:pt x="17" y="899"/>
                </a:lnTo>
                <a:lnTo>
                  <a:pt x="18" y="897"/>
                </a:lnTo>
                <a:lnTo>
                  <a:pt x="15" y="912"/>
                </a:lnTo>
                <a:lnTo>
                  <a:pt x="15" y="909"/>
                </a:lnTo>
                <a:lnTo>
                  <a:pt x="15" y="906"/>
                </a:lnTo>
                <a:lnTo>
                  <a:pt x="18" y="921"/>
                </a:lnTo>
                <a:lnTo>
                  <a:pt x="17" y="920"/>
                </a:lnTo>
                <a:lnTo>
                  <a:pt x="111" y="900"/>
                </a:lnTo>
                <a:lnTo>
                  <a:pt x="111" y="905"/>
                </a:lnTo>
                <a:lnTo>
                  <a:pt x="112" y="909"/>
                </a:lnTo>
                <a:lnTo>
                  <a:pt x="16" y="914"/>
                </a:lnTo>
                <a:lnTo>
                  <a:pt x="16" y="912"/>
                </a:lnTo>
                <a:lnTo>
                  <a:pt x="16" y="909"/>
                </a:lnTo>
                <a:cubicBezTo>
                  <a:pt x="16" y="883"/>
                  <a:pt x="37" y="861"/>
                  <a:pt x="64" y="861"/>
                </a:cubicBezTo>
                <a:lnTo>
                  <a:pt x="64" y="861"/>
                </a:lnTo>
                <a:cubicBezTo>
                  <a:pt x="91" y="861"/>
                  <a:pt x="112" y="883"/>
                  <a:pt x="112" y="909"/>
                </a:cubicBezTo>
                <a:cubicBezTo>
                  <a:pt x="112" y="936"/>
                  <a:pt x="91" y="957"/>
                  <a:pt x="64" y="957"/>
                </a:cubicBezTo>
                <a:lnTo>
                  <a:pt x="64" y="957"/>
                </a:lnTo>
                <a:cubicBezTo>
                  <a:pt x="48" y="957"/>
                  <a:pt x="33" y="950"/>
                  <a:pt x="24" y="936"/>
                </a:cubicBezTo>
                <a:cubicBezTo>
                  <a:pt x="15" y="923"/>
                  <a:pt x="13" y="906"/>
                  <a:pt x="19" y="892"/>
                </a:cubicBezTo>
                <a:lnTo>
                  <a:pt x="21" y="887"/>
                </a:lnTo>
                <a:lnTo>
                  <a:pt x="66" y="952"/>
                </a:lnTo>
                <a:lnTo>
                  <a:pt x="65" y="952"/>
                </a:lnTo>
                <a:cubicBezTo>
                  <a:pt x="43" y="952"/>
                  <a:pt x="24" y="937"/>
                  <a:pt x="19" y="916"/>
                </a:cubicBezTo>
                <a:lnTo>
                  <a:pt x="18" y="914"/>
                </a:lnTo>
                <a:cubicBezTo>
                  <a:pt x="17" y="910"/>
                  <a:pt x="17" y="906"/>
                  <a:pt x="17" y="902"/>
                </a:cubicBezTo>
                <a:lnTo>
                  <a:pt x="17" y="900"/>
                </a:lnTo>
                <a:cubicBezTo>
                  <a:pt x="17" y="873"/>
                  <a:pt x="38" y="852"/>
                  <a:pt x="65" y="852"/>
                </a:cubicBezTo>
                <a:lnTo>
                  <a:pt x="67" y="852"/>
                </a:lnTo>
                <a:lnTo>
                  <a:pt x="34" y="934"/>
                </a:lnTo>
                <a:lnTo>
                  <a:pt x="33" y="933"/>
                </a:lnTo>
                <a:lnTo>
                  <a:pt x="88" y="942"/>
                </a:lnTo>
                <a:lnTo>
                  <a:pt x="87" y="943"/>
                </a:lnTo>
                <a:lnTo>
                  <a:pt x="113" y="892"/>
                </a:lnTo>
                <a:lnTo>
                  <a:pt x="114" y="895"/>
                </a:lnTo>
                <a:lnTo>
                  <a:pt x="112" y="888"/>
                </a:lnTo>
                <a:lnTo>
                  <a:pt x="113" y="889"/>
                </a:lnTo>
                <a:lnTo>
                  <a:pt x="19" y="904"/>
                </a:lnTo>
                <a:lnTo>
                  <a:pt x="19" y="902"/>
                </a:lnTo>
                <a:lnTo>
                  <a:pt x="19" y="897"/>
                </a:lnTo>
                <a:lnTo>
                  <a:pt x="19" y="893"/>
                </a:lnTo>
                <a:lnTo>
                  <a:pt x="19" y="890"/>
                </a:lnTo>
                <a:cubicBezTo>
                  <a:pt x="19" y="864"/>
                  <a:pt x="40" y="842"/>
                  <a:pt x="67" y="842"/>
                </a:cubicBezTo>
                <a:lnTo>
                  <a:pt x="68" y="842"/>
                </a:lnTo>
                <a:lnTo>
                  <a:pt x="68" y="842"/>
                </a:lnTo>
                <a:lnTo>
                  <a:pt x="21" y="895"/>
                </a:lnTo>
                <a:lnTo>
                  <a:pt x="20" y="890"/>
                </a:lnTo>
                <a:lnTo>
                  <a:pt x="20" y="886"/>
                </a:lnTo>
                <a:cubicBezTo>
                  <a:pt x="18" y="873"/>
                  <a:pt x="23" y="859"/>
                  <a:pt x="32" y="849"/>
                </a:cubicBezTo>
                <a:cubicBezTo>
                  <a:pt x="41" y="839"/>
                  <a:pt x="54" y="833"/>
                  <a:pt x="67" y="833"/>
                </a:cubicBezTo>
                <a:lnTo>
                  <a:pt x="68" y="833"/>
                </a:lnTo>
                <a:lnTo>
                  <a:pt x="20" y="881"/>
                </a:lnTo>
                <a:lnTo>
                  <a:pt x="20" y="875"/>
                </a:lnTo>
                <a:lnTo>
                  <a:pt x="20" y="871"/>
                </a:lnTo>
                <a:cubicBezTo>
                  <a:pt x="20" y="845"/>
                  <a:pt x="41" y="823"/>
                  <a:pt x="68" y="823"/>
                </a:cubicBezTo>
                <a:cubicBezTo>
                  <a:pt x="94" y="823"/>
                  <a:pt x="116" y="845"/>
                  <a:pt x="116" y="871"/>
                </a:cubicBezTo>
                <a:lnTo>
                  <a:pt x="116" y="875"/>
                </a:lnTo>
                <a:lnTo>
                  <a:pt x="116" y="881"/>
                </a:lnTo>
                <a:lnTo>
                  <a:pt x="68" y="833"/>
                </a:lnTo>
                <a:lnTo>
                  <a:pt x="69" y="833"/>
                </a:lnTo>
                <a:cubicBezTo>
                  <a:pt x="92" y="833"/>
                  <a:pt x="112" y="849"/>
                  <a:pt x="116" y="872"/>
                </a:cubicBezTo>
                <a:lnTo>
                  <a:pt x="117" y="874"/>
                </a:lnTo>
                <a:cubicBezTo>
                  <a:pt x="117" y="877"/>
                  <a:pt x="117" y="880"/>
                  <a:pt x="117" y="883"/>
                </a:cubicBezTo>
                <a:lnTo>
                  <a:pt x="117" y="885"/>
                </a:lnTo>
                <a:cubicBezTo>
                  <a:pt x="117" y="912"/>
                  <a:pt x="96" y="933"/>
                  <a:pt x="69" y="933"/>
                </a:cubicBezTo>
                <a:cubicBezTo>
                  <a:pt x="43" y="933"/>
                  <a:pt x="21" y="912"/>
                  <a:pt x="21" y="885"/>
                </a:cubicBezTo>
                <a:lnTo>
                  <a:pt x="21" y="884"/>
                </a:lnTo>
                <a:cubicBezTo>
                  <a:pt x="21" y="881"/>
                  <a:pt x="22" y="879"/>
                  <a:pt x="22" y="876"/>
                </a:cubicBezTo>
                <a:lnTo>
                  <a:pt x="23" y="873"/>
                </a:lnTo>
                <a:lnTo>
                  <a:pt x="23" y="870"/>
                </a:lnTo>
                <a:lnTo>
                  <a:pt x="24" y="864"/>
                </a:lnTo>
                <a:cubicBezTo>
                  <a:pt x="31" y="840"/>
                  <a:pt x="55" y="824"/>
                  <a:pt x="80" y="829"/>
                </a:cubicBezTo>
                <a:cubicBezTo>
                  <a:pt x="105" y="834"/>
                  <a:pt x="122" y="857"/>
                  <a:pt x="118" y="883"/>
                </a:cubicBezTo>
                <a:lnTo>
                  <a:pt x="118" y="886"/>
                </a:lnTo>
                <a:cubicBezTo>
                  <a:pt x="118" y="889"/>
                  <a:pt x="117" y="892"/>
                  <a:pt x="116" y="895"/>
                </a:cubicBezTo>
                <a:lnTo>
                  <a:pt x="116" y="896"/>
                </a:lnTo>
                <a:lnTo>
                  <a:pt x="70" y="833"/>
                </a:lnTo>
                <a:lnTo>
                  <a:pt x="70" y="833"/>
                </a:lnTo>
                <a:lnTo>
                  <a:pt x="24" y="869"/>
                </a:lnTo>
                <a:lnTo>
                  <a:pt x="25" y="865"/>
                </a:lnTo>
                <a:lnTo>
                  <a:pt x="26" y="859"/>
                </a:lnTo>
                <a:lnTo>
                  <a:pt x="28" y="853"/>
                </a:lnTo>
                <a:lnTo>
                  <a:pt x="30" y="847"/>
                </a:lnTo>
                <a:cubicBezTo>
                  <a:pt x="36" y="827"/>
                  <a:pt x="55" y="814"/>
                  <a:pt x="75" y="814"/>
                </a:cubicBezTo>
                <a:cubicBezTo>
                  <a:pt x="96" y="814"/>
                  <a:pt x="114" y="827"/>
                  <a:pt x="121" y="847"/>
                </a:cubicBezTo>
                <a:lnTo>
                  <a:pt x="122" y="848"/>
                </a:lnTo>
                <a:cubicBezTo>
                  <a:pt x="123" y="851"/>
                  <a:pt x="123" y="855"/>
                  <a:pt x="124" y="858"/>
                </a:cubicBezTo>
                <a:lnTo>
                  <a:pt x="124" y="863"/>
                </a:lnTo>
                <a:lnTo>
                  <a:pt x="124" y="873"/>
                </a:lnTo>
                <a:lnTo>
                  <a:pt x="124" y="876"/>
                </a:lnTo>
                <a:cubicBezTo>
                  <a:pt x="124" y="900"/>
                  <a:pt x="107" y="920"/>
                  <a:pt x="84" y="923"/>
                </a:cubicBezTo>
                <a:cubicBezTo>
                  <a:pt x="61" y="927"/>
                  <a:pt x="38" y="913"/>
                  <a:pt x="31" y="891"/>
                </a:cubicBezTo>
                <a:lnTo>
                  <a:pt x="30" y="890"/>
                </a:lnTo>
                <a:cubicBezTo>
                  <a:pt x="30" y="887"/>
                  <a:pt x="29" y="885"/>
                  <a:pt x="29" y="882"/>
                </a:cubicBezTo>
                <a:lnTo>
                  <a:pt x="28" y="879"/>
                </a:lnTo>
                <a:cubicBezTo>
                  <a:pt x="26" y="865"/>
                  <a:pt x="30" y="851"/>
                  <a:pt x="39" y="840"/>
                </a:cubicBezTo>
                <a:cubicBezTo>
                  <a:pt x="48" y="830"/>
                  <a:pt x="61" y="823"/>
                  <a:pt x="75" y="823"/>
                </a:cubicBezTo>
                <a:lnTo>
                  <a:pt x="76" y="823"/>
                </a:lnTo>
                <a:lnTo>
                  <a:pt x="28" y="871"/>
                </a:lnTo>
                <a:lnTo>
                  <a:pt x="28" y="866"/>
                </a:lnTo>
                <a:lnTo>
                  <a:pt x="28" y="862"/>
                </a:lnTo>
                <a:lnTo>
                  <a:pt x="110" y="896"/>
                </a:lnTo>
                <a:lnTo>
                  <a:pt x="108" y="898"/>
                </a:lnTo>
                <a:lnTo>
                  <a:pt x="101" y="904"/>
                </a:lnTo>
                <a:cubicBezTo>
                  <a:pt x="87" y="915"/>
                  <a:pt x="67" y="918"/>
                  <a:pt x="51" y="910"/>
                </a:cubicBezTo>
                <a:cubicBezTo>
                  <a:pt x="34" y="902"/>
                  <a:pt x="23" y="885"/>
                  <a:pt x="23" y="866"/>
                </a:cubicBezTo>
                <a:lnTo>
                  <a:pt x="23" y="864"/>
                </a:lnTo>
                <a:cubicBezTo>
                  <a:pt x="23" y="858"/>
                  <a:pt x="25" y="852"/>
                  <a:pt x="27" y="847"/>
                </a:cubicBezTo>
                <a:lnTo>
                  <a:pt x="28" y="844"/>
                </a:lnTo>
                <a:cubicBezTo>
                  <a:pt x="37" y="821"/>
                  <a:pt x="62" y="809"/>
                  <a:pt x="85" y="816"/>
                </a:cubicBezTo>
                <a:cubicBezTo>
                  <a:pt x="109" y="822"/>
                  <a:pt x="124" y="846"/>
                  <a:pt x="120" y="870"/>
                </a:cubicBezTo>
                <a:lnTo>
                  <a:pt x="119" y="873"/>
                </a:lnTo>
                <a:cubicBezTo>
                  <a:pt x="119" y="875"/>
                  <a:pt x="118" y="878"/>
                  <a:pt x="118" y="880"/>
                </a:cubicBezTo>
                <a:lnTo>
                  <a:pt x="117" y="882"/>
                </a:lnTo>
                <a:cubicBezTo>
                  <a:pt x="110" y="904"/>
                  <a:pt x="87" y="918"/>
                  <a:pt x="64" y="914"/>
                </a:cubicBezTo>
                <a:cubicBezTo>
                  <a:pt x="41" y="910"/>
                  <a:pt x="23" y="890"/>
                  <a:pt x="23" y="866"/>
                </a:cubicBezTo>
                <a:lnTo>
                  <a:pt x="23" y="864"/>
                </a:lnTo>
                <a:lnTo>
                  <a:pt x="24" y="854"/>
                </a:lnTo>
                <a:lnTo>
                  <a:pt x="24" y="854"/>
                </a:lnTo>
                <a:lnTo>
                  <a:pt x="24" y="852"/>
                </a:lnTo>
                <a:cubicBezTo>
                  <a:pt x="24" y="826"/>
                  <a:pt x="45" y="804"/>
                  <a:pt x="72" y="804"/>
                </a:cubicBezTo>
                <a:cubicBezTo>
                  <a:pt x="98" y="804"/>
                  <a:pt x="120" y="826"/>
                  <a:pt x="120" y="852"/>
                </a:cubicBezTo>
                <a:lnTo>
                  <a:pt x="120" y="855"/>
                </a:lnTo>
                <a:lnTo>
                  <a:pt x="120" y="858"/>
                </a:lnTo>
                <a:lnTo>
                  <a:pt x="120" y="868"/>
                </a:lnTo>
                <a:lnTo>
                  <a:pt x="120" y="871"/>
                </a:lnTo>
                <a:cubicBezTo>
                  <a:pt x="120" y="898"/>
                  <a:pt x="99" y="919"/>
                  <a:pt x="72" y="919"/>
                </a:cubicBezTo>
                <a:cubicBezTo>
                  <a:pt x="46" y="919"/>
                  <a:pt x="24" y="898"/>
                  <a:pt x="24" y="871"/>
                </a:cubicBezTo>
                <a:lnTo>
                  <a:pt x="24" y="867"/>
                </a:lnTo>
                <a:lnTo>
                  <a:pt x="24" y="866"/>
                </a:lnTo>
                <a:cubicBezTo>
                  <a:pt x="24" y="863"/>
                  <a:pt x="24" y="860"/>
                  <a:pt x="24" y="857"/>
                </a:cubicBezTo>
                <a:lnTo>
                  <a:pt x="25" y="852"/>
                </a:lnTo>
                <a:lnTo>
                  <a:pt x="25" y="865"/>
                </a:lnTo>
                <a:lnTo>
                  <a:pt x="25" y="862"/>
                </a:lnTo>
                <a:lnTo>
                  <a:pt x="26" y="869"/>
                </a:lnTo>
                <a:lnTo>
                  <a:pt x="26" y="868"/>
                </a:lnTo>
                <a:lnTo>
                  <a:pt x="119" y="852"/>
                </a:lnTo>
                <a:lnTo>
                  <a:pt x="119" y="855"/>
                </a:lnTo>
                <a:lnTo>
                  <a:pt x="118" y="843"/>
                </a:lnTo>
                <a:lnTo>
                  <a:pt x="119" y="845"/>
                </a:lnTo>
                <a:lnTo>
                  <a:pt x="24" y="857"/>
                </a:lnTo>
                <a:lnTo>
                  <a:pt x="24" y="855"/>
                </a:lnTo>
                <a:cubicBezTo>
                  <a:pt x="24" y="853"/>
                  <a:pt x="24" y="850"/>
                  <a:pt x="24" y="848"/>
                </a:cubicBezTo>
                <a:lnTo>
                  <a:pt x="25" y="845"/>
                </a:lnTo>
                <a:lnTo>
                  <a:pt x="24" y="851"/>
                </a:lnTo>
                <a:lnTo>
                  <a:pt x="24" y="848"/>
                </a:lnTo>
                <a:lnTo>
                  <a:pt x="24" y="847"/>
                </a:lnTo>
                <a:cubicBezTo>
                  <a:pt x="24" y="821"/>
                  <a:pt x="46" y="799"/>
                  <a:pt x="72" y="799"/>
                </a:cubicBezTo>
                <a:cubicBezTo>
                  <a:pt x="99" y="799"/>
                  <a:pt x="120" y="821"/>
                  <a:pt x="120" y="847"/>
                </a:cubicBezTo>
                <a:lnTo>
                  <a:pt x="120" y="850"/>
                </a:lnTo>
                <a:lnTo>
                  <a:pt x="120" y="854"/>
                </a:lnTo>
                <a:lnTo>
                  <a:pt x="120" y="864"/>
                </a:lnTo>
                <a:lnTo>
                  <a:pt x="120" y="862"/>
                </a:lnTo>
                <a:cubicBezTo>
                  <a:pt x="120" y="884"/>
                  <a:pt x="105" y="904"/>
                  <a:pt x="83" y="909"/>
                </a:cubicBezTo>
                <a:cubicBezTo>
                  <a:pt x="61" y="914"/>
                  <a:pt x="39" y="903"/>
                  <a:pt x="29" y="883"/>
                </a:cubicBezTo>
                <a:lnTo>
                  <a:pt x="29" y="882"/>
                </a:lnTo>
                <a:cubicBezTo>
                  <a:pt x="26" y="878"/>
                  <a:pt x="25" y="872"/>
                  <a:pt x="24" y="867"/>
                </a:cubicBezTo>
                <a:lnTo>
                  <a:pt x="23" y="863"/>
                </a:lnTo>
                <a:cubicBezTo>
                  <a:pt x="23" y="860"/>
                  <a:pt x="23" y="857"/>
                  <a:pt x="23" y="854"/>
                </a:cubicBezTo>
                <a:lnTo>
                  <a:pt x="24" y="846"/>
                </a:lnTo>
                <a:lnTo>
                  <a:pt x="24" y="839"/>
                </a:lnTo>
                <a:cubicBezTo>
                  <a:pt x="26" y="815"/>
                  <a:pt x="45" y="797"/>
                  <a:pt x="69" y="795"/>
                </a:cubicBezTo>
                <a:cubicBezTo>
                  <a:pt x="93" y="794"/>
                  <a:pt x="114" y="810"/>
                  <a:pt x="119" y="834"/>
                </a:cubicBezTo>
                <a:lnTo>
                  <a:pt x="120" y="839"/>
                </a:lnTo>
                <a:lnTo>
                  <a:pt x="121" y="847"/>
                </a:lnTo>
                <a:cubicBezTo>
                  <a:pt x="124" y="872"/>
                  <a:pt x="108" y="894"/>
                  <a:pt x="84" y="899"/>
                </a:cubicBezTo>
                <a:cubicBezTo>
                  <a:pt x="60" y="905"/>
                  <a:pt x="36" y="891"/>
                  <a:pt x="28" y="868"/>
                </a:cubicBezTo>
                <a:lnTo>
                  <a:pt x="27" y="866"/>
                </a:lnTo>
                <a:cubicBezTo>
                  <a:pt x="27" y="863"/>
                  <a:pt x="26" y="861"/>
                  <a:pt x="25" y="858"/>
                </a:cubicBezTo>
                <a:lnTo>
                  <a:pt x="25" y="854"/>
                </a:lnTo>
                <a:cubicBezTo>
                  <a:pt x="24" y="851"/>
                  <a:pt x="24" y="847"/>
                  <a:pt x="25" y="843"/>
                </a:cubicBezTo>
                <a:lnTo>
                  <a:pt x="25" y="838"/>
                </a:lnTo>
                <a:lnTo>
                  <a:pt x="26" y="832"/>
                </a:lnTo>
                <a:cubicBezTo>
                  <a:pt x="29" y="807"/>
                  <a:pt x="51" y="788"/>
                  <a:pt x="76" y="790"/>
                </a:cubicBezTo>
                <a:cubicBezTo>
                  <a:pt x="102" y="792"/>
                  <a:pt x="121" y="813"/>
                  <a:pt x="121" y="838"/>
                </a:cubicBezTo>
                <a:lnTo>
                  <a:pt x="121" y="840"/>
                </a:lnTo>
                <a:cubicBezTo>
                  <a:pt x="121" y="843"/>
                  <a:pt x="121" y="845"/>
                  <a:pt x="121" y="848"/>
                </a:cubicBezTo>
                <a:lnTo>
                  <a:pt x="120" y="851"/>
                </a:lnTo>
                <a:lnTo>
                  <a:pt x="73" y="795"/>
                </a:lnTo>
                <a:lnTo>
                  <a:pt x="73" y="795"/>
                </a:lnTo>
                <a:lnTo>
                  <a:pt x="75" y="795"/>
                </a:lnTo>
                <a:lnTo>
                  <a:pt x="27" y="843"/>
                </a:lnTo>
                <a:lnTo>
                  <a:pt x="27" y="838"/>
                </a:lnTo>
                <a:lnTo>
                  <a:pt x="27" y="833"/>
                </a:lnTo>
                <a:cubicBezTo>
                  <a:pt x="27" y="810"/>
                  <a:pt x="43" y="791"/>
                  <a:pt x="66" y="786"/>
                </a:cubicBezTo>
                <a:cubicBezTo>
                  <a:pt x="88" y="782"/>
                  <a:pt x="111" y="794"/>
                  <a:pt x="120" y="816"/>
                </a:cubicBezTo>
                <a:lnTo>
                  <a:pt x="121" y="818"/>
                </a:lnTo>
                <a:lnTo>
                  <a:pt x="114" y="807"/>
                </a:lnTo>
                <a:lnTo>
                  <a:pt x="116" y="809"/>
                </a:lnTo>
                <a:lnTo>
                  <a:pt x="30" y="829"/>
                </a:lnTo>
                <a:lnTo>
                  <a:pt x="31" y="826"/>
                </a:lnTo>
                <a:lnTo>
                  <a:pt x="32" y="822"/>
                </a:lnTo>
                <a:cubicBezTo>
                  <a:pt x="38" y="798"/>
                  <a:pt x="60" y="783"/>
                  <a:pt x="84" y="786"/>
                </a:cubicBezTo>
                <a:cubicBezTo>
                  <a:pt x="108" y="789"/>
                  <a:pt x="126" y="809"/>
                  <a:pt x="126" y="833"/>
                </a:cubicBezTo>
                <a:lnTo>
                  <a:pt x="126" y="838"/>
                </a:lnTo>
                <a:lnTo>
                  <a:pt x="126" y="843"/>
                </a:lnTo>
                <a:lnTo>
                  <a:pt x="33" y="828"/>
                </a:lnTo>
                <a:lnTo>
                  <a:pt x="33" y="826"/>
                </a:lnTo>
                <a:lnTo>
                  <a:pt x="31" y="841"/>
                </a:lnTo>
                <a:lnTo>
                  <a:pt x="31" y="838"/>
                </a:lnTo>
                <a:lnTo>
                  <a:pt x="32" y="828"/>
                </a:lnTo>
                <a:lnTo>
                  <a:pt x="32" y="823"/>
                </a:lnTo>
                <a:lnTo>
                  <a:pt x="80" y="876"/>
                </a:lnTo>
                <a:lnTo>
                  <a:pt x="79" y="876"/>
                </a:lnTo>
                <a:lnTo>
                  <a:pt x="127" y="824"/>
                </a:lnTo>
                <a:lnTo>
                  <a:pt x="128" y="829"/>
                </a:lnTo>
                <a:lnTo>
                  <a:pt x="128" y="833"/>
                </a:lnTo>
                <a:lnTo>
                  <a:pt x="33" y="829"/>
                </a:lnTo>
                <a:lnTo>
                  <a:pt x="34" y="826"/>
                </a:lnTo>
                <a:lnTo>
                  <a:pt x="33" y="835"/>
                </a:lnTo>
                <a:lnTo>
                  <a:pt x="33" y="833"/>
                </a:lnTo>
                <a:cubicBezTo>
                  <a:pt x="33" y="807"/>
                  <a:pt x="54" y="785"/>
                  <a:pt x="81" y="785"/>
                </a:cubicBezTo>
                <a:lnTo>
                  <a:pt x="81" y="785"/>
                </a:lnTo>
                <a:lnTo>
                  <a:pt x="82" y="785"/>
                </a:lnTo>
                <a:lnTo>
                  <a:pt x="34" y="833"/>
                </a:lnTo>
                <a:lnTo>
                  <a:pt x="34" y="828"/>
                </a:lnTo>
                <a:lnTo>
                  <a:pt x="34" y="829"/>
                </a:lnTo>
                <a:cubicBezTo>
                  <a:pt x="34" y="826"/>
                  <a:pt x="34" y="823"/>
                  <a:pt x="34" y="820"/>
                </a:cubicBezTo>
                <a:lnTo>
                  <a:pt x="35" y="814"/>
                </a:lnTo>
                <a:lnTo>
                  <a:pt x="35" y="809"/>
                </a:lnTo>
                <a:lnTo>
                  <a:pt x="129" y="830"/>
                </a:lnTo>
                <a:lnTo>
                  <a:pt x="128" y="831"/>
                </a:lnTo>
                <a:lnTo>
                  <a:pt x="130" y="824"/>
                </a:lnTo>
                <a:lnTo>
                  <a:pt x="129" y="827"/>
                </a:lnTo>
                <a:lnTo>
                  <a:pt x="128" y="833"/>
                </a:lnTo>
                <a:lnTo>
                  <a:pt x="41" y="797"/>
                </a:lnTo>
                <a:lnTo>
                  <a:pt x="42" y="796"/>
                </a:lnTo>
                <a:lnTo>
                  <a:pt x="34" y="816"/>
                </a:lnTo>
                <a:lnTo>
                  <a:pt x="35" y="812"/>
                </a:lnTo>
                <a:lnTo>
                  <a:pt x="34" y="819"/>
                </a:lnTo>
                <a:lnTo>
                  <a:pt x="34" y="814"/>
                </a:lnTo>
                <a:lnTo>
                  <a:pt x="34" y="815"/>
                </a:lnTo>
                <a:cubicBezTo>
                  <a:pt x="33" y="801"/>
                  <a:pt x="37" y="788"/>
                  <a:pt x="46" y="777"/>
                </a:cubicBezTo>
                <a:cubicBezTo>
                  <a:pt x="55" y="767"/>
                  <a:pt x="68" y="761"/>
                  <a:pt x="82" y="761"/>
                </a:cubicBezTo>
                <a:lnTo>
                  <a:pt x="83" y="761"/>
                </a:lnTo>
                <a:cubicBezTo>
                  <a:pt x="109" y="761"/>
                  <a:pt x="131" y="783"/>
                  <a:pt x="131" y="809"/>
                </a:cubicBezTo>
                <a:cubicBezTo>
                  <a:pt x="131" y="836"/>
                  <a:pt x="109" y="857"/>
                  <a:pt x="83" y="857"/>
                </a:cubicBezTo>
                <a:lnTo>
                  <a:pt x="82" y="857"/>
                </a:lnTo>
                <a:lnTo>
                  <a:pt x="82" y="857"/>
                </a:lnTo>
                <a:cubicBezTo>
                  <a:pt x="55" y="857"/>
                  <a:pt x="34" y="836"/>
                  <a:pt x="34" y="809"/>
                </a:cubicBezTo>
                <a:cubicBezTo>
                  <a:pt x="34" y="783"/>
                  <a:pt x="55" y="761"/>
                  <a:pt x="82" y="761"/>
                </a:cubicBezTo>
                <a:lnTo>
                  <a:pt x="83" y="761"/>
                </a:lnTo>
                <a:lnTo>
                  <a:pt x="84" y="761"/>
                </a:lnTo>
                <a:lnTo>
                  <a:pt x="36" y="809"/>
                </a:lnTo>
                <a:lnTo>
                  <a:pt x="36" y="806"/>
                </a:lnTo>
                <a:lnTo>
                  <a:pt x="37" y="818"/>
                </a:lnTo>
                <a:lnTo>
                  <a:pt x="37" y="816"/>
                </a:lnTo>
                <a:lnTo>
                  <a:pt x="131" y="809"/>
                </a:lnTo>
                <a:lnTo>
                  <a:pt x="131" y="814"/>
                </a:lnTo>
                <a:lnTo>
                  <a:pt x="130" y="821"/>
                </a:lnTo>
                <a:lnTo>
                  <a:pt x="130" y="813"/>
                </a:lnTo>
                <a:lnTo>
                  <a:pt x="130" y="814"/>
                </a:lnTo>
                <a:lnTo>
                  <a:pt x="36" y="803"/>
                </a:lnTo>
                <a:lnTo>
                  <a:pt x="37" y="799"/>
                </a:lnTo>
                <a:lnTo>
                  <a:pt x="38" y="793"/>
                </a:lnTo>
                <a:cubicBezTo>
                  <a:pt x="44" y="771"/>
                  <a:pt x="63" y="756"/>
                  <a:pt x="85" y="756"/>
                </a:cubicBezTo>
                <a:lnTo>
                  <a:pt x="86" y="756"/>
                </a:lnTo>
                <a:lnTo>
                  <a:pt x="48" y="776"/>
                </a:lnTo>
                <a:lnTo>
                  <a:pt x="49" y="774"/>
                </a:lnTo>
                <a:lnTo>
                  <a:pt x="43" y="785"/>
                </a:lnTo>
                <a:lnTo>
                  <a:pt x="44" y="782"/>
                </a:lnTo>
                <a:lnTo>
                  <a:pt x="88" y="848"/>
                </a:lnTo>
                <a:lnTo>
                  <a:pt x="88" y="848"/>
                </a:lnTo>
                <a:lnTo>
                  <a:pt x="135" y="792"/>
                </a:lnTo>
                <a:lnTo>
                  <a:pt x="136" y="795"/>
                </a:lnTo>
                <a:cubicBezTo>
                  <a:pt x="136" y="798"/>
                  <a:pt x="136" y="800"/>
                  <a:pt x="136" y="803"/>
                </a:cubicBezTo>
                <a:lnTo>
                  <a:pt x="136" y="804"/>
                </a:lnTo>
                <a:cubicBezTo>
                  <a:pt x="136" y="831"/>
                  <a:pt x="115" y="852"/>
                  <a:pt x="88" y="852"/>
                </a:cubicBezTo>
                <a:cubicBezTo>
                  <a:pt x="62" y="852"/>
                  <a:pt x="40" y="831"/>
                  <a:pt x="40" y="804"/>
                </a:cubicBezTo>
                <a:lnTo>
                  <a:pt x="40" y="800"/>
                </a:lnTo>
                <a:lnTo>
                  <a:pt x="40" y="795"/>
                </a:lnTo>
                <a:cubicBezTo>
                  <a:pt x="40" y="768"/>
                  <a:pt x="62" y="747"/>
                  <a:pt x="88" y="747"/>
                </a:cubicBezTo>
                <a:lnTo>
                  <a:pt x="89" y="747"/>
                </a:lnTo>
                <a:lnTo>
                  <a:pt x="41" y="795"/>
                </a:lnTo>
                <a:lnTo>
                  <a:pt x="41" y="790"/>
                </a:lnTo>
                <a:lnTo>
                  <a:pt x="41" y="785"/>
                </a:lnTo>
                <a:cubicBezTo>
                  <a:pt x="41" y="759"/>
                  <a:pt x="63" y="737"/>
                  <a:pt x="89" y="737"/>
                </a:cubicBezTo>
                <a:cubicBezTo>
                  <a:pt x="116" y="737"/>
                  <a:pt x="137" y="759"/>
                  <a:pt x="137" y="785"/>
                </a:cubicBezTo>
                <a:lnTo>
                  <a:pt x="137" y="787"/>
                </a:lnTo>
                <a:lnTo>
                  <a:pt x="137" y="790"/>
                </a:lnTo>
                <a:lnTo>
                  <a:pt x="42" y="786"/>
                </a:lnTo>
                <a:lnTo>
                  <a:pt x="42" y="781"/>
                </a:lnTo>
                <a:lnTo>
                  <a:pt x="90" y="833"/>
                </a:lnTo>
                <a:lnTo>
                  <a:pt x="88" y="833"/>
                </a:lnTo>
                <a:cubicBezTo>
                  <a:pt x="62" y="833"/>
                  <a:pt x="40" y="812"/>
                  <a:pt x="40" y="785"/>
                </a:cubicBezTo>
                <a:cubicBezTo>
                  <a:pt x="40" y="759"/>
                  <a:pt x="62" y="737"/>
                  <a:pt x="88" y="737"/>
                </a:cubicBezTo>
                <a:lnTo>
                  <a:pt x="89" y="737"/>
                </a:lnTo>
                <a:cubicBezTo>
                  <a:pt x="116" y="737"/>
                  <a:pt x="137" y="759"/>
                  <a:pt x="137" y="785"/>
                </a:cubicBezTo>
                <a:cubicBezTo>
                  <a:pt x="137" y="812"/>
                  <a:pt x="116" y="833"/>
                  <a:pt x="89" y="833"/>
                </a:cubicBezTo>
                <a:lnTo>
                  <a:pt x="88" y="833"/>
                </a:lnTo>
                <a:cubicBezTo>
                  <a:pt x="74" y="833"/>
                  <a:pt x="61" y="828"/>
                  <a:pt x="52" y="817"/>
                </a:cubicBezTo>
                <a:cubicBezTo>
                  <a:pt x="43" y="807"/>
                  <a:pt x="39" y="794"/>
                  <a:pt x="40" y="780"/>
                </a:cubicBezTo>
                <a:lnTo>
                  <a:pt x="41" y="776"/>
                </a:lnTo>
                <a:lnTo>
                  <a:pt x="41" y="771"/>
                </a:lnTo>
                <a:cubicBezTo>
                  <a:pt x="42" y="768"/>
                  <a:pt x="43" y="765"/>
                  <a:pt x="43" y="762"/>
                </a:cubicBezTo>
                <a:lnTo>
                  <a:pt x="44" y="761"/>
                </a:lnTo>
                <a:cubicBezTo>
                  <a:pt x="51" y="738"/>
                  <a:pt x="74" y="725"/>
                  <a:pt x="97" y="729"/>
                </a:cubicBezTo>
                <a:cubicBezTo>
                  <a:pt x="120" y="732"/>
                  <a:pt x="137" y="752"/>
                  <a:pt x="137" y="776"/>
                </a:cubicBezTo>
                <a:lnTo>
                  <a:pt x="137" y="779"/>
                </a:lnTo>
                <a:lnTo>
                  <a:pt x="137" y="783"/>
                </a:lnTo>
                <a:lnTo>
                  <a:pt x="137" y="793"/>
                </a:lnTo>
                <a:lnTo>
                  <a:pt x="137" y="790"/>
                </a:lnTo>
                <a:cubicBezTo>
                  <a:pt x="137" y="817"/>
                  <a:pt x="115" y="838"/>
                  <a:pt x="89" y="838"/>
                </a:cubicBezTo>
                <a:cubicBezTo>
                  <a:pt x="62" y="838"/>
                  <a:pt x="41" y="817"/>
                  <a:pt x="41" y="790"/>
                </a:cubicBezTo>
                <a:lnTo>
                  <a:pt x="41" y="789"/>
                </a:lnTo>
                <a:lnTo>
                  <a:pt x="41" y="786"/>
                </a:lnTo>
                <a:lnTo>
                  <a:pt x="41" y="785"/>
                </a:lnTo>
                <a:cubicBezTo>
                  <a:pt x="39" y="772"/>
                  <a:pt x="44" y="759"/>
                  <a:pt x="53" y="749"/>
                </a:cubicBezTo>
                <a:cubicBezTo>
                  <a:pt x="62" y="739"/>
                  <a:pt x="75" y="733"/>
                  <a:pt x="88" y="733"/>
                </a:cubicBezTo>
                <a:lnTo>
                  <a:pt x="89" y="733"/>
                </a:lnTo>
                <a:lnTo>
                  <a:pt x="42" y="786"/>
                </a:lnTo>
                <a:lnTo>
                  <a:pt x="41" y="782"/>
                </a:lnTo>
                <a:lnTo>
                  <a:pt x="41" y="776"/>
                </a:lnTo>
                <a:lnTo>
                  <a:pt x="40" y="768"/>
                </a:lnTo>
                <a:lnTo>
                  <a:pt x="40" y="766"/>
                </a:lnTo>
                <a:cubicBezTo>
                  <a:pt x="40" y="740"/>
                  <a:pt x="62" y="718"/>
                  <a:pt x="88" y="718"/>
                </a:cubicBezTo>
                <a:cubicBezTo>
                  <a:pt x="115" y="718"/>
                  <a:pt x="136" y="740"/>
                  <a:pt x="136" y="766"/>
                </a:cubicBezTo>
                <a:lnTo>
                  <a:pt x="136" y="768"/>
                </a:lnTo>
                <a:lnTo>
                  <a:pt x="136" y="772"/>
                </a:lnTo>
                <a:lnTo>
                  <a:pt x="136" y="775"/>
                </a:lnTo>
                <a:lnTo>
                  <a:pt x="136" y="776"/>
                </a:lnTo>
                <a:cubicBezTo>
                  <a:pt x="136" y="802"/>
                  <a:pt x="115" y="824"/>
                  <a:pt x="88" y="824"/>
                </a:cubicBezTo>
                <a:cubicBezTo>
                  <a:pt x="62" y="824"/>
                  <a:pt x="40" y="802"/>
                  <a:pt x="40" y="776"/>
                </a:cubicBezTo>
                <a:lnTo>
                  <a:pt x="40" y="772"/>
                </a:lnTo>
                <a:lnTo>
                  <a:pt x="40" y="770"/>
                </a:lnTo>
                <a:lnTo>
                  <a:pt x="40" y="764"/>
                </a:lnTo>
                <a:lnTo>
                  <a:pt x="39" y="757"/>
                </a:lnTo>
                <a:cubicBezTo>
                  <a:pt x="39" y="730"/>
                  <a:pt x="61" y="709"/>
                  <a:pt x="87" y="709"/>
                </a:cubicBezTo>
                <a:cubicBezTo>
                  <a:pt x="114" y="709"/>
                  <a:pt x="135" y="730"/>
                  <a:pt x="135" y="757"/>
                </a:cubicBezTo>
                <a:lnTo>
                  <a:pt x="135" y="760"/>
                </a:lnTo>
                <a:lnTo>
                  <a:pt x="136" y="762"/>
                </a:lnTo>
                <a:lnTo>
                  <a:pt x="136" y="769"/>
                </a:lnTo>
                <a:lnTo>
                  <a:pt x="136" y="776"/>
                </a:lnTo>
                <a:cubicBezTo>
                  <a:pt x="136" y="802"/>
                  <a:pt x="115" y="824"/>
                  <a:pt x="88" y="824"/>
                </a:cubicBezTo>
                <a:cubicBezTo>
                  <a:pt x="62" y="824"/>
                  <a:pt x="40" y="802"/>
                  <a:pt x="40" y="776"/>
                </a:cubicBezTo>
                <a:lnTo>
                  <a:pt x="40" y="775"/>
                </a:lnTo>
                <a:lnTo>
                  <a:pt x="40" y="773"/>
                </a:lnTo>
                <a:lnTo>
                  <a:pt x="40" y="770"/>
                </a:lnTo>
                <a:cubicBezTo>
                  <a:pt x="39" y="757"/>
                  <a:pt x="44" y="744"/>
                  <a:pt x="53" y="734"/>
                </a:cubicBezTo>
                <a:cubicBezTo>
                  <a:pt x="62" y="724"/>
                  <a:pt x="75" y="718"/>
                  <a:pt x="88" y="718"/>
                </a:cubicBezTo>
                <a:lnTo>
                  <a:pt x="88" y="718"/>
                </a:lnTo>
                <a:lnTo>
                  <a:pt x="41" y="761"/>
                </a:lnTo>
                <a:lnTo>
                  <a:pt x="41" y="757"/>
                </a:lnTo>
                <a:lnTo>
                  <a:pt x="42" y="752"/>
                </a:lnTo>
                <a:lnTo>
                  <a:pt x="89" y="805"/>
                </a:lnTo>
                <a:lnTo>
                  <a:pt x="88" y="805"/>
                </a:lnTo>
                <a:lnTo>
                  <a:pt x="136" y="753"/>
                </a:lnTo>
                <a:lnTo>
                  <a:pt x="136" y="758"/>
                </a:lnTo>
                <a:lnTo>
                  <a:pt x="136" y="766"/>
                </a:lnTo>
                <a:cubicBezTo>
                  <a:pt x="136" y="793"/>
                  <a:pt x="115" y="814"/>
                  <a:pt x="88" y="814"/>
                </a:cubicBezTo>
                <a:cubicBezTo>
                  <a:pt x="62" y="814"/>
                  <a:pt x="40" y="793"/>
                  <a:pt x="40" y="766"/>
                </a:cubicBezTo>
                <a:lnTo>
                  <a:pt x="40" y="765"/>
                </a:lnTo>
                <a:lnTo>
                  <a:pt x="40" y="762"/>
                </a:lnTo>
                <a:cubicBezTo>
                  <a:pt x="40" y="735"/>
                  <a:pt x="62" y="714"/>
                  <a:pt x="88" y="714"/>
                </a:cubicBezTo>
                <a:lnTo>
                  <a:pt x="89" y="714"/>
                </a:lnTo>
                <a:lnTo>
                  <a:pt x="41" y="762"/>
                </a:lnTo>
                <a:lnTo>
                  <a:pt x="41" y="757"/>
                </a:lnTo>
                <a:lnTo>
                  <a:pt x="41" y="758"/>
                </a:lnTo>
                <a:lnTo>
                  <a:pt x="137" y="752"/>
                </a:lnTo>
                <a:lnTo>
                  <a:pt x="137" y="754"/>
                </a:lnTo>
                <a:lnTo>
                  <a:pt x="137" y="757"/>
                </a:lnTo>
                <a:cubicBezTo>
                  <a:pt x="137" y="782"/>
                  <a:pt x="118" y="803"/>
                  <a:pt x="93" y="805"/>
                </a:cubicBezTo>
                <a:cubicBezTo>
                  <a:pt x="68" y="807"/>
                  <a:pt x="46" y="789"/>
                  <a:pt x="42" y="765"/>
                </a:cubicBezTo>
                <a:lnTo>
                  <a:pt x="41" y="762"/>
                </a:lnTo>
                <a:lnTo>
                  <a:pt x="41" y="764"/>
                </a:lnTo>
                <a:lnTo>
                  <a:pt x="136" y="752"/>
                </a:lnTo>
                <a:lnTo>
                  <a:pt x="136" y="752"/>
                </a:lnTo>
                <a:lnTo>
                  <a:pt x="136" y="756"/>
                </a:lnTo>
                <a:lnTo>
                  <a:pt x="136" y="759"/>
                </a:lnTo>
                <a:lnTo>
                  <a:pt x="137" y="765"/>
                </a:lnTo>
                <a:lnTo>
                  <a:pt x="137" y="771"/>
                </a:lnTo>
                <a:cubicBezTo>
                  <a:pt x="137" y="798"/>
                  <a:pt x="115" y="819"/>
                  <a:pt x="89" y="819"/>
                </a:cubicBezTo>
                <a:cubicBezTo>
                  <a:pt x="62" y="819"/>
                  <a:pt x="41" y="798"/>
                  <a:pt x="41" y="771"/>
                </a:cubicBezTo>
                <a:lnTo>
                  <a:pt x="41" y="769"/>
                </a:lnTo>
                <a:lnTo>
                  <a:pt x="41" y="768"/>
                </a:lnTo>
                <a:lnTo>
                  <a:pt x="40" y="761"/>
                </a:lnTo>
                <a:lnTo>
                  <a:pt x="40" y="752"/>
                </a:lnTo>
                <a:cubicBezTo>
                  <a:pt x="40" y="750"/>
                  <a:pt x="40" y="748"/>
                  <a:pt x="40" y="746"/>
                </a:cubicBezTo>
                <a:lnTo>
                  <a:pt x="41" y="742"/>
                </a:lnTo>
                <a:cubicBezTo>
                  <a:pt x="41" y="739"/>
                  <a:pt x="42" y="737"/>
                  <a:pt x="43" y="734"/>
                </a:cubicBezTo>
                <a:lnTo>
                  <a:pt x="43" y="732"/>
                </a:lnTo>
                <a:cubicBezTo>
                  <a:pt x="51" y="710"/>
                  <a:pt x="73" y="696"/>
                  <a:pt x="97" y="700"/>
                </a:cubicBezTo>
                <a:cubicBezTo>
                  <a:pt x="120" y="704"/>
                  <a:pt x="137" y="724"/>
                  <a:pt x="137" y="747"/>
                </a:cubicBezTo>
                <a:lnTo>
                  <a:pt x="137" y="752"/>
                </a:lnTo>
                <a:cubicBezTo>
                  <a:pt x="137" y="755"/>
                  <a:pt x="137" y="758"/>
                  <a:pt x="136" y="760"/>
                </a:cubicBezTo>
                <a:lnTo>
                  <a:pt x="136" y="763"/>
                </a:lnTo>
                <a:lnTo>
                  <a:pt x="136" y="755"/>
                </a:lnTo>
                <a:lnTo>
                  <a:pt x="136" y="757"/>
                </a:lnTo>
                <a:cubicBezTo>
                  <a:pt x="136" y="783"/>
                  <a:pt x="115" y="805"/>
                  <a:pt x="88" y="805"/>
                </a:cubicBezTo>
                <a:cubicBezTo>
                  <a:pt x="62" y="805"/>
                  <a:pt x="40" y="783"/>
                  <a:pt x="40" y="757"/>
                </a:cubicBezTo>
                <a:lnTo>
                  <a:pt x="40" y="753"/>
                </a:lnTo>
                <a:lnTo>
                  <a:pt x="40" y="747"/>
                </a:lnTo>
                <a:cubicBezTo>
                  <a:pt x="40" y="745"/>
                  <a:pt x="41" y="742"/>
                  <a:pt x="41" y="740"/>
                </a:cubicBezTo>
                <a:lnTo>
                  <a:pt x="42" y="737"/>
                </a:lnTo>
                <a:cubicBezTo>
                  <a:pt x="42" y="734"/>
                  <a:pt x="43" y="732"/>
                  <a:pt x="43" y="729"/>
                </a:cubicBezTo>
                <a:lnTo>
                  <a:pt x="44" y="728"/>
                </a:lnTo>
                <a:cubicBezTo>
                  <a:pt x="51" y="705"/>
                  <a:pt x="74" y="692"/>
                  <a:pt x="97" y="696"/>
                </a:cubicBezTo>
                <a:cubicBezTo>
                  <a:pt x="120" y="699"/>
                  <a:pt x="137" y="719"/>
                  <a:pt x="137" y="743"/>
                </a:cubicBezTo>
                <a:lnTo>
                  <a:pt x="137" y="745"/>
                </a:lnTo>
                <a:lnTo>
                  <a:pt x="137" y="747"/>
                </a:lnTo>
                <a:cubicBezTo>
                  <a:pt x="137" y="774"/>
                  <a:pt x="116" y="795"/>
                  <a:pt x="89" y="795"/>
                </a:cubicBezTo>
                <a:cubicBezTo>
                  <a:pt x="63" y="795"/>
                  <a:pt x="41" y="774"/>
                  <a:pt x="41" y="747"/>
                </a:cubicBezTo>
                <a:lnTo>
                  <a:pt x="41" y="746"/>
                </a:lnTo>
                <a:lnTo>
                  <a:pt x="41" y="742"/>
                </a:lnTo>
                <a:lnTo>
                  <a:pt x="41" y="739"/>
                </a:lnTo>
                <a:lnTo>
                  <a:pt x="41" y="738"/>
                </a:lnTo>
                <a:cubicBezTo>
                  <a:pt x="41" y="711"/>
                  <a:pt x="63" y="690"/>
                  <a:pt x="89" y="690"/>
                </a:cubicBezTo>
                <a:cubicBezTo>
                  <a:pt x="116" y="690"/>
                  <a:pt x="137" y="711"/>
                  <a:pt x="137" y="738"/>
                </a:cubicBezTo>
                <a:lnTo>
                  <a:pt x="137" y="739"/>
                </a:lnTo>
                <a:lnTo>
                  <a:pt x="137" y="732"/>
                </a:lnTo>
                <a:lnTo>
                  <a:pt x="137" y="735"/>
                </a:lnTo>
                <a:cubicBezTo>
                  <a:pt x="138" y="737"/>
                  <a:pt x="138" y="740"/>
                  <a:pt x="138" y="742"/>
                </a:cubicBezTo>
                <a:lnTo>
                  <a:pt x="138" y="746"/>
                </a:lnTo>
                <a:lnTo>
                  <a:pt x="136" y="731"/>
                </a:lnTo>
                <a:lnTo>
                  <a:pt x="136" y="732"/>
                </a:lnTo>
                <a:lnTo>
                  <a:pt x="44" y="736"/>
                </a:lnTo>
                <a:lnTo>
                  <a:pt x="44" y="734"/>
                </a:lnTo>
                <a:lnTo>
                  <a:pt x="47" y="725"/>
                </a:lnTo>
                <a:cubicBezTo>
                  <a:pt x="57" y="702"/>
                  <a:pt x="83" y="690"/>
                  <a:pt x="107" y="697"/>
                </a:cubicBezTo>
                <a:cubicBezTo>
                  <a:pt x="131" y="705"/>
                  <a:pt x="145" y="730"/>
                  <a:pt x="139" y="755"/>
                </a:cubicBezTo>
                <a:lnTo>
                  <a:pt x="138" y="757"/>
                </a:lnTo>
                <a:lnTo>
                  <a:pt x="138" y="757"/>
                </a:lnTo>
                <a:lnTo>
                  <a:pt x="91" y="699"/>
                </a:lnTo>
                <a:lnTo>
                  <a:pt x="92" y="699"/>
                </a:lnTo>
                <a:lnTo>
                  <a:pt x="93" y="699"/>
                </a:lnTo>
                <a:lnTo>
                  <a:pt x="45" y="752"/>
                </a:lnTo>
                <a:lnTo>
                  <a:pt x="45" y="746"/>
                </a:lnTo>
                <a:lnTo>
                  <a:pt x="44" y="744"/>
                </a:lnTo>
                <a:cubicBezTo>
                  <a:pt x="41" y="719"/>
                  <a:pt x="57" y="697"/>
                  <a:pt x="81" y="691"/>
                </a:cubicBezTo>
                <a:cubicBezTo>
                  <a:pt x="105" y="686"/>
                  <a:pt x="130" y="699"/>
                  <a:pt x="138" y="723"/>
                </a:cubicBezTo>
                <a:lnTo>
                  <a:pt x="138" y="724"/>
                </a:lnTo>
                <a:cubicBezTo>
                  <a:pt x="139" y="727"/>
                  <a:pt x="139" y="729"/>
                  <a:pt x="140" y="732"/>
                </a:cubicBezTo>
                <a:lnTo>
                  <a:pt x="140" y="735"/>
                </a:lnTo>
                <a:lnTo>
                  <a:pt x="141" y="739"/>
                </a:lnTo>
                <a:lnTo>
                  <a:pt x="139" y="731"/>
                </a:lnTo>
                <a:lnTo>
                  <a:pt x="140" y="732"/>
                </a:lnTo>
                <a:lnTo>
                  <a:pt x="46" y="747"/>
                </a:lnTo>
                <a:lnTo>
                  <a:pt x="46" y="746"/>
                </a:lnTo>
                <a:lnTo>
                  <a:pt x="46" y="753"/>
                </a:lnTo>
                <a:lnTo>
                  <a:pt x="46" y="750"/>
                </a:lnTo>
                <a:cubicBezTo>
                  <a:pt x="46" y="748"/>
                  <a:pt x="45" y="745"/>
                  <a:pt x="45" y="743"/>
                </a:cubicBezTo>
                <a:lnTo>
                  <a:pt x="45" y="733"/>
                </a:lnTo>
                <a:cubicBezTo>
                  <a:pt x="45" y="727"/>
                  <a:pt x="47" y="721"/>
                  <a:pt x="49" y="716"/>
                </a:cubicBezTo>
                <a:lnTo>
                  <a:pt x="51" y="711"/>
                </a:lnTo>
                <a:lnTo>
                  <a:pt x="95" y="776"/>
                </a:lnTo>
                <a:lnTo>
                  <a:pt x="94" y="776"/>
                </a:lnTo>
                <a:cubicBezTo>
                  <a:pt x="68" y="776"/>
                  <a:pt x="46" y="755"/>
                  <a:pt x="46" y="728"/>
                </a:cubicBezTo>
                <a:cubicBezTo>
                  <a:pt x="46" y="702"/>
                  <a:pt x="68" y="680"/>
                  <a:pt x="94" y="680"/>
                </a:cubicBezTo>
                <a:lnTo>
                  <a:pt x="95" y="680"/>
                </a:lnTo>
                <a:lnTo>
                  <a:pt x="47" y="728"/>
                </a:lnTo>
                <a:lnTo>
                  <a:pt x="47" y="725"/>
                </a:lnTo>
                <a:cubicBezTo>
                  <a:pt x="47" y="720"/>
                  <a:pt x="48" y="715"/>
                  <a:pt x="49" y="710"/>
                </a:cubicBezTo>
                <a:lnTo>
                  <a:pt x="50" y="709"/>
                </a:lnTo>
                <a:cubicBezTo>
                  <a:pt x="57" y="686"/>
                  <a:pt x="80" y="673"/>
                  <a:pt x="103" y="677"/>
                </a:cubicBezTo>
                <a:cubicBezTo>
                  <a:pt x="126" y="680"/>
                  <a:pt x="143" y="700"/>
                  <a:pt x="143" y="724"/>
                </a:cubicBezTo>
                <a:lnTo>
                  <a:pt x="143" y="727"/>
                </a:lnTo>
                <a:lnTo>
                  <a:pt x="143" y="731"/>
                </a:lnTo>
                <a:lnTo>
                  <a:pt x="143" y="736"/>
                </a:lnTo>
                <a:lnTo>
                  <a:pt x="142" y="724"/>
                </a:lnTo>
                <a:lnTo>
                  <a:pt x="143" y="726"/>
                </a:lnTo>
                <a:lnTo>
                  <a:pt x="48" y="738"/>
                </a:lnTo>
                <a:lnTo>
                  <a:pt x="48" y="736"/>
                </a:lnTo>
                <a:lnTo>
                  <a:pt x="49" y="726"/>
                </a:lnTo>
                <a:lnTo>
                  <a:pt x="49" y="722"/>
                </a:lnTo>
                <a:lnTo>
                  <a:pt x="50" y="716"/>
                </a:lnTo>
                <a:cubicBezTo>
                  <a:pt x="54" y="694"/>
                  <a:pt x="72" y="678"/>
                  <a:pt x="94" y="676"/>
                </a:cubicBezTo>
                <a:cubicBezTo>
                  <a:pt x="116" y="674"/>
                  <a:pt x="136" y="688"/>
                  <a:pt x="143" y="709"/>
                </a:cubicBezTo>
                <a:lnTo>
                  <a:pt x="144" y="710"/>
                </a:lnTo>
                <a:cubicBezTo>
                  <a:pt x="145" y="715"/>
                  <a:pt x="146" y="720"/>
                  <a:pt x="146" y="725"/>
                </a:cubicBezTo>
                <a:lnTo>
                  <a:pt x="146" y="728"/>
                </a:lnTo>
                <a:lnTo>
                  <a:pt x="98" y="680"/>
                </a:lnTo>
                <a:lnTo>
                  <a:pt x="98" y="680"/>
                </a:lnTo>
                <a:cubicBezTo>
                  <a:pt x="125" y="680"/>
                  <a:pt x="146" y="702"/>
                  <a:pt x="146" y="728"/>
                </a:cubicBezTo>
                <a:lnTo>
                  <a:pt x="146" y="731"/>
                </a:lnTo>
                <a:lnTo>
                  <a:pt x="146" y="733"/>
                </a:lnTo>
                <a:cubicBezTo>
                  <a:pt x="146" y="760"/>
                  <a:pt x="125" y="781"/>
                  <a:pt x="98" y="781"/>
                </a:cubicBezTo>
                <a:cubicBezTo>
                  <a:pt x="72" y="781"/>
                  <a:pt x="50" y="760"/>
                  <a:pt x="50" y="733"/>
                </a:cubicBezTo>
                <a:lnTo>
                  <a:pt x="50" y="729"/>
                </a:lnTo>
                <a:lnTo>
                  <a:pt x="50" y="724"/>
                </a:lnTo>
                <a:lnTo>
                  <a:pt x="50" y="720"/>
                </a:lnTo>
                <a:lnTo>
                  <a:pt x="50" y="719"/>
                </a:lnTo>
                <a:cubicBezTo>
                  <a:pt x="50" y="692"/>
                  <a:pt x="72" y="671"/>
                  <a:pt x="98" y="671"/>
                </a:cubicBezTo>
                <a:cubicBezTo>
                  <a:pt x="125" y="671"/>
                  <a:pt x="146" y="692"/>
                  <a:pt x="146" y="719"/>
                </a:cubicBezTo>
                <a:lnTo>
                  <a:pt x="146" y="721"/>
                </a:lnTo>
                <a:lnTo>
                  <a:pt x="146" y="724"/>
                </a:lnTo>
                <a:lnTo>
                  <a:pt x="51" y="715"/>
                </a:lnTo>
                <a:lnTo>
                  <a:pt x="52" y="712"/>
                </a:lnTo>
                <a:lnTo>
                  <a:pt x="52" y="710"/>
                </a:lnTo>
                <a:cubicBezTo>
                  <a:pt x="57" y="685"/>
                  <a:pt x="80" y="669"/>
                  <a:pt x="104" y="671"/>
                </a:cubicBezTo>
                <a:cubicBezTo>
                  <a:pt x="129" y="674"/>
                  <a:pt x="147" y="694"/>
                  <a:pt x="147" y="719"/>
                </a:cubicBezTo>
                <a:lnTo>
                  <a:pt x="147" y="721"/>
                </a:lnTo>
                <a:lnTo>
                  <a:pt x="147" y="731"/>
                </a:lnTo>
                <a:lnTo>
                  <a:pt x="147" y="728"/>
                </a:lnTo>
                <a:cubicBezTo>
                  <a:pt x="147" y="741"/>
                  <a:pt x="142" y="753"/>
                  <a:pt x="133" y="762"/>
                </a:cubicBezTo>
                <a:lnTo>
                  <a:pt x="132" y="762"/>
                </a:lnTo>
                <a:cubicBezTo>
                  <a:pt x="119" y="776"/>
                  <a:pt x="98" y="780"/>
                  <a:pt x="80" y="773"/>
                </a:cubicBezTo>
                <a:cubicBezTo>
                  <a:pt x="62" y="765"/>
                  <a:pt x="50" y="748"/>
                  <a:pt x="50" y="728"/>
                </a:cubicBezTo>
                <a:lnTo>
                  <a:pt x="50" y="725"/>
                </a:lnTo>
                <a:lnTo>
                  <a:pt x="50" y="719"/>
                </a:lnTo>
                <a:lnTo>
                  <a:pt x="50" y="713"/>
                </a:lnTo>
                <a:lnTo>
                  <a:pt x="50" y="709"/>
                </a:lnTo>
                <a:cubicBezTo>
                  <a:pt x="50" y="683"/>
                  <a:pt x="72" y="661"/>
                  <a:pt x="98" y="661"/>
                </a:cubicBezTo>
                <a:cubicBezTo>
                  <a:pt x="125" y="661"/>
                  <a:pt x="146" y="683"/>
                  <a:pt x="146" y="709"/>
                </a:cubicBezTo>
                <a:lnTo>
                  <a:pt x="146" y="710"/>
                </a:lnTo>
                <a:lnTo>
                  <a:pt x="146" y="702"/>
                </a:lnTo>
                <a:lnTo>
                  <a:pt x="146" y="705"/>
                </a:lnTo>
                <a:cubicBezTo>
                  <a:pt x="147" y="708"/>
                  <a:pt x="147" y="710"/>
                  <a:pt x="147" y="713"/>
                </a:cubicBezTo>
                <a:lnTo>
                  <a:pt x="147" y="719"/>
                </a:lnTo>
                <a:cubicBezTo>
                  <a:pt x="147" y="745"/>
                  <a:pt x="125" y="767"/>
                  <a:pt x="99" y="767"/>
                </a:cubicBezTo>
                <a:cubicBezTo>
                  <a:pt x="72" y="767"/>
                  <a:pt x="51" y="745"/>
                  <a:pt x="51" y="719"/>
                </a:cubicBezTo>
                <a:lnTo>
                  <a:pt x="51" y="714"/>
                </a:lnTo>
                <a:lnTo>
                  <a:pt x="51" y="714"/>
                </a:lnTo>
                <a:cubicBezTo>
                  <a:pt x="49" y="701"/>
                  <a:pt x="54" y="687"/>
                  <a:pt x="63" y="677"/>
                </a:cubicBezTo>
                <a:cubicBezTo>
                  <a:pt x="72" y="667"/>
                  <a:pt x="85" y="661"/>
                  <a:pt x="98" y="661"/>
                </a:cubicBezTo>
                <a:lnTo>
                  <a:pt x="100" y="661"/>
                </a:lnTo>
                <a:cubicBezTo>
                  <a:pt x="125" y="661"/>
                  <a:pt x="146" y="680"/>
                  <a:pt x="148" y="705"/>
                </a:cubicBezTo>
                <a:lnTo>
                  <a:pt x="148" y="711"/>
                </a:lnTo>
                <a:lnTo>
                  <a:pt x="148" y="719"/>
                </a:lnTo>
                <a:cubicBezTo>
                  <a:pt x="148" y="743"/>
                  <a:pt x="131" y="763"/>
                  <a:pt x="108" y="766"/>
                </a:cubicBezTo>
                <a:cubicBezTo>
                  <a:pt x="85" y="770"/>
                  <a:pt x="62" y="756"/>
                  <a:pt x="55" y="734"/>
                </a:cubicBezTo>
                <a:lnTo>
                  <a:pt x="54" y="733"/>
                </a:lnTo>
                <a:cubicBezTo>
                  <a:pt x="53" y="728"/>
                  <a:pt x="52" y="723"/>
                  <a:pt x="52" y="717"/>
                </a:cubicBezTo>
                <a:lnTo>
                  <a:pt x="52" y="714"/>
                </a:lnTo>
                <a:lnTo>
                  <a:pt x="52" y="714"/>
                </a:lnTo>
                <a:lnTo>
                  <a:pt x="147" y="719"/>
                </a:lnTo>
                <a:lnTo>
                  <a:pt x="146" y="721"/>
                </a:lnTo>
                <a:lnTo>
                  <a:pt x="146" y="724"/>
                </a:lnTo>
                <a:lnTo>
                  <a:pt x="56" y="693"/>
                </a:lnTo>
                <a:lnTo>
                  <a:pt x="57" y="691"/>
                </a:lnTo>
                <a:lnTo>
                  <a:pt x="54" y="697"/>
                </a:lnTo>
                <a:lnTo>
                  <a:pt x="55" y="694"/>
                </a:lnTo>
                <a:lnTo>
                  <a:pt x="100" y="757"/>
                </a:lnTo>
                <a:lnTo>
                  <a:pt x="99" y="757"/>
                </a:lnTo>
                <a:cubicBezTo>
                  <a:pt x="73" y="757"/>
                  <a:pt x="51" y="736"/>
                  <a:pt x="51" y="709"/>
                </a:cubicBezTo>
                <a:lnTo>
                  <a:pt x="51" y="706"/>
                </a:lnTo>
                <a:lnTo>
                  <a:pt x="51" y="701"/>
                </a:lnTo>
                <a:lnTo>
                  <a:pt x="51" y="697"/>
                </a:lnTo>
                <a:lnTo>
                  <a:pt x="51" y="695"/>
                </a:lnTo>
                <a:cubicBezTo>
                  <a:pt x="51" y="669"/>
                  <a:pt x="73" y="647"/>
                  <a:pt x="99" y="647"/>
                </a:cubicBezTo>
                <a:cubicBezTo>
                  <a:pt x="126" y="647"/>
                  <a:pt x="147" y="669"/>
                  <a:pt x="147" y="695"/>
                </a:cubicBezTo>
                <a:lnTo>
                  <a:pt x="147" y="698"/>
                </a:lnTo>
                <a:lnTo>
                  <a:pt x="148" y="700"/>
                </a:lnTo>
                <a:lnTo>
                  <a:pt x="148" y="707"/>
                </a:lnTo>
                <a:lnTo>
                  <a:pt x="148" y="714"/>
                </a:lnTo>
                <a:cubicBezTo>
                  <a:pt x="148" y="741"/>
                  <a:pt x="127" y="762"/>
                  <a:pt x="100" y="762"/>
                </a:cubicBezTo>
                <a:cubicBezTo>
                  <a:pt x="74" y="762"/>
                  <a:pt x="52" y="741"/>
                  <a:pt x="52" y="714"/>
                </a:cubicBezTo>
                <a:lnTo>
                  <a:pt x="52" y="714"/>
                </a:lnTo>
                <a:lnTo>
                  <a:pt x="52" y="711"/>
                </a:lnTo>
                <a:lnTo>
                  <a:pt x="52" y="709"/>
                </a:lnTo>
                <a:cubicBezTo>
                  <a:pt x="52" y="706"/>
                  <a:pt x="52" y="703"/>
                  <a:pt x="52" y="700"/>
                </a:cubicBezTo>
                <a:lnTo>
                  <a:pt x="53" y="695"/>
                </a:lnTo>
                <a:lnTo>
                  <a:pt x="52" y="697"/>
                </a:lnTo>
                <a:lnTo>
                  <a:pt x="55" y="712"/>
                </a:lnTo>
                <a:lnTo>
                  <a:pt x="54" y="711"/>
                </a:lnTo>
                <a:lnTo>
                  <a:pt x="147" y="686"/>
                </a:lnTo>
                <a:lnTo>
                  <a:pt x="148" y="689"/>
                </a:lnTo>
                <a:lnTo>
                  <a:pt x="148" y="688"/>
                </a:lnTo>
                <a:lnTo>
                  <a:pt x="53" y="700"/>
                </a:lnTo>
                <a:lnTo>
                  <a:pt x="53" y="698"/>
                </a:lnTo>
                <a:lnTo>
                  <a:pt x="54" y="707"/>
                </a:lnTo>
                <a:lnTo>
                  <a:pt x="53" y="705"/>
                </a:lnTo>
                <a:cubicBezTo>
                  <a:pt x="51" y="691"/>
                  <a:pt x="54" y="676"/>
                  <a:pt x="63" y="665"/>
                </a:cubicBezTo>
                <a:cubicBezTo>
                  <a:pt x="72" y="654"/>
                  <a:pt x="86" y="647"/>
                  <a:pt x="100" y="647"/>
                </a:cubicBezTo>
                <a:lnTo>
                  <a:pt x="101" y="647"/>
                </a:lnTo>
                <a:cubicBezTo>
                  <a:pt x="124" y="647"/>
                  <a:pt x="144" y="664"/>
                  <a:pt x="148" y="688"/>
                </a:cubicBezTo>
                <a:lnTo>
                  <a:pt x="149" y="691"/>
                </a:lnTo>
                <a:cubicBezTo>
                  <a:pt x="149" y="693"/>
                  <a:pt x="149" y="696"/>
                  <a:pt x="149" y="698"/>
                </a:cubicBezTo>
                <a:lnTo>
                  <a:pt x="149" y="700"/>
                </a:lnTo>
                <a:cubicBezTo>
                  <a:pt x="149" y="726"/>
                  <a:pt x="128" y="748"/>
                  <a:pt x="101" y="748"/>
                </a:cubicBezTo>
                <a:cubicBezTo>
                  <a:pt x="75" y="748"/>
                  <a:pt x="53" y="726"/>
                  <a:pt x="53" y="700"/>
                </a:cubicBezTo>
                <a:lnTo>
                  <a:pt x="53" y="696"/>
                </a:lnTo>
                <a:lnTo>
                  <a:pt x="53" y="695"/>
                </a:lnTo>
                <a:cubicBezTo>
                  <a:pt x="53" y="690"/>
                  <a:pt x="53" y="685"/>
                  <a:pt x="54" y="680"/>
                </a:cubicBezTo>
                <a:lnTo>
                  <a:pt x="55" y="676"/>
                </a:lnTo>
                <a:lnTo>
                  <a:pt x="102" y="734"/>
                </a:lnTo>
                <a:lnTo>
                  <a:pt x="101" y="734"/>
                </a:lnTo>
                <a:lnTo>
                  <a:pt x="148" y="677"/>
                </a:lnTo>
                <a:lnTo>
                  <a:pt x="149" y="679"/>
                </a:lnTo>
                <a:lnTo>
                  <a:pt x="149" y="679"/>
                </a:lnTo>
                <a:lnTo>
                  <a:pt x="56" y="675"/>
                </a:lnTo>
                <a:lnTo>
                  <a:pt x="57" y="674"/>
                </a:lnTo>
                <a:lnTo>
                  <a:pt x="54" y="689"/>
                </a:lnTo>
                <a:lnTo>
                  <a:pt x="54" y="686"/>
                </a:lnTo>
                <a:lnTo>
                  <a:pt x="54" y="681"/>
                </a:lnTo>
                <a:cubicBezTo>
                  <a:pt x="54" y="654"/>
                  <a:pt x="76" y="633"/>
                  <a:pt x="102" y="633"/>
                </a:cubicBezTo>
                <a:lnTo>
                  <a:pt x="104" y="633"/>
                </a:lnTo>
                <a:lnTo>
                  <a:pt x="56" y="681"/>
                </a:lnTo>
                <a:lnTo>
                  <a:pt x="56" y="676"/>
                </a:lnTo>
                <a:lnTo>
                  <a:pt x="56" y="676"/>
                </a:lnTo>
                <a:lnTo>
                  <a:pt x="103" y="719"/>
                </a:lnTo>
                <a:lnTo>
                  <a:pt x="102" y="719"/>
                </a:lnTo>
                <a:lnTo>
                  <a:pt x="150" y="664"/>
                </a:lnTo>
                <a:lnTo>
                  <a:pt x="150" y="667"/>
                </a:lnTo>
                <a:lnTo>
                  <a:pt x="146" y="653"/>
                </a:lnTo>
                <a:lnTo>
                  <a:pt x="147" y="655"/>
                </a:lnTo>
                <a:lnTo>
                  <a:pt x="57" y="688"/>
                </a:lnTo>
                <a:lnTo>
                  <a:pt x="57" y="686"/>
                </a:lnTo>
                <a:lnTo>
                  <a:pt x="56" y="679"/>
                </a:lnTo>
                <a:lnTo>
                  <a:pt x="103" y="719"/>
                </a:lnTo>
                <a:lnTo>
                  <a:pt x="102" y="719"/>
                </a:lnTo>
                <a:cubicBezTo>
                  <a:pt x="80" y="719"/>
                  <a:pt x="60" y="703"/>
                  <a:pt x="55" y="681"/>
                </a:cubicBezTo>
                <a:lnTo>
                  <a:pt x="55" y="678"/>
                </a:lnTo>
                <a:cubicBezTo>
                  <a:pt x="54" y="675"/>
                  <a:pt x="54" y="672"/>
                  <a:pt x="54" y="669"/>
                </a:cubicBezTo>
                <a:lnTo>
                  <a:pt x="54" y="667"/>
                </a:lnTo>
                <a:cubicBezTo>
                  <a:pt x="54" y="642"/>
                  <a:pt x="73" y="621"/>
                  <a:pt x="98" y="619"/>
                </a:cubicBezTo>
                <a:cubicBezTo>
                  <a:pt x="123" y="617"/>
                  <a:pt x="145" y="634"/>
                  <a:pt x="149" y="659"/>
                </a:cubicBezTo>
                <a:lnTo>
                  <a:pt x="150" y="662"/>
                </a:lnTo>
                <a:lnTo>
                  <a:pt x="148" y="655"/>
                </a:lnTo>
                <a:lnTo>
                  <a:pt x="149" y="656"/>
                </a:lnTo>
                <a:lnTo>
                  <a:pt x="55" y="671"/>
                </a:lnTo>
                <a:lnTo>
                  <a:pt x="55" y="669"/>
                </a:lnTo>
                <a:lnTo>
                  <a:pt x="55" y="664"/>
                </a:lnTo>
                <a:lnTo>
                  <a:pt x="55" y="659"/>
                </a:lnTo>
                <a:lnTo>
                  <a:pt x="55" y="657"/>
                </a:lnTo>
                <a:cubicBezTo>
                  <a:pt x="55" y="631"/>
                  <a:pt x="76" y="609"/>
                  <a:pt x="103" y="609"/>
                </a:cubicBezTo>
                <a:cubicBezTo>
                  <a:pt x="129" y="609"/>
                  <a:pt x="151" y="631"/>
                  <a:pt x="151" y="657"/>
                </a:cubicBezTo>
                <a:lnTo>
                  <a:pt x="151" y="658"/>
                </a:lnTo>
                <a:lnTo>
                  <a:pt x="151" y="661"/>
                </a:lnTo>
                <a:lnTo>
                  <a:pt x="151" y="667"/>
                </a:lnTo>
                <a:lnTo>
                  <a:pt x="103" y="619"/>
                </a:lnTo>
                <a:lnTo>
                  <a:pt x="103" y="619"/>
                </a:lnTo>
                <a:lnTo>
                  <a:pt x="56" y="662"/>
                </a:lnTo>
                <a:lnTo>
                  <a:pt x="56" y="657"/>
                </a:lnTo>
                <a:lnTo>
                  <a:pt x="56" y="657"/>
                </a:lnTo>
                <a:cubicBezTo>
                  <a:pt x="56" y="631"/>
                  <a:pt x="77" y="609"/>
                  <a:pt x="104" y="609"/>
                </a:cubicBezTo>
                <a:cubicBezTo>
                  <a:pt x="130" y="609"/>
                  <a:pt x="152" y="631"/>
                  <a:pt x="152" y="657"/>
                </a:cubicBezTo>
                <a:lnTo>
                  <a:pt x="152" y="660"/>
                </a:lnTo>
                <a:lnTo>
                  <a:pt x="152" y="662"/>
                </a:lnTo>
                <a:lnTo>
                  <a:pt x="56" y="657"/>
                </a:lnTo>
                <a:lnTo>
                  <a:pt x="57" y="652"/>
                </a:lnTo>
                <a:lnTo>
                  <a:pt x="57" y="648"/>
                </a:lnTo>
                <a:cubicBezTo>
                  <a:pt x="60" y="622"/>
                  <a:pt x="82" y="603"/>
                  <a:pt x="107" y="605"/>
                </a:cubicBezTo>
                <a:cubicBezTo>
                  <a:pt x="133" y="606"/>
                  <a:pt x="153" y="627"/>
                  <a:pt x="153" y="652"/>
                </a:cubicBezTo>
                <a:lnTo>
                  <a:pt x="153" y="655"/>
                </a:lnTo>
                <a:cubicBezTo>
                  <a:pt x="153" y="658"/>
                  <a:pt x="153" y="661"/>
                  <a:pt x="152" y="664"/>
                </a:cubicBezTo>
                <a:lnTo>
                  <a:pt x="152" y="667"/>
                </a:lnTo>
                <a:lnTo>
                  <a:pt x="58" y="646"/>
                </a:lnTo>
                <a:lnTo>
                  <a:pt x="58" y="644"/>
                </a:lnTo>
                <a:lnTo>
                  <a:pt x="57" y="655"/>
                </a:lnTo>
                <a:lnTo>
                  <a:pt x="57" y="652"/>
                </a:lnTo>
                <a:cubicBezTo>
                  <a:pt x="57" y="626"/>
                  <a:pt x="78" y="604"/>
                  <a:pt x="105" y="604"/>
                </a:cubicBezTo>
                <a:lnTo>
                  <a:pt x="106" y="604"/>
                </a:lnTo>
                <a:cubicBezTo>
                  <a:pt x="132" y="604"/>
                  <a:pt x="154" y="626"/>
                  <a:pt x="154" y="652"/>
                </a:cubicBezTo>
                <a:cubicBezTo>
                  <a:pt x="154" y="679"/>
                  <a:pt x="132" y="700"/>
                  <a:pt x="106" y="700"/>
                </a:cubicBezTo>
                <a:lnTo>
                  <a:pt x="104" y="700"/>
                </a:lnTo>
                <a:lnTo>
                  <a:pt x="152" y="643"/>
                </a:lnTo>
                <a:lnTo>
                  <a:pt x="153" y="648"/>
                </a:lnTo>
                <a:lnTo>
                  <a:pt x="105" y="609"/>
                </a:lnTo>
                <a:lnTo>
                  <a:pt x="106" y="609"/>
                </a:lnTo>
                <a:lnTo>
                  <a:pt x="59" y="648"/>
                </a:lnTo>
                <a:lnTo>
                  <a:pt x="60" y="643"/>
                </a:lnTo>
                <a:cubicBezTo>
                  <a:pt x="64" y="621"/>
                  <a:pt x="84" y="604"/>
                  <a:pt x="107" y="604"/>
                </a:cubicBezTo>
                <a:lnTo>
                  <a:pt x="107" y="604"/>
                </a:lnTo>
                <a:cubicBezTo>
                  <a:pt x="131" y="604"/>
                  <a:pt x="151" y="621"/>
                  <a:pt x="155" y="645"/>
                </a:cubicBezTo>
                <a:lnTo>
                  <a:pt x="155" y="648"/>
                </a:lnTo>
                <a:cubicBezTo>
                  <a:pt x="156" y="650"/>
                  <a:pt x="156" y="653"/>
                  <a:pt x="156" y="655"/>
                </a:cubicBezTo>
                <a:lnTo>
                  <a:pt x="156" y="657"/>
                </a:lnTo>
                <a:cubicBezTo>
                  <a:pt x="156" y="684"/>
                  <a:pt x="134" y="705"/>
                  <a:pt x="108" y="705"/>
                </a:cubicBezTo>
                <a:cubicBezTo>
                  <a:pt x="81" y="705"/>
                  <a:pt x="60" y="684"/>
                  <a:pt x="60" y="657"/>
                </a:cubicBezTo>
                <a:lnTo>
                  <a:pt x="60" y="653"/>
                </a:lnTo>
                <a:lnTo>
                  <a:pt x="60" y="648"/>
                </a:lnTo>
                <a:lnTo>
                  <a:pt x="60" y="648"/>
                </a:lnTo>
                <a:cubicBezTo>
                  <a:pt x="58" y="634"/>
                  <a:pt x="63" y="621"/>
                  <a:pt x="72" y="611"/>
                </a:cubicBezTo>
                <a:cubicBezTo>
                  <a:pt x="81" y="601"/>
                  <a:pt x="94" y="595"/>
                  <a:pt x="107" y="595"/>
                </a:cubicBezTo>
                <a:lnTo>
                  <a:pt x="108" y="595"/>
                </a:lnTo>
                <a:lnTo>
                  <a:pt x="62" y="655"/>
                </a:lnTo>
                <a:lnTo>
                  <a:pt x="61" y="653"/>
                </a:lnTo>
                <a:lnTo>
                  <a:pt x="60" y="648"/>
                </a:lnTo>
                <a:cubicBezTo>
                  <a:pt x="58" y="634"/>
                  <a:pt x="61" y="619"/>
                  <a:pt x="70" y="608"/>
                </a:cubicBezTo>
                <a:cubicBezTo>
                  <a:pt x="79" y="597"/>
                  <a:pt x="93" y="590"/>
                  <a:pt x="107" y="590"/>
                </a:cubicBezTo>
                <a:lnTo>
                  <a:pt x="108" y="590"/>
                </a:lnTo>
                <a:lnTo>
                  <a:pt x="60" y="638"/>
                </a:lnTo>
                <a:lnTo>
                  <a:pt x="60" y="633"/>
                </a:lnTo>
                <a:lnTo>
                  <a:pt x="60" y="629"/>
                </a:lnTo>
                <a:cubicBezTo>
                  <a:pt x="60" y="602"/>
                  <a:pt x="82" y="581"/>
                  <a:pt x="108" y="581"/>
                </a:cubicBezTo>
                <a:cubicBezTo>
                  <a:pt x="135" y="581"/>
                  <a:pt x="156" y="602"/>
                  <a:pt x="156" y="629"/>
                </a:cubicBezTo>
                <a:lnTo>
                  <a:pt x="156" y="630"/>
                </a:lnTo>
                <a:lnTo>
                  <a:pt x="156" y="623"/>
                </a:lnTo>
                <a:lnTo>
                  <a:pt x="156" y="626"/>
                </a:lnTo>
                <a:lnTo>
                  <a:pt x="157" y="634"/>
                </a:lnTo>
                <a:lnTo>
                  <a:pt x="61" y="638"/>
                </a:lnTo>
                <a:lnTo>
                  <a:pt x="61" y="636"/>
                </a:lnTo>
                <a:lnTo>
                  <a:pt x="61" y="633"/>
                </a:lnTo>
                <a:cubicBezTo>
                  <a:pt x="61" y="610"/>
                  <a:pt x="78" y="591"/>
                  <a:pt x="100" y="586"/>
                </a:cubicBezTo>
                <a:cubicBezTo>
                  <a:pt x="123" y="582"/>
                  <a:pt x="145" y="594"/>
                  <a:pt x="154" y="616"/>
                </a:cubicBezTo>
                <a:lnTo>
                  <a:pt x="155" y="618"/>
                </a:lnTo>
                <a:cubicBezTo>
                  <a:pt x="156" y="621"/>
                  <a:pt x="157" y="624"/>
                  <a:pt x="158" y="627"/>
                </a:cubicBezTo>
                <a:lnTo>
                  <a:pt x="158" y="629"/>
                </a:lnTo>
                <a:lnTo>
                  <a:pt x="64" y="627"/>
                </a:lnTo>
                <a:lnTo>
                  <a:pt x="65" y="625"/>
                </a:lnTo>
                <a:lnTo>
                  <a:pt x="63" y="636"/>
                </a:lnTo>
                <a:lnTo>
                  <a:pt x="63" y="633"/>
                </a:lnTo>
                <a:lnTo>
                  <a:pt x="111" y="681"/>
                </a:lnTo>
                <a:lnTo>
                  <a:pt x="111" y="681"/>
                </a:lnTo>
                <a:cubicBezTo>
                  <a:pt x="84" y="681"/>
                  <a:pt x="63" y="660"/>
                  <a:pt x="63" y="633"/>
                </a:cubicBezTo>
                <a:cubicBezTo>
                  <a:pt x="63" y="607"/>
                  <a:pt x="84" y="585"/>
                  <a:pt x="111" y="585"/>
                </a:cubicBezTo>
                <a:lnTo>
                  <a:pt x="112" y="585"/>
                </a:lnTo>
                <a:lnTo>
                  <a:pt x="112" y="585"/>
                </a:lnTo>
                <a:lnTo>
                  <a:pt x="65" y="624"/>
                </a:lnTo>
                <a:lnTo>
                  <a:pt x="66" y="622"/>
                </a:lnTo>
                <a:lnTo>
                  <a:pt x="67" y="617"/>
                </a:lnTo>
                <a:cubicBezTo>
                  <a:pt x="72" y="595"/>
                  <a:pt x="93" y="580"/>
                  <a:pt x="115" y="581"/>
                </a:cubicBezTo>
                <a:cubicBezTo>
                  <a:pt x="138" y="582"/>
                  <a:pt x="157" y="599"/>
                  <a:pt x="161" y="621"/>
                </a:cubicBezTo>
                <a:lnTo>
                  <a:pt x="161" y="624"/>
                </a:lnTo>
                <a:cubicBezTo>
                  <a:pt x="162" y="627"/>
                  <a:pt x="162" y="629"/>
                  <a:pt x="162" y="632"/>
                </a:cubicBezTo>
                <a:lnTo>
                  <a:pt x="162" y="633"/>
                </a:lnTo>
                <a:cubicBezTo>
                  <a:pt x="162" y="660"/>
                  <a:pt x="140" y="681"/>
                  <a:pt x="114" y="681"/>
                </a:cubicBezTo>
                <a:cubicBezTo>
                  <a:pt x="87" y="681"/>
                  <a:pt x="66" y="660"/>
                  <a:pt x="66" y="633"/>
                </a:cubicBezTo>
                <a:lnTo>
                  <a:pt x="66" y="631"/>
                </a:lnTo>
                <a:lnTo>
                  <a:pt x="67" y="621"/>
                </a:lnTo>
                <a:lnTo>
                  <a:pt x="66" y="622"/>
                </a:lnTo>
                <a:lnTo>
                  <a:pt x="66" y="619"/>
                </a:lnTo>
                <a:cubicBezTo>
                  <a:pt x="66" y="593"/>
                  <a:pt x="88" y="571"/>
                  <a:pt x="114" y="571"/>
                </a:cubicBezTo>
                <a:cubicBezTo>
                  <a:pt x="141" y="571"/>
                  <a:pt x="162" y="593"/>
                  <a:pt x="162" y="619"/>
                </a:cubicBezTo>
                <a:lnTo>
                  <a:pt x="162" y="620"/>
                </a:lnTo>
                <a:lnTo>
                  <a:pt x="162" y="624"/>
                </a:lnTo>
                <a:lnTo>
                  <a:pt x="163" y="624"/>
                </a:lnTo>
                <a:lnTo>
                  <a:pt x="115" y="581"/>
                </a:lnTo>
                <a:lnTo>
                  <a:pt x="115" y="581"/>
                </a:lnTo>
                <a:lnTo>
                  <a:pt x="68" y="621"/>
                </a:lnTo>
                <a:lnTo>
                  <a:pt x="69" y="618"/>
                </a:lnTo>
                <a:lnTo>
                  <a:pt x="70" y="612"/>
                </a:lnTo>
                <a:cubicBezTo>
                  <a:pt x="76" y="589"/>
                  <a:pt x="98" y="573"/>
                  <a:pt x="122" y="576"/>
                </a:cubicBezTo>
                <a:cubicBezTo>
                  <a:pt x="146" y="579"/>
                  <a:pt x="164" y="600"/>
                  <a:pt x="164" y="624"/>
                </a:cubicBezTo>
                <a:lnTo>
                  <a:pt x="164" y="627"/>
                </a:lnTo>
                <a:lnTo>
                  <a:pt x="164" y="629"/>
                </a:lnTo>
                <a:cubicBezTo>
                  <a:pt x="164" y="655"/>
                  <a:pt x="143" y="677"/>
                  <a:pt x="116" y="677"/>
                </a:cubicBezTo>
                <a:cubicBezTo>
                  <a:pt x="90" y="677"/>
                  <a:pt x="68" y="655"/>
                  <a:pt x="68" y="629"/>
                </a:cubicBezTo>
                <a:lnTo>
                  <a:pt x="68" y="626"/>
                </a:lnTo>
                <a:lnTo>
                  <a:pt x="69" y="617"/>
                </a:lnTo>
                <a:lnTo>
                  <a:pt x="69" y="614"/>
                </a:lnTo>
                <a:lnTo>
                  <a:pt x="117" y="662"/>
                </a:lnTo>
                <a:lnTo>
                  <a:pt x="116" y="662"/>
                </a:lnTo>
                <a:cubicBezTo>
                  <a:pt x="89" y="662"/>
                  <a:pt x="68" y="641"/>
                  <a:pt x="68" y="614"/>
                </a:cubicBezTo>
                <a:cubicBezTo>
                  <a:pt x="68" y="588"/>
                  <a:pt x="89" y="566"/>
                  <a:pt x="116" y="566"/>
                </a:cubicBezTo>
                <a:lnTo>
                  <a:pt x="117" y="566"/>
                </a:lnTo>
                <a:lnTo>
                  <a:pt x="69" y="610"/>
                </a:lnTo>
                <a:lnTo>
                  <a:pt x="70" y="605"/>
                </a:lnTo>
                <a:lnTo>
                  <a:pt x="70" y="615"/>
                </a:lnTo>
                <a:lnTo>
                  <a:pt x="69" y="611"/>
                </a:lnTo>
                <a:lnTo>
                  <a:pt x="165" y="605"/>
                </a:lnTo>
                <a:lnTo>
                  <a:pt x="165" y="606"/>
                </a:lnTo>
                <a:cubicBezTo>
                  <a:pt x="165" y="609"/>
                  <a:pt x="165" y="612"/>
                  <a:pt x="164" y="614"/>
                </a:cubicBezTo>
                <a:lnTo>
                  <a:pt x="164" y="617"/>
                </a:lnTo>
                <a:lnTo>
                  <a:pt x="163" y="620"/>
                </a:lnTo>
                <a:lnTo>
                  <a:pt x="164" y="613"/>
                </a:lnTo>
                <a:lnTo>
                  <a:pt x="164" y="614"/>
                </a:lnTo>
                <a:cubicBezTo>
                  <a:pt x="164" y="638"/>
                  <a:pt x="147" y="658"/>
                  <a:pt x="124" y="662"/>
                </a:cubicBezTo>
                <a:cubicBezTo>
                  <a:pt x="100" y="666"/>
                  <a:pt x="78" y="652"/>
                  <a:pt x="70" y="630"/>
                </a:cubicBezTo>
                <a:lnTo>
                  <a:pt x="70" y="628"/>
                </a:lnTo>
                <a:cubicBezTo>
                  <a:pt x="68" y="623"/>
                  <a:pt x="67" y="618"/>
                  <a:pt x="67" y="613"/>
                </a:cubicBezTo>
                <a:lnTo>
                  <a:pt x="67" y="610"/>
                </a:lnTo>
                <a:cubicBezTo>
                  <a:pt x="67" y="583"/>
                  <a:pt x="89" y="562"/>
                  <a:pt x="115" y="562"/>
                </a:cubicBezTo>
                <a:lnTo>
                  <a:pt x="117" y="562"/>
                </a:lnTo>
                <a:cubicBezTo>
                  <a:pt x="131" y="562"/>
                  <a:pt x="145" y="568"/>
                  <a:pt x="154" y="580"/>
                </a:cubicBezTo>
                <a:cubicBezTo>
                  <a:pt x="163" y="591"/>
                  <a:pt x="167" y="605"/>
                  <a:pt x="164" y="619"/>
                </a:cubicBezTo>
                <a:lnTo>
                  <a:pt x="164" y="622"/>
                </a:lnTo>
                <a:cubicBezTo>
                  <a:pt x="163" y="626"/>
                  <a:pt x="161" y="630"/>
                  <a:pt x="159" y="634"/>
                </a:cubicBezTo>
                <a:lnTo>
                  <a:pt x="158" y="636"/>
                </a:lnTo>
                <a:cubicBezTo>
                  <a:pt x="147" y="660"/>
                  <a:pt x="118" y="669"/>
                  <a:pt x="94" y="657"/>
                </a:cubicBezTo>
                <a:cubicBezTo>
                  <a:pt x="70" y="646"/>
                  <a:pt x="61" y="617"/>
                  <a:pt x="73" y="593"/>
                </a:cubicBezTo>
                <a:lnTo>
                  <a:pt x="74" y="591"/>
                </a:lnTo>
                <a:lnTo>
                  <a:pt x="69" y="603"/>
                </a:lnTo>
                <a:lnTo>
                  <a:pt x="70" y="601"/>
                </a:lnTo>
                <a:lnTo>
                  <a:pt x="117" y="658"/>
                </a:lnTo>
                <a:lnTo>
                  <a:pt x="115" y="658"/>
                </a:lnTo>
                <a:lnTo>
                  <a:pt x="163" y="602"/>
                </a:lnTo>
                <a:lnTo>
                  <a:pt x="163" y="605"/>
                </a:lnTo>
                <a:cubicBezTo>
                  <a:pt x="164" y="608"/>
                  <a:pt x="164" y="610"/>
                  <a:pt x="164" y="613"/>
                </a:cubicBezTo>
                <a:lnTo>
                  <a:pt x="164" y="614"/>
                </a:lnTo>
                <a:cubicBezTo>
                  <a:pt x="164" y="641"/>
                  <a:pt x="142" y="662"/>
                  <a:pt x="116" y="662"/>
                </a:cubicBezTo>
                <a:cubicBezTo>
                  <a:pt x="89" y="662"/>
                  <a:pt x="68" y="641"/>
                  <a:pt x="68" y="614"/>
                </a:cubicBezTo>
                <a:lnTo>
                  <a:pt x="68" y="611"/>
                </a:lnTo>
                <a:lnTo>
                  <a:pt x="68" y="605"/>
                </a:lnTo>
                <a:lnTo>
                  <a:pt x="69" y="595"/>
                </a:lnTo>
                <a:lnTo>
                  <a:pt x="68" y="596"/>
                </a:lnTo>
                <a:lnTo>
                  <a:pt x="68" y="595"/>
                </a:lnTo>
                <a:cubicBezTo>
                  <a:pt x="68" y="570"/>
                  <a:pt x="88" y="549"/>
                  <a:pt x="113" y="548"/>
                </a:cubicBezTo>
                <a:cubicBezTo>
                  <a:pt x="138" y="546"/>
                  <a:pt x="160" y="564"/>
                  <a:pt x="164" y="589"/>
                </a:cubicBezTo>
                <a:lnTo>
                  <a:pt x="164" y="592"/>
                </a:lnTo>
                <a:cubicBezTo>
                  <a:pt x="165" y="594"/>
                  <a:pt x="165" y="597"/>
                  <a:pt x="165" y="599"/>
                </a:cubicBezTo>
                <a:lnTo>
                  <a:pt x="165" y="605"/>
                </a:lnTo>
                <a:lnTo>
                  <a:pt x="165" y="611"/>
                </a:lnTo>
                <a:lnTo>
                  <a:pt x="165" y="614"/>
                </a:lnTo>
                <a:cubicBezTo>
                  <a:pt x="165" y="641"/>
                  <a:pt x="143" y="662"/>
                  <a:pt x="117" y="662"/>
                </a:cubicBezTo>
                <a:cubicBezTo>
                  <a:pt x="90" y="662"/>
                  <a:pt x="69" y="641"/>
                  <a:pt x="69" y="614"/>
                </a:cubicBezTo>
                <a:lnTo>
                  <a:pt x="69" y="612"/>
                </a:lnTo>
                <a:lnTo>
                  <a:pt x="69" y="606"/>
                </a:lnTo>
                <a:lnTo>
                  <a:pt x="69" y="599"/>
                </a:lnTo>
                <a:lnTo>
                  <a:pt x="69" y="595"/>
                </a:lnTo>
                <a:lnTo>
                  <a:pt x="117" y="643"/>
                </a:lnTo>
                <a:lnTo>
                  <a:pt x="116" y="643"/>
                </a:lnTo>
                <a:cubicBezTo>
                  <a:pt x="89" y="643"/>
                  <a:pt x="68" y="622"/>
                  <a:pt x="68" y="595"/>
                </a:cubicBezTo>
                <a:cubicBezTo>
                  <a:pt x="68" y="569"/>
                  <a:pt x="89" y="547"/>
                  <a:pt x="116" y="547"/>
                </a:cubicBezTo>
                <a:lnTo>
                  <a:pt x="116" y="547"/>
                </a:lnTo>
                <a:cubicBezTo>
                  <a:pt x="143" y="547"/>
                  <a:pt x="164" y="569"/>
                  <a:pt x="164" y="595"/>
                </a:cubicBezTo>
                <a:lnTo>
                  <a:pt x="164" y="598"/>
                </a:lnTo>
                <a:lnTo>
                  <a:pt x="164" y="600"/>
                </a:lnTo>
                <a:lnTo>
                  <a:pt x="69" y="596"/>
                </a:lnTo>
                <a:lnTo>
                  <a:pt x="69" y="591"/>
                </a:lnTo>
                <a:lnTo>
                  <a:pt x="70" y="586"/>
                </a:lnTo>
                <a:cubicBezTo>
                  <a:pt x="73" y="560"/>
                  <a:pt x="95" y="542"/>
                  <a:pt x="120" y="543"/>
                </a:cubicBezTo>
                <a:cubicBezTo>
                  <a:pt x="146" y="544"/>
                  <a:pt x="165" y="565"/>
                  <a:pt x="165" y="591"/>
                </a:cubicBezTo>
                <a:lnTo>
                  <a:pt x="165" y="593"/>
                </a:lnTo>
                <a:lnTo>
                  <a:pt x="165" y="595"/>
                </a:lnTo>
                <a:cubicBezTo>
                  <a:pt x="165" y="620"/>
                  <a:pt x="147" y="640"/>
                  <a:pt x="123" y="643"/>
                </a:cubicBezTo>
                <a:cubicBezTo>
                  <a:pt x="99" y="646"/>
                  <a:pt x="77" y="631"/>
                  <a:pt x="71" y="607"/>
                </a:cubicBezTo>
                <a:lnTo>
                  <a:pt x="70" y="605"/>
                </a:lnTo>
                <a:lnTo>
                  <a:pt x="69" y="600"/>
                </a:lnTo>
                <a:lnTo>
                  <a:pt x="116" y="639"/>
                </a:lnTo>
                <a:lnTo>
                  <a:pt x="115" y="639"/>
                </a:lnTo>
                <a:cubicBezTo>
                  <a:pt x="100" y="639"/>
                  <a:pt x="85" y="631"/>
                  <a:pt x="76" y="618"/>
                </a:cubicBezTo>
                <a:cubicBezTo>
                  <a:pt x="67" y="605"/>
                  <a:pt x="65" y="588"/>
                  <a:pt x="71" y="573"/>
                </a:cubicBezTo>
                <a:lnTo>
                  <a:pt x="73" y="568"/>
                </a:lnTo>
                <a:lnTo>
                  <a:pt x="117" y="634"/>
                </a:lnTo>
                <a:lnTo>
                  <a:pt x="116" y="634"/>
                </a:lnTo>
                <a:lnTo>
                  <a:pt x="115" y="634"/>
                </a:lnTo>
                <a:cubicBezTo>
                  <a:pt x="89" y="634"/>
                  <a:pt x="67" y="612"/>
                  <a:pt x="67" y="586"/>
                </a:cubicBezTo>
                <a:cubicBezTo>
                  <a:pt x="67" y="559"/>
                  <a:pt x="89" y="538"/>
                  <a:pt x="115" y="538"/>
                </a:cubicBezTo>
                <a:lnTo>
                  <a:pt x="117" y="538"/>
                </a:lnTo>
                <a:lnTo>
                  <a:pt x="70" y="596"/>
                </a:lnTo>
                <a:lnTo>
                  <a:pt x="69" y="592"/>
                </a:lnTo>
                <a:cubicBezTo>
                  <a:pt x="68" y="588"/>
                  <a:pt x="68" y="585"/>
                  <a:pt x="68" y="581"/>
                </a:cubicBezTo>
                <a:lnTo>
                  <a:pt x="68" y="576"/>
                </a:lnTo>
                <a:cubicBezTo>
                  <a:pt x="68" y="550"/>
                  <a:pt x="89" y="528"/>
                  <a:pt x="116" y="528"/>
                </a:cubicBezTo>
                <a:lnTo>
                  <a:pt x="116" y="528"/>
                </a:lnTo>
                <a:cubicBezTo>
                  <a:pt x="140" y="528"/>
                  <a:pt x="160" y="545"/>
                  <a:pt x="164" y="569"/>
                </a:cubicBezTo>
                <a:lnTo>
                  <a:pt x="164" y="572"/>
                </a:lnTo>
                <a:cubicBezTo>
                  <a:pt x="165" y="574"/>
                  <a:pt x="165" y="577"/>
                  <a:pt x="165" y="579"/>
                </a:cubicBezTo>
                <a:lnTo>
                  <a:pt x="165" y="581"/>
                </a:lnTo>
                <a:cubicBezTo>
                  <a:pt x="165" y="608"/>
                  <a:pt x="143" y="629"/>
                  <a:pt x="117" y="629"/>
                </a:cubicBezTo>
                <a:cubicBezTo>
                  <a:pt x="90" y="629"/>
                  <a:pt x="69" y="608"/>
                  <a:pt x="69" y="581"/>
                </a:cubicBezTo>
                <a:lnTo>
                  <a:pt x="69" y="579"/>
                </a:lnTo>
                <a:lnTo>
                  <a:pt x="70" y="587"/>
                </a:lnTo>
                <a:lnTo>
                  <a:pt x="69" y="584"/>
                </a:lnTo>
                <a:cubicBezTo>
                  <a:pt x="69" y="582"/>
                  <a:pt x="68" y="579"/>
                  <a:pt x="68" y="576"/>
                </a:cubicBezTo>
                <a:lnTo>
                  <a:pt x="68" y="573"/>
                </a:lnTo>
                <a:lnTo>
                  <a:pt x="71" y="589"/>
                </a:lnTo>
                <a:lnTo>
                  <a:pt x="70" y="587"/>
                </a:lnTo>
                <a:lnTo>
                  <a:pt x="163" y="563"/>
                </a:lnTo>
                <a:lnTo>
                  <a:pt x="164" y="565"/>
                </a:lnTo>
                <a:cubicBezTo>
                  <a:pt x="164" y="568"/>
                  <a:pt x="164" y="571"/>
                  <a:pt x="164" y="574"/>
                </a:cubicBezTo>
                <a:lnTo>
                  <a:pt x="164" y="576"/>
                </a:lnTo>
                <a:lnTo>
                  <a:pt x="70" y="565"/>
                </a:lnTo>
                <a:lnTo>
                  <a:pt x="70" y="563"/>
                </a:lnTo>
                <a:lnTo>
                  <a:pt x="69" y="574"/>
                </a:lnTo>
                <a:lnTo>
                  <a:pt x="69" y="572"/>
                </a:lnTo>
                <a:cubicBezTo>
                  <a:pt x="69" y="545"/>
                  <a:pt x="90" y="524"/>
                  <a:pt x="117" y="524"/>
                </a:cubicBezTo>
                <a:cubicBezTo>
                  <a:pt x="143" y="524"/>
                  <a:pt x="165" y="545"/>
                  <a:pt x="165" y="572"/>
                </a:cubicBezTo>
                <a:lnTo>
                  <a:pt x="165" y="574"/>
                </a:lnTo>
                <a:lnTo>
                  <a:pt x="165" y="576"/>
                </a:lnTo>
                <a:cubicBezTo>
                  <a:pt x="165" y="603"/>
                  <a:pt x="143" y="624"/>
                  <a:pt x="117" y="624"/>
                </a:cubicBezTo>
                <a:cubicBezTo>
                  <a:pt x="90" y="624"/>
                  <a:pt x="69" y="603"/>
                  <a:pt x="69" y="576"/>
                </a:cubicBezTo>
                <a:lnTo>
                  <a:pt x="69" y="575"/>
                </a:lnTo>
                <a:cubicBezTo>
                  <a:pt x="69" y="573"/>
                  <a:pt x="69" y="570"/>
                  <a:pt x="69" y="568"/>
                </a:cubicBezTo>
                <a:lnTo>
                  <a:pt x="70" y="565"/>
                </a:lnTo>
                <a:lnTo>
                  <a:pt x="69" y="571"/>
                </a:lnTo>
                <a:lnTo>
                  <a:pt x="69" y="568"/>
                </a:lnTo>
                <a:lnTo>
                  <a:pt x="69" y="567"/>
                </a:lnTo>
                <a:lnTo>
                  <a:pt x="165" y="573"/>
                </a:lnTo>
                <a:lnTo>
                  <a:pt x="165" y="577"/>
                </a:lnTo>
                <a:lnTo>
                  <a:pt x="164" y="581"/>
                </a:lnTo>
                <a:lnTo>
                  <a:pt x="116" y="528"/>
                </a:lnTo>
                <a:lnTo>
                  <a:pt x="118" y="528"/>
                </a:lnTo>
                <a:lnTo>
                  <a:pt x="70" y="576"/>
                </a:lnTo>
                <a:lnTo>
                  <a:pt x="70" y="570"/>
                </a:lnTo>
                <a:lnTo>
                  <a:pt x="70" y="566"/>
                </a:lnTo>
                <a:cubicBezTo>
                  <a:pt x="70" y="563"/>
                  <a:pt x="70" y="561"/>
                  <a:pt x="70" y="558"/>
                </a:cubicBezTo>
                <a:lnTo>
                  <a:pt x="71" y="552"/>
                </a:lnTo>
                <a:lnTo>
                  <a:pt x="71" y="546"/>
                </a:lnTo>
                <a:cubicBezTo>
                  <a:pt x="75" y="521"/>
                  <a:pt x="97" y="503"/>
                  <a:pt x="122" y="505"/>
                </a:cubicBezTo>
                <a:cubicBezTo>
                  <a:pt x="147" y="507"/>
                  <a:pt x="167" y="528"/>
                  <a:pt x="167" y="553"/>
                </a:cubicBezTo>
                <a:lnTo>
                  <a:pt x="167" y="555"/>
                </a:lnTo>
                <a:cubicBezTo>
                  <a:pt x="167" y="559"/>
                  <a:pt x="166" y="563"/>
                  <a:pt x="166" y="567"/>
                </a:cubicBezTo>
                <a:lnTo>
                  <a:pt x="165" y="569"/>
                </a:lnTo>
                <a:cubicBezTo>
                  <a:pt x="159" y="593"/>
                  <a:pt x="137" y="608"/>
                  <a:pt x="113" y="605"/>
                </a:cubicBezTo>
                <a:cubicBezTo>
                  <a:pt x="89" y="602"/>
                  <a:pt x="70" y="582"/>
                  <a:pt x="70" y="557"/>
                </a:cubicBezTo>
                <a:lnTo>
                  <a:pt x="70" y="556"/>
                </a:lnTo>
                <a:lnTo>
                  <a:pt x="70" y="552"/>
                </a:lnTo>
                <a:lnTo>
                  <a:pt x="70" y="549"/>
                </a:lnTo>
                <a:cubicBezTo>
                  <a:pt x="70" y="544"/>
                  <a:pt x="71" y="539"/>
                  <a:pt x="73" y="534"/>
                </a:cubicBezTo>
                <a:lnTo>
                  <a:pt x="73" y="533"/>
                </a:lnTo>
                <a:cubicBezTo>
                  <a:pt x="81" y="512"/>
                  <a:pt x="101" y="498"/>
                  <a:pt x="124" y="500"/>
                </a:cubicBezTo>
                <a:cubicBezTo>
                  <a:pt x="146" y="502"/>
                  <a:pt x="164" y="520"/>
                  <a:pt x="167" y="542"/>
                </a:cubicBezTo>
                <a:lnTo>
                  <a:pt x="167" y="546"/>
                </a:lnTo>
                <a:lnTo>
                  <a:pt x="168" y="553"/>
                </a:lnTo>
                <a:lnTo>
                  <a:pt x="120" y="509"/>
                </a:lnTo>
                <a:lnTo>
                  <a:pt x="120" y="509"/>
                </a:lnTo>
                <a:lnTo>
                  <a:pt x="72" y="557"/>
                </a:lnTo>
                <a:lnTo>
                  <a:pt x="72" y="552"/>
                </a:lnTo>
                <a:lnTo>
                  <a:pt x="72" y="548"/>
                </a:lnTo>
                <a:cubicBezTo>
                  <a:pt x="72" y="527"/>
                  <a:pt x="86" y="508"/>
                  <a:pt x="107" y="502"/>
                </a:cubicBezTo>
                <a:cubicBezTo>
                  <a:pt x="127" y="496"/>
                  <a:pt x="149" y="504"/>
                  <a:pt x="160" y="521"/>
                </a:cubicBezTo>
                <a:lnTo>
                  <a:pt x="161" y="523"/>
                </a:lnTo>
                <a:cubicBezTo>
                  <a:pt x="165" y="529"/>
                  <a:pt x="168" y="536"/>
                  <a:pt x="169" y="543"/>
                </a:cubicBezTo>
                <a:lnTo>
                  <a:pt x="169" y="546"/>
                </a:lnTo>
                <a:lnTo>
                  <a:pt x="170" y="548"/>
                </a:lnTo>
                <a:cubicBezTo>
                  <a:pt x="170" y="551"/>
                  <a:pt x="170" y="553"/>
                  <a:pt x="170" y="556"/>
                </a:cubicBezTo>
                <a:lnTo>
                  <a:pt x="170" y="557"/>
                </a:lnTo>
                <a:lnTo>
                  <a:pt x="75" y="552"/>
                </a:lnTo>
                <a:lnTo>
                  <a:pt x="75" y="548"/>
                </a:lnTo>
                <a:lnTo>
                  <a:pt x="75" y="548"/>
                </a:lnTo>
                <a:cubicBezTo>
                  <a:pt x="75" y="525"/>
                  <a:pt x="91" y="505"/>
                  <a:pt x="114" y="501"/>
                </a:cubicBezTo>
                <a:cubicBezTo>
                  <a:pt x="136" y="496"/>
                  <a:pt x="159" y="509"/>
                  <a:pt x="168" y="530"/>
                </a:cubicBezTo>
                <a:lnTo>
                  <a:pt x="169" y="533"/>
                </a:lnTo>
                <a:cubicBezTo>
                  <a:pt x="170" y="535"/>
                  <a:pt x="170" y="538"/>
                  <a:pt x="171" y="541"/>
                </a:cubicBezTo>
                <a:lnTo>
                  <a:pt x="172" y="544"/>
                </a:lnTo>
                <a:lnTo>
                  <a:pt x="76" y="553"/>
                </a:lnTo>
                <a:lnTo>
                  <a:pt x="76" y="550"/>
                </a:lnTo>
                <a:lnTo>
                  <a:pt x="76" y="548"/>
                </a:lnTo>
                <a:cubicBezTo>
                  <a:pt x="76" y="523"/>
                  <a:pt x="95" y="503"/>
                  <a:pt x="120" y="500"/>
                </a:cubicBezTo>
                <a:cubicBezTo>
                  <a:pt x="144" y="498"/>
                  <a:pt x="167" y="514"/>
                  <a:pt x="172" y="539"/>
                </a:cubicBezTo>
                <a:lnTo>
                  <a:pt x="172" y="541"/>
                </a:lnTo>
                <a:lnTo>
                  <a:pt x="173" y="544"/>
                </a:lnTo>
                <a:lnTo>
                  <a:pt x="77" y="553"/>
                </a:lnTo>
                <a:lnTo>
                  <a:pt x="77" y="548"/>
                </a:lnTo>
                <a:lnTo>
                  <a:pt x="77" y="543"/>
                </a:lnTo>
                <a:cubicBezTo>
                  <a:pt x="77" y="522"/>
                  <a:pt x="91" y="504"/>
                  <a:pt x="112" y="498"/>
                </a:cubicBezTo>
                <a:cubicBezTo>
                  <a:pt x="132" y="491"/>
                  <a:pt x="154" y="499"/>
                  <a:pt x="165" y="517"/>
                </a:cubicBezTo>
                <a:lnTo>
                  <a:pt x="166" y="518"/>
                </a:lnTo>
                <a:cubicBezTo>
                  <a:pt x="170" y="524"/>
                  <a:pt x="173" y="530"/>
                  <a:pt x="174" y="537"/>
                </a:cubicBezTo>
                <a:lnTo>
                  <a:pt x="174" y="540"/>
                </a:lnTo>
                <a:lnTo>
                  <a:pt x="175" y="545"/>
                </a:lnTo>
                <a:cubicBezTo>
                  <a:pt x="175" y="547"/>
                  <a:pt x="175" y="549"/>
                  <a:pt x="175" y="551"/>
                </a:cubicBezTo>
                <a:lnTo>
                  <a:pt x="175" y="553"/>
                </a:lnTo>
                <a:lnTo>
                  <a:pt x="80" y="545"/>
                </a:lnTo>
                <a:lnTo>
                  <a:pt x="81" y="542"/>
                </a:lnTo>
                <a:lnTo>
                  <a:pt x="82" y="535"/>
                </a:lnTo>
                <a:lnTo>
                  <a:pt x="82" y="536"/>
                </a:lnTo>
                <a:lnTo>
                  <a:pt x="83" y="529"/>
                </a:lnTo>
                <a:cubicBezTo>
                  <a:pt x="87" y="507"/>
                  <a:pt x="106" y="491"/>
                  <a:pt x="129" y="490"/>
                </a:cubicBezTo>
                <a:cubicBezTo>
                  <a:pt x="151" y="490"/>
                  <a:pt x="171" y="505"/>
                  <a:pt x="177" y="527"/>
                </a:cubicBezTo>
                <a:lnTo>
                  <a:pt x="177" y="529"/>
                </a:lnTo>
                <a:cubicBezTo>
                  <a:pt x="178" y="533"/>
                  <a:pt x="178" y="537"/>
                  <a:pt x="178" y="540"/>
                </a:cubicBezTo>
                <a:lnTo>
                  <a:pt x="178" y="543"/>
                </a:lnTo>
                <a:cubicBezTo>
                  <a:pt x="178" y="565"/>
                  <a:pt x="165" y="583"/>
                  <a:pt x="144" y="589"/>
                </a:cubicBezTo>
                <a:cubicBezTo>
                  <a:pt x="124" y="596"/>
                  <a:pt x="102" y="588"/>
                  <a:pt x="91" y="570"/>
                </a:cubicBezTo>
                <a:lnTo>
                  <a:pt x="90" y="569"/>
                </a:lnTo>
                <a:cubicBezTo>
                  <a:pt x="87" y="564"/>
                  <a:pt x="85" y="560"/>
                  <a:pt x="83" y="555"/>
                </a:cubicBezTo>
                <a:lnTo>
                  <a:pt x="82" y="552"/>
                </a:lnTo>
                <a:cubicBezTo>
                  <a:pt x="81" y="546"/>
                  <a:pt x="80" y="540"/>
                  <a:pt x="81" y="534"/>
                </a:cubicBezTo>
                <a:lnTo>
                  <a:pt x="81" y="529"/>
                </a:lnTo>
                <a:lnTo>
                  <a:pt x="82" y="523"/>
                </a:lnTo>
                <a:cubicBezTo>
                  <a:pt x="85" y="501"/>
                  <a:pt x="102" y="483"/>
                  <a:pt x="125" y="481"/>
                </a:cubicBezTo>
                <a:cubicBezTo>
                  <a:pt x="147" y="479"/>
                  <a:pt x="168" y="493"/>
                  <a:pt x="175" y="514"/>
                </a:cubicBezTo>
                <a:lnTo>
                  <a:pt x="176" y="515"/>
                </a:lnTo>
                <a:cubicBezTo>
                  <a:pt x="176" y="518"/>
                  <a:pt x="177" y="520"/>
                  <a:pt x="177" y="523"/>
                </a:cubicBezTo>
                <a:lnTo>
                  <a:pt x="178" y="526"/>
                </a:lnTo>
                <a:lnTo>
                  <a:pt x="179" y="534"/>
                </a:lnTo>
                <a:lnTo>
                  <a:pt x="83" y="538"/>
                </a:lnTo>
                <a:lnTo>
                  <a:pt x="83" y="537"/>
                </a:lnTo>
                <a:lnTo>
                  <a:pt x="83" y="534"/>
                </a:lnTo>
                <a:cubicBezTo>
                  <a:pt x="83" y="507"/>
                  <a:pt x="104" y="486"/>
                  <a:pt x="131" y="486"/>
                </a:cubicBezTo>
                <a:lnTo>
                  <a:pt x="131" y="486"/>
                </a:lnTo>
                <a:lnTo>
                  <a:pt x="132" y="486"/>
                </a:lnTo>
                <a:lnTo>
                  <a:pt x="84" y="534"/>
                </a:lnTo>
                <a:lnTo>
                  <a:pt x="84" y="528"/>
                </a:lnTo>
                <a:lnTo>
                  <a:pt x="84" y="530"/>
                </a:lnTo>
                <a:lnTo>
                  <a:pt x="180" y="524"/>
                </a:lnTo>
                <a:lnTo>
                  <a:pt x="180" y="526"/>
                </a:lnTo>
                <a:lnTo>
                  <a:pt x="180" y="529"/>
                </a:lnTo>
                <a:lnTo>
                  <a:pt x="180" y="534"/>
                </a:lnTo>
                <a:lnTo>
                  <a:pt x="86" y="519"/>
                </a:lnTo>
                <a:lnTo>
                  <a:pt x="87" y="517"/>
                </a:lnTo>
                <a:lnTo>
                  <a:pt x="85" y="526"/>
                </a:lnTo>
                <a:lnTo>
                  <a:pt x="85" y="522"/>
                </a:lnTo>
                <a:lnTo>
                  <a:pt x="86" y="519"/>
                </a:lnTo>
                <a:cubicBezTo>
                  <a:pt x="87" y="514"/>
                  <a:pt x="88" y="509"/>
                  <a:pt x="91" y="504"/>
                </a:cubicBezTo>
                <a:lnTo>
                  <a:pt x="91" y="503"/>
                </a:lnTo>
                <a:cubicBezTo>
                  <a:pt x="101" y="483"/>
                  <a:pt x="123" y="473"/>
                  <a:pt x="145" y="478"/>
                </a:cubicBezTo>
                <a:cubicBezTo>
                  <a:pt x="167" y="483"/>
                  <a:pt x="182" y="502"/>
                  <a:pt x="182" y="524"/>
                </a:cubicBezTo>
                <a:lnTo>
                  <a:pt x="182" y="527"/>
                </a:lnTo>
                <a:lnTo>
                  <a:pt x="182" y="532"/>
                </a:lnTo>
                <a:lnTo>
                  <a:pt x="182" y="536"/>
                </a:lnTo>
                <a:lnTo>
                  <a:pt x="182" y="538"/>
                </a:lnTo>
                <a:cubicBezTo>
                  <a:pt x="182" y="565"/>
                  <a:pt x="160" y="586"/>
                  <a:pt x="134" y="586"/>
                </a:cubicBezTo>
                <a:cubicBezTo>
                  <a:pt x="107" y="586"/>
                  <a:pt x="86" y="565"/>
                  <a:pt x="86" y="538"/>
                </a:cubicBezTo>
                <a:lnTo>
                  <a:pt x="86" y="536"/>
                </a:lnTo>
                <a:lnTo>
                  <a:pt x="87" y="527"/>
                </a:lnTo>
                <a:lnTo>
                  <a:pt x="86" y="527"/>
                </a:lnTo>
                <a:cubicBezTo>
                  <a:pt x="86" y="525"/>
                  <a:pt x="87" y="522"/>
                  <a:pt x="87" y="520"/>
                </a:cubicBezTo>
                <a:lnTo>
                  <a:pt x="88" y="517"/>
                </a:lnTo>
                <a:cubicBezTo>
                  <a:pt x="91" y="494"/>
                  <a:pt x="110" y="477"/>
                  <a:pt x="133" y="477"/>
                </a:cubicBezTo>
                <a:cubicBezTo>
                  <a:pt x="156" y="476"/>
                  <a:pt x="176" y="491"/>
                  <a:pt x="182" y="513"/>
                </a:cubicBezTo>
                <a:lnTo>
                  <a:pt x="182" y="515"/>
                </a:lnTo>
                <a:cubicBezTo>
                  <a:pt x="183" y="519"/>
                  <a:pt x="183" y="523"/>
                  <a:pt x="183" y="526"/>
                </a:cubicBezTo>
                <a:lnTo>
                  <a:pt x="183" y="528"/>
                </a:lnTo>
                <a:lnTo>
                  <a:pt x="183" y="529"/>
                </a:lnTo>
                <a:cubicBezTo>
                  <a:pt x="183" y="555"/>
                  <a:pt x="162" y="577"/>
                  <a:pt x="135" y="577"/>
                </a:cubicBezTo>
                <a:cubicBezTo>
                  <a:pt x="109" y="577"/>
                  <a:pt x="87" y="555"/>
                  <a:pt x="87" y="529"/>
                </a:cubicBezTo>
                <a:lnTo>
                  <a:pt x="87" y="524"/>
                </a:lnTo>
                <a:lnTo>
                  <a:pt x="87" y="519"/>
                </a:lnTo>
                <a:cubicBezTo>
                  <a:pt x="87" y="493"/>
                  <a:pt x="109" y="471"/>
                  <a:pt x="135" y="471"/>
                </a:cubicBezTo>
                <a:lnTo>
                  <a:pt x="136" y="471"/>
                </a:lnTo>
                <a:cubicBezTo>
                  <a:pt x="159" y="471"/>
                  <a:pt x="179" y="488"/>
                  <a:pt x="183" y="510"/>
                </a:cubicBezTo>
                <a:lnTo>
                  <a:pt x="184" y="515"/>
                </a:lnTo>
                <a:cubicBezTo>
                  <a:pt x="187" y="529"/>
                  <a:pt x="183" y="544"/>
                  <a:pt x="174" y="555"/>
                </a:cubicBezTo>
                <a:cubicBezTo>
                  <a:pt x="165" y="566"/>
                  <a:pt x="151" y="572"/>
                  <a:pt x="137" y="572"/>
                </a:cubicBezTo>
                <a:lnTo>
                  <a:pt x="135" y="572"/>
                </a:lnTo>
                <a:cubicBezTo>
                  <a:pt x="109" y="572"/>
                  <a:pt x="87" y="551"/>
                  <a:pt x="87" y="524"/>
                </a:cubicBezTo>
                <a:lnTo>
                  <a:pt x="87" y="521"/>
                </a:lnTo>
                <a:cubicBezTo>
                  <a:pt x="87" y="518"/>
                  <a:pt x="88" y="514"/>
                  <a:pt x="89" y="510"/>
                </a:cubicBezTo>
                <a:lnTo>
                  <a:pt x="89" y="508"/>
                </a:lnTo>
                <a:cubicBezTo>
                  <a:pt x="95" y="486"/>
                  <a:pt x="116" y="470"/>
                  <a:pt x="138" y="472"/>
                </a:cubicBezTo>
                <a:cubicBezTo>
                  <a:pt x="161" y="473"/>
                  <a:pt x="180" y="490"/>
                  <a:pt x="183" y="513"/>
                </a:cubicBezTo>
                <a:lnTo>
                  <a:pt x="184" y="516"/>
                </a:lnTo>
                <a:cubicBezTo>
                  <a:pt x="184" y="518"/>
                  <a:pt x="184" y="521"/>
                  <a:pt x="184" y="523"/>
                </a:cubicBezTo>
                <a:lnTo>
                  <a:pt x="184" y="524"/>
                </a:lnTo>
                <a:cubicBezTo>
                  <a:pt x="184" y="551"/>
                  <a:pt x="163" y="572"/>
                  <a:pt x="136" y="572"/>
                </a:cubicBezTo>
                <a:cubicBezTo>
                  <a:pt x="110" y="572"/>
                  <a:pt x="88" y="551"/>
                  <a:pt x="88" y="524"/>
                </a:cubicBezTo>
                <a:lnTo>
                  <a:pt x="88" y="521"/>
                </a:lnTo>
                <a:lnTo>
                  <a:pt x="88" y="515"/>
                </a:lnTo>
                <a:lnTo>
                  <a:pt x="88" y="509"/>
                </a:lnTo>
                <a:lnTo>
                  <a:pt x="88" y="505"/>
                </a:lnTo>
                <a:cubicBezTo>
                  <a:pt x="88" y="479"/>
                  <a:pt x="110" y="457"/>
                  <a:pt x="136" y="457"/>
                </a:cubicBezTo>
                <a:cubicBezTo>
                  <a:pt x="163" y="457"/>
                  <a:pt x="184" y="479"/>
                  <a:pt x="184" y="505"/>
                </a:cubicBezTo>
                <a:lnTo>
                  <a:pt x="184" y="506"/>
                </a:lnTo>
                <a:lnTo>
                  <a:pt x="184" y="510"/>
                </a:lnTo>
                <a:lnTo>
                  <a:pt x="184" y="520"/>
                </a:lnTo>
                <a:cubicBezTo>
                  <a:pt x="183" y="524"/>
                  <a:pt x="183" y="528"/>
                  <a:pt x="182" y="531"/>
                </a:cubicBezTo>
                <a:lnTo>
                  <a:pt x="181" y="534"/>
                </a:lnTo>
                <a:lnTo>
                  <a:pt x="183" y="519"/>
                </a:lnTo>
                <a:lnTo>
                  <a:pt x="183" y="519"/>
                </a:lnTo>
                <a:cubicBezTo>
                  <a:pt x="183" y="546"/>
                  <a:pt x="161" y="567"/>
                  <a:pt x="135" y="567"/>
                </a:cubicBezTo>
                <a:cubicBezTo>
                  <a:pt x="108" y="567"/>
                  <a:pt x="87" y="546"/>
                  <a:pt x="87" y="519"/>
                </a:cubicBezTo>
                <a:lnTo>
                  <a:pt x="87" y="517"/>
                </a:lnTo>
                <a:lnTo>
                  <a:pt x="88" y="507"/>
                </a:lnTo>
                <a:lnTo>
                  <a:pt x="87" y="508"/>
                </a:lnTo>
                <a:lnTo>
                  <a:pt x="87" y="505"/>
                </a:lnTo>
                <a:cubicBezTo>
                  <a:pt x="87" y="479"/>
                  <a:pt x="109" y="457"/>
                  <a:pt x="135" y="457"/>
                </a:cubicBezTo>
                <a:lnTo>
                  <a:pt x="136" y="457"/>
                </a:lnTo>
                <a:cubicBezTo>
                  <a:pt x="162" y="457"/>
                  <a:pt x="184" y="479"/>
                  <a:pt x="184" y="505"/>
                </a:cubicBezTo>
                <a:lnTo>
                  <a:pt x="184" y="507"/>
                </a:lnTo>
                <a:lnTo>
                  <a:pt x="184" y="510"/>
                </a:lnTo>
                <a:cubicBezTo>
                  <a:pt x="184" y="536"/>
                  <a:pt x="162" y="558"/>
                  <a:pt x="136" y="558"/>
                </a:cubicBezTo>
                <a:cubicBezTo>
                  <a:pt x="109" y="558"/>
                  <a:pt x="88" y="536"/>
                  <a:pt x="88" y="510"/>
                </a:cubicBezTo>
                <a:lnTo>
                  <a:pt x="88" y="508"/>
                </a:lnTo>
                <a:lnTo>
                  <a:pt x="89" y="517"/>
                </a:lnTo>
                <a:lnTo>
                  <a:pt x="88" y="515"/>
                </a:lnTo>
                <a:cubicBezTo>
                  <a:pt x="86" y="501"/>
                  <a:pt x="89" y="486"/>
                  <a:pt x="98" y="475"/>
                </a:cubicBezTo>
                <a:cubicBezTo>
                  <a:pt x="107" y="464"/>
                  <a:pt x="121" y="457"/>
                  <a:pt x="135" y="457"/>
                </a:cubicBezTo>
                <a:lnTo>
                  <a:pt x="136" y="457"/>
                </a:lnTo>
                <a:lnTo>
                  <a:pt x="88" y="505"/>
                </a:lnTo>
                <a:lnTo>
                  <a:pt x="88" y="500"/>
                </a:lnTo>
                <a:cubicBezTo>
                  <a:pt x="88" y="474"/>
                  <a:pt x="109" y="452"/>
                  <a:pt x="136" y="452"/>
                </a:cubicBezTo>
                <a:lnTo>
                  <a:pt x="136" y="452"/>
                </a:lnTo>
                <a:cubicBezTo>
                  <a:pt x="163" y="452"/>
                  <a:pt x="184" y="474"/>
                  <a:pt x="184" y="500"/>
                </a:cubicBezTo>
                <a:cubicBezTo>
                  <a:pt x="184" y="527"/>
                  <a:pt x="163" y="548"/>
                  <a:pt x="136" y="548"/>
                </a:cubicBezTo>
                <a:lnTo>
                  <a:pt x="135" y="548"/>
                </a:lnTo>
                <a:cubicBezTo>
                  <a:pt x="109" y="548"/>
                  <a:pt x="87" y="527"/>
                  <a:pt x="87" y="500"/>
                </a:cubicBezTo>
                <a:cubicBezTo>
                  <a:pt x="87" y="474"/>
                  <a:pt x="109" y="452"/>
                  <a:pt x="135" y="452"/>
                </a:cubicBezTo>
                <a:lnTo>
                  <a:pt x="136" y="452"/>
                </a:lnTo>
                <a:lnTo>
                  <a:pt x="88" y="500"/>
                </a:lnTo>
                <a:lnTo>
                  <a:pt x="88" y="498"/>
                </a:lnTo>
                <a:lnTo>
                  <a:pt x="90" y="510"/>
                </a:lnTo>
                <a:lnTo>
                  <a:pt x="89" y="508"/>
                </a:lnTo>
                <a:lnTo>
                  <a:pt x="184" y="496"/>
                </a:lnTo>
                <a:lnTo>
                  <a:pt x="184" y="498"/>
                </a:lnTo>
                <a:lnTo>
                  <a:pt x="184" y="500"/>
                </a:lnTo>
                <a:lnTo>
                  <a:pt x="136" y="452"/>
                </a:lnTo>
                <a:lnTo>
                  <a:pt x="136" y="452"/>
                </a:lnTo>
                <a:lnTo>
                  <a:pt x="89" y="506"/>
                </a:lnTo>
                <a:lnTo>
                  <a:pt x="88" y="501"/>
                </a:lnTo>
                <a:lnTo>
                  <a:pt x="88" y="496"/>
                </a:lnTo>
                <a:cubicBezTo>
                  <a:pt x="86" y="482"/>
                  <a:pt x="91" y="469"/>
                  <a:pt x="100" y="459"/>
                </a:cubicBezTo>
                <a:cubicBezTo>
                  <a:pt x="109" y="449"/>
                  <a:pt x="122" y="443"/>
                  <a:pt x="135" y="443"/>
                </a:cubicBezTo>
                <a:lnTo>
                  <a:pt x="136" y="443"/>
                </a:lnTo>
                <a:cubicBezTo>
                  <a:pt x="162" y="443"/>
                  <a:pt x="184" y="464"/>
                  <a:pt x="184" y="491"/>
                </a:cubicBezTo>
                <a:lnTo>
                  <a:pt x="184" y="496"/>
                </a:lnTo>
                <a:lnTo>
                  <a:pt x="184" y="500"/>
                </a:lnTo>
                <a:cubicBezTo>
                  <a:pt x="184" y="527"/>
                  <a:pt x="162" y="548"/>
                  <a:pt x="136" y="548"/>
                </a:cubicBezTo>
                <a:cubicBezTo>
                  <a:pt x="109" y="548"/>
                  <a:pt x="88" y="527"/>
                  <a:pt x="88" y="500"/>
                </a:cubicBezTo>
                <a:lnTo>
                  <a:pt x="88" y="496"/>
                </a:lnTo>
                <a:lnTo>
                  <a:pt x="88" y="491"/>
                </a:lnTo>
                <a:lnTo>
                  <a:pt x="89" y="500"/>
                </a:lnTo>
                <a:lnTo>
                  <a:pt x="88" y="498"/>
                </a:lnTo>
                <a:cubicBezTo>
                  <a:pt x="88" y="495"/>
                  <a:pt x="87" y="492"/>
                  <a:pt x="87" y="488"/>
                </a:cubicBezTo>
                <a:lnTo>
                  <a:pt x="87" y="486"/>
                </a:lnTo>
                <a:lnTo>
                  <a:pt x="88" y="476"/>
                </a:lnTo>
                <a:lnTo>
                  <a:pt x="88" y="477"/>
                </a:lnTo>
                <a:lnTo>
                  <a:pt x="88" y="476"/>
                </a:lnTo>
                <a:cubicBezTo>
                  <a:pt x="88" y="452"/>
                  <a:pt x="107" y="431"/>
                  <a:pt x="131" y="429"/>
                </a:cubicBezTo>
                <a:cubicBezTo>
                  <a:pt x="156" y="426"/>
                  <a:pt x="178" y="443"/>
                  <a:pt x="183" y="467"/>
                </a:cubicBezTo>
                <a:lnTo>
                  <a:pt x="184" y="470"/>
                </a:lnTo>
                <a:cubicBezTo>
                  <a:pt x="184" y="473"/>
                  <a:pt x="184" y="476"/>
                  <a:pt x="184" y="479"/>
                </a:cubicBezTo>
                <a:lnTo>
                  <a:pt x="184" y="483"/>
                </a:lnTo>
                <a:lnTo>
                  <a:pt x="184" y="488"/>
                </a:lnTo>
                <a:lnTo>
                  <a:pt x="184" y="491"/>
                </a:lnTo>
                <a:cubicBezTo>
                  <a:pt x="184" y="517"/>
                  <a:pt x="163" y="539"/>
                  <a:pt x="136" y="539"/>
                </a:cubicBezTo>
                <a:cubicBezTo>
                  <a:pt x="110" y="539"/>
                  <a:pt x="88" y="517"/>
                  <a:pt x="88" y="491"/>
                </a:cubicBezTo>
                <a:lnTo>
                  <a:pt x="88" y="489"/>
                </a:lnTo>
                <a:lnTo>
                  <a:pt x="88" y="486"/>
                </a:lnTo>
                <a:lnTo>
                  <a:pt x="88" y="487"/>
                </a:lnTo>
                <a:lnTo>
                  <a:pt x="88" y="476"/>
                </a:lnTo>
                <a:lnTo>
                  <a:pt x="88" y="473"/>
                </a:lnTo>
                <a:lnTo>
                  <a:pt x="88" y="472"/>
                </a:lnTo>
                <a:cubicBezTo>
                  <a:pt x="88" y="445"/>
                  <a:pt x="109" y="424"/>
                  <a:pt x="136" y="424"/>
                </a:cubicBezTo>
                <a:cubicBezTo>
                  <a:pt x="162" y="424"/>
                  <a:pt x="184" y="445"/>
                  <a:pt x="184" y="472"/>
                </a:cubicBezTo>
                <a:lnTo>
                  <a:pt x="184" y="474"/>
                </a:lnTo>
                <a:lnTo>
                  <a:pt x="184" y="477"/>
                </a:lnTo>
                <a:lnTo>
                  <a:pt x="184" y="480"/>
                </a:lnTo>
                <a:lnTo>
                  <a:pt x="184" y="481"/>
                </a:lnTo>
                <a:cubicBezTo>
                  <a:pt x="184" y="506"/>
                  <a:pt x="165" y="527"/>
                  <a:pt x="141" y="529"/>
                </a:cubicBezTo>
                <a:cubicBezTo>
                  <a:pt x="116" y="532"/>
                  <a:pt x="94" y="515"/>
                  <a:pt x="89" y="491"/>
                </a:cubicBezTo>
                <a:lnTo>
                  <a:pt x="88" y="488"/>
                </a:lnTo>
                <a:cubicBezTo>
                  <a:pt x="88" y="485"/>
                  <a:pt x="87" y="482"/>
                  <a:pt x="87" y="479"/>
                </a:cubicBezTo>
                <a:lnTo>
                  <a:pt x="87" y="474"/>
                </a:lnTo>
                <a:lnTo>
                  <a:pt x="87" y="469"/>
                </a:lnTo>
                <a:lnTo>
                  <a:pt x="87" y="467"/>
                </a:lnTo>
                <a:cubicBezTo>
                  <a:pt x="87" y="440"/>
                  <a:pt x="109" y="419"/>
                  <a:pt x="135" y="419"/>
                </a:cubicBezTo>
                <a:cubicBezTo>
                  <a:pt x="162" y="419"/>
                  <a:pt x="183" y="440"/>
                  <a:pt x="183" y="467"/>
                </a:cubicBezTo>
                <a:lnTo>
                  <a:pt x="183" y="469"/>
                </a:lnTo>
                <a:lnTo>
                  <a:pt x="183" y="473"/>
                </a:lnTo>
                <a:lnTo>
                  <a:pt x="183" y="483"/>
                </a:lnTo>
                <a:lnTo>
                  <a:pt x="183" y="481"/>
                </a:lnTo>
                <a:lnTo>
                  <a:pt x="89" y="466"/>
                </a:lnTo>
                <a:lnTo>
                  <a:pt x="90" y="465"/>
                </a:lnTo>
                <a:lnTo>
                  <a:pt x="88" y="473"/>
                </a:lnTo>
                <a:lnTo>
                  <a:pt x="88" y="470"/>
                </a:lnTo>
                <a:lnTo>
                  <a:pt x="88" y="476"/>
                </a:lnTo>
                <a:lnTo>
                  <a:pt x="88" y="472"/>
                </a:lnTo>
                <a:lnTo>
                  <a:pt x="88" y="472"/>
                </a:lnTo>
                <a:cubicBezTo>
                  <a:pt x="86" y="458"/>
                  <a:pt x="91" y="445"/>
                  <a:pt x="100" y="435"/>
                </a:cubicBezTo>
                <a:cubicBezTo>
                  <a:pt x="109" y="425"/>
                  <a:pt x="122" y="419"/>
                  <a:pt x="135" y="419"/>
                </a:cubicBezTo>
                <a:lnTo>
                  <a:pt x="136" y="419"/>
                </a:lnTo>
                <a:lnTo>
                  <a:pt x="88" y="467"/>
                </a:lnTo>
                <a:lnTo>
                  <a:pt x="88" y="462"/>
                </a:lnTo>
                <a:lnTo>
                  <a:pt x="88" y="457"/>
                </a:lnTo>
                <a:lnTo>
                  <a:pt x="183" y="469"/>
                </a:lnTo>
                <a:lnTo>
                  <a:pt x="183" y="471"/>
                </a:lnTo>
                <a:lnTo>
                  <a:pt x="183" y="470"/>
                </a:lnTo>
                <a:lnTo>
                  <a:pt x="135" y="414"/>
                </a:lnTo>
                <a:lnTo>
                  <a:pt x="136" y="414"/>
                </a:lnTo>
                <a:lnTo>
                  <a:pt x="89" y="471"/>
                </a:lnTo>
                <a:lnTo>
                  <a:pt x="88" y="466"/>
                </a:lnTo>
                <a:lnTo>
                  <a:pt x="87" y="459"/>
                </a:lnTo>
                <a:lnTo>
                  <a:pt x="183" y="453"/>
                </a:lnTo>
                <a:lnTo>
                  <a:pt x="183" y="454"/>
                </a:lnTo>
                <a:lnTo>
                  <a:pt x="182" y="448"/>
                </a:lnTo>
                <a:lnTo>
                  <a:pt x="183" y="451"/>
                </a:lnTo>
                <a:cubicBezTo>
                  <a:pt x="183" y="453"/>
                  <a:pt x="183" y="456"/>
                  <a:pt x="183" y="458"/>
                </a:cubicBezTo>
                <a:lnTo>
                  <a:pt x="183" y="461"/>
                </a:lnTo>
                <a:lnTo>
                  <a:pt x="183" y="462"/>
                </a:lnTo>
                <a:lnTo>
                  <a:pt x="90" y="447"/>
                </a:lnTo>
                <a:lnTo>
                  <a:pt x="90" y="446"/>
                </a:lnTo>
                <a:lnTo>
                  <a:pt x="88" y="461"/>
                </a:lnTo>
                <a:lnTo>
                  <a:pt x="88" y="458"/>
                </a:lnTo>
                <a:lnTo>
                  <a:pt x="88" y="453"/>
                </a:lnTo>
                <a:cubicBezTo>
                  <a:pt x="88" y="429"/>
                  <a:pt x="106" y="408"/>
                  <a:pt x="130" y="405"/>
                </a:cubicBezTo>
                <a:cubicBezTo>
                  <a:pt x="154" y="402"/>
                  <a:pt x="177" y="418"/>
                  <a:pt x="183" y="441"/>
                </a:cubicBezTo>
                <a:lnTo>
                  <a:pt x="183" y="443"/>
                </a:lnTo>
                <a:cubicBezTo>
                  <a:pt x="184" y="447"/>
                  <a:pt x="184" y="451"/>
                  <a:pt x="184" y="455"/>
                </a:cubicBezTo>
                <a:lnTo>
                  <a:pt x="184" y="457"/>
                </a:lnTo>
                <a:cubicBezTo>
                  <a:pt x="184" y="480"/>
                  <a:pt x="169" y="499"/>
                  <a:pt x="147" y="504"/>
                </a:cubicBezTo>
                <a:cubicBezTo>
                  <a:pt x="126" y="509"/>
                  <a:pt x="103" y="499"/>
                  <a:pt x="94" y="479"/>
                </a:cubicBezTo>
                <a:lnTo>
                  <a:pt x="93" y="477"/>
                </a:lnTo>
                <a:cubicBezTo>
                  <a:pt x="91" y="473"/>
                  <a:pt x="89" y="469"/>
                  <a:pt x="88" y="465"/>
                </a:cubicBezTo>
                <a:lnTo>
                  <a:pt x="88" y="462"/>
                </a:lnTo>
                <a:cubicBezTo>
                  <a:pt x="83" y="436"/>
                  <a:pt x="100" y="411"/>
                  <a:pt x="126" y="406"/>
                </a:cubicBezTo>
                <a:cubicBezTo>
                  <a:pt x="152" y="401"/>
                  <a:pt x="177" y="418"/>
                  <a:pt x="182" y="444"/>
                </a:cubicBezTo>
                <a:lnTo>
                  <a:pt x="183" y="446"/>
                </a:lnTo>
                <a:lnTo>
                  <a:pt x="178" y="434"/>
                </a:lnTo>
                <a:lnTo>
                  <a:pt x="179" y="436"/>
                </a:lnTo>
                <a:lnTo>
                  <a:pt x="88" y="457"/>
                </a:lnTo>
                <a:lnTo>
                  <a:pt x="88" y="453"/>
                </a:lnTo>
                <a:lnTo>
                  <a:pt x="88" y="452"/>
                </a:lnTo>
                <a:lnTo>
                  <a:pt x="88" y="445"/>
                </a:lnTo>
                <a:lnTo>
                  <a:pt x="88" y="443"/>
                </a:lnTo>
                <a:cubicBezTo>
                  <a:pt x="88" y="420"/>
                  <a:pt x="105" y="400"/>
                  <a:pt x="128" y="396"/>
                </a:cubicBezTo>
                <a:cubicBezTo>
                  <a:pt x="152" y="392"/>
                  <a:pt x="174" y="406"/>
                  <a:pt x="182" y="428"/>
                </a:cubicBezTo>
                <a:lnTo>
                  <a:pt x="182" y="430"/>
                </a:lnTo>
                <a:cubicBezTo>
                  <a:pt x="184" y="435"/>
                  <a:pt x="184" y="440"/>
                  <a:pt x="184" y="445"/>
                </a:cubicBezTo>
                <a:lnTo>
                  <a:pt x="184" y="448"/>
                </a:lnTo>
                <a:lnTo>
                  <a:pt x="184" y="458"/>
                </a:lnTo>
                <a:lnTo>
                  <a:pt x="184" y="457"/>
                </a:lnTo>
                <a:cubicBezTo>
                  <a:pt x="184" y="470"/>
                  <a:pt x="179" y="482"/>
                  <a:pt x="170" y="491"/>
                </a:cubicBezTo>
                <a:lnTo>
                  <a:pt x="169" y="491"/>
                </a:lnTo>
                <a:cubicBezTo>
                  <a:pt x="156" y="505"/>
                  <a:pt x="135" y="509"/>
                  <a:pt x="117" y="502"/>
                </a:cubicBezTo>
                <a:cubicBezTo>
                  <a:pt x="99" y="494"/>
                  <a:pt x="87" y="477"/>
                  <a:pt x="87" y="457"/>
                </a:cubicBezTo>
                <a:lnTo>
                  <a:pt x="87" y="455"/>
                </a:lnTo>
                <a:lnTo>
                  <a:pt x="87" y="451"/>
                </a:lnTo>
                <a:lnTo>
                  <a:pt x="87" y="446"/>
                </a:lnTo>
                <a:lnTo>
                  <a:pt x="88" y="454"/>
                </a:lnTo>
                <a:lnTo>
                  <a:pt x="88" y="451"/>
                </a:lnTo>
                <a:cubicBezTo>
                  <a:pt x="87" y="446"/>
                  <a:pt x="87" y="440"/>
                  <a:pt x="88" y="434"/>
                </a:cubicBezTo>
                <a:lnTo>
                  <a:pt x="89" y="429"/>
                </a:lnTo>
                <a:lnTo>
                  <a:pt x="88" y="438"/>
                </a:lnTo>
                <a:lnTo>
                  <a:pt x="88" y="435"/>
                </a:lnTo>
                <a:lnTo>
                  <a:pt x="88" y="434"/>
                </a:lnTo>
                <a:lnTo>
                  <a:pt x="183" y="443"/>
                </a:lnTo>
                <a:lnTo>
                  <a:pt x="183" y="446"/>
                </a:lnTo>
                <a:lnTo>
                  <a:pt x="183" y="436"/>
                </a:lnTo>
                <a:lnTo>
                  <a:pt x="183" y="438"/>
                </a:lnTo>
                <a:cubicBezTo>
                  <a:pt x="183" y="465"/>
                  <a:pt x="162" y="486"/>
                  <a:pt x="135" y="486"/>
                </a:cubicBezTo>
                <a:cubicBezTo>
                  <a:pt x="109" y="486"/>
                  <a:pt x="87" y="465"/>
                  <a:pt x="87" y="438"/>
                </a:cubicBezTo>
                <a:lnTo>
                  <a:pt x="87" y="436"/>
                </a:lnTo>
                <a:lnTo>
                  <a:pt x="88" y="446"/>
                </a:lnTo>
                <a:lnTo>
                  <a:pt x="88" y="443"/>
                </a:lnTo>
                <a:cubicBezTo>
                  <a:pt x="83" y="419"/>
                  <a:pt x="98" y="395"/>
                  <a:pt x="121" y="388"/>
                </a:cubicBezTo>
                <a:cubicBezTo>
                  <a:pt x="145" y="381"/>
                  <a:pt x="170" y="393"/>
                  <a:pt x="180" y="416"/>
                </a:cubicBezTo>
                <a:lnTo>
                  <a:pt x="181" y="419"/>
                </a:lnTo>
                <a:lnTo>
                  <a:pt x="183" y="427"/>
                </a:lnTo>
                <a:lnTo>
                  <a:pt x="91" y="423"/>
                </a:lnTo>
                <a:lnTo>
                  <a:pt x="91" y="422"/>
                </a:lnTo>
                <a:lnTo>
                  <a:pt x="89" y="437"/>
                </a:lnTo>
                <a:lnTo>
                  <a:pt x="89" y="434"/>
                </a:lnTo>
                <a:lnTo>
                  <a:pt x="91" y="448"/>
                </a:lnTo>
                <a:lnTo>
                  <a:pt x="89" y="443"/>
                </a:lnTo>
                <a:lnTo>
                  <a:pt x="135" y="477"/>
                </a:lnTo>
                <a:lnTo>
                  <a:pt x="135" y="477"/>
                </a:lnTo>
                <a:cubicBezTo>
                  <a:pt x="121" y="477"/>
                  <a:pt x="108" y="471"/>
                  <a:pt x="99" y="461"/>
                </a:cubicBezTo>
                <a:cubicBezTo>
                  <a:pt x="90" y="451"/>
                  <a:pt x="86" y="437"/>
                  <a:pt x="87" y="424"/>
                </a:cubicBezTo>
                <a:lnTo>
                  <a:pt x="88" y="419"/>
                </a:lnTo>
                <a:cubicBezTo>
                  <a:pt x="88" y="416"/>
                  <a:pt x="89" y="413"/>
                  <a:pt x="89" y="411"/>
                </a:cubicBezTo>
                <a:lnTo>
                  <a:pt x="91" y="406"/>
                </a:lnTo>
                <a:lnTo>
                  <a:pt x="137" y="467"/>
                </a:lnTo>
                <a:lnTo>
                  <a:pt x="136" y="467"/>
                </a:lnTo>
                <a:lnTo>
                  <a:pt x="184" y="415"/>
                </a:lnTo>
                <a:lnTo>
                  <a:pt x="185" y="420"/>
                </a:lnTo>
                <a:lnTo>
                  <a:pt x="185" y="429"/>
                </a:lnTo>
                <a:lnTo>
                  <a:pt x="137" y="381"/>
                </a:lnTo>
                <a:lnTo>
                  <a:pt x="138" y="381"/>
                </a:lnTo>
                <a:cubicBezTo>
                  <a:pt x="159" y="381"/>
                  <a:pt x="178" y="395"/>
                  <a:pt x="184" y="416"/>
                </a:cubicBezTo>
                <a:lnTo>
                  <a:pt x="185" y="419"/>
                </a:lnTo>
                <a:lnTo>
                  <a:pt x="185" y="419"/>
                </a:lnTo>
                <a:lnTo>
                  <a:pt x="91" y="434"/>
                </a:lnTo>
                <a:lnTo>
                  <a:pt x="91" y="431"/>
                </a:lnTo>
                <a:lnTo>
                  <a:pt x="91" y="427"/>
                </a:lnTo>
                <a:lnTo>
                  <a:pt x="91" y="428"/>
                </a:lnTo>
                <a:lnTo>
                  <a:pt x="91" y="419"/>
                </a:lnTo>
                <a:cubicBezTo>
                  <a:pt x="91" y="395"/>
                  <a:pt x="109" y="375"/>
                  <a:pt x="133" y="372"/>
                </a:cubicBezTo>
                <a:cubicBezTo>
                  <a:pt x="157" y="369"/>
                  <a:pt x="180" y="384"/>
                  <a:pt x="186" y="408"/>
                </a:cubicBezTo>
                <a:lnTo>
                  <a:pt x="186" y="410"/>
                </a:lnTo>
                <a:cubicBezTo>
                  <a:pt x="187" y="414"/>
                  <a:pt x="187" y="418"/>
                  <a:pt x="187" y="421"/>
                </a:cubicBezTo>
                <a:lnTo>
                  <a:pt x="187" y="424"/>
                </a:lnTo>
                <a:lnTo>
                  <a:pt x="92" y="420"/>
                </a:lnTo>
                <a:lnTo>
                  <a:pt x="92" y="415"/>
                </a:lnTo>
                <a:lnTo>
                  <a:pt x="92" y="415"/>
                </a:lnTo>
                <a:cubicBezTo>
                  <a:pt x="92" y="394"/>
                  <a:pt x="106" y="375"/>
                  <a:pt x="126" y="369"/>
                </a:cubicBezTo>
                <a:cubicBezTo>
                  <a:pt x="146" y="363"/>
                  <a:pt x="168" y="371"/>
                  <a:pt x="180" y="388"/>
                </a:cubicBezTo>
                <a:lnTo>
                  <a:pt x="181" y="390"/>
                </a:lnTo>
                <a:cubicBezTo>
                  <a:pt x="185" y="395"/>
                  <a:pt x="187" y="402"/>
                  <a:pt x="188" y="409"/>
                </a:cubicBezTo>
                <a:lnTo>
                  <a:pt x="189" y="412"/>
                </a:lnTo>
                <a:lnTo>
                  <a:pt x="141" y="371"/>
                </a:lnTo>
                <a:lnTo>
                  <a:pt x="144" y="371"/>
                </a:lnTo>
                <a:lnTo>
                  <a:pt x="96" y="419"/>
                </a:lnTo>
                <a:lnTo>
                  <a:pt x="96" y="416"/>
                </a:lnTo>
                <a:lnTo>
                  <a:pt x="96" y="415"/>
                </a:lnTo>
                <a:cubicBezTo>
                  <a:pt x="96" y="391"/>
                  <a:pt x="115" y="370"/>
                  <a:pt x="139" y="367"/>
                </a:cubicBezTo>
                <a:cubicBezTo>
                  <a:pt x="163" y="364"/>
                  <a:pt x="185" y="380"/>
                  <a:pt x="191" y="403"/>
                </a:cubicBezTo>
                <a:lnTo>
                  <a:pt x="192" y="405"/>
                </a:lnTo>
                <a:lnTo>
                  <a:pt x="193" y="412"/>
                </a:lnTo>
                <a:cubicBezTo>
                  <a:pt x="193" y="415"/>
                  <a:pt x="193" y="417"/>
                  <a:pt x="193" y="420"/>
                </a:cubicBezTo>
                <a:lnTo>
                  <a:pt x="193" y="423"/>
                </a:lnTo>
                <a:lnTo>
                  <a:pt x="188" y="402"/>
                </a:lnTo>
                <a:lnTo>
                  <a:pt x="189" y="403"/>
                </a:lnTo>
                <a:lnTo>
                  <a:pt x="99" y="415"/>
                </a:lnTo>
                <a:lnTo>
                  <a:pt x="99" y="413"/>
                </a:lnTo>
                <a:lnTo>
                  <a:pt x="98" y="422"/>
                </a:lnTo>
                <a:lnTo>
                  <a:pt x="98" y="417"/>
                </a:lnTo>
                <a:lnTo>
                  <a:pt x="98" y="412"/>
                </a:lnTo>
                <a:cubicBezTo>
                  <a:pt x="98" y="409"/>
                  <a:pt x="99" y="406"/>
                  <a:pt x="99" y="403"/>
                </a:cubicBezTo>
                <a:lnTo>
                  <a:pt x="100" y="401"/>
                </a:lnTo>
                <a:cubicBezTo>
                  <a:pt x="104" y="379"/>
                  <a:pt x="122" y="363"/>
                  <a:pt x="144" y="362"/>
                </a:cubicBezTo>
                <a:cubicBezTo>
                  <a:pt x="166" y="361"/>
                  <a:pt x="186" y="374"/>
                  <a:pt x="193" y="395"/>
                </a:cubicBezTo>
                <a:lnTo>
                  <a:pt x="193" y="396"/>
                </a:lnTo>
                <a:cubicBezTo>
                  <a:pt x="194" y="399"/>
                  <a:pt x="194" y="401"/>
                  <a:pt x="195" y="404"/>
                </a:cubicBezTo>
                <a:lnTo>
                  <a:pt x="195" y="407"/>
                </a:lnTo>
                <a:lnTo>
                  <a:pt x="196" y="411"/>
                </a:lnTo>
                <a:lnTo>
                  <a:pt x="194" y="403"/>
                </a:lnTo>
                <a:lnTo>
                  <a:pt x="195" y="404"/>
                </a:lnTo>
                <a:lnTo>
                  <a:pt x="101" y="419"/>
                </a:lnTo>
                <a:lnTo>
                  <a:pt x="101" y="418"/>
                </a:lnTo>
                <a:cubicBezTo>
                  <a:pt x="101" y="415"/>
                  <a:pt x="101" y="413"/>
                  <a:pt x="102" y="410"/>
                </a:cubicBezTo>
                <a:lnTo>
                  <a:pt x="102" y="407"/>
                </a:lnTo>
                <a:lnTo>
                  <a:pt x="101" y="415"/>
                </a:lnTo>
                <a:lnTo>
                  <a:pt x="101" y="410"/>
                </a:lnTo>
                <a:cubicBezTo>
                  <a:pt x="101" y="386"/>
                  <a:pt x="120" y="365"/>
                  <a:pt x="144" y="362"/>
                </a:cubicBezTo>
                <a:cubicBezTo>
                  <a:pt x="168" y="359"/>
                  <a:pt x="190" y="375"/>
                  <a:pt x="196" y="398"/>
                </a:cubicBezTo>
                <a:lnTo>
                  <a:pt x="197" y="400"/>
                </a:lnTo>
                <a:lnTo>
                  <a:pt x="198" y="407"/>
                </a:lnTo>
                <a:cubicBezTo>
                  <a:pt x="200" y="421"/>
                  <a:pt x="196" y="435"/>
                  <a:pt x="187" y="446"/>
                </a:cubicBezTo>
                <a:cubicBezTo>
                  <a:pt x="178" y="457"/>
                  <a:pt x="165" y="463"/>
                  <a:pt x="150" y="463"/>
                </a:cubicBezTo>
                <a:lnTo>
                  <a:pt x="149" y="463"/>
                </a:lnTo>
                <a:cubicBezTo>
                  <a:pt x="135" y="463"/>
                  <a:pt x="121" y="456"/>
                  <a:pt x="112" y="445"/>
                </a:cubicBezTo>
                <a:cubicBezTo>
                  <a:pt x="103" y="434"/>
                  <a:pt x="99" y="419"/>
                  <a:pt x="103" y="405"/>
                </a:cubicBezTo>
                <a:lnTo>
                  <a:pt x="104" y="400"/>
                </a:lnTo>
                <a:lnTo>
                  <a:pt x="104" y="396"/>
                </a:lnTo>
                <a:cubicBezTo>
                  <a:pt x="109" y="374"/>
                  <a:pt x="129" y="357"/>
                  <a:pt x="151" y="357"/>
                </a:cubicBezTo>
                <a:lnTo>
                  <a:pt x="153" y="357"/>
                </a:lnTo>
                <a:lnTo>
                  <a:pt x="105" y="405"/>
                </a:lnTo>
                <a:lnTo>
                  <a:pt x="105" y="400"/>
                </a:lnTo>
                <a:lnTo>
                  <a:pt x="105" y="396"/>
                </a:lnTo>
                <a:cubicBezTo>
                  <a:pt x="105" y="372"/>
                  <a:pt x="122" y="352"/>
                  <a:pt x="145" y="349"/>
                </a:cubicBezTo>
                <a:cubicBezTo>
                  <a:pt x="169" y="345"/>
                  <a:pt x="191" y="358"/>
                  <a:pt x="199" y="381"/>
                </a:cubicBezTo>
                <a:lnTo>
                  <a:pt x="199" y="382"/>
                </a:lnTo>
                <a:cubicBezTo>
                  <a:pt x="200" y="385"/>
                  <a:pt x="200" y="387"/>
                  <a:pt x="201" y="390"/>
                </a:cubicBezTo>
                <a:lnTo>
                  <a:pt x="201" y="393"/>
                </a:lnTo>
                <a:lnTo>
                  <a:pt x="202" y="402"/>
                </a:lnTo>
                <a:lnTo>
                  <a:pt x="202" y="410"/>
                </a:lnTo>
                <a:cubicBezTo>
                  <a:pt x="202" y="435"/>
                  <a:pt x="183" y="456"/>
                  <a:pt x="157" y="458"/>
                </a:cubicBezTo>
                <a:cubicBezTo>
                  <a:pt x="132" y="459"/>
                  <a:pt x="110" y="441"/>
                  <a:pt x="107" y="416"/>
                </a:cubicBezTo>
                <a:lnTo>
                  <a:pt x="106" y="412"/>
                </a:lnTo>
                <a:lnTo>
                  <a:pt x="106" y="400"/>
                </a:lnTo>
                <a:cubicBezTo>
                  <a:pt x="106" y="374"/>
                  <a:pt x="127" y="352"/>
                  <a:pt x="154" y="352"/>
                </a:cubicBezTo>
                <a:lnTo>
                  <a:pt x="155" y="352"/>
                </a:lnTo>
                <a:lnTo>
                  <a:pt x="107" y="406"/>
                </a:lnTo>
                <a:lnTo>
                  <a:pt x="107" y="401"/>
                </a:lnTo>
                <a:lnTo>
                  <a:pt x="106" y="391"/>
                </a:lnTo>
                <a:cubicBezTo>
                  <a:pt x="106" y="364"/>
                  <a:pt x="128" y="343"/>
                  <a:pt x="154" y="343"/>
                </a:cubicBezTo>
                <a:lnTo>
                  <a:pt x="155" y="343"/>
                </a:lnTo>
                <a:lnTo>
                  <a:pt x="107" y="391"/>
                </a:lnTo>
                <a:lnTo>
                  <a:pt x="107" y="389"/>
                </a:lnTo>
                <a:lnTo>
                  <a:pt x="107" y="386"/>
                </a:lnTo>
                <a:lnTo>
                  <a:pt x="155" y="434"/>
                </a:lnTo>
                <a:lnTo>
                  <a:pt x="154" y="434"/>
                </a:lnTo>
                <a:cubicBezTo>
                  <a:pt x="128" y="434"/>
                  <a:pt x="106" y="413"/>
                  <a:pt x="106" y="386"/>
                </a:cubicBezTo>
                <a:cubicBezTo>
                  <a:pt x="106" y="360"/>
                  <a:pt x="128" y="338"/>
                  <a:pt x="154" y="338"/>
                </a:cubicBezTo>
                <a:lnTo>
                  <a:pt x="155" y="338"/>
                </a:lnTo>
                <a:cubicBezTo>
                  <a:pt x="182" y="338"/>
                  <a:pt x="203" y="360"/>
                  <a:pt x="203" y="386"/>
                </a:cubicBezTo>
                <a:cubicBezTo>
                  <a:pt x="203" y="413"/>
                  <a:pt x="182" y="434"/>
                  <a:pt x="155" y="434"/>
                </a:cubicBezTo>
                <a:lnTo>
                  <a:pt x="154" y="434"/>
                </a:lnTo>
                <a:cubicBezTo>
                  <a:pt x="128" y="434"/>
                  <a:pt x="106" y="413"/>
                  <a:pt x="106" y="386"/>
                </a:cubicBezTo>
                <a:lnTo>
                  <a:pt x="106" y="383"/>
                </a:lnTo>
                <a:lnTo>
                  <a:pt x="106" y="381"/>
                </a:lnTo>
                <a:cubicBezTo>
                  <a:pt x="106" y="355"/>
                  <a:pt x="128" y="333"/>
                  <a:pt x="154" y="333"/>
                </a:cubicBezTo>
                <a:cubicBezTo>
                  <a:pt x="181" y="333"/>
                  <a:pt x="202" y="355"/>
                  <a:pt x="202" y="381"/>
                </a:cubicBezTo>
                <a:lnTo>
                  <a:pt x="202" y="386"/>
                </a:lnTo>
                <a:lnTo>
                  <a:pt x="202" y="396"/>
                </a:lnTo>
                <a:lnTo>
                  <a:pt x="114" y="364"/>
                </a:lnTo>
                <a:lnTo>
                  <a:pt x="115" y="363"/>
                </a:lnTo>
                <a:lnTo>
                  <a:pt x="108" y="382"/>
                </a:lnTo>
                <a:lnTo>
                  <a:pt x="108" y="379"/>
                </a:lnTo>
                <a:lnTo>
                  <a:pt x="155" y="434"/>
                </a:lnTo>
                <a:lnTo>
                  <a:pt x="154" y="434"/>
                </a:lnTo>
                <a:cubicBezTo>
                  <a:pt x="141" y="434"/>
                  <a:pt x="128" y="429"/>
                  <a:pt x="119" y="418"/>
                </a:cubicBezTo>
                <a:cubicBezTo>
                  <a:pt x="110" y="408"/>
                  <a:pt x="105" y="395"/>
                  <a:pt x="107" y="381"/>
                </a:cubicBezTo>
                <a:lnTo>
                  <a:pt x="107" y="377"/>
                </a:lnTo>
                <a:lnTo>
                  <a:pt x="108" y="372"/>
                </a:lnTo>
                <a:lnTo>
                  <a:pt x="155" y="425"/>
                </a:lnTo>
                <a:lnTo>
                  <a:pt x="155" y="425"/>
                </a:lnTo>
                <a:lnTo>
                  <a:pt x="154" y="425"/>
                </a:lnTo>
                <a:cubicBezTo>
                  <a:pt x="127" y="425"/>
                  <a:pt x="106" y="403"/>
                  <a:pt x="106" y="377"/>
                </a:cubicBezTo>
                <a:lnTo>
                  <a:pt x="106" y="374"/>
                </a:lnTo>
                <a:lnTo>
                  <a:pt x="106" y="372"/>
                </a:lnTo>
                <a:cubicBezTo>
                  <a:pt x="106" y="348"/>
                  <a:pt x="124" y="327"/>
                  <a:pt x="148" y="324"/>
                </a:cubicBezTo>
                <a:cubicBezTo>
                  <a:pt x="172" y="321"/>
                  <a:pt x="195" y="337"/>
                  <a:pt x="201" y="360"/>
                </a:cubicBezTo>
                <a:lnTo>
                  <a:pt x="201" y="362"/>
                </a:lnTo>
                <a:lnTo>
                  <a:pt x="202" y="369"/>
                </a:lnTo>
                <a:cubicBezTo>
                  <a:pt x="205" y="383"/>
                  <a:pt x="201" y="397"/>
                  <a:pt x="192" y="408"/>
                </a:cubicBezTo>
                <a:cubicBezTo>
                  <a:pt x="182" y="419"/>
                  <a:pt x="169" y="425"/>
                  <a:pt x="155" y="425"/>
                </a:cubicBezTo>
                <a:lnTo>
                  <a:pt x="154" y="425"/>
                </a:lnTo>
                <a:cubicBezTo>
                  <a:pt x="128" y="425"/>
                  <a:pt x="106" y="403"/>
                  <a:pt x="106" y="377"/>
                </a:cubicBezTo>
                <a:cubicBezTo>
                  <a:pt x="106" y="350"/>
                  <a:pt x="128" y="329"/>
                  <a:pt x="154" y="329"/>
                </a:cubicBezTo>
                <a:lnTo>
                  <a:pt x="155" y="329"/>
                </a:lnTo>
                <a:lnTo>
                  <a:pt x="108" y="382"/>
                </a:lnTo>
                <a:lnTo>
                  <a:pt x="107" y="378"/>
                </a:lnTo>
                <a:lnTo>
                  <a:pt x="107" y="372"/>
                </a:lnTo>
                <a:cubicBezTo>
                  <a:pt x="105" y="359"/>
                  <a:pt x="110" y="345"/>
                  <a:pt x="119" y="335"/>
                </a:cubicBezTo>
                <a:cubicBezTo>
                  <a:pt x="128" y="325"/>
                  <a:pt x="141" y="319"/>
                  <a:pt x="154" y="319"/>
                </a:cubicBezTo>
                <a:lnTo>
                  <a:pt x="155" y="319"/>
                </a:lnTo>
                <a:lnTo>
                  <a:pt x="155" y="319"/>
                </a:lnTo>
                <a:lnTo>
                  <a:pt x="107" y="367"/>
                </a:lnTo>
                <a:lnTo>
                  <a:pt x="107" y="362"/>
                </a:lnTo>
                <a:lnTo>
                  <a:pt x="107" y="364"/>
                </a:lnTo>
                <a:lnTo>
                  <a:pt x="203" y="358"/>
                </a:lnTo>
                <a:lnTo>
                  <a:pt x="203" y="359"/>
                </a:lnTo>
                <a:lnTo>
                  <a:pt x="203" y="363"/>
                </a:lnTo>
                <a:lnTo>
                  <a:pt x="203" y="366"/>
                </a:lnTo>
                <a:cubicBezTo>
                  <a:pt x="203" y="371"/>
                  <a:pt x="202" y="376"/>
                  <a:pt x="201" y="381"/>
                </a:cubicBezTo>
                <a:lnTo>
                  <a:pt x="200" y="383"/>
                </a:lnTo>
                <a:cubicBezTo>
                  <a:pt x="193" y="405"/>
                  <a:pt x="170" y="419"/>
                  <a:pt x="147" y="415"/>
                </a:cubicBezTo>
                <a:cubicBezTo>
                  <a:pt x="124" y="411"/>
                  <a:pt x="106" y="391"/>
                  <a:pt x="106" y="367"/>
                </a:cubicBezTo>
                <a:lnTo>
                  <a:pt x="106" y="366"/>
                </a:lnTo>
                <a:lnTo>
                  <a:pt x="107" y="374"/>
                </a:lnTo>
                <a:lnTo>
                  <a:pt x="107" y="371"/>
                </a:lnTo>
                <a:cubicBezTo>
                  <a:pt x="106" y="368"/>
                  <a:pt x="106" y="366"/>
                  <a:pt x="106" y="363"/>
                </a:cubicBezTo>
                <a:lnTo>
                  <a:pt x="106" y="359"/>
                </a:lnTo>
                <a:lnTo>
                  <a:pt x="106" y="358"/>
                </a:lnTo>
                <a:cubicBezTo>
                  <a:pt x="106" y="337"/>
                  <a:pt x="120" y="318"/>
                  <a:pt x="140" y="312"/>
                </a:cubicBezTo>
                <a:cubicBezTo>
                  <a:pt x="160" y="306"/>
                  <a:pt x="182" y="314"/>
                  <a:pt x="194" y="331"/>
                </a:cubicBezTo>
                <a:lnTo>
                  <a:pt x="195" y="333"/>
                </a:lnTo>
                <a:cubicBezTo>
                  <a:pt x="199" y="338"/>
                  <a:pt x="201" y="345"/>
                  <a:pt x="202" y="352"/>
                </a:cubicBezTo>
                <a:lnTo>
                  <a:pt x="203" y="355"/>
                </a:lnTo>
                <a:cubicBezTo>
                  <a:pt x="204" y="360"/>
                  <a:pt x="204" y="365"/>
                  <a:pt x="203" y="370"/>
                </a:cubicBezTo>
                <a:lnTo>
                  <a:pt x="202" y="373"/>
                </a:lnTo>
                <a:cubicBezTo>
                  <a:pt x="202" y="378"/>
                  <a:pt x="200" y="383"/>
                  <a:pt x="198" y="387"/>
                </a:cubicBezTo>
                <a:lnTo>
                  <a:pt x="197" y="389"/>
                </a:lnTo>
                <a:cubicBezTo>
                  <a:pt x="187" y="409"/>
                  <a:pt x="165" y="419"/>
                  <a:pt x="143" y="414"/>
                </a:cubicBezTo>
                <a:cubicBezTo>
                  <a:pt x="121" y="409"/>
                  <a:pt x="106" y="390"/>
                  <a:pt x="106" y="367"/>
                </a:cubicBezTo>
                <a:lnTo>
                  <a:pt x="106" y="366"/>
                </a:lnTo>
                <a:cubicBezTo>
                  <a:pt x="106" y="364"/>
                  <a:pt x="106" y="361"/>
                  <a:pt x="106" y="359"/>
                </a:cubicBezTo>
                <a:lnTo>
                  <a:pt x="107" y="356"/>
                </a:lnTo>
                <a:lnTo>
                  <a:pt x="106" y="362"/>
                </a:lnTo>
                <a:lnTo>
                  <a:pt x="106" y="357"/>
                </a:lnTo>
                <a:lnTo>
                  <a:pt x="106" y="358"/>
                </a:lnTo>
                <a:cubicBezTo>
                  <a:pt x="103" y="333"/>
                  <a:pt x="121" y="309"/>
                  <a:pt x="147" y="306"/>
                </a:cubicBezTo>
                <a:cubicBezTo>
                  <a:pt x="172" y="302"/>
                  <a:pt x="196" y="318"/>
                  <a:pt x="201" y="344"/>
                </a:cubicBezTo>
                <a:lnTo>
                  <a:pt x="202" y="346"/>
                </a:lnTo>
                <a:lnTo>
                  <a:pt x="202" y="349"/>
                </a:lnTo>
                <a:lnTo>
                  <a:pt x="107" y="353"/>
                </a:lnTo>
                <a:lnTo>
                  <a:pt x="108" y="348"/>
                </a:lnTo>
                <a:lnTo>
                  <a:pt x="107" y="348"/>
                </a:lnTo>
                <a:cubicBezTo>
                  <a:pt x="107" y="322"/>
                  <a:pt x="129" y="300"/>
                  <a:pt x="155" y="300"/>
                </a:cubicBezTo>
                <a:cubicBezTo>
                  <a:pt x="182" y="300"/>
                  <a:pt x="203" y="322"/>
                  <a:pt x="203" y="348"/>
                </a:cubicBezTo>
                <a:lnTo>
                  <a:pt x="203" y="350"/>
                </a:lnTo>
                <a:cubicBezTo>
                  <a:pt x="203" y="354"/>
                  <a:pt x="203" y="357"/>
                  <a:pt x="203" y="360"/>
                </a:cubicBezTo>
                <a:lnTo>
                  <a:pt x="202" y="362"/>
                </a:lnTo>
                <a:cubicBezTo>
                  <a:pt x="197" y="388"/>
                  <a:pt x="173" y="404"/>
                  <a:pt x="148" y="400"/>
                </a:cubicBezTo>
                <a:cubicBezTo>
                  <a:pt x="122" y="396"/>
                  <a:pt x="104" y="373"/>
                  <a:pt x="107" y="348"/>
                </a:cubicBezTo>
                <a:lnTo>
                  <a:pt x="108" y="343"/>
                </a:lnTo>
                <a:lnTo>
                  <a:pt x="108" y="353"/>
                </a:lnTo>
                <a:lnTo>
                  <a:pt x="107" y="347"/>
                </a:lnTo>
                <a:lnTo>
                  <a:pt x="107" y="345"/>
                </a:lnTo>
                <a:lnTo>
                  <a:pt x="202" y="339"/>
                </a:lnTo>
                <a:lnTo>
                  <a:pt x="202" y="340"/>
                </a:lnTo>
                <a:lnTo>
                  <a:pt x="202" y="333"/>
                </a:lnTo>
                <a:lnTo>
                  <a:pt x="202" y="336"/>
                </a:lnTo>
                <a:cubicBezTo>
                  <a:pt x="203" y="338"/>
                  <a:pt x="203" y="341"/>
                  <a:pt x="203" y="343"/>
                </a:cubicBezTo>
                <a:lnTo>
                  <a:pt x="203" y="348"/>
                </a:lnTo>
                <a:cubicBezTo>
                  <a:pt x="203" y="373"/>
                  <a:pt x="185" y="393"/>
                  <a:pt x="161" y="396"/>
                </a:cubicBezTo>
                <a:cubicBezTo>
                  <a:pt x="137" y="399"/>
                  <a:pt x="114" y="384"/>
                  <a:pt x="108" y="360"/>
                </a:cubicBezTo>
                <a:lnTo>
                  <a:pt x="108" y="358"/>
                </a:lnTo>
                <a:lnTo>
                  <a:pt x="107" y="351"/>
                </a:lnTo>
                <a:cubicBezTo>
                  <a:pt x="104" y="337"/>
                  <a:pt x="108" y="323"/>
                  <a:pt x="117" y="312"/>
                </a:cubicBezTo>
                <a:cubicBezTo>
                  <a:pt x="126" y="302"/>
                  <a:pt x="140" y="295"/>
                  <a:pt x="154" y="295"/>
                </a:cubicBezTo>
                <a:lnTo>
                  <a:pt x="154" y="295"/>
                </a:lnTo>
                <a:lnTo>
                  <a:pt x="106" y="343"/>
                </a:lnTo>
                <a:lnTo>
                  <a:pt x="106" y="341"/>
                </a:lnTo>
                <a:lnTo>
                  <a:pt x="106" y="339"/>
                </a:lnTo>
                <a:lnTo>
                  <a:pt x="202" y="347"/>
                </a:lnTo>
                <a:lnTo>
                  <a:pt x="201" y="350"/>
                </a:lnTo>
                <a:cubicBezTo>
                  <a:pt x="201" y="352"/>
                  <a:pt x="200" y="355"/>
                  <a:pt x="200" y="357"/>
                </a:cubicBezTo>
                <a:lnTo>
                  <a:pt x="199" y="359"/>
                </a:lnTo>
                <a:cubicBezTo>
                  <a:pt x="191" y="383"/>
                  <a:pt x="165" y="397"/>
                  <a:pt x="141" y="390"/>
                </a:cubicBezTo>
                <a:cubicBezTo>
                  <a:pt x="116" y="383"/>
                  <a:pt x="101" y="358"/>
                  <a:pt x="107" y="333"/>
                </a:cubicBezTo>
                <a:lnTo>
                  <a:pt x="108" y="329"/>
                </a:lnTo>
                <a:lnTo>
                  <a:pt x="107" y="329"/>
                </a:lnTo>
                <a:lnTo>
                  <a:pt x="155" y="382"/>
                </a:lnTo>
                <a:lnTo>
                  <a:pt x="154" y="382"/>
                </a:lnTo>
                <a:cubicBezTo>
                  <a:pt x="127" y="382"/>
                  <a:pt x="106" y="360"/>
                  <a:pt x="106" y="334"/>
                </a:cubicBezTo>
                <a:lnTo>
                  <a:pt x="106" y="332"/>
                </a:lnTo>
                <a:lnTo>
                  <a:pt x="107" y="341"/>
                </a:lnTo>
                <a:lnTo>
                  <a:pt x="106" y="339"/>
                </a:lnTo>
                <a:cubicBezTo>
                  <a:pt x="104" y="325"/>
                  <a:pt x="107" y="310"/>
                  <a:pt x="116" y="299"/>
                </a:cubicBezTo>
                <a:cubicBezTo>
                  <a:pt x="125" y="288"/>
                  <a:pt x="139" y="281"/>
                  <a:pt x="153" y="281"/>
                </a:cubicBezTo>
                <a:lnTo>
                  <a:pt x="154" y="281"/>
                </a:lnTo>
                <a:cubicBezTo>
                  <a:pt x="177" y="281"/>
                  <a:pt x="197" y="298"/>
                  <a:pt x="201" y="320"/>
                </a:cubicBezTo>
                <a:lnTo>
                  <a:pt x="202" y="323"/>
                </a:lnTo>
                <a:cubicBezTo>
                  <a:pt x="202" y="326"/>
                  <a:pt x="202" y="329"/>
                  <a:pt x="202" y="332"/>
                </a:cubicBezTo>
                <a:lnTo>
                  <a:pt x="202" y="334"/>
                </a:lnTo>
                <a:lnTo>
                  <a:pt x="108" y="322"/>
                </a:lnTo>
                <a:lnTo>
                  <a:pt x="108" y="320"/>
                </a:lnTo>
                <a:lnTo>
                  <a:pt x="107" y="332"/>
                </a:lnTo>
                <a:lnTo>
                  <a:pt x="107" y="329"/>
                </a:lnTo>
                <a:lnTo>
                  <a:pt x="155" y="377"/>
                </a:lnTo>
                <a:lnTo>
                  <a:pt x="154" y="377"/>
                </a:lnTo>
                <a:lnTo>
                  <a:pt x="153" y="377"/>
                </a:lnTo>
                <a:lnTo>
                  <a:pt x="201" y="329"/>
                </a:lnTo>
                <a:lnTo>
                  <a:pt x="201" y="332"/>
                </a:lnTo>
                <a:lnTo>
                  <a:pt x="199" y="317"/>
                </a:lnTo>
                <a:lnTo>
                  <a:pt x="200" y="319"/>
                </a:lnTo>
                <a:lnTo>
                  <a:pt x="106" y="334"/>
                </a:lnTo>
                <a:lnTo>
                  <a:pt x="106" y="327"/>
                </a:lnTo>
                <a:lnTo>
                  <a:pt x="107" y="317"/>
                </a:lnTo>
                <a:lnTo>
                  <a:pt x="107" y="310"/>
                </a:lnTo>
                <a:lnTo>
                  <a:pt x="107" y="316"/>
                </a:lnTo>
                <a:lnTo>
                  <a:pt x="107" y="315"/>
                </a:lnTo>
                <a:cubicBezTo>
                  <a:pt x="107" y="288"/>
                  <a:pt x="128" y="267"/>
                  <a:pt x="155" y="267"/>
                </a:cubicBezTo>
                <a:cubicBezTo>
                  <a:pt x="181" y="267"/>
                  <a:pt x="203" y="288"/>
                  <a:pt x="203" y="315"/>
                </a:cubicBezTo>
                <a:lnTo>
                  <a:pt x="203" y="317"/>
                </a:lnTo>
                <a:lnTo>
                  <a:pt x="203" y="320"/>
                </a:lnTo>
                <a:lnTo>
                  <a:pt x="155" y="272"/>
                </a:lnTo>
                <a:lnTo>
                  <a:pt x="156" y="272"/>
                </a:lnTo>
                <a:lnTo>
                  <a:pt x="109" y="311"/>
                </a:lnTo>
                <a:lnTo>
                  <a:pt x="110" y="306"/>
                </a:lnTo>
                <a:lnTo>
                  <a:pt x="157" y="363"/>
                </a:lnTo>
                <a:lnTo>
                  <a:pt x="156" y="363"/>
                </a:lnTo>
                <a:lnTo>
                  <a:pt x="203" y="305"/>
                </a:lnTo>
                <a:lnTo>
                  <a:pt x="204" y="309"/>
                </a:lnTo>
                <a:lnTo>
                  <a:pt x="205" y="320"/>
                </a:lnTo>
                <a:lnTo>
                  <a:pt x="205" y="328"/>
                </a:lnTo>
                <a:lnTo>
                  <a:pt x="205" y="329"/>
                </a:lnTo>
                <a:cubicBezTo>
                  <a:pt x="205" y="356"/>
                  <a:pt x="184" y="377"/>
                  <a:pt x="157" y="377"/>
                </a:cubicBezTo>
                <a:cubicBezTo>
                  <a:pt x="131" y="377"/>
                  <a:pt x="109" y="356"/>
                  <a:pt x="109" y="329"/>
                </a:cubicBezTo>
                <a:lnTo>
                  <a:pt x="109" y="327"/>
                </a:lnTo>
                <a:lnTo>
                  <a:pt x="109" y="322"/>
                </a:lnTo>
                <a:lnTo>
                  <a:pt x="109" y="318"/>
                </a:lnTo>
                <a:cubicBezTo>
                  <a:pt x="108" y="305"/>
                  <a:pt x="113" y="292"/>
                  <a:pt x="122" y="282"/>
                </a:cubicBezTo>
                <a:cubicBezTo>
                  <a:pt x="131" y="272"/>
                  <a:pt x="144" y="267"/>
                  <a:pt x="157" y="267"/>
                </a:cubicBezTo>
                <a:lnTo>
                  <a:pt x="157" y="267"/>
                </a:lnTo>
                <a:cubicBezTo>
                  <a:pt x="181" y="267"/>
                  <a:pt x="201" y="284"/>
                  <a:pt x="205" y="307"/>
                </a:cubicBezTo>
                <a:lnTo>
                  <a:pt x="205" y="310"/>
                </a:lnTo>
                <a:lnTo>
                  <a:pt x="201" y="297"/>
                </a:lnTo>
                <a:lnTo>
                  <a:pt x="202" y="299"/>
                </a:lnTo>
                <a:lnTo>
                  <a:pt x="111" y="320"/>
                </a:lnTo>
                <a:lnTo>
                  <a:pt x="111" y="315"/>
                </a:lnTo>
                <a:lnTo>
                  <a:pt x="111" y="310"/>
                </a:lnTo>
                <a:lnTo>
                  <a:pt x="159" y="358"/>
                </a:lnTo>
                <a:lnTo>
                  <a:pt x="158" y="358"/>
                </a:lnTo>
                <a:cubicBezTo>
                  <a:pt x="132" y="358"/>
                  <a:pt x="110" y="337"/>
                  <a:pt x="110" y="310"/>
                </a:cubicBezTo>
                <a:cubicBezTo>
                  <a:pt x="110" y="284"/>
                  <a:pt x="132" y="262"/>
                  <a:pt x="158" y="262"/>
                </a:cubicBezTo>
                <a:lnTo>
                  <a:pt x="159" y="262"/>
                </a:lnTo>
                <a:lnTo>
                  <a:pt x="160" y="262"/>
                </a:lnTo>
                <a:lnTo>
                  <a:pt x="161" y="262"/>
                </a:lnTo>
                <a:cubicBezTo>
                  <a:pt x="187" y="262"/>
                  <a:pt x="209" y="284"/>
                  <a:pt x="209" y="310"/>
                </a:cubicBezTo>
                <a:lnTo>
                  <a:pt x="209" y="313"/>
                </a:lnTo>
                <a:lnTo>
                  <a:pt x="209" y="315"/>
                </a:lnTo>
                <a:lnTo>
                  <a:pt x="115" y="300"/>
                </a:lnTo>
                <a:lnTo>
                  <a:pt x="116" y="298"/>
                </a:lnTo>
                <a:lnTo>
                  <a:pt x="114" y="306"/>
                </a:lnTo>
                <a:lnTo>
                  <a:pt x="115" y="303"/>
                </a:lnTo>
                <a:lnTo>
                  <a:pt x="114" y="310"/>
                </a:lnTo>
                <a:lnTo>
                  <a:pt x="114" y="305"/>
                </a:lnTo>
                <a:lnTo>
                  <a:pt x="115" y="296"/>
                </a:lnTo>
                <a:cubicBezTo>
                  <a:pt x="117" y="271"/>
                  <a:pt x="138" y="253"/>
                  <a:pt x="162" y="253"/>
                </a:cubicBezTo>
                <a:lnTo>
                  <a:pt x="163" y="253"/>
                </a:lnTo>
                <a:lnTo>
                  <a:pt x="164" y="253"/>
                </a:lnTo>
                <a:lnTo>
                  <a:pt x="118" y="287"/>
                </a:lnTo>
                <a:lnTo>
                  <a:pt x="119" y="282"/>
                </a:lnTo>
                <a:lnTo>
                  <a:pt x="118" y="304"/>
                </a:lnTo>
                <a:lnTo>
                  <a:pt x="118" y="301"/>
                </a:lnTo>
                <a:lnTo>
                  <a:pt x="119" y="308"/>
                </a:lnTo>
                <a:lnTo>
                  <a:pt x="119" y="307"/>
                </a:lnTo>
                <a:lnTo>
                  <a:pt x="212" y="286"/>
                </a:lnTo>
                <a:lnTo>
                  <a:pt x="213" y="291"/>
                </a:lnTo>
                <a:lnTo>
                  <a:pt x="213" y="292"/>
                </a:lnTo>
                <a:lnTo>
                  <a:pt x="120" y="286"/>
                </a:lnTo>
                <a:lnTo>
                  <a:pt x="121" y="284"/>
                </a:lnTo>
                <a:lnTo>
                  <a:pt x="118" y="299"/>
                </a:lnTo>
                <a:lnTo>
                  <a:pt x="118" y="296"/>
                </a:lnTo>
                <a:lnTo>
                  <a:pt x="119" y="285"/>
                </a:lnTo>
                <a:lnTo>
                  <a:pt x="119" y="282"/>
                </a:lnTo>
                <a:cubicBezTo>
                  <a:pt x="119" y="260"/>
                  <a:pt x="134" y="240"/>
                  <a:pt x="156" y="235"/>
                </a:cubicBezTo>
                <a:cubicBezTo>
                  <a:pt x="178" y="230"/>
                  <a:pt x="200" y="241"/>
                  <a:pt x="210" y="261"/>
                </a:cubicBezTo>
                <a:lnTo>
                  <a:pt x="210" y="262"/>
                </a:lnTo>
                <a:cubicBezTo>
                  <a:pt x="214" y="268"/>
                  <a:pt x="215" y="276"/>
                  <a:pt x="215" y="283"/>
                </a:cubicBezTo>
                <a:lnTo>
                  <a:pt x="215" y="286"/>
                </a:lnTo>
                <a:lnTo>
                  <a:pt x="215" y="291"/>
                </a:lnTo>
                <a:lnTo>
                  <a:pt x="215" y="294"/>
                </a:lnTo>
                <a:lnTo>
                  <a:pt x="213" y="279"/>
                </a:lnTo>
                <a:lnTo>
                  <a:pt x="214" y="281"/>
                </a:lnTo>
                <a:lnTo>
                  <a:pt x="128" y="269"/>
                </a:lnTo>
                <a:lnTo>
                  <a:pt x="129" y="268"/>
                </a:lnTo>
                <a:lnTo>
                  <a:pt x="122" y="287"/>
                </a:lnTo>
                <a:lnTo>
                  <a:pt x="122" y="284"/>
                </a:lnTo>
                <a:lnTo>
                  <a:pt x="121" y="291"/>
                </a:lnTo>
                <a:lnTo>
                  <a:pt x="121" y="286"/>
                </a:lnTo>
                <a:lnTo>
                  <a:pt x="121" y="282"/>
                </a:lnTo>
                <a:cubicBezTo>
                  <a:pt x="121" y="255"/>
                  <a:pt x="143" y="234"/>
                  <a:pt x="169" y="234"/>
                </a:cubicBezTo>
                <a:lnTo>
                  <a:pt x="170" y="234"/>
                </a:lnTo>
                <a:lnTo>
                  <a:pt x="170" y="234"/>
                </a:lnTo>
                <a:lnTo>
                  <a:pt x="123" y="290"/>
                </a:lnTo>
                <a:lnTo>
                  <a:pt x="123" y="287"/>
                </a:lnTo>
                <a:lnTo>
                  <a:pt x="123" y="289"/>
                </a:lnTo>
                <a:cubicBezTo>
                  <a:pt x="116" y="263"/>
                  <a:pt x="132" y="237"/>
                  <a:pt x="158" y="230"/>
                </a:cubicBezTo>
                <a:cubicBezTo>
                  <a:pt x="184" y="224"/>
                  <a:pt x="210" y="240"/>
                  <a:pt x="216" y="265"/>
                </a:cubicBezTo>
                <a:lnTo>
                  <a:pt x="217" y="267"/>
                </a:lnTo>
                <a:lnTo>
                  <a:pt x="218" y="274"/>
                </a:lnTo>
                <a:lnTo>
                  <a:pt x="170" y="234"/>
                </a:lnTo>
                <a:lnTo>
                  <a:pt x="171" y="234"/>
                </a:lnTo>
                <a:lnTo>
                  <a:pt x="124" y="274"/>
                </a:lnTo>
                <a:lnTo>
                  <a:pt x="125" y="271"/>
                </a:lnTo>
                <a:lnTo>
                  <a:pt x="124" y="279"/>
                </a:lnTo>
                <a:lnTo>
                  <a:pt x="124" y="277"/>
                </a:lnTo>
                <a:lnTo>
                  <a:pt x="219" y="285"/>
                </a:lnTo>
                <a:lnTo>
                  <a:pt x="219" y="288"/>
                </a:lnTo>
                <a:cubicBezTo>
                  <a:pt x="218" y="293"/>
                  <a:pt x="217" y="297"/>
                  <a:pt x="214" y="301"/>
                </a:cubicBezTo>
                <a:lnTo>
                  <a:pt x="213" y="303"/>
                </a:lnTo>
                <a:cubicBezTo>
                  <a:pt x="203" y="323"/>
                  <a:pt x="181" y="334"/>
                  <a:pt x="159" y="329"/>
                </a:cubicBezTo>
                <a:cubicBezTo>
                  <a:pt x="138" y="324"/>
                  <a:pt x="122" y="304"/>
                  <a:pt x="122" y="282"/>
                </a:cubicBezTo>
                <a:lnTo>
                  <a:pt x="122" y="275"/>
                </a:lnTo>
                <a:lnTo>
                  <a:pt x="124" y="261"/>
                </a:lnTo>
                <a:lnTo>
                  <a:pt x="123" y="265"/>
                </a:lnTo>
                <a:lnTo>
                  <a:pt x="125" y="277"/>
                </a:lnTo>
                <a:lnTo>
                  <a:pt x="124" y="275"/>
                </a:lnTo>
                <a:lnTo>
                  <a:pt x="219" y="263"/>
                </a:lnTo>
                <a:lnTo>
                  <a:pt x="219" y="265"/>
                </a:lnTo>
                <a:lnTo>
                  <a:pt x="218" y="256"/>
                </a:lnTo>
                <a:lnTo>
                  <a:pt x="219" y="258"/>
                </a:lnTo>
                <a:lnTo>
                  <a:pt x="124" y="263"/>
                </a:lnTo>
                <a:lnTo>
                  <a:pt x="124" y="258"/>
                </a:lnTo>
                <a:lnTo>
                  <a:pt x="124" y="258"/>
                </a:lnTo>
                <a:lnTo>
                  <a:pt x="219" y="270"/>
                </a:lnTo>
                <a:lnTo>
                  <a:pt x="218" y="272"/>
                </a:lnTo>
                <a:lnTo>
                  <a:pt x="218" y="271"/>
                </a:lnTo>
                <a:lnTo>
                  <a:pt x="171" y="215"/>
                </a:lnTo>
                <a:lnTo>
                  <a:pt x="172" y="215"/>
                </a:lnTo>
                <a:lnTo>
                  <a:pt x="124" y="263"/>
                </a:lnTo>
                <a:lnTo>
                  <a:pt x="124" y="257"/>
                </a:lnTo>
                <a:lnTo>
                  <a:pt x="124" y="259"/>
                </a:lnTo>
                <a:lnTo>
                  <a:pt x="219" y="253"/>
                </a:lnTo>
                <a:lnTo>
                  <a:pt x="219" y="255"/>
                </a:lnTo>
                <a:lnTo>
                  <a:pt x="219" y="248"/>
                </a:lnTo>
                <a:lnTo>
                  <a:pt x="219" y="252"/>
                </a:lnTo>
                <a:cubicBezTo>
                  <a:pt x="220" y="254"/>
                  <a:pt x="220" y="256"/>
                  <a:pt x="220" y="258"/>
                </a:cubicBezTo>
                <a:lnTo>
                  <a:pt x="220" y="261"/>
                </a:lnTo>
                <a:lnTo>
                  <a:pt x="220" y="263"/>
                </a:lnTo>
                <a:cubicBezTo>
                  <a:pt x="220" y="289"/>
                  <a:pt x="198" y="311"/>
                  <a:pt x="172" y="311"/>
                </a:cubicBezTo>
                <a:cubicBezTo>
                  <a:pt x="145" y="311"/>
                  <a:pt x="124" y="289"/>
                  <a:pt x="124" y="263"/>
                </a:cubicBezTo>
                <a:lnTo>
                  <a:pt x="124" y="259"/>
                </a:lnTo>
                <a:lnTo>
                  <a:pt x="124" y="253"/>
                </a:lnTo>
                <a:lnTo>
                  <a:pt x="125" y="244"/>
                </a:lnTo>
                <a:cubicBezTo>
                  <a:pt x="127" y="219"/>
                  <a:pt x="148" y="200"/>
                  <a:pt x="172" y="200"/>
                </a:cubicBezTo>
                <a:lnTo>
                  <a:pt x="173" y="200"/>
                </a:lnTo>
                <a:cubicBezTo>
                  <a:pt x="199" y="200"/>
                  <a:pt x="221" y="222"/>
                  <a:pt x="221" y="248"/>
                </a:cubicBezTo>
                <a:cubicBezTo>
                  <a:pt x="221" y="275"/>
                  <a:pt x="199" y="296"/>
                  <a:pt x="173" y="296"/>
                </a:cubicBezTo>
                <a:lnTo>
                  <a:pt x="172" y="296"/>
                </a:lnTo>
                <a:cubicBezTo>
                  <a:pt x="155" y="296"/>
                  <a:pt x="140" y="288"/>
                  <a:pt x="131" y="274"/>
                </a:cubicBezTo>
                <a:cubicBezTo>
                  <a:pt x="122" y="260"/>
                  <a:pt x="122" y="242"/>
                  <a:pt x="129" y="227"/>
                </a:cubicBezTo>
                <a:lnTo>
                  <a:pt x="130" y="225"/>
                </a:lnTo>
                <a:lnTo>
                  <a:pt x="126" y="237"/>
                </a:lnTo>
                <a:lnTo>
                  <a:pt x="126" y="235"/>
                </a:lnTo>
                <a:lnTo>
                  <a:pt x="173" y="292"/>
                </a:lnTo>
                <a:lnTo>
                  <a:pt x="173" y="292"/>
                </a:lnTo>
                <a:cubicBezTo>
                  <a:pt x="159" y="292"/>
                  <a:pt x="145" y="286"/>
                  <a:pt x="136" y="275"/>
                </a:cubicBezTo>
                <a:cubicBezTo>
                  <a:pt x="127" y="264"/>
                  <a:pt x="123" y="250"/>
                  <a:pt x="126" y="236"/>
                </a:cubicBezTo>
                <a:lnTo>
                  <a:pt x="126" y="233"/>
                </a:lnTo>
                <a:lnTo>
                  <a:pt x="127" y="227"/>
                </a:lnTo>
                <a:cubicBezTo>
                  <a:pt x="134" y="202"/>
                  <a:pt x="159" y="186"/>
                  <a:pt x="184" y="192"/>
                </a:cubicBezTo>
                <a:cubicBezTo>
                  <a:pt x="210" y="198"/>
                  <a:pt x="226" y="223"/>
                  <a:pt x="221" y="248"/>
                </a:cubicBezTo>
                <a:lnTo>
                  <a:pt x="221" y="251"/>
                </a:lnTo>
                <a:lnTo>
                  <a:pt x="220" y="253"/>
                </a:lnTo>
                <a:lnTo>
                  <a:pt x="126" y="232"/>
                </a:lnTo>
                <a:lnTo>
                  <a:pt x="127" y="230"/>
                </a:lnTo>
                <a:lnTo>
                  <a:pt x="127" y="231"/>
                </a:lnTo>
                <a:cubicBezTo>
                  <a:pt x="130" y="208"/>
                  <a:pt x="151" y="191"/>
                  <a:pt x="174" y="191"/>
                </a:cubicBezTo>
                <a:lnTo>
                  <a:pt x="174" y="191"/>
                </a:lnTo>
                <a:lnTo>
                  <a:pt x="127" y="248"/>
                </a:lnTo>
                <a:lnTo>
                  <a:pt x="126" y="243"/>
                </a:lnTo>
                <a:lnTo>
                  <a:pt x="125" y="235"/>
                </a:lnTo>
                <a:cubicBezTo>
                  <a:pt x="123" y="210"/>
                  <a:pt x="139" y="188"/>
                  <a:pt x="163" y="183"/>
                </a:cubicBezTo>
                <a:cubicBezTo>
                  <a:pt x="187" y="177"/>
                  <a:pt x="211" y="191"/>
                  <a:pt x="219" y="214"/>
                </a:cubicBezTo>
                <a:lnTo>
                  <a:pt x="219" y="216"/>
                </a:lnTo>
                <a:cubicBezTo>
                  <a:pt x="220" y="219"/>
                  <a:pt x="221" y="221"/>
                  <a:pt x="221" y="224"/>
                </a:cubicBezTo>
                <a:lnTo>
                  <a:pt x="221" y="228"/>
                </a:lnTo>
                <a:cubicBezTo>
                  <a:pt x="222" y="230"/>
                  <a:pt x="222" y="232"/>
                  <a:pt x="222" y="234"/>
                </a:cubicBezTo>
                <a:lnTo>
                  <a:pt x="222" y="237"/>
                </a:lnTo>
                <a:cubicBezTo>
                  <a:pt x="222" y="243"/>
                  <a:pt x="221" y="248"/>
                  <a:pt x="220" y="253"/>
                </a:cubicBezTo>
                <a:lnTo>
                  <a:pt x="219" y="254"/>
                </a:lnTo>
                <a:cubicBezTo>
                  <a:pt x="211" y="278"/>
                  <a:pt x="187" y="291"/>
                  <a:pt x="163" y="286"/>
                </a:cubicBezTo>
                <a:cubicBezTo>
                  <a:pt x="139" y="280"/>
                  <a:pt x="123" y="258"/>
                  <a:pt x="126" y="233"/>
                </a:cubicBezTo>
                <a:lnTo>
                  <a:pt x="126" y="229"/>
                </a:lnTo>
                <a:lnTo>
                  <a:pt x="126" y="229"/>
                </a:lnTo>
                <a:cubicBezTo>
                  <a:pt x="126" y="227"/>
                  <a:pt x="126" y="225"/>
                  <a:pt x="126" y="223"/>
                </a:cubicBezTo>
                <a:lnTo>
                  <a:pt x="127" y="219"/>
                </a:lnTo>
                <a:lnTo>
                  <a:pt x="126" y="226"/>
                </a:lnTo>
                <a:lnTo>
                  <a:pt x="126" y="225"/>
                </a:lnTo>
                <a:lnTo>
                  <a:pt x="222" y="230"/>
                </a:lnTo>
                <a:lnTo>
                  <a:pt x="222" y="235"/>
                </a:lnTo>
                <a:lnTo>
                  <a:pt x="220" y="244"/>
                </a:lnTo>
                <a:cubicBezTo>
                  <a:pt x="215" y="270"/>
                  <a:pt x="190" y="287"/>
                  <a:pt x="164" y="282"/>
                </a:cubicBezTo>
                <a:cubicBezTo>
                  <a:pt x="138" y="276"/>
                  <a:pt x="121" y="251"/>
                  <a:pt x="126" y="225"/>
                </a:cubicBezTo>
                <a:lnTo>
                  <a:pt x="126" y="223"/>
                </a:lnTo>
                <a:lnTo>
                  <a:pt x="127" y="220"/>
                </a:lnTo>
                <a:cubicBezTo>
                  <a:pt x="132" y="196"/>
                  <a:pt x="154" y="179"/>
                  <a:pt x="179" y="182"/>
                </a:cubicBezTo>
                <a:cubicBezTo>
                  <a:pt x="203" y="184"/>
                  <a:pt x="222" y="205"/>
                  <a:pt x="222" y="229"/>
                </a:cubicBezTo>
                <a:lnTo>
                  <a:pt x="222" y="232"/>
                </a:lnTo>
                <a:cubicBezTo>
                  <a:pt x="222" y="235"/>
                  <a:pt x="222" y="238"/>
                  <a:pt x="221" y="241"/>
                </a:cubicBezTo>
                <a:lnTo>
                  <a:pt x="221" y="244"/>
                </a:lnTo>
                <a:cubicBezTo>
                  <a:pt x="216" y="268"/>
                  <a:pt x="193" y="285"/>
                  <a:pt x="169" y="282"/>
                </a:cubicBezTo>
                <a:cubicBezTo>
                  <a:pt x="144" y="280"/>
                  <a:pt x="125" y="259"/>
                  <a:pt x="125" y="234"/>
                </a:cubicBezTo>
                <a:lnTo>
                  <a:pt x="125" y="232"/>
                </a:lnTo>
                <a:lnTo>
                  <a:pt x="126" y="240"/>
                </a:lnTo>
                <a:lnTo>
                  <a:pt x="126" y="237"/>
                </a:lnTo>
                <a:cubicBezTo>
                  <a:pt x="125" y="235"/>
                  <a:pt x="125" y="232"/>
                  <a:pt x="125" y="229"/>
                </a:cubicBezTo>
                <a:lnTo>
                  <a:pt x="125" y="226"/>
                </a:lnTo>
                <a:lnTo>
                  <a:pt x="125" y="225"/>
                </a:lnTo>
                <a:cubicBezTo>
                  <a:pt x="125" y="200"/>
                  <a:pt x="144" y="180"/>
                  <a:pt x="168" y="177"/>
                </a:cubicBezTo>
                <a:cubicBezTo>
                  <a:pt x="193" y="175"/>
                  <a:pt x="215" y="191"/>
                  <a:pt x="220" y="216"/>
                </a:cubicBezTo>
                <a:lnTo>
                  <a:pt x="221" y="218"/>
                </a:lnTo>
                <a:lnTo>
                  <a:pt x="221" y="218"/>
                </a:lnTo>
                <a:lnTo>
                  <a:pt x="126" y="229"/>
                </a:lnTo>
                <a:lnTo>
                  <a:pt x="126" y="228"/>
                </a:lnTo>
                <a:lnTo>
                  <a:pt x="126" y="225"/>
                </a:lnTo>
                <a:lnTo>
                  <a:pt x="126" y="225"/>
                </a:lnTo>
                <a:lnTo>
                  <a:pt x="125" y="214"/>
                </a:lnTo>
                <a:lnTo>
                  <a:pt x="125" y="210"/>
                </a:lnTo>
                <a:cubicBezTo>
                  <a:pt x="125" y="184"/>
                  <a:pt x="147" y="162"/>
                  <a:pt x="173" y="162"/>
                </a:cubicBezTo>
                <a:cubicBezTo>
                  <a:pt x="200" y="162"/>
                  <a:pt x="221" y="184"/>
                  <a:pt x="221" y="210"/>
                </a:cubicBezTo>
                <a:lnTo>
                  <a:pt x="221" y="212"/>
                </a:lnTo>
                <a:lnTo>
                  <a:pt x="221" y="215"/>
                </a:lnTo>
                <a:lnTo>
                  <a:pt x="173" y="167"/>
                </a:lnTo>
                <a:lnTo>
                  <a:pt x="174" y="167"/>
                </a:lnTo>
                <a:lnTo>
                  <a:pt x="174" y="167"/>
                </a:lnTo>
                <a:lnTo>
                  <a:pt x="127" y="225"/>
                </a:lnTo>
                <a:lnTo>
                  <a:pt x="126" y="220"/>
                </a:lnTo>
                <a:lnTo>
                  <a:pt x="125" y="211"/>
                </a:lnTo>
                <a:lnTo>
                  <a:pt x="125" y="202"/>
                </a:lnTo>
                <a:lnTo>
                  <a:pt x="125" y="201"/>
                </a:lnTo>
                <a:cubicBezTo>
                  <a:pt x="125" y="174"/>
                  <a:pt x="146" y="153"/>
                  <a:pt x="173" y="153"/>
                </a:cubicBezTo>
                <a:cubicBezTo>
                  <a:pt x="199" y="153"/>
                  <a:pt x="221" y="174"/>
                  <a:pt x="221" y="201"/>
                </a:cubicBezTo>
                <a:lnTo>
                  <a:pt x="221" y="203"/>
                </a:lnTo>
                <a:lnTo>
                  <a:pt x="221" y="203"/>
                </a:lnTo>
                <a:lnTo>
                  <a:pt x="222" y="207"/>
                </a:lnTo>
                <a:lnTo>
                  <a:pt x="222" y="208"/>
                </a:lnTo>
                <a:lnTo>
                  <a:pt x="126" y="215"/>
                </a:lnTo>
                <a:lnTo>
                  <a:pt x="126" y="214"/>
                </a:lnTo>
                <a:lnTo>
                  <a:pt x="127" y="221"/>
                </a:lnTo>
                <a:lnTo>
                  <a:pt x="126" y="217"/>
                </a:lnTo>
                <a:lnTo>
                  <a:pt x="126" y="216"/>
                </a:lnTo>
                <a:cubicBezTo>
                  <a:pt x="125" y="211"/>
                  <a:pt x="125" y="206"/>
                  <a:pt x="125" y="201"/>
                </a:cubicBezTo>
                <a:lnTo>
                  <a:pt x="126" y="196"/>
                </a:lnTo>
                <a:lnTo>
                  <a:pt x="173" y="249"/>
                </a:lnTo>
                <a:lnTo>
                  <a:pt x="172" y="249"/>
                </a:lnTo>
                <a:lnTo>
                  <a:pt x="219" y="188"/>
                </a:lnTo>
                <a:lnTo>
                  <a:pt x="220" y="191"/>
                </a:lnTo>
                <a:lnTo>
                  <a:pt x="213" y="178"/>
                </a:lnTo>
                <a:lnTo>
                  <a:pt x="214" y="179"/>
                </a:lnTo>
                <a:lnTo>
                  <a:pt x="126" y="206"/>
                </a:lnTo>
                <a:lnTo>
                  <a:pt x="126" y="203"/>
                </a:lnTo>
                <a:lnTo>
                  <a:pt x="126" y="204"/>
                </a:lnTo>
                <a:lnTo>
                  <a:pt x="126" y="194"/>
                </a:lnTo>
                <a:lnTo>
                  <a:pt x="127" y="203"/>
                </a:lnTo>
                <a:lnTo>
                  <a:pt x="126" y="201"/>
                </a:lnTo>
                <a:cubicBezTo>
                  <a:pt x="121" y="176"/>
                  <a:pt x="137" y="152"/>
                  <a:pt x="161" y="145"/>
                </a:cubicBezTo>
                <a:cubicBezTo>
                  <a:pt x="186" y="139"/>
                  <a:pt x="211" y="152"/>
                  <a:pt x="219" y="176"/>
                </a:cubicBezTo>
                <a:lnTo>
                  <a:pt x="220" y="178"/>
                </a:lnTo>
                <a:cubicBezTo>
                  <a:pt x="221" y="183"/>
                  <a:pt x="222" y="188"/>
                  <a:pt x="222" y="193"/>
                </a:cubicBezTo>
                <a:lnTo>
                  <a:pt x="222" y="196"/>
                </a:lnTo>
                <a:cubicBezTo>
                  <a:pt x="222" y="223"/>
                  <a:pt x="200" y="244"/>
                  <a:pt x="174" y="244"/>
                </a:cubicBezTo>
                <a:lnTo>
                  <a:pt x="173" y="244"/>
                </a:lnTo>
                <a:cubicBezTo>
                  <a:pt x="147" y="244"/>
                  <a:pt x="125" y="223"/>
                  <a:pt x="125" y="196"/>
                </a:cubicBezTo>
                <a:cubicBezTo>
                  <a:pt x="125" y="170"/>
                  <a:pt x="147" y="148"/>
                  <a:pt x="173" y="148"/>
                </a:cubicBezTo>
                <a:lnTo>
                  <a:pt x="174" y="148"/>
                </a:lnTo>
                <a:lnTo>
                  <a:pt x="126" y="196"/>
                </a:lnTo>
                <a:lnTo>
                  <a:pt x="126" y="191"/>
                </a:lnTo>
                <a:cubicBezTo>
                  <a:pt x="126" y="189"/>
                  <a:pt x="127" y="187"/>
                  <a:pt x="127" y="185"/>
                </a:cubicBezTo>
                <a:lnTo>
                  <a:pt x="127" y="181"/>
                </a:lnTo>
                <a:cubicBezTo>
                  <a:pt x="128" y="176"/>
                  <a:pt x="130" y="171"/>
                  <a:pt x="132" y="167"/>
                </a:cubicBezTo>
                <a:lnTo>
                  <a:pt x="133" y="166"/>
                </a:lnTo>
                <a:cubicBezTo>
                  <a:pt x="142" y="147"/>
                  <a:pt x="162" y="137"/>
                  <a:pt x="182" y="139"/>
                </a:cubicBezTo>
                <a:cubicBezTo>
                  <a:pt x="202" y="142"/>
                  <a:pt x="219" y="157"/>
                  <a:pt x="223" y="178"/>
                </a:cubicBezTo>
                <a:lnTo>
                  <a:pt x="223" y="180"/>
                </a:lnTo>
                <a:lnTo>
                  <a:pt x="224" y="189"/>
                </a:lnTo>
                <a:lnTo>
                  <a:pt x="225" y="193"/>
                </a:lnTo>
                <a:lnTo>
                  <a:pt x="225" y="192"/>
                </a:lnTo>
                <a:lnTo>
                  <a:pt x="129" y="201"/>
                </a:lnTo>
                <a:lnTo>
                  <a:pt x="129" y="198"/>
                </a:lnTo>
                <a:lnTo>
                  <a:pt x="129" y="191"/>
                </a:lnTo>
                <a:lnTo>
                  <a:pt x="130" y="180"/>
                </a:lnTo>
                <a:lnTo>
                  <a:pt x="132" y="170"/>
                </a:lnTo>
                <a:cubicBezTo>
                  <a:pt x="135" y="146"/>
                  <a:pt x="155" y="129"/>
                  <a:pt x="179" y="129"/>
                </a:cubicBezTo>
                <a:lnTo>
                  <a:pt x="180" y="129"/>
                </a:lnTo>
                <a:cubicBezTo>
                  <a:pt x="206" y="129"/>
                  <a:pt x="228" y="150"/>
                  <a:pt x="228" y="177"/>
                </a:cubicBezTo>
                <a:lnTo>
                  <a:pt x="228" y="182"/>
                </a:lnTo>
                <a:lnTo>
                  <a:pt x="228" y="187"/>
                </a:lnTo>
                <a:lnTo>
                  <a:pt x="133" y="175"/>
                </a:lnTo>
                <a:lnTo>
                  <a:pt x="134" y="173"/>
                </a:lnTo>
                <a:lnTo>
                  <a:pt x="134" y="174"/>
                </a:lnTo>
                <a:cubicBezTo>
                  <a:pt x="137" y="151"/>
                  <a:pt x="158" y="134"/>
                  <a:pt x="181" y="134"/>
                </a:cubicBezTo>
                <a:lnTo>
                  <a:pt x="182" y="134"/>
                </a:lnTo>
                <a:cubicBezTo>
                  <a:pt x="206" y="134"/>
                  <a:pt x="226" y="151"/>
                  <a:pt x="230" y="174"/>
                </a:cubicBezTo>
                <a:lnTo>
                  <a:pt x="230" y="177"/>
                </a:lnTo>
                <a:cubicBezTo>
                  <a:pt x="231" y="180"/>
                  <a:pt x="231" y="182"/>
                  <a:pt x="231" y="185"/>
                </a:cubicBezTo>
                <a:lnTo>
                  <a:pt x="231" y="187"/>
                </a:lnTo>
                <a:lnTo>
                  <a:pt x="135" y="182"/>
                </a:lnTo>
                <a:lnTo>
                  <a:pt x="136" y="177"/>
                </a:lnTo>
                <a:lnTo>
                  <a:pt x="135" y="177"/>
                </a:lnTo>
                <a:cubicBezTo>
                  <a:pt x="135" y="152"/>
                  <a:pt x="154" y="132"/>
                  <a:pt x="179" y="129"/>
                </a:cubicBezTo>
                <a:cubicBezTo>
                  <a:pt x="203" y="127"/>
                  <a:pt x="226" y="143"/>
                  <a:pt x="231" y="168"/>
                </a:cubicBezTo>
                <a:lnTo>
                  <a:pt x="231" y="170"/>
                </a:lnTo>
                <a:lnTo>
                  <a:pt x="229" y="162"/>
                </a:lnTo>
                <a:lnTo>
                  <a:pt x="230" y="164"/>
                </a:lnTo>
                <a:lnTo>
                  <a:pt x="139" y="167"/>
                </a:lnTo>
                <a:lnTo>
                  <a:pt x="140" y="165"/>
                </a:lnTo>
                <a:lnTo>
                  <a:pt x="137" y="180"/>
                </a:lnTo>
                <a:lnTo>
                  <a:pt x="137" y="177"/>
                </a:lnTo>
                <a:lnTo>
                  <a:pt x="138" y="167"/>
                </a:lnTo>
                <a:lnTo>
                  <a:pt x="138" y="167"/>
                </a:lnTo>
                <a:cubicBezTo>
                  <a:pt x="138" y="141"/>
                  <a:pt x="159" y="119"/>
                  <a:pt x="186" y="119"/>
                </a:cubicBezTo>
                <a:lnTo>
                  <a:pt x="186" y="119"/>
                </a:lnTo>
                <a:cubicBezTo>
                  <a:pt x="211" y="119"/>
                  <a:pt x="232" y="138"/>
                  <a:pt x="234" y="163"/>
                </a:cubicBezTo>
                <a:lnTo>
                  <a:pt x="235" y="169"/>
                </a:lnTo>
                <a:lnTo>
                  <a:pt x="235" y="171"/>
                </a:lnTo>
                <a:lnTo>
                  <a:pt x="139" y="177"/>
                </a:lnTo>
                <a:lnTo>
                  <a:pt x="139" y="176"/>
                </a:lnTo>
                <a:lnTo>
                  <a:pt x="139" y="172"/>
                </a:lnTo>
                <a:lnTo>
                  <a:pt x="139" y="167"/>
                </a:lnTo>
                <a:lnTo>
                  <a:pt x="139" y="166"/>
                </a:lnTo>
                <a:lnTo>
                  <a:pt x="138" y="158"/>
                </a:lnTo>
                <a:cubicBezTo>
                  <a:pt x="138" y="131"/>
                  <a:pt x="160" y="110"/>
                  <a:pt x="186" y="110"/>
                </a:cubicBezTo>
                <a:cubicBezTo>
                  <a:pt x="213" y="110"/>
                  <a:pt x="234" y="131"/>
                  <a:pt x="234" y="158"/>
                </a:cubicBezTo>
                <a:lnTo>
                  <a:pt x="234" y="159"/>
                </a:lnTo>
                <a:lnTo>
                  <a:pt x="234" y="151"/>
                </a:lnTo>
                <a:lnTo>
                  <a:pt x="234" y="154"/>
                </a:lnTo>
                <a:lnTo>
                  <a:pt x="235" y="159"/>
                </a:lnTo>
                <a:lnTo>
                  <a:pt x="188" y="119"/>
                </a:lnTo>
                <a:lnTo>
                  <a:pt x="188" y="119"/>
                </a:lnTo>
                <a:lnTo>
                  <a:pt x="140" y="167"/>
                </a:lnTo>
                <a:lnTo>
                  <a:pt x="140" y="162"/>
                </a:lnTo>
                <a:lnTo>
                  <a:pt x="141" y="153"/>
                </a:lnTo>
                <a:cubicBezTo>
                  <a:pt x="144" y="127"/>
                  <a:pt x="166" y="109"/>
                  <a:pt x="192" y="110"/>
                </a:cubicBezTo>
                <a:cubicBezTo>
                  <a:pt x="217" y="111"/>
                  <a:pt x="237" y="132"/>
                  <a:pt x="237" y="158"/>
                </a:cubicBezTo>
                <a:lnTo>
                  <a:pt x="237" y="160"/>
                </a:lnTo>
                <a:lnTo>
                  <a:pt x="237" y="163"/>
                </a:lnTo>
                <a:cubicBezTo>
                  <a:pt x="237" y="189"/>
                  <a:pt x="215" y="211"/>
                  <a:pt x="189" y="211"/>
                </a:cubicBezTo>
                <a:cubicBezTo>
                  <a:pt x="162" y="211"/>
                  <a:pt x="141" y="189"/>
                  <a:pt x="141" y="163"/>
                </a:cubicBezTo>
                <a:lnTo>
                  <a:pt x="141" y="161"/>
                </a:lnTo>
                <a:lnTo>
                  <a:pt x="141" y="158"/>
                </a:lnTo>
                <a:lnTo>
                  <a:pt x="141" y="153"/>
                </a:lnTo>
                <a:lnTo>
                  <a:pt x="141" y="148"/>
                </a:lnTo>
                <a:cubicBezTo>
                  <a:pt x="141" y="122"/>
                  <a:pt x="162" y="100"/>
                  <a:pt x="189" y="100"/>
                </a:cubicBezTo>
                <a:cubicBezTo>
                  <a:pt x="215" y="100"/>
                  <a:pt x="237" y="122"/>
                  <a:pt x="237" y="148"/>
                </a:cubicBezTo>
                <a:lnTo>
                  <a:pt x="237" y="150"/>
                </a:lnTo>
                <a:cubicBezTo>
                  <a:pt x="237" y="153"/>
                  <a:pt x="237" y="156"/>
                  <a:pt x="236" y="158"/>
                </a:cubicBezTo>
                <a:lnTo>
                  <a:pt x="236" y="161"/>
                </a:lnTo>
                <a:lnTo>
                  <a:pt x="236" y="153"/>
                </a:lnTo>
                <a:lnTo>
                  <a:pt x="236" y="157"/>
                </a:lnTo>
                <a:cubicBezTo>
                  <a:pt x="236" y="164"/>
                  <a:pt x="235" y="172"/>
                  <a:pt x="231" y="178"/>
                </a:cubicBezTo>
                <a:lnTo>
                  <a:pt x="231" y="179"/>
                </a:lnTo>
                <a:cubicBezTo>
                  <a:pt x="220" y="201"/>
                  <a:pt x="195" y="211"/>
                  <a:pt x="172" y="203"/>
                </a:cubicBezTo>
                <a:cubicBezTo>
                  <a:pt x="150" y="196"/>
                  <a:pt x="136" y="172"/>
                  <a:pt x="141" y="149"/>
                </a:cubicBezTo>
                <a:lnTo>
                  <a:pt x="141" y="146"/>
                </a:lnTo>
                <a:lnTo>
                  <a:pt x="141" y="146"/>
                </a:lnTo>
                <a:lnTo>
                  <a:pt x="142" y="141"/>
                </a:lnTo>
                <a:lnTo>
                  <a:pt x="142" y="134"/>
                </a:lnTo>
                <a:lnTo>
                  <a:pt x="143" y="130"/>
                </a:lnTo>
                <a:lnTo>
                  <a:pt x="190" y="182"/>
                </a:lnTo>
                <a:lnTo>
                  <a:pt x="189" y="182"/>
                </a:lnTo>
                <a:lnTo>
                  <a:pt x="237" y="134"/>
                </a:lnTo>
                <a:lnTo>
                  <a:pt x="237" y="139"/>
                </a:lnTo>
                <a:lnTo>
                  <a:pt x="237" y="144"/>
                </a:lnTo>
                <a:cubicBezTo>
                  <a:pt x="237" y="170"/>
                  <a:pt x="215" y="192"/>
                  <a:pt x="189" y="192"/>
                </a:cubicBezTo>
                <a:cubicBezTo>
                  <a:pt x="162" y="192"/>
                  <a:pt x="141" y="170"/>
                  <a:pt x="141" y="144"/>
                </a:cubicBezTo>
                <a:lnTo>
                  <a:pt x="141" y="142"/>
                </a:lnTo>
                <a:lnTo>
                  <a:pt x="141" y="149"/>
                </a:lnTo>
                <a:lnTo>
                  <a:pt x="141" y="146"/>
                </a:lnTo>
                <a:cubicBezTo>
                  <a:pt x="139" y="132"/>
                  <a:pt x="143" y="118"/>
                  <a:pt x="152" y="108"/>
                </a:cubicBezTo>
                <a:cubicBezTo>
                  <a:pt x="161" y="97"/>
                  <a:pt x="175" y="91"/>
                  <a:pt x="188" y="91"/>
                </a:cubicBezTo>
                <a:lnTo>
                  <a:pt x="189" y="91"/>
                </a:lnTo>
                <a:lnTo>
                  <a:pt x="147" y="160"/>
                </a:lnTo>
                <a:lnTo>
                  <a:pt x="146" y="158"/>
                </a:lnTo>
                <a:cubicBezTo>
                  <a:pt x="144" y="155"/>
                  <a:pt x="142" y="151"/>
                  <a:pt x="141" y="146"/>
                </a:cubicBezTo>
                <a:lnTo>
                  <a:pt x="141" y="144"/>
                </a:lnTo>
                <a:cubicBezTo>
                  <a:pt x="138" y="130"/>
                  <a:pt x="142" y="115"/>
                  <a:pt x="151" y="104"/>
                </a:cubicBezTo>
                <a:cubicBezTo>
                  <a:pt x="160" y="93"/>
                  <a:pt x="174" y="86"/>
                  <a:pt x="188" y="86"/>
                </a:cubicBezTo>
                <a:lnTo>
                  <a:pt x="188" y="86"/>
                </a:lnTo>
                <a:lnTo>
                  <a:pt x="189" y="86"/>
                </a:lnTo>
                <a:lnTo>
                  <a:pt x="141" y="134"/>
                </a:lnTo>
                <a:lnTo>
                  <a:pt x="141" y="131"/>
                </a:lnTo>
                <a:lnTo>
                  <a:pt x="141" y="129"/>
                </a:lnTo>
                <a:cubicBezTo>
                  <a:pt x="141" y="103"/>
                  <a:pt x="163" y="81"/>
                  <a:pt x="189" y="81"/>
                </a:cubicBezTo>
                <a:cubicBezTo>
                  <a:pt x="216" y="81"/>
                  <a:pt x="237" y="103"/>
                  <a:pt x="237" y="129"/>
                </a:cubicBezTo>
                <a:lnTo>
                  <a:pt x="237" y="131"/>
                </a:lnTo>
                <a:cubicBezTo>
                  <a:pt x="237" y="134"/>
                  <a:pt x="237" y="136"/>
                  <a:pt x="237" y="138"/>
                </a:cubicBezTo>
                <a:lnTo>
                  <a:pt x="236" y="142"/>
                </a:lnTo>
                <a:cubicBezTo>
                  <a:pt x="236" y="145"/>
                  <a:pt x="235" y="147"/>
                  <a:pt x="235" y="150"/>
                </a:cubicBezTo>
                <a:lnTo>
                  <a:pt x="234" y="153"/>
                </a:lnTo>
                <a:lnTo>
                  <a:pt x="236" y="138"/>
                </a:lnTo>
                <a:lnTo>
                  <a:pt x="236" y="139"/>
                </a:lnTo>
                <a:cubicBezTo>
                  <a:pt x="236" y="165"/>
                  <a:pt x="214" y="187"/>
                  <a:pt x="188" y="187"/>
                </a:cubicBezTo>
                <a:cubicBezTo>
                  <a:pt x="161" y="187"/>
                  <a:pt x="140" y="165"/>
                  <a:pt x="140" y="139"/>
                </a:cubicBezTo>
                <a:lnTo>
                  <a:pt x="140" y="137"/>
                </a:lnTo>
                <a:lnTo>
                  <a:pt x="141" y="127"/>
                </a:lnTo>
                <a:lnTo>
                  <a:pt x="141" y="123"/>
                </a:lnTo>
                <a:lnTo>
                  <a:pt x="142" y="117"/>
                </a:lnTo>
                <a:lnTo>
                  <a:pt x="189" y="173"/>
                </a:lnTo>
                <a:lnTo>
                  <a:pt x="189" y="173"/>
                </a:lnTo>
                <a:cubicBezTo>
                  <a:pt x="175" y="173"/>
                  <a:pt x="161" y="167"/>
                  <a:pt x="152" y="156"/>
                </a:cubicBezTo>
                <a:cubicBezTo>
                  <a:pt x="143" y="145"/>
                  <a:pt x="139" y="131"/>
                  <a:pt x="142" y="117"/>
                </a:cubicBezTo>
                <a:lnTo>
                  <a:pt x="142" y="114"/>
                </a:lnTo>
                <a:lnTo>
                  <a:pt x="141" y="122"/>
                </a:lnTo>
                <a:lnTo>
                  <a:pt x="141" y="120"/>
                </a:lnTo>
                <a:cubicBezTo>
                  <a:pt x="141" y="96"/>
                  <a:pt x="160" y="75"/>
                  <a:pt x="184" y="72"/>
                </a:cubicBezTo>
                <a:cubicBezTo>
                  <a:pt x="208" y="69"/>
                  <a:pt x="230" y="85"/>
                  <a:pt x="236" y="108"/>
                </a:cubicBezTo>
                <a:lnTo>
                  <a:pt x="237" y="110"/>
                </a:lnTo>
                <a:lnTo>
                  <a:pt x="238" y="117"/>
                </a:lnTo>
                <a:cubicBezTo>
                  <a:pt x="240" y="131"/>
                  <a:pt x="236" y="145"/>
                  <a:pt x="227" y="156"/>
                </a:cubicBezTo>
                <a:cubicBezTo>
                  <a:pt x="218" y="167"/>
                  <a:pt x="205" y="173"/>
                  <a:pt x="190" y="173"/>
                </a:cubicBezTo>
                <a:lnTo>
                  <a:pt x="190" y="173"/>
                </a:lnTo>
                <a:cubicBezTo>
                  <a:pt x="163" y="173"/>
                  <a:pt x="142" y="151"/>
                  <a:pt x="142" y="125"/>
                </a:cubicBezTo>
                <a:lnTo>
                  <a:pt x="142" y="120"/>
                </a:lnTo>
                <a:cubicBezTo>
                  <a:pt x="142" y="93"/>
                  <a:pt x="163" y="72"/>
                  <a:pt x="190" y="72"/>
                </a:cubicBezTo>
                <a:lnTo>
                  <a:pt x="190" y="72"/>
                </a:lnTo>
                <a:lnTo>
                  <a:pt x="142" y="120"/>
                </a:lnTo>
                <a:lnTo>
                  <a:pt x="142" y="115"/>
                </a:lnTo>
                <a:lnTo>
                  <a:pt x="142" y="110"/>
                </a:lnTo>
                <a:cubicBezTo>
                  <a:pt x="142" y="84"/>
                  <a:pt x="164" y="62"/>
                  <a:pt x="190" y="62"/>
                </a:cubicBezTo>
                <a:lnTo>
                  <a:pt x="191" y="62"/>
                </a:lnTo>
                <a:cubicBezTo>
                  <a:pt x="217" y="62"/>
                  <a:pt x="239" y="84"/>
                  <a:pt x="239" y="110"/>
                </a:cubicBezTo>
                <a:lnTo>
                  <a:pt x="239" y="116"/>
                </a:lnTo>
                <a:lnTo>
                  <a:pt x="238" y="126"/>
                </a:lnTo>
                <a:lnTo>
                  <a:pt x="151" y="93"/>
                </a:lnTo>
                <a:lnTo>
                  <a:pt x="152" y="92"/>
                </a:lnTo>
                <a:lnTo>
                  <a:pt x="146" y="103"/>
                </a:lnTo>
                <a:lnTo>
                  <a:pt x="147" y="100"/>
                </a:lnTo>
                <a:lnTo>
                  <a:pt x="145" y="125"/>
                </a:lnTo>
                <a:lnTo>
                  <a:pt x="144" y="120"/>
                </a:lnTo>
                <a:cubicBezTo>
                  <a:pt x="143" y="114"/>
                  <a:pt x="143" y="107"/>
                  <a:pt x="144" y="101"/>
                </a:cubicBezTo>
                <a:lnTo>
                  <a:pt x="145" y="99"/>
                </a:lnTo>
                <a:lnTo>
                  <a:pt x="146" y="94"/>
                </a:lnTo>
                <a:cubicBezTo>
                  <a:pt x="152" y="71"/>
                  <a:pt x="174" y="55"/>
                  <a:pt x="198" y="58"/>
                </a:cubicBezTo>
                <a:cubicBezTo>
                  <a:pt x="222" y="61"/>
                  <a:pt x="240" y="82"/>
                  <a:pt x="240" y="106"/>
                </a:cubicBezTo>
                <a:lnTo>
                  <a:pt x="240" y="108"/>
                </a:lnTo>
                <a:lnTo>
                  <a:pt x="240" y="110"/>
                </a:lnTo>
                <a:lnTo>
                  <a:pt x="192" y="62"/>
                </a:lnTo>
                <a:lnTo>
                  <a:pt x="193" y="62"/>
                </a:lnTo>
                <a:cubicBezTo>
                  <a:pt x="199" y="62"/>
                  <a:pt x="205" y="64"/>
                  <a:pt x="211" y="66"/>
                </a:cubicBezTo>
                <a:lnTo>
                  <a:pt x="213" y="67"/>
                </a:lnTo>
                <a:lnTo>
                  <a:pt x="178" y="67"/>
                </a:lnTo>
                <a:lnTo>
                  <a:pt x="180" y="66"/>
                </a:lnTo>
                <a:lnTo>
                  <a:pt x="150" y="105"/>
                </a:lnTo>
                <a:lnTo>
                  <a:pt x="151" y="101"/>
                </a:lnTo>
                <a:lnTo>
                  <a:pt x="151" y="110"/>
                </a:lnTo>
                <a:lnTo>
                  <a:pt x="150" y="104"/>
                </a:lnTo>
                <a:lnTo>
                  <a:pt x="150" y="99"/>
                </a:lnTo>
                <a:lnTo>
                  <a:pt x="149" y="91"/>
                </a:lnTo>
                <a:cubicBezTo>
                  <a:pt x="149" y="65"/>
                  <a:pt x="171" y="43"/>
                  <a:pt x="197" y="43"/>
                </a:cubicBezTo>
                <a:cubicBezTo>
                  <a:pt x="224" y="43"/>
                  <a:pt x="245" y="65"/>
                  <a:pt x="245" y="91"/>
                </a:cubicBezTo>
                <a:lnTo>
                  <a:pt x="245" y="92"/>
                </a:lnTo>
                <a:lnTo>
                  <a:pt x="245" y="95"/>
                </a:lnTo>
                <a:lnTo>
                  <a:pt x="246" y="97"/>
                </a:lnTo>
                <a:lnTo>
                  <a:pt x="246" y="105"/>
                </a:lnTo>
                <a:cubicBezTo>
                  <a:pt x="246" y="112"/>
                  <a:pt x="244" y="120"/>
                  <a:pt x="241" y="126"/>
                </a:cubicBezTo>
                <a:lnTo>
                  <a:pt x="240" y="127"/>
                </a:lnTo>
                <a:cubicBezTo>
                  <a:pt x="230" y="147"/>
                  <a:pt x="208" y="158"/>
                  <a:pt x="186" y="153"/>
                </a:cubicBezTo>
                <a:cubicBezTo>
                  <a:pt x="165" y="148"/>
                  <a:pt x="149" y="128"/>
                  <a:pt x="149" y="106"/>
                </a:cubicBezTo>
                <a:lnTo>
                  <a:pt x="149" y="103"/>
                </a:lnTo>
                <a:lnTo>
                  <a:pt x="150" y="94"/>
                </a:lnTo>
                <a:lnTo>
                  <a:pt x="150" y="94"/>
                </a:lnTo>
                <a:lnTo>
                  <a:pt x="150" y="91"/>
                </a:lnTo>
                <a:lnTo>
                  <a:pt x="198" y="139"/>
                </a:lnTo>
                <a:lnTo>
                  <a:pt x="197" y="139"/>
                </a:lnTo>
                <a:lnTo>
                  <a:pt x="240" y="113"/>
                </a:lnTo>
                <a:lnTo>
                  <a:pt x="239" y="115"/>
                </a:lnTo>
                <a:lnTo>
                  <a:pt x="234" y="123"/>
                </a:lnTo>
                <a:cubicBezTo>
                  <a:pt x="223" y="140"/>
                  <a:pt x="202" y="148"/>
                  <a:pt x="182" y="143"/>
                </a:cubicBezTo>
                <a:cubicBezTo>
                  <a:pt x="163" y="138"/>
                  <a:pt x="148" y="121"/>
                  <a:pt x="146" y="101"/>
                </a:cubicBezTo>
                <a:lnTo>
                  <a:pt x="146" y="96"/>
                </a:lnTo>
                <a:lnTo>
                  <a:pt x="145" y="87"/>
                </a:lnTo>
                <a:cubicBezTo>
                  <a:pt x="145" y="65"/>
                  <a:pt x="161" y="45"/>
                  <a:pt x="182" y="40"/>
                </a:cubicBezTo>
                <a:cubicBezTo>
                  <a:pt x="204" y="35"/>
                  <a:pt x="226" y="46"/>
                  <a:pt x="236" y="66"/>
                </a:cubicBezTo>
                <a:lnTo>
                  <a:pt x="237" y="67"/>
                </a:lnTo>
                <a:cubicBezTo>
                  <a:pt x="239" y="71"/>
                  <a:pt x="241" y="76"/>
                  <a:pt x="241" y="81"/>
                </a:cubicBezTo>
                <a:lnTo>
                  <a:pt x="242" y="85"/>
                </a:lnTo>
                <a:lnTo>
                  <a:pt x="243" y="93"/>
                </a:lnTo>
                <a:lnTo>
                  <a:pt x="243" y="101"/>
                </a:lnTo>
                <a:cubicBezTo>
                  <a:pt x="243" y="127"/>
                  <a:pt x="221" y="149"/>
                  <a:pt x="195" y="149"/>
                </a:cubicBezTo>
                <a:cubicBezTo>
                  <a:pt x="168" y="149"/>
                  <a:pt x="147" y="127"/>
                  <a:pt x="147" y="101"/>
                </a:cubicBezTo>
                <a:lnTo>
                  <a:pt x="147" y="99"/>
                </a:lnTo>
                <a:lnTo>
                  <a:pt x="148" y="107"/>
                </a:lnTo>
                <a:lnTo>
                  <a:pt x="147" y="104"/>
                </a:lnTo>
                <a:cubicBezTo>
                  <a:pt x="147" y="102"/>
                  <a:pt x="146" y="99"/>
                  <a:pt x="146" y="96"/>
                </a:cubicBezTo>
                <a:lnTo>
                  <a:pt x="146" y="91"/>
                </a:lnTo>
                <a:cubicBezTo>
                  <a:pt x="146" y="68"/>
                  <a:pt x="163" y="49"/>
                  <a:pt x="185" y="44"/>
                </a:cubicBezTo>
                <a:cubicBezTo>
                  <a:pt x="208" y="40"/>
                  <a:pt x="230" y="52"/>
                  <a:pt x="239" y="74"/>
                </a:cubicBezTo>
                <a:lnTo>
                  <a:pt x="240" y="76"/>
                </a:lnTo>
                <a:cubicBezTo>
                  <a:pt x="241" y="79"/>
                  <a:pt x="242" y="82"/>
                  <a:pt x="243" y="85"/>
                </a:cubicBezTo>
                <a:lnTo>
                  <a:pt x="243" y="87"/>
                </a:lnTo>
                <a:cubicBezTo>
                  <a:pt x="248" y="113"/>
                  <a:pt x="231" y="138"/>
                  <a:pt x="205" y="144"/>
                </a:cubicBezTo>
                <a:cubicBezTo>
                  <a:pt x="179" y="149"/>
                  <a:pt x="154" y="132"/>
                  <a:pt x="149" y="106"/>
                </a:cubicBezTo>
                <a:lnTo>
                  <a:pt x="148" y="101"/>
                </a:lnTo>
                <a:lnTo>
                  <a:pt x="148" y="102"/>
                </a:lnTo>
                <a:lnTo>
                  <a:pt x="241" y="87"/>
                </a:lnTo>
                <a:lnTo>
                  <a:pt x="241" y="87"/>
                </a:lnTo>
                <a:lnTo>
                  <a:pt x="241" y="89"/>
                </a:lnTo>
                <a:lnTo>
                  <a:pt x="241" y="91"/>
                </a:lnTo>
                <a:lnTo>
                  <a:pt x="193" y="43"/>
                </a:lnTo>
                <a:lnTo>
                  <a:pt x="194" y="43"/>
                </a:lnTo>
                <a:lnTo>
                  <a:pt x="146" y="91"/>
                </a:lnTo>
                <a:lnTo>
                  <a:pt x="146" y="89"/>
                </a:lnTo>
                <a:lnTo>
                  <a:pt x="147" y="79"/>
                </a:lnTo>
                <a:lnTo>
                  <a:pt x="146" y="80"/>
                </a:lnTo>
                <a:lnTo>
                  <a:pt x="146" y="77"/>
                </a:lnTo>
                <a:cubicBezTo>
                  <a:pt x="146" y="51"/>
                  <a:pt x="168" y="29"/>
                  <a:pt x="194" y="29"/>
                </a:cubicBezTo>
                <a:cubicBezTo>
                  <a:pt x="221" y="29"/>
                  <a:pt x="242" y="51"/>
                  <a:pt x="242" y="77"/>
                </a:cubicBezTo>
                <a:lnTo>
                  <a:pt x="242" y="79"/>
                </a:lnTo>
                <a:cubicBezTo>
                  <a:pt x="242" y="82"/>
                  <a:pt x="242" y="84"/>
                  <a:pt x="242" y="87"/>
                </a:cubicBezTo>
                <a:lnTo>
                  <a:pt x="241" y="90"/>
                </a:lnTo>
                <a:lnTo>
                  <a:pt x="241" y="74"/>
                </a:lnTo>
                <a:lnTo>
                  <a:pt x="242" y="77"/>
                </a:lnTo>
                <a:lnTo>
                  <a:pt x="242" y="75"/>
                </a:lnTo>
                <a:cubicBezTo>
                  <a:pt x="248" y="101"/>
                  <a:pt x="232" y="127"/>
                  <a:pt x="207" y="134"/>
                </a:cubicBezTo>
                <a:cubicBezTo>
                  <a:pt x="181" y="140"/>
                  <a:pt x="155" y="124"/>
                  <a:pt x="148" y="99"/>
                </a:cubicBezTo>
                <a:lnTo>
                  <a:pt x="148" y="97"/>
                </a:lnTo>
                <a:lnTo>
                  <a:pt x="147" y="90"/>
                </a:lnTo>
                <a:lnTo>
                  <a:pt x="241" y="75"/>
                </a:lnTo>
                <a:lnTo>
                  <a:pt x="242" y="79"/>
                </a:lnTo>
                <a:cubicBezTo>
                  <a:pt x="242" y="81"/>
                  <a:pt x="242" y="83"/>
                  <a:pt x="242" y="85"/>
                </a:cubicBezTo>
                <a:lnTo>
                  <a:pt x="242" y="87"/>
                </a:lnTo>
                <a:cubicBezTo>
                  <a:pt x="242" y="113"/>
                  <a:pt x="222" y="134"/>
                  <a:pt x="196" y="135"/>
                </a:cubicBezTo>
                <a:cubicBezTo>
                  <a:pt x="171" y="136"/>
                  <a:pt x="149" y="116"/>
                  <a:pt x="147" y="91"/>
                </a:cubicBezTo>
                <a:lnTo>
                  <a:pt x="146" y="84"/>
                </a:lnTo>
                <a:lnTo>
                  <a:pt x="146" y="75"/>
                </a:lnTo>
                <a:cubicBezTo>
                  <a:pt x="145" y="72"/>
                  <a:pt x="146" y="68"/>
                  <a:pt x="146" y="65"/>
                </a:cubicBezTo>
                <a:lnTo>
                  <a:pt x="147" y="62"/>
                </a:lnTo>
                <a:lnTo>
                  <a:pt x="146" y="69"/>
                </a:lnTo>
                <a:lnTo>
                  <a:pt x="146" y="68"/>
                </a:lnTo>
                <a:cubicBezTo>
                  <a:pt x="146" y="44"/>
                  <a:pt x="164" y="23"/>
                  <a:pt x="188" y="20"/>
                </a:cubicBezTo>
                <a:cubicBezTo>
                  <a:pt x="212" y="17"/>
                  <a:pt x="235" y="33"/>
                  <a:pt x="241" y="56"/>
                </a:cubicBezTo>
                <a:lnTo>
                  <a:pt x="241" y="58"/>
                </a:lnTo>
                <a:cubicBezTo>
                  <a:pt x="242" y="62"/>
                  <a:pt x="242" y="66"/>
                  <a:pt x="242" y="70"/>
                </a:cubicBezTo>
                <a:lnTo>
                  <a:pt x="242" y="73"/>
                </a:lnTo>
                <a:lnTo>
                  <a:pt x="242" y="76"/>
                </a:lnTo>
                <a:lnTo>
                  <a:pt x="242" y="77"/>
                </a:lnTo>
                <a:cubicBezTo>
                  <a:pt x="242" y="104"/>
                  <a:pt x="221" y="125"/>
                  <a:pt x="194" y="125"/>
                </a:cubicBezTo>
                <a:cubicBezTo>
                  <a:pt x="168" y="125"/>
                  <a:pt x="146" y="104"/>
                  <a:pt x="146" y="77"/>
                </a:cubicBezTo>
                <a:lnTo>
                  <a:pt x="146" y="75"/>
                </a:lnTo>
                <a:lnTo>
                  <a:pt x="146" y="76"/>
                </a:lnTo>
                <a:lnTo>
                  <a:pt x="146" y="70"/>
                </a:lnTo>
                <a:lnTo>
                  <a:pt x="145" y="63"/>
                </a:lnTo>
                <a:cubicBezTo>
                  <a:pt x="145" y="41"/>
                  <a:pt x="161" y="21"/>
                  <a:pt x="182" y="16"/>
                </a:cubicBezTo>
                <a:cubicBezTo>
                  <a:pt x="204" y="11"/>
                  <a:pt x="226" y="22"/>
                  <a:pt x="236" y="42"/>
                </a:cubicBezTo>
                <a:lnTo>
                  <a:pt x="237" y="43"/>
                </a:lnTo>
                <a:cubicBezTo>
                  <a:pt x="239" y="47"/>
                  <a:pt x="241" y="52"/>
                  <a:pt x="241" y="57"/>
                </a:cubicBezTo>
                <a:lnTo>
                  <a:pt x="242" y="61"/>
                </a:lnTo>
                <a:lnTo>
                  <a:pt x="242" y="63"/>
                </a:lnTo>
                <a:cubicBezTo>
                  <a:pt x="243" y="65"/>
                  <a:pt x="243" y="68"/>
                  <a:pt x="243" y="70"/>
                </a:cubicBezTo>
                <a:lnTo>
                  <a:pt x="243" y="72"/>
                </a:lnTo>
                <a:cubicBezTo>
                  <a:pt x="243" y="99"/>
                  <a:pt x="221" y="120"/>
                  <a:pt x="195" y="120"/>
                </a:cubicBezTo>
                <a:cubicBezTo>
                  <a:pt x="168" y="120"/>
                  <a:pt x="147" y="99"/>
                  <a:pt x="147" y="72"/>
                </a:cubicBezTo>
                <a:lnTo>
                  <a:pt x="147" y="71"/>
                </a:lnTo>
                <a:cubicBezTo>
                  <a:pt x="147" y="68"/>
                  <a:pt x="147" y="66"/>
                  <a:pt x="148" y="63"/>
                </a:cubicBezTo>
                <a:lnTo>
                  <a:pt x="148" y="60"/>
                </a:lnTo>
                <a:cubicBezTo>
                  <a:pt x="150" y="52"/>
                  <a:pt x="153" y="44"/>
                  <a:pt x="159" y="37"/>
                </a:cubicBezTo>
                <a:lnTo>
                  <a:pt x="161" y="34"/>
                </a:lnTo>
                <a:lnTo>
                  <a:pt x="166" y="29"/>
                </a:lnTo>
                <a:cubicBezTo>
                  <a:pt x="179" y="17"/>
                  <a:pt x="197" y="12"/>
                  <a:pt x="214" y="17"/>
                </a:cubicBezTo>
                <a:cubicBezTo>
                  <a:pt x="231" y="22"/>
                  <a:pt x="244" y="36"/>
                  <a:pt x="247" y="54"/>
                </a:cubicBezTo>
                <a:lnTo>
                  <a:pt x="248" y="59"/>
                </a:lnTo>
                <a:lnTo>
                  <a:pt x="249" y="63"/>
                </a:lnTo>
                <a:lnTo>
                  <a:pt x="247" y="56"/>
                </a:lnTo>
                <a:lnTo>
                  <a:pt x="248" y="57"/>
                </a:lnTo>
                <a:lnTo>
                  <a:pt x="154" y="72"/>
                </a:lnTo>
                <a:lnTo>
                  <a:pt x="154" y="68"/>
                </a:lnTo>
                <a:lnTo>
                  <a:pt x="154" y="67"/>
                </a:lnTo>
                <a:cubicBezTo>
                  <a:pt x="152" y="54"/>
                  <a:pt x="157" y="41"/>
                  <a:pt x="166" y="31"/>
                </a:cubicBezTo>
                <a:cubicBezTo>
                  <a:pt x="175" y="21"/>
                  <a:pt x="188" y="15"/>
                  <a:pt x="201" y="15"/>
                </a:cubicBezTo>
                <a:lnTo>
                  <a:pt x="202" y="15"/>
                </a:lnTo>
                <a:lnTo>
                  <a:pt x="154" y="59"/>
                </a:lnTo>
                <a:lnTo>
                  <a:pt x="155" y="53"/>
                </a:lnTo>
                <a:lnTo>
                  <a:pt x="155" y="48"/>
                </a:lnTo>
                <a:cubicBezTo>
                  <a:pt x="158" y="22"/>
                  <a:pt x="181" y="4"/>
                  <a:pt x="206" y="6"/>
                </a:cubicBezTo>
                <a:cubicBezTo>
                  <a:pt x="231" y="7"/>
                  <a:pt x="251" y="28"/>
                  <a:pt x="251" y="53"/>
                </a:cubicBezTo>
                <a:lnTo>
                  <a:pt x="251" y="55"/>
                </a:lnTo>
                <a:lnTo>
                  <a:pt x="251" y="58"/>
                </a:lnTo>
                <a:lnTo>
                  <a:pt x="251" y="61"/>
                </a:lnTo>
                <a:lnTo>
                  <a:pt x="251" y="63"/>
                </a:lnTo>
                <a:cubicBezTo>
                  <a:pt x="251" y="84"/>
                  <a:pt x="237" y="103"/>
                  <a:pt x="217" y="109"/>
                </a:cubicBezTo>
                <a:cubicBezTo>
                  <a:pt x="197" y="115"/>
                  <a:pt x="175" y="107"/>
                  <a:pt x="163" y="90"/>
                </a:cubicBezTo>
                <a:lnTo>
                  <a:pt x="162" y="88"/>
                </a:lnTo>
                <a:lnTo>
                  <a:pt x="158" y="80"/>
                </a:lnTo>
                <a:lnTo>
                  <a:pt x="155" y="75"/>
                </a:lnTo>
                <a:lnTo>
                  <a:pt x="245" y="44"/>
                </a:lnTo>
                <a:lnTo>
                  <a:pt x="246" y="47"/>
                </a:lnTo>
                <a:lnTo>
                  <a:pt x="240" y="31"/>
                </a:lnTo>
                <a:lnTo>
                  <a:pt x="241" y="34"/>
                </a:lnTo>
                <a:cubicBezTo>
                  <a:pt x="255" y="57"/>
                  <a:pt x="247" y="86"/>
                  <a:pt x="225" y="100"/>
                </a:cubicBezTo>
                <a:cubicBezTo>
                  <a:pt x="202" y="113"/>
                  <a:pt x="172" y="106"/>
                  <a:pt x="159" y="83"/>
                </a:cubicBezTo>
                <a:lnTo>
                  <a:pt x="157" y="81"/>
                </a:lnTo>
                <a:cubicBezTo>
                  <a:pt x="154" y="76"/>
                  <a:pt x="152" y="71"/>
                  <a:pt x="151" y="65"/>
                </a:cubicBezTo>
                <a:lnTo>
                  <a:pt x="151" y="63"/>
                </a:lnTo>
                <a:cubicBezTo>
                  <a:pt x="146" y="39"/>
                  <a:pt x="160" y="16"/>
                  <a:pt x="182" y="8"/>
                </a:cubicBezTo>
                <a:cubicBezTo>
                  <a:pt x="205" y="0"/>
                  <a:pt x="230" y="10"/>
                  <a:pt x="241" y="32"/>
                </a:cubicBezTo>
                <a:lnTo>
                  <a:pt x="243" y="37"/>
                </a:lnTo>
                <a:lnTo>
                  <a:pt x="242" y="35"/>
                </a:lnTo>
                <a:lnTo>
                  <a:pt x="243" y="36"/>
                </a:lnTo>
                <a:lnTo>
                  <a:pt x="155" y="63"/>
                </a:lnTo>
                <a:lnTo>
                  <a:pt x="155" y="61"/>
                </a:lnTo>
                <a:lnTo>
                  <a:pt x="155" y="58"/>
                </a:lnTo>
                <a:lnTo>
                  <a:pt x="155" y="55"/>
                </a:lnTo>
                <a:lnTo>
                  <a:pt x="155" y="53"/>
                </a:lnTo>
                <a:lnTo>
                  <a:pt x="251" y="59"/>
                </a:lnTo>
                <a:lnTo>
                  <a:pt x="250" y="62"/>
                </a:lnTo>
                <a:lnTo>
                  <a:pt x="250" y="67"/>
                </a:lnTo>
                <a:cubicBezTo>
                  <a:pt x="248" y="92"/>
                  <a:pt x="227" y="111"/>
                  <a:pt x="202" y="111"/>
                </a:cubicBezTo>
                <a:lnTo>
                  <a:pt x="201" y="111"/>
                </a:lnTo>
                <a:lnTo>
                  <a:pt x="249" y="59"/>
                </a:lnTo>
                <a:lnTo>
                  <a:pt x="250" y="68"/>
                </a:lnTo>
                <a:lnTo>
                  <a:pt x="250" y="72"/>
                </a:lnTo>
                <a:cubicBezTo>
                  <a:pt x="250" y="96"/>
                  <a:pt x="233" y="116"/>
                  <a:pt x="210" y="120"/>
                </a:cubicBezTo>
                <a:cubicBezTo>
                  <a:pt x="186" y="124"/>
                  <a:pt x="164" y="110"/>
                  <a:pt x="156" y="88"/>
                </a:cubicBezTo>
                <a:lnTo>
                  <a:pt x="156" y="86"/>
                </a:lnTo>
                <a:cubicBezTo>
                  <a:pt x="155" y="84"/>
                  <a:pt x="155" y="81"/>
                  <a:pt x="154" y="79"/>
                </a:cubicBezTo>
                <a:lnTo>
                  <a:pt x="154" y="77"/>
                </a:lnTo>
                <a:lnTo>
                  <a:pt x="153" y="72"/>
                </a:lnTo>
                <a:lnTo>
                  <a:pt x="234" y="97"/>
                </a:lnTo>
                <a:lnTo>
                  <a:pt x="235" y="96"/>
                </a:lnTo>
                <a:lnTo>
                  <a:pt x="232" y="99"/>
                </a:lnTo>
                <a:lnTo>
                  <a:pt x="243" y="76"/>
                </a:lnTo>
                <a:lnTo>
                  <a:pt x="242" y="79"/>
                </a:lnTo>
                <a:lnTo>
                  <a:pt x="243" y="71"/>
                </a:lnTo>
                <a:lnTo>
                  <a:pt x="243" y="72"/>
                </a:lnTo>
                <a:lnTo>
                  <a:pt x="147" y="72"/>
                </a:lnTo>
                <a:lnTo>
                  <a:pt x="147" y="70"/>
                </a:lnTo>
                <a:lnTo>
                  <a:pt x="148" y="78"/>
                </a:lnTo>
                <a:lnTo>
                  <a:pt x="147" y="74"/>
                </a:lnTo>
                <a:lnTo>
                  <a:pt x="146" y="71"/>
                </a:lnTo>
                <a:lnTo>
                  <a:pt x="151" y="85"/>
                </a:lnTo>
                <a:lnTo>
                  <a:pt x="151" y="84"/>
                </a:lnTo>
                <a:lnTo>
                  <a:pt x="241" y="63"/>
                </a:lnTo>
                <a:lnTo>
                  <a:pt x="241" y="61"/>
                </a:lnTo>
                <a:lnTo>
                  <a:pt x="242" y="65"/>
                </a:lnTo>
                <a:lnTo>
                  <a:pt x="242" y="75"/>
                </a:lnTo>
                <a:lnTo>
                  <a:pt x="242" y="77"/>
                </a:lnTo>
                <a:lnTo>
                  <a:pt x="146" y="77"/>
                </a:lnTo>
                <a:lnTo>
                  <a:pt x="146" y="76"/>
                </a:lnTo>
                <a:lnTo>
                  <a:pt x="146" y="73"/>
                </a:lnTo>
                <a:lnTo>
                  <a:pt x="146" y="70"/>
                </a:lnTo>
                <a:lnTo>
                  <a:pt x="148" y="82"/>
                </a:lnTo>
                <a:lnTo>
                  <a:pt x="147" y="80"/>
                </a:lnTo>
                <a:lnTo>
                  <a:pt x="242" y="68"/>
                </a:lnTo>
                <a:lnTo>
                  <a:pt x="242" y="69"/>
                </a:lnTo>
                <a:cubicBezTo>
                  <a:pt x="242" y="72"/>
                  <a:pt x="242" y="75"/>
                  <a:pt x="241" y="77"/>
                </a:cubicBezTo>
                <a:lnTo>
                  <a:pt x="241" y="80"/>
                </a:lnTo>
                <a:lnTo>
                  <a:pt x="241" y="69"/>
                </a:lnTo>
                <a:lnTo>
                  <a:pt x="242" y="77"/>
                </a:lnTo>
                <a:lnTo>
                  <a:pt x="242" y="83"/>
                </a:lnTo>
                <a:lnTo>
                  <a:pt x="146" y="87"/>
                </a:lnTo>
                <a:lnTo>
                  <a:pt x="146" y="85"/>
                </a:lnTo>
                <a:lnTo>
                  <a:pt x="147" y="92"/>
                </a:lnTo>
                <a:lnTo>
                  <a:pt x="146" y="89"/>
                </a:lnTo>
                <a:cubicBezTo>
                  <a:pt x="143" y="63"/>
                  <a:pt x="161" y="39"/>
                  <a:pt x="187" y="35"/>
                </a:cubicBezTo>
                <a:cubicBezTo>
                  <a:pt x="213" y="31"/>
                  <a:pt x="237" y="48"/>
                  <a:pt x="241" y="74"/>
                </a:cubicBezTo>
                <a:lnTo>
                  <a:pt x="241" y="73"/>
                </a:lnTo>
                <a:lnTo>
                  <a:pt x="242" y="75"/>
                </a:lnTo>
                <a:lnTo>
                  <a:pt x="148" y="99"/>
                </a:lnTo>
                <a:lnTo>
                  <a:pt x="147" y="93"/>
                </a:lnTo>
                <a:lnTo>
                  <a:pt x="147" y="90"/>
                </a:lnTo>
                <a:cubicBezTo>
                  <a:pt x="146" y="85"/>
                  <a:pt x="146" y="79"/>
                  <a:pt x="147" y="74"/>
                </a:cubicBezTo>
                <a:lnTo>
                  <a:pt x="147" y="71"/>
                </a:lnTo>
                <a:lnTo>
                  <a:pt x="146" y="79"/>
                </a:lnTo>
                <a:lnTo>
                  <a:pt x="146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90"/>
                </a:lnTo>
                <a:lnTo>
                  <a:pt x="242" y="89"/>
                </a:lnTo>
                <a:lnTo>
                  <a:pt x="242" y="91"/>
                </a:lnTo>
                <a:cubicBezTo>
                  <a:pt x="242" y="118"/>
                  <a:pt x="220" y="139"/>
                  <a:pt x="194" y="139"/>
                </a:cubicBezTo>
                <a:lnTo>
                  <a:pt x="193" y="139"/>
                </a:lnTo>
                <a:cubicBezTo>
                  <a:pt x="167" y="139"/>
                  <a:pt x="145" y="118"/>
                  <a:pt x="145" y="91"/>
                </a:cubicBezTo>
                <a:lnTo>
                  <a:pt x="145" y="89"/>
                </a:lnTo>
                <a:lnTo>
                  <a:pt x="145" y="87"/>
                </a:lnTo>
                <a:lnTo>
                  <a:pt x="145" y="87"/>
                </a:lnTo>
                <a:cubicBezTo>
                  <a:pt x="145" y="63"/>
                  <a:pt x="163" y="43"/>
                  <a:pt x="186" y="40"/>
                </a:cubicBezTo>
                <a:cubicBezTo>
                  <a:pt x="209" y="36"/>
                  <a:pt x="232" y="49"/>
                  <a:pt x="239" y="72"/>
                </a:cubicBezTo>
                <a:lnTo>
                  <a:pt x="242" y="82"/>
                </a:lnTo>
                <a:lnTo>
                  <a:pt x="243" y="87"/>
                </a:lnTo>
                <a:lnTo>
                  <a:pt x="149" y="106"/>
                </a:lnTo>
                <a:lnTo>
                  <a:pt x="148" y="103"/>
                </a:lnTo>
                <a:lnTo>
                  <a:pt x="151" y="112"/>
                </a:lnTo>
                <a:lnTo>
                  <a:pt x="150" y="109"/>
                </a:lnTo>
                <a:lnTo>
                  <a:pt x="242" y="91"/>
                </a:lnTo>
                <a:lnTo>
                  <a:pt x="242" y="96"/>
                </a:lnTo>
                <a:lnTo>
                  <a:pt x="242" y="89"/>
                </a:lnTo>
                <a:lnTo>
                  <a:pt x="242" y="92"/>
                </a:lnTo>
                <a:cubicBezTo>
                  <a:pt x="243" y="94"/>
                  <a:pt x="243" y="97"/>
                  <a:pt x="243" y="99"/>
                </a:cubicBezTo>
                <a:lnTo>
                  <a:pt x="243" y="101"/>
                </a:lnTo>
                <a:lnTo>
                  <a:pt x="147" y="101"/>
                </a:lnTo>
                <a:lnTo>
                  <a:pt x="147" y="101"/>
                </a:lnTo>
                <a:lnTo>
                  <a:pt x="147" y="98"/>
                </a:lnTo>
                <a:lnTo>
                  <a:pt x="146" y="95"/>
                </a:lnTo>
                <a:lnTo>
                  <a:pt x="151" y="109"/>
                </a:lnTo>
                <a:lnTo>
                  <a:pt x="151" y="108"/>
                </a:lnTo>
                <a:lnTo>
                  <a:pt x="241" y="87"/>
                </a:lnTo>
                <a:lnTo>
                  <a:pt x="241" y="87"/>
                </a:lnTo>
                <a:lnTo>
                  <a:pt x="242" y="92"/>
                </a:lnTo>
                <a:lnTo>
                  <a:pt x="154" y="70"/>
                </a:lnTo>
                <a:lnTo>
                  <a:pt x="153" y="72"/>
                </a:lnTo>
                <a:lnTo>
                  <a:pt x="154" y="70"/>
                </a:lnTo>
                <a:cubicBezTo>
                  <a:pt x="162" y="54"/>
                  <a:pt x="179" y="43"/>
                  <a:pt x="197" y="43"/>
                </a:cubicBezTo>
                <a:lnTo>
                  <a:pt x="198" y="43"/>
                </a:lnTo>
                <a:cubicBezTo>
                  <a:pt x="224" y="43"/>
                  <a:pt x="246" y="65"/>
                  <a:pt x="246" y="91"/>
                </a:cubicBezTo>
                <a:lnTo>
                  <a:pt x="246" y="94"/>
                </a:lnTo>
                <a:lnTo>
                  <a:pt x="246" y="104"/>
                </a:lnTo>
                <a:lnTo>
                  <a:pt x="245" y="103"/>
                </a:lnTo>
                <a:lnTo>
                  <a:pt x="245" y="106"/>
                </a:lnTo>
                <a:lnTo>
                  <a:pt x="155" y="85"/>
                </a:lnTo>
                <a:lnTo>
                  <a:pt x="155" y="84"/>
                </a:lnTo>
                <a:lnTo>
                  <a:pt x="150" y="105"/>
                </a:lnTo>
                <a:lnTo>
                  <a:pt x="150" y="105"/>
                </a:lnTo>
                <a:lnTo>
                  <a:pt x="149" y="95"/>
                </a:lnTo>
                <a:lnTo>
                  <a:pt x="149" y="92"/>
                </a:lnTo>
                <a:lnTo>
                  <a:pt x="149" y="91"/>
                </a:lnTo>
                <a:lnTo>
                  <a:pt x="245" y="91"/>
                </a:lnTo>
                <a:lnTo>
                  <a:pt x="245" y="91"/>
                </a:lnTo>
                <a:lnTo>
                  <a:pt x="246" y="96"/>
                </a:lnTo>
                <a:lnTo>
                  <a:pt x="246" y="102"/>
                </a:lnTo>
                <a:cubicBezTo>
                  <a:pt x="247" y="106"/>
                  <a:pt x="247" y="109"/>
                  <a:pt x="246" y="112"/>
                </a:cubicBezTo>
                <a:lnTo>
                  <a:pt x="246" y="116"/>
                </a:lnTo>
                <a:cubicBezTo>
                  <a:pt x="243" y="134"/>
                  <a:pt x="232" y="149"/>
                  <a:pt x="216" y="155"/>
                </a:cubicBezTo>
                <a:lnTo>
                  <a:pt x="213" y="156"/>
                </a:lnTo>
                <a:cubicBezTo>
                  <a:pt x="202" y="161"/>
                  <a:pt x="189" y="161"/>
                  <a:pt x="178" y="156"/>
                </a:cubicBezTo>
                <a:lnTo>
                  <a:pt x="175" y="155"/>
                </a:lnTo>
                <a:lnTo>
                  <a:pt x="193" y="158"/>
                </a:lnTo>
                <a:lnTo>
                  <a:pt x="192" y="158"/>
                </a:lnTo>
                <a:cubicBezTo>
                  <a:pt x="166" y="158"/>
                  <a:pt x="144" y="137"/>
                  <a:pt x="144" y="110"/>
                </a:cubicBezTo>
                <a:lnTo>
                  <a:pt x="144" y="108"/>
                </a:lnTo>
                <a:lnTo>
                  <a:pt x="144" y="106"/>
                </a:lnTo>
                <a:lnTo>
                  <a:pt x="239" y="118"/>
                </a:lnTo>
                <a:lnTo>
                  <a:pt x="239" y="117"/>
                </a:lnTo>
                <a:lnTo>
                  <a:pt x="239" y="120"/>
                </a:lnTo>
                <a:lnTo>
                  <a:pt x="239" y="101"/>
                </a:lnTo>
                <a:lnTo>
                  <a:pt x="240" y="106"/>
                </a:lnTo>
                <a:cubicBezTo>
                  <a:pt x="241" y="114"/>
                  <a:pt x="241" y="123"/>
                  <a:pt x="238" y="131"/>
                </a:cubicBezTo>
                <a:lnTo>
                  <a:pt x="237" y="134"/>
                </a:lnTo>
                <a:cubicBezTo>
                  <a:pt x="236" y="138"/>
                  <a:pt x="234" y="142"/>
                  <a:pt x="231" y="145"/>
                </a:cubicBezTo>
                <a:lnTo>
                  <a:pt x="230" y="147"/>
                </a:lnTo>
                <a:cubicBezTo>
                  <a:pt x="218" y="165"/>
                  <a:pt x="195" y="173"/>
                  <a:pt x="174" y="165"/>
                </a:cubicBezTo>
                <a:cubicBezTo>
                  <a:pt x="153" y="157"/>
                  <a:pt x="140" y="136"/>
                  <a:pt x="143" y="114"/>
                </a:cubicBezTo>
                <a:lnTo>
                  <a:pt x="143" y="116"/>
                </a:lnTo>
                <a:lnTo>
                  <a:pt x="143" y="110"/>
                </a:lnTo>
                <a:lnTo>
                  <a:pt x="191" y="158"/>
                </a:lnTo>
                <a:lnTo>
                  <a:pt x="190" y="158"/>
                </a:lnTo>
                <a:lnTo>
                  <a:pt x="238" y="110"/>
                </a:lnTo>
                <a:lnTo>
                  <a:pt x="238" y="115"/>
                </a:lnTo>
                <a:lnTo>
                  <a:pt x="238" y="120"/>
                </a:lnTo>
                <a:cubicBezTo>
                  <a:pt x="238" y="146"/>
                  <a:pt x="217" y="168"/>
                  <a:pt x="190" y="168"/>
                </a:cubicBezTo>
                <a:lnTo>
                  <a:pt x="190" y="168"/>
                </a:lnTo>
                <a:lnTo>
                  <a:pt x="238" y="120"/>
                </a:lnTo>
                <a:lnTo>
                  <a:pt x="238" y="125"/>
                </a:lnTo>
                <a:lnTo>
                  <a:pt x="190" y="77"/>
                </a:lnTo>
                <a:lnTo>
                  <a:pt x="190" y="77"/>
                </a:lnTo>
                <a:lnTo>
                  <a:pt x="143" y="133"/>
                </a:lnTo>
                <a:lnTo>
                  <a:pt x="143" y="134"/>
                </a:lnTo>
                <a:lnTo>
                  <a:pt x="143" y="132"/>
                </a:lnTo>
                <a:lnTo>
                  <a:pt x="237" y="120"/>
                </a:lnTo>
                <a:lnTo>
                  <a:pt x="237" y="122"/>
                </a:lnTo>
                <a:cubicBezTo>
                  <a:pt x="237" y="125"/>
                  <a:pt x="237" y="127"/>
                  <a:pt x="237" y="130"/>
                </a:cubicBezTo>
                <a:lnTo>
                  <a:pt x="236" y="133"/>
                </a:lnTo>
                <a:lnTo>
                  <a:pt x="189" y="77"/>
                </a:lnTo>
                <a:lnTo>
                  <a:pt x="189" y="77"/>
                </a:lnTo>
                <a:cubicBezTo>
                  <a:pt x="204" y="77"/>
                  <a:pt x="217" y="83"/>
                  <a:pt x="226" y="94"/>
                </a:cubicBezTo>
                <a:cubicBezTo>
                  <a:pt x="235" y="105"/>
                  <a:pt x="239" y="119"/>
                  <a:pt x="237" y="133"/>
                </a:cubicBezTo>
                <a:lnTo>
                  <a:pt x="237" y="133"/>
                </a:lnTo>
                <a:lnTo>
                  <a:pt x="236" y="139"/>
                </a:lnTo>
                <a:lnTo>
                  <a:pt x="236" y="137"/>
                </a:lnTo>
                <a:lnTo>
                  <a:pt x="236" y="139"/>
                </a:lnTo>
                <a:lnTo>
                  <a:pt x="140" y="139"/>
                </a:lnTo>
                <a:lnTo>
                  <a:pt x="140" y="138"/>
                </a:lnTo>
                <a:cubicBezTo>
                  <a:pt x="140" y="133"/>
                  <a:pt x="141" y="128"/>
                  <a:pt x="142" y="123"/>
                </a:cubicBezTo>
                <a:lnTo>
                  <a:pt x="143" y="120"/>
                </a:lnTo>
                <a:lnTo>
                  <a:pt x="141" y="128"/>
                </a:lnTo>
                <a:lnTo>
                  <a:pt x="142" y="125"/>
                </a:lnTo>
                <a:lnTo>
                  <a:pt x="141" y="131"/>
                </a:lnTo>
                <a:lnTo>
                  <a:pt x="141" y="129"/>
                </a:lnTo>
                <a:lnTo>
                  <a:pt x="237" y="129"/>
                </a:lnTo>
                <a:lnTo>
                  <a:pt x="237" y="131"/>
                </a:lnTo>
                <a:lnTo>
                  <a:pt x="237" y="134"/>
                </a:lnTo>
                <a:cubicBezTo>
                  <a:pt x="237" y="161"/>
                  <a:pt x="216" y="182"/>
                  <a:pt x="189" y="182"/>
                </a:cubicBezTo>
                <a:lnTo>
                  <a:pt x="188" y="182"/>
                </a:lnTo>
                <a:lnTo>
                  <a:pt x="188" y="182"/>
                </a:lnTo>
                <a:lnTo>
                  <a:pt x="235" y="125"/>
                </a:lnTo>
                <a:lnTo>
                  <a:pt x="236" y="128"/>
                </a:lnTo>
                <a:lnTo>
                  <a:pt x="231" y="116"/>
                </a:lnTo>
                <a:lnTo>
                  <a:pt x="232" y="118"/>
                </a:lnTo>
                <a:cubicBezTo>
                  <a:pt x="240" y="132"/>
                  <a:pt x="239" y="150"/>
                  <a:pt x="230" y="164"/>
                </a:cubicBezTo>
                <a:cubicBezTo>
                  <a:pt x="222" y="178"/>
                  <a:pt x="206" y="187"/>
                  <a:pt x="189" y="187"/>
                </a:cubicBezTo>
                <a:lnTo>
                  <a:pt x="188" y="187"/>
                </a:lnTo>
                <a:lnTo>
                  <a:pt x="236" y="132"/>
                </a:lnTo>
                <a:lnTo>
                  <a:pt x="236" y="136"/>
                </a:lnTo>
                <a:cubicBezTo>
                  <a:pt x="237" y="138"/>
                  <a:pt x="237" y="140"/>
                  <a:pt x="237" y="142"/>
                </a:cubicBezTo>
                <a:lnTo>
                  <a:pt x="237" y="144"/>
                </a:lnTo>
                <a:lnTo>
                  <a:pt x="141" y="144"/>
                </a:lnTo>
                <a:lnTo>
                  <a:pt x="141" y="139"/>
                </a:lnTo>
                <a:lnTo>
                  <a:pt x="141" y="134"/>
                </a:lnTo>
                <a:cubicBezTo>
                  <a:pt x="141" y="108"/>
                  <a:pt x="162" y="86"/>
                  <a:pt x="189" y="86"/>
                </a:cubicBezTo>
                <a:lnTo>
                  <a:pt x="190" y="86"/>
                </a:lnTo>
                <a:cubicBezTo>
                  <a:pt x="204" y="86"/>
                  <a:pt x="217" y="92"/>
                  <a:pt x="226" y="102"/>
                </a:cubicBezTo>
                <a:cubicBezTo>
                  <a:pt x="235" y="112"/>
                  <a:pt x="240" y="126"/>
                  <a:pt x="238" y="139"/>
                </a:cubicBezTo>
                <a:lnTo>
                  <a:pt x="238" y="145"/>
                </a:lnTo>
                <a:lnTo>
                  <a:pt x="237" y="147"/>
                </a:lnTo>
                <a:lnTo>
                  <a:pt x="237" y="157"/>
                </a:lnTo>
                <a:lnTo>
                  <a:pt x="236" y="165"/>
                </a:lnTo>
                <a:lnTo>
                  <a:pt x="235" y="167"/>
                </a:lnTo>
                <a:lnTo>
                  <a:pt x="145" y="137"/>
                </a:lnTo>
                <a:lnTo>
                  <a:pt x="146" y="136"/>
                </a:lnTo>
                <a:lnTo>
                  <a:pt x="140" y="157"/>
                </a:lnTo>
                <a:lnTo>
                  <a:pt x="140" y="153"/>
                </a:lnTo>
                <a:cubicBezTo>
                  <a:pt x="140" y="151"/>
                  <a:pt x="141" y="148"/>
                  <a:pt x="141" y="146"/>
                </a:cubicBezTo>
                <a:lnTo>
                  <a:pt x="142" y="143"/>
                </a:lnTo>
                <a:lnTo>
                  <a:pt x="141" y="150"/>
                </a:lnTo>
                <a:lnTo>
                  <a:pt x="141" y="148"/>
                </a:lnTo>
                <a:lnTo>
                  <a:pt x="237" y="148"/>
                </a:lnTo>
                <a:lnTo>
                  <a:pt x="237" y="153"/>
                </a:lnTo>
                <a:lnTo>
                  <a:pt x="237" y="158"/>
                </a:lnTo>
                <a:lnTo>
                  <a:pt x="237" y="161"/>
                </a:lnTo>
                <a:lnTo>
                  <a:pt x="237" y="163"/>
                </a:lnTo>
                <a:lnTo>
                  <a:pt x="141" y="163"/>
                </a:lnTo>
                <a:lnTo>
                  <a:pt x="141" y="160"/>
                </a:lnTo>
                <a:lnTo>
                  <a:pt x="141" y="158"/>
                </a:lnTo>
                <a:lnTo>
                  <a:pt x="237" y="163"/>
                </a:lnTo>
                <a:lnTo>
                  <a:pt x="236" y="162"/>
                </a:lnTo>
                <a:lnTo>
                  <a:pt x="236" y="167"/>
                </a:lnTo>
                <a:cubicBezTo>
                  <a:pt x="236" y="194"/>
                  <a:pt x="215" y="215"/>
                  <a:pt x="188" y="215"/>
                </a:cubicBezTo>
                <a:lnTo>
                  <a:pt x="188" y="215"/>
                </a:lnTo>
                <a:cubicBezTo>
                  <a:pt x="165" y="215"/>
                  <a:pt x="145" y="199"/>
                  <a:pt x="141" y="176"/>
                </a:cubicBezTo>
                <a:lnTo>
                  <a:pt x="140" y="170"/>
                </a:lnTo>
                <a:lnTo>
                  <a:pt x="139" y="167"/>
                </a:lnTo>
                <a:cubicBezTo>
                  <a:pt x="139" y="164"/>
                  <a:pt x="138" y="162"/>
                  <a:pt x="138" y="159"/>
                </a:cubicBezTo>
                <a:lnTo>
                  <a:pt x="138" y="158"/>
                </a:lnTo>
                <a:lnTo>
                  <a:pt x="234" y="158"/>
                </a:lnTo>
                <a:lnTo>
                  <a:pt x="234" y="155"/>
                </a:lnTo>
                <a:lnTo>
                  <a:pt x="235" y="161"/>
                </a:lnTo>
                <a:lnTo>
                  <a:pt x="235" y="172"/>
                </a:lnTo>
                <a:lnTo>
                  <a:pt x="235" y="176"/>
                </a:lnTo>
                <a:lnTo>
                  <a:pt x="235" y="177"/>
                </a:lnTo>
                <a:cubicBezTo>
                  <a:pt x="235" y="202"/>
                  <a:pt x="216" y="223"/>
                  <a:pt x="190" y="225"/>
                </a:cubicBezTo>
                <a:cubicBezTo>
                  <a:pt x="165" y="226"/>
                  <a:pt x="143" y="208"/>
                  <a:pt x="140" y="183"/>
                </a:cubicBezTo>
                <a:lnTo>
                  <a:pt x="139" y="177"/>
                </a:lnTo>
                <a:lnTo>
                  <a:pt x="139" y="172"/>
                </a:lnTo>
                <a:lnTo>
                  <a:pt x="186" y="215"/>
                </a:lnTo>
                <a:lnTo>
                  <a:pt x="186" y="215"/>
                </a:lnTo>
                <a:lnTo>
                  <a:pt x="234" y="167"/>
                </a:lnTo>
                <a:lnTo>
                  <a:pt x="234" y="178"/>
                </a:lnTo>
                <a:lnTo>
                  <a:pt x="233" y="177"/>
                </a:lnTo>
                <a:lnTo>
                  <a:pt x="233" y="180"/>
                </a:lnTo>
                <a:cubicBezTo>
                  <a:pt x="233" y="186"/>
                  <a:pt x="233" y="191"/>
                  <a:pt x="231" y="196"/>
                </a:cubicBezTo>
                <a:lnTo>
                  <a:pt x="231" y="197"/>
                </a:lnTo>
                <a:cubicBezTo>
                  <a:pt x="224" y="216"/>
                  <a:pt x="207" y="229"/>
                  <a:pt x="186" y="230"/>
                </a:cubicBezTo>
                <a:cubicBezTo>
                  <a:pt x="166" y="231"/>
                  <a:pt x="148" y="218"/>
                  <a:pt x="140" y="200"/>
                </a:cubicBezTo>
                <a:lnTo>
                  <a:pt x="139" y="197"/>
                </a:lnTo>
                <a:cubicBezTo>
                  <a:pt x="138" y="195"/>
                  <a:pt x="137" y="192"/>
                  <a:pt x="137" y="189"/>
                </a:cubicBezTo>
                <a:lnTo>
                  <a:pt x="136" y="186"/>
                </a:lnTo>
                <a:lnTo>
                  <a:pt x="231" y="177"/>
                </a:lnTo>
                <a:lnTo>
                  <a:pt x="231" y="187"/>
                </a:lnTo>
                <a:lnTo>
                  <a:pt x="231" y="192"/>
                </a:lnTo>
                <a:cubicBezTo>
                  <a:pt x="228" y="217"/>
                  <a:pt x="206" y="236"/>
                  <a:pt x="181" y="235"/>
                </a:cubicBezTo>
                <a:cubicBezTo>
                  <a:pt x="155" y="234"/>
                  <a:pt x="135" y="213"/>
                  <a:pt x="135" y="187"/>
                </a:cubicBezTo>
                <a:lnTo>
                  <a:pt x="135" y="185"/>
                </a:lnTo>
                <a:lnTo>
                  <a:pt x="136" y="193"/>
                </a:lnTo>
                <a:lnTo>
                  <a:pt x="135" y="190"/>
                </a:lnTo>
                <a:lnTo>
                  <a:pt x="182" y="230"/>
                </a:lnTo>
                <a:lnTo>
                  <a:pt x="181" y="230"/>
                </a:lnTo>
                <a:lnTo>
                  <a:pt x="228" y="190"/>
                </a:lnTo>
                <a:lnTo>
                  <a:pt x="227" y="197"/>
                </a:lnTo>
                <a:lnTo>
                  <a:pt x="227" y="199"/>
                </a:lnTo>
                <a:cubicBezTo>
                  <a:pt x="221" y="222"/>
                  <a:pt x="198" y="238"/>
                  <a:pt x="174" y="235"/>
                </a:cubicBezTo>
                <a:cubicBezTo>
                  <a:pt x="150" y="232"/>
                  <a:pt x="132" y="211"/>
                  <a:pt x="132" y="187"/>
                </a:cubicBezTo>
                <a:lnTo>
                  <a:pt x="132" y="182"/>
                </a:lnTo>
                <a:lnTo>
                  <a:pt x="132" y="177"/>
                </a:lnTo>
                <a:lnTo>
                  <a:pt x="180" y="225"/>
                </a:lnTo>
                <a:lnTo>
                  <a:pt x="179" y="225"/>
                </a:lnTo>
                <a:lnTo>
                  <a:pt x="226" y="184"/>
                </a:lnTo>
                <a:lnTo>
                  <a:pt x="226" y="186"/>
                </a:lnTo>
                <a:lnTo>
                  <a:pt x="225" y="191"/>
                </a:lnTo>
                <a:lnTo>
                  <a:pt x="225" y="198"/>
                </a:lnTo>
                <a:lnTo>
                  <a:pt x="225" y="201"/>
                </a:lnTo>
                <a:cubicBezTo>
                  <a:pt x="225" y="226"/>
                  <a:pt x="207" y="246"/>
                  <a:pt x="182" y="249"/>
                </a:cubicBezTo>
                <a:cubicBezTo>
                  <a:pt x="158" y="251"/>
                  <a:pt x="135" y="235"/>
                  <a:pt x="130" y="210"/>
                </a:cubicBezTo>
                <a:lnTo>
                  <a:pt x="129" y="204"/>
                </a:lnTo>
                <a:lnTo>
                  <a:pt x="129" y="199"/>
                </a:lnTo>
                <a:lnTo>
                  <a:pt x="129" y="199"/>
                </a:lnTo>
                <a:lnTo>
                  <a:pt x="128" y="196"/>
                </a:lnTo>
                <a:lnTo>
                  <a:pt x="218" y="208"/>
                </a:lnTo>
                <a:lnTo>
                  <a:pt x="218" y="209"/>
                </a:lnTo>
                <a:lnTo>
                  <a:pt x="222" y="195"/>
                </a:lnTo>
                <a:lnTo>
                  <a:pt x="222" y="198"/>
                </a:lnTo>
                <a:lnTo>
                  <a:pt x="222" y="191"/>
                </a:lnTo>
                <a:lnTo>
                  <a:pt x="222" y="196"/>
                </a:lnTo>
                <a:cubicBezTo>
                  <a:pt x="222" y="223"/>
                  <a:pt x="201" y="244"/>
                  <a:pt x="174" y="244"/>
                </a:cubicBezTo>
                <a:lnTo>
                  <a:pt x="173" y="244"/>
                </a:lnTo>
                <a:lnTo>
                  <a:pt x="173" y="148"/>
                </a:lnTo>
                <a:lnTo>
                  <a:pt x="174" y="148"/>
                </a:lnTo>
                <a:lnTo>
                  <a:pt x="126" y="196"/>
                </a:lnTo>
                <a:lnTo>
                  <a:pt x="126" y="193"/>
                </a:lnTo>
                <a:lnTo>
                  <a:pt x="128" y="208"/>
                </a:lnTo>
                <a:lnTo>
                  <a:pt x="128" y="207"/>
                </a:lnTo>
                <a:lnTo>
                  <a:pt x="221" y="182"/>
                </a:lnTo>
                <a:lnTo>
                  <a:pt x="221" y="185"/>
                </a:lnTo>
                <a:cubicBezTo>
                  <a:pt x="222" y="188"/>
                  <a:pt x="222" y="191"/>
                  <a:pt x="222" y="194"/>
                </a:cubicBezTo>
                <a:lnTo>
                  <a:pt x="222" y="193"/>
                </a:lnTo>
                <a:lnTo>
                  <a:pt x="222" y="203"/>
                </a:lnTo>
                <a:lnTo>
                  <a:pt x="222" y="206"/>
                </a:lnTo>
                <a:cubicBezTo>
                  <a:pt x="222" y="227"/>
                  <a:pt x="209" y="246"/>
                  <a:pt x="188" y="252"/>
                </a:cubicBezTo>
                <a:cubicBezTo>
                  <a:pt x="168" y="258"/>
                  <a:pt x="146" y="250"/>
                  <a:pt x="135" y="233"/>
                </a:cubicBezTo>
                <a:lnTo>
                  <a:pt x="134" y="231"/>
                </a:lnTo>
                <a:cubicBezTo>
                  <a:pt x="131" y="227"/>
                  <a:pt x="129" y="222"/>
                  <a:pt x="127" y="218"/>
                </a:cubicBezTo>
                <a:lnTo>
                  <a:pt x="126" y="214"/>
                </a:lnTo>
                <a:cubicBezTo>
                  <a:pt x="122" y="200"/>
                  <a:pt x="125" y="184"/>
                  <a:pt x="134" y="172"/>
                </a:cubicBezTo>
                <a:cubicBezTo>
                  <a:pt x="143" y="160"/>
                  <a:pt x="157" y="153"/>
                  <a:pt x="172" y="153"/>
                </a:cubicBezTo>
                <a:lnTo>
                  <a:pt x="173" y="153"/>
                </a:lnTo>
                <a:cubicBezTo>
                  <a:pt x="187" y="153"/>
                  <a:pt x="200" y="159"/>
                  <a:pt x="209" y="169"/>
                </a:cubicBezTo>
                <a:cubicBezTo>
                  <a:pt x="218" y="179"/>
                  <a:pt x="223" y="192"/>
                  <a:pt x="221" y="206"/>
                </a:cubicBezTo>
                <a:lnTo>
                  <a:pt x="221" y="211"/>
                </a:lnTo>
                <a:lnTo>
                  <a:pt x="220" y="196"/>
                </a:lnTo>
                <a:lnTo>
                  <a:pt x="221" y="204"/>
                </a:lnTo>
                <a:lnTo>
                  <a:pt x="222" y="207"/>
                </a:lnTo>
                <a:cubicBezTo>
                  <a:pt x="222" y="209"/>
                  <a:pt x="222" y="212"/>
                  <a:pt x="222" y="214"/>
                </a:cubicBezTo>
                <a:lnTo>
                  <a:pt x="222" y="215"/>
                </a:lnTo>
                <a:cubicBezTo>
                  <a:pt x="222" y="240"/>
                  <a:pt x="203" y="261"/>
                  <a:pt x="178" y="263"/>
                </a:cubicBezTo>
                <a:cubicBezTo>
                  <a:pt x="154" y="265"/>
                  <a:pt x="131" y="248"/>
                  <a:pt x="127" y="223"/>
                </a:cubicBezTo>
                <a:lnTo>
                  <a:pt x="126" y="218"/>
                </a:lnTo>
                <a:lnTo>
                  <a:pt x="126" y="213"/>
                </a:lnTo>
                <a:lnTo>
                  <a:pt x="125" y="203"/>
                </a:lnTo>
                <a:lnTo>
                  <a:pt x="125" y="201"/>
                </a:lnTo>
                <a:lnTo>
                  <a:pt x="221" y="201"/>
                </a:lnTo>
                <a:lnTo>
                  <a:pt x="221" y="202"/>
                </a:lnTo>
                <a:lnTo>
                  <a:pt x="221" y="201"/>
                </a:lnTo>
                <a:lnTo>
                  <a:pt x="221" y="201"/>
                </a:lnTo>
                <a:lnTo>
                  <a:pt x="222" y="206"/>
                </a:lnTo>
                <a:cubicBezTo>
                  <a:pt x="224" y="220"/>
                  <a:pt x="221" y="235"/>
                  <a:pt x="212" y="246"/>
                </a:cubicBezTo>
                <a:cubicBezTo>
                  <a:pt x="202" y="257"/>
                  <a:pt x="189" y="263"/>
                  <a:pt x="174" y="263"/>
                </a:cubicBezTo>
                <a:lnTo>
                  <a:pt x="174" y="263"/>
                </a:lnTo>
                <a:lnTo>
                  <a:pt x="173" y="263"/>
                </a:lnTo>
                <a:cubicBezTo>
                  <a:pt x="147" y="263"/>
                  <a:pt x="125" y="242"/>
                  <a:pt x="125" y="215"/>
                </a:cubicBezTo>
                <a:lnTo>
                  <a:pt x="125" y="212"/>
                </a:lnTo>
                <a:lnTo>
                  <a:pt x="125" y="210"/>
                </a:lnTo>
                <a:lnTo>
                  <a:pt x="221" y="210"/>
                </a:lnTo>
                <a:lnTo>
                  <a:pt x="221" y="214"/>
                </a:lnTo>
                <a:lnTo>
                  <a:pt x="221" y="215"/>
                </a:lnTo>
                <a:lnTo>
                  <a:pt x="222" y="225"/>
                </a:lnTo>
                <a:lnTo>
                  <a:pt x="222" y="228"/>
                </a:lnTo>
                <a:lnTo>
                  <a:pt x="222" y="229"/>
                </a:lnTo>
                <a:cubicBezTo>
                  <a:pt x="222" y="254"/>
                  <a:pt x="204" y="274"/>
                  <a:pt x="180" y="277"/>
                </a:cubicBezTo>
                <a:cubicBezTo>
                  <a:pt x="156" y="280"/>
                  <a:pt x="133" y="265"/>
                  <a:pt x="127" y="241"/>
                </a:cubicBezTo>
                <a:lnTo>
                  <a:pt x="126" y="237"/>
                </a:lnTo>
                <a:lnTo>
                  <a:pt x="126" y="234"/>
                </a:lnTo>
                <a:lnTo>
                  <a:pt x="221" y="225"/>
                </a:lnTo>
                <a:lnTo>
                  <a:pt x="221" y="226"/>
                </a:lnTo>
                <a:lnTo>
                  <a:pt x="221" y="229"/>
                </a:lnTo>
                <a:lnTo>
                  <a:pt x="220" y="222"/>
                </a:lnTo>
                <a:lnTo>
                  <a:pt x="221" y="225"/>
                </a:lnTo>
                <a:cubicBezTo>
                  <a:pt x="221" y="227"/>
                  <a:pt x="221" y="230"/>
                  <a:pt x="221" y="232"/>
                </a:cubicBezTo>
                <a:lnTo>
                  <a:pt x="221" y="234"/>
                </a:lnTo>
                <a:lnTo>
                  <a:pt x="126" y="225"/>
                </a:lnTo>
                <a:lnTo>
                  <a:pt x="127" y="223"/>
                </a:lnTo>
                <a:lnTo>
                  <a:pt x="126" y="232"/>
                </a:lnTo>
                <a:lnTo>
                  <a:pt x="126" y="229"/>
                </a:lnTo>
                <a:lnTo>
                  <a:pt x="221" y="239"/>
                </a:lnTo>
                <a:lnTo>
                  <a:pt x="221" y="241"/>
                </a:lnTo>
                <a:lnTo>
                  <a:pt x="220" y="244"/>
                </a:lnTo>
                <a:lnTo>
                  <a:pt x="126" y="225"/>
                </a:lnTo>
                <a:lnTo>
                  <a:pt x="126" y="224"/>
                </a:lnTo>
                <a:lnTo>
                  <a:pt x="127" y="220"/>
                </a:lnTo>
                <a:cubicBezTo>
                  <a:pt x="130" y="194"/>
                  <a:pt x="152" y="176"/>
                  <a:pt x="177" y="177"/>
                </a:cubicBezTo>
                <a:cubicBezTo>
                  <a:pt x="203" y="178"/>
                  <a:pt x="222" y="199"/>
                  <a:pt x="222" y="225"/>
                </a:cubicBezTo>
                <a:lnTo>
                  <a:pt x="222" y="226"/>
                </a:lnTo>
                <a:cubicBezTo>
                  <a:pt x="222" y="228"/>
                  <a:pt x="222" y="231"/>
                  <a:pt x="222" y="233"/>
                </a:cubicBezTo>
                <a:lnTo>
                  <a:pt x="221" y="236"/>
                </a:lnTo>
                <a:lnTo>
                  <a:pt x="222" y="229"/>
                </a:lnTo>
                <a:lnTo>
                  <a:pt x="222" y="241"/>
                </a:lnTo>
                <a:lnTo>
                  <a:pt x="221" y="245"/>
                </a:lnTo>
                <a:lnTo>
                  <a:pt x="128" y="224"/>
                </a:lnTo>
                <a:lnTo>
                  <a:pt x="128" y="222"/>
                </a:lnTo>
                <a:lnTo>
                  <a:pt x="126" y="237"/>
                </a:lnTo>
                <a:lnTo>
                  <a:pt x="126" y="234"/>
                </a:lnTo>
                <a:lnTo>
                  <a:pt x="126" y="241"/>
                </a:lnTo>
                <a:lnTo>
                  <a:pt x="126" y="238"/>
                </a:lnTo>
                <a:lnTo>
                  <a:pt x="128" y="246"/>
                </a:lnTo>
                <a:lnTo>
                  <a:pt x="127" y="245"/>
                </a:lnTo>
                <a:lnTo>
                  <a:pt x="221" y="224"/>
                </a:lnTo>
                <a:lnTo>
                  <a:pt x="221" y="225"/>
                </a:lnTo>
                <a:lnTo>
                  <a:pt x="222" y="230"/>
                </a:lnTo>
                <a:cubicBezTo>
                  <a:pt x="224" y="244"/>
                  <a:pt x="221" y="258"/>
                  <a:pt x="212" y="269"/>
                </a:cubicBezTo>
                <a:cubicBezTo>
                  <a:pt x="202" y="281"/>
                  <a:pt x="189" y="287"/>
                  <a:pt x="174" y="287"/>
                </a:cubicBezTo>
                <a:lnTo>
                  <a:pt x="174" y="287"/>
                </a:lnTo>
                <a:lnTo>
                  <a:pt x="221" y="247"/>
                </a:lnTo>
                <a:lnTo>
                  <a:pt x="220" y="254"/>
                </a:lnTo>
                <a:lnTo>
                  <a:pt x="220" y="256"/>
                </a:lnTo>
                <a:cubicBezTo>
                  <a:pt x="213" y="281"/>
                  <a:pt x="188" y="297"/>
                  <a:pt x="162" y="291"/>
                </a:cubicBezTo>
                <a:cubicBezTo>
                  <a:pt x="137" y="285"/>
                  <a:pt x="121" y="260"/>
                  <a:pt x="126" y="235"/>
                </a:cubicBezTo>
                <a:lnTo>
                  <a:pt x="126" y="232"/>
                </a:lnTo>
                <a:lnTo>
                  <a:pt x="127" y="230"/>
                </a:lnTo>
                <a:lnTo>
                  <a:pt x="221" y="251"/>
                </a:lnTo>
                <a:lnTo>
                  <a:pt x="221" y="249"/>
                </a:lnTo>
                <a:lnTo>
                  <a:pt x="220" y="252"/>
                </a:lnTo>
                <a:lnTo>
                  <a:pt x="173" y="196"/>
                </a:lnTo>
                <a:lnTo>
                  <a:pt x="173" y="196"/>
                </a:lnTo>
                <a:cubicBezTo>
                  <a:pt x="188" y="196"/>
                  <a:pt x="201" y="202"/>
                  <a:pt x="211" y="214"/>
                </a:cubicBezTo>
                <a:cubicBezTo>
                  <a:pt x="220" y="225"/>
                  <a:pt x="223" y="239"/>
                  <a:pt x="221" y="253"/>
                </a:cubicBezTo>
                <a:lnTo>
                  <a:pt x="220" y="256"/>
                </a:lnTo>
                <a:cubicBezTo>
                  <a:pt x="219" y="260"/>
                  <a:pt x="218" y="264"/>
                  <a:pt x="216" y="268"/>
                </a:cubicBezTo>
                <a:lnTo>
                  <a:pt x="215" y="270"/>
                </a:lnTo>
                <a:lnTo>
                  <a:pt x="172" y="200"/>
                </a:lnTo>
                <a:lnTo>
                  <a:pt x="173" y="200"/>
                </a:lnTo>
                <a:lnTo>
                  <a:pt x="173" y="296"/>
                </a:lnTo>
                <a:lnTo>
                  <a:pt x="172" y="296"/>
                </a:lnTo>
                <a:lnTo>
                  <a:pt x="220" y="253"/>
                </a:lnTo>
                <a:lnTo>
                  <a:pt x="220" y="253"/>
                </a:lnTo>
                <a:lnTo>
                  <a:pt x="220" y="259"/>
                </a:lnTo>
                <a:lnTo>
                  <a:pt x="220" y="263"/>
                </a:lnTo>
                <a:lnTo>
                  <a:pt x="124" y="263"/>
                </a:lnTo>
                <a:lnTo>
                  <a:pt x="124" y="261"/>
                </a:lnTo>
                <a:lnTo>
                  <a:pt x="124" y="258"/>
                </a:lnTo>
                <a:lnTo>
                  <a:pt x="124" y="265"/>
                </a:lnTo>
                <a:lnTo>
                  <a:pt x="124" y="262"/>
                </a:lnTo>
                <a:cubicBezTo>
                  <a:pt x="124" y="260"/>
                  <a:pt x="123" y="257"/>
                  <a:pt x="123" y="255"/>
                </a:cubicBezTo>
                <a:lnTo>
                  <a:pt x="123" y="253"/>
                </a:lnTo>
                <a:cubicBezTo>
                  <a:pt x="123" y="228"/>
                  <a:pt x="143" y="207"/>
                  <a:pt x="168" y="206"/>
                </a:cubicBezTo>
                <a:cubicBezTo>
                  <a:pt x="194" y="204"/>
                  <a:pt x="216" y="222"/>
                  <a:pt x="219" y="248"/>
                </a:cubicBezTo>
                <a:lnTo>
                  <a:pt x="220" y="257"/>
                </a:lnTo>
                <a:lnTo>
                  <a:pt x="220" y="263"/>
                </a:lnTo>
                <a:cubicBezTo>
                  <a:pt x="220" y="289"/>
                  <a:pt x="198" y="311"/>
                  <a:pt x="172" y="311"/>
                </a:cubicBezTo>
                <a:lnTo>
                  <a:pt x="171" y="311"/>
                </a:lnTo>
                <a:cubicBezTo>
                  <a:pt x="157" y="311"/>
                  <a:pt x="143" y="305"/>
                  <a:pt x="134" y="294"/>
                </a:cubicBezTo>
                <a:cubicBezTo>
                  <a:pt x="125" y="283"/>
                  <a:pt x="121" y="269"/>
                  <a:pt x="124" y="255"/>
                </a:cubicBezTo>
                <a:lnTo>
                  <a:pt x="125" y="248"/>
                </a:lnTo>
                <a:lnTo>
                  <a:pt x="125" y="246"/>
                </a:lnTo>
                <a:cubicBezTo>
                  <a:pt x="131" y="223"/>
                  <a:pt x="154" y="207"/>
                  <a:pt x="178" y="210"/>
                </a:cubicBezTo>
                <a:cubicBezTo>
                  <a:pt x="202" y="213"/>
                  <a:pt x="220" y="234"/>
                  <a:pt x="220" y="258"/>
                </a:cubicBezTo>
                <a:lnTo>
                  <a:pt x="220" y="267"/>
                </a:lnTo>
                <a:lnTo>
                  <a:pt x="219" y="272"/>
                </a:lnTo>
                <a:cubicBezTo>
                  <a:pt x="217" y="296"/>
                  <a:pt x="198" y="314"/>
                  <a:pt x="174" y="315"/>
                </a:cubicBezTo>
                <a:cubicBezTo>
                  <a:pt x="150" y="317"/>
                  <a:pt x="129" y="300"/>
                  <a:pt x="124" y="277"/>
                </a:cubicBezTo>
                <a:lnTo>
                  <a:pt x="124" y="274"/>
                </a:lnTo>
                <a:cubicBezTo>
                  <a:pt x="123" y="271"/>
                  <a:pt x="123" y="268"/>
                  <a:pt x="123" y="265"/>
                </a:cubicBezTo>
                <a:lnTo>
                  <a:pt x="123" y="263"/>
                </a:lnTo>
                <a:cubicBezTo>
                  <a:pt x="123" y="239"/>
                  <a:pt x="141" y="218"/>
                  <a:pt x="165" y="215"/>
                </a:cubicBezTo>
                <a:cubicBezTo>
                  <a:pt x="189" y="212"/>
                  <a:pt x="212" y="228"/>
                  <a:pt x="218" y="251"/>
                </a:cubicBezTo>
                <a:lnTo>
                  <a:pt x="218" y="253"/>
                </a:lnTo>
                <a:cubicBezTo>
                  <a:pt x="219" y="257"/>
                  <a:pt x="219" y="261"/>
                  <a:pt x="219" y="265"/>
                </a:cubicBezTo>
                <a:lnTo>
                  <a:pt x="219" y="274"/>
                </a:lnTo>
                <a:lnTo>
                  <a:pt x="218" y="275"/>
                </a:lnTo>
                <a:lnTo>
                  <a:pt x="218" y="282"/>
                </a:lnTo>
                <a:lnTo>
                  <a:pt x="128" y="261"/>
                </a:lnTo>
                <a:lnTo>
                  <a:pt x="129" y="259"/>
                </a:lnTo>
                <a:lnTo>
                  <a:pt x="124" y="272"/>
                </a:lnTo>
                <a:lnTo>
                  <a:pt x="125" y="269"/>
                </a:lnTo>
                <a:cubicBezTo>
                  <a:pt x="129" y="244"/>
                  <a:pt x="151" y="227"/>
                  <a:pt x="176" y="229"/>
                </a:cubicBezTo>
                <a:cubicBezTo>
                  <a:pt x="201" y="231"/>
                  <a:pt x="220" y="252"/>
                  <a:pt x="220" y="277"/>
                </a:cubicBezTo>
                <a:lnTo>
                  <a:pt x="220" y="279"/>
                </a:lnTo>
                <a:cubicBezTo>
                  <a:pt x="220" y="282"/>
                  <a:pt x="220" y="284"/>
                  <a:pt x="219" y="287"/>
                </a:cubicBezTo>
                <a:lnTo>
                  <a:pt x="219" y="290"/>
                </a:lnTo>
                <a:cubicBezTo>
                  <a:pt x="215" y="313"/>
                  <a:pt x="195" y="330"/>
                  <a:pt x="171" y="330"/>
                </a:cubicBezTo>
                <a:lnTo>
                  <a:pt x="170" y="330"/>
                </a:lnTo>
                <a:cubicBezTo>
                  <a:pt x="147" y="330"/>
                  <a:pt x="127" y="313"/>
                  <a:pt x="123" y="290"/>
                </a:cubicBezTo>
                <a:lnTo>
                  <a:pt x="123" y="291"/>
                </a:lnTo>
                <a:lnTo>
                  <a:pt x="123" y="289"/>
                </a:lnTo>
                <a:lnTo>
                  <a:pt x="216" y="265"/>
                </a:lnTo>
                <a:lnTo>
                  <a:pt x="217" y="271"/>
                </a:lnTo>
                <a:lnTo>
                  <a:pt x="218" y="274"/>
                </a:lnTo>
                <a:cubicBezTo>
                  <a:pt x="220" y="288"/>
                  <a:pt x="216" y="302"/>
                  <a:pt x="207" y="313"/>
                </a:cubicBezTo>
                <a:cubicBezTo>
                  <a:pt x="198" y="324"/>
                  <a:pt x="185" y="330"/>
                  <a:pt x="170" y="330"/>
                </a:cubicBezTo>
                <a:lnTo>
                  <a:pt x="170" y="330"/>
                </a:lnTo>
                <a:lnTo>
                  <a:pt x="169" y="330"/>
                </a:lnTo>
                <a:lnTo>
                  <a:pt x="217" y="282"/>
                </a:lnTo>
                <a:lnTo>
                  <a:pt x="217" y="286"/>
                </a:lnTo>
                <a:lnTo>
                  <a:pt x="217" y="291"/>
                </a:lnTo>
                <a:cubicBezTo>
                  <a:pt x="217" y="294"/>
                  <a:pt x="217" y="297"/>
                  <a:pt x="217" y="299"/>
                </a:cubicBezTo>
                <a:lnTo>
                  <a:pt x="216" y="302"/>
                </a:lnTo>
                <a:cubicBezTo>
                  <a:pt x="215" y="309"/>
                  <a:pt x="213" y="315"/>
                  <a:pt x="209" y="321"/>
                </a:cubicBezTo>
                <a:lnTo>
                  <a:pt x="208" y="323"/>
                </a:lnTo>
                <a:cubicBezTo>
                  <a:pt x="198" y="338"/>
                  <a:pt x="180" y="346"/>
                  <a:pt x="162" y="344"/>
                </a:cubicBezTo>
                <a:cubicBezTo>
                  <a:pt x="143" y="341"/>
                  <a:pt x="128" y="329"/>
                  <a:pt x="122" y="311"/>
                </a:cubicBezTo>
                <a:lnTo>
                  <a:pt x="122" y="310"/>
                </a:lnTo>
                <a:cubicBezTo>
                  <a:pt x="120" y="305"/>
                  <a:pt x="119" y="300"/>
                  <a:pt x="119" y="294"/>
                </a:cubicBezTo>
                <a:lnTo>
                  <a:pt x="119" y="291"/>
                </a:lnTo>
                <a:lnTo>
                  <a:pt x="119" y="286"/>
                </a:lnTo>
                <a:lnTo>
                  <a:pt x="119" y="283"/>
                </a:lnTo>
                <a:lnTo>
                  <a:pt x="125" y="304"/>
                </a:lnTo>
                <a:lnTo>
                  <a:pt x="124" y="303"/>
                </a:lnTo>
                <a:lnTo>
                  <a:pt x="215" y="282"/>
                </a:lnTo>
                <a:lnTo>
                  <a:pt x="215" y="292"/>
                </a:lnTo>
                <a:lnTo>
                  <a:pt x="214" y="296"/>
                </a:lnTo>
                <a:lnTo>
                  <a:pt x="214" y="299"/>
                </a:lnTo>
                <a:cubicBezTo>
                  <a:pt x="214" y="305"/>
                  <a:pt x="214" y="310"/>
                  <a:pt x="212" y="315"/>
                </a:cubicBezTo>
                <a:lnTo>
                  <a:pt x="212" y="316"/>
                </a:lnTo>
                <a:cubicBezTo>
                  <a:pt x="205" y="337"/>
                  <a:pt x="185" y="350"/>
                  <a:pt x="163" y="349"/>
                </a:cubicBezTo>
                <a:cubicBezTo>
                  <a:pt x="141" y="348"/>
                  <a:pt x="123" y="332"/>
                  <a:pt x="119" y="310"/>
                </a:cubicBezTo>
                <a:lnTo>
                  <a:pt x="117" y="301"/>
                </a:lnTo>
                <a:lnTo>
                  <a:pt x="117" y="297"/>
                </a:lnTo>
                <a:cubicBezTo>
                  <a:pt x="114" y="272"/>
                  <a:pt x="130" y="250"/>
                  <a:pt x="154" y="245"/>
                </a:cubicBezTo>
                <a:cubicBezTo>
                  <a:pt x="178" y="239"/>
                  <a:pt x="202" y="253"/>
                  <a:pt x="210" y="276"/>
                </a:cubicBezTo>
                <a:lnTo>
                  <a:pt x="211" y="278"/>
                </a:lnTo>
                <a:cubicBezTo>
                  <a:pt x="211" y="280"/>
                  <a:pt x="212" y="283"/>
                  <a:pt x="212" y="285"/>
                </a:cubicBezTo>
                <a:lnTo>
                  <a:pt x="213" y="288"/>
                </a:lnTo>
                <a:cubicBezTo>
                  <a:pt x="214" y="295"/>
                  <a:pt x="214" y="303"/>
                  <a:pt x="211" y="310"/>
                </a:cubicBezTo>
                <a:lnTo>
                  <a:pt x="210" y="315"/>
                </a:lnTo>
                <a:cubicBezTo>
                  <a:pt x="204" y="335"/>
                  <a:pt x="185" y="349"/>
                  <a:pt x="164" y="349"/>
                </a:cubicBezTo>
                <a:lnTo>
                  <a:pt x="163" y="349"/>
                </a:lnTo>
                <a:lnTo>
                  <a:pt x="162" y="349"/>
                </a:lnTo>
                <a:lnTo>
                  <a:pt x="210" y="306"/>
                </a:lnTo>
                <a:lnTo>
                  <a:pt x="210" y="305"/>
                </a:lnTo>
                <a:lnTo>
                  <a:pt x="210" y="310"/>
                </a:lnTo>
                <a:cubicBezTo>
                  <a:pt x="210" y="313"/>
                  <a:pt x="210" y="316"/>
                  <a:pt x="209" y="318"/>
                </a:cubicBezTo>
                <a:lnTo>
                  <a:pt x="209" y="321"/>
                </a:lnTo>
                <a:cubicBezTo>
                  <a:pt x="208" y="324"/>
                  <a:pt x="208" y="326"/>
                  <a:pt x="207" y="329"/>
                </a:cubicBezTo>
                <a:lnTo>
                  <a:pt x="207" y="330"/>
                </a:lnTo>
                <a:cubicBezTo>
                  <a:pt x="199" y="352"/>
                  <a:pt x="177" y="366"/>
                  <a:pt x="153" y="362"/>
                </a:cubicBezTo>
                <a:cubicBezTo>
                  <a:pt x="130" y="359"/>
                  <a:pt x="113" y="339"/>
                  <a:pt x="113" y="315"/>
                </a:cubicBezTo>
                <a:lnTo>
                  <a:pt x="113" y="313"/>
                </a:lnTo>
                <a:lnTo>
                  <a:pt x="113" y="310"/>
                </a:lnTo>
                <a:lnTo>
                  <a:pt x="161" y="358"/>
                </a:lnTo>
                <a:lnTo>
                  <a:pt x="160" y="358"/>
                </a:lnTo>
                <a:lnTo>
                  <a:pt x="159" y="358"/>
                </a:lnTo>
                <a:lnTo>
                  <a:pt x="158" y="358"/>
                </a:lnTo>
                <a:lnTo>
                  <a:pt x="158" y="262"/>
                </a:lnTo>
                <a:lnTo>
                  <a:pt x="159" y="262"/>
                </a:lnTo>
                <a:cubicBezTo>
                  <a:pt x="185" y="262"/>
                  <a:pt x="207" y="284"/>
                  <a:pt x="207" y="310"/>
                </a:cubicBezTo>
                <a:lnTo>
                  <a:pt x="207" y="315"/>
                </a:lnTo>
                <a:lnTo>
                  <a:pt x="207" y="320"/>
                </a:lnTo>
                <a:cubicBezTo>
                  <a:pt x="207" y="342"/>
                  <a:pt x="192" y="362"/>
                  <a:pt x="170" y="367"/>
                </a:cubicBezTo>
                <a:cubicBezTo>
                  <a:pt x="148" y="372"/>
                  <a:pt x="126" y="361"/>
                  <a:pt x="116" y="341"/>
                </a:cubicBezTo>
                <a:lnTo>
                  <a:pt x="115" y="339"/>
                </a:lnTo>
                <a:cubicBezTo>
                  <a:pt x="113" y="335"/>
                  <a:pt x="111" y="331"/>
                  <a:pt x="111" y="326"/>
                </a:cubicBezTo>
                <a:lnTo>
                  <a:pt x="110" y="323"/>
                </a:lnTo>
                <a:lnTo>
                  <a:pt x="157" y="363"/>
                </a:lnTo>
                <a:lnTo>
                  <a:pt x="157" y="363"/>
                </a:lnTo>
                <a:lnTo>
                  <a:pt x="205" y="312"/>
                </a:lnTo>
                <a:lnTo>
                  <a:pt x="205" y="322"/>
                </a:lnTo>
                <a:lnTo>
                  <a:pt x="205" y="327"/>
                </a:lnTo>
                <a:lnTo>
                  <a:pt x="205" y="329"/>
                </a:lnTo>
                <a:lnTo>
                  <a:pt x="109" y="329"/>
                </a:lnTo>
                <a:lnTo>
                  <a:pt x="109" y="328"/>
                </a:lnTo>
                <a:lnTo>
                  <a:pt x="110" y="329"/>
                </a:lnTo>
                <a:lnTo>
                  <a:pt x="110" y="330"/>
                </a:lnTo>
                <a:lnTo>
                  <a:pt x="109" y="325"/>
                </a:lnTo>
                <a:cubicBezTo>
                  <a:pt x="106" y="311"/>
                  <a:pt x="109" y="296"/>
                  <a:pt x="119" y="285"/>
                </a:cubicBezTo>
                <a:cubicBezTo>
                  <a:pt x="128" y="274"/>
                  <a:pt x="141" y="267"/>
                  <a:pt x="156" y="267"/>
                </a:cubicBezTo>
                <a:lnTo>
                  <a:pt x="157" y="267"/>
                </a:lnTo>
                <a:cubicBezTo>
                  <a:pt x="171" y="267"/>
                  <a:pt x="185" y="273"/>
                  <a:pt x="194" y="285"/>
                </a:cubicBezTo>
                <a:cubicBezTo>
                  <a:pt x="203" y="296"/>
                  <a:pt x="207" y="310"/>
                  <a:pt x="204" y="324"/>
                </a:cubicBezTo>
                <a:lnTo>
                  <a:pt x="203" y="329"/>
                </a:lnTo>
                <a:cubicBezTo>
                  <a:pt x="199" y="352"/>
                  <a:pt x="179" y="368"/>
                  <a:pt x="156" y="368"/>
                </a:cubicBezTo>
                <a:lnTo>
                  <a:pt x="155" y="368"/>
                </a:lnTo>
                <a:cubicBezTo>
                  <a:pt x="128" y="368"/>
                  <a:pt x="107" y="346"/>
                  <a:pt x="107" y="320"/>
                </a:cubicBezTo>
                <a:lnTo>
                  <a:pt x="107" y="317"/>
                </a:lnTo>
                <a:lnTo>
                  <a:pt x="107" y="315"/>
                </a:lnTo>
                <a:lnTo>
                  <a:pt x="203" y="315"/>
                </a:lnTo>
                <a:lnTo>
                  <a:pt x="203" y="316"/>
                </a:lnTo>
                <a:cubicBezTo>
                  <a:pt x="203" y="319"/>
                  <a:pt x="203" y="321"/>
                  <a:pt x="202" y="323"/>
                </a:cubicBezTo>
                <a:lnTo>
                  <a:pt x="202" y="323"/>
                </a:lnTo>
                <a:lnTo>
                  <a:pt x="202" y="327"/>
                </a:lnTo>
                <a:lnTo>
                  <a:pt x="202" y="334"/>
                </a:lnTo>
                <a:cubicBezTo>
                  <a:pt x="202" y="358"/>
                  <a:pt x="185" y="378"/>
                  <a:pt x="162" y="381"/>
                </a:cubicBezTo>
                <a:cubicBezTo>
                  <a:pt x="138" y="385"/>
                  <a:pt x="116" y="371"/>
                  <a:pt x="108" y="349"/>
                </a:cubicBezTo>
                <a:lnTo>
                  <a:pt x="108" y="348"/>
                </a:lnTo>
                <a:cubicBezTo>
                  <a:pt x="106" y="343"/>
                  <a:pt x="105" y="338"/>
                  <a:pt x="105" y="332"/>
                </a:cubicBezTo>
                <a:lnTo>
                  <a:pt x="105" y="329"/>
                </a:lnTo>
                <a:cubicBezTo>
                  <a:pt x="105" y="303"/>
                  <a:pt x="127" y="281"/>
                  <a:pt x="153" y="281"/>
                </a:cubicBezTo>
                <a:lnTo>
                  <a:pt x="154" y="281"/>
                </a:lnTo>
                <a:lnTo>
                  <a:pt x="155" y="281"/>
                </a:lnTo>
                <a:cubicBezTo>
                  <a:pt x="181" y="281"/>
                  <a:pt x="203" y="303"/>
                  <a:pt x="203" y="329"/>
                </a:cubicBezTo>
                <a:lnTo>
                  <a:pt x="203" y="332"/>
                </a:lnTo>
                <a:cubicBezTo>
                  <a:pt x="203" y="336"/>
                  <a:pt x="202" y="340"/>
                  <a:pt x="202" y="344"/>
                </a:cubicBezTo>
                <a:lnTo>
                  <a:pt x="201" y="346"/>
                </a:lnTo>
                <a:cubicBezTo>
                  <a:pt x="195" y="369"/>
                  <a:pt x="173" y="385"/>
                  <a:pt x="149" y="382"/>
                </a:cubicBezTo>
                <a:cubicBezTo>
                  <a:pt x="125" y="379"/>
                  <a:pt x="106" y="358"/>
                  <a:pt x="106" y="334"/>
                </a:cubicBezTo>
                <a:lnTo>
                  <a:pt x="106" y="332"/>
                </a:lnTo>
                <a:lnTo>
                  <a:pt x="107" y="341"/>
                </a:lnTo>
                <a:lnTo>
                  <a:pt x="107" y="339"/>
                </a:lnTo>
                <a:lnTo>
                  <a:pt x="154" y="377"/>
                </a:lnTo>
                <a:lnTo>
                  <a:pt x="153" y="377"/>
                </a:lnTo>
                <a:lnTo>
                  <a:pt x="201" y="320"/>
                </a:lnTo>
                <a:lnTo>
                  <a:pt x="201" y="323"/>
                </a:lnTo>
                <a:cubicBezTo>
                  <a:pt x="202" y="326"/>
                  <a:pt x="202" y="329"/>
                  <a:pt x="202" y="332"/>
                </a:cubicBezTo>
                <a:lnTo>
                  <a:pt x="202" y="334"/>
                </a:lnTo>
                <a:lnTo>
                  <a:pt x="154" y="286"/>
                </a:lnTo>
                <a:lnTo>
                  <a:pt x="155" y="286"/>
                </a:lnTo>
                <a:cubicBezTo>
                  <a:pt x="169" y="286"/>
                  <a:pt x="181" y="292"/>
                  <a:pt x="191" y="302"/>
                </a:cubicBezTo>
                <a:cubicBezTo>
                  <a:pt x="200" y="312"/>
                  <a:pt x="204" y="325"/>
                  <a:pt x="203" y="339"/>
                </a:cubicBezTo>
                <a:lnTo>
                  <a:pt x="201" y="349"/>
                </a:lnTo>
                <a:lnTo>
                  <a:pt x="200" y="354"/>
                </a:lnTo>
                <a:lnTo>
                  <a:pt x="108" y="328"/>
                </a:lnTo>
                <a:lnTo>
                  <a:pt x="108" y="327"/>
                </a:lnTo>
                <a:lnTo>
                  <a:pt x="107" y="334"/>
                </a:lnTo>
                <a:lnTo>
                  <a:pt x="107" y="331"/>
                </a:lnTo>
                <a:cubicBezTo>
                  <a:pt x="111" y="306"/>
                  <a:pt x="134" y="289"/>
                  <a:pt x="158" y="291"/>
                </a:cubicBezTo>
                <a:cubicBezTo>
                  <a:pt x="183" y="293"/>
                  <a:pt x="202" y="314"/>
                  <a:pt x="202" y="339"/>
                </a:cubicBezTo>
                <a:lnTo>
                  <a:pt x="202" y="341"/>
                </a:lnTo>
                <a:lnTo>
                  <a:pt x="202" y="343"/>
                </a:lnTo>
                <a:cubicBezTo>
                  <a:pt x="202" y="370"/>
                  <a:pt x="181" y="391"/>
                  <a:pt x="154" y="391"/>
                </a:cubicBezTo>
                <a:lnTo>
                  <a:pt x="154" y="391"/>
                </a:lnTo>
                <a:lnTo>
                  <a:pt x="201" y="336"/>
                </a:lnTo>
                <a:lnTo>
                  <a:pt x="201" y="335"/>
                </a:lnTo>
                <a:lnTo>
                  <a:pt x="202" y="337"/>
                </a:lnTo>
                <a:lnTo>
                  <a:pt x="107" y="348"/>
                </a:lnTo>
                <a:lnTo>
                  <a:pt x="107" y="343"/>
                </a:lnTo>
                <a:lnTo>
                  <a:pt x="108" y="351"/>
                </a:lnTo>
                <a:lnTo>
                  <a:pt x="107" y="348"/>
                </a:lnTo>
                <a:cubicBezTo>
                  <a:pt x="107" y="346"/>
                  <a:pt x="106" y="343"/>
                  <a:pt x="106" y="340"/>
                </a:cubicBezTo>
                <a:lnTo>
                  <a:pt x="106" y="339"/>
                </a:lnTo>
                <a:cubicBezTo>
                  <a:pt x="106" y="314"/>
                  <a:pt x="126" y="293"/>
                  <a:pt x="151" y="291"/>
                </a:cubicBezTo>
                <a:cubicBezTo>
                  <a:pt x="177" y="289"/>
                  <a:pt x="199" y="308"/>
                  <a:pt x="202" y="333"/>
                </a:cubicBezTo>
                <a:lnTo>
                  <a:pt x="203" y="339"/>
                </a:lnTo>
                <a:lnTo>
                  <a:pt x="203" y="344"/>
                </a:lnTo>
                <a:cubicBezTo>
                  <a:pt x="204" y="347"/>
                  <a:pt x="204" y="351"/>
                  <a:pt x="203" y="354"/>
                </a:cubicBezTo>
                <a:lnTo>
                  <a:pt x="203" y="358"/>
                </a:lnTo>
                <a:lnTo>
                  <a:pt x="108" y="344"/>
                </a:lnTo>
                <a:lnTo>
                  <a:pt x="108" y="341"/>
                </a:lnTo>
                <a:lnTo>
                  <a:pt x="107" y="350"/>
                </a:lnTo>
                <a:lnTo>
                  <a:pt x="107" y="348"/>
                </a:lnTo>
                <a:lnTo>
                  <a:pt x="203" y="348"/>
                </a:lnTo>
                <a:lnTo>
                  <a:pt x="203" y="358"/>
                </a:lnTo>
                <a:lnTo>
                  <a:pt x="203" y="363"/>
                </a:lnTo>
                <a:cubicBezTo>
                  <a:pt x="200" y="386"/>
                  <a:pt x="181" y="405"/>
                  <a:pt x="157" y="406"/>
                </a:cubicBezTo>
                <a:cubicBezTo>
                  <a:pt x="134" y="407"/>
                  <a:pt x="113" y="391"/>
                  <a:pt x="108" y="367"/>
                </a:cubicBezTo>
                <a:lnTo>
                  <a:pt x="107" y="365"/>
                </a:lnTo>
                <a:lnTo>
                  <a:pt x="107" y="362"/>
                </a:lnTo>
                <a:lnTo>
                  <a:pt x="202" y="348"/>
                </a:lnTo>
                <a:lnTo>
                  <a:pt x="202" y="357"/>
                </a:lnTo>
                <a:lnTo>
                  <a:pt x="202" y="362"/>
                </a:lnTo>
                <a:cubicBezTo>
                  <a:pt x="202" y="365"/>
                  <a:pt x="202" y="367"/>
                  <a:pt x="202" y="369"/>
                </a:cubicBezTo>
                <a:lnTo>
                  <a:pt x="201" y="373"/>
                </a:lnTo>
                <a:lnTo>
                  <a:pt x="202" y="366"/>
                </a:lnTo>
                <a:lnTo>
                  <a:pt x="202" y="367"/>
                </a:lnTo>
                <a:lnTo>
                  <a:pt x="111" y="346"/>
                </a:lnTo>
                <a:lnTo>
                  <a:pt x="112" y="344"/>
                </a:lnTo>
                <a:lnTo>
                  <a:pt x="108" y="358"/>
                </a:lnTo>
                <a:lnTo>
                  <a:pt x="108" y="355"/>
                </a:lnTo>
                <a:lnTo>
                  <a:pt x="108" y="370"/>
                </a:lnTo>
                <a:lnTo>
                  <a:pt x="108" y="367"/>
                </a:lnTo>
                <a:lnTo>
                  <a:pt x="115" y="386"/>
                </a:lnTo>
                <a:lnTo>
                  <a:pt x="114" y="385"/>
                </a:lnTo>
                <a:lnTo>
                  <a:pt x="202" y="358"/>
                </a:lnTo>
                <a:lnTo>
                  <a:pt x="202" y="359"/>
                </a:lnTo>
                <a:lnTo>
                  <a:pt x="202" y="363"/>
                </a:lnTo>
                <a:lnTo>
                  <a:pt x="201" y="355"/>
                </a:lnTo>
                <a:lnTo>
                  <a:pt x="202" y="358"/>
                </a:lnTo>
                <a:cubicBezTo>
                  <a:pt x="202" y="361"/>
                  <a:pt x="202" y="363"/>
                  <a:pt x="202" y="366"/>
                </a:cubicBezTo>
                <a:lnTo>
                  <a:pt x="202" y="367"/>
                </a:lnTo>
                <a:lnTo>
                  <a:pt x="109" y="352"/>
                </a:lnTo>
                <a:lnTo>
                  <a:pt x="109" y="351"/>
                </a:lnTo>
                <a:lnTo>
                  <a:pt x="107" y="366"/>
                </a:lnTo>
                <a:lnTo>
                  <a:pt x="107" y="363"/>
                </a:lnTo>
                <a:lnTo>
                  <a:pt x="107" y="359"/>
                </a:lnTo>
                <a:lnTo>
                  <a:pt x="107" y="358"/>
                </a:lnTo>
                <a:cubicBezTo>
                  <a:pt x="107" y="333"/>
                  <a:pt x="127" y="312"/>
                  <a:pt x="152" y="310"/>
                </a:cubicBezTo>
                <a:cubicBezTo>
                  <a:pt x="177" y="308"/>
                  <a:pt x="199" y="327"/>
                  <a:pt x="203" y="352"/>
                </a:cubicBezTo>
                <a:lnTo>
                  <a:pt x="203" y="362"/>
                </a:lnTo>
                <a:lnTo>
                  <a:pt x="203" y="367"/>
                </a:lnTo>
                <a:cubicBezTo>
                  <a:pt x="203" y="394"/>
                  <a:pt x="182" y="415"/>
                  <a:pt x="155" y="415"/>
                </a:cubicBezTo>
                <a:lnTo>
                  <a:pt x="155" y="415"/>
                </a:lnTo>
                <a:lnTo>
                  <a:pt x="154" y="415"/>
                </a:lnTo>
                <a:lnTo>
                  <a:pt x="202" y="363"/>
                </a:lnTo>
                <a:lnTo>
                  <a:pt x="203" y="367"/>
                </a:lnTo>
                <a:lnTo>
                  <a:pt x="203" y="372"/>
                </a:lnTo>
                <a:cubicBezTo>
                  <a:pt x="205" y="385"/>
                  <a:pt x="200" y="399"/>
                  <a:pt x="191" y="409"/>
                </a:cubicBezTo>
                <a:cubicBezTo>
                  <a:pt x="182" y="419"/>
                  <a:pt x="169" y="425"/>
                  <a:pt x="155" y="425"/>
                </a:cubicBezTo>
                <a:lnTo>
                  <a:pt x="154" y="425"/>
                </a:lnTo>
                <a:lnTo>
                  <a:pt x="154" y="329"/>
                </a:lnTo>
                <a:lnTo>
                  <a:pt x="155" y="329"/>
                </a:lnTo>
                <a:lnTo>
                  <a:pt x="108" y="385"/>
                </a:lnTo>
                <a:lnTo>
                  <a:pt x="108" y="386"/>
                </a:lnTo>
                <a:lnTo>
                  <a:pt x="107" y="384"/>
                </a:lnTo>
                <a:lnTo>
                  <a:pt x="202" y="372"/>
                </a:lnTo>
                <a:lnTo>
                  <a:pt x="202" y="374"/>
                </a:lnTo>
                <a:lnTo>
                  <a:pt x="202" y="377"/>
                </a:lnTo>
                <a:lnTo>
                  <a:pt x="154" y="329"/>
                </a:lnTo>
                <a:lnTo>
                  <a:pt x="155" y="329"/>
                </a:lnTo>
                <a:lnTo>
                  <a:pt x="155" y="329"/>
                </a:lnTo>
                <a:cubicBezTo>
                  <a:pt x="169" y="329"/>
                  <a:pt x="182" y="335"/>
                  <a:pt x="191" y="345"/>
                </a:cubicBezTo>
                <a:cubicBezTo>
                  <a:pt x="200" y="355"/>
                  <a:pt x="205" y="368"/>
                  <a:pt x="203" y="382"/>
                </a:cubicBezTo>
                <a:lnTo>
                  <a:pt x="203" y="387"/>
                </a:lnTo>
                <a:lnTo>
                  <a:pt x="202" y="392"/>
                </a:lnTo>
                <a:lnTo>
                  <a:pt x="154" y="338"/>
                </a:lnTo>
                <a:lnTo>
                  <a:pt x="155" y="338"/>
                </a:lnTo>
                <a:cubicBezTo>
                  <a:pt x="170" y="338"/>
                  <a:pt x="183" y="345"/>
                  <a:pt x="192" y="355"/>
                </a:cubicBezTo>
                <a:cubicBezTo>
                  <a:pt x="201" y="366"/>
                  <a:pt x="205" y="380"/>
                  <a:pt x="203" y="394"/>
                </a:cubicBezTo>
                <a:lnTo>
                  <a:pt x="202" y="397"/>
                </a:lnTo>
                <a:cubicBezTo>
                  <a:pt x="201" y="404"/>
                  <a:pt x="199" y="410"/>
                  <a:pt x="195" y="416"/>
                </a:cubicBezTo>
                <a:lnTo>
                  <a:pt x="194" y="418"/>
                </a:lnTo>
                <a:cubicBezTo>
                  <a:pt x="182" y="436"/>
                  <a:pt x="158" y="444"/>
                  <a:pt x="138" y="436"/>
                </a:cubicBezTo>
                <a:cubicBezTo>
                  <a:pt x="117" y="428"/>
                  <a:pt x="104" y="408"/>
                  <a:pt x="106" y="386"/>
                </a:cubicBezTo>
                <a:lnTo>
                  <a:pt x="106" y="386"/>
                </a:lnTo>
                <a:lnTo>
                  <a:pt x="106" y="381"/>
                </a:lnTo>
                <a:lnTo>
                  <a:pt x="202" y="381"/>
                </a:lnTo>
                <a:lnTo>
                  <a:pt x="202" y="383"/>
                </a:lnTo>
                <a:lnTo>
                  <a:pt x="202" y="386"/>
                </a:lnTo>
                <a:lnTo>
                  <a:pt x="154" y="338"/>
                </a:lnTo>
                <a:lnTo>
                  <a:pt x="155" y="338"/>
                </a:lnTo>
                <a:lnTo>
                  <a:pt x="155" y="434"/>
                </a:lnTo>
                <a:lnTo>
                  <a:pt x="154" y="434"/>
                </a:lnTo>
                <a:lnTo>
                  <a:pt x="154" y="338"/>
                </a:lnTo>
                <a:lnTo>
                  <a:pt x="155" y="338"/>
                </a:lnTo>
                <a:cubicBezTo>
                  <a:pt x="181" y="338"/>
                  <a:pt x="203" y="360"/>
                  <a:pt x="203" y="386"/>
                </a:cubicBezTo>
                <a:lnTo>
                  <a:pt x="203" y="389"/>
                </a:lnTo>
                <a:lnTo>
                  <a:pt x="203" y="391"/>
                </a:lnTo>
                <a:cubicBezTo>
                  <a:pt x="203" y="417"/>
                  <a:pt x="181" y="439"/>
                  <a:pt x="155" y="439"/>
                </a:cubicBezTo>
                <a:lnTo>
                  <a:pt x="154" y="439"/>
                </a:lnTo>
                <a:lnTo>
                  <a:pt x="202" y="391"/>
                </a:lnTo>
                <a:lnTo>
                  <a:pt x="202" y="391"/>
                </a:lnTo>
                <a:lnTo>
                  <a:pt x="203" y="395"/>
                </a:lnTo>
                <a:cubicBezTo>
                  <a:pt x="204" y="409"/>
                  <a:pt x="200" y="422"/>
                  <a:pt x="191" y="432"/>
                </a:cubicBezTo>
                <a:cubicBezTo>
                  <a:pt x="182" y="443"/>
                  <a:pt x="169" y="448"/>
                  <a:pt x="155" y="448"/>
                </a:cubicBezTo>
                <a:lnTo>
                  <a:pt x="154" y="448"/>
                </a:lnTo>
                <a:lnTo>
                  <a:pt x="202" y="400"/>
                </a:lnTo>
                <a:lnTo>
                  <a:pt x="202" y="400"/>
                </a:lnTo>
                <a:lnTo>
                  <a:pt x="202" y="404"/>
                </a:lnTo>
                <a:lnTo>
                  <a:pt x="106" y="410"/>
                </a:lnTo>
                <a:lnTo>
                  <a:pt x="107" y="410"/>
                </a:lnTo>
                <a:lnTo>
                  <a:pt x="107" y="408"/>
                </a:lnTo>
                <a:lnTo>
                  <a:pt x="106" y="405"/>
                </a:lnTo>
                <a:lnTo>
                  <a:pt x="108" y="413"/>
                </a:lnTo>
                <a:lnTo>
                  <a:pt x="107" y="411"/>
                </a:lnTo>
                <a:lnTo>
                  <a:pt x="201" y="396"/>
                </a:lnTo>
                <a:lnTo>
                  <a:pt x="201" y="400"/>
                </a:lnTo>
                <a:lnTo>
                  <a:pt x="201" y="405"/>
                </a:lnTo>
                <a:cubicBezTo>
                  <a:pt x="201" y="432"/>
                  <a:pt x="179" y="453"/>
                  <a:pt x="153" y="453"/>
                </a:cubicBezTo>
                <a:lnTo>
                  <a:pt x="151" y="453"/>
                </a:lnTo>
                <a:lnTo>
                  <a:pt x="199" y="415"/>
                </a:lnTo>
                <a:lnTo>
                  <a:pt x="197" y="421"/>
                </a:lnTo>
                <a:lnTo>
                  <a:pt x="196" y="425"/>
                </a:lnTo>
                <a:lnTo>
                  <a:pt x="149" y="367"/>
                </a:lnTo>
                <a:lnTo>
                  <a:pt x="150" y="367"/>
                </a:lnTo>
                <a:lnTo>
                  <a:pt x="103" y="423"/>
                </a:lnTo>
                <a:lnTo>
                  <a:pt x="103" y="424"/>
                </a:lnTo>
                <a:lnTo>
                  <a:pt x="103" y="422"/>
                </a:lnTo>
                <a:lnTo>
                  <a:pt x="197" y="410"/>
                </a:lnTo>
                <a:lnTo>
                  <a:pt x="197" y="415"/>
                </a:lnTo>
                <a:cubicBezTo>
                  <a:pt x="197" y="418"/>
                  <a:pt x="197" y="420"/>
                  <a:pt x="197" y="423"/>
                </a:cubicBezTo>
                <a:lnTo>
                  <a:pt x="196" y="426"/>
                </a:lnTo>
                <a:lnTo>
                  <a:pt x="197" y="418"/>
                </a:lnTo>
                <a:lnTo>
                  <a:pt x="197" y="419"/>
                </a:lnTo>
                <a:cubicBezTo>
                  <a:pt x="197" y="443"/>
                  <a:pt x="180" y="463"/>
                  <a:pt x="157" y="467"/>
                </a:cubicBezTo>
                <a:cubicBezTo>
                  <a:pt x="133" y="471"/>
                  <a:pt x="111" y="457"/>
                  <a:pt x="103" y="435"/>
                </a:cubicBezTo>
                <a:lnTo>
                  <a:pt x="103" y="433"/>
                </a:lnTo>
                <a:cubicBezTo>
                  <a:pt x="102" y="430"/>
                  <a:pt x="101" y="428"/>
                  <a:pt x="101" y="425"/>
                </a:cubicBezTo>
                <a:lnTo>
                  <a:pt x="101" y="422"/>
                </a:lnTo>
                <a:lnTo>
                  <a:pt x="100" y="419"/>
                </a:lnTo>
                <a:lnTo>
                  <a:pt x="102" y="427"/>
                </a:lnTo>
                <a:lnTo>
                  <a:pt x="101" y="425"/>
                </a:lnTo>
                <a:lnTo>
                  <a:pt x="194" y="419"/>
                </a:lnTo>
                <a:lnTo>
                  <a:pt x="194" y="422"/>
                </a:lnTo>
                <a:lnTo>
                  <a:pt x="194" y="412"/>
                </a:lnTo>
                <a:lnTo>
                  <a:pt x="194" y="417"/>
                </a:lnTo>
                <a:lnTo>
                  <a:pt x="194" y="422"/>
                </a:lnTo>
                <a:cubicBezTo>
                  <a:pt x="194" y="425"/>
                  <a:pt x="194" y="428"/>
                  <a:pt x="194" y="431"/>
                </a:cubicBezTo>
                <a:lnTo>
                  <a:pt x="193" y="434"/>
                </a:lnTo>
                <a:cubicBezTo>
                  <a:pt x="189" y="454"/>
                  <a:pt x="173" y="469"/>
                  <a:pt x="152" y="472"/>
                </a:cubicBezTo>
                <a:cubicBezTo>
                  <a:pt x="132" y="475"/>
                  <a:pt x="112" y="464"/>
                  <a:pt x="103" y="446"/>
                </a:cubicBezTo>
                <a:lnTo>
                  <a:pt x="103" y="445"/>
                </a:lnTo>
                <a:cubicBezTo>
                  <a:pt x="99" y="438"/>
                  <a:pt x="97" y="431"/>
                  <a:pt x="97" y="423"/>
                </a:cubicBezTo>
                <a:lnTo>
                  <a:pt x="97" y="420"/>
                </a:lnTo>
                <a:lnTo>
                  <a:pt x="98" y="428"/>
                </a:lnTo>
                <a:lnTo>
                  <a:pt x="98" y="429"/>
                </a:lnTo>
                <a:lnTo>
                  <a:pt x="98" y="427"/>
                </a:lnTo>
                <a:lnTo>
                  <a:pt x="192" y="415"/>
                </a:lnTo>
                <a:lnTo>
                  <a:pt x="192" y="416"/>
                </a:lnTo>
                <a:lnTo>
                  <a:pt x="192" y="419"/>
                </a:lnTo>
                <a:cubicBezTo>
                  <a:pt x="192" y="446"/>
                  <a:pt x="171" y="467"/>
                  <a:pt x="144" y="467"/>
                </a:cubicBezTo>
                <a:lnTo>
                  <a:pt x="141" y="467"/>
                </a:lnTo>
                <a:cubicBezTo>
                  <a:pt x="118" y="467"/>
                  <a:pt x="98" y="451"/>
                  <a:pt x="94" y="427"/>
                </a:cubicBezTo>
                <a:lnTo>
                  <a:pt x="94" y="424"/>
                </a:lnTo>
                <a:lnTo>
                  <a:pt x="101" y="443"/>
                </a:lnTo>
                <a:lnTo>
                  <a:pt x="100" y="442"/>
                </a:lnTo>
                <a:lnTo>
                  <a:pt x="188" y="415"/>
                </a:lnTo>
                <a:lnTo>
                  <a:pt x="188" y="424"/>
                </a:lnTo>
                <a:lnTo>
                  <a:pt x="187" y="429"/>
                </a:lnTo>
                <a:cubicBezTo>
                  <a:pt x="185" y="455"/>
                  <a:pt x="163" y="474"/>
                  <a:pt x="137" y="472"/>
                </a:cubicBezTo>
                <a:cubicBezTo>
                  <a:pt x="112" y="471"/>
                  <a:pt x="91" y="450"/>
                  <a:pt x="91" y="424"/>
                </a:cubicBezTo>
                <a:lnTo>
                  <a:pt x="91" y="421"/>
                </a:lnTo>
                <a:lnTo>
                  <a:pt x="93" y="433"/>
                </a:lnTo>
                <a:lnTo>
                  <a:pt x="92" y="431"/>
                </a:lnTo>
                <a:lnTo>
                  <a:pt x="187" y="419"/>
                </a:lnTo>
                <a:lnTo>
                  <a:pt x="187" y="417"/>
                </a:lnTo>
                <a:lnTo>
                  <a:pt x="187" y="427"/>
                </a:lnTo>
                <a:lnTo>
                  <a:pt x="187" y="431"/>
                </a:lnTo>
                <a:lnTo>
                  <a:pt x="187" y="434"/>
                </a:lnTo>
                <a:cubicBezTo>
                  <a:pt x="187" y="458"/>
                  <a:pt x="170" y="478"/>
                  <a:pt x="147" y="481"/>
                </a:cubicBezTo>
                <a:cubicBezTo>
                  <a:pt x="124" y="485"/>
                  <a:pt x="101" y="471"/>
                  <a:pt x="94" y="449"/>
                </a:cubicBezTo>
                <a:lnTo>
                  <a:pt x="93" y="446"/>
                </a:lnTo>
                <a:lnTo>
                  <a:pt x="92" y="442"/>
                </a:lnTo>
                <a:lnTo>
                  <a:pt x="138" y="477"/>
                </a:lnTo>
                <a:lnTo>
                  <a:pt x="137" y="477"/>
                </a:lnTo>
                <a:cubicBezTo>
                  <a:pt x="110" y="477"/>
                  <a:pt x="89" y="455"/>
                  <a:pt x="89" y="429"/>
                </a:cubicBezTo>
                <a:lnTo>
                  <a:pt x="89" y="429"/>
                </a:lnTo>
                <a:lnTo>
                  <a:pt x="89" y="424"/>
                </a:lnTo>
                <a:cubicBezTo>
                  <a:pt x="87" y="411"/>
                  <a:pt x="92" y="397"/>
                  <a:pt x="101" y="387"/>
                </a:cubicBezTo>
                <a:cubicBezTo>
                  <a:pt x="110" y="377"/>
                  <a:pt x="123" y="371"/>
                  <a:pt x="136" y="371"/>
                </a:cubicBezTo>
                <a:lnTo>
                  <a:pt x="137" y="371"/>
                </a:lnTo>
                <a:cubicBezTo>
                  <a:pt x="152" y="371"/>
                  <a:pt x="166" y="379"/>
                  <a:pt x="175" y="391"/>
                </a:cubicBezTo>
                <a:cubicBezTo>
                  <a:pt x="185" y="403"/>
                  <a:pt x="187" y="419"/>
                  <a:pt x="183" y="433"/>
                </a:cubicBezTo>
                <a:lnTo>
                  <a:pt x="181" y="438"/>
                </a:lnTo>
                <a:lnTo>
                  <a:pt x="183" y="430"/>
                </a:lnTo>
                <a:lnTo>
                  <a:pt x="183" y="434"/>
                </a:lnTo>
                <a:lnTo>
                  <a:pt x="135" y="381"/>
                </a:lnTo>
                <a:lnTo>
                  <a:pt x="135" y="381"/>
                </a:lnTo>
                <a:cubicBezTo>
                  <a:pt x="157" y="381"/>
                  <a:pt x="175" y="395"/>
                  <a:pt x="181" y="415"/>
                </a:cubicBezTo>
                <a:lnTo>
                  <a:pt x="183" y="420"/>
                </a:lnTo>
                <a:cubicBezTo>
                  <a:pt x="184" y="425"/>
                  <a:pt x="185" y="429"/>
                  <a:pt x="185" y="434"/>
                </a:cubicBezTo>
                <a:lnTo>
                  <a:pt x="185" y="437"/>
                </a:lnTo>
                <a:cubicBezTo>
                  <a:pt x="185" y="442"/>
                  <a:pt x="184" y="447"/>
                  <a:pt x="183" y="452"/>
                </a:cubicBezTo>
                <a:lnTo>
                  <a:pt x="182" y="454"/>
                </a:lnTo>
                <a:cubicBezTo>
                  <a:pt x="175" y="474"/>
                  <a:pt x="156" y="487"/>
                  <a:pt x="135" y="486"/>
                </a:cubicBezTo>
                <a:cubicBezTo>
                  <a:pt x="113" y="486"/>
                  <a:pt x="95" y="471"/>
                  <a:pt x="90" y="450"/>
                </a:cubicBezTo>
                <a:lnTo>
                  <a:pt x="91" y="454"/>
                </a:lnTo>
                <a:lnTo>
                  <a:pt x="90" y="452"/>
                </a:lnTo>
                <a:lnTo>
                  <a:pt x="182" y="425"/>
                </a:lnTo>
                <a:lnTo>
                  <a:pt x="183" y="427"/>
                </a:lnTo>
                <a:cubicBezTo>
                  <a:pt x="183" y="430"/>
                  <a:pt x="183" y="433"/>
                  <a:pt x="183" y="436"/>
                </a:cubicBezTo>
                <a:lnTo>
                  <a:pt x="183" y="438"/>
                </a:lnTo>
                <a:lnTo>
                  <a:pt x="87" y="438"/>
                </a:lnTo>
                <a:lnTo>
                  <a:pt x="87" y="436"/>
                </a:lnTo>
                <a:cubicBezTo>
                  <a:pt x="87" y="433"/>
                  <a:pt x="88" y="430"/>
                  <a:pt x="88" y="427"/>
                </a:cubicBezTo>
                <a:lnTo>
                  <a:pt x="89" y="425"/>
                </a:lnTo>
                <a:cubicBezTo>
                  <a:pt x="94" y="400"/>
                  <a:pt x="116" y="384"/>
                  <a:pt x="141" y="386"/>
                </a:cubicBezTo>
                <a:cubicBezTo>
                  <a:pt x="165" y="389"/>
                  <a:pt x="184" y="409"/>
                  <a:pt x="184" y="434"/>
                </a:cubicBezTo>
                <a:lnTo>
                  <a:pt x="184" y="435"/>
                </a:lnTo>
                <a:lnTo>
                  <a:pt x="184" y="438"/>
                </a:lnTo>
                <a:cubicBezTo>
                  <a:pt x="184" y="442"/>
                  <a:pt x="184" y="445"/>
                  <a:pt x="183" y="448"/>
                </a:cubicBezTo>
                <a:lnTo>
                  <a:pt x="182" y="453"/>
                </a:lnTo>
                <a:lnTo>
                  <a:pt x="182" y="436"/>
                </a:lnTo>
                <a:lnTo>
                  <a:pt x="183" y="439"/>
                </a:lnTo>
                <a:cubicBezTo>
                  <a:pt x="183" y="441"/>
                  <a:pt x="183" y="444"/>
                  <a:pt x="183" y="446"/>
                </a:cubicBezTo>
                <a:lnTo>
                  <a:pt x="183" y="451"/>
                </a:lnTo>
                <a:lnTo>
                  <a:pt x="183" y="455"/>
                </a:lnTo>
                <a:lnTo>
                  <a:pt x="183" y="457"/>
                </a:lnTo>
                <a:lnTo>
                  <a:pt x="102" y="424"/>
                </a:lnTo>
                <a:lnTo>
                  <a:pt x="102" y="423"/>
                </a:lnTo>
                <a:lnTo>
                  <a:pt x="88" y="457"/>
                </a:lnTo>
                <a:lnTo>
                  <a:pt x="88" y="450"/>
                </a:lnTo>
                <a:lnTo>
                  <a:pt x="88" y="448"/>
                </a:lnTo>
                <a:lnTo>
                  <a:pt x="88" y="445"/>
                </a:lnTo>
                <a:lnTo>
                  <a:pt x="91" y="460"/>
                </a:lnTo>
                <a:lnTo>
                  <a:pt x="90" y="459"/>
                </a:lnTo>
                <a:lnTo>
                  <a:pt x="184" y="443"/>
                </a:lnTo>
                <a:lnTo>
                  <a:pt x="184" y="445"/>
                </a:lnTo>
                <a:lnTo>
                  <a:pt x="184" y="444"/>
                </a:lnTo>
                <a:lnTo>
                  <a:pt x="184" y="453"/>
                </a:lnTo>
                <a:lnTo>
                  <a:pt x="184" y="457"/>
                </a:lnTo>
                <a:cubicBezTo>
                  <a:pt x="184" y="480"/>
                  <a:pt x="169" y="499"/>
                  <a:pt x="147" y="504"/>
                </a:cubicBezTo>
                <a:cubicBezTo>
                  <a:pt x="126" y="509"/>
                  <a:pt x="103" y="499"/>
                  <a:pt x="94" y="479"/>
                </a:cubicBezTo>
                <a:lnTo>
                  <a:pt x="93" y="477"/>
                </a:lnTo>
                <a:cubicBezTo>
                  <a:pt x="91" y="473"/>
                  <a:pt x="89" y="469"/>
                  <a:pt x="88" y="465"/>
                </a:cubicBezTo>
                <a:lnTo>
                  <a:pt x="88" y="462"/>
                </a:lnTo>
                <a:lnTo>
                  <a:pt x="182" y="444"/>
                </a:lnTo>
                <a:lnTo>
                  <a:pt x="183" y="446"/>
                </a:lnTo>
                <a:lnTo>
                  <a:pt x="178" y="434"/>
                </a:lnTo>
                <a:lnTo>
                  <a:pt x="179" y="436"/>
                </a:lnTo>
                <a:lnTo>
                  <a:pt x="88" y="457"/>
                </a:lnTo>
                <a:lnTo>
                  <a:pt x="88" y="455"/>
                </a:lnTo>
                <a:lnTo>
                  <a:pt x="90" y="467"/>
                </a:lnTo>
                <a:lnTo>
                  <a:pt x="89" y="465"/>
                </a:lnTo>
                <a:lnTo>
                  <a:pt x="184" y="453"/>
                </a:lnTo>
                <a:lnTo>
                  <a:pt x="184" y="458"/>
                </a:lnTo>
                <a:lnTo>
                  <a:pt x="184" y="461"/>
                </a:lnTo>
                <a:cubicBezTo>
                  <a:pt x="184" y="466"/>
                  <a:pt x="183" y="471"/>
                  <a:pt x="182" y="476"/>
                </a:cubicBezTo>
                <a:lnTo>
                  <a:pt x="181" y="478"/>
                </a:lnTo>
                <a:cubicBezTo>
                  <a:pt x="174" y="500"/>
                  <a:pt x="151" y="514"/>
                  <a:pt x="128" y="510"/>
                </a:cubicBezTo>
                <a:cubicBezTo>
                  <a:pt x="105" y="506"/>
                  <a:pt x="87" y="486"/>
                  <a:pt x="87" y="462"/>
                </a:cubicBezTo>
                <a:lnTo>
                  <a:pt x="87" y="461"/>
                </a:lnTo>
                <a:lnTo>
                  <a:pt x="87" y="458"/>
                </a:lnTo>
                <a:lnTo>
                  <a:pt x="88" y="465"/>
                </a:lnTo>
                <a:lnTo>
                  <a:pt x="87" y="461"/>
                </a:lnTo>
                <a:cubicBezTo>
                  <a:pt x="87" y="459"/>
                  <a:pt x="87" y="457"/>
                  <a:pt x="87" y="454"/>
                </a:cubicBezTo>
                <a:lnTo>
                  <a:pt x="87" y="453"/>
                </a:lnTo>
                <a:cubicBezTo>
                  <a:pt x="87" y="428"/>
                  <a:pt x="107" y="407"/>
                  <a:pt x="132" y="405"/>
                </a:cubicBezTo>
                <a:cubicBezTo>
                  <a:pt x="157" y="403"/>
                  <a:pt x="179" y="422"/>
                  <a:pt x="183" y="447"/>
                </a:cubicBezTo>
                <a:lnTo>
                  <a:pt x="183" y="448"/>
                </a:lnTo>
                <a:lnTo>
                  <a:pt x="184" y="454"/>
                </a:lnTo>
                <a:cubicBezTo>
                  <a:pt x="186" y="468"/>
                  <a:pt x="182" y="482"/>
                  <a:pt x="173" y="493"/>
                </a:cubicBezTo>
                <a:cubicBezTo>
                  <a:pt x="164" y="504"/>
                  <a:pt x="151" y="510"/>
                  <a:pt x="136" y="510"/>
                </a:cubicBezTo>
                <a:lnTo>
                  <a:pt x="135" y="510"/>
                </a:lnTo>
                <a:cubicBezTo>
                  <a:pt x="121" y="510"/>
                  <a:pt x="108" y="504"/>
                  <a:pt x="99" y="493"/>
                </a:cubicBezTo>
                <a:cubicBezTo>
                  <a:pt x="90" y="483"/>
                  <a:pt x="86" y="468"/>
                  <a:pt x="88" y="455"/>
                </a:cubicBezTo>
                <a:lnTo>
                  <a:pt x="89" y="448"/>
                </a:lnTo>
                <a:lnTo>
                  <a:pt x="90" y="446"/>
                </a:lnTo>
                <a:cubicBezTo>
                  <a:pt x="96" y="422"/>
                  <a:pt x="118" y="407"/>
                  <a:pt x="142" y="410"/>
                </a:cubicBezTo>
                <a:cubicBezTo>
                  <a:pt x="166" y="413"/>
                  <a:pt x="184" y="433"/>
                  <a:pt x="184" y="457"/>
                </a:cubicBezTo>
                <a:lnTo>
                  <a:pt x="184" y="462"/>
                </a:lnTo>
                <a:lnTo>
                  <a:pt x="184" y="467"/>
                </a:lnTo>
                <a:cubicBezTo>
                  <a:pt x="184" y="493"/>
                  <a:pt x="163" y="515"/>
                  <a:pt x="136" y="515"/>
                </a:cubicBezTo>
                <a:lnTo>
                  <a:pt x="135" y="515"/>
                </a:lnTo>
                <a:lnTo>
                  <a:pt x="183" y="462"/>
                </a:lnTo>
                <a:lnTo>
                  <a:pt x="184" y="472"/>
                </a:lnTo>
                <a:lnTo>
                  <a:pt x="184" y="476"/>
                </a:lnTo>
                <a:cubicBezTo>
                  <a:pt x="184" y="479"/>
                  <a:pt x="184" y="481"/>
                  <a:pt x="183" y="483"/>
                </a:cubicBezTo>
                <a:lnTo>
                  <a:pt x="183" y="487"/>
                </a:lnTo>
                <a:cubicBezTo>
                  <a:pt x="183" y="490"/>
                  <a:pt x="182" y="492"/>
                  <a:pt x="181" y="495"/>
                </a:cubicBezTo>
                <a:lnTo>
                  <a:pt x="181" y="497"/>
                </a:lnTo>
                <a:cubicBezTo>
                  <a:pt x="173" y="519"/>
                  <a:pt x="151" y="533"/>
                  <a:pt x="127" y="529"/>
                </a:cubicBezTo>
                <a:cubicBezTo>
                  <a:pt x="104" y="525"/>
                  <a:pt x="87" y="505"/>
                  <a:pt x="87" y="481"/>
                </a:cubicBezTo>
                <a:lnTo>
                  <a:pt x="87" y="474"/>
                </a:lnTo>
                <a:lnTo>
                  <a:pt x="87" y="473"/>
                </a:lnTo>
                <a:lnTo>
                  <a:pt x="87" y="469"/>
                </a:lnTo>
                <a:lnTo>
                  <a:pt x="87" y="467"/>
                </a:lnTo>
                <a:lnTo>
                  <a:pt x="183" y="467"/>
                </a:lnTo>
                <a:lnTo>
                  <a:pt x="183" y="469"/>
                </a:lnTo>
                <a:lnTo>
                  <a:pt x="183" y="474"/>
                </a:lnTo>
                <a:lnTo>
                  <a:pt x="183" y="479"/>
                </a:lnTo>
                <a:lnTo>
                  <a:pt x="183" y="470"/>
                </a:lnTo>
                <a:lnTo>
                  <a:pt x="183" y="472"/>
                </a:lnTo>
                <a:lnTo>
                  <a:pt x="88" y="481"/>
                </a:lnTo>
                <a:lnTo>
                  <a:pt x="88" y="480"/>
                </a:lnTo>
                <a:lnTo>
                  <a:pt x="88" y="477"/>
                </a:lnTo>
                <a:lnTo>
                  <a:pt x="88" y="474"/>
                </a:lnTo>
                <a:lnTo>
                  <a:pt x="88" y="472"/>
                </a:lnTo>
                <a:lnTo>
                  <a:pt x="184" y="472"/>
                </a:lnTo>
                <a:lnTo>
                  <a:pt x="184" y="473"/>
                </a:lnTo>
                <a:lnTo>
                  <a:pt x="184" y="476"/>
                </a:lnTo>
                <a:lnTo>
                  <a:pt x="184" y="476"/>
                </a:lnTo>
                <a:lnTo>
                  <a:pt x="184" y="486"/>
                </a:lnTo>
                <a:lnTo>
                  <a:pt x="184" y="489"/>
                </a:lnTo>
                <a:lnTo>
                  <a:pt x="184" y="491"/>
                </a:lnTo>
                <a:lnTo>
                  <a:pt x="88" y="491"/>
                </a:lnTo>
                <a:lnTo>
                  <a:pt x="88" y="488"/>
                </a:lnTo>
                <a:lnTo>
                  <a:pt x="88" y="483"/>
                </a:lnTo>
                <a:lnTo>
                  <a:pt x="88" y="479"/>
                </a:lnTo>
                <a:lnTo>
                  <a:pt x="89" y="488"/>
                </a:lnTo>
                <a:lnTo>
                  <a:pt x="89" y="486"/>
                </a:lnTo>
                <a:lnTo>
                  <a:pt x="184" y="476"/>
                </a:lnTo>
                <a:lnTo>
                  <a:pt x="184" y="477"/>
                </a:lnTo>
                <a:lnTo>
                  <a:pt x="184" y="485"/>
                </a:lnTo>
                <a:lnTo>
                  <a:pt x="183" y="486"/>
                </a:lnTo>
                <a:lnTo>
                  <a:pt x="183" y="488"/>
                </a:lnTo>
                <a:lnTo>
                  <a:pt x="183" y="479"/>
                </a:lnTo>
                <a:lnTo>
                  <a:pt x="183" y="482"/>
                </a:lnTo>
                <a:cubicBezTo>
                  <a:pt x="184" y="485"/>
                  <a:pt x="184" y="488"/>
                  <a:pt x="184" y="491"/>
                </a:cubicBezTo>
                <a:lnTo>
                  <a:pt x="184" y="496"/>
                </a:lnTo>
                <a:lnTo>
                  <a:pt x="184" y="500"/>
                </a:lnTo>
                <a:lnTo>
                  <a:pt x="88" y="500"/>
                </a:lnTo>
                <a:lnTo>
                  <a:pt x="88" y="496"/>
                </a:lnTo>
                <a:lnTo>
                  <a:pt x="88" y="491"/>
                </a:lnTo>
                <a:lnTo>
                  <a:pt x="136" y="539"/>
                </a:lnTo>
                <a:lnTo>
                  <a:pt x="135" y="539"/>
                </a:lnTo>
                <a:lnTo>
                  <a:pt x="183" y="486"/>
                </a:lnTo>
                <a:lnTo>
                  <a:pt x="184" y="491"/>
                </a:lnTo>
                <a:lnTo>
                  <a:pt x="184" y="495"/>
                </a:lnTo>
                <a:cubicBezTo>
                  <a:pt x="186" y="509"/>
                  <a:pt x="181" y="522"/>
                  <a:pt x="172" y="532"/>
                </a:cubicBezTo>
                <a:cubicBezTo>
                  <a:pt x="163" y="543"/>
                  <a:pt x="150" y="548"/>
                  <a:pt x="136" y="548"/>
                </a:cubicBezTo>
                <a:lnTo>
                  <a:pt x="136" y="548"/>
                </a:lnTo>
                <a:cubicBezTo>
                  <a:pt x="109" y="548"/>
                  <a:pt x="88" y="527"/>
                  <a:pt x="88" y="500"/>
                </a:cubicBezTo>
                <a:lnTo>
                  <a:pt x="88" y="498"/>
                </a:lnTo>
                <a:lnTo>
                  <a:pt x="88" y="496"/>
                </a:lnTo>
                <a:cubicBezTo>
                  <a:pt x="88" y="472"/>
                  <a:pt x="106" y="451"/>
                  <a:pt x="130" y="448"/>
                </a:cubicBezTo>
                <a:cubicBezTo>
                  <a:pt x="154" y="445"/>
                  <a:pt x="177" y="461"/>
                  <a:pt x="183" y="484"/>
                </a:cubicBezTo>
                <a:lnTo>
                  <a:pt x="183" y="486"/>
                </a:lnTo>
                <a:cubicBezTo>
                  <a:pt x="184" y="490"/>
                  <a:pt x="184" y="494"/>
                  <a:pt x="184" y="498"/>
                </a:cubicBezTo>
                <a:lnTo>
                  <a:pt x="184" y="500"/>
                </a:lnTo>
                <a:cubicBezTo>
                  <a:pt x="184" y="527"/>
                  <a:pt x="163" y="548"/>
                  <a:pt x="136" y="548"/>
                </a:cubicBezTo>
                <a:lnTo>
                  <a:pt x="135" y="548"/>
                </a:lnTo>
                <a:lnTo>
                  <a:pt x="135" y="452"/>
                </a:lnTo>
                <a:lnTo>
                  <a:pt x="136" y="452"/>
                </a:lnTo>
                <a:lnTo>
                  <a:pt x="136" y="548"/>
                </a:lnTo>
                <a:lnTo>
                  <a:pt x="136" y="548"/>
                </a:lnTo>
                <a:lnTo>
                  <a:pt x="184" y="500"/>
                </a:lnTo>
                <a:lnTo>
                  <a:pt x="184" y="505"/>
                </a:lnTo>
                <a:cubicBezTo>
                  <a:pt x="184" y="532"/>
                  <a:pt x="162" y="553"/>
                  <a:pt x="136" y="553"/>
                </a:cubicBezTo>
                <a:lnTo>
                  <a:pt x="135" y="553"/>
                </a:lnTo>
                <a:lnTo>
                  <a:pt x="183" y="496"/>
                </a:lnTo>
                <a:lnTo>
                  <a:pt x="183" y="499"/>
                </a:lnTo>
                <a:cubicBezTo>
                  <a:pt x="184" y="502"/>
                  <a:pt x="184" y="505"/>
                  <a:pt x="184" y="508"/>
                </a:cubicBezTo>
                <a:lnTo>
                  <a:pt x="184" y="510"/>
                </a:lnTo>
                <a:lnTo>
                  <a:pt x="88" y="510"/>
                </a:lnTo>
                <a:lnTo>
                  <a:pt x="88" y="507"/>
                </a:lnTo>
                <a:lnTo>
                  <a:pt x="88" y="505"/>
                </a:lnTo>
                <a:lnTo>
                  <a:pt x="136" y="553"/>
                </a:lnTo>
                <a:lnTo>
                  <a:pt x="135" y="553"/>
                </a:lnTo>
                <a:lnTo>
                  <a:pt x="183" y="505"/>
                </a:lnTo>
                <a:lnTo>
                  <a:pt x="183" y="508"/>
                </a:lnTo>
                <a:lnTo>
                  <a:pt x="183" y="518"/>
                </a:lnTo>
                <a:lnTo>
                  <a:pt x="183" y="517"/>
                </a:lnTo>
                <a:lnTo>
                  <a:pt x="183" y="519"/>
                </a:lnTo>
                <a:lnTo>
                  <a:pt x="87" y="519"/>
                </a:lnTo>
                <a:lnTo>
                  <a:pt x="87" y="519"/>
                </a:lnTo>
                <a:cubicBezTo>
                  <a:pt x="87" y="514"/>
                  <a:pt x="88" y="509"/>
                  <a:pt x="89" y="504"/>
                </a:cubicBezTo>
                <a:lnTo>
                  <a:pt x="90" y="501"/>
                </a:lnTo>
                <a:lnTo>
                  <a:pt x="88" y="512"/>
                </a:lnTo>
                <a:lnTo>
                  <a:pt x="88" y="510"/>
                </a:lnTo>
                <a:lnTo>
                  <a:pt x="88" y="506"/>
                </a:lnTo>
                <a:lnTo>
                  <a:pt x="88" y="505"/>
                </a:lnTo>
                <a:lnTo>
                  <a:pt x="184" y="505"/>
                </a:lnTo>
                <a:lnTo>
                  <a:pt x="184" y="509"/>
                </a:lnTo>
                <a:lnTo>
                  <a:pt x="184" y="515"/>
                </a:lnTo>
                <a:lnTo>
                  <a:pt x="184" y="521"/>
                </a:lnTo>
                <a:lnTo>
                  <a:pt x="184" y="524"/>
                </a:lnTo>
                <a:lnTo>
                  <a:pt x="88" y="524"/>
                </a:lnTo>
                <a:lnTo>
                  <a:pt x="88" y="523"/>
                </a:lnTo>
                <a:lnTo>
                  <a:pt x="89" y="530"/>
                </a:lnTo>
                <a:lnTo>
                  <a:pt x="88" y="526"/>
                </a:lnTo>
                <a:lnTo>
                  <a:pt x="183" y="531"/>
                </a:lnTo>
                <a:lnTo>
                  <a:pt x="182" y="533"/>
                </a:lnTo>
                <a:lnTo>
                  <a:pt x="183" y="521"/>
                </a:lnTo>
                <a:lnTo>
                  <a:pt x="183" y="524"/>
                </a:lnTo>
                <a:lnTo>
                  <a:pt x="135" y="476"/>
                </a:lnTo>
                <a:lnTo>
                  <a:pt x="137" y="476"/>
                </a:lnTo>
                <a:lnTo>
                  <a:pt x="90" y="534"/>
                </a:lnTo>
                <a:lnTo>
                  <a:pt x="89" y="529"/>
                </a:lnTo>
                <a:lnTo>
                  <a:pt x="136" y="567"/>
                </a:lnTo>
                <a:lnTo>
                  <a:pt x="135" y="567"/>
                </a:lnTo>
                <a:lnTo>
                  <a:pt x="183" y="519"/>
                </a:lnTo>
                <a:lnTo>
                  <a:pt x="183" y="524"/>
                </a:lnTo>
                <a:lnTo>
                  <a:pt x="183" y="529"/>
                </a:lnTo>
                <a:lnTo>
                  <a:pt x="87" y="529"/>
                </a:lnTo>
                <a:lnTo>
                  <a:pt x="87" y="528"/>
                </a:lnTo>
                <a:lnTo>
                  <a:pt x="87" y="526"/>
                </a:lnTo>
                <a:lnTo>
                  <a:pt x="89" y="538"/>
                </a:lnTo>
                <a:lnTo>
                  <a:pt x="88" y="536"/>
                </a:lnTo>
                <a:lnTo>
                  <a:pt x="182" y="532"/>
                </a:lnTo>
                <a:lnTo>
                  <a:pt x="182" y="535"/>
                </a:lnTo>
                <a:lnTo>
                  <a:pt x="182" y="527"/>
                </a:lnTo>
                <a:lnTo>
                  <a:pt x="182" y="537"/>
                </a:lnTo>
                <a:lnTo>
                  <a:pt x="182" y="536"/>
                </a:lnTo>
                <a:lnTo>
                  <a:pt x="182" y="538"/>
                </a:lnTo>
                <a:lnTo>
                  <a:pt x="86" y="538"/>
                </a:lnTo>
                <a:lnTo>
                  <a:pt x="86" y="536"/>
                </a:lnTo>
                <a:lnTo>
                  <a:pt x="86" y="532"/>
                </a:lnTo>
                <a:lnTo>
                  <a:pt x="86" y="527"/>
                </a:lnTo>
                <a:lnTo>
                  <a:pt x="86" y="524"/>
                </a:lnTo>
                <a:lnTo>
                  <a:pt x="177" y="546"/>
                </a:lnTo>
                <a:lnTo>
                  <a:pt x="176" y="547"/>
                </a:lnTo>
                <a:lnTo>
                  <a:pt x="181" y="532"/>
                </a:lnTo>
                <a:lnTo>
                  <a:pt x="180" y="536"/>
                </a:lnTo>
                <a:lnTo>
                  <a:pt x="180" y="539"/>
                </a:lnTo>
                <a:cubicBezTo>
                  <a:pt x="180" y="542"/>
                  <a:pt x="179" y="545"/>
                  <a:pt x="178" y="548"/>
                </a:cubicBezTo>
                <a:lnTo>
                  <a:pt x="178" y="549"/>
                </a:lnTo>
                <a:cubicBezTo>
                  <a:pt x="170" y="571"/>
                  <a:pt x="148" y="585"/>
                  <a:pt x="124" y="581"/>
                </a:cubicBezTo>
                <a:cubicBezTo>
                  <a:pt x="101" y="578"/>
                  <a:pt x="84" y="558"/>
                  <a:pt x="84" y="534"/>
                </a:cubicBezTo>
                <a:lnTo>
                  <a:pt x="84" y="529"/>
                </a:lnTo>
                <a:lnTo>
                  <a:pt x="84" y="526"/>
                </a:lnTo>
                <a:lnTo>
                  <a:pt x="84" y="524"/>
                </a:lnTo>
                <a:cubicBezTo>
                  <a:pt x="84" y="499"/>
                  <a:pt x="104" y="478"/>
                  <a:pt x="129" y="477"/>
                </a:cubicBezTo>
                <a:cubicBezTo>
                  <a:pt x="154" y="475"/>
                  <a:pt x="176" y="493"/>
                  <a:pt x="180" y="519"/>
                </a:cubicBezTo>
                <a:lnTo>
                  <a:pt x="180" y="528"/>
                </a:lnTo>
                <a:lnTo>
                  <a:pt x="180" y="534"/>
                </a:lnTo>
                <a:cubicBezTo>
                  <a:pt x="180" y="560"/>
                  <a:pt x="159" y="582"/>
                  <a:pt x="132" y="582"/>
                </a:cubicBezTo>
                <a:lnTo>
                  <a:pt x="131" y="582"/>
                </a:lnTo>
                <a:lnTo>
                  <a:pt x="131" y="582"/>
                </a:lnTo>
                <a:lnTo>
                  <a:pt x="179" y="534"/>
                </a:lnTo>
                <a:lnTo>
                  <a:pt x="179" y="537"/>
                </a:lnTo>
                <a:lnTo>
                  <a:pt x="179" y="538"/>
                </a:lnTo>
                <a:cubicBezTo>
                  <a:pt x="179" y="564"/>
                  <a:pt x="159" y="585"/>
                  <a:pt x="133" y="586"/>
                </a:cubicBezTo>
                <a:cubicBezTo>
                  <a:pt x="108" y="588"/>
                  <a:pt x="86" y="569"/>
                  <a:pt x="83" y="543"/>
                </a:cubicBezTo>
                <a:lnTo>
                  <a:pt x="83" y="541"/>
                </a:lnTo>
                <a:lnTo>
                  <a:pt x="83" y="538"/>
                </a:lnTo>
                <a:lnTo>
                  <a:pt x="84" y="546"/>
                </a:lnTo>
                <a:lnTo>
                  <a:pt x="84" y="544"/>
                </a:lnTo>
                <a:lnTo>
                  <a:pt x="177" y="535"/>
                </a:lnTo>
                <a:lnTo>
                  <a:pt x="177" y="537"/>
                </a:lnTo>
                <a:lnTo>
                  <a:pt x="176" y="543"/>
                </a:lnTo>
                <a:lnTo>
                  <a:pt x="175" y="525"/>
                </a:lnTo>
                <a:lnTo>
                  <a:pt x="176" y="529"/>
                </a:lnTo>
                <a:lnTo>
                  <a:pt x="169" y="515"/>
                </a:lnTo>
                <a:lnTo>
                  <a:pt x="170" y="517"/>
                </a:lnTo>
                <a:lnTo>
                  <a:pt x="82" y="543"/>
                </a:lnTo>
                <a:lnTo>
                  <a:pt x="82" y="540"/>
                </a:lnTo>
                <a:lnTo>
                  <a:pt x="84" y="552"/>
                </a:lnTo>
                <a:lnTo>
                  <a:pt x="83" y="550"/>
                </a:lnTo>
                <a:lnTo>
                  <a:pt x="177" y="548"/>
                </a:lnTo>
                <a:lnTo>
                  <a:pt x="177" y="546"/>
                </a:lnTo>
                <a:lnTo>
                  <a:pt x="176" y="556"/>
                </a:lnTo>
                <a:lnTo>
                  <a:pt x="175" y="558"/>
                </a:lnTo>
                <a:lnTo>
                  <a:pt x="175" y="561"/>
                </a:lnTo>
                <a:cubicBezTo>
                  <a:pt x="171" y="585"/>
                  <a:pt x="148" y="603"/>
                  <a:pt x="124" y="601"/>
                </a:cubicBezTo>
                <a:cubicBezTo>
                  <a:pt x="99" y="599"/>
                  <a:pt x="79" y="578"/>
                  <a:pt x="79" y="553"/>
                </a:cubicBezTo>
                <a:lnTo>
                  <a:pt x="79" y="551"/>
                </a:lnTo>
                <a:lnTo>
                  <a:pt x="80" y="558"/>
                </a:lnTo>
                <a:lnTo>
                  <a:pt x="80" y="556"/>
                </a:lnTo>
                <a:lnTo>
                  <a:pt x="79" y="553"/>
                </a:lnTo>
                <a:lnTo>
                  <a:pt x="87" y="572"/>
                </a:lnTo>
                <a:lnTo>
                  <a:pt x="86" y="570"/>
                </a:lnTo>
                <a:lnTo>
                  <a:pt x="173" y="543"/>
                </a:lnTo>
                <a:lnTo>
                  <a:pt x="173" y="548"/>
                </a:lnTo>
                <a:lnTo>
                  <a:pt x="173" y="553"/>
                </a:lnTo>
                <a:cubicBezTo>
                  <a:pt x="173" y="578"/>
                  <a:pt x="155" y="598"/>
                  <a:pt x="130" y="601"/>
                </a:cubicBezTo>
                <a:cubicBezTo>
                  <a:pt x="106" y="603"/>
                  <a:pt x="83" y="587"/>
                  <a:pt x="78" y="562"/>
                </a:cubicBezTo>
                <a:lnTo>
                  <a:pt x="78" y="560"/>
                </a:lnTo>
                <a:lnTo>
                  <a:pt x="77" y="557"/>
                </a:lnTo>
                <a:lnTo>
                  <a:pt x="172" y="548"/>
                </a:lnTo>
                <a:lnTo>
                  <a:pt x="172" y="550"/>
                </a:lnTo>
                <a:lnTo>
                  <a:pt x="172" y="553"/>
                </a:lnTo>
                <a:cubicBezTo>
                  <a:pt x="172" y="578"/>
                  <a:pt x="154" y="598"/>
                  <a:pt x="129" y="601"/>
                </a:cubicBezTo>
                <a:cubicBezTo>
                  <a:pt x="105" y="603"/>
                  <a:pt x="82" y="587"/>
                  <a:pt x="77" y="562"/>
                </a:cubicBezTo>
                <a:lnTo>
                  <a:pt x="77" y="560"/>
                </a:lnTo>
                <a:lnTo>
                  <a:pt x="79" y="568"/>
                </a:lnTo>
                <a:lnTo>
                  <a:pt x="78" y="566"/>
                </a:lnTo>
                <a:lnTo>
                  <a:pt x="171" y="548"/>
                </a:lnTo>
                <a:lnTo>
                  <a:pt x="171" y="558"/>
                </a:lnTo>
                <a:lnTo>
                  <a:pt x="170" y="563"/>
                </a:lnTo>
                <a:cubicBezTo>
                  <a:pt x="167" y="588"/>
                  <a:pt x="145" y="607"/>
                  <a:pt x="120" y="605"/>
                </a:cubicBezTo>
                <a:cubicBezTo>
                  <a:pt x="94" y="604"/>
                  <a:pt x="74" y="583"/>
                  <a:pt x="74" y="557"/>
                </a:cubicBezTo>
                <a:lnTo>
                  <a:pt x="74" y="556"/>
                </a:lnTo>
                <a:lnTo>
                  <a:pt x="75" y="564"/>
                </a:lnTo>
                <a:lnTo>
                  <a:pt x="74" y="560"/>
                </a:lnTo>
                <a:lnTo>
                  <a:pt x="74" y="556"/>
                </a:lnTo>
                <a:lnTo>
                  <a:pt x="82" y="576"/>
                </a:lnTo>
                <a:lnTo>
                  <a:pt x="81" y="575"/>
                </a:lnTo>
                <a:lnTo>
                  <a:pt x="168" y="548"/>
                </a:lnTo>
                <a:lnTo>
                  <a:pt x="168" y="552"/>
                </a:lnTo>
                <a:lnTo>
                  <a:pt x="168" y="557"/>
                </a:lnTo>
                <a:cubicBezTo>
                  <a:pt x="168" y="584"/>
                  <a:pt x="147" y="605"/>
                  <a:pt x="120" y="605"/>
                </a:cubicBezTo>
                <a:lnTo>
                  <a:pt x="120" y="605"/>
                </a:lnTo>
                <a:cubicBezTo>
                  <a:pt x="95" y="605"/>
                  <a:pt x="74" y="587"/>
                  <a:pt x="72" y="562"/>
                </a:cubicBezTo>
                <a:lnTo>
                  <a:pt x="72" y="558"/>
                </a:lnTo>
                <a:lnTo>
                  <a:pt x="71" y="554"/>
                </a:lnTo>
                <a:lnTo>
                  <a:pt x="165" y="563"/>
                </a:lnTo>
                <a:lnTo>
                  <a:pt x="164" y="565"/>
                </a:lnTo>
                <a:lnTo>
                  <a:pt x="166" y="549"/>
                </a:lnTo>
                <a:lnTo>
                  <a:pt x="166" y="552"/>
                </a:lnTo>
                <a:lnTo>
                  <a:pt x="166" y="556"/>
                </a:lnTo>
                <a:lnTo>
                  <a:pt x="166" y="557"/>
                </a:lnTo>
                <a:lnTo>
                  <a:pt x="72" y="546"/>
                </a:lnTo>
                <a:lnTo>
                  <a:pt x="72" y="544"/>
                </a:lnTo>
                <a:lnTo>
                  <a:pt x="71" y="555"/>
                </a:lnTo>
                <a:lnTo>
                  <a:pt x="71" y="553"/>
                </a:lnTo>
                <a:lnTo>
                  <a:pt x="166" y="560"/>
                </a:lnTo>
                <a:lnTo>
                  <a:pt x="166" y="560"/>
                </a:lnTo>
                <a:lnTo>
                  <a:pt x="166" y="566"/>
                </a:lnTo>
                <a:lnTo>
                  <a:pt x="166" y="559"/>
                </a:lnTo>
                <a:lnTo>
                  <a:pt x="166" y="570"/>
                </a:lnTo>
                <a:lnTo>
                  <a:pt x="166" y="576"/>
                </a:lnTo>
                <a:cubicBezTo>
                  <a:pt x="166" y="603"/>
                  <a:pt x="145" y="624"/>
                  <a:pt x="118" y="624"/>
                </a:cubicBezTo>
                <a:lnTo>
                  <a:pt x="116" y="624"/>
                </a:lnTo>
                <a:cubicBezTo>
                  <a:pt x="103" y="624"/>
                  <a:pt x="90" y="619"/>
                  <a:pt x="81" y="609"/>
                </a:cubicBezTo>
                <a:cubicBezTo>
                  <a:pt x="72" y="599"/>
                  <a:pt x="67" y="586"/>
                  <a:pt x="69" y="572"/>
                </a:cubicBezTo>
                <a:lnTo>
                  <a:pt x="69" y="565"/>
                </a:lnTo>
                <a:lnTo>
                  <a:pt x="70" y="561"/>
                </a:lnTo>
                <a:cubicBezTo>
                  <a:pt x="73" y="536"/>
                  <a:pt x="95" y="517"/>
                  <a:pt x="120" y="519"/>
                </a:cubicBezTo>
                <a:cubicBezTo>
                  <a:pt x="146" y="521"/>
                  <a:pt x="165" y="542"/>
                  <a:pt x="165" y="567"/>
                </a:cubicBezTo>
                <a:lnTo>
                  <a:pt x="165" y="568"/>
                </a:lnTo>
                <a:lnTo>
                  <a:pt x="165" y="571"/>
                </a:lnTo>
                <a:cubicBezTo>
                  <a:pt x="165" y="574"/>
                  <a:pt x="165" y="576"/>
                  <a:pt x="165" y="578"/>
                </a:cubicBezTo>
                <a:lnTo>
                  <a:pt x="164" y="582"/>
                </a:lnTo>
                <a:lnTo>
                  <a:pt x="165" y="575"/>
                </a:lnTo>
                <a:lnTo>
                  <a:pt x="165" y="576"/>
                </a:lnTo>
                <a:lnTo>
                  <a:pt x="69" y="576"/>
                </a:lnTo>
                <a:lnTo>
                  <a:pt x="69" y="574"/>
                </a:lnTo>
                <a:lnTo>
                  <a:pt x="69" y="572"/>
                </a:lnTo>
                <a:lnTo>
                  <a:pt x="165" y="572"/>
                </a:lnTo>
                <a:lnTo>
                  <a:pt x="165" y="574"/>
                </a:lnTo>
                <a:cubicBezTo>
                  <a:pt x="165" y="578"/>
                  <a:pt x="164" y="582"/>
                  <a:pt x="164" y="586"/>
                </a:cubicBezTo>
                <a:lnTo>
                  <a:pt x="163" y="588"/>
                </a:lnTo>
                <a:cubicBezTo>
                  <a:pt x="157" y="612"/>
                  <a:pt x="135" y="627"/>
                  <a:pt x="111" y="624"/>
                </a:cubicBezTo>
                <a:cubicBezTo>
                  <a:pt x="87" y="621"/>
                  <a:pt x="68" y="601"/>
                  <a:pt x="68" y="576"/>
                </a:cubicBezTo>
                <a:lnTo>
                  <a:pt x="68" y="574"/>
                </a:lnTo>
                <a:lnTo>
                  <a:pt x="69" y="584"/>
                </a:lnTo>
                <a:lnTo>
                  <a:pt x="69" y="581"/>
                </a:lnTo>
                <a:cubicBezTo>
                  <a:pt x="64" y="557"/>
                  <a:pt x="79" y="532"/>
                  <a:pt x="104" y="526"/>
                </a:cubicBezTo>
                <a:cubicBezTo>
                  <a:pt x="128" y="519"/>
                  <a:pt x="153" y="533"/>
                  <a:pt x="162" y="557"/>
                </a:cubicBezTo>
                <a:lnTo>
                  <a:pt x="162" y="558"/>
                </a:lnTo>
                <a:cubicBezTo>
                  <a:pt x="164" y="563"/>
                  <a:pt x="164" y="568"/>
                  <a:pt x="164" y="573"/>
                </a:cubicBezTo>
                <a:lnTo>
                  <a:pt x="164" y="576"/>
                </a:lnTo>
                <a:lnTo>
                  <a:pt x="164" y="569"/>
                </a:lnTo>
                <a:lnTo>
                  <a:pt x="164" y="572"/>
                </a:lnTo>
                <a:cubicBezTo>
                  <a:pt x="165" y="574"/>
                  <a:pt x="165" y="577"/>
                  <a:pt x="165" y="579"/>
                </a:cubicBezTo>
                <a:lnTo>
                  <a:pt x="165" y="581"/>
                </a:lnTo>
                <a:lnTo>
                  <a:pt x="69" y="581"/>
                </a:lnTo>
                <a:lnTo>
                  <a:pt x="69" y="579"/>
                </a:lnTo>
                <a:lnTo>
                  <a:pt x="70" y="587"/>
                </a:lnTo>
                <a:lnTo>
                  <a:pt x="69" y="584"/>
                </a:lnTo>
                <a:lnTo>
                  <a:pt x="116" y="624"/>
                </a:lnTo>
                <a:lnTo>
                  <a:pt x="116" y="624"/>
                </a:lnTo>
                <a:lnTo>
                  <a:pt x="164" y="576"/>
                </a:lnTo>
                <a:lnTo>
                  <a:pt x="164" y="581"/>
                </a:lnTo>
                <a:lnTo>
                  <a:pt x="163" y="571"/>
                </a:lnTo>
                <a:lnTo>
                  <a:pt x="164" y="576"/>
                </a:lnTo>
                <a:cubicBezTo>
                  <a:pt x="167" y="590"/>
                  <a:pt x="164" y="605"/>
                  <a:pt x="154" y="616"/>
                </a:cubicBezTo>
                <a:cubicBezTo>
                  <a:pt x="145" y="627"/>
                  <a:pt x="132" y="634"/>
                  <a:pt x="117" y="634"/>
                </a:cubicBezTo>
                <a:lnTo>
                  <a:pt x="115" y="634"/>
                </a:lnTo>
                <a:lnTo>
                  <a:pt x="115" y="538"/>
                </a:lnTo>
                <a:lnTo>
                  <a:pt x="116" y="538"/>
                </a:lnTo>
                <a:lnTo>
                  <a:pt x="117" y="538"/>
                </a:lnTo>
                <a:cubicBezTo>
                  <a:pt x="133" y="538"/>
                  <a:pt x="148" y="546"/>
                  <a:pt x="157" y="559"/>
                </a:cubicBezTo>
                <a:cubicBezTo>
                  <a:pt x="166" y="572"/>
                  <a:pt x="168" y="589"/>
                  <a:pt x="162" y="604"/>
                </a:cubicBezTo>
                <a:lnTo>
                  <a:pt x="160" y="609"/>
                </a:lnTo>
                <a:lnTo>
                  <a:pt x="115" y="543"/>
                </a:lnTo>
                <a:lnTo>
                  <a:pt x="116" y="543"/>
                </a:lnTo>
                <a:cubicBezTo>
                  <a:pt x="139" y="543"/>
                  <a:pt x="159" y="559"/>
                  <a:pt x="164" y="582"/>
                </a:cubicBezTo>
                <a:lnTo>
                  <a:pt x="164" y="582"/>
                </a:lnTo>
                <a:lnTo>
                  <a:pt x="164" y="584"/>
                </a:lnTo>
                <a:lnTo>
                  <a:pt x="69" y="595"/>
                </a:lnTo>
                <a:lnTo>
                  <a:pt x="69" y="593"/>
                </a:lnTo>
                <a:lnTo>
                  <a:pt x="69" y="591"/>
                </a:lnTo>
                <a:lnTo>
                  <a:pt x="165" y="596"/>
                </a:lnTo>
                <a:lnTo>
                  <a:pt x="165" y="600"/>
                </a:lnTo>
                <a:lnTo>
                  <a:pt x="164" y="605"/>
                </a:lnTo>
                <a:cubicBezTo>
                  <a:pt x="162" y="631"/>
                  <a:pt x="140" y="650"/>
                  <a:pt x="114" y="648"/>
                </a:cubicBezTo>
                <a:cubicBezTo>
                  <a:pt x="89" y="647"/>
                  <a:pt x="68" y="626"/>
                  <a:pt x="68" y="600"/>
                </a:cubicBezTo>
                <a:lnTo>
                  <a:pt x="68" y="598"/>
                </a:lnTo>
                <a:lnTo>
                  <a:pt x="68" y="595"/>
                </a:lnTo>
                <a:lnTo>
                  <a:pt x="116" y="643"/>
                </a:lnTo>
                <a:lnTo>
                  <a:pt x="116" y="643"/>
                </a:lnTo>
                <a:lnTo>
                  <a:pt x="116" y="547"/>
                </a:lnTo>
                <a:lnTo>
                  <a:pt x="117" y="547"/>
                </a:lnTo>
                <a:cubicBezTo>
                  <a:pt x="143" y="547"/>
                  <a:pt x="165" y="569"/>
                  <a:pt x="165" y="595"/>
                </a:cubicBezTo>
                <a:lnTo>
                  <a:pt x="165" y="599"/>
                </a:lnTo>
                <a:lnTo>
                  <a:pt x="165" y="606"/>
                </a:lnTo>
                <a:lnTo>
                  <a:pt x="165" y="612"/>
                </a:lnTo>
                <a:lnTo>
                  <a:pt x="165" y="614"/>
                </a:lnTo>
                <a:lnTo>
                  <a:pt x="69" y="614"/>
                </a:lnTo>
                <a:lnTo>
                  <a:pt x="69" y="611"/>
                </a:lnTo>
                <a:lnTo>
                  <a:pt x="69" y="605"/>
                </a:lnTo>
                <a:lnTo>
                  <a:pt x="69" y="599"/>
                </a:lnTo>
                <a:lnTo>
                  <a:pt x="69" y="606"/>
                </a:lnTo>
                <a:lnTo>
                  <a:pt x="69" y="602"/>
                </a:lnTo>
                <a:lnTo>
                  <a:pt x="164" y="595"/>
                </a:lnTo>
                <a:lnTo>
                  <a:pt x="164" y="596"/>
                </a:lnTo>
                <a:lnTo>
                  <a:pt x="164" y="602"/>
                </a:lnTo>
                <a:lnTo>
                  <a:pt x="164" y="605"/>
                </a:lnTo>
                <a:lnTo>
                  <a:pt x="164" y="611"/>
                </a:lnTo>
                <a:lnTo>
                  <a:pt x="164" y="614"/>
                </a:lnTo>
                <a:lnTo>
                  <a:pt x="68" y="614"/>
                </a:lnTo>
                <a:lnTo>
                  <a:pt x="68" y="613"/>
                </a:lnTo>
                <a:lnTo>
                  <a:pt x="69" y="621"/>
                </a:lnTo>
                <a:lnTo>
                  <a:pt x="68" y="618"/>
                </a:lnTo>
                <a:cubicBezTo>
                  <a:pt x="66" y="604"/>
                  <a:pt x="70" y="590"/>
                  <a:pt x="79" y="579"/>
                </a:cubicBezTo>
                <a:cubicBezTo>
                  <a:pt x="88" y="568"/>
                  <a:pt x="101" y="562"/>
                  <a:pt x="115" y="562"/>
                </a:cubicBezTo>
                <a:lnTo>
                  <a:pt x="117" y="562"/>
                </a:lnTo>
                <a:cubicBezTo>
                  <a:pt x="131" y="562"/>
                  <a:pt x="145" y="568"/>
                  <a:pt x="154" y="580"/>
                </a:cubicBezTo>
                <a:cubicBezTo>
                  <a:pt x="163" y="591"/>
                  <a:pt x="167" y="605"/>
                  <a:pt x="164" y="619"/>
                </a:cubicBezTo>
                <a:lnTo>
                  <a:pt x="164" y="622"/>
                </a:lnTo>
                <a:cubicBezTo>
                  <a:pt x="163" y="626"/>
                  <a:pt x="161" y="630"/>
                  <a:pt x="159" y="634"/>
                </a:cubicBezTo>
                <a:lnTo>
                  <a:pt x="158" y="636"/>
                </a:lnTo>
                <a:lnTo>
                  <a:pt x="73" y="593"/>
                </a:lnTo>
                <a:lnTo>
                  <a:pt x="74" y="591"/>
                </a:lnTo>
                <a:lnTo>
                  <a:pt x="69" y="603"/>
                </a:lnTo>
                <a:lnTo>
                  <a:pt x="70" y="601"/>
                </a:lnTo>
                <a:lnTo>
                  <a:pt x="117" y="658"/>
                </a:lnTo>
                <a:lnTo>
                  <a:pt x="115" y="658"/>
                </a:lnTo>
                <a:lnTo>
                  <a:pt x="163" y="610"/>
                </a:lnTo>
                <a:lnTo>
                  <a:pt x="163" y="613"/>
                </a:lnTo>
                <a:lnTo>
                  <a:pt x="161" y="598"/>
                </a:lnTo>
                <a:lnTo>
                  <a:pt x="162" y="599"/>
                </a:lnTo>
                <a:lnTo>
                  <a:pt x="68" y="614"/>
                </a:lnTo>
                <a:lnTo>
                  <a:pt x="68" y="613"/>
                </a:lnTo>
                <a:cubicBezTo>
                  <a:pt x="68" y="611"/>
                  <a:pt x="68" y="608"/>
                  <a:pt x="68" y="606"/>
                </a:cubicBezTo>
                <a:lnTo>
                  <a:pt x="69" y="602"/>
                </a:lnTo>
                <a:lnTo>
                  <a:pt x="70" y="599"/>
                </a:lnTo>
                <a:lnTo>
                  <a:pt x="69" y="606"/>
                </a:lnTo>
                <a:lnTo>
                  <a:pt x="69" y="605"/>
                </a:lnTo>
                <a:cubicBezTo>
                  <a:pt x="69" y="580"/>
                  <a:pt x="89" y="559"/>
                  <a:pt x="114" y="557"/>
                </a:cubicBezTo>
                <a:cubicBezTo>
                  <a:pt x="139" y="555"/>
                  <a:pt x="161" y="574"/>
                  <a:pt x="165" y="599"/>
                </a:cubicBezTo>
                <a:lnTo>
                  <a:pt x="165" y="603"/>
                </a:lnTo>
                <a:cubicBezTo>
                  <a:pt x="166" y="606"/>
                  <a:pt x="166" y="610"/>
                  <a:pt x="165" y="613"/>
                </a:cubicBezTo>
                <a:lnTo>
                  <a:pt x="165" y="619"/>
                </a:lnTo>
                <a:cubicBezTo>
                  <a:pt x="163" y="644"/>
                  <a:pt x="142" y="662"/>
                  <a:pt x="117" y="662"/>
                </a:cubicBezTo>
                <a:lnTo>
                  <a:pt x="116" y="662"/>
                </a:lnTo>
                <a:lnTo>
                  <a:pt x="116" y="566"/>
                </a:lnTo>
                <a:lnTo>
                  <a:pt x="117" y="566"/>
                </a:lnTo>
                <a:cubicBezTo>
                  <a:pt x="143" y="566"/>
                  <a:pt x="165" y="588"/>
                  <a:pt x="165" y="614"/>
                </a:cubicBezTo>
                <a:lnTo>
                  <a:pt x="165" y="627"/>
                </a:lnTo>
                <a:lnTo>
                  <a:pt x="164" y="626"/>
                </a:lnTo>
                <a:lnTo>
                  <a:pt x="164" y="629"/>
                </a:lnTo>
                <a:lnTo>
                  <a:pt x="68" y="629"/>
                </a:lnTo>
                <a:lnTo>
                  <a:pt x="68" y="627"/>
                </a:lnTo>
                <a:lnTo>
                  <a:pt x="68" y="624"/>
                </a:lnTo>
                <a:lnTo>
                  <a:pt x="163" y="636"/>
                </a:lnTo>
                <a:lnTo>
                  <a:pt x="163" y="634"/>
                </a:lnTo>
                <a:lnTo>
                  <a:pt x="163" y="637"/>
                </a:lnTo>
                <a:cubicBezTo>
                  <a:pt x="159" y="660"/>
                  <a:pt x="139" y="677"/>
                  <a:pt x="115" y="677"/>
                </a:cubicBezTo>
                <a:lnTo>
                  <a:pt x="115" y="677"/>
                </a:lnTo>
                <a:cubicBezTo>
                  <a:pt x="90" y="677"/>
                  <a:pt x="70" y="658"/>
                  <a:pt x="67" y="634"/>
                </a:cubicBezTo>
                <a:lnTo>
                  <a:pt x="66" y="624"/>
                </a:lnTo>
                <a:lnTo>
                  <a:pt x="66" y="620"/>
                </a:lnTo>
                <a:lnTo>
                  <a:pt x="66" y="619"/>
                </a:lnTo>
                <a:lnTo>
                  <a:pt x="162" y="619"/>
                </a:lnTo>
                <a:lnTo>
                  <a:pt x="162" y="622"/>
                </a:lnTo>
                <a:lnTo>
                  <a:pt x="162" y="632"/>
                </a:lnTo>
                <a:lnTo>
                  <a:pt x="162" y="631"/>
                </a:lnTo>
                <a:lnTo>
                  <a:pt x="162" y="633"/>
                </a:lnTo>
                <a:lnTo>
                  <a:pt x="66" y="633"/>
                </a:lnTo>
                <a:lnTo>
                  <a:pt x="66" y="632"/>
                </a:lnTo>
                <a:lnTo>
                  <a:pt x="67" y="640"/>
                </a:lnTo>
                <a:lnTo>
                  <a:pt x="66" y="637"/>
                </a:lnTo>
                <a:lnTo>
                  <a:pt x="160" y="641"/>
                </a:lnTo>
                <a:lnTo>
                  <a:pt x="160" y="640"/>
                </a:lnTo>
                <a:lnTo>
                  <a:pt x="160" y="643"/>
                </a:lnTo>
                <a:cubicBezTo>
                  <a:pt x="155" y="665"/>
                  <a:pt x="135" y="681"/>
                  <a:pt x="112" y="681"/>
                </a:cubicBezTo>
                <a:lnTo>
                  <a:pt x="112" y="681"/>
                </a:lnTo>
                <a:lnTo>
                  <a:pt x="111" y="681"/>
                </a:lnTo>
                <a:lnTo>
                  <a:pt x="111" y="585"/>
                </a:lnTo>
                <a:lnTo>
                  <a:pt x="111" y="585"/>
                </a:lnTo>
                <a:cubicBezTo>
                  <a:pt x="138" y="585"/>
                  <a:pt x="159" y="607"/>
                  <a:pt x="159" y="633"/>
                </a:cubicBezTo>
                <a:lnTo>
                  <a:pt x="159" y="636"/>
                </a:lnTo>
                <a:cubicBezTo>
                  <a:pt x="159" y="640"/>
                  <a:pt x="159" y="644"/>
                  <a:pt x="158" y="648"/>
                </a:cubicBezTo>
                <a:lnTo>
                  <a:pt x="158" y="650"/>
                </a:lnTo>
                <a:cubicBezTo>
                  <a:pt x="152" y="672"/>
                  <a:pt x="132" y="687"/>
                  <a:pt x="110" y="686"/>
                </a:cubicBezTo>
                <a:cubicBezTo>
                  <a:pt x="87" y="686"/>
                  <a:pt x="68" y="670"/>
                  <a:pt x="64" y="648"/>
                </a:cubicBezTo>
                <a:lnTo>
                  <a:pt x="63" y="645"/>
                </a:lnTo>
                <a:lnTo>
                  <a:pt x="66" y="654"/>
                </a:lnTo>
                <a:lnTo>
                  <a:pt x="65" y="651"/>
                </a:lnTo>
                <a:lnTo>
                  <a:pt x="157" y="633"/>
                </a:lnTo>
                <a:lnTo>
                  <a:pt x="157" y="636"/>
                </a:lnTo>
                <a:lnTo>
                  <a:pt x="157" y="638"/>
                </a:lnTo>
                <a:cubicBezTo>
                  <a:pt x="157" y="664"/>
                  <a:pt x="137" y="685"/>
                  <a:pt x="112" y="686"/>
                </a:cubicBezTo>
                <a:cubicBezTo>
                  <a:pt x="86" y="688"/>
                  <a:pt x="64" y="669"/>
                  <a:pt x="62" y="643"/>
                </a:cubicBezTo>
                <a:lnTo>
                  <a:pt x="62" y="641"/>
                </a:lnTo>
                <a:lnTo>
                  <a:pt x="61" y="638"/>
                </a:lnTo>
                <a:cubicBezTo>
                  <a:pt x="61" y="636"/>
                  <a:pt x="60" y="633"/>
                  <a:pt x="60" y="630"/>
                </a:cubicBezTo>
                <a:lnTo>
                  <a:pt x="60" y="629"/>
                </a:lnTo>
                <a:lnTo>
                  <a:pt x="156" y="629"/>
                </a:lnTo>
                <a:lnTo>
                  <a:pt x="156" y="633"/>
                </a:lnTo>
                <a:lnTo>
                  <a:pt x="156" y="638"/>
                </a:lnTo>
                <a:cubicBezTo>
                  <a:pt x="156" y="665"/>
                  <a:pt x="135" y="686"/>
                  <a:pt x="108" y="686"/>
                </a:cubicBezTo>
                <a:lnTo>
                  <a:pt x="107" y="686"/>
                </a:lnTo>
                <a:lnTo>
                  <a:pt x="155" y="629"/>
                </a:lnTo>
                <a:lnTo>
                  <a:pt x="155" y="629"/>
                </a:lnTo>
                <a:lnTo>
                  <a:pt x="155" y="631"/>
                </a:lnTo>
                <a:cubicBezTo>
                  <a:pt x="159" y="646"/>
                  <a:pt x="155" y="661"/>
                  <a:pt x="146" y="673"/>
                </a:cubicBezTo>
                <a:cubicBezTo>
                  <a:pt x="137" y="684"/>
                  <a:pt x="123" y="691"/>
                  <a:pt x="108" y="691"/>
                </a:cubicBezTo>
                <a:lnTo>
                  <a:pt x="107" y="691"/>
                </a:lnTo>
                <a:lnTo>
                  <a:pt x="155" y="638"/>
                </a:lnTo>
                <a:lnTo>
                  <a:pt x="156" y="648"/>
                </a:lnTo>
                <a:lnTo>
                  <a:pt x="156" y="653"/>
                </a:lnTo>
                <a:lnTo>
                  <a:pt x="156" y="657"/>
                </a:lnTo>
                <a:lnTo>
                  <a:pt x="60" y="657"/>
                </a:lnTo>
                <a:lnTo>
                  <a:pt x="60" y="655"/>
                </a:lnTo>
                <a:lnTo>
                  <a:pt x="61" y="663"/>
                </a:lnTo>
                <a:lnTo>
                  <a:pt x="60" y="660"/>
                </a:lnTo>
                <a:lnTo>
                  <a:pt x="107" y="700"/>
                </a:lnTo>
                <a:lnTo>
                  <a:pt x="107" y="700"/>
                </a:lnTo>
                <a:lnTo>
                  <a:pt x="154" y="662"/>
                </a:lnTo>
                <a:lnTo>
                  <a:pt x="153" y="667"/>
                </a:lnTo>
                <a:cubicBezTo>
                  <a:pt x="149" y="689"/>
                  <a:pt x="129" y="705"/>
                  <a:pt x="106" y="705"/>
                </a:cubicBezTo>
                <a:lnTo>
                  <a:pt x="105" y="705"/>
                </a:lnTo>
                <a:cubicBezTo>
                  <a:pt x="83" y="705"/>
                  <a:pt x="63" y="689"/>
                  <a:pt x="58" y="667"/>
                </a:cubicBezTo>
                <a:lnTo>
                  <a:pt x="57" y="662"/>
                </a:lnTo>
                <a:cubicBezTo>
                  <a:pt x="55" y="648"/>
                  <a:pt x="58" y="633"/>
                  <a:pt x="67" y="622"/>
                </a:cubicBezTo>
                <a:cubicBezTo>
                  <a:pt x="76" y="611"/>
                  <a:pt x="90" y="604"/>
                  <a:pt x="104" y="604"/>
                </a:cubicBezTo>
                <a:lnTo>
                  <a:pt x="106" y="604"/>
                </a:lnTo>
                <a:lnTo>
                  <a:pt x="106" y="700"/>
                </a:lnTo>
                <a:lnTo>
                  <a:pt x="105" y="700"/>
                </a:lnTo>
                <a:lnTo>
                  <a:pt x="153" y="652"/>
                </a:lnTo>
                <a:lnTo>
                  <a:pt x="153" y="655"/>
                </a:lnTo>
                <a:cubicBezTo>
                  <a:pt x="153" y="659"/>
                  <a:pt x="152" y="663"/>
                  <a:pt x="152" y="667"/>
                </a:cubicBezTo>
                <a:lnTo>
                  <a:pt x="151" y="669"/>
                </a:lnTo>
                <a:cubicBezTo>
                  <a:pt x="145" y="694"/>
                  <a:pt x="119" y="710"/>
                  <a:pt x="94" y="704"/>
                </a:cubicBezTo>
                <a:cubicBezTo>
                  <a:pt x="69" y="699"/>
                  <a:pt x="52" y="674"/>
                  <a:pt x="57" y="648"/>
                </a:cubicBezTo>
                <a:lnTo>
                  <a:pt x="58" y="646"/>
                </a:lnTo>
                <a:lnTo>
                  <a:pt x="57" y="655"/>
                </a:lnTo>
                <a:lnTo>
                  <a:pt x="57" y="652"/>
                </a:lnTo>
                <a:lnTo>
                  <a:pt x="153" y="657"/>
                </a:lnTo>
                <a:lnTo>
                  <a:pt x="152" y="663"/>
                </a:lnTo>
                <a:lnTo>
                  <a:pt x="152" y="667"/>
                </a:lnTo>
                <a:cubicBezTo>
                  <a:pt x="149" y="693"/>
                  <a:pt x="127" y="711"/>
                  <a:pt x="101" y="710"/>
                </a:cubicBezTo>
                <a:cubicBezTo>
                  <a:pt x="76" y="708"/>
                  <a:pt x="56" y="687"/>
                  <a:pt x="56" y="662"/>
                </a:cubicBezTo>
                <a:lnTo>
                  <a:pt x="56" y="660"/>
                </a:lnTo>
                <a:lnTo>
                  <a:pt x="56" y="657"/>
                </a:lnTo>
                <a:lnTo>
                  <a:pt x="152" y="657"/>
                </a:lnTo>
                <a:lnTo>
                  <a:pt x="152" y="667"/>
                </a:lnTo>
                <a:lnTo>
                  <a:pt x="151" y="672"/>
                </a:lnTo>
                <a:cubicBezTo>
                  <a:pt x="149" y="696"/>
                  <a:pt x="128" y="715"/>
                  <a:pt x="103" y="715"/>
                </a:cubicBezTo>
                <a:lnTo>
                  <a:pt x="103" y="715"/>
                </a:lnTo>
                <a:cubicBezTo>
                  <a:pt x="76" y="715"/>
                  <a:pt x="55" y="693"/>
                  <a:pt x="55" y="667"/>
                </a:cubicBezTo>
                <a:lnTo>
                  <a:pt x="55" y="661"/>
                </a:lnTo>
                <a:lnTo>
                  <a:pt x="55" y="658"/>
                </a:lnTo>
                <a:lnTo>
                  <a:pt x="55" y="657"/>
                </a:lnTo>
                <a:lnTo>
                  <a:pt x="151" y="657"/>
                </a:lnTo>
                <a:lnTo>
                  <a:pt x="151" y="659"/>
                </a:lnTo>
                <a:lnTo>
                  <a:pt x="151" y="664"/>
                </a:lnTo>
                <a:lnTo>
                  <a:pt x="151" y="669"/>
                </a:lnTo>
                <a:lnTo>
                  <a:pt x="151" y="671"/>
                </a:lnTo>
                <a:cubicBezTo>
                  <a:pt x="151" y="695"/>
                  <a:pt x="134" y="715"/>
                  <a:pt x="111" y="719"/>
                </a:cubicBezTo>
                <a:cubicBezTo>
                  <a:pt x="87" y="723"/>
                  <a:pt x="65" y="709"/>
                  <a:pt x="57" y="687"/>
                </a:cubicBezTo>
                <a:lnTo>
                  <a:pt x="57" y="685"/>
                </a:lnTo>
                <a:cubicBezTo>
                  <a:pt x="56" y="683"/>
                  <a:pt x="56" y="680"/>
                  <a:pt x="55" y="678"/>
                </a:cubicBezTo>
                <a:lnTo>
                  <a:pt x="55" y="675"/>
                </a:lnTo>
                <a:lnTo>
                  <a:pt x="150" y="667"/>
                </a:lnTo>
                <a:lnTo>
                  <a:pt x="150" y="669"/>
                </a:lnTo>
                <a:lnTo>
                  <a:pt x="149" y="660"/>
                </a:lnTo>
                <a:lnTo>
                  <a:pt x="150" y="662"/>
                </a:lnTo>
                <a:lnTo>
                  <a:pt x="102" y="623"/>
                </a:lnTo>
                <a:lnTo>
                  <a:pt x="103" y="623"/>
                </a:lnTo>
                <a:cubicBezTo>
                  <a:pt x="126" y="623"/>
                  <a:pt x="146" y="640"/>
                  <a:pt x="150" y="664"/>
                </a:cubicBezTo>
                <a:lnTo>
                  <a:pt x="150" y="663"/>
                </a:lnTo>
                <a:lnTo>
                  <a:pt x="151" y="665"/>
                </a:lnTo>
                <a:cubicBezTo>
                  <a:pt x="156" y="689"/>
                  <a:pt x="144" y="713"/>
                  <a:pt x="121" y="721"/>
                </a:cubicBezTo>
                <a:cubicBezTo>
                  <a:pt x="98" y="730"/>
                  <a:pt x="72" y="720"/>
                  <a:pt x="61" y="698"/>
                </a:cubicBezTo>
                <a:lnTo>
                  <a:pt x="60" y="696"/>
                </a:lnTo>
                <a:cubicBezTo>
                  <a:pt x="58" y="692"/>
                  <a:pt x="56" y="687"/>
                  <a:pt x="56" y="682"/>
                </a:cubicBezTo>
                <a:lnTo>
                  <a:pt x="55" y="679"/>
                </a:lnTo>
                <a:cubicBezTo>
                  <a:pt x="53" y="665"/>
                  <a:pt x="57" y="651"/>
                  <a:pt x="66" y="640"/>
                </a:cubicBezTo>
                <a:cubicBezTo>
                  <a:pt x="75" y="630"/>
                  <a:pt x="88" y="623"/>
                  <a:pt x="102" y="623"/>
                </a:cubicBezTo>
                <a:lnTo>
                  <a:pt x="103" y="623"/>
                </a:lnTo>
                <a:cubicBezTo>
                  <a:pt x="128" y="623"/>
                  <a:pt x="149" y="642"/>
                  <a:pt x="151" y="667"/>
                </a:cubicBezTo>
                <a:lnTo>
                  <a:pt x="152" y="676"/>
                </a:lnTo>
                <a:lnTo>
                  <a:pt x="152" y="681"/>
                </a:lnTo>
                <a:cubicBezTo>
                  <a:pt x="152" y="707"/>
                  <a:pt x="130" y="729"/>
                  <a:pt x="104" y="729"/>
                </a:cubicBezTo>
                <a:lnTo>
                  <a:pt x="102" y="729"/>
                </a:lnTo>
                <a:lnTo>
                  <a:pt x="150" y="681"/>
                </a:lnTo>
                <a:lnTo>
                  <a:pt x="150" y="686"/>
                </a:lnTo>
                <a:lnTo>
                  <a:pt x="150" y="689"/>
                </a:lnTo>
                <a:cubicBezTo>
                  <a:pt x="150" y="694"/>
                  <a:pt x="150" y="699"/>
                  <a:pt x="148" y="704"/>
                </a:cubicBezTo>
                <a:lnTo>
                  <a:pt x="148" y="706"/>
                </a:lnTo>
                <a:cubicBezTo>
                  <a:pt x="141" y="726"/>
                  <a:pt x="121" y="739"/>
                  <a:pt x="100" y="738"/>
                </a:cubicBezTo>
                <a:cubicBezTo>
                  <a:pt x="79" y="738"/>
                  <a:pt x="61" y="723"/>
                  <a:pt x="55" y="702"/>
                </a:cubicBezTo>
                <a:lnTo>
                  <a:pt x="54" y="698"/>
                </a:lnTo>
                <a:lnTo>
                  <a:pt x="54" y="695"/>
                </a:lnTo>
                <a:cubicBezTo>
                  <a:pt x="51" y="681"/>
                  <a:pt x="55" y="667"/>
                  <a:pt x="64" y="656"/>
                </a:cubicBezTo>
                <a:cubicBezTo>
                  <a:pt x="73" y="644"/>
                  <a:pt x="87" y="638"/>
                  <a:pt x="101" y="638"/>
                </a:cubicBezTo>
                <a:lnTo>
                  <a:pt x="102" y="638"/>
                </a:lnTo>
                <a:cubicBezTo>
                  <a:pt x="117" y="638"/>
                  <a:pt x="130" y="645"/>
                  <a:pt x="139" y="656"/>
                </a:cubicBezTo>
                <a:cubicBezTo>
                  <a:pt x="149" y="667"/>
                  <a:pt x="152" y="682"/>
                  <a:pt x="149" y="696"/>
                </a:cubicBezTo>
                <a:lnTo>
                  <a:pt x="148" y="701"/>
                </a:lnTo>
                <a:lnTo>
                  <a:pt x="149" y="686"/>
                </a:lnTo>
                <a:lnTo>
                  <a:pt x="149" y="696"/>
                </a:lnTo>
                <a:lnTo>
                  <a:pt x="149" y="700"/>
                </a:lnTo>
                <a:lnTo>
                  <a:pt x="53" y="700"/>
                </a:lnTo>
                <a:lnTo>
                  <a:pt x="53" y="698"/>
                </a:lnTo>
                <a:lnTo>
                  <a:pt x="54" y="706"/>
                </a:lnTo>
                <a:lnTo>
                  <a:pt x="54" y="703"/>
                </a:lnTo>
                <a:lnTo>
                  <a:pt x="101" y="743"/>
                </a:lnTo>
                <a:lnTo>
                  <a:pt x="100" y="743"/>
                </a:lnTo>
                <a:lnTo>
                  <a:pt x="148" y="686"/>
                </a:lnTo>
                <a:lnTo>
                  <a:pt x="148" y="689"/>
                </a:lnTo>
                <a:cubicBezTo>
                  <a:pt x="149" y="692"/>
                  <a:pt x="149" y="695"/>
                  <a:pt x="149" y="698"/>
                </a:cubicBezTo>
                <a:lnTo>
                  <a:pt x="149" y="700"/>
                </a:lnTo>
                <a:cubicBezTo>
                  <a:pt x="149" y="724"/>
                  <a:pt x="131" y="745"/>
                  <a:pt x="107" y="748"/>
                </a:cubicBezTo>
                <a:cubicBezTo>
                  <a:pt x="83" y="751"/>
                  <a:pt x="60" y="735"/>
                  <a:pt x="54" y="712"/>
                </a:cubicBezTo>
                <a:lnTo>
                  <a:pt x="53" y="707"/>
                </a:lnTo>
                <a:lnTo>
                  <a:pt x="53" y="705"/>
                </a:lnTo>
                <a:cubicBezTo>
                  <a:pt x="48" y="680"/>
                  <a:pt x="63" y="656"/>
                  <a:pt x="88" y="649"/>
                </a:cubicBezTo>
                <a:cubicBezTo>
                  <a:pt x="112" y="643"/>
                  <a:pt x="137" y="656"/>
                  <a:pt x="146" y="680"/>
                </a:cubicBezTo>
                <a:lnTo>
                  <a:pt x="146" y="682"/>
                </a:lnTo>
                <a:cubicBezTo>
                  <a:pt x="148" y="687"/>
                  <a:pt x="148" y="692"/>
                  <a:pt x="148" y="697"/>
                </a:cubicBezTo>
                <a:lnTo>
                  <a:pt x="148" y="705"/>
                </a:lnTo>
                <a:lnTo>
                  <a:pt x="148" y="710"/>
                </a:lnTo>
                <a:lnTo>
                  <a:pt x="148" y="701"/>
                </a:lnTo>
                <a:lnTo>
                  <a:pt x="148" y="711"/>
                </a:lnTo>
                <a:lnTo>
                  <a:pt x="148" y="714"/>
                </a:lnTo>
                <a:lnTo>
                  <a:pt x="148" y="714"/>
                </a:lnTo>
                <a:lnTo>
                  <a:pt x="52" y="714"/>
                </a:lnTo>
                <a:lnTo>
                  <a:pt x="53" y="715"/>
                </a:lnTo>
                <a:lnTo>
                  <a:pt x="52" y="708"/>
                </a:lnTo>
                <a:lnTo>
                  <a:pt x="51" y="698"/>
                </a:lnTo>
                <a:lnTo>
                  <a:pt x="51" y="695"/>
                </a:lnTo>
                <a:lnTo>
                  <a:pt x="147" y="695"/>
                </a:lnTo>
                <a:lnTo>
                  <a:pt x="147" y="697"/>
                </a:lnTo>
                <a:lnTo>
                  <a:pt x="147" y="701"/>
                </a:lnTo>
                <a:lnTo>
                  <a:pt x="147" y="706"/>
                </a:lnTo>
                <a:lnTo>
                  <a:pt x="147" y="709"/>
                </a:lnTo>
                <a:lnTo>
                  <a:pt x="99" y="661"/>
                </a:lnTo>
                <a:lnTo>
                  <a:pt x="100" y="661"/>
                </a:lnTo>
                <a:cubicBezTo>
                  <a:pt x="116" y="661"/>
                  <a:pt x="130" y="669"/>
                  <a:pt x="139" y="681"/>
                </a:cubicBezTo>
                <a:cubicBezTo>
                  <a:pt x="148" y="694"/>
                  <a:pt x="151" y="710"/>
                  <a:pt x="146" y="725"/>
                </a:cubicBezTo>
                <a:lnTo>
                  <a:pt x="145" y="728"/>
                </a:lnTo>
                <a:cubicBezTo>
                  <a:pt x="144" y="730"/>
                  <a:pt x="143" y="732"/>
                  <a:pt x="142" y="734"/>
                </a:cubicBezTo>
                <a:lnTo>
                  <a:pt x="141" y="736"/>
                </a:lnTo>
                <a:cubicBezTo>
                  <a:pt x="131" y="757"/>
                  <a:pt x="106" y="768"/>
                  <a:pt x="83" y="760"/>
                </a:cubicBezTo>
                <a:cubicBezTo>
                  <a:pt x="60" y="752"/>
                  <a:pt x="47" y="729"/>
                  <a:pt x="51" y="705"/>
                </a:cubicBezTo>
                <a:lnTo>
                  <a:pt x="52" y="703"/>
                </a:lnTo>
                <a:lnTo>
                  <a:pt x="52" y="700"/>
                </a:lnTo>
                <a:cubicBezTo>
                  <a:pt x="57" y="677"/>
                  <a:pt x="78" y="660"/>
                  <a:pt x="102" y="662"/>
                </a:cubicBezTo>
                <a:cubicBezTo>
                  <a:pt x="126" y="663"/>
                  <a:pt x="145" y="681"/>
                  <a:pt x="147" y="705"/>
                </a:cubicBezTo>
                <a:lnTo>
                  <a:pt x="148" y="714"/>
                </a:lnTo>
                <a:lnTo>
                  <a:pt x="148" y="717"/>
                </a:lnTo>
                <a:lnTo>
                  <a:pt x="146" y="702"/>
                </a:lnTo>
                <a:lnTo>
                  <a:pt x="146" y="704"/>
                </a:lnTo>
                <a:lnTo>
                  <a:pt x="52" y="719"/>
                </a:lnTo>
                <a:lnTo>
                  <a:pt x="53" y="719"/>
                </a:lnTo>
                <a:lnTo>
                  <a:pt x="52" y="714"/>
                </a:lnTo>
                <a:lnTo>
                  <a:pt x="100" y="757"/>
                </a:lnTo>
                <a:lnTo>
                  <a:pt x="98" y="757"/>
                </a:lnTo>
                <a:lnTo>
                  <a:pt x="146" y="705"/>
                </a:lnTo>
                <a:lnTo>
                  <a:pt x="147" y="714"/>
                </a:lnTo>
                <a:lnTo>
                  <a:pt x="147" y="719"/>
                </a:lnTo>
                <a:lnTo>
                  <a:pt x="51" y="719"/>
                </a:lnTo>
                <a:lnTo>
                  <a:pt x="51" y="713"/>
                </a:lnTo>
                <a:lnTo>
                  <a:pt x="52" y="721"/>
                </a:lnTo>
                <a:lnTo>
                  <a:pt x="51" y="718"/>
                </a:lnTo>
                <a:cubicBezTo>
                  <a:pt x="51" y="715"/>
                  <a:pt x="50" y="713"/>
                  <a:pt x="50" y="710"/>
                </a:cubicBezTo>
                <a:lnTo>
                  <a:pt x="50" y="709"/>
                </a:lnTo>
                <a:lnTo>
                  <a:pt x="146" y="709"/>
                </a:lnTo>
                <a:lnTo>
                  <a:pt x="146" y="713"/>
                </a:lnTo>
                <a:lnTo>
                  <a:pt x="146" y="719"/>
                </a:lnTo>
                <a:lnTo>
                  <a:pt x="146" y="725"/>
                </a:lnTo>
                <a:lnTo>
                  <a:pt x="146" y="728"/>
                </a:lnTo>
                <a:lnTo>
                  <a:pt x="65" y="695"/>
                </a:lnTo>
                <a:lnTo>
                  <a:pt x="65" y="694"/>
                </a:lnTo>
                <a:lnTo>
                  <a:pt x="51" y="728"/>
                </a:lnTo>
                <a:lnTo>
                  <a:pt x="51" y="719"/>
                </a:lnTo>
                <a:lnTo>
                  <a:pt x="51" y="721"/>
                </a:lnTo>
                <a:lnTo>
                  <a:pt x="51" y="719"/>
                </a:lnTo>
                <a:lnTo>
                  <a:pt x="147" y="728"/>
                </a:lnTo>
                <a:lnTo>
                  <a:pt x="146" y="731"/>
                </a:lnTo>
                <a:lnTo>
                  <a:pt x="146" y="733"/>
                </a:lnTo>
                <a:cubicBezTo>
                  <a:pt x="141" y="758"/>
                  <a:pt x="118" y="774"/>
                  <a:pt x="94" y="772"/>
                </a:cubicBezTo>
                <a:cubicBezTo>
                  <a:pt x="69" y="769"/>
                  <a:pt x="50" y="749"/>
                  <a:pt x="50" y="724"/>
                </a:cubicBezTo>
                <a:lnTo>
                  <a:pt x="50" y="721"/>
                </a:lnTo>
                <a:lnTo>
                  <a:pt x="50" y="719"/>
                </a:lnTo>
                <a:lnTo>
                  <a:pt x="146" y="719"/>
                </a:lnTo>
                <a:lnTo>
                  <a:pt x="146" y="720"/>
                </a:lnTo>
                <a:lnTo>
                  <a:pt x="146" y="724"/>
                </a:lnTo>
                <a:lnTo>
                  <a:pt x="146" y="729"/>
                </a:lnTo>
                <a:lnTo>
                  <a:pt x="146" y="733"/>
                </a:lnTo>
                <a:lnTo>
                  <a:pt x="50" y="733"/>
                </a:lnTo>
                <a:lnTo>
                  <a:pt x="50" y="731"/>
                </a:lnTo>
                <a:lnTo>
                  <a:pt x="50" y="728"/>
                </a:lnTo>
                <a:lnTo>
                  <a:pt x="98" y="776"/>
                </a:lnTo>
                <a:lnTo>
                  <a:pt x="98" y="776"/>
                </a:lnTo>
                <a:cubicBezTo>
                  <a:pt x="71" y="776"/>
                  <a:pt x="50" y="755"/>
                  <a:pt x="50" y="728"/>
                </a:cubicBezTo>
                <a:lnTo>
                  <a:pt x="50" y="725"/>
                </a:lnTo>
                <a:lnTo>
                  <a:pt x="52" y="741"/>
                </a:lnTo>
                <a:lnTo>
                  <a:pt x="52" y="739"/>
                </a:lnTo>
                <a:lnTo>
                  <a:pt x="145" y="732"/>
                </a:lnTo>
                <a:lnTo>
                  <a:pt x="145" y="732"/>
                </a:lnTo>
                <a:lnTo>
                  <a:pt x="144" y="737"/>
                </a:lnTo>
                <a:lnTo>
                  <a:pt x="144" y="736"/>
                </a:lnTo>
                <a:lnTo>
                  <a:pt x="144" y="738"/>
                </a:lnTo>
                <a:cubicBezTo>
                  <a:pt x="144" y="762"/>
                  <a:pt x="126" y="783"/>
                  <a:pt x="102" y="786"/>
                </a:cubicBezTo>
                <a:cubicBezTo>
                  <a:pt x="78" y="789"/>
                  <a:pt x="55" y="773"/>
                  <a:pt x="49" y="750"/>
                </a:cubicBezTo>
                <a:lnTo>
                  <a:pt x="49" y="748"/>
                </a:lnTo>
                <a:cubicBezTo>
                  <a:pt x="48" y="744"/>
                  <a:pt x="47" y="740"/>
                  <a:pt x="47" y="736"/>
                </a:cubicBezTo>
                <a:lnTo>
                  <a:pt x="47" y="731"/>
                </a:lnTo>
                <a:lnTo>
                  <a:pt x="47" y="727"/>
                </a:lnTo>
                <a:lnTo>
                  <a:pt x="47" y="724"/>
                </a:lnTo>
                <a:lnTo>
                  <a:pt x="141" y="739"/>
                </a:lnTo>
                <a:lnTo>
                  <a:pt x="141" y="741"/>
                </a:lnTo>
                <a:lnTo>
                  <a:pt x="143" y="725"/>
                </a:lnTo>
                <a:lnTo>
                  <a:pt x="143" y="728"/>
                </a:lnTo>
                <a:cubicBezTo>
                  <a:pt x="143" y="755"/>
                  <a:pt x="121" y="776"/>
                  <a:pt x="95" y="776"/>
                </a:cubicBezTo>
                <a:lnTo>
                  <a:pt x="94" y="776"/>
                </a:lnTo>
                <a:lnTo>
                  <a:pt x="94" y="680"/>
                </a:lnTo>
                <a:lnTo>
                  <a:pt x="95" y="680"/>
                </a:lnTo>
                <a:cubicBezTo>
                  <a:pt x="111" y="680"/>
                  <a:pt x="126" y="688"/>
                  <a:pt x="135" y="702"/>
                </a:cubicBezTo>
                <a:cubicBezTo>
                  <a:pt x="144" y="715"/>
                  <a:pt x="146" y="732"/>
                  <a:pt x="140" y="746"/>
                </a:cubicBezTo>
                <a:lnTo>
                  <a:pt x="138" y="751"/>
                </a:lnTo>
                <a:lnTo>
                  <a:pt x="141" y="733"/>
                </a:lnTo>
                <a:lnTo>
                  <a:pt x="141" y="743"/>
                </a:lnTo>
                <a:lnTo>
                  <a:pt x="141" y="736"/>
                </a:lnTo>
                <a:lnTo>
                  <a:pt x="141" y="740"/>
                </a:lnTo>
                <a:cubicBezTo>
                  <a:pt x="142" y="742"/>
                  <a:pt x="142" y="744"/>
                  <a:pt x="142" y="746"/>
                </a:cubicBezTo>
                <a:lnTo>
                  <a:pt x="142" y="747"/>
                </a:lnTo>
                <a:cubicBezTo>
                  <a:pt x="142" y="771"/>
                  <a:pt x="125" y="791"/>
                  <a:pt x="102" y="795"/>
                </a:cubicBezTo>
                <a:cubicBezTo>
                  <a:pt x="78" y="799"/>
                  <a:pt x="56" y="785"/>
                  <a:pt x="48" y="763"/>
                </a:cubicBezTo>
                <a:lnTo>
                  <a:pt x="48" y="761"/>
                </a:lnTo>
                <a:cubicBezTo>
                  <a:pt x="47" y="758"/>
                  <a:pt x="46" y="756"/>
                  <a:pt x="46" y="753"/>
                </a:cubicBezTo>
                <a:lnTo>
                  <a:pt x="46" y="750"/>
                </a:lnTo>
                <a:lnTo>
                  <a:pt x="45" y="747"/>
                </a:lnTo>
                <a:lnTo>
                  <a:pt x="47" y="755"/>
                </a:lnTo>
                <a:lnTo>
                  <a:pt x="46" y="753"/>
                </a:lnTo>
                <a:lnTo>
                  <a:pt x="140" y="732"/>
                </a:lnTo>
                <a:lnTo>
                  <a:pt x="140" y="738"/>
                </a:lnTo>
                <a:lnTo>
                  <a:pt x="141" y="743"/>
                </a:lnTo>
                <a:cubicBezTo>
                  <a:pt x="142" y="757"/>
                  <a:pt x="138" y="770"/>
                  <a:pt x="128" y="780"/>
                </a:cubicBezTo>
                <a:cubicBezTo>
                  <a:pt x="119" y="790"/>
                  <a:pt x="106" y="795"/>
                  <a:pt x="93" y="795"/>
                </a:cubicBezTo>
                <a:lnTo>
                  <a:pt x="92" y="795"/>
                </a:lnTo>
                <a:lnTo>
                  <a:pt x="91" y="795"/>
                </a:lnTo>
                <a:cubicBezTo>
                  <a:pt x="77" y="795"/>
                  <a:pt x="63" y="789"/>
                  <a:pt x="54" y="778"/>
                </a:cubicBezTo>
                <a:cubicBezTo>
                  <a:pt x="45" y="767"/>
                  <a:pt x="41" y="752"/>
                  <a:pt x="44" y="738"/>
                </a:cubicBezTo>
                <a:lnTo>
                  <a:pt x="45" y="733"/>
                </a:lnTo>
                <a:lnTo>
                  <a:pt x="45" y="731"/>
                </a:lnTo>
                <a:lnTo>
                  <a:pt x="137" y="761"/>
                </a:lnTo>
                <a:lnTo>
                  <a:pt x="138" y="757"/>
                </a:lnTo>
                <a:lnTo>
                  <a:pt x="137" y="759"/>
                </a:lnTo>
                <a:cubicBezTo>
                  <a:pt x="132" y="780"/>
                  <a:pt x="114" y="795"/>
                  <a:pt x="92" y="795"/>
                </a:cubicBezTo>
                <a:cubicBezTo>
                  <a:pt x="71" y="796"/>
                  <a:pt x="52" y="783"/>
                  <a:pt x="45" y="763"/>
                </a:cubicBezTo>
                <a:lnTo>
                  <a:pt x="44" y="761"/>
                </a:lnTo>
                <a:cubicBezTo>
                  <a:pt x="43" y="756"/>
                  <a:pt x="42" y="751"/>
                  <a:pt x="42" y="746"/>
                </a:cubicBezTo>
                <a:lnTo>
                  <a:pt x="42" y="742"/>
                </a:lnTo>
                <a:lnTo>
                  <a:pt x="43" y="750"/>
                </a:lnTo>
                <a:lnTo>
                  <a:pt x="42" y="747"/>
                </a:lnTo>
                <a:cubicBezTo>
                  <a:pt x="42" y="745"/>
                  <a:pt x="41" y="742"/>
                  <a:pt x="41" y="739"/>
                </a:cubicBezTo>
                <a:lnTo>
                  <a:pt x="41" y="738"/>
                </a:lnTo>
                <a:lnTo>
                  <a:pt x="137" y="738"/>
                </a:lnTo>
                <a:lnTo>
                  <a:pt x="137" y="739"/>
                </a:lnTo>
                <a:lnTo>
                  <a:pt x="137" y="742"/>
                </a:lnTo>
                <a:lnTo>
                  <a:pt x="137" y="746"/>
                </a:lnTo>
                <a:lnTo>
                  <a:pt x="137" y="747"/>
                </a:lnTo>
                <a:lnTo>
                  <a:pt x="41" y="747"/>
                </a:lnTo>
                <a:lnTo>
                  <a:pt x="41" y="745"/>
                </a:lnTo>
                <a:lnTo>
                  <a:pt x="41" y="743"/>
                </a:lnTo>
                <a:lnTo>
                  <a:pt x="135" y="758"/>
                </a:lnTo>
                <a:lnTo>
                  <a:pt x="135" y="760"/>
                </a:lnTo>
                <a:lnTo>
                  <a:pt x="136" y="752"/>
                </a:lnTo>
                <a:lnTo>
                  <a:pt x="136" y="755"/>
                </a:lnTo>
                <a:lnTo>
                  <a:pt x="136" y="747"/>
                </a:lnTo>
                <a:lnTo>
                  <a:pt x="136" y="753"/>
                </a:lnTo>
                <a:lnTo>
                  <a:pt x="136" y="757"/>
                </a:lnTo>
                <a:lnTo>
                  <a:pt x="40" y="757"/>
                </a:lnTo>
                <a:lnTo>
                  <a:pt x="40" y="755"/>
                </a:lnTo>
                <a:cubicBezTo>
                  <a:pt x="40" y="753"/>
                  <a:pt x="41" y="750"/>
                  <a:pt x="41" y="748"/>
                </a:cubicBezTo>
                <a:lnTo>
                  <a:pt x="42" y="745"/>
                </a:lnTo>
                <a:lnTo>
                  <a:pt x="41" y="752"/>
                </a:lnTo>
                <a:lnTo>
                  <a:pt x="41" y="747"/>
                </a:lnTo>
                <a:lnTo>
                  <a:pt x="135" y="763"/>
                </a:lnTo>
                <a:lnTo>
                  <a:pt x="134" y="764"/>
                </a:lnTo>
                <a:lnTo>
                  <a:pt x="136" y="756"/>
                </a:lnTo>
                <a:lnTo>
                  <a:pt x="135" y="759"/>
                </a:lnTo>
                <a:lnTo>
                  <a:pt x="136" y="752"/>
                </a:lnTo>
                <a:lnTo>
                  <a:pt x="136" y="753"/>
                </a:lnTo>
                <a:lnTo>
                  <a:pt x="136" y="759"/>
                </a:lnTo>
                <a:lnTo>
                  <a:pt x="137" y="769"/>
                </a:lnTo>
                <a:lnTo>
                  <a:pt x="137" y="771"/>
                </a:lnTo>
                <a:lnTo>
                  <a:pt x="41" y="771"/>
                </a:lnTo>
                <a:lnTo>
                  <a:pt x="41" y="773"/>
                </a:lnTo>
                <a:lnTo>
                  <a:pt x="41" y="767"/>
                </a:lnTo>
                <a:lnTo>
                  <a:pt x="40" y="756"/>
                </a:lnTo>
                <a:lnTo>
                  <a:pt x="40" y="752"/>
                </a:lnTo>
                <a:lnTo>
                  <a:pt x="40" y="752"/>
                </a:lnTo>
                <a:cubicBezTo>
                  <a:pt x="40" y="728"/>
                  <a:pt x="58" y="707"/>
                  <a:pt x="82" y="704"/>
                </a:cubicBezTo>
                <a:cubicBezTo>
                  <a:pt x="106" y="701"/>
                  <a:pt x="129" y="717"/>
                  <a:pt x="135" y="740"/>
                </a:cubicBezTo>
                <a:lnTo>
                  <a:pt x="136" y="746"/>
                </a:lnTo>
                <a:lnTo>
                  <a:pt x="136" y="749"/>
                </a:lnTo>
                <a:lnTo>
                  <a:pt x="41" y="757"/>
                </a:lnTo>
                <a:lnTo>
                  <a:pt x="41" y="754"/>
                </a:lnTo>
                <a:lnTo>
                  <a:pt x="41" y="752"/>
                </a:lnTo>
                <a:cubicBezTo>
                  <a:pt x="41" y="727"/>
                  <a:pt x="61" y="706"/>
                  <a:pt x="86" y="705"/>
                </a:cubicBezTo>
                <a:cubicBezTo>
                  <a:pt x="112" y="703"/>
                  <a:pt x="134" y="722"/>
                  <a:pt x="137" y="747"/>
                </a:cubicBezTo>
                <a:lnTo>
                  <a:pt x="137" y="757"/>
                </a:lnTo>
                <a:lnTo>
                  <a:pt x="137" y="762"/>
                </a:lnTo>
                <a:cubicBezTo>
                  <a:pt x="137" y="788"/>
                  <a:pt x="116" y="810"/>
                  <a:pt x="89" y="810"/>
                </a:cubicBezTo>
                <a:lnTo>
                  <a:pt x="88" y="810"/>
                </a:lnTo>
                <a:lnTo>
                  <a:pt x="136" y="762"/>
                </a:lnTo>
                <a:lnTo>
                  <a:pt x="136" y="765"/>
                </a:lnTo>
                <a:lnTo>
                  <a:pt x="136" y="766"/>
                </a:lnTo>
                <a:lnTo>
                  <a:pt x="40" y="766"/>
                </a:lnTo>
                <a:lnTo>
                  <a:pt x="41" y="767"/>
                </a:lnTo>
                <a:lnTo>
                  <a:pt x="40" y="761"/>
                </a:lnTo>
                <a:cubicBezTo>
                  <a:pt x="39" y="748"/>
                  <a:pt x="43" y="735"/>
                  <a:pt x="53" y="725"/>
                </a:cubicBezTo>
                <a:cubicBezTo>
                  <a:pt x="62" y="715"/>
                  <a:pt x="74" y="709"/>
                  <a:pt x="88" y="709"/>
                </a:cubicBezTo>
                <a:lnTo>
                  <a:pt x="89" y="709"/>
                </a:lnTo>
                <a:cubicBezTo>
                  <a:pt x="103" y="709"/>
                  <a:pt x="116" y="715"/>
                  <a:pt x="125" y="725"/>
                </a:cubicBezTo>
                <a:cubicBezTo>
                  <a:pt x="134" y="735"/>
                  <a:pt x="139" y="748"/>
                  <a:pt x="137" y="762"/>
                </a:cubicBezTo>
                <a:lnTo>
                  <a:pt x="137" y="767"/>
                </a:lnTo>
                <a:lnTo>
                  <a:pt x="136" y="772"/>
                </a:lnTo>
                <a:cubicBezTo>
                  <a:pt x="133" y="796"/>
                  <a:pt x="113" y="814"/>
                  <a:pt x="88" y="814"/>
                </a:cubicBezTo>
                <a:lnTo>
                  <a:pt x="88" y="814"/>
                </a:lnTo>
                <a:lnTo>
                  <a:pt x="136" y="763"/>
                </a:lnTo>
                <a:lnTo>
                  <a:pt x="136" y="773"/>
                </a:lnTo>
                <a:lnTo>
                  <a:pt x="136" y="775"/>
                </a:lnTo>
                <a:lnTo>
                  <a:pt x="136" y="776"/>
                </a:lnTo>
                <a:lnTo>
                  <a:pt x="40" y="776"/>
                </a:lnTo>
                <a:lnTo>
                  <a:pt x="41" y="776"/>
                </a:lnTo>
                <a:lnTo>
                  <a:pt x="40" y="770"/>
                </a:lnTo>
                <a:lnTo>
                  <a:pt x="39" y="760"/>
                </a:lnTo>
                <a:lnTo>
                  <a:pt x="39" y="757"/>
                </a:lnTo>
                <a:lnTo>
                  <a:pt x="135" y="757"/>
                </a:lnTo>
                <a:lnTo>
                  <a:pt x="135" y="756"/>
                </a:lnTo>
                <a:lnTo>
                  <a:pt x="136" y="762"/>
                </a:lnTo>
                <a:lnTo>
                  <a:pt x="136" y="772"/>
                </a:lnTo>
                <a:lnTo>
                  <a:pt x="136" y="776"/>
                </a:lnTo>
                <a:lnTo>
                  <a:pt x="40" y="776"/>
                </a:lnTo>
                <a:lnTo>
                  <a:pt x="40" y="775"/>
                </a:lnTo>
                <a:lnTo>
                  <a:pt x="40" y="772"/>
                </a:lnTo>
                <a:lnTo>
                  <a:pt x="40" y="768"/>
                </a:lnTo>
                <a:lnTo>
                  <a:pt x="40" y="766"/>
                </a:lnTo>
                <a:lnTo>
                  <a:pt x="136" y="766"/>
                </a:lnTo>
                <a:lnTo>
                  <a:pt x="136" y="768"/>
                </a:lnTo>
                <a:lnTo>
                  <a:pt x="136" y="767"/>
                </a:lnTo>
                <a:lnTo>
                  <a:pt x="137" y="771"/>
                </a:lnTo>
                <a:lnTo>
                  <a:pt x="137" y="776"/>
                </a:lnTo>
                <a:cubicBezTo>
                  <a:pt x="139" y="789"/>
                  <a:pt x="134" y="803"/>
                  <a:pt x="125" y="813"/>
                </a:cubicBezTo>
                <a:cubicBezTo>
                  <a:pt x="116" y="823"/>
                  <a:pt x="103" y="829"/>
                  <a:pt x="89" y="829"/>
                </a:cubicBezTo>
                <a:lnTo>
                  <a:pt x="88" y="829"/>
                </a:lnTo>
                <a:lnTo>
                  <a:pt x="136" y="777"/>
                </a:lnTo>
                <a:lnTo>
                  <a:pt x="137" y="786"/>
                </a:lnTo>
                <a:lnTo>
                  <a:pt x="137" y="789"/>
                </a:lnTo>
                <a:lnTo>
                  <a:pt x="137" y="790"/>
                </a:lnTo>
                <a:lnTo>
                  <a:pt x="41" y="790"/>
                </a:lnTo>
                <a:lnTo>
                  <a:pt x="41" y="783"/>
                </a:lnTo>
                <a:lnTo>
                  <a:pt x="41" y="783"/>
                </a:lnTo>
                <a:lnTo>
                  <a:pt x="41" y="779"/>
                </a:lnTo>
                <a:lnTo>
                  <a:pt x="41" y="776"/>
                </a:lnTo>
                <a:lnTo>
                  <a:pt x="135" y="791"/>
                </a:lnTo>
                <a:lnTo>
                  <a:pt x="135" y="793"/>
                </a:lnTo>
                <a:lnTo>
                  <a:pt x="136" y="784"/>
                </a:lnTo>
                <a:lnTo>
                  <a:pt x="136" y="786"/>
                </a:lnTo>
                <a:lnTo>
                  <a:pt x="136" y="791"/>
                </a:lnTo>
                <a:lnTo>
                  <a:pt x="88" y="737"/>
                </a:lnTo>
                <a:lnTo>
                  <a:pt x="89" y="737"/>
                </a:lnTo>
                <a:lnTo>
                  <a:pt x="89" y="833"/>
                </a:lnTo>
                <a:lnTo>
                  <a:pt x="88" y="833"/>
                </a:lnTo>
                <a:lnTo>
                  <a:pt x="88" y="737"/>
                </a:lnTo>
                <a:lnTo>
                  <a:pt x="90" y="737"/>
                </a:lnTo>
                <a:cubicBezTo>
                  <a:pt x="104" y="737"/>
                  <a:pt x="116" y="743"/>
                  <a:pt x="126" y="753"/>
                </a:cubicBezTo>
                <a:cubicBezTo>
                  <a:pt x="135" y="763"/>
                  <a:pt x="139" y="777"/>
                  <a:pt x="138" y="790"/>
                </a:cubicBezTo>
                <a:lnTo>
                  <a:pt x="137" y="795"/>
                </a:lnTo>
                <a:cubicBezTo>
                  <a:pt x="135" y="821"/>
                  <a:pt x="113" y="840"/>
                  <a:pt x="87" y="838"/>
                </a:cubicBezTo>
                <a:cubicBezTo>
                  <a:pt x="62" y="837"/>
                  <a:pt x="41" y="816"/>
                  <a:pt x="41" y="790"/>
                </a:cubicBezTo>
                <a:lnTo>
                  <a:pt x="41" y="787"/>
                </a:lnTo>
                <a:lnTo>
                  <a:pt x="41" y="785"/>
                </a:lnTo>
                <a:lnTo>
                  <a:pt x="137" y="785"/>
                </a:lnTo>
                <a:lnTo>
                  <a:pt x="137" y="790"/>
                </a:lnTo>
                <a:lnTo>
                  <a:pt x="137" y="795"/>
                </a:lnTo>
                <a:cubicBezTo>
                  <a:pt x="137" y="821"/>
                  <a:pt x="116" y="843"/>
                  <a:pt x="89" y="843"/>
                </a:cubicBezTo>
                <a:lnTo>
                  <a:pt x="88" y="843"/>
                </a:lnTo>
                <a:lnTo>
                  <a:pt x="136" y="795"/>
                </a:lnTo>
                <a:lnTo>
                  <a:pt x="136" y="800"/>
                </a:lnTo>
                <a:lnTo>
                  <a:pt x="136" y="804"/>
                </a:lnTo>
                <a:lnTo>
                  <a:pt x="40" y="804"/>
                </a:lnTo>
                <a:lnTo>
                  <a:pt x="40" y="803"/>
                </a:lnTo>
                <a:lnTo>
                  <a:pt x="41" y="811"/>
                </a:lnTo>
                <a:lnTo>
                  <a:pt x="41" y="808"/>
                </a:lnTo>
                <a:cubicBezTo>
                  <a:pt x="38" y="794"/>
                  <a:pt x="42" y="780"/>
                  <a:pt x="51" y="769"/>
                </a:cubicBezTo>
                <a:cubicBezTo>
                  <a:pt x="60" y="758"/>
                  <a:pt x="74" y="752"/>
                  <a:pt x="88" y="752"/>
                </a:cubicBezTo>
                <a:lnTo>
                  <a:pt x="88" y="752"/>
                </a:lnTo>
                <a:cubicBezTo>
                  <a:pt x="104" y="752"/>
                  <a:pt x="119" y="760"/>
                  <a:pt x="128" y="773"/>
                </a:cubicBezTo>
                <a:cubicBezTo>
                  <a:pt x="137" y="786"/>
                  <a:pt x="139" y="803"/>
                  <a:pt x="133" y="818"/>
                </a:cubicBezTo>
                <a:lnTo>
                  <a:pt x="132" y="820"/>
                </a:lnTo>
                <a:cubicBezTo>
                  <a:pt x="130" y="824"/>
                  <a:pt x="128" y="828"/>
                  <a:pt x="126" y="831"/>
                </a:cubicBezTo>
                <a:lnTo>
                  <a:pt x="124" y="833"/>
                </a:lnTo>
                <a:cubicBezTo>
                  <a:pt x="115" y="845"/>
                  <a:pt x="101" y="852"/>
                  <a:pt x="86" y="852"/>
                </a:cubicBezTo>
                <a:lnTo>
                  <a:pt x="85" y="852"/>
                </a:lnTo>
                <a:lnTo>
                  <a:pt x="132" y="816"/>
                </a:lnTo>
                <a:lnTo>
                  <a:pt x="130" y="822"/>
                </a:lnTo>
                <a:lnTo>
                  <a:pt x="129" y="826"/>
                </a:lnTo>
                <a:cubicBezTo>
                  <a:pt x="123" y="850"/>
                  <a:pt x="101" y="865"/>
                  <a:pt x="77" y="862"/>
                </a:cubicBezTo>
                <a:cubicBezTo>
                  <a:pt x="53" y="859"/>
                  <a:pt x="34" y="839"/>
                  <a:pt x="34" y="814"/>
                </a:cubicBezTo>
                <a:lnTo>
                  <a:pt x="34" y="813"/>
                </a:lnTo>
                <a:cubicBezTo>
                  <a:pt x="34" y="810"/>
                  <a:pt x="35" y="808"/>
                  <a:pt x="35" y="805"/>
                </a:cubicBezTo>
                <a:lnTo>
                  <a:pt x="35" y="806"/>
                </a:lnTo>
                <a:lnTo>
                  <a:pt x="36" y="800"/>
                </a:lnTo>
                <a:cubicBezTo>
                  <a:pt x="38" y="777"/>
                  <a:pt x="56" y="758"/>
                  <a:pt x="80" y="757"/>
                </a:cubicBezTo>
                <a:cubicBezTo>
                  <a:pt x="103" y="755"/>
                  <a:pt x="124" y="770"/>
                  <a:pt x="130" y="793"/>
                </a:cubicBezTo>
                <a:lnTo>
                  <a:pt x="131" y="795"/>
                </a:lnTo>
                <a:cubicBezTo>
                  <a:pt x="131" y="799"/>
                  <a:pt x="132" y="803"/>
                  <a:pt x="132" y="806"/>
                </a:cubicBezTo>
                <a:lnTo>
                  <a:pt x="132" y="809"/>
                </a:lnTo>
                <a:cubicBezTo>
                  <a:pt x="132" y="836"/>
                  <a:pt x="110" y="857"/>
                  <a:pt x="84" y="857"/>
                </a:cubicBezTo>
                <a:lnTo>
                  <a:pt x="83" y="857"/>
                </a:lnTo>
                <a:lnTo>
                  <a:pt x="82" y="857"/>
                </a:lnTo>
                <a:lnTo>
                  <a:pt x="82" y="761"/>
                </a:lnTo>
                <a:lnTo>
                  <a:pt x="82" y="761"/>
                </a:lnTo>
                <a:lnTo>
                  <a:pt x="83" y="761"/>
                </a:lnTo>
                <a:lnTo>
                  <a:pt x="83" y="857"/>
                </a:lnTo>
                <a:lnTo>
                  <a:pt x="82" y="857"/>
                </a:lnTo>
                <a:lnTo>
                  <a:pt x="130" y="804"/>
                </a:lnTo>
                <a:lnTo>
                  <a:pt x="130" y="814"/>
                </a:lnTo>
                <a:lnTo>
                  <a:pt x="130" y="819"/>
                </a:lnTo>
                <a:cubicBezTo>
                  <a:pt x="130" y="821"/>
                  <a:pt x="130" y="824"/>
                  <a:pt x="130" y="826"/>
                </a:cubicBezTo>
                <a:lnTo>
                  <a:pt x="129" y="829"/>
                </a:lnTo>
                <a:cubicBezTo>
                  <a:pt x="128" y="836"/>
                  <a:pt x="126" y="843"/>
                  <a:pt x="122" y="849"/>
                </a:cubicBezTo>
                <a:lnTo>
                  <a:pt x="121" y="851"/>
                </a:lnTo>
                <a:cubicBezTo>
                  <a:pt x="108" y="870"/>
                  <a:pt x="84" y="877"/>
                  <a:pt x="63" y="868"/>
                </a:cubicBezTo>
                <a:cubicBezTo>
                  <a:pt x="41" y="860"/>
                  <a:pt x="29" y="837"/>
                  <a:pt x="34" y="815"/>
                </a:cubicBezTo>
                <a:lnTo>
                  <a:pt x="35" y="811"/>
                </a:lnTo>
                <a:lnTo>
                  <a:pt x="35" y="808"/>
                </a:lnTo>
                <a:cubicBezTo>
                  <a:pt x="36" y="806"/>
                  <a:pt x="36" y="803"/>
                  <a:pt x="37" y="801"/>
                </a:cubicBezTo>
                <a:lnTo>
                  <a:pt x="37" y="799"/>
                </a:lnTo>
                <a:cubicBezTo>
                  <a:pt x="45" y="776"/>
                  <a:pt x="70" y="762"/>
                  <a:pt x="94" y="768"/>
                </a:cubicBezTo>
                <a:cubicBezTo>
                  <a:pt x="118" y="773"/>
                  <a:pt x="134" y="796"/>
                  <a:pt x="131" y="820"/>
                </a:cubicBezTo>
                <a:lnTo>
                  <a:pt x="130" y="823"/>
                </a:lnTo>
                <a:lnTo>
                  <a:pt x="130" y="828"/>
                </a:lnTo>
                <a:lnTo>
                  <a:pt x="130" y="819"/>
                </a:lnTo>
                <a:lnTo>
                  <a:pt x="130" y="828"/>
                </a:lnTo>
                <a:lnTo>
                  <a:pt x="130" y="833"/>
                </a:lnTo>
                <a:cubicBezTo>
                  <a:pt x="130" y="860"/>
                  <a:pt x="109" y="881"/>
                  <a:pt x="82" y="881"/>
                </a:cubicBezTo>
                <a:lnTo>
                  <a:pt x="81" y="881"/>
                </a:lnTo>
                <a:lnTo>
                  <a:pt x="81" y="881"/>
                </a:lnTo>
                <a:lnTo>
                  <a:pt x="129" y="833"/>
                </a:lnTo>
                <a:lnTo>
                  <a:pt x="129" y="835"/>
                </a:lnTo>
                <a:cubicBezTo>
                  <a:pt x="129" y="839"/>
                  <a:pt x="129" y="842"/>
                  <a:pt x="128" y="845"/>
                </a:cubicBezTo>
                <a:lnTo>
                  <a:pt x="128" y="847"/>
                </a:lnTo>
                <a:cubicBezTo>
                  <a:pt x="123" y="871"/>
                  <a:pt x="102" y="887"/>
                  <a:pt x="78" y="886"/>
                </a:cubicBezTo>
                <a:cubicBezTo>
                  <a:pt x="55" y="885"/>
                  <a:pt x="35" y="867"/>
                  <a:pt x="33" y="843"/>
                </a:cubicBezTo>
                <a:lnTo>
                  <a:pt x="32" y="838"/>
                </a:lnTo>
                <a:lnTo>
                  <a:pt x="32" y="833"/>
                </a:lnTo>
                <a:cubicBezTo>
                  <a:pt x="30" y="820"/>
                  <a:pt x="35" y="806"/>
                  <a:pt x="44" y="796"/>
                </a:cubicBezTo>
                <a:cubicBezTo>
                  <a:pt x="53" y="786"/>
                  <a:pt x="66" y="780"/>
                  <a:pt x="79" y="780"/>
                </a:cubicBezTo>
                <a:lnTo>
                  <a:pt x="80" y="780"/>
                </a:lnTo>
                <a:cubicBezTo>
                  <a:pt x="94" y="780"/>
                  <a:pt x="107" y="786"/>
                  <a:pt x="116" y="796"/>
                </a:cubicBezTo>
                <a:cubicBezTo>
                  <a:pt x="125" y="807"/>
                  <a:pt x="129" y="820"/>
                  <a:pt x="128" y="834"/>
                </a:cubicBezTo>
                <a:lnTo>
                  <a:pt x="127" y="838"/>
                </a:lnTo>
                <a:lnTo>
                  <a:pt x="127" y="838"/>
                </a:lnTo>
                <a:lnTo>
                  <a:pt x="127" y="841"/>
                </a:lnTo>
                <a:cubicBezTo>
                  <a:pt x="127" y="847"/>
                  <a:pt x="126" y="852"/>
                  <a:pt x="125" y="857"/>
                </a:cubicBezTo>
                <a:lnTo>
                  <a:pt x="124" y="858"/>
                </a:lnTo>
                <a:cubicBezTo>
                  <a:pt x="117" y="880"/>
                  <a:pt x="94" y="894"/>
                  <a:pt x="71" y="890"/>
                </a:cubicBezTo>
                <a:cubicBezTo>
                  <a:pt x="48" y="887"/>
                  <a:pt x="30" y="867"/>
                  <a:pt x="30" y="843"/>
                </a:cubicBezTo>
                <a:lnTo>
                  <a:pt x="30" y="838"/>
                </a:lnTo>
                <a:lnTo>
                  <a:pt x="30" y="833"/>
                </a:lnTo>
                <a:lnTo>
                  <a:pt x="125" y="845"/>
                </a:lnTo>
                <a:lnTo>
                  <a:pt x="125" y="845"/>
                </a:lnTo>
                <a:lnTo>
                  <a:pt x="125" y="847"/>
                </a:lnTo>
                <a:cubicBezTo>
                  <a:pt x="121" y="866"/>
                  <a:pt x="107" y="881"/>
                  <a:pt x="88" y="885"/>
                </a:cubicBezTo>
                <a:cubicBezTo>
                  <a:pt x="70" y="889"/>
                  <a:pt x="50" y="882"/>
                  <a:pt x="39" y="867"/>
                </a:cubicBezTo>
                <a:lnTo>
                  <a:pt x="38" y="865"/>
                </a:lnTo>
                <a:cubicBezTo>
                  <a:pt x="35" y="861"/>
                  <a:pt x="33" y="858"/>
                  <a:pt x="31" y="854"/>
                </a:cubicBezTo>
                <a:lnTo>
                  <a:pt x="30" y="851"/>
                </a:lnTo>
                <a:lnTo>
                  <a:pt x="123" y="833"/>
                </a:lnTo>
                <a:lnTo>
                  <a:pt x="123" y="838"/>
                </a:lnTo>
                <a:lnTo>
                  <a:pt x="123" y="843"/>
                </a:lnTo>
                <a:cubicBezTo>
                  <a:pt x="123" y="869"/>
                  <a:pt x="101" y="891"/>
                  <a:pt x="75" y="891"/>
                </a:cubicBezTo>
                <a:lnTo>
                  <a:pt x="73" y="891"/>
                </a:lnTo>
                <a:lnTo>
                  <a:pt x="73" y="891"/>
                </a:lnTo>
                <a:cubicBezTo>
                  <a:pt x="59" y="891"/>
                  <a:pt x="45" y="885"/>
                  <a:pt x="36" y="874"/>
                </a:cubicBezTo>
                <a:cubicBezTo>
                  <a:pt x="27" y="863"/>
                  <a:pt x="23" y="849"/>
                  <a:pt x="26" y="835"/>
                </a:cubicBezTo>
                <a:lnTo>
                  <a:pt x="26" y="832"/>
                </a:lnTo>
                <a:lnTo>
                  <a:pt x="25" y="840"/>
                </a:lnTo>
                <a:lnTo>
                  <a:pt x="25" y="838"/>
                </a:lnTo>
                <a:lnTo>
                  <a:pt x="121" y="844"/>
                </a:lnTo>
                <a:lnTo>
                  <a:pt x="121" y="846"/>
                </a:lnTo>
                <a:lnTo>
                  <a:pt x="120" y="852"/>
                </a:lnTo>
                <a:lnTo>
                  <a:pt x="120" y="841"/>
                </a:lnTo>
                <a:lnTo>
                  <a:pt x="120" y="844"/>
                </a:lnTo>
                <a:lnTo>
                  <a:pt x="119" y="836"/>
                </a:lnTo>
                <a:lnTo>
                  <a:pt x="119" y="837"/>
                </a:lnTo>
                <a:lnTo>
                  <a:pt x="26" y="858"/>
                </a:lnTo>
                <a:lnTo>
                  <a:pt x="26" y="857"/>
                </a:lnTo>
                <a:lnTo>
                  <a:pt x="25" y="852"/>
                </a:lnTo>
                <a:lnTo>
                  <a:pt x="120" y="847"/>
                </a:lnTo>
                <a:lnTo>
                  <a:pt x="119" y="853"/>
                </a:lnTo>
                <a:lnTo>
                  <a:pt x="119" y="860"/>
                </a:lnTo>
                <a:lnTo>
                  <a:pt x="119" y="851"/>
                </a:lnTo>
                <a:lnTo>
                  <a:pt x="119" y="855"/>
                </a:lnTo>
                <a:lnTo>
                  <a:pt x="114" y="840"/>
                </a:lnTo>
                <a:lnTo>
                  <a:pt x="115" y="841"/>
                </a:lnTo>
                <a:lnTo>
                  <a:pt x="24" y="862"/>
                </a:lnTo>
                <a:lnTo>
                  <a:pt x="24" y="854"/>
                </a:lnTo>
                <a:lnTo>
                  <a:pt x="24" y="854"/>
                </a:lnTo>
                <a:lnTo>
                  <a:pt x="24" y="850"/>
                </a:lnTo>
                <a:lnTo>
                  <a:pt x="24" y="847"/>
                </a:lnTo>
                <a:lnTo>
                  <a:pt x="120" y="847"/>
                </a:lnTo>
                <a:lnTo>
                  <a:pt x="120" y="848"/>
                </a:lnTo>
                <a:lnTo>
                  <a:pt x="120" y="851"/>
                </a:lnTo>
                <a:cubicBezTo>
                  <a:pt x="120" y="854"/>
                  <a:pt x="120" y="856"/>
                  <a:pt x="120" y="858"/>
                </a:cubicBezTo>
                <a:lnTo>
                  <a:pt x="119" y="862"/>
                </a:lnTo>
                <a:lnTo>
                  <a:pt x="120" y="855"/>
                </a:lnTo>
                <a:lnTo>
                  <a:pt x="120" y="857"/>
                </a:lnTo>
                <a:cubicBezTo>
                  <a:pt x="120" y="881"/>
                  <a:pt x="102" y="902"/>
                  <a:pt x="78" y="905"/>
                </a:cubicBezTo>
                <a:cubicBezTo>
                  <a:pt x="54" y="908"/>
                  <a:pt x="31" y="892"/>
                  <a:pt x="25" y="869"/>
                </a:cubicBezTo>
                <a:lnTo>
                  <a:pt x="25" y="867"/>
                </a:lnTo>
                <a:cubicBezTo>
                  <a:pt x="24" y="863"/>
                  <a:pt x="23" y="859"/>
                  <a:pt x="23" y="855"/>
                </a:cubicBezTo>
                <a:lnTo>
                  <a:pt x="23" y="852"/>
                </a:lnTo>
                <a:cubicBezTo>
                  <a:pt x="23" y="829"/>
                  <a:pt x="41" y="809"/>
                  <a:pt x="64" y="805"/>
                </a:cubicBezTo>
                <a:cubicBezTo>
                  <a:pt x="87" y="801"/>
                  <a:pt x="110" y="815"/>
                  <a:pt x="117" y="837"/>
                </a:cubicBezTo>
                <a:lnTo>
                  <a:pt x="118" y="839"/>
                </a:lnTo>
                <a:cubicBezTo>
                  <a:pt x="118" y="841"/>
                  <a:pt x="119" y="844"/>
                  <a:pt x="119" y="846"/>
                </a:cubicBezTo>
                <a:lnTo>
                  <a:pt x="120" y="849"/>
                </a:lnTo>
                <a:cubicBezTo>
                  <a:pt x="121" y="853"/>
                  <a:pt x="121" y="858"/>
                  <a:pt x="120" y="862"/>
                </a:cubicBezTo>
                <a:lnTo>
                  <a:pt x="120" y="867"/>
                </a:lnTo>
                <a:lnTo>
                  <a:pt x="120" y="858"/>
                </a:lnTo>
                <a:lnTo>
                  <a:pt x="120" y="867"/>
                </a:lnTo>
                <a:lnTo>
                  <a:pt x="120" y="871"/>
                </a:lnTo>
                <a:lnTo>
                  <a:pt x="24" y="871"/>
                </a:lnTo>
                <a:lnTo>
                  <a:pt x="24" y="868"/>
                </a:lnTo>
                <a:lnTo>
                  <a:pt x="25" y="866"/>
                </a:lnTo>
                <a:lnTo>
                  <a:pt x="24" y="855"/>
                </a:lnTo>
                <a:lnTo>
                  <a:pt x="24" y="852"/>
                </a:lnTo>
                <a:lnTo>
                  <a:pt x="120" y="852"/>
                </a:lnTo>
                <a:lnTo>
                  <a:pt x="120" y="854"/>
                </a:lnTo>
                <a:lnTo>
                  <a:pt x="120" y="864"/>
                </a:lnTo>
                <a:lnTo>
                  <a:pt x="119" y="864"/>
                </a:lnTo>
                <a:lnTo>
                  <a:pt x="119" y="866"/>
                </a:lnTo>
                <a:lnTo>
                  <a:pt x="26" y="851"/>
                </a:lnTo>
                <a:lnTo>
                  <a:pt x="26" y="850"/>
                </a:lnTo>
                <a:lnTo>
                  <a:pt x="25" y="857"/>
                </a:lnTo>
                <a:lnTo>
                  <a:pt x="25" y="854"/>
                </a:lnTo>
                <a:lnTo>
                  <a:pt x="117" y="880"/>
                </a:lnTo>
                <a:lnTo>
                  <a:pt x="116" y="882"/>
                </a:lnTo>
                <a:lnTo>
                  <a:pt x="119" y="864"/>
                </a:lnTo>
                <a:lnTo>
                  <a:pt x="119" y="866"/>
                </a:lnTo>
                <a:lnTo>
                  <a:pt x="41" y="829"/>
                </a:lnTo>
                <a:lnTo>
                  <a:pt x="40" y="831"/>
                </a:lnTo>
                <a:lnTo>
                  <a:pt x="43" y="828"/>
                </a:lnTo>
                <a:cubicBezTo>
                  <a:pt x="56" y="814"/>
                  <a:pt x="77" y="810"/>
                  <a:pt x="95" y="818"/>
                </a:cubicBezTo>
                <a:cubicBezTo>
                  <a:pt x="113" y="825"/>
                  <a:pt x="124" y="843"/>
                  <a:pt x="124" y="862"/>
                </a:cubicBezTo>
                <a:lnTo>
                  <a:pt x="124" y="866"/>
                </a:lnTo>
                <a:lnTo>
                  <a:pt x="124" y="871"/>
                </a:lnTo>
                <a:cubicBezTo>
                  <a:pt x="124" y="898"/>
                  <a:pt x="103" y="919"/>
                  <a:pt x="76" y="919"/>
                </a:cubicBezTo>
                <a:lnTo>
                  <a:pt x="75" y="919"/>
                </a:lnTo>
                <a:lnTo>
                  <a:pt x="123" y="864"/>
                </a:lnTo>
                <a:lnTo>
                  <a:pt x="123" y="867"/>
                </a:lnTo>
                <a:lnTo>
                  <a:pt x="122" y="859"/>
                </a:lnTo>
                <a:lnTo>
                  <a:pt x="122" y="861"/>
                </a:lnTo>
                <a:lnTo>
                  <a:pt x="28" y="876"/>
                </a:lnTo>
                <a:lnTo>
                  <a:pt x="28" y="873"/>
                </a:lnTo>
                <a:lnTo>
                  <a:pt x="29" y="873"/>
                </a:lnTo>
                <a:lnTo>
                  <a:pt x="28" y="869"/>
                </a:lnTo>
                <a:lnTo>
                  <a:pt x="30" y="879"/>
                </a:lnTo>
                <a:lnTo>
                  <a:pt x="30" y="877"/>
                </a:lnTo>
                <a:lnTo>
                  <a:pt x="121" y="877"/>
                </a:lnTo>
                <a:lnTo>
                  <a:pt x="121" y="877"/>
                </a:lnTo>
                <a:lnTo>
                  <a:pt x="120" y="883"/>
                </a:lnTo>
                <a:lnTo>
                  <a:pt x="118" y="889"/>
                </a:lnTo>
                <a:lnTo>
                  <a:pt x="117" y="893"/>
                </a:lnTo>
                <a:cubicBezTo>
                  <a:pt x="112" y="914"/>
                  <a:pt x="92" y="929"/>
                  <a:pt x="70" y="929"/>
                </a:cubicBezTo>
                <a:lnTo>
                  <a:pt x="70" y="929"/>
                </a:lnTo>
                <a:cubicBezTo>
                  <a:pt x="55" y="929"/>
                  <a:pt x="40" y="922"/>
                  <a:pt x="31" y="909"/>
                </a:cubicBezTo>
                <a:cubicBezTo>
                  <a:pt x="22" y="897"/>
                  <a:pt x="20" y="880"/>
                  <a:pt x="24" y="866"/>
                </a:cubicBezTo>
                <a:lnTo>
                  <a:pt x="25" y="864"/>
                </a:lnTo>
                <a:lnTo>
                  <a:pt x="23" y="873"/>
                </a:lnTo>
                <a:lnTo>
                  <a:pt x="23" y="869"/>
                </a:lnTo>
                <a:lnTo>
                  <a:pt x="118" y="888"/>
                </a:lnTo>
                <a:lnTo>
                  <a:pt x="118" y="886"/>
                </a:lnTo>
                <a:lnTo>
                  <a:pt x="117" y="889"/>
                </a:lnTo>
                <a:lnTo>
                  <a:pt x="117" y="892"/>
                </a:lnTo>
                <a:lnTo>
                  <a:pt x="117" y="884"/>
                </a:lnTo>
                <a:lnTo>
                  <a:pt x="117" y="885"/>
                </a:lnTo>
                <a:lnTo>
                  <a:pt x="21" y="885"/>
                </a:lnTo>
                <a:lnTo>
                  <a:pt x="21" y="883"/>
                </a:lnTo>
                <a:lnTo>
                  <a:pt x="22" y="893"/>
                </a:lnTo>
                <a:lnTo>
                  <a:pt x="22" y="890"/>
                </a:lnTo>
                <a:lnTo>
                  <a:pt x="69" y="929"/>
                </a:lnTo>
                <a:lnTo>
                  <a:pt x="68" y="929"/>
                </a:lnTo>
                <a:cubicBezTo>
                  <a:pt x="41" y="929"/>
                  <a:pt x="20" y="907"/>
                  <a:pt x="20" y="881"/>
                </a:cubicBezTo>
                <a:lnTo>
                  <a:pt x="20" y="875"/>
                </a:lnTo>
                <a:lnTo>
                  <a:pt x="20" y="871"/>
                </a:lnTo>
                <a:lnTo>
                  <a:pt x="116" y="871"/>
                </a:lnTo>
                <a:lnTo>
                  <a:pt x="116" y="875"/>
                </a:lnTo>
                <a:lnTo>
                  <a:pt x="116" y="881"/>
                </a:lnTo>
                <a:cubicBezTo>
                  <a:pt x="116" y="907"/>
                  <a:pt x="94" y="929"/>
                  <a:pt x="68" y="929"/>
                </a:cubicBezTo>
                <a:lnTo>
                  <a:pt x="67" y="929"/>
                </a:lnTo>
                <a:lnTo>
                  <a:pt x="115" y="876"/>
                </a:lnTo>
                <a:lnTo>
                  <a:pt x="116" y="881"/>
                </a:lnTo>
                <a:lnTo>
                  <a:pt x="116" y="886"/>
                </a:lnTo>
                <a:cubicBezTo>
                  <a:pt x="118" y="899"/>
                  <a:pt x="113" y="913"/>
                  <a:pt x="104" y="923"/>
                </a:cubicBezTo>
                <a:cubicBezTo>
                  <a:pt x="95" y="933"/>
                  <a:pt x="82" y="938"/>
                  <a:pt x="68" y="938"/>
                </a:cubicBezTo>
                <a:lnTo>
                  <a:pt x="68" y="938"/>
                </a:lnTo>
                <a:lnTo>
                  <a:pt x="67" y="938"/>
                </a:lnTo>
                <a:lnTo>
                  <a:pt x="115" y="890"/>
                </a:lnTo>
                <a:lnTo>
                  <a:pt x="115" y="893"/>
                </a:lnTo>
                <a:lnTo>
                  <a:pt x="115" y="897"/>
                </a:lnTo>
                <a:lnTo>
                  <a:pt x="115" y="902"/>
                </a:lnTo>
                <a:lnTo>
                  <a:pt x="115" y="904"/>
                </a:lnTo>
                <a:cubicBezTo>
                  <a:pt x="115" y="928"/>
                  <a:pt x="98" y="948"/>
                  <a:pt x="75" y="952"/>
                </a:cubicBezTo>
                <a:cubicBezTo>
                  <a:pt x="51" y="956"/>
                  <a:pt x="29" y="942"/>
                  <a:pt x="21" y="920"/>
                </a:cubicBezTo>
                <a:lnTo>
                  <a:pt x="21" y="918"/>
                </a:lnTo>
                <a:cubicBezTo>
                  <a:pt x="20" y="916"/>
                  <a:pt x="20" y="913"/>
                  <a:pt x="19" y="911"/>
                </a:cubicBezTo>
                <a:lnTo>
                  <a:pt x="19" y="908"/>
                </a:lnTo>
                <a:cubicBezTo>
                  <a:pt x="15" y="887"/>
                  <a:pt x="26" y="866"/>
                  <a:pt x="45" y="857"/>
                </a:cubicBezTo>
                <a:lnTo>
                  <a:pt x="46" y="857"/>
                </a:lnTo>
                <a:cubicBezTo>
                  <a:pt x="64" y="847"/>
                  <a:pt x="86" y="851"/>
                  <a:pt x="101" y="866"/>
                </a:cubicBezTo>
                <a:lnTo>
                  <a:pt x="101" y="866"/>
                </a:lnTo>
                <a:cubicBezTo>
                  <a:pt x="115" y="880"/>
                  <a:pt x="119" y="900"/>
                  <a:pt x="112" y="918"/>
                </a:cubicBezTo>
                <a:cubicBezTo>
                  <a:pt x="104" y="936"/>
                  <a:pt x="87" y="948"/>
                  <a:pt x="67" y="948"/>
                </a:cubicBezTo>
                <a:lnTo>
                  <a:pt x="65" y="948"/>
                </a:lnTo>
                <a:lnTo>
                  <a:pt x="113" y="900"/>
                </a:lnTo>
                <a:lnTo>
                  <a:pt x="113" y="902"/>
                </a:lnTo>
                <a:lnTo>
                  <a:pt x="112" y="891"/>
                </a:lnTo>
                <a:lnTo>
                  <a:pt x="112" y="893"/>
                </a:lnTo>
                <a:lnTo>
                  <a:pt x="65" y="856"/>
                </a:lnTo>
                <a:lnTo>
                  <a:pt x="66" y="856"/>
                </a:lnTo>
                <a:cubicBezTo>
                  <a:pt x="82" y="856"/>
                  <a:pt x="97" y="864"/>
                  <a:pt x="106" y="878"/>
                </a:cubicBezTo>
                <a:cubicBezTo>
                  <a:pt x="115" y="891"/>
                  <a:pt x="116" y="908"/>
                  <a:pt x="111" y="922"/>
                </a:cubicBezTo>
                <a:lnTo>
                  <a:pt x="109" y="927"/>
                </a:lnTo>
                <a:lnTo>
                  <a:pt x="64" y="861"/>
                </a:lnTo>
                <a:lnTo>
                  <a:pt x="64" y="861"/>
                </a:lnTo>
                <a:lnTo>
                  <a:pt x="64" y="957"/>
                </a:lnTo>
                <a:lnTo>
                  <a:pt x="64" y="957"/>
                </a:lnTo>
                <a:lnTo>
                  <a:pt x="112" y="909"/>
                </a:lnTo>
                <a:lnTo>
                  <a:pt x="112" y="912"/>
                </a:lnTo>
                <a:lnTo>
                  <a:pt x="112" y="914"/>
                </a:lnTo>
                <a:cubicBezTo>
                  <a:pt x="112" y="939"/>
                  <a:pt x="92" y="960"/>
                  <a:pt x="67" y="962"/>
                </a:cubicBezTo>
                <a:cubicBezTo>
                  <a:pt x="41" y="963"/>
                  <a:pt x="19" y="945"/>
                  <a:pt x="16" y="919"/>
                </a:cubicBezTo>
                <a:lnTo>
                  <a:pt x="16" y="914"/>
                </a:lnTo>
                <a:lnTo>
                  <a:pt x="15" y="909"/>
                </a:lnTo>
                <a:cubicBezTo>
                  <a:pt x="13" y="885"/>
                  <a:pt x="29" y="863"/>
                  <a:pt x="53" y="858"/>
                </a:cubicBezTo>
                <a:cubicBezTo>
                  <a:pt x="77" y="852"/>
                  <a:pt x="101" y="866"/>
                  <a:pt x="109" y="889"/>
                </a:cubicBezTo>
                <a:lnTo>
                  <a:pt x="109" y="891"/>
                </a:lnTo>
                <a:cubicBezTo>
                  <a:pt x="111" y="896"/>
                  <a:pt x="111" y="901"/>
                  <a:pt x="111" y="906"/>
                </a:cubicBezTo>
                <a:lnTo>
                  <a:pt x="111" y="909"/>
                </a:lnTo>
                <a:lnTo>
                  <a:pt x="111" y="912"/>
                </a:lnTo>
                <a:cubicBezTo>
                  <a:pt x="111" y="918"/>
                  <a:pt x="111" y="923"/>
                  <a:pt x="109" y="928"/>
                </a:cubicBezTo>
                <a:lnTo>
                  <a:pt x="109" y="929"/>
                </a:lnTo>
                <a:cubicBezTo>
                  <a:pt x="101" y="951"/>
                  <a:pt x="79" y="965"/>
                  <a:pt x="55" y="961"/>
                </a:cubicBezTo>
                <a:cubicBezTo>
                  <a:pt x="32" y="958"/>
                  <a:pt x="15" y="938"/>
                  <a:pt x="15" y="914"/>
                </a:cubicBezTo>
                <a:lnTo>
                  <a:pt x="15" y="912"/>
                </a:lnTo>
                <a:lnTo>
                  <a:pt x="15" y="909"/>
                </a:lnTo>
                <a:lnTo>
                  <a:pt x="15" y="916"/>
                </a:lnTo>
                <a:lnTo>
                  <a:pt x="15" y="912"/>
                </a:lnTo>
                <a:cubicBezTo>
                  <a:pt x="15" y="910"/>
                  <a:pt x="14" y="908"/>
                  <a:pt x="14" y="905"/>
                </a:cubicBezTo>
                <a:lnTo>
                  <a:pt x="14" y="904"/>
                </a:lnTo>
                <a:lnTo>
                  <a:pt x="110" y="904"/>
                </a:lnTo>
                <a:lnTo>
                  <a:pt x="110" y="907"/>
                </a:lnTo>
                <a:lnTo>
                  <a:pt x="110" y="911"/>
                </a:lnTo>
                <a:lnTo>
                  <a:pt x="110" y="916"/>
                </a:lnTo>
                <a:lnTo>
                  <a:pt x="110" y="919"/>
                </a:lnTo>
                <a:lnTo>
                  <a:pt x="62" y="871"/>
                </a:lnTo>
                <a:lnTo>
                  <a:pt x="63" y="871"/>
                </a:lnTo>
                <a:cubicBezTo>
                  <a:pt x="77" y="871"/>
                  <a:pt x="90" y="877"/>
                  <a:pt x="99" y="887"/>
                </a:cubicBezTo>
                <a:cubicBezTo>
                  <a:pt x="108" y="897"/>
                  <a:pt x="112" y="910"/>
                  <a:pt x="111" y="923"/>
                </a:cubicBezTo>
                <a:lnTo>
                  <a:pt x="111" y="929"/>
                </a:lnTo>
                <a:cubicBezTo>
                  <a:pt x="111" y="931"/>
                  <a:pt x="110" y="934"/>
                  <a:pt x="110" y="936"/>
                </a:cubicBezTo>
                <a:lnTo>
                  <a:pt x="109" y="940"/>
                </a:lnTo>
                <a:cubicBezTo>
                  <a:pt x="103" y="964"/>
                  <a:pt x="80" y="979"/>
                  <a:pt x="56" y="976"/>
                </a:cubicBezTo>
                <a:cubicBezTo>
                  <a:pt x="32" y="973"/>
                  <a:pt x="14" y="953"/>
                  <a:pt x="14" y="928"/>
                </a:cubicBezTo>
                <a:lnTo>
                  <a:pt x="14" y="927"/>
                </a:lnTo>
                <a:cubicBezTo>
                  <a:pt x="14" y="924"/>
                  <a:pt x="14" y="922"/>
                  <a:pt x="15" y="919"/>
                </a:cubicBezTo>
                <a:lnTo>
                  <a:pt x="15" y="917"/>
                </a:lnTo>
                <a:lnTo>
                  <a:pt x="15" y="914"/>
                </a:lnTo>
                <a:lnTo>
                  <a:pt x="15" y="920"/>
                </a:lnTo>
                <a:lnTo>
                  <a:pt x="15" y="919"/>
                </a:lnTo>
                <a:cubicBezTo>
                  <a:pt x="15" y="894"/>
                  <a:pt x="35" y="873"/>
                  <a:pt x="60" y="871"/>
                </a:cubicBezTo>
                <a:cubicBezTo>
                  <a:pt x="85" y="869"/>
                  <a:pt x="107" y="888"/>
                  <a:pt x="111" y="913"/>
                </a:cubicBezTo>
                <a:lnTo>
                  <a:pt x="111" y="923"/>
                </a:lnTo>
                <a:lnTo>
                  <a:pt x="111" y="928"/>
                </a:lnTo>
                <a:cubicBezTo>
                  <a:pt x="111" y="955"/>
                  <a:pt x="90" y="976"/>
                  <a:pt x="63" y="976"/>
                </a:cubicBezTo>
                <a:lnTo>
                  <a:pt x="63" y="976"/>
                </a:lnTo>
                <a:lnTo>
                  <a:pt x="110" y="921"/>
                </a:lnTo>
                <a:lnTo>
                  <a:pt x="111" y="924"/>
                </a:lnTo>
                <a:cubicBezTo>
                  <a:pt x="111" y="926"/>
                  <a:pt x="111" y="929"/>
                  <a:pt x="111" y="931"/>
                </a:cubicBezTo>
                <a:lnTo>
                  <a:pt x="111" y="933"/>
                </a:lnTo>
                <a:cubicBezTo>
                  <a:pt x="111" y="958"/>
                  <a:pt x="93" y="978"/>
                  <a:pt x="68" y="981"/>
                </a:cubicBezTo>
                <a:cubicBezTo>
                  <a:pt x="44" y="983"/>
                  <a:pt x="21" y="967"/>
                  <a:pt x="16" y="942"/>
                </a:cubicBezTo>
                <a:lnTo>
                  <a:pt x="16" y="940"/>
                </a:lnTo>
                <a:cubicBezTo>
                  <a:pt x="15" y="937"/>
                  <a:pt x="15" y="934"/>
                  <a:pt x="15" y="930"/>
                </a:cubicBezTo>
                <a:lnTo>
                  <a:pt x="15" y="931"/>
                </a:lnTo>
                <a:lnTo>
                  <a:pt x="14" y="921"/>
                </a:lnTo>
                <a:lnTo>
                  <a:pt x="14" y="919"/>
                </a:lnTo>
                <a:cubicBezTo>
                  <a:pt x="14" y="897"/>
                  <a:pt x="30" y="877"/>
                  <a:pt x="51" y="872"/>
                </a:cubicBezTo>
                <a:cubicBezTo>
                  <a:pt x="73" y="867"/>
                  <a:pt x="95" y="878"/>
                  <a:pt x="105" y="898"/>
                </a:cubicBezTo>
                <a:lnTo>
                  <a:pt x="106" y="899"/>
                </a:lnTo>
                <a:cubicBezTo>
                  <a:pt x="108" y="903"/>
                  <a:pt x="110" y="908"/>
                  <a:pt x="110" y="913"/>
                </a:cubicBezTo>
                <a:lnTo>
                  <a:pt x="111" y="917"/>
                </a:lnTo>
                <a:cubicBezTo>
                  <a:pt x="112" y="921"/>
                  <a:pt x="112" y="924"/>
                  <a:pt x="111" y="928"/>
                </a:cubicBezTo>
                <a:lnTo>
                  <a:pt x="111" y="928"/>
                </a:lnTo>
                <a:lnTo>
                  <a:pt x="111" y="933"/>
                </a:lnTo>
                <a:lnTo>
                  <a:pt x="111" y="938"/>
                </a:lnTo>
                <a:lnTo>
                  <a:pt x="63" y="890"/>
                </a:lnTo>
                <a:lnTo>
                  <a:pt x="63" y="890"/>
                </a:lnTo>
                <a:lnTo>
                  <a:pt x="16" y="947"/>
                </a:lnTo>
                <a:lnTo>
                  <a:pt x="15" y="942"/>
                </a:lnTo>
                <a:cubicBezTo>
                  <a:pt x="13" y="928"/>
                  <a:pt x="16" y="914"/>
                  <a:pt x="25" y="903"/>
                </a:cubicBezTo>
                <a:cubicBezTo>
                  <a:pt x="34" y="891"/>
                  <a:pt x="48" y="885"/>
                  <a:pt x="62" y="885"/>
                </a:cubicBezTo>
                <a:lnTo>
                  <a:pt x="63" y="885"/>
                </a:lnTo>
                <a:lnTo>
                  <a:pt x="15" y="933"/>
                </a:lnTo>
                <a:lnTo>
                  <a:pt x="15" y="927"/>
                </a:lnTo>
                <a:lnTo>
                  <a:pt x="16" y="935"/>
                </a:lnTo>
                <a:lnTo>
                  <a:pt x="16" y="932"/>
                </a:lnTo>
                <a:cubicBezTo>
                  <a:pt x="15" y="929"/>
                  <a:pt x="15" y="927"/>
                  <a:pt x="15" y="924"/>
                </a:cubicBezTo>
                <a:lnTo>
                  <a:pt x="15" y="923"/>
                </a:lnTo>
                <a:lnTo>
                  <a:pt x="111" y="923"/>
                </a:lnTo>
                <a:lnTo>
                  <a:pt x="111" y="922"/>
                </a:lnTo>
                <a:lnTo>
                  <a:pt x="111" y="932"/>
                </a:lnTo>
                <a:lnTo>
                  <a:pt x="111" y="938"/>
                </a:lnTo>
                <a:lnTo>
                  <a:pt x="111" y="942"/>
                </a:lnTo>
                <a:cubicBezTo>
                  <a:pt x="111" y="968"/>
                  <a:pt x="91" y="989"/>
                  <a:pt x="66" y="990"/>
                </a:cubicBezTo>
                <a:cubicBezTo>
                  <a:pt x="40" y="992"/>
                  <a:pt x="18" y="973"/>
                  <a:pt x="16" y="947"/>
                </a:cubicBezTo>
                <a:lnTo>
                  <a:pt x="15" y="937"/>
                </a:lnTo>
                <a:lnTo>
                  <a:pt x="15" y="933"/>
                </a:lnTo>
                <a:cubicBezTo>
                  <a:pt x="15" y="909"/>
                  <a:pt x="33" y="888"/>
                  <a:pt x="57" y="885"/>
                </a:cubicBezTo>
                <a:cubicBezTo>
                  <a:pt x="81" y="882"/>
                  <a:pt x="104" y="898"/>
                  <a:pt x="110" y="921"/>
                </a:cubicBezTo>
                <a:lnTo>
                  <a:pt x="110" y="923"/>
                </a:lnTo>
                <a:cubicBezTo>
                  <a:pt x="111" y="927"/>
                  <a:pt x="111" y="931"/>
                  <a:pt x="111" y="935"/>
                </a:cubicBezTo>
                <a:lnTo>
                  <a:pt x="111" y="938"/>
                </a:lnTo>
                <a:cubicBezTo>
                  <a:pt x="111" y="964"/>
                  <a:pt x="90" y="986"/>
                  <a:pt x="63" y="986"/>
                </a:cubicBezTo>
                <a:lnTo>
                  <a:pt x="63" y="986"/>
                </a:lnTo>
                <a:lnTo>
                  <a:pt x="62" y="986"/>
                </a:lnTo>
                <a:lnTo>
                  <a:pt x="110" y="929"/>
                </a:lnTo>
                <a:lnTo>
                  <a:pt x="110" y="929"/>
                </a:lnTo>
                <a:lnTo>
                  <a:pt x="110" y="931"/>
                </a:lnTo>
                <a:lnTo>
                  <a:pt x="17" y="954"/>
                </a:lnTo>
                <a:lnTo>
                  <a:pt x="18" y="958"/>
                </a:lnTo>
                <a:lnTo>
                  <a:pt x="17" y="956"/>
                </a:lnTo>
                <a:cubicBezTo>
                  <a:pt x="11" y="941"/>
                  <a:pt x="13" y="924"/>
                  <a:pt x="22" y="911"/>
                </a:cubicBezTo>
                <a:cubicBezTo>
                  <a:pt x="31" y="898"/>
                  <a:pt x="46" y="890"/>
                  <a:pt x="62" y="890"/>
                </a:cubicBezTo>
                <a:lnTo>
                  <a:pt x="63" y="890"/>
                </a:lnTo>
                <a:cubicBezTo>
                  <a:pt x="90" y="890"/>
                  <a:pt x="111" y="911"/>
                  <a:pt x="111" y="938"/>
                </a:cubicBezTo>
                <a:lnTo>
                  <a:pt x="111" y="941"/>
                </a:lnTo>
                <a:lnTo>
                  <a:pt x="111" y="952"/>
                </a:lnTo>
                <a:lnTo>
                  <a:pt x="111" y="950"/>
                </a:lnTo>
                <a:lnTo>
                  <a:pt x="111" y="952"/>
                </a:lnTo>
                <a:cubicBezTo>
                  <a:pt x="111" y="976"/>
                  <a:pt x="93" y="997"/>
                  <a:pt x="69" y="1000"/>
                </a:cubicBezTo>
                <a:cubicBezTo>
                  <a:pt x="45" y="1003"/>
                  <a:pt x="22" y="987"/>
                  <a:pt x="16" y="964"/>
                </a:cubicBezTo>
                <a:lnTo>
                  <a:pt x="16" y="962"/>
                </a:lnTo>
                <a:cubicBezTo>
                  <a:pt x="15" y="958"/>
                  <a:pt x="14" y="954"/>
                  <a:pt x="14" y="950"/>
                </a:cubicBezTo>
                <a:lnTo>
                  <a:pt x="15" y="950"/>
                </a:lnTo>
                <a:lnTo>
                  <a:pt x="14" y="940"/>
                </a:lnTo>
                <a:lnTo>
                  <a:pt x="14" y="938"/>
                </a:lnTo>
                <a:lnTo>
                  <a:pt x="110" y="938"/>
                </a:lnTo>
                <a:lnTo>
                  <a:pt x="110" y="938"/>
                </a:lnTo>
                <a:lnTo>
                  <a:pt x="109" y="931"/>
                </a:lnTo>
                <a:lnTo>
                  <a:pt x="110" y="934"/>
                </a:lnTo>
                <a:cubicBezTo>
                  <a:pt x="110" y="936"/>
                  <a:pt x="110" y="939"/>
                  <a:pt x="110" y="941"/>
                </a:cubicBezTo>
                <a:lnTo>
                  <a:pt x="110" y="947"/>
                </a:lnTo>
                <a:lnTo>
                  <a:pt x="110" y="951"/>
                </a:lnTo>
                <a:cubicBezTo>
                  <a:pt x="110" y="958"/>
                  <a:pt x="109" y="966"/>
                  <a:pt x="105" y="972"/>
                </a:cubicBezTo>
                <a:lnTo>
                  <a:pt x="105" y="973"/>
                </a:lnTo>
                <a:cubicBezTo>
                  <a:pt x="95" y="993"/>
                  <a:pt x="73" y="1004"/>
                  <a:pt x="51" y="999"/>
                </a:cubicBezTo>
                <a:cubicBezTo>
                  <a:pt x="29" y="994"/>
                  <a:pt x="14" y="974"/>
                  <a:pt x="14" y="952"/>
                </a:cubicBezTo>
                <a:lnTo>
                  <a:pt x="14" y="950"/>
                </a:lnTo>
                <a:lnTo>
                  <a:pt x="14" y="947"/>
                </a:lnTo>
                <a:lnTo>
                  <a:pt x="15" y="955"/>
                </a:lnTo>
                <a:lnTo>
                  <a:pt x="14" y="952"/>
                </a:lnTo>
                <a:cubicBezTo>
                  <a:pt x="14" y="949"/>
                  <a:pt x="13" y="947"/>
                  <a:pt x="13" y="944"/>
                </a:cubicBezTo>
                <a:lnTo>
                  <a:pt x="13" y="942"/>
                </a:lnTo>
                <a:cubicBezTo>
                  <a:pt x="13" y="917"/>
                  <a:pt x="33" y="896"/>
                  <a:pt x="58" y="895"/>
                </a:cubicBezTo>
                <a:cubicBezTo>
                  <a:pt x="84" y="893"/>
                  <a:pt x="106" y="911"/>
                  <a:pt x="109" y="937"/>
                </a:cubicBezTo>
                <a:lnTo>
                  <a:pt x="110" y="946"/>
                </a:lnTo>
                <a:lnTo>
                  <a:pt x="110" y="952"/>
                </a:lnTo>
                <a:cubicBezTo>
                  <a:pt x="110" y="954"/>
                  <a:pt x="110" y="957"/>
                  <a:pt x="109" y="959"/>
                </a:cubicBezTo>
                <a:lnTo>
                  <a:pt x="109" y="962"/>
                </a:lnTo>
                <a:cubicBezTo>
                  <a:pt x="108" y="969"/>
                  <a:pt x="105" y="976"/>
                  <a:pt x="101" y="982"/>
                </a:cubicBezTo>
                <a:lnTo>
                  <a:pt x="100" y="984"/>
                </a:lnTo>
                <a:cubicBezTo>
                  <a:pt x="88" y="1002"/>
                  <a:pt x="65" y="1010"/>
                  <a:pt x="44" y="1002"/>
                </a:cubicBezTo>
                <a:cubicBezTo>
                  <a:pt x="23" y="994"/>
                  <a:pt x="10" y="974"/>
                  <a:pt x="13" y="952"/>
                </a:cubicBezTo>
                <a:lnTo>
                  <a:pt x="13" y="952"/>
                </a:lnTo>
                <a:lnTo>
                  <a:pt x="13" y="947"/>
                </a:lnTo>
                <a:lnTo>
                  <a:pt x="61" y="995"/>
                </a:lnTo>
                <a:lnTo>
                  <a:pt x="60" y="995"/>
                </a:lnTo>
                <a:lnTo>
                  <a:pt x="108" y="942"/>
                </a:lnTo>
                <a:lnTo>
                  <a:pt x="109" y="952"/>
                </a:lnTo>
                <a:lnTo>
                  <a:pt x="109" y="955"/>
                </a:lnTo>
                <a:lnTo>
                  <a:pt x="109" y="957"/>
                </a:lnTo>
                <a:lnTo>
                  <a:pt x="13" y="957"/>
                </a:lnTo>
                <a:lnTo>
                  <a:pt x="13" y="954"/>
                </a:lnTo>
                <a:lnTo>
                  <a:pt x="13" y="952"/>
                </a:lnTo>
                <a:lnTo>
                  <a:pt x="109" y="952"/>
                </a:lnTo>
                <a:lnTo>
                  <a:pt x="109" y="954"/>
                </a:lnTo>
                <a:cubicBezTo>
                  <a:pt x="109" y="958"/>
                  <a:pt x="109" y="961"/>
                  <a:pt x="108" y="964"/>
                </a:cubicBezTo>
                <a:lnTo>
                  <a:pt x="108" y="966"/>
                </a:lnTo>
                <a:cubicBezTo>
                  <a:pt x="103" y="989"/>
                  <a:pt x="83" y="1005"/>
                  <a:pt x="60" y="1005"/>
                </a:cubicBezTo>
                <a:cubicBezTo>
                  <a:pt x="38" y="1005"/>
                  <a:pt x="18" y="989"/>
                  <a:pt x="13" y="966"/>
                </a:cubicBezTo>
                <a:lnTo>
                  <a:pt x="13" y="964"/>
                </a:lnTo>
                <a:cubicBezTo>
                  <a:pt x="12" y="961"/>
                  <a:pt x="12" y="958"/>
                  <a:pt x="12" y="954"/>
                </a:cubicBezTo>
                <a:lnTo>
                  <a:pt x="12" y="950"/>
                </a:lnTo>
                <a:lnTo>
                  <a:pt x="12" y="947"/>
                </a:lnTo>
                <a:lnTo>
                  <a:pt x="108" y="947"/>
                </a:lnTo>
                <a:lnTo>
                  <a:pt x="108" y="953"/>
                </a:lnTo>
                <a:lnTo>
                  <a:pt x="108" y="962"/>
                </a:lnTo>
                <a:lnTo>
                  <a:pt x="108" y="971"/>
                </a:lnTo>
                <a:lnTo>
                  <a:pt x="108" y="976"/>
                </a:lnTo>
                <a:cubicBezTo>
                  <a:pt x="108" y="998"/>
                  <a:pt x="93" y="1018"/>
                  <a:pt x="71" y="1023"/>
                </a:cubicBezTo>
                <a:cubicBezTo>
                  <a:pt x="49" y="1028"/>
                  <a:pt x="27" y="1017"/>
                  <a:pt x="17" y="997"/>
                </a:cubicBezTo>
                <a:lnTo>
                  <a:pt x="17" y="996"/>
                </a:lnTo>
                <a:cubicBezTo>
                  <a:pt x="13" y="990"/>
                  <a:pt x="11" y="982"/>
                  <a:pt x="11" y="975"/>
                </a:cubicBezTo>
                <a:lnTo>
                  <a:pt x="12" y="975"/>
                </a:lnTo>
                <a:lnTo>
                  <a:pt x="11" y="965"/>
                </a:lnTo>
                <a:lnTo>
                  <a:pt x="11" y="961"/>
                </a:lnTo>
                <a:lnTo>
                  <a:pt x="107" y="961"/>
                </a:lnTo>
                <a:lnTo>
                  <a:pt x="107" y="963"/>
                </a:lnTo>
                <a:cubicBezTo>
                  <a:pt x="107" y="965"/>
                  <a:pt x="107" y="968"/>
                  <a:pt x="106" y="970"/>
                </a:cubicBezTo>
                <a:lnTo>
                  <a:pt x="106" y="973"/>
                </a:lnTo>
                <a:cubicBezTo>
                  <a:pt x="103" y="997"/>
                  <a:pt x="82" y="1014"/>
                  <a:pt x="58" y="1014"/>
                </a:cubicBezTo>
                <a:lnTo>
                  <a:pt x="57" y="1014"/>
                </a:lnTo>
                <a:lnTo>
                  <a:pt x="105" y="966"/>
                </a:lnTo>
                <a:lnTo>
                  <a:pt x="105" y="971"/>
                </a:lnTo>
                <a:lnTo>
                  <a:pt x="105" y="976"/>
                </a:lnTo>
                <a:cubicBezTo>
                  <a:pt x="105" y="1002"/>
                  <a:pt x="84" y="1024"/>
                  <a:pt x="57" y="1024"/>
                </a:cubicBezTo>
                <a:lnTo>
                  <a:pt x="57" y="1024"/>
                </a:lnTo>
                <a:cubicBezTo>
                  <a:pt x="34" y="1024"/>
                  <a:pt x="14" y="1008"/>
                  <a:pt x="10" y="985"/>
                </a:cubicBezTo>
                <a:lnTo>
                  <a:pt x="9" y="979"/>
                </a:lnTo>
                <a:lnTo>
                  <a:pt x="8" y="976"/>
                </a:lnTo>
                <a:cubicBezTo>
                  <a:pt x="8" y="973"/>
                  <a:pt x="7" y="971"/>
                  <a:pt x="7" y="968"/>
                </a:cubicBezTo>
                <a:lnTo>
                  <a:pt x="7" y="966"/>
                </a:lnTo>
                <a:cubicBezTo>
                  <a:pt x="7" y="941"/>
                  <a:pt x="27" y="920"/>
                  <a:pt x="53" y="919"/>
                </a:cubicBezTo>
                <a:cubicBezTo>
                  <a:pt x="78" y="917"/>
                  <a:pt x="100" y="936"/>
                  <a:pt x="103" y="961"/>
                </a:cubicBezTo>
                <a:lnTo>
                  <a:pt x="104" y="971"/>
                </a:lnTo>
                <a:lnTo>
                  <a:pt x="104" y="976"/>
                </a:lnTo>
                <a:cubicBezTo>
                  <a:pt x="104" y="1002"/>
                  <a:pt x="82" y="1024"/>
                  <a:pt x="56" y="1024"/>
                </a:cubicBezTo>
                <a:lnTo>
                  <a:pt x="55" y="1024"/>
                </a:lnTo>
                <a:lnTo>
                  <a:pt x="101" y="991"/>
                </a:lnTo>
                <a:lnTo>
                  <a:pt x="100" y="994"/>
                </a:lnTo>
                <a:lnTo>
                  <a:pt x="100" y="996"/>
                </a:lnTo>
                <a:cubicBezTo>
                  <a:pt x="92" y="1018"/>
                  <a:pt x="70" y="1032"/>
                  <a:pt x="46" y="1028"/>
                </a:cubicBezTo>
                <a:cubicBezTo>
                  <a:pt x="23" y="1024"/>
                  <a:pt x="6" y="1004"/>
                  <a:pt x="6" y="980"/>
                </a:cubicBezTo>
                <a:lnTo>
                  <a:pt x="6" y="978"/>
                </a:lnTo>
                <a:lnTo>
                  <a:pt x="6" y="973"/>
                </a:lnTo>
                <a:lnTo>
                  <a:pt x="6" y="968"/>
                </a:lnTo>
                <a:lnTo>
                  <a:pt x="6" y="966"/>
                </a:lnTo>
                <a:cubicBezTo>
                  <a:pt x="6" y="944"/>
                  <a:pt x="21" y="925"/>
                  <a:pt x="43" y="920"/>
                </a:cubicBezTo>
                <a:cubicBezTo>
                  <a:pt x="65" y="915"/>
                  <a:pt x="87" y="925"/>
                  <a:pt x="97" y="945"/>
                </a:cubicBezTo>
                <a:lnTo>
                  <a:pt x="97" y="946"/>
                </a:lnTo>
                <a:cubicBezTo>
                  <a:pt x="101" y="953"/>
                  <a:pt x="102" y="960"/>
                  <a:pt x="102" y="967"/>
                </a:cubicBezTo>
                <a:lnTo>
                  <a:pt x="102" y="970"/>
                </a:lnTo>
                <a:lnTo>
                  <a:pt x="102" y="976"/>
                </a:lnTo>
                <a:cubicBezTo>
                  <a:pt x="102" y="1002"/>
                  <a:pt x="81" y="1024"/>
                  <a:pt x="54" y="1024"/>
                </a:cubicBezTo>
                <a:lnTo>
                  <a:pt x="54" y="1024"/>
                </a:lnTo>
                <a:lnTo>
                  <a:pt x="53" y="1024"/>
                </a:lnTo>
                <a:lnTo>
                  <a:pt x="101" y="976"/>
                </a:lnTo>
                <a:lnTo>
                  <a:pt x="101" y="980"/>
                </a:lnTo>
                <a:lnTo>
                  <a:pt x="101" y="985"/>
                </a:lnTo>
                <a:lnTo>
                  <a:pt x="101" y="989"/>
                </a:lnTo>
                <a:lnTo>
                  <a:pt x="101" y="990"/>
                </a:lnTo>
                <a:lnTo>
                  <a:pt x="5" y="990"/>
                </a:lnTo>
                <a:lnTo>
                  <a:pt x="5" y="987"/>
                </a:lnTo>
                <a:lnTo>
                  <a:pt x="5" y="988"/>
                </a:lnTo>
                <a:lnTo>
                  <a:pt x="4" y="978"/>
                </a:lnTo>
                <a:lnTo>
                  <a:pt x="4" y="976"/>
                </a:lnTo>
                <a:lnTo>
                  <a:pt x="99" y="988"/>
                </a:lnTo>
                <a:lnTo>
                  <a:pt x="99" y="990"/>
                </a:lnTo>
                <a:lnTo>
                  <a:pt x="100" y="978"/>
                </a:lnTo>
                <a:lnTo>
                  <a:pt x="100" y="982"/>
                </a:lnTo>
                <a:lnTo>
                  <a:pt x="100" y="987"/>
                </a:lnTo>
                <a:cubicBezTo>
                  <a:pt x="100" y="990"/>
                  <a:pt x="100" y="992"/>
                  <a:pt x="99" y="995"/>
                </a:cubicBezTo>
                <a:lnTo>
                  <a:pt x="99" y="998"/>
                </a:lnTo>
                <a:cubicBezTo>
                  <a:pt x="95" y="1020"/>
                  <a:pt x="77" y="1036"/>
                  <a:pt x="55" y="1038"/>
                </a:cubicBezTo>
                <a:cubicBezTo>
                  <a:pt x="33" y="1040"/>
                  <a:pt x="13" y="1026"/>
                  <a:pt x="6" y="1005"/>
                </a:cubicBezTo>
                <a:lnTo>
                  <a:pt x="5" y="1004"/>
                </a:lnTo>
                <a:lnTo>
                  <a:pt x="4" y="1001"/>
                </a:lnTo>
                <a:cubicBezTo>
                  <a:pt x="0" y="986"/>
                  <a:pt x="2" y="970"/>
                  <a:pt x="11" y="957"/>
                </a:cubicBezTo>
                <a:cubicBezTo>
                  <a:pt x="20" y="945"/>
                  <a:pt x="35" y="937"/>
                  <a:pt x="50" y="937"/>
                </a:cubicBezTo>
                <a:lnTo>
                  <a:pt x="50" y="937"/>
                </a:lnTo>
                <a:lnTo>
                  <a:pt x="51" y="937"/>
                </a:lnTo>
                <a:lnTo>
                  <a:pt x="3" y="985"/>
                </a:lnTo>
                <a:lnTo>
                  <a:pt x="3" y="982"/>
                </a:lnTo>
                <a:lnTo>
                  <a:pt x="4" y="994"/>
                </a:lnTo>
                <a:lnTo>
                  <a:pt x="4" y="992"/>
                </a:lnTo>
                <a:lnTo>
                  <a:pt x="98" y="986"/>
                </a:lnTo>
                <a:lnTo>
                  <a:pt x="98" y="989"/>
                </a:lnTo>
                <a:lnTo>
                  <a:pt x="97" y="994"/>
                </a:lnTo>
                <a:lnTo>
                  <a:pt x="97" y="986"/>
                </a:lnTo>
                <a:lnTo>
                  <a:pt x="97" y="989"/>
                </a:lnTo>
                <a:lnTo>
                  <a:pt x="98" y="993"/>
                </a:lnTo>
                <a:lnTo>
                  <a:pt x="2" y="999"/>
                </a:lnTo>
                <a:lnTo>
                  <a:pt x="2" y="998"/>
                </a:lnTo>
                <a:lnTo>
                  <a:pt x="2" y="994"/>
                </a:lnTo>
                <a:lnTo>
                  <a:pt x="3" y="1002"/>
                </a:lnTo>
                <a:lnTo>
                  <a:pt x="3" y="999"/>
                </a:lnTo>
                <a:cubicBezTo>
                  <a:pt x="2" y="997"/>
                  <a:pt x="2" y="994"/>
                  <a:pt x="2" y="991"/>
                </a:cubicBezTo>
                <a:lnTo>
                  <a:pt x="2" y="990"/>
                </a:lnTo>
                <a:lnTo>
                  <a:pt x="97" y="999"/>
                </a:lnTo>
                <a:lnTo>
                  <a:pt x="97" y="998"/>
                </a:lnTo>
                <a:lnTo>
                  <a:pt x="97" y="1002"/>
                </a:lnTo>
                <a:lnTo>
                  <a:pt x="96" y="1001"/>
                </a:lnTo>
                <a:lnTo>
                  <a:pt x="96" y="1004"/>
                </a:lnTo>
                <a:cubicBezTo>
                  <a:pt x="96" y="1031"/>
                  <a:pt x="75" y="1052"/>
                  <a:pt x="48" y="1052"/>
                </a:cubicBezTo>
                <a:cubicBezTo>
                  <a:pt x="22" y="1052"/>
                  <a:pt x="0" y="1031"/>
                  <a:pt x="0" y="100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3"/>
          <p:cNvSpPr>
            <a:spLocks/>
          </p:cNvSpPr>
          <p:nvPr/>
        </p:nvSpPr>
        <p:spPr bwMode="auto">
          <a:xfrm>
            <a:off x="6677025" y="4084638"/>
            <a:ext cx="80962" cy="360363"/>
          </a:xfrm>
          <a:custGeom>
            <a:avLst/>
            <a:gdLst>
              <a:gd name="T0" fmla="*/ 15 w 281"/>
              <a:gd name="T1" fmla="*/ 1152 h 1256"/>
              <a:gd name="T2" fmla="*/ 116 w 281"/>
              <a:gd name="T3" fmla="*/ 1128 h 1256"/>
              <a:gd name="T4" fmla="*/ 93 w 281"/>
              <a:gd name="T5" fmla="*/ 1045 h 1256"/>
              <a:gd name="T6" fmla="*/ 30 w 281"/>
              <a:gd name="T7" fmla="*/ 1041 h 1256"/>
              <a:gd name="T8" fmla="*/ 129 w 281"/>
              <a:gd name="T9" fmla="*/ 1017 h 1256"/>
              <a:gd name="T10" fmla="*/ 36 w 281"/>
              <a:gd name="T11" fmla="*/ 1000 h 1256"/>
              <a:gd name="T12" fmla="*/ 140 w 281"/>
              <a:gd name="T13" fmla="*/ 932 h 1256"/>
              <a:gd name="T14" fmla="*/ 94 w 281"/>
              <a:gd name="T15" fmla="*/ 859 h 1256"/>
              <a:gd name="T16" fmla="*/ 156 w 281"/>
              <a:gd name="T17" fmla="*/ 862 h 1256"/>
              <a:gd name="T18" fmla="*/ 117 w 281"/>
              <a:gd name="T19" fmla="*/ 788 h 1256"/>
              <a:gd name="T20" fmla="*/ 69 w 281"/>
              <a:gd name="T21" fmla="*/ 819 h 1256"/>
              <a:gd name="T22" fmla="*/ 65 w 281"/>
              <a:gd name="T23" fmla="*/ 779 h 1256"/>
              <a:gd name="T24" fmla="*/ 81 w 281"/>
              <a:gd name="T25" fmla="*/ 724 h 1256"/>
              <a:gd name="T26" fmla="*/ 89 w 281"/>
              <a:gd name="T27" fmla="*/ 706 h 1256"/>
              <a:gd name="T28" fmla="*/ 184 w 281"/>
              <a:gd name="T29" fmla="*/ 674 h 1256"/>
              <a:gd name="T30" fmla="*/ 180 w 281"/>
              <a:gd name="T31" fmla="*/ 672 h 1256"/>
              <a:gd name="T32" fmla="*/ 144 w 281"/>
              <a:gd name="T33" fmla="*/ 560 h 1256"/>
              <a:gd name="T34" fmla="*/ 104 w 281"/>
              <a:gd name="T35" fmla="*/ 556 h 1256"/>
              <a:gd name="T36" fmla="*/ 207 w 281"/>
              <a:gd name="T37" fmla="*/ 532 h 1256"/>
              <a:gd name="T38" fmla="*/ 122 w 281"/>
              <a:gd name="T39" fmla="*/ 482 h 1256"/>
              <a:gd name="T40" fmla="*/ 222 w 281"/>
              <a:gd name="T41" fmla="*/ 458 h 1256"/>
              <a:gd name="T42" fmla="*/ 124 w 281"/>
              <a:gd name="T43" fmla="*/ 423 h 1256"/>
              <a:gd name="T44" fmla="*/ 139 w 281"/>
              <a:gd name="T45" fmla="*/ 359 h 1256"/>
              <a:gd name="T46" fmla="*/ 237 w 281"/>
              <a:gd name="T47" fmla="*/ 322 h 1256"/>
              <a:gd name="T48" fmla="*/ 192 w 281"/>
              <a:gd name="T49" fmla="*/ 366 h 1256"/>
              <a:gd name="T50" fmla="*/ 247 w 281"/>
              <a:gd name="T51" fmla="*/ 265 h 1256"/>
              <a:gd name="T52" fmla="*/ 158 w 281"/>
              <a:gd name="T53" fmla="*/ 212 h 1256"/>
              <a:gd name="T54" fmla="*/ 163 w 281"/>
              <a:gd name="T55" fmla="*/ 209 h 1256"/>
              <a:gd name="T56" fmla="*/ 174 w 281"/>
              <a:gd name="T57" fmla="*/ 171 h 1256"/>
              <a:gd name="T58" fmla="*/ 222 w 281"/>
              <a:gd name="T59" fmla="*/ 94 h 1256"/>
              <a:gd name="T60" fmla="*/ 222 w 281"/>
              <a:gd name="T61" fmla="*/ 143 h 1256"/>
              <a:gd name="T62" fmla="*/ 229 w 281"/>
              <a:gd name="T63" fmla="*/ 18 h 1256"/>
              <a:gd name="T64" fmla="*/ 179 w 281"/>
              <a:gd name="T65" fmla="*/ 85 h 1256"/>
              <a:gd name="T66" fmla="*/ 174 w 281"/>
              <a:gd name="T67" fmla="*/ 109 h 1256"/>
              <a:gd name="T68" fmla="*/ 175 w 281"/>
              <a:gd name="T69" fmla="*/ 165 h 1256"/>
              <a:gd name="T70" fmla="*/ 173 w 281"/>
              <a:gd name="T71" fmla="*/ 193 h 1256"/>
              <a:gd name="T72" fmla="*/ 254 w 281"/>
              <a:gd name="T73" fmla="*/ 220 h 1256"/>
              <a:gd name="T74" fmla="*/ 252 w 281"/>
              <a:gd name="T75" fmla="*/ 263 h 1256"/>
              <a:gd name="T76" fmla="*/ 239 w 281"/>
              <a:gd name="T77" fmla="*/ 283 h 1256"/>
              <a:gd name="T78" fmla="*/ 144 w 281"/>
              <a:gd name="T79" fmla="*/ 323 h 1256"/>
              <a:gd name="T80" fmla="*/ 178 w 281"/>
              <a:gd name="T81" fmla="*/ 418 h 1256"/>
              <a:gd name="T82" fmla="*/ 125 w 281"/>
              <a:gd name="T83" fmla="*/ 403 h 1256"/>
              <a:gd name="T84" fmla="*/ 122 w 281"/>
              <a:gd name="T85" fmla="*/ 461 h 1256"/>
              <a:gd name="T86" fmla="*/ 172 w 281"/>
              <a:gd name="T87" fmla="*/ 441 h 1256"/>
              <a:gd name="T88" fmla="*/ 206 w 281"/>
              <a:gd name="T89" fmla="*/ 509 h 1256"/>
              <a:gd name="T90" fmla="*/ 202 w 281"/>
              <a:gd name="T91" fmla="*/ 565 h 1256"/>
              <a:gd name="T92" fmla="*/ 194 w 281"/>
              <a:gd name="T93" fmla="*/ 604 h 1256"/>
              <a:gd name="T94" fmla="*/ 96 w 281"/>
              <a:gd name="T95" fmla="*/ 648 h 1256"/>
              <a:gd name="T96" fmla="*/ 88 w 281"/>
              <a:gd name="T97" fmla="*/ 670 h 1256"/>
              <a:gd name="T98" fmla="*/ 183 w 281"/>
              <a:gd name="T99" fmla="*/ 715 h 1256"/>
              <a:gd name="T100" fmla="*/ 168 w 281"/>
              <a:gd name="T101" fmla="*/ 754 h 1256"/>
              <a:gd name="T102" fmla="*/ 166 w 281"/>
              <a:gd name="T103" fmla="*/ 790 h 1256"/>
              <a:gd name="T104" fmla="*/ 166 w 281"/>
              <a:gd name="T105" fmla="*/ 831 h 1256"/>
              <a:gd name="T106" fmla="*/ 161 w 281"/>
              <a:gd name="T107" fmla="*/ 858 h 1256"/>
              <a:gd name="T108" fmla="*/ 148 w 281"/>
              <a:gd name="T109" fmla="*/ 877 h 1256"/>
              <a:gd name="T110" fmla="*/ 92 w 281"/>
              <a:gd name="T111" fmla="*/ 970 h 1256"/>
              <a:gd name="T112" fmla="*/ 89 w 281"/>
              <a:gd name="T113" fmla="*/ 916 h 1256"/>
              <a:gd name="T114" fmla="*/ 129 w 281"/>
              <a:gd name="T115" fmla="*/ 1007 h 1256"/>
              <a:gd name="T116" fmla="*/ 31 w 281"/>
              <a:gd name="T117" fmla="*/ 1045 h 1256"/>
              <a:gd name="T118" fmla="*/ 121 w 281"/>
              <a:gd name="T119" fmla="*/ 1099 h 1256"/>
              <a:gd name="T120" fmla="*/ 116 w 281"/>
              <a:gd name="T121" fmla="*/ 1128 h 1256"/>
              <a:gd name="T122" fmla="*/ 109 w 281"/>
              <a:gd name="T123" fmla="*/ 1150 h 1256"/>
              <a:gd name="T124" fmla="*/ 101 w 281"/>
              <a:gd name="T125" fmla="*/ 1200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" h="1256">
                <a:moveTo>
                  <a:pt x="99" y="1188"/>
                </a:moveTo>
                <a:lnTo>
                  <a:pt x="100" y="1191"/>
                </a:lnTo>
                <a:lnTo>
                  <a:pt x="94" y="1175"/>
                </a:lnTo>
                <a:lnTo>
                  <a:pt x="95" y="1178"/>
                </a:lnTo>
                <a:lnTo>
                  <a:pt x="7" y="1214"/>
                </a:lnTo>
                <a:lnTo>
                  <a:pt x="7" y="1212"/>
                </a:lnTo>
                <a:cubicBezTo>
                  <a:pt x="6" y="1208"/>
                  <a:pt x="5" y="1204"/>
                  <a:pt x="5" y="1200"/>
                </a:cubicBezTo>
                <a:lnTo>
                  <a:pt x="5" y="1197"/>
                </a:lnTo>
                <a:cubicBezTo>
                  <a:pt x="5" y="1192"/>
                  <a:pt x="6" y="1187"/>
                  <a:pt x="8" y="1182"/>
                </a:cubicBezTo>
                <a:lnTo>
                  <a:pt x="9" y="1179"/>
                </a:lnTo>
                <a:lnTo>
                  <a:pt x="9" y="1178"/>
                </a:lnTo>
                <a:cubicBezTo>
                  <a:pt x="16" y="1157"/>
                  <a:pt x="36" y="1144"/>
                  <a:pt x="58" y="1145"/>
                </a:cubicBezTo>
                <a:cubicBezTo>
                  <a:pt x="80" y="1146"/>
                  <a:pt x="98" y="1162"/>
                  <a:pt x="102" y="1184"/>
                </a:cubicBezTo>
                <a:lnTo>
                  <a:pt x="103" y="1186"/>
                </a:lnTo>
                <a:lnTo>
                  <a:pt x="103" y="1186"/>
                </a:lnTo>
                <a:lnTo>
                  <a:pt x="8" y="1192"/>
                </a:lnTo>
                <a:lnTo>
                  <a:pt x="9" y="1188"/>
                </a:lnTo>
                <a:lnTo>
                  <a:pt x="8" y="1188"/>
                </a:lnTo>
                <a:lnTo>
                  <a:pt x="104" y="1197"/>
                </a:lnTo>
                <a:lnTo>
                  <a:pt x="103" y="1200"/>
                </a:lnTo>
                <a:lnTo>
                  <a:pt x="103" y="1202"/>
                </a:lnTo>
                <a:lnTo>
                  <a:pt x="9" y="1181"/>
                </a:lnTo>
                <a:lnTo>
                  <a:pt x="9" y="1179"/>
                </a:lnTo>
                <a:lnTo>
                  <a:pt x="9" y="1180"/>
                </a:lnTo>
                <a:cubicBezTo>
                  <a:pt x="13" y="1157"/>
                  <a:pt x="33" y="1140"/>
                  <a:pt x="56" y="1140"/>
                </a:cubicBezTo>
                <a:lnTo>
                  <a:pt x="57" y="1140"/>
                </a:lnTo>
                <a:lnTo>
                  <a:pt x="10" y="1179"/>
                </a:lnTo>
                <a:lnTo>
                  <a:pt x="10" y="1176"/>
                </a:lnTo>
                <a:lnTo>
                  <a:pt x="11" y="1172"/>
                </a:lnTo>
                <a:cubicBezTo>
                  <a:pt x="17" y="1148"/>
                  <a:pt x="40" y="1133"/>
                  <a:pt x="64" y="1136"/>
                </a:cubicBezTo>
                <a:cubicBezTo>
                  <a:pt x="88" y="1139"/>
                  <a:pt x="106" y="1159"/>
                  <a:pt x="106" y="1183"/>
                </a:cubicBezTo>
                <a:lnTo>
                  <a:pt x="106" y="1186"/>
                </a:lnTo>
                <a:lnTo>
                  <a:pt x="106" y="1188"/>
                </a:lnTo>
                <a:cubicBezTo>
                  <a:pt x="106" y="1214"/>
                  <a:pt x="84" y="1236"/>
                  <a:pt x="58" y="1236"/>
                </a:cubicBezTo>
                <a:cubicBezTo>
                  <a:pt x="31" y="1236"/>
                  <a:pt x="10" y="1214"/>
                  <a:pt x="10" y="1188"/>
                </a:cubicBezTo>
                <a:lnTo>
                  <a:pt x="10" y="1185"/>
                </a:lnTo>
                <a:lnTo>
                  <a:pt x="10" y="1181"/>
                </a:lnTo>
                <a:lnTo>
                  <a:pt x="10" y="1174"/>
                </a:lnTo>
                <a:cubicBezTo>
                  <a:pt x="10" y="1147"/>
                  <a:pt x="31" y="1126"/>
                  <a:pt x="58" y="1126"/>
                </a:cubicBezTo>
                <a:lnTo>
                  <a:pt x="58" y="1126"/>
                </a:lnTo>
                <a:lnTo>
                  <a:pt x="60" y="1126"/>
                </a:lnTo>
                <a:lnTo>
                  <a:pt x="12" y="1179"/>
                </a:lnTo>
                <a:lnTo>
                  <a:pt x="12" y="1174"/>
                </a:lnTo>
                <a:cubicBezTo>
                  <a:pt x="10" y="1160"/>
                  <a:pt x="15" y="1147"/>
                  <a:pt x="24" y="1137"/>
                </a:cubicBezTo>
                <a:cubicBezTo>
                  <a:pt x="33" y="1127"/>
                  <a:pt x="46" y="1121"/>
                  <a:pt x="59" y="1121"/>
                </a:cubicBezTo>
                <a:lnTo>
                  <a:pt x="60" y="1121"/>
                </a:lnTo>
                <a:lnTo>
                  <a:pt x="61" y="1121"/>
                </a:lnTo>
                <a:lnTo>
                  <a:pt x="62" y="1121"/>
                </a:lnTo>
                <a:lnTo>
                  <a:pt x="63" y="1121"/>
                </a:lnTo>
                <a:lnTo>
                  <a:pt x="15" y="1169"/>
                </a:lnTo>
                <a:lnTo>
                  <a:pt x="15" y="1165"/>
                </a:lnTo>
                <a:lnTo>
                  <a:pt x="15" y="1163"/>
                </a:lnTo>
                <a:lnTo>
                  <a:pt x="14" y="1157"/>
                </a:lnTo>
                <a:lnTo>
                  <a:pt x="14" y="1150"/>
                </a:lnTo>
                <a:cubicBezTo>
                  <a:pt x="14" y="1123"/>
                  <a:pt x="35" y="1102"/>
                  <a:pt x="62" y="1102"/>
                </a:cubicBezTo>
                <a:cubicBezTo>
                  <a:pt x="88" y="1102"/>
                  <a:pt x="110" y="1123"/>
                  <a:pt x="110" y="1150"/>
                </a:cubicBezTo>
                <a:lnTo>
                  <a:pt x="110" y="1152"/>
                </a:lnTo>
                <a:lnTo>
                  <a:pt x="110" y="1156"/>
                </a:lnTo>
                <a:lnTo>
                  <a:pt x="110" y="1157"/>
                </a:lnTo>
                <a:lnTo>
                  <a:pt x="110" y="1164"/>
                </a:lnTo>
                <a:cubicBezTo>
                  <a:pt x="110" y="1191"/>
                  <a:pt x="89" y="1212"/>
                  <a:pt x="62" y="1212"/>
                </a:cubicBezTo>
                <a:cubicBezTo>
                  <a:pt x="36" y="1212"/>
                  <a:pt x="14" y="1191"/>
                  <a:pt x="14" y="1164"/>
                </a:cubicBezTo>
                <a:lnTo>
                  <a:pt x="14" y="1163"/>
                </a:lnTo>
                <a:lnTo>
                  <a:pt x="14" y="1160"/>
                </a:lnTo>
                <a:lnTo>
                  <a:pt x="14" y="1159"/>
                </a:lnTo>
                <a:cubicBezTo>
                  <a:pt x="13" y="1146"/>
                  <a:pt x="17" y="1133"/>
                  <a:pt x="27" y="1123"/>
                </a:cubicBezTo>
                <a:cubicBezTo>
                  <a:pt x="36" y="1113"/>
                  <a:pt x="48" y="1107"/>
                  <a:pt x="62" y="1107"/>
                </a:cubicBezTo>
                <a:lnTo>
                  <a:pt x="63" y="1107"/>
                </a:lnTo>
                <a:lnTo>
                  <a:pt x="16" y="1147"/>
                </a:lnTo>
                <a:lnTo>
                  <a:pt x="16" y="1144"/>
                </a:lnTo>
                <a:lnTo>
                  <a:pt x="15" y="1152"/>
                </a:lnTo>
                <a:lnTo>
                  <a:pt x="15" y="1150"/>
                </a:lnTo>
                <a:lnTo>
                  <a:pt x="108" y="1168"/>
                </a:lnTo>
                <a:lnTo>
                  <a:pt x="107" y="1170"/>
                </a:lnTo>
                <a:lnTo>
                  <a:pt x="110" y="1162"/>
                </a:lnTo>
                <a:lnTo>
                  <a:pt x="109" y="1164"/>
                </a:lnTo>
                <a:cubicBezTo>
                  <a:pt x="105" y="1186"/>
                  <a:pt x="86" y="1202"/>
                  <a:pt x="63" y="1203"/>
                </a:cubicBezTo>
                <a:cubicBezTo>
                  <a:pt x="41" y="1203"/>
                  <a:pt x="21" y="1188"/>
                  <a:pt x="15" y="1167"/>
                </a:cubicBezTo>
                <a:lnTo>
                  <a:pt x="15" y="1165"/>
                </a:lnTo>
                <a:cubicBezTo>
                  <a:pt x="14" y="1161"/>
                  <a:pt x="13" y="1157"/>
                  <a:pt x="13" y="1153"/>
                </a:cubicBezTo>
                <a:lnTo>
                  <a:pt x="13" y="1150"/>
                </a:lnTo>
                <a:cubicBezTo>
                  <a:pt x="13" y="1123"/>
                  <a:pt x="35" y="1102"/>
                  <a:pt x="61" y="1102"/>
                </a:cubicBezTo>
                <a:lnTo>
                  <a:pt x="62" y="1102"/>
                </a:lnTo>
                <a:lnTo>
                  <a:pt x="62" y="1102"/>
                </a:lnTo>
                <a:cubicBezTo>
                  <a:pt x="89" y="1102"/>
                  <a:pt x="110" y="1123"/>
                  <a:pt x="110" y="1150"/>
                </a:cubicBezTo>
                <a:lnTo>
                  <a:pt x="110" y="1155"/>
                </a:lnTo>
                <a:lnTo>
                  <a:pt x="110" y="1158"/>
                </a:lnTo>
                <a:lnTo>
                  <a:pt x="110" y="1159"/>
                </a:lnTo>
                <a:cubicBezTo>
                  <a:pt x="110" y="1186"/>
                  <a:pt x="89" y="1207"/>
                  <a:pt x="62" y="1207"/>
                </a:cubicBezTo>
                <a:cubicBezTo>
                  <a:pt x="36" y="1207"/>
                  <a:pt x="14" y="1186"/>
                  <a:pt x="14" y="1159"/>
                </a:cubicBezTo>
                <a:lnTo>
                  <a:pt x="14" y="1157"/>
                </a:lnTo>
                <a:lnTo>
                  <a:pt x="15" y="1148"/>
                </a:lnTo>
                <a:lnTo>
                  <a:pt x="15" y="1145"/>
                </a:lnTo>
                <a:lnTo>
                  <a:pt x="15" y="1145"/>
                </a:lnTo>
                <a:lnTo>
                  <a:pt x="62" y="1188"/>
                </a:lnTo>
                <a:lnTo>
                  <a:pt x="62" y="1188"/>
                </a:lnTo>
                <a:cubicBezTo>
                  <a:pt x="35" y="1188"/>
                  <a:pt x="14" y="1167"/>
                  <a:pt x="14" y="1140"/>
                </a:cubicBezTo>
                <a:cubicBezTo>
                  <a:pt x="14" y="1114"/>
                  <a:pt x="35" y="1092"/>
                  <a:pt x="62" y="1092"/>
                </a:cubicBezTo>
                <a:lnTo>
                  <a:pt x="63" y="1092"/>
                </a:lnTo>
                <a:lnTo>
                  <a:pt x="63" y="1092"/>
                </a:lnTo>
                <a:lnTo>
                  <a:pt x="66" y="1092"/>
                </a:lnTo>
                <a:lnTo>
                  <a:pt x="18" y="1140"/>
                </a:lnTo>
                <a:lnTo>
                  <a:pt x="18" y="1137"/>
                </a:lnTo>
                <a:lnTo>
                  <a:pt x="18" y="1136"/>
                </a:lnTo>
                <a:cubicBezTo>
                  <a:pt x="18" y="1111"/>
                  <a:pt x="37" y="1090"/>
                  <a:pt x="62" y="1088"/>
                </a:cubicBezTo>
                <a:cubicBezTo>
                  <a:pt x="87" y="1086"/>
                  <a:pt x="109" y="1103"/>
                  <a:pt x="113" y="1128"/>
                </a:cubicBezTo>
                <a:lnTo>
                  <a:pt x="114" y="1131"/>
                </a:lnTo>
                <a:cubicBezTo>
                  <a:pt x="114" y="1134"/>
                  <a:pt x="114" y="1136"/>
                  <a:pt x="114" y="1139"/>
                </a:cubicBezTo>
                <a:lnTo>
                  <a:pt x="114" y="1143"/>
                </a:lnTo>
                <a:lnTo>
                  <a:pt x="115" y="1143"/>
                </a:lnTo>
                <a:lnTo>
                  <a:pt x="115" y="1150"/>
                </a:lnTo>
                <a:cubicBezTo>
                  <a:pt x="115" y="1176"/>
                  <a:pt x="93" y="1198"/>
                  <a:pt x="67" y="1198"/>
                </a:cubicBezTo>
                <a:cubicBezTo>
                  <a:pt x="40" y="1198"/>
                  <a:pt x="19" y="1176"/>
                  <a:pt x="19" y="1150"/>
                </a:cubicBezTo>
                <a:lnTo>
                  <a:pt x="19" y="1149"/>
                </a:lnTo>
                <a:lnTo>
                  <a:pt x="19" y="1146"/>
                </a:lnTo>
                <a:lnTo>
                  <a:pt x="19" y="1144"/>
                </a:lnTo>
                <a:lnTo>
                  <a:pt x="18" y="1136"/>
                </a:lnTo>
                <a:cubicBezTo>
                  <a:pt x="18" y="1109"/>
                  <a:pt x="40" y="1088"/>
                  <a:pt x="66" y="1088"/>
                </a:cubicBezTo>
                <a:lnTo>
                  <a:pt x="68" y="1088"/>
                </a:lnTo>
                <a:lnTo>
                  <a:pt x="20" y="1136"/>
                </a:lnTo>
                <a:lnTo>
                  <a:pt x="20" y="1133"/>
                </a:lnTo>
                <a:lnTo>
                  <a:pt x="20" y="1128"/>
                </a:lnTo>
                <a:lnTo>
                  <a:pt x="20" y="1130"/>
                </a:lnTo>
                <a:lnTo>
                  <a:pt x="20" y="1131"/>
                </a:lnTo>
                <a:lnTo>
                  <a:pt x="115" y="1121"/>
                </a:lnTo>
                <a:lnTo>
                  <a:pt x="115" y="1123"/>
                </a:lnTo>
                <a:lnTo>
                  <a:pt x="114" y="1115"/>
                </a:lnTo>
                <a:lnTo>
                  <a:pt x="115" y="1118"/>
                </a:lnTo>
                <a:cubicBezTo>
                  <a:pt x="115" y="1121"/>
                  <a:pt x="115" y="1123"/>
                  <a:pt x="115" y="1126"/>
                </a:cubicBezTo>
                <a:lnTo>
                  <a:pt x="115" y="1129"/>
                </a:lnTo>
                <a:lnTo>
                  <a:pt x="115" y="1131"/>
                </a:lnTo>
                <a:cubicBezTo>
                  <a:pt x="115" y="1157"/>
                  <a:pt x="94" y="1179"/>
                  <a:pt x="67" y="1179"/>
                </a:cubicBezTo>
                <a:cubicBezTo>
                  <a:pt x="41" y="1179"/>
                  <a:pt x="19" y="1157"/>
                  <a:pt x="19" y="1131"/>
                </a:cubicBezTo>
                <a:lnTo>
                  <a:pt x="19" y="1129"/>
                </a:lnTo>
                <a:lnTo>
                  <a:pt x="19" y="1126"/>
                </a:lnTo>
                <a:lnTo>
                  <a:pt x="19" y="1123"/>
                </a:lnTo>
                <a:lnTo>
                  <a:pt x="19" y="1121"/>
                </a:lnTo>
                <a:cubicBezTo>
                  <a:pt x="19" y="1095"/>
                  <a:pt x="41" y="1073"/>
                  <a:pt x="67" y="1073"/>
                </a:cubicBezTo>
                <a:cubicBezTo>
                  <a:pt x="94" y="1073"/>
                  <a:pt x="115" y="1095"/>
                  <a:pt x="115" y="1121"/>
                </a:cubicBezTo>
                <a:lnTo>
                  <a:pt x="115" y="1124"/>
                </a:lnTo>
                <a:lnTo>
                  <a:pt x="116" y="1124"/>
                </a:lnTo>
                <a:lnTo>
                  <a:pt x="116" y="1128"/>
                </a:lnTo>
                <a:lnTo>
                  <a:pt x="116" y="1136"/>
                </a:lnTo>
                <a:cubicBezTo>
                  <a:pt x="116" y="1162"/>
                  <a:pt x="95" y="1184"/>
                  <a:pt x="68" y="1184"/>
                </a:cubicBezTo>
                <a:cubicBezTo>
                  <a:pt x="42" y="1184"/>
                  <a:pt x="20" y="1162"/>
                  <a:pt x="20" y="1136"/>
                </a:cubicBezTo>
                <a:lnTo>
                  <a:pt x="20" y="1135"/>
                </a:lnTo>
                <a:lnTo>
                  <a:pt x="21" y="1143"/>
                </a:lnTo>
                <a:lnTo>
                  <a:pt x="21" y="1140"/>
                </a:lnTo>
                <a:lnTo>
                  <a:pt x="20" y="1131"/>
                </a:lnTo>
                <a:lnTo>
                  <a:pt x="19" y="1126"/>
                </a:lnTo>
                <a:cubicBezTo>
                  <a:pt x="18" y="1113"/>
                  <a:pt x="22" y="1099"/>
                  <a:pt x="31" y="1089"/>
                </a:cubicBezTo>
                <a:cubicBezTo>
                  <a:pt x="40" y="1079"/>
                  <a:pt x="53" y="1073"/>
                  <a:pt x="67" y="1073"/>
                </a:cubicBezTo>
                <a:lnTo>
                  <a:pt x="67" y="1073"/>
                </a:lnTo>
                <a:cubicBezTo>
                  <a:pt x="92" y="1073"/>
                  <a:pt x="113" y="1093"/>
                  <a:pt x="115" y="1117"/>
                </a:cubicBezTo>
                <a:lnTo>
                  <a:pt x="116" y="1123"/>
                </a:lnTo>
                <a:lnTo>
                  <a:pt x="116" y="1130"/>
                </a:lnTo>
                <a:lnTo>
                  <a:pt x="116" y="1131"/>
                </a:lnTo>
                <a:cubicBezTo>
                  <a:pt x="116" y="1157"/>
                  <a:pt x="94" y="1179"/>
                  <a:pt x="68" y="1179"/>
                </a:cubicBezTo>
                <a:cubicBezTo>
                  <a:pt x="41" y="1179"/>
                  <a:pt x="20" y="1157"/>
                  <a:pt x="20" y="1131"/>
                </a:cubicBezTo>
                <a:lnTo>
                  <a:pt x="20" y="1128"/>
                </a:lnTo>
                <a:lnTo>
                  <a:pt x="20" y="1122"/>
                </a:lnTo>
                <a:lnTo>
                  <a:pt x="20" y="1116"/>
                </a:lnTo>
                <a:lnTo>
                  <a:pt x="20" y="1112"/>
                </a:lnTo>
                <a:lnTo>
                  <a:pt x="116" y="1116"/>
                </a:lnTo>
                <a:lnTo>
                  <a:pt x="115" y="1122"/>
                </a:lnTo>
                <a:lnTo>
                  <a:pt x="115" y="1121"/>
                </a:lnTo>
                <a:lnTo>
                  <a:pt x="21" y="1110"/>
                </a:lnTo>
                <a:lnTo>
                  <a:pt x="22" y="1106"/>
                </a:lnTo>
                <a:lnTo>
                  <a:pt x="21" y="1113"/>
                </a:lnTo>
                <a:lnTo>
                  <a:pt x="21" y="1108"/>
                </a:lnTo>
                <a:lnTo>
                  <a:pt x="69" y="1160"/>
                </a:lnTo>
                <a:lnTo>
                  <a:pt x="67" y="1160"/>
                </a:lnTo>
                <a:lnTo>
                  <a:pt x="115" y="1112"/>
                </a:lnTo>
                <a:lnTo>
                  <a:pt x="115" y="1115"/>
                </a:lnTo>
                <a:lnTo>
                  <a:pt x="114" y="1103"/>
                </a:lnTo>
                <a:lnTo>
                  <a:pt x="114" y="1105"/>
                </a:lnTo>
                <a:lnTo>
                  <a:pt x="19" y="1117"/>
                </a:lnTo>
                <a:lnTo>
                  <a:pt x="19" y="1115"/>
                </a:lnTo>
                <a:lnTo>
                  <a:pt x="19" y="1112"/>
                </a:lnTo>
                <a:cubicBezTo>
                  <a:pt x="19" y="1085"/>
                  <a:pt x="41" y="1064"/>
                  <a:pt x="67" y="1064"/>
                </a:cubicBezTo>
                <a:lnTo>
                  <a:pt x="68" y="1064"/>
                </a:lnTo>
                <a:cubicBezTo>
                  <a:pt x="94" y="1064"/>
                  <a:pt x="116" y="1085"/>
                  <a:pt x="116" y="1112"/>
                </a:cubicBezTo>
                <a:cubicBezTo>
                  <a:pt x="116" y="1138"/>
                  <a:pt x="94" y="1160"/>
                  <a:pt x="68" y="1160"/>
                </a:cubicBezTo>
                <a:lnTo>
                  <a:pt x="67" y="1160"/>
                </a:lnTo>
                <a:lnTo>
                  <a:pt x="67" y="1160"/>
                </a:lnTo>
                <a:cubicBezTo>
                  <a:pt x="43" y="1160"/>
                  <a:pt x="22" y="1142"/>
                  <a:pt x="19" y="1117"/>
                </a:cubicBezTo>
                <a:lnTo>
                  <a:pt x="19" y="1113"/>
                </a:lnTo>
                <a:cubicBezTo>
                  <a:pt x="18" y="1108"/>
                  <a:pt x="18" y="1104"/>
                  <a:pt x="19" y="1100"/>
                </a:cubicBezTo>
                <a:lnTo>
                  <a:pt x="20" y="1097"/>
                </a:lnTo>
                <a:lnTo>
                  <a:pt x="21" y="1091"/>
                </a:lnTo>
                <a:cubicBezTo>
                  <a:pt x="26" y="1071"/>
                  <a:pt x="43" y="1056"/>
                  <a:pt x="64" y="1055"/>
                </a:cubicBezTo>
                <a:cubicBezTo>
                  <a:pt x="85" y="1053"/>
                  <a:pt x="104" y="1065"/>
                  <a:pt x="112" y="1085"/>
                </a:cubicBezTo>
                <a:lnTo>
                  <a:pt x="113" y="1087"/>
                </a:lnTo>
                <a:cubicBezTo>
                  <a:pt x="114" y="1090"/>
                  <a:pt x="115" y="1093"/>
                  <a:pt x="116" y="1096"/>
                </a:cubicBezTo>
                <a:lnTo>
                  <a:pt x="116" y="1098"/>
                </a:lnTo>
                <a:lnTo>
                  <a:pt x="21" y="1107"/>
                </a:lnTo>
                <a:lnTo>
                  <a:pt x="21" y="1105"/>
                </a:lnTo>
                <a:lnTo>
                  <a:pt x="21" y="1102"/>
                </a:lnTo>
                <a:lnTo>
                  <a:pt x="22" y="1093"/>
                </a:lnTo>
                <a:lnTo>
                  <a:pt x="22" y="1107"/>
                </a:lnTo>
                <a:lnTo>
                  <a:pt x="21" y="1102"/>
                </a:lnTo>
                <a:cubicBezTo>
                  <a:pt x="19" y="1088"/>
                  <a:pt x="22" y="1074"/>
                  <a:pt x="31" y="1063"/>
                </a:cubicBezTo>
                <a:cubicBezTo>
                  <a:pt x="40" y="1051"/>
                  <a:pt x="54" y="1045"/>
                  <a:pt x="68" y="1045"/>
                </a:cubicBezTo>
                <a:lnTo>
                  <a:pt x="70" y="1045"/>
                </a:lnTo>
                <a:cubicBezTo>
                  <a:pt x="96" y="1045"/>
                  <a:pt x="118" y="1066"/>
                  <a:pt x="118" y="1093"/>
                </a:cubicBezTo>
                <a:lnTo>
                  <a:pt x="118" y="1096"/>
                </a:lnTo>
                <a:lnTo>
                  <a:pt x="118" y="1098"/>
                </a:lnTo>
                <a:lnTo>
                  <a:pt x="22" y="1093"/>
                </a:lnTo>
                <a:lnTo>
                  <a:pt x="23" y="1088"/>
                </a:lnTo>
                <a:lnTo>
                  <a:pt x="23" y="1084"/>
                </a:lnTo>
                <a:cubicBezTo>
                  <a:pt x="25" y="1067"/>
                  <a:pt x="35" y="1053"/>
                  <a:pt x="50" y="1046"/>
                </a:cubicBezTo>
                <a:lnTo>
                  <a:pt x="51" y="1045"/>
                </a:lnTo>
                <a:cubicBezTo>
                  <a:pt x="64" y="1038"/>
                  <a:pt x="80" y="1038"/>
                  <a:pt x="93" y="1045"/>
                </a:cubicBezTo>
                <a:lnTo>
                  <a:pt x="94" y="1046"/>
                </a:lnTo>
                <a:cubicBezTo>
                  <a:pt x="114" y="1055"/>
                  <a:pt x="125" y="1078"/>
                  <a:pt x="120" y="1099"/>
                </a:cubicBezTo>
                <a:cubicBezTo>
                  <a:pt x="115" y="1121"/>
                  <a:pt x="95" y="1136"/>
                  <a:pt x="73" y="1136"/>
                </a:cubicBezTo>
                <a:lnTo>
                  <a:pt x="72" y="1136"/>
                </a:lnTo>
                <a:lnTo>
                  <a:pt x="120" y="1080"/>
                </a:lnTo>
                <a:lnTo>
                  <a:pt x="121" y="1085"/>
                </a:lnTo>
                <a:lnTo>
                  <a:pt x="122" y="1092"/>
                </a:lnTo>
                <a:lnTo>
                  <a:pt x="26" y="1098"/>
                </a:lnTo>
                <a:lnTo>
                  <a:pt x="26" y="1094"/>
                </a:lnTo>
                <a:lnTo>
                  <a:pt x="26" y="1088"/>
                </a:lnTo>
                <a:cubicBezTo>
                  <a:pt x="26" y="1086"/>
                  <a:pt x="26" y="1084"/>
                  <a:pt x="26" y="1082"/>
                </a:cubicBezTo>
                <a:lnTo>
                  <a:pt x="27" y="1078"/>
                </a:lnTo>
                <a:cubicBezTo>
                  <a:pt x="27" y="1075"/>
                  <a:pt x="28" y="1073"/>
                  <a:pt x="29" y="1070"/>
                </a:cubicBezTo>
                <a:lnTo>
                  <a:pt x="29" y="1068"/>
                </a:lnTo>
                <a:cubicBezTo>
                  <a:pt x="37" y="1046"/>
                  <a:pt x="59" y="1032"/>
                  <a:pt x="83" y="1036"/>
                </a:cubicBezTo>
                <a:cubicBezTo>
                  <a:pt x="106" y="1040"/>
                  <a:pt x="123" y="1060"/>
                  <a:pt x="123" y="1083"/>
                </a:cubicBezTo>
                <a:lnTo>
                  <a:pt x="123" y="1086"/>
                </a:lnTo>
                <a:cubicBezTo>
                  <a:pt x="123" y="1089"/>
                  <a:pt x="123" y="1092"/>
                  <a:pt x="122" y="1095"/>
                </a:cubicBezTo>
                <a:lnTo>
                  <a:pt x="122" y="1098"/>
                </a:lnTo>
                <a:lnTo>
                  <a:pt x="28" y="1078"/>
                </a:lnTo>
                <a:lnTo>
                  <a:pt x="29" y="1074"/>
                </a:lnTo>
                <a:lnTo>
                  <a:pt x="28" y="1074"/>
                </a:lnTo>
                <a:lnTo>
                  <a:pt x="28" y="1084"/>
                </a:lnTo>
                <a:lnTo>
                  <a:pt x="28" y="1079"/>
                </a:lnTo>
                <a:cubicBezTo>
                  <a:pt x="27" y="1075"/>
                  <a:pt x="27" y="1070"/>
                  <a:pt x="28" y="1066"/>
                </a:cubicBezTo>
                <a:lnTo>
                  <a:pt x="29" y="1063"/>
                </a:lnTo>
                <a:lnTo>
                  <a:pt x="28" y="1071"/>
                </a:lnTo>
                <a:lnTo>
                  <a:pt x="28" y="1069"/>
                </a:lnTo>
                <a:cubicBezTo>
                  <a:pt x="28" y="1043"/>
                  <a:pt x="49" y="1021"/>
                  <a:pt x="76" y="1021"/>
                </a:cubicBezTo>
                <a:cubicBezTo>
                  <a:pt x="102" y="1021"/>
                  <a:pt x="124" y="1043"/>
                  <a:pt x="124" y="1069"/>
                </a:cubicBezTo>
                <a:lnTo>
                  <a:pt x="124" y="1071"/>
                </a:lnTo>
                <a:lnTo>
                  <a:pt x="124" y="1074"/>
                </a:lnTo>
                <a:lnTo>
                  <a:pt x="76" y="1026"/>
                </a:lnTo>
                <a:lnTo>
                  <a:pt x="76" y="1026"/>
                </a:lnTo>
                <a:lnTo>
                  <a:pt x="29" y="1070"/>
                </a:lnTo>
                <a:lnTo>
                  <a:pt x="29" y="1064"/>
                </a:lnTo>
                <a:lnTo>
                  <a:pt x="29" y="1064"/>
                </a:lnTo>
                <a:cubicBezTo>
                  <a:pt x="29" y="1038"/>
                  <a:pt x="50" y="1016"/>
                  <a:pt x="77" y="1016"/>
                </a:cubicBezTo>
                <a:cubicBezTo>
                  <a:pt x="103" y="1016"/>
                  <a:pt x="125" y="1038"/>
                  <a:pt x="125" y="1064"/>
                </a:cubicBezTo>
                <a:lnTo>
                  <a:pt x="125" y="1066"/>
                </a:lnTo>
                <a:lnTo>
                  <a:pt x="125" y="1069"/>
                </a:lnTo>
                <a:cubicBezTo>
                  <a:pt x="125" y="1071"/>
                  <a:pt x="125" y="1074"/>
                  <a:pt x="124" y="1076"/>
                </a:cubicBezTo>
                <a:lnTo>
                  <a:pt x="124" y="1079"/>
                </a:lnTo>
                <a:lnTo>
                  <a:pt x="124" y="1072"/>
                </a:lnTo>
                <a:lnTo>
                  <a:pt x="124" y="1074"/>
                </a:lnTo>
                <a:cubicBezTo>
                  <a:pt x="124" y="1100"/>
                  <a:pt x="103" y="1122"/>
                  <a:pt x="76" y="1122"/>
                </a:cubicBezTo>
                <a:cubicBezTo>
                  <a:pt x="50" y="1122"/>
                  <a:pt x="28" y="1100"/>
                  <a:pt x="28" y="1074"/>
                </a:cubicBezTo>
                <a:lnTo>
                  <a:pt x="28" y="1072"/>
                </a:lnTo>
                <a:cubicBezTo>
                  <a:pt x="28" y="1070"/>
                  <a:pt x="29" y="1067"/>
                  <a:pt x="29" y="1065"/>
                </a:cubicBezTo>
                <a:lnTo>
                  <a:pt x="30" y="1062"/>
                </a:lnTo>
                <a:lnTo>
                  <a:pt x="29" y="1069"/>
                </a:lnTo>
                <a:lnTo>
                  <a:pt x="29" y="1064"/>
                </a:lnTo>
                <a:cubicBezTo>
                  <a:pt x="29" y="1061"/>
                  <a:pt x="29" y="1058"/>
                  <a:pt x="30" y="1055"/>
                </a:cubicBezTo>
                <a:lnTo>
                  <a:pt x="30" y="1053"/>
                </a:lnTo>
                <a:lnTo>
                  <a:pt x="31" y="1048"/>
                </a:lnTo>
                <a:lnTo>
                  <a:pt x="78" y="1108"/>
                </a:lnTo>
                <a:lnTo>
                  <a:pt x="77" y="1108"/>
                </a:lnTo>
                <a:lnTo>
                  <a:pt x="124" y="1052"/>
                </a:lnTo>
                <a:lnTo>
                  <a:pt x="125" y="1055"/>
                </a:lnTo>
                <a:cubicBezTo>
                  <a:pt x="125" y="1058"/>
                  <a:pt x="125" y="1060"/>
                  <a:pt x="125" y="1063"/>
                </a:cubicBezTo>
                <a:lnTo>
                  <a:pt x="125" y="1064"/>
                </a:lnTo>
                <a:cubicBezTo>
                  <a:pt x="125" y="1091"/>
                  <a:pt x="104" y="1112"/>
                  <a:pt x="77" y="1112"/>
                </a:cubicBezTo>
                <a:cubicBezTo>
                  <a:pt x="51" y="1112"/>
                  <a:pt x="29" y="1091"/>
                  <a:pt x="29" y="1064"/>
                </a:cubicBezTo>
                <a:lnTo>
                  <a:pt x="29" y="1060"/>
                </a:lnTo>
                <a:lnTo>
                  <a:pt x="29" y="1055"/>
                </a:lnTo>
                <a:cubicBezTo>
                  <a:pt x="29" y="1028"/>
                  <a:pt x="51" y="1007"/>
                  <a:pt x="77" y="1007"/>
                </a:cubicBezTo>
                <a:lnTo>
                  <a:pt x="78" y="1007"/>
                </a:lnTo>
                <a:lnTo>
                  <a:pt x="30" y="1050"/>
                </a:lnTo>
                <a:lnTo>
                  <a:pt x="31" y="1045"/>
                </a:lnTo>
                <a:lnTo>
                  <a:pt x="30" y="1045"/>
                </a:lnTo>
                <a:lnTo>
                  <a:pt x="30" y="1041"/>
                </a:lnTo>
                <a:lnTo>
                  <a:pt x="30" y="1037"/>
                </a:lnTo>
                <a:lnTo>
                  <a:pt x="30" y="1036"/>
                </a:lnTo>
                <a:cubicBezTo>
                  <a:pt x="30" y="1010"/>
                  <a:pt x="51" y="989"/>
                  <a:pt x="76" y="988"/>
                </a:cubicBezTo>
                <a:cubicBezTo>
                  <a:pt x="102" y="987"/>
                  <a:pt x="124" y="1006"/>
                  <a:pt x="126" y="1031"/>
                </a:cubicBezTo>
                <a:lnTo>
                  <a:pt x="127" y="1036"/>
                </a:lnTo>
                <a:lnTo>
                  <a:pt x="127" y="1040"/>
                </a:lnTo>
                <a:lnTo>
                  <a:pt x="31" y="1045"/>
                </a:lnTo>
                <a:lnTo>
                  <a:pt x="31" y="1044"/>
                </a:lnTo>
                <a:lnTo>
                  <a:pt x="32" y="1052"/>
                </a:lnTo>
                <a:lnTo>
                  <a:pt x="32" y="1049"/>
                </a:lnTo>
                <a:cubicBezTo>
                  <a:pt x="31" y="1046"/>
                  <a:pt x="31" y="1044"/>
                  <a:pt x="31" y="1041"/>
                </a:cubicBezTo>
                <a:lnTo>
                  <a:pt x="31" y="1037"/>
                </a:lnTo>
                <a:lnTo>
                  <a:pt x="31" y="1036"/>
                </a:lnTo>
                <a:cubicBezTo>
                  <a:pt x="31" y="1010"/>
                  <a:pt x="51" y="989"/>
                  <a:pt x="77" y="988"/>
                </a:cubicBezTo>
                <a:cubicBezTo>
                  <a:pt x="102" y="987"/>
                  <a:pt x="124" y="1006"/>
                  <a:pt x="127" y="1031"/>
                </a:cubicBezTo>
                <a:lnTo>
                  <a:pt x="127" y="1036"/>
                </a:lnTo>
                <a:lnTo>
                  <a:pt x="127" y="1045"/>
                </a:lnTo>
                <a:cubicBezTo>
                  <a:pt x="127" y="1069"/>
                  <a:pt x="110" y="1089"/>
                  <a:pt x="87" y="1093"/>
                </a:cubicBezTo>
                <a:cubicBezTo>
                  <a:pt x="64" y="1097"/>
                  <a:pt x="41" y="1083"/>
                  <a:pt x="34" y="1061"/>
                </a:cubicBezTo>
                <a:lnTo>
                  <a:pt x="33" y="1059"/>
                </a:lnTo>
                <a:cubicBezTo>
                  <a:pt x="33" y="1057"/>
                  <a:pt x="32" y="1054"/>
                  <a:pt x="32" y="1052"/>
                </a:cubicBezTo>
                <a:lnTo>
                  <a:pt x="31" y="1049"/>
                </a:lnTo>
                <a:cubicBezTo>
                  <a:pt x="30" y="1044"/>
                  <a:pt x="30" y="1040"/>
                  <a:pt x="31" y="1035"/>
                </a:cubicBezTo>
                <a:lnTo>
                  <a:pt x="32" y="1027"/>
                </a:lnTo>
                <a:lnTo>
                  <a:pt x="34" y="1018"/>
                </a:lnTo>
                <a:lnTo>
                  <a:pt x="32" y="1028"/>
                </a:lnTo>
                <a:lnTo>
                  <a:pt x="32" y="1026"/>
                </a:lnTo>
                <a:cubicBezTo>
                  <a:pt x="32" y="1000"/>
                  <a:pt x="54" y="978"/>
                  <a:pt x="80" y="978"/>
                </a:cubicBezTo>
                <a:cubicBezTo>
                  <a:pt x="107" y="978"/>
                  <a:pt x="128" y="1000"/>
                  <a:pt x="128" y="1026"/>
                </a:cubicBezTo>
                <a:lnTo>
                  <a:pt x="128" y="1027"/>
                </a:lnTo>
                <a:lnTo>
                  <a:pt x="128" y="1030"/>
                </a:lnTo>
                <a:lnTo>
                  <a:pt x="128" y="1040"/>
                </a:lnTo>
                <a:lnTo>
                  <a:pt x="127" y="1029"/>
                </a:lnTo>
                <a:lnTo>
                  <a:pt x="128" y="1033"/>
                </a:lnTo>
                <a:cubicBezTo>
                  <a:pt x="128" y="1035"/>
                  <a:pt x="128" y="1037"/>
                  <a:pt x="128" y="1039"/>
                </a:cubicBezTo>
                <a:lnTo>
                  <a:pt x="128" y="1041"/>
                </a:lnTo>
                <a:cubicBezTo>
                  <a:pt x="128" y="1066"/>
                  <a:pt x="109" y="1087"/>
                  <a:pt x="83" y="1089"/>
                </a:cubicBezTo>
                <a:cubicBezTo>
                  <a:pt x="58" y="1090"/>
                  <a:pt x="36" y="1072"/>
                  <a:pt x="33" y="1046"/>
                </a:cubicBezTo>
                <a:lnTo>
                  <a:pt x="32" y="1042"/>
                </a:lnTo>
                <a:lnTo>
                  <a:pt x="32" y="1036"/>
                </a:lnTo>
                <a:lnTo>
                  <a:pt x="31" y="1026"/>
                </a:lnTo>
                <a:lnTo>
                  <a:pt x="32" y="1017"/>
                </a:lnTo>
                <a:lnTo>
                  <a:pt x="32" y="1017"/>
                </a:lnTo>
                <a:cubicBezTo>
                  <a:pt x="32" y="991"/>
                  <a:pt x="52" y="970"/>
                  <a:pt x="78" y="969"/>
                </a:cubicBezTo>
                <a:cubicBezTo>
                  <a:pt x="103" y="968"/>
                  <a:pt x="125" y="987"/>
                  <a:pt x="128" y="1013"/>
                </a:cubicBezTo>
                <a:lnTo>
                  <a:pt x="128" y="1018"/>
                </a:lnTo>
                <a:lnTo>
                  <a:pt x="129" y="1021"/>
                </a:lnTo>
                <a:cubicBezTo>
                  <a:pt x="132" y="1047"/>
                  <a:pt x="113" y="1071"/>
                  <a:pt x="87" y="1074"/>
                </a:cubicBezTo>
                <a:cubicBezTo>
                  <a:pt x="61" y="1077"/>
                  <a:pt x="37" y="1059"/>
                  <a:pt x="33" y="1032"/>
                </a:cubicBezTo>
                <a:lnTo>
                  <a:pt x="33" y="1028"/>
                </a:lnTo>
                <a:lnTo>
                  <a:pt x="32" y="1021"/>
                </a:lnTo>
                <a:cubicBezTo>
                  <a:pt x="31" y="1008"/>
                  <a:pt x="35" y="995"/>
                  <a:pt x="45" y="985"/>
                </a:cubicBezTo>
                <a:cubicBezTo>
                  <a:pt x="54" y="975"/>
                  <a:pt x="66" y="969"/>
                  <a:pt x="80" y="969"/>
                </a:cubicBezTo>
                <a:lnTo>
                  <a:pt x="81" y="969"/>
                </a:lnTo>
                <a:cubicBezTo>
                  <a:pt x="108" y="969"/>
                  <a:pt x="129" y="990"/>
                  <a:pt x="129" y="1017"/>
                </a:cubicBezTo>
                <a:lnTo>
                  <a:pt x="129" y="1020"/>
                </a:lnTo>
                <a:cubicBezTo>
                  <a:pt x="129" y="1024"/>
                  <a:pt x="129" y="1028"/>
                  <a:pt x="128" y="1032"/>
                </a:cubicBezTo>
                <a:lnTo>
                  <a:pt x="128" y="1034"/>
                </a:lnTo>
                <a:cubicBezTo>
                  <a:pt x="122" y="1057"/>
                  <a:pt x="99" y="1073"/>
                  <a:pt x="75" y="1070"/>
                </a:cubicBezTo>
                <a:cubicBezTo>
                  <a:pt x="51" y="1067"/>
                  <a:pt x="33" y="1046"/>
                  <a:pt x="33" y="1022"/>
                </a:cubicBezTo>
                <a:lnTo>
                  <a:pt x="33" y="1020"/>
                </a:lnTo>
                <a:lnTo>
                  <a:pt x="33" y="1017"/>
                </a:lnTo>
                <a:lnTo>
                  <a:pt x="33" y="1012"/>
                </a:lnTo>
                <a:cubicBezTo>
                  <a:pt x="33" y="1009"/>
                  <a:pt x="33" y="1007"/>
                  <a:pt x="34" y="1004"/>
                </a:cubicBezTo>
                <a:lnTo>
                  <a:pt x="34" y="1001"/>
                </a:lnTo>
                <a:lnTo>
                  <a:pt x="33" y="1009"/>
                </a:lnTo>
                <a:lnTo>
                  <a:pt x="33" y="1007"/>
                </a:lnTo>
                <a:cubicBezTo>
                  <a:pt x="33" y="981"/>
                  <a:pt x="55" y="959"/>
                  <a:pt x="81" y="959"/>
                </a:cubicBezTo>
                <a:cubicBezTo>
                  <a:pt x="108" y="959"/>
                  <a:pt x="129" y="981"/>
                  <a:pt x="129" y="1007"/>
                </a:cubicBezTo>
                <a:lnTo>
                  <a:pt x="129" y="1012"/>
                </a:lnTo>
                <a:lnTo>
                  <a:pt x="129" y="1017"/>
                </a:lnTo>
                <a:cubicBezTo>
                  <a:pt x="129" y="1043"/>
                  <a:pt x="109" y="1064"/>
                  <a:pt x="84" y="1065"/>
                </a:cubicBezTo>
                <a:cubicBezTo>
                  <a:pt x="58" y="1066"/>
                  <a:pt x="36" y="1047"/>
                  <a:pt x="34" y="1022"/>
                </a:cubicBezTo>
                <a:lnTo>
                  <a:pt x="33" y="1017"/>
                </a:lnTo>
                <a:lnTo>
                  <a:pt x="33" y="1009"/>
                </a:lnTo>
                <a:lnTo>
                  <a:pt x="34" y="1021"/>
                </a:lnTo>
                <a:lnTo>
                  <a:pt x="34" y="1019"/>
                </a:lnTo>
                <a:lnTo>
                  <a:pt x="128" y="1000"/>
                </a:lnTo>
                <a:lnTo>
                  <a:pt x="128" y="1003"/>
                </a:lnTo>
                <a:lnTo>
                  <a:pt x="127" y="995"/>
                </a:lnTo>
                <a:lnTo>
                  <a:pt x="127" y="997"/>
                </a:lnTo>
                <a:lnTo>
                  <a:pt x="33" y="1012"/>
                </a:lnTo>
                <a:lnTo>
                  <a:pt x="33" y="1009"/>
                </a:lnTo>
                <a:lnTo>
                  <a:pt x="33" y="1010"/>
                </a:lnTo>
                <a:lnTo>
                  <a:pt x="33" y="1000"/>
                </a:lnTo>
                <a:lnTo>
                  <a:pt x="33" y="998"/>
                </a:lnTo>
                <a:cubicBezTo>
                  <a:pt x="33" y="976"/>
                  <a:pt x="48" y="956"/>
                  <a:pt x="70" y="951"/>
                </a:cubicBezTo>
                <a:cubicBezTo>
                  <a:pt x="92" y="946"/>
                  <a:pt x="114" y="957"/>
                  <a:pt x="124" y="977"/>
                </a:cubicBezTo>
                <a:lnTo>
                  <a:pt x="124" y="978"/>
                </a:lnTo>
                <a:cubicBezTo>
                  <a:pt x="127" y="982"/>
                  <a:pt x="128" y="987"/>
                  <a:pt x="129" y="992"/>
                </a:cubicBezTo>
                <a:lnTo>
                  <a:pt x="129" y="996"/>
                </a:lnTo>
                <a:cubicBezTo>
                  <a:pt x="130" y="1000"/>
                  <a:pt x="130" y="1003"/>
                  <a:pt x="130" y="1007"/>
                </a:cubicBezTo>
                <a:lnTo>
                  <a:pt x="129" y="1012"/>
                </a:lnTo>
                <a:cubicBezTo>
                  <a:pt x="127" y="1037"/>
                  <a:pt x="106" y="1055"/>
                  <a:pt x="81" y="1055"/>
                </a:cubicBezTo>
                <a:lnTo>
                  <a:pt x="81" y="1055"/>
                </a:lnTo>
                <a:cubicBezTo>
                  <a:pt x="54" y="1055"/>
                  <a:pt x="33" y="1034"/>
                  <a:pt x="33" y="1007"/>
                </a:cubicBezTo>
                <a:lnTo>
                  <a:pt x="33" y="1002"/>
                </a:lnTo>
                <a:lnTo>
                  <a:pt x="33" y="998"/>
                </a:lnTo>
                <a:cubicBezTo>
                  <a:pt x="33" y="971"/>
                  <a:pt x="54" y="950"/>
                  <a:pt x="81" y="950"/>
                </a:cubicBezTo>
                <a:cubicBezTo>
                  <a:pt x="107" y="950"/>
                  <a:pt x="129" y="971"/>
                  <a:pt x="129" y="998"/>
                </a:cubicBezTo>
                <a:lnTo>
                  <a:pt x="129" y="999"/>
                </a:lnTo>
                <a:lnTo>
                  <a:pt x="128" y="993"/>
                </a:lnTo>
                <a:lnTo>
                  <a:pt x="129" y="996"/>
                </a:lnTo>
                <a:lnTo>
                  <a:pt x="129" y="998"/>
                </a:lnTo>
                <a:cubicBezTo>
                  <a:pt x="130" y="1001"/>
                  <a:pt x="130" y="1003"/>
                  <a:pt x="130" y="1006"/>
                </a:cubicBezTo>
                <a:lnTo>
                  <a:pt x="130" y="1007"/>
                </a:lnTo>
                <a:cubicBezTo>
                  <a:pt x="130" y="1032"/>
                  <a:pt x="112" y="1052"/>
                  <a:pt x="88" y="1055"/>
                </a:cubicBezTo>
                <a:cubicBezTo>
                  <a:pt x="64" y="1058"/>
                  <a:pt x="41" y="1043"/>
                  <a:pt x="35" y="1019"/>
                </a:cubicBezTo>
                <a:lnTo>
                  <a:pt x="34" y="1015"/>
                </a:lnTo>
                <a:lnTo>
                  <a:pt x="33" y="1007"/>
                </a:lnTo>
                <a:cubicBezTo>
                  <a:pt x="31" y="999"/>
                  <a:pt x="32" y="991"/>
                  <a:pt x="34" y="984"/>
                </a:cubicBezTo>
                <a:lnTo>
                  <a:pt x="35" y="979"/>
                </a:lnTo>
                <a:lnTo>
                  <a:pt x="35" y="982"/>
                </a:lnTo>
                <a:cubicBezTo>
                  <a:pt x="35" y="980"/>
                  <a:pt x="36" y="977"/>
                  <a:pt x="36" y="975"/>
                </a:cubicBezTo>
                <a:lnTo>
                  <a:pt x="37" y="973"/>
                </a:lnTo>
                <a:cubicBezTo>
                  <a:pt x="44" y="951"/>
                  <a:pt x="67" y="937"/>
                  <a:pt x="90" y="941"/>
                </a:cubicBezTo>
                <a:cubicBezTo>
                  <a:pt x="113" y="945"/>
                  <a:pt x="130" y="965"/>
                  <a:pt x="130" y="988"/>
                </a:cubicBezTo>
                <a:lnTo>
                  <a:pt x="130" y="990"/>
                </a:lnTo>
                <a:cubicBezTo>
                  <a:pt x="130" y="993"/>
                  <a:pt x="130" y="995"/>
                  <a:pt x="130" y="998"/>
                </a:cubicBezTo>
                <a:lnTo>
                  <a:pt x="129" y="1001"/>
                </a:lnTo>
                <a:lnTo>
                  <a:pt x="130" y="993"/>
                </a:lnTo>
                <a:lnTo>
                  <a:pt x="130" y="997"/>
                </a:lnTo>
                <a:lnTo>
                  <a:pt x="130" y="998"/>
                </a:lnTo>
                <a:cubicBezTo>
                  <a:pt x="130" y="1024"/>
                  <a:pt x="108" y="1046"/>
                  <a:pt x="82" y="1046"/>
                </a:cubicBezTo>
                <a:cubicBezTo>
                  <a:pt x="55" y="1046"/>
                  <a:pt x="34" y="1024"/>
                  <a:pt x="34" y="998"/>
                </a:cubicBezTo>
                <a:lnTo>
                  <a:pt x="34" y="995"/>
                </a:lnTo>
                <a:lnTo>
                  <a:pt x="34" y="990"/>
                </a:lnTo>
                <a:lnTo>
                  <a:pt x="34" y="986"/>
                </a:lnTo>
                <a:lnTo>
                  <a:pt x="34" y="983"/>
                </a:lnTo>
                <a:cubicBezTo>
                  <a:pt x="34" y="961"/>
                  <a:pt x="49" y="942"/>
                  <a:pt x="71" y="937"/>
                </a:cubicBezTo>
                <a:cubicBezTo>
                  <a:pt x="93" y="932"/>
                  <a:pt x="115" y="942"/>
                  <a:pt x="125" y="962"/>
                </a:cubicBezTo>
                <a:lnTo>
                  <a:pt x="125" y="963"/>
                </a:lnTo>
                <a:cubicBezTo>
                  <a:pt x="129" y="970"/>
                  <a:pt x="130" y="977"/>
                  <a:pt x="130" y="984"/>
                </a:cubicBezTo>
                <a:lnTo>
                  <a:pt x="130" y="988"/>
                </a:lnTo>
                <a:lnTo>
                  <a:pt x="130" y="980"/>
                </a:lnTo>
                <a:lnTo>
                  <a:pt x="130" y="983"/>
                </a:lnTo>
                <a:cubicBezTo>
                  <a:pt x="131" y="986"/>
                  <a:pt x="131" y="988"/>
                  <a:pt x="131" y="991"/>
                </a:cubicBezTo>
                <a:lnTo>
                  <a:pt x="131" y="993"/>
                </a:lnTo>
                <a:cubicBezTo>
                  <a:pt x="131" y="1019"/>
                  <a:pt x="109" y="1041"/>
                  <a:pt x="83" y="1041"/>
                </a:cubicBezTo>
                <a:cubicBezTo>
                  <a:pt x="56" y="1041"/>
                  <a:pt x="35" y="1019"/>
                  <a:pt x="35" y="993"/>
                </a:cubicBezTo>
                <a:lnTo>
                  <a:pt x="35" y="991"/>
                </a:lnTo>
                <a:lnTo>
                  <a:pt x="36" y="1000"/>
                </a:lnTo>
                <a:lnTo>
                  <a:pt x="35" y="998"/>
                </a:lnTo>
                <a:cubicBezTo>
                  <a:pt x="30" y="972"/>
                  <a:pt x="47" y="947"/>
                  <a:pt x="73" y="941"/>
                </a:cubicBezTo>
                <a:cubicBezTo>
                  <a:pt x="99" y="936"/>
                  <a:pt x="124" y="953"/>
                  <a:pt x="130" y="979"/>
                </a:cubicBezTo>
                <a:lnTo>
                  <a:pt x="130" y="982"/>
                </a:lnTo>
                <a:cubicBezTo>
                  <a:pt x="131" y="985"/>
                  <a:pt x="131" y="988"/>
                  <a:pt x="131" y="991"/>
                </a:cubicBezTo>
                <a:lnTo>
                  <a:pt x="131" y="993"/>
                </a:lnTo>
                <a:cubicBezTo>
                  <a:pt x="131" y="1019"/>
                  <a:pt x="109" y="1041"/>
                  <a:pt x="83" y="1041"/>
                </a:cubicBezTo>
                <a:cubicBezTo>
                  <a:pt x="56" y="1041"/>
                  <a:pt x="35" y="1019"/>
                  <a:pt x="35" y="993"/>
                </a:cubicBezTo>
                <a:lnTo>
                  <a:pt x="35" y="989"/>
                </a:lnTo>
                <a:lnTo>
                  <a:pt x="35" y="983"/>
                </a:lnTo>
                <a:lnTo>
                  <a:pt x="35" y="984"/>
                </a:lnTo>
                <a:cubicBezTo>
                  <a:pt x="33" y="971"/>
                  <a:pt x="38" y="957"/>
                  <a:pt x="47" y="947"/>
                </a:cubicBezTo>
                <a:cubicBezTo>
                  <a:pt x="56" y="937"/>
                  <a:pt x="69" y="931"/>
                  <a:pt x="82" y="931"/>
                </a:cubicBezTo>
                <a:lnTo>
                  <a:pt x="83" y="931"/>
                </a:lnTo>
                <a:lnTo>
                  <a:pt x="84" y="931"/>
                </a:lnTo>
                <a:lnTo>
                  <a:pt x="85" y="931"/>
                </a:lnTo>
                <a:lnTo>
                  <a:pt x="38" y="970"/>
                </a:lnTo>
                <a:lnTo>
                  <a:pt x="39" y="965"/>
                </a:lnTo>
                <a:cubicBezTo>
                  <a:pt x="40" y="960"/>
                  <a:pt x="41" y="956"/>
                  <a:pt x="43" y="953"/>
                </a:cubicBezTo>
                <a:lnTo>
                  <a:pt x="45" y="950"/>
                </a:lnTo>
                <a:lnTo>
                  <a:pt x="49" y="943"/>
                </a:lnTo>
                <a:cubicBezTo>
                  <a:pt x="59" y="927"/>
                  <a:pt x="78" y="919"/>
                  <a:pt x="97" y="922"/>
                </a:cubicBezTo>
                <a:cubicBezTo>
                  <a:pt x="115" y="925"/>
                  <a:pt x="130" y="939"/>
                  <a:pt x="135" y="958"/>
                </a:cubicBezTo>
                <a:lnTo>
                  <a:pt x="136" y="960"/>
                </a:lnTo>
                <a:cubicBezTo>
                  <a:pt x="136" y="964"/>
                  <a:pt x="137" y="968"/>
                  <a:pt x="137" y="971"/>
                </a:cubicBezTo>
                <a:lnTo>
                  <a:pt x="137" y="974"/>
                </a:lnTo>
                <a:lnTo>
                  <a:pt x="89" y="926"/>
                </a:lnTo>
                <a:lnTo>
                  <a:pt x="89" y="926"/>
                </a:lnTo>
                <a:lnTo>
                  <a:pt x="42" y="979"/>
                </a:lnTo>
                <a:lnTo>
                  <a:pt x="41" y="975"/>
                </a:lnTo>
                <a:cubicBezTo>
                  <a:pt x="41" y="971"/>
                  <a:pt x="41" y="968"/>
                  <a:pt x="41" y="965"/>
                </a:cubicBezTo>
                <a:lnTo>
                  <a:pt x="42" y="960"/>
                </a:lnTo>
                <a:lnTo>
                  <a:pt x="89" y="1012"/>
                </a:lnTo>
                <a:lnTo>
                  <a:pt x="89" y="1012"/>
                </a:lnTo>
                <a:cubicBezTo>
                  <a:pt x="65" y="1012"/>
                  <a:pt x="44" y="994"/>
                  <a:pt x="41" y="970"/>
                </a:cubicBezTo>
                <a:lnTo>
                  <a:pt x="41" y="965"/>
                </a:lnTo>
                <a:lnTo>
                  <a:pt x="40" y="954"/>
                </a:lnTo>
                <a:lnTo>
                  <a:pt x="41" y="945"/>
                </a:lnTo>
                <a:cubicBezTo>
                  <a:pt x="44" y="919"/>
                  <a:pt x="67" y="901"/>
                  <a:pt x="92" y="903"/>
                </a:cubicBezTo>
                <a:cubicBezTo>
                  <a:pt x="117" y="904"/>
                  <a:pt x="137" y="925"/>
                  <a:pt x="137" y="950"/>
                </a:cubicBezTo>
                <a:lnTo>
                  <a:pt x="137" y="952"/>
                </a:lnTo>
                <a:lnTo>
                  <a:pt x="137" y="955"/>
                </a:lnTo>
                <a:cubicBezTo>
                  <a:pt x="137" y="958"/>
                  <a:pt x="137" y="961"/>
                  <a:pt x="136" y="963"/>
                </a:cubicBezTo>
                <a:lnTo>
                  <a:pt x="136" y="966"/>
                </a:lnTo>
                <a:lnTo>
                  <a:pt x="136" y="958"/>
                </a:lnTo>
                <a:lnTo>
                  <a:pt x="136" y="960"/>
                </a:lnTo>
                <a:lnTo>
                  <a:pt x="41" y="954"/>
                </a:lnTo>
                <a:lnTo>
                  <a:pt x="41" y="950"/>
                </a:lnTo>
                <a:lnTo>
                  <a:pt x="42" y="946"/>
                </a:lnTo>
                <a:cubicBezTo>
                  <a:pt x="44" y="921"/>
                  <a:pt x="65" y="902"/>
                  <a:pt x="89" y="902"/>
                </a:cubicBezTo>
                <a:lnTo>
                  <a:pt x="90" y="902"/>
                </a:lnTo>
                <a:lnTo>
                  <a:pt x="43" y="944"/>
                </a:lnTo>
                <a:lnTo>
                  <a:pt x="43" y="940"/>
                </a:lnTo>
                <a:cubicBezTo>
                  <a:pt x="44" y="937"/>
                  <a:pt x="45" y="935"/>
                  <a:pt x="45" y="932"/>
                </a:cubicBezTo>
                <a:lnTo>
                  <a:pt x="46" y="930"/>
                </a:lnTo>
                <a:cubicBezTo>
                  <a:pt x="53" y="909"/>
                  <a:pt x="73" y="896"/>
                  <a:pt x="95" y="898"/>
                </a:cubicBezTo>
                <a:cubicBezTo>
                  <a:pt x="117" y="899"/>
                  <a:pt x="135" y="916"/>
                  <a:pt x="139" y="938"/>
                </a:cubicBezTo>
                <a:lnTo>
                  <a:pt x="139" y="941"/>
                </a:lnTo>
                <a:cubicBezTo>
                  <a:pt x="140" y="943"/>
                  <a:pt x="140" y="946"/>
                  <a:pt x="140" y="948"/>
                </a:cubicBezTo>
                <a:lnTo>
                  <a:pt x="140" y="953"/>
                </a:lnTo>
                <a:lnTo>
                  <a:pt x="140" y="952"/>
                </a:lnTo>
                <a:lnTo>
                  <a:pt x="140" y="960"/>
                </a:lnTo>
                <a:lnTo>
                  <a:pt x="50" y="939"/>
                </a:lnTo>
                <a:lnTo>
                  <a:pt x="50" y="938"/>
                </a:lnTo>
                <a:lnTo>
                  <a:pt x="45" y="953"/>
                </a:lnTo>
                <a:lnTo>
                  <a:pt x="46" y="949"/>
                </a:lnTo>
                <a:lnTo>
                  <a:pt x="45" y="950"/>
                </a:lnTo>
                <a:lnTo>
                  <a:pt x="45" y="945"/>
                </a:lnTo>
                <a:cubicBezTo>
                  <a:pt x="45" y="922"/>
                  <a:pt x="63" y="902"/>
                  <a:pt x="86" y="898"/>
                </a:cubicBezTo>
                <a:cubicBezTo>
                  <a:pt x="109" y="894"/>
                  <a:pt x="132" y="908"/>
                  <a:pt x="139" y="930"/>
                </a:cubicBezTo>
                <a:lnTo>
                  <a:pt x="140" y="932"/>
                </a:lnTo>
                <a:cubicBezTo>
                  <a:pt x="141" y="937"/>
                  <a:pt x="142" y="942"/>
                  <a:pt x="142" y="947"/>
                </a:cubicBezTo>
                <a:lnTo>
                  <a:pt x="142" y="950"/>
                </a:lnTo>
                <a:lnTo>
                  <a:pt x="142" y="952"/>
                </a:lnTo>
                <a:lnTo>
                  <a:pt x="142" y="960"/>
                </a:lnTo>
                <a:cubicBezTo>
                  <a:pt x="142" y="985"/>
                  <a:pt x="123" y="1006"/>
                  <a:pt x="98" y="1008"/>
                </a:cubicBezTo>
                <a:cubicBezTo>
                  <a:pt x="74" y="1010"/>
                  <a:pt x="51" y="992"/>
                  <a:pt x="47" y="968"/>
                </a:cubicBezTo>
                <a:lnTo>
                  <a:pt x="47" y="965"/>
                </a:lnTo>
                <a:lnTo>
                  <a:pt x="46" y="954"/>
                </a:lnTo>
                <a:lnTo>
                  <a:pt x="45" y="945"/>
                </a:lnTo>
                <a:lnTo>
                  <a:pt x="45" y="936"/>
                </a:lnTo>
                <a:cubicBezTo>
                  <a:pt x="45" y="912"/>
                  <a:pt x="62" y="892"/>
                  <a:pt x="85" y="889"/>
                </a:cubicBezTo>
                <a:cubicBezTo>
                  <a:pt x="109" y="885"/>
                  <a:pt x="131" y="898"/>
                  <a:pt x="139" y="921"/>
                </a:cubicBezTo>
                <a:lnTo>
                  <a:pt x="139" y="922"/>
                </a:lnTo>
                <a:cubicBezTo>
                  <a:pt x="140" y="925"/>
                  <a:pt x="141" y="928"/>
                  <a:pt x="141" y="931"/>
                </a:cubicBezTo>
                <a:lnTo>
                  <a:pt x="141" y="934"/>
                </a:lnTo>
                <a:lnTo>
                  <a:pt x="94" y="893"/>
                </a:lnTo>
                <a:lnTo>
                  <a:pt x="95" y="893"/>
                </a:lnTo>
                <a:cubicBezTo>
                  <a:pt x="121" y="893"/>
                  <a:pt x="143" y="914"/>
                  <a:pt x="143" y="941"/>
                </a:cubicBezTo>
                <a:cubicBezTo>
                  <a:pt x="143" y="967"/>
                  <a:pt x="121" y="989"/>
                  <a:pt x="95" y="989"/>
                </a:cubicBezTo>
                <a:lnTo>
                  <a:pt x="93" y="989"/>
                </a:lnTo>
                <a:cubicBezTo>
                  <a:pt x="67" y="989"/>
                  <a:pt x="45" y="967"/>
                  <a:pt x="45" y="941"/>
                </a:cubicBezTo>
                <a:lnTo>
                  <a:pt x="45" y="936"/>
                </a:lnTo>
                <a:lnTo>
                  <a:pt x="45" y="928"/>
                </a:lnTo>
                <a:lnTo>
                  <a:pt x="45" y="921"/>
                </a:lnTo>
                <a:lnTo>
                  <a:pt x="45" y="917"/>
                </a:lnTo>
                <a:cubicBezTo>
                  <a:pt x="45" y="890"/>
                  <a:pt x="67" y="869"/>
                  <a:pt x="93" y="869"/>
                </a:cubicBezTo>
                <a:cubicBezTo>
                  <a:pt x="120" y="869"/>
                  <a:pt x="141" y="890"/>
                  <a:pt x="141" y="917"/>
                </a:cubicBezTo>
                <a:lnTo>
                  <a:pt x="141" y="918"/>
                </a:lnTo>
                <a:lnTo>
                  <a:pt x="141" y="923"/>
                </a:lnTo>
                <a:lnTo>
                  <a:pt x="141" y="933"/>
                </a:lnTo>
                <a:lnTo>
                  <a:pt x="141" y="931"/>
                </a:lnTo>
                <a:lnTo>
                  <a:pt x="93" y="883"/>
                </a:lnTo>
                <a:lnTo>
                  <a:pt x="93" y="883"/>
                </a:lnTo>
                <a:lnTo>
                  <a:pt x="46" y="936"/>
                </a:lnTo>
                <a:lnTo>
                  <a:pt x="45" y="931"/>
                </a:lnTo>
                <a:lnTo>
                  <a:pt x="45" y="932"/>
                </a:lnTo>
                <a:cubicBezTo>
                  <a:pt x="42" y="918"/>
                  <a:pt x="45" y="903"/>
                  <a:pt x="55" y="892"/>
                </a:cubicBezTo>
                <a:cubicBezTo>
                  <a:pt x="64" y="881"/>
                  <a:pt x="77" y="874"/>
                  <a:pt x="92" y="874"/>
                </a:cubicBezTo>
                <a:lnTo>
                  <a:pt x="93" y="874"/>
                </a:lnTo>
                <a:cubicBezTo>
                  <a:pt x="120" y="874"/>
                  <a:pt x="141" y="895"/>
                  <a:pt x="141" y="922"/>
                </a:cubicBezTo>
                <a:lnTo>
                  <a:pt x="141" y="925"/>
                </a:lnTo>
                <a:lnTo>
                  <a:pt x="141" y="926"/>
                </a:lnTo>
                <a:cubicBezTo>
                  <a:pt x="141" y="953"/>
                  <a:pt x="120" y="974"/>
                  <a:pt x="93" y="974"/>
                </a:cubicBezTo>
                <a:cubicBezTo>
                  <a:pt x="67" y="974"/>
                  <a:pt x="45" y="953"/>
                  <a:pt x="45" y="926"/>
                </a:cubicBezTo>
                <a:lnTo>
                  <a:pt x="45" y="923"/>
                </a:lnTo>
                <a:lnTo>
                  <a:pt x="45" y="917"/>
                </a:lnTo>
                <a:lnTo>
                  <a:pt x="45" y="915"/>
                </a:lnTo>
                <a:lnTo>
                  <a:pt x="45" y="914"/>
                </a:lnTo>
                <a:lnTo>
                  <a:pt x="140" y="907"/>
                </a:lnTo>
                <a:lnTo>
                  <a:pt x="140" y="910"/>
                </a:lnTo>
                <a:lnTo>
                  <a:pt x="140" y="915"/>
                </a:lnTo>
                <a:lnTo>
                  <a:pt x="140" y="919"/>
                </a:lnTo>
                <a:lnTo>
                  <a:pt x="140" y="910"/>
                </a:lnTo>
                <a:lnTo>
                  <a:pt x="140" y="913"/>
                </a:lnTo>
                <a:lnTo>
                  <a:pt x="45" y="915"/>
                </a:lnTo>
                <a:lnTo>
                  <a:pt x="46" y="912"/>
                </a:lnTo>
                <a:lnTo>
                  <a:pt x="46" y="908"/>
                </a:lnTo>
                <a:lnTo>
                  <a:pt x="46" y="909"/>
                </a:lnTo>
                <a:lnTo>
                  <a:pt x="46" y="907"/>
                </a:lnTo>
                <a:cubicBezTo>
                  <a:pt x="46" y="883"/>
                  <a:pt x="64" y="863"/>
                  <a:pt x="88" y="860"/>
                </a:cubicBezTo>
                <a:cubicBezTo>
                  <a:pt x="112" y="857"/>
                  <a:pt x="135" y="872"/>
                  <a:pt x="141" y="896"/>
                </a:cubicBezTo>
                <a:lnTo>
                  <a:pt x="141" y="898"/>
                </a:lnTo>
                <a:cubicBezTo>
                  <a:pt x="142" y="902"/>
                  <a:pt x="142" y="906"/>
                  <a:pt x="142" y="909"/>
                </a:cubicBezTo>
                <a:lnTo>
                  <a:pt x="142" y="912"/>
                </a:lnTo>
                <a:lnTo>
                  <a:pt x="94" y="864"/>
                </a:lnTo>
                <a:lnTo>
                  <a:pt x="95" y="864"/>
                </a:lnTo>
                <a:lnTo>
                  <a:pt x="49" y="926"/>
                </a:lnTo>
                <a:lnTo>
                  <a:pt x="47" y="921"/>
                </a:lnTo>
                <a:cubicBezTo>
                  <a:pt x="43" y="907"/>
                  <a:pt x="46" y="891"/>
                  <a:pt x="55" y="879"/>
                </a:cubicBezTo>
                <a:cubicBezTo>
                  <a:pt x="64" y="867"/>
                  <a:pt x="78" y="859"/>
                  <a:pt x="93" y="859"/>
                </a:cubicBezTo>
                <a:lnTo>
                  <a:pt x="94" y="859"/>
                </a:lnTo>
                <a:cubicBezTo>
                  <a:pt x="120" y="859"/>
                  <a:pt x="142" y="881"/>
                  <a:pt x="142" y="907"/>
                </a:cubicBezTo>
                <a:lnTo>
                  <a:pt x="142" y="910"/>
                </a:lnTo>
                <a:lnTo>
                  <a:pt x="141" y="899"/>
                </a:lnTo>
                <a:lnTo>
                  <a:pt x="141" y="901"/>
                </a:lnTo>
                <a:lnTo>
                  <a:pt x="54" y="887"/>
                </a:lnTo>
                <a:lnTo>
                  <a:pt x="56" y="883"/>
                </a:lnTo>
                <a:lnTo>
                  <a:pt x="52" y="892"/>
                </a:lnTo>
                <a:lnTo>
                  <a:pt x="54" y="887"/>
                </a:lnTo>
                <a:lnTo>
                  <a:pt x="51" y="903"/>
                </a:lnTo>
                <a:lnTo>
                  <a:pt x="51" y="897"/>
                </a:lnTo>
                <a:lnTo>
                  <a:pt x="51" y="893"/>
                </a:lnTo>
                <a:cubicBezTo>
                  <a:pt x="51" y="872"/>
                  <a:pt x="65" y="854"/>
                  <a:pt x="85" y="848"/>
                </a:cubicBezTo>
                <a:cubicBezTo>
                  <a:pt x="105" y="841"/>
                  <a:pt x="127" y="849"/>
                  <a:pt x="139" y="867"/>
                </a:cubicBezTo>
                <a:lnTo>
                  <a:pt x="140" y="868"/>
                </a:lnTo>
                <a:cubicBezTo>
                  <a:pt x="144" y="874"/>
                  <a:pt x="146" y="880"/>
                  <a:pt x="147" y="887"/>
                </a:cubicBezTo>
                <a:lnTo>
                  <a:pt x="148" y="890"/>
                </a:lnTo>
                <a:lnTo>
                  <a:pt x="52" y="898"/>
                </a:lnTo>
                <a:lnTo>
                  <a:pt x="52" y="896"/>
                </a:lnTo>
                <a:lnTo>
                  <a:pt x="53" y="905"/>
                </a:lnTo>
                <a:lnTo>
                  <a:pt x="53" y="903"/>
                </a:lnTo>
                <a:cubicBezTo>
                  <a:pt x="50" y="889"/>
                  <a:pt x="54" y="874"/>
                  <a:pt x="63" y="863"/>
                </a:cubicBezTo>
                <a:cubicBezTo>
                  <a:pt x="72" y="852"/>
                  <a:pt x="86" y="845"/>
                  <a:pt x="100" y="845"/>
                </a:cubicBezTo>
                <a:lnTo>
                  <a:pt x="100" y="845"/>
                </a:lnTo>
                <a:cubicBezTo>
                  <a:pt x="127" y="845"/>
                  <a:pt x="148" y="867"/>
                  <a:pt x="148" y="893"/>
                </a:cubicBezTo>
                <a:lnTo>
                  <a:pt x="148" y="896"/>
                </a:lnTo>
                <a:lnTo>
                  <a:pt x="148" y="898"/>
                </a:lnTo>
                <a:lnTo>
                  <a:pt x="53" y="889"/>
                </a:lnTo>
                <a:lnTo>
                  <a:pt x="54" y="886"/>
                </a:lnTo>
                <a:lnTo>
                  <a:pt x="53" y="895"/>
                </a:lnTo>
                <a:lnTo>
                  <a:pt x="53" y="891"/>
                </a:lnTo>
                <a:lnTo>
                  <a:pt x="54" y="881"/>
                </a:lnTo>
                <a:lnTo>
                  <a:pt x="53" y="884"/>
                </a:lnTo>
                <a:cubicBezTo>
                  <a:pt x="53" y="857"/>
                  <a:pt x="75" y="836"/>
                  <a:pt x="101" y="836"/>
                </a:cubicBezTo>
                <a:cubicBezTo>
                  <a:pt x="128" y="836"/>
                  <a:pt x="149" y="857"/>
                  <a:pt x="149" y="884"/>
                </a:cubicBezTo>
                <a:lnTo>
                  <a:pt x="149" y="885"/>
                </a:lnTo>
                <a:lnTo>
                  <a:pt x="149" y="888"/>
                </a:lnTo>
                <a:cubicBezTo>
                  <a:pt x="149" y="913"/>
                  <a:pt x="131" y="934"/>
                  <a:pt x="106" y="936"/>
                </a:cubicBezTo>
                <a:cubicBezTo>
                  <a:pt x="82" y="939"/>
                  <a:pt x="59" y="922"/>
                  <a:pt x="54" y="898"/>
                </a:cubicBezTo>
                <a:lnTo>
                  <a:pt x="54" y="895"/>
                </a:lnTo>
                <a:cubicBezTo>
                  <a:pt x="53" y="892"/>
                  <a:pt x="53" y="889"/>
                  <a:pt x="53" y="886"/>
                </a:cubicBezTo>
                <a:lnTo>
                  <a:pt x="53" y="884"/>
                </a:lnTo>
                <a:cubicBezTo>
                  <a:pt x="53" y="858"/>
                  <a:pt x="73" y="837"/>
                  <a:pt x="98" y="836"/>
                </a:cubicBezTo>
                <a:cubicBezTo>
                  <a:pt x="124" y="835"/>
                  <a:pt x="146" y="853"/>
                  <a:pt x="149" y="879"/>
                </a:cubicBezTo>
                <a:lnTo>
                  <a:pt x="149" y="883"/>
                </a:lnTo>
                <a:lnTo>
                  <a:pt x="150" y="889"/>
                </a:lnTo>
                <a:lnTo>
                  <a:pt x="102" y="845"/>
                </a:lnTo>
                <a:lnTo>
                  <a:pt x="103" y="845"/>
                </a:lnTo>
                <a:lnTo>
                  <a:pt x="55" y="893"/>
                </a:lnTo>
                <a:lnTo>
                  <a:pt x="55" y="889"/>
                </a:lnTo>
                <a:lnTo>
                  <a:pt x="55" y="884"/>
                </a:lnTo>
                <a:lnTo>
                  <a:pt x="55" y="891"/>
                </a:lnTo>
                <a:lnTo>
                  <a:pt x="55" y="887"/>
                </a:lnTo>
                <a:lnTo>
                  <a:pt x="57" y="896"/>
                </a:lnTo>
                <a:lnTo>
                  <a:pt x="56" y="894"/>
                </a:lnTo>
                <a:lnTo>
                  <a:pt x="149" y="870"/>
                </a:lnTo>
                <a:lnTo>
                  <a:pt x="150" y="872"/>
                </a:lnTo>
                <a:lnTo>
                  <a:pt x="150" y="875"/>
                </a:lnTo>
                <a:lnTo>
                  <a:pt x="55" y="889"/>
                </a:lnTo>
                <a:lnTo>
                  <a:pt x="55" y="885"/>
                </a:lnTo>
                <a:lnTo>
                  <a:pt x="54" y="879"/>
                </a:lnTo>
                <a:cubicBezTo>
                  <a:pt x="53" y="866"/>
                  <a:pt x="57" y="852"/>
                  <a:pt x="66" y="842"/>
                </a:cubicBezTo>
                <a:cubicBezTo>
                  <a:pt x="75" y="832"/>
                  <a:pt x="88" y="826"/>
                  <a:pt x="102" y="826"/>
                </a:cubicBezTo>
                <a:lnTo>
                  <a:pt x="103" y="826"/>
                </a:lnTo>
                <a:lnTo>
                  <a:pt x="60" y="853"/>
                </a:lnTo>
                <a:lnTo>
                  <a:pt x="63" y="848"/>
                </a:lnTo>
                <a:lnTo>
                  <a:pt x="64" y="845"/>
                </a:lnTo>
                <a:cubicBezTo>
                  <a:pt x="72" y="827"/>
                  <a:pt x="90" y="816"/>
                  <a:pt x="110" y="817"/>
                </a:cubicBezTo>
                <a:cubicBezTo>
                  <a:pt x="130" y="818"/>
                  <a:pt x="147" y="831"/>
                  <a:pt x="153" y="850"/>
                </a:cubicBezTo>
                <a:lnTo>
                  <a:pt x="154" y="851"/>
                </a:lnTo>
                <a:cubicBezTo>
                  <a:pt x="154" y="854"/>
                  <a:pt x="155" y="856"/>
                  <a:pt x="155" y="859"/>
                </a:cubicBezTo>
                <a:lnTo>
                  <a:pt x="156" y="862"/>
                </a:lnTo>
                <a:cubicBezTo>
                  <a:pt x="156" y="864"/>
                  <a:pt x="156" y="867"/>
                  <a:pt x="156" y="869"/>
                </a:cubicBezTo>
                <a:lnTo>
                  <a:pt x="156" y="873"/>
                </a:lnTo>
                <a:lnTo>
                  <a:pt x="156" y="874"/>
                </a:lnTo>
                <a:lnTo>
                  <a:pt x="61" y="870"/>
                </a:lnTo>
                <a:lnTo>
                  <a:pt x="61" y="865"/>
                </a:lnTo>
                <a:lnTo>
                  <a:pt x="61" y="865"/>
                </a:lnTo>
                <a:cubicBezTo>
                  <a:pt x="61" y="838"/>
                  <a:pt x="82" y="817"/>
                  <a:pt x="109" y="817"/>
                </a:cubicBezTo>
                <a:cubicBezTo>
                  <a:pt x="135" y="817"/>
                  <a:pt x="157" y="838"/>
                  <a:pt x="157" y="865"/>
                </a:cubicBezTo>
                <a:lnTo>
                  <a:pt x="157" y="867"/>
                </a:lnTo>
                <a:lnTo>
                  <a:pt x="157" y="869"/>
                </a:lnTo>
                <a:lnTo>
                  <a:pt x="62" y="860"/>
                </a:lnTo>
                <a:lnTo>
                  <a:pt x="62" y="858"/>
                </a:lnTo>
                <a:lnTo>
                  <a:pt x="63" y="853"/>
                </a:lnTo>
                <a:lnTo>
                  <a:pt x="154" y="884"/>
                </a:lnTo>
                <a:lnTo>
                  <a:pt x="152" y="889"/>
                </a:lnTo>
                <a:lnTo>
                  <a:pt x="151" y="892"/>
                </a:lnTo>
                <a:cubicBezTo>
                  <a:pt x="143" y="912"/>
                  <a:pt x="123" y="924"/>
                  <a:pt x="103" y="922"/>
                </a:cubicBezTo>
                <a:cubicBezTo>
                  <a:pt x="82" y="921"/>
                  <a:pt x="64" y="906"/>
                  <a:pt x="59" y="886"/>
                </a:cubicBezTo>
                <a:lnTo>
                  <a:pt x="59" y="884"/>
                </a:lnTo>
                <a:cubicBezTo>
                  <a:pt x="58" y="880"/>
                  <a:pt x="57" y="876"/>
                  <a:pt x="57" y="872"/>
                </a:cubicBezTo>
                <a:lnTo>
                  <a:pt x="57" y="869"/>
                </a:lnTo>
                <a:cubicBezTo>
                  <a:pt x="57" y="843"/>
                  <a:pt x="79" y="821"/>
                  <a:pt x="105" y="821"/>
                </a:cubicBezTo>
                <a:lnTo>
                  <a:pt x="106" y="821"/>
                </a:lnTo>
                <a:cubicBezTo>
                  <a:pt x="133" y="821"/>
                  <a:pt x="154" y="843"/>
                  <a:pt x="154" y="869"/>
                </a:cubicBezTo>
                <a:lnTo>
                  <a:pt x="154" y="872"/>
                </a:lnTo>
                <a:lnTo>
                  <a:pt x="154" y="874"/>
                </a:lnTo>
                <a:cubicBezTo>
                  <a:pt x="154" y="901"/>
                  <a:pt x="133" y="922"/>
                  <a:pt x="106" y="922"/>
                </a:cubicBezTo>
                <a:cubicBezTo>
                  <a:pt x="80" y="922"/>
                  <a:pt x="58" y="901"/>
                  <a:pt x="58" y="874"/>
                </a:cubicBezTo>
                <a:lnTo>
                  <a:pt x="58" y="869"/>
                </a:lnTo>
                <a:cubicBezTo>
                  <a:pt x="58" y="866"/>
                  <a:pt x="59" y="862"/>
                  <a:pt x="60" y="859"/>
                </a:cubicBezTo>
                <a:lnTo>
                  <a:pt x="61" y="855"/>
                </a:lnTo>
                <a:cubicBezTo>
                  <a:pt x="64" y="839"/>
                  <a:pt x="75" y="826"/>
                  <a:pt x="90" y="820"/>
                </a:cubicBezTo>
                <a:cubicBezTo>
                  <a:pt x="104" y="815"/>
                  <a:pt x="121" y="816"/>
                  <a:pt x="134" y="825"/>
                </a:cubicBezTo>
                <a:lnTo>
                  <a:pt x="137" y="827"/>
                </a:lnTo>
                <a:cubicBezTo>
                  <a:pt x="140" y="829"/>
                  <a:pt x="142" y="831"/>
                  <a:pt x="144" y="833"/>
                </a:cubicBezTo>
                <a:lnTo>
                  <a:pt x="147" y="836"/>
                </a:lnTo>
                <a:lnTo>
                  <a:pt x="65" y="869"/>
                </a:lnTo>
                <a:lnTo>
                  <a:pt x="65" y="865"/>
                </a:lnTo>
                <a:lnTo>
                  <a:pt x="65" y="860"/>
                </a:lnTo>
                <a:lnTo>
                  <a:pt x="66" y="850"/>
                </a:lnTo>
                <a:lnTo>
                  <a:pt x="65" y="849"/>
                </a:lnTo>
                <a:cubicBezTo>
                  <a:pt x="65" y="846"/>
                  <a:pt x="66" y="844"/>
                  <a:pt x="66" y="841"/>
                </a:cubicBezTo>
                <a:lnTo>
                  <a:pt x="67" y="838"/>
                </a:lnTo>
                <a:cubicBezTo>
                  <a:pt x="70" y="820"/>
                  <a:pt x="82" y="806"/>
                  <a:pt x="99" y="800"/>
                </a:cubicBezTo>
                <a:cubicBezTo>
                  <a:pt x="116" y="795"/>
                  <a:pt x="135" y="799"/>
                  <a:pt x="148" y="812"/>
                </a:cubicBezTo>
                <a:lnTo>
                  <a:pt x="148" y="813"/>
                </a:lnTo>
                <a:cubicBezTo>
                  <a:pt x="155" y="820"/>
                  <a:pt x="160" y="829"/>
                  <a:pt x="162" y="839"/>
                </a:cubicBezTo>
                <a:lnTo>
                  <a:pt x="162" y="842"/>
                </a:lnTo>
                <a:lnTo>
                  <a:pt x="163" y="851"/>
                </a:lnTo>
                <a:lnTo>
                  <a:pt x="164" y="854"/>
                </a:lnTo>
                <a:lnTo>
                  <a:pt x="150" y="826"/>
                </a:lnTo>
                <a:lnTo>
                  <a:pt x="150" y="826"/>
                </a:lnTo>
                <a:lnTo>
                  <a:pt x="68" y="860"/>
                </a:lnTo>
                <a:lnTo>
                  <a:pt x="68" y="857"/>
                </a:lnTo>
                <a:lnTo>
                  <a:pt x="68" y="853"/>
                </a:lnTo>
                <a:lnTo>
                  <a:pt x="68" y="849"/>
                </a:lnTo>
                <a:lnTo>
                  <a:pt x="68" y="846"/>
                </a:lnTo>
                <a:lnTo>
                  <a:pt x="107" y="893"/>
                </a:lnTo>
                <a:lnTo>
                  <a:pt x="105" y="893"/>
                </a:lnTo>
                <a:lnTo>
                  <a:pt x="126" y="892"/>
                </a:lnTo>
                <a:lnTo>
                  <a:pt x="124" y="893"/>
                </a:lnTo>
                <a:lnTo>
                  <a:pt x="112" y="798"/>
                </a:lnTo>
                <a:lnTo>
                  <a:pt x="113" y="798"/>
                </a:lnTo>
                <a:cubicBezTo>
                  <a:pt x="119" y="798"/>
                  <a:pt x="124" y="799"/>
                  <a:pt x="129" y="800"/>
                </a:cubicBezTo>
                <a:lnTo>
                  <a:pt x="130" y="801"/>
                </a:lnTo>
                <a:lnTo>
                  <a:pt x="100" y="801"/>
                </a:lnTo>
                <a:lnTo>
                  <a:pt x="101" y="800"/>
                </a:lnTo>
                <a:lnTo>
                  <a:pt x="69" y="841"/>
                </a:lnTo>
                <a:lnTo>
                  <a:pt x="69" y="836"/>
                </a:lnTo>
                <a:lnTo>
                  <a:pt x="69" y="836"/>
                </a:lnTo>
                <a:cubicBezTo>
                  <a:pt x="69" y="810"/>
                  <a:pt x="90" y="788"/>
                  <a:pt x="117" y="788"/>
                </a:cubicBezTo>
                <a:lnTo>
                  <a:pt x="117" y="788"/>
                </a:lnTo>
                <a:cubicBezTo>
                  <a:pt x="144" y="788"/>
                  <a:pt x="165" y="810"/>
                  <a:pt x="165" y="836"/>
                </a:cubicBezTo>
                <a:cubicBezTo>
                  <a:pt x="165" y="863"/>
                  <a:pt x="144" y="884"/>
                  <a:pt x="117" y="884"/>
                </a:cubicBezTo>
                <a:lnTo>
                  <a:pt x="117" y="884"/>
                </a:lnTo>
                <a:lnTo>
                  <a:pt x="164" y="827"/>
                </a:lnTo>
                <a:lnTo>
                  <a:pt x="165" y="830"/>
                </a:lnTo>
                <a:cubicBezTo>
                  <a:pt x="165" y="833"/>
                  <a:pt x="165" y="836"/>
                  <a:pt x="165" y="839"/>
                </a:cubicBezTo>
                <a:lnTo>
                  <a:pt x="165" y="841"/>
                </a:lnTo>
                <a:cubicBezTo>
                  <a:pt x="165" y="867"/>
                  <a:pt x="144" y="889"/>
                  <a:pt x="117" y="889"/>
                </a:cubicBezTo>
                <a:cubicBezTo>
                  <a:pt x="91" y="889"/>
                  <a:pt x="69" y="867"/>
                  <a:pt x="69" y="841"/>
                </a:cubicBezTo>
                <a:lnTo>
                  <a:pt x="69" y="839"/>
                </a:lnTo>
                <a:lnTo>
                  <a:pt x="69" y="836"/>
                </a:lnTo>
                <a:lnTo>
                  <a:pt x="165" y="846"/>
                </a:lnTo>
                <a:lnTo>
                  <a:pt x="164" y="848"/>
                </a:lnTo>
                <a:lnTo>
                  <a:pt x="163" y="853"/>
                </a:lnTo>
                <a:cubicBezTo>
                  <a:pt x="157" y="876"/>
                  <a:pt x="135" y="892"/>
                  <a:pt x="111" y="889"/>
                </a:cubicBezTo>
                <a:cubicBezTo>
                  <a:pt x="87" y="886"/>
                  <a:pt x="68" y="865"/>
                  <a:pt x="68" y="841"/>
                </a:cubicBezTo>
                <a:lnTo>
                  <a:pt x="68" y="837"/>
                </a:lnTo>
                <a:lnTo>
                  <a:pt x="69" y="827"/>
                </a:lnTo>
                <a:lnTo>
                  <a:pt x="70" y="821"/>
                </a:lnTo>
                <a:lnTo>
                  <a:pt x="69" y="828"/>
                </a:lnTo>
                <a:lnTo>
                  <a:pt x="69" y="827"/>
                </a:lnTo>
                <a:cubicBezTo>
                  <a:pt x="69" y="801"/>
                  <a:pt x="89" y="780"/>
                  <a:pt x="115" y="779"/>
                </a:cubicBezTo>
                <a:cubicBezTo>
                  <a:pt x="140" y="778"/>
                  <a:pt x="162" y="796"/>
                  <a:pt x="165" y="822"/>
                </a:cubicBezTo>
                <a:lnTo>
                  <a:pt x="166" y="826"/>
                </a:lnTo>
                <a:lnTo>
                  <a:pt x="166" y="832"/>
                </a:lnTo>
                <a:cubicBezTo>
                  <a:pt x="169" y="856"/>
                  <a:pt x="152" y="878"/>
                  <a:pt x="129" y="883"/>
                </a:cubicBezTo>
                <a:cubicBezTo>
                  <a:pt x="105" y="889"/>
                  <a:pt x="81" y="875"/>
                  <a:pt x="73" y="852"/>
                </a:cubicBezTo>
                <a:lnTo>
                  <a:pt x="72" y="850"/>
                </a:lnTo>
                <a:cubicBezTo>
                  <a:pt x="72" y="847"/>
                  <a:pt x="71" y="845"/>
                  <a:pt x="70" y="842"/>
                </a:cubicBezTo>
                <a:lnTo>
                  <a:pt x="70" y="838"/>
                </a:lnTo>
                <a:cubicBezTo>
                  <a:pt x="70" y="836"/>
                  <a:pt x="69" y="834"/>
                  <a:pt x="69" y="831"/>
                </a:cubicBezTo>
                <a:lnTo>
                  <a:pt x="69" y="828"/>
                </a:lnTo>
                <a:lnTo>
                  <a:pt x="69" y="827"/>
                </a:lnTo>
                <a:cubicBezTo>
                  <a:pt x="69" y="800"/>
                  <a:pt x="91" y="779"/>
                  <a:pt x="117" y="779"/>
                </a:cubicBezTo>
                <a:cubicBezTo>
                  <a:pt x="144" y="779"/>
                  <a:pt x="165" y="800"/>
                  <a:pt x="165" y="827"/>
                </a:cubicBezTo>
                <a:lnTo>
                  <a:pt x="165" y="828"/>
                </a:lnTo>
                <a:lnTo>
                  <a:pt x="165" y="822"/>
                </a:lnTo>
                <a:lnTo>
                  <a:pt x="165" y="825"/>
                </a:lnTo>
                <a:cubicBezTo>
                  <a:pt x="166" y="827"/>
                  <a:pt x="166" y="830"/>
                  <a:pt x="166" y="832"/>
                </a:cubicBezTo>
                <a:lnTo>
                  <a:pt x="166" y="835"/>
                </a:lnTo>
                <a:lnTo>
                  <a:pt x="166" y="836"/>
                </a:lnTo>
                <a:cubicBezTo>
                  <a:pt x="166" y="862"/>
                  <a:pt x="146" y="883"/>
                  <a:pt x="121" y="884"/>
                </a:cubicBezTo>
                <a:cubicBezTo>
                  <a:pt x="96" y="886"/>
                  <a:pt x="73" y="868"/>
                  <a:pt x="70" y="842"/>
                </a:cubicBezTo>
                <a:lnTo>
                  <a:pt x="70" y="838"/>
                </a:lnTo>
                <a:lnTo>
                  <a:pt x="69" y="836"/>
                </a:lnTo>
                <a:cubicBezTo>
                  <a:pt x="67" y="822"/>
                  <a:pt x="70" y="807"/>
                  <a:pt x="80" y="796"/>
                </a:cubicBezTo>
                <a:cubicBezTo>
                  <a:pt x="89" y="785"/>
                  <a:pt x="102" y="779"/>
                  <a:pt x="116" y="779"/>
                </a:cubicBezTo>
                <a:lnTo>
                  <a:pt x="117" y="779"/>
                </a:lnTo>
                <a:lnTo>
                  <a:pt x="118" y="779"/>
                </a:lnTo>
                <a:lnTo>
                  <a:pt x="71" y="832"/>
                </a:lnTo>
                <a:lnTo>
                  <a:pt x="70" y="827"/>
                </a:lnTo>
                <a:lnTo>
                  <a:pt x="70" y="828"/>
                </a:lnTo>
                <a:lnTo>
                  <a:pt x="165" y="817"/>
                </a:lnTo>
                <a:lnTo>
                  <a:pt x="165" y="820"/>
                </a:lnTo>
                <a:lnTo>
                  <a:pt x="165" y="822"/>
                </a:lnTo>
                <a:lnTo>
                  <a:pt x="69" y="817"/>
                </a:lnTo>
                <a:lnTo>
                  <a:pt x="70" y="812"/>
                </a:lnTo>
                <a:lnTo>
                  <a:pt x="69" y="812"/>
                </a:lnTo>
                <a:cubicBezTo>
                  <a:pt x="69" y="786"/>
                  <a:pt x="91" y="764"/>
                  <a:pt x="117" y="764"/>
                </a:cubicBezTo>
                <a:cubicBezTo>
                  <a:pt x="144" y="764"/>
                  <a:pt x="165" y="786"/>
                  <a:pt x="165" y="812"/>
                </a:cubicBezTo>
                <a:lnTo>
                  <a:pt x="165" y="814"/>
                </a:lnTo>
                <a:lnTo>
                  <a:pt x="165" y="817"/>
                </a:lnTo>
                <a:cubicBezTo>
                  <a:pt x="165" y="844"/>
                  <a:pt x="144" y="865"/>
                  <a:pt x="117" y="865"/>
                </a:cubicBezTo>
                <a:lnTo>
                  <a:pt x="116" y="865"/>
                </a:lnTo>
                <a:lnTo>
                  <a:pt x="164" y="817"/>
                </a:lnTo>
                <a:lnTo>
                  <a:pt x="164" y="820"/>
                </a:lnTo>
                <a:lnTo>
                  <a:pt x="162" y="805"/>
                </a:lnTo>
                <a:lnTo>
                  <a:pt x="163" y="807"/>
                </a:lnTo>
                <a:lnTo>
                  <a:pt x="69" y="822"/>
                </a:lnTo>
                <a:lnTo>
                  <a:pt x="69" y="819"/>
                </a:lnTo>
                <a:lnTo>
                  <a:pt x="70" y="810"/>
                </a:lnTo>
                <a:lnTo>
                  <a:pt x="69" y="810"/>
                </a:lnTo>
                <a:lnTo>
                  <a:pt x="69" y="808"/>
                </a:lnTo>
                <a:cubicBezTo>
                  <a:pt x="69" y="781"/>
                  <a:pt x="91" y="760"/>
                  <a:pt x="117" y="760"/>
                </a:cubicBezTo>
                <a:cubicBezTo>
                  <a:pt x="144" y="760"/>
                  <a:pt x="165" y="781"/>
                  <a:pt x="165" y="808"/>
                </a:cubicBezTo>
                <a:lnTo>
                  <a:pt x="165" y="809"/>
                </a:lnTo>
                <a:lnTo>
                  <a:pt x="165" y="812"/>
                </a:lnTo>
                <a:lnTo>
                  <a:pt x="165" y="816"/>
                </a:lnTo>
                <a:lnTo>
                  <a:pt x="165" y="817"/>
                </a:lnTo>
                <a:cubicBezTo>
                  <a:pt x="165" y="844"/>
                  <a:pt x="144" y="865"/>
                  <a:pt x="117" y="865"/>
                </a:cubicBezTo>
                <a:cubicBezTo>
                  <a:pt x="91" y="865"/>
                  <a:pt x="69" y="844"/>
                  <a:pt x="69" y="817"/>
                </a:cubicBezTo>
                <a:lnTo>
                  <a:pt x="69" y="813"/>
                </a:lnTo>
                <a:lnTo>
                  <a:pt x="70" y="822"/>
                </a:lnTo>
                <a:lnTo>
                  <a:pt x="69" y="817"/>
                </a:lnTo>
                <a:lnTo>
                  <a:pt x="101" y="854"/>
                </a:lnTo>
                <a:lnTo>
                  <a:pt x="100" y="853"/>
                </a:lnTo>
                <a:lnTo>
                  <a:pt x="127" y="854"/>
                </a:lnTo>
                <a:lnTo>
                  <a:pt x="125" y="855"/>
                </a:lnTo>
                <a:cubicBezTo>
                  <a:pt x="111" y="858"/>
                  <a:pt x="97" y="855"/>
                  <a:pt x="85" y="847"/>
                </a:cubicBezTo>
                <a:cubicBezTo>
                  <a:pt x="74" y="839"/>
                  <a:pt x="67" y="827"/>
                  <a:pt x="65" y="813"/>
                </a:cubicBezTo>
                <a:lnTo>
                  <a:pt x="65" y="808"/>
                </a:lnTo>
                <a:lnTo>
                  <a:pt x="112" y="851"/>
                </a:lnTo>
                <a:lnTo>
                  <a:pt x="112" y="851"/>
                </a:lnTo>
                <a:cubicBezTo>
                  <a:pt x="96" y="851"/>
                  <a:pt x="81" y="843"/>
                  <a:pt x="72" y="829"/>
                </a:cubicBezTo>
                <a:cubicBezTo>
                  <a:pt x="63" y="816"/>
                  <a:pt x="62" y="798"/>
                  <a:pt x="68" y="783"/>
                </a:cubicBezTo>
                <a:lnTo>
                  <a:pt x="70" y="779"/>
                </a:lnTo>
                <a:lnTo>
                  <a:pt x="66" y="803"/>
                </a:lnTo>
                <a:lnTo>
                  <a:pt x="66" y="797"/>
                </a:lnTo>
                <a:lnTo>
                  <a:pt x="65" y="795"/>
                </a:lnTo>
                <a:cubicBezTo>
                  <a:pt x="63" y="773"/>
                  <a:pt x="75" y="752"/>
                  <a:pt x="96" y="744"/>
                </a:cubicBezTo>
                <a:cubicBezTo>
                  <a:pt x="117" y="736"/>
                  <a:pt x="141" y="744"/>
                  <a:pt x="153" y="762"/>
                </a:cubicBezTo>
                <a:lnTo>
                  <a:pt x="154" y="764"/>
                </a:lnTo>
                <a:lnTo>
                  <a:pt x="158" y="772"/>
                </a:lnTo>
                <a:lnTo>
                  <a:pt x="161" y="777"/>
                </a:lnTo>
                <a:lnTo>
                  <a:pt x="71" y="808"/>
                </a:lnTo>
                <a:lnTo>
                  <a:pt x="70" y="805"/>
                </a:lnTo>
                <a:lnTo>
                  <a:pt x="73" y="814"/>
                </a:lnTo>
                <a:lnTo>
                  <a:pt x="72" y="811"/>
                </a:lnTo>
                <a:lnTo>
                  <a:pt x="164" y="793"/>
                </a:lnTo>
                <a:lnTo>
                  <a:pt x="164" y="796"/>
                </a:lnTo>
                <a:lnTo>
                  <a:pt x="164" y="798"/>
                </a:lnTo>
                <a:lnTo>
                  <a:pt x="69" y="792"/>
                </a:lnTo>
                <a:lnTo>
                  <a:pt x="70" y="785"/>
                </a:lnTo>
                <a:lnTo>
                  <a:pt x="71" y="778"/>
                </a:lnTo>
                <a:lnTo>
                  <a:pt x="73" y="799"/>
                </a:lnTo>
                <a:lnTo>
                  <a:pt x="71" y="795"/>
                </a:lnTo>
                <a:lnTo>
                  <a:pt x="117" y="827"/>
                </a:lnTo>
                <a:lnTo>
                  <a:pt x="116" y="827"/>
                </a:lnTo>
                <a:lnTo>
                  <a:pt x="162" y="795"/>
                </a:lnTo>
                <a:lnTo>
                  <a:pt x="160" y="801"/>
                </a:lnTo>
                <a:cubicBezTo>
                  <a:pt x="159" y="803"/>
                  <a:pt x="158" y="805"/>
                  <a:pt x="157" y="807"/>
                </a:cubicBezTo>
                <a:lnTo>
                  <a:pt x="156" y="810"/>
                </a:lnTo>
                <a:cubicBezTo>
                  <a:pt x="154" y="815"/>
                  <a:pt x="151" y="819"/>
                  <a:pt x="147" y="822"/>
                </a:cubicBezTo>
                <a:lnTo>
                  <a:pt x="146" y="823"/>
                </a:lnTo>
                <a:cubicBezTo>
                  <a:pt x="134" y="836"/>
                  <a:pt x="115" y="840"/>
                  <a:pt x="97" y="835"/>
                </a:cubicBezTo>
                <a:cubicBezTo>
                  <a:pt x="80" y="829"/>
                  <a:pt x="68" y="814"/>
                  <a:pt x="65" y="796"/>
                </a:cubicBezTo>
                <a:lnTo>
                  <a:pt x="64" y="792"/>
                </a:lnTo>
                <a:cubicBezTo>
                  <a:pt x="64" y="790"/>
                  <a:pt x="64" y="788"/>
                  <a:pt x="64" y="785"/>
                </a:cubicBezTo>
                <a:lnTo>
                  <a:pt x="64" y="780"/>
                </a:lnTo>
                <a:lnTo>
                  <a:pt x="64" y="774"/>
                </a:lnTo>
                <a:lnTo>
                  <a:pt x="64" y="770"/>
                </a:lnTo>
                <a:cubicBezTo>
                  <a:pt x="64" y="743"/>
                  <a:pt x="85" y="722"/>
                  <a:pt x="112" y="722"/>
                </a:cubicBezTo>
                <a:lnTo>
                  <a:pt x="112" y="722"/>
                </a:lnTo>
                <a:cubicBezTo>
                  <a:pt x="139" y="722"/>
                  <a:pt x="160" y="743"/>
                  <a:pt x="160" y="770"/>
                </a:cubicBezTo>
                <a:lnTo>
                  <a:pt x="160" y="772"/>
                </a:lnTo>
                <a:lnTo>
                  <a:pt x="160" y="774"/>
                </a:lnTo>
                <a:cubicBezTo>
                  <a:pt x="160" y="801"/>
                  <a:pt x="139" y="822"/>
                  <a:pt x="112" y="822"/>
                </a:cubicBezTo>
                <a:cubicBezTo>
                  <a:pt x="86" y="822"/>
                  <a:pt x="64" y="801"/>
                  <a:pt x="64" y="774"/>
                </a:cubicBezTo>
                <a:lnTo>
                  <a:pt x="64" y="772"/>
                </a:lnTo>
                <a:lnTo>
                  <a:pt x="65" y="782"/>
                </a:lnTo>
                <a:lnTo>
                  <a:pt x="65" y="779"/>
                </a:lnTo>
                <a:cubicBezTo>
                  <a:pt x="62" y="765"/>
                  <a:pt x="66" y="751"/>
                  <a:pt x="75" y="740"/>
                </a:cubicBezTo>
                <a:cubicBezTo>
                  <a:pt x="84" y="728"/>
                  <a:pt x="98" y="722"/>
                  <a:pt x="112" y="722"/>
                </a:cubicBezTo>
                <a:lnTo>
                  <a:pt x="113" y="722"/>
                </a:lnTo>
                <a:cubicBezTo>
                  <a:pt x="139" y="722"/>
                  <a:pt x="161" y="743"/>
                  <a:pt x="161" y="770"/>
                </a:cubicBezTo>
                <a:lnTo>
                  <a:pt x="161" y="772"/>
                </a:lnTo>
                <a:cubicBezTo>
                  <a:pt x="161" y="776"/>
                  <a:pt x="160" y="780"/>
                  <a:pt x="160" y="784"/>
                </a:cubicBezTo>
                <a:lnTo>
                  <a:pt x="159" y="786"/>
                </a:lnTo>
                <a:cubicBezTo>
                  <a:pt x="154" y="807"/>
                  <a:pt x="134" y="822"/>
                  <a:pt x="112" y="822"/>
                </a:cubicBezTo>
                <a:lnTo>
                  <a:pt x="112" y="822"/>
                </a:lnTo>
                <a:cubicBezTo>
                  <a:pt x="85" y="822"/>
                  <a:pt x="64" y="801"/>
                  <a:pt x="64" y="774"/>
                </a:cubicBezTo>
                <a:lnTo>
                  <a:pt x="64" y="769"/>
                </a:lnTo>
                <a:lnTo>
                  <a:pt x="64" y="765"/>
                </a:lnTo>
                <a:cubicBezTo>
                  <a:pt x="64" y="741"/>
                  <a:pt x="81" y="721"/>
                  <a:pt x="104" y="718"/>
                </a:cubicBezTo>
                <a:cubicBezTo>
                  <a:pt x="128" y="714"/>
                  <a:pt x="150" y="727"/>
                  <a:pt x="158" y="750"/>
                </a:cubicBezTo>
                <a:lnTo>
                  <a:pt x="158" y="751"/>
                </a:lnTo>
                <a:cubicBezTo>
                  <a:pt x="160" y="756"/>
                  <a:pt x="160" y="761"/>
                  <a:pt x="160" y="766"/>
                </a:cubicBezTo>
                <a:lnTo>
                  <a:pt x="160" y="770"/>
                </a:lnTo>
                <a:lnTo>
                  <a:pt x="160" y="773"/>
                </a:lnTo>
                <a:lnTo>
                  <a:pt x="160" y="774"/>
                </a:lnTo>
                <a:cubicBezTo>
                  <a:pt x="160" y="801"/>
                  <a:pt x="139" y="822"/>
                  <a:pt x="112" y="822"/>
                </a:cubicBezTo>
                <a:cubicBezTo>
                  <a:pt x="86" y="822"/>
                  <a:pt x="64" y="801"/>
                  <a:pt x="64" y="774"/>
                </a:cubicBezTo>
                <a:lnTo>
                  <a:pt x="64" y="772"/>
                </a:lnTo>
                <a:lnTo>
                  <a:pt x="64" y="767"/>
                </a:lnTo>
                <a:lnTo>
                  <a:pt x="64" y="763"/>
                </a:lnTo>
                <a:lnTo>
                  <a:pt x="64" y="760"/>
                </a:lnTo>
                <a:cubicBezTo>
                  <a:pt x="64" y="734"/>
                  <a:pt x="86" y="712"/>
                  <a:pt x="112" y="712"/>
                </a:cubicBezTo>
                <a:cubicBezTo>
                  <a:pt x="139" y="712"/>
                  <a:pt x="160" y="734"/>
                  <a:pt x="160" y="760"/>
                </a:cubicBezTo>
                <a:lnTo>
                  <a:pt x="160" y="762"/>
                </a:lnTo>
                <a:lnTo>
                  <a:pt x="160" y="765"/>
                </a:lnTo>
                <a:lnTo>
                  <a:pt x="66" y="753"/>
                </a:lnTo>
                <a:lnTo>
                  <a:pt x="66" y="751"/>
                </a:lnTo>
                <a:lnTo>
                  <a:pt x="66" y="751"/>
                </a:lnTo>
                <a:lnTo>
                  <a:pt x="113" y="808"/>
                </a:lnTo>
                <a:lnTo>
                  <a:pt x="112" y="808"/>
                </a:lnTo>
                <a:cubicBezTo>
                  <a:pt x="86" y="808"/>
                  <a:pt x="64" y="787"/>
                  <a:pt x="64" y="760"/>
                </a:cubicBezTo>
                <a:cubicBezTo>
                  <a:pt x="64" y="734"/>
                  <a:pt x="86" y="712"/>
                  <a:pt x="112" y="712"/>
                </a:cubicBezTo>
                <a:lnTo>
                  <a:pt x="113" y="712"/>
                </a:lnTo>
                <a:lnTo>
                  <a:pt x="76" y="730"/>
                </a:lnTo>
                <a:lnTo>
                  <a:pt x="80" y="725"/>
                </a:lnTo>
                <a:lnTo>
                  <a:pt x="70" y="750"/>
                </a:lnTo>
                <a:lnTo>
                  <a:pt x="70" y="746"/>
                </a:lnTo>
                <a:lnTo>
                  <a:pt x="71" y="740"/>
                </a:lnTo>
                <a:lnTo>
                  <a:pt x="72" y="734"/>
                </a:lnTo>
                <a:cubicBezTo>
                  <a:pt x="78" y="713"/>
                  <a:pt x="98" y="697"/>
                  <a:pt x="120" y="698"/>
                </a:cubicBezTo>
                <a:cubicBezTo>
                  <a:pt x="143" y="699"/>
                  <a:pt x="162" y="715"/>
                  <a:pt x="166" y="737"/>
                </a:cubicBezTo>
                <a:lnTo>
                  <a:pt x="167" y="742"/>
                </a:lnTo>
                <a:lnTo>
                  <a:pt x="168" y="750"/>
                </a:lnTo>
                <a:lnTo>
                  <a:pt x="72" y="755"/>
                </a:lnTo>
                <a:lnTo>
                  <a:pt x="72" y="754"/>
                </a:lnTo>
                <a:lnTo>
                  <a:pt x="72" y="751"/>
                </a:lnTo>
                <a:cubicBezTo>
                  <a:pt x="72" y="724"/>
                  <a:pt x="94" y="703"/>
                  <a:pt x="120" y="703"/>
                </a:cubicBezTo>
                <a:lnTo>
                  <a:pt x="121" y="703"/>
                </a:lnTo>
                <a:lnTo>
                  <a:pt x="122" y="703"/>
                </a:lnTo>
                <a:lnTo>
                  <a:pt x="74" y="756"/>
                </a:lnTo>
                <a:lnTo>
                  <a:pt x="74" y="751"/>
                </a:lnTo>
                <a:cubicBezTo>
                  <a:pt x="72" y="737"/>
                  <a:pt x="77" y="724"/>
                  <a:pt x="86" y="714"/>
                </a:cubicBezTo>
                <a:cubicBezTo>
                  <a:pt x="95" y="704"/>
                  <a:pt x="108" y="698"/>
                  <a:pt x="121" y="698"/>
                </a:cubicBezTo>
                <a:lnTo>
                  <a:pt x="123" y="698"/>
                </a:lnTo>
                <a:lnTo>
                  <a:pt x="77" y="731"/>
                </a:lnTo>
                <a:lnTo>
                  <a:pt x="79" y="726"/>
                </a:lnTo>
                <a:lnTo>
                  <a:pt x="76" y="741"/>
                </a:lnTo>
                <a:lnTo>
                  <a:pt x="76" y="738"/>
                </a:lnTo>
                <a:lnTo>
                  <a:pt x="76" y="736"/>
                </a:lnTo>
                <a:cubicBezTo>
                  <a:pt x="76" y="710"/>
                  <a:pt x="98" y="688"/>
                  <a:pt x="124" y="688"/>
                </a:cubicBezTo>
                <a:cubicBezTo>
                  <a:pt x="151" y="688"/>
                  <a:pt x="172" y="710"/>
                  <a:pt x="172" y="736"/>
                </a:cubicBezTo>
                <a:lnTo>
                  <a:pt x="172" y="738"/>
                </a:lnTo>
                <a:lnTo>
                  <a:pt x="172" y="731"/>
                </a:lnTo>
                <a:lnTo>
                  <a:pt x="172" y="734"/>
                </a:lnTo>
                <a:lnTo>
                  <a:pt x="125" y="693"/>
                </a:lnTo>
                <a:lnTo>
                  <a:pt x="126" y="693"/>
                </a:lnTo>
                <a:lnTo>
                  <a:pt x="81" y="724"/>
                </a:lnTo>
                <a:lnTo>
                  <a:pt x="83" y="719"/>
                </a:lnTo>
                <a:cubicBezTo>
                  <a:pt x="91" y="700"/>
                  <a:pt x="108" y="688"/>
                  <a:pt x="128" y="688"/>
                </a:cubicBezTo>
                <a:lnTo>
                  <a:pt x="129" y="688"/>
                </a:lnTo>
                <a:lnTo>
                  <a:pt x="81" y="736"/>
                </a:lnTo>
                <a:lnTo>
                  <a:pt x="81" y="734"/>
                </a:lnTo>
                <a:lnTo>
                  <a:pt x="82" y="746"/>
                </a:lnTo>
                <a:lnTo>
                  <a:pt x="82" y="744"/>
                </a:lnTo>
                <a:cubicBezTo>
                  <a:pt x="78" y="729"/>
                  <a:pt x="82" y="714"/>
                  <a:pt x="91" y="702"/>
                </a:cubicBezTo>
                <a:cubicBezTo>
                  <a:pt x="100" y="691"/>
                  <a:pt x="114" y="684"/>
                  <a:pt x="128" y="684"/>
                </a:cubicBezTo>
                <a:lnTo>
                  <a:pt x="129" y="684"/>
                </a:lnTo>
                <a:lnTo>
                  <a:pt x="81" y="732"/>
                </a:lnTo>
                <a:lnTo>
                  <a:pt x="81" y="727"/>
                </a:lnTo>
                <a:cubicBezTo>
                  <a:pt x="81" y="722"/>
                  <a:pt x="82" y="717"/>
                  <a:pt x="84" y="712"/>
                </a:cubicBezTo>
                <a:lnTo>
                  <a:pt x="85" y="709"/>
                </a:lnTo>
                <a:lnTo>
                  <a:pt x="85" y="707"/>
                </a:lnTo>
                <a:cubicBezTo>
                  <a:pt x="93" y="685"/>
                  <a:pt x="115" y="671"/>
                  <a:pt x="139" y="675"/>
                </a:cubicBezTo>
                <a:cubicBezTo>
                  <a:pt x="162" y="679"/>
                  <a:pt x="179" y="699"/>
                  <a:pt x="179" y="722"/>
                </a:cubicBezTo>
                <a:lnTo>
                  <a:pt x="179" y="724"/>
                </a:lnTo>
                <a:lnTo>
                  <a:pt x="179" y="727"/>
                </a:lnTo>
                <a:cubicBezTo>
                  <a:pt x="179" y="753"/>
                  <a:pt x="157" y="775"/>
                  <a:pt x="131" y="775"/>
                </a:cubicBezTo>
                <a:lnTo>
                  <a:pt x="130" y="775"/>
                </a:lnTo>
                <a:cubicBezTo>
                  <a:pt x="114" y="775"/>
                  <a:pt x="99" y="767"/>
                  <a:pt x="90" y="753"/>
                </a:cubicBezTo>
                <a:cubicBezTo>
                  <a:pt x="81" y="740"/>
                  <a:pt x="80" y="722"/>
                  <a:pt x="87" y="707"/>
                </a:cubicBezTo>
                <a:lnTo>
                  <a:pt x="89" y="703"/>
                </a:lnTo>
                <a:lnTo>
                  <a:pt x="85" y="718"/>
                </a:lnTo>
                <a:lnTo>
                  <a:pt x="85" y="713"/>
                </a:lnTo>
                <a:lnTo>
                  <a:pt x="86" y="707"/>
                </a:lnTo>
                <a:cubicBezTo>
                  <a:pt x="89" y="682"/>
                  <a:pt x="111" y="663"/>
                  <a:pt x="136" y="665"/>
                </a:cubicBezTo>
                <a:cubicBezTo>
                  <a:pt x="162" y="667"/>
                  <a:pt x="181" y="688"/>
                  <a:pt x="181" y="713"/>
                </a:cubicBezTo>
                <a:lnTo>
                  <a:pt x="181" y="714"/>
                </a:lnTo>
                <a:cubicBezTo>
                  <a:pt x="181" y="717"/>
                  <a:pt x="181" y="720"/>
                  <a:pt x="181" y="722"/>
                </a:cubicBezTo>
                <a:lnTo>
                  <a:pt x="180" y="725"/>
                </a:lnTo>
                <a:lnTo>
                  <a:pt x="133" y="669"/>
                </a:lnTo>
                <a:lnTo>
                  <a:pt x="133" y="669"/>
                </a:lnTo>
                <a:cubicBezTo>
                  <a:pt x="157" y="669"/>
                  <a:pt x="178" y="687"/>
                  <a:pt x="181" y="711"/>
                </a:cubicBezTo>
                <a:lnTo>
                  <a:pt x="181" y="714"/>
                </a:lnTo>
                <a:cubicBezTo>
                  <a:pt x="182" y="716"/>
                  <a:pt x="182" y="719"/>
                  <a:pt x="182" y="721"/>
                </a:cubicBezTo>
                <a:lnTo>
                  <a:pt x="182" y="722"/>
                </a:lnTo>
                <a:cubicBezTo>
                  <a:pt x="182" y="749"/>
                  <a:pt x="160" y="770"/>
                  <a:pt x="134" y="770"/>
                </a:cubicBezTo>
                <a:cubicBezTo>
                  <a:pt x="107" y="770"/>
                  <a:pt x="86" y="749"/>
                  <a:pt x="86" y="722"/>
                </a:cubicBezTo>
                <a:lnTo>
                  <a:pt x="86" y="715"/>
                </a:lnTo>
                <a:lnTo>
                  <a:pt x="86" y="708"/>
                </a:lnTo>
                <a:lnTo>
                  <a:pt x="86" y="704"/>
                </a:lnTo>
                <a:lnTo>
                  <a:pt x="91" y="726"/>
                </a:lnTo>
                <a:lnTo>
                  <a:pt x="91" y="725"/>
                </a:lnTo>
                <a:lnTo>
                  <a:pt x="181" y="698"/>
                </a:lnTo>
                <a:lnTo>
                  <a:pt x="182" y="703"/>
                </a:lnTo>
                <a:lnTo>
                  <a:pt x="182" y="713"/>
                </a:lnTo>
                <a:lnTo>
                  <a:pt x="94" y="686"/>
                </a:lnTo>
                <a:lnTo>
                  <a:pt x="95" y="685"/>
                </a:lnTo>
                <a:lnTo>
                  <a:pt x="87" y="705"/>
                </a:lnTo>
                <a:lnTo>
                  <a:pt x="88" y="701"/>
                </a:lnTo>
                <a:lnTo>
                  <a:pt x="87" y="708"/>
                </a:lnTo>
                <a:lnTo>
                  <a:pt x="87" y="705"/>
                </a:lnTo>
                <a:cubicBezTo>
                  <a:pt x="87" y="700"/>
                  <a:pt x="88" y="695"/>
                  <a:pt x="90" y="690"/>
                </a:cubicBezTo>
                <a:lnTo>
                  <a:pt x="90" y="688"/>
                </a:lnTo>
                <a:cubicBezTo>
                  <a:pt x="98" y="666"/>
                  <a:pt x="120" y="652"/>
                  <a:pt x="144" y="656"/>
                </a:cubicBezTo>
                <a:cubicBezTo>
                  <a:pt x="167" y="660"/>
                  <a:pt x="184" y="680"/>
                  <a:pt x="184" y="703"/>
                </a:cubicBezTo>
                <a:lnTo>
                  <a:pt x="184" y="705"/>
                </a:lnTo>
                <a:lnTo>
                  <a:pt x="183" y="698"/>
                </a:lnTo>
                <a:lnTo>
                  <a:pt x="184" y="701"/>
                </a:lnTo>
                <a:cubicBezTo>
                  <a:pt x="184" y="703"/>
                  <a:pt x="184" y="706"/>
                  <a:pt x="184" y="708"/>
                </a:cubicBezTo>
                <a:lnTo>
                  <a:pt x="184" y="712"/>
                </a:lnTo>
                <a:lnTo>
                  <a:pt x="184" y="713"/>
                </a:lnTo>
                <a:cubicBezTo>
                  <a:pt x="184" y="739"/>
                  <a:pt x="163" y="761"/>
                  <a:pt x="136" y="761"/>
                </a:cubicBezTo>
                <a:cubicBezTo>
                  <a:pt x="110" y="761"/>
                  <a:pt x="88" y="739"/>
                  <a:pt x="88" y="713"/>
                </a:cubicBezTo>
                <a:lnTo>
                  <a:pt x="88" y="710"/>
                </a:lnTo>
                <a:lnTo>
                  <a:pt x="88" y="706"/>
                </a:lnTo>
                <a:lnTo>
                  <a:pt x="88" y="701"/>
                </a:lnTo>
                <a:lnTo>
                  <a:pt x="88" y="698"/>
                </a:lnTo>
                <a:lnTo>
                  <a:pt x="89" y="706"/>
                </a:lnTo>
                <a:lnTo>
                  <a:pt x="89" y="703"/>
                </a:lnTo>
                <a:lnTo>
                  <a:pt x="89" y="705"/>
                </a:lnTo>
                <a:lnTo>
                  <a:pt x="183" y="693"/>
                </a:lnTo>
                <a:lnTo>
                  <a:pt x="183" y="698"/>
                </a:lnTo>
                <a:lnTo>
                  <a:pt x="183" y="703"/>
                </a:lnTo>
                <a:cubicBezTo>
                  <a:pt x="183" y="730"/>
                  <a:pt x="162" y="751"/>
                  <a:pt x="135" y="751"/>
                </a:cubicBezTo>
                <a:cubicBezTo>
                  <a:pt x="109" y="751"/>
                  <a:pt x="87" y="730"/>
                  <a:pt x="87" y="703"/>
                </a:cubicBezTo>
                <a:lnTo>
                  <a:pt x="87" y="701"/>
                </a:lnTo>
                <a:lnTo>
                  <a:pt x="87" y="698"/>
                </a:lnTo>
                <a:cubicBezTo>
                  <a:pt x="87" y="672"/>
                  <a:pt x="109" y="650"/>
                  <a:pt x="135" y="650"/>
                </a:cubicBezTo>
                <a:lnTo>
                  <a:pt x="136" y="650"/>
                </a:lnTo>
                <a:lnTo>
                  <a:pt x="88" y="698"/>
                </a:lnTo>
                <a:lnTo>
                  <a:pt x="88" y="691"/>
                </a:lnTo>
                <a:lnTo>
                  <a:pt x="88" y="684"/>
                </a:lnTo>
                <a:cubicBezTo>
                  <a:pt x="88" y="657"/>
                  <a:pt x="110" y="636"/>
                  <a:pt x="136" y="636"/>
                </a:cubicBezTo>
                <a:lnTo>
                  <a:pt x="137" y="636"/>
                </a:lnTo>
                <a:cubicBezTo>
                  <a:pt x="164" y="636"/>
                  <a:pt x="185" y="657"/>
                  <a:pt x="185" y="684"/>
                </a:cubicBezTo>
                <a:cubicBezTo>
                  <a:pt x="185" y="710"/>
                  <a:pt x="164" y="732"/>
                  <a:pt x="137" y="732"/>
                </a:cubicBezTo>
                <a:lnTo>
                  <a:pt x="136" y="732"/>
                </a:lnTo>
                <a:cubicBezTo>
                  <a:pt x="109" y="732"/>
                  <a:pt x="88" y="710"/>
                  <a:pt x="88" y="684"/>
                </a:cubicBezTo>
                <a:cubicBezTo>
                  <a:pt x="88" y="657"/>
                  <a:pt x="109" y="636"/>
                  <a:pt x="136" y="636"/>
                </a:cubicBezTo>
                <a:lnTo>
                  <a:pt x="136" y="636"/>
                </a:lnTo>
                <a:lnTo>
                  <a:pt x="89" y="676"/>
                </a:lnTo>
                <a:lnTo>
                  <a:pt x="90" y="673"/>
                </a:lnTo>
                <a:lnTo>
                  <a:pt x="91" y="696"/>
                </a:lnTo>
                <a:lnTo>
                  <a:pt x="91" y="695"/>
                </a:lnTo>
                <a:lnTo>
                  <a:pt x="184" y="679"/>
                </a:lnTo>
                <a:lnTo>
                  <a:pt x="184" y="681"/>
                </a:lnTo>
                <a:cubicBezTo>
                  <a:pt x="184" y="684"/>
                  <a:pt x="184" y="686"/>
                  <a:pt x="184" y="688"/>
                </a:cubicBezTo>
                <a:lnTo>
                  <a:pt x="183" y="692"/>
                </a:lnTo>
                <a:lnTo>
                  <a:pt x="184" y="685"/>
                </a:lnTo>
                <a:lnTo>
                  <a:pt x="184" y="688"/>
                </a:lnTo>
                <a:cubicBezTo>
                  <a:pt x="184" y="695"/>
                  <a:pt x="182" y="703"/>
                  <a:pt x="179" y="709"/>
                </a:cubicBezTo>
                <a:lnTo>
                  <a:pt x="178" y="710"/>
                </a:lnTo>
                <a:cubicBezTo>
                  <a:pt x="168" y="730"/>
                  <a:pt x="146" y="741"/>
                  <a:pt x="124" y="736"/>
                </a:cubicBezTo>
                <a:cubicBezTo>
                  <a:pt x="103" y="731"/>
                  <a:pt x="87" y="711"/>
                  <a:pt x="87" y="689"/>
                </a:cubicBezTo>
                <a:lnTo>
                  <a:pt x="87" y="686"/>
                </a:lnTo>
                <a:lnTo>
                  <a:pt x="87" y="682"/>
                </a:lnTo>
                <a:lnTo>
                  <a:pt x="87" y="677"/>
                </a:lnTo>
                <a:lnTo>
                  <a:pt x="87" y="674"/>
                </a:lnTo>
                <a:cubicBezTo>
                  <a:pt x="87" y="648"/>
                  <a:pt x="109" y="626"/>
                  <a:pt x="135" y="626"/>
                </a:cubicBezTo>
                <a:cubicBezTo>
                  <a:pt x="162" y="626"/>
                  <a:pt x="183" y="648"/>
                  <a:pt x="183" y="674"/>
                </a:cubicBezTo>
                <a:lnTo>
                  <a:pt x="183" y="675"/>
                </a:lnTo>
                <a:lnTo>
                  <a:pt x="183" y="677"/>
                </a:lnTo>
                <a:lnTo>
                  <a:pt x="183" y="679"/>
                </a:lnTo>
                <a:lnTo>
                  <a:pt x="169" y="645"/>
                </a:lnTo>
                <a:lnTo>
                  <a:pt x="170" y="646"/>
                </a:lnTo>
                <a:lnTo>
                  <a:pt x="88" y="679"/>
                </a:lnTo>
                <a:lnTo>
                  <a:pt x="88" y="676"/>
                </a:lnTo>
                <a:lnTo>
                  <a:pt x="88" y="672"/>
                </a:lnTo>
                <a:lnTo>
                  <a:pt x="88" y="667"/>
                </a:lnTo>
                <a:cubicBezTo>
                  <a:pt x="88" y="664"/>
                  <a:pt x="88" y="661"/>
                  <a:pt x="89" y="658"/>
                </a:cubicBezTo>
                <a:lnTo>
                  <a:pt x="89" y="656"/>
                </a:lnTo>
                <a:cubicBezTo>
                  <a:pt x="94" y="631"/>
                  <a:pt x="117" y="615"/>
                  <a:pt x="141" y="617"/>
                </a:cubicBezTo>
                <a:cubicBezTo>
                  <a:pt x="166" y="620"/>
                  <a:pt x="184" y="640"/>
                  <a:pt x="184" y="665"/>
                </a:cubicBezTo>
                <a:lnTo>
                  <a:pt x="184" y="666"/>
                </a:lnTo>
                <a:lnTo>
                  <a:pt x="184" y="670"/>
                </a:lnTo>
                <a:lnTo>
                  <a:pt x="184" y="673"/>
                </a:lnTo>
                <a:lnTo>
                  <a:pt x="184" y="674"/>
                </a:lnTo>
                <a:cubicBezTo>
                  <a:pt x="184" y="701"/>
                  <a:pt x="163" y="722"/>
                  <a:pt x="136" y="722"/>
                </a:cubicBezTo>
                <a:cubicBezTo>
                  <a:pt x="110" y="722"/>
                  <a:pt x="88" y="701"/>
                  <a:pt x="88" y="674"/>
                </a:cubicBezTo>
                <a:lnTo>
                  <a:pt x="88" y="672"/>
                </a:lnTo>
                <a:lnTo>
                  <a:pt x="88" y="667"/>
                </a:lnTo>
                <a:lnTo>
                  <a:pt x="88" y="662"/>
                </a:lnTo>
                <a:lnTo>
                  <a:pt x="88" y="660"/>
                </a:lnTo>
                <a:cubicBezTo>
                  <a:pt x="88" y="634"/>
                  <a:pt x="110" y="612"/>
                  <a:pt x="136" y="612"/>
                </a:cubicBezTo>
                <a:cubicBezTo>
                  <a:pt x="163" y="612"/>
                  <a:pt x="184" y="634"/>
                  <a:pt x="184" y="660"/>
                </a:cubicBezTo>
                <a:lnTo>
                  <a:pt x="184" y="662"/>
                </a:lnTo>
                <a:lnTo>
                  <a:pt x="184" y="667"/>
                </a:lnTo>
                <a:lnTo>
                  <a:pt x="184" y="672"/>
                </a:lnTo>
                <a:lnTo>
                  <a:pt x="184" y="674"/>
                </a:lnTo>
                <a:cubicBezTo>
                  <a:pt x="184" y="701"/>
                  <a:pt x="163" y="722"/>
                  <a:pt x="136" y="722"/>
                </a:cubicBezTo>
                <a:cubicBezTo>
                  <a:pt x="110" y="722"/>
                  <a:pt x="88" y="701"/>
                  <a:pt x="88" y="674"/>
                </a:cubicBezTo>
                <a:lnTo>
                  <a:pt x="88" y="673"/>
                </a:lnTo>
                <a:lnTo>
                  <a:pt x="88" y="670"/>
                </a:lnTo>
                <a:lnTo>
                  <a:pt x="88" y="667"/>
                </a:lnTo>
                <a:lnTo>
                  <a:pt x="88" y="665"/>
                </a:lnTo>
                <a:cubicBezTo>
                  <a:pt x="88" y="638"/>
                  <a:pt x="110" y="617"/>
                  <a:pt x="136" y="617"/>
                </a:cubicBezTo>
                <a:cubicBezTo>
                  <a:pt x="163" y="617"/>
                  <a:pt x="184" y="638"/>
                  <a:pt x="184" y="665"/>
                </a:cubicBezTo>
                <a:lnTo>
                  <a:pt x="184" y="667"/>
                </a:lnTo>
                <a:lnTo>
                  <a:pt x="184" y="670"/>
                </a:lnTo>
                <a:cubicBezTo>
                  <a:pt x="184" y="696"/>
                  <a:pt x="163" y="718"/>
                  <a:pt x="136" y="718"/>
                </a:cubicBezTo>
                <a:cubicBezTo>
                  <a:pt x="110" y="718"/>
                  <a:pt x="88" y="696"/>
                  <a:pt x="88" y="670"/>
                </a:cubicBezTo>
                <a:lnTo>
                  <a:pt x="88" y="668"/>
                </a:lnTo>
                <a:lnTo>
                  <a:pt x="88" y="665"/>
                </a:lnTo>
                <a:lnTo>
                  <a:pt x="136" y="713"/>
                </a:lnTo>
                <a:lnTo>
                  <a:pt x="136" y="713"/>
                </a:lnTo>
                <a:cubicBezTo>
                  <a:pt x="109" y="713"/>
                  <a:pt x="88" y="691"/>
                  <a:pt x="88" y="665"/>
                </a:cubicBezTo>
                <a:lnTo>
                  <a:pt x="88" y="660"/>
                </a:lnTo>
                <a:lnTo>
                  <a:pt x="88" y="655"/>
                </a:lnTo>
                <a:cubicBezTo>
                  <a:pt x="88" y="629"/>
                  <a:pt x="109" y="607"/>
                  <a:pt x="136" y="607"/>
                </a:cubicBezTo>
                <a:cubicBezTo>
                  <a:pt x="162" y="607"/>
                  <a:pt x="184" y="629"/>
                  <a:pt x="184" y="655"/>
                </a:cubicBezTo>
                <a:lnTo>
                  <a:pt x="184" y="658"/>
                </a:lnTo>
                <a:lnTo>
                  <a:pt x="184" y="660"/>
                </a:lnTo>
                <a:lnTo>
                  <a:pt x="89" y="649"/>
                </a:lnTo>
                <a:lnTo>
                  <a:pt x="90" y="647"/>
                </a:lnTo>
                <a:lnTo>
                  <a:pt x="88" y="658"/>
                </a:lnTo>
                <a:lnTo>
                  <a:pt x="88" y="655"/>
                </a:lnTo>
                <a:cubicBezTo>
                  <a:pt x="88" y="629"/>
                  <a:pt x="110" y="607"/>
                  <a:pt x="136" y="607"/>
                </a:cubicBezTo>
                <a:lnTo>
                  <a:pt x="137" y="607"/>
                </a:lnTo>
                <a:cubicBezTo>
                  <a:pt x="153" y="607"/>
                  <a:pt x="167" y="615"/>
                  <a:pt x="176" y="627"/>
                </a:cubicBezTo>
                <a:cubicBezTo>
                  <a:pt x="185" y="639"/>
                  <a:pt x="188" y="654"/>
                  <a:pt x="184" y="669"/>
                </a:cubicBezTo>
                <a:lnTo>
                  <a:pt x="183" y="672"/>
                </a:lnTo>
                <a:lnTo>
                  <a:pt x="182" y="676"/>
                </a:lnTo>
                <a:cubicBezTo>
                  <a:pt x="174" y="698"/>
                  <a:pt x="152" y="712"/>
                  <a:pt x="128" y="708"/>
                </a:cubicBezTo>
                <a:cubicBezTo>
                  <a:pt x="105" y="704"/>
                  <a:pt x="88" y="684"/>
                  <a:pt x="88" y="660"/>
                </a:cubicBezTo>
                <a:lnTo>
                  <a:pt x="88" y="657"/>
                </a:lnTo>
                <a:lnTo>
                  <a:pt x="88" y="653"/>
                </a:lnTo>
                <a:lnTo>
                  <a:pt x="88" y="648"/>
                </a:lnTo>
                <a:lnTo>
                  <a:pt x="88" y="646"/>
                </a:lnTo>
                <a:cubicBezTo>
                  <a:pt x="88" y="619"/>
                  <a:pt x="109" y="598"/>
                  <a:pt x="136" y="598"/>
                </a:cubicBezTo>
                <a:cubicBezTo>
                  <a:pt x="162" y="598"/>
                  <a:pt x="184" y="619"/>
                  <a:pt x="184" y="646"/>
                </a:cubicBezTo>
                <a:lnTo>
                  <a:pt x="184" y="647"/>
                </a:lnTo>
                <a:lnTo>
                  <a:pt x="183" y="640"/>
                </a:lnTo>
                <a:lnTo>
                  <a:pt x="184" y="643"/>
                </a:lnTo>
                <a:lnTo>
                  <a:pt x="184" y="647"/>
                </a:lnTo>
                <a:cubicBezTo>
                  <a:pt x="185" y="649"/>
                  <a:pt x="185" y="652"/>
                  <a:pt x="185" y="654"/>
                </a:cubicBezTo>
                <a:lnTo>
                  <a:pt x="185" y="655"/>
                </a:lnTo>
                <a:cubicBezTo>
                  <a:pt x="185" y="681"/>
                  <a:pt x="165" y="702"/>
                  <a:pt x="140" y="703"/>
                </a:cubicBezTo>
                <a:cubicBezTo>
                  <a:pt x="115" y="705"/>
                  <a:pt x="92" y="687"/>
                  <a:pt x="89" y="661"/>
                </a:cubicBezTo>
                <a:lnTo>
                  <a:pt x="89" y="657"/>
                </a:lnTo>
                <a:lnTo>
                  <a:pt x="88" y="650"/>
                </a:lnTo>
                <a:cubicBezTo>
                  <a:pt x="87" y="637"/>
                  <a:pt x="91" y="624"/>
                  <a:pt x="101" y="614"/>
                </a:cubicBezTo>
                <a:cubicBezTo>
                  <a:pt x="110" y="604"/>
                  <a:pt x="122" y="598"/>
                  <a:pt x="136" y="598"/>
                </a:cubicBezTo>
                <a:lnTo>
                  <a:pt x="137" y="598"/>
                </a:lnTo>
                <a:lnTo>
                  <a:pt x="138" y="598"/>
                </a:lnTo>
                <a:lnTo>
                  <a:pt x="90" y="646"/>
                </a:lnTo>
                <a:lnTo>
                  <a:pt x="90" y="641"/>
                </a:lnTo>
                <a:lnTo>
                  <a:pt x="90" y="636"/>
                </a:lnTo>
                <a:cubicBezTo>
                  <a:pt x="90" y="615"/>
                  <a:pt x="104" y="596"/>
                  <a:pt x="125" y="590"/>
                </a:cubicBezTo>
                <a:cubicBezTo>
                  <a:pt x="146" y="584"/>
                  <a:pt x="168" y="593"/>
                  <a:pt x="179" y="612"/>
                </a:cubicBezTo>
                <a:lnTo>
                  <a:pt x="181" y="614"/>
                </a:lnTo>
                <a:cubicBezTo>
                  <a:pt x="182" y="616"/>
                  <a:pt x="183" y="619"/>
                  <a:pt x="184" y="621"/>
                </a:cubicBezTo>
                <a:lnTo>
                  <a:pt x="185" y="624"/>
                </a:lnTo>
                <a:lnTo>
                  <a:pt x="96" y="624"/>
                </a:lnTo>
                <a:lnTo>
                  <a:pt x="97" y="621"/>
                </a:lnTo>
                <a:lnTo>
                  <a:pt x="98" y="619"/>
                </a:lnTo>
                <a:cubicBezTo>
                  <a:pt x="106" y="599"/>
                  <a:pt x="125" y="587"/>
                  <a:pt x="146" y="589"/>
                </a:cubicBezTo>
                <a:cubicBezTo>
                  <a:pt x="166" y="590"/>
                  <a:pt x="184" y="605"/>
                  <a:pt x="189" y="625"/>
                </a:cubicBezTo>
                <a:lnTo>
                  <a:pt x="190" y="627"/>
                </a:lnTo>
                <a:lnTo>
                  <a:pt x="191" y="634"/>
                </a:lnTo>
                <a:cubicBezTo>
                  <a:pt x="193" y="647"/>
                  <a:pt x="189" y="662"/>
                  <a:pt x="180" y="672"/>
                </a:cubicBezTo>
                <a:cubicBezTo>
                  <a:pt x="171" y="683"/>
                  <a:pt x="158" y="689"/>
                  <a:pt x="143" y="689"/>
                </a:cubicBezTo>
                <a:lnTo>
                  <a:pt x="143" y="689"/>
                </a:lnTo>
                <a:cubicBezTo>
                  <a:pt x="128" y="689"/>
                  <a:pt x="115" y="683"/>
                  <a:pt x="106" y="672"/>
                </a:cubicBezTo>
                <a:cubicBezTo>
                  <a:pt x="97" y="660"/>
                  <a:pt x="93" y="646"/>
                  <a:pt x="96" y="631"/>
                </a:cubicBezTo>
                <a:lnTo>
                  <a:pt x="98" y="624"/>
                </a:lnTo>
                <a:lnTo>
                  <a:pt x="98" y="621"/>
                </a:lnTo>
                <a:lnTo>
                  <a:pt x="100" y="642"/>
                </a:lnTo>
                <a:lnTo>
                  <a:pt x="98" y="638"/>
                </a:lnTo>
                <a:cubicBezTo>
                  <a:pt x="90" y="612"/>
                  <a:pt x="104" y="585"/>
                  <a:pt x="129" y="577"/>
                </a:cubicBezTo>
                <a:cubicBezTo>
                  <a:pt x="154" y="569"/>
                  <a:pt x="181" y="582"/>
                  <a:pt x="190" y="607"/>
                </a:cubicBezTo>
                <a:lnTo>
                  <a:pt x="190" y="609"/>
                </a:lnTo>
                <a:cubicBezTo>
                  <a:pt x="191" y="611"/>
                  <a:pt x="191" y="614"/>
                  <a:pt x="192" y="616"/>
                </a:cubicBezTo>
                <a:lnTo>
                  <a:pt x="192" y="619"/>
                </a:lnTo>
                <a:cubicBezTo>
                  <a:pt x="193" y="622"/>
                  <a:pt x="193" y="624"/>
                  <a:pt x="193" y="627"/>
                </a:cubicBezTo>
                <a:lnTo>
                  <a:pt x="193" y="635"/>
                </a:lnTo>
                <a:lnTo>
                  <a:pt x="192" y="645"/>
                </a:lnTo>
                <a:lnTo>
                  <a:pt x="192" y="641"/>
                </a:lnTo>
                <a:lnTo>
                  <a:pt x="97" y="635"/>
                </a:lnTo>
                <a:lnTo>
                  <a:pt x="97" y="631"/>
                </a:lnTo>
                <a:lnTo>
                  <a:pt x="98" y="628"/>
                </a:lnTo>
                <a:lnTo>
                  <a:pt x="97" y="625"/>
                </a:lnTo>
                <a:lnTo>
                  <a:pt x="97" y="617"/>
                </a:lnTo>
                <a:cubicBezTo>
                  <a:pt x="97" y="591"/>
                  <a:pt x="118" y="569"/>
                  <a:pt x="145" y="569"/>
                </a:cubicBezTo>
                <a:lnTo>
                  <a:pt x="146" y="569"/>
                </a:lnTo>
                <a:cubicBezTo>
                  <a:pt x="172" y="569"/>
                  <a:pt x="194" y="591"/>
                  <a:pt x="194" y="617"/>
                </a:cubicBezTo>
                <a:lnTo>
                  <a:pt x="194" y="623"/>
                </a:lnTo>
                <a:lnTo>
                  <a:pt x="194" y="626"/>
                </a:lnTo>
                <a:lnTo>
                  <a:pt x="194" y="627"/>
                </a:lnTo>
                <a:cubicBezTo>
                  <a:pt x="194" y="653"/>
                  <a:pt x="172" y="675"/>
                  <a:pt x="146" y="675"/>
                </a:cubicBezTo>
                <a:cubicBezTo>
                  <a:pt x="119" y="675"/>
                  <a:pt x="98" y="653"/>
                  <a:pt x="98" y="627"/>
                </a:cubicBezTo>
                <a:lnTo>
                  <a:pt x="98" y="625"/>
                </a:lnTo>
                <a:lnTo>
                  <a:pt x="98" y="621"/>
                </a:lnTo>
                <a:lnTo>
                  <a:pt x="98" y="616"/>
                </a:lnTo>
                <a:lnTo>
                  <a:pt x="99" y="624"/>
                </a:lnTo>
                <a:lnTo>
                  <a:pt x="98" y="621"/>
                </a:lnTo>
                <a:cubicBezTo>
                  <a:pt x="96" y="607"/>
                  <a:pt x="100" y="593"/>
                  <a:pt x="109" y="582"/>
                </a:cubicBezTo>
                <a:cubicBezTo>
                  <a:pt x="118" y="571"/>
                  <a:pt x="131" y="565"/>
                  <a:pt x="145" y="565"/>
                </a:cubicBezTo>
                <a:lnTo>
                  <a:pt x="146" y="565"/>
                </a:lnTo>
                <a:cubicBezTo>
                  <a:pt x="172" y="565"/>
                  <a:pt x="194" y="586"/>
                  <a:pt x="194" y="613"/>
                </a:cubicBezTo>
                <a:lnTo>
                  <a:pt x="194" y="616"/>
                </a:lnTo>
                <a:lnTo>
                  <a:pt x="194" y="617"/>
                </a:lnTo>
                <a:cubicBezTo>
                  <a:pt x="194" y="644"/>
                  <a:pt x="172" y="665"/>
                  <a:pt x="146" y="665"/>
                </a:cubicBezTo>
                <a:cubicBezTo>
                  <a:pt x="119" y="665"/>
                  <a:pt x="98" y="644"/>
                  <a:pt x="98" y="617"/>
                </a:cubicBezTo>
                <a:lnTo>
                  <a:pt x="98" y="615"/>
                </a:lnTo>
                <a:lnTo>
                  <a:pt x="98" y="610"/>
                </a:lnTo>
                <a:lnTo>
                  <a:pt x="98" y="606"/>
                </a:lnTo>
                <a:lnTo>
                  <a:pt x="98" y="603"/>
                </a:lnTo>
                <a:lnTo>
                  <a:pt x="192" y="619"/>
                </a:lnTo>
                <a:lnTo>
                  <a:pt x="191" y="620"/>
                </a:lnTo>
                <a:lnTo>
                  <a:pt x="193" y="605"/>
                </a:lnTo>
                <a:lnTo>
                  <a:pt x="193" y="608"/>
                </a:lnTo>
                <a:cubicBezTo>
                  <a:pt x="193" y="634"/>
                  <a:pt x="172" y="656"/>
                  <a:pt x="145" y="656"/>
                </a:cubicBezTo>
                <a:cubicBezTo>
                  <a:pt x="119" y="656"/>
                  <a:pt x="97" y="634"/>
                  <a:pt x="97" y="608"/>
                </a:cubicBezTo>
                <a:lnTo>
                  <a:pt x="97" y="605"/>
                </a:lnTo>
                <a:lnTo>
                  <a:pt x="97" y="603"/>
                </a:lnTo>
                <a:cubicBezTo>
                  <a:pt x="97" y="577"/>
                  <a:pt x="119" y="555"/>
                  <a:pt x="145" y="555"/>
                </a:cubicBezTo>
                <a:cubicBezTo>
                  <a:pt x="172" y="555"/>
                  <a:pt x="193" y="577"/>
                  <a:pt x="193" y="603"/>
                </a:cubicBezTo>
                <a:lnTo>
                  <a:pt x="193" y="608"/>
                </a:lnTo>
                <a:lnTo>
                  <a:pt x="193" y="613"/>
                </a:lnTo>
                <a:cubicBezTo>
                  <a:pt x="193" y="637"/>
                  <a:pt x="175" y="658"/>
                  <a:pt x="151" y="661"/>
                </a:cubicBezTo>
                <a:cubicBezTo>
                  <a:pt x="127" y="664"/>
                  <a:pt x="105" y="648"/>
                  <a:pt x="99" y="625"/>
                </a:cubicBezTo>
                <a:lnTo>
                  <a:pt x="98" y="623"/>
                </a:lnTo>
                <a:cubicBezTo>
                  <a:pt x="97" y="619"/>
                  <a:pt x="97" y="615"/>
                  <a:pt x="97" y="611"/>
                </a:cubicBezTo>
                <a:lnTo>
                  <a:pt x="97" y="608"/>
                </a:lnTo>
                <a:cubicBezTo>
                  <a:pt x="97" y="581"/>
                  <a:pt x="118" y="560"/>
                  <a:pt x="145" y="560"/>
                </a:cubicBezTo>
                <a:lnTo>
                  <a:pt x="145" y="560"/>
                </a:lnTo>
                <a:cubicBezTo>
                  <a:pt x="172" y="560"/>
                  <a:pt x="193" y="581"/>
                  <a:pt x="193" y="608"/>
                </a:cubicBezTo>
                <a:cubicBezTo>
                  <a:pt x="193" y="634"/>
                  <a:pt x="172" y="656"/>
                  <a:pt x="145" y="656"/>
                </a:cubicBezTo>
                <a:lnTo>
                  <a:pt x="144" y="656"/>
                </a:lnTo>
                <a:cubicBezTo>
                  <a:pt x="117" y="656"/>
                  <a:pt x="96" y="634"/>
                  <a:pt x="96" y="608"/>
                </a:cubicBezTo>
                <a:cubicBezTo>
                  <a:pt x="96" y="581"/>
                  <a:pt x="117" y="560"/>
                  <a:pt x="144" y="560"/>
                </a:cubicBezTo>
                <a:lnTo>
                  <a:pt x="146" y="560"/>
                </a:lnTo>
                <a:cubicBezTo>
                  <a:pt x="172" y="560"/>
                  <a:pt x="194" y="581"/>
                  <a:pt x="194" y="608"/>
                </a:cubicBezTo>
                <a:cubicBezTo>
                  <a:pt x="194" y="634"/>
                  <a:pt x="172" y="656"/>
                  <a:pt x="146" y="656"/>
                </a:cubicBezTo>
                <a:lnTo>
                  <a:pt x="145" y="656"/>
                </a:lnTo>
                <a:cubicBezTo>
                  <a:pt x="131" y="656"/>
                  <a:pt x="118" y="650"/>
                  <a:pt x="109" y="640"/>
                </a:cubicBezTo>
                <a:cubicBezTo>
                  <a:pt x="100" y="630"/>
                  <a:pt x="96" y="617"/>
                  <a:pt x="97" y="603"/>
                </a:cubicBezTo>
                <a:lnTo>
                  <a:pt x="98" y="598"/>
                </a:lnTo>
                <a:lnTo>
                  <a:pt x="98" y="593"/>
                </a:lnTo>
                <a:lnTo>
                  <a:pt x="191" y="616"/>
                </a:lnTo>
                <a:lnTo>
                  <a:pt x="190" y="619"/>
                </a:lnTo>
                <a:lnTo>
                  <a:pt x="192" y="610"/>
                </a:lnTo>
                <a:lnTo>
                  <a:pt x="192" y="613"/>
                </a:lnTo>
                <a:cubicBezTo>
                  <a:pt x="187" y="634"/>
                  <a:pt x="169" y="650"/>
                  <a:pt x="147" y="651"/>
                </a:cubicBezTo>
                <a:cubicBezTo>
                  <a:pt x="126" y="653"/>
                  <a:pt x="106" y="639"/>
                  <a:pt x="99" y="619"/>
                </a:cubicBezTo>
                <a:lnTo>
                  <a:pt x="98" y="617"/>
                </a:lnTo>
                <a:cubicBezTo>
                  <a:pt x="97" y="612"/>
                  <a:pt x="96" y="607"/>
                  <a:pt x="96" y="602"/>
                </a:cubicBezTo>
                <a:lnTo>
                  <a:pt x="96" y="598"/>
                </a:lnTo>
                <a:lnTo>
                  <a:pt x="97" y="589"/>
                </a:lnTo>
                <a:lnTo>
                  <a:pt x="96" y="589"/>
                </a:lnTo>
                <a:cubicBezTo>
                  <a:pt x="96" y="562"/>
                  <a:pt x="118" y="541"/>
                  <a:pt x="144" y="541"/>
                </a:cubicBezTo>
                <a:lnTo>
                  <a:pt x="145" y="541"/>
                </a:lnTo>
                <a:lnTo>
                  <a:pt x="97" y="589"/>
                </a:lnTo>
                <a:lnTo>
                  <a:pt x="97" y="586"/>
                </a:lnTo>
                <a:lnTo>
                  <a:pt x="100" y="601"/>
                </a:lnTo>
                <a:lnTo>
                  <a:pt x="99" y="600"/>
                </a:lnTo>
                <a:lnTo>
                  <a:pt x="193" y="584"/>
                </a:lnTo>
                <a:lnTo>
                  <a:pt x="193" y="587"/>
                </a:lnTo>
                <a:lnTo>
                  <a:pt x="193" y="592"/>
                </a:lnTo>
                <a:lnTo>
                  <a:pt x="192" y="602"/>
                </a:lnTo>
                <a:lnTo>
                  <a:pt x="192" y="598"/>
                </a:lnTo>
                <a:cubicBezTo>
                  <a:pt x="192" y="625"/>
                  <a:pt x="171" y="646"/>
                  <a:pt x="144" y="646"/>
                </a:cubicBezTo>
                <a:cubicBezTo>
                  <a:pt x="118" y="646"/>
                  <a:pt x="96" y="625"/>
                  <a:pt x="96" y="598"/>
                </a:cubicBezTo>
                <a:lnTo>
                  <a:pt x="96" y="597"/>
                </a:lnTo>
                <a:cubicBezTo>
                  <a:pt x="96" y="595"/>
                  <a:pt x="97" y="592"/>
                  <a:pt x="97" y="590"/>
                </a:cubicBezTo>
                <a:lnTo>
                  <a:pt x="98" y="587"/>
                </a:lnTo>
                <a:lnTo>
                  <a:pt x="98" y="585"/>
                </a:lnTo>
                <a:lnTo>
                  <a:pt x="97" y="584"/>
                </a:lnTo>
                <a:lnTo>
                  <a:pt x="97" y="584"/>
                </a:lnTo>
                <a:lnTo>
                  <a:pt x="97" y="576"/>
                </a:lnTo>
                <a:cubicBezTo>
                  <a:pt x="97" y="571"/>
                  <a:pt x="98" y="566"/>
                  <a:pt x="99" y="561"/>
                </a:cubicBezTo>
                <a:lnTo>
                  <a:pt x="100" y="560"/>
                </a:lnTo>
                <a:cubicBezTo>
                  <a:pt x="107" y="537"/>
                  <a:pt x="130" y="524"/>
                  <a:pt x="153" y="528"/>
                </a:cubicBezTo>
                <a:cubicBezTo>
                  <a:pt x="176" y="531"/>
                  <a:pt x="193" y="551"/>
                  <a:pt x="193" y="575"/>
                </a:cubicBezTo>
                <a:lnTo>
                  <a:pt x="193" y="577"/>
                </a:lnTo>
                <a:lnTo>
                  <a:pt x="192" y="566"/>
                </a:lnTo>
                <a:lnTo>
                  <a:pt x="193" y="568"/>
                </a:lnTo>
                <a:lnTo>
                  <a:pt x="106" y="553"/>
                </a:lnTo>
                <a:lnTo>
                  <a:pt x="107" y="551"/>
                </a:lnTo>
                <a:lnTo>
                  <a:pt x="100" y="570"/>
                </a:lnTo>
                <a:lnTo>
                  <a:pt x="100" y="567"/>
                </a:lnTo>
                <a:lnTo>
                  <a:pt x="99" y="575"/>
                </a:lnTo>
                <a:lnTo>
                  <a:pt x="99" y="572"/>
                </a:lnTo>
                <a:cubicBezTo>
                  <a:pt x="99" y="568"/>
                  <a:pt x="100" y="564"/>
                  <a:pt x="101" y="560"/>
                </a:cubicBezTo>
                <a:lnTo>
                  <a:pt x="101" y="558"/>
                </a:lnTo>
                <a:cubicBezTo>
                  <a:pt x="107" y="537"/>
                  <a:pt x="126" y="522"/>
                  <a:pt x="148" y="522"/>
                </a:cubicBezTo>
                <a:cubicBezTo>
                  <a:pt x="170" y="522"/>
                  <a:pt x="189" y="537"/>
                  <a:pt x="195" y="558"/>
                </a:cubicBezTo>
                <a:lnTo>
                  <a:pt x="195" y="560"/>
                </a:lnTo>
                <a:lnTo>
                  <a:pt x="196" y="567"/>
                </a:lnTo>
                <a:lnTo>
                  <a:pt x="149" y="527"/>
                </a:lnTo>
                <a:lnTo>
                  <a:pt x="150" y="527"/>
                </a:lnTo>
                <a:cubicBezTo>
                  <a:pt x="177" y="527"/>
                  <a:pt x="198" y="548"/>
                  <a:pt x="198" y="575"/>
                </a:cubicBezTo>
                <a:lnTo>
                  <a:pt x="198" y="577"/>
                </a:lnTo>
                <a:cubicBezTo>
                  <a:pt x="198" y="581"/>
                  <a:pt x="198" y="585"/>
                  <a:pt x="197" y="589"/>
                </a:cubicBezTo>
                <a:lnTo>
                  <a:pt x="197" y="591"/>
                </a:lnTo>
                <a:lnTo>
                  <a:pt x="110" y="553"/>
                </a:lnTo>
                <a:lnTo>
                  <a:pt x="111" y="551"/>
                </a:lnTo>
                <a:lnTo>
                  <a:pt x="104" y="570"/>
                </a:lnTo>
                <a:lnTo>
                  <a:pt x="104" y="567"/>
                </a:lnTo>
                <a:lnTo>
                  <a:pt x="104" y="565"/>
                </a:lnTo>
                <a:lnTo>
                  <a:pt x="104" y="562"/>
                </a:lnTo>
                <a:lnTo>
                  <a:pt x="104" y="556"/>
                </a:lnTo>
                <a:cubicBezTo>
                  <a:pt x="104" y="535"/>
                  <a:pt x="118" y="516"/>
                  <a:pt x="138" y="510"/>
                </a:cubicBezTo>
                <a:cubicBezTo>
                  <a:pt x="158" y="504"/>
                  <a:pt x="180" y="512"/>
                  <a:pt x="192" y="529"/>
                </a:cubicBezTo>
                <a:lnTo>
                  <a:pt x="193" y="531"/>
                </a:lnTo>
                <a:cubicBezTo>
                  <a:pt x="197" y="536"/>
                  <a:pt x="199" y="543"/>
                  <a:pt x="200" y="550"/>
                </a:cubicBezTo>
                <a:lnTo>
                  <a:pt x="201" y="553"/>
                </a:lnTo>
                <a:lnTo>
                  <a:pt x="201" y="556"/>
                </a:lnTo>
                <a:cubicBezTo>
                  <a:pt x="202" y="558"/>
                  <a:pt x="202" y="561"/>
                  <a:pt x="202" y="563"/>
                </a:cubicBezTo>
                <a:lnTo>
                  <a:pt x="202" y="565"/>
                </a:lnTo>
                <a:cubicBezTo>
                  <a:pt x="202" y="592"/>
                  <a:pt x="180" y="613"/>
                  <a:pt x="154" y="613"/>
                </a:cubicBezTo>
                <a:cubicBezTo>
                  <a:pt x="127" y="613"/>
                  <a:pt x="106" y="592"/>
                  <a:pt x="106" y="565"/>
                </a:cubicBezTo>
                <a:lnTo>
                  <a:pt x="106" y="563"/>
                </a:lnTo>
                <a:lnTo>
                  <a:pt x="107" y="571"/>
                </a:lnTo>
                <a:lnTo>
                  <a:pt x="106" y="568"/>
                </a:lnTo>
                <a:cubicBezTo>
                  <a:pt x="105" y="564"/>
                  <a:pt x="105" y="560"/>
                  <a:pt x="106" y="555"/>
                </a:cubicBezTo>
                <a:lnTo>
                  <a:pt x="106" y="551"/>
                </a:lnTo>
                <a:cubicBezTo>
                  <a:pt x="109" y="526"/>
                  <a:pt x="130" y="508"/>
                  <a:pt x="154" y="508"/>
                </a:cubicBezTo>
                <a:lnTo>
                  <a:pt x="154" y="508"/>
                </a:lnTo>
                <a:lnTo>
                  <a:pt x="106" y="556"/>
                </a:lnTo>
                <a:lnTo>
                  <a:pt x="106" y="551"/>
                </a:lnTo>
                <a:lnTo>
                  <a:pt x="106" y="552"/>
                </a:lnTo>
                <a:cubicBezTo>
                  <a:pt x="104" y="530"/>
                  <a:pt x="117" y="509"/>
                  <a:pt x="138" y="501"/>
                </a:cubicBezTo>
                <a:cubicBezTo>
                  <a:pt x="158" y="494"/>
                  <a:pt x="182" y="501"/>
                  <a:pt x="194" y="520"/>
                </a:cubicBezTo>
                <a:lnTo>
                  <a:pt x="195" y="521"/>
                </a:lnTo>
                <a:cubicBezTo>
                  <a:pt x="199" y="527"/>
                  <a:pt x="201" y="533"/>
                  <a:pt x="202" y="540"/>
                </a:cubicBezTo>
                <a:lnTo>
                  <a:pt x="203" y="543"/>
                </a:lnTo>
                <a:lnTo>
                  <a:pt x="155" y="503"/>
                </a:lnTo>
                <a:lnTo>
                  <a:pt x="156" y="503"/>
                </a:lnTo>
                <a:cubicBezTo>
                  <a:pt x="180" y="503"/>
                  <a:pt x="200" y="521"/>
                  <a:pt x="203" y="544"/>
                </a:cubicBezTo>
                <a:lnTo>
                  <a:pt x="204" y="548"/>
                </a:lnTo>
                <a:cubicBezTo>
                  <a:pt x="204" y="550"/>
                  <a:pt x="204" y="552"/>
                  <a:pt x="204" y="554"/>
                </a:cubicBezTo>
                <a:lnTo>
                  <a:pt x="204" y="556"/>
                </a:lnTo>
                <a:cubicBezTo>
                  <a:pt x="204" y="582"/>
                  <a:pt x="183" y="604"/>
                  <a:pt x="156" y="604"/>
                </a:cubicBezTo>
                <a:cubicBezTo>
                  <a:pt x="130" y="604"/>
                  <a:pt x="108" y="582"/>
                  <a:pt x="108" y="556"/>
                </a:cubicBezTo>
                <a:lnTo>
                  <a:pt x="108" y="549"/>
                </a:lnTo>
                <a:lnTo>
                  <a:pt x="108" y="541"/>
                </a:lnTo>
                <a:lnTo>
                  <a:pt x="108" y="542"/>
                </a:lnTo>
                <a:cubicBezTo>
                  <a:pt x="105" y="517"/>
                  <a:pt x="123" y="494"/>
                  <a:pt x="148" y="490"/>
                </a:cubicBezTo>
                <a:cubicBezTo>
                  <a:pt x="173" y="485"/>
                  <a:pt x="197" y="502"/>
                  <a:pt x="203" y="527"/>
                </a:cubicBezTo>
                <a:lnTo>
                  <a:pt x="204" y="531"/>
                </a:lnTo>
                <a:cubicBezTo>
                  <a:pt x="205" y="534"/>
                  <a:pt x="205" y="538"/>
                  <a:pt x="205" y="541"/>
                </a:cubicBezTo>
                <a:lnTo>
                  <a:pt x="205" y="547"/>
                </a:lnTo>
                <a:lnTo>
                  <a:pt x="205" y="550"/>
                </a:lnTo>
                <a:lnTo>
                  <a:pt x="191" y="517"/>
                </a:lnTo>
                <a:lnTo>
                  <a:pt x="191" y="517"/>
                </a:lnTo>
                <a:lnTo>
                  <a:pt x="109" y="551"/>
                </a:lnTo>
                <a:lnTo>
                  <a:pt x="109" y="549"/>
                </a:lnTo>
                <a:lnTo>
                  <a:pt x="110" y="539"/>
                </a:lnTo>
                <a:lnTo>
                  <a:pt x="110" y="540"/>
                </a:lnTo>
                <a:lnTo>
                  <a:pt x="110" y="537"/>
                </a:lnTo>
                <a:cubicBezTo>
                  <a:pt x="110" y="510"/>
                  <a:pt x="131" y="489"/>
                  <a:pt x="158" y="489"/>
                </a:cubicBezTo>
                <a:cubicBezTo>
                  <a:pt x="184" y="489"/>
                  <a:pt x="206" y="510"/>
                  <a:pt x="206" y="537"/>
                </a:cubicBezTo>
                <a:lnTo>
                  <a:pt x="206" y="538"/>
                </a:lnTo>
                <a:cubicBezTo>
                  <a:pt x="206" y="541"/>
                  <a:pt x="206" y="544"/>
                  <a:pt x="205" y="546"/>
                </a:cubicBezTo>
                <a:lnTo>
                  <a:pt x="205" y="549"/>
                </a:lnTo>
                <a:lnTo>
                  <a:pt x="157" y="493"/>
                </a:lnTo>
                <a:lnTo>
                  <a:pt x="158" y="493"/>
                </a:lnTo>
                <a:lnTo>
                  <a:pt x="110" y="536"/>
                </a:lnTo>
                <a:lnTo>
                  <a:pt x="111" y="532"/>
                </a:lnTo>
                <a:lnTo>
                  <a:pt x="110" y="532"/>
                </a:lnTo>
                <a:lnTo>
                  <a:pt x="110" y="533"/>
                </a:lnTo>
                <a:lnTo>
                  <a:pt x="110" y="532"/>
                </a:lnTo>
                <a:cubicBezTo>
                  <a:pt x="110" y="530"/>
                  <a:pt x="109" y="527"/>
                  <a:pt x="109" y="524"/>
                </a:cubicBezTo>
                <a:lnTo>
                  <a:pt x="109" y="522"/>
                </a:lnTo>
                <a:cubicBezTo>
                  <a:pt x="109" y="496"/>
                  <a:pt x="131" y="474"/>
                  <a:pt x="157" y="474"/>
                </a:cubicBezTo>
                <a:cubicBezTo>
                  <a:pt x="184" y="474"/>
                  <a:pt x="205" y="496"/>
                  <a:pt x="205" y="522"/>
                </a:cubicBezTo>
                <a:lnTo>
                  <a:pt x="205" y="524"/>
                </a:lnTo>
                <a:lnTo>
                  <a:pt x="204" y="511"/>
                </a:lnTo>
                <a:lnTo>
                  <a:pt x="205" y="515"/>
                </a:lnTo>
                <a:lnTo>
                  <a:pt x="206" y="523"/>
                </a:lnTo>
                <a:cubicBezTo>
                  <a:pt x="207" y="526"/>
                  <a:pt x="207" y="528"/>
                  <a:pt x="207" y="531"/>
                </a:cubicBezTo>
                <a:lnTo>
                  <a:pt x="207" y="532"/>
                </a:lnTo>
                <a:lnTo>
                  <a:pt x="112" y="520"/>
                </a:lnTo>
                <a:lnTo>
                  <a:pt x="113" y="518"/>
                </a:lnTo>
                <a:lnTo>
                  <a:pt x="111" y="530"/>
                </a:lnTo>
                <a:lnTo>
                  <a:pt x="111" y="525"/>
                </a:lnTo>
                <a:lnTo>
                  <a:pt x="111" y="521"/>
                </a:lnTo>
                <a:lnTo>
                  <a:pt x="112" y="529"/>
                </a:lnTo>
                <a:lnTo>
                  <a:pt x="112" y="526"/>
                </a:lnTo>
                <a:lnTo>
                  <a:pt x="159" y="566"/>
                </a:lnTo>
                <a:lnTo>
                  <a:pt x="158" y="566"/>
                </a:lnTo>
                <a:cubicBezTo>
                  <a:pt x="144" y="566"/>
                  <a:pt x="132" y="560"/>
                  <a:pt x="123" y="550"/>
                </a:cubicBezTo>
                <a:cubicBezTo>
                  <a:pt x="113" y="540"/>
                  <a:pt x="109" y="527"/>
                  <a:pt x="110" y="514"/>
                </a:cubicBezTo>
                <a:lnTo>
                  <a:pt x="111" y="508"/>
                </a:lnTo>
                <a:lnTo>
                  <a:pt x="110" y="509"/>
                </a:lnTo>
                <a:lnTo>
                  <a:pt x="110" y="508"/>
                </a:lnTo>
                <a:cubicBezTo>
                  <a:pt x="110" y="482"/>
                  <a:pt x="132" y="460"/>
                  <a:pt x="158" y="460"/>
                </a:cubicBezTo>
                <a:cubicBezTo>
                  <a:pt x="185" y="460"/>
                  <a:pt x="206" y="482"/>
                  <a:pt x="206" y="508"/>
                </a:cubicBezTo>
                <a:lnTo>
                  <a:pt x="206" y="511"/>
                </a:lnTo>
                <a:lnTo>
                  <a:pt x="206" y="515"/>
                </a:lnTo>
                <a:lnTo>
                  <a:pt x="206" y="520"/>
                </a:lnTo>
                <a:lnTo>
                  <a:pt x="206" y="522"/>
                </a:lnTo>
                <a:lnTo>
                  <a:pt x="125" y="489"/>
                </a:lnTo>
                <a:lnTo>
                  <a:pt x="125" y="488"/>
                </a:lnTo>
                <a:lnTo>
                  <a:pt x="111" y="522"/>
                </a:lnTo>
                <a:lnTo>
                  <a:pt x="111" y="519"/>
                </a:lnTo>
                <a:lnTo>
                  <a:pt x="111" y="513"/>
                </a:lnTo>
                <a:lnTo>
                  <a:pt x="114" y="531"/>
                </a:lnTo>
                <a:lnTo>
                  <a:pt x="113" y="528"/>
                </a:lnTo>
                <a:cubicBezTo>
                  <a:pt x="111" y="523"/>
                  <a:pt x="110" y="517"/>
                  <a:pt x="110" y="510"/>
                </a:cubicBezTo>
                <a:lnTo>
                  <a:pt x="110" y="508"/>
                </a:lnTo>
                <a:cubicBezTo>
                  <a:pt x="110" y="496"/>
                  <a:pt x="115" y="484"/>
                  <a:pt x="124" y="475"/>
                </a:cubicBezTo>
                <a:lnTo>
                  <a:pt x="127" y="472"/>
                </a:lnTo>
                <a:cubicBezTo>
                  <a:pt x="130" y="469"/>
                  <a:pt x="133" y="466"/>
                  <a:pt x="137" y="464"/>
                </a:cubicBezTo>
                <a:lnTo>
                  <a:pt x="141" y="462"/>
                </a:lnTo>
                <a:cubicBezTo>
                  <a:pt x="154" y="454"/>
                  <a:pt x="170" y="453"/>
                  <a:pt x="184" y="460"/>
                </a:cubicBezTo>
                <a:cubicBezTo>
                  <a:pt x="198" y="466"/>
                  <a:pt x="209" y="479"/>
                  <a:pt x="212" y="494"/>
                </a:cubicBezTo>
                <a:lnTo>
                  <a:pt x="212" y="497"/>
                </a:lnTo>
                <a:cubicBezTo>
                  <a:pt x="213" y="503"/>
                  <a:pt x="213" y="509"/>
                  <a:pt x="212" y="515"/>
                </a:cubicBezTo>
                <a:lnTo>
                  <a:pt x="212" y="518"/>
                </a:lnTo>
                <a:lnTo>
                  <a:pt x="118" y="497"/>
                </a:lnTo>
                <a:lnTo>
                  <a:pt x="118" y="495"/>
                </a:lnTo>
                <a:lnTo>
                  <a:pt x="117" y="506"/>
                </a:lnTo>
                <a:lnTo>
                  <a:pt x="117" y="503"/>
                </a:lnTo>
                <a:cubicBezTo>
                  <a:pt x="117" y="500"/>
                  <a:pt x="117" y="496"/>
                  <a:pt x="118" y="492"/>
                </a:cubicBezTo>
                <a:lnTo>
                  <a:pt x="119" y="490"/>
                </a:lnTo>
                <a:lnTo>
                  <a:pt x="119" y="490"/>
                </a:lnTo>
                <a:cubicBezTo>
                  <a:pt x="123" y="467"/>
                  <a:pt x="143" y="451"/>
                  <a:pt x="166" y="451"/>
                </a:cubicBezTo>
                <a:lnTo>
                  <a:pt x="167" y="451"/>
                </a:lnTo>
                <a:cubicBezTo>
                  <a:pt x="190" y="451"/>
                  <a:pt x="210" y="467"/>
                  <a:pt x="215" y="490"/>
                </a:cubicBezTo>
                <a:lnTo>
                  <a:pt x="215" y="492"/>
                </a:lnTo>
                <a:cubicBezTo>
                  <a:pt x="216" y="495"/>
                  <a:pt x="216" y="498"/>
                  <a:pt x="216" y="501"/>
                </a:cubicBezTo>
                <a:lnTo>
                  <a:pt x="216" y="503"/>
                </a:lnTo>
                <a:lnTo>
                  <a:pt x="122" y="488"/>
                </a:lnTo>
                <a:lnTo>
                  <a:pt x="123" y="487"/>
                </a:lnTo>
                <a:lnTo>
                  <a:pt x="120" y="502"/>
                </a:lnTo>
                <a:lnTo>
                  <a:pt x="120" y="499"/>
                </a:lnTo>
                <a:lnTo>
                  <a:pt x="120" y="494"/>
                </a:lnTo>
                <a:lnTo>
                  <a:pt x="120" y="484"/>
                </a:lnTo>
                <a:cubicBezTo>
                  <a:pt x="120" y="481"/>
                  <a:pt x="121" y="477"/>
                  <a:pt x="122" y="473"/>
                </a:cubicBezTo>
                <a:lnTo>
                  <a:pt x="123" y="469"/>
                </a:lnTo>
                <a:cubicBezTo>
                  <a:pt x="125" y="460"/>
                  <a:pt x="129" y="453"/>
                  <a:pt x="136" y="447"/>
                </a:cubicBezTo>
                <a:lnTo>
                  <a:pt x="136" y="446"/>
                </a:lnTo>
                <a:cubicBezTo>
                  <a:pt x="150" y="432"/>
                  <a:pt x="170" y="428"/>
                  <a:pt x="188" y="436"/>
                </a:cubicBezTo>
                <a:cubicBezTo>
                  <a:pt x="206" y="443"/>
                  <a:pt x="218" y="461"/>
                  <a:pt x="218" y="480"/>
                </a:cubicBezTo>
                <a:lnTo>
                  <a:pt x="218" y="483"/>
                </a:lnTo>
                <a:lnTo>
                  <a:pt x="217" y="493"/>
                </a:lnTo>
                <a:lnTo>
                  <a:pt x="217" y="497"/>
                </a:lnTo>
                <a:lnTo>
                  <a:pt x="217" y="494"/>
                </a:lnTo>
                <a:cubicBezTo>
                  <a:pt x="217" y="520"/>
                  <a:pt x="195" y="542"/>
                  <a:pt x="169" y="542"/>
                </a:cubicBezTo>
                <a:cubicBezTo>
                  <a:pt x="142" y="542"/>
                  <a:pt x="121" y="520"/>
                  <a:pt x="121" y="494"/>
                </a:cubicBezTo>
                <a:lnTo>
                  <a:pt x="121" y="492"/>
                </a:lnTo>
                <a:lnTo>
                  <a:pt x="122" y="482"/>
                </a:lnTo>
                <a:lnTo>
                  <a:pt x="122" y="477"/>
                </a:lnTo>
                <a:lnTo>
                  <a:pt x="122" y="480"/>
                </a:lnTo>
                <a:cubicBezTo>
                  <a:pt x="122" y="453"/>
                  <a:pt x="143" y="432"/>
                  <a:pt x="170" y="432"/>
                </a:cubicBezTo>
                <a:cubicBezTo>
                  <a:pt x="196" y="432"/>
                  <a:pt x="218" y="453"/>
                  <a:pt x="218" y="480"/>
                </a:cubicBezTo>
                <a:lnTo>
                  <a:pt x="218" y="482"/>
                </a:lnTo>
                <a:lnTo>
                  <a:pt x="218" y="486"/>
                </a:lnTo>
                <a:lnTo>
                  <a:pt x="218" y="491"/>
                </a:lnTo>
                <a:lnTo>
                  <a:pt x="218" y="494"/>
                </a:lnTo>
                <a:lnTo>
                  <a:pt x="130" y="467"/>
                </a:lnTo>
                <a:lnTo>
                  <a:pt x="131" y="466"/>
                </a:lnTo>
                <a:lnTo>
                  <a:pt x="125" y="477"/>
                </a:lnTo>
                <a:lnTo>
                  <a:pt x="126" y="474"/>
                </a:lnTo>
                <a:lnTo>
                  <a:pt x="172" y="537"/>
                </a:lnTo>
                <a:lnTo>
                  <a:pt x="170" y="537"/>
                </a:lnTo>
                <a:cubicBezTo>
                  <a:pt x="144" y="537"/>
                  <a:pt x="122" y="516"/>
                  <a:pt x="122" y="489"/>
                </a:cubicBezTo>
                <a:lnTo>
                  <a:pt x="122" y="486"/>
                </a:lnTo>
                <a:lnTo>
                  <a:pt x="122" y="486"/>
                </a:lnTo>
                <a:lnTo>
                  <a:pt x="122" y="477"/>
                </a:lnTo>
                <a:lnTo>
                  <a:pt x="122" y="475"/>
                </a:lnTo>
                <a:cubicBezTo>
                  <a:pt x="122" y="448"/>
                  <a:pt x="143" y="427"/>
                  <a:pt x="170" y="427"/>
                </a:cubicBezTo>
                <a:cubicBezTo>
                  <a:pt x="196" y="427"/>
                  <a:pt x="218" y="448"/>
                  <a:pt x="218" y="475"/>
                </a:cubicBezTo>
                <a:lnTo>
                  <a:pt x="218" y="476"/>
                </a:lnTo>
                <a:lnTo>
                  <a:pt x="217" y="468"/>
                </a:lnTo>
                <a:lnTo>
                  <a:pt x="218" y="471"/>
                </a:lnTo>
                <a:lnTo>
                  <a:pt x="219" y="480"/>
                </a:lnTo>
                <a:lnTo>
                  <a:pt x="171" y="436"/>
                </a:lnTo>
                <a:lnTo>
                  <a:pt x="171" y="436"/>
                </a:lnTo>
                <a:lnTo>
                  <a:pt x="172" y="436"/>
                </a:lnTo>
                <a:lnTo>
                  <a:pt x="124" y="489"/>
                </a:lnTo>
                <a:lnTo>
                  <a:pt x="124" y="484"/>
                </a:lnTo>
                <a:lnTo>
                  <a:pt x="123" y="475"/>
                </a:lnTo>
                <a:cubicBezTo>
                  <a:pt x="123" y="451"/>
                  <a:pt x="141" y="431"/>
                  <a:pt x="164" y="428"/>
                </a:cubicBezTo>
                <a:cubicBezTo>
                  <a:pt x="187" y="424"/>
                  <a:pt x="210" y="437"/>
                  <a:pt x="217" y="460"/>
                </a:cubicBezTo>
                <a:lnTo>
                  <a:pt x="218" y="461"/>
                </a:lnTo>
                <a:cubicBezTo>
                  <a:pt x="218" y="464"/>
                  <a:pt x="219" y="467"/>
                  <a:pt x="219" y="470"/>
                </a:cubicBezTo>
                <a:lnTo>
                  <a:pt x="220" y="473"/>
                </a:lnTo>
                <a:lnTo>
                  <a:pt x="220" y="475"/>
                </a:lnTo>
                <a:lnTo>
                  <a:pt x="219" y="468"/>
                </a:lnTo>
                <a:lnTo>
                  <a:pt x="219" y="469"/>
                </a:lnTo>
                <a:lnTo>
                  <a:pt x="126" y="490"/>
                </a:lnTo>
                <a:lnTo>
                  <a:pt x="125" y="485"/>
                </a:lnTo>
                <a:lnTo>
                  <a:pt x="125" y="484"/>
                </a:lnTo>
                <a:lnTo>
                  <a:pt x="220" y="475"/>
                </a:lnTo>
                <a:lnTo>
                  <a:pt x="220" y="477"/>
                </a:lnTo>
                <a:lnTo>
                  <a:pt x="220" y="480"/>
                </a:lnTo>
                <a:lnTo>
                  <a:pt x="126" y="465"/>
                </a:lnTo>
                <a:lnTo>
                  <a:pt x="127" y="463"/>
                </a:lnTo>
                <a:lnTo>
                  <a:pt x="124" y="478"/>
                </a:lnTo>
                <a:lnTo>
                  <a:pt x="124" y="475"/>
                </a:lnTo>
                <a:lnTo>
                  <a:pt x="124" y="465"/>
                </a:lnTo>
                <a:lnTo>
                  <a:pt x="125" y="456"/>
                </a:lnTo>
                <a:lnTo>
                  <a:pt x="125" y="456"/>
                </a:lnTo>
                <a:lnTo>
                  <a:pt x="173" y="504"/>
                </a:lnTo>
                <a:lnTo>
                  <a:pt x="172" y="504"/>
                </a:lnTo>
                <a:lnTo>
                  <a:pt x="220" y="456"/>
                </a:lnTo>
                <a:lnTo>
                  <a:pt x="220" y="459"/>
                </a:lnTo>
                <a:cubicBezTo>
                  <a:pt x="220" y="463"/>
                  <a:pt x="220" y="467"/>
                  <a:pt x="219" y="471"/>
                </a:cubicBezTo>
                <a:lnTo>
                  <a:pt x="219" y="473"/>
                </a:lnTo>
                <a:cubicBezTo>
                  <a:pt x="213" y="496"/>
                  <a:pt x="190" y="512"/>
                  <a:pt x="166" y="509"/>
                </a:cubicBezTo>
                <a:cubicBezTo>
                  <a:pt x="142" y="506"/>
                  <a:pt x="124" y="485"/>
                  <a:pt x="124" y="461"/>
                </a:cubicBezTo>
                <a:lnTo>
                  <a:pt x="124" y="459"/>
                </a:lnTo>
                <a:cubicBezTo>
                  <a:pt x="124" y="457"/>
                  <a:pt x="124" y="454"/>
                  <a:pt x="124" y="452"/>
                </a:cubicBezTo>
                <a:lnTo>
                  <a:pt x="125" y="449"/>
                </a:lnTo>
                <a:lnTo>
                  <a:pt x="124" y="455"/>
                </a:lnTo>
                <a:lnTo>
                  <a:pt x="124" y="452"/>
                </a:lnTo>
                <a:lnTo>
                  <a:pt x="124" y="451"/>
                </a:lnTo>
                <a:cubicBezTo>
                  <a:pt x="124" y="427"/>
                  <a:pt x="143" y="406"/>
                  <a:pt x="168" y="404"/>
                </a:cubicBezTo>
                <a:cubicBezTo>
                  <a:pt x="192" y="401"/>
                  <a:pt x="215" y="418"/>
                  <a:pt x="220" y="442"/>
                </a:cubicBezTo>
                <a:lnTo>
                  <a:pt x="220" y="445"/>
                </a:lnTo>
                <a:lnTo>
                  <a:pt x="221" y="453"/>
                </a:lnTo>
                <a:lnTo>
                  <a:pt x="222" y="458"/>
                </a:lnTo>
                <a:cubicBezTo>
                  <a:pt x="222" y="463"/>
                  <a:pt x="222" y="468"/>
                  <a:pt x="221" y="472"/>
                </a:cubicBezTo>
                <a:lnTo>
                  <a:pt x="221" y="475"/>
                </a:lnTo>
                <a:cubicBezTo>
                  <a:pt x="217" y="491"/>
                  <a:pt x="207" y="504"/>
                  <a:pt x="192" y="510"/>
                </a:cubicBezTo>
                <a:cubicBezTo>
                  <a:pt x="177" y="516"/>
                  <a:pt x="160" y="514"/>
                  <a:pt x="147" y="505"/>
                </a:cubicBezTo>
                <a:lnTo>
                  <a:pt x="145" y="504"/>
                </a:lnTo>
                <a:cubicBezTo>
                  <a:pt x="138" y="500"/>
                  <a:pt x="133" y="493"/>
                  <a:pt x="129" y="486"/>
                </a:cubicBezTo>
                <a:lnTo>
                  <a:pt x="128" y="483"/>
                </a:lnTo>
                <a:lnTo>
                  <a:pt x="125" y="479"/>
                </a:lnTo>
                <a:cubicBezTo>
                  <a:pt x="117" y="464"/>
                  <a:pt x="118" y="446"/>
                  <a:pt x="126" y="431"/>
                </a:cubicBezTo>
                <a:cubicBezTo>
                  <a:pt x="135" y="417"/>
                  <a:pt x="151" y="408"/>
                  <a:pt x="167" y="408"/>
                </a:cubicBezTo>
                <a:lnTo>
                  <a:pt x="168" y="408"/>
                </a:lnTo>
                <a:lnTo>
                  <a:pt x="170" y="408"/>
                </a:lnTo>
                <a:cubicBezTo>
                  <a:pt x="196" y="408"/>
                  <a:pt x="218" y="429"/>
                  <a:pt x="218" y="456"/>
                </a:cubicBezTo>
                <a:lnTo>
                  <a:pt x="218" y="459"/>
                </a:lnTo>
                <a:lnTo>
                  <a:pt x="218" y="461"/>
                </a:lnTo>
                <a:lnTo>
                  <a:pt x="122" y="455"/>
                </a:lnTo>
                <a:lnTo>
                  <a:pt x="123" y="451"/>
                </a:lnTo>
                <a:lnTo>
                  <a:pt x="124" y="443"/>
                </a:lnTo>
                <a:lnTo>
                  <a:pt x="124" y="441"/>
                </a:lnTo>
                <a:lnTo>
                  <a:pt x="124" y="442"/>
                </a:lnTo>
                <a:cubicBezTo>
                  <a:pt x="124" y="415"/>
                  <a:pt x="145" y="394"/>
                  <a:pt x="172" y="394"/>
                </a:cubicBezTo>
                <a:cubicBezTo>
                  <a:pt x="198" y="394"/>
                  <a:pt x="220" y="415"/>
                  <a:pt x="220" y="442"/>
                </a:cubicBezTo>
                <a:lnTo>
                  <a:pt x="220" y="443"/>
                </a:lnTo>
                <a:cubicBezTo>
                  <a:pt x="220" y="446"/>
                  <a:pt x="220" y="449"/>
                  <a:pt x="219" y="451"/>
                </a:cubicBezTo>
                <a:lnTo>
                  <a:pt x="219" y="454"/>
                </a:lnTo>
                <a:lnTo>
                  <a:pt x="171" y="398"/>
                </a:lnTo>
                <a:lnTo>
                  <a:pt x="172" y="398"/>
                </a:lnTo>
                <a:lnTo>
                  <a:pt x="124" y="441"/>
                </a:lnTo>
                <a:lnTo>
                  <a:pt x="125" y="437"/>
                </a:lnTo>
                <a:lnTo>
                  <a:pt x="125" y="432"/>
                </a:lnTo>
                <a:lnTo>
                  <a:pt x="173" y="485"/>
                </a:lnTo>
                <a:lnTo>
                  <a:pt x="172" y="485"/>
                </a:lnTo>
                <a:lnTo>
                  <a:pt x="220" y="437"/>
                </a:lnTo>
                <a:lnTo>
                  <a:pt x="220" y="440"/>
                </a:lnTo>
                <a:lnTo>
                  <a:pt x="220" y="442"/>
                </a:lnTo>
                <a:cubicBezTo>
                  <a:pt x="220" y="468"/>
                  <a:pt x="199" y="490"/>
                  <a:pt x="172" y="490"/>
                </a:cubicBezTo>
                <a:cubicBezTo>
                  <a:pt x="146" y="490"/>
                  <a:pt x="124" y="468"/>
                  <a:pt x="124" y="442"/>
                </a:cubicBezTo>
                <a:lnTo>
                  <a:pt x="124" y="440"/>
                </a:lnTo>
                <a:lnTo>
                  <a:pt x="124" y="437"/>
                </a:lnTo>
                <a:cubicBezTo>
                  <a:pt x="124" y="410"/>
                  <a:pt x="146" y="389"/>
                  <a:pt x="172" y="389"/>
                </a:cubicBezTo>
                <a:lnTo>
                  <a:pt x="173" y="389"/>
                </a:lnTo>
                <a:cubicBezTo>
                  <a:pt x="199" y="389"/>
                  <a:pt x="221" y="410"/>
                  <a:pt x="221" y="437"/>
                </a:cubicBezTo>
                <a:cubicBezTo>
                  <a:pt x="221" y="463"/>
                  <a:pt x="199" y="485"/>
                  <a:pt x="173" y="485"/>
                </a:cubicBezTo>
                <a:lnTo>
                  <a:pt x="172" y="485"/>
                </a:lnTo>
                <a:cubicBezTo>
                  <a:pt x="158" y="485"/>
                  <a:pt x="144" y="478"/>
                  <a:pt x="135" y="467"/>
                </a:cubicBezTo>
                <a:cubicBezTo>
                  <a:pt x="126" y="456"/>
                  <a:pt x="122" y="441"/>
                  <a:pt x="126" y="427"/>
                </a:cubicBezTo>
                <a:lnTo>
                  <a:pt x="127" y="422"/>
                </a:lnTo>
                <a:lnTo>
                  <a:pt x="126" y="440"/>
                </a:lnTo>
                <a:lnTo>
                  <a:pt x="126" y="437"/>
                </a:lnTo>
                <a:lnTo>
                  <a:pt x="130" y="451"/>
                </a:lnTo>
                <a:lnTo>
                  <a:pt x="129" y="449"/>
                </a:lnTo>
                <a:lnTo>
                  <a:pt x="220" y="427"/>
                </a:lnTo>
                <a:lnTo>
                  <a:pt x="220" y="430"/>
                </a:lnTo>
                <a:lnTo>
                  <a:pt x="220" y="432"/>
                </a:lnTo>
                <a:cubicBezTo>
                  <a:pt x="220" y="459"/>
                  <a:pt x="198" y="480"/>
                  <a:pt x="172" y="480"/>
                </a:cubicBezTo>
                <a:cubicBezTo>
                  <a:pt x="145" y="480"/>
                  <a:pt x="124" y="459"/>
                  <a:pt x="124" y="432"/>
                </a:cubicBezTo>
                <a:lnTo>
                  <a:pt x="124" y="429"/>
                </a:lnTo>
                <a:lnTo>
                  <a:pt x="124" y="425"/>
                </a:lnTo>
                <a:lnTo>
                  <a:pt x="124" y="420"/>
                </a:lnTo>
                <a:lnTo>
                  <a:pt x="124" y="418"/>
                </a:lnTo>
                <a:cubicBezTo>
                  <a:pt x="124" y="396"/>
                  <a:pt x="139" y="376"/>
                  <a:pt x="161" y="371"/>
                </a:cubicBezTo>
                <a:cubicBezTo>
                  <a:pt x="183" y="366"/>
                  <a:pt x="205" y="377"/>
                  <a:pt x="215" y="397"/>
                </a:cubicBezTo>
                <a:lnTo>
                  <a:pt x="215" y="398"/>
                </a:lnTo>
                <a:cubicBezTo>
                  <a:pt x="219" y="404"/>
                  <a:pt x="220" y="412"/>
                  <a:pt x="220" y="419"/>
                </a:cubicBezTo>
                <a:lnTo>
                  <a:pt x="220" y="422"/>
                </a:lnTo>
                <a:lnTo>
                  <a:pt x="221" y="423"/>
                </a:lnTo>
                <a:cubicBezTo>
                  <a:pt x="222" y="437"/>
                  <a:pt x="218" y="450"/>
                  <a:pt x="208" y="460"/>
                </a:cubicBezTo>
                <a:cubicBezTo>
                  <a:pt x="199" y="470"/>
                  <a:pt x="186" y="475"/>
                  <a:pt x="173" y="475"/>
                </a:cubicBezTo>
                <a:lnTo>
                  <a:pt x="172" y="475"/>
                </a:lnTo>
                <a:cubicBezTo>
                  <a:pt x="145" y="475"/>
                  <a:pt x="124" y="454"/>
                  <a:pt x="124" y="427"/>
                </a:cubicBezTo>
                <a:lnTo>
                  <a:pt x="124" y="423"/>
                </a:lnTo>
                <a:lnTo>
                  <a:pt x="125" y="413"/>
                </a:lnTo>
                <a:lnTo>
                  <a:pt x="124" y="411"/>
                </a:lnTo>
                <a:lnTo>
                  <a:pt x="124" y="408"/>
                </a:lnTo>
                <a:cubicBezTo>
                  <a:pt x="124" y="382"/>
                  <a:pt x="146" y="360"/>
                  <a:pt x="172" y="360"/>
                </a:cubicBezTo>
                <a:cubicBezTo>
                  <a:pt x="199" y="360"/>
                  <a:pt x="220" y="382"/>
                  <a:pt x="220" y="408"/>
                </a:cubicBezTo>
                <a:lnTo>
                  <a:pt x="220" y="409"/>
                </a:lnTo>
                <a:lnTo>
                  <a:pt x="220" y="402"/>
                </a:lnTo>
                <a:lnTo>
                  <a:pt x="220" y="405"/>
                </a:lnTo>
                <a:cubicBezTo>
                  <a:pt x="221" y="407"/>
                  <a:pt x="221" y="410"/>
                  <a:pt x="221" y="412"/>
                </a:cubicBezTo>
                <a:lnTo>
                  <a:pt x="221" y="416"/>
                </a:lnTo>
                <a:lnTo>
                  <a:pt x="221" y="418"/>
                </a:lnTo>
                <a:cubicBezTo>
                  <a:pt x="221" y="444"/>
                  <a:pt x="199" y="466"/>
                  <a:pt x="173" y="466"/>
                </a:cubicBezTo>
                <a:cubicBezTo>
                  <a:pt x="146" y="466"/>
                  <a:pt x="125" y="444"/>
                  <a:pt x="125" y="418"/>
                </a:cubicBezTo>
                <a:lnTo>
                  <a:pt x="125" y="416"/>
                </a:lnTo>
                <a:lnTo>
                  <a:pt x="125" y="413"/>
                </a:lnTo>
                <a:lnTo>
                  <a:pt x="125" y="413"/>
                </a:lnTo>
                <a:lnTo>
                  <a:pt x="220" y="408"/>
                </a:lnTo>
                <a:lnTo>
                  <a:pt x="220" y="410"/>
                </a:lnTo>
                <a:cubicBezTo>
                  <a:pt x="220" y="413"/>
                  <a:pt x="220" y="416"/>
                  <a:pt x="220" y="418"/>
                </a:cubicBezTo>
                <a:lnTo>
                  <a:pt x="219" y="421"/>
                </a:lnTo>
                <a:lnTo>
                  <a:pt x="172" y="365"/>
                </a:lnTo>
                <a:lnTo>
                  <a:pt x="173" y="365"/>
                </a:lnTo>
                <a:lnTo>
                  <a:pt x="125" y="413"/>
                </a:lnTo>
                <a:lnTo>
                  <a:pt x="125" y="408"/>
                </a:lnTo>
                <a:lnTo>
                  <a:pt x="173" y="456"/>
                </a:lnTo>
                <a:lnTo>
                  <a:pt x="172" y="456"/>
                </a:lnTo>
                <a:cubicBezTo>
                  <a:pt x="146" y="456"/>
                  <a:pt x="124" y="435"/>
                  <a:pt x="124" y="408"/>
                </a:cubicBezTo>
                <a:lnTo>
                  <a:pt x="124" y="406"/>
                </a:lnTo>
                <a:lnTo>
                  <a:pt x="124" y="404"/>
                </a:lnTo>
                <a:cubicBezTo>
                  <a:pt x="124" y="377"/>
                  <a:pt x="146" y="356"/>
                  <a:pt x="172" y="356"/>
                </a:cubicBezTo>
                <a:lnTo>
                  <a:pt x="173" y="356"/>
                </a:lnTo>
                <a:lnTo>
                  <a:pt x="174" y="356"/>
                </a:lnTo>
                <a:lnTo>
                  <a:pt x="127" y="413"/>
                </a:lnTo>
                <a:lnTo>
                  <a:pt x="126" y="408"/>
                </a:lnTo>
                <a:cubicBezTo>
                  <a:pt x="125" y="400"/>
                  <a:pt x="125" y="392"/>
                  <a:pt x="128" y="384"/>
                </a:cubicBezTo>
                <a:lnTo>
                  <a:pt x="129" y="379"/>
                </a:lnTo>
                <a:lnTo>
                  <a:pt x="127" y="394"/>
                </a:lnTo>
                <a:lnTo>
                  <a:pt x="127" y="391"/>
                </a:lnTo>
                <a:lnTo>
                  <a:pt x="129" y="406"/>
                </a:lnTo>
                <a:lnTo>
                  <a:pt x="129" y="405"/>
                </a:lnTo>
                <a:lnTo>
                  <a:pt x="222" y="385"/>
                </a:lnTo>
                <a:lnTo>
                  <a:pt x="223" y="390"/>
                </a:lnTo>
                <a:lnTo>
                  <a:pt x="223" y="397"/>
                </a:lnTo>
                <a:lnTo>
                  <a:pt x="223" y="399"/>
                </a:lnTo>
                <a:cubicBezTo>
                  <a:pt x="223" y="425"/>
                  <a:pt x="201" y="447"/>
                  <a:pt x="175" y="447"/>
                </a:cubicBezTo>
                <a:cubicBezTo>
                  <a:pt x="148" y="447"/>
                  <a:pt x="127" y="425"/>
                  <a:pt x="127" y="399"/>
                </a:cubicBezTo>
                <a:lnTo>
                  <a:pt x="127" y="395"/>
                </a:lnTo>
                <a:lnTo>
                  <a:pt x="127" y="394"/>
                </a:lnTo>
                <a:cubicBezTo>
                  <a:pt x="125" y="380"/>
                  <a:pt x="130" y="367"/>
                  <a:pt x="139" y="357"/>
                </a:cubicBezTo>
                <a:cubicBezTo>
                  <a:pt x="148" y="347"/>
                  <a:pt x="161" y="341"/>
                  <a:pt x="174" y="341"/>
                </a:cubicBezTo>
                <a:lnTo>
                  <a:pt x="175" y="341"/>
                </a:lnTo>
                <a:lnTo>
                  <a:pt x="127" y="389"/>
                </a:lnTo>
                <a:lnTo>
                  <a:pt x="127" y="384"/>
                </a:lnTo>
                <a:cubicBezTo>
                  <a:pt x="127" y="358"/>
                  <a:pt x="149" y="336"/>
                  <a:pt x="175" y="336"/>
                </a:cubicBezTo>
                <a:lnTo>
                  <a:pt x="176" y="336"/>
                </a:lnTo>
                <a:lnTo>
                  <a:pt x="130" y="374"/>
                </a:lnTo>
                <a:lnTo>
                  <a:pt x="131" y="370"/>
                </a:lnTo>
                <a:lnTo>
                  <a:pt x="133" y="362"/>
                </a:lnTo>
                <a:lnTo>
                  <a:pt x="132" y="363"/>
                </a:lnTo>
                <a:cubicBezTo>
                  <a:pt x="138" y="340"/>
                  <a:pt x="161" y="324"/>
                  <a:pt x="185" y="327"/>
                </a:cubicBezTo>
                <a:cubicBezTo>
                  <a:pt x="209" y="330"/>
                  <a:pt x="227" y="351"/>
                  <a:pt x="227" y="375"/>
                </a:cubicBezTo>
                <a:lnTo>
                  <a:pt x="227" y="380"/>
                </a:lnTo>
                <a:lnTo>
                  <a:pt x="226" y="390"/>
                </a:lnTo>
                <a:lnTo>
                  <a:pt x="132" y="373"/>
                </a:lnTo>
                <a:lnTo>
                  <a:pt x="132" y="371"/>
                </a:lnTo>
                <a:lnTo>
                  <a:pt x="132" y="371"/>
                </a:lnTo>
                <a:cubicBezTo>
                  <a:pt x="137" y="346"/>
                  <a:pt x="160" y="330"/>
                  <a:pt x="184" y="332"/>
                </a:cubicBezTo>
                <a:cubicBezTo>
                  <a:pt x="209" y="335"/>
                  <a:pt x="227" y="355"/>
                  <a:pt x="227" y="380"/>
                </a:cubicBezTo>
                <a:lnTo>
                  <a:pt x="227" y="382"/>
                </a:lnTo>
                <a:lnTo>
                  <a:pt x="227" y="384"/>
                </a:lnTo>
                <a:lnTo>
                  <a:pt x="139" y="359"/>
                </a:lnTo>
                <a:lnTo>
                  <a:pt x="141" y="355"/>
                </a:lnTo>
                <a:lnTo>
                  <a:pt x="141" y="355"/>
                </a:lnTo>
                <a:lnTo>
                  <a:pt x="184" y="423"/>
                </a:lnTo>
                <a:lnTo>
                  <a:pt x="184" y="423"/>
                </a:lnTo>
                <a:lnTo>
                  <a:pt x="183" y="423"/>
                </a:lnTo>
                <a:cubicBezTo>
                  <a:pt x="156" y="423"/>
                  <a:pt x="135" y="401"/>
                  <a:pt x="135" y="375"/>
                </a:cubicBezTo>
                <a:cubicBezTo>
                  <a:pt x="135" y="348"/>
                  <a:pt x="156" y="327"/>
                  <a:pt x="183" y="327"/>
                </a:cubicBezTo>
                <a:lnTo>
                  <a:pt x="184" y="327"/>
                </a:lnTo>
                <a:lnTo>
                  <a:pt x="136" y="370"/>
                </a:lnTo>
                <a:lnTo>
                  <a:pt x="137" y="365"/>
                </a:lnTo>
                <a:lnTo>
                  <a:pt x="136" y="365"/>
                </a:lnTo>
                <a:lnTo>
                  <a:pt x="184" y="413"/>
                </a:lnTo>
                <a:lnTo>
                  <a:pt x="184" y="413"/>
                </a:lnTo>
                <a:lnTo>
                  <a:pt x="215" y="402"/>
                </a:lnTo>
                <a:lnTo>
                  <a:pt x="212" y="405"/>
                </a:lnTo>
                <a:lnTo>
                  <a:pt x="212" y="404"/>
                </a:lnTo>
                <a:lnTo>
                  <a:pt x="178" y="322"/>
                </a:lnTo>
                <a:lnTo>
                  <a:pt x="179" y="322"/>
                </a:lnTo>
                <a:lnTo>
                  <a:pt x="132" y="375"/>
                </a:lnTo>
                <a:lnTo>
                  <a:pt x="131" y="370"/>
                </a:lnTo>
                <a:lnTo>
                  <a:pt x="131" y="365"/>
                </a:lnTo>
                <a:lnTo>
                  <a:pt x="130" y="361"/>
                </a:lnTo>
                <a:cubicBezTo>
                  <a:pt x="128" y="338"/>
                  <a:pt x="142" y="317"/>
                  <a:pt x="164" y="310"/>
                </a:cubicBezTo>
                <a:cubicBezTo>
                  <a:pt x="187" y="303"/>
                  <a:pt x="210" y="314"/>
                  <a:pt x="221" y="335"/>
                </a:cubicBezTo>
                <a:lnTo>
                  <a:pt x="222" y="337"/>
                </a:lnTo>
                <a:cubicBezTo>
                  <a:pt x="223" y="339"/>
                  <a:pt x="224" y="341"/>
                  <a:pt x="225" y="343"/>
                </a:cubicBezTo>
                <a:lnTo>
                  <a:pt x="226" y="346"/>
                </a:lnTo>
                <a:lnTo>
                  <a:pt x="180" y="313"/>
                </a:lnTo>
                <a:lnTo>
                  <a:pt x="180" y="313"/>
                </a:lnTo>
                <a:lnTo>
                  <a:pt x="181" y="313"/>
                </a:lnTo>
                <a:lnTo>
                  <a:pt x="134" y="353"/>
                </a:lnTo>
                <a:lnTo>
                  <a:pt x="134" y="350"/>
                </a:lnTo>
                <a:lnTo>
                  <a:pt x="133" y="358"/>
                </a:lnTo>
                <a:lnTo>
                  <a:pt x="133" y="353"/>
                </a:lnTo>
                <a:lnTo>
                  <a:pt x="133" y="349"/>
                </a:lnTo>
                <a:lnTo>
                  <a:pt x="133" y="346"/>
                </a:lnTo>
                <a:cubicBezTo>
                  <a:pt x="133" y="324"/>
                  <a:pt x="149" y="305"/>
                  <a:pt x="170" y="300"/>
                </a:cubicBezTo>
                <a:cubicBezTo>
                  <a:pt x="192" y="295"/>
                  <a:pt x="214" y="305"/>
                  <a:pt x="224" y="325"/>
                </a:cubicBezTo>
                <a:lnTo>
                  <a:pt x="225" y="326"/>
                </a:lnTo>
                <a:cubicBezTo>
                  <a:pt x="228" y="333"/>
                  <a:pt x="230" y="340"/>
                  <a:pt x="230" y="347"/>
                </a:cubicBezTo>
                <a:lnTo>
                  <a:pt x="230" y="350"/>
                </a:lnTo>
                <a:lnTo>
                  <a:pt x="230" y="352"/>
                </a:lnTo>
                <a:lnTo>
                  <a:pt x="182" y="308"/>
                </a:lnTo>
                <a:lnTo>
                  <a:pt x="183" y="308"/>
                </a:lnTo>
                <a:lnTo>
                  <a:pt x="135" y="356"/>
                </a:lnTo>
                <a:lnTo>
                  <a:pt x="135" y="353"/>
                </a:lnTo>
                <a:lnTo>
                  <a:pt x="135" y="348"/>
                </a:lnTo>
                <a:lnTo>
                  <a:pt x="135" y="344"/>
                </a:lnTo>
                <a:cubicBezTo>
                  <a:pt x="135" y="341"/>
                  <a:pt x="135" y="338"/>
                  <a:pt x="136" y="335"/>
                </a:cubicBezTo>
                <a:lnTo>
                  <a:pt x="136" y="333"/>
                </a:lnTo>
                <a:cubicBezTo>
                  <a:pt x="140" y="315"/>
                  <a:pt x="153" y="301"/>
                  <a:pt x="170" y="296"/>
                </a:cubicBezTo>
                <a:cubicBezTo>
                  <a:pt x="187" y="291"/>
                  <a:pt x="205" y="296"/>
                  <a:pt x="217" y="308"/>
                </a:cubicBezTo>
                <a:lnTo>
                  <a:pt x="218" y="309"/>
                </a:lnTo>
                <a:cubicBezTo>
                  <a:pt x="221" y="312"/>
                  <a:pt x="224" y="315"/>
                  <a:pt x="226" y="319"/>
                </a:cubicBezTo>
                <a:lnTo>
                  <a:pt x="228" y="323"/>
                </a:lnTo>
                <a:lnTo>
                  <a:pt x="230" y="326"/>
                </a:lnTo>
                <a:lnTo>
                  <a:pt x="229" y="325"/>
                </a:lnTo>
                <a:lnTo>
                  <a:pt x="142" y="346"/>
                </a:lnTo>
                <a:lnTo>
                  <a:pt x="142" y="342"/>
                </a:lnTo>
                <a:lnTo>
                  <a:pt x="142" y="342"/>
                </a:lnTo>
                <a:cubicBezTo>
                  <a:pt x="142" y="317"/>
                  <a:pt x="161" y="297"/>
                  <a:pt x="185" y="294"/>
                </a:cubicBezTo>
                <a:cubicBezTo>
                  <a:pt x="210" y="292"/>
                  <a:pt x="232" y="308"/>
                  <a:pt x="237" y="333"/>
                </a:cubicBezTo>
                <a:lnTo>
                  <a:pt x="238" y="338"/>
                </a:lnTo>
                <a:lnTo>
                  <a:pt x="239" y="341"/>
                </a:lnTo>
                <a:lnTo>
                  <a:pt x="144" y="351"/>
                </a:lnTo>
                <a:lnTo>
                  <a:pt x="144" y="350"/>
                </a:lnTo>
                <a:lnTo>
                  <a:pt x="144" y="352"/>
                </a:lnTo>
                <a:lnTo>
                  <a:pt x="143" y="341"/>
                </a:lnTo>
                <a:lnTo>
                  <a:pt x="143" y="343"/>
                </a:lnTo>
                <a:cubicBezTo>
                  <a:pt x="140" y="318"/>
                  <a:pt x="156" y="296"/>
                  <a:pt x="180" y="290"/>
                </a:cubicBezTo>
                <a:cubicBezTo>
                  <a:pt x="204" y="285"/>
                  <a:pt x="229" y="298"/>
                  <a:pt x="237" y="322"/>
                </a:cubicBezTo>
                <a:lnTo>
                  <a:pt x="237" y="323"/>
                </a:lnTo>
                <a:cubicBezTo>
                  <a:pt x="238" y="326"/>
                  <a:pt x="238" y="328"/>
                  <a:pt x="239" y="331"/>
                </a:cubicBezTo>
                <a:lnTo>
                  <a:pt x="239" y="334"/>
                </a:lnTo>
                <a:lnTo>
                  <a:pt x="240" y="338"/>
                </a:lnTo>
                <a:cubicBezTo>
                  <a:pt x="240" y="340"/>
                  <a:pt x="240" y="343"/>
                  <a:pt x="240" y="345"/>
                </a:cubicBezTo>
                <a:lnTo>
                  <a:pt x="240" y="346"/>
                </a:lnTo>
                <a:cubicBezTo>
                  <a:pt x="240" y="370"/>
                  <a:pt x="223" y="390"/>
                  <a:pt x="200" y="394"/>
                </a:cubicBezTo>
                <a:cubicBezTo>
                  <a:pt x="177" y="398"/>
                  <a:pt x="154" y="384"/>
                  <a:pt x="147" y="362"/>
                </a:cubicBezTo>
                <a:lnTo>
                  <a:pt x="146" y="360"/>
                </a:lnTo>
                <a:lnTo>
                  <a:pt x="145" y="357"/>
                </a:lnTo>
                <a:cubicBezTo>
                  <a:pt x="141" y="343"/>
                  <a:pt x="143" y="326"/>
                  <a:pt x="152" y="314"/>
                </a:cubicBezTo>
                <a:cubicBezTo>
                  <a:pt x="161" y="301"/>
                  <a:pt x="176" y="294"/>
                  <a:pt x="191" y="294"/>
                </a:cubicBezTo>
                <a:lnTo>
                  <a:pt x="192" y="294"/>
                </a:lnTo>
                <a:lnTo>
                  <a:pt x="192" y="294"/>
                </a:lnTo>
                <a:lnTo>
                  <a:pt x="145" y="347"/>
                </a:lnTo>
                <a:lnTo>
                  <a:pt x="144" y="342"/>
                </a:lnTo>
                <a:lnTo>
                  <a:pt x="144" y="329"/>
                </a:lnTo>
                <a:lnTo>
                  <a:pt x="144" y="325"/>
                </a:lnTo>
                <a:lnTo>
                  <a:pt x="144" y="323"/>
                </a:lnTo>
                <a:cubicBezTo>
                  <a:pt x="144" y="296"/>
                  <a:pt x="165" y="275"/>
                  <a:pt x="192" y="275"/>
                </a:cubicBezTo>
                <a:cubicBezTo>
                  <a:pt x="218" y="275"/>
                  <a:pt x="240" y="296"/>
                  <a:pt x="240" y="323"/>
                </a:cubicBezTo>
                <a:lnTo>
                  <a:pt x="240" y="325"/>
                </a:lnTo>
                <a:lnTo>
                  <a:pt x="240" y="330"/>
                </a:lnTo>
                <a:lnTo>
                  <a:pt x="239" y="340"/>
                </a:lnTo>
                <a:lnTo>
                  <a:pt x="239" y="337"/>
                </a:lnTo>
                <a:cubicBezTo>
                  <a:pt x="239" y="363"/>
                  <a:pt x="218" y="385"/>
                  <a:pt x="191" y="385"/>
                </a:cubicBezTo>
                <a:cubicBezTo>
                  <a:pt x="165" y="385"/>
                  <a:pt x="143" y="363"/>
                  <a:pt x="143" y="337"/>
                </a:cubicBezTo>
                <a:lnTo>
                  <a:pt x="143" y="336"/>
                </a:lnTo>
                <a:cubicBezTo>
                  <a:pt x="143" y="333"/>
                  <a:pt x="144" y="330"/>
                  <a:pt x="144" y="327"/>
                </a:cubicBezTo>
                <a:lnTo>
                  <a:pt x="145" y="324"/>
                </a:lnTo>
                <a:lnTo>
                  <a:pt x="144" y="333"/>
                </a:lnTo>
                <a:lnTo>
                  <a:pt x="144" y="327"/>
                </a:lnTo>
                <a:lnTo>
                  <a:pt x="192" y="375"/>
                </a:lnTo>
                <a:lnTo>
                  <a:pt x="191" y="375"/>
                </a:lnTo>
                <a:cubicBezTo>
                  <a:pt x="165" y="375"/>
                  <a:pt x="143" y="354"/>
                  <a:pt x="143" y="327"/>
                </a:cubicBezTo>
                <a:lnTo>
                  <a:pt x="143" y="322"/>
                </a:lnTo>
                <a:lnTo>
                  <a:pt x="143" y="323"/>
                </a:lnTo>
                <a:lnTo>
                  <a:pt x="239" y="318"/>
                </a:lnTo>
                <a:lnTo>
                  <a:pt x="239" y="319"/>
                </a:lnTo>
                <a:lnTo>
                  <a:pt x="239" y="323"/>
                </a:lnTo>
                <a:lnTo>
                  <a:pt x="239" y="324"/>
                </a:lnTo>
                <a:lnTo>
                  <a:pt x="239" y="332"/>
                </a:lnTo>
                <a:lnTo>
                  <a:pt x="144" y="327"/>
                </a:lnTo>
                <a:lnTo>
                  <a:pt x="144" y="323"/>
                </a:lnTo>
                <a:lnTo>
                  <a:pt x="145" y="319"/>
                </a:lnTo>
                <a:lnTo>
                  <a:pt x="145" y="331"/>
                </a:lnTo>
                <a:lnTo>
                  <a:pt x="145" y="328"/>
                </a:lnTo>
                <a:lnTo>
                  <a:pt x="149" y="341"/>
                </a:lnTo>
                <a:lnTo>
                  <a:pt x="148" y="339"/>
                </a:lnTo>
                <a:lnTo>
                  <a:pt x="238" y="309"/>
                </a:lnTo>
                <a:lnTo>
                  <a:pt x="239" y="311"/>
                </a:lnTo>
                <a:lnTo>
                  <a:pt x="239" y="314"/>
                </a:lnTo>
                <a:lnTo>
                  <a:pt x="144" y="328"/>
                </a:lnTo>
                <a:lnTo>
                  <a:pt x="144" y="324"/>
                </a:lnTo>
                <a:lnTo>
                  <a:pt x="143" y="318"/>
                </a:lnTo>
                <a:cubicBezTo>
                  <a:pt x="142" y="305"/>
                  <a:pt x="146" y="291"/>
                  <a:pt x="155" y="281"/>
                </a:cubicBezTo>
                <a:cubicBezTo>
                  <a:pt x="164" y="271"/>
                  <a:pt x="177" y="265"/>
                  <a:pt x="191" y="265"/>
                </a:cubicBezTo>
                <a:lnTo>
                  <a:pt x="191" y="265"/>
                </a:lnTo>
                <a:lnTo>
                  <a:pt x="143" y="313"/>
                </a:lnTo>
                <a:lnTo>
                  <a:pt x="143" y="308"/>
                </a:lnTo>
                <a:lnTo>
                  <a:pt x="144" y="298"/>
                </a:lnTo>
                <a:lnTo>
                  <a:pt x="145" y="292"/>
                </a:lnTo>
                <a:lnTo>
                  <a:pt x="144" y="299"/>
                </a:lnTo>
                <a:lnTo>
                  <a:pt x="144" y="299"/>
                </a:lnTo>
                <a:cubicBezTo>
                  <a:pt x="144" y="272"/>
                  <a:pt x="166" y="251"/>
                  <a:pt x="192" y="251"/>
                </a:cubicBezTo>
                <a:cubicBezTo>
                  <a:pt x="219" y="251"/>
                  <a:pt x="240" y="272"/>
                  <a:pt x="240" y="299"/>
                </a:cubicBezTo>
                <a:lnTo>
                  <a:pt x="240" y="302"/>
                </a:lnTo>
                <a:lnTo>
                  <a:pt x="240" y="308"/>
                </a:lnTo>
                <a:lnTo>
                  <a:pt x="240" y="314"/>
                </a:lnTo>
                <a:lnTo>
                  <a:pt x="240" y="318"/>
                </a:lnTo>
                <a:cubicBezTo>
                  <a:pt x="240" y="344"/>
                  <a:pt x="219" y="366"/>
                  <a:pt x="192" y="366"/>
                </a:cubicBezTo>
                <a:cubicBezTo>
                  <a:pt x="166" y="366"/>
                  <a:pt x="144" y="344"/>
                  <a:pt x="144" y="318"/>
                </a:cubicBezTo>
                <a:lnTo>
                  <a:pt x="144" y="316"/>
                </a:lnTo>
                <a:lnTo>
                  <a:pt x="144" y="314"/>
                </a:lnTo>
                <a:lnTo>
                  <a:pt x="144" y="313"/>
                </a:lnTo>
                <a:cubicBezTo>
                  <a:pt x="144" y="289"/>
                  <a:pt x="163" y="269"/>
                  <a:pt x="187" y="266"/>
                </a:cubicBezTo>
                <a:cubicBezTo>
                  <a:pt x="211" y="263"/>
                  <a:pt x="233" y="278"/>
                  <a:pt x="239" y="302"/>
                </a:cubicBezTo>
                <a:lnTo>
                  <a:pt x="240" y="304"/>
                </a:lnTo>
                <a:cubicBezTo>
                  <a:pt x="240" y="308"/>
                  <a:pt x="241" y="312"/>
                  <a:pt x="241" y="315"/>
                </a:cubicBezTo>
                <a:lnTo>
                  <a:pt x="241" y="319"/>
                </a:lnTo>
                <a:lnTo>
                  <a:pt x="241" y="322"/>
                </a:lnTo>
                <a:lnTo>
                  <a:pt x="241" y="323"/>
                </a:lnTo>
                <a:cubicBezTo>
                  <a:pt x="241" y="349"/>
                  <a:pt x="219" y="371"/>
                  <a:pt x="193" y="371"/>
                </a:cubicBezTo>
                <a:cubicBezTo>
                  <a:pt x="166" y="371"/>
                  <a:pt x="145" y="349"/>
                  <a:pt x="145" y="323"/>
                </a:cubicBezTo>
                <a:lnTo>
                  <a:pt x="145" y="319"/>
                </a:lnTo>
                <a:lnTo>
                  <a:pt x="145" y="311"/>
                </a:lnTo>
                <a:lnTo>
                  <a:pt x="145" y="304"/>
                </a:lnTo>
                <a:lnTo>
                  <a:pt x="145" y="299"/>
                </a:lnTo>
                <a:lnTo>
                  <a:pt x="193" y="347"/>
                </a:lnTo>
                <a:lnTo>
                  <a:pt x="192" y="347"/>
                </a:lnTo>
                <a:cubicBezTo>
                  <a:pt x="166" y="347"/>
                  <a:pt x="144" y="325"/>
                  <a:pt x="144" y="299"/>
                </a:cubicBezTo>
                <a:lnTo>
                  <a:pt x="144" y="296"/>
                </a:lnTo>
                <a:lnTo>
                  <a:pt x="146" y="308"/>
                </a:lnTo>
                <a:lnTo>
                  <a:pt x="145" y="306"/>
                </a:lnTo>
                <a:cubicBezTo>
                  <a:pt x="139" y="280"/>
                  <a:pt x="155" y="254"/>
                  <a:pt x="180" y="248"/>
                </a:cubicBezTo>
                <a:cubicBezTo>
                  <a:pt x="206" y="241"/>
                  <a:pt x="232" y="257"/>
                  <a:pt x="239" y="283"/>
                </a:cubicBezTo>
                <a:lnTo>
                  <a:pt x="239" y="285"/>
                </a:lnTo>
                <a:lnTo>
                  <a:pt x="240" y="290"/>
                </a:lnTo>
                <a:lnTo>
                  <a:pt x="193" y="251"/>
                </a:lnTo>
                <a:lnTo>
                  <a:pt x="194" y="251"/>
                </a:lnTo>
                <a:lnTo>
                  <a:pt x="146" y="299"/>
                </a:lnTo>
                <a:lnTo>
                  <a:pt x="146" y="294"/>
                </a:lnTo>
                <a:lnTo>
                  <a:pt x="146" y="294"/>
                </a:lnTo>
                <a:lnTo>
                  <a:pt x="146" y="286"/>
                </a:lnTo>
                <a:lnTo>
                  <a:pt x="146" y="285"/>
                </a:lnTo>
                <a:cubicBezTo>
                  <a:pt x="146" y="260"/>
                  <a:pt x="165" y="240"/>
                  <a:pt x="189" y="237"/>
                </a:cubicBezTo>
                <a:cubicBezTo>
                  <a:pt x="214" y="235"/>
                  <a:pt x="236" y="251"/>
                  <a:pt x="241" y="276"/>
                </a:cubicBezTo>
                <a:lnTo>
                  <a:pt x="242" y="278"/>
                </a:lnTo>
                <a:cubicBezTo>
                  <a:pt x="242" y="281"/>
                  <a:pt x="242" y="284"/>
                  <a:pt x="242" y="287"/>
                </a:cubicBezTo>
                <a:lnTo>
                  <a:pt x="242" y="289"/>
                </a:lnTo>
                <a:lnTo>
                  <a:pt x="152" y="268"/>
                </a:lnTo>
                <a:lnTo>
                  <a:pt x="153" y="266"/>
                </a:lnTo>
                <a:lnTo>
                  <a:pt x="148" y="278"/>
                </a:lnTo>
                <a:lnTo>
                  <a:pt x="149" y="276"/>
                </a:lnTo>
                <a:cubicBezTo>
                  <a:pt x="154" y="250"/>
                  <a:pt x="179" y="233"/>
                  <a:pt x="205" y="238"/>
                </a:cubicBezTo>
                <a:cubicBezTo>
                  <a:pt x="231" y="243"/>
                  <a:pt x="248" y="268"/>
                  <a:pt x="243" y="294"/>
                </a:cubicBezTo>
                <a:lnTo>
                  <a:pt x="243" y="297"/>
                </a:lnTo>
                <a:lnTo>
                  <a:pt x="242" y="301"/>
                </a:lnTo>
                <a:cubicBezTo>
                  <a:pt x="235" y="326"/>
                  <a:pt x="211" y="341"/>
                  <a:pt x="186" y="337"/>
                </a:cubicBezTo>
                <a:cubicBezTo>
                  <a:pt x="162" y="332"/>
                  <a:pt x="144" y="309"/>
                  <a:pt x="147" y="284"/>
                </a:cubicBezTo>
                <a:lnTo>
                  <a:pt x="148" y="280"/>
                </a:lnTo>
                <a:lnTo>
                  <a:pt x="147" y="280"/>
                </a:lnTo>
                <a:cubicBezTo>
                  <a:pt x="147" y="277"/>
                  <a:pt x="148" y="275"/>
                  <a:pt x="148" y="272"/>
                </a:cubicBezTo>
                <a:lnTo>
                  <a:pt x="149" y="269"/>
                </a:lnTo>
                <a:cubicBezTo>
                  <a:pt x="149" y="267"/>
                  <a:pt x="150" y="264"/>
                  <a:pt x="150" y="262"/>
                </a:cubicBezTo>
                <a:lnTo>
                  <a:pt x="151" y="260"/>
                </a:lnTo>
                <a:cubicBezTo>
                  <a:pt x="158" y="238"/>
                  <a:pt x="181" y="224"/>
                  <a:pt x="204" y="228"/>
                </a:cubicBezTo>
                <a:cubicBezTo>
                  <a:pt x="227" y="232"/>
                  <a:pt x="244" y="252"/>
                  <a:pt x="244" y="275"/>
                </a:cubicBezTo>
                <a:lnTo>
                  <a:pt x="244" y="280"/>
                </a:lnTo>
                <a:lnTo>
                  <a:pt x="244" y="290"/>
                </a:lnTo>
                <a:cubicBezTo>
                  <a:pt x="241" y="315"/>
                  <a:pt x="219" y="334"/>
                  <a:pt x="194" y="333"/>
                </a:cubicBezTo>
                <a:cubicBezTo>
                  <a:pt x="168" y="332"/>
                  <a:pt x="148" y="311"/>
                  <a:pt x="148" y="285"/>
                </a:cubicBezTo>
                <a:lnTo>
                  <a:pt x="148" y="283"/>
                </a:lnTo>
                <a:lnTo>
                  <a:pt x="148" y="280"/>
                </a:lnTo>
                <a:cubicBezTo>
                  <a:pt x="148" y="277"/>
                  <a:pt x="148" y="273"/>
                  <a:pt x="149" y="270"/>
                </a:cubicBezTo>
                <a:lnTo>
                  <a:pt x="151" y="261"/>
                </a:lnTo>
                <a:lnTo>
                  <a:pt x="152" y="257"/>
                </a:lnTo>
                <a:lnTo>
                  <a:pt x="152" y="254"/>
                </a:lnTo>
                <a:cubicBezTo>
                  <a:pt x="156" y="229"/>
                  <a:pt x="178" y="211"/>
                  <a:pt x="203" y="213"/>
                </a:cubicBezTo>
                <a:cubicBezTo>
                  <a:pt x="228" y="215"/>
                  <a:pt x="247" y="236"/>
                  <a:pt x="247" y="261"/>
                </a:cubicBezTo>
                <a:lnTo>
                  <a:pt x="247" y="262"/>
                </a:lnTo>
                <a:lnTo>
                  <a:pt x="247" y="265"/>
                </a:lnTo>
                <a:cubicBezTo>
                  <a:pt x="247" y="268"/>
                  <a:pt x="247" y="270"/>
                  <a:pt x="247" y="272"/>
                </a:cubicBezTo>
                <a:lnTo>
                  <a:pt x="246" y="276"/>
                </a:lnTo>
                <a:cubicBezTo>
                  <a:pt x="246" y="279"/>
                  <a:pt x="245" y="281"/>
                  <a:pt x="245" y="284"/>
                </a:cubicBezTo>
                <a:lnTo>
                  <a:pt x="244" y="286"/>
                </a:lnTo>
                <a:cubicBezTo>
                  <a:pt x="237" y="308"/>
                  <a:pt x="214" y="322"/>
                  <a:pt x="191" y="318"/>
                </a:cubicBezTo>
                <a:cubicBezTo>
                  <a:pt x="168" y="314"/>
                  <a:pt x="150" y="294"/>
                  <a:pt x="150" y="270"/>
                </a:cubicBezTo>
                <a:lnTo>
                  <a:pt x="150" y="269"/>
                </a:lnTo>
                <a:lnTo>
                  <a:pt x="150" y="266"/>
                </a:lnTo>
                <a:cubicBezTo>
                  <a:pt x="150" y="263"/>
                  <a:pt x="151" y="261"/>
                  <a:pt x="151" y="258"/>
                </a:cubicBezTo>
                <a:lnTo>
                  <a:pt x="152" y="255"/>
                </a:lnTo>
                <a:lnTo>
                  <a:pt x="153" y="249"/>
                </a:lnTo>
                <a:cubicBezTo>
                  <a:pt x="158" y="228"/>
                  <a:pt x="177" y="213"/>
                  <a:pt x="199" y="213"/>
                </a:cubicBezTo>
                <a:cubicBezTo>
                  <a:pt x="221" y="213"/>
                  <a:pt x="241" y="228"/>
                  <a:pt x="246" y="249"/>
                </a:cubicBezTo>
                <a:lnTo>
                  <a:pt x="247" y="251"/>
                </a:lnTo>
                <a:lnTo>
                  <a:pt x="248" y="258"/>
                </a:lnTo>
                <a:lnTo>
                  <a:pt x="200" y="218"/>
                </a:lnTo>
                <a:lnTo>
                  <a:pt x="202" y="218"/>
                </a:lnTo>
                <a:lnTo>
                  <a:pt x="154" y="266"/>
                </a:lnTo>
                <a:lnTo>
                  <a:pt x="154" y="260"/>
                </a:lnTo>
                <a:lnTo>
                  <a:pt x="154" y="256"/>
                </a:lnTo>
                <a:cubicBezTo>
                  <a:pt x="154" y="230"/>
                  <a:pt x="175" y="208"/>
                  <a:pt x="202" y="208"/>
                </a:cubicBezTo>
                <a:cubicBezTo>
                  <a:pt x="228" y="208"/>
                  <a:pt x="250" y="230"/>
                  <a:pt x="250" y="256"/>
                </a:cubicBezTo>
                <a:lnTo>
                  <a:pt x="250" y="258"/>
                </a:lnTo>
                <a:lnTo>
                  <a:pt x="249" y="251"/>
                </a:lnTo>
                <a:lnTo>
                  <a:pt x="250" y="255"/>
                </a:lnTo>
                <a:lnTo>
                  <a:pt x="250" y="257"/>
                </a:lnTo>
                <a:lnTo>
                  <a:pt x="249" y="249"/>
                </a:lnTo>
                <a:lnTo>
                  <a:pt x="249" y="251"/>
                </a:lnTo>
                <a:lnTo>
                  <a:pt x="156" y="257"/>
                </a:lnTo>
                <a:lnTo>
                  <a:pt x="157" y="254"/>
                </a:lnTo>
                <a:lnTo>
                  <a:pt x="156" y="263"/>
                </a:lnTo>
                <a:lnTo>
                  <a:pt x="156" y="259"/>
                </a:lnTo>
                <a:lnTo>
                  <a:pt x="156" y="254"/>
                </a:lnTo>
                <a:lnTo>
                  <a:pt x="156" y="251"/>
                </a:lnTo>
                <a:cubicBezTo>
                  <a:pt x="156" y="228"/>
                  <a:pt x="173" y="208"/>
                  <a:pt x="196" y="204"/>
                </a:cubicBezTo>
                <a:cubicBezTo>
                  <a:pt x="220" y="200"/>
                  <a:pt x="242" y="214"/>
                  <a:pt x="250" y="236"/>
                </a:cubicBezTo>
                <a:lnTo>
                  <a:pt x="250" y="238"/>
                </a:lnTo>
                <a:cubicBezTo>
                  <a:pt x="252" y="243"/>
                  <a:pt x="252" y="248"/>
                  <a:pt x="252" y="253"/>
                </a:cubicBezTo>
                <a:lnTo>
                  <a:pt x="252" y="256"/>
                </a:lnTo>
                <a:cubicBezTo>
                  <a:pt x="252" y="281"/>
                  <a:pt x="234" y="302"/>
                  <a:pt x="209" y="304"/>
                </a:cubicBezTo>
                <a:cubicBezTo>
                  <a:pt x="185" y="307"/>
                  <a:pt x="162" y="290"/>
                  <a:pt x="157" y="266"/>
                </a:cubicBezTo>
                <a:lnTo>
                  <a:pt x="156" y="261"/>
                </a:lnTo>
                <a:cubicBezTo>
                  <a:pt x="155" y="253"/>
                  <a:pt x="155" y="244"/>
                  <a:pt x="158" y="236"/>
                </a:cubicBezTo>
                <a:lnTo>
                  <a:pt x="159" y="232"/>
                </a:lnTo>
                <a:lnTo>
                  <a:pt x="205" y="295"/>
                </a:lnTo>
                <a:lnTo>
                  <a:pt x="204" y="295"/>
                </a:lnTo>
                <a:lnTo>
                  <a:pt x="252" y="255"/>
                </a:lnTo>
                <a:lnTo>
                  <a:pt x="251" y="258"/>
                </a:lnTo>
                <a:lnTo>
                  <a:pt x="250" y="235"/>
                </a:lnTo>
                <a:lnTo>
                  <a:pt x="250" y="236"/>
                </a:lnTo>
                <a:lnTo>
                  <a:pt x="156" y="251"/>
                </a:lnTo>
                <a:lnTo>
                  <a:pt x="156" y="249"/>
                </a:lnTo>
                <a:lnTo>
                  <a:pt x="157" y="239"/>
                </a:lnTo>
                <a:lnTo>
                  <a:pt x="157" y="240"/>
                </a:lnTo>
                <a:lnTo>
                  <a:pt x="157" y="237"/>
                </a:lnTo>
                <a:lnTo>
                  <a:pt x="226" y="280"/>
                </a:lnTo>
                <a:lnTo>
                  <a:pt x="223" y="282"/>
                </a:lnTo>
                <a:lnTo>
                  <a:pt x="236" y="273"/>
                </a:lnTo>
                <a:lnTo>
                  <a:pt x="233" y="276"/>
                </a:lnTo>
                <a:lnTo>
                  <a:pt x="199" y="194"/>
                </a:lnTo>
                <a:lnTo>
                  <a:pt x="199" y="194"/>
                </a:lnTo>
                <a:lnTo>
                  <a:pt x="152" y="237"/>
                </a:lnTo>
                <a:lnTo>
                  <a:pt x="152" y="232"/>
                </a:lnTo>
                <a:lnTo>
                  <a:pt x="153" y="227"/>
                </a:lnTo>
                <a:lnTo>
                  <a:pt x="248" y="240"/>
                </a:lnTo>
                <a:lnTo>
                  <a:pt x="247" y="243"/>
                </a:lnTo>
                <a:lnTo>
                  <a:pt x="248" y="235"/>
                </a:lnTo>
                <a:lnTo>
                  <a:pt x="248" y="237"/>
                </a:lnTo>
                <a:lnTo>
                  <a:pt x="154" y="222"/>
                </a:lnTo>
                <a:lnTo>
                  <a:pt x="155" y="219"/>
                </a:lnTo>
                <a:lnTo>
                  <a:pt x="158" y="212"/>
                </a:lnTo>
                <a:lnTo>
                  <a:pt x="159" y="210"/>
                </a:lnTo>
                <a:cubicBezTo>
                  <a:pt x="160" y="208"/>
                  <a:pt x="161" y="206"/>
                  <a:pt x="162" y="204"/>
                </a:cubicBezTo>
                <a:lnTo>
                  <a:pt x="163" y="202"/>
                </a:lnTo>
                <a:cubicBezTo>
                  <a:pt x="172" y="184"/>
                  <a:pt x="191" y="173"/>
                  <a:pt x="211" y="175"/>
                </a:cubicBezTo>
                <a:cubicBezTo>
                  <a:pt x="231" y="177"/>
                  <a:pt x="247" y="192"/>
                  <a:pt x="252" y="211"/>
                </a:cubicBezTo>
                <a:lnTo>
                  <a:pt x="253" y="213"/>
                </a:lnTo>
                <a:cubicBezTo>
                  <a:pt x="254" y="219"/>
                  <a:pt x="254" y="225"/>
                  <a:pt x="254" y="231"/>
                </a:cubicBezTo>
                <a:lnTo>
                  <a:pt x="253" y="235"/>
                </a:lnTo>
                <a:lnTo>
                  <a:pt x="253" y="240"/>
                </a:lnTo>
                <a:lnTo>
                  <a:pt x="253" y="232"/>
                </a:lnTo>
                <a:lnTo>
                  <a:pt x="253" y="236"/>
                </a:lnTo>
                <a:lnTo>
                  <a:pt x="239" y="208"/>
                </a:lnTo>
                <a:lnTo>
                  <a:pt x="240" y="208"/>
                </a:lnTo>
                <a:lnTo>
                  <a:pt x="158" y="242"/>
                </a:lnTo>
                <a:lnTo>
                  <a:pt x="158" y="235"/>
                </a:lnTo>
                <a:lnTo>
                  <a:pt x="158" y="228"/>
                </a:lnTo>
                <a:lnTo>
                  <a:pt x="158" y="228"/>
                </a:lnTo>
                <a:cubicBezTo>
                  <a:pt x="157" y="224"/>
                  <a:pt x="157" y="219"/>
                  <a:pt x="158" y="215"/>
                </a:cubicBezTo>
                <a:lnTo>
                  <a:pt x="159" y="212"/>
                </a:lnTo>
                <a:cubicBezTo>
                  <a:pt x="159" y="210"/>
                  <a:pt x="160" y="207"/>
                  <a:pt x="160" y="205"/>
                </a:cubicBezTo>
                <a:lnTo>
                  <a:pt x="161" y="203"/>
                </a:lnTo>
                <a:cubicBezTo>
                  <a:pt x="168" y="182"/>
                  <a:pt x="189" y="168"/>
                  <a:pt x="212" y="171"/>
                </a:cubicBezTo>
                <a:cubicBezTo>
                  <a:pt x="234" y="173"/>
                  <a:pt x="252" y="191"/>
                  <a:pt x="254" y="213"/>
                </a:cubicBezTo>
                <a:lnTo>
                  <a:pt x="255" y="218"/>
                </a:lnTo>
                <a:lnTo>
                  <a:pt x="255" y="228"/>
                </a:lnTo>
                <a:cubicBezTo>
                  <a:pt x="255" y="252"/>
                  <a:pt x="238" y="272"/>
                  <a:pt x="215" y="275"/>
                </a:cubicBezTo>
                <a:cubicBezTo>
                  <a:pt x="191" y="279"/>
                  <a:pt x="169" y="265"/>
                  <a:pt x="161" y="243"/>
                </a:cubicBezTo>
                <a:lnTo>
                  <a:pt x="161" y="242"/>
                </a:lnTo>
                <a:cubicBezTo>
                  <a:pt x="160" y="239"/>
                  <a:pt x="159" y="236"/>
                  <a:pt x="159" y="233"/>
                </a:cubicBezTo>
                <a:lnTo>
                  <a:pt x="158" y="230"/>
                </a:lnTo>
                <a:cubicBezTo>
                  <a:pt x="158" y="225"/>
                  <a:pt x="158" y="220"/>
                  <a:pt x="159" y="215"/>
                </a:cubicBezTo>
                <a:lnTo>
                  <a:pt x="159" y="212"/>
                </a:lnTo>
                <a:cubicBezTo>
                  <a:pt x="160" y="210"/>
                  <a:pt x="160" y="207"/>
                  <a:pt x="161" y="205"/>
                </a:cubicBezTo>
                <a:lnTo>
                  <a:pt x="161" y="203"/>
                </a:lnTo>
                <a:cubicBezTo>
                  <a:pt x="168" y="183"/>
                  <a:pt x="187" y="170"/>
                  <a:pt x="209" y="171"/>
                </a:cubicBezTo>
                <a:cubicBezTo>
                  <a:pt x="230" y="171"/>
                  <a:pt x="248" y="186"/>
                  <a:pt x="254" y="207"/>
                </a:cubicBezTo>
                <a:lnTo>
                  <a:pt x="254" y="209"/>
                </a:lnTo>
                <a:cubicBezTo>
                  <a:pt x="255" y="213"/>
                  <a:pt x="255" y="217"/>
                  <a:pt x="255" y="220"/>
                </a:cubicBezTo>
                <a:lnTo>
                  <a:pt x="255" y="223"/>
                </a:lnTo>
                <a:cubicBezTo>
                  <a:pt x="255" y="249"/>
                  <a:pt x="234" y="271"/>
                  <a:pt x="207" y="271"/>
                </a:cubicBezTo>
                <a:lnTo>
                  <a:pt x="207" y="271"/>
                </a:lnTo>
                <a:cubicBezTo>
                  <a:pt x="195" y="271"/>
                  <a:pt x="184" y="267"/>
                  <a:pt x="175" y="259"/>
                </a:cubicBezTo>
                <a:lnTo>
                  <a:pt x="170" y="254"/>
                </a:lnTo>
                <a:cubicBezTo>
                  <a:pt x="161" y="246"/>
                  <a:pt x="155" y="235"/>
                  <a:pt x="154" y="223"/>
                </a:cubicBezTo>
                <a:lnTo>
                  <a:pt x="154" y="217"/>
                </a:lnTo>
                <a:cubicBezTo>
                  <a:pt x="153" y="214"/>
                  <a:pt x="153" y="210"/>
                  <a:pt x="154" y="207"/>
                </a:cubicBezTo>
                <a:lnTo>
                  <a:pt x="154" y="203"/>
                </a:lnTo>
                <a:cubicBezTo>
                  <a:pt x="157" y="181"/>
                  <a:pt x="175" y="163"/>
                  <a:pt x="197" y="161"/>
                </a:cubicBezTo>
                <a:cubicBezTo>
                  <a:pt x="220" y="159"/>
                  <a:pt x="240" y="173"/>
                  <a:pt x="248" y="194"/>
                </a:cubicBezTo>
                <a:lnTo>
                  <a:pt x="248" y="195"/>
                </a:lnTo>
                <a:cubicBezTo>
                  <a:pt x="250" y="200"/>
                  <a:pt x="250" y="205"/>
                  <a:pt x="250" y="210"/>
                </a:cubicBezTo>
                <a:lnTo>
                  <a:pt x="250" y="213"/>
                </a:lnTo>
                <a:lnTo>
                  <a:pt x="250" y="207"/>
                </a:lnTo>
                <a:lnTo>
                  <a:pt x="250" y="210"/>
                </a:lnTo>
                <a:cubicBezTo>
                  <a:pt x="251" y="212"/>
                  <a:pt x="251" y="215"/>
                  <a:pt x="251" y="217"/>
                </a:cubicBezTo>
                <a:lnTo>
                  <a:pt x="251" y="218"/>
                </a:lnTo>
                <a:cubicBezTo>
                  <a:pt x="251" y="245"/>
                  <a:pt x="229" y="266"/>
                  <a:pt x="203" y="266"/>
                </a:cubicBezTo>
                <a:cubicBezTo>
                  <a:pt x="176" y="266"/>
                  <a:pt x="155" y="245"/>
                  <a:pt x="155" y="218"/>
                </a:cubicBezTo>
                <a:lnTo>
                  <a:pt x="155" y="214"/>
                </a:lnTo>
                <a:lnTo>
                  <a:pt x="155" y="209"/>
                </a:lnTo>
                <a:cubicBezTo>
                  <a:pt x="155" y="182"/>
                  <a:pt x="176" y="161"/>
                  <a:pt x="203" y="161"/>
                </a:cubicBezTo>
                <a:lnTo>
                  <a:pt x="203" y="161"/>
                </a:lnTo>
                <a:lnTo>
                  <a:pt x="173" y="172"/>
                </a:lnTo>
                <a:lnTo>
                  <a:pt x="176" y="170"/>
                </a:lnTo>
                <a:lnTo>
                  <a:pt x="175" y="170"/>
                </a:lnTo>
                <a:cubicBezTo>
                  <a:pt x="184" y="161"/>
                  <a:pt x="196" y="156"/>
                  <a:pt x="209" y="156"/>
                </a:cubicBezTo>
                <a:lnTo>
                  <a:pt x="209" y="156"/>
                </a:lnTo>
                <a:cubicBezTo>
                  <a:pt x="230" y="156"/>
                  <a:pt x="248" y="169"/>
                  <a:pt x="255" y="189"/>
                </a:cubicBezTo>
                <a:lnTo>
                  <a:pt x="256" y="192"/>
                </a:lnTo>
                <a:lnTo>
                  <a:pt x="258" y="197"/>
                </a:lnTo>
                <a:lnTo>
                  <a:pt x="163" y="209"/>
                </a:lnTo>
                <a:lnTo>
                  <a:pt x="163" y="207"/>
                </a:lnTo>
                <a:cubicBezTo>
                  <a:pt x="163" y="204"/>
                  <a:pt x="163" y="202"/>
                  <a:pt x="164" y="199"/>
                </a:cubicBezTo>
                <a:lnTo>
                  <a:pt x="164" y="196"/>
                </a:lnTo>
                <a:cubicBezTo>
                  <a:pt x="167" y="181"/>
                  <a:pt x="176" y="168"/>
                  <a:pt x="190" y="161"/>
                </a:cubicBezTo>
                <a:cubicBezTo>
                  <a:pt x="203" y="154"/>
                  <a:pt x="219" y="154"/>
                  <a:pt x="233" y="161"/>
                </a:cubicBezTo>
                <a:lnTo>
                  <a:pt x="234" y="162"/>
                </a:lnTo>
                <a:lnTo>
                  <a:pt x="197" y="159"/>
                </a:lnTo>
                <a:lnTo>
                  <a:pt x="199" y="158"/>
                </a:lnTo>
                <a:lnTo>
                  <a:pt x="168" y="190"/>
                </a:lnTo>
                <a:lnTo>
                  <a:pt x="169" y="185"/>
                </a:lnTo>
                <a:lnTo>
                  <a:pt x="171" y="179"/>
                </a:lnTo>
                <a:cubicBezTo>
                  <a:pt x="178" y="160"/>
                  <a:pt x="195" y="147"/>
                  <a:pt x="216" y="146"/>
                </a:cubicBezTo>
                <a:cubicBezTo>
                  <a:pt x="236" y="146"/>
                  <a:pt x="254" y="158"/>
                  <a:pt x="262" y="177"/>
                </a:cubicBezTo>
                <a:lnTo>
                  <a:pt x="263" y="179"/>
                </a:lnTo>
                <a:lnTo>
                  <a:pt x="264" y="182"/>
                </a:lnTo>
                <a:lnTo>
                  <a:pt x="171" y="199"/>
                </a:lnTo>
                <a:lnTo>
                  <a:pt x="171" y="197"/>
                </a:lnTo>
                <a:lnTo>
                  <a:pt x="172" y="205"/>
                </a:lnTo>
                <a:lnTo>
                  <a:pt x="171" y="202"/>
                </a:lnTo>
                <a:cubicBezTo>
                  <a:pt x="169" y="188"/>
                  <a:pt x="173" y="174"/>
                  <a:pt x="182" y="163"/>
                </a:cubicBezTo>
                <a:cubicBezTo>
                  <a:pt x="191" y="153"/>
                  <a:pt x="204" y="146"/>
                  <a:pt x="218" y="146"/>
                </a:cubicBezTo>
                <a:lnTo>
                  <a:pt x="219" y="146"/>
                </a:lnTo>
                <a:lnTo>
                  <a:pt x="173" y="179"/>
                </a:lnTo>
                <a:lnTo>
                  <a:pt x="175" y="175"/>
                </a:lnTo>
                <a:lnTo>
                  <a:pt x="172" y="190"/>
                </a:lnTo>
                <a:lnTo>
                  <a:pt x="172" y="187"/>
                </a:lnTo>
                <a:lnTo>
                  <a:pt x="172" y="185"/>
                </a:lnTo>
                <a:cubicBezTo>
                  <a:pt x="172" y="158"/>
                  <a:pt x="194" y="137"/>
                  <a:pt x="220" y="137"/>
                </a:cubicBezTo>
                <a:cubicBezTo>
                  <a:pt x="247" y="137"/>
                  <a:pt x="268" y="158"/>
                  <a:pt x="268" y="185"/>
                </a:cubicBezTo>
                <a:lnTo>
                  <a:pt x="268" y="187"/>
                </a:lnTo>
                <a:lnTo>
                  <a:pt x="268" y="190"/>
                </a:lnTo>
                <a:lnTo>
                  <a:pt x="268" y="183"/>
                </a:lnTo>
                <a:lnTo>
                  <a:pt x="268" y="187"/>
                </a:lnTo>
                <a:cubicBezTo>
                  <a:pt x="269" y="189"/>
                  <a:pt x="269" y="191"/>
                  <a:pt x="269" y="193"/>
                </a:cubicBezTo>
                <a:lnTo>
                  <a:pt x="269" y="194"/>
                </a:lnTo>
                <a:cubicBezTo>
                  <a:pt x="269" y="221"/>
                  <a:pt x="247" y="242"/>
                  <a:pt x="221" y="242"/>
                </a:cubicBezTo>
                <a:cubicBezTo>
                  <a:pt x="194" y="242"/>
                  <a:pt x="173" y="221"/>
                  <a:pt x="173" y="194"/>
                </a:cubicBezTo>
                <a:lnTo>
                  <a:pt x="173" y="192"/>
                </a:lnTo>
                <a:lnTo>
                  <a:pt x="173" y="187"/>
                </a:lnTo>
                <a:lnTo>
                  <a:pt x="173" y="182"/>
                </a:lnTo>
                <a:lnTo>
                  <a:pt x="173" y="180"/>
                </a:lnTo>
                <a:cubicBezTo>
                  <a:pt x="173" y="154"/>
                  <a:pt x="194" y="132"/>
                  <a:pt x="221" y="132"/>
                </a:cubicBezTo>
                <a:cubicBezTo>
                  <a:pt x="247" y="132"/>
                  <a:pt x="269" y="154"/>
                  <a:pt x="269" y="180"/>
                </a:cubicBezTo>
                <a:lnTo>
                  <a:pt x="269" y="181"/>
                </a:lnTo>
                <a:cubicBezTo>
                  <a:pt x="269" y="184"/>
                  <a:pt x="269" y="186"/>
                  <a:pt x="268" y="188"/>
                </a:cubicBezTo>
                <a:lnTo>
                  <a:pt x="268" y="192"/>
                </a:lnTo>
                <a:lnTo>
                  <a:pt x="268" y="185"/>
                </a:lnTo>
                <a:lnTo>
                  <a:pt x="268" y="188"/>
                </a:lnTo>
                <a:lnTo>
                  <a:pt x="268" y="190"/>
                </a:lnTo>
                <a:lnTo>
                  <a:pt x="174" y="178"/>
                </a:lnTo>
                <a:lnTo>
                  <a:pt x="175" y="174"/>
                </a:lnTo>
                <a:lnTo>
                  <a:pt x="174" y="182"/>
                </a:lnTo>
                <a:lnTo>
                  <a:pt x="174" y="176"/>
                </a:lnTo>
                <a:lnTo>
                  <a:pt x="222" y="228"/>
                </a:lnTo>
                <a:lnTo>
                  <a:pt x="221" y="228"/>
                </a:lnTo>
                <a:cubicBezTo>
                  <a:pt x="208" y="228"/>
                  <a:pt x="195" y="223"/>
                  <a:pt x="186" y="212"/>
                </a:cubicBezTo>
                <a:cubicBezTo>
                  <a:pt x="177" y="202"/>
                  <a:pt x="172" y="189"/>
                  <a:pt x="174" y="175"/>
                </a:cubicBezTo>
                <a:lnTo>
                  <a:pt x="174" y="171"/>
                </a:lnTo>
                <a:lnTo>
                  <a:pt x="174" y="171"/>
                </a:lnTo>
                <a:lnTo>
                  <a:pt x="174" y="178"/>
                </a:lnTo>
                <a:lnTo>
                  <a:pt x="174" y="174"/>
                </a:lnTo>
                <a:lnTo>
                  <a:pt x="176" y="183"/>
                </a:lnTo>
                <a:lnTo>
                  <a:pt x="175" y="181"/>
                </a:lnTo>
                <a:lnTo>
                  <a:pt x="269" y="160"/>
                </a:lnTo>
                <a:lnTo>
                  <a:pt x="269" y="164"/>
                </a:lnTo>
                <a:lnTo>
                  <a:pt x="269" y="175"/>
                </a:lnTo>
                <a:lnTo>
                  <a:pt x="269" y="179"/>
                </a:lnTo>
                <a:lnTo>
                  <a:pt x="269" y="180"/>
                </a:lnTo>
                <a:lnTo>
                  <a:pt x="174" y="175"/>
                </a:lnTo>
                <a:lnTo>
                  <a:pt x="174" y="171"/>
                </a:lnTo>
                <a:lnTo>
                  <a:pt x="174" y="171"/>
                </a:lnTo>
                <a:lnTo>
                  <a:pt x="174" y="168"/>
                </a:lnTo>
                <a:lnTo>
                  <a:pt x="175" y="178"/>
                </a:lnTo>
                <a:lnTo>
                  <a:pt x="174" y="175"/>
                </a:lnTo>
                <a:cubicBezTo>
                  <a:pt x="174" y="172"/>
                  <a:pt x="173" y="169"/>
                  <a:pt x="173" y="166"/>
                </a:cubicBezTo>
                <a:lnTo>
                  <a:pt x="173" y="160"/>
                </a:lnTo>
                <a:lnTo>
                  <a:pt x="173" y="156"/>
                </a:lnTo>
                <a:cubicBezTo>
                  <a:pt x="173" y="130"/>
                  <a:pt x="195" y="108"/>
                  <a:pt x="221" y="108"/>
                </a:cubicBezTo>
                <a:cubicBezTo>
                  <a:pt x="248" y="108"/>
                  <a:pt x="269" y="130"/>
                  <a:pt x="269" y="156"/>
                </a:cubicBezTo>
                <a:lnTo>
                  <a:pt x="269" y="159"/>
                </a:lnTo>
                <a:lnTo>
                  <a:pt x="269" y="169"/>
                </a:lnTo>
                <a:lnTo>
                  <a:pt x="268" y="174"/>
                </a:lnTo>
                <a:lnTo>
                  <a:pt x="268" y="171"/>
                </a:lnTo>
                <a:cubicBezTo>
                  <a:pt x="268" y="197"/>
                  <a:pt x="247" y="219"/>
                  <a:pt x="220" y="219"/>
                </a:cubicBezTo>
                <a:cubicBezTo>
                  <a:pt x="194" y="219"/>
                  <a:pt x="172" y="197"/>
                  <a:pt x="172" y="171"/>
                </a:cubicBezTo>
                <a:lnTo>
                  <a:pt x="172" y="169"/>
                </a:lnTo>
                <a:cubicBezTo>
                  <a:pt x="172" y="167"/>
                  <a:pt x="173" y="164"/>
                  <a:pt x="173" y="162"/>
                </a:cubicBezTo>
                <a:lnTo>
                  <a:pt x="174" y="159"/>
                </a:lnTo>
                <a:lnTo>
                  <a:pt x="173" y="166"/>
                </a:lnTo>
                <a:lnTo>
                  <a:pt x="173" y="163"/>
                </a:lnTo>
                <a:cubicBezTo>
                  <a:pt x="173" y="158"/>
                  <a:pt x="174" y="153"/>
                  <a:pt x="175" y="148"/>
                </a:cubicBezTo>
                <a:lnTo>
                  <a:pt x="176" y="146"/>
                </a:lnTo>
                <a:cubicBezTo>
                  <a:pt x="183" y="124"/>
                  <a:pt x="206" y="110"/>
                  <a:pt x="229" y="114"/>
                </a:cubicBezTo>
                <a:cubicBezTo>
                  <a:pt x="252" y="118"/>
                  <a:pt x="269" y="138"/>
                  <a:pt x="269" y="161"/>
                </a:cubicBezTo>
                <a:lnTo>
                  <a:pt x="269" y="163"/>
                </a:lnTo>
                <a:lnTo>
                  <a:pt x="270" y="161"/>
                </a:lnTo>
                <a:lnTo>
                  <a:pt x="270" y="170"/>
                </a:lnTo>
                <a:lnTo>
                  <a:pt x="270" y="171"/>
                </a:lnTo>
                <a:cubicBezTo>
                  <a:pt x="270" y="196"/>
                  <a:pt x="250" y="217"/>
                  <a:pt x="225" y="219"/>
                </a:cubicBezTo>
                <a:cubicBezTo>
                  <a:pt x="200" y="221"/>
                  <a:pt x="178" y="203"/>
                  <a:pt x="174" y="178"/>
                </a:cubicBezTo>
                <a:lnTo>
                  <a:pt x="174" y="174"/>
                </a:lnTo>
                <a:lnTo>
                  <a:pt x="173" y="165"/>
                </a:lnTo>
                <a:lnTo>
                  <a:pt x="173" y="159"/>
                </a:lnTo>
                <a:lnTo>
                  <a:pt x="172" y="152"/>
                </a:lnTo>
                <a:cubicBezTo>
                  <a:pt x="172" y="139"/>
                  <a:pt x="178" y="127"/>
                  <a:pt x="187" y="118"/>
                </a:cubicBezTo>
                <a:lnTo>
                  <a:pt x="187" y="118"/>
                </a:lnTo>
                <a:cubicBezTo>
                  <a:pt x="199" y="105"/>
                  <a:pt x="217" y="101"/>
                  <a:pt x="234" y="105"/>
                </a:cubicBezTo>
                <a:cubicBezTo>
                  <a:pt x="250" y="110"/>
                  <a:pt x="263" y="123"/>
                  <a:pt x="268" y="140"/>
                </a:cubicBezTo>
                <a:lnTo>
                  <a:pt x="268" y="142"/>
                </a:lnTo>
                <a:lnTo>
                  <a:pt x="269" y="149"/>
                </a:lnTo>
                <a:lnTo>
                  <a:pt x="174" y="156"/>
                </a:lnTo>
                <a:lnTo>
                  <a:pt x="174" y="154"/>
                </a:lnTo>
                <a:lnTo>
                  <a:pt x="174" y="152"/>
                </a:lnTo>
                <a:cubicBezTo>
                  <a:pt x="174" y="125"/>
                  <a:pt x="195" y="104"/>
                  <a:pt x="222" y="104"/>
                </a:cubicBezTo>
                <a:lnTo>
                  <a:pt x="222" y="104"/>
                </a:lnTo>
                <a:lnTo>
                  <a:pt x="176" y="166"/>
                </a:lnTo>
                <a:lnTo>
                  <a:pt x="175" y="161"/>
                </a:lnTo>
                <a:cubicBezTo>
                  <a:pt x="174" y="156"/>
                  <a:pt x="173" y="152"/>
                  <a:pt x="173" y="147"/>
                </a:cubicBezTo>
                <a:lnTo>
                  <a:pt x="173" y="144"/>
                </a:lnTo>
                <a:cubicBezTo>
                  <a:pt x="173" y="139"/>
                  <a:pt x="174" y="134"/>
                  <a:pt x="175" y="129"/>
                </a:cubicBezTo>
                <a:lnTo>
                  <a:pt x="176" y="127"/>
                </a:lnTo>
                <a:cubicBezTo>
                  <a:pt x="183" y="107"/>
                  <a:pt x="203" y="93"/>
                  <a:pt x="224" y="95"/>
                </a:cubicBezTo>
                <a:cubicBezTo>
                  <a:pt x="246" y="96"/>
                  <a:pt x="264" y="112"/>
                  <a:pt x="269" y="133"/>
                </a:cubicBezTo>
                <a:lnTo>
                  <a:pt x="269" y="136"/>
                </a:lnTo>
                <a:cubicBezTo>
                  <a:pt x="270" y="139"/>
                  <a:pt x="270" y="142"/>
                  <a:pt x="270" y="145"/>
                </a:cubicBezTo>
                <a:lnTo>
                  <a:pt x="270" y="147"/>
                </a:lnTo>
                <a:cubicBezTo>
                  <a:pt x="270" y="171"/>
                  <a:pt x="252" y="192"/>
                  <a:pt x="228" y="195"/>
                </a:cubicBezTo>
                <a:cubicBezTo>
                  <a:pt x="204" y="198"/>
                  <a:pt x="181" y="182"/>
                  <a:pt x="175" y="159"/>
                </a:cubicBezTo>
                <a:lnTo>
                  <a:pt x="175" y="157"/>
                </a:lnTo>
                <a:cubicBezTo>
                  <a:pt x="174" y="153"/>
                  <a:pt x="173" y="149"/>
                  <a:pt x="173" y="145"/>
                </a:cubicBezTo>
                <a:lnTo>
                  <a:pt x="173" y="142"/>
                </a:lnTo>
                <a:cubicBezTo>
                  <a:pt x="173" y="116"/>
                  <a:pt x="195" y="94"/>
                  <a:pt x="221" y="94"/>
                </a:cubicBezTo>
                <a:lnTo>
                  <a:pt x="222" y="94"/>
                </a:lnTo>
                <a:lnTo>
                  <a:pt x="174" y="142"/>
                </a:lnTo>
                <a:lnTo>
                  <a:pt x="174" y="139"/>
                </a:lnTo>
                <a:lnTo>
                  <a:pt x="175" y="151"/>
                </a:lnTo>
                <a:lnTo>
                  <a:pt x="175" y="149"/>
                </a:lnTo>
                <a:lnTo>
                  <a:pt x="268" y="149"/>
                </a:lnTo>
                <a:lnTo>
                  <a:pt x="268" y="151"/>
                </a:lnTo>
                <a:lnTo>
                  <a:pt x="268" y="150"/>
                </a:lnTo>
                <a:lnTo>
                  <a:pt x="220" y="94"/>
                </a:lnTo>
                <a:lnTo>
                  <a:pt x="222" y="94"/>
                </a:lnTo>
                <a:lnTo>
                  <a:pt x="174" y="147"/>
                </a:lnTo>
                <a:lnTo>
                  <a:pt x="174" y="141"/>
                </a:lnTo>
                <a:lnTo>
                  <a:pt x="173" y="139"/>
                </a:lnTo>
                <a:cubicBezTo>
                  <a:pt x="170" y="114"/>
                  <a:pt x="186" y="92"/>
                  <a:pt x="210" y="86"/>
                </a:cubicBezTo>
                <a:cubicBezTo>
                  <a:pt x="234" y="81"/>
                  <a:pt x="259" y="94"/>
                  <a:pt x="267" y="118"/>
                </a:cubicBezTo>
                <a:lnTo>
                  <a:pt x="267" y="119"/>
                </a:lnTo>
                <a:cubicBezTo>
                  <a:pt x="268" y="122"/>
                  <a:pt x="268" y="124"/>
                  <a:pt x="269" y="127"/>
                </a:cubicBezTo>
                <a:lnTo>
                  <a:pt x="269" y="130"/>
                </a:lnTo>
                <a:cubicBezTo>
                  <a:pt x="270" y="132"/>
                  <a:pt x="270" y="135"/>
                  <a:pt x="270" y="137"/>
                </a:cubicBezTo>
                <a:lnTo>
                  <a:pt x="270" y="141"/>
                </a:lnTo>
                <a:lnTo>
                  <a:pt x="270" y="142"/>
                </a:lnTo>
                <a:cubicBezTo>
                  <a:pt x="270" y="169"/>
                  <a:pt x="248" y="190"/>
                  <a:pt x="222" y="190"/>
                </a:cubicBezTo>
                <a:cubicBezTo>
                  <a:pt x="195" y="190"/>
                  <a:pt x="174" y="169"/>
                  <a:pt x="174" y="142"/>
                </a:cubicBezTo>
                <a:lnTo>
                  <a:pt x="174" y="135"/>
                </a:lnTo>
                <a:lnTo>
                  <a:pt x="174" y="131"/>
                </a:lnTo>
                <a:cubicBezTo>
                  <a:pt x="173" y="128"/>
                  <a:pt x="173" y="125"/>
                  <a:pt x="174" y="123"/>
                </a:cubicBezTo>
                <a:lnTo>
                  <a:pt x="174" y="118"/>
                </a:lnTo>
                <a:lnTo>
                  <a:pt x="175" y="132"/>
                </a:lnTo>
                <a:lnTo>
                  <a:pt x="174" y="127"/>
                </a:lnTo>
                <a:lnTo>
                  <a:pt x="173" y="120"/>
                </a:lnTo>
                <a:lnTo>
                  <a:pt x="268" y="114"/>
                </a:lnTo>
                <a:lnTo>
                  <a:pt x="268" y="115"/>
                </a:lnTo>
                <a:lnTo>
                  <a:pt x="268" y="118"/>
                </a:lnTo>
                <a:lnTo>
                  <a:pt x="268" y="123"/>
                </a:lnTo>
                <a:lnTo>
                  <a:pt x="175" y="108"/>
                </a:lnTo>
                <a:lnTo>
                  <a:pt x="175" y="107"/>
                </a:lnTo>
                <a:lnTo>
                  <a:pt x="173" y="115"/>
                </a:lnTo>
                <a:lnTo>
                  <a:pt x="174" y="112"/>
                </a:lnTo>
                <a:lnTo>
                  <a:pt x="175" y="129"/>
                </a:lnTo>
                <a:lnTo>
                  <a:pt x="174" y="124"/>
                </a:lnTo>
                <a:cubicBezTo>
                  <a:pt x="173" y="121"/>
                  <a:pt x="172" y="117"/>
                  <a:pt x="172" y="114"/>
                </a:cubicBezTo>
                <a:lnTo>
                  <a:pt x="172" y="109"/>
                </a:lnTo>
                <a:cubicBezTo>
                  <a:pt x="172" y="82"/>
                  <a:pt x="194" y="61"/>
                  <a:pt x="220" y="61"/>
                </a:cubicBezTo>
                <a:lnTo>
                  <a:pt x="222" y="61"/>
                </a:lnTo>
                <a:cubicBezTo>
                  <a:pt x="248" y="61"/>
                  <a:pt x="270" y="82"/>
                  <a:pt x="270" y="109"/>
                </a:cubicBezTo>
                <a:lnTo>
                  <a:pt x="270" y="114"/>
                </a:lnTo>
                <a:lnTo>
                  <a:pt x="269" y="124"/>
                </a:lnTo>
                <a:cubicBezTo>
                  <a:pt x="266" y="149"/>
                  <a:pt x="244" y="168"/>
                  <a:pt x="219" y="166"/>
                </a:cubicBezTo>
                <a:cubicBezTo>
                  <a:pt x="193" y="165"/>
                  <a:pt x="173" y="144"/>
                  <a:pt x="173" y="118"/>
                </a:cubicBezTo>
                <a:lnTo>
                  <a:pt x="173" y="117"/>
                </a:lnTo>
                <a:lnTo>
                  <a:pt x="173" y="114"/>
                </a:lnTo>
                <a:lnTo>
                  <a:pt x="174" y="104"/>
                </a:lnTo>
                <a:lnTo>
                  <a:pt x="175" y="117"/>
                </a:lnTo>
                <a:lnTo>
                  <a:pt x="174" y="114"/>
                </a:lnTo>
                <a:lnTo>
                  <a:pt x="176" y="121"/>
                </a:lnTo>
                <a:lnTo>
                  <a:pt x="175" y="120"/>
                </a:lnTo>
                <a:lnTo>
                  <a:pt x="268" y="95"/>
                </a:lnTo>
                <a:lnTo>
                  <a:pt x="269" y="98"/>
                </a:lnTo>
                <a:cubicBezTo>
                  <a:pt x="269" y="101"/>
                  <a:pt x="269" y="104"/>
                  <a:pt x="269" y="107"/>
                </a:cubicBezTo>
                <a:lnTo>
                  <a:pt x="269" y="109"/>
                </a:lnTo>
                <a:cubicBezTo>
                  <a:pt x="269" y="133"/>
                  <a:pt x="252" y="153"/>
                  <a:pt x="229" y="156"/>
                </a:cubicBezTo>
                <a:cubicBezTo>
                  <a:pt x="206" y="160"/>
                  <a:pt x="183" y="146"/>
                  <a:pt x="176" y="124"/>
                </a:cubicBezTo>
                <a:lnTo>
                  <a:pt x="175" y="123"/>
                </a:lnTo>
                <a:cubicBezTo>
                  <a:pt x="175" y="120"/>
                  <a:pt x="174" y="118"/>
                  <a:pt x="174" y="115"/>
                </a:cubicBezTo>
                <a:lnTo>
                  <a:pt x="173" y="112"/>
                </a:lnTo>
                <a:cubicBezTo>
                  <a:pt x="172" y="107"/>
                  <a:pt x="172" y="102"/>
                  <a:pt x="173" y="97"/>
                </a:cubicBezTo>
                <a:lnTo>
                  <a:pt x="174" y="94"/>
                </a:lnTo>
                <a:lnTo>
                  <a:pt x="175" y="88"/>
                </a:lnTo>
                <a:cubicBezTo>
                  <a:pt x="180" y="66"/>
                  <a:pt x="199" y="51"/>
                  <a:pt x="221" y="51"/>
                </a:cubicBezTo>
                <a:cubicBezTo>
                  <a:pt x="243" y="51"/>
                  <a:pt x="263" y="66"/>
                  <a:pt x="268" y="88"/>
                </a:cubicBezTo>
                <a:lnTo>
                  <a:pt x="269" y="90"/>
                </a:lnTo>
                <a:cubicBezTo>
                  <a:pt x="269" y="94"/>
                  <a:pt x="270" y="98"/>
                  <a:pt x="270" y="101"/>
                </a:cubicBezTo>
                <a:lnTo>
                  <a:pt x="270" y="104"/>
                </a:lnTo>
                <a:cubicBezTo>
                  <a:pt x="270" y="131"/>
                  <a:pt x="248" y="152"/>
                  <a:pt x="222" y="152"/>
                </a:cubicBezTo>
                <a:lnTo>
                  <a:pt x="221" y="152"/>
                </a:lnTo>
                <a:cubicBezTo>
                  <a:pt x="208" y="152"/>
                  <a:pt x="195" y="147"/>
                  <a:pt x="186" y="137"/>
                </a:cubicBezTo>
                <a:cubicBezTo>
                  <a:pt x="177" y="127"/>
                  <a:pt x="172" y="113"/>
                  <a:pt x="174" y="100"/>
                </a:cubicBezTo>
                <a:lnTo>
                  <a:pt x="174" y="95"/>
                </a:lnTo>
                <a:lnTo>
                  <a:pt x="175" y="90"/>
                </a:lnTo>
                <a:lnTo>
                  <a:pt x="222" y="143"/>
                </a:lnTo>
                <a:lnTo>
                  <a:pt x="222" y="143"/>
                </a:lnTo>
                <a:lnTo>
                  <a:pt x="267" y="77"/>
                </a:lnTo>
                <a:lnTo>
                  <a:pt x="268" y="80"/>
                </a:lnTo>
                <a:lnTo>
                  <a:pt x="270" y="88"/>
                </a:lnTo>
                <a:lnTo>
                  <a:pt x="175" y="99"/>
                </a:lnTo>
                <a:lnTo>
                  <a:pt x="175" y="97"/>
                </a:lnTo>
                <a:cubicBezTo>
                  <a:pt x="175" y="93"/>
                  <a:pt x="176" y="89"/>
                  <a:pt x="177" y="85"/>
                </a:cubicBezTo>
                <a:lnTo>
                  <a:pt x="177" y="83"/>
                </a:lnTo>
                <a:cubicBezTo>
                  <a:pt x="183" y="60"/>
                  <a:pt x="206" y="44"/>
                  <a:pt x="230" y="47"/>
                </a:cubicBezTo>
                <a:cubicBezTo>
                  <a:pt x="254" y="50"/>
                  <a:pt x="272" y="71"/>
                  <a:pt x="272" y="95"/>
                </a:cubicBezTo>
                <a:lnTo>
                  <a:pt x="272" y="97"/>
                </a:lnTo>
                <a:lnTo>
                  <a:pt x="272" y="100"/>
                </a:lnTo>
                <a:lnTo>
                  <a:pt x="272" y="103"/>
                </a:lnTo>
                <a:lnTo>
                  <a:pt x="272" y="104"/>
                </a:lnTo>
                <a:lnTo>
                  <a:pt x="177" y="95"/>
                </a:lnTo>
                <a:lnTo>
                  <a:pt x="177" y="93"/>
                </a:lnTo>
                <a:lnTo>
                  <a:pt x="176" y="102"/>
                </a:lnTo>
                <a:lnTo>
                  <a:pt x="176" y="98"/>
                </a:lnTo>
                <a:lnTo>
                  <a:pt x="176" y="90"/>
                </a:lnTo>
                <a:lnTo>
                  <a:pt x="177" y="80"/>
                </a:lnTo>
                <a:lnTo>
                  <a:pt x="179" y="71"/>
                </a:lnTo>
                <a:lnTo>
                  <a:pt x="179" y="70"/>
                </a:lnTo>
                <a:cubicBezTo>
                  <a:pt x="182" y="46"/>
                  <a:pt x="202" y="28"/>
                  <a:pt x="226" y="28"/>
                </a:cubicBezTo>
                <a:cubicBezTo>
                  <a:pt x="251" y="28"/>
                  <a:pt x="271" y="46"/>
                  <a:pt x="274" y="70"/>
                </a:cubicBezTo>
                <a:lnTo>
                  <a:pt x="275" y="74"/>
                </a:lnTo>
                <a:lnTo>
                  <a:pt x="275" y="85"/>
                </a:lnTo>
                <a:cubicBezTo>
                  <a:pt x="275" y="112"/>
                  <a:pt x="253" y="133"/>
                  <a:pt x="227" y="133"/>
                </a:cubicBezTo>
                <a:lnTo>
                  <a:pt x="226" y="133"/>
                </a:lnTo>
                <a:cubicBezTo>
                  <a:pt x="200" y="133"/>
                  <a:pt x="178" y="112"/>
                  <a:pt x="178" y="85"/>
                </a:cubicBezTo>
                <a:lnTo>
                  <a:pt x="178" y="80"/>
                </a:lnTo>
                <a:lnTo>
                  <a:pt x="178" y="82"/>
                </a:lnTo>
                <a:cubicBezTo>
                  <a:pt x="175" y="57"/>
                  <a:pt x="191" y="35"/>
                  <a:pt x="215" y="29"/>
                </a:cubicBezTo>
                <a:cubicBezTo>
                  <a:pt x="239" y="24"/>
                  <a:pt x="264" y="37"/>
                  <a:pt x="272" y="61"/>
                </a:cubicBezTo>
                <a:lnTo>
                  <a:pt x="272" y="62"/>
                </a:lnTo>
                <a:lnTo>
                  <a:pt x="273" y="65"/>
                </a:lnTo>
                <a:cubicBezTo>
                  <a:pt x="275" y="70"/>
                  <a:pt x="275" y="75"/>
                  <a:pt x="275" y="80"/>
                </a:cubicBezTo>
                <a:lnTo>
                  <a:pt x="275" y="83"/>
                </a:lnTo>
                <a:lnTo>
                  <a:pt x="275" y="85"/>
                </a:lnTo>
                <a:cubicBezTo>
                  <a:pt x="275" y="112"/>
                  <a:pt x="254" y="133"/>
                  <a:pt x="227" y="133"/>
                </a:cubicBezTo>
                <a:cubicBezTo>
                  <a:pt x="201" y="133"/>
                  <a:pt x="179" y="112"/>
                  <a:pt x="179" y="85"/>
                </a:cubicBezTo>
                <a:lnTo>
                  <a:pt x="179" y="83"/>
                </a:lnTo>
                <a:lnTo>
                  <a:pt x="180" y="92"/>
                </a:lnTo>
                <a:lnTo>
                  <a:pt x="180" y="90"/>
                </a:lnTo>
                <a:lnTo>
                  <a:pt x="275" y="80"/>
                </a:lnTo>
                <a:lnTo>
                  <a:pt x="275" y="83"/>
                </a:lnTo>
                <a:lnTo>
                  <a:pt x="275" y="85"/>
                </a:lnTo>
                <a:cubicBezTo>
                  <a:pt x="275" y="112"/>
                  <a:pt x="253" y="133"/>
                  <a:pt x="227" y="133"/>
                </a:cubicBezTo>
                <a:cubicBezTo>
                  <a:pt x="200" y="133"/>
                  <a:pt x="179" y="112"/>
                  <a:pt x="179" y="85"/>
                </a:cubicBezTo>
                <a:lnTo>
                  <a:pt x="179" y="82"/>
                </a:lnTo>
                <a:lnTo>
                  <a:pt x="180" y="73"/>
                </a:lnTo>
                <a:lnTo>
                  <a:pt x="179" y="73"/>
                </a:lnTo>
                <a:lnTo>
                  <a:pt x="179" y="71"/>
                </a:lnTo>
                <a:cubicBezTo>
                  <a:pt x="179" y="47"/>
                  <a:pt x="197" y="27"/>
                  <a:pt x="220" y="24"/>
                </a:cubicBezTo>
                <a:cubicBezTo>
                  <a:pt x="243" y="20"/>
                  <a:pt x="266" y="33"/>
                  <a:pt x="273" y="56"/>
                </a:cubicBezTo>
                <a:lnTo>
                  <a:pt x="274" y="57"/>
                </a:lnTo>
                <a:cubicBezTo>
                  <a:pt x="275" y="62"/>
                  <a:pt x="276" y="67"/>
                  <a:pt x="276" y="72"/>
                </a:cubicBezTo>
                <a:lnTo>
                  <a:pt x="276" y="76"/>
                </a:lnTo>
                <a:lnTo>
                  <a:pt x="228" y="28"/>
                </a:lnTo>
                <a:lnTo>
                  <a:pt x="228" y="28"/>
                </a:lnTo>
                <a:lnTo>
                  <a:pt x="180" y="76"/>
                </a:lnTo>
                <a:lnTo>
                  <a:pt x="180" y="73"/>
                </a:lnTo>
                <a:lnTo>
                  <a:pt x="180" y="71"/>
                </a:lnTo>
                <a:cubicBezTo>
                  <a:pt x="180" y="46"/>
                  <a:pt x="199" y="26"/>
                  <a:pt x="224" y="23"/>
                </a:cubicBezTo>
                <a:cubicBezTo>
                  <a:pt x="248" y="21"/>
                  <a:pt x="271" y="37"/>
                  <a:pt x="276" y="62"/>
                </a:cubicBezTo>
                <a:lnTo>
                  <a:pt x="276" y="64"/>
                </a:lnTo>
                <a:cubicBezTo>
                  <a:pt x="277" y="67"/>
                  <a:pt x="277" y="70"/>
                  <a:pt x="277" y="73"/>
                </a:cubicBezTo>
                <a:lnTo>
                  <a:pt x="277" y="76"/>
                </a:lnTo>
                <a:cubicBezTo>
                  <a:pt x="277" y="102"/>
                  <a:pt x="255" y="124"/>
                  <a:pt x="229" y="124"/>
                </a:cubicBezTo>
                <a:cubicBezTo>
                  <a:pt x="202" y="124"/>
                  <a:pt x="181" y="102"/>
                  <a:pt x="181" y="76"/>
                </a:cubicBezTo>
                <a:lnTo>
                  <a:pt x="181" y="71"/>
                </a:lnTo>
                <a:lnTo>
                  <a:pt x="181" y="66"/>
                </a:lnTo>
                <a:cubicBezTo>
                  <a:pt x="181" y="39"/>
                  <a:pt x="202" y="18"/>
                  <a:pt x="229" y="18"/>
                </a:cubicBezTo>
                <a:cubicBezTo>
                  <a:pt x="255" y="18"/>
                  <a:pt x="277" y="39"/>
                  <a:pt x="277" y="66"/>
                </a:cubicBezTo>
                <a:lnTo>
                  <a:pt x="277" y="68"/>
                </a:lnTo>
                <a:lnTo>
                  <a:pt x="277" y="71"/>
                </a:lnTo>
                <a:lnTo>
                  <a:pt x="183" y="56"/>
                </a:lnTo>
                <a:lnTo>
                  <a:pt x="184" y="54"/>
                </a:lnTo>
                <a:lnTo>
                  <a:pt x="181" y="69"/>
                </a:lnTo>
                <a:lnTo>
                  <a:pt x="181" y="66"/>
                </a:lnTo>
                <a:lnTo>
                  <a:pt x="182" y="56"/>
                </a:lnTo>
                <a:lnTo>
                  <a:pt x="184" y="47"/>
                </a:lnTo>
                <a:cubicBezTo>
                  <a:pt x="188" y="25"/>
                  <a:pt x="208" y="8"/>
                  <a:pt x="231" y="8"/>
                </a:cubicBezTo>
                <a:lnTo>
                  <a:pt x="231" y="8"/>
                </a:lnTo>
                <a:lnTo>
                  <a:pt x="184" y="64"/>
                </a:lnTo>
                <a:lnTo>
                  <a:pt x="184" y="61"/>
                </a:lnTo>
                <a:lnTo>
                  <a:pt x="185" y="69"/>
                </a:lnTo>
                <a:lnTo>
                  <a:pt x="185" y="67"/>
                </a:lnTo>
                <a:lnTo>
                  <a:pt x="278" y="47"/>
                </a:lnTo>
                <a:lnTo>
                  <a:pt x="279" y="51"/>
                </a:lnTo>
                <a:lnTo>
                  <a:pt x="279" y="61"/>
                </a:lnTo>
                <a:cubicBezTo>
                  <a:pt x="279" y="88"/>
                  <a:pt x="257" y="109"/>
                  <a:pt x="231" y="109"/>
                </a:cubicBezTo>
                <a:cubicBezTo>
                  <a:pt x="204" y="109"/>
                  <a:pt x="183" y="88"/>
                  <a:pt x="183" y="61"/>
                </a:cubicBezTo>
                <a:lnTo>
                  <a:pt x="183" y="62"/>
                </a:lnTo>
                <a:lnTo>
                  <a:pt x="183" y="62"/>
                </a:lnTo>
                <a:lnTo>
                  <a:pt x="183" y="57"/>
                </a:lnTo>
                <a:cubicBezTo>
                  <a:pt x="180" y="33"/>
                  <a:pt x="196" y="10"/>
                  <a:pt x="220" y="5"/>
                </a:cubicBezTo>
                <a:cubicBezTo>
                  <a:pt x="244" y="0"/>
                  <a:pt x="268" y="13"/>
                  <a:pt x="276" y="37"/>
                </a:cubicBezTo>
                <a:lnTo>
                  <a:pt x="277" y="38"/>
                </a:lnTo>
                <a:cubicBezTo>
                  <a:pt x="277" y="41"/>
                  <a:pt x="278" y="43"/>
                  <a:pt x="278" y="46"/>
                </a:cubicBezTo>
                <a:lnTo>
                  <a:pt x="279" y="49"/>
                </a:lnTo>
                <a:cubicBezTo>
                  <a:pt x="281" y="62"/>
                  <a:pt x="277" y="77"/>
                  <a:pt x="268" y="87"/>
                </a:cubicBezTo>
                <a:cubicBezTo>
                  <a:pt x="259" y="98"/>
                  <a:pt x="246" y="104"/>
                  <a:pt x="231" y="104"/>
                </a:cubicBezTo>
                <a:lnTo>
                  <a:pt x="231" y="104"/>
                </a:lnTo>
                <a:lnTo>
                  <a:pt x="278" y="66"/>
                </a:lnTo>
                <a:lnTo>
                  <a:pt x="278" y="67"/>
                </a:lnTo>
                <a:lnTo>
                  <a:pt x="277" y="66"/>
                </a:lnTo>
                <a:lnTo>
                  <a:pt x="277" y="69"/>
                </a:lnTo>
                <a:cubicBezTo>
                  <a:pt x="277" y="75"/>
                  <a:pt x="277" y="80"/>
                  <a:pt x="275" y="85"/>
                </a:cubicBezTo>
                <a:lnTo>
                  <a:pt x="275" y="86"/>
                </a:lnTo>
                <a:cubicBezTo>
                  <a:pt x="267" y="108"/>
                  <a:pt x="245" y="122"/>
                  <a:pt x="221" y="118"/>
                </a:cubicBezTo>
                <a:cubicBezTo>
                  <a:pt x="198" y="115"/>
                  <a:pt x="181" y="95"/>
                  <a:pt x="181" y="71"/>
                </a:cubicBezTo>
                <a:lnTo>
                  <a:pt x="181" y="68"/>
                </a:lnTo>
                <a:lnTo>
                  <a:pt x="181" y="66"/>
                </a:lnTo>
                <a:lnTo>
                  <a:pt x="277" y="66"/>
                </a:lnTo>
                <a:lnTo>
                  <a:pt x="277" y="71"/>
                </a:lnTo>
                <a:lnTo>
                  <a:pt x="277" y="76"/>
                </a:lnTo>
                <a:lnTo>
                  <a:pt x="181" y="76"/>
                </a:lnTo>
                <a:lnTo>
                  <a:pt x="181" y="73"/>
                </a:lnTo>
                <a:lnTo>
                  <a:pt x="182" y="83"/>
                </a:lnTo>
                <a:lnTo>
                  <a:pt x="181" y="80"/>
                </a:lnTo>
                <a:lnTo>
                  <a:pt x="276" y="71"/>
                </a:lnTo>
                <a:lnTo>
                  <a:pt x="276" y="73"/>
                </a:lnTo>
                <a:lnTo>
                  <a:pt x="276" y="76"/>
                </a:lnTo>
                <a:cubicBezTo>
                  <a:pt x="276" y="102"/>
                  <a:pt x="255" y="124"/>
                  <a:pt x="228" y="124"/>
                </a:cubicBezTo>
                <a:lnTo>
                  <a:pt x="228" y="124"/>
                </a:lnTo>
                <a:cubicBezTo>
                  <a:pt x="201" y="124"/>
                  <a:pt x="180" y="102"/>
                  <a:pt x="180" y="76"/>
                </a:cubicBezTo>
                <a:lnTo>
                  <a:pt x="180" y="72"/>
                </a:lnTo>
                <a:lnTo>
                  <a:pt x="182" y="88"/>
                </a:lnTo>
                <a:lnTo>
                  <a:pt x="182" y="86"/>
                </a:lnTo>
                <a:lnTo>
                  <a:pt x="275" y="71"/>
                </a:lnTo>
                <a:lnTo>
                  <a:pt x="275" y="73"/>
                </a:lnTo>
                <a:lnTo>
                  <a:pt x="275" y="83"/>
                </a:lnTo>
                <a:lnTo>
                  <a:pt x="275" y="82"/>
                </a:lnTo>
                <a:lnTo>
                  <a:pt x="275" y="85"/>
                </a:lnTo>
                <a:lnTo>
                  <a:pt x="179" y="85"/>
                </a:lnTo>
                <a:lnTo>
                  <a:pt x="179" y="83"/>
                </a:lnTo>
                <a:lnTo>
                  <a:pt x="179" y="80"/>
                </a:lnTo>
                <a:cubicBezTo>
                  <a:pt x="179" y="56"/>
                  <a:pt x="198" y="35"/>
                  <a:pt x="222" y="33"/>
                </a:cubicBezTo>
                <a:cubicBezTo>
                  <a:pt x="247" y="30"/>
                  <a:pt x="269" y="47"/>
                  <a:pt x="274" y="71"/>
                </a:cubicBezTo>
                <a:lnTo>
                  <a:pt x="275" y="74"/>
                </a:lnTo>
                <a:cubicBezTo>
                  <a:pt x="275" y="77"/>
                  <a:pt x="275" y="80"/>
                  <a:pt x="275" y="83"/>
                </a:cubicBezTo>
                <a:lnTo>
                  <a:pt x="275" y="85"/>
                </a:lnTo>
                <a:lnTo>
                  <a:pt x="179" y="85"/>
                </a:lnTo>
                <a:lnTo>
                  <a:pt x="179" y="83"/>
                </a:lnTo>
                <a:lnTo>
                  <a:pt x="179" y="80"/>
                </a:lnTo>
                <a:lnTo>
                  <a:pt x="182" y="96"/>
                </a:lnTo>
                <a:lnTo>
                  <a:pt x="181" y="93"/>
                </a:lnTo>
                <a:lnTo>
                  <a:pt x="180" y="91"/>
                </a:lnTo>
                <a:lnTo>
                  <a:pt x="274" y="70"/>
                </a:lnTo>
                <a:lnTo>
                  <a:pt x="274" y="80"/>
                </a:lnTo>
                <a:lnTo>
                  <a:pt x="274" y="85"/>
                </a:lnTo>
                <a:lnTo>
                  <a:pt x="226" y="37"/>
                </a:lnTo>
                <a:lnTo>
                  <a:pt x="227" y="37"/>
                </a:lnTo>
                <a:lnTo>
                  <a:pt x="179" y="85"/>
                </a:lnTo>
                <a:lnTo>
                  <a:pt x="179" y="86"/>
                </a:lnTo>
                <a:lnTo>
                  <a:pt x="179" y="82"/>
                </a:lnTo>
                <a:lnTo>
                  <a:pt x="274" y="82"/>
                </a:lnTo>
                <a:lnTo>
                  <a:pt x="273" y="89"/>
                </a:lnTo>
                <a:lnTo>
                  <a:pt x="273" y="91"/>
                </a:lnTo>
                <a:lnTo>
                  <a:pt x="272" y="90"/>
                </a:lnTo>
                <a:lnTo>
                  <a:pt x="272" y="98"/>
                </a:lnTo>
                <a:lnTo>
                  <a:pt x="272" y="102"/>
                </a:lnTo>
                <a:cubicBezTo>
                  <a:pt x="272" y="105"/>
                  <a:pt x="272" y="108"/>
                  <a:pt x="272" y="111"/>
                </a:cubicBezTo>
                <a:lnTo>
                  <a:pt x="271" y="114"/>
                </a:lnTo>
                <a:cubicBezTo>
                  <a:pt x="266" y="138"/>
                  <a:pt x="244" y="155"/>
                  <a:pt x="219" y="152"/>
                </a:cubicBezTo>
                <a:cubicBezTo>
                  <a:pt x="195" y="150"/>
                  <a:pt x="176" y="129"/>
                  <a:pt x="176" y="104"/>
                </a:cubicBezTo>
                <a:lnTo>
                  <a:pt x="176" y="103"/>
                </a:lnTo>
                <a:lnTo>
                  <a:pt x="176" y="100"/>
                </a:lnTo>
                <a:lnTo>
                  <a:pt x="176" y="97"/>
                </a:lnTo>
                <a:lnTo>
                  <a:pt x="176" y="95"/>
                </a:lnTo>
                <a:lnTo>
                  <a:pt x="271" y="107"/>
                </a:lnTo>
                <a:lnTo>
                  <a:pt x="270" y="109"/>
                </a:lnTo>
                <a:lnTo>
                  <a:pt x="271" y="97"/>
                </a:lnTo>
                <a:lnTo>
                  <a:pt x="271" y="99"/>
                </a:lnTo>
                <a:cubicBezTo>
                  <a:pt x="271" y="124"/>
                  <a:pt x="253" y="144"/>
                  <a:pt x="229" y="147"/>
                </a:cubicBezTo>
                <a:cubicBezTo>
                  <a:pt x="205" y="150"/>
                  <a:pt x="183" y="135"/>
                  <a:pt x="177" y="111"/>
                </a:cubicBezTo>
                <a:lnTo>
                  <a:pt x="178" y="115"/>
                </a:lnTo>
                <a:lnTo>
                  <a:pt x="177" y="113"/>
                </a:lnTo>
                <a:cubicBezTo>
                  <a:pt x="171" y="98"/>
                  <a:pt x="173" y="81"/>
                  <a:pt x="182" y="68"/>
                </a:cubicBezTo>
                <a:cubicBezTo>
                  <a:pt x="191" y="55"/>
                  <a:pt x="206" y="47"/>
                  <a:pt x="222" y="47"/>
                </a:cubicBezTo>
                <a:lnTo>
                  <a:pt x="222" y="47"/>
                </a:lnTo>
                <a:cubicBezTo>
                  <a:pt x="236" y="47"/>
                  <a:pt x="249" y="53"/>
                  <a:pt x="258" y="63"/>
                </a:cubicBezTo>
                <a:cubicBezTo>
                  <a:pt x="267" y="73"/>
                  <a:pt x="272" y="87"/>
                  <a:pt x="270" y="100"/>
                </a:cubicBezTo>
                <a:lnTo>
                  <a:pt x="270" y="104"/>
                </a:lnTo>
                <a:lnTo>
                  <a:pt x="269" y="109"/>
                </a:lnTo>
                <a:lnTo>
                  <a:pt x="221" y="56"/>
                </a:lnTo>
                <a:lnTo>
                  <a:pt x="222" y="56"/>
                </a:lnTo>
                <a:lnTo>
                  <a:pt x="174" y="104"/>
                </a:lnTo>
                <a:lnTo>
                  <a:pt x="174" y="101"/>
                </a:lnTo>
                <a:lnTo>
                  <a:pt x="175" y="113"/>
                </a:lnTo>
                <a:lnTo>
                  <a:pt x="175" y="111"/>
                </a:lnTo>
                <a:lnTo>
                  <a:pt x="268" y="111"/>
                </a:lnTo>
                <a:lnTo>
                  <a:pt x="268" y="109"/>
                </a:lnTo>
                <a:lnTo>
                  <a:pt x="268" y="112"/>
                </a:lnTo>
                <a:lnTo>
                  <a:pt x="268" y="97"/>
                </a:lnTo>
                <a:lnTo>
                  <a:pt x="268" y="100"/>
                </a:lnTo>
                <a:lnTo>
                  <a:pt x="267" y="92"/>
                </a:lnTo>
                <a:lnTo>
                  <a:pt x="267" y="94"/>
                </a:lnTo>
                <a:lnTo>
                  <a:pt x="173" y="109"/>
                </a:lnTo>
                <a:lnTo>
                  <a:pt x="173" y="107"/>
                </a:lnTo>
                <a:lnTo>
                  <a:pt x="174" y="116"/>
                </a:lnTo>
                <a:lnTo>
                  <a:pt x="174" y="114"/>
                </a:lnTo>
                <a:cubicBezTo>
                  <a:pt x="169" y="89"/>
                  <a:pt x="184" y="65"/>
                  <a:pt x="209" y="58"/>
                </a:cubicBezTo>
                <a:cubicBezTo>
                  <a:pt x="233" y="52"/>
                  <a:pt x="258" y="65"/>
                  <a:pt x="267" y="89"/>
                </a:cubicBezTo>
                <a:lnTo>
                  <a:pt x="267" y="91"/>
                </a:lnTo>
                <a:cubicBezTo>
                  <a:pt x="268" y="93"/>
                  <a:pt x="268" y="96"/>
                  <a:pt x="269" y="98"/>
                </a:cubicBezTo>
                <a:lnTo>
                  <a:pt x="269" y="101"/>
                </a:lnTo>
                <a:cubicBezTo>
                  <a:pt x="270" y="105"/>
                  <a:pt x="270" y="110"/>
                  <a:pt x="270" y="114"/>
                </a:cubicBezTo>
                <a:lnTo>
                  <a:pt x="269" y="114"/>
                </a:lnTo>
                <a:lnTo>
                  <a:pt x="269" y="117"/>
                </a:lnTo>
                <a:lnTo>
                  <a:pt x="269" y="118"/>
                </a:lnTo>
                <a:lnTo>
                  <a:pt x="174" y="113"/>
                </a:lnTo>
                <a:lnTo>
                  <a:pt x="174" y="114"/>
                </a:lnTo>
                <a:lnTo>
                  <a:pt x="174" y="109"/>
                </a:lnTo>
                <a:lnTo>
                  <a:pt x="222" y="157"/>
                </a:lnTo>
                <a:lnTo>
                  <a:pt x="220" y="157"/>
                </a:lnTo>
                <a:lnTo>
                  <a:pt x="268" y="109"/>
                </a:lnTo>
                <a:lnTo>
                  <a:pt x="268" y="114"/>
                </a:lnTo>
                <a:lnTo>
                  <a:pt x="267" y="104"/>
                </a:lnTo>
                <a:lnTo>
                  <a:pt x="268" y="108"/>
                </a:lnTo>
                <a:cubicBezTo>
                  <a:pt x="270" y="114"/>
                  <a:pt x="270" y="120"/>
                  <a:pt x="269" y="125"/>
                </a:cubicBezTo>
                <a:lnTo>
                  <a:pt x="268" y="129"/>
                </a:lnTo>
                <a:cubicBezTo>
                  <a:pt x="268" y="132"/>
                  <a:pt x="267" y="134"/>
                  <a:pt x="267" y="137"/>
                </a:cubicBezTo>
                <a:lnTo>
                  <a:pt x="266" y="139"/>
                </a:lnTo>
                <a:cubicBezTo>
                  <a:pt x="259" y="161"/>
                  <a:pt x="236" y="175"/>
                  <a:pt x="213" y="171"/>
                </a:cubicBezTo>
                <a:cubicBezTo>
                  <a:pt x="190" y="167"/>
                  <a:pt x="172" y="147"/>
                  <a:pt x="172" y="123"/>
                </a:cubicBezTo>
                <a:lnTo>
                  <a:pt x="172" y="118"/>
                </a:lnTo>
                <a:lnTo>
                  <a:pt x="172" y="115"/>
                </a:lnTo>
                <a:lnTo>
                  <a:pt x="172" y="114"/>
                </a:lnTo>
                <a:cubicBezTo>
                  <a:pt x="172" y="89"/>
                  <a:pt x="192" y="68"/>
                  <a:pt x="217" y="66"/>
                </a:cubicBezTo>
                <a:cubicBezTo>
                  <a:pt x="243" y="64"/>
                  <a:pt x="265" y="83"/>
                  <a:pt x="268" y="108"/>
                </a:cubicBezTo>
                <a:lnTo>
                  <a:pt x="268" y="109"/>
                </a:lnTo>
                <a:lnTo>
                  <a:pt x="269" y="115"/>
                </a:lnTo>
                <a:cubicBezTo>
                  <a:pt x="270" y="119"/>
                  <a:pt x="270" y="124"/>
                  <a:pt x="270" y="129"/>
                </a:cubicBezTo>
                <a:lnTo>
                  <a:pt x="269" y="133"/>
                </a:lnTo>
                <a:lnTo>
                  <a:pt x="269" y="125"/>
                </a:lnTo>
                <a:lnTo>
                  <a:pt x="270" y="135"/>
                </a:lnTo>
                <a:lnTo>
                  <a:pt x="270" y="142"/>
                </a:lnTo>
                <a:lnTo>
                  <a:pt x="174" y="142"/>
                </a:lnTo>
                <a:lnTo>
                  <a:pt x="174" y="141"/>
                </a:lnTo>
                <a:lnTo>
                  <a:pt x="174" y="137"/>
                </a:lnTo>
                <a:lnTo>
                  <a:pt x="175" y="145"/>
                </a:lnTo>
                <a:lnTo>
                  <a:pt x="174" y="142"/>
                </a:lnTo>
                <a:lnTo>
                  <a:pt x="176" y="150"/>
                </a:lnTo>
                <a:lnTo>
                  <a:pt x="175" y="148"/>
                </a:lnTo>
                <a:lnTo>
                  <a:pt x="269" y="127"/>
                </a:lnTo>
                <a:lnTo>
                  <a:pt x="269" y="133"/>
                </a:lnTo>
                <a:lnTo>
                  <a:pt x="270" y="138"/>
                </a:lnTo>
                <a:cubicBezTo>
                  <a:pt x="271" y="152"/>
                  <a:pt x="267" y="165"/>
                  <a:pt x="257" y="175"/>
                </a:cubicBezTo>
                <a:cubicBezTo>
                  <a:pt x="248" y="185"/>
                  <a:pt x="235" y="190"/>
                  <a:pt x="222" y="190"/>
                </a:cubicBezTo>
                <a:lnTo>
                  <a:pt x="220" y="190"/>
                </a:lnTo>
                <a:cubicBezTo>
                  <a:pt x="206" y="190"/>
                  <a:pt x="193" y="184"/>
                  <a:pt x="184" y="173"/>
                </a:cubicBezTo>
                <a:cubicBezTo>
                  <a:pt x="175" y="163"/>
                  <a:pt x="171" y="148"/>
                  <a:pt x="173" y="135"/>
                </a:cubicBezTo>
                <a:lnTo>
                  <a:pt x="174" y="128"/>
                </a:lnTo>
                <a:lnTo>
                  <a:pt x="175" y="126"/>
                </a:lnTo>
                <a:cubicBezTo>
                  <a:pt x="180" y="104"/>
                  <a:pt x="199" y="89"/>
                  <a:pt x="221" y="89"/>
                </a:cubicBezTo>
                <a:cubicBezTo>
                  <a:pt x="243" y="89"/>
                  <a:pt x="263" y="104"/>
                  <a:pt x="268" y="126"/>
                </a:cubicBezTo>
                <a:lnTo>
                  <a:pt x="269" y="128"/>
                </a:lnTo>
                <a:cubicBezTo>
                  <a:pt x="269" y="132"/>
                  <a:pt x="270" y="136"/>
                  <a:pt x="270" y="139"/>
                </a:cubicBezTo>
                <a:lnTo>
                  <a:pt x="270" y="142"/>
                </a:lnTo>
                <a:cubicBezTo>
                  <a:pt x="270" y="169"/>
                  <a:pt x="248" y="190"/>
                  <a:pt x="222" y="190"/>
                </a:cubicBezTo>
                <a:lnTo>
                  <a:pt x="221" y="190"/>
                </a:lnTo>
                <a:lnTo>
                  <a:pt x="269" y="142"/>
                </a:lnTo>
                <a:lnTo>
                  <a:pt x="269" y="145"/>
                </a:lnTo>
                <a:lnTo>
                  <a:pt x="268" y="133"/>
                </a:lnTo>
                <a:lnTo>
                  <a:pt x="269" y="135"/>
                </a:lnTo>
                <a:lnTo>
                  <a:pt x="174" y="147"/>
                </a:lnTo>
                <a:lnTo>
                  <a:pt x="174" y="145"/>
                </a:lnTo>
                <a:lnTo>
                  <a:pt x="175" y="154"/>
                </a:lnTo>
                <a:lnTo>
                  <a:pt x="174" y="152"/>
                </a:lnTo>
                <a:lnTo>
                  <a:pt x="267" y="158"/>
                </a:lnTo>
                <a:lnTo>
                  <a:pt x="267" y="159"/>
                </a:lnTo>
                <a:lnTo>
                  <a:pt x="269" y="144"/>
                </a:lnTo>
                <a:lnTo>
                  <a:pt x="269" y="147"/>
                </a:lnTo>
                <a:lnTo>
                  <a:pt x="267" y="133"/>
                </a:lnTo>
                <a:lnTo>
                  <a:pt x="268" y="138"/>
                </a:lnTo>
                <a:cubicBezTo>
                  <a:pt x="273" y="153"/>
                  <a:pt x="270" y="168"/>
                  <a:pt x="261" y="181"/>
                </a:cubicBezTo>
                <a:cubicBezTo>
                  <a:pt x="252" y="193"/>
                  <a:pt x="238" y="200"/>
                  <a:pt x="222" y="200"/>
                </a:cubicBezTo>
                <a:lnTo>
                  <a:pt x="222" y="200"/>
                </a:lnTo>
                <a:lnTo>
                  <a:pt x="270" y="152"/>
                </a:lnTo>
                <a:lnTo>
                  <a:pt x="270" y="154"/>
                </a:lnTo>
                <a:lnTo>
                  <a:pt x="270" y="156"/>
                </a:lnTo>
                <a:cubicBezTo>
                  <a:pt x="270" y="181"/>
                  <a:pt x="251" y="202"/>
                  <a:pt x="226" y="204"/>
                </a:cubicBezTo>
                <a:cubicBezTo>
                  <a:pt x="201" y="206"/>
                  <a:pt x="179" y="189"/>
                  <a:pt x="175" y="164"/>
                </a:cubicBezTo>
                <a:lnTo>
                  <a:pt x="175" y="165"/>
                </a:lnTo>
                <a:lnTo>
                  <a:pt x="174" y="163"/>
                </a:lnTo>
                <a:lnTo>
                  <a:pt x="255" y="185"/>
                </a:lnTo>
                <a:lnTo>
                  <a:pt x="254" y="186"/>
                </a:lnTo>
                <a:lnTo>
                  <a:pt x="268" y="152"/>
                </a:lnTo>
                <a:lnTo>
                  <a:pt x="268" y="151"/>
                </a:lnTo>
                <a:lnTo>
                  <a:pt x="269" y="157"/>
                </a:lnTo>
                <a:lnTo>
                  <a:pt x="269" y="161"/>
                </a:lnTo>
                <a:lnTo>
                  <a:pt x="269" y="164"/>
                </a:lnTo>
                <a:lnTo>
                  <a:pt x="174" y="171"/>
                </a:lnTo>
                <a:lnTo>
                  <a:pt x="174" y="170"/>
                </a:lnTo>
                <a:lnTo>
                  <a:pt x="174" y="173"/>
                </a:lnTo>
                <a:lnTo>
                  <a:pt x="173" y="163"/>
                </a:lnTo>
                <a:lnTo>
                  <a:pt x="173" y="161"/>
                </a:lnTo>
                <a:lnTo>
                  <a:pt x="267" y="177"/>
                </a:lnTo>
                <a:lnTo>
                  <a:pt x="267" y="178"/>
                </a:lnTo>
                <a:lnTo>
                  <a:pt x="269" y="163"/>
                </a:lnTo>
                <a:lnTo>
                  <a:pt x="269" y="166"/>
                </a:lnTo>
                <a:cubicBezTo>
                  <a:pt x="269" y="169"/>
                  <a:pt x="269" y="172"/>
                  <a:pt x="268" y="174"/>
                </a:cubicBezTo>
                <a:lnTo>
                  <a:pt x="268" y="177"/>
                </a:lnTo>
                <a:lnTo>
                  <a:pt x="268" y="169"/>
                </a:lnTo>
                <a:lnTo>
                  <a:pt x="268" y="171"/>
                </a:lnTo>
                <a:lnTo>
                  <a:pt x="172" y="171"/>
                </a:lnTo>
                <a:lnTo>
                  <a:pt x="173" y="163"/>
                </a:lnTo>
                <a:lnTo>
                  <a:pt x="173" y="159"/>
                </a:lnTo>
                <a:lnTo>
                  <a:pt x="173" y="159"/>
                </a:lnTo>
                <a:lnTo>
                  <a:pt x="173" y="156"/>
                </a:lnTo>
                <a:lnTo>
                  <a:pt x="269" y="156"/>
                </a:lnTo>
                <a:lnTo>
                  <a:pt x="269" y="160"/>
                </a:lnTo>
                <a:lnTo>
                  <a:pt x="269" y="166"/>
                </a:lnTo>
                <a:lnTo>
                  <a:pt x="269" y="157"/>
                </a:lnTo>
                <a:lnTo>
                  <a:pt x="269" y="159"/>
                </a:lnTo>
                <a:cubicBezTo>
                  <a:pt x="270" y="162"/>
                  <a:pt x="270" y="165"/>
                  <a:pt x="270" y="168"/>
                </a:cubicBezTo>
                <a:lnTo>
                  <a:pt x="270" y="171"/>
                </a:lnTo>
                <a:lnTo>
                  <a:pt x="270" y="181"/>
                </a:lnTo>
                <a:lnTo>
                  <a:pt x="269" y="186"/>
                </a:lnTo>
                <a:cubicBezTo>
                  <a:pt x="266" y="211"/>
                  <a:pt x="244" y="230"/>
                  <a:pt x="219" y="228"/>
                </a:cubicBezTo>
                <a:cubicBezTo>
                  <a:pt x="193" y="227"/>
                  <a:pt x="173" y="206"/>
                  <a:pt x="173" y="180"/>
                </a:cubicBezTo>
                <a:lnTo>
                  <a:pt x="173" y="179"/>
                </a:lnTo>
                <a:lnTo>
                  <a:pt x="173" y="175"/>
                </a:lnTo>
                <a:lnTo>
                  <a:pt x="174" y="176"/>
                </a:lnTo>
                <a:lnTo>
                  <a:pt x="173" y="172"/>
                </a:lnTo>
                <a:cubicBezTo>
                  <a:pt x="170" y="147"/>
                  <a:pt x="186" y="125"/>
                  <a:pt x="210" y="119"/>
                </a:cubicBezTo>
                <a:cubicBezTo>
                  <a:pt x="234" y="114"/>
                  <a:pt x="259" y="127"/>
                  <a:pt x="267" y="151"/>
                </a:cubicBezTo>
                <a:lnTo>
                  <a:pt x="267" y="152"/>
                </a:lnTo>
                <a:cubicBezTo>
                  <a:pt x="268" y="155"/>
                  <a:pt x="269" y="158"/>
                  <a:pt x="269" y="161"/>
                </a:cubicBezTo>
                <a:lnTo>
                  <a:pt x="269" y="164"/>
                </a:lnTo>
                <a:cubicBezTo>
                  <a:pt x="270" y="166"/>
                  <a:pt x="270" y="169"/>
                  <a:pt x="270" y="171"/>
                </a:cubicBezTo>
                <a:lnTo>
                  <a:pt x="270" y="181"/>
                </a:lnTo>
                <a:lnTo>
                  <a:pt x="269" y="186"/>
                </a:lnTo>
                <a:lnTo>
                  <a:pt x="221" y="132"/>
                </a:lnTo>
                <a:lnTo>
                  <a:pt x="222" y="132"/>
                </a:lnTo>
                <a:cubicBezTo>
                  <a:pt x="235" y="132"/>
                  <a:pt x="248" y="138"/>
                  <a:pt x="257" y="148"/>
                </a:cubicBezTo>
                <a:cubicBezTo>
                  <a:pt x="267" y="158"/>
                  <a:pt x="271" y="171"/>
                  <a:pt x="270" y="185"/>
                </a:cubicBezTo>
                <a:lnTo>
                  <a:pt x="269" y="190"/>
                </a:lnTo>
                <a:cubicBezTo>
                  <a:pt x="269" y="193"/>
                  <a:pt x="269" y="195"/>
                  <a:pt x="268" y="198"/>
                </a:cubicBezTo>
                <a:lnTo>
                  <a:pt x="267" y="202"/>
                </a:lnTo>
                <a:cubicBezTo>
                  <a:pt x="261" y="225"/>
                  <a:pt x="239" y="241"/>
                  <a:pt x="215" y="238"/>
                </a:cubicBezTo>
                <a:cubicBezTo>
                  <a:pt x="191" y="235"/>
                  <a:pt x="172" y="214"/>
                  <a:pt x="172" y="190"/>
                </a:cubicBezTo>
                <a:lnTo>
                  <a:pt x="172" y="188"/>
                </a:lnTo>
                <a:lnTo>
                  <a:pt x="172" y="185"/>
                </a:lnTo>
                <a:cubicBezTo>
                  <a:pt x="172" y="183"/>
                  <a:pt x="173" y="180"/>
                  <a:pt x="173" y="178"/>
                </a:cubicBezTo>
                <a:lnTo>
                  <a:pt x="173" y="175"/>
                </a:lnTo>
                <a:lnTo>
                  <a:pt x="173" y="181"/>
                </a:lnTo>
                <a:lnTo>
                  <a:pt x="173" y="180"/>
                </a:lnTo>
                <a:lnTo>
                  <a:pt x="269" y="180"/>
                </a:lnTo>
                <a:lnTo>
                  <a:pt x="269" y="182"/>
                </a:lnTo>
                <a:lnTo>
                  <a:pt x="269" y="187"/>
                </a:lnTo>
                <a:lnTo>
                  <a:pt x="269" y="192"/>
                </a:lnTo>
                <a:lnTo>
                  <a:pt x="269" y="194"/>
                </a:lnTo>
                <a:lnTo>
                  <a:pt x="173" y="194"/>
                </a:lnTo>
                <a:lnTo>
                  <a:pt x="173" y="193"/>
                </a:lnTo>
                <a:lnTo>
                  <a:pt x="173" y="200"/>
                </a:lnTo>
                <a:lnTo>
                  <a:pt x="173" y="197"/>
                </a:lnTo>
                <a:cubicBezTo>
                  <a:pt x="173" y="195"/>
                  <a:pt x="172" y="192"/>
                  <a:pt x="172" y="190"/>
                </a:cubicBezTo>
                <a:lnTo>
                  <a:pt x="172" y="187"/>
                </a:lnTo>
                <a:lnTo>
                  <a:pt x="172" y="185"/>
                </a:lnTo>
                <a:lnTo>
                  <a:pt x="268" y="185"/>
                </a:lnTo>
                <a:lnTo>
                  <a:pt x="268" y="187"/>
                </a:lnTo>
                <a:lnTo>
                  <a:pt x="268" y="190"/>
                </a:lnTo>
                <a:cubicBezTo>
                  <a:pt x="268" y="195"/>
                  <a:pt x="268" y="200"/>
                  <a:pt x="266" y="205"/>
                </a:cubicBezTo>
                <a:lnTo>
                  <a:pt x="265" y="210"/>
                </a:lnTo>
                <a:cubicBezTo>
                  <a:pt x="258" y="229"/>
                  <a:pt x="240" y="242"/>
                  <a:pt x="219" y="242"/>
                </a:cubicBezTo>
                <a:lnTo>
                  <a:pt x="218" y="242"/>
                </a:lnTo>
                <a:lnTo>
                  <a:pt x="266" y="187"/>
                </a:lnTo>
                <a:lnTo>
                  <a:pt x="266" y="190"/>
                </a:lnTo>
                <a:cubicBezTo>
                  <a:pt x="267" y="192"/>
                  <a:pt x="267" y="195"/>
                  <a:pt x="267" y="197"/>
                </a:cubicBezTo>
                <a:lnTo>
                  <a:pt x="267" y="199"/>
                </a:lnTo>
                <a:cubicBezTo>
                  <a:pt x="267" y="222"/>
                  <a:pt x="251" y="242"/>
                  <a:pt x="228" y="247"/>
                </a:cubicBezTo>
                <a:cubicBezTo>
                  <a:pt x="205" y="251"/>
                  <a:pt x="183" y="239"/>
                  <a:pt x="174" y="217"/>
                </a:cubicBezTo>
                <a:lnTo>
                  <a:pt x="173" y="215"/>
                </a:lnTo>
                <a:lnTo>
                  <a:pt x="172" y="212"/>
                </a:lnTo>
                <a:lnTo>
                  <a:pt x="263" y="210"/>
                </a:lnTo>
                <a:lnTo>
                  <a:pt x="261" y="213"/>
                </a:lnTo>
                <a:lnTo>
                  <a:pt x="260" y="218"/>
                </a:lnTo>
                <a:cubicBezTo>
                  <a:pt x="255" y="233"/>
                  <a:pt x="244" y="245"/>
                  <a:pt x="229" y="250"/>
                </a:cubicBezTo>
                <a:lnTo>
                  <a:pt x="228" y="250"/>
                </a:lnTo>
                <a:cubicBezTo>
                  <a:pt x="216" y="254"/>
                  <a:pt x="202" y="253"/>
                  <a:pt x="191" y="247"/>
                </a:cubicBezTo>
                <a:lnTo>
                  <a:pt x="190" y="247"/>
                </a:lnTo>
                <a:lnTo>
                  <a:pt x="259" y="212"/>
                </a:lnTo>
                <a:lnTo>
                  <a:pt x="258" y="215"/>
                </a:lnTo>
                <a:lnTo>
                  <a:pt x="259" y="207"/>
                </a:lnTo>
                <a:lnTo>
                  <a:pt x="259" y="209"/>
                </a:lnTo>
                <a:cubicBezTo>
                  <a:pt x="259" y="233"/>
                  <a:pt x="241" y="254"/>
                  <a:pt x="217" y="257"/>
                </a:cubicBezTo>
                <a:cubicBezTo>
                  <a:pt x="193" y="260"/>
                  <a:pt x="170" y="244"/>
                  <a:pt x="164" y="221"/>
                </a:cubicBezTo>
                <a:lnTo>
                  <a:pt x="165" y="222"/>
                </a:lnTo>
                <a:lnTo>
                  <a:pt x="164" y="219"/>
                </a:lnTo>
                <a:lnTo>
                  <a:pt x="209" y="252"/>
                </a:lnTo>
                <a:lnTo>
                  <a:pt x="209" y="252"/>
                </a:lnTo>
                <a:lnTo>
                  <a:pt x="243" y="238"/>
                </a:lnTo>
                <a:lnTo>
                  <a:pt x="237" y="243"/>
                </a:lnTo>
                <a:lnTo>
                  <a:pt x="234" y="246"/>
                </a:lnTo>
                <a:cubicBezTo>
                  <a:pt x="226" y="253"/>
                  <a:pt x="215" y="257"/>
                  <a:pt x="203" y="257"/>
                </a:cubicBezTo>
                <a:lnTo>
                  <a:pt x="203" y="257"/>
                </a:lnTo>
                <a:lnTo>
                  <a:pt x="251" y="209"/>
                </a:lnTo>
                <a:lnTo>
                  <a:pt x="251" y="214"/>
                </a:lnTo>
                <a:lnTo>
                  <a:pt x="251" y="218"/>
                </a:lnTo>
                <a:lnTo>
                  <a:pt x="155" y="218"/>
                </a:lnTo>
                <a:lnTo>
                  <a:pt x="155" y="217"/>
                </a:lnTo>
                <a:lnTo>
                  <a:pt x="155" y="224"/>
                </a:lnTo>
                <a:lnTo>
                  <a:pt x="155" y="220"/>
                </a:lnTo>
                <a:cubicBezTo>
                  <a:pt x="155" y="218"/>
                  <a:pt x="154" y="216"/>
                  <a:pt x="154" y="213"/>
                </a:cubicBezTo>
                <a:lnTo>
                  <a:pt x="154" y="210"/>
                </a:lnTo>
                <a:lnTo>
                  <a:pt x="157" y="226"/>
                </a:lnTo>
                <a:lnTo>
                  <a:pt x="156" y="224"/>
                </a:lnTo>
                <a:lnTo>
                  <a:pt x="250" y="215"/>
                </a:lnTo>
                <a:lnTo>
                  <a:pt x="249" y="219"/>
                </a:lnTo>
                <a:lnTo>
                  <a:pt x="249" y="209"/>
                </a:lnTo>
                <a:lnTo>
                  <a:pt x="250" y="214"/>
                </a:lnTo>
                <a:lnTo>
                  <a:pt x="234" y="183"/>
                </a:lnTo>
                <a:lnTo>
                  <a:pt x="239" y="187"/>
                </a:lnTo>
                <a:lnTo>
                  <a:pt x="207" y="175"/>
                </a:lnTo>
                <a:lnTo>
                  <a:pt x="207" y="175"/>
                </a:lnTo>
                <a:lnTo>
                  <a:pt x="159" y="223"/>
                </a:lnTo>
                <a:lnTo>
                  <a:pt x="159" y="220"/>
                </a:lnTo>
                <a:lnTo>
                  <a:pt x="161" y="232"/>
                </a:lnTo>
                <a:lnTo>
                  <a:pt x="160" y="230"/>
                </a:lnTo>
                <a:lnTo>
                  <a:pt x="253" y="234"/>
                </a:lnTo>
                <a:lnTo>
                  <a:pt x="252" y="235"/>
                </a:lnTo>
                <a:lnTo>
                  <a:pt x="254" y="228"/>
                </a:lnTo>
                <a:lnTo>
                  <a:pt x="253" y="231"/>
                </a:lnTo>
                <a:lnTo>
                  <a:pt x="253" y="216"/>
                </a:lnTo>
                <a:lnTo>
                  <a:pt x="254" y="220"/>
                </a:lnTo>
                <a:lnTo>
                  <a:pt x="252" y="211"/>
                </a:lnTo>
                <a:lnTo>
                  <a:pt x="253" y="213"/>
                </a:lnTo>
                <a:lnTo>
                  <a:pt x="159" y="228"/>
                </a:lnTo>
                <a:lnTo>
                  <a:pt x="159" y="228"/>
                </a:lnTo>
                <a:lnTo>
                  <a:pt x="159" y="224"/>
                </a:lnTo>
                <a:lnTo>
                  <a:pt x="252" y="234"/>
                </a:lnTo>
                <a:lnTo>
                  <a:pt x="252" y="235"/>
                </a:lnTo>
                <a:lnTo>
                  <a:pt x="253" y="228"/>
                </a:lnTo>
                <a:lnTo>
                  <a:pt x="253" y="231"/>
                </a:lnTo>
                <a:lnTo>
                  <a:pt x="253" y="218"/>
                </a:lnTo>
                <a:lnTo>
                  <a:pt x="254" y="228"/>
                </a:lnTo>
                <a:lnTo>
                  <a:pt x="254" y="235"/>
                </a:lnTo>
                <a:lnTo>
                  <a:pt x="254" y="242"/>
                </a:lnTo>
                <a:cubicBezTo>
                  <a:pt x="254" y="261"/>
                  <a:pt x="242" y="279"/>
                  <a:pt x="224" y="286"/>
                </a:cubicBezTo>
                <a:cubicBezTo>
                  <a:pt x="206" y="294"/>
                  <a:pt x="186" y="290"/>
                  <a:pt x="172" y="276"/>
                </a:cubicBezTo>
                <a:lnTo>
                  <a:pt x="172" y="275"/>
                </a:lnTo>
                <a:cubicBezTo>
                  <a:pt x="164" y="268"/>
                  <a:pt x="159" y="258"/>
                  <a:pt x="158" y="247"/>
                </a:cubicBezTo>
                <a:lnTo>
                  <a:pt x="157" y="243"/>
                </a:lnTo>
                <a:cubicBezTo>
                  <a:pt x="157" y="241"/>
                  <a:pt x="157" y="238"/>
                  <a:pt x="157" y="235"/>
                </a:cubicBezTo>
                <a:lnTo>
                  <a:pt x="158" y="223"/>
                </a:lnTo>
                <a:lnTo>
                  <a:pt x="158" y="219"/>
                </a:lnTo>
                <a:lnTo>
                  <a:pt x="159" y="237"/>
                </a:lnTo>
                <a:lnTo>
                  <a:pt x="159" y="235"/>
                </a:lnTo>
                <a:lnTo>
                  <a:pt x="248" y="244"/>
                </a:lnTo>
                <a:lnTo>
                  <a:pt x="247" y="246"/>
                </a:lnTo>
                <a:lnTo>
                  <a:pt x="250" y="240"/>
                </a:lnTo>
                <a:lnTo>
                  <a:pt x="248" y="247"/>
                </a:lnTo>
                <a:lnTo>
                  <a:pt x="247" y="250"/>
                </a:lnTo>
                <a:lnTo>
                  <a:pt x="246" y="253"/>
                </a:lnTo>
                <a:cubicBezTo>
                  <a:pt x="238" y="275"/>
                  <a:pt x="216" y="289"/>
                  <a:pt x="192" y="285"/>
                </a:cubicBezTo>
                <a:cubicBezTo>
                  <a:pt x="169" y="281"/>
                  <a:pt x="152" y="261"/>
                  <a:pt x="152" y="237"/>
                </a:cubicBezTo>
                <a:lnTo>
                  <a:pt x="152" y="235"/>
                </a:lnTo>
                <a:cubicBezTo>
                  <a:pt x="152" y="233"/>
                  <a:pt x="152" y="230"/>
                  <a:pt x="153" y="228"/>
                </a:cubicBezTo>
                <a:lnTo>
                  <a:pt x="153" y="225"/>
                </a:lnTo>
                <a:cubicBezTo>
                  <a:pt x="157" y="199"/>
                  <a:pt x="181" y="181"/>
                  <a:pt x="207" y="185"/>
                </a:cubicBezTo>
                <a:cubicBezTo>
                  <a:pt x="233" y="188"/>
                  <a:pt x="251" y="212"/>
                  <a:pt x="248" y="238"/>
                </a:cubicBezTo>
                <a:lnTo>
                  <a:pt x="248" y="242"/>
                </a:lnTo>
                <a:lnTo>
                  <a:pt x="247" y="247"/>
                </a:lnTo>
                <a:cubicBezTo>
                  <a:pt x="245" y="271"/>
                  <a:pt x="224" y="290"/>
                  <a:pt x="199" y="290"/>
                </a:cubicBezTo>
                <a:lnTo>
                  <a:pt x="199" y="290"/>
                </a:lnTo>
                <a:cubicBezTo>
                  <a:pt x="180" y="290"/>
                  <a:pt x="162" y="278"/>
                  <a:pt x="155" y="260"/>
                </a:cubicBezTo>
                <a:cubicBezTo>
                  <a:pt x="147" y="242"/>
                  <a:pt x="151" y="222"/>
                  <a:pt x="165" y="208"/>
                </a:cubicBezTo>
                <a:lnTo>
                  <a:pt x="168" y="205"/>
                </a:lnTo>
                <a:cubicBezTo>
                  <a:pt x="172" y="201"/>
                  <a:pt x="176" y="198"/>
                  <a:pt x="181" y="196"/>
                </a:cubicBezTo>
                <a:lnTo>
                  <a:pt x="184" y="195"/>
                </a:lnTo>
                <a:cubicBezTo>
                  <a:pt x="198" y="187"/>
                  <a:pt x="216" y="188"/>
                  <a:pt x="230" y="197"/>
                </a:cubicBezTo>
                <a:cubicBezTo>
                  <a:pt x="244" y="205"/>
                  <a:pt x="253" y="221"/>
                  <a:pt x="253" y="237"/>
                </a:cubicBezTo>
                <a:lnTo>
                  <a:pt x="253" y="240"/>
                </a:lnTo>
                <a:lnTo>
                  <a:pt x="253" y="250"/>
                </a:lnTo>
                <a:lnTo>
                  <a:pt x="252" y="249"/>
                </a:lnTo>
                <a:lnTo>
                  <a:pt x="252" y="251"/>
                </a:lnTo>
                <a:cubicBezTo>
                  <a:pt x="252" y="275"/>
                  <a:pt x="235" y="295"/>
                  <a:pt x="212" y="299"/>
                </a:cubicBezTo>
                <a:cubicBezTo>
                  <a:pt x="189" y="303"/>
                  <a:pt x="166" y="289"/>
                  <a:pt x="159" y="267"/>
                </a:cubicBezTo>
                <a:lnTo>
                  <a:pt x="158" y="265"/>
                </a:lnTo>
                <a:cubicBezTo>
                  <a:pt x="156" y="258"/>
                  <a:pt x="155" y="250"/>
                  <a:pt x="157" y="242"/>
                </a:cubicBezTo>
                <a:lnTo>
                  <a:pt x="157" y="239"/>
                </a:lnTo>
                <a:cubicBezTo>
                  <a:pt x="161" y="216"/>
                  <a:pt x="181" y="199"/>
                  <a:pt x="204" y="199"/>
                </a:cubicBezTo>
                <a:lnTo>
                  <a:pt x="205" y="199"/>
                </a:lnTo>
                <a:cubicBezTo>
                  <a:pt x="220" y="199"/>
                  <a:pt x="235" y="206"/>
                  <a:pt x="244" y="219"/>
                </a:cubicBezTo>
                <a:cubicBezTo>
                  <a:pt x="253" y="231"/>
                  <a:pt x="255" y="248"/>
                  <a:pt x="251" y="262"/>
                </a:cubicBezTo>
                <a:lnTo>
                  <a:pt x="249" y="267"/>
                </a:lnTo>
                <a:lnTo>
                  <a:pt x="251" y="242"/>
                </a:lnTo>
                <a:lnTo>
                  <a:pt x="252" y="247"/>
                </a:lnTo>
                <a:lnTo>
                  <a:pt x="156" y="256"/>
                </a:lnTo>
                <a:lnTo>
                  <a:pt x="156" y="253"/>
                </a:lnTo>
                <a:lnTo>
                  <a:pt x="159" y="268"/>
                </a:lnTo>
                <a:lnTo>
                  <a:pt x="158" y="267"/>
                </a:lnTo>
                <a:lnTo>
                  <a:pt x="252" y="251"/>
                </a:lnTo>
                <a:lnTo>
                  <a:pt x="252" y="254"/>
                </a:lnTo>
                <a:lnTo>
                  <a:pt x="252" y="259"/>
                </a:lnTo>
                <a:lnTo>
                  <a:pt x="252" y="263"/>
                </a:lnTo>
                <a:cubicBezTo>
                  <a:pt x="252" y="267"/>
                  <a:pt x="252" y="270"/>
                  <a:pt x="251" y="273"/>
                </a:cubicBezTo>
                <a:lnTo>
                  <a:pt x="251" y="275"/>
                </a:lnTo>
                <a:cubicBezTo>
                  <a:pt x="246" y="297"/>
                  <a:pt x="228" y="313"/>
                  <a:pt x="206" y="314"/>
                </a:cubicBezTo>
                <a:cubicBezTo>
                  <a:pt x="185" y="315"/>
                  <a:pt x="165" y="302"/>
                  <a:pt x="158" y="281"/>
                </a:cubicBezTo>
                <a:lnTo>
                  <a:pt x="157" y="280"/>
                </a:lnTo>
                <a:cubicBezTo>
                  <a:pt x="157" y="277"/>
                  <a:pt x="156" y="275"/>
                  <a:pt x="156" y="272"/>
                </a:cubicBezTo>
                <a:lnTo>
                  <a:pt x="155" y="268"/>
                </a:lnTo>
                <a:lnTo>
                  <a:pt x="154" y="265"/>
                </a:lnTo>
                <a:cubicBezTo>
                  <a:pt x="154" y="263"/>
                  <a:pt x="154" y="260"/>
                  <a:pt x="154" y="258"/>
                </a:cubicBezTo>
                <a:lnTo>
                  <a:pt x="154" y="256"/>
                </a:lnTo>
                <a:lnTo>
                  <a:pt x="250" y="256"/>
                </a:lnTo>
                <a:lnTo>
                  <a:pt x="250" y="260"/>
                </a:lnTo>
                <a:lnTo>
                  <a:pt x="250" y="266"/>
                </a:lnTo>
                <a:cubicBezTo>
                  <a:pt x="250" y="292"/>
                  <a:pt x="228" y="314"/>
                  <a:pt x="202" y="314"/>
                </a:cubicBezTo>
                <a:lnTo>
                  <a:pt x="200" y="314"/>
                </a:lnTo>
                <a:cubicBezTo>
                  <a:pt x="177" y="314"/>
                  <a:pt x="157" y="297"/>
                  <a:pt x="153" y="274"/>
                </a:cubicBezTo>
                <a:lnTo>
                  <a:pt x="153" y="275"/>
                </a:lnTo>
                <a:lnTo>
                  <a:pt x="153" y="273"/>
                </a:lnTo>
                <a:lnTo>
                  <a:pt x="246" y="273"/>
                </a:lnTo>
                <a:lnTo>
                  <a:pt x="246" y="271"/>
                </a:lnTo>
                <a:lnTo>
                  <a:pt x="246" y="274"/>
                </a:lnTo>
                <a:lnTo>
                  <a:pt x="246" y="266"/>
                </a:lnTo>
                <a:lnTo>
                  <a:pt x="246" y="269"/>
                </a:lnTo>
                <a:lnTo>
                  <a:pt x="246" y="270"/>
                </a:lnTo>
                <a:lnTo>
                  <a:pt x="153" y="255"/>
                </a:lnTo>
                <a:lnTo>
                  <a:pt x="153" y="254"/>
                </a:lnTo>
                <a:lnTo>
                  <a:pt x="151" y="262"/>
                </a:lnTo>
                <a:lnTo>
                  <a:pt x="152" y="259"/>
                </a:lnTo>
                <a:lnTo>
                  <a:pt x="151" y="265"/>
                </a:lnTo>
                <a:lnTo>
                  <a:pt x="151" y="262"/>
                </a:lnTo>
                <a:lnTo>
                  <a:pt x="151" y="261"/>
                </a:lnTo>
                <a:lnTo>
                  <a:pt x="247" y="268"/>
                </a:lnTo>
                <a:lnTo>
                  <a:pt x="246" y="272"/>
                </a:lnTo>
                <a:lnTo>
                  <a:pt x="245" y="280"/>
                </a:lnTo>
                <a:lnTo>
                  <a:pt x="243" y="290"/>
                </a:lnTo>
                <a:lnTo>
                  <a:pt x="244" y="280"/>
                </a:lnTo>
                <a:lnTo>
                  <a:pt x="244" y="283"/>
                </a:lnTo>
                <a:lnTo>
                  <a:pt x="244" y="285"/>
                </a:lnTo>
                <a:lnTo>
                  <a:pt x="148" y="280"/>
                </a:lnTo>
                <a:lnTo>
                  <a:pt x="148" y="280"/>
                </a:lnTo>
                <a:lnTo>
                  <a:pt x="148" y="275"/>
                </a:lnTo>
                <a:lnTo>
                  <a:pt x="242" y="291"/>
                </a:lnTo>
                <a:lnTo>
                  <a:pt x="242" y="292"/>
                </a:lnTo>
                <a:lnTo>
                  <a:pt x="243" y="285"/>
                </a:lnTo>
                <a:lnTo>
                  <a:pt x="243" y="288"/>
                </a:lnTo>
                <a:lnTo>
                  <a:pt x="243" y="280"/>
                </a:lnTo>
                <a:lnTo>
                  <a:pt x="243" y="290"/>
                </a:lnTo>
                <a:lnTo>
                  <a:pt x="243" y="295"/>
                </a:lnTo>
                <a:lnTo>
                  <a:pt x="148" y="278"/>
                </a:lnTo>
                <a:lnTo>
                  <a:pt x="148" y="278"/>
                </a:lnTo>
                <a:lnTo>
                  <a:pt x="149" y="276"/>
                </a:lnTo>
                <a:lnTo>
                  <a:pt x="243" y="294"/>
                </a:lnTo>
                <a:lnTo>
                  <a:pt x="243" y="297"/>
                </a:lnTo>
                <a:cubicBezTo>
                  <a:pt x="242" y="301"/>
                  <a:pt x="240" y="305"/>
                  <a:pt x="238" y="309"/>
                </a:cubicBezTo>
                <a:lnTo>
                  <a:pt x="237" y="311"/>
                </a:lnTo>
                <a:cubicBezTo>
                  <a:pt x="227" y="331"/>
                  <a:pt x="205" y="341"/>
                  <a:pt x="183" y="336"/>
                </a:cubicBezTo>
                <a:cubicBezTo>
                  <a:pt x="162" y="331"/>
                  <a:pt x="146" y="312"/>
                  <a:pt x="146" y="289"/>
                </a:cubicBezTo>
                <a:lnTo>
                  <a:pt x="146" y="287"/>
                </a:lnTo>
                <a:lnTo>
                  <a:pt x="147" y="297"/>
                </a:lnTo>
                <a:lnTo>
                  <a:pt x="147" y="294"/>
                </a:lnTo>
                <a:lnTo>
                  <a:pt x="242" y="285"/>
                </a:lnTo>
                <a:lnTo>
                  <a:pt x="242" y="286"/>
                </a:lnTo>
                <a:lnTo>
                  <a:pt x="242" y="285"/>
                </a:lnTo>
                <a:lnTo>
                  <a:pt x="242" y="294"/>
                </a:lnTo>
                <a:lnTo>
                  <a:pt x="242" y="299"/>
                </a:lnTo>
                <a:cubicBezTo>
                  <a:pt x="242" y="325"/>
                  <a:pt x="221" y="347"/>
                  <a:pt x="194" y="347"/>
                </a:cubicBezTo>
                <a:lnTo>
                  <a:pt x="193" y="347"/>
                </a:lnTo>
                <a:cubicBezTo>
                  <a:pt x="170" y="347"/>
                  <a:pt x="150" y="331"/>
                  <a:pt x="146" y="308"/>
                </a:cubicBezTo>
                <a:lnTo>
                  <a:pt x="146" y="308"/>
                </a:lnTo>
                <a:lnTo>
                  <a:pt x="145" y="306"/>
                </a:lnTo>
                <a:lnTo>
                  <a:pt x="239" y="283"/>
                </a:lnTo>
                <a:lnTo>
                  <a:pt x="239" y="285"/>
                </a:lnTo>
                <a:cubicBezTo>
                  <a:pt x="240" y="289"/>
                  <a:pt x="240" y="293"/>
                  <a:pt x="240" y="296"/>
                </a:cubicBezTo>
                <a:lnTo>
                  <a:pt x="240" y="299"/>
                </a:lnTo>
                <a:lnTo>
                  <a:pt x="192" y="251"/>
                </a:lnTo>
                <a:lnTo>
                  <a:pt x="193" y="251"/>
                </a:lnTo>
                <a:cubicBezTo>
                  <a:pt x="219" y="251"/>
                  <a:pt x="241" y="272"/>
                  <a:pt x="241" y="299"/>
                </a:cubicBezTo>
                <a:lnTo>
                  <a:pt x="241" y="304"/>
                </a:lnTo>
                <a:lnTo>
                  <a:pt x="241" y="311"/>
                </a:lnTo>
                <a:lnTo>
                  <a:pt x="241" y="319"/>
                </a:lnTo>
                <a:lnTo>
                  <a:pt x="241" y="323"/>
                </a:lnTo>
                <a:lnTo>
                  <a:pt x="145" y="323"/>
                </a:lnTo>
                <a:lnTo>
                  <a:pt x="145" y="322"/>
                </a:lnTo>
                <a:lnTo>
                  <a:pt x="145" y="319"/>
                </a:lnTo>
                <a:lnTo>
                  <a:pt x="145" y="315"/>
                </a:lnTo>
                <a:lnTo>
                  <a:pt x="146" y="327"/>
                </a:lnTo>
                <a:lnTo>
                  <a:pt x="146" y="325"/>
                </a:lnTo>
                <a:lnTo>
                  <a:pt x="240" y="313"/>
                </a:lnTo>
                <a:lnTo>
                  <a:pt x="240" y="314"/>
                </a:lnTo>
                <a:lnTo>
                  <a:pt x="240" y="316"/>
                </a:lnTo>
                <a:lnTo>
                  <a:pt x="240" y="318"/>
                </a:lnTo>
                <a:lnTo>
                  <a:pt x="144" y="318"/>
                </a:lnTo>
                <a:lnTo>
                  <a:pt x="144" y="314"/>
                </a:lnTo>
                <a:lnTo>
                  <a:pt x="144" y="308"/>
                </a:lnTo>
                <a:lnTo>
                  <a:pt x="144" y="302"/>
                </a:lnTo>
                <a:lnTo>
                  <a:pt x="144" y="299"/>
                </a:lnTo>
                <a:lnTo>
                  <a:pt x="240" y="299"/>
                </a:lnTo>
                <a:lnTo>
                  <a:pt x="240" y="299"/>
                </a:lnTo>
                <a:cubicBezTo>
                  <a:pt x="240" y="302"/>
                  <a:pt x="240" y="305"/>
                  <a:pt x="240" y="307"/>
                </a:cubicBezTo>
                <a:lnTo>
                  <a:pt x="240" y="306"/>
                </a:lnTo>
                <a:lnTo>
                  <a:pt x="239" y="308"/>
                </a:lnTo>
                <a:lnTo>
                  <a:pt x="239" y="313"/>
                </a:lnTo>
                <a:cubicBezTo>
                  <a:pt x="239" y="340"/>
                  <a:pt x="218" y="361"/>
                  <a:pt x="191" y="361"/>
                </a:cubicBezTo>
                <a:lnTo>
                  <a:pt x="191" y="361"/>
                </a:lnTo>
                <a:lnTo>
                  <a:pt x="239" y="309"/>
                </a:lnTo>
                <a:lnTo>
                  <a:pt x="239" y="313"/>
                </a:lnTo>
                <a:lnTo>
                  <a:pt x="240" y="318"/>
                </a:lnTo>
                <a:cubicBezTo>
                  <a:pt x="243" y="343"/>
                  <a:pt x="225" y="366"/>
                  <a:pt x="199" y="370"/>
                </a:cubicBezTo>
                <a:cubicBezTo>
                  <a:pt x="174" y="374"/>
                  <a:pt x="150" y="358"/>
                  <a:pt x="145" y="332"/>
                </a:cubicBezTo>
                <a:lnTo>
                  <a:pt x="144" y="330"/>
                </a:lnTo>
                <a:lnTo>
                  <a:pt x="144" y="327"/>
                </a:lnTo>
                <a:cubicBezTo>
                  <a:pt x="139" y="304"/>
                  <a:pt x="153" y="280"/>
                  <a:pt x="175" y="273"/>
                </a:cubicBezTo>
                <a:cubicBezTo>
                  <a:pt x="198" y="265"/>
                  <a:pt x="223" y="275"/>
                  <a:pt x="234" y="297"/>
                </a:cubicBezTo>
                <a:lnTo>
                  <a:pt x="235" y="299"/>
                </a:lnTo>
                <a:cubicBezTo>
                  <a:pt x="237" y="303"/>
                  <a:pt x="239" y="307"/>
                  <a:pt x="239" y="312"/>
                </a:cubicBezTo>
                <a:lnTo>
                  <a:pt x="240" y="315"/>
                </a:lnTo>
                <a:cubicBezTo>
                  <a:pt x="240" y="319"/>
                  <a:pt x="241" y="323"/>
                  <a:pt x="240" y="327"/>
                </a:cubicBezTo>
                <a:lnTo>
                  <a:pt x="240" y="334"/>
                </a:lnTo>
                <a:lnTo>
                  <a:pt x="239" y="338"/>
                </a:lnTo>
                <a:cubicBezTo>
                  <a:pt x="236" y="364"/>
                  <a:pt x="214" y="382"/>
                  <a:pt x="188" y="380"/>
                </a:cubicBezTo>
                <a:cubicBezTo>
                  <a:pt x="163" y="379"/>
                  <a:pt x="143" y="358"/>
                  <a:pt x="143" y="332"/>
                </a:cubicBezTo>
                <a:lnTo>
                  <a:pt x="144" y="333"/>
                </a:lnTo>
                <a:lnTo>
                  <a:pt x="143" y="323"/>
                </a:lnTo>
                <a:lnTo>
                  <a:pt x="143" y="319"/>
                </a:lnTo>
                <a:lnTo>
                  <a:pt x="143" y="318"/>
                </a:lnTo>
                <a:cubicBezTo>
                  <a:pt x="143" y="292"/>
                  <a:pt x="163" y="271"/>
                  <a:pt x="188" y="270"/>
                </a:cubicBezTo>
                <a:cubicBezTo>
                  <a:pt x="214" y="269"/>
                  <a:pt x="236" y="287"/>
                  <a:pt x="239" y="313"/>
                </a:cubicBezTo>
                <a:lnTo>
                  <a:pt x="239" y="322"/>
                </a:lnTo>
                <a:lnTo>
                  <a:pt x="239" y="327"/>
                </a:lnTo>
                <a:lnTo>
                  <a:pt x="191" y="279"/>
                </a:lnTo>
                <a:lnTo>
                  <a:pt x="192" y="279"/>
                </a:lnTo>
                <a:cubicBezTo>
                  <a:pt x="218" y="279"/>
                  <a:pt x="240" y="301"/>
                  <a:pt x="240" y="327"/>
                </a:cubicBezTo>
                <a:lnTo>
                  <a:pt x="240" y="333"/>
                </a:lnTo>
                <a:cubicBezTo>
                  <a:pt x="240" y="337"/>
                  <a:pt x="240" y="340"/>
                  <a:pt x="239" y="343"/>
                </a:cubicBezTo>
                <a:lnTo>
                  <a:pt x="239" y="345"/>
                </a:lnTo>
                <a:lnTo>
                  <a:pt x="239" y="336"/>
                </a:lnTo>
                <a:lnTo>
                  <a:pt x="239" y="337"/>
                </a:lnTo>
                <a:lnTo>
                  <a:pt x="143" y="337"/>
                </a:lnTo>
                <a:lnTo>
                  <a:pt x="144" y="329"/>
                </a:lnTo>
                <a:lnTo>
                  <a:pt x="144" y="330"/>
                </a:lnTo>
                <a:lnTo>
                  <a:pt x="144" y="325"/>
                </a:lnTo>
                <a:lnTo>
                  <a:pt x="144" y="323"/>
                </a:lnTo>
                <a:lnTo>
                  <a:pt x="240" y="323"/>
                </a:lnTo>
                <a:lnTo>
                  <a:pt x="240" y="325"/>
                </a:lnTo>
                <a:lnTo>
                  <a:pt x="240" y="329"/>
                </a:lnTo>
                <a:lnTo>
                  <a:pt x="240" y="332"/>
                </a:lnTo>
                <a:lnTo>
                  <a:pt x="240" y="337"/>
                </a:lnTo>
                <a:cubicBezTo>
                  <a:pt x="242" y="351"/>
                  <a:pt x="237" y="364"/>
                  <a:pt x="228" y="374"/>
                </a:cubicBezTo>
                <a:cubicBezTo>
                  <a:pt x="219" y="384"/>
                  <a:pt x="206" y="390"/>
                  <a:pt x="192" y="390"/>
                </a:cubicBezTo>
                <a:lnTo>
                  <a:pt x="192" y="390"/>
                </a:lnTo>
                <a:lnTo>
                  <a:pt x="191" y="390"/>
                </a:lnTo>
                <a:lnTo>
                  <a:pt x="237" y="327"/>
                </a:lnTo>
                <a:lnTo>
                  <a:pt x="238" y="330"/>
                </a:lnTo>
                <a:lnTo>
                  <a:pt x="238" y="331"/>
                </a:lnTo>
                <a:lnTo>
                  <a:pt x="144" y="346"/>
                </a:lnTo>
                <a:lnTo>
                  <a:pt x="144" y="345"/>
                </a:lnTo>
                <a:lnTo>
                  <a:pt x="145" y="352"/>
                </a:lnTo>
                <a:lnTo>
                  <a:pt x="145" y="349"/>
                </a:lnTo>
                <a:lnTo>
                  <a:pt x="144" y="346"/>
                </a:lnTo>
                <a:lnTo>
                  <a:pt x="146" y="354"/>
                </a:lnTo>
                <a:lnTo>
                  <a:pt x="145" y="352"/>
                </a:lnTo>
                <a:lnTo>
                  <a:pt x="239" y="331"/>
                </a:lnTo>
                <a:lnTo>
                  <a:pt x="239" y="341"/>
                </a:lnTo>
                <a:lnTo>
                  <a:pt x="239" y="341"/>
                </a:lnTo>
                <a:lnTo>
                  <a:pt x="240" y="350"/>
                </a:lnTo>
                <a:lnTo>
                  <a:pt x="240" y="351"/>
                </a:lnTo>
                <a:cubicBezTo>
                  <a:pt x="240" y="376"/>
                  <a:pt x="222" y="397"/>
                  <a:pt x="197" y="399"/>
                </a:cubicBezTo>
                <a:cubicBezTo>
                  <a:pt x="173" y="402"/>
                  <a:pt x="150" y="386"/>
                  <a:pt x="145" y="362"/>
                </a:cubicBezTo>
                <a:lnTo>
                  <a:pt x="144" y="356"/>
                </a:lnTo>
                <a:lnTo>
                  <a:pt x="143" y="351"/>
                </a:lnTo>
                <a:lnTo>
                  <a:pt x="238" y="342"/>
                </a:lnTo>
                <a:lnTo>
                  <a:pt x="238" y="353"/>
                </a:lnTo>
                <a:lnTo>
                  <a:pt x="237" y="357"/>
                </a:lnTo>
                <a:cubicBezTo>
                  <a:pt x="235" y="377"/>
                  <a:pt x="220" y="394"/>
                  <a:pt x="200" y="398"/>
                </a:cubicBezTo>
                <a:cubicBezTo>
                  <a:pt x="181" y="403"/>
                  <a:pt x="161" y="395"/>
                  <a:pt x="150" y="378"/>
                </a:cubicBezTo>
                <a:lnTo>
                  <a:pt x="147" y="374"/>
                </a:lnTo>
                <a:lnTo>
                  <a:pt x="145" y="370"/>
                </a:lnTo>
                <a:lnTo>
                  <a:pt x="143" y="367"/>
                </a:lnTo>
                <a:lnTo>
                  <a:pt x="151" y="377"/>
                </a:lnTo>
                <a:lnTo>
                  <a:pt x="150" y="376"/>
                </a:lnTo>
                <a:lnTo>
                  <a:pt x="231" y="351"/>
                </a:lnTo>
                <a:lnTo>
                  <a:pt x="230" y="354"/>
                </a:lnTo>
                <a:lnTo>
                  <a:pt x="231" y="344"/>
                </a:lnTo>
                <a:lnTo>
                  <a:pt x="231" y="348"/>
                </a:lnTo>
                <a:lnTo>
                  <a:pt x="231" y="353"/>
                </a:lnTo>
                <a:lnTo>
                  <a:pt x="231" y="356"/>
                </a:lnTo>
                <a:cubicBezTo>
                  <a:pt x="231" y="382"/>
                  <a:pt x="209" y="404"/>
                  <a:pt x="183" y="404"/>
                </a:cubicBezTo>
                <a:lnTo>
                  <a:pt x="182" y="404"/>
                </a:lnTo>
                <a:cubicBezTo>
                  <a:pt x="158" y="404"/>
                  <a:pt x="137" y="385"/>
                  <a:pt x="135" y="360"/>
                </a:cubicBezTo>
                <a:lnTo>
                  <a:pt x="134" y="350"/>
                </a:lnTo>
                <a:lnTo>
                  <a:pt x="134" y="347"/>
                </a:lnTo>
                <a:lnTo>
                  <a:pt x="139" y="369"/>
                </a:lnTo>
                <a:lnTo>
                  <a:pt x="139" y="368"/>
                </a:lnTo>
                <a:lnTo>
                  <a:pt x="229" y="346"/>
                </a:lnTo>
                <a:lnTo>
                  <a:pt x="229" y="349"/>
                </a:lnTo>
                <a:lnTo>
                  <a:pt x="229" y="353"/>
                </a:lnTo>
                <a:lnTo>
                  <a:pt x="229" y="358"/>
                </a:lnTo>
                <a:cubicBezTo>
                  <a:pt x="229" y="361"/>
                  <a:pt x="229" y="363"/>
                  <a:pt x="229" y="366"/>
                </a:cubicBezTo>
                <a:lnTo>
                  <a:pt x="228" y="369"/>
                </a:lnTo>
                <a:cubicBezTo>
                  <a:pt x="224" y="392"/>
                  <a:pt x="204" y="409"/>
                  <a:pt x="181" y="409"/>
                </a:cubicBezTo>
                <a:lnTo>
                  <a:pt x="180" y="409"/>
                </a:lnTo>
                <a:lnTo>
                  <a:pt x="180" y="409"/>
                </a:lnTo>
                <a:cubicBezTo>
                  <a:pt x="159" y="409"/>
                  <a:pt x="141" y="396"/>
                  <a:pt x="134" y="376"/>
                </a:cubicBezTo>
                <a:lnTo>
                  <a:pt x="133" y="373"/>
                </a:lnTo>
                <a:lnTo>
                  <a:pt x="136" y="379"/>
                </a:lnTo>
                <a:lnTo>
                  <a:pt x="135" y="377"/>
                </a:lnTo>
                <a:lnTo>
                  <a:pt x="226" y="351"/>
                </a:lnTo>
                <a:lnTo>
                  <a:pt x="226" y="356"/>
                </a:lnTo>
                <a:lnTo>
                  <a:pt x="227" y="361"/>
                </a:lnTo>
                <a:lnTo>
                  <a:pt x="227" y="366"/>
                </a:lnTo>
                <a:cubicBezTo>
                  <a:pt x="229" y="379"/>
                  <a:pt x="224" y="393"/>
                  <a:pt x="215" y="403"/>
                </a:cubicBezTo>
                <a:cubicBezTo>
                  <a:pt x="206" y="413"/>
                  <a:pt x="193" y="418"/>
                  <a:pt x="179" y="418"/>
                </a:cubicBezTo>
                <a:lnTo>
                  <a:pt x="178" y="418"/>
                </a:lnTo>
                <a:cubicBezTo>
                  <a:pt x="159" y="418"/>
                  <a:pt x="142" y="407"/>
                  <a:pt x="134" y="389"/>
                </a:cubicBezTo>
                <a:cubicBezTo>
                  <a:pt x="127" y="371"/>
                  <a:pt x="131" y="350"/>
                  <a:pt x="145" y="337"/>
                </a:cubicBezTo>
                <a:lnTo>
                  <a:pt x="150" y="331"/>
                </a:lnTo>
                <a:lnTo>
                  <a:pt x="153" y="329"/>
                </a:lnTo>
                <a:cubicBezTo>
                  <a:pt x="162" y="321"/>
                  <a:pt x="173" y="317"/>
                  <a:pt x="184" y="317"/>
                </a:cubicBezTo>
                <a:lnTo>
                  <a:pt x="184" y="317"/>
                </a:lnTo>
                <a:cubicBezTo>
                  <a:pt x="211" y="317"/>
                  <a:pt x="232" y="339"/>
                  <a:pt x="232" y="365"/>
                </a:cubicBezTo>
                <a:lnTo>
                  <a:pt x="232" y="376"/>
                </a:lnTo>
                <a:lnTo>
                  <a:pt x="232" y="380"/>
                </a:lnTo>
                <a:cubicBezTo>
                  <a:pt x="229" y="405"/>
                  <a:pt x="208" y="423"/>
                  <a:pt x="184" y="423"/>
                </a:cubicBezTo>
                <a:lnTo>
                  <a:pt x="183" y="423"/>
                </a:lnTo>
                <a:lnTo>
                  <a:pt x="183" y="327"/>
                </a:lnTo>
                <a:lnTo>
                  <a:pt x="184" y="327"/>
                </a:lnTo>
                <a:lnTo>
                  <a:pt x="184" y="327"/>
                </a:lnTo>
                <a:cubicBezTo>
                  <a:pt x="201" y="327"/>
                  <a:pt x="216" y="335"/>
                  <a:pt x="225" y="349"/>
                </a:cubicBezTo>
                <a:cubicBezTo>
                  <a:pt x="234" y="363"/>
                  <a:pt x="235" y="380"/>
                  <a:pt x="228" y="395"/>
                </a:cubicBezTo>
                <a:lnTo>
                  <a:pt x="223" y="406"/>
                </a:lnTo>
                <a:lnTo>
                  <a:pt x="220" y="410"/>
                </a:lnTo>
                <a:cubicBezTo>
                  <a:pt x="209" y="428"/>
                  <a:pt x="187" y="437"/>
                  <a:pt x="166" y="431"/>
                </a:cubicBezTo>
                <a:cubicBezTo>
                  <a:pt x="146" y="425"/>
                  <a:pt x="131" y="406"/>
                  <a:pt x="131" y="384"/>
                </a:cubicBezTo>
                <a:lnTo>
                  <a:pt x="131" y="382"/>
                </a:lnTo>
                <a:lnTo>
                  <a:pt x="131" y="380"/>
                </a:lnTo>
                <a:lnTo>
                  <a:pt x="227" y="389"/>
                </a:lnTo>
                <a:lnTo>
                  <a:pt x="226" y="394"/>
                </a:lnTo>
                <a:lnTo>
                  <a:pt x="225" y="396"/>
                </a:lnTo>
                <a:cubicBezTo>
                  <a:pt x="219" y="421"/>
                  <a:pt x="195" y="436"/>
                  <a:pt x="170" y="432"/>
                </a:cubicBezTo>
                <a:cubicBezTo>
                  <a:pt x="145" y="427"/>
                  <a:pt x="128" y="404"/>
                  <a:pt x="131" y="379"/>
                </a:cubicBezTo>
                <a:lnTo>
                  <a:pt x="131" y="380"/>
                </a:lnTo>
                <a:lnTo>
                  <a:pt x="131" y="375"/>
                </a:lnTo>
                <a:lnTo>
                  <a:pt x="226" y="387"/>
                </a:lnTo>
                <a:lnTo>
                  <a:pt x="224" y="392"/>
                </a:lnTo>
                <a:lnTo>
                  <a:pt x="224" y="390"/>
                </a:lnTo>
                <a:lnTo>
                  <a:pt x="223" y="395"/>
                </a:lnTo>
                <a:cubicBezTo>
                  <a:pt x="218" y="417"/>
                  <a:pt x="199" y="432"/>
                  <a:pt x="176" y="432"/>
                </a:cubicBezTo>
                <a:lnTo>
                  <a:pt x="175" y="432"/>
                </a:lnTo>
                <a:lnTo>
                  <a:pt x="223" y="384"/>
                </a:lnTo>
                <a:lnTo>
                  <a:pt x="223" y="389"/>
                </a:lnTo>
                <a:cubicBezTo>
                  <a:pt x="223" y="416"/>
                  <a:pt x="202" y="437"/>
                  <a:pt x="175" y="437"/>
                </a:cubicBezTo>
                <a:lnTo>
                  <a:pt x="174" y="437"/>
                </a:lnTo>
                <a:lnTo>
                  <a:pt x="222" y="385"/>
                </a:lnTo>
                <a:lnTo>
                  <a:pt x="223" y="395"/>
                </a:lnTo>
                <a:lnTo>
                  <a:pt x="223" y="399"/>
                </a:lnTo>
                <a:lnTo>
                  <a:pt x="127" y="399"/>
                </a:lnTo>
                <a:lnTo>
                  <a:pt x="127" y="397"/>
                </a:lnTo>
                <a:lnTo>
                  <a:pt x="127" y="399"/>
                </a:lnTo>
                <a:lnTo>
                  <a:pt x="127" y="394"/>
                </a:lnTo>
                <a:cubicBezTo>
                  <a:pt x="124" y="370"/>
                  <a:pt x="141" y="348"/>
                  <a:pt x="164" y="343"/>
                </a:cubicBezTo>
                <a:cubicBezTo>
                  <a:pt x="188" y="337"/>
                  <a:pt x="212" y="351"/>
                  <a:pt x="220" y="374"/>
                </a:cubicBezTo>
                <a:lnTo>
                  <a:pt x="221" y="376"/>
                </a:lnTo>
                <a:cubicBezTo>
                  <a:pt x="222" y="381"/>
                  <a:pt x="223" y="386"/>
                  <a:pt x="223" y="391"/>
                </a:cubicBezTo>
                <a:lnTo>
                  <a:pt x="223" y="394"/>
                </a:lnTo>
                <a:cubicBezTo>
                  <a:pt x="223" y="400"/>
                  <a:pt x="222" y="405"/>
                  <a:pt x="221" y="410"/>
                </a:cubicBezTo>
                <a:lnTo>
                  <a:pt x="219" y="414"/>
                </a:lnTo>
                <a:lnTo>
                  <a:pt x="221" y="390"/>
                </a:lnTo>
                <a:lnTo>
                  <a:pt x="222" y="395"/>
                </a:lnTo>
                <a:cubicBezTo>
                  <a:pt x="224" y="409"/>
                  <a:pt x="221" y="423"/>
                  <a:pt x="212" y="434"/>
                </a:cubicBezTo>
                <a:cubicBezTo>
                  <a:pt x="202" y="446"/>
                  <a:pt x="189" y="452"/>
                  <a:pt x="174" y="452"/>
                </a:cubicBezTo>
                <a:lnTo>
                  <a:pt x="173" y="452"/>
                </a:lnTo>
                <a:lnTo>
                  <a:pt x="172" y="452"/>
                </a:lnTo>
                <a:lnTo>
                  <a:pt x="220" y="404"/>
                </a:lnTo>
                <a:lnTo>
                  <a:pt x="220" y="406"/>
                </a:lnTo>
                <a:lnTo>
                  <a:pt x="220" y="408"/>
                </a:lnTo>
                <a:lnTo>
                  <a:pt x="172" y="360"/>
                </a:lnTo>
                <a:lnTo>
                  <a:pt x="173" y="360"/>
                </a:lnTo>
                <a:cubicBezTo>
                  <a:pt x="199" y="360"/>
                  <a:pt x="221" y="382"/>
                  <a:pt x="221" y="408"/>
                </a:cubicBezTo>
                <a:lnTo>
                  <a:pt x="221" y="413"/>
                </a:lnTo>
                <a:cubicBezTo>
                  <a:pt x="221" y="440"/>
                  <a:pt x="199" y="461"/>
                  <a:pt x="173" y="461"/>
                </a:cubicBezTo>
                <a:lnTo>
                  <a:pt x="172" y="461"/>
                </a:lnTo>
                <a:cubicBezTo>
                  <a:pt x="158" y="461"/>
                  <a:pt x="144" y="455"/>
                  <a:pt x="135" y="444"/>
                </a:cubicBezTo>
                <a:cubicBezTo>
                  <a:pt x="126" y="434"/>
                  <a:pt x="122" y="419"/>
                  <a:pt x="125" y="406"/>
                </a:cubicBezTo>
                <a:lnTo>
                  <a:pt x="125" y="403"/>
                </a:lnTo>
                <a:lnTo>
                  <a:pt x="124" y="410"/>
                </a:lnTo>
                <a:lnTo>
                  <a:pt x="124" y="408"/>
                </a:lnTo>
                <a:cubicBezTo>
                  <a:pt x="124" y="383"/>
                  <a:pt x="145" y="362"/>
                  <a:pt x="170" y="361"/>
                </a:cubicBezTo>
                <a:cubicBezTo>
                  <a:pt x="196" y="359"/>
                  <a:pt x="218" y="378"/>
                  <a:pt x="220" y="404"/>
                </a:cubicBezTo>
                <a:lnTo>
                  <a:pt x="221" y="413"/>
                </a:lnTo>
                <a:lnTo>
                  <a:pt x="221" y="416"/>
                </a:lnTo>
                <a:lnTo>
                  <a:pt x="221" y="418"/>
                </a:lnTo>
                <a:lnTo>
                  <a:pt x="125" y="418"/>
                </a:lnTo>
                <a:lnTo>
                  <a:pt x="125" y="416"/>
                </a:lnTo>
                <a:lnTo>
                  <a:pt x="125" y="412"/>
                </a:lnTo>
                <a:lnTo>
                  <a:pt x="126" y="420"/>
                </a:lnTo>
                <a:lnTo>
                  <a:pt x="125" y="417"/>
                </a:lnTo>
                <a:cubicBezTo>
                  <a:pt x="125" y="415"/>
                  <a:pt x="124" y="412"/>
                  <a:pt x="124" y="409"/>
                </a:cubicBezTo>
                <a:lnTo>
                  <a:pt x="124" y="408"/>
                </a:lnTo>
                <a:lnTo>
                  <a:pt x="220" y="408"/>
                </a:lnTo>
                <a:lnTo>
                  <a:pt x="220" y="411"/>
                </a:lnTo>
                <a:lnTo>
                  <a:pt x="220" y="421"/>
                </a:lnTo>
                <a:lnTo>
                  <a:pt x="220" y="423"/>
                </a:lnTo>
                <a:lnTo>
                  <a:pt x="220" y="427"/>
                </a:lnTo>
                <a:lnTo>
                  <a:pt x="172" y="379"/>
                </a:lnTo>
                <a:lnTo>
                  <a:pt x="173" y="379"/>
                </a:lnTo>
                <a:lnTo>
                  <a:pt x="125" y="432"/>
                </a:lnTo>
                <a:lnTo>
                  <a:pt x="124" y="422"/>
                </a:lnTo>
                <a:lnTo>
                  <a:pt x="124" y="419"/>
                </a:lnTo>
                <a:lnTo>
                  <a:pt x="130" y="440"/>
                </a:lnTo>
                <a:lnTo>
                  <a:pt x="129" y="439"/>
                </a:lnTo>
                <a:lnTo>
                  <a:pt x="220" y="418"/>
                </a:lnTo>
                <a:lnTo>
                  <a:pt x="220" y="420"/>
                </a:lnTo>
                <a:lnTo>
                  <a:pt x="220" y="425"/>
                </a:lnTo>
                <a:lnTo>
                  <a:pt x="220" y="429"/>
                </a:lnTo>
                <a:lnTo>
                  <a:pt x="220" y="432"/>
                </a:lnTo>
                <a:lnTo>
                  <a:pt x="124" y="432"/>
                </a:lnTo>
                <a:lnTo>
                  <a:pt x="124" y="430"/>
                </a:lnTo>
                <a:lnTo>
                  <a:pt x="124" y="427"/>
                </a:lnTo>
                <a:cubicBezTo>
                  <a:pt x="124" y="405"/>
                  <a:pt x="139" y="386"/>
                  <a:pt x="161" y="381"/>
                </a:cubicBezTo>
                <a:cubicBezTo>
                  <a:pt x="183" y="376"/>
                  <a:pt x="205" y="386"/>
                  <a:pt x="215" y="406"/>
                </a:cubicBezTo>
                <a:lnTo>
                  <a:pt x="216" y="408"/>
                </a:lnTo>
                <a:cubicBezTo>
                  <a:pt x="218" y="412"/>
                  <a:pt x="220" y="417"/>
                  <a:pt x="220" y="422"/>
                </a:cubicBezTo>
                <a:lnTo>
                  <a:pt x="221" y="425"/>
                </a:lnTo>
                <a:cubicBezTo>
                  <a:pt x="222" y="431"/>
                  <a:pt x="222" y="437"/>
                  <a:pt x="220" y="443"/>
                </a:cubicBezTo>
                <a:lnTo>
                  <a:pt x="219" y="447"/>
                </a:lnTo>
                <a:lnTo>
                  <a:pt x="172" y="389"/>
                </a:lnTo>
                <a:lnTo>
                  <a:pt x="173" y="389"/>
                </a:lnTo>
                <a:lnTo>
                  <a:pt x="173" y="485"/>
                </a:lnTo>
                <a:lnTo>
                  <a:pt x="172" y="485"/>
                </a:lnTo>
                <a:lnTo>
                  <a:pt x="220" y="437"/>
                </a:lnTo>
                <a:lnTo>
                  <a:pt x="220" y="440"/>
                </a:lnTo>
                <a:lnTo>
                  <a:pt x="220" y="442"/>
                </a:lnTo>
                <a:lnTo>
                  <a:pt x="124" y="442"/>
                </a:lnTo>
                <a:lnTo>
                  <a:pt x="124" y="440"/>
                </a:lnTo>
                <a:lnTo>
                  <a:pt x="124" y="437"/>
                </a:lnTo>
                <a:cubicBezTo>
                  <a:pt x="124" y="410"/>
                  <a:pt x="146" y="389"/>
                  <a:pt x="172" y="389"/>
                </a:cubicBezTo>
                <a:lnTo>
                  <a:pt x="173" y="389"/>
                </a:lnTo>
                <a:cubicBezTo>
                  <a:pt x="187" y="389"/>
                  <a:pt x="199" y="395"/>
                  <a:pt x="209" y="405"/>
                </a:cubicBezTo>
                <a:cubicBezTo>
                  <a:pt x="218" y="415"/>
                  <a:pt x="222" y="428"/>
                  <a:pt x="221" y="442"/>
                </a:cubicBezTo>
                <a:lnTo>
                  <a:pt x="220" y="447"/>
                </a:lnTo>
                <a:lnTo>
                  <a:pt x="220" y="452"/>
                </a:lnTo>
                <a:cubicBezTo>
                  <a:pt x="217" y="476"/>
                  <a:pt x="196" y="494"/>
                  <a:pt x="172" y="494"/>
                </a:cubicBezTo>
                <a:lnTo>
                  <a:pt x="171" y="494"/>
                </a:lnTo>
                <a:cubicBezTo>
                  <a:pt x="157" y="494"/>
                  <a:pt x="144" y="488"/>
                  <a:pt x="135" y="477"/>
                </a:cubicBezTo>
                <a:cubicBezTo>
                  <a:pt x="126" y="467"/>
                  <a:pt x="122" y="452"/>
                  <a:pt x="124" y="439"/>
                </a:cubicBezTo>
                <a:lnTo>
                  <a:pt x="125" y="436"/>
                </a:lnTo>
                <a:lnTo>
                  <a:pt x="124" y="443"/>
                </a:lnTo>
                <a:lnTo>
                  <a:pt x="124" y="442"/>
                </a:lnTo>
                <a:lnTo>
                  <a:pt x="220" y="442"/>
                </a:lnTo>
                <a:lnTo>
                  <a:pt x="220" y="449"/>
                </a:lnTo>
                <a:lnTo>
                  <a:pt x="219" y="460"/>
                </a:lnTo>
                <a:lnTo>
                  <a:pt x="218" y="463"/>
                </a:lnTo>
                <a:lnTo>
                  <a:pt x="218" y="467"/>
                </a:lnTo>
                <a:cubicBezTo>
                  <a:pt x="214" y="492"/>
                  <a:pt x="192" y="510"/>
                  <a:pt x="167" y="509"/>
                </a:cubicBezTo>
                <a:cubicBezTo>
                  <a:pt x="142" y="507"/>
                  <a:pt x="122" y="486"/>
                  <a:pt x="122" y="461"/>
                </a:cubicBezTo>
                <a:lnTo>
                  <a:pt x="122" y="459"/>
                </a:lnTo>
                <a:lnTo>
                  <a:pt x="122" y="456"/>
                </a:lnTo>
                <a:lnTo>
                  <a:pt x="170" y="504"/>
                </a:lnTo>
                <a:lnTo>
                  <a:pt x="168" y="504"/>
                </a:lnTo>
                <a:lnTo>
                  <a:pt x="167" y="504"/>
                </a:lnTo>
                <a:lnTo>
                  <a:pt x="210" y="433"/>
                </a:lnTo>
                <a:lnTo>
                  <a:pt x="213" y="440"/>
                </a:lnTo>
                <a:lnTo>
                  <a:pt x="215" y="443"/>
                </a:lnTo>
                <a:lnTo>
                  <a:pt x="199" y="425"/>
                </a:lnTo>
                <a:lnTo>
                  <a:pt x="200" y="426"/>
                </a:lnTo>
                <a:lnTo>
                  <a:pt x="126" y="456"/>
                </a:lnTo>
                <a:lnTo>
                  <a:pt x="127" y="454"/>
                </a:lnTo>
                <a:lnTo>
                  <a:pt x="126" y="468"/>
                </a:lnTo>
                <a:lnTo>
                  <a:pt x="126" y="464"/>
                </a:lnTo>
                <a:lnTo>
                  <a:pt x="126" y="463"/>
                </a:lnTo>
                <a:lnTo>
                  <a:pt x="125" y="461"/>
                </a:lnTo>
                <a:lnTo>
                  <a:pt x="220" y="451"/>
                </a:lnTo>
                <a:lnTo>
                  <a:pt x="220" y="452"/>
                </a:lnTo>
                <a:lnTo>
                  <a:pt x="220" y="455"/>
                </a:lnTo>
                <a:cubicBezTo>
                  <a:pt x="220" y="458"/>
                  <a:pt x="220" y="460"/>
                  <a:pt x="220" y="462"/>
                </a:cubicBezTo>
                <a:lnTo>
                  <a:pt x="219" y="466"/>
                </a:lnTo>
                <a:lnTo>
                  <a:pt x="220" y="459"/>
                </a:lnTo>
                <a:lnTo>
                  <a:pt x="220" y="461"/>
                </a:lnTo>
                <a:lnTo>
                  <a:pt x="125" y="449"/>
                </a:lnTo>
                <a:lnTo>
                  <a:pt x="126" y="447"/>
                </a:lnTo>
                <a:lnTo>
                  <a:pt x="124" y="459"/>
                </a:lnTo>
                <a:lnTo>
                  <a:pt x="124" y="456"/>
                </a:lnTo>
                <a:cubicBezTo>
                  <a:pt x="124" y="429"/>
                  <a:pt x="146" y="408"/>
                  <a:pt x="172" y="408"/>
                </a:cubicBezTo>
                <a:lnTo>
                  <a:pt x="173" y="408"/>
                </a:lnTo>
                <a:cubicBezTo>
                  <a:pt x="199" y="408"/>
                  <a:pt x="221" y="429"/>
                  <a:pt x="221" y="456"/>
                </a:cubicBezTo>
                <a:lnTo>
                  <a:pt x="221" y="464"/>
                </a:lnTo>
                <a:lnTo>
                  <a:pt x="220" y="465"/>
                </a:lnTo>
                <a:lnTo>
                  <a:pt x="220" y="475"/>
                </a:lnTo>
                <a:lnTo>
                  <a:pt x="220" y="478"/>
                </a:lnTo>
                <a:cubicBezTo>
                  <a:pt x="220" y="484"/>
                  <a:pt x="220" y="489"/>
                  <a:pt x="218" y="494"/>
                </a:cubicBezTo>
                <a:lnTo>
                  <a:pt x="218" y="495"/>
                </a:lnTo>
                <a:cubicBezTo>
                  <a:pt x="210" y="517"/>
                  <a:pt x="188" y="531"/>
                  <a:pt x="164" y="527"/>
                </a:cubicBezTo>
                <a:cubicBezTo>
                  <a:pt x="141" y="524"/>
                  <a:pt x="124" y="504"/>
                  <a:pt x="124" y="480"/>
                </a:cubicBezTo>
                <a:lnTo>
                  <a:pt x="124" y="477"/>
                </a:lnTo>
                <a:lnTo>
                  <a:pt x="124" y="475"/>
                </a:lnTo>
                <a:cubicBezTo>
                  <a:pt x="124" y="450"/>
                  <a:pt x="143" y="430"/>
                  <a:pt x="167" y="427"/>
                </a:cubicBezTo>
                <a:cubicBezTo>
                  <a:pt x="192" y="425"/>
                  <a:pt x="214" y="441"/>
                  <a:pt x="219" y="466"/>
                </a:cubicBezTo>
                <a:lnTo>
                  <a:pt x="221" y="475"/>
                </a:lnTo>
                <a:lnTo>
                  <a:pt x="221" y="479"/>
                </a:lnTo>
                <a:cubicBezTo>
                  <a:pt x="224" y="504"/>
                  <a:pt x="208" y="526"/>
                  <a:pt x="184" y="531"/>
                </a:cubicBezTo>
                <a:cubicBezTo>
                  <a:pt x="160" y="537"/>
                  <a:pt x="136" y="523"/>
                  <a:pt x="128" y="500"/>
                </a:cubicBezTo>
                <a:lnTo>
                  <a:pt x="127" y="498"/>
                </a:lnTo>
                <a:cubicBezTo>
                  <a:pt x="127" y="496"/>
                  <a:pt x="126" y="493"/>
                  <a:pt x="126" y="491"/>
                </a:cubicBezTo>
                <a:lnTo>
                  <a:pt x="125" y="487"/>
                </a:lnTo>
                <a:lnTo>
                  <a:pt x="124" y="483"/>
                </a:lnTo>
                <a:lnTo>
                  <a:pt x="126" y="492"/>
                </a:lnTo>
                <a:lnTo>
                  <a:pt x="126" y="490"/>
                </a:lnTo>
                <a:lnTo>
                  <a:pt x="219" y="475"/>
                </a:lnTo>
                <a:lnTo>
                  <a:pt x="219" y="475"/>
                </a:lnTo>
                <a:lnTo>
                  <a:pt x="220" y="480"/>
                </a:lnTo>
                <a:cubicBezTo>
                  <a:pt x="221" y="493"/>
                  <a:pt x="217" y="507"/>
                  <a:pt x="208" y="517"/>
                </a:cubicBezTo>
                <a:cubicBezTo>
                  <a:pt x="198" y="527"/>
                  <a:pt x="186" y="532"/>
                  <a:pt x="172" y="532"/>
                </a:cubicBezTo>
                <a:lnTo>
                  <a:pt x="171" y="532"/>
                </a:lnTo>
                <a:lnTo>
                  <a:pt x="171" y="532"/>
                </a:lnTo>
                <a:cubicBezTo>
                  <a:pt x="146" y="532"/>
                  <a:pt x="125" y="514"/>
                  <a:pt x="123" y="489"/>
                </a:cubicBezTo>
                <a:lnTo>
                  <a:pt x="123" y="487"/>
                </a:lnTo>
                <a:lnTo>
                  <a:pt x="123" y="484"/>
                </a:lnTo>
                <a:cubicBezTo>
                  <a:pt x="122" y="481"/>
                  <a:pt x="122" y="479"/>
                  <a:pt x="122" y="476"/>
                </a:cubicBezTo>
                <a:lnTo>
                  <a:pt x="122" y="475"/>
                </a:lnTo>
                <a:lnTo>
                  <a:pt x="218" y="475"/>
                </a:lnTo>
                <a:lnTo>
                  <a:pt x="218" y="477"/>
                </a:lnTo>
                <a:lnTo>
                  <a:pt x="218" y="477"/>
                </a:lnTo>
                <a:lnTo>
                  <a:pt x="218" y="486"/>
                </a:lnTo>
                <a:lnTo>
                  <a:pt x="218" y="489"/>
                </a:lnTo>
                <a:lnTo>
                  <a:pt x="170" y="441"/>
                </a:lnTo>
                <a:lnTo>
                  <a:pt x="172" y="441"/>
                </a:lnTo>
                <a:cubicBezTo>
                  <a:pt x="187" y="441"/>
                  <a:pt x="202" y="449"/>
                  <a:pt x="211" y="461"/>
                </a:cubicBezTo>
                <a:cubicBezTo>
                  <a:pt x="220" y="474"/>
                  <a:pt x="222" y="490"/>
                  <a:pt x="218" y="505"/>
                </a:cubicBezTo>
                <a:lnTo>
                  <a:pt x="217" y="508"/>
                </a:lnTo>
                <a:cubicBezTo>
                  <a:pt x="215" y="512"/>
                  <a:pt x="213" y="516"/>
                  <a:pt x="211" y="519"/>
                </a:cubicBezTo>
                <a:lnTo>
                  <a:pt x="210" y="521"/>
                </a:lnTo>
                <a:cubicBezTo>
                  <a:pt x="198" y="538"/>
                  <a:pt x="176" y="546"/>
                  <a:pt x="156" y="540"/>
                </a:cubicBezTo>
                <a:cubicBezTo>
                  <a:pt x="136" y="534"/>
                  <a:pt x="122" y="515"/>
                  <a:pt x="122" y="494"/>
                </a:cubicBezTo>
                <a:lnTo>
                  <a:pt x="122" y="491"/>
                </a:lnTo>
                <a:lnTo>
                  <a:pt x="122" y="486"/>
                </a:lnTo>
                <a:lnTo>
                  <a:pt x="122" y="482"/>
                </a:lnTo>
                <a:lnTo>
                  <a:pt x="122" y="480"/>
                </a:lnTo>
                <a:lnTo>
                  <a:pt x="218" y="480"/>
                </a:lnTo>
                <a:lnTo>
                  <a:pt x="218" y="487"/>
                </a:lnTo>
                <a:lnTo>
                  <a:pt x="217" y="492"/>
                </a:lnTo>
                <a:lnTo>
                  <a:pt x="217" y="492"/>
                </a:lnTo>
                <a:lnTo>
                  <a:pt x="217" y="494"/>
                </a:lnTo>
                <a:lnTo>
                  <a:pt x="121" y="494"/>
                </a:lnTo>
                <a:lnTo>
                  <a:pt x="121" y="487"/>
                </a:lnTo>
                <a:lnTo>
                  <a:pt x="122" y="482"/>
                </a:lnTo>
                <a:lnTo>
                  <a:pt x="122" y="483"/>
                </a:lnTo>
                <a:lnTo>
                  <a:pt x="122" y="480"/>
                </a:lnTo>
                <a:lnTo>
                  <a:pt x="204" y="514"/>
                </a:lnTo>
                <a:lnTo>
                  <a:pt x="203" y="514"/>
                </a:lnTo>
                <a:lnTo>
                  <a:pt x="216" y="492"/>
                </a:lnTo>
                <a:lnTo>
                  <a:pt x="215" y="496"/>
                </a:lnTo>
                <a:lnTo>
                  <a:pt x="216" y="484"/>
                </a:lnTo>
                <a:lnTo>
                  <a:pt x="216" y="494"/>
                </a:lnTo>
                <a:lnTo>
                  <a:pt x="216" y="499"/>
                </a:lnTo>
                <a:lnTo>
                  <a:pt x="216" y="502"/>
                </a:lnTo>
                <a:cubicBezTo>
                  <a:pt x="216" y="507"/>
                  <a:pt x="216" y="512"/>
                  <a:pt x="214" y="517"/>
                </a:cubicBezTo>
                <a:lnTo>
                  <a:pt x="214" y="519"/>
                </a:lnTo>
                <a:cubicBezTo>
                  <a:pt x="206" y="541"/>
                  <a:pt x="184" y="555"/>
                  <a:pt x="160" y="551"/>
                </a:cubicBezTo>
                <a:cubicBezTo>
                  <a:pt x="137" y="547"/>
                  <a:pt x="120" y="527"/>
                  <a:pt x="120" y="503"/>
                </a:cubicBezTo>
                <a:lnTo>
                  <a:pt x="120" y="501"/>
                </a:lnTo>
                <a:lnTo>
                  <a:pt x="121" y="511"/>
                </a:lnTo>
                <a:lnTo>
                  <a:pt x="120" y="508"/>
                </a:lnTo>
                <a:lnTo>
                  <a:pt x="167" y="547"/>
                </a:lnTo>
                <a:lnTo>
                  <a:pt x="166" y="547"/>
                </a:lnTo>
                <a:lnTo>
                  <a:pt x="213" y="508"/>
                </a:lnTo>
                <a:lnTo>
                  <a:pt x="212" y="513"/>
                </a:lnTo>
                <a:lnTo>
                  <a:pt x="212" y="515"/>
                </a:lnTo>
                <a:lnTo>
                  <a:pt x="213" y="503"/>
                </a:lnTo>
                <a:lnTo>
                  <a:pt x="213" y="506"/>
                </a:lnTo>
                <a:cubicBezTo>
                  <a:pt x="213" y="510"/>
                  <a:pt x="212" y="514"/>
                  <a:pt x="212" y="518"/>
                </a:cubicBezTo>
                <a:lnTo>
                  <a:pt x="211" y="520"/>
                </a:lnTo>
                <a:cubicBezTo>
                  <a:pt x="205" y="545"/>
                  <a:pt x="179" y="561"/>
                  <a:pt x="154" y="555"/>
                </a:cubicBezTo>
                <a:cubicBezTo>
                  <a:pt x="129" y="550"/>
                  <a:pt x="112" y="525"/>
                  <a:pt x="117" y="499"/>
                </a:cubicBezTo>
                <a:lnTo>
                  <a:pt x="118" y="497"/>
                </a:lnTo>
                <a:lnTo>
                  <a:pt x="118" y="515"/>
                </a:lnTo>
                <a:lnTo>
                  <a:pt x="117" y="513"/>
                </a:lnTo>
                <a:lnTo>
                  <a:pt x="188" y="545"/>
                </a:lnTo>
                <a:lnTo>
                  <a:pt x="185" y="547"/>
                </a:lnTo>
                <a:lnTo>
                  <a:pt x="195" y="539"/>
                </a:lnTo>
                <a:lnTo>
                  <a:pt x="192" y="542"/>
                </a:lnTo>
                <a:lnTo>
                  <a:pt x="206" y="508"/>
                </a:lnTo>
                <a:lnTo>
                  <a:pt x="206" y="510"/>
                </a:lnTo>
                <a:lnTo>
                  <a:pt x="203" y="493"/>
                </a:lnTo>
                <a:lnTo>
                  <a:pt x="204" y="495"/>
                </a:lnTo>
                <a:cubicBezTo>
                  <a:pt x="206" y="501"/>
                  <a:pt x="207" y="507"/>
                  <a:pt x="207" y="513"/>
                </a:cubicBezTo>
                <a:lnTo>
                  <a:pt x="207" y="519"/>
                </a:lnTo>
                <a:lnTo>
                  <a:pt x="207" y="522"/>
                </a:lnTo>
                <a:cubicBezTo>
                  <a:pt x="207" y="535"/>
                  <a:pt x="202" y="547"/>
                  <a:pt x="193" y="556"/>
                </a:cubicBezTo>
                <a:lnTo>
                  <a:pt x="192" y="556"/>
                </a:lnTo>
                <a:cubicBezTo>
                  <a:pt x="179" y="570"/>
                  <a:pt x="158" y="574"/>
                  <a:pt x="140" y="567"/>
                </a:cubicBezTo>
                <a:cubicBezTo>
                  <a:pt x="122" y="559"/>
                  <a:pt x="110" y="542"/>
                  <a:pt x="110" y="522"/>
                </a:cubicBezTo>
                <a:lnTo>
                  <a:pt x="110" y="520"/>
                </a:lnTo>
                <a:lnTo>
                  <a:pt x="110" y="515"/>
                </a:lnTo>
                <a:lnTo>
                  <a:pt x="110" y="511"/>
                </a:lnTo>
                <a:lnTo>
                  <a:pt x="110" y="508"/>
                </a:lnTo>
                <a:lnTo>
                  <a:pt x="206" y="508"/>
                </a:lnTo>
                <a:lnTo>
                  <a:pt x="206" y="509"/>
                </a:lnTo>
                <a:lnTo>
                  <a:pt x="206" y="517"/>
                </a:lnTo>
                <a:lnTo>
                  <a:pt x="206" y="522"/>
                </a:lnTo>
                <a:lnTo>
                  <a:pt x="158" y="470"/>
                </a:lnTo>
                <a:lnTo>
                  <a:pt x="159" y="470"/>
                </a:lnTo>
                <a:cubicBezTo>
                  <a:pt x="182" y="470"/>
                  <a:pt x="202" y="487"/>
                  <a:pt x="206" y="510"/>
                </a:cubicBezTo>
                <a:lnTo>
                  <a:pt x="207" y="513"/>
                </a:lnTo>
                <a:cubicBezTo>
                  <a:pt x="207" y="516"/>
                  <a:pt x="207" y="518"/>
                  <a:pt x="207" y="521"/>
                </a:cubicBezTo>
                <a:lnTo>
                  <a:pt x="207" y="525"/>
                </a:lnTo>
                <a:lnTo>
                  <a:pt x="207" y="530"/>
                </a:lnTo>
                <a:cubicBezTo>
                  <a:pt x="207" y="534"/>
                  <a:pt x="207" y="538"/>
                  <a:pt x="206" y="542"/>
                </a:cubicBezTo>
                <a:lnTo>
                  <a:pt x="206" y="544"/>
                </a:lnTo>
                <a:cubicBezTo>
                  <a:pt x="200" y="567"/>
                  <a:pt x="177" y="583"/>
                  <a:pt x="153" y="580"/>
                </a:cubicBezTo>
                <a:cubicBezTo>
                  <a:pt x="129" y="577"/>
                  <a:pt x="111" y="556"/>
                  <a:pt x="111" y="532"/>
                </a:cubicBezTo>
                <a:lnTo>
                  <a:pt x="111" y="531"/>
                </a:lnTo>
                <a:lnTo>
                  <a:pt x="112" y="539"/>
                </a:lnTo>
                <a:lnTo>
                  <a:pt x="112" y="541"/>
                </a:lnTo>
                <a:lnTo>
                  <a:pt x="111" y="538"/>
                </a:lnTo>
                <a:cubicBezTo>
                  <a:pt x="110" y="533"/>
                  <a:pt x="109" y="529"/>
                  <a:pt x="109" y="524"/>
                </a:cubicBezTo>
                <a:lnTo>
                  <a:pt x="109" y="522"/>
                </a:lnTo>
                <a:lnTo>
                  <a:pt x="205" y="522"/>
                </a:lnTo>
                <a:lnTo>
                  <a:pt x="205" y="524"/>
                </a:lnTo>
                <a:lnTo>
                  <a:pt x="205" y="517"/>
                </a:lnTo>
                <a:lnTo>
                  <a:pt x="206" y="522"/>
                </a:lnTo>
                <a:lnTo>
                  <a:pt x="206" y="532"/>
                </a:lnTo>
                <a:lnTo>
                  <a:pt x="206" y="542"/>
                </a:lnTo>
                <a:lnTo>
                  <a:pt x="206" y="547"/>
                </a:lnTo>
                <a:cubicBezTo>
                  <a:pt x="203" y="571"/>
                  <a:pt x="182" y="589"/>
                  <a:pt x="158" y="589"/>
                </a:cubicBezTo>
                <a:lnTo>
                  <a:pt x="157" y="589"/>
                </a:lnTo>
                <a:cubicBezTo>
                  <a:pt x="143" y="589"/>
                  <a:pt x="130" y="583"/>
                  <a:pt x="121" y="572"/>
                </a:cubicBezTo>
                <a:cubicBezTo>
                  <a:pt x="112" y="562"/>
                  <a:pt x="108" y="547"/>
                  <a:pt x="110" y="534"/>
                </a:cubicBezTo>
                <a:lnTo>
                  <a:pt x="111" y="531"/>
                </a:lnTo>
                <a:lnTo>
                  <a:pt x="110" y="538"/>
                </a:lnTo>
                <a:lnTo>
                  <a:pt x="110" y="537"/>
                </a:lnTo>
                <a:lnTo>
                  <a:pt x="206" y="537"/>
                </a:lnTo>
                <a:lnTo>
                  <a:pt x="206" y="540"/>
                </a:lnTo>
                <a:lnTo>
                  <a:pt x="206" y="550"/>
                </a:lnTo>
                <a:lnTo>
                  <a:pt x="205" y="549"/>
                </a:lnTo>
                <a:lnTo>
                  <a:pt x="205" y="551"/>
                </a:lnTo>
                <a:cubicBezTo>
                  <a:pt x="205" y="570"/>
                  <a:pt x="194" y="588"/>
                  <a:pt x="176" y="595"/>
                </a:cubicBezTo>
                <a:cubicBezTo>
                  <a:pt x="158" y="603"/>
                  <a:pt x="137" y="599"/>
                  <a:pt x="124" y="585"/>
                </a:cubicBezTo>
                <a:lnTo>
                  <a:pt x="123" y="584"/>
                </a:lnTo>
                <a:cubicBezTo>
                  <a:pt x="114" y="575"/>
                  <a:pt x="109" y="563"/>
                  <a:pt x="109" y="550"/>
                </a:cubicBezTo>
                <a:lnTo>
                  <a:pt x="109" y="547"/>
                </a:lnTo>
                <a:lnTo>
                  <a:pt x="109" y="541"/>
                </a:lnTo>
                <a:lnTo>
                  <a:pt x="110" y="552"/>
                </a:lnTo>
                <a:lnTo>
                  <a:pt x="109" y="547"/>
                </a:lnTo>
                <a:lnTo>
                  <a:pt x="204" y="532"/>
                </a:lnTo>
                <a:lnTo>
                  <a:pt x="204" y="541"/>
                </a:lnTo>
                <a:lnTo>
                  <a:pt x="204" y="549"/>
                </a:lnTo>
                <a:lnTo>
                  <a:pt x="204" y="556"/>
                </a:lnTo>
                <a:lnTo>
                  <a:pt x="108" y="556"/>
                </a:lnTo>
                <a:lnTo>
                  <a:pt x="108" y="554"/>
                </a:lnTo>
                <a:lnTo>
                  <a:pt x="109" y="561"/>
                </a:lnTo>
                <a:lnTo>
                  <a:pt x="108" y="558"/>
                </a:lnTo>
                <a:lnTo>
                  <a:pt x="156" y="599"/>
                </a:lnTo>
                <a:lnTo>
                  <a:pt x="155" y="599"/>
                </a:lnTo>
                <a:cubicBezTo>
                  <a:pt x="132" y="599"/>
                  <a:pt x="112" y="582"/>
                  <a:pt x="108" y="559"/>
                </a:cubicBezTo>
                <a:lnTo>
                  <a:pt x="108" y="556"/>
                </a:lnTo>
                <a:lnTo>
                  <a:pt x="115" y="575"/>
                </a:lnTo>
                <a:lnTo>
                  <a:pt x="114" y="573"/>
                </a:lnTo>
                <a:lnTo>
                  <a:pt x="202" y="541"/>
                </a:lnTo>
                <a:lnTo>
                  <a:pt x="202" y="551"/>
                </a:lnTo>
                <a:lnTo>
                  <a:pt x="202" y="556"/>
                </a:lnTo>
                <a:cubicBezTo>
                  <a:pt x="202" y="582"/>
                  <a:pt x="181" y="604"/>
                  <a:pt x="154" y="604"/>
                </a:cubicBezTo>
                <a:lnTo>
                  <a:pt x="154" y="604"/>
                </a:lnTo>
                <a:lnTo>
                  <a:pt x="202" y="561"/>
                </a:lnTo>
                <a:lnTo>
                  <a:pt x="201" y="566"/>
                </a:lnTo>
                <a:lnTo>
                  <a:pt x="201" y="553"/>
                </a:lnTo>
                <a:lnTo>
                  <a:pt x="201" y="556"/>
                </a:lnTo>
                <a:cubicBezTo>
                  <a:pt x="202" y="558"/>
                  <a:pt x="202" y="561"/>
                  <a:pt x="202" y="563"/>
                </a:cubicBezTo>
                <a:lnTo>
                  <a:pt x="202" y="565"/>
                </a:lnTo>
                <a:lnTo>
                  <a:pt x="106" y="565"/>
                </a:lnTo>
                <a:lnTo>
                  <a:pt x="106" y="563"/>
                </a:lnTo>
                <a:lnTo>
                  <a:pt x="107" y="571"/>
                </a:lnTo>
                <a:lnTo>
                  <a:pt x="106" y="568"/>
                </a:lnTo>
                <a:lnTo>
                  <a:pt x="106" y="565"/>
                </a:lnTo>
                <a:lnTo>
                  <a:pt x="113" y="584"/>
                </a:lnTo>
                <a:lnTo>
                  <a:pt x="112" y="583"/>
                </a:lnTo>
                <a:lnTo>
                  <a:pt x="200" y="556"/>
                </a:lnTo>
                <a:lnTo>
                  <a:pt x="200" y="562"/>
                </a:lnTo>
                <a:lnTo>
                  <a:pt x="200" y="575"/>
                </a:lnTo>
                <a:lnTo>
                  <a:pt x="199" y="583"/>
                </a:lnTo>
                <a:lnTo>
                  <a:pt x="198" y="586"/>
                </a:lnTo>
                <a:cubicBezTo>
                  <a:pt x="197" y="593"/>
                  <a:pt x="195" y="599"/>
                  <a:pt x="191" y="605"/>
                </a:cubicBezTo>
                <a:lnTo>
                  <a:pt x="190" y="606"/>
                </a:lnTo>
                <a:cubicBezTo>
                  <a:pt x="177" y="626"/>
                  <a:pt x="152" y="633"/>
                  <a:pt x="131" y="623"/>
                </a:cubicBezTo>
                <a:cubicBezTo>
                  <a:pt x="109" y="614"/>
                  <a:pt x="98" y="590"/>
                  <a:pt x="103" y="568"/>
                </a:cubicBezTo>
                <a:lnTo>
                  <a:pt x="104" y="566"/>
                </a:lnTo>
                <a:lnTo>
                  <a:pt x="102" y="577"/>
                </a:lnTo>
                <a:lnTo>
                  <a:pt x="102" y="575"/>
                </a:lnTo>
                <a:lnTo>
                  <a:pt x="150" y="623"/>
                </a:lnTo>
                <a:lnTo>
                  <a:pt x="149" y="623"/>
                </a:lnTo>
                <a:cubicBezTo>
                  <a:pt x="126" y="623"/>
                  <a:pt x="105" y="606"/>
                  <a:pt x="102" y="583"/>
                </a:cubicBezTo>
                <a:lnTo>
                  <a:pt x="102" y="584"/>
                </a:lnTo>
                <a:lnTo>
                  <a:pt x="101" y="582"/>
                </a:lnTo>
                <a:lnTo>
                  <a:pt x="195" y="582"/>
                </a:lnTo>
                <a:lnTo>
                  <a:pt x="194" y="584"/>
                </a:lnTo>
                <a:lnTo>
                  <a:pt x="195" y="572"/>
                </a:lnTo>
                <a:lnTo>
                  <a:pt x="195" y="575"/>
                </a:lnTo>
                <a:cubicBezTo>
                  <a:pt x="195" y="578"/>
                  <a:pt x="195" y="580"/>
                  <a:pt x="195" y="583"/>
                </a:cubicBezTo>
                <a:lnTo>
                  <a:pt x="194" y="586"/>
                </a:lnTo>
                <a:cubicBezTo>
                  <a:pt x="193" y="593"/>
                  <a:pt x="191" y="599"/>
                  <a:pt x="187" y="605"/>
                </a:cubicBezTo>
                <a:lnTo>
                  <a:pt x="186" y="606"/>
                </a:lnTo>
                <a:cubicBezTo>
                  <a:pt x="175" y="622"/>
                  <a:pt x="156" y="630"/>
                  <a:pt x="138" y="627"/>
                </a:cubicBezTo>
                <a:cubicBezTo>
                  <a:pt x="119" y="624"/>
                  <a:pt x="104" y="610"/>
                  <a:pt x="99" y="591"/>
                </a:cubicBezTo>
                <a:lnTo>
                  <a:pt x="99" y="589"/>
                </a:lnTo>
                <a:cubicBezTo>
                  <a:pt x="98" y="585"/>
                  <a:pt x="97" y="581"/>
                  <a:pt x="97" y="577"/>
                </a:cubicBezTo>
                <a:lnTo>
                  <a:pt x="97" y="575"/>
                </a:lnTo>
                <a:lnTo>
                  <a:pt x="191" y="590"/>
                </a:lnTo>
                <a:lnTo>
                  <a:pt x="191" y="592"/>
                </a:lnTo>
                <a:lnTo>
                  <a:pt x="193" y="576"/>
                </a:lnTo>
                <a:lnTo>
                  <a:pt x="193" y="575"/>
                </a:lnTo>
                <a:lnTo>
                  <a:pt x="193" y="584"/>
                </a:lnTo>
                <a:lnTo>
                  <a:pt x="193" y="593"/>
                </a:lnTo>
                <a:lnTo>
                  <a:pt x="192" y="602"/>
                </a:lnTo>
                <a:lnTo>
                  <a:pt x="192" y="605"/>
                </a:lnTo>
                <a:lnTo>
                  <a:pt x="192" y="597"/>
                </a:lnTo>
                <a:lnTo>
                  <a:pt x="192" y="598"/>
                </a:lnTo>
                <a:lnTo>
                  <a:pt x="96" y="598"/>
                </a:lnTo>
                <a:lnTo>
                  <a:pt x="97" y="591"/>
                </a:lnTo>
                <a:lnTo>
                  <a:pt x="97" y="592"/>
                </a:lnTo>
                <a:lnTo>
                  <a:pt x="97" y="587"/>
                </a:lnTo>
                <a:lnTo>
                  <a:pt x="97" y="584"/>
                </a:lnTo>
                <a:cubicBezTo>
                  <a:pt x="97" y="561"/>
                  <a:pt x="114" y="541"/>
                  <a:pt x="137" y="537"/>
                </a:cubicBezTo>
                <a:cubicBezTo>
                  <a:pt x="161" y="533"/>
                  <a:pt x="183" y="547"/>
                  <a:pt x="191" y="569"/>
                </a:cubicBezTo>
                <a:lnTo>
                  <a:pt x="191" y="571"/>
                </a:lnTo>
                <a:cubicBezTo>
                  <a:pt x="193" y="576"/>
                  <a:pt x="193" y="581"/>
                  <a:pt x="193" y="586"/>
                </a:cubicBezTo>
                <a:lnTo>
                  <a:pt x="193" y="589"/>
                </a:lnTo>
                <a:cubicBezTo>
                  <a:pt x="193" y="615"/>
                  <a:pt x="172" y="637"/>
                  <a:pt x="145" y="637"/>
                </a:cubicBezTo>
                <a:lnTo>
                  <a:pt x="144" y="637"/>
                </a:lnTo>
                <a:lnTo>
                  <a:pt x="192" y="589"/>
                </a:lnTo>
                <a:lnTo>
                  <a:pt x="192" y="598"/>
                </a:lnTo>
                <a:lnTo>
                  <a:pt x="192" y="598"/>
                </a:lnTo>
                <a:lnTo>
                  <a:pt x="192" y="602"/>
                </a:lnTo>
                <a:lnTo>
                  <a:pt x="190" y="587"/>
                </a:lnTo>
                <a:lnTo>
                  <a:pt x="190" y="588"/>
                </a:lnTo>
                <a:lnTo>
                  <a:pt x="97" y="594"/>
                </a:lnTo>
                <a:lnTo>
                  <a:pt x="98" y="592"/>
                </a:lnTo>
                <a:cubicBezTo>
                  <a:pt x="98" y="589"/>
                  <a:pt x="99" y="586"/>
                  <a:pt x="100" y="583"/>
                </a:cubicBezTo>
                <a:lnTo>
                  <a:pt x="101" y="581"/>
                </a:lnTo>
                <a:cubicBezTo>
                  <a:pt x="110" y="558"/>
                  <a:pt x="134" y="546"/>
                  <a:pt x="158" y="552"/>
                </a:cubicBezTo>
                <a:cubicBezTo>
                  <a:pt x="181" y="558"/>
                  <a:pt x="196" y="580"/>
                  <a:pt x="194" y="604"/>
                </a:cubicBezTo>
                <a:lnTo>
                  <a:pt x="193" y="608"/>
                </a:lnTo>
                <a:lnTo>
                  <a:pt x="193" y="613"/>
                </a:lnTo>
                <a:lnTo>
                  <a:pt x="145" y="560"/>
                </a:lnTo>
                <a:lnTo>
                  <a:pt x="146" y="560"/>
                </a:lnTo>
                <a:lnTo>
                  <a:pt x="146" y="656"/>
                </a:lnTo>
                <a:lnTo>
                  <a:pt x="144" y="656"/>
                </a:lnTo>
                <a:lnTo>
                  <a:pt x="144" y="560"/>
                </a:lnTo>
                <a:lnTo>
                  <a:pt x="145" y="560"/>
                </a:lnTo>
                <a:lnTo>
                  <a:pt x="145" y="656"/>
                </a:lnTo>
                <a:lnTo>
                  <a:pt x="145" y="656"/>
                </a:lnTo>
                <a:lnTo>
                  <a:pt x="193" y="608"/>
                </a:lnTo>
                <a:lnTo>
                  <a:pt x="193" y="611"/>
                </a:lnTo>
                <a:lnTo>
                  <a:pt x="192" y="599"/>
                </a:lnTo>
                <a:lnTo>
                  <a:pt x="192" y="601"/>
                </a:lnTo>
                <a:lnTo>
                  <a:pt x="97" y="613"/>
                </a:lnTo>
                <a:lnTo>
                  <a:pt x="97" y="608"/>
                </a:lnTo>
                <a:lnTo>
                  <a:pt x="97" y="603"/>
                </a:lnTo>
                <a:lnTo>
                  <a:pt x="193" y="603"/>
                </a:lnTo>
                <a:lnTo>
                  <a:pt x="193" y="605"/>
                </a:lnTo>
                <a:lnTo>
                  <a:pt x="193" y="608"/>
                </a:lnTo>
                <a:lnTo>
                  <a:pt x="97" y="608"/>
                </a:lnTo>
                <a:lnTo>
                  <a:pt x="97" y="605"/>
                </a:lnTo>
                <a:cubicBezTo>
                  <a:pt x="97" y="600"/>
                  <a:pt x="98" y="595"/>
                  <a:pt x="100" y="590"/>
                </a:cubicBezTo>
                <a:lnTo>
                  <a:pt x="100" y="588"/>
                </a:lnTo>
                <a:cubicBezTo>
                  <a:pt x="108" y="566"/>
                  <a:pt x="130" y="552"/>
                  <a:pt x="154" y="556"/>
                </a:cubicBezTo>
                <a:cubicBezTo>
                  <a:pt x="177" y="560"/>
                  <a:pt x="194" y="580"/>
                  <a:pt x="194" y="603"/>
                </a:cubicBezTo>
                <a:lnTo>
                  <a:pt x="194" y="606"/>
                </a:lnTo>
                <a:lnTo>
                  <a:pt x="194" y="610"/>
                </a:lnTo>
                <a:lnTo>
                  <a:pt x="194" y="615"/>
                </a:lnTo>
                <a:lnTo>
                  <a:pt x="194" y="617"/>
                </a:lnTo>
                <a:lnTo>
                  <a:pt x="98" y="617"/>
                </a:lnTo>
                <a:lnTo>
                  <a:pt x="98" y="616"/>
                </a:lnTo>
                <a:lnTo>
                  <a:pt x="98" y="613"/>
                </a:lnTo>
                <a:lnTo>
                  <a:pt x="146" y="661"/>
                </a:lnTo>
                <a:lnTo>
                  <a:pt x="145" y="661"/>
                </a:lnTo>
                <a:lnTo>
                  <a:pt x="193" y="605"/>
                </a:lnTo>
                <a:lnTo>
                  <a:pt x="193" y="608"/>
                </a:lnTo>
                <a:cubicBezTo>
                  <a:pt x="194" y="611"/>
                  <a:pt x="194" y="613"/>
                  <a:pt x="194" y="616"/>
                </a:cubicBezTo>
                <a:lnTo>
                  <a:pt x="194" y="621"/>
                </a:lnTo>
                <a:lnTo>
                  <a:pt x="194" y="625"/>
                </a:lnTo>
                <a:lnTo>
                  <a:pt x="194" y="627"/>
                </a:lnTo>
                <a:lnTo>
                  <a:pt x="98" y="627"/>
                </a:lnTo>
                <a:lnTo>
                  <a:pt x="98" y="626"/>
                </a:lnTo>
                <a:lnTo>
                  <a:pt x="98" y="623"/>
                </a:lnTo>
                <a:lnTo>
                  <a:pt x="98" y="617"/>
                </a:lnTo>
                <a:lnTo>
                  <a:pt x="146" y="665"/>
                </a:lnTo>
                <a:lnTo>
                  <a:pt x="145" y="665"/>
                </a:lnTo>
                <a:lnTo>
                  <a:pt x="193" y="617"/>
                </a:lnTo>
                <a:lnTo>
                  <a:pt x="193" y="620"/>
                </a:lnTo>
                <a:lnTo>
                  <a:pt x="193" y="636"/>
                </a:lnTo>
                <a:lnTo>
                  <a:pt x="192" y="645"/>
                </a:lnTo>
                <a:lnTo>
                  <a:pt x="192" y="648"/>
                </a:lnTo>
                <a:cubicBezTo>
                  <a:pt x="188" y="673"/>
                  <a:pt x="166" y="691"/>
                  <a:pt x="141" y="689"/>
                </a:cubicBezTo>
                <a:cubicBezTo>
                  <a:pt x="116" y="688"/>
                  <a:pt x="96" y="667"/>
                  <a:pt x="96" y="641"/>
                </a:cubicBezTo>
                <a:lnTo>
                  <a:pt x="97" y="634"/>
                </a:lnTo>
                <a:lnTo>
                  <a:pt x="97" y="635"/>
                </a:lnTo>
                <a:lnTo>
                  <a:pt x="97" y="627"/>
                </a:lnTo>
                <a:lnTo>
                  <a:pt x="98" y="635"/>
                </a:lnTo>
                <a:lnTo>
                  <a:pt x="97" y="632"/>
                </a:lnTo>
                <a:lnTo>
                  <a:pt x="99" y="639"/>
                </a:lnTo>
                <a:lnTo>
                  <a:pt x="98" y="638"/>
                </a:lnTo>
                <a:lnTo>
                  <a:pt x="190" y="607"/>
                </a:lnTo>
                <a:lnTo>
                  <a:pt x="191" y="612"/>
                </a:lnTo>
                <a:cubicBezTo>
                  <a:pt x="193" y="619"/>
                  <a:pt x="194" y="626"/>
                  <a:pt x="193" y="633"/>
                </a:cubicBezTo>
                <a:lnTo>
                  <a:pt x="191" y="645"/>
                </a:lnTo>
                <a:lnTo>
                  <a:pt x="190" y="652"/>
                </a:lnTo>
                <a:lnTo>
                  <a:pt x="143" y="593"/>
                </a:lnTo>
                <a:lnTo>
                  <a:pt x="143" y="593"/>
                </a:lnTo>
                <a:lnTo>
                  <a:pt x="96" y="649"/>
                </a:lnTo>
                <a:lnTo>
                  <a:pt x="96" y="650"/>
                </a:lnTo>
                <a:lnTo>
                  <a:pt x="96" y="648"/>
                </a:lnTo>
                <a:lnTo>
                  <a:pt x="187" y="654"/>
                </a:lnTo>
                <a:lnTo>
                  <a:pt x="186" y="657"/>
                </a:lnTo>
                <a:lnTo>
                  <a:pt x="185" y="659"/>
                </a:lnTo>
                <a:cubicBezTo>
                  <a:pt x="178" y="678"/>
                  <a:pt x="160" y="689"/>
                  <a:pt x="140" y="689"/>
                </a:cubicBezTo>
                <a:cubicBezTo>
                  <a:pt x="121" y="689"/>
                  <a:pt x="103" y="678"/>
                  <a:pt x="96" y="659"/>
                </a:cubicBezTo>
                <a:lnTo>
                  <a:pt x="95" y="657"/>
                </a:lnTo>
                <a:lnTo>
                  <a:pt x="98" y="664"/>
                </a:lnTo>
                <a:lnTo>
                  <a:pt x="97" y="661"/>
                </a:lnTo>
                <a:lnTo>
                  <a:pt x="186" y="636"/>
                </a:lnTo>
                <a:lnTo>
                  <a:pt x="186" y="641"/>
                </a:lnTo>
                <a:lnTo>
                  <a:pt x="186" y="646"/>
                </a:lnTo>
                <a:cubicBezTo>
                  <a:pt x="186" y="672"/>
                  <a:pt x="164" y="694"/>
                  <a:pt x="138" y="694"/>
                </a:cubicBezTo>
                <a:lnTo>
                  <a:pt x="137" y="694"/>
                </a:lnTo>
                <a:lnTo>
                  <a:pt x="136" y="694"/>
                </a:lnTo>
                <a:lnTo>
                  <a:pt x="184" y="642"/>
                </a:lnTo>
                <a:lnTo>
                  <a:pt x="184" y="646"/>
                </a:lnTo>
                <a:lnTo>
                  <a:pt x="185" y="650"/>
                </a:lnTo>
                <a:lnTo>
                  <a:pt x="89" y="655"/>
                </a:lnTo>
                <a:lnTo>
                  <a:pt x="89" y="654"/>
                </a:lnTo>
                <a:lnTo>
                  <a:pt x="89" y="661"/>
                </a:lnTo>
                <a:lnTo>
                  <a:pt x="89" y="658"/>
                </a:lnTo>
                <a:lnTo>
                  <a:pt x="89" y="655"/>
                </a:lnTo>
                <a:cubicBezTo>
                  <a:pt x="88" y="653"/>
                  <a:pt x="88" y="650"/>
                  <a:pt x="88" y="647"/>
                </a:cubicBezTo>
                <a:lnTo>
                  <a:pt x="88" y="646"/>
                </a:lnTo>
                <a:lnTo>
                  <a:pt x="184" y="646"/>
                </a:lnTo>
                <a:lnTo>
                  <a:pt x="184" y="648"/>
                </a:lnTo>
                <a:lnTo>
                  <a:pt x="184" y="653"/>
                </a:lnTo>
                <a:lnTo>
                  <a:pt x="184" y="657"/>
                </a:lnTo>
                <a:lnTo>
                  <a:pt x="184" y="660"/>
                </a:lnTo>
                <a:lnTo>
                  <a:pt x="90" y="645"/>
                </a:lnTo>
                <a:lnTo>
                  <a:pt x="90" y="646"/>
                </a:lnTo>
                <a:lnTo>
                  <a:pt x="91" y="642"/>
                </a:lnTo>
                <a:lnTo>
                  <a:pt x="137" y="703"/>
                </a:lnTo>
                <a:lnTo>
                  <a:pt x="136" y="703"/>
                </a:lnTo>
                <a:lnTo>
                  <a:pt x="184" y="655"/>
                </a:lnTo>
                <a:lnTo>
                  <a:pt x="184" y="658"/>
                </a:lnTo>
                <a:cubicBezTo>
                  <a:pt x="184" y="662"/>
                  <a:pt x="184" y="666"/>
                  <a:pt x="183" y="670"/>
                </a:cubicBezTo>
                <a:lnTo>
                  <a:pt x="183" y="672"/>
                </a:lnTo>
                <a:cubicBezTo>
                  <a:pt x="177" y="696"/>
                  <a:pt x="154" y="711"/>
                  <a:pt x="130" y="708"/>
                </a:cubicBezTo>
                <a:cubicBezTo>
                  <a:pt x="106" y="705"/>
                  <a:pt x="88" y="685"/>
                  <a:pt x="88" y="660"/>
                </a:cubicBezTo>
                <a:lnTo>
                  <a:pt x="88" y="658"/>
                </a:lnTo>
                <a:lnTo>
                  <a:pt x="88" y="655"/>
                </a:lnTo>
                <a:lnTo>
                  <a:pt x="184" y="655"/>
                </a:lnTo>
                <a:lnTo>
                  <a:pt x="184" y="660"/>
                </a:lnTo>
                <a:lnTo>
                  <a:pt x="184" y="665"/>
                </a:lnTo>
                <a:lnTo>
                  <a:pt x="136" y="617"/>
                </a:lnTo>
                <a:lnTo>
                  <a:pt x="136" y="617"/>
                </a:lnTo>
                <a:cubicBezTo>
                  <a:pt x="163" y="617"/>
                  <a:pt x="184" y="638"/>
                  <a:pt x="184" y="665"/>
                </a:cubicBezTo>
                <a:lnTo>
                  <a:pt x="184" y="668"/>
                </a:lnTo>
                <a:lnTo>
                  <a:pt x="184" y="670"/>
                </a:lnTo>
                <a:lnTo>
                  <a:pt x="88" y="670"/>
                </a:lnTo>
                <a:lnTo>
                  <a:pt x="88" y="667"/>
                </a:lnTo>
                <a:lnTo>
                  <a:pt x="88" y="665"/>
                </a:lnTo>
                <a:lnTo>
                  <a:pt x="184" y="665"/>
                </a:lnTo>
                <a:lnTo>
                  <a:pt x="184" y="667"/>
                </a:lnTo>
                <a:lnTo>
                  <a:pt x="184" y="670"/>
                </a:lnTo>
                <a:lnTo>
                  <a:pt x="184" y="673"/>
                </a:lnTo>
                <a:lnTo>
                  <a:pt x="184" y="674"/>
                </a:lnTo>
                <a:lnTo>
                  <a:pt x="88" y="674"/>
                </a:lnTo>
                <a:lnTo>
                  <a:pt x="88" y="672"/>
                </a:lnTo>
                <a:lnTo>
                  <a:pt x="88" y="667"/>
                </a:lnTo>
                <a:lnTo>
                  <a:pt x="88" y="662"/>
                </a:lnTo>
                <a:lnTo>
                  <a:pt x="88" y="660"/>
                </a:lnTo>
                <a:lnTo>
                  <a:pt x="184" y="660"/>
                </a:lnTo>
                <a:lnTo>
                  <a:pt x="184" y="662"/>
                </a:lnTo>
                <a:lnTo>
                  <a:pt x="184" y="667"/>
                </a:lnTo>
                <a:lnTo>
                  <a:pt x="184" y="672"/>
                </a:lnTo>
                <a:lnTo>
                  <a:pt x="184" y="674"/>
                </a:lnTo>
                <a:lnTo>
                  <a:pt x="88" y="674"/>
                </a:lnTo>
                <a:lnTo>
                  <a:pt x="88" y="673"/>
                </a:lnTo>
                <a:lnTo>
                  <a:pt x="88" y="670"/>
                </a:lnTo>
                <a:lnTo>
                  <a:pt x="88" y="666"/>
                </a:lnTo>
                <a:lnTo>
                  <a:pt x="88" y="665"/>
                </a:lnTo>
                <a:lnTo>
                  <a:pt x="184" y="674"/>
                </a:lnTo>
                <a:lnTo>
                  <a:pt x="183" y="677"/>
                </a:lnTo>
                <a:lnTo>
                  <a:pt x="184" y="667"/>
                </a:lnTo>
                <a:lnTo>
                  <a:pt x="184" y="672"/>
                </a:lnTo>
                <a:lnTo>
                  <a:pt x="184" y="676"/>
                </a:lnTo>
                <a:lnTo>
                  <a:pt x="184" y="679"/>
                </a:lnTo>
                <a:cubicBezTo>
                  <a:pt x="184" y="699"/>
                  <a:pt x="172" y="716"/>
                  <a:pt x="154" y="724"/>
                </a:cubicBezTo>
                <a:cubicBezTo>
                  <a:pt x="136" y="731"/>
                  <a:pt x="116" y="727"/>
                  <a:pt x="102" y="713"/>
                </a:cubicBezTo>
                <a:lnTo>
                  <a:pt x="102" y="713"/>
                </a:lnTo>
                <a:cubicBezTo>
                  <a:pt x="93" y="704"/>
                  <a:pt x="87" y="692"/>
                  <a:pt x="87" y="679"/>
                </a:cubicBezTo>
                <a:lnTo>
                  <a:pt x="87" y="677"/>
                </a:lnTo>
                <a:lnTo>
                  <a:pt x="87" y="675"/>
                </a:lnTo>
                <a:lnTo>
                  <a:pt x="87" y="674"/>
                </a:lnTo>
                <a:lnTo>
                  <a:pt x="183" y="674"/>
                </a:lnTo>
                <a:lnTo>
                  <a:pt x="183" y="677"/>
                </a:lnTo>
                <a:lnTo>
                  <a:pt x="183" y="682"/>
                </a:lnTo>
                <a:lnTo>
                  <a:pt x="183" y="686"/>
                </a:lnTo>
                <a:lnTo>
                  <a:pt x="183" y="689"/>
                </a:lnTo>
                <a:lnTo>
                  <a:pt x="93" y="668"/>
                </a:lnTo>
                <a:lnTo>
                  <a:pt x="93" y="667"/>
                </a:lnTo>
                <a:lnTo>
                  <a:pt x="88" y="688"/>
                </a:lnTo>
                <a:lnTo>
                  <a:pt x="88" y="685"/>
                </a:lnTo>
                <a:cubicBezTo>
                  <a:pt x="88" y="683"/>
                  <a:pt x="88" y="680"/>
                  <a:pt x="88" y="678"/>
                </a:cubicBezTo>
                <a:lnTo>
                  <a:pt x="89" y="675"/>
                </a:lnTo>
                <a:lnTo>
                  <a:pt x="88" y="681"/>
                </a:lnTo>
                <a:lnTo>
                  <a:pt x="88" y="679"/>
                </a:lnTo>
                <a:cubicBezTo>
                  <a:pt x="88" y="656"/>
                  <a:pt x="106" y="636"/>
                  <a:pt x="129" y="632"/>
                </a:cubicBezTo>
                <a:cubicBezTo>
                  <a:pt x="152" y="628"/>
                  <a:pt x="175" y="642"/>
                  <a:pt x="182" y="664"/>
                </a:cubicBezTo>
                <a:lnTo>
                  <a:pt x="183" y="666"/>
                </a:lnTo>
                <a:cubicBezTo>
                  <a:pt x="185" y="673"/>
                  <a:pt x="186" y="681"/>
                  <a:pt x="184" y="689"/>
                </a:cubicBezTo>
                <a:lnTo>
                  <a:pt x="184" y="692"/>
                </a:lnTo>
                <a:cubicBezTo>
                  <a:pt x="180" y="715"/>
                  <a:pt x="160" y="732"/>
                  <a:pt x="136" y="732"/>
                </a:cubicBezTo>
                <a:lnTo>
                  <a:pt x="136" y="732"/>
                </a:lnTo>
                <a:lnTo>
                  <a:pt x="136" y="636"/>
                </a:lnTo>
                <a:lnTo>
                  <a:pt x="137" y="636"/>
                </a:lnTo>
                <a:lnTo>
                  <a:pt x="137" y="732"/>
                </a:lnTo>
                <a:lnTo>
                  <a:pt x="136" y="732"/>
                </a:lnTo>
                <a:lnTo>
                  <a:pt x="184" y="684"/>
                </a:lnTo>
                <a:lnTo>
                  <a:pt x="184" y="691"/>
                </a:lnTo>
                <a:lnTo>
                  <a:pt x="184" y="698"/>
                </a:lnTo>
                <a:cubicBezTo>
                  <a:pt x="184" y="725"/>
                  <a:pt x="163" y="746"/>
                  <a:pt x="136" y="746"/>
                </a:cubicBezTo>
                <a:lnTo>
                  <a:pt x="135" y="746"/>
                </a:lnTo>
                <a:lnTo>
                  <a:pt x="183" y="698"/>
                </a:lnTo>
                <a:lnTo>
                  <a:pt x="183" y="701"/>
                </a:lnTo>
                <a:lnTo>
                  <a:pt x="183" y="703"/>
                </a:lnTo>
                <a:lnTo>
                  <a:pt x="87" y="703"/>
                </a:lnTo>
                <a:lnTo>
                  <a:pt x="87" y="698"/>
                </a:lnTo>
                <a:lnTo>
                  <a:pt x="87" y="693"/>
                </a:lnTo>
                <a:cubicBezTo>
                  <a:pt x="87" y="669"/>
                  <a:pt x="106" y="649"/>
                  <a:pt x="130" y="646"/>
                </a:cubicBezTo>
                <a:cubicBezTo>
                  <a:pt x="154" y="643"/>
                  <a:pt x="176" y="658"/>
                  <a:pt x="182" y="682"/>
                </a:cubicBezTo>
                <a:lnTo>
                  <a:pt x="183" y="688"/>
                </a:lnTo>
                <a:lnTo>
                  <a:pt x="184" y="691"/>
                </a:lnTo>
                <a:cubicBezTo>
                  <a:pt x="184" y="693"/>
                  <a:pt x="184" y="696"/>
                  <a:pt x="184" y="698"/>
                </a:cubicBezTo>
                <a:lnTo>
                  <a:pt x="184" y="701"/>
                </a:lnTo>
                <a:lnTo>
                  <a:pt x="184" y="706"/>
                </a:lnTo>
                <a:lnTo>
                  <a:pt x="184" y="710"/>
                </a:lnTo>
                <a:lnTo>
                  <a:pt x="184" y="713"/>
                </a:lnTo>
                <a:lnTo>
                  <a:pt x="88" y="713"/>
                </a:lnTo>
                <a:lnTo>
                  <a:pt x="88" y="712"/>
                </a:lnTo>
                <a:lnTo>
                  <a:pt x="88" y="708"/>
                </a:lnTo>
                <a:lnTo>
                  <a:pt x="89" y="716"/>
                </a:lnTo>
                <a:lnTo>
                  <a:pt x="89" y="713"/>
                </a:lnTo>
                <a:cubicBezTo>
                  <a:pt x="88" y="711"/>
                  <a:pt x="88" y="708"/>
                  <a:pt x="88" y="705"/>
                </a:cubicBezTo>
                <a:lnTo>
                  <a:pt x="88" y="703"/>
                </a:lnTo>
                <a:lnTo>
                  <a:pt x="182" y="719"/>
                </a:lnTo>
                <a:lnTo>
                  <a:pt x="181" y="720"/>
                </a:lnTo>
                <a:lnTo>
                  <a:pt x="183" y="705"/>
                </a:lnTo>
                <a:lnTo>
                  <a:pt x="183" y="708"/>
                </a:lnTo>
                <a:cubicBezTo>
                  <a:pt x="183" y="710"/>
                  <a:pt x="183" y="713"/>
                  <a:pt x="183" y="715"/>
                </a:cubicBezTo>
                <a:lnTo>
                  <a:pt x="182" y="718"/>
                </a:lnTo>
                <a:cubicBezTo>
                  <a:pt x="181" y="725"/>
                  <a:pt x="179" y="732"/>
                  <a:pt x="175" y="738"/>
                </a:cubicBezTo>
                <a:lnTo>
                  <a:pt x="174" y="740"/>
                </a:lnTo>
                <a:cubicBezTo>
                  <a:pt x="162" y="757"/>
                  <a:pt x="140" y="765"/>
                  <a:pt x="120" y="759"/>
                </a:cubicBezTo>
                <a:cubicBezTo>
                  <a:pt x="100" y="753"/>
                  <a:pt x="86" y="734"/>
                  <a:pt x="86" y="713"/>
                </a:cubicBezTo>
                <a:lnTo>
                  <a:pt x="86" y="713"/>
                </a:lnTo>
                <a:lnTo>
                  <a:pt x="86" y="709"/>
                </a:lnTo>
                <a:cubicBezTo>
                  <a:pt x="83" y="686"/>
                  <a:pt x="98" y="664"/>
                  <a:pt x="120" y="657"/>
                </a:cubicBezTo>
                <a:cubicBezTo>
                  <a:pt x="142" y="651"/>
                  <a:pt x="166" y="661"/>
                  <a:pt x="176" y="682"/>
                </a:cubicBezTo>
                <a:lnTo>
                  <a:pt x="177" y="683"/>
                </a:lnTo>
                <a:cubicBezTo>
                  <a:pt x="180" y="690"/>
                  <a:pt x="182" y="697"/>
                  <a:pt x="182" y="704"/>
                </a:cubicBezTo>
                <a:lnTo>
                  <a:pt x="182" y="708"/>
                </a:lnTo>
                <a:lnTo>
                  <a:pt x="182" y="715"/>
                </a:lnTo>
                <a:lnTo>
                  <a:pt x="182" y="722"/>
                </a:lnTo>
                <a:lnTo>
                  <a:pt x="86" y="722"/>
                </a:lnTo>
                <a:lnTo>
                  <a:pt x="86" y="721"/>
                </a:lnTo>
                <a:lnTo>
                  <a:pt x="86" y="728"/>
                </a:lnTo>
                <a:lnTo>
                  <a:pt x="86" y="724"/>
                </a:lnTo>
                <a:lnTo>
                  <a:pt x="133" y="765"/>
                </a:lnTo>
                <a:lnTo>
                  <a:pt x="133" y="765"/>
                </a:lnTo>
                <a:cubicBezTo>
                  <a:pt x="119" y="765"/>
                  <a:pt x="105" y="759"/>
                  <a:pt x="96" y="748"/>
                </a:cubicBezTo>
                <a:cubicBezTo>
                  <a:pt x="87" y="738"/>
                  <a:pt x="83" y="723"/>
                  <a:pt x="86" y="710"/>
                </a:cubicBezTo>
                <a:lnTo>
                  <a:pt x="86" y="707"/>
                </a:lnTo>
                <a:lnTo>
                  <a:pt x="85" y="714"/>
                </a:lnTo>
                <a:lnTo>
                  <a:pt x="85" y="713"/>
                </a:lnTo>
                <a:lnTo>
                  <a:pt x="181" y="719"/>
                </a:lnTo>
                <a:lnTo>
                  <a:pt x="181" y="721"/>
                </a:lnTo>
                <a:lnTo>
                  <a:pt x="180" y="727"/>
                </a:lnTo>
                <a:cubicBezTo>
                  <a:pt x="180" y="732"/>
                  <a:pt x="178" y="737"/>
                  <a:pt x="176" y="742"/>
                </a:cubicBezTo>
                <a:lnTo>
                  <a:pt x="174" y="746"/>
                </a:lnTo>
                <a:lnTo>
                  <a:pt x="130" y="679"/>
                </a:lnTo>
                <a:lnTo>
                  <a:pt x="131" y="679"/>
                </a:lnTo>
                <a:lnTo>
                  <a:pt x="83" y="727"/>
                </a:lnTo>
                <a:lnTo>
                  <a:pt x="83" y="724"/>
                </a:lnTo>
                <a:lnTo>
                  <a:pt x="83" y="722"/>
                </a:lnTo>
                <a:lnTo>
                  <a:pt x="177" y="738"/>
                </a:lnTo>
                <a:lnTo>
                  <a:pt x="176" y="739"/>
                </a:lnTo>
                <a:lnTo>
                  <a:pt x="175" y="742"/>
                </a:lnTo>
                <a:lnTo>
                  <a:pt x="177" y="727"/>
                </a:lnTo>
                <a:lnTo>
                  <a:pt x="177" y="732"/>
                </a:lnTo>
                <a:cubicBezTo>
                  <a:pt x="177" y="758"/>
                  <a:pt x="156" y="780"/>
                  <a:pt x="129" y="780"/>
                </a:cubicBezTo>
                <a:lnTo>
                  <a:pt x="128" y="780"/>
                </a:lnTo>
                <a:lnTo>
                  <a:pt x="175" y="720"/>
                </a:lnTo>
                <a:lnTo>
                  <a:pt x="176" y="722"/>
                </a:lnTo>
                <a:cubicBezTo>
                  <a:pt x="176" y="726"/>
                  <a:pt x="177" y="730"/>
                  <a:pt x="177" y="734"/>
                </a:cubicBezTo>
                <a:lnTo>
                  <a:pt x="177" y="736"/>
                </a:lnTo>
                <a:cubicBezTo>
                  <a:pt x="177" y="763"/>
                  <a:pt x="155" y="784"/>
                  <a:pt x="129" y="784"/>
                </a:cubicBezTo>
                <a:lnTo>
                  <a:pt x="128" y="784"/>
                </a:lnTo>
                <a:lnTo>
                  <a:pt x="173" y="754"/>
                </a:lnTo>
                <a:lnTo>
                  <a:pt x="171" y="759"/>
                </a:lnTo>
                <a:cubicBezTo>
                  <a:pt x="163" y="778"/>
                  <a:pt x="146" y="789"/>
                  <a:pt x="126" y="789"/>
                </a:cubicBezTo>
                <a:lnTo>
                  <a:pt x="125" y="789"/>
                </a:lnTo>
                <a:cubicBezTo>
                  <a:pt x="102" y="789"/>
                  <a:pt x="81" y="773"/>
                  <a:pt x="78" y="749"/>
                </a:cubicBezTo>
                <a:lnTo>
                  <a:pt x="77" y="746"/>
                </a:lnTo>
                <a:cubicBezTo>
                  <a:pt x="77" y="744"/>
                  <a:pt x="76" y="741"/>
                  <a:pt x="76" y="738"/>
                </a:cubicBezTo>
                <a:lnTo>
                  <a:pt x="76" y="736"/>
                </a:lnTo>
                <a:lnTo>
                  <a:pt x="172" y="736"/>
                </a:lnTo>
                <a:lnTo>
                  <a:pt x="172" y="738"/>
                </a:lnTo>
                <a:lnTo>
                  <a:pt x="172" y="741"/>
                </a:lnTo>
                <a:cubicBezTo>
                  <a:pt x="172" y="747"/>
                  <a:pt x="172" y="752"/>
                  <a:pt x="170" y="757"/>
                </a:cubicBezTo>
                <a:lnTo>
                  <a:pt x="169" y="761"/>
                </a:lnTo>
                <a:cubicBezTo>
                  <a:pt x="162" y="781"/>
                  <a:pt x="144" y="794"/>
                  <a:pt x="123" y="794"/>
                </a:cubicBezTo>
                <a:lnTo>
                  <a:pt x="121" y="794"/>
                </a:lnTo>
                <a:lnTo>
                  <a:pt x="169" y="741"/>
                </a:lnTo>
                <a:lnTo>
                  <a:pt x="170" y="746"/>
                </a:lnTo>
                <a:cubicBezTo>
                  <a:pt x="171" y="760"/>
                  <a:pt x="167" y="773"/>
                  <a:pt x="158" y="783"/>
                </a:cubicBezTo>
                <a:cubicBezTo>
                  <a:pt x="148" y="793"/>
                  <a:pt x="136" y="799"/>
                  <a:pt x="122" y="799"/>
                </a:cubicBezTo>
                <a:lnTo>
                  <a:pt x="121" y="799"/>
                </a:lnTo>
                <a:lnTo>
                  <a:pt x="120" y="799"/>
                </a:lnTo>
                <a:lnTo>
                  <a:pt x="168" y="751"/>
                </a:lnTo>
                <a:lnTo>
                  <a:pt x="168" y="754"/>
                </a:lnTo>
                <a:lnTo>
                  <a:pt x="168" y="755"/>
                </a:lnTo>
                <a:cubicBezTo>
                  <a:pt x="168" y="781"/>
                  <a:pt x="149" y="802"/>
                  <a:pt x="123" y="803"/>
                </a:cubicBezTo>
                <a:cubicBezTo>
                  <a:pt x="98" y="805"/>
                  <a:pt x="76" y="786"/>
                  <a:pt x="73" y="761"/>
                </a:cubicBezTo>
                <a:lnTo>
                  <a:pt x="73" y="760"/>
                </a:lnTo>
                <a:lnTo>
                  <a:pt x="72" y="755"/>
                </a:lnTo>
                <a:lnTo>
                  <a:pt x="166" y="758"/>
                </a:lnTo>
                <a:lnTo>
                  <a:pt x="166" y="756"/>
                </a:lnTo>
                <a:lnTo>
                  <a:pt x="166" y="756"/>
                </a:lnTo>
                <a:lnTo>
                  <a:pt x="165" y="761"/>
                </a:lnTo>
                <a:cubicBezTo>
                  <a:pt x="164" y="770"/>
                  <a:pt x="161" y="778"/>
                  <a:pt x="155" y="785"/>
                </a:cubicBezTo>
                <a:lnTo>
                  <a:pt x="151" y="790"/>
                </a:lnTo>
                <a:cubicBezTo>
                  <a:pt x="142" y="802"/>
                  <a:pt x="128" y="808"/>
                  <a:pt x="113" y="808"/>
                </a:cubicBezTo>
                <a:lnTo>
                  <a:pt x="112" y="808"/>
                </a:lnTo>
                <a:lnTo>
                  <a:pt x="112" y="712"/>
                </a:lnTo>
                <a:lnTo>
                  <a:pt x="113" y="712"/>
                </a:lnTo>
                <a:cubicBezTo>
                  <a:pt x="128" y="712"/>
                  <a:pt x="141" y="719"/>
                  <a:pt x="151" y="730"/>
                </a:cubicBezTo>
                <a:cubicBezTo>
                  <a:pt x="160" y="741"/>
                  <a:pt x="163" y="756"/>
                  <a:pt x="161" y="770"/>
                </a:cubicBezTo>
                <a:lnTo>
                  <a:pt x="160" y="775"/>
                </a:lnTo>
                <a:lnTo>
                  <a:pt x="159" y="777"/>
                </a:lnTo>
                <a:cubicBezTo>
                  <a:pt x="153" y="800"/>
                  <a:pt x="131" y="816"/>
                  <a:pt x="107" y="813"/>
                </a:cubicBezTo>
                <a:cubicBezTo>
                  <a:pt x="83" y="810"/>
                  <a:pt x="64" y="789"/>
                  <a:pt x="64" y="765"/>
                </a:cubicBezTo>
                <a:lnTo>
                  <a:pt x="64" y="762"/>
                </a:lnTo>
                <a:lnTo>
                  <a:pt x="64" y="760"/>
                </a:lnTo>
                <a:lnTo>
                  <a:pt x="160" y="760"/>
                </a:lnTo>
                <a:lnTo>
                  <a:pt x="160" y="763"/>
                </a:lnTo>
                <a:lnTo>
                  <a:pt x="160" y="767"/>
                </a:lnTo>
                <a:lnTo>
                  <a:pt x="160" y="772"/>
                </a:lnTo>
                <a:lnTo>
                  <a:pt x="160" y="774"/>
                </a:lnTo>
                <a:lnTo>
                  <a:pt x="64" y="774"/>
                </a:lnTo>
                <a:lnTo>
                  <a:pt x="64" y="773"/>
                </a:lnTo>
                <a:lnTo>
                  <a:pt x="64" y="770"/>
                </a:lnTo>
                <a:lnTo>
                  <a:pt x="64" y="766"/>
                </a:lnTo>
                <a:lnTo>
                  <a:pt x="67" y="782"/>
                </a:lnTo>
                <a:lnTo>
                  <a:pt x="66" y="780"/>
                </a:lnTo>
                <a:lnTo>
                  <a:pt x="160" y="765"/>
                </a:lnTo>
                <a:lnTo>
                  <a:pt x="160" y="769"/>
                </a:lnTo>
                <a:lnTo>
                  <a:pt x="160" y="774"/>
                </a:lnTo>
                <a:lnTo>
                  <a:pt x="112" y="726"/>
                </a:lnTo>
                <a:lnTo>
                  <a:pt x="112" y="726"/>
                </a:lnTo>
                <a:lnTo>
                  <a:pt x="66" y="763"/>
                </a:lnTo>
                <a:lnTo>
                  <a:pt x="66" y="761"/>
                </a:lnTo>
                <a:lnTo>
                  <a:pt x="65" y="772"/>
                </a:lnTo>
                <a:lnTo>
                  <a:pt x="65" y="770"/>
                </a:lnTo>
                <a:lnTo>
                  <a:pt x="113" y="818"/>
                </a:lnTo>
                <a:lnTo>
                  <a:pt x="112" y="818"/>
                </a:lnTo>
                <a:lnTo>
                  <a:pt x="159" y="761"/>
                </a:lnTo>
                <a:lnTo>
                  <a:pt x="160" y="763"/>
                </a:lnTo>
                <a:cubicBezTo>
                  <a:pt x="160" y="766"/>
                  <a:pt x="160" y="769"/>
                  <a:pt x="160" y="772"/>
                </a:cubicBezTo>
                <a:lnTo>
                  <a:pt x="160" y="774"/>
                </a:lnTo>
                <a:lnTo>
                  <a:pt x="64" y="774"/>
                </a:lnTo>
                <a:lnTo>
                  <a:pt x="64" y="772"/>
                </a:lnTo>
                <a:lnTo>
                  <a:pt x="64" y="770"/>
                </a:lnTo>
                <a:lnTo>
                  <a:pt x="112" y="818"/>
                </a:lnTo>
                <a:lnTo>
                  <a:pt x="112" y="818"/>
                </a:lnTo>
                <a:lnTo>
                  <a:pt x="160" y="770"/>
                </a:lnTo>
                <a:lnTo>
                  <a:pt x="160" y="774"/>
                </a:lnTo>
                <a:lnTo>
                  <a:pt x="160" y="780"/>
                </a:lnTo>
                <a:lnTo>
                  <a:pt x="160" y="785"/>
                </a:lnTo>
                <a:lnTo>
                  <a:pt x="159" y="779"/>
                </a:lnTo>
                <a:lnTo>
                  <a:pt x="160" y="782"/>
                </a:lnTo>
                <a:lnTo>
                  <a:pt x="79" y="755"/>
                </a:lnTo>
                <a:lnTo>
                  <a:pt x="79" y="755"/>
                </a:lnTo>
                <a:lnTo>
                  <a:pt x="70" y="767"/>
                </a:lnTo>
                <a:lnTo>
                  <a:pt x="72" y="764"/>
                </a:lnTo>
                <a:lnTo>
                  <a:pt x="69" y="770"/>
                </a:lnTo>
                <a:lnTo>
                  <a:pt x="71" y="764"/>
                </a:lnTo>
                <a:cubicBezTo>
                  <a:pt x="77" y="745"/>
                  <a:pt x="96" y="731"/>
                  <a:pt x="116" y="731"/>
                </a:cubicBezTo>
                <a:lnTo>
                  <a:pt x="117" y="731"/>
                </a:lnTo>
                <a:cubicBezTo>
                  <a:pt x="138" y="731"/>
                  <a:pt x="156" y="745"/>
                  <a:pt x="163" y="764"/>
                </a:cubicBezTo>
                <a:lnTo>
                  <a:pt x="164" y="769"/>
                </a:lnTo>
                <a:cubicBezTo>
                  <a:pt x="166" y="776"/>
                  <a:pt x="167" y="783"/>
                  <a:pt x="166" y="790"/>
                </a:cubicBezTo>
                <a:lnTo>
                  <a:pt x="165" y="798"/>
                </a:lnTo>
                <a:lnTo>
                  <a:pt x="164" y="805"/>
                </a:lnTo>
                <a:cubicBezTo>
                  <a:pt x="160" y="830"/>
                  <a:pt x="138" y="848"/>
                  <a:pt x="113" y="846"/>
                </a:cubicBezTo>
                <a:cubicBezTo>
                  <a:pt x="88" y="845"/>
                  <a:pt x="68" y="824"/>
                  <a:pt x="68" y="798"/>
                </a:cubicBezTo>
                <a:lnTo>
                  <a:pt x="68" y="796"/>
                </a:lnTo>
                <a:lnTo>
                  <a:pt x="68" y="793"/>
                </a:lnTo>
                <a:cubicBezTo>
                  <a:pt x="68" y="770"/>
                  <a:pt x="85" y="751"/>
                  <a:pt x="107" y="746"/>
                </a:cubicBezTo>
                <a:cubicBezTo>
                  <a:pt x="130" y="742"/>
                  <a:pt x="152" y="754"/>
                  <a:pt x="161" y="776"/>
                </a:cubicBezTo>
                <a:lnTo>
                  <a:pt x="162" y="778"/>
                </a:lnTo>
                <a:cubicBezTo>
                  <a:pt x="163" y="781"/>
                  <a:pt x="164" y="784"/>
                  <a:pt x="165" y="787"/>
                </a:cubicBezTo>
                <a:lnTo>
                  <a:pt x="165" y="789"/>
                </a:lnTo>
                <a:cubicBezTo>
                  <a:pt x="170" y="813"/>
                  <a:pt x="156" y="836"/>
                  <a:pt x="134" y="844"/>
                </a:cubicBezTo>
                <a:cubicBezTo>
                  <a:pt x="111" y="852"/>
                  <a:pt x="86" y="841"/>
                  <a:pt x="75" y="820"/>
                </a:cubicBezTo>
                <a:lnTo>
                  <a:pt x="73" y="815"/>
                </a:lnTo>
                <a:lnTo>
                  <a:pt x="74" y="817"/>
                </a:lnTo>
                <a:lnTo>
                  <a:pt x="73" y="816"/>
                </a:lnTo>
                <a:lnTo>
                  <a:pt x="161" y="783"/>
                </a:lnTo>
                <a:lnTo>
                  <a:pt x="161" y="789"/>
                </a:lnTo>
                <a:lnTo>
                  <a:pt x="162" y="794"/>
                </a:lnTo>
                <a:cubicBezTo>
                  <a:pt x="163" y="802"/>
                  <a:pt x="161" y="810"/>
                  <a:pt x="158" y="818"/>
                </a:cubicBezTo>
                <a:lnTo>
                  <a:pt x="156" y="822"/>
                </a:lnTo>
                <a:lnTo>
                  <a:pt x="112" y="755"/>
                </a:lnTo>
                <a:lnTo>
                  <a:pt x="112" y="755"/>
                </a:lnTo>
                <a:cubicBezTo>
                  <a:pt x="137" y="755"/>
                  <a:pt x="158" y="774"/>
                  <a:pt x="160" y="798"/>
                </a:cubicBezTo>
                <a:lnTo>
                  <a:pt x="161" y="803"/>
                </a:lnTo>
                <a:lnTo>
                  <a:pt x="101" y="761"/>
                </a:lnTo>
                <a:lnTo>
                  <a:pt x="103" y="761"/>
                </a:lnTo>
                <a:cubicBezTo>
                  <a:pt x="112" y="759"/>
                  <a:pt x="121" y="759"/>
                  <a:pt x="130" y="762"/>
                </a:cubicBezTo>
                <a:lnTo>
                  <a:pt x="132" y="762"/>
                </a:lnTo>
                <a:cubicBezTo>
                  <a:pt x="148" y="768"/>
                  <a:pt x="161" y="782"/>
                  <a:pt x="164" y="799"/>
                </a:cubicBezTo>
                <a:lnTo>
                  <a:pt x="165" y="805"/>
                </a:lnTo>
                <a:cubicBezTo>
                  <a:pt x="165" y="808"/>
                  <a:pt x="165" y="811"/>
                  <a:pt x="165" y="813"/>
                </a:cubicBezTo>
                <a:lnTo>
                  <a:pt x="165" y="817"/>
                </a:lnTo>
                <a:lnTo>
                  <a:pt x="69" y="817"/>
                </a:lnTo>
                <a:lnTo>
                  <a:pt x="69" y="816"/>
                </a:lnTo>
                <a:lnTo>
                  <a:pt x="69" y="812"/>
                </a:lnTo>
                <a:lnTo>
                  <a:pt x="69" y="809"/>
                </a:lnTo>
                <a:lnTo>
                  <a:pt x="69" y="808"/>
                </a:lnTo>
                <a:lnTo>
                  <a:pt x="165" y="808"/>
                </a:lnTo>
                <a:lnTo>
                  <a:pt x="165" y="810"/>
                </a:lnTo>
                <a:lnTo>
                  <a:pt x="165" y="819"/>
                </a:lnTo>
                <a:lnTo>
                  <a:pt x="165" y="819"/>
                </a:lnTo>
                <a:lnTo>
                  <a:pt x="165" y="822"/>
                </a:lnTo>
                <a:cubicBezTo>
                  <a:pt x="165" y="846"/>
                  <a:pt x="148" y="866"/>
                  <a:pt x="125" y="869"/>
                </a:cubicBezTo>
                <a:cubicBezTo>
                  <a:pt x="101" y="873"/>
                  <a:pt x="79" y="859"/>
                  <a:pt x="71" y="837"/>
                </a:cubicBezTo>
                <a:lnTo>
                  <a:pt x="71" y="836"/>
                </a:lnTo>
                <a:cubicBezTo>
                  <a:pt x="69" y="831"/>
                  <a:pt x="68" y="826"/>
                  <a:pt x="68" y="820"/>
                </a:cubicBezTo>
                <a:lnTo>
                  <a:pt x="68" y="817"/>
                </a:lnTo>
                <a:cubicBezTo>
                  <a:pt x="68" y="791"/>
                  <a:pt x="90" y="769"/>
                  <a:pt x="116" y="769"/>
                </a:cubicBezTo>
                <a:lnTo>
                  <a:pt x="117" y="769"/>
                </a:lnTo>
                <a:lnTo>
                  <a:pt x="69" y="817"/>
                </a:lnTo>
                <a:lnTo>
                  <a:pt x="69" y="814"/>
                </a:lnTo>
                <a:lnTo>
                  <a:pt x="69" y="812"/>
                </a:lnTo>
                <a:lnTo>
                  <a:pt x="165" y="812"/>
                </a:lnTo>
                <a:lnTo>
                  <a:pt x="165" y="823"/>
                </a:lnTo>
                <a:lnTo>
                  <a:pt x="165" y="827"/>
                </a:lnTo>
                <a:cubicBezTo>
                  <a:pt x="162" y="853"/>
                  <a:pt x="140" y="871"/>
                  <a:pt x="114" y="870"/>
                </a:cubicBezTo>
                <a:cubicBezTo>
                  <a:pt x="89" y="868"/>
                  <a:pt x="69" y="847"/>
                  <a:pt x="69" y="822"/>
                </a:cubicBezTo>
                <a:lnTo>
                  <a:pt x="69" y="820"/>
                </a:lnTo>
                <a:lnTo>
                  <a:pt x="69" y="817"/>
                </a:lnTo>
                <a:cubicBezTo>
                  <a:pt x="69" y="793"/>
                  <a:pt x="87" y="772"/>
                  <a:pt x="112" y="770"/>
                </a:cubicBezTo>
                <a:cubicBezTo>
                  <a:pt x="136" y="767"/>
                  <a:pt x="159" y="783"/>
                  <a:pt x="164" y="807"/>
                </a:cubicBezTo>
                <a:lnTo>
                  <a:pt x="166" y="817"/>
                </a:lnTo>
                <a:lnTo>
                  <a:pt x="166" y="822"/>
                </a:lnTo>
                <a:cubicBezTo>
                  <a:pt x="168" y="836"/>
                  <a:pt x="163" y="849"/>
                  <a:pt x="154" y="859"/>
                </a:cubicBezTo>
                <a:cubicBezTo>
                  <a:pt x="145" y="869"/>
                  <a:pt x="132" y="875"/>
                  <a:pt x="118" y="875"/>
                </a:cubicBezTo>
                <a:lnTo>
                  <a:pt x="117" y="875"/>
                </a:lnTo>
                <a:lnTo>
                  <a:pt x="116" y="875"/>
                </a:lnTo>
                <a:lnTo>
                  <a:pt x="164" y="818"/>
                </a:lnTo>
                <a:lnTo>
                  <a:pt x="165" y="827"/>
                </a:lnTo>
                <a:lnTo>
                  <a:pt x="166" y="831"/>
                </a:lnTo>
                <a:lnTo>
                  <a:pt x="70" y="836"/>
                </a:lnTo>
                <a:lnTo>
                  <a:pt x="70" y="835"/>
                </a:lnTo>
                <a:lnTo>
                  <a:pt x="70" y="832"/>
                </a:lnTo>
                <a:lnTo>
                  <a:pt x="70" y="839"/>
                </a:lnTo>
                <a:lnTo>
                  <a:pt x="70" y="835"/>
                </a:lnTo>
                <a:cubicBezTo>
                  <a:pt x="70" y="833"/>
                  <a:pt x="69" y="831"/>
                  <a:pt x="69" y="828"/>
                </a:cubicBezTo>
                <a:lnTo>
                  <a:pt x="69" y="827"/>
                </a:lnTo>
                <a:lnTo>
                  <a:pt x="165" y="827"/>
                </a:lnTo>
                <a:lnTo>
                  <a:pt x="165" y="828"/>
                </a:lnTo>
                <a:lnTo>
                  <a:pt x="165" y="831"/>
                </a:lnTo>
                <a:lnTo>
                  <a:pt x="165" y="825"/>
                </a:lnTo>
                <a:lnTo>
                  <a:pt x="165" y="828"/>
                </a:lnTo>
                <a:lnTo>
                  <a:pt x="164" y="820"/>
                </a:lnTo>
                <a:lnTo>
                  <a:pt x="164" y="821"/>
                </a:lnTo>
                <a:lnTo>
                  <a:pt x="71" y="841"/>
                </a:lnTo>
                <a:lnTo>
                  <a:pt x="70" y="837"/>
                </a:lnTo>
                <a:lnTo>
                  <a:pt x="70" y="832"/>
                </a:lnTo>
                <a:lnTo>
                  <a:pt x="165" y="827"/>
                </a:lnTo>
                <a:lnTo>
                  <a:pt x="165" y="828"/>
                </a:lnTo>
                <a:cubicBezTo>
                  <a:pt x="165" y="830"/>
                  <a:pt x="165" y="833"/>
                  <a:pt x="165" y="835"/>
                </a:cubicBezTo>
                <a:lnTo>
                  <a:pt x="165" y="836"/>
                </a:lnTo>
                <a:lnTo>
                  <a:pt x="164" y="837"/>
                </a:lnTo>
                <a:lnTo>
                  <a:pt x="164" y="841"/>
                </a:lnTo>
                <a:lnTo>
                  <a:pt x="70" y="829"/>
                </a:lnTo>
                <a:lnTo>
                  <a:pt x="70" y="830"/>
                </a:lnTo>
                <a:lnTo>
                  <a:pt x="70" y="827"/>
                </a:lnTo>
                <a:cubicBezTo>
                  <a:pt x="75" y="803"/>
                  <a:pt x="98" y="786"/>
                  <a:pt x="122" y="789"/>
                </a:cubicBezTo>
                <a:cubicBezTo>
                  <a:pt x="147" y="791"/>
                  <a:pt x="165" y="812"/>
                  <a:pt x="165" y="836"/>
                </a:cubicBezTo>
                <a:lnTo>
                  <a:pt x="165" y="839"/>
                </a:lnTo>
                <a:lnTo>
                  <a:pt x="165" y="841"/>
                </a:lnTo>
                <a:lnTo>
                  <a:pt x="69" y="841"/>
                </a:lnTo>
                <a:lnTo>
                  <a:pt x="69" y="839"/>
                </a:lnTo>
                <a:lnTo>
                  <a:pt x="70" y="848"/>
                </a:lnTo>
                <a:lnTo>
                  <a:pt x="70" y="846"/>
                </a:lnTo>
                <a:cubicBezTo>
                  <a:pt x="67" y="832"/>
                  <a:pt x="71" y="817"/>
                  <a:pt x="80" y="806"/>
                </a:cubicBezTo>
                <a:cubicBezTo>
                  <a:pt x="89" y="795"/>
                  <a:pt x="103" y="788"/>
                  <a:pt x="117" y="788"/>
                </a:cubicBezTo>
                <a:lnTo>
                  <a:pt x="117" y="788"/>
                </a:lnTo>
                <a:lnTo>
                  <a:pt x="117" y="884"/>
                </a:lnTo>
                <a:lnTo>
                  <a:pt x="117" y="884"/>
                </a:lnTo>
                <a:lnTo>
                  <a:pt x="165" y="836"/>
                </a:lnTo>
                <a:lnTo>
                  <a:pt x="165" y="847"/>
                </a:lnTo>
                <a:lnTo>
                  <a:pt x="164" y="851"/>
                </a:lnTo>
                <a:cubicBezTo>
                  <a:pt x="162" y="870"/>
                  <a:pt x="149" y="886"/>
                  <a:pt x="132" y="892"/>
                </a:cubicBezTo>
                <a:lnTo>
                  <a:pt x="130" y="892"/>
                </a:lnTo>
                <a:cubicBezTo>
                  <a:pt x="120" y="895"/>
                  <a:pt x="110" y="895"/>
                  <a:pt x="100" y="892"/>
                </a:cubicBezTo>
                <a:lnTo>
                  <a:pt x="98" y="892"/>
                </a:lnTo>
                <a:lnTo>
                  <a:pt x="113" y="894"/>
                </a:lnTo>
                <a:lnTo>
                  <a:pt x="112" y="894"/>
                </a:lnTo>
                <a:cubicBezTo>
                  <a:pt x="88" y="894"/>
                  <a:pt x="67" y="876"/>
                  <a:pt x="64" y="852"/>
                </a:cubicBezTo>
                <a:cubicBezTo>
                  <a:pt x="61" y="828"/>
                  <a:pt x="77" y="805"/>
                  <a:pt x="100" y="799"/>
                </a:cubicBezTo>
                <a:lnTo>
                  <a:pt x="102" y="799"/>
                </a:lnTo>
                <a:cubicBezTo>
                  <a:pt x="109" y="797"/>
                  <a:pt x="116" y="797"/>
                  <a:pt x="123" y="798"/>
                </a:cubicBezTo>
                <a:lnTo>
                  <a:pt x="126" y="799"/>
                </a:lnTo>
                <a:cubicBezTo>
                  <a:pt x="148" y="803"/>
                  <a:pt x="164" y="823"/>
                  <a:pt x="164" y="846"/>
                </a:cubicBezTo>
                <a:lnTo>
                  <a:pt x="164" y="849"/>
                </a:lnTo>
                <a:lnTo>
                  <a:pt x="164" y="853"/>
                </a:lnTo>
                <a:lnTo>
                  <a:pt x="164" y="857"/>
                </a:lnTo>
                <a:lnTo>
                  <a:pt x="164" y="860"/>
                </a:lnTo>
                <a:cubicBezTo>
                  <a:pt x="164" y="879"/>
                  <a:pt x="153" y="897"/>
                  <a:pt x="135" y="904"/>
                </a:cubicBezTo>
                <a:cubicBezTo>
                  <a:pt x="117" y="912"/>
                  <a:pt x="96" y="908"/>
                  <a:pt x="83" y="894"/>
                </a:cubicBezTo>
                <a:lnTo>
                  <a:pt x="82" y="893"/>
                </a:lnTo>
                <a:cubicBezTo>
                  <a:pt x="74" y="886"/>
                  <a:pt x="70" y="876"/>
                  <a:pt x="68" y="865"/>
                </a:cubicBezTo>
                <a:lnTo>
                  <a:pt x="68" y="859"/>
                </a:lnTo>
                <a:lnTo>
                  <a:pt x="68" y="857"/>
                </a:lnTo>
                <a:lnTo>
                  <a:pt x="67" y="854"/>
                </a:lnTo>
                <a:lnTo>
                  <a:pt x="81" y="880"/>
                </a:lnTo>
                <a:lnTo>
                  <a:pt x="80" y="880"/>
                </a:lnTo>
                <a:lnTo>
                  <a:pt x="161" y="854"/>
                </a:lnTo>
                <a:lnTo>
                  <a:pt x="161" y="857"/>
                </a:lnTo>
                <a:lnTo>
                  <a:pt x="161" y="849"/>
                </a:lnTo>
                <a:lnTo>
                  <a:pt x="161" y="858"/>
                </a:lnTo>
                <a:lnTo>
                  <a:pt x="161" y="860"/>
                </a:lnTo>
                <a:lnTo>
                  <a:pt x="161" y="865"/>
                </a:lnTo>
                <a:lnTo>
                  <a:pt x="161" y="869"/>
                </a:lnTo>
                <a:cubicBezTo>
                  <a:pt x="161" y="889"/>
                  <a:pt x="149" y="906"/>
                  <a:pt x="131" y="914"/>
                </a:cubicBezTo>
                <a:cubicBezTo>
                  <a:pt x="113" y="921"/>
                  <a:pt x="93" y="917"/>
                  <a:pt x="79" y="903"/>
                </a:cubicBezTo>
                <a:lnTo>
                  <a:pt x="77" y="901"/>
                </a:lnTo>
                <a:lnTo>
                  <a:pt x="84" y="907"/>
                </a:lnTo>
                <a:lnTo>
                  <a:pt x="81" y="905"/>
                </a:lnTo>
                <a:lnTo>
                  <a:pt x="154" y="875"/>
                </a:lnTo>
                <a:lnTo>
                  <a:pt x="153" y="880"/>
                </a:lnTo>
                <a:lnTo>
                  <a:pt x="154" y="869"/>
                </a:lnTo>
                <a:lnTo>
                  <a:pt x="154" y="874"/>
                </a:lnTo>
                <a:lnTo>
                  <a:pt x="58" y="874"/>
                </a:lnTo>
                <a:lnTo>
                  <a:pt x="58" y="872"/>
                </a:lnTo>
                <a:lnTo>
                  <a:pt x="58" y="869"/>
                </a:lnTo>
                <a:lnTo>
                  <a:pt x="106" y="917"/>
                </a:lnTo>
                <a:lnTo>
                  <a:pt x="105" y="917"/>
                </a:lnTo>
                <a:lnTo>
                  <a:pt x="153" y="869"/>
                </a:lnTo>
                <a:lnTo>
                  <a:pt x="153" y="872"/>
                </a:lnTo>
                <a:lnTo>
                  <a:pt x="152" y="861"/>
                </a:lnTo>
                <a:lnTo>
                  <a:pt x="153" y="863"/>
                </a:lnTo>
                <a:lnTo>
                  <a:pt x="61" y="857"/>
                </a:lnTo>
                <a:lnTo>
                  <a:pt x="64" y="850"/>
                </a:lnTo>
                <a:lnTo>
                  <a:pt x="66" y="845"/>
                </a:lnTo>
                <a:cubicBezTo>
                  <a:pt x="76" y="823"/>
                  <a:pt x="102" y="811"/>
                  <a:pt x="126" y="820"/>
                </a:cubicBezTo>
                <a:cubicBezTo>
                  <a:pt x="149" y="828"/>
                  <a:pt x="163" y="852"/>
                  <a:pt x="157" y="877"/>
                </a:cubicBezTo>
                <a:lnTo>
                  <a:pt x="157" y="876"/>
                </a:lnTo>
                <a:lnTo>
                  <a:pt x="156" y="879"/>
                </a:lnTo>
                <a:cubicBezTo>
                  <a:pt x="151" y="903"/>
                  <a:pt x="129" y="920"/>
                  <a:pt x="104" y="917"/>
                </a:cubicBezTo>
                <a:cubicBezTo>
                  <a:pt x="80" y="915"/>
                  <a:pt x="61" y="894"/>
                  <a:pt x="61" y="869"/>
                </a:cubicBezTo>
                <a:lnTo>
                  <a:pt x="61" y="867"/>
                </a:lnTo>
                <a:lnTo>
                  <a:pt x="61" y="865"/>
                </a:lnTo>
                <a:lnTo>
                  <a:pt x="157" y="865"/>
                </a:lnTo>
                <a:lnTo>
                  <a:pt x="157" y="874"/>
                </a:lnTo>
                <a:lnTo>
                  <a:pt x="156" y="879"/>
                </a:lnTo>
                <a:cubicBezTo>
                  <a:pt x="154" y="905"/>
                  <a:pt x="132" y="924"/>
                  <a:pt x="106" y="922"/>
                </a:cubicBezTo>
                <a:cubicBezTo>
                  <a:pt x="81" y="921"/>
                  <a:pt x="60" y="900"/>
                  <a:pt x="60" y="874"/>
                </a:cubicBezTo>
                <a:lnTo>
                  <a:pt x="60" y="873"/>
                </a:lnTo>
                <a:lnTo>
                  <a:pt x="60" y="869"/>
                </a:lnTo>
                <a:lnTo>
                  <a:pt x="61" y="877"/>
                </a:lnTo>
                <a:lnTo>
                  <a:pt x="61" y="874"/>
                </a:lnTo>
                <a:lnTo>
                  <a:pt x="62" y="882"/>
                </a:lnTo>
                <a:lnTo>
                  <a:pt x="62" y="880"/>
                </a:lnTo>
                <a:lnTo>
                  <a:pt x="151" y="884"/>
                </a:lnTo>
                <a:lnTo>
                  <a:pt x="148" y="891"/>
                </a:lnTo>
                <a:lnTo>
                  <a:pt x="146" y="896"/>
                </a:lnTo>
                <a:cubicBezTo>
                  <a:pt x="138" y="912"/>
                  <a:pt x="121" y="922"/>
                  <a:pt x="103" y="922"/>
                </a:cubicBezTo>
                <a:lnTo>
                  <a:pt x="102" y="922"/>
                </a:lnTo>
                <a:lnTo>
                  <a:pt x="150" y="870"/>
                </a:lnTo>
                <a:lnTo>
                  <a:pt x="150" y="874"/>
                </a:lnTo>
                <a:lnTo>
                  <a:pt x="151" y="879"/>
                </a:lnTo>
                <a:cubicBezTo>
                  <a:pt x="154" y="904"/>
                  <a:pt x="136" y="927"/>
                  <a:pt x="110" y="931"/>
                </a:cubicBezTo>
                <a:cubicBezTo>
                  <a:pt x="85" y="935"/>
                  <a:pt x="61" y="919"/>
                  <a:pt x="56" y="893"/>
                </a:cubicBezTo>
                <a:lnTo>
                  <a:pt x="55" y="891"/>
                </a:lnTo>
                <a:lnTo>
                  <a:pt x="55" y="888"/>
                </a:lnTo>
                <a:cubicBezTo>
                  <a:pt x="50" y="864"/>
                  <a:pt x="65" y="839"/>
                  <a:pt x="90" y="833"/>
                </a:cubicBezTo>
                <a:cubicBezTo>
                  <a:pt x="114" y="826"/>
                  <a:pt x="139" y="840"/>
                  <a:pt x="148" y="864"/>
                </a:cubicBezTo>
                <a:lnTo>
                  <a:pt x="148" y="865"/>
                </a:lnTo>
                <a:cubicBezTo>
                  <a:pt x="149" y="868"/>
                  <a:pt x="150" y="871"/>
                  <a:pt x="150" y="874"/>
                </a:cubicBezTo>
                <a:lnTo>
                  <a:pt x="150" y="877"/>
                </a:lnTo>
                <a:cubicBezTo>
                  <a:pt x="151" y="879"/>
                  <a:pt x="151" y="882"/>
                  <a:pt x="151" y="884"/>
                </a:cubicBezTo>
                <a:lnTo>
                  <a:pt x="151" y="889"/>
                </a:lnTo>
                <a:lnTo>
                  <a:pt x="151" y="893"/>
                </a:lnTo>
                <a:cubicBezTo>
                  <a:pt x="151" y="920"/>
                  <a:pt x="129" y="941"/>
                  <a:pt x="103" y="941"/>
                </a:cubicBezTo>
                <a:lnTo>
                  <a:pt x="102" y="941"/>
                </a:lnTo>
                <a:cubicBezTo>
                  <a:pt x="77" y="941"/>
                  <a:pt x="57" y="923"/>
                  <a:pt x="54" y="898"/>
                </a:cubicBezTo>
                <a:lnTo>
                  <a:pt x="54" y="894"/>
                </a:lnTo>
                <a:lnTo>
                  <a:pt x="53" y="889"/>
                </a:lnTo>
                <a:lnTo>
                  <a:pt x="149" y="884"/>
                </a:lnTo>
                <a:lnTo>
                  <a:pt x="149" y="886"/>
                </a:lnTo>
                <a:lnTo>
                  <a:pt x="148" y="877"/>
                </a:lnTo>
                <a:lnTo>
                  <a:pt x="149" y="879"/>
                </a:lnTo>
                <a:lnTo>
                  <a:pt x="53" y="888"/>
                </a:lnTo>
                <a:lnTo>
                  <a:pt x="53" y="885"/>
                </a:lnTo>
                <a:lnTo>
                  <a:pt x="53" y="884"/>
                </a:lnTo>
                <a:lnTo>
                  <a:pt x="149" y="884"/>
                </a:lnTo>
                <a:lnTo>
                  <a:pt x="149" y="892"/>
                </a:lnTo>
                <a:lnTo>
                  <a:pt x="149" y="891"/>
                </a:lnTo>
                <a:lnTo>
                  <a:pt x="149" y="895"/>
                </a:lnTo>
                <a:cubicBezTo>
                  <a:pt x="149" y="899"/>
                  <a:pt x="149" y="902"/>
                  <a:pt x="148" y="905"/>
                </a:cubicBezTo>
                <a:lnTo>
                  <a:pt x="148" y="907"/>
                </a:lnTo>
                <a:cubicBezTo>
                  <a:pt x="143" y="932"/>
                  <a:pt x="120" y="948"/>
                  <a:pt x="96" y="946"/>
                </a:cubicBezTo>
                <a:cubicBezTo>
                  <a:pt x="71" y="943"/>
                  <a:pt x="52" y="923"/>
                  <a:pt x="52" y="898"/>
                </a:cubicBezTo>
                <a:lnTo>
                  <a:pt x="52" y="896"/>
                </a:lnTo>
                <a:lnTo>
                  <a:pt x="52" y="893"/>
                </a:lnTo>
                <a:lnTo>
                  <a:pt x="100" y="941"/>
                </a:lnTo>
                <a:lnTo>
                  <a:pt x="100" y="941"/>
                </a:lnTo>
                <a:lnTo>
                  <a:pt x="147" y="884"/>
                </a:lnTo>
                <a:lnTo>
                  <a:pt x="148" y="887"/>
                </a:lnTo>
                <a:cubicBezTo>
                  <a:pt x="148" y="890"/>
                  <a:pt x="148" y="893"/>
                  <a:pt x="148" y="896"/>
                </a:cubicBezTo>
                <a:lnTo>
                  <a:pt x="148" y="898"/>
                </a:lnTo>
                <a:cubicBezTo>
                  <a:pt x="148" y="923"/>
                  <a:pt x="129" y="944"/>
                  <a:pt x="104" y="946"/>
                </a:cubicBezTo>
                <a:cubicBezTo>
                  <a:pt x="80" y="948"/>
                  <a:pt x="57" y="930"/>
                  <a:pt x="53" y="906"/>
                </a:cubicBezTo>
                <a:lnTo>
                  <a:pt x="53" y="903"/>
                </a:lnTo>
                <a:lnTo>
                  <a:pt x="60" y="922"/>
                </a:lnTo>
                <a:lnTo>
                  <a:pt x="59" y="920"/>
                </a:lnTo>
                <a:lnTo>
                  <a:pt x="147" y="893"/>
                </a:lnTo>
                <a:lnTo>
                  <a:pt x="147" y="897"/>
                </a:lnTo>
                <a:lnTo>
                  <a:pt x="147" y="903"/>
                </a:lnTo>
                <a:cubicBezTo>
                  <a:pt x="147" y="909"/>
                  <a:pt x="146" y="914"/>
                  <a:pt x="144" y="919"/>
                </a:cubicBezTo>
                <a:lnTo>
                  <a:pt x="142" y="925"/>
                </a:lnTo>
                <a:cubicBezTo>
                  <a:pt x="141" y="928"/>
                  <a:pt x="139" y="931"/>
                  <a:pt x="138" y="934"/>
                </a:cubicBezTo>
                <a:lnTo>
                  <a:pt x="135" y="938"/>
                </a:lnTo>
                <a:cubicBezTo>
                  <a:pt x="125" y="954"/>
                  <a:pt x="106" y="963"/>
                  <a:pt x="87" y="960"/>
                </a:cubicBezTo>
                <a:cubicBezTo>
                  <a:pt x="68" y="957"/>
                  <a:pt x="53" y="943"/>
                  <a:pt x="48" y="924"/>
                </a:cubicBezTo>
                <a:lnTo>
                  <a:pt x="47" y="922"/>
                </a:lnTo>
                <a:cubicBezTo>
                  <a:pt x="46" y="918"/>
                  <a:pt x="46" y="914"/>
                  <a:pt x="46" y="910"/>
                </a:cubicBezTo>
                <a:lnTo>
                  <a:pt x="46" y="907"/>
                </a:lnTo>
                <a:lnTo>
                  <a:pt x="94" y="955"/>
                </a:lnTo>
                <a:lnTo>
                  <a:pt x="93" y="955"/>
                </a:lnTo>
                <a:lnTo>
                  <a:pt x="139" y="894"/>
                </a:lnTo>
                <a:lnTo>
                  <a:pt x="141" y="899"/>
                </a:lnTo>
                <a:cubicBezTo>
                  <a:pt x="145" y="913"/>
                  <a:pt x="143" y="929"/>
                  <a:pt x="133" y="941"/>
                </a:cubicBezTo>
                <a:cubicBezTo>
                  <a:pt x="124" y="953"/>
                  <a:pt x="110" y="960"/>
                  <a:pt x="95" y="960"/>
                </a:cubicBezTo>
                <a:lnTo>
                  <a:pt x="94" y="960"/>
                </a:lnTo>
                <a:cubicBezTo>
                  <a:pt x="68" y="960"/>
                  <a:pt x="46" y="939"/>
                  <a:pt x="46" y="912"/>
                </a:cubicBezTo>
                <a:lnTo>
                  <a:pt x="46" y="909"/>
                </a:lnTo>
                <a:lnTo>
                  <a:pt x="48" y="921"/>
                </a:lnTo>
                <a:lnTo>
                  <a:pt x="47" y="919"/>
                </a:lnTo>
                <a:lnTo>
                  <a:pt x="142" y="907"/>
                </a:lnTo>
                <a:lnTo>
                  <a:pt x="142" y="909"/>
                </a:lnTo>
                <a:lnTo>
                  <a:pt x="142" y="916"/>
                </a:lnTo>
                <a:lnTo>
                  <a:pt x="141" y="925"/>
                </a:lnTo>
                <a:lnTo>
                  <a:pt x="140" y="929"/>
                </a:lnTo>
                <a:cubicBezTo>
                  <a:pt x="137" y="952"/>
                  <a:pt x="118" y="969"/>
                  <a:pt x="94" y="970"/>
                </a:cubicBezTo>
                <a:cubicBezTo>
                  <a:pt x="71" y="971"/>
                  <a:pt x="50" y="954"/>
                  <a:pt x="46" y="931"/>
                </a:cubicBezTo>
                <a:lnTo>
                  <a:pt x="45" y="929"/>
                </a:lnTo>
                <a:cubicBezTo>
                  <a:pt x="45" y="926"/>
                  <a:pt x="44" y="923"/>
                  <a:pt x="44" y="919"/>
                </a:cubicBezTo>
                <a:lnTo>
                  <a:pt x="44" y="915"/>
                </a:lnTo>
                <a:lnTo>
                  <a:pt x="44" y="910"/>
                </a:lnTo>
                <a:lnTo>
                  <a:pt x="44" y="907"/>
                </a:lnTo>
                <a:cubicBezTo>
                  <a:pt x="44" y="882"/>
                  <a:pt x="64" y="861"/>
                  <a:pt x="89" y="860"/>
                </a:cubicBezTo>
                <a:cubicBezTo>
                  <a:pt x="114" y="858"/>
                  <a:pt x="136" y="876"/>
                  <a:pt x="140" y="901"/>
                </a:cubicBezTo>
                <a:lnTo>
                  <a:pt x="141" y="907"/>
                </a:lnTo>
                <a:lnTo>
                  <a:pt x="141" y="917"/>
                </a:lnTo>
                <a:lnTo>
                  <a:pt x="141" y="923"/>
                </a:lnTo>
                <a:lnTo>
                  <a:pt x="141" y="926"/>
                </a:lnTo>
                <a:lnTo>
                  <a:pt x="45" y="926"/>
                </a:lnTo>
                <a:lnTo>
                  <a:pt x="45" y="925"/>
                </a:lnTo>
                <a:lnTo>
                  <a:pt x="45" y="922"/>
                </a:lnTo>
                <a:lnTo>
                  <a:pt x="93" y="970"/>
                </a:lnTo>
                <a:lnTo>
                  <a:pt x="92" y="970"/>
                </a:lnTo>
                <a:lnTo>
                  <a:pt x="139" y="912"/>
                </a:lnTo>
                <a:lnTo>
                  <a:pt x="141" y="922"/>
                </a:lnTo>
                <a:lnTo>
                  <a:pt x="141" y="927"/>
                </a:lnTo>
                <a:cubicBezTo>
                  <a:pt x="143" y="940"/>
                  <a:pt x="138" y="954"/>
                  <a:pt x="129" y="964"/>
                </a:cubicBezTo>
                <a:cubicBezTo>
                  <a:pt x="120" y="974"/>
                  <a:pt x="107" y="979"/>
                  <a:pt x="93" y="979"/>
                </a:cubicBezTo>
                <a:lnTo>
                  <a:pt x="93" y="979"/>
                </a:lnTo>
                <a:cubicBezTo>
                  <a:pt x="66" y="979"/>
                  <a:pt x="45" y="958"/>
                  <a:pt x="45" y="931"/>
                </a:cubicBezTo>
                <a:lnTo>
                  <a:pt x="45" y="923"/>
                </a:lnTo>
                <a:lnTo>
                  <a:pt x="45" y="923"/>
                </a:lnTo>
                <a:lnTo>
                  <a:pt x="45" y="918"/>
                </a:lnTo>
                <a:lnTo>
                  <a:pt x="45" y="917"/>
                </a:lnTo>
                <a:lnTo>
                  <a:pt x="141" y="917"/>
                </a:lnTo>
                <a:lnTo>
                  <a:pt x="141" y="921"/>
                </a:lnTo>
                <a:lnTo>
                  <a:pt x="141" y="928"/>
                </a:lnTo>
                <a:lnTo>
                  <a:pt x="141" y="936"/>
                </a:lnTo>
                <a:lnTo>
                  <a:pt x="141" y="941"/>
                </a:lnTo>
                <a:lnTo>
                  <a:pt x="93" y="893"/>
                </a:lnTo>
                <a:lnTo>
                  <a:pt x="95" y="893"/>
                </a:lnTo>
                <a:lnTo>
                  <a:pt x="95" y="989"/>
                </a:lnTo>
                <a:lnTo>
                  <a:pt x="94" y="989"/>
                </a:lnTo>
                <a:cubicBezTo>
                  <a:pt x="70" y="989"/>
                  <a:pt x="50" y="971"/>
                  <a:pt x="46" y="948"/>
                </a:cubicBezTo>
                <a:lnTo>
                  <a:pt x="46" y="944"/>
                </a:lnTo>
                <a:lnTo>
                  <a:pt x="48" y="953"/>
                </a:lnTo>
                <a:lnTo>
                  <a:pt x="47" y="951"/>
                </a:lnTo>
                <a:lnTo>
                  <a:pt x="141" y="936"/>
                </a:lnTo>
                <a:lnTo>
                  <a:pt x="141" y="939"/>
                </a:lnTo>
                <a:lnTo>
                  <a:pt x="141" y="947"/>
                </a:lnTo>
                <a:lnTo>
                  <a:pt x="141" y="949"/>
                </a:lnTo>
                <a:lnTo>
                  <a:pt x="142" y="952"/>
                </a:lnTo>
                <a:lnTo>
                  <a:pt x="46" y="960"/>
                </a:lnTo>
                <a:lnTo>
                  <a:pt x="47" y="960"/>
                </a:lnTo>
                <a:lnTo>
                  <a:pt x="46" y="950"/>
                </a:lnTo>
                <a:lnTo>
                  <a:pt x="46" y="947"/>
                </a:lnTo>
                <a:lnTo>
                  <a:pt x="48" y="962"/>
                </a:lnTo>
                <a:lnTo>
                  <a:pt x="48" y="961"/>
                </a:lnTo>
                <a:lnTo>
                  <a:pt x="141" y="945"/>
                </a:lnTo>
                <a:lnTo>
                  <a:pt x="141" y="950"/>
                </a:lnTo>
                <a:lnTo>
                  <a:pt x="141" y="961"/>
                </a:lnTo>
                <a:lnTo>
                  <a:pt x="141" y="965"/>
                </a:lnTo>
                <a:cubicBezTo>
                  <a:pt x="140" y="970"/>
                  <a:pt x="138" y="976"/>
                  <a:pt x="136" y="980"/>
                </a:cubicBezTo>
                <a:lnTo>
                  <a:pt x="135" y="981"/>
                </a:lnTo>
                <a:cubicBezTo>
                  <a:pt x="125" y="1001"/>
                  <a:pt x="103" y="1012"/>
                  <a:pt x="81" y="1007"/>
                </a:cubicBezTo>
                <a:cubicBezTo>
                  <a:pt x="60" y="1002"/>
                  <a:pt x="44" y="982"/>
                  <a:pt x="44" y="960"/>
                </a:cubicBezTo>
                <a:lnTo>
                  <a:pt x="45" y="963"/>
                </a:lnTo>
                <a:lnTo>
                  <a:pt x="44" y="953"/>
                </a:lnTo>
                <a:lnTo>
                  <a:pt x="44" y="948"/>
                </a:lnTo>
                <a:lnTo>
                  <a:pt x="45" y="956"/>
                </a:lnTo>
                <a:lnTo>
                  <a:pt x="44" y="953"/>
                </a:lnTo>
                <a:lnTo>
                  <a:pt x="137" y="961"/>
                </a:lnTo>
                <a:lnTo>
                  <a:pt x="137" y="962"/>
                </a:lnTo>
                <a:lnTo>
                  <a:pt x="138" y="954"/>
                </a:lnTo>
                <a:lnTo>
                  <a:pt x="138" y="957"/>
                </a:lnTo>
                <a:cubicBezTo>
                  <a:pt x="135" y="981"/>
                  <a:pt x="114" y="998"/>
                  <a:pt x="90" y="998"/>
                </a:cubicBezTo>
                <a:lnTo>
                  <a:pt x="89" y="998"/>
                </a:lnTo>
                <a:lnTo>
                  <a:pt x="137" y="955"/>
                </a:lnTo>
                <a:lnTo>
                  <a:pt x="137" y="962"/>
                </a:lnTo>
                <a:lnTo>
                  <a:pt x="136" y="966"/>
                </a:lnTo>
                <a:cubicBezTo>
                  <a:pt x="133" y="991"/>
                  <a:pt x="111" y="1009"/>
                  <a:pt x="85" y="1008"/>
                </a:cubicBezTo>
                <a:cubicBezTo>
                  <a:pt x="60" y="1006"/>
                  <a:pt x="40" y="985"/>
                  <a:pt x="40" y="960"/>
                </a:cubicBezTo>
                <a:lnTo>
                  <a:pt x="40" y="958"/>
                </a:lnTo>
                <a:cubicBezTo>
                  <a:pt x="40" y="956"/>
                  <a:pt x="41" y="953"/>
                  <a:pt x="41" y="951"/>
                </a:cubicBezTo>
                <a:lnTo>
                  <a:pt x="42" y="948"/>
                </a:lnTo>
                <a:lnTo>
                  <a:pt x="41" y="955"/>
                </a:lnTo>
                <a:lnTo>
                  <a:pt x="41" y="952"/>
                </a:lnTo>
                <a:lnTo>
                  <a:pt x="41" y="950"/>
                </a:lnTo>
                <a:lnTo>
                  <a:pt x="137" y="956"/>
                </a:lnTo>
                <a:lnTo>
                  <a:pt x="136" y="954"/>
                </a:lnTo>
                <a:lnTo>
                  <a:pt x="136" y="955"/>
                </a:lnTo>
                <a:lnTo>
                  <a:pt x="137" y="959"/>
                </a:lnTo>
                <a:lnTo>
                  <a:pt x="89" y="916"/>
                </a:lnTo>
                <a:lnTo>
                  <a:pt x="89" y="916"/>
                </a:lnTo>
                <a:cubicBezTo>
                  <a:pt x="103" y="916"/>
                  <a:pt x="116" y="922"/>
                  <a:pt x="125" y="932"/>
                </a:cubicBezTo>
                <a:cubicBezTo>
                  <a:pt x="134" y="942"/>
                  <a:pt x="139" y="956"/>
                  <a:pt x="137" y="969"/>
                </a:cubicBezTo>
                <a:lnTo>
                  <a:pt x="137" y="974"/>
                </a:lnTo>
                <a:lnTo>
                  <a:pt x="137" y="964"/>
                </a:lnTo>
                <a:lnTo>
                  <a:pt x="137" y="969"/>
                </a:lnTo>
                <a:cubicBezTo>
                  <a:pt x="139" y="982"/>
                  <a:pt x="134" y="996"/>
                  <a:pt x="125" y="1006"/>
                </a:cubicBezTo>
                <a:cubicBezTo>
                  <a:pt x="116" y="1016"/>
                  <a:pt x="103" y="1022"/>
                  <a:pt x="89" y="1022"/>
                </a:cubicBezTo>
                <a:lnTo>
                  <a:pt x="89" y="1022"/>
                </a:lnTo>
                <a:cubicBezTo>
                  <a:pt x="62" y="1022"/>
                  <a:pt x="41" y="1000"/>
                  <a:pt x="41" y="974"/>
                </a:cubicBezTo>
                <a:lnTo>
                  <a:pt x="41" y="971"/>
                </a:lnTo>
                <a:lnTo>
                  <a:pt x="42" y="983"/>
                </a:lnTo>
                <a:lnTo>
                  <a:pt x="42" y="981"/>
                </a:lnTo>
                <a:lnTo>
                  <a:pt x="128" y="996"/>
                </a:lnTo>
                <a:lnTo>
                  <a:pt x="130" y="992"/>
                </a:lnTo>
                <a:lnTo>
                  <a:pt x="129" y="995"/>
                </a:lnTo>
                <a:lnTo>
                  <a:pt x="133" y="983"/>
                </a:lnTo>
                <a:lnTo>
                  <a:pt x="132" y="988"/>
                </a:lnTo>
                <a:cubicBezTo>
                  <a:pt x="128" y="1011"/>
                  <a:pt x="108" y="1027"/>
                  <a:pt x="85" y="1027"/>
                </a:cubicBezTo>
                <a:lnTo>
                  <a:pt x="84" y="1027"/>
                </a:lnTo>
                <a:lnTo>
                  <a:pt x="83" y="1027"/>
                </a:lnTo>
                <a:lnTo>
                  <a:pt x="82" y="1027"/>
                </a:lnTo>
                <a:lnTo>
                  <a:pt x="130" y="974"/>
                </a:lnTo>
                <a:lnTo>
                  <a:pt x="131" y="983"/>
                </a:lnTo>
                <a:lnTo>
                  <a:pt x="131" y="989"/>
                </a:lnTo>
                <a:lnTo>
                  <a:pt x="131" y="993"/>
                </a:lnTo>
                <a:lnTo>
                  <a:pt x="35" y="993"/>
                </a:lnTo>
                <a:lnTo>
                  <a:pt x="35" y="991"/>
                </a:lnTo>
                <a:lnTo>
                  <a:pt x="36" y="1000"/>
                </a:lnTo>
                <a:lnTo>
                  <a:pt x="35" y="998"/>
                </a:lnTo>
                <a:lnTo>
                  <a:pt x="130" y="979"/>
                </a:lnTo>
                <a:lnTo>
                  <a:pt x="130" y="982"/>
                </a:lnTo>
                <a:cubicBezTo>
                  <a:pt x="131" y="985"/>
                  <a:pt x="131" y="988"/>
                  <a:pt x="131" y="991"/>
                </a:cubicBezTo>
                <a:lnTo>
                  <a:pt x="131" y="993"/>
                </a:lnTo>
                <a:lnTo>
                  <a:pt x="35" y="993"/>
                </a:lnTo>
                <a:lnTo>
                  <a:pt x="35" y="991"/>
                </a:lnTo>
                <a:lnTo>
                  <a:pt x="36" y="999"/>
                </a:lnTo>
                <a:lnTo>
                  <a:pt x="35" y="996"/>
                </a:lnTo>
                <a:cubicBezTo>
                  <a:pt x="35" y="993"/>
                  <a:pt x="34" y="991"/>
                  <a:pt x="34" y="988"/>
                </a:cubicBezTo>
                <a:lnTo>
                  <a:pt x="34" y="984"/>
                </a:lnTo>
                <a:lnTo>
                  <a:pt x="40" y="1006"/>
                </a:lnTo>
                <a:lnTo>
                  <a:pt x="39" y="1005"/>
                </a:lnTo>
                <a:lnTo>
                  <a:pt x="130" y="983"/>
                </a:lnTo>
                <a:lnTo>
                  <a:pt x="130" y="986"/>
                </a:lnTo>
                <a:lnTo>
                  <a:pt x="130" y="990"/>
                </a:lnTo>
                <a:lnTo>
                  <a:pt x="130" y="995"/>
                </a:lnTo>
                <a:lnTo>
                  <a:pt x="130" y="998"/>
                </a:lnTo>
                <a:lnTo>
                  <a:pt x="34" y="998"/>
                </a:lnTo>
                <a:lnTo>
                  <a:pt x="34" y="997"/>
                </a:lnTo>
                <a:lnTo>
                  <a:pt x="34" y="993"/>
                </a:lnTo>
                <a:cubicBezTo>
                  <a:pt x="34" y="990"/>
                  <a:pt x="34" y="988"/>
                  <a:pt x="35" y="985"/>
                </a:cubicBezTo>
                <a:lnTo>
                  <a:pt x="35" y="982"/>
                </a:lnTo>
                <a:lnTo>
                  <a:pt x="34" y="990"/>
                </a:lnTo>
                <a:lnTo>
                  <a:pt x="34" y="988"/>
                </a:lnTo>
                <a:lnTo>
                  <a:pt x="128" y="1004"/>
                </a:lnTo>
                <a:lnTo>
                  <a:pt x="128" y="1005"/>
                </a:lnTo>
                <a:lnTo>
                  <a:pt x="129" y="998"/>
                </a:lnTo>
                <a:lnTo>
                  <a:pt x="127" y="1007"/>
                </a:lnTo>
                <a:lnTo>
                  <a:pt x="126" y="1012"/>
                </a:lnTo>
                <a:lnTo>
                  <a:pt x="127" y="989"/>
                </a:lnTo>
                <a:lnTo>
                  <a:pt x="128" y="992"/>
                </a:lnTo>
                <a:lnTo>
                  <a:pt x="129" y="996"/>
                </a:lnTo>
                <a:lnTo>
                  <a:pt x="34" y="1007"/>
                </a:lnTo>
                <a:lnTo>
                  <a:pt x="34" y="1006"/>
                </a:lnTo>
                <a:lnTo>
                  <a:pt x="35" y="1014"/>
                </a:lnTo>
                <a:lnTo>
                  <a:pt x="34" y="1010"/>
                </a:lnTo>
                <a:lnTo>
                  <a:pt x="33" y="1006"/>
                </a:lnTo>
                <a:cubicBezTo>
                  <a:pt x="33" y="1004"/>
                  <a:pt x="33" y="1002"/>
                  <a:pt x="33" y="999"/>
                </a:cubicBezTo>
                <a:lnTo>
                  <a:pt x="33" y="998"/>
                </a:lnTo>
                <a:lnTo>
                  <a:pt x="129" y="998"/>
                </a:lnTo>
                <a:lnTo>
                  <a:pt x="129" y="1002"/>
                </a:lnTo>
                <a:lnTo>
                  <a:pt x="129" y="1007"/>
                </a:lnTo>
                <a:lnTo>
                  <a:pt x="81" y="959"/>
                </a:lnTo>
                <a:lnTo>
                  <a:pt x="81" y="959"/>
                </a:lnTo>
                <a:lnTo>
                  <a:pt x="34" y="1003"/>
                </a:lnTo>
                <a:lnTo>
                  <a:pt x="34" y="998"/>
                </a:lnTo>
                <a:lnTo>
                  <a:pt x="34" y="1009"/>
                </a:lnTo>
                <a:lnTo>
                  <a:pt x="34" y="1006"/>
                </a:lnTo>
                <a:lnTo>
                  <a:pt x="39" y="1020"/>
                </a:lnTo>
                <a:lnTo>
                  <a:pt x="38" y="1019"/>
                </a:lnTo>
                <a:lnTo>
                  <a:pt x="129" y="998"/>
                </a:lnTo>
                <a:lnTo>
                  <a:pt x="129" y="1000"/>
                </a:lnTo>
                <a:lnTo>
                  <a:pt x="129" y="1000"/>
                </a:lnTo>
                <a:lnTo>
                  <a:pt x="129" y="1009"/>
                </a:lnTo>
                <a:lnTo>
                  <a:pt x="129" y="1012"/>
                </a:lnTo>
                <a:cubicBezTo>
                  <a:pt x="129" y="1036"/>
                  <a:pt x="112" y="1056"/>
                  <a:pt x="89" y="1059"/>
                </a:cubicBezTo>
                <a:cubicBezTo>
                  <a:pt x="66" y="1063"/>
                  <a:pt x="43" y="1049"/>
                  <a:pt x="36" y="1027"/>
                </a:cubicBezTo>
                <a:lnTo>
                  <a:pt x="35" y="1026"/>
                </a:lnTo>
                <a:cubicBezTo>
                  <a:pt x="35" y="1023"/>
                  <a:pt x="34" y="1021"/>
                  <a:pt x="34" y="1018"/>
                </a:cubicBezTo>
                <a:lnTo>
                  <a:pt x="33" y="1015"/>
                </a:lnTo>
                <a:cubicBezTo>
                  <a:pt x="29" y="990"/>
                  <a:pt x="45" y="966"/>
                  <a:pt x="71" y="960"/>
                </a:cubicBezTo>
                <a:cubicBezTo>
                  <a:pt x="96" y="955"/>
                  <a:pt x="121" y="971"/>
                  <a:pt x="127" y="996"/>
                </a:cubicBezTo>
                <a:lnTo>
                  <a:pt x="128" y="998"/>
                </a:lnTo>
                <a:cubicBezTo>
                  <a:pt x="128" y="1002"/>
                  <a:pt x="129" y="1006"/>
                  <a:pt x="129" y="1009"/>
                </a:cubicBezTo>
                <a:lnTo>
                  <a:pt x="129" y="1007"/>
                </a:lnTo>
                <a:lnTo>
                  <a:pt x="129" y="1012"/>
                </a:lnTo>
                <a:lnTo>
                  <a:pt x="33" y="1017"/>
                </a:lnTo>
                <a:lnTo>
                  <a:pt x="33" y="1012"/>
                </a:lnTo>
                <a:lnTo>
                  <a:pt x="33" y="1007"/>
                </a:lnTo>
                <a:lnTo>
                  <a:pt x="129" y="1007"/>
                </a:lnTo>
                <a:lnTo>
                  <a:pt x="129" y="1009"/>
                </a:lnTo>
                <a:cubicBezTo>
                  <a:pt x="129" y="1012"/>
                  <a:pt x="129" y="1014"/>
                  <a:pt x="129" y="1017"/>
                </a:cubicBezTo>
                <a:lnTo>
                  <a:pt x="128" y="1020"/>
                </a:lnTo>
                <a:lnTo>
                  <a:pt x="129" y="1012"/>
                </a:lnTo>
                <a:lnTo>
                  <a:pt x="129" y="1017"/>
                </a:lnTo>
                <a:lnTo>
                  <a:pt x="129" y="1020"/>
                </a:lnTo>
                <a:lnTo>
                  <a:pt x="129" y="1022"/>
                </a:lnTo>
                <a:lnTo>
                  <a:pt x="34" y="1010"/>
                </a:lnTo>
                <a:lnTo>
                  <a:pt x="35" y="1008"/>
                </a:lnTo>
                <a:lnTo>
                  <a:pt x="33" y="1020"/>
                </a:lnTo>
                <a:lnTo>
                  <a:pt x="33" y="1017"/>
                </a:lnTo>
                <a:lnTo>
                  <a:pt x="81" y="1065"/>
                </a:lnTo>
                <a:lnTo>
                  <a:pt x="80" y="1065"/>
                </a:lnTo>
                <a:lnTo>
                  <a:pt x="128" y="1013"/>
                </a:lnTo>
                <a:lnTo>
                  <a:pt x="128" y="1017"/>
                </a:lnTo>
                <a:lnTo>
                  <a:pt x="129" y="1021"/>
                </a:lnTo>
                <a:lnTo>
                  <a:pt x="33" y="1032"/>
                </a:lnTo>
                <a:lnTo>
                  <a:pt x="33" y="1027"/>
                </a:lnTo>
                <a:lnTo>
                  <a:pt x="32" y="1021"/>
                </a:lnTo>
                <a:lnTo>
                  <a:pt x="128" y="1017"/>
                </a:lnTo>
                <a:lnTo>
                  <a:pt x="128" y="1027"/>
                </a:lnTo>
                <a:lnTo>
                  <a:pt x="127" y="1026"/>
                </a:lnTo>
                <a:lnTo>
                  <a:pt x="127" y="1027"/>
                </a:lnTo>
                <a:lnTo>
                  <a:pt x="128" y="1031"/>
                </a:lnTo>
                <a:lnTo>
                  <a:pt x="128" y="1036"/>
                </a:lnTo>
                <a:lnTo>
                  <a:pt x="32" y="1041"/>
                </a:lnTo>
                <a:lnTo>
                  <a:pt x="32" y="1039"/>
                </a:lnTo>
                <a:lnTo>
                  <a:pt x="33" y="1046"/>
                </a:lnTo>
                <a:lnTo>
                  <a:pt x="32" y="1043"/>
                </a:lnTo>
                <a:cubicBezTo>
                  <a:pt x="32" y="1039"/>
                  <a:pt x="32" y="1036"/>
                  <a:pt x="32" y="1032"/>
                </a:cubicBezTo>
                <a:lnTo>
                  <a:pt x="32" y="1030"/>
                </a:lnTo>
                <a:lnTo>
                  <a:pt x="32" y="1027"/>
                </a:lnTo>
                <a:lnTo>
                  <a:pt x="32" y="1026"/>
                </a:lnTo>
                <a:lnTo>
                  <a:pt x="128" y="1026"/>
                </a:lnTo>
                <a:lnTo>
                  <a:pt x="128" y="1028"/>
                </a:lnTo>
                <a:cubicBezTo>
                  <a:pt x="128" y="1032"/>
                  <a:pt x="128" y="1035"/>
                  <a:pt x="127" y="1039"/>
                </a:cubicBezTo>
                <a:lnTo>
                  <a:pt x="127" y="1039"/>
                </a:lnTo>
                <a:lnTo>
                  <a:pt x="126" y="1047"/>
                </a:lnTo>
                <a:lnTo>
                  <a:pt x="126" y="1033"/>
                </a:lnTo>
                <a:lnTo>
                  <a:pt x="126" y="1036"/>
                </a:lnTo>
                <a:lnTo>
                  <a:pt x="125" y="1029"/>
                </a:lnTo>
                <a:lnTo>
                  <a:pt x="125" y="1030"/>
                </a:lnTo>
                <a:lnTo>
                  <a:pt x="31" y="1045"/>
                </a:lnTo>
                <a:lnTo>
                  <a:pt x="32" y="1046"/>
                </a:lnTo>
                <a:lnTo>
                  <a:pt x="31" y="1041"/>
                </a:lnTo>
                <a:lnTo>
                  <a:pt x="127" y="1036"/>
                </a:lnTo>
                <a:lnTo>
                  <a:pt x="127" y="1037"/>
                </a:lnTo>
                <a:lnTo>
                  <a:pt x="127" y="1041"/>
                </a:lnTo>
                <a:lnTo>
                  <a:pt x="126" y="1033"/>
                </a:lnTo>
                <a:lnTo>
                  <a:pt x="127" y="1036"/>
                </a:lnTo>
                <a:cubicBezTo>
                  <a:pt x="127" y="1039"/>
                  <a:pt x="127" y="1041"/>
                  <a:pt x="127" y="1044"/>
                </a:cubicBezTo>
                <a:lnTo>
                  <a:pt x="127" y="1045"/>
                </a:lnTo>
                <a:cubicBezTo>
                  <a:pt x="127" y="1071"/>
                  <a:pt x="108" y="1092"/>
                  <a:pt x="82" y="1093"/>
                </a:cubicBezTo>
                <a:cubicBezTo>
                  <a:pt x="57" y="1095"/>
                  <a:pt x="35" y="1076"/>
                  <a:pt x="32" y="1051"/>
                </a:cubicBezTo>
                <a:lnTo>
                  <a:pt x="31" y="1046"/>
                </a:lnTo>
                <a:lnTo>
                  <a:pt x="31" y="1041"/>
                </a:lnTo>
                <a:lnTo>
                  <a:pt x="126" y="1036"/>
                </a:lnTo>
                <a:lnTo>
                  <a:pt x="126" y="1037"/>
                </a:lnTo>
                <a:lnTo>
                  <a:pt x="126" y="1041"/>
                </a:lnTo>
                <a:lnTo>
                  <a:pt x="126" y="1045"/>
                </a:lnTo>
                <a:lnTo>
                  <a:pt x="126" y="1056"/>
                </a:lnTo>
                <a:lnTo>
                  <a:pt x="126" y="1060"/>
                </a:lnTo>
                <a:cubicBezTo>
                  <a:pt x="123" y="1085"/>
                  <a:pt x="102" y="1103"/>
                  <a:pt x="78" y="1103"/>
                </a:cubicBezTo>
                <a:lnTo>
                  <a:pt x="77" y="1103"/>
                </a:lnTo>
                <a:lnTo>
                  <a:pt x="125" y="1055"/>
                </a:lnTo>
                <a:lnTo>
                  <a:pt x="125" y="1060"/>
                </a:lnTo>
                <a:lnTo>
                  <a:pt x="125" y="1064"/>
                </a:lnTo>
                <a:lnTo>
                  <a:pt x="29" y="1064"/>
                </a:lnTo>
                <a:lnTo>
                  <a:pt x="29" y="1063"/>
                </a:lnTo>
                <a:lnTo>
                  <a:pt x="30" y="1071"/>
                </a:lnTo>
                <a:lnTo>
                  <a:pt x="30" y="1068"/>
                </a:lnTo>
                <a:cubicBezTo>
                  <a:pt x="27" y="1054"/>
                  <a:pt x="31" y="1040"/>
                  <a:pt x="40" y="1029"/>
                </a:cubicBezTo>
                <a:cubicBezTo>
                  <a:pt x="49" y="1018"/>
                  <a:pt x="63" y="1012"/>
                  <a:pt x="77" y="1012"/>
                </a:cubicBezTo>
                <a:lnTo>
                  <a:pt x="78" y="1012"/>
                </a:lnTo>
                <a:cubicBezTo>
                  <a:pt x="93" y="1012"/>
                  <a:pt x="107" y="1019"/>
                  <a:pt x="116" y="1030"/>
                </a:cubicBezTo>
                <a:cubicBezTo>
                  <a:pt x="125" y="1042"/>
                  <a:pt x="128" y="1057"/>
                  <a:pt x="125" y="1072"/>
                </a:cubicBezTo>
                <a:lnTo>
                  <a:pt x="125" y="1071"/>
                </a:lnTo>
                <a:lnTo>
                  <a:pt x="124" y="1074"/>
                </a:lnTo>
                <a:lnTo>
                  <a:pt x="125" y="1064"/>
                </a:lnTo>
                <a:lnTo>
                  <a:pt x="125" y="1069"/>
                </a:lnTo>
                <a:cubicBezTo>
                  <a:pt x="125" y="1072"/>
                  <a:pt x="125" y="1075"/>
                  <a:pt x="124" y="1077"/>
                </a:cubicBezTo>
                <a:lnTo>
                  <a:pt x="124" y="1080"/>
                </a:lnTo>
                <a:lnTo>
                  <a:pt x="124" y="1072"/>
                </a:lnTo>
                <a:lnTo>
                  <a:pt x="124" y="1074"/>
                </a:lnTo>
                <a:lnTo>
                  <a:pt x="28" y="1074"/>
                </a:lnTo>
                <a:lnTo>
                  <a:pt x="28" y="1072"/>
                </a:lnTo>
                <a:cubicBezTo>
                  <a:pt x="28" y="1070"/>
                  <a:pt x="29" y="1068"/>
                  <a:pt x="29" y="1066"/>
                </a:cubicBezTo>
                <a:lnTo>
                  <a:pt x="29" y="1062"/>
                </a:lnTo>
                <a:lnTo>
                  <a:pt x="29" y="1069"/>
                </a:lnTo>
                <a:lnTo>
                  <a:pt x="29" y="1066"/>
                </a:lnTo>
                <a:lnTo>
                  <a:pt x="29" y="1064"/>
                </a:lnTo>
                <a:lnTo>
                  <a:pt x="125" y="1064"/>
                </a:lnTo>
                <a:lnTo>
                  <a:pt x="125" y="1073"/>
                </a:lnTo>
                <a:lnTo>
                  <a:pt x="124" y="1078"/>
                </a:lnTo>
                <a:cubicBezTo>
                  <a:pt x="122" y="1103"/>
                  <a:pt x="101" y="1122"/>
                  <a:pt x="76" y="1122"/>
                </a:cubicBezTo>
                <a:lnTo>
                  <a:pt x="76" y="1122"/>
                </a:lnTo>
                <a:cubicBezTo>
                  <a:pt x="49" y="1122"/>
                  <a:pt x="28" y="1100"/>
                  <a:pt x="28" y="1074"/>
                </a:cubicBezTo>
                <a:lnTo>
                  <a:pt x="28" y="1071"/>
                </a:lnTo>
                <a:lnTo>
                  <a:pt x="28" y="1069"/>
                </a:lnTo>
                <a:lnTo>
                  <a:pt x="124" y="1069"/>
                </a:lnTo>
                <a:lnTo>
                  <a:pt x="124" y="1071"/>
                </a:lnTo>
                <a:cubicBezTo>
                  <a:pt x="124" y="1074"/>
                  <a:pt x="124" y="1076"/>
                  <a:pt x="123" y="1079"/>
                </a:cubicBezTo>
                <a:lnTo>
                  <a:pt x="123" y="1082"/>
                </a:lnTo>
                <a:lnTo>
                  <a:pt x="123" y="1069"/>
                </a:lnTo>
                <a:lnTo>
                  <a:pt x="124" y="1074"/>
                </a:lnTo>
                <a:cubicBezTo>
                  <a:pt x="124" y="1077"/>
                  <a:pt x="124" y="1081"/>
                  <a:pt x="124" y="1084"/>
                </a:cubicBezTo>
                <a:lnTo>
                  <a:pt x="122" y="1094"/>
                </a:lnTo>
                <a:lnTo>
                  <a:pt x="121" y="1099"/>
                </a:lnTo>
                <a:cubicBezTo>
                  <a:pt x="116" y="1125"/>
                  <a:pt x="90" y="1141"/>
                  <a:pt x="65" y="1135"/>
                </a:cubicBezTo>
                <a:cubicBezTo>
                  <a:pt x="39" y="1130"/>
                  <a:pt x="22" y="1105"/>
                  <a:pt x="27" y="1079"/>
                </a:cubicBezTo>
                <a:lnTo>
                  <a:pt x="28" y="1077"/>
                </a:lnTo>
                <a:lnTo>
                  <a:pt x="27" y="1086"/>
                </a:lnTo>
                <a:lnTo>
                  <a:pt x="27" y="1083"/>
                </a:lnTo>
                <a:lnTo>
                  <a:pt x="121" y="1099"/>
                </a:lnTo>
                <a:lnTo>
                  <a:pt x="120" y="1100"/>
                </a:lnTo>
                <a:lnTo>
                  <a:pt x="122" y="1092"/>
                </a:lnTo>
                <a:lnTo>
                  <a:pt x="121" y="1095"/>
                </a:lnTo>
                <a:lnTo>
                  <a:pt x="122" y="1088"/>
                </a:lnTo>
                <a:lnTo>
                  <a:pt x="122" y="1094"/>
                </a:lnTo>
                <a:lnTo>
                  <a:pt x="122" y="1098"/>
                </a:lnTo>
                <a:cubicBezTo>
                  <a:pt x="122" y="1123"/>
                  <a:pt x="102" y="1144"/>
                  <a:pt x="77" y="1146"/>
                </a:cubicBezTo>
                <a:cubicBezTo>
                  <a:pt x="52" y="1147"/>
                  <a:pt x="29" y="1129"/>
                  <a:pt x="26" y="1104"/>
                </a:cubicBezTo>
                <a:lnTo>
                  <a:pt x="26" y="1103"/>
                </a:lnTo>
                <a:lnTo>
                  <a:pt x="25" y="1097"/>
                </a:lnTo>
                <a:cubicBezTo>
                  <a:pt x="23" y="1083"/>
                  <a:pt x="26" y="1069"/>
                  <a:pt x="36" y="1058"/>
                </a:cubicBezTo>
                <a:cubicBezTo>
                  <a:pt x="45" y="1047"/>
                  <a:pt x="58" y="1040"/>
                  <a:pt x="72" y="1040"/>
                </a:cubicBezTo>
                <a:lnTo>
                  <a:pt x="73" y="1040"/>
                </a:lnTo>
                <a:lnTo>
                  <a:pt x="52" y="1131"/>
                </a:lnTo>
                <a:lnTo>
                  <a:pt x="51" y="1131"/>
                </a:lnTo>
                <a:lnTo>
                  <a:pt x="93" y="1131"/>
                </a:lnTo>
                <a:lnTo>
                  <a:pt x="92" y="1131"/>
                </a:lnTo>
                <a:lnTo>
                  <a:pt x="119" y="1093"/>
                </a:lnTo>
                <a:lnTo>
                  <a:pt x="118" y="1099"/>
                </a:lnTo>
                <a:lnTo>
                  <a:pt x="118" y="1103"/>
                </a:lnTo>
                <a:cubicBezTo>
                  <a:pt x="115" y="1129"/>
                  <a:pt x="93" y="1147"/>
                  <a:pt x="67" y="1146"/>
                </a:cubicBezTo>
                <a:cubicBezTo>
                  <a:pt x="42" y="1144"/>
                  <a:pt x="22" y="1123"/>
                  <a:pt x="22" y="1098"/>
                </a:cubicBezTo>
                <a:lnTo>
                  <a:pt x="22" y="1096"/>
                </a:lnTo>
                <a:lnTo>
                  <a:pt x="22" y="1093"/>
                </a:lnTo>
                <a:lnTo>
                  <a:pt x="70" y="1141"/>
                </a:lnTo>
                <a:lnTo>
                  <a:pt x="68" y="1141"/>
                </a:lnTo>
                <a:lnTo>
                  <a:pt x="116" y="1084"/>
                </a:lnTo>
                <a:lnTo>
                  <a:pt x="117" y="1089"/>
                </a:lnTo>
                <a:cubicBezTo>
                  <a:pt x="118" y="1093"/>
                  <a:pt x="118" y="1098"/>
                  <a:pt x="117" y="1103"/>
                </a:cubicBezTo>
                <a:lnTo>
                  <a:pt x="117" y="1102"/>
                </a:lnTo>
                <a:lnTo>
                  <a:pt x="117" y="1105"/>
                </a:lnTo>
                <a:lnTo>
                  <a:pt x="117" y="1107"/>
                </a:lnTo>
                <a:cubicBezTo>
                  <a:pt x="117" y="1132"/>
                  <a:pt x="98" y="1153"/>
                  <a:pt x="74" y="1155"/>
                </a:cubicBezTo>
                <a:cubicBezTo>
                  <a:pt x="49" y="1158"/>
                  <a:pt x="27" y="1141"/>
                  <a:pt x="22" y="1117"/>
                </a:cubicBezTo>
                <a:lnTo>
                  <a:pt x="21" y="1114"/>
                </a:lnTo>
                <a:lnTo>
                  <a:pt x="24" y="1123"/>
                </a:lnTo>
                <a:lnTo>
                  <a:pt x="23" y="1120"/>
                </a:lnTo>
                <a:lnTo>
                  <a:pt x="114" y="1114"/>
                </a:lnTo>
                <a:lnTo>
                  <a:pt x="114" y="1112"/>
                </a:lnTo>
                <a:lnTo>
                  <a:pt x="114" y="1115"/>
                </a:lnTo>
                <a:lnTo>
                  <a:pt x="114" y="1102"/>
                </a:lnTo>
                <a:lnTo>
                  <a:pt x="115" y="1107"/>
                </a:lnTo>
                <a:lnTo>
                  <a:pt x="67" y="1064"/>
                </a:lnTo>
                <a:lnTo>
                  <a:pt x="67" y="1064"/>
                </a:lnTo>
                <a:lnTo>
                  <a:pt x="68" y="1064"/>
                </a:lnTo>
                <a:lnTo>
                  <a:pt x="68" y="1160"/>
                </a:lnTo>
                <a:lnTo>
                  <a:pt x="67" y="1160"/>
                </a:lnTo>
                <a:lnTo>
                  <a:pt x="115" y="1112"/>
                </a:lnTo>
                <a:lnTo>
                  <a:pt x="115" y="1115"/>
                </a:lnTo>
                <a:lnTo>
                  <a:pt x="115" y="1117"/>
                </a:lnTo>
                <a:cubicBezTo>
                  <a:pt x="115" y="1141"/>
                  <a:pt x="97" y="1162"/>
                  <a:pt x="73" y="1165"/>
                </a:cubicBezTo>
                <a:cubicBezTo>
                  <a:pt x="49" y="1168"/>
                  <a:pt x="27" y="1152"/>
                  <a:pt x="21" y="1129"/>
                </a:cubicBezTo>
                <a:lnTo>
                  <a:pt x="20" y="1127"/>
                </a:lnTo>
                <a:cubicBezTo>
                  <a:pt x="19" y="1123"/>
                  <a:pt x="19" y="1119"/>
                  <a:pt x="19" y="1115"/>
                </a:cubicBezTo>
                <a:lnTo>
                  <a:pt x="19" y="1112"/>
                </a:lnTo>
                <a:cubicBezTo>
                  <a:pt x="19" y="1085"/>
                  <a:pt x="40" y="1064"/>
                  <a:pt x="67" y="1064"/>
                </a:cubicBezTo>
                <a:lnTo>
                  <a:pt x="69" y="1064"/>
                </a:lnTo>
                <a:cubicBezTo>
                  <a:pt x="82" y="1064"/>
                  <a:pt x="95" y="1070"/>
                  <a:pt x="104" y="1080"/>
                </a:cubicBezTo>
                <a:cubicBezTo>
                  <a:pt x="114" y="1090"/>
                  <a:pt x="118" y="1103"/>
                  <a:pt x="117" y="1116"/>
                </a:cubicBezTo>
                <a:lnTo>
                  <a:pt x="116" y="1122"/>
                </a:lnTo>
                <a:cubicBezTo>
                  <a:pt x="116" y="1124"/>
                  <a:pt x="116" y="1127"/>
                  <a:pt x="115" y="1129"/>
                </a:cubicBezTo>
                <a:lnTo>
                  <a:pt x="114" y="1133"/>
                </a:lnTo>
                <a:cubicBezTo>
                  <a:pt x="108" y="1157"/>
                  <a:pt x="86" y="1172"/>
                  <a:pt x="62" y="1169"/>
                </a:cubicBezTo>
                <a:cubicBezTo>
                  <a:pt x="38" y="1166"/>
                  <a:pt x="19" y="1146"/>
                  <a:pt x="19" y="1121"/>
                </a:cubicBezTo>
                <a:lnTo>
                  <a:pt x="20" y="1113"/>
                </a:lnTo>
                <a:lnTo>
                  <a:pt x="20" y="1108"/>
                </a:lnTo>
                <a:cubicBezTo>
                  <a:pt x="22" y="1082"/>
                  <a:pt x="45" y="1063"/>
                  <a:pt x="70" y="1064"/>
                </a:cubicBezTo>
                <a:cubicBezTo>
                  <a:pt x="96" y="1065"/>
                  <a:pt x="116" y="1086"/>
                  <a:pt x="116" y="1112"/>
                </a:cubicBezTo>
                <a:lnTo>
                  <a:pt x="116" y="1116"/>
                </a:lnTo>
                <a:lnTo>
                  <a:pt x="116" y="1122"/>
                </a:lnTo>
                <a:lnTo>
                  <a:pt x="116" y="1128"/>
                </a:lnTo>
                <a:lnTo>
                  <a:pt x="116" y="1131"/>
                </a:lnTo>
                <a:lnTo>
                  <a:pt x="20" y="1131"/>
                </a:lnTo>
                <a:lnTo>
                  <a:pt x="20" y="1130"/>
                </a:lnTo>
                <a:lnTo>
                  <a:pt x="20" y="1131"/>
                </a:lnTo>
                <a:lnTo>
                  <a:pt x="20" y="1125"/>
                </a:lnTo>
                <a:lnTo>
                  <a:pt x="67" y="1169"/>
                </a:lnTo>
                <a:lnTo>
                  <a:pt x="67" y="1169"/>
                </a:lnTo>
                <a:lnTo>
                  <a:pt x="115" y="1117"/>
                </a:lnTo>
                <a:lnTo>
                  <a:pt x="115" y="1122"/>
                </a:lnTo>
                <a:lnTo>
                  <a:pt x="115" y="1124"/>
                </a:lnTo>
                <a:lnTo>
                  <a:pt x="116" y="1127"/>
                </a:lnTo>
                <a:cubicBezTo>
                  <a:pt x="116" y="1130"/>
                  <a:pt x="116" y="1132"/>
                  <a:pt x="116" y="1135"/>
                </a:cubicBezTo>
                <a:lnTo>
                  <a:pt x="116" y="1136"/>
                </a:lnTo>
                <a:lnTo>
                  <a:pt x="20" y="1136"/>
                </a:lnTo>
                <a:lnTo>
                  <a:pt x="21" y="1139"/>
                </a:lnTo>
                <a:lnTo>
                  <a:pt x="20" y="1134"/>
                </a:lnTo>
                <a:lnTo>
                  <a:pt x="19" y="1124"/>
                </a:lnTo>
                <a:lnTo>
                  <a:pt x="19" y="1121"/>
                </a:lnTo>
                <a:lnTo>
                  <a:pt x="115" y="1121"/>
                </a:lnTo>
                <a:lnTo>
                  <a:pt x="115" y="1123"/>
                </a:lnTo>
                <a:lnTo>
                  <a:pt x="115" y="1126"/>
                </a:lnTo>
                <a:lnTo>
                  <a:pt x="115" y="1129"/>
                </a:lnTo>
                <a:lnTo>
                  <a:pt x="115" y="1131"/>
                </a:lnTo>
                <a:lnTo>
                  <a:pt x="19" y="1131"/>
                </a:lnTo>
                <a:lnTo>
                  <a:pt x="19" y="1129"/>
                </a:lnTo>
                <a:lnTo>
                  <a:pt x="19" y="1126"/>
                </a:lnTo>
                <a:lnTo>
                  <a:pt x="20" y="1134"/>
                </a:lnTo>
                <a:lnTo>
                  <a:pt x="20" y="1131"/>
                </a:lnTo>
                <a:cubicBezTo>
                  <a:pt x="19" y="1128"/>
                  <a:pt x="19" y="1126"/>
                  <a:pt x="19" y="1123"/>
                </a:cubicBezTo>
                <a:lnTo>
                  <a:pt x="19" y="1121"/>
                </a:lnTo>
                <a:cubicBezTo>
                  <a:pt x="19" y="1097"/>
                  <a:pt x="38" y="1076"/>
                  <a:pt x="62" y="1074"/>
                </a:cubicBezTo>
                <a:cubicBezTo>
                  <a:pt x="87" y="1071"/>
                  <a:pt x="109" y="1088"/>
                  <a:pt x="114" y="1112"/>
                </a:cubicBezTo>
                <a:lnTo>
                  <a:pt x="115" y="1118"/>
                </a:lnTo>
                <a:lnTo>
                  <a:pt x="116" y="1128"/>
                </a:lnTo>
                <a:lnTo>
                  <a:pt x="116" y="1133"/>
                </a:lnTo>
                <a:lnTo>
                  <a:pt x="116" y="1136"/>
                </a:lnTo>
                <a:cubicBezTo>
                  <a:pt x="116" y="1162"/>
                  <a:pt x="94" y="1184"/>
                  <a:pt x="68" y="1184"/>
                </a:cubicBezTo>
                <a:lnTo>
                  <a:pt x="66" y="1184"/>
                </a:lnTo>
                <a:lnTo>
                  <a:pt x="114" y="1136"/>
                </a:lnTo>
                <a:lnTo>
                  <a:pt x="114" y="1136"/>
                </a:lnTo>
                <a:lnTo>
                  <a:pt x="115" y="1146"/>
                </a:lnTo>
                <a:lnTo>
                  <a:pt x="115" y="1149"/>
                </a:lnTo>
                <a:lnTo>
                  <a:pt x="115" y="1150"/>
                </a:lnTo>
                <a:lnTo>
                  <a:pt x="19" y="1150"/>
                </a:lnTo>
                <a:lnTo>
                  <a:pt x="19" y="1153"/>
                </a:lnTo>
                <a:lnTo>
                  <a:pt x="18" y="1143"/>
                </a:lnTo>
                <a:lnTo>
                  <a:pt x="18" y="1139"/>
                </a:lnTo>
                <a:lnTo>
                  <a:pt x="19" y="1147"/>
                </a:lnTo>
                <a:lnTo>
                  <a:pt x="19" y="1144"/>
                </a:lnTo>
                <a:lnTo>
                  <a:pt x="114" y="1136"/>
                </a:lnTo>
                <a:lnTo>
                  <a:pt x="114" y="1137"/>
                </a:lnTo>
                <a:lnTo>
                  <a:pt x="114" y="1140"/>
                </a:lnTo>
                <a:cubicBezTo>
                  <a:pt x="114" y="1167"/>
                  <a:pt x="92" y="1188"/>
                  <a:pt x="66" y="1188"/>
                </a:cubicBezTo>
                <a:lnTo>
                  <a:pt x="63" y="1188"/>
                </a:lnTo>
                <a:lnTo>
                  <a:pt x="63" y="1188"/>
                </a:lnTo>
                <a:lnTo>
                  <a:pt x="62" y="1188"/>
                </a:lnTo>
                <a:lnTo>
                  <a:pt x="62" y="1092"/>
                </a:lnTo>
                <a:lnTo>
                  <a:pt x="62" y="1092"/>
                </a:lnTo>
                <a:cubicBezTo>
                  <a:pt x="87" y="1092"/>
                  <a:pt x="108" y="1111"/>
                  <a:pt x="110" y="1136"/>
                </a:cubicBezTo>
                <a:lnTo>
                  <a:pt x="111" y="1145"/>
                </a:lnTo>
                <a:lnTo>
                  <a:pt x="111" y="1159"/>
                </a:lnTo>
                <a:lnTo>
                  <a:pt x="110" y="1157"/>
                </a:lnTo>
                <a:lnTo>
                  <a:pt x="110" y="1159"/>
                </a:lnTo>
                <a:lnTo>
                  <a:pt x="14" y="1159"/>
                </a:lnTo>
                <a:lnTo>
                  <a:pt x="14" y="1158"/>
                </a:lnTo>
                <a:lnTo>
                  <a:pt x="14" y="1155"/>
                </a:lnTo>
                <a:lnTo>
                  <a:pt x="14" y="1150"/>
                </a:lnTo>
                <a:lnTo>
                  <a:pt x="62" y="1198"/>
                </a:lnTo>
                <a:lnTo>
                  <a:pt x="62" y="1198"/>
                </a:lnTo>
                <a:lnTo>
                  <a:pt x="61" y="1198"/>
                </a:lnTo>
                <a:lnTo>
                  <a:pt x="109" y="1150"/>
                </a:lnTo>
                <a:lnTo>
                  <a:pt x="109" y="1153"/>
                </a:lnTo>
                <a:lnTo>
                  <a:pt x="108" y="1141"/>
                </a:lnTo>
                <a:lnTo>
                  <a:pt x="109" y="1143"/>
                </a:lnTo>
                <a:lnTo>
                  <a:pt x="15" y="1146"/>
                </a:lnTo>
                <a:lnTo>
                  <a:pt x="15" y="1143"/>
                </a:lnTo>
                <a:cubicBezTo>
                  <a:pt x="16" y="1140"/>
                  <a:pt x="17" y="1137"/>
                  <a:pt x="18" y="1135"/>
                </a:cubicBezTo>
                <a:lnTo>
                  <a:pt x="19" y="1132"/>
                </a:lnTo>
                <a:cubicBezTo>
                  <a:pt x="27" y="1111"/>
                  <a:pt x="50" y="1098"/>
                  <a:pt x="73" y="1103"/>
                </a:cubicBezTo>
                <a:cubicBezTo>
                  <a:pt x="95" y="1107"/>
                  <a:pt x="111" y="1127"/>
                  <a:pt x="111" y="1150"/>
                </a:cubicBezTo>
                <a:lnTo>
                  <a:pt x="111" y="1152"/>
                </a:lnTo>
                <a:cubicBezTo>
                  <a:pt x="111" y="1155"/>
                  <a:pt x="111" y="1157"/>
                  <a:pt x="111" y="1160"/>
                </a:cubicBezTo>
                <a:lnTo>
                  <a:pt x="110" y="1163"/>
                </a:lnTo>
                <a:cubicBezTo>
                  <a:pt x="106" y="1186"/>
                  <a:pt x="86" y="1203"/>
                  <a:pt x="63" y="1203"/>
                </a:cubicBezTo>
                <a:lnTo>
                  <a:pt x="62" y="1203"/>
                </a:lnTo>
                <a:lnTo>
                  <a:pt x="110" y="1151"/>
                </a:lnTo>
                <a:lnTo>
                  <a:pt x="110" y="1160"/>
                </a:lnTo>
                <a:lnTo>
                  <a:pt x="110" y="1163"/>
                </a:lnTo>
                <a:lnTo>
                  <a:pt x="110" y="1164"/>
                </a:lnTo>
                <a:lnTo>
                  <a:pt x="14" y="1164"/>
                </a:lnTo>
                <a:lnTo>
                  <a:pt x="15" y="1166"/>
                </a:lnTo>
                <a:lnTo>
                  <a:pt x="14" y="1156"/>
                </a:lnTo>
                <a:lnTo>
                  <a:pt x="14" y="1152"/>
                </a:lnTo>
                <a:lnTo>
                  <a:pt x="14" y="1150"/>
                </a:lnTo>
                <a:lnTo>
                  <a:pt x="110" y="1150"/>
                </a:lnTo>
                <a:lnTo>
                  <a:pt x="110" y="1149"/>
                </a:lnTo>
                <a:lnTo>
                  <a:pt x="110" y="1155"/>
                </a:lnTo>
                <a:lnTo>
                  <a:pt x="111" y="1165"/>
                </a:lnTo>
                <a:lnTo>
                  <a:pt x="111" y="1169"/>
                </a:lnTo>
                <a:cubicBezTo>
                  <a:pt x="111" y="1195"/>
                  <a:pt x="89" y="1217"/>
                  <a:pt x="63" y="1217"/>
                </a:cubicBezTo>
                <a:lnTo>
                  <a:pt x="62" y="1217"/>
                </a:lnTo>
                <a:lnTo>
                  <a:pt x="61" y="1217"/>
                </a:lnTo>
                <a:lnTo>
                  <a:pt x="60" y="1217"/>
                </a:lnTo>
                <a:lnTo>
                  <a:pt x="59" y="1217"/>
                </a:lnTo>
                <a:lnTo>
                  <a:pt x="107" y="1164"/>
                </a:lnTo>
                <a:lnTo>
                  <a:pt x="108" y="1169"/>
                </a:lnTo>
                <a:cubicBezTo>
                  <a:pt x="109" y="1183"/>
                  <a:pt x="105" y="1196"/>
                  <a:pt x="96" y="1206"/>
                </a:cubicBezTo>
                <a:cubicBezTo>
                  <a:pt x="86" y="1216"/>
                  <a:pt x="74" y="1222"/>
                  <a:pt x="60" y="1222"/>
                </a:cubicBezTo>
                <a:lnTo>
                  <a:pt x="58" y="1222"/>
                </a:lnTo>
                <a:lnTo>
                  <a:pt x="58" y="1222"/>
                </a:lnTo>
                <a:lnTo>
                  <a:pt x="106" y="1174"/>
                </a:lnTo>
                <a:lnTo>
                  <a:pt x="106" y="1181"/>
                </a:lnTo>
                <a:lnTo>
                  <a:pt x="106" y="1185"/>
                </a:lnTo>
                <a:lnTo>
                  <a:pt x="106" y="1188"/>
                </a:lnTo>
                <a:lnTo>
                  <a:pt x="10" y="1188"/>
                </a:lnTo>
                <a:lnTo>
                  <a:pt x="10" y="1186"/>
                </a:lnTo>
                <a:lnTo>
                  <a:pt x="10" y="1183"/>
                </a:lnTo>
                <a:lnTo>
                  <a:pt x="105" y="1195"/>
                </a:lnTo>
                <a:lnTo>
                  <a:pt x="105" y="1195"/>
                </a:lnTo>
                <a:lnTo>
                  <a:pt x="104" y="1197"/>
                </a:lnTo>
                <a:cubicBezTo>
                  <a:pt x="100" y="1220"/>
                  <a:pt x="80" y="1236"/>
                  <a:pt x="57" y="1236"/>
                </a:cubicBezTo>
                <a:lnTo>
                  <a:pt x="56" y="1236"/>
                </a:lnTo>
                <a:lnTo>
                  <a:pt x="104" y="1196"/>
                </a:lnTo>
                <a:lnTo>
                  <a:pt x="103" y="1203"/>
                </a:lnTo>
                <a:lnTo>
                  <a:pt x="102" y="1205"/>
                </a:lnTo>
                <a:cubicBezTo>
                  <a:pt x="96" y="1230"/>
                  <a:pt x="70" y="1246"/>
                  <a:pt x="45" y="1240"/>
                </a:cubicBezTo>
                <a:cubicBezTo>
                  <a:pt x="20" y="1234"/>
                  <a:pt x="3" y="1209"/>
                  <a:pt x="8" y="1184"/>
                </a:cubicBezTo>
                <a:lnTo>
                  <a:pt x="9" y="1181"/>
                </a:lnTo>
                <a:lnTo>
                  <a:pt x="9" y="1179"/>
                </a:lnTo>
                <a:cubicBezTo>
                  <a:pt x="14" y="1154"/>
                  <a:pt x="37" y="1138"/>
                  <a:pt x="61" y="1140"/>
                </a:cubicBezTo>
                <a:cubicBezTo>
                  <a:pt x="86" y="1143"/>
                  <a:pt x="104" y="1163"/>
                  <a:pt x="104" y="1188"/>
                </a:cubicBezTo>
                <a:lnTo>
                  <a:pt x="104" y="1198"/>
                </a:lnTo>
                <a:lnTo>
                  <a:pt x="104" y="1203"/>
                </a:lnTo>
                <a:cubicBezTo>
                  <a:pt x="101" y="1226"/>
                  <a:pt x="82" y="1244"/>
                  <a:pt x="59" y="1245"/>
                </a:cubicBezTo>
                <a:cubicBezTo>
                  <a:pt x="36" y="1247"/>
                  <a:pt x="15" y="1232"/>
                  <a:pt x="9" y="1209"/>
                </a:cubicBezTo>
                <a:lnTo>
                  <a:pt x="8" y="1205"/>
                </a:lnTo>
                <a:lnTo>
                  <a:pt x="8" y="1202"/>
                </a:lnTo>
                <a:lnTo>
                  <a:pt x="101" y="1208"/>
                </a:lnTo>
                <a:lnTo>
                  <a:pt x="100" y="1210"/>
                </a:lnTo>
                <a:lnTo>
                  <a:pt x="99" y="1213"/>
                </a:lnTo>
                <a:lnTo>
                  <a:pt x="101" y="1197"/>
                </a:lnTo>
                <a:lnTo>
                  <a:pt x="101" y="1200"/>
                </a:lnTo>
                <a:lnTo>
                  <a:pt x="100" y="1189"/>
                </a:lnTo>
                <a:lnTo>
                  <a:pt x="101" y="1191"/>
                </a:lnTo>
                <a:cubicBezTo>
                  <a:pt x="106" y="1214"/>
                  <a:pt x="94" y="1238"/>
                  <a:pt x="72" y="1247"/>
                </a:cubicBezTo>
                <a:cubicBezTo>
                  <a:pt x="50" y="1256"/>
                  <a:pt x="25" y="1248"/>
                  <a:pt x="13" y="1227"/>
                </a:cubicBezTo>
                <a:lnTo>
                  <a:pt x="11" y="1225"/>
                </a:lnTo>
                <a:cubicBezTo>
                  <a:pt x="8" y="1220"/>
                  <a:pt x="6" y="1215"/>
                  <a:pt x="5" y="1209"/>
                </a:cubicBezTo>
                <a:lnTo>
                  <a:pt x="5" y="1207"/>
                </a:lnTo>
                <a:cubicBezTo>
                  <a:pt x="0" y="1181"/>
                  <a:pt x="17" y="1156"/>
                  <a:pt x="43" y="1150"/>
                </a:cubicBezTo>
                <a:cubicBezTo>
                  <a:pt x="69" y="1145"/>
                  <a:pt x="94" y="1162"/>
                  <a:pt x="99" y="118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4"/>
          <p:cNvSpPr>
            <a:spLocks/>
          </p:cNvSpPr>
          <p:nvPr/>
        </p:nvSpPr>
        <p:spPr bwMode="auto">
          <a:xfrm>
            <a:off x="6731000" y="3732213"/>
            <a:ext cx="76200" cy="384175"/>
          </a:xfrm>
          <a:custGeom>
            <a:avLst/>
            <a:gdLst>
              <a:gd name="T0" fmla="*/ 10 w 265"/>
              <a:gd name="T1" fmla="*/ 1257 h 1338"/>
              <a:gd name="T2" fmla="*/ 9 w 265"/>
              <a:gd name="T3" fmla="*/ 1204 h 1338"/>
              <a:gd name="T4" fmla="*/ 58 w 265"/>
              <a:gd name="T5" fmla="*/ 1229 h 1338"/>
              <a:gd name="T6" fmla="*/ 111 w 265"/>
              <a:gd name="T7" fmla="*/ 1148 h 1338"/>
              <a:gd name="T8" fmla="*/ 32 w 265"/>
              <a:gd name="T9" fmla="*/ 1119 h 1338"/>
              <a:gd name="T10" fmla="*/ 125 w 265"/>
              <a:gd name="T11" fmla="*/ 1072 h 1338"/>
              <a:gd name="T12" fmla="*/ 125 w 265"/>
              <a:gd name="T13" fmla="*/ 1034 h 1338"/>
              <a:gd name="T14" fmla="*/ 35 w 265"/>
              <a:gd name="T15" fmla="*/ 1000 h 1338"/>
              <a:gd name="T16" fmla="*/ 61 w 265"/>
              <a:gd name="T17" fmla="*/ 985 h 1338"/>
              <a:gd name="T18" fmla="*/ 149 w 265"/>
              <a:gd name="T19" fmla="*/ 902 h 1338"/>
              <a:gd name="T20" fmla="*/ 63 w 265"/>
              <a:gd name="T21" fmla="*/ 850 h 1338"/>
              <a:gd name="T22" fmla="*/ 158 w 265"/>
              <a:gd name="T23" fmla="*/ 789 h 1338"/>
              <a:gd name="T24" fmla="*/ 119 w 265"/>
              <a:gd name="T25" fmla="*/ 734 h 1338"/>
              <a:gd name="T26" fmla="*/ 75 w 265"/>
              <a:gd name="T27" fmla="*/ 725 h 1338"/>
              <a:gd name="T28" fmla="*/ 76 w 265"/>
              <a:gd name="T29" fmla="*/ 698 h 1338"/>
              <a:gd name="T30" fmla="*/ 177 w 265"/>
              <a:gd name="T31" fmla="*/ 661 h 1338"/>
              <a:gd name="T32" fmla="*/ 86 w 265"/>
              <a:gd name="T33" fmla="*/ 628 h 1338"/>
              <a:gd name="T34" fmla="*/ 137 w 265"/>
              <a:gd name="T35" fmla="*/ 668 h 1338"/>
              <a:gd name="T36" fmla="*/ 193 w 265"/>
              <a:gd name="T37" fmla="*/ 557 h 1338"/>
              <a:gd name="T38" fmla="*/ 107 w 265"/>
              <a:gd name="T39" fmla="*/ 534 h 1338"/>
              <a:gd name="T40" fmla="*/ 107 w 265"/>
              <a:gd name="T41" fmla="*/ 502 h 1338"/>
              <a:gd name="T42" fmla="*/ 119 w 265"/>
              <a:gd name="T43" fmla="*/ 428 h 1338"/>
              <a:gd name="T44" fmla="*/ 120 w 265"/>
              <a:gd name="T45" fmla="*/ 401 h 1338"/>
              <a:gd name="T46" fmla="*/ 125 w 265"/>
              <a:gd name="T47" fmla="*/ 375 h 1338"/>
              <a:gd name="T48" fmla="*/ 226 w 265"/>
              <a:gd name="T49" fmla="*/ 333 h 1338"/>
              <a:gd name="T50" fmla="*/ 185 w 265"/>
              <a:gd name="T51" fmla="*/ 340 h 1338"/>
              <a:gd name="T52" fmla="*/ 239 w 265"/>
              <a:gd name="T53" fmla="*/ 247 h 1338"/>
              <a:gd name="T54" fmla="*/ 150 w 265"/>
              <a:gd name="T55" fmla="*/ 191 h 1338"/>
              <a:gd name="T56" fmla="*/ 244 w 265"/>
              <a:gd name="T57" fmla="*/ 172 h 1338"/>
              <a:gd name="T58" fmla="*/ 248 w 265"/>
              <a:gd name="T59" fmla="*/ 159 h 1338"/>
              <a:gd name="T60" fmla="*/ 165 w 265"/>
              <a:gd name="T61" fmla="*/ 93 h 1338"/>
              <a:gd name="T62" fmla="*/ 264 w 265"/>
              <a:gd name="T63" fmla="*/ 73 h 1338"/>
              <a:gd name="T64" fmla="*/ 216 w 265"/>
              <a:gd name="T65" fmla="*/ 107 h 1338"/>
              <a:gd name="T66" fmla="*/ 261 w 265"/>
              <a:gd name="T67" fmla="*/ 93 h 1338"/>
              <a:gd name="T68" fmla="*/ 248 w 265"/>
              <a:gd name="T69" fmla="*/ 154 h 1338"/>
              <a:gd name="T70" fmla="*/ 245 w 265"/>
              <a:gd name="T71" fmla="*/ 180 h 1338"/>
              <a:gd name="T72" fmla="*/ 238 w 265"/>
              <a:gd name="T73" fmla="*/ 185 h 1338"/>
              <a:gd name="T74" fmla="*/ 238 w 265"/>
              <a:gd name="T75" fmla="*/ 265 h 1338"/>
              <a:gd name="T76" fmla="*/ 180 w 265"/>
              <a:gd name="T77" fmla="*/ 253 h 1338"/>
              <a:gd name="T78" fmla="*/ 129 w 265"/>
              <a:gd name="T79" fmla="*/ 330 h 1338"/>
              <a:gd name="T80" fmla="*/ 221 w 265"/>
              <a:gd name="T81" fmla="*/ 370 h 1338"/>
              <a:gd name="T82" fmla="*/ 187 w 265"/>
              <a:gd name="T83" fmla="*/ 457 h 1338"/>
              <a:gd name="T84" fmla="*/ 114 w 265"/>
              <a:gd name="T85" fmla="*/ 454 h 1338"/>
              <a:gd name="T86" fmla="*/ 202 w 265"/>
              <a:gd name="T87" fmla="*/ 525 h 1338"/>
              <a:gd name="T88" fmla="*/ 105 w 265"/>
              <a:gd name="T89" fmla="*/ 565 h 1338"/>
              <a:gd name="T90" fmla="*/ 187 w 265"/>
              <a:gd name="T91" fmla="*/ 601 h 1338"/>
              <a:gd name="T92" fmla="*/ 87 w 265"/>
              <a:gd name="T93" fmla="*/ 628 h 1338"/>
              <a:gd name="T94" fmla="*/ 80 w 265"/>
              <a:gd name="T95" fmla="*/ 662 h 1338"/>
              <a:gd name="T96" fmla="*/ 174 w 265"/>
              <a:gd name="T97" fmla="*/ 709 h 1338"/>
              <a:gd name="T98" fmla="*/ 74 w 265"/>
              <a:gd name="T99" fmla="*/ 748 h 1338"/>
              <a:gd name="T100" fmla="*/ 167 w 265"/>
              <a:gd name="T101" fmla="*/ 786 h 1338"/>
              <a:gd name="T102" fmla="*/ 161 w 265"/>
              <a:gd name="T103" fmla="*/ 829 h 1338"/>
              <a:gd name="T104" fmla="*/ 150 w 265"/>
              <a:gd name="T105" fmla="*/ 862 h 1338"/>
              <a:gd name="T106" fmla="*/ 52 w 265"/>
              <a:gd name="T107" fmla="*/ 922 h 1338"/>
              <a:gd name="T108" fmla="*/ 96 w 265"/>
              <a:gd name="T109" fmla="*/ 914 h 1338"/>
              <a:gd name="T110" fmla="*/ 47 w 265"/>
              <a:gd name="T111" fmla="*/ 964 h 1338"/>
              <a:gd name="T112" fmla="*/ 30 w 265"/>
              <a:gd name="T113" fmla="*/ 1050 h 1338"/>
              <a:gd name="T114" fmla="*/ 125 w 265"/>
              <a:gd name="T115" fmla="*/ 1083 h 1338"/>
              <a:gd name="T116" fmla="*/ 115 w 265"/>
              <a:gd name="T117" fmla="*/ 1139 h 1338"/>
              <a:gd name="T118" fmla="*/ 48 w 265"/>
              <a:gd name="T119" fmla="*/ 1105 h 1338"/>
              <a:gd name="T120" fmla="*/ 10 w 265"/>
              <a:gd name="T121" fmla="*/ 1182 h 1338"/>
              <a:gd name="T122" fmla="*/ 106 w 265"/>
              <a:gd name="T123" fmla="*/ 1224 h 1338"/>
              <a:gd name="T124" fmla="*/ 4 w 265"/>
              <a:gd name="T125" fmla="*/ 1263 h 1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5" h="1338">
                <a:moveTo>
                  <a:pt x="0" y="1290"/>
                </a:moveTo>
                <a:lnTo>
                  <a:pt x="0" y="1283"/>
                </a:lnTo>
                <a:lnTo>
                  <a:pt x="1" y="1273"/>
                </a:lnTo>
                <a:cubicBezTo>
                  <a:pt x="2" y="1247"/>
                  <a:pt x="24" y="1227"/>
                  <a:pt x="50" y="1228"/>
                </a:cubicBezTo>
                <a:cubicBezTo>
                  <a:pt x="76" y="1229"/>
                  <a:pt x="96" y="1250"/>
                  <a:pt x="96" y="1276"/>
                </a:cubicBezTo>
                <a:lnTo>
                  <a:pt x="96" y="1277"/>
                </a:lnTo>
                <a:lnTo>
                  <a:pt x="96" y="1281"/>
                </a:lnTo>
                <a:lnTo>
                  <a:pt x="1" y="1278"/>
                </a:lnTo>
                <a:lnTo>
                  <a:pt x="1" y="1270"/>
                </a:lnTo>
                <a:lnTo>
                  <a:pt x="1" y="1266"/>
                </a:lnTo>
                <a:cubicBezTo>
                  <a:pt x="1" y="1245"/>
                  <a:pt x="15" y="1227"/>
                  <a:pt x="35" y="1221"/>
                </a:cubicBezTo>
                <a:cubicBezTo>
                  <a:pt x="55" y="1214"/>
                  <a:pt x="77" y="1222"/>
                  <a:pt x="89" y="1240"/>
                </a:cubicBezTo>
                <a:lnTo>
                  <a:pt x="90" y="1241"/>
                </a:lnTo>
                <a:cubicBezTo>
                  <a:pt x="94" y="1247"/>
                  <a:pt x="96" y="1254"/>
                  <a:pt x="97" y="1261"/>
                </a:cubicBezTo>
                <a:lnTo>
                  <a:pt x="98" y="1265"/>
                </a:lnTo>
                <a:lnTo>
                  <a:pt x="50" y="1223"/>
                </a:lnTo>
                <a:lnTo>
                  <a:pt x="51" y="1223"/>
                </a:lnTo>
                <a:lnTo>
                  <a:pt x="52" y="1223"/>
                </a:lnTo>
                <a:cubicBezTo>
                  <a:pt x="66" y="1223"/>
                  <a:pt x="79" y="1230"/>
                  <a:pt x="88" y="1240"/>
                </a:cubicBezTo>
                <a:cubicBezTo>
                  <a:pt x="97" y="1251"/>
                  <a:pt x="101" y="1264"/>
                  <a:pt x="99" y="1278"/>
                </a:cubicBezTo>
                <a:lnTo>
                  <a:pt x="99" y="1282"/>
                </a:lnTo>
                <a:cubicBezTo>
                  <a:pt x="98" y="1287"/>
                  <a:pt x="97" y="1292"/>
                  <a:pt x="94" y="1296"/>
                </a:cubicBezTo>
                <a:lnTo>
                  <a:pt x="94" y="1297"/>
                </a:lnTo>
                <a:cubicBezTo>
                  <a:pt x="84" y="1317"/>
                  <a:pt x="62" y="1328"/>
                  <a:pt x="40" y="1323"/>
                </a:cubicBezTo>
                <a:cubicBezTo>
                  <a:pt x="18" y="1318"/>
                  <a:pt x="3" y="1298"/>
                  <a:pt x="3" y="1276"/>
                </a:cubicBezTo>
                <a:lnTo>
                  <a:pt x="3" y="1273"/>
                </a:lnTo>
                <a:lnTo>
                  <a:pt x="4" y="1264"/>
                </a:lnTo>
                <a:lnTo>
                  <a:pt x="3" y="1264"/>
                </a:lnTo>
                <a:lnTo>
                  <a:pt x="3" y="1262"/>
                </a:lnTo>
                <a:cubicBezTo>
                  <a:pt x="3" y="1238"/>
                  <a:pt x="21" y="1218"/>
                  <a:pt x="44" y="1215"/>
                </a:cubicBezTo>
                <a:cubicBezTo>
                  <a:pt x="67" y="1211"/>
                  <a:pt x="90" y="1224"/>
                  <a:pt x="97" y="1247"/>
                </a:cubicBezTo>
                <a:lnTo>
                  <a:pt x="98" y="1248"/>
                </a:lnTo>
                <a:cubicBezTo>
                  <a:pt x="99" y="1253"/>
                  <a:pt x="100" y="1258"/>
                  <a:pt x="100" y="1263"/>
                </a:cubicBezTo>
                <a:lnTo>
                  <a:pt x="100" y="1266"/>
                </a:lnTo>
                <a:lnTo>
                  <a:pt x="12" y="1240"/>
                </a:lnTo>
                <a:lnTo>
                  <a:pt x="13" y="1238"/>
                </a:lnTo>
                <a:lnTo>
                  <a:pt x="6" y="1257"/>
                </a:lnTo>
                <a:lnTo>
                  <a:pt x="6" y="1254"/>
                </a:lnTo>
                <a:lnTo>
                  <a:pt x="5" y="1262"/>
                </a:lnTo>
                <a:lnTo>
                  <a:pt x="5" y="1259"/>
                </a:lnTo>
                <a:lnTo>
                  <a:pt x="5" y="1257"/>
                </a:lnTo>
                <a:cubicBezTo>
                  <a:pt x="5" y="1230"/>
                  <a:pt x="27" y="1209"/>
                  <a:pt x="53" y="1209"/>
                </a:cubicBezTo>
                <a:cubicBezTo>
                  <a:pt x="80" y="1209"/>
                  <a:pt x="101" y="1230"/>
                  <a:pt x="101" y="1257"/>
                </a:cubicBezTo>
                <a:lnTo>
                  <a:pt x="101" y="1262"/>
                </a:lnTo>
                <a:lnTo>
                  <a:pt x="101" y="1265"/>
                </a:lnTo>
                <a:lnTo>
                  <a:pt x="101" y="1266"/>
                </a:lnTo>
                <a:cubicBezTo>
                  <a:pt x="101" y="1293"/>
                  <a:pt x="80" y="1314"/>
                  <a:pt x="53" y="1314"/>
                </a:cubicBezTo>
                <a:cubicBezTo>
                  <a:pt x="27" y="1314"/>
                  <a:pt x="5" y="1293"/>
                  <a:pt x="5" y="1266"/>
                </a:cubicBezTo>
                <a:lnTo>
                  <a:pt x="5" y="1263"/>
                </a:lnTo>
                <a:lnTo>
                  <a:pt x="5" y="1257"/>
                </a:lnTo>
                <a:lnTo>
                  <a:pt x="6" y="1247"/>
                </a:lnTo>
                <a:lnTo>
                  <a:pt x="6" y="1247"/>
                </a:lnTo>
                <a:lnTo>
                  <a:pt x="54" y="1295"/>
                </a:lnTo>
                <a:lnTo>
                  <a:pt x="53" y="1295"/>
                </a:lnTo>
                <a:lnTo>
                  <a:pt x="100" y="1235"/>
                </a:lnTo>
                <a:lnTo>
                  <a:pt x="101" y="1240"/>
                </a:lnTo>
                <a:lnTo>
                  <a:pt x="103" y="1245"/>
                </a:lnTo>
                <a:lnTo>
                  <a:pt x="10" y="1242"/>
                </a:lnTo>
                <a:lnTo>
                  <a:pt x="11" y="1240"/>
                </a:lnTo>
                <a:lnTo>
                  <a:pt x="8" y="1255"/>
                </a:lnTo>
                <a:lnTo>
                  <a:pt x="8" y="1252"/>
                </a:lnTo>
                <a:lnTo>
                  <a:pt x="9" y="1262"/>
                </a:lnTo>
                <a:lnTo>
                  <a:pt x="8" y="1257"/>
                </a:lnTo>
                <a:lnTo>
                  <a:pt x="7" y="1247"/>
                </a:lnTo>
                <a:lnTo>
                  <a:pt x="7" y="1238"/>
                </a:lnTo>
                <a:cubicBezTo>
                  <a:pt x="7" y="1213"/>
                  <a:pt x="26" y="1193"/>
                  <a:pt x="50" y="1190"/>
                </a:cubicBezTo>
                <a:cubicBezTo>
                  <a:pt x="75" y="1188"/>
                  <a:pt x="97" y="1204"/>
                  <a:pt x="102" y="1229"/>
                </a:cubicBezTo>
                <a:lnTo>
                  <a:pt x="103" y="1231"/>
                </a:lnTo>
                <a:lnTo>
                  <a:pt x="103" y="1234"/>
                </a:lnTo>
                <a:cubicBezTo>
                  <a:pt x="108" y="1258"/>
                  <a:pt x="93" y="1283"/>
                  <a:pt x="68" y="1289"/>
                </a:cubicBezTo>
                <a:cubicBezTo>
                  <a:pt x="44" y="1296"/>
                  <a:pt x="18" y="1282"/>
                  <a:pt x="10" y="1258"/>
                </a:cubicBezTo>
                <a:lnTo>
                  <a:pt x="10" y="1257"/>
                </a:lnTo>
                <a:cubicBezTo>
                  <a:pt x="8" y="1252"/>
                  <a:pt x="7" y="1247"/>
                  <a:pt x="7" y="1241"/>
                </a:cubicBezTo>
                <a:lnTo>
                  <a:pt x="7" y="1238"/>
                </a:lnTo>
                <a:lnTo>
                  <a:pt x="8" y="1228"/>
                </a:lnTo>
                <a:lnTo>
                  <a:pt x="9" y="1223"/>
                </a:lnTo>
                <a:cubicBezTo>
                  <a:pt x="12" y="1198"/>
                  <a:pt x="34" y="1179"/>
                  <a:pt x="59" y="1181"/>
                </a:cubicBezTo>
                <a:cubicBezTo>
                  <a:pt x="85" y="1182"/>
                  <a:pt x="104" y="1203"/>
                  <a:pt x="104" y="1228"/>
                </a:cubicBezTo>
                <a:lnTo>
                  <a:pt x="104" y="1230"/>
                </a:lnTo>
                <a:cubicBezTo>
                  <a:pt x="104" y="1233"/>
                  <a:pt x="104" y="1236"/>
                  <a:pt x="104" y="1238"/>
                </a:cubicBezTo>
                <a:lnTo>
                  <a:pt x="103" y="1241"/>
                </a:lnTo>
                <a:lnTo>
                  <a:pt x="104" y="1233"/>
                </a:lnTo>
                <a:lnTo>
                  <a:pt x="104" y="1236"/>
                </a:lnTo>
                <a:lnTo>
                  <a:pt x="104" y="1238"/>
                </a:lnTo>
                <a:cubicBezTo>
                  <a:pt x="104" y="1264"/>
                  <a:pt x="82" y="1286"/>
                  <a:pt x="56" y="1286"/>
                </a:cubicBezTo>
                <a:cubicBezTo>
                  <a:pt x="29" y="1286"/>
                  <a:pt x="8" y="1264"/>
                  <a:pt x="8" y="1238"/>
                </a:cubicBezTo>
                <a:lnTo>
                  <a:pt x="8" y="1234"/>
                </a:lnTo>
                <a:lnTo>
                  <a:pt x="8" y="1228"/>
                </a:lnTo>
                <a:lnTo>
                  <a:pt x="56" y="1276"/>
                </a:lnTo>
                <a:lnTo>
                  <a:pt x="55" y="1276"/>
                </a:lnTo>
                <a:lnTo>
                  <a:pt x="103" y="1221"/>
                </a:lnTo>
                <a:lnTo>
                  <a:pt x="103" y="1224"/>
                </a:lnTo>
                <a:lnTo>
                  <a:pt x="103" y="1222"/>
                </a:lnTo>
                <a:lnTo>
                  <a:pt x="11" y="1218"/>
                </a:lnTo>
                <a:lnTo>
                  <a:pt x="11" y="1217"/>
                </a:lnTo>
                <a:lnTo>
                  <a:pt x="9" y="1232"/>
                </a:lnTo>
                <a:lnTo>
                  <a:pt x="9" y="1228"/>
                </a:lnTo>
                <a:lnTo>
                  <a:pt x="9" y="1224"/>
                </a:lnTo>
                <a:cubicBezTo>
                  <a:pt x="9" y="1221"/>
                  <a:pt x="9" y="1219"/>
                  <a:pt x="10" y="1216"/>
                </a:cubicBezTo>
                <a:lnTo>
                  <a:pt x="10" y="1213"/>
                </a:lnTo>
                <a:lnTo>
                  <a:pt x="11" y="1207"/>
                </a:lnTo>
                <a:cubicBezTo>
                  <a:pt x="17" y="1186"/>
                  <a:pt x="37" y="1170"/>
                  <a:pt x="59" y="1171"/>
                </a:cubicBezTo>
                <a:cubicBezTo>
                  <a:pt x="82" y="1172"/>
                  <a:pt x="101" y="1188"/>
                  <a:pt x="105" y="1210"/>
                </a:cubicBezTo>
                <a:lnTo>
                  <a:pt x="106" y="1212"/>
                </a:lnTo>
                <a:cubicBezTo>
                  <a:pt x="106" y="1215"/>
                  <a:pt x="106" y="1218"/>
                  <a:pt x="106" y="1221"/>
                </a:cubicBezTo>
                <a:lnTo>
                  <a:pt x="106" y="1224"/>
                </a:lnTo>
                <a:cubicBezTo>
                  <a:pt x="106" y="1250"/>
                  <a:pt x="85" y="1272"/>
                  <a:pt x="58" y="1272"/>
                </a:cubicBezTo>
                <a:cubicBezTo>
                  <a:pt x="32" y="1272"/>
                  <a:pt x="10" y="1250"/>
                  <a:pt x="10" y="1224"/>
                </a:cubicBezTo>
                <a:lnTo>
                  <a:pt x="10" y="1222"/>
                </a:lnTo>
                <a:lnTo>
                  <a:pt x="11" y="1229"/>
                </a:lnTo>
                <a:lnTo>
                  <a:pt x="10" y="1226"/>
                </a:lnTo>
                <a:cubicBezTo>
                  <a:pt x="10" y="1224"/>
                  <a:pt x="10" y="1221"/>
                  <a:pt x="10" y="1219"/>
                </a:cubicBezTo>
                <a:lnTo>
                  <a:pt x="10" y="1213"/>
                </a:lnTo>
                <a:lnTo>
                  <a:pt x="10" y="1209"/>
                </a:lnTo>
                <a:cubicBezTo>
                  <a:pt x="10" y="1183"/>
                  <a:pt x="31" y="1161"/>
                  <a:pt x="58" y="1161"/>
                </a:cubicBezTo>
                <a:cubicBezTo>
                  <a:pt x="84" y="1161"/>
                  <a:pt x="106" y="1183"/>
                  <a:pt x="106" y="1209"/>
                </a:cubicBezTo>
                <a:lnTo>
                  <a:pt x="106" y="1211"/>
                </a:lnTo>
                <a:lnTo>
                  <a:pt x="105" y="1203"/>
                </a:lnTo>
                <a:lnTo>
                  <a:pt x="106" y="1206"/>
                </a:lnTo>
                <a:cubicBezTo>
                  <a:pt x="106" y="1209"/>
                  <a:pt x="106" y="1211"/>
                  <a:pt x="106" y="1214"/>
                </a:cubicBezTo>
                <a:lnTo>
                  <a:pt x="106" y="1217"/>
                </a:lnTo>
                <a:lnTo>
                  <a:pt x="106" y="1219"/>
                </a:lnTo>
                <a:cubicBezTo>
                  <a:pt x="106" y="1240"/>
                  <a:pt x="93" y="1259"/>
                  <a:pt x="72" y="1265"/>
                </a:cubicBezTo>
                <a:cubicBezTo>
                  <a:pt x="52" y="1271"/>
                  <a:pt x="30" y="1263"/>
                  <a:pt x="19" y="1246"/>
                </a:cubicBezTo>
                <a:lnTo>
                  <a:pt x="18" y="1244"/>
                </a:lnTo>
                <a:cubicBezTo>
                  <a:pt x="14" y="1238"/>
                  <a:pt x="11" y="1232"/>
                  <a:pt x="10" y="1225"/>
                </a:cubicBezTo>
                <a:lnTo>
                  <a:pt x="10" y="1222"/>
                </a:lnTo>
                <a:cubicBezTo>
                  <a:pt x="9" y="1217"/>
                  <a:pt x="9" y="1211"/>
                  <a:pt x="10" y="1205"/>
                </a:cubicBezTo>
                <a:lnTo>
                  <a:pt x="11" y="1200"/>
                </a:lnTo>
                <a:lnTo>
                  <a:pt x="11" y="1217"/>
                </a:lnTo>
                <a:lnTo>
                  <a:pt x="10" y="1214"/>
                </a:lnTo>
                <a:lnTo>
                  <a:pt x="12" y="1222"/>
                </a:lnTo>
                <a:lnTo>
                  <a:pt x="11" y="1220"/>
                </a:lnTo>
                <a:lnTo>
                  <a:pt x="104" y="1196"/>
                </a:lnTo>
                <a:lnTo>
                  <a:pt x="105" y="1198"/>
                </a:lnTo>
                <a:cubicBezTo>
                  <a:pt x="105" y="1201"/>
                  <a:pt x="105" y="1204"/>
                  <a:pt x="105" y="1207"/>
                </a:cubicBezTo>
                <a:lnTo>
                  <a:pt x="105" y="1209"/>
                </a:lnTo>
                <a:lnTo>
                  <a:pt x="11" y="1198"/>
                </a:lnTo>
                <a:lnTo>
                  <a:pt x="11" y="1196"/>
                </a:lnTo>
                <a:lnTo>
                  <a:pt x="11" y="1196"/>
                </a:lnTo>
                <a:lnTo>
                  <a:pt x="58" y="1253"/>
                </a:lnTo>
                <a:lnTo>
                  <a:pt x="58" y="1253"/>
                </a:lnTo>
                <a:cubicBezTo>
                  <a:pt x="34" y="1253"/>
                  <a:pt x="14" y="1235"/>
                  <a:pt x="10" y="1211"/>
                </a:cubicBezTo>
                <a:lnTo>
                  <a:pt x="9" y="1204"/>
                </a:lnTo>
                <a:lnTo>
                  <a:pt x="9" y="1198"/>
                </a:lnTo>
                <a:lnTo>
                  <a:pt x="8" y="1190"/>
                </a:lnTo>
                <a:cubicBezTo>
                  <a:pt x="8" y="1169"/>
                  <a:pt x="22" y="1151"/>
                  <a:pt x="43" y="1145"/>
                </a:cubicBezTo>
                <a:cubicBezTo>
                  <a:pt x="63" y="1138"/>
                  <a:pt x="85" y="1146"/>
                  <a:pt x="96" y="1164"/>
                </a:cubicBezTo>
                <a:lnTo>
                  <a:pt x="97" y="1165"/>
                </a:lnTo>
                <a:cubicBezTo>
                  <a:pt x="101" y="1171"/>
                  <a:pt x="104" y="1178"/>
                  <a:pt x="105" y="1185"/>
                </a:cubicBezTo>
                <a:lnTo>
                  <a:pt x="105" y="1189"/>
                </a:lnTo>
                <a:cubicBezTo>
                  <a:pt x="107" y="1196"/>
                  <a:pt x="106" y="1204"/>
                  <a:pt x="104" y="1211"/>
                </a:cubicBezTo>
                <a:lnTo>
                  <a:pt x="103" y="1214"/>
                </a:lnTo>
                <a:cubicBezTo>
                  <a:pt x="101" y="1218"/>
                  <a:pt x="99" y="1222"/>
                  <a:pt x="97" y="1225"/>
                </a:cubicBezTo>
                <a:lnTo>
                  <a:pt x="96" y="1227"/>
                </a:lnTo>
                <a:cubicBezTo>
                  <a:pt x="82" y="1248"/>
                  <a:pt x="54" y="1254"/>
                  <a:pt x="32" y="1241"/>
                </a:cubicBezTo>
                <a:cubicBezTo>
                  <a:pt x="10" y="1229"/>
                  <a:pt x="2" y="1201"/>
                  <a:pt x="13" y="1179"/>
                </a:cubicBezTo>
                <a:lnTo>
                  <a:pt x="14" y="1177"/>
                </a:lnTo>
                <a:lnTo>
                  <a:pt x="17" y="1171"/>
                </a:lnTo>
                <a:lnTo>
                  <a:pt x="58" y="1243"/>
                </a:lnTo>
                <a:lnTo>
                  <a:pt x="58" y="1243"/>
                </a:lnTo>
                <a:lnTo>
                  <a:pt x="57" y="1243"/>
                </a:lnTo>
                <a:cubicBezTo>
                  <a:pt x="30" y="1243"/>
                  <a:pt x="9" y="1222"/>
                  <a:pt x="9" y="1195"/>
                </a:cubicBezTo>
                <a:lnTo>
                  <a:pt x="9" y="1190"/>
                </a:lnTo>
                <a:cubicBezTo>
                  <a:pt x="9" y="1188"/>
                  <a:pt x="9" y="1185"/>
                  <a:pt x="10" y="1183"/>
                </a:cubicBezTo>
                <a:lnTo>
                  <a:pt x="10" y="1180"/>
                </a:lnTo>
                <a:cubicBezTo>
                  <a:pt x="11" y="1177"/>
                  <a:pt x="11" y="1175"/>
                  <a:pt x="12" y="1172"/>
                </a:cubicBezTo>
                <a:lnTo>
                  <a:pt x="12" y="1171"/>
                </a:lnTo>
                <a:cubicBezTo>
                  <a:pt x="21" y="1146"/>
                  <a:pt x="47" y="1133"/>
                  <a:pt x="71" y="1140"/>
                </a:cubicBezTo>
                <a:cubicBezTo>
                  <a:pt x="96" y="1147"/>
                  <a:pt x="111" y="1173"/>
                  <a:pt x="105" y="1198"/>
                </a:cubicBezTo>
                <a:lnTo>
                  <a:pt x="104" y="1200"/>
                </a:lnTo>
                <a:lnTo>
                  <a:pt x="104" y="1200"/>
                </a:lnTo>
                <a:lnTo>
                  <a:pt x="57" y="1142"/>
                </a:lnTo>
                <a:lnTo>
                  <a:pt x="57" y="1142"/>
                </a:lnTo>
                <a:lnTo>
                  <a:pt x="9" y="1190"/>
                </a:lnTo>
                <a:lnTo>
                  <a:pt x="9" y="1185"/>
                </a:lnTo>
                <a:lnTo>
                  <a:pt x="9" y="1181"/>
                </a:lnTo>
                <a:cubicBezTo>
                  <a:pt x="9" y="1157"/>
                  <a:pt x="27" y="1137"/>
                  <a:pt x="50" y="1134"/>
                </a:cubicBezTo>
                <a:cubicBezTo>
                  <a:pt x="73" y="1130"/>
                  <a:pt x="96" y="1143"/>
                  <a:pt x="103" y="1166"/>
                </a:cubicBezTo>
                <a:lnTo>
                  <a:pt x="104" y="1167"/>
                </a:lnTo>
                <a:cubicBezTo>
                  <a:pt x="105" y="1172"/>
                  <a:pt x="106" y="1177"/>
                  <a:pt x="106" y="1182"/>
                </a:cubicBezTo>
                <a:lnTo>
                  <a:pt x="106" y="1186"/>
                </a:lnTo>
                <a:lnTo>
                  <a:pt x="105" y="1178"/>
                </a:lnTo>
                <a:lnTo>
                  <a:pt x="106" y="1181"/>
                </a:lnTo>
                <a:cubicBezTo>
                  <a:pt x="106" y="1184"/>
                  <a:pt x="106" y="1186"/>
                  <a:pt x="106" y="1189"/>
                </a:cubicBezTo>
                <a:lnTo>
                  <a:pt x="106" y="1190"/>
                </a:lnTo>
                <a:cubicBezTo>
                  <a:pt x="106" y="1217"/>
                  <a:pt x="85" y="1238"/>
                  <a:pt x="58" y="1238"/>
                </a:cubicBezTo>
                <a:cubicBezTo>
                  <a:pt x="32" y="1238"/>
                  <a:pt x="10" y="1217"/>
                  <a:pt x="10" y="1190"/>
                </a:cubicBezTo>
                <a:lnTo>
                  <a:pt x="10" y="1189"/>
                </a:lnTo>
                <a:lnTo>
                  <a:pt x="11" y="1197"/>
                </a:lnTo>
                <a:lnTo>
                  <a:pt x="11" y="1194"/>
                </a:lnTo>
                <a:lnTo>
                  <a:pt x="10" y="1190"/>
                </a:lnTo>
                <a:cubicBezTo>
                  <a:pt x="5" y="1164"/>
                  <a:pt x="22" y="1139"/>
                  <a:pt x="48" y="1134"/>
                </a:cubicBezTo>
                <a:cubicBezTo>
                  <a:pt x="74" y="1129"/>
                  <a:pt x="99" y="1146"/>
                  <a:pt x="104" y="1172"/>
                </a:cubicBezTo>
                <a:lnTo>
                  <a:pt x="105" y="1174"/>
                </a:lnTo>
                <a:lnTo>
                  <a:pt x="105" y="1177"/>
                </a:lnTo>
                <a:lnTo>
                  <a:pt x="10" y="1186"/>
                </a:lnTo>
                <a:lnTo>
                  <a:pt x="10" y="1181"/>
                </a:lnTo>
                <a:lnTo>
                  <a:pt x="10" y="1176"/>
                </a:lnTo>
                <a:cubicBezTo>
                  <a:pt x="10" y="1150"/>
                  <a:pt x="31" y="1128"/>
                  <a:pt x="58" y="1128"/>
                </a:cubicBezTo>
                <a:cubicBezTo>
                  <a:pt x="84" y="1128"/>
                  <a:pt x="106" y="1150"/>
                  <a:pt x="106" y="1176"/>
                </a:cubicBezTo>
                <a:lnTo>
                  <a:pt x="106" y="1178"/>
                </a:lnTo>
                <a:lnTo>
                  <a:pt x="106" y="1181"/>
                </a:lnTo>
                <a:cubicBezTo>
                  <a:pt x="106" y="1207"/>
                  <a:pt x="84" y="1229"/>
                  <a:pt x="58" y="1229"/>
                </a:cubicBezTo>
                <a:lnTo>
                  <a:pt x="56" y="1229"/>
                </a:lnTo>
                <a:cubicBezTo>
                  <a:pt x="43" y="1229"/>
                  <a:pt x="30" y="1223"/>
                  <a:pt x="21" y="1213"/>
                </a:cubicBezTo>
                <a:cubicBezTo>
                  <a:pt x="12" y="1203"/>
                  <a:pt x="7" y="1189"/>
                  <a:pt x="9" y="1176"/>
                </a:cubicBezTo>
                <a:lnTo>
                  <a:pt x="9" y="1171"/>
                </a:lnTo>
                <a:lnTo>
                  <a:pt x="10" y="1166"/>
                </a:lnTo>
                <a:lnTo>
                  <a:pt x="11" y="1160"/>
                </a:lnTo>
                <a:cubicBezTo>
                  <a:pt x="17" y="1137"/>
                  <a:pt x="38" y="1122"/>
                  <a:pt x="61" y="1124"/>
                </a:cubicBezTo>
                <a:cubicBezTo>
                  <a:pt x="85" y="1125"/>
                  <a:pt x="103" y="1143"/>
                  <a:pt x="106" y="1167"/>
                </a:cubicBezTo>
                <a:lnTo>
                  <a:pt x="106" y="1172"/>
                </a:lnTo>
                <a:lnTo>
                  <a:pt x="106" y="1179"/>
                </a:lnTo>
                <a:lnTo>
                  <a:pt x="106" y="1181"/>
                </a:lnTo>
                <a:cubicBezTo>
                  <a:pt x="106" y="1207"/>
                  <a:pt x="85" y="1229"/>
                  <a:pt x="58" y="1229"/>
                </a:cubicBezTo>
                <a:cubicBezTo>
                  <a:pt x="32" y="1229"/>
                  <a:pt x="10" y="1207"/>
                  <a:pt x="10" y="1181"/>
                </a:cubicBezTo>
                <a:lnTo>
                  <a:pt x="10" y="1177"/>
                </a:lnTo>
                <a:lnTo>
                  <a:pt x="10" y="1171"/>
                </a:lnTo>
                <a:lnTo>
                  <a:pt x="11" y="1179"/>
                </a:lnTo>
                <a:lnTo>
                  <a:pt x="11" y="1176"/>
                </a:lnTo>
                <a:lnTo>
                  <a:pt x="12" y="1184"/>
                </a:lnTo>
                <a:lnTo>
                  <a:pt x="12" y="1182"/>
                </a:lnTo>
                <a:lnTo>
                  <a:pt x="105" y="1176"/>
                </a:lnTo>
                <a:lnTo>
                  <a:pt x="104" y="1179"/>
                </a:lnTo>
                <a:lnTo>
                  <a:pt x="103" y="1183"/>
                </a:lnTo>
                <a:cubicBezTo>
                  <a:pt x="97" y="1208"/>
                  <a:pt x="73" y="1223"/>
                  <a:pt x="48" y="1219"/>
                </a:cubicBezTo>
                <a:cubicBezTo>
                  <a:pt x="23" y="1214"/>
                  <a:pt x="6" y="1191"/>
                  <a:pt x="9" y="1166"/>
                </a:cubicBezTo>
                <a:lnTo>
                  <a:pt x="9" y="1162"/>
                </a:lnTo>
                <a:lnTo>
                  <a:pt x="10" y="1157"/>
                </a:lnTo>
                <a:cubicBezTo>
                  <a:pt x="12" y="1134"/>
                  <a:pt x="31" y="1115"/>
                  <a:pt x="55" y="1114"/>
                </a:cubicBezTo>
                <a:cubicBezTo>
                  <a:pt x="79" y="1113"/>
                  <a:pt x="100" y="1129"/>
                  <a:pt x="105" y="1153"/>
                </a:cubicBezTo>
                <a:lnTo>
                  <a:pt x="105" y="1155"/>
                </a:lnTo>
                <a:lnTo>
                  <a:pt x="106" y="1158"/>
                </a:lnTo>
                <a:cubicBezTo>
                  <a:pt x="111" y="1183"/>
                  <a:pt x="94" y="1208"/>
                  <a:pt x="69" y="1214"/>
                </a:cubicBezTo>
                <a:cubicBezTo>
                  <a:pt x="44" y="1220"/>
                  <a:pt x="18" y="1204"/>
                  <a:pt x="12" y="1179"/>
                </a:cubicBezTo>
                <a:lnTo>
                  <a:pt x="11" y="1177"/>
                </a:lnTo>
                <a:lnTo>
                  <a:pt x="10" y="1170"/>
                </a:lnTo>
                <a:cubicBezTo>
                  <a:pt x="8" y="1156"/>
                  <a:pt x="12" y="1142"/>
                  <a:pt x="21" y="1131"/>
                </a:cubicBezTo>
                <a:cubicBezTo>
                  <a:pt x="30" y="1120"/>
                  <a:pt x="43" y="1114"/>
                  <a:pt x="57" y="1114"/>
                </a:cubicBezTo>
                <a:lnTo>
                  <a:pt x="58" y="1114"/>
                </a:lnTo>
                <a:lnTo>
                  <a:pt x="10" y="1162"/>
                </a:lnTo>
                <a:lnTo>
                  <a:pt x="10" y="1156"/>
                </a:lnTo>
                <a:lnTo>
                  <a:pt x="10" y="1152"/>
                </a:lnTo>
                <a:cubicBezTo>
                  <a:pt x="10" y="1126"/>
                  <a:pt x="31" y="1104"/>
                  <a:pt x="58" y="1104"/>
                </a:cubicBezTo>
                <a:cubicBezTo>
                  <a:pt x="84" y="1104"/>
                  <a:pt x="106" y="1126"/>
                  <a:pt x="106" y="1152"/>
                </a:cubicBezTo>
                <a:lnTo>
                  <a:pt x="106" y="1154"/>
                </a:lnTo>
                <a:lnTo>
                  <a:pt x="106" y="1157"/>
                </a:lnTo>
                <a:lnTo>
                  <a:pt x="106" y="1160"/>
                </a:lnTo>
                <a:lnTo>
                  <a:pt x="106" y="1162"/>
                </a:lnTo>
                <a:cubicBezTo>
                  <a:pt x="106" y="1186"/>
                  <a:pt x="89" y="1206"/>
                  <a:pt x="66" y="1209"/>
                </a:cubicBezTo>
                <a:cubicBezTo>
                  <a:pt x="42" y="1213"/>
                  <a:pt x="20" y="1199"/>
                  <a:pt x="12" y="1177"/>
                </a:cubicBezTo>
                <a:lnTo>
                  <a:pt x="12" y="1176"/>
                </a:lnTo>
                <a:cubicBezTo>
                  <a:pt x="11" y="1173"/>
                  <a:pt x="11" y="1171"/>
                  <a:pt x="10" y="1168"/>
                </a:cubicBezTo>
                <a:lnTo>
                  <a:pt x="10" y="1165"/>
                </a:lnTo>
                <a:cubicBezTo>
                  <a:pt x="7" y="1151"/>
                  <a:pt x="11" y="1137"/>
                  <a:pt x="20" y="1126"/>
                </a:cubicBezTo>
                <a:cubicBezTo>
                  <a:pt x="29" y="1116"/>
                  <a:pt x="43" y="1109"/>
                  <a:pt x="57" y="1109"/>
                </a:cubicBezTo>
                <a:lnTo>
                  <a:pt x="58" y="1109"/>
                </a:lnTo>
                <a:lnTo>
                  <a:pt x="59" y="1109"/>
                </a:lnTo>
                <a:lnTo>
                  <a:pt x="12" y="1165"/>
                </a:lnTo>
                <a:lnTo>
                  <a:pt x="11" y="1162"/>
                </a:lnTo>
                <a:lnTo>
                  <a:pt x="11" y="1164"/>
                </a:lnTo>
                <a:lnTo>
                  <a:pt x="105" y="1145"/>
                </a:lnTo>
                <a:lnTo>
                  <a:pt x="106" y="1148"/>
                </a:lnTo>
                <a:lnTo>
                  <a:pt x="106" y="1146"/>
                </a:lnTo>
                <a:lnTo>
                  <a:pt x="11" y="1157"/>
                </a:lnTo>
                <a:lnTo>
                  <a:pt x="11" y="1154"/>
                </a:lnTo>
                <a:lnTo>
                  <a:pt x="11" y="1150"/>
                </a:lnTo>
                <a:lnTo>
                  <a:pt x="11" y="1151"/>
                </a:lnTo>
                <a:lnTo>
                  <a:pt x="10" y="1143"/>
                </a:lnTo>
                <a:cubicBezTo>
                  <a:pt x="10" y="1116"/>
                  <a:pt x="32" y="1095"/>
                  <a:pt x="58" y="1095"/>
                </a:cubicBezTo>
                <a:cubicBezTo>
                  <a:pt x="85" y="1095"/>
                  <a:pt x="106" y="1116"/>
                  <a:pt x="106" y="1143"/>
                </a:cubicBezTo>
                <a:lnTo>
                  <a:pt x="106" y="1144"/>
                </a:lnTo>
                <a:lnTo>
                  <a:pt x="106" y="1147"/>
                </a:lnTo>
                <a:lnTo>
                  <a:pt x="106" y="1150"/>
                </a:lnTo>
                <a:lnTo>
                  <a:pt x="106" y="1152"/>
                </a:lnTo>
                <a:lnTo>
                  <a:pt x="19" y="1126"/>
                </a:lnTo>
                <a:lnTo>
                  <a:pt x="20" y="1124"/>
                </a:lnTo>
                <a:lnTo>
                  <a:pt x="14" y="1136"/>
                </a:lnTo>
                <a:lnTo>
                  <a:pt x="15" y="1133"/>
                </a:lnTo>
                <a:lnTo>
                  <a:pt x="12" y="1148"/>
                </a:lnTo>
                <a:lnTo>
                  <a:pt x="12" y="1143"/>
                </a:lnTo>
                <a:cubicBezTo>
                  <a:pt x="12" y="1116"/>
                  <a:pt x="34" y="1095"/>
                  <a:pt x="60" y="1095"/>
                </a:cubicBezTo>
                <a:lnTo>
                  <a:pt x="62" y="1095"/>
                </a:lnTo>
                <a:cubicBezTo>
                  <a:pt x="86" y="1095"/>
                  <a:pt x="106" y="1112"/>
                  <a:pt x="110" y="1135"/>
                </a:cubicBezTo>
                <a:lnTo>
                  <a:pt x="110" y="1138"/>
                </a:lnTo>
                <a:cubicBezTo>
                  <a:pt x="111" y="1141"/>
                  <a:pt x="111" y="1143"/>
                  <a:pt x="111" y="1146"/>
                </a:cubicBezTo>
                <a:lnTo>
                  <a:pt x="111" y="1148"/>
                </a:lnTo>
                <a:lnTo>
                  <a:pt x="17" y="1133"/>
                </a:lnTo>
                <a:lnTo>
                  <a:pt x="18" y="1131"/>
                </a:lnTo>
                <a:lnTo>
                  <a:pt x="15" y="1146"/>
                </a:lnTo>
                <a:lnTo>
                  <a:pt x="15" y="1143"/>
                </a:lnTo>
                <a:lnTo>
                  <a:pt x="16" y="1133"/>
                </a:lnTo>
                <a:lnTo>
                  <a:pt x="17" y="1128"/>
                </a:lnTo>
                <a:cubicBezTo>
                  <a:pt x="20" y="1104"/>
                  <a:pt x="40" y="1086"/>
                  <a:pt x="63" y="1085"/>
                </a:cubicBezTo>
                <a:cubicBezTo>
                  <a:pt x="87" y="1085"/>
                  <a:pt x="108" y="1102"/>
                  <a:pt x="112" y="1126"/>
                </a:cubicBezTo>
                <a:lnTo>
                  <a:pt x="112" y="1129"/>
                </a:lnTo>
                <a:lnTo>
                  <a:pt x="112" y="1127"/>
                </a:lnTo>
                <a:lnTo>
                  <a:pt x="17" y="1138"/>
                </a:lnTo>
                <a:lnTo>
                  <a:pt x="17" y="1136"/>
                </a:lnTo>
                <a:lnTo>
                  <a:pt x="17" y="1131"/>
                </a:lnTo>
                <a:lnTo>
                  <a:pt x="17" y="1124"/>
                </a:lnTo>
                <a:cubicBezTo>
                  <a:pt x="17" y="1097"/>
                  <a:pt x="39" y="1076"/>
                  <a:pt x="65" y="1076"/>
                </a:cubicBezTo>
                <a:lnTo>
                  <a:pt x="67" y="1076"/>
                </a:lnTo>
                <a:cubicBezTo>
                  <a:pt x="90" y="1076"/>
                  <a:pt x="110" y="1093"/>
                  <a:pt x="114" y="1116"/>
                </a:cubicBezTo>
                <a:lnTo>
                  <a:pt x="115" y="1119"/>
                </a:lnTo>
                <a:cubicBezTo>
                  <a:pt x="115" y="1122"/>
                  <a:pt x="115" y="1124"/>
                  <a:pt x="115" y="1127"/>
                </a:cubicBezTo>
                <a:lnTo>
                  <a:pt x="115" y="1129"/>
                </a:lnTo>
                <a:lnTo>
                  <a:pt x="23" y="1111"/>
                </a:lnTo>
                <a:lnTo>
                  <a:pt x="24" y="1109"/>
                </a:lnTo>
                <a:lnTo>
                  <a:pt x="21" y="1117"/>
                </a:lnTo>
                <a:lnTo>
                  <a:pt x="22" y="1115"/>
                </a:lnTo>
                <a:cubicBezTo>
                  <a:pt x="27" y="1091"/>
                  <a:pt x="48" y="1075"/>
                  <a:pt x="71" y="1076"/>
                </a:cubicBezTo>
                <a:cubicBezTo>
                  <a:pt x="95" y="1077"/>
                  <a:pt x="114" y="1096"/>
                  <a:pt x="117" y="1119"/>
                </a:cubicBezTo>
                <a:lnTo>
                  <a:pt x="117" y="1124"/>
                </a:lnTo>
                <a:lnTo>
                  <a:pt x="117" y="1124"/>
                </a:lnTo>
                <a:cubicBezTo>
                  <a:pt x="118" y="1127"/>
                  <a:pt x="118" y="1129"/>
                  <a:pt x="118" y="1132"/>
                </a:cubicBezTo>
                <a:lnTo>
                  <a:pt x="118" y="1133"/>
                </a:lnTo>
                <a:lnTo>
                  <a:pt x="22" y="1127"/>
                </a:lnTo>
                <a:lnTo>
                  <a:pt x="23" y="1123"/>
                </a:lnTo>
                <a:lnTo>
                  <a:pt x="22" y="1130"/>
                </a:lnTo>
                <a:lnTo>
                  <a:pt x="22" y="1124"/>
                </a:lnTo>
                <a:lnTo>
                  <a:pt x="23" y="1114"/>
                </a:lnTo>
                <a:lnTo>
                  <a:pt x="23" y="1114"/>
                </a:lnTo>
                <a:cubicBezTo>
                  <a:pt x="23" y="1090"/>
                  <a:pt x="42" y="1069"/>
                  <a:pt x="66" y="1067"/>
                </a:cubicBezTo>
                <a:cubicBezTo>
                  <a:pt x="91" y="1064"/>
                  <a:pt x="113" y="1081"/>
                  <a:pt x="118" y="1105"/>
                </a:cubicBezTo>
                <a:lnTo>
                  <a:pt x="119" y="1108"/>
                </a:lnTo>
                <a:cubicBezTo>
                  <a:pt x="119" y="1111"/>
                  <a:pt x="119" y="1114"/>
                  <a:pt x="119" y="1117"/>
                </a:cubicBezTo>
                <a:lnTo>
                  <a:pt x="119" y="1119"/>
                </a:lnTo>
                <a:lnTo>
                  <a:pt x="29" y="1098"/>
                </a:lnTo>
                <a:lnTo>
                  <a:pt x="30" y="1096"/>
                </a:lnTo>
                <a:lnTo>
                  <a:pt x="25" y="1110"/>
                </a:lnTo>
                <a:lnTo>
                  <a:pt x="26" y="1107"/>
                </a:lnTo>
                <a:cubicBezTo>
                  <a:pt x="29" y="1083"/>
                  <a:pt x="50" y="1066"/>
                  <a:pt x="73" y="1066"/>
                </a:cubicBezTo>
                <a:lnTo>
                  <a:pt x="73" y="1066"/>
                </a:lnTo>
                <a:lnTo>
                  <a:pt x="26" y="1105"/>
                </a:lnTo>
                <a:lnTo>
                  <a:pt x="27" y="1103"/>
                </a:lnTo>
                <a:lnTo>
                  <a:pt x="28" y="1098"/>
                </a:lnTo>
                <a:cubicBezTo>
                  <a:pt x="33" y="1079"/>
                  <a:pt x="49" y="1064"/>
                  <a:pt x="69" y="1062"/>
                </a:cubicBezTo>
                <a:cubicBezTo>
                  <a:pt x="89" y="1060"/>
                  <a:pt x="108" y="1071"/>
                  <a:pt x="117" y="1089"/>
                </a:cubicBezTo>
                <a:lnTo>
                  <a:pt x="118" y="1091"/>
                </a:lnTo>
                <a:cubicBezTo>
                  <a:pt x="120" y="1094"/>
                  <a:pt x="122" y="1098"/>
                  <a:pt x="123" y="1103"/>
                </a:cubicBezTo>
                <a:lnTo>
                  <a:pt x="123" y="1105"/>
                </a:lnTo>
                <a:lnTo>
                  <a:pt x="76" y="1066"/>
                </a:lnTo>
                <a:lnTo>
                  <a:pt x="76" y="1066"/>
                </a:lnTo>
                <a:lnTo>
                  <a:pt x="29" y="1109"/>
                </a:lnTo>
                <a:lnTo>
                  <a:pt x="29" y="1105"/>
                </a:lnTo>
                <a:lnTo>
                  <a:pt x="30" y="1100"/>
                </a:lnTo>
                <a:lnTo>
                  <a:pt x="31" y="1091"/>
                </a:lnTo>
                <a:lnTo>
                  <a:pt x="30" y="1098"/>
                </a:lnTo>
                <a:lnTo>
                  <a:pt x="30" y="1095"/>
                </a:lnTo>
                <a:cubicBezTo>
                  <a:pt x="30" y="1069"/>
                  <a:pt x="52" y="1047"/>
                  <a:pt x="78" y="1047"/>
                </a:cubicBezTo>
                <a:cubicBezTo>
                  <a:pt x="105" y="1047"/>
                  <a:pt x="126" y="1069"/>
                  <a:pt x="126" y="1095"/>
                </a:cubicBezTo>
                <a:lnTo>
                  <a:pt x="126" y="1096"/>
                </a:lnTo>
                <a:lnTo>
                  <a:pt x="126" y="1099"/>
                </a:lnTo>
                <a:lnTo>
                  <a:pt x="126" y="1109"/>
                </a:lnTo>
                <a:lnTo>
                  <a:pt x="126" y="1105"/>
                </a:lnTo>
                <a:cubicBezTo>
                  <a:pt x="126" y="1129"/>
                  <a:pt x="109" y="1149"/>
                  <a:pt x="86" y="1152"/>
                </a:cubicBezTo>
                <a:cubicBezTo>
                  <a:pt x="62" y="1156"/>
                  <a:pt x="40" y="1142"/>
                  <a:pt x="32" y="1120"/>
                </a:cubicBezTo>
                <a:lnTo>
                  <a:pt x="32" y="1119"/>
                </a:lnTo>
                <a:cubicBezTo>
                  <a:pt x="30" y="1114"/>
                  <a:pt x="29" y="1109"/>
                  <a:pt x="29" y="1103"/>
                </a:cubicBezTo>
                <a:lnTo>
                  <a:pt x="29" y="1100"/>
                </a:lnTo>
                <a:lnTo>
                  <a:pt x="30" y="1108"/>
                </a:lnTo>
                <a:lnTo>
                  <a:pt x="30" y="1105"/>
                </a:lnTo>
                <a:cubicBezTo>
                  <a:pt x="29" y="1102"/>
                  <a:pt x="29" y="1100"/>
                  <a:pt x="29" y="1097"/>
                </a:cubicBezTo>
                <a:lnTo>
                  <a:pt x="29" y="1095"/>
                </a:lnTo>
                <a:cubicBezTo>
                  <a:pt x="29" y="1069"/>
                  <a:pt x="50" y="1047"/>
                  <a:pt x="77" y="1047"/>
                </a:cubicBezTo>
                <a:cubicBezTo>
                  <a:pt x="103" y="1047"/>
                  <a:pt x="125" y="1069"/>
                  <a:pt x="125" y="1095"/>
                </a:cubicBezTo>
                <a:lnTo>
                  <a:pt x="125" y="1098"/>
                </a:lnTo>
                <a:lnTo>
                  <a:pt x="125" y="1099"/>
                </a:lnTo>
                <a:lnTo>
                  <a:pt x="125" y="1108"/>
                </a:lnTo>
                <a:lnTo>
                  <a:pt x="125" y="1110"/>
                </a:lnTo>
                <a:cubicBezTo>
                  <a:pt x="125" y="1136"/>
                  <a:pt x="104" y="1158"/>
                  <a:pt x="77" y="1158"/>
                </a:cubicBezTo>
                <a:cubicBezTo>
                  <a:pt x="51" y="1158"/>
                  <a:pt x="29" y="1136"/>
                  <a:pt x="29" y="1110"/>
                </a:cubicBezTo>
                <a:lnTo>
                  <a:pt x="29" y="1106"/>
                </a:lnTo>
                <a:lnTo>
                  <a:pt x="29" y="1098"/>
                </a:lnTo>
                <a:lnTo>
                  <a:pt x="29" y="1093"/>
                </a:lnTo>
                <a:lnTo>
                  <a:pt x="29" y="1086"/>
                </a:lnTo>
                <a:cubicBezTo>
                  <a:pt x="29" y="1059"/>
                  <a:pt x="50" y="1038"/>
                  <a:pt x="77" y="1038"/>
                </a:cubicBezTo>
                <a:cubicBezTo>
                  <a:pt x="103" y="1038"/>
                  <a:pt x="125" y="1059"/>
                  <a:pt x="125" y="1086"/>
                </a:cubicBezTo>
                <a:lnTo>
                  <a:pt x="125" y="1086"/>
                </a:lnTo>
                <a:lnTo>
                  <a:pt x="124" y="1079"/>
                </a:lnTo>
                <a:lnTo>
                  <a:pt x="125" y="1082"/>
                </a:lnTo>
                <a:cubicBezTo>
                  <a:pt x="125" y="1084"/>
                  <a:pt x="125" y="1087"/>
                  <a:pt x="125" y="1089"/>
                </a:cubicBezTo>
                <a:lnTo>
                  <a:pt x="125" y="1093"/>
                </a:lnTo>
                <a:lnTo>
                  <a:pt x="125" y="1095"/>
                </a:lnTo>
                <a:cubicBezTo>
                  <a:pt x="125" y="1122"/>
                  <a:pt x="104" y="1143"/>
                  <a:pt x="77" y="1143"/>
                </a:cubicBezTo>
                <a:cubicBezTo>
                  <a:pt x="51" y="1143"/>
                  <a:pt x="29" y="1122"/>
                  <a:pt x="29" y="1095"/>
                </a:cubicBezTo>
                <a:lnTo>
                  <a:pt x="29" y="1094"/>
                </a:lnTo>
                <a:lnTo>
                  <a:pt x="29" y="1091"/>
                </a:lnTo>
                <a:lnTo>
                  <a:pt x="77" y="1139"/>
                </a:lnTo>
                <a:lnTo>
                  <a:pt x="77" y="1139"/>
                </a:lnTo>
                <a:cubicBezTo>
                  <a:pt x="50" y="1139"/>
                  <a:pt x="29" y="1117"/>
                  <a:pt x="29" y="1091"/>
                </a:cubicBezTo>
                <a:lnTo>
                  <a:pt x="29" y="1087"/>
                </a:lnTo>
                <a:lnTo>
                  <a:pt x="30" y="1078"/>
                </a:lnTo>
                <a:lnTo>
                  <a:pt x="30" y="1073"/>
                </a:lnTo>
                <a:lnTo>
                  <a:pt x="30" y="1076"/>
                </a:lnTo>
                <a:cubicBezTo>
                  <a:pt x="30" y="1050"/>
                  <a:pt x="51" y="1028"/>
                  <a:pt x="78" y="1028"/>
                </a:cubicBezTo>
                <a:cubicBezTo>
                  <a:pt x="104" y="1028"/>
                  <a:pt x="126" y="1050"/>
                  <a:pt x="126" y="1076"/>
                </a:cubicBezTo>
                <a:lnTo>
                  <a:pt x="126" y="1078"/>
                </a:lnTo>
                <a:lnTo>
                  <a:pt x="126" y="1083"/>
                </a:lnTo>
                <a:lnTo>
                  <a:pt x="125" y="1093"/>
                </a:lnTo>
                <a:lnTo>
                  <a:pt x="125" y="1091"/>
                </a:lnTo>
                <a:cubicBezTo>
                  <a:pt x="125" y="1115"/>
                  <a:pt x="108" y="1135"/>
                  <a:pt x="85" y="1138"/>
                </a:cubicBezTo>
                <a:cubicBezTo>
                  <a:pt x="62" y="1142"/>
                  <a:pt x="39" y="1128"/>
                  <a:pt x="32" y="1106"/>
                </a:cubicBezTo>
                <a:lnTo>
                  <a:pt x="31" y="1105"/>
                </a:lnTo>
                <a:cubicBezTo>
                  <a:pt x="31" y="1102"/>
                  <a:pt x="30" y="1099"/>
                  <a:pt x="29" y="1096"/>
                </a:cubicBezTo>
                <a:lnTo>
                  <a:pt x="29" y="1093"/>
                </a:lnTo>
                <a:cubicBezTo>
                  <a:pt x="27" y="1079"/>
                  <a:pt x="31" y="1065"/>
                  <a:pt x="40" y="1055"/>
                </a:cubicBezTo>
                <a:cubicBezTo>
                  <a:pt x="49" y="1044"/>
                  <a:pt x="63" y="1038"/>
                  <a:pt x="76" y="1038"/>
                </a:cubicBezTo>
                <a:lnTo>
                  <a:pt x="77" y="1038"/>
                </a:lnTo>
                <a:lnTo>
                  <a:pt x="30" y="1089"/>
                </a:lnTo>
                <a:lnTo>
                  <a:pt x="29" y="1082"/>
                </a:lnTo>
                <a:lnTo>
                  <a:pt x="29" y="1075"/>
                </a:lnTo>
                <a:cubicBezTo>
                  <a:pt x="28" y="1062"/>
                  <a:pt x="32" y="1049"/>
                  <a:pt x="41" y="1039"/>
                </a:cubicBezTo>
                <a:cubicBezTo>
                  <a:pt x="50" y="1030"/>
                  <a:pt x="63" y="1024"/>
                  <a:pt x="76" y="1024"/>
                </a:cubicBezTo>
                <a:lnTo>
                  <a:pt x="77" y="1024"/>
                </a:lnTo>
                <a:cubicBezTo>
                  <a:pt x="104" y="1024"/>
                  <a:pt x="125" y="1045"/>
                  <a:pt x="125" y="1072"/>
                </a:cubicBezTo>
                <a:lnTo>
                  <a:pt x="125" y="1074"/>
                </a:lnTo>
                <a:lnTo>
                  <a:pt x="125" y="1076"/>
                </a:lnTo>
                <a:cubicBezTo>
                  <a:pt x="125" y="1103"/>
                  <a:pt x="104" y="1124"/>
                  <a:pt x="77" y="1124"/>
                </a:cubicBezTo>
                <a:lnTo>
                  <a:pt x="76" y="1124"/>
                </a:lnTo>
                <a:lnTo>
                  <a:pt x="76" y="1124"/>
                </a:lnTo>
                <a:cubicBezTo>
                  <a:pt x="62" y="1124"/>
                  <a:pt x="49" y="1119"/>
                  <a:pt x="40" y="1109"/>
                </a:cubicBezTo>
                <a:cubicBezTo>
                  <a:pt x="31" y="1099"/>
                  <a:pt x="27" y="1085"/>
                  <a:pt x="28" y="1072"/>
                </a:cubicBezTo>
                <a:lnTo>
                  <a:pt x="29" y="1067"/>
                </a:lnTo>
                <a:lnTo>
                  <a:pt x="29" y="1062"/>
                </a:lnTo>
                <a:cubicBezTo>
                  <a:pt x="32" y="1038"/>
                  <a:pt x="51" y="1020"/>
                  <a:pt x="75" y="1019"/>
                </a:cubicBezTo>
                <a:cubicBezTo>
                  <a:pt x="99" y="1018"/>
                  <a:pt x="119" y="1034"/>
                  <a:pt x="124" y="1058"/>
                </a:cubicBezTo>
                <a:lnTo>
                  <a:pt x="125" y="1060"/>
                </a:lnTo>
                <a:cubicBezTo>
                  <a:pt x="125" y="1063"/>
                  <a:pt x="125" y="1066"/>
                  <a:pt x="125" y="1069"/>
                </a:cubicBezTo>
                <a:lnTo>
                  <a:pt x="125" y="1072"/>
                </a:lnTo>
                <a:cubicBezTo>
                  <a:pt x="125" y="1098"/>
                  <a:pt x="104" y="1120"/>
                  <a:pt x="77" y="1120"/>
                </a:cubicBezTo>
                <a:cubicBezTo>
                  <a:pt x="51" y="1120"/>
                  <a:pt x="29" y="1098"/>
                  <a:pt x="29" y="1072"/>
                </a:cubicBezTo>
                <a:lnTo>
                  <a:pt x="29" y="1070"/>
                </a:lnTo>
                <a:lnTo>
                  <a:pt x="29" y="1067"/>
                </a:lnTo>
                <a:lnTo>
                  <a:pt x="29" y="1065"/>
                </a:lnTo>
                <a:lnTo>
                  <a:pt x="29" y="1062"/>
                </a:lnTo>
                <a:cubicBezTo>
                  <a:pt x="29" y="1036"/>
                  <a:pt x="51" y="1014"/>
                  <a:pt x="77" y="1014"/>
                </a:cubicBezTo>
                <a:lnTo>
                  <a:pt x="78" y="1014"/>
                </a:lnTo>
                <a:cubicBezTo>
                  <a:pt x="104" y="1014"/>
                  <a:pt x="126" y="1036"/>
                  <a:pt x="126" y="1062"/>
                </a:cubicBezTo>
                <a:cubicBezTo>
                  <a:pt x="126" y="1089"/>
                  <a:pt x="104" y="1110"/>
                  <a:pt x="78" y="1110"/>
                </a:cubicBezTo>
                <a:lnTo>
                  <a:pt x="77" y="1110"/>
                </a:lnTo>
                <a:cubicBezTo>
                  <a:pt x="51" y="1110"/>
                  <a:pt x="29" y="1089"/>
                  <a:pt x="29" y="1062"/>
                </a:cubicBezTo>
                <a:lnTo>
                  <a:pt x="29" y="1056"/>
                </a:lnTo>
                <a:cubicBezTo>
                  <a:pt x="29" y="1053"/>
                  <a:pt x="30" y="1050"/>
                  <a:pt x="30" y="1047"/>
                </a:cubicBezTo>
                <a:lnTo>
                  <a:pt x="31" y="1045"/>
                </a:lnTo>
                <a:lnTo>
                  <a:pt x="30" y="1054"/>
                </a:lnTo>
                <a:lnTo>
                  <a:pt x="30" y="1053"/>
                </a:lnTo>
                <a:lnTo>
                  <a:pt x="125" y="1062"/>
                </a:lnTo>
                <a:lnTo>
                  <a:pt x="125" y="1065"/>
                </a:lnTo>
                <a:lnTo>
                  <a:pt x="125" y="1055"/>
                </a:lnTo>
                <a:lnTo>
                  <a:pt x="125" y="1060"/>
                </a:lnTo>
                <a:lnTo>
                  <a:pt x="125" y="1070"/>
                </a:lnTo>
                <a:lnTo>
                  <a:pt x="125" y="1067"/>
                </a:lnTo>
                <a:cubicBezTo>
                  <a:pt x="125" y="1093"/>
                  <a:pt x="103" y="1115"/>
                  <a:pt x="77" y="1115"/>
                </a:cubicBezTo>
                <a:cubicBezTo>
                  <a:pt x="50" y="1115"/>
                  <a:pt x="29" y="1093"/>
                  <a:pt x="29" y="1067"/>
                </a:cubicBezTo>
                <a:lnTo>
                  <a:pt x="29" y="1065"/>
                </a:lnTo>
                <a:lnTo>
                  <a:pt x="30" y="1055"/>
                </a:lnTo>
                <a:lnTo>
                  <a:pt x="30" y="1051"/>
                </a:lnTo>
                <a:lnTo>
                  <a:pt x="30" y="1053"/>
                </a:lnTo>
                <a:cubicBezTo>
                  <a:pt x="30" y="1026"/>
                  <a:pt x="51" y="1005"/>
                  <a:pt x="78" y="1005"/>
                </a:cubicBezTo>
                <a:cubicBezTo>
                  <a:pt x="104" y="1005"/>
                  <a:pt x="126" y="1026"/>
                  <a:pt x="126" y="1053"/>
                </a:cubicBezTo>
                <a:lnTo>
                  <a:pt x="126" y="1054"/>
                </a:lnTo>
                <a:cubicBezTo>
                  <a:pt x="126" y="1057"/>
                  <a:pt x="126" y="1060"/>
                  <a:pt x="125" y="1062"/>
                </a:cubicBezTo>
                <a:lnTo>
                  <a:pt x="125" y="1065"/>
                </a:lnTo>
                <a:lnTo>
                  <a:pt x="77" y="1009"/>
                </a:lnTo>
                <a:lnTo>
                  <a:pt x="78" y="1009"/>
                </a:lnTo>
                <a:lnTo>
                  <a:pt x="30" y="1057"/>
                </a:lnTo>
                <a:lnTo>
                  <a:pt x="30" y="1053"/>
                </a:lnTo>
                <a:lnTo>
                  <a:pt x="30" y="1053"/>
                </a:lnTo>
                <a:lnTo>
                  <a:pt x="29" y="1049"/>
                </a:lnTo>
                <a:lnTo>
                  <a:pt x="125" y="1043"/>
                </a:lnTo>
                <a:lnTo>
                  <a:pt x="125" y="1045"/>
                </a:lnTo>
                <a:lnTo>
                  <a:pt x="124" y="1036"/>
                </a:lnTo>
                <a:lnTo>
                  <a:pt x="125" y="1039"/>
                </a:lnTo>
                <a:lnTo>
                  <a:pt x="77" y="1000"/>
                </a:lnTo>
                <a:lnTo>
                  <a:pt x="78" y="1000"/>
                </a:lnTo>
                <a:lnTo>
                  <a:pt x="32" y="1058"/>
                </a:lnTo>
                <a:lnTo>
                  <a:pt x="31" y="1054"/>
                </a:lnTo>
                <a:lnTo>
                  <a:pt x="29" y="1048"/>
                </a:lnTo>
                <a:cubicBezTo>
                  <a:pt x="27" y="1034"/>
                  <a:pt x="30" y="1019"/>
                  <a:pt x="39" y="1008"/>
                </a:cubicBezTo>
                <a:cubicBezTo>
                  <a:pt x="48" y="997"/>
                  <a:pt x="62" y="990"/>
                  <a:pt x="76" y="990"/>
                </a:cubicBezTo>
                <a:lnTo>
                  <a:pt x="77" y="990"/>
                </a:lnTo>
                <a:cubicBezTo>
                  <a:pt x="98" y="990"/>
                  <a:pt x="117" y="1004"/>
                  <a:pt x="123" y="1025"/>
                </a:cubicBezTo>
                <a:lnTo>
                  <a:pt x="124" y="1030"/>
                </a:lnTo>
                <a:cubicBezTo>
                  <a:pt x="126" y="1034"/>
                  <a:pt x="126" y="1039"/>
                  <a:pt x="126" y="1043"/>
                </a:cubicBezTo>
                <a:lnTo>
                  <a:pt x="126" y="1050"/>
                </a:lnTo>
                <a:lnTo>
                  <a:pt x="126" y="1052"/>
                </a:lnTo>
                <a:cubicBezTo>
                  <a:pt x="126" y="1065"/>
                  <a:pt x="121" y="1077"/>
                  <a:pt x="112" y="1086"/>
                </a:cubicBezTo>
                <a:lnTo>
                  <a:pt x="112" y="1087"/>
                </a:lnTo>
                <a:cubicBezTo>
                  <a:pt x="98" y="1101"/>
                  <a:pt x="78" y="1105"/>
                  <a:pt x="60" y="1097"/>
                </a:cubicBezTo>
                <a:cubicBezTo>
                  <a:pt x="42" y="1090"/>
                  <a:pt x="30" y="1072"/>
                  <a:pt x="30" y="1053"/>
                </a:cubicBezTo>
                <a:lnTo>
                  <a:pt x="30" y="1048"/>
                </a:lnTo>
                <a:lnTo>
                  <a:pt x="30" y="1043"/>
                </a:lnTo>
                <a:lnTo>
                  <a:pt x="29" y="1036"/>
                </a:lnTo>
                <a:lnTo>
                  <a:pt x="29" y="1029"/>
                </a:lnTo>
                <a:cubicBezTo>
                  <a:pt x="29" y="1002"/>
                  <a:pt x="50" y="981"/>
                  <a:pt x="77" y="981"/>
                </a:cubicBezTo>
                <a:cubicBezTo>
                  <a:pt x="103" y="981"/>
                  <a:pt x="125" y="1002"/>
                  <a:pt x="125" y="1029"/>
                </a:cubicBezTo>
                <a:lnTo>
                  <a:pt x="125" y="1030"/>
                </a:lnTo>
                <a:lnTo>
                  <a:pt x="125" y="1031"/>
                </a:lnTo>
                <a:lnTo>
                  <a:pt x="125" y="1041"/>
                </a:lnTo>
                <a:lnTo>
                  <a:pt x="125" y="1032"/>
                </a:lnTo>
                <a:lnTo>
                  <a:pt x="125" y="1034"/>
                </a:lnTo>
                <a:lnTo>
                  <a:pt x="30" y="1043"/>
                </a:lnTo>
                <a:lnTo>
                  <a:pt x="30" y="1041"/>
                </a:lnTo>
                <a:lnTo>
                  <a:pt x="30" y="1037"/>
                </a:lnTo>
                <a:lnTo>
                  <a:pt x="30" y="1037"/>
                </a:lnTo>
                <a:lnTo>
                  <a:pt x="29" y="1029"/>
                </a:lnTo>
                <a:cubicBezTo>
                  <a:pt x="29" y="1008"/>
                  <a:pt x="43" y="989"/>
                  <a:pt x="64" y="983"/>
                </a:cubicBezTo>
                <a:cubicBezTo>
                  <a:pt x="84" y="977"/>
                  <a:pt x="106" y="985"/>
                  <a:pt x="117" y="1002"/>
                </a:cubicBezTo>
                <a:lnTo>
                  <a:pt x="118" y="1004"/>
                </a:lnTo>
                <a:cubicBezTo>
                  <a:pt x="122" y="1010"/>
                  <a:pt x="125" y="1017"/>
                  <a:pt x="126" y="1024"/>
                </a:cubicBezTo>
                <a:lnTo>
                  <a:pt x="126" y="1027"/>
                </a:lnTo>
                <a:cubicBezTo>
                  <a:pt x="127" y="1029"/>
                  <a:pt x="127" y="1032"/>
                  <a:pt x="127" y="1034"/>
                </a:cubicBezTo>
                <a:lnTo>
                  <a:pt x="127" y="1037"/>
                </a:lnTo>
                <a:lnTo>
                  <a:pt x="127" y="1038"/>
                </a:lnTo>
                <a:cubicBezTo>
                  <a:pt x="127" y="1065"/>
                  <a:pt x="105" y="1086"/>
                  <a:pt x="79" y="1086"/>
                </a:cubicBezTo>
                <a:cubicBezTo>
                  <a:pt x="52" y="1086"/>
                  <a:pt x="31" y="1065"/>
                  <a:pt x="31" y="1038"/>
                </a:cubicBezTo>
                <a:lnTo>
                  <a:pt x="31" y="1034"/>
                </a:lnTo>
                <a:lnTo>
                  <a:pt x="31" y="1029"/>
                </a:lnTo>
                <a:cubicBezTo>
                  <a:pt x="31" y="1002"/>
                  <a:pt x="52" y="981"/>
                  <a:pt x="79" y="981"/>
                </a:cubicBezTo>
                <a:lnTo>
                  <a:pt x="79" y="981"/>
                </a:lnTo>
                <a:lnTo>
                  <a:pt x="32" y="1020"/>
                </a:lnTo>
                <a:lnTo>
                  <a:pt x="33" y="1017"/>
                </a:lnTo>
                <a:lnTo>
                  <a:pt x="34" y="1013"/>
                </a:lnTo>
                <a:cubicBezTo>
                  <a:pt x="40" y="989"/>
                  <a:pt x="62" y="974"/>
                  <a:pt x="86" y="977"/>
                </a:cubicBezTo>
                <a:cubicBezTo>
                  <a:pt x="110" y="980"/>
                  <a:pt x="128" y="1000"/>
                  <a:pt x="128" y="1024"/>
                </a:cubicBezTo>
                <a:lnTo>
                  <a:pt x="128" y="1027"/>
                </a:lnTo>
                <a:lnTo>
                  <a:pt x="128" y="1029"/>
                </a:lnTo>
                <a:cubicBezTo>
                  <a:pt x="128" y="1055"/>
                  <a:pt x="107" y="1077"/>
                  <a:pt x="80" y="1077"/>
                </a:cubicBezTo>
                <a:cubicBezTo>
                  <a:pt x="54" y="1077"/>
                  <a:pt x="32" y="1055"/>
                  <a:pt x="32" y="1029"/>
                </a:cubicBezTo>
                <a:lnTo>
                  <a:pt x="32" y="1024"/>
                </a:lnTo>
                <a:lnTo>
                  <a:pt x="32" y="1021"/>
                </a:lnTo>
                <a:cubicBezTo>
                  <a:pt x="32" y="1016"/>
                  <a:pt x="33" y="1011"/>
                  <a:pt x="35" y="1006"/>
                </a:cubicBezTo>
                <a:lnTo>
                  <a:pt x="35" y="1004"/>
                </a:lnTo>
                <a:cubicBezTo>
                  <a:pt x="43" y="983"/>
                  <a:pt x="63" y="969"/>
                  <a:pt x="86" y="972"/>
                </a:cubicBezTo>
                <a:cubicBezTo>
                  <a:pt x="108" y="974"/>
                  <a:pt x="126" y="991"/>
                  <a:pt x="129" y="1014"/>
                </a:cubicBezTo>
                <a:lnTo>
                  <a:pt x="129" y="1018"/>
                </a:lnTo>
                <a:lnTo>
                  <a:pt x="129" y="1029"/>
                </a:lnTo>
                <a:lnTo>
                  <a:pt x="81" y="981"/>
                </a:lnTo>
                <a:lnTo>
                  <a:pt x="82" y="981"/>
                </a:lnTo>
                <a:lnTo>
                  <a:pt x="34" y="1029"/>
                </a:lnTo>
                <a:lnTo>
                  <a:pt x="34" y="1025"/>
                </a:lnTo>
                <a:lnTo>
                  <a:pt x="34" y="1024"/>
                </a:lnTo>
                <a:lnTo>
                  <a:pt x="34" y="1014"/>
                </a:lnTo>
                <a:lnTo>
                  <a:pt x="34" y="1010"/>
                </a:lnTo>
                <a:cubicBezTo>
                  <a:pt x="34" y="986"/>
                  <a:pt x="52" y="965"/>
                  <a:pt x="76" y="962"/>
                </a:cubicBezTo>
                <a:cubicBezTo>
                  <a:pt x="100" y="959"/>
                  <a:pt x="123" y="975"/>
                  <a:pt x="129" y="998"/>
                </a:cubicBezTo>
                <a:lnTo>
                  <a:pt x="129" y="1000"/>
                </a:lnTo>
                <a:lnTo>
                  <a:pt x="130" y="1007"/>
                </a:lnTo>
                <a:cubicBezTo>
                  <a:pt x="135" y="1033"/>
                  <a:pt x="117" y="1057"/>
                  <a:pt x="92" y="1062"/>
                </a:cubicBezTo>
                <a:cubicBezTo>
                  <a:pt x="66" y="1067"/>
                  <a:pt x="41" y="1050"/>
                  <a:pt x="36" y="1024"/>
                </a:cubicBezTo>
                <a:lnTo>
                  <a:pt x="35" y="1019"/>
                </a:lnTo>
                <a:cubicBezTo>
                  <a:pt x="32" y="1005"/>
                  <a:pt x="36" y="991"/>
                  <a:pt x="45" y="980"/>
                </a:cubicBezTo>
                <a:cubicBezTo>
                  <a:pt x="54" y="968"/>
                  <a:pt x="68" y="962"/>
                  <a:pt x="82" y="962"/>
                </a:cubicBezTo>
                <a:lnTo>
                  <a:pt x="83" y="962"/>
                </a:lnTo>
                <a:cubicBezTo>
                  <a:pt x="97" y="962"/>
                  <a:pt x="110" y="968"/>
                  <a:pt x="119" y="979"/>
                </a:cubicBezTo>
                <a:cubicBezTo>
                  <a:pt x="128" y="989"/>
                  <a:pt x="132" y="1003"/>
                  <a:pt x="130" y="1017"/>
                </a:cubicBezTo>
                <a:lnTo>
                  <a:pt x="130" y="1020"/>
                </a:lnTo>
                <a:lnTo>
                  <a:pt x="130" y="1013"/>
                </a:lnTo>
                <a:lnTo>
                  <a:pt x="130" y="1015"/>
                </a:lnTo>
                <a:cubicBezTo>
                  <a:pt x="130" y="1041"/>
                  <a:pt x="109" y="1063"/>
                  <a:pt x="82" y="1063"/>
                </a:cubicBezTo>
                <a:cubicBezTo>
                  <a:pt x="56" y="1063"/>
                  <a:pt x="34" y="1041"/>
                  <a:pt x="34" y="1015"/>
                </a:cubicBezTo>
                <a:lnTo>
                  <a:pt x="34" y="1011"/>
                </a:lnTo>
                <a:lnTo>
                  <a:pt x="35" y="1001"/>
                </a:lnTo>
                <a:lnTo>
                  <a:pt x="35" y="1000"/>
                </a:lnTo>
                <a:lnTo>
                  <a:pt x="35" y="996"/>
                </a:lnTo>
                <a:lnTo>
                  <a:pt x="83" y="1044"/>
                </a:lnTo>
                <a:lnTo>
                  <a:pt x="82" y="1044"/>
                </a:lnTo>
                <a:lnTo>
                  <a:pt x="130" y="991"/>
                </a:lnTo>
                <a:lnTo>
                  <a:pt x="131" y="996"/>
                </a:lnTo>
                <a:lnTo>
                  <a:pt x="131" y="1000"/>
                </a:lnTo>
                <a:lnTo>
                  <a:pt x="35" y="1005"/>
                </a:lnTo>
                <a:lnTo>
                  <a:pt x="35" y="1004"/>
                </a:lnTo>
                <a:lnTo>
                  <a:pt x="35" y="1000"/>
                </a:lnTo>
                <a:cubicBezTo>
                  <a:pt x="35" y="998"/>
                  <a:pt x="36" y="995"/>
                  <a:pt x="36" y="993"/>
                </a:cubicBezTo>
                <a:lnTo>
                  <a:pt x="37" y="990"/>
                </a:lnTo>
                <a:lnTo>
                  <a:pt x="36" y="997"/>
                </a:lnTo>
                <a:lnTo>
                  <a:pt x="36" y="996"/>
                </a:lnTo>
                <a:cubicBezTo>
                  <a:pt x="36" y="969"/>
                  <a:pt x="57" y="948"/>
                  <a:pt x="84" y="948"/>
                </a:cubicBezTo>
                <a:cubicBezTo>
                  <a:pt x="110" y="948"/>
                  <a:pt x="132" y="969"/>
                  <a:pt x="132" y="996"/>
                </a:cubicBezTo>
                <a:lnTo>
                  <a:pt x="132" y="998"/>
                </a:lnTo>
                <a:cubicBezTo>
                  <a:pt x="132" y="1001"/>
                  <a:pt x="132" y="1004"/>
                  <a:pt x="131" y="1007"/>
                </a:cubicBezTo>
                <a:lnTo>
                  <a:pt x="131" y="1010"/>
                </a:lnTo>
                <a:lnTo>
                  <a:pt x="83" y="952"/>
                </a:lnTo>
                <a:lnTo>
                  <a:pt x="85" y="952"/>
                </a:lnTo>
                <a:lnTo>
                  <a:pt x="38" y="995"/>
                </a:lnTo>
                <a:lnTo>
                  <a:pt x="38" y="991"/>
                </a:lnTo>
                <a:lnTo>
                  <a:pt x="39" y="986"/>
                </a:lnTo>
                <a:lnTo>
                  <a:pt x="86" y="1039"/>
                </a:lnTo>
                <a:lnTo>
                  <a:pt x="86" y="1039"/>
                </a:lnTo>
                <a:lnTo>
                  <a:pt x="133" y="983"/>
                </a:lnTo>
                <a:lnTo>
                  <a:pt x="134" y="986"/>
                </a:lnTo>
                <a:lnTo>
                  <a:pt x="134" y="984"/>
                </a:lnTo>
                <a:lnTo>
                  <a:pt x="39" y="996"/>
                </a:lnTo>
                <a:lnTo>
                  <a:pt x="39" y="994"/>
                </a:lnTo>
                <a:lnTo>
                  <a:pt x="39" y="991"/>
                </a:lnTo>
                <a:lnTo>
                  <a:pt x="40" y="979"/>
                </a:lnTo>
                <a:cubicBezTo>
                  <a:pt x="40" y="975"/>
                  <a:pt x="40" y="972"/>
                  <a:pt x="41" y="968"/>
                </a:cubicBezTo>
                <a:lnTo>
                  <a:pt x="42" y="965"/>
                </a:lnTo>
                <a:lnTo>
                  <a:pt x="43" y="961"/>
                </a:lnTo>
                <a:cubicBezTo>
                  <a:pt x="51" y="939"/>
                  <a:pt x="73" y="925"/>
                  <a:pt x="97" y="929"/>
                </a:cubicBezTo>
                <a:cubicBezTo>
                  <a:pt x="120" y="933"/>
                  <a:pt x="137" y="953"/>
                  <a:pt x="137" y="976"/>
                </a:cubicBezTo>
                <a:lnTo>
                  <a:pt x="137" y="979"/>
                </a:lnTo>
                <a:lnTo>
                  <a:pt x="137" y="981"/>
                </a:lnTo>
                <a:lnTo>
                  <a:pt x="43" y="966"/>
                </a:lnTo>
                <a:lnTo>
                  <a:pt x="44" y="965"/>
                </a:lnTo>
                <a:lnTo>
                  <a:pt x="42" y="973"/>
                </a:lnTo>
                <a:lnTo>
                  <a:pt x="42" y="970"/>
                </a:lnTo>
                <a:cubicBezTo>
                  <a:pt x="43" y="967"/>
                  <a:pt x="44" y="964"/>
                  <a:pt x="44" y="961"/>
                </a:cubicBezTo>
                <a:lnTo>
                  <a:pt x="45" y="958"/>
                </a:lnTo>
                <a:lnTo>
                  <a:pt x="46" y="957"/>
                </a:lnTo>
                <a:cubicBezTo>
                  <a:pt x="53" y="936"/>
                  <a:pt x="73" y="923"/>
                  <a:pt x="94" y="924"/>
                </a:cubicBezTo>
                <a:cubicBezTo>
                  <a:pt x="116" y="925"/>
                  <a:pt x="134" y="941"/>
                  <a:pt x="139" y="963"/>
                </a:cubicBezTo>
                <a:lnTo>
                  <a:pt x="139" y="965"/>
                </a:lnTo>
                <a:lnTo>
                  <a:pt x="139" y="965"/>
                </a:lnTo>
                <a:lnTo>
                  <a:pt x="45" y="971"/>
                </a:lnTo>
                <a:lnTo>
                  <a:pt x="45" y="967"/>
                </a:lnTo>
                <a:lnTo>
                  <a:pt x="45" y="967"/>
                </a:lnTo>
                <a:cubicBezTo>
                  <a:pt x="45" y="943"/>
                  <a:pt x="63" y="922"/>
                  <a:pt x="87" y="919"/>
                </a:cubicBezTo>
                <a:cubicBezTo>
                  <a:pt x="111" y="916"/>
                  <a:pt x="134" y="932"/>
                  <a:pt x="140" y="955"/>
                </a:cubicBezTo>
                <a:lnTo>
                  <a:pt x="140" y="957"/>
                </a:lnTo>
                <a:lnTo>
                  <a:pt x="141" y="964"/>
                </a:lnTo>
                <a:lnTo>
                  <a:pt x="94" y="924"/>
                </a:lnTo>
                <a:lnTo>
                  <a:pt x="95" y="924"/>
                </a:lnTo>
                <a:lnTo>
                  <a:pt x="48" y="962"/>
                </a:lnTo>
                <a:lnTo>
                  <a:pt x="49" y="957"/>
                </a:lnTo>
                <a:lnTo>
                  <a:pt x="49" y="958"/>
                </a:lnTo>
                <a:lnTo>
                  <a:pt x="48" y="957"/>
                </a:lnTo>
                <a:lnTo>
                  <a:pt x="48" y="958"/>
                </a:lnTo>
                <a:cubicBezTo>
                  <a:pt x="47" y="945"/>
                  <a:pt x="51" y="931"/>
                  <a:pt x="60" y="921"/>
                </a:cubicBezTo>
                <a:cubicBezTo>
                  <a:pt x="69" y="911"/>
                  <a:pt x="82" y="905"/>
                  <a:pt x="96" y="905"/>
                </a:cubicBezTo>
                <a:lnTo>
                  <a:pt x="96" y="905"/>
                </a:lnTo>
                <a:cubicBezTo>
                  <a:pt x="123" y="905"/>
                  <a:pt x="144" y="926"/>
                  <a:pt x="144" y="953"/>
                </a:cubicBezTo>
                <a:lnTo>
                  <a:pt x="144" y="957"/>
                </a:lnTo>
                <a:lnTo>
                  <a:pt x="144" y="948"/>
                </a:lnTo>
                <a:lnTo>
                  <a:pt x="145" y="953"/>
                </a:lnTo>
                <a:cubicBezTo>
                  <a:pt x="147" y="967"/>
                  <a:pt x="144" y="982"/>
                  <a:pt x="135" y="993"/>
                </a:cubicBezTo>
                <a:cubicBezTo>
                  <a:pt x="125" y="1004"/>
                  <a:pt x="112" y="1010"/>
                  <a:pt x="97" y="1010"/>
                </a:cubicBezTo>
                <a:lnTo>
                  <a:pt x="96" y="1010"/>
                </a:lnTo>
                <a:cubicBezTo>
                  <a:pt x="69" y="1010"/>
                  <a:pt x="48" y="989"/>
                  <a:pt x="48" y="962"/>
                </a:cubicBezTo>
                <a:lnTo>
                  <a:pt x="48" y="957"/>
                </a:lnTo>
                <a:cubicBezTo>
                  <a:pt x="48" y="954"/>
                  <a:pt x="48" y="950"/>
                  <a:pt x="49" y="947"/>
                </a:cubicBezTo>
                <a:lnTo>
                  <a:pt x="50" y="943"/>
                </a:lnTo>
                <a:lnTo>
                  <a:pt x="97" y="1001"/>
                </a:lnTo>
                <a:lnTo>
                  <a:pt x="96" y="1001"/>
                </a:lnTo>
                <a:cubicBezTo>
                  <a:pt x="83" y="1001"/>
                  <a:pt x="70" y="995"/>
                  <a:pt x="61" y="985"/>
                </a:cubicBezTo>
                <a:cubicBezTo>
                  <a:pt x="52" y="975"/>
                  <a:pt x="47" y="962"/>
                  <a:pt x="49" y="948"/>
                </a:cubicBezTo>
                <a:lnTo>
                  <a:pt x="49" y="943"/>
                </a:lnTo>
                <a:lnTo>
                  <a:pt x="50" y="938"/>
                </a:lnTo>
                <a:lnTo>
                  <a:pt x="143" y="959"/>
                </a:lnTo>
                <a:lnTo>
                  <a:pt x="143" y="960"/>
                </a:lnTo>
                <a:lnTo>
                  <a:pt x="144" y="953"/>
                </a:lnTo>
                <a:lnTo>
                  <a:pt x="144" y="956"/>
                </a:lnTo>
                <a:lnTo>
                  <a:pt x="96" y="900"/>
                </a:lnTo>
                <a:lnTo>
                  <a:pt x="98" y="900"/>
                </a:lnTo>
                <a:lnTo>
                  <a:pt x="50" y="948"/>
                </a:lnTo>
                <a:lnTo>
                  <a:pt x="50" y="941"/>
                </a:lnTo>
                <a:lnTo>
                  <a:pt x="50" y="937"/>
                </a:lnTo>
                <a:lnTo>
                  <a:pt x="145" y="934"/>
                </a:lnTo>
                <a:lnTo>
                  <a:pt x="145" y="939"/>
                </a:lnTo>
                <a:lnTo>
                  <a:pt x="145" y="949"/>
                </a:lnTo>
                <a:cubicBezTo>
                  <a:pt x="142" y="973"/>
                  <a:pt x="121" y="991"/>
                  <a:pt x="97" y="991"/>
                </a:cubicBezTo>
                <a:cubicBezTo>
                  <a:pt x="73" y="991"/>
                  <a:pt x="52" y="973"/>
                  <a:pt x="49" y="949"/>
                </a:cubicBezTo>
                <a:lnTo>
                  <a:pt x="49" y="945"/>
                </a:lnTo>
                <a:lnTo>
                  <a:pt x="48" y="934"/>
                </a:lnTo>
                <a:lnTo>
                  <a:pt x="49" y="924"/>
                </a:lnTo>
                <a:lnTo>
                  <a:pt x="50" y="939"/>
                </a:lnTo>
                <a:lnTo>
                  <a:pt x="49" y="935"/>
                </a:lnTo>
                <a:cubicBezTo>
                  <a:pt x="46" y="921"/>
                  <a:pt x="49" y="906"/>
                  <a:pt x="59" y="894"/>
                </a:cubicBezTo>
                <a:cubicBezTo>
                  <a:pt x="68" y="883"/>
                  <a:pt x="81" y="876"/>
                  <a:pt x="96" y="876"/>
                </a:cubicBezTo>
                <a:lnTo>
                  <a:pt x="96" y="876"/>
                </a:lnTo>
                <a:cubicBezTo>
                  <a:pt x="119" y="876"/>
                  <a:pt x="139" y="893"/>
                  <a:pt x="144" y="915"/>
                </a:cubicBezTo>
                <a:lnTo>
                  <a:pt x="144" y="918"/>
                </a:lnTo>
                <a:lnTo>
                  <a:pt x="144" y="917"/>
                </a:lnTo>
                <a:cubicBezTo>
                  <a:pt x="150" y="943"/>
                  <a:pt x="135" y="969"/>
                  <a:pt x="109" y="976"/>
                </a:cubicBezTo>
                <a:cubicBezTo>
                  <a:pt x="83" y="982"/>
                  <a:pt x="57" y="966"/>
                  <a:pt x="51" y="941"/>
                </a:cubicBezTo>
                <a:lnTo>
                  <a:pt x="50" y="939"/>
                </a:lnTo>
                <a:lnTo>
                  <a:pt x="49" y="934"/>
                </a:lnTo>
                <a:cubicBezTo>
                  <a:pt x="48" y="925"/>
                  <a:pt x="48" y="915"/>
                  <a:pt x="52" y="907"/>
                </a:cubicBezTo>
                <a:lnTo>
                  <a:pt x="54" y="902"/>
                </a:lnTo>
                <a:lnTo>
                  <a:pt x="98" y="967"/>
                </a:lnTo>
                <a:lnTo>
                  <a:pt x="96" y="967"/>
                </a:lnTo>
                <a:lnTo>
                  <a:pt x="144" y="919"/>
                </a:lnTo>
                <a:lnTo>
                  <a:pt x="144" y="922"/>
                </a:lnTo>
                <a:lnTo>
                  <a:pt x="144" y="924"/>
                </a:lnTo>
                <a:lnTo>
                  <a:pt x="49" y="919"/>
                </a:lnTo>
                <a:lnTo>
                  <a:pt x="49" y="915"/>
                </a:lnTo>
                <a:lnTo>
                  <a:pt x="49" y="915"/>
                </a:lnTo>
                <a:lnTo>
                  <a:pt x="49" y="911"/>
                </a:lnTo>
                <a:lnTo>
                  <a:pt x="51" y="927"/>
                </a:lnTo>
                <a:lnTo>
                  <a:pt x="51" y="925"/>
                </a:lnTo>
                <a:lnTo>
                  <a:pt x="144" y="910"/>
                </a:lnTo>
                <a:lnTo>
                  <a:pt x="144" y="912"/>
                </a:lnTo>
                <a:cubicBezTo>
                  <a:pt x="144" y="916"/>
                  <a:pt x="144" y="919"/>
                  <a:pt x="144" y="922"/>
                </a:cubicBezTo>
                <a:lnTo>
                  <a:pt x="143" y="924"/>
                </a:lnTo>
                <a:lnTo>
                  <a:pt x="56" y="888"/>
                </a:lnTo>
                <a:lnTo>
                  <a:pt x="57" y="887"/>
                </a:lnTo>
                <a:lnTo>
                  <a:pt x="49" y="907"/>
                </a:lnTo>
                <a:lnTo>
                  <a:pt x="50" y="903"/>
                </a:lnTo>
                <a:lnTo>
                  <a:pt x="52" y="925"/>
                </a:lnTo>
                <a:lnTo>
                  <a:pt x="50" y="921"/>
                </a:lnTo>
                <a:cubicBezTo>
                  <a:pt x="46" y="906"/>
                  <a:pt x="48" y="890"/>
                  <a:pt x="57" y="877"/>
                </a:cubicBezTo>
                <a:cubicBezTo>
                  <a:pt x="66" y="865"/>
                  <a:pt x="81" y="857"/>
                  <a:pt x="96" y="857"/>
                </a:cubicBezTo>
                <a:lnTo>
                  <a:pt x="96" y="857"/>
                </a:lnTo>
                <a:lnTo>
                  <a:pt x="98" y="857"/>
                </a:lnTo>
                <a:cubicBezTo>
                  <a:pt x="121" y="857"/>
                  <a:pt x="141" y="874"/>
                  <a:pt x="145" y="896"/>
                </a:cubicBezTo>
                <a:lnTo>
                  <a:pt x="146" y="899"/>
                </a:lnTo>
                <a:lnTo>
                  <a:pt x="146" y="898"/>
                </a:lnTo>
                <a:lnTo>
                  <a:pt x="53" y="895"/>
                </a:lnTo>
                <a:lnTo>
                  <a:pt x="54" y="893"/>
                </a:lnTo>
                <a:lnTo>
                  <a:pt x="51" y="908"/>
                </a:lnTo>
                <a:lnTo>
                  <a:pt x="51" y="905"/>
                </a:lnTo>
                <a:cubicBezTo>
                  <a:pt x="51" y="900"/>
                  <a:pt x="52" y="895"/>
                  <a:pt x="54" y="890"/>
                </a:cubicBezTo>
                <a:lnTo>
                  <a:pt x="55" y="887"/>
                </a:lnTo>
                <a:lnTo>
                  <a:pt x="54" y="889"/>
                </a:lnTo>
                <a:cubicBezTo>
                  <a:pt x="60" y="865"/>
                  <a:pt x="83" y="850"/>
                  <a:pt x="107" y="853"/>
                </a:cubicBezTo>
                <a:cubicBezTo>
                  <a:pt x="131" y="856"/>
                  <a:pt x="149" y="876"/>
                  <a:pt x="149" y="900"/>
                </a:cubicBezTo>
                <a:lnTo>
                  <a:pt x="149" y="902"/>
                </a:lnTo>
                <a:cubicBezTo>
                  <a:pt x="149" y="905"/>
                  <a:pt x="149" y="908"/>
                  <a:pt x="148" y="910"/>
                </a:cubicBezTo>
                <a:lnTo>
                  <a:pt x="148" y="913"/>
                </a:lnTo>
                <a:lnTo>
                  <a:pt x="100" y="857"/>
                </a:lnTo>
                <a:lnTo>
                  <a:pt x="101" y="857"/>
                </a:lnTo>
                <a:lnTo>
                  <a:pt x="53" y="900"/>
                </a:lnTo>
                <a:lnTo>
                  <a:pt x="54" y="896"/>
                </a:lnTo>
                <a:lnTo>
                  <a:pt x="54" y="891"/>
                </a:lnTo>
                <a:lnTo>
                  <a:pt x="102" y="944"/>
                </a:lnTo>
                <a:lnTo>
                  <a:pt x="101" y="944"/>
                </a:lnTo>
                <a:cubicBezTo>
                  <a:pt x="74" y="944"/>
                  <a:pt x="53" y="922"/>
                  <a:pt x="53" y="896"/>
                </a:cubicBezTo>
                <a:cubicBezTo>
                  <a:pt x="53" y="869"/>
                  <a:pt x="74" y="848"/>
                  <a:pt x="101" y="848"/>
                </a:cubicBezTo>
                <a:lnTo>
                  <a:pt x="102" y="848"/>
                </a:lnTo>
                <a:lnTo>
                  <a:pt x="102" y="848"/>
                </a:lnTo>
                <a:lnTo>
                  <a:pt x="55" y="901"/>
                </a:lnTo>
                <a:lnTo>
                  <a:pt x="54" y="897"/>
                </a:lnTo>
                <a:lnTo>
                  <a:pt x="54" y="891"/>
                </a:lnTo>
                <a:cubicBezTo>
                  <a:pt x="52" y="878"/>
                  <a:pt x="57" y="864"/>
                  <a:pt x="66" y="854"/>
                </a:cubicBezTo>
                <a:cubicBezTo>
                  <a:pt x="75" y="844"/>
                  <a:pt x="88" y="838"/>
                  <a:pt x="101" y="838"/>
                </a:cubicBezTo>
                <a:lnTo>
                  <a:pt x="102" y="838"/>
                </a:lnTo>
                <a:lnTo>
                  <a:pt x="54" y="882"/>
                </a:lnTo>
                <a:lnTo>
                  <a:pt x="55" y="877"/>
                </a:lnTo>
                <a:lnTo>
                  <a:pt x="55" y="871"/>
                </a:lnTo>
                <a:cubicBezTo>
                  <a:pt x="58" y="846"/>
                  <a:pt x="81" y="827"/>
                  <a:pt x="106" y="829"/>
                </a:cubicBezTo>
                <a:cubicBezTo>
                  <a:pt x="131" y="831"/>
                  <a:pt x="151" y="852"/>
                  <a:pt x="151" y="877"/>
                </a:cubicBezTo>
                <a:lnTo>
                  <a:pt x="151" y="878"/>
                </a:lnTo>
                <a:lnTo>
                  <a:pt x="151" y="881"/>
                </a:lnTo>
                <a:lnTo>
                  <a:pt x="150" y="891"/>
                </a:lnTo>
                <a:cubicBezTo>
                  <a:pt x="148" y="915"/>
                  <a:pt x="129" y="933"/>
                  <a:pt x="105" y="934"/>
                </a:cubicBezTo>
                <a:cubicBezTo>
                  <a:pt x="81" y="936"/>
                  <a:pt x="60" y="919"/>
                  <a:pt x="55" y="896"/>
                </a:cubicBezTo>
                <a:lnTo>
                  <a:pt x="55" y="893"/>
                </a:lnTo>
                <a:cubicBezTo>
                  <a:pt x="54" y="887"/>
                  <a:pt x="54" y="881"/>
                  <a:pt x="55" y="875"/>
                </a:cubicBezTo>
                <a:lnTo>
                  <a:pt x="55" y="872"/>
                </a:lnTo>
                <a:cubicBezTo>
                  <a:pt x="60" y="848"/>
                  <a:pt x="83" y="831"/>
                  <a:pt x="107" y="834"/>
                </a:cubicBezTo>
                <a:cubicBezTo>
                  <a:pt x="132" y="836"/>
                  <a:pt x="150" y="857"/>
                  <a:pt x="150" y="881"/>
                </a:cubicBezTo>
                <a:lnTo>
                  <a:pt x="150" y="884"/>
                </a:lnTo>
                <a:lnTo>
                  <a:pt x="150" y="886"/>
                </a:lnTo>
                <a:cubicBezTo>
                  <a:pt x="150" y="913"/>
                  <a:pt x="129" y="934"/>
                  <a:pt x="102" y="934"/>
                </a:cubicBezTo>
                <a:cubicBezTo>
                  <a:pt x="76" y="934"/>
                  <a:pt x="54" y="913"/>
                  <a:pt x="54" y="886"/>
                </a:cubicBezTo>
                <a:lnTo>
                  <a:pt x="54" y="881"/>
                </a:lnTo>
                <a:lnTo>
                  <a:pt x="54" y="877"/>
                </a:lnTo>
                <a:lnTo>
                  <a:pt x="150" y="886"/>
                </a:lnTo>
                <a:lnTo>
                  <a:pt x="149" y="889"/>
                </a:lnTo>
                <a:lnTo>
                  <a:pt x="150" y="879"/>
                </a:lnTo>
                <a:lnTo>
                  <a:pt x="150" y="881"/>
                </a:lnTo>
                <a:lnTo>
                  <a:pt x="55" y="871"/>
                </a:lnTo>
                <a:lnTo>
                  <a:pt x="56" y="867"/>
                </a:lnTo>
                <a:lnTo>
                  <a:pt x="58" y="858"/>
                </a:lnTo>
                <a:cubicBezTo>
                  <a:pt x="66" y="834"/>
                  <a:pt x="91" y="819"/>
                  <a:pt x="115" y="825"/>
                </a:cubicBezTo>
                <a:cubicBezTo>
                  <a:pt x="140" y="831"/>
                  <a:pt x="156" y="855"/>
                  <a:pt x="152" y="880"/>
                </a:cubicBezTo>
                <a:lnTo>
                  <a:pt x="151" y="883"/>
                </a:lnTo>
                <a:lnTo>
                  <a:pt x="150" y="889"/>
                </a:lnTo>
                <a:cubicBezTo>
                  <a:pt x="144" y="912"/>
                  <a:pt x="122" y="928"/>
                  <a:pt x="98" y="925"/>
                </a:cubicBezTo>
                <a:cubicBezTo>
                  <a:pt x="74" y="922"/>
                  <a:pt x="55" y="901"/>
                  <a:pt x="55" y="877"/>
                </a:cubicBezTo>
                <a:lnTo>
                  <a:pt x="55" y="874"/>
                </a:lnTo>
                <a:lnTo>
                  <a:pt x="56" y="865"/>
                </a:lnTo>
                <a:lnTo>
                  <a:pt x="57" y="860"/>
                </a:lnTo>
                <a:lnTo>
                  <a:pt x="56" y="862"/>
                </a:lnTo>
                <a:lnTo>
                  <a:pt x="151" y="874"/>
                </a:lnTo>
                <a:lnTo>
                  <a:pt x="151" y="876"/>
                </a:lnTo>
                <a:lnTo>
                  <a:pt x="149" y="883"/>
                </a:lnTo>
                <a:cubicBezTo>
                  <a:pt x="142" y="903"/>
                  <a:pt x="122" y="916"/>
                  <a:pt x="101" y="915"/>
                </a:cubicBezTo>
                <a:cubicBezTo>
                  <a:pt x="80" y="915"/>
                  <a:pt x="62" y="900"/>
                  <a:pt x="56" y="879"/>
                </a:cubicBezTo>
                <a:lnTo>
                  <a:pt x="56" y="877"/>
                </a:lnTo>
                <a:cubicBezTo>
                  <a:pt x="55" y="873"/>
                  <a:pt x="54" y="869"/>
                  <a:pt x="54" y="865"/>
                </a:cubicBezTo>
                <a:lnTo>
                  <a:pt x="54" y="862"/>
                </a:lnTo>
                <a:cubicBezTo>
                  <a:pt x="54" y="836"/>
                  <a:pt x="76" y="814"/>
                  <a:pt x="102" y="814"/>
                </a:cubicBezTo>
                <a:lnTo>
                  <a:pt x="103" y="814"/>
                </a:lnTo>
                <a:cubicBezTo>
                  <a:pt x="126" y="814"/>
                  <a:pt x="146" y="831"/>
                  <a:pt x="151" y="853"/>
                </a:cubicBezTo>
                <a:lnTo>
                  <a:pt x="152" y="858"/>
                </a:lnTo>
                <a:lnTo>
                  <a:pt x="153" y="867"/>
                </a:lnTo>
                <a:lnTo>
                  <a:pt x="62" y="851"/>
                </a:lnTo>
                <a:lnTo>
                  <a:pt x="63" y="850"/>
                </a:lnTo>
                <a:lnTo>
                  <a:pt x="58" y="878"/>
                </a:lnTo>
                <a:lnTo>
                  <a:pt x="57" y="874"/>
                </a:lnTo>
                <a:cubicBezTo>
                  <a:pt x="57" y="872"/>
                  <a:pt x="57" y="870"/>
                  <a:pt x="57" y="867"/>
                </a:cubicBezTo>
                <a:lnTo>
                  <a:pt x="57" y="862"/>
                </a:lnTo>
                <a:lnTo>
                  <a:pt x="57" y="863"/>
                </a:lnTo>
                <a:cubicBezTo>
                  <a:pt x="55" y="850"/>
                  <a:pt x="60" y="836"/>
                  <a:pt x="69" y="826"/>
                </a:cubicBezTo>
                <a:cubicBezTo>
                  <a:pt x="78" y="816"/>
                  <a:pt x="91" y="810"/>
                  <a:pt x="104" y="810"/>
                </a:cubicBezTo>
                <a:lnTo>
                  <a:pt x="105" y="810"/>
                </a:lnTo>
                <a:cubicBezTo>
                  <a:pt x="128" y="810"/>
                  <a:pt x="148" y="827"/>
                  <a:pt x="152" y="850"/>
                </a:cubicBezTo>
                <a:lnTo>
                  <a:pt x="153" y="853"/>
                </a:lnTo>
                <a:cubicBezTo>
                  <a:pt x="153" y="856"/>
                  <a:pt x="153" y="858"/>
                  <a:pt x="153" y="861"/>
                </a:cubicBezTo>
                <a:lnTo>
                  <a:pt x="153" y="862"/>
                </a:lnTo>
                <a:cubicBezTo>
                  <a:pt x="153" y="889"/>
                  <a:pt x="132" y="910"/>
                  <a:pt x="105" y="910"/>
                </a:cubicBezTo>
                <a:cubicBezTo>
                  <a:pt x="79" y="910"/>
                  <a:pt x="57" y="889"/>
                  <a:pt x="57" y="862"/>
                </a:cubicBezTo>
                <a:lnTo>
                  <a:pt x="57" y="858"/>
                </a:lnTo>
                <a:lnTo>
                  <a:pt x="57" y="858"/>
                </a:lnTo>
                <a:cubicBezTo>
                  <a:pt x="55" y="832"/>
                  <a:pt x="73" y="809"/>
                  <a:pt x="98" y="805"/>
                </a:cubicBezTo>
                <a:cubicBezTo>
                  <a:pt x="123" y="802"/>
                  <a:pt x="147" y="818"/>
                  <a:pt x="152" y="844"/>
                </a:cubicBezTo>
                <a:lnTo>
                  <a:pt x="153" y="846"/>
                </a:lnTo>
                <a:cubicBezTo>
                  <a:pt x="153" y="849"/>
                  <a:pt x="153" y="852"/>
                  <a:pt x="153" y="855"/>
                </a:cubicBezTo>
                <a:lnTo>
                  <a:pt x="153" y="858"/>
                </a:lnTo>
                <a:lnTo>
                  <a:pt x="60" y="843"/>
                </a:lnTo>
                <a:lnTo>
                  <a:pt x="60" y="841"/>
                </a:lnTo>
                <a:lnTo>
                  <a:pt x="58" y="856"/>
                </a:lnTo>
                <a:lnTo>
                  <a:pt x="58" y="853"/>
                </a:lnTo>
                <a:lnTo>
                  <a:pt x="59" y="843"/>
                </a:lnTo>
                <a:lnTo>
                  <a:pt x="59" y="838"/>
                </a:lnTo>
                <a:lnTo>
                  <a:pt x="107" y="891"/>
                </a:lnTo>
                <a:lnTo>
                  <a:pt x="106" y="891"/>
                </a:lnTo>
                <a:lnTo>
                  <a:pt x="152" y="828"/>
                </a:lnTo>
                <a:lnTo>
                  <a:pt x="153" y="831"/>
                </a:lnTo>
                <a:lnTo>
                  <a:pt x="154" y="837"/>
                </a:lnTo>
                <a:lnTo>
                  <a:pt x="62" y="833"/>
                </a:lnTo>
                <a:lnTo>
                  <a:pt x="62" y="832"/>
                </a:lnTo>
                <a:lnTo>
                  <a:pt x="60" y="847"/>
                </a:lnTo>
                <a:lnTo>
                  <a:pt x="60" y="843"/>
                </a:lnTo>
                <a:lnTo>
                  <a:pt x="60" y="838"/>
                </a:lnTo>
                <a:lnTo>
                  <a:pt x="60" y="839"/>
                </a:lnTo>
                <a:cubicBezTo>
                  <a:pt x="57" y="815"/>
                  <a:pt x="73" y="793"/>
                  <a:pt x="96" y="787"/>
                </a:cubicBezTo>
                <a:cubicBezTo>
                  <a:pt x="119" y="782"/>
                  <a:pt x="143" y="794"/>
                  <a:pt x="152" y="816"/>
                </a:cubicBezTo>
                <a:lnTo>
                  <a:pt x="153" y="819"/>
                </a:lnTo>
                <a:lnTo>
                  <a:pt x="154" y="821"/>
                </a:lnTo>
                <a:lnTo>
                  <a:pt x="62" y="830"/>
                </a:lnTo>
                <a:lnTo>
                  <a:pt x="63" y="827"/>
                </a:lnTo>
                <a:lnTo>
                  <a:pt x="62" y="836"/>
                </a:lnTo>
                <a:lnTo>
                  <a:pt x="62" y="834"/>
                </a:lnTo>
                <a:cubicBezTo>
                  <a:pt x="62" y="807"/>
                  <a:pt x="83" y="786"/>
                  <a:pt x="110" y="786"/>
                </a:cubicBezTo>
                <a:cubicBezTo>
                  <a:pt x="136" y="786"/>
                  <a:pt x="158" y="807"/>
                  <a:pt x="158" y="834"/>
                </a:cubicBezTo>
                <a:lnTo>
                  <a:pt x="158" y="836"/>
                </a:lnTo>
                <a:lnTo>
                  <a:pt x="158" y="839"/>
                </a:lnTo>
                <a:cubicBezTo>
                  <a:pt x="158" y="865"/>
                  <a:pt x="136" y="887"/>
                  <a:pt x="110" y="887"/>
                </a:cubicBezTo>
                <a:cubicBezTo>
                  <a:pt x="83" y="887"/>
                  <a:pt x="62" y="865"/>
                  <a:pt x="62" y="839"/>
                </a:cubicBezTo>
                <a:lnTo>
                  <a:pt x="62" y="834"/>
                </a:lnTo>
                <a:lnTo>
                  <a:pt x="62" y="834"/>
                </a:lnTo>
                <a:cubicBezTo>
                  <a:pt x="60" y="821"/>
                  <a:pt x="65" y="807"/>
                  <a:pt x="74" y="797"/>
                </a:cubicBezTo>
                <a:cubicBezTo>
                  <a:pt x="83" y="787"/>
                  <a:pt x="96" y="781"/>
                  <a:pt x="109" y="781"/>
                </a:cubicBezTo>
                <a:lnTo>
                  <a:pt x="110" y="781"/>
                </a:lnTo>
                <a:lnTo>
                  <a:pt x="111" y="781"/>
                </a:lnTo>
                <a:cubicBezTo>
                  <a:pt x="131" y="781"/>
                  <a:pt x="148" y="793"/>
                  <a:pt x="156" y="812"/>
                </a:cubicBezTo>
                <a:lnTo>
                  <a:pt x="157" y="814"/>
                </a:lnTo>
                <a:lnTo>
                  <a:pt x="156" y="813"/>
                </a:lnTo>
                <a:lnTo>
                  <a:pt x="67" y="819"/>
                </a:lnTo>
                <a:lnTo>
                  <a:pt x="68" y="817"/>
                </a:lnTo>
                <a:lnTo>
                  <a:pt x="65" y="832"/>
                </a:lnTo>
                <a:lnTo>
                  <a:pt x="65" y="829"/>
                </a:lnTo>
                <a:lnTo>
                  <a:pt x="66" y="820"/>
                </a:lnTo>
                <a:lnTo>
                  <a:pt x="67" y="813"/>
                </a:lnTo>
                <a:lnTo>
                  <a:pt x="66" y="812"/>
                </a:lnTo>
                <a:cubicBezTo>
                  <a:pt x="66" y="809"/>
                  <a:pt x="67" y="805"/>
                  <a:pt x="68" y="801"/>
                </a:cubicBezTo>
                <a:lnTo>
                  <a:pt x="68" y="799"/>
                </a:lnTo>
                <a:cubicBezTo>
                  <a:pt x="73" y="779"/>
                  <a:pt x="90" y="765"/>
                  <a:pt x="110" y="763"/>
                </a:cubicBezTo>
                <a:cubicBezTo>
                  <a:pt x="130" y="761"/>
                  <a:pt x="149" y="771"/>
                  <a:pt x="158" y="789"/>
                </a:cubicBezTo>
                <a:lnTo>
                  <a:pt x="158" y="790"/>
                </a:lnTo>
                <a:cubicBezTo>
                  <a:pt x="161" y="794"/>
                  <a:pt x="162" y="799"/>
                  <a:pt x="163" y="804"/>
                </a:cubicBezTo>
                <a:lnTo>
                  <a:pt x="163" y="807"/>
                </a:lnTo>
                <a:lnTo>
                  <a:pt x="164" y="811"/>
                </a:lnTo>
                <a:cubicBezTo>
                  <a:pt x="167" y="825"/>
                  <a:pt x="163" y="840"/>
                  <a:pt x="154" y="851"/>
                </a:cubicBezTo>
                <a:cubicBezTo>
                  <a:pt x="145" y="862"/>
                  <a:pt x="131" y="868"/>
                  <a:pt x="117" y="868"/>
                </a:cubicBezTo>
                <a:lnTo>
                  <a:pt x="115" y="868"/>
                </a:lnTo>
                <a:cubicBezTo>
                  <a:pt x="102" y="868"/>
                  <a:pt x="89" y="862"/>
                  <a:pt x="80" y="852"/>
                </a:cubicBezTo>
                <a:cubicBezTo>
                  <a:pt x="71" y="842"/>
                  <a:pt x="66" y="828"/>
                  <a:pt x="68" y="815"/>
                </a:cubicBezTo>
                <a:lnTo>
                  <a:pt x="68" y="810"/>
                </a:lnTo>
                <a:lnTo>
                  <a:pt x="69" y="806"/>
                </a:lnTo>
                <a:cubicBezTo>
                  <a:pt x="71" y="781"/>
                  <a:pt x="92" y="762"/>
                  <a:pt x="116" y="762"/>
                </a:cubicBezTo>
                <a:lnTo>
                  <a:pt x="117" y="762"/>
                </a:lnTo>
                <a:cubicBezTo>
                  <a:pt x="143" y="762"/>
                  <a:pt x="165" y="784"/>
                  <a:pt x="165" y="810"/>
                </a:cubicBezTo>
                <a:lnTo>
                  <a:pt x="165" y="813"/>
                </a:lnTo>
                <a:lnTo>
                  <a:pt x="165" y="815"/>
                </a:lnTo>
                <a:cubicBezTo>
                  <a:pt x="165" y="839"/>
                  <a:pt x="148" y="859"/>
                  <a:pt x="125" y="862"/>
                </a:cubicBezTo>
                <a:cubicBezTo>
                  <a:pt x="101" y="866"/>
                  <a:pt x="79" y="852"/>
                  <a:pt x="71" y="830"/>
                </a:cubicBezTo>
                <a:lnTo>
                  <a:pt x="71" y="829"/>
                </a:lnTo>
                <a:cubicBezTo>
                  <a:pt x="70" y="826"/>
                  <a:pt x="70" y="824"/>
                  <a:pt x="69" y="821"/>
                </a:cubicBezTo>
                <a:lnTo>
                  <a:pt x="69" y="818"/>
                </a:lnTo>
                <a:cubicBezTo>
                  <a:pt x="68" y="814"/>
                  <a:pt x="68" y="810"/>
                  <a:pt x="68" y="806"/>
                </a:cubicBezTo>
                <a:lnTo>
                  <a:pt x="69" y="801"/>
                </a:lnTo>
                <a:lnTo>
                  <a:pt x="69" y="796"/>
                </a:lnTo>
                <a:cubicBezTo>
                  <a:pt x="72" y="770"/>
                  <a:pt x="94" y="752"/>
                  <a:pt x="120" y="753"/>
                </a:cubicBezTo>
                <a:cubicBezTo>
                  <a:pt x="145" y="754"/>
                  <a:pt x="165" y="775"/>
                  <a:pt x="165" y="801"/>
                </a:cubicBezTo>
                <a:lnTo>
                  <a:pt x="165" y="804"/>
                </a:lnTo>
                <a:lnTo>
                  <a:pt x="165" y="805"/>
                </a:lnTo>
                <a:cubicBezTo>
                  <a:pt x="165" y="832"/>
                  <a:pt x="143" y="853"/>
                  <a:pt x="117" y="853"/>
                </a:cubicBezTo>
                <a:cubicBezTo>
                  <a:pt x="90" y="853"/>
                  <a:pt x="69" y="832"/>
                  <a:pt x="69" y="805"/>
                </a:cubicBezTo>
                <a:lnTo>
                  <a:pt x="69" y="803"/>
                </a:lnTo>
                <a:lnTo>
                  <a:pt x="69" y="798"/>
                </a:lnTo>
                <a:lnTo>
                  <a:pt x="69" y="799"/>
                </a:lnTo>
                <a:lnTo>
                  <a:pt x="68" y="791"/>
                </a:lnTo>
                <a:cubicBezTo>
                  <a:pt x="68" y="765"/>
                  <a:pt x="90" y="743"/>
                  <a:pt x="116" y="743"/>
                </a:cubicBezTo>
                <a:cubicBezTo>
                  <a:pt x="143" y="743"/>
                  <a:pt x="164" y="765"/>
                  <a:pt x="164" y="791"/>
                </a:cubicBezTo>
                <a:lnTo>
                  <a:pt x="164" y="792"/>
                </a:lnTo>
                <a:lnTo>
                  <a:pt x="164" y="796"/>
                </a:lnTo>
                <a:lnTo>
                  <a:pt x="164" y="799"/>
                </a:lnTo>
                <a:lnTo>
                  <a:pt x="164" y="801"/>
                </a:lnTo>
                <a:cubicBezTo>
                  <a:pt x="164" y="827"/>
                  <a:pt x="143" y="849"/>
                  <a:pt x="116" y="849"/>
                </a:cubicBezTo>
                <a:cubicBezTo>
                  <a:pt x="90" y="849"/>
                  <a:pt x="68" y="827"/>
                  <a:pt x="68" y="801"/>
                </a:cubicBezTo>
                <a:lnTo>
                  <a:pt x="68" y="799"/>
                </a:lnTo>
                <a:lnTo>
                  <a:pt x="69" y="807"/>
                </a:lnTo>
                <a:lnTo>
                  <a:pt x="69" y="804"/>
                </a:lnTo>
                <a:cubicBezTo>
                  <a:pt x="68" y="801"/>
                  <a:pt x="68" y="799"/>
                  <a:pt x="68" y="796"/>
                </a:cubicBezTo>
                <a:lnTo>
                  <a:pt x="68" y="791"/>
                </a:lnTo>
                <a:cubicBezTo>
                  <a:pt x="68" y="765"/>
                  <a:pt x="89" y="743"/>
                  <a:pt x="116" y="743"/>
                </a:cubicBezTo>
                <a:lnTo>
                  <a:pt x="116" y="743"/>
                </a:lnTo>
                <a:lnTo>
                  <a:pt x="117" y="743"/>
                </a:lnTo>
                <a:lnTo>
                  <a:pt x="117" y="743"/>
                </a:lnTo>
                <a:lnTo>
                  <a:pt x="70" y="782"/>
                </a:lnTo>
                <a:lnTo>
                  <a:pt x="71" y="777"/>
                </a:lnTo>
                <a:cubicBezTo>
                  <a:pt x="76" y="755"/>
                  <a:pt x="96" y="738"/>
                  <a:pt x="118" y="738"/>
                </a:cubicBezTo>
                <a:lnTo>
                  <a:pt x="119" y="738"/>
                </a:lnTo>
                <a:cubicBezTo>
                  <a:pt x="133" y="738"/>
                  <a:pt x="147" y="745"/>
                  <a:pt x="156" y="755"/>
                </a:cubicBezTo>
                <a:cubicBezTo>
                  <a:pt x="165" y="766"/>
                  <a:pt x="169" y="779"/>
                  <a:pt x="167" y="793"/>
                </a:cubicBezTo>
                <a:lnTo>
                  <a:pt x="166" y="797"/>
                </a:lnTo>
                <a:cubicBezTo>
                  <a:pt x="165" y="804"/>
                  <a:pt x="163" y="811"/>
                  <a:pt x="159" y="817"/>
                </a:cubicBezTo>
                <a:lnTo>
                  <a:pt x="158" y="818"/>
                </a:lnTo>
                <a:cubicBezTo>
                  <a:pt x="146" y="836"/>
                  <a:pt x="124" y="844"/>
                  <a:pt x="104" y="837"/>
                </a:cubicBezTo>
                <a:cubicBezTo>
                  <a:pt x="84" y="831"/>
                  <a:pt x="70" y="813"/>
                  <a:pt x="70" y="791"/>
                </a:cubicBezTo>
                <a:lnTo>
                  <a:pt x="70" y="789"/>
                </a:lnTo>
                <a:lnTo>
                  <a:pt x="71" y="779"/>
                </a:lnTo>
                <a:lnTo>
                  <a:pt x="70" y="779"/>
                </a:lnTo>
                <a:lnTo>
                  <a:pt x="70" y="777"/>
                </a:lnTo>
                <a:cubicBezTo>
                  <a:pt x="70" y="750"/>
                  <a:pt x="92" y="729"/>
                  <a:pt x="118" y="729"/>
                </a:cubicBezTo>
                <a:cubicBezTo>
                  <a:pt x="145" y="729"/>
                  <a:pt x="166" y="750"/>
                  <a:pt x="166" y="777"/>
                </a:cubicBezTo>
                <a:lnTo>
                  <a:pt x="166" y="778"/>
                </a:lnTo>
                <a:lnTo>
                  <a:pt x="166" y="782"/>
                </a:lnTo>
                <a:lnTo>
                  <a:pt x="118" y="734"/>
                </a:lnTo>
                <a:lnTo>
                  <a:pt x="119" y="734"/>
                </a:lnTo>
                <a:cubicBezTo>
                  <a:pt x="145" y="734"/>
                  <a:pt x="167" y="755"/>
                  <a:pt x="167" y="782"/>
                </a:cubicBezTo>
                <a:lnTo>
                  <a:pt x="167" y="785"/>
                </a:lnTo>
                <a:lnTo>
                  <a:pt x="167" y="786"/>
                </a:lnTo>
                <a:cubicBezTo>
                  <a:pt x="167" y="813"/>
                  <a:pt x="145" y="834"/>
                  <a:pt x="119" y="834"/>
                </a:cubicBezTo>
                <a:cubicBezTo>
                  <a:pt x="92" y="834"/>
                  <a:pt x="71" y="813"/>
                  <a:pt x="71" y="786"/>
                </a:cubicBezTo>
                <a:lnTo>
                  <a:pt x="71" y="782"/>
                </a:lnTo>
                <a:lnTo>
                  <a:pt x="71" y="777"/>
                </a:lnTo>
                <a:lnTo>
                  <a:pt x="72" y="786"/>
                </a:lnTo>
                <a:lnTo>
                  <a:pt x="71" y="784"/>
                </a:lnTo>
                <a:lnTo>
                  <a:pt x="71" y="784"/>
                </a:lnTo>
                <a:cubicBezTo>
                  <a:pt x="70" y="778"/>
                  <a:pt x="70" y="771"/>
                  <a:pt x="71" y="765"/>
                </a:cubicBezTo>
                <a:lnTo>
                  <a:pt x="72" y="759"/>
                </a:lnTo>
                <a:lnTo>
                  <a:pt x="72" y="756"/>
                </a:lnTo>
                <a:cubicBezTo>
                  <a:pt x="74" y="746"/>
                  <a:pt x="78" y="737"/>
                  <a:pt x="86" y="730"/>
                </a:cubicBezTo>
                <a:lnTo>
                  <a:pt x="86" y="729"/>
                </a:lnTo>
                <a:cubicBezTo>
                  <a:pt x="100" y="715"/>
                  <a:pt x="120" y="711"/>
                  <a:pt x="138" y="719"/>
                </a:cubicBezTo>
                <a:cubicBezTo>
                  <a:pt x="156" y="726"/>
                  <a:pt x="168" y="744"/>
                  <a:pt x="168" y="763"/>
                </a:cubicBezTo>
                <a:lnTo>
                  <a:pt x="168" y="765"/>
                </a:lnTo>
                <a:lnTo>
                  <a:pt x="167" y="775"/>
                </a:lnTo>
                <a:lnTo>
                  <a:pt x="167" y="780"/>
                </a:lnTo>
                <a:lnTo>
                  <a:pt x="166" y="786"/>
                </a:lnTo>
                <a:cubicBezTo>
                  <a:pt x="161" y="811"/>
                  <a:pt x="138" y="827"/>
                  <a:pt x="114" y="825"/>
                </a:cubicBezTo>
                <a:cubicBezTo>
                  <a:pt x="89" y="822"/>
                  <a:pt x="70" y="802"/>
                  <a:pt x="70" y="777"/>
                </a:cubicBezTo>
                <a:lnTo>
                  <a:pt x="70" y="776"/>
                </a:lnTo>
                <a:lnTo>
                  <a:pt x="70" y="773"/>
                </a:lnTo>
                <a:lnTo>
                  <a:pt x="71" y="763"/>
                </a:lnTo>
                <a:cubicBezTo>
                  <a:pt x="71" y="760"/>
                  <a:pt x="72" y="756"/>
                  <a:pt x="73" y="752"/>
                </a:cubicBezTo>
                <a:lnTo>
                  <a:pt x="75" y="748"/>
                </a:lnTo>
                <a:cubicBezTo>
                  <a:pt x="82" y="725"/>
                  <a:pt x="105" y="712"/>
                  <a:pt x="128" y="716"/>
                </a:cubicBezTo>
                <a:cubicBezTo>
                  <a:pt x="151" y="719"/>
                  <a:pt x="168" y="739"/>
                  <a:pt x="168" y="763"/>
                </a:cubicBezTo>
                <a:lnTo>
                  <a:pt x="168" y="765"/>
                </a:lnTo>
                <a:lnTo>
                  <a:pt x="168" y="767"/>
                </a:lnTo>
                <a:lnTo>
                  <a:pt x="120" y="719"/>
                </a:lnTo>
                <a:lnTo>
                  <a:pt x="121" y="719"/>
                </a:lnTo>
                <a:lnTo>
                  <a:pt x="73" y="767"/>
                </a:lnTo>
                <a:lnTo>
                  <a:pt x="73" y="765"/>
                </a:lnTo>
                <a:lnTo>
                  <a:pt x="73" y="763"/>
                </a:lnTo>
                <a:lnTo>
                  <a:pt x="168" y="772"/>
                </a:lnTo>
                <a:lnTo>
                  <a:pt x="168" y="775"/>
                </a:lnTo>
                <a:lnTo>
                  <a:pt x="167" y="779"/>
                </a:lnTo>
                <a:cubicBezTo>
                  <a:pt x="160" y="805"/>
                  <a:pt x="134" y="820"/>
                  <a:pt x="108" y="814"/>
                </a:cubicBezTo>
                <a:cubicBezTo>
                  <a:pt x="83" y="808"/>
                  <a:pt x="67" y="782"/>
                  <a:pt x="73" y="756"/>
                </a:cubicBezTo>
                <a:lnTo>
                  <a:pt x="74" y="754"/>
                </a:lnTo>
                <a:lnTo>
                  <a:pt x="72" y="765"/>
                </a:lnTo>
                <a:lnTo>
                  <a:pt x="72" y="763"/>
                </a:lnTo>
                <a:cubicBezTo>
                  <a:pt x="72" y="736"/>
                  <a:pt x="94" y="715"/>
                  <a:pt x="120" y="715"/>
                </a:cubicBezTo>
                <a:lnTo>
                  <a:pt x="121" y="715"/>
                </a:lnTo>
                <a:lnTo>
                  <a:pt x="73" y="758"/>
                </a:lnTo>
                <a:lnTo>
                  <a:pt x="74" y="753"/>
                </a:lnTo>
                <a:lnTo>
                  <a:pt x="73" y="755"/>
                </a:lnTo>
                <a:lnTo>
                  <a:pt x="76" y="770"/>
                </a:lnTo>
                <a:lnTo>
                  <a:pt x="75" y="769"/>
                </a:lnTo>
                <a:lnTo>
                  <a:pt x="168" y="744"/>
                </a:lnTo>
                <a:lnTo>
                  <a:pt x="169" y="747"/>
                </a:lnTo>
                <a:lnTo>
                  <a:pt x="169" y="746"/>
                </a:lnTo>
                <a:lnTo>
                  <a:pt x="74" y="758"/>
                </a:lnTo>
                <a:lnTo>
                  <a:pt x="74" y="756"/>
                </a:lnTo>
                <a:lnTo>
                  <a:pt x="74" y="753"/>
                </a:lnTo>
                <a:lnTo>
                  <a:pt x="122" y="801"/>
                </a:lnTo>
                <a:lnTo>
                  <a:pt x="121" y="801"/>
                </a:lnTo>
                <a:cubicBezTo>
                  <a:pt x="94" y="801"/>
                  <a:pt x="73" y="780"/>
                  <a:pt x="73" y="753"/>
                </a:cubicBezTo>
                <a:lnTo>
                  <a:pt x="73" y="748"/>
                </a:lnTo>
                <a:lnTo>
                  <a:pt x="73" y="750"/>
                </a:lnTo>
                <a:lnTo>
                  <a:pt x="168" y="744"/>
                </a:lnTo>
                <a:lnTo>
                  <a:pt x="168" y="746"/>
                </a:lnTo>
                <a:lnTo>
                  <a:pt x="168" y="748"/>
                </a:lnTo>
                <a:lnTo>
                  <a:pt x="75" y="733"/>
                </a:lnTo>
                <a:lnTo>
                  <a:pt x="75" y="732"/>
                </a:lnTo>
                <a:lnTo>
                  <a:pt x="73" y="747"/>
                </a:lnTo>
                <a:lnTo>
                  <a:pt x="73" y="744"/>
                </a:lnTo>
                <a:lnTo>
                  <a:pt x="73" y="740"/>
                </a:lnTo>
                <a:cubicBezTo>
                  <a:pt x="73" y="735"/>
                  <a:pt x="74" y="730"/>
                  <a:pt x="75" y="725"/>
                </a:cubicBezTo>
                <a:lnTo>
                  <a:pt x="76" y="724"/>
                </a:lnTo>
                <a:cubicBezTo>
                  <a:pt x="83" y="701"/>
                  <a:pt x="106" y="688"/>
                  <a:pt x="129" y="692"/>
                </a:cubicBezTo>
                <a:cubicBezTo>
                  <a:pt x="152" y="695"/>
                  <a:pt x="169" y="715"/>
                  <a:pt x="169" y="739"/>
                </a:cubicBezTo>
                <a:lnTo>
                  <a:pt x="169" y="741"/>
                </a:lnTo>
                <a:lnTo>
                  <a:pt x="169" y="734"/>
                </a:lnTo>
                <a:lnTo>
                  <a:pt x="169" y="738"/>
                </a:lnTo>
                <a:cubicBezTo>
                  <a:pt x="170" y="740"/>
                  <a:pt x="170" y="742"/>
                  <a:pt x="170" y="744"/>
                </a:cubicBezTo>
                <a:lnTo>
                  <a:pt x="170" y="747"/>
                </a:lnTo>
                <a:lnTo>
                  <a:pt x="170" y="748"/>
                </a:lnTo>
                <a:cubicBezTo>
                  <a:pt x="170" y="775"/>
                  <a:pt x="148" y="796"/>
                  <a:pt x="122" y="796"/>
                </a:cubicBezTo>
                <a:cubicBezTo>
                  <a:pt x="95" y="796"/>
                  <a:pt x="74" y="775"/>
                  <a:pt x="74" y="748"/>
                </a:cubicBezTo>
                <a:lnTo>
                  <a:pt x="74" y="746"/>
                </a:lnTo>
                <a:lnTo>
                  <a:pt x="74" y="747"/>
                </a:lnTo>
                <a:lnTo>
                  <a:pt x="73" y="737"/>
                </a:lnTo>
                <a:lnTo>
                  <a:pt x="74" y="745"/>
                </a:lnTo>
                <a:lnTo>
                  <a:pt x="74" y="742"/>
                </a:lnTo>
                <a:lnTo>
                  <a:pt x="169" y="734"/>
                </a:lnTo>
                <a:lnTo>
                  <a:pt x="169" y="736"/>
                </a:lnTo>
                <a:lnTo>
                  <a:pt x="169" y="739"/>
                </a:lnTo>
                <a:cubicBezTo>
                  <a:pt x="169" y="765"/>
                  <a:pt x="147" y="787"/>
                  <a:pt x="121" y="787"/>
                </a:cubicBezTo>
                <a:cubicBezTo>
                  <a:pt x="94" y="787"/>
                  <a:pt x="73" y="765"/>
                  <a:pt x="73" y="739"/>
                </a:cubicBezTo>
                <a:lnTo>
                  <a:pt x="73" y="737"/>
                </a:lnTo>
                <a:lnTo>
                  <a:pt x="74" y="745"/>
                </a:lnTo>
                <a:lnTo>
                  <a:pt x="73" y="742"/>
                </a:lnTo>
                <a:cubicBezTo>
                  <a:pt x="72" y="737"/>
                  <a:pt x="72" y="732"/>
                  <a:pt x="73" y="727"/>
                </a:cubicBezTo>
                <a:lnTo>
                  <a:pt x="74" y="724"/>
                </a:lnTo>
                <a:cubicBezTo>
                  <a:pt x="74" y="719"/>
                  <a:pt x="76" y="714"/>
                  <a:pt x="78" y="710"/>
                </a:cubicBezTo>
                <a:lnTo>
                  <a:pt x="79" y="708"/>
                </a:lnTo>
                <a:cubicBezTo>
                  <a:pt x="89" y="688"/>
                  <a:pt x="111" y="678"/>
                  <a:pt x="133" y="683"/>
                </a:cubicBezTo>
                <a:cubicBezTo>
                  <a:pt x="155" y="688"/>
                  <a:pt x="170" y="707"/>
                  <a:pt x="170" y="729"/>
                </a:cubicBezTo>
                <a:lnTo>
                  <a:pt x="170" y="731"/>
                </a:lnTo>
                <a:lnTo>
                  <a:pt x="170" y="734"/>
                </a:lnTo>
                <a:cubicBezTo>
                  <a:pt x="170" y="761"/>
                  <a:pt x="148" y="782"/>
                  <a:pt x="122" y="782"/>
                </a:cubicBezTo>
                <a:lnTo>
                  <a:pt x="121" y="782"/>
                </a:lnTo>
                <a:cubicBezTo>
                  <a:pt x="94" y="782"/>
                  <a:pt x="73" y="761"/>
                  <a:pt x="73" y="734"/>
                </a:cubicBezTo>
                <a:lnTo>
                  <a:pt x="73" y="729"/>
                </a:lnTo>
                <a:lnTo>
                  <a:pt x="73" y="725"/>
                </a:lnTo>
                <a:cubicBezTo>
                  <a:pt x="73" y="698"/>
                  <a:pt x="94" y="677"/>
                  <a:pt x="121" y="677"/>
                </a:cubicBezTo>
                <a:lnTo>
                  <a:pt x="121" y="677"/>
                </a:lnTo>
                <a:cubicBezTo>
                  <a:pt x="148" y="677"/>
                  <a:pt x="169" y="698"/>
                  <a:pt x="169" y="725"/>
                </a:cubicBezTo>
                <a:cubicBezTo>
                  <a:pt x="169" y="751"/>
                  <a:pt x="148" y="773"/>
                  <a:pt x="121" y="773"/>
                </a:cubicBezTo>
                <a:lnTo>
                  <a:pt x="121" y="773"/>
                </a:lnTo>
                <a:cubicBezTo>
                  <a:pt x="107" y="773"/>
                  <a:pt x="94" y="767"/>
                  <a:pt x="85" y="757"/>
                </a:cubicBezTo>
                <a:cubicBezTo>
                  <a:pt x="76" y="747"/>
                  <a:pt x="72" y="734"/>
                  <a:pt x="73" y="720"/>
                </a:cubicBezTo>
                <a:lnTo>
                  <a:pt x="74" y="715"/>
                </a:lnTo>
                <a:lnTo>
                  <a:pt x="73" y="714"/>
                </a:lnTo>
                <a:lnTo>
                  <a:pt x="74" y="705"/>
                </a:lnTo>
                <a:cubicBezTo>
                  <a:pt x="77" y="679"/>
                  <a:pt x="100" y="661"/>
                  <a:pt x="125" y="663"/>
                </a:cubicBezTo>
                <a:cubicBezTo>
                  <a:pt x="150" y="664"/>
                  <a:pt x="170" y="685"/>
                  <a:pt x="170" y="710"/>
                </a:cubicBezTo>
                <a:lnTo>
                  <a:pt x="170" y="712"/>
                </a:lnTo>
                <a:lnTo>
                  <a:pt x="170" y="715"/>
                </a:lnTo>
                <a:lnTo>
                  <a:pt x="170" y="720"/>
                </a:lnTo>
                <a:cubicBezTo>
                  <a:pt x="170" y="739"/>
                  <a:pt x="158" y="757"/>
                  <a:pt x="140" y="764"/>
                </a:cubicBezTo>
                <a:cubicBezTo>
                  <a:pt x="122" y="772"/>
                  <a:pt x="102" y="768"/>
                  <a:pt x="88" y="754"/>
                </a:cubicBezTo>
                <a:lnTo>
                  <a:pt x="87" y="753"/>
                </a:lnTo>
                <a:cubicBezTo>
                  <a:pt x="80" y="746"/>
                  <a:pt x="75" y="736"/>
                  <a:pt x="73" y="726"/>
                </a:cubicBezTo>
                <a:lnTo>
                  <a:pt x="73" y="722"/>
                </a:lnTo>
                <a:cubicBezTo>
                  <a:pt x="72" y="719"/>
                  <a:pt x="72" y="715"/>
                  <a:pt x="73" y="711"/>
                </a:cubicBezTo>
                <a:lnTo>
                  <a:pt x="73" y="706"/>
                </a:lnTo>
                <a:cubicBezTo>
                  <a:pt x="73" y="703"/>
                  <a:pt x="74" y="701"/>
                  <a:pt x="74" y="698"/>
                </a:cubicBezTo>
                <a:lnTo>
                  <a:pt x="75" y="694"/>
                </a:lnTo>
                <a:cubicBezTo>
                  <a:pt x="81" y="671"/>
                  <a:pt x="104" y="655"/>
                  <a:pt x="128" y="658"/>
                </a:cubicBezTo>
                <a:cubicBezTo>
                  <a:pt x="152" y="661"/>
                  <a:pt x="170" y="682"/>
                  <a:pt x="170" y="706"/>
                </a:cubicBezTo>
                <a:lnTo>
                  <a:pt x="170" y="707"/>
                </a:lnTo>
                <a:lnTo>
                  <a:pt x="170" y="710"/>
                </a:lnTo>
                <a:lnTo>
                  <a:pt x="122" y="662"/>
                </a:lnTo>
                <a:lnTo>
                  <a:pt x="124" y="662"/>
                </a:lnTo>
                <a:lnTo>
                  <a:pt x="77" y="703"/>
                </a:lnTo>
                <a:lnTo>
                  <a:pt x="77" y="700"/>
                </a:lnTo>
                <a:lnTo>
                  <a:pt x="76" y="707"/>
                </a:lnTo>
                <a:lnTo>
                  <a:pt x="76" y="703"/>
                </a:lnTo>
                <a:lnTo>
                  <a:pt x="76" y="698"/>
                </a:lnTo>
                <a:cubicBezTo>
                  <a:pt x="76" y="695"/>
                  <a:pt x="77" y="691"/>
                  <a:pt x="78" y="687"/>
                </a:cubicBezTo>
                <a:lnTo>
                  <a:pt x="78" y="685"/>
                </a:lnTo>
                <a:cubicBezTo>
                  <a:pt x="84" y="661"/>
                  <a:pt x="107" y="646"/>
                  <a:pt x="131" y="649"/>
                </a:cubicBezTo>
                <a:cubicBezTo>
                  <a:pt x="155" y="652"/>
                  <a:pt x="173" y="672"/>
                  <a:pt x="173" y="696"/>
                </a:cubicBezTo>
                <a:lnTo>
                  <a:pt x="173" y="698"/>
                </a:lnTo>
                <a:lnTo>
                  <a:pt x="172" y="691"/>
                </a:lnTo>
                <a:lnTo>
                  <a:pt x="173" y="695"/>
                </a:lnTo>
                <a:lnTo>
                  <a:pt x="173" y="698"/>
                </a:lnTo>
                <a:cubicBezTo>
                  <a:pt x="174" y="700"/>
                  <a:pt x="174" y="703"/>
                  <a:pt x="174" y="705"/>
                </a:cubicBezTo>
                <a:lnTo>
                  <a:pt x="174" y="706"/>
                </a:lnTo>
                <a:lnTo>
                  <a:pt x="78" y="699"/>
                </a:lnTo>
                <a:lnTo>
                  <a:pt x="79" y="696"/>
                </a:lnTo>
                <a:lnTo>
                  <a:pt x="78" y="702"/>
                </a:lnTo>
                <a:lnTo>
                  <a:pt x="78" y="696"/>
                </a:lnTo>
                <a:lnTo>
                  <a:pt x="78" y="690"/>
                </a:lnTo>
                <a:lnTo>
                  <a:pt x="78" y="687"/>
                </a:lnTo>
                <a:cubicBezTo>
                  <a:pt x="78" y="660"/>
                  <a:pt x="100" y="639"/>
                  <a:pt x="126" y="639"/>
                </a:cubicBezTo>
                <a:cubicBezTo>
                  <a:pt x="153" y="639"/>
                  <a:pt x="174" y="660"/>
                  <a:pt x="174" y="687"/>
                </a:cubicBezTo>
                <a:lnTo>
                  <a:pt x="174" y="688"/>
                </a:lnTo>
                <a:lnTo>
                  <a:pt x="174" y="693"/>
                </a:lnTo>
                <a:lnTo>
                  <a:pt x="174" y="698"/>
                </a:lnTo>
                <a:lnTo>
                  <a:pt x="174" y="701"/>
                </a:lnTo>
                <a:lnTo>
                  <a:pt x="93" y="667"/>
                </a:lnTo>
                <a:lnTo>
                  <a:pt x="94" y="666"/>
                </a:lnTo>
                <a:lnTo>
                  <a:pt x="80" y="693"/>
                </a:lnTo>
                <a:lnTo>
                  <a:pt x="80" y="690"/>
                </a:lnTo>
                <a:lnTo>
                  <a:pt x="80" y="701"/>
                </a:lnTo>
                <a:lnTo>
                  <a:pt x="80" y="695"/>
                </a:lnTo>
                <a:lnTo>
                  <a:pt x="81" y="703"/>
                </a:lnTo>
                <a:lnTo>
                  <a:pt x="80" y="699"/>
                </a:lnTo>
                <a:cubicBezTo>
                  <a:pt x="74" y="674"/>
                  <a:pt x="88" y="648"/>
                  <a:pt x="113" y="641"/>
                </a:cubicBezTo>
                <a:cubicBezTo>
                  <a:pt x="138" y="634"/>
                  <a:pt x="164" y="647"/>
                  <a:pt x="172" y="672"/>
                </a:cubicBezTo>
                <a:lnTo>
                  <a:pt x="173" y="673"/>
                </a:lnTo>
                <a:cubicBezTo>
                  <a:pt x="173" y="676"/>
                  <a:pt x="174" y="678"/>
                  <a:pt x="174" y="681"/>
                </a:cubicBezTo>
                <a:lnTo>
                  <a:pt x="175" y="684"/>
                </a:lnTo>
                <a:lnTo>
                  <a:pt x="176" y="687"/>
                </a:lnTo>
                <a:lnTo>
                  <a:pt x="80" y="696"/>
                </a:lnTo>
                <a:lnTo>
                  <a:pt x="80" y="695"/>
                </a:lnTo>
                <a:lnTo>
                  <a:pt x="81" y="702"/>
                </a:lnTo>
                <a:lnTo>
                  <a:pt x="80" y="698"/>
                </a:lnTo>
                <a:cubicBezTo>
                  <a:pt x="80" y="693"/>
                  <a:pt x="80" y="688"/>
                  <a:pt x="81" y="684"/>
                </a:cubicBezTo>
                <a:lnTo>
                  <a:pt x="81" y="681"/>
                </a:lnTo>
                <a:lnTo>
                  <a:pt x="80" y="688"/>
                </a:lnTo>
                <a:lnTo>
                  <a:pt x="80" y="687"/>
                </a:lnTo>
                <a:cubicBezTo>
                  <a:pt x="80" y="660"/>
                  <a:pt x="102" y="639"/>
                  <a:pt x="128" y="639"/>
                </a:cubicBezTo>
                <a:cubicBezTo>
                  <a:pt x="155" y="639"/>
                  <a:pt x="176" y="660"/>
                  <a:pt x="176" y="687"/>
                </a:cubicBezTo>
                <a:lnTo>
                  <a:pt x="176" y="690"/>
                </a:lnTo>
                <a:lnTo>
                  <a:pt x="176" y="691"/>
                </a:lnTo>
                <a:cubicBezTo>
                  <a:pt x="176" y="718"/>
                  <a:pt x="155" y="739"/>
                  <a:pt x="128" y="739"/>
                </a:cubicBezTo>
                <a:cubicBezTo>
                  <a:pt x="102" y="739"/>
                  <a:pt x="80" y="718"/>
                  <a:pt x="80" y="691"/>
                </a:cubicBezTo>
                <a:lnTo>
                  <a:pt x="80" y="689"/>
                </a:lnTo>
                <a:lnTo>
                  <a:pt x="80" y="684"/>
                </a:lnTo>
                <a:lnTo>
                  <a:pt x="80" y="679"/>
                </a:lnTo>
                <a:lnTo>
                  <a:pt x="80" y="677"/>
                </a:lnTo>
                <a:cubicBezTo>
                  <a:pt x="80" y="651"/>
                  <a:pt x="102" y="629"/>
                  <a:pt x="128" y="629"/>
                </a:cubicBezTo>
                <a:cubicBezTo>
                  <a:pt x="155" y="629"/>
                  <a:pt x="176" y="651"/>
                  <a:pt x="176" y="677"/>
                </a:cubicBezTo>
                <a:lnTo>
                  <a:pt x="176" y="678"/>
                </a:lnTo>
                <a:lnTo>
                  <a:pt x="176" y="681"/>
                </a:lnTo>
                <a:lnTo>
                  <a:pt x="176" y="691"/>
                </a:lnTo>
                <a:lnTo>
                  <a:pt x="128" y="639"/>
                </a:lnTo>
                <a:lnTo>
                  <a:pt x="129" y="639"/>
                </a:lnTo>
                <a:lnTo>
                  <a:pt x="82" y="696"/>
                </a:lnTo>
                <a:lnTo>
                  <a:pt x="81" y="691"/>
                </a:lnTo>
                <a:cubicBezTo>
                  <a:pt x="80" y="688"/>
                  <a:pt x="80" y="685"/>
                  <a:pt x="80" y="682"/>
                </a:cubicBezTo>
                <a:lnTo>
                  <a:pt x="80" y="677"/>
                </a:lnTo>
                <a:lnTo>
                  <a:pt x="81" y="668"/>
                </a:lnTo>
                <a:lnTo>
                  <a:pt x="81" y="660"/>
                </a:lnTo>
                <a:lnTo>
                  <a:pt x="81" y="659"/>
                </a:lnTo>
                <a:lnTo>
                  <a:pt x="81" y="658"/>
                </a:lnTo>
                <a:cubicBezTo>
                  <a:pt x="81" y="631"/>
                  <a:pt x="102" y="610"/>
                  <a:pt x="129" y="610"/>
                </a:cubicBezTo>
                <a:cubicBezTo>
                  <a:pt x="155" y="610"/>
                  <a:pt x="177" y="631"/>
                  <a:pt x="177" y="658"/>
                </a:cubicBezTo>
                <a:lnTo>
                  <a:pt x="177" y="661"/>
                </a:lnTo>
                <a:lnTo>
                  <a:pt x="177" y="666"/>
                </a:lnTo>
                <a:lnTo>
                  <a:pt x="176" y="676"/>
                </a:lnTo>
                <a:lnTo>
                  <a:pt x="176" y="672"/>
                </a:lnTo>
                <a:cubicBezTo>
                  <a:pt x="176" y="699"/>
                  <a:pt x="155" y="720"/>
                  <a:pt x="128" y="720"/>
                </a:cubicBezTo>
                <a:cubicBezTo>
                  <a:pt x="102" y="720"/>
                  <a:pt x="80" y="699"/>
                  <a:pt x="80" y="672"/>
                </a:cubicBezTo>
                <a:lnTo>
                  <a:pt x="80" y="670"/>
                </a:lnTo>
                <a:lnTo>
                  <a:pt x="80" y="666"/>
                </a:lnTo>
                <a:lnTo>
                  <a:pt x="80" y="667"/>
                </a:lnTo>
                <a:lnTo>
                  <a:pt x="80" y="658"/>
                </a:lnTo>
                <a:cubicBezTo>
                  <a:pt x="80" y="631"/>
                  <a:pt x="101" y="610"/>
                  <a:pt x="128" y="610"/>
                </a:cubicBezTo>
                <a:lnTo>
                  <a:pt x="129" y="610"/>
                </a:lnTo>
                <a:cubicBezTo>
                  <a:pt x="156" y="610"/>
                  <a:pt x="177" y="631"/>
                  <a:pt x="177" y="658"/>
                </a:cubicBezTo>
                <a:cubicBezTo>
                  <a:pt x="177" y="684"/>
                  <a:pt x="156" y="706"/>
                  <a:pt x="129" y="706"/>
                </a:cubicBezTo>
                <a:lnTo>
                  <a:pt x="127" y="706"/>
                </a:lnTo>
                <a:lnTo>
                  <a:pt x="175" y="654"/>
                </a:lnTo>
                <a:lnTo>
                  <a:pt x="176" y="659"/>
                </a:lnTo>
                <a:lnTo>
                  <a:pt x="176" y="662"/>
                </a:lnTo>
                <a:lnTo>
                  <a:pt x="80" y="667"/>
                </a:lnTo>
                <a:lnTo>
                  <a:pt x="80" y="666"/>
                </a:lnTo>
                <a:lnTo>
                  <a:pt x="81" y="674"/>
                </a:lnTo>
                <a:lnTo>
                  <a:pt x="81" y="671"/>
                </a:lnTo>
                <a:lnTo>
                  <a:pt x="80" y="667"/>
                </a:lnTo>
                <a:cubicBezTo>
                  <a:pt x="75" y="642"/>
                  <a:pt x="91" y="617"/>
                  <a:pt x="116" y="611"/>
                </a:cubicBezTo>
                <a:cubicBezTo>
                  <a:pt x="142" y="605"/>
                  <a:pt x="167" y="621"/>
                  <a:pt x="174" y="646"/>
                </a:cubicBezTo>
                <a:lnTo>
                  <a:pt x="174" y="648"/>
                </a:lnTo>
                <a:lnTo>
                  <a:pt x="175" y="655"/>
                </a:lnTo>
                <a:lnTo>
                  <a:pt x="174" y="648"/>
                </a:lnTo>
                <a:lnTo>
                  <a:pt x="175" y="651"/>
                </a:lnTo>
                <a:lnTo>
                  <a:pt x="175" y="652"/>
                </a:lnTo>
                <a:cubicBezTo>
                  <a:pt x="183" y="675"/>
                  <a:pt x="172" y="700"/>
                  <a:pt x="151" y="711"/>
                </a:cubicBezTo>
                <a:cubicBezTo>
                  <a:pt x="129" y="721"/>
                  <a:pt x="103" y="714"/>
                  <a:pt x="90" y="694"/>
                </a:cubicBezTo>
                <a:lnTo>
                  <a:pt x="89" y="693"/>
                </a:lnTo>
                <a:cubicBezTo>
                  <a:pt x="85" y="687"/>
                  <a:pt x="82" y="681"/>
                  <a:pt x="81" y="674"/>
                </a:cubicBezTo>
                <a:lnTo>
                  <a:pt x="81" y="671"/>
                </a:lnTo>
                <a:cubicBezTo>
                  <a:pt x="80" y="664"/>
                  <a:pt x="80" y="658"/>
                  <a:pt x="81" y="651"/>
                </a:cubicBezTo>
                <a:lnTo>
                  <a:pt x="82" y="649"/>
                </a:lnTo>
                <a:lnTo>
                  <a:pt x="80" y="661"/>
                </a:lnTo>
                <a:lnTo>
                  <a:pt x="80" y="658"/>
                </a:lnTo>
                <a:lnTo>
                  <a:pt x="83" y="674"/>
                </a:lnTo>
                <a:lnTo>
                  <a:pt x="81" y="669"/>
                </a:lnTo>
                <a:lnTo>
                  <a:pt x="82" y="670"/>
                </a:lnTo>
                <a:lnTo>
                  <a:pt x="172" y="648"/>
                </a:lnTo>
                <a:lnTo>
                  <a:pt x="172" y="650"/>
                </a:lnTo>
                <a:lnTo>
                  <a:pt x="172" y="644"/>
                </a:lnTo>
                <a:lnTo>
                  <a:pt x="172" y="647"/>
                </a:lnTo>
                <a:lnTo>
                  <a:pt x="173" y="651"/>
                </a:lnTo>
                <a:lnTo>
                  <a:pt x="159" y="624"/>
                </a:lnTo>
                <a:lnTo>
                  <a:pt x="160" y="624"/>
                </a:lnTo>
                <a:lnTo>
                  <a:pt x="78" y="658"/>
                </a:lnTo>
                <a:lnTo>
                  <a:pt x="78" y="654"/>
                </a:lnTo>
                <a:lnTo>
                  <a:pt x="78" y="648"/>
                </a:lnTo>
                <a:lnTo>
                  <a:pt x="78" y="642"/>
                </a:lnTo>
                <a:lnTo>
                  <a:pt x="78" y="639"/>
                </a:lnTo>
                <a:cubicBezTo>
                  <a:pt x="78" y="615"/>
                  <a:pt x="95" y="595"/>
                  <a:pt x="118" y="592"/>
                </a:cubicBezTo>
                <a:cubicBezTo>
                  <a:pt x="142" y="588"/>
                  <a:pt x="164" y="601"/>
                  <a:pt x="172" y="624"/>
                </a:cubicBezTo>
                <a:lnTo>
                  <a:pt x="172" y="625"/>
                </a:lnTo>
                <a:cubicBezTo>
                  <a:pt x="174" y="630"/>
                  <a:pt x="174" y="635"/>
                  <a:pt x="174" y="640"/>
                </a:cubicBezTo>
                <a:lnTo>
                  <a:pt x="174" y="645"/>
                </a:lnTo>
                <a:lnTo>
                  <a:pt x="174" y="650"/>
                </a:lnTo>
                <a:lnTo>
                  <a:pt x="174" y="643"/>
                </a:lnTo>
                <a:lnTo>
                  <a:pt x="174" y="647"/>
                </a:lnTo>
                <a:lnTo>
                  <a:pt x="127" y="605"/>
                </a:lnTo>
                <a:lnTo>
                  <a:pt x="127" y="605"/>
                </a:lnTo>
                <a:lnTo>
                  <a:pt x="101" y="614"/>
                </a:lnTo>
                <a:lnTo>
                  <a:pt x="104" y="612"/>
                </a:lnTo>
                <a:lnTo>
                  <a:pt x="94" y="621"/>
                </a:lnTo>
                <a:lnTo>
                  <a:pt x="96" y="618"/>
                </a:lnTo>
                <a:lnTo>
                  <a:pt x="85" y="648"/>
                </a:lnTo>
                <a:lnTo>
                  <a:pt x="85" y="644"/>
                </a:lnTo>
                <a:lnTo>
                  <a:pt x="85" y="639"/>
                </a:lnTo>
                <a:cubicBezTo>
                  <a:pt x="85" y="636"/>
                  <a:pt x="85" y="634"/>
                  <a:pt x="86" y="631"/>
                </a:cubicBezTo>
                <a:lnTo>
                  <a:pt x="86" y="628"/>
                </a:lnTo>
                <a:cubicBezTo>
                  <a:pt x="87" y="626"/>
                  <a:pt x="87" y="623"/>
                  <a:pt x="88" y="621"/>
                </a:cubicBezTo>
                <a:lnTo>
                  <a:pt x="88" y="619"/>
                </a:lnTo>
                <a:cubicBezTo>
                  <a:pt x="95" y="598"/>
                  <a:pt x="116" y="585"/>
                  <a:pt x="138" y="587"/>
                </a:cubicBezTo>
                <a:cubicBezTo>
                  <a:pt x="160" y="588"/>
                  <a:pt x="178" y="605"/>
                  <a:pt x="181" y="627"/>
                </a:cubicBezTo>
                <a:lnTo>
                  <a:pt x="182" y="630"/>
                </a:lnTo>
                <a:cubicBezTo>
                  <a:pt x="182" y="632"/>
                  <a:pt x="182" y="635"/>
                  <a:pt x="182" y="637"/>
                </a:cubicBezTo>
                <a:lnTo>
                  <a:pt x="182" y="639"/>
                </a:lnTo>
                <a:cubicBezTo>
                  <a:pt x="182" y="665"/>
                  <a:pt x="161" y="687"/>
                  <a:pt x="134" y="687"/>
                </a:cubicBezTo>
                <a:cubicBezTo>
                  <a:pt x="108" y="687"/>
                  <a:pt x="86" y="665"/>
                  <a:pt x="86" y="639"/>
                </a:cubicBezTo>
                <a:lnTo>
                  <a:pt x="86" y="636"/>
                </a:lnTo>
                <a:lnTo>
                  <a:pt x="86" y="632"/>
                </a:lnTo>
                <a:lnTo>
                  <a:pt x="86" y="625"/>
                </a:lnTo>
                <a:cubicBezTo>
                  <a:pt x="86" y="598"/>
                  <a:pt x="108" y="577"/>
                  <a:pt x="134" y="577"/>
                </a:cubicBezTo>
                <a:lnTo>
                  <a:pt x="135" y="577"/>
                </a:lnTo>
                <a:cubicBezTo>
                  <a:pt x="158" y="577"/>
                  <a:pt x="178" y="594"/>
                  <a:pt x="182" y="617"/>
                </a:cubicBezTo>
                <a:lnTo>
                  <a:pt x="183" y="620"/>
                </a:lnTo>
                <a:cubicBezTo>
                  <a:pt x="183" y="623"/>
                  <a:pt x="183" y="625"/>
                  <a:pt x="183" y="628"/>
                </a:cubicBezTo>
                <a:lnTo>
                  <a:pt x="183" y="633"/>
                </a:lnTo>
                <a:lnTo>
                  <a:pt x="183" y="637"/>
                </a:lnTo>
                <a:lnTo>
                  <a:pt x="183" y="639"/>
                </a:lnTo>
                <a:cubicBezTo>
                  <a:pt x="183" y="665"/>
                  <a:pt x="162" y="687"/>
                  <a:pt x="135" y="687"/>
                </a:cubicBezTo>
                <a:cubicBezTo>
                  <a:pt x="109" y="687"/>
                  <a:pt x="87" y="665"/>
                  <a:pt x="87" y="639"/>
                </a:cubicBezTo>
                <a:lnTo>
                  <a:pt x="87" y="636"/>
                </a:lnTo>
                <a:lnTo>
                  <a:pt x="87" y="629"/>
                </a:lnTo>
                <a:lnTo>
                  <a:pt x="87" y="623"/>
                </a:lnTo>
                <a:lnTo>
                  <a:pt x="87" y="620"/>
                </a:lnTo>
                <a:cubicBezTo>
                  <a:pt x="87" y="593"/>
                  <a:pt x="109" y="572"/>
                  <a:pt x="135" y="572"/>
                </a:cubicBezTo>
                <a:cubicBezTo>
                  <a:pt x="162" y="572"/>
                  <a:pt x="183" y="593"/>
                  <a:pt x="183" y="620"/>
                </a:cubicBezTo>
                <a:lnTo>
                  <a:pt x="183" y="622"/>
                </a:lnTo>
                <a:lnTo>
                  <a:pt x="183" y="627"/>
                </a:lnTo>
                <a:lnTo>
                  <a:pt x="183" y="637"/>
                </a:lnTo>
                <a:lnTo>
                  <a:pt x="183" y="634"/>
                </a:lnTo>
                <a:cubicBezTo>
                  <a:pt x="183" y="661"/>
                  <a:pt x="161" y="682"/>
                  <a:pt x="135" y="682"/>
                </a:cubicBezTo>
                <a:cubicBezTo>
                  <a:pt x="108" y="682"/>
                  <a:pt x="87" y="661"/>
                  <a:pt x="87" y="634"/>
                </a:cubicBezTo>
                <a:lnTo>
                  <a:pt x="87" y="634"/>
                </a:lnTo>
                <a:cubicBezTo>
                  <a:pt x="87" y="627"/>
                  <a:pt x="89" y="619"/>
                  <a:pt x="92" y="613"/>
                </a:cubicBezTo>
                <a:lnTo>
                  <a:pt x="93" y="611"/>
                </a:lnTo>
                <a:lnTo>
                  <a:pt x="89" y="620"/>
                </a:lnTo>
                <a:lnTo>
                  <a:pt x="90" y="618"/>
                </a:lnTo>
                <a:lnTo>
                  <a:pt x="88" y="630"/>
                </a:lnTo>
                <a:lnTo>
                  <a:pt x="88" y="629"/>
                </a:lnTo>
                <a:cubicBezTo>
                  <a:pt x="88" y="604"/>
                  <a:pt x="108" y="583"/>
                  <a:pt x="133" y="582"/>
                </a:cubicBezTo>
                <a:cubicBezTo>
                  <a:pt x="158" y="580"/>
                  <a:pt x="180" y="598"/>
                  <a:pt x="184" y="623"/>
                </a:cubicBezTo>
                <a:lnTo>
                  <a:pt x="184" y="626"/>
                </a:lnTo>
                <a:cubicBezTo>
                  <a:pt x="185" y="628"/>
                  <a:pt x="185" y="631"/>
                  <a:pt x="185" y="633"/>
                </a:cubicBezTo>
                <a:lnTo>
                  <a:pt x="185" y="638"/>
                </a:lnTo>
                <a:lnTo>
                  <a:pt x="185" y="642"/>
                </a:lnTo>
                <a:lnTo>
                  <a:pt x="185" y="644"/>
                </a:lnTo>
                <a:cubicBezTo>
                  <a:pt x="185" y="670"/>
                  <a:pt x="163" y="692"/>
                  <a:pt x="137" y="692"/>
                </a:cubicBezTo>
                <a:cubicBezTo>
                  <a:pt x="110" y="692"/>
                  <a:pt x="89" y="670"/>
                  <a:pt x="89" y="644"/>
                </a:cubicBezTo>
                <a:lnTo>
                  <a:pt x="89" y="640"/>
                </a:lnTo>
                <a:lnTo>
                  <a:pt x="89" y="636"/>
                </a:lnTo>
                <a:lnTo>
                  <a:pt x="88" y="627"/>
                </a:lnTo>
                <a:lnTo>
                  <a:pt x="88" y="620"/>
                </a:lnTo>
                <a:cubicBezTo>
                  <a:pt x="88" y="593"/>
                  <a:pt x="109" y="572"/>
                  <a:pt x="136" y="572"/>
                </a:cubicBezTo>
                <a:cubicBezTo>
                  <a:pt x="162" y="572"/>
                  <a:pt x="184" y="593"/>
                  <a:pt x="184" y="620"/>
                </a:cubicBezTo>
                <a:lnTo>
                  <a:pt x="184" y="620"/>
                </a:lnTo>
                <a:lnTo>
                  <a:pt x="183" y="614"/>
                </a:lnTo>
                <a:lnTo>
                  <a:pt x="184" y="617"/>
                </a:lnTo>
                <a:lnTo>
                  <a:pt x="184" y="621"/>
                </a:lnTo>
                <a:lnTo>
                  <a:pt x="184" y="618"/>
                </a:lnTo>
                <a:lnTo>
                  <a:pt x="89" y="629"/>
                </a:lnTo>
                <a:lnTo>
                  <a:pt x="89" y="625"/>
                </a:lnTo>
                <a:lnTo>
                  <a:pt x="89" y="620"/>
                </a:lnTo>
                <a:lnTo>
                  <a:pt x="89" y="617"/>
                </a:lnTo>
                <a:lnTo>
                  <a:pt x="89" y="615"/>
                </a:lnTo>
                <a:cubicBezTo>
                  <a:pt x="89" y="589"/>
                  <a:pt x="111" y="567"/>
                  <a:pt x="137" y="567"/>
                </a:cubicBezTo>
                <a:cubicBezTo>
                  <a:pt x="164" y="567"/>
                  <a:pt x="185" y="589"/>
                  <a:pt x="185" y="615"/>
                </a:cubicBezTo>
                <a:lnTo>
                  <a:pt x="185" y="617"/>
                </a:lnTo>
                <a:cubicBezTo>
                  <a:pt x="185" y="621"/>
                  <a:pt x="185" y="624"/>
                  <a:pt x="185" y="627"/>
                </a:cubicBezTo>
                <a:lnTo>
                  <a:pt x="184" y="629"/>
                </a:lnTo>
                <a:cubicBezTo>
                  <a:pt x="180" y="652"/>
                  <a:pt x="160" y="668"/>
                  <a:pt x="137" y="668"/>
                </a:cubicBezTo>
                <a:lnTo>
                  <a:pt x="133" y="668"/>
                </a:lnTo>
                <a:cubicBezTo>
                  <a:pt x="106" y="668"/>
                  <a:pt x="85" y="646"/>
                  <a:pt x="85" y="620"/>
                </a:cubicBezTo>
                <a:cubicBezTo>
                  <a:pt x="85" y="593"/>
                  <a:pt x="106" y="572"/>
                  <a:pt x="133" y="572"/>
                </a:cubicBezTo>
                <a:lnTo>
                  <a:pt x="133" y="572"/>
                </a:lnTo>
                <a:lnTo>
                  <a:pt x="85" y="620"/>
                </a:lnTo>
                <a:lnTo>
                  <a:pt x="85" y="615"/>
                </a:lnTo>
                <a:lnTo>
                  <a:pt x="86" y="605"/>
                </a:lnTo>
                <a:lnTo>
                  <a:pt x="87" y="599"/>
                </a:lnTo>
                <a:lnTo>
                  <a:pt x="86" y="606"/>
                </a:lnTo>
                <a:lnTo>
                  <a:pt x="86" y="606"/>
                </a:lnTo>
                <a:lnTo>
                  <a:pt x="182" y="615"/>
                </a:lnTo>
                <a:lnTo>
                  <a:pt x="181" y="618"/>
                </a:lnTo>
                <a:lnTo>
                  <a:pt x="181" y="618"/>
                </a:lnTo>
                <a:lnTo>
                  <a:pt x="181" y="623"/>
                </a:lnTo>
                <a:lnTo>
                  <a:pt x="181" y="620"/>
                </a:lnTo>
                <a:lnTo>
                  <a:pt x="102" y="584"/>
                </a:lnTo>
                <a:lnTo>
                  <a:pt x="105" y="581"/>
                </a:lnTo>
                <a:lnTo>
                  <a:pt x="93" y="597"/>
                </a:lnTo>
                <a:lnTo>
                  <a:pt x="96" y="590"/>
                </a:lnTo>
                <a:lnTo>
                  <a:pt x="91" y="610"/>
                </a:lnTo>
                <a:lnTo>
                  <a:pt x="91" y="605"/>
                </a:lnTo>
                <a:lnTo>
                  <a:pt x="91" y="601"/>
                </a:lnTo>
                <a:lnTo>
                  <a:pt x="92" y="591"/>
                </a:lnTo>
                <a:lnTo>
                  <a:pt x="140" y="644"/>
                </a:lnTo>
                <a:lnTo>
                  <a:pt x="139" y="644"/>
                </a:lnTo>
                <a:lnTo>
                  <a:pt x="187" y="596"/>
                </a:lnTo>
                <a:lnTo>
                  <a:pt x="187" y="601"/>
                </a:lnTo>
                <a:lnTo>
                  <a:pt x="187" y="601"/>
                </a:lnTo>
                <a:cubicBezTo>
                  <a:pt x="189" y="614"/>
                  <a:pt x="184" y="628"/>
                  <a:pt x="175" y="638"/>
                </a:cubicBezTo>
                <a:cubicBezTo>
                  <a:pt x="166" y="648"/>
                  <a:pt x="153" y="654"/>
                  <a:pt x="139" y="654"/>
                </a:cubicBezTo>
                <a:lnTo>
                  <a:pt x="139" y="654"/>
                </a:lnTo>
                <a:cubicBezTo>
                  <a:pt x="112" y="654"/>
                  <a:pt x="91" y="632"/>
                  <a:pt x="91" y="606"/>
                </a:cubicBezTo>
                <a:lnTo>
                  <a:pt x="91" y="601"/>
                </a:lnTo>
                <a:cubicBezTo>
                  <a:pt x="91" y="574"/>
                  <a:pt x="112" y="553"/>
                  <a:pt x="139" y="553"/>
                </a:cubicBezTo>
                <a:lnTo>
                  <a:pt x="139" y="553"/>
                </a:lnTo>
                <a:lnTo>
                  <a:pt x="93" y="591"/>
                </a:lnTo>
                <a:lnTo>
                  <a:pt x="94" y="586"/>
                </a:lnTo>
                <a:lnTo>
                  <a:pt x="92" y="596"/>
                </a:lnTo>
                <a:lnTo>
                  <a:pt x="92" y="591"/>
                </a:lnTo>
                <a:cubicBezTo>
                  <a:pt x="92" y="565"/>
                  <a:pt x="114" y="543"/>
                  <a:pt x="140" y="543"/>
                </a:cubicBezTo>
                <a:lnTo>
                  <a:pt x="141" y="543"/>
                </a:lnTo>
                <a:lnTo>
                  <a:pt x="142" y="543"/>
                </a:lnTo>
                <a:lnTo>
                  <a:pt x="95" y="602"/>
                </a:lnTo>
                <a:lnTo>
                  <a:pt x="94" y="597"/>
                </a:lnTo>
                <a:cubicBezTo>
                  <a:pt x="93" y="593"/>
                  <a:pt x="93" y="588"/>
                  <a:pt x="93" y="583"/>
                </a:cubicBezTo>
                <a:lnTo>
                  <a:pt x="94" y="577"/>
                </a:lnTo>
                <a:lnTo>
                  <a:pt x="95" y="570"/>
                </a:lnTo>
                <a:lnTo>
                  <a:pt x="94" y="578"/>
                </a:lnTo>
                <a:lnTo>
                  <a:pt x="94" y="577"/>
                </a:lnTo>
                <a:cubicBezTo>
                  <a:pt x="94" y="551"/>
                  <a:pt x="115" y="529"/>
                  <a:pt x="142" y="529"/>
                </a:cubicBezTo>
                <a:cubicBezTo>
                  <a:pt x="168" y="529"/>
                  <a:pt x="190" y="551"/>
                  <a:pt x="190" y="577"/>
                </a:cubicBezTo>
                <a:lnTo>
                  <a:pt x="190" y="581"/>
                </a:lnTo>
                <a:lnTo>
                  <a:pt x="190" y="587"/>
                </a:lnTo>
                <a:lnTo>
                  <a:pt x="190" y="593"/>
                </a:lnTo>
                <a:lnTo>
                  <a:pt x="190" y="596"/>
                </a:lnTo>
                <a:cubicBezTo>
                  <a:pt x="190" y="623"/>
                  <a:pt x="168" y="644"/>
                  <a:pt x="142" y="644"/>
                </a:cubicBezTo>
                <a:cubicBezTo>
                  <a:pt x="115" y="644"/>
                  <a:pt x="94" y="623"/>
                  <a:pt x="94" y="596"/>
                </a:cubicBezTo>
                <a:lnTo>
                  <a:pt x="94" y="594"/>
                </a:lnTo>
                <a:lnTo>
                  <a:pt x="95" y="584"/>
                </a:lnTo>
                <a:lnTo>
                  <a:pt x="94" y="581"/>
                </a:lnTo>
                <a:lnTo>
                  <a:pt x="94" y="577"/>
                </a:lnTo>
                <a:cubicBezTo>
                  <a:pt x="94" y="551"/>
                  <a:pt x="116" y="529"/>
                  <a:pt x="142" y="529"/>
                </a:cubicBezTo>
                <a:lnTo>
                  <a:pt x="143" y="529"/>
                </a:lnTo>
                <a:cubicBezTo>
                  <a:pt x="161" y="529"/>
                  <a:pt x="178" y="540"/>
                  <a:pt x="186" y="556"/>
                </a:cubicBezTo>
                <a:lnTo>
                  <a:pt x="187" y="559"/>
                </a:lnTo>
                <a:lnTo>
                  <a:pt x="185" y="555"/>
                </a:lnTo>
                <a:lnTo>
                  <a:pt x="98" y="576"/>
                </a:lnTo>
                <a:lnTo>
                  <a:pt x="98" y="572"/>
                </a:lnTo>
                <a:lnTo>
                  <a:pt x="98" y="572"/>
                </a:lnTo>
                <a:cubicBezTo>
                  <a:pt x="98" y="546"/>
                  <a:pt x="119" y="524"/>
                  <a:pt x="146" y="524"/>
                </a:cubicBezTo>
                <a:lnTo>
                  <a:pt x="147" y="524"/>
                </a:lnTo>
                <a:cubicBezTo>
                  <a:pt x="168" y="524"/>
                  <a:pt x="186" y="538"/>
                  <a:pt x="193" y="557"/>
                </a:cubicBezTo>
                <a:lnTo>
                  <a:pt x="194" y="560"/>
                </a:lnTo>
                <a:lnTo>
                  <a:pt x="196" y="566"/>
                </a:lnTo>
                <a:lnTo>
                  <a:pt x="101" y="577"/>
                </a:lnTo>
                <a:lnTo>
                  <a:pt x="101" y="576"/>
                </a:lnTo>
                <a:lnTo>
                  <a:pt x="101" y="572"/>
                </a:lnTo>
                <a:lnTo>
                  <a:pt x="102" y="563"/>
                </a:lnTo>
                <a:lnTo>
                  <a:pt x="102" y="558"/>
                </a:lnTo>
                <a:lnTo>
                  <a:pt x="102" y="568"/>
                </a:lnTo>
                <a:lnTo>
                  <a:pt x="102" y="564"/>
                </a:lnTo>
                <a:cubicBezTo>
                  <a:pt x="100" y="550"/>
                  <a:pt x="105" y="537"/>
                  <a:pt x="114" y="526"/>
                </a:cubicBezTo>
                <a:cubicBezTo>
                  <a:pt x="123" y="516"/>
                  <a:pt x="136" y="510"/>
                  <a:pt x="149" y="510"/>
                </a:cubicBezTo>
                <a:lnTo>
                  <a:pt x="150" y="510"/>
                </a:lnTo>
                <a:lnTo>
                  <a:pt x="153" y="510"/>
                </a:lnTo>
                <a:cubicBezTo>
                  <a:pt x="169" y="510"/>
                  <a:pt x="183" y="518"/>
                  <a:pt x="192" y="530"/>
                </a:cubicBezTo>
                <a:cubicBezTo>
                  <a:pt x="201" y="543"/>
                  <a:pt x="204" y="559"/>
                  <a:pt x="199" y="574"/>
                </a:cubicBezTo>
                <a:lnTo>
                  <a:pt x="198" y="577"/>
                </a:lnTo>
                <a:cubicBezTo>
                  <a:pt x="197" y="581"/>
                  <a:pt x="195" y="585"/>
                  <a:pt x="192" y="588"/>
                </a:cubicBezTo>
                <a:lnTo>
                  <a:pt x="191" y="590"/>
                </a:lnTo>
                <a:cubicBezTo>
                  <a:pt x="180" y="607"/>
                  <a:pt x="158" y="615"/>
                  <a:pt x="138" y="609"/>
                </a:cubicBezTo>
                <a:cubicBezTo>
                  <a:pt x="117" y="603"/>
                  <a:pt x="103" y="584"/>
                  <a:pt x="103" y="563"/>
                </a:cubicBezTo>
                <a:lnTo>
                  <a:pt x="103" y="558"/>
                </a:lnTo>
                <a:lnTo>
                  <a:pt x="104" y="549"/>
                </a:lnTo>
                <a:cubicBezTo>
                  <a:pt x="107" y="525"/>
                  <a:pt x="126" y="507"/>
                  <a:pt x="150" y="506"/>
                </a:cubicBezTo>
                <a:cubicBezTo>
                  <a:pt x="173" y="504"/>
                  <a:pt x="194" y="521"/>
                  <a:pt x="199" y="544"/>
                </a:cubicBezTo>
                <a:lnTo>
                  <a:pt x="200" y="547"/>
                </a:lnTo>
                <a:cubicBezTo>
                  <a:pt x="200" y="550"/>
                  <a:pt x="200" y="553"/>
                  <a:pt x="200" y="556"/>
                </a:cubicBezTo>
                <a:lnTo>
                  <a:pt x="200" y="558"/>
                </a:lnTo>
                <a:cubicBezTo>
                  <a:pt x="200" y="585"/>
                  <a:pt x="179" y="606"/>
                  <a:pt x="152" y="606"/>
                </a:cubicBezTo>
                <a:cubicBezTo>
                  <a:pt x="126" y="606"/>
                  <a:pt x="104" y="585"/>
                  <a:pt x="104" y="558"/>
                </a:cubicBezTo>
                <a:lnTo>
                  <a:pt x="104" y="556"/>
                </a:lnTo>
                <a:lnTo>
                  <a:pt x="104" y="553"/>
                </a:lnTo>
                <a:lnTo>
                  <a:pt x="105" y="544"/>
                </a:lnTo>
                <a:lnTo>
                  <a:pt x="106" y="538"/>
                </a:lnTo>
                <a:cubicBezTo>
                  <a:pt x="109" y="513"/>
                  <a:pt x="131" y="494"/>
                  <a:pt x="156" y="496"/>
                </a:cubicBezTo>
                <a:cubicBezTo>
                  <a:pt x="182" y="498"/>
                  <a:pt x="201" y="519"/>
                  <a:pt x="201" y="544"/>
                </a:cubicBezTo>
                <a:lnTo>
                  <a:pt x="201" y="545"/>
                </a:lnTo>
                <a:lnTo>
                  <a:pt x="201" y="539"/>
                </a:lnTo>
                <a:lnTo>
                  <a:pt x="201" y="542"/>
                </a:lnTo>
                <a:cubicBezTo>
                  <a:pt x="202" y="544"/>
                  <a:pt x="202" y="547"/>
                  <a:pt x="202" y="549"/>
                </a:cubicBezTo>
                <a:lnTo>
                  <a:pt x="202" y="552"/>
                </a:lnTo>
                <a:lnTo>
                  <a:pt x="202" y="553"/>
                </a:lnTo>
                <a:cubicBezTo>
                  <a:pt x="202" y="579"/>
                  <a:pt x="182" y="600"/>
                  <a:pt x="157" y="601"/>
                </a:cubicBezTo>
                <a:cubicBezTo>
                  <a:pt x="132" y="603"/>
                  <a:pt x="109" y="585"/>
                  <a:pt x="106" y="559"/>
                </a:cubicBezTo>
                <a:lnTo>
                  <a:pt x="106" y="555"/>
                </a:lnTo>
                <a:lnTo>
                  <a:pt x="105" y="548"/>
                </a:lnTo>
                <a:cubicBezTo>
                  <a:pt x="104" y="540"/>
                  <a:pt x="106" y="532"/>
                  <a:pt x="109" y="524"/>
                </a:cubicBezTo>
                <a:lnTo>
                  <a:pt x="111" y="520"/>
                </a:lnTo>
                <a:lnTo>
                  <a:pt x="107" y="539"/>
                </a:lnTo>
                <a:lnTo>
                  <a:pt x="107" y="534"/>
                </a:lnTo>
                <a:lnTo>
                  <a:pt x="107" y="535"/>
                </a:lnTo>
                <a:cubicBezTo>
                  <a:pt x="105" y="522"/>
                  <a:pt x="110" y="508"/>
                  <a:pt x="119" y="498"/>
                </a:cubicBezTo>
                <a:cubicBezTo>
                  <a:pt x="128" y="488"/>
                  <a:pt x="141" y="482"/>
                  <a:pt x="154" y="482"/>
                </a:cubicBezTo>
                <a:lnTo>
                  <a:pt x="155" y="482"/>
                </a:lnTo>
                <a:cubicBezTo>
                  <a:pt x="180" y="482"/>
                  <a:pt x="200" y="501"/>
                  <a:pt x="203" y="525"/>
                </a:cubicBezTo>
                <a:lnTo>
                  <a:pt x="203" y="530"/>
                </a:lnTo>
                <a:lnTo>
                  <a:pt x="203" y="539"/>
                </a:lnTo>
                <a:cubicBezTo>
                  <a:pt x="203" y="566"/>
                  <a:pt x="182" y="587"/>
                  <a:pt x="155" y="587"/>
                </a:cubicBezTo>
                <a:cubicBezTo>
                  <a:pt x="129" y="587"/>
                  <a:pt x="107" y="566"/>
                  <a:pt x="107" y="539"/>
                </a:cubicBezTo>
                <a:lnTo>
                  <a:pt x="107" y="537"/>
                </a:lnTo>
                <a:lnTo>
                  <a:pt x="107" y="534"/>
                </a:lnTo>
                <a:cubicBezTo>
                  <a:pt x="107" y="508"/>
                  <a:pt x="129" y="486"/>
                  <a:pt x="155" y="486"/>
                </a:cubicBezTo>
                <a:cubicBezTo>
                  <a:pt x="182" y="486"/>
                  <a:pt x="203" y="508"/>
                  <a:pt x="203" y="534"/>
                </a:cubicBezTo>
                <a:lnTo>
                  <a:pt x="203" y="536"/>
                </a:lnTo>
                <a:lnTo>
                  <a:pt x="203" y="540"/>
                </a:lnTo>
                <a:cubicBezTo>
                  <a:pt x="203" y="542"/>
                  <a:pt x="203" y="545"/>
                  <a:pt x="203" y="547"/>
                </a:cubicBezTo>
                <a:lnTo>
                  <a:pt x="202" y="550"/>
                </a:lnTo>
                <a:lnTo>
                  <a:pt x="203" y="543"/>
                </a:lnTo>
                <a:lnTo>
                  <a:pt x="203" y="544"/>
                </a:lnTo>
                <a:cubicBezTo>
                  <a:pt x="203" y="570"/>
                  <a:pt x="181" y="592"/>
                  <a:pt x="155" y="592"/>
                </a:cubicBezTo>
                <a:cubicBezTo>
                  <a:pt x="128" y="592"/>
                  <a:pt x="107" y="570"/>
                  <a:pt x="107" y="544"/>
                </a:cubicBezTo>
                <a:lnTo>
                  <a:pt x="107" y="540"/>
                </a:lnTo>
                <a:lnTo>
                  <a:pt x="107" y="534"/>
                </a:lnTo>
                <a:lnTo>
                  <a:pt x="107" y="528"/>
                </a:lnTo>
                <a:lnTo>
                  <a:pt x="107" y="525"/>
                </a:lnTo>
                <a:cubicBezTo>
                  <a:pt x="107" y="498"/>
                  <a:pt x="128" y="477"/>
                  <a:pt x="155" y="477"/>
                </a:cubicBezTo>
                <a:cubicBezTo>
                  <a:pt x="181" y="477"/>
                  <a:pt x="203" y="498"/>
                  <a:pt x="203" y="525"/>
                </a:cubicBezTo>
                <a:lnTo>
                  <a:pt x="203" y="526"/>
                </a:lnTo>
                <a:lnTo>
                  <a:pt x="203" y="529"/>
                </a:lnTo>
                <a:cubicBezTo>
                  <a:pt x="203" y="532"/>
                  <a:pt x="203" y="534"/>
                  <a:pt x="202" y="536"/>
                </a:cubicBezTo>
                <a:lnTo>
                  <a:pt x="202" y="540"/>
                </a:lnTo>
                <a:lnTo>
                  <a:pt x="202" y="533"/>
                </a:lnTo>
                <a:lnTo>
                  <a:pt x="202" y="534"/>
                </a:lnTo>
                <a:cubicBezTo>
                  <a:pt x="202" y="561"/>
                  <a:pt x="181" y="582"/>
                  <a:pt x="154" y="582"/>
                </a:cubicBezTo>
                <a:cubicBezTo>
                  <a:pt x="128" y="582"/>
                  <a:pt x="106" y="561"/>
                  <a:pt x="106" y="534"/>
                </a:cubicBezTo>
                <a:lnTo>
                  <a:pt x="106" y="532"/>
                </a:lnTo>
                <a:lnTo>
                  <a:pt x="107" y="523"/>
                </a:lnTo>
                <a:lnTo>
                  <a:pt x="107" y="520"/>
                </a:lnTo>
                <a:lnTo>
                  <a:pt x="107" y="517"/>
                </a:lnTo>
                <a:lnTo>
                  <a:pt x="107" y="515"/>
                </a:lnTo>
                <a:cubicBezTo>
                  <a:pt x="107" y="489"/>
                  <a:pt x="128" y="467"/>
                  <a:pt x="155" y="467"/>
                </a:cubicBezTo>
                <a:cubicBezTo>
                  <a:pt x="181" y="467"/>
                  <a:pt x="203" y="489"/>
                  <a:pt x="203" y="515"/>
                </a:cubicBezTo>
                <a:lnTo>
                  <a:pt x="203" y="520"/>
                </a:lnTo>
                <a:lnTo>
                  <a:pt x="203" y="523"/>
                </a:lnTo>
                <a:lnTo>
                  <a:pt x="203" y="525"/>
                </a:lnTo>
                <a:cubicBezTo>
                  <a:pt x="203" y="551"/>
                  <a:pt x="181" y="573"/>
                  <a:pt x="155" y="573"/>
                </a:cubicBezTo>
                <a:cubicBezTo>
                  <a:pt x="128" y="573"/>
                  <a:pt x="107" y="551"/>
                  <a:pt x="107" y="525"/>
                </a:cubicBezTo>
                <a:lnTo>
                  <a:pt x="107" y="523"/>
                </a:lnTo>
                <a:cubicBezTo>
                  <a:pt x="107" y="521"/>
                  <a:pt x="107" y="518"/>
                  <a:pt x="108" y="516"/>
                </a:cubicBezTo>
                <a:lnTo>
                  <a:pt x="108" y="513"/>
                </a:lnTo>
                <a:lnTo>
                  <a:pt x="107" y="520"/>
                </a:lnTo>
                <a:lnTo>
                  <a:pt x="107" y="515"/>
                </a:lnTo>
                <a:cubicBezTo>
                  <a:pt x="107" y="489"/>
                  <a:pt x="129" y="467"/>
                  <a:pt x="155" y="467"/>
                </a:cubicBezTo>
                <a:cubicBezTo>
                  <a:pt x="182" y="467"/>
                  <a:pt x="203" y="489"/>
                  <a:pt x="203" y="515"/>
                </a:cubicBezTo>
                <a:lnTo>
                  <a:pt x="203" y="517"/>
                </a:lnTo>
                <a:lnTo>
                  <a:pt x="203" y="520"/>
                </a:lnTo>
                <a:cubicBezTo>
                  <a:pt x="203" y="547"/>
                  <a:pt x="182" y="568"/>
                  <a:pt x="155" y="568"/>
                </a:cubicBezTo>
                <a:lnTo>
                  <a:pt x="154" y="568"/>
                </a:lnTo>
                <a:cubicBezTo>
                  <a:pt x="140" y="568"/>
                  <a:pt x="127" y="562"/>
                  <a:pt x="118" y="551"/>
                </a:cubicBezTo>
                <a:cubicBezTo>
                  <a:pt x="109" y="541"/>
                  <a:pt x="105" y="526"/>
                  <a:pt x="107" y="513"/>
                </a:cubicBezTo>
                <a:lnTo>
                  <a:pt x="108" y="510"/>
                </a:lnTo>
                <a:lnTo>
                  <a:pt x="107" y="517"/>
                </a:lnTo>
                <a:lnTo>
                  <a:pt x="107" y="515"/>
                </a:lnTo>
                <a:cubicBezTo>
                  <a:pt x="107" y="489"/>
                  <a:pt x="128" y="467"/>
                  <a:pt x="155" y="467"/>
                </a:cubicBezTo>
                <a:cubicBezTo>
                  <a:pt x="181" y="467"/>
                  <a:pt x="203" y="489"/>
                  <a:pt x="203" y="515"/>
                </a:cubicBezTo>
                <a:lnTo>
                  <a:pt x="203" y="518"/>
                </a:lnTo>
                <a:cubicBezTo>
                  <a:pt x="203" y="521"/>
                  <a:pt x="203" y="524"/>
                  <a:pt x="202" y="527"/>
                </a:cubicBezTo>
                <a:lnTo>
                  <a:pt x="202" y="530"/>
                </a:lnTo>
                <a:cubicBezTo>
                  <a:pt x="197" y="554"/>
                  <a:pt x="174" y="571"/>
                  <a:pt x="150" y="568"/>
                </a:cubicBezTo>
                <a:cubicBezTo>
                  <a:pt x="125" y="566"/>
                  <a:pt x="106" y="545"/>
                  <a:pt x="106" y="520"/>
                </a:cubicBezTo>
                <a:lnTo>
                  <a:pt x="106" y="518"/>
                </a:lnTo>
                <a:lnTo>
                  <a:pt x="106" y="515"/>
                </a:lnTo>
                <a:cubicBezTo>
                  <a:pt x="106" y="489"/>
                  <a:pt x="128" y="467"/>
                  <a:pt x="154" y="467"/>
                </a:cubicBezTo>
                <a:lnTo>
                  <a:pt x="155" y="467"/>
                </a:lnTo>
                <a:lnTo>
                  <a:pt x="107" y="515"/>
                </a:lnTo>
                <a:lnTo>
                  <a:pt x="107" y="513"/>
                </a:lnTo>
                <a:lnTo>
                  <a:pt x="108" y="523"/>
                </a:lnTo>
                <a:lnTo>
                  <a:pt x="107" y="520"/>
                </a:lnTo>
                <a:cubicBezTo>
                  <a:pt x="105" y="506"/>
                  <a:pt x="108" y="492"/>
                  <a:pt x="117" y="481"/>
                </a:cubicBezTo>
                <a:cubicBezTo>
                  <a:pt x="126" y="469"/>
                  <a:pt x="140" y="463"/>
                  <a:pt x="154" y="463"/>
                </a:cubicBezTo>
                <a:lnTo>
                  <a:pt x="155" y="463"/>
                </a:lnTo>
                <a:lnTo>
                  <a:pt x="108" y="520"/>
                </a:lnTo>
                <a:lnTo>
                  <a:pt x="107" y="515"/>
                </a:lnTo>
                <a:cubicBezTo>
                  <a:pt x="105" y="501"/>
                  <a:pt x="108" y="487"/>
                  <a:pt x="117" y="476"/>
                </a:cubicBezTo>
                <a:cubicBezTo>
                  <a:pt x="126" y="464"/>
                  <a:pt x="140" y="458"/>
                  <a:pt x="154" y="458"/>
                </a:cubicBezTo>
                <a:lnTo>
                  <a:pt x="155" y="458"/>
                </a:lnTo>
                <a:lnTo>
                  <a:pt x="108" y="515"/>
                </a:lnTo>
                <a:lnTo>
                  <a:pt x="108" y="513"/>
                </a:lnTo>
                <a:lnTo>
                  <a:pt x="112" y="525"/>
                </a:lnTo>
                <a:lnTo>
                  <a:pt x="111" y="523"/>
                </a:lnTo>
                <a:lnTo>
                  <a:pt x="201" y="492"/>
                </a:lnTo>
                <a:lnTo>
                  <a:pt x="202" y="495"/>
                </a:lnTo>
                <a:lnTo>
                  <a:pt x="202" y="494"/>
                </a:lnTo>
                <a:lnTo>
                  <a:pt x="107" y="506"/>
                </a:lnTo>
                <a:lnTo>
                  <a:pt x="107" y="502"/>
                </a:lnTo>
                <a:lnTo>
                  <a:pt x="107" y="496"/>
                </a:lnTo>
                <a:lnTo>
                  <a:pt x="107" y="492"/>
                </a:lnTo>
                <a:lnTo>
                  <a:pt x="155" y="540"/>
                </a:lnTo>
                <a:lnTo>
                  <a:pt x="154" y="540"/>
                </a:lnTo>
                <a:cubicBezTo>
                  <a:pt x="141" y="540"/>
                  <a:pt x="128" y="534"/>
                  <a:pt x="119" y="524"/>
                </a:cubicBezTo>
                <a:cubicBezTo>
                  <a:pt x="110" y="514"/>
                  <a:pt x="105" y="501"/>
                  <a:pt x="107" y="487"/>
                </a:cubicBezTo>
                <a:lnTo>
                  <a:pt x="107" y="482"/>
                </a:lnTo>
                <a:lnTo>
                  <a:pt x="107" y="482"/>
                </a:lnTo>
                <a:cubicBezTo>
                  <a:pt x="107" y="459"/>
                  <a:pt x="124" y="439"/>
                  <a:pt x="147" y="435"/>
                </a:cubicBezTo>
                <a:cubicBezTo>
                  <a:pt x="171" y="431"/>
                  <a:pt x="193" y="445"/>
                  <a:pt x="201" y="467"/>
                </a:cubicBezTo>
                <a:lnTo>
                  <a:pt x="201" y="469"/>
                </a:lnTo>
                <a:cubicBezTo>
                  <a:pt x="203" y="474"/>
                  <a:pt x="203" y="479"/>
                  <a:pt x="203" y="484"/>
                </a:cubicBezTo>
                <a:lnTo>
                  <a:pt x="203" y="487"/>
                </a:lnTo>
                <a:lnTo>
                  <a:pt x="155" y="439"/>
                </a:lnTo>
                <a:lnTo>
                  <a:pt x="156" y="439"/>
                </a:lnTo>
                <a:lnTo>
                  <a:pt x="108" y="487"/>
                </a:lnTo>
                <a:lnTo>
                  <a:pt x="108" y="482"/>
                </a:lnTo>
                <a:lnTo>
                  <a:pt x="109" y="472"/>
                </a:lnTo>
                <a:lnTo>
                  <a:pt x="108" y="468"/>
                </a:lnTo>
                <a:lnTo>
                  <a:pt x="108" y="463"/>
                </a:lnTo>
                <a:cubicBezTo>
                  <a:pt x="108" y="437"/>
                  <a:pt x="130" y="415"/>
                  <a:pt x="156" y="415"/>
                </a:cubicBezTo>
                <a:lnTo>
                  <a:pt x="157" y="415"/>
                </a:lnTo>
                <a:lnTo>
                  <a:pt x="157" y="415"/>
                </a:lnTo>
                <a:cubicBezTo>
                  <a:pt x="181" y="415"/>
                  <a:pt x="201" y="432"/>
                  <a:pt x="205" y="456"/>
                </a:cubicBezTo>
                <a:lnTo>
                  <a:pt x="205" y="459"/>
                </a:lnTo>
                <a:lnTo>
                  <a:pt x="204" y="451"/>
                </a:lnTo>
                <a:lnTo>
                  <a:pt x="204" y="453"/>
                </a:lnTo>
                <a:lnTo>
                  <a:pt x="111" y="463"/>
                </a:lnTo>
                <a:lnTo>
                  <a:pt x="111" y="458"/>
                </a:lnTo>
                <a:lnTo>
                  <a:pt x="112" y="454"/>
                </a:lnTo>
                <a:cubicBezTo>
                  <a:pt x="114" y="429"/>
                  <a:pt x="135" y="410"/>
                  <a:pt x="159" y="410"/>
                </a:cubicBezTo>
                <a:lnTo>
                  <a:pt x="160" y="410"/>
                </a:lnTo>
                <a:lnTo>
                  <a:pt x="161" y="410"/>
                </a:lnTo>
                <a:lnTo>
                  <a:pt x="162" y="410"/>
                </a:lnTo>
                <a:lnTo>
                  <a:pt x="115" y="449"/>
                </a:lnTo>
                <a:lnTo>
                  <a:pt x="115" y="447"/>
                </a:lnTo>
                <a:lnTo>
                  <a:pt x="114" y="456"/>
                </a:lnTo>
                <a:lnTo>
                  <a:pt x="114" y="454"/>
                </a:lnTo>
                <a:cubicBezTo>
                  <a:pt x="114" y="427"/>
                  <a:pt x="136" y="406"/>
                  <a:pt x="162" y="406"/>
                </a:cubicBezTo>
                <a:cubicBezTo>
                  <a:pt x="189" y="406"/>
                  <a:pt x="210" y="427"/>
                  <a:pt x="210" y="454"/>
                </a:cubicBezTo>
                <a:lnTo>
                  <a:pt x="210" y="456"/>
                </a:lnTo>
                <a:lnTo>
                  <a:pt x="210" y="458"/>
                </a:lnTo>
                <a:lnTo>
                  <a:pt x="115" y="453"/>
                </a:lnTo>
                <a:lnTo>
                  <a:pt x="115" y="449"/>
                </a:lnTo>
                <a:lnTo>
                  <a:pt x="115" y="449"/>
                </a:lnTo>
                <a:lnTo>
                  <a:pt x="116" y="439"/>
                </a:lnTo>
                <a:cubicBezTo>
                  <a:pt x="118" y="415"/>
                  <a:pt x="139" y="396"/>
                  <a:pt x="163" y="396"/>
                </a:cubicBezTo>
                <a:lnTo>
                  <a:pt x="164" y="396"/>
                </a:lnTo>
                <a:cubicBezTo>
                  <a:pt x="190" y="396"/>
                  <a:pt x="212" y="418"/>
                  <a:pt x="212" y="444"/>
                </a:cubicBezTo>
                <a:lnTo>
                  <a:pt x="212" y="447"/>
                </a:lnTo>
                <a:cubicBezTo>
                  <a:pt x="212" y="451"/>
                  <a:pt x="211" y="455"/>
                  <a:pt x="211" y="459"/>
                </a:cubicBezTo>
                <a:lnTo>
                  <a:pt x="210" y="461"/>
                </a:lnTo>
                <a:cubicBezTo>
                  <a:pt x="204" y="484"/>
                  <a:pt x="182" y="500"/>
                  <a:pt x="158" y="497"/>
                </a:cubicBezTo>
                <a:cubicBezTo>
                  <a:pt x="134" y="494"/>
                  <a:pt x="115" y="473"/>
                  <a:pt x="115" y="449"/>
                </a:cubicBezTo>
                <a:lnTo>
                  <a:pt x="115" y="447"/>
                </a:lnTo>
                <a:cubicBezTo>
                  <a:pt x="115" y="444"/>
                  <a:pt x="116" y="441"/>
                  <a:pt x="116" y="438"/>
                </a:cubicBezTo>
                <a:lnTo>
                  <a:pt x="117" y="435"/>
                </a:lnTo>
                <a:cubicBezTo>
                  <a:pt x="121" y="413"/>
                  <a:pt x="141" y="396"/>
                  <a:pt x="164" y="396"/>
                </a:cubicBezTo>
                <a:lnTo>
                  <a:pt x="165" y="396"/>
                </a:lnTo>
                <a:cubicBezTo>
                  <a:pt x="192" y="396"/>
                  <a:pt x="213" y="418"/>
                  <a:pt x="213" y="444"/>
                </a:cubicBezTo>
                <a:cubicBezTo>
                  <a:pt x="213" y="471"/>
                  <a:pt x="192" y="492"/>
                  <a:pt x="165" y="492"/>
                </a:cubicBezTo>
                <a:lnTo>
                  <a:pt x="164" y="492"/>
                </a:lnTo>
                <a:cubicBezTo>
                  <a:pt x="138" y="492"/>
                  <a:pt x="116" y="471"/>
                  <a:pt x="116" y="444"/>
                </a:cubicBezTo>
                <a:lnTo>
                  <a:pt x="116" y="441"/>
                </a:lnTo>
                <a:lnTo>
                  <a:pt x="118" y="453"/>
                </a:lnTo>
                <a:lnTo>
                  <a:pt x="117" y="451"/>
                </a:lnTo>
                <a:lnTo>
                  <a:pt x="212" y="439"/>
                </a:lnTo>
                <a:lnTo>
                  <a:pt x="212" y="442"/>
                </a:lnTo>
                <a:lnTo>
                  <a:pt x="211" y="433"/>
                </a:lnTo>
                <a:lnTo>
                  <a:pt x="212" y="435"/>
                </a:lnTo>
                <a:lnTo>
                  <a:pt x="119" y="429"/>
                </a:lnTo>
                <a:lnTo>
                  <a:pt x="119" y="428"/>
                </a:lnTo>
                <a:lnTo>
                  <a:pt x="117" y="443"/>
                </a:lnTo>
                <a:lnTo>
                  <a:pt x="117" y="439"/>
                </a:lnTo>
                <a:lnTo>
                  <a:pt x="117" y="434"/>
                </a:lnTo>
                <a:lnTo>
                  <a:pt x="117" y="430"/>
                </a:lnTo>
                <a:lnTo>
                  <a:pt x="212" y="439"/>
                </a:lnTo>
                <a:lnTo>
                  <a:pt x="212" y="442"/>
                </a:lnTo>
                <a:lnTo>
                  <a:pt x="211" y="444"/>
                </a:lnTo>
                <a:cubicBezTo>
                  <a:pt x="206" y="469"/>
                  <a:pt x="184" y="485"/>
                  <a:pt x="159" y="483"/>
                </a:cubicBezTo>
                <a:cubicBezTo>
                  <a:pt x="135" y="480"/>
                  <a:pt x="116" y="460"/>
                  <a:pt x="116" y="435"/>
                </a:cubicBezTo>
                <a:lnTo>
                  <a:pt x="116" y="433"/>
                </a:lnTo>
                <a:lnTo>
                  <a:pt x="116" y="430"/>
                </a:lnTo>
                <a:lnTo>
                  <a:pt x="117" y="420"/>
                </a:lnTo>
                <a:cubicBezTo>
                  <a:pt x="119" y="396"/>
                  <a:pt x="140" y="377"/>
                  <a:pt x="164" y="377"/>
                </a:cubicBezTo>
                <a:lnTo>
                  <a:pt x="165" y="377"/>
                </a:lnTo>
                <a:lnTo>
                  <a:pt x="117" y="421"/>
                </a:lnTo>
                <a:lnTo>
                  <a:pt x="118" y="416"/>
                </a:lnTo>
                <a:cubicBezTo>
                  <a:pt x="118" y="413"/>
                  <a:pt x="118" y="411"/>
                  <a:pt x="119" y="408"/>
                </a:cubicBezTo>
                <a:lnTo>
                  <a:pt x="120" y="404"/>
                </a:lnTo>
                <a:cubicBezTo>
                  <a:pt x="126" y="382"/>
                  <a:pt x="146" y="367"/>
                  <a:pt x="169" y="368"/>
                </a:cubicBezTo>
                <a:cubicBezTo>
                  <a:pt x="192" y="369"/>
                  <a:pt x="211" y="387"/>
                  <a:pt x="214" y="410"/>
                </a:cubicBezTo>
                <a:lnTo>
                  <a:pt x="215" y="414"/>
                </a:lnTo>
                <a:lnTo>
                  <a:pt x="215" y="425"/>
                </a:lnTo>
                <a:lnTo>
                  <a:pt x="214" y="418"/>
                </a:lnTo>
                <a:lnTo>
                  <a:pt x="215" y="421"/>
                </a:lnTo>
                <a:cubicBezTo>
                  <a:pt x="215" y="423"/>
                  <a:pt x="215" y="426"/>
                  <a:pt x="215" y="428"/>
                </a:cubicBezTo>
                <a:lnTo>
                  <a:pt x="215" y="430"/>
                </a:lnTo>
                <a:lnTo>
                  <a:pt x="120" y="421"/>
                </a:lnTo>
                <a:lnTo>
                  <a:pt x="121" y="418"/>
                </a:lnTo>
                <a:lnTo>
                  <a:pt x="121" y="418"/>
                </a:lnTo>
                <a:lnTo>
                  <a:pt x="120" y="419"/>
                </a:lnTo>
                <a:cubicBezTo>
                  <a:pt x="120" y="416"/>
                  <a:pt x="121" y="414"/>
                  <a:pt x="121" y="411"/>
                </a:cubicBezTo>
                <a:lnTo>
                  <a:pt x="122" y="408"/>
                </a:lnTo>
                <a:cubicBezTo>
                  <a:pt x="125" y="385"/>
                  <a:pt x="146" y="368"/>
                  <a:pt x="169" y="368"/>
                </a:cubicBezTo>
                <a:lnTo>
                  <a:pt x="170" y="368"/>
                </a:lnTo>
                <a:lnTo>
                  <a:pt x="123" y="407"/>
                </a:lnTo>
                <a:lnTo>
                  <a:pt x="124" y="402"/>
                </a:lnTo>
                <a:cubicBezTo>
                  <a:pt x="127" y="387"/>
                  <a:pt x="136" y="374"/>
                  <a:pt x="150" y="368"/>
                </a:cubicBezTo>
                <a:cubicBezTo>
                  <a:pt x="163" y="361"/>
                  <a:pt x="179" y="361"/>
                  <a:pt x="192" y="368"/>
                </a:cubicBezTo>
                <a:lnTo>
                  <a:pt x="193" y="369"/>
                </a:lnTo>
                <a:lnTo>
                  <a:pt x="157" y="366"/>
                </a:lnTo>
                <a:lnTo>
                  <a:pt x="158" y="365"/>
                </a:lnTo>
                <a:lnTo>
                  <a:pt x="125" y="411"/>
                </a:lnTo>
                <a:lnTo>
                  <a:pt x="125" y="406"/>
                </a:lnTo>
                <a:lnTo>
                  <a:pt x="125" y="406"/>
                </a:lnTo>
                <a:lnTo>
                  <a:pt x="167" y="449"/>
                </a:lnTo>
                <a:lnTo>
                  <a:pt x="163" y="449"/>
                </a:lnTo>
                <a:lnTo>
                  <a:pt x="177" y="448"/>
                </a:lnTo>
                <a:lnTo>
                  <a:pt x="174" y="449"/>
                </a:lnTo>
                <a:cubicBezTo>
                  <a:pt x="153" y="452"/>
                  <a:pt x="133" y="442"/>
                  <a:pt x="123" y="423"/>
                </a:cubicBezTo>
                <a:cubicBezTo>
                  <a:pt x="114" y="405"/>
                  <a:pt x="117" y="382"/>
                  <a:pt x="132" y="368"/>
                </a:cubicBezTo>
                <a:lnTo>
                  <a:pt x="133" y="367"/>
                </a:lnTo>
                <a:cubicBezTo>
                  <a:pt x="144" y="355"/>
                  <a:pt x="162" y="350"/>
                  <a:pt x="178" y="354"/>
                </a:cubicBezTo>
                <a:lnTo>
                  <a:pt x="180" y="355"/>
                </a:lnTo>
                <a:cubicBezTo>
                  <a:pt x="201" y="360"/>
                  <a:pt x="216" y="379"/>
                  <a:pt x="216" y="401"/>
                </a:cubicBezTo>
                <a:lnTo>
                  <a:pt x="216" y="405"/>
                </a:lnTo>
                <a:cubicBezTo>
                  <a:pt x="216" y="410"/>
                  <a:pt x="216" y="415"/>
                  <a:pt x="214" y="420"/>
                </a:cubicBezTo>
                <a:lnTo>
                  <a:pt x="214" y="422"/>
                </a:lnTo>
                <a:cubicBezTo>
                  <a:pt x="206" y="445"/>
                  <a:pt x="181" y="459"/>
                  <a:pt x="156" y="453"/>
                </a:cubicBezTo>
                <a:cubicBezTo>
                  <a:pt x="132" y="447"/>
                  <a:pt x="117" y="423"/>
                  <a:pt x="121" y="399"/>
                </a:cubicBezTo>
                <a:lnTo>
                  <a:pt x="121" y="396"/>
                </a:lnTo>
                <a:lnTo>
                  <a:pt x="121" y="394"/>
                </a:lnTo>
                <a:lnTo>
                  <a:pt x="122" y="389"/>
                </a:lnTo>
                <a:lnTo>
                  <a:pt x="121" y="392"/>
                </a:lnTo>
                <a:cubicBezTo>
                  <a:pt x="121" y="365"/>
                  <a:pt x="143" y="344"/>
                  <a:pt x="169" y="344"/>
                </a:cubicBezTo>
                <a:cubicBezTo>
                  <a:pt x="196" y="344"/>
                  <a:pt x="217" y="365"/>
                  <a:pt x="217" y="392"/>
                </a:cubicBezTo>
                <a:lnTo>
                  <a:pt x="217" y="393"/>
                </a:lnTo>
                <a:cubicBezTo>
                  <a:pt x="217" y="396"/>
                  <a:pt x="217" y="398"/>
                  <a:pt x="217" y="401"/>
                </a:cubicBezTo>
                <a:lnTo>
                  <a:pt x="216" y="404"/>
                </a:lnTo>
                <a:lnTo>
                  <a:pt x="216" y="406"/>
                </a:lnTo>
                <a:lnTo>
                  <a:pt x="215" y="413"/>
                </a:lnTo>
                <a:cubicBezTo>
                  <a:pt x="209" y="437"/>
                  <a:pt x="186" y="452"/>
                  <a:pt x="162" y="449"/>
                </a:cubicBezTo>
                <a:cubicBezTo>
                  <a:pt x="138" y="446"/>
                  <a:pt x="120" y="426"/>
                  <a:pt x="120" y="401"/>
                </a:cubicBezTo>
                <a:lnTo>
                  <a:pt x="120" y="400"/>
                </a:lnTo>
                <a:cubicBezTo>
                  <a:pt x="120" y="397"/>
                  <a:pt x="120" y="395"/>
                  <a:pt x="121" y="392"/>
                </a:cubicBezTo>
                <a:lnTo>
                  <a:pt x="121" y="389"/>
                </a:lnTo>
                <a:cubicBezTo>
                  <a:pt x="125" y="366"/>
                  <a:pt x="145" y="349"/>
                  <a:pt x="168" y="349"/>
                </a:cubicBezTo>
                <a:lnTo>
                  <a:pt x="172" y="349"/>
                </a:lnTo>
                <a:lnTo>
                  <a:pt x="175" y="349"/>
                </a:lnTo>
                <a:lnTo>
                  <a:pt x="127" y="402"/>
                </a:lnTo>
                <a:lnTo>
                  <a:pt x="127" y="397"/>
                </a:lnTo>
                <a:lnTo>
                  <a:pt x="127" y="398"/>
                </a:lnTo>
                <a:cubicBezTo>
                  <a:pt x="123" y="384"/>
                  <a:pt x="127" y="369"/>
                  <a:pt x="136" y="357"/>
                </a:cubicBezTo>
                <a:cubicBezTo>
                  <a:pt x="145" y="346"/>
                  <a:pt x="159" y="339"/>
                  <a:pt x="173" y="339"/>
                </a:cubicBezTo>
                <a:lnTo>
                  <a:pt x="174" y="339"/>
                </a:lnTo>
                <a:lnTo>
                  <a:pt x="126" y="387"/>
                </a:lnTo>
                <a:lnTo>
                  <a:pt x="126" y="384"/>
                </a:lnTo>
                <a:lnTo>
                  <a:pt x="127" y="396"/>
                </a:lnTo>
                <a:lnTo>
                  <a:pt x="127" y="394"/>
                </a:lnTo>
                <a:lnTo>
                  <a:pt x="221" y="373"/>
                </a:lnTo>
                <a:lnTo>
                  <a:pt x="221" y="376"/>
                </a:lnTo>
                <a:cubicBezTo>
                  <a:pt x="222" y="379"/>
                  <a:pt x="222" y="382"/>
                  <a:pt x="222" y="385"/>
                </a:cubicBezTo>
                <a:lnTo>
                  <a:pt x="222" y="387"/>
                </a:lnTo>
                <a:cubicBezTo>
                  <a:pt x="222" y="414"/>
                  <a:pt x="200" y="435"/>
                  <a:pt x="174" y="435"/>
                </a:cubicBezTo>
                <a:cubicBezTo>
                  <a:pt x="147" y="435"/>
                  <a:pt x="126" y="414"/>
                  <a:pt x="126" y="387"/>
                </a:cubicBezTo>
                <a:lnTo>
                  <a:pt x="126" y="382"/>
                </a:lnTo>
                <a:lnTo>
                  <a:pt x="126" y="378"/>
                </a:lnTo>
                <a:lnTo>
                  <a:pt x="221" y="387"/>
                </a:lnTo>
                <a:lnTo>
                  <a:pt x="221" y="390"/>
                </a:lnTo>
                <a:lnTo>
                  <a:pt x="221" y="380"/>
                </a:lnTo>
                <a:lnTo>
                  <a:pt x="221" y="382"/>
                </a:lnTo>
                <a:cubicBezTo>
                  <a:pt x="221" y="409"/>
                  <a:pt x="200" y="430"/>
                  <a:pt x="173" y="430"/>
                </a:cubicBezTo>
                <a:cubicBezTo>
                  <a:pt x="147" y="430"/>
                  <a:pt x="125" y="409"/>
                  <a:pt x="125" y="382"/>
                </a:cubicBezTo>
                <a:lnTo>
                  <a:pt x="125" y="377"/>
                </a:lnTo>
                <a:lnTo>
                  <a:pt x="125" y="374"/>
                </a:lnTo>
                <a:lnTo>
                  <a:pt x="125" y="373"/>
                </a:lnTo>
                <a:cubicBezTo>
                  <a:pt x="125" y="346"/>
                  <a:pt x="147" y="325"/>
                  <a:pt x="173" y="325"/>
                </a:cubicBezTo>
                <a:cubicBezTo>
                  <a:pt x="200" y="325"/>
                  <a:pt x="221" y="346"/>
                  <a:pt x="221" y="373"/>
                </a:cubicBezTo>
                <a:lnTo>
                  <a:pt x="221" y="374"/>
                </a:lnTo>
                <a:lnTo>
                  <a:pt x="221" y="368"/>
                </a:lnTo>
                <a:lnTo>
                  <a:pt x="221" y="371"/>
                </a:lnTo>
                <a:cubicBezTo>
                  <a:pt x="222" y="373"/>
                  <a:pt x="222" y="376"/>
                  <a:pt x="222" y="378"/>
                </a:cubicBezTo>
                <a:lnTo>
                  <a:pt x="222" y="381"/>
                </a:lnTo>
                <a:lnTo>
                  <a:pt x="222" y="382"/>
                </a:lnTo>
                <a:cubicBezTo>
                  <a:pt x="222" y="409"/>
                  <a:pt x="200" y="430"/>
                  <a:pt x="174" y="430"/>
                </a:cubicBezTo>
                <a:cubicBezTo>
                  <a:pt x="147" y="430"/>
                  <a:pt x="126" y="409"/>
                  <a:pt x="126" y="382"/>
                </a:cubicBezTo>
                <a:lnTo>
                  <a:pt x="126" y="381"/>
                </a:lnTo>
                <a:lnTo>
                  <a:pt x="127" y="389"/>
                </a:lnTo>
                <a:lnTo>
                  <a:pt x="126" y="386"/>
                </a:lnTo>
                <a:lnTo>
                  <a:pt x="125" y="381"/>
                </a:lnTo>
                <a:lnTo>
                  <a:pt x="127" y="390"/>
                </a:lnTo>
                <a:lnTo>
                  <a:pt x="127" y="388"/>
                </a:lnTo>
                <a:lnTo>
                  <a:pt x="220" y="373"/>
                </a:lnTo>
                <a:lnTo>
                  <a:pt x="220" y="374"/>
                </a:lnTo>
                <a:lnTo>
                  <a:pt x="219" y="361"/>
                </a:lnTo>
                <a:lnTo>
                  <a:pt x="220" y="365"/>
                </a:lnTo>
                <a:lnTo>
                  <a:pt x="221" y="373"/>
                </a:lnTo>
                <a:cubicBezTo>
                  <a:pt x="222" y="376"/>
                  <a:pt x="222" y="378"/>
                  <a:pt x="222" y="381"/>
                </a:cubicBezTo>
                <a:lnTo>
                  <a:pt x="222" y="382"/>
                </a:lnTo>
                <a:cubicBezTo>
                  <a:pt x="222" y="409"/>
                  <a:pt x="200" y="430"/>
                  <a:pt x="174" y="430"/>
                </a:cubicBezTo>
                <a:cubicBezTo>
                  <a:pt x="147" y="430"/>
                  <a:pt x="126" y="409"/>
                  <a:pt x="126" y="382"/>
                </a:cubicBezTo>
                <a:lnTo>
                  <a:pt x="126" y="379"/>
                </a:lnTo>
                <a:lnTo>
                  <a:pt x="126" y="373"/>
                </a:lnTo>
                <a:lnTo>
                  <a:pt x="126" y="367"/>
                </a:lnTo>
                <a:lnTo>
                  <a:pt x="126" y="363"/>
                </a:lnTo>
                <a:lnTo>
                  <a:pt x="174" y="411"/>
                </a:lnTo>
                <a:lnTo>
                  <a:pt x="173" y="411"/>
                </a:lnTo>
                <a:lnTo>
                  <a:pt x="221" y="368"/>
                </a:lnTo>
                <a:lnTo>
                  <a:pt x="221" y="373"/>
                </a:lnTo>
                <a:lnTo>
                  <a:pt x="221" y="374"/>
                </a:lnTo>
                <a:lnTo>
                  <a:pt x="221" y="377"/>
                </a:lnTo>
                <a:lnTo>
                  <a:pt x="221" y="378"/>
                </a:lnTo>
                <a:cubicBezTo>
                  <a:pt x="221" y="404"/>
                  <a:pt x="199" y="426"/>
                  <a:pt x="173" y="426"/>
                </a:cubicBezTo>
                <a:cubicBezTo>
                  <a:pt x="146" y="426"/>
                  <a:pt x="125" y="404"/>
                  <a:pt x="125" y="378"/>
                </a:cubicBezTo>
                <a:lnTo>
                  <a:pt x="125" y="375"/>
                </a:lnTo>
                <a:lnTo>
                  <a:pt x="125" y="371"/>
                </a:lnTo>
                <a:lnTo>
                  <a:pt x="125" y="371"/>
                </a:lnTo>
                <a:lnTo>
                  <a:pt x="124" y="363"/>
                </a:lnTo>
                <a:cubicBezTo>
                  <a:pt x="124" y="337"/>
                  <a:pt x="146" y="315"/>
                  <a:pt x="172" y="315"/>
                </a:cubicBezTo>
                <a:lnTo>
                  <a:pt x="173" y="315"/>
                </a:lnTo>
                <a:lnTo>
                  <a:pt x="125" y="363"/>
                </a:lnTo>
                <a:lnTo>
                  <a:pt x="125" y="360"/>
                </a:lnTo>
                <a:lnTo>
                  <a:pt x="125" y="358"/>
                </a:lnTo>
                <a:cubicBezTo>
                  <a:pt x="125" y="332"/>
                  <a:pt x="147" y="310"/>
                  <a:pt x="173" y="310"/>
                </a:cubicBezTo>
                <a:cubicBezTo>
                  <a:pt x="200" y="310"/>
                  <a:pt x="221" y="332"/>
                  <a:pt x="221" y="358"/>
                </a:cubicBezTo>
                <a:lnTo>
                  <a:pt x="221" y="361"/>
                </a:lnTo>
                <a:cubicBezTo>
                  <a:pt x="221" y="364"/>
                  <a:pt x="221" y="367"/>
                  <a:pt x="221" y="370"/>
                </a:cubicBezTo>
                <a:lnTo>
                  <a:pt x="220" y="373"/>
                </a:lnTo>
                <a:cubicBezTo>
                  <a:pt x="215" y="397"/>
                  <a:pt x="193" y="414"/>
                  <a:pt x="168" y="411"/>
                </a:cubicBezTo>
                <a:cubicBezTo>
                  <a:pt x="144" y="409"/>
                  <a:pt x="125" y="388"/>
                  <a:pt x="125" y="363"/>
                </a:cubicBezTo>
                <a:lnTo>
                  <a:pt x="125" y="362"/>
                </a:lnTo>
                <a:cubicBezTo>
                  <a:pt x="125" y="360"/>
                  <a:pt x="125" y="357"/>
                  <a:pt x="125" y="355"/>
                </a:cubicBezTo>
                <a:lnTo>
                  <a:pt x="126" y="352"/>
                </a:lnTo>
                <a:lnTo>
                  <a:pt x="125" y="358"/>
                </a:lnTo>
                <a:lnTo>
                  <a:pt x="125" y="354"/>
                </a:lnTo>
                <a:lnTo>
                  <a:pt x="125" y="349"/>
                </a:lnTo>
                <a:lnTo>
                  <a:pt x="126" y="339"/>
                </a:lnTo>
                <a:lnTo>
                  <a:pt x="127" y="334"/>
                </a:lnTo>
                <a:cubicBezTo>
                  <a:pt x="130" y="308"/>
                  <a:pt x="152" y="290"/>
                  <a:pt x="177" y="292"/>
                </a:cubicBezTo>
                <a:cubicBezTo>
                  <a:pt x="203" y="293"/>
                  <a:pt x="222" y="314"/>
                  <a:pt x="222" y="339"/>
                </a:cubicBezTo>
                <a:lnTo>
                  <a:pt x="222" y="341"/>
                </a:lnTo>
                <a:lnTo>
                  <a:pt x="222" y="344"/>
                </a:lnTo>
                <a:cubicBezTo>
                  <a:pt x="222" y="346"/>
                  <a:pt x="222" y="349"/>
                  <a:pt x="222" y="351"/>
                </a:cubicBezTo>
                <a:lnTo>
                  <a:pt x="221" y="354"/>
                </a:lnTo>
                <a:lnTo>
                  <a:pt x="222" y="347"/>
                </a:lnTo>
                <a:lnTo>
                  <a:pt x="222" y="349"/>
                </a:lnTo>
                <a:cubicBezTo>
                  <a:pt x="222" y="375"/>
                  <a:pt x="200" y="397"/>
                  <a:pt x="174" y="397"/>
                </a:cubicBezTo>
                <a:cubicBezTo>
                  <a:pt x="147" y="397"/>
                  <a:pt x="126" y="375"/>
                  <a:pt x="126" y="349"/>
                </a:cubicBezTo>
                <a:lnTo>
                  <a:pt x="126" y="348"/>
                </a:lnTo>
                <a:lnTo>
                  <a:pt x="126" y="344"/>
                </a:lnTo>
                <a:lnTo>
                  <a:pt x="127" y="335"/>
                </a:lnTo>
                <a:lnTo>
                  <a:pt x="127" y="329"/>
                </a:lnTo>
                <a:cubicBezTo>
                  <a:pt x="130" y="304"/>
                  <a:pt x="153" y="285"/>
                  <a:pt x="178" y="287"/>
                </a:cubicBezTo>
                <a:cubicBezTo>
                  <a:pt x="203" y="289"/>
                  <a:pt x="223" y="310"/>
                  <a:pt x="223" y="335"/>
                </a:cubicBezTo>
                <a:lnTo>
                  <a:pt x="223" y="339"/>
                </a:lnTo>
                <a:lnTo>
                  <a:pt x="223" y="344"/>
                </a:lnTo>
                <a:lnTo>
                  <a:pt x="223" y="349"/>
                </a:lnTo>
                <a:lnTo>
                  <a:pt x="128" y="339"/>
                </a:lnTo>
                <a:lnTo>
                  <a:pt x="129" y="334"/>
                </a:lnTo>
                <a:lnTo>
                  <a:pt x="129" y="334"/>
                </a:lnTo>
                <a:lnTo>
                  <a:pt x="128" y="341"/>
                </a:lnTo>
                <a:lnTo>
                  <a:pt x="128" y="336"/>
                </a:lnTo>
                <a:lnTo>
                  <a:pt x="128" y="332"/>
                </a:lnTo>
                <a:cubicBezTo>
                  <a:pt x="128" y="328"/>
                  <a:pt x="129" y="324"/>
                  <a:pt x="130" y="320"/>
                </a:cubicBezTo>
                <a:lnTo>
                  <a:pt x="130" y="318"/>
                </a:lnTo>
                <a:cubicBezTo>
                  <a:pt x="136" y="295"/>
                  <a:pt x="159" y="279"/>
                  <a:pt x="183" y="282"/>
                </a:cubicBezTo>
                <a:cubicBezTo>
                  <a:pt x="207" y="285"/>
                  <a:pt x="225" y="306"/>
                  <a:pt x="225" y="330"/>
                </a:cubicBezTo>
                <a:lnTo>
                  <a:pt x="225" y="332"/>
                </a:lnTo>
                <a:lnTo>
                  <a:pt x="225" y="337"/>
                </a:lnTo>
                <a:lnTo>
                  <a:pt x="225" y="342"/>
                </a:lnTo>
                <a:lnTo>
                  <a:pt x="225" y="344"/>
                </a:lnTo>
                <a:lnTo>
                  <a:pt x="134" y="323"/>
                </a:lnTo>
                <a:lnTo>
                  <a:pt x="135" y="322"/>
                </a:lnTo>
                <a:lnTo>
                  <a:pt x="129" y="343"/>
                </a:lnTo>
                <a:lnTo>
                  <a:pt x="129" y="340"/>
                </a:lnTo>
                <a:lnTo>
                  <a:pt x="129" y="335"/>
                </a:lnTo>
                <a:lnTo>
                  <a:pt x="177" y="383"/>
                </a:lnTo>
                <a:lnTo>
                  <a:pt x="177" y="383"/>
                </a:lnTo>
                <a:cubicBezTo>
                  <a:pt x="150" y="383"/>
                  <a:pt x="129" y="361"/>
                  <a:pt x="129" y="335"/>
                </a:cubicBezTo>
                <a:cubicBezTo>
                  <a:pt x="129" y="308"/>
                  <a:pt x="150" y="287"/>
                  <a:pt x="177" y="287"/>
                </a:cubicBezTo>
                <a:lnTo>
                  <a:pt x="177" y="287"/>
                </a:lnTo>
                <a:lnTo>
                  <a:pt x="129" y="335"/>
                </a:lnTo>
                <a:lnTo>
                  <a:pt x="129" y="330"/>
                </a:lnTo>
                <a:cubicBezTo>
                  <a:pt x="129" y="303"/>
                  <a:pt x="151" y="282"/>
                  <a:pt x="177" y="282"/>
                </a:cubicBezTo>
                <a:lnTo>
                  <a:pt x="178" y="282"/>
                </a:lnTo>
                <a:cubicBezTo>
                  <a:pt x="205" y="282"/>
                  <a:pt x="226" y="303"/>
                  <a:pt x="226" y="330"/>
                </a:cubicBezTo>
                <a:lnTo>
                  <a:pt x="226" y="333"/>
                </a:lnTo>
                <a:lnTo>
                  <a:pt x="226" y="335"/>
                </a:lnTo>
                <a:cubicBezTo>
                  <a:pt x="226" y="361"/>
                  <a:pt x="205" y="383"/>
                  <a:pt x="178" y="383"/>
                </a:cubicBezTo>
                <a:cubicBezTo>
                  <a:pt x="152" y="383"/>
                  <a:pt x="130" y="361"/>
                  <a:pt x="130" y="335"/>
                </a:cubicBezTo>
                <a:lnTo>
                  <a:pt x="130" y="332"/>
                </a:lnTo>
                <a:lnTo>
                  <a:pt x="130" y="327"/>
                </a:lnTo>
                <a:lnTo>
                  <a:pt x="130" y="323"/>
                </a:lnTo>
                <a:lnTo>
                  <a:pt x="130" y="320"/>
                </a:lnTo>
                <a:cubicBezTo>
                  <a:pt x="130" y="294"/>
                  <a:pt x="152" y="272"/>
                  <a:pt x="178" y="272"/>
                </a:cubicBezTo>
                <a:cubicBezTo>
                  <a:pt x="205" y="272"/>
                  <a:pt x="226" y="294"/>
                  <a:pt x="226" y="320"/>
                </a:cubicBezTo>
                <a:lnTo>
                  <a:pt x="226" y="322"/>
                </a:lnTo>
                <a:lnTo>
                  <a:pt x="226" y="325"/>
                </a:lnTo>
                <a:lnTo>
                  <a:pt x="226" y="328"/>
                </a:lnTo>
                <a:lnTo>
                  <a:pt x="226" y="330"/>
                </a:lnTo>
                <a:lnTo>
                  <a:pt x="133" y="315"/>
                </a:lnTo>
                <a:lnTo>
                  <a:pt x="133" y="313"/>
                </a:lnTo>
                <a:lnTo>
                  <a:pt x="132" y="321"/>
                </a:lnTo>
                <a:lnTo>
                  <a:pt x="132" y="318"/>
                </a:lnTo>
                <a:lnTo>
                  <a:pt x="132" y="316"/>
                </a:lnTo>
                <a:lnTo>
                  <a:pt x="227" y="332"/>
                </a:lnTo>
                <a:lnTo>
                  <a:pt x="226" y="334"/>
                </a:lnTo>
                <a:lnTo>
                  <a:pt x="224" y="341"/>
                </a:lnTo>
                <a:lnTo>
                  <a:pt x="178" y="277"/>
                </a:lnTo>
                <a:lnTo>
                  <a:pt x="179" y="277"/>
                </a:lnTo>
                <a:lnTo>
                  <a:pt x="131" y="325"/>
                </a:lnTo>
                <a:lnTo>
                  <a:pt x="131" y="322"/>
                </a:lnTo>
                <a:lnTo>
                  <a:pt x="132" y="313"/>
                </a:lnTo>
                <a:lnTo>
                  <a:pt x="131" y="313"/>
                </a:lnTo>
                <a:lnTo>
                  <a:pt x="131" y="311"/>
                </a:lnTo>
                <a:cubicBezTo>
                  <a:pt x="131" y="284"/>
                  <a:pt x="153" y="263"/>
                  <a:pt x="179" y="263"/>
                </a:cubicBezTo>
                <a:cubicBezTo>
                  <a:pt x="206" y="263"/>
                  <a:pt x="227" y="284"/>
                  <a:pt x="227" y="311"/>
                </a:cubicBezTo>
                <a:lnTo>
                  <a:pt x="227" y="312"/>
                </a:lnTo>
                <a:cubicBezTo>
                  <a:pt x="227" y="315"/>
                  <a:pt x="227" y="318"/>
                  <a:pt x="227" y="320"/>
                </a:cubicBezTo>
                <a:lnTo>
                  <a:pt x="226" y="323"/>
                </a:lnTo>
                <a:lnTo>
                  <a:pt x="226" y="326"/>
                </a:lnTo>
                <a:lnTo>
                  <a:pt x="226" y="319"/>
                </a:lnTo>
                <a:lnTo>
                  <a:pt x="226" y="320"/>
                </a:lnTo>
                <a:lnTo>
                  <a:pt x="131" y="314"/>
                </a:lnTo>
                <a:lnTo>
                  <a:pt x="131" y="310"/>
                </a:lnTo>
                <a:lnTo>
                  <a:pt x="131" y="317"/>
                </a:lnTo>
                <a:lnTo>
                  <a:pt x="131" y="311"/>
                </a:lnTo>
                <a:lnTo>
                  <a:pt x="131" y="310"/>
                </a:lnTo>
                <a:lnTo>
                  <a:pt x="130" y="307"/>
                </a:lnTo>
                <a:cubicBezTo>
                  <a:pt x="127" y="282"/>
                  <a:pt x="145" y="258"/>
                  <a:pt x="170" y="254"/>
                </a:cubicBezTo>
                <a:cubicBezTo>
                  <a:pt x="196" y="250"/>
                  <a:pt x="220" y="267"/>
                  <a:pt x="225" y="292"/>
                </a:cubicBezTo>
                <a:lnTo>
                  <a:pt x="226" y="295"/>
                </a:lnTo>
                <a:lnTo>
                  <a:pt x="226" y="297"/>
                </a:lnTo>
                <a:lnTo>
                  <a:pt x="132" y="295"/>
                </a:lnTo>
                <a:lnTo>
                  <a:pt x="133" y="293"/>
                </a:lnTo>
                <a:lnTo>
                  <a:pt x="133" y="294"/>
                </a:lnTo>
                <a:lnTo>
                  <a:pt x="180" y="349"/>
                </a:lnTo>
                <a:lnTo>
                  <a:pt x="179" y="349"/>
                </a:lnTo>
                <a:cubicBezTo>
                  <a:pt x="153" y="349"/>
                  <a:pt x="131" y="328"/>
                  <a:pt x="131" y="301"/>
                </a:cubicBezTo>
                <a:cubicBezTo>
                  <a:pt x="131" y="275"/>
                  <a:pt x="153" y="253"/>
                  <a:pt x="179" y="253"/>
                </a:cubicBezTo>
                <a:lnTo>
                  <a:pt x="181" y="253"/>
                </a:lnTo>
                <a:lnTo>
                  <a:pt x="182" y="253"/>
                </a:lnTo>
                <a:cubicBezTo>
                  <a:pt x="209" y="253"/>
                  <a:pt x="230" y="275"/>
                  <a:pt x="230" y="301"/>
                </a:cubicBezTo>
                <a:lnTo>
                  <a:pt x="230" y="304"/>
                </a:lnTo>
                <a:cubicBezTo>
                  <a:pt x="230" y="308"/>
                  <a:pt x="230" y="312"/>
                  <a:pt x="229" y="316"/>
                </a:cubicBezTo>
                <a:lnTo>
                  <a:pt x="229" y="318"/>
                </a:lnTo>
                <a:lnTo>
                  <a:pt x="136" y="291"/>
                </a:lnTo>
                <a:lnTo>
                  <a:pt x="137" y="290"/>
                </a:lnTo>
                <a:lnTo>
                  <a:pt x="134" y="305"/>
                </a:lnTo>
                <a:lnTo>
                  <a:pt x="134" y="301"/>
                </a:lnTo>
                <a:cubicBezTo>
                  <a:pt x="134" y="295"/>
                  <a:pt x="136" y="288"/>
                  <a:pt x="139" y="282"/>
                </a:cubicBezTo>
                <a:lnTo>
                  <a:pt x="141" y="277"/>
                </a:lnTo>
                <a:lnTo>
                  <a:pt x="137" y="302"/>
                </a:lnTo>
                <a:lnTo>
                  <a:pt x="136" y="297"/>
                </a:lnTo>
                <a:cubicBezTo>
                  <a:pt x="135" y="283"/>
                  <a:pt x="139" y="270"/>
                  <a:pt x="148" y="260"/>
                </a:cubicBezTo>
                <a:cubicBezTo>
                  <a:pt x="157" y="250"/>
                  <a:pt x="170" y="244"/>
                  <a:pt x="184" y="244"/>
                </a:cubicBezTo>
                <a:lnTo>
                  <a:pt x="185" y="244"/>
                </a:lnTo>
                <a:cubicBezTo>
                  <a:pt x="211" y="244"/>
                  <a:pt x="233" y="265"/>
                  <a:pt x="233" y="292"/>
                </a:cubicBezTo>
                <a:cubicBezTo>
                  <a:pt x="233" y="318"/>
                  <a:pt x="211" y="340"/>
                  <a:pt x="185" y="340"/>
                </a:cubicBezTo>
                <a:lnTo>
                  <a:pt x="184" y="340"/>
                </a:lnTo>
                <a:cubicBezTo>
                  <a:pt x="158" y="340"/>
                  <a:pt x="136" y="318"/>
                  <a:pt x="136" y="292"/>
                </a:cubicBezTo>
                <a:cubicBezTo>
                  <a:pt x="136" y="265"/>
                  <a:pt x="158" y="244"/>
                  <a:pt x="184" y="244"/>
                </a:cubicBezTo>
                <a:lnTo>
                  <a:pt x="186" y="244"/>
                </a:lnTo>
                <a:lnTo>
                  <a:pt x="187" y="244"/>
                </a:lnTo>
                <a:lnTo>
                  <a:pt x="140" y="297"/>
                </a:lnTo>
                <a:lnTo>
                  <a:pt x="139" y="293"/>
                </a:lnTo>
                <a:cubicBezTo>
                  <a:pt x="139" y="289"/>
                  <a:pt x="139" y="286"/>
                  <a:pt x="139" y="283"/>
                </a:cubicBezTo>
                <a:lnTo>
                  <a:pt x="140" y="278"/>
                </a:lnTo>
                <a:lnTo>
                  <a:pt x="139" y="277"/>
                </a:lnTo>
                <a:lnTo>
                  <a:pt x="139" y="273"/>
                </a:lnTo>
                <a:cubicBezTo>
                  <a:pt x="139" y="246"/>
                  <a:pt x="161" y="225"/>
                  <a:pt x="187" y="225"/>
                </a:cubicBezTo>
                <a:cubicBezTo>
                  <a:pt x="214" y="225"/>
                  <a:pt x="235" y="246"/>
                  <a:pt x="235" y="273"/>
                </a:cubicBezTo>
                <a:lnTo>
                  <a:pt x="235" y="274"/>
                </a:lnTo>
                <a:lnTo>
                  <a:pt x="235" y="278"/>
                </a:lnTo>
                <a:lnTo>
                  <a:pt x="235" y="281"/>
                </a:lnTo>
                <a:lnTo>
                  <a:pt x="235" y="282"/>
                </a:lnTo>
                <a:cubicBezTo>
                  <a:pt x="235" y="309"/>
                  <a:pt x="214" y="330"/>
                  <a:pt x="187" y="330"/>
                </a:cubicBezTo>
                <a:cubicBezTo>
                  <a:pt x="161" y="330"/>
                  <a:pt x="139" y="309"/>
                  <a:pt x="139" y="282"/>
                </a:cubicBezTo>
                <a:lnTo>
                  <a:pt x="139" y="281"/>
                </a:lnTo>
                <a:lnTo>
                  <a:pt x="139" y="278"/>
                </a:lnTo>
                <a:lnTo>
                  <a:pt x="139" y="273"/>
                </a:lnTo>
                <a:cubicBezTo>
                  <a:pt x="139" y="246"/>
                  <a:pt x="161" y="225"/>
                  <a:pt x="187" y="225"/>
                </a:cubicBezTo>
                <a:cubicBezTo>
                  <a:pt x="214" y="225"/>
                  <a:pt x="235" y="246"/>
                  <a:pt x="235" y="273"/>
                </a:cubicBezTo>
                <a:lnTo>
                  <a:pt x="235" y="275"/>
                </a:lnTo>
                <a:lnTo>
                  <a:pt x="235" y="278"/>
                </a:lnTo>
                <a:cubicBezTo>
                  <a:pt x="235" y="304"/>
                  <a:pt x="214" y="326"/>
                  <a:pt x="187" y="326"/>
                </a:cubicBezTo>
                <a:cubicBezTo>
                  <a:pt x="161" y="326"/>
                  <a:pt x="139" y="304"/>
                  <a:pt x="139" y="278"/>
                </a:cubicBezTo>
                <a:lnTo>
                  <a:pt x="139" y="276"/>
                </a:lnTo>
                <a:lnTo>
                  <a:pt x="139" y="273"/>
                </a:lnTo>
                <a:cubicBezTo>
                  <a:pt x="139" y="269"/>
                  <a:pt x="140" y="266"/>
                  <a:pt x="141" y="263"/>
                </a:cubicBezTo>
                <a:lnTo>
                  <a:pt x="142" y="258"/>
                </a:lnTo>
                <a:lnTo>
                  <a:pt x="140" y="268"/>
                </a:lnTo>
                <a:lnTo>
                  <a:pt x="140" y="265"/>
                </a:lnTo>
                <a:lnTo>
                  <a:pt x="140" y="263"/>
                </a:lnTo>
                <a:cubicBezTo>
                  <a:pt x="140" y="237"/>
                  <a:pt x="162" y="215"/>
                  <a:pt x="188" y="215"/>
                </a:cubicBezTo>
                <a:cubicBezTo>
                  <a:pt x="215" y="215"/>
                  <a:pt x="236" y="237"/>
                  <a:pt x="236" y="263"/>
                </a:cubicBezTo>
                <a:lnTo>
                  <a:pt x="236" y="266"/>
                </a:lnTo>
                <a:lnTo>
                  <a:pt x="236" y="268"/>
                </a:lnTo>
                <a:cubicBezTo>
                  <a:pt x="236" y="295"/>
                  <a:pt x="215" y="316"/>
                  <a:pt x="188" y="316"/>
                </a:cubicBezTo>
                <a:cubicBezTo>
                  <a:pt x="162" y="316"/>
                  <a:pt x="140" y="295"/>
                  <a:pt x="140" y="268"/>
                </a:cubicBezTo>
                <a:lnTo>
                  <a:pt x="140" y="264"/>
                </a:lnTo>
                <a:lnTo>
                  <a:pt x="141" y="254"/>
                </a:lnTo>
                <a:cubicBezTo>
                  <a:pt x="144" y="230"/>
                  <a:pt x="164" y="211"/>
                  <a:pt x="189" y="211"/>
                </a:cubicBezTo>
                <a:lnTo>
                  <a:pt x="189" y="211"/>
                </a:lnTo>
                <a:lnTo>
                  <a:pt x="141" y="259"/>
                </a:lnTo>
                <a:lnTo>
                  <a:pt x="141" y="253"/>
                </a:lnTo>
                <a:lnTo>
                  <a:pt x="141" y="250"/>
                </a:lnTo>
                <a:lnTo>
                  <a:pt x="141" y="249"/>
                </a:lnTo>
                <a:cubicBezTo>
                  <a:pt x="141" y="224"/>
                  <a:pt x="161" y="203"/>
                  <a:pt x="186" y="202"/>
                </a:cubicBezTo>
                <a:cubicBezTo>
                  <a:pt x="211" y="200"/>
                  <a:pt x="233" y="218"/>
                  <a:pt x="237" y="243"/>
                </a:cubicBezTo>
                <a:lnTo>
                  <a:pt x="237" y="246"/>
                </a:lnTo>
                <a:cubicBezTo>
                  <a:pt x="238" y="248"/>
                  <a:pt x="238" y="251"/>
                  <a:pt x="238" y="253"/>
                </a:cubicBezTo>
                <a:lnTo>
                  <a:pt x="238" y="259"/>
                </a:lnTo>
                <a:lnTo>
                  <a:pt x="238" y="261"/>
                </a:lnTo>
                <a:lnTo>
                  <a:pt x="238" y="268"/>
                </a:lnTo>
                <a:cubicBezTo>
                  <a:pt x="238" y="295"/>
                  <a:pt x="217" y="316"/>
                  <a:pt x="190" y="316"/>
                </a:cubicBezTo>
                <a:cubicBezTo>
                  <a:pt x="164" y="316"/>
                  <a:pt x="142" y="295"/>
                  <a:pt x="142" y="268"/>
                </a:cubicBezTo>
                <a:lnTo>
                  <a:pt x="142" y="268"/>
                </a:lnTo>
                <a:lnTo>
                  <a:pt x="142" y="265"/>
                </a:lnTo>
                <a:lnTo>
                  <a:pt x="142" y="263"/>
                </a:lnTo>
                <a:cubicBezTo>
                  <a:pt x="142" y="258"/>
                  <a:pt x="142" y="254"/>
                  <a:pt x="143" y="250"/>
                </a:cubicBezTo>
                <a:lnTo>
                  <a:pt x="144" y="245"/>
                </a:lnTo>
                <a:lnTo>
                  <a:pt x="144" y="244"/>
                </a:lnTo>
                <a:cubicBezTo>
                  <a:pt x="146" y="220"/>
                  <a:pt x="167" y="201"/>
                  <a:pt x="191" y="201"/>
                </a:cubicBezTo>
                <a:lnTo>
                  <a:pt x="192" y="201"/>
                </a:lnTo>
                <a:lnTo>
                  <a:pt x="145" y="257"/>
                </a:lnTo>
                <a:lnTo>
                  <a:pt x="145" y="254"/>
                </a:lnTo>
                <a:lnTo>
                  <a:pt x="149" y="268"/>
                </a:lnTo>
                <a:lnTo>
                  <a:pt x="148" y="266"/>
                </a:lnTo>
                <a:lnTo>
                  <a:pt x="239" y="244"/>
                </a:lnTo>
                <a:lnTo>
                  <a:pt x="239" y="247"/>
                </a:lnTo>
                <a:lnTo>
                  <a:pt x="239" y="249"/>
                </a:lnTo>
                <a:lnTo>
                  <a:pt x="143" y="245"/>
                </a:lnTo>
                <a:lnTo>
                  <a:pt x="144" y="240"/>
                </a:lnTo>
                <a:lnTo>
                  <a:pt x="144" y="235"/>
                </a:lnTo>
                <a:cubicBezTo>
                  <a:pt x="147" y="209"/>
                  <a:pt x="169" y="191"/>
                  <a:pt x="195" y="192"/>
                </a:cubicBezTo>
                <a:cubicBezTo>
                  <a:pt x="220" y="193"/>
                  <a:pt x="240" y="214"/>
                  <a:pt x="240" y="240"/>
                </a:cubicBezTo>
                <a:lnTo>
                  <a:pt x="240" y="242"/>
                </a:lnTo>
                <a:lnTo>
                  <a:pt x="240" y="244"/>
                </a:lnTo>
                <a:cubicBezTo>
                  <a:pt x="240" y="271"/>
                  <a:pt x="218" y="292"/>
                  <a:pt x="192" y="292"/>
                </a:cubicBezTo>
                <a:cubicBezTo>
                  <a:pt x="165" y="292"/>
                  <a:pt x="144" y="271"/>
                  <a:pt x="144" y="244"/>
                </a:cubicBezTo>
                <a:lnTo>
                  <a:pt x="144" y="240"/>
                </a:lnTo>
                <a:lnTo>
                  <a:pt x="144" y="240"/>
                </a:lnTo>
                <a:cubicBezTo>
                  <a:pt x="141" y="214"/>
                  <a:pt x="159" y="191"/>
                  <a:pt x="184" y="187"/>
                </a:cubicBezTo>
                <a:cubicBezTo>
                  <a:pt x="210" y="184"/>
                  <a:pt x="234" y="200"/>
                  <a:pt x="239" y="226"/>
                </a:cubicBezTo>
                <a:lnTo>
                  <a:pt x="239" y="228"/>
                </a:lnTo>
                <a:cubicBezTo>
                  <a:pt x="240" y="231"/>
                  <a:pt x="240" y="234"/>
                  <a:pt x="240" y="237"/>
                </a:cubicBezTo>
                <a:lnTo>
                  <a:pt x="240" y="240"/>
                </a:lnTo>
                <a:lnTo>
                  <a:pt x="145" y="230"/>
                </a:lnTo>
                <a:lnTo>
                  <a:pt x="146" y="225"/>
                </a:lnTo>
                <a:lnTo>
                  <a:pt x="145" y="235"/>
                </a:lnTo>
                <a:lnTo>
                  <a:pt x="145" y="230"/>
                </a:lnTo>
                <a:lnTo>
                  <a:pt x="185" y="278"/>
                </a:lnTo>
                <a:lnTo>
                  <a:pt x="182" y="277"/>
                </a:lnTo>
                <a:lnTo>
                  <a:pt x="197" y="277"/>
                </a:lnTo>
                <a:lnTo>
                  <a:pt x="193" y="278"/>
                </a:lnTo>
                <a:cubicBezTo>
                  <a:pt x="179" y="280"/>
                  <a:pt x="166" y="276"/>
                  <a:pt x="155" y="267"/>
                </a:cubicBezTo>
                <a:cubicBezTo>
                  <a:pt x="145" y="258"/>
                  <a:pt x="138" y="244"/>
                  <a:pt x="138" y="230"/>
                </a:cubicBezTo>
                <a:lnTo>
                  <a:pt x="138" y="225"/>
                </a:lnTo>
                <a:cubicBezTo>
                  <a:pt x="138" y="223"/>
                  <a:pt x="139" y="220"/>
                  <a:pt x="139" y="218"/>
                </a:cubicBezTo>
                <a:lnTo>
                  <a:pt x="140" y="215"/>
                </a:lnTo>
                <a:lnTo>
                  <a:pt x="139" y="222"/>
                </a:lnTo>
                <a:lnTo>
                  <a:pt x="139" y="221"/>
                </a:lnTo>
                <a:cubicBezTo>
                  <a:pt x="139" y="195"/>
                  <a:pt x="159" y="174"/>
                  <a:pt x="184" y="173"/>
                </a:cubicBezTo>
                <a:cubicBezTo>
                  <a:pt x="210" y="172"/>
                  <a:pt x="232" y="190"/>
                  <a:pt x="235" y="216"/>
                </a:cubicBezTo>
                <a:lnTo>
                  <a:pt x="235" y="220"/>
                </a:lnTo>
                <a:lnTo>
                  <a:pt x="236" y="226"/>
                </a:lnTo>
                <a:lnTo>
                  <a:pt x="188" y="182"/>
                </a:lnTo>
                <a:lnTo>
                  <a:pt x="188" y="182"/>
                </a:lnTo>
                <a:lnTo>
                  <a:pt x="155" y="197"/>
                </a:lnTo>
                <a:lnTo>
                  <a:pt x="157" y="194"/>
                </a:lnTo>
                <a:lnTo>
                  <a:pt x="160" y="192"/>
                </a:lnTo>
                <a:lnTo>
                  <a:pt x="145" y="225"/>
                </a:lnTo>
                <a:lnTo>
                  <a:pt x="145" y="223"/>
                </a:lnTo>
                <a:lnTo>
                  <a:pt x="145" y="221"/>
                </a:lnTo>
                <a:lnTo>
                  <a:pt x="145" y="215"/>
                </a:lnTo>
                <a:lnTo>
                  <a:pt x="146" y="206"/>
                </a:lnTo>
                <a:cubicBezTo>
                  <a:pt x="149" y="180"/>
                  <a:pt x="172" y="162"/>
                  <a:pt x="197" y="164"/>
                </a:cubicBezTo>
                <a:cubicBezTo>
                  <a:pt x="222" y="165"/>
                  <a:pt x="242" y="186"/>
                  <a:pt x="242" y="211"/>
                </a:cubicBezTo>
                <a:lnTo>
                  <a:pt x="242" y="213"/>
                </a:lnTo>
                <a:lnTo>
                  <a:pt x="241" y="206"/>
                </a:lnTo>
                <a:lnTo>
                  <a:pt x="242" y="210"/>
                </a:lnTo>
                <a:cubicBezTo>
                  <a:pt x="242" y="212"/>
                  <a:pt x="242" y="214"/>
                  <a:pt x="242" y="216"/>
                </a:cubicBezTo>
                <a:lnTo>
                  <a:pt x="242" y="219"/>
                </a:lnTo>
                <a:lnTo>
                  <a:pt x="242" y="221"/>
                </a:lnTo>
                <a:lnTo>
                  <a:pt x="148" y="209"/>
                </a:lnTo>
                <a:lnTo>
                  <a:pt x="149" y="205"/>
                </a:lnTo>
                <a:lnTo>
                  <a:pt x="148" y="213"/>
                </a:lnTo>
                <a:lnTo>
                  <a:pt x="148" y="207"/>
                </a:lnTo>
                <a:lnTo>
                  <a:pt x="148" y="207"/>
                </a:lnTo>
                <a:lnTo>
                  <a:pt x="153" y="229"/>
                </a:lnTo>
                <a:lnTo>
                  <a:pt x="153" y="228"/>
                </a:lnTo>
                <a:lnTo>
                  <a:pt x="243" y="206"/>
                </a:lnTo>
                <a:lnTo>
                  <a:pt x="243" y="209"/>
                </a:lnTo>
                <a:lnTo>
                  <a:pt x="243" y="213"/>
                </a:lnTo>
                <a:lnTo>
                  <a:pt x="243" y="221"/>
                </a:lnTo>
                <a:lnTo>
                  <a:pt x="195" y="173"/>
                </a:lnTo>
                <a:lnTo>
                  <a:pt x="197" y="173"/>
                </a:lnTo>
                <a:lnTo>
                  <a:pt x="149" y="221"/>
                </a:lnTo>
                <a:lnTo>
                  <a:pt x="149" y="216"/>
                </a:lnTo>
                <a:lnTo>
                  <a:pt x="149" y="216"/>
                </a:lnTo>
                <a:lnTo>
                  <a:pt x="148" y="216"/>
                </a:lnTo>
                <a:cubicBezTo>
                  <a:pt x="147" y="208"/>
                  <a:pt x="147" y="199"/>
                  <a:pt x="150" y="191"/>
                </a:cubicBezTo>
                <a:lnTo>
                  <a:pt x="151" y="188"/>
                </a:lnTo>
                <a:cubicBezTo>
                  <a:pt x="152" y="184"/>
                  <a:pt x="154" y="180"/>
                  <a:pt x="157" y="177"/>
                </a:cubicBezTo>
                <a:lnTo>
                  <a:pt x="158" y="175"/>
                </a:lnTo>
                <a:cubicBezTo>
                  <a:pt x="169" y="158"/>
                  <a:pt x="191" y="150"/>
                  <a:pt x="211" y="156"/>
                </a:cubicBezTo>
                <a:cubicBezTo>
                  <a:pt x="232" y="162"/>
                  <a:pt x="245" y="181"/>
                  <a:pt x="245" y="202"/>
                </a:cubicBezTo>
                <a:lnTo>
                  <a:pt x="245" y="204"/>
                </a:lnTo>
                <a:cubicBezTo>
                  <a:pt x="245" y="208"/>
                  <a:pt x="245" y="212"/>
                  <a:pt x="244" y="216"/>
                </a:cubicBezTo>
                <a:lnTo>
                  <a:pt x="244" y="218"/>
                </a:lnTo>
                <a:cubicBezTo>
                  <a:pt x="237" y="243"/>
                  <a:pt x="213" y="258"/>
                  <a:pt x="188" y="254"/>
                </a:cubicBezTo>
                <a:cubicBezTo>
                  <a:pt x="163" y="249"/>
                  <a:pt x="146" y="226"/>
                  <a:pt x="149" y="201"/>
                </a:cubicBezTo>
                <a:lnTo>
                  <a:pt x="150" y="197"/>
                </a:lnTo>
                <a:lnTo>
                  <a:pt x="149" y="197"/>
                </a:lnTo>
                <a:lnTo>
                  <a:pt x="149" y="198"/>
                </a:lnTo>
                <a:cubicBezTo>
                  <a:pt x="148" y="184"/>
                  <a:pt x="152" y="171"/>
                  <a:pt x="161" y="160"/>
                </a:cubicBezTo>
                <a:cubicBezTo>
                  <a:pt x="170" y="150"/>
                  <a:pt x="183" y="144"/>
                  <a:pt x="197" y="144"/>
                </a:cubicBezTo>
                <a:lnTo>
                  <a:pt x="198" y="144"/>
                </a:lnTo>
                <a:cubicBezTo>
                  <a:pt x="225" y="144"/>
                  <a:pt x="246" y="166"/>
                  <a:pt x="246" y="192"/>
                </a:cubicBezTo>
                <a:cubicBezTo>
                  <a:pt x="246" y="219"/>
                  <a:pt x="225" y="240"/>
                  <a:pt x="198" y="240"/>
                </a:cubicBezTo>
                <a:lnTo>
                  <a:pt x="197" y="240"/>
                </a:lnTo>
                <a:lnTo>
                  <a:pt x="245" y="188"/>
                </a:lnTo>
                <a:lnTo>
                  <a:pt x="246" y="193"/>
                </a:lnTo>
                <a:lnTo>
                  <a:pt x="246" y="202"/>
                </a:lnTo>
                <a:cubicBezTo>
                  <a:pt x="246" y="228"/>
                  <a:pt x="224" y="250"/>
                  <a:pt x="198" y="250"/>
                </a:cubicBezTo>
                <a:cubicBezTo>
                  <a:pt x="171" y="250"/>
                  <a:pt x="150" y="228"/>
                  <a:pt x="150" y="202"/>
                </a:cubicBezTo>
                <a:lnTo>
                  <a:pt x="150" y="199"/>
                </a:lnTo>
                <a:lnTo>
                  <a:pt x="150" y="197"/>
                </a:lnTo>
                <a:cubicBezTo>
                  <a:pt x="150" y="170"/>
                  <a:pt x="171" y="149"/>
                  <a:pt x="198" y="149"/>
                </a:cubicBezTo>
                <a:cubicBezTo>
                  <a:pt x="224" y="149"/>
                  <a:pt x="246" y="170"/>
                  <a:pt x="246" y="197"/>
                </a:cubicBezTo>
                <a:lnTo>
                  <a:pt x="246" y="200"/>
                </a:lnTo>
                <a:lnTo>
                  <a:pt x="245" y="210"/>
                </a:lnTo>
                <a:lnTo>
                  <a:pt x="245" y="215"/>
                </a:lnTo>
                <a:lnTo>
                  <a:pt x="245" y="211"/>
                </a:lnTo>
                <a:cubicBezTo>
                  <a:pt x="245" y="238"/>
                  <a:pt x="223" y="259"/>
                  <a:pt x="197" y="259"/>
                </a:cubicBezTo>
                <a:cubicBezTo>
                  <a:pt x="170" y="259"/>
                  <a:pt x="149" y="238"/>
                  <a:pt x="149" y="211"/>
                </a:cubicBezTo>
                <a:lnTo>
                  <a:pt x="149" y="208"/>
                </a:lnTo>
                <a:lnTo>
                  <a:pt x="150" y="198"/>
                </a:lnTo>
                <a:lnTo>
                  <a:pt x="150" y="192"/>
                </a:lnTo>
                <a:lnTo>
                  <a:pt x="150" y="192"/>
                </a:lnTo>
                <a:cubicBezTo>
                  <a:pt x="150" y="166"/>
                  <a:pt x="171" y="144"/>
                  <a:pt x="198" y="144"/>
                </a:cubicBezTo>
                <a:cubicBezTo>
                  <a:pt x="224" y="144"/>
                  <a:pt x="246" y="166"/>
                  <a:pt x="246" y="192"/>
                </a:cubicBezTo>
                <a:lnTo>
                  <a:pt x="246" y="193"/>
                </a:lnTo>
                <a:cubicBezTo>
                  <a:pt x="246" y="196"/>
                  <a:pt x="246" y="199"/>
                  <a:pt x="245" y="201"/>
                </a:cubicBezTo>
                <a:lnTo>
                  <a:pt x="245" y="204"/>
                </a:lnTo>
                <a:lnTo>
                  <a:pt x="243" y="212"/>
                </a:lnTo>
                <a:lnTo>
                  <a:pt x="244" y="200"/>
                </a:lnTo>
                <a:lnTo>
                  <a:pt x="244" y="202"/>
                </a:lnTo>
                <a:lnTo>
                  <a:pt x="149" y="196"/>
                </a:lnTo>
                <a:lnTo>
                  <a:pt x="149" y="192"/>
                </a:lnTo>
                <a:lnTo>
                  <a:pt x="149" y="192"/>
                </a:lnTo>
                <a:lnTo>
                  <a:pt x="197" y="240"/>
                </a:lnTo>
                <a:lnTo>
                  <a:pt x="196" y="240"/>
                </a:lnTo>
                <a:cubicBezTo>
                  <a:pt x="182" y="240"/>
                  <a:pt x="169" y="234"/>
                  <a:pt x="160" y="223"/>
                </a:cubicBezTo>
                <a:cubicBezTo>
                  <a:pt x="150" y="212"/>
                  <a:pt x="147" y="198"/>
                  <a:pt x="149" y="184"/>
                </a:cubicBezTo>
                <a:lnTo>
                  <a:pt x="150" y="178"/>
                </a:lnTo>
                <a:lnTo>
                  <a:pt x="152" y="171"/>
                </a:lnTo>
                <a:lnTo>
                  <a:pt x="244" y="198"/>
                </a:lnTo>
                <a:lnTo>
                  <a:pt x="244" y="200"/>
                </a:lnTo>
                <a:lnTo>
                  <a:pt x="245" y="191"/>
                </a:lnTo>
                <a:lnTo>
                  <a:pt x="245" y="195"/>
                </a:lnTo>
                <a:lnTo>
                  <a:pt x="244" y="199"/>
                </a:lnTo>
                <a:cubicBezTo>
                  <a:pt x="244" y="201"/>
                  <a:pt x="243" y="204"/>
                  <a:pt x="243" y="206"/>
                </a:cubicBezTo>
                <a:lnTo>
                  <a:pt x="242" y="208"/>
                </a:lnTo>
                <a:cubicBezTo>
                  <a:pt x="235" y="230"/>
                  <a:pt x="212" y="244"/>
                  <a:pt x="189" y="240"/>
                </a:cubicBezTo>
                <a:cubicBezTo>
                  <a:pt x="166" y="236"/>
                  <a:pt x="148" y="216"/>
                  <a:pt x="148" y="192"/>
                </a:cubicBezTo>
                <a:lnTo>
                  <a:pt x="148" y="190"/>
                </a:lnTo>
                <a:lnTo>
                  <a:pt x="149" y="180"/>
                </a:lnTo>
                <a:lnTo>
                  <a:pt x="149" y="180"/>
                </a:lnTo>
                <a:lnTo>
                  <a:pt x="149" y="178"/>
                </a:lnTo>
                <a:cubicBezTo>
                  <a:pt x="149" y="151"/>
                  <a:pt x="170" y="130"/>
                  <a:pt x="197" y="130"/>
                </a:cubicBezTo>
                <a:cubicBezTo>
                  <a:pt x="223" y="130"/>
                  <a:pt x="245" y="151"/>
                  <a:pt x="245" y="178"/>
                </a:cubicBezTo>
                <a:lnTo>
                  <a:pt x="245" y="179"/>
                </a:lnTo>
                <a:lnTo>
                  <a:pt x="244" y="172"/>
                </a:lnTo>
                <a:lnTo>
                  <a:pt x="245" y="176"/>
                </a:lnTo>
                <a:cubicBezTo>
                  <a:pt x="245" y="178"/>
                  <a:pt x="245" y="180"/>
                  <a:pt x="245" y="182"/>
                </a:cubicBezTo>
                <a:lnTo>
                  <a:pt x="245" y="185"/>
                </a:lnTo>
                <a:lnTo>
                  <a:pt x="245" y="187"/>
                </a:lnTo>
                <a:cubicBezTo>
                  <a:pt x="245" y="214"/>
                  <a:pt x="224" y="235"/>
                  <a:pt x="197" y="235"/>
                </a:cubicBezTo>
                <a:cubicBezTo>
                  <a:pt x="171" y="235"/>
                  <a:pt x="149" y="214"/>
                  <a:pt x="149" y="187"/>
                </a:cubicBezTo>
                <a:lnTo>
                  <a:pt x="149" y="185"/>
                </a:lnTo>
                <a:lnTo>
                  <a:pt x="150" y="195"/>
                </a:lnTo>
                <a:lnTo>
                  <a:pt x="150" y="192"/>
                </a:lnTo>
                <a:lnTo>
                  <a:pt x="245" y="183"/>
                </a:lnTo>
                <a:lnTo>
                  <a:pt x="245" y="185"/>
                </a:lnTo>
                <a:lnTo>
                  <a:pt x="245" y="188"/>
                </a:lnTo>
                <a:lnTo>
                  <a:pt x="245" y="192"/>
                </a:lnTo>
                <a:lnTo>
                  <a:pt x="245" y="192"/>
                </a:lnTo>
                <a:cubicBezTo>
                  <a:pt x="245" y="219"/>
                  <a:pt x="223" y="240"/>
                  <a:pt x="197" y="240"/>
                </a:cubicBezTo>
                <a:cubicBezTo>
                  <a:pt x="170" y="240"/>
                  <a:pt x="149" y="219"/>
                  <a:pt x="149" y="192"/>
                </a:cubicBezTo>
                <a:lnTo>
                  <a:pt x="149" y="188"/>
                </a:lnTo>
                <a:lnTo>
                  <a:pt x="149" y="180"/>
                </a:lnTo>
                <a:lnTo>
                  <a:pt x="149" y="176"/>
                </a:lnTo>
                <a:lnTo>
                  <a:pt x="148" y="168"/>
                </a:lnTo>
                <a:cubicBezTo>
                  <a:pt x="148" y="143"/>
                  <a:pt x="168" y="122"/>
                  <a:pt x="193" y="121"/>
                </a:cubicBezTo>
                <a:cubicBezTo>
                  <a:pt x="218" y="119"/>
                  <a:pt x="240" y="137"/>
                  <a:pt x="244" y="162"/>
                </a:cubicBezTo>
                <a:lnTo>
                  <a:pt x="244" y="165"/>
                </a:lnTo>
                <a:cubicBezTo>
                  <a:pt x="245" y="167"/>
                  <a:pt x="245" y="170"/>
                  <a:pt x="245" y="172"/>
                </a:cubicBezTo>
                <a:lnTo>
                  <a:pt x="245" y="175"/>
                </a:lnTo>
                <a:lnTo>
                  <a:pt x="245" y="178"/>
                </a:lnTo>
                <a:lnTo>
                  <a:pt x="197" y="130"/>
                </a:lnTo>
                <a:lnTo>
                  <a:pt x="198" y="130"/>
                </a:lnTo>
                <a:lnTo>
                  <a:pt x="150" y="178"/>
                </a:lnTo>
                <a:lnTo>
                  <a:pt x="150" y="175"/>
                </a:lnTo>
                <a:lnTo>
                  <a:pt x="150" y="173"/>
                </a:lnTo>
                <a:lnTo>
                  <a:pt x="245" y="185"/>
                </a:lnTo>
                <a:lnTo>
                  <a:pt x="244" y="187"/>
                </a:lnTo>
                <a:lnTo>
                  <a:pt x="245" y="175"/>
                </a:lnTo>
                <a:lnTo>
                  <a:pt x="245" y="178"/>
                </a:lnTo>
                <a:lnTo>
                  <a:pt x="197" y="130"/>
                </a:lnTo>
                <a:lnTo>
                  <a:pt x="198" y="130"/>
                </a:lnTo>
                <a:lnTo>
                  <a:pt x="151" y="188"/>
                </a:lnTo>
                <a:lnTo>
                  <a:pt x="150" y="184"/>
                </a:lnTo>
                <a:cubicBezTo>
                  <a:pt x="149" y="179"/>
                  <a:pt x="149" y="174"/>
                  <a:pt x="149" y="169"/>
                </a:cubicBezTo>
                <a:lnTo>
                  <a:pt x="150" y="164"/>
                </a:lnTo>
                <a:lnTo>
                  <a:pt x="149" y="164"/>
                </a:lnTo>
                <a:lnTo>
                  <a:pt x="149" y="160"/>
                </a:lnTo>
                <a:cubicBezTo>
                  <a:pt x="149" y="155"/>
                  <a:pt x="150" y="150"/>
                  <a:pt x="152" y="145"/>
                </a:cubicBezTo>
                <a:lnTo>
                  <a:pt x="152" y="144"/>
                </a:lnTo>
                <a:cubicBezTo>
                  <a:pt x="160" y="122"/>
                  <a:pt x="181" y="109"/>
                  <a:pt x="203" y="111"/>
                </a:cubicBezTo>
                <a:cubicBezTo>
                  <a:pt x="226" y="114"/>
                  <a:pt x="243" y="132"/>
                  <a:pt x="246" y="154"/>
                </a:cubicBezTo>
                <a:lnTo>
                  <a:pt x="246" y="159"/>
                </a:lnTo>
                <a:lnTo>
                  <a:pt x="246" y="158"/>
                </a:lnTo>
                <a:lnTo>
                  <a:pt x="151" y="168"/>
                </a:lnTo>
                <a:lnTo>
                  <a:pt x="151" y="167"/>
                </a:lnTo>
                <a:lnTo>
                  <a:pt x="151" y="164"/>
                </a:lnTo>
                <a:cubicBezTo>
                  <a:pt x="151" y="161"/>
                  <a:pt x="152" y="159"/>
                  <a:pt x="152" y="156"/>
                </a:cubicBezTo>
                <a:lnTo>
                  <a:pt x="153" y="153"/>
                </a:lnTo>
                <a:lnTo>
                  <a:pt x="152" y="161"/>
                </a:lnTo>
                <a:lnTo>
                  <a:pt x="152" y="159"/>
                </a:lnTo>
                <a:cubicBezTo>
                  <a:pt x="152" y="132"/>
                  <a:pt x="173" y="111"/>
                  <a:pt x="200" y="111"/>
                </a:cubicBezTo>
                <a:cubicBezTo>
                  <a:pt x="226" y="111"/>
                  <a:pt x="248" y="132"/>
                  <a:pt x="248" y="159"/>
                </a:cubicBezTo>
                <a:lnTo>
                  <a:pt x="248" y="161"/>
                </a:lnTo>
                <a:lnTo>
                  <a:pt x="248" y="164"/>
                </a:lnTo>
                <a:lnTo>
                  <a:pt x="248" y="167"/>
                </a:lnTo>
                <a:lnTo>
                  <a:pt x="243" y="146"/>
                </a:lnTo>
                <a:lnTo>
                  <a:pt x="243" y="147"/>
                </a:lnTo>
                <a:lnTo>
                  <a:pt x="152" y="168"/>
                </a:lnTo>
                <a:lnTo>
                  <a:pt x="152" y="166"/>
                </a:lnTo>
                <a:lnTo>
                  <a:pt x="152" y="161"/>
                </a:lnTo>
                <a:lnTo>
                  <a:pt x="152" y="157"/>
                </a:lnTo>
                <a:lnTo>
                  <a:pt x="152" y="154"/>
                </a:lnTo>
                <a:cubicBezTo>
                  <a:pt x="152" y="128"/>
                  <a:pt x="174" y="106"/>
                  <a:pt x="200" y="106"/>
                </a:cubicBezTo>
                <a:cubicBezTo>
                  <a:pt x="227" y="106"/>
                  <a:pt x="248" y="128"/>
                  <a:pt x="248" y="154"/>
                </a:cubicBezTo>
                <a:lnTo>
                  <a:pt x="248" y="155"/>
                </a:lnTo>
                <a:lnTo>
                  <a:pt x="248" y="159"/>
                </a:lnTo>
                <a:lnTo>
                  <a:pt x="248" y="162"/>
                </a:lnTo>
                <a:lnTo>
                  <a:pt x="248" y="164"/>
                </a:lnTo>
                <a:lnTo>
                  <a:pt x="154" y="152"/>
                </a:lnTo>
                <a:lnTo>
                  <a:pt x="155" y="148"/>
                </a:lnTo>
                <a:lnTo>
                  <a:pt x="154" y="156"/>
                </a:lnTo>
                <a:lnTo>
                  <a:pt x="154" y="150"/>
                </a:lnTo>
                <a:lnTo>
                  <a:pt x="154" y="149"/>
                </a:lnTo>
                <a:lnTo>
                  <a:pt x="154" y="145"/>
                </a:lnTo>
                <a:cubicBezTo>
                  <a:pt x="154" y="138"/>
                  <a:pt x="156" y="130"/>
                  <a:pt x="159" y="124"/>
                </a:cubicBezTo>
                <a:lnTo>
                  <a:pt x="162" y="119"/>
                </a:lnTo>
                <a:cubicBezTo>
                  <a:pt x="170" y="102"/>
                  <a:pt x="186" y="92"/>
                  <a:pt x="204" y="92"/>
                </a:cubicBezTo>
                <a:lnTo>
                  <a:pt x="205" y="92"/>
                </a:lnTo>
                <a:lnTo>
                  <a:pt x="159" y="125"/>
                </a:lnTo>
                <a:lnTo>
                  <a:pt x="161" y="120"/>
                </a:lnTo>
                <a:lnTo>
                  <a:pt x="164" y="113"/>
                </a:lnTo>
                <a:cubicBezTo>
                  <a:pt x="171" y="94"/>
                  <a:pt x="189" y="82"/>
                  <a:pt x="208" y="82"/>
                </a:cubicBezTo>
                <a:lnTo>
                  <a:pt x="209" y="82"/>
                </a:lnTo>
                <a:cubicBezTo>
                  <a:pt x="236" y="82"/>
                  <a:pt x="257" y="104"/>
                  <a:pt x="257" y="130"/>
                </a:cubicBezTo>
                <a:cubicBezTo>
                  <a:pt x="257" y="157"/>
                  <a:pt x="236" y="178"/>
                  <a:pt x="209" y="178"/>
                </a:cubicBezTo>
                <a:lnTo>
                  <a:pt x="209" y="178"/>
                </a:lnTo>
                <a:cubicBezTo>
                  <a:pt x="195" y="178"/>
                  <a:pt x="181" y="172"/>
                  <a:pt x="172" y="161"/>
                </a:cubicBezTo>
                <a:cubicBezTo>
                  <a:pt x="163" y="150"/>
                  <a:pt x="159" y="136"/>
                  <a:pt x="162" y="122"/>
                </a:cubicBezTo>
                <a:lnTo>
                  <a:pt x="163" y="116"/>
                </a:lnTo>
                <a:lnTo>
                  <a:pt x="163" y="114"/>
                </a:lnTo>
                <a:cubicBezTo>
                  <a:pt x="164" y="109"/>
                  <a:pt x="165" y="105"/>
                  <a:pt x="168" y="101"/>
                </a:cubicBezTo>
                <a:lnTo>
                  <a:pt x="168" y="100"/>
                </a:lnTo>
                <a:cubicBezTo>
                  <a:pt x="178" y="80"/>
                  <a:pt x="200" y="69"/>
                  <a:pt x="222" y="74"/>
                </a:cubicBezTo>
                <a:cubicBezTo>
                  <a:pt x="244" y="79"/>
                  <a:pt x="259" y="99"/>
                  <a:pt x="259" y="121"/>
                </a:cubicBezTo>
                <a:lnTo>
                  <a:pt x="259" y="123"/>
                </a:lnTo>
                <a:lnTo>
                  <a:pt x="259" y="128"/>
                </a:lnTo>
                <a:lnTo>
                  <a:pt x="259" y="132"/>
                </a:lnTo>
                <a:lnTo>
                  <a:pt x="258" y="125"/>
                </a:lnTo>
                <a:lnTo>
                  <a:pt x="259" y="128"/>
                </a:lnTo>
                <a:lnTo>
                  <a:pt x="169" y="114"/>
                </a:lnTo>
                <a:lnTo>
                  <a:pt x="169" y="113"/>
                </a:lnTo>
                <a:lnTo>
                  <a:pt x="164" y="134"/>
                </a:lnTo>
                <a:lnTo>
                  <a:pt x="164" y="130"/>
                </a:lnTo>
                <a:lnTo>
                  <a:pt x="164" y="125"/>
                </a:lnTo>
                <a:lnTo>
                  <a:pt x="164" y="126"/>
                </a:lnTo>
                <a:lnTo>
                  <a:pt x="164" y="131"/>
                </a:lnTo>
                <a:lnTo>
                  <a:pt x="163" y="126"/>
                </a:lnTo>
                <a:cubicBezTo>
                  <a:pt x="161" y="112"/>
                  <a:pt x="164" y="97"/>
                  <a:pt x="173" y="86"/>
                </a:cubicBezTo>
                <a:cubicBezTo>
                  <a:pt x="182" y="75"/>
                  <a:pt x="196" y="68"/>
                  <a:pt x="210" y="68"/>
                </a:cubicBezTo>
                <a:lnTo>
                  <a:pt x="211" y="68"/>
                </a:lnTo>
                <a:lnTo>
                  <a:pt x="163" y="116"/>
                </a:lnTo>
                <a:lnTo>
                  <a:pt x="163" y="111"/>
                </a:lnTo>
                <a:lnTo>
                  <a:pt x="164" y="119"/>
                </a:lnTo>
                <a:lnTo>
                  <a:pt x="163" y="116"/>
                </a:lnTo>
                <a:cubicBezTo>
                  <a:pt x="163" y="114"/>
                  <a:pt x="162" y="111"/>
                  <a:pt x="162" y="108"/>
                </a:cubicBezTo>
                <a:lnTo>
                  <a:pt x="162" y="107"/>
                </a:lnTo>
                <a:cubicBezTo>
                  <a:pt x="162" y="83"/>
                  <a:pt x="181" y="62"/>
                  <a:pt x="205" y="59"/>
                </a:cubicBezTo>
                <a:cubicBezTo>
                  <a:pt x="229" y="56"/>
                  <a:pt x="251" y="72"/>
                  <a:pt x="257" y="95"/>
                </a:cubicBezTo>
                <a:lnTo>
                  <a:pt x="258" y="97"/>
                </a:lnTo>
                <a:lnTo>
                  <a:pt x="259" y="102"/>
                </a:lnTo>
                <a:cubicBezTo>
                  <a:pt x="261" y="116"/>
                  <a:pt x="258" y="131"/>
                  <a:pt x="249" y="142"/>
                </a:cubicBezTo>
                <a:cubicBezTo>
                  <a:pt x="239" y="153"/>
                  <a:pt x="226" y="159"/>
                  <a:pt x="211" y="159"/>
                </a:cubicBezTo>
                <a:lnTo>
                  <a:pt x="211" y="159"/>
                </a:lnTo>
                <a:cubicBezTo>
                  <a:pt x="196" y="159"/>
                  <a:pt x="183" y="153"/>
                  <a:pt x="174" y="142"/>
                </a:cubicBezTo>
                <a:cubicBezTo>
                  <a:pt x="164" y="130"/>
                  <a:pt x="161" y="115"/>
                  <a:pt x="164" y="101"/>
                </a:cubicBezTo>
                <a:lnTo>
                  <a:pt x="165" y="97"/>
                </a:lnTo>
                <a:lnTo>
                  <a:pt x="164" y="107"/>
                </a:lnTo>
                <a:lnTo>
                  <a:pt x="164" y="102"/>
                </a:lnTo>
                <a:lnTo>
                  <a:pt x="164" y="97"/>
                </a:lnTo>
                <a:cubicBezTo>
                  <a:pt x="164" y="71"/>
                  <a:pt x="185" y="49"/>
                  <a:pt x="212" y="49"/>
                </a:cubicBezTo>
                <a:lnTo>
                  <a:pt x="212" y="49"/>
                </a:lnTo>
                <a:cubicBezTo>
                  <a:pt x="239" y="49"/>
                  <a:pt x="260" y="71"/>
                  <a:pt x="260" y="97"/>
                </a:cubicBezTo>
                <a:lnTo>
                  <a:pt x="260" y="100"/>
                </a:lnTo>
                <a:lnTo>
                  <a:pt x="260" y="102"/>
                </a:lnTo>
                <a:cubicBezTo>
                  <a:pt x="260" y="128"/>
                  <a:pt x="239" y="150"/>
                  <a:pt x="212" y="150"/>
                </a:cubicBezTo>
                <a:cubicBezTo>
                  <a:pt x="186" y="150"/>
                  <a:pt x="164" y="128"/>
                  <a:pt x="164" y="102"/>
                </a:cubicBezTo>
                <a:lnTo>
                  <a:pt x="164" y="100"/>
                </a:lnTo>
                <a:cubicBezTo>
                  <a:pt x="164" y="98"/>
                  <a:pt x="165" y="95"/>
                  <a:pt x="165" y="93"/>
                </a:cubicBezTo>
                <a:lnTo>
                  <a:pt x="165" y="90"/>
                </a:lnTo>
                <a:lnTo>
                  <a:pt x="165" y="96"/>
                </a:lnTo>
                <a:lnTo>
                  <a:pt x="165" y="93"/>
                </a:lnTo>
                <a:lnTo>
                  <a:pt x="165" y="92"/>
                </a:lnTo>
                <a:cubicBezTo>
                  <a:pt x="165" y="66"/>
                  <a:pt x="186" y="44"/>
                  <a:pt x="213" y="44"/>
                </a:cubicBezTo>
                <a:cubicBezTo>
                  <a:pt x="239" y="44"/>
                  <a:pt x="261" y="66"/>
                  <a:pt x="261" y="92"/>
                </a:cubicBezTo>
                <a:lnTo>
                  <a:pt x="261" y="95"/>
                </a:lnTo>
                <a:lnTo>
                  <a:pt x="260" y="105"/>
                </a:lnTo>
                <a:lnTo>
                  <a:pt x="260" y="105"/>
                </a:lnTo>
                <a:cubicBezTo>
                  <a:pt x="260" y="109"/>
                  <a:pt x="260" y="113"/>
                  <a:pt x="259" y="117"/>
                </a:cubicBezTo>
                <a:lnTo>
                  <a:pt x="259" y="119"/>
                </a:lnTo>
                <a:cubicBezTo>
                  <a:pt x="253" y="142"/>
                  <a:pt x="230" y="158"/>
                  <a:pt x="206" y="155"/>
                </a:cubicBezTo>
                <a:cubicBezTo>
                  <a:pt x="182" y="152"/>
                  <a:pt x="164" y="131"/>
                  <a:pt x="164" y="107"/>
                </a:cubicBezTo>
                <a:lnTo>
                  <a:pt x="164" y="105"/>
                </a:lnTo>
                <a:lnTo>
                  <a:pt x="165" y="95"/>
                </a:lnTo>
                <a:lnTo>
                  <a:pt x="164" y="96"/>
                </a:lnTo>
                <a:lnTo>
                  <a:pt x="164" y="92"/>
                </a:lnTo>
                <a:cubicBezTo>
                  <a:pt x="164" y="86"/>
                  <a:pt x="166" y="80"/>
                  <a:pt x="168" y="75"/>
                </a:cubicBezTo>
                <a:lnTo>
                  <a:pt x="169" y="72"/>
                </a:lnTo>
                <a:lnTo>
                  <a:pt x="172" y="67"/>
                </a:lnTo>
                <a:lnTo>
                  <a:pt x="214" y="136"/>
                </a:lnTo>
                <a:lnTo>
                  <a:pt x="213" y="136"/>
                </a:lnTo>
                <a:lnTo>
                  <a:pt x="261" y="93"/>
                </a:lnTo>
                <a:lnTo>
                  <a:pt x="261" y="98"/>
                </a:lnTo>
                <a:lnTo>
                  <a:pt x="261" y="88"/>
                </a:lnTo>
                <a:lnTo>
                  <a:pt x="261" y="93"/>
                </a:lnTo>
                <a:lnTo>
                  <a:pt x="213" y="49"/>
                </a:lnTo>
                <a:lnTo>
                  <a:pt x="214" y="49"/>
                </a:lnTo>
                <a:lnTo>
                  <a:pt x="166" y="97"/>
                </a:lnTo>
                <a:lnTo>
                  <a:pt x="166" y="93"/>
                </a:lnTo>
                <a:lnTo>
                  <a:pt x="166" y="87"/>
                </a:lnTo>
                <a:lnTo>
                  <a:pt x="166" y="82"/>
                </a:lnTo>
                <a:cubicBezTo>
                  <a:pt x="166" y="80"/>
                  <a:pt x="166" y="77"/>
                  <a:pt x="166" y="75"/>
                </a:cubicBezTo>
                <a:lnTo>
                  <a:pt x="167" y="72"/>
                </a:lnTo>
                <a:cubicBezTo>
                  <a:pt x="171" y="47"/>
                  <a:pt x="193" y="29"/>
                  <a:pt x="218" y="31"/>
                </a:cubicBezTo>
                <a:cubicBezTo>
                  <a:pt x="243" y="32"/>
                  <a:pt x="262" y="53"/>
                  <a:pt x="262" y="78"/>
                </a:cubicBezTo>
                <a:lnTo>
                  <a:pt x="262" y="79"/>
                </a:lnTo>
                <a:lnTo>
                  <a:pt x="262" y="73"/>
                </a:lnTo>
                <a:lnTo>
                  <a:pt x="262" y="76"/>
                </a:lnTo>
                <a:lnTo>
                  <a:pt x="263" y="81"/>
                </a:lnTo>
                <a:lnTo>
                  <a:pt x="263" y="88"/>
                </a:lnTo>
                <a:lnTo>
                  <a:pt x="168" y="82"/>
                </a:lnTo>
                <a:lnTo>
                  <a:pt x="168" y="78"/>
                </a:lnTo>
                <a:lnTo>
                  <a:pt x="168" y="78"/>
                </a:lnTo>
                <a:lnTo>
                  <a:pt x="168" y="72"/>
                </a:lnTo>
                <a:lnTo>
                  <a:pt x="168" y="69"/>
                </a:lnTo>
                <a:cubicBezTo>
                  <a:pt x="168" y="42"/>
                  <a:pt x="189" y="21"/>
                  <a:pt x="216" y="21"/>
                </a:cubicBezTo>
                <a:cubicBezTo>
                  <a:pt x="242" y="21"/>
                  <a:pt x="264" y="42"/>
                  <a:pt x="264" y="69"/>
                </a:cubicBezTo>
                <a:lnTo>
                  <a:pt x="264" y="71"/>
                </a:lnTo>
                <a:lnTo>
                  <a:pt x="264" y="75"/>
                </a:lnTo>
                <a:lnTo>
                  <a:pt x="263" y="85"/>
                </a:lnTo>
                <a:lnTo>
                  <a:pt x="263" y="83"/>
                </a:lnTo>
                <a:cubicBezTo>
                  <a:pt x="263" y="109"/>
                  <a:pt x="242" y="131"/>
                  <a:pt x="215" y="131"/>
                </a:cubicBezTo>
                <a:cubicBezTo>
                  <a:pt x="189" y="131"/>
                  <a:pt x="167" y="109"/>
                  <a:pt x="167" y="83"/>
                </a:cubicBezTo>
                <a:lnTo>
                  <a:pt x="167" y="81"/>
                </a:lnTo>
                <a:lnTo>
                  <a:pt x="168" y="71"/>
                </a:lnTo>
                <a:lnTo>
                  <a:pt x="169" y="67"/>
                </a:lnTo>
                <a:lnTo>
                  <a:pt x="168" y="69"/>
                </a:lnTo>
                <a:lnTo>
                  <a:pt x="216" y="117"/>
                </a:lnTo>
                <a:lnTo>
                  <a:pt x="216" y="117"/>
                </a:lnTo>
                <a:lnTo>
                  <a:pt x="263" y="60"/>
                </a:lnTo>
                <a:lnTo>
                  <a:pt x="264" y="62"/>
                </a:lnTo>
                <a:cubicBezTo>
                  <a:pt x="264" y="65"/>
                  <a:pt x="264" y="68"/>
                  <a:pt x="264" y="71"/>
                </a:cubicBezTo>
                <a:lnTo>
                  <a:pt x="264" y="73"/>
                </a:lnTo>
                <a:cubicBezTo>
                  <a:pt x="264" y="100"/>
                  <a:pt x="243" y="121"/>
                  <a:pt x="216" y="121"/>
                </a:cubicBezTo>
                <a:cubicBezTo>
                  <a:pt x="190" y="121"/>
                  <a:pt x="168" y="100"/>
                  <a:pt x="168" y="73"/>
                </a:cubicBezTo>
                <a:lnTo>
                  <a:pt x="168" y="71"/>
                </a:lnTo>
                <a:lnTo>
                  <a:pt x="168" y="69"/>
                </a:lnTo>
                <a:cubicBezTo>
                  <a:pt x="168" y="42"/>
                  <a:pt x="190" y="21"/>
                  <a:pt x="216" y="21"/>
                </a:cubicBezTo>
                <a:cubicBezTo>
                  <a:pt x="243" y="21"/>
                  <a:pt x="264" y="42"/>
                  <a:pt x="264" y="69"/>
                </a:cubicBezTo>
                <a:lnTo>
                  <a:pt x="264" y="71"/>
                </a:lnTo>
                <a:lnTo>
                  <a:pt x="264" y="73"/>
                </a:lnTo>
                <a:cubicBezTo>
                  <a:pt x="264" y="100"/>
                  <a:pt x="243" y="121"/>
                  <a:pt x="216" y="121"/>
                </a:cubicBezTo>
                <a:lnTo>
                  <a:pt x="215" y="121"/>
                </a:lnTo>
                <a:cubicBezTo>
                  <a:pt x="189" y="121"/>
                  <a:pt x="167" y="100"/>
                  <a:pt x="167" y="73"/>
                </a:cubicBezTo>
                <a:lnTo>
                  <a:pt x="167" y="66"/>
                </a:lnTo>
                <a:lnTo>
                  <a:pt x="167" y="59"/>
                </a:lnTo>
                <a:cubicBezTo>
                  <a:pt x="167" y="33"/>
                  <a:pt x="189" y="11"/>
                  <a:pt x="215" y="11"/>
                </a:cubicBezTo>
                <a:lnTo>
                  <a:pt x="216" y="11"/>
                </a:lnTo>
                <a:cubicBezTo>
                  <a:pt x="242" y="11"/>
                  <a:pt x="264" y="33"/>
                  <a:pt x="264" y="59"/>
                </a:cubicBezTo>
                <a:lnTo>
                  <a:pt x="264" y="62"/>
                </a:lnTo>
                <a:lnTo>
                  <a:pt x="264" y="64"/>
                </a:lnTo>
                <a:cubicBezTo>
                  <a:pt x="264" y="88"/>
                  <a:pt x="247" y="108"/>
                  <a:pt x="224" y="111"/>
                </a:cubicBezTo>
                <a:cubicBezTo>
                  <a:pt x="200" y="115"/>
                  <a:pt x="178" y="101"/>
                  <a:pt x="170" y="79"/>
                </a:cubicBezTo>
                <a:lnTo>
                  <a:pt x="170" y="78"/>
                </a:lnTo>
                <a:cubicBezTo>
                  <a:pt x="168" y="73"/>
                  <a:pt x="167" y="68"/>
                  <a:pt x="167" y="62"/>
                </a:cubicBezTo>
                <a:lnTo>
                  <a:pt x="167" y="59"/>
                </a:lnTo>
                <a:lnTo>
                  <a:pt x="168" y="50"/>
                </a:lnTo>
                <a:lnTo>
                  <a:pt x="168" y="50"/>
                </a:lnTo>
                <a:cubicBezTo>
                  <a:pt x="168" y="25"/>
                  <a:pt x="188" y="4"/>
                  <a:pt x="213" y="2"/>
                </a:cubicBezTo>
                <a:cubicBezTo>
                  <a:pt x="238" y="0"/>
                  <a:pt x="260" y="19"/>
                  <a:pt x="264" y="44"/>
                </a:cubicBezTo>
                <a:lnTo>
                  <a:pt x="264" y="48"/>
                </a:lnTo>
                <a:lnTo>
                  <a:pt x="264" y="59"/>
                </a:lnTo>
                <a:cubicBezTo>
                  <a:pt x="264" y="64"/>
                  <a:pt x="264" y="68"/>
                  <a:pt x="263" y="73"/>
                </a:cubicBezTo>
                <a:lnTo>
                  <a:pt x="262" y="76"/>
                </a:lnTo>
                <a:cubicBezTo>
                  <a:pt x="259" y="84"/>
                  <a:pt x="255" y="91"/>
                  <a:pt x="249" y="97"/>
                </a:cubicBezTo>
                <a:lnTo>
                  <a:pt x="248" y="98"/>
                </a:lnTo>
                <a:cubicBezTo>
                  <a:pt x="233" y="113"/>
                  <a:pt x="210" y="116"/>
                  <a:pt x="191" y="106"/>
                </a:cubicBezTo>
                <a:cubicBezTo>
                  <a:pt x="173" y="96"/>
                  <a:pt x="163" y="74"/>
                  <a:pt x="168" y="54"/>
                </a:cubicBezTo>
                <a:lnTo>
                  <a:pt x="169" y="49"/>
                </a:lnTo>
                <a:lnTo>
                  <a:pt x="169" y="45"/>
                </a:lnTo>
                <a:cubicBezTo>
                  <a:pt x="174" y="21"/>
                  <a:pt x="197" y="4"/>
                  <a:pt x="221" y="7"/>
                </a:cubicBezTo>
                <a:cubicBezTo>
                  <a:pt x="246" y="9"/>
                  <a:pt x="264" y="30"/>
                  <a:pt x="264" y="54"/>
                </a:cubicBezTo>
                <a:lnTo>
                  <a:pt x="264" y="56"/>
                </a:lnTo>
                <a:cubicBezTo>
                  <a:pt x="264" y="58"/>
                  <a:pt x="264" y="61"/>
                  <a:pt x="264" y="63"/>
                </a:cubicBezTo>
                <a:lnTo>
                  <a:pt x="263" y="66"/>
                </a:lnTo>
                <a:lnTo>
                  <a:pt x="264" y="59"/>
                </a:lnTo>
                <a:lnTo>
                  <a:pt x="264" y="63"/>
                </a:lnTo>
                <a:cubicBezTo>
                  <a:pt x="264" y="68"/>
                  <a:pt x="263" y="73"/>
                  <a:pt x="262" y="78"/>
                </a:cubicBezTo>
                <a:lnTo>
                  <a:pt x="261" y="80"/>
                </a:lnTo>
                <a:cubicBezTo>
                  <a:pt x="254" y="102"/>
                  <a:pt x="231" y="116"/>
                  <a:pt x="208" y="112"/>
                </a:cubicBezTo>
                <a:cubicBezTo>
                  <a:pt x="185" y="108"/>
                  <a:pt x="167" y="88"/>
                  <a:pt x="167" y="64"/>
                </a:cubicBezTo>
                <a:lnTo>
                  <a:pt x="167" y="64"/>
                </a:lnTo>
                <a:cubicBezTo>
                  <a:pt x="167" y="37"/>
                  <a:pt x="189" y="16"/>
                  <a:pt x="215" y="16"/>
                </a:cubicBezTo>
                <a:cubicBezTo>
                  <a:pt x="242" y="16"/>
                  <a:pt x="263" y="37"/>
                  <a:pt x="263" y="64"/>
                </a:cubicBezTo>
                <a:lnTo>
                  <a:pt x="263" y="64"/>
                </a:lnTo>
                <a:lnTo>
                  <a:pt x="170" y="49"/>
                </a:lnTo>
                <a:lnTo>
                  <a:pt x="170" y="48"/>
                </a:lnTo>
                <a:lnTo>
                  <a:pt x="168" y="63"/>
                </a:lnTo>
                <a:lnTo>
                  <a:pt x="168" y="59"/>
                </a:lnTo>
                <a:cubicBezTo>
                  <a:pt x="168" y="57"/>
                  <a:pt x="168" y="55"/>
                  <a:pt x="168" y="53"/>
                </a:cubicBezTo>
                <a:lnTo>
                  <a:pt x="169" y="49"/>
                </a:lnTo>
                <a:lnTo>
                  <a:pt x="168" y="56"/>
                </a:lnTo>
                <a:lnTo>
                  <a:pt x="168" y="54"/>
                </a:lnTo>
                <a:lnTo>
                  <a:pt x="264" y="64"/>
                </a:lnTo>
                <a:lnTo>
                  <a:pt x="262" y="70"/>
                </a:lnTo>
                <a:lnTo>
                  <a:pt x="261" y="74"/>
                </a:lnTo>
                <a:lnTo>
                  <a:pt x="181" y="30"/>
                </a:lnTo>
                <a:lnTo>
                  <a:pt x="182" y="29"/>
                </a:lnTo>
                <a:lnTo>
                  <a:pt x="169" y="50"/>
                </a:lnTo>
                <a:lnTo>
                  <a:pt x="170" y="46"/>
                </a:lnTo>
                <a:lnTo>
                  <a:pt x="168" y="59"/>
                </a:lnTo>
                <a:lnTo>
                  <a:pt x="169" y="60"/>
                </a:lnTo>
                <a:lnTo>
                  <a:pt x="168" y="56"/>
                </a:lnTo>
                <a:lnTo>
                  <a:pt x="264" y="50"/>
                </a:lnTo>
                <a:lnTo>
                  <a:pt x="264" y="58"/>
                </a:lnTo>
                <a:lnTo>
                  <a:pt x="263" y="59"/>
                </a:lnTo>
                <a:lnTo>
                  <a:pt x="263" y="62"/>
                </a:lnTo>
                <a:lnTo>
                  <a:pt x="261" y="47"/>
                </a:lnTo>
                <a:lnTo>
                  <a:pt x="262" y="49"/>
                </a:lnTo>
                <a:lnTo>
                  <a:pt x="168" y="64"/>
                </a:lnTo>
                <a:lnTo>
                  <a:pt x="168" y="62"/>
                </a:lnTo>
                <a:lnTo>
                  <a:pt x="168" y="59"/>
                </a:lnTo>
                <a:lnTo>
                  <a:pt x="216" y="107"/>
                </a:lnTo>
                <a:lnTo>
                  <a:pt x="215" y="107"/>
                </a:lnTo>
                <a:lnTo>
                  <a:pt x="263" y="59"/>
                </a:lnTo>
                <a:lnTo>
                  <a:pt x="263" y="66"/>
                </a:lnTo>
                <a:lnTo>
                  <a:pt x="263" y="73"/>
                </a:lnTo>
                <a:lnTo>
                  <a:pt x="215" y="25"/>
                </a:lnTo>
                <a:lnTo>
                  <a:pt x="216" y="25"/>
                </a:lnTo>
                <a:lnTo>
                  <a:pt x="168" y="73"/>
                </a:lnTo>
                <a:lnTo>
                  <a:pt x="168" y="71"/>
                </a:lnTo>
                <a:lnTo>
                  <a:pt x="168" y="69"/>
                </a:lnTo>
                <a:lnTo>
                  <a:pt x="264" y="69"/>
                </a:lnTo>
                <a:lnTo>
                  <a:pt x="264" y="71"/>
                </a:lnTo>
                <a:lnTo>
                  <a:pt x="264" y="73"/>
                </a:lnTo>
                <a:lnTo>
                  <a:pt x="168" y="73"/>
                </a:lnTo>
                <a:lnTo>
                  <a:pt x="168" y="71"/>
                </a:lnTo>
                <a:lnTo>
                  <a:pt x="169" y="81"/>
                </a:lnTo>
                <a:lnTo>
                  <a:pt x="169" y="78"/>
                </a:lnTo>
                <a:cubicBezTo>
                  <a:pt x="166" y="64"/>
                  <a:pt x="170" y="50"/>
                  <a:pt x="179" y="39"/>
                </a:cubicBezTo>
                <a:cubicBezTo>
                  <a:pt x="188" y="27"/>
                  <a:pt x="202" y="21"/>
                  <a:pt x="216" y="21"/>
                </a:cubicBezTo>
                <a:lnTo>
                  <a:pt x="216" y="21"/>
                </a:lnTo>
                <a:cubicBezTo>
                  <a:pt x="243" y="21"/>
                  <a:pt x="264" y="42"/>
                  <a:pt x="264" y="69"/>
                </a:cubicBezTo>
                <a:lnTo>
                  <a:pt x="264" y="77"/>
                </a:lnTo>
                <a:lnTo>
                  <a:pt x="264" y="83"/>
                </a:lnTo>
                <a:lnTo>
                  <a:pt x="263" y="81"/>
                </a:lnTo>
                <a:lnTo>
                  <a:pt x="263" y="83"/>
                </a:lnTo>
                <a:lnTo>
                  <a:pt x="167" y="83"/>
                </a:lnTo>
                <a:lnTo>
                  <a:pt x="168" y="76"/>
                </a:lnTo>
                <a:lnTo>
                  <a:pt x="168" y="75"/>
                </a:lnTo>
                <a:lnTo>
                  <a:pt x="168" y="71"/>
                </a:lnTo>
                <a:lnTo>
                  <a:pt x="168" y="69"/>
                </a:lnTo>
                <a:lnTo>
                  <a:pt x="264" y="69"/>
                </a:lnTo>
                <a:lnTo>
                  <a:pt x="264" y="72"/>
                </a:lnTo>
                <a:lnTo>
                  <a:pt x="264" y="78"/>
                </a:lnTo>
                <a:lnTo>
                  <a:pt x="264" y="90"/>
                </a:lnTo>
                <a:lnTo>
                  <a:pt x="263" y="94"/>
                </a:lnTo>
                <a:cubicBezTo>
                  <a:pt x="260" y="119"/>
                  <a:pt x="238" y="137"/>
                  <a:pt x="212" y="136"/>
                </a:cubicBezTo>
                <a:cubicBezTo>
                  <a:pt x="187" y="134"/>
                  <a:pt x="167" y="113"/>
                  <a:pt x="167" y="88"/>
                </a:cubicBezTo>
                <a:lnTo>
                  <a:pt x="168" y="93"/>
                </a:lnTo>
                <a:lnTo>
                  <a:pt x="167" y="90"/>
                </a:lnTo>
                <a:lnTo>
                  <a:pt x="167" y="86"/>
                </a:lnTo>
                <a:cubicBezTo>
                  <a:pt x="167" y="84"/>
                  <a:pt x="166" y="82"/>
                  <a:pt x="166" y="79"/>
                </a:cubicBezTo>
                <a:lnTo>
                  <a:pt x="166" y="78"/>
                </a:lnTo>
                <a:lnTo>
                  <a:pt x="262" y="85"/>
                </a:lnTo>
                <a:lnTo>
                  <a:pt x="261" y="89"/>
                </a:lnTo>
                <a:lnTo>
                  <a:pt x="262" y="82"/>
                </a:lnTo>
                <a:lnTo>
                  <a:pt x="262" y="87"/>
                </a:lnTo>
                <a:lnTo>
                  <a:pt x="262" y="93"/>
                </a:lnTo>
                <a:lnTo>
                  <a:pt x="262" y="97"/>
                </a:lnTo>
                <a:cubicBezTo>
                  <a:pt x="262" y="124"/>
                  <a:pt x="240" y="145"/>
                  <a:pt x="214" y="145"/>
                </a:cubicBezTo>
                <a:lnTo>
                  <a:pt x="213" y="145"/>
                </a:lnTo>
                <a:cubicBezTo>
                  <a:pt x="189" y="145"/>
                  <a:pt x="168" y="127"/>
                  <a:pt x="166" y="102"/>
                </a:cubicBezTo>
                <a:lnTo>
                  <a:pt x="165" y="97"/>
                </a:lnTo>
                <a:cubicBezTo>
                  <a:pt x="165" y="94"/>
                  <a:pt x="165" y="91"/>
                  <a:pt x="165" y="87"/>
                </a:cubicBezTo>
                <a:lnTo>
                  <a:pt x="166" y="83"/>
                </a:lnTo>
                <a:cubicBezTo>
                  <a:pt x="168" y="58"/>
                  <a:pt x="189" y="40"/>
                  <a:pt x="213" y="40"/>
                </a:cubicBezTo>
                <a:lnTo>
                  <a:pt x="214" y="40"/>
                </a:lnTo>
                <a:cubicBezTo>
                  <a:pt x="231" y="40"/>
                  <a:pt x="247" y="49"/>
                  <a:pt x="255" y="63"/>
                </a:cubicBezTo>
                <a:cubicBezTo>
                  <a:pt x="264" y="77"/>
                  <a:pt x="265" y="95"/>
                  <a:pt x="257" y="109"/>
                </a:cubicBezTo>
                <a:lnTo>
                  <a:pt x="258" y="108"/>
                </a:lnTo>
                <a:lnTo>
                  <a:pt x="257" y="110"/>
                </a:lnTo>
                <a:lnTo>
                  <a:pt x="260" y="92"/>
                </a:lnTo>
                <a:lnTo>
                  <a:pt x="260" y="96"/>
                </a:lnTo>
                <a:lnTo>
                  <a:pt x="260" y="106"/>
                </a:lnTo>
                <a:lnTo>
                  <a:pt x="260" y="105"/>
                </a:lnTo>
                <a:lnTo>
                  <a:pt x="260" y="107"/>
                </a:lnTo>
                <a:lnTo>
                  <a:pt x="165" y="95"/>
                </a:lnTo>
                <a:lnTo>
                  <a:pt x="166" y="93"/>
                </a:lnTo>
                <a:lnTo>
                  <a:pt x="164" y="105"/>
                </a:lnTo>
                <a:lnTo>
                  <a:pt x="165" y="95"/>
                </a:lnTo>
                <a:lnTo>
                  <a:pt x="165" y="95"/>
                </a:lnTo>
                <a:lnTo>
                  <a:pt x="165" y="92"/>
                </a:lnTo>
                <a:lnTo>
                  <a:pt x="261" y="92"/>
                </a:lnTo>
                <a:lnTo>
                  <a:pt x="261" y="93"/>
                </a:lnTo>
                <a:lnTo>
                  <a:pt x="261" y="96"/>
                </a:lnTo>
                <a:cubicBezTo>
                  <a:pt x="261" y="99"/>
                  <a:pt x="261" y="101"/>
                  <a:pt x="260" y="103"/>
                </a:cubicBezTo>
                <a:lnTo>
                  <a:pt x="260" y="107"/>
                </a:lnTo>
                <a:lnTo>
                  <a:pt x="260" y="100"/>
                </a:lnTo>
                <a:lnTo>
                  <a:pt x="260" y="102"/>
                </a:lnTo>
                <a:lnTo>
                  <a:pt x="164" y="102"/>
                </a:lnTo>
                <a:lnTo>
                  <a:pt x="164" y="100"/>
                </a:lnTo>
                <a:lnTo>
                  <a:pt x="164" y="97"/>
                </a:lnTo>
                <a:lnTo>
                  <a:pt x="212" y="145"/>
                </a:lnTo>
                <a:lnTo>
                  <a:pt x="212" y="145"/>
                </a:lnTo>
                <a:lnTo>
                  <a:pt x="260" y="97"/>
                </a:lnTo>
                <a:lnTo>
                  <a:pt x="260" y="102"/>
                </a:lnTo>
                <a:lnTo>
                  <a:pt x="260" y="107"/>
                </a:lnTo>
                <a:cubicBezTo>
                  <a:pt x="260" y="110"/>
                  <a:pt x="260" y="114"/>
                  <a:pt x="259" y="117"/>
                </a:cubicBezTo>
                <a:lnTo>
                  <a:pt x="258" y="122"/>
                </a:lnTo>
                <a:lnTo>
                  <a:pt x="211" y="63"/>
                </a:lnTo>
                <a:lnTo>
                  <a:pt x="211" y="63"/>
                </a:lnTo>
                <a:lnTo>
                  <a:pt x="164" y="121"/>
                </a:lnTo>
                <a:lnTo>
                  <a:pt x="164" y="121"/>
                </a:lnTo>
                <a:lnTo>
                  <a:pt x="164" y="119"/>
                </a:lnTo>
                <a:lnTo>
                  <a:pt x="258" y="107"/>
                </a:lnTo>
                <a:lnTo>
                  <a:pt x="258" y="108"/>
                </a:lnTo>
                <a:lnTo>
                  <a:pt x="258" y="101"/>
                </a:lnTo>
                <a:lnTo>
                  <a:pt x="258" y="104"/>
                </a:lnTo>
                <a:cubicBezTo>
                  <a:pt x="259" y="106"/>
                  <a:pt x="259" y="109"/>
                  <a:pt x="259" y="111"/>
                </a:cubicBezTo>
                <a:lnTo>
                  <a:pt x="259" y="116"/>
                </a:lnTo>
                <a:cubicBezTo>
                  <a:pt x="259" y="143"/>
                  <a:pt x="237" y="164"/>
                  <a:pt x="211" y="164"/>
                </a:cubicBezTo>
                <a:lnTo>
                  <a:pt x="210" y="164"/>
                </a:lnTo>
                <a:lnTo>
                  <a:pt x="258" y="107"/>
                </a:lnTo>
                <a:lnTo>
                  <a:pt x="258" y="107"/>
                </a:lnTo>
                <a:lnTo>
                  <a:pt x="259" y="116"/>
                </a:lnTo>
                <a:lnTo>
                  <a:pt x="260" y="125"/>
                </a:lnTo>
                <a:lnTo>
                  <a:pt x="260" y="130"/>
                </a:lnTo>
                <a:lnTo>
                  <a:pt x="260" y="134"/>
                </a:lnTo>
                <a:cubicBezTo>
                  <a:pt x="260" y="142"/>
                  <a:pt x="258" y="149"/>
                  <a:pt x="255" y="156"/>
                </a:cubicBezTo>
                <a:lnTo>
                  <a:pt x="254" y="157"/>
                </a:lnTo>
                <a:cubicBezTo>
                  <a:pt x="245" y="176"/>
                  <a:pt x="225" y="186"/>
                  <a:pt x="204" y="183"/>
                </a:cubicBezTo>
                <a:cubicBezTo>
                  <a:pt x="184" y="180"/>
                  <a:pt x="168" y="164"/>
                  <a:pt x="164" y="143"/>
                </a:cubicBezTo>
                <a:lnTo>
                  <a:pt x="164" y="140"/>
                </a:lnTo>
                <a:cubicBezTo>
                  <a:pt x="163" y="138"/>
                  <a:pt x="163" y="135"/>
                  <a:pt x="163" y="132"/>
                </a:cubicBezTo>
                <a:lnTo>
                  <a:pt x="163" y="128"/>
                </a:lnTo>
                <a:lnTo>
                  <a:pt x="163" y="123"/>
                </a:lnTo>
                <a:lnTo>
                  <a:pt x="163" y="121"/>
                </a:lnTo>
                <a:lnTo>
                  <a:pt x="254" y="142"/>
                </a:lnTo>
                <a:lnTo>
                  <a:pt x="253" y="143"/>
                </a:lnTo>
                <a:lnTo>
                  <a:pt x="258" y="130"/>
                </a:lnTo>
                <a:lnTo>
                  <a:pt x="257" y="134"/>
                </a:lnTo>
                <a:lnTo>
                  <a:pt x="256" y="139"/>
                </a:lnTo>
                <a:lnTo>
                  <a:pt x="209" y="82"/>
                </a:lnTo>
                <a:lnTo>
                  <a:pt x="209" y="82"/>
                </a:lnTo>
                <a:lnTo>
                  <a:pt x="209" y="178"/>
                </a:lnTo>
                <a:lnTo>
                  <a:pt x="208" y="178"/>
                </a:lnTo>
                <a:lnTo>
                  <a:pt x="253" y="148"/>
                </a:lnTo>
                <a:lnTo>
                  <a:pt x="252" y="151"/>
                </a:lnTo>
                <a:lnTo>
                  <a:pt x="251" y="155"/>
                </a:lnTo>
                <a:cubicBezTo>
                  <a:pt x="244" y="175"/>
                  <a:pt x="226" y="188"/>
                  <a:pt x="205" y="188"/>
                </a:cubicBezTo>
                <a:lnTo>
                  <a:pt x="204" y="188"/>
                </a:lnTo>
                <a:lnTo>
                  <a:pt x="247" y="161"/>
                </a:lnTo>
                <a:lnTo>
                  <a:pt x="245" y="166"/>
                </a:lnTo>
                <a:lnTo>
                  <a:pt x="250" y="145"/>
                </a:lnTo>
                <a:lnTo>
                  <a:pt x="250" y="149"/>
                </a:lnTo>
                <a:lnTo>
                  <a:pt x="250" y="159"/>
                </a:lnTo>
                <a:lnTo>
                  <a:pt x="249" y="164"/>
                </a:lnTo>
                <a:cubicBezTo>
                  <a:pt x="249" y="167"/>
                  <a:pt x="249" y="169"/>
                  <a:pt x="248" y="172"/>
                </a:cubicBezTo>
                <a:lnTo>
                  <a:pt x="247" y="176"/>
                </a:lnTo>
                <a:cubicBezTo>
                  <a:pt x="241" y="199"/>
                  <a:pt x="219" y="215"/>
                  <a:pt x="195" y="212"/>
                </a:cubicBezTo>
                <a:cubicBezTo>
                  <a:pt x="171" y="209"/>
                  <a:pt x="152" y="188"/>
                  <a:pt x="152" y="164"/>
                </a:cubicBezTo>
                <a:lnTo>
                  <a:pt x="152" y="162"/>
                </a:lnTo>
                <a:lnTo>
                  <a:pt x="152" y="159"/>
                </a:lnTo>
                <a:lnTo>
                  <a:pt x="152" y="155"/>
                </a:lnTo>
                <a:lnTo>
                  <a:pt x="152" y="154"/>
                </a:lnTo>
                <a:lnTo>
                  <a:pt x="248" y="154"/>
                </a:lnTo>
                <a:lnTo>
                  <a:pt x="248" y="157"/>
                </a:lnTo>
                <a:lnTo>
                  <a:pt x="248" y="161"/>
                </a:lnTo>
                <a:lnTo>
                  <a:pt x="248" y="166"/>
                </a:lnTo>
                <a:lnTo>
                  <a:pt x="248" y="168"/>
                </a:lnTo>
                <a:cubicBezTo>
                  <a:pt x="248" y="191"/>
                  <a:pt x="233" y="210"/>
                  <a:pt x="211" y="215"/>
                </a:cubicBezTo>
                <a:cubicBezTo>
                  <a:pt x="190" y="220"/>
                  <a:pt x="167" y="210"/>
                  <a:pt x="158" y="190"/>
                </a:cubicBezTo>
                <a:lnTo>
                  <a:pt x="157" y="189"/>
                </a:lnTo>
                <a:cubicBezTo>
                  <a:pt x="154" y="182"/>
                  <a:pt x="152" y="175"/>
                  <a:pt x="152" y="167"/>
                </a:cubicBezTo>
                <a:lnTo>
                  <a:pt x="152" y="164"/>
                </a:lnTo>
                <a:lnTo>
                  <a:pt x="152" y="161"/>
                </a:lnTo>
                <a:lnTo>
                  <a:pt x="152" y="159"/>
                </a:lnTo>
                <a:lnTo>
                  <a:pt x="248" y="159"/>
                </a:lnTo>
                <a:lnTo>
                  <a:pt x="248" y="161"/>
                </a:lnTo>
                <a:cubicBezTo>
                  <a:pt x="248" y="164"/>
                  <a:pt x="248" y="166"/>
                  <a:pt x="247" y="169"/>
                </a:cubicBezTo>
                <a:lnTo>
                  <a:pt x="247" y="172"/>
                </a:lnTo>
                <a:lnTo>
                  <a:pt x="247" y="164"/>
                </a:lnTo>
                <a:lnTo>
                  <a:pt x="247" y="167"/>
                </a:lnTo>
                <a:lnTo>
                  <a:pt x="247" y="168"/>
                </a:lnTo>
                <a:cubicBezTo>
                  <a:pt x="247" y="193"/>
                  <a:pt x="229" y="214"/>
                  <a:pt x="205" y="216"/>
                </a:cubicBezTo>
                <a:cubicBezTo>
                  <a:pt x="180" y="219"/>
                  <a:pt x="158" y="203"/>
                  <a:pt x="153" y="179"/>
                </a:cubicBezTo>
                <a:lnTo>
                  <a:pt x="151" y="169"/>
                </a:lnTo>
                <a:lnTo>
                  <a:pt x="150" y="164"/>
                </a:lnTo>
                <a:lnTo>
                  <a:pt x="244" y="174"/>
                </a:lnTo>
                <a:lnTo>
                  <a:pt x="243" y="176"/>
                </a:lnTo>
                <a:lnTo>
                  <a:pt x="245" y="160"/>
                </a:lnTo>
                <a:lnTo>
                  <a:pt x="245" y="164"/>
                </a:lnTo>
                <a:lnTo>
                  <a:pt x="245" y="173"/>
                </a:lnTo>
                <a:lnTo>
                  <a:pt x="245" y="178"/>
                </a:lnTo>
                <a:lnTo>
                  <a:pt x="244" y="163"/>
                </a:lnTo>
                <a:lnTo>
                  <a:pt x="245" y="168"/>
                </a:lnTo>
                <a:cubicBezTo>
                  <a:pt x="248" y="182"/>
                  <a:pt x="245" y="197"/>
                  <a:pt x="235" y="208"/>
                </a:cubicBezTo>
                <a:cubicBezTo>
                  <a:pt x="226" y="219"/>
                  <a:pt x="213" y="226"/>
                  <a:pt x="198" y="226"/>
                </a:cubicBezTo>
                <a:lnTo>
                  <a:pt x="197" y="226"/>
                </a:lnTo>
                <a:cubicBezTo>
                  <a:pt x="171" y="226"/>
                  <a:pt x="149" y="204"/>
                  <a:pt x="149" y="178"/>
                </a:cubicBezTo>
                <a:lnTo>
                  <a:pt x="149" y="175"/>
                </a:lnTo>
                <a:cubicBezTo>
                  <a:pt x="149" y="172"/>
                  <a:pt x="150" y="168"/>
                  <a:pt x="151" y="164"/>
                </a:cubicBezTo>
                <a:lnTo>
                  <a:pt x="151" y="162"/>
                </a:lnTo>
                <a:cubicBezTo>
                  <a:pt x="157" y="138"/>
                  <a:pt x="180" y="123"/>
                  <a:pt x="204" y="126"/>
                </a:cubicBezTo>
                <a:cubicBezTo>
                  <a:pt x="228" y="129"/>
                  <a:pt x="246" y="149"/>
                  <a:pt x="246" y="173"/>
                </a:cubicBezTo>
                <a:lnTo>
                  <a:pt x="246" y="175"/>
                </a:lnTo>
                <a:lnTo>
                  <a:pt x="246" y="178"/>
                </a:lnTo>
                <a:cubicBezTo>
                  <a:pt x="246" y="204"/>
                  <a:pt x="224" y="226"/>
                  <a:pt x="198" y="226"/>
                </a:cubicBezTo>
                <a:lnTo>
                  <a:pt x="197" y="226"/>
                </a:lnTo>
                <a:cubicBezTo>
                  <a:pt x="170" y="226"/>
                  <a:pt x="149" y="204"/>
                  <a:pt x="149" y="178"/>
                </a:cubicBezTo>
                <a:lnTo>
                  <a:pt x="149" y="175"/>
                </a:lnTo>
                <a:lnTo>
                  <a:pt x="149" y="172"/>
                </a:lnTo>
                <a:lnTo>
                  <a:pt x="149" y="179"/>
                </a:lnTo>
                <a:lnTo>
                  <a:pt x="149" y="175"/>
                </a:lnTo>
                <a:lnTo>
                  <a:pt x="244" y="168"/>
                </a:lnTo>
                <a:lnTo>
                  <a:pt x="244" y="170"/>
                </a:lnTo>
                <a:lnTo>
                  <a:pt x="245" y="180"/>
                </a:lnTo>
                <a:lnTo>
                  <a:pt x="245" y="188"/>
                </a:lnTo>
                <a:lnTo>
                  <a:pt x="245" y="192"/>
                </a:lnTo>
                <a:lnTo>
                  <a:pt x="149" y="192"/>
                </a:lnTo>
                <a:lnTo>
                  <a:pt x="149" y="192"/>
                </a:lnTo>
                <a:lnTo>
                  <a:pt x="149" y="188"/>
                </a:lnTo>
                <a:lnTo>
                  <a:pt x="149" y="185"/>
                </a:lnTo>
                <a:lnTo>
                  <a:pt x="149" y="183"/>
                </a:lnTo>
                <a:cubicBezTo>
                  <a:pt x="149" y="158"/>
                  <a:pt x="168" y="138"/>
                  <a:pt x="192" y="135"/>
                </a:cubicBezTo>
                <a:cubicBezTo>
                  <a:pt x="217" y="133"/>
                  <a:pt x="239" y="149"/>
                  <a:pt x="244" y="174"/>
                </a:cubicBezTo>
                <a:lnTo>
                  <a:pt x="245" y="176"/>
                </a:lnTo>
                <a:cubicBezTo>
                  <a:pt x="245" y="179"/>
                  <a:pt x="245" y="182"/>
                  <a:pt x="245" y="185"/>
                </a:cubicBezTo>
                <a:lnTo>
                  <a:pt x="245" y="187"/>
                </a:lnTo>
                <a:lnTo>
                  <a:pt x="149" y="187"/>
                </a:lnTo>
                <a:lnTo>
                  <a:pt x="149" y="185"/>
                </a:lnTo>
                <a:lnTo>
                  <a:pt x="149" y="182"/>
                </a:lnTo>
                <a:lnTo>
                  <a:pt x="150" y="189"/>
                </a:lnTo>
                <a:lnTo>
                  <a:pt x="149" y="186"/>
                </a:lnTo>
                <a:cubicBezTo>
                  <a:pt x="149" y="184"/>
                  <a:pt x="149" y="181"/>
                  <a:pt x="149" y="179"/>
                </a:cubicBezTo>
                <a:lnTo>
                  <a:pt x="149" y="178"/>
                </a:lnTo>
                <a:lnTo>
                  <a:pt x="245" y="178"/>
                </a:lnTo>
                <a:lnTo>
                  <a:pt x="245" y="180"/>
                </a:lnTo>
                <a:lnTo>
                  <a:pt x="245" y="191"/>
                </a:lnTo>
                <a:lnTo>
                  <a:pt x="244" y="190"/>
                </a:lnTo>
                <a:lnTo>
                  <a:pt x="244" y="192"/>
                </a:lnTo>
                <a:lnTo>
                  <a:pt x="151" y="177"/>
                </a:lnTo>
                <a:lnTo>
                  <a:pt x="151" y="176"/>
                </a:lnTo>
                <a:lnTo>
                  <a:pt x="150" y="183"/>
                </a:lnTo>
                <a:lnTo>
                  <a:pt x="150" y="181"/>
                </a:lnTo>
                <a:lnTo>
                  <a:pt x="150" y="178"/>
                </a:lnTo>
                <a:cubicBezTo>
                  <a:pt x="151" y="175"/>
                  <a:pt x="152" y="172"/>
                  <a:pt x="152" y="169"/>
                </a:cubicBezTo>
                <a:lnTo>
                  <a:pt x="153" y="168"/>
                </a:lnTo>
                <a:cubicBezTo>
                  <a:pt x="161" y="143"/>
                  <a:pt x="187" y="130"/>
                  <a:pt x="212" y="137"/>
                </a:cubicBezTo>
                <a:cubicBezTo>
                  <a:pt x="237" y="144"/>
                  <a:pt x="251" y="170"/>
                  <a:pt x="245" y="195"/>
                </a:cubicBezTo>
                <a:lnTo>
                  <a:pt x="245" y="196"/>
                </a:lnTo>
                <a:lnTo>
                  <a:pt x="244" y="201"/>
                </a:lnTo>
                <a:lnTo>
                  <a:pt x="196" y="144"/>
                </a:lnTo>
                <a:lnTo>
                  <a:pt x="197" y="144"/>
                </a:lnTo>
                <a:cubicBezTo>
                  <a:pt x="223" y="144"/>
                  <a:pt x="245" y="166"/>
                  <a:pt x="245" y="192"/>
                </a:cubicBezTo>
                <a:lnTo>
                  <a:pt x="245" y="204"/>
                </a:lnTo>
                <a:lnTo>
                  <a:pt x="244" y="208"/>
                </a:lnTo>
                <a:cubicBezTo>
                  <a:pt x="241" y="233"/>
                  <a:pt x="219" y="251"/>
                  <a:pt x="193" y="250"/>
                </a:cubicBezTo>
                <a:cubicBezTo>
                  <a:pt x="168" y="248"/>
                  <a:pt x="148" y="227"/>
                  <a:pt x="148" y="202"/>
                </a:cubicBezTo>
                <a:lnTo>
                  <a:pt x="148" y="200"/>
                </a:lnTo>
                <a:cubicBezTo>
                  <a:pt x="148" y="197"/>
                  <a:pt x="149" y="193"/>
                  <a:pt x="150" y="189"/>
                </a:cubicBezTo>
                <a:lnTo>
                  <a:pt x="150" y="189"/>
                </a:lnTo>
                <a:lnTo>
                  <a:pt x="151" y="186"/>
                </a:lnTo>
                <a:lnTo>
                  <a:pt x="150" y="193"/>
                </a:lnTo>
                <a:lnTo>
                  <a:pt x="150" y="192"/>
                </a:lnTo>
                <a:lnTo>
                  <a:pt x="246" y="192"/>
                </a:lnTo>
                <a:lnTo>
                  <a:pt x="246" y="200"/>
                </a:lnTo>
                <a:lnTo>
                  <a:pt x="245" y="206"/>
                </a:lnTo>
                <a:lnTo>
                  <a:pt x="245" y="208"/>
                </a:lnTo>
                <a:lnTo>
                  <a:pt x="245" y="211"/>
                </a:lnTo>
                <a:lnTo>
                  <a:pt x="149" y="211"/>
                </a:lnTo>
                <a:lnTo>
                  <a:pt x="149" y="204"/>
                </a:lnTo>
                <a:lnTo>
                  <a:pt x="150" y="200"/>
                </a:lnTo>
                <a:lnTo>
                  <a:pt x="150" y="200"/>
                </a:lnTo>
                <a:lnTo>
                  <a:pt x="150" y="197"/>
                </a:lnTo>
                <a:lnTo>
                  <a:pt x="246" y="197"/>
                </a:lnTo>
                <a:lnTo>
                  <a:pt x="246" y="199"/>
                </a:lnTo>
                <a:lnTo>
                  <a:pt x="246" y="202"/>
                </a:lnTo>
                <a:lnTo>
                  <a:pt x="150" y="202"/>
                </a:lnTo>
                <a:lnTo>
                  <a:pt x="150" y="202"/>
                </a:lnTo>
                <a:lnTo>
                  <a:pt x="150" y="197"/>
                </a:lnTo>
                <a:cubicBezTo>
                  <a:pt x="148" y="184"/>
                  <a:pt x="153" y="170"/>
                  <a:pt x="162" y="160"/>
                </a:cubicBezTo>
                <a:cubicBezTo>
                  <a:pt x="171" y="150"/>
                  <a:pt x="184" y="144"/>
                  <a:pt x="197" y="144"/>
                </a:cubicBezTo>
                <a:lnTo>
                  <a:pt x="198" y="144"/>
                </a:lnTo>
                <a:lnTo>
                  <a:pt x="198" y="240"/>
                </a:lnTo>
                <a:lnTo>
                  <a:pt x="197" y="240"/>
                </a:lnTo>
                <a:lnTo>
                  <a:pt x="245" y="187"/>
                </a:lnTo>
                <a:lnTo>
                  <a:pt x="245" y="197"/>
                </a:lnTo>
                <a:lnTo>
                  <a:pt x="245" y="208"/>
                </a:lnTo>
                <a:lnTo>
                  <a:pt x="245" y="212"/>
                </a:lnTo>
                <a:lnTo>
                  <a:pt x="150" y="195"/>
                </a:lnTo>
                <a:lnTo>
                  <a:pt x="151" y="193"/>
                </a:lnTo>
                <a:lnTo>
                  <a:pt x="149" y="204"/>
                </a:lnTo>
                <a:lnTo>
                  <a:pt x="149" y="202"/>
                </a:lnTo>
                <a:lnTo>
                  <a:pt x="237" y="229"/>
                </a:lnTo>
                <a:lnTo>
                  <a:pt x="236" y="230"/>
                </a:lnTo>
                <a:lnTo>
                  <a:pt x="242" y="219"/>
                </a:lnTo>
                <a:lnTo>
                  <a:pt x="241" y="222"/>
                </a:lnTo>
                <a:lnTo>
                  <a:pt x="243" y="197"/>
                </a:lnTo>
                <a:lnTo>
                  <a:pt x="244" y="207"/>
                </a:lnTo>
                <a:lnTo>
                  <a:pt x="245" y="216"/>
                </a:lnTo>
                <a:lnTo>
                  <a:pt x="245" y="221"/>
                </a:lnTo>
                <a:cubicBezTo>
                  <a:pt x="245" y="247"/>
                  <a:pt x="223" y="269"/>
                  <a:pt x="197" y="269"/>
                </a:cubicBezTo>
                <a:lnTo>
                  <a:pt x="195" y="269"/>
                </a:lnTo>
                <a:cubicBezTo>
                  <a:pt x="169" y="269"/>
                  <a:pt x="147" y="247"/>
                  <a:pt x="147" y="221"/>
                </a:cubicBezTo>
                <a:lnTo>
                  <a:pt x="147" y="213"/>
                </a:lnTo>
                <a:lnTo>
                  <a:pt x="147" y="209"/>
                </a:lnTo>
                <a:lnTo>
                  <a:pt x="147" y="206"/>
                </a:lnTo>
                <a:cubicBezTo>
                  <a:pt x="147" y="184"/>
                  <a:pt x="163" y="165"/>
                  <a:pt x="184" y="160"/>
                </a:cubicBezTo>
                <a:cubicBezTo>
                  <a:pt x="206" y="155"/>
                  <a:pt x="228" y="165"/>
                  <a:pt x="238" y="185"/>
                </a:cubicBezTo>
                <a:lnTo>
                  <a:pt x="239" y="186"/>
                </a:lnTo>
                <a:cubicBezTo>
                  <a:pt x="242" y="193"/>
                  <a:pt x="244" y="200"/>
                  <a:pt x="244" y="207"/>
                </a:cubicBezTo>
                <a:lnTo>
                  <a:pt x="244" y="216"/>
                </a:lnTo>
                <a:lnTo>
                  <a:pt x="243" y="221"/>
                </a:lnTo>
                <a:cubicBezTo>
                  <a:pt x="243" y="224"/>
                  <a:pt x="243" y="226"/>
                  <a:pt x="242" y="229"/>
                </a:cubicBezTo>
                <a:lnTo>
                  <a:pt x="241" y="233"/>
                </a:lnTo>
                <a:cubicBezTo>
                  <a:pt x="235" y="256"/>
                  <a:pt x="213" y="272"/>
                  <a:pt x="189" y="269"/>
                </a:cubicBezTo>
                <a:cubicBezTo>
                  <a:pt x="165" y="266"/>
                  <a:pt x="146" y="245"/>
                  <a:pt x="146" y="221"/>
                </a:cubicBezTo>
                <a:lnTo>
                  <a:pt x="146" y="219"/>
                </a:lnTo>
                <a:lnTo>
                  <a:pt x="146" y="216"/>
                </a:lnTo>
                <a:lnTo>
                  <a:pt x="147" y="223"/>
                </a:lnTo>
                <a:lnTo>
                  <a:pt x="146" y="220"/>
                </a:lnTo>
                <a:cubicBezTo>
                  <a:pt x="146" y="218"/>
                  <a:pt x="146" y="215"/>
                  <a:pt x="146" y="213"/>
                </a:cubicBezTo>
                <a:lnTo>
                  <a:pt x="146" y="211"/>
                </a:lnTo>
                <a:lnTo>
                  <a:pt x="242" y="217"/>
                </a:lnTo>
                <a:lnTo>
                  <a:pt x="241" y="215"/>
                </a:lnTo>
                <a:lnTo>
                  <a:pt x="241" y="221"/>
                </a:lnTo>
                <a:lnTo>
                  <a:pt x="241" y="223"/>
                </a:lnTo>
                <a:lnTo>
                  <a:pt x="241" y="225"/>
                </a:lnTo>
                <a:cubicBezTo>
                  <a:pt x="241" y="238"/>
                  <a:pt x="236" y="250"/>
                  <a:pt x="227" y="259"/>
                </a:cubicBezTo>
                <a:lnTo>
                  <a:pt x="225" y="262"/>
                </a:lnTo>
                <a:lnTo>
                  <a:pt x="222" y="264"/>
                </a:lnTo>
                <a:cubicBezTo>
                  <a:pt x="213" y="273"/>
                  <a:pt x="201" y="278"/>
                  <a:pt x="188" y="278"/>
                </a:cubicBezTo>
                <a:lnTo>
                  <a:pt x="188" y="278"/>
                </a:lnTo>
                <a:cubicBezTo>
                  <a:pt x="163" y="278"/>
                  <a:pt x="143" y="260"/>
                  <a:pt x="140" y="235"/>
                </a:cubicBezTo>
                <a:lnTo>
                  <a:pt x="140" y="231"/>
                </a:lnTo>
                <a:lnTo>
                  <a:pt x="139" y="226"/>
                </a:lnTo>
                <a:lnTo>
                  <a:pt x="235" y="221"/>
                </a:lnTo>
                <a:lnTo>
                  <a:pt x="235" y="222"/>
                </a:lnTo>
                <a:cubicBezTo>
                  <a:pt x="235" y="225"/>
                  <a:pt x="235" y="228"/>
                  <a:pt x="234" y="230"/>
                </a:cubicBezTo>
                <a:lnTo>
                  <a:pt x="234" y="233"/>
                </a:lnTo>
                <a:lnTo>
                  <a:pt x="234" y="225"/>
                </a:lnTo>
                <a:lnTo>
                  <a:pt x="234" y="230"/>
                </a:lnTo>
                <a:lnTo>
                  <a:pt x="180" y="183"/>
                </a:lnTo>
                <a:lnTo>
                  <a:pt x="183" y="182"/>
                </a:lnTo>
                <a:cubicBezTo>
                  <a:pt x="188" y="182"/>
                  <a:pt x="193" y="182"/>
                  <a:pt x="198" y="183"/>
                </a:cubicBezTo>
                <a:lnTo>
                  <a:pt x="201" y="183"/>
                </a:lnTo>
                <a:cubicBezTo>
                  <a:pt x="224" y="187"/>
                  <a:pt x="241" y="207"/>
                  <a:pt x="241" y="230"/>
                </a:cubicBezTo>
                <a:lnTo>
                  <a:pt x="241" y="235"/>
                </a:lnTo>
                <a:cubicBezTo>
                  <a:pt x="241" y="239"/>
                  <a:pt x="241" y="242"/>
                  <a:pt x="240" y="246"/>
                </a:cubicBezTo>
                <a:lnTo>
                  <a:pt x="239" y="250"/>
                </a:lnTo>
                <a:cubicBezTo>
                  <a:pt x="234" y="274"/>
                  <a:pt x="211" y="290"/>
                  <a:pt x="187" y="288"/>
                </a:cubicBezTo>
                <a:cubicBezTo>
                  <a:pt x="162" y="285"/>
                  <a:pt x="144" y="264"/>
                  <a:pt x="144" y="240"/>
                </a:cubicBezTo>
                <a:lnTo>
                  <a:pt x="144" y="237"/>
                </a:lnTo>
                <a:lnTo>
                  <a:pt x="145" y="247"/>
                </a:lnTo>
                <a:lnTo>
                  <a:pt x="144" y="244"/>
                </a:lnTo>
                <a:lnTo>
                  <a:pt x="239" y="230"/>
                </a:lnTo>
                <a:lnTo>
                  <a:pt x="240" y="240"/>
                </a:lnTo>
                <a:lnTo>
                  <a:pt x="240" y="244"/>
                </a:lnTo>
                <a:lnTo>
                  <a:pt x="144" y="244"/>
                </a:lnTo>
                <a:lnTo>
                  <a:pt x="144" y="242"/>
                </a:lnTo>
                <a:lnTo>
                  <a:pt x="144" y="240"/>
                </a:lnTo>
                <a:lnTo>
                  <a:pt x="240" y="245"/>
                </a:lnTo>
                <a:lnTo>
                  <a:pt x="239" y="249"/>
                </a:lnTo>
                <a:lnTo>
                  <a:pt x="239" y="254"/>
                </a:lnTo>
                <a:cubicBezTo>
                  <a:pt x="236" y="280"/>
                  <a:pt x="214" y="299"/>
                  <a:pt x="189" y="297"/>
                </a:cubicBezTo>
                <a:cubicBezTo>
                  <a:pt x="163" y="296"/>
                  <a:pt x="143" y="275"/>
                  <a:pt x="143" y="249"/>
                </a:cubicBezTo>
                <a:lnTo>
                  <a:pt x="143" y="247"/>
                </a:lnTo>
                <a:lnTo>
                  <a:pt x="143" y="244"/>
                </a:lnTo>
                <a:cubicBezTo>
                  <a:pt x="143" y="222"/>
                  <a:pt x="158" y="203"/>
                  <a:pt x="180" y="198"/>
                </a:cubicBezTo>
                <a:cubicBezTo>
                  <a:pt x="202" y="193"/>
                  <a:pt x="224" y="203"/>
                  <a:pt x="234" y="223"/>
                </a:cubicBezTo>
                <a:lnTo>
                  <a:pt x="235" y="225"/>
                </a:lnTo>
                <a:cubicBezTo>
                  <a:pt x="237" y="229"/>
                  <a:pt x="239" y="234"/>
                  <a:pt x="239" y="239"/>
                </a:cubicBezTo>
                <a:lnTo>
                  <a:pt x="240" y="242"/>
                </a:lnTo>
                <a:cubicBezTo>
                  <a:pt x="242" y="255"/>
                  <a:pt x="238" y="270"/>
                  <a:pt x="229" y="280"/>
                </a:cubicBezTo>
                <a:cubicBezTo>
                  <a:pt x="220" y="291"/>
                  <a:pt x="207" y="297"/>
                  <a:pt x="192" y="297"/>
                </a:cubicBezTo>
                <a:lnTo>
                  <a:pt x="191" y="297"/>
                </a:lnTo>
                <a:lnTo>
                  <a:pt x="239" y="255"/>
                </a:lnTo>
                <a:lnTo>
                  <a:pt x="238" y="263"/>
                </a:lnTo>
                <a:lnTo>
                  <a:pt x="237" y="268"/>
                </a:lnTo>
                <a:lnTo>
                  <a:pt x="238" y="255"/>
                </a:lnTo>
                <a:lnTo>
                  <a:pt x="238" y="265"/>
                </a:lnTo>
                <a:lnTo>
                  <a:pt x="238" y="268"/>
                </a:lnTo>
                <a:lnTo>
                  <a:pt x="238" y="268"/>
                </a:lnTo>
                <a:lnTo>
                  <a:pt x="142" y="268"/>
                </a:lnTo>
                <a:lnTo>
                  <a:pt x="143" y="269"/>
                </a:lnTo>
                <a:lnTo>
                  <a:pt x="142" y="259"/>
                </a:lnTo>
                <a:lnTo>
                  <a:pt x="142" y="253"/>
                </a:lnTo>
                <a:lnTo>
                  <a:pt x="142" y="260"/>
                </a:lnTo>
                <a:lnTo>
                  <a:pt x="142" y="256"/>
                </a:lnTo>
                <a:lnTo>
                  <a:pt x="237" y="249"/>
                </a:lnTo>
                <a:lnTo>
                  <a:pt x="237" y="250"/>
                </a:lnTo>
                <a:lnTo>
                  <a:pt x="237" y="253"/>
                </a:lnTo>
                <a:lnTo>
                  <a:pt x="237" y="259"/>
                </a:lnTo>
                <a:cubicBezTo>
                  <a:pt x="237" y="285"/>
                  <a:pt x="216" y="307"/>
                  <a:pt x="189" y="307"/>
                </a:cubicBezTo>
                <a:lnTo>
                  <a:pt x="189" y="307"/>
                </a:lnTo>
                <a:lnTo>
                  <a:pt x="237" y="264"/>
                </a:lnTo>
                <a:lnTo>
                  <a:pt x="236" y="264"/>
                </a:lnTo>
                <a:lnTo>
                  <a:pt x="236" y="268"/>
                </a:lnTo>
                <a:lnTo>
                  <a:pt x="140" y="268"/>
                </a:lnTo>
                <a:lnTo>
                  <a:pt x="140" y="266"/>
                </a:lnTo>
                <a:lnTo>
                  <a:pt x="140" y="263"/>
                </a:lnTo>
                <a:lnTo>
                  <a:pt x="236" y="263"/>
                </a:lnTo>
                <a:lnTo>
                  <a:pt x="236" y="265"/>
                </a:lnTo>
                <a:lnTo>
                  <a:pt x="236" y="268"/>
                </a:lnTo>
                <a:cubicBezTo>
                  <a:pt x="236" y="272"/>
                  <a:pt x="236" y="275"/>
                  <a:pt x="235" y="279"/>
                </a:cubicBezTo>
                <a:lnTo>
                  <a:pt x="234" y="283"/>
                </a:lnTo>
                <a:lnTo>
                  <a:pt x="235" y="273"/>
                </a:lnTo>
                <a:lnTo>
                  <a:pt x="235" y="276"/>
                </a:lnTo>
                <a:lnTo>
                  <a:pt x="235" y="278"/>
                </a:lnTo>
                <a:lnTo>
                  <a:pt x="139" y="278"/>
                </a:lnTo>
                <a:lnTo>
                  <a:pt x="139" y="275"/>
                </a:lnTo>
                <a:lnTo>
                  <a:pt x="139" y="273"/>
                </a:lnTo>
                <a:lnTo>
                  <a:pt x="235" y="273"/>
                </a:lnTo>
                <a:lnTo>
                  <a:pt x="235" y="278"/>
                </a:lnTo>
                <a:lnTo>
                  <a:pt x="235" y="281"/>
                </a:lnTo>
                <a:lnTo>
                  <a:pt x="235" y="282"/>
                </a:lnTo>
                <a:lnTo>
                  <a:pt x="139" y="282"/>
                </a:lnTo>
                <a:lnTo>
                  <a:pt x="139" y="281"/>
                </a:lnTo>
                <a:lnTo>
                  <a:pt x="139" y="278"/>
                </a:lnTo>
                <a:lnTo>
                  <a:pt x="139" y="274"/>
                </a:lnTo>
                <a:lnTo>
                  <a:pt x="139" y="273"/>
                </a:lnTo>
                <a:lnTo>
                  <a:pt x="235" y="273"/>
                </a:lnTo>
                <a:lnTo>
                  <a:pt x="235" y="277"/>
                </a:lnTo>
                <a:lnTo>
                  <a:pt x="235" y="287"/>
                </a:lnTo>
                <a:lnTo>
                  <a:pt x="235" y="292"/>
                </a:lnTo>
                <a:lnTo>
                  <a:pt x="235" y="282"/>
                </a:lnTo>
                <a:lnTo>
                  <a:pt x="235" y="287"/>
                </a:lnTo>
                <a:cubicBezTo>
                  <a:pt x="237" y="300"/>
                  <a:pt x="232" y="314"/>
                  <a:pt x="223" y="324"/>
                </a:cubicBezTo>
                <a:cubicBezTo>
                  <a:pt x="214" y="334"/>
                  <a:pt x="201" y="340"/>
                  <a:pt x="187" y="340"/>
                </a:cubicBezTo>
                <a:lnTo>
                  <a:pt x="186" y="340"/>
                </a:lnTo>
                <a:lnTo>
                  <a:pt x="184" y="340"/>
                </a:lnTo>
                <a:lnTo>
                  <a:pt x="184" y="244"/>
                </a:lnTo>
                <a:lnTo>
                  <a:pt x="185" y="244"/>
                </a:lnTo>
                <a:lnTo>
                  <a:pt x="185" y="340"/>
                </a:lnTo>
                <a:lnTo>
                  <a:pt x="184" y="340"/>
                </a:lnTo>
                <a:lnTo>
                  <a:pt x="232" y="287"/>
                </a:lnTo>
                <a:lnTo>
                  <a:pt x="232" y="292"/>
                </a:lnTo>
                <a:cubicBezTo>
                  <a:pt x="233" y="300"/>
                  <a:pt x="232" y="309"/>
                  <a:pt x="228" y="316"/>
                </a:cubicBezTo>
                <a:lnTo>
                  <a:pt x="226" y="321"/>
                </a:lnTo>
                <a:lnTo>
                  <a:pt x="230" y="301"/>
                </a:lnTo>
                <a:lnTo>
                  <a:pt x="230" y="305"/>
                </a:lnTo>
                <a:cubicBezTo>
                  <a:pt x="230" y="310"/>
                  <a:pt x="230" y="315"/>
                  <a:pt x="228" y="320"/>
                </a:cubicBezTo>
                <a:lnTo>
                  <a:pt x="228" y="322"/>
                </a:lnTo>
                <a:cubicBezTo>
                  <a:pt x="219" y="346"/>
                  <a:pt x="193" y="360"/>
                  <a:pt x="169" y="353"/>
                </a:cubicBezTo>
                <a:cubicBezTo>
                  <a:pt x="144" y="345"/>
                  <a:pt x="129" y="320"/>
                  <a:pt x="135" y="295"/>
                </a:cubicBezTo>
                <a:lnTo>
                  <a:pt x="136" y="293"/>
                </a:lnTo>
                <a:lnTo>
                  <a:pt x="134" y="304"/>
                </a:lnTo>
                <a:lnTo>
                  <a:pt x="134" y="301"/>
                </a:lnTo>
                <a:lnTo>
                  <a:pt x="182" y="349"/>
                </a:lnTo>
                <a:lnTo>
                  <a:pt x="181" y="349"/>
                </a:lnTo>
                <a:lnTo>
                  <a:pt x="179" y="349"/>
                </a:lnTo>
                <a:lnTo>
                  <a:pt x="179" y="253"/>
                </a:lnTo>
                <a:lnTo>
                  <a:pt x="180" y="253"/>
                </a:lnTo>
                <a:cubicBezTo>
                  <a:pt x="194" y="253"/>
                  <a:pt x="207" y="260"/>
                  <a:pt x="217" y="270"/>
                </a:cubicBezTo>
                <a:cubicBezTo>
                  <a:pt x="226" y="281"/>
                  <a:pt x="230" y="295"/>
                  <a:pt x="227" y="309"/>
                </a:cubicBezTo>
                <a:lnTo>
                  <a:pt x="226" y="316"/>
                </a:lnTo>
                <a:lnTo>
                  <a:pt x="226" y="318"/>
                </a:lnTo>
                <a:cubicBezTo>
                  <a:pt x="220" y="340"/>
                  <a:pt x="200" y="355"/>
                  <a:pt x="178" y="354"/>
                </a:cubicBezTo>
                <a:cubicBezTo>
                  <a:pt x="155" y="354"/>
                  <a:pt x="136" y="338"/>
                  <a:pt x="132" y="316"/>
                </a:cubicBezTo>
                <a:lnTo>
                  <a:pt x="131" y="313"/>
                </a:lnTo>
                <a:lnTo>
                  <a:pt x="131" y="311"/>
                </a:lnTo>
                <a:lnTo>
                  <a:pt x="226" y="296"/>
                </a:lnTo>
                <a:lnTo>
                  <a:pt x="226" y="301"/>
                </a:lnTo>
                <a:lnTo>
                  <a:pt x="227" y="311"/>
                </a:lnTo>
                <a:lnTo>
                  <a:pt x="227" y="317"/>
                </a:lnTo>
                <a:cubicBezTo>
                  <a:pt x="227" y="319"/>
                  <a:pt x="227" y="322"/>
                  <a:pt x="226" y="324"/>
                </a:cubicBezTo>
                <a:lnTo>
                  <a:pt x="226" y="327"/>
                </a:lnTo>
                <a:cubicBezTo>
                  <a:pt x="222" y="352"/>
                  <a:pt x="200" y="370"/>
                  <a:pt x="175" y="368"/>
                </a:cubicBezTo>
                <a:cubicBezTo>
                  <a:pt x="150" y="367"/>
                  <a:pt x="130" y="346"/>
                  <a:pt x="130" y="320"/>
                </a:cubicBezTo>
                <a:lnTo>
                  <a:pt x="130" y="319"/>
                </a:lnTo>
                <a:cubicBezTo>
                  <a:pt x="130" y="317"/>
                  <a:pt x="131" y="314"/>
                  <a:pt x="131" y="312"/>
                </a:cubicBezTo>
                <a:lnTo>
                  <a:pt x="132" y="308"/>
                </a:lnTo>
                <a:lnTo>
                  <a:pt x="132" y="305"/>
                </a:lnTo>
                <a:lnTo>
                  <a:pt x="131" y="312"/>
                </a:lnTo>
                <a:lnTo>
                  <a:pt x="131" y="311"/>
                </a:lnTo>
                <a:lnTo>
                  <a:pt x="227" y="311"/>
                </a:lnTo>
                <a:lnTo>
                  <a:pt x="227" y="313"/>
                </a:lnTo>
                <a:lnTo>
                  <a:pt x="227" y="322"/>
                </a:lnTo>
                <a:lnTo>
                  <a:pt x="227" y="322"/>
                </a:lnTo>
                <a:lnTo>
                  <a:pt x="227" y="325"/>
                </a:lnTo>
                <a:cubicBezTo>
                  <a:pt x="227" y="352"/>
                  <a:pt x="205" y="373"/>
                  <a:pt x="179" y="373"/>
                </a:cubicBezTo>
                <a:lnTo>
                  <a:pt x="178" y="373"/>
                </a:lnTo>
                <a:cubicBezTo>
                  <a:pt x="163" y="373"/>
                  <a:pt x="149" y="366"/>
                  <a:pt x="140" y="354"/>
                </a:cubicBezTo>
                <a:cubicBezTo>
                  <a:pt x="131" y="341"/>
                  <a:pt x="128" y="325"/>
                  <a:pt x="133" y="310"/>
                </a:cubicBezTo>
                <a:lnTo>
                  <a:pt x="133" y="311"/>
                </a:lnTo>
                <a:lnTo>
                  <a:pt x="133" y="309"/>
                </a:lnTo>
                <a:cubicBezTo>
                  <a:pt x="140" y="284"/>
                  <a:pt x="163" y="269"/>
                  <a:pt x="188" y="273"/>
                </a:cubicBezTo>
                <a:cubicBezTo>
                  <a:pt x="213" y="277"/>
                  <a:pt x="230" y="300"/>
                  <a:pt x="228" y="325"/>
                </a:cubicBezTo>
                <a:lnTo>
                  <a:pt x="227" y="333"/>
                </a:lnTo>
                <a:lnTo>
                  <a:pt x="226" y="336"/>
                </a:lnTo>
                <a:cubicBezTo>
                  <a:pt x="226" y="339"/>
                  <a:pt x="225" y="341"/>
                  <a:pt x="225" y="344"/>
                </a:cubicBezTo>
                <a:lnTo>
                  <a:pt x="224" y="345"/>
                </a:lnTo>
                <a:cubicBezTo>
                  <a:pt x="217" y="367"/>
                  <a:pt x="194" y="381"/>
                  <a:pt x="171" y="377"/>
                </a:cubicBezTo>
                <a:cubicBezTo>
                  <a:pt x="148" y="374"/>
                  <a:pt x="130" y="354"/>
                  <a:pt x="130" y="330"/>
                </a:cubicBezTo>
                <a:lnTo>
                  <a:pt x="130" y="328"/>
                </a:lnTo>
                <a:lnTo>
                  <a:pt x="130" y="325"/>
                </a:lnTo>
                <a:lnTo>
                  <a:pt x="130" y="322"/>
                </a:lnTo>
                <a:lnTo>
                  <a:pt x="130" y="320"/>
                </a:lnTo>
                <a:lnTo>
                  <a:pt x="226" y="320"/>
                </a:lnTo>
                <a:lnTo>
                  <a:pt x="226" y="323"/>
                </a:lnTo>
                <a:lnTo>
                  <a:pt x="226" y="327"/>
                </a:lnTo>
                <a:lnTo>
                  <a:pt x="226" y="332"/>
                </a:lnTo>
                <a:lnTo>
                  <a:pt x="226" y="335"/>
                </a:lnTo>
                <a:lnTo>
                  <a:pt x="130" y="335"/>
                </a:lnTo>
                <a:lnTo>
                  <a:pt x="130" y="333"/>
                </a:lnTo>
                <a:lnTo>
                  <a:pt x="130" y="330"/>
                </a:lnTo>
                <a:lnTo>
                  <a:pt x="178" y="378"/>
                </a:lnTo>
                <a:lnTo>
                  <a:pt x="177" y="378"/>
                </a:lnTo>
                <a:lnTo>
                  <a:pt x="225" y="330"/>
                </a:lnTo>
                <a:lnTo>
                  <a:pt x="225" y="335"/>
                </a:lnTo>
                <a:cubicBezTo>
                  <a:pt x="225" y="361"/>
                  <a:pt x="204" y="383"/>
                  <a:pt x="177" y="383"/>
                </a:cubicBezTo>
                <a:lnTo>
                  <a:pt x="177" y="383"/>
                </a:lnTo>
                <a:lnTo>
                  <a:pt x="177" y="287"/>
                </a:lnTo>
                <a:lnTo>
                  <a:pt x="177" y="287"/>
                </a:lnTo>
                <a:cubicBezTo>
                  <a:pt x="204" y="287"/>
                  <a:pt x="225" y="308"/>
                  <a:pt x="225" y="335"/>
                </a:cubicBezTo>
                <a:lnTo>
                  <a:pt x="225" y="340"/>
                </a:lnTo>
                <a:lnTo>
                  <a:pt x="225" y="343"/>
                </a:lnTo>
                <a:cubicBezTo>
                  <a:pt x="225" y="351"/>
                  <a:pt x="224" y="358"/>
                  <a:pt x="220" y="365"/>
                </a:cubicBezTo>
                <a:lnTo>
                  <a:pt x="220" y="366"/>
                </a:lnTo>
                <a:cubicBezTo>
                  <a:pt x="210" y="386"/>
                  <a:pt x="188" y="396"/>
                  <a:pt x="166" y="391"/>
                </a:cubicBezTo>
                <a:cubicBezTo>
                  <a:pt x="144" y="386"/>
                  <a:pt x="129" y="367"/>
                  <a:pt x="129" y="344"/>
                </a:cubicBezTo>
                <a:lnTo>
                  <a:pt x="129" y="342"/>
                </a:lnTo>
                <a:lnTo>
                  <a:pt x="129" y="337"/>
                </a:lnTo>
                <a:lnTo>
                  <a:pt x="129" y="332"/>
                </a:lnTo>
                <a:lnTo>
                  <a:pt x="129" y="330"/>
                </a:lnTo>
                <a:lnTo>
                  <a:pt x="224" y="342"/>
                </a:lnTo>
                <a:lnTo>
                  <a:pt x="223" y="344"/>
                </a:lnTo>
                <a:lnTo>
                  <a:pt x="224" y="332"/>
                </a:lnTo>
                <a:lnTo>
                  <a:pt x="224" y="336"/>
                </a:lnTo>
                <a:lnTo>
                  <a:pt x="224" y="341"/>
                </a:lnTo>
                <a:cubicBezTo>
                  <a:pt x="224" y="343"/>
                  <a:pt x="224" y="346"/>
                  <a:pt x="224" y="348"/>
                </a:cubicBezTo>
                <a:lnTo>
                  <a:pt x="223" y="355"/>
                </a:lnTo>
                <a:lnTo>
                  <a:pt x="222" y="359"/>
                </a:lnTo>
                <a:cubicBezTo>
                  <a:pt x="217" y="383"/>
                  <a:pt x="194" y="399"/>
                  <a:pt x="170" y="397"/>
                </a:cubicBezTo>
                <a:cubicBezTo>
                  <a:pt x="145" y="394"/>
                  <a:pt x="127" y="373"/>
                  <a:pt x="127" y="349"/>
                </a:cubicBezTo>
                <a:lnTo>
                  <a:pt x="127" y="344"/>
                </a:lnTo>
                <a:lnTo>
                  <a:pt x="127" y="339"/>
                </a:lnTo>
                <a:lnTo>
                  <a:pt x="127" y="335"/>
                </a:lnTo>
                <a:lnTo>
                  <a:pt x="223" y="341"/>
                </a:lnTo>
                <a:lnTo>
                  <a:pt x="222" y="343"/>
                </a:lnTo>
                <a:lnTo>
                  <a:pt x="222" y="344"/>
                </a:lnTo>
                <a:lnTo>
                  <a:pt x="222" y="348"/>
                </a:lnTo>
                <a:lnTo>
                  <a:pt x="222" y="349"/>
                </a:lnTo>
                <a:lnTo>
                  <a:pt x="126" y="349"/>
                </a:lnTo>
                <a:lnTo>
                  <a:pt x="126" y="347"/>
                </a:lnTo>
                <a:cubicBezTo>
                  <a:pt x="126" y="345"/>
                  <a:pt x="126" y="343"/>
                  <a:pt x="126" y="341"/>
                </a:cubicBezTo>
                <a:lnTo>
                  <a:pt x="127" y="337"/>
                </a:lnTo>
                <a:lnTo>
                  <a:pt x="126" y="344"/>
                </a:lnTo>
                <a:lnTo>
                  <a:pt x="126" y="341"/>
                </a:lnTo>
                <a:lnTo>
                  <a:pt x="126" y="339"/>
                </a:lnTo>
                <a:lnTo>
                  <a:pt x="222" y="345"/>
                </a:lnTo>
                <a:lnTo>
                  <a:pt x="222" y="348"/>
                </a:lnTo>
                <a:lnTo>
                  <a:pt x="221" y="349"/>
                </a:lnTo>
                <a:lnTo>
                  <a:pt x="221" y="354"/>
                </a:lnTo>
                <a:lnTo>
                  <a:pt x="221" y="358"/>
                </a:lnTo>
                <a:cubicBezTo>
                  <a:pt x="221" y="361"/>
                  <a:pt x="221" y="363"/>
                  <a:pt x="221" y="365"/>
                </a:cubicBezTo>
                <a:lnTo>
                  <a:pt x="220" y="369"/>
                </a:lnTo>
                <a:lnTo>
                  <a:pt x="221" y="362"/>
                </a:lnTo>
                <a:lnTo>
                  <a:pt x="221" y="363"/>
                </a:lnTo>
                <a:lnTo>
                  <a:pt x="126" y="354"/>
                </a:lnTo>
                <a:lnTo>
                  <a:pt x="126" y="352"/>
                </a:lnTo>
                <a:lnTo>
                  <a:pt x="125" y="361"/>
                </a:lnTo>
                <a:lnTo>
                  <a:pt x="125" y="358"/>
                </a:lnTo>
                <a:lnTo>
                  <a:pt x="221" y="358"/>
                </a:lnTo>
                <a:lnTo>
                  <a:pt x="221" y="360"/>
                </a:lnTo>
                <a:lnTo>
                  <a:pt x="221" y="363"/>
                </a:lnTo>
                <a:cubicBezTo>
                  <a:pt x="221" y="390"/>
                  <a:pt x="200" y="411"/>
                  <a:pt x="173" y="411"/>
                </a:cubicBezTo>
                <a:lnTo>
                  <a:pt x="172" y="411"/>
                </a:lnTo>
                <a:lnTo>
                  <a:pt x="220" y="363"/>
                </a:lnTo>
                <a:lnTo>
                  <a:pt x="220" y="362"/>
                </a:lnTo>
                <a:lnTo>
                  <a:pt x="221" y="371"/>
                </a:lnTo>
                <a:lnTo>
                  <a:pt x="221" y="375"/>
                </a:lnTo>
                <a:lnTo>
                  <a:pt x="221" y="378"/>
                </a:lnTo>
                <a:lnTo>
                  <a:pt x="125" y="378"/>
                </a:lnTo>
                <a:lnTo>
                  <a:pt x="125" y="377"/>
                </a:lnTo>
                <a:lnTo>
                  <a:pt x="125" y="374"/>
                </a:lnTo>
                <a:lnTo>
                  <a:pt x="125" y="364"/>
                </a:lnTo>
                <a:lnTo>
                  <a:pt x="126" y="359"/>
                </a:lnTo>
                <a:cubicBezTo>
                  <a:pt x="128" y="334"/>
                  <a:pt x="149" y="315"/>
                  <a:pt x="173" y="315"/>
                </a:cubicBezTo>
                <a:lnTo>
                  <a:pt x="174" y="315"/>
                </a:lnTo>
                <a:cubicBezTo>
                  <a:pt x="200" y="315"/>
                  <a:pt x="222" y="337"/>
                  <a:pt x="222" y="363"/>
                </a:cubicBezTo>
                <a:lnTo>
                  <a:pt x="222" y="367"/>
                </a:lnTo>
                <a:lnTo>
                  <a:pt x="222" y="373"/>
                </a:lnTo>
                <a:lnTo>
                  <a:pt x="222" y="379"/>
                </a:lnTo>
                <a:lnTo>
                  <a:pt x="222" y="382"/>
                </a:lnTo>
                <a:lnTo>
                  <a:pt x="126" y="382"/>
                </a:lnTo>
                <a:lnTo>
                  <a:pt x="126" y="381"/>
                </a:lnTo>
                <a:lnTo>
                  <a:pt x="127" y="389"/>
                </a:lnTo>
                <a:lnTo>
                  <a:pt x="127" y="391"/>
                </a:lnTo>
                <a:lnTo>
                  <a:pt x="126" y="388"/>
                </a:lnTo>
                <a:cubicBezTo>
                  <a:pt x="125" y="383"/>
                  <a:pt x="124" y="379"/>
                  <a:pt x="124" y="374"/>
                </a:cubicBezTo>
                <a:lnTo>
                  <a:pt x="124" y="373"/>
                </a:lnTo>
                <a:cubicBezTo>
                  <a:pt x="124" y="349"/>
                  <a:pt x="142" y="329"/>
                  <a:pt x="165" y="326"/>
                </a:cubicBezTo>
                <a:cubicBezTo>
                  <a:pt x="188" y="322"/>
                  <a:pt x="211" y="335"/>
                  <a:pt x="218" y="358"/>
                </a:cubicBezTo>
                <a:lnTo>
                  <a:pt x="219" y="359"/>
                </a:lnTo>
                <a:cubicBezTo>
                  <a:pt x="219" y="362"/>
                  <a:pt x="220" y="365"/>
                  <a:pt x="220" y="368"/>
                </a:cubicBezTo>
                <a:lnTo>
                  <a:pt x="221" y="370"/>
                </a:lnTo>
                <a:lnTo>
                  <a:pt x="221" y="373"/>
                </a:lnTo>
                <a:cubicBezTo>
                  <a:pt x="222" y="376"/>
                  <a:pt x="222" y="378"/>
                  <a:pt x="222" y="381"/>
                </a:cubicBezTo>
                <a:lnTo>
                  <a:pt x="222" y="382"/>
                </a:lnTo>
                <a:lnTo>
                  <a:pt x="126" y="382"/>
                </a:lnTo>
                <a:lnTo>
                  <a:pt x="126" y="381"/>
                </a:lnTo>
                <a:lnTo>
                  <a:pt x="126" y="378"/>
                </a:lnTo>
                <a:lnTo>
                  <a:pt x="126" y="385"/>
                </a:lnTo>
                <a:lnTo>
                  <a:pt x="126" y="381"/>
                </a:lnTo>
                <a:cubicBezTo>
                  <a:pt x="126" y="379"/>
                  <a:pt x="125" y="377"/>
                  <a:pt x="125" y="374"/>
                </a:cubicBezTo>
                <a:lnTo>
                  <a:pt x="125" y="373"/>
                </a:lnTo>
                <a:lnTo>
                  <a:pt x="221" y="373"/>
                </a:lnTo>
                <a:lnTo>
                  <a:pt x="221" y="374"/>
                </a:lnTo>
                <a:lnTo>
                  <a:pt x="221" y="377"/>
                </a:lnTo>
                <a:lnTo>
                  <a:pt x="221" y="382"/>
                </a:lnTo>
                <a:lnTo>
                  <a:pt x="125" y="382"/>
                </a:lnTo>
                <a:lnTo>
                  <a:pt x="125" y="380"/>
                </a:lnTo>
                <a:cubicBezTo>
                  <a:pt x="125" y="377"/>
                  <a:pt x="126" y="374"/>
                  <a:pt x="126" y="371"/>
                </a:cubicBezTo>
                <a:lnTo>
                  <a:pt x="127" y="369"/>
                </a:lnTo>
                <a:cubicBezTo>
                  <a:pt x="132" y="344"/>
                  <a:pt x="154" y="328"/>
                  <a:pt x="179" y="330"/>
                </a:cubicBezTo>
                <a:cubicBezTo>
                  <a:pt x="203" y="333"/>
                  <a:pt x="222" y="353"/>
                  <a:pt x="222" y="378"/>
                </a:cubicBezTo>
                <a:lnTo>
                  <a:pt x="222" y="382"/>
                </a:lnTo>
                <a:lnTo>
                  <a:pt x="222" y="387"/>
                </a:lnTo>
                <a:lnTo>
                  <a:pt x="126" y="387"/>
                </a:lnTo>
                <a:lnTo>
                  <a:pt x="126" y="385"/>
                </a:lnTo>
                <a:lnTo>
                  <a:pt x="127" y="394"/>
                </a:lnTo>
                <a:lnTo>
                  <a:pt x="126" y="392"/>
                </a:lnTo>
                <a:cubicBezTo>
                  <a:pt x="121" y="366"/>
                  <a:pt x="138" y="341"/>
                  <a:pt x="163" y="336"/>
                </a:cubicBezTo>
                <a:cubicBezTo>
                  <a:pt x="188" y="330"/>
                  <a:pt x="214" y="346"/>
                  <a:pt x="220" y="371"/>
                </a:cubicBezTo>
                <a:lnTo>
                  <a:pt x="221" y="373"/>
                </a:lnTo>
                <a:cubicBezTo>
                  <a:pt x="221" y="377"/>
                  <a:pt x="222" y="381"/>
                  <a:pt x="222" y="384"/>
                </a:cubicBezTo>
                <a:lnTo>
                  <a:pt x="222" y="387"/>
                </a:lnTo>
                <a:cubicBezTo>
                  <a:pt x="222" y="414"/>
                  <a:pt x="200" y="435"/>
                  <a:pt x="174" y="435"/>
                </a:cubicBezTo>
                <a:lnTo>
                  <a:pt x="173" y="435"/>
                </a:lnTo>
                <a:lnTo>
                  <a:pt x="220" y="377"/>
                </a:lnTo>
                <a:lnTo>
                  <a:pt x="222" y="387"/>
                </a:lnTo>
                <a:lnTo>
                  <a:pt x="223" y="392"/>
                </a:lnTo>
                <a:cubicBezTo>
                  <a:pt x="224" y="406"/>
                  <a:pt x="220" y="419"/>
                  <a:pt x="211" y="429"/>
                </a:cubicBezTo>
                <a:cubicBezTo>
                  <a:pt x="201" y="439"/>
                  <a:pt x="189" y="445"/>
                  <a:pt x="175" y="445"/>
                </a:cubicBezTo>
                <a:lnTo>
                  <a:pt x="172" y="445"/>
                </a:lnTo>
                <a:lnTo>
                  <a:pt x="168" y="445"/>
                </a:lnTo>
                <a:lnTo>
                  <a:pt x="216" y="405"/>
                </a:lnTo>
                <a:lnTo>
                  <a:pt x="215" y="408"/>
                </a:lnTo>
                <a:lnTo>
                  <a:pt x="216" y="400"/>
                </a:lnTo>
                <a:lnTo>
                  <a:pt x="216" y="401"/>
                </a:lnTo>
                <a:lnTo>
                  <a:pt x="121" y="390"/>
                </a:lnTo>
                <a:lnTo>
                  <a:pt x="121" y="393"/>
                </a:lnTo>
                <a:lnTo>
                  <a:pt x="122" y="388"/>
                </a:lnTo>
                <a:lnTo>
                  <a:pt x="122" y="385"/>
                </a:lnTo>
                <a:lnTo>
                  <a:pt x="121" y="393"/>
                </a:lnTo>
                <a:lnTo>
                  <a:pt x="121" y="392"/>
                </a:lnTo>
                <a:lnTo>
                  <a:pt x="217" y="392"/>
                </a:lnTo>
                <a:lnTo>
                  <a:pt x="217" y="400"/>
                </a:lnTo>
                <a:lnTo>
                  <a:pt x="217" y="404"/>
                </a:lnTo>
                <a:lnTo>
                  <a:pt x="216" y="411"/>
                </a:lnTo>
                <a:lnTo>
                  <a:pt x="215" y="414"/>
                </a:lnTo>
                <a:lnTo>
                  <a:pt x="122" y="391"/>
                </a:lnTo>
                <a:lnTo>
                  <a:pt x="123" y="390"/>
                </a:lnTo>
                <a:lnTo>
                  <a:pt x="120" y="405"/>
                </a:lnTo>
                <a:lnTo>
                  <a:pt x="120" y="401"/>
                </a:lnTo>
                <a:lnTo>
                  <a:pt x="157" y="448"/>
                </a:lnTo>
                <a:lnTo>
                  <a:pt x="155" y="448"/>
                </a:lnTo>
                <a:lnTo>
                  <a:pt x="200" y="435"/>
                </a:lnTo>
                <a:lnTo>
                  <a:pt x="200" y="435"/>
                </a:lnTo>
                <a:lnTo>
                  <a:pt x="158" y="354"/>
                </a:lnTo>
                <a:lnTo>
                  <a:pt x="161" y="354"/>
                </a:lnTo>
                <a:cubicBezTo>
                  <a:pt x="166" y="353"/>
                  <a:pt x="170" y="353"/>
                  <a:pt x="175" y="353"/>
                </a:cubicBezTo>
                <a:lnTo>
                  <a:pt x="179" y="354"/>
                </a:lnTo>
                <a:cubicBezTo>
                  <a:pt x="201" y="357"/>
                  <a:pt x="219" y="374"/>
                  <a:pt x="221" y="397"/>
                </a:cubicBezTo>
                <a:lnTo>
                  <a:pt x="221" y="406"/>
                </a:lnTo>
                <a:lnTo>
                  <a:pt x="221" y="411"/>
                </a:lnTo>
                <a:cubicBezTo>
                  <a:pt x="221" y="432"/>
                  <a:pt x="208" y="450"/>
                  <a:pt x="189" y="457"/>
                </a:cubicBezTo>
                <a:lnTo>
                  <a:pt x="187" y="457"/>
                </a:lnTo>
                <a:cubicBezTo>
                  <a:pt x="175" y="461"/>
                  <a:pt x="162" y="460"/>
                  <a:pt x="151" y="454"/>
                </a:cubicBezTo>
                <a:lnTo>
                  <a:pt x="150" y="454"/>
                </a:lnTo>
                <a:lnTo>
                  <a:pt x="218" y="420"/>
                </a:lnTo>
                <a:lnTo>
                  <a:pt x="217" y="425"/>
                </a:lnTo>
                <a:cubicBezTo>
                  <a:pt x="213" y="448"/>
                  <a:pt x="193" y="464"/>
                  <a:pt x="170" y="464"/>
                </a:cubicBezTo>
                <a:lnTo>
                  <a:pt x="169" y="464"/>
                </a:lnTo>
                <a:lnTo>
                  <a:pt x="216" y="424"/>
                </a:lnTo>
                <a:lnTo>
                  <a:pt x="216" y="427"/>
                </a:lnTo>
                <a:lnTo>
                  <a:pt x="216" y="419"/>
                </a:lnTo>
                <a:lnTo>
                  <a:pt x="216" y="428"/>
                </a:lnTo>
                <a:lnTo>
                  <a:pt x="215" y="437"/>
                </a:lnTo>
                <a:lnTo>
                  <a:pt x="215" y="439"/>
                </a:lnTo>
                <a:cubicBezTo>
                  <a:pt x="210" y="464"/>
                  <a:pt x="187" y="480"/>
                  <a:pt x="163" y="478"/>
                </a:cubicBezTo>
                <a:cubicBezTo>
                  <a:pt x="138" y="475"/>
                  <a:pt x="119" y="455"/>
                  <a:pt x="119" y="430"/>
                </a:cubicBezTo>
                <a:lnTo>
                  <a:pt x="119" y="428"/>
                </a:lnTo>
                <a:lnTo>
                  <a:pt x="120" y="436"/>
                </a:lnTo>
                <a:lnTo>
                  <a:pt x="120" y="433"/>
                </a:lnTo>
                <a:cubicBezTo>
                  <a:pt x="119" y="431"/>
                  <a:pt x="119" y="428"/>
                  <a:pt x="119" y="425"/>
                </a:cubicBezTo>
                <a:lnTo>
                  <a:pt x="119" y="426"/>
                </a:lnTo>
                <a:lnTo>
                  <a:pt x="119" y="422"/>
                </a:lnTo>
                <a:lnTo>
                  <a:pt x="213" y="428"/>
                </a:lnTo>
                <a:lnTo>
                  <a:pt x="212" y="432"/>
                </a:lnTo>
                <a:lnTo>
                  <a:pt x="213" y="424"/>
                </a:lnTo>
                <a:lnTo>
                  <a:pt x="213" y="430"/>
                </a:lnTo>
                <a:cubicBezTo>
                  <a:pt x="211" y="455"/>
                  <a:pt x="190" y="473"/>
                  <a:pt x="165" y="473"/>
                </a:cubicBezTo>
                <a:lnTo>
                  <a:pt x="164" y="473"/>
                </a:lnTo>
                <a:lnTo>
                  <a:pt x="212" y="431"/>
                </a:lnTo>
                <a:lnTo>
                  <a:pt x="212" y="430"/>
                </a:lnTo>
                <a:lnTo>
                  <a:pt x="212" y="433"/>
                </a:lnTo>
                <a:lnTo>
                  <a:pt x="212" y="435"/>
                </a:lnTo>
                <a:lnTo>
                  <a:pt x="117" y="426"/>
                </a:lnTo>
                <a:lnTo>
                  <a:pt x="117" y="423"/>
                </a:lnTo>
                <a:lnTo>
                  <a:pt x="118" y="421"/>
                </a:lnTo>
                <a:cubicBezTo>
                  <a:pt x="123" y="396"/>
                  <a:pt x="145" y="380"/>
                  <a:pt x="170" y="382"/>
                </a:cubicBezTo>
                <a:cubicBezTo>
                  <a:pt x="194" y="385"/>
                  <a:pt x="213" y="405"/>
                  <a:pt x="213" y="430"/>
                </a:cubicBezTo>
                <a:lnTo>
                  <a:pt x="213" y="434"/>
                </a:lnTo>
                <a:lnTo>
                  <a:pt x="213" y="439"/>
                </a:lnTo>
                <a:lnTo>
                  <a:pt x="213" y="443"/>
                </a:lnTo>
                <a:cubicBezTo>
                  <a:pt x="213" y="448"/>
                  <a:pt x="212" y="453"/>
                  <a:pt x="211" y="458"/>
                </a:cubicBezTo>
                <a:lnTo>
                  <a:pt x="210" y="460"/>
                </a:lnTo>
                <a:cubicBezTo>
                  <a:pt x="203" y="480"/>
                  <a:pt x="183" y="494"/>
                  <a:pt x="161" y="492"/>
                </a:cubicBezTo>
                <a:cubicBezTo>
                  <a:pt x="140" y="491"/>
                  <a:pt x="122" y="475"/>
                  <a:pt x="117" y="454"/>
                </a:cubicBezTo>
                <a:lnTo>
                  <a:pt x="117" y="451"/>
                </a:lnTo>
                <a:cubicBezTo>
                  <a:pt x="116" y="448"/>
                  <a:pt x="116" y="445"/>
                  <a:pt x="116" y="442"/>
                </a:cubicBezTo>
                <a:lnTo>
                  <a:pt x="116" y="439"/>
                </a:lnTo>
                <a:cubicBezTo>
                  <a:pt x="116" y="415"/>
                  <a:pt x="134" y="395"/>
                  <a:pt x="158" y="392"/>
                </a:cubicBezTo>
                <a:cubicBezTo>
                  <a:pt x="182" y="389"/>
                  <a:pt x="205" y="404"/>
                  <a:pt x="211" y="428"/>
                </a:cubicBezTo>
                <a:lnTo>
                  <a:pt x="211" y="430"/>
                </a:lnTo>
                <a:cubicBezTo>
                  <a:pt x="212" y="434"/>
                  <a:pt x="212" y="438"/>
                  <a:pt x="212" y="441"/>
                </a:cubicBezTo>
                <a:lnTo>
                  <a:pt x="212" y="444"/>
                </a:lnTo>
                <a:lnTo>
                  <a:pt x="164" y="396"/>
                </a:lnTo>
                <a:lnTo>
                  <a:pt x="165" y="396"/>
                </a:lnTo>
                <a:lnTo>
                  <a:pt x="165" y="492"/>
                </a:lnTo>
                <a:lnTo>
                  <a:pt x="164" y="492"/>
                </a:lnTo>
                <a:lnTo>
                  <a:pt x="211" y="454"/>
                </a:lnTo>
                <a:lnTo>
                  <a:pt x="211" y="456"/>
                </a:lnTo>
                <a:lnTo>
                  <a:pt x="211" y="447"/>
                </a:lnTo>
                <a:lnTo>
                  <a:pt x="211" y="449"/>
                </a:lnTo>
                <a:lnTo>
                  <a:pt x="117" y="437"/>
                </a:lnTo>
                <a:lnTo>
                  <a:pt x="117" y="435"/>
                </a:lnTo>
                <a:lnTo>
                  <a:pt x="116" y="447"/>
                </a:lnTo>
                <a:lnTo>
                  <a:pt x="116" y="444"/>
                </a:lnTo>
                <a:lnTo>
                  <a:pt x="164" y="492"/>
                </a:lnTo>
                <a:lnTo>
                  <a:pt x="163" y="492"/>
                </a:lnTo>
                <a:lnTo>
                  <a:pt x="211" y="450"/>
                </a:lnTo>
                <a:lnTo>
                  <a:pt x="211" y="449"/>
                </a:lnTo>
                <a:lnTo>
                  <a:pt x="211" y="460"/>
                </a:lnTo>
                <a:lnTo>
                  <a:pt x="210" y="464"/>
                </a:lnTo>
                <a:cubicBezTo>
                  <a:pt x="207" y="490"/>
                  <a:pt x="185" y="508"/>
                  <a:pt x="159" y="506"/>
                </a:cubicBezTo>
                <a:cubicBezTo>
                  <a:pt x="134" y="505"/>
                  <a:pt x="114" y="484"/>
                  <a:pt x="114" y="458"/>
                </a:cubicBezTo>
                <a:lnTo>
                  <a:pt x="114" y="456"/>
                </a:lnTo>
                <a:lnTo>
                  <a:pt x="114" y="454"/>
                </a:lnTo>
                <a:lnTo>
                  <a:pt x="210" y="454"/>
                </a:lnTo>
                <a:lnTo>
                  <a:pt x="210" y="456"/>
                </a:lnTo>
                <a:cubicBezTo>
                  <a:pt x="210" y="459"/>
                  <a:pt x="210" y="462"/>
                  <a:pt x="210" y="465"/>
                </a:cubicBezTo>
                <a:lnTo>
                  <a:pt x="209" y="468"/>
                </a:lnTo>
                <a:cubicBezTo>
                  <a:pt x="205" y="490"/>
                  <a:pt x="185" y="506"/>
                  <a:pt x="162" y="506"/>
                </a:cubicBezTo>
                <a:lnTo>
                  <a:pt x="161" y="506"/>
                </a:lnTo>
                <a:lnTo>
                  <a:pt x="160" y="506"/>
                </a:lnTo>
                <a:lnTo>
                  <a:pt x="159" y="506"/>
                </a:lnTo>
                <a:lnTo>
                  <a:pt x="207" y="463"/>
                </a:lnTo>
                <a:lnTo>
                  <a:pt x="207" y="469"/>
                </a:lnTo>
                <a:lnTo>
                  <a:pt x="206" y="473"/>
                </a:lnTo>
                <a:cubicBezTo>
                  <a:pt x="204" y="496"/>
                  <a:pt x="186" y="513"/>
                  <a:pt x="164" y="516"/>
                </a:cubicBezTo>
                <a:cubicBezTo>
                  <a:pt x="141" y="518"/>
                  <a:pt x="120" y="505"/>
                  <a:pt x="113" y="483"/>
                </a:cubicBezTo>
                <a:lnTo>
                  <a:pt x="112" y="482"/>
                </a:lnTo>
                <a:cubicBezTo>
                  <a:pt x="112" y="479"/>
                  <a:pt x="111" y="477"/>
                  <a:pt x="111" y="474"/>
                </a:cubicBezTo>
                <a:lnTo>
                  <a:pt x="110" y="471"/>
                </a:lnTo>
                <a:lnTo>
                  <a:pt x="157" y="511"/>
                </a:lnTo>
                <a:lnTo>
                  <a:pt x="157" y="511"/>
                </a:lnTo>
                <a:lnTo>
                  <a:pt x="156" y="511"/>
                </a:lnTo>
                <a:lnTo>
                  <a:pt x="204" y="463"/>
                </a:lnTo>
                <a:lnTo>
                  <a:pt x="204" y="468"/>
                </a:lnTo>
                <a:lnTo>
                  <a:pt x="204" y="479"/>
                </a:lnTo>
                <a:lnTo>
                  <a:pt x="204" y="482"/>
                </a:lnTo>
                <a:lnTo>
                  <a:pt x="204" y="487"/>
                </a:lnTo>
                <a:cubicBezTo>
                  <a:pt x="204" y="513"/>
                  <a:pt x="182" y="535"/>
                  <a:pt x="156" y="535"/>
                </a:cubicBezTo>
                <a:lnTo>
                  <a:pt x="155" y="535"/>
                </a:lnTo>
                <a:cubicBezTo>
                  <a:pt x="129" y="535"/>
                  <a:pt x="107" y="513"/>
                  <a:pt x="107" y="487"/>
                </a:cubicBezTo>
                <a:lnTo>
                  <a:pt x="107" y="484"/>
                </a:lnTo>
                <a:lnTo>
                  <a:pt x="110" y="499"/>
                </a:lnTo>
                <a:lnTo>
                  <a:pt x="109" y="498"/>
                </a:lnTo>
                <a:lnTo>
                  <a:pt x="203" y="482"/>
                </a:lnTo>
                <a:lnTo>
                  <a:pt x="203" y="492"/>
                </a:lnTo>
                <a:lnTo>
                  <a:pt x="202" y="497"/>
                </a:lnTo>
                <a:lnTo>
                  <a:pt x="154" y="444"/>
                </a:lnTo>
                <a:lnTo>
                  <a:pt x="155" y="444"/>
                </a:lnTo>
                <a:cubicBezTo>
                  <a:pt x="181" y="444"/>
                  <a:pt x="203" y="465"/>
                  <a:pt x="203" y="492"/>
                </a:cubicBezTo>
                <a:lnTo>
                  <a:pt x="203" y="496"/>
                </a:lnTo>
                <a:lnTo>
                  <a:pt x="203" y="502"/>
                </a:lnTo>
                <a:lnTo>
                  <a:pt x="203" y="506"/>
                </a:lnTo>
                <a:cubicBezTo>
                  <a:pt x="203" y="530"/>
                  <a:pt x="185" y="551"/>
                  <a:pt x="161" y="554"/>
                </a:cubicBezTo>
                <a:cubicBezTo>
                  <a:pt x="137" y="557"/>
                  <a:pt x="114" y="541"/>
                  <a:pt x="108" y="518"/>
                </a:cubicBezTo>
                <a:lnTo>
                  <a:pt x="107" y="513"/>
                </a:lnTo>
                <a:lnTo>
                  <a:pt x="107" y="511"/>
                </a:lnTo>
                <a:cubicBezTo>
                  <a:pt x="102" y="487"/>
                  <a:pt x="116" y="464"/>
                  <a:pt x="138" y="456"/>
                </a:cubicBezTo>
                <a:cubicBezTo>
                  <a:pt x="161" y="448"/>
                  <a:pt x="186" y="458"/>
                  <a:pt x="197" y="480"/>
                </a:cubicBezTo>
                <a:lnTo>
                  <a:pt x="198" y="482"/>
                </a:lnTo>
                <a:cubicBezTo>
                  <a:pt x="200" y="486"/>
                  <a:pt x="201" y="490"/>
                  <a:pt x="202" y="494"/>
                </a:cubicBezTo>
                <a:lnTo>
                  <a:pt x="203" y="497"/>
                </a:lnTo>
                <a:cubicBezTo>
                  <a:pt x="205" y="511"/>
                  <a:pt x="202" y="525"/>
                  <a:pt x="193" y="536"/>
                </a:cubicBezTo>
                <a:cubicBezTo>
                  <a:pt x="183" y="548"/>
                  <a:pt x="170" y="554"/>
                  <a:pt x="155" y="554"/>
                </a:cubicBezTo>
                <a:lnTo>
                  <a:pt x="154" y="554"/>
                </a:lnTo>
                <a:lnTo>
                  <a:pt x="202" y="497"/>
                </a:lnTo>
                <a:lnTo>
                  <a:pt x="203" y="502"/>
                </a:lnTo>
                <a:cubicBezTo>
                  <a:pt x="205" y="516"/>
                  <a:pt x="202" y="530"/>
                  <a:pt x="193" y="541"/>
                </a:cubicBezTo>
                <a:cubicBezTo>
                  <a:pt x="183" y="553"/>
                  <a:pt x="170" y="559"/>
                  <a:pt x="155" y="559"/>
                </a:cubicBezTo>
                <a:lnTo>
                  <a:pt x="154" y="559"/>
                </a:lnTo>
                <a:lnTo>
                  <a:pt x="202" y="502"/>
                </a:lnTo>
                <a:lnTo>
                  <a:pt x="202" y="504"/>
                </a:lnTo>
                <a:cubicBezTo>
                  <a:pt x="203" y="507"/>
                  <a:pt x="203" y="510"/>
                  <a:pt x="203" y="513"/>
                </a:cubicBezTo>
                <a:lnTo>
                  <a:pt x="203" y="515"/>
                </a:lnTo>
                <a:cubicBezTo>
                  <a:pt x="203" y="542"/>
                  <a:pt x="181" y="563"/>
                  <a:pt x="155" y="563"/>
                </a:cubicBezTo>
                <a:lnTo>
                  <a:pt x="154" y="563"/>
                </a:lnTo>
                <a:lnTo>
                  <a:pt x="202" y="515"/>
                </a:lnTo>
                <a:lnTo>
                  <a:pt x="202" y="518"/>
                </a:lnTo>
                <a:lnTo>
                  <a:pt x="202" y="520"/>
                </a:lnTo>
                <a:lnTo>
                  <a:pt x="107" y="511"/>
                </a:lnTo>
                <a:lnTo>
                  <a:pt x="108" y="509"/>
                </a:lnTo>
                <a:lnTo>
                  <a:pt x="107" y="518"/>
                </a:lnTo>
                <a:lnTo>
                  <a:pt x="107" y="515"/>
                </a:lnTo>
                <a:lnTo>
                  <a:pt x="203" y="515"/>
                </a:lnTo>
                <a:lnTo>
                  <a:pt x="203" y="517"/>
                </a:lnTo>
                <a:cubicBezTo>
                  <a:pt x="203" y="520"/>
                  <a:pt x="203" y="523"/>
                  <a:pt x="202" y="525"/>
                </a:cubicBezTo>
                <a:lnTo>
                  <a:pt x="202" y="528"/>
                </a:lnTo>
                <a:lnTo>
                  <a:pt x="154" y="472"/>
                </a:lnTo>
                <a:lnTo>
                  <a:pt x="155" y="472"/>
                </a:lnTo>
                <a:lnTo>
                  <a:pt x="107" y="520"/>
                </a:lnTo>
                <a:lnTo>
                  <a:pt x="107" y="517"/>
                </a:lnTo>
                <a:lnTo>
                  <a:pt x="107" y="515"/>
                </a:lnTo>
                <a:lnTo>
                  <a:pt x="203" y="515"/>
                </a:lnTo>
                <a:lnTo>
                  <a:pt x="203" y="520"/>
                </a:lnTo>
                <a:cubicBezTo>
                  <a:pt x="203" y="523"/>
                  <a:pt x="203" y="526"/>
                  <a:pt x="203" y="528"/>
                </a:cubicBezTo>
                <a:lnTo>
                  <a:pt x="202" y="531"/>
                </a:lnTo>
                <a:lnTo>
                  <a:pt x="203" y="523"/>
                </a:lnTo>
                <a:lnTo>
                  <a:pt x="203" y="525"/>
                </a:lnTo>
                <a:lnTo>
                  <a:pt x="107" y="525"/>
                </a:lnTo>
                <a:lnTo>
                  <a:pt x="107" y="523"/>
                </a:lnTo>
                <a:lnTo>
                  <a:pt x="107" y="520"/>
                </a:lnTo>
                <a:lnTo>
                  <a:pt x="107" y="515"/>
                </a:lnTo>
                <a:lnTo>
                  <a:pt x="203" y="515"/>
                </a:lnTo>
                <a:lnTo>
                  <a:pt x="203" y="517"/>
                </a:lnTo>
                <a:lnTo>
                  <a:pt x="203" y="520"/>
                </a:lnTo>
                <a:lnTo>
                  <a:pt x="203" y="534"/>
                </a:lnTo>
                <a:lnTo>
                  <a:pt x="202" y="532"/>
                </a:lnTo>
                <a:lnTo>
                  <a:pt x="202" y="534"/>
                </a:lnTo>
                <a:lnTo>
                  <a:pt x="106" y="534"/>
                </a:lnTo>
                <a:lnTo>
                  <a:pt x="106" y="533"/>
                </a:lnTo>
                <a:cubicBezTo>
                  <a:pt x="106" y="531"/>
                  <a:pt x="107" y="528"/>
                  <a:pt x="107" y="526"/>
                </a:cubicBezTo>
                <a:lnTo>
                  <a:pt x="107" y="523"/>
                </a:lnTo>
                <a:lnTo>
                  <a:pt x="107" y="529"/>
                </a:lnTo>
                <a:lnTo>
                  <a:pt x="107" y="526"/>
                </a:lnTo>
                <a:lnTo>
                  <a:pt x="107" y="525"/>
                </a:lnTo>
                <a:lnTo>
                  <a:pt x="203" y="525"/>
                </a:lnTo>
                <a:lnTo>
                  <a:pt x="203" y="528"/>
                </a:lnTo>
                <a:lnTo>
                  <a:pt x="203" y="534"/>
                </a:lnTo>
                <a:lnTo>
                  <a:pt x="203" y="540"/>
                </a:lnTo>
                <a:lnTo>
                  <a:pt x="203" y="544"/>
                </a:lnTo>
                <a:lnTo>
                  <a:pt x="107" y="544"/>
                </a:lnTo>
                <a:lnTo>
                  <a:pt x="107" y="543"/>
                </a:lnTo>
                <a:cubicBezTo>
                  <a:pt x="107" y="541"/>
                  <a:pt x="107" y="539"/>
                  <a:pt x="107" y="537"/>
                </a:cubicBezTo>
                <a:lnTo>
                  <a:pt x="108" y="533"/>
                </a:lnTo>
                <a:lnTo>
                  <a:pt x="107" y="540"/>
                </a:lnTo>
                <a:lnTo>
                  <a:pt x="107" y="536"/>
                </a:lnTo>
                <a:lnTo>
                  <a:pt x="107" y="534"/>
                </a:lnTo>
                <a:lnTo>
                  <a:pt x="203" y="534"/>
                </a:lnTo>
                <a:lnTo>
                  <a:pt x="203" y="537"/>
                </a:lnTo>
                <a:lnTo>
                  <a:pt x="203" y="539"/>
                </a:lnTo>
                <a:lnTo>
                  <a:pt x="107" y="539"/>
                </a:lnTo>
                <a:lnTo>
                  <a:pt x="108" y="540"/>
                </a:lnTo>
                <a:lnTo>
                  <a:pt x="107" y="535"/>
                </a:lnTo>
                <a:lnTo>
                  <a:pt x="155" y="578"/>
                </a:lnTo>
                <a:lnTo>
                  <a:pt x="154" y="578"/>
                </a:lnTo>
                <a:lnTo>
                  <a:pt x="202" y="525"/>
                </a:lnTo>
                <a:lnTo>
                  <a:pt x="203" y="534"/>
                </a:lnTo>
                <a:lnTo>
                  <a:pt x="203" y="539"/>
                </a:lnTo>
                <a:cubicBezTo>
                  <a:pt x="203" y="546"/>
                  <a:pt x="202" y="553"/>
                  <a:pt x="199" y="559"/>
                </a:cubicBezTo>
                <a:lnTo>
                  <a:pt x="197" y="563"/>
                </a:lnTo>
                <a:lnTo>
                  <a:pt x="201" y="540"/>
                </a:lnTo>
                <a:lnTo>
                  <a:pt x="201" y="544"/>
                </a:lnTo>
                <a:lnTo>
                  <a:pt x="202" y="548"/>
                </a:lnTo>
                <a:lnTo>
                  <a:pt x="106" y="553"/>
                </a:lnTo>
                <a:lnTo>
                  <a:pt x="106" y="552"/>
                </a:lnTo>
                <a:lnTo>
                  <a:pt x="106" y="549"/>
                </a:lnTo>
                <a:lnTo>
                  <a:pt x="106" y="556"/>
                </a:lnTo>
                <a:lnTo>
                  <a:pt x="106" y="552"/>
                </a:lnTo>
                <a:cubicBezTo>
                  <a:pt x="106" y="550"/>
                  <a:pt x="105" y="548"/>
                  <a:pt x="105" y="545"/>
                </a:cubicBezTo>
                <a:lnTo>
                  <a:pt x="105" y="544"/>
                </a:lnTo>
                <a:lnTo>
                  <a:pt x="201" y="550"/>
                </a:lnTo>
                <a:lnTo>
                  <a:pt x="201" y="552"/>
                </a:lnTo>
                <a:lnTo>
                  <a:pt x="200" y="553"/>
                </a:lnTo>
                <a:lnTo>
                  <a:pt x="200" y="556"/>
                </a:lnTo>
                <a:lnTo>
                  <a:pt x="200" y="558"/>
                </a:lnTo>
                <a:lnTo>
                  <a:pt x="104" y="558"/>
                </a:lnTo>
                <a:lnTo>
                  <a:pt x="104" y="556"/>
                </a:lnTo>
                <a:lnTo>
                  <a:pt x="105" y="565"/>
                </a:lnTo>
                <a:lnTo>
                  <a:pt x="105" y="563"/>
                </a:lnTo>
                <a:lnTo>
                  <a:pt x="200" y="558"/>
                </a:lnTo>
                <a:lnTo>
                  <a:pt x="199" y="558"/>
                </a:lnTo>
                <a:lnTo>
                  <a:pt x="199" y="563"/>
                </a:lnTo>
                <a:lnTo>
                  <a:pt x="112" y="536"/>
                </a:lnTo>
                <a:lnTo>
                  <a:pt x="113" y="535"/>
                </a:lnTo>
                <a:lnTo>
                  <a:pt x="107" y="546"/>
                </a:lnTo>
                <a:lnTo>
                  <a:pt x="108" y="543"/>
                </a:lnTo>
                <a:lnTo>
                  <a:pt x="153" y="606"/>
                </a:lnTo>
                <a:lnTo>
                  <a:pt x="150" y="606"/>
                </a:lnTo>
                <a:lnTo>
                  <a:pt x="149" y="606"/>
                </a:lnTo>
                <a:lnTo>
                  <a:pt x="197" y="553"/>
                </a:lnTo>
                <a:lnTo>
                  <a:pt x="198" y="558"/>
                </a:lnTo>
                <a:cubicBezTo>
                  <a:pt x="198" y="561"/>
                  <a:pt x="198" y="564"/>
                  <a:pt x="198" y="568"/>
                </a:cubicBezTo>
                <a:lnTo>
                  <a:pt x="197" y="573"/>
                </a:lnTo>
                <a:lnTo>
                  <a:pt x="197" y="572"/>
                </a:lnTo>
                <a:lnTo>
                  <a:pt x="197" y="576"/>
                </a:lnTo>
                <a:lnTo>
                  <a:pt x="197" y="577"/>
                </a:lnTo>
                <a:cubicBezTo>
                  <a:pt x="197" y="602"/>
                  <a:pt x="179" y="622"/>
                  <a:pt x="155" y="625"/>
                </a:cubicBezTo>
                <a:cubicBezTo>
                  <a:pt x="131" y="628"/>
                  <a:pt x="108" y="613"/>
                  <a:pt x="102" y="589"/>
                </a:cubicBezTo>
                <a:lnTo>
                  <a:pt x="103" y="591"/>
                </a:lnTo>
                <a:lnTo>
                  <a:pt x="102" y="588"/>
                </a:lnTo>
                <a:lnTo>
                  <a:pt x="147" y="620"/>
                </a:lnTo>
                <a:lnTo>
                  <a:pt x="146" y="620"/>
                </a:lnTo>
                <a:lnTo>
                  <a:pt x="194" y="572"/>
                </a:lnTo>
                <a:lnTo>
                  <a:pt x="194" y="584"/>
                </a:lnTo>
                <a:lnTo>
                  <a:pt x="193" y="588"/>
                </a:lnTo>
                <a:cubicBezTo>
                  <a:pt x="191" y="608"/>
                  <a:pt x="176" y="624"/>
                  <a:pt x="156" y="629"/>
                </a:cubicBezTo>
                <a:cubicBezTo>
                  <a:pt x="137" y="633"/>
                  <a:pt x="117" y="625"/>
                  <a:pt x="106" y="609"/>
                </a:cubicBezTo>
                <a:lnTo>
                  <a:pt x="102" y="602"/>
                </a:lnTo>
                <a:lnTo>
                  <a:pt x="100" y="599"/>
                </a:lnTo>
                <a:lnTo>
                  <a:pt x="143" y="625"/>
                </a:lnTo>
                <a:lnTo>
                  <a:pt x="142" y="625"/>
                </a:lnTo>
                <a:lnTo>
                  <a:pt x="190" y="577"/>
                </a:lnTo>
                <a:lnTo>
                  <a:pt x="190" y="581"/>
                </a:lnTo>
                <a:lnTo>
                  <a:pt x="190" y="592"/>
                </a:lnTo>
                <a:lnTo>
                  <a:pt x="190" y="594"/>
                </a:lnTo>
                <a:lnTo>
                  <a:pt x="190" y="596"/>
                </a:lnTo>
                <a:lnTo>
                  <a:pt x="94" y="596"/>
                </a:lnTo>
                <a:lnTo>
                  <a:pt x="94" y="593"/>
                </a:lnTo>
                <a:lnTo>
                  <a:pt x="94" y="587"/>
                </a:lnTo>
                <a:lnTo>
                  <a:pt x="94" y="581"/>
                </a:lnTo>
                <a:lnTo>
                  <a:pt x="94" y="577"/>
                </a:lnTo>
                <a:lnTo>
                  <a:pt x="190" y="577"/>
                </a:lnTo>
                <a:lnTo>
                  <a:pt x="190" y="578"/>
                </a:lnTo>
                <a:cubicBezTo>
                  <a:pt x="190" y="581"/>
                  <a:pt x="190" y="583"/>
                  <a:pt x="189" y="586"/>
                </a:cubicBezTo>
                <a:lnTo>
                  <a:pt x="189" y="585"/>
                </a:lnTo>
                <a:lnTo>
                  <a:pt x="189" y="591"/>
                </a:lnTo>
                <a:lnTo>
                  <a:pt x="188" y="577"/>
                </a:lnTo>
                <a:lnTo>
                  <a:pt x="189" y="581"/>
                </a:lnTo>
                <a:cubicBezTo>
                  <a:pt x="192" y="595"/>
                  <a:pt x="189" y="610"/>
                  <a:pt x="179" y="622"/>
                </a:cubicBezTo>
                <a:cubicBezTo>
                  <a:pt x="170" y="633"/>
                  <a:pt x="157" y="639"/>
                  <a:pt x="142" y="639"/>
                </a:cubicBezTo>
                <a:lnTo>
                  <a:pt x="141" y="639"/>
                </a:lnTo>
                <a:lnTo>
                  <a:pt x="140" y="639"/>
                </a:lnTo>
                <a:lnTo>
                  <a:pt x="188" y="591"/>
                </a:lnTo>
                <a:lnTo>
                  <a:pt x="188" y="596"/>
                </a:lnTo>
                <a:cubicBezTo>
                  <a:pt x="188" y="600"/>
                  <a:pt x="188" y="603"/>
                  <a:pt x="187" y="607"/>
                </a:cubicBezTo>
                <a:lnTo>
                  <a:pt x="186" y="611"/>
                </a:lnTo>
                <a:cubicBezTo>
                  <a:pt x="181" y="633"/>
                  <a:pt x="162" y="649"/>
                  <a:pt x="139" y="649"/>
                </a:cubicBezTo>
                <a:lnTo>
                  <a:pt x="139" y="649"/>
                </a:lnTo>
                <a:lnTo>
                  <a:pt x="187" y="601"/>
                </a:lnTo>
                <a:lnTo>
                  <a:pt x="187" y="606"/>
                </a:lnTo>
                <a:lnTo>
                  <a:pt x="139" y="558"/>
                </a:lnTo>
                <a:lnTo>
                  <a:pt x="139" y="558"/>
                </a:lnTo>
                <a:lnTo>
                  <a:pt x="92" y="611"/>
                </a:lnTo>
                <a:lnTo>
                  <a:pt x="91" y="601"/>
                </a:lnTo>
                <a:lnTo>
                  <a:pt x="91" y="596"/>
                </a:lnTo>
                <a:cubicBezTo>
                  <a:pt x="91" y="570"/>
                  <a:pt x="112" y="548"/>
                  <a:pt x="139" y="548"/>
                </a:cubicBezTo>
                <a:lnTo>
                  <a:pt x="140" y="548"/>
                </a:lnTo>
                <a:cubicBezTo>
                  <a:pt x="154" y="548"/>
                  <a:pt x="167" y="554"/>
                  <a:pt x="176" y="564"/>
                </a:cubicBezTo>
                <a:cubicBezTo>
                  <a:pt x="185" y="575"/>
                  <a:pt x="189" y="588"/>
                  <a:pt x="188" y="602"/>
                </a:cubicBezTo>
                <a:lnTo>
                  <a:pt x="187" y="601"/>
                </a:lnTo>
                <a:lnTo>
                  <a:pt x="187" y="605"/>
                </a:lnTo>
                <a:lnTo>
                  <a:pt x="187" y="610"/>
                </a:lnTo>
                <a:cubicBezTo>
                  <a:pt x="187" y="617"/>
                  <a:pt x="186" y="624"/>
                  <a:pt x="183" y="631"/>
                </a:cubicBezTo>
                <a:lnTo>
                  <a:pt x="180" y="637"/>
                </a:lnTo>
                <a:cubicBezTo>
                  <a:pt x="177" y="643"/>
                  <a:pt x="173" y="649"/>
                  <a:pt x="168" y="653"/>
                </a:cubicBezTo>
                <a:lnTo>
                  <a:pt x="164" y="656"/>
                </a:lnTo>
                <a:cubicBezTo>
                  <a:pt x="150" y="669"/>
                  <a:pt x="130" y="671"/>
                  <a:pt x="113" y="664"/>
                </a:cubicBezTo>
                <a:cubicBezTo>
                  <a:pt x="96" y="656"/>
                  <a:pt x="85" y="639"/>
                  <a:pt x="85" y="620"/>
                </a:cubicBezTo>
                <a:lnTo>
                  <a:pt x="85" y="612"/>
                </a:lnTo>
                <a:lnTo>
                  <a:pt x="86" y="608"/>
                </a:lnTo>
                <a:lnTo>
                  <a:pt x="87" y="599"/>
                </a:lnTo>
                <a:lnTo>
                  <a:pt x="87" y="597"/>
                </a:lnTo>
                <a:cubicBezTo>
                  <a:pt x="92" y="572"/>
                  <a:pt x="115" y="556"/>
                  <a:pt x="139" y="558"/>
                </a:cubicBezTo>
                <a:cubicBezTo>
                  <a:pt x="164" y="561"/>
                  <a:pt x="182" y="581"/>
                  <a:pt x="182" y="606"/>
                </a:cubicBezTo>
                <a:lnTo>
                  <a:pt x="182" y="606"/>
                </a:lnTo>
                <a:cubicBezTo>
                  <a:pt x="182" y="609"/>
                  <a:pt x="182" y="612"/>
                  <a:pt x="182" y="614"/>
                </a:cubicBezTo>
                <a:lnTo>
                  <a:pt x="182" y="613"/>
                </a:lnTo>
                <a:lnTo>
                  <a:pt x="181" y="615"/>
                </a:lnTo>
                <a:lnTo>
                  <a:pt x="181" y="620"/>
                </a:lnTo>
                <a:cubicBezTo>
                  <a:pt x="181" y="646"/>
                  <a:pt x="160" y="668"/>
                  <a:pt x="133" y="668"/>
                </a:cubicBezTo>
                <a:lnTo>
                  <a:pt x="133" y="668"/>
                </a:lnTo>
                <a:lnTo>
                  <a:pt x="133" y="572"/>
                </a:lnTo>
                <a:lnTo>
                  <a:pt x="137" y="572"/>
                </a:lnTo>
                <a:lnTo>
                  <a:pt x="90" y="611"/>
                </a:lnTo>
                <a:lnTo>
                  <a:pt x="90" y="608"/>
                </a:lnTo>
                <a:lnTo>
                  <a:pt x="89" y="617"/>
                </a:lnTo>
                <a:lnTo>
                  <a:pt x="89" y="615"/>
                </a:lnTo>
                <a:lnTo>
                  <a:pt x="185" y="615"/>
                </a:lnTo>
                <a:lnTo>
                  <a:pt x="185" y="617"/>
                </a:lnTo>
                <a:lnTo>
                  <a:pt x="185" y="620"/>
                </a:lnTo>
                <a:lnTo>
                  <a:pt x="185" y="625"/>
                </a:lnTo>
                <a:lnTo>
                  <a:pt x="185" y="629"/>
                </a:lnTo>
                <a:cubicBezTo>
                  <a:pt x="185" y="654"/>
                  <a:pt x="167" y="674"/>
                  <a:pt x="143" y="677"/>
                </a:cubicBezTo>
                <a:cubicBezTo>
                  <a:pt x="119" y="680"/>
                  <a:pt x="97" y="665"/>
                  <a:pt x="91" y="641"/>
                </a:cubicBezTo>
                <a:lnTo>
                  <a:pt x="89" y="634"/>
                </a:lnTo>
                <a:lnTo>
                  <a:pt x="89" y="631"/>
                </a:lnTo>
                <a:lnTo>
                  <a:pt x="88" y="627"/>
                </a:lnTo>
                <a:cubicBezTo>
                  <a:pt x="88" y="625"/>
                  <a:pt x="88" y="623"/>
                  <a:pt x="88" y="620"/>
                </a:cubicBezTo>
                <a:lnTo>
                  <a:pt x="88" y="620"/>
                </a:lnTo>
                <a:lnTo>
                  <a:pt x="184" y="620"/>
                </a:lnTo>
                <a:lnTo>
                  <a:pt x="184" y="621"/>
                </a:lnTo>
                <a:lnTo>
                  <a:pt x="184" y="629"/>
                </a:lnTo>
                <a:lnTo>
                  <a:pt x="185" y="640"/>
                </a:lnTo>
                <a:lnTo>
                  <a:pt x="185" y="644"/>
                </a:lnTo>
                <a:lnTo>
                  <a:pt x="89" y="644"/>
                </a:lnTo>
                <a:lnTo>
                  <a:pt x="89" y="642"/>
                </a:lnTo>
                <a:lnTo>
                  <a:pt x="89" y="638"/>
                </a:lnTo>
                <a:lnTo>
                  <a:pt x="89" y="633"/>
                </a:lnTo>
                <a:lnTo>
                  <a:pt x="89" y="640"/>
                </a:lnTo>
                <a:lnTo>
                  <a:pt x="89" y="636"/>
                </a:lnTo>
                <a:lnTo>
                  <a:pt x="184" y="629"/>
                </a:lnTo>
                <a:lnTo>
                  <a:pt x="184" y="630"/>
                </a:lnTo>
                <a:cubicBezTo>
                  <a:pt x="184" y="634"/>
                  <a:pt x="184" y="638"/>
                  <a:pt x="183" y="642"/>
                </a:cubicBezTo>
                <a:lnTo>
                  <a:pt x="183" y="644"/>
                </a:lnTo>
                <a:cubicBezTo>
                  <a:pt x="182" y="647"/>
                  <a:pt x="180" y="650"/>
                  <a:pt x="179" y="653"/>
                </a:cubicBezTo>
                <a:lnTo>
                  <a:pt x="178" y="655"/>
                </a:lnTo>
                <a:lnTo>
                  <a:pt x="183" y="634"/>
                </a:lnTo>
                <a:lnTo>
                  <a:pt x="183" y="634"/>
                </a:lnTo>
                <a:lnTo>
                  <a:pt x="87" y="634"/>
                </a:lnTo>
                <a:lnTo>
                  <a:pt x="87" y="626"/>
                </a:lnTo>
                <a:lnTo>
                  <a:pt x="87" y="627"/>
                </a:lnTo>
                <a:lnTo>
                  <a:pt x="87" y="622"/>
                </a:lnTo>
                <a:lnTo>
                  <a:pt x="87" y="620"/>
                </a:lnTo>
                <a:lnTo>
                  <a:pt x="183" y="620"/>
                </a:lnTo>
                <a:lnTo>
                  <a:pt x="183" y="623"/>
                </a:lnTo>
                <a:lnTo>
                  <a:pt x="183" y="629"/>
                </a:lnTo>
                <a:lnTo>
                  <a:pt x="183" y="636"/>
                </a:lnTo>
                <a:lnTo>
                  <a:pt x="183" y="639"/>
                </a:lnTo>
                <a:lnTo>
                  <a:pt x="87" y="639"/>
                </a:lnTo>
                <a:lnTo>
                  <a:pt x="87" y="637"/>
                </a:lnTo>
                <a:lnTo>
                  <a:pt x="87" y="633"/>
                </a:lnTo>
                <a:lnTo>
                  <a:pt x="87" y="628"/>
                </a:lnTo>
                <a:lnTo>
                  <a:pt x="88" y="636"/>
                </a:lnTo>
                <a:lnTo>
                  <a:pt x="88" y="633"/>
                </a:lnTo>
                <a:lnTo>
                  <a:pt x="135" y="673"/>
                </a:lnTo>
                <a:lnTo>
                  <a:pt x="134" y="673"/>
                </a:lnTo>
                <a:lnTo>
                  <a:pt x="182" y="625"/>
                </a:lnTo>
                <a:lnTo>
                  <a:pt x="182" y="632"/>
                </a:lnTo>
                <a:lnTo>
                  <a:pt x="182" y="636"/>
                </a:lnTo>
                <a:lnTo>
                  <a:pt x="182" y="639"/>
                </a:lnTo>
                <a:lnTo>
                  <a:pt x="86" y="639"/>
                </a:lnTo>
                <a:lnTo>
                  <a:pt x="86" y="637"/>
                </a:lnTo>
                <a:lnTo>
                  <a:pt x="87" y="645"/>
                </a:lnTo>
                <a:lnTo>
                  <a:pt x="87" y="642"/>
                </a:lnTo>
                <a:lnTo>
                  <a:pt x="180" y="650"/>
                </a:lnTo>
                <a:lnTo>
                  <a:pt x="179" y="651"/>
                </a:lnTo>
                <a:lnTo>
                  <a:pt x="181" y="644"/>
                </a:lnTo>
                <a:lnTo>
                  <a:pt x="180" y="647"/>
                </a:lnTo>
                <a:lnTo>
                  <a:pt x="181" y="639"/>
                </a:lnTo>
                <a:lnTo>
                  <a:pt x="181" y="644"/>
                </a:lnTo>
                <a:lnTo>
                  <a:pt x="181" y="648"/>
                </a:lnTo>
                <a:cubicBezTo>
                  <a:pt x="181" y="660"/>
                  <a:pt x="177" y="671"/>
                  <a:pt x="170" y="679"/>
                </a:cubicBezTo>
                <a:lnTo>
                  <a:pt x="167" y="682"/>
                </a:lnTo>
                <a:cubicBezTo>
                  <a:pt x="164" y="686"/>
                  <a:pt x="161" y="689"/>
                  <a:pt x="157" y="691"/>
                </a:cubicBezTo>
                <a:lnTo>
                  <a:pt x="154" y="693"/>
                </a:lnTo>
                <a:cubicBezTo>
                  <a:pt x="146" y="699"/>
                  <a:pt x="137" y="701"/>
                  <a:pt x="127" y="701"/>
                </a:cubicBezTo>
                <a:lnTo>
                  <a:pt x="127" y="701"/>
                </a:lnTo>
                <a:cubicBezTo>
                  <a:pt x="103" y="701"/>
                  <a:pt x="83" y="684"/>
                  <a:pt x="79" y="660"/>
                </a:cubicBezTo>
                <a:lnTo>
                  <a:pt x="79" y="657"/>
                </a:lnTo>
                <a:cubicBezTo>
                  <a:pt x="79" y="655"/>
                  <a:pt x="78" y="652"/>
                  <a:pt x="78" y="650"/>
                </a:cubicBezTo>
                <a:lnTo>
                  <a:pt x="78" y="645"/>
                </a:lnTo>
                <a:lnTo>
                  <a:pt x="78" y="640"/>
                </a:lnTo>
                <a:lnTo>
                  <a:pt x="81" y="656"/>
                </a:lnTo>
                <a:lnTo>
                  <a:pt x="80" y="654"/>
                </a:lnTo>
                <a:lnTo>
                  <a:pt x="174" y="639"/>
                </a:lnTo>
                <a:lnTo>
                  <a:pt x="174" y="642"/>
                </a:lnTo>
                <a:lnTo>
                  <a:pt x="174" y="648"/>
                </a:lnTo>
                <a:lnTo>
                  <a:pt x="174" y="654"/>
                </a:lnTo>
                <a:lnTo>
                  <a:pt x="174" y="658"/>
                </a:lnTo>
                <a:cubicBezTo>
                  <a:pt x="174" y="677"/>
                  <a:pt x="162" y="695"/>
                  <a:pt x="144" y="702"/>
                </a:cubicBezTo>
                <a:cubicBezTo>
                  <a:pt x="126" y="710"/>
                  <a:pt x="106" y="706"/>
                  <a:pt x="92" y="692"/>
                </a:cubicBezTo>
                <a:lnTo>
                  <a:pt x="92" y="691"/>
                </a:lnTo>
                <a:cubicBezTo>
                  <a:pt x="84" y="684"/>
                  <a:pt x="79" y="675"/>
                  <a:pt x="78" y="664"/>
                </a:cubicBezTo>
                <a:lnTo>
                  <a:pt x="77" y="661"/>
                </a:lnTo>
                <a:lnTo>
                  <a:pt x="77" y="657"/>
                </a:lnTo>
                <a:cubicBezTo>
                  <a:pt x="77" y="655"/>
                  <a:pt x="76" y="653"/>
                  <a:pt x="76" y="650"/>
                </a:cubicBezTo>
                <a:lnTo>
                  <a:pt x="76" y="648"/>
                </a:lnTo>
                <a:cubicBezTo>
                  <a:pt x="76" y="626"/>
                  <a:pt x="92" y="607"/>
                  <a:pt x="113" y="602"/>
                </a:cubicBezTo>
                <a:cubicBezTo>
                  <a:pt x="135" y="597"/>
                  <a:pt x="157" y="607"/>
                  <a:pt x="167" y="627"/>
                </a:cubicBezTo>
                <a:lnTo>
                  <a:pt x="172" y="636"/>
                </a:lnTo>
                <a:lnTo>
                  <a:pt x="174" y="642"/>
                </a:lnTo>
                <a:cubicBezTo>
                  <a:pt x="175" y="647"/>
                  <a:pt x="176" y="652"/>
                  <a:pt x="176" y="658"/>
                </a:cubicBezTo>
                <a:lnTo>
                  <a:pt x="176" y="661"/>
                </a:lnTo>
                <a:cubicBezTo>
                  <a:pt x="176" y="665"/>
                  <a:pt x="176" y="669"/>
                  <a:pt x="175" y="673"/>
                </a:cubicBezTo>
                <a:lnTo>
                  <a:pt x="175" y="675"/>
                </a:lnTo>
                <a:lnTo>
                  <a:pt x="175" y="655"/>
                </a:lnTo>
                <a:lnTo>
                  <a:pt x="176" y="658"/>
                </a:lnTo>
                <a:lnTo>
                  <a:pt x="168" y="639"/>
                </a:lnTo>
                <a:lnTo>
                  <a:pt x="169" y="641"/>
                </a:lnTo>
                <a:lnTo>
                  <a:pt x="84" y="683"/>
                </a:lnTo>
                <a:lnTo>
                  <a:pt x="83" y="681"/>
                </a:lnTo>
                <a:lnTo>
                  <a:pt x="82" y="678"/>
                </a:lnTo>
                <a:cubicBezTo>
                  <a:pt x="82" y="676"/>
                  <a:pt x="81" y="673"/>
                  <a:pt x="81" y="671"/>
                </a:cubicBezTo>
                <a:lnTo>
                  <a:pt x="81" y="672"/>
                </a:lnTo>
                <a:lnTo>
                  <a:pt x="80" y="670"/>
                </a:lnTo>
                <a:lnTo>
                  <a:pt x="174" y="649"/>
                </a:lnTo>
                <a:lnTo>
                  <a:pt x="175" y="655"/>
                </a:lnTo>
                <a:lnTo>
                  <a:pt x="176" y="658"/>
                </a:lnTo>
                <a:cubicBezTo>
                  <a:pt x="176" y="661"/>
                  <a:pt x="176" y="663"/>
                  <a:pt x="176" y="666"/>
                </a:cubicBezTo>
                <a:lnTo>
                  <a:pt x="176" y="667"/>
                </a:lnTo>
                <a:cubicBezTo>
                  <a:pt x="176" y="693"/>
                  <a:pt x="157" y="714"/>
                  <a:pt x="131" y="715"/>
                </a:cubicBezTo>
                <a:cubicBezTo>
                  <a:pt x="106" y="717"/>
                  <a:pt x="84" y="699"/>
                  <a:pt x="81" y="673"/>
                </a:cubicBezTo>
                <a:lnTo>
                  <a:pt x="80" y="668"/>
                </a:lnTo>
                <a:lnTo>
                  <a:pt x="80" y="662"/>
                </a:lnTo>
                <a:cubicBezTo>
                  <a:pt x="78" y="649"/>
                  <a:pt x="83" y="636"/>
                  <a:pt x="92" y="626"/>
                </a:cubicBezTo>
                <a:cubicBezTo>
                  <a:pt x="101" y="616"/>
                  <a:pt x="114" y="610"/>
                  <a:pt x="127" y="610"/>
                </a:cubicBezTo>
                <a:lnTo>
                  <a:pt x="129" y="610"/>
                </a:lnTo>
                <a:lnTo>
                  <a:pt x="129" y="706"/>
                </a:lnTo>
                <a:lnTo>
                  <a:pt x="128" y="706"/>
                </a:lnTo>
                <a:lnTo>
                  <a:pt x="176" y="658"/>
                </a:lnTo>
                <a:lnTo>
                  <a:pt x="176" y="656"/>
                </a:lnTo>
                <a:lnTo>
                  <a:pt x="176" y="666"/>
                </a:lnTo>
                <a:lnTo>
                  <a:pt x="176" y="670"/>
                </a:lnTo>
                <a:lnTo>
                  <a:pt x="176" y="672"/>
                </a:lnTo>
                <a:lnTo>
                  <a:pt x="80" y="672"/>
                </a:lnTo>
                <a:lnTo>
                  <a:pt x="81" y="665"/>
                </a:lnTo>
                <a:lnTo>
                  <a:pt x="81" y="666"/>
                </a:lnTo>
                <a:lnTo>
                  <a:pt x="81" y="661"/>
                </a:lnTo>
                <a:lnTo>
                  <a:pt x="81" y="658"/>
                </a:lnTo>
                <a:lnTo>
                  <a:pt x="177" y="658"/>
                </a:lnTo>
                <a:lnTo>
                  <a:pt x="177" y="659"/>
                </a:lnTo>
                <a:lnTo>
                  <a:pt x="177" y="665"/>
                </a:lnTo>
                <a:lnTo>
                  <a:pt x="176" y="677"/>
                </a:lnTo>
                <a:lnTo>
                  <a:pt x="176" y="677"/>
                </a:lnTo>
                <a:lnTo>
                  <a:pt x="176" y="682"/>
                </a:lnTo>
                <a:lnTo>
                  <a:pt x="175" y="673"/>
                </a:lnTo>
                <a:lnTo>
                  <a:pt x="176" y="678"/>
                </a:lnTo>
                <a:cubicBezTo>
                  <a:pt x="179" y="692"/>
                  <a:pt x="175" y="706"/>
                  <a:pt x="166" y="717"/>
                </a:cubicBezTo>
                <a:cubicBezTo>
                  <a:pt x="157" y="729"/>
                  <a:pt x="143" y="735"/>
                  <a:pt x="129" y="735"/>
                </a:cubicBezTo>
                <a:lnTo>
                  <a:pt x="128" y="735"/>
                </a:lnTo>
                <a:cubicBezTo>
                  <a:pt x="115" y="735"/>
                  <a:pt x="102" y="729"/>
                  <a:pt x="93" y="719"/>
                </a:cubicBezTo>
                <a:cubicBezTo>
                  <a:pt x="84" y="710"/>
                  <a:pt x="79" y="696"/>
                  <a:pt x="80" y="683"/>
                </a:cubicBezTo>
                <a:lnTo>
                  <a:pt x="80" y="681"/>
                </a:lnTo>
                <a:lnTo>
                  <a:pt x="80" y="678"/>
                </a:lnTo>
                <a:lnTo>
                  <a:pt x="80" y="677"/>
                </a:lnTo>
                <a:lnTo>
                  <a:pt x="176" y="677"/>
                </a:lnTo>
                <a:lnTo>
                  <a:pt x="176" y="679"/>
                </a:lnTo>
                <a:lnTo>
                  <a:pt x="176" y="684"/>
                </a:lnTo>
                <a:lnTo>
                  <a:pt x="176" y="689"/>
                </a:lnTo>
                <a:lnTo>
                  <a:pt x="176" y="691"/>
                </a:lnTo>
                <a:lnTo>
                  <a:pt x="80" y="691"/>
                </a:lnTo>
                <a:lnTo>
                  <a:pt x="80" y="690"/>
                </a:lnTo>
                <a:lnTo>
                  <a:pt x="80" y="687"/>
                </a:lnTo>
                <a:lnTo>
                  <a:pt x="176" y="687"/>
                </a:lnTo>
                <a:lnTo>
                  <a:pt x="176" y="688"/>
                </a:lnTo>
                <a:cubicBezTo>
                  <a:pt x="176" y="691"/>
                  <a:pt x="176" y="694"/>
                  <a:pt x="176" y="696"/>
                </a:cubicBezTo>
                <a:lnTo>
                  <a:pt x="175" y="699"/>
                </a:lnTo>
                <a:lnTo>
                  <a:pt x="175" y="685"/>
                </a:lnTo>
                <a:lnTo>
                  <a:pt x="176" y="688"/>
                </a:lnTo>
                <a:cubicBezTo>
                  <a:pt x="176" y="690"/>
                  <a:pt x="176" y="693"/>
                  <a:pt x="176" y="695"/>
                </a:cubicBezTo>
                <a:lnTo>
                  <a:pt x="176" y="696"/>
                </a:lnTo>
                <a:cubicBezTo>
                  <a:pt x="176" y="721"/>
                  <a:pt x="158" y="742"/>
                  <a:pt x="133" y="744"/>
                </a:cubicBezTo>
                <a:cubicBezTo>
                  <a:pt x="109" y="747"/>
                  <a:pt x="86" y="730"/>
                  <a:pt x="81" y="706"/>
                </a:cubicBezTo>
                <a:lnTo>
                  <a:pt x="80" y="699"/>
                </a:lnTo>
                <a:lnTo>
                  <a:pt x="80" y="696"/>
                </a:lnTo>
                <a:lnTo>
                  <a:pt x="81" y="704"/>
                </a:lnTo>
                <a:lnTo>
                  <a:pt x="81" y="702"/>
                </a:lnTo>
                <a:lnTo>
                  <a:pt x="173" y="675"/>
                </a:lnTo>
                <a:lnTo>
                  <a:pt x="174" y="679"/>
                </a:lnTo>
                <a:cubicBezTo>
                  <a:pt x="175" y="682"/>
                  <a:pt x="175" y="684"/>
                  <a:pt x="175" y="687"/>
                </a:cubicBezTo>
                <a:lnTo>
                  <a:pt x="176" y="692"/>
                </a:lnTo>
                <a:cubicBezTo>
                  <a:pt x="176" y="696"/>
                  <a:pt x="176" y="700"/>
                  <a:pt x="175" y="703"/>
                </a:cubicBezTo>
                <a:lnTo>
                  <a:pt x="175" y="707"/>
                </a:lnTo>
                <a:cubicBezTo>
                  <a:pt x="174" y="717"/>
                  <a:pt x="169" y="727"/>
                  <a:pt x="161" y="734"/>
                </a:cubicBezTo>
                <a:lnTo>
                  <a:pt x="160" y="735"/>
                </a:lnTo>
                <a:cubicBezTo>
                  <a:pt x="147" y="749"/>
                  <a:pt x="126" y="753"/>
                  <a:pt x="108" y="745"/>
                </a:cubicBezTo>
                <a:cubicBezTo>
                  <a:pt x="90" y="738"/>
                  <a:pt x="78" y="720"/>
                  <a:pt x="78" y="701"/>
                </a:cubicBezTo>
                <a:lnTo>
                  <a:pt x="78" y="698"/>
                </a:lnTo>
                <a:lnTo>
                  <a:pt x="78" y="693"/>
                </a:lnTo>
                <a:lnTo>
                  <a:pt x="78" y="688"/>
                </a:lnTo>
                <a:lnTo>
                  <a:pt x="78" y="687"/>
                </a:lnTo>
                <a:lnTo>
                  <a:pt x="174" y="687"/>
                </a:lnTo>
                <a:lnTo>
                  <a:pt x="174" y="690"/>
                </a:lnTo>
                <a:lnTo>
                  <a:pt x="174" y="696"/>
                </a:lnTo>
                <a:lnTo>
                  <a:pt x="174" y="702"/>
                </a:lnTo>
                <a:cubicBezTo>
                  <a:pt x="174" y="705"/>
                  <a:pt x="174" y="707"/>
                  <a:pt x="174" y="709"/>
                </a:cubicBezTo>
                <a:lnTo>
                  <a:pt x="173" y="713"/>
                </a:lnTo>
                <a:cubicBezTo>
                  <a:pt x="170" y="738"/>
                  <a:pt x="148" y="756"/>
                  <a:pt x="123" y="754"/>
                </a:cubicBezTo>
                <a:cubicBezTo>
                  <a:pt x="97" y="752"/>
                  <a:pt x="78" y="731"/>
                  <a:pt x="78" y="706"/>
                </a:cubicBezTo>
                <a:lnTo>
                  <a:pt x="78" y="705"/>
                </a:lnTo>
                <a:lnTo>
                  <a:pt x="78" y="712"/>
                </a:lnTo>
                <a:lnTo>
                  <a:pt x="78" y="708"/>
                </a:lnTo>
                <a:lnTo>
                  <a:pt x="77" y="705"/>
                </a:lnTo>
                <a:cubicBezTo>
                  <a:pt x="77" y="703"/>
                  <a:pt x="77" y="700"/>
                  <a:pt x="77" y="698"/>
                </a:cubicBezTo>
                <a:lnTo>
                  <a:pt x="77" y="696"/>
                </a:lnTo>
                <a:lnTo>
                  <a:pt x="172" y="708"/>
                </a:lnTo>
                <a:lnTo>
                  <a:pt x="171" y="710"/>
                </a:lnTo>
                <a:lnTo>
                  <a:pt x="172" y="698"/>
                </a:lnTo>
                <a:lnTo>
                  <a:pt x="172" y="703"/>
                </a:lnTo>
                <a:lnTo>
                  <a:pt x="172" y="707"/>
                </a:lnTo>
                <a:cubicBezTo>
                  <a:pt x="172" y="710"/>
                  <a:pt x="172" y="713"/>
                  <a:pt x="172" y="715"/>
                </a:cubicBezTo>
                <a:lnTo>
                  <a:pt x="171" y="718"/>
                </a:lnTo>
                <a:cubicBezTo>
                  <a:pt x="167" y="742"/>
                  <a:pt x="147" y="758"/>
                  <a:pt x="124" y="758"/>
                </a:cubicBezTo>
                <a:lnTo>
                  <a:pt x="122" y="758"/>
                </a:lnTo>
                <a:cubicBezTo>
                  <a:pt x="95" y="758"/>
                  <a:pt x="74" y="737"/>
                  <a:pt x="74" y="710"/>
                </a:cubicBezTo>
                <a:lnTo>
                  <a:pt x="74" y="707"/>
                </a:lnTo>
                <a:lnTo>
                  <a:pt x="74" y="706"/>
                </a:lnTo>
                <a:lnTo>
                  <a:pt x="169" y="718"/>
                </a:lnTo>
                <a:lnTo>
                  <a:pt x="168" y="722"/>
                </a:lnTo>
                <a:lnTo>
                  <a:pt x="169" y="714"/>
                </a:lnTo>
                <a:lnTo>
                  <a:pt x="168" y="720"/>
                </a:lnTo>
                <a:lnTo>
                  <a:pt x="168" y="709"/>
                </a:lnTo>
                <a:lnTo>
                  <a:pt x="168" y="712"/>
                </a:lnTo>
                <a:lnTo>
                  <a:pt x="155" y="685"/>
                </a:lnTo>
                <a:lnTo>
                  <a:pt x="156" y="686"/>
                </a:lnTo>
                <a:lnTo>
                  <a:pt x="74" y="720"/>
                </a:lnTo>
                <a:lnTo>
                  <a:pt x="74" y="715"/>
                </a:lnTo>
                <a:lnTo>
                  <a:pt x="74" y="712"/>
                </a:lnTo>
                <a:lnTo>
                  <a:pt x="74" y="710"/>
                </a:lnTo>
                <a:lnTo>
                  <a:pt x="170" y="716"/>
                </a:lnTo>
                <a:lnTo>
                  <a:pt x="169" y="714"/>
                </a:lnTo>
                <a:lnTo>
                  <a:pt x="169" y="725"/>
                </a:lnTo>
                <a:lnTo>
                  <a:pt x="169" y="730"/>
                </a:lnTo>
                <a:lnTo>
                  <a:pt x="121" y="677"/>
                </a:lnTo>
                <a:lnTo>
                  <a:pt x="121" y="677"/>
                </a:lnTo>
                <a:lnTo>
                  <a:pt x="121" y="773"/>
                </a:lnTo>
                <a:lnTo>
                  <a:pt x="121" y="773"/>
                </a:lnTo>
                <a:lnTo>
                  <a:pt x="169" y="725"/>
                </a:lnTo>
                <a:lnTo>
                  <a:pt x="169" y="729"/>
                </a:lnTo>
                <a:lnTo>
                  <a:pt x="169" y="734"/>
                </a:lnTo>
                <a:lnTo>
                  <a:pt x="121" y="686"/>
                </a:lnTo>
                <a:lnTo>
                  <a:pt x="122" y="686"/>
                </a:lnTo>
                <a:lnTo>
                  <a:pt x="74" y="734"/>
                </a:lnTo>
                <a:lnTo>
                  <a:pt x="74" y="731"/>
                </a:lnTo>
                <a:lnTo>
                  <a:pt x="74" y="729"/>
                </a:lnTo>
                <a:lnTo>
                  <a:pt x="165" y="751"/>
                </a:lnTo>
                <a:lnTo>
                  <a:pt x="164" y="753"/>
                </a:lnTo>
                <a:lnTo>
                  <a:pt x="168" y="739"/>
                </a:lnTo>
                <a:lnTo>
                  <a:pt x="168" y="742"/>
                </a:lnTo>
                <a:lnTo>
                  <a:pt x="168" y="727"/>
                </a:lnTo>
                <a:lnTo>
                  <a:pt x="168" y="730"/>
                </a:lnTo>
                <a:cubicBezTo>
                  <a:pt x="169" y="732"/>
                  <a:pt x="169" y="735"/>
                  <a:pt x="169" y="737"/>
                </a:cubicBezTo>
                <a:lnTo>
                  <a:pt x="169" y="739"/>
                </a:lnTo>
                <a:lnTo>
                  <a:pt x="73" y="739"/>
                </a:lnTo>
                <a:lnTo>
                  <a:pt x="73" y="736"/>
                </a:lnTo>
                <a:lnTo>
                  <a:pt x="73" y="734"/>
                </a:lnTo>
                <a:cubicBezTo>
                  <a:pt x="73" y="709"/>
                  <a:pt x="92" y="689"/>
                  <a:pt x="117" y="687"/>
                </a:cubicBezTo>
                <a:cubicBezTo>
                  <a:pt x="142" y="685"/>
                  <a:pt x="164" y="702"/>
                  <a:pt x="168" y="727"/>
                </a:cubicBezTo>
                <a:lnTo>
                  <a:pt x="169" y="730"/>
                </a:lnTo>
                <a:cubicBezTo>
                  <a:pt x="169" y="732"/>
                  <a:pt x="169" y="735"/>
                  <a:pt x="169" y="737"/>
                </a:cubicBezTo>
                <a:lnTo>
                  <a:pt x="169" y="737"/>
                </a:lnTo>
                <a:lnTo>
                  <a:pt x="170" y="746"/>
                </a:lnTo>
                <a:lnTo>
                  <a:pt x="170" y="748"/>
                </a:lnTo>
                <a:lnTo>
                  <a:pt x="74" y="748"/>
                </a:lnTo>
                <a:lnTo>
                  <a:pt x="74" y="747"/>
                </a:lnTo>
                <a:lnTo>
                  <a:pt x="74" y="744"/>
                </a:lnTo>
                <a:lnTo>
                  <a:pt x="74" y="751"/>
                </a:lnTo>
                <a:lnTo>
                  <a:pt x="74" y="748"/>
                </a:lnTo>
                <a:cubicBezTo>
                  <a:pt x="74" y="746"/>
                  <a:pt x="73" y="743"/>
                  <a:pt x="73" y="741"/>
                </a:cubicBezTo>
                <a:lnTo>
                  <a:pt x="73" y="739"/>
                </a:lnTo>
                <a:lnTo>
                  <a:pt x="167" y="754"/>
                </a:lnTo>
                <a:lnTo>
                  <a:pt x="167" y="756"/>
                </a:lnTo>
                <a:lnTo>
                  <a:pt x="169" y="740"/>
                </a:lnTo>
                <a:lnTo>
                  <a:pt x="169" y="744"/>
                </a:lnTo>
                <a:lnTo>
                  <a:pt x="169" y="747"/>
                </a:lnTo>
                <a:cubicBezTo>
                  <a:pt x="169" y="752"/>
                  <a:pt x="168" y="757"/>
                  <a:pt x="167" y="762"/>
                </a:cubicBezTo>
                <a:lnTo>
                  <a:pt x="166" y="764"/>
                </a:lnTo>
                <a:cubicBezTo>
                  <a:pt x="159" y="786"/>
                  <a:pt x="136" y="800"/>
                  <a:pt x="113" y="796"/>
                </a:cubicBezTo>
                <a:cubicBezTo>
                  <a:pt x="90" y="792"/>
                  <a:pt x="72" y="772"/>
                  <a:pt x="72" y="748"/>
                </a:cubicBezTo>
                <a:lnTo>
                  <a:pt x="72" y="746"/>
                </a:lnTo>
                <a:lnTo>
                  <a:pt x="72" y="744"/>
                </a:lnTo>
                <a:cubicBezTo>
                  <a:pt x="72" y="719"/>
                  <a:pt x="92" y="698"/>
                  <a:pt x="117" y="696"/>
                </a:cubicBezTo>
                <a:cubicBezTo>
                  <a:pt x="143" y="694"/>
                  <a:pt x="165" y="713"/>
                  <a:pt x="168" y="738"/>
                </a:cubicBezTo>
                <a:lnTo>
                  <a:pt x="169" y="748"/>
                </a:lnTo>
                <a:lnTo>
                  <a:pt x="169" y="753"/>
                </a:lnTo>
                <a:lnTo>
                  <a:pt x="121" y="705"/>
                </a:lnTo>
                <a:lnTo>
                  <a:pt x="122" y="705"/>
                </a:lnTo>
                <a:cubicBezTo>
                  <a:pt x="148" y="705"/>
                  <a:pt x="170" y="727"/>
                  <a:pt x="170" y="753"/>
                </a:cubicBezTo>
                <a:lnTo>
                  <a:pt x="170" y="756"/>
                </a:lnTo>
                <a:lnTo>
                  <a:pt x="170" y="758"/>
                </a:lnTo>
                <a:cubicBezTo>
                  <a:pt x="170" y="782"/>
                  <a:pt x="152" y="803"/>
                  <a:pt x="128" y="806"/>
                </a:cubicBezTo>
                <a:cubicBezTo>
                  <a:pt x="104" y="809"/>
                  <a:pt x="81" y="793"/>
                  <a:pt x="75" y="770"/>
                </a:cubicBezTo>
                <a:lnTo>
                  <a:pt x="74" y="765"/>
                </a:lnTo>
                <a:lnTo>
                  <a:pt x="74" y="763"/>
                </a:lnTo>
                <a:cubicBezTo>
                  <a:pt x="69" y="738"/>
                  <a:pt x="84" y="714"/>
                  <a:pt x="109" y="707"/>
                </a:cubicBezTo>
                <a:cubicBezTo>
                  <a:pt x="133" y="701"/>
                  <a:pt x="158" y="714"/>
                  <a:pt x="167" y="738"/>
                </a:cubicBezTo>
                <a:lnTo>
                  <a:pt x="167" y="740"/>
                </a:lnTo>
                <a:cubicBezTo>
                  <a:pt x="169" y="745"/>
                  <a:pt x="169" y="750"/>
                  <a:pt x="169" y="755"/>
                </a:cubicBezTo>
                <a:lnTo>
                  <a:pt x="169" y="763"/>
                </a:lnTo>
                <a:lnTo>
                  <a:pt x="169" y="768"/>
                </a:lnTo>
                <a:cubicBezTo>
                  <a:pt x="166" y="792"/>
                  <a:pt x="146" y="811"/>
                  <a:pt x="121" y="811"/>
                </a:cubicBezTo>
                <a:lnTo>
                  <a:pt x="120" y="811"/>
                </a:lnTo>
                <a:lnTo>
                  <a:pt x="168" y="763"/>
                </a:lnTo>
                <a:lnTo>
                  <a:pt x="168" y="765"/>
                </a:lnTo>
                <a:cubicBezTo>
                  <a:pt x="168" y="769"/>
                  <a:pt x="168" y="773"/>
                  <a:pt x="167" y="777"/>
                </a:cubicBezTo>
                <a:lnTo>
                  <a:pt x="167" y="779"/>
                </a:lnTo>
                <a:lnTo>
                  <a:pt x="73" y="756"/>
                </a:lnTo>
                <a:lnTo>
                  <a:pt x="73" y="756"/>
                </a:lnTo>
                <a:lnTo>
                  <a:pt x="74" y="754"/>
                </a:lnTo>
                <a:cubicBezTo>
                  <a:pt x="79" y="729"/>
                  <a:pt x="101" y="713"/>
                  <a:pt x="126" y="715"/>
                </a:cubicBezTo>
                <a:cubicBezTo>
                  <a:pt x="150" y="718"/>
                  <a:pt x="169" y="738"/>
                  <a:pt x="169" y="763"/>
                </a:cubicBezTo>
                <a:lnTo>
                  <a:pt x="169" y="765"/>
                </a:lnTo>
                <a:lnTo>
                  <a:pt x="169" y="767"/>
                </a:lnTo>
                <a:cubicBezTo>
                  <a:pt x="169" y="794"/>
                  <a:pt x="147" y="815"/>
                  <a:pt x="121" y="815"/>
                </a:cubicBezTo>
                <a:lnTo>
                  <a:pt x="120" y="815"/>
                </a:lnTo>
                <a:cubicBezTo>
                  <a:pt x="94" y="815"/>
                  <a:pt x="72" y="794"/>
                  <a:pt x="72" y="767"/>
                </a:cubicBezTo>
                <a:lnTo>
                  <a:pt x="72" y="765"/>
                </a:lnTo>
                <a:lnTo>
                  <a:pt x="72" y="763"/>
                </a:lnTo>
                <a:lnTo>
                  <a:pt x="166" y="778"/>
                </a:lnTo>
                <a:lnTo>
                  <a:pt x="165" y="783"/>
                </a:lnTo>
                <a:lnTo>
                  <a:pt x="167" y="771"/>
                </a:lnTo>
                <a:lnTo>
                  <a:pt x="166" y="773"/>
                </a:lnTo>
                <a:lnTo>
                  <a:pt x="166" y="776"/>
                </a:lnTo>
                <a:lnTo>
                  <a:pt x="166" y="777"/>
                </a:lnTo>
                <a:lnTo>
                  <a:pt x="71" y="768"/>
                </a:lnTo>
                <a:lnTo>
                  <a:pt x="71" y="769"/>
                </a:lnTo>
                <a:lnTo>
                  <a:pt x="72" y="765"/>
                </a:lnTo>
                <a:lnTo>
                  <a:pt x="72" y="765"/>
                </a:lnTo>
                <a:lnTo>
                  <a:pt x="72" y="763"/>
                </a:lnTo>
                <a:lnTo>
                  <a:pt x="154" y="797"/>
                </a:lnTo>
                <a:lnTo>
                  <a:pt x="153" y="797"/>
                </a:lnTo>
                <a:lnTo>
                  <a:pt x="167" y="771"/>
                </a:lnTo>
                <a:lnTo>
                  <a:pt x="166" y="774"/>
                </a:lnTo>
                <a:lnTo>
                  <a:pt x="165" y="780"/>
                </a:lnTo>
                <a:lnTo>
                  <a:pt x="165" y="761"/>
                </a:lnTo>
                <a:lnTo>
                  <a:pt x="166" y="765"/>
                </a:lnTo>
                <a:lnTo>
                  <a:pt x="166" y="768"/>
                </a:lnTo>
                <a:cubicBezTo>
                  <a:pt x="167" y="771"/>
                  <a:pt x="167" y="774"/>
                  <a:pt x="167" y="777"/>
                </a:cubicBezTo>
                <a:lnTo>
                  <a:pt x="167" y="782"/>
                </a:lnTo>
                <a:lnTo>
                  <a:pt x="167" y="786"/>
                </a:lnTo>
                <a:lnTo>
                  <a:pt x="71" y="786"/>
                </a:lnTo>
                <a:lnTo>
                  <a:pt x="71" y="785"/>
                </a:lnTo>
                <a:lnTo>
                  <a:pt x="71" y="782"/>
                </a:lnTo>
                <a:lnTo>
                  <a:pt x="119" y="830"/>
                </a:lnTo>
                <a:lnTo>
                  <a:pt x="118" y="830"/>
                </a:lnTo>
                <a:cubicBezTo>
                  <a:pt x="92" y="830"/>
                  <a:pt x="70" y="808"/>
                  <a:pt x="70" y="782"/>
                </a:cubicBezTo>
                <a:lnTo>
                  <a:pt x="70" y="778"/>
                </a:lnTo>
                <a:lnTo>
                  <a:pt x="70" y="777"/>
                </a:lnTo>
                <a:lnTo>
                  <a:pt x="166" y="777"/>
                </a:lnTo>
                <a:lnTo>
                  <a:pt x="166" y="779"/>
                </a:lnTo>
                <a:lnTo>
                  <a:pt x="166" y="790"/>
                </a:lnTo>
                <a:lnTo>
                  <a:pt x="166" y="789"/>
                </a:lnTo>
                <a:lnTo>
                  <a:pt x="166" y="791"/>
                </a:lnTo>
                <a:lnTo>
                  <a:pt x="78" y="765"/>
                </a:lnTo>
                <a:lnTo>
                  <a:pt x="79" y="763"/>
                </a:lnTo>
                <a:lnTo>
                  <a:pt x="71" y="783"/>
                </a:lnTo>
                <a:lnTo>
                  <a:pt x="72" y="780"/>
                </a:lnTo>
                <a:lnTo>
                  <a:pt x="119" y="834"/>
                </a:lnTo>
                <a:lnTo>
                  <a:pt x="118" y="834"/>
                </a:lnTo>
                <a:lnTo>
                  <a:pt x="166" y="796"/>
                </a:lnTo>
                <a:lnTo>
                  <a:pt x="165" y="801"/>
                </a:lnTo>
                <a:cubicBezTo>
                  <a:pt x="160" y="823"/>
                  <a:pt x="140" y="839"/>
                  <a:pt x="117" y="839"/>
                </a:cubicBezTo>
                <a:lnTo>
                  <a:pt x="117" y="839"/>
                </a:lnTo>
                <a:lnTo>
                  <a:pt x="116" y="839"/>
                </a:lnTo>
                <a:lnTo>
                  <a:pt x="116" y="839"/>
                </a:lnTo>
                <a:lnTo>
                  <a:pt x="164" y="791"/>
                </a:lnTo>
                <a:lnTo>
                  <a:pt x="164" y="796"/>
                </a:lnTo>
                <a:lnTo>
                  <a:pt x="163" y="788"/>
                </a:lnTo>
                <a:lnTo>
                  <a:pt x="164" y="791"/>
                </a:lnTo>
                <a:cubicBezTo>
                  <a:pt x="164" y="794"/>
                  <a:pt x="164" y="796"/>
                  <a:pt x="164" y="799"/>
                </a:cubicBezTo>
                <a:lnTo>
                  <a:pt x="164" y="801"/>
                </a:lnTo>
                <a:lnTo>
                  <a:pt x="68" y="801"/>
                </a:lnTo>
                <a:lnTo>
                  <a:pt x="68" y="799"/>
                </a:lnTo>
                <a:lnTo>
                  <a:pt x="68" y="796"/>
                </a:lnTo>
                <a:lnTo>
                  <a:pt x="68" y="792"/>
                </a:lnTo>
                <a:lnTo>
                  <a:pt x="68" y="791"/>
                </a:lnTo>
                <a:lnTo>
                  <a:pt x="164" y="791"/>
                </a:lnTo>
                <a:lnTo>
                  <a:pt x="164" y="789"/>
                </a:lnTo>
                <a:lnTo>
                  <a:pt x="165" y="798"/>
                </a:lnTo>
                <a:lnTo>
                  <a:pt x="165" y="803"/>
                </a:lnTo>
                <a:lnTo>
                  <a:pt x="165" y="805"/>
                </a:lnTo>
                <a:lnTo>
                  <a:pt x="69" y="805"/>
                </a:lnTo>
                <a:lnTo>
                  <a:pt x="69" y="804"/>
                </a:lnTo>
                <a:lnTo>
                  <a:pt x="69" y="801"/>
                </a:lnTo>
                <a:lnTo>
                  <a:pt x="165" y="806"/>
                </a:lnTo>
                <a:lnTo>
                  <a:pt x="164" y="810"/>
                </a:lnTo>
                <a:lnTo>
                  <a:pt x="164" y="815"/>
                </a:lnTo>
                <a:lnTo>
                  <a:pt x="163" y="803"/>
                </a:lnTo>
                <a:lnTo>
                  <a:pt x="164" y="806"/>
                </a:lnTo>
                <a:lnTo>
                  <a:pt x="162" y="798"/>
                </a:lnTo>
                <a:lnTo>
                  <a:pt x="163" y="800"/>
                </a:lnTo>
                <a:lnTo>
                  <a:pt x="69" y="815"/>
                </a:lnTo>
                <a:lnTo>
                  <a:pt x="69" y="813"/>
                </a:lnTo>
                <a:lnTo>
                  <a:pt x="69" y="810"/>
                </a:lnTo>
                <a:lnTo>
                  <a:pt x="117" y="858"/>
                </a:lnTo>
                <a:lnTo>
                  <a:pt x="116" y="858"/>
                </a:lnTo>
                <a:lnTo>
                  <a:pt x="164" y="815"/>
                </a:lnTo>
                <a:lnTo>
                  <a:pt x="164" y="821"/>
                </a:lnTo>
                <a:lnTo>
                  <a:pt x="163" y="825"/>
                </a:lnTo>
                <a:lnTo>
                  <a:pt x="115" y="772"/>
                </a:lnTo>
                <a:lnTo>
                  <a:pt x="117" y="772"/>
                </a:lnTo>
                <a:lnTo>
                  <a:pt x="70" y="829"/>
                </a:lnTo>
                <a:lnTo>
                  <a:pt x="69" y="822"/>
                </a:lnTo>
                <a:lnTo>
                  <a:pt x="68" y="819"/>
                </a:lnTo>
                <a:lnTo>
                  <a:pt x="73" y="833"/>
                </a:lnTo>
                <a:lnTo>
                  <a:pt x="72" y="832"/>
                </a:lnTo>
                <a:lnTo>
                  <a:pt x="162" y="822"/>
                </a:lnTo>
                <a:lnTo>
                  <a:pt x="161" y="824"/>
                </a:lnTo>
                <a:lnTo>
                  <a:pt x="162" y="812"/>
                </a:lnTo>
                <a:lnTo>
                  <a:pt x="162" y="819"/>
                </a:lnTo>
                <a:lnTo>
                  <a:pt x="162" y="829"/>
                </a:lnTo>
                <a:lnTo>
                  <a:pt x="161" y="829"/>
                </a:lnTo>
                <a:lnTo>
                  <a:pt x="161" y="832"/>
                </a:lnTo>
                <a:cubicBezTo>
                  <a:pt x="161" y="838"/>
                  <a:pt x="161" y="843"/>
                  <a:pt x="159" y="848"/>
                </a:cubicBezTo>
                <a:lnTo>
                  <a:pt x="159" y="849"/>
                </a:lnTo>
                <a:cubicBezTo>
                  <a:pt x="152" y="868"/>
                  <a:pt x="136" y="880"/>
                  <a:pt x="116" y="882"/>
                </a:cubicBezTo>
                <a:cubicBezTo>
                  <a:pt x="97" y="883"/>
                  <a:pt x="79" y="873"/>
                  <a:pt x="70" y="855"/>
                </a:cubicBezTo>
                <a:lnTo>
                  <a:pt x="67" y="850"/>
                </a:lnTo>
                <a:lnTo>
                  <a:pt x="66" y="847"/>
                </a:lnTo>
                <a:lnTo>
                  <a:pt x="111" y="877"/>
                </a:lnTo>
                <a:lnTo>
                  <a:pt x="110" y="877"/>
                </a:lnTo>
                <a:lnTo>
                  <a:pt x="109" y="877"/>
                </a:lnTo>
                <a:lnTo>
                  <a:pt x="157" y="825"/>
                </a:lnTo>
                <a:lnTo>
                  <a:pt x="158" y="834"/>
                </a:lnTo>
                <a:lnTo>
                  <a:pt x="158" y="839"/>
                </a:lnTo>
                <a:lnTo>
                  <a:pt x="62" y="839"/>
                </a:lnTo>
                <a:lnTo>
                  <a:pt x="62" y="836"/>
                </a:lnTo>
                <a:lnTo>
                  <a:pt x="62" y="834"/>
                </a:lnTo>
                <a:lnTo>
                  <a:pt x="158" y="834"/>
                </a:lnTo>
                <a:lnTo>
                  <a:pt x="158" y="836"/>
                </a:lnTo>
                <a:cubicBezTo>
                  <a:pt x="158" y="840"/>
                  <a:pt x="158" y="843"/>
                  <a:pt x="157" y="846"/>
                </a:cubicBezTo>
                <a:lnTo>
                  <a:pt x="157" y="848"/>
                </a:lnTo>
                <a:cubicBezTo>
                  <a:pt x="152" y="869"/>
                  <a:pt x="135" y="885"/>
                  <a:pt x="114" y="887"/>
                </a:cubicBezTo>
                <a:cubicBezTo>
                  <a:pt x="93" y="889"/>
                  <a:pt x="73" y="877"/>
                  <a:pt x="65" y="857"/>
                </a:cubicBezTo>
                <a:lnTo>
                  <a:pt x="64" y="854"/>
                </a:lnTo>
                <a:lnTo>
                  <a:pt x="63" y="852"/>
                </a:lnTo>
                <a:lnTo>
                  <a:pt x="155" y="829"/>
                </a:lnTo>
                <a:lnTo>
                  <a:pt x="156" y="838"/>
                </a:lnTo>
                <a:lnTo>
                  <a:pt x="156" y="843"/>
                </a:lnTo>
                <a:lnTo>
                  <a:pt x="156" y="847"/>
                </a:lnTo>
                <a:cubicBezTo>
                  <a:pt x="156" y="852"/>
                  <a:pt x="155" y="857"/>
                  <a:pt x="154" y="862"/>
                </a:cubicBezTo>
                <a:lnTo>
                  <a:pt x="153" y="864"/>
                </a:lnTo>
                <a:cubicBezTo>
                  <a:pt x="146" y="884"/>
                  <a:pt x="127" y="897"/>
                  <a:pt x="106" y="896"/>
                </a:cubicBezTo>
                <a:cubicBezTo>
                  <a:pt x="84" y="896"/>
                  <a:pt x="66" y="881"/>
                  <a:pt x="61" y="860"/>
                </a:cubicBezTo>
                <a:lnTo>
                  <a:pt x="61" y="862"/>
                </a:lnTo>
                <a:lnTo>
                  <a:pt x="60" y="859"/>
                </a:lnTo>
                <a:cubicBezTo>
                  <a:pt x="56" y="844"/>
                  <a:pt x="58" y="828"/>
                  <a:pt x="67" y="815"/>
                </a:cubicBezTo>
                <a:cubicBezTo>
                  <a:pt x="76" y="803"/>
                  <a:pt x="91" y="795"/>
                  <a:pt x="106" y="795"/>
                </a:cubicBezTo>
                <a:lnTo>
                  <a:pt x="107" y="795"/>
                </a:lnTo>
                <a:cubicBezTo>
                  <a:pt x="121" y="795"/>
                  <a:pt x="134" y="801"/>
                  <a:pt x="143" y="811"/>
                </a:cubicBezTo>
                <a:cubicBezTo>
                  <a:pt x="152" y="822"/>
                  <a:pt x="156" y="835"/>
                  <a:pt x="155" y="849"/>
                </a:cubicBezTo>
                <a:lnTo>
                  <a:pt x="154" y="853"/>
                </a:lnTo>
                <a:lnTo>
                  <a:pt x="154" y="853"/>
                </a:lnTo>
                <a:lnTo>
                  <a:pt x="154" y="856"/>
                </a:lnTo>
                <a:cubicBezTo>
                  <a:pt x="154" y="862"/>
                  <a:pt x="153" y="867"/>
                  <a:pt x="152" y="872"/>
                </a:cubicBezTo>
                <a:lnTo>
                  <a:pt x="151" y="873"/>
                </a:lnTo>
                <a:cubicBezTo>
                  <a:pt x="144" y="895"/>
                  <a:pt x="121" y="909"/>
                  <a:pt x="98" y="905"/>
                </a:cubicBezTo>
                <a:cubicBezTo>
                  <a:pt x="75" y="902"/>
                  <a:pt x="57" y="882"/>
                  <a:pt x="57" y="858"/>
                </a:cubicBezTo>
                <a:lnTo>
                  <a:pt x="57" y="855"/>
                </a:lnTo>
                <a:lnTo>
                  <a:pt x="58" y="865"/>
                </a:lnTo>
                <a:lnTo>
                  <a:pt x="58" y="862"/>
                </a:lnTo>
                <a:lnTo>
                  <a:pt x="153" y="848"/>
                </a:lnTo>
                <a:lnTo>
                  <a:pt x="153" y="858"/>
                </a:lnTo>
                <a:lnTo>
                  <a:pt x="153" y="862"/>
                </a:lnTo>
                <a:lnTo>
                  <a:pt x="57" y="862"/>
                </a:lnTo>
                <a:lnTo>
                  <a:pt x="57" y="861"/>
                </a:lnTo>
                <a:lnTo>
                  <a:pt x="58" y="869"/>
                </a:lnTo>
                <a:lnTo>
                  <a:pt x="58" y="866"/>
                </a:lnTo>
                <a:lnTo>
                  <a:pt x="105" y="906"/>
                </a:lnTo>
                <a:lnTo>
                  <a:pt x="104" y="906"/>
                </a:lnTo>
                <a:lnTo>
                  <a:pt x="152" y="853"/>
                </a:lnTo>
                <a:lnTo>
                  <a:pt x="153" y="862"/>
                </a:lnTo>
                <a:lnTo>
                  <a:pt x="153" y="867"/>
                </a:lnTo>
                <a:lnTo>
                  <a:pt x="152" y="861"/>
                </a:lnTo>
                <a:lnTo>
                  <a:pt x="153" y="864"/>
                </a:lnTo>
                <a:cubicBezTo>
                  <a:pt x="154" y="874"/>
                  <a:pt x="153" y="884"/>
                  <a:pt x="148" y="892"/>
                </a:cubicBezTo>
                <a:lnTo>
                  <a:pt x="148" y="893"/>
                </a:lnTo>
                <a:cubicBezTo>
                  <a:pt x="138" y="912"/>
                  <a:pt x="117" y="923"/>
                  <a:pt x="97" y="919"/>
                </a:cubicBezTo>
                <a:cubicBezTo>
                  <a:pt x="76" y="915"/>
                  <a:pt x="60" y="898"/>
                  <a:pt x="57" y="877"/>
                </a:cubicBezTo>
                <a:lnTo>
                  <a:pt x="57" y="877"/>
                </a:lnTo>
                <a:lnTo>
                  <a:pt x="56" y="872"/>
                </a:lnTo>
                <a:lnTo>
                  <a:pt x="103" y="910"/>
                </a:lnTo>
                <a:lnTo>
                  <a:pt x="102" y="910"/>
                </a:lnTo>
                <a:lnTo>
                  <a:pt x="150" y="862"/>
                </a:lnTo>
                <a:lnTo>
                  <a:pt x="150" y="865"/>
                </a:lnTo>
                <a:lnTo>
                  <a:pt x="149" y="854"/>
                </a:lnTo>
                <a:lnTo>
                  <a:pt x="150" y="856"/>
                </a:lnTo>
                <a:lnTo>
                  <a:pt x="57" y="852"/>
                </a:lnTo>
                <a:lnTo>
                  <a:pt x="57" y="853"/>
                </a:lnTo>
                <a:lnTo>
                  <a:pt x="58" y="851"/>
                </a:lnTo>
                <a:cubicBezTo>
                  <a:pt x="64" y="827"/>
                  <a:pt x="86" y="812"/>
                  <a:pt x="110" y="815"/>
                </a:cubicBezTo>
                <a:cubicBezTo>
                  <a:pt x="134" y="818"/>
                  <a:pt x="152" y="838"/>
                  <a:pt x="152" y="862"/>
                </a:cubicBezTo>
                <a:lnTo>
                  <a:pt x="152" y="870"/>
                </a:lnTo>
                <a:lnTo>
                  <a:pt x="152" y="875"/>
                </a:lnTo>
                <a:lnTo>
                  <a:pt x="151" y="874"/>
                </a:lnTo>
                <a:lnTo>
                  <a:pt x="151" y="877"/>
                </a:lnTo>
                <a:lnTo>
                  <a:pt x="57" y="865"/>
                </a:lnTo>
                <a:lnTo>
                  <a:pt x="57" y="867"/>
                </a:lnTo>
                <a:lnTo>
                  <a:pt x="57" y="864"/>
                </a:lnTo>
                <a:lnTo>
                  <a:pt x="150" y="886"/>
                </a:lnTo>
                <a:lnTo>
                  <a:pt x="150" y="887"/>
                </a:lnTo>
                <a:lnTo>
                  <a:pt x="149" y="892"/>
                </a:lnTo>
                <a:cubicBezTo>
                  <a:pt x="144" y="916"/>
                  <a:pt x="121" y="932"/>
                  <a:pt x="97" y="929"/>
                </a:cubicBezTo>
                <a:cubicBezTo>
                  <a:pt x="72" y="927"/>
                  <a:pt x="54" y="906"/>
                  <a:pt x="54" y="881"/>
                </a:cubicBezTo>
                <a:lnTo>
                  <a:pt x="54" y="879"/>
                </a:lnTo>
                <a:cubicBezTo>
                  <a:pt x="54" y="876"/>
                  <a:pt x="54" y="873"/>
                  <a:pt x="55" y="870"/>
                </a:cubicBezTo>
                <a:lnTo>
                  <a:pt x="55" y="868"/>
                </a:lnTo>
                <a:cubicBezTo>
                  <a:pt x="60" y="843"/>
                  <a:pt x="83" y="827"/>
                  <a:pt x="107" y="829"/>
                </a:cubicBezTo>
                <a:cubicBezTo>
                  <a:pt x="132" y="832"/>
                  <a:pt x="150" y="852"/>
                  <a:pt x="150" y="877"/>
                </a:cubicBezTo>
                <a:lnTo>
                  <a:pt x="150" y="881"/>
                </a:lnTo>
                <a:lnTo>
                  <a:pt x="150" y="886"/>
                </a:lnTo>
                <a:lnTo>
                  <a:pt x="54" y="886"/>
                </a:lnTo>
                <a:lnTo>
                  <a:pt x="54" y="884"/>
                </a:lnTo>
                <a:lnTo>
                  <a:pt x="54" y="881"/>
                </a:lnTo>
                <a:lnTo>
                  <a:pt x="150" y="891"/>
                </a:lnTo>
                <a:lnTo>
                  <a:pt x="149" y="893"/>
                </a:lnTo>
                <a:lnTo>
                  <a:pt x="149" y="875"/>
                </a:lnTo>
                <a:lnTo>
                  <a:pt x="150" y="877"/>
                </a:lnTo>
                <a:lnTo>
                  <a:pt x="55" y="882"/>
                </a:lnTo>
                <a:lnTo>
                  <a:pt x="55" y="881"/>
                </a:lnTo>
                <a:lnTo>
                  <a:pt x="55" y="878"/>
                </a:lnTo>
                <a:lnTo>
                  <a:pt x="55" y="877"/>
                </a:lnTo>
                <a:lnTo>
                  <a:pt x="151" y="883"/>
                </a:lnTo>
                <a:lnTo>
                  <a:pt x="150" y="885"/>
                </a:lnTo>
                <a:lnTo>
                  <a:pt x="150" y="891"/>
                </a:lnTo>
                <a:cubicBezTo>
                  <a:pt x="148" y="916"/>
                  <a:pt x="127" y="934"/>
                  <a:pt x="102" y="934"/>
                </a:cubicBezTo>
                <a:lnTo>
                  <a:pt x="101" y="934"/>
                </a:lnTo>
                <a:lnTo>
                  <a:pt x="149" y="882"/>
                </a:lnTo>
                <a:lnTo>
                  <a:pt x="150" y="886"/>
                </a:lnTo>
                <a:lnTo>
                  <a:pt x="150" y="891"/>
                </a:lnTo>
                <a:cubicBezTo>
                  <a:pt x="152" y="904"/>
                  <a:pt x="147" y="918"/>
                  <a:pt x="138" y="928"/>
                </a:cubicBezTo>
                <a:cubicBezTo>
                  <a:pt x="129" y="938"/>
                  <a:pt x="116" y="944"/>
                  <a:pt x="102" y="944"/>
                </a:cubicBezTo>
                <a:lnTo>
                  <a:pt x="102" y="944"/>
                </a:lnTo>
                <a:lnTo>
                  <a:pt x="101" y="944"/>
                </a:lnTo>
                <a:lnTo>
                  <a:pt x="101" y="848"/>
                </a:lnTo>
                <a:lnTo>
                  <a:pt x="102" y="848"/>
                </a:lnTo>
                <a:cubicBezTo>
                  <a:pt x="116" y="848"/>
                  <a:pt x="128" y="854"/>
                  <a:pt x="138" y="864"/>
                </a:cubicBezTo>
                <a:cubicBezTo>
                  <a:pt x="147" y="874"/>
                  <a:pt x="151" y="887"/>
                  <a:pt x="150" y="901"/>
                </a:cubicBezTo>
                <a:lnTo>
                  <a:pt x="149" y="906"/>
                </a:lnTo>
                <a:lnTo>
                  <a:pt x="149" y="911"/>
                </a:lnTo>
                <a:cubicBezTo>
                  <a:pt x="146" y="935"/>
                  <a:pt x="125" y="953"/>
                  <a:pt x="101" y="953"/>
                </a:cubicBezTo>
                <a:lnTo>
                  <a:pt x="100" y="953"/>
                </a:lnTo>
                <a:cubicBezTo>
                  <a:pt x="86" y="953"/>
                  <a:pt x="73" y="947"/>
                  <a:pt x="64" y="936"/>
                </a:cubicBezTo>
                <a:cubicBezTo>
                  <a:pt x="55" y="926"/>
                  <a:pt x="51" y="911"/>
                  <a:pt x="53" y="898"/>
                </a:cubicBezTo>
                <a:lnTo>
                  <a:pt x="54" y="895"/>
                </a:lnTo>
                <a:lnTo>
                  <a:pt x="53" y="902"/>
                </a:lnTo>
                <a:lnTo>
                  <a:pt x="53" y="900"/>
                </a:lnTo>
                <a:lnTo>
                  <a:pt x="148" y="912"/>
                </a:lnTo>
                <a:lnTo>
                  <a:pt x="146" y="918"/>
                </a:lnTo>
                <a:lnTo>
                  <a:pt x="145" y="921"/>
                </a:lnTo>
                <a:lnTo>
                  <a:pt x="147" y="905"/>
                </a:lnTo>
                <a:lnTo>
                  <a:pt x="147" y="908"/>
                </a:lnTo>
                <a:cubicBezTo>
                  <a:pt x="147" y="914"/>
                  <a:pt x="147" y="919"/>
                  <a:pt x="145" y="924"/>
                </a:cubicBezTo>
                <a:lnTo>
                  <a:pt x="145" y="925"/>
                </a:lnTo>
                <a:cubicBezTo>
                  <a:pt x="138" y="945"/>
                  <a:pt x="118" y="959"/>
                  <a:pt x="97" y="958"/>
                </a:cubicBezTo>
                <a:cubicBezTo>
                  <a:pt x="76" y="957"/>
                  <a:pt x="58" y="942"/>
                  <a:pt x="52" y="922"/>
                </a:cubicBezTo>
                <a:lnTo>
                  <a:pt x="51" y="917"/>
                </a:lnTo>
                <a:lnTo>
                  <a:pt x="51" y="915"/>
                </a:lnTo>
                <a:lnTo>
                  <a:pt x="98" y="953"/>
                </a:lnTo>
                <a:lnTo>
                  <a:pt x="96" y="953"/>
                </a:lnTo>
                <a:lnTo>
                  <a:pt x="96" y="953"/>
                </a:lnTo>
                <a:lnTo>
                  <a:pt x="142" y="890"/>
                </a:lnTo>
                <a:lnTo>
                  <a:pt x="143" y="895"/>
                </a:lnTo>
                <a:cubicBezTo>
                  <a:pt x="145" y="902"/>
                  <a:pt x="146" y="909"/>
                  <a:pt x="145" y="917"/>
                </a:cubicBezTo>
                <a:lnTo>
                  <a:pt x="144" y="920"/>
                </a:lnTo>
                <a:cubicBezTo>
                  <a:pt x="143" y="927"/>
                  <a:pt x="141" y="934"/>
                  <a:pt x="137" y="940"/>
                </a:cubicBezTo>
                <a:lnTo>
                  <a:pt x="136" y="942"/>
                </a:lnTo>
                <a:cubicBezTo>
                  <a:pt x="123" y="961"/>
                  <a:pt x="99" y="968"/>
                  <a:pt x="78" y="959"/>
                </a:cubicBezTo>
                <a:cubicBezTo>
                  <a:pt x="56" y="951"/>
                  <a:pt x="44" y="928"/>
                  <a:pt x="49" y="906"/>
                </a:cubicBezTo>
                <a:lnTo>
                  <a:pt x="49" y="903"/>
                </a:lnTo>
                <a:lnTo>
                  <a:pt x="48" y="912"/>
                </a:lnTo>
                <a:lnTo>
                  <a:pt x="48" y="910"/>
                </a:lnTo>
                <a:cubicBezTo>
                  <a:pt x="48" y="886"/>
                  <a:pt x="66" y="866"/>
                  <a:pt x="89" y="863"/>
                </a:cubicBezTo>
                <a:cubicBezTo>
                  <a:pt x="112" y="859"/>
                  <a:pt x="135" y="872"/>
                  <a:pt x="142" y="895"/>
                </a:cubicBezTo>
                <a:lnTo>
                  <a:pt x="143" y="896"/>
                </a:lnTo>
                <a:cubicBezTo>
                  <a:pt x="144" y="901"/>
                  <a:pt x="145" y="906"/>
                  <a:pt x="145" y="911"/>
                </a:cubicBezTo>
                <a:lnTo>
                  <a:pt x="145" y="915"/>
                </a:lnTo>
                <a:lnTo>
                  <a:pt x="145" y="926"/>
                </a:lnTo>
                <a:lnTo>
                  <a:pt x="144" y="930"/>
                </a:lnTo>
                <a:cubicBezTo>
                  <a:pt x="141" y="956"/>
                  <a:pt x="119" y="974"/>
                  <a:pt x="93" y="972"/>
                </a:cubicBezTo>
                <a:cubicBezTo>
                  <a:pt x="68" y="971"/>
                  <a:pt x="48" y="950"/>
                  <a:pt x="48" y="924"/>
                </a:cubicBezTo>
                <a:lnTo>
                  <a:pt x="48" y="922"/>
                </a:lnTo>
                <a:lnTo>
                  <a:pt x="48" y="919"/>
                </a:lnTo>
                <a:cubicBezTo>
                  <a:pt x="48" y="893"/>
                  <a:pt x="70" y="871"/>
                  <a:pt x="96" y="871"/>
                </a:cubicBezTo>
                <a:lnTo>
                  <a:pt x="98" y="871"/>
                </a:lnTo>
                <a:cubicBezTo>
                  <a:pt x="114" y="871"/>
                  <a:pt x="129" y="879"/>
                  <a:pt x="138" y="893"/>
                </a:cubicBezTo>
                <a:cubicBezTo>
                  <a:pt x="147" y="906"/>
                  <a:pt x="149" y="923"/>
                  <a:pt x="143" y="937"/>
                </a:cubicBezTo>
                <a:lnTo>
                  <a:pt x="141" y="942"/>
                </a:lnTo>
                <a:lnTo>
                  <a:pt x="144" y="915"/>
                </a:lnTo>
                <a:lnTo>
                  <a:pt x="144" y="915"/>
                </a:lnTo>
                <a:lnTo>
                  <a:pt x="144" y="917"/>
                </a:lnTo>
                <a:lnTo>
                  <a:pt x="51" y="941"/>
                </a:lnTo>
                <a:lnTo>
                  <a:pt x="50" y="936"/>
                </a:lnTo>
                <a:lnTo>
                  <a:pt x="49" y="934"/>
                </a:lnTo>
                <a:lnTo>
                  <a:pt x="96" y="972"/>
                </a:lnTo>
                <a:lnTo>
                  <a:pt x="96" y="972"/>
                </a:lnTo>
                <a:lnTo>
                  <a:pt x="143" y="914"/>
                </a:lnTo>
                <a:lnTo>
                  <a:pt x="144" y="919"/>
                </a:lnTo>
                <a:cubicBezTo>
                  <a:pt x="145" y="924"/>
                  <a:pt x="145" y="929"/>
                  <a:pt x="145" y="934"/>
                </a:cubicBezTo>
                <a:lnTo>
                  <a:pt x="144" y="934"/>
                </a:lnTo>
                <a:lnTo>
                  <a:pt x="144" y="934"/>
                </a:lnTo>
                <a:lnTo>
                  <a:pt x="145" y="938"/>
                </a:lnTo>
                <a:lnTo>
                  <a:pt x="49" y="938"/>
                </a:lnTo>
                <a:lnTo>
                  <a:pt x="49" y="939"/>
                </a:lnTo>
                <a:lnTo>
                  <a:pt x="49" y="934"/>
                </a:lnTo>
                <a:cubicBezTo>
                  <a:pt x="49" y="908"/>
                  <a:pt x="70" y="887"/>
                  <a:pt x="96" y="886"/>
                </a:cubicBezTo>
                <a:cubicBezTo>
                  <a:pt x="122" y="885"/>
                  <a:pt x="144" y="905"/>
                  <a:pt x="145" y="931"/>
                </a:cubicBezTo>
                <a:lnTo>
                  <a:pt x="146" y="941"/>
                </a:lnTo>
                <a:lnTo>
                  <a:pt x="146" y="948"/>
                </a:lnTo>
                <a:cubicBezTo>
                  <a:pt x="146" y="974"/>
                  <a:pt x="124" y="996"/>
                  <a:pt x="98" y="996"/>
                </a:cubicBezTo>
                <a:lnTo>
                  <a:pt x="96" y="996"/>
                </a:lnTo>
                <a:cubicBezTo>
                  <a:pt x="82" y="996"/>
                  <a:pt x="69" y="990"/>
                  <a:pt x="60" y="979"/>
                </a:cubicBezTo>
                <a:cubicBezTo>
                  <a:pt x="51" y="968"/>
                  <a:pt x="47" y="954"/>
                  <a:pt x="49" y="940"/>
                </a:cubicBezTo>
                <a:lnTo>
                  <a:pt x="50" y="937"/>
                </a:lnTo>
                <a:cubicBezTo>
                  <a:pt x="50" y="935"/>
                  <a:pt x="51" y="932"/>
                  <a:pt x="51" y="930"/>
                </a:cubicBezTo>
                <a:lnTo>
                  <a:pt x="52" y="928"/>
                </a:lnTo>
                <a:cubicBezTo>
                  <a:pt x="60" y="905"/>
                  <a:pt x="84" y="891"/>
                  <a:pt x="108" y="897"/>
                </a:cubicBezTo>
                <a:cubicBezTo>
                  <a:pt x="132" y="902"/>
                  <a:pt x="148" y="924"/>
                  <a:pt x="145" y="949"/>
                </a:cubicBezTo>
                <a:lnTo>
                  <a:pt x="145" y="953"/>
                </a:lnTo>
                <a:lnTo>
                  <a:pt x="144" y="958"/>
                </a:lnTo>
                <a:lnTo>
                  <a:pt x="96" y="905"/>
                </a:lnTo>
                <a:lnTo>
                  <a:pt x="97" y="905"/>
                </a:lnTo>
                <a:cubicBezTo>
                  <a:pt x="112" y="905"/>
                  <a:pt x="125" y="912"/>
                  <a:pt x="134" y="923"/>
                </a:cubicBezTo>
                <a:cubicBezTo>
                  <a:pt x="144" y="934"/>
                  <a:pt x="147" y="949"/>
                  <a:pt x="144" y="963"/>
                </a:cubicBezTo>
                <a:lnTo>
                  <a:pt x="143" y="968"/>
                </a:lnTo>
                <a:lnTo>
                  <a:pt x="144" y="957"/>
                </a:lnTo>
                <a:lnTo>
                  <a:pt x="144" y="962"/>
                </a:lnTo>
                <a:lnTo>
                  <a:pt x="96" y="914"/>
                </a:lnTo>
                <a:lnTo>
                  <a:pt x="97" y="914"/>
                </a:lnTo>
                <a:lnTo>
                  <a:pt x="50" y="972"/>
                </a:lnTo>
                <a:lnTo>
                  <a:pt x="49" y="967"/>
                </a:lnTo>
                <a:cubicBezTo>
                  <a:pt x="49" y="964"/>
                  <a:pt x="48" y="961"/>
                  <a:pt x="48" y="957"/>
                </a:cubicBezTo>
                <a:lnTo>
                  <a:pt x="48" y="953"/>
                </a:lnTo>
                <a:lnTo>
                  <a:pt x="96" y="1001"/>
                </a:lnTo>
                <a:lnTo>
                  <a:pt x="96" y="1001"/>
                </a:lnTo>
                <a:lnTo>
                  <a:pt x="144" y="948"/>
                </a:lnTo>
                <a:lnTo>
                  <a:pt x="144" y="957"/>
                </a:lnTo>
                <a:lnTo>
                  <a:pt x="144" y="967"/>
                </a:lnTo>
                <a:lnTo>
                  <a:pt x="143" y="978"/>
                </a:lnTo>
                <a:lnTo>
                  <a:pt x="142" y="982"/>
                </a:lnTo>
                <a:cubicBezTo>
                  <a:pt x="137" y="1004"/>
                  <a:pt x="117" y="1020"/>
                  <a:pt x="95" y="1020"/>
                </a:cubicBezTo>
                <a:lnTo>
                  <a:pt x="94" y="1020"/>
                </a:lnTo>
                <a:cubicBezTo>
                  <a:pt x="71" y="1020"/>
                  <a:pt x="50" y="1003"/>
                  <a:pt x="47" y="980"/>
                </a:cubicBezTo>
                <a:lnTo>
                  <a:pt x="47" y="981"/>
                </a:lnTo>
                <a:lnTo>
                  <a:pt x="46" y="979"/>
                </a:lnTo>
                <a:lnTo>
                  <a:pt x="141" y="967"/>
                </a:lnTo>
                <a:lnTo>
                  <a:pt x="141" y="977"/>
                </a:lnTo>
                <a:lnTo>
                  <a:pt x="140" y="982"/>
                </a:lnTo>
                <a:cubicBezTo>
                  <a:pt x="138" y="1005"/>
                  <a:pt x="119" y="1023"/>
                  <a:pt x="96" y="1024"/>
                </a:cubicBezTo>
                <a:cubicBezTo>
                  <a:pt x="73" y="1026"/>
                  <a:pt x="52" y="1011"/>
                  <a:pt x="46" y="988"/>
                </a:cubicBezTo>
                <a:lnTo>
                  <a:pt x="45" y="984"/>
                </a:lnTo>
                <a:lnTo>
                  <a:pt x="44" y="981"/>
                </a:lnTo>
                <a:lnTo>
                  <a:pt x="137" y="987"/>
                </a:lnTo>
                <a:lnTo>
                  <a:pt x="137" y="989"/>
                </a:lnTo>
                <a:lnTo>
                  <a:pt x="136" y="992"/>
                </a:lnTo>
                <a:lnTo>
                  <a:pt x="137" y="983"/>
                </a:lnTo>
                <a:lnTo>
                  <a:pt x="137" y="987"/>
                </a:lnTo>
                <a:cubicBezTo>
                  <a:pt x="137" y="990"/>
                  <a:pt x="136" y="992"/>
                  <a:pt x="135" y="995"/>
                </a:cubicBezTo>
                <a:lnTo>
                  <a:pt x="135" y="997"/>
                </a:lnTo>
                <a:cubicBezTo>
                  <a:pt x="127" y="1019"/>
                  <a:pt x="105" y="1033"/>
                  <a:pt x="81" y="1029"/>
                </a:cubicBezTo>
                <a:cubicBezTo>
                  <a:pt x="58" y="1025"/>
                  <a:pt x="41" y="1005"/>
                  <a:pt x="41" y="981"/>
                </a:cubicBezTo>
                <a:lnTo>
                  <a:pt x="41" y="979"/>
                </a:lnTo>
                <a:lnTo>
                  <a:pt x="41" y="976"/>
                </a:lnTo>
                <a:lnTo>
                  <a:pt x="135" y="992"/>
                </a:lnTo>
                <a:lnTo>
                  <a:pt x="135" y="991"/>
                </a:lnTo>
                <a:lnTo>
                  <a:pt x="134" y="995"/>
                </a:lnTo>
                <a:lnTo>
                  <a:pt x="135" y="984"/>
                </a:lnTo>
                <a:lnTo>
                  <a:pt x="135" y="991"/>
                </a:lnTo>
                <a:lnTo>
                  <a:pt x="135" y="994"/>
                </a:lnTo>
                <a:lnTo>
                  <a:pt x="135" y="996"/>
                </a:lnTo>
                <a:cubicBezTo>
                  <a:pt x="135" y="1020"/>
                  <a:pt x="117" y="1041"/>
                  <a:pt x="93" y="1044"/>
                </a:cubicBezTo>
                <a:cubicBezTo>
                  <a:pt x="69" y="1047"/>
                  <a:pt x="46" y="1031"/>
                  <a:pt x="40" y="1008"/>
                </a:cubicBezTo>
                <a:lnTo>
                  <a:pt x="39" y="1002"/>
                </a:lnTo>
                <a:lnTo>
                  <a:pt x="39" y="999"/>
                </a:lnTo>
                <a:cubicBezTo>
                  <a:pt x="36" y="985"/>
                  <a:pt x="40" y="971"/>
                  <a:pt x="49" y="960"/>
                </a:cubicBezTo>
                <a:cubicBezTo>
                  <a:pt x="58" y="949"/>
                  <a:pt x="72" y="943"/>
                  <a:pt x="86" y="943"/>
                </a:cubicBezTo>
                <a:lnTo>
                  <a:pt x="86" y="943"/>
                </a:lnTo>
                <a:cubicBezTo>
                  <a:pt x="100" y="943"/>
                  <a:pt x="113" y="949"/>
                  <a:pt x="122" y="959"/>
                </a:cubicBezTo>
                <a:cubicBezTo>
                  <a:pt x="131" y="969"/>
                  <a:pt x="136" y="982"/>
                  <a:pt x="134" y="996"/>
                </a:cubicBezTo>
                <a:lnTo>
                  <a:pt x="134" y="1001"/>
                </a:lnTo>
                <a:lnTo>
                  <a:pt x="133" y="1006"/>
                </a:lnTo>
                <a:cubicBezTo>
                  <a:pt x="130" y="1030"/>
                  <a:pt x="110" y="1048"/>
                  <a:pt x="85" y="1048"/>
                </a:cubicBezTo>
                <a:lnTo>
                  <a:pt x="83" y="1048"/>
                </a:lnTo>
                <a:cubicBezTo>
                  <a:pt x="69" y="1048"/>
                  <a:pt x="55" y="1042"/>
                  <a:pt x="46" y="1031"/>
                </a:cubicBezTo>
                <a:cubicBezTo>
                  <a:pt x="37" y="1020"/>
                  <a:pt x="34" y="1005"/>
                  <a:pt x="36" y="991"/>
                </a:cubicBezTo>
                <a:lnTo>
                  <a:pt x="37" y="989"/>
                </a:lnTo>
                <a:lnTo>
                  <a:pt x="36" y="998"/>
                </a:lnTo>
                <a:lnTo>
                  <a:pt x="36" y="996"/>
                </a:lnTo>
                <a:lnTo>
                  <a:pt x="132" y="996"/>
                </a:lnTo>
                <a:lnTo>
                  <a:pt x="132" y="997"/>
                </a:lnTo>
                <a:cubicBezTo>
                  <a:pt x="132" y="1000"/>
                  <a:pt x="132" y="1003"/>
                  <a:pt x="131" y="1005"/>
                </a:cubicBezTo>
                <a:lnTo>
                  <a:pt x="131" y="1008"/>
                </a:lnTo>
                <a:lnTo>
                  <a:pt x="131" y="1000"/>
                </a:lnTo>
                <a:lnTo>
                  <a:pt x="131" y="1004"/>
                </a:lnTo>
                <a:lnTo>
                  <a:pt x="131" y="1005"/>
                </a:lnTo>
                <a:cubicBezTo>
                  <a:pt x="131" y="1031"/>
                  <a:pt x="112" y="1052"/>
                  <a:pt x="86" y="1053"/>
                </a:cubicBezTo>
                <a:cubicBezTo>
                  <a:pt x="61" y="1055"/>
                  <a:pt x="39" y="1036"/>
                  <a:pt x="36" y="1011"/>
                </a:cubicBezTo>
                <a:lnTo>
                  <a:pt x="35" y="1006"/>
                </a:lnTo>
                <a:lnTo>
                  <a:pt x="35" y="1001"/>
                </a:lnTo>
                <a:cubicBezTo>
                  <a:pt x="33" y="987"/>
                  <a:pt x="38" y="974"/>
                  <a:pt x="47" y="964"/>
                </a:cubicBezTo>
                <a:cubicBezTo>
                  <a:pt x="56" y="954"/>
                  <a:pt x="69" y="948"/>
                  <a:pt x="82" y="948"/>
                </a:cubicBezTo>
                <a:lnTo>
                  <a:pt x="83" y="948"/>
                </a:lnTo>
                <a:cubicBezTo>
                  <a:pt x="109" y="948"/>
                  <a:pt x="131" y="969"/>
                  <a:pt x="131" y="996"/>
                </a:cubicBezTo>
                <a:lnTo>
                  <a:pt x="131" y="1000"/>
                </a:lnTo>
                <a:lnTo>
                  <a:pt x="131" y="1009"/>
                </a:lnTo>
                <a:lnTo>
                  <a:pt x="130" y="1011"/>
                </a:lnTo>
                <a:lnTo>
                  <a:pt x="130" y="1015"/>
                </a:lnTo>
                <a:lnTo>
                  <a:pt x="34" y="1015"/>
                </a:lnTo>
                <a:lnTo>
                  <a:pt x="34" y="1013"/>
                </a:lnTo>
                <a:cubicBezTo>
                  <a:pt x="34" y="1011"/>
                  <a:pt x="35" y="1009"/>
                  <a:pt x="35" y="1007"/>
                </a:cubicBezTo>
                <a:lnTo>
                  <a:pt x="35" y="1003"/>
                </a:lnTo>
                <a:lnTo>
                  <a:pt x="83" y="1058"/>
                </a:lnTo>
                <a:lnTo>
                  <a:pt x="82" y="1058"/>
                </a:lnTo>
                <a:lnTo>
                  <a:pt x="129" y="1001"/>
                </a:lnTo>
                <a:lnTo>
                  <a:pt x="130" y="1006"/>
                </a:lnTo>
                <a:lnTo>
                  <a:pt x="36" y="1023"/>
                </a:lnTo>
                <a:lnTo>
                  <a:pt x="36" y="1024"/>
                </a:lnTo>
                <a:lnTo>
                  <a:pt x="35" y="1022"/>
                </a:lnTo>
                <a:lnTo>
                  <a:pt x="130" y="1010"/>
                </a:lnTo>
                <a:lnTo>
                  <a:pt x="130" y="1014"/>
                </a:lnTo>
                <a:lnTo>
                  <a:pt x="130" y="1015"/>
                </a:lnTo>
                <a:lnTo>
                  <a:pt x="130" y="1025"/>
                </a:lnTo>
                <a:lnTo>
                  <a:pt x="130" y="1029"/>
                </a:lnTo>
                <a:cubicBezTo>
                  <a:pt x="130" y="1055"/>
                  <a:pt x="109" y="1077"/>
                  <a:pt x="82" y="1077"/>
                </a:cubicBezTo>
                <a:lnTo>
                  <a:pt x="81" y="1077"/>
                </a:lnTo>
                <a:cubicBezTo>
                  <a:pt x="55" y="1077"/>
                  <a:pt x="33" y="1055"/>
                  <a:pt x="33" y="1029"/>
                </a:cubicBezTo>
                <a:lnTo>
                  <a:pt x="34" y="1029"/>
                </a:lnTo>
                <a:lnTo>
                  <a:pt x="33" y="1025"/>
                </a:lnTo>
                <a:lnTo>
                  <a:pt x="127" y="1035"/>
                </a:lnTo>
                <a:lnTo>
                  <a:pt x="126" y="1036"/>
                </a:lnTo>
                <a:lnTo>
                  <a:pt x="128" y="1021"/>
                </a:lnTo>
                <a:lnTo>
                  <a:pt x="128" y="1024"/>
                </a:lnTo>
                <a:lnTo>
                  <a:pt x="128" y="1029"/>
                </a:lnTo>
                <a:lnTo>
                  <a:pt x="32" y="1029"/>
                </a:lnTo>
                <a:lnTo>
                  <a:pt x="32" y="1027"/>
                </a:lnTo>
                <a:lnTo>
                  <a:pt x="32" y="1024"/>
                </a:lnTo>
                <a:lnTo>
                  <a:pt x="127" y="1036"/>
                </a:lnTo>
                <a:lnTo>
                  <a:pt x="127" y="1036"/>
                </a:lnTo>
                <a:lnTo>
                  <a:pt x="127" y="1038"/>
                </a:lnTo>
                <a:cubicBezTo>
                  <a:pt x="122" y="1061"/>
                  <a:pt x="102" y="1077"/>
                  <a:pt x="79" y="1077"/>
                </a:cubicBezTo>
                <a:lnTo>
                  <a:pt x="79" y="1077"/>
                </a:lnTo>
                <a:lnTo>
                  <a:pt x="127" y="1029"/>
                </a:lnTo>
                <a:lnTo>
                  <a:pt x="127" y="1034"/>
                </a:lnTo>
                <a:lnTo>
                  <a:pt x="127" y="1038"/>
                </a:lnTo>
                <a:lnTo>
                  <a:pt x="31" y="1038"/>
                </a:lnTo>
                <a:lnTo>
                  <a:pt x="31" y="1037"/>
                </a:lnTo>
                <a:lnTo>
                  <a:pt x="31" y="1034"/>
                </a:lnTo>
                <a:lnTo>
                  <a:pt x="31" y="1041"/>
                </a:lnTo>
                <a:lnTo>
                  <a:pt x="31" y="1037"/>
                </a:lnTo>
                <a:lnTo>
                  <a:pt x="39" y="1057"/>
                </a:lnTo>
                <a:lnTo>
                  <a:pt x="38" y="1056"/>
                </a:lnTo>
                <a:lnTo>
                  <a:pt x="125" y="1029"/>
                </a:lnTo>
                <a:lnTo>
                  <a:pt x="125" y="1027"/>
                </a:lnTo>
                <a:lnTo>
                  <a:pt x="126" y="1037"/>
                </a:lnTo>
                <a:lnTo>
                  <a:pt x="126" y="1041"/>
                </a:lnTo>
                <a:lnTo>
                  <a:pt x="126" y="1043"/>
                </a:lnTo>
                <a:cubicBezTo>
                  <a:pt x="126" y="1068"/>
                  <a:pt x="107" y="1089"/>
                  <a:pt x="83" y="1091"/>
                </a:cubicBezTo>
                <a:cubicBezTo>
                  <a:pt x="58" y="1094"/>
                  <a:pt x="36" y="1077"/>
                  <a:pt x="31" y="1053"/>
                </a:cubicBezTo>
                <a:lnTo>
                  <a:pt x="30" y="1050"/>
                </a:lnTo>
                <a:cubicBezTo>
                  <a:pt x="30" y="1047"/>
                  <a:pt x="29" y="1044"/>
                  <a:pt x="29" y="1041"/>
                </a:cubicBezTo>
                <a:lnTo>
                  <a:pt x="30" y="1040"/>
                </a:lnTo>
                <a:lnTo>
                  <a:pt x="29" y="1030"/>
                </a:lnTo>
                <a:lnTo>
                  <a:pt x="29" y="1029"/>
                </a:lnTo>
                <a:lnTo>
                  <a:pt x="125" y="1029"/>
                </a:lnTo>
                <a:lnTo>
                  <a:pt x="125" y="1030"/>
                </a:lnTo>
                <a:lnTo>
                  <a:pt x="125" y="1037"/>
                </a:lnTo>
                <a:lnTo>
                  <a:pt x="126" y="1048"/>
                </a:lnTo>
                <a:lnTo>
                  <a:pt x="126" y="1053"/>
                </a:lnTo>
                <a:lnTo>
                  <a:pt x="44" y="1019"/>
                </a:lnTo>
                <a:lnTo>
                  <a:pt x="45" y="1019"/>
                </a:lnTo>
                <a:lnTo>
                  <a:pt x="30" y="1052"/>
                </a:lnTo>
                <a:lnTo>
                  <a:pt x="30" y="1050"/>
                </a:lnTo>
                <a:lnTo>
                  <a:pt x="30" y="1043"/>
                </a:lnTo>
                <a:lnTo>
                  <a:pt x="32" y="1057"/>
                </a:lnTo>
                <a:lnTo>
                  <a:pt x="31" y="1052"/>
                </a:lnTo>
                <a:lnTo>
                  <a:pt x="77" y="1086"/>
                </a:lnTo>
                <a:lnTo>
                  <a:pt x="76" y="1086"/>
                </a:lnTo>
                <a:lnTo>
                  <a:pt x="124" y="1029"/>
                </a:lnTo>
                <a:lnTo>
                  <a:pt x="124" y="1033"/>
                </a:lnTo>
                <a:lnTo>
                  <a:pt x="125" y="1038"/>
                </a:lnTo>
                <a:cubicBezTo>
                  <a:pt x="128" y="1052"/>
                  <a:pt x="125" y="1067"/>
                  <a:pt x="116" y="1078"/>
                </a:cubicBezTo>
                <a:cubicBezTo>
                  <a:pt x="107" y="1089"/>
                  <a:pt x="93" y="1096"/>
                  <a:pt x="78" y="1096"/>
                </a:cubicBezTo>
                <a:lnTo>
                  <a:pt x="77" y="1096"/>
                </a:lnTo>
                <a:cubicBezTo>
                  <a:pt x="55" y="1096"/>
                  <a:pt x="35" y="1080"/>
                  <a:pt x="30" y="1057"/>
                </a:cubicBezTo>
                <a:lnTo>
                  <a:pt x="30" y="1055"/>
                </a:lnTo>
                <a:cubicBezTo>
                  <a:pt x="29" y="1052"/>
                  <a:pt x="29" y="1049"/>
                  <a:pt x="29" y="1045"/>
                </a:cubicBezTo>
                <a:lnTo>
                  <a:pt x="29" y="1043"/>
                </a:lnTo>
                <a:cubicBezTo>
                  <a:pt x="29" y="1018"/>
                  <a:pt x="49" y="997"/>
                  <a:pt x="74" y="996"/>
                </a:cubicBezTo>
                <a:cubicBezTo>
                  <a:pt x="100" y="994"/>
                  <a:pt x="122" y="1013"/>
                  <a:pt x="125" y="1038"/>
                </a:cubicBezTo>
                <a:lnTo>
                  <a:pt x="125" y="1043"/>
                </a:lnTo>
                <a:lnTo>
                  <a:pt x="126" y="1053"/>
                </a:lnTo>
                <a:lnTo>
                  <a:pt x="126" y="1057"/>
                </a:lnTo>
                <a:cubicBezTo>
                  <a:pt x="126" y="1084"/>
                  <a:pt x="104" y="1105"/>
                  <a:pt x="78" y="1105"/>
                </a:cubicBezTo>
                <a:lnTo>
                  <a:pt x="77" y="1105"/>
                </a:lnTo>
                <a:cubicBezTo>
                  <a:pt x="63" y="1105"/>
                  <a:pt x="50" y="1099"/>
                  <a:pt x="41" y="1088"/>
                </a:cubicBezTo>
                <a:cubicBezTo>
                  <a:pt x="32" y="1078"/>
                  <a:pt x="28" y="1063"/>
                  <a:pt x="30" y="1050"/>
                </a:cubicBezTo>
                <a:lnTo>
                  <a:pt x="31" y="1047"/>
                </a:lnTo>
                <a:lnTo>
                  <a:pt x="30" y="1054"/>
                </a:lnTo>
                <a:lnTo>
                  <a:pt x="30" y="1053"/>
                </a:lnTo>
                <a:lnTo>
                  <a:pt x="126" y="1053"/>
                </a:lnTo>
                <a:lnTo>
                  <a:pt x="126" y="1061"/>
                </a:lnTo>
                <a:lnTo>
                  <a:pt x="125" y="1066"/>
                </a:lnTo>
                <a:lnTo>
                  <a:pt x="125" y="1065"/>
                </a:lnTo>
                <a:lnTo>
                  <a:pt x="125" y="1067"/>
                </a:lnTo>
                <a:lnTo>
                  <a:pt x="29" y="1067"/>
                </a:lnTo>
                <a:lnTo>
                  <a:pt x="29" y="1060"/>
                </a:lnTo>
                <a:lnTo>
                  <a:pt x="29" y="1060"/>
                </a:lnTo>
                <a:lnTo>
                  <a:pt x="29" y="1055"/>
                </a:lnTo>
                <a:cubicBezTo>
                  <a:pt x="29" y="1052"/>
                  <a:pt x="30" y="1049"/>
                  <a:pt x="30" y="1046"/>
                </a:cubicBezTo>
                <a:lnTo>
                  <a:pt x="31" y="1044"/>
                </a:lnTo>
                <a:cubicBezTo>
                  <a:pt x="36" y="1019"/>
                  <a:pt x="58" y="1003"/>
                  <a:pt x="83" y="1005"/>
                </a:cubicBezTo>
                <a:cubicBezTo>
                  <a:pt x="107" y="1008"/>
                  <a:pt x="126" y="1028"/>
                  <a:pt x="126" y="1053"/>
                </a:cubicBezTo>
                <a:lnTo>
                  <a:pt x="126" y="1054"/>
                </a:lnTo>
                <a:cubicBezTo>
                  <a:pt x="126" y="1057"/>
                  <a:pt x="126" y="1060"/>
                  <a:pt x="125" y="1063"/>
                </a:cubicBezTo>
                <a:lnTo>
                  <a:pt x="125" y="1066"/>
                </a:lnTo>
                <a:lnTo>
                  <a:pt x="125" y="1056"/>
                </a:lnTo>
                <a:lnTo>
                  <a:pt x="125" y="1062"/>
                </a:lnTo>
                <a:lnTo>
                  <a:pt x="77" y="1014"/>
                </a:lnTo>
                <a:lnTo>
                  <a:pt x="78" y="1014"/>
                </a:lnTo>
                <a:lnTo>
                  <a:pt x="78" y="1110"/>
                </a:lnTo>
                <a:lnTo>
                  <a:pt x="77" y="1110"/>
                </a:lnTo>
                <a:lnTo>
                  <a:pt x="125" y="1062"/>
                </a:lnTo>
                <a:lnTo>
                  <a:pt x="125" y="1065"/>
                </a:lnTo>
                <a:lnTo>
                  <a:pt x="125" y="1067"/>
                </a:lnTo>
                <a:lnTo>
                  <a:pt x="125" y="1070"/>
                </a:lnTo>
                <a:lnTo>
                  <a:pt x="125" y="1072"/>
                </a:lnTo>
                <a:lnTo>
                  <a:pt x="29" y="1072"/>
                </a:lnTo>
                <a:lnTo>
                  <a:pt x="29" y="1069"/>
                </a:lnTo>
                <a:lnTo>
                  <a:pt x="30" y="1079"/>
                </a:lnTo>
                <a:lnTo>
                  <a:pt x="30" y="1076"/>
                </a:lnTo>
                <a:lnTo>
                  <a:pt x="125" y="1072"/>
                </a:lnTo>
                <a:lnTo>
                  <a:pt x="124" y="1076"/>
                </a:lnTo>
                <a:lnTo>
                  <a:pt x="124" y="1081"/>
                </a:lnTo>
                <a:lnTo>
                  <a:pt x="76" y="1028"/>
                </a:lnTo>
                <a:lnTo>
                  <a:pt x="76" y="1028"/>
                </a:lnTo>
                <a:lnTo>
                  <a:pt x="77" y="1028"/>
                </a:lnTo>
                <a:lnTo>
                  <a:pt x="29" y="1076"/>
                </a:lnTo>
                <a:lnTo>
                  <a:pt x="29" y="1074"/>
                </a:lnTo>
                <a:lnTo>
                  <a:pt x="29" y="1072"/>
                </a:lnTo>
                <a:lnTo>
                  <a:pt x="77" y="1120"/>
                </a:lnTo>
                <a:lnTo>
                  <a:pt x="76" y="1120"/>
                </a:lnTo>
                <a:lnTo>
                  <a:pt x="124" y="1069"/>
                </a:lnTo>
                <a:lnTo>
                  <a:pt x="125" y="1076"/>
                </a:lnTo>
                <a:lnTo>
                  <a:pt x="125" y="1083"/>
                </a:lnTo>
                <a:cubicBezTo>
                  <a:pt x="126" y="1096"/>
                  <a:pt x="122" y="1109"/>
                  <a:pt x="113" y="1119"/>
                </a:cubicBezTo>
                <a:cubicBezTo>
                  <a:pt x="104" y="1128"/>
                  <a:pt x="91" y="1134"/>
                  <a:pt x="77" y="1134"/>
                </a:cubicBezTo>
                <a:lnTo>
                  <a:pt x="76" y="1134"/>
                </a:lnTo>
                <a:lnTo>
                  <a:pt x="124" y="1079"/>
                </a:lnTo>
                <a:lnTo>
                  <a:pt x="124" y="1083"/>
                </a:lnTo>
                <a:lnTo>
                  <a:pt x="123" y="1074"/>
                </a:lnTo>
                <a:lnTo>
                  <a:pt x="123" y="1076"/>
                </a:lnTo>
                <a:lnTo>
                  <a:pt x="29" y="1091"/>
                </a:lnTo>
                <a:lnTo>
                  <a:pt x="30" y="1083"/>
                </a:lnTo>
                <a:lnTo>
                  <a:pt x="30" y="1083"/>
                </a:lnTo>
                <a:lnTo>
                  <a:pt x="30" y="1078"/>
                </a:lnTo>
                <a:lnTo>
                  <a:pt x="30" y="1076"/>
                </a:lnTo>
                <a:lnTo>
                  <a:pt x="126" y="1076"/>
                </a:lnTo>
                <a:lnTo>
                  <a:pt x="126" y="1084"/>
                </a:lnTo>
                <a:lnTo>
                  <a:pt x="125" y="1088"/>
                </a:lnTo>
                <a:lnTo>
                  <a:pt x="125" y="1087"/>
                </a:lnTo>
                <a:lnTo>
                  <a:pt x="125" y="1091"/>
                </a:lnTo>
                <a:lnTo>
                  <a:pt x="77" y="1043"/>
                </a:lnTo>
                <a:lnTo>
                  <a:pt x="77" y="1043"/>
                </a:lnTo>
                <a:cubicBezTo>
                  <a:pt x="104" y="1043"/>
                  <a:pt x="125" y="1064"/>
                  <a:pt x="125" y="1091"/>
                </a:cubicBezTo>
                <a:lnTo>
                  <a:pt x="125" y="1094"/>
                </a:lnTo>
                <a:lnTo>
                  <a:pt x="125" y="1095"/>
                </a:lnTo>
                <a:lnTo>
                  <a:pt x="29" y="1095"/>
                </a:lnTo>
                <a:lnTo>
                  <a:pt x="29" y="1093"/>
                </a:lnTo>
                <a:lnTo>
                  <a:pt x="29" y="1089"/>
                </a:lnTo>
                <a:lnTo>
                  <a:pt x="30" y="1097"/>
                </a:lnTo>
                <a:lnTo>
                  <a:pt x="30" y="1094"/>
                </a:lnTo>
                <a:cubicBezTo>
                  <a:pt x="29" y="1092"/>
                  <a:pt x="29" y="1089"/>
                  <a:pt x="29" y="1086"/>
                </a:cubicBezTo>
                <a:lnTo>
                  <a:pt x="29" y="1086"/>
                </a:lnTo>
                <a:lnTo>
                  <a:pt x="125" y="1086"/>
                </a:lnTo>
                <a:lnTo>
                  <a:pt x="125" y="1087"/>
                </a:lnTo>
                <a:lnTo>
                  <a:pt x="125" y="1098"/>
                </a:lnTo>
                <a:lnTo>
                  <a:pt x="125" y="1106"/>
                </a:lnTo>
                <a:lnTo>
                  <a:pt x="125" y="1110"/>
                </a:lnTo>
                <a:lnTo>
                  <a:pt x="29" y="1110"/>
                </a:lnTo>
                <a:lnTo>
                  <a:pt x="29" y="1108"/>
                </a:lnTo>
                <a:lnTo>
                  <a:pt x="30" y="1108"/>
                </a:lnTo>
                <a:lnTo>
                  <a:pt x="29" y="1098"/>
                </a:lnTo>
                <a:lnTo>
                  <a:pt x="29" y="1095"/>
                </a:lnTo>
                <a:lnTo>
                  <a:pt x="125" y="1095"/>
                </a:lnTo>
                <a:lnTo>
                  <a:pt x="125" y="1097"/>
                </a:lnTo>
                <a:lnTo>
                  <a:pt x="124" y="1089"/>
                </a:lnTo>
                <a:lnTo>
                  <a:pt x="125" y="1092"/>
                </a:lnTo>
                <a:cubicBezTo>
                  <a:pt x="125" y="1095"/>
                  <a:pt x="125" y="1097"/>
                  <a:pt x="125" y="1100"/>
                </a:cubicBezTo>
                <a:lnTo>
                  <a:pt x="125" y="1103"/>
                </a:lnTo>
                <a:lnTo>
                  <a:pt x="123" y="1088"/>
                </a:lnTo>
                <a:lnTo>
                  <a:pt x="124" y="1090"/>
                </a:lnTo>
                <a:lnTo>
                  <a:pt x="30" y="1105"/>
                </a:lnTo>
                <a:lnTo>
                  <a:pt x="30" y="1098"/>
                </a:lnTo>
                <a:lnTo>
                  <a:pt x="30" y="1099"/>
                </a:lnTo>
                <a:lnTo>
                  <a:pt x="30" y="1096"/>
                </a:lnTo>
                <a:lnTo>
                  <a:pt x="30" y="1095"/>
                </a:lnTo>
                <a:lnTo>
                  <a:pt x="126" y="1095"/>
                </a:lnTo>
                <a:lnTo>
                  <a:pt x="126" y="1098"/>
                </a:lnTo>
                <a:cubicBezTo>
                  <a:pt x="126" y="1101"/>
                  <a:pt x="126" y="1104"/>
                  <a:pt x="126" y="1106"/>
                </a:cubicBezTo>
                <a:lnTo>
                  <a:pt x="125" y="1108"/>
                </a:lnTo>
                <a:lnTo>
                  <a:pt x="125" y="1116"/>
                </a:lnTo>
                <a:lnTo>
                  <a:pt x="124" y="1120"/>
                </a:lnTo>
                <a:cubicBezTo>
                  <a:pt x="121" y="1144"/>
                  <a:pt x="101" y="1162"/>
                  <a:pt x="76" y="1162"/>
                </a:cubicBezTo>
                <a:lnTo>
                  <a:pt x="76" y="1162"/>
                </a:lnTo>
                <a:cubicBezTo>
                  <a:pt x="53" y="1162"/>
                  <a:pt x="33" y="1146"/>
                  <a:pt x="29" y="1124"/>
                </a:cubicBezTo>
                <a:lnTo>
                  <a:pt x="28" y="1121"/>
                </a:lnTo>
                <a:lnTo>
                  <a:pt x="33" y="1133"/>
                </a:lnTo>
                <a:lnTo>
                  <a:pt x="32" y="1131"/>
                </a:lnTo>
                <a:lnTo>
                  <a:pt x="121" y="1122"/>
                </a:lnTo>
                <a:lnTo>
                  <a:pt x="121" y="1121"/>
                </a:lnTo>
                <a:lnTo>
                  <a:pt x="121" y="1124"/>
                </a:lnTo>
                <a:cubicBezTo>
                  <a:pt x="116" y="1146"/>
                  <a:pt x="96" y="1162"/>
                  <a:pt x="73" y="1162"/>
                </a:cubicBezTo>
                <a:lnTo>
                  <a:pt x="73" y="1162"/>
                </a:lnTo>
                <a:lnTo>
                  <a:pt x="120" y="1122"/>
                </a:lnTo>
                <a:lnTo>
                  <a:pt x="120" y="1125"/>
                </a:lnTo>
                <a:cubicBezTo>
                  <a:pt x="119" y="1130"/>
                  <a:pt x="118" y="1135"/>
                  <a:pt x="115" y="1139"/>
                </a:cubicBezTo>
                <a:lnTo>
                  <a:pt x="114" y="1141"/>
                </a:lnTo>
                <a:cubicBezTo>
                  <a:pt x="104" y="1161"/>
                  <a:pt x="82" y="1171"/>
                  <a:pt x="60" y="1166"/>
                </a:cubicBezTo>
                <a:cubicBezTo>
                  <a:pt x="39" y="1161"/>
                  <a:pt x="23" y="1142"/>
                  <a:pt x="23" y="1119"/>
                </a:cubicBezTo>
                <a:lnTo>
                  <a:pt x="23" y="1117"/>
                </a:lnTo>
                <a:lnTo>
                  <a:pt x="24" y="1126"/>
                </a:lnTo>
                <a:lnTo>
                  <a:pt x="24" y="1124"/>
                </a:lnTo>
                <a:lnTo>
                  <a:pt x="119" y="1114"/>
                </a:lnTo>
                <a:lnTo>
                  <a:pt x="119" y="1123"/>
                </a:lnTo>
                <a:lnTo>
                  <a:pt x="118" y="1124"/>
                </a:lnTo>
                <a:lnTo>
                  <a:pt x="118" y="1130"/>
                </a:lnTo>
                <a:cubicBezTo>
                  <a:pt x="118" y="1132"/>
                  <a:pt x="118" y="1135"/>
                  <a:pt x="118" y="1137"/>
                </a:cubicBezTo>
                <a:lnTo>
                  <a:pt x="117" y="1140"/>
                </a:lnTo>
                <a:cubicBezTo>
                  <a:pt x="114" y="1165"/>
                  <a:pt x="92" y="1183"/>
                  <a:pt x="67" y="1181"/>
                </a:cubicBezTo>
                <a:cubicBezTo>
                  <a:pt x="41" y="1180"/>
                  <a:pt x="22" y="1159"/>
                  <a:pt x="22" y="1133"/>
                </a:cubicBezTo>
                <a:lnTo>
                  <a:pt x="22" y="1132"/>
                </a:lnTo>
                <a:lnTo>
                  <a:pt x="23" y="1140"/>
                </a:lnTo>
                <a:lnTo>
                  <a:pt x="22" y="1134"/>
                </a:lnTo>
                <a:lnTo>
                  <a:pt x="21" y="1129"/>
                </a:lnTo>
                <a:lnTo>
                  <a:pt x="116" y="1133"/>
                </a:lnTo>
                <a:lnTo>
                  <a:pt x="116" y="1136"/>
                </a:lnTo>
                <a:cubicBezTo>
                  <a:pt x="115" y="1139"/>
                  <a:pt x="114" y="1142"/>
                  <a:pt x="113" y="1144"/>
                </a:cubicBezTo>
                <a:lnTo>
                  <a:pt x="112" y="1147"/>
                </a:lnTo>
                <a:cubicBezTo>
                  <a:pt x="103" y="1168"/>
                  <a:pt x="81" y="1180"/>
                  <a:pt x="58" y="1176"/>
                </a:cubicBezTo>
                <a:cubicBezTo>
                  <a:pt x="36" y="1172"/>
                  <a:pt x="19" y="1152"/>
                  <a:pt x="19" y="1129"/>
                </a:cubicBezTo>
                <a:lnTo>
                  <a:pt x="19" y="1127"/>
                </a:lnTo>
                <a:lnTo>
                  <a:pt x="20" y="1135"/>
                </a:lnTo>
                <a:lnTo>
                  <a:pt x="20" y="1132"/>
                </a:lnTo>
                <a:lnTo>
                  <a:pt x="67" y="1172"/>
                </a:lnTo>
                <a:lnTo>
                  <a:pt x="65" y="1172"/>
                </a:lnTo>
                <a:lnTo>
                  <a:pt x="113" y="1124"/>
                </a:lnTo>
                <a:lnTo>
                  <a:pt x="113" y="1131"/>
                </a:lnTo>
                <a:lnTo>
                  <a:pt x="113" y="1136"/>
                </a:lnTo>
                <a:lnTo>
                  <a:pt x="113" y="1138"/>
                </a:lnTo>
                <a:cubicBezTo>
                  <a:pt x="113" y="1163"/>
                  <a:pt x="95" y="1183"/>
                  <a:pt x="71" y="1186"/>
                </a:cubicBezTo>
                <a:cubicBezTo>
                  <a:pt x="47" y="1189"/>
                  <a:pt x="25" y="1174"/>
                  <a:pt x="19" y="1150"/>
                </a:cubicBezTo>
                <a:lnTo>
                  <a:pt x="18" y="1144"/>
                </a:lnTo>
                <a:lnTo>
                  <a:pt x="17" y="1141"/>
                </a:lnTo>
                <a:lnTo>
                  <a:pt x="112" y="1139"/>
                </a:lnTo>
                <a:lnTo>
                  <a:pt x="112" y="1142"/>
                </a:lnTo>
                <a:lnTo>
                  <a:pt x="111" y="1143"/>
                </a:lnTo>
                <a:lnTo>
                  <a:pt x="111" y="1146"/>
                </a:lnTo>
                <a:cubicBezTo>
                  <a:pt x="111" y="1152"/>
                  <a:pt x="111" y="1157"/>
                  <a:pt x="109" y="1162"/>
                </a:cubicBezTo>
                <a:lnTo>
                  <a:pt x="109" y="1163"/>
                </a:lnTo>
                <a:cubicBezTo>
                  <a:pt x="101" y="1185"/>
                  <a:pt x="79" y="1199"/>
                  <a:pt x="55" y="1195"/>
                </a:cubicBezTo>
                <a:cubicBezTo>
                  <a:pt x="32" y="1192"/>
                  <a:pt x="15" y="1172"/>
                  <a:pt x="15" y="1148"/>
                </a:cubicBezTo>
                <a:lnTo>
                  <a:pt x="15" y="1146"/>
                </a:lnTo>
                <a:lnTo>
                  <a:pt x="16" y="1154"/>
                </a:lnTo>
                <a:lnTo>
                  <a:pt x="15" y="1151"/>
                </a:lnTo>
                <a:lnTo>
                  <a:pt x="62" y="1191"/>
                </a:lnTo>
                <a:lnTo>
                  <a:pt x="60" y="1191"/>
                </a:lnTo>
                <a:lnTo>
                  <a:pt x="108" y="1143"/>
                </a:lnTo>
                <a:lnTo>
                  <a:pt x="108" y="1148"/>
                </a:lnTo>
                <a:cubicBezTo>
                  <a:pt x="108" y="1153"/>
                  <a:pt x="108" y="1158"/>
                  <a:pt x="106" y="1163"/>
                </a:cubicBezTo>
                <a:lnTo>
                  <a:pt x="105" y="1166"/>
                </a:lnTo>
                <a:cubicBezTo>
                  <a:pt x="104" y="1170"/>
                  <a:pt x="102" y="1174"/>
                  <a:pt x="99" y="1178"/>
                </a:cubicBezTo>
                <a:lnTo>
                  <a:pt x="98" y="1179"/>
                </a:lnTo>
                <a:cubicBezTo>
                  <a:pt x="87" y="1197"/>
                  <a:pt x="65" y="1205"/>
                  <a:pt x="45" y="1198"/>
                </a:cubicBezTo>
                <a:cubicBezTo>
                  <a:pt x="24" y="1192"/>
                  <a:pt x="10" y="1174"/>
                  <a:pt x="10" y="1152"/>
                </a:cubicBezTo>
                <a:lnTo>
                  <a:pt x="10" y="1150"/>
                </a:lnTo>
                <a:lnTo>
                  <a:pt x="10" y="1147"/>
                </a:lnTo>
                <a:lnTo>
                  <a:pt x="10" y="1144"/>
                </a:lnTo>
                <a:lnTo>
                  <a:pt x="10" y="1143"/>
                </a:lnTo>
                <a:lnTo>
                  <a:pt x="106" y="1143"/>
                </a:lnTo>
                <a:lnTo>
                  <a:pt x="106" y="1140"/>
                </a:lnTo>
                <a:lnTo>
                  <a:pt x="107" y="1150"/>
                </a:lnTo>
                <a:lnTo>
                  <a:pt x="107" y="1154"/>
                </a:lnTo>
                <a:lnTo>
                  <a:pt x="107" y="1157"/>
                </a:lnTo>
                <a:cubicBezTo>
                  <a:pt x="107" y="1182"/>
                  <a:pt x="89" y="1202"/>
                  <a:pt x="65" y="1205"/>
                </a:cubicBezTo>
                <a:cubicBezTo>
                  <a:pt x="41" y="1208"/>
                  <a:pt x="18" y="1193"/>
                  <a:pt x="12" y="1169"/>
                </a:cubicBezTo>
                <a:lnTo>
                  <a:pt x="11" y="1163"/>
                </a:lnTo>
                <a:lnTo>
                  <a:pt x="11" y="1160"/>
                </a:lnTo>
                <a:cubicBezTo>
                  <a:pt x="6" y="1135"/>
                  <a:pt x="23" y="1111"/>
                  <a:pt x="48" y="1105"/>
                </a:cubicBezTo>
                <a:cubicBezTo>
                  <a:pt x="73" y="1100"/>
                  <a:pt x="98" y="1116"/>
                  <a:pt x="105" y="1141"/>
                </a:cubicBezTo>
                <a:lnTo>
                  <a:pt x="106" y="1147"/>
                </a:lnTo>
                <a:lnTo>
                  <a:pt x="106" y="1150"/>
                </a:lnTo>
                <a:cubicBezTo>
                  <a:pt x="109" y="1163"/>
                  <a:pt x="105" y="1178"/>
                  <a:pt x="96" y="1188"/>
                </a:cubicBezTo>
                <a:cubicBezTo>
                  <a:pt x="86" y="1199"/>
                  <a:pt x="73" y="1205"/>
                  <a:pt x="59" y="1205"/>
                </a:cubicBezTo>
                <a:lnTo>
                  <a:pt x="58" y="1205"/>
                </a:lnTo>
                <a:lnTo>
                  <a:pt x="57" y="1205"/>
                </a:lnTo>
                <a:lnTo>
                  <a:pt x="104" y="1150"/>
                </a:lnTo>
                <a:lnTo>
                  <a:pt x="105" y="1153"/>
                </a:lnTo>
                <a:lnTo>
                  <a:pt x="103" y="1145"/>
                </a:lnTo>
                <a:lnTo>
                  <a:pt x="104" y="1147"/>
                </a:lnTo>
                <a:lnTo>
                  <a:pt x="10" y="1162"/>
                </a:lnTo>
                <a:lnTo>
                  <a:pt x="10" y="1160"/>
                </a:lnTo>
                <a:lnTo>
                  <a:pt x="10" y="1157"/>
                </a:lnTo>
                <a:lnTo>
                  <a:pt x="10" y="1154"/>
                </a:lnTo>
                <a:lnTo>
                  <a:pt x="10" y="1152"/>
                </a:lnTo>
                <a:lnTo>
                  <a:pt x="106" y="1152"/>
                </a:lnTo>
                <a:lnTo>
                  <a:pt x="106" y="1156"/>
                </a:lnTo>
                <a:lnTo>
                  <a:pt x="106" y="1162"/>
                </a:lnTo>
                <a:cubicBezTo>
                  <a:pt x="106" y="1188"/>
                  <a:pt x="84" y="1210"/>
                  <a:pt x="58" y="1210"/>
                </a:cubicBezTo>
                <a:lnTo>
                  <a:pt x="57" y="1210"/>
                </a:lnTo>
                <a:lnTo>
                  <a:pt x="105" y="1154"/>
                </a:lnTo>
                <a:lnTo>
                  <a:pt x="105" y="1153"/>
                </a:lnTo>
                <a:lnTo>
                  <a:pt x="105" y="1155"/>
                </a:lnTo>
                <a:lnTo>
                  <a:pt x="11" y="1176"/>
                </a:lnTo>
                <a:lnTo>
                  <a:pt x="11" y="1174"/>
                </a:lnTo>
                <a:lnTo>
                  <a:pt x="10" y="1171"/>
                </a:lnTo>
                <a:lnTo>
                  <a:pt x="105" y="1167"/>
                </a:lnTo>
                <a:lnTo>
                  <a:pt x="105" y="1172"/>
                </a:lnTo>
                <a:lnTo>
                  <a:pt x="104" y="1177"/>
                </a:lnTo>
                <a:lnTo>
                  <a:pt x="10" y="1160"/>
                </a:lnTo>
                <a:lnTo>
                  <a:pt x="10" y="1160"/>
                </a:lnTo>
                <a:lnTo>
                  <a:pt x="10" y="1158"/>
                </a:lnTo>
                <a:cubicBezTo>
                  <a:pt x="15" y="1136"/>
                  <a:pt x="33" y="1120"/>
                  <a:pt x="54" y="1119"/>
                </a:cubicBezTo>
                <a:cubicBezTo>
                  <a:pt x="76" y="1118"/>
                  <a:pt x="96" y="1131"/>
                  <a:pt x="103" y="1152"/>
                </a:cubicBezTo>
                <a:lnTo>
                  <a:pt x="104" y="1153"/>
                </a:lnTo>
                <a:cubicBezTo>
                  <a:pt x="104" y="1156"/>
                  <a:pt x="105" y="1158"/>
                  <a:pt x="105" y="1161"/>
                </a:cubicBezTo>
                <a:lnTo>
                  <a:pt x="106" y="1164"/>
                </a:lnTo>
                <a:cubicBezTo>
                  <a:pt x="106" y="1166"/>
                  <a:pt x="106" y="1169"/>
                  <a:pt x="106" y="1171"/>
                </a:cubicBezTo>
                <a:lnTo>
                  <a:pt x="106" y="1177"/>
                </a:lnTo>
                <a:lnTo>
                  <a:pt x="106" y="1181"/>
                </a:lnTo>
                <a:lnTo>
                  <a:pt x="10" y="1181"/>
                </a:lnTo>
                <a:lnTo>
                  <a:pt x="10" y="1179"/>
                </a:lnTo>
                <a:lnTo>
                  <a:pt x="11" y="1181"/>
                </a:lnTo>
                <a:lnTo>
                  <a:pt x="10" y="1176"/>
                </a:lnTo>
                <a:lnTo>
                  <a:pt x="105" y="1183"/>
                </a:lnTo>
                <a:lnTo>
                  <a:pt x="105" y="1181"/>
                </a:lnTo>
                <a:lnTo>
                  <a:pt x="105" y="1182"/>
                </a:lnTo>
                <a:lnTo>
                  <a:pt x="104" y="1186"/>
                </a:lnTo>
                <a:lnTo>
                  <a:pt x="56" y="1133"/>
                </a:lnTo>
                <a:lnTo>
                  <a:pt x="58" y="1133"/>
                </a:lnTo>
                <a:lnTo>
                  <a:pt x="10" y="1181"/>
                </a:lnTo>
                <a:lnTo>
                  <a:pt x="10" y="1178"/>
                </a:lnTo>
                <a:lnTo>
                  <a:pt x="10" y="1176"/>
                </a:lnTo>
                <a:lnTo>
                  <a:pt x="106" y="1176"/>
                </a:lnTo>
                <a:lnTo>
                  <a:pt x="106" y="1181"/>
                </a:lnTo>
                <a:lnTo>
                  <a:pt x="106" y="1186"/>
                </a:lnTo>
                <a:cubicBezTo>
                  <a:pt x="106" y="1211"/>
                  <a:pt x="87" y="1231"/>
                  <a:pt x="63" y="1234"/>
                </a:cubicBezTo>
                <a:cubicBezTo>
                  <a:pt x="38" y="1236"/>
                  <a:pt x="16" y="1220"/>
                  <a:pt x="11" y="1195"/>
                </a:cubicBezTo>
                <a:lnTo>
                  <a:pt x="10" y="1193"/>
                </a:lnTo>
                <a:lnTo>
                  <a:pt x="10" y="1190"/>
                </a:lnTo>
                <a:lnTo>
                  <a:pt x="104" y="1172"/>
                </a:lnTo>
                <a:lnTo>
                  <a:pt x="105" y="1178"/>
                </a:lnTo>
                <a:lnTo>
                  <a:pt x="106" y="1181"/>
                </a:lnTo>
                <a:cubicBezTo>
                  <a:pt x="106" y="1184"/>
                  <a:pt x="106" y="1186"/>
                  <a:pt x="106" y="1189"/>
                </a:cubicBezTo>
                <a:lnTo>
                  <a:pt x="106" y="1190"/>
                </a:lnTo>
                <a:lnTo>
                  <a:pt x="10" y="1190"/>
                </a:lnTo>
                <a:lnTo>
                  <a:pt x="10" y="1189"/>
                </a:lnTo>
                <a:lnTo>
                  <a:pt x="11" y="1197"/>
                </a:lnTo>
                <a:lnTo>
                  <a:pt x="11" y="1194"/>
                </a:lnTo>
                <a:cubicBezTo>
                  <a:pt x="10" y="1191"/>
                  <a:pt x="10" y="1189"/>
                  <a:pt x="10" y="1186"/>
                </a:cubicBezTo>
                <a:lnTo>
                  <a:pt x="10" y="1182"/>
                </a:lnTo>
                <a:lnTo>
                  <a:pt x="12" y="1198"/>
                </a:lnTo>
                <a:lnTo>
                  <a:pt x="12" y="1196"/>
                </a:lnTo>
                <a:lnTo>
                  <a:pt x="105" y="1181"/>
                </a:lnTo>
                <a:lnTo>
                  <a:pt x="105" y="1185"/>
                </a:lnTo>
                <a:lnTo>
                  <a:pt x="105" y="1190"/>
                </a:lnTo>
                <a:cubicBezTo>
                  <a:pt x="105" y="1217"/>
                  <a:pt x="84" y="1238"/>
                  <a:pt x="57" y="1238"/>
                </a:cubicBezTo>
                <a:lnTo>
                  <a:pt x="57" y="1238"/>
                </a:lnTo>
                <a:cubicBezTo>
                  <a:pt x="43" y="1238"/>
                  <a:pt x="29" y="1232"/>
                  <a:pt x="20" y="1221"/>
                </a:cubicBezTo>
                <a:cubicBezTo>
                  <a:pt x="11" y="1210"/>
                  <a:pt x="7" y="1195"/>
                  <a:pt x="10" y="1181"/>
                </a:cubicBezTo>
                <a:lnTo>
                  <a:pt x="11" y="1176"/>
                </a:lnTo>
                <a:lnTo>
                  <a:pt x="11" y="1174"/>
                </a:lnTo>
                <a:lnTo>
                  <a:pt x="104" y="1201"/>
                </a:lnTo>
                <a:lnTo>
                  <a:pt x="103" y="1203"/>
                </a:lnTo>
                <a:lnTo>
                  <a:pt x="105" y="1195"/>
                </a:lnTo>
                <a:lnTo>
                  <a:pt x="104" y="1198"/>
                </a:lnTo>
                <a:lnTo>
                  <a:pt x="105" y="1190"/>
                </a:lnTo>
                <a:lnTo>
                  <a:pt x="105" y="1195"/>
                </a:lnTo>
                <a:lnTo>
                  <a:pt x="57" y="1147"/>
                </a:lnTo>
                <a:lnTo>
                  <a:pt x="58" y="1147"/>
                </a:lnTo>
                <a:lnTo>
                  <a:pt x="58" y="1147"/>
                </a:lnTo>
                <a:cubicBezTo>
                  <a:pt x="76" y="1147"/>
                  <a:pt x="92" y="1157"/>
                  <a:pt x="100" y="1172"/>
                </a:cubicBezTo>
                <a:cubicBezTo>
                  <a:pt x="109" y="1187"/>
                  <a:pt x="109" y="1205"/>
                  <a:pt x="100" y="1220"/>
                </a:cubicBezTo>
                <a:lnTo>
                  <a:pt x="100" y="1219"/>
                </a:lnTo>
                <a:lnTo>
                  <a:pt x="99" y="1221"/>
                </a:lnTo>
                <a:lnTo>
                  <a:pt x="16" y="1173"/>
                </a:lnTo>
                <a:lnTo>
                  <a:pt x="17" y="1172"/>
                </a:lnTo>
                <a:lnTo>
                  <a:pt x="11" y="1183"/>
                </a:lnTo>
                <a:lnTo>
                  <a:pt x="12" y="1180"/>
                </a:lnTo>
                <a:lnTo>
                  <a:pt x="10" y="1202"/>
                </a:lnTo>
                <a:lnTo>
                  <a:pt x="10" y="1199"/>
                </a:lnTo>
                <a:lnTo>
                  <a:pt x="18" y="1219"/>
                </a:lnTo>
                <a:lnTo>
                  <a:pt x="17" y="1217"/>
                </a:lnTo>
                <a:lnTo>
                  <a:pt x="104" y="1190"/>
                </a:lnTo>
                <a:lnTo>
                  <a:pt x="104" y="1188"/>
                </a:lnTo>
                <a:lnTo>
                  <a:pt x="105" y="1191"/>
                </a:lnTo>
                <a:lnTo>
                  <a:pt x="106" y="1199"/>
                </a:lnTo>
                <a:lnTo>
                  <a:pt x="58" y="1157"/>
                </a:lnTo>
                <a:lnTo>
                  <a:pt x="58" y="1157"/>
                </a:lnTo>
                <a:cubicBezTo>
                  <a:pt x="73" y="1157"/>
                  <a:pt x="86" y="1163"/>
                  <a:pt x="96" y="1175"/>
                </a:cubicBezTo>
                <a:cubicBezTo>
                  <a:pt x="105" y="1186"/>
                  <a:pt x="108" y="1200"/>
                  <a:pt x="106" y="1214"/>
                </a:cubicBezTo>
                <a:lnTo>
                  <a:pt x="105" y="1219"/>
                </a:lnTo>
                <a:lnTo>
                  <a:pt x="104" y="1221"/>
                </a:lnTo>
                <a:cubicBezTo>
                  <a:pt x="98" y="1245"/>
                  <a:pt x="76" y="1260"/>
                  <a:pt x="52" y="1257"/>
                </a:cubicBezTo>
                <a:cubicBezTo>
                  <a:pt x="28" y="1254"/>
                  <a:pt x="9" y="1234"/>
                  <a:pt x="9" y="1209"/>
                </a:cubicBezTo>
                <a:lnTo>
                  <a:pt x="9" y="1207"/>
                </a:lnTo>
                <a:lnTo>
                  <a:pt x="10" y="1217"/>
                </a:lnTo>
                <a:lnTo>
                  <a:pt x="10" y="1214"/>
                </a:lnTo>
                <a:cubicBezTo>
                  <a:pt x="5" y="1190"/>
                  <a:pt x="20" y="1165"/>
                  <a:pt x="45" y="1159"/>
                </a:cubicBezTo>
                <a:cubicBezTo>
                  <a:pt x="69" y="1152"/>
                  <a:pt x="94" y="1166"/>
                  <a:pt x="103" y="1190"/>
                </a:cubicBezTo>
                <a:lnTo>
                  <a:pt x="103" y="1191"/>
                </a:lnTo>
                <a:cubicBezTo>
                  <a:pt x="104" y="1194"/>
                  <a:pt x="104" y="1196"/>
                  <a:pt x="105" y="1199"/>
                </a:cubicBezTo>
                <a:lnTo>
                  <a:pt x="105" y="1202"/>
                </a:lnTo>
                <a:cubicBezTo>
                  <a:pt x="106" y="1207"/>
                  <a:pt x="106" y="1213"/>
                  <a:pt x="105" y="1219"/>
                </a:cubicBezTo>
                <a:lnTo>
                  <a:pt x="104" y="1224"/>
                </a:lnTo>
                <a:lnTo>
                  <a:pt x="104" y="1207"/>
                </a:lnTo>
                <a:lnTo>
                  <a:pt x="105" y="1210"/>
                </a:lnTo>
                <a:lnTo>
                  <a:pt x="97" y="1191"/>
                </a:lnTo>
                <a:lnTo>
                  <a:pt x="98" y="1192"/>
                </a:lnTo>
                <a:lnTo>
                  <a:pt x="10" y="1219"/>
                </a:lnTo>
                <a:lnTo>
                  <a:pt x="10" y="1217"/>
                </a:lnTo>
                <a:lnTo>
                  <a:pt x="10" y="1214"/>
                </a:lnTo>
                <a:lnTo>
                  <a:pt x="11" y="1222"/>
                </a:lnTo>
                <a:lnTo>
                  <a:pt x="11" y="1219"/>
                </a:lnTo>
                <a:cubicBezTo>
                  <a:pt x="10" y="1216"/>
                  <a:pt x="10" y="1214"/>
                  <a:pt x="10" y="1211"/>
                </a:cubicBezTo>
                <a:lnTo>
                  <a:pt x="10" y="1209"/>
                </a:lnTo>
                <a:lnTo>
                  <a:pt x="106" y="1209"/>
                </a:lnTo>
                <a:lnTo>
                  <a:pt x="106" y="1213"/>
                </a:lnTo>
                <a:lnTo>
                  <a:pt x="106" y="1219"/>
                </a:lnTo>
                <a:lnTo>
                  <a:pt x="105" y="1212"/>
                </a:lnTo>
                <a:lnTo>
                  <a:pt x="106" y="1216"/>
                </a:lnTo>
                <a:cubicBezTo>
                  <a:pt x="106" y="1218"/>
                  <a:pt x="106" y="1220"/>
                  <a:pt x="106" y="1222"/>
                </a:cubicBezTo>
                <a:lnTo>
                  <a:pt x="106" y="1224"/>
                </a:lnTo>
                <a:lnTo>
                  <a:pt x="10" y="1224"/>
                </a:lnTo>
                <a:lnTo>
                  <a:pt x="10" y="1221"/>
                </a:lnTo>
                <a:lnTo>
                  <a:pt x="11" y="1231"/>
                </a:lnTo>
                <a:lnTo>
                  <a:pt x="11" y="1228"/>
                </a:lnTo>
                <a:lnTo>
                  <a:pt x="105" y="1231"/>
                </a:lnTo>
                <a:lnTo>
                  <a:pt x="105" y="1229"/>
                </a:lnTo>
                <a:lnTo>
                  <a:pt x="104" y="1232"/>
                </a:lnTo>
                <a:lnTo>
                  <a:pt x="105" y="1224"/>
                </a:lnTo>
                <a:lnTo>
                  <a:pt x="105" y="1228"/>
                </a:lnTo>
                <a:lnTo>
                  <a:pt x="105" y="1232"/>
                </a:lnTo>
                <a:cubicBezTo>
                  <a:pt x="105" y="1237"/>
                  <a:pt x="104" y="1242"/>
                  <a:pt x="103" y="1247"/>
                </a:cubicBezTo>
                <a:lnTo>
                  <a:pt x="102" y="1249"/>
                </a:lnTo>
                <a:cubicBezTo>
                  <a:pt x="95" y="1269"/>
                  <a:pt x="76" y="1282"/>
                  <a:pt x="55" y="1281"/>
                </a:cubicBezTo>
                <a:cubicBezTo>
                  <a:pt x="33" y="1281"/>
                  <a:pt x="15" y="1266"/>
                  <a:pt x="10" y="1245"/>
                </a:cubicBezTo>
                <a:lnTo>
                  <a:pt x="9" y="1239"/>
                </a:lnTo>
                <a:lnTo>
                  <a:pt x="8" y="1236"/>
                </a:lnTo>
                <a:cubicBezTo>
                  <a:pt x="6" y="1222"/>
                  <a:pt x="10" y="1208"/>
                  <a:pt x="19" y="1197"/>
                </a:cubicBezTo>
                <a:cubicBezTo>
                  <a:pt x="28" y="1187"/>
                  <a:pt x="41" y="1180"/>
                  <a:pt x="55" y="1180"/>
                </a:cubicBezTo>
                <a:lnTo>
                  <a:pt x="56" y="1180"/>
                </a:lnTo>
                <a:cubicBezTo>
                  <a:pt x="82" y="1180"/>
                  <a:pt x="104" y="1202"/>
                  <a:pt x="104" y="1228"/>
                </a:cubicBezTo>
                <a:lnTo>
                  <a:pt x="104" y="1234"/>
                </a:lnTo>
                <a:lnTo>
                  <a:pt x="104" y="1238"/>
                </a:lnTo>
                <a:lnTo>
                  <a:pt x="8" y="1238"/>
                </a:lnTo>
                <a:lnTo>
                  <a:pt x="8" y="1236"/>
                </a:lnTo>
                <a:lnTo>
                  <a:pt x="8" y="1233"/>
                </a:lnTo>
                <a:cubicBezTo>
                  <a:pt x="8" y="1231"/>
                  <a:pt x="8" y="1228"/>
                  <a:pt x="9" y="1226"/>
                </a:cubicBezTo>
                <a:lnTo>
                  <a:pt x="9" y="1223"/>
                </a:lnTo>
                <a:lnTo>
                  <a:pt x="8" y="1230"/>
                </a:lnTo>
                <a:lnTo>
                  <a:pt x="8" y="1228"/>
                </a:lnTo>
                <a:lnTo>
                  <a:pt x="104" y="1234"/>
                </a:lnTo>
                <a:lnTo>
                  <a:pt x="104" y="1238"/>
                </a:lnTo>
                <a:lnTo>
                  <a:pt x="103" y="1238"/>
                </a:lnTo>
                <a:lnTo>
                  <a:pt x="103" y="1241"/>
                </a:lnTo>
                <a:lnTo>
                  <a:pt x="101" y="1226"/>
                </a:lnTo>
                <a:lnTo>
                  <a:pt x="102" y="1228"/>
                </a:lnTo>
                <a:lnTo>
                  <a:pt x="9" y="1252"/>
                </a:lnTo>
                <a:lnTo>
                  <a:pt x="8" y="1250"/>
                </a:lnTo>
                <a:lnTo>
                  <a:pt x="8" y="1247"/>
                </a:lnTo>
                <a:lnTo>
                  <a:pt x="103" y="1238"/>
                </a:lnTo>
                <a:lnTo>
                  <a:pt x="103" y="1238"/>
                </a:lnTo>
                <a:lnTo>
                  <a:pt x="103" y="1238"/>
                </a:lnTo>
                <a:lnTo>
                  <a:pt x="104" y="1243"/>
                </a:lnTo>
                <a:cubicBezTo>
                  <a:pt x="104" y="1246"/>
                  <a:pt x="104" y="1249"/>
                  <a:pt x="104" y="1252"/>
                </a:cubicBezTo>
                <a:lnTo>
                  <a:pt x="104" y="1255"/>
                </a:lnTo>
                <a:cubicBezTo>
                  <a:pt x="104" y="1261"/>
                  <a:pt x="104" y="1266"/>
                  <a:pt x="102" y="1271"/>
                </a:cubicBezTo>
                <a:lnTo>
                  <a:pt x="102" y="1272"/>
                </a:lnTo>
                <a:cubicBezTo>
                  <a:pt x="95" y="1292"/>
                  <a:pt x="75" y="1306"/>
                  <a:pt x="54" y="1305"/>
                </a:cubicBezTo>
                <a:cubicBezTo>
                  <a:pt x="33" y="1304"/>
                  <a:pt x="15" y="1289"/>
                  <a:pt x="9" y="1269"/>
                </a:cubicBezTo>
                <a:lnTo>
                  <a:pt x="9" y="1266"/>
                </a:lnTo>
                <a:lnTo>
                  <a:pt x="7" y="1260"/>
                </a:lnTo>
                <a:cubicBezTo>
                  <a:pt x="3" y="1246"/>
                  <a:pt x="6" y="1230"/>
                  <a:pt x="15" y="1218"/>
                </a:cubicBezTo>
                <a:cubicBezTo>
                  <a:pt x="24" y="1206"/>
                  <a:pt x="39" y="1199"/>
                  <a:pt x="53" y="1199"/>
                </a:cubicBezTo>
                <a:lnTo>
                  <a:pt x="54" y="1199"/>
                </a:lnTo>
                <a:cubicBezTo>
                  <a:pt x="80" y="1199"/>
                  <a:pt x="102" y="1221"/>
                  <a:pt x="102" y="1247"/>
                </a:cubicBezTo>
                <a:lnTo>
                  <a:pt x="102" y="1257"/>
                </a:lnTo>
                <a:lnTo>
                  <a:pt x="101" y="1257"/>
                </a:lnTo>
                <a:lnTo>
                  <a:pt x="101" y="1263"/>
                </a:lnTo>
                <a:lnTo>
                  <a:pt x="101" y="1266"/>
                </a:lnTo>
                <a:lnTo>
                  <a:pt x="5" y="1266"/>
                </a:lnTo>
                <a:lnTo>
                  <a:pt x="5" y="1265"/>
                </a:lnTo>
                <a:lnTo>
                  <a:pt x="5" y="1262"/>
                </a:lnTo>
                <a:lnTo>
                  <a:pt x="5" y="1257"/>
                </a:lnTo>
                <a:lnTo>
                  <a:pt x="101" y="1257"/>
                </a:lnTo>
                <a:lnTo>
                  <a:pt x="101" y="1259"/>
                </a:lnTo>
                <a:lnTo>
                  <a:pt x="101" y="1262"/>
                </a:lnTo>
                <a:cubicBezTo>
                  <a:pt x="101" y="1265"/>
                  <a:pt x="101" y="1267"/>
                  <a:pt x="101" y="1270"/>
                </a:cubicBezTo>
                <a:lnTo>
                  <a:pt x="100" y="1273"/>
                </a:lnTo>
                <a:cubicBezTo>
                  <a:pt x="99" y="1280"/>
                  <a:pt x="97" y="1286"/>
                  <a:pt x="93" y="1292"/>
                </a:cubicBezTo>
                <a:lnTo>
                  <a:pt x="92" y="1293"/>
                </a:lnTo>
                <a:cubicBezTo>
                  <a:pt x="80" y="1311"/>
                  <a:pt x="58" y="1319"/>
                  <a:pt x="38" y="1312"/>
                </a:cubicBezTo>
                <a:cubicBezTo>
                  <a:pt x="18" y="1306"/>
                  <a:pt x="4" y="1288"/>
                  <a:pt x="4" y="1266"/>
                </a:cubicBezTo>
                <a:lnTo>
                  <a:pt x="4" y="1263"/>
                </a:lnTo>
                <a:lnTo>
                  <a:pt x="6" y="1279"/>
                </a:lnTo>
                <a:lnTo>
                  <a:pt x="6" y="1277"/>
                </a:lnTo>
                <a:lnTo>
                  <a:pt x="99" y="1262"/>
                </a:lnTo>
                <a:lnTo>
                  <a:pt x="99" y="1264"/>
                </a:lnTo>
                <a:lnTo>
                  <a:pt x="99" y="1274"/>
                </a:lnTo>
                <a:lnTo>
                  <a:pt x="99" y="1273"/>
                </a:lnTo>
                <a:lnTo>
                  <a:pt x="99" y="1276"/>
                </a:lnTo>
                <a:lnTo>
                  <a:pt x="8" y="1255"/>
                </a:lnTo>
                <a:lnTo>
                  <a:pt x="9" y="1254"/>
                </a:lnTo>
                <a:lnTo>
                  <a:pt x="4" y="1268"/>
                </a:lnTo>
                <a:lnTo>
                  <a:pt x="4" y="1265"/>
                </a:lnTo>
                <a:lnTo>
                  <a:pt x="52" y="1319"/>
                </a:lnTo>
                <a:lnTo>
                  <a:pt x="51" y="1319"/>
                </a:lnTo>
                <a:lnTo>
                  <a:pt x="50" y="1319"/>
                </a:lnTo>
                <a:cubicBezTo>
                  <a:pt x="27" y="1319"/>
                  <a:pt x="6" y="1302"/>
                  <a:pt x="3" y="1278"/>
                </a:cubicBezTo>
                <a:lnTo>
                  <a:pt x="2" y="1275"/>
                </a:lnTo>
                <a:lnTo>
                  <a:pt x="10" y="1295"/>
                </a:lnTo>
                <a:lnTo>
                  <a:pt x="9" y="1293"/>
                </a:lnTo>
                <a:lnTo>
                  <a:pt x="97" y="1266"/>
                </a:lnTo>
                <a:lnTo>
                  <a:pt x="97" y="1277"/>
                </a:lnTo>
                <a:lnTo>
                  <a:pt x="96" y="1284"/>
                </a:lnTo>
                <a:cubicBezTo>
                  <a:pt x="95" y="1310"/>
                  <a:pt x="73" y="1330"/>
                  <a:pt x="47" y="1329"/>
                </a:cubicBezTo>
                <a:cubicBezTo>
                  <a:pt x="21" y="1328"/>
                  <a:pt x="0" y="1307"/>
                  <a:pt x="0" y="1281"/>
                </a:cubicBezTo>
                <a:lnTo>
                  <a:pt x="0" y="1277"/>
                </a:lnTo>
                <a:lnTo>
                  <a:pt x="0" y="1276"/>
                </a:lnTo>
                <a:lnTo>
                  <a:pt x="96" y="1279"/>
                </a:lnTo>
                <a:lnTo>
                  <a:pt x="96" y="1283"/>
                </a:lnTo>
                <a:lnTo>
                  <a:pt x="96" y="1290"/>
                </a:lnTo>
                <a:cubicBezTo>
                  <a:pt x="96" y="1317"/>
                  <a:pt x="74" y="1338"/>
                  <a:pt x="48" y="1338"/>
                </a:cubicBezTo>
                <a:cubicBezTo>
                  <a:pt x="21" y="1338"/>
                  <a:pt x="0" y="1317"/>
                  <a:pt x="0" y="129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5"/>
          <p:cNvSpPr>
            <a:spLocks/>
          </p:cNvSpPr>
          <p:nvPr/>
        </p:nvSpPr>
        <p:spPr bwMode="auto">
          <a:xfrm>
            <a:off x="6777038" y="3386138"/>
            <a:ext cx="85725" cy="379413"/>
          </a:xfrm>
          <a:custGeom>
            <a:avLst/>
            <a:gdLst>
              <a:gd name="T0" fmla="*/ 57 w 303"/>
              <a:gd name="T1" fmla="*/ 1280 h 1327"/>
              <a:gd name="T2" fmla="*/ 24 w 303"/>
              <a:gd name="T3" fmla="*/ 1180 h 1327"/>
              <a:gd name="T4" fmla="*/ 32 w 303"/>
              <a:gd name="T5" fmla="*/ 1171 h 1327"/>
              <a:gd name="T6" fmla="*/ 33 w 303"/>
              <a:gd name="T7" fmla="*/ 1118 h 1327"/>
              <a:gd name="T8" fmla="*/ 41 w 303"/>
              <a:gd name="T9" fmla="*/ 1085 h 1327"/>
              <a:gd name="T10" fmla="*/ 54 w 303"/>
              <a:gd name="T11" fmla="*/ 1000 h 1327"/>
              <a:gd name="T12" fmla="*/ 137 w 303"/>
              <a:gd name="T13" fmla="*/ 1004 h 1327"/>
              <a:gd name="T14" fmla="*/ 44 w 303"/>
              <a:gd name="T15" fmla="*/ 991 h 1327"/>
              <a:gd name="T16" fmla="*/ 155 w 303"/>
              <a:gd name="T17" fmla="*/ 920 h 1327"/>
              <a:gd name="T18" fmla="*/ 163 w 303"/>
              <a:gd name="T19" fmla="*/ 890 h 1327"/>
              <a:gd name="T20" fmla="*/ 61 w 303"/>
              <a:gd name="T21" fmla="*/ 856 h 1327"/>
              <a:gd name="T22" fmla="*/ 169 w 303"/>
              <a:gd name="T23" fmla="*/ 825 h 1327"/>
              <a:gd name="T24" fmla="*/ 179 w 303"/>
              <a:gd name="T25" fmla="*/ 777 h 1327"/>
              <a:gd name="T26" fmla="*/ 89 w 303"/>
              <a:gd name="T27" fmla="*/ 734 h 1327"/>
              <a:gd name="T28" fmla="*/ 188 w 303"/>
              <a:gd name="T29" fmla="*/ 723 h 1327"/>
              <a:gd name="T30" fmla="*/ 100 w 303"/>
              <a:gd name="T31" fmla="*/ 696 h 1327"/>
              <a:gd name="T32" fmla="*/ 103 w 303"/>
              <a:gd name="T33" fmla="*/ 647 h 1327"/>
              <a:gd name="T34" fmla="*/ 105 w 303"/>
              <a:gd name="T35" fmla="*/ 609 h 1327"/>
              <a:gd name="T36" fmla="*/ 209 w 303"/>
              <a:gd name="T37" fmla="*/ 557 h 1327"/>
              <a:gd name="T38" fmla="*/ 217 w 303"/>
              <a:gd name="T39" fmla="*/ 530 h 1327"/>
              <a:gd name="T40" fmla="*/ 163 w 303"/>
              <a:gd name="T41" fmla="*/ 443 h 1327"/>
              <a:gd name="T42" fmla="*/ 136 w 303"/>
              <a:gd name="T43" fmla="*/ 452 h 1327"/>
              <a:gd name="T44" fmla="*/ 140 w 303"/>
              <a:gd name="T45" fmla="*/ 439 h 1327"/>
              <a:gd name="T46" fmla="*/ 140 w 303"/>
              <a:gd name="T47" fmla="*/ 380 h 1327"/>
              <a:gd name="T48" fmla="*/ 146 w 303"/>
              <a:gd name="T49" fmla="*/ 343 h 1327"/>
              <a:gd name="T50" fmla="*/ 203 w 303"/>
              <a:gd name="T51" fmla="*/ 262 h 1327"/>
              <a:gd name="T52" fmla="*/ 263 w 303"/>
              <a:gd name="T53" fmla="*/ 279 h 1327"/>
              <a:gd name="T54" fmla="*/ 263 w 303"/>
              <a:gd name="T55" fmla="*/ 234 h 1327"/>
              <a:gd name="T56" fmla="*/ 172 w 303"/>
              <a:gd name="T57" fmla="*/ 200 h 1327"/>
              <a:gd name="T58" fmla="*/ 180 w 303"/>
              <a:gd name="T59" fmla="*/ 167 h 1327"/>
              <a:gd name="T60" fmla="*/ 192 w 303"/>
              <a:gd name="T61" fmla="*/ 130 h 1327"/>
              <a:gd name="T62" fmla="*/ 197 w 303"/>
              <a:gd name="T63" fmla="*/ 72 h 1327"/>
              <a:gd name="T64" fmla="*/ 293 w 303"/>
              <a:gd name="T65" fmla="*/ 89 h 1327"/>
              <a:gd name="T66" fmla="*/ 289 w 303"/>
              <a:gd name="T67" fmla="*/ 110 h 1327"/>
              <a:gd name="T68" fmla="*/ 241 w 303"/>
              <a:gd name="T69" fmla="*/ 215 h 1327"/>
              <a:gd name="T70" fmla="*/ 222 w 303"/>
              <a:gd name="T71" fmla="*/ 138 h 1327"/>
              <a:gd name="T72" fmla="*/ 216 w 303"/>
              <a:gd name="T73" fmla="*/ 282 h 1327"/>
              <a:gd name="T74" fmla="*/ 262 w 303"/>
              <a:gd name="T75" fmla="*/ 265 h 1327"/>
              <a:gd name="T76" fmla="*/ 251 w 303"/>
              <a:gd name="T77" fmla="*/ 305 h 1327"/>
              <a:gd name="T78" fmla="*/ 152 w 303"/>
              <a:gd name="T79" fmla="*/ 336 h 1327"/>
              <a:gd name="T80" fmla="*/ 140 w 303"/>
              <a:gd name="T81" fmla="*/ 410 h 1327"/>
              <a:gd name="T82" fmla="*/ 234 w 303"/>
              <a:gd name="T83" fmla="*/ 441 h 1327"/>
              <a:gd name="T84" fmla="*/ 229 w 303"/>
              <a:gd name="T85" fmla="*/ 474 h 1327"/>
              <a:gd name="T86" fmla="*/ 168 w 303"/>
              <a:gd name="T87" fmla="*/ 557 h 1327"/>
              <a:gd name="T88" fmla="*/ 214 w 303"/>
              <a:gd name="T89" fmla="*/ 543 h 1327"/>
              <a:gd name="T90" fmla="*/ 108 w 303"/>
              <a:gd name="T91" fmla="*/ 585 h 1327"/>
              <a:gd name="T92" fmla="*/ 199 w 303"/>
              <a:gd name="T93" fmla="*/ 628 h 1327"/>
              <a:gd name="T94" fmla="*/ 102 w 303"/>
              <a:gd name="T95" fmla="*/ 678 h 1327"/>
              <a:gd name="T96" fmla="*/ 186 w 303"/>
              <a:gd name="T97" fmla="*/ 723 h 1327"/>
              <a:gd name="T98" fmla="*/ 91 w 303"/>
              <a:gd name="T99" fmla="*/ 750 h 1327"/>
              <a:gd name="T100" fmla="*/ 132 w 303"/>
              <a:gd name="T101" fmla="*/ 824 h 1327"/>
              <a:gd name="T102" fmla="*/ 173 w 303"/>
              <a:gd name="T103" fmla="*/ 829 h 1327"/>
              <a:gd name="T104" fmla="*/ 155 w 303"/>
              <a:gd name="T105" fmla="*/ 869 h 1327"/>
              <a:gd name="T106" fmla="*/ 163 w 303"/>
              <a:gd name="T107" fmla="*/ 890 h 1327"/>
              <a:gd name="T108" fmla="*/ 146 w 303"/>
              <a:gd name="T109" fmla="*/ 907 h 1327"/>
              <a:gd name="T110" fmla="*/ 44 w 303"/>
              <a:gd name="T111" fmla="*/ 971 h 1327"/>
              <a:gd name="T112" fmla="*/ 42 w 303"/>
              <a:gd name="T113" fmla="*/ 996 h 1327"/>
              <a:gd name="T114" fmla="*/ 138 w 303"/>
              <a:gd name="T115" fmla="*/ 1037 h 1327"/>
              <a:gd name="T116" fmla="*/ 41 w 303"/>
              <a:gd name="T117" fmla="*/ 1095 h 1327"/>
              <a:gd name="T118" fmla="*/ 34 w 303"/>
              <a:gd name="T119" fmla="*/ 1126 h 1327"/>
              <a:gd name="T120" fmla="*/ 121 w 303"/>
              <a:gd name="T121" fmla="*/ 1141 h 1327"/>
              <a:gd name="T122" fmla="*/ 118 w 303"/>
              <a:gd name="T123" fmla="*/ 1201 h 1327"/>
              <a:gd name="T124" fmla="*/ 7 w 303"/>
              <a:gd name="T125" fmla="*/ 1246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1327">
                <a:moveTo>
                  <a:pt x="104" y="1270"/>
                </a:moveTo>
                <a:lnTo>
                  <a:pt x="104" y="1274"/>
                </a:lnTo>
                <a:cubicBezTo>
                  <a:pt x="104" y="1279"/>
                  <a:pt x="103" y="1284"/>
                  <a:pt x="102" y="1289"/>
                </a:cubicBezTo>
                <a:lnTo>
                  <a:pt x="101" y="1291"/>
                </a:lnTo>
                <a:cubicBezTo>
                  <a:pt x="94" y="1313"/>
                  <a:pt x="71" y="1327"/>
                  <a:pt x="48" y="1323"/>
                </a:cubicBezTo>
                <a:cubicBezTo>
                  <a:pt x="25" y="1319"/>
                  <a:pt x="7" y="1299"/>
                  <a:pt x="7" y="1275"/>
                </a:cubicBezTo>
                <a:lnTo>
                  <a:pt x="7" y="1275"/>
                </a:lnTo>
                <a:lnTo>
                  <a:pt x="7" y="1270"/>
                </a:lnTo>
                <a:lnTo>
                  <a:pt x="8" y="1260"/>
                </a:lnTo>
                <a:lnTo>
                  <a:pt x="8" y="1255"/>
                </a:lnTo>
                <a:lnTo>
                  <a:pt x="8" y="1251"/>
                </a:lnTo>
                <a:cubicBezTo>
                  <a:pt x="8" y="1224"/>
                  <a:pt x="29" y="1203"/>
                  <a:pt x="56" y="1203"/>
                </a:cubicBezTo>
                <a:cubicBezTo>
                  <a:pt x="82" y="1203"/>
                  <a:pt x="104" y="1224"/>
                  <a:pt x="104" y="1251"/>
                </a:cubicBezTo>
                <a:lnTo>
                  <a:pt x="104" y="1251"/>
                </a:lnTo>
                <a:lnTo>
                  <a:pt x="103" y="1245"/>
                </a:lnTo>
                <a:lnTo>
                  <a:pt x="104" y="1248"/>
                </a:lnTo>
                <a:cubicBezTo>
                  <a:pt x="104" y="1250"/>
                  <a:pt x="104" y="1253"/>
                  <a:pt x="104" y="1255"/>
                </a:cubicBezTo>
                <a:lnTo>
                  <a:pt x="104" y="1258"/>
                </a:lnTo>
                <a:lnTo>
                  <a:pt x="104" y="1261"/>
                </a:lnTo>
                <a:cubicBezTo>
                  <a:pt x="104" y="1287"/>
                  <a:pt x="83" y="1309"/>
                  <a:pt x="56" y="1309"/>
                </a:cubicBezTo>
                <a:cubicBezTo>
                  <a:pt x="30" y="1309"/>
                  <a:pt x="8" y="1287"/>
                  <a:pt x="8" y="1261"/>
                </a:cubicBezTo>
                <a:lnTo>
                  <a:pt x="8" y="1258"/>
                </a:lnTo>
                <a:lnTo>
                  <a:pt x="8" y="1256"/>
                </a:lnTo>
                <a:cubicBezTo>
                  <a:pt x="8" y="1229"/>
                  <a:pt x="30" y="1208"/>
                  <a:pt x="56" y="1208"/>
                </a:cubicBezTo>
                <a:cubicBezTo>
                  <a:pt x="83" y="1208"/>
                  <a:pt x="104" y="1229"/>
                  <a:pt x="104" y="1256"/>
                </a:cubicBezTo>
                <a:lnTo>
                  <a:pt x="104" y="1258"/>
                </a:lnTo>
                <a:lnTo>
                  <a:pt x="104" y="1261"/>
                </a:lnTo>
                <a:lnTo>
                  <a:pt x="56" y="1213"/>
                </a:lnTo>
                <a:lnTo>
                  <a:pt x="57" y="1213"/>
                </a:lnTo>
                <a:lnTo>
                  <a:pt x="9" y="1257"/>
                </a:lnTo>
                <a:lnTo>
                  <a:pt x="10" y="1251"/>
                </a:lnTo>
                <a:lnTo>
                  <a:pt x="9" y="1251"/>
                </a:lnTo>
                <a:lnTo>
                  <a:pt x="84" y="1291"/>
                </a:lnTo>
                <a:lnTo>
                  <a:pt x="81" y="1293"/>
                </a:lnTo>
                <a:lnTo>
                  <a:pt x="88" y="1287"/>
                </a:lnTo>
                <a:lnTo>
                  <a:pt x="85" y="1290"/>
                </a:lnTo>
                <a:lnTo>
                  <a:pt x="51" y="1208"/>
                </a:lnTo>
                <a:lnTo>
                  <a:pt x="52" y="1208"/>
                </a:lnTo>
                <a:lnTo>
                  <a:pt x="4" y="1256"/>
                </a:lnTo>
                <a:lnTo>
                  <a:pt x="4" y="1251"/>
                </a:lnTo>
                <a:lnTo>
                  <a:pt x="4" y="1252"/>
                </a:lnTo>
                <a:lnTo>
                  <a:pt x="100" y="1246"/>
                </a:lnTo>
                <a:lnTo>
                  <a:pt x="100" y="1248"/>
                </a:lnTo>
                <a:lnTo>
                  <a:pt x="100" y="1251"/>
                </a:lnTo>
                <a:lnTo>
                  <a:pt x="52" y="1203"/>
                </a:lnTo>
                <a:lnTo>
                  <a:pt x="52" y="1203"/>
                </a:lnTo>
                <a:lnTo>
                  <a:pt x="5" y="1246"/>
                </a:lnTo>
                <a:lnTo>
                  <a:pt x="5" y="1241"/>
                </a:lnTo>
                <a:lnTo>
                  <a:pt x="5" y="1241"/>
                </a:lnTo>
                <a:lnTo>
                  <a:pt x="53" y="1289"/>
                </a:lnTo>
                <a:lnTo>
                  <a:pt x="52" y="1289"/>
                </a:lnTo>
                <a:cubicBezTo>
                  <a:pt x="37" y="1289"/>
                  <a:pt x="23" y="1282"/>
                  <a:pt x="14" y="1270"/>
                </a:cubicBezTo>
                <a:cubicBezTo>
                  <a:pt x="5" y="1257"/>
                  <a:pt x="2" y="1241"/>
                  <a:pt x="7" y="1226"/>
                </a:cubicBezTo>
                <a:lnTo>
                  <a:pt x="8" y="1222"/>
                </a:lnTo>
                <a:lnTo>
                  <a:pt x="7" y="1245"/>
                </a:lnTo>
                <a:lnTo>
                  <a:pt x="6" y="1242"/>
                </a:lnTo>
                <a:lnTo>
                  <a:pt x="6" y="1244"/>
                </a:lnTo>
                <a:cubicBezTo>
                  <a:pt x="0" y="1218"/>
                  <a:pt x="16" y="1192"/>
                  <a:pt x="41" y="1185"/>
                </a:cubicBezTo>
                <a:cubicBezTo>
                  <a:pt x="67" y="1179"/>
                  <a:pt x="93" y="1195"/>
                  <a:pt x="100" y="1220"/>
                </a:cubicBezTo>
                <a:lnTo>
                  <a:pt x="100" y="1222"/>
                </a:lnTo>
                <a:cubicBezTo>
                  <a:pt x="101" y="1226"/>
                  <a:pt x="101" y="1230"/>
                  <a:pt x="101" y="1234"/>
                </a:cubicBezTo>
                <a:lnTo>
                  <a:pt x="101" y="1237"/>
                </a:lnTo>
                <a:lnTo>
                  <a:pt x="53" y="1189"/>
                </a:lnTo>
                <a:lnTo>
                  <a:pt x="54" y="1189"/>
                </a:lnTo>
                <a:cubicBezTo>
                  <a:pt x="81" y="1189"/>
                  <a:pt x="102" y="1210"/>
                  <a:pt x="102" y="1237"/>
                </a:cubicBezTo>
                <a:lnTo>
                  <a:pt x="102" y="1240"/>
                </a:lnTo>
                <a:lnTo>
                  <a:pt x="100" y="1225"/>
                </a:lnTo>
                <a:lnTo>
                  <a:pt x="101" y="1226"/>
                </a:lnTo>
                <a:lnTo>
                  <a:pt x="10" y="1225"/>
                </a:lnTo>
                <a:lnTo>
                  <a:pt x="12" y="1221"/>
                </a:lnTo>
                <a:lnTo>
                  <a:pt x="9" y="1229"/>
                </a:lnTo>
                <a:lnTo>
                  <a:pt x="10" y="1223"/>
                </a:lnTo>
                <a:lnTo>
                  <a:pt x="57" y="1280"/>
                </a:lnTo>
                <a:lnTo>
                  <a:pt x="56" y="1280"/>
                </a:lnTo>
                <a:lnTo>
                  <a:pt x="102" y="1219"/>
                </a:lnTo>
                <a:lnTo>
                  <a:pt x="103" y="1222"/>
                </a:lnTo>
                <a:lnTo>
                  <a:pt x="97" y="1209"/>
                </a:lnTo>
                <a:lnTo>
                  <a:pt x="98" y="1210"/>
                </a:lnTo>
                <a:lnTo>
                  <a:pt x="10" y="1232"/>
                </a:lnTo>
                <a:lnTo>
                  <a:pt x="11" y="1227"/>
                </a:lnTo>
                <a:lnTo>
                  <a:pt x="11" y="1223"/>
                </a:lnTo>
                <a:cubicBezTo>
                  <a:pt x="13" y="1204"/>
                  <a:pt x="25" y="1188"/>
                  <a:pt x="43" y="1182"/>
                </a:cubicBezTo>
                <a:cubicBezTo>
                  <a:pt x="60" y="1176"/>
                  <a:pt x="80" y="1180"/>
                  <a:pt x="93" y="1194"/>
                </a:cubicBezTo>
                <a:lnTo>
                  <a:pt x="93" y="1194"/>
                </a:lnTo>
                <a:cubicBezTo>
                  <a:pt x="102" y="1203"/>
                  <a:pt x="107" y="1215"/>
                  <a:pt x="107" y="1228"/>
                </a:cubicBezTo>
                <a:lnTo>
                  <a:pt x="107" y="1230"/>
                </a:lnTo>
                <a:lnTo>
                  <a:pt x="107" y="1232"/>
                </a:lnTo>
                <a:lnTo>
                  <a:pt x="59" y="1184"/>
                </a:lnTo>
                <a:lnTo>
                  <a:pt x="60" y="1184"/>
                </a:lnTo>
                <a:lnTo>
                  <a:pt x="12" y="1228"/>
                </a:lnTo>
                <a:lnTo>
                  <a:pt x="13" y="1222"/>
                </a:lnTo>
                <a:lnTo>
                  <a:pt x="13" y="1215"/>
                </a:lnTo>
                <a:lnTo>
                  <a:pt x="13" y="1213"/>
                </a:lnTo>
                <a:lnTo>
                  <a:pt x="13" y="1210"/>
                </a:lnTo>
                <a:cubicBezTo>
                  <a:pt x="13" y="1205"/>
                  <a:pt x="14" y="1200"/>
                  <a:pt x="15" y="1195"/>
                </a:cubicBezTo>
                <a:lnTo>
                  <a:pt x="16" y="1193"/>
                </a:lnTo>
                <a:cubicBezTo>
                  <a:pt x="22" y="1175"/>
                  <a:pt x="39" y="1162"/>
                  <a:pt x="58" y="1161"/>
                </a:cubicBezTo>
                <a:cubicBezTo>
                  <a:pt x="77" y="1159"/>
                  <a:pt x="96" y="1170"/>
                  <a:pt x="104" y="1187"/>
                </a:cubicBezTo>
                <a:lnTo>
                  <a:pt x="105" y="1189"/>
                </a:lnTo>
                <a:cubicBezTo>
                  <a:pt x="107" y="1193"/>
                  <a:pt x="109" y="1197"/>
                  <a:pt x="110" y="1201"/>
                </a:cubicBezTo>
                <a:lnTo>
                  <a:pt x="110" y="1204"/>
                </a:lnTo>
                <a:lnTo>
                  <a:pt x="78" y="1167"/>
                </a:lnTo>
                <a:lnTo>
                  <a:pt x="81" y="1168"/>
                </a:lnTo>
                <a:lnTo>
                  <a:pt x="48" y="1169"/>
                </a:lnTo>
                <a:lnTo>
                  <a:pt x="51" y="1168"/>
                </a:lnTo>
                <a:lnTo>
                  <a:pt x="21" y="1209"/>
                </a:lnTo>
                <a:lnTo>
                  <a:pt x="21" y="1203"/>
                </a:lnTo>
                <a:lnTo>
                  <a:pt x="22" y="1215"/>
                </a:lnTo>
                <a:lnTo>
                  <a:pt x="21" y="1212"/>
                </a:lnTo>
                <a:cubicBezTo>
                  <a:pt x="21" y="1210"/>
                  <a:pt x="20" y="1207"/>
                  <a:pt x="20" y="1204"/>
                </a:cubicBezTo>
                <a:lnTo>
                  <a:pt x="20" y="1203"/>
                </a:lnTo>
                <a:cubicBezTo>
                  <a:pt x="20" y="1179"/>
                  <a:pt x="39" y="1158"/>
                  <a:pt x="64" y="1156"/>
                </a:cubicBezTo>
                <a:cubicBezTo>
                  <a:pt x="88" y="1153"/>
                  <a:pt x="111" y="1170"/>
                  <a:pt x="116" y="1194"/>
                </a:cubicBezTo>
                <a:lnTo>
                  <a:pt x="116" y="1197"/>
                </a:lnTo>
                <a:lnTo>
                  <a:pt x="117" y="1206"/>
                </a:lnTo>
                <a:lnTo>
                  <a:pt x="118" y="1211"/>
                </a:lnTo>
                <a:lnTo>
                  <a:pt x="117" y="1204"/>
                </a:lnTo>
                <a:lnTo>
                  <a:pt x="117" y="1206"/>
                </a:lnTo>
                <a:lnTo>
                  <a:pt x="22" y="1218"/>
                </a:lnTo>
                <a:lnTo>
                  <a:pt x="22" y="1216"/>
                </a:lnTo>
                <a:lnTo>
                  <a:pt x="22" y="1218"/>
                </a:lnTo>
                <a:lnTo>
                  <a:pt x="22" y="1206"/>
                </a:lnTo>
                <a:lnTo>
                  <a:pt x="21" y="1196"/>
                </a:lnTo>
                <a:cubicBezTo>
                  <a:pt x="20" y="1183"/>
                  <a:pt x="25" y="1170"/>
                  <a:pt x="34" y="1161"/>
                </a:cubicBezTo>
                <a:cubicBezTo>
                  <a:pt x="43" y="1151"/>
                  <a:pt x="56" y="1146"/>
                  <a:pt x="69" y="1146"/>
                </a:cubicBezTo>
                <a:lnTo>
                  <a:pt x="70" y="1146"/>
                </a:lnTo>
                <a:cubicBezTo>
                  <a:pt x="97" y="1146"/>
                  <a:pt x="118" y="1167"/>
                  <a:pt x="118" y="1194"/>
                </a:cubicBezTo>
                <a:lnTo>
                  <a:pt x="118" y="1200"/>
                </a:lnTo>
                <a:lnTo>
                  <a:pt x="118" y="1202"/>
                </a:lnTo>
                <a:lnTo>
                  <a:pt x="118" y="1203"/>
                </a:lnTo>
                <a:cubicBezTo>
                  <a:pt x="118" y="1230"/>
                  <a:pt x="97" y="1251"/>
                  <a:pt x="70" y="1251"/>
                </a:cubicBezTo>
                <a:cubicBezTo>
                  <a:pt x="44" y="1251"/>
                  <a:pt x="22" y="1230"/>
                  <a:pt x="22" y="1203"/>
                </a:cubicBezTo>
                <a:lnTo>
                  <a:pt x="22" y="1201"/>
                </a:lnTo>
                <a:lnTo>
                  <a:pt x="22" y="1197"/>
                </a:lnTo>
                <a:lnTo>
                  <a:pt x="22" y="1192"/>
                </a:lnTo>
                <a:lnTo>
                  <a:pt x="22" y="1189"/>
                </a:lnTo>
                <a:cubicBezTo>
                  <a:pt x="22" y="1166"/>
                  <a:pt x="40" y="1146"/>
                  <a:pt x="63" y="1142"/>
                </a:cubicBezTo>
                <a:cubicBezTo>
                  <a:pt x="86" y="1138"/>
                  <a:pt x="109" y="1152"/>
                  <a:pt x="116" y="1174"/>
                </a:cubicBezTo>
                <a:lnTo>
                  <a:pt x="117" y="1176"/>
                </a:lnTo>
                <a:cubicBezTo>
                  <a:pt x="118" y="1181"/>
                  <a:pt x="119" y="1186"/>
                  <a:pt x="119" y="1191"/>
                </a:cubicBezTo>
                <a:lnTo>
                  <a:pt x="119" y="1194"/>
                </a:lnTo>
                <a:lnTo>
                  <a:pt x="25" y="1179"/>
                </a:lnTo>
                <a:lnTo>
                  <a:pt x="26" y="1177"/>
                </a:lnTo>
                <a:lnTo>
                  <a:pt x="23" y="1192"/>
                </a:lnTo>
                <a:lnTo>
                  <a:pt x="23" y="1189"/>
                </a:lnTo>
                <a:lnTo>
                  <a:pt x="24" y="1180"/>
                </a:lnTo>
                <a:lnTo>
                  <a:pt x="25" y="1175"/>
                </a:lnTo>
                <a:lnTo>
                  <a:pt x="25" y="1170"/>
                </a:lnTo>
                <a:lnTo>
                  <a:pt x="73" y="1223"/>
                </a:lnTo>
                <a:lnTo>
                  <a:pt x="72" y="1223"/>
                </a:lnTo>
                <a:lnTo>
                  <a:pt x="120" y="1175"/>
                </a:lnTo>
                <a:lnTo>
                  <a:pt x="120" y="1178"/>
                </a:lnTo>
                <a:lnTo>
                  <a:pt x="120" y="1178"/>
                </a:lnTo>
                <a:lnTo>
                  <a:pt x="120" y="1187"/>
                </a:lnTo>
                <a:lnTo>
                  <a:pt x="120" y="1178"/>
                </a:lnTo>
                <a:lnTo>
                  <a:pt x="120" y="1180"/>
                </a:lnTo>
                <a:lnTo>
                  <a:pt x="25" y="1189"/>
                </a:lnTo>
                <a:lnTo>
                  <a:pt x="25" y="1188"/>
                </a:lnTo>
                <a:lnTo>
                  <a:pt x="25" y="1185"/>
                </a:lnTo>
                <a:lnTo>
                  <a:pt x="25" y="1182"/>
                </a:lnTo>
                <a:lnTo>
                  <a:pt x="25" y="1180"/>
                </a:lnTo>
                <a:cubicBezTo>
                  <a:pt x="25" y="1155"/>
                  <a:pt x="44" y="1134"/>
                  <a:pt x="69" y="1132"/>
                </a:cubicBezTo>
                <a:cubicBezTo>
                  <a:pt x="94" y="1130"/>
                  <a:pt x="116" y="1147"/>
                  <a:pt x="120" y="1172"/>
                </a:cubicBezTo>
                <a:lnTo>
                  <a:pt x="121" y="1175"/>
                </a:lnTo>
                <a:cubicBezTo>
                  <a:pt x="121" y="1178"/>
                  <a:pt x="121" y="1180"/>
                  <a:pt x="121" y="1183"/>
                </a:cubicBezTo>
                <a:lnTo>
                  <a:pt x="121" y="1185"/>
                </a:lnTo>
                <a:lnTo>
                  <a:pt x="40" y="1151"/>
                </a:lnTo>
                <a:lnTo>
                  <a:pt x="40" y="1151"/>
                </a:lnTo>
                <a:lnTo>
                  <a:pt x="26" y="1184"/>
                </a:lnTo>
                <a:lnTo>
                  <a:pt x="26" y="1179"/>
                </a:lnTo>
                <a:lnTo>
                  <a:pt x="26" y="1171"/>
                </a:lnTo>
                <a:lnTo>
                  <a:pt x="26" y="1164"/>
                </a:lnTo>
                <a:lnTo>
                  <a:pt x="26" y="1161"/>
                </a:lnTo>
                <a:cubicBezTo>
                  <a:pt x="26" y="1136"/>
                  <a:pt x="45" y="1115"/>
                  <a:pt x="71" y="1113"/>
                </a:cubicBezTo>
                <a:cubicBezTo>
                  <a:pt x="96" y="1111"/>
                  <a:pt x="118" y="1129"/>
                  <a:pt x="121" y="1154"/>
                </a:cubicBezTo>
                <a:lnTo>
                  <a:pt x="122" y="1158"/>
                </a:lnTo>
                <a:cubicBezTo>
                  <a:pt x="122" y="1160"/>
                  <a:pt x="122" y="1162"/>
                  <a:pt x="122" y="1164"/>
                </a:cubicBezTo>
                <a:lnTo>
                  <a:pt x="122" y="1172"/>
                </a:lnTo>
                <a:lnTo>
                  <a:pt x="123" y="1177"/>
                </a:lnTo>
                <a:lnTo>
                  <a:pt x="123" y="1184"/>
                </a:lnTo>
                <a:cubicBezTo>
                  <a:pt x="123" y="1211"/>
                  <a:pt x="101" y="1232"/>
                  <a:pt x="75" y="1232"/>
                </a:cubicBezTo>
                <a:cubicBezTo>
                  <a:pt x="48" y="1232"/>
                  <a:pt x="27" y="1211"/>
                  <a:pt x="27" y="1184"/>
                </a:cubicBezTo>
                <a:lnTo>
                  <a:pt x="27" y="1181"/>
                </a:lnTo>
                <a:lnTo>
                  <a:pt x="27" y="1179"/>
                </a:lnTo>
                <a:lnTo>
                  <a:pt x="27" y="1182"/>
                </a:lnTo>
                <a:lnTo>
                  <a:pt x="27" y="1182"/>
                </a:lnTo>
                <a:cubicBezTo>
                  <a:pt x="21" y="1158"/>
                  <a:pt x="35" y="1133"/>
                  <a:pt x="59" y="1125"/>
                </a:cubicBezTo>
                <a:cubicBezTo>
                  <a:pt x="83" y="1117"/>
                  <a:pt x="109" y="1129"/>
                  <a:pt x="118" y="1153"/>
                </a:cubicBezTo>
                <a:lnTo>
                  <a:pt x="119" y="1155"/>
                </a:lnTo>
                <a:lnTo>
                  <a:pt x="118" y="1154"/>
                </a:lnTo>
                <a:lnTo>
                  <a:pt x="27" y="1175"/>
                </a:lnTo>
                <a:lnTo>
                  <a:pt x="27" y="1171"/>
                </a:lnTo>
                <a:lnTo>
                  <a:pt x="27" y="1170"/>
                </a:lnTo>
                <a:lnTo>
                  <a:pt x="27" y="1162"/>
                </a:lnTo>
                <a:lnTo>
                  <a:pt x="27" y="1161"/>
                </a:lnTo>
                <a:cubicBezTo>
                  <a:pt x="27" y="1134"/>
                  <a:pt x="48" y="1113"/>
                  <a:pt x="75" y="1113"/>
                </a:cubicBezTo>
                <a:cubicBezTo>
                  <a:pt x="101" y="1113"/>
                  <a:pt x="123" y="1134"/>
                  <a:pt x="123" y="1161"/>
                </a:cubicBezTo>
                <a:lnTo>
                  <a:pt x="123" y="1163"/>
                </a:lnTo>
                <a:lnTo>
                  <a:pt x="123" y="1165"/>
                </a:lnTo>
                <a:cubicBezTo>
                  <a:pt x="123" y="1191"/>
                  <a:pt x="103" y="1212"/>
                  <a:pt x="78" y="1213"/>
                </a:cubicBezTo>
                <a:cubicBezTo>
                  <a:pt x="53" y="1215"/>
                  <a:pt x="30" y="1197"/>
                  <a:pt x="27" y="1171"/>
                </a:cubicBezTo>
                <a:lnTo>
                  <a:pt x="27" y="1167"/>
                </a:lnTo>
                <a:lnTo>
                  <a:pt x="26" y="1160"/>
                </a:lnTo>
                <a:cubicBezTo>
                  <a:pt x="25" y="1147"/>
                  <a:pt x="29" y="1134"/>
                  <a:pt x="39" y="1124"/>
                </a:cubicBezTo>
                <a:cubicBezTo>
                  <a:pt x="48" y="1114"/>
                  <a:pt x="60" y="1108"/>
                  <a:pt x="74" y="1108"/>
                </a:cubicBezTo>
                <a:lnTo>
                  <a:pt x="75" y="1108"/>
                </a:lnTo>
                <a:lnTo>
                  <a:pt x="28" y="1166"/>
                </a:lnTo>
                <a:lnTo>
                  <a:pt x="27" y="1162"/>
                </a:lnTo>
                <a:cubicBezTo>
                  <a:pt x="26" y="1156"/>
                  <a:pt x="26" y="1150"/>
                  <a:pt x="27" y="1144"/>
                </a:cubicBezTo>
                <a:lnTo>
                  <a:pt x="27" y="1141"/>
                </a:lnTo>
                <a:lnTo>
                  <a:pt x="28" y="1135"/>
                </a:lnTo>
                <a:cubicBezTo>
                  <a:pt x="34" y="1113"/>
                  <a:pt x="54" y="1098"/>
                  <a:pt x="76" y="1098"/>
                </a:cubicBezTo>
                <a:cubicBezTo>
                  <a:pt x="99" y="1099"/>
                  <a:pt x="118" y="1115"/>
                  <a:pt x="122" y="1137"/>
                </a:cubicBezTo>
                <a:lnTo>
                  <a:pt x="123" y="1140"/>
                </a:lnTo>
                <a:cubicBezTo>
                  <a:pt x="123" y="1143"/>
                  <a:pt x="123" y="1146"/>
                  <a:pt x="123" y="1149"/>
                </a:cubicBezTo>
                <a:lnTo>
                  <a:pt x="123" y="1151"/>
                </a:lnTo>
                <a:cubicBezTo>
                  <a:pt x="123" y="1174"/>
                  <a:pt x="108" y="1193"/>
                  <a:pt x="86" y="1198"/>
                </a:cubicBezTo>
                <a:cubicBezTo>
                  <a:pt x="65" y="1203"/>
                  <a:pt x="42" y="1193"/>
                  <a:pt x="33" y="1173"/>
                </a:cubicBezTo>
                <a:lnTo>
                  <a:pt x="32" y="1171"/>
                </a:lnTo>
                <a:cubicBezTo>
                  <a:pt x="31" y="1169"/>
                  <a:pt x="30" y="1167"/>
                  <a:pt x="29" y="1165"/>
                </a:cubicBezTo>
                <a:lnTo>
                  <a:pt x="28" y="1162"/>
                </a:lnTo>
                <a:cubicBezTo>
                  <a:pt x="23" y="1147"/>
                  <a:pt x="26" y="1131"/>
                  <a:pt x="35" y="1118"/>
                </a:cubicBezTo>
                <a:cubicBezTo>
                  <a:pt x="44" y="1106"/>
                  <a:pt x="58" y="1098"/>
                  <a:pt x="73" y="1098"/>
                </a:cubicBezTo>
                <a:lnTo>
                  <a:pt x="74" y="1098"/>
                </a:lnTo>
                <a:lnTo>
                  <a:pt x="75" y="1098"/>
                </a:lnTo>
                <a:lnTo>
                  <a:pt x="75" y="1098"/>
                </a:lnTo>
                <a:lnTo>
                  <a:pt x="76" y="1098"/>
                </a:lnTo>
                <a:lnTo>
                  <a:pt x="28" y="1146"/>
                </a:lnTo>
                <a:lnTo>
                  <a:pt x="28" y="1142"/>
                </a:lnTo>
                <a:lnTo>
                  <a:pt x="28" y="1142"/>
                </a:lnTo>
                <a:cubicBezTo>
                  <a:pt x="26" y="1128"/>
                  <a:pt x="31" y="1115"/>
                  <a:pt x="40" y="1105"/>
                </a:cubicBezTo>
                <a:cubicBezTo>
                  <a:pt x="49" y="1095"/>
                  <a:pt x="62" y="1089"/>
                  <a:pt x="75" y="1089"/>
                </a:cubicBezTo>
                <a:lnTo>
                  <a:pt x="76" y="1089"/>
                </a:lnTo>
                <a:cubicBezTo>
                  <a:pt x="102" y="1089"/>
                  <a:pt x="124" y="1110"/>
                  <a:pt x="124" y="1137"/>
                </a:cubicBezTo>
                <a:cubicBezTo>
                  <a:pt x="124" y="1163"/>
                  <a:pt x="102" y="1185"/>
                  <a:pt x="76" y="1185"/>
                </a:cubicBezTo>
                <a:lnTo>
                  <a:pt x="75" y="1185"/>
                </a:lnTo>
                <a:cubicBezTo>
                  <a:pt x="48" y="1185"/>
                  <a:pt x="27" y="1163"/>
                  <a:pt x="27" y="1137"/>
                </a:cubicBezTo>
                <a:cubicBezTo>
                  <a:pt x="27" y="1110"/>
                  <a:pt x="48" y="1089"/>
                  <a:pt x="75" y="1089"/>
                </a:cubicBezTo>
                <a:lnTo>
                  <a:pt x="75" y="1089"/>
                </a:lnTo>
                <a:cubicBezTo>
                  <a:pt x="102" y="1089"/>
                  <a:pt x="123" y="1110"/>
                  <a:pt x="123" y="1137"/>
                </a:cubicBezTo>
                <a:lnTo>
                  <a:pt x="123" y="1140"/>
                </a:lnTo>
                <a:lnTo>
                  <a:pt x="123" y="1142"/>
                </a:lnTo>
                <a:cubicBezTo>
                  <a:pt x="123" y="1168"/>
                  <a:pt x="102" y="1190"/>
                  <a:pt x="75" y="1190"/>
                </a:cubicBezTo>
                <a:cubicBezTo>
                  <a:pt x="49" y="1190"/>
                  <a:pt x="27" y="1168"/>
                  <a:pt x="27" y="1142"/>
                </a:cubicBezTo>
                <a:lnTo>
                  <a:pt x="27" y="1140"/>
                </a:lnTo>
                <a:lnTo>
                  <a:pt x="27" y="1137"/>
                </a:lnTo>
                <a:lnTo>
                  <a:pt x="27" y="1132"/>
                </a:lnTo>
                <a:lnTo>
                  <a:pt x="28" y="1140"/>
                </a:lnTo>
                <a:lnTo>
                  <a:pt x="28" y="1137"/>
                </a:lnTo>
                <a:cubicBezTo>
                  <a:pt x="27" y="1131"/>
                  <a:pt x="27" y="1124"/>
                  <a:pt x="28" y="1118"/>
                </a:cubicBezTo>
                <a:lnTo>
                  <a:pt x="29" y="1116"/>
                </a:lnTo>
                <a:cubicBezTo>
                  <a:pt x="34" y="1094"/>
                  <a:pt x="54" y="1079"/>
                  <a:pt x="77" y="1079"/>
                </a:cubicBezTo>
                <a:cubicBezTo>
                  <a:pt x="99" y="1080"/>
                  <a:pt x="118" y="1096"/>
                  <a:pt x="123" y="1118"/>
                </a:cubicBezTo>
                <a:lnTo>
                  <a:pt x="123" y="1121"/>
                </a:lnTo>
                <a:lnTo>
                  <a:pt x="124" y="1123"/>
                </a:lnTo>
                <a:lnTo>
                  <a:pt x="28" y="1132"/>
                </a:lnTo>
                <a:lnTo>
                  <a:pt x="28" y="1130"/>
                </a:lnTo>
                <a:lnTo>
                  <a:pt x="28" y="1127"/>
                </a:lnTo>
                <a:cubicBezTo>
                  <a:pt x="28" y="1102"/>
                  <a:pt x="49" y="1081"/>
                  <a:pt x="74" y="1080"/>
                </a:cubicBezTo>
                <a:cubicBezTo>
                  <a:pt x="100" y="1078"/>
                  <a:pt x="122" y="1097"/>
                  <a:pt x="124" y="1123"/>
                </a:cubicBezTo>
                <a:lnTo>
                  <a:pt x="125" y="1128"/>
                </a:lnTo>
                <a:lnTo>
                  <a:pt x="125" y="1135"/>
                </a:lnTo>
                <a:lnTo>
                  <a:pt x="125" y="1137"/>
                </a:lnTo>
                <a:lnTo>
                  <a:pt x="29" y="1131"/>
                </a:lnTo>
                <a:lnTo>
                  <a:pt x="30" y="1127"/>
                </a:lnTo>
                <a:lnTo>
                  <a:pt x="29" y="1127"/>
                </a:lnTo>
                <a:lnTo>
                  <a:pt x="29" y="1124"/>
                </a:lnTo>
                <a:cubicBezTo>
                  <a:pt x="29" y="1119"/>
                  <a:pt x="30" y="1114"/>
                  <a:pt x="32" y="1109"/>
                </a:cubicBezTo>
                <a:lnTo>
                  <a:pt x="32" y="1108"/>
                </a:lnTo>
                <a:cubicBezTo>
                  <a:pt x="39" y="1087"/>
                  <a:pt x="59" y="1074"/>
                  <a:pt x="81" y="1075"/>
                </a:cubicBezTo>
                <a:cubicBezTo>
                  <a:pt x="103" y="1076"/>
                  <a:pt x="121" y="1092"/>
                  <a:pt x="125" y="1114"/>
                </a:cubicBezTo>
                <a:lnTo>
                  <a:pt x="126" y="1116"/>
                </a:lnTo>
                <a:cubicBezTo>
                  <a:pt x="126" y="1119"/>
                  <a:pt x="126" y="1122"/>
                  <a:pt x="126" y="1125"/>
                </a:cubicBezTo>
                <a:lnTo>
                  <a:pt x="126" y="1127"/>
                </a:lnTo>
                <a:cubicBezTo>
                  <a:pt x="126" y="1154"/>
                  <a:pt x="105" y="1175"/>
                  <a:pt x="78" y="1175"/>
                </a:cubicBezTo>
                <a:cubicBezTo>
                  <a:pt x="52" y="1175"/>
                  <a:pt x="30" y="1154"/>
                  <a:pt x="30" y="1127"/>
                </a:cubicBezTo>
                <a:lnTo>
                  <a:pt x="30" y="1125"/>
                </a:lnTo>
                <a:lnTo>
                  <a:pt x="30" y="1123"/>
                </a:lnTo>
                <a:lnTo>
                  <a:pt x="31" y="1113"/>
                </a:lnTo>
                <a:lnTo>
                  <a:pt x="31" y="1112"/>
                </a:lnTo>
                <a:lnTo>
                  <a:pt x="31" y="1106"/>
                </a:lnTo>
                <a:cubicBezTo>
                  <a:pt x="31" y="1103"/>
                  <a:pt x="31" y="1100"/>
                  <a:pt x="32" y="1097"/>
                </a:cubicBezTo>
                <a:lnTo>
                  <a:pt x="32" y="1095"/>
                </a:lnTo>
                <a:cubicBezTo>
                  <a:pt x="37" y="1073"/>
                  <a:pt x="55" y="1057"/>
                  <a:pt x="76" y="1056"/>
                </a:cubicBezTo>
                <a:cubicBezTo>
                  <a:pt x="98" y="1055"/>
                  <a:pt x="118" y="1068"/>
                  <a:pt x="125" y="1089"/>
                </a:cubicBezTo>
                <a:lnTo>
                  <a:pt x="126" y="1090"/>
                </a:lnTo>
                <a:cubicBezTo>
                  <a:pt x="127" y="1093"/>
                  <a:pt x="127" y="1097"/>
                  <a:pt x="128" y="1100"/>
                </a:cubicBezTo>
                <a:lnTo>
                  <a:pt x="128" y="1105"/>
                </a:lnTo>
                <a:lnTo>
                  <a:pt x="128" y="1115"/>
                </a:lnTo>
                <a:lnTo>
                  <a:pt x="128" y="1107"/>
                </a:lnTo>
                <a:lnTo>
                  <a:pt x="128" y="1110"/>
                </a:lnTo>
                <a:lnTo>
                  <a:pt x="33" y="1118"/>
                </a:lnTo>
                <a:lnTo>
                  <a:pt x="33" y="1117"/>
                </a:lnTo>
                <a:lnTo>
                  <a:pt x="33" y="1124"/>
                </a:lnTo>
                <a:lnTo>
                  <a:pt x="33" y="1120"/>
                </a:lnTo>
                <a:cubicBezTo>
                  <a:pt x="32" y="1116"/>
                  <a:pt x="32" y="1113"/>
                  <a:pt x="33" y="1109"/>
                </a:cubicBezTo>
                <a:lnTo>
                  <a:pt x="33" y="1104"/>
                </a:lnTo>
                <a:lnTo>
                  <a:pt x="34" y="1098"/>
                </a:lnTo>
                <a:lnTo>
                  <a:pt x="33" y="1105"/>
                </a:lnTo>
                <a:lnTo>
                  <a:pt x="33" y="1104"/>
                </a:lnTo>
                <a:cubicBezTo>
                  <a:pt x="33" y="1077"/>
                  <a:pt x="55" y="1056"/>
                  <a:pt x="81" y="1056"/>
                </a:cubicBezTo>
                <a:cubicBezTo>
                  <a:pt x="108" y="1056"/>
                  <a:pt x="129" y="1077"/>
                  <a:pt x="129" y="1104"/>
                </a:cubicBezTo>
                <a:lnTo>
                  <a:pt x="129" y="1106"/>
                </a:lnTo>
                <a:lnTo>
                  <a:pt x="129" y="1108"/>
                </a:lnTo>
                <a:lnTo>
                  <a:pt x="36" y="1093"/>
                </a:lnTo>
                <a:lnTo>
                  <a:pt x="36" y="1092"/>
                </a:lnTo>
                <a:lnTo>
                  <a:pt x="35" y="1099"/>
                </a:lnTo>
                <a:lnTo>
                  <a:pt x="35" y="1096"/>
                </a:lnTo>
                <a:lnTo>
                  <a:pt x="34" y="1104"/>
                </a:lnTo>
                <a:lnTo>
                  <a:pt x="34" y="1101"/>
                </a:lnTo>
                <a:lnTo>
                  <a:pt x="34" y="1099"/>
                </a:lnTo>
                <a:lnTo>
                  <a:pt x="130" y="1104"/>
                </a:lnTo>
                <a:lnTo>
                  <a:pt x="130" y="1109"/>
                </a:lnTo>
                <a:lnTo>
                  <a:pt x="130" y="1107"/>
                </a:lnTo>
                <a:lnTo>
                  <a:pt x="128" y="1092"/>
                </a:lnTo>
                <a:lnTo>
                  <a:pt x="128" y="1093"/>
                </a:lnTo>
                <a:lnTo>
                  <a:pt x="34" y="1108"/>
                </a:lnTo>
                <a:lnTo>
                  <a:pt x="34" y="1107"/>
                </a:lnTo>
                <a:cubicBezTo>
                  <a:pt x="34" y="1102"/>
                  <a:pt x="35" y="1097"/>
                  <a:pt x="37" y="1092"/>
                </a:cubicBezTo>
                <a:lnTo>
                  <a:pt x="38" y="1089"/>
                </a:lnTo>
                <a:lnTo>
                  <a:pt x="37" y="1090"/>
                </a:lnTo>
                <a:cubicBezTo>
                  <a:pt x="42" y="1067"/>
                  <a:pt x="62" y="1051"/>
                  <a:pt x="84" y="1051"/>
                </a:cubicBezTo>
                <a:cubicBezTo>
                  <a:pt x="107" y="1051"/>
                  <a:pt x="127" y="1067"/>
                  <a:pt x="132" y="1090"/>
                </a:cubicBezTo>
                <a:lnTo>
                  <a:pt x="132" y="1092"/>
                </a:lnTo>
                <a:cubicBezTo>
                  <a:pt x="133" y="1095"/>
                  <a:pt x="133" y="1098"/>
                  <a:pt x="133" y="1101"/>
                </a:cubicBezTo>
                <a:lnTo>
                  <a:pt x="133" y="1104"/>
                </a:lnTo>
                <a:cubicBezTo>
                  <a:pt x="133" y="1129"/>
                  <a:pt x="114" y="1149"/>
                  <a:pt x="90" y="1152"/>
                </a:cubicBezTo>
                <a:cubicBezTo>
                  <a:pt x="65" y="1154"/>
                  <a:pt x="43" y="1138"/>
                  <a:pt x="38" y="1113"/>
                </a:cubicBezTo>
                <a:lnTo>
                  <a:pt x="37" y="1111"/>
                </a:lnTo>
                <a:lnTo>
                  <a:pt x="37" y="1108"/>
                </a:lnTo>
                <a:lnTo>
                  <a:pt x="132" y="1099"/>
                </a:lnTo>
                <a:lnTo>
                  <a:pt x="132" y="1101"/>
                </a:lnTo>
                <a:lnTo>
                  <a:pt x="131" y="1094"/>
                </a:lnTo>
                <a:lnTo>
                  <a:pt x="132" y="1098"/>
                </a:lnTo>
                <a:lnTo>
                  <a:pt x="132" y="1100"/>
                </a:lnTo>
                <a:cubicBezTo>
                  <a:pt x="133" y="1102"/>
                  <a:pt x="133" y="1105"/>
                  <a:pt x="133" y="1107"/>
                </a:cubicBezTo>
                <a:lnTo>
                  <a:pt x="133" y="1108"/>
                </a:lnTo>
                <a:cubicBezTo>
                  <a:pt x="133" y="1135"/>
                  <a:pt x="111" y="1156"/>
                  <a:pt x="85" y="1156"/>
                </a:cubicBezTo>
                <a:cubicBezTo>
                  <a:pt x="58" y="1156"/>
                  <a:pt x="37" y="1135"/>
                  <a:pt x="37" y="1108"/>
                </a:cubicBezTo>
                <a:lnTo>
                  <a:pt x="37" y="1106"/>
                </a:lnTo>
                <a:lnTo>
                  <a:pt x="37" y="1102"/>
                </a:lnTo>
                <a:lnTo>
                  <a:pt x="37" y="1097"/>
                </a:lnTo>
                <a:lnTo>
                  <a:pt x="37" y="1094"/>
                </a:lnTo>
                <a:lnTo>
                  <a:pt x="119" y="1128"/>
                </a:lnTo>
                <a:lnTo>
                  <a:pt x="118" y="1129"/>
                </a:lnTo>
                <a:lnTo>
                  <a:pt x="132" y="1095"/>
                </a:lnTo>
                <a:lnTo>
                  <a:pt x="132" y="1097"/>
                </a:lnTo>
                <a:cubicBezTo>
                  <a:pt x="132" y="1102"/>
                  <a:pt x="132" y="1107"/>
                  <a:pt x="130" y="1112"/>
                </a:cubicBezTo>
                <a:lnTo>
                  <a:pt x="130" y="1114"/>
                </a:lnTo>
                <a:lnTo>
                  <a:pt x="132" y="1098"/>
                </a:lnTo>
                <a:lnTo>
                  <a:pt x="132" y="1099"/>
                </a:lnTo>
                <a:lnTo>
                  <a:pt x="36" y="1095"/>
                </a:lnTo>
                <a:lnTo>
                  <a:pt x="37" y="1089"/>
                </a:lnTo>
                <a:lnTo>
                  <a:pt x="37" y="1082"/>
                </a:lnTo>
                <a:cubicBezTo>
                  <a:pt x="37" y="1078"/>
                  <a:pt x="38" y="1075"/>
                  <a:pt x="39" y="1071"/>
                </a:cubicBezTo>
                <a:lnTo>
                  <a:pt x="40" y="1066"/>
                </a:lnTo>
                <a:cubicBezTo>
                  <a:pt x="47" y="1046"/>
                  <a:pt x="65" y="1032"/>
                  <a:pt x="86" y="1032"/>
                </a:cubicBezTo>
                <a:lnTo>
                  <a:pt x="87" y="1032"/>
                </a:lnTo>
                <a:cubicBezTo>
                  <a:pt x="112" y="1032"/>
                  <a:pt x="133" y="1051"/>
                  <a:pt x="135" y="1075"/>
                </a:cubicBezTo>
                <a:lnTo>
                  <a:pt x="136" y="1080"/>
                </a:lnTo>
                <a:lnTo>
                  <a:pt x="136" y="1084"/>
                </a:lnTo>
                <a:lnTo>
                  <a:pt x="43" y="1074"/>
                </a:lnTo>
                <a:lnTo>
                  <a:pt x="43" y="1073"/>
                </a:lnTo>
                <a:lnTo>
                  <a:pt x="41" y="1088"/>
                </a:lnTo>
                <a:lnTo>
                  <a:pt x="41" y="1085"/>
                </a:lnTo>
                <a:lnTo>
                  <a:pt x="41" y="1077"/>
                </a:lnTo>
                <a:lnTo>
                  <a:pt x="41" y="1072"/>
                </a:lnTo>
                <a:lnTo>
                  <a:pt x="41" y="1070"/>
                </a:lnTo>
                <a:cubicBezTo>
                  <a:pt x="41" y="1048"/>
                  <a:pt x="56" y="1029"/>
                  <a:pt x="78" y="1024"/>
                </a:cubicBezTo>
                <a:cubicBezTo>
                  <a:pt x="100" y="1019"/>
                  <a:pt x="122" y="1029"/>
                  <a:pt x="132" y="1049"/>
                </a:cubicBezTo>
                <a:lnTo>
                  <a:pt x="132" y="1050"/>
                </a:lnTo>
                <a:cubicBezTo>
                  <a:pt x="135" y="1054"/>
                  <a:pt x="136" y="1059"/>
                  <a:pt x="137" y="1064"/>
                </a:cubicBezTo>
                <a:lnTo>
                  <a:pt x="137" y="1067"/>
                </a:lnTo>
                <a:lnTo>
                  <a:pt x="138" y="1076"/>
                </a:lnTo>
                <a:lnTo>
                  <a:pt x="90" y="1032"/>
                </a:lnTo>
                <a:lnTo>
                  <a:pt x="91" y="1032"/>
                </a:lnTo>
                <a:lnTo>
                  <a:pt x="44" y="1071"/>
                </a:lnTo>
                <a:lnTo>
                  <a:pt x="45" y="1066"/>
                </a:lnTo>
                <a:lnTo>
                  <a:pt x="45" y="1065"/>
                </a:lnTo>
                <a:cubicBezTo>
                  <a:pt x="48" y="1039"/>
                  <a:pt x="70" y="1021"/>
                  <a:pt x="95" y="1023"/>
                </a:cubicBezTo>
                <a:cubicBezTo>
                  <a:pt x="121" y="1024"/>
                  <a:pt x="140" y="1045"/>
                  <a:pt x="140" y="1070"/>
                </a:cubicBezTo>
                <a:lnTo>
                  <a:pt x="140" y="1072"/>
                </a:lnTo>
                <a:lnTo>
                  <a:pt x="140" y="1075"/>
                </a:lnTo>
                <a:lnTo>
                  <a:pt x="140" y="1078"/>
                </a:lnTo>
                <a:lnTo>
                  <a:pt x="140" y="1080"/>
                </a:lnTo>
                <a:cubicBezTo>
                  <a:pt x="140" y="1106"/>
                  <a:pt x="119" y="1128"/>
                  <a:pt x="92" y="1128"/>
                </a:cubicBezTo>
                <a:cubicBezTo>
                  <a:pt x="66" y="1128"/>
                  <a:pt x="44" y="1106"/>
                  <a:pt x="44" y="1080"/>
                </a:cubicBezTo>
                <a:lnTo>
                  <a:pt x="44" y="1078"/>
                </a:lnTo>
                <a:lnTo>
                  <a:pt x="44" y="1075"/>
                </a:lnTo>
                <a:lnTo>
                  <a:pt x="45" y="1066"/>
                </a:lnTo>
                <a:cubicBezTo>
                  <a:pt x="47" y="1043"/>
                  <a:pt x="65" y="1025"/>
                  <a:pt x="88" y="1023"/>
                </a:cubicBezTo>
                <a:cubicBezTo>
                  <a:pt x="110" y="1020"/>
                  <a:pt x="131" y="1034"/>
                  <a:pt x="139" y="1055"/>
                </a:cubicBezTo>
                <a:lnTo>
                  <a:pt x="140" y="1058"/>
                </a:lnTo>
                <a:lnTo>
                  <a:pt x="141" y="1064"/>
                </a:lnTo>
                <a:lnTo>
                  <a:pt x="47" y="1083"/>
                </a:lnTo>
                <a:lnTo>
                  <a:pt x="46" y="1076"/>
                </a:lnTo>
                <a:lnTo>
                  <a:pt x="45" y="1064"/>
                </a:lnTo>
                <a:cubicBezTo>
                  <a:pt x="45" y="1056"/>
                  <a:pt x="46" y="1049"/>
                  <a:pt x="49" y="1041"/>
                </a:cubicBezTo>
                <a:lnTo>
                  <a:pt x="51" y="1037"/>
                </a:lnTo>
                <a:cubicBezTo>
                  <a:pt x="60" y="1016"/>
                  <a:pt x="83" y="1005"/>
                  <a:pt x="105" y="1010"/>
                </a:cubicBezTo>
                <a:cubicBezTo>
                  <a:pt x="127" y="1014"/>
                  <a:pt x="143" y="1034"/>
                  <a:pt x="143" y="1056"/>
                </a:cubicBezTo>
                <a:lnTo>
                  <a:pt x="143" y="1059"/>
                </a:lnTo>
                <a:cubicBezTo>
                  <a:pt x="143" y="1066"/>
                  <a:pt x="141" y="1074"/>
                  <a:pt x="138" y="1080"/>
                </a:cubicBezTo>
                <a:lnTo>
                  <a:pt x="137" y="1082"/>
                </a:lnTo>
                <a:cubicBezTo>
                  <a:pt x="127" y="1102"/>
                  <a:pt x="105" y="1113"/>
                  <a:pt x="83" y="1108"/>
                </a:cubicBezTo>
                <a:cubicBezTo>
                  <a:pt x="61" y="1103"/>
                  <a:pt x="46" y="1083"/>
                  <a:pt x="46" y="1061"/>
                </a:cubicBezTo>
                <a:lnTo>
                  <a:pt x="46" y="1059"/>
                </a:lnTo>
                <a:lnTo>
                  <a:pt x="47" y="1067"/>
                </a:lnTo>
                <a:lnTo>
                  <a:pt x="46" y="1064"/>
                </a:lnTo>
                <a:cubicBezTo>
                  <a:pt x="45" y="1059"/>
                  <a:pt x="45" y="1053"/>
                  <a:pt x="46" y="1047"/>
                </a:cubicBezTo>
                <a:lnTo>
                  <a:pt x="47" y="1042"/>
                </a:lnTo>
                <a:cubicBezTo>
                  <a:pt x="52" y="1020"/>
                  <a:pt x="72" y="1003"/>
                  <a:pt x="94" y="1003"/>
                </a:cubicBezTo>
                <a:lnTo>
                  <a:pt x="95" y="1003"/>
                </a:lnTo>
                <a:lnTo>
                  <a:pt x="47" y="1051"/>
                </a:lnTo>
                <a:lnTo>
                  <a:pt x="47" y="1047"/>
                </a:lnTo>
                <a:cubicBezTo>
                  <a:pt x="47" y="1044"/>
                  <a:pt x="47" y="1042"/>
                  <a:pt x="48" y="1039"/>
                </a:cubicBezTo>
                <a:lnTo>
                  <a:pt x="48" y="1036"/>
                </a:lnTo>
                <a:lnTo>
                  <a:pt x="49" y="1030"/>
                </a:lnTo>
                <a:cubicBezTo>
                  <a:pt x="56" y="1005"/>
                  <a:pt x="82" y="989"/>
                  <a:pt x="108" y="995"/>
                </a:cubicBezTo>
                <a:cubicBezTo>
                  <a:pt x="133" y="1002"/>
                  <a:pt x="149" y="1028"/>
                  <a:pt x="143" y="1054"/>
                </a:cubicBezTo>
                <a:lnTo>
                  <a:pt x="142" y="1056"/>
                </a:lnTo>
                <a:lnTo>
                  <a:pt x="142" y="1055"/>
                </a:lnTo>
                <a:lnTo>
                  <a:pt x="143" y="1047"/>
                </a:lnTo>
                <a:lnTo>
                  <a:pt x="143" y="1051"/>
                </a:lnTo>
                <a:cubicBezTo>
                  <a:pt x="143" y="1061"/>
                  <a:pt x="140" y="1071"/>
                  <a:pt x="134" y="1079"/>
                </a:cubicBezTo>
                <a:lnTo>
                  <a:pt x="132" y="1083"/>
                </a:lnTo>
                <a:cubicBezTo>
                  <a:pt x="128" y="1088"/>
                  <a:pt x="123" y="1093"/>
                  <a:pt x="117" y="1096"/>
                </a:cubicBezTo>
                <a:lnTo>
                  <a:pt x="115" y="1098"/>
                </a:lnTo>
                <a:cubicBezTo>
                  <a:pt x="101" y="1106"/>
                  <a:pt x="85" y="1107"/>
                  <a:pt x="71" y="1100"/>
                </a:cubicBezTo>
                <a:cubicBezTo>
                  <a:pt x="56" y="1094"/>
                  <a:pt x="46" y="1081"/>
                  <a:pt x="43" y="1066"/>
                </a:cubicBezTo>
                <a:lnTo>
                  <a:pt x="42" y="1063"/>
                </a:lnTo>
                <a:cubicBezTo>
                  <a:pt x="42" y="1060"/>
                  <a:pt x="41" y="1057"/>
                  <a:pt x="41" y="1054"/>
                </a:cubicBezTo>
                <a:lnTo>
                  <a:pt x="41" y="1049"/>
                </a:lnTo>
                <a:lnTo>
                  <a:pt x="43" y="1036"/>
                </a:lnTo>
                <a:lnTo>
                  <a:pt x="43" y="1047"/>
                </a:lnTo>
                <a:lnTo>
                  <a:pt x="42" y="1043"/>
                </a:lnTo>
                <a:lnTo>
                  <a:pt x="42" y="1037"/>
                </a:lnTo>
                <a:cubicBezTo>
                  <a:pt x="40" y="1024"/>
                  <a:pt x="45" y="1010"/>
                  <a:pt x="54" y="1000"/>
                </a:cubicBezTo>
                <a:cubicBezTo>
                  <a:pt x="63" y="990"/>
                  <a:pt x="76" y="984"/>
                  <a:pt x="89" y="984"/>
                </a:cubicBezTo>
                <a:lnTo>
                  <a:pt x="90" y="984"/>
                </a:lnTo>
                <a:lnTo>
                  <a:pt x="42" y="1028"/>
                </a:lnTo>
                <a:lnTo>
                  <a:pt x="43" y="1023"/>
                </a:lnTo>
                <a:lnTo>
                  <a:pt x="42" y="1024"/>
                </a:lnTo>
                <a:lnTo>
                  <a:pt x="42" y="1023"/>
                </a:lnTo>
                <a:cubicBezTo>
                  <a:pt x="42" y="996"/>
                  <a:pt x="64" y="975"/>
                  <a:pt x="90" y="975"/>
                </a:cubicBezTo>
                <a:cubicBezTo>
                  <a:pt x="117" y="975"/>
                  <a:pt x="138" y="996"/>
                  <a:pt x="138" y="1023"/>
                </a:cubicBezTo>
                <a:lnTo>
                  <a:pt x="138" y="1025"/>
                </a:lnTo>
                <a:lnTo>
                  <a:pt x="138" y="1030"/>
                </a:lnTo>
                <a:lnTo>
                  <a:pt x="138" y="1034"/>
                </a:lnTo>
                <a:lnTo>
                  <a:pt x="138" y="1037"/>
                </a:lnTo>
                <a:cubicBezTo>
                  <a:pt x="138" y="1064"/>
                  <a:pt x="117" y="1085"/>
                  <a:pt x="90" y="1085"/>
                </a:cubicBezTo>
                <a:cubicBezTo>
                  <a:pt x="64" y="1085"/>
                  <a:pt x="42" y="1064"/>
                  <a:pt x="42" y="1037"/>
                </a:cubicBezTo>
                <a:lnTo>
                  <a:pt x="42" y="1036"/>
                </a:lnTo>
                <a:lnTo>
                  <a:pt x="42" y="1032"/>
                </a:lnTo>
                <a:lnTo>
                  <a:pt x="42" y="1027"/>
                </a:lnTo>
                <a:lnTo>
                  <a:pt x="42" y="1028"/>
                </a:lnTo>
                <a:cubicBezTo>
                  <a:pt x="41" y="1015"/>
                  <a:pt x="45" y="1001"/>
                  <a:pt x="54" y="991"/>
                </a:cubicBezTo>
                <a:cubicBezTo>
                  <a:pt x="63" y="981"/>
                  <a:pt x="76" y="975"/>
                  <a:pt x="90" y="975"/>
                </a:cubicBezTo>
                <a:lnTo>
                  <a:pt x="90" y="975"/>
                </a:lnTo>
                <a:lnTo>
                  <a:pt x="42" y="1023"/>
                </a:lnTo>
                <a:lnTo>
                  <a:pt x="42" y="1020"/>
                </a:lnTo>
                <a:lnTo>
                  <a:pt x="45" y="1035"/>
                </a:lnTo>
                <a:lnTo>
                  <a:pt x="44" y="1034"/>
                </a:lnTo>
                <a:lnTo>
                  <a:pt x="138" y="1018"/>
                </a:lnTo>
                <a:lnTo>
                  <a:pt x="138" y="1023"/>
                </a:lnTo>
                <a:lnTo>
                  <a:pt x="138" y="1028"/>
                </a:lnTo>
                <a:cubicBezTo>
                  <a:pt x="138" y="1054"/>
                  <a:pt x="116" y="1076"/>
                  <a:pt x="90" y="1076"/>
                </a:cubicBezTo>
                <a:cubicBezTo>
                  <a:pt x="63" y="1076"/>
                  <a:pt x="42" y="1054"/>
                  <a:pt x="42" y="1028"/>
                </a:cubicBezTo>
                <a:lnTo>
                  <a:pt x="42" y="1026"/>
                </a:lnTo>
                <a:lnTo>
                  <a:pt x="42" y="1023"/>
                </a:lnTo>
                <a:lnTo>
                  <a:pt x="43" y="1013"/>
                </a:lnTo>
                <a:lnTo>
                  <a:pt x="90" y="1066"/>
                </a:lnTo>
                <a:lnTo>
                  <a:pt x="90" y="1066"/>
                </a:lnTo>
                <a:cubicBezTo>
                  <a:pt x="63" y="1066"/>
                  <a:pt x="42" y="1045"/>
                  <a:pt x="42" y="1018"/>
                </a:cubicBezTo>
                <a:lnTo>
                  <a:pt x="42" y="1013"/>
                </a:lnTo>
                <a:lnTo>
                  <a:pt x="42" y="1015"/>
                </a:lnTo>
                <a:cubicBezTo>
                  <a:pt x="39" y="990"/>
                  <a:pt x="56" y="966"/>
                  <a:pt x="81" y="962"/>
                </a:cubicBezTo>
                <a:cubicBezTo>
                  <a:pt x="106" y="957"/>
                  <a:pt x="130" y="973"/>
                  <a:pt x="136" y="997"/>
                </a:cubicBezTo>
                <a:lnTo>
                  <a:pt x="137" y="999"/>
                </a:lnTo>
                <a:cubicBezTo>
                  <a:pt x="137" y="1003"/>
                  <a:pt x="138" y="1007"/>
                  <a:pt x="138" y="1011"/>
                </a:cubicBezTo>
                <a:lnTo>
                  <a:pt x="138" y="1013"/>
                </a:lnTo>
                <a:cubicBezTo>
                  <a:pt x="138" y="1040"/>
                  <a:pt x="116" y="1061"/>
                  <a:pt x="90" y="1061"/>
                </a:cubicBezTo>
                <a:cubicBezTo>
                  <a:pt x="63" y="1061"/>
                  <a:pt x="42" y="1040"/>
                  <a:pt x="42" y="1013"/>
                </a:cubicBezTo>
                <a:lnTo>
                  <a:pt x="42" y="1011"/>
                </a:lnTo>
                <a:lnTo>
                  <a:pt x="43" y="1021"/>
                </a:lnTo>
                <a:lnTo>
                  <a:pt x="42" y="1018"/>
                </a:lnTo>
                <a:cubicBezTo>
                  <a:pt x="40" y="1004"/>
                  <a:pt x="43" y="990"/>
                  <a:pt x="52" y="979"/>
                </a:cubicBezTo>
                <a:cubicBezTo>
                  <a:pt x="61" y="967"/>
                  <a:pt x="75" y="961"/>
                  <a:pt x="89" y="961"/>
                </a:cubicBezTo>
                <a:lnTo>
                  <a:pt x="90" y="961"/>
                </a:lnTo>
                <a:cubicBezTo>
                  <a:pt x="113" y="961"/>
                  <a:pt x="133" y="977"/>
                  <a:pt x="137" y="1000"/>
                </a:cubicBezTo>
                <a:lnTo>
                  <a:pt x="138" y="1002"/>
                </a:lnTo>
                <a:lnTo>
                  <a:pt x="138" y="1002"/>
                </a:lnTo>
                <a:lnTo>
                  <a:pt x="43" y="1013"/>
                </a:lnTo>
                <a:lnTo>
                  <a:pt x="43" y="1012"/>
                </a:lnTo>
                <a:lnTo>
                  <a:pt x="44" y="1020"/>
                </a:lnTo>
                <a:lnTo>
                  <a:pt x="43" y="1017"/>
                </a:lnTo>
                <a:lnTo>
                  <a:pt x="42" y="1013"/>
                </a:lnTo>
                <a:cubicBezTo>
                  <a:pt x="40" y="999"/>
                  <a:pt x="43" y="985"/>
                  <a:pt x="52" y="974"/>
                </a:cubicBezTo>
                <a:cubicBezTo>
                  <a:pt x="61" y="962"/>
                  <a:pt x="75" y="956"/>
                  <a:pt x="89" y="956"/>
                </a:cubicBezTo>
                <a:lnTo>
                  <a:pt x="90" y="956"/>
                </a:lnTo>
                <a:lnTo>
                  <a:pt x="42" y="1000"/>
                </a:lnTo>
                <a:lnTo>
                  <a:pt x="43" y="994"/>
                </a:lnTo>
                <a:lnTo>
                  <a:pt x="42" y="994"/>
                </a:lnTo>
                <a:cubicBezTo>
                  <a:pt x="42" y="968"/>
                  <a:pt x="64" y="946"/>
                  <a:pt x="90" y="946"/>
                </a:cubicBezTo>
                <a:cubicBezTo>
                  <a:pt x="117" y="946"/>
                  <a:pt x="138" y="968"/>
                  <a:pt x="138" y="994"/>
                </a:cubicBezTo>
                <a:lnTo>
                  <a:pt x="138" y="996"/>
                </a:lnTo>
                <a:cubicBezTo>
                  <a:pt x="138" y="998"/>
                  <a:pt x="138" y="1001"/>
                  <a:pt x="138" y="1003"/>
                </a:cubicBezTo>
                <a:lnTo>
                  <a:pt x="137" y="1006"/>
                </a:lnTo>
                <a:lnTo>
                  <a:pt x="137" y="1010"/>
                </a:lnTo>
                <a:lnTo>
                  <a:pt x="137" y="1002"/>
                </a:lnTo>
                <a:lnTo>
                  <a:pt x="137" y="1004"/>
                </a:lnTo>
                <a:cubicBezTo>
                  <a:pt x="137" y="1030"/>
                  <a:pt x="116" y="1052"/>
                  <a:pt x="89" y="1052"/>
                </a:cubicBezTo>
                <a:cubicBezTo>
                  <a:pt x="63" y="1052"/>
                  <a:pt x="41" y="1030"/>
                  <a:pt x="41" y="1004"/>
                </a:cubicBezTo>
                <a:lnTo>
                  <a:pt x="41" y="1002"/>
                </a:lnTo>
                <a:cubicBezTo>
                  <a:pt x="41" y="1000"/>
                  <a:pt x="42" y="997"/>
                  <a:pt x="42" y="995"/>
                </a:cubicBezTo>
                <a:lnTo>
                  <a:pt x="43" y="992"/>
                </a:lnTo>
                <a:lnTo>
                  <a:pt x="42" y="999"/>
                </a:lnTo>
                <a:lnTo>
                  <a:pt x="42" y="996"/>
                </a:lnTo>
                <a:lnTo>
                  <a:pt x="42" y="994"/>
                </a:lnTo>
                <a:cubicBezTo>
                  <a:pt x="42" y="968"/>
                  <a:pt x="63" y="946"/>
                  <a:pt x="90" y="946"/>
                </a:cubicBezTo>
                <a:cubicBezTo>
                  <a:pt x="116" y="946"/>
                  <a:pt x="138" y="968"/>
                  <a:pt x="138" y="994"/>
                </a:cubicBezTo>
                <a:lnTo>
                  <a:pt x="138" y="996"/>
                </a:lnTo>
                <a:lnTo>
                  <a:pt x="137" y="989"/>
                </a:lnTo>
                <a:lnTo>
                  <a:pt x="138" y="993"/>
                </a:lnTo>
                <a:cubicBezTo>
                  <a:pt x="138" y="995"/>
                  <a:pt x="138" y="997"/>
                  <a:pt x="138" y="999"/>
                </a:cubicBezTo>
                <a:lnTo>
                  <a:pt x="138" y="1002"/>
                </a:lnTo>
                <a:lnTo>
                  <a:pt x="138" y="1004"/>
                </a:lnTo>
                <a:cubicBezTo>
                  <a:pt x="138" y="1030"/>
                  <a:pt x="117" y="1052"/>
                  <a:pt x="90" y="1052"/>
                </a:cubicBezTo>
                <a:cubicBezTo>
                  <a:pt x="64" y="1052"/>
                  <a:pt x="42" y="1030"/>
                  <a:pt x="42" y="1004"/>
                </a:cubicBezTo>
                <a:lnTo>
                  <a:pt x="42" y="1002"/>
                </a:lnTo>
                <a:lnTo>
                  <a:pt x="42" y="999"/>
                </a:lnTo>
                <a:lnTo>
                  <a:pt x="42" y="996"/>
                </a:lnTo>
                <a:lnTo>
                  <a:pt x="45" y="1011"/>
                </a:lnTo>
                <a:lnTo>
                  <a:pt x="44" y="1010"/>
                </a:lnTo>
                <a:lnTo>
                  <a:pt x="138" y="994"/>
                </a:lnTo>
                <a:lnTo>
                  <a:pt x="138" y="996"/>
                </a:lnTo>
                <a:lnTo>
                  <a:pt x="138" y="1000"/>
                </a:lnTo>
                <a:cubicBezTo>
                  <a:pt x="138" y="1003"/>
                  <a:pt x="138" y="1005"/>
                  <a:pt x="137" y="1008"/>
                </a:cubicBezTo>
                <a:lnTo>
                  <a:pt x="137" y="1011"/>
                </a:lnTo>
                <a:lnTo>
                  <a:pt x="137" y="1003"/>
                </a:lnTo>
                <a:lnTo>
                  <a:pt x="137" y="1004"/>
                </a:lnTo>
                <a:cubicBezTo>
                  <a:pt x="137" y="1030"/>
                  <a:pt x="116" y="1052"/>
                  <a:pt x="89" y="1052"/>
                </a:cubicBezTo>
                <a:cubicBezTo>
                  <a:pt x="63" y="1052"/>
                  <a:pt x="41" y="1030"/>
                  <a:pt x="41" y="1004"/>
                </a:cubicBezTo>
                <a:lnTo>
                  <a:pt x="41" y="1000"/>
                </a:lnTo>
                <a:lnTo>
                  <a:pt x="42" y="990"/>
                </a:lnTo>
                <a:lnTo>
                  <a:pt x="42" y="988"/>
                </a:lnTo>
                <a:cubicBezTo>
                  <a:pt x="42" y="986"/>
                  <a:pt x="42" y="984"/>
                  <a:pt x="42" y="982"/>
                </a:cubicBezTo>
                <a:lnTo>
                  <a:pt x="43" y="978"/>
                </a:lnTo>
                <a:cubicBezTo>
                  <a:pt x="47" y="953"/>
                  <a:pt x="69" y="935"/>
                  <a:pt x="94" y="937"/>
                </a:cubicBezTo>
                <a:cubicBezTo>
                  <a:pt x="119" y="939"/>
                  <a:pt x="138" y="960"/>
                  <a:pt x="138" y="985"/>
                </a:cubicBezTo>
                <a:lnTo>
                  <a:pt x="138" y="985"/>
                </a:lnTo>
                <a:lnTo>
                  <a:pt x="138" y="987"/>
                </a:lnTo>
                <a:lnTo>
                  <a:pt x="138" y="994"/>
                </a:lnTo>
                <a:lnTo>
                  <a:pt x="138" y="1003"/>
                </a:lnTo>
                <a:lnTo>
                  <a:pt x="138" y="1007"/>
                </a:lnTo>
                <a:lnTo>
                  <a:pt x="138" y="1009"/>
                </a:lnTo>
                <a:cubicBezTo>
                  <a:pt x="138" y="1035"/>
                  <a:pt x="117" y="1057"/>
                  <a:pt x="90" y="1057"/>
                </a:cubicBezTo>
                <a:cubicBezTo>
                  <a:pt x="64" y="1057"/>
                  <a:pt x="42" y="1035"/>
                  <a:pt x="42" y="1009"/>
                </a:cubicBezTo>
                <a:lnTo>
                  <a:pt x="42" y="1006"/>
                </a:lnTo>
                <a:lnTo>
                  <a:pt x="42" y="1000"/>
                </a:lnTo>
                <a:lnTo>
                  <a:pt x="42" y="997"/>
                </a:lnTo>
                <a:lnTo>
                  <a:pt x="42" y="990"/>
                </a:lnTo>
                <a:lnTo>
                  <a:pt x="42" y="989"/>
                </a:lnTo>
                <a:cubicBezTo>
                  <a:pt x="42" y="965"/>
                  <a:pt x="60" y="945"/>
                  <a:pt x="84" y="942"/>
                </a:cubicBezTo>
                <a:cubicBezTo>
                  <a:pt x="108" y="939"/>
                  <a:pt x="131" y="954"/>
                  <a:pt x="137" y="978"/>
                </a:cubicBezTo>
                <a:lnTo>
                  <a:pt x="137" y="980"/>
                </a:lnTo>
                <a:cubicBezTo>
                  <a:pt x="138" y="984"/>
                  <a:pt x="138" y="988"/>
                  <a:pt x="138" y="991"/>
                </a:cubicBezTo>
                <a:lnTo>
                  <a:pt x="138" y="994"/>
                </a:lnTo>
                <a:cubicBezTo>
                  <a:pt x="138" y="1021"/>
                  <a:pt x="117" y="1042"/>
                  <a:pt x="90" y="1042"/>
                </a:cubicBezTo>
                <a:cubicBezTo>
                  <a:pt x="64" y="1042"/>
                  <a:pt x="42" y="1021"/>
                  <a:pt x="42" y="994"/>
                </a:cubicBezTo>
                <a:lnTo>
                  <a:pt x="42" y="993"/>
                </a:lnTo>
                <a:lnTo>
                  <a:pt x="42" y="990"/>
                </a:lnTo>
                <a:lnTo>
                  <a:pt x="43" y="980"/>
                </a:lnTo>
                <a:lnTo>
                  <a:pt x="45" y="970"/>
                </a:lnTo>
                <a:lnTo>
                  <a:pt x="92" y="1028"/>
                </a:lnTo>
                <a:lnTo>
                  <a:pt x="90" y="1028"/>
                </a:lnTo>
                <a:lnTo>
                  <a:pt x="138" y="971"/>
                </a:lnTo>
                <a:lnTo>
                  <a:pt x="138" y="974"/>
                </a:lnTo>
                <a:cubicBezTo>
                  <a:pt x="139" y="977"/>
                  <a:pt x="139" y="980"/>
                  <a:pt x="139" y="983"/>
                </a:cubicBezTo>
                <a:lnTo>
                  <a:pt x="139" y="985"/>
                </a:lnTo>
                <a:cubicBezTo>
                  <a:pt x="139" y="1011"/>
                  <a:pt x="117" y="1033"/>
                  <a:pt x="91" y="1033"/>
                </a:cubicBezTo>
                <a:cubicBezTo>
                  <a:pt x="64" y="1033"/>
                  <a:pt x="43" y="1011"/>
                  <a:pt x="43" y="985"/>
                </a:cubicBezTo>
                <a:lnTo>
                  <a:pt x="43" y="983"/>
                </a:lnTo>
                <a:lnTo>
                  <a:pt x="44" y="991"/>
                </a:lnTo>
                <a:lnTo>
                  <a:pt x="43" y="988"/>
                </a:lnTo>
                <a:cubicBezTo>
                  <a:pt x="42" y="984"/>
                  <a:pt x="42" y="980"/>
                  <a:pt x="43" y="976"/>
                </a:cubicBezTo>
                <a:lnTo>
                  <a:pt x="43" y="971"/>
                </a:lnTo>
                <a:lnTo>
                  <a:pt x="44" y="965"/>
                </a:lnTo>
                <a:cubicBezTo>
                  <a:pt x="46" y="944"/>
                  <a:pt x="63" y="927"/>
                  <a:pt x="83" y="924"/>
                </a:cubicBezTo>
                <a:cubicBezTo>
                  <a:pt x="104" y="920"/>
                  <a:pt x="125" y="931"/>
                  <a:pt x="134" y="950"/>
                </a:cubicBezTo>
                <a:lnTo>
                  <a:pt x="135" y="952"/>
                </a:lnTo>
                <a:cubicBezTo>
                  <a:pt x="137" y="955"/>
                  <a:pt x="139" y="959"/>
                  <a:pt x="140" y="964"/>
                </a:cubicBezTo>
                <a:lnTo>
                  <a:pt x="140" y="966"/>
                </a:lnTo>
                <a:lnTo>
                  <a:pt x="45" y="975"/>
                </a:lnTo>
                <a:lnTo>
                  <a:pt x="45" y="973"/>
                </a:lnTo>
                <a:lnTo>
                  <a:pt x="46" y="985"/>
                </a:lnTo>
                <a:lnTo>
                  <a:pt x="46" y="983"/>
                </a:lnTo>
                <a:lnTo>
                  <a:pt x="140" y="971"/>
                </a:lnTo>
                <a:lnTo>
                  <a:pt x="140" y="973"/>
                </a:lnTo>
                <a:lnTo>
                  <a:pt x="140" y="965"/>
                </a:lnTo>
                <a:lnTo>
                  <a:pt x="140" y="968"/>
                </a:lnTo>
                <a:cubicBezTo>
                  <a:pt x="141" y="971"/>
                  <a:pt x="141" y="973"/>
                  <a:pt x="141" y="976"/>
                </a:cubicBezTo>
                <a:lnTo>
                  <a:pt x="141" y="979"/>
                </a:lnTo>
                <a:lnTo>
                  <a:pt x="141" y="980"/>
                </a:lnTo>
                <a:cubicBezTo>
                  <a:pt x="141" y="1005"/>
                  <a:pt x="122" y="1026"/>
                  <a:pt x="98" y="1028"/>
                </a:cubicBezTo>
                <a:cubicBezTo>
                  <a:pt x="73" y="1031"/>
                  <a:pt x="51" y="1014"/>
                  <a:pt x="46" y="990"/>
                </a:cubicBezTo>
                <a:lnTo>
                  <a:pt x="45" y="987"/>
                </a:lnTo>
                <a:cubicBezTo>
                  <a:pt x="45" y="984"/>
                  <a:pt x="44" y="981"/>
                  <a:pt x="44" y="978"/>
                </a:cubicBezTo>
                <a:lnTo>
                  <a:pt x="44" y="974"/>
                </a:lnTo>
                <a:lnTo>
                  <a:pt x="44" y="974"/>
                </a:lnTo>
                <a:lnTo>
                  <a:pt x="44" y="966"/>
                </a:lnTo>
                <a:cubicBezTo>
                  <a:pt x="44" y="939"/>
                  <a:pt x="65" y="918"/>
                  <a:pt x="92" y="918"/>
                </a:cubicBezTo>
                <a:lnTo>
                  <a:pt x="92" y="918"/>
                </a:lnTo>
                <a:lnTo>
                  <a:pt x="46" y="956"/>
                </a:lnTo>
                <a:lnTo>
                  <a:pt x="47" y="951"/>
                </a:lnTo>
                <a:lnTo>
                  <a:pt x="46" y="951"/>
                </a:lnTo>
                <a:cubicBezTo>
                  <a:pt x="47" y="948"/>
                  <a:pt x="48" y="946"/>
                  <a:pt x="48" y="943"/>
                </a:cubicBezTo>
                <a:lnTo>
                  <a:pt x="49" y="941"/>
                </a:lnTo>
                <a:cubicBezTo>
                  <a:pt x="56" y="919"/>
                  <a:pt x="79" y="905"/>
                  <a:pt x="102" y="909"/>
                </a:cubicBezTo>
                <a:cubicBezTo>
                  <a:pt x="125" y="913"/>
                  <a:pt x="142" y="933"/>
                  <a:pt x="142" y="956"/>
                </a:cubicBezTo>
                <a:lnTo>
                  <a:pt x="142" y="961"/>
                </a:lnTo>
                <a:lnTo>
                  <a:pt x="142" y="966"/>
                </a:lnTo>
                <a:cubicBezTo>
                  <a:pt x="142" y="990"/>
                  <a:pt x="125" y="1010"/>
                  <a:pt x="102" y="1013"/>
                </a:cubicBezTo>
                <a:cubicBezTo>
                  <a:pt x="79" y="1017"/>
                  <a:pt x="56" y="1003"/>
                  <a:pt x="49" y="981"/>
                </a:cubicBezTo>
                <a:lnTo>
                  <a:pt x="48" y="980"/>
                </a:lnTo>
                <a:cubicBezTo>
                  <a:pt x="48" y="977"/>
                  <a:pt x="47" y="975"/>
                  <a:pt x="47" y="972"/>
                </a:cubicBezTo>
                <a:lnTo>
                  <a:pt x="46" y="969"/>
                </a:lnTo>
                <a:cubicBezTo>
                  <a:pt x="45" y="964"/>
                  <a:pt x="45" y="958"/>
                  <a:pt x="46" y="952"/>
                </a:cubicBezTo>
                <a:lnTo>
                  <a:pt x="47" y="947"/>
                </a:lnTo>
                <a:cubicBezTo>
                  <a:pt x="52" y="925"/>
                  <a:pt x="72" y="908"/>
                  <a:pt x="94" y="908"/>
                </a:cubicBezTo>
                <a:lnTo>
                  <a:pt x="97" y="908"/>
                </a:lnTo>
                <a:lnTo>
                  <a:pt x="98" y="908"/>
                </a:lnTo>
                <a:lnTo>
                  <a:pt x="99" y="908"/>
                </a:lnTo>
                <a:lnTo>
                  <a:pt x="72" y="917"/>
                </a:lnTo>
                <a:lnTo>
                  <a:pt x="75" y="915"/>
                </a:lnTo>
                <a:lnTo>
                  <a:pt x="83" y="910"/>
                </a:lnTo>
                <a:lnTo>
                  <a:pt x="106" y="1000"/>
                </a:lnTo>
                <a:lnTo>
                  <a:pt x="106" y="1000"/>
                </a:lnTo>
                <a:lnTo>
                  <a:pt x="154" y="952"/>
                </a:lnTo>
                <a:lnTo>
                  <a:pt x="154" y="954"/>
                </a:lnTo>
                <a:cubicBezTo>
                  <a:pt x="154" y="958"/>
                  <a:pt x="153" y="962"/>
                  <a:pt x="153" y="966"/>
                </a:cubicBezTo>
                <a:lnTo>
                  <a:pt x="152" y="968"/>
                </a:lnTo>
                <a:lnTo>
                  <a:pt x="66" y="930"/>
                </a:lnTo>
                <a:lnTo>
                  <a:pt x="67" y="928"/>
                </a:lnTo>
                <a:lnTo>
                  <a:pt x="61" y="940"/>
                </a:lnTo>
                <a:lnTo>
                  <a:pt x="62" y="937"/>
                </a:lnTo>
                <a:lnTo>
                  <a:pt x="59" y="952"/>
                </a:lnTo>
                <a:lnTo>
                  <a:pt x="59" y="947"/>
                </a:lnTo>
                <a:lnTo>
                  <a:pt x="61" y="932"/>
                </a:lnTo>
                <a:lnTo>
                  <a:pt x="61" y="941"/>
                </a:lnTo>
                <a:lnTo>
                  <a:pt x="60" y="935"/>
                </a:lnTo>
                <a:lnTo>
                  <a:pt x="60" y="928"/>
                </a:lnTo>
                <a:lnTo>
                  <a:pt x="60" y="928"/>
                </a:lnTo>
                <a:cubicBezTo>
                  <a:pt x="60" y="901"/>
                  <a:pt x="81" y="880"/>
                  <a:pt x="108" y="880"/>
                </a:cubicBezTo>
                <a:cubicBezTo>
                  <a:pt x="134" y="880"/>
                  <a:pt x="156" y="901"/>
                  <a:pt x="156" y="928"/>
                </a:cubicBezTo>
                <a:lnTo>
                  <a:pt x="156" y="930"/>
                </a:lnTo>
                <a:lnTo>
                  <a:pt x="155" y="920"/>
                </a:lnTo>
                <a:lnTo>
                  <a:pt x="156" y="925"/>
                </a:lnTo>
                <a:lnTo>
                  <a:pt x="157" y="934"/>
                </a:lnTo>
                <a:lnTo>
                  <a:pt x="157" y="942"/>
                </a:lnTo>
                <a:lnTo>
                  <a:pt x="67" y="921"/>
                </a:lnTo>
                <a:lnTo>
                  <a:pt x="67" y="920"/>
                </a:lnTo>
                <a:lnTo>
                  <a:pt x="62" y="941"/>
                </a:lnTo>
                <a:lnTo>
                  <a:pt x="62" y="938"/>
                </a:lnTo>
                <a:lnTo>
                  <a:pt x="62" y="934"/>
                </a:lnTo>
                <a:lnTo>
                  <a:pt x="62" y="932"/>
                </a:lnTo>
                <a:cubicBezTo>
                  <a:pt x="62" y="906"/>
                  <a:pt x="83" y="884"/>
                  <a:pt x="110" y="884"/>
                </a:cubicBezTo>
                <a:cubicBezTo>
                  <a:pt x="136" y="884"/>
                  <a:pt x="158" y="906"/>
                  <a:pt x="158" y="932"/>
                </a:cubicBezTo>
                <a:lnTo>
                  <a:pt x="158" y="935"/>
                </a:lnTo>
                <a:cubicBezTo>
                  <a:pt x="158" y="938"/>
                  <a:pt x="158" y="941"/>
                  <a:pt x="157" y="944"/>
                </a:cubicBezTo>
                <a:lnTo>
                  <a:pt x="157" y="947"/>
                </a:lnTo>
                <a:cubicBezTo>
                  <a:pt x="153" y="965"/>
                  <a:pt x="139" y="980"/>
                  <a:pt x="120" y="984"/>
                </a:cubicBezTo>
                <a:cubicBezTo>
                  <a:pt x="102" y="988"/>
                  <a:pt x="82" y="981"/>
                  <a:pt x="71" y="966"/>
                </a:cubicBezTo>
                <a:lnTo>
                  <a:pt x="70" y="964"/>
                </a:lnTo>
                <a:cubicBezTo>
                  <a:pt x="68" y="962"/>
                  <a:pt x="66" y="960"/>
                  <a:pt x="65" y="957"/>
                </a:cubicBezTo>
                <a:lnTo>
                  <a:pt x="64" y="954"/>
                </a:lnTo>
                <a:cubicBezTo>
                  <a:pt x="56" y="939"/>
                  <a:pt x="57" y="921"/>
                  <a:pt x="66" y="907"/>
                </a:cubicBezTo>
                <a:cubicBezTo>
                  <a:pt x="74" y="893"/>
                  <a:pt x="90" y="884"/>
                  <a:pt x="106" y="884"/>
                </a:cubicBezTo>
                <a:lnTo>
                  <a:pt x="107" y="884"/>
                </a:lnTo>
                <a:lnTo>
                  <a:pt x="108" y="884"/>
                </a:lnTo>
                <a:lnTo>
                  <a:pt x="60" y="932"/>
                </a:lnTo>
                <a:lnTo>
                  <a:pt x="60" y="930"/>
                </a:lnTo>
                <a:lnTo>
                  <a:pt x="61" y="940"/>
                </a:lnTo>
                <a:lnTo>
                  <a:pt x="60" y="937"/>
                </a:lnTo>
                <a:cubicBezTo>
                  <a:pt x="58" y="923"/>
                  <a:pt x="61" y="909"/>
                  <a:pt x="70" y="898"/>
                </a:cubicBezTo>
                <a:cubicBezTo>
                  <a:pt x="79" y="886"/>
                  <a:pt x="93" y="880"/>
                  <a:pt x="107" y="880"/>
                </a:cubicBezTo>
                <a:lnTo>
                  <a:pt x="108" y="880"/>
                </a:lnTo>
                <a:lnTo>
                  <a:pt x="60" y="928"/>
                </a:lnTo>
                <a:lnTo>
                  <a:pt x="60" y="923"/>
                </a:lnTo>
                <a:cubicBezTo>
                  <a:pt x="60" y="920"/>
                  <a:pt x="61" y="917"/>
                  <a:pt x="61" y="914"/>
                </a:cubicBezTo>
                <a:lnTo>
                  <a:pt x="62" y="909"/>
                </a:lnTo>
                <a:lnTo>
                  <a:pt x="64" y="902"/>
                </a:lnTo>
                <a:cubicBezTo>
                  <a:pt x="69" y="883"/>
                  <a:pt x="84" y="869"/>
                  <a:pt x="102" y="866"/>
                </a:cubicBezTo>
                <a:cubicBezTo>
                  <a:pt x="121" y="863"/>
                  <a:pt x="140" y="871"/>
                  <a:pt x="150" y="887"/>
                </a:cubicBezTo>
                <a:lnTo>
                  <a:pt x="151" y="888"/>
                </a:lnTo>
                <a:lnTo>
                  <a:pt x="156" y="897"/>
                </a:lnTo>
                <a:cubicBezTo>
                  <a:pt x="157" y="899"/>
                  <a:pt x="158" y="902"/>
                  <a:pt x="159" y="905"/>
                </a:cubicBezTo>
                <a:lnTo>
                  <a:pt x="160" y="908"/>
                </a:lnTo>
                <a:lnTo>
                  <a:pt x="154" y="895"/>
                </a:lnTo>
                <a:lnTo>
                  <a:pt x="155" y="896"/>
                </a:lnTo>
                <a:lnTo>
                  <a:pt x="67" y="923"/>
                </a:lnTo>
                <a:lnTo>
                  <a:pt x="67" y="921"/>
                </a:lnTo>
                <a:lnTo>
                  <a:pt x="68" y="929"/>
                </a:lnTo>
                <a:lnTo>
                  <a:pt x="67" y="926"/>
                </a:lnTo>
                <a:cubicBezTo>
                  <a:pt x="66" y="922"/>
                  <a:pt x="66" y="918"/>
                  <a:pt x="67" y="914"/>
                </a:cubicBezTo>
                <a:lnTo>
                  <a:pt x="67" y="909"/>
                </a:lnTo>
                <a:lnTo>
                  <a:pt x="68" y="924"/>
                </a:lnTo>
                <a:lnTo>
                  <a:pt x="67" y="919"/>
                </a:lnTo>
                <a:cubicBezTo>
                  <a:pt x="66" y="916"/>
                  <a:pt x="66" y="912"/>
                  <a:pt x="66" y="909"/>
                </a:cubicBezTo>
                <a:lnTo>
                  <a:pt x="66" y="906"/>
                </a:lnTo>
                <a:cubicBezTo>
                  <a:pt x="66" y="902"/>
                  <a:pt x="66" y="898"/>
                  <a:pt x="67" y="894"/>
                </a:cubicBezTo>
                <a:lnTo>
                  <a:pt x="68" y="892"/>
                </a:lnTo>
                <a:cubicBezTo>
                  <a:pt x="73" y="871"/>
                  <a:pt x="92" y="856"/>
                  <a:pt x="114" y="856"/>
                </a:cubicBezTo>
                <a:cubicBezTo>
                  <a:pt x="136" y="856"/>
                  <a:pt x="156" y="871"/>
                  <a:pt x="161" y="892"/>
                </a:cubicBezTo>
                <a:lnTo>
                  <a:pt x="162" y="894"/>
                </a:lnTo>
                <a:cubicBezTo>
                  <a:pt x="162" y="898"/>
                  <a:pt x="163" y="902"/>
                  <a:pt x="163" y="906"/>
                </a:cubicBezTo>
                <a:lnTo>
                  <a:pt x="163" y="909"/>
                </a:lnTo>
                <a:cubicBezTo>
                  <a:pt x="163" y="935"/>
                  <a:pt x="141" y="957"/>
                  <a:pt x="115" y="957"/>
                </a:cubicBezTo>
                <a:lnTo>
                  <a:pt x="114" y="957"/>
                </a:lnTo>
                <a:cubicBezTo>
                  <a:pt x="88" y="957"/>
                  <a:pt x="66" y="935"/>
                  <a:pt x="66" y="909"/>
                </a:cubicBezTo>
                <a:lnTo>
                  <a:pt x="66" y="904"/>
                </a:lnTo>
                <a:lnTo>
                  <a:pt x="66" y="899"/>
                </a:lnTo>
                <a:cubicBezTo>
                  <a:pt x="66" y="873"/>
                  <a:pt x="88" y="851"/>
                  <a:pt x="114" y="851"/>
                </a:cubicBezTo>
                <a:lnTo>
                  <a:pt x="115" y="851"/>
                </a:lnTo>
                <a:lnTo>
                  <a:pt x="67" y="899"/>
                </a:lnTo>
                <a:lnTo>
                  <a:pt x="67" y="894"/>
                </a:lnTo>
                <a:lnTo>
                  <a:pt x="67" y="892"/>
                </a:lnTo>
                <a:lnTo>
                  <a:pt x="67" y="890"/>
                </a:lnTo>
                <a:cubicBezTo>
                  <a:pt x="67" y="863"/>
                  <a:pt x="88" y="842"/>
                  <a:pt x="115" y="842"/>
                </a:cubicBezTo>
                <a:cubicBezTo>
                  <a:pt x="141" y="842"/>
                  <a:pt x="163" y="863"/>
                  <a:pt x="163" y="890"/>
                </a:cubicBezTo>
                <a:lnTo>
                  <a:pt x="163" y="891"/>
                </a:lnTo>
                <a:cubicBezTo>
                  <a:pt x="163" y="894"/>
                  <a:pt x="163" y="897"/>
                  <a:pt x="162" y="899"/>
                </a:cubicBezTo>
                <a:lnTo>
                  <a:pt x="162" y="902"/>
                </a:lnTo>
                <a:lnTo>
                  <a:pt x="162" y="888"/>
                </a:lnTo>
                <a:lnTo>
                  <a:pt x="162" y="891"/>
                </a:lnTo>
                <a:cubicBezTo>
                  <a:pt x="163" y="893"/>
                  <a:pt x="163" y="896"/>
                  <a:pt x="163" y="898"/>
                </a:cubicBezTo>
                <a:lnTo>
                  <a:pt x="163" y="899"/>
                </a:lnTo>
                <a:cubicBezTo>
                  <a:pt x="163" y="926"/>
                  <a:pt x="141" y="947"/>
                  <a:pt x="115" y="947"/>
                </a:cubicBezTo>
                <a:cubicBezTo>
                  <a:pt x="88" y="947"/>
                  <a:pt x="67" y="926"/>
                  <a:pt x="67" y="899"/>
                </a:cubicBezTo>
                <a:lnTo>
                  <a:pt x="67" y="895"/>
                </a:lnTo>
                <a:lnTo>
                  <a:pt x="67" y="890"/>
                </a:lnTo>
                <a:lnTo>
                  <a:pt x="68" y="880"/>
                </a:lnTo>
                <a:lnTo>
                  <a:pt x="67" y="880"/>
                </a:lnTo>
                <a:lnTo>
                  <a:pt x="115" y="928"/>
                </a:lnTo>
                <a:lnTo>
                  <a:pt x="114" y="928"/>
                </a:lnTo>
                <a:lnTo>
                  <a:pt x="162" y="873"/>
                </a:lnTo>
                <a:lnTo>
                  <a:pt x="162" y="876"/>
                </a:lnTo>
                <a:cubicBezTo>
                  <a:pt x="163" y="878"/>
                  <a:pt x="163" y="881"/>
                  <a:pt x="163" y="883"/>
                </a:cubicBezTo>
                <a:lnTo>
                  <a:pt x="163" y="885"/>
                </a:lnTo>
                <a:lnTo>
                  <a:pt x="67" y="880"/>
                </a:lnTo>
                <a:lnTo>
                  <a:pt x="68" y="875"/>
                </a:lnTo>
                <a:lnTo>
                  <a:pt x="67" y="875"/>
                </a:lnTo>
                <a:lnTo>
                  <a:pt x="161" y="891"/>
                </a:lnTo>
                <a:lnTo>
                  <a:pt x="161" y="892"/>
                </a:lnTo>
                <a:lnTo>
                  <a:pt x="160" y="894"/>
                </a:lnTo>
                <a:lnTo>
                  <a:pt x="162" y="880"/>
                </a:lnTo>
                <a:lnTo>
                  <a:pt x="162" y="884"/>
                </a:lnTo>
                <a:lnTo>
                  <a:pt x="162" y="884"/>
                </a:lnTo>
                <a:lnTo>
                  <a:pt x="162" y="893"/>
                </a:lnTo>
                <a:lnTo>
                  <a:pt x="160" y="878"/>
                </a:lnTo>
                <a:lnTo>
                  <a:pt x="161" y="879"/>
                </a:lnTo>
                <a:lnTo>
                  <a:pt x="67" y="894"/>
                </a:lnTo>
                <a:lnTo>
                  <a:pt x="67" y="891"/>
                </a:lnTo>
                <a:lnTo>
                  <a:pt x="67" y="886"/>
                </a:lnTo>
                <a:lnTo>
                  <a:pt x="67" y="879"/>
                </a:lnTo>
                <a:lnTo>
                  <a:pt x="67" y="875"/>
                </a:lnTo>
                <a:lnTo>
                  <a:pt x="161" y="891"/>
                </a:lnTo>
                <a:lnTo>
                  <a:pt x="160" y="892"/>
                </a:lnTo>
                <a:lnTo>
                  <a:pt x="162" y="884"/>
                </a:lnTo>
                <a:lnTo>
                  <a:pt x="161" y="887"/>
                </a:lnTo>
                <a:lnTo>
                  <a:pt x="114" y="832"/>
                </a:lnTo>
                <a:lnTo>
                  <a:pt x="115" y="832"/>
                </a:lnTo>
                <a:lnTo>
                  <a:pt x="68" y="890"/>
                </a:lnTo>
                <a:lnTo>
                  <a:pt x="67" y="885"/>
                </a:lnTo>
                <a:lnTo>
                  <a:pt x="114" y="923"/>
                </a:lnTo>
                <a:lnTo>
                  <a:pt x="114" y="923"/>
                </a:lnTo>
                <a:cubicBezTo>
                  <a:pt x="87" y="923"/>
                  <a:pt x="66" y="902"/>
                  <a:pt x="66" y="875"/>
                </a:cubicBezTo>
                <a:lnTo>
                  <a:pt x="66" y="871"/>
                </a:lnTo>
                <a:lnTo>
                  <a:pt x="66" y="866"/>
                </a:lnTo>
                <a:cubicBezTo>
                  <a:pt x="66" y="839"/>
                  <a:pt x="87" y="818"/>
                  <a:pt x="114" y="818"/>
                </a:cubicBezTo>
                <a:lnTo>
                  <a:pt x="114" y="818"/>
                </a:lnTo>
                <a:cubicBezTo>
                  <a:pt x="138" y="818"/>
                  <a:pt x="158" y="835"/>
                  <a:pt x="162" y="858"/>
                </a:cubicBezTo>
                <a:lnTo>
                  <a:pt x="162" y="861"/>
                </a:lnTo>
                <a:cubicBezTo>
                  <a:pt x="163" y="864"/>
                  <a:pt x="163" y="866"/>
                  <a:pt x="163" y="869"/>
                </a:cubicBezTo>
                <a:lnTo>
                  <a:pt x="163" y="871"/>
                </a:lnTo>
                <a:cubicBezTo>
                  <a:pt x="163" y="897"/>
                  <a:pt x="143" y="918"/>
                  <a:pt x="117" y="919"/>
                </a:cubicBezTo>
                <a:cubicBezTo>
                  <a:pt x="92" y="920"/>
                  <a:pt x="70" y="901"/>
                  <a:pt x="67" y="876"/>
                </a:cubicBezTo>
                <a:lnTo>
                  <a:pt x="67" y="871"/>
                </a:lnTo>
                <a:lnTo>
                  <a:pt x="66" y="867"/>
                </a:lnTo>
                <a:cubicBezTo>
                  <a:pt x="64" y="842"/>
                  <a:pt x="80" y="820"/>
                  <a:pt x="104" y="815"/>
                </a:cubicBezTo>
                <a:cubicBezTo>
                  <a:pt x="128" y="809"/>
                  <a:pt x="152" y="823"/>
                  <a:pt x="160" y="846"/>
                </a:cubicBezTo>
                <a:lnTo>
                  <a:pt x="160" y="848"/>
                </a:lnTo>
                <a:cubicBezTo>
                  <a:pt x="162" y="853"/>
                  <a:pt x="162" y="858"/>
                  <a:pt x="162" y="863"/>
                </a:cubicBezTo>
                <a:lnTo>
                  <a:pt x="162" y="866"/>
                </a:lnTo>
                <a:lnTo>
                  <a:pt x="114" y="818"/>
                </a:lnTo>
                <a:lnTo>
                  <a:pt x="115" y="818"/>
                </a:lnTo>
                <a:lnTo>
                  <a:pt x="85" y="903"/>
                </a:lnTo>
                <a:lnTo>
                  <a:pt x="82" y="901"/>
                </a:lnTo>
                <a:lnTo>
                  <a:pt x="76" y="895"/>
                </a:lnTo>
                <a:lnTo>
                  <a:pt x="110" y="909"/>
                </a:lnTo>
                <a:lnTo>
                  <a:pt x="109" y="909"/>
                </a:lnTo>
                <a:cubicBezTo>
                  <a:pt x="83" y="909"/>
                  <a:pt x="61" y="888"/>
                  <a:pt x="61" y="861"/>
                </a:cubicBezTo>
                <a:lnTo>
                  <a:pt x="61" y="856"/>
                </a:lnTo>
                <a:lnTo>
                  <a:pt x="61" y="853"/>
                </a:lnTo>
                <a:lnTo>
                  <a:pt x="61" y="852"/>
                </a:lnTo>
                <a:cubicBezTo>
                  <a:pt x="61" y="825"/>
                  <a:pt x="83" y="804"/>
                  <a:pt x="109" y="804"/>
                </a:cubicBezTo>
                <a:cubicBezTo>
                  <a:pt x="136" y="804"/>
                  <a:pt x="157" y="825"/>
                  <a:pt x="157" y="852"/>
                </a:cubicBezTo>
                <a:lnTo>
                  <a:pt x="157" y="854"/>
                </a:lnTo>
                <a:lnTo>
                  <a:pt x="157" y="859"/>
                </a:lnTo>
                <a:lnTo>
                  <a:pt x="157" y="863"/>
                </a:lnTo>
                <a:lnTo>
                  <a:pt x="157" y="854"/>
                </a:lnTo>
                <a:lnTo>
                  <a:pt x="157" y="857"/>
                </a:lnTo>
                <a:lnTo>
                  <a:pt x="62" y="866"/>
                </a:lnTo>
                <a:lnTo>
                  <a:pt x="62" y="865"/>
                </a:lnTo>
                <a:lnTo>
                  <a:pt x="62" y="862"/>
                </a:lnTo>
                <a:lnTo>
                  <a:pt x="62" y="856"/>
                </a:lnTo>
                <a:lnTo>
                  <a:pt x="63" y="864"/>
                </a:lnTo>
                <a:lnTo>
                  <a:pt x="62" y="861"/>
                </a:lnTo>
                <a:cubicBezTo>
                  <a:pt x="61" y="854"/>
                  <a:pt x="61" y="846"/>
                  <a:pt x="64" y="838"/>
                </a:cubicBezTo>
                <a:lnTo>
                  <a:pt x="64" y="837"/>
                </a:lnTo>
                <a:cubicBezTo>
                  <a:pt x="69" y="823"/>
                  <a:pt x="80" y="811"/>
                  <a:pt x="94" y="807"/>
                </a:cubicBezTo>
                <a:cubicBezTo>
                  <a:pt x="109" y="802"/>
                  <a:pt x="124" y="804"/>
                  <a:pt x="137" y="812"/>
                </a:cubicBezTo>
                <a:lnTo>
                  <a:pt x="140" y="814"/>
                </a:lnTo>
                <a:lnTo>
                  <a:pt x="147" y="820"/>
                </a:lnTo>
                <a:lnTo>
                  <a:pt x="116" y="808"/>
                </a:lnTo>
                <a:lnTo>
                  <a:pt x="117" y="808"/>
                </a:lnTo>
                <a:lnTo>
                  <a:pt x="70" y="846"/>
                </a:lnTo>
                <a:lnTo>
                  <a:pt x="71" y="842"/>
                </a:lnTo>
                <a:lnTo>
                  <a:pt x="71" y="842"/>
                </a:lnTo>
                <a:lnTo>
                  <a:pt x="118" y="895"/>
                </a:lnTo>
                <a:lnTo>
                  <a:pt x="118" y="895"/>
                </a:lnTo>
                <a:lnTo>
                  <a:pt x="164" y="833"/>
                </a:lnTo>
                <a:lnTo>
                  <a:pt x="165" y="838"/>
                </a:lnTo>
                <a:cubicBezTo>
                  <a:pt x="169" y="851"/>
                  <a:pt x="168" y="865"/>
                  <a:pt x="161" y="877"/>
                </a:cubicBezTo>
                <a:cubicBezTo>
                  <a:pt x="154" y="888"/>
                  <a:pt x="142" y="896"/>
                  <a:pt x="129" y="899"/>
                </a:cubicBezTo>
                <a:lnTo>
                  <a:pt x="126" y="900"/>
                </a:lnTo>
                <a:cubicBezTo>
                  <a:pt x="120" y="901"/>
                  <a:pt x="114" y="901"/>
                  <a:pt x="108" y="900"/>
                </a:cubicBezTo>
                <a:lnTo>
                  <a:pt x="105" y="899"/>
                </a:lnTo>
                <a:cubicBezTo>
                  <a:pt x="83" y="895"/>
                  <a:pt x="66" y="875"/>
                  <a:pt x="66" y="852"/>
                </a:cubicBezTo>
                <a:lnTo>
                  <a:pt x="66" y="850"/>
                </a:lnTo>
                <a:cubicBezTo>
                  <a:pt x="66" y="847"/>
                  <a:pt x="67" y="845"/>
                  <a:pt x="67" y="842"/>
                </a:cubicBezTo>
                <a:lnTo>
                  <a:pt x="68" y="839"/>
                </a:lnTo>
                <a:lnTo>
                  <a:pt x="67" y="847"/>
                </a:lnTo>
                <a:lnTo>
                  <a:pt x="67" y="842"/>
                </a:lnTo>
                <a:lnTo>
                  <a:pt x="68" y="833"/>
                </a:lnTo>
                <a:lnTo>
                  <a:pt x="67" y="833"/>
                </a:lnTo>
                <a:cubicBezTo>
                  <a:pt x="67" y="809"/>
                  <a:pt x="86" y="788"/>
                  <a:pt x="110" y="785"/>
                </a:cubicBezTo>
                <a:cubicBezTo>
                  <a:pt x="134" y="782"/>
                  <a:pt x="156" y="798"/>
                  <a:pt x="162" y="821"/>
                </a:cubicBezTo>
                <a:lnTo>
                  <a:pt x="163" y="823"/>
                </a:lnTo>
                <a:cubicBezTo>
                  <a:pt x="163" y="827"/>
                  <a:pt x="164" y="831"/>
                  <a:pt x="164" y="835"/>
                </a:cubicBezTo>
                <a:lnTo>
                  <a:pt x="164" y="837"/>
                </a:lnTo>
                <a:lnTo>
                  <a:pt x="69" y="826"/>
                </a:lnTo>
                <a:lnTo>
                  <a:pt x="70" y="824"/>
                </a:lnTo>
                <a:lnTo>
                  <a:pt x="68" y="835"/>
                </a:lnTo>
                <a:lnTo>
                  <a:pt x="68" y="833"/>
                </a:lnTo>
                <a:cubicBezTo>
                  <a:pt x="68" y="808"/>
                  <a:pt x="87" y="788"/>
                  <a:pt x="112" y="785"/>
                </a:cubicBezTo>
                <a:cubicBezTo>
                  <a:pt x="136" y="783"/>
                  <a:pt x="159" y="799"/>
                  <a:pt x="164" y="824"/>
                </a:cubicBezTo>
                <a:lnTo>
                  <a:pt x="164" y="826"/>
                </a:lnTo>
                <a:lnTo>
                  <a:pt x="164" y="826"/>
                </a:lnTo>
                <a:lnTo>
                  <a:pt x="71" y="826"/>
                </a:lnTo>
                <a:lnTo>
                  <a:pt x="71" y="824"/>
                </a:lnTo>
                <a:lnTo>
                  <a:pt x="70" y="835"/>
                </a:lnTo>
                <a:lnTo>
                  <a:pt x="70" y="833"/>
                </a:lnTo>
                <a:lnTo>
                  <a:pt x="71" y="823"/>
                </a:lnTo>
                <a:lnTo>
                  <a:pt x="71" y="818"/>
                </a:lnTo>
                <a:cubicBezTo>
                  <a:pt x="74" y="797"/>
                  <a:pt x="90" y="780"/>
                  <a:pt x="111" y="776"/>
                </a:cubicBezTo>
                <a:cubicBezTo>
                  <a:pt x="131" y="772"/>
                  <a:pt x="152" y="783"/>
                  <a:pt x="162" y="802"/>
                </a:cubicBezTo>
                <a:lnTo>
                  <a:pt x="163" y="804"/>
                </a:lnTo>
                <a:cubicBezTo>
                  <a:pt x="165" y="808"/>
                  <a:pt x="166" y="812"/>
                  <a:pt x="167" y="816"/>
                </a:cubicBezTo>
                <a:lnTo>
                  <a:pt x="168" y="819"/>
                </a:lnTo>
                <a:lnTo>
                  <a:pt x="73" y="819"/>
                </a:lnTo>
                <a:lnTo>
                  <a:pt x="74" y="816"/>
                </a:lnTo>
                <a:lnTo>
                  <a:pt x="75" y="812"/>
                </a:lnTo>
                <a:cubicBezTo>
                  <a:pt x="81" y="788"/>
                  <a:pt x="103" y="773"/>
                  <a:pt x="127" y="776"/>
                </a:cubicBezTo>
                <a:cubicBezTo>
                  <a:pt x="151" y="779"/>
                  <a:pt x="169" y="799"/>
                  <a:pt x="169" y="823"/>
                </a:cubicBezTo>
                <a:lnTo>
                  <a:pt x="169" y="825"/>
                </a:lnTo>
                <a:lnTo>
                  <a:pt x="169" y="818"/>
                </a:lnTo>
                <a:lnTo>
                  <a:pt x="169" y="822"/>
                </a:lnTo>
                <a:cubicBezTo>
                  <a:pt x="170" y="824"/>
                  <a:pt x="170" y="826"/>
                  <a:pt x="170" y="828"/>
                </a:cubicBezTo>
                <a:lnTo>
                  <a:pt x="170" y="831"/>
                </a:lnTo>
                <a:lnTo>
                  <a:pt x="170" y="833"/>
                </a:lnTo>
                <a:cubicBezTo>
                  <a:pt x="170" y="858"/>
                  <a:pt x="150" y="879"/>
                  <a:pt x="125" y="881"/>
                </a:cubicBezTo>
                <a:cubicBezTo>
                  <a:pt x="100" y="882"/>
                  <a:pt x="77" y="864"/>
                  <a:pt x="74" y="839"/>
                </a:cubicBezTo>
                <a:lnTo>
                  <a:pt x="74" y="835"/>
                </a:lnTo>
                <a:lnTo>
                  <a:pt x="73" y="828"/>
                </a:lnTo>
                <a:cubicBezTo>
                  <a:pt x="73" y="822"/>
                  <a:pt x="73" y="816"/>
                  <a:pt x="75" y="810"/>
                </a:cubicBezTo>
                <a:lnTo>
                  <a:pt x="76" y="807"/>
                </a:lnTo>
                <a:cubicBezTo>
                  <a:pt x="78" y="799"/>
                  <a:pt x="82" y="792"/>
                  <a:pt x="88" y="786"/>
                </a:cubicBezTo>
                <a:lnTo>
                  <a:pt x="90" y="785"/>
                </a:lnTo>
                <a:cubicBezTo>
                  <a:pt x="101" y="773"/>
                  <a:pt x="117" y="768"/>
                  <a:pt x="133" y="771"/>
                </a:cubicBezTo>
                <a:cubicBezTo>
                  <a:pt x="149" y="775"/>
                  <a:pt x="162" y="786"/>
                  <a:pt x="168" y="801"/>
                </a:cubicBezTo>
                <a:lnTo>
                  <a:pt x="169" y="803"/>
                </a:lnTo>
                <a:lnTo>
                  <a:pt x="170" y="806"/>
                </a:lnTo>
                <a:lnTo>
                  <a:pt x="78" y="818"/>
                </a:lnTo>
                <a:lnTo>
                  <a:pt x="78" y="814"/>
                </a:lnTo>
                <a:lnTo>
                  <a:pt x="79" y="810"/>
                </a:lnTo>
                <a:cubicBezTo>
                  <a:pt x="79" y="805"/>
                  <a:pt x="80" y="800"/>
                  <a:pt x="82" y="796"/>
                </a:cubicBezTo>
                <a:lnTo>
                  <a:pt x="84" y="791"/>
                </a:lnTo>
                <a:lnTo>
                  <a:pt x="128" y="857"/>
                </a:lnTo>
                <a:lnTo>
                  <a:pt x="128" y="857"/>
                </a:lnTo>
                <a:cubicBezTo>
                  <a:pt x="113" y="857"/>
                  <a:pt x="98" y="850"/>
                  <a:pt x="89" y="837"/>
                </a:cubicBezTo>
                <a:cubicBezTo>
                  <a:pt x="80" y="825"/>
                  <a:pt x="78" y="808"/>
                  <a:pt x="82" y="794"/>
                </a:cubicBezTo>
                <a:lnTo>
                  <a:pt x="83" y="791"/>
                </a:lnTo>
                <a:lnTo>
                  <a:pt x="84" y="789"/>
                </a:lnTo>
                <a:cubicBezTo>
                  <a:pt x="90" y="770"/>
                  <a:pt x="109" y="756"/>
                  <a:pt x="129" y="756"/>
                </a:cubicBezTo>
                <a:cubicBezTo>
                  <a:pt x="150" y="756"/>
                  <a:pt x="168" y="770"/>
                  <a:pt x="175" y="789"/>
                </a:cubicBezTo>
                <a:lnTo>
                  <a:pt x="176" y="791"/>
                </a:lnTo>
                <a:cubicBezTo>
                  <a:pt x="176" y="794"/>
                  <a:pt x="177" y="796"/>
                  <a:pt x="177" y="799"/>
                </a:cubicBezTo>
                <a:lnTo>
                  <a:pt x="178" y="803"/>
                </a:lnTo>
                <a:cubicBezTo>
                  <a:pt x="178" y="805"/>
                  <a:pt x="178" y="807"/>
                  <a:pt x="178" y="809"/>
                </a:cubicBezTo>
                <a:lnTo>
                  <a:pt x="178" y="812"/>
                </a:lnTo>
                <a:lnTo>
                  <a:pt x="176" y="797"/>
                </a:lnTo>
                <a:lnTo>
                  <a:pt x="177" y="799"/>
                </a:lnTo>
                <a:lnTo>
                  <a:pt x="83" y="808"/>
                </a:lnTo>
                <a:lnTo>
                  <a:pt x="84" y="804"/>
                </a:lnTo>
                <a:lnTo>
                  <a:pt x="84" y="800"/>
                </a:lnTo>
                <a:cubicBezTo>
                  <a:pt x="86" y="775"/>
                  <a:pt x="107" y="756"/>
                  <a:pt x="132" y="756"/>
                </a:cubicBezTo>
                <a:lnTo>
                  <a:pt x="132" y="756"/>
                </a:lnTo>
                <a:lnTo>
                  <a:pt x="85" y="810"/>
                </a:lnTo>
                <a:lnTo>
                  <a:pt x="84" y="805"/>
                </a:lnTo>
                <a:lnTo>
                  <a:pt x="84" y="800"/>
                </a:lnTo>
                <a:cubicBezTo>
                  <a:pt x="82" y="786"/>
                  <a:pt x="87" y="773"/>
                  <a:pt x="96" y="763"/>
                </a:cubicBezTo>
                <a:cubicBezTo>
                  <a:pt x="105" y="753"/>
                  <a:pt x="118" y="747"/>
                  <a:pt x="131" y="747"/>
                </a:cubicBezTo>
                <a:lnTo>
                  <a:pt x="132" y="747"/>
                </a:lnTo>
                <a:cubicBezTo>
                  <a:pt x="159" y="747"/>
                  <a:pt x="180" y="768"/>
                  <a:pt x="180" y="795"/>
                </a:cubicBezTo>
                <a:lnTo>
                  <a:pt x="180" y="800"/>
                </a:lnTo>
                <a:cubicBezTo>
                  <a:pt x="180" y="803"/>
                  <a:pt x="180" y="806"/>
                  <a:pt x="180" y="808"/>
                </a:cubicBezTo>
                <a:lnTo>
                  <a:pt x="179" y="811"/>
                </a:lnTo>
                <a:lnTo>
                  <a:pt x="180" y="803"/>
                </a:lnTo>
                <a:lnTo>
                  <a:pt x="180" y="804"/>
                </a:lnTo>
                <a:cubicBezTo>
                  <a:pt x="180" y="831"/>
                  <a:pt x="158" y="852"/>
                  <a:pt x="132" y="852"/>
                </a:cubicBezTo>
                <a:cubicBezTo>
                  <a:pt x="105" y="852"/>
                  <a:pt x="84" y="831"/>
                  <a:pt x="84" y="804"/>
                </a:cubicBezTo>
                <a:lnTo>
                  <a:pt x="84" y="802"/>
                </a:lnTo>
                <a:lnTo>
                  <a:pt x="84" y="798"/>
                </a:lnTo>
                <a:lnTo>
                  <a:pt x="85" y="788"/>
                </a:lnTo>
                <a:lnTo>
                  <a:pt x="84" y="790"/>
                </a:lnTo>
                <a:lnTo>
                  <a:pt x="132" y="838"/>
                </a:lnTo>
                <a:lnTo>
                  <a:pt x="131" y="838"/>
                </a:lnTo>
                <a:cubicBezTo>
                  <a:pt x="105" y="838"/>
                  <a:pt x="83" y="816"/>
                  <a:pt x="83" y="790"/>
                </a:cubicBezTo>
                <a:cubicBezTo>
                  <a:pt x="83" y="763"/>
                  <a:pt x="105" y="742"/>
                  <a:pt x="131" y="742"/>
                </a:cubicBezTo>
                <a:lnTo>
                  <a:pt x="132" y="742"/>
                </a:lnTo>
                <a:lnTo>
                  <a:pt x="84" y="790"/>
                </a:lnTo>
                <a:lnTo>
                  <a:pt x="84" y="787"/>
                </a:lnTo>
                <a:lnTo>
                  <a:pt x="84" y="782"/>
                </a:lnTo>
                <a:lnTo>
                  <a:pt x="84" y="783"/>
                </a:lnTo>
                <a:lnTo>
                  <a:pt x="83" y="776"/>
                </a:lnTo>
                <a:cubicBezTo>
                  <a:pt x="83" y="749"/>
                  <a:pt x="105" y="728"/>
                  <a:pt x="131" y="728"/>
                </a:cubicBezTo>
                <a:cubicBezTo>
                  <a:pt x="158" y="728"/>
                  <a:pt x="179" y="749"/>
                  <a:pt x="179" y="776"/>
                </a:cubicBezTo>
                <a:lnTo>
                  <a:pt x="179" y="777"/>
                </a:lnTo>
                <a:lnTo>
                  <a:pt x="179" y="780"/>
                </a:lnTo>
                <a:lnTo>
                  <a:pt x="179" y="784"/>
                </a:lnTo>
                <a:lnTo>
                  <a:pt x="179" y="785"/>
                </a:lnTo>
                <a:lnTo>
                  <a:pt x="84" y="776"/>
                </a:lnTo>
                <a:lnTo>
                  <a:pt x="85" y="774"/>
                </a:lnTo>
                <a:lnTo>
                  <a:pt x="85" y="773"/>
                </a:lnTo>
                <a:lnTo>
                  <a:pt x="84" y="773"/>
                </a:lnTo>
                <a:lnTo>
                  <a:pt x="84" y="771"/>
                </a:lnTo>
                <a:cubicBezTo>
                  <a:pt x="84" y="744"/>
                  <a:pt x="106" y="723"/>
                  <a:pt x="132" y="723"/>
                </a:cubicBezTo>
                <a:cubicBezTo>
                  <a:pt x="159" y="723"/>
                  <a:pt x="180" y="744"/>
                  <a:pt x="180" y="771"/>
                </a:cubicBezTo>
                <a:lnTo>
                  <a:pt x="180" y="773"/>
                </a:lnTo>
                <a:lnTo>
                  <a:pt x="180" y="783"/>
                </a:lnTo>
                <a:lnTo>
                  <a:pt x="178" y="792"/>
                </a:lnTo>
                <a:lnTo>
                  <a:pt x="179" y="783"/>
                </a:lnTo>
                <a:lnTo>
                  <a:pt x="179" y="785"/>
                </a:lnTo>
                <a:cubicBezTo>
                  <a:pt x="179" y="812"/>
                  <a:pt x="157" y="833"/>
                  <a:pt x="131" y="833"/>
                </a:cubicBezTo>
                <a:cubicBezTo>
                  <a:pt x="104" y="833"/>
                  <a:pt x="83" y="812"/>
                  <a:pt x="83" y="785"/>
                </a:cubicBezTo>
                <a:lnTo>
                  <a:pt x="83" y="784"/>
                </a:lnTo>
                <a:cubicBezTo>
                  <a:pt x="83" y="782"/>
                  <a:pt x="83" y="779"/>
                  <a:pt x="84" y="777"/>
                </a:cubicBezTo>
                <a:lnTo>
                  <a:pt x="84" y="774"/>
                </a:lnTo>
                <a:lnTo>
                  <a:pt x="84" y="772"/>
                </a:lnTo>
                <a:cubicBezTo>
                  <a:pt x="86" y="747"/>
                  <a:pt x="107" y="728"/>
                  <a:pt x="132" y="728"/>
                </a:cubicBezTo>
                <a:lnTo>
                  <a:pt x="132" y="728"/>
                </a:lnTo>
                <a:lnTo>
                  <a:pt x="84" y="776"/>
                </a:lnTo>
                <a:lnTo>
                  <a:pt x="84" y="770"/>
                </a:lnTo>
                <a:lnTo>
                  <a:pt x="84" y="772"/>
                </a:lnTo>
                <a:lnTo>
                  <a:pt x="180" y="766"/>
                </a:lnTo>
                <a:lnTo>
                  <a:pt x="180" y="770"/>
                </a:lnTo>
                <a:lnTo>
                  <a:pt x="179" y="780"/>
                </a:lnTo>
                <a:cubicBezTo>
                  <a:pt x="177" y="805"/>
                  <a:pt x="156" y="824"/>
                  <a:pt x="131" y="824"/>
                </a:cubicBezTo>
                <a:lnTo>
                  <a:pt x="131" y="824"/>
                </a:lnTo>
                <a:cubicBezTo>
                  <a:pt x="104" y="824"/>
                  <a:pt x="83" y="802"/>
                  <a:pt x="83" y="776"/>
                </a:cubicBezTo>
                <a:cubicBezTo>
                  <a:pt x="83" y="749"/>
                  <a:pt x="104" y="728"/>
                  <a:pt x="131" y="728"/>
                </a:cubicBezTo>
                <a:lnTo>
                  <a:pt x="132" y="728"/>
                </a:lnTo>
                <a:lnTo>
                  <a:pt x="84" y="776"/>
                </a:lnTo>
                <a:lnTo>
                  <a:pt x="84" y="771"/>
                </a:lnTo>
                <a:lnTo>
                  <a:pt x="84" y="766"/>
                </a:lnTo>
                <a:lnTo>
                  <a:pt x="132" y="814"/>
                </a:lnTo>
                <a:lnTo>
                  <a:pt x="131" y="814"/>
                </a:lnTo>
                <a:cubicBezTo>
                  <a:pt x="117" y="814"/>
                  <a:pt x="103" y="808"/>
                  <a:pt x="94" y="797"/>
                </a:cubicBezTo>
                <a:cubicBezTo>
                  <a:pt x="85" y="786"/>
                  <a:pt x="82" y="771"/>
                  <a:pt x="84" y="757"/>
                </a:cubicBezTo>
                <a:lnTo>
                  <a:pt x="85" y="752"/>
                </a:lnTo>
                <a:lnTo>
                  <a:pt x="86" y="772"/>
                </a:lnTo>
                <a:lnTo>
                  <a:pt x="85" y="767"/>
                </a:lnTo>
                <a:cubicBezTo>
                  <a:pt x="81" y="753"/>
                  <a:pt x="85" y="738"/>
                  <a:pt x="94" y="727"/>
                </a:cubicBezTo>
                <a:cubicBezTo>
                  <a:pt x="103" y="716"/>
                  <a:pt x="117" y="709"/>
                  <a:pt x="131" y="709"/>
                </a:cubicBezTo>
                <a:lnTo>
                  <a:pt x="132" y="709"/>
                </a:lnTo>
                <a:lnTo>
                  <a:pt x="133" y="709"/>
                </a:lnTo>
                <a:lnTo>
                  <a:pt x="86" y="766"/>
                </a:lnTo>
                <a:lnTo>
                  <a:pt x="85" y="760"/>
                </a:lnTo>
                <a:lnTo>
                  <a:pt x="84" y="753"/>
                </a:lnTo>
                <a:lnTo>
                  <a:pt x="179" y="747"/>
                </a:lnTo>
                <a:lnTo>
                  <a:pt x="179" y="749"/>
                </a:lnTo>
                <a:lnTo>
                  <a:pt x="179" y="752"/>
                </a:lnTo>
                <a:lnTo>
                  <a:pt x="179" y="743"/>
                </a:lnTo>
                <a:lnTo>
                  <a:pt x="180" y="748"/>
                </a:lnTo>
                <a:lnTo>
                  <a:pt x="106" y="717"/>
                </a:lnTo>
                <a:lnTo>
                  <a:pt x="109" y="715"/>
                </a:lnTo>
                <a:lnTo>
                  <a:pt x="96" y="728"/>
                </a:lnTo>
                <a:lnTo>
                  <a:pt x="98" y="725"/>
                </a:lnTo>
                <a:lnTo>
                  <a:pt x="137" y="800"/>
                </a:lnTo>
                <a:lnTo>
                  <a:pt x="137" y="800"/>
                </a:lnTo>
                <a:lnTo>
                  <a:pt x="136" y="800"/>
                </a:lnTo>
                <a:cubicBezTo>
                  <a:pt x="121" y="800"/>
                  <a:pt x="107" y="793"/>
                  <a:pt x="98" y="782"/>
                </a:cubicBezTo>
                <a:cubicBezTo>
                  <a:pt x="89" y="770"/>
                  <a:pt x="86" y="755"/>
                  <a:pt x="89" y="740"/>
                </a:cubicBezTo>
                <a:lnTo>
                  <a:pt x="90" y="738"/>
                </a:lnTo>
                <a:lnTo>
                  <a:pt x="90" y="738"/>
                </a:lnTo>
                <a:cubicBezTo>
                  <a:pt x="94" y="716"/>
                  <a:pt x="114" y="699"/>
                  <a:pt x="137" y="699"/>
                </a:cubicBezTo>
                <a:lnTo>
                  <a:pt x="137" y="699"/>
                </a:lnTo>
                <a:lnTo>
                  <a:pt x="89" y="747"/>
                </a:lnTo>
                <a:lnTo>
                  <a:pt x="89" y="743"/>
                </a:lnTo>
                <a:lnTo>
                  <a:pt x="89" y="738"/>
                </a:lnTo>
                <a:lnTo>
                  <a:pt x="89" y="734"/>
                </a:lnTo>
                <a:lnTo>
                  <a:pt x="89" y="733"/>
                </a:lnTo>
                <a:cubicBezTo>
                  <a:pt x="89" y="709"/>
                  <a:pt x="108" y="688"/>
                  <a:pt x="132" y="685"/>
                </a:cubicBezTo>
                <a:cubicBezTo>
                  <a:pt x="156" y="682"/>
                  <a:pt x="178" y="698"/>
                  <a:pt x="184" y="721"/>
                </a:cubicBezTo>
                <a:lnTo>
                  <a:pt x="185" y="723"/>
                </a:lnTo>
                <a:cubicBezTo>
                  <a:pt x="185" y="727"/>
                  <a:pt x="186" y="731"/>
                  <a:pt x="186" y="735"/>
                </a:cubicBezTo>
                <a:lnTo>
                  <a:pt x="186" y="738"/>
                </a:lnTo>
                <a:lnTo>
                  <a:pt x="186" y="741"/>
                </a:lnTo>
                <a:lnTo>
                  <a:pt x="186" y="742"/>
                </a:lnTo>
                <a:cubicBezTo>
                  <a:pt x="186" y="769"/>
                  <a:pt x="164" y="790"/>
                  <a:pt x="138" y="790"/>
                </a:cubicBezTo>
                <a:cubicBezTo>
                  <a:pt x="111" y="790"/>
                  <a:pt x="90" y="769"/>
                  <a:pt x="90" y="742"/>
                </a:cubicBezTo>
                <a:lnTo>
                  <a:pt x="90" y="740"/>
                </a:lnTo>
                <a:lnTo>
                  <a:pt x="90" y="741"/>
                </a:lnTo>
                <a:lnTo>
                  <a:pt x="90" y="741"/>
                </a:lnTo>
                <a:cubicBezTo>
                  <a:pt x="89" y="738"/>
                  <a:pt x="88" y="734"/>
                  <a:pt x="88" y="731"/>
                </a:cubicBezTo>
                <a:lnTo>
                  <a:pt x="88" y="728"/>
                </a:lnTo>
                <a:cubicBezTo>
                  <a:pt x="88" y="702"/>
                  <a:pt x="110" y="680"/>
                  <a:pt x="136" y="680"/>
                </a:cubicBezTo>
                <a:cubicBezTo>
                  <a:pt x="163" y="680"/>
                  <a:pt x="184" y="702"/>
                  <a:pt x="184" y="728"/>
                </a:cubicBezTo>
                <a:lnTo>
                  <a:pt x="184" y="729"/>
                </a:lnTo>
                <a:lnTo>
                  <a:pt x="184" y="722"/>
                </a:lnTo>
                <a:lnTo>
                  <a:pt x="184" y="725"/>
                </a:lnTo>
                <a:cubicBezTo>
                  <a:pt x="185" y="727"/>
                  <a:pt x="185" y="730"/>
                  <a:pt x="185" y="732"/>
                </a:cubicBezTo>
                <a:lnTo>
                  <a:pt x="185" y="736"/>
                </a:lnTo>
                <a:lnTo>
                  <a:pt x="184" y="724"/>
                </a:lnTo>
                <a:lnTo>
                  <a:pt x="184" y="726"/>
                </a:lnTo>
                <a:lnTo>
                  <a:pt x="89" y="738"/>
                </a:lnTo>
                <a:lnTo>
                  <a:pt x="89" y="735"/>
                </a:lnTo>
                <a:lnTo>
                  <a:pt x="89" y="733"/>
                </a:lnTo>
                <a:cubicBezTo>
                  <a:pt x="89" y="706"/>
                  <a:pt x="111" y="685"/>
                  <a:pt x="137" y="685"/>
                </a:cubicBezTo>
                <a:cubicBezTo>
                  <a:pt x="164" y="685"/>
                  <a:pt x="185" y="706"/>
                  <a:pt x="185" y="733"/>
                </a:cubicBezTo>
                <a:lnTo>
                  <a:pt x="185" y="735"/>
                </a:lnTo>
                <a:cubicBezTo>
                  <a:pt x="185" y="738"/>
                  <a:pt x="185" y="740"/>
                  <a:pt x="185" y="743"/>
                </a:cubicBezTo>
                <a:lnTo>
                  <a:pt x="184" y="746"/>
                </a:lnTo>
                <a:cubicBezTo>
                  <a:pt x="180" y="769"/>
                  <a:pt x="160" y="786"/>
                  <a:pt x="137" y="786"/>
                </a:cubicBezTo>
                <a:lnTo>
                  <a:pt x="136" y="786"/>
                </a:lnTo>
                <a:cubicBezTo>
                  <a:pt x="123" y="786"/>
                  <a:pt x="110" y="780"/>
                  <a:pt x="101" y="771"/>
                </a:cubicBezTo>
                <a:cubicBezTo>
                  <a:pt x="92" y="761"/>
                  <a:pt x="88" y="748"/>
                  <a:pt x="89" y="735"/>
                </a:cubicBezTo>
                <a:lnTo>
                  <a:pt x="89" y="727"/>
                </a:lnTo>
                <a:lnTo>
                  <a:pt x="90" y="721"/>
                </a:lnTo>
                <a:lnTo>
                  <a:pt x="89" y="723"/>
                </a:lnTo>
                <a:cubicBezTo>
                  <a:pt x="89" y="697"/>
                  <a:pt x="111" y="675"/>
                  <a:pt x="137" y="675"/>
                </a:cubicBezTo>
                <a:cubicBezTo>
                  <a:pt x="164" y="675"/>
                  <a:pt x="185" y="697"/>
                  <a:pt x="185" y="723"/>
                </a:cubicBezTo>
                <a:lnTo>
                  <a:pt x="185" y="724"/>
                </a:lnTo>
                <a:lnTo>
                  <a:pt x="185" y="734"/>
                </a:lnTo>
                <a:lnTo>
                  <a:pt x="185" y="723"/>
                </a:lnTo>
                <a:lnTo>
                  <a:pt x="185" y="728"/>
                </a:lnTo>
                <a:lnTo>
                  <a:pt x="185" y="730"/>
                </a:lnTo>
                <a:lnTo>
                  <a:pt x="184" y="721"/>
                </a:lnTo>
                <a:lnTo>
                  <a:pt x="184" y="723"/>
                </a:lnTo>
                <a:lnTo>
                  <a:pt x="91" y="730"/>
                </a:lnTo>
                <a:lnTo>
                  <a:pt x="92" y="727"/>
                </a:lnTo>
                <a:lnTo>
                  <a:pt x="91" y="735"/>
                </a:lnTo>
                <a:lnTo>
                  <a:pt x="91" y="730"/>
                </a:lnTo>
                <a:lnTo>
                  <a:pt x="91" y="726"/>
                </a:lnTo>
                <a:cubicBezTo>
                  <a:pt x="91" y="723"/>
                  <a:pt x="91" y="720"/>
                  <a:pt x="92" y="717"/>
                </a:cubicBezTo>
                <a:lnTo>
                  <a:pt x="92" y="714"/>
                </a:lnTo>
                <a:cubicBezTo>
                  <a:pt x="97" y="690"/>
                  <a:pt x="120" y="673"/>
                  <a:pt x="144" y="676"/>
                </a:cubicBezTo>
                <a:cubicBezTo>
                  <a:pt x="169" y="678"/>
                  <a:pt x="187" y="699"/>
                  <a:pt x="187" y="723"/>
                </a:cubicBezTo>
                <a:lnTo>
                  <a:pt x="187" y="725"/>
                </a:lnTo>
                <a:cubicBezTo>
                  <a:pt x="187" y="728"/>
                  <a:pt x="187" y="731"/>
                  <a:pt x="187" y="733"/>
                </a:cubicBezTo>
                <a:lnTo>
                  <a:pt x="186" y="736"/>
                </a:lnTo>
                <a:cubicBezTo>
                  <a:pt x="182" y="761"/>
                  <a:pt x="160" y="778"/>
                  <a:pt x="135" y="776"/>
                </a:cubicBezTo>
                <a:cubicBezTo>
                  <a:pt x="110" y="774"/>
                  <a:pt x="91" y="753"/>
                  <a:pt x="91" y="728"/>
                </a:cubicBezTo>
                <a:lnTo>
                  <a:pt x="91" y="726"/>
                </a:lnTo>
                <a:lnTo>
                  <a:pt x="91" y="723"/>
                </a:lnTo>
                <a:cubicBezTo>
                  <a:pt x="91" y="721"/>
                  <a:pt x="91" y="718"/>
                  <a:pt x="92" y="716"/>
                </a:cubicBezTo>
                <a:lnTo>
                  <a:pt x="92" y="713"/>
                </a:lnTo>
                <a:lnTo>
                  <a:pt x="91" y="720"/>
                </a:lnTo>
                <a:lnTo>
                  <a:pt x="91" y="719"/>
                </a:lnTo>
                <a:cubicBezTo>
                  <a:pt x="91" y="694"/>
                  <a:pt x="110" y="674"/>
                  <a:pt x="135" y="671"/>
                </a:cubicBezTo>
                <a:cubicBezTo>
                  <a:pt x="159" y="669"/>
                  <a:pt x="182" y="685"/>
                  <a:pt x="187" y="710"/>
                </a:cubicBezTo>
                <a:lnTo>
                  <a:pt x="187" y="712"/>
                </a:lnTo>
                <a:cubicBezTo>
                  <a:pt x="188" y="715"/>
                  <a:pt x="188" y="718"/>
                  <a:pt x="188" y="721"/>
                </a:cubicBezTo>
                <a:lnTo>
                  <a:pt x="188" y="723"/>
                </a:lnTo>
                <a:lnTo>
                  <a:pt x="94" y="708"/>
                </a:lnTo>
                <a:lnTo>
                  <a:pt x="95" y="707"/>
                </a:lnTo>
                <a:lnTo>
                  <a:pt x="92" y="722"/>
                </a:lnTo>
                <a:lnTo>
                  <a:pt x="92" y="719"/>
                </a:lnTo>
                <a:lnTo>
                  <a:pt x="98" y="740"/>
                </a:lnTo>
                <a:lnTo>
                  <a:pt x="96" y="737"/>
                </a:lnTo>
                <a:lnTo>
                  <a:pt x="105" y="750"/>
                </a:lnTo>
                <a:lnTo>
                  <a:pt x="103" y="748"/>
                </a:lnTo>
                <a:lnTo>
                  <a:pt x="185" y="714"/>
                </a:lnTo>
                <a:lnTo>
                  <a:pt x="185" y="716"/>
                </a:lnTo>
                <a:lnTo>
                  <a:pt x="184" y="708"/>
                </a:lnTo>
                <a:lnTo>
                  <a:pt x="185" y="711"/>
                </a:lnTo>
                <a:lnTo>
                  <a:pt x="137" y="671"/>
                </a:lnTo>
                <a:lnTo>
                  <a:pt x="139" y="671"/>
                </a:lnTo>
                <a:lnTo>
                  <a:pt x="92" y="714"/>
                </a:lnTo>
                <a:lnTo>
                  <a:pt x="92" y="709"/>
                </a:lnTo>
                <a:lnTo>
                  <a:pt x="93" y="703"/>
                </a:lnTo>
                <a:lnTo>
                  <a:pt x="92" y="711"/>
                </a:lnTo>
                <a:lnTo>
                  <a:pt x="92" y="709"/>
                </a:lnTo>
                <a:cubicBezTo>
                  <a:pt x="92" y="683"/>
                  <a:pt x="114" y="661"/>
                  <a:pt x="140" y="661"/>
                </a:cubicBezTo>
                <a:cubicBezTo>
                  <a:pt x="167" y="661"/>
                  <a:pt x="188" y="683"/>
                  <a:pt x="188" y="709"/>
                </a:cubicBezTo>
                <a:lnTo>
                  <a:pt x="188" y="712"/>
                </a:lnTo>
                <a:lnTo>
                  <a:pt x="188" y="714"/>
                </a:lnTo>
                <a:cubicBezTo>
                  <a:pt x="188" y="740"/>
                  <a:pt x="167" y="762"/>
                  <a:pt x="140" y="762"/>
                </a:cubicBezTo>
                <a:cubicBezTo>
                  <a:pt x="114" y="762"/>
                  <a:pt x="92" y="740"/>
                  <a:pt x="92" y="714"/>
                </a:cubicBezTo>
                <a:lnTo>
                  <a:pt x="92" y="712"/>
                </a:lnTo>
                <a:lnTo>
                  <a:pt x="92" y="709"/>
                </a:lnTo>
                <a:cubicBezTo>
                  <a:pt x="92" y="705"/>
                  <a:pt x="93" y="700"/>
                  <a:pt x="94" y="696"/>
                </a:cubicBezTo>
                <a:lnTo>
                  <a:pt x="96" y="691"/>
                </a:lnTo>
                <a:lnTo>
                  <a:pt x="94" y="704"/>
                </a:lnTo>
                <a:lnTo>
                  <a:pt x="94" y="696"/>
                </a:lnTo>
                <a:lnTo>
                  <a:pt x="94" y="692"/>
                </a:lnTo>
                <a:lnTo>
                  <a:pt x="94" y="690"/>
                </a:lnTo>
                <a:cubicBezTo>
                  <a:pt x="94" y="664"/>
                  <a:pt x="115" y="642"/>
                  <a:pt x="142" y="642"/>
                </a:cubicBezTo>
                <a:cubicBezTo>
                  <a:pt x="168" y="642"/>
                  <a:pt x="190" y="664"/>
                  <a:pt x="190" y="690"/>
                </a:cubicBezTo>
                <a:lnTo>
                  <a:pt x="190" y="691"/>
                </a:lnTo>
                <a:lnTo>
                  <a:pt x="189" y="682"/>
                </a:lnTo>
                <a:lnTo>
                  <a:pt x="190" y="685"/>
                </a:lnTo>
                <a:lnTo>
                  <a:pt x="191" y="696"/>
                </a:lnTo>
                <a:lnTo>
                  <a:pt x="95" y="696"/>
                </a:lnTo>
                <a:lnTo>
                  <a:pt x="96" y="690"/>
                </a:lnTo>
                <a:lnTo>
                  <a:pt x="95" y="690"/>
                </a:lnTo>
                <a:cubicBezTo>
                  <a:pt x="95" y="664"/>
                  <a:pt x="117" y="642"/>
                  <a:pt x="143" y="642"/>
                </a:cubicBezTo>
                <a:cubicBezTo>
                  <a:pt x="170" y="642"/>
                  <a:pt x="191" y="664"/>
                  <a:pt x="191" y="690"/>
                </a:cubicBezTo>
                <a:lnTo>
                  <a:pt x="191" y="692"/>
                </a:lnTo>
                <a:lnTo>
                  <a:pt x="191" y="695"/>
                </a:lnTo>
                <a:lnTo>
                  <a:pt x="189" y="680"/>
                </a:lnTo>
                <a:lnTo>
                  <a:pt x="190" y="683"/>
                </a:lnTo>
                <a:lnTo>
                  <a:pt x="192" y="688"/>
                </a:lnTo>
                <a:lnTo>
                  <a:pt x="97" y="700"/>
                </a:lnTo>
                <a:lnTo>
                  <a:pt x="97" y="698"/>
                </a:lnTo>
                <a:lnTo>
                  <a:pt x="98" y="706"/>
                </a:lnTo>
                <a:lnTo>
                  <a:pt x="97" y="703"/>
                </a:lnTo>
                <a:cubicBezTo>
                  <a:pt x="96" y="697"/>
                  <a:pt x="96" y="691"/>
                  <a:pt x="98" y="685"/>
                </a:cubicBezTo>
                <a:lnTo>
                  <a:pt x="99" y="680"/>
                </a:lnTo>
                <a:lnTo>
                  <a:pt x="97" y="690"/>
                </a:lnTo>
                <a:lnTo>
                  <a:pt x="97" y="687"/>
                </a:lnTo>
                <a:lnTo>
                  <a:pt x="97" y="685"/>
                </a:lnTo>
                <a:cubicBezTo>
                  <a:pt x="97" y="661"/>
                  <a:pt x="116" y="641"/>
                  <a:pt x="140" y="638"/>
                </a:cubicBezTo>
                <a:cubicBezTo>
                  <a:pt x="164" y="635"/>
                  <a:pt x="186" y="650"/>
                  <a:pt x="192" y="674"/>
                </a:cubicBezTo>
                <a:lnTo>
                  <a:pt x="193" y="676"/>
                </a:lnTo>
                <a:lnTo>
                  <a:pt x="194" y="683"/>
                </a:lnTo>
                <a:lnTo>
                  <a:pt x="99" y="682"/>
                </a:lnTo>
                <a:lnTo>
                  <a:pt x="100" y="676"/>
                </a:lnTo>
                <a:lnTo>
                  <a:pt x="100" y="675"/>
                </a:lnTo>
                <a:cubicBezTo>
                  <a:pt x="103" y="650"/>
                  <a:pt x="126" y="631"/>
                  <a:pt x="151" y="633"/>
                </a:cubicBezTo>
                <a:cubicBezTo>
                  <a:pt x="176" y="635"/>
                  <a:pt x="196" y="656"/>
                  <a:pt x="196" y="681"/>
                </a:cubicBezTo>
                <a:lnTo>
                  <a:pt x="196" y="682"/>
                </a:lnTo>
                <a:lnTo>
                  <a:pt x="196" y="686"/>
                </a:lnTo>
                <a:lnTo>
                  <a:pt x="196" y="689"/>
                </a:lnTo>
                <a:lnTo>
                  <a:pt x="196" y="690"/>
                </a:lnTo>
                <a:cubicBezTo>
                  <a:pt x="196" y="716"/>
                  <a:pt x="176" y="737"/>
                  <a:pt x="151" y="738"/>
                </a:cubicBezTo>
                <a:cubicBezTo>
                  <a:pt x="126" y="740"/>
                  <a:pt x="103" y="722"/>
                  <a:pt x="100" y="696"/>
                </a:cubicBezTo>
                <a:lnTo>
                  <a:pt x="100" y="692"/>
                </a:lnTo>
                <a:lnTo>
                  <a:pt x="99" y="685"/>
                </a:lnTo>
                <a:lnTo>
                  <a:pt x="99" y="677"/>
                </a:lnTo>
                <a:cubicBezTo>
                  <a:pt x="99" y="672"/>
                  <a:pt x="100" y="667"/>
                  <a:pt x="101" y="662"/>
                </a:cubicBezTo>
                <a:lnTo>
                  <a:pt x="102" y="661"/>
                </a:lnTo>
                <a:cubicBezTo>
                  <a:pt x="109" y="640"/>
                  <a:pt x="129" y="626"/>
                  <a:pt x="151" y="628"/>
                </a:cubicBezTo>
                <a:cubicBezTo>
                  <a:pt x="173" y="630"/>
                  <a:pt x="191" y="646"/>
                  <a:pt x="195" y="668"/>
                </a:cubicBezTo>
                <a:lnTo>
                  <a:pt x="195" y="671"/>
                </a:lnTo>
                <a:cubicBezTo>
                  <a:pt x="196" y="674"/>
                  <a:pt x="196" y="676"/>
                  <a:pt x="196" y="679"/>
                </a:cubicBezTo>
                <a:lnTo>
                  <a:pt x="196" y="681"/>
                </a:lnTo>
                <a:cubicBezTo>
                  <a:pt x="196" y="707"/>
                  <a:pt x="174" y="729"/>
                  <a:pt x="148" y="729"/>
                </a:cubicBezTo>
                <a:cubicBezTo>
                  <a:pt x="121" y="729"/>
                  <a:pt x="100" y="707"/>
                  <a:pt x="100" y="681"/>
                </a:cubicBezTo>
                <a:lnTo>
                  <a:pt x="100" y="678"/>
                </a:lnTo>
                <a:lnTo>
                  <a:pt x="100" y="673"/>
                </a:lnTo>
                <a:lnTo>
                  <a:pt x="100" y="674"/>
                </a:lnTo>
                <a:lnTo>
                  <a:pt x="99" y="666"/>
                </a:lnTo>
                <a:cubicBezTo>
                  <a:pt x="99" y="642"/>
                  <a:pt x="118" y="621"/>
                  <a:pt x="143" y="619"/>
                </a:cubicBezTo>
                <a:cubicBezTo>
                  <a:pt x="167" y="616"/>
                  <a:pt x="190" y="633"/>
                  <a:pt x="195" y="657"/>
                </a:cubicBezTo>
                <a:lnTo>
                  <a:pt x="195" y="660"/>
                </a:lnTo>
                <a:lnTo>
                  <a:pt x="196" y="669"/>
                </a:lnTo>
                <a:lnTo>
                  <a:pt x="196" y="678"/>
                </a:lnTo>
                <a:lnTo>
                  <a:pt x="196" y="669"/>
                </a:lnTo>
                <a:lnTo>
                  <a:pt x="196" y="672"/>
                </a:lnTo>
                <a:lnTo>
                  <a:pt x="101" y="681"/>
                </a:lnTo>
                <a:lnTo>
                  <a:pt x="101" y="679"/>
                </a:lnTo>
                <a:lnTo>
                  <a:pt x="102" y="669"/>
                </a:lnTo>
                <a:lnTo>
                  <a:pt x="101" y="669"/>
                </a:lnTo>
                <a:lnTo>
                  <a:pt x="101" y="666"/>
                </a:lnTo>
                <a:cubicBezTo>
                  <a:pt x="101" y="640"/>
                  <a:pt x="123" y="618"/>
                  <a:pt x="149" y="618"/>
                </a:cubicBezTo>
                <a:cubicBezTo>
                  <a:pt x="176" y="618"/>
                  <a:pt x="197" y="640"/>
                  <a:pt x="197" y="666"/>
                </a:cubicBezTo>
                <a:lnTo>
                  <a:pt x="197" y="667"/>
                </a:lnTo>
                <a:lnTo>
                  <a:pt x="197" y="661"/>
                </a:lnTo>
                <a:lnTo>
                  <a:pt x="197" y="664"/>
                </a:lnTo>
                <a:cubicBezTo>
                  <a:pt x="198" y="666"/>
                  <a:pt x="198" y="669"/>
                  <a:pt x="198" y="671"/>
                </a:cubicBezTo>
                <a:lnTo>
                  <a:pt x="198" y="674"/>
                </a:lnTo>
                <a:lnTo>
                  <a:pt x="198" y="676"/>
                </a:lnTo>
                <a:lnTo>
                  <a:pt x="102" y="669"/>
                </a:lnTo>
                <a:lnTo>
                  <a:pt x="103" y="666"/>
                </a:lnTo>
                <a:lnTo>
                  <a:pt x="103" y="662"/>
                </a:lnTo>
                <a:lnTo>
                  <a:pt x="103" y="660"/>
                </a:lnTo>
                <a:lnTo>
                  <a:pt x="103" y="667"/>
                </a:lnTo>
                <a:lnTo>
                  <a:pt x="103" y="664"/>
                </a:lnTo>
                <a:lnTo>
                  <a:pt x="198" y="657"/>
                </a:lnTo>
                <a:lnTo>
                  <a:pt x="198" y="658"/>
                </a:lnTo>
                <a:lnTo>
                  <a:pt x="198" y="651"/>
                </a:lnTo>
                <a:lnTo>
                  <a:pt x="198" y="654"/>
                </a:lnTo>
                <a:cubicBezTo>
                  <a:pt x="199" y="656"/>
                  <a:pt x="199" y="659"/>
                  <a:pt x="199" y="661"/>
                </a:cubicBezTo>
                <a:lnTo>
                  <a:pt x="199" y="666"/>
                </a:lnTo>
                <a:cubicBezTo>
                  <a:pt x="199" y="693"/>
                  <a:pt x="177" y="714"/>
                  <a:pt x="151" y="714"/>
                </a:cubicBezTo>
                <a:cubicBezTo>
                  <a:pt x="124" y="714"/>
                  <a:pt x="103" y="693"/>
                  <a:pt x="103" y="666"/>
                </a:cubicBezTo>
                <a:lnTo>
                  <a:pt x="103" y="665"/>
                </a:lnTo>
                <a:lnTo>
                  <a:pt x="103" y="662"/>
                </a:lnTo>
                <a:cubicBezTo>
                  <a:pt x="103" y="635"/>
                  <a:pt x="124" y="614"/>
                  <a:pt x="151" y="614"/>
                </a:cubicBezTo>
                <a:lnTo>
                  <a:pt x="151" y="614"/>
                </a:lnTo>
                <a:lnTo>
                  <a:pt x="152" y="614"/>
                </a:lnTo>
                <a:lnTo>
                  <a:pt x="104" y="662"/>
                </a:lnTo>
                <a:lnTo>
                  <a:pt x="104" y="657"/>
                </a:lnTo>
                <a:lnTo>
                  <a:pt x="104" y="652"/>
                </a:lnTo>
                <a:lnTo>
                  <a:pt x="104" y="651"/>
                </a:lnTo>
                <a:lnTo>
                  <a:pt x="103" y="643"/>
                </a:lnTo>
                <a:cubicBezTo>
                  <a:pt x="103" y="616"/>
                  <a:pt x="125" y="595"/>
                  <a:pt x="151" y="595"/>
                </a:cubicBezTo>
                <a:lnTo>
                  <a:pt x="152" y="595"/>
                </a:lnTo>
                <a:lnTo>
                  <a:pt x="104" y="643"/>
                </a:lnTo>
                <a:lnTo>
                  <a:pt x="104" y="640"/>
                </a:lnTo>
                <a:lnTo>
                  <a:pt x="105" y="652"/>
                </a:lnTo>
                <a:lnTo>
                  <a:pt x="105" y="650"/>
                </a:lnTo>
                <a:lnTo>
                  <a:pt x="199" y="638"/>
                </a:lnTo>
                <a:lnTo>
                  <a:pt x="199" y="640"/>
                </a:lnTo>
                <a:lnTo>
                  <a:pt x="199" y="643"/>
                </a:lnTo>
                <a:lnTo>
                  <a:pt x="199" y="646"/>
                </a:lnTo>
                <a:lnTo>
                  <a:pt x="199" y="647"/>
                </a:lnTo>
                <a:cubicBezTo>
                  <a:pt x="199" y="674"/>
                  <a:pt x="178" y="695"/>
                  <a:pt x="151" y="695"/>
                </a:cubicBezTo>
                <a:cubicBezTo>
                  <a:pt x="125" y="695"/>
                  <a:pt x="103" y="674"/>
                  <a:pt x="103" y="647"/>
                </a:cubicBezTo>
                <a:lnTo>
                  <a:pt x="103" y="645"/>
                </a:lnTo>
                <a:lnTo>
                  <a:pt x="104" y="635"/>
                </a:lnTo>
                <a:lnTo>
                  <a:pt x="104" y="636"/>
                </a:lnTo>
                <a:lnTo>
                  <a:pt x="104" y="633"/>
                </a:lnTo>
                <a:cubicBezTo>
                  <a:pt x="104" y="607"/>
                  <a:pt x="125" y="585"/>
                  <a:pt x="152" y="585"/>
                </a:cubicBezTo>
                <a:cubicBezTo>
                  <a:pt x="178" y="585"/>
                  <a:pt x="200" y="607"/>
                  <a:pt x="200" y="633"/>
                </a:cubicBezTo>
                <a:lnTo>
                  <a:pt x="200" y="635"/>
                </a:lnTo>
                <a:lnTo>
                  <a:pt x="200" y="638"/>
                </a:lnTo>
                <a:cubicBezTo>
                  <a:pt x="200" y="662"/>
                  <a:pt x="183" y="682"/>
                  <a:pt x="160" y="685"/>
                </a:cubicBezTo>
                <a:cubicBezTo>
                  <a:pt x="136" y="689"/>
                  <a:pt x="114" y="675"/>
                  <a:pt x="106" y="653"/>
                </a:cubicBezTo>
                <a:lnTo>
                  <a:pt x="106" y="652"/>
                </a:lnTo>
                <a:cubicBezTo>
                  <a:pt x="105" y="649"/>
                  <a:pt x="105" y="647"/>
                  <a:pt x="104" y="644"/>
                </a:cubicBezTo>
                <a:lnTo>
                  <a:pt x="104" y="641"/>
                </a:lnTo>
                <a:cubicBezTo>
                  <a:pt x="103" y="639"/>
                  <a:pt x="103" y="636"/>
                  <a:pt x="103" y="633"/>
                </a:cubicBezTo>
                <a:lnTo>
                  <a:pt x="103" y="630"/>
                </a:lnTo>
                <a:cubicBezTo>
                  <a:pt x="103" y="620"/>
                  <a:pt x="106" y="611"/>
                  <a:pt x="111" y="603"/>
                </a:cubicBezTo>
                <a:lnTo>
                  <a:pt x="112" y="602"/>
                </a:lnTo>
                <a:cubicBezTo>
                  <a:pt x="124" y="584"/>
                  <a:pt x="146" y="576"/>
                  <a:pt x="166" y="583"/>
                </a:cubicBezTo>
                <a:cubicBezTo>
                  <a:pt x="186" y="589"/>
                  <a:pt x="200" y="607"/>
                  <a:pt x="200" y="628"/>
                </a:cubicBezTo>
                <a:lnTo>
                  <a:pt x="200" y="633"/>
                </a:lnTo>
                <a:lnTo>
                  <a:pt x="200" y="636"/>
                </a:lnTo>
                <a:lnTo>
                  <a:pt x="200" y="638"/>
                </a:lnTo>
                <a:cubicBezTo>
                  <a:pt x="200" y="664"/>
                  <a:pt x="178" y="686"/>
                  <a:pt x="152" y="686"/>
                </a:cubicBezTo>
                <a:cubicBezTo>
                  <a:pt x="125" y="686"/>
                  <a:pt x="104" y="664"/>
                  <a:pt x="104" y="638"/>
                </a:cubicBezTo>
                <a:lnTo>
                  <a:pt x="104" y="636"/>
                </a:lnTo>
                <a:lnTo>
                  <a:pt x="104" y="633"/>
                </a:lnTo>
                <a:lnTo>
                  <a:pt x="104" y="628"/>
                </a:lnTo>
                <a:lnTo>
                  <a:pt x="199" y="640"/>
                </a:lnTo>
                <a:lnTo>
                  <a:pt x="198" y="642"/>
                </a:lnTo>
                <a:lnTo>
                  <a:pt x="198" y="641"/>
                </a:lnTo>
                <a:lnTo>
                  <a:pt x="104" y="622"/>
                </a:lnTo>
                <a:lnTo>
                  <a:pt x="105" y="620"/>
                </a:lnTo>
                <a:lnTo>
                  <a:pt x="103" y="631"/>
                </a:lnTo>
                <a:lnTo>
                  <a:pt x="103" y="628"/>
                </a:lnTo>
                <a:lnTo>
                  <a:pt x="103" y="623"/>
                </a:lnTo>
                <a:lnTo>
                  <a:pt x="103" y="620"/>
                </a:lnTo>
                <a:lnTo>
                  <a:pt x="103" y="619"/>
                </a:lnTo>
                <a:cubicBezTo>
                  <a:pt x="103" y="594"/>
                  <a:pt x="122" y="574"/>
                  <a:pt x="147" y="571"/>
                </a:cubicBezTo>
                <a:cubicBezTo>
                  <a:pt x="171" y="569"/>
                  <a:pt x="194" y="585"/>
                  <a:pt x="199" y="610"/>
                </a:cubicBezTo>
                <a:lnTo>
                  <a:pt x="199" y="612"/>
                </a:lnTo>
                <a:cubicBezTo>
                  <a:pt x="200" y="615"/>
                  <a:pt x="200" y="618"/>
                  <a:pt x="200" y="621"/>
                </a:cubicBezTo>
                <a:lnTo>
                  <a:pt x="200" y="623"/>
                </a:lnTo>
                <a:cubicBezTo>
                  <a:pt x="200" y="650"/>
                  <a:pt x="178" y="671"/>
                  <a:pt x="152" y="671"/>
                </a:cubicBezTo>
                <a:cubicBezTo>
                  <a:pt x="125" y="671"/>
                  <a:pt x="104" y="650"/>
                  <a:pt x="104" y="623"/>
                </a:cubicBezTo>
                <a:lnTo>
                  <a:pt x="104" y="619"/>
                </a:lnTo>
                <a:lnTo>
                  <a:pt x="104" y="614"/>
                </a:lnTo>
                <a:cubicBezTo>
                  <a:pt x="104" y="587"/>
                  <a:pt x="125" y="566"/>
                  <a:pt x="152" y="566"/>
                </a:cubicBezTo>
                <a:cubicBezTo>
                  <a:pt x="178" y="566"/>
                  <a:pt x="200" y="587"/>
                  <a:pt x="200" y="614"/>
                </a:cubicBezTo>
                <a:lnTo>
                  <a:pt x="200" y="616"/>
                </a:lnTo>
                <a:lnTo>
                  <a:pt x="200" y="619"/>
                </a:lnTo>
                <a:lnTo>
                  <a:pt x="104" y="614"/>
                </a:lnTo>
                <a:lnTo>
                  <a:pt x="105" y="609"/>
                </a:lnTo>
                <a:lnTo>
                  <a:pt x="104" y="611"/>
                </a:lnTo>
                <a:lnTo>
                  <a:pt x="104" y="609"/>
                </a:lnTo>
                <a:cubicBezTo>
                  <a:pt x="104" y="584"/>
                  <a:pt x="124" y="563"/>
                  <a:pt x="149" y="562"/>
                </a:cubicBezTo>
                <a:cubicBezTo>
                  <a:pt x="175" y="560"/>
                  <a:pt x="197" y="578"/>
                  <a:pt x="200" y="604"/>
                </a:cubicBezTo>
                <a:lnTo>
                  <a:pt x="201" y="608"/>
                </a:lnTo>
                <a:lnTo>
                  <a:pt x="201" y="615"/>
                </a:lnTo>
                <a:cubicBezTo>
                  <a:pt x="202" y="628"/>
                  <a:pt x="198" y="641"/>
                  <a:pt x="189" y="651"/>
                </a:cubicBezTo>
                <a:cubicBezTo>
                  <a:pt x="180" y="661"/>
                  <a:pt x="167" y="667"/>
                  <a:pt x="153" y="667"/>
                </a:cubicBezTo>
                <a:lnTo>
                  <a:pt x="152" y="667"/>
                </a:lnTo>
                <a:cubicBezTo>
                  <a:pt x="139" y="667"/>
                  <a:pt x="126" y="661"/>
                  <a:pt x="117" y="651"/>
                </a:cubicBezTo>
                <a:cubicBezTo>
                  <a:pt x="108" y="641"/>
                  <a:pt x="103" y="628"/>
                  <a:pt x="105" y="614"/>
                </a:cubicBezTo>
                <a:lnTo>
                  <a:pt x="105" y="609"/>
                </a:lnTo>
                <a:lnTo>
                  <a:pt x="105" y="609"/>
                </a:lnTo>
                <a:lnTo>
                  <a:pt x="105" y="604"/>
                </a:lnTo>
                <a:cubicBezTo>
                  <a:pt x="105" y="578"/>
                  <a:pt x="126" y="556"/>
                  <a:pt x="153" y="556"/>
                </a:cubicBezTo>
                <a:cubicBezTo>
                  <a:pt x="179" y="556"/>
                  <a:pt x="201" y="578"/>
                  <a:pt x="201" y="604"/>
                </a:cubicBezTo>
                <a:lnTo>
                  <a:pt x="201" y="607"/>
                </a:lnTo>
                <a:lnTo>
                  <a:pt x="201" y="609"/>
                </a:lnTo>
                <a:lnTo>
                  <a:pt x="153" y="561"/>
                </a:lnTo>
                <a:lnTo>
                  <a:pt x="153" y="561"/>
                </a:lnTo>
                <a:lnTo>
                  <a:pt x="105" y="609"/>
                </a:lnTo>
                <a:lnTo>
                  <a:pt x="105" y="607"/>
                </a:lnTo>
                <a:lnTo>
                  <a:pt x="106" y="597"/>
                </a:lnTo>
                <a:lnTo>
                  <a:pt x="106" y="598"/>
                </a:lnTo>
                <a:lnTo>
                  <a:pt x="106" y="595"/>
                </a:lnTo>
                <a:cubicBezTo>
                  <a:pt x="106" y="568"/>
                  <a:pt x="127" y="547"/>
                  <a:pt x="154" y="547"/>
                </a:cubicBezTo>
                <a:cubicBezTo>
                  <a:pt x="180" y="547"/>
                  <a:pt x="202" y="568"/>
                  <a:pt x="202" y="595"/>
                </a:cubicBezTo>
                <a:lnTo>
                  <a:pt x="202" y="595"/>
                </a:lnTo>
                <a:lnTo>
                  <a:pt x="202" y="597"/>
                </a:lnTo>
                <a:cubicBezTo>
                  <a:pt x="202" y="601"/>
                  <a:pt x="201" y="605"/>
                  <a:pt x="201" y="609"/>
                </a:cubicBezTo>
                <a:lnTo>
                  <a:pt x="200" y="611"/>
                </a:lnTo>
                <a:lnTo>
                  <a:pt x="201" y="599"/>
                </a:lnTo>
                <a:lnTo>
                  <a:pt x="201" y="600"/>
                </a:lnTo>
                <a:cubicBezTo>
                  <a:pt x="201" y="626"/>
                  <a:pt x="180" y="648"/>
                  <a:pt x="153" y="648"/>
                </a:cubicBezTo>
                <a:cubicBezTo>
                  <a:pt x="127" y="648"/>
                  <a:pt x="105" y="626"/>
                  <a:pt x="105" y="600"/>
                </a:cubicBezTo>
                <a:lnTo>
                  <a:pt x="105" y="597"/>
                </a:lnTo>
                <a:lnTo>
                  <a:pt x="105" y="592"/>
                </a:lnTo>
                <a:lnTo>
                  <a:pt x="105" y="588"/>
                </a:lnTo>
                <a:cubicBezTo>
                  <a:pt x="105" y="585"/>
                  <a:pt x="106" y="582"/>
                  <a:pt x="106" y="579"/>
                </a:cubicBezTo>
                <a:lnTo>
                  <a:pt x="107" y="576"/>
                </a:lnTo>
                <a:cubicBezTo>
                  <a:pt x="111" y="553"/>
                  <a:pt x="132" y="537"/>
                  <a:pt x="155" y="537"/>
                </a:cubicBezTo>
                <a:cubicBezTo>
                  <a:pt x="179" y="538"/>
                  <a:pt x="198" y="556"/>
                  <a:pt x="201" y="579"/>
                </a:cubicBezTo>
                <a:lnTo>
                  <a:pt x="202" y="582"/>
                </a:lnTo>
                <a:cubicBezTo>
                  <a:pt x="202" y="584"/>
                  <a:pt x="202" y="587"/>
                  <a:pt x="202" y="589"/>
                </a:cubicBezTo>
                <a:lnTo>
                  <a:pt x="202" y="595"/>
                </a:lnTo>
                <a:lnTo>
                  <a:pt x="202" y="605"/>
                </a:lnTo>
                <a:lnTo>
                  <a:pt x="201" y="610"/>
                </a:lnTo>
                <a:lnTo>
                  <a:pt x="153" y="556"/>
                </a:lnTo>
                <a:lnTo>
                  <a:pt x="154" y="556"/>
                </a:lnTo>
                <a:lnTo>
                  <a:pt x="107" y="608"/>
                </a:lnTo>
                <a:lnTo>
                  <a:pt x="106" y="602"/>
                </a:lnTo>
                <a:lnTo>
                  <a:pt x="105" y="597"/>
                </a:lnTo>
                <a:cubicBezTo>
                  <a:pt x="105" y="593"/>
                  <a:pt x="105" y="589"/>
                  <a:pt x="105" y="586"/>
                </a:cubicBezTo>
                <a:lnTo>
                  <a:pt x="106" y="581"/>
                </a:lnTo>
                <a:cubicBezTo>
                  <a:pt x="108" y="556"/>
                  <a:pt x="129" y="537"/>
                  <a:pt x="153" y="537"/>
                </a:cubicBezTo>
                <a:lnTo>
                  <a:pt x="155" y="537"/>
                </a:lnTo>
                <a:lnTo>
                  <a:pt x="107" y="581"/>
                </a:lnTo>
                <a:lnTo>
                  <a:pt x="108" y="576"/>
                </a:lnTo>
                <a:lnTo>
                  <a:pt x="108" y="570"/>
                </a:lnTo>
                <a:cubicBezTo>
                  <a:pt x="111" y="545"/>
                  <a:pt x="134" y="526"/>
                  <a:pt x="159" y="528"/>
                </a:cubicBezTo>
                <a:cubicBezTo>
                  <a:pt x="184" y="530"/>
                  <a:pt x="204" y="551"/>
                  <a:pt x="204" y="576"/>
                </a:cubicBezTo>
                <a:lnTo>
                  <a:pt x="204" y="580"/>
                </a:lnTo>
                <a:lnTo>
                  <a:pt x="204" y="585"/>
                </a:lnTo>
                <a:lnTo>
                  <a:pt x="156" y="537"/>
                </a:lnTo>
                <a:lnTo>
                  <a:pt x="157" y="537"/>
                </a:lnTo>
                <a:lnTo>
                  <a:pt x="111" y="574"/>
                </a:lnTo>
                <a:lnTo>
                  <a:pt x="111" y="572"/>
                </a:lnTo>
                <a:lnTo>
                  <a:pt x="110" y="583"/>
                </a:lnTo>
                <a:lnTo>
                  <a:pt x="110" y="581"/>
                </a:lnTo>
                <a:lnTo>
                  <a:pt x="110" y="578"/>
                </a:lnTo>
                <a:lnTo>
                  <a:pt x="110" y="576"/>
                </a:lnTo>
                <a:cubicBezTo>
                  <a:pt x="110" y="552"/>
                  <a:pt x="127" y="532"/>
                  <a:pt x="150" y="529"/>
                </a:cubicBezTo>
                <a:cubicBezTo>
                  <a:pt x="174" y="525"/>
                  <a:pt x="196" y="538"/>
                  <a:pt x="204" y="561"/>
                </a:cubicBezTo>
                <a:lnTo>
                  <a:pt x="205" y="564"/>
                </a:lnTo>
                <a:lnTo>
                  <a:pt x="202" y="558"/>
                </a:lnTo>
                <a:lnTo>
                  <a:pt x="203" y="560"/>
                </a:lnTo>
                <a:lnTo>
                  <a:pt x="112" y="586"/>
                </a:lnTo>
                <a:lnTo>
                  <a:pt x="112" y="582"/>
                </a:lnTo>
                <a:lnTo>
                  <a:pt x="111" y="576"/>
                </a:lnTo>
                <a:cubicBezTo>
                  <a:pt x="110" y="563"/>
                  <a:pt x="114" y="549"/>
                  <a:pt x="123" y="539"/>
                </a:cubicBezTo>
                <a:cubicBezTo>
                  <a:pt x="132" y="529"/>
                  <a:pt x="145" y="523"/>
                  <a:pt x="159" y="523"/>
                </a:cubicBezTo>
                <a:lnTo>
                  <a:pt x="160" y="523"/>
                </a:lnTo>
                <a:cubicBezTo>
                  <a:pt x="174" y="523"/>
                  <a:pt x="187" y="529"/>
                  <a:pt x="196" y="539"/>
                </a:cubicBezTo>
                <a:cubicBezTo>
                  <a:pt x="205" y="549"/>
                  <a:pt x="209" y="562"/>
                  <a:pt x="208" y="576"/>
                </a:cubicBezTo>
                <a:lnTo>
                  <a:pt x="208" y="581"/>
                </a:lnTo>
                <a:lnTo>
                  <a:pt x="207" y="587"/>
                </a:lnTo>
                <a:lnTo>
                  <a:pt x="112" y="573"/>
                </a:lnTo>
                <a:lnTo>
                  <a:pt x="113" y="570"/>
                </a:lnTo>
                <a:lnTo>
                  <a:pt x="113" y="568"/>
                </a:lnTo>
                <a:lnTo>
                  <a:pt x="113" y="560"/>
                </a:lnTo>
                <a:lnTo>
                  <a:pt x="114" y="553"/>
                </a:lnTo>
                <a:lnTo>
                  <a:pt x="113" y="557"/>
                </a:lnTo>
                <a:cubicBezTo>
                  <a:pt x="113" y="530"/>
                  <a:pt x="135" y="509"/>
                  <a:pt x="161" y="509"/>
                </a:cubicBezTo>
                <a:cubicBezTo>
                  <a:pt x="188" y="509"/>
                  <a:pt x="209" y="530"/>
                  <a:pt x="209" y="557"/>
                </a:cubicBezTo>
                <a:lnTo>
                  <a:pt x="209" y="560"/>
                </a:lnTo>
                <a:lnTo>
                  <a:pt x="209" y="570"/>
                </a:lnTo>
                <a:lnTo>
                  <a:pt x="208" y="576"/>
                </a:lnTo>
                <a:lnTo>
                  <a:pt x="208" y="576"/>
                </a:lnTo>
                <a:cubicBezTo>
                  <a:pt x="208" y="602"/>
                  <a:pt x="187" y="624"/>
                  <a:pt x="160" y="624"/>
                </a:cubicBezTo>
                <a:cubicBezTo>
                  <a:pt x="134" y="624"/>
                  <a:pt x="112" y="602"/>
                  <a:pt x="112" y="576"/>
                </a:cubicBezTo>
                <a:lnTo>
                  <a:pt x="112" y="575"/>
                </a:lnTo>
                <a:cubicBezTo>
                  <a:pt x="112" y="573"/>
                  <a:pt x="113" y="570"/>
                  <a:pt x="113" y="568"/>
                </a:cubicBezTo>
                <a:lnTo>
                  <a:pt x="114" y="565"/>
                </a:lnTo>
                <a:lnTo>
                  <a:pt x="114" y="563"/>
                </a:lnTo>
                <a:lnTo>
                  <a:pt x="115" y="555"/>
                </a:lnTo>
                <a:cubicBezTo>
                  <a:pt x="120" y="535"/>
                  <a:pt x="138" y="520"/>
                  <a:pt x="159" y="519"/>
                </a:cubicBezTo>
                <a:cubicBezTo>
                  <a:pt x="179" y="517"/>
                  <a:pt x="199" y="529"/>
                  <a:pt x="207" y="549"/>
                </a:cubicBezTo>
                <a:lnTo>
                  <a:pt x="208" y="551"/>
                </a:lnTo>
                <a:cubicBezTo>
                  <a:pt x="209" y="554"/>
                  <a:pt x="209" y="557"/>
                  <a:pt x="210" y="560"/>
                </a:cubicBezTo>
                <a:lnTo>
                  <a:pt x="211" y="562"/>
                </a:lnTo>
                <a:lnTo>
                  <a:pt x="115" y="571"/>
                </a:lnTo>
                <a:lnTo>
                  <a:pt x="115" y="567"/>
                </a:lnTo>
                <a:lnTo>
                  <a:pt x="115" y="562"/>
                </a:lnTo>
                <a:cubicBezTo>
                  <a:pt x="115" y="559"/>
                  <a:pt x="116" y="556"/>
                  <a:pt x="116" y="553"/>
                </a:cubicBezTo>
                <a:lnTo>
                  <a:pt x="117" y="548"/>
                </a:lnTo>
                <a:lnTo>
                  <a:pt x="117" y="566"/>
                </a:lnTo>
                <a:lnTo>
                  <a:pt x="117" y="564"/>
                </a:lnTo>
                <a:lnTo>
                  <a:pt x="117" y="564"/>
                </a:lnTo>
                <a:cubicBezTo>
                  <a:pt x="111" y="541"/>
                  <a:pt x="123" y="517"/>
                  <a:pt x="145" y="508"/>
                </a:cubicBezTo>
                <a:cubicBezTo>
                  <a:pt x="167" y="499"/>
                  <a:pt x="192" y="507"/>
                  <a:pt x="205" y="528"/>
                </a:cubicBezTo>
                <a:lnTo>
                  <a:pt x="206" y="530"/>
                </a:lnTo>
                <a:lnTo>
                  <a:pt x="209" y="536"/>
                </a:lnTo>
                <a:lnTo>
                  <a:pt x="118" y="557"/>
                </a:lnTo>
                <a:lnTo>
                  <a:pt x="118" y="555"/>
                </a:lnTo>
                <a:lnTo>
                  <a:pt x="118" y="552"/>
                </a:lnTo>
                <a:lnTo>
                  <a:pt x="118" y="549"/>
                </a:lnTo>
                <a:lnTo>
                  <a:pt x="118" y="547"/>
                </a:lnTo>
                <a:cubicBezTo>
                  <a:pt x="118" y="521"/>
                  <a:pt x="139" y="499"/>
                  <a:pt x="166" y="499"/>
                </a:cubicBezTo>
                <a:cubicBezTo>
                  <a:pt x="192" y="499"/>
                  <a:pt x="214" y="521"/>
                  <a:pt x="214" y="547"/>
                </a:cubicBezTo>
                <a:lnTo>
                  <a:pt x="214" y="549"/>
                </a:lnTo>
                <a:lnTo>
                  <a:pt x="213" y="542"/>
                </a:lnTo>
                <a:lnTo>
                  <a:pt x="214" y="546"/>
                </a:lnTo>
                <a:lnTo>
                  <a:pt x="214" y="549"/>
                </a:lnTo>
                <a:cubicBezTo>
                  <a:pt x="215" y="551"/>
                  <a:pt x="215" y="554"/>
                  <a:pt x="215" y="556"/>
                </a:cubicBezTo>
                <a:lnTo>
                  <a:pt x="215" y="557"/>
                </a:lnTo>
                <a:cubicBezTo>
                  <a:pt x="215" y="583"/>
                  <a:pt x="193" y="605"/>
                  <a:pt x="167" y="605"/>
                </a:cubicBezTo>
                <a:cubicBezTo>
                  <a:pt x="140" y="605"/>
                  <a:pt x="119" y="583"/>
                  <a:pt x="119" y="557"/>
                </a:cubicBezTo>
                <a:lnTo>
                  <a:pt x="119" y="555"/>
                </a:lnTo>
                <a:lnTo>
                  <a:pt x="119" y="550"/>
                </a:lnTo>
                <a:lnTo>
                  <a:pt x="119" y="551"/>
                </a:lnTo>
                <a:lnTo>
                  <a:pt x="118" y="543"/>
                </a:lnTo>
                <a:cubicBezTo>
                  <a:pt x="118" y="519"/>
                  <a:pt x="136" y="499"/>
                  <a:pt x="159" y="496"/>
                </a:cubicBezTo>
                <a:cubicBezTo>
                  <a:pt x="182" y="492"/>
                  <a:pt x="205" y="505"/>
                  <a:pt x="212" y="528"/>
                </a:cubicBezTo>
                <a:lnTo>
                  <a:pt x="213" y="529"/>
                </a:lnTo>
                <a:cubicBezTo>
                  <a:pt x="213" y="532"/>
                  <a:pt x="214" y="534"/>
                  <a:pt x="214" y="537"/>
                </a:cubicBezTo>
                <a:lnTo>
                  <a:pt x="215" y="540"/>
                </a:lnTo>
                <a:cubicBezTo>
                  <a:pt x="215" y="542"/>
                  <a:pt x="215" y="545"/>
                  <a:pt x="215" y="547"/>
                </a:cubicBezTo>
                <a:lnTo>
                  <a:pt x="215" y="550"/>
                </a:lnTo>
                <a:lnTo>
                  <a:pt x="215" y="552"/>
                </a:lnTo>
                <a:lnTo>
                  <a:pt x="121" y="542"/>
                </a:lnTo>
                <a:lnTo>
                  <a:pt x="122" y="538"/>
                </a:lnTo>
                <a:lnTo>
                  <a:pt x="121" y="538"/>
                </a:lnTo>
                <a:lnTo>
                  <a:pt x="169" y="591"/>
                </a:lnTo>
                <a:lnTo>
                  <a:pt x="167" y="591"/>
                </a:lnTo>
                <a:lnTo>
                  <a:pt x="215" y="536"/>
                </a:lnTo>
                <a:lnTo>
                  <a:pt x="215" y="540"/>
                </a:lnTo>
                <a:lnTo>
                  <a:pt x="214" y="531"/>
                </a:lnTo>
                <a:lnTo>
                  <a:pt x="214" y="533"/>
                </a:lnTo>
                <a:lnTo>
                  <a:pt x="120" y="548"/>
                </a:lnTo>
                <a:lnTo>
                  <a:pt x="120" y="547"/>
                </a:lnTo>
                <a:lnTo>
                  <a:pt x="120" y="544"/>
                </a:lnTo>
                <a:lnTo>
                  <a:pt x="121" y="534"/>
                </a:lnTo>
                <a:lnTo>
                  <a:pt x="121" y="531"/>
                </a:lnTo>
                <a:lnTo>
                  <a:pt x="121" y="528"/>
                </a:lnTo>
                <a:cubicBezTo>
                  <a:pt x="121" y="502"/>
                  <a:pt x="142" y="480"/>
                  <a:pt x="169" y="480"/>
                </a:cubicBezTo>
                <a:cubicBezTo>
                  <a:pt x="195" y="480"/>
                  <a:pt x="217" y="502"/>
                  <a:pt x="217" y="528"/>
                </a:cubicBezTo>
                <a:lnTo>
                  <a:pt x="217" y="530"/>
                </a:lnTo>
                <a:lnTo>
                  <a:pt x="216" y="540"/>
                </a:lnTo>
                <a:lnTo>
                  <a:pt x="216" y="540"/>
                </a:lnTo>
                <a:lnTo>
                  <a:pt x="216" y="543"/>
                </a:lnTo>
                <a:cubicBezTo>
                  <a:pt x="216" y="569"/>
                  <a:pt x="195" y="591"/>
                  <a:pt x="168" y="591"/>
                </a:cubicBezTo>
                <a:cubicBezTo>
                  <a:pt x="142" y="591"/>
                  <a:pt x="120" y="569"/>
                  <a:pt x="120" y="543"/>
                </a:cubicBezTo>
                <a:lnTo>
                  <a:pt x="120" y="542"/>
                </a:lnTo>
                <a:cubicBezTo>
                  <a:pt x="120" y="537"/>
                  <a:pt x="121" y="532"/>
                  <a:pt x="123" y="527"/>
                </a:cubicBezTo>
                <a:lnTo>
                  <a:pt x="124" y="524"/>
                </a:lnTo>
                <a:lnTo>
                  <a:pt x="122" y="535"/>
                </a:lnTo>
                <a:lnTo>
                  <a:pt x="122" y="529"/>
                </a:lnTo>
                <a:lnTo>
                  <a:pt x="170" y="581"/>
                </a:lnTo>
                <a:lnTo>
                  <a:pt x="169" y="581"/>
                </a:lnTo>
                <a:cubicBezTo>
                  <a:pt x="145" y="581"/>
                  <a:pt x="124" y="563"/>
                  <a:pt x="122" y="538"/>
                </a:cubicBezTo>
                <a:lnTo>
                  <a:pt x="121" y="533"/>
                </a:lnTo>
                <a:lnTo>
                  <a:pt x="121" y="525"/>
                </a:lnTo>
                <a:lnTo>
                  <a:pt x="123" y="541"/>
                </a:lnTo>
                <a:lnTo>
                  <a:pt x="123" y="539"/>
                </a:lnTo>
                <a:lnTo>
                  <a:pt x="216" y="524"/>
                </a:lnTo>
                <a:lnTo>
                  <a:pt x="216" y="526"/>
                </a:lnTo>
                <a:lnTo>
                  <a:pt x="216" y="528"/>
                </a:lnTo>
                <a:cubicBezTo>
                  <a:pt x="216" y="555"/>
                  <a:pt x="195" y="576"/>
                  <a:pt x="168" y="576"/>
                </a:cubicBezTo>
                <a:cubicBezTo>
                  <a:pt x="142" y="576"/>
                  <a:pt x="120" y="555"/>
                  <a:pt x="120" y="528"/>
                </a:cubicBezTo>
                <a:lnTo>
                  <a:pt x="120" y="524"/>
                </a:lnTo>
                <a:lnTo>
                  <a:pt x="120" y="524"/>
                </a:lnTo>
                <a:cubicBezTo>
                  <a:pt x="118" y="498"/>
                  <a:pt x="136" y="475"/>
                  <a:pt x="161" y="471"/>
                </a:cubicBezTo>
                <a:cubicBezTo>
                  <a:pt x="186" y="468"/>
                  <a:pt x="210" y="484"/>
                  <a:pt x="215" y="510"/>
                </a:cubicBezTo>
                <a:lnTo>
                  <a:pt x="216" y="512"/>
                </a:lnTo>
                <a:cubicBezTo>
                  <a:pt x="216" y="515"/>
                  <a:pt x="216" y="518"/>
                  <a:pt x="216" y="521"/>
                </a:cubicBezTo>
                <a:lnTo>
                  <a:pt x="216" y="524"/>
                </a:lnTo>
                <a:cubicBezTo>
                  <a:pt x="216" y="548"/>
                  <a:pt x="199" y="568"/>
                  <a:pt x="176" y="571"/>
                </a:cubicBezTo>
                <a:cubicBezTo>
                  <a:pt x="153" y="575"/>
                  <a:pt x="130" y="561"/>
                  <a:pt x="123" y="539"/>
                </a:cubicBezTo>
                <a:lnTo>
                  <a:pt x="122" y="538"/>
                </a:lnTo>
                <a:cubicBezTo>
                  <a:pt x="122" y="535"/>
                  <a:pt x="121" y="532"/>
                  <a:pt x="120" y="529"/>
                </a:cubicBezTo>
                <a:lnTo>
                  <a:pt x="120" y="526"/>
                </a:lnTo>
                <a:cubicBezTo>
                  <a:pt x="119" y="522"/>
                  <a:pt x="119" y="518"/>
                  <a:pt x="120" y="514"/>
                </a:cubicBezTo>
                <a:lnTo>
                  <a:pt x="120" y="509"/>
                </a:lnTo>
                <a:lnTo>
                  <a:pt x="121" y="504"/>
                </a:lnTo>
                <a:lnTo>
                  <a:pt x="216" y="517"/>
                </a:lnTo>
                <a:lnTo>
                  <a:pt x="215" y="520"/>
                </a:lnTo>
                <a:lnTo>
                  <a:pt x="216" y="512"/>
                </a:lnTo>
                <a:lnTo>
                  <a:pt x="216" y="514"/>
                </a:lnTo>
                <a:cubicBezTo>
                  <a:pt x="216" y="541"/>
                  <a:pt x="194" y="562"/>
                  <a:pt x="168" y="562"/>
                </a:cubicBezTo>
                <a:cubicBezTo>
                  <a:pt x="141" y="562"/>
                  <a:pt x="120" y="541"/>
                  <a:pt x="120" y="514"/>
                </a:cubicBezTo>
                <a:lnTo>
                  <a:pt x="120" y="512"/>
                </a:lnTo>
                <a:lnTo>
                  <a:pt x="120" y="509"/>
                </a:lnTo>
                <a:cubicBezTo>
                  <a:pt x="120" y="483"/>
                  <a:pt x="141" y="461"/>
                  <a:pt x="168" y="461"/>
                </a:cubicBezTo>
                <a:lnTo>
                  <a:pt x="168" y="461"/>
                </a:lnTo>
                <a:lnTo>
                  <a:pt x="121" y="505"/>
                </a:lnTo>
                <a:lnTo>
                  <a:pt x="121" y="500"/>
                </a:lnTo>
                <a:lnTo>
                  <a:pt x="121" y="500"/>
                </a:lnTo>
                <a:cubicBezTo>
                  <a:pt x="121" y="473"/>
                  <a:pt x="142" y="452"/>
                  <a:pt x="169" y="452"/>
                </a:cubicBezTo>
                <a:cubicBezTo>
                  <a:pt x="195" y="452"/>
                  <a:pt x="217" y="473"/>
                  <a:pt x="217" y="500"/>
                </a:cubicBezTo>
                <a:lnTo>
                  <a:pt x="217" y="501"/>
                </a:lnTo>
                <a:lnTo>
                  <a:pt x="217" y="505"/>
                </a:lnTo>
                <a:cubicBezTo>
                  <a:pt x="217" y="508"/>
                  <a:pt x="217" y="510"/>
                  <a:pt x="216" y="513"/>
                </a:cubicBezTo>
                <a:lnTo>
                  <a:pt x="216" y="516"/>
                </a:lnTo>
                <a:lnTo>
                  <a:pt x="216" y="508"/>
                </a:lnTo>
                <a:lnTo>
                  <a:pt x="216" y="509"/>
                </a:lnTo>
                <a:cubicBezTo>
                  <a:pt x="216" y="535"/>
                  <a:pt x="197" y="556"/>
                  <a:pt x="171" y="557"/>
                </a:cubicBezTo>
                <a:cubicBezTo>
                  <a:pt x="146" y="559"/>
                  <a:pt x="124" y="541"/>
                  <a:pt x="121" y="515"/>
                </a:cubicBezTo>
                <a:lnTo>
                  <a:pt x="120" y="511"/>
                </a:lnTo>
                <a:lnTo>
                  <a:pt x="120" y="504"/>
                </a:lnTo>
                <a:cubicBezTo>
                  <a:pt x="118" y="491"/>
                  <a:pt x="123" y="478"/>
                  <a:pt x="132" y="468"/>
                </a:cubicBezTo>
                <a:cubicBezTo>
                  <a:pt x="141" y="458"/>
                  <a:pt x="154" y="452"/>
                  <a:pt x="167" y="452"/>
                </a:cubicBezTo>
                <a:lnTo>
                  <a:pt x="169" y="452"/>
                </a:lnTo>
                <a:lnTo>
                  <a:pt x="169" y="452"/>
                </a:lnTo>
                <a:cubicBezTo>
                  <a:pt x="196" y="452"/>
                  <a:pt x="217" y="473"/>
                  <a:pt x="217" y="500"/>
                </a:cubicBezTo>
                <a:cubicBezTo>
                  <a:pt x="217" y="526"/>
                  <a:pt x="196" y="548"/>
                  <a:pt x="169" y="548"/>
                </a:cubicBezTo>
                <a:lnTo>
                  <a:pt x="169" y="548"/>
                </a:lnTo>
                <a:cubicBezTo>
                  <a:pt x="142" y="548"/>
                  <a:pt x="121" y="526"/>
                  <a:pt x="121" y="500"/>
                </a:cubicBezTo>
                <a:lnTo>
                  <a:pt x="121" y="495"/>
                </a:lnTo>
                <a:lnTo>
                  <a:pt x="121" y="490"/>
                </a:lnTo>
                <a:cubicBezTo>
                  <a:pt x="121" y="466"/>
                  <a:pt x="139" y="446"/>
                  <a:pt x="163" y="443"/>
                </a:cubicBezTo>
                <a:cubicBezTo>
                  <a:pt x="187" y="440"/>
                  <a:pt x="210" y="455"/>
                  <a:pt x="216" y="479"/>
                </a:cubicBezTo>
                <a:lnTo>
                  <a:pt x="216" y="481"/>
                </a:lnTo>
                <a:lnTo>
                  <a:pt x="217" y="488"/>
                </a:lnTo>
                <a:lnTo>
                  <a:pt x="170" y="447"/>
                </a:lnTo>
                <a:lnTo>
                  <a:pt x="170" y="447"/>
                </a:lnTo>
                <a:cubicBezTo>
                  <a:pt x="197" y="447"/>
                  <a:pt x="218" y="469"/>
                  <a:pt x="218" y="495"/>
                </a:cubicBezTo>
                <a:cubicBezTo>
                  <a:pt x="218" y="522"/>
                  <a:pt x="197" y="543"/>
                  <a:pt x="170" y="543"/>
                </a:cubicBezTo>
                <a:lnTo>
                  <a:pt x="169" y="543"/>
                </a:lnTo>
                <a:cubicBezTo>
                  <a:pt x="155" y="543"/>
                  <a:pt x="141" y="537"/>
                  <a:pt x="132" y="525"/>
                </a:cubicBezTo>
                <a:cubicBezTo>
                  <a:pt x="123" y="513"/>
                  <a:pt x="119" y="498"/>
                  <a:pt x="123" y="484"/>
                </a:cubicBezTo>
                <a:lnTo>
                  <a:pt x="124" y="480"/>
                </a:lnTo>
                <a:lnTo>
                  <a:pt x="124" y="477"/>
                </a:lnTo>
                <a:lnTo>
                  <a:pt x="124" y="490"/>
                </a:lnTo>
                <a:lnTo>
                  <a:pt x="123" y="484"/>
                </a:lnTo>
                <a:lnTo>
                  <a:pt x="125" y="493"/>
                </a:lnTo>
                <a:lnTo>
                  <a:pt x="124" y="490"/>
                </a:lnTo>
                <a:lnTo>
                  <a:pt x="218" y="471"/>
                </a:lnTo>
                <a:lnTo>
                  <a:pt x="218" y="475"/>
                </a:lnTo>
                <a:lnTo>
                  <a:pt x="219" y="477"/>
                </a:lnTo>
                <a:lnTo>
                  <a:pt x="219" y="483"/>
                </a:lnTo>
                <a:cubicBezTo>
                  <a:pt x="220" y="485"/>
                  <a:pt x="220" y="487"/>
                  <a:pt x="220" y="489"/>
                </a:cubicBezTo>
                <a:lnTo>
                  <a:pt x="220" y="490"/>
                </a:lnTo>
                <a:cubicBezTo>
                  <a:pt x="220" y="517"/>
                  <a:pt x="198" y="538"/>
                  <a:pt x="172" y="538"/>
                </a:cubicBezTo>
                <a:cubicBezTo>
                  <a:pt x="145" y="538"/>
                  <a:pt x="124" y="517"/>
                  <a:pt x="124" y="490"/>
                </a:cubicBezTo>
                <a:lnTo>
                  <a:pt x="124" y="488"/>
                </a:lnTo>
                <a:lnTo>
                  <a:pt x="124" y="489"/>
                </a:lnTo>
                <a:lnTo>
                  <a:pt x="123" y="484"/>
                </a:lnTo>
                <a:lnTo>
                  <a:pt x="123" y="476"/>
                </a:lnTo>
                <a:cubicBezTo>
                  <a:pt x="123" y="450"/>
                  <a:pt x="144" y="428"/>
                  <a:pt x="171" y="428"/>
                </a:cubicBezTo>
                <a:cubicBezTo>
                  <a:pt x="197" y="428"/>
                  <a:pt x="219" y="450"/>
                  <a:pt x="219" y="476"/>
                </a:cubicBezTo>
                <a:lnTo>
                  <a:pt x="219" y="478"/>
                </a:lnTo>
                <a:lnTo>
                  <a:pt x="218" y="470"/>
                </a:lnTo>
                <a:lnTo>
                  <a:pt x="219" y="473"/>
                </a:lnTo>
                <a:lnTo>
                  <a:pt x="187" y="435"/>
                </a:lnTo>
                <a:lnTo>
                  <a:pt x="190" y="436"/>
                </a:lnTo>
                <a:lnTo>
                  <a:pt x="161" y="436"/>
                </a:lnTo>
                <a:lnTo>
                  <a:pt x="165" y="435"/>
                </a:lnTo>
                <a:lnTo>
                  <a:pt x="130" y="481"/>
                </a:lnTo>
                <a:lnTo>
                  <a:pt x="130" y="476"/>
                </a:lnTo>
                <a:lnTo>
                  <a:pt x="130" y="476"/>
                </a:lnTo>
                <a:cubicBezTo>
                  <a:pt x="129" y="471"/>
                  <a:pt x="130" y="466"/>
                  <a:pt x="131" y="461"/>
                </a:cubicBezTo>
                <a:lnTo>
                  <a:pt x="132" y="457"/>
                </a:lnTo>
                <a:cubicBezTo>
                  <a:pt x="136" y="435"/>
                  <a:pt x="156" y="419"/>
                  <a:pt x="178" y="419"/>
                </a:cubicBezTo>
                <a:cubicBezTo>
                  <a:pt x="200" y="419"/>
                  <a:pt x="220" y="434"/>
                  <a:pt x="225" y="455"/>
                </a:cubicBezTo>
                <a:lnTo>
                  <a:pt x="226" y="457"/>
                </a:lnTo>
                <a:lnTo>
                  <a:pt x="227" y="462"/>
                </a:lnTo>
                <a:lnTo>
                  <a:pt x="132" y="462"/>
                </a:lnTo>
                <a:lnTo>
                  <a:pt x="133" y="457"/>
                </a:lnTo>
                <a:lnTo>
                  <a:pt x="133" y="457"/>
                </a:lnTo>
                <a:cubicBezTo>
                  <a:pt x="136" y="431"/>
                  <a:pt x="158" y="413"/>
                  <a:pt x="184" y="414"/>
                </a:cubicBezTo>
                <a:cubicBezTo>
                  <a:pt x="209" y="415"/>
                  <a:pt x="229" y="436"/>
                  <a:pt x="229" y="462"/>
                </a:cubicBezTo>
                <a:lnTo>
                  <a:pt x="229" y="465"/>
                </a:lnTo>
                <a:lnTo>
                  <a:pt x="229" y="467"/>
                </a:lnTo>
                <a:lnTo>
                  <a:pt x="134" y="458"/>
                </a:lnTo>
                <a:lnTo>
                  <a:pt x="134" y="455"/>
                </a:lnTo>
                <a:lnTo>
                  <a:pt x="134" y="455"/>
                </a:lnTo>
                <a:lnTo>
                  <a:pt x="135" y="450"/>
                </a:lnTo>
                <a:lnTo>
                  <a:pt x="134" y="452"/>
                </a:lnTo>
                <a:cubicBezTo>
                  <a:pt x="134" y="430"/>
                  <a:pt x="150" y="411"/>
                  <a:pt x="171" y="406"/>
                </a:cubicBezTo>
                <a:cubicBezTo>
                  <a:pt x="193" y="401"/>
                  <a:pt x="215" y="411"/>
                  <a:pt x="225" y="431"/>
                </a:cubicBezTo>
                <a:lnTo>
                  <a:pt x="226" y="432"/>
                </a:lnTo>
                <a:cubicBezTo>
                  <a:pt x="229" y="439"/>
                  <a:pt x="231" y="446"/>
                  <a:pt x="231" y="453"/>
                </a:cubicBezTo>
                <a:lnTo>
                  <a:pt x="231" y="457"/>
                </a:lnTo>
                <a:lnTo>
                  <a:pt x="231" y="459"/>
                </a:lnTo>
                <a:lnTo>
                  <a:pt x="231" y="458"/>
                </a:lnTo>
                <a:cubicBezTo>
                  <a:pt x="232" y="461"/>
                  <a:pt x="232" y="463"/>
                  <a:pt x="232" y="466"/>
                </a:cubicBezTo>
                <a:lnTo>
                  <a:pt x="232" y="467"/>
                </a:lnTo>
                <a:lnTo>
                  <a:pt x="137" y="458"/>
                </a:lnTo>
                <a:lnTo>
                  <a:pt x="137" y="455"/>
                </a:lnTo>
                <a:lnTo>
                  <a:pt x="136" y="464"/>
                </a:lnTo>
                <a:lnTo>
                  <a:pt x="136" y="460"/>
                </a:lnTo>
                <a:lnTo>
                  <a:pt x="136" y="455"/>
                </a:lnTo>
                <a:lnTo>
                  <a:pt x="136" y="452"/>
                </a:lnTo>
                <a:cubicBezTo>
                  <a:pt x="136" y="450"/>
                  <a:pt x="137" y="447"/>
                  <a:pt x="137" y="444"/>
                </a:cubicBezTo>
                <a:lnTo>
                  <a:pt x="138" y="438"/>
                </a:lnTo>
                <a:lnTo>
                  <a:pt x="138" y="437"/>
                </a:lnTo>
                <a:cubicBezTo>
                  <a:pt x="141" y="412"/>
                  <a:pt x="164" y="393"/>
                  <a:pt x="189" y="395"/>
                </a:cubicBezTo>
                <a:cubicBezTo>
                  <a:pt x="214" y="397"/>
                  <a:pt x="234" y="418"/>
                  <a:pt x="234" y="443"/>
                </a:cubicBezTo>
                <a:lnTo>
                  <a:pt x="234" y="444"/>
                </a:lnTo>
                <a:lnTo>
                  <a:pt x="234" y="447"/>
                </a:lnTo>
                <a:cubicBezTo>
                  <a:pt x="234" y="450"/>
                  <a:pt x="234" y="452"/>
                  <a:pt x="233" y="454"/>
                </a:cubicBezTo>
                <a:lnTo>
                  <a:pt x="233" y="458"/>
                </a:lnTo>
                <a:lnTo>
                  <a:pt x="233" y="451"/>
                </a:lnTo>
                <a:lnTo>
                  <a:pt x="233" y="452"/>
                </a:lnTo>
                <a:cubicBezTo>
                  <a:pt x="233" y="479"/>
                  <a:pt x="212" y="500"/>
                  <a:pt x="185" y="500"/>
                </a:cubicBezTo>
                <a:cubicBezTo>
                  <a:pt x="159" y="500"/>
                  <a:pt x="137" y="479"/>
                  <a:pt x="137" y="452"/>
                </a:cubicBezTo>
                <a:lnTo>
                  <a:pt x="137" y="450"/>
                </a:lnTo>
                <a:cubicBezTo>
                  <a:pt x="137" y="447"/>
                  <a:pt x="138" y="444"/>
                  <a:pt x="138" y="441"/>
                </a:cubicBezTo>
                <a:lnTo>
                  <a:pt x="139" y="439"/>
                </a:lnTo>
                <a:cubicBezTo>
                  <a:pt x="144" y="414"/>
                  <a:pt x="166" y="398"/>
                  <a:pt x="191" y="400"/>
                </a:cubicBezTo>
                <a:cubicBezTo>
                  <a:pt x="215" y="403"/>
                  <a:pt x="234" y="423"/>
                  <a:pt x="234" y="448"/>
                </a:cubicBezTo>
                <a:lnTo>
                  <a:pt x="234" y="450"/>
                </a:lnTo>
                <a:cubicBezTo>
                  <a:pt x="234" y="453"/>
                  <a:pt x="234" y="456"/>
                  <a:pt x="233" y="459"/>
                </a:cubicBezTo>
                <a:lnTo>
                  <a:pt x="233" y="462"/>
                </a:lnTo>
                <a:lnTo>
                  <a:pt x="185" y="404"/>
                </a:lnTo>
                <a:lnTo>
                  <a:pt x="186" y="404"/>
                </a:lnTo>
                <a:lnTo>
                  <a:pt x="138" y="452"/>
                </a:lnTo>
                <a:lnTo>
                  <a:pt x="138" y="450"/>
                </a:lnTo>
                <a:lnTo>
                  <a:pt x="138" y="448"/>
                </a:lnTo>
                <a:cubicBezTo>
                  <a:pt x="138" y="421"/>
                  <a:pt x="159" y="400"/>
                  <a:pt x="186" y="400"/>
                </a:cubicBezTo>
                <a:lnTo>
                  <a:pt x="187" y="400"/>
                </a:lnTo>
                <a:cubicBezTo>
                  <a:pt x="213" y="400"/>
                  <a:pt x="235" y="421"/>
                  <a:pt x="235" y="448"/>
                </a:cubicBezTo>
                <a:lnTo>
                  <a:pt x="235" y="451"/>
                </a:lnTo>
                <a:lnTo>
                  <a:pt x="235" y="452"/>
                </a:lnTo>
                <a:cubicBezTo>
                  <a:pt x="235" y="479"/>
                  <a:pt x="213" y="500"/>
                  <a:pt x="187" y="500"/>
                </a:cubicBezTo>
                <a:cubicBezTo>
                  <a:pt x="160" y="500"/>
                  <a:pt x="139" y="479"/>
                  <a:pt x="139" y="452"/>
                </a:cubicBezTo>
                <a:lnTo>
                  <a:pt x="139" y="448"/>
                </a:lnTo>
                <a:lnTo>
                  <a:pt x="139" y="443"/>
                </a:lnTo>
                <a:cubicBezTo>
                  <a:pt x="139" y="416"/>
                  <a:pt x="160" y="395"/>
                  <a:pt x="187" y="395"/>
                </a:cubicBezTo>
                <a:lnTo>
                  <a:pt x="188" y="395"/>
                </a:lnTo>
                <a:lnTo>
                  <a:pt x="188" y="395"/>
                </a:lnTo>
                <a:lnTo>
                  <a:pt x="164" y="484"/>
                </a:lnTo>
                <a:lnTo>
                  <a:pt x="161" y="483"/>
                </a:lnTo>
                <a:cubicBezTo>
                  <a:pt x="158" y="481"/>
                  <a:pt x="155" y="478"/>
                  <a:pt x="152" y="475"/>
                </a:cubicBezTo>
                <a:lnTo>
                  <a:pt x="149" y="472"/>
                </a:lnTo>
                <a:cubicBezTo>
                  <a:pt x="140" y="463"/>
                  <a:pt x="135" y="451"/>
                  <a:pt x="135" y="438"/>
                </a:cubicBezTo>
                <a:lnTo>
                  <a:pt x="135" y="433"/>
                </a:lnTo>
                <a:cubicBezTo>
                  <a:pt x="135" y="427"/>
                  <a:pt x="136" y="422"/>
                  <a:pt x="138" y="416"/>
                </a:cubicBezTo>
                <a:lnTo>
                  <a:pt x="140" y="412"/>
                </a:lnTo>
                <a:cubicBezTo>
                  <a:pt x="148" y="389"/>
                  <a:pt x="172" y="377"/>
                  <a:pt x="196" y="382"/>
                </a:cubicBezTo>
                <a:cubicBezTo>
                  <a:pt x="220" y="388"/>
                  <a:pt x="235" y="411"/>
                  <a:pt x="232" y="435"/>
                </a:cubicBezTo>
                <a:lnTo>
                  <a:pt x="232" y="439"/>
                </a:lnTo>
                <a:lnTo>
                  <a:pt x="232" y="438"/>
                </a:lnTo>
                <a:lnTo>
                  <a:pt x="231" y="432"/>
                </a:lnTo>
                <a:lnTo>
                  <a:pt x="232" y="435"/>
                </a:lnTo>
                <a:lnTo>
                  <a:pt x="218" y="408"/>
                </a:lnTo>
                <a:lnTo>
                  <a:pt x="219" y="409"/>
                </a:lnTo>
                <a:lnTo>
                  <a:pt x="139" y="431"/>
                </a:lnTo>
                <a:lnTo>
                  <a:pt x="139" y="429"/>
                </a:lnTo>
                <a:lnTo>
                  <a:pt x="138" y="441"/>
                </a:lnTo>
                <a:lnTo>
                  <a:pt x="138" y="437"/>
                </a:lnTo>
                <a:lnTo>
                  <a:pt x="138" y="434"/>
                </a:lnTo>
                <a:lnTo>
                  <a:pt x="138" y="433"/>
                </a:lnTo>
                <a:cubicBezTo>
                  <a:pt x="138" y="407"/>
                  <a:pt x="159" y="385"/>
                  <a:pt x="186" y="385"/>
                </a:cubicBezTo>
                <a:cubicBezTo>
                  <a:pt x="212" y="385"/>
                  <a:pt x="234" y="407"/>
                  <a:pt x="234" y="433"/>
                </a:cubicBezTo>
                <a:lnTo>
                  <a:pt x="234" y="437"/>
                </a:lnTo>
                <a:lnTo>
                  <a:pt x="234" y="440"/>
                </a:lnTo>
                <a:lnTo>
                  <a:pt x="234" y="449"/>
                </a:lnTo>
                <a:lnTo>
                  <a:pt x="234" y="452"/>
                </a:lnTo>
                <a:cubicBezTo>
                  <a:pt x="234" y="479"/>
                  <a:pt x="213" y="500"/>
                  <a:pt x="186" y="500"/>
                </a:cubicBezTo>
                <a:cubicBezTo>
                  <a:pt x="160" y="500"/>
                  <a:pt x="138" y="479"/>
                  <a:pt x="138" y="452"/>
                </a:cubicBezTo>
                <a:lnTo>
                  <a:pt x="138" y="450"/>
                </a:lnTo>
                <a:cubicBezTo>
                  <a:pt x="138" y="448"/>
                  <a:pt x="139" y="445"/>
                  <a:pt x="139" y="442"/>
                </a:cubicBezTo>
                <a:lnTo>
                  <a:pt x="140" y="436"/>
                </a:lnTo>
                <a:lnTo>
                  <a:pt x="140" y="431"/>
                </a:lnTo>
                <a:lnTo>
                  <a:pt x="140" y="439"/>
                </a:lnTo>
                <a:lnTo>
                  <a:pt x="139" y="431"/>
                </a:lnTo>
                <a:lnTo>
                  <a:pt x="139" y="428"/>
                </a:lnTo>
                <a:cubicBezTo>
                  <a:pt x="134" y="405"/>
                  <a:pt x="148" y="381"/>
                  <a:pt x="171" y="374"/>
                </a:cubicBezTo>
                <a:cubicBezTo>
                  <a:pt x="193" y="366"/>
                  <a:pt x="218" y="377"/>
                  <a:pt x="229" y="398"/>
                </a:cubicBezTo>
                <a:lnTo>
                  <a:pt x="229" y="399"/>
                </a:lnTo>
                <a:cubicBezTo>
                  <a:pt x="232" y="404"/>
                  <a:pt x="233" y="409"/>
                  <a:pt x="234" y="414"/>
                </a:cubicBezTo>
                <a:lnTo>
                  <a:pt x="234" y="417"/>
                </a:lnTo>
                <a:cubicBezTo>
                  <a:pt x="235" y="419"/>
                  <a:pt x="235" y="422"/>
                  <a:pt x="235" y="424"/>
                </a:cubicBezTo>
                <a:lnTo>
                  <a:pt x="235" y="427"/>
                </a:lnTo>
                <a:lnTo>
                  <a:pt x="235" y="429"/>
                </a:lnTo>
                <a:lnTo>
                  <a:pt x="139" y="424"/>
                </a:lnTo>
                <a:lnTo>
                  <a:pt x="140" y="419"/>
                </a:lnTo>
                <a:lnTo>
                  <a:pt x="139" y="419"/>
                </a:lnTo>
                <a:lnTo>
                  <a:pt x="139" y="416"/>
                </a:lnTo>
                <a:lnTo>
                  <a:pt x="139" y="414"/>
                </a:lnTo>
                <a:cubicBezTo>
                  <a:pt x="139" y="390"/>
                  <a:pt x="158" y="370"/>
                  <a:pt x="182" y="367"/>
                </a:cubicBezTo>
                <a:cubicBezTo>
                  <a:pt x="206" y="364"/>
                  <a:pt x="228" y="379"/>
                  <a:pt x="234" y="403"/>
                </a:cubicBezTo>
                <a:lnTo>
                  <a:pt x="235" y="405"/>
                </a:lnTo>
                <a:cubicBezTo>
                  <a:pt x="235" y="409"/>
                  <a:pt x="236" y="413"/>
                  <a:pt x="236" y="416"/>
                </a:cubicBezTo>
                <a:lnTo>
                  <a:pt x="236" y="419"/>
                </a:lnTo>
                <a:lnTo>
                  <a:pt x="236" y="423"/>
                </a:lnTo>
                <a:cubicBezTo>
                  <a:pt x="236" y="430"/>
                  <a:pt x="234" y="438"/>
                  <a:pt x="231" y="444"/>
                </a:cubicBezTo>
                <a:lnTo>
                  <a:pt x="230" y="445"/>
                </a:lnTo>
                <a:cubicBezTo>
                  <a:pt x="220" y="465"/>
                  <a:pt x="198" y="476"/>
                  <a:pt x="176" y="471"/>
                </a:cubicBezTo>
                <a:cubicBezTo>
                  <a:pt x="155" y="466"/>
                  <a:pt x="139" y="446"/>
                  <a:pt x="139" y="424"/>
                </a:cubicBezTo>
                <a:lnTo>
                  <a:pt x="139" y="421"/>
                </a:lnTo>
                <a:lnTo>
                  <a:pt x="139" y="417"/>
                </a:lnTo>
                <a:lnTo>
                  <a:pt x="139" y="412"/>
                </a:lnTo>
                <a:cubicBezTo>
                  <a:pt x="139" y="409"/>
                  <a:pt x="140" y="406"/>
                  <a:pt x="140" y="403"/>
                </a:cubicBezTo>
                <a:lnTo>
                  <a:pt x="141" y="401"/>
                </a:lnTo>
                <a:cubicBezTo>
                  <a:pt x="145" y="380"/>
                  <a:pt x="161" y="365"/>
                  <a:pt x="182" y="362"/>
                </a:cubicBezTo>
                <a:cubicBezTo>
                  <a:pt x="202" y="360"/>
                  <a:pt x="222" y="370"/>
                  <a:pt x="231" y="389"/>
                </a:cubicBezTo>
                <a:lnTo>
                  <a:pt x="231" y="390"/>
                </a:lnTo>
                <a:cubicBezTo>
                  <a:pt x="234" y="394"/>
                  <a:pt x="235" y="399"/>
                  <a:pt x="236" y="404"/>
                </a:cubicBezTo>
                <a:lnTo>
                  <a:pt x="236" y="408"/>
                </a:lnTo>
                <a:cubicBezTo>
                  <a:pt x="237" y="410"/>
                  <a:pt x="237" y="412"/>
                  <a:pt x="237" y="414"/>
                </a:cubicBezTo>
                <a:lnTo>
                  <a:pt x="237" y="418"/>
                </a:lnTo>
                <a:cubicBezTo>
                  <a:pt x="237" y="423"/>
                  <a:pt x="236" y="428"/>
                  <a:pt x="235" y="433"/>
                </a:cubicBezTo>
                <a:lnTo>
                  <a:pt x="234" y="435"/>
                </a:lnTo>
                <a:cubicBezTo>
                  <a:pt x="227" y="456"/>
                  <a:pt x="206" y="470"/>
                  <a:pt x="183" y="467"/>
                </a:cubicBezTo>
                <a:cubicBezTo>
                  <a:pt x="161" y="465"/>
                  <a:pt x="143" y="447"/>
                  <a:pt x="141" y="424"/>
                </a:cubicBezTo>
                <a:lnTo>
                  <a:pt x="140" y="419"/>
                </a:lnTo>
                <a:lnTo>
                  <a:pt x="140" y="411"/>
                </a:lnTo>
                <a:lnTo>
                  <a:pt x="140" y="410"/>
                </a:lnTo>
                <a:cubicBezTo>
                  <a:pt x="140" y="383"/>
                  <a:pt x="161" y="362"/>
                  <a:pt x="188" y="362"/>
                </a:cubicBezTo>
                <a:cubicBezTo>
                  <a:pt x="214" y="362"/>
                  <a:pt x="236" y="383"/>
                  <a:pt x="236" y="410"/>
                </a:cubicBezTo>
                <a:lnTo>
                  <a:pt x="236" y="411"/>
                </a:lnTo>
                <a:lnTo>
                  <a:pt x="236" y="415"/>
                </a:lnTo>
                <a:lnTo>
                  <a:pt x="236" y="418"/>
                </a:lnTo>
                <a:lnTo>
                  <a:pt x="236" y="419"/>
                </a:lnTo>
                <a:cubicBezTo>
                  <a:pt x="236" y="446"/>
                  <a:pt x="214" y="467"/>
                  <a:pt x="188" y="467"/>
                </a:cubicBezTo>
                <a:cubicBezTo>
                  <a:pt x="161" y="467"/>
                  <a:pt x="140" y="446"/>
                  <a:pt x="140" y="419"/>
                </a:cubicBezTo>
                <a:lnTo>
                  <a:pt x="140" y="417"/>
                </a:lnTo>
                <a:lnTo>
                  <a:pt x="140" y="413"/>
                </a:lnTo>
                <a:lnTo>
                  <a:pt x="141" y="402"/>
                </a:lnTo>
                <a:lnTo>
                  <a:pt x="140" y="399"/>
                </a:lnTo>
                <a:lnTo>
                  <a:pt x="140" y="395"/>
                </a:lnTo>
                <a:cubicBezTo>
                  <a:pt x="140" y="369"/>
                  <a:pt x="162" y="347"/>
                  <a:pt x="188" y="347"/>
                </a:cubicBezTo>
                <a:cubicBezTo>
                  <a:pt x="215" y="347"/>
                  <a:pt x="236" y="369"/>
                  <a:pt x="236" y="395"/>
                </a:cubicBezTo>
                <a:lnTo>
                  <a:pt x="236" y="397"/>
                </a:lnTo>
                <a:lnTo>
                  <a:pt x="236" y="400"/>
                </a:lnTo>
                <a:cubicBezTo>
                  <a:pt x="236" y="427"/>
                  <a:pt x="215" y="448"/>
                  <a:pt x="188" y="448"/>
                </a:cubicBezTo>
                <a:lnTo>
                  <a:pt x="188" y="448"/>
                </a:lnTo>
                <a:lnTo>
                  <a:pt x="187" y="448"/>
                </a:lnTo>
                <a:lnTo>
                  <a:pt x="234" y="391"/>
                </a:lnTo>
                <a:lnTo>
                  <a:pt x="235" y="394"/>
                </a:lnTo>
                <a:lnTo>
                  <a:pt x="230" y="382"/>
                </a:lnTo>
                <a:lnTo>
                  <a:pt x="231" y="384"/>
                </a:lnTo>
                <a:lnTo>
                  <a:pt x="140" y="405"/>
                </a:lnTo>
                <a:lnTo>
                  <a:pt x="140" y="401"/>
                </a:lnTo>
                <a:lnTo>
                  <a:pt x="140" y="400"/>
                </a:lnTo>
                <a:lnTo>
                  <a:pt x="140" y="386"/>
                </a:lnTo>
                <a:lnTo>
                  <a:pt x="140" y="380"/>
                </a:lnTo>
                <a:lnTo>
                  <a:pt x="140" y="376"/>
                </a:lnTo>
                <a:cubicBezTo>
                  <a:pt x="140" y="350"/>
                  <a:pt x="161" y="328"/>
                  <a:pt x="188" y="328"/>
                </a:cubicBezTo>
                <a:cubicBezTo>
                  <a:pt x="214" y="328"/>
                  <a:pt x="236" y="350"/>
                  <a:pt x="236" y="376"/>
                </a:cubicBezTo>
                <a:lnTo>
                  <a:pt x="236" y="378"/>
                </a:lnTo>
                <a:lnTo>
                  <a:pt x="236" y="381"/>
                </a:lnTo>
                <a:lnTo>
                  <a:pt x="234" y="366"/>
                </a:lnTo>
                <a:lnTo>
                  <a:pt x="235" y="371"/>
                </a:lnTo>
                <a:cubicBezTo>
                  <a:pt x="237" y="377"/>
                  <a:pt x="238" y="384"/>
                  <a:pt x="237" y="391"/>
                </a:cubicBezTo>
                <a:lnTo>
                  <a:pt x="237" y="396"/>
                </a:lnTo>
                <a:lnTo>
                  <a:pt x="189" y="343"/>
                </a:lnTo>
                <a:lnTo>
                  <a:pt x="190" y="343"/>
                </a:lnTo>
                <a:cubicBezTo>
                  <a:pt x="216" y="343"/>
                  <a:pt x="238" y="364"/>
                  <a:pt x="238" y="391"/>
                </a:cubicBezTo>
                <a:cubicBezTo>
                  <a:pt x="238" y="417"/>
                  <a:pt x="216" y="439"/>
                  <a:pt x="190" y="439"/>
                </a:cubicBezTo>
                <a:lnTo>
                  <a:pt x="189" y="439"/>
                </a:lnTo>
                <a:cubicBezTo>
                  <a:pt x="163" y="439"/>
                  <a:pt x="141" y="417"/>
                  <a:pt x="141" y="391"/>
                </a:cubicBezTo>
                <a:lnTo>
                  <a:pt x="141" y="384"/>
                </a:lnTo>
                <a:lnTo>
                  <a:pt x="142" y="373"/>
                </a:lnTo>
                <a:cubicBezTo>
                  <a:pt x="144" y="348"/>
                  <a:pt x="165" y="328"/>
                  <a:pt x="190" y="328"/>
                </a:cubicBezTo>
                <a:lnTo>
                  <a:pt x="190" y="328"/>
                </a:lnTo>
                <a:lnTo>
                  <a:pt x="191" y="328"/>
                </a:lnTo>
                <a:lnTo>
                  <a:pt x="143" y="376"/>
                </a:lnTo>
                <a:lnTo>
                  <a:pt x="143" y="374"/>
                </a:lnTo>
                <a:lnTo>
                  <a:pt x="143" y="372"/>
                </a:lnTo>
                <a:cubicBezTo>
                  <a:pt x="143" y="347"/>
                  <a:pt x="162" y="327"/>
                  <a:pt x="186" y="324"/>
                </a:cubicBezTo>
                <a:cubicBezTo>
                  <a:pt x="211" y="322"/>
                  <a:pt x="233" y="338"/>
                  <a:pt x="238" y="363"/>
                </a:cubicBezTo>
                <a:lnTo>
                  <a:pt x="239" y="365"/>
                </a:lnTo>
                <a:cubicBezTo>
                  <a:pt x="239" y="368"/>
                  <a:pt x="239" y="371"/>
                  <a:pt x="239" y="374"/>
                </a:cubicBezTo>
                <a:lnTo>
                  <a:pt x="239" y="376"/>
                </a:lnTo>
                <a:lnTo>
                  <a:pt x="145" y="365"/>
                </a:lnTo>
                <a:lnTo>
                  <a:pt x="145" y="363"/>
                </a:lnTo>
                <a:lnTo>
                  <a:pt x="145" y="363"/>
                </a:lnTo>
                <a:lnTo>
                  <a:pt x="192" y="420"/>
                </a:lnTo>
                <a:lnTo>
                  <a:pt x="192" y="420"/>
                </a:lnTo>
                <a:cubicBezTo>
                  <a:pt x="179" y="420"/>
                  <a:pt x="166" y="414"/>
                  <a:pt x="157" y="405"/>
                </a:cubicBezTo>
                <a:cubicBezTo>
                  <a:pt x="148" y="395"/>
                  <a:pt x="143" y="382"/>
                  <a:pt x="144" y="369"/>
                </a:cubicBezTo>
                <a:lnTo>
                  <a:pt x="145" y="361"/>
                </a:lnTo>
                <a:lnTo>
                  <a:pt x="145" y="355"/>
                </a:lnTo>
                <a:lnTo>
                  <a:pt x="145" y="357"/>
                </a:lnTo>
                <a:cubicBezTo>
                  <a:pt x="145" y="331"/>
                  <a:pt x="166" y="309"/>
                  <a:pt x="193" y="309"/>
                </a:cubicBezTo>
                <a:cubicBezTo>
                  <a:pt x="219" y="309"/>
                  <a:pt x="241" y="331"/>
                  <a:pt x="241" y="357"/>
                </a:cubicBezTo>
                <a:lnTo>
                  <a:pt x="241" y="358"/>
                </a:lnTo>
                <a:lnTo>
                  <a:pt x="241" y="362"/>
                </a:lnTo>
                <a:lnTo>
                  <a:pt x="240" y="372"/>
                </a:lnTo>
                <a:lnTo>
                  <a:pt x="240" y="362"/>
                </a:lnTo>
                <a:lnTo>
                  <a:pt x="241" y="366"/>
                </a:lnTo>
                <a:lnTo>
                  <a:pt x="155" y="343"/>
                </a:lnTo>
                <a:lnTo>
                  <a:pt x="158" y="339"/>
                </a:lnTo>
                <a:lnTo>
                  <a:pt x="154" y="345"/>
                </a:lnTo>
                <a:lnTo>
                  <a:pt x="157" y="339"/>
                </a:lnTo>
                <a:lnTo>
                  <a:pt x="151" y="362"/>
                </a:lnTo>
                <a:lnTo>
                  <a:pt x="151" y="359"/>
                </a:lnTo>
                <a:lnTo>
                  <a:pt x="152" y="371"/>
                </a:lnTo>
                <a:lnTo>
                  <a:pt x="152" y="369"/>
                </a:lnTo>
                <a:lnTo>
                  <a:pt x="151" y="363"/>
                </a:lnTo>
                <a:cubicBezTo>
                  <a:pt x="150" y="359"/>
                  <a:pt x="149" y="354"/>
                  <a:pt x="150" y="350"/>
                </a:cubicBezTo>
                <a:lnTo>
                  <a:pt x="150" y="342"/>
                </a:lnTo>
                <a:lnTo>
                  <a:pt x="150" y="340"/>
                </a:lnTo>
                <a:lnTo>
                  <a:pt x="150" y="338"/>
                </a:lnTo>
                <a:cubicBezTo>
                  <a:pt x="150" y="319"/>
                  <a:pt x="162" y="302"/>
                  <a:pt x="180" y="294"/>
                </a:cubicBezTo>
                <a:cubicBezTo>
                  <a:pt x="198" y="287"/>
                  <a:pt x="218" y="291"/>
                  <a:pt x="232" y="305"/>
                </a:cubicBezTo>
                <a:lnTo>
                  <a:pt x="232" y="305"/>
                </a:lnTo>
                <a:cubicBezTo>
                  <a:pt x="239" y="312"/>
                  <a:pt x="244" y="321"/>
                  <a:pt x="246" y="331"/>
                </a:cubicBezTo>
                <a:lnTo>
                  <a:pt x="246" y="334"/>
                </a:lnTo>
                <a:lnTo>
                  <a:pt x="247" y="344"/>
                </a:lnTo>
                <a:cubicBezTo>
                  <a:pt x="248" y="352"/>
                  <a:pt x="247" y="360"/>
                  <a:pt x="244" y="367"/>
                </a:cubicBezTo>
                <a:lnTo>
                  <a:pt x="241" y="374"/>
                </a:lnTo>
                <a:lnTo>
                  <a:pt x="236" y="382"/>
                </a:lnTo>
                <a:cubicBezTo>
                  <a:pt x="227" y="397"/>
                  <a:pt x="212" y="405"/>
                  <a:pt x="195" y="405"/>
                </a:cubicBezTo>
                <a:lnTo>
                  <a:pt x="194" y="405"/>
                </a:lnTo>
                <a:cubicBezTo>
                  <a:pt x="170" y="405"/>
                  <a:pt x="149" y="387"/>
                  <a:pt x="146" y="363"/>
                </a:cubicBezTo>
                <a:lnTo>
                  <a:pt x="146" y="358"/>
                </a:lnTo>
                <a:cubicBezTo>
                  <a:pt x="145" y="355"/>
                  <a:pt x="145" y="352"/>
                  <a:pt x="146" y="350"/>
                </a:cubicBezTo>
                <a:lnTo>
                  <a:pt x="146" y="343"/>
                </a:lnTo>
                <a:lnTo>
                  <a:pt x="147" y="335"/>
                </a:lnTo>
                <a:lnTo>
                  <a:pt x="146" y="334"/>
                </a:lnTo>
                <a:lnTo>
                  <a:pt x="146" y="333"/>
                </a:lnTo>
                <a:cubicBezTo>
                  <a:pt x="146" y="310"/>
                  <a:pt x="164" y="290"/>
                  <a:pt x="187" y="286"/>
                </a:cubicBezTo>
                <a:cubicBezTo>
                  <a:pt x="210" y="282"/>
                  <a:pt x="233" y="296"/>
                  <a:pt x="240" y="318"/>
                </a:cubicBezTo>
                <a:lnTo>
                  <a:pt x="241" y="320"/>
                </a:lnTo>
                <a:cubicBezTo>
                  <a:pt x="242" y="325"/>
                  <a:pt x="243" y="330"/>
                  <a:pt x="243" y="335"/>
                </a:cubicBezTo>
                <a:lnTo>
                  <a:pt x="243" y="338"/>
                </a:lnTo>
                <a:lnTo>
                  <a:pt x="195" y="290"/>
                </a:lnTo>
                <a:lnTo>
                  <a:pt x="196" y="290"/>
                </a:lnTo>
                <a:cubicBezTo>
                  <a:pt x="221" y="290"/>
                  <a:pt x="242" y="309"/>
                  <a:pt x="244" y="334"/>
                </a:cubicBezTo>
                <a:lnTo>
                  <a:pt x="244" y="340"/>
                </a:lnTo>
                <a:lnTo>
                  <a:pt x="245" y="342"/>
                </a:lnTo>
                <a:lnTo>
                  <a:pt x="149" y="348"/>
                </a:lnTo>
                <a:lnTo>
                  <a:pt x="149" y="344"/>
                </a:lnTo>
                <a:lnTo>
                  <a:pt x="149" y="338"/>
                </a:lnTo>
                <a:cubicBezTo>
                  <a:pt x="149" y="312"/>
                  <a:pt x="170" y="290"/>
                  <a:pt x="197" y="290"/>
                </a:cubicBezTo>
                <a:lnTo>
                  <a:pt x="198" y="290"/>
                </a:lnTo>
                <a:lnTo>
                  <a:pt x="150" y="338"/>
                </a:lnTo>
                <a:lnTo>
                  <a:pt x="150" y="334"/>
                </a:lnTo>
                <a:lnTo>
                  <a:pt x="150" y="329"/>
                </a:lnTo>
                <a:cubicBezTo>
                  <a:pt x="150" y="302"/>
                  <a:pt x="172" y="281"/>
                  <a:pt x="198" y="281"/>
                </a:cubicBezTo>
                <a:lnTo>
                  <a:pt x="199" y="281"/>
                </a:lnTo>
                <a:cubicBezTo>
                  <a:pt x="225" y="281"/>
                  <a:pt x="247" y="302"/>
                  <a:pt x="247" y="329"/>
                </a:cubicBezTo>
                <a:cubicBezTo>
                  <a:pt x="247" y="355"/>
                  <a:pt x="225" y="377"/>
                  <a:pt x="199" y="377"/>
                </a:cubicBezTo>
                <a:lnTo>
                  <a:pt x="198" y="377"/>
                </a:lnTo>
                <a:lnTo>
                  <a:pt x="246" y="334"/>
                </a:lnTo>
                <a:lnTo>
                  <a:pt x="245" y="339"/>
                </a:lnTo>
                <a:lnTo>
                  <a:pt x="245" y="329"/>
                </a:lnTo>
                <a:lnTo>
                  <a:pt x="246" y="334"/>
                </a:lnTo>
                <a:lnTo>
                  <a:pt x="236" y="310"/>
                </a:lnTo>
                <a:lnTo>
                  <a:pt x="239" y="314"/>
                </a:lnTo>
                <a:lnTo>
                  <a:pt x="219" y="298"/>
                </a:lnTo>
                <a:lnTo>
                  <a:pt x="221" y="299"/>
                </a:lnTo>
                <a:lnTo>
                  <a:pt x="156" y="337"/>
                </a:lnTo>
                <a:lnTo>
                  <a:pt x="156" y="333"/>
                </a:lnTo>
                <a:lnTo>
                  <a:pt x="156" y="340"/>
                </a:lnTo>
                <a:lnTo>
                  <a:pt x="156" y="334"/>
                </a:lnTo>
                <a:lnTo>
                  <a:pt x="156" y="328"/>
                </a:lnTo>
                <a:lnTo>
                  <a:pt x="156" y="324"/>
                </a:lnTo>
                <a:lnTo>
                  <a:pt x="204" y="372"/>
                </a:lnTo>
                <a:lnTo>
                  <a:pt x="203" y="372"/>
                </a:lnTo>
                <a:cubicBezTo>
                  <a:pt x="189" y="372"/>
                  <a:pt x="175" y="366"/>
                  <a:pt x="166" y="355"/>
                </a:cubicBezTo>
                <a:cubicBezTo>
                  <a:pt x="157" y="345"/>
                  <a:pt x="153" y="330"/>
                  <a:pt x="156" y="317"/>
                </a:cubicBezTo>
                <a:lnTo>
                  <a:pt x="156" y="314"/>
                </a:lnTo>
                <a:cubicBezTo>
                  <a:pt x="157" y="309"/>
                  <a:pt x="158" y="304"/>
                  <a:pt x="161" y="300"/>
                </a:cubicBezTo>
                <a:lnTo>
                  <a:pt x="162" y="298"/>
                </a:lnTo>
                <a:cubicBezTo>
                  <a:pt x="171" y="278"/>
                  <a:pt x="194" y="268"/>
                  <a:pt x="215" y="273"/>
                </a:cubicBezTo>
                <a:cubicBezTo>
                  <a:pt x="237" y="278"/>
                  <a:pt x="252" y="297"/>
                  <a:pt x="252" y="319"/>
                </a:cubicBezTo>
                <a:lnTo>
                  <a:pt x="252" y="321"/>
                </a:lnTo>
                <a:lnTo>
                  <a:pt x="252" y="325"/>
                </a:lnTo>
                <a:lnTo>
                  <a:pt x="252" y="328"/>
                </a:lnTo>
                <a:lnTo>
                  <a:pt x="252" y="329"/>
                </a:lnTo>
                <a:cubicBezTo>
                  <a:pt x="252" y="355"/>
                  <a:pt x="231" y="377"/>
                  <a:pt x="204" y="377"/>
                </a:cubicBezTo>
                <a:cubicBezTo>
                  <a:pt x="178" y="377"/>
                  <a:pt x="156" y="355"/>
                  <a:pt x="156" y="329"/>
                </a:cubicBezTo>
                <a:lnTo>
                  <a:pt x="156" y="326"/>
                </a:lnTo>
                <a:lnTo>
                  <a:pt x="156" y="322"/>
                </a:lnTo>
                <a:lnTo>
                  <a:pt x="156" y="323"/>
                </a:lnTo>
                <a:lnTo>
                  <a:pt x="156" y="314"/>
                </a:lnTo>
                <a:cubicBezTo>
                  <a:pt x="156" y="288"/>
                  <a:pt x="177" y="266"/>
                  <a:pt x="204" y="266"/>
                </a:cubicBezTo>
                <a:cubicBezTo>
                  <a:pt x="230" y="266"/>
                  <a:pt x="252" y="288"/>
                  <a:pt x="252" y="314"/>
                </a:cubicBezTo>
                <a:lnTo>
                  <a:pt x="252" y="315"/>
                </a:lnTo>
                <a:lnTo>
                  <a:pt x="251" y="303"/>
                </a:lnTo>
                <a:lnTo>
                  <a:pt x="251" y="305"/>
                </a:lnTo>
                <a:cubicBezTo>
                  <a:pt x="252" y="309"/>
                  <a:pt x="252" y="313"/>
                  <a:pt x="252" y="317"/>
                </a:cubicBezTo>
                <a:lnTo>
                  <a:pt x="252" y="319"/>
                </a:lnTo>
                <a:lnTo>
                  <a:pt x="252" y="319"/>
                </a:lnTo>
                <a:cubicBezTo>
                  <a:pt x="252" y="345"/>
                  <a:pt x="233" y="366"/>
                  <a:pt x="207" y="367"/>
                </a:cubicBezTo>
                <a:cubicBezTo>
                  <a:pt x="182" y="369"/>
                  <a:pt x="160" y="350"/>
                  <a:pt x="157" y="325"/>
                </a:cubicBezTo>
                <a:lnTo>
                  <a:pt x="156" y="320"/>
                </a:lnTo>
                <a:lnTo>
                  <a:pt x="156" y="315"/>
                </a:lnTo>
                <a:cubicBezTo>
                  <a:pt x="154" y="301"/>
                  <a:pt x="159" y="288"/>
                  <a:pt x="168" y="278"/>
                </a:cubicBezTo>
                <a:cubicBezTo>
                  <a:pt x="177" y="268"/>
                  <a:pt x="190" y="262"/>
                  <a:pt x="203" y="262"/>
                </a:cubicBezTo>
                <a:lnTo>
                  <a:pt x="205" y="262"/>
                </a:lnTo>
                <a:cubicBezTo>
                  <a:pt x="231" y="262"/>
                  <a:pt x="253" y="283"/>
                  <a:pt x="253" y="310"/>
                </a:cubicBezTo>
                <a:cubicBezTo>
                  <a:pt x="253" y="336"/>
                  <a:pt x="231" y="358"/>
                  <a:pt x="205" y="358"/>
                </a:cubicBezTo>
                <a:lnTo>
                  <a:pt x="204" y="358"/>
                </a:lnTo>
                <a:cubicBezTo>
                  <a:pt x="178" y="358"/>
                  <a:pt x="156" y="336"/>
                  <a:pt x="156" y="310"/>
                </a:cubicBezTo>
                <a:lnTo>
                  <a:pt x="156" y="305"/>
                </a:lnTo>
                <a:lnTo>
                  <a:pt x="165" y="333"/>
                </a:lnTo>
                <a:lnTo>
                  <a:pt x="163" y="329"/>
                </a:lnTo>
                <a:lnTo>
                  <a:pt x="187" y="347"/>
                </a:lnTo>
                <a:lnTo>
                  <a:pt x="184" y="346"/>
                </a:lnTo>
                <a:lnTo>
                  <a:pt x="247" y="300"/>
                </a:lnTo>
                <a:lnTo>
                  <a:pt x="247" y="303"/>
                </a:lnTo>
                <a:lnTo>
                  <a:pt x="247" y="307"/>
                </a:lnTo>
                <a:lnTo>
                  <a:pt x="247" y="311"/>
                </a:lnTo>
                <a:lnTo>
                  <a:pt x="246" y="304"/>
                </a:lnTo>
                <a:lnTo>
                  <a:pt x="247" y="307"/>
                </a:lnTo>
                <a:lnTo>
                  <a:pt x="233" y="281"/>
                </a:lnTo>
                <a:lnTo>
                  <a:pt x="234" y="282"/>
                </a:lnTo>
                <a:lnTo>
                  <a:pt x="167" y="282"/>
                </a:lnTo>
                <a:lnTo>
                  <a:pt x="168" y="281"/>
                </a:lnTo>
                <a:lnTo>
                  <a:pt x="154" y="309"/>
                </a:lnTo>
                <a:lnTo>
                  <a:pt x="154" y="305"/>
                </a:lnTo>
                <a:lnTo>
                  <a:pt x="154" y="304"/>
                </a:lnTo>
                <a:lnTo>
                  <a:pt x="155" y="295"/>
                </a:lnTo>
                <a:cubicBezTo>
                  <a:pt x="158" y="270"/>
                  <a:pt x="178" y="252"/>
                  <a:pt x="202" y="252"/>
                </a:cubicBezTo>
                <a:cubicBezTo>
                  <a:pt x="227" y="252"/>
                  <a:pt x="247" y="270"/>
                  <a:pt x="250" y="295"/>
                </a:cubicBezTo>
                <a:lnTo>
                  <a:pt x="251" y="299"/>
                </a:lnTo>
                <a:lnTo>
                  <a:pt x="251" y="301"/>
                </a:lnTo>
                <a:lnTo>
                  <a:pt x="212" y="263"/>
                </a:lnTo>
                <a:lnTo>
                  <a:pt x="215" y="263"/>
                </a:lnTo>
                <a:lnTo>
                  <a:pt x="199" y="263"/>
                </a:lnTo>
                <a:lnTo>
                  <a:pt x="202" y="263"/>
                </a:lnTo>
                <a:cubicBezTo>
                  <a:pt x="205" y="262"/>
                  <a:pt x="207" y="262"/>
                  <a:pt x="210" y="262"/>
                </a:cubicBezTo>
                <a:lnTo>
                  <a:pt x="211" y="262"/>
                </a:lnTo>
                <a:lnTo>
                  <a:pt x="164" y="315"/>
                </a:lnTo>
                <a:lnTo>
                  <a:pt x="163" y="310"/>
                </a:lnTo>
                <a:lnTo>
                  <a:pt x="163" y="300"/>
                </a:lnTo>
                <a:cubicBezTo>
                  <a:pt x="163" y="276"/>
                  <a:pt x="182" y="255"/>
                  <a:pt x="206" y="253"/>
                </a:cubicBezTo>
                <a:cubicBezTo>
                  <a:pt x="231" y="250"/>
                  <a:pt x="253" y="267"/>
                  <a:pt x="258" y="291"/>
                </a:cubicBezTo>
                <a:lnTo>
                  <a:pt x="259" y="294"/>
                </a:lnTo>
                <a:lnTo>
                  <a:pt x="254" y="282"/>
                </a:lnTo>
                <a:lnTo>
                  <a:pt x="255" y="284"/>
                </a:lnTo>
                <a:lnTo>
                  <a:pt x="165" y="299"/>
                </a:lnTo>
                <a:lnTo>
                  <a:pt x="165" y="295"/>
                </a:lnTo>
                <a:lnTo>
                  <a:pt x="166" y="291"/>
                </a:lnTo>
                <a:lnTo>
                  <a:pt x="166" y="302"/>
                </a:lnTo>
                <a:lnTo>
                  <a:pt x="165" y="299"/>
                </a:lnTo>
                <a:lnTo>
                  <a:pt x="170" y="313"/>
                </a:lnTo>
                <a:lnTo>
                  <a:pt x="170" y="312"/>
                </a:lnTo>
                <a:lnTo>
                  <a:pt x="260" y="291"/>
                </a:lnTo>
                <a:lnTo>
                  <a:pt x="260" y="295"/>
                </a:lnTo>
                <a:lnTo>
                  <a:pt x="260" y="300"/>
                </a:lnTo>
                <a:lnTo>
                  <a:pt x="212" y="252"/>
                </a:lnTo>
                <a:lnTo>
                  <a:pt x="213" y="252"/>
                </a:lnTo>
                <a:lnTo>
                  <a:pt x="165" y="300"/>
                </a:lnTo>
                <a:lnTo>
                  <a:pt x="165" y="295"/>
                </a:lnTo>
                <a:cubicBezTo>
                  <a:pt x="165" y="269"/>
                  <a:pt x="186" y="247"/>
                  <a:pt x="213" y="247"/>
                </a:cubicBezTo>
                <a:lnTo>
                  <a:pt x="215" y="247"/>
                </a:lnTo>
                <a:cubicBezTo>
                  <a:pt x="242" y="247"/>
                  <a:pt x="263" y="269"/>
                  <a:pt x="263" y="295"/>
                </a:cubicBezTo>
                <a:cubicBezTo>
                  <a:pt x="263" y="322"/>
                  <a:pt x="242" y="343"/>
                  <a:pt x="215" y="343"/>
                </a:cubicBezTo>
                <a:lnTo>
                  <a:pt x="214" y="343"/>
                </a:lnTo>
                <a:cubicBezTo>
                  <a:pt x="188" y="343"/>
                  <a:pt x="166" y="322"/>
                  <a:pt x="166" y="295"/>
                </a:cubicBezTo>
                <a:lnTo>
                  <a:pt x="166" y="291"/>
                </a:lnTo>
                <a:lnTo>
                  <a:pt x="166" y="286"/>
                </a:lnTo>
                <a:lnTo>
                  <a:pt x="167" y="276"/>
                </a:lnTo>
                <a:cubicBezTo>
                  <a:pt x="170" y="252"/>
                  <a:pt x="191" y="233"/>
                  <a:pt x="215" y="233"/>
                </a:cubicBezTo>
                <a:lnTo>
                  <a:pt x="215" y="233"/>
                </a:lnTo>
                <a:lnTo>
                  <a:pt x="216" y="233"/>
                </a:lnTo>
                <a:lnTo>
                  <a:pt x="169" y="289"/>
                </a:lnTo>
                <a:lnTo>
                  <a:pt x="168" y="286"/>
                </a:lnTo>
                <a:lnTo>
                  <a:pt x="168" y="288"/>
                </a:lnTo>
                <a:lnTo>
                  <a:pt x="263" y="276"/>
                </a:lnTo>
                <a:lnTo>
                  <a:pt x="263" y="279"/>
                </a:lnTo>
                <a:lnTo>
                  <a:pt x="263" y="281"/>
                </a:lnTo>
                <a:cubicBezTo>
                  <a:pt x="263" y="308"/>
                  <a:pt x="241" y="329"/>
                  <a:pt x="215" y="329"/>
                </a:cubicBezTo>
                <a:cubicBezTo>
                  <a:pt x="188" y="329"/>
                  <a:pt x="167" y="308"/>
                  <a:pt x="167" y="281"/>
                </a:cubicBezTo>
                <a:lnTo>
                  <a:pt x="167" y="278"/>
                </a:lnTo>
                <a:lnTo>
                  <a:pt x="167" y="274"/>
                </a:lnTo>
                <a:lnTo>
                  <a:pt x="167" y="269"/>
                </a:lnTo>
                <a:lnTo>
                  <a:pt x="167" y="267"/>
                </a:lnTo>
                <a:cubicBezTo>
                  <a:pt x="167" y="243"/>
                  <a:pt x="184" y="223"/>
                  <a:pt x="207" y="220"/>
                </a:cubicBezTo>
                <a:cubicBezTo>
                  <a:pt x="231" y="216"/>
                  <a:pt x="253" y="229"/>
                  <a:pt x="261" y="252"/>
                </a:cubicBezTo>
                <a:lnTo>
                  <a:pt x="261" y="253"/>
                </a:lnTo>
                <a:cubicBezTo>
                  <a:pt x="263" y="258"/>
                  <a:pt x="263" y="263"/>
                  <a:pt x="263" y="268"/>
                </a:cubicBezTo>
                <a:lnTo>
                  <a:pt x="263" y="272"/>
                </a:lnTo>
                <a:lnTo>
                  <a:pt x="263" y="265"/>
                </a:lnTo>
                <a:lnTo>
                  <a:pt x="263" y="269"/>
                </a:lnTo>
                <a:cubicBezTo>
                  <a:pt x="264" y="271"/>
                  <a:pt x="264" y="273"/>
                  <a:pt x="264" y="275"/>
                </a:cubicBezTo>
                <a:lnTo>
                  <a:pt x="264" y="276"/>
                </a:lnTo>
                <a:cubicBezTo>
                  <a:pt x="264" y="303"/>
                  <a:pt x="242" y="324"/>
                  <a:pt x="216" y="324"/>
                </a:cubicBezTo>
                <a:cubicBezTo>
                  <a:pt x="189" y="324"/>
                  <a:pt x="168" y="303"/>
                  <a:pt x="168" y="276"/>
                </a:cubicBezTo>
                <a:lnTo>
                  <a:pt x="168" y="274"/>
                </a:lnTo>
                <a:lnTo>
                  <a:pt x="168" y="275"/>
                </a:lnTo>
                <a:lnTo>
                  <a:pt x="167" y="271"/>
                </a:lnTo>
                <a:lnTo>
                  <a:pt x="167" y="262"/>
                </a:lnTo>
                <a:cubicBezTo>
                  <a:pt x="167" y="236"/>
                  <a:pt x="188" y="214"/>
                  <a:pt x="215" y="214"/>
                </a:cubicBezTo>
                <a:cubicBezTo>
                  <a:pt x="241" y="214"/>
                  <a:pt x="263" y="236"/>
                  <a:pt x="263" y="262"/>
                </a:cubicBezTo>
                <a:lnTo>
                  <a:pt x="263" y="264"/>
                </a:lnTo>
                <a:lnTo>
                  <a:pt x="262" y="256"/>
                </a:lnTo>
                <a:lnTo>
                  <a:pt x="263" y="259"/>
                </a:lnTo>
                <a:cubicBezTo>
                  <a:pt x="265" y="273"/>
                  <a:pt x="261" y="287"/>
                  <a:pt x="252" y="298"/>
                </a:cubicBezTo>
                <a:cubicBezTo>
                  <a:pt x="243" y="309"/>
                  <a:pt x="230" y="315"/>
                  <a:pt x="215" y="315"/>
                </a:cubicBezTo>
                <a:lnTo>
                  <a:pt x="215" y="315"/>
                </a:lnTo>
                <a:lnTo>
                  <a:pt x="212" y="315"/>
                </a:lnTo>
                <a:lnTo>
                  <a:pt x="210" y="315"/>
                </a:lnTo>
                <a:cubicBezTo>
                  <a:pt x="183" y="315"/>
                  <a:pt x="162" y="293"/>
                  <a:pt x="162" y="267"/>
                </a:cubicBezTo>
                <a:cubicBezTo>
                  <a:pt x="162" y="240"/>
                  <a:pt x="183" y="219"/>
                  <a:pt x="210" y="219"/>
                </a:cubicBezTo>
                <a:lnTo>
                  <a:pt x="210" y="219"/>
                </a:lnTo>
                <a:lnTo>
                  <a:pt x="164" y="255"/>
                </a:lnTo>
                <a:lnTo>
                  <a:pt x="164" y="253"/>
                </a:lnTo>
                <a:lnTo>
                  <a:pt x="163" y="265"/>
                </a:lnTo>
                <a:lnTo>
                  <a:pt x="163" y="262"/>
                </a:lnTo>
                <a:lnTo>
                  <a:pt x="211" y="310"/>
                </a:lnTo>
                <a:lnTo>
                  <a:pt x="210" y="310"/>
                </a:lnTo>
                <a:cubicBezTo>
                  <a:pt x="186" y="310"/>
                  <a:pt x="165" y="292"/>
                  <a:pt x="163" y="268"/>
                </a:cubicBezTo>
                <a:lnTo>
                  <a:pt x="162" y="263"/>
                </a:lnTo>
                <a:cubicBezTo>
                  <a:pt x="162" y="258"/>
                  <a:pt x="162" y="253"/>
                  <a:pt x="163" y="249"/>
                </a:cubicBezTo>
                <a:lnTo>
                  <a:pt x="164" y="244"/>
                </a:lnTo>
                <a:cubicBezTo>
                  <a:pt x="167" y="227"/>
                  <a:pt x="179" y="213"/>
                  <a:pt x="196" y="207"/>
                </a:cubicBezTo>
                <a:lnTo>
                  <a:pt x="199" y="206"/>
                </a:lnTo>
                <a:cubicBezTo>
                  <a:pt x="209" y="203"/>
                  <a:pt x="219" y="203"/>
                  <a:pt x="229" y="206"/>
                </a:cubicBezTo>
                <a:lnTo>
                  <a:pt x="232" y="207"/>
                </a:lnTo>
                <a:cubicBezTo>
                  <a:pt x="247" y="213"/>
                  <a:pt x="259" y="225"/>
                  <a:pt x="263" y="240"/>
                </a:cubicBezTo>
                <a:lnTo>
                  <a:pt x="265" y="246"/>
                </a:lnTo>
                <a:cubicBezTo>
                  <a:pt x="265" y="248"/>
                  <a:pt x="266" y="250"/>
                  <a:pt x="266" y="253"/>
                </a:cubicBezTo>
                <a:lnTo>
                  <a:pt x="267" y="257"/>
                </a:lnTo>
                <a:lnTo>
                  <a:pt x="171" y="262"/>
                </a:lnTo>
                <a:lnTo>
                  <a:pt x="171" y="259"/>
                </a:lnTo>
                <a:lnTo>
                  <a:pt x="171" y="253"/>
                </a:lnTo>
                <a:lnTo>
                  <a:pt x="171" y="247"/>
                </a:lnTo>
                <a:lnTo>
                  <a:pt x="171" y="243"/>
                </a:lnTo>
                <a:cubicBezTo>
                  <a:pt x="171" y="217"/>
                  <a:pt x="192" y="195"/>
                  <a:pt x="219" y="195"/>
                </a:cubicBezTo>
                <a:lnTo>
                  <a:pt x="220" y="195"/>
                </a:lnTo>
                <a:cubicBezTo>
                  <a:pt x="243" y="195"/>
                  <a:pt x="263" y="212"/>
                  <a:pt x="267" y="234"/>
                </a:cubicBezTo>
                <a:cubicBezTo>
                  <a:pt x="271" y="257"/>
                  <a:pt x="259" y="279"/>
                  <a:pt x="238" y="288"/>
                </a:cubicBezTo>
                <a:lnTo>
                  <a:pt x="235" y="289"/>
                </a:lnTo>
                <a:cubicBezTo>
                  <a:pt x="224" y="294"/>
                  <a:pt x="211" y="294"/>
                  <a:pt x="200" y="289"/>
                </a:cubicBezTo>
                <a:lnTo>
                  <a:pt x="197" y="288"/>
                </a:lnTo>
                <a:cubicBezTo>
                  <a:pt x="180" y="281"/>
                  <a:pt x="168" y="265"/>
                  <a:pt x="167" y="247"/>
                </a:cubicBezTo>
                <a:lnTo>
                  <a:pt x="167" y="239"/>
                </a:lnTo>
                <a:lnTo>
                  <a:pt x="167" y="226"/>
                </a:lnTo>
                <a:cubicBezTo>
                  <a:pt x="169" y="203"/>
                  <a:pt x="186" y="184"/>
                  <a:pt x="209" y="181"/>
                </a:cubicBezTo>
                <a:cubicBezTo>
                  <a:pt x="232" y="178"/>
                  <a:pt x="253" y="192"/>
                  <a:pt x="261" y="214"/>
                </a:cubicBezTo>
                <a:lnTo>
                  <a:pt x="261" y="215"/>
                </a:lnTo>
                <a:cubicBezTo>
                  <a:pt x="263" y="220"/>
                  <a:pt x="263" y="225"/>
                  <a:pt x="263" y="230"/>
                </a:cubicBezTo>
                <a:lnTo>
                  <a:pt x="263" y="234"/>
                </a:lnTo>
                <a:cubicBezTo>
                  <a:pt x="263" y="260"/>
                  <a:pt x="242" y="282"/>
                  <a:pt x="215" y="282"/>
                </a:cubicBezTo>
                <a:lnTo>
                  <a:pt x="215" y="282"/>
                </a:lnTo>
                <a:cubicBezTo>
                  <a:pt x="188" y="282"/>
                  <a:pt x="167" y="260"/>
                  <a:pt x="167" y="234"/>
                </a:cubicBezTo>
                <a:cubicBezTo>
                  <a:pt x="167" y="207"/>
                  <a:pt x="188" y="186"/>
                  <a:pt x="215" y="186"/>
                </a:cubicBezTo>
                <a:lnTo>
                  <a:pt x="216" y="186"/>
                </a:lnTo>
                <a:cubicBezTo>
                  <a:pt x="242" y="186"/>
                  <a:pt x="264" y="207"/>
                  <a:pt x="264" y="234"/>
                </a:cubicBezTo>
                <a:lnTo>
                  <a:pt x="264" y="237"/>
                </a:lnTo>
                <a:cubicBezTo>
                  <a:pt x="264" y="242"/>
                  <a:pt x="263" y="247"/>
                  <a:pt x="262" y="252"/>
                </a:cubicBezTo>
                <a:lnTo>
                  <a:pt x="261" y="254"/>
                </a:lnTo>
                <a:cubicBezTo>
                  <a:pt x="254" y="276"/>
                  <a:pt x="231" y="290"/>
                  <a:pt x="208" y="286"/>
                </a:cubicBezTo>
                <a:cubicBezTo>
                  <a:pt x="185" y="282"/>
                  <a:pt x="167" y="262"/>
                  <a:pt x="167" y="238"/>
                </a:cubicBezTo>
                <a:lnTo>
                  <a:pt x="167" y="236"/>
                </a:lnTo>
                <a:lnTo>
                  <a:pt x="167" y="232"/>
                </a:lnTo>
                <a:lnTo>
                  <a:pt x="167" y="224"/>
                </a:lnTo>
                <a:cubicBezTo>
                  <a:pt x="167" y="198"/>
                  <a:pt x="189" y="176"/>
                  <a:pt x="215" y="176"/>
                </a:cubicBezTo>
                <a:lnTo>
                  <a:pt x="216" y="176"/>
                </a:lnTo>
                <a:lnTo>
                  <a:pt x="169" y="217"/>
                </a:lnTo>
                <a:lnTo>
                  <a:pt x="169" y="214"/>
                </a:lnTo>
                <a:lnTo>
                  <a:pt x="168" y="221"/>
                </a:lnTo>
                <a:lnTo>
                  <a:pt x="168" y="219"/>
                </a:lnTo>
                <a:lnTo>
                  <a:pt x="264" y="224"/>
                </a:lnTo>
                <a:lnTo>
                  <a:pt x="264" y="229"/>
                </a:lnTo>
                <a:lnTo>
                  <a:pt x="263" y="234"/>
                </a:lnTo>
                <a:cubicBezTo>
                  <a:pt x="260" y="260"/>
                  <a:pt x="238" y="278"/>
                  <a:pt x="213" y="277"/>
                </a:cubicBezTo>
                <a:cubicBezTo>
                  <a:pt x="187" y="275"/>
                  <a:pt x="167" y="254"/>
                  <a:pt x="167" y="229"/>
                </a:cubicBezTo>
                <a:lnTo>
                  <a:pt x="167" y="228"/>
                </a:lnTo>
                <a:lnTo>
                  <a:pt x="167" y="224"/>
                </a:lnTo>
                <a:lnTo>
                  <a:pt x="167" y="217"/>
                </a:lnTo>
                <a:lnTo>
                  <a:pt x="167" y="210"/>
                </a:lnTo>
                <a:cubicBezTo>
                  <a:pt x="167" y="183"/>
                  <a:pt x="189" y="162"/>
                  <a:pt x="215" y="162"/>
                </a:cubicBezTo>
                <a:cubicBezTo>
                  <a:pt x="242" y="162"/>
                  <a:pt x="263" y="183"/>
                  <a:pt x="263" y="210"/>
                </a:cubicBezTo>
                <a:lnTo>
                  <a:pt x="263" y="212"/>
                </a:lnTo>
                <a:lnTo>
                  <a:pt x="263" y="215"/>
                </a:lnTo>
                <a:lnTo>
                  <a:pt x="173" y="194"/>
                </a:lnTo>
                <a:lnTo>
                  <a:pt x="174" y="192"/>
                </a:lnTo>
                <a:lnTo>
                  <a:pt x="171" y="198"/>
                </a:lnTo>
                <a:lnTo>
                  <a:pt x="172" y="195"/>
                </a:lnTo>
                <a:cubicBezTo>
                  <a:pt x="179" y="175"/>
                  <a:pt x="197" y="162"/>
                  <a:pt x="218" y="162"/>
                </a:cubicBezTo>
                <a:cubicBezTo>
                  <a:pt x="239" y="162"/>
                  <a:pt x="257" y="176"/>
                  <a:pt x="263" y="196"/>
                </a:cubicBezTo>
                <a:lnTo>
                  <a:pt x="265" y="201"/>
                </a:lnTo>
                <a:lnTo>
                  <a:pt x="172" y="206"/>
                </a:lnTo>
                <a:lnTo>
                  <a:pt x="173" y="201"/>
                </a:lnTo>
                <a:lnTo>
                  <a:pt x="173" y="200"/>
                </a:lnTo>
                <a:cubicBezTo>
                  <a:pt x="176" y="175"/>
                  <a:pt x="198" y="156"/>
                  <a:pt x="223" y="158"/>
                </a:cubicBezTo>
                <a:cubicBezTo>
                  <a:pt x="249" y="159"/>
                  <a:pt x="268" y="180"/>
                  <a:pt x="268" y="205"/>
                </a:cubicBezTo>
                <a:lnTo>
                  <a:pt x="268" y="207"/>
                </a:lnTo>
                <a:cubicBezTo>
                  <a:pt x="268" y="211"/>
                  <a:pt x="268" y="214"/>
                  <a:pt x="268" y="217"/>
                </a:cubicBezTo>
                <a:lnTo>
                  <a:pt x="267" y="219"/>
                </a:lnTo>
                <a:cubicBezTo>
                  <a:pt x="262" y="244"/>
                  <a:pt x="240" y="260"/>
                  <a:pt x="215" y="258"/>
                </a:cubicBezTo>
                <a:cubicBezTo>
                  <a:pt x="191" y="255"/>
                  <a:pt x="172" y="235"/>
                  <a:pt x="172" y="210"/>
                </a:cubicBezTo>
                <a:lnTo>
                  <a:pt x="172" y="208"/>
                </a:lnTo>
                <a:lnTo>
                  <a:pt x="173" y="216"/>
                </a:lnTo>
                <a:lnTo>
                  <a:pt x="172" y="213"/>
                </a:lnTo>
                <a:cubicBezTo>
                  <a:pt x="171" y="206"/>
                  <a:pt x="171" y="199"/>
                  <a:pt x="173" y="192"/>
                </a:cubicBezTo>
                <a:lnTo>
                  <a:pt x="175" y="187"/>
                </a:lnTo>
                <a:lnTo>
                  <a:pt x="221" y="248"/>
                </a:lnTo>
                <a:lnTo>
                  <a:pt x="220" y="248"/>
                </a:lnTo>
                <a:cubicBezTo>
                  <a:pt x="194" y="248"/>
                  <a:pt x="172" y="227"/>
                  <a:pt x="172" y="200"/>
                </a:cubicBezTo>
                <a:lnTo>
                  <a:pt x="172" y="197"/>
                </a:lnTo>
                <a:lnTo>
                  <a:pt x="172" y="193"/>
                </a:lnTo>
                <a:lnTo>
                  <a:pt x="172" y="194"/>
                </a:lnTo>
                <a:lnTo>
                  <a:pt x="172" y="186"/>
                </a:lnTo>
                <a:cubicBezTo>
                  <a:pt x="172" y="160"/>
                  <a:pt x="193" y="138"/>
                  <a:pt x="220" y="138"/>
                </a:cubicBezTo>
                <a:cubicBezTo>
                  <a:pt x="246" y="138"/>
                  <a:pt x="268" y="160"/>
                  <a:pt x="268" y="186"/>
                </a:cubicBezTo>
                <a:lnTo>
                  <a:pt x="268" y="187"/>
                </a:lnTo>
                <a:lnTo>
                  <a:pt x="267" y="180"/>
                </a:lnTo>
                <a:lnTo>
                  <a:pt x="268" y="183"/>
                </a:lnTo>
                <a:lnTo>
                  <a:pt x="269" y="192"/>
                </a:lnTo>
                <a:cubicBezTo>
                  <a:pt x="269" y="196"/>
                  <a:pt x="269" y="201"/>
                  <a:pt x="268" y="205"/>
                </a:cubicBezTo>
                <a:lnTo>
                  <a:pt x="268" y="208"/>
                </a:lnTo>
                <a:lnTo>
                  <a:pt x="267" y="212"/>
                </a:lnTo>
                <a:cubicBezTo>
                  <a:pt x="261" y="236"/>
                  <a:pt x="238" y="251"/>
                  <a:pt x="214" y="248"/>
                </a:cubicBezTo>
                <a:cubicBezTo>
                  <a:pt x="190" y="245"/>
                  <a:pt x="172" y="225"/>
                  <a:pt x="172" y="200"/>
                </a:cubicBezTo>
                <a:lnTo>
                  <a:pt x="172" y="198"/>
                </a:lnTo>
                <a:lnTo>
                  <a:pt x="172" y="196"/>
                </a:lnTo>
                <a:cubicBezTo>
                  <a:pt x="172" y="169"/>
                  <a:pt x="193" y="148"/>
                  <a:pt x="220" y="148"/>
                </a:cubicBezTo>
                <a:lnTo>
                  <a:pt x="221" y="148"/>
                </a:lnTo>
                <a:lnTo>
                  <a:pt x="222" y="148"/>
                </a:lnTo>
                <a:lnTo>
                  <a:pt x="174" y="191"/>
                </a:lnTo>
                <a:lnTo>
                  <a:pt x="175" y="186"/>
                </a:lnTo>
                <a:lnTo>
                  <a:pt x="174" y="186"/>
                </a:lnTo>
                <a:lnTo>
                  <a:pt x="222" y="234"/>
                </a:lnTo>
                <a:lnTo>
                  <a:pt x="221" y="234"/>
                </a:lnTo>
                <a:cubicBezTo>
                  <a:pt x="194" y="234"/>
                  <a:pt x="173" y="213"/>
                  <a:pt x="173" y="186"/>
                </a:cubicBezTo>
                <a:lnTo>
                  <a:pt x="173" y="183"/>
                </a:lnTo>
                <a:cubicBezTo>
                  <a:pt x="173" y="178"/>
                  <a:pt x="174" y="173"/>
                  <a:pt x="175" y="168"/>
                </a:cubicBezTo>
                <a:lnTo>
                  <a:pt x="176" y="166"/>
                </a:lnTo>
                <a:cubicBezTo>
                  <a:pt x="183" y="144"/>
                  <a:pt x="206" y="130"/>
                  <a:pt x="229" y="134"/>
                </a:cubicBezTo>
                <a:cubicBezTo>
                  <a:pt x="252" y="138"/>
                  <a:pt x="269" y="158"/>
                  <a:pt x="269" y="181"/>
                </a:cubicBezTo>
                <a:lnTo>
                  <a:pt x="269" y="184"/>
                </a:lnTo>
                <a:lnTo>
                  <a:pt x="268" y="174"/>
                </a:lnTo>
                <a:lnTo>
                  <a:pt x="269" y="179"/>
                </a:lnTo>
                <a:lnTo>
                  <a:pt x="271" y="188"/>
                </a:lnTo>
                <a:lnTo>
                  <a:pt x="271" y="196"/>
                </a:lnTo>
                <a:cubicBezTo>
                  <a:pt x="271" y="222"/>
                  <a:pt x="249" y="244"/>
                  <a:pt x="223" y="244"/>
                </a:cubicBezTo>
                <a:cubicBezTo>
                  <a:pt x="196" y="244"/>
                  <a:pt x="175" y="222"/>
                  <a:pt x="175" y="196"/>
                </a:cubicBezTo>
                <a:lnTo>
                  <a:pt x="175" y="195"/>
                </a:lnTo>
                <a:lnTo>
                  <a:pt x="176" y="203"/>
                </a:lnTo>
                <a:lnTo>
                  <a:pt x="175" y="200"/>
                </a:lnTo>
                <a:lnTo>
                  <a:pt x="174" y="191"/>
                </a:lnTo>
                <a:cubicBezTo>
                  <a:pt x="173" y="177"/>
                  <a:pt x="177" y="164"/>
                  <a:pt x="187" y="154"/>
                </a:cubicBezTo>
                <a:cubicBezTo>
                  <a:pt x="196" y="144"/>
                  <a:pt x="208" y="138"/>
                  <a:pt x="222" y="138"/>
                </a:cubicBezTo>
                <a:lnTo>
                  <a:pt x="222" y="138"/>
                </a:lnTo>
                <a:lnTo>
                  <a:pt x="223" y="138"/>
                </a:lnTo>
                <a:lnTo>
                  <a:pt x="224" y="138"/>
                </a:lnTo>
                <a:cubicBezTo>
                  <a:pt x="248" y="138"/>
                  <a:pt x="268" y="155"/>
                  <a:pt x="272" y="179"/>
                </a:cubicBezTo>
                <a:lnTo>
                  <a:pt x="272" y="182"/>
                </a:lnTo>
                <a:cubicBezTo>
                  <a:pt x="273" y="184"/>
                  <a:pt x="273" y="187"/>
                  <a:pt x="273" y="189"/>
                </a:cubicBezTo>
                <a:lnTo>
                  <a:pt x="273" y="191"/>
                </a:lnTo>
                <a:lnTo>
                  <a:pt x="177" y="185"/>
                </a:lnTo>
                <a:lnTo>
                  <a:pt x="178" y="181"/>
                </a:lnTo>
                <a:lnTo>
                  <a:pt x="177" y="181"/>
                </a:lnTo>
                <a:lnTo>
                  <a:pt x="177" y="178"/>
                </a:lnTo>
                <a:lnTo>
                  <a:pt x="183" y="199"/>
                </a:lnTo>
                <a:lnTo>
                  <a:pt x="182" y="198"/>
                </a:lnTo>
                <a:lnTo>
                  <a:pt x="273" y="172"/>
                </a:lnTo>
                <a:lnTo>
                  <a:pt x="273" y="176"/>
                </a:lnTo>
                <a:lnTo>
                  <a:pt x="273" y="186"/>
                </a:lnTo>
                <a:cubicBezTo>
                  <a:pt x="273" y="211"/>
                  <a:pt x="255" y="231"/>
                  <a:pt x="231" y="234"/>
                </a:cubicBezTo>
                <a:cubicBezTo>
                  <a:pt x="207" y="237"/>
                  <a:pt x="185" y="222"/>
                  <a:pt x="179" y="198"/>
                </a:cubicBezTo>
                <a:lnTo>
                  <a:pt x="178" y="196"/>
                </a:lnTo>
                <a:lnTo>
                  <a:pt x="178" y="197"/>
                </a:lnTo>
                <a:cubicBezTo>
                  <a:pt x="174" y="182"/>
                  <a:pt x="176" y="166"/>
                  <a:pt x="185" y="153"/>
                </a:cubicBezTo>
                <a:cubicBezTo>
                  <a:pt x="194" y="141"/>
                  <a:pt x="209" y="133"/>
                  <a:pt x="224" y="133"/>
                </a:cubicBezTo>
                <a:lnTo>
                  <a:pt x="225" y="133"/>
                </a:lnTo>
                <a:lnTo>
                  <a:pt x="178" y="176"/>
                </a:lnTo>
                <a:lnTo>
                  <a:pt x="178" y="172"/>
                </a:lnTo>
                <a:lnTo>
                  <a:pt x="178" y="172"/>
                </a:lnTo>
                <a:lnTo>
                  <a:pt x="226" y="220"/>
                </a:lnTo>
                <a:lnTo>
                  <a:pt x="225" y="220"/>
                </a:lnTo>
                <a:lnTo>
                  <a:pt x="225" y="220"/>
                </a:lnTo>
                <a:cubicBezTo>
                  <a:pt x="211" y="220"/>
                  <a:pt x="199" y="214"/>
                  <a:pt x="190" y="204"/>
                </a:cubicBezTo>
                <a:cubicBezTo>
                  <a:pt x="180" y="194"/>
                  <a:pt x="176" y="181"/>
                  <a:pt x="177" y="168"/>
                </a:cubicBezTo>
                <a:lnTo>
                  <a:pt x="178" y="162"/>
                </a:lnTo>
                <a:lnTo>
                  <a:pt x="178" y="157"/>
                </a:lnTo>
                <a:cubicBezTo>
                  <a:pt x="181" y="131"/>
                  <a:pt x="204" y="113"/>
                  <a:pt x="229" y="115"/>
                </a:cubicBezTo>
                <a:cubicBezTo>
                  <a:pt x="254" y="116"/>
                  <a:pt x="274" y="137"/>
                  <a:pt x="274" y="162"/>
                </a:cubicBezTo>
                <a:lnTo>
                  <a:pt x="274" y="164"/>
                </a:lnTo>
                <a:lnTo>
                  <a:pt x="274" y="167"/>
                </a:lnTo>
                <a:lnTo>
                  <a:pt x="274" y="170"/>
                </a:lnTo>
                <a:lnTo>
                  <a:pt x="274" y="172"/>
                </a:lnTo>
                <a:lnTo>
                  <a:pt x="180" y="159"/>
                </a:lnTo>
                <a:lnTo>
                  <a:pt x="181" y="155"/>
                </a:lnTo>
                <a:lnTo>
                  <a:pt x="179" y="164"/>
                </a:lnTo>
                <a:lnTo>
                  <a:pt x="180" y="158"/>
                </a:lnTo>
                <a:lnTo>
                  <a:pt x="180" y="167"/>
                </a:lnTo>
                <a:lnTo>
                  <a:pt x="179" y="161"/>
                </a:lnTo>
                <a:lnTo>
                  <a:pt x="179" y="153"/>
                </a:lnTo>
                <a:cubicBezTo>
                  <a:pt x="179" y="126"/>
                  <a:pt x="200" y="105"/>
                  <a:pt x="227" y="105"/>
                </a:cubicBezTo>
                <a:lnTo>
                  <a:pt x="228" y="105"/>
                </a:lnTo>
                <a:cubicBezTo>
                  <a:pt x="248" y="105"/>
                  <a:pt x="266" y="117"/>
                  <a:pt x="273" y="135"/>
                </a:cubicBezTo>
                <a:lnTo>
                  <a:pt x="275" y="140"/>
                </a:lnTo>
                <a:lnTo>
                  <a:pt x="230" y="110"/>
                </a:lnTo>
                <a:lnTo>
                  <a:pt x="231" y="110"/>
                </a:lnTo>
                <a:cubicBezTo>
                  <a:pt x="249" y="110"/>
                  <a:pt x="265" y="120"/>
                  <a:pt x="274" y="135"/>
                </a:cubicBezTo>
                <a:lnTo>
                  <a:pt x="277" y="140"/>
                </a:lnTo>
                <a:lnTo>
                  <a:pt x="271" y="132"/>
                </a:lnTo>
                <a:lnTo>
                  <a:pt x="274" y="136"/>
                </a:lnTo>
                <a:lnTo>
                  <a:pt x="198" y="141"/>
                </a:lnTo>
                <a:lnTo>
                  <a:pt x="199" y="139"/>
                </a:lnTo>
                <a:lnTo>
                  <a:pt x="191" y="166"/>
                </a:lnTo>
                <a:lnTo>
                  <a:pt x="191" y="163"/>
                </a:lnTo>
                <a:cubicBezTo>
                  <a:pt x="191" y="161"/>
                  <a:pt x="191" y="158"/>
                  <a:pt x="191" y="156"/>
                </a:cubicBezTo>
                <a:lnTo>
                  <a:pt x="192" y="153"/>
                </a:lnTo>
                <a:lnTo>
                  <a:pt x="191" y="159"/>
                </a:lnTo>
                <a:lnTo>
                  <a:pt x="191" y="158"/>
                </a:lnTo>
                <a:lnTo>
                  <a:pt x="287" y="167"/>
                </a:lnTo>
                <a:lnTo>
                  <a:pt x="286" y="170"/>
                </a:lnTo>
                <a:lnTo>
                  <a:pt x="285" y="174"/>
                </a:lnTo>
                <a:cubicBezTo>
                  <a:pt x="279" y="198"/>
                  <a:pt x="257" y="213"/>
                  <a:pt x="233" y="210"/>
                </a:cubicBezTo>
                <a:cubicBezTo>
                  <a:pt x="209" y="207"/>
                  <a:pt x="190" y="187"/>
                  <a:pt x="190" y="162"/>
                </a:cubicBezTo>
                <a:lnTo>
                  <a:pt x="190" y="160"/>
                </a:lnTo>
                <a:lnTo>
                  <a:pt x="191" y="150"/>
                </a:lnTo>
                <a:lnTo>
                  <a:pt x="191" y="151"/>
                </a:lnTo>
                <a:lnTo>
                  <a:pt x="191" y="148"/>
                </a:lnTo>
                <a:cubicBezTo>
                  <a:pt x="191" y="122"/>
                  <a:pt x="212" y="100"/>
                  <a:pt x="239" y="100"/>
                </a:cubicBezTo>
                <a:lnTo>
                  <a:pt x="240" y="100"/>
                </a:lnTo>
                <a:lnTo>
                  <a:pt x="201" y="176"/>
                </a:lnTo>
                <a:lnTo>
                  <a:pt x="198" y="173"/>
                </a:lnTo>
                <a:lnTo>
                  <a:pt x="213" y="186"/>
                </a:lnTo>
                <a:lnTo>
                  <a:pt x="210" y="185"/>
                </a:lnTo>
                <a:lnTo>
                  <a:pt x="282" y="151"/>
                </a:lnTo>
                <a:lnTo>
                  <a:pt x="282" y="154"/>
                </a:lnTo>
                <a:lnTo>
                  <a:pt x="282" y="142"/>
                </a:lnTo>
                <a:lnTo>
                  <a:pt x="283" y="147"/>
                </a:lnTo>
                <a:lnTo>
                  <a:pt x="283" y="151"/>
                </a:lnTo>
                <a:lnTo>
                  <a:pt x="283" y="158"/>
                </a:lnTo>
                <a:cubicBezTo>
                  <a:pt x="283" y="184"/>
                  <a:pt x="262" y="206"/>
                  <a:pt x="235" y="206"/>
                </a:cubicBezTo>
                <a:cubicBezTo>
                  <a:pt x="209" y="206"/>
                  <a:pt x="187" y="184"/>
                  <a:pt x="187" y="158"/>
                </a:cubicBezTo>
                <a:lnTo>
                  <a:pt x="187" y="155"/>
                </a:lnTo>
                <a:lnTo>
                  <a:pt x="187" y="148"/>
                </a:lnTo>
                <a:lnTo>
                  <a:pt x="187" y="146"/>
                </a:lnTo>
                <a:lnTo>
                  <a:pt x="187" y="139"/>
                </a:lnTo>
                <a:cubicBezTo>
                  <a:pt x="187" y="112"/>
                  <a:pt x="208" y="91"/>
                  <a:pt x="235" y="91"/>
                </a:cubicBezTo>
                <a:cubicBezTo>
                  <a:pt x="261" y="91"/>
                  <a:pt x="283" y="112"/>
                  <a:pt x="283" y="139"/>
                </a:cubicBezTo>
                <a:lnTo>
                  <a:pt x="283" y="140"/>
                </a:lnTo>
                <a:lnTo>
                  <a:pt x="283" y="143"/>
                </a:lnTo>
                <a:lnTo>
                  <a:pt x="283" y="147"/>
                </a:lnTo>
                <a:lnTo>
                  <a:pt x="283" y="148"/>
                </a:lnTo>
                <a:cubicBezTo>
                  <a:pt x="283" y="175"/>
                  <a:pt x="261" y="196"/>
                  <a:pt x="235" y="196"/>
                </a:cubicBezTo>
                <a:cubicBezTo>
                  <a:pt x="208" y="196"/>
                  <a:pt x="187" y="175"/>
                  <a:pt x="187" y="148"/>
                </a:cubicBezTo>
                <a:lnTo>
                  <a:pt x="187" y="144"/>
                </a:lnTo>
                <a:lnTo>
                  <a:pt x="187" y="143"/>
                </a:lnTo>
                <a:cubicBezTo>
                  <a:pt x="185" y="130"/>
                  <a:pt x="190" y="117"/>
                  <a:pt x="199" y="107"/>
                </a:cubicBezTo>
                <a:cubicBezTo>
                  <a:pt x="208" y="97"/>
                  <a:pt x="221" y="91"/>
                  <a:pt x="234" y="91"/>
                </a:cubicBezTo>
                <a:lnTo>
                  <a:pt x="235" y="91"/>
                </a:lnTo>
                <a:lnTo>
                  <a:pt x="202" y="105"/>
                </a:lnTo>
                <a:lnTo>
                  <a:pt x="204" y="103"/>
                </a:lnTo>
                <a:lnTo>
                  <a:pt x="207" y="100"/>
                </a:lnTo>
                <a:lnTo>
                  <a:pt x="193" y="126"/>
                </a:lnTo>
                <a:lnTo>
                  <a:pt x="194" y="123"/>
                </a:lnTo>
                <a:lnTo>
                  <a:pt x="195" y="146"/>
                </a:lnTo>
                <a:lnTo>
                  <a:pt x="195" y="145"/>
                </a:lnTo>
                <a:lnTo>
                  <a:pt x="288" y="129"/>
                </a:lnTo>
                <a:lnTo>
                  <a:pt x="288" y="132"/>
                </a:lnTo>
                <a:lnTo>
                  <a:pt x="288" y="134"/>
                </a:lnTo>
                <a:cubicBezTo>
                  <a:pt x="288" y="160"/>
                  <a:pt x="267" y="182"/>
                  <a:pt x="240" y="182"/>
                </a:cubicBezTo>
                <a:cubicBezTo>
                  <a:pt x="214" y="182"/>
                  <a:pt x="192" y="160"/>
                  <a:pt x="192" y="134"/>
                </a:cubicBezTo>
                <a:lnTo>
                  <a:pt x="192" y="130"/>
                </a:lnTo>
                <a:lnTo>
                  <a:pt x="192" y="129"/>
                </a:lnTo>
                <a:lnTo>
                  <a:pt x="192" y="120"/>
                </a:lnTo>
                <a:cubicBezTo>
                  <a:pt x="192" y="93"/>
                  <a:pt x="213" y="72"/>
                  <a:pt x="240" y="72"/>
                </a:cubicBezTo>
                <a:cubicBezTo>
                  <a:pt x="266" y="72"/>
                  <a:pt x="288" y="93"/>
                  <a:pt x="288" y="120"/>
                </a:cubicBezTo>
                <a:lnTo>
                  <a:pt x="288" y="123"/>
                </a:lnTo>
                <a:lnTo>
                  <a:pt x="288" y="128"/>
                </a:lnTo>
                <a:lnTo>
                  <a:pt x="288" y="132"/>
                </a:lnTo>
                <a:lnTo>
                  <a:pt x="288" y="134"/>
                </a:lnTo>
                <a:lnTo>
                  <a:pt x="192" y="127"/>
                </a:lnTo>
                <a:lnTo>
                  <a:pt x="193" y="124"/>
                </a:lnTo>
                <a:lnTo>
                  <a:pt x="192" y="130"/>
                </a:lnTo>
                <a:lnTo>
                  <a:pt x="192" y="123"/>
                </a:lnTo>
                <a:lnTo>
                  <a:pt x="193" y="112"/>
                </a:lnTo>
                <a:lnTo>
                  <a:pt x="193" y="110"/>
                </a:lnTo>
                <a:lnTo>
                  <a:pt x="241" y="158"/>
                </a:lnTo>
                <a:lnTo>
                  <a:pt x="240" y="158"/>
                </a:lnTo>
                <a:lnTo>
                  <a:pt x="288" y="110"/>
                </a:lnTo>
                <a:lnTo>
                  <a:pt x="288" y="116"/>
                </a:lnTo>
                <a:lnTo>
                  <a:pt x="288" y="114"/>
                </a:lnTo>
                <a:lnTo>
                  <a:pt x="193" y="114"/>
                </a:lnTo>
                <a:lnTo>
                  <a:pt x="193" y="110"/>
                </a:lnTo>
                <a:lnTo>
                  <a:pt x="193" y="110"/>
                </a:lnTo>
                <a:lnTo>
                  <a:pt x="241" y="158"/>
                </a:lnTo>
                <a:lnTo>
                  <a:pt x="240" y="158"/>
                </a:lnTo>
                <a:cubicBezTo>
                  <a:pt x="217" y="158"/>
                  <a:pt x="197" y="142"/>
                  <a:pt x="193" y="118"/>
                </a:cubicBezTo>
                <a:lnTo>
                  <a:pt x="193" y="115"/>
                </a:lnTo>
                <a:cubicBezTo>
                  <a:pt x="192" y="113"/>
                  <a:pt x="192" y="110"/>
                  <a:pt x="192" y="107"/>
                </a:cubicBezTo>
                <a:lnTo>
                  <a:pt x="192" y="105"/>
                </a:lnTo>
                <a:cubicBezTo>
                  <a:pt x="192" y="79"/>
                  <a:pt x="213" y="57"/>
                  <a:pt x="240" y="57"/>
                </a:cubicBezTo>
                <a:cubicBezTo>
                  <a:pt x="266" y="57"/>
                  <a:pt x="288" y="79"/>
                  <a:pt x="288" y="105"/>
                </a:cubicBezTo>
                <a:lnTo>
                  <a:pt x="288" y="108"/>
                </a:lnTo>
                <a:lnTo>
                  <a:pt x="287" y="97"/>
                </a:lnTo>
                <a:lnTo>
                  <a:pt x="287" y="99"/>
                </a:lnTo>
                <a:lnTo>
                  <a:pt x="192" y="110"/>
                </a:lnTo>
                <a:lnTo>
                  <a:pt x="192" y="107"/>
                </a:lnTo>
                <a:lnTo>
                  <a:pt x="192" y="103"/>
                </a:lnTo>
                <a:lnTo>
                  <a:pt x="192" y="98"/>
                </a:lnTo>
                <a:lnTo>
                  <a:pt x="192" y="96"/>
                </a:lnTo>
                <a:lnTo>
                  <a:pt x="283" y="117"/>
                </a:lnTo>
                <a:lnTo>
                  <a:pt x="283" y="118"/>
                </a:lnTo>
                <a:lnTo>
                  <a:pt x="288" y="103"/>
                </a:lnTo>
                <a:lnTo>
                  <a:pt x="287" y="107"/>
                </a:lnTo>
                <a:lnTo>
                  <a:pt x="287" y="98"/>
                </a:lnTo>
                <a:lnTo>
                  <a:pt x="288" y="106"/>
                </a:lnTo>
                <a:lnTo>
                  <a:pt x="288" y="107"/>
                </a:lnTo>
                <a:lnTo>
                  <a:pt x="288" y="115"/>
                </a:lnTo>
                <a:cubicBezTo>
                  <a:pt x="288" y="141"/>
                  <a:pt x="267" y="163"/>
                  <a:pt x="240" y="163"/>
                </a:cubicBezTo>
                <a:cubicBezTo>
                  <a:pt x="214" y="163"/>
                  <a:pt x="192" y="141"/>
                  <a:pt x="192" y="115"/>
                </a:cubicBezTo>
                <a:lnTo>
                  <a:pt x="192" y="113"/>
                </a:lnTo>
                <a:lnTo>
                  <a:pt x="192" y="109"/>
                </a:lnTo>
                <a:lnTo>
                  <a:pt x="192" y="101"/>
                </a:lnTo>
                <a:lnTo>
                  <a:pt x="192" y="96"/>
                </a:lnTo>
                <a:cubicBezTo>
                  <a:pt x="191" y="90"/>
                  <a:pt x="192" y="84"/>
                  <a:pt x="193" y="78"/>
                </a:cubicBezTo>
                <a:lnTo>
                  <a:pt x="195" y="73"/>
                </a:lnTo>
                <a:lnTo>
                  <a:pt x="241" y="134"/>
                </a:lnTo>
                <a:lnTo>
                  <a:pt x="240" y="134"/>
                </a:lnTo>
                <a:lnTo>
                  <a:pt x="286" y="73"/>
                </a:lnTo>
                <a:lnTo>
                  <a:pt x="288" y="78"/>
                </a:lnTo>
                <a:cubicBezTo>
                  <a:pt x="289" y="82"/>
                  <a:pt x="290" y="87"/>
                  <a:pt x="290" y="91"/>
                </a:cubicBezTo>
                <a:lnTo>
                  <a:pt x="290" y="94"/>
                </a:lnTo>
                <a:lnTo>
                  <a:pt x="290" y="96"/>
                </a:lnTo>
                <a:lnTo>
                  <a:pt x="194" y="91"/>
                </a:lnTo>
                <a:lnTo>
                  <a:pt x="195" y="86"/>
                </a:lnTo>
                <a:lnTo>
                  <a:pt x="195" y="82"/>
                </a:lnTo>
                <a:lnTo>
                  <a:pt x="195" y="92"/>
                </a:lnTo>
                <a:lnTo>
                  <a:pt x="195" y="87"/>
                </a:lnTo>
                <a:cubicBezTo>
                  <a:pt x="194" y="79"/>
                  <a:pt x="195" y="71"/>
                  <a:pt x="198" y="64"/>
                </a:cubicBezTo>
                <a:lnTo>
                  <a:pt x="200" y="59"/>
                </a:lnTo>
                <a:cubicBezTo>
                  <a:pt x="207" y="41"/>
                  <a:pt x="225" y="29"/>
                  <a:pt x="244" y="29"/>
                </a:cubicBezTo>
                <a:lnTo>
                  <a:pt x="245" y="29"/>
                </a:lnTo>
                <a:lnTo>
                  <a:pt x="197" y="77"/>
                </a:lnTo>
                <a:lnTo>
                  <a:pt x="197" y="75"/>
                </a:lnTo>
                <a:lnTo>
                  <a:pt x="197" y="72"/>
                </a:lnTo>
                <a:cubicBezTo>
                  <a:pt x="197" y="46"/>
                  <a:pt x="218" y="24"/>
                  <a:pt x="245" y="24"/>
                </a:cubicBezTo>
                <a:lnTo>
                  <a:pt x="246" y="24"/>
                </a:lnTo>
                <a:lnTo>
                  <a:pt x="247" y="24"/>
                </a:lnTo>
                <a:cubicBezTo>
                  <a:pt x="261" y="24"/>
                  <a:pt x="275" y="31"/>
                  <a:pt x="284" y="42"/>
                </a:cubicBezTo>
                <a:cubicBezTo>
                  <a:pt x="293" y="53"/>
                  <a:pt x="297" y="68"/>
                  <a:pt x="294" y="82"/>
                </a:cubicBezTo>
                <a:lnTo>
                  <a:pt x="294" y="84"/>
                </a:lnTo>
                <a:lnTo>
                  <a:pt x="293" y="89"/>
                </a:lnTo>
                <a:lnTo>
                  <a:pt x="246" y="29"/>
                </a:lnTo>
                <a:lnTo>
                  <a:pt x="246" y="29"/>
                </a:lnTo>
                <a:lnTo>
                  <a:pt x="200" y="65"/>
                </a:lnTo>
                <a:lnTo>
                  <a:pt x="200" y="63"/>
                </a:lnTo>
                <a:lnTo>
                  <a:pt x="199" y="75"/>
                </a:lnTo>
                <a:lnTo>
                  <a:pt x="199" y="72"/>
                </a:lnTo>
                <a:lnTo>
                  <a:pt x="247" y="120"/>
                </a:lnTo>
                <a:lnTo>
                  <a:pt x="246" y="120"/>
                </a:lnTo>
                <a:cubicBezTo>
                  <a:pt x="220" y="120"/>
                  <a:pt x="198" y="99"/>
                  <a:pt x="198" y="72"/>
                </a:cubicBezTo>
                <a:cubicBezTo>
                  <a:pt x="198" y="46"/>
                  <a:pt x="220" y="24"/>
                  <a:pt x="246" y="24"/>
                </a:cubicBezTo>
                <a:lnTo>
                  <a:pt x="247" y="24"/>
                </a:lnTo>
                <a:lnTo>
                  <a:pt x="199" y="72"/>
                </a:lnTo>
                <a:lnTo>
                  <a:pt x="199" y="68"/>
                </a:lnTo>
                <a:lnTo>
                  <a:pt x="199" y="63"/>
                </a:lnTo>
                <a:lnTo>
                  <a:pt x="199" y="59"/>
                </a:lnTo>
                <a:lnTo>
                  <a:pt x="199" y="58"/>
                </a:lnTo>
                <a:cubicBezTo>
                  <a:pt x="199" y="34"/>
                  <a:pt x="218" y="13"/>
                  <a:pt x="242" y="10"/>
                </a:cubicBezTo>
                <a:cubicBezTo>
                  <a:pt x="266" y="7"/>
                  <a:pt x="288" y="23"/>
                  <a:pt x="294" y="46"/>
                </a:cubicBezTo>
                <a:lnTo>
                  <a:pt x="295" y="48"/>
                </a:lnTo>
                <a:lnTo>
                  <a:pt x="295" y="48"/>
                </a:lnTo>
                <a:lnTo>
                  <a:pt x="249" y="15"/>
                </a:lnTo>
                <a:lnTo>
                  <a:pt x="250" y="15"/>
                </a:lnTo>
                <a:cubicBezTo>
                  <a:pt x="276" y="15"/>
                  <a:pt x="298" y="36"/>
                  <a:pt x="298" y="63"/>
                </a:cubicBezTo>
                <a:cubicBezTo>
                  <a:pt x="298" y="89"/>
                  <a:pt x="276" y="111"/>
                  <a:pt x="250" y="111"/>
                </a:cubicBezTo>
                <a:lnTo>
                  <a:pt x="249" y="111"/>
                </a:lnTo>
                <a:cubicBezTo>
                  <a:pt x="236" y="111"/>
                  <a:pt x="223" y="105"/>
                  <a:pt x="214" y="95"/>
                </a:cubicBezTo>
                <a:cubicBezTo>
                  <a:pt x="205" y="85"/>
                  <a:pt x="200" y="71"/>
                  <a:pt x="202" y="58"/>
                </a:cubicBezTo>
                <a:lnTo>
                  <a:pt x="202" y="53"/>
                </a:lnTo>
                <a:lnTo>
                  <a:pt x="203" y="49"/>
                </a:lnTo>
                <a:lnTo>
                  <a:pt x="202" y="50"/>
                </a:lnTo>
                <a:lnTo>
                  <a:pt x="202" y="48"/>
                </a:lnTo>
                <a:cubicBezTo>
                  <a:pt x="202" y="22"/>
                  <a:pt x="224" y="0"/>
                  <a:pt x="250" y="0"/>
                </a:cubicBezTo>
                <a:cubicBezTo>
                  <a:pt x="277" y="0"/>
                  <a:pt x="298" y="22"/>
                  <a:pt x="298" y="48"/>
                </a:cubicBezTo>
                <a:lnTo>
                  <a:pt x="298" y="50"/>
                </a:lnTo>
                <a:lnTo>
                  <a:pt x="298" y="43"/>
                </a:lnTo>
                <a:lnTo>
                  <a:pt x="298" y="46"/>
                </a:lnTo>
                <a:cubicBezTo>
                  <a:pt x="303" y="72"/>
                  <a:pt x="285" y="96"/>
                  <a:pt x="259" y="101"/>
                </a:cubicBezTo>
                <a:cubicBezTo>
                  <a:pt x="233" y="105"/>
                  <a:pt x="208" y="88"/>
                  <a:pt x="204" y="61"/>
                </a:cubicBezTo>
                <a:lnTo>
                  <a:pt x="203" y="58"/>
                </a:lnTo>
                <a:cubicBezTo>
                  <a:pt x="203" y="56"/>
                  <a:pt x="202" y="53"/>
                  <a:pt x="202" y="50"/>
                </a:cubicBezTo>
                <a:lnTo>
                  <a:pt x="202" y="48"/>
                </a:lnTo>
                <a:lnTo>
                  <a:pt x="298" y="48"/>
                </a:lnTo>
                <a:lnTo>
                  <a:pt x="298" y="50"/>
                </a:lnTo>
                <a:lnTo>
                  <a:pt x="298" y="58"/>
                </a:lnTo>
                <a:lnTo>
                  <a:pt x="298" y="64"/>
                </a:lnTo>
                <a:lnTo>
                  <a:pt x="297" y="68"/>
                </a:lnTo>
                <a:lnTo>
                  <a:pt x="249" y="15"/>
                </a:lnTo>
                <a:lnTo>
                  <a:pt x="250" y="15"/>
                </a:lnTo>
                <a:lnTo>
                  <a:pt x="250" y="111"/>
                </a:lnTo>
                <a:lnTo>
                  <a:pt x="249" y="111"/>
                </a:lnTo>
                <a:cubicBezTo>
                  <a:pt x="228" y="111"/>
                  <a:pt x="210" y="98"/>
                  <a:pt x="203" y="78"/>
                </a:cubicBezTo>
                <a:lnTo>
                  <a:pt x="201" y="72"/>
                </a:lnTo>
                <a:lnTo>
                  <a:pt x="201" y="70"/>
                </a:lnTo>
                <a:lnTo>
                  <a:pt x="295" y="58"/>
                </a:lnTo>
                <a:lnTo>
                  <a:pt x="295" y="59"/>
                </a:lnTo>
                <a:lnTo>
                  <a:pt x="295" y="63"/>
                </a:lnTo>
                <a:lnTo>
                  <a:pt x="295" y="68"/>
                </a:lnTo>
                <a:lnTo>
                  <a:pt x="295" y="72"/>
                </a:lnTo>
                <a:cubicBezTo>
                  <a:pt x="295" y="99"/>
                  <a:pt x="274" y="120"/>
                  <a:pt x="247" y="120"/>
                </a:cubicBezTo>
                <a:lnTo>
                  <a:pt x="246" y="120"/>
                </a:lnTo>
                <a:lnTo>
                  <a:pt x="246" y="24"/>
                </a:lnTo>
                <a:lnTo>
                  <a:pt x="247" y="24"/>
                </a:lnTo>
                <a:cubicBezTo>
                  <a:pt x="273" y="24"/>
                  <a:pt x="295" y="46"/>
                  <a:pt x="295" y="72"/>
                </a:cubicBezTo>
                <a:lnTo>
                  <a:pt x="295" y="75"/>
                </a:lnTo>
                <a:cubicBezTo>
                  <a:pt x="295" y="79"/>
                  <a:pt x="294" y="83"/>
                  <a:pt x="294" y="87"/>
                </a:cubicBezTo>
                <a:lnTo>
                  <a:pt x="293" y="89"/>
                </a:lnTo>
                <a:cubicBezTo>
                  <a:pt x="288" y="110"/>
                  <a:pt x="268" y="125"/>
                  <a:pt x="246" y="125"/>
                </a:cubicBezTo>
                <a:lnTo>
                  <a:pt x="246" y="125"/>
                </a:lnTo>
                <a:cubicBezTo>
                  <a:pt x="231" y="125"/>
                  <a:pt x="217" y="118"/>
                  <a:pt x="208" y="107"/>
                </a:cubicBezTo>
                <a:cubicBezTo>
                  <a:pt x="199" y="95"/>
                  <a:pt x="196" y="80"/>
                  <a:pt x="199" y="65"/>
                </a:cubicBezTo>
                <a:lnTo>
                  <a:pt x="199" y="66"/>
                </a:lnTo>
                <a:lnTo>
                  <a:pt x="200" y="63"/>
                </a:lnTo>
                <a:lnTo>
                  <a:pt x="247" y="120"/>
                </a:lnTo>
                <a:lnTo>
                  <a:pt x="246" y="120"/>
                </a:lnTo>
                <a:lnTo>
                  <a:pt x="245" y="120"/>
                </a:lnTo>
                <a:lnTo>
                  <a:pt x="293" y="72"/>
                </a:lnTo>
                <a:lnTo>
                  <a:pt x="293" y="75"/>
                </a:lnTo>
                <a:lnTo>
                  <a:pt x="293" y="77"/>
                </a:lnTo>
                <a:cubicBezTo>
                  <a:pt x="293" y="103"/>
                  <a:pt x="271" y="125"/>
                  <a:pt x="245" y="125"/>
                </a:cubicBezTo>
                <a:lnTo>
                  <a:pt x="244" y="125"/>
                </a:lnTo>
                <a:lnTo>
                  <a:pt x="289" y="95"/>
                </a:lnTo>
                <a:lnTo>
                  <a:pt x="287" y="100"/>
                </a:lnTo>
                <a:lnTo>
                  <a:pt x="290" y="77"/>
                </a:lnTo>
                <a:lnTo>
                  <a:pt x="291" y="81"/>
                </a:lnTo>
                <a:cubicBezTo>
                  <a:pt x="291" y="85"/>
                  <a:pt x="291" y="88"/>
                  <a:pt x="291" y="91"/>
                </a:cubicBezTo>
                <a:lnTo>
                  <a:pt x="290" y="97"/>
                </a:lnTo>
                <a:lnTo>
                  <a:pt x="290" y="101"/>
                </a:lnTo>
                <a:cubicBezTo>
                  <a:pt x="287" y="127"/>
                  <a:pt x="265" y="145"/>
                  <a:pt x="239" y="144"/>
                </a:cubicBezTo>
                <a:cubicBezTo>
                  <a:pt x="214" y="142"/>
                  <a:pt x="194" y="121"/>
                  <a:pt x="194" y="96"/>
                </a:cubicBezTo>
                <a:lnTo>
                  <a:pt x="194" y="94"/>
                </a:lnTo>
                <a:lnTo>
                  <a:pt x="194" y="91"/>
                </a:lnTo>
                <a:lnTo>
                  <a:pt x="196" y="105"/>
                </a:lnTo>
                <a:lnTo>
                  <a:pt x="194" y="100"/>
                </a:lnTo>
                <a:cubicBezTo>
                  <a:pt x="190" y="86"/>
                  <a:pt x="193" y="70"/>
                  <a:pt x="202" y="58"/>
                </a:cubicBezTo>
                <a:cubicBezTo>
                  <a:pt x="211" y="46"/>
                  <a:pt x="225" y="38"/>
                  <a:pt x="240" y="38"/>
                </a:cubicBezTo>
                <a:lnTo>
                  <a:pt x="241" y="38"/>
                </a:lnTo>
                <a:cubicBezTo>
                  <a:pt x="256" y="38"/>
                  <a:pt x="270" y="46"/>
                  <a:pt x="279" y="58"/>
                </a:cubicBezTo>
                <a:cubicBezTo>
                  <a:pt x="289" y="70"/>
                  <a:pt x="291" y="86"/>
                  <a:pt x="287" y="100"/>
                </a:cubicBezTo>
                <a:lnTo>
                  <a:pt x="285" y="105"/>
                </a:lnTo>
                <a:lnTo>
                  <a:pt x="287" y="86"/>
                </a:lnTo>
                <a:lnTo>
                  <a:pt x="288" y="101"/>
                </a:lnTo>
                <a:lnTo>
                  <a:pt x="288" y="109"/>
                </a:lnTo>
                <a:lnTo>
                  <a:pt x="288" y="113"/>
                </a:lnTo>
                <a:lnTo>
                  <a:pt x="288" y="115"/>
                </a:lnTo>
                <a:lnTo>
                  <a:pt x="192" y="115"/>
                </a:lnTo>
                <a:lnTo>
                  <a:pt x="193" y="119"/>
                </a:lnTo>
                <a:lnTo>
                  <a:pt x="192" y="112"/>
                </a:lnTo>
                <a:lnTo>
                  <a:pt x="192" y="104"/>
                </a:lnTo>
                <a:cubicBezTo>
                  <a:pt x="191" y="101"/>
                  <a:pt x="191" y="98"/>
                  <a:pt x="192" y="95"/>
                </a:cubicBezTo>
                <a:lnTo>
                  <a:pt x="192" y="91"/>
                </a:lnTo>
                <a:cubicBezTo>
                  <a:pt x="193" y="86"/>
                  <a:pt x="195" y="80"/>
                  <a:pt x="197" y="76"/>
                </a:cubicBezTo>
                <a:lnTo>
                  <a:pt x="198" y="75"/>
                </a:lnTo>
                <a:cubicBezTo>
                  <a:pt x="207" y="55"/>
                  <a:pt x="230" y="44"/>
                  <a:pt x="251" y="49"/>
                </a:cubicBezTo>
                <a:cubicBezTo>
                  <a:pt x="273" y="54"/>
                  <a:pt x="288" y="74"/>
                  <a:pt x="288" y="96"/>
                </a:cubicBezTo>
                <a:lnTo>
                  <a:pt x="288" y="98"/>
                </a:lnTo>
                <a:lnTo>
                  <a:pt x="288" y="103"/>
                </a:lnTo>
                <a:lnTo>
                  <a:pt x="288" y="107"/>
                </a:lnTo>
                <a:lnTo>
                  <a:pt x="288" y="110"/>
                </a:lnTo>
                <a:cubicBezTo>
                  <a:pt x="288" y="135"/>
                  <a:pt x="270" y="155"/>
                  <a:pt x="246" y="158"/>
                </a:cubicBezTo>
                <a:cubicBezTo>
                  <a:pt x="222" y="161"/>
                  <a:pt x="200" y="146"/>
                  <a:pt x="194" y="122"/>
                </a:cubicBezTo>
                <a:lnTo>
                  <a:pt x="193" y="120"/>
                </a:lnTo>
                <a:cubicBezTo>
                  <a:pt x="192" y="116"/>
                  <a:pt x="192" y="112"/>
                  <a:pt x="192" y="108"/>
                </a:cubicBezTo>
                <a:lnTo>
                  <a:pt x="192" y="105"/>
                </a:lnTo>
                <a:lnTo>
                  <a:pt x="288" y="105"/>
                </a:lnTo>
                <a:lnTo>
                  <a:pt x="288" y="107"/>
                </a:lnTo>
                <a:lnTo>
                  <a:pt x="287" y="100"/>
                </a:lnTo>
                <a:lnTo>
                  <a:pt x="288" y="103"/>
                </a:lnTo>
                <a:lnTo>
                  <a:pt x="240" y="62"/>
                </a:lnTo>
                <a:lnTo>
                  <a:pt x="241" y="62"/>
                </a:lnTo>
                <a:cubicBezTo>
                  <a:pt x="267" y="62"/>
                  <a:pt x="289" y="84"/>
                  <a:pt x="289" y="110"/>
                </a:cubicBezTo>
                <a:lnTo>
                  <a:pt x="289" y="122"/>
                </a:lnTo>
                <a:lnTo>
                  <a:pt x="288" y="126"/>
                </a:lnTo>
                <a:cubicBezTo>
                  <a:pt x="285" y="150"/>
                  <a:pt x="265" y="168"/>
                  <a:pt x="240" y="168"/>
                </a:cubicBezTo>
                <a:cubicBezTo>
                  <a:pt x="216" y="168"/>
                  <a:pt x="196" y="150"/>
                  <a:pt x="193" y="126"/>
                </a:cubicBezTo>
                <a:lnTo>
                  <a:pt x="192" y="116"/>
                </a:lnTo>
                <a:lnTo>
                  <a:pt x="192" y="110"/>
                </a:lnTo>
                <a:cubicBezTo>
                  <a:pt x="192" y="84"/>
                  <a:pt x="213" y="62"/>
                  <a:pt x="240" y="62"/>
                </a:cubicBezTo>
                <a:lnTo>
                  <a:pt x="241" y="62"/>
                </a:lnTo>
                <a:cubicBezTo>
                  <a:pt x="267" y="62"/>
                  <a:pt x="289" y="84"/>
                  <a:pt x="289" y="110"/>
                </a:cubicBezTo>
                <a:lnTo>
                  <a:pt x="289" y="119"/>
                </a:lnTo>
                <a:lnTo>
                  <a:pt x="288" y="123"/>
                </a:lnTo>
                <a:lnTo>
                  <a:pt x="288" y="130"/>
                </a:lnTo>
                <a:cubicBezTo>
                  <a:pt x="288" y="133"/>
                  <a:pt x="288" y="135"/>
                  <a:pt x="288" y="137"/>
                </a:cubicBezTo>
                <a:lnTo>
                  <a:pt x="287" y="141"/>
                </a:lnTo>
                <a:cubicBezTo>
                  <a:pt x="284" y="166"/>
                  <a:pt x="262" y="184"/>
                  <a:pt x="237" y="182"/>
                </a:cubicBezTo>
                <a:cubicBezTo>
                  <a:pt x="211" y="180"/>
                  <a:pt x="192" y="159"/>
                  <a:pt x="192" y="134"/>
                </a:cubicBezTo>
                <a:lnTo>
                  <a:pt x="192" y="132"/>
                </a:lnTo>
                <a:lnTo>
                  <a:pt x="192" y="128"/>
                </a:lnTo>
                <a:lnTo>
                  <a:pt x="192" y="123"/>
                </a:lnTo>
                <a:lnTo>
                  <a:pt x="192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30"/>
                </a:lnTo>
                <a:lnTo>
                  <a:pt x="288" y="134"/>
                </a:lnTo>
                <a:lnTo>
                  <a:pt x="192" y="134"/>
                </a:lnTo>
                <a:lnTo>
                  <a:pt x="192" y="132"/>
                </a:lnTo>
                <a:lnTo>
                  <a:pt x="192" y="129"/>
                </a:lnTo>
                <a:cubicBezTo>
                  <a:pt x="192" y="106"/>
                  <a:pt x="210" y="86"/>
                  <a:pt x="233" y="82"/>
                </a:cubicBezTo>
                <a:cubicBezTo>
                  <a:pt x="256" y="78"/>
                  <a:pt x="279" y="92"/>
                  <a:pt x="286" y="114"/>
                </a:cubicBezTo>
                <a:lnTo>
                  <a:pt x="287" y="116"/>
                </a:lnTo>
                <a:cubicBezTo>
                  <a:pt x="289" y="123"/>
                  <a:pt x="290" y="131"/>
                  <a:pt x="288" y="139"/>
                </a:cubicBezTo>
                <a:lnTo>
                  <a:pt x="288" y="142"/>
                </a:lnTo>
                <a:cubicBezTo>
                  <a:pt x="286" y="152"/>
                  <a:pt x="281" y="161"/>
                  <a:pt x="274" y="168"/>
                </a:cubicBezTo>
                <a:lnTo>
                  <a:pt x="272" y="170"/>
                </a:lnTo>
                <a:lnTo>
                  <a:pt x="269" y="173"/>
                </a:lnTo>
                <a:cubicBezTo>
                  <a:pt x="260" y="182"/>
                  <a:pt x="248" y="187"/>
                  <a:pt x="235" y="187"/>
                </a:cubicBezTo>
                <a:lnTo>
                  <a:pt x="234" y="187"/>
                </a:lnTo>
                <a:lnTo>
                  <a:pt x="282" y="135"/>
                </a:lnTo>
                <a:lnTo>
                  <a:pt x="283" y="144"/>
                </a:lnTo>
                <a:lnTo>
                  <a:pt x="283" y="148"/>
                </a:lnTo>
                <a:lnTo>
                  <a:pt x="187" y="148"/>
                </a:lnTo>
                <a:lnTo>
                  <a:pt x="187" y="147"/>
                </a:lnTo>
                <a:lnTo>
                  <a:pt x="187" y="143"/>
                </a:lnTo>
                <a:lnTo>
                  <a:pt x="187" y="140"/>
                </a:lnTo>
                <a:lnTo>
                  <a:pt x="187" y="139"/>
                </a:lnTo>
                <a:lnTo>
                  <a:pt x="283" y="139"/>
                </a:lnTo>
                <a:lnTo>
                  <a:pt x="283" y="138"/>
                </a:lnTo>
                <a:lnTo>
                  <a:pt x="283" y="148"/>
                </a:lnTo>
                <a:lnTo>
                  <a:pt x="283" y="155"/>
                </a:lnTo>
                <a:lnTo>
                  <a:pt x="283" y="158"/>
                </a:lnTo>
                <a:lnTo>
                  <a:pt x="187" y="158"/>
                </a:lnTo>
                <a:lnTo>
                  <a:pt x="188" y="161"/>
                </a:lnTo>
                <a:lnTo>
                  <a:pt x="187" y="156"/>
                </a:lnTo>
                <a:lnTo>
                  <a:pt x="187" y="151"/>
                </a:lnTo>
                <a:cubicBezTo>
                  <a:pt x="186" y="147"/>
                  <a:pt x="186" y="143"/>
                  <a:pt x="187" y="139"/>
                </a:cubicBezTo>
                <a:lnTo>
                  <a:pt x="188" y="136"/>
                </a:lnTo>
                <a:cubicBezTo>
                  <a:pt x="190" y="120"/>
                  <a:pt x="200" y="107"/>
                  <a:pt x="215" y="100"/>
                </a:cubicBezTo>
                <a:cubicBezTo>
                  <a:pt x="229" y="93"/>
                  <a:pt x="246" y="94"/>
                  <a:pt x="260" y="102"/>
                </a:cubicBezTo>
                <a:lnTo>
                  <a:pt x="262" y="104"/>
                </a:lnTo>
                <a:cubicBezTo>
                  <a:pt x="268" y="107"/>
                  <a:pt x="273" y="112"/>
                  <a:pt x="277" y="117"/>
                </a:cubicBezTo>
                <a:lnTo>
                  <a:pt x="279" y="121"/>
                </a:lnTo>
                <a:cubicBezTo>
                  <a:pt x="289" y="135"/>
                  <a:pt x="291" y="154"/>
                  <a:pt x="283" y="170"/>
                </a:cubicBezTo>
                <a:cubicBezTo>
                  <a:pt x="274" y="186"/>
                  <a:pt x="258" y="196"/>
                  <a:pt x="240" y="196"/>
                </a:cubicBezTo>
                <a:lnTo>
                  <a:pt x="239" y="196"/>
                </a:lnTo>
                <a:lnTo>
                  <a:pt x="287" y="148"/>
                </a:lnTo>
                <a:lnTo>
                  <a:pt x="287" y="151"/>
                </a:lnTo>
                <a:lnTo>
                  <a:pt x="287" y="161"/>
                </a:lnTo>
                <a:lnTo>
                  <a:pt x="286" y="160"/>
                </a:lnTo>
                <a:lnTo>
                  <a:pt x="286" y="162"/>
                </a:lnTo>
                <a:lnTo>
                  <a:pt x="192" y="151"/>
                </a:lnTo>
                <a:lnTo>
                  <a:pt x="192" y="151"/>
                </a:lnTo>
                <a:lnTo>
                  <a:pt x="192" y="149"/>
                </a:lnTo>
                <a:cubicBezTo>
                  <a:pt x="197" y="124"/>
                  <a:pt x="220" y="108"/>
                  <a:pt x="244" y="110"/>
                </a:cubicBezTo>
                <a:cubicBezTo>
                  <a:pt x="269" y="113"/>
                  <a:pt x="287" y="133"/>
                  <a:pt x="287" y="158"/>
                </a:cubicBezTo>
                <a:lnTo>
                  <a:pt x="287" y="159"/>
                </a:lnTo>
                <a:cubicBezTo>
                  <a:pt x="287" y="162"/>
                  <a:pt x="287" y="164"/>
                  <a:pt x="287" y="166"/>
                </a:cubicBezTo>
                <a:lnTo>
                  <a:pt x="286" y="170"/>
                </a:lnTo>
                <a:lnTo>
                  <a:pt x="287" y="163"/>
                </a:lnTo>
                <a:lnTo>
                  <a:pt x="287" y="166"/>
                </a:lnTo>
                <a:cubicBezTo>
                  <a:pt x="287" y="175"/>
                  <a:pt x="284" y="185"/>
                  <a:pt x="279" y="193"/>
                </a:cubicBezTo>
                <a:lnTo>
                  <a:pt x="278" y="194"/>
                </a:lnTo>
                <a:cubicBezTo>
                  <a:pt x="270" y="207"/>
                  <a:pt x="256" y="214"/>
                  <a:pt x="241" y="215"/>
                </a:cubicBezTo>
                <a:cubicBezTo>
                  <a:pt x="226" y="216"/>
                  <a:pt x="212" y="210"/>
                  <a:pt x="202" y="199"/>
                </a:cubicBezTo>
                <a:lnTo>
                  <a:pt x="198" y="195"/>
                </a:lnTo>
                <a:cubicBezTo>
                  <a:pt x="196" y="192"/>
                  <a:pt x="194" y="190"/>
                  <a:pt x="192" y="186"/>
                </a:cubicBezTo>
                <a:lnTo>
                  <a:pt x="189" y="181"/>
                </a:lnTo>
                <a:lnTo>
                  <a:pt x="231" y="206"/>
                </a:lnTo>
                <a:lnTo>
                  <a:pt x="230" y="206"/>
                </a:lnTo>
                <a:cubicBezTo>
                  <a:pt x="211" y="206"/>
                  <a:pt x="193" y="194"/>
                  <a:pt x="186" y="176"/>
                </a:cubicBezTo>
                <a:lnTo>
                  <a:pt x="184" y="171"/>
                </a:lnTo>
                <a:lnTo>
                  <a:pt x="228" y="201"/>
                </a:lnTo>
                <a:lnTo>
                  <a:pt x="227" y="201"/>
                </a:lnTo>
                <a:lnTo>
                  <a:pt x="275" y="153"/>
                </a:lnTo>
                <a:lnTo>
                  <a:pt x="275" y="153"/>
                </a:lnTo>
                <a:lnTo>
                  <a:pt x="275" y="158"/>
                </a:lnTo>
                <a:cubicBezTo>
                  <a:pt x="276" y="161"/>
                  <a:pt x="276" y="164"/>
                  <a:pt x="275" y="166"/>
                </a:cubicBezTo>
                <a:lnTo>
                  <a:pt x="275" y="172"/>
                </a:lnTo>
                <a:cubicBezTo>
                  <a:pt x="275" y="176"/>
                  <a:pt x="274" y="179"/>
                  <a:pt x="273" y="182"/>
                </a:cubicBezTo>
                <a:lnTo>
                  <a:pt x="272" y="185"/>
                </a:lnTo>
                <a:cubicBezTo>
                  <a:pt x="266" y="208"/>
                  <a:pt x="243" y="223"/>
                  <a:pt x="219" y="220"/>
                </a:cubicBezTo>
                <a:cubicBezTo>
                  <a:pt x="196" y="216"/>
                  <a:pt x="178" y="196"/>
                  <a:pt x="178" y="172"/>
                </a:cubicBezTo>
                <a:lnTo>
                  <a:pt x="178" y="170"/>
                </a:lnTo>
                <a:lnTo>
                  <a:pt x="178" y="167"/>
                </a:lnTo>
                <a:lnTo>
                  <a:pt x="178" y="164"/>
                </a:lnTo>
                <a:lnTo>
                  <a:pt x="178" y="162"/>
                </a:lnTo>
                <a:lnTo>
                  <a:pt x="274" y="168"/>
                </a:lnTo>
                <a:lnTo>
                  <a:pt x="273" y="171"/>
                </a:lnTo>
                <a:lnTo>
                  <a:pt x="273" y="176"/>
                </a:lnTo>
                <a:lnTo>
                  <a:pt x="225" y="124"/>
                </a:lnTo>
                <a:lnTo>
                  <a:pt x="225" y="124"/>
                </a:lnTo>
                <a:lnTo>
                  <a:pt x="226" y="124"/>
                </a:lnTo>
                <a:cubicBezTo>
                  <a:pt x="252" y="124"/>
                  <a:pt x="274" y="145"/>
                  <a:pt x="274" y="172"/>
                </a:cubicBezTo>
                <a:lnTo>
                  <a:pt x="274" y="182"/>
                </a:lnTo>
                <a:lnTo>
                  <a:pt x="273" y="187"/>
                </a:lnTo>
                <a:cubicBezTo>
                  <a:pt x="270" y="211"/>
                  <a:pt x="250" y="229"/>
                  <a:pt x="225" y="229"/>
                </a:cubicBezTo>
                <a:lnTo>
                  <a:pt x="224" y="229"/>
                </a:lnTo>
                <a:lnTo>
                  <a:pt x="270" y="166"/>
                </a:lnTo>
                <a:lnTo>
                  <a:pt x="272" y="173"/>
                </a:lnTo>
                <a:lnTo>
                  <a:pt x="272" y="175"/>
                </a:lnTo>
                <a:lnTo>
                  <a:pt x="177" y="186"/>
                </a:lnTo>
                <a:lnTo>
                  <a:pt x="178" y="187"/>
                </a:lnTo>
                <a:lnTo>
                  <a:pt x="177" y="182"/>
                </a:lnTo>
                <a:cubicBezTo>
                  <a:pt x="175" y="159"/>
                  <a:pt x="189" y="138"/>
                  <a:pt x="211" y="131"/>
                </a:cubicBezTo>
                <a:cubicBezTo>
                  <a:pt x="234" y="124"/>
                  <a:pt x="257" y="135"/>
                  <a:pt x="268" y="156"/>
                </a:cubicBezTo>
                <a:lnTo>
                  <a:pt x="268" y="157"/>
                </a:lnTo>
                <a:cubicBezTo>
                  <a:pt x="272" y="163"/>
                  <a:pt x="273" y="171"/>
                  <a:pt x="273" y="178"/>
                </a:cubicBezTo>
                <a:lnTo>
                  <a:pt x="273" y="181"/>
                </a:lnTo>
                <a:lnTo>
                  <a:pt x="273" y="193"/>
                </a:lnTo>
                <a:lnTo>
                  <a:pt x="273" y="197"/>
                </a:lnTo>
                <a:cubicBezTo>
                  <a:pt x="269" y="222"/>
                  <a:pt x="247" y="240"/>
                  <a:pt x="222" y="239"/>
                </a:cubicBezTo>
                <a:cubicBezTo>
                  <a:pt x="197" y="237"/>
                  <a:pt x="177" y="216"/>
                  <a:pt x="177" y="191"/>
                </a:cubicBezTo>
                <a:lnTo>
                  <a:pt x="177" y="189"/>
                </a:lnTo>
                <a:lnTo>
                  <a:pt x="178" y="197"/>
                </a:lnTo>
                <a:lnTo>
                  <a:pt x="177" y="194"/>
                </a:lnTo>
                <a:lnTo>
                  <a:pt x="224" y="234"/>
                </a:lnTo>
                <a:lnTo>
                  <a:pt x="223" y="234"/>
                </a:lnTo>
                <a:lnTo>
                  <a:pt x="222" y="234"/>
                </a:lnTo>
                <a:lnTo>
                  <a:pt x="222" y="234"/>
                </a:lnTo>
                <a:lnTo>
                  <a:pt x="270" y="182"/>
                </a:lnTo>
                <a:lnTo>
                  <a:pt x="270" y="184"/>
                </a:lnTo>
                <a:lnTo>
                  <a:pt x="270" y="187"/>
                </a:lnTo>
                <a:cubicBezTo>
                  <a:pt x="271" y="190"/>
                  <a:pt x="271" y="192"/>
                  <a:pt x="271" y="195"/>
                </a:cubicBezTo>
                <a:lnTo>
                  <a:pt x="271" y="196"/>
                </a:lnTo>
                <a:lnTo>
                  <a:pt x="175" y="196"/>
                </a:lnTo>
                <a:lnTo>
                  <a:pt x="175" y="199"/>
                </a:lnTo>
                <a:lnTo>
                  <a:pt x="176" y="199"/>
                </a:lnTo>
                <a:lnTo>
                  <a:pt x="175" y="195"/>
                </a:lnTo>
                <a:cubicBezTo>
                  <a:pt x="174" y="191"/>
                  <a:pt x="173" y="188"/>
                  <a:pt x="173" y="184"/>
                </a:cubicBezTo>
                <a:lnTo>
                  <a:pt x="173" y="181"/>
                </a:lnTo>
                <a:lnTo>
                  <a:pt x="267" y="197"/>
                </a:lnTo>
                <a:lnTo>
                  <a:pt x="267" y="198"/>
                </a:lnTo>
                <a:lnTo>
                  <a:pt x="269" y="183"/>
                </a:lnTo>
                <a:lnTo>
                  <a:pt x="269" y="186"/>
                </a:lnTo>
                <a:lnTo>
                  <a:pt x="221" y="138"/>
                </a:lnTo>
                <a:lnTo>
                  <a:pt x="222" y="138"/>
                </a:lnTo>
                <a:cubicBezTo>
                  <a:pt x="249" y="138"/>
                  <a:pt x="270" y="160"/>
                  <a:pt x="270" y="186"/>
                </a:cubicBezTo>
                <a:lnTo>
                  <a:pt x="270" y="197"/>
                </a:lnTo>
                <a:lnTo>
                  <a:pt x="270" y="201"/>
                </a:lnTo>
                <a:cubicBezTo>
                  <a:pt x="267" y="226"/>
                  <a:pt x="246" y="244"/>
                  <a:pt x="222" y="244"/>
                </a:cubicBezTo>
                <a:lnTo>
                  <a:pt x="221" y="244"/>
                </a:lnTo>
                <a:lnTo>
                  <a:pt x="220" y="244"/>
                </a:lnTo>
                <a:lnTo>
                  <a:pt x="268" y="196"/>
                </a:lnTo>
                <a:lnTo>
                  <a:pt x="268" y="198"/>
                </a:lnTo>
                <a:lnTo>
                  <a:pt x="268" y="200"/>
                </a:lnTo>
                <a:lnTo>
                  <a:pt x="173" y="189"/>
                </a:lnTo>
                <a:lnTo>
                  <a:pt x="173" y="189"/>
                </a:lnTo>
                <a:lnTo>
                  <a:pt x="174" y="187"/>
                </a:lnTo>
                <a:lnTo>
                  <a:pt x="173" y="200"/>
                </a:lnTo>
                <a:lnTo>
                  <a:pt x="173" y="198"/>
                </a:lnTo>
                <a:lnTo>
                  <a:pt x="173" y="195"/>
                </a:lnTo>
                <a:cubicBezTo>
                  <a:pt x="172" y="193"/>
                  <a:pt x="172" y="190"/>
                  <a:pt x="172" y="187"/>
                </a:cubicBezTo>
                <a:lnTo>
                  <a:pt x="172" y="186"/>
                </a:lnTo>
                <a:lnTo>
                  <a:pt x="268" y="186"/>
                </a:lnTo>
                <a:lnTo>
                  <a:pt x="268" y="183"/>
                </a:lnTo>
                <a:lnTo>
                  <a:pt x="268" y="193"/>
                </a:lnTo>
                <a:lnTo>
                  <a:pt x="268" y="197"/>
                </a:lnTo>
                <a:lnTo>
                  <a:pt x="268" y="200"/>
                </a:lnTo>
                <a:lnTo>
                  <a:pt x="220" y="152"/>
                </a:lnTo>
                <a:lnTo>
                  <a:pt x="221" y="152"/>
                </a:lnTo>
                <a:cubicBezTo>
                  <a:pt x="236" y="152"/>
                  <a:pt x="250" y="160"/>
                  <a:pt x="259" y="172"/>
                </a:cubicBezTo>
                <a:cubicBezTo>
                  <a:pt x="269" y="184"/>
                  <a:pt x="271" y="200"/>
                  <a:pt x="267" y="214"/>
                </a:cubicBezTo>
                <a:lnTo>
                  <a:pt x="265" y="219"/>
                </a:lnTo>
                <a:lnTo>
                  <a:pt x="267" y="198"/>
                </a:lnTo>
                <a:lnTo>
                  <a:pt x="267" y="201"/>
                </a:lnTo>
                <a:cubicBezTo>
                  <a:pt x="268" y="203"/>
                  <a:pt x="268" y="206"/>
                  <a:pt x="268" y="208"/>
                </a:cubicBezTo>
                <a:lnTo>
                  <a:pt x="268" y="210"/>
                </a:lnTo>
                <a:lnTo>
                  <a:pt x="173" y="201"/>
                </a:lnTo>
                <a:lnTo>
                  <a:pt x="173" y="198"/>
                </a:lnTo>
                <a:lnTo>
                  <a:pt x="172" y="207"/>
                </a:lnTo>
                <a:lnTo>
                  <a:pt x="172" y="205"/>
                </a:lnTo>
                <a:lnTo>
                  <a:pt x="268" y="211"/>
                </a:lnTo>
                <a:lnTo>
                  <a:pt x="267" y="219"/>
                </a:lnTo>
                <a:lnTo>
                  <a:pt x="266" y="224"/>
                </a:lnTo>
                <a:cubicBezTo>
                  <a:pt x="262" y="246"/>
                  <a:pt x="243" y="262"/>
                  <a:pt x="221" y="263"/>
                </a:cubicBezTo>
                <a:cubicBezTo>
                  <a:pt x="199" y="264"/>
                  <a:pt x="179" y="250"/>
                  <a:pt x="173" y="229"/>
                </a:cubicBezTo>
                <a:lnTo>
                  <a:pt x="171" y="224"/>
                </a:lnTo>
                <a:lnTo>
                  <a:pt x="263" y="225"/>
                </a:lnTo>
                <a:lnTo>
                  <a:pt x="262" y="228"/>
                </a:lnTo>
                <a:cubicBezTo>
                  <a:pt x="261" y="230"/>
                  <a:pt x="260" y="232"/>
                  <a:pt x="259" y="234"/>
                </a:cubicBezTo>
                <a:lnTo>
                  <a:pt x="258" y="236"/>
                </a:lnTo>
                <a:cubicBezTo>
                  <a:pt x="248" y="256"/>
                  <a:pt x="226" y="267"/>
                  <a:pt x="204" y="262"/>
                </a:cubicBezTo>
                <a:cubicBezTo>
                  <a:pt x="183" y="257"/>
                  <a:pt x="167" y="237"/>
                  <a:pt x="167" y="215"/>
                </a:cubicBezTo>
                <a:lnTo>
                  <a:pt x="167" y="212"/>
                </a:lnTo>
                <a:lnTo>
                  <a:pt x="167" y="210"/>
                </a:lnTo>
                <a:lnTo>
                  <a:pt x="263" y="210"/>
                </a:lnTo>
                <a:lnTo>
                  <a:pt x="263" y="217"/>
                </a:lnTo>
                <a:lnTo>
                  <a:pt x="263" y="224"/>
                </a:lnTo>
                <a:lnTo>
                  <a:pt x="263" y="228"/>
                </a:lnTo>
                <a:lnTo>
                  <a:pt x="263" y="229"/>
                </a:lnTo>
                <a:lnTo>
                  <a:pt x="168" y="224"/>
                </a:lnTo>
                <a:lnTo>
                  <a:pt x="168" y="220"/>
                </a:lnTo>
                <a:lnTo>
                  <a:pt x="169" y="215"/>
                </a:lnTo>
                <a:cubicBezTo>
                  <a:pt x="171" y="189"/>
                  <a:pt x="193" y="170"/>
                  <a:pt x="219" y="172"/>
                </a:cubicBezTo>
                <a:cubicBezTo>
                  <a:pt x="244" y="173"/>
                  <a:pt x="264" y="194"/>
                  <a:pt x="264" y="219"/>
                </a:cubicBezTo>
                <a:lnTo>
                  <a:pt x="264" y="221"/>
                </a:lnTo>
                <a:cubicBezTo>
                  <a:pt x="264" y="224"/>
                  <a:pt x="264" y="227"/>
                  <a:pt x="264" y="229"/>
                </a:cubicBezTo>
                <a:lnTo>
                  <a:pt x="263" y="232"/>
                </a:lnTo>
                <a:cubicBezTo>
                  <a:pt x="259" y="256"/>
                  <a:pt x="239" y="272"/>
                  <a:pt x="216" y="272"/>
                </a:cubicBezTo>
                <a:lnTo>
                  <a:pt x="215" y="272"/>
                </a:lnTo>
                <a:lnTo>
                  <a:pt x="263" y="224"/>
                </a:lnTo>
                <a:lnTo>
                  <a:pt x="263" y="232"/>
                </a:lnTo>
                <a:lnTo>
                  <a:pt x="263" y="236"/>
                </a:lnTo>
                <a:lnTo>
                  <a:pt x="263" y="238"/>
                </a:lnTo>
                <a:lnTo>
                  <a:pt x="170" y="223"/>
                </a:lnTo>
                <a:lnTo>
                  <a:pt x="170" y="222"/>
                </a:lnTo>
                <a:lnTo>
                  <a:pt x="168" y="237"/>
                </a:lnTo>
                <a:lnTo>
                  <a:pt x="168" y="234"/>
                </a:lnTo>
                <a:lnTo>
                  <a:pt x="216" y="282"/>
                </a:lnTo>
                <a:lnTo>
                  <a:pt x="215" y="282"/>
                </a:lnTo>
                <a:lnTo>
                  <a:pt x="215" y="186"/>
                </a:lnTo>
                <a:lnTo>
                  <a:pt x="215" y="186"/>
                </a:lnTo>
                <a:lnTo>
                  <a:pt x="167" y="234"/>
                </a:lnTo>
                <a:lnTo>
                  <a:pt x="167" y="230"/>
                </a:lnTo>
                <a:lnTo>
                  <a:pt x="170" y="246"/>
                </a:lnTo>
                <a:lnTo>
                  <a:pt x="169" y="244"/>
                </a:lnTo>
                <a:lnTo>
                  <a:pt x="263" y="232"/>
                </a:lnTo>
                <a:lnTo>
                  <a:pt x="262" y="233"/>
                </a:lnTo>
                <a:lnTo>
                  <a:pt x="263" y="240"/>
                </a:lnTo>
                <a:lnTo>
                  <a:pt x="233" y="199"/>
                </a:lnTo>
                <a:lnTo>
                  <a:pt x="235" y="200"/>
                </a:lnTo>
                <a:lnTo>
                  <a:pt x="200" y="200"/>
                </a:lnTo>
                <a:lnTo>
                  <a:pt x="202" y="199"/>
                </a:lnTo>
                <a:lnTo>
                  <a:pt x="220" y="291"/>
                </a:lnTo>
                <a:lnTo>
                  <a:pt x="219" y="291"/>
                </a:lnTo>
                <a:lnTo>
                  <a:pt x="267" y="243"/>
                </a:lnTo>
                <a:lnTo>
                  <a:pt x="267" y="247"/>
                </a:lnTo>
                <a:lnTo>
                  <a:pt x="267" y="253"/>
                </a:lnTo>
                <a:lnTo>
                  <a:pt x="267" y="259"/>
                </a:lnTo>
                <a:lnTo>
                  <a:pt x="267" y="262"/>
                </a:lnTo>
                <a:cubicBezTo>
                  <a:pt x="267" y="288"/>
                  <a:pt x="247" y="309"/>
                  <a:pt x="222" y="310"/>
                </a:cubicBezTo>
                <a:cubicBezTo>
                  <a:pt x="197" y="312"/>
                  <a:pt x="174" y="294"/>
                  <a:pt x="171" y="268"/>
                </a:cubicBezTo>
                <a:lnTo>
                  <a:pt x="171" y="264"/>
                </a:lnTo>
                <a:lnTo>
                  <a:pt x="172" y="271"/>
                </a:lnTo>
                <a:lnTo>
                  <a:pt x="171" y="266"/>
                </a:lnTo>
                <a:lnTo>
                  <a:pt x="202" y="299"/>
                </a:lnTo>
                <a:lnTo>
                  <a:pt x="199" y="298"/>
                </a:lnTo>
                <a:lnTo>
                  <a:pt x="229" y="298"/>
                </a:lnTo>
                <a:lnTo>
                  <a:pt x="226" y="299"/>
                </a:lnTo>
                <a:lnTo>
                  <a:pt x="258" y="262"/>
                </a:lnTo>
                <a:lnTo>
                  <a:pt x="257" y="267"/>
                </a:lnTo>
                <a:lnTo>
                  <a:pt x="258" y="253"/>
                </a:lnTo>
                <a:lnTo>
                  <a:pt x="258" y="257"/>
                </a:lnTo>
                <a:lnTo>
                  <a:pt x="210" y="214"/>
                </a:lnTo>
                <a:lnTo>
                  <a:pt x="211" y="214"/>
                </a:lnTo>
                <a:cubicBezTo>
                  <a:pt x="237" y="214"/>
                  <a:pt x="259" y="236"/>
                  <a:pt x="259" y="262"/>
                </a:cubicBezTo>
                <a:lnTo>
                  <a:pt x="259" y="265"/>
                </a:lnTo>
                <a:cubicBezTo>
                  <a:pt x="259" y="269"/>
                  <a:pt x="258" y="273"/>
                  <a:pt x="258" y="277"/>
                </a:cubicBezTo>
                <a:lnTo>
                  <a:pt x="257" y="279"/>
                </a:lnTo>
                <a:cubicBezTo>
                  <a:pt x="252" y="300"/>
                  <a:pt x="232" y="315"/>
                  <a:pt x="210" y="315"/>
                </a:cubicBezTo>
                <a:lnTo>
                  <a:pt x="210" y="315"/>
                </a:lnTo>
                <a:lnTo>
                  <a:pt x="210" y="219"/>
                </a:lnTo>
                <a:lnTo>
                  <a:pt x="212" y="219"/>
                </a:lnTo>
                <a:lnTo>
                  <a:pt x="215" y="219"/>
                </a:lnTo>
                <a:lnTo>
                  <a:pt x="215" y="219"/>
                </a:lnTo>
                <a:lnTo>
                  <a:pt x="168" y="275"/>
                </a:lnTo>
                <a:lnTo>
                  <a:pt x="168" y="272"/>
                </a:lnTo>
                <a:cubicBezTo>
                  <a:pt x="167" y="269"/>
                  <a:pt x="167" y="267"/>
                  <a:pt x="167" y="264"/>
                </a:cubicBezTo>
                <a:lnTo>
                  <a:pt x="167" y="262"/>
                </a:lnTo>
                <a:lnTo>
                  <a:pt x="263" y="262"/>
                </a:lnTo>
                <a:lnTo>
                  <a:pt x="263" y="260"/>
                </a:lnTo>
                <a:lnTo>
                  <a:pt x="263" y="265"/>
                </a:lnTo>
                <a:lnTo>
                  <a:pt x="264" y="274"/>
                </a:lnTo>
                <a:lnTo>
                  <a:pt x="264" y="276"/>
                </a:lnTo>
                <a:lnTo>
                  <a:pt x="168" y="276"/>
                </a:lnTo>
                <a:lnTo>
                  <a:pt x="168" y="275"/>
                </a:lnTo>
                <a:lnTo>
                  <a:pt x="168" y="282"/>
                </a:lnTo>
                <a:lnTo>
                  <a:pt x="168" y="279"/>
                </a:lnTo>
                <a:cubicBezTo>
                  <a:pt x="168" y="277"/>
                  <a:pt x="167" y="274"/>
                  <a:pt x="167" y="272"/>
                </a:cubicBezTo>
                <a:lnTo>
                  <a:pt x="167" y="268"/>
                </a:lnTo>
                <a:lnTo>
                  <a:pt x="170" y="284"/>
                </a:lnTo>
                <a:lnTo>
                  <a:pt x="169" y="282"/>
                </a:lnTo>
                <a:lnTo>
                  <a:pt x="263" y="267"/>
                </a:lnTo>
                <a:lnTo>
                  <a:pt x="263" y="269"/>
                </a:lnTo>
                <a:lnTo>
                  <a:pt x="263" y="274"/>
                </a:lnTo>
                <a:lnTo>
                  <a:pt x="263" y="278"/>
                </a:lnTo>
                <a:lnTo>
                  <a:pt x="263" y="281"/>
                </a:lnTo>
                <a:lnTo>
                  <a:pt x="167" y="281"/>
                </a:lnTo>
                <a:lnTo>
                  <a:pt x="167" y="279"/>
                </a:lnTo>
                <a:lnTo>
                  <a:pt x="167" y="276"/>
                </a:lnTo>
                <a:cubicBezTo>
                  <a:pt x="167" y="252"/>
                  <a:pt x="185" y="232"/>
                  <a:pt x="209" y="229"/>
                </a:cubicBezTo>
                <a:cubicBezTo>
                  <a:pt x="233" y="226"/>
                  <a:pt x="256" y="241"/>
                  <a:pt x="262" y="265"/>
                </a:cubicBezTo>
                <a:lnTo>
                  <a:pt x="263" y="271"/>
                </a:lnTo>
                <a:lnTo>
                  <a:pt x="263" y="274"/>
                </a:lnTo>
                <a:cubicBezTo>
                  <a:pt x="266" y="287"/>
                  <a:pt x="262" y="302"/>
                  <a:pt x="253" y="312"/>
                </a:cubicBezTo>
                <a:cubicBezTo>
                  <a:pt x="243" y="323"/>
                  <a:pt x="230" y="329"/>
                  <a:pt x="216" y="329"/>
                </a:cubicBezTo>
                <a:lnTo>
                  <a:pt x="215" y="329"/>
                </a:lnTo>
                <a:lnTo>
                  <a:pt x="215" y="329"/>
                </a:lnTo>
                <a:lnTo>
                  <a:pt x="263" y="287"/>
                </a:lnTo>
                <a:lnTo>
                  <a:pt x="262" y="286"/>
                </a:lnTo>
                <a:lnTo>
                  <a:pt x="262" y="291"/>
                </a:lnTo>
                <a:lnTo>
                  <a:pt x="262" y="295"/>
                </a:lnTo>
                <a:lnTo>
                  <a:pt x="214" y="247"/>
                </a:lnTo>
                <a:lnTo>
                  <a:pt x="215" y="247"/>
                </a:lnTo>
                <a:lnTo>
                  <a:pt x="215" y="343"/>
                </a:lnTo>
                <a:lnTo>
                  <a:pt x="213" y="343"/>
                </a:lnTo>
                <a:lnTo>
                  <a:pt x="261" y="295"/>
                </a:lnTo>
                <a:lnTo>
                  <a:pt x="261" y="300"/>
                </a:lnTo>
                <a:cubicBezTo>
                  <a:pt x="261" y="327"/>
                  <a:pt x="239" y="348"/>
                  <a:pt x="213" y="348"/>
                </a:cubicBezTo>
                <a:lnTo>
                  <a:pt x="212" y="348"/>
                </a:lnTo>
                <a:cubicBezTo>
                  <a:pt x="186" y="348"/>
                  <a:pt x="164" y="327"/>
                  <a:pt x="164" y="300"/>
                </a:cubicBezTo>
                <a:lnTo>
                  <a:pt x="164" y="295"/>
                </a:lnTo>
                <a:lnTo>
                  <a:pt x="164" y="291"/>
                </a:lnTo>
                <a:cubicBezTo>
                  <a:pt x="164" y="269"/>
                  <a:pt x="180" y="249"/>
                  <a:pt x="201" y="244"/>
                </a:cubicBezTo>
                <a:cubicBezTo>
                  <a:pt x="223" y="239"/>
                  <a:pt x="245" y="250"/>
                  <a:pt x="255" y="270"/>
                </a:cubicBezTo>
                <a:lnTo>
                  <a:pt x="256" y="271"/>
                </a:lnTo>
                <a:cubicBezTo>
                  <a:pt x="258" y="275"/>
                  <a:pt x="260" y="280"/>
                  <a:pt x="260" y="285"/>
                </a:cubicBezTo>
                <a:lnTo>
                  <a:pt x="261" y="289"/>
                </a:lnTo>
                <a:cubicBezTo>
                  <a:pt x="262" y="292"/>
                  <a:pt x="262" y="296"/>
                  <a:pt x="261" y="300"/>
                </a:cubicBezTo>
                <a:lnTo>
                  <a:pt x="261" y="307"/>
                </a:lnTo>
                <a:lnTo>
                  <a:pt x="260" y="311"/>
                </a:lnTo>
                <a:cubicBezTo>
                  <a:pt x="257" y="332"/>
                  <a:pt x="241" y="349"/>
                  <a:pt x="221" y="352"/>
                </a:cubicBezTo>
                <a:cubicBezTo>
                  <a:pt x="200" y="356"/>
                  <a:pt x="179" y="345"/>
                  <a:pt x="170" y="326"/>
                </a:cubicBezTo>
                <a:lnTo>
                  <a:pt x="169" y="324"/>
                </a:lnTo>
                <a:cubicBezTo>
                  <a:pt x="167" y="321"/>
                  <a:pt x="165" y="317"/>
                  <a:pt x="164" y="312"/>
                </a:cubicBezTo>
                <a:lnTo>
                  <a:pt x="164" y="310"/>
                </a:lnTo>
                <a:lnTo>
                  <a:pt x="259" y="300"/>
                </a:lnTo>
                <a:lnTo>
                  <a:pt x="259" y="300"/>
                </a:lnTo>
                <a:lnTo>
                  <a:pt x="259" y="305"/>
                </a:lnTo>
                <a:cubicBezTo>
                  <a:pt x="261" y="319"/>
                  <a:pt x="256" y="332"/>
                  <a:pt x="247" y="342"/>
                </a:cubicBezTo>
                <a:cubicBezTo>
                  <a:pt x="238" y="352"/>
                  <a:pt x="225" y="358"/>
                  <a:pt x="211" y="358"/>
                </a:cubicBezTo>
                <a:lnTo>
                  <a:pt x="210" y="358"/>
                </a:lnTo>
                <a:lnTo>
                  <a:pt x="218" y="357"/>
                </a:lnTo>
                <a:lnTo>
                  <a:pt x="215" y="358"/>
                </a:lnTo>
                <a:cubicBezTo>
                  <a:pt x="210" y="359"/>
                  <a:pt x="204" y="359"/>
                  <a:pt x="199" y="358"/>
                </a:cubicBezTo>
                <a:lnTo>
                  <a:pt x="196" y="357"/>
                </a:lnTo>
                <a:cubicBezTo>
                  <a:pt x="176" y="354"/>
                  <a:pt x="160" y="338"/>
                  <a:pt x="157" y="319"/>
                </a:cubicBezTo>
                <a:lnTo>
                  <a:pt x="155" y="310"/>
                </a:lnTo>
                <a:lnTo>
                  <a:pt x="155" y="306"/>
                </a:lnTo>
                <a:lnTo>
                  <a:pt x="250" y="306"/>
                </a:lnTo>
                <a:lnTo>
                  <a:pt x="250" y="304"/>
                </a:lnTo>
                <a:lnTo>
                  <a:pt x="250" y="315"/>
                </a:lnTo>
                <a:lnTo>
                  <a:pt x="249" y="320"/>
                </a:lnTo>
                <a:cubicBezTo>
                  <a:pt x="248" y="331"/>
                  <a:pt x="243" y="341"/>
                  <a:pt x="235" y="348"/>
                </a:cubicBezTo>
                <a:lnTo>
                  <a:pt x="234" y="349"/>
                </a:lnTo>
                <a:cubicBezTo>
                  <a:pt x="216" y="368"/>
                  <a:pt x="185" y="368"/>
                  <a:pt x="167" y="349"/>
                </a:cubicBezTo>
                <a:lnTo>
                  <a:pt x="166" y="348"/>
                </a:lnTo>
                <a:cubicBezTo>
                  <a:pt x="158" y="341"/>
                  <a:pt x="154" y="332"/>
                  <a:pt x="152" y="322"/>
                </a:cubicBezTo>
                <a:lnTo>
                  <a:pt x="152" y="319"/>
                </a:lnTo>
                <a:cubicBezTo>
                  <a:pt x="151" y="317"/>
                  <a:pt x="151" y="314"/>
                  <a:pt x="151" y="311"/>
                </a:cubicBezTo>
                <a:lnTo>
                  <a:pt x="151" y="307"/>
                </a:lnTo>
                <a:lnTo>
                  <a:pt x="151" y="303"/>
                </a:lnTo>
                <a:lnTo>
                  <a:pt x="151" y="300"/>
                </a:lnTo>
                <a:cubicBezTo>
                  <a:pt x="151" y="285"/>
                  <a:pt x="158" y="271"/>
                  <a:pt x="171" y="262"/>
                </a:cubicBezTo>
                <a:cubicBezTo>
                  <a:pt x="183" y="253"/>
                  <a:pt x="200" y="250"/>
                  <a:pt x="214" y="255"/>
                </a:cubicBezTo>
                <a:lnTo>
                  <a:pt x="217" y="256"/>
                </a:lnTo>
                <a:cubicBezTo>
                  <a:pt x="227" y="259"/>
                  <a:pt x="235" y="265"/>
                  <a:pt x="241" y="274"/>
                </a:cubicBezTo>
                <a:lnTo>
                  <a:pt x="244" y="277"/>
                </a:lnTo>
                <a:cubicBezTo>
                  <a:pt x="249" y="285"/>
                  <a:pt x="252" y="295"/>
                  <a:pt x="252" y="305"/>
                </a:cubicBezTo>
                <a:lnTo>
                  <a:pt x="252" y="310"/>
                </a:lnTo>
                <a:lnTo>
                  <a:pt x="204" y="262"/>
                </a:lnTo>
                <a:lnTo>
                  <a:pt x="205" y="262"/>
                </a:lnTo>
                <a:lnTo>
                  <a:pt x="205" y="358"/>
                </a:lnTo>
                <a:lnTo>
                  <a:pt x="203" y="358"/>
                </a:lnTo>
                <a:lnTo>
                  <a:pt x="251" y="305"/>
                </a:lnTo>
                <a:lnTo>
                  <a:pt x="252" y="310"/>
                </a:lnTo>
                <a:lnTo>
                  <a:pt x="252" y="314"/>
                </a:lnTo>
                <a:lnTo>
                  <a:pt x="156" y="319"/>
                </a:lnTo>
                <a:lnTo>
                  <a:pt x="156" y="319"/>
                </a:lnTo>
                <a:lnTo>
                  <a:pt x="156" y="317"/>
                </a:lnTo>
                <a:lnTo>
                  <a:pt x="158" y="329"/>
                </a:lnTo>
                <a:lnTo>
                  <a:pt x="157" y="327"/>
                </a:lnTo>
                <a:cubicBezTo>
                  <a:pt x="156" y="323"/>
                  <a:pt x="156" y="319"/>
                  <a:pt x="156" y="315"/>
                </a:cubicBezTo>
                <a:lnTo>
                  <a:pt x="156" y="314"/>
                </a:lnTo>
                <a:lnTo>
                  <a:pt x="252" y="314"/>
                </a:lnTo>
                <a:lnTo>
                  <a:pt x="252" y="312"/>
                </a:lnTo>
                <a:lnTo>
                  <a:pt x="252" y="322"/>
                </a:lnTo>
                <a:lnTo>
                  <a:pt x="252" y="326"/>
                </a:lnTo>
                <a:lnTo>
                  <a:pt x="252" y="329"/>
                </a:lnTo>
                <a:lnTo>
                  <a:pt x="156" y="329"/>
                </a:lnTo>
                <a:lnTo>
                  <a:pt x="156" y="328"/>
                </a:lnTo>
                <a:lnTo>
                  <a:pt x="156" y="325"/>
                </a:lnTo>
                <a:lnTo>
                  <a:pt x="156" y="321"/>
                </a:lnTo>
                <a:lnTo>
                  <a:pt x="156" y="319"/>
                </a:lnTo>
                <a:lnTo>
                  <a:pt x="247" y="341"/>
                </a:lnTo>
                <a:lnTo>
                  <a:pt x="246" y="343"/>
                </a:lnTo>
                <a:lnTo>
                  <a:pt x="251" y="329"/>
                </a:lnTo>
                <a:lnTo>
                  <a:pt x="250" y="332"/>
                </a:lnTo>
                <a:lnTo>
                  <a:pt x="203" y="276"/>
                </a:lnTo>
                <a:lnTo>
                  <a:pt x="204" y="276"/>
                </a:lnTo>
                <a:cubicBezTo>
                  <a:pt x="230" y="276"/>
                  <a:pt x="252" y="298"/>
                  <a:pt x="252" y="324"/>
                </a:cubicBezTo>
                <a:lnTo>
                  <a:pt x="252" y="328"/>
                </a:lnTo>
                <a:lnTo>
                  <a:pt x="252" y="334"/>
                </a:lnTo>
                <a:lnTo>
                  <a:pt x="252" y="340"/>
                </a:lnTo>
                <a:cubicBezTo>
                  <a:pt x="252" y="342"/>
                  <a:pt x="252" y="345"/>
                  <a:pt x="251" y="347"/>
                </a:cubicBezTo>
                <a:lnTo>
                  <a:pt x="251" y="350"/>
                </a:lnTo>
                <a:cubicBezTo>
                  <a:pt x="249" y="365"/>
                  <a:pt x="240" y="378"/>
                  <a:pt x="227" y="385"/>
                </a:cubicBezTo>
                <a:cubicBezTo>
                  <a:pt x="215" y="392"/>
                  <a:pt x="199" y="394"/>
                  <a:pt x="186" y="388"/>
                </a:cubicBezTo>
                <a:lnTo>
                  <a:pt x="183" y="387"/>
                </a:lnTo>
                <a:cubicBezTo>
                  <a:pt x="175" y="384"/>
                  <a:pt x="168" y="378"/>
                  <a:pt x="163" y="371"/>
                </a:cubicBezTo>
                <a:lnTo>
                  <a:pt x="160" y="367"/>
                </a:lnTo>
                <a:cubicBezTo>
                  <a:pt x="154" y="360"/>
                  <a:pt x="151" y="352"/>
                  <a:pt x="150" y="343"/>
                </a:cubicBezTo>
                <a:lnTo>
                  <a:pt x="150" y="338"/>
                </a:lnTo>
                <a:cubicBezTo>
                  <a:pt x="149" y="335"/>
                  <a:pt x="149" y="332"/>
                  <a:pt x="150" y="328"/>
                </a:cubicBezTo>
                <a:lnTo>
                  <a:pt x="150" y="324"/>
                </a:lnTo>
                <a:cubicBezTo>
                  <a:pt x="153" y="299"/>
                  <a:pt x="174" y="281"/>
                  <a:pt x="198" y="281"/>
                </a:cubicBezTo>
                <a:lnTo>
                  <a:pt x="199" y="281"/>
                </a:lnTo>
                <a:lnTo>
                  <a:pt x="199" y="377"/>
                </a:lnTo>
                <a:lnTo>
                  <a:pt x="198" y="377"/>
                </a:lnTo>
                <a:lnTo>
                  <a:pt x="246" y="329"/>
                </a:lnTo>
                <a:lnTo>
                  <a:pt x="246" y="334"/>
                </a:lnTo>
                <a:lnTo>
                  <a:pt x="246" y="338"/>
                </a:lnTo>
                <a:cubicBezTo>
                  <a:pt x="246" y="365"/>
                  <a:pt x="225" y="386"/>
                  <a:pt x="198" y="386"/>
                </a:cubicBezTo>
                <a:lnTo>
                  <a:pt x="197" y="386"/>
                </a:lnTo>
                <a:lnTo>
                  <a:pt x="245" y="338"/>
                </a:lnTo>
                <a:lnTo>
                  <a:pt x="245" y="344"/>
                </a:lnTo>
                <a:lnTo>
                  <a:pt x="245" y="348"/>
                </a:lnTo>
                <a:cubicBezTo>
                  <a:pt x="245" y="373"/>
                  <a:pt x="225" y="394"/>
                  <a:pt x="200" y="396"/>
                </a:cubicBezTo>
                <a:cubicBezTo>
                  <a:pt x="175" y="397"/>
                  <a:pt x="152" y="379"/>
                  <a:pt x="149" y="354"/>
                </a:cubicBezTo>
                <a:lnTo>
                  <a:pt x="149" y="348"/>
                </a:lnTo>
                <a:lnTo>
                  <a:pt x="148" y="343"/>
                </a:lnTo>
                <a:lnTo>
                  <a:pt x="196" y="386"/>
                </a:lnTo>
                <a:lnTo>
                  <a:pt x="195" y="386"/>
                </a:lnTo>
                <a:cubicBezTo>
                  <a:pt x="168" y="386"/>
                  <a:pt x="147" y="365"/>
                  <a:pt x="147" y="338"/>
                </a:cubicBezTo>
                <a:lnTo>
                  <a:pt x="147" y="335"/>
                </a:lnTo>
                <a:lnTo>
                  <a:pt x="149" y="350"/>
                </a:lnTo>
                <a:lnTo>
                  <a:pt x="149" y="349"/>
                </a:lnTo>
                <a:lnTo>
                  <a:pt x="242" y="333"/>
                </a:lnTo>
                <a:lnTo>
                  <a:pt x="242" y="334"/>
                </a:lnTo>
                <a:lnTo>
                  <a:pt x="242" y="342"/>
                </a:lnTo>
                <a:lnTo>
                  <a:pt x="242" y="349"/>
                </a:lnTo>
                <a:lnTo>
                  <a:pt x="241" y="356"/>
                </a:lnTo>
                <a:lnTo>
                  <a:pt x="241" y="348"/>
                </a:lnTo>
                <a:lnTo>
                  <a:pt x="242" y="352"/>
                </a:lnTo>
                <a:lnTo>
                  <a:pt x="194" y="309"/>
                </a:lnTo>
                <a:lnTo>
                  <a:pt x="195" y="309"/>
                </a:lnTo>
                <a:lnTo>
                  <a:pt x="154" y="333"/>
                </a:lnTo>
                <a:lnTo>
                  <a:pt x="152" y="336"/>
                </a:lnTo>
                <a:lnTo>
                  <a:pt x="155" y="329"/>
                </a:lnTo>
                <a:lnTo>
                  <a:pt x="152" y="352"/>
                </a:lnTo>
                <a:lnTo>
                  <a:pt x="152" y="350"/>
                </a:lnTo>
                <a:lnTo>
                  <a:pt x="151" y="347"/>
                </a:lnTo>
                <a:lnTo>
                  <a:pt x="165" y="373"/>
                </a:lnTo>
                <a:lnTo>
                  <a:pt x="164" y="372"/>
                </a:lnTo>
                <a:lnTo>
                  <a:pt x="246" y="338"/>
                </a:lnTo>
                <a:lnTo>
                  <a:pt x="246" y="340"/>
                </a:lnTo>
                <a:lnTo>
                  <a:pt x="246" y="348"/>
                </a:lnTo>
                <a:lnTo>
                  <a:pt x="245" y="356"/>
                </a:lnTo>
                <a:lnTo>
                  <a:pt x="244" y="343"/>
                </a:lnTo>
                <a:lnTo>
                  <a:pt x="245" y="346"/>
                </a:lnTo>
                <a:lnTo>
                  <a:pt x="246" y="348"/>
                </a:lnTo>
                <a:cubicBezTo>
                  <a:pt x="246" y="352"/>
                  <a:pt x="247" y="356"/>
                  <a:pt x="247" y="359"/>
                </a:cubicBezTo>
                <a:lnTo>
                  <a:pt x="247" y="362"/>
                </a:lnTo>
                <a:cubicBezTo>
                  <a:pt x="247" y="370"/>
                  <a:pt x="245" y="378"/>
                  <a:pt x="241" y="385"/>
                </a:cubicBezTo>
                <a:lnTo>
                  <a:pt x="238" y="391"/>
                </a:lnTo>
                <a:cubicBezTo>
                  <a:pt x="237" y="393"/>
                  <a:pt x="236" y="395"/>
                  <a:pt x="234" y="397"/>
                </a:cubicBezTo>
                <a:lnTo>
                  <a:pt x="231" y="401"/>
                </a:lnTo>
                <a:cubicBezTo>
                  <a:pt x="220" y="416"/>
                  <a:pt x="200" y="423"/>
                  <a:pt x="181" y="418"/>
                </a:cubicBezTo>
                <a:cubicBezTo>
                  <a:pt x="162" y="413"/>
                  <a:pt x="148" y="397"/>
                  <a:pt x="145" y="378"/>
                </a:cubicBezTo>
                <a:lnTo>
                  <a:pt x="145" y="374"/>
                </a:lnTo>
                <a:cubicBezTo>
                  <a:pt x="144" y="371"/>
                  <a:pt x="144" y="367"/>
                  <a:pt x="145" y="364"/>
                </a:cubicBezTo>
                <a:lnTo>
                  <a:pt x="145" y="362"/>
                </a:lnTo>
                <a:lnTo>
                  <a:pt x="145" y="358"/>
                </a:lnTo>
                <a:lnTo>
                  <a:pt x="145" y="357"/>
                </a:lnTo>
                <a:lnTo>
                  <a:pt x="241" y="357"/>
                </a:lnTo>
                <a:lnTo>
                  <a:pt x="241" y="365"/>
                </a:lnTo>
                <a:lnTo>
                  <a:pt x="240" y="368"/>
                </a:lnTo>
                <a:lnTo>
                  <a:pt x="240" y="375"/>
                </a:lnTo>
                <a:lnTo>
                  <a:pt x="192" y="324"/>
                </a:lnTo>
                <a:lnTo>
                  <a:pt x="192" y="324"/>
                </a:lnTo>
                <a:cubicBezTo>
                  <a:pt x="207" y="324"/>
                  <a:pt x="220" y="330"/>
                  <a:pt x="230" y="342"/>
                </a:cubicBezTo>
                <a:cubicBezTo>
                  <a:pt x="239" y="353"/>
                  <a:pt x="242" y="367"/>
                  <a:pt x="240" y="381"/>
                </a:cubicBezTo>
                <a:lnTo>
                  <a:pt x="239" y="386"/>
                </a:lnTo>
                <a:lnTo>
                  <a:pt x="238" y="388"/>
                </a:lnTo>
                <a:cubicBezTo>
                  <a:pt x="232" y="412"/>
                  <a:pt x="210" y="427"/>
                  <a:pt x="186" y="424"/>
                </a:cubicBezTo>
                <a:cubicBezTo>
                  <a:pt x="162" y="421"/>
                  <a:pt x="143" y="401"/>
                  <a:pt x="143" y="376"/>
                </a:cubicBezTo>
                <a:lnTo>
                  <a:pt x="143" y="374"/>
                </a:lnTo>
                <a:lnTo>
                  <a:pt x="144" y="384"/>
                </a:lnTo>
                <a:lnTo>
                  <a:pt x="144" y="381"/>
                </a:lnTo>
                <a:lnTo>
                  <a:pt x="239" y="372"/>
                </a:lnTo>
                <a:lnTo>
                  <a:pt x="239" y="374"/>
                </a:lnTo>
                <a:lnTo>
                  <a:pt x="239" y="376"/>
                </a:lnTo>
                <a:cubicBezTo>
                  <a:pt x="239" y="403"/>
                  <a:pt x="217" y="424"/>
                  <a:pt x="191" y="424"/>
                </a:cubicBezTo>
                <a:lnTo>
                  <a:pt x="190" y="424"/>
                </a:lnTo>
                <a:lnTo>
                  <a:pt x="190" y="424"/>
                </a:lnTo>
                <a:lnTo>
                  <a:pt x="238" y="380"/>
                </a:lnTo>
                <a:lnTo>
                  <a:pt x="237" y="384"/>
                </a:lnTo>
                <a:lnTo>
                  <a:pt x="237" y="391"/>
                </a:lnTo>
                <a:lnTo>
                  <a:pt x="189" y="343"/>
                </a:lnTo>
                <a:lnTo>
                  <a:pt x="190" y="343"/>
                </a:lnTo>
                <a:lnTo>
                  <a:pt x="190" y="439"/>
                </a:lnTo>
                <a:lnTo>
                  <a:pt x="189" y="439"/>
                </a:lnTo>
                <a:cubicBezTo>
                  <a:pt x="175" y="439"/>
                  <a:pt x="162" y="433"/>
                  <a:pt x="153" y="423"/>
                </a:cubicBezTo>
                <a:cubicBezTo>
                  <a:pt x="144" y="413"/>
                  <a:pt x="140" y="400"/>
                  <a:pt x="141" y="386"/>
                </a:cubicBezTo>
                <a:lnTo>
                  <a:pt x="142" y="381"/>
                </a:lnTo>
                <a:lnTo>
                  <a:pt x="144" y="401"/>
                </a:lnTo>
                <a:lnTo>
                  <a:pt x="142" y="397"/>
                </a:lnTo>
                <a:cubicBezTo>
                  <a:pt x="141" y="392"/>
                  <a:pt x="140" y="387"/>
                  <a:pt x="140" y="381"/>
                </a:cubicBezTo>
                <a:lnTo>
                  <a:pt x="140" y="378"/>
                </a:lnTo>
                <a:lnTo>
                  <a:pt x="140" y="376"/>
                </a:lnTo>
                <a:lnTo>
                  <a:pt x="236" y="376"/>
                </a:lnTo>
                <a:lnTo>
                  <a:pt x="236" y="380"/>
                </a:lnTo>
                <a:lnTo>
                  <a:pt x="236" y="386"/>
                </a:lnTo>
                <a:lnTo>
                  <a:pt x="236" y="391"/>
                </a:lnTo>
                <a:lnTo>
                  <a:pt x="236" y="401"/>
                </a:lnTo>
                <a:lnTo>
                  <a:pt x="236" y="405"/>
                </a:lnTo>
                <a:cubicBezTo>
                  <a:pt x="236" y="427"/>
                  <a:pt x="221" y="447"/>
                  <a:pt x="199" y="452"/>
                </a:cubicBezTo>
                <a:cubicBezTo>
                  <a:pt x="178" y="457"/>
                  <a:pt x="155" y="446"/>
                  <a:pt x="146" y="426"/>
                </a:cubicBezTo>
                <a:lnTo>
                  <a:pt x="145" y="424"/>
                </a:lnTo>
                <a:cubicBezTo>
                  <a:pt x="143" y="421"/>
                  <a:pt x="141" y="417"/>
                  <a:pt x="140" y="412"/>
                </a:cubicBezTo>
                <a:lnTo>
                  <a:pt x="140" y="410"/>
                </a:lnTo>
                <a:cubicBezTo>
                  <a:pt x="137" y="396"/>
                  <a:pt x="141" y="381"/>
                  <a:pt x="150" y="370"/>
                </a:cubicBezTo>
                <a:cubicBezTo>
                  <a:pt x="159" y="359"/>
                  <a:pt x="173" y="352"/>
                  <a:pt x="187" y="352"/>
                </a:cubicBezTo>
                <a:lnTo>
                  <a:pt x="188" y="352"/>
                </a:lnTo>
                <a:lnTo>
                  <a:pt x="188" y="352"/>
                </a:lnTo>
                <a:lnTo>
                  <a:pt x="140" y="400"/>
                </a:lnTo>
                <a:lnTo>
                  <a:pt x="140" y="397"/>
                </a:lnTo>
                <a:lnTo>
                  <a:pt x="140" y="395"/>
                </a:lnTo>
                <a:lnTo>
                  <a:pt x="236" y="395"/>
                </a:lnTo>
                <a:lnTo>
                  <a:pt x="236" y="399"/>
                </a:lnTo>
                <a:lnTo>
                  <a:pt x="236" y="408"/>
                </a:lnTo>
                <a:lnTo>
                  <a:pt x="236" y="413"/>
                </a:lnTo>
                <a:lnTo>
                  <a:pt x="236" y="417"/>
                </a:lnTo>
                <a:lnTo>
                  <a:pt x="236" y="419"/>
                </a:lnTo>
                <a:lnTo>
                  <a:pt x="140" y="419"/>
                </a:lnTo>
                <a:lnTo>
                  <a:pt x="140" y="418"/>
                </a:lnTo>
                <a:lnTo>
                  <a:pt x="140" y="415"/>
                </a:lnTo>
                <a:lnTo>
                  <a:pt x="140" y="411"/>
                </a:lnTo>
                <a:lnTo>
                  <a:pt x="140" y="410"/>
                </a:lnTo>
                <a:lnTo>
                  <a:pt x="236" y="410"/>
                </a:lnTo>
                <a:lnTo>
                  <a:pt x="236" y="411"/>
                </a:lnTo>
                <a:lnTo>
                  <a:pt x="236" y="410"/>
                </a:lnTo>
                <a:lnTo>
                  <a:pt x="236" y="415"/>
                </a:lnTo>
                <a:lnTo>
                  <a:pt x="143" y="404"/>
                </a:lnTo>
                <a:lnTo>
                  <a:pt x="143" y="403"/>
                </a:lnTo>
                <a:lnTo>
                  <a:pt x="141" y="418"/>
                </a:lnTo>
                <a:lnTo>
                  <a:pt x="141" y="414"/>
                </a:lnTo>
                <a:lnTo>
                  <a:pt x="141" y="421"/>
                </a:lnTo>
                <a:lnTo>
                  <a:pt x="141" y="418"/>
                </a:lnTo>
                <a:lnTo>
                  <a:pt x="146" y="432"/>
                </a:lnTo>
                <a:lnTo>
                  <a:pt x="145" y="431"/>
                </a:lnTo>
                <a:lnTo>
                  <a:pt x="235" y="419"/>
                </a:lnTo>
                <a:lnTo>
                  <a:pt x="235" y="422"/>
                </a:lnTo>
                <a:lnTo>
                  <a:pt x="235" y="412"/>
                </a:lnTo>
                <a:lnTo>
                  <a:pt x="235" y="417"/>
                </a:lnTo>
                <a:lnTo>
                  <a:pt x="235" y="421"/>
                </a:lnTo>
                <a:lnTo>
                  <a:pt x="235" y="424"/>
                </a:lnTo>
                <a:lnTo>
                  <a:pt x="145" y="403"/>
                </a:lnTo>
                <a:lnTo>
                  <a:pt x="145" y="402"/>
                </a:lnTo>
                <a:lnTo>
                  <a:pt x="140" y="423"/>
                </a:lnTo>
                <a:lnTo>
                  <a:pt x="140" y="419"/>
                </a:lnTo>
                <a:lnTo>
                  <a:pt x="140" y="416"/>
                </a:lnTo>
                <a:lnTo>
                  <a:pt x="141" y="428"/>
                </a:lnTo>
                <a:lnTo>
                  <a:pt x="141" y="426"/>
                </a:lnTo>
                <a:lnTo>
                  <a:pt x="235" y="414"/>
                </a:lnTo>
                <a:lnTo>
                  <a:pt x="235" y="416"/>
                </a:lnTo>
                <a:lnTo>
                  <a:pt x="235" y="419"/>
                </a:lnTo>
                <a:lnTo>
                  <a:pt x="235" y="430"/>
                </a:lnTo>
                <a:lnTo>
                  <a:pt x="235" y="434"/>
                </a:lnTo>
                <a:cubicBezTo>
                  <a:pt x="232" y="460"/>
                  <a:pt x="210" y="478"/>
                  <a:pt x="184" y="477"/>
                </a:cubicBezTo>
                <a:cubicBezTo>
                  <a:pt x="159" y="475"/>
                  <a:pt x="139" y="454"/>
                  <a:pt x="139" y="429"/>
                </a:cubicBezTo>
                <a:lnTo>
                  <a:pt x="139" y="427"/>
                </a:lnTo>
                <a:lnTo>
                  <a:pt x="139" y="424"/>
                </a:lnTo>
                <a:lnTo>
                  <a:pt x="139" y="431"/>
                </a:lnTo>
                <a:lnTo>
                  <a:pt x="139" y="427"/>
                </a:lnTo>
                <a:lnTo>
                  <a:pt x="144" y="442"/>
                </a:lnTo>
                <a:lnTo>
                  <a:pt x="143" y="441"/>
                </a:lnTo>
                <a:lnTo>
                  <a:pt x="233" y="411"/>
                </a:lnTo>
                <a:lnTo>
                  <a:pt x="235" y="419"/>
                </a:lnTo>
                <a:lnTo>
                  <a:pt x="236" y="428"/>
                </a:lnTo>
                <a:cubicBezTo>
                  <a:pt x="236" y="430"/>
                  <a:pt x="236" y="433"/>
                  <a:pt x="236" y="436"/>
                </a:cubicBezTo>
                <a:lnTo>
                  <a:pt x="235" y="454"/>
                </a:lnTo>
                <a:lnTo>
                  <a:pt x="234" y="459"/>
                </a:lnTo>
                <a:lnTo>
                  <a:pt x="234" y="450"/>
                </a:lnTo>
                <a:lnTo>
                  <a:pt x="234" y="452"/>
                </a:lnTo>
                <a:lnTo>
                  <a:pt x="138" y="452"/>
                </a:lnTo>
                <a:lnTo>
                  <a:pt x="138" y="449"/>
                </a:lnTo>
                <a:lnTo>
                  <a:pt x="139" y="447"/>
                </a:lnTo>
                <a:lnTo>
                  <a:pt x="138" y="437"/>
                </a:lnTo>
                <a:lnTo>
                  <a:pt x="138" y="433"/>
                </a:lnTo>
                <a:lnTo>
                  <a:pt x="234" y="433"/>
                </a:lnTo>
                <a:lnTo>
                  <a:pt x="234" y="434"/>
                </a:lnTo>
                <a:lnTo>
                  <a:pt x="234" y="437"/>
                </a:lnTo>
                <a:lnTo>
                  <a:pt x="234" y="441"/>
                </a:lnTo>
                <a:cubicBezTo>
                  <a:pt x="234" y="445"/>
                  <a:pt x="233" y="449"/>
                  <a:pt x="233" y="453"/>
                </a:cubicBezTo>
                <a:lnTo>
                  <a:pt x="232" y="455"/>
                </a:lnTo>
                <a:cubicBezTo>
                  <a:pt x="228" y="471"/>
                  <a:pt x="215" y="485"/>
                  <a:pt x="198" y="489"/>
                </a:cubicBezTo>
                <a:cubicBezTo>
                  <a:pt x="182" y="494"/>
                  <a:pt x="164" y="489"/>
                  <a:pt x="152" y="477"/>
                </a:cubicBezTo>
                <a:lnTo>
                  <a:pt x="151" y="476"/>
                </a:lnTo>
                <a:cubicBezTo>
                  <a:pt x="143" y="469"/>
                  <a:pt x="138" y="459"/>
                  <a:pt x="137" y="449"/>
                </a:cubicBezTo>
                <a:lnTo>
                  <a:pt x="136" y="445"/>
                </a:lnTo>
                <a:cubicBezTo>
                  <a:pt x="136" y="443"/>
                  <a:pt x="136" y="441"/>
                  <a:pt x="136" y="438"/>
                </a:cubicBezTo>
                <a:lnTo>
                  <a:pt x="136" y="427"/>
                </a:lnTo>
                <a:lnTo>
                  <a:pt x="137" y="423"/>
                </a:lnTo>
                <a:lnTo>
                  <a:pt x="229" y="446"/>
                </a:lnTo>
                <a:lnTo>
                  <a:pt x="228" y="450"/>
                </a:lnTo>
                <a:lnTo>
                  <a:pt x="231" y="433"/>
                </a:lnTo>
                <a:lnTo>
                  <a:pt x="231" y="438"/>
                </a:lnTo>
                <a:lnTo>
                  <a:pt x="217" y="405"/>
                </a:lnTo>
                <a:lnTo>
                  <a:pt x="220" y="408"/>
                </a:lnTo>
                <a:lnTo>
                  <a:pt x="211" y="400"/>
                </a:lnTo>
                <a:lnTo>
                  <a:pt x="213" y="402"/>
                </a:lnTo>
                <a:cubicBezTo>
                  <a:pt x="232" y="413"/>
                  <a:pt x="240" y="435"/>
                  <a:pt x="235" y="456"/>
                </a:cubicBezTo>
                <a:cubicBezTo>
                  <a:pt x="229" y="477"/>
                  <a:pt x="210" y="491"/>
                  <a:pt x="188" y="491"/>
                </a:cubicBezTo>
                <a:lnTo>
                  <a:pt x="188" y="491"/>
                </a:lnTo>
                <a:lnTo>
                  <a:pt x="187" y="491"/>
                </a:lnTo>
                <a:lnTo>
                  <a:pt x="235" y="443"/>
                </a:lnTo>
                <a:lnTo>
                  <a:pt x="235" y="448"/>
                </a:lnTo>
                <a:lnTo>
                  <a:pt x="235" y="452"/>
                </a:lnTo>
                <a:lnTo>
                  <a:pt x="139" y="452"/>
                </a:lnTo>
                <a:lnTo>
                  <a:pt x="139" y="451"/>
                </a:lnTo>
                <a:lnTo>
                  <a:pt x="139" y="448"/>
                </a:lnTo>
                <a:lnTo>
                  <a:pt x="187" y="496"/>
                </a:lnTo>
                <a:lnTo>
                  <a:pt x="186" y="496"/>
                </a:lnTo>
                <a:lnTo>
                  <a:pt x="234" y="448"/>
                </a:lnTo>
                <a:lnTo>
                  <a:pt x="234" y="450"/>
                </a:lnTo>
                <a:lnTo>
                  <a:pt x="234" y="452"/>
                </a:lnTo>
                <a:cubicBezTo>
                  <a:pt x="234" y="479"/>
                  <a:pt x="212" y="500"/>
                  <a:pt x="186" y="500"/>
                </a:cubicBezTo>
                <a:lnTo>
                  <a:pt x="185" y="500"/>
                </a:lnTo>
                <a:cubicBezTo>
                  <a:pt x="171" y="500"/>
                  <a:pt x="157" y="494"/>
                  <a:pt x="148" y="483"/>
                </a:cubicBezTo>
                <a:cubicBezTo>
                  <a:pt x="139" y="472"/>
                  <a:pt x="136" y="457"/>
                  <a:pt x="138" y="443"/>
                </a:cubicBezTo>
                <a:lnTo>
                  <a:pt x="139" y="441"/>
                </a:lnTo>
                <a:lnTo>
                  <a:pt x="138" y="450"/>
                </a:lnTo>
                <a:lnTo>
                  <a:pt x="138" y="448"/>
                </a:lnTo>
                <a:lnTo>
                  <a:pt x="233" y="457"/>
                </a:lnTo>
                <a:lnTo>
                  <a:pt x="233" y="460"/>
                </a:lnTo>
                <a:lnTo>
                  <a:pt x="233" y="450"/>
                </a:lnTo>
                <a:lnTo>
                  <a:pt x="233" y="452"/>
                </a:lnTo>
                <a:lnTo>
                  <a:pt x="137" y="452"/>
                </a:lnTo>
                <a:lnTo>
                  <a:pt x="137" y="451"/>
                </a:lnTo>
                <a:cubicBezTo>
                  <a:pt x="137" y="449"/>
                  <a:pt x="138" y="446"/>
                  <a:pt x="138" y="444"/>
                </a:cubicBezTo>
                <a:lnTo>
                  <a:pt x="138" y="441"/>
                </a:lnTo>
                <a:lnTo>
                  <a:pt x="138" y="447"/>
                </a:lnTo>
                <a:lnTo>
                  <a:pt x="138" y="444"/>
                </a:lnTo>
                <a:lnTo>
                  <a:pt x="138" y="443"/>
                </a:lnTo>
                <a:lnTo>
                  <a:pt x="234" y="449"/>
                </a:lnTo>
                <a:lnTo>
                  <a:pt x="233" y="456"/>
                </a:lnTo>
                <a:lnTo>
                  <a:pt x="232" y="461"/>
                </a:lnTo>
                <a:lnTo>
                  <a:pt x="232" y="452"/>
                </a:lnTo>
                <a:lnTo>
                  <a:pt x="232" y="455"/>
                </a:lnTo>
                <a:lnTo>
                  <a:pt x="232" y="460"/>
                </a:lnTo>
                <a:lnTo>
                  <a:pt x="232" y="464"/>
                </a:lnTo>
                <a:cubicBezTo>
                  <a:pt x="232" y="468"/>
                  <a:pt x="232" y="471"/>
                  <a:pt x="232" y="474"/>
                </a:cubicBezTo>
                <a:lnTo>
                  <a:pt x="231" y="476"/>
                </a:lnTo>
                <a:cubicBezTo>
                  <a:pt x="226" y="501"/>
                  <a:pt x="204" y="517"/>
                  <a:pt x="179" y="515"/>
                </a:cubicBezTo>
                <a:cubicBezTo>
                  <a:pt x="155" y="512"/>
                  <a:pt x="136" y="492"/>
                  <a:pt x="136" y="467"/>
                </a:cubicBezTo>
                <a:lnTo>
                  <a:pt x="136" y="466"/>
                </a:lnTo>
                <a:lnTo>
                  <a:pt x="137" y="474"/>
                </a:lnTo>
                <a:lnTo>
                  <a:pt x="136" y="467"/>
                </a:lnTo>
                <a:lnTo>
                  <a:pt x="135" y="457"/>
                </a:lnTo>
                <a:lnTo>
                  <a:pt x="135" y="453"/>
                </a:lnTo>
                <a:lnTo>
                  <a:pt x="140" y="475"/>
                </a:lnTo>
                <a:lnTo>
                  <a:pt x="140" y="474"/>
                </a:lnTo>
                <a:lnTo>
                  <a:pt x="230" y="452"/>
                </a:lnTo>
                <a:lnTo>
                  <a:pt x="230" y="460"/>
                </a:lnTo>
                <a:lnTo>
                  <a:pt x="230" y="465"/>
                </a:lnTo>
                <a:lnTo>
                  <a:pt x="229" y="474"/>
                </a:lnTo>
                <a:lnTo>
                  <a:pt x="228" y="476"/>
                </a:lnTo>
                <a:cubicBezTo>
                  <a:pt x="223" y="501"/>
                  <a:pt x="201" y="517"/>
                  <a:pt x="176" y="515"/>
                </a:cubicBezTo>
                <a:cubicBezTo>
                  <a:pt x="152" y="512"/>
                  <a:pt x="133" y="492"/>
                  <a:pt x="133" y="467"/>
                </a:cubicBezTo>
                <a:lnTo>
                  <a:pt x="133" y="465"/>
                </a:lnTo>
                <a:lnTo>
                  <a:pt x="133" y="462"/>
                </a:lnTo>
                <a:lnTo>
                  <a:pt x="229" y="467"/>
                </a:lnTo>
                <a:lnTo>
                  <a:pt x="228" y="476"/>
                </a:lnTo>
                <a:lnTo>
                  <a:pt x="227" y="481"/>
                </a:lnTo>
                <a:cubicBezTo>
                  <a:pt x="222" y="503"/>
                  <a:pt x="202" y="519"/>
                  <a:pt x="179" y="519"/>
                </a:cubicBezTo>
                <a:cubicBezTo>
                  <a:pt x="157" y="519"/>
                  <a:pt x="137" y="503"/>
                  <a:pt x="132" y="481"/>
                </a:cubicBezTo>
                <a:lnTo>
                  <a:pt x="132" y="481"/>
                </a:lnTo>
                <a:lnTo>
                  <a:pt x="132" y="479"/>
                </a:lnTo>
                <a:lnTo>
                  <a:pt x="225" y="477"/>
                </a:lnTo>
                <a:lnTo>
                  <a:pt x="224" y="482"/>
                </a:lnTo>
                <a:lnTo>
                  <a:pt x="225" y="467"/>
                </a:lnTo>
                <a:lnTo>
                  <a:pt x="226" y="476"/>
                </a:lnTo>
                <a:lnTo>
                  <a:pt x="226" y="481"/>
                </a:lnTo>
                <a:cubicBezTo>
                  <a:pt x="226" y="502"/>
                  <a:pt x="212" y="521"/>
                  <a:pt x="191" y="527"/>
                </a:cubicBezTo>
                <a:lnTo>
                  <a:pt x="188" y="528"/>
                </a:lnTo>
                <a:cubicBezTo>
                  <a:pt x="178" y="531"/>
                  <a:pt x="168" y="531"/>
                  <a:pt x="159" y="528"/>
                </a:cubicBezTo>
                <a:lnTo>
                  <a:pt x="156" y="527"/>
                </a:lnTo>
                <a:cubicBezTo>
                  <a:pt x="139" y="521"/>
                  <a:pt x="127" y="506"/>
                  <a:pt x="124" y="489"/>
                </a:cubicBezTo>
                <a:lnTo>
                  <a:pt x="124" y="486"/>
                </a:lnTo>
                <a:cubicBezTo>
                  <a:pt x="123" y="483"/>
                  <a:pt x="123" y="481"/>
                  <a:pt x="123" y="478"/>
                </a:cubicBezTo>
                <a:lnTo>
                  <a:pt x="123" y="476"/>
                </a:lnTo>
                <a:lnTo>
                  <a:pt x="219" y="476"/>
                </a:lnTo>
                <a:lnTo>
                  <a:pt x="219" y="474"/>
                </a:lnTo>
                <a:lnTo>
                  <a:pt x="219" y="478"/>
                </a:lnTo>
                <a:lnTo>
                  <a:pt x="220" y="488"/>
                </a:lnTo>
                <a:lnTo>
                  <a:pt x="220" y="490"/>
                </a:lnTo>
                <a:lnTo>
                  <a:pt x="124" y="490"/>
                </a:lnTo>
                <a:lnTo>
                  <a:pt x="124" y="489"/>
                </a:lnTo>
                <a:lnTo>
                  <a:pt x="124" y="496"/>
                </a:lnTo>
                <a:lnTo>
                  <a:pt x="124" y="495"/>
                </a:lnTo>
                <a:lnTo>
                  <a:pt x="123" y="486"/>
                </a:lnTo>
                <a:lnTo>
                  <a:pt x="122" y="482"/>
                </a:lnTo>
                <a:cubicBezTo>
                  <a:pt x="119" y="458"/>
                  <a:pt x="136" y="434"/>
                  <a:pt x="160" y="429"/>
                </a:cubicBezTo>
                <a:cubicBezTo>
                  <a:pt x="185" y="424"/>
                  <a:pt x="209" y="439"/>
                  <a:pt x="216" y="463"/>
                </a:cubicBezTo>
                <a:lnTo>
                  <a:pt x="217" y="467"/>
                </a:lnTo>
                <a:cubicBezTo>
                  <a:pt x="218" y="470"/>
                  <a:pt x="219" y="473"/>
                  <a:pt x="219" y="476"/>
                </a:cubicBezTo>
                <a:lnTo>
                  <a:pt x="219" y="482"/>
                </a:lnTo>
                <a:cubicBezTo>
                  <a:pt x="220" y="486"/>
                  <a:pt x="219" y="490"/>
                  <a:pt x="219" y="495"/>
                </a:cubicBezTo>
                <a:lnTo>
                  <a:pt x="217" y="503"/>
                </a:lnTo>
                <a:lnTo>
                  <a:pt x="216" y="507"/>
                </a:lnTo>
                <a:lnTo>
                  <a:pt x="169" y="447"/>
                </a:lnTo>
                <a:lnTo>
                  <a:pt x="170" y="447"/>
                </a:lnTo>
                <a:lnTo>
                  <a:pt x="170" y="543"/>
                </a:lnTo>
                <a:lnTo>
                  <a:pt x="170" y="543"/>
                </a:lnTo>
                <a:cubicBezTo>
                  <a:pt x="147" y="543"/>
                  <a:pt x="126" y="527"/>
                  <a:pt x="123" y="503"/>
                </a:cubicBezTo>
                <a:lnTo>
                  <a:pt x="123" y="504"/>
                </a:lnTo>
                <a:lnTo>
                  <a:pt x="122" y="502"/>
                </a:lnTo>
                <a:lnTo>
                  <a:pt x="217" y="490"/>
                </a:lnTo>
                <a:lnTo>
                  <a:pt x="217" y="495"/>
                </a:lnTo>
                <a:lnTo>
                  <a:pt x="217" y="500"/>
                </a:lnTo>
                <a:lnTo>
                  <a:pt x="169" y="452"/>
                </a:lnTo>
                <a:lnTo>
                  <a:pt x="169" y="452"/>
                </a:lnTo>
                <a:lnTo>
                  <a:pt x="169" y="548"/>
                </a:lnTo>
                <a:lnTo>
                  <a:pt x="169" y="548"/>
                </a:lnTo>
                <a:lnTo>
                  <a:pt x="167" y="548"/>
                </a:lnTo>
                <a:lnTo>
                  <a:pt x="215" y="496"/>
                </a:lnTo>
                <a:lnTo>
                  <a:pt x="216" y="500"/>
                </a:lnTo>
                <a:lnTo>
                  <a:pt x="216" y="504"/>
                </a:lnTo>
                <a:lnTo>
                  <a:pt x="120" y="509"/>
                </a:lnTo>
                <a:lnTo>
                  <a:pt x="120" y="508"/>
                </a:lnTo>
                <a:cubicBezTo>
                  <a:pt x="120" y="505"/>
                  <a:pt x="121" y="503"/>
                  <a:pt x="121" y="500"/>
                </a:cubicBezTo>
                <a:lnTo>
                  <a:pt x="122" y="497"/>
                </a:lnTo>
                <a:lnTo>
                  <a:pt x="121" y="505"/>
                </a:lnTo>
                <a:lnTo>
                  <a:pt x="121" y="501"/>
                </a:lnTo>
                <a:lnTo>
                  <a:pt x="121" y="500"/>
                </a:lnTo>
                <a:lnTo>
                  <a:pt x="217" y="500"/>
                </a:lnTo>
                <a:lnTo>
                  <a:pt x="217" y="508"/>
                </a:lnTo>
                <a:lnTo>
                  <a:pt x="216" y="514"/>
                </a:lnTo>
                <a:cubicBezTo>
                  <a:pt x="214" y="539"/>
                  <a:pt x="193" y="557"/>
                  <a:pt x="168" y="557"/>
                </a:cubicBezTo>
                <a:lnTo>
                  <a:pt x="168" y="557"/>
                </a:lnTo>
                <a:lnTo>
                  <a:pt x="216" y="509"/>
                </a:lnTo>
                <a:lnTo>
                  <a:pt x="216" y="512"/>
                </a:lnTo>
                <a:lnTo>
                  <a:pt x="216" y="514"/>
                </a:lnTo>
                <a:lnTo>
                  <a:pt x="120" y="514"/>
                </a:lnTo>
                <a:lnTo>
                  <a:pt x="120" y="512"/>
                </a:lnTo>
                <a:cubicBezTo>
                  <a:pt x="120" y="510"/>
                  <a:pt x="120" y="507"/>
                  <a:pt x="121" y="505"/>
                </a:cubicBezTo>
                <a:lnTo>
                  <a:pt x="121" y="502"/>
                </a:lnTo>
                <a:cubicBezTo>
                  <a:pt x="125" y="476"/>
                  <a:pt x="149" y="458"/>
                  <a:pt x="175" y="462"/>
                </a:cubicBezTo>
                <a:cubicBezTo>
                  <a:pt x="201" y="465"/>
                  <a:pt x="219" y="489"/>
                  <a:pt x="216" y="515"/>
                </a:cubicBezTo>
                <a:lnTo>
                  <a:pt x="216" y="519"/>
                </a:lnTo>
                <a:lnTo>
                  <a:pt x="215" y="524"/>
                </a:lnTo>
                <a:lnTo>
                  <a:pt x="215" y="512"/>
                </a:lnTo>
                <a:lnTo>
                  <a:pt x="215" y="516"/>
                </a:lnTo>
                <a:lnTo>
                  <a:pt x="214" y="507"/>
                </a:lnTo>
                <a:lnTo>
                  <a:pt x="214" y="509"/>
                </a:lnTo>
                <a:lnTo>
                  <a:pt x="120" y="524"/>
                </a:lnTo>
                <a:lnTo>
                  <a:pt x="120" y="521"/>
                </a:lnTo>
                <a:lnTo>
                  <a:pt x="121" y="531"/>
                </a:lnTo>
                <a:lnTo>
                  <a:pt x="121" y="528"/>
                </a:lnTo>
                <a:lnTo>
                  <a:pt x="216" y="514"/>
                </a:lnTo>
                <a:lnTo>
                  <a:pt x="216" y="524"/>
                </a:lnTo>
                <a:lnTo>
                  <a:pt x="216" y="528"/>
                </a:lnTo>
                <a:lnTo>
                  <a:pt x="120" y="528"/>
                </a:lnTo>
                <a:lnTo>
                  <a:pt x="120" y="526"/>
                </a:lnTo>
                <a:lnTo>
                  <a:pt x="120" y="524"/>
                </a:lnTo>
                <a:cubicBezTo>
                  <a:pt x="120" y="500"/>
                  <a:pt x="138" y="480"/>
                  <a:pt x="161" y="477"/>
                </a:cubicBezTo>
                <a:cubicBezTo>
                  <a:pt x="184" y="473"/>
                  <a:pt x="207" y="486"/>
                  <a:pt x="214" y="509"/>
                </a:cubicBezTo>
                <a:lnTo>
                  <a:pt x="215" y="510"/>
                </a:lnTo>
                <a:cubicBezTo>
                  <a:pt x="216" y="515"/>
                  <a:pt x="217" y="520"/>
                  <a:pt x="217" y="525"/>
                </a:cubicBezTo>
                <a:lnTo>
                  <a:pt x="217" y="524"/>
                </a:lnTo>
                <a:lnTo>
                  <a:pt x="217" y="529"/>
                </a:lnTo>
                <a:lnTo>
                  <a:pt x="169" y="485"/>
                </a:lnTo>
                <a:lnTo>
                  <a:pt x="170" y="485"/>
                </a:lnTo>
                <a:cubicBezTo>
                  <a:pt x="183" y="485"/>
                  <a:pt x="196" y="491"/>
                  <a:pt x="205" y="501"/>
                </a:cubicBezTo>
                <a:cubicBezTo>
                  <a:pt x="215" y="511"/>
                  <a:pt x="219" y="524"/>
                  <a:pt x="218" y="538"/>
                </a:cubicBezTo>
                <a:lnTo>
                  <a:pt x="217" y="543"/>
                </a:lnTo>
                <a:cubicBezTo>
                  <a:pt x="217" y="547"/>
                  <a:pt x="216" y="551"/>
                  <a:pt x="215" y="554"/>
                </a:cubicBezTo>
                <a:lnTo>
                  <a:pt x="214" y="557"/>
                </a:lnTo>
                <a:lnTo>
                  <a:pt x="216" y="542"/>
                </a:lnTo>
                <a:lnTo>
                  <a:pt x="216" y="543"/>
                </a:lnTo>
                <a:lnTo>
                  <a:pt x="120" y="543"/>
                </a:lnTo>
                <a:lnTo>
                  <a:pt x="120" y="540"/>
                </a:lnTo>
                <a:lnTo>
                  <a:pt x="121" y="530"/>
                </a:lnTo>
                <a:lnTo>
                  <a:pt x="121" y="530"/>
                </a:lnTo>
                <a:lnTo>
                  <a:pt x="121" y="528"/>
                </a:lnTo>
                <a:lnTo>
                  <a:pt x="217" y="528"/>
                </a:lnTo>
                <a:lnTo>
                  <a:pt x="217" y="531"/>
                </a:lnTo>
                <a:lnTo>
                  <a:pt x="217" y="541"/>
                </a:lnTo>
                <a:lnTo>
                  <a:pt x="216" y="544"/>
                </a:lnTo>
                <a:lnTo>
                  <a:pt x="216" y="547"/>
                </a:lnTo>
                <a:lnTo>
                  <a:pt x="216" y="548"/>
                </a:lnTo>
                <a:cubicBezTo>
                  <a:pt x="216" y="572"/>
                  <a:pt x="199" y="592"/>
                  <a:pt x="176" y="595"/>
                </a:cubicBezTo>
                <a:cubicBezTo>
                  <a:pt x="153" y="599"/>
                  <a:pt x="130" y="585"/>
                  <a:pt x="123" y="563"/>
                </a:cubicBezTo>
                <a:lnTo>
                  <a:pt x="122" y="562"/>
                </a:lnTo>
                <a:cubicBezTo>
                  <a:pt x="122" y="559"/>
                  <a:pt x="121" y="556"/>
                  <a:pt x="120" y="553"/>
                </a:cubicBezTo>
                <a:lnTo>
                  <a:pt x="120" y="550"/>
                </a:lnTo>
                <a:cubicBezTo>
                  <a:pt x="118" y="536"/>
                  <a:pt x="122" y="522"/>
                  <a:pt x="131" y="512"/>
                </a:cubicBezTo>
                <a:cubicBezTo>
                  <a:pt x="140" y="501"/>
                  <a:pt x="154" y="495"/>
                  <a:pt x="167" y="495"/>
                </a:cubicBezTo>
                <a:lnTo>
                  <a:pt x="169" y="495"/>
                </a:lnTo>
                <a:cubicBezTo>
                  <a:pt x="183" y="495"/>
                  <a:pt x="195" y="501"/>
                  <a:pt x="205" y="511"/>
                </a:cubicBezTo>
                <a:cubicBezTo>
                  <a:pt x="214" y="521"/>
                  <a:pt x="218" y="534"/>
                  <a:pt x="217" y="548"/>
                </a:cubicBezTo>
                <a:lnTo>
                  <a:pt x="215" y="558"/>
                </a:lnTo>
                <a:lnTo>
                  <a:pt x="214" y="563"/>
                </a:lnTo>
                <a:cubicBezTo>
                  <a:pt x="209" y="587"/>
                  <a:pt x="187" y="603"/>
                  <a:pt x="162" y="600"/>
                </a:cubicBezTo>
                <a:cubicBezTo>
                  <a:pt x="138" y="598"/>
                  <a:pt x="119" y="577"/>
                  <a:pt x="119" y="552"/>
                </a:cubicBezTo>
                <a:lnTo>
                  <a:pt x="119" y="550"/>
                </a:lnTo>
                <a:lnTo>
                  <a:pt x="119" y="547"/>
                </a:lnTo>
                <a:lnTo>
                  <a:pt x="120" y="555"/>
                </a:lnTo>
                <a:lnTo>
                  <a:pt x="120" y="552"/>
                </a:lnTo>
                <a:lnTo>
                  <a:pt x="121" y="560"/>
                </a:lnTo>
                <a:lnTo>
                  <a:pt x="121" y="558"/>
                </a:lnTo>
                <a:lnTo>
                  <a:pt x="214" y="543"/>
                </a:lnTo>
                <a:lnTo>
                  <a:pt x="214" y="541"/>
                </a:lnTo>
                <a:lnTo>
                  <a:pt x="215" y="550"/>
                </a:lnTo>
                <a:lnTo>
                  <a:pt x="215" y="555"/>
                </a:lnTo>
                <a:lnTo>
                  <a:pt x="215" y="557"/>
                </a:lnTo>
                <a:lnTo>
                  <a:pt x="119" y="557"/>
                </a:lnTo>
                <a:lnTo>
                  <a:pt x="119" y="556"/>
                </a:lnTo>
                <a:lnTo>
                  <a:pt x="119" y="563"/>
                </a:lnTo>
                <a:lnTo>
                  <a:pt x="119" y="559"/>
                </a:lnTo>
                <a:lnTo>
                  <a:pt x="118" y="556"/>
                </a:lnTo>
                <a:cubicBezTo>
                  <a:pt x="118" y="554"/>
                  <a:pt x="118" y="551"/>
                  <a:pt x="118" y="549"/>
                </a:cubicBezTo>
                <a:lnTo>
                  <a:pt x="118" y="547"/>
                </a:lnTo>
                <a:lnTo>
                  <a:pt x="214" y="547"/>
                </a:lnTo>
                <a:lnTo>
                  <a:pt x="214" y="549"/>
                </a:lnTo>
                <a:lnTo>
                  <a:pt x="214" y="552"/>
                </a:lnTo>
                <a:lnTo>
                  <a:pt x="214" y="555"/>
                </a:lnTo>
                <a:lnTo>
                  <a:pt x="214" y="557"/>
                </a:lnTo>
                <a:cubicBezTo>
                  <a:pt x="214" y="579"/>
                  <a:pt x="199" y="599"/>
                  <a:pt x="177" y="604"/>
                </a:cubicBezTo>
                <a:cubicBezTo>
                  <a:pt x="155" y="609"/>
                  <a:pt x="133" y="598"/>
                  <a:pt x="123" y="578"/>
                </a:cubicBezTo>
                <a:lnTo>
                  <a:pt x="124" y="580"/>
                </a:lnTo>
                <a:lnTo>
                  <a:pt x="122" y="577"/>
                </a:lnTo>
                <a:lnTo>
                  <a:pt x="210" y="541"/>
                </a:lnTo>
                <a:lnTo>
                  <a:pt x="211" y="545"/>
                </a:lnTo>
                <a:lnTo>
                  <a:pt x="212" y="548"/>
                </a:lnTo>
                <a:cubicBezTo>
                  <a:pt x="213" y="554"/>
                  <a:pt x="213" y="560"/>
                  <a:pt x="212" y="566"/>
                </a:cubicBezTo>
                <a:lnTo>
                  <a:pt x="211" y="571"/>
                </a:lnTo>
                <a:lnTo>
                  <a:pt x="211" y="562"/>
                </a:lnTo>
                <a:lnTo>
                  <a:pt x="211" y="567"/>
                </a:lnTo>
                <a:lnTo>
                  <a:pt x="211" y="571"/>
                </a:lnTo>
                <a:cubicBezTo>
                  <a:pt x="211" y="596"/>
                  <a:pt x="193" y="617"/>
                  <a:pt x="168" y="619"/>
                </a:cubicBezTo>
                <a:cubicBezTo>
                  <a:pt x="144" y="622"/>
                  <a:pt x="121" y="605"/>
                  <a:pt x="116" y="581"/>
                </a:cubicBezTo>
                <a:lnTo>
                  <a:pt x="116" y="578"/>
                </a:lnTo>
                <a:lnTo>
                  <a:pt x="118" y="587"/>
                </a:lnTo>
                <a:lnTo>
                  <a:pt x="117" y="584"/>
                </a:lnTo>
                <a:lnTo>
                  <a:pt x="209" y="578"/>
                </a:lnTo>
                <a:lnTo>
                  <a:pt x="209" y="574"/>
                </a:lnTo>
                <a:lnTo>
                  <a:pt x="208" y="580"/>
                </a:lnTo>
                <a:lnTo>
                  <a:pt x="208" y="583"/>
                </a:lnTo>
                <a:lnTo>
                  <a:pt x="208" y="575"/>
                </a:lnTo>
                <a:lnTo>
                  <a:pt x="208" y="576"/>
                </a:lnTo>
                <a:lnTo>
                  <a:pt x="112" y="576"/>
                </a:lnTo>
                <a:lnTo>
                  <a:pt x="113" y="568"/>
                </a:lnTo>
                <a:lnTo>
                  <a:pt x="113" y="563"/>
                </a:lnTo>
                <a:lnTo>
                  <a:pt x="113" y="560"/>
                </a:lnTo>
                <a:lnTo>
                  <a:pt x="113" y="557"/>
                </a:lnTo>
                <a:lnTo>
                  <a:pt x="209" y="557"/>
                </a:lnTo>
                <a:lnTo>
                  <a:pt x="209" y="564"/>
                </a:lnTo>
                <a:lnTo>
                  <a:pt x="209" y="565"/>
                </a:lnTo>
                <a:lnTo>
                  <a:pt x="208" y="575"/>
                </a:lnTo>
                <a:lnTo>
                  <a:pt x="207" y="586"/>
                </a:lnTo>
                <a:lnTo>
                  <a:pt x="207" y="589"/>
                </a:lnTo>
                <a:cubicBezTo>
                  <a:pt x="203" y="615"/>
                  <a:pt x="178" y="632"/>
                  <a:pt x="153" y="628"/>
                </a:cubicBezTo>
                <a:cubicBezTo>
                  <a:pt x="127" y="625"/>
                  <a:pt x="109" y="601"/>
                  <a:pt x="112" y="575"/>
                </a:cubicBezTo>
                <a:lnTo>
                  <a:pt x="112" y="573"/>
                </a:lnTo>
                <a:lnTo>
                  <a:pt x="113" y="567"/>
                </a:lnTo>
                <a:lnTo>
                  <a:pt x="160" y="619"/>
                </a:lnTo>
                <a:lnTo>
                  <a:pt x="159" y="619"/>
                </a:lnTo>
                <a:lnTo>
                  <a:pt x="207" y="567"/>
                </a:lnTo>
                <a:lnTo>
                  <a:pt x="207" y="571"/>
                </a:lnTo>
                <a:lnTo>
                  <a:pt x="208" y="576"/>
                </a:lnTo>
                <a:cubicBezTo>
                  <a:pt x="210" y="599"/>
                  <a:pt x="196" y="620"/>
                  <a:pt x="174" y="627"/>
                </a:cubicBezTo>
                <a:cubicBezTo>
                  <a:pt x="151" y="634"/>
                  <a:pt x="127" y="623"/>
                  <a:pt x="117" y="602"/>
                </a:cubicBezTo>
                <a:lnTo>
                  <a:pt x="116" y="600"/>
                </a:lnTo>
                <a:cubicBezTo>
                  <a:pt x="115" y="598"/>
                  <a:pt x="114" y="596"/>
                  <a:pt x="113" y="594"/>
                </a:cubicBezTo>
                <a:lnTo>
                  <a:pt x="112" y="591"/>
                </a:lnTo>
                <a:lnTo>
                  <a:pt x="206" y="576"/>
                </a:lnTo>
                <a:lnTo>
                  <a:pt x="206" y="578"/>
                </a:lnTo>
                <a:lnTo>
                  <a:pt x="206" y="581"/>
                </a:lnTo>
                <a:lnTo>
                  <a:pt x="206" y="583"/>
                </a:lnTo>
                <a:cubicBezTo>
                  <a:pt x="206" y="587"/>
                  <a:pt x="205" y="591"/>
                  <a:pt x="205" y="595"/>
                </a:cubicBezTo>
                <a:lnTo>
                  <a:pt x="204" y="597"/>
                </a:lnTo>
                <a:cubicBezTo>
                  <a:pt x="199" y="618"/>
                  <a:pt x="179" y="633"/>
                  <a:pt x="157" y="633"/>
                </a:cubicBezTo>
                <a:lnTo>
                  <a:pt x="156" y="633"/>
                </a:lnTo>
                <a:cubicBezTo>
                  <a:pt x="129" y="633"/>
                  <a:pt x="108" y="612"/>
                  <a:pt x="108" y="585"/>
                </a:cubicBezTo>
                <a:lnTo>
                  <a:pt x="108" y="580"/>
                </a:lnTo>
                <a:lnTo>
                  <a:pt x="108" y="576"/>
                </a:lnTo>
                <a:lnTo>
                  <a:pt x="204" y="582"/>
                </a:lnTo>
                <a:lnTo>
                  <a:pt x="203" y="584"/>
                </a:lnTo>
                <a:lnTo>
                  <a:pt x="203" y="590"/>
                </a:lnTo>
                <a:cubicBezTo>
                  <a:pt x="201" y="615"/>
                  <a:pt x="180" y="633"/>
                  <a:pt x="155" y="633"/>
                </a:cubicBezTo>
                <a:lnTo>
                  <a:pt x="153" y="633"/>
                </a:lnTo>
                <a:lnTo>
                  <a:pt x="201" y="590"/>
                </a:lnTo>
                <a:lnTo>
                  <a:pt x="201" y="595"/>
                </a:lnTo>
                <a:lnTo>
                  <a:pt x="201" y="584"/>
                </a:lnTo>
                <a:lnTo>
                  <a:pt x="202" y="594"/>
                </a:lnTo>
                <a:lnTo>
                  <a:pt x="202" y="601"/>
                </a:lnTo>
                <a:cubicBezTo>
                  <a:pt x="203" y="614"/>
                  <a:pt x="199" y="627"/>
                  <a:pt x="190" y="637"/>
                </a:cubicBezTo>
                <a:cubicBezTo>
                  <a:pt x="181" y="647"/>
                  <a:pt x="168" y="652"/>
                  <a:pt x="154" y="652"/>
                </a:cubicBezTo>
                <a:lnTo>
                  <a:pt x="153" y="652"/>
                </a:lnTo>
                <a:cubicBezTo>
                  <a:pt x="140" y="652"/>
                  <a:pt x="127" y="647"/>
                  <a:pt x="117" y="636"/>
                </a:cubicBezTo>
                <a:cubicBezTo>
                  <a:pt x="108" y="626"/>
                  <a:pt x="104" y="612"/>
                  <a:pt x="106" y="599"/>
                </a:cubicBezTo>
                <a:lnTo>
                  <a:pt x="106" y="596"/>
                </a:lnTo>
                <a:lnTo>
                  <a:pt x="106" y="595"/>
                </a:lnTo>
                <a:lnTo>
                  <a:pt x="106" y="589"/>
                </a:lnTo>
                <a:lnTo>
                  <a:pt x="107" y="596"/>
                </a:lnTo>
                <a:lnTo>
                  <a:pt x="106" y="592"/>
                </a:lnTo>
                <a:lnTo>
                  <a:pt x="201" y="595"/>
                </a:lnTo>
                <a:lnTo>
                  <a:pt x="201" y="597"/>
                </a:lnTo>
                <a:lnTo>
                  <a:pt x="201" y="588"/>
                </a:lnTo>
                <a:lnTo>
                  <a:pt x="201" y="592"/>
                </a:lnTo>
                <a:lnTo>
                  <a:pt x="201" y="597"/>
                </a:lnTo>
                <a:lnTo>
                  <a:pt x="201" y="600"/>
                </a:lnTo>
                <a:lnTo>
                  <a:pt x="105" y="600"/>
                </a:lnTo>
                <a:lnTo>
                  <a:pt x="105" y="599"/>
                </a:lnTo>
                <a:cubicBezTo>
                  <a:pt x="105" y="596"/>
                  <a:pt x="106" y="592"/>
                  <a:pt x="107" y="588"/>
                </a:cubicBezTo>
                <a:lnTo>
                  <a:pt x="107" y="586"/>
                </a:lnTo>
                <a:lnTo>
                  <a:pt x="106" y="597"/>
                </a:lnTo>
                <a:lnTo>
                  <a:pt x="106" y="595"/>
                </a:lnTo>
                <a:lnTo>
                  <a:pt x="106" y="595"/>
                </a:lnTo>
                <a:lnTo>
                  <a:pt x="202" y="595"/>
                </a:lnTo>
                <a:lnTo>
                  <a:pt x="202" y="598"/>
                </a:lnTo>
                <a:lnTo>
                  <a:pt x="202" y="608"/>
                </a:lnTo>
                <a:lnTo>
                  <a:pt x="201" y="607"/>
                </a:lnTo>
                <a:lnTo>
                  <a:pt x="201" y="609"/>
                </a:lnTo>
                <a:cubicBezTo>
                  <a:pt x="201" y="636"/>
                  <a:pt x="180" y="657"/>
                  <a:pt x="153" y="657"/>
                </a:cubicBezTo>
                <a:lnTo>
                  <a:pt x="153" y="657"/>
                </a:lnTo>
                <a:cubicBezTo>
                  <a:pt x="126" y="657"/>
                  <a:pt x="105" y="636"/>
                  <a:pt x="105" y="609"/>
                </a:cubicBezTo>
                <a:lnTo>
                  <a:pt x="105" y="607"/>
                </a:lnTo>
                <a:lnTo>
                  <a:pt x="105" y="604"/>
                </a:lnTo>
                <a:lnTo>
                  <a:pt x="201" y="604"/>
                </a:lnTo>
                <a:lnTo>
                  <a:pt x="201" y="609"/>
                </a:lnTo>
                <a:lnTo>
                  <a:pt x="201" y="619"/>
                </a:lnTo>
                <a:lnTo>
                  <a:pt x="200" y="624"/>
                </a:lnTo>
                <a:lnTo>
                  <a:pt x="152" y="571"/>
                </a:lnTo>
                <a:lnTo>
                  <a:pt x="153" y="571"/>
                </a:lnTo>
                <a:lnTo>
                  <a:pt x="106" y="623"/>
                </a:lnTo>
                <a:lnTo>
                  <a:pt x="105" y="619"/>
                </a:lnTo>
                <a:lnTo>
                  <a:pt x="105" y="615"/>
                </a:lnTo>
                <a:lnTo>
                  <a:pt x="200" y="609"/>
                </a:lnTo>
                <a:lnTo>
                  <a:pt x="200" y="611"/>
                </a:lnTo>
                <a:lnTo>
                  <a:pt x="200" y="619"/>
                </a:lnTo>
                <a:lnTo>
                  <a:pt x="200" y="624"/>
                </a:lnTo>
                <a:cubicBezTo>
                  <a:pt x="197" y="649"/>
                  <a:pt x="175" y="668"/>
                  <a:pt x="150" y="667"/>
                </a:cubicBezTo>
                <a:cubicBezTo>
                  <a:pt x="124" y="666"/>
                  <a:pt x="104" y="645"/>
                  <a:pt x="104" y="619"/>
                </a:cubicBezTo>
                <a:lnTo>
                  <a:pt x="104" y="616"/>
                </a:lnTo>
                <a:lnTo>
                  <a:pt x="104" y="614"/>
                </a:lnTo>
                <a:lnTo>
                  <a:pt x="200" y="614"/>
                </a:lnTo>
                <a:lnTo>
                  <a:pt x="200" y="619"/>
                </a:lnTo>
                <a:lnTo>
                  <a:pt x="200" y="623"/>
                </a:lnTo>
                <a:lnTo>
                  <a:pt x="104" y="623"/>
                </a:lnTo>
                <a:lnTo>
                  <a:pt x="104" y="621"/>
                </a:lnTo>
                <a:lnTo>
                  <a:pt x="105" y="631"/>
                </a:lnTo>
                <a:lnTo>
                  <a:pt x="104" y="628"/>
                </a:lnTo>
                <a:lnTo>
                  <a:pt x="199" y="619"/>
                </a:lnTo>
                <a:lnTo>
                  <a:pt x="199" y="620"/>
                </a:lnTo>
                <a:lnTo>
                  <a:pt x="199" y="623"/>
                </a:lnTo>
                <a:lnTo>
                  <a:pt x="199" y="628"/>
                </a:lnTo>
                <a:lnTo>
                  <a:pt x="199" y="631"/>
                </a:lnTo>
                <a:cubicBezTo>
                  <a:pt x="199" y="635"/>
                  <a:pt x="199" y="639"/>
                  <a:pt x="198" y="643"/>
                </a:cubicBezTo>
                <a:lnTo>
                  <a:pt x="198" y="645"/>
                </a:lnTo>
                <a:cubicBezTo>
                  <a:pt x="191" y="670"/>
                  <a:pt x="166" y="686"/>
                  <a:pt x="141" y="680"/>
                </a:cubicBezTo>
                <a:cubicBezTo>
                  <a:pt x="116" y="675"/>
                  <a:pt x="99" y="651"/>
                  <a:pt x="104" y="626"/>
                </a:cubicBezTo>
                <a:lnTo>
                  <a:pt x="105" y="619"/>
                </a:lnTo>
                <a:lnTo>
                  <a:pt x="105" y="617"/>
                </a:lnTo>
                <a:cubicBezTo>
                  <a:pt x="111" y="593"/>
                  <a:pt x="134" y="578"/>
                  <a:pt x="158" y="581"/>
                </a:cubicBezTo>
                <a:cubicBezTo>
                  <a:pt x="182" y="584"/>
                  <a:pt x="200" y="604"/>
                  <a:pt x="200" y="628"/>
                </a:cubicBezTo>
                <a:lnTo>
                  <a:pt x="200" y="633"/>
                </a:lnTo>
                <a:lnTo>
                  <a:pt x="200" y="636"/>
                </a:lnTo>
                <a:lnTo>
                  <a:pt x="200" y="638"/>
                </a:lnTo>
                <a:lnTo>
                  <a:pt x="104" y="638"/>
                </a:lnTo>
                <a:lnTo>
                  <a:pt x="104" y="636"/>
                </a:lnTo>
                <a:lnTo>
                  <a:pt x="104" y="633"/>
                </a:lnTo>
                <a:lnTo>
                  <a:pt x="104" y="628"/>
                </a:lnTo>
                <a:lnTo>
                  <a:pt x="192" y="655"/>
                </a:lnTo>
                <a:lnTo>
                  <a:pt x="191" y="657"/>
                </a:lnTo>
                <a:lnTo>
                  <a:pt x="199" y="630"/>
                </a:lnTo>
                <a:lnTo>
                  <a:pt x="199" y="633"/>
                </a:lnTo>
                <a:lnTo>
                  <a:pt x="198" y="626"/>
                </a:lnTo>
                <a:lnTo>
                  <a:pt x="199" y="629"/>
                </a:lnTo>
                <a:lnTo>
                  <a:pt x="197" y="621"/>
                </a:lnTo>
                <a:lnTo>
                  <a:pt x="198" y="623"/>
                </a:lnTo>
                <a:lnTo>
                  <a:pt x="104" y="638"/>
                </a:lnTo>
                <a:lnTo>
                  <a:pt x="104" y="635"/>
                </a:lnTo>
                <a:lnTo>
                  <a:pt x="104" y="633"/>
                </a:lnTo>
                <a:lnTo>
                  <a:pt x="200" y="633"/>
                </a:lnTo>
                <a:lnTo>
                  <a:pt x="200" y="636"/>
                </a:lnTo>
                <a:lnTo>
                  <a:pt x="200" y="646"/>
                </a:lnTo>
                <a:lnTo>
                  <a:pt x="199" y="645"/>
                </a:lnTo>
                <a:lnTo>
                  <a:pt x="199" y="647"/>
                </a:lnTo>
                <a:lnTo>
                  <a:pt x="103" y="647"/>
                </a:lnTo>
                <a:lnTo>
                  <a:pt x="103" y="646"/>
                </a:lnTo>
                <a:lnTo>
                  <a:pt x="103" y="643"/>
                </a:lnTo>
                <a:lnTo>
                  <a:pt x="103" y="640"/>
                </a:lnTo>
                <a:lnTo>
                  <a:pt x="103" y="638"/>
                </a:lnTo>
                <a:cubicBezTo>
                  <a:pt x="103" y="614"/>
                  <a:pt x="122" y="593"/>
                  <a:pt x="146" y="590"/>
                </a:cubicBezTo>
                <a:cubicBezTo>
                  <a:pt x="170" y="587"/>
                  <a:pt x="192" y="603"/>
                  <a:pt x="198" y="626"/>
                </a:cubicBezTo>
                <a:lnTo>
                  <a:pt x="199" y="628"/>
                </a:lnTo>
                <a:cubicBezTo>
                  <a:pt x="199" y="632"/>
                  <a:pt x="200" y="636"/>
                  <a:pt x="200" y="640"/>
                </a:cubicBezTo>
                <a:lnTo>
                  <a:pt x="200" y="643"/>
                </a:lnTo>
                <a:cubicBezTo>
                  <a:pt x="200" y="669"/>
                  <a:pt x="178" y="691"/>
                  <a:pt x="152" y="691"/>
                </a:cubicBezTo>
                <a:lnTo>
                  <a:pt x="151" y="691"/>
                </a:lnTo>
                <a:lnTo>
                  <a:pt x="199" y="643"/>
                </a:lnTo>
                <a:lnTo>
                  <a:pt x="199" y="643"/>
                </a:lnTo>
                <a:lnTo>
                  <a:pt x="200" y="652"/>
                </a:lnTo>
                <a:lnTo>
                  <a:pt x="200" y="657"/>
                </a:lnTo>
                <a:lnTo>
                  <a:pt x="200" y="662"/>
                </a:lnTo>
                <a:cubicBezTo>
                  <a:pt x="200" y="688"/>
                  <a:pt x="178" y="710"/>
                  <a:pt x="152" y="710"/>
                </a:cubicBezTo>
                <a:lnTo>
                  <a:pt x="151" y="710"/>
                </a:lnTo>
                <a:lnTo>
                  <a:pt x="151" y="710"/>
                </a:lnTo>
                <a:lnTo>
                  <a:pt x="199" y="662"/>
                </a:lnTo>
                <a:lnTo>
                  <a:pt x="199" y="665"/>
                </a:lnTo>
                <a:lnTo>
                  <a:pt x="199" y="666"/>
                </a:lnTo>
                <a:lnTo>
                  <a:pt x="103" y="666"/>
                </a:lnTo>
                <a:lnTo>
                  <a:pt x="103" y="661"/>
                </a:lnTo>
                <a:lnTo>
                  <a:pt x="104" y="669"/>
                </a:lnTo>
                <a:lnTo>
                  <a:pt x="103" y="666"/>
                </a:lnTo>
                <a:cubicBezTo>
                  <a:pt x="103" y="664"/>
                  <a:pt x="102" y="661"/>
                  <a:pt x="102" y="658"/>
                </a:cubicBezTo>
                <a:lnTo>
                  <a:pt x="102" y="657"/>
                </a:lnTo>
                <a:cubicBezTo>
                  <a:pt x="102" y="632"/>
                  <a:pt x="122" y="611"/>
                  <a:pt x="147" y="609"/>
                </a:cubicBezTo>
                <a:cubicBezTo>
                  <a:pt x="172" y="607"/>
                  <a:pt x="194" y="625"/>
                  <a:pt x="198" y="650"/>
                </a:cubicBezTo>
                <a:lnTo>
                  <a:pt x="198" y="654"/>
                </a:lnTo>
                <a:cubicBezTo>
                  <a:pt x="199" y="656"/>
                  <a:pt x="199" y="658"/>
                  <a:pt x="199" y="660"/>
                </a:cubicBezTo>
                <a:lnTo>
                  <a:pt x="199" y="670"/>
                </a:lnTo>
                <a:lnTo>
                  <a:pt x="198" y="679"/>
                </a:lnTo>
                <a:lnTo>
                  <a:pt x="197" y="683"/>
                </a:lnTo>
                <a:cubicBezTo>
                  <a:pt x="194" y="708"/>
                  <a:pt x="172" y="726"/>
                  <a:pt x="147" y="724"/>
                </a:cubicBezTo>
                <a:cubicBezTo>
                  <a:pt x="121" y="722"/>
                  <a:pt x="102" y="701"/>
                  <a:pt x="102" y="676"/>
                </a:cubicBezTo>
                <a:lnTo>
                  <a:pt x="102" y="674"/>
                </a:lnTo>
                <a:lnTo>
                  <a:pt x="102" y="671"/>
                </a:lnTo>
                <a:lnTo>
                  <a:pt x="102" y="678"/>
                </a:lnTo>
                <a:lnTo>
                  <a:pt x="102" y="674"/>
                </a:lnTo>
                <a:cubicBezTo>
                  <a:pt x="102" y="672"/>
                  <a:pt x="101" y="670"/>
                  <a:pt x="101" y="667"/>
                </a:cubicBezTo>
                <a:lnTo>
                  <a:pt x="101" y="666"/>
                </a:lnTo>
                <a:lnTo>
                  <a:pt x="197" y="666"/>
                </a:lnTo>
                <a:lnTo>
                  <a:pt x="197" y="669"/>
                </a:lnTo>
                <a:lnTo>
                  <a:pt x="197" y="679"/>
                </a:lnTo>
                <a:lnTo>
                  <a:pt x="197" y="679"/>
                </a:lnTo>
                <a:lnTo>
                  <a:pt x="197" y="681"/>
                </a:lnTo>
                <a:cubicBezTo>
                  <a:pt x="197" y="706"/>
                  <a:pt x="178" y="726"/>
                  <a:pt x="154" y="729"/>
                </a:cubicBezTo>
                <a:cubicBezTo>
                  <a:pt x="129" y="731"/>
                  <a:pt x="107" y="715"/>
                  <a:pt x="102" y="690"/>
                </a:cubicBezTo>
                <a:lnTo>
                  <a:pt x="101" y="688"/>
                </a:lnTo>
                <a:cubicBezTo>
                  <a:pt x="101" y="685"/>
                  <a:pt x="100" y="682"/>
                  <a:pt x="100" y="678"/>
                </a:cubicBezTo>
                <a:lnTo>
                  <a:pt x="101" y="679"/>
                </a:lnTo>
                <a:lnTo>
                  <a:pt x="101" y="678"/>
                </a:lnTo>
                <a:lnTo>
                  <a:pt x="100" y="676"/>
                </a:lnTo>
                <a:lnTo>
                  <a:pt x="195" y="666"/>
                </a:lnTo>
                <a:lnTo>
                  <a:pt x="195" y="663"/>
                </a:lnTo>
                <a:lnTo>
                  <a:pt x="196" y="673"/>
                </a:lnTo>
                <a:lnTo>
                  <a:pt x="196" y="678"/>
                </a:lnTo>
                <a:lnTo>
                  <a:pt x="196" y="681"/>
                </a:lnTo>
                <a:lnTo>
                  <a:pt x="100" y="681"/>
                </a:lnTo>
                <a:lnTo>
                  <a:pt x="100" y="679"/>
                </a:lnTo>
                <a:lnTo>
                  <a:pt x="101" y="687"/>
                </a:lnTo>
                <a:lnTo>
                  <a:pt x="100" y="684"/>
                </a:lnTo>
                <a:lnTo>
                  <a:pt x="193" y="691"/>
                </a:lnTo>
                <a:lnTo>
                  <a:pt x="193" y="693"/>
                </a:lnTo>
                <a:lnTo>
                  <a:pt x="195" y="677"/>
                </a:lnTo>
                <a:lnTo>
                  <a:pt x="195" y="677"/>
                </a:lnTo>
                <a:lnTo>
                  <a:pt x="195" y="681"/>
                </a:lnTo>
                <a:lnTo>
                  <a:pt x="196" y="685"/>
                </a:lnTo>
                <a:lnTo>
                  <a:pt x="100" y="690"/>
                </a:lnTo>
                <a:lnTo>
                  <a:pt x="100" y="689"/>
                </a:lnTo>
                <a:lnTo>
                  <a:pt x="100" y="686"/>
                </a:lnTo>
                <a:lnTo>
                  <a:pt x="100" y="682"/>
                </a:lnTo>
                <a:lnTo>
                  <a:pt x="100" y="681"/>
                </a:lnTo>
                <a:lnTo>
                  <a:pt x="196" y="687"/>
                </a:lnTo>
                <a:lnTo>
                  <a:pt x="195" y="694"/>
                </a:lnTo>
                <a:lnTo>
                  <a:pt x="194" y="699"/>
                </a:lnTo>
                <a:cubicBezTo>
                  <a:pt x="190" y="722"/>
                  <a:pt x="169" y="739"/>
                  <a:pt x="146" y="738"/>
                </a:cubicBezTo>
                <a:cubicBezTo>
                  <a:pt x="123" y="738"/>
                  <a:pt x="103" y="721"/>
                  <a:pt x="99" y="698"/>
                </a:cubicBezTo>
                <a:lnTo>
                  <a:pt x="99" y="699"/>
                </a:lnTo>
                <a:lnTo>
                  <a:pt x="99" y="697"/>
                </a:lnTo>
                <a:lnTo>
                  <a:pt x="193" y="685"/>
                </a:lnTo>
                <a:lnTo>
                  <a:pt x="193" y="687"/>
                </a:lnTo>
                <a:lnTo>
                  <a:pt x="193" y="690"/>
                </a:lnTo>
                <a:cubicBezTo>
                  <a:pt x="193" y="694"/>
                  <a:pt x="193" y="697"/>
                  <a:pt x="192" y="701"/>
                </a:cubicBezTo>
                <a:lnTo>
                  <a:pt x="191" y="705"/>
                </a:lnTo>
                <a:lnTo>
                  <a:pt x="192" y="687"/>
                </a:lnTo>
                <a:lnTo>
                  <a:pt x="192" y="690"/>
                </a:lnTo>
                <a:cubicBezTo>
                  <a:pt x="193" y="693"/>
                  <a:pt x="193" y="695"/>
                  <a:pt x="193" y="698"/>
                </a:cubicBezTo>
                <a:lnTo>
                  <a:pt x="193" y="700"/>
                </a:lnTo>
                <a:cubicBezTo>
                  <a:pt x="193" y="724"/>
                  <a:pt x="175" y="745"/>
                  <a:pt x="151" y="748"/>
                </a:cubicBezTo>
                <a:cubicBezTo>
                  <a:pt x="127" y="751"/>
                  <a:pt x="104" y="735"/>
                  <a:pt x="98" y="712"/>
                </a:cubicBezTo>
                <a:lnTo>
                  <a:pt x="99" y="713"/>
                </a:lnTo>
                <a:lnTo>
                  <a:pt x="98" y="710"/>
                </a:lnTo>
                <a:cubicBezTo>
                  <a:pt x="96" y="705"/>
                  <a:pt x="95" y="700"/>
                  <a:pt x="95" y="695"/>
                </a:cubicBezTo>
                <a:lnTo>
                  <a:pt x="95" y="692"/>
                </a:lnTo>
                <a:lnTo>
                  <a:pt x="95" y="690"/>
                </a:lnTo>
                <a:lnTo>
                  <a:pt x="191" y="690"/>
                </a:lnTo>
                <a:lnTo>
                  <a:pt x="191" y="699"/>
                </a:lnTo>
                <a:lnTo>
                  <a:pt x="191" y="704"/>
                </a:lnTo>
                <a:cubicBezTo>
                  <a:pt x="189" y="729"/>
                  <a:pt x="168" y="748"/>
                  <a:pt x="143" y="748"/>
                </a:cubicBezTo>
                <a:cubicBezTo>
                  <a:pt x="118" y="748"/>
                  <a:pt x="97" y="729"/>
                  <a:pt x="95" y="704"/>
                </a:cubicBezTo>
                <a:lnTo>
                  <a:pt x="95" y="703"/>
                </a:lnTo>
                <a:lnTo>
                  <a:pt x="95" y="701"/>
                </a:lnTo>
                <a:cubicBezTo>
                  <a:pt x="94" y="698"/>
                  <a:pt x="94" y="695"/>
                  <a:pt x="94" y="691"/>
                </a:cubicBezTo>
                <a:lnTo>
                  <a:pt x="94" y="690"/>
                </a:lnTo>
                <a:lnTo>
                  <a:pt x="190" y="690"/>
                </a:lnTo>
                <a:lnTo>
                  <a:pt x="190" y="692"/>
                </a:lnTo>
                <a:lnTo>
                  <a:pt x="190" y="696"/>
                </a:lnTo>
                <a:lnTo>
                  <a:pt x="190" y="704"/>
                </a:lnTo>
                <a:cubicBezTo>
                  <a:pt x="190" y="709"/>
                  <a:pt x="189" y="714"/>
                  <a:pt x="188" y="718"/>
                </a:cubicBezTo>
                <a:lnTo>
                  <a:pt x="186" y="723"/>
                </a:lnTo>
                <a:lnTo>
                  <a:pt x="188" y="709"/>
                </a:lnTo>
                <a:lnTo>
                  <a:pt x="188" y="712"/>
                </a:lnTo>
                <a:lnTo>
                  <a:pt x="188" y="714"/>
                </a:lnTo>
                <a:lnTo>
                  <a:pt x="92" y="714"/>
                </a:lnTo>
                <a:lnTo>
                  <a:pt x="92" y="712"/>
                </a:lnTo>
                <a:lnTo>
                  <a:pt x="92" y="709"/>
                </a:lnTo>
                <a:lnTo>
                  <a:pt x="188" y="709"/>
                </a:lnTo>
                <a:lnTo>
                  <a:pt x="188" y="711"/>
                </a:lnTo>
                <a:cubicBezTo>
                  <a:pt x="188" y="714"/>
                  <a:pt x="188" y="716"/>
                  <a:pt x="188" y="719"/>
                </a:cubicBezTo>
                <a:lnTo>
                  <a:pt x="188" y="719"/>
                </a:lnTo>
                <a:lnTo>
                  <a:pt x="187" y="724"/>
                </a:lnTo>
                <a:cubicBezTo>
                  <a:pt x="185" y="748"/>
                  <a:pt x="164" y="767"/>
                  <a:pt x="139" y="767"/>
                </a:cubicBezTo>
                <a:lnTo>
                  <a:pt x="137" y="767"/>
                </a:lnTo>
                <a:cubicBezTo>
                  <a:pt x="114" y="767"/>
                  <a:pt x="94" y="750"/>
                  <a:pt x="90" y="727"/>
                </a:cubicBezTo>
                <a:lnTo>
                  <a:pt x="90" y="724"/>
                </a:lnTo>
                <a:cubicBezTo>
                  <a:pt x="89" y="721"/>
                  <a:pt x="89" y="719"/>
                  <a:pt x="89" y="716"/>
                </a:cubicBezTo>
                <a:lnTo>
                  <a:pt x="89" y="714"/>
                </a:lnTo>
                <a:cubicBezTo>
                  <a:pt x="89" y="695"/>
                  <a:pt x="101" y="677"/>
                  <a:pt x="119" y="670"/>
                </a:cubicBezTo>
                <a:cubicBezTo>
                  <a:pt x="137" y="662"/>
                  <a:pt x="157" y="666"/>
                  <a:pt x="171" y="680"/>
                </a:cubicBezTo>
                <a:lnTo>
                  <a:pt x="173" y="682"/>
                </a:lnTo>
                <a:cubicBezTo>
                  <a:pt x="177" y="686"/>
                  <a:pt x="180" y="690"/>
                  <a:pt x="182" y="695"/>
                </a:cubicBezTo>
                <a:lnTo>
                  <a:pt x="183" y="698"/>
                </a:lnTo>
                <a:cubicBezTo>
                  <a:pt x="187" y="704"/>
                  <a:pt x="188" y="712"/>
                  <a:pt x="188" y="719"/>
                </a:cubicBezTo>
                <a:lnTo>
                  <a:pt x="188" y="722"/>
                </a:lnTo>
                <a:cubicBezTo>
                  <a:pt x="188" y="727"/>
                  <a:pt x="188" y="732"/>
                  <a:pt x="186" y="737"/>
                </a:cubicBezTo>
                <a:lnTo>
                  <a:pt x="186" y="739"/>
                </a:lnTo>
                <a:cubicBezTo>
                  <a:pt x="178" y="761"/>
                  <a:pt x="156" y="775"/>
                  <a:pt x="132" y="771"/>
                </a:cubicBezTo>
                <a:cubicBezTo>
                  <a:pt x="109" y="767"/>
                  <a:pt x="92" y="747"/>
                  <a:pt x="92" y="723"/>
                </a:cubicBezTo>
                <a:lnTo>
                  <a:pt x="92" y="721"/>
                </a:lnTo>
                <a:lnTo>
                  <a:pt x="93" y="731"/>
                </a:lnTo>
                <a:lnTo>
                  <a:pt x="92" y="728"/>
                </a:lnTo>
                <a:lnTo>
                  <a:pt x="187" y="719"/>
                </a:lnTo>
                <a:lnTo>
                  <a:pt x="187" y="720"/>
                </a:lnTo>
                <a:cubicBezTo>
                  <a:pt x="187" y="723"/>
                  <a:pt x="187" y="726"/>
                  <a:pt x="187" y="728"/>
                </a:cubicBezTo>
                <a:lnTo>
                  <a:pt x="186" y="731"/>
                </a:lnTo>
                <a:lnTo>
                  <a:pt x="187" y="723"/>
                </a:lnTo>
                <a:lnTo>
                  <a:pt x="187" y="726"/>
                </a:lnTo>
                <a:lnTo>
                  <a:pt x="187" y="728"/>
                </a:lnTo>
                <a:lnTo>
                  <a:pt x="92" y="721"/>
                </a:lnTo>
                <a:lnTo>
                  <a:pt x="92" y="718"/>
                </a:lnTo>
                <a:lnTo>
                  <a:pt x="91" y="725"/>
                </a:lnTo>
                <a:lnTo>
                  <a:pt x="91" y="723"/>
                </a:lnTo>
                <a:lnTo>
                  <a:pt x="187" y="733"/>
                </a:lnTo>
                <a:lnTo>
                  <a:pt x="186" y="735"/>
                </a:lnTo>
                <a:lnTo>
                  <a:pt x="187" y="726"/>
                </a:lnTo>
                <a:lnTo>
                  <a:pt x="187" y="730"/>
                </a:lnTo>
                <a:lnTo>
                  <a:pt x="187" y="735"/>
                </a:lnTo>
                <a:cubicBezTo>
                  <a:pt x="187" y="738"/>
                  <a:pt x="187" y="740"/>
                  <a:pt x="186" y="743"/>
                </a:cubicBezTo>
                <a:lnTo>
                  <a:pt x="186" y="746"/>
                </a:lnTo>
                <a:cubicBezTo>
                  <a:pt x="182" y="768"/>
                  <a:pt x="164" y="784"/>
                  <a:pt x="142" y="786"/>
                </a:cubicBezTo>
                <a:cubicBezTo>
                  <a:pt x="120" y="788"/>
                  <a:pt x="100" y="774"/>
                  <a:pt x="93" y="753"/>
                </a:cubicBezTo>
                <a:lnTo>
                  <a:pt x="92" y="752"/>
                </a:lnTo>
                <a:cubicBezTo>
                  <a:pt x="92" y="749"/>
                  <a:pt x="91" y="746"/>
                  <a:pt x="90" y="743"/>
                </a:cubicBezTo>
                <a:lnTo>
                  <a:pt x="90" y="738"/>
                </a:lnTo>
                <a:lnTo>
                  <a:pt x="89" y="734"/>
                </a:lnTo>
                <a:cubicBezTo>
                  <a:pt x="89" y="730"/>
                  <a:pt x="89" y="726"/>
                  <a:pt x="89" y="723"/>
                </a:cubicBezTo>
                <a:lnTo>
                  <a:pt x="89" y="724"/>
                </a:lnTo>
                <a:lnTo>
                  <a:pt x="89" y="723"/>
                </a:lnTo>
                <a:lnTo>
                  <a:pt x="185" y="723"/>
                </a:lnTo>
                <a:lnTo>
                  <a:pt x="185" y="731"/>
                </a:lnTo>
                <a:lnTo>
                  <a:pt x="185" y="734"/>
                </a:lnTo>
                <a:lnTo>
                  <a:pt x="184" y="741"/>
                </a:lnTo>
                <a:lnTo>
                  <a:pt x="136" y="690"/>
                </a:lnTo>
                <a:lnTo>
                  <a:pt x="137" y="690"/>
                </a:lnTo>
                <a:lnTo>
                  <a:pt x="90" y="730"/>
                </a:lnTo>
                <a:lnTo>
                  <a:pt x="90" y="727"/>
                </a:lnTo>
                <a:lnTo>
                  <a:pt x="89" y="735"/>
                </a:lnTo>
                <a:lnTo>
                  <a:pt x="89" y="733"/>
                </a:lnTo>
                <a:lnTo>
                  <a:pt x="185" y="733"/>
                </a:lnTo>
                <a:lnTo>
                  <a:pt x="185" y="735"/>
                </a:lnTo>
                <a:lnTo>
                  <a:pt x="185" y="738"/>
                </a:lnTo>
                <a:cubicBezTo>
                  <a:pt x="185" y="762"/>
                  <a:pt x="167" y="783"/>
                  <a:pt x="143" y="786"/>
                </a:cubicBezTo>
                <a:cubicBezTo>
                  <a:pt x="119" y="789"/>
                  <a:pt x="97" y="773"/>
                  <a:pt x="91" y="750"/>
                </a:cubicBezTo>
                <a:lnTo>
                  <a:pt x="90" y="748"/>
                </a:lnTo>
                <a:cubicBezTo>
                  <a:pt x="89" y="744"/>
                  <a:pt x="89" y="740"/>
                  <a:pt x="89" y="736"/>
                </a:cubicBezTo>
                <a:lnTo>
                  <a:pt x="89" y="732"/>
                </a:lnTo>
                <a:lnTo>
                  <a:pt x="90" y="740"/>
                </a:lnTo>
                <a:lnTo>
                  <a:pt x="89" y="737"/>
                </a:lnTo>
                <a:cubicBezTo>
                  <a:pt x="89" y="735"/>
                  <a:pt x="88" y="732"/>
                  <a:pt x="88" y="729"/>
                </a:cubicBezTo>
                <a:lnTo>
                  <a:pt x="88" y="728"/>
                </a:lnTo>
                <a:lnTo>
                  <a:pt x="184" y="728"/>
                </a:lnTo>
                <a:lnTo>
                  <a:pt x="184" y="731"/>
                </a:lnTo>
                <a:lnTo>
                  <a:pt x="183" y="721"/>
                </a:lnTo>
                <a:lnTo>
                  <a:pt x="185" y="730"/>
                </a:lnTo>
                <a:lnTo>
                  <a:pt x="186" y="740"/>
                </a:lnTo>
                <a:lnTo>
                  <a:pt x="186" y="742"/>
                </a:lnTo>
                <a:lnTo>
                  <a:pt x="90" y="742"/>
                </a:lnTo>
                <a:lnTo>
                  <a:pt x="90" y="741"/>
                </a:lnTo>
                <a:lnTo>
                  <a:pt x="90" y="738"/>
                </a:lnTo>
                <a:lnTo>
                  <a:pt x="90" y="735"/>
                </a:lnTo>
                <a:lnTo>
                  <a:pt x="91" y="747"/>
                </a:lnTo>
                <a:lnTo>
                  <a:pt x="91" y="745"/>
                </a:lnTo>
                <a:lnTo>
                  <a:pt x="185" y="733"/>
                </a:lnTo>
                <a:lnTo>
                  <a:pt x="185" y="734"/>
                </a:lnTo>
                <a:lnTo>
                  <a:pt x="185" y="738"/>
                </a:lnTo>
                <a:lnTo>
                  <a:pt x="185" y="743"/>
                </a:lnTo>
                <a:lnTo>
                  <a:pt x="185" y="747"/>
                </a:lnTo>
                <a:cubicBezTo>
                  <a:pt x="185" y="774"/>
                  <a:pt x="164" y="795"/>
                  <a:pt x="137" y="795"/>
                </a:cubicBezTo>
                <a:lnTo>
                  <a:pt x="137" y="795"/>
                </a:lnTo>
                <a:lnTo>
                  <a:pt x="184" y="757"/>
                </a:lnTo>
                <a:lnTo>
                  <a:pt x="183" y="762"/>
                </a:lnTo>
                <a:lnTo>
                  <a:pt x="183" y="764"/>
                </a:lnTo>
                <a:lnTo>
                  <a:pt x="136" y="704"/>
                </a:lnTo>
                <a:lnTo>
                  <a:pt x="137" y="704"/>
                </a:lnTo>
                <a:lnTo>
                  <a:pt x="137" y="704"/>
                </a:lnTo>
                <a:cubicBezTo>
                  <a:pt x="155" y="704"/>
                  <a:pt x="171" y="714"/>
                  <a:pt x="180" y="729"/>
                </a:cubicBezTo>
                <a:cubicBezTo>
                  <a:pt x="188" y="745"/>
                  <a:pt x="187" y="764"/>
                  <a:pt x="177" y="779"/>
                </a:cubicBezTo>
                <a:lnTo>
                  <a:pt x="175" y="782"/>
                </a:lnTo>
                <a:cubicBezTo>
                  <a:pt x="172" y="787"/>
                  <a:pt x="167" y="791"/>
                  <a:pt x="162" y="795"/>
                </a:cubicBezTo>
                <a:lnTo>
                  <a:pt x="159" y="797"/>
                </a:lnTo>
                <a:cubicBezTo>
                  <a:pt x="146" y="806"/>
                  <a:pt x="129" y="807"/>
                  <a:pt x="114" y="801"/>
                </a:cubicBezTo>
                <a:cubicBezTo>
                  <a:pt x="99" y="795"/>
                  <a:pt x="89" y="782"/>
                  <a:pt x="85" y="766"/>
                </a:cubicBezTo>
                <a:lnTo>
                  <a:pt x="84" y="761"/>
                </a:lnTo>
                <a:cubicBezTo>
                  <a:pt x="84" y="758"/>
                  <a:pt x="83" y="755"/>
                  <a:pt x="83" y="752"/>
                </a:cubicBezTo>
                <a:lnTo>
                  <a:pt x="83" y="749"/>
                </a:lnTo>
                <a:lnTo>
                  <a:pt x="83" y="747"/>
                </a:lnTo>
                <a:cubicBezTo>
                  <a:pt x="83" y="722"/>
                  <a:pt x="103" y="701"/>
                  <a:pt x="128" y="700"/>
                </a:cubicBezTo>
                <a:cubicBezTo>
                  <a:pt x="154" y="698"/>
                  <a:pt x="176" y="716"/>
                  <a:pt x="179" y="742"/>
                </a:cubicBezTo>
                <a:lnTo>
                  <a:pt x="179" y="743"/>
                </a:lnTo>
                <a:lnTo>
                  <a:pt x="180" y="748"/>
                </a:lnTo>
                <a:cubicBezTo>
                  <a:pt x="183" y="762"/>
                  <a:pt x="179" y="777"/>
                  <a:pt x="170" y="788"/>
                </a:cubicBezTo>
                <a:cubicBezTo>
                  <a:pt x="161" y="799"/>
                  <a:pt x="147" y="805"/>
                  <a:pt x="133" y="805"/>
                </a:cubicBezTo>
                <a:lnTo>
                  <a:pt x="132" y="805"/>
                </a:lnTo>
                <a:lnTo>
                  <a:pt x="131" y="805"/>
                </a:lnTo>
                <a:lnTo>
                  <a:pt x="178" y="747"/>
                </a:lnTo>
                <a:lnTo>
                  <a:pt x="179" y="751"/>
                </a:lnTo>
                <a:cubicBezTo>
                  <a:pt x="181" y="758"/>
                  <a:pt x="181" y="764"/>
                  <a:pt x="180" y="771"/>
                </a:cubicBezTo>
                <a:lnTo>
                  <a:pt x="179" y="776"/>
                </a:lnTo>
                <a:lnTo>
                  <a:pt x="131" y="718"/>
                </a:lnTo>
                <a:lnTo>
                  <a:pt x="132" y="718"/>
                </a:lnTo>
                <a:cubicBezTo>
                  <a:pt x="158" y="718"/>
                  <a:pt x="180" y="740"/>
                  <a:pt x="180" y="766"/>
                </a:cubicBezTo>
                <a:lnTo>
                  <a:pt x="180" y="771"/>
                </a:lnTo>
                <a:lnTo>
                  <a:pt x="180" y="776"/>
                </a:lnTo>
                <a:cubicBezTo>
                  <a:pt x="180" y="802"/>
                  <a:pt x="158" y="824"/>
                  <a:pt x="132" y="824"/>
                </a:cubicBezTo>
                <a:lnTo>
                  <a:pt x="131" y="824"/>
                </a:lnTo>
                <a:lnTo>
                  <a:pt x="131" y="728"/>
                </a:lnTo>
                <a:lnTo>
                  <a:pt x="131" y="728"/>
                </a:lnTo>
                <a:lnTo>
                  <a:pt x="84" y="772"/>
                </a:lnTo>
                <a:lnTo>
                  <a:pt x="84" y="770"/>
                </a:lnTo>
                <a:lnTo>
                  <a:pt x="84" y="766"/>
                </a:lnTo>
                <a:cubicBezTo>
                  <a:pt x="84" y="741"/>
                  <a:pt x="104" y="720"/>
                  <a:pt x="129" y="719"/>
                </a:cubicBezTo>
                <a:cubicBezTo>
                  <a:pt x="154" y="717"/>
                  <a:pt x="176" y="735"/>
                  <a:pt x="180" y="761"/>
                </a:cubicBezTo>
                <a:lnTo>
                  <a:pt x="180" y="770"/>
                </a:lnTo>
                <a:lnTo>
                  <a:pt x="180" y="776"/>
                </a:lnTo>
                <a:cubicBezTo>
                  <a:pt x="180" y="802"/>
                  <a:pt x="159" y="824"/>
                  <a:pt x="132" y="824"/>
                </a:cubicBezTo>
                <a:lnTo>
                  <a:pt x="132" y="824"/>
                </a:lnTo>
                <a:lnTo>
                  <a:pt x="180" y="780"/>
                </a:lnTo>
                <a:lnTo>
                  <a:pt x="179" y="789"/>
                </a:lnTo>
                <a:lnTo>
                  <a:pt x="178" y="792"/>
                </a:lnTo>
                <a:lnTo>
                  <a:pt x="179" y="784"/>
                </a:lnTo>
                <a:lnTo>
                  <a:pt x="179" y="785"/>
                </a:lnTo>
                <a:lnTo>
                  <a:pt x="83" y="785"/>
                </a:lnTo>
                <a:lnTo>
                  <a:pt x="83" y="783"/>
                </a:lnTo>
                <a:cubicBezTo>
                  <a:pt x="83" y="780"/>
                  <a:pt x="83" y="777"/>
                  <a:pt x="84" y="774"/>
                </a:cubicBezTo>
                <a:lnTo>
                  <a:pt x="84" y="773"/>
                </a:lnTo>
                <a:lnTo>
                  <a:pt x="84" y="773"/>
                </a:lnTo>
                <a:lnTo>
                  <a:pt x="84" y="771"/>
                </a:lnTo>
                <a:lnTo>
                  <a:pt x="180" y="771"/>
                </a:lnTo>
                <a:lnTo>
                  <a:pt x="180" y="773"/>
                </a:lnTo>
                <a:lnTo>
                  <a:pt x="180" y="783"/>
                </a:lnTo>
                <a:lnTo>
                  <a:pt x="179" y="792"/>
                </a:lnTo>
                <a:lnTo>
                  <a:pt x="179" y="795"/>
                </a:lnTo>
                <a:cubicBezTo>
                  <a:pt x="174" y="819"/>
                  <a:pt x="151" y="836"/>
                  <a:pt x="127" y="833"/>
                </a:cubicBezTo>
                <a:cubicBezTo>
                  <a:pt x="102" y="831"/>
                  <a:pt x="83" y="810"/>
                  <a:pt x="83" y="785"/>
                </a:cubicBezTo>
                <a:lnTo>
                  <a:pt x="83" y="784"/>
                </a:lnTo>
                <a:lnTo>
                  <a:pt x="83" y="780"/>
                </a:lnTo>
                <a:lnTo>
                  <a:pt x="83" y="777"/>
                </a:lnTo>
                <a:lnTo>
                  <a:pt x="83" y="776"/>
                </a:lnTo>
                <a:lnTo>
                  <a:pt x="179" y="776"/>
                </a:lnTo>
                <a:lnTo>
                  <a:pt x="179" y="773"/>
                </a:lnTo>
                <a:lnTo>
                  <a:pt x="180" y="782"/>
                </a:lnTo>
                <a:lnTo>
                  <a:pt x="180" y="787"/>
                </a:lnTo>
                <a:lnTo>
                  <a:pt x="180" y="790"/>
                </a:lnTo>
                <a:cubicBezTo>
                  <a:pt x="180" y="816"/>
                  <a:pt x="158" y="838"/>
                  <a:pt x="132" y="838"/>
                </a:cubicBezTo>
                <a:lnTo>
                  <a:pt x="131" y="838"/>
                </a:lnTo>
                <a:lnTo>
                  <a:pt x="131" y="742"/>
                </a:lnTo>
                <a:lnTo>
                  <a:pt x="132" y="742"/>
                </a:lnTo>
                <a:cubicBezTo>
                  <a:pt x="159" y="742"/>
                  <a:pt x="180" y="763"/>
                  <a:pt x="180" y="790"/>
                </a:cubicBezTo>
                <a:lnTo>
                  <a:pt x="180" y="798"/>
                </a:lnTo>
                <a:lnTo>
                  <a:pt x="180" y="798"/>
                </a:lnTo>
                <a:lnTo>
                  <a:pt x="180" y="802"/>
                </a:lnTo>
                <a:lnTo>
                  <a:pt x="180" y="804"/>
                </a:lnTo>
                <a:lnTo>
                  <a:pt x="84" y="804"/>
                </a:lnTo>
                <a:lnTo>
                  <a:pt x="84" y="803"/>
                </a:lnTo>
                <a:cubicBezTo>
                  <a:pt x="84" y="801"/>
                  <a:pt x="84" y="798"/>
                  <a:pt x="85" y="796"/>
                </a:cubicBezTo>
                <a:lnTo>
                  <a:pt x="85" y="793"/>
                </a:lnTo>
                <a:lnTo>
                  <a:pt x="84" y="800"/>
                </a:lnTo>
                <a:lnTo>
                  <a:pt x="84" y="795"/>
                </a:lnTo>
                <a:lnTo>
                  <a:pt x="132" y="843"/>
                </a:lnTo>
                <a:lnTo>
                  <a:pt x="131" y="843"/>
                </a:lnTo>
                <a:lnTo>
                  <a:pt x="179" y="790"/>
                </a:lnTo>
                <a:lnTo>
                  <a:pt x="180" y="795"/>
                </a:lnTo>
                <a:lnTo>
                  <a:pt x="180" y="799"/>
                </a:lnTo>
                <a:cubicBezTo>
                  <a:pt x="182" y="813"/>
                  <a:pt x="177" y="826"/>
                  <a:pt x="168" y="836"/>
                </a:cubicBezTo>
                <a:cubicBezTo>
                  <a:pt x="159" y="847"/>
                  <a:pt x="146" y="852"/>
                  <a:pt x="132" y="852"/>
                </a:cubicBezTo>
                <a:lnTo>
                  <a:pt x="132" y="852"/>
                </a:lnTo>
                <a:lnTo>
                  <a:pt x="180" y="809"/>
                </a:lnTo>
                <a:lnTo>
                  <a:pt x="179" y="816"/>
                </a:lnTo>
                <a:lnTo>
                  <a:pt x="179" y="820"/>
                </a:lnTo>
                <a:cubicBezTo>
                  <a:pt x="176" y="842"/>
                  <a:pt x="158" y="860"/>
                  <a:pt x="136" y="862"/>
                </a:cubicBezTo>
                <a:cubicBezTo>
                  <a:pt x="113" y="864"/>
                  <a:pt x="93" y="850"/>
                  <a:pt x="85" y="829"/>
                </a:cubicBezTo>
                <a:lnTo>
                  <a:pt x="85" y="828"/>
                </a:lnTo>
                <a:cubicBezTo>
                  <a:pt x="83" y="823"/>
                  <a:pt x="82" y="818"/>
                  <a:pt x="82" y="812"/>
                </a:cubicBezTo>
                <a:lnTo>
                  <a:pt x="82" y="809"/>
                </a:lnTo>
                <a:lnTo>
                  <a:pt x="83" y="816"/>
                </a:lnTo>
                <a:lnTo>
                  <a:pt x="82" y="813"/>
                </a:lnTo>
                <a:lnTo>
                  <a:pt x="84" y="821"/>
                </a:lnTo>
                <a:lnTo>
                  <a:pt x="84" y="820"/>
                </a:lnTo>
                <a:lnTo>
                  <a:pt x="175" y="820"/>
                </a:lnTo>
                <a:lnTo>
                  <a:pt x="175" y="821"/>
                </a:lnTo>
                <a:lnTo>
                  <a:pt x="174" y="824"/>
                </a:lnTo>
                <a:lnTo>
                  <a:pt x="128" y="761"/>
                </a:lnTo>
                <a:lnTo>
                  <a:pt x="128" y="761"/>
                </a:lnTo>
                <a:cubicBezTo>
                  <a:pt x="144" y="761"/>
                  <a:pt x="159" y="769"/>
                  <a:pt x="168" y="782"/>
                </a:cubicBezTo>
                <a:cubicBezTo>
                  <a:pt x="177" y="795"/>
                  <a:pt x="179" y="812"/>
                  <a:pt x="173" y="827"/>
                </a:cubicBezTo>
                <a:lnTo>
                  <a:pt x="171" y="832"/>
                </a:lnTo>
                <a:lnTo>
                  <a:pt x="174" y="818"/>
                </a:lnTo>
                <a:lnTo>
                  <a:pt x="174" y="825"/>
                </a:lnTo>
                <a:lnTo>
                  <a:pt x="173" y="829"/>
                </a:lnTo>
                <a:cubicBezTo>
                  <a:pt x="170" y="851"/>
                  <a:pt x="153" y="868"/>
                  <a:pt x="132" y="871"/>
                </a:cubicBezTo>
                <a:cubicBezTo>
                  <a:pt x="110" y="874"/>
                  <a:pt x="89" y="862"/>
                  <a:pt x="81" y="841"/>
                </a:cubicBezTo>
                <a:lnTo>
                  <a:pt x="80" y="839"/>
                </a:lnTo>
                <a:lnTo>
                  <a:pt x="79" y="836"/>
                </a:lnTo>
                <a:lnTo>
                  <a:pt x="157" y="852"/>
                </a:lnTo>
                <a:lnTo>
                  <a:pt x="156" y="854"/>
                </a:lnTo>
                <a:lnTo>
                  <a:pt x="168" y="833"/>
                </a:lnTo>
                <a:lnTo>
                  <a:pt x="167" y="837"/>
                </a:lnTo>
                <a:lnTo>
                  <a:pt x="169" y="819"/>
                </a:lnTo>
                <a:lnTo>
                  <a:pt x="169" y="823"/>
                </a:lnTo>
                <a:lnTo>
                  <a:pt x="170" y="827"/>
                </a:lnTo>
                <a:lnTo>
                  <a:pt x="74" y="833"/>
                </a:lnTo>
                <a:lnTo>
                  <a:pt x="74" y="831"/>
                </a:lnTo>
                <a:lnTo>
                  <a:pt x="74" y="828"/>
                </a:lnTo>
                <a:lnTo>
                  <a:pt x="74" y="835"/>
                </a:lnTo>
                <a:lnTo>
                  <a:pt x="74" y="832"/>
                </a:lnTo>
                <a:cubicBezTo>
                  <a:pt x="74" y="830"/>
                  <a:pt x="73" y="827"/>
                  <a:pt x="73" y="825"/>
                </a:cubicBezTo>
                <a:lnTo>
                  <a:pt x="73" y="823"/>
                </a:lnTo>
                <a:lnTo>
                  <a:pt x="168" y="835"/>
                </a:lnTo>
                <a:lnTo>
                  <a:pt x="168" y="835"/>
                </a:lnTo>
                <a:lnTo>
                  <a:pt x="168" y="837"/>
                </a:lnTo>
                <a:cubicBezTo>
                  <a:pt x="163" y="860"/>
                  <a:pt x="143" y="876"/>
                  <a:pt x="120" y="876"/>
                </a:cubicBezTo>
                <a:cubicBezTo>
                  <a:pt x="98" y="876"/>
                  <a:pt x="78" y="860"/>
                  <a:pt x="73" y="837"/>
                </a:cubicBezTo>
                <a:lnTo>
                  <a:pt x="73" y="835"/>
                </a:lnTo>
                <a:lnTo>
                  <a:pt x="77" y="847"/>
                </a:lnTo>
                <a:lnTo>
                  <a:pt x="76" y="845"/>
                </a:lnTo>
                <a:lnTo>
                  <a:pt x="167" y="829"/>
                </a:lnTo>
                <a:lnTo>
                  <a:pt x="166" y="833"/>
                </a:lnTo>
                <a:lnTo>
                  <a:pt x="166" y="833"/>
                </a:lnTo>
                <a:lnTo>
                  <a:pt x="166" y="835"/>
                </a:lnTo>
                <a:cubicBezTo>
                  <a:pt x="166" y="839"/>
                  <a:pt x="165" y="843"/>
                  <a:pt x="165" y="847"/>
                </a:cubicBezTo>
                <a:lnTo>
                  <a:pt x="164" y="849"/>
                </a:lnTo>
                <a:cubicBezTo>
                  <a:pt x="159" y="870"/>
                  <a:pt x="139" y="885"/>
                  <a:pt x="117" y="885"/>
                </a:cubicBezTo>
                <a:cubicBezTo>
                  <a:pt x="95" y="885"/>
                  <a:pt x="76" y="870"/>
                  <a:pt x="71" y="849"/>
                </a:cubicBezTo>
                <a:lnTo>
                  <a:pt x="70" y="845"/>
                </a:lnTo>
                <a:lnTo>
                  <a:pt x="69" y="842"/>
                </a:lnTo>
                <a:lnTo>
                  <a:pt x="164" y="833"/>
                </a:lnTo>
                <a:lnTo>
                  <a:pt x="164" y="835"/>
                </a:lnTo>
                <a:cubicBezTo>
                  <a:pt x="164" y="839"/>
                  <a:pt x="164" y="843"/>
                  <a:pt x="163" y="847"/>
                </a:cubicBezTo>
                <a:lnTo>
                  <a:pt x="163" y="849"/>
                </a:lnTo>
                <a:cubicBezTo>
                  <a:pt x="157" y="873"/>
                  <a:pt x="134" y="888"/>
                  <a:pt x="110" y="885"/>
                </a:cubicBezTo>
                <a:cubicBezTo>
                  <a:pt x="86" y="882"/>
                  <a:pt x="68" y="862"/>
                  <a:pt x="68" y="837"/>
                </a:cubicBezTo>
                <a:lnTo>
                  <a:pt x="68" y="835"/>
                </a:lnTo>
                <a:lnTo>
                  <a:pt x="69" y="847"/>
                </a:lnTo>
                <a:lnTo>
                  <a:pt x="69" y="845"/>
                </a:lnTo>
                <a:lnTo>
                  <a:pt x="163" y="833"/>
                </a:lnTo>
                <a:lnTo>
                  <a:pt x="163" y="841"/>
                </a:lnTo>
                <a:lnTo>
                  <a:pt x="163" y="842"/>
                </a:lnTo>
                <a:lnTo>
                  <a:pt x="163" y="847"/>
                </a:lnTo>
                <a:cubicBezTo>
                  <a:pt x="163" y="850"/>
                  <a:pt x="163" y="852"/>
                  <a:pt x="162" y="855"/>
                </a:cubicBezTo>
                <a:lnTo>
                  <a:pt x="162" y="858"/>
                </a:lnTo>
                <a:lnTo>
                  <a:pt x="162" y="850"/>
                </a:lnTo>
                <a:lnTo>
                  <a:pt x="162" y="852"/>
                </a:lnTo>
                <a:lnTo>
                  <a:pt x="124" y="805"/>
                </a:lnTo>
                <a:lnTo>
                  <a:pt x="126" y="805"/>
                </a:lnTo>
                <a:lnTo>
                  <a:pt x="108" y="805"/>
                </a:lnTo>
                <a:lnTo>
                  <a:pt x="110" y="805"/>
                </a:lnTo>
                <a:lnTo>
                  <a:pt x="73" y="866"/>
                </a:lnTo>
                <a:lnTo>
                  <a:pt x="72" y="861"/>
                </a:lnTo>
                <a:cubicBezTo>
                  <a:pt x="68" y="846"/>
                  <a:pt x="70" y="830"/>
                  <a:pt x="79" y="818"/>
                </a:cubicBezTo>
                <a:cubicBezTo>
                  <a:pt x="89" y="806"/>
                  <a:pt x="103" y="799"/>
                  <a:pt x="118" y="799"/>
                </a:cubicBezTo>
                <a:lnTo>
                  <a:pt x="118" y="799"/>
                </a:lnTo>
                <a:cubicBezTo>
                  <a:pt x="132" y="799"/>
                  <a:pt x="145" y="805"/>
                  <a:pt x="154" y="815"/>
                </a:cubicBezTo>
                <a:cubicBezTo>
                  <a:pt x="163" y="825"/>
                  <a:pt x="168" y="838"/>
                  <a:pt x="166" y="852"/>
                </a:cubicBezTo>
                <a:lnTo>
                  <a:pt x="165" y="862"/>
                </a:lnTo>
                <a:lnTo>
                  <a:pt x="164" y="867"/>
                </a:lnTo>
                <a:cubicBezTo>
                  <a:pt x="159" y="889"/>
                  <a:pt x="139" y="904"/>
                  <a:pt x="117" y="904"/>
                </a:cubicBezTo>
                <a:lnTo>
                  <a:pt x="116" y="904"/>
                </a:lnTo>
                <a:cubicBezTo>
                  <a:pt x="105" y="904"/>
                  <a:pt x="94" y="901"/>
                  <a:pt x="85" y="893"/>
                </a:cubicBezTo>
                <a:lnTo>
                  <a:pt x="86" y="894"/>
                </a:lnTo>
                <a:lnTo>
                  <a:pt x="83" y="892"/>
                </a:lnTo>
                <a:lnTo>
                  <a:pt x="156" y="867"/>
                </a:lnTo>
                <a:lnTo>
                  <a:pt x="155" y="869"/>
                </a:lnTo>
                <a:lnTo>
                  <a:pt x="157" y="846"/>
                </a:lnTo>
                <a:lnTo>
                  <a:pt x="157" y="849"/>
                </a:lnTo>
                <a:cubicBezTo>
                  <a:pt x="158" y="851"/>
                  <a:pt x="158" y="854"/>
                  <a:pt x="158" y="856"/>
                </a:cubicBezTo>
                <a:lnTo>
                  <a:pt x="158" y="862"/>
                </a:lnTo>
                <a:lnTo>
                  <a:pt x="158" y="865"/>
                </a:lnTo>
                <a:lnTo>
                  <a:pt x="158" y="866"/>
                </a:lnTo>
                <a:cubicBezTo>
                  <a:pt x="158" y="891"/>
                  <a:pt x="139" y="911"/>
                  <a:pt x="115" y="914"/>
                </a:cubicBezTo>
                <a:cubicBezTo>
                  <a:pt x="90" y="916"/>
                  <a:pt x="68" y="900"/>
                  <a:pt x="63" y="875"/>
                </a:cubicBezTo>
                <a:lnTo>
                  <a:pt x="62" y="873"/>
                </a:lnTo>
                <a:cubicBezTo>
                  <a:pt x="62" y="870"/>
                  <a:pt x="61" y="867"/>
                  <a:pt x="61" y="863"/>
                </a:cubicBezTo>
                <a:lnTo>
                  <a:pt x="61" y="859"/>
                </a:lnTo>
                <a:lnTo>
                  <a:pt x="61" y="854"/>
                </a:lnTo>
                <a:lnTo>
                  <a:pt x="61" y="852"/>
                </a:lnTo>
                <a:lnTo>
                  <a:pt x="157" y="852"/>
                </a:lnTo>
                <a:lnTo>
                  <a:pt x="157" y="853"/>
                </a:lnTo>
                <a:lnTo>
                  <a:pt x="157" y="856"/>
                </a:lnTo>
                <a:lnTo>
                  <a:pt x="157" y="861"/>
                </a:lnTo>
                <a:lnTo>
                  <a:pt x="109" y="813"/>
                </a:lnTo>
                <a:lnTo>
                  <a:pt x="110" y="813"/>
                </a:lnTo>
                <a:cubicBezTo>
                  <a:pt x="123" y="813"/>
                  <a:pt x="135" y="819"/>
                  <a:pt x="144" y="828"/>
                </a:cubicBezTo>
                <a:lnTo>
                  <a:pt x="142" y="826"/>
                </a:lnTo>
                <a:lnTo>
                  <a:pt x="145" y="828"/>
                </a:lnTo>
                <a:cubicBezTo>
                  <a:pt x="161" y="841"/>
                  <a:pt x="167" y="863"/>
                  <a:pt x="160" y="882"/>
                </a:cubicBezTo>
                <a:cubicBezTo>
                  <a:pt x="154" y="901"/>
                  <a:pt x="135" y="914"/>
                  <a:pt x="115" y="914"/>
                </a:cubicBezTo>
                <a:lnTo>
                  <a:pt x="114" y="914"/>
                </a:lnTo>
                <a:cubicBezTo>
                  <a:pt x="88" y="914"/>
                  <a:pt x="66" y="892"/>
                  <a:pt x="66" y="866"/>
                </a:cubicBezTo>
                <a:lnTo>
                  <a:pt x="66" y="863"/>
                </a:lnTo>
                <a:lnTo>
                  <a:pt x="69" y="878"/>
                </a:lnTo>
                <a:lnTo>
                  <a:pt x="68" y="877"/>
                </a:lnTo>
                <a:lnTo>
                  <a:pt x="162" y="856"/>
                </a:lnTo>
                <a:lnTo>
                  <a:pt x="162" y="861"/>
                </a:lnTo>
                <a:lnTo>
                  <a:pt x="163" y="866"/>
                </a:lnTo>
                <a:lnTo>
                  <a:pt x="67" y="871"/>
                </a:lnTo>
                <a:lnTo>
                  <a:pt x="67" y="869"/>
                </a:lnTo>
                <a:lnTo>
                  <a:pt x="68" y="877"/>
                </a:lnTo>
                <a:lnTo>
                  <a:pt x="67" y="874"/>
                </a:lnTo>
                <a:lnTo>
                  <a:pt x="114" y="914"/>
                </a:lnTo>
                <a:lnTo>
                  <a:pt x="114" y="914"/>
                </a:lnTo>
                <a:lnTo>
                  <a:pt x="162" y="866"/>
                </a:lnTo>
                <a:lnTo>
                  <a:pt x="162" y="871"/>
                </a:lnTo>
                <a:lnTo>
                  <a:pt x="162" y="875"/>
                </a:lnTo>
                <a:lnTo>
                  <a:pt x="114" y="827"/>
                </a:lnTo>
                <a:lnTo>
                  <a:pt x="114" y="827"/>
                </a:lnTo>
                <a:cubicBezTo>
                  <a:pt x="137" y="827"/>
                  <a:pt x="157" y="844"/>
                  <a:pt x="162" y="866"/>
                </a:cubicBezTo>
                <a:lnTo>
                  <a:pt x="163" y="871"/>
                </a:lnTo>
                <a:cubicBezTo>
                  <a:pt x="165" y="885"/>
                  <a:pt x="162" y="900"/>
                  <a:pt x="153" y="911"/>
                </a:cubicBezTo>
                <a:cubicBezTo>
                  <a:pt x="143" y="922"/>
                  <a:pt x="130" y="928"/>
                  <a:pt x="115" y="928"/>
                </a:cubicBezTo>
                <a:lnTo>
                  <a:pt x="114" y="928"/>
                </a:lnTo>
                <a:cubicBezTo>
                  <a:pt x="100" y="928"/>
                  <a:pt x="87" y="922"/>
                  <a:pt x="78" y="912"/>
                </a:cubicBezTo>
                <a:cubicBezTo>
                  <a:pt x="69" y="901"/>
                  <a:pt x="64" y="887"/>
                  <a:pt x="66" y="874"/>
                </a:cubicBezTo>
                <a:lnTo>
                  <a:pt x="67" y="870"/>
                </a:lnTo>
                <a:cubicBezTo>
                  <a:pt x="67" y="867"/>
                  <a:pt x="68" y="865"/>
                  <a:pt x="69" y="862"/>
                </a:cubicBezTo>
                <a:lnTo>
                  <a:pt x="69" y="860"/>
                </a:lnTo>
                <a:cubicBezTo>
                  <a:pt x="77" y="838"/>
                  <a:pt x="99" y="824"/>
                  <a:pt x="123" y="828"/>
                </a:cubicBezTo>
                <a:cubicBezTo>
                  <a:pt x="146" y="832"/>
                  <a:pt x="163" y="852"/>
                  <a:pt x="163" y="875"/>
                </a:cubicBezTo>
                <a:lnTo>
                  <a:pt x="163" y="879"/>
                </a:lnTo>
                <a:lnTo>
                  <a:pt x="163" y="886"/>
                </a:lnTo>
                <a:lnTo>
                  <a:pt x="163" y="891"/>
                </a:lnTo>
                <a:lnTo>
                  <a:pt x="163" y="894"/>
                </a:lnTo>
                <a:cubicBezTo>
                  <a:pt x="163" y="918"/>
                  <a:pt x="146" y="938"/>
                  <a:pt x="123" y="942"/>
                </a:cubicBezTo>
                <a:cubicBezTo>
                  <a:pt x="99" y="946"/>
                  <a:pt x="77" y="932"/>
                  <a:pt x="69" y="910"/>
                </a:cubicBezTo>
                <a:lnTo>
                  <a:pt x="69" y="908"/>
                </a:lnTo>
                <a:cubicBezTo>
                  <a:pt x="67" y="903"/>
                  <a:pt x="66" y="898"/>
                  <a:pt x="66" y="893"/>
                </a:cubicBezTo>
                <a:lnTo>
                  <a:pt x="67" y="894"/>
                </a:lnTo>
                <a:lnTo>
                  <a:pt x="66" y="884"/>
                </a:lnTo>
                <a:lnTo>
                  <a:pt x="66" y="880"/>
                </a:lnTo>
                <a:cubicBezTo>
                  <a:pt x="66" y="876"/>
                  <a:pt x="67" y="872"/>
                  <a:pt x="68" y="867"/>
                </a:cubicBezTo>
                <a:lnTo>
                  <a:pt x="69" y="862"/>
                </a:lnTo>
                <a:lnTo>
                  <a:pt x="70" y="860"/>
                </a:lnTo>
                <a:cubicBezTo>
                  <a:pt x="77" y="838"/>
                  <a:pt x="100" y="824"/>
                  <a:pt x="123" y="828"/>
                </a:cubicBezTo>
                <a:cubicBezTo>
                  <a:pt x="146" y="832"/>
                  <a:pt x="163" y="852"/>
                  <a:pt x="163" y="875"/>
                </a:cubicBezTo>
                <a:lnTo>
                  <a:pt x="163" y="886"/>
                </a:lnTo>
                <a:lnTo>
                  <a:pt x="163" y="890"/>
                </a:lnTo>
                <a:cubicBezTo>
                  <a:pt x="160" y="916"/>
                  <a:pt x="138" y="934"/>
                  <a:pt x="112" y="933"/>
                </a:cubicBezTo>
                <a:cubicBezTo>
                  <a:pt x="87" y="931"/>
                  <a:pt x="67" y="910"/>
                  <a:pt x="67" y="885"/>
                </a:cubicBezTo>
                <a:lnTo>
                  <a:pt x="67" y="883"/>
                </a:lnTo>
                <a:lnTo>
                  <a:pt x="68" y="891"/>
                </a:lnTo>
                <a:lnTo>
                  <a:pt x="67" y="888"/>
                </a:lnTo>
                <a:cubicBezTo>
                  <a:pt x="65" y="874"/>
                  <a:pt x="69" y="860"/>
                  <a:pt x="78" y="849"/>
                </a:cubicBezTo>
                <a:cubicBezTo>
                  <a:pt x="87" y="839"/>
                  <a:pt x="100" y="832"/>
                  <a:pt x="114" y="832"/>
                </a:cubicBezTo>
                <a:lnTo>
                  <a:pt x="115" y="832"/>
                </a:lnTo>
                <a:cubicBezTo>
                  <a:pt x="142" y="832"/>
                  <a:pt x="163" y="854"/>
                  <a:pt x="163" y="880"/>
                </a:cubicBezTo>
                <a:lnTo>
                  <a:pt x="163" y="889"/>
                </a:lnTo>
                <a:lnTo>
                  <a:pt x="163" y="890"/>
                </a:lnTo>
                <a:lnTo>
                  <a:pt x="163" y="895"/>
                </a:lnTo>
                <a:lnTo>
                  <a:pt x="163" y="899"/>
                </a:lnTo>
                <a:lnTo>
                  <a:pt x="67" y="899"/>
                </a:lnTo>
                <a:lnTo>
                  <a:pt x="67" y="898"/>
                </a:lnTo>
                <a:lnTo>
                  <a:pt x="67" y="905"/>
                </a:lnTo>
                <a:lnTo>
                  <a:pt x="67" y="901"/>
                </a:lnTo>
                <a:cubicBezTo>
                  <a:pt x="66" y="896"/>
                  <a:pt x="66" y="891"/>
                  <a:pt x="67" y="887"/>
                </a:cubicBezTo>
                <a:lnTo>
                  <a:pt x="68" y="884"/>
                </a:lnTo>
                <a:lnTo>
                  <a:pt x="67" y="891"/>
                </a:lnTo>
                <a:lnTo>
                  <a:pt x="67" y="890"/>
                </a:lnTo>
                <a:lnTo>
                  <a:pt x="163" y="890"/>
                </a:lnTo>
                <a:lnTo>
                  <a:pt x="163" y="892"/>
                </a:lnTo>
                <a:lnTo>
                  <a:pt x="163" y="894"/>
                </a:lnTo>
                <a:lnTo>
                  <a:pt x="163" y="899"/>
                </a:lnTo>
                <a:cubicBezTo>
                  <a:pt x="163" y="926"/>
                  <a:pt x="141" y="947"/>
                  <a:pt x="115" y="947"/>
                </a:cubicBezTo>
                <a:lnTo>
                  <a:pt x="114" y="947"/>
                </a:lnTo>
                <a:lnTo>
                  <a:pt x="162" y="899"/>
                </a:lnTo>
                <a:lnTo>
                  <a:pt x="162" y="904"/>
                </a:lnTo>
                <a:lnTo>
                  <a:pt x="162" y="909"/>
                </a:lnTo>
                <a:lnTo>
                  <a:pt x="114" y="861"/>
                </a:lnTo>
                <a:lnTo>
                  <a:pt x="115" y="861"/>
                </a:lnTo>
                <a:lnTo>
                  <a:pt x="67" y="909"/>
                </a:lnTo>
                <a:lnTo>
                  <a:pt x="67" y="906"/>
                </a:lnTo>
                <a:lnTo>
                  <a:pt x="68" y="918"/>
                </a:lnTo>
                <a:lnTo>
                  <a:pt x="68" y="916"/>
                </a:lnTo>
                <a:lnTo>
                  <a:pt x="161" y="916"/>
                </a:lnTo>
                <a:lnTo>
                  <a:pt x="161" y="918"/>
                </a:lnTo>
                <a:lnTo>
                  <a:pt x="162" y="906"/>
                </a:lnTo>
                <a:lnTo>
                  <a:pt x="162" y="909"/>
                </a:lnTo>
                <a:lnTo>
                  <a:pt x="161" y="899"/>
                </a:lnTo>
                <a:lnTo>
                  <a:pt x="162" y="903"/>
                </a:lnTo>
                <a:cubicBezTo>
                  <a:pt x="163" y="908"/>
                  <a:pt x="163" y="913"/>
                  <a:pt x="163" y="918"/>
                </a:cubicBezTo>
                <a:lnTo>
                  <a:pt x="162" y="923"/>
                </a:lnTo>
                <a:lnTo>
                  <a:pt x="162" y="911"/>
                </a:lnTo>
                <a:lnTo>
                  <a:pt x="162" y="914"/>
                </a:lnTo>
                <a:cubicBezTo>
                  <a:pt x="163" y="916"/>
                  <a:pt x="163" y="919"/>
                  <a:pt x="163" y="921"/>
                </a:cubicBezTo>
                <a:lnTo>
                  <a:pt x="163" y="923"/>
                </a:lnTo>
                <a:cubicBezTo>
                  <a:pt x="163" y="944"/>
                  <a:pt x="149" y="963"/>
                  <a:pt x="129" y="969"/>
                </a:cubicBezTo>
                <a:cubicBezTo>
                  <a:pt x="109" y="975"/>
                  <a:pt x="87" y="967"/>
                  <a:pt x="75" y="950"/>
                </a:cubicBezTo>
                <a:lnTo>
                  <a:pt x="74" y="948"/>
                </a:lnTo>
                <a:cubicBezTo>
                  <a:pt x="71" y="944"/>
                  <a:pt x="69" y="939"/>
                  <a:pt x="68" y="935"/>
                </a:cubicBezTo>
                <a:lnTo>
                  <a:pt x="67" y="931"/>
                </a:lnTo>
                <a:lnTo>
                  <a:pt x="70" y="939"/>
                </a:lnTo>
                <a:lnTo>
                  <a:pt x="72" y="942"/>
                </a:lnTo>
                <a:lnTo>
                  <a:pt x="71" y="940"/>
                </a:lnTo>
                <a:lnTo>
                  <a:pt x="157" y="925"/>
                </a:lnTo>
                <a:lnTo>
                  <a:pt x="157" y="926"/>
                </a:lnTo>
                <a:lnTo>
                  <a:pt x="156" y="932"/>
                </a:lnTo>
                <a:lnTo>
                  <a:pt x="156" y="923"/>
                </a:lnTo>
                <a:lnTo>
                  <a:pt x="156" y="928"/>
                </a:lnTo>
                <a:cubicBezTo>
                  <a:pt x="156" y="954"/>
                  <a:pt x="135" y="976"/>
                  <a:pt x="108" y="976"/>
                </a:cubicBezTo>
                <a:lnTo>
                  <a:pt x="107" y="976"/>
                </a:lnTo>
                <a:lnTo>
                  <a:pt x="155" y="919"/>
                </a:lnTo>
                <a:lnTo>
                  <a:pt x="155" y="921"/>
                </a:lnTo>
                <a:cubicBezTo>
                  <a:pt x="156" y="924"/>
                  <a:pt x="156" y="927"/>
                  <a:pt x="156" y="930"/>
                </a:cubicBezTo>
                <a:lnTo>
                  <a:pt x="156" y="932"/>
                </a:lnTo>
                <a:cubicBezTo>
                  <a:pt x="156" y="959"/>
                  <a:pt x="134" y="980"/>
                  <a:pt x="108" y="980"/>
                </a:cubicBezTo>
                <a:lnTo>
                  <a:pt x="107" y="980"/>
                </a:lnTo>
                <a:lnTo>
                  <a:pt x="106" y="980"/>
                </a:lnTo>
                <a:lnTo>
                  <a:pt x="149" y="911"/>
                </a:lnTo>
                <a:lnTo>
                  <a:pt x="151" y="914"/>
                </a:lnTo>
                <a:lnTo>
                  <a:pt x="146" y="907"/>
                </a:lnTo>
                <a:lnTo>
                  <a:pt x="148" y="909"/>
                </a:lnTo>
                <a:lnTo>
                  <a:pt x="62" y="928"/>
                </a:lnTo>
                <a:lnTo>
                  <a:pt x="63" y="926"/>
                </a:lnTo>
                <a:lnTo>
                  <a:pt x="62" y="935"/>
                </a:lnTo>
                <a:lnTo>
                  <a:pt x="62" y="932"/>
                </a:lnTo>
                <a:lnTo>
                  <a:pt x="158" y="932"/>
                </a:lnTo>
                <a:lnTo>
                  <a:pt x="158" y="934"/>
                </a:lnTo>
                <a:lnTo>
                  <a:pt x="158" y="938"/>
                </a:lnTo>
                <a:lnTo>
                  <a:pt x="158" y="941"/>
                </a:lnTo>
                <a:cubicBezTo>
                  <a:pt x="158" y="948"/>
                  <a:pt x="156" y="956"/>
                  <a:pt x="153" y="962"/>
                </a:cubicBezTo>
                <a:lnTo>
                  <a:pt x="152" y="963"/>
                </a:lnTo>
                <a:cubicBezTo>
                  <a:pt x="142" y="983"/>
                  <a:pt x="120" y="994"/>
                  <a:pt x="98" y="989"/>
                </a:cubicBezTo>
                <a:cubicBezTo>
                  <a:pt x="77" y="984"/>
                  <a:pt x="61" y="964"/>
                  <a:pt x="61" y="942"/>
                </a:cubicBezTo>
                <a:lnTo>
                  <a:pt x="62" y="945"/>
                </a:lnTo>
                <a:lnTo>
                  <a:pt x="62" y="945"/>
                </a:lnTo>
                <a:lnTo>
                  <a:pt x="61" y="941"/>
                </a:lnTo>
                <a:cubicBezTo>
                  <a:pt x="60" y="937"/>
                  <a:pt x="60" y="934"/>
                  <a:pt x="60" y="930"/>
                </a:cubicBezTo>
                <a:lnTo>
                  <a:pt x="60" y="928"/>
                </a:lnTo>
                <a:lnTo>
                  <a:pt x="156" y="928"/>
                </a:lnTo>
                <a:lnTo>
                  <a:pt x="156" y="928"/>
                </a:lnTo>
                <a:lnTo>
                  <a:pt x="156" y="927"/>
                </a:lnTo>
                <a:lnTo>
                  <a:pt x="156" y="933"/>
                </a:lnTo>
                <a:cubicBezTo>
                  <a:pt x="157" y="936"/>
                  <a:pt x="157" y="940"/>
                  <a:pt x="156" y="942"/>
                </a:cubicBezTo>
                <a:lnTo>
                  <a:pt x="155" y="947"/>
                </a:lnTo>
                <a:lnTo>
                  <a:pt x="155" y="952"/>
                </a:lnTo>
                <a:cubicBezTo>
                  <a:pt x="155" y="957"/>
                  <a:pt x="155" y="962"/>
                  <a:pt x="153" y="967"/>
                </a:cubicBezTo>
                <a:lnTo>
                  <a:pt x="152" y="970"/>
                </a:lnTo>
                <a:cubicBezTo>
                  <a:pt x="151" y="974"/>
                  <a:pt x="149" y="978"/>
                  <a:pt x="146" y="982"/>
                </a:cubicBezTo>
                <a:lnTo>
                  <a:pt x="145" y="983"/>
                </a:lnTo>
                <a:cubicBezTo>
                  <a:pt x="132" y="1003"/>
                  <a:pt x="107" y="1010"/>
                  <a:pt x="86" y="1000"/>
                </a:cubicBezTo>
                <a:cubicBezTo>
                  <a:pt x="65" y="991"/>
                  <a:pt x="53" y="967"/>
                  <a:pt x="59" y="945"/>
                </a:cubicBezTo>
                <a:lnTo>
                  <a:pt x="59" y="943"/>
                </a:lnTo>
                <a:lnTo>
                  <a:pt x="58" y="954"/>
                </a:lnTo>
                <a:lnTo>
                  <a:pt x="58" y="952"/>
                </a:lnTo>
                <a:cubicBezTo>
                  <a:pt x="58" y="925"/>
                  <a:pt x="79" y="904"/>
                  <a:pt x="106" y="904"/>
                </a:cubicBezTo>
                <a:lnTo>
                  <a:pt x="106" y="904"/>
                </a:lnTo>
                <a:cubicBezTo>
                  <a:pt x="128" y="904"/>
                  <a:pt x="147" y="919"/>
                  <a:pt x="153" y="940"/>
                </a:cubicBezTo>
                <a:cubicBezTo>
                  <a:pt x="158" y="961"/>
                  <a:pt x="149" y="983"/>
                  <a:pt x="130" y="994"/>
                </a:cubicBezTo>
                <a:lnTo>
                  <a:pt x="131" y="993"/>
                </a:lnTo>
                <a:lnTo>
                  <a:pt x="127" y="996"/>
                </a:lnTo>
                <a:cubicBezTo>
                  <a:pt x="119" y="1001"/>
                  <a:pt x="109" y="1004"/>
                  <a:pt x="99" y="1004"/>
                </a:cubicBezTo>
                <a:lnTo>
                  <a:pt x="98" y="1004"/>
                </a:lnTo>
                <a:lnTo>
                  <a:pt x="97" y="1004"/>
                </a:lnTo>
                <a:lnTo>
                  <a:pt x="94" y="1004"/>
                </a:lnTo>
                <a:lnTo>
                  <a:pt x="142" y="966"/>
                </a:lnTo>
                <a:lnTo>
                  <a:pt x="141" y="971"/>
                </a:lnTo>
                <a:lnTo>
                  <a:pt x="141" y="954"/>
                </a:lnTo>
                <a:lnTo>
                  <a:pt x="141" y="957"/>
                </a:lnTo>
                <a:lnTo>
                  <a:pt x="140" y="949"/>
                </a:lnTo>
                <a:lnTo>
                  <a:pt x="140" y="951"/>
                </a:lnTo>
                <a:lnTo>
                  <a:pt x="46" y="966"/>
                </a:lnTo>
                <a:lnTo>
                  <a:pt x="46" y="961"/>
                </a:lnTo>
                <a:lnTo>
                  <a:pt x="46" y="956"/>
                </a:lnTo>
                <a:lnTo>
                  <a:pt x="140" y="972"/>
                </a:lnTo>
                <a:lnTo>
                  <a:pt x="140" y="973"/>
                </a:lnTo>
                <a:lnTo>
                  <a:pt x="141" y="965"/>
                </a:lnTo>
                <a:lnTo>
                  <a:pt x="140" y="972"/>
                </a:lnTo>
                <a:lnTo>
                  <a:pt x="139" y="976"/>
                </a:lnTo>
                <a:cubicBezTo>
                  <a:pt x="134" y="998"/>
                  <a:pt x="115" y="1014"/>
                  <a:pt x="92" y="1014"/>
                </a:cubicBezTo>
                <a:lnTo>
                  <a:pt x="92" y="1014"/>
                </a:lnTo>
                <a:lnTo>
                  <a:pt x="140" y="966"/>
                </a:lnTo>
                <a:lnTo>
                  <a:pt x="140" y="964"/>
                </a:lnTo>
                <a:lnTo>
                  <a:pt x="140" y="974"/>
                </a:lnTo>
                <a:lnTo>
                  <a:pt x="140" y="978"/>
                </a:lnTo>
                <a:lnTo>
                  <a:pt x="140" y="969"/>
                </a:lnTo>
                <a:lnTo>
                  <a:pt x="140" y="971"/>
                </a:lnTo>
                <a:lnTo>
                  <a:pt x="45" y="980"/>
                </a:lnTo>
                <a:lnTo>
                  <a:pt x="45" y="979"/>
                </a:lnTo>
                <a:lnTo>
                  <a:pt x="45" y="976"/>
                </a:lnTo>
                <a:lnTo>
                  <a:pt x="46" y="984"/>
                </a:lnTo>
                <a:lnTo>
                  <a:pt x="45" y="981"/>
                </a:lnTo>
                <a:cubicBezTo>
                  <a:pt x="45" y="978"/>
                  <a:pt x="44" y="976"/>
                  <a:pt x="44" y="973"/>
                </a:cubicBezTo>
                <a:lnTo>
                  <a:pt x="44" y="971"/>
                </a:lnTo>
                <a:cubicBezTo>
                  <a:pt x="44" y="947"/>
                  <a:pt x="63" y="926"/>
                  <a:pt x="87" y="923"/>
                </a:cubicBezTo>
                <a:cubicBezTo>
                  <a:pt x="111" y="920"/>
                  <a:pt x="133" y="936"/>
                  <a:pt x="139" y="959"/>
                </a:cubicBezTo>
                <a:lnTo>
                  <a:pt x="140" y="961"/>
                </a:lnTo>
                <a:cubicBezTo>
                  <a:pt x="140" y="965"/>
                  <a:pt x="141" y="969"/>
                  <a:pt x="141" y="973"/>
                </a:cubicBezTo>
                <a:lnTo>
                  <a:pt x="141" y="975"/>
                </a:lnTo>
                <a:cubicBezTo>
                  <a:pt x="141" y="1000"/>
                  <a:pt x="122" y="1021"/>
                  <a:pt x="98" y="1023"/>
                </a:cubicBezTo>
                <a:cubicBezTo>
                  <a:pt x="73" y="1026"/>
                  <a:pt x="51" y="1009"/>
                  <a:pt x="46" y="985"/>
                </a:cubicBezTo>
                <a:lnTo>
                  <a:pt x="45" y="982"/>
                </a:lnTo>
                <a:lnTo>
                  <a:pt x="50" y="994"/>
                </a:lnTo>
                <a:lnTo>
                  <a:pt x="49" y="992"/>
                </a:lnTo>
                <a:lnTo>
                  <a:pt x="139" y="977"/>
                </a:lnTo>
                <a:lnTo>
                  <a:pt x="139" y="979"/>
                </a:lnTo>
                <a:lnTo>
                  <a:pt x="138" y="985"/>
                </a:lnTo>
                <a:lnTo>
                  <a:pt x="138" y="973"/>
                </a:lnTo>
                <a:lnTo>
                  <a:pt x="138" y="976"/>
                </a:lnTo>
                <a:cubicBezTo>
                  <a:pt x="139" y="978"/>
                  <a:pt x="139" y="981"/>
                  <a:pt x="139" y="983"/>
                </a:cubicBezTo>
                <a:lnTo>
                  <a:pt x="139" y="985"/>
                </a:lnTo>
                <a:lnTo>
                  <a:pt x="43" y="985"/>
                </a:lnTo>
                <a:lnTo>
                  <a:pt x="43" y="983"/>
                </a:lnTo>
                <a:lnTo>
                  <a:pt x="44" y="992"/>
                </a:lnTo>
                <a:lnTo>
                  <a:pt x="43" y="990"/>
                </a:lnTo>
                <a:cubicBezTo>
                  <a:pt x="41" y="976"/>
                  <a:pt x="44" y="961"/>
                  <a:pt x="53" y="950"/>
                </a:cubicBezTo>
                <a:cubicBezTo>
                  <a:pt x="62" y="939"/>
                  <a:pt x="76" y="932"/>
                  <a:pt x="90" y="932"/>
                </a:cubicBezTo>
                <a:lnTo>
                  <a:pt x="92" y="932"/>
                </a:lnTo>
                <a:cubicBezTo>
                  <a:pt x="107" y="932"/>
                  <a:pt x="120" y="939"/>
                  <a:pt x="129" y="950"/>
                </a:cubicBezTo>
                <a:cubicBezTo>
                  <a:pt x="139" y="962"/>
                  <a:pt x="142" y="977"/>
                  <a:pt x="139" y="991"/>
                </a:cubicBezTo>
                <a:lnTo>
                  <a:pt x="139" y="990"/>
                </a:lnTo>
                <a:lnTo>
                  <a:pt x="138" y="990"/>
                </a:lnTo>
                <a:lnTo>
                  <a:pt x="138" y="993"/>
                </a:lnTo>
                <a:lnTo>
                  <a:pt x="138" y="994"/>
                </a:lnTo>
                <a:lnTo>
                  <a:pt x="42" y="994"/>
                </a:lnTo>
                <a:lnTo>
                  <a:pt x="42" y="991"/>
                </a:lnTo>
                <a:lnTo>
                  <a:pt x="44" y="1003"/>
                </a:lnTo>
                <a:lnTo>
                  <a:pt x="43" y="1001"/>
                </a:lnTo>
                <a:lnTo>
                  <a:pt x="138" y="989"/>
                </a:lnTo>
                <a:lnTo>
                  <a:pt x="138" y="990"/>
                </a:lnTo>
                <a:lnTo>
                  <a:pt x="138" y="990"/>
                </a:lnTo>
                <a:lnTo>
                  <a:pt x="138" y="1000"/>
                </a:lnTo>
                <a:lnTo>
                  <a:pt x="138" y="1006"/>
                </a:lnTo>
                <a:lnTo>
                  <a:pt x="138" y="1009"/>
                </a:lnTo>
                <a:lnTo>
                  <a:pt x="42" y="1009"/>
                </a:lnTo>
                <a:lnTo>
                  <a:pt x="42" y="1007"/>
                </a:lnTo>
                <a:lnTo>
                  <a:pt x="42" y="1003"/>
                </a:lnTo>
                <a:lnTo>
                  <a:pt x="42" y="994"/>
                </a:lnTo>
                <a:lnTo>
                  <a:pt x="42" y="987"/>
                </a:lnTo>
                <a:lnTo>
                  <a:pt x="42" y="985"/>
                </a:lnTo>
                <a:lnTo>
                  <a:pt x="42" y="985"/>
                </a:lnTo>
                <a:lnTo>
                  <a:pt x="138" y="992"/>
                </a:lnTo>
                <a:lnTo>
                  <a:pt x="137" y="995"/>
                </a:lnTo>
                <a:lnTo>
                  <a:pt x="138" y="988"/>
                </a:lnTo>
                <a:lnTo>
                  <a:pt x="138" y="998"/>
                </a:lnTo>
                <a:lnTo>
                  <a:pt x="137" y="1000"/>
                </a:lnTo>
                <a:lnTo>
                  <a:pt x="137" y="1004"/>
                </a:lnTo>
                <a:lnTo>
                  <a:pt x="41" y="1004"/>
                </a:lnTo>
                <a:lnTo>
                  <a:pt x="41" y="1003"/>
                </a:lnTo>
                <a:cubicBezTo>
                  <a:pt x="41" y="1000"/>
                  <a:pt x="42" y="998"/>
                  <a:pt x="42" y="995"/>
                </a:cubicBezTo>
                <a:lnTo>
                  <a:pt x="43" y="992"/>
                </a:lnTo>
                <a:lnTo>
                  <a:pt x="42" y="1000"/>
                </a:lnTo>
                <a:lnTo>
                  <a:pt x="42" y="996"/>
                </a:lnTo>
                <a:lnTo>
                  <a:pt x="42" y="994"/>
                </a:lnTo>
                <a:cubicBezTo>
                  <a:pt x="42" y="971"/>
                  <a:pt x="59" y="951"/>
                  <a:pt x="82" y="947"/>
                </a:cubicBezTo>
                <a:cubicBezTo>
                  <a:pt x="106" y="943"/>
                  <a:pt x="128" y="957"/>
                  <a:pt x="136" y="979"/>
                </a:cubicBezTo>
                <a:lnTo>
                  <a:pt x="136" y="981"/>
                </a:lnTo>
                <a:cubicBezTo>
                  <a:pt x="138" y="986"/>
                  <a:pt x="138" y="991"/>
                  <a:pt x="138" y="996"/>
                </a:cubicBezTo>
                <a:lnTo>
                  <a:pt x="138" y="999"/>
                </a:lnTo>
                <a:lnTo>
                  <a:pt x="138" y="1002"/>
                </a:lnTo>
                <a:lnTo>
                  <a:pt x="138" y="1004"/>
                </a:lnTo>
                <a:lnTo>
                  <a:pt x="42" y="1004"/>
                </a:lnTo>
                <a:lnTo>
                  <a:pt x="42" y="1002"/>
                </a:lnTo>
                <a:lnTo>
                  <a:pt x="42" y="999"/>
                </a:lnTo>
                <a:lnTo>
                  <a:pt x="43" y="1006"/>
                </a:lnTo>
                <a:lnTo>
                  <a:pt x="42" y="1003"/>
                </a:lnTo>
                <a:cubicBezTo>
                  <a:pt x="42" y="1001"/>
                  <a:pt x="42" y="998"/>
                  <a:pt x="42" y="996"/>
                </a:cubicBezTo>
                <a:lnTo>
                  <a:pt x="42" y="994"/>
                </a:lnTo>
                <a:lnTo>
                  <a:pt x="138" y="994"/>
                </a:lnTo>
                <a:lnTo>
                  <a:pt x="138" y="996"/>
                </a:lnTo>
                <a:lnTo>
                  <a:pt x="138" y="999"/>
                </a:lnTo>
                <a:cubicBezTo>
                  <a:pt x="138" y="1002"/>
                  <a:pt x="138" y="1005"/>
                  <a:pt x="137" y="1007"/>
                </a:cubicBezTo>
                <a:lnTo>
                  <a:pt x="137" y="1010"/>
                </a:lnTo>
                <a:lnTo>
                  <a:pt x="137" y="1002"/>
                </a:lnTo>
                <a:lnTo>
                  <a:pt x="137" y="1004"/>
                </a:lnTo>
                <a:lnTo>
                  <a:pt x="41" y="1004"/>
                </a:lnTo>
                <a:lnTo>
                  <a:pt x="41" y="1002"/>
                </a:lnTo>
                <a:cubicBezTo>
                  <a:pt x="41" y="1000"/>
                  <a:pt x="42" y="997"/>
                  <a:pt x="42" y="995"/>
                </a:cubicBezTo>
                <a:lnTo>
                  <a:pt x="42" y="993"/>
                </a:lnTo>
                <a:lnTo>
                  <a:pt x="43" y="989"/>
                </a:lnTo>
                <a:lnTo>
                  <a:pt x="42" y="996"/>
                </a:lnTo>
                <a:lnTo>
                  <a:pt x="42" y="994"/>
                </a:lnTo>
                <a:lnTo>
                  <a:pt x="138" y="994"/>
                </a:lnTo>
                <a:lnTo>
                  <a:pt x="138" y="1003"/>
                </a:lnTo>
                <a:lnTo>
                  <a:pt x="138" y="1008"/>
                </a:lnTo>
                <a:cubicBezTo>
                  <a:pt x="136" y="1033"/>
                  <a:pt x="115" y="1052"/>
                  <a:pt x="90" y="1052"/>
                </a:cubicBezTo>
                <a:lnTo>
                  <a:pt x="89" y="1052"/>
                </a:lnTo>
                <a:lnTo>
                  <a:pt x="137" y="995"/>
                </a:lnTo>
                <a:lnTo>
                  <a:pt x="138" y="1001"/>
                </a:lnTo>
                <a:lnTo>
                  <a:pt x="138" y="1004"/>
                </a:lnTo>
                <a:cubicBezTo>
                  <a:pt x="139" y="1007"/>
                  <a:pt x="139" y="1009"/>
                  <a:pt x="139" y="1012"/>
                </a:cubicBezTo>
                <a:lnTo>
                  <a:pt x="139" y="1013"/>
                </a:lnTo>
                <a:cubicBezTo>
                  <a:pt x="139" y="1038"/>
                  <a:pt x="121" y="1058"/>
                  <a:pt x="97" y="1061"/>
                </a:cubicBezTo>
                <a:cubicBezTo>
                  <a:pt x="73" y="1064"/>
                  <a:pt x="50" y="1049"/>
                  <a:pt x="44" y="1025"/>
                </a:cubicBezTo>
                <a:lnTo>
                  <a:pt x="43" y="1021"/>
                </a:lnTo>
                <a:lnTo>
                  <a:pt x="43" y="1018"/>
                </a:lnTo>
                <a:lnTo>
                  <a:pt x="90" y="1057"/>
                </a:lnTo>
                <a:lnTo>
                  <a:pt x="89" y="1057"/>
                </a:lnTo>
                <a:lnTo>
                  <a:pt x="137" y="1000"/>
                </a:lnTo>
                <a:lnTo>
                  <a:pt x="137" y="1002"/>
                </a:lnTo>
                <a:cubicBezTo>
                  <a:pt x="138" y="1005"/>
                  <a:pt x="138" y="1008"/>
                  <a:pt x="138" y="1011"/>
                </a:cubicBezTo>
                <a:lnTo>
                  <a:pt x="138" y="1013"/>
                </a:lnTo>
                <a:lnTo>
                  <a:pt x="42" y="1013"/>
                </a:lnTo>
                <a:lnTo>
                  <a:pt x="42" y="1011"/>
                </a:lnTo>
                <a:lnTo>
                  <a:pt x="43" y="1023"/>
                </a:lnTo>
                <a:lnTo>
                  <a:pt x="43" y="1021"/>
                </a:lnTo>
                <a:lnTo>
                  <a:pt x="137" y="1003"/>
                </a:lnTo>
                <a:lnTo>
                  <a:pt x="138" y="1013"/>
                </a:lnTo>
                <a:lnTo>
                  <a:pt x="138" y="1018"/>
                </a:lnTo>
                <a:lnTo>
                  <a:pt x="90" y="970"/>
                </a:lnTo>
                <a:lnTo>
                  <a:pt x="90" y="970"/>
                </a:lnTo>
                <a:cubicBezTo>
                  <a:pt x="104" y="970"/>
                  <a:pt x="117" y="976"/>
                  <a:pt x="126" y="986"/>
                </a:cubicBezTo>
                <a:cubicBezTo>
                  <a:pt x="135" y="997"/>
                  <a:pt x="140" y="1010"/>
                  <a:pt x="138" y="1024"/>
                </a:cubicBezTo>
                <a:lnTo>
                  <a:pt x="138" y="1023"/>
                </a:lnTo>
                <a:lnTo>
                  <a:pt x="138" y="1026"/>
                </a:lnTo>
                <a:lnTo>
                  <a:pt x="138" y="1028"/>
                </a:lnTo>
                <a:lnTo>
                  <a:pt x="42" y="1028"/>
                </a:lnTo>
                <a:lnTo>
                  <a:pt x="42" y="1023"/>
                </a:lnTo>
                <a:lnTo>
                  <a:pt x="42" y="1018"/>
                </a:lnTo>
                <a:cubicBezTo>
                  <a:pt x="42" y="995"/>
                  <a:pt x="59" y="975"/>
                  <a:pt x="82" y="971"/>
                </a:cubicBezTo>
                <a:cubicBezTo>
                  <a:pt x="106" y="967"/>
                  <a:pt x="128" y="981"/>
                  <a:pt x="136" y="1003"/>
                </a:cubicBezTo>
                <a:lnTo>
                  <a:pt x="136" y="1005"/>
                </a:lnTo>
                <a:cubicBezTo>
                  <a:pt x="138" y="1010"/>
                  <a:pt x="138" y="1015"/>
                  <a:pt x="138" y="1020"/>
                </a:cubicBezTo>
                <a:lnTo>
                  <a:pt x="138" y="1023"/>
                </a:lnTo>
                <a:cubicBezTo>
                  <a:pt x="138" y="1049"/>
                  <a:pt x="117" y="1071"/>
                  <a:pt x="90" y="1071"/>
                </a:cubicBezTo>
                <a:lnTo>
                  <a:pt x="90" y="1071"/>
                </a:lnTo>
                <a:lnTo>
                  <a:pt x="138" y="1018"/>
                </a:lnTo>
                <a:lnTo>
                  <a:pt x="138" y="1027"/>
                </a:lnTo>
                <a:lnTo>
                  <a:pt x="138" y="1032"/>
                </a:lnTo>
                <a:lnTo>
                  <a:pt x="138" y="1036"/>
                </a:lnTo>
                <a:lnTo>
                  <a:pt x="138" y="1037"/>
                </a:lnTo>
                <a:lnTo>
                  <a:pt x="42" y="1037"/>
                </a:lnTo>
                <a:lnTo>
                  <a:pt x="42" y="1034"/>
                </a:lnTo>
                <a:lnTo>
                  <a:pt x="42" y="1030"/>
                </a:lnTo>
                <a:lnTo>
                  <a:pt x="42" y="1025"/>
                </a:lnTo>
                <a:lnTo>
                  <a:pt x="42" y="1023"/>
                </a:lnTo>
                <a:lnTo>
                  <a:pt x="138" y="1023"/>
                </a:lnTo>
                <a:lnTo>
                  <a:pt x="138" y="1024"/>
                </a:lnTo>
                <a:lnTo>
                  <a:pt x="138" y="1031"/>
                </a:lnTo>
                <a:lnTo>
                  <a:pt x="138" y="1037"/>
                </a:lnTo>
                <a:cubicBezTo>
                  <a:pt x="136" y="1062"/>
                  <a:pt x="115" y="1080"/>
                  <a:pt x="90" y="1080"/>
                </a:cubicBezTo>
                <a:lnTo>
                  <a:pt x="89" y="1080"/>
                </a:lnTo>
                <a:lnTo>
                  <a:pt x="137" y="1028"/>
                </a:lnTo>
                <a:lnTo>
                  <a:pt x="138" y="1032"/>
                </a:lnTo>
                <a:lnTo>
                  <a:pt x="138" y="1037"/>
                </a:lnTo>
                <a:cubicBezTo>
                  <a:pt x="139" y="1041"/>
                  <a:pt x="139" y="1044"/>
                  <a:pt x="138" y="1048"/>
                </a:cubicBezTo>
                <a:lnTo>
                  <a:pt x="137" y="1049"/>
                </a:lnTo>
                <a:lnTo>
                  <a:pt x="137" y="1054"/>
                </a:lnTo>
                <a:lnTo>
                  <a:pt x="137" y="1045"/>
                </a:lnTo>
                <a:lnTo>
                  <a:pt x="137" y="1047"/>
                </a:lnTo>
                <a:lnTo>
                  <a:pt x="65" y="1015"/>
                </a:lnTo>
                <a:lnTo>
                  <a:pt x="68" y="1014"/>
                </a:lnTo>
                <a:lnTo>
                  <a:pt x="53" y="1027"/>
                </a:lnTo>
                <a:lnTo>
                  <a:pt x="56" y="1024"/>
                </a:lnTo>
                <a:lnTo>
                  <a:pt x="47" y="1051"/>
                </a:lnTo>
                <a:lnTo>
                  <a:pt x="47" y="1047"/>
                </a:lnTo>
                <a:cubicBezTo>
                  <a:pt x="47" y="1044"/>
                  <a:pt x="47" y="1042"/>
                  <a:pt x="48" y="1039"/>
                </a:cubicBezTo>
                <a:lnTo>
                  <a:pt x="49" y="1032"/>
                </a:lnTo>
                <a:lnTo>
                  <a:pt x="49" y="1030"/>
                </a:lnTo>
                <a:lnTo>
                  <a:pt x="143" y="1054"/>
                </a:lnTo>
                <a:lnTo>
                  <a:pt x="143" y="1052"/>
                </a:lnTo>
                <a:lnTo>
                  <a:pt x="142" y="1055"/>
                </a:lnTo>
                <a:lnTo>
                  <a:pt x="143" y="1047"/>
                </a:lnTo>
                <a:lnTo>
                  <a:pt x="143" y="1051"/>
                </a:lnTo>
                <a:cubicBezTo>
                  <a:pt x="143" y="1078"/>
                  <a:pt x="121" y="1099"/>
                  <a:pt x="95" y="1099"/>
                </a:cubicBezTo>
                <a:lnTo>
                  <a:pt x="94" y="1099"/>
                </a:lnTo>
                <a:lnTo>
                  <a:pt x="142" y="1061"/>
                </a:lnTo>
                <a:lnTo>
                  <a:pt x="141" y="1066"/>
                </a:lnTo>
                <a:lnTo>
                  <a:pt x="141" y="1049"/>
                </a:lnTo>
                <a:lnTo>
                  <a:pt x="141" y="1052"/>
                </a:lnTo>
                <a:cubicBezTo>
                  <a:pt x="142" y="1054"/>
                  <a:pt x="142" y="1057"/>
                  <a:pt x="142" y="1059"/>
                </a:cubicBezTo>
                <a:lnTo>
                  <a:pt x="142" y="1061"/>
                </a:lnTo>
                <a:lnTo>
                  <a:pt x="51" y="1040"/>
                </a:lnTo>
                <a:lnTo>
                  <a:pt x="52" y="1038"/>
                </a:lnTo>
                <a:lnTo>
                  <a:pt x="47" y="1059"/>
                </a:lnTo>
                <a:lnTo>
                  <a:pt x="47" y="1056"/>
                </a:lnTo>
                <a:lnTo>
                  <a:pt x="139" y="1076"/>
                </a:lnTo>
                <a:lnTo>
                  <a:pt x="137" y="1080"/>
                </a:lnTo>
                <a:lnTo>
                  <a:pt x="141" y="1058"/>
                </a:lnTo>
                <a:lnTo>
                  <a:pt x="141" y="1062"/>
                </a:lnTo>
                <a:lnTo>
                  <a:pt x="142" y="1068"/>
                </a:lnTo>
                <a:cubicBezTo>
                  <a:pt x="146" y="1094"/>
                  <a:pt x="129" y="1117"/>
                  <a:pt x="104" y="1123"/>
                </a:cubicBezTo>
                <a:cubicBezTo>
                  <a:pt x="79" y="1128"/>
                  <a:pt x="54" y="1112"/>
                  <a:pt x="48" y="1087"/>
                </a:cubicBezTo>
                <a:lnTo>
                  <a:pt x="48" y="1089"/>
                </a:lnTo>
                <a:lnTo>
                  <a:pt x="47" y="1086"/>
                </a:lnTo>
                <a:lnTo>
                  <a:pt x="141" y="1075"/>
                </a:lnTo>
                <a:lnTo>
                  <a:pt x="140" y="1075"/>
                </a:lnTo>
                <a:lnTo>
                  <a:pt x="140" y="1078"/>
                </a:lnTo>
                <a:lnTo>
                  <a:pt x="140" y="1080"/>
                </a:lnTo>
                <a:lnTo>
                  <a:pt x="44" y="1080"/>
                </a:lnTo>
                <a:lnTo>
                  <a:pt x="44" y="1078"/>
                </a:lnTo>
                <a:lnTo>
                  <a:pt x="44" y="1075"/>
                </a:lnTo>
                <a:lnTo>
                  <a:pt x="44" y="1072"/>
                </a:lnTo>
                <a:lnTo>
                  <a:pt x="44" y="1070"/>
                </a:lnTo>
                <a:lnTo>
                  <a:pt x="140" y="1076"/>
                </a:lnTo>
                <a:lnTo>
                  <a:pt x="139" y="1083"/>
                </a:lnTo>
                <a:lnTo>
                  <a:pt x="138" y="1089"/>
                </a:lnTo>
                <a:cubicBezTo>
                  <a:pt x="134" y="1111"/>
                  <a:pt x="114" y="1128"/>
                  <a:pt x="91" y="1128"/>
                </a:cubicBezTo>
                <a:lnTo>
                  <a:pt x="90" y="1128"/>
                </a:lnTo>
                <a:cubicBezTo>
                  <a:pt x="66" y="1128"/>
                  <a:pt x="45" y="1109"/>
                  <a:pt x="43" y="1084"/>
                </a:cubicBezTo>
                <a:lnTo>
                  <a:pt x="43" y="1082"/>
                </a:lnTo>
                <a:lnTo>
                  <a:pt x="42" y="1079"/>
                </a:lnTo>
                <a:lnTo>
                  <a:pt x="47" y="1093"/>
                </a:lnTo>
                <a:lnTo>
                  <a:pt x="46" y="1092"/>
                </a:lnTo>
                <a:lnTo>
                  <a:pt x="137" y="1070"/>
                </a:lnTo>
                <a:lnTo>
                  <a:pt x="137" y="1072"/>
                </a:lnTo>
                <a:lnTo>
                  <a:pt x="137" y="1077"/>
                </a:lnTo>
                <a:lnTo>
                  <a:pt x="137" y="1085"/>
                </a:lnTo>
                <a:lnTo>
                  <a:pt x="137" y="1088"/>
                </a:lnTo>
                <a:cubicBezTo>
                  <a:pt x="137" y="1093"/>
                  <a:pt x="136" y="1098"/>
                  <a:pt x="135" y="1103"/>
                </a:cubicBezTo>
                <a:lnTo>
                  <a:pt x="134" y="1105"/>
                </a:lnTo>
                <a:cubicBezTo>
                  <a:pt x="127" y="1126"/>
                  <a:pt x="106" y="1140"/>
                  <a:pt x="83" y="1137"/>
                </a:cubicBezTo>
                <a:cubicBezTo>
                  <a:pt x="61" y="1135"/>
                  <a:pt x="43" y="1117"/>
                  <a:pt x="41" y="1095"/>
                </a:cubicBezTo>
                <a:lnTo>
                  <a:pt x="40" y="1090"/>
                </a:lnTo>
                <a:lnTo>
                  <a:pt x="40" y="1085"/>
                </a:lnTo>
                <a:lnTo>
                  <a:pt x="87" y="1128"/>
                </a:lnTo>
                <a:lnTo>
                  <a:pt x="86" y="1128"/>
                </a:lnTo>
                <a:lnTo>
                  <a:pt x="132" y="1094"/>
                </a:lnTo>
                <a:lnTo>
                  <a:pt x="131" y="1099"/>
                </a:lnTo>
                <a:lnTo>
                  <a:pt x="133" y="1088"/>
                </a:lnTo>
                <a:lnTo>
                  <a:pt x="132" y="1096"/>
                </a:lnTo>
                <a:lnTo>
                  <a:pt x="132" y="1103"/>
                </a:lnTo>
                <a:cubicBezTo>
                  <a:pt x="130" y="1128"/>
                  <a:pt x="108" y="1148"/>
                  <a:pt x="82" y="1147"/>
                </a:cubicBezTo>
                <a:cubicBezTo>
                  <a:pt x="56" y="1146"/>
                  <a:pt x="36" y="1125"/>
                  <a:pt x="36" y="1099"/>
                </a:cubicBezTo>
                <a:lnTo>
                  <a:pt x="36" y="1098"/>
                </a:lnTo>
                <a:cubicBezTo>
                  <a:pt x="36" y="1093"/>
                  <a:pt x="37" y="1088"/>
                  <a:pt x="38" y="1083"/>
                </a:cubicBezTo>
                <a:lnTo>
                  <a:pt x="39" y="1082"/>
                </a:lnTo>
                <a:lnTo>
                  <a:pt x="36" y="1097"/>
                </a:lnTo>
                <a:lnTo>
                  <a:pt x="36" y="1095"/>
                </a:lnTo>
                <a:cubicBezTo>
                  <a:pt x="36" y="1082"/>
                  <a:pt x="42" y="1070"/>
                  <a:pt x="51" y="1061"/>
                </a:cubicBezTo>
                <a:lnTo>
                  <a:pt x="51" y="1061"/>
                </a:lnTo>
                <a:cubicBezTo>
                  <a:pt x="65" y="1047"/>
                  <a:pt x="85" y="1043"/>
                  <a:pt x="103" y="1050"/>
                </a:cubicBezTo>
                <a:cubicBezTo>
                  <a:pt x="121" y="1058"/>
                  <a:pt x="133" y="1075"/>
                  <a:pt x="133" y="1094"/>
                </a:cubicBezTo>
                <a:lnTo>
                  <a:pt x="133" y="1097"/>
                </a:lnTo>
                <a:lnTo>
                  <a:pt x="133" y="1102"/>
                </a:lnTo>
                <a:lnTo>
                  <a:pt x="133" y="1106"/>
                </a:lnTo>
                <a:lnTo>
                  <a:pt x="133" y="1108"/>
                </a:lnTo>
                <a:lnTo>
                  <a:pt x="37" y="1108"/>
                </a:lnTo>
                <a:lnTo>
                  <a:pt x="37" y="1107"/>
                </a:lnTo>
                <a:lnTo>
                  <a:pt x="38" y="1115"/>
                </a:lnTo>
                <a:lnTo>
                  <a:pt x="37" y="1111"/>
                </a:lnTo>
                <a:lnTo>
                  <a:pt x="36" y="1108"/>
                </a:lnTo>
                <a:cubicBezTo>
                  <a:pt x="36" y="1106"/>
                  <a:pt x="36" y="1103"/>
                  <a:pt x="36" y="1101"/>
                </a:cubicBezTo>
                <a:lnTo>
                  <a:pt x="36" y="1099"/>
                </a:lnTo>
                <a:cubicBezTo>
                  <a:pt x="36" y="1074"/>
                  <a:pt x="55" y="1054"/>
                  <a:pt x="79" y="1051"/>
                </a:cubicBezTo>
                <a:cubicBezTo>
                  <a:pt x="104" y="1049"/>
                  <a:pt x="126" y="1065"/>
                  <a:pt x="131" y="1090"/>
                </a:cubicBezTo>
                <a:lnTo>
                  <a:pt x="132" y="1092"/>
                </a:lnTo>
                <a:lnTo>
                  <a:pt x="132" y="1095"/>
                </a:lnTo>
                <a:lnTo>
                  <a:pt x="37" y="1104"/>
                </a:lnTo>
                <a:lnTo>
                  <a:pt x="37" y="1101"/>
                </a:lnTo>
                <a:lnTo>
                  <a:pt x="38" y="1111"/>
                </a:lnTo>
                <a:lnTo>
                  <a:pt x="37" y="1108"/>
                </a:lnTo>
                <a:lnTo>
                  <a:pt x="132" y="1108"/>
                </a:lnTo>
                <a:lnTo>
                  <a:pt x="129" y="1119"/>
                </a:lnTo>
                <a:lnTo>
                  <a:pt x="128" y="1122"/>
                </a:lnTo>
                <a:lnTo>
                  <a:pt x="130" y="1107"/>
                </a:lnTo>
                <a:lnTo>
                  <a:pt x="130" y="1108"/>
                </a:lnTo>
                <a:cubicBezTo>
                  <a:pt x="130" y="1132"/>
                  <a:pt x="113" y="1152"/>
                  <a:pt x="90" y="1156"/>
                </a:cubicBezTo>
                <a:cubicBezTo>
                  <a:pt x="67" y="1160"/>
                  <a:pt x="44" y="1146"/>
                  <a:pt x="37" y="1124"/>
                </a:cubicBezTo>
                <a:lnTo>
                  <a:pt x="36" y="1122"/>
                </a:lnTo>
                <a:cubicBezTo>
                  <a:pt x="35" y="1117"/>
                  <a:pt x="34" y="1112"/>
                  <a:pt x="34" y="1107"/>
                </a:cubicBezTo>
                <a:lnTo>
                  <a:pt x="34" y="1099"/>
                </a:lnTo>
                <a:lnTo>
                  <a:pt x="35" y="1094"/>
                </a:lnTo>
                <a:cubicBezTo>
                  <a:pt x="37" y="1069"/>
                  <a:pt x="59" y="1050"/>
                  <a:pt x="85" y="1051"/>
                </a:cubicBezTo>
                <a:cubicBezTo>
                  <a:pt x="110" y="1052"/>
                  <a:pt x="130" y="1073"/>
                  <a:pt x="130" y="1099"/>
                </a:cubicBezTo>
                <a:lnTo>
                  <a:pt x="130" y="1101"/>
                </a:lnTo>
                <a:lnTo>
                  <a:pt x="130" y="1104"/>
                </a:lnTo>
                <a:cubicBezTo>
                  <a:pt x="130" y="1107"/>
                  <a:pt x="130" y="1109"/>
                  <a:pt x="130" y="1112"/>
                </a:cubicBezTo>
                <a:lnTo>
                  <a:pt x="129" y="1115"/>
                </a:lnTo>
                <a:cubicBezTo>
                  <a:pt x="129" y="1117"/>
                  <a:pt x="128" y="1120"/>
                  <a:pt x="128" y="1122"/>
                </a:cubicBezTo>
                <a:lnTo>
                  <a:pt x="127" y="1124"/>
                </a:lnTo>
                <a:cubicBezTo>
                  <a:pt x="120" y="1146"/>
                  <a:pt x="97" y="1160"/>
                  <a:pt x="74" y="1156"/>
                </a:cubicBezTo>
                <a:cubicBezTo>
                  <a:pt x="51" y="1152"/>
                  <a:pt x="33" y="1132"/>
                  <a:pt x="33" y="1108"/>
                </a:cubicBezTo>
                <a:lnTo>
                  <a:pt x="33" y="1106"/>
                </a:lnTo>
                <a:lnTo>
                  <a:pt x="33" y="1104"/>
                </a:lnTo>
                <a:lnTo>
                  <a:pt x="129" y="1104"/>
                </a:lnTo>
                <a:lnTo>
                  <a:pt x="129" y="1105"/>
                </a:lnTo>
                <a:cubicBezTo>
                  <a:pt x="129" y="1108"/>
                  <a:pt x="129" y="1111"/>
                  <a:pt x="129" y="1113"/>
                </a:cubicBezTo>
                <a:lnTo>
                  <a:pt x="129" y="1113"/>
                </a:lnTo>
                <a:lnTo>
                  <a:pt x="128" y="1118"/>
                </a:lnTo>
                <a:lnTo>
                  <a:pt x="128" y="1107"/>
                </a:lnTo>
                <a:lnTo>
                  <a:pt x="128" y="1110"/>
                </a:lnTo>
                <a:cubicBezTo>
                  <a:pt x="129" y="1112"/>
                  <a:pt x="129" y="1115"/>
                  <a:pt x="129" y="1117"/>
                </a:cubicBezTo>
                <a:lnTo>
                  <a:pt x="129" y="1118"/>
                </a:lnTo>
                <a:cubicBezTo>
                  <a:pt x="129" y="1143"/>
                  <a:pt x="110" y="1164"/>
                  <a:pt x="85" y="1166"/>
                </a:cubicBezTo>
                <a:cubicBezTo>
                  <a:pt x="60" y="1168"/>
                  <a:pt x="38" y="1150"/>
                  <a:pt x="34" y="1126"/>
                </a:cubicBezTo>
                <a:lnTo>
                  <a:pt x="33" y="1123"/>
                </a:lnTo>
                <a:cubicBezTo>
                  <a:pt x="33" y="1120"/>
                  <a:pt x="32" y="1118"/>
                  <a:pt x="32" y="1115"/>
                </a:cubicBezTo>
                <a:lnTo>
                  <a:pt x="33" y="1115"/>
                </a:lnTo>
                <a:lnTo>
                  <a:pt x="32" y="1111"/>
                </a:lnTo>
                <a:lnTo>
                  <a:pt x="34" y="1121"/>
                </a:lnTo>
                <a:lnTo>
                  <a:pt x="34" y="1119"/>
                </a:lnTo>
                <a:lnTo>
                  <a:pt x="127" y="1113"/>
                </a:lnTo>
                <a:lnTo>
                  <a:pt x="126" y="1116"/>
                </a:lnTo>
                <a:lnTo>
                  <a:pt x="127" y="1106"/>
                </a:lnTo>
                <a:lnTo>
                  <a:pt x="127" y="1112"/>
                </a:lnTo>
                <a:lnTo>
                  <a:pt x="127" y="1124"/>
                </a:lnTo>
                <a:lnTo>
                  <a:pt x="126" y="1123"/>
                </a:lnTo>
                <a:lnTo>
                  <a:pt x="126" y="1125"/>
                </a:lnTo>
                <a:lnTo>
                  <a:pt x="126" y="1127"/>
                </a:lnTo>
                <a:lnTo>
                  <a:pt x="30" y="1127"/>
                </a:lnTo>
                <a:lnTo>
                  <a:pt x="30" y="1125"/>
                </a:lnTo>
                <a:lnTo>
                  <a:pt x="31" y="1135"/>
                </a:lnTo>
                <a:lnTo>
                  <a:pt x="31" y="1132"/>
                </a:lnTo>
                <a:lnTo>
                  <a:pt x="124" y="1138"/>
                </a:lnTo>
                <a:lnTo>
                  <a:pt x="123" y="1140"/>
                </a:lnTo>
                <a:lnTo>
                  <a:pt x="125" y="1124"/>
                </a:lnTo>
                <a:lnTo>
                  <a:pt x="125" y="1127"/>
                </a:lnTo>
                <a:lnTo>
                  <a:pt x="125" y="1139"/>
                </a:lnTo>
                <a:lnTo>
                  <a:pt x="125" y="1143"/>
                </a:lnTo>
                <a:cubicBezTo>
                  <a:pt x="121" y="1168"/>
                  <a:pt x="99" y="1186"/>
                  <a:pt x="74" y="1185"/>
                </a:cubicBezTo>
                <a:cubicBezTo>
                  <a:pt x="49" y="1183"/>
                  <a:pt x="29" y="1162"/>
                  <a:pt x="29" y="1137"/>
                </a:cubicBezTo>
                <a:lnTo>
                  <a:pt x="29" y="1135"/>
                </a:lnTo>
                <a:lnTo>
                  <a:pt x="29" y="1137"/>
                </a:lnTo>
                <a:lnTo>
                  <a:pt x="29" y="1132"/>
                </a:lnTo>
                <a:lnTo>
                  <a:pt x="124" y="1127"/>
                </a:lnTo>
                <a:lnTo>
                  <a:pt x="124" y="1130"/>
                </a:lnTo>
                <a:lnTo>
                  <a:pt x="124" y="1132"/>
                </a:lnTo>
                <a:cubicBezTo>
                  <a:pt x="124" y="1157"/>
                  <a:pt x="106" y="1178"/>
                  <a:pt x="81" y="1180"/>
                </a:cubicBezTo>
                <a:cubicBezTo>
                  <a:pt x="57" y="1183"/>
                  <a:pt x="34" y="1166"/>
                  <a:pt x="29" y="1142"/>
                </a:cubicBezTo>
                <a:lnTo>
                  <a:pt x="29" y="1139"/>
                </a:lnTo>
                <a:lnTo>
                  <a:pt x="28" y="1137"/>
                </a:lnTo>
                <a:lnTo>
                  <a:pt x="122" y="1139"/>
                </a:lnTo>
                <a:lnTo>
                  <a:pt x="122" y="1141"/>
                </a:lnTo>
                <a:lnTo>
                  <a:pt x="122" y="1122"/>
                </a:lnTo>
                <a:lnTo>
                  <a:pt x="123" y="1125"/>
                </a:lnTo>
                <a:cubicBezTo>
                  <a:pt x="123" y="1127"/>
                  <a:pt x="123" y="1130"/>
                  <a:pt x="123" y="1132"/>
                </a:cubicBezTo>
                <a:lnTo>
                  <a:pt x="123" y="1137"/>
                </a:lnTo>
                <a:lnTo>
                  <a:pt x="123" y="1140"/>
                </a:lnTo>
                <a:lnTo>
                  <a:pt x="123" y="1142"/>
                </a:lnTo>
                <a:lnTo>
                  <a:pt x="27" y="1142"/>
                </a:lnTo>
                <a:lnTo>
                  <a:pt x="27" y="1140"/>
                </a:lnTo>
                <a:lnTo>
                  <a:pt x="27" y="1137"/>
                </a:lnTo>
                <a:lnTo>
                  <a:pt x="75" y="1185"/>
                </a:lnTo>
                <a:lnTo>
                  <a:pt x="75" y="1185"/>
                </a:lnTo>
                <a:lnTo>
                  <a:pt x="75" y="1089"/>
                </a:lnTo>
                <a:lnTo>
                  <a:pt x="76" y="1089"/>
                </a:lnTo>
                <a:lnTo>
                  <a:pt x="76" y="1185"/>
                </a:lnTo>
                <a:lnTo>
                  <a:pt x="75" y="1185"/>
                </a:lnTo>
                <a:lnTo>
                  <a:pt x="123" y="1132"/>
                </a:lnTo>
                <a:lnTo>
                  <a:pt x="124" y="1142"/>
                </a:lnTo>
                <a:lnTo>
                  <a:pt x="124" y="1146"/>
                </a:lnTo>
                <a:cubicBezTo>
                  <a:pt x="124" y="1173"/>
                  <a:pt x="102" y="1194"/>
                  <a:pt x="76" y="1194"/>
                </a:cubicBezTo>
                <a:lnTo>
                  <a:pt x="75" y="1194"/>
                </a:lnTo>
                <a:lnTo>
                  <a:pt x="75" y="1194"/>
                </a:lnTo>
                <a:lnTo>
                  <a:pt x="74" y="1194"/>
                </a:lnTo>
                <a:lnTo>
                  <a:pt x="73" y="1194"/>
                </a:lnTo>
                <a:lnTo>
                  <a:pt x="119" y="1131"/>
                </a:lnTo>
                <a:lnTo>
                  <a:pt x="120" y="1134"/>
                </a:lnTo>
                <a:lnTo>
                  <a:pt x="117" y="1128"/>
                </a:lnTo>
                <a:lnTo>
                  <a:pt x="118" y="1130"/>
                </a:lnTo>
                <a:lnTo>
                  <a:pt x="27" y="1151"/>
                </a:lnTo>
                <a:lnTo>
                  <a:pt x="27" y="1149"/>
                </a:lnTo>
                <a:lnTo>
                  <a:pt x="28" y="1158"/>
                </a:lnTo>
                <a:lnTo>
                  <a:pt x="28" y="1156"/>
                </a:lnTo>
                <a:lnTo>
                  <a:pt x="122" y="1158"/>
                </a:lnTo>
                <a:lnTo>
                  <a:pt x="122" y="1156"/>
                </a:lnTo>
                <a:lnTo>
                  <a:pt x="121" y="1159"/>
                </a:lnTo>
                <a:lnTo>
                  <a:pt x="121" y="1141"/>
                </a:lnTo>
                <a:lnTo>
                  <a:pt x="122" y="1146"/>
                </a:lnTo>
                <a:cubicBezTo>
                  <a:pt x="125" y="1160"/>
                  <a:pt x="122" y="1175"/>
                  <a:pt x="112" y="1186"/>
                </a:cubicBezTo>
                <a:cubicBezTo>
                  <a:pt x="103" y="1197"/>
                  <a:pt x="90" y="1204"/>
                  <a:pt x="75" y="1204"/>
                </a:cubicBezTo>
                <a:lnTo>
                  <a:pt x="74" y="1204"/>
                </a:lnTo>
                <a:lnTo>
                  <a:pt x="122" y="1152"/>
                </a:lnTo>
                <a:lnTo>
                  <a:pt x="122" y="1156"/>
                </a:lnTo>
                <a:lnTo>
                  <a:pt x="123" y="1160"/>
                </a:lnTo>
                <a:lnTo>
                  <a:pt x="27" y="1165"/>
                </a:lnTo>
                <a:lnTo>
                  <a:pt x="27" y="1163"/>
                </a:lnTo>
                <a:lnTo>
                  <a:pt x="27" y="1161"/>
                </a:lnTo>
                <a:lnTo>
                  <a:pt x="123" y="1161"/>
                </a:lnTo>
                <a:lnTo>
                  <a:pt x="123" y="1162"/>
                </a:lnTo>
                <a:lnTo>
                  <a:pt x="123" y="1161"/>
                </a:lnTo>
                <a:lnTo>
                  <a:pt x="123" y="1171"/>
                </a:lnTo>
                <a:lnTo>
                  <a:pt x="123" y="1175"/>
                </a:lnTo>
                <a:cubicBezTo>
                  <a:pt x="123" y="1197"/>
                  <a:pt x="108" y="1217"/>
                  <a:pt x="86" y="1222"/>
                </a:cubicBezTo>
                <a:cubicBezTo>
                  <a:pt x="65" y="1227"/>
                  <a:pt x="42" y="1216"/>
                  <a:pt x="33" y="1196"/>
                </a:cubicBezTo>
                <a:lnTo>
                  <a:pt x="30" y="1191"/>
                </a:lnTo>
                <a:lnTo>
                  <a:pt x="29" y="1188"/>
                </a:lnTo>
                <a:lnTo>
                  <a:pt x="120" y="1159"/>
                </a:lnTo>
                <a:lnTo>
                  <a:pt x="121" y="1163"/>
                </a:lnTo>
                <a:lnTo>
                  <a:pt x="122" y="1171"/>
                </a:lnTo>
                <a:lnTo>
                  <a:pt x="123" y="1181"/>
                </a:lnTo>
                <a:lnTo>
                  <a:pt x="123" y="1184"/>
                </a:lnTo>
                <a:lnTo>
                  <a:pt x="27" y="1184"/>
                </a:lnTo>
                <a:lnTo>
                  <a:pt x="27" y="1183"/>
                </a:lnTo>
                <a:lnTo>
                  <a:pt x="26" y="1172"/>
                </a:lnTo>
                <a:lnTo>
                  <a:pt x="26" y="1164"/>
                </a:lnTo>
                <a:lnTo>
                  <a:pt x="27" y="1171"/>
                </a:lnTo>
                <a:lnTo>
                  <a:pt x="26" y="1168"/>
                </a:lnTo>
                <a:lnTo>
                  <a:pt x="122" y="1161"/>
                </a:lnTo>
                <a:lnTo>
                  <a:pt x="122" y="1164"/>
                </a:lnTo>
                <a:lnTo>
                  <a:pt x="122" y="1171"/>
                </a:lnTo>
                <a:lnTo>
                  <a:pt x="122" y="1179"/>
                </a:lnTo>
                <a:lnTo>
                  <a:pt x="122" y="1184"/>
                </a:lnTo>
                <a:cubicBezTo>
                  <a:pt x="122" y="1197"/>
                  <a:pt x="117" y="1209"/>
                  <a:pt x="108" y="1218"/>
                </a:cubicBezTo>
                <a:lnTo>
                  <a:pt x="107" y="1219"/>
                </a:lnTo>
                <a:cubicBezTo>
                  <a:pt x="94" y="1233"/>
                  <a:pt x="73" y="1237"/>
                  <a:pt x="55" y="1229"/>
                </a:cubicBezTo>
                <a:cubicBezTo>
                  <a:pt x="37" y="1222"/>
                  <a:pt x="25" y="1204"/>
                  <a:pt x="25" y="1185"/>
                </a:cubicBezTo>
                <a:lnTo>
                  <a:pt x="25" y="1183"/>
                </a:lnTo>
                <a:lnTo>
                  <a:pt x="26" y="1191"/>
                </a:lnTo>
                <a:lnTo>
                  <a:pt x="26" y="1188"/>
                </a:lnTo>
                <a:lnTo>
                  <a:pt x="121" y="1180"/>
                </a:lnTo>
                <a:lnTo>
                  <a:pt x="121" y="1182"/>
                </a:lnTo>
                <a:lnTo>
                  <a:pt x="121" y="1185"/>
                </a:lnTo>
                <a:lnTo>
                  <a:pt x="121" y="1188"/>
                </a:lnTo>
                <a:lnTo>
                  <a:pt x="121" y="1189"/>
                </a:lnTo>
                <a:cubicBezTo>
                  <a:pt x="121" y="1214"/>
                  <a:pt x="102" y="1235"/>
                  <a:pt x="78" y="1237"/>
                </a:cubicBezTo>
                <a:cubicBezTo>
                  <a:pt x="53" y="1240"/>
                  <a:pt x="31" y="1223"/>
                  <a:pt x="26" y="1199"/>
                </a:cubicBezTo>
                <a:lnTo>
                  <a:pt x="25" y="1196"/>
                </a:lnTo>
                <a:cubicBezTo>
                  <a:pt x="25" y="1193"/>
                  <a:pt x="24" y="1190"/>
                  <a:pt x="24" y="1187"/>
                </a:cubicBezTo>
                <a:lnTo>
                  <a:pt x="25" y="1188"/>
                </a:lnTo>
                <a:lnTo>
                  <a:pt x="24" y="1178"/>
                </a:lnTo>
                <a:lnTo>
                  <a:pt x="24" y="1175"/>
                </a:lnTo>
                <a:cubicBezTo>
                  <a:pt x="24" y="1148"/>
                  <a:pt x="45" y="1127"/>
                  <a:pt x="72" y="1127"/>
                </a:cubicBezTo>
                <a:lnTo>
                  <a:pt x="73" y="1127"/>
                </a:lnTo>
                <a:cubicBezTo>
                  <a:pt x="87" y="1127"/>
                  <a:pt x="99" y="1133"/>
                  <a:pt x="109" y="1143"/>
                </a:cubicBezTo>
                <a:cubicBezTo>
                  <a:pt x="118" y="1153"/>
                  <a:pt x="122" y="1166"/>
                  <a:pt x="121" y="1180"/>
                </a:cubicBezTo>
                <a:lnTo>
                  <a:pt x="120" y="1185"/>
                </a:lnTo>
                <a:lnTo>
                  <a:pt x="120" y="1189"/>
                </a:lnTo>
                <a:lnTo>
                  <a:pt x="119" y="1189"/>
                </a:lnTo>
                <a:lnTo>
                  <a:pt x="119" y="1192"/>
                </a:lnTo>
                <a:cubicBezTo>
                  <a:pt x="119" y="1198"/>
                  <a:pt x="119" y="1203"/>
                  <a:pt x="117" y="1208"/>
                </a:cubicBezTo>
                <a:lnTo>
                  <a:pt x="117" y="1209"/>
                </a:lnTo>
                <a:cubicBezTo>
                  <a:pt x="109" y="1231"/>
                  <a:pt x="87" y="1245"/>
                  <a:pt x="63" y="1241"/>
                </a:cubicBezTo>
                <a:cubicBezTo>
                  <a:pt x="40" y="1238"/>
                  <a:pt x="23" y="1218"/>
                  <a:pt x="23" y="1194"/>
                </a:cubicBezTo>
                <a:lnTo>
                  <a:pt x="23" y="1191"/>
                </a:lnTo>
                <a:lnTo>
                  <a:pt x="25" y="1206"/>
                </a:lnTo>
                <a:lnTo>
                  <a:pt x="25" y="1205"/>
                </a:lnTo>
                <a:lnTo>
                  <a:pt x="118" y="1189"/>
                </a:lnTo>
                <a:lnTo>
                  <a:pt x="118" y="1192"/>
                </a:lnTo>
                <a:lnTo>
                  <a:pt x="118" y="1197"/>
                </a:lnTo>
                <a:lnTo>
                  <a:pt x="118" y="1201"/>
                </a:lnTo>
                <a:lnTo>
                  <a:pt x="118" y="1203"/>
                </a:lnTo>
                <a:lnTo>
                  <a:pt x="22" y="1203"/>
                </a:lnTo>
                <a:lnTo>
                  <a:pt x="22" y="1202"/>
                </a:lnTo>
                <a:lnTo>
                  <a:pt x="22" y="1200"/>
                </a:lnTo>
                <a:lnTo>
                  <a:pt x="22" y="1194"/>
                </a:lnTo>
                <a:lnTo>
                  <a:pt x="70" y="1242"/>
                </a:lnTo>
                <a:lnTo>
                  <a:pt x="69" y="1242"/>
                </a:lnTo>
                <a:lnTo>
                  <a:pt x="117" y="1191"/>
                </a:lnTo>
                <a:lnTo>
                  <a:pt x="117" y="1201"/>
                </a:lnTo>
                <a:lnTo>
                  <a:pt x="118" y="1207"/>
                </a:lnTo>
                <a:lnTo>
                  <a:pt x="118" y="1216"/>
                </a:lnTo>
                <a:lnTo>
                  <a:pt x="118" y="1218"/>
                </a:lnTo>
                <a:cubicBezTo>
                  <a:pt x="118" y="1242"/>
                  <a:pt x="100" y="1263"/>
                  <a:pt x="76" y="1266"/>
                </a:cubicBezTo>
                <a:cubicBezTo>
                  <a:pt x="52" y="1269"/>
                  <a:pt x="30" y="1253"/>
                  <a:pt x="24" y="1230"/>
                </a:cubicBezTo>
                <a:lnTo>
                  <a:pt x="23" y="1228"/>
                </a:lnTo>
                <a:cubicBezTo>
                  <a:pt x="23" y="1225"/>
                  <a:pt x="22" y="1223"/>
                  <a:pt x="22" y="1221"/>
                </a:cubicBezTo>
                <a:lnTo>
                  <a:pt x="22" y="1216"/>
                </a:lnTo>
                <a:lnTo>
                  <a:pt x="22" y="1215"/>
                </a:lnTo>
                <a:lnTo>
                  <a:pt x="21" y="1213"/>
                </a:lnTo>
                <a:lnTo>
                  <a:pt x="116" y="1203"/>
                </a:lnTo>
                <a:lnTo>
                  <a:pt x="116" y="1204"/>
                </a:lnTo>
                <a:lnTo>
                  <a:pt x="116" y="1197"/>
                </a:lnTo>
                <a:lnTo>
                  <a:pt x="116" y="1200"/>
                </a:lnTo>
                <a:cubicBezTo>
                  <a:pt x="117" y="1204"/>
                  <a:pt x="117" y="1208"/>
                  <a:pt x="117" y="1212"/>
                </a:cubicBezTo>
                <a:lnTo>
                  <a:pt x="116" y="1217"/>
                </a:lnTo>
                <a:cubicBezTo>
                  <a:pt x="115" y="1235"/>
                  <a:pt x="103" y="1251"/>
                  <a:pt x="86" y="1258"/>
                </a:cubicBezTo>
                <a:lnTo>
                  <a:pt x="84" y="1259"/>
                </a:lnTo>
                <a:cubicBezTo>
                  <a:pt x="73" y="1263"/>
                  <a:pt x="62" y="1263"/>
                  <a:pt x="51" y="1260"/>
                </a:cubicBezTo>
                <a:lnTo>
                  <a:pt x="48" y="1259"/>
                </a:lnTo>
                <a:cubicBezTo>
                  <a:pt x="31" y="1253"/>
                  <a:pt x="19" y="1239"/>
                  <a:pt x="16" y="1222"/>
                </a:cubicBezTo>
                <a:lnTo>
                  <a:pt x="15" y="1220"/>
                </a:lnTo>
                <a:lnTo>
                  <a:pt x="20" y="1232"/>
                </a:lnTo>
                <a:lnTo>
                  <a:pt x="19" y="1230"/>
                </a:lnTo>
                <a:lnTo>
                  <a:pt x="107" y="1224"/>
                </a:lnTo>
                <a:lnTo>
                  <a:pt x="107" y="1225"/>
                </a:lnTo>
                <a:lnTo>
                  <a:pt x="109" y="1210"/>
                </a:lnTo>
                <a:lnTo>
                  <a:pt x="109" y="1213"/>
                </a:lnTo>
                <a:lnTo>
                  <a:pt x="109" y="1221"/>
                </a:lnTo>
                <a:lnTo>
                  <a:pt x="108" y="1229"/>
                </a:lnTo>
                <a:lnTo>
                  <a:pt x="108" y="1236"/>
                </a:lnTo>
                <a:cubicBezTo>
                  <a:pt x="106" y="1261"/>
                  <a:pt x="85" y="1280"/>
                  <a:pt x="60" y="1280"/>
                </a:cubicBezTo>
                <a:lnTo>
                  <a:pt x="59" y="1280"/>
                </a:lnTo>
                <a:cubicBezTo>
                  <a:pt x="33" y="1280"/>
                  <a:pt x="11" y="1258"/>
                  <a:pt x="11" y="1232"/>
                </a:cubicBezTo>
                <a:lnTo>
                  <a:pt x="11" y="1230"/>
                </a:lnTo>
                <a:lnTo>
                  <a:pt x="11" y="1228"/>
                </a:lnTo>
                <a:lnTo>
                  <a:pt x="26" y="1262"/>
                </a:lnTo>
                <a:lnTo>
                  <a:pt x="25" y="1261"/>
                </a:lnTo>
                <a:lnTo>
                  <a:pt x="107" y="1232"/>
                </a:lnTo>
                <a:lnTo>
                  <a:pt x="106" y="1238"/>
                </a:lnTo>
                <a:lnTo>
                  <a:pt x="106" y="1242"/>
                </a:lnTo>
                <a:cubicBezTo>
                  <a:pt x="103" y="1262"/>
                  <a:pt x="89" y="1279"/>
                  <a:pt x="69" y="1284"/>
                </a:cubicBezTo>
                <a:cubicBezTo>
                  <a:pt x="50" y="1288"/>
                  <a:pt x="29" y="1280"/>
                  <a:pt x="18" y="1264"/>
                </a:cubicBezTo>
                <a:lnTo>
                  <a:pt x="17" y="1262"/>
                </a:lnTo>
                <a:cubicBezTo>
                  <a:pt x="14" y="1258"/>
                  <a:pt x="12" y="1253"/>
                  <a:pt x="11" y="1249"/>
                </a:cubicBezTo>
                <a:lnTo>
                  <a:pt x="10" y="1245"/>
                </a:lnTo>
                <a:cubicBezTo>
                  <a:pt x="6" y="1231"/>
                  <a:pt x="9" y="1215"/>
                  <a:pt x="18" y="1203"/>
                </a:cubicBezTo>
                <a:cubicBezTo>
                  <a:pt x="27" y="1191"/>
                  <a:pt x="41" y="1184"/>
                  <a:pt x="56" y="1184"/>
                </a:cubicBezTo>
                <a:lnTo>
                  <a:pt x="57" y="1184"/>
                </a:lnTo>
                <a:cubicBezTo>
                  <a:pt x="72" y="1184"/>
                  <a:pt x="85" y="1190"/>
                  <a:pt x="94" y="1201"/>
                </a:cubicBezTo>
                <a:cubicBezTo>
                  <a:pt x="103" y="1212"/>
                  <a:pt x="107" y="1227"/>
                  <a:pt x="105" y="1241"/>
                </a:cubicBezTo>
                <a:lnTo>
                  <a:pt x="104" y="1246"/>
                </a:lnTo>
                <a:cubicBezTo>
                  <a:pt x="103" y="1249"/>
                  <a:pt x="102" y="1252"/>
                  <a:pt x="101" y="1254"/>
                </a:cubicBezTo>
                <a:lnTo>
                  <a:pt x="100" y="1258"/>
                </a:lnTo>
                <a:cubicBezTo>
                  <a:pt x="93" y="1277"/>
                  <a:pt x="74" y="1290"/>
                  <a:pt x="54" y="1289"/>
                </a:cubicBezTo>
                <a:cubicBezTo>
                  <a:pt x="34" y="1289"/>
                  <a:pt x="16" y="1276"/>
                  <a:pt x="9" y="1257"/>
                </a:cubicBezTo>
                <a:lnTo>
                  <a:pt x="9" y="1255"/>
                </a:lnTo>
                <a:cubicBezTo>
                  <a:pt x="7" y="1250"/>
                  <a:pt x="6" y="1245"/>
                  <a:pt x="6" y="1240"/>
                </a:cubicBezTo>
                <a:lnTo>
                  <a:pt x="6" y="1237"/>
                </a:lnTo>
                <a:lnTo>
                  <a:pt x="54" y="1285"/>
                </a:lnTo>
                <a:lnTo>
                  <a:pt x="53" y="1285"/>
                </a:lnTo>
                <a:cubicBezTo>
                  <a:pt x="27" y="1285"/>
                  <a:pt x="5" y="1263"/>
                  <a:pt x="5" y="1237"/>
                </a:cubicBezTo>
                <a:lnTo>
                  <a:pt x="5" y="1234"/>
                </a:lnTo>
                <a:lnTo>
                  <a:pt x="7" y="1246"/>
                </a:lnTo>
                <a:lnTo>
                  <a:pt x="6" y="1244"/>
                </a:lnTo>
                <a:lnTo>
                  <a:pt x="100" y="1220"/>
                </a:lnTo>
                <a:lnTo>
                  <a:pt x="101" y="1226"/>
                </a:lnTo>
                <a:lnTo>
                  <a:pt x="101" y="1229"/>
                </a:lnTo>
                <a:cubicBezTo>
                  <a:pt x="103" y="1237"/>
                  <a:pt x="102" y="1245"/>
                  <a:pt x="100" y="1252"/>
                </a:cubicBezTo>
                <a:lnTo>
                  <a:pt x="98" y="1257"/>
                </a:lnTo>
                <a:lnTo>
                  <a:pt x="52" y="1193"/>
                </a:lnTo>
                <a:lnTo>
                  <a:pt x="53" y="1193"/>
                </a:lnTo>
                <a:cubicBezTo>
                  <a:pt x="79" y="1193"/>
                  <a:pt x="101" y="1215"/>
                  <a:pt x="101" y="1241"/>
                </a:cubicBezTo>
                <a:lnTo>
                  <a:pt x="101" y="1252"/>
                </a:lnTo>
                <a:lnTo>
                  <a:pt x="100" y="1256"/>
                </a:lnTo>
                <a:cubicBezTo>
                  <a:pt x="97" y="1281"/>
                  <a:pt x="77" y="1299"/>
                  <a:pt x="52" y="1299"/>
                </a:cubicBezTo>
                <a:lnTo>
                  <a:pt x="52" y="1299"/>
                </a:lnTo>
                <a:cubicBezTo>
                  <a:pt x="25" y="1299"/>
                  <a:pt x="4" y="1277"/>
                  <a:pt x="4" y="1251"/>
                </a:cubicBezTo>
                <a:lnTo>
                  <a:pt x="4" y="1248"/>
                </a:lnTo>
                <a:lnTo>
                  <a:pt x="4" y="1246"/>
                </a:lnTo>
                <a:cubicBezTo>
                  <a:pt x="4" y="1221"/>
                  <a:pt x="24" y="1200"/>
                  <a:pt x="49" y="1199"/>
                </a:cubicBezTo>
                <a:cubicBezTo>
                  <a:pt x="75" y="1197"/>
                  <a:pt x="97" y="1216"/>
                  <a:pt x="100" y="1241"/>
                </a:cubicBezTo>
                <a:lnTo>
                  <a:pt x="100" y="1251"/>
                </a:lnTo>
                <a:lnTo>
                  <a:pt x="100" y="1256"/>
                </a:lnTo>
                <a:cubicBezTo>
                  <a:pt x="100" y="1282"/>
                  <a:pt x="79" y="1304"/>
                  <a:pt x="52" y="1304"/>
                </a:cubicBezTo>
                <a:lnTo>
                  <a:pt x="51" y="1304"/>
                </a:lnTo>
                <a:cubicBezTo>
                  <a:pt x="32" y="1304"/>
                  <a:pt x="15" y="1292"/>
                  <a:pt x="7" y="1274"/>
                </a:cubicBezTo>
                <a:cubicBezTo>
                  <a:pt x="0" y="1256"/>
                  <a:pt x="4" y="1236"/>
                  <a:pt x="18" y="1222"/>
                </a:cubicBezTo>
                <a:lnTo>
                  <a:pt x="21" y="1219"/>
                </a:lnTo>
                <a:cubicBezTo>
                  <a:pt x="23" y="1217"/>
                  <a:pt x="25" y="1215"/>
                  <a:pt x="28" y="1213"/>
                </a:cubicBezTo>
                <a:lnTo>
                  <a:pt x="31" y="1211"/>
                </a:lnTo>
                <a:cubicBezTo>
                  <a:pt x="46" y="1201"/>
                  <a:pt x="65" y="1200"/>
                  <a:pt x="80" y="1209"/>
                </a:cubicBezTo>
                <a:cubicBezTo>
                  <a:pt x="96" y="1217"/>
                  <a:pt x="105" y="1233"/>
                  <a:pt x="105" y="1251"/>
                </a:cubicBezTo>
                <a:lnTo>
                  <a:pt x="105" y="1260"/>
                </a:lnTo>
                <a:lnTo>
                  <a:pt x="105" y="1265"/>
                </a:lnTo>
                <a:cubicBezTo>
                  <a:pt x="103" y="1290"/>
                  <a:pt x="82" y="1309"/>
                  <a:pt x="57" y="1309"/>
                </a:cubicBezTo>
                <a:lnTo>
                  <a:pt x="56" y="1309"/>
                </a:lnTo>
                <a:cubicBezTo>
                  <a:pt x="30" y="1309"/>
                  <a:pt x="8" y="1287"/>
                  <a:pt x="8" y="1261"/>
                </a:cubicBezTo>
                <a:lnTo>
                  <a:pt x="8" y="1258"/>
                </a:lnTo>
                <a:lnTo>
                  <a:pt x="8" y="1256"/>
                </a:lnTo>
                <a:lnTo>
                  <a:pt x="104" y="1256"/>
                </a:lnTo>
                <a:lnTo>
                  <a:pt x="104" y="1258"/>
                </a:lnTo>
                <a:lnTo>
                  <a:pt x="104" y="1261"/>
                </a:lnTo>
                <a:lnTo>
                  <a:pt x="8" y="1261"/>
                </a:lnTo>
                <a:lnTo>
                  <a:pt x="8" y="1258"/>
                </a:lnTo>
                <a:lnTo>
                  <a:pt x="8" y="1255"/>
                </a:lnTo>
                <a:lnTo>
                  <a:pt x="9" y="1262"/>
                </a:lnTo>
                <a:lnTo>
                  <a:pt x="8" y="1258"/>
                </a:lnTo>
                <a:cubicBezTo>
                  <a:pt x="8" y="1256"/>
                  <a:pt x="8" y="1254"/>
                  <a:pt x="8" y="1251"/>
                </a:cubicBezTo>
                <a:lnTo>
                  <a:pt x="8" y="1251"/>
                </a:lnTo>
                <a:lnTo>
                  <a:pt x="104" y="1251"/>
                </a:lnTo>
                <a:lnTo>
                  <a:pt x="104" y="1255"/>
                </a:lnTo>
                <a:lnTo>
                  <a:pt x="104" y="1266"/>
                </a:lnTo>
                <a:lnTo>
                  <a:pt x="103" y="1270"/>
                </a:lnTo>
                <a:lnTo>
                  <a:pt x="103" y="1275"/>
                </a:lnTo>
                <a:lnTo>
                  <a:pt x="103" y="1275"/>
                </a:lnTo>
                <a:lnTo>
                  <a:pt x="10" y="1260"/>
                </a:lnTo>
                <a:lnTo>
                  <a:pt x="10" y="1259"/>
                </a:lnTo>
                <a:lnTo>
                  <a:pt x="8" y="1274"/>
                </a:lnTo>
                <a:lnTo>
                  <a:pt x="8" y="1270"/>
                </a:lnTo>
                <a:cubicBezTo>
                  <a:pt x="8" y="1244"/>
                  <a:pt x="29" y="1222"/>
                  <a:pt x="56" y="1222"/>
                </a:cubicBezTo>
                <a:cubicBezTo>
                  <a:pt x="82" y="1222"/>
                  <a:pt x="104" y="1244"/>
                  <a:pt x="104" y="1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6"/>
          <p:cNvSpPr>
            <a:spLocks/>
          </p:cNvSpPr>
          <p:nvPr/>
        </p:nvSpPr>
        <p:spPr bwMode="auto">
          <a:xfrm>
            <a:off x="6834188" y="3059113"/>
            <a:ext cx="93662" cy="355600"/>
          </a:xfrm>
          <a:custGeom>
            <a:avLst/>
            <a:gdLst>
              <a:gd name="T0" fmla="*/ 5 w 325"/>
              <a:gd name="T1" fmla="*/ 1163 h 1237"/>
              <a:gd name="T2" fmla="*/ 15 w 325"/>
              <a:gd name="T3" fmla="*/ 1127 h 1237"/>
              <a:gd name="T4" fmla="*/ 70 w 325"/>
              <a:gd name="T5" fmla="*/ 1041 h 1237"/>
              <a:gd name="T6" fmla="*/ 82 w 325"/>
              <a:gd name="T7" fmla="*/ 1104 h 1237"/>
              <a:gd name="T8" fmla="*/ 129 w 325"/>
              <a:gd name="T9" fmla="*/ 1030 h 1237"/>
              <a:gd name="T10" fmla="*/ 39 w 325"/>
              <a:gd name="T11" fmla="*/ 1008 h 1237"/>
              <a:gd name="T12" fmla="*/ 143 w 325"/>
              <a:gd name="T13" fmla="*/ 956 h 1237"/>
              <a:gd name="T14" fmla="*/ 148 w 325"/>
              <a:gd name="T15" fmla="*/ 917 h 1237"/>
              <a:gd name="T16" fmla="*/ 56 w 325"/>
              <a:gd name="T17" fmla="*/ 901 h 1237"/>
              <a:gd name="T18" fmla="*/ 160 w 325"/>
              <a:gd name="T19" fmla="*/ 858 h 1237"/>
              <a:gd name="T20" fmla="*/ 74 w 325"/>
              <a:gd name="T21" fmla="*/ 813 h 1237"/>
              <a:gd name="T22" fmla="*/ 162 w 325"/>
              <a:gd name="T23" fmla="*/ 758 h 1237"/>
              <a:gd name="T24" fmla="*/ 179 w 325"/>
              <a:gd name="T25" fmla="*/ 780 h 1237"/>
              <a:gd name="T26" fmla="*/ 142 w 325"/>
              <a:gd name="T27" fmla="*/ 666 h 1237"/>
              <a:gd name="T28" fmla="*/ 194 w 325"/>
              <a:gd name="T29" fmla="*/ 700 h 1237"/>
              <a:gd name="T30" fmla="*/ 200 w 325"/>
              <a:gd name="T31" fmla="*/ 651 h 1237"/>
              <a:gd name="T32" fmla="*/ 113 w 325"/>
              <a:gd name="T33" fmla="*/ 609 h 1237"/>
              <a:gd name="T34" fmla="*/ 120 w 325"/>
              <a:gd name="T35" fmla="*/ 576 h 1237"/>
              <a:gd name="T36" fmla="*/ 227 w 325"/>
              <a:gd name="T37" fmla="*/ 528 h 1237"/>
              <a:gd name="T38" fmla="*/ 185 w 325"/>
              <a:gd name="T39" fmla="*/ 447 h 1237"/>
              <a:gd name="T40" fmla="*/ 239 w 325"/>
              <a:gd name="T41" fmla="*/ 451 h 1237"/>
              <a:gd name="T42" fmla="*/ 197 w 325"/>
              <a:gd name="T43" fmla="*/ 361 h 1237"/>
              <a:gd name="T44" fmla="*/ 253 w 325"/>
              <a:gd name="T45" fmla="*/ 379 h 1237"/>
              <a:gd name="T46" fmla="*/ 260 w 325"/>
              <a:gd name="T47" fmla="*/ 367 h 1237"/>
              <a:gd name="T48" fmla="*/ 268 w 325"/>
              <a:gd name="T49" fmla="*/ 311 h 1237"/>
              <a:gd name="T50" fmla="*/ 278 w 325"/>
              <a:gd name="T51" fmla="*/ 281 h 1237"/>
              <a:gd name="T52" fmla="*/ 187 w 325"/>
              <a:gd name="T53" fmla="*/ 263 h 1237"/>
              <a:gd name="T54" fmla="*/ 285 w 325"/>
              <a:gd name="T55" fmla="*/ 215 h 1237"/>
              <a:gd name="T56" fmla="*/ 253 w 325"/>
              <a:gd name="T57" fmla="*/ 133 h 1237"/>
              <a:gd name="T58" fmla="*/ 207 w 325"/>
              <a:gd name="T59" fmla="*/ 142 h 1237"/>
              <a:gd name="T60" fmla="*/ 221 w 325"/>
              <a:gd name="T61" fmla="*/ 95 h 1237"/>
              <a:gd name="T62" fmla="*/ 224 w 325"/>
              <a:gd name="T63" fmla="*/ 62 h 1237"/>
              <a:gd name="T64" fmla="*/ 319 w 325"/>
              <a:gd name="T65" fmla="*/ 73 h 1237"/>
              <a:gd name="T66" fmla="*/ 214 w 325"/>
              <a:gd name="T67" fmla="*/ 123 h 1237"/>
              <a:gd name="T68" fmla="*/ 205 w 325"/>
              <a:gd name="T69" fmla="*/ 161 h 1237"/>
              <a:gd name="T70" fmla="*/ 200 w 325"/>
              <a:gd name="T71" fmla="*/ 194 h 1237"/>
              <a:gd name="T72" fmla="*/ 186 w 325"/>
              <a:gd name="T73" fmla="*/ 229 h 1237"/>
              <a:gd name="T74" fmla="*/ 281 w 325"/>
              <a:gd name="T75" fmla="*/ 276 h 1237"/>
              <a:gd name="T76" fmla="*/ 177 w 325"/>
              <a:gd name="T77" fmla="*/ 314 h 1237"/>
              <a:gd name="T78" fmla="*/ 263 w 325"/>
              <a:gd name="T79" fmla="*/ 352 h 1237"/>
              <a:gd name="T80" fmla="*/ 162 w 325"/>
              <a:gd name="T81" fmla="*/ 385 h 1237"/>
              <a:gd name="T82" fmla="*/ 195 w 325"/>
              <a:gd name="T83" fmla="*/ 466 h 1237"/>
              <a:gd name="T84" fmla="*/ 240 w 325"/>
              <a:gd name="T85" fmla="*/ 447 h 1237"/>
              <a:gd name="T86" fmla="*/ 232 w 325"/>
              <a:gd name="T87" fmla="*/ 477 h 1237"/>
              <a:gd name="T88" fmla="*/ 135 w 325"/>
              <a:gd name="T89" fmla="*/ 516 h 1237"/>
              <a:gd name="T90" fmla="*/ 216 w 325"/>
              <a:gd name="T91" fmla="*/ 580 h 1237"/>
              <a:gd name="T92" fmla="*/ 118 w 325"/>
              <a:gd name="T93" fmla="*/ 595 h 1237"/>
              <a:gd name="T94" fmla="*/ 200 w 325"/>
              <a:gd name="T95" fmla="*/ 642 h 1237"/>
              <a:gd name="T96" fmla="*/ 146 w 325"/>
              <a:gd name="T97" fmla="*/ 637 h 1237"/>
              <a:gd name="T98" fmla="*/ 190 w 325"/>
              <a:gd name="T99" fmla="*/ 723 h 1237"/>
              <a:gd name="T100" fmla="*/ 83 w 325"/>
              <a:gd name="T101" fmla="*/ 776 h 1237"/>
              <a:gd name="T102" fmla="*/ 172 w 325"/>
              <a:gd name="T103" fmla="*/ 794 h 1237"/>
              <a:gd name="T104" fmla="*/ 170 w 325"/>
              <a:gd name="T105" fmla="*/ 817 h 1237"/>
              <a:gd name="T106" fmla="*/ 157 w 325"/>
              <a:gd name="T107" fmla="*/ 875 h 1237"/>
              <a:gd name="T108" fmla="*/ 55 w 325"/>
              <a:gd name="T109" fmla="*/ 913 h 1237"/>
              <a:gd name="T110" fmla="*/ 53 w 325"/>
              <a:gd name="T111" fmla="*/ 923 h 1237"/>
              <a:gd name="T112" fmla="*/ 44 w 325"/>
              <a:gd name="T113" fmla="*/ 980 h 1237"/>
              <a:gd name="T114" fmla="*/ 40 w 325"/>
              <a:gd name="T115" fmla="*/ 1011 h 1237"/>
              <a:gd name="T116" fmla="*/ 130 w 325"/>
              <a:gd name="T117" fmla="*/ 1042 h 1237"/>
              <a:gd name="T118" fmla="*/ 124 w 325"/>
              <a:gd name="T119" fmla="*/ 1073 h 1237"/>
              <a:gd name="T120" fmla="*/ 20 w 325"/>
              <a:gd name="T121" fmla="*/ 1113 h 1237"/>
              <a:gd name="T122" fmla="*/ 6 w 325"/>
              <a:gd name="T123" fmla="*/ 1146 h 1237"/>
              <a:gd name="T124" fmla="*/ 52 w 325"/>
              <a:gd name="T125" fmla="*/ 1232 h 1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5" h="1237">
                <a:moveTo>
                  <a:pt x="98" y="1184"/>
                </a:moveTo>
                <a:lnTo>
                  <a:pt x="98" y="1186"/>
                </a:lnTo>
                <a:lnTo>
                  <a:pt x="98" y="1179"/>
                </a:lnTo>
                <a:lnTo>
                  <a:pt x="98" y="1182"/>
                </a:lnTo>
                <a:lnTo>
                  <a:pt x="51" y="1141"/>
                </a:lnTo>
                <a:lnTo>
                  <a:pt x="52" y="1141"/>
                </a:lnTo>
                <a:cubicBezTo>
                  <a:pt x="79" y="1141"/>
                  <a:pt x="100" y="1163"/>
                  <a:pt x="100" y="1189"/>
                </a:cubicBezTo>
                <a:cubicBezTo>
                  <a:pt x="100" y="1216"/>
                  <a:pt x="79" y="1237"/>
                  <a:pt x="52" y="1237"/>
                </a:cubicBezTo>
                <a:lnTo>
                  <a:pt x="52" y="1237"/>
                </a:lnTo>
                <a:cubicBezTo>
                  <a:pt x="38" y="1237"/>
                  <a:pt x="24" y="1231"/>
                  <a:pt x="15" y="1220"/>
                </a:cubicBezTo>
                <a:cubicBezTo>
                  <a:pt x="6" y="1209"/>
                  <a:pt x="2" y="1194"/>
                  <a:pt x="5" y="1180"/>
                </a:cubicBezTo>
                <a:lnTo>
                  <a:pt x="6" y="1175"/>
                </a:lnTo>
                <a:lnTo>
                  <a:pt x="5" y="1184"/>
                </a:lnTo>
                <a:lnTo>
                  <a:pt x="5" y="1181"/>
                </a:lnTo>
                <a:lnTo>
                  <a:pt x="5" y="1180"/>
                </a:lnTo>
                <a:lnTo>
                  <a:pt x="96" y="1201"/>
                </a:lnTo>
                <a:lnTo>
                  <a:pt x="95" y="1203"/>
                </a:lnTo>
                <a:lnTo>
                  <a:pt x="100" y="1182"/>
                </a:lnTo>
                <a:lnTo>
                  <a:pt x="100" y="1184"/>
                </a:lnTo>
                <a:lnTo>
                  <a:pt x="52" y="1136"/>
                </a:lnTo>
                <a:lnTo>
                  <a:pt x="53" y="1136"/>
                </a:lnTo>
                <a:lnTo>
                  <a:pt x="5" y="1184"/>
                </a:lnTo>
                <a:lnTo>
                  <a:pt x="5" y="1181"/>
                </a:lnTo>
                <a:lnTo>
                  <a:pt x="5" y="1176"/>
                </a:lnTo>
                <a:lnTo>
                  <a:pt x="5" y="1178"/>
                </a:lnTo>
                <a:lnTo>
                  <a:pt x="4" y="1170"/>
                </a:lnTo>
                <a:cubicBezTo>
                  <a:pt x="4" y="1144"/>
                  <a:pt x="26" y="1122"/>
                  <a:pt x="52" y="1122"/>
                </a:cubicBezTo>
                <a:cubicBezTo>
                  <a:pt x="79" y="1122"/>
                  <a:pt x="100" y="1144"/>
                  <a:pt x="100" y="1170"/>
                </a:cubicBezTo>
                <a:lnTo>
                  <a:pt x="100" y="1172"/>
                </a:lnTo>
                <a:lnTo>
                  <a:pt x="100" y="1177"/>
                </a:lnTo>
                <a:lnTo>
                  <a:pt x="100" y="1182"/>
                </a:lnTo>
                <a:lnTo>
                  <a:pt x="99" y="1171"/>
                </a:lnTo>
                <a:lnTo>
                  <a:pt x="100" y="1173"/>
                </a:lnTo>
                <a:lnTo>
                  <a:pt x="5" y="1184"/>
                </a:lnTo>
                <a:lnTo>
                  <a:pt x="5" y="1182"/>
                </a:lnTo>
                <a:lnTo>
                  <a:pt x="6" y="1173"/>
                </a:lnTo>
                <a:lnTo>
                  <a:pt x="6" y="1168"/>
                </a:lnTo>
                <a:lnTo>
                  <a:pt x="7" y="1163"/>
                </a:lnTo>
                <a:cubicBezTo>
                  <a:pt x="11" y="1139"/>
                  <a:pt x="31" y="1122"/>
                  <a:pt x="54" y="1122"/>
                </a:cubicBezTo>
                <a:lnTo>
                  <a:pt x="55" y="1122"/>
                </a:lnTo>
                <a:cubicBezTo>
                  <a:pt x="76" y="1122"/>
                  <a:pt x="94" y="1136"/>
                  <a:pt x="101" y="1155"/>
                </a:cubicBezTo>
                <a:lnTo>
                  <a:pt x="101" y="1157"/>
                </a:lnTo>
                <a:cubicBezTo>
                  <a:pt x="103" y="1162"/>
                  <a:pt x="103" y="1167"/>
                  <a:pt x="103" y="1172"/>
                </a:cubicBezTo>
                <a:lnTo>
                  <a:pt x="103" y="1175"/>
                </a:lnTo>
                <a:cubicBezTo>
                  <a:pt x="103" y="1194"/>
                  <a:pt x="93" y="1211"/>
                  <a:pt x="76" y="1218"/>
                </a:cubicBezTo>
                <a:cubicBezTo>
                  <a:pt x="59" y="1226"/>
                  <a:pt x="39" y="1224"/>
                  <a:pt x="25" y="1212"/>
                </a:cubicBezTo>
                <a:lnTo>
                  <a:pt x="22" y="1209"/>
                </a:lnTo>
                <a:lnTo>
                  <a:pt x="23" y="1210"/>
                </a:lnTo>
                <a:lnTo>
                  <a:pt x="97" y="1165"/>
                </a:lnTo>
                <a:lnTo>
                  <a:pt x="98" y="1170"/>
                </a:lnTo>
                <a:lnTo>
                  <a:pt x="96" y="1161"/>
                </a:lnTo>
                <a:lnTo>
                  <a:pt x="97" y="1166"/>
                </a:lnTo>
                <a:lnTo>
                  <a:pt x="3" y="1180"/>
                </a:lnTo>
                <a:lnTo>
                  <a:pt x="3" y="1178"/>
                </a:lnTo>
                <a:lnTo>
                  <a:pt x="3" y="1175"/>
                </a:lnTo>
                <a:lnTo>
                  <a:pt x="3" y="1170"/>
                </a:lnTo>
                <a:lnTo>
                  <a:pt x="3" y="1166"/>
                </a:lnTo>
                <a:lnTo>
                  <a:pt x="3" y="1159"/>
                </a:lnTo>
                <a:lnTo>
                  <a:pt x="3" y="1158"/>
                </a:lnTo>
                <a:lnTo>
                  <a:pt x="3" y="1151"/>
                </a:lnTo>
                <a:cubicBezTo>
                  <a:pt x="3" y="1128"/>
                  <a:pt x="20" y="1108"/>
                  <a:pt x="43" y="1104"/>
                </a:cubicBezTo>
                <a:cubicBezTo>
                  <a:pt x="67" y="1100"/>
                  <a:pt x="89" y="1114"/>
                  <a:pt x="97" y="1136"/>
                </a:cubicBezTo>
                <a:lnTo>
                  <a:pt x="97" y="1138"/>
                </a:lnTo>
                <a:cubicBezTo>
                  <a:pt x="98" y="1141"/>
                  <a:pt x="99" y="1144"/>
                  <a:pt x="99" y="1147"/>
                </a:cubicBezTo>
                <a:lnTo>
                  <a:pt x="100" y="1151"/>
                </a:lnTo>
                <a:lnTo>
                  <a:pt x="100" y="1157"/>
                </a:lnTo>
                <a:lnTo>
                  <a:pt x="100" y="1159"/>
                </a:lnTo>
                <a:lnTo>
                  <a:pt x="53" y="1117"/>
                </a:lnTo>
                <a:lnTo>
                  <a:pt x="53" y="1117"/>
                </a:lnTo>
                <a:lnTo>
                  <a:pt x="5" y="1165"/>
                </a:lnTo>
                <a:lnTo>
                  <a:pt x="5" y="1163"/>
                </a:lnTo>
                <a:lnTo>
                  <a:pt x="5" y="1161"/>
                </a:lnTo>
                <a:cubicBezTo>
                  <a:pt x="5" y="1134"/>
                  <a:pt x="27" y="1113"/>
                  <a:pt x="53" y="1113"/>
                </a:cubicBezTo>
                <a:lnTo>
                  <a:pt x="55" y="1113"/>
                </a:lnTo>
                <a:cubicBezTo>
                  <a:pt x="82" y="1113"/>
                  <a:pt x="103" y="1134"/>
                  <a:pt x="103" y="1161"/>
                </a:cubicBezTo>
                <a:lnTo>
                  <a:pt x="103" y="1163"/>
                </a:lnTo>
                <a:lnTo>
                  <a:pt x="103" y="1165"/>
                </a:lnTo>
                <a:cubicBezTo>
                  <a:pt x="103" y="1189"/>
                  <a:pt x="86" y="1209"/>
                  <a:pt x="63" y="1213"/>
                </a:cubicBezTo>
                <a:cubicBezTo>
                  <a:pt x="40" y="1217"/>
                  <a:pt x="17" y="1203"/>
                  <a:pt x="10" y="1181"/>
                </a:cubicBezTo>
                <a:lnTo>
                  <a:pt x="9" y="1179"/>
                </a:lnTo>
                <a:cubicBezTo>
                  <a:pt x="8" y="1174"/>
                  <a:pt x="7" y="1169"/>
                  <a:pt x="7" y="1164"/>
                </a:cubicBezTo>
                <a:lnTo>
                  <a:pt x="7" y="1161"/>
                </a:lnTo>
                <a:lnTo>
                  <a:pt x="7" y="1156"/>
                </a:lnTo>
                <a:lnTo>
                  <a:pt x="7" y="1157"/>
                </a:lnTo>
                <a:cubicBezTo>
                  <a:pt x="6" y="1154"/>
                  <a:pt x="6" y="1150"/>
                  <a:pt x="7" y="1147"/>
                </a:cubicBezTo>
                <a:lnTo>
                  <a:pt x="7" y="1142"/>
                </a:lnTo>
                <a:lnTo>
                  <a:pt x="7" y="1142"/>
                </a:lnTo>
                <a:cubicBezTo>
                  <a:pt x="7" y="1115"/>
                  <a:pt x="28" y="1094"/>
                  <a:pt x="55" y="1094"/>
                </a:cubicBezTo>
                <a:cubicBezTo>
                  <a:pt x="81" y="1094"/>
                  <a:pt x="103" y="1115"/>
                  <a:pt x="103" y="1142"/>
                </a:cubicBezTo>
                <a:lnTo>
                  <a:pt x="103" y="1143"/>
                </a:lnTo>
                <a:cubicBezTo>
                  <a:pt x="103" y="1146"/>
                  <a:pt x="103" y="1149"/>
                  <a:pt x="102" y="1151"/>
                </a:cubicBezTo>
                <a:lnTo>
                  <a:pt x="102" y="1154"/>
                </a:lnTo>
                <a:lnTo>
                  <a:pt x="102" y="1146"/>
                </a:lnTo>
                <a:lnTo>
                  <a:pt x="102" y="1151"/>
                </a:lnTo>
                <a:lnTo>
                  <a:pt x="28" y="1112"/>
                </a:lnTo>
                <a:lnTo>
                  <a:pt x="31" y="1110"/>
                </a:lnTo>
                <a:lnTo>
                  <a:pt x="24" y="1116"/>
                </a:lnTo>
                <a:lnTo>
                  <a:pt x="27" y="1113"/>
                </a:lnTo>
                <a:lnTo>
                  <a:pt x="60" y="1194"/>
                </a:lnTo>
                <a:lnTo>
                  <a:pt x="60" y="1194"/>
                </a:lnTo>
                <a:cubicBezTo>
                  <a:pt x="33" y="1194"/>
                  <a:pt x="12" y="1173"/>
                  <a:pt x="12" y="1146"/>
                </a:cubicBezTo>
                <a:lnTo>
                  <a:pt x="12" y="1143"/>
                </a:lnTo>
                <a:lnTo>
                  <a:pt x="13" y="1134"/>
                </a:lnTo>
                <a:lnTo>
                  <a:pt x="12" y="1134"/>
                </a:lnTo>
                <a:lnTo>
                  <a:pt x="12" y="1132"/>
                </a:lnTo>
                <a:cubicBezTo>
                  <a:pt x="12" y="1105"/>
                  <a:pt x="34" y="1084"/>
                  <a:pt x="60" y="1084"/>
                </a:cubicBezTo>
                <a:cubicBezTo>
                  <a:pt x="87" y="1084"/>
                  <a:pt x="108" y="1105"/>
                  <a:pt x="108" y="1132"/>
                </a:cubicBezTo>
                <a:lnTo>
                  <a:pt x="108" y="1133"/>
                </a:lnTo>
                <a:lnTo>
                  <a:pt x="108" y="1136"/>
                </a:lnTo>
                <a:lnTo>
                  <a:pt x="108" y="1140"/>
                </a:lnTo>
                <a:lnTo>
                  <a:pt x="108" y="1142"/>
                </a:lnTo>
                <a:cubicBezTo>
                  <a:pt x="108" y="1168"/>
                  <a:pt x="87" y="1190"/>
                  <a:pt x="60" y="1190"/>
                </a:cubicBezTo>
                <a:cubicBezTo>
                  <a:pt x="34" y="1190"/>
                  <a:pt x="12" y="1168"/>
                  <a:pt x="12" y="1142"/>
                </a:cubicBezTo>
                <a:lnTo>
                  <a:pt x="12" y="1139"/>
                </a:lnTo>
                <a:lnTo>
                  <a:pt x="12" y="1137"/>
                </a:lnTo>
                <a:cubicBezTo>
                  <a:pt x="12" y="1111"/>
                  <a:pt x="33" y="1090"/>
                  <a:pt x="58" y="1089"/>
                </a:cubicBezTo>
                <a:cubicBezTo>
                  <a:pt x="84" y="1088"/>
                  <a:pt x="106" y="1107"/>
                  <a:pt x="108" y="1132"/>
                </a:cubicBezTo>
                <a:lnTo>
                  <a:pt x="109" y="1137"/>
                </a:lnTo>
                <a:cubicBezTo>
                  <a:pt x="109" y="1141"/>
                  <a:pt x="109" y="1144"/>
                  <a:pt x="109" y="1147"/>
                </a:cubicBezTo>
                <a:lnTo>
                  <a:pt x="108" y="1152"/>
                </a:lnTo>
                <a:cubicBezTo>
                  <a:pt x="107" y="1167"/>
                  <a:pt x="98" y="1180"/>
                  <a:pt x="85" y="1188"/>
                </a:cubicBezTo>
                <a:cubicBezTo>
                  <a:pt x="72" y="1195"/>
                  <a:pt x="57" y="1197"/>
                  <a:pt x="43" y="1191"/>
                </a:cubicBezTo>
                <a:lnTo>
                  <a:pt x="40" y="1190"/>
                </a:lnTo>
                <a:cubicBezTo>
                  <a:pt x="32" y="1187"/>
                  <a:pt x="24" y="1181"/>
                  <a:pt x="19" y="1173"/>
                </a:cubicBezTo>
                <a:lnTo>
                  <a:pt x="16" y="1170"/>
                </a:lnTo>
                <a:cubicBezTo>
                  <a:pt x="12" y="1164"/>
                  <a:pt x="9" y="1157"/>
                  <a:pt x="8" y="1149"/>
                </a:cubicBezTo>
                <a:lnTo>
                  <a:pt x="6" y="1139"/>
                </a:lnTo>
                <a:cubicBezTo>
                  <a:pt x="6" y="1135"/>
                  <a:pt x="6" y="1132"/>
                  <a:pt x="6" y="1128"/>
                </a:cubicBezTo>
                <a:lnTo>
                  <a:pt x="7" y="1122"/>
                </a:lnTo>
                <a:lnTo>
                  <a:pt x="7" y="1116"/>
                </a:lnTo>
                <a:cubicBezTo>
                  <a:pt x="11" y="1093"/>
                  <a:pt x="30" y="1076"/>
                  <a:pt x="52" y="1075"/>
                </a:cubicBezTo>
                <a:cubicBezTo>
                  <a:pt x="75" y="1073"/>
                  <a:pt x="96" y="1089"/>
                  <a:pt x="102" y="1111"/>
                </a:cubicBezTo>
                <a:lnTo>
                  <a:pt x="103" y="1115"/>
                </a:lnTo>
                <a:lnTo>
                  <a:pt x="104" y="1123"/>
                </a:lnTo>
                <a:cubicBezTo>
                  <a:pt x="107" y="1137"/>
                  <a:pt x="103" y="1152"/>
                  <a:pt x="94" y="1163"/>
                </a:cubicBezTo>
                <a:cubicBezTo>
                  <a:pt x="85" y="1174"/>
                  <a:pt x="71" y="1180"/>
                  <a:pt x="57" y="1180"/>
                </a:cubicBezTo>
                <a:lnTo>
                  <a:pt x="56" y="1180"/>
                </a:lnTo>
                <a:lnTo>
                  <a:pt x="69" y="1086"/>
                </a:lnTo>
                <a:lnTo>
                  <a:pt x="73" y="1087"/>
                </a:lnTo>
                <a:lnTo>
                  <a:pt x="46" y="1087"/>
                </a:lnTo>
                <a:lnTo>
                  <a:pt x="50" y="1086"/>
                </a:lnTo>
                <a:lnTo>
                  <a:pt x="15" y="1127"/>
                </a:lnTo>
                <a:lnTo>
                  <a:pt x="16" y="1122"/>
                </a:lnTo>
                <a:lnTo>
                  <a:pt x="16" y="1137"/>
                </a:lnTo>
                <a:lnTo>
                  <a:pt x="15" y="1132"/>
                </a:lnTo>
                <a:cubicBezTo>
                  <a:pt x="13" y="1118"/>
                  <a:pt x="16" y="1103"/>
                  <a:pt x="25" y="1092"/>
                </a:cubicBezTo>
                <a:cubicBezTo>
                  <a:pt x="34" y="1081"/>
                  <a:pt x="48" y="1074"/>
                  <a:pt x="62" y="1074"/>
                </a:cubicBezTo>
                <a:lnTo>
                  <a:pt x="63" y="1074"/>
                </a:lnTo>
                <a:lnTo>
                  <a:pt x="63" y="1074"/>
                </a:lnTo>
                <a:lnTo>
                  <a:pt x="17" y="1111"/>
                </a:lnTo>
                <a:lnTo>
                  <a:pt x="18" y="1107"/>
                </a:lnTo>
                <a:lnTo>
                  <a:pt x="18" y="1104"/>
                </a:lnTo>
                <a:lnTo>
                  <a:pt x="19" y="1099"/>
                </a:lnTo>
                <a:lnTo>
                  <a:pt x="19" y="1097"/>
                </a:lnTo>
                <a:cubicBezTo>
                  <a:pt x="23" y="1072"/>
                  <a:pt x="45" y="1054"/>
                  <a:pt x="70" y="1056"/>
                </a:cubicBezTo>
                <a:cubicBezTo>
                  <a:pt x="95" y="1057"/>
                  <a:pt x="115" y="1078"/>
                  <a:pt x="115" y="1103"/>
                </a:cubicBezTo>
                <a:lnTo>
                  <a:pt x="115" y="1105"/>
                </a:lnTo>
                <a:lnTo>
                  <a:pt x="115" y="1108"/>
                </a:lnTo>
                <a:lnTo>
                  <a:pt x="115" y="1111"/>
                </a:lnTo>
                <a:lnTo>
                  <a:pt x="113" y="1096"/>
                </a:lnTo>
                <a:lnTo>
                  <a:pt x="113" y="1098"/>
                </a:lnTo>
                <a:lnTo>
                  <a:pt x="19" y="1113"/>
                </a:lnTo>
                <a:lnTo>
                  <a:pt x="19" y="1111"/>
                </a:lnTo>
                <a:lnTo>
                  <a:pt x="19" y="1108"/>
                </a:lnTo>
                <a:cubicBezTo>
                  <a:pt x="19" y="1084"/>
                  <a:pt x="38" y="1064"/>
                  <a:pt x="62" y="1061"/>
                </a:cubicBezTo>
                <a:cubicBezTo>
                  <a:pt x="86" y="1058"/>
                  <a:pt x="108" y="1073"/>
                  <a:pt x="114" y="1097"/>
                </a:cubicBezTo>
                <a:lnTo>
                  <a:pt x="115" y="1099"/>
                </a:lnTo>
                <a:cubicBezTo>
                  <a:pt x="115" y="1103"/>
                  <a:pt x="116" y="1107"/>
                  <a:pt x="116" y="1110"/>
                </a:cubicBezTo>
                <a:lnTo>
                  <a:pt x="116" y="1113"/>
                </a:lnTo>
                <a:cubicBezTo>
                  <a:pt x="116" y="1139"/>
                  <a:pt x="94" y="1161"/>
                  <a:pt x="68" y="1161"/>
                </a:cubicBezTo>
                <a:lnTo>
                  <a:pt x="67" y="1161"/>
                </a:lnTo>
                <a:lnTo>
                  <a:pt x="115" y="1113"/>
                </a:lnTo>
                <a:lnTo>
                  <a:pt x="115" y="1116"/>
                </a:lnTo>
                <a:lnTo>
                  <a:pt x="115" y="1118"/>
                </a:lnTo>
                <a:cubicBezTo>
                  <a:pt x="115" y="1144"/>
                  <a:pt x="94" y="1166"/>
                  <a:pt x="67" y="1166"/>
                </a:cubicBezTo>
                <a:cubicBezTo>
                  <a:pt x="41" y="1166"/>
                  <a:pt x="19" y="1144"/>
                  <a:pt x="19" y="1118"/>
                </a:cubicBezTo>
                <a:lnTo>
                  <a:pt x="19" y="1113"/>
                </a:lnTo>
                <a:lnTo>
                  <a:pt x="19" y="1108"/>
                </a:lnTo>
                <a:lnTo>
                  <a:pt x="20" y="1099"/>
                </a:lnTo>
                <a:lnTo>
                  <a:pt x="20" y="1099"/>
                </a:lnTo>
                <a:cubicBezTo>
                  <a:pt x="20" y="1072"/>
                  <a:pt x="41" y="1051"/>
                  <a:pt x="68" y="1051"/>
                </a:cubicBezTo>
                <a:lnTo>
                  <a:pt x="68" y="1051"/>
                </a:lnTo>
                <a:lnTo>
                  <a:pt x="20" y="1099"/>
                </a:lnTo>
                <a:lnTo>
                  <a:pt x="20" y="1096"/>
                </a:lnTo>
                <a:lnTo>
                  <a:pt x="20" y="1094"/>
                </a:lnTo>
                <a:cubicBezTo>
                  <a:pt x="20" y="1069"/>
                  <a:pt x="39" y="1049"/>
                  <a:pt x="64" y="1046"/>
                </a:cubicBezTo>
                <a:cubicBezTo>
                  <a:pt x="88" y="1044"/>
                  <a:pt x="111" y="1060"/>
                  <a:pt x="116" y="1085"/>
                </a:cubicBezTo>
                <a:lnTo>
                  <a:pt x="116" y="1087"/>
                </a:lnTo>
                <a:lnTo>
                  <a:pt x="117" y="1090"/>
                </a:lnTo>
                <a:lnTo>
                  <a:pt x="21" y="1099"/>
                </a:lnTo>
                <a:lnTo>
                  <a:pt x="21" y="1097"/>
                </a:lnTo>
                <a:lnTo>
                  <a:pt x="21" y="1094"/>
                </a:lnTo>
                <a:lnTo>
                  <a:pt x="23" y="1104"/>
                </a:lnTo>
                <a:lnTo>
                  <a:pt x="22" y="1100"/>
                </a:lnTo>
                <a:cubicBezTo>
                  <a:pt x="21" y="1096"/>
                  <a:pt x="20" y="1093"/>
                  <a:pt x="20" y="1089"/>
                </a:cubicBezTo>
                <a:lnTo>
                  <a:pt x="20" y="1084"/>
                </a:lnTo>
                <a:cubicBezTo>
                  <a:pt x="20" y="1058"/>
                  <a:pt x="42" y="1036"/>
                  <a:pt x="68" y="1036"/>
                </a:cubicBezTo>
                <a:lnTo>
                  <a:pt x="70" y="1036"/>
                </a:lnTo>
                <a:cubicBezTo>
                  <a:pt x="93" y="1036"/>
                  <a:pt x="113" y="1053"/>
                  <a:pt x="117" y="1077"/>
                </a:cubicBezTo>
                <a:lnTo>
                  <a:pt x="118" y="1080"/>
                </a:lnTo>
                <a:cubicBezTo>
                  <a:pt x="118" y="1082"/>
                  <a:pt x="118" y="1085"/>
                  <a:pt x="118" y="1087"/>
                </a:cubicBezTo>
                <a:lnTo>
                  <a:pt x="118" y="1092"/>
                </a:lnTo>
                <a:lnTo>
                  <a:pt x="118" y="1096"/>
                </a:lnTo>
                <a:lnTo>
                  <a:pt x="118" y="1099"/>
                </a:lnTo>
                <a:cubicBezTo>
                  <a:pt x="118" y="1125"/>
                  <a:pt x="97" y="1147"/>
                  <a:pt x="70" y="1147"/>
                </a:cubicBezTo>
                <a:cubicBezTo>
                  <a:pt x="44" y="1147"/>
                  <a:pt x="22" y="1125"/>
                  <a:pt x="22" y="1099"/>
                </a:cubicBezTo>
                <a:lnTo>
                  <a:pt x="22" y="1098"/>
                </a:lnTo>
                <a:lnTo>
                  <a:pt x="23" y="1106"/>
                </a:lnTo>
                <a:lnTo>
                  <a:pt x="23" y="1103"/>
                </a:lnTo>
                <a:lnTo>
                  <a:pt x="22" y="1098"/>
                </a:lnTo>
                <a:cubicBezTo>
                  <a:pt x="19" y="1084"/>
                  <a:pt x="23" y="1070"/>
                  <a:pt x="32" y="1059"/>
                </a:cubicBezTo>
                <a:cubicBezTo>
                  <a:pt x="41" y="1048"/>
                  <a:pt x="55" y="1041"/>
                  <a:pt x="69" y="1041"/>
                </a:cubicBezTo>
                <a:lnTo>
                  <a:pt x="70" y="1041"/>
                </a:lnTo>
                <a:lnTo>
                  <a:pt x="71" y="1041"/>
                </a:lnTo>
                <a:lnTo>
                  <a:pt x="23" y="1089"/>
                </a:lnTo>
                <a:lnTo>
                  <a:pt x="23" y="1082"/>
                </a:lnTo>
                <a:lnTo>
                  <a:pt x="23" y="1078"/>
                </a:lnTo>
                <a:cubicBezTo>
                  <a:pt x="22" y="1071"/>
                  <a:pt x="23" y="1064"/>
                  <a:pt x="26" y="1057"/>
                </a:cubicBezTo>
                <a:lnTo>
                  <a:pt x="27" y="1055"/>
                </a:lnTo>
                <a:lnTo>
                  <a:pt x="25" y="1059"/>
                </a:lnTo>
                <a:cubicBezTo>
                  <a:pt x="31" y="1037"/>
                  <a:pt x="51" y="1022"/>
                  <a:pt x="74" y="1023"/>
                </a:cubicBezTo>
                <a:cubicBezTo>
                  <a:pt x="97" y="1023"/>
                  <a:pt x="116" y="1040"/>
                  <a:pt x="119" y="1063"/>
                </a:cubicBezTo>
                <a:lnTo>
                  <a:pt x="120" y="1066"/>
                </a:lnTo>
                <a:cubicBezTo>
                  <a:pt x="120" y="1068"/>
                  <a:pt x="120" y="1071"/>
                  <a:pt x="120" y="1073"/>
                </a:cubicBezTo>
                <a:lnTo>
                  <a:pt x="120" y="1075"/>
                </a:lnTo>
                <a:cubicBezTo>
                  <a:pt x="120" y="1101"/>
                  <a:pt x="99" y="1123"/>
                  <a:pt x="72" y="1123"/>
                </a:cubicBezTo>
                <a:cubicBezTo>
                  <a:pt x="46" y="1123"/>
                  <a:pt x="24" y="1101"/>
                  <a:pt x="24" y="1075"/>
                </a:cubicBezTo>
                <a:lnTo>
                  <a:pt x="24" y="1072"/>
                </a:lnTo>
                <a:lnTo>
                  <a:pt x="25" y="1062"/>
                </a:lnTo>
                <a:lnTo>
                  <a:pt x="25" y="1063"/>
                </a:lnTo>
                <a:cubicBezTo>
                  <a:pt x="25" y="1059"/>
                  <a:pt x="25" y="1055"/>
                  <a:pt x="26" y="1051"/>
                </a:cubicBezTo>
                <a:lnTo>
                  <a:pt x="27" y="1049"/>
                </a:lnTo>
                <a:cubicBezTo>
                  <a:pt x="32" y="1028"/>
                  <a:pt x="51" y="1013"/>
                  <a:pt x="73" y="1013"/>
                </a:cubicBezTo>
                <a:cubicBezTo>
                  <a:pt x="95" y="1013"/>
                  <a:pt x="115" y="1028"/>
                  <a:pt x="120" y="1049"/>
                </a:cubicBezTo>
                <a:lnTo>
                  <a:pt x="121" y="1051"/>
                </a:lnTo>
                <a:lnTo>
                  <a:pt x="122" y="1062"/>
                </a:lnTo>
                <a:lnTo>
                  <a:pt x="123" y="1067"/>
                </a:lnTo>
                <a:lnTo>
                  <a:pt x="123" y="1067"/>
                </a:lnTo>
                <a:lnTo>
                  <a:pt x="75" y="1027"/>
                </a:lnTo>
                <a:lnTo>
                  <a:pt x="77" y="1027"/>
                </a:lnTo>
                <a:lnTo>
                  <a:pt x="29" y="1075"/>
                </a:lnTo>
                <a:lnTo>
                  <a:pt x="29" y="1072"/>
                </a:lnTo>
                <a:lnTo>
                  <a:pt x="29" y="1067"/>
                </a:lnTo>
                <a:lnTo>
                  <a:pt x="29" y="1063"/>
                </a:lnTo>
                <a:cubicBezTo>
                  <a:pt x="29" y="1059"/>
                  <a:pt x="29" y="1055"/>
                  <a:pt x="30" y="1051"/>
                </a:cubicBezTo>
                <a:lnTo>
                  <a:pt x="31" y="1049"/>
                </a:lnTo>
                <a:cubicBezTo>
                  <a:pt x="37" y="1026"/>
                  <a:pt x="59" y="1010"/>
                  <a:pt x="83" y="1013"/>
                </a:cubicBezTo>
                <a:cubicBezTo>
                  <a:pt x="107" y="1016"/>
                  <a:pt x="125" y="1037"/>
                  <a:pt x="125" y="1061"/>
                </a:cubicBezTo>
                <a:lnTo>
                  <a:pt x="125" y="1063"/>
                </a:lnTo>
                <a:lnTo>
                  <a:pt x="125" y="1068"/>
                </a:lnTo>
                <a:lnTo>
                  <a:pt x="125" y="1073"/>
                </a:lnTo>
                <a:lnTo>
                  <a:pt x="124" y="1061"/>
                </a:lnTo>
                <a:lnTo>
                  <a:pt x="125" y="1063"/>
                </a:lnTo>
                <a:lnTo>
                  <a:pt x="30" y="1075"/>
                </a:lnTo>
                <a:lnTo>
                  <a:pt x="30" y="1072"/>
                </a:lnTo>
                <a:lnTo>
                  <a:pt x="30" y="1066"/>
                </a:lnTo>
                <a:lnTo>
                  <a:pt x="30" y="1059"/>
                </a:lnTo>
                <a:cubicBezTo>
                  <a:pt x="30" y="1057"/>
                  <a:pt x="30" y="1055"/>
                  <a:pt x="30" y="1053"/>
                </a:cubicBezTo>
                <a:lnTo>
                  <a:pt x="31" y="1049"/>
                </a:lnTo>
                <a:cubicBezTo>
                  <a:pt x="35" y="1024"/>
                  <a:pt x="57" y="1006"/>
                  <a:pt x="82" y="1008"/>
                </a:cubicBezTo>
                <a:cubicBezTo>
                  <a:pt x="107" y="1010"/>
                  <a:pt x="126" y="1031"/>
                  <a:pt x="126" y="1056"/>
                </a:cubicBezTo>
                <a:lnTo>
                  <a:pt x="126" y="1057"/>
                </a:lnTo>
                <a:lnTo>
                  <a:pt x="126" y="1049"/>
                </a:lnTo>
                <a:lnTo>
                  <a:pt x="126" y="1052"/>
                </a:lnTo>
                <a:cubicBezTo>
                  <a:pt x="127" y="1055"/>
                  <a:pt x="127" y="1057"/>
                  <a:pt x="127" y="1060"/>
                </a:cubicBezTo>
                <a:lnTo>
                  <a:pt x="127" y="1064"/>
                </a:lnTo>
                <a:lnTo>
                  <a:pt x="125" y="1049"/>
                </a:lnTo>
                <a:lnTo>
                  <a:pt x="125" y="1050"/>
                </a:lnTo>
                <a:lnTo>
                  <a:pt x="32" y="1060"/>
                </a:lnTo>
                <a:lnTo>
                  <a:pt x="32" y="1056"/>
                </a:lnTo>
                <a:lnTo>
                  <a:pt x="33" y="1052"/>
                </a:lnTo>
                <a:cubicBezTo>
                  <a:pt x="35" y="1027"/>
                  <a:pt x="56" y="1008"/>
                  <a:pt x="80" y="1008"/>
                </a:cubicBezTo>
                <a:lnTo>
                  <a:pt x="81" y="1008"/>
                </a:lnTo>
                <a:lnTo>
                  <a:pt x="33" y="1056"/>
                </a:lnTo>
                <a:lnTo>
                  <a:pt x="33" y="1053"/>
                </a:lnTo>
                <a:lnTo>
                  <a:pt x="33" y="1051"/>
                </a:lnTo>
                <a:cubicBezTo>
                  <a:pt x="33" y="1027"/>
                  <a:pt x="51" y="1007"/>
                  <a:pt x="75" y="1004"/>
                </a:cubicBezTo>
                <a:cubicBezTo>
                  <a:pt x="99" y="1001"/>
                  <a:pt x="122" y="1016"/>
                  <a:pt x="128" y="1040"/>
                </a:cubicBezTo>
                <a:lnTo>
                  <a:pt x="128" y="1042"/>
                </a:lnTo>
                <a:lnTo>
                  <a:pt x="129" y="1047"/>
                </a:lnTo>
                <a:lnTo>
                  <a:pt x="82" y="1008"/>
                </a:lnTo>
                <a:lnTo>
                  <a:pt x="82" y="1008"/>
                </a:lnTo>
                <a:cubicBezTo>
                  <a:pt x="109" y="1008"/>
                  <a:pt x="130" y="1029"/>
                  <a:pt x="130" y="1056"/>
                </a:cubicBezTo>
                <a:cubicBezTo>
                  <a:pt x="130" y="1082"/>
                  <a:pt x="109" y="1104"/>
                  <a:pt x="82" y="1104"/>
                </a:cubicBezTo>
                <a:lnTo>
                  <a:pt x="82" y="1104"/>
                </a:lnTo>
                <a:lnTo>
                  <a:pt x="129" y="1048"/>
                </a:lnTo>
                <a:lnTo>
                  <a:pt x="130" y="1051"/>
                </a:lnTo>
                <a:cubicBezTo>
                  <a:pt x="130" y="1054"/>
                  <a:pt x="130" y="1056"/>
                  <a:pt x="130" y="1059"/>
                </a:cubicBezTo>
                <a:lnTo>
                  <a:pt x="130" y="1061"/>
                </a:lnTo>
                <a:cubicBezTo>
                  <a:pt x="130" y="1087"/>
                  <a:pt x="109" y="1109"/>
                  <a:pt x="82" y="1109"/>
                </a:cubicBezTo>
                <a:cubicBezTo>
                  <a:pt x="56" y="1109"/>
                  <a:pt x="34" y="1087"/>
                  <a:pt x="34" y="1061"/>
                </a:cubicBezTo>
                <a:lnTo>
                  <a:pt x="34" y="1059"/>
                </a:lnTo>
                <a:lnTo>
                  <a:pt x="35" y="1066"/>
                </a:lnTo>
                <a:lnTo>
                  <a:pt x="34" y="1063"/>
                </a:lnTo>
                <a:cubicBezTo>
                  <a:pt x="34" y="1061"/>
                  <a:pt x="34" y="1058"/>
                  <a:pt x="34" y="1056"/>
                </a:cubicBezTo>
                <a:lnTo>
                  <a:pt x="34" y="1051"/>
                </a:lnTo>
                <a:lnTo>
                  <a:pt x="34" y="1051"/>
                </a:lnTo>
                <a:cubicBezTo>
                  <a:pt x="32" y="1038"/>
                  <a:pt x="37" y="1024"/>
                  <a:pt x="46" y="1014"/>
                </a:cubicBezTo>
                <a:cubicBezTo>
                  <a:pt x="55" y="1004"/>
                  <a:pt x="68" y="998"/>
                  <a:pt x="81" y="998"/>
                </a:cubicBezTo>
                <a:lnTo>
                  <a:pt x="82" y="998"/>
                </a:lnTo>
                <a:cubicBezTo>
                  <a:pt x="109" y="998"/>
                  <a:pt x="130" y="1020"/>
                  <a:pt x="130" y="1046"/>
                </a:cubicBezTo>
                <a:lnTo>
                  <a:pt x="130" y="1052"/>
                </a:lnTo>
                <a:lnTo>
                  <a:pt x="130" y="1055"/>
                </a:lnTo>
                <a:lnTo>
                  <a:pt x="130" y="1056"/>
                </a:lnTo>
                <a:cubicBezTo>
                  <a:pt x="130" y="1081"/>
                  <a:pt x="112" y="1101"/>
                  <a:pt x="87" y="1104"/>
                </a:cubicBezTo>
                <a:cubicBezTo>
                  <a:pt x="63" y="1106"/>
                  <a:pt x="40" y="1090"/>
                  <a:pt x="35" y="1065"/>
                </a:cubicBezTo>
                <a:lnTo>
                  <a:pt x="35" y="1063"/>
                </a:lnTo>
                <a:cubicBezTo>
                  <a:pt x="34" y="1060"/>
                  <a:pt x="34" y="1057"/>
                  <a:pt x="34" y="1053"/>
                </a:cubicBezTo>
                <a:lnTo>
                  <a:pt x="34" y="1049"/>
                </a:lnTo>
                <a:lnTo>
                  <a:pt x="34" y="1044"/>
                </a:lnTo>
                <a:lnTo>
                  <a:pt x="34" y="1042"/>
                </a:lnTo>
                <a:cubicBezTo>
                  <a:pt x="34" y="1015"/>
                  <a:pt x="55" y="994"/>
                  <a:pt x="82" y="994"/>
                </a:cubicBezTo>
                <a:cubicBezTo>
                  <a:pt x="108" y="994"/>
                  <a:pt x="130" y="1015"/>
                  <a:pt x="130" y="1042"/>
                </a:cubicBezTo>
                <a:lnTo>
                  <a:pt x="130" y="1043"/>
                </a:lnTo>
                <a:lnTo>
                  <a:pt x="130" y="1046"/>
                </a:lnTo>
                <a:lnTo>
                  <a:pt x="130" y="1050"/>
                </a:lnTo>
                <a:lnTo>
                  <a:pt x="130" y="1051"/>
                </a:lnTo>
                <a:cubicBezTo>
                  <a:pt x="130" y="1078"/>
                  <a:pt x="108" y="1099"/>
                  <a:pt x="82" y="1099"/>
                </a:cubicBezTo>
                <a:cubicBezTo>
                  <a:pt x="55" y="1099"/>
                  <a:pt x="34" y="1078"/>
                  <a:pt x="34" y="1051"/>
                </a:cubicBezTo>
                <a:lnTo>
                  <a:pt x="34" y="1050"/>
                </a:lnTo>
                <a:lnTo>
                  <a:pt x="34" y="1047"/>
                </a:lnTo>
                <a:lnTo>
                  <a:pt x="34" y="1043"/>
                </a:lnTo>
                <a:lnTo>
                  <a:pt x="34" y="1042"/>
                </a:lnTo>
                <a:cubicBezTo>
                  <a:pt x="34" y="1015"/>
                  <a:pt x="55" y="994"/>
                  <a:pt x="82" y="994"/>
                </a:cubicBezTo>
                <a:cubicBezTo>
                  <a:pt x="108" y="994"/>
                  <a:pt x="130" y="1015"/>
                  <a:pt x="130" y="1042"/>
                </a:cubicBezTo>
                <a:lnTo>
                  <a:pt x="130" y="1043"/>
                </a:lnTo>
                <a:cubicBezTo>
                  <a:pt x="130" y="1046"/>
                  <a:pt x="130" y="1049"/>
                  <a:pt x="129" y="1051"/>
                </a:cubicBezTo>
                <a:lnTo>
                  <a:pt x="129" y="1054"/>
                </a:lnTo>
                <a:lnTo>
                  <a:pt x="81" y="998"/>
                </a:lnTo>
                <a:lnTo>
                  <a:pt x="82" y="998"/>
                </a:lnTo>
                <a:lnTo>
                  <a:pt x="34" y="1046"/>
                </a:lnTo>
                <a:lnTo>
                  <a:pt x="34" y="1043"/>
                </a:lnTo>
                <a:lnTo>
                  <a:pt x="34" y="1044"/>
                </a:lnTo>
                <a:lnTo>
                  <a:pt x="34" y="1034"/>
                </a:lnTo>
                <a:lnTo>
                  <a:pt x="35" y="1046"/>
                </a:lnTo>
                <a:lnTo>
                  <a:pt x="35" y="1044"/>
                </a:lnTo>
                <a:lnTo>
                  <a:pt x="129" y="1032"/>
                </a:lnTo>
                <a:lnTo>
                  <a:pt x="129" y="1033"/>
                </a:lnTo>
                <a:lnTo>
                  <a:pt x="129" y="1036"/>
                </a:lnTo>
                <a:lnTo>
                  <a:pt x="129" y="1040"/>
                </a:lnTo>
                <a:lnTo>
                  <a:pt x="129" y="1042"/>
                </a:lnTo>
                <a:cubicBezTo>
                  <a:pt x="129" y="1068"/>
                  <a:pt x="108" y="1090"/>
                  <a:pt x="81" y="1090"/>
                </a:cubicBezTo>
                <a:cubicBezTo>
                  <a:pt x="55" y="1090"/>
                  <a:pt x="33" y="1068"/>
                  <a:pt x="33" y="1042"/>
                </a:cubicBezTo>
                <a:lnTo>
                  <a:pt x="33" y="1040"/>
                </a:lnTo>
                <a:lnTo>
                  <a:pt x="33" y="1037"/>
                </a:lnTo>
                <a:cubicBezTo>
                  <a:pt x="33" y="1034"/>
                  <a:pt x="34" y="1032"/>
                  <a:pt x="34" y="1029"/>
                </a:cubicBezTo>
                <a:lnTo>
                  <a:pt x="35" y="1026"/>
                </a:lnTo>
                <a:cubicBezTo>
                  <a:pt x="35" y="1024"/>
                  <a:pt x="36" y="1021"/>
                  <a:pt x="36" y="1019"/>
                </a:cubicBezTo>
                <a:lnTo>
                  <a:pt x="37" y="1017"/>
                </a:lnTo>
                <a:cubicBezTo>
                  <a:pt x="44" y="995"/>
                  <a:pt x="67" y="981"/>
                  <a:pt x="90" y="985"/>
                </a:cubicBezTo>
                <a:cubicBezTo>
                  <a:pt x="113" y="989"/>
                  <a:pt x="130" y="1009"/>
                  <a:pt x="130" y="1032"/>
                </a:cubicBezTo>
                <a:lnTo>
                  <a:pt x="130" y="1034"/>
                </a:lnTo>
                <a:cubicBezTo>
                  <a:pt x="130" y="1037"/>
                  <a:pt x="130" y="1039"/>
                  <a:pt x="130" y="1042"/>
                </a:cubicBezTo>
                <a:lnTo>
                  <a:pt x="129" y="1045"/>
                </a:lnTo>
                <a:lnTo>
                  <a:pt x="129" y="1030"/>
                </a:lnTo>
                <a:lnTo>
                  <a:pt x="130" y="1034"/>
                </a:lnTo>
                <a:lnTo>
                  <a:pt x="122" y="1014"/>
                </a:lnTo>
                <a:lnTo>
                  <a:pt x="123" y="1015"/>
                </a:lnTo>
                <a:lnTo>
                  <a:pt x="35" y="1042"/>
                </a:lnTo>
                <a:lnTo>
                  <a:pt x="35" y="1040"/>
                </a:lnTo>
                <a:lnTo>
                  <a:pt x="36" y="1047"/>
                </a:lnTo>
                <a:lnTo>
                  <a:pt x="35" y="1044"/>
                </a:lnTo>
                <a:cubicBezTo>
                  <a:pt x="35" y="1042"/>
                  <a:pt x="35" y="1039"/>
                  <a:pt x="35" y="1037"/>
                </a:cubicBezTo>
                <a:lnTo>
                  <a:pt x="35" y="1027"/>
                </a:lnTo>
                <a:lnTo>
                  <a:pt x="36" y="1016"/>
                </a:lnTo>
                <a:lnTo>
                  <a:pt x="36" y="1009"/>
                </a:lnTo>
                <a:cubicBezTo>
                  <a:pt x="38" y="984"/>
                  <a:pt x="60" y="964"/>
                  <a:pt x="86" y="966"/>
                </a:cubicBezTo>
                <a:cubicBezTo>
                  <a:pt x="112" y="967"/>
                  <a:pt x="132" y="988"/>
                  <a:pt x="132" y="1013"/>
                </a:cubicBezTo>
                <a:lnTo>
                  <a:pt x="132" y="1015"/>
                </a:lnTo>
                <a:cubicBezTo>
                  <a:pt x="132" y="1018"/>
                  <a:pt x="132" y="1020"/>
                  <a:pt x="131" y="1023"/>
                </a:cubicBezTo>
                <a:lnTo>
                  <a:pt x="131" y="1026"/>
                </a:lnTo>
                <a:lnTo>
                  <a:pt x="37" y="1006"/>
                </a:lnTo>
                <a:lnTo>
                  <a:pt x="37" y="1004"/>
                </a:lnTo>
                <a:lnTo>
                  <a:pt x="37" y="1004"/>
                </a:lnTo>
                <a:cubicBezTo>
                  <a:pt x="42" y="980"/>
                  <a:pt x="65" y="963"/>
                  <a:pt x="89" y="966"/>
                </a:cubicBezTo>
                <a:cubicBezTo>
                  <a:pt x="114" y="968"/>
                  <a:pt x="132" y="989"/>
                  <a:pt x="132" y="1013"/>
                </a:cubicBezTo>
                <a:lnTo>
                  <a:pt x="132" y="1015"/>
                </a:lnTo>
                <a:lnTo>
                  <a:pt x="132" y="1018"/>
                </a:lnTo>
                <a:cubicBezTo>
                  <a:pt x="132" y="1044"/>
                  <a:pt x="111" y="1066"/>
                  <a:pt x="84" y="1066"/>
                </a:cubicBezTo>
                <a:lnTo>
                  <a:pt x="83" y="1066"/>
                </a:lnTo>
                <a:lnTo>
                  <a:pt x="129" y="1003"/>
                </a:lnTo>
                <a:lnTo>
                  <a:pt x="130" y="1006"/>
                </a:lnTo>
                <a:lnTo>
                  <a:pt x="127" y="1000"/>
                </a:lnTo>
                <a:lnTo>
                  <a:pt x="128" y="1002"/>
                </a:lnTo>
                <a:lnTo>
                  <a:pt x="37" y="1023"/>
                </a:lnTo>
                <a:lnTo>
                  <a:pt x="37" y="1021"/>
                </a:lnTo>
                <a:lnTo>
                  <a:pt x="37" y="1018"/>
                </a:lnTo>
                <a:lnTo>
                  <a:pt x="37" y="1012"/>
                </a:lnTo>
                <a:lnTo>
                  <a:pt x="37" y="1005"/>
                </a:lnTo>
                <a:lnTo>
                  <a:pt x="37" y="1001"/>
                </a:lnTo>
                <a:lnTo>
                  <a:pt x="37" y="994"/>
                </a:lnTo>
                <a:cubicBezTo>
                  <a:pt x="37" y="971"/>
                  <a:pt x="54" y="951"/>
                  <a:pt x="77" y="947"/>
                </a:cubicBezTo>
                <a:cubicBezTo>
                  <a:pt x="101" y="943"/>
                  <a:pt x="123" y="957"/>
                  <a:pt x="131" y="979"/>
                </a:cubicBezTo>
                <a:lnTo>
                  <a:pt x="131" y="981"/>
                </a:lnTo>
                <a:cubicBezTo>
                  <a:pt x="132" y="984"/>
                  <a:pt x="133" y="988"/>
                  <a:pt x="133" y="991"/>
                </a:cubicBezTo>
                <a:lnTo>
                  <a:pt x="134" y="996"/>
                </a:lnTo>
                <a:lnTo>
                  <a:pt x="134" y="1001"/>
                </a:lnTo>
                <a:lnTo>
                  <a:pt x="134" y="999"/>
                </a:lnTo>
                <a:lnTo>
                  <a:pt x="39" y="1008"/>
                </a:lnTo>
                <a:lnTo>
                  <a:pt x="39" y="1007"/>
                </a:lnTo>
                <a:lnTo>
                  <a:pt x="39" y="1004"/>
                </a:lnTo>
                <a:lnTo>
                  <a:pt x="39" y="1011"/>
                </a:lnTo>
                <a:lnTo>
                  <a:pt x="39" y="1008"/>
                </a:lnTo>
                <a:cubicBezTo>
                  <a:pt x="39" y="1006"/>
                  <a:pt x="38" y="1003"/>
                  <a:pt x="38" y="1001"/>
                </a:cubicBezTo>
                <a:lnTo>
                  <a:pt x="38" y="999"/>
                </a:lnTo>
                <a:cubicBezTo>
                  <a:pt x="38" y="972"/>
                  <a:pt x="60" y="951"/>
                  <a:pt x="86" y="951"/>
                </a:cubicBezTo>
                <a:cubicBezTo>
                  <a:pt x="113" y="951"/>
                  <a:pt x="134" y="972"/>
                  <a:pt x="134" y="999"/>
                </a:cubicBezTo>
                <a:lnTo>
                  <a:pt x="134" y="1001"/>
                </a:lnTo>
                <a:lnTo>
                  <a:pt x="134" y="1004"/>
                </a:lnTo>
                <a:cubicBezTo>
                  <a:pt x="134" y="1030"/>
                  <a:pt x="113" y="1052"/>
                  <a:pt x="86" y="1052"/>
                </a:cubicBezTo>
                <a:cubicBezTo>
                  <a:pt x="60" y="1052"/>
                  <a:pt x="38" y="1030"/>
                  <a:pt x="38" y="1004"/>
                </a:cubicBezTo>
                <a:lnTo>
                  <a:pt x="38" y="1001"/>
                </a:lnTo>
                <a:lnTo>
                  <a:pt x="38" y="999"/>
                </a:lnTo>
                <a:cubicBezTo>
                  <a:pt x="38" y="975"/>
                  <a:pt x="57" y="954"/>
                  <a:pt x="81" y="951"/>
                </a:cubicBezTo>
                <a:cubicBezTo>
                  <a:pt x="105" y="948"/>
                  <a:pt x="127" y="964"/>
                  <a:pt x="133" y="987"/>
                </a:cubicBezTo>
                <a:lnTo>
                  <a:pt x="134" y="989"/>
                </a:lnTo>
                <a:cubicBezTo>
                  <a:pt x="134" y="993"/>
                  <a:pt x="135" y="997"/>
                  <a:pt x="135" y="1001"/>
                </a:cubicBezTo>
                <a:lnTo>
                  <a:pt x="135" y="1004"/>
                </a:lnTo>
                <a:lnTo>
                  <a:pt x="134" y="996"/>
                </a:lnTo>
                <a:lnTo>
                  <a:pt x="135" y="999"/>
                </a:lnTo>
                <a:cubicBezTo>
                  <a:pt x="135" y="1002"/>
                  <a:pt x="135" y="1004"/>
                  <a:pt x="135" y="1007"/>
                </a:cubicBezTo>
                <a:lnTo>
                  <a:pt x="135" y="1008"/>
                </a:lnTo>
                <a:cubicBezTo>
                  <a:pt x="135" y="1034"/>
                  <a:pt x="116" y="1055"/>
                  <a:pt x="90" y="1056"/>
                </a:cubicBezTo>
                <a:cubicBezTo>
                  <a:pt x="65" y="1058"/>
                  <a:pt x="43" y="1039"/>
                  <a:pt x="40" y="1014"/>
                </a:cubicBezTo>
                <a:lnTo>
                  <a:pt x="39" y="1009"/>
                </a:lnTo>
                <a:lnTo>
                  <a:pt x="39" y="1008"/>
                </a:lnTo>
                <a:cubicBezTo>
                  <a:pt x="36" y="994"/>
                  <a:pt x="40" y="980"/>
                  <a:pt x="49" y="969"/>
                </a:cubicBezTo>
                <a:cubicBezTo>
                  <a:pt x="58" y="957"/>
                  <a:pt x="72" y="951"/>
                  <a:pt x="86" y="951"/>
                </a:cubicBezTo>
                <a:lnTo>
                  <a:pt x="87" y="951"/>
                </a:lnTo>
                <a:lnTo>
                  <a:pt x="87" y="951"/>
                </a:lnTo>
                <a:lnTo>
                  <a:pt x="39" y="999"/>
                </a:lnTo>
                <a:lnTo>
                  <a:pt x="39" y="995"/>
                </a:lnTo>
                <a:lnTo>
                  <a:pt x="39" y="989"/>
                </a:lnTo>
                <a:lnTo>
                  <a:pt x="40" y="979"/>
                </a:lnTo>
                <a:lnTo>
                  <a:pt x="40" y="980"/>
                </a:lnTo>
                <a:cubicBezTo>
                  <a:pt x="40" y="953"/>
                  <a:pt x="61" y="932"/>
                  <a:pt x="88" y="932"/>
                </a:cubicBezTo>
                <a:cubicBezTo>
                  <a:pt x="114" y="932"/>
                  <a:pt x="136" y="953"/>
                  <a:pt x="136" y="980"/>
                </a:cubicBezTo>
                <a:lnTo>
                  <a:pt x="136" y="981"/>
                </a:lnTo>
                <a:cubicBezTo>
                  <a:pt x="136" y="984"/>
                  <a:pt x="136" y="987"/>
                  <a:pt x="135" y="989"/>
                </a:cubicBezTo>
                <a:lnTo>
                  <a:pt x="135" y="992"/>
                </a:lnTo>
                <a:lnTo>
                  <a:pt x="134" y="995"/>
                </a:lnTo>
                <a:lnTo>
                  <a:pt x="135" y="988"/>
                </a:lnTo>
                <a:lnTo>
                  <a:pt x="135" y="989"/>
                </a:lnTo>
                <a:lnTo>
                  <a:pt x="41" y="974"/>
                </a:lnTo>
                <a:lnTo>
                  <a:pt x="42" y="973"/>
                </a:lnTo>
                <a:lnTo>
                  <a:pt x="40" y="980"/>
                </a:lnTo>
                <a:lnTo>
                  <a:pt x="41" y="977"/>
                </a:lnTo>
                <a:lnTo>
                  <a:pt x="41" y="974"/>
                </a:lnTo>
                <a:lnTo>
                  <a:pt x="42" y="968"/>
                </a:lnTo>
                <a:cubicBezTo>
                  <a:pt x="48" y="945"/>
                  <a:pt x="71" y="929"/>
                  <a:pt x="95" y="932"/>
                </a:cubicBezTo>
                <a:cubicBezTo>
                  <a:pt x="119" y="935"/>
                  <a:pt x="137" y="956"/>
                  <a:pt x="137" y="980"/>
                </a:cubicBezTo>
                <a:lnTo>
                  <a:pt x="137" y="981"/>
                </a:lnTo>
                <a:lnTo>
                  <a:pt x="136" y="975"/>
                </a:lnTo>
                <a:lnTo>
                  <a:pt x="137" y="978"/>
                </a:lnTo>
                <a:cubicBezTo>
                  <a:pt x="137" y="980"/>
                  <a:pt x="137" y="983"/>
                  <a:pt x="137" y="985"/>
                </a:cubicBezTo>
                <a:lnTo>
                  <a:pt x="137" y="990"/>
                </a:lnTo>
                <a:lnTo>
                  <a:pt x="137" y="994"/>
                </a:lnTo>
                <a:lnTo>
                  <a:pt x="42" y="987"/>
                </a:lnTo>
                <a:lnTo>
                  <a:pt x="43" y="984"/>
                </a:lnTo>
                <a:lnTo>
                  <a:pt x="43" y="981"/>
                </a:lnTo>
                <a:lnTo>
                  <a:pt x="42" y="974"/>
                </a:lnTo>
                <a:lnTo>
                  <a:pt x="42" y="969"/>
                </a:lnTo>
                <a:cubicBezTo>
                  <a:pt x="42" y="966"/>
                  <a:pt x="43" y="964"/>
                  <a:pt x="43" y="961"/>
                </a:cubicBezTo>
                <a:lnTo>
                  <a:pt x="44" y="958"/>
                </a:lnTo>
                <a:cubicBezTo>
                  <a:pt x="48" y="933"/>
                  <a:pt x="70" y="916"/>
                  <a:pt x="95" y="918"/>
                </a:cubicBezTo>
                <a:cubicBezTo>
                  <a:pt x="120" y="920"/>
                  <a:pt x="139" y="941"/>
                  <a:pt x="139" y="966"/>
                </a:cubicBezTo>
                <a:lnTo>
                  <a:pt x="139" y="967"/>
                </a:lnTo>
                <a:lnTo>
                  <a:pt x="138" y="959"/>
                </a:lnTo>
                <a:lnTo>
                  <a:pt x="139" y="962"/>
                </a:lnTo>
                <a:lnTo>
                  <a:pt x="140" y="968"/>
                </a:lnTo>
                <a:lnTo>
                  <a:pt x="140" y="975"/>
                </a:lnTo>
                <a:cubicBezTo>
                  <a:pt x="140" y="1002"/>
                  <a:pt x="118" y="1023"/>
                  <a:pt x="92" y="1023"/>
                </a:cubicBezTo>
                <a:cubicBezTo>
                  <a:pt x="65" y="1023"/>
                  <a:pt x="44" y="1002"/>
                  <a:pt x="44" y="975"/>
                </a:cubicBezTo>
                <a:lnTo>
                  <a:pt x="44" y="971"/>
                </a:lnTo>
                <a:lnTo>
                  <a:pt x="44" y="970"/>
                </a:lnTo>
                <a:lnTo>
                  <a:pt x="82" y="1013"/>
                </a:lnTo>
                <a:lnTo>
                  <a:pt x="80" y="1013"/>
                </a:lnTo>
                <a:lnTo>
                  <a:pt x="101" y="1012"/>
                </a:lnTo>
                <a:lnTo>
                  <a:pt x="99" y="1013"/>
                </a:lnTo>
                <a:lnTo>
                  <a:pt x="87" y="918"/>
                </a:lnTo>
                <a:lnTo>
                  <a:pt x="87" y="918"/>
                </a:lnTo>
                <a:lnTo>
                  <a:pt x="40" y="971"/>
                </a:lnTo>
                <a:lnTo>
                  <a:pt x="39" y="966"/>
                </a:lnTo>
                <a:cubicBezTo>
                  <a:pt x="39" y="963"/>
                  <a:pt x="39" y="960"/>
                  <a:pt x="39" y="957"/>
                </a:cubicBezTo>
                <a:lnTo>
                  <a:pt x="40" y="951"/>
                </a:lnTo>
                <a:lnTo>
                  <a:pt x="39" y="951"/>
                </a:lnTo>
                <a:cubicBezTo>
                  <a:pt x="39" y="927"/>
                  <a:pt x="58" y="907"/>
                  <a:pt x="82" y="904"/>
                </a:cubicBezTo>
                <a:cubicBezTo>
                  <a:pt x="106" y="901"/>
                  <a:pt x="128" y="916"/>
                  <a:pt x="134" y="940"/>
                </a:cubicBezTo>
                <a:lnTo>
                  <a:pt x="135" y="944"/>
                </a:lnTo>
                <a:cubicBezTo>
                  <a:pt x="136" y="946"/>
                  <a:pt x="136" y="949"/>
                  <a:pt x="136" y="951"/>
                </a:cubicBezTo>
                <a:lnTo>
                  <a:pt x="137" y="957"/>
                </a:lnTo>
                <a:lnTo>
                  <a:pt x="58" y="925"/>
                </a:lnTo>
                <a:lnTo>
                  <a:pt x="61" y="922"/>
                </a:lnTo>
                <a:cubicBezTo>
                  <a:pt x="64" y="919"/>
                  <a:pt x="67" y="917"/>
                  <a:pt x="71" y="915"/>
                </a:cubicBezTo>
                <a:lnTo>
                  <a:pt x="74" y="914"/>
                </a:lnTo>
                <a:cubicBezTo>
                  <a:pt x="89" y="906"/>
                  <a:pt x="107" y="907"/>
                  <a:pt x="121" y="916"/>
                </a:cubicBezTo>
                <a:cubicBezTo>
                  <a:pt x="135" y="924"/>
                  <a:pt x="143" y="940"/>
                  <a:pt x="143" y="956"/>
                </a:cubicBezTo>
                <a:lnTo>
                  <a:pt x="143" y="961"/>
                </a:lnTo>
                <a:lnTo>
                  <a:pt x="143" y="971"/>
                </a:lnTo>
                <a:lnTo>
                  <a:pt x="49" y="951"/>
                </a:lnTo>
                <a:lnTo>
                  <a:pt x="50" y="949"/>
                </a:lnTo>
                <a:lnTo>
                  <a:pt x="50" y="948"/>
                </a:lnTo>
                <a:lnTo>
                  <a:pt x="49" y="969"/>
                </a:lnTo>
                <a:lnTo>
                  <a:pt x="49" y="966"/>
                </a:lnTo>
                <a:lnTo>
                  <a:pt x="50" y="973"/>
                </a:lnTo>
                <a:lnTo>
                  <a:pt x="50" y="972"/>
                </a:lnTo>
                <a:cubicBezTo>
                  <a:pt x="42" y="947"/>
                  <a:pt x="55" y="920"/>
                  <a:pt x="79" y="911"/>
                </a:cubicBezTo>
                <a:cubicBezTo>
                  <a:pt x="103" y="902"/>
                  <a:pt x="130" y="915"/>
                  <a:pt x="140" y="939"/>
                </a:cubicBezTo>
                <a:lnTo>
                  <a:pt x="141" y="941"/>
                </a:lnTo>
                <a:lnTo>
                  <a:pt x="144" y="949"/>
                </a:lnTo>
                <a:lnTo>
                  <a:pt x="50" y="949"/>
                </a:lnTo>
                <a:lnTo>
                  <a:pt x="51" y="947"/>
                </a:lnTo>
                <a:lnTo>
                  <a:pt x="51" y="947"/>
                </a:lnTo>
                <a:cubicBezTo>
                  <a:pt x="55" y="925"/>
                  <a:pt x="75" y="908"/>
                  <a:pt x="98" y="908"/>
                </a:cubicBezTo>
                <a:lnTo>
                  <a:pt x="99" y="908"/>
                </a:lnTo>
                <a:lnTo>
                  <a:pt x="100" y="908"/>
                </a:lnTo>
                <a:lnTo>
                  <a:pt x="52" y="956"/>
                </a:lnTo>
                <a:lnTo>
                  <a:pt x="52" y="951"/>
                </a:lnTo>
                <a:lnTo>
                  <a:pt x="53" y="942"/>
                </a:lnTo>
                <a:lnTo>
                  <a:pt x="53" y="937"/>
                </a:lnTo>
                <a:lnTo>
                  <a:pt x="101" y="990"/>
                </a:lnTo>
                <a:lnTo>
                  <a:pt x="100" y="990"/>
                </a:lnTo>
                <a:cubicBezTo>
                  <a:pt x="74" y="990"/>
                  <a:pt x="52" y="968"/>
                  <a:pt x="52" y="942"/>
                </a:cubicBezTo>
                <a:cubicBezTo>
                  <a:pt x="52" y="915"/>
                  <a:pt x="74" y="894"/>
                  <a:pt x="100" y="894"/>
                </a:cubicBezTo>
                <a:lnTo>
                  <a:pt x="102" y="894"/>
                </a:lnTo>
                <a:cubicBezTo>
                  <a:pt x="128" y="894"/>
                  <a:pt x="150" y="915"/>
                  <a:pt x="150" y="942"/>
                </a:cubicBezTo>
                <a:cubicBezTo>
                  <a:pt x="150" y="968"/>
                  <a:pt x="128" y="990"/>
                  <a:pt x="102" y="990"/>
                </a:cubicBezTo>
                <a:lnTo>
                  <a:pt x="101" y="990"/>
                </a:lnTo>
                <a:cubicBezTo>
                  <a:pt x="75" y="990"/>
                  <a:pt x="53" y="968"/>
                  <a:pt x="53" y="942"/>
                </a:cubicBezTo>
                <a:cubicBezTo>
                  <a:pt x="53" y="915"/>
                  <a:pt x="75" y="894"/>
                  <a:pt x="101" y="894"/>
                </a:cubicBezTo>
                <a:lnTo>
                  <a:pt x="102" y="894"/>
                </a:lnTo>
                <a:cubicBezTo>
                  <a:pt x="129" y="894"/>
                  <a:pt x="150" y="915"/>
                  <a:pt x="150" y="942"/>
                </a:cubicBezTo>
                <a:lnTo>
                  <a:pt x="150" y="945"/>
                </a:lnTo>
                <a:lnTo>
                  <a:pt x="150" y="947"/>
                </a:lnTo>
                <a:cubicBezTo>
                  <a:pt x="150" y="973"/>
                  <a:pt x="129" y="995"/>
                  <a:pt x="102" y="995"/>
                </a:cubicBezTo>
                <a:cubicBezTo>
                  <a:pt x="76" y="995"/>
                  <a:pt x="54" y="973"/>
                  <a:pt x="54" y="947"/>
                </a:cubicBezTo>
                <a:lnTo>
                  <a:pt x="54" y="945"/>
                </a:lnTo>
                <a:lnTo>
                  <a:pt x="54" y="942"/>
                </a:lnTo>
                <a:lnTo>
                  <a:pt x="54" y="943"/>
                </a:lnTo>
                <a:lnTo>
                  <a:pt x="54" y="929"/>
                </a:lnTo>
                <a:lnTo>
                  <a:pt x="54" y="930"/>
                </a:lnTo>
                <a:lnTo>
                  <a:pt x="53" y="923"/>
                </a:lnTo>
                <a:cubicBezTo>
                  <a:pt x="53" y="896"/>
                  <a:pt x="75" y="875"/>
                  <a:pt x="101" y="875"/>
                </a:cubicBezTo>
                <a:cubicBezTo>
                  <a:pt x="128" y="875"/>
                  <a:pt x="149" y="896"/>
                  <a:pt x="149" y="923"/>
                </a:cubicBezTo>
                <a:lnTo>
                  <a:pt x="149" y="924"/>
                </a:lnTo>
                <a:lnTo>
                  <a:pt x="149" y="927"/>
                </a:lnTo>
                <a:lnTo>
                  <a:pt x="149" y="932"/>
                </a:lnTo>
                <a:lnTo>
                  <a:pt x="150" y="934"/>
                </a:lnTo>
                <a:lnTo>
                  <a:pt x="150" y="942"/>
                </a:lnTo>
                <a:lnTo>
                  <a:pt x="54" y="936"/>
                </a:lnTo>
                <a:lnTo>
                  <a:pt x="55" y="932"/>
                </a:lnTo>
                <a:lnTo>
                  <a:pt x="54" y="932"/>
                </a:lnTo>
                <a:lnTo>
                  <a:pt x="102" y="980"/>
                </a:lnTo>
                <a:lnTo>
                  <a:pt x="101" y="980"/>
                </a:lnTo>
                <a:cubicBezTo>
                  <a:pt x="88" y="980"/>
                  <a:pt x="75" y="975"/>
                  <a:pt x="66" y="965"/>
                </a:cubicBezTo>
                <a:cubicBezTo>
                  <a:pt x="57" y="956"/>
                  <a:pt x="53" y="943"/>
                  <a:pt x="54" y="929"/>
                </a:cubicBezTo>
                <a:lnTo>
                  <a:pt x="54" y="922"/>
                </a:lnTo>
                <a:lnTo>
                  <a:pt x="54" y="921"/>
                </a:lnTo>
                <a:cubicBezTo>
                  <a:pt x="54" y="918"/>
                  <a:pt x="54" y="915"/>
                  <a:pt x="55" y="912"/>
                </a:cubicBezTo>
                <a:lnTo>
                  <a:pt x="55" y="909"/>
                </a:lnTo>
                <a:cubicBezTo>
                  <a:pt x="60" y="885"/>
                  <a:pt x="83" y="868"/>
                  <a:pt x="107" y="871"/>
                </a:cubicBezTo>
                <a:cubicBezTo>
                  <a:pt x="132" y="873"/>
                  <a:pt x="150" y="894"/>
                  <a:pt x="150" y="918"/>
                </a:cubicBezTo>
                <a:lnTo>
                  <a:pt x="150" y="919"/>
                </a:lnTo>
                <a:lnTo>
                  <a:pt x="150" y="923"/>
                </a:lnTo>
                <a:lnTo>
                  <a:pt x="150" y="933"/>
                </a:lnTo>
                <a:lnTo>
                  <a:pt x="149" y="939"/>
                </a:lnTo>
                <a:lnTo>
                  <a:pt x="147" y="916"/>
                </a:lnTo>
                <a:lnTo>
                  <a:pt x="148" y="917"/>
                </a:lnTo>
                <a:lnTo>
                  <a:pt x="54" y="932"/>
                </a:lnTo>
                <a:lnTo>
                  <a:pt x="54" y="931"/>
                </a:lnTo>
                <a:lnTo>
                  <a:pt x="54" y="927"/>
                </a:lnTo>
                <a:lnTo>
                  <a:pt x="54" y="924"/>
                </a:lnTo>
                <a:cubicBezTo>
                  <a:pt x="54" y="919"/>
                  <a:pt x="55" y="914"/>
                  <a:pt x="56" y="909"/>
                </a:cubicBezTo>
                <a:lnTo>
                  <a:pt x="57" y="908"/>
                </a:lnTo>
                <a:cubicBezTo>
                  <a:pt x="64" y="885"/>
                  <a:pt x="87" y="872"/>
                  <a:pt x="110" y="876"/>
                </a:cubicBezTo>
                <a:cubicBezTo>
                  <a:pt x="133" y="879"/>
                  <a:pt x="150" y="899"/>
                  <a:pt x="150" y="923"/>
                </a:cubicBezTo>
                <a:lnTo>
                  <a:pt x="150" y="924"/>
                </a:lnTo>
                <a:lnTo>
                  <a:pt x="150" y="918"/>
                </a:lnTo>
                <a:lnTo>
                  <a:pt x="150" y="921"/>
                </a:lnTo>
                <a:cubicBezTo>
                  <a:pt x="151" y="923"/>
                  <a:pt x="151" y="926"/>
                  <a:pt x="151" y="928"/>
                </a:cubicBezTo>
                <a:lnTo>
                  <a:pt x="151" y="931"/>
                </a:lnTo>
                <a:lnTo>
                  <a:pt x="151" y="932"/>
                </a:lnTo>
                <a:cubicBezTo>
                  <a:pt x="151" y="959"/>
                  <a:pt x="129" y="980"/>
                  <a:pt x="103" y="980"/>
                </a:cubicBezTo>
                <a:cubicBezTo>
                  <a:pt x="76" y="980"/>
                  <a:pt x="55" y="959"/>
                  <a:pt x="55" y="932"/>
                </a:cubicBezTo>
                <a:lnTo>
                  <a:pt x="55" y="930"/>
                </a:lnTo>
                <a:lnTo>
                  <a:pt x="55" y="931"/>
                </a:lnTo>
                <a:lnTo>
                  <a:pt x="54" y="926"/>
                </a:lnTo>
                <a:lnTo>
                  <a:pt x="54" y="918"/>
                </a:lnTo>
                <a:cubicBezTo>
                  <a:pt x="54" y="892"/>
                  <a:pt x="75" y="870"/>
                  <a:pt x="102" y="870"/>
                </a:cubicBezTo>
                <a:cubicBezTo>
                  <a:pt x="128" y="870"/>
                  <a:pt x="150" y="892"/>
                  <a:pt x="150" y="918"/>
                </a:cubicBezTo>
                <a:lnTo>
                  <a:pt x="150" y="920"/>
                </a:lnTo>
                <a:lnTo>
                  <a:pt x="149" y="913"/>
                </a:lnTo>
                <a:lnTo>
                  <a:pt x="150" y="917"/>
                </a:lnTo>
                <a:lnTo>
                  <a:pt x="150" y="920"/>
                </a:lnTo>
                <a:cubicBezTo>
                  <a:pt x="151" y="922"/>
                  <a:pt x="151" y="925"/>
                  <a:pt x="151" y="927"/>
                </a:cubicBezTo>
                <a:lnTo>
                  <a:pt x="151" y="928"/>
                </a:lnTo>
                <a:cubicBezTo>
                  <a:pt x="151" y="954"/>
                  <a:pt x="129" y="976"/>
                  <a:pt x="103" y="976"/>
                </a:cubicBezTo>
                <a:cubicBezTo>
                  <a:pt x="76" y="976"/>
                  <a:pt x="55" y="954"/>
                  <a:pt x="55" y="928"/>
                </a:cubicBezTo>
                <a:lnTo>
                  <a:pt x="55" y="924"/>
                </a:lnTo>
                <a:lnTo>
                  <a:pt x="55" y="919"/>
                </a:lnTo>
                <a:lnTo>
                  <a:pt x="55" y="917"/>
                </a:lnTo>
                <a:lnTo>
                  <a:pt x="54" y="909"/>
                </a:lnTo>
                <a:cubicBezTo>
                  <a:pt x="54" y="882"/>
                  <a:pt x="76" y="861"/>
                  <a:pt x="102" y="861"/>
                </a:cubicBezTo>
                <a:lnTo>
                  <a:pt x="103" y="861"/>
                </a:lnTo>
                <a:cubicBezTo>
                  <a:pt x="118" y="861"/>
                  <a:pt x="131" y="867"/>
                  <a:pt x="140" y="878"/>
                </a:cubicBezTo>
                <a:cubicBezTo>
                  <a:pt x="149" y="889"/>
                  <a:pt x="153" y="903"/>
                  <a:pt x="151" y="917"/>
                </a:cubicBezTo>
                <a:lnTo>
                  <a:pt x="150" y="920"/>
                </a:lnTo>
                <a:cubicBezTo>
                  <a:pt x="150" y="922"/>
                  <a:pt x="149" y="925"/>
                  <a:pt x="149" y="927"/>
                </a:cubicBezTo>
                <a:lnTo>
                  <a:pt x="148" y="929"/>
                </a:lnTo>
                <a:cubicBezTo>
                  <a:pt x="140" y="952"/>
                  <a:pt x="116" y="966"/>
                  <a:pt x="92" y="960"/>
                </a:cubicBezTo>
                <a:cubicBezTo>
                  <a:pt x="68" y="955"/>
                  <a:pt x="52" y="933"/>
                  <a:pt x="55" y="908"/>
                </a:cubicBezTo>
                <a:lnTo>
                  <a:pt x="55" y="904"/>
                </a:lnTo>
                <a:lnTo>
                  <a:pt x="56" y="899"/>
                </a:lnTo>
                <a:lnTo>
                  <a:pt x="103" y="952"/>
                </a:lnTo>
                <a:lnTo>
                  <a:pt x="102" y="952"/>
                </a:lnTo>
                <a:lnTo>
                  <a:pt x="150" y="897"/>
                </a:lnTo>
                <a:lnTo>
                  <a:pt x="150" y="901"/>
                </a:lnTo>
                <a:cubicBezTo>
                  <a:pt x="151" y="903"/>
                  <a:pt x="151" y="905"/>
                  <a:pt x="151" y="907"/>
                </a:cubicBezTo>
                <a:lnTo>
                  <a:pt x="151" y="913"/>
                </a:lnTo>
                <a:lnTo>
                  <a:pt x="151" y="911"/>
                </a:lnTo>
                <a:lnTo>
                  <a:pt x="151" y="918"/>
                </a:lnTo>
                <a:cubicBezTo>
                  <a:pt x="151" y="945"/>
                  <a:pt x="130" y="966"/>
                  <a:pt x="103" y="966"/>
                </a:cubicBezTo>
                <a:cubicBezTo>
                  <a:pt x="77" y="966"/>
                  <a:pt x="55" y="945"/>
                  <a:pt x="55" y="918"/>
                </a:cubicBezTo>
                <a:lnTo>
                  <a:pt x="55" y="914"/>
                </a:lnTo>
                <a:lnTo>
                  <a:pt x="55" y="906"/>
                </a:lnTo>
                <a:lnTo>
                  <a:pt x="55" y="899"/>
                </a:lnTo>
                <a:lnTo>
                  <a:pt x="55" y="894"/>
                </a:lnTo>
                <a:cubicBezTo>
                  <a:pt x="55" y="869"/>
                  <a:pt x="75" y="849"/>
                  <a:pt x="100" y="847"/>
                </a:cubicBezTo>
                <a:cubicBezTo>
                  <a:pt x="124" y="845"/>
                  <a:pt x="147" y="862"/>
                  <a:pt x="151" y="887"/>
                </a:cubicBezTo>
                <a:lnTo>
                  <a:pt x="151" y="890"/>
                </a:lnTo>
                <a:lnTo>
                  <a:pt x="152" y="900"/>
                </a:lnTo>
                <a:lnTo>
                  <a:pt x="152" y="901"/>
                </a:lnTo>
                <a:lnTo>
                  <a:pt x="151" y="892"/>
                </a:lnTo>
                <a:lnTo>
                  <a:pt x="151" y="894"/>
                </a:lnTo>
                <a:lnTo>
                  <a:pt x="59" y="921"/>
                </a:lnTo>
                <a:lnTo>
                  <a:pt x="58" y="919"/>
                </a:lnTo>
                <a:lnTo>
                  <a:pt x="57" y="912"/>
                </a:lnTo>
                <a:cubicBezTo>
                  <a:pt x="57" y="909"/>
                  <a:pt x="56" y="907"/>
                  <a:pt x="56" y="904"/>
                </a:cubicBezTo>
                <a:lnTo>
                  <a:pt x="56" y="901"/>
                </a:lnTo>
                <a:lnTo>
                  <a:pt x="59" y="916"/>
                </a:lnTo>
                <a:lnTo>
                  <a:pt x="58" y="915"/>
                </a:lnTo>
                <a:cubicBezTo>
                  <a:pt x="50" y="890"/>
                  <a:pt x="63" y="863"/>
                  <a:pt x="87" y="854"/>
                </a:cubicBezTo>
                <a:cubicBezTo>
                  <a:pt x="112" y="845"/>
                  <a:pt x="139" y="858"/>
                  <a:pt x="149" y="882"/>
                </a:cubicBezTo>
                <a:lnTo>
                  <a:pt x="150" y="884"/>
                </a:lnTo>
                <a:lnTo>
                  <a:pt x="152" y="892"/>
                </a:lnTo>
                <a:lnTo>
                  <a:pt x="57" y="904"/>
                </a:lnTo>
                <a:lnTo>
                  <a:pt x="57" y="899"/>
                </a:lnTo>
                <a:lnTo>
                  <a:pt x="57" y="894"/>
                </a:lnTo>
                <a:cubicBezTo>
                  <a:pt x="57" y="870"/>
                  <a:pt x="76" y="849"/>
                  <a:pt x="101" y="847"/>
                </a:cubicBezTo>
                <a:cubicBezTo>
                  <a:pt x="125" y="844"/>
                  <a:pt x="148" y="861"/>
                  <a:pt x="153" y="885"/>
                </a:cubicBezTo>
                <a:lnTo>
                  <a:pt x="153" y="888"/>
                </a:lnTo>
                <a:lnTo>
                  <a:pt x="154" y="890"/>
                </a:lnTo>
                <a:lnTo>
                  <a:pt x="61" y="884"/>
                </a:lnTo>
                <a:lnTo>
                  <a:pt x="61" y="883"/>
                </a:lnTo>
                <a:lnTo>
                  <a:pt x="59" y="891"/>
                </a:lnTo>
                <a:lnTo>
                  <a:pt x="60" y="888"/>
                </a:lnTo>
                <a:lnTo>
                  <a:pt x="59" y="894"/>
                </a:lnTo>
                <a:lnTo>
                  <a:pt x="59" y="890"/>
                </a:lnTo>
                <a:lnTo>
                  <a:pt x="59" y="884"/>
                </a:lnTo>
                <a:lnTo>
                  <a:pt x="59" y="878"/>
                </a:lnTo>
                <a:lnTo>
                  <a:pt x="60" y="886"/>
                </a:lnTo>
                <a:lnTo>
                  <a:pt x="60" y="883"/>
                </a:lnTo>
                <a:lnTo>
                  <a:pt x="155" y="875"/>
                </a:lnTo>
                <a:lnTo>
                  <a:pt x="155" y="876"/>
                </a:lnTo>
                <a:lnTo>
                  <a:pt x="155" y="878"/>
                </a:lnTo>
                <a:lnTo>
                  <a:pt x="155" y="885"/>
                </a:lnTo>
                <a:lnTo>
                  <a:pt x="155" y="890"/>
                </a:lnTo>
                <a:lnTo>
                  <a:pt x="155" y="894"/>
                </a:lnTo>
                <a:cubicBezTo>
                  <a:pt x="155" y="921"/>
                  <a:pt x="133" y="942"/>
                  <a:pt x="107" y="942"/>
                </a:cubicBezTo>
                <a:cubicBezTo>
                  <a:pt x="80" y="942"/>
                  <a:pt x="59" y="921"/>
                  <a:pt x="59" y="894"/>
                </a:cubicBezTo>
                <a:lnTo>
                  <a:pt x="59" y="893"/>
                </a:lnTo>
                <a:lnTo>
                  <a:pt x="59" y="890"/>
                </a:lnTo>
                <a:lnTo>
                  <a:pt x="59" y="887"/>
                </a:lnTo>
                <a:lnTo>
                  <a:pt x="59" y="885"/>
                </a:lnTo>
                <a:lnTo>
                  <a:pt x="154" y="894"/>
                </a:lnTo>
                <a:lnTo>
                  <a:pt x="154" y="897"/>
                </a:lnTo>
                <a:lnTo>
                  <a:pt x="154" y="887"/>
                </a:lnTo>
                <a:lnTo>
                  <a:pt x="154" y="890"/>
                </a:lnTo>
                <a:lnTo>
                  <a:pt x="60" y="878"/>
                </a:lnTo>
                <a:lnTo>
                  <a:pt x="60" y="876"/>
                </a:lnTo>
                <a:lnTo>
                  <a:pt x="59" y="888"/>
                </a:lnTo>
                <a:lnTo>
                  <a:pt x="59" y="885"/>
                </a:lnTo>
                <a:lnTo>
                  <a:pt x="60" y="875"/>
                </a:lnTo>
                <a:lnTo>
                  <a:pt x="59" y="875"/>
                </a:lnTo>
                <a:lnTo>
                  <a:pt x="107" y="923"/>
                </a:lnTo>
                <a:lnTo>
                  <a:pt x="106" y="923"/>
                </a:lnTo>
                <a:cubicBezTo>
                  <a:pt x="80" y="923"/>
                  <a:pt x="58" y="902"/>
                  <a:pt x="58" y="875"/>
                </a:cubicBezTo>
                <a:cubicBezTo>
                  <a:pt x="58" y="849"/>
                  <a:pt x="80" y="827"/>
                  <a:pt x="106" y="827"/>
                </a:cubicBezTo>
                <a:lnTo>
                  <a:pt x="109" y="827"/>
                </a:lnTo>
                <a:lnTo>
                  <a:pt x="61" y="875"/>
                </a:lnTo>
                <a:lnTo>
                  <a:pt x="61" y="870"/>
                </a:lnTo>
                <a:lnTo>
                  <a:pt x="61" y="866"/>
                </a:lnTo>
                <a:cubicBezTo>
                  <a:pt x="61" y="844"/>
                  <a:pt x="76" y="824"/>
                  <a:pt x="98" y="819"/>
                </a:cubicBezTo>
                <a:cubicBezTo>
                  <a:pt x="120" y="814"/>
                  <a:pt x="142" y="825"/>
                  <a:pt x="152" y="845"/>
                </a:cubicBezTo>
                <a:lnTo>
                  <a:pt x="152" y="846"/>
                </a:lnTo>
                <a:cubicBezTo>
                  <a:pt x="156" y="852"/>
                  <a:pt x="157" y="860"/>
                  <a:pt x="157" y="867"/>
                </a:cubicBezTo>
                <a:lnTo>
                  <a:pt x="157" y="871"/>
                </a:lnTo>
                <a:lnTo>
                  <a:pt x="158" y="872"/>
                </a:lnTo>
                <a:lnTo>
                  <a:pt x="158" y="879"/>
                </a:lnTo>
                <a:lnTo>
                  <a:pt x="158" y="880"/>
                </a:lnTo>
                <a:lnTo>
                  <a:pt x="63" y="869"/>
                </a:lnTo>
                <a:lnTo>
                  <a:pt x="64" y="867"/>
                </a:lnTo>
                <a:lnTo>
                  <a:pt x="63" y="869"/>
                </a:lnTo>
                <a:lnTo>
                  <a:pt x="64" y="863"/>
                </a:lnTo>
                <a:lnTo>
                  <a:pt x="64" y="856"/>
                </a:lnTo>
                <a:lnTo>
                  <a:pt x="64" y="856"/>
                </a:lnTo>
                <a:cubicBezTo>
                  <a:pt x="64" y="832"/>
                  <a:pt x="82" y="812"/>
                  <a:pt x="106" y="809"/>
                </a:cubicBezTo>
                <a:cubicBezTo>
                  <a:pt x="130" y="806"/>
                  <a:pt x="153" y="821"/>
                  <a:pt x="159" y="845"/>
                </a:cubicBezTo>
                <a:lnTo>
                  <a:pt x="159" y="847"/>
                </a:lnTo>
                <a:cubicBezTo>
                  <a:pt x="160" y="851"/>
                  <a:pt x="160" y="855"/>
                  <a:pt x="160" y="858"/>
                </a:cubicBezTo>
                <a:lnTo>
                  <a:pt x="160" y="861"/>
                </a:lnTo>
                <a:lnTo>
                  <a:pt x="66" y="850"/>
                </a:lnTo>
                <a:lnTo>
                  <a:pt x="66" y="848"/>
                </a:lnTo>
                <a:lnTo>
                  <a:pt x="66" y="849"/>
                </a:lnTo>
                <a:cubicBezTo>
                  <a:pt x="70" y="825"/>
                  <a:pt x="90" y="808"/>
                  <a:pt x="113" y="808"/>
                </a:cubicBezTo>
                <a:lnTo>
                  <a:pt x="115" y="808"/>
                </a:lnTo>
                <a:lnTo>
                  <a:pt x="116" y="808"/>
                </a:lnTo>
                <a:lnTo>
                  <a:pt x="69" y="851"/>
                </a:lnTo>
                <a:lnTo>
                  <a:pt x="69" y="847"/>
                </a:lnTo>
                <a:lnTo>
                  <a:pt x="70" y="842"/>
                </a:lnTo>
                <a:lnTo>
                  <a:pt x="70" y="852"/>
                </a:lnTo>
                <a:lnTo>
                  <a:pt x="69" y="848"/>
                </a:lnTo>
                <a:lnTo>
                  <a:pt x="69" y="839"/>
                </a:lnTo>
                <a:lnTo>
                  <a:pt x="69" y="837"/>
                </a:lnTo>
                <a:lnTo>
                  <a:pt x="165" y="842"/>
                </a:lnTo>
                <a:lnTo>
                  <a:pt x="164" y="847"/>
                </a:lnTo>
                <a:lnTo>
                  <a:pt x="164" y="847"/>
                </a:lnTo>
                <a:lnTo>
                  <a:pt x="70" y="835"/>
                </a:lnTo>
                <a:lnTo>
                  <a:pt x="70" y="833"/>
                </a:lnTo>
                <a:lnTo>
                  <a:pt x="73" y="825"/>
                </a:lnTo>
                <a:cubicBezTo>
                  <a:pt x="81" y="805"/>
                  <a:pt x="101" y="793"/>
                  <a:pt x="122" y="795"/>
                </a:cubicBezTo>
                <a:cubicBezTo>
                  <a:pt x="144" y="797"/>
                  <a:pt x="161" y="812"/>
                  <a:pt x="165" y="833"/>
                </a:cubicBezTo>
                <a:lnTo>
                  <a:pt x="166" y="836"/>
                </a:lnTo>
                <a:cubicBezTo>
                  <a:pt x="166" y="839"/>
                  <a:pt x="166" y="842"/>
                  <a:pt x="166" y="845"/>
                </a:cubicBezTo>
                <a:lnTo>
                  <a:pt x="166" y="847"/>
                </a:lnTo>
                <a:cubicBezTo>
                  <a:pt x="166" y="872"/>
                  <a:pt x="147" y="893"/>
                  <a:pt x="121" y="895"/>
                </a:cubicBezTo>
                <a:cubicBezTo>
                  <a:pt x="96" y="896"/>
                  <a:pt x="74" y="878"/>
                  <a:pt x="71" y="852"/>
                </a:cubicBezTo>
                <a:lnTo>
                  <a:pt x="70" y="848"/>
                </a:lnTo>
                <a:lnTo>
                  <a:pt x="70" y="842"/>
                </a:lnTo>
                <a:cubicBezTo>
                  <a:pt x="67" y="819"/>
                  <a:pt x="82" y="798"/>
                  <a:pt x="104" y="791"/>
                </a:cubicBezTo>
                <a:cubicBezTo>
                  <a:pt x="126" y="785"/>
                  <a:pt x="150" y="795"/>
                  <a:pt x="160" y="816"/>
                </a:cubicBezTo>
                <a:lnTo>
                  <a:pt x="161" y="818"/>
                </a:lnTo>
                <a:cubicBezTo>
                  <a:pt x="164" y="822"/>
                  <a:pt x="165" y="827"/>
                  <a:pt x="166" y="832"/>
                </a:cubicBezTo>
                <a:lnTo>
                  <a:pt x="166" y="835"/>
                </a:lnTo>
                <a:lnTo>
                  <a:pt x="71" y="842"/>
                </a:lnTo>
                <a:lnTo>
                  <a:pt x="71" y="837"/>
                </a:lnTo>
                <a:lnTo>
                  <a:pt x="71" y="838"/>
                </a:lnTo>
                <a:cubicBezTo>
                  <a:pt x="69" y="825"/>
                  <a:pt x="74" y="811"/>
                  <a:pt x="83" y="801"/>
                </a:cubicBezTo>
                <a:cubicBezTo>
                  <a:pt x="92" y="791"/>
                  <a:pt x="105" y="785"/>
                  <a:pt x="118" y="785"/>
                </a:cubicBezTo>
                <a:lnTo>
                  <a:pt x="119" y="785"/>
                </a:lnTo>
                <a:lnTo>
                  <a:pt x="119" y="785"/>
                </a:lnTo>
                <a:lnTo>
                  <a:pt x="72" y="829"/>
                </a:lnTo>
                <a:lnTo>
                  <a:pt x="72" y="823"/>
                </a:lnTo>
                <a:lnTo>
                  <a:pt x="73" y="818"/>
                </a:lnTo>
                <a:cubicBezTo>
                  <a:pt x="75" y="793"/>
                  <a:pt x="96" y="775"/>
                  <a:pt x="120" y="775"/>
                </a:cubicBezTo>
                <a:cubicBezTo>
                  <a:pt x="145" y="775"/>
                  <a:pt x="165" y="793"/>
                  <a:pt x="168" y="818"/>
                </a:cubicBezTo>
                <a:lnTo>
                  <a:pt x="169" y="822"/>
                </a:lnTo>
                <a:lnTo>
                  <a:pt x="169" y="829"/>
                </a:lnTo>
                <a:cubicBezTo>
                  <a:pt x="170" y="842"/>
                  <a:pt x="166" y="855"/>
                  <a:pt x="157" y="865"/>
                </a:cubicBezTo>
                <a:cubicBezTo>
                  <a:pt x="148" y="875"/>
                  <a:pt x="135" y="881"/>
                  <a:pt x="121" y="881"/>
                </a:cubicBezTo>
                <a:lnTo>
                  <a:pt x="121" y="881"/>
                </a:lnTo>
                <a:cubicBezTo>
                  <a:pt x="107" y="881"/>
                  <a:pt x="94" y="875"/>
                  <a:pt x="85" y="865"/>
                </a:cubicBezTo>
                <a:cubicBezTo>
                  <a:pt x="76" y="855"/>
                  <a:pt x="72" y="842"/>
                  <a:pt x="73" y="828"/>
                </a:cubicBezTo>
                <a:lnTo>
                  <a:pt x="74" y="818"/>
                </a:lnTo>
                <a:lnTo>
                  <a:pt x="75" y="812"/>
                </a:lnTo>
                <a:lnTo>
                  <a:pt x="74" y="810"/>
                </a:lnTo>
                <a:lnTo>
                  <a:pt x="74" y="809"/>
                </a:lnTo>
                <a:cubicBezTo>
                  <a:pt x="74" y="782"/>
                  <a:pt x="96" y="761"/>
                  <a:pt x="122" y="761"/>
                </a:cubicBezTo>
                <a:cubicBezTo>
                  <a:pt x="149" y="761"/>
                  <a:pt x="170" y="782"/>
                  <a:pt x="170" y="809"/>
                </a:cubicBezTo>
                <a:lnTo>
                  <a:pt x="170" y="811"/>
                </a:lnTo>
                <a:lnTo>
                  <a:pt x="170" y="816"/>
                </a:lnTo>
                <a:lnTo>
                  <a:pt x="170" y="826"/>
                </a:lnTo>
                <a:lnTo>
                  <a:pt x="170" y="823"/>
                </a:lnTo>
                <a:cubicBezTo>
                  <a:pt x="170" y="849"/>
                  <a:pt x="148" y="871"/>
                  <a:pt x="122" y="871"/>
                </a:cubicBezTo>
                <a:cubicBezTo>
                  <a:pt x="95" y="871"/>
                  <a:pt x="74" y="849"/>
                  <a:pt x="74" y="823"/>
                </a:cubicBezTo>
                <a:lnTo>
                  <a:pt x="74" y="822"/>
                </a:lnTo>
                <a:cubicBezTo>
                  <a:pt x="74" y="819"/>
                  <a:pt x="74" y="817"/>
                  <a:pt x="75" y="814"/>
                </a:cubicBezTo>
                <a:lnTo>
                  <a:pt x="75" y="811"/>
                </a:lnTo>
                <a:lnTo>
                  <a:pt x="74" y="819"/>
                </a:lnTo>
                <a:lnTo>
                  <a:pt x="74" y="815"/>
                </a:lnTo>
                <a:lnTo>
                  <a:pt x="74" y="813"/>
                </a:lnTo>
                <a:lnTo>
                  <a:pt x="170" y="823"/>
                </a:lnTo>
                <a:lnTo>
                  <a:pt x="169" y="825"/>
                </a:lnTo>
                <a:cubicBezTo>
                  <a:pt x="168" y="828"/>
                  <a:pt x="168" y="831"/>
                  <a:pt x="167" y="834"/>
                </a:cubicBezTo>
                <a:lnTo>
                  <a:pt x="166" y="836"/>
                </a:lnTo>
                <a:cubicBezTo>
                  <a:pt x="156" y="859"/>
                  <a:pt x="131" y="872"/>
                  <a:pt x="107" y="864"/>
                </a:cubicBezTo>
                <a:cubicBezTo>
                  <a:pt x="84" y="857"/>
                  <a:pt x="69" y="833"/>
                  <a:pt x="74" y="809"/>
                </a:cubicBezTo>
                <a:lnTo>
                  <a:pt x="74" y="807"/>
                </a:lnTo>
                <a:lnTo>
                  <a:pt x="75" y="804"/>
                </a:lnTo>
                <a:cubicBezTo>
                  <a:pt x="80" y="780"/>
                  <a:pt x="102" y="763"/>
                  <a:pt x="127" y="766"/>
                </a:cubicBezTo>
                <a:cubicBezTo>
                  <a:pt x="151" y="768"/>
                  <a:pt x="170" y="789"/>
                  <a:pt x="170" y="813"/>
                </a:cubicBezTo>
                <a:lnTo>
                  <a:pt x="170" y="815"/>
                </a:lnTo>
                <a:cubicBezTo>
                  <a:pt x="170" y="818"/>
                  <a:pt x="170" y="821"/>
                  <a:pt x="169" y="823"/>
                </a:cubicBezTo>
                <a:lnTo>
                  <a:pt x="169" y="826"/>
                </a:lnTo>
                <a:cubicBezTo>
                  <a:pt x="165" y="850"/>
                  <a:pt x="145" y="866"/>
                  <a:pt x="121" y="866"/>
                </a:cubicBezTo>
                <a:lnTo>
                  <a:pt x="120" y="866"/>
                </a:lnTo>
                <a:cubicBezTo>
                  <a:pt x="106" y="866"/>
                  <a:pt x="92" y="860"/>
                  <a:pt x="83" y="849"/>
                </a:cubicBezTo>
                <a:cubicBezTo>
                  <a:pt x="74" y="838"/>
                  <a:pt x="71" y="823"/>
                  <a:pt x="73" y="809"/>
                </a:cubicBezTo>
                <a:lnTo>
                  <a:pt x="74" y="804"/>
                </a:lnTo>
                <a:lnTo>
                  <a:pt x="74" y="804"/>
                </a:lnTo>
                <a:cubicBezTo>
                  <a:pt x="77" y="778"/>
                  <a:pt x="99" y="760"/>
                  <a:pt x="125" y="761"/>
                </a:cubicBezTo>
                <a:cubicBezTo>
                  <a:pt x="150" y="762"/>
                  <a:pt x="170" y="783"/>
                  <a:pt x="170" y="809"/>
                </a:cubicBezTo>
                <a:lnTo>
                  <a:pt x="170" y="809"/>
                </a:lnTo>
                <a:lnTo>
                  <a:pt x="170" y="812"/>
                </a:lnTo>
                <a:cubicBezTo>
                  <a:pt x="170" y="817"/>
                  <a:pt x="169" y="822"/>
                  <a:pt x="168" y="827"/>
                </a:cubicBezTo>
                <a:lnTo>
                  <a:pt x="167" y="829"/>
                </a:lnTo>
                <a:cubicBezTo>
                  <a:pt x="160" y="851"/>
                  <a:pt x="137" y="865"/>
                  <a:pt x="114" y="861"/>
                </a:cubicBezTo>
                <a:cubicBezTo>
                  <a:pt x="91" y="857"/>
                  <a:pt x="73" y="837"/>
                  <a:pt x="73" y="813"/>
                </a:cubicBezTo>
                <a:lnTo>
                  <a:pt x="73" y="810"/>
                </a:lnTo>
                <a:lnTo>
                  <a:pt x="74" y="800"/>
                </a:lnTo>
                <a:lnTo>
                  <a:pt x="74" y="798"/>
                </a:lnTo>
                <a:lnTo>
                  <a:pt x="74" y="794"/>
                </a:lnTo>
                <a:cubicBezTo>
                  <a:pt x="74" y="768"/>
                  <a:pt x="95" y="746"/>
                  <a:pt x="122" y="746"/>
                </a:cubicBezTo>
                <a:cubicBezTo>
                  <a:pt x="148" y="746"/>
                  <a:pt x="170" y="768"/>
                  <a:pt x="170" y="794"/>
                </a:cubicBezTo>
                <a:lnTo>
                  <a:pt x="170" y="795"/>
                </a:lnTo>
                <a:lnTo>
                  <a:pt x="170" y="794"/>
                </a:lnTo>
                <a:lnTo>
                  <a:pt x="171" y="801"/>
                </a:lnTo>
                <a:lnTo>
                  <a:pt x="171" y="809"/>
                </a:lnTo>
                <a:cubicBezTo>
                  <a:pt x="171" y="835"/>
                  <a:pt x="149" y="857"/>
                  <a:pt x="123" y="857"/>
                </a:cubicBezTo>
                <a:cubicBezTo>
                  <a:pt x="96" y="857"/>
                  <a:pt x="75" y="835"/>
                  <a:pt x="75" y="809"/>
                </a:cubicBezTo>
                <a:lnTo>
                  <a:pt x="75" y="806"/>
                </a:lnTo>
                <a:lnTo>
                  <a:pt x="76" y="816"/>
                </a:lnTo>
                <a:lnTo>
                  <a:pt x="75" y="813"/>
                </a:lnTo>
                <a:lnTo>
                  <a:pt x="170" y="804"/>
                </a:lnTo>
                <a:lnTo>
                  <a:pt x="170" y="809"/>
                </a:lnTo>
                <a:lnTo>
                  <a:pt x="170" y="812"/>
                </a:lnTo>
                <a:lnTo>
                  <a:pt x="170" y="813"/>
                </a:lnTo>
                <a:cubicBezTo>
                  <a:pt x="170" y="840"/>
                  <a:pt x="149" y="861"/>
                  <a:pt x="122" y="861"/>
                </a:cubicBezTo>
                <a:cubicBezTo>
                  <a:pt x="96" y="861"/>
                  <a:pt x="74" y="840"/>
                  <a:pt x="74" y="813"/>
                </a:cubicBezTo>
                <a:lnTo>
                  <a:pt x="74" y="812"/>
                </a:lnTo>
                <a:cubicBezTo>
                  <a:pt x="74" y="809"/>
                  <a:pt x="75" y="807"/>
                  <a:pt x="75" y="804"/>
                </a:cubicBezTo>
                <a:lnTo>
                  <a:pt x="76" y="801"/>
                </a:lnTo>
                <a:lnTo>
                  <a:pt x="75" y="809"/>
                </a:lnTo>
                <a:lnTo>
                  <a:pt x="75" y="804"/>
                </a:lnTo>
                <a:cubicBezTo>
                  <a:pt x="75" y="780"/>
                  <a:pt x="92" y="760"/>
                  <a:pt x="115" y="757"/>
                </a:cubicBezTo>
                <a:cubicBezTo>
                  <a:pt x="139" y="753"/>
                  <a:pt x="161" y="766"/>
                  <a:pt x="169" y="789"/>
                </a:cubicBezTo>
                <a:lnTo>
                  <a:pt x="170" y="792"/>
                </a:lnTo>
                <a:cubicBezTo>
                  <a:pt x="171" y="797"/>
                  <a:pt x="172" y="802"/>
                  <a:pt x="172" y="807"/>
                </a:cubicBezTo>
                <a:lnTo>
                  <a:pt x="172" y="809"/>
                </a:lnTo>
                <a:lnTo>
                  <a:pt x="124" y="761"/>
                </a:lnTo>
                <a:lnTo>
                  <a:pt x="124" y="761"/>
                </a:lnTo>
                <a:lnTo>
                  <a:pt x="76" y="809"/>
                </a:lnTo>
                <a:lnTo>
                  <a:pt x="76" y="806"/>
                </a:lnTo>
                <a:lnTo>
                  <a:pt x="76" y="802"/>
                </a:lnTo>
                <a:lnTo>
                  <a:pt x="76" y="794"/>
                </a:lnTo>
                <a:cubicBezTo>
                  <a:pt x="76" y="787"/>
                  <a:pt x="78" y="780"/>
                  <a:pt x="82" y="773"/>
                </a:cubicBezTo>
                <a:lnTo>
                  <a:pt x="83" y="771"/>
                </a:lnTo>
                <a:lnTo>
                  <a:pt x="78" y="783"/>
                </a:lnTo>
                <a:lnTo>
                  <a:pt x="79" y="781"/>
                </a:lnTo>
                <a:cubicBezTo>
                  <a:pt x="83" y="758"/>
                  <a:pt x="103" y="742"/>
                  <a:pt x="126" y="742"/>
                </a:cubicBezTo>
                <a:lnTo>
                  <a:pt x="127" y="742"/>
                </a:lnTo>
                <a:cubicBezTo>
                  <a:pt x="140" y="742"/>
                  <a:pt x="153" y="748"/>
                  <a:pt x="162" y="758"/>
                </a:cubicBezTo>
                <a:cubicBezTo>
                  <a:pt x="172" y="768"/>
                  <a:pt x="176" y="781"/>
                  <a:pt x="175" y="794"/>
                </a:cubicBezTo>
                <a:lnTo>
                  <a:pt x="174" y="800"/>
                </a:lnTo>
                <a:lnTo>
                  <a:pt x="174" y="805"/>
                </a:lnTo>
                <a:lnTo>
                  <a:pt x="78" y="793"/>
                </a:lnTo>
                <a:lnTo>
                  <a:pt x="79" y="789"/>
                </a:lnTo>
                <a:lnTo>
                  <a:pt x="79" y="786"/>
                </a:lnTo>
                <a:lnTo>
                  <a:pt x="79" y="794"/>
                </a:lnTo>
                <a:lnTo>
                  <a:pt x="79" y="788"/>
                </a:lnTo>
                <a:lnTo>
                  <a:pt x="78" y="780"/>
                </a:lnTo>
                <a:cubicBezTo>
                  <a:pt x="78" y="754"/>
                  <a:pt x="100" y="732"/>
                  <a:pt x="126" y="732"/>
                </a:cubicBezTo>
                <a:cubicBezTo>
                  <a:pt x="153" y="732"/>
                  <a:pt x="174" y="754"/>
                  <a:pt x="174" y="780"/>
                </a:cubicBezTo>
                <a:lnTo>
                  <a:pt x="174" y="782"/>
                </a:lnTo>
                <a:lnTo>
                  <a:pt x="174" y="774"/>
                </a:lnTo>
                <a:lnTo>
                  <a:pt x="174" y="777"/>
                </a:lnTo>
                <a:lnTo>
                  <a:pt x="175" y="785"/>
                </a:lnTo>
                <a:cubicBezTo>
                  <a:pt x="177" y="807"/>
                  <a:pt x="164" y="828"/>
                  <a:pt x="144" y="835"/>
                </a:cubicBezTo>
                <a:cubicBezTo>
                  <a:pt x="123" y="843"/>
                  <a:pt x="100" y="835"/>
                  <a:pt x="88" y="817"/>
                </a:cubicBezTo>
                <a:lnTo>
                  <a:pt x="87" y="815"/>
                </a:lnTo>
                <a:cubicBezTo>
                  <a:pt x="84" y="811"/>
                  <a:pt x="82" y="806"/>
                  <a:pt x="80" y="802"/>
                </a:cubicBezTo>
                <a:lnTo>
                  <a:pt x="79" y="798"/>
                </a:lnTo>
                <a:cubicBezTo>
                  <a:pt x="77" y="791"/>
                  <a:pt x="77" y="784"/>
                  <a:pt x="78" y="777"/>
                </a:cubicBezTo>
                <a:lnTo>
                  <a:pt x="79" y="774"/>
                </a:lnTo>
                <a:cubicBezTo>
                  <a:pt x="80" y="767"/>
                  <a:pt x="82" y="761"/>
                  <a:pt x="86" y="755"/>
                </a:cubicBezTo>
                <a:lnTo>
                  <a:pt x="87" y="754"/>
                </a:lnTo>
                <a:cubicBezTo>
                  <a:pt x="98" y="737"/>
                  <a:pt x="119" y="729"/>
                  <a:pt x="139" y="734"/>
                </a:cubicBezTo>
                <a:cubicBezTo>
                  <a:pt x="158" y="739"/>
                  <a:pt x="173" y="756"/>
                  <a:pt x="175" y="776"/>
                </a:cubicBezTo>
                <a:lnTo>
                  <a:pt x="175" y="781"/>
                </a:lnTo>
                <a:lnTo>
                  <a:pt x="175" y="781"/>
                </a:lnTo>
                <a:cubicBezTo>
                  <a:pt x="176" y="783"/>
                  <a:pt x="176" y="786"/>
                  <a:pt x="176" y="788"/>
                </a:cubicBezTo>
                <a:lnTo>
                  <a:pt x="176" y="790"/>
                </a:lnTo>
                <a:cubicBezTo>
                  <a:pt x="176" y="816"/>
                  <a:pt x="154" y="838"/>
                  <a:pt x="128" y="838"/>
                </a:cubicBezTo>
                <a:cubicBezTo>
                  <a:pt x="101" y="838"/>
                  <a:pt x="80" y="816"/>
                  <a:pt x="80" y="790"/>
                </a:cubicBezTo>
                <a:lnTo>
                  <a:pt x="80" y="788"/>
                </a:lnTo>
                <a:lnTo>
                  <a:pt x="81" y="796"/>
                </a:lnTo>
                <a:lnTo>
                  <a:pt x="80" y="793"/>
                </a:lnTo>
                <a:lnTo>
                  <a:pt x="79" y="785"/>
                </a:lnTo>
                <a:cubicBezTo>
                  <a:pt x="77" y="761"/>
                  <a:pt x="93" y="739"/>
                  <a:pt x="117" y="734"/>
                </a:cubicBezTo>
                <a:cubicBezTo>
                  <a:pt x="141" y="728"/>
                  <a:pt x="165" y="742"/>
                  <a:pt x="173" y="765"/>
                </a:cubicBezTo>
                <a:lnTo>
                  <a:pt x="173" y="767"/>
                </a:lnTo>
                <a:cubicBezTo>
                  <a:pt x="174" y="769"/>
                  <a:pt x="174" y="772"/>
                  <a:pt x="175" y="774"/>
                </a:cubicBezTo>
                <a:lnTo>
                  <a:pt x="175" y="777"/>
                </a:lnTo>
                <a:cubicBezTo>
                  <a:pt x="176" y="783"/>
                  <a:pt x="176" y="789"/>
                  <a:pt x="175" y="794"/>
                </a:cubicBezTo>
                <a:lnTo>
                  <a:pt x="174" y="799"/>
                </a:lnTo>
                <a:lnTo>
                  <a:pt x="174" y="782"/>
                </a:lnTo>
                <a:lnTo>
                  <a:pt x="175" y="785"/>
                </a:lnTo>
                <a:lnTo>
                  <a:pt x="173" y="778"/>
                </a:lnTo>
                <a:lnTo>
                  <a:pt x="174" y="779"/>
                </a:lnTo>
                <a:lnTo>
                  <a:pt x="82" y="781"/>
                </a:lnTo>
                <a:lnTo>
                  <a:pt x="83" y="778"/>
                </a:lnTo>
                <a:lnTo>
                  <a:pt x="81" y="787"/>
                </a:lnTo>
                <a:lnTo>
                  <a:pt x="82" y="781"/>
                </a:lnTo>
                <a:lnTo>
                  <a:pt x="82" y="788"/>
                </a:lnTo>
                <a:lnTo>
                  <a:pt x="81" y="781"/>
                </a:lnTo>
                <a:lnTo>
                  <a:pt x="81" y="778"/>
                </a:lnTo>
                <a:cubicBezTo>
                  <a:pt x="78" y="764"/>
                  <a:pt x="82" y="750"/>
                  <a:pt x="92" y="740"/>
                </a:cubicBezTo>
                <a:cubicBezTo>
                  <a:pt x="101" y="729"/>
                  <a:pt x="114" y="723"/>
                  <a:pt x="128" y="723"/>
                </a:cubicBezTo>
                <a:lnTo>
                  <a:pt x="128" y="723"/>
                </a:lnTo>
                <a:lnTo>
                  <a:pt x="81" y="766"/>
                </a:lnTo>
                <a:lnTo>
                  <a:pt x="81" y="761"/>
                </a:lnTo>
                <a:lnTo>
                  <a:pt x="81" y="758"/>
                </a:lnTo>
                <a:lnTo>
                  <a:pt x="81" y="754"/>
                </a:lnTo>
                <a:cubicBezTo>
                  <a:pt x="81" y="750"/>
                  <a:pt x="81" y="746"/>
                  <a:pt x="82" y="742"/>
                </a:cubicBezTo>
                <a:lnTo>
                  <a:pt x="83" y="740"/>
                </a:lnTo>
                <a:cubicBezTo>
                  <a:pt x="89" y="717"/>
                  <a:pt x="111" y="701"/>
                  <a:pt x="135" y="704"/>
                </a:cubicBezTo>
                <a:cubicBezTo>
                  <a:pt x="159" y="707"/>
                  <a:pt x="177" y="728"/>
                  <a:pt x="177" y="752"/>
                </a:cubicBezTo>
                <a:lnTo>
                  <a:pt x="177" y="754"/>
                </a:lnTo>
                <a:lnTo>
                  <a:pt x="178" y="752"/>
                </a:lnTo>
                <a:lnTo>
                  <a:pt x="179" y="760"/>
                </a:lnTo>
                <a:lnTo>
                  <a:pt x="179" y="771"/>
                </a:lnTo>
                <a:lnTo>
                  <a:pt x="179" y="776"/>
                </a:lnTo>
                <a:lnTo>
                  <a:pt x="179" y="780"/>
                </a:lnTo>
                <a:lnTo>
                  <a:pt x="83" y="774"/>
                </a:lnTo>
                <a:lnTo>
                  <a:pt x="84" y="770"/>
                </a:lnTo>
                <a:lnTo>
                  <a:pt x="83" y="777"/>
                </a:lnTo>
                <a:lnTo>
                  <a:pt x="83" y="771"/>
                </a:lnTo>
                <a:lnTo>
                  <a:pt x="83" y="765"/>
                </a:lnTo>
                <a:lnTo>
                  <a:pt x="84" y="756"/>
                </a:lnTo>
                <a:lnTo>
                  <a:pt x="85" y="752"/>
                </a:lnTo>
                <a:lnTo>
                  <a:pt x="85" y="747"/>
                </a:lnTo>
                <a:cubicBezTo>
                  <a:pt x="87" y="728"/>
                  <a:pt x="100" y="713"/>
                  <a:pt x="117" y="707"/>
                </a:cubicBezTo>
                <a:cubicBezTo>
                  <a:pt x="134" y="701"/>
                  <a:pt x="154" y="705"/>
                  <a:pt x="167" y="718"/>
                </a:cubicBezTo>
                <a:lnTo>
                  <a:pt x="168" y="720"/>
                </a:lnTo>
                <a:cubicBezTo>
                  <a:pt x="174" y="725"/>
                  <a:pt x="178" y="731"/>
                  <a:pt x="180" y="738"/>
                </a:cubicBezTo>
                <a:lnTo>
                  <a:pt x="181" y="741"/>
                </a:lnTo>
                <a:lnTo>
                  <a:pt x="135" y="708"/>
                </a:lnTo>
                <a:lnTo>
                  <a:pt x="136" y="708"/>
                </a:lnTo>
                <a:cubicBezTo>
                  <a:pt x="151" y="708"/>
                  <a:pt x="165" y="715"/>
                  <a:pt x="174" y="727"/>
                </a:cubicBezTo>
                <a:cubicBezTo>
                  <a:pt x="183" y="739"/>
                  <a:pt x="186" y="754"/>
                  <a:pt x="183" y="768"/>
                </a:cubicBezTo>
                <a:lnTo>
                  <a:pt x="182" y="772"/>
                </a:lnTo>
                <a:lnTo>
                  <a:pt x="180" y="777"/>
                </a:lnTo>
                <a:cubicBezTo>
                  <a:pt x="173" y="799"/>
                  <a:pt x="150" y="813"/>
                  <a:pt x="127" y="809"/>
                </a:cubicBezTo>
                <a:cubicBezTo>
                  <a:pt x="104" y="806"/>
                  <a:pt x="86" y="786"/>
                  <a:pt x="86" y="762"/>
                </a:cubicBezTo>
                <a:lnTo>
                  <a:pt x="86" y="761"/>
                </a:lnTo>
                <a:lnTo>
                  <a:pt x="86" y="758"/>
                </a:lnTo>
                <a:lnTo>
                  <a:pt x="87" y="748"/>
                </a:lnTo>
                <a:lnTo>
                  <a:pt x="88" y="742"/>
                </a:lnTo>
                <a:lnTo>
                  <a:pt x="88" y="737"/>
                </a:lnTo>
                <a:cubicBezTo>
                  <a:pt x="91" y="712"/>
                  <a:pt x="112" y="694"/>
                  <a:pt x="136" y="694"/>
                </a:cubicBezTo>
                <a:lnTo>
                  <a:pt x="137" y="694"/>
                </a:lnTo>
                <a:cubicBezTo>
                  <a:pt x="163" y="694"/>
                  <a:pt x="185" y="716"/>
                  <a:pt x="185" y="742"/>
                </a:cubicBezTo>
                <a:lnTo>
                  <a:pt x="185" y="749"/>
                </a:lnTo>
                <a:lnTo>
                  <a:pt x="184" y="760"/>
                </a:lnTo>
                <a:lnTo>
                  <a:pt x="90" y="745"/>
                </a:lnTo>
                <a:lnTo>
                  <a:pt x="90" y="743"/>
                </a:lnTo>
                <a:lnTo>
                  <a:pt x="93" y="734"/>
                </a:lnTo>
                <a:cubicBezTo>
                  <a:pt x="101" y="716"/>
                  <a:pt x="118" y="704"/>
                  <a:pt x="138" y="704"/>
                </a:cubicBezTo>
                <a:lnTo>
                  <a:pt x="138" y="704"/>
                </a:lnTo>
                <a:lnTo>
                  <a:pt x="91" y="747"/>
                </a:lnTo>
                <a:lnTo>
                  <a:pt x="91" y="742"/>
                </a:lnTo>
                <a:lnTo>
                  <a:pt x="91" y="740"/>
                </a:lnTo>
                <a:lnTo>
                  <a:pt x="92" y="729"/>
                </a:lnTo>
                <a:lnTo>
                  <a:pt x="91" y="728"/>
                </a:lnTo>
                <a:lnTo>
                  <a:pt x="91" y="727"/>
                </a:lnTo>
                <a:lnTo>
                  <a:pt x="186" y="739"/>
                </a:lnTo>
                <a:lnTo>
                  <a:pt x="186" y="741"/>
                </a:lnTo>
                <a:lnTo>
                  <a:pt x="186" y="740"/>
                </a:lnTo>
                <a:lnTo>
                  <a:pt x="138" y="685"/>
                </a:lnTo>
                <a:lnTo>
                  <a:pt x="139" y="685"/>
                </a:lnTo>
                <a:lnTo>
                  <a:pt x="140" y="685"/>
                </a:lnTo>
                <a:lnTo>
                  <a:pt x="92" y="733"/>
                </a:lnTo>
                <a:lnTo>
                  <a:pt x="92" y="729"/>
                </a:lnTo>
                <a:lnTo>
                  <a:pt x="92" y="724"/>
                </a:lnTo>
                <a:lnTo>
                  <a:pt x="92" y="725"/>
                </a:lnTo>
                <a:lnTo>
                  <a:pt x="91" y="718"/>
                </a:lnTo>
                <a:cubicBezTo>
                  <a:pt x="91" y="692"/>
                  <a:pt x="113" y="670"/>
                  <a:pt x="139" y="670"/>
                </a:cubicBezTo>
                <a:cubicBezTo>
                  <a:pt x="166" y="670"/>
                  <a:pt x="187" y="692"/>
                  <a:pt x="187" y="718"/>
                </a:cubicBezTo>
                <a:lnTo>
                  <a:pt x="187" y="722"/>
                </a:lnTo>
                <a:lnTo>
                  <a:pt x="188" y="724"/>
                </a:lnTo>
                <a:lnTo>
                  <a:pt x="188" y="734"/>
                </a:lnTo>
                <a:lnTo>
                  <a:pt x="187" y="727"/>
                </a:lnTo>
                <a:lnTo>
                  <a:pt x="188" y="730"/>
                </a:lnTo>
                <a:lnTo>
                  <a:pt x="92" y="737"/>
                </a:lnTo>
                <a:lnTo>
                  <a:pt x="92" y="736"/>
                </a:lnTo>
                <a:lnTo>
                  <a:pt x="92" y="732"/>
                </a:lnTo>
                <a:lnTo>
                  <a:pt x="92" y="727"/>
                </a:lnTo>
                <a:lnTo>
                  <a:pt x="92" y="723"/>
                </a:lnTo>
                <a:cubicBezTo>
                  <a:pt x="92" y="697"/>
                  <a:pt x="114" y="675"/>
                  <a:pt x="140" y="675"/>
                </a:cubicBezTo>
                <a:lnTo>
                  <a:pt x="141" y="675"/>
                </a:lnTo>
                <a:lnTo>
                  <a:pt x="94" y="719"/>
                </a:lnTo>
                <a:lnTo>
                  <a:pt x="94" y="714"/>
                </a:lnTo>
                <a:lnTo>
                  <a:pt x="94" y="714"/>
                </a:lnTo>
                <a:cubicBezTo>
                  <a:pt x="94" y="687"/>
                  <a:pt x="115" y="666"/>
                  <a:pt x="142" y="666"/>
                </a:cubicBezTo>
                <a:cubicBezTo>
                  <a:pt x="168" y="666"/>
                  <a:pt x="190" y="687"/>
                  <a:pt x="190" y="714"/>
                </a:cubicBezTo>
                <a:lnTo>
                  <a:pt x="190" y="715"/>
                </a:lnTo>
                <a:lnTo>
                  <a:pt x="190" y="718"/>
                </a:lnTo>
                <a:lnTo>
                  <a:pt x="189" y="728"/>
                </a:lnTo>
                <a:cubicBezTo>
                  <a:pt x="187" y="753"/>
                  <a:pt x="166" y="771"/>
                  <a:pt x="141" y="771"/>
                </a:cubicBezTo>
                <a:lnTo>
                  <a:pt x="141" y="771"/>
                </a:lnTo>
                <a:cubicBezTo>
                  <a:pt x="126" y="771"/>
                  <a:pt x="111" y="764"/>
                  <a:pt x="102" y="752"/>
                </a:cubicBezTo>
                <a:cubicBezTo>
                  <a:pt x="93" y="739"/>
                  <a:pt x="91" y="723"/>
                  <a:pt x="95" y="708"/>
                </a:cubicBezTo>
                <a:lnTo>
                  <a:pt x="96" y="705"/>
                </a:lnTo>
                <a:cubicBezTo>
                  <a:pt x="97" y="703"/>
                  <a:pt x="98" y="701"/>
                  <a:pt x="99" y="699"/>
                </a:cubicBezTo>
                <a:lnTo>
                  <a:pt x="100" y="697"/>
                </a:lnTo>
                <a:cubicBezTo>
                  <a:pt x="112" y="674"/>
                  <a:pt x="139" y="664"/>
                  <a:pt x="163" y="675"/>
                </a:cubicBezTo>
                <a:cubicBezTo>
                  <a:pt x="186" y="685"/>
                  <a:pt x="197" y="712"/>
                  <a:pt x="188" y="736"/>
                </a:cubicBezTo>
                <a:lnTo>
                  <a:pt x="187" y="739"/>
                </a:lnTo>
                <a:lnTo>
                  <a:pt x="186" y="741"/>
                </a:lnTo>
                <a:cubicBezTo>
                  <a:pt x="177" y="764"/>
                  <a:pt x="153" y="776"/>
                  <a:pt x="129" y="770"/>
                </a:cubicBezTo>
                <a:cubicBezTo>
                  <a:pt x="106" y="764"/>
                  <a:pt x="91" y="742"/>
                  <a:pt x="93" y="718"/>
                </a:cubicBezTo>
                <a:lnTo>
                  <a:pt x="94" y="714"/>
                </a:lnTo>
                <a:lnTo>
                  <a:pt x="93" y="714"/>
                </a:lnTo>
                <a:cubicBezTo>
                  <a:pt x="93" y="687"/>
                  <a:pt x="115" y="666"/>
                  <a:pt x="141" y="666"/>
                </a:cubicBezTo>
                <a:lnTo>
                  <a:pt x="142" y="666"/>
                </a:lnTo>
                <a:lnTo>
                  <a:pt x="94" y="714"/>
                </a:lnTo>
                <a:lnTo>
                  <a:pt x="94" y="710"/>
                </a:lnTo>
                <a:lnTo>
                  <a:pt x="95" y="700"/>
                </a:lnTo>
                <a:lnTo>
                  <a:pt x="94" y="698"/>
                </a:lnTo>
                <a:cubicBezTo>
                  <a:pt x="94" y="695"/>
                  <a:pt x="95" y="693"/>
                  <a:pt x="95" y="690"/>
                </a:cubicBezTo>
                <a:lnTo>
                  <a:pt x="96" y="687"/>
                </a:lnTo>
                <a:cubicBezTo>
                  <a:pt x="100" y="662"/>
                  <a:pt x="122" y="645"/>
                  <a:pt x="147" y="647"/>
                </a:cubicBezTo>
                <a:cubicBezTo>
                  <a:pt x="172" y="649"/>
                  <a:pt x="191" y="670"/>
                  <a:pt x="191" y="695"/>
                </a:cubicBezTo>
                <a:lnTo>
                  <a:pt x="191" y="695"/>
                </a:lnTo>
                <a:lnTo>
                  <a:pt x="190" y="689"/>
                </a:lnTo>
                <a:lnTo>
                  <a:pt x="191" y="692"/>
                </a:lnTo>
                <a:cubicBezTo>
                  <a:pt x="191" y="694"/>
                  <a:pt x="191" y="697"/>
                  <a:pt x="191" y="699"/>
                </a:cubicBezTo>
                <a:lnTo>
                  <a:pt x="191" y="702"/>
                </a:lnTo>
                <a:lnTo>
                  <a:pt x="191" y="704"/>
                </a:lnTo>
                <a:cubicBezTo>
                  <a:pt x="191" y="731"/>
                  <a:pt x="170" y="752"/>
                  <a:pt x="143" y="752"/>
                </a:cubicBezTo>
                <a:cubicBezTo>
                  <a:pt x="117" y="752"/>
                  <a:pt x="95" y="731"/>
                  <a:pt x="95" y="704"/>
                </a:cubicBezTo>
                <a:lnTo>
                  <a:pt x="95" y="702"/>
                </a:lnTo>
                <a:lnTo>
                  <a:pt x="95" y="699"/>
                </a:lnTo>
                <a:cubicBezTo>
                  <a:pt x="95" y="675"/>
                  <a:pt x="114" y="655"/>
                  <a:pt x="138" y="652"/>
                </a:cubicBezTo>
                <a:cubicBezTo>
                  <a:pt x="162" y="649"/>
                  <a:pt x="184" y="664"/>
                  <a:pt x="190" y="688"/>
                </a:cubicBezTo>
                <a:lnTo>
                  <a:pt x="191" y="690"/>
                </a:lnTo>
                <a:lnTo>
                  <a:pt x="192" y="697"/>
                </a:lnTo>
                <a:lnTo>
                  <a:pt x="144" y="656"/>
                </a:lnTo>
                <a:lnTo>
                  <a:pt x="145" y="656"/>
                </a:lnTo>
                <a:lnTo>
                  <a:pt x="97" y="704"/>
                </a:lnTo>
                <a:lnTo>
                  <a:pt x="97" y="700"/>
                </a:lnTo>
                <a:lnTo>
                  <a:pt x="98" y="690"/>
                </a:lnTo>
                <a:lnTo>
                  <a:pt x="98" y="689"/>
                </a:lnTo>
                <a:cubicBezTo>
                  <a:pt x="98" y="687"/>
                  <a:pt x="98" y="684"/>
                  <a:pt x="98" y="682"/>
                </a:cubicBezTo>
                <a:lnTo>
                  <a:pt x="99" y="679"/>
                </a:lnTo>
                <a:cubicBezTo>
                  <a:pt x="103" y="654"/>
                  <a:pt x="125" y="636"/>
                  <a:pt x="150" y="638"/>
                </a:cubicBezTo>
                <a:cubicBezTo>
                  <a:pt x="175" y="639"/>
                  <a:pt x="194" y="660"/>
                  <a:pt x="194" y="685"/>
                </a:cubicBezTo>
                <a:lnTo>
                  <a:pt x="194" y="686"/>
                </a:lnTo>
                <a:cubicBezTo>
                  <a:pt x="194" y="689"/>
                  <a:pt x="194" y="691"/>
                  <a:pt x="194" y="693"/>
                </a:cubicBezTo>
                <a:lnTo>
                  <a:pt x="193" y="697"/>
                </a:lnTo>
                <a:lnTo>
                  <a:pt x="194" y="690"/>
                </a:lnTo>
                <a:lnTo>
                  <a:pt x="194" y="693"/>
                </a:lnTo>
                <a:cubicBezTo>
                  <a:pt x="194" y="699"/>
                  <a:pt x="193" y="704"/>
                  <a:pt x="192" y="709"/>
                </a:cubicBezTo>
                <a:lnTo>
                  <a:pt x="191" y="710"/>
                </a:lnTo>
                <a:cubicBezTo>
                  <a:pt x="183" y="734"/>
                  <a:pt x="158" y="748"/>
                  <a:pt x="133" y="741"/>
                </a:cubicBezTo>
                <a:cubicBezTo>
                  <a:pt x="109" y="735"/>
                  <a:pt x="93" y="710"/>
                  <a:pt x="98" y="686"/>
                </a:cubicBezTo>
                <a:lnTo>
                  <a:pt x="99" y="681"/>
                </a:lnTo>
                <a:lnTo>
                  <a:pt x="100" y="679"/>
                </a:lnTo>
                <a:lnTo>
                  <a:pt x="99" y="687"/>
                </a:lnTo>
                <a:lnTo>
                  <a:pt x="99" y="685"/>
                </a:lnTo>
                <a:cubicBezTo>
                  <a:pt x="99" y="659"/>
                  <a:pt x="120" y="637"/>
                  <a:pt x="147" y="637"/>
                </a:cubicBezTo>
                <a:cubicBezTo>
                  <a:pt x="173" y="637"/>
                  <a:pt x="195" y="659"/>
                  <a:pt x="195" y="685"/>
                </a:cubicBezTo>
                <a:lnTo>
                  <a:pt x="195" y="687"/>
                </a:lnTo>
                <a:lnTo>
                  <a:pt x="195" y="690"/>
                </a:lnTo>
                <a:lnTo>
                  <a:pt x="194" y="700"/>
                </a:lnTo>
                <a:cubicBezTo>
                  <a:pt x="192" y="725"/>
                  <a:pt x="170" y="744"/>
                  <a:pt x="144" y="743"/>
                </a:cubicBezTo>
                <a:cubicBezTo>
                  <a:pt x="119" y="742"/>
                  <a:pt x="98" y="721"/>
                  <a:pt x="98" y="695"/>
                </a:cubicBezTo>
                <a:lnTo>
                  <a:pt x="98" y="693"/>
                </a:lnTo>
                <a:lnTo>
                  <a:pt x="98" y="690"/>
                </a:lnTo>
                <a:cubicBezTo>
                  <a:pt x="98" y="686"/>
                  <a:pt x="99" y="683"/>
                  <a:pt x="100" y="680"/>
                </a:cubicBezTo>
                <a:lnTo>
                  <a:pt x="101" y="675"/>
                </a:lnTo>
                <a:lnTo>
                  <a:pt x="147" y="733"/>
                </a:lnTo>
                <a:lnTo>
                  <a:pt x="146" y="733"/>
                </a:lnTo>
                <a:cubicBezTo>
                  <a:pt x="120" y="733"/>
                  <a:pt x="98" y="712"/>
                  <a:pt x="98" y="685"/>
                </a:cubicBezTo>
                <a:lnTo>
                  <a:pt x="98" y="680"/>
                </a:lnTo>
                <a:lnTo>
                  <a:pt x="98" y="676"/>
                </a:lnTo>
                <a:cubicBezTo>
                  <a:pt x="98" y="649"/>
                  <a:pt x="120" y="628"/>
                  <a:pt x="146" y="628"/>
                </a:cubicBezTo>
                <a:cubicBezTo>
                  <a:pt x="173" y="628"/>
                  <a:pt x="194" y="649"/>
                  <a:pt x="194" y="676"/>
                </a:cubicBezTo>
                <a:lnTo>
                  <a:pt x="194" y="680"/>
                </a:lnTo>
                <a:lnTo>
                  <a:pt x="194" y="685"/>
                </a:lnTo>
                <a:lnTo>
                  <a:pt x="192" y="670"/>
                </a:lnTo>
                <a:lnTo>
                  <a:pt x="194" y="675"/>
                </a:lnTo>
                <a:lnTo>
                  <a:pt x="148" y="642"/>
                </a:lnTo>
                <a:lnTo>
                  <a:pt x="148" y="642"/>
                </a:lnTo>
                <a:lnTo>
                  <a:pt x="149" y="642"/>
                </a:lnTo>
                <a:lnTo>
                  <a:pt x="101" y="685"/>
                </a:lnTo>
                <a:lnTo>
                  <a:pt x="102" y="680"/>
                </a:lnTo>
                <a:lnTo>
                  <a:pt x="103" y="671"/>
                </a:lnTo>
                <a:lnTo>
                  <a:pt x="103" y="686"/>
                </a:lnTo>
                <a:lnTo>
                  <a:pt x="102" y="681"/>
                </a:lnTo>
                <a:lnTo>
                  <a:pt x="150" y="724"/>
                </a:lnTo>
                <a:lnTo>
                  <a:pt x="149" y="724"/>
                </a:lnTo>
                <a:cubicBezTo>
                  <a:pt x="135" y="724"/>
                  <a:pt x="122" y="718"/>
                  <a:pt x="113" y="707"/>
                </a:cubicBezTo>
                <a:cubicBezTo>
                  <a:pt x="103" y="696"/>
                  <a:pt x="100" y="681"/>
                  <a:pt x="102" y="667"/>
                </a:cubicBezTo>
                <a:lnTo>
                  <a:pt x="103" y="662"/>
                </a:lnTo>
                <a:lnTo>
                  <a:pt x="105" y="655"/>
                </a:lnTo>
                <a:cubicBezTo>
                  <a:pt x="111" y="631"/>
                  <a:pt x="133" y="616"/>
                  <a:pt x="157" y="619"/>
                </a:cubicBezTo>
                <a:cubicBezTo>
                  <a:pt x="181" y="622"/>
                  <a:pt x="199" y="642"/>
                  <a:pt x="199" y="666"/>
                </a:cubicBezTo>
                <a:lnTo>
                  <a:pt x="199" y="668"/>
                </a:lnTo>
                <a:lnTo>
                  <a:pt x="199" y="671"/>
                </a:lnTo>
                <a:cubicBezTo>
                  <a:pt x="199" y="674"/>
                  <a:pt x="199" y="677"/>
                  <a:pt x="199" y="679"/>
                </a:cubicBezTo>
                <a:lnTo>
                  <a:pt x="198" y="682"/>
                </a:lnTo>
                <a:lnTo>
                  <a:pt x="199" y="674"/>
                </a:lnTo>
                <a:lnTo>
                  <a:pt x="199" y="676"/>
                </a:lnTo>
                <a:cubicBezTo>
                  <a:pt x="199" y="702"/>
                  <a:pt x="177" y="724"/>
                  <a:pt x="151" y="724"/>
                </a:cubicBezTo>
                <a:cubicBezTo>
                  <a:pt x="124" y="724"/>
                  <a:pt x="103" y="702"/>
                  <a:pt x="103" y="676"/>
                </a:cubicBezTo>
                <a:lnTo>
                  <a:pt x="103" y="673"/>
                </a:lnTo>
                <a:lnTo>
                  <a:pt x="103" y="669"/>
                </a:lnTo>
                <a:lnTo>
                  <a:pt x="103" y="664"/>
                </a:lnTo>
                <a:cubicBezTo>
                  <a:pt x="103" y="662"/>
                  <a:pt x="103" y="659"/>
                  <a:pt x="104" y="657"/>
                </a:cubicBezTo>
                <a:lnTo>
                  <a:pt x="104" y="654"/>
                </a:lnTo>
                <a:cubicBezTo>
                  <a:pt x="108" y="629"/>
                  <a:pt x="131" y="612"/>
                  <a:pt x="155" y="614"/>
                </a:cubicBezTo>
                <a:cubicBezTo>
                  <a:pt x="180" y="616"/>
                  <a:pt x="199" y="636"/>
                  <a:pt x="199" y="661"/>
                </a:cubicBezTo>
                <a:lnTo>
                  <a:pt x="199" y="663"/>
                </a:lnTo>
                <a:lnTo>
                  <a:pt x="199" y="666"/>
                </a:lnTo>
                <a:lnTo>
                  <a:pt x="104" y="661"/>
                </a:lnTo>
                <a:lnTo>
                  <a:pt x="104" y="657"/>
                </a:lnTo>
                <a:lnTo>
                  <a:pt x="105" y="652"/>
                </a:lnTo>
                <a:lnTo>
                  <a:pt x="152" y="705"/>
                </a:lnTo>
                <a:lnTo>
                  <a:pt x="151" y="705"/>
                </a:lnTo>
                <a:lnTo>
                  <a:pt x="198" y="649"/>
                </a:lnTo>
                <a:lnTo>
                  <a:pt x="199" y="652"/>
                </a:lnTo>
                <a:cubicBezTo>
                  <a:pt x="199" y="655"/>
                  <a:pt x="199" y="657"/>
                  <a:pt x="199" y="660"/>
                </a:cubicBezTo>
                <a:lnTo>
                  <a:pt x="199" y="661"/>
                </a:lnTo>
                <a:cubicBezTo>
                  <a:pt x="199" y="688"/>
                  <a:pt x="178" y="709"/>
                  <a:pt x="151" y="709"/>
                </a:cubicBezTo>
                <a:cubicBezTo>
                  <a:pt x="125" y="709"/>
                  <a:pt x="103" y="688"/>
                  <a:pt x="103" y="661"/>
                </a:cubicBezTo>
                <a:lnTo>
                  <a:pt x="103" y="659"/>
                </a:lnTo>
                <a:lnTo>
                  <a:pt x="103" y="654"/>
                </a:lnTo>
                <a:lnTo>
                  <a:pt x="103" y="649"/>
                </a:lnTo>
                <a:lnTo>
                  <a:pt x="103" y="647"/>
                </a:lnTo>
                <a:cubicBezTo>
                  <a:pt x="103" y="621"/>
                  <a:pt x="125" y="599"/>
                  <a:pt x="151" y="599"/>
                </a:cubicBezTo>
                <a:cubicBezTo>
                  <a:pt x="178" y="599"/>
                  <a:pt x="199" y="621"/>
                  <a:pt x="199" y="647"/>
                </a:cubicBezTo>
                <a:lnTo>
                  <a:pt x="199" y="648"/>
                </a:lnTo>
                <a:lnTo>
                  <a:pt x="199" y="641"/>
                </a:lnTo>
                <a:lnTo>
                  <a:pt x="199" y="644"/>
                </a:lnTo>
                <a:cubicBezTo>
                  <a:pt x="200" y="646"/>
                  <a:pt x="200" y="649"/>
                  <a:pt x="200" y="651"/>
                </a:cubicBezTo>
                <a:lnTo>
                  <a:pt x="200" y="657"/>
                </a:lnTo>
                <a:cubicBezTo>
                  <a:pt x="200" y="683"/>
                  <a:pt x="178" y="705"/>
                  <a:pt x="152" y="705"/>
                </a:cubicBezTo>
                <a:lnTo>
                  <a:pt x="151" y="705"/>
                </a:lnTo>
                <a:cubicBezTo>
                  <a:pt x="125" y="705"/>
                  <a:pt x="103" y="683"/>
                  <a:pt x="103" y="657"/>
                </a:cubicBezTo>
                <a:cubicBezTo>
                  <a:pt x="103" y="630"/>
                  <a:pt x="125" y="609"/>
                  <a:pt x="151" y="609"/>
                </a:cubicBezTo>
                <a:lnTo>
                  <a:pt x="153" y="609"/>
                </a:lnTo>
                <a:lnTo>
                  <a:pt x="106" y="662"/>
                </a:lnTo>
                <a:lnTo>
                  <a:pt x="105" y="658"/>
                </a:lnTo>
                <a:lnTo>
                  <a:pt x="105" y="657"/>
                </a:lnTo>
                <a:cubicBezTo>
                  <a:pt x="104" y="654"/>
                  <a:pt x="104" y="651"/>
                  <a:pt x="104" y="647"/>
                </a:cubicBezTo>
                <a:lnTo>
                  <a:pt x="104" y="643"/>
                </a:lnTo>
                <a:lnTo>
                  <a:pt x="104" y="642"/>
                </a:lnTo>
                <a:cubicBezTo>
                  <a:pt x="104" y="616"/>
                  <a:pt x="125" y="594"/>
                  <a:pt x="152" y="594"/>
                </a:cubicBezTo>
                <a:cubicBezTo>
                  <a:pt x="178" y="594"/>
                  <a:pt x="200" y="616"/>
                  <a:pt x="200" y="642"/>
                </a:cubicBezTo>
                <a:lnTo>
                  <a:pt x="200" y="645"/>
                </a:lnTo>
                <a:lnTo>
                  <a:pt x="200" y="645"/>
                </a:lnTo>
                <a:lnTo>
                  <a:pt x="201" y="649"/>
                </a:lnTo>
                <a:lnTo>
                  <a:pt x="201" y="657"/>
                </a:lnTo>
                <a:cubicBezTo>
                  <a:pt x="201" y="683"/>
                  <a:pt x="179" y="705"/>
                  <a:pt x="153" y="705"/>
                </a:cubicBezTo>
                <a:cubicBezTo>
                  <a:pt x="126" y="705"/>
                  <a:pt x="105" y="683"/>
                  <a:pt x="105" y="657"/>
                </a:cubicBezTo>
                <a:lnTo>
                  <a:pt x="105" y="656"/>
                </a:lnTo>
                <a:lnTo>
                  <a:pt x="105" y="653"/>
                </a:lnTo>
                <a:lnTo>
                  <a:pt x="105" y="647"/>
                </a:lnTo>
                <a:cubicBezTo>
                  <a:pt x="105" y="643"/>
                  <a:pt x="106" y="638"/>
                  <a:pt x="107" y="634"/>
                </a:cubicBezTo>
                <a:lnTo>
                  <a:pt x="108" y="629"/>
                </a:lnTo>
                <a:lnTo>
                  <a:pt x="107" y="648"/>
                </a:lnTo>
                <a:lnTo>
                  <a:pt x="106" y="643"/>
                </a:lnTo>
                <a:cubicBezTo>
                  <a:pt x="105" y="630"/>
                  <a:pt x="109" y="616"/>
                  <a:pt x="118" y="606"/>
                </a:cubicBezTo>
                <a:cubicBezTo>
                  <a:pt x="127" y="596"/>
                  <a:pt x="140" y="590"/>
                  <a:pt x="154" y="590"/>
                </a:cubicBezTo>
                <a:lnTo>
                  <a:pt x="155" y="590"/>
                </a:lnTo>
                <a:lnTo>
                  <a:pt x="156" y="590"/>
                </a:lnTo>
                <a:cubicBezTo>
                  <a:pt x="182" y="590"/>
                  <a:pt x="204" y="611"/>
                  <a:pt x="204" y="638"/>
                </a:cubicBezTo>
                <a:cubicBezTo>
                  <a:pt x="204" y="664"/>
                  <a:pt x="182" y="686"/>
                  <a:pt x="156" y="686"/>
                </a:cubicBezTo>
                <a:lnTo>
                  <a:pt x="155" y="686"/>
                </a:lnTo>
                <a:cubicBezTo>
                  <a:pt x="140" y="686"/>
                  <a:pt x="126" y="679"/>
                  <a:pt x="117" y="667"/>
                </a:cubicBezTo>
                <a:cubicBezTo>
                  <a:pt x="108" y="654"/>
                  <a:pt x="105" y="639"/>
                  <a:pt x="109" y="624"/>
                </a:cubicBezTo>
                <a:lnTo>
                  <a:pt x="111" y="619"/>
                </a:lnTo>
                <a:lnTo>
                  <a:pt x="109" y="638"/>
                </a:lnTo>
                <a:lnTo>
                  <a:pt x="109" y="634"/>
                </a:lnTo>
                <a:lnTo>
                  <a:pt x="156" y="676"/>
                </a:lnTo>
                <a:lnTo>
                  <a:pt x="156" y="676"/>
                </a:lnTo>
                <a:lnTo>
                  <a:pt x="204" y="628"/>
                </a:lnTo>
                <a:lnTo>
                  <a:pt x="204" y="631"/>
                </a:lnTo>
                <a:lnTo>
                  <a:pt x="204" y="633"/>
                </a:lnTo>
                <a:cubicBezTo>
                  <a:pt x="204" y="659"/>
                  <a:pt x="182" y="681"/>
                  <a:pt x="156" y="681"/>
                </a:cubicBezTo>
                <a:cubicBezTo>
                  <a:pt x="129" y="681"/>
                  <a:pt x="108" y="659"/>
                  <a:pt x="108" y="633"/>
                </a:cubicBezTo>
                <a:lnTo>
                  <a:pt x="108" y="631"/>
                </a:lnTo>
                <a:lnTo>
                  <a:pt x="108" y="628"/>
                </a:lnTo>
                <a:cubicBezTo>
                  <a:pt x="108" y="602"/>
                  <a:pt x="129" y="580"/>
                  <a:pt x="156" y="580"/>
                </a:cubicBezTo>
                <a:lnTo>
                  <a:pt x="156" y="580"/>
                </a:lnTo>
                <a:lnTo>
                  <a:pt x="108" y="628"/>
                </a:lnTo>
                <a:lnTo>
                  <a:pt x="108" y="625"/>
                </a:lnTo>
                <a:lnTo>
                  <a:pt x="110" y="637"/>
                </a:lnTo>
                <a:lnTo>
                  <a:pt x="109" y="635"/>
                </a:lnTo>
                <a:lnTo>
                  <a:pt x="203" y="614"/>
                </a:lnTo>
                <a:lnTo>
                  <a:pt x="204" y="617"/>
                </a:lnTo>
                <a:cubicBezTo>
                  <a:pt x="204" y="620"/>
                  <a:pt x="204" y="623"/>
                  <a:pt x="204" y="626"/>
                </a:cubicBezTo>
                <a:lnTo>
                  <a:pt x="204" y="628"/>
                </a:lnTo>
                <a:lnTo>
                  <a:pt x="114" y="607"/>
                </a:lnTo>
                <a:lnTo>
                  <a:pt x="115" y="605"/>
                </a:lnTo>
                <a:lnTo>
                  <a:pt x="110" y="619"/>
                </a:lnTo>
                <a:lnTo>
                  <a:pt x="111" y="616"/>
                </a:lnTo>
                <a:lnTo>
                  <a:pt x="110" y="623"/>
                </a:lnTo>
                <a:lnTo>
                  <a:pt x="110" y="619"/>
                </a:lnTo>
                <a:lnTo>
                  <a:pt x="110" y="613"/>
                </a:lnTo>
                <a:lnTo>
                  <a:pt x="111" y="604"/>
                </a:lnTo>
                <a:cubicBezTo>
                  <a:pt x="114" y="582"/>
                  <a:pt x="131" y="565"/>
                  <a:pt x="152" y="562"/>
                </a:cubicBezTo>
                <a:cubicBezTo>
                  <a:pt x="174" y="559"/>
                  <a:pt x="195" y="571"/>
                  <a:pt x="203" y="592"/>
                </a:cubicBezTo>
                <a:lnTo>
                  <a:pt x="204" y="594"/>
                </a:lnTo>
                <a:lnTo>
                  <a:pt x="203" y="593"/>
                </a:lnTo>
                <a:lnTo>
                  <a:pt x="113" y="609"/>
                </a:lnTo>
                <a:lnTo>
                  <a:pt x="113" y="604"/>
                </a:lnTo>
                <a:lnTo>
                  <a:pt x="114" y="600"/>
                </a:lnTo>
                <a:cubicBezTo>
                  <a:pt x="116" y="576"/>
                  <a:pt x="135" y="558"/>
                  <a:pt x="159" y="557"/>
                </a:cubicBezTo>
                <a:cubicBezTo>
                  <a:pt x="183" y="555"/>
                  <a:pt x="204" y="572"/>
                  <a:pt x="209" y="595"/>
                </a:cubicBezTo>
                <a:lnTo>
                  <a:pt x="209" y="598"/>
                </a:lnTo>
                <a:cubicBezTo>
                  <a:pt x="210" y="601"/>
                  <a:pt x="210" y="604"/>
                  <a:pt x="210" y="607"/>
                </a:cubicBezTo>
                <a:lnTo>
                  <a:pt x="210" y="609"/>
                </a:lnTo>
                <a:lnTo>
                  <a:pt x="114" y="604"/>
                </a:lnTo>
                <a:lnTo>
                  <a:pt x="115" y="600"/>
                </a:lnTo>
                <a:lnTo>
                  <a:pt x="115" y="595"/>
                </a:lnTo>
                <a:cubicBezTo>
                  <a:pt x="118" y="571"/>
                  <a:pt x="138" y="552"/>
                  <a:pt x="163" y="552"/>
                </a:cubicBezTo>
                <a:lnTo>
                  <a:pt x="164" y="552"/>
                </a:lnTo>
                <a:lnTo>
                  <a:pt x="119" y="585"/>
                </a:lnTo>
                <a:lnTo>
                  <a:pt x="120" y="582"/>
                </a:lnTo>
                <a:lnTo>
                  <a:pt x="119" y="583"/>
                </a:lnTo>
                <a:cubicBezTo>
                  <a:pt x="125" y="560"/>
                  <a:pt x="148" y="544"/>
                  <a:pt x="172" y="547"/>
                </a:cubicBezTo>
                <a:cubicBezTo>
                  <a:pt x="196" y="550"/>
                  <a:pt x="214" y="571"/>
                  <a:pt x="214" y="595"/>
                </a:cubicBezTo>
                <a:lnTo>
                  <a:pt x="214" y="600"/>
                </a:lnTo>
                <a:lnTo>
                  <a:pt x="214" y="603"/>
                </a:lnTo>
                <a:lnTo>
                  <a:pt x="214" y="604"/>
                </a:lnTo>
                <a:lnTo>
                  <a:pt x="118" y="599"/>
                </a:lnTo>
                <a:lnTo>
                  <a:pt x="119" y="595"/>
                </a:lnTo>
                <a:lnTo>
                  <a:pt x="119" y="591"/>
                </a:lnTo>
                <a:lnTo>
                  <a:pt x="167" y="643"/>
                </a:lnTo>
                <a:lnTo>
                  <a:pt x="166" y="643"/>
                </a:lnTo>
                <a:lnTo>
                  <a:pt x="214" y="603"/>
                </a:lnTo>
                <a:lnTo>
                  <a:pt x="213" y="606"/>
                </a:lnTo>
                <a:lnTo>
                  <a:pt x="214" y="598"/>
                </a:lnTo>
                <a:lnTo>
                  <a:pt x="214" y="600"/>
                </a:lnTo>
                <a:lnTo>
                  <a:pt x="118" y="594"/>
                </a:lnTo>
                <a:lnTo>
                  <a:pt x="119" y="590"/>
                </a:lnTo>
                <a:lnTo>
                  <a:pt x="120" y="582"/>
                </a:lnTo>
                <a:lnTo>
                  <a:pt x="120" y="594"/>
                </a:lnTo>
                <a:lnTo>
                  <a:pt x="119" y="588"/>
                </a:lnTo>
                <a:lnTo>
                  <a:pt x="119" y="588"/>
                </a:lnTo>
                <a:cubicBezTo>
                  <a:pt x="115" y="563"/>
                  <a:pt x="131" y="540"/>
                  <a:pt x="155" y="534"/>
                </a:cubicBezTo>
                <a:cubicBezTo>
                  <a:pt x="180" y="529"/>
                  <a:pt x="204" y="542"/>
                  <a:pt x="212" y="566"/>
                </a:cubicBezTo>
                <a:lnTo>
                  <a:pt x="213" y="567"/>
                </a:lnTo>
                <a:cubicBezTo>
                  <a:pt x="213" y="570"/>
                  <a:pt x="214" y="572"/>
                  <a:pt x="214" y="575"/>
                </a:cubicBezTo>
                <a:lnTo>
                  <a:pt x="215" y="578"/>
                </a:lnTo>
                <a:cubicBezTo>
                  <a:pt x="216" y="583"/>
                  <a:pt x="216" y="589"/>
                  <a:pt x="215" y="595"/>
                </a:cubicBezTo>
                <a:lnTo>
                  <a:pt x="214" y="600"/>
                </a:lnTo>
                <a:cubicBezTo>
                  <a:pt x="209" y="624"/>
                  <a:pt x="186" y="641"/>
                  <a:pt x="162" y="638"/>
                </a:cubicBezTo>
                <a:cubicBezTo>
                  <a:pt x="137" y="636"/>
                  <a:pt x="118" y="615"/>
                  <a:pt x="118" y="590"/>
                </a:cubicBezTo>
                <a:lnTo>
                  <a:pt x="118" y="585"/>
                </a:lnTo>
                <a:lnTo>
                  <a:pt x="119" y="576"/>
                </a:lnTo>
                <a:lnTo>
                  <a:pt x="119" y="578"/>
                </a:lnTo>
                <a:lnTo>
                  <a:pt x="120" y="590"/>
                </a:lnTo>
                <a:lnTo>
                  <a:pt x="120" y="588"/>
                </a:lnTo>
                <a:lnTo>
                  <a:pt x="214" y="576"/>
                </a:lnTo>
                <a:lnTo>
                  <a:pt x="214" y="578"/>
                </a:lnTo>
                <a:cubicBezTo>
                  <a:pt x="214" y="582"/>
                  <a:pt x="214" y="585"/>
                  <a:pt x="214" y="588"/>
                </a:cubicBezTo>
                <a:lnTo>
                  <a:pt x="213" y="590"/>
                </a:lnTo>
                <a:cubicBezTo>
                  <a:pt x="208" y="616"/>
                  <a:pt x="184" y="632"/>
                  <a:pt x="159" y="628"/>
                </a:cubicBezTo>
                <a:cubicBezTo>
                  <a:pt x="133" y="624"/>
                  <a:pt x="115" y="601"/>
                  <a:pt x="118" y="576"/>
                </a:cubicBezTo>
                <a:lnTo>
                  <a:pt x="119" y="571"/>
                </a:lnTo>
                <a:lnTo>
                  <a:pt x="119" y="567"/>
                </a:lnTo>
                <a:lnTo>
                  <a:pt x="120" y="561"/>
                </a:lnTo>
                <a:cubicBezTo>
                  <a:pt x="120" y="558"/>
                  <a:pt x="121" y="556"/>
                  <a:pt x="122" y="553"/>
                </a:cubicBezTo>
                <a:lnTo>
                  <a:pt x="122" y="551"/>
                </a:lnTo>
                <a:cubicBezTo>
                  <a:pt x="129" y="532"/>
                  <a:pt x="147" y="518"/>
                  <a:pt x="168" y="518"/>
                </a:cubicBezTo>
                <a:cubicBezTo>
                  <a:pt x="189" y="518"/>
                  <a:pt x="207" y="532"/>
                  <a:pt x="214" y="551"/>
                </a:cubicBezTo>
                <a:lnTo>
                  <a:pt x="214" y="553"/>
                </a:lnTo>
                <a:cubicBezTo>
                  <a:pt x="216" y="558"/>
                  <a:pt x="216" y="563"/>
                  <a:pt x="216" y="568"/>
                </a:cubicBezTo>
                <a:lnTo>
                  <a:pt x="216" y="571"/>
                </a:lnTo>
                <a:lnTo>
                  <a:pt x="216" y="577"/>
                </a:lnTo>
                <a:lnTo>
                  <a:pt x="216" y="581"/>
                </a:lnTo>
                <a:cubicBezTo>
                  <a:pt x="216" y="607"/>
                  <a:pt x="195" y="629"/>
                  <a:pt x="168" y="629"/>
                </a:cubicBezTo>
                <a:cubicBezTo>
                  <a:pt x="142" y="629"/>
                  <a:pt x="120" y="607"/>
                  <a:pt x="120" y="581"/>
                </a:cubicBezTo>
                <a:lnTo>
                  <a:pt x="120" y="577"/>
                </a:lnTo>
                <a:lnTo>
                  <a:pt x="120" y="576"/>
                </a:lnTo>
                <a:cubicBezTo>
                  <a:pt x="119" y="568"/>
                  <a:pt x="121" y="561"/>
                  <a:pt x="123" y="554"/>
                </a:cubicBezTo>
                <a:lnTo>
                  <a:pt x="125" y="549"/>
                </a:lnTo>
                <a:lnTo>
                  <a:pt x="122" y="566"/>
                </a:lnTo>
                <a:lnTo>
                  <a:pt x="122" y="562"/>
                </a:lnTo>
                <a:cubicBezTo>
                  <a:pt x="122" y="559"/>
                  <a:pt x="122" y="557"/>
                  <a:pt x="123" y="554"/>
                </a:cubicBezTo>
                <a:lnTo>
                  <a:pt x="123" y="551"/>
                </a:lnTo>
                <a:lnTo>
                  <a:pt x="124" y="545"/>
                </a:lnTo>
                <a:cubicBezTo>
                  <a:pt x="130" y="522"/>
                  <a:pt x="153" y="506"/>
                  <a:pt x="177" y="509"/>
                </a:cubicBezTo>
                <a:cubicBezTo>
                  <a:pt x="201" y="512"/>
                  <a:pt x="219" y="533"/>
                  <a:pt x="219" y="557"/>
                </a:cubicBezTo>
                <a:lnTo>
                  <a:pt x="219" y="559"/>
                </a:lnTo>
                <a:cubicBezTo>
                  <a:pt x="219" y="562"/>
                  <a:pt x="219" y="564"/>
                  <a:pt x="218" y="567"/>
                </a:cubicBezTo>
                <a:lnTo>
                  <a:pt x="218" y="570"/>
                </a:lnTo>
                <a:lnTo>
                  <a:pt x="170" y="514"/>
                </a:lnTo>
                <a:lnTo>
                  <a:pt x="171" y="514"/>
                </a:lnTo>
                <a:lnTo>
                  <a:pt x="172" y="514"/>
                </a:lnTo>
                <a:cubicBezTo>
                  <a:pt x="198" y="514"/>
                  <a:pt x="220" y="535"/>
                  <a:pt x="220" y="562"/>
                </a:cubicBezTo>
                <a:cubicBezTo>
                  <a:pt x="220" y="588"/>
                  <a:pt x="198" y="610"/>
                  <a:pt x="172" y="610"/>
                </a:cubicBezTo>
                <a:lnTo>
                  <a:pt x="171" y="610"/>
                </a:lnTo>
                <a:cubicBezTo>
                  <a:pt x="155" y="610"/>
                  <a:pt x="140" y="602"/>
                  <a:pt x="131" y="589"/>
                </a:cubicBezTo>
                <a:cubicBezTo>
                  <a:pt x="122" y="576"/>
                  <a:pt x="120" y="559"/>
                  <a:pt x="126" y="544"/>
                </a:cubicBezTo>
                <a:lnTo>
                  <a:pt x="128" y="539"/>
                </a:lnTo>
                <a:lnTo>
                  <a:pt x="125" y="557"/>
                </a:lnTo>
                <a:lnTo>
                  <a:pt x="125" y="554"/>
                </a:lnTo>
                <a:lnTo>
                  <a:pt x="125" y="552"/>
                </a:lnTo>
                <a:cubicBezTo>
                  <a:pt x="125" y="528"/>
                  <a:pt x="144" y="507"/>
                  <a:pt x="168" y="505"/>
                </a:cubicBezTo>
                <a:cubicBezTo>
                  <a:pt x="193" y="502"/>
                  <a:pt x="215" y="519"/>
                  <a:pt x="220" y="543"/>
                </a:cubicBezTo>
                <a:lnTo>
                  <a:pt x="221" y="546"/>
                </a:lnTo>
                <a:cubicBezTo>
                  <a:pt x="221" y="549"/>
                  <a:pt x="221" y="552"/>
                  <a:pt x="221" y="555"/>
                </a:cubicBezTo>
                <a:lnTo>
                  <a:pt x="221" y="557"/>
                </a:lnTo>
                <a:cubicBezTo>
                  <a:pt x="221" y="583"/>
                  <a:pt x="200" y="605"/>
                  <a:pt x="173" y="605"/>
                </a:cubicBezTo>
                <a:cubicBezTo>
                  <a:pt x="147" y="605"/>
                  <a:pt x="125" y="583"/>
                  <a:pt x="125" y="557"/>
                </a:cubicBezTo>
                <a:lnTo>
                  <a:pt x="125" y="552"/>
                </a:lnTo>
                <a:lnTo>
                  <a:pt x="125" y="547"/>
                </a:lnTo>
                <a:cubicBezTo>
                  <a:pt x="125" y="521"/>
                  <a:pt x="147" y="499"/>
                  <a:pt x="173" y="499"/>
                </a:cubicBezTo>
                <a:lnTo>
                  <a:pt x="174" y="499"/>
                </a:lnTo>
                <a:lnTo>
                  <a:pt x="175" y="499"/>
                </a:lnTo>
                <a:lnTo>
                  <a:pt x="128" y="538"/>
                </a:lnTo>
                <a:lnTo>
                  <a:pt x="128" y="536"/>
                </a:lnTo>
                <a:lnTo>
                  <a:pt x="127" y="545"/>
                </a:lnTo>
                <a:lnTo>
                  <a:pt x="127" y="543"/>
                </a:lnTo>
                <a:cubicBezTo>
                  <a:pt x="127" y="516"/>
                  <a:pt x="149" y="495"/>
                  <a:pt x="175" y="495"/>
                </a:cubicBezTo>
                <a:lnTo>
                  <a:pt x="176" y="495"/>
                </a:lnTo>
                <a:lnTo>
                  <a:pt x="129" y="535"/>
                </a:lnTo>
                <a:lnTo>
                  <a:pt x="129" y="532"/>
                </a:lnTo>
                <a:lnTo>
                  <a:pt x="128" y="540"/>
                </a:lnTo>
                <a:lnTo>
                  <a:pt x="128" y="538"/>
                </a:lnTo>
                <a:cubicBezTo>
                  <a:pt x="128" y="511"/>
                  <a:pt x="150" y="490"/>
                  <a:pt x="176" y="490"/>
                </a:cubicBezTo>
                <a:cubicBezTo>
                  <a:pt x="203" y="490"/>
                  <a:pt x="224" y="511"/>
                  <a:pt x="224" y="538"/>
                </a:cubicBezTo>
                <a:lnTo>
                  <a:pt x="224" y="540"/>
                </a:lnTo>
                <a:lnTo>
                  <a:pt x="224" y="543"/>
                </a:lnTo>
                <a:lnTo>
                  <a:pt x="176" y="495"/>
                </a:lnTo>
                <a:lnTo>
                  <a:pt x="178" y="495"/>
                </a:lnTo>
                <a:lnTo>
                  <a:pt x="130" y="548"/>
                </a:lnTo>
                <a:lnTo>
                  <a:pt x="130" y="543"/>
                </a:lnTo>
                <a:lnTo>
                  <a:pt x="225" y="538"/>
                </a:lnTo>
                <a:lnTo>
                  <a:pt x="225" y="543"/>
                </a:lnTo>
                <a:lnTo>
                  <a:pt x="226" y="542"/>
                </a:lnTo>
                <a:lnTo>
                  <a:pt x="135" y="526"/>
                </a:lnTo>
                <a:lnTo>
                  <a:pt x="136" y="525"/>
                </a:lnTo>
                <a:lnTo>
                  <a:pt x="130" y="546"/>
                </a:lnTo>
                <a:lnTo>
                  <a:pt x="130" y="543"/>
                </a:lnTo>
                <a:lnTo>
                  <a:pt x="130" y="538"/>
                </a:lnTo>
                <a:lnTo>
                  <a:pt x="130" y="533"/>
                </a:lnTo>
                <a:cubicBezTo>
                  <a:pt x="130" y="507"/>
                  <a:pt x="152" y="485"/>
                  <a:pt x="178" y="485"/>
                </a:cubicBezTo>
                <a:lnTo>
                  <a:pt x="179" y="485"/>
                </a:lnTo>
                <a:lnTo>
                  <a:pt x="132" y="526"/>
                </a:lnTo>
                <a:lnTo>
                  <a:pt x="132" y="523"/>
                </a:lnTo>
                <a:lnTo>
                  <a:pt x="131" y="530"/>
                </a:lnTo>
                <a:lnTo>
                  <a:pt x="131" y="528"/>
                </a:lnTo>
                <a:cubicBezTo>
                  <a:pt x="131" y="502"/>
                  <a:pt x="153" y="480"/>
                  <a:pt x="179" y="480"/>
                </a:cubicBezTo>
                <a:cubicBezTo>
                  <a:pt x="206" y="480"/>
                  <a:pt x="227" y="502"/>
                  <a:pt x="227" y="528"/>
                </a:cubicBezTo>
                <a:lnTo>
                  <a:pt x="227" y="531"/>
                </a:lnTo>
                <a:lnTo>
                  <a:pt x="227" y="522"/>
                </a:lnTo>
                <a:lnTo>
                  <a:pt x="227" y="524"/>
                </a:lnTo>
                <a:lnTo>
                  <a:pt x="133" y="522"/>
                </a:lnTo>
                <a:lnTo>
                  <a:pt x="134" y="520"/>
                </a:lnTo>
                <a:lnTo>
                  <a:pt x="134" y="521"/>
                </a:lnTo>
                <a:lnTo>
                  <a:pt x="133" y="528"/>
                </a:lnTo>
                <a:lnTo>
                  <a:pt x="133" y="525"/>
                </a:lnTo>
                <a:lnTo>
                  <a:pt x="133" y="524"/>
                </a:lnTo>
                <a:cubicBezTo>
                  <a:pt x="133" y="499"/>
                  <a:pt x="152" y="479"/>
                  <a:pt x="176" y="476"/>
                </a:cubicBezTo>
                <a:cubicBezTo>
                  <a:pt x="201" y="474"/>
                  <a:pt x="223" y="490"/>
                  <a:pt x="228" y="515"/>
                </a:cubicBezTo>
                <a:lnTo>
                  <a:pt x="229" y="517"/>
                </a:lnTo>
                <a:lnTo>
                  <a:pt x="229" y="517"/>
                </a:lnTo>
                <a:lnTo>
                  <a:pt x="134" y="528"/>
                </a:lnTo>
                <a:lnTo>
                  <a:pt x="134" y="527"/>
                </a:lnTo>
                <a:lnTo>
                  <a:pt x="134" y="524"/>
                </a:lnTo>
                <a:lnTo>
                  <a:pt x="135" y="514"/>
                </a:lnTo>
                <a:lnTo>
                  <a:pt x="135" y="509"/>
                </a:lnTo>
                <a:cubicBezTo>
                  <a:pt x="138" y="483"/>
                  <a:pt x="160" y="465"/>
                  <a:pt x="186" y="466"/>
                </a:cubicBezTo>
                <a:cubicBezTo>
                  <a:pt x="211" y="467"/>
                  <a:pt x="231" y="488"/>
                  <a:pt x="231" y="514"/>
                </a:cubicBezTo>
                <a:lnTo>
                  <a:pt x="231" y="516"/>
                </a:lnTo>
                <a:lnTo>
                  <a:pt x="230" y="508"/>
                </a:lnTo>
                <a:lnTo>
                  <a:pt x="231" y="511"/>
                </a:lnTo>
                <a:lnTo>
                  <a:pt x="231" y="509"/>
                </a:lnTo>
                <a:lnTo>
                  <a:pt x="231" y="509"/>
                </a:lnTo>
                <a:lnTo>
                  <a:pt x="137" y="524"/>
                </a:lnTo>
                <a:lnTo>
                  <a:pt x="137" y="519"/>
                </a:lnTo>
                <a:lnTo>
                  <a:pt x="137" y="518"/>
                </a:lnTo>
                <a:cubicBezTo>
                  <a:pt x="135" y="505"/>
                  <a:pt x="140" y="492"/>
                  <a:pt x="149" y="482"/>
                </a:cubicBezTo>
                <a:cubicBezTo>
                  <a:pt x="158" y="472"/>
                  <a:pt x="171" y="466"/>
                  <a:pt x="184" y="466"/>
                </a:cubicBezTo>
                <a:lnTo>
                  <a:pt x="185" y="466"/>
                </a:lnTo>
                <a:lnTo>
                  <a:pt x="137" y="514"/>
                </a:lnTo>
                <a:lnTo>
                  <a:pt x="137" y="508"/>
                </a:lnTo>
                <a:lnTo>
                  <a:pt x="137" y="504"/>
                </a:lnTo>
                <a:cubicBezTo>
                  <a:pt x="137" y="478"/>
                  <a:pt x="159" y="456"/>
                  <a:pt x="185" y="456"/>
                </a:cubicBezTo>
                <a:cubicBezTo>
                  <a:pt x="212" y="456"/>
                  <a:pt x="233" y="478"/>
                  <a:pt x="233" y="504"/>
                </a:cubicBezTo>
                <a:lnTo>
                  <a:pt x="233" y="508"/>
                </a:lnTo>
                <a:lnTo>
                  <a:pt x="233" y="514"/>
                </a:lnTo>
                <a:lnTo>
                  <a:pt x="138" y="509"/>
                </a:lnTo>
                <a:lnTo>
                  <a:pt x="138" y="504"/>
                </a:lnTo>
                <a:lnTo>
                  <a:pt x="138" y="504"/>
                </a:lnTo>
                <a:cubicBezTo>
                  <a:pt x="138" y="478"/>
                  <a:pt x="159" y="456"/>
                  <a:pt x="186" y="456"/>
                </a:cubicBezTo>
                <a:cubicBezTo>
                  <a:pt x="212" y="456"/>
                  <a:pt x="234" y="478"/>
                  <a:pt x="234" y="504"/>
                </a:cubicBezTo>
                <a:lnTo>
                  <a:pt x="234" y="507"/>
                </a:lnTo>
                <a:lnTo>
                  <a:pt x="234" y="509"/>
                </a:lnTo>
                <a:cubicBezTo>
                  <a:pt x="234" y="536"/>
                  <a:pt x="212" y="557"/>
                  <a:pt x="186" y="557"/>
                </a:cubicBezTo>
                <a:cubicBezTo>
                  <a:pt x="159" y="557"/>
                  <a:pt x="138" y="536"/>
                  <a:pt x="138" y="509"/>
                </a:cubicBezTo>
                <a:lnTo>
                  <a:pt x="138" y="506"/>
                </a:lnTo>
                <a:lnTo>
                  <a:pt x="138" y="501"/>
                </a:lnTo>
                <a:lnTo>
                  <a:pt x="138" y="497"/>
                </a:lnTo>
                <a:lnTo>
                  <a:pt x="139" y="509"/>
                </a:lnTo>
                <a:lnTo>
                  <a:pt x="139" y="507"/>
                </a:lnTo>
                <a:lnTo>
                  <a:pt x="233" y="495"/>
                </a:lnTo>
                <a:lnTo>
                  <a:pt x="233" y="497"/>
                </a:lnTo>
                <a:lnTo>
                  <a:pt x="233" y="502"/>
                </a:lnTo>
                <a:lnTo>
                  <a:pt x="233" y="512"/>
                </a:lnTo>
                <a:lnTo>
                  <a:pt x="233" y="509"/>
                </a:lnTo>
                <a:cubicBezTo>
                  <a:pt x="233" y="536"/>
                  <a:pt x="211" y="557"/>
                  <a:pt x="185" y="557"/>
                </a:cubicBezTo>
                <a:cubicBezTo>
                  <a:pt x="158" y="557"/>
                  <a:pt x="137" y="536"/>
                  <a:pt x="137" y="509"/>
                </a:cubicBezTo>
                <a:lnTo>
                  <a:pt x="137" y="509"/>
                </a:lnTo>
                <a:cubicBezTo>
                  <a:pt x="137" y="506"/>
                  <a:pt x="137" y="503"/>
                  <a:pt x="138" y="500"/>
                </a:cubicBezTo>
                <a:lnTo>
                  <a:pt x="138" y="497"/>
                </a:lnTo>
                <a:lnTo>
                  <a:pt x="138" y="496"/>
                </a:lnTo>
                <a:lnTo>
                  <a:pt x="138" y="494"/>
                </a:lnTo>
                <a:lnTo>
                  <a:pt x="138" y="496"/>
                </a:lnTo>
                <a:lnTo>
                  <a:pt x="231" y="506"/>
                </a:lnTo>
                <a:lnTo>
                  <a:pt x="231" y="507"/>
                </a:lnTo>
                <a:lnTo>
                  <a:pt x="233" y="492"/>
                </a:lnTo>
                <a:lnTo>
                  <a:pt x="233" y="495"/>
                </a:lnTo>
                <a:lnTo>
                  <a:pt x="185" y="447"/>
                </a:lnTo>
                <a:lnTo>
                  <a:pt x="185" y="447"/>
                </a:lnTo>
                <a:lnTo>
                  <a:pt x="186" y="447"/>
                </a:lnTo>
                <a:cubicBezTo>
                  <a:pt x="212" y="447"/>
                  <a:pt x="234" y="468"/>
                  <a:pt x="234" y="495"/>
                </a:cubicBezTo>
                <a:lnTo>
                  <a:pt x="234" y="498"/>
                </a:lnTo>
                <a:cubicBezTo>
                  <a:pt x="234" y="504"/>
                  <a:pt x="233" y="509"/>
                  <a:pt x="232" y="514"/>
                </a:cubicBezTo>
                <a:lnTo>
                  <a:pt x="231" y="515"/>
                </a:lnTo>
                <a:cubicBezTo>
                  <a:pt x="223" y="539"/>
                  <a:pt x="199" y="552"/>
                  <a:pt x="175" y="547"/>
                </a:cubicBezTo>
                <a:cubicBezTo>
                  <a:pt x="151" y="541"/>
                  <a:pt x="135" y="519"/>
                  <a:pt x="138" y="494"/>
                </a:cubicBezTo>
                <a:lnTo>
                  <a:pt x="138" y="490"/>
                </a:lnTo>
                <a:lnTo>
                  <a:pt x="140" y="482"/>
                </a:lnTo>
                <a:lnTo>
                  <a:pt x="139" y="490"/>
                </a:lnTo>
                <a:lnTo>
                  <a:pt x="139" y="487"/>
                </a:lnTo>
                <a:lnTo>
                  <a:pt x="141" y="502"/>
                </a:lnTo>
                <a:lnTo>
                  <a:pt x="141" y="501"/>
                </a:lnTo>
                <a:lnTo>
                  <a:pt x="234" y="490"/>
                </a:lnTo>
                <a:lnTo>
                  <a:pt x="234" y="495"/>
                </a:lnTo>
                <a:lnTo>
                  <a:pt x="233" y="500"/>
                </a:lnTo>
                <a:lnTo>
                  <a:pt x="140" y="480"/>
                </a:lnTo>
                <a:lnTo>
                  <a:pt x="140" y="478"/>
                </a:lnTo>
                <a:lnTo>
                  <a:pt x="139" y="486"/>
                </a:lnTo>
                <a:lnTo>
                  <a:pt x="139" y="483"/>
                </a:lnTo>
                <a:lnTo>
                  <a:pt x="140" y="504"/>
                </a:lnTo>
                <a:lnTo>
                  <a:pt x="139" y="499"/>
                </a:lnTo>
                <a:cubicBezTo>
                  <a:pt x="135" y="485"/>
                  <a:pt x="137" y="469"/>
                  <a:pt x="146" y="457"/>
                </a:cubicBezTo>
                <a:cubicBezTo>
                  <a:pt x="156" y="445"/>
                  <a:pt x="170" y="437"/>
                  <a:pt x="185" y="437"/>
                </a:cubicBezTo>
                <a:lnTo>
                  <a:pt x="186" y="437"/>
                </a:lnTo>
                <a:cubicBezTo>
                  <a:pt x="212" y="437"/>
                  <a:pt x="234" y="459"/>
                  <a:pt x="234" y="485"/>
                </a:cubicBezTo>
                <a:cubicBezTo>
                  <a:pt x="234" y="512"/>
                  <a:pt x="212" y="533"/>
                  <a:pt x="186" y="533"/>
                </a:cubicBezTo>
                <a:lnTo>
                  <a:pt x="185" y="533"/>
                </a:lnTo>
                <a:cubicBezTo>
                  <a:pt x="171" y="533"/>
                  <a:pt x="157" y="527"/>
                  <a:pt x="148" y="516"/>
                </a:cubicBezTo>
                <a:cubicBezTo>
                  <a:pt x="139" y="504"/>
                  <a:pt x="135" y="490"/>
                  <a:pt x="139" y="475"/>
                </a:cubicBezTo>
                <a:lnTo>
                  <a:pt x="140" y="468"/>
                </a:lnTo>
                <a:lnTo>
                  <a:pt x="140" y="465"/>
                </a:lnTo>
                <a:lnTo>
                  <a:pt x="188" y="519"/>
                </a:lnTo>
                <a:lnTo>
                  <a:pt x="186" y="519"/>
                </a:lnTo>
                <a:lnTo>
                  <a:pt x="234" y="467"/>
                </a:lnTo>
                <a:lnTo>
                  <a:pt x="235" y="473"/>
                </a:lnTo>
                <a:lnTo>
                  <a:pt x="235" y="480"/>
                </a:lnTo>
                <a:lnTo>
                  <a:pt x="235" y="481"/>
                </a:lnTo>
                <a:cubicBezTo>
                  <a:pt x="235" y="507"/>
                  <a:pt x="213" y="529"/>
                  <a:pt x="187" y="529"/>
                </a:cubicBezTo>
                <a:cubicBezTo>
                  <a:pt x="160" y="529"/>
                  <a:pt x="139" y="507"/>
                  <a:pt x="139" y="481"/>
                </a:cubicBezTo>
                <a:lnTo>
                  <a:pt x="139" y="477"/>
                </a:lnTo>
                <a:lnTo>
                  <a:pt x="139" y="471"/>
                </a:lnTo>
                <a:lnTo>
                  <a:pt x="139" y="465"/>
                </a:lnTo>
                <a:lnTo>
                  <a:pt x="139" y="462"/>
                </a:lnTo>
                <a:cubicBezTo>
                  <a:pt x="139" y="435"/>
                  <a:pt x="160" y="414"/>
                  <a:pt x="187" y="414"/>
                </a:cubicBezTo>
                <a:cubicBezTo>
                  <a:pt x="213" y="414"/>
                  <a:pt x="235" y="435"/>
                  <a:pt x="235" y="462"/>
                </a:cubicBezTo>
                <a:lnTo>
                  <a:pt x="235" y="462"/>
                </a:lnTo>
                <a:lnTo>
                  <a:pt x="234" y="456"/>
                </a:lnTo>
                <a:lnTo>
                  <a:pt x="235" y="459"/>
                </a:lnTo>
                <a:cubicBezTo>
                  <a:pt x="235" y="461"/>
                  <a:pt x="235" y="464"/>
                  <a:pt x="235" y="466"/>
                </a:cubicBezTo>
                <a:lnTo>
                  <a:pt x="235" y="469"/>
                </a:lnTo>
                <a:lnTo>
                  <a:pt x="235" y="471"/>
                </a:lnTo>
                <a:lnTo>
                  <a:pt x="142" y="456"/>
                </a:lnTo>
                <a:lnTo>
                  <a:pt x="142" y="455"/>
                </a:lnTo>
                <a:lnTo>
                  <a:pt x="140" y="470"/>
                </a:lnTo>
                <a:lnTo>
                  <a:pt x="140" y="466"/>
                </a:lnTo>
                <a:cubicBezTo>
                  <a:pt x="140" y="440"/>
                  <a:pt x="161" y="418"/>
                  <a:pt x="188" y="418"/>
                </a:cubicBezTo>
                <a:lnTo>
                  <a:pt x="188" y="418"/>
                </a:lnTo>
                <a:lnTo>
                  <a:pt x="189" y="418"/>
                </a:lnTo>
                <a:lnTo>
                  <a:pt x="141" y="466"/>
                </a:lnTo>
                <a:lnTo>
                  <a:pt x="141" y="462"/>
                </a:lnTo>
                <a:lnTo>
                  <a:pt x="142" y="452"/>
                </a:lnTo>
                <a:lnTo>
                  <a:pt x="142" y="462"/>
                </a:lnTo>
                <a:lnTo>
                  <a:pt x="142" y="458"/>
                </a:lnTo>
                <a:lnTo>
                  <a:pt x="141" y="452"/>
                </a:lnTo>
                <a:cubicBezTo>
                  <a:pt x="140" y="439"/>
                  <a:pt x="144" y="425"/>
                  <a:pt x="153" y="415"/>
                </a:cubicBezTo>
                <a:cubicBezTo>
                  <a:pt x="162" y="405"/>
                  <a:pt x="175" y="399"/>
                  <a:pt x="189" y="399"/>
                </a:cubicBezTo>
                <a:lnTo>
                  <a:pt x="190" y="399"/>
                </a:lnTo>
                <a:cubicBezTo>
                  <a:pt x="215" y="399"/>
                  <a:pt x="236" y="418"/>
                  <a:pt x="238" y="443"/>
                </a:cubicBezTo>
                <a:lnTo>
                  <a:pt x="238" y="449"/>
                </a:lnTo>
                <a:lnTo>
                  <a:pt x="239" y="451"/>
                </a:lnTo>
                <a:lnTo>
                  <a:pt x="143" y="457"/>
                </a:lnTo>
                <a:lnTo>
                  <a:pt x="143" y="455"/>
                </a:lnTo>
                <a:lnTo>
                  <a:pt x="143" y="452"/>
                </a:lnTo>
                <a:lnTo>
                  <a:pt x="143" y="452"/>
                </a:lnTo>
                <a:cubicBezTo>
                  <a:pt x="140" y="427"/>
                  <a:pt x="158" y="404"/>
                  <a:pt x="183" y="400"/>
                </a:cubicBezTo>
                <a:cubicBezTo>
                  <a:pt x="209" y="396"/>
                  <a:pt x="233" y="413"/>
                  <a:pt x="238" y="438"/>
                </a:cubicBezTo>
                <a:lnTo>
                  <a:pt x="238" y="441"/>
                </a:lnTo>
                <a:cubicBezTo>
                  <a:pt x="239" y="444"/>
                  <a:pt x="239" y="447"/>
                  <a:pt x="239" y="450"/>
                </a:cubicBezTo>
                <a:lnTo>
                  <a:pt x="239" y="452"/>
                </a:lnTo>
                <a:cubicBezTo>
                  <a:pt x="239" y="479"/>
                  <a:pt x="217" y="500"/>
                  <a:pt x="191" y="500"/>
                </a:cubicBezTo>
                <a:cubicBezTo>
                  <a:pt x="164" y="500"/>
                  <a:pt x="143" y="479"/>
                  <a:pt x="143" y="452"/>
                </a:cubicBezTo>
                <a:lnTo>
                  <a:pt x="143" y="451"/>
                </a:lnTo>
                <a:lnTo>
                  <a:pt x="143" y="447"/>
                </a:lnTo>
                <a:lnTo>
                  <a:pt x="144" y="455"/>
                </a:lnTo>
                <a:lnTo>
                  <a:pt x="143" y="452"/>
                </a:lnTo>
                <a:lnTo>
                  <a:pt x="145" y="460"/>
                </a:lnTo>
                <a:lnTo>
                  <a:pt x="144" y="458"/>
                </a:lnTo>
                <a:lnTo>
                  <a:pt x="237" y="431"/>
                </a:lnTo>
                <a:lnTo>
                  <a:pt x="237" y="433"/>
                </a:lnTo>
                <a:lnTo>
                  <a:pt x="236" y="430"/>
                </a:lnTo>
                <a:lnTo>
                  <a:pt x="191" y="399"/>
                </a:lnTo>
                <a:lnTo>
                  <a:pt x="192" y="399"/>
                </a:lnTo>
                <a:lnTo>
                  <a:pt x="144" y="443"/>
                </a:lnTo>
                <a:lnTo>
                  <a:pt x="145" y="438"/>
                </a:lnTo>
                <a:lnTo>
                  <a:pt x="147" y="428"/>
                </a:lnTo>
                <a:cubicBezTo>
                  <a:pt x="152" y="404"/>
                  <a:pt x="174" y="388"/>
                  <a:pt x="199" y="390"/>
                </a:cubicBezTo>
                <a:cubicBezTo>
                  <a:pt x="223" y="393"/>
                  <a:pt x="241" y="413"/>
                  <a:pt x="241" y="438"/>
                </a:cubicBezTo>
                <a:lnTo>
                  <a:pt x="241" y="440"/>
                </a:lnTo>
                <a:cubicBezTo>
                  <a:pt x="241" y="443"/>
                  <a:pt x="241" y="445"/>
                  <a:pt x="241" y="448"/>
                </a:cubicBezTo>
                <a:lnTo>
                  <a:pt x="240" y="451"/>
                </a:lnTo>
                <a:cubicBezTo>
                  <a:pt x="236" y="474"/>
                  <a:pt x="216" y="491"/>
                  <a:pt x="193" y="491"/>
                </a:cubicBezTo>
                <a:lnTo>
                  <a:pt x="192" y="491"/>
                </a:lnTo>
                <a:cubicBezTo>
                  <a:pt x="179" y="491"/>
                  <a:pt x="165" y="485"/>
                  <a:pt x="156" y="475"/>
                </a:cubicBezTo>
                <a:cubicBezTo>
                  <a:pt x="147" y="464"/>
                  <a:pt x="143" y="450"/>
                  <a:pt x="145" y="437"/>
                </a:cubicBezTo>
                <a:lnTo>
                  <a:pt x="146" y="429"/>
                </a:lnTo>
                <a:lnTo>
                  <a:pt x="147" y="422"/>
                </a:lnTo>
                <a:lnTo>
                  <a:pt x="240" y="444"/>
                </a:lnTo>
                <a:lnTo>
                  <a:pt x="240" y="445"/>
                </a:lnTo>
                <a:lnTo>
                  <a:pt x="239" y="447"/>
                </a:lnTo>
                <a:lnTo>
                  <a:pt x="193" y="385"/>
                </a:lnTo>
                <a:lnTo>
                  <a:pt x="193" y="385"/>
                </a:lnTo>
                <a:lnTo>
                  <a:pt x="145" y="433"/>
                </a:lnTo>
                <a:lnTo>
                  <a:pt x="145" y="428"/>
                </a:lnTo>
                <a:lnTo>
                  <a:pt x="147" y="439"/>
                </a:lnTo>
                <a:lnTo>
                  <a:pt x="146" y="434"/>
                </a:lnTo>
                <a:cubicBezTo>
                  <a:pt x="145" y="429"/>
                  <a:pt x="144" y="424"/>
                  <a:pt x="145" y="419"/>
                </a:cubicBezTo>
                <a:lnTo>
                  <a:pt x="145" y="414"/>
                </a:lnTo>
                <a:lnTo>
                  <a:pt x="193" y="467"/>
                </a:lnTo>
                <a:lnTo>
                  <a:pt x="192" y="467"/>
                </a:lnTo>
                <a:cubicBezTo>
                  <a:pt x="166" y="467"/>
                  <a:pt x="144" y="445"/>
                  <a:pt x="144" y="419"/>
                </a:cubicBezTo>
                <a:cubicBezTo>
                  <a:pt x="144" y="392"/>
                  <a:pt x="166" y="371"/>
                  <a:pt x="192" y="371"/>
                </a:cubicBezTo>
                <a:lnTo>
                  <a:pt x="193" y="371"/>
                </a:lnTo>
                <a:lnTo>
                  <a:pt x="146" y="410"/>
                </a:lnTo>
                <a:lnTo>
                  <a:pt x="147" y="405"/>
                </a:lnTo>
                <a:lnTo>
                  <a:pt x="148" y="403"/>
                </a:lnTo>
                <a:cubicBezTo>
                  <a:pt x="148" y="398"/>
                  <a:pt x="150" y="393"/>
                  <a:pt x="152" y="389"/>
                </a:cubicBezTo>
                <a:lnTo>
                  <a:pt x="153" y="388"/>
                </a:lnTo>
                <a:cubicBezTo>
                  <a:pt x="162" y="370"/>
                  <a:pt x="182" y="359"/>
                  <a:pt x="202" y="362"/>
                </a:cubicBezTo>
                <a:cubicBezTo>
                  <a:pt x="222" y="365"/>
                  <a:pt x="239" y="380"/>
                  <a:pt x="243" y="400"/>
                </a:cubicBezTo>
                <a:lnTo>
                  <a:pt x="243" y="403"/>
                </a:lnTo>
                <a:cubicBezTo>
                  <a:pt x="244" y="406"/>
                  <a:pt x="244" y="409"/>
                  <a:pt x="244" y="412"/>
                </a:cubicBezTo>
                <a:lnTo>
                  <a:pt x="244" y="416"/>
                </a:lnTo>
                <a:lnTo>
                  <a:pt x="244" y="416"/>
                </a:lnTo>
                <a:lnTo>
                  <a:pt x="244" y="424"/>
                </a:lnTo>
                <a:lnTo>
                  <a:pt x="154" y="403"/>
                </a:lnTo>
                <a:lnTo>
                  <a:pt x="154" y="402"/>
                </a:lnTo>
                <a:lnTo>
                  <a:pt x="149" y="417"/>
                </a:lnTo>
                <a:lnTo>
                  <a:pt x="150" y="413"/>
                </a:lnTo>
                <a:lnTo>
                  <a:pt x="149" y="414"/>
                </a:lnTo>
                <a:lnTo>
                  <a:pt x="149" y="409"/>
                </a:lnTo>
                <a:cubicBezTo>
                  <a:pt x="149" y="383"/>
                  <a:pt x="171" y="361"/>
                  <a:pt x="197" y="361"/>
                </a:cubicBezTo>
                <a:lnTo>
                  <a:pt x="199" y="361"/>
                </a:lnTo>
                <a:cubicBezTo>
                  <a:pt x="224" y="361"/>
                  <a:pt x="245" y="380"/>
                  <a:pt x="247" y="405"/>
                </a:cubicBezTo>
                <a:lnTo>
                  <a:pt x="248" y="410"/>
                </a:lnTo>
                <a:lnTo>
                  <a:pt x="200" y="366"/>
                </a:lnTo>
                <a:lnTo>
                  <a:pt x="201" y="366"/>
                </a:lnTo>
                <a:cubicBezTo>
                  <a:pt x="228" y="366"/>
                  <a:pt x="249" y="388"/>
                  <a:pt x="249" y="414"/>
                </a:cubicBezTo>
                <a:cubicBezTo>
                  <a:pt x="249" y="441"/>
                  <a:pt x="228" y="462"/>
                  <a:pt x="201" y="462"/>
                </a:cubicBezTo>
                <a:lnTo>
                  <a:pt x="201" y="462"/>
                </a:lnTo>
                <a:lnTo>
                  <a:pt x="247" y="401"/>
                </a:lnTo>
                <a:lnTo>
                  <a:pt x="248" y="405"/>
                </a:lnTo>
                <a:lnTo>
                  <a:pt x="248" y="404"/>
                </a:lnTo>
                <a:lnTo>
                  <a:pt x="154" y="419"/>
                </a:lnTo>
                <a:lnTo>
                  <a:pt x="154" y="419"/>
                </a:lnTo>
                <a:lnTo>
                  <a:pt x="154" y="415"/>
                </a:lnTo>
                <a:lnTo>
                  <a:pt x="154" y="409"/>
                </a:lnTo>
                <a:lnTo>
                  <a:pt x="154" y="402"/>
                </a:lnTo>
                <a:lnTo>
                  <a:pt x="154" y="400"/>
                </a:lnTo>
                <a:cubicBezTo>
                  <a:pt x="154" y="373"/>
                  <a:pt x="176" y="352"/>
                  <a:pt x="202" y="352"/>
                </a:cubicBezTo>
                <a:cubicBezTo>
                  <a:pt x="229" y="352"/>
                  <a:pt x="250" y="373"/>
                  <a:pt x="250" y="400"/>
                </a:cubicBezTo>
                <a:lnTo>
                  <a:pt x="250" y="403"/>
                </a:lnTo>
                <a:lnTo>
                  <a:pt x="251" y="406"/>
                </a:lnTo>
                <a:lnTo>
                  <a:pt x="251" y="416"/>
                </a:lnTo>
                <a:lnTo>
                  <a:pt x="251" y="419"/>
                </a:lnTo>
                <a:lnTo>
                  <a:pt x="157" y="404"/>
                </a:lnTo>
                <a:lnTo>
                  <a:pt x="158" y="402"/>
                </a:lnTo>
                <a:lnTo>
                  <a:pt x="155" y="417"/>
                </a:lnTo>
                <a:lnTo>
                  <a:pt x="155" y="412"/>
                </a:lnTo>
                <a:lnTo>
                  <a:pt x="156" y="403"/>
                </a:lnTo>
                <a:lnTo>
                  <a:pt x="156" y="405"/>
                </a:lnTo>
                <a:cubicBezTo>
                  <a:pt x="156" y="383"/>
                  <a:pt x="171" y="363"/>
                  <a:pt x="193" y="358"/>
                </a:cubicBezTo>
                <a:cubicBezTo>
                  <a:pt x="215" y="353"/>
                  <a:pt x="237" y="364"/>
                  <a:pt x="247" y="384"/>
                </a:cubicBezTo>
                <a:lnTo>
                  <a:pt x="247" y="385"/>
                </a:lnTo>
                <a:cubicBezTo>
                  <a:pt x="251" y="391"/>
                  <a:pt x="252" y="399"/>
                  <a:pt x="252" y="406"/>
                </a:cubicBezTo>
                <a:lnTo>
                  <a:pt x="252" y="409"/>
                </a:lnTo>
                <a:lnTo>
                  <a:pt x="252" y="413"/>
                </a:lnTo>
                <a:lnTo>
                  <a:pt x="252" y="414"/>
                </a:lnTo>
                <a:cubicBezTo>
                  <a:pt x="252" y="438"/>
                  <a:pt x="235" y="458"/>
                  <a:pt x="212" y="462"/>
                </a:cubicBezTo>
                <a:cubicBezTo>
                  <a:pt x="189" y="466"/>
                  <a:pt x="166" y="452"/>
                  <a:pt x="159" y="430"/>
                </a:cubicBezTo>
                <a:lnTo>
                  <a:pt x="158" y="428"/>
                </a:lnTo>
                <a:cubicBezTo>
                  <a:pt x="158" y="426"/>
                  <a:pt x="157" y="423"/>
                  <a:pt x="157" y="421"/>
                </a:cubicBezTo>
                <a:lnTo>
                  <a:pt x="156" y="418"/>
                </a:lnTo>
                <a:lnTo>
                  <a:pt x="156" y="420"/>
                </a:lnTo>
                <a:cubicBezTo>
                  <a:pt x="155" y="415"/>
                  <a:pt x="154" y="411"/>
                  <a:pt x="154" y="406"/>
                </a:cubicBezTo>
                <a:lnTo>
                  <a:pt x="154" y="405"/>
                </a:lnTo>
                <a:cubicBezTo>
                  <a:pt x="154" y="378"/>
                  <a:pt x="176" y="357"/>
                  <a:pt x="202" y="357"/>
                </a:cubicBezTo>
                <a:cubicBezTo>
                  <a:pt x="229" y="357"/>
                  <a:pt x="250" y="378"/>
                  <a:pt x="250" y="405"/>
                </a:cubicBezTo>
                <a:lnTo>
                  <a:pt x="250" y="406"/>
                </a:lnTo>
                <a:lnTo>
                  <a:pt x="250" y="399"/>
                </a:lnTo>
                <a:lnTo>
                  <a:pt x="250" y="402"/>
                </a:lnTo>
                <a:lnTo>
                  <a:pt x="203" y="361"/>
                </a:lnTo>
                <a:lnTo>
                  <a:pt x="203" y="361"/>
                </a:lnTo>
                <a:lnTo>
                  <a:pt x="156" y="404"/>
                </a:lnTo>
                <a:lnTo>
                  <a:pt x="156" y="400"/>
                </a:lnTo>
                <a:lnTo>
                  <a:pt x="156" y="410"/>
                </a:lnTo>
                <a:lnTo>
                  <a:pt x="156" y="405"/>
                </a:lnTo>
                <a:lnTo>
                  <a:pt x="155" y="400"/>
                </a:lnTo>
                <a:lnTo>
                  <a:pt x="155" y="390"/>
                </a:lnTo>
                <a:cubicBezTo>
                  <a:pt x="155" y="370"/>
                  <a:pt x="168" y="352"/>
                  <a:pt x="187" y="345"/>
                </a:cubicBezTo>
                <a:cubicBezTo>
                  <a:pt x="206" y="338"/>
                  <a:pt x="228" y="345"/>
                  <a:pt x="240" y="360"/>
                </a:cubicBezTo>
                <a:lnTo>
                  <a:pt x="242" y="363"/>
                </a:lnTo>
                <a:lnTo>
                  <a:pt x="244" y="365"/>
                </a:lnTo>
                <a:lnTo>
                  <a:pt x="159" y="395"/>
                </a:lnTo>
                <a:lnTo>
                  <a:pt x="159" y="393"/>
                </a:lnTo>
                <a:lnTo>
                  <a:pt x="161" y="409"/>
                </a:lnTo>
                <a:lnTo>
                  <a:pt x="160" y="406"/>
                </a:lnTo>
                <a:cubicBezTo>
                  <a:pt x="156" y="391"/>
                  <a:pt x="158" y="375"/>
                  <a:pt x="167" y="362"/>
                </a:cubicBezTo>
                <a:cubicBezTo>
                  <a:pt x="176" y="350"/>
                  <a:pt x="191" y="342"/>
                  <a:pt x="206" y="342"/>
                </a:cubicBezTo>
                <a:lnTo>
                  <a:pt x="207" y="342"/>
                </a:lnTo>
                <a:cubicBezTo>
                  <a:pt x="231" y="342"/>
                  <a:pt x="251" y="360"/>
                  <a:pt x="254" y="384"/>
                </a:cubicBezTo>
                <a:lnTo>
                  <a:pt x="255" y="387"/>
                </a:lnTo>
                <a:lnTo>
                  <a:pt x="253" y="379"/>
                </a:lnTo>
                <a:lnTo>
                  <a:pt x="254" y="380"/>
                </a:lnTo>
                <a:lnTo>
                  <a:pt x="160" y="392"/>
                </a:lnTo>
                <a:lnTo>
                  <a:pt x="161" y="385"/>
                </a:lnTo>
                <a:lnTo>
                  <a:pt x="160" y="381"/>
                </a:lnTo>
                <a:lnTo>
                  <a:pt x="160" y="378"/>
                </a:lnTo>
                <a:lnTo>
                  <a:pt x="163" y="393"/>
                </a:lnTo>
                <a:lnTo>
                  <a:pt x="162" y="392"/>
                </a:lnTo>
                <a:lnTo>
                  <a:pt x="256" y="376"/>
                </a:lnTo>
                <a:lnTo>
                  <a:pt x="256" y="378"/>
                </a:lnTo>
                <a:lnTo>
                  <a:pt x="255" y="370"/>
                </a:lnTo>
                <a:lnTo>
                  <a:pt x="256" y="373"/>
                </a:lnTo>
                <a:lnTo>
                  <a:pt x="256" y="378"/>
                </a:lnTo>
                <a:lnTo>
                  <a:pt x="255" y="369"/>
                </a:lnTo>
                <a:lnTo>
                  <a:pt x="255" y="371"/>
                </a:lnTo>
                <a:lnTo>
                  <a:pt x="161" y="386"/>
                </a:lnTo>
                <a:lnTo>
                  <a:pt x="161" y="383"/>
                </a:lnTo>
                <a:lnTo>
                  <a:pt x="161" y="384"/>
                </a:lnTo>
                <a:lnTo>
                  <a:pt x="161" y="379"/>
                </a:lnTo>
                <a:lnTo>
                  <a:pt x="160" y="371"/>
                </a:lnTo>
                <a:cubicBezTo>
                  <a:pt x="160" y="349"/>
                  <a:pt x="176" y="330"/>
                  <a:pt x="197" y="325"/>
                </a:cubicBezTo>
                <a:cubicBezTo>
                  <a:pt x="219" y="320"/>
                  <a:pt x="241" y="330"/>
                  <a:pt x="251" y="350"/>
                </a:cubicBezTo>
                <a:lnTo>
                  <a:pt x="252" y="351"/>
                </a:lnTo>
                <a:cubicBezTo>
                  <a:pt x="254" y="355"/>
                  <a:pt x="256" y="360"/>
                  <a:pt x="256" y="365"/>
                </a:cubicBezTo>
                <a:lnTo>
                  <a:pt x="257" y="368"/>
                </a:lnTo>
                <a:lnTo>
                  <a:pt x="258" y="377"/>
                </a:lnTo>
                <a:lnTo>
                  <a:pt x="162" y="376"/>
                </a:lnTo>
                <a:lnTo>
                  <a:pt x="163" y="371"/>
                </a:lnTo>
                <a:lnTo>
                  <a:pt x="162" y="371"/>
                </a:lnTo>
                <a:lnTo>
                  <a:pt x="210" y="419"/>
                </a:lnTo>
                <a:lnTo>
                  <a:pt x="210" y="419"/>
                </a:lnTo>
                <a:cubicBezTo>
                  <a:pt x="183" y="419"/>
                  <a:pt x="162" y="398"/>
                  <a:pt x="162" y="371"/>
                </a:cubicBezTo>
                <a:cubicBezTo>
                  <a:pt x="162" y="345"/>
                  <a:pt x="183" y="323"/>
                  <a:pt x="210" y="323"/>
                </a:cubicBezTo>
                <a:lnTo>
                  <a:pt x="210" y="323"/>
                </a:lnTo>
                <a:lnTo>
                  <a:pt x="162" y="371"/>
                </a:lnTo>
                <a:lnTo>
                  <a:pt x="162" y="369"/>
                </a:lnTo>
                <a:lnTo>
                  <a:pt x="164" y="381"/>
                </a:lnTo>
                <a:lnTo>
                  <a:pt x="163" y="379"/>
                </a:lnTo>
                <a:lnTo>
                  <a:pt x="257" y="359"/>
                </a:lnTo>
                <a:lnTo>
                  <a:pt x="258" y="362"/>
                </a:lnTo>
                <a:lnTo>
                  <a:pt x="256" y="355"/>
                </a:lnTo>
                <a:lnTo>
                  <a:pt x="257" y="356"/>
                </a:lnTo>
                <a:lnTo>
                  <a:pt x="163" y="371"/>
                </a:lnTo>
                <a:lnTo>
                  <a:pt x="163" y="368"/>
                </a:lnTo>
                <a:lnTo>
                  <a:pt x="163" y="364"/>
                </a:lnTo>
                <a:lnTo>
                  <a:pt x="163" y="359"/>
                </a:lnTo>
                <a:lnTo>
                  <a:pt x="163" y="357"/>
                </a:lnTo>
                <a:cubicBezTo>
                  <a:pt x="163" y="331"/>
                  <a:pt x="184" y="309"/>
                  <a:pt x="211" y="309"/>
                </a:cubicBezTo>
                <a:cubicBezTo>
                  <a:pt x="237" y="309"/>
                  <a:pt x="259" y="331"/>
                  <a:pt x="259" y="357"/>
                </a:cubicBezTo>
                <a:lnTo>
                  <a:pt x="259" y="359"/>
                </a:lnTo>
                <a:lnTo>
                  <a:pt x="259" y="364"/>
                </a:lnTo>
                <a:lnTo>
                  <a:pt x="259" y="369"/>
                </a:lnTo>
                <a:lnTo>
                  <a:pt x="259" y="371"/>
                </a:lnTo>
                <a:cubicBezTo>
                  <a:pt x="259" y="398"/>
                  <a:pt x="237" y="419"/>
                  <a:pt x="211" y="419"/>
                </a:cubicBezTo>
                <a:cubicBezTo>
                  <a:pt x="184" y="419"/>
                  <a:pt x="163" y="398"/>
                  <a:pt x="163" y="371"/>
                </a:cubicBezTo>
                <a:lnTo>
                  <a:pt x="163" y="370"/>
                </a:lnTo>
                <a:cubicBezTo>
                  <a:pt x="163" y="368"/>
                  <a:pt x="163" y="365"/>
                  <a:pt x="164" y="363"/>
                </a:cubicBezTo>
                <a:lnTo>
                  <a:pt x="164" y="360"/>
                </a:lnTo>
                <a:lnTo>
                  <a:pt x="163" y="367"/>
                </a:lnTo>
                <a:lnTo>
                  <a:pt x="163" y="362"/>
                </a:lnTo>
                <a:lnTo>
                  <a:pt x="163" y="356"/>
                </a:lnTo>
                <a:lnTo>
                  <a:pt x="164" y="364"/>
                </a:lnTo>
                <a:lnTo>
                  <a:pt x="164" y="361"/>
                </a:lnTo>
                <a:cubicBezTo>
                  <a:pt x="163" y="359"/>
                  <a:pt x="163" y="356"/>
                  <a:pt x="163" y="353"/>
                </a:cubicBezTo>
                <a:lnTo>
                  <a:pt x="163" y="352"/>
                </a:lnTo>
                <a:cubicBezTo>
                  <a:pt x="163" y="326"/>
                  <a:pt x="184" y="304"/>
                  <a:pt x="211" y="304"/>
                </a:cubicBezTo>
                <a:cubicBezTo>
                  <a:pt x="237" y="304"/>
                  <a:pt x="259" y="326"/>
                  <a:pt x="259" y="352"/>
                </a:cubicBezTo>
                <a:lnTo>
                  <a:pt x="259" y="355"/>
                </a:lnTo>
                <a:lnTo>
                  <a:pt x="258" y="346"/>
                </a:lnTo>
                <a:lnTo>
                  <a:pt x="259" y="351"/>
                </a:lnTo>
                <a:lnTo>
                  <a:pt x="260" y="360"/>
                </a:lnTo>
                <a:lnTo>
                  <a:pt x="260" y="367"/>
                </a:lnTo>
                <a:cubicBezTo>
                  <a:pt x="260" y="393"/>
                  <a:pt x="239" y="415"/>
                  <a:pt x="212" y="415"/>
                </a:cubicBezTo>
                <a:cubicBezTo>
                  <a:pt x="186" y="415"/>
                  <a:pt x="164" y="393"/>
                  <a:pt x="164" y="367"/>
                </a:cubicBezTo>
                <a:lnTo>
                  <a:pt x="164" y="365"/>
                </a:lnTo>
                <a:lnTo>
                  <a:pt x="164" y="361"/>
                </a:lnTo>
                <a:lnTo>
                  <a:pt x="164" y="352"/>
                </a:lnTo>
                <a:cubicBezTo>
                  <a:pt x="164" y="349"/>
                  <a:pt x="165" y="345"/>
                  <a:pt x="166" y="342"/>
                </a:cubicBezTo>
                <a:lnTo>
                  <a:pt x="167" y="338"/>
                </a:lnTo>
                <a:cubicBezTo>
                  <a:pt x="172" y="315"/>
                  <a:pt x="191" y="300"/>
                  <a:pt x="214" y="300"/>
                </a:cubicBezTo>
                <a:cubicBezTo>
                  <a:pt x="237" y="300"/>
                  <a:pt x="256" y="316"/>
                  <a:pt x="261" y="339"/>
                </a:cubicBezTo>
                <a:lnTo>
                  <a:pt x="261" y="341"/>
                </a:lnTo>
                <a:lnTo>
                  <a:pt x="261" y="341"/>
                </a:lnTo>
                <a:lnTo>
                  <a:pt x="168" y="341"/>
                </a:lnTo>
                <a:lnTo>
                  <a:pt x="168" y="339"/>
                </a:lnTo>
                <a:lnTo>
                  <a:pt x="168" y="339"/>
                </a:lnTo>
                <a:cubicBezTo>
                  <a:pt x="173" y="314"/>
                  <a:pt x="196" y="298"/>
                  <a:pt x="220" y="300"/>
                </a:cubicBezTo>
                <a:cubicBezTo>
                  <a:pt x="245" y="303"/>
                  <a:pt x="263" y="323"/>
                  <a:pt x="263" y="348"/>
                </a:cubicBezTo>
                <a:lnTo>
                  <a:pt x="263" y="350"/>
                </a:lnTo>
                <a:cubicBezTo>
                  <a:pt x="263" y="354"/>
                  <a:pt x="263" y="358"/>
                  <a:pt x="262" y="362"/>
                </a:cubicBezTo>
                <a:lnTo>
                  <a:pt x="262" y="364"/>
                </a:lnTo>
                <a:cubicBezTo>
                  <a:pt x="256" y="387"/>
                  <a:pt x="235" y="402"/>
                  <a:pt x="212" y="400"/>
                </a:cubicBezTo>
                <a:cubicBezTo>
                  <a:pt x="189" y="399"/>
                  <a:pt x="170" y="381"/>
                  <a:pt x="167" y="358"/>
                </a:cubicBezTo>
                <a:lnTo>
                  <a:pt x="167" y="353"/>
                </a:lnTo>
                <a:lnTo>
                  <a:pt x="166" y="348"/>
                </a:lnTo>
                <a:cubicBezTo>
                  <a:pt x="165" y="334"/>
                  <a:pt x="169" y="321"/>
                  <a:pt x="178" y="311"/>
                </a:cubicBezTo>
                <a:cubicBezTo>
                  <a:pt x="187" y="301"/>
                  <a:pt x="200" y="295"/>
                  <a:pt x="214" y="295"/>
                </a:cubicBezTo>
                <a:lnTo>
                  <a:pt x="215" y="295"/>
                </a:lnTo>
                <a:cubicBezTo>
                  <a:pt x="241" y="295"/>
                  <a:pt x="263" y="316"/>
                  <a:pt x="263" y="343"/>
                </a:cubicBezTo>
                <a:lnTo>
                  <a:pt x="263" y="348"/>
                </a:lnTo>
                <a:lnTo>
                  <a:pt x="263" y="352"/>
                </a:lnTo>
                <a:cubicBezTo>
                  <a:pt x="263" y="379"/>
                  <a:pt x="241" y="400"/>
                  <a:pt x="215" y="400"/>
                </a:cubicBezTo>
                <a:cubicBezTo>
                  <a:pt x="188" y="400"/>
                  <a:pt x="167" y="379"/>
                  <a:pt x="167" y="352"/>
                </a:cubicBezTo>
                <a:lnTo>
                  <a:pt x="167" y="349"/>
                </a:lnTo>
                <a:lnTo>
                  <a:pt x="167" y="347"/>
                </a:lnTo>
                <a:cubicBezTo>
                  <a:pt x="166" y="344"/>
                  <a:pt x="166" y="341"/>
                  <a:pt x="167" y="339"/>
                </a:cubicBezTo>
                <a:lnTo>
                  <a:pt x="167" y="333"/>
                </a:lnTo>
                <a:lnTo>
                  <a:pt x="167" y="333"/>
                </a:lnTo>
                <a:lnTo>
                  <a:pt x="215" y="381"/>
                </a:lnTo>
                <a:lnTo>
                  <a:pt x="214" y="381"/>
                </a:lnTo>
                <a:lnTo>
                  <a:pt x="262" y="329"/>
                </a:lnTo>
                <a:lnTo>
                  <a:pt x="263" y="335"/>
                </a:lnTo>
                <a:lnTo>
                  <a:pt x="263" y="337"/>
                </a:lnTo>
                <a:lnTo>
                  <a:pt x="168" y="337"/>
                </a:lnTo>
                <a:lnTo>
                  <a:pt x="168" y="333"/>
                </a:lnTo>
                <a:lnTo>
                  <a:pt x="168" y="333"/>
                </a:lnTo>
                <a:lnTo>
                  <a:pt x="216" y="381"/>
                </a:lnTo>
                <a:lnTo>
                  <a:pt x="215" y="381"/>
                </a:lnTo>
                <a:cubicBezTo>
                  <a:pt x="189" y="381"/>
                  <a:pt x="167" y="360"/>
                  <a:pt x="167" y="333"/>
                </a:cubicBezTo>
                <a:lnTo>
                  <a:pt x="167" y="331"/>
                </a:lnTo>
                <a:lnTo>
                  <a:pt x="167" y="329"/>
                </a:lnTo>
                <a:cubicBezTo>
                  <a:pt x="167" y="302"/>
                  <a:pt x="189" y="281"/>
                  <a:pt x="215" y="281"/>
                </a:cubicBezTo>
                <a:lnTo>
                  <a:pt x="216" y="281"/>
                </a:lnTo>
                <a:lnTo>
                  <a:pt x="217" y="281"/>
                </a:lnTo>
                <a:lnTo>
                  <a:pt x="169" y="326"/>
                </a:lnTo>
                <a:lnTo>
                  <a:pt x="170" y="319"/>
                </a:lnTo>
                <a:lnTo>
                  <a:pt x="169" y="314"/>
                </a:lnTo>
                <a:cubicBezTo>
                  <a:pt x="169" y="288"/>
                  <a:pt x="191" y="266"/>
                  <a:pt x="217" y="266"/>
                </a:cubicBezTo>
                <a:lnTo>
                  <a:pt x="218" y="266"/>
                </a:lnTo>
                <a:lnTo>
                  <a:pt x="219" y="266"/>
                </a:lnTo>
                <a:lnTo>
                  <a:pt x="220" y="266"/>
                </a:lnTo>
                <a:cubicBezTo>
                  <a:pt x="243" y="266"/>
                  <a:pt x="263" y="283"/>
                  <a:pt x="267" y="307"/>
                </a:cubicBezTo>
                <a:lnTo>
                  <a:pt x="268" y="310"/>
                </a:lnTo>
                <a:cubicBezTo>
                  <a:pt x="268" y="312"/>
                  <a:pt x="268" y="315"/>
                  <a:pt x="268" y="317"/>
                </a:cubicBezTo>
                <a:lnTo>
                  <a:pt x="268" y="319"/>
                </a:lnTo>
                <a:cubicBezTo>
                  <a:pt x="268" y="346"/>
                  <a:pt x="247" y="367"/>
                  <a:pt x="220" y="367"/>
                </a:cubicBezTo>
                <a:cubicBezTo>
                  <a:pt x="194" y="367"/>
                  <a:pt x="172" y="346"/>
                  <a:pt x="172" y="319"/>
                </a:cubicBezTo>
                <a:lnTo>
                  <a:pt x="172" y="314"/>
                </a:lnTo>
                <a:lnTo>
                  <a:pt x="172" y="311"/>
                </a:lnTo>
                <a:lnTo>
                  <a:pt x="172" y="310"/>
                </a:lnTo>
                <a:cubicBezTo>
                  <a:pt x="172" y="283"/>
                  <a:pt x="194" y="262"/>
                  <a:pt x="220" y="262"/>
                </a:cubicBezTo>
                <a:cubicBezTo>
                  <a:pt x="247" y="262"/>
                  <a:pt x="268" y="283"/>
                  <a:pt x="268" y="310"/>
                </a:cubicBezTo>
                <a:lnTo>
                  <a:pt x="268" y="311"/>
                </a:lnTo>
                <a:lnTo>
                  <a:pt x="268" y="305"/>
                </a:lnTo>
                <a:lnTo>
                  <a:pt x="268" y="308"/>
                </a:lnTo>
                <a:lnTo>
                  <a:pt x="269" y="310"/>
                </a:lnTo>
                <a:lnTo>
                  <a:pt x="267" y="303"/>
                </a:lnTo>
                <a:lnTo>
                  <a:pt x="268" y="304"/>
                </a:lnTo>
                <a:lnTo>
                  <a:pt x="174" y="319"/>
                </a:lnTo>
                <a:lnTo>
                  <a:pt x="174" y="318"/>
                </a:lnTo>
                <a:cubicBezTo>
                  <a:pt x="174" y="315"/>
                  <a:pt x="174" y="313"/>
                  <a:pt x="175" y="310"/>
                </a:cubicBezTo>
                <a:lnTo>
                  <a:pt x="175" y="307"/>
                </a:lnTo>
                <a:lnTo>
                  <a:pt x="174" y="315"/>
                </a:lnTo>
                <a:lnTo>
                  <a:pt x="174" y="311"/>
                </a:lnTo>
                <a:lnTo>
                  <a:pt x="174" y="310"/>
                </a:lnTo>
                <a:cubicBezTo>
                  <a:pt x="174" y="286"/>
                  <a:pt x="193" y="265"/>
                  <a:pt x="217" y="262"/>
                </a:cubicBezTo>
                <a:cubicBezTo>
                  <a:pt x="241" y="259"/>
                  <a:pt x="263" y="275"/>
                  <a:pt x="269" y="298"/>
                </a:cubicBezTo>
                <a:lnTo>
                  <a:pt x="270" y="300"/>
                </a:lnTo>
                <a:lnTo>
                  <a:pt x="271" y="309"/>
                </a:lnTo>
                <a:cubicBezTo>
                  <a:pt x="271" y="311"/>
                  <a:pt x="271" y="313"/>
                  <a:pt x="271" y="315"/>
                </a:cubicBezTo>
                <a:lnTo>
                  <a:pt x="271" y="319"/>
                </a:lnTo>
                <a:lnTo>
                  <a:pt x="257" y="285"/>
                </a:lnTo>
                <a:lnTo>
                  <a:pt x="258" y="286"/>
                </a:lnTo>
                <a:lnTo>
                  <a:pt x="176" y="319"/>
                </a:lnTo>
                <a:lnTo>
                  <a:pt x="176" y="315"/>
                </a:lnTo>
                <a:lnTo>
                  <a:pt x="176" y="307"/>
                </a:lnTo>
                <a:lnTo>
                  <a:pt x="176" y="299"/>
                </a:lnTo>
                <a:lnTo>
                  <a:pt x="177" y="290"/>
                </a:lnTo>
                <a:cubicBezTo>
                  <a:pt x="180" y="264"/>
                  <a:pt x="202" y="246"/>
                  <a:pt x="227" y="248"/>
                </a:cubicBezTo>
                <a:cubicBezTo>
                  <a:pt x="253" y="249"/>
                  <a:pt x="272" y="270"/>
                  <a:pt x="272" y="295"/>
                </a:cubicBezTo>
                <a:lnTo>
                  <a:pt x="272" y="298"/>
                </a:lnTo>
                <a:lnTo>
                  <a:pt x="273" y="299"/>
                </a:lnTo>
                <a:lnTo>
                  <a:pt x="273" y="310"/>
                </a:lnTo>
                <a:lnTo>
                  <a:pt x="273" y="314"/>
                </a:lnTo>
                <a:lnTo>
                  <a:pt x="178" y="304"/>
                </a:lnTo>
                <a:lnTo>
                  <a:pt x="179" y="300"/>
                </a:lnTo>
                <a:lnTo>
                  <a:pt x="178" y="310"/>
                </a:lnTo>
                <a:lnTo>
                  <a:pt x="178" y="304"/>
                </a:lnTo>
                <a:lnTo>
                  <a:pt x="178" y="300"/>
                </a:lnTo>
                <a:cubicBezTo>
                  <a:pt x="178" y="279"/>
                  <a:pt x="192" y="261"/>
                  <a:pt x="212" y="255"/>
                </a:cubicBezTo>
                <a:cubicBezTo>
                  <a:pt x="232" y="248"/>
                  <a:pt x="254" y="256"/>
                  <a:pt x="266" y="274"/>
                </a:cubicBezTo>
                <a:lnTo>
                  <a:pt x="267" y="275"/>
                </a:lnTo>
                <a:cubicBezTo>
                  <a:pt x="271" y="281"/>
                  <a:pt x="273" y="287"/>
                  <a:pt x="274" y="294"/>
                </a:cubicBezTo>
                <a:lnTo>
                  <a:pt x="275" y="297"/>
                </a:lnTo>
                <a:lnTo>
                  <a:pt x="227" y="257"/>
                </a:lnTo>
                <a:lnTo>
                  <a:pt x="228" y="257"/>
                </a:lnTo>
                <a:cubicBezTo>
                  <a:pt x="255" y="257"/>
                  <a:pt x="276" y="278"/>
                  <a:pt x="276" y="305"/>
                </a:cubicBezTo>
                <a:cubicBezTo>
                  <a:pt x="276" y="331"/>
                  <a:pt x="255" y="353"/>
                  <a:pt x="228" y="353"/>
                </a:cubicBezTo>
                <a:lnTo>
                  <a:pt x="227" y="353"/>
                </a:lnTo>
                <a:cubicBezTo>
                  <a:pt x="214" y="353"/>
                  <a:pt x="201" y="347"/>
                  <a:pt x="192" y="338"/>
                </a:cubicBezTo>
                <a:cubicBezTo>
                  <a:pt x="183" y="328"/>
                  <a:pt x="179" y="315"/>
                  <a:pt x="180" y="302"/>
                </a:cubicBezTo>
                <a:lnTo>
                  <a:pt x="180" y="295"/>
                </a:lnTo>
                <a:lnTo>
                  <a:pt x="180" y="291"/>
                </a:lnTo>
                <a:cubicBezTo>
                  <a:pt x="180" y="264"/>
                  <a:pt x="201" y="243"/>
                  <a:pt x="228" y="243"/>
                </a:cubicBezTo>
                <a:lnTo>
                  <a:pt x="228" y="243"/>
                </a:lnTo>
                <a:lnTo>
                  <a:pt x="180" y="291"/>
                </a:lnTo>
                <a:lnTo>
                  <a:pt x="180" y="288"/>
                </a:lnTo>
                <a:lnTo>
                  <a:pt x="182" y="300"/>
                </a:lnTo>
                <a:lnTo>
                  <a:pt x="181" y="298"/>
                </a:lnTo>
                <a:cubicBezTo>
                  <a:pt x="175" y="272"/>
                  <a:pt x="191" y="246"/>
                  <a:pt x="216" y="239"/>
                </a:cubicBezTo>
                <a:cubicBezTo>
                  <a:pt x="242" y="233"/>
                  <a:pt x="268" y="249"/>
                  <a:pt x="275" y="274"/>
                </a:cubicBezTo>
                <a:lnTo>
                  <a:pt x="275" y="276"/>
                </a:lnTo>
                <a:lnTo>
                  <a:pt x="275" y="276"/>
                </a:lnTo>
                <a:cubicBezTo>
                  <a:pt x="276" y="278"/>
                  <a:pt x="276" y="281"/>
                  <a:pt x="277" y="283"/>
                </a:cubicBezTo>
                <a:lnTo>
                  <a:pt x="277" y="286"/>
                </a:lnTo>
                <a:cubicBezTo>
                  <a:pt x="278" y="289"/>
                  <a:pt x="278" y="291"/>
                  <a:pt x="278" y="294"/>
                </a:cubicBezTo>
                <a:lnTo>
                  <a:pt x="278" y="295"/>
                </a:lnTo>
                <a:lnTo>
                  <a:pt x="182" y="290"/>
                </a:lnTo>
                <a:lnTo>
                  <a:pt x="183" y="286"/>
                </a:lnTo>
                <a:lnTo>
                  <a:pt x="182" y="286"/>
                </a:lnTo>
                <a:lnTo>
                  <a:pt x="182" y="282"/>
                </a:lnTo>
                <a:lnTo>
                  <a:pt x="188" y="304"/>
                </a:lnTo>
                <a:lnTo>
                  <a:pt x="187" y="303"/>
                </a:lnTo>
                <a:lnTo>
                  <a:pt x="278" y="281"/>
                </a:lnTo>
                <a:lnTo>
                  <a:pt x="278" y="286"/>
                </a:lnTo>
                <a:lnTo>
                  <a:pt x="277" y="296"/>
                </a:lnTo>
                <a:lnTo>
                  <a:pt x="184" y="276"/>
                </a:lnTo>
                <a:lnTo>
                  <a:pt x="184" y="274"/>
                </a:lnTo>
                <a:lnTo>
                  <a:pt x="182" y="283"/>
                </a:lnTo>
                <a:lnTo>
                  <a:pt x="183" y="279"/>
                </a:lnTo>
                <a:lnTo>
                  <a:pt x="183" y="276"/>
                </a:lnTo>
                <a:cubicBezTo>
                  <a:pt x="186" y="252"/>
                  <a:pt x="207" y="233"/>
                  <a:pt x="231" y="233"/>
                </a:cubicBezTo>
                <a:lnTo>
                  <a:pt x="232" y="233"/>
                </a:lnTo>
                <a:cubicBezTo>
                  <a:pt x="245" y="233"/>
                  <a:pt x="258" y="239"/>
                  <a:pt x="267" y="249"/>
                </a:cubicBezTo>
                <a:cubicBezTo>
                  <a:pt x="277" y="259"/>
                  <a:pt x="281" y="272"/>
                  <a:pt x="280" y="286"/>
                </a:cubicBezTo>
                <a:lnTo>
                  <a:pt x="279" y="291"/>
                </a:lnTo>
                <a:lnTo>
                  <a:pt x="279" y="297"/>
                </a:lnTo>
                <a:cubicBezTo>
                  <a:pt x="275" y="323"/>
                  <a:pt x="251" y="342"/>
                  <a:pt x="225" y="339"/>
                </a:cubicBezTo>
                <a:cubicBezTo>
                  <a:pt x="199" y="335"/>
                  <a:pt x="180" y="311"/>
                  <a:pt x="183" y="285"/>
                </a:cubicBezTo>
                <a:lnTo>
                  <a:pt x="184" y="281"/>
                </a:lnTo>
                <a:lnTo>
                  <a:pt x="184" y="277"/>
                </a:lnTo>
                <a:cubicBezTo>
                  <a:pt x="186" y="252"/>
                  <a:pt x="207" y="233"/>
                  <a:pt x="232" y="233"/>
                </a:cubicBezTo>
                <a:lnTo>
                  <a:pt x="232" y="233"/>
                </a:lnTo>
                <a:lnTo>
                  <a:pt x="185" y="289"/>
                </a:lnTo>
                <a:lnTo>
                  <a:pt x="185" y="286"/>
                </a:lnTo>
                <a:lnTo>
                  <a:pt x="185" y="288"/>
                </a:lnTo>
                <a:lnTo>
                  <a:pt x="279" y="272"/>
                </a:lnTo>
                <a:lnTo>
                  <a:pt x="280" y="277"/>
                </a:lnTo>
                <a:lnTo>
                  <a:pt x="280" y="277"/>
                </a:lnTo>
                <a:lnTo>
                  <a:pt x="278" y="269"/>
                </a:lnTo>
                <a:lnTo>
                  <a:pt x="279" y="271"/>
                </a:lnTo>
                <a:lnTo>
                  <a:pt x="185" y="286"/>
                </a:lnTo>
                <a:lnTo>
                  <a:pt x="185" y="282"/>
                </a:lnTo>
                <a:lnTo>
                  <a:pt x="185" y="276"/>
                </a:lnTo>
                <a:cubicBezTo>
                  <a:pt x="185" y="250"/>
                  <a:pt x="206" y="228"/>
                  <a:pt x="233" y="228"/>
                </a:cubicBezTo>
                <a:lnTo>
                  <a:pt x="234" y="228"/>
                </a:lnTo>
                <a:cubicBezTo>
                  <a:pt x="260" y="228"/>
                  <a:pt x="282" y="250"/>
                  <a:pt x="282" y="276"/>
                </a:cubicBezTo>
                <a:cubicBezTo>
                  <a:pt x="282" y="303"/>
                  <a:pt x="260" y="324"/>
                  <a:pt x="234" y="324"/>
                </a:cubicBezTo>
                <a:lnTo>
                  <a:pt x="233" y="324"/>
                </a:lnTo>
                <a:lnTo>
                  <a:pt x="281" y="276"/>
                </a:lnTo>
                <a:lnTo>
                  <a:pt x="281" y="279"/>
                </a:lnTo>
                <a:cubicBezTo>
                  <a:pt x="281" y="283"/>
                  <a:pt x="281" y="287"/>
                  <a:pt x="280" y="291"/>
                </a:cubicBezTo>
                <a:lnTo>
                  <a:pt x="280" y="293"/>
                </a:lnTo>
                <a:cubicBezTo>
                  <a:pt x="273" y="318"/>
                  <a:pt x="249" y="333"/>
                  <a:pt x="224" y="329"/>
                </a:cubicBezTo>
                <a:cubicBezTo>
                  <a:pt x="200" y="324"/>
                  <a:pt x="182" y="301"/>
                  <a:pt x="185" y="276"/>
                </a:cubicBezTo>
                <a:lnTo>
                  <a:pt x="186" y="272"/>
                </a:lnTo>
                <a:lnTo>
                  <a:pt x="185" y="272"/>
                </a:lnTo>
                <a:cubicBezTo>
                  <a:pt x="185" y="269"/>
                  <a:pt x="186" y="266"/>
                  <a:pt x="186" y="263"/>
                </a:cubicBezTo>
                <a:lnTo>
                  <a:pt x="187" y="258"/>
                </a:lnTo>
                <a:lnTo>
                  <a:pt x="234" y="315"/>
                </a:lnTo>
                <a:lnTo>
                  <a:pt x="234" y="315"/>
                </a:lnTo>
                <a:lnTo>
                  <a:pt x="282" y="262"/>
                </a:lnTo>
                <a:lnTo>
                  <a:pt x="282" y="267"/>
                </a:lnTo>
                <a:cubicBezTo>
                  <a:pt x="284" y="281"/>
                  <a:pt x="279" y="294"/>
                  <a:pt x="270" y="304"/>
                </a:cubicBezTo>
                <a:cubicBezTo>
                  <a:pt x="261" y="314"/>
                  <a:pt x="248" y="320"/>
                  <a:pt x="234" y="320"/>
                </a:cubicBezTo>
                <a:lnTo>
                  <a:pt x="234" y="320"/>
                </a:lnTo>
                <a:cubicBezTo>
                  <a:pt x="207" y="320"/>
                  <a:pt x="186" y="298"/>
                  <a:pt x="186" y="272"/>
                </a:cubicBezTo>
                <a:lnTo>
                  <a:pt x="186" y="267"/>
                </a:lnTo>
                <a:lnTo>
                  <a:pt x="186" y="268"/>
                </a:lnTo>
                <a:lnTo>
                  <a:pt x="233" y="310"/>
                </a:lnTo>
                <a:lnTo>
                  <a:pt x="233" y="310"/>
                </a:lnTo>
                <a:cubicBezTo>
                  <a:pt x="206" y="310"/>
                  <a:pt x="185" y="289"/>
                  <a:pt x="185" y="262"/>
                </a:cubicBezTo>
                <a:cubicBezTo>
                  <a:pt x="185" y="236"/>
                  <a:pt x="206" y="214"/>
                  <a:pt x="233" y="214"/>
                </a:cubicBezTo>
                <a:lnTo>
                  <a:pt x="234" y="214"/>
                </a:lnTo>
                <a:lnTo>
                  <a:pt x="186" y="262"/>
                </a:lnTo>
                <a:lnTo>
                  <a:pt x="186" y="259"/>
                </a:lnTo>
                <a:lnTo>
                  <a:pt x="187" y="271"/>
                </a:lnTo>
                <a:lnTo>
                  <a:pt x="187" y="269"/>
                </a:lnTo>
                <a:cubicBezTo>
                  <a:pt x="181" y="245"/>
                  <a:pt x="195" y="220"/>
                  <a:pt x="219" y="212"/>
                </a:cubicBezTo>
                <a:cubicBezTo>
                  <a:pt x="243" y="204"/>
                  <a:pt x="269" y="216"/>
                  <a:pt x="278" y="240"/>
                </a:cubicBezTo>
                <a:lnTo>
                  <a:pt x="279" y="242"/>
                </a:lnTo>
                <a:cubicBezTo>
                  <a:pt x="280" y="245"/>
                  <a:pt x="281" y="248"/>
                  <a:pt x="282" y="251"/>
                </a:cubicBezTo>
                <a:lnTo>
                  <a:pt x="282" y="253"/>
                </a:lnTo>
                <a:lnTo>
                  <a:pt x="187" y="268"/>
                </a:lnTo>
                <a:lnTo>
                  <a:pt x="187" y="263"/>
                </a:lnTo>
                <a:lnTo>
                  <a:pt x="186" y="258"/>
                </a:lnTo>
                <a:lnTo>
                  <a:pt x="186" y="257"/>
                </a:lnTo>
                <a:cubicBezTo>
                  <a:pt x="183" y="243"/>
                  <a:pt x="187" y="229"/>
                  <a:pt x="196" y="218"/>
                </a:cubicBezTo>
                <a:cubicBezTo>
                  <a:pt x="205" y="206"/>
                  <a:pt x="219" y="200"/>
                  <a:pt x="233" y="200"/>
                </a:cubicBezTo>
                <a:lnTo>
                  <a:pt x="234" y="200"/>
                </a:lnTo>
                <a:cubicBezTo>
                  <a:pt x="261" y="200"/>
                  <a:pt x="282" y="221"/>
                  <a:pt x="282" y="248"/>
                </a:cubicBezTo>
                <a:cubicBezTo>
                  <a:pt x="282" y="274"/>
                  <a:pt x="261" y="296"/>
                  <a:pt x="234" y="296"/>
                </a:cubicBezTo>
                <a:lnTo>
                  <a:pt x="233" y="296"/>
                </a:lnTo>
                <a:cubicBezTo>
                  <a:pt x="220" y="296"/>
                  <a:pt x="207" y="290"/>
                  <a:pt x="198" y="281"/>
                </a:cubicBezTo>
                <a:cubicBezTo>
                  <a:pt x="189" y="271"/>
                  <a:pt x="185" y="258"/>
                  <a:pt x="186" y="245"/>
                </a:cubicBezTo>
                <a:lnTo>
                  <a:pt x="186" y="237"/>
                </a:lnTo>
                <a:lnTo>
                  <a:pt x="187" y="231"/>
                </a:lnTo>
                <a:lnTo>
                  <a:pt x="186" y="234"/>
                </a:lnTo>
                <a:cubicBezTo>
                  <a:pt x="186" y="207"/>
                  <a:pt x="208" y="186"/>
                  <a:pt x="234" y="186"/>
                </a:cubicBezTo>
                <a:cubicBezTo>
                  <a:pt x="261" y="186"/>
                  <a:pt x="282" y="207"/>
                  <a:pt x="282" y="234"/>
                </a:cubicBezTo>
                <a:lnTo>
                  <a:pt x="282" y="235"/>
                </a:lnTo>
                <a:cubicBezTo>
                  <a:pt x="282" y="237"/>
                  <a:pt x="282" y="240"/>
                  <a:pt x="282" y="242"/>
                </a:cubicBezTo>
                <a:lnTo>
                  <a:pt x="281" y="245"/>
                </a:lnTo>
                <a:cubicBezTo>
                  <a:pt x="278" y="268"/>
                  <a:pt x="259" y="286"/>
                  <a:pt x="235" y="286"/>
                </a:cubicBezTo>
                <a:cubicBezTo>
                  <a:pt x="212" y="287"/>
                  <a:pt x="191" y="271"/>
                  <a:pt x="187" y="248"/>
                </a:cubicBezTo>
                <a:lnTo>
                  <a:pt x="186" y="245"/>
                </a:lnTo>
                <a:cubicBezTo>
                  <a:pt x="186" y="242"/>
                  <a:pt x="185" y="239"/>
                  <a:pt x="185" y="236"/>
                </a:cubicBezTo>
                <a:lnTo>
                  <a:pt x="185" y="234"/>
                </a:lnTo>
                <a:cubicBezTo>
                  <a:pt x="185" y="209"/>
                  <a:pt x="204" y="189"/>
                  <a:pt x="229" y="186"/>
                </a:cubicBezTo>
                <a:cubicBezTo>
                  <a:pt x="253" y="184"/>
                  <a:pt x="276" y="200"/>
                  <a:pt x="281" y="225"/>
                </a:cubicBezTo>
                <a:lnTo>
                  <a:pt x="281" y="227"/>
                </a:lnTo>
                <a:lnTo>
                  <a:pt x="281" y="227"/>
                </a:lnTo>
                <a:lnTo>
                  <a:pt x="186" y="238"/>
                </a:lnTo>
                <a:lnTo>
                  <a:pt x="186" y="237"/>
                </a:lnTo>
                <a:lnTo>
                  <a:pt x="187" y="245"/>
                </a:lnTo>
                <a:lnTo>
                  <a:pt x="187" y="242"/>
                </a:lnTo>
                <a:cubicBezTo>
                  <a:pt x="186" y="239"/>
                  <a:pt x="186" y="237"/>
                  <a:pt x="186" y="234"/>
                </a:cubicBezTo>
                <a:lnTo>
                  <a:pt x="186" y="228"/>
                </a:lnTo>
                <a:lnTo>
                  <a:pt x="187" y="219"/>
                </a:lnTo>
                <a:cubicBezTo>
                  <a:pt x="190" y="193"/>
                  <a:pt x="212" y="175"/>
                  <a:pt x="237" y="177"/>
                </a:cubicBezTo>
                <a:cubicBezTo>
                  <a:pt x="263" y="178"/>
                  <a:pt x="282" y="199"/>
                  <a:pt x="282" y="224"/>
                </a:cubicBezTo>
                <a:lnTo>
                  <a:pt x="282" y="226"/>
                </a:lnTo>
                <a:lnTo>
                  <a:pt x="282" y="229"/>
                </a:lnTo>
                <a:lnTo>
                  <a:pt x="282" y="232"/>
                </a:lnTo>
                <a:lnTo>
                  <a:pt x="282" y="234"/>
                </a:lnTo>
                <a:lnTo>
                  <a:pt x="189" y="219"/>
                </a:lnTo>
                <a:lnTo>
                  <a:pt x="189" y="217"/>
                </a:lnTo>
                <a:lnTo>
                  <a:pt x="187" y="232"/>
                </a:lnTo>
                <a:lnTo>
                  <a:pt x="187" y="229"/>
                </a:lnTo>
                <a:cubicBezTo>
                  <a:pt x="187" y="227"/>
                  <a:pt x="187" y="225"/>
                  <a:pt x="187" y="223"/>
                </a:cubicBezTo>
                <a:lnTo>
                  <a:pt x="188" y="219"/>
                </a:lnTo>
                <a:lnTo>
                  <a:pt x="187" y="226"/>
                </a:lnTo>
                <a:lnTo>
                  <a:pt x="187" y="224"/>
                </a:lnTo>
                <a:cubicBezTo>
                  <a:pt x="187" y="198"/>
                  <a:pt x="209" y="176"/>
                  <a:pt x="235" y="176"/>
                </a:cubicBezTo>
                <a:cubicBezTo>
                  <a:pt x="262" y="176"/>
                  <a:pt x="283" y="198"/>
                  <a:pt x="283" y="224"/>
                </a:cubicBezTo>
                <a:lnTo>
                  <a:pt x="283" y="227"/>
                </a:lnTo>
                <a:lnTo>
                  <a:pt x="283" y="229"/>
                </a:lnTo>
                <a:lnTo>
                  <a:pt x="188" y="220"/>
                </a:lnTo>
                <a:lnTo>
                  <a:pt x="189" y="217"/>
                </a:lnTo>
                <a:lnTo>
                  <a:pt x="188" y="226"/>
                </a:lnTo>
                <a:lnTo>
                  <a:pt x="188" y="222"/>
                </a:lnTo>
                <a:lnTo>
                  <a:pt x="189" y="212"/>
                </a:lnTo>
                <a:lnTo>
                  <a:pt x="188" y="215"/>
                </a:lnTo>
                <a:cubicBezTo>
                  <a:pt x="188" y="188"/>
                  <a:pt x="210" y="167"/>
                  <a:pt x="236" y="167"/>
                </a:cubicBezTo>
                <a:lnTo>
                  <a:pt x="237" y="167"/>
                </a:lnTo>
                <a:cubicBezTo>
                  <a:pt x="251" y="167"/>
                  <a:pt x="264" y="173"/>
                  <a:pt x="273" y="183"/>
                </a:cubicBezTo>
                <a:cubicBezTo>
                  <a:pt x="282" y="193"/>
                  <a:pt x="287" y="207"/>
                  <a:pt x="285" y="220"/>
                </a:cubicBezTo>
                <a:lnTo>
                  <a:pt x="285" y="225"/>
                </a:lnTo>
                <a:lnTo>
                  <a:pt x="285" y="223"/>
                </a:lnTo>
                <a:lnTo>
                  <a:pt x="285" y="224"/>
                </a:lnTo>
                <a:cubicBezTo>
                  <a:pt x="285" y="251"/>
                  <a:pt x="263" y="272"/>
                  <a:pt x="237" y="272"/>
                </a:cubicBezTo>
                <a:cubicBezTo>
                  <a:pt x="210" y="272"/>
                  <a:pt x="189" y="251"/>
                  <a:pt x="189" y="224"/>
                </a:cubicBezTo>
                <a:lnTo>
                  <a:pt x="189" y="219"/>
                </a:lnTo>
                <a:lnTo>
                  <a:pt x="190" y="210"/>
                </a:lnTo>
                <a:cubicBezTo>
                  <a:pt x="193" y="184"/>
                  <a:pt x="215" y="166"/>
                  <a:pt x="240" y="167"/>
                </a:cubicBezTo>
                <a:cubicBezTo>
                  <a:pt x="266" y="168"/>
                  <a:pt x="285" y="189"/>
                  <a:pt x="285" y="215"/>
                </a:cubicBezTo>
                <a:lnTo>
                  <a:pt x="285" y="217"/>
                </a:lnTo>
                <a:lnTo>
                  <a:pt x="284" y="206"/>
                </a:lnTo>
                <a:lnTo>
                  <a:pt x="285" y="208"/>
                </a:lnTo>
                <a:lnTo>
                  <a:pt x="191" y="209"/>
                </a:lnTo>
                <a:lnTo>
                  <a:pt x="192" y="205"/>
                </a:lnTo>
                <a:lnTo>
                  <a:pt x="193" y="201"/>
                </a:lnTo>
                <a:cubicBezTo>
                  <a:pt x="198" y="176"/>
                  <a:pt x="220" y="160"/>
                  <a:pt x="245" y="162"/>
                </a:cubicBezTo>
                <a:cubicBezTo>
                  <a:pt x="269" y="165"/>
                  <a:pt x="288" y="185"/>
                  <a:pt x="288" y="210"/>
                </a:cubicBezTo>
                <a:lnTo>
                  <a:pt x="288" y="213"/>
                </a:lnTo>
                <a:lnTo>
                  <a:pt x="288" y="215"/>
                </a:lnTo>
                <a:lnTo>
                  <a:pt x="194" y="201"/>
                </a:lnTo>
                <a:lnTo>
                  <a:pt x="195" y="196"/>
                </a:lnTo>
                <a:lnTo>
                  <a:pt x="196" y="195"/>
                </a:lnTo>
                <a:cubicBezTo>
                  <a:pt x="201" y="173"/>
                  <a:pt x="220" y="157"/>
                  <a:pt x="243" y="157"/>
                </a:cubicBezTo>
                <a:cubicBezTo>
                  <a:pt x="266" y="158"/>
                  <a:pt x="285" y="174"/>
                  <a:pt x="290" y="196"/>
                </a:cubicBezTo>
                <a:lnTo>
                  <a:pt x="290" y="199"/>
                </a:lnTo>
                <a:cubicBezTo>
                  <a:pt x="291" y="202"/>
                  <a:pt x="291" y="205"/>
                  <a:pt x="291" y="208"/>
                </a:cubicBezTo>
                <a:lnTo>
                  <a:pt x="291" y="210"/>
                </a:lnTo>
                <a:lnTo>
                  <a:pt x="196" y="200"/>
                </a:lnTo>
                <a:lnTo>
                  <a:pt x="197" y="195"/>
                </a:lnTo>
                <a:lnTo>
                  <a:pt x="198" y="191"/>
                </a:lnTo>
                <a:cubicBezTo>
                  <a:pt x="202" y="169"/>
                  <a:pt x="222" y="152"/>
                  <a:pt x="245" y="152"/>
                </a:cubicBezTo>
                <a:lnTo>
                  <a:pt x="245" y="152"/>
                </a:lnTo>
                <a:cubicBezTo>
                  <a:pt x="269" y="152"/>
                  <a:pt x="289" y="169"/>
                  <a:pt x="293" y="193"/>
                </a:cubicBezTo>
                <a:lnTo>
                  <a:pt x="293" y="196"/>
                </a:lnTo>
                <a:lnTo>
                  <a:pt x="293" y="194"/>
                </a:lnTo>
                <a:lnTo>
                  <a:pt x="201" y="190"/>
                </a:lnTo>
                <a:lnTo>
                  <a:pt x="201" y="189"/>
                </a:lnTo>
                <a:lnTo>
                  <a:pt x="199" y="197"/>
                </a:lnTo>
                <a:lnTo>
                  <a:pt x="200" y="194"/>
                </a:lnTo>
                <a:lnTo>
                  <a:pt x="199" y="200"/>
                </a:lnTo>
                <a:lnTo>
                  <a:pt x="199" y="195"/>
                </a:lnTo>
                <a:lnTo>
                  <a:pt x="199" y="196"/>
                </a:lnTo>
                <a:cubicBezTo>
                  <a:pt x="198" y="183"/>
                  <a:pt x="202" y="169"/>
                  <a:pt x="211" y="159"/>
                </a:cubicBezTo>
                <a:cubicBezTo>
                  <a:pt x="220" y="149"/>
                  <a:pt x="233" y="143"/>
                  <a:pt x="247" y="143"/>
                </a:cubicBezTo>
                <a:lnTo>
                  <a:pt x="247" y="143"/>
                </a:lnTo>
                <a:cubicBezTo>
                  <a:pt x="271" y="143"/>
                  <a:pt x="292" y="161"/>
                  <a:pt x="295" y="184"/>
                </a:cubicBezTo>
                <a:lnTo>
                  <a:pt x="295" y="188"/>
                </a:lnTo>
                <a:cubicBezTo>
                  <a:pt x="296" y="190"/>
                  <a:pt x="296" y="192"/>
                  <a:pt x="296" y="194"/>
                </a:cubicBezTo>
                <a:lnTo>
                  <a:pt x="296" y="195"/>
                </a:lnTo>
                <a:cubicBezTo>
                  <a:pt x="296" y="222"/>
                  <a:pt x="274" y="243"/>
                  <a:pt x="248" y="243"/>
                </a:cubicBezTo>
                <a:cubicBezTo>
                  <a:pt x="221" y="243"/>
                  <a:pt x="200" y="222"/>
                  <a:pt x="200" y="195"/>
                </a:cubicBezTo>
                <a:lnTo>
                  <a:pt x="200" y="193"/>
                </a:lnTo>
                <a:lnTo>
                  <a:pt x="201" y="183"/>
                </a:lnTo>
                <a:lnTo>
                  <a:pt x="200" y="184"/>
                </a:lnTo>
                <a:lnTo>
                  <a:pt x="200" y="181"/>
                </a:lnTo>
                <a:cubicBezTo>
                  <a:pt x="200" y="162"/>
                  <a:pt x="212" y="145"/>
                  <a:pt x="230" y="137"/>
                </a:cubicBezTo>
                <a:cubicBezTo>
                  <a:pt x="248" y="130"/>
                  <a:pt x="269" y="134"/>
                  <a:pt x="282" y="148"/>
                </a:cubicBezTo>
                <a:lnTo>
                  <a:pt x="283" y="149"/>
                </a:lnTo>
                <a:cubicBezTo>
                  <a:pt x="289" y="154"/>
                  <a:pt x="293" y="161"/>
                  <a:pt x="296" y="169"/>
                </a:cubicBezTo>
                <a:lnTo>
                  <a:pt x="297" y="173"/>
                </a:lnTo>
                <a:cubicBezTo>
                  <a:pt x="298" y="177"/>
                  <a:pt x="298" y="182"/>
                  <a:pt x="298" y="186"/>
                </a:cubicBezTo>
                <a:lnTo>
                  <a:pt x="298" y="189"/>
                </a:lnTo>
                <a:lnTo>
                  <a:pt x="298" y="191"/>
                </a:lnTo>
                <a:lnTo>
                  <a:pt x="203" y="186"/>
                </a:lnTo>
                <a:lnTo>
                  <a:pt x="203" y="181"/>
                </a:lnTo>
                <a:lnTo>
                  <a:pt x="203" y="181"/>
                </a:lnTo>
                <a:lnTo>
                  <a:pt x="251" y="229"/>
                </a:lnTo>
                <a:lnTo>
                  <a:pt x="250" y="229"/>
                </a:lnTo>
                <a:lnTo>
                  <a:pt x="298" y="172"/>
                </a:lnTo>
                <a:lnTo>
                  <a:pt x="298" y="175"/>
                </a:lnTo>
                <a:lnTo>
                  <a:pt x="298" y="174"/>
                </a:lnTo>
                <a:cubicBezTo>
                  <a:pt x="302" y="189"/>
                  <a:pt x="298" y="204"/>
                  <a:pt x="289" y="216"/>
                </a:cubicBezTo>
                <a:cubicBezTo>
                  <a:pt x="280" y="227"/>
                  <a:pt x="266" y="234"/>
                  <a:pt x="251" y="234"/>
                </a:cubicBezTo>
                <a:lnTo>
                  <a:pt x="251" y="234"/>
                </a:lnTo>
                <a:cubicBezTo>
                  <a:pt x="236" y="234"/>
                  <a:pt x="222" y="227"/>
                  <a:pt x="213" y="216"/>
                </a:cubicBezTo>
                <a:cubicBezTo>
                  <a:pt x="204" y="204"/>
                  <a:pt x="201" y="189"/>
                  <a:pt x="204" y="174"/>
                </a:cubicBezTo>
                <a:lnTo>
                  <a:pt x="205" y="172"/>
                </a:lnTo>
                <a:lnTo>
                  <a:pt x="205" y="172"/>
                </a:lnTo>
                <a:cubicBezTo>
                  <a:pt x="209" y="150"/>
                  <a:pt x="229" y="133"/>
                  <a:pt x="252" y="133"/>
                </a:cubicBezTo>
                <a:lnTo>
                  <a:pt x="253" y="133"/>
                </a:lnTo>
                <a:cubicBezTo>
                  <a:pt x="279" y="133"/>
                  <a:pt x="301" y="155"/>
                  <a:pt x="301" y="181"/>
                </a:cubicBezTo>
                <a:cubicBezTo>
                  <a:pt x="301" y="208"/>
                  <a:pt x="279" y="229"/>
                  <a:pt x="253" y="229"/>
                </a:cubicBezTo>
                <a:lnTo>
                  <a:pt x="252" y="229"/>
                </a:lnTo>
                <a:lnTo>
                  <a:pt x="251" y="229"/>
                </a:lnTo>
                <a:cubicBezTo>
                  <a:pt x="225" y="229"/>
                  <a:pt x="203" y="208"/>
                  <a:pt x="203" y="181"/>
                </a:cubicBezTo>
                <a:cubicBezTo>
                  <a:pt x="203" y="155"/>
                  <a:pt x="225" y="133"/>
                  <a:pt x="251" y="133"/>
                </a:cubicBezTo>
                <a:lnTo>
                  <a:pt x="253" y="133"/>
                </a:lnTo>
                <a:lnTo>
                  <a:pt x="206" y="186"/>
                </a:lnTo>
                <a:lnTo>
                  <a:pt x="205" y="181"/>
                </a:lnTo>
                <a:lnTo>
                  <a:pt x="205" y="177"/>
                </a:lnTo>
                <a:cubicBezTo>
                  <a:pt x="203" y="164"/>
                  <a:pt x="208" y="150"/>
                  <a:pt x="217" y="140"/>
                </a:cubicBezTo>
                <a:cubicBezTo>
                  <a:pt x="226" y="130"/>
                  <a:pt x="239" y="124"/>
                  <a:pt x="252" y="124"/>
                </a:cubicBezTo>
                <a:lnTo>
                  <a:pt x="253" y="124"/>
                </a:lnTo>
                <a:lnTo>
                  <a:pt x="205" y="176"/>
                </a:lnTo>
                <a:lnTo>
                  <a:pt x="205" y="171"/>
                </a:lnTo>
                <a:lnTo>
                  <a:pt x="205" y="171"/>
                </a:lnTo>
                <a:cubicBezTo>
                  <a:pt x="204" y="169"/>
                  <a:pt x="204" y="166"/>
                  <a:pt x="204" y="163"/>
                </a:cubicBezTo>
                <a:lnTo>
                  <a:pt x="204" y="162"/>
                </a:lnTo>
                <a:cubicBezTo>
                  <a:pt x="204" y="136"/>
                  <a:pt x="225" y="114"/>
                  <a:pt x="252" y="114"/>
                </a:cubicBezTo>
                <a:cubicBezTo>
                  <a:pt x="278" y="114"/>
                  <a:pt x="300" y="136"/>
                  <a:pt x="300" y="162"/>
                </a:cubicBezTo>
                <a:lnTo>
                  <a:pt x="300" y="165"/>
                </a:lnTo>
                <a:lnTo>
                  <a:pt x="299" y="155"/>
                </a:lnTo>
                <a:lnTo>
                  <a:pt x="300" y="159"/>
                </a:lnTo>
                <a:lnTo>
                  <a:pt x="301" y="169"/>
                </a:lnTo>
                <a:lnTo>
                  <a:pt x="301" y="176"/>
                </a:lnTo>
                <a:cubicBezTo>
                  <a:pt x="301" y="203"/>
                  <a:pt x="280" y="224"/>
                  <a:pt x="253" y="224"/>
                </a:cubicBezTo>
                <a:cubicBezTo>
                  <a:pt x="227" y="224"/>
                  <a:pt x="205" y="203"/>
                  <a:pt x="205" y="176"/>
                </a:cubicBezTo>
                <a:lnTo>
                  <a:pt x="205" y="175"/>
                </a:lnTo>
                <a:lnTo>
                  <a:pt x="206" y="182"/>
                </a:lnTo>
                <a:lnTo>
                  <a:pt x="205" y="179"/>
                </a:lnTo>
                <a:lnTo>
                  <a:pt x="253" y="220"/>
                </a:lnTo>
                <a:lnTo>
                  <a:pt x="252" y="220"/>
                </a:lnTo>
                <a:cubicBezTo>
                  <a:pt x="225" y="220"/>
                  <a:pt x="204" y="198"/>
                  <a:pt x="204" y="172"/>
                </a:cubicBezTo>
                <a:cubicBezTo>
                  <a:pt x="204" y="145"/>
                  <a:pt x="225" y="124"/>
                  <a:pt x="252" y="124"/>
                </a:cubicBezTo>
                <a:lnTo>
                  <a:pt x="252" y="124"/>
                </a:lnTo>
                <a:lnTo>
                  <a:pt x="204" y="172"/>
                </a:lnTo>
                <a:lnTo>
                  <a:pt x="204" y="167"/>
                </a:lnTo>
                <a:cubicBezTo>
                  <a:pt x="204" y="140"/>
                  <a:pt x="226" y="119"/>
                  <a:pt x="252" y="119"/>
                </a:cubicBezTo>
                <a:lnTo>
                  <a:pt x="253" y="119"/>
                </a:lnTo>
                <a:lnTo>
                  <a:pt x="205" y="167"/>
                </a:lnTo>
                <a:lnTo>
                  <a:pt x="205" y="161"/>
                </a:lnTo>
                <a:lnTo>
                  <a:pt x="205" y="163"/>
                </a:lnTo>
                <a:lnTo>
                  <a:pt x="301" y="157"/>
                </a:lnTo>
                <a:lnTo>
                  <a:pt x="301" y="161"/>
                </a:lnTo>
                <a:lnTo>
                  <a:pt x="301" y="163"/>
                </a:lnTo>
                <a:lnTo>
                  <a:pt x="253" y="119"/>
                </a:lnTo>
                <a:lnTo>
                  <a:pt x="254" y="119"/>
                </a:lnTo>
                <a:lnTo>
                  <a:pt x="206" y="167"/>
                </a:lnTo>
                <a:lnTo>
                  <a:pt x="206" y="162"/>
                </a:lnTo>
                <a:lnTo>
                  <a:pt x="206" y="157"/>
                </a:lnTo>
                <a:lnTo>
                  <a:pt x="206" y="153"/>
                </a:lnTo>
                <a:lnTo>
                  <a:pt x="254" y="201"/>
                </a:lnTo>
                <a:lnTo>
                  <a:pt x="253" y="201"/>
                </a:lnTo>
                <a:lnTo>
                  <a:pt x="301" y="145"/>
                </a:lnTo>
                <a:lnTo>
                  <a:pt x="301" y="148"/>
                </a:lnTo>
                <a:lnTo>
                  <a:pt x="300" y="141"/>
                </a:lnTo>
                <a:lnTo>
                  <a:pt x="300" y="142"/>
                </a:lnTo>
                <a:lnTo>
                  <a:pt x="206" y="157"/>
                </a:lnTo>
                <a:lnTo>
                  <a:pt x="206" y="153"/>
                </a:lnTo>
                <a:lnTo>
                  <a:pt x="206" y="148"/>
                </a:lnTo>
                <a:lnTo>
                  <a:pt x="254" y="196"/>
                </a:lnTo>
                <a:lnTo>
                  <a:pt x="254" y="196"/>
                </a:lnTo>
                <a:cubicBezTo>
                  <a:pt x="227" y="196"/>
                  <a:pt x="206" y="174"/>
                  <a:pt x="206" y="148"/>
                </a:cubicBezTo>
                <a:lnTo>
                  <a:pt x="206" y="146"/>
                </a:lnTo>
                <a:lnTo>
                  <a:pt x="206" y="143"/>
                </a:lnTo>
                <a:cubicBezTo>
                  <a:pt x="206" y="118"/>
                  <a:pt x="225" y="98"/>
                  <a:pt x="250" y="96"/>
                </a:cubicBezTo>
                <a:cubicBezTo>
                  <a:pt x="275" y="94"/>
                  <a:pt x="297" y="111"/>
                  <a:pt x="301" y="136"/>
                </a:cubicBezTo>
                <a:lnTo>
                  <a:pt x="302" y="139"/>
                </a:lnTo>
                <a:cubicBezTo>
                  <a:pt x="302" y="141"/>
                  <a:pt x="302" y="144"/>
                  <a:pt x="302" y="146"/>
                </a:cubicBezTo>
                <a:lnTo>
                  <a:pt x="302" y="148"/>
                </a:lnTo>
                <a:lnTo>
                  <a:pt x="207" y="142"/>
                </a:lnTo>
                <a:lnTo>
                  <a:pt x="207" y="138"/>
                </a:lnTo>
                <a:lnTo>
                  <a:pt x="208" y="134"/>
                </a:lnTo>
                <a:lnTo>
                  <a:pt x="207" y="136"/>
                </a:lnTo>
                <a:lnTo>
                  <a:pt x="207" y="134"/>
                </a:lnTo>
                <a:cubicBezTo>
                  <a:pt x="207" y="107"/>
                  <a:pt x="229" y="86"/>
                  <a:pt x="255" y="86"/>
                </a:cubicBezTo>
                <a:cubicBezTo>
                  <a:pt x="282" y="86"/>
                  <a:pt x="303" y="107"/>
                  <a:pt x="303" y="134"/>
                </a:cubicBezTo>
                <a:lnTo>
                  <a:pt x="303" y="136"/>
                </a:lnTo>
                <a:lnTo>
                  <a:pt x="302" y="125"/>
                </a:lnTo>
                <a:lnTo>
                  <a:pt x="303" y="127"/>
                </a:lnTo>
                <a:lnTo>
                  <a:pt x="209" y="127"/>
                </a:lnTo>
                <a:lnTo>
                  <a:pt x="210" y="125"/>
                </a:lnTo>
                <a:lnTo>
                  <a:pt x="210" y="125"/>
                </a:lnTo>
                <a:cubicBezTo>
                  <a:pt x="214" y="102"/>
                  <a:pt x="234" y="86"/>
                  <a:pt x="257" y="86"/>
                </a:cubicBezTo>
                <a:cubicBezTo>
                  <a:pt x="280" y="86"/>
                  <a:pt x="300" y="102"/>
                  <a:pt x="304" y="125"/>
                </a:cubicBezTo>
                <a:lnTo>
                  <a:pt x="305" y="127"/>
                </a:lnTo>
                <a:cubicBezTo>
                  <a:pt x="305" y="130"/>
                  <a:pt x="305" y="133"/>
                  <a:pt x="305" y="136"/>
                </a:cubicBezTo>
                <a:lnTo>
                  <a:pt x="305" y="138"/>
                </a:lnTo>
                <a:cubicBezTo>
                  <a:pt x="305" y="164"/>
                  <a:pt x="286" y="185"/>
                  <a:pt x="260" y="186"/>
                </a:cubicBezTo>
                <a:cubicBezTo>
                  <a:pt x="235" y="188"/>
                  <a:pt x="213" y="170"/>
                  <a:pt x="210" y="144"/>
                </a:cubicBezTo>
                <a:lnTo>
                  <a:pt x="209" y="140"/>
                </a:lnTo>
                <a:lnTo>
                  <a:pt x="209" y="129"/>
                </a:lnTo>
                <a:cubicBezTo>
                  <a:pt x="209" y="102"/>
                  <a:pt x="230" y="81"/>
                  <a:pt x="257" y="81"/>
                </a:cubicBezTo>
                <a:lnTo>
                  <a:pt x="258" y="81"/>
                </a:lnTo>
                <a:lnTo>
                  <a:pt x="211" y="138"/>
                </a:lnTo>
                <a:lnTo>
                  <a:pt x="211" y="136"/>
                </a:lnTo>
                <a:lnTo>
                  <a:pt x="211" y="136"/>
                </a:lnTo>
                <a:lnTo>
                  <a:pt x="305" y="115"/>
                </a:lnTo>
                <a:lnTo>
                  <a:pt x="305" y="118"/>
                </a:lnTo>
                <a:cubicBezTo>
                  <a:pt x="306" y="121"/>
                  <a:pt x="306" y="124"/>
                  <a:pt x="306" y="127"/>
                </a:cubicBezTo>
                <a:lnTo>
                  <a:pt x="306" y="129"/>
                </a:lnTo>
                <a:cubicBezTo>
                  <a:pt x="306" y="155"/>
                  <a:pt x="284" y="177"/>
                  <a:pt x="258" y="177"/>
                </a:cubicBezTo>
                <a:cubicBezTo>
                  <a:pt x="231" y="177"/>
                  <a:pt x="210" y="155"/>
                  <a:pt x="210" y="129"/>
                </a:cubicBezTo>
                <a:lnTo>
                  <a:pt x="210" y="127"/>
                </a:lnTo>
                <a:lnTo>
                  <a:pt x="210" y="124"/>
                </a:lnTo>
                <a:cubicBezTo>
                  <a:pt x="210" y="118"/>
                  <a:pt x="211" y="112"/>
                  <a:pt x="213" y="107"/>
                </a:cubicBezTo>
                <a:lnTo>
                  <a:pt x="215" y="102"/>
                </a:lnTo>
                <a:lnTo>
                  <a:pt x="212" y="115"/>
                </a:lnTo>
                <a:lnTo>
                  <a:pt x="213" y="110"/>
                </a:lnTo>
                <a:lnTo>
                  <a:pt x="213" y="105"/>
                </a:lnTo>
                <a:cubicBezTo>
                  <a:pt x="216" y="79"/>
                  <a:pt x="238" y="61"/>
                  <a:pt x="264" y="62"/>
                </a:cubicBezTo>
                <a:cubicBezTo>
                  <a:pt x="289" y="63"/>
                  <a:pt x="309" y="84"/>
                  <a:pt x="309" y="110"/>
                </a:cubicBezTo>
                <a:lnTo>
                  <a:pt x="309" y="112"/>
                </a:lnTo>
                <a:lnTo>
                  <a:pt x="308" y="104"/>
                </a:lnTo>
                <a:lnTo>
                  <a:pt x="309" y="107"/>
                </a:lnTo>
                <a:lnTo>
                  <a:pt x="261" y="67"/>
                </a:lnTo>
                <a:lnTo>
                  <a:pt x="263" y="67"/>
                </a:lnTo>
                <a:lnTo>
                  <a:pt x="264" y="67"/>
                </a:lnTo>
                <a:lnTo>
                  <a:pt x="266" y="67"/>
                </a:lnTo>
                <a:lnTo>
                  <a:pt x="219" y="110"/>
                </a:lnTo>
                <a:lnTo>
                  <a:pt x="219" y="105"/>
                </a:lnTo>
                <a:lnTo>
                  <a:pt x="220" y="101"/>
                </a:lnTo>
                <a:lnTo>
                  <a:pt x="267" y="153"/>
                </a:lnTo>
                <a:lnTo>
                  <a:pt x="267" y="153"/>
                </a:lnTo>
                <a:cubicBezTo>
                  <a:pt x="253" y="153"/>
                  <a:pt x="240" y="148"/>
                  <a:pt x="231" y="138"/>
                </a:cubicBezTo>
                <a:cubicBezTo>
                  <a:pt x="222" y="128"/>
                  <a:pt x="218" y="114"/>
                  <a:pt x="219" y="101"/>
                </a:cubicBezTo>
                <a:lnTo>
                  <a:pt x="220" y="96"/>
                </a:lnTo>
                <a:cubicBezTo>
                  <a:pt x="222" y="70"/>
                  <a:pt x="244" y="51"/>
                  <a:pt x="270" y="53"/>
                </a:cubicBezTo>
                <a:cubicBezTo>
                  <a:pt x="295" y="54"/>
                  <a:pt x="315" y="75"/>
                  <a:pt x="315" y="100"/>
                </a:cubicBezTo>
                <a:lnTo>
                  <a:pt x="315" y="103"/>
                </a:lnTo>
                <a:lnTo>
                  <a:pt x="315" y="105"/>
                </a:lnTo>
                <a:lnTo>
                  <a:pt x="220" y="101"/>
                </a:lnTo>
                <a:lnTo>
                  <a:pt x="220" y="96"/>
                </a:lnTo>
                <a:lnTo>
                  <a:pt x="220" y="96"/>
                </a:lnTo>
                <a:cubicBezTo>
                  <a:pt x="220" y="72"/>
                  <a:pt x="238" y="51"/>
                  <a:pt x="262" y="48"/>
                </a:cubicBezTo>
                <a:cubicBezTo>
                  <a:pt x="286" y="45"/>
                  <a:pt x="309" y="61"/>
                  <a:pt x="315" y="84"/>
                </a:cubicBezTo>
                <a:lnTo>
                  <a:pt x="315" y="86"/>
                </a:lnTo>
                <a:lnTo>
                  <a:pt x="316" y="91"/>
                </a:lnTo>
                <a:lnTo>
                  <a:pt x="221" y="95"/>
                </a:lnTo>
                <a:lnTo>
                  <a:pt x="222" y="91"/>
                </a:lnTo>
                <a:lnTo>
                  <a:pt x="222" y="100"/>
                </a:lnTo>
                <a:lnTo>
                  <a:pt x="221" y="95"/>
                </a:lnTo>
                <a:lnTo>
                  <a:pt x="221" y="92"/>
                </a:lnTo>
                <a:cubicBezTo>
                  <a:pt x="218" y="68"/>
                  <a:pt x="234" y="45"/>
                  <a:pt x="258" y="40"/>
                </a:cubicBezTo>
                <a:cubicBezTo>
                  <a:pt x="282" y="34"/>
                  <a:pt x="306" y="48"/>
                  <a:pt x="314" y="71"/>
                </a:cubicBezTo>
                <a:lnTo>
                  <a:pt x="315" y="73"/>
                </a:lnTo>
                <a:cubicBezTo>
                  <a:pt x="316" y="78"/>
                  <a:pt x="317" y="83"/>
                  <a:pt x="317" y="88"/>
                </a:cubicBezTo>
                <a:lnTo>
                  <a:pt x="317" y="91"/>
                </a:lnTo>
                <a:lnTo>
                  <a:pt x="269" y="43"/>
                </a:lnTo>
                <a:lnTo>
                  <a:pt x="269" y="43"/>
                </a:lnTo>
                <a:lnTo>
                  <a:pt x="271" y="43"/>
                </a:lnTo>
                <a:lnTo>
                  <a:pt x="223" y="91"/>
                </a:lnTo>
                <a:lnTo>
                  <a:pt x="223" y="88"/>
                </a:lnTo>
                <a:lnTo>
                  <a:pt x="223" y="84"/>
                </a:lnTo>
                <a:lnTo>
                  <a:pt x="223" y="79"/>
                </a:lnTo>
                <a:lnTo>
                  <a:pt x="223" y="77"/>
                </a:lnTo>
                <a:cubicBezTo>
                  <a:pt x="223" y="53"/>
                  <a:pt x="240" y="33"/>
                  <a:pt x="263" y="30"/>
                </a:cubicBezTo>
                <a:cubicBezTo>
                  <a:pt x="287" y="26"/>
                  <a:pt x="309" y="39"/>
                  <a:pt x="317" y="62"/>
                </a:cubicBezTo>
                <a:lnTo>
                  <a:pt x="317" y="63"/>
                </a:lnTo>
                <a:cubicBezTo>
                  <a:pt x="319" y="68"/>
                  <a:pt x="319" y="73"/>
                  <a:pt x="319" y="78"/>
                </a:cubicBezTo>
                <a:lnTo>
                  <a:pt x="319" y="81"/>
                </a:lnTo>
                <a:cubicBezTo>
                  <a:pt x="319" y="106"/>
                  <a:pt x="301" y="127"/>
                  <a:pt x="276" y="129"/>
                </a:cubicBezTo>
                <a:cubicBezTo>
                  <a:pt x="252" y="132"/>
                  <a:pt x="229" y="115"/>
                  <a:pt x="224" y="91"/>
                </a:cubicBezTo>
                <a:lnTo>
                  <a:pt x="224" y="88"/>
                </a:lnTo>
                <a:lnTo>
                  <a:pt x="228" y="100"/>
                </a:lnTo>
                <a:lnTo>
                  <a:pt x="227" y="98"/>
                </a:lnTo>
                <a:lnTo>
                  <a:pt x="318" y="77"/>
                </a:lnTo>
                <a:lnTo>
                  <a:pt x="318" y="79"/>
                </a:lnTo>
                <a:lnTo>
                  <a:pt x="316" y="64"/>
                </a:lnTo>
                <a:lnTo>
                  <a:pt x="317" y="67"/>
                </a:lnTo>
                <a:cubicBezTo>
                  <a:pt x="317" y="70"/>
                  <a:pt x="318" y="72"/>
                  <a:pt x="318" y="75"/>
                </a:cubicBezTo>
                <a:lnTo>
                  <a:pt x="319" y="79"/>
                </a:lnTo>
                <a:cubicBezTo>
                  <a:pt x="319" y="81"/>
                  <a:pt x="319" y="83"/>
                  <a:pt x="319" y="85"/>
                </a:cubicBezTo>
                <a:lnTo>
                  <a:pt x="319" y="86"/>
                </a:lnTo>
                <a:cubicBezTo>
                  <a:pt x="319" y="113"/>
                  <a:pt x="298" y="134"/>
                  <a:pt x="271" y="134"/>
                </a:cubicBezTo>
                <a:cubicBezTo>
                  <a:pt x="245" y="134"/>
                  <a:pt x="223" y="113"/>
                  <a:pt x="223" y="86"/>
                </a:cubicBezTo>
                <a:lnTo>
                  <a:pt x="223" y="84"/>
                </a:lnTo>
                <a:lnTo>
                  <a:pt x="223" y="79"/>
                </a:lnTo>
                <a:lnTo>
                  <a:pt x="223" y="79"/>
                </a:lnTo>
                <a:lnTo>
                  <a:pt x="223" y="72"/>
                </a:lnTo>
                <a:cubicBezTo>
                  <a:pt x="223" y="45"/>
                  <a:pt x="244" y="24"/>
                  <a:pt x="271" y="24"/>
                </a:cubicBezTo>
                <a:cubicBezTo>
                  <a:pt x="297" y="24"/>
                  <a:pt x="319" y="45"/>
                  <a:pt x="319" y="72"/>
                </a:cubicBezTo>
                <a:lnTo>
                  <a:pt x="319" y="73"/>
                </a:lnTo>
                <a:lnTo>
                  <a:pt x="319" y="76"/>
                </a:lnTo>
                <a:lnTo>
                  <a:pt x="319" y="80"/>
                </a:lnTo>
                <a:lnTo>
                  <a:pt x="319" y="81"/>
                </a:lnTo>
                <a:cubicBezTo>
                  <a:pt x="319" y="108"/>
                  <a:pt x="297" y="129"/>
                  <a:pt x="271" y="129"/>
                </a:cubicBezTo>
                <a:cubicBezTo>
                  <a:pt x="244" y="129"/>
                  <a:pt x="223" y="108"/>
                  <a:pt x="223" y="81"/>
                </a:cubicBezTo>
                <a:lnTo>
                  <a:pt x="223" y="80"/>
                </a:lnTo>
                <a:lnTo>
                  <a:pt x="223" y="77"/>
                </a:lnTo>
                <a:lnTo>
                  <a:pt x="223" y="73"/>
                </a:lnTo>
                <a:cubicBezTo>
                  <a:pt x="223" y="68"/>
                  <a:pt x="224" y="63"/>
                  <a:pt x="225" y="58"/>
                </a:cubicBezTo>
                <a:lnTo>
                  <a:pt x="226" y="57"/>
                </a:lnTo>
                <a:cubicBezTo>
                  <a:pt x="233" y="34"/>
                  <a:pt x="256" y="21"/>
                  <a:pt x="279" y="25"/>
                </a:cubicBezTo>
                <a:cubicBezTo>
                  <a:pt x="302" y="28"/>
                  <a:pt x="319" y="48"/>
                  <a:pt x="319" y="72"/>
                </a:cubicBezTo>
                <a:lnTo>
                  <a:pt x="319" y="73"/>
                </a:lnTo>
                <a:lnTo>
                  <a:pt x="319" y="66"/>
                </a:lnTo>
                <a:lnTo>
                  <a:pt x="319" y="69"/>
                </a:lnTo>
                <a:lnTo>
                  <a:pt x="320" y="73"/>
                </a:lnTo>
                <a:cubicBezTo>
                  <a:pt x="320" y="75"/>
                  <a:pt x="320" y="78"/>
                  <a:pt x="320" y="80"/>
                </a:cubicBezTo>
                <a:lnTo>
                  <a:pt x="320" y="81"/>
                </a:lnTo>
                <a:cubicBezTo>
                  <a:pt x="320" y="103"/>
                  <a:pt x="307" y="121"/>
                  <a:pt x="286" y="127"/>
                </a:cubicBezTo>
                <a:cubicBezTo>
                  <a:pt x="266" y="134"/>
                  <a:pt x="244" y="126"/>
                  <a:pt x="233" y="108"/>
                </a:cubicBezTo>
                <a:lnTo>
                  <a:pt x="232" y="107"/>
                </a:lnTo>
                <a:cubicBezTo>
                  <a:pt x="229" y="103"/>
                  <a:pt x="227" y="99"/>
                  <a:pt x="226" y="95"/>
                </a:cubicBezTo>
                <a:lnTo>
                  <a:pt x="225" y="92"/>
                </a:lnTo>
                <a:cubicBezTo>
                  <a:pt x="220" y="78"/>
                  <a:pt x="223" y="61"/>
                  <a:pt x="232" y="49"/>
                </a:cubicBezTo>
                <a:cubicBezTo>
                  <a:pt x="241" y="36"/>
                  <a:pt x="255" y="29"/>
                  <a:pt x="270" y="29"/>
                </a:cubicBezTo>
                <a:lnTo>
                  <a:pt x="272" y="29"/>
                </a:lnTo>
                <a:lnTo>
                  <a:pt x="224" y="77"/>
                </a:lnTo>
                <a:lnTo>
                  <a:pt x="224" y="69"/>
                </a:lnTo>
                <a:lnTo>
                  <a:pt x="224" y="65"/>
                </a:lnTo>
                <a:lnTo>
                  <a:pt x="224" y="62"/>
                </a:lnTo>
                <a:cubicBezTo>
                  <a:pt x="224" y="36"/>
                  <a:pt x="245" y="14"/>
                  <a:pt x="272" y="14"/>
                </a:cubicBezTo>
                <a:cubicBezTo>
                  <a:pt x="298" y="14"/>
                  <a:pt x="320" y="36"/>
                  <a:pt x="320" y="62"/>
                </a:cubicBezTo>
                <a:lnTo>
                  <a:pt x="320" y="64"/>
                </a:lnTo>
                <a:cubicBezTo>
                  <a:pt x="320" y="66"/>
                  <a:pt x="320" y="69"/>
                  <a:pt x="319" y="71"/>
                </a:cubicBezTo>
                <a:lnTo>
                  <a:pt x="319" y="74"/>
                </a:lnTo>
                <a:lnTo>
                  <a:pt x="318" y="57"/>
                </a:lnTo>
                <a:lnTo>
                  <a:pt x="319" y="62"/>
                </a:lnTo>
                <a:cubicBezTo>
                  <a:pt x="325" y="86"/>
                  <a:pt x="310" y="111"/>
                  <a:pt x="285" y="118"/>
                </a:cubicBezTo>
                <a:cubicBezTo>
                  <a:pt x="261" y="125"/>
                  <a:pt x="235" y="111"/>
                  <a:pt x="227" y="87"/>
                </a:cubicBezTo>
                <a:lnTo>
                  <a:pt x="225" y="83"/>
                </a:lnTo>
                <a:cubicBezTo>
                  <a:pt x="223" y="77"/>
                  <a:pt x="223" y="71"/>
                  <a:pt x="223" y="64"/>
                </a:cubicBezTo>
                <a:lnTo>
                  <a:pt x="224" y="56"/>
                </a:lnTo>
                <a:lnTo>
                  <a:pt x="224" y="50"/>
                </a:lnTo>
                <a:lnTo>
                  <a:pt x="224" y="53"/>
                </a:lnTo>
                <a:cubicBezTo>
                  <a:pt x="224" y="31"/>
                  <a:pt x="239" y="11"/>
                  <a:pt x="261" y="6"/>
                </a:cubicBezTo>
                <a:cubicBezTo>
                  <a:pt x="283" y="1"/>
                  <a:pt x="305" y="12"/>
                  <a:pt x="315" y="32"/>
                </a:cubicBezTo>
                <a:lnTo>
                  <a:pt x="315" y="33"/>
                </a:lnTo>
                <a:cubicBezTo>
                  <a:pt x="319" y="39"/>
                  <a:pt x="320" y="47"/>
                  <a:pt x="320" y="54"/>
                </a:cubicBezTo>
                <a:lnTo>
                  <a:pt x="320" y="57"/>
                </a:lnTo>
                <a:lnTo>
                  <a:pt x="320" y="60"/>
                </a:lnTo>
                <a:lnTo>
                  <a:pt x="320" y="62"/>
                </a:lnTo>
                <a:cubicBezTo>
                  <a:pt x="320" y="89"/>
                  <a:pt x="299" y="110"/>
                  <a:pt x="272" y="110"/>
                </a:cubicBezTo>
                <a:cubicBezTo>
                  <a:pt x="246" y="110"/>
                  <a:pt x="224" y="89"/>
                  <a:pt x="224" y="62"/>
                </a:cubicBezTo>
                <a:lnTo>
                  <a:pt x="224" y="61"/>
                </a:lnTo>
                <a:lnTo>
                  <a:pt x="224" y="58"/>
                </a:lnTo>
                <a:lnTo>
                  <a:pt x="224" y="52"/>
                </a:lnTo>
                <a:lnTo>
                  <a:pt x="224" y="48"/>
                </a:lnTo>
                <a:cubicBezTo>
                  <a:pt x="224" y="22"/>
                  <a:pt x="246" y="0"/>
                  <a:pt x="272" y="0"/>
                </a:cubicBezTo>
                <a:cubicBezTo>
                  <a:pt x="299" y="0"/>
                  <a:pt x="320" y="22"/>
                  <a:pt x="320" y="48"/>
                </a:cubicBezTo>
                <a:lnTo>
                  <a:pt x="320" y="52"/>
                </a:lnTo>
                <a:lnTo>
                  <a:pt x="320" y="58"/>
                </a:lnTo>
                <a:lnTo>
                  <a:pt x="320" y="61"/>
                </a:lnTo>
                <a:lnTo>
                  <a:pt x="320" y="62"/>
                </a:lnTo>
                <a:lnTo>
                  <a:pt x="224" y="62"/>
                </a:lnTo>
                <a:lnTo>
                  <a:pt x="224" y="60"/>
                </a:lnTo>
                <a:lnTo>
                  <a:pt x="224" y="57"/>
                </a:lnTo>
                <a:lnTo>
                  <a:pt x="224" y="54"/>
                </a:lnTo>
                <a:lnTo>
                  <a:pt x="230" y="75"/>
                </a:lnTo>
                <a:lnTo>
                  <a:pt x="229" y="74"/>
                </a:lnTo>
                <a:lnTo>
                  <a:pt x="320" y="53"/>
                </a:lnTo>
                <a:lnTo>
                  <a:pt x="320" y="60"/>
                </a:lnTo>
                <a:lnTo>
                  <a:pt x="319" y="62"/>
                </a:lnTo>
                <a:lnTo>
                  <a:pt x="319" y="70"/>
                </a:lnTo>
                <a:lnTo>
                  <a:pt x="317" y="52"/>
                </a:lnTo>
                <a:lnTo>
                  <a:pt x="318" y="57"/>
                </a:lnTo>
                <a:lnTo>
                  <a:pt x="226" y="82"/>
                </a:lnTo>
                <a:lnTo>
                  <a:pt x="225" y="78"/>
                </a:lnTo>
                <a:cubicBezTo>
                  <a:pt x="223" y="72"/>
                  <a:pt x="223" y="66"/>
                  <a:pt x="224" y="61"/>
                </a:cubicBezTo>
                <a:lnTo>
                  <a:pt x="224" y="57"/>
                </a:lnTo>
                <a:lnTo>
                  <a:pt x="224" y="64"/>
                </a:lnTo>
                <a:lnTo>
                  <a:pt x="224" y="62"/>
                </a:lnTo>
                <a:lnTo>
                  <a:pt x="320" y="62"/>
                </a:lnTo>
                <a:lnTo>
                  <a:pt x="320" y="65"/>
                </a:lnTo>
                <a:lnTo>
                  <a:pt x="320" y="69"/>
                </a:lnTo>
                <a:lnTo>
                  <a:pt x="320" y="77"/>
                </a:lnTo>
                <a:cubicBezTo>
                  <a:pt x="320" y="103"/>
                  <a:pt x="298" y="125"/>
                  <a:pt x="272" y="125"/>
                </a:cubicBezTo>
                <a:lnTo>
                  <a:pt x="270" y="125"/>
                </a:lnTo>
                <a:lnTo>
                  <a:pt x="316" y="62"/>
                </a:lnTo>
                <a:lnTo>
                  <a:pt x="317" y="65"/>
                </a:lnTo>
                <a:lnTo>
                  <a:pt x="311" y="53"/>
                </a:lnTo>
                <a:lnTo>
                  <a:pt x="312" y="55"/>
                </a:lnTo>
                <a:lnTo>
                  <a:pt x="224" y="81"/>
                </a:lnTo>
                <a:lnTo>
                  <a:pt x="224" y="80"/>
                </a:lnTo>
                <a:lnTo>
                  <a:pt x="225" y="87"/>
                </a:lnTo>
                <a:lnTo>
                  <a:pt x="225" y="84"/>
                </a:lnTo>
                <a:lnTo>
                  <a:pt x="224" y="81"/>
                </a:lnTo>
                <a:cubicBezTo>
                  <a:pt x="224" y="79"/>
                  <a:pt x="223" y="76"/>
                  <a:pt x="223" y="73"/>
                </a:cubicBezTo>
                <a:lnTo>
                  <a:pt x="223" y="72"/>
                </a:lnTo>
                <a:lnTo>
                  <a:pt x="317" y="87"/>
                </a:lnTo>
                <a:lnTo>
                  <a:pt x="317" y="89"/>
                </a:lnTo>
                <a:lnTo>
                  <a:pt x="319" y="73"/>
                </a:lnTo>
                <a:lnTo>
                  <a:pt x="319" y="77"/>
                </a:lnTo>
                <a:lnTo>
                  <a:pt x="319" y="80"/>
                </a:lnTo>
                <a:lnTo>
                  <a:pt x="319" y="81"/>
                </a:lnTo>
                <a:lnTo>
                  <a:pt x="223" y="81"/>
                </a:lnTo>
                <a:lnTo>
                  <a:pt x="223" y="80"/>
                </a:lnTo>
                <a:lnTo>
                  <a:pt x="223" y="76"/>
                </a:lnTo>
                <a:lnTo>
                  <a:pt x="223" y="73"/>
                </a:lnTo>
                <a:lnTo>
                  <a:pt x="223" y="72"/>
                </a:lnTo>
                <a:lnTo>
                  <a:pt x="319" y="72"/>
                </a:lnTo>
                <a:lnTo>
                  <a:pt x="319" y="70"/>
                </a:lnTo>
                <a:lnTo>
                  <a:pt x="319" y="79"/>
                </a:lnTo>
                <a:lnTo>
                  <a:pt x="319" y="84"/>
                </a:lnTo>
                <a:lnTo>
                  <a:pt x="319" y="86"/>
                </a:lnTo>
                <a:lnTo>
                  <a:pt x="223" y="86"/>
                </a:lnTo>
                <a:lnTo>
                  <a:pt x="223" y="85"/>
                </a:lnTo>
                <a:lnTo>
                  <a:pt x="224" y="92"/>
                </a:lnTo>
                <a:lnTo>
                  <a:pt x="223" y="89"/>
                </a:lnTo>
                <a:lnTo>
                  <a:pt x="225" y="97"/>
                </a:lnTo>
                <a:lnTo>
                  <a:pt x="224" y="94"/>
                </a:lnTo>
                <a:cubicBezTo>
                  <a:pt x="223" y="89"/>
                  <a:pt x="222" y="84"/>
                  <a:pt x="222" y="79"/>
                </a:cubicBezTo>
                <a:lnTo>
                  <a:pt x="222" y="77"/>
                </a:lnTo>
                <a:cubicBezTo>
                  <a:pt x="222" y="55"/>
                  <a:pt x="237" y="35"/>
                  <a:pt x="259" y="30"/>
                </a:cubicBezTo>
                <a:cubicBezTo>
                  <a:pt x="281" y="25"/>
                  <a:pt x="303" y="36"/>
                  <a:pt x="313" y="56"/>
                </a:cubicBezTo>
                <a:lnTo>
                  <a:pt x="314" y="58"/>
                </a:lnTo>
                <a:cubicBezTo>
                  <a:pt x="316" y="61"/>
                  <a:pt x="317" y="65"/>
                  <a:pt x="318" y="70"/>
                </a:cubicBezTo>
                <a:lnTo>
                  <a:pt x="319" y="72"/>
                </a:lnTo>
                <a:lnTo>
                  <a:pt x="223" y="81"/>
                </a:lnTo>
                <a:lnTo>
                  <a:pt x="223" y="78"/>
                </a:lnTo>
                <a:lnTo>
                  <a:pt x="226" y="94"/>
                </a:lnTo>
                <a:lnTo>
                  <a:pt x="225" y="92"/>
                </a:lnTo>
                <a:lnTo>
                  <a:pt x="319" y="77"/>
                </a:lnTo>
                <a:lnTo>
                  <a:pt x="319" y="79"/>
                </a:lnTo>
                <a:lnTo>
                  <a:pt x="319" y="84"/>
                </a:lnTo>
                <a:lnTo>
                  <a:pt x="319" y="88"/>
                </a:lnTo>
                <a:lnTo>
                  <a:pt x="319" y="91"/>
                </a:lnTo>
                <a:cubicBezTo>
                  <a:pt x="319" y="117"/>
                  <a:pt x="297" y="139"/>
                  <a:pt x="271" y="139"/>
                </a:cubicBezTo>
                <a:lnTo>
                  <a:pt x="269" y="139"/>
                </a:lnTo>
                <a:lnTo>
                  <a:pt x="269" y="139"/>
                </a:lnTo>
                <a:cubicBezTo>
                  <a:pt x="242" y="139"/>
                  <a:pt x="221" y="117"/>
                  <a:pt x="221" y="91"/>
                </a:cubicBezTo>
                <a:lnTo>
                  <a:pt x="221" y="88"/>
                </a:lnTo>
                <a:lnTo>
                  <a:pt x="223" y="103"/>
                </a:lnTo>
                <a:lnTo>
                  <a:pt x="223" y="102"/>
                </a:lnTo>
                <a:lnTo>
                  <a:pt x="316" y="81"/>
                </a:lnTo>
                <a:lnTo>
                  <a:pt x="317" y="86"/>
                </a:lnTo>
                <a:lnTo>
                  <a:pt x="317" y="92"/>
                </a:lnTo>
                <a:cubicBezTo>
                  <a:pt x="318" y="95"/>
                  <a:pt x="318" y="98"/>
                  <a:pt x="317" y="101"/>
                </a:cubicBezTo>
                <a:lnTo>
                  <a:pt x="317" y="106"/>
                </a:lnTo>
                <a:cubicBezTo>
                  <a:pt x="314" y="129"/>
                  <a:pt x="295" y="147"/>
                  <a:pt x="271" y="148"/>
                </a:cubicBezTo>
                <a:cubicBezTo>
                  <a:pt x="247" y="149"/>
                  <a:pt x="227" y="133"/>
                  <a:pt x="222" y="110"/>
                </a:cubicBezTo>
                <a:lnTo>
                  <a:pt x="222" y="110"/>
                </a:lnTo>
                <a:lnTo>
                  <a:pt x="221" y="108"/>
                </a:lnTo>
                <a:lnTo>
                  <a:pt x="316" y="96"/>
                </a:lnTo>
                <a:lnTo>
                  <a:pt x="316" y="105"/>
                </a:lnTo>
                <a:lnTo>
                  <a:pt x="315" y="110"/>
                </a:lnTo>
                <a:cubicBezTo>
                  <a:pt x="313" y="136"/>
                  <a:pt x="291" y="155"/>
                  <a:pt x="265" y="153"/>
                </a:cubicBezTo>
                <a:cubicBezTo>
                  <a:pt x="240" y="152"/>
                  <a:pt x="219" y="131"/>
                  <a:pt x="219" y="105"/>
                </a:cubicBezTo>
                <a:lnTo>
                  <a:pt x="219" y="103"/>
                </a:lnTo>
                <a:lnTo>
                  <a:pt x="219" y="100"/>
                </a:lnTo>
                <a:lnTo>
                  <a:pt x="315" y="105"/>
                </a:lnTo>
                <a:lnTo>
                  <a:pt x="315" y="110"/>
                </a:lnTo>
                <a:lnTo>
                  <a:pt x="267" y="57"/>
                </a:lnTo>
                <a:lnTo>
                  <a:pt x="267" y="57"/>
                </a:lnTo>
                <a:cubicBezTo>
                  <a:pt x="281" y="57"/>
                  <a:pt x="294" y="63"/>
                  <a:pt x="303" y="73"/>
                </a:cubicBezTo>
                <a:cubicBezTo>
                  <a:pt x="312" y="83"/>
                  <a:pt x="317" y="97"/>
                  <a:pt x="315" y="110"/>
                </a:cubicBezTo>
                <a:lnTo>
                  <a:pt x="315" y="116"/>
                </a:lnTo>
                <a:lnTo>
                  <a:pt x="314" y="120"/>
                </a:lnTo>
                <a:cubicBezTo>
                  <a:pt x="311" y="145"/>
                  <a:pt x="291" y="163"/>
                  <a:pt x="266" y="163"/>
                </a:cubicBezTo>
                <a:lnTo>
                  <a:pt x="264" y="163"/>
                </a:lnTo>
                <a:lnTo>
                  <a:pt x="263" y="163"/>
                </a:lnTo>
                <a:lnTo>
                  <a:pt x="261" y="163"/>
                </a:lnTo>
                <a:cubicBezTo>
                  <a:pt x="238" y="163"/>
                  <a:pt x="218" y="146"/>
                  <a:pt x="214" y="123"/>
                </a:cubicBezTo>
                <a:lnTo>
                  <a:pt x="214" y="120"/>
                </a:lnTo>
                <a:cubicBezTo>
                  <a:pt x="213" y="117"/>
                  <a:pt x="213" y="115"/>
                  <a:pt x="213" y="112"/>
                </a:cubicBezTo>
                <a:lnTo>
                  <a:pt x="213" y="110"/>
                </a:lnTo>
                <a:lnTo>
                  <a:pt x="309" y="115"/>
                </a:lnTo>
                <a:lnTo>
                  <a:pt x="308" y="119"/>
                </a:lnTo>
                <a:lnTo>
                  <a:pt x="308" y="124"/>
                </a:lnTo>
                <a:cubicBezTo>
                  <a:pt x="307" y="129"/>
                  <a:pt x="306" y="133"/>
                  <a:pt x="305" y="137"/>
                </a:cubicBezTo>
                <a:lnTo>
                  <a:pt x="303" y="142"/>
                </a:lnTo>
                <a:lnTo>
                  <a:pt x="306" y="124"/>
                </a:lnTo>
                <a:lnTo>
                  <a:pt x="306" y="127"/>
                </a:lnTo>
                <a:lnTo>
                  <a:pt x="306" y="129"/>
                </a:lnTo>
                <a:lnTo>
                  <a:pt x="210" y="129"/>
                </a:lnTo>
                <a:lnTo>
                  <a:pt x="210" y="127"/>
                </a:lnTo>
                <a:lnTo>
                  <a:pt x="211" y="136"/>
                </a:lnTo>
                <a:lnTo>
                  <a:pt x="210" y="134"/>
                </a:lnTo>
                <a:cubicBezTo>
                  <a:pt x="205" y="108"/>
                  <a:pt x="222" y="83"/>
                  <a:pt x="247" y="78"/>
                </a:cubicBezTo>
                <a:cubicBezTo>
                  <a:pt x="272" y="72"/>
                  <a:pt x="298" y="88"/>
                  <a:pt x="304" y="113"/>
                </a:cubicBezTo>
                <a:lnTo>
                  <a:pt x="305" y="117"/>
                </a:lnTo>
                <a:lnTo>
                  <a:pt x="306" y="120"/>
                </a:lnTo>
                <a:cubicBezTo>
                  <a:pt x="308" y="134"/>
                  <a:pt x="305" y="148"/>
                  <a:pt x="296" y="159"/>
                </a:cubicBezTo>
                <a:cubicBezTo>
                  <a:pt x="286" y="171"/>
                  <a:pt x="273" y="177"/>
                  <a:pt x="258" y="177"/>
                </a:cubicBezTo>
                <a:lnTo>
                  <a:pt x="257" y="177"/>
                </a:lnTo>
                <a:lnTo>
                  <a:pt x="305" y="129"/>
                </a:lnTo>
                <a:lnTo>
                  <a:pt x="305" y="129"/>
                </a:lnTo>
                <a:lnTo>
                  <a:pt x="305" y="133"/>
                </a:lnTo>
                <a:lnTo>
                  <a:pt x="209" y="138"/>
                </a:lnTo>
                <a:lnTo>
                  <a:pt x="209" y="136"/>
                </a:lnTo>
                <a:lnTo>
                  <a:pt x="210" y="146"/>
                </a:lnTo>
                <a:lnTo>
                  <a:pt x="210" y="143"/>
                </a:lnTo>
                <a:lnTo>
                  <a:pt x="304" y="143"/>
                </a:lnTo>
                <a:lnTo>
                  <a:pt x="303" y="148"/>
                </a:lnTo>
                <a:lnTo>
                  <a:pt x="303" y="150"/>
                </a:lnTo>
                <a:cubicBezTo>
                  <a:pt x="297" y="171"/>
                  <a:pt x="278" y="186"/>
                  <a:pt x="256" y="186"/>
                </a:cubicBezTo>
                <a:cubicBezTo>
                  <a:pt x="234" y="186"/>
                  <a:pt x="215" y="171"/>
                  <a:pt x="209" y="150"/>
                </a:cubicBezTo>
                <a:lnTo>
                  <a:pt x="209" y="148"/>
                </a:lnTo>
                <a:cubicBezTo>
                  <a:pt x="208" y="144"/>
                  <a:pt x="207" y="140"/>
                  <a:pt x="207" y="136"/>
                </a:cubicBezTo>
                <a:lnTo>
                  <a:pt x="207" y="134"/>
                </a:lnTo>
                <a:lnTo>
                  <a:pt x="303" y="134"/>
                </a:lnTo>
                <a:lnTo>
                  <a:pt x="303" y="136"/>
                </a:lnTo>
                <a:lnTo>
                  <a:pt x="303" y="143"/>
                </a:lnTo>
                <a:lnTo>
                  <a:pt x="303" y="150"/>
                </a:lnTo>
                <a:lnTo>
                  <a:pt x="302" y="154"/>
                </a:lnTo>
                <a:cubicBezTo>
                  <a:pt x="299" y="179"/>
                  <a:pt x="277" y="197"/>
                  <a:pt x="251" y="196"/>
                </a:cubicBezTo>
                <a:cubicBezTo>
                  <a:pt x="226" y="194"/>
                  <a:pt x="206" y="173"/>
                  <a:pt x="206" y="148"/>
                </a:cubicBezTo>
                <a:lnTo>
                  <a:pt x="206" y="146"/>
                </a:lnTo>
                <a:lnTo>
                  <a:pt x="207" y="154"/>
                </a:lnTo>
                <a:lnTo>
                  <a:pt x="207" y="151"/>
                </a:lnTo>
                <a:lnTo>
                  <a:pt x="302" y="143"/>
                </a:lnTo>
                <a:lnTo>
                  <a:pt x="302" y="146"/>
                </a:lnTo>
                <a:lnTo>
                  <a:pt x="302" y="148"/>
                </a:lnTo>
                <a:lnTo>
                  <a:pt x="254" y="100"/>
                </a:lnTo>
                <a:lnTo>
                  <a:pt x="254" y="100"/>
                </a:lnTo>
                <a:cubicBezTo>
                  <a:pt x="281" y="100"/>
                  <a:pt x="302" y="121"/>
                  <a:pt x="302" y="148"/>
                </a:cubicBezTo>
                <a:lnTo>
                  <a:pt x="302" y="153"/>
                </a:lnTo>
                <a:lnTo>
                  <a:pt x="302" y="157"/>
                </a:lnTo>
                <a:cubicBezTo>
                  <a:pt x="302" y="181"/>
                  <a:pt x="285" y="201"/>
                  <a:pt x="262" y="205"/>
                </a:cubicBezTo>
                <a:cubicBezTo>
                  <a:pt x="239" y="209"/>
                  <a:pt x="216" y="195"/>
                  <a:pt x="209" y="173"/>
                </a:cubicBezTo>
                <a:lnTo>
                  <a:pt x="208" y="171"/>
                </a:lnTo>
                <a:cubicBezTo>
                  <a:pt x="208" y="169"/>
                  <a:pt x="207" y="166"/>
                  <a:pt x="207" y="164"/>
                </a:cubicBezTo>
                <a:lnTo>
                  <a:pt x="206" y="161"/>
                </a:lnTo>
                <a:cubicBezTo>
                  <a:pt x="204" y="147"/>
                  <a:pt x="208" y="133"/>
                  <a:pt x="217" y="122"/>
                </a:cubicBezTo>
                <a:cubicBezTo>
                  <a:pt x="226" y="111"/>
                  <a:pt x="239" y="105"/>
                  <a:pt x="253" y="105"/>
                </a:cubicBezTo>
                <a:lnTo>
                  <a:pt x="254" y="105"/>
                </a:lnTo>
                <a:cubicBezTo>
                  <a:pt x="280" y="105"/>
                  <a:pt x="302" y="126"/>
                  <a:pt x="302" y="153"/>
                </a:cubicBezTo>
                <a:lnTo>
                  <a:pt x="302" y="157"/>
                </a:lnTo>
                <a:lnTo>
                  <a:pt x="302" y="162"/>
                </a:lnTo>
                <a:lnTo>
                  <a:pt x="302" y="167"/>
                </a:lnTo>
                <a:cubicBezTo>
                  <a:pt x="302" y="193"/>
                  <a:pt x="280" y="215"/>
                  <a:pt x="254" y="215"/>
                </a:cubicBezTo>
                <a:lnTo>
                  <a:pt x="253" y="215"/>
                </a:lnTo>
                <a:cubicBezTo>
                  <a:pt x="229" y="215"/>
                  <a:pt x="208" y="196"/>
                  <a:pt x="206" y="171"/>
                </a:cubicBezTo>
                <a:lnTo>
                  <a:pt x="205" y="161"/>
                </a:lnTo>
                <a:lnTo>
                  <a:pt x="205" y="157"/>
                </a:lnTo>
                <a:cubicBezTo>
                  <a:pt x="205" y="132"/>
                  <a:pt x="225" y="111"/>
                  <a:pt x="250" y="110"/>
                </a:cubicBezTo>
                <a:cubicBezTo>
                  <a:pt x="275" y="108"/>
                  <a:pt x="297" y="126"/>
                  <a:pt x="301" y="152"/>
                </a:cubicBezTo>
                <a:lnTo>
                  <a:pt x="301" y="161"/>
                </a:lnTo>
                <a:lnTo>
                  <a:pt x="301" y="167"/>
                </a:lnTo>
                <a:cubicBezTo>
                  <a:pt x="301" y="193"/>
                  <a:pt x="280" y="215"/>
                  <a:pt x="253" y="215"/>
                </a:cubicBezTo>
                <a:lnTo>
                  <a:pt x="252" y="215"/>
                </a:lnTo>
                <a:lnTo>
                  <a:pt x="300" y="167"/>
                </a:lnTo>
                <a:lnTo>
                  <a:pt x="300" y="172"/>
                </a:lnTo>
                <a:cubicBezTo>
                  <a:pt x="300" y="198"/>
                  <a:pt x="279" y="220"/>
                  <a:pt x="252" y="220"/>
                </a:cubicBezTo>
                <a:lnTo>
                  <a:pt x="252" y="220"/>
                </a:lnTo>
                <a:lnTo>
                  <a:pt x="252" y="124"/>
                </a:lnTo>
                <a:lnTo>
                  <a:pt x="253" y="124"/>
                </a:lnTo>
                <a:cubicBezTo>
                  <a:pt x="277" y="124"/>
                  <a:pt x="297" y="142"/>
                  <a:pt x="300" y="165"/>
                </a:cubicBezTo>
                <a:lnTo>
                  <a:pt x="301" y="169"/>
                </a:lnTo>
                <a:cubicBezTo>
                  <a:pt x="301" y="171"/>
                  <a:pt x="301" y="173"/>
                  <a:pt x="301" y="175"/>
                </a:cubicBezTo>
                <a:lnTo>
                  <a:pt x="301" y="176"/>
                </a:lnTo>
                <a:lnTo>
                  <a:pt x="205" y="176"/>
                </a:lnTo>
                <a:lnTo>
                  <a:pt x="206" y="179"/>
                </a:lnTo>
                <a:lnTo>
                  <a:pt x="206" y="180"/>
                </a:lnTo>
                <a:lnTo>
                  <a:pt x="205" y="175"/>
                </a:lnTo>
                <a:cubicBezTo>
                  <a:pt x="204" y="172"/>
                  <a:pt x="204" y="168"/>
                  <a:pt x="204" y="165"/>
                </a:cubicBezTo>
                <a:lnTo>
                  <a:pt x="204" y="162"/>
                </a:lnTo>
                <a:lnTo>
                  <a:pt x="300" y="162"/>
                </a:lnTo>
                <a:lnTo>
                  <a:pt x="300" y="163"/>
                </a:lnTo>
                <a:lnTo>
                  <a:pt x="299" y="156"/>
                </a:lnTo>
                <a:lnTo>
                  <a:pt x="300" y="162"/>
                </a:lnTo>
                <a:lnTo>
                  <a:pt x="301" y="168"/>
                </a:lnTo>
                <a:cubicBezTo>
                  <a:pt x="302" y="181"/>
                  <a:pt x="298" y="194"/>
                  <a:pt x="288" y="204"/>
                </a:cubicBezTo>
                <a:cubicBezTo>
                  <a:pt x="279" y="214"/>
                  <a:pt x="266" y="220"/>
                  <a:pt x="253" y="220"/>
                </a:cubicBezTo>
                <a:lnTo>
                  <a:pt x="252" y="220"/>
                </a:lnTo>
                <a:lnTo>
                  <a:pt x="300" y="167"/>
                </a:lnTo>
                <a:lnTo>
                  <a:pt x="301" y="172"/>
                </a:lnTo>
                <a:lnTo>
                  <a:pt x="301" y="177"/>
                </a:lnTo>
                <a:cubicBezTo>
                  <a:pt x="303" y="190"/>
                  <a:pt x="298" y="204"/>
                  <a:pt x="289" y="214"/>
                </a:cubicBezTo>
                <a:cubicBezTo>
                  <a:pt x="280" y="224"/>
                  <a:pt x="267" y="229"/>
                  <a:pt x="253" y="229"/>
                </a:cubicBezTo>
                <a:lnTo>
                  <a:pt x="251" y="229"/>
                </a:lnTo>
                <a:lnTo>
                  <a:pt x="251" y="133"/>
                </a:lnTo>
                <a:lnTo>
                  <a:pt x="252" y="133"/>
                </a:lnTo>
                <a:lnTo>
                  <a:pt x="253" y="133"/>
                </a:lnTo>
                <a:lnTo>
                  <a:pt x="253" y="229"/>
                </a:lnTo>
                <a:lnTo>
                  <a:pt x="252" y="229"/>
                </a:lnTo>
                <a:lnTo>
                  <a:pt x="299" y="191"/>
                </a:lnTo>
                <a:lnTo>
                  <a:pt x="298" y="196"/>
                </a:lnTo>
                <a:lnTo>
                  <a:pt x="298" y="198"/>
                </a:lnTo>
                <a:lnTo>
                  <a:pt x="251" y="138"/>
                </a:lnTo>
                <a:lnTo>
                  <a:pt x="251" y="138"/>
                </a:lnTo>
                <a:lnTo>
                  <a:pt x="205" y="198"/>
                </a:lnTo>
                <a:lnTo>
                  <a:pt x="204" y="193"/>
                </a:lnTo>
                <a:lnTo>
                  <a:pt x="203" y="191"/>
                </a:lnTo>
                <a:cubicBezTo>
                  <a:pt x="201" y="177"/>
                  <a:pt x="204" y="162"/>
                  <a:pt x="213" y="151"/>
                </a:cubicBezTo>
                <a:cubicBezTo>
                  <a:pt x="222" y="140"/>
                  <a:pt x="236" y="133"/>
                  <a:pt x="250" y="133"/>
                </a:cubicBezTo>
                <a:lnTo>
                  <a:pt x="251" y="133"/>
                </a:lnTo>
                <a:cubicBezTo>
                  <a:pt x="277" y="133"/>
                  <a:pt x="299" y="155"/>
                  <a:pt x="299" y="181"/>
                </a:cubicBezTo>
                <a:lnTo>
                  <a:pt x="299" y="192"/>
                </a:lnTo>
                <a:lnTo>
                  <a:pt x="298" y="196"/>
                </a:lnTo>
                <a:cubicBezTo>
                  <a:pt x="295" y="222"/>
                  <a:pt x="273" y="240"/>
                  <a:pt x="248" y="239"/>
                </a:cubicBezTo>
                <a:cubicBezTo>
                  <a:pt x="222" y="237"/>
                  <a:pt x="202" y="216"/>
                  <a:pt x="202" y="191"/>
                </a:cubicBezTo>
                <a:lnTo>
                  <a:pt x="202" y="189"/>
                </a:lnTo>
                <a:lnTo>
                  <a:pt x="202" y="186"/>
                </a:lnTo>
                <a:lnTo>
                  <a:pt x="204" y="199"/>
                </a:lnTo>
                <a:lnTo>
                  <a:pt x="203" y="196"/>
                </a:lnTo>
                <a:lnTo>
                  <a:pt x="216" y="216"/>
                </a:lnTo>
                <a:lnTo>
                  <a:pt x="215" y="215"/>
                </a:lnTo>
                <a:lnTo>
                  <a:pt x="296" y="181"/>
                </a:lnTo>
                <a:lnTo>
                  <a:pt x="296" y="184"/>
                </a:lnTo>
                <a:lnTo>
                  <a:pt x="296" y="194"/>
                </a:lnTo>
                <a:lnTo>
                  <a:pt x="296" y="193"/>
                </a:lnTo>
                <a:lnTo>
                  <a:pt x="296" y="195"/>
                </a:lnTo>
                <a:lnTo>
                  <a:pt x="200" y="195"/>
                </a:lnTo>
                <a:lnTo>
                  <a:pt x="200" y="194"/>
                </a:lnTo>
                <a:lnTo>
                  <a:pt x="200" y="201"/>
                </a:lnTo>
                <a:lnTo>
                  <a:pt x="200" y="198"/>
                </a:lnTo>
                <a:lnTo>
                  <a:pt x="247" y="239"/>
                </a:lnTo>
                <a:lnTo>
                  <a:pt x="247" y="239"/>
                </a:lnTo>
                <a:lnTo>
                  <a:pt x="295" y="186"/>
                </a:lnTo>
                <a:lnTo>
                  <a:pt x="295" y="195"/>
                </a:lnTo>
                <a:lnTo>
                  <a:pt x="295" y="200"/>
                </a:lnTo>
                <a:cubicBezTo>
                  <a:pt x="295" y="203"/>
                  <a:pt x="295" y="205"/>
                  <a:pt x="295" y="207"/>
                </a:cubicBezTo>
                <a:lnTo>
                  <a:pt x="294" y="211"/>
                </a:lnTo>
                <a:cubicBezTo>
                  <a:pt x="294" y="214"/>
                  <a:pt x="293" y="216"/>
                  <a:pt x="293" y="219"/>
                </a:cubicBezTo>
                <a:lnTo>
                  <a:pt x="292" y="221"/>
                </a:lnTo>
                <a:cubicBezTo>
                  <a:pt x="285" y="241"/>
                  <a:pt x="266" y="254"/>
                  <a:pt x="245" y="253"/>
                </a:cubicBezTo>
                <a:cubicBezTo>
                  <a:pt x="223" y="253"/>
                  <a:pt x="205" y="238"/>
                  <a:pt x="200" y="217"/>
                </a:cubicBezTo>
                <a:lnTo>
                  <a:pt x="199" y="211"/>
                </a:lnTo>
                <a:lnTo>
                  <a:pt x="198" y="208"/>
                </a:lnTo>
                <a:lnTo>
                  <a:pt x="245" y="248"/>
                </a:lnTo>
                <a:lnTo>
                  <a:pt x="245" y="248"/>
                </a:lnTo>
                <a:lnTo>
                  <a:pt x="292" y="210"/>
                </a:lnTo>
                <a:lnTo>
                  <a:pt x="291" y="216"/>
                </a:lnTo>
                <a:lnTo>
                  <a:pt x="290" y="220"/>
                </a:lnTo>
                <a:cubicBezTo>
                  <a:pt x="285" y="244"/>
                  <a:pt x="262" y="260"/>
                  <a:pt x="238" y="258"/>
                </a:cubicBezTo>
                <a:cubicBezTo>
                  <a:pt x="213" y="255"/>
                  <a:pt x="195" y="234"/>
                  <a:pt x="195" y="210"/>
                </a:cubicBezTo>
                <a:lnTo>
                  <a:pt x="195" y="208"/>
                </a:lnTo>
                <a:lnTo>
                  <a:pt x="196" y="217"/>
                </a:lnTo>
                <a:lnTo>
                  <a:pt x="195" y="215"/>
                </a:lnTo>
                <a:lnTo>
                  <a:pt x="289" y="216"/>
                </a:lnTo>
                <a:lnTo>
                  <a:pt x="287" y="224"/>
                </a:lnTo>
                <a:lnTo>
                  <a:pt x="286" y="229"/>
                </a:lnTo>
                <a:cubicBezTo>
                  <a:pt x="279" y="252"/>
                  <a:pt x="257" y="266"/>
                  <a:pt x="233" y="262"/>
                </a:cubicBezTo>
                <a:cubicBezTo>
                  <a:pt x="209" y="259"/>
                  <a:pt x="192" y="239"/>
                  <a:pt x="192" y="215"/>
                </a:cubicBezTo>
                <a:lnTo>
                  <a:pt x="192" y="213"/>
                </a:lnTo>
                <a:lnTo>
                  <a:pt x="192" y="210"/>
                </a:lnTo>
                <a:lnTo>
                  <a:pt x="287" y="219"/>
                </a:lnTo>
                <a:lnTo>
                  <a:pt x="286" y="225"/>
                </a:lnTo>
                <a:lnTo>
                  <a:pt x="285" y="230"/>
                </a:lnTo>
                <a:cubicBezTo>
                  <a:pt x="280" y="252"/>
                  <a:pt x="261" y="267"/>
                  <a:pt x="239" y="267"/>
                </a:cubicBezTo>
                <a:cubicBezTo>
                  <a:pt x="216" y="268"/>
                  <a:pt x="197" y="253"/>
                  <a:pt x="191" y="231"/>
                </a:cubicBezTo>
                <a:lnTo>
                  <a:pt x="191" y="229"/>
                </a:lnTo>
                <a:cubicBezTo>
                  <a:pt x="190" y="225"/>
                  <a:pt x="189" y="221"/>
                  <a:pt x="189" y="217"/>
                </a:cubicBezTo>
                <a:lnTo>
                  <a:pt x="189" y="215"/>
                </a:lnTo>
                <a:lnTo>
                  <a:pt x="285" y="220"/>
                </a:lnTo>
                <a:lnTo>
                  <a:pt x="285" y="219"/>
                </a:lnTo>
                <a:lnTo>
                  <a:pt x="285" y="224"/>
                </a:lnTo>
                <a:lnTo>
                  <a:pt x="189" y="224"/>
                </a:lnTo>
                <a:lnTo>
                  <a:pt x="189" y="223"/>
                </a:lnTo>
                <a:lnTo>
                  <a:pt x="189" y="214"/>
                </a:lnTo>
                <a:lnTo>
                  <a:pt x="190" y="210"/>
                </a:lnTo>
                <a:lnTo>
                  <a:pt x="237" y="263"/>
                </a:lnTo>
                <a:lnTo>
                  <a:pt x="236" y="263"/>
                </a:lnTo>
                <a:lnTo>
                  <a:pt x="284" y="215"/>
                </a:lnTo>
                <a:lnTo>
                  <a:pt x="284" y="224"/>
                </a:lnTo>
                <a:lnTo>
                  <a:pt x="284" y="222"/>
                </a:lnTo>
                <a:lnTo>
                  <a:pt x="284" y="226"/>
                </a:lnTo>
                <a:cubicBezTo>
                  <a:pt x="284" y="230"/>
                  <a:pt x="284" y="233"/>
                  <a:pt x="283" y="236"/>
                </a:cubicBezTo>
                <a:lnTo>
                  <a:pt x="283" y="238"/>
                </a:lnTo>
                <a:cubicBezTo>
                  <a:pt x="278" y="263"/>
                  <a:pt x="255" y="279"/>
                  <a:pt x="231" y="277"/>
                </a:cubicBezTo>
                <a:cubicBezTo>
                  <a:pt x="206" y="274"/>
                  <a:pt x="187" y="254"/>
                  <a:pt x="187" y="229"/>
                </a:cubicBezTo>
                <a:lnTo>
                  <a:pt x="187" y="227"/>
                </a:lnTo>
                <a:lnTo>
                  <a:pt x="187" y="224"/>
                </a:lnTo>
                <a:lnTo>
                  <a:pt x="283" y="224"/>
                </a:lnTo>
                <a:lnTo>
                  <a:pt x="283" y="226"/>
                </a:lnTo>
                <a:cubicBezTo>
                  <a:pt x="283" y="228"/>
                  <a:pt x="283" y="231"/>
                  <a:pt x="283" y="233"/>
                </a:cubicBezTo>
                <a:lnTo>
                  <a:pt x="282" y="236"/>
                </a:lnTo>
                <a:lnTo>
                  <a:pt x="283" y="229"/>
                </a:lnTo>
                <a:lnTo>
                  <a:pt x="283" y="232"/>
                </a:lnTo>
                <a:cubicBezTo>
                  <a:pt x="283" y="238"/>
                  <a:pt x="282" y="243"/>
                  <a:pt x="281" y="248"/>
                </a:cubicBezTo>
                <a:lnTo>
                  <a:pt x="280" y="249"/>
                </a:lnTo>
                <a:cubicBezTo>
                  <a:pt x="273" y="271"/>
                  <a:pt x="250" y="285"/>
                  <a:pt x="227" y="281"/>
                </a:cubicBezTo>
                <a:cubicBezTo>
                  <a:pt x="204" y="278"/>
                  <a:pt x="186" y="258"/>
                  <a:pt x="186" y="234"/>
                </a:cubicBezTo>
                <a:lnTo>
                  <a:pt x="186" y="232"/>
                </a:lnTo>
                <a:lnTo>
                  <a:pt x="186" y="229"/>
                </a:lnTo>
                <a:lnTo>
                  <a:pt x="186" y="226"/>
                </a:lnTo>
                <a:lnTo>
                  <a:pt x="186" y="224"/>
                </a:lnTo>
                <a:lnTo>
                  <a:pt x="282" y="230"/>
                </a:lnTo>
                <a:lnTo>
                  <a:pt x="282" y="228"/>
                </a:lnTo>
                <a:lnTo>
                  <a:pt x="282" y="234"/>
                </a:lnTo>
                <a:lnTo>
                  <a:pt x="281" y="226"/>
                </a:lnTo>
                <a:lnTo>
                  <a:pt x="282" y="229"/>
                </a:lnTo>
                <a:cubicBezTo>
                  <a:pt x="282" y="232"/>
                  <a:pt x="282" y="234"/>
                  <a:pt x="282" y="237"/>
                </a:cubicBezTo>
                <a:lnTo>
                  <a:pt x="282" y="238"/>
                </a:lnTo>
                <a:cubicBezTo>
                  <a:pt x="282" y="263"/>
                  <a:pt x="264" y="283"/>
                  <a:pt x="240" y="286"/>
                </a:cubicBezTo>
                <a:cubicBezTo>
                  <a:pt x="216" y="289"/>
                  <a:pt x="194" y="274"/>
                  <a:pt x="188" y="250"/>
                </a:cubicBezTo>
                <a:lnTo>
                  <a:pt x="187" y="246"/>
                </a:lnTo>
                <a:lnTo>
                  <a:pt x="186" y="243"/>
                </a:lnTo>
                <a:lnTo>
                  <a:pt x="281" y="234"/>
                </a:lnTo>
                <a:lnTo>
                  <a:pt x="281" y="236"/>
                </a:lnTo>
                <a:lnTo>
                  <a:pt x="281" y="227"/>
                </a:lnTo>
                <a:lnTo>
                  <a:pt x="281" y="229"/>
                </a:lnTo>
                <a:lnTo>
                  <a:pt x="186" y="232"/>
                </a:lnTo>
                <a:lnTo>
                  <a:pt x="187" y="228"/>
                </a:lnTo>
                <a:lnTo>
                  <a:pt x="186" y="235"/>
                </a:lnTo>
                <a:lnTo>
                  <a:pt x="186" y="234"/>
                </a:lnTo>
                <a:lnTo>
                  <a:pt x="282" y="234"/>
                </a:lnTo>
                <a:lnTo>
                  <a:pt x="282" y="242"/>
                </a:lnTo>
                <a:lnTo>
                  <a:pt x="282" y="244"/>
                </a:lnTo>
                <a:lnTo>
                  <a:pt x="281" y="251"/>
                </a:lnTo>
                <a:lnTo>
                  <a:pt x="233" y="200"/>
                </a:lnTo>
                <a:lnTo>
                  <a:pt x="234" y="200"/>
                </a:lnTo>
                <a:lnTo>
                  <a:pt x="234" y="296"/>
                </a:lnTo>
                <a:lnTo>
                  <a:pt x="233" y="296"/>
                </a:lnTo>
                <a:lnTo>
                  <a:pt x="280" y="239"/>
                </a:lnTo>
                <a:lnTo>
                  <a:pt x="282" y="248"/>
                </a:lnTo>
                <a:lnTo>
                  <a:pt x="282" y="253"/>
                </a:lnTo>
                <a:lnTo>
                  <a:pt x="283" y="257"/>
                </a:lnTo>
                <a:cubicBezTo>
                  <a:pt x="286" y="283"/>
                  <a:pt x="268" y="306"/>
                  <a:pt x="242" y="310"/>
                </a:cubicBezTo>
                <a:cubicBezTo>
                  <a:pt x="217" y="314"/>
                  <a:pt x="193" y="297"/>
                  <a:pt x="188" y="272"/>
                </a:cubicBezTo>
                <a:lnTo>
                  <a:pt x="187" y="269"/>
                </a:lnTo>
                <a:lnTo>
                  <a:pt x="190" y="278"/>
                </a:lnTo>
                <a:lnTo>
                  <a:pt x="189" y="275"/>
                </a:lnTo>
                <a:lnTo>
                  <a:pt x="280" y="246"/>
                </a:lnTo>
                <a:lnTo>
                  <a:pt x="281" y="248"/>
                </a:lnTo>
                <a:cubicBezTo>
                  <a:pt x="281" y="252"/>
                  <a:pt x="282" y="256"/>
                  <a:pt x="282" y="259"/>
                </a:cubicBezTo>
                <a:lnTo>
                  <a:pt x="282" y="262"/>
                </a:lnTo>
                <a:cubicBezTo>
                  <a:pt x="282" y="289"/>
                  <a:pt x="260" y="310"/>
                  <a:pt x="234" y="310"/>
                </a:cubicBezTo>
                <a:lnTo>
                  <a:pt x="233" y="310"/>
                </a:lnTo>
                <a:lnTo>
                  <a:pt x="233" y="214"/>
                </a:lnTo>
                <a:lnTo>
                  <a:pt x="233" y="214"/>
                </a:lnTo>
                <a:cubicBezTo>
                  <a:pt x="258" y="214"/>
                  <a:pt x="278" y="233"/>
                  <a:pt x="281" y="257"/>
                </a:cubicBezTo>
                <a:lnTo>
                  <a:pt x="282" y="267"/>
                </a:lnTo>
                <a:lnTo>
                  <a:pt x="282" y="272"/>
                </a:lnTo>
                <a:lnTo>
                  <a:pt x="234" y="224"/>
                </a:lnTo>
                <a:lnTo>
                  <a:pt x="234" y="224"/>
                </a:lnTo>
                <a:lnTo>
                  <a:pt x="187" y="277"/>
                </a:lnTo>
                <a:lnTo>
                  <a:pt x="186" y="272"/>
                </a:lnTo>
                <a:cubicBezTo>
                  <a:pt x="185" y="258"/>
                  <a:pt x="189" y="245"/>
                  <a:pt x="198" y="235"/>
                </a:cubicBezTo>
                <a:cubicBezTo>
                  <a:pt x="207" y="225"/>
                  <a:pt x="220" y="219"/>
                  <a:pt x="234" y="219"/>
                </a:cubicBezTo>
                <a:lnTo>
                  <a:pt x="234" y="219"/>
                </a:lnTo>
                <a:cubicBezTo>
                  <a:pt x="249" y="219"/>
                  <a:pt x="262" y="225"/>
                  <a:pt x="272" y="237"/>
                </a:cubicBezTo>
                <a:cubicBezTo>
                  <a:pt x="281" y="248"/>
                  <a:pt x="284" y="262"/>
                  <a:pt x="282" y="276"/>
                </a:cubicBezTo>
                <a:lnTo>
                  <a:pt x="281" y="281"/>
                </a:lnTo>
                <a:lnTo>
                  <a:pt x="281" y="272"/>
                </a:lnTo>
                <a:lnTo>
                  <a:pt x="281" y="282"/>
                </a:lnTo>
                <a:lnTo>
                  <a:pt x="281" y="287"/>
                </a:lnTo>
                <a:lnTo>
                  <a:pt x="186" y="270"/>
                </a:lnTo>
                <a:lnTo>
                  <a:pt x="187" y="268"/>
                </a:lnTo>
                <a:lnTo>
                  <a:pt x="185" y="279"/>
                </a:lnTo>
                <a:lnTo>
                  <a:pt x="185" y="276"/>
                </a:lnTo>
                <a:cubicBezTo>
                  <a:pt x="185" y="250"/>
                  <a:pt x="207" y="228"/>
                  <a:pt x="233" y="228"/>
                </a:cubicBezTo>
                <a:lnTo>
                  <a:pt x="234" y="228"/>
                </a:lnTo>
                <a:lnTo>
                  <a:pt x="234" y="324"/>
                </a:lnTo>
                <a:lnTo>
                  <a:pt x="233" y="324"/>
                </a:lnTo>
                <a:lnTo>
                  <a:pt x="281" y="276"/>
                </a:lnTo>
                <a:lnTo>
                  <a:pt x="281" y="282"/>
                </a:lnTo>
                <a:lnTo>
                  <a:pt x="281" y="286"/>
                </a:lnTo>
                <a:cubicBezTo>
                  <a:pt x="281" y="310"/>
                  <a:pt x="264" y="330"/>
                  <a:pt x="241" y="333"/>
                </a:cubicBezTo>
                <a:cubicBezTo>
                  <a:pt x="217" y="337"/>
                  <a:pt x="195" y="323"/>
                  <a:pt x="187" y="301"/>
                </a:cubicBezTo>
                <a:lnTo>
                  <a:pt x="187" y="300"/>
                </a:lnTo>
                <a:cubicBezTo>
                  <a:pt x="186" y="297"/>
                  <a:pt x="186" y="295"/>
                  <a:pt x="185" y="292"/>
                </a:cubicBezTo>
                <a:lnTo>
                  <a:pt x="184" y="286"/>
                </a:lnTo>
                <a:lnTo>
                  <a:pt x="184" y="281"/>
                </a:lnTo>
                <a:cubicBezTo>
                  <a:pt x="181" y="256"/>
                  <a:pt x="198" y="233"/>
                  <a:pt x="223" y="229"/>
                </a:cubicBezTo>
                <a:cubicBezTo>
                  <a:pt x="248" y="225"/>
                  <a:pt x="272" y="240"/>
                  <a:pt x="278" y="265"/>
                </a:cubicBezTo>
                <a:lnTo>
                  <a:pt x="279" y="271"/>
                </a:lnTo>
                <a:lnTo>
                  <a:pt x="280" y="274"/>
                </a:lnTo>
                <a:cubicBezTo>
                  <a:pt x="282" y="287"/>
                  <a:pt x="278" y="302"/>
                  <a:pt x="269" y="312"/>
                </a:cubicBezTo>
                <a:cubicBezTo>
                  <a:pt x="260" y="323"/>
                  <a:pt x="247" y="329"/>
                  <a:pt x="232" y="329"/>
                </a:cubicBezTo>
                <a:lnTo>
                  <a:pt x="232" y="329"/>
                </a:lnTo>
                <a:lnTo>
                  <a:pt x="280" y="286"/>
                </a:lnTo>
                <a:lnTo>
                  <a:pt x="279" y="293"/>
                </a:lnTo>
                <a:lnTo>
                  <a:pt x="279" y="297"/>
                </a:lnTo>
                <a:lnTo>
                  <a:pt x="183" y="285"/>
                </a:lnTo>
                <a:lnTo>
                  <a:pt x="184" y="283"/>
                </a:lnTo>
                <a:lnTo>
                  <a:pt x="184" y="277"/>
                </a:lnTo>
                <a:lnTo>
                  <a:pt x="232" y="329"/>
                </a:lnTo>
                <a:lnTo>
                  <a:pt x="231" y="329"/>
                </a:lnTo>
                <a:lnTo>
                  <a:pt x="279" y="287"/>
                </a:lnTo>
                <a:lnTo>
                  <a:pt x="278" y="293"/>
                </a:lnTo>
                <a:lnTo>
                  <a:pt x="277" y="296"/>
                </a:lnTo>
                <a:cubicBezTo>
                  <a:pt x="277" y="299"/>
                  <a:pt x="276" y="302"/>
                  <a:pt x="276" y="305"/>
                </a:cubicBezTo>
                <a:lnTo>
                  <a:pt x="275" y="306"/>
                </a:lnTo>
                <a:cubicBezTo>
                  <a:pt x="267" y="329"/>
                  <a:pt x="243" y="343"/>
                  <a:pt x="219" y="338"/>
                </a:cubicBezTo>
                <a:cubicBezTo>
                  <a:pt x="196" y="333"/>
                  <a:pt x="179" y="311"/>
                  <a:pt x="182" y="286"/>
                </a:cubicBezTo>
                <a:lnTo>
                  <a:pt x="182" y="286"/>
                </a:lnTo>
                <a:lnTo>
                  <a:pt x="182" y="281"/>
                </a:lnTo>
                <a:cubicBezTo>
                  <a:pt x="182" y="259"/>
                  <a:pt x="197" y="240"/>
                  <a:pt x="219" y="235"/>
                </a:cubicBezTo>
                <a:cubicBezTo>
                  <a:pt x="241" y="230"/>
                  <a:pt x="263" y="240"/>
                  <a:pt x="273" y="260"/>
                </a:cubicBezTo>
                <a:lnTo>
                  <a:pt x="273" y="261"/>
                </a:lnTo>
                <a:cubicBezTo>
                  <a:pt x="277" y="268"/>
                  <a:pt x="278" y="275"/>
                  <a:pt x="278" y="282"/>
                </a:cubicBezTo>
                <a:lnTo>
                  <a:pt x="278" y="286"/>
                </a:lnTo>
                <a:lnTo>
                  <a:pt x="278" y="297"/>
                </a:lnTo>
                <a:lnTo>
                  <a:pt x="278" y="301"/>
                </a:lnTo>
                <a:cubicBezTo>
                  <a:pt x="274" y="327"/>
                  <a:pt x="252" y="345"/>
                  <a:pt x="227" y="343"/>
                </a:cubicBezTo>
                <a:cubicBezTo>
                  <a:pt x="202" y="342"/>
                  <a:pt x="182" y="321"/>
                  <a:pt x="182" y="295"/>
                </a:cubicBezTo>
                <a:lnTo>
                  <a:pt x="182" y="294"/>
                </a:lnTo>
                <a:lnTo>
                  <a:pt x="183" y="302"/>
                </a:lnTo>
                <a:lnTo>
                  <a:pt x="182" y="299"/>
                </a:lnTo>
                <a:lnTo>
                  <a:pt x="184" y="306"/>
                </a:lnTo>
                <a:lnTo>
                  <a:pt x="182" y="300"/>
                </a:lnTo>
                <a:lnTo>
                  <a:pt x="181" y="298"/>
                </a:lnTo>
                <a:lnTo>
                  <a:pt x="275" y="274"/>
                </a:lnTo>
                <a:lnTo>
                  <a:pt x="275" y="276"/>
                </a:lnTo>
                <a:cubicBezTo>
                  <a:pt x="276" y="280"/>
                  <a:pt x="276" y="284"/>
                  <a:pt x="276" y="288"/>
                </a:cubicBezTo>
                <a:lnTo>
                  <a:pt x="276" y="291"/>
                </a:lnTo>
                <a:cubicBezTo>
                  <a:pt x="276" y="317"/>
                  <a:pt x="255" y="339"/>
                  <a:pt x="228" y="339"/>
                </a:cubicBezTo>
                <a:lnTo>
                  <a:pt x="228" y="339"/>
                </a:lnTo>
                <a:lnTo>
                  <a:pt x="276" y="291"/>
                </a:lnTo>
                <a:lnTo>
                  <a:pt x="276" y="301"/>
                </a:lnTo>
                <a:lnTo>
                  <a:pt x="275" y="308"/>
                </a:lnTo>
                <a:lnTo>
                  <a:pt x="227" y="257"/>
                </a:lnTo>
                <a:lnTo>
                  <a:pt x="228" y="257"/>
                </a:lnTo>
                <a:lnTo>
                  <a:pt x="228" y="353"/>
                </a:lnTo>
                <a:lnTo>
                  <a:pt x="227" y="353"/>
                </a:lnTo>
                <a:cubicBezTo>
                  <a:pt x="204" y="353"/>
                  <a:pt x="184" y="336"/>
                  <a:pt x="180" y="313"/>
                </a:cubicBezTo>
                <a:lnTo>
                  <a:pt x="180" y="310"/>
                </a:lnTo>
                <a:lnTo>
                  <a:pt x="187" y="329"/>
                </a:lnTo>
                <a:lnTo>
                  <a:pt x="186" y="327"/>
                </a:lnTo>
                <a:lnTo>
                  <a:pt x="274" y="300"/>
                </a:lnTo>
                <a:lnTo>
                  <a:pt x="274" y="304"/>
                </a:lnTo>
                <a:lnTo>
                  <a:pt x="274" y="310"/>
                </a:lnTo>
                <a:cubicBezTo>
                  <a:pt x="274" y="313"/>
                  <a:pt x="274" y="317"/>
                  <a:pt x="273" y="320"/>
                </a:cubicBezTo>
                <a:lnTo>
                  <a:pt x="272" y="325"/>
                </a:lnTo>
                <a:cubicBezTo>
                  <a:pt x="267" y="349"/>
                  <a:pt x="244" y="365"/>
                  <a:pt x="220" y="362"/>
                </a:cubicBezTo>
                <a:cubicBezTo>
                  <a:pt x="195" y="360"/>
                  <a:pt x="177" y="339"/>
                  <a:pt x="177" y="314"/>
                </a:cubicBezTo>
                <a:lnTo>
                  <a:pt x="177" y="310"/>
                </a:lnTo>
                <a:lnTo>
                  <a:pt x="177" y="308"/>
                </a:lnTo>
                <a:lnTo>
                  <a:pt x="176" y="298"/>
                </a:lnTo>
                <a:lnTo>
                  <a:pt x="176" y="295"/>
                </a:lnTo>
                <a:lnTo>
                  <a:pt x="272" y="301"/>
                </a:lnTo>
                <a:lnTo>
                  <a:pt x="272" y="299"/>
                </a:lnTo>
                <a:lnTo>
                  <a:pt x="272" y="307"/>
                </a:lnTo>
                <a:lnTo>
                  <a:pt x="272" y="315"/>
                </a:lnTo>
                <a:lnTo>
                  <a:pt x="272" y="319"/>
                </a:lnTo>
                <a:cubicBezTo>
                  <a:pt x="272" y="339"/>
                  <a:pt x="260" y="356"/>
                  <a:pt x="242" y="364"/>
                </a:cubicBezTo>
                <a:cubicBezTo>
                  <a:pt x="224" y="371"/>
                  <a:pt x="204" y="367"/>
                  <a:pt x="190" y="353"/>
                </a:cubicBezTo>
                <a:lnTo>
                  <a:pt x="190" y="353"/>
                </a:lnTo>
                <a:cubicBezTo>
                  <a:pt x="181" y="344"/>
                  <a:pt x="175" y="332"/>
                  <a:pt x="175" y="319"/>
                </a:cubicBezTo>
                <a:lnTo>
                  <a:pt x="175" y="315"/>
                </a:lnTo>
                <a:lnTo>
                  <a:pt x="176" y="322"/>
                </a:lnTo>
                <a:lnTo>
                  <a:pt x="176" y="324"/>
                </a:lnTo>
                <a:lnTo>
                  <a:pt x="176" y="322"/>
                </a:lnTo>
                <a:lnTo>
                  <a:pt x="270" y="310"/>
                </a:lnTo>
                <a:lnTo>
                  <a:pt x="270" y="311"/>
                </a:lnTo>
                <a:lnTo>
                  <a:pt x="270" y="315"/>
                </a:lnTo>
                <a:cubicBezTo>
                  <a:pt x="270" y="318"/>
                  <a:pt x="270" y="320"/>
                  <a:pt x="270" y="323"/>
                </a:cubicBezTo>
                <a:lnTo>
                  <a:pt x="269" y="326"/>
                </a:lnTo>
                <a:lnTo>
                  <a:pt x="270" y="318"/>
                </a:lnTo>
                <a:lnTo>
                  <a:pt x="270" y="319"/>
                </a:lnTo>
                <a:cubicBezTo>
                  <a:pt x="270" y="343"/>
                  <a:pt x="253" y="363"/>
                  <a:pt x="230" y="367"/>
                </a:cubicBezTo>
                <a:cubicBezTo>
                  <a:pt x="206" y="371"/>
                  <a:pt x="184" y="357"/>
                  <a:pt x="176" y="335"/>
                </a:cubicBezTo>
                <a:lnTo>
                  <a:pt x="176" y="333"/>
                </a:lnTo>
                <a:cubicBezTo>
                  <a:pt x="175" y="331"/>
                  <a:pt x="175" y="328"/>
                  <a:pt x="174" y="326"/>
                </a:cubicBezTo>
                <a:lnTo>
                  <a:pt x="173" y="322"/>
                </a:lnTo>
                <a:lnTo>
                  <a:pt x="173" y="318"/>
                </a:lnTo>
                <a:cubicBezTo>
                  <a:pt x="173" y="316"/>
                  <a:pt x="172" y="314"/>
                  <a:pt x="172" y="311"/>
                </a:cubicBezTo>
                <a:lnTo>
                  <a:pt x="172" y="310"/>
                </a:lnTo>
                <a:lnTo>
                  <a:pt x="268" y="310"/>
                </a:lnTo>
                <a:lnTo>
                  <a:pt x="268" y="311"/>
                </a:lnTo>
                <a:lnTo>
                  <a:pt x="268" y="314"/>
                </a:lnTo>
                <a:lnTo>
                  <a:pt x="268" y="319"/>
                </a:lnTo>
                <a:lnTo>
                  <a:pt x="172" y="319"/>
                </a:lnTo>
                <a:lnTo>
                  <a:pt x="172" y="317"/>
                </a:lnTo>
                <a:lnTo>
                  <a:pt x="173" y="325"/>
                </a:lnTo>
                <a:lnTo>
                  <a:pt x="173" y="322"/>
                </a:lnTo>
                <a:lnTo>
                  <a:pt x="220" y="362"/>
                </a:lnTo>
                <a:lnTo>
                  <a:pt x="219" y="362"/>
                </a:lnTo>
                <a:lnTo>
                  <a:pt x="218" y="362"/>
                </a:lnTo>
                <a:lnTo>
                  <a:pt x="217" y="362"/>
                </a:lnTo>
                <a:lnTo>
                  <a:pt x="265" y="314"/>
                </a:lnTo>
                <a:lnTo>
                  <a:pt x="265" y="325"/>
                </a:lnTo>
                <a:lnTo>
                  <a:pt x="265" y="332"/>
                </a:lnTo>
                <a:cubicBezTo>
                  <a:pt x="263" y="358"/>
                  <a:pt x="242" y="377"/>
                  <a:pt x="217" y="377"/>
                </a:cubicBezTo>
                <a:lnTo>
                  <a:pt x="216" y="377"/>
                </a:lnTo>
                <a:lnTo>
                  <a:pt x="215" y="377"/>
                </a:lnTo>
                <a:lnTo>
                  <a:pt x="263" y="329"/>
                </a:lnTo>
                <a:lnTo>
                  <a:pt x="263" y="331"/>
                </a:lnTo>
                <a:lnTo>
                  <a:pt x="263" y="333"/>
                </a:lnTo>
                <a:lnTo>
                  <a:pt x="215" y="285"/>
                </a:lnTo>
                <a:lnTo>
                  <a:pt x="216" y="285"/>
                </a:lnTo>
                <a:cubicBezTo>
                  <a:pt x="242" y="285"/>
                  <a:pt x="264" y="307"/>
                  <a:pt x="264" y="333"/>
                </a:cubicBezTo>
                <a:lnTo>
                  <a:pt x="264" y="345"/>
                </a:lnTo>
                <a:lnTo>
                  <a:pt x="263" y="349"/>
                </a:lnTo>
                <a:cubicBezTo>
                  <a:pt x="260" y="373"/>
                  <a:pt x="240" y="391"/>
                  <a:pt x="215" y="391"/>
                </a:cubicBezTo>
                <a:cubicBezTo>
                  <a:pt x="191" y="391"/>
                  <a:pt x="171" y="373"/>
                  <a:pt x="168" y="349"/>
                </a:cubicBezTo>
                <a:lnTo>
                  <a:pt x="167" y="343"/>
                </a:lnTo>
                <a:lnTo>
                  <a:pt x="167" y="338"/>
                </a:lnTo>
                <a:cubicBezTo>
                  <a:pt x="165" y="324"/>
                  <a:pt x="170" y="311"/>
                  <a:pt x="179" y="301"/>
                </a:cubicBezTo>
                <a:cubicBezTo>
                  <a:pt x="188" y="291"/>
                  <a:pt x="201" y="285"/>
                  <a:pt x="214" y="285"/>
                </a:cubicBezTo>
                <a:lnTo>
                  <a:pt x="215" y="285"/>
                </a:lnTo>
                <a:cubicBezTo>
                  <a:pt x="241" y="285"/>
                  <a:pt x="263" y="307"/>
                  <a:pt x="263" y="333"/>
                </a:cubicBezTo>
                <a:lnTo>
                  <a:pt x="263" y="342"/>
                </a:lnTo>
                <a:lnTo>
                  <a:pt x="262" y="347"/>
                </a:lnTo>
                <a:lnTo>
                  <a:pt x="262" y="339"/>
                </a:lnTo>
                <a:lnTo>
                  <a:pt x="263" y="349"/>
                </a:lnTo>
                <a:lnTo>
                  <a:pt x="263" y="352"/>
                </a:lnTo>
                <a:lnTo>
                  <a:pt x="167" y="352"/>
                </a:lnTo>
                <a:lnTo>
                  <a:pt x="167" y="348"/>
                </a:lnTo>
                <a:lnTo>
                  <a:pt x="167" y="343"/>
                </a:lnTo>
                <a:lnTo>
                  <a:pt x="215" y="391"/>
                </a:lnTo>
                <a:lnTo>
                  <a:pt x="214" y="391"/>
                </a:lnTo>
                <a:lnTo>
                  <a:pt x="262" y="338"/>
                </a:lnTo>
                <a:lnTo>
                  <a:pt x="262" y="343"/>
                </a:lnTo>
                <a:lnTo>
                  <a:pt x="263" y="347"/>
                </a:lnTo>
                <a:lnTo>
                  <a:pt x="168" y="341"/>
                </a:lnTo>
                <a:lnTo>
                  <a:pt x="169" y="339"/>
                </a:lnTo>
                <a:lnTo>
                  <a:pt x="167" y="350"/>
                </a:lnTo>
                <a:lnTo>
                  <a:pt x="167" y="348"/>
                </a:lnTo>
                <a:lnTo>
                  <a:pt x="263" y="357"/>
                </a:lnTo>
                <a:lnTo>
                  <a:pt x="262" y="362"/>
                </a:lnTo>
                <a:lnTo>
                  <a:pt x="261" y="364"/>
                </a:lnTo>
                <a:cubicBezTo>
                  <a:pt x="256" y="385"/>
                  <a:pt x="236" y="400"/>
                  <a:pt x="214" y="400"/>
                </a:cubicBezTo>
                <a:cubicBezTo>
                  <a:pt x="192" y="400"/>
                  <a:pt x="173" y="385"/>
                  <a:pt x="168" y="364"/>
                </a:cubicBezTo>
                <a:lnTo>
                  <a:pt x="167" y="360"/>
                </a:lnTo>
                <a:lnTo>
                  <a:pt x="166" y="357"/>
                </a:lnTo>
                <a:lnTo>
                  <a:pt x="260" y="358"/>
                </a:lnTo>
                <a:lnTo>
                  <a:pt x="259" y="363"/>
                </a:lnTo>
                <a:lnTo>
                  <a:pt x="260" y="352"/>
                </a:lnTo>
                <a:lnTo>
                  <a:pt x="260" y="361"/>
                </a:lnTo>
                <a:lnTo>
                  <a:pt x="260" y="365"/>
                </a:lnTo>
                <a:lnTo>
                  <a:pt x="260" y="367"/>
                </a:lnTo>
                <a:lnTo>
                  <a:pt x="164" y="367"/>
                </a:lnTo>
                <a:lnTo>
                  <a:pt x="165" y="370"/>
                </a:lnTo>
                <a:lnTo>
                  <a:pt x="165" y="369"/>
                </a:lnTo>
                <a:lnTo>
                  <a:pt x="164" y="364"/>
                </a:lnTo>
                <a:cubicBezTo>
                  <a:pt x="163" y="361"/>
                  <a:pt x="163" y="358"/>
                  <a:pt x="163" y="355"/>
                </a:cubicBezTo>
                <a:lnTo>
                  <a:pt x="163" y="352"/>
                </a:lnTo>
                <a:lnTo>
                  <a:pt x="259" y="352"/>
                </a:lnTo>
                <a:lnTo>
                  <a:pt x="259" y="353"/>
                </a:lnTo>
                <a:lnTo>
                  <a:pt x="258" y="346"/>
                </a:lnTo>
                <a:lnTo>
                  <a:pt x="259" y="349"/>
                </a:lnTo>
                <a:cubicBezTo>
                  <a:pt x="259" y="351"/>
                  <a:pt x="259" y="354"/>
                  <a:pt x="259" y="356"/>
                </a:cubicBezTo>
                <a:lnTo>
                  <a:pt x="259" y="362"/>
                </a:lnTo>
                <a:lnTo>
                  <a:pt x="259" y="367"/>
                </a:lnTo>
                <a:cubicBezTo>
                  <a:pt x="259" y="370"/>
                  <a:pt x="259" y="373"/>
                  <a:pt x="259" y="375"/>
                </a:cubicBezTo>
                <a:lnTo>
                  <a:pt x="258" y="378"/>
                </a:lnTo>
                <a:lnTo>
                  <a:pt x="259" y="370"/>
                </a:lnTo>
                <a:lnTo>
                  <a:pt x="259" y="371"/>
                </a:lnTo>
                <a:lnTo>
                  <a:pt x="163" y="371"/>
                </a:lnTo>
                <a:lnTo>
                  <a:pt x="163" y="369"/>
                </a:lnTo>
                <a:lnTo>
                  <a:pt x="163" y="364"/>
                </a:lnTo>
                <a:lnTo>
                  <a:pt x="163" y="359"/>
                </a:lnTo>
                <a:lnTo>
                  <a:pt x="163" y="357"/>
                </a:lnTo>
                <a:lnTo>
                  <a:pt x="259" y="357"/>
                </a:lnTo>
                <a:lnTo>
                  <a:pt x="259" y="359"/>
                </a:lnTo>
                <a:lnTo>
                  <a:pt x="259" y="364"/>
                </a:lnTo>
                <a:lnTo>
                  <a:pt x="259" y="368"/>
                </a:lnTo>
                <a:lnTo>
                  <a:pt x="259" y="371"/>
                </a:lnTo>
                <a:cubicBezTo>
                  <a:pt x="259" y="395"/>
                  <a:pt x="242" y="415"/>
                  <a:pt x="219" y="419"/>
                </a:cubicBezTo>
                <a:cubicBezTo>
                  <a:pt x="195" y="423"/>
                  <a:pt x="173" y="409"/>
                  <a:pt x="165" y="387"/>
                </a:cubicBezTo>
                <a:lnTo>
                  <a:pt x="165" y="385"/>
                </a:lnTo>
                <a:cubicBezTo>
                  <a:pt x="164" y="383"/>
                  <a:pt x="164" y="380"/>
                  <a:pt x="163" y="378"/>
                </a:cubicBezTo>
                <a:lnTo>
                  <a:pt x="163" y="375"/>
                </a:lnTo>
                <a:cubicBezTo>
                  <a:pt x="158" y="349"/>
                  <a:pt x="175" y="325"/>
                  <a:pt x="200" y="320"/>
                </a:cubicBezTo>
                <a:cubicBezTo>
                  <a:pt x="225" y="315"/>
                  <a:pt x="250" y="330"/>
                  <a:pt x="257" y="355"/>
                </a:cubicBezTo>
                <a:lnTo>
                  <a:pt x="257" y="357"/>
                </a:lnTo>
                <a:cubicBezTo>
                  <a:pt x="258" y="361"/>
                  <a:pt x="258" y="365"/>
                  <a:pt x="258" y="369"/>
                </a:cubicBezTo>
                <a:lnTo>
                  <a:pt x="258" y="371"/>
                </a:lnTo>
                <a:cubicBezTo>
                  <a:pt x="258" y="398"/>
                  <a:pt x="237" y="419"/>
                  <a:pt x="210" y="419"/>
                </a:cubicBezTo>
                <a:lnTo>
                  <a:pt x="210" y="419"/>
                </a:lnTo>
                <a:lnTo>
                  <a:pt x="210" y="323"/>
                </a:lnTo>
                <a:lnTo>
                  <a:pt x="210" y="323"/>
                </a:lnTo>
                <a:cubicBezTo>
                  <a:pt x="237" y="323"/>
                  <a:pt x="258" y="345"/>
                  <a:pt x="258" y="371"/>
                </a:cubicBezTo>
                <a:lnTo>
                  <a:pt x="258" y="382"/>
                </a:lnTo>
                <a:lnTo>
                  <a:pt x="258" y="386"/>
                </a:lnTo>
                <a:cubicBezTo>
                  <a:pt x="255" y="411"/>
                  <a:pt x="234" y="429"/>
                  <a:pt x="209" y="429"/>
                </a:cubicBezTo>
                <a:cubicBezTo>
                  <a:pt x="185" y="429"/>
                  <a:pt x="164" y="410"/>
                  <a:pt x="162" y="385"/>
                </a:cubicBezTo>
                <a:lnTo>
                  <a:pt x="162" y="383"/>
                </a:lnTo>
                <a:lnTo>
                  <a:pt x="162" y="380"/>
                </a:lnTo>
                <a:lnTo>
                  <a:pt x="166" y="394"/>
                </a:lnTo>
                <a:lnTo>
                  <a:pt x="166" y="393"/>
                </a:lnTo>
                <a:lnTo>
                  <a:pt x="256" y="371"/>
                </a:lnTo>
                <a:lnTo>
                  <a:pt x="256" y="369"/>
                </a:lnTo>
                <a:lnTo>
                  <a:pt x="257" y="373"/>
                </a:lnTo>
                <a:lnTo>
                  <a:pt x="257" y="383"/>
                </a:lnTo>
                <a:lnTo>
                  <a:pt x="257" y="386"/>
                </a:lnTo>
                <a:cubicBezTo>
                  <a:pt x="257" y="410"/>
                  <a:pt x="240" y="430"/>
                  <a:pt x="217" y="433"/>
                </a:cubicBezTo>
                <a:cubicBezTo>
                  <a:pt x="194" y="437"/>
                  <a:pt x="171" y="423"/>
                  <a:pt x="164" y="401"/>
                </a:cubicBezTo>
                <a:lnTo>
                  <a:pt x="163" y="400"/>
                </a:lnTo>
                <a:cubicBezTo>
                  <a:pt x="163" y="397"/>
                  <a:pt x="162" y="394"/>
                  <a:pt x="161" y="391"/>
                </a:cubicBezTo>
                <a:lnTo>
                  <a:pt x="161" y="389"/>
                </a:lnTo>
                <a:lnTo>
                  <a:pt x="161" y="386"/>
                </a:lnTo>
                <a:cubicBezTo>
                  <a:pt x="160" y="383"/>
                  <a:pt x="160" y="381"/>
                  <a:pt x="160" y="378"/>
                </a:cubicBezTo>
                <a:lnTo>
                  <a:pt x="160" y="376"/>
                </a:lnTo>
                <a:cubicBezTo>
                  <a:pt x="160" y="353"/>
                  <a:pt x="177" y="333"/>
                  <a:pt x="200" y="329"/>
                </a:cubicBezTo>
                <a:cubicBezTo>
                  <a:pt x="224" y="325"/>
                  <a:pt x="246" y="339"/>
                  <a:pt x="254" y="361"/>
                </a:cubicBezTo>
                <a:lnTo>
                  <a:pt x="254" y="363"/>
                </a:lnTo>
                <a:cubicBezTo>
                  <a:pt x="256" y="368"/>
                  <a:pt x="256" y="373"/>
                  <a:pt x="256" y="378"/>
                </a:cubicBezTo>
                <a:lnTo>
                  <a:pt x="256" y="381"/>
                </a:lnTo>
                <a:lnTo>
                  <a:pt x="256" y="393"/>
                </a:lnTo>
                <a:lnTo>
                  <a:pt x="256" y="399"/>
                </a:lnTo>
                <a:cubicBezTo>
                  <a:pt x="254" y="422"/>
                  <a:pt x="237" y="440"/>
                  <a:pt x="214" y="443"/>
                </a:cubicBezTo>
                <a:cubicBezTo>
                  <a:pt x="191" y="446"/>
                  <a:pt x="170" y="432"/>
                  <a:pt x="162" y="411"/>
                </a:cubicBezTo>
                <a:lnTo>
                  <a:pt x="162" y="409"/>
                </a:lnTo>
                <a:cubicBezTo>
                  <a:pt x="161" y="406"/>
                  <a:pt x="160" y="404"/>
                  <a:pt x="160" y="401"/>
                </a:cubicBezTo>
                <a:lnTo>
                  <a:pt x="159" y="397"/>
                </a:lnTo>
                <a:lnTo>
                  <a:pt x="207" y="438"/>
                </a:lnTo>
                <a:lnTo>
                  <a:pt x="206" y="438"/>
                </a:lnTo>
                <a:lnTo>
                  <a:pt x="252" y="375"/>
                </a:lnTo>
                <a:lnTo>
                  <a:pt x="253" y="378"/>
                </a:lnTo>
                <a:cubicBezTo>
                  <a:pt x="254" y="383"/>
                  <a:pt x="255" y="388"/>
                  <a:pt x="255" y="393"/>
                </a:cubicBezTo>
                <a:lnTo>
                  <a:pt x="255" y="395"/>
                </a:lnTo>
                <a:cubicBezTo>
                  <a:pt x="255" y="416"/>
                  <a:pt x="242" y="434"/>
                  <a:pt x="223" y="441"/>
                </a:cubicBezTo>
                <a:cubicBezTo>
                  <a:pt x="204" y="448"/>
                  <a:pt x="182" y="441"/>
                  <a:pt x="169" y="425"/>
                </a:cubicBezTo>
                <a:lnTo>
                  <a:pt x="167" y="423"/>
                </a:lnTo>
                <a:lnTo>
                  <a:pt x="165" y="420"/>
                </a:lnTo>
                <a:lnTo>
                  <a:pt x="251" y="390"/>
                </a:lnTo>
                <a:lnTo>
                  <a:pt x="251" y="390"/>
                </a:lnTo>
                <a:lnTo>
                  <a:pt x="251" y="395"/>
                </a:lnTo>
                <a:lnTo>
                  <a:pt x="252" y="400"/>
                </a:lnTo>
                <a:cubicBezTo>
                  <a:pt x="252" y="404"/>
                  <a:pt x="252" y="407"/>
                  <a:pt x="252" y="410"/>
                </a:cubicBezTo>
                <a:lnTo>
                  <a:pt x="251" y="415"/>
                </a:lnTo>
                <a:cubicBezTo>
                  <a:pt x="248" y="439"/>
                  <a:pt x="228" y="457"/>
                  <a:pt x="203" y="457"/>
                </a:cubicBezTo>
                <a:lnTo>
                  <a:pt x="203" y="457"/>
                </a:lnTo>
                <a:cubicBezTo>
                  <a:pt x="180" y="457"/>
                  <a:pt x="159" y="441"/>
                  <a:pt x="156" y="417"/>
                </a:cubicBezTo>
                <a:lnTo>
                  <a:pt x="155" y="414"/>
                </a:lnTo>
                <a:cubicBezTo>
                  <a:pt x="155" y="412"/>
                  <a:pt x="154" y="409"/>
                  <a:pt x="154" y="406"/>
                </a:cubicBezTo>
                <a:lnTo>
                  <a:pt x="154" y="405"/>
                </a:lnTo>
                <a:lnTo>
                  <a:pt x="250" y="405"/>
                </a:lnTo>
                <a:lnTo>
                  <a:pt x="250" y="406"/>
                </a:lnTo>
                <a:lnTo>
                  <a:pt x="249" y="393"/>
                </a:lnTo>
                <a:lnTo>
                  <a:pt x="251" y="402"/>
                </a:lnTo>
                <a:lnTo>
                  <a:pt x="251" y="405"/>
                </a:lnTo>
                <a:lnTo>
                  <a:pt x="250" y="398"/>
                </a:lnTo>
                <a:lnTo>
                  <a:pt x="250" y="399"/>
                </a:lnTo>
                <a:lnTo>
                  <a:pt x="156" y="414"/>
                </a:lnTo>
                <a:lnTo>
                  <a:pt x="156" y="413"/>
                </a:lnTo>
                <a:lnTo>
                  <a:pt x="156" y="409"/>
                </a:lnTo>
                <a:lnTo>
                  <a:pt x="156" y="406"/>
                </a:lnTo>
                <a:lnTo>
                  <a:pt x="162" y="427"/>
                </a:lnTo>
                <a:lnTo>
                  <a:pt x="161" y="426"/>
                </a:lnTo>
                <a:lnTo>
                  <a:pt x="252" y="405"/>
                </a:lnTo>
                <a:lnTo>
                  <a:pt x="252" y="412"/>
                </a:lnTo>
                <a:lnTo>
                  <a:pt x="251" y="412"/>
                </a:lnTo>
                <a:lnTo>
                  <a:pt x="251" y="417"/>
                </a:lnTo>
                <a:cubicBezTo>
                  <a:pt x="251" y="423"/>
                  <a:pt x="251" y="428"/>
                  <a:pt x="249" y="433"/>
                </a:cubicBezTo>
                <a:lnTo>
                  <a:pt x="249" y="434"/>
                </a:lnTo>
                <a:cubicBezTo>
                  <a:pt x="241" y="456"/>
                  <a:pt x="219" y="470"/>
                  <a:pt x="195" y="466"/>
                </a:cubicBezTo>
                <a:cubicBezTo>
                  <a:pt x="172" y="463"/>
                  <a:pt x="155" y="443"/>
                  <a:pt x="155" y="419"/>
                </a:cubicBezTo>
                <a:lnTo>
                  <a:pt x="155" y="416"/>
                </a:lnTo>
                <a:lnTo>
                  <a:pt x="155" y="413"/>
                </a:lnTo>
                <a:lnTo>
                  <a:pt x="154" y="403"/>
                </a:lnTo>
                <a:lnTo>
                  <a:pt x="154" y="400"/>
                </a:lnTo>
                <a:lnTo>
                  <a:pt x="250" y="400"/>
                </a:lnTo>
                <a:lnTo>
                  <a:pt x="250" y="402"/>
                </a:lnTo>
                <a:lnTo>
                  <a:pt x="250" y="409"/>
                </a:lnTo>
                <a:lnTo>
                  <a:pt x="250" y="415"/>
                </a:lnTo>
                <a:lnTo>
                  <a:pt x="250" y="419"/>
                </a:lnTo>
                <a:lnTo>
                  <a:pt x="250" y="419"/>
                </a:lnTo>
                <a:cubicBezTo>
                  <a:pt x="250" y="443"/>
                  <a:pt x="233" y="463"/>
                  <a:pt x="210" y="467"/>
                </a:cubicBezTo>
                <a:cubicBezTo>
                  <a:pt x="187" y="471"/>
                  <a:pt x="164" y="457"/>
                  <a:pt x="157" y="435"/>
                </a:cubicBezTo>
                <a:lnTo>
                  <a:pt x="156" y="431"/>
                </a:lnTo>
                <a:lnTo>
                  <a:pt x="155" y="428"/>
                </a:lnTo>
                <a:cubicBezTo>
                  <a:pt x="151" y="413"/>
                  <a:pt x="154" y="398"/>
                  <a:pt x="163" y="386"/>
                </a:cubicBezTo>
                <a:cubicBezTo>
                  <a:pt x="172" y="374"/>
                  <a:pt x="186" y="366"/>
                  <a:pt x="201" y="366"/>
                </a:cubicBezTo>
                <a:lnTo>
                  <a:pt x="201" y="366"/>
                </a:lnTo>
                <a:lnTo>
                  <a:pt x="201" y="462"/>
                </a:lnTo>
                <a:lnTo>
                  <a:pt x="200" y="462"/>
                </a:lnTo>
                <a:cubicBezTo>
                  <a:pt x="175" y="462"/>
                  <a:pt x="155" y="444"/>
                  <a:pt x="152" y="419"/>
                </a:cubicBezTo>
                <a:lnTo>
                  <a:pt x="152" y="414"/>
                </a:lnTo>
                <a:lnTo>
                  <a:pt x="199" y="457"/>
                </a:lnTo>
                <a:lnTo>
                  <a:pt x="197" y="457"/>
                </a:lnTo>
                <a:lnTo>
                  <a:pt x="245" y="409"/>
                </a:lnTo>
                <a:lnTo>
                  <a:pt x="245" y="414"/>
                </a:lnTo>
                <a:lnTo>
                  <a:pt x="245" y="425"/>
                </a:lnTo>
                <a:lnTo>
                  <a:pt x="245" y="429"/>
                </a:lnTo>
                <a:cubicBezTo>
                  <a:pt x="244" y="434"/>
                  <a:pt x="242" y="440"/>
                  <a:pt x="240" y="444"/>
                </a:cubicBezTo>
                <a:lnTo>
                  <a:pt x="239" y="445"/>
                </a:lnTo>
                <a:cubicBezTo>
                  <a:pt x="229" y="465"/>
                  <a:pt x="207" y="476"/>
                  <a:pt x="185" y="471"/>
                </a:cubicBezTo>
                <a:cubicBezTo>
                  <a:pt x="164" y="466"/>
                  <a:pt x="148" y="446"/>
                  <a:pt x="148" y="424"/>
                </a:cubicBezTo>
                <a:lnTo>
                  <a:pt x="149" y="426"/>
                </a:lnTo>
                <a:lnTo>
                  <a:pt x="148" y="416"/>
                </a:lnTo>
                <a:lnTo>
                  <a:pt x="148" y="412"/>
                </a:lnTo>
                <a:lnTo>
                  <a:pt x="149" y="421"/>
                </a:lnTo>
                <a:lnTo>
                  <a:pt x="148" y="419"/>
                </a:lnTo>
                <a:lnTo>
                  <a:pt x="238" y="431"/>
                </a:lnTo>
                <a:lnTo>
                  <a:pt x="238" y="432"/>
                </a:lnTo>
                <a:lnTo>
                  <a:pt x="242" y="418"/>
                </a:lnTo>
                <a:lnTo>
                  <a:pt x="242" y="422"/>
                </a:lnTo>
                <a:lnTo>
                  <a:pt x="241" y="428"/>
                </a:lnTo>
                <a:cubicBezTo>
                  <a:pt x="237" y="450"/>
                  <a:pt x="217" y="467"/>
                  <a:pt x="193" y="467"/>
                </a:cubicBezTo>
                <a:lnTo>
                  <a:pt x="192" y="467"/>
                </a:lnTo>
                <a:lnTo>
                  <a:pt x="192" y="371"/>
                </a:lnTo>
                <a:lnTo>
                  <a:pt x="193" y="371"/>
                </a:lnTo>
                <a:cubicBezTo>
                  <a:pt x="207" y="371"/>
                  <a:pt x="219" y="377"/>
                  <a:pt x="229" y="387"/>
                </a:cubicBezTo>
                <a:cubicBezTo>
                  <a:pt x="238" y="397"/>
                  <a:pt x="242" y="410"/>
                  <a:pt x="241" y="424"/>
                </a:cubicBezTo>
                <a:lnTo>
                  <a:pt x="240" y="429"/>
                </a:lnTo>
                <a:lnTo>
                  <a:pt x="239" y="414"/>
                </a:lnTo>
                <a:lnTo>
                  <a:pt x="240" y="418"/>
                </a:lnTo>
                <a:cubicBezTo>
                  <a:pt x="241" y="421"/>
                  <a:pt x="241" y="425"/>
                  <a:pt x="241" y="428"/>
                </a:cubicBezTo>
                <a:lnTo>
                  <a:pt x="241" y="433"/>
                </a:lnTo>
                <a:cubicBezTo>
                  <a:pt x="241" y="460"/>
                  <a:pt x="220" y="481"/>
                  <a:pt x="193" y="481"/>
                </a:cubicBezTo>
                <a:lnTo>
                  <a:pt x="193" y="481"/>
                </a:lnTo>
                <a:cubicBezTo>
                  <a:pt x="178" y="481"/>
                  <a:pt x="164" y="474"/>
                  <a:pt x="155" y="462"/>
                </a:cubicBezTo>
                <a:cubicBezTo>
                  <a:pt x="146" y="450"/>
                  <a:pt x="143" y="435"/>
                  <a:pt x="147" y="420"/>
                </a:cubicBezTo>
                <a:lnTo>
                  <a:pt x="148" y="415"/>
                </a:lnTo>
                <a:lnTo>
                  <a:pt x="149" y="413"/>
                </a:lnTo>
                <a:cubicBezTo>
                  <a:pt x="157" y="390"/>
                  <a:pt x="181" y="376"/>
                  <a:pt x="205" y="382"/>
                </a:cubicBezTo>
                <a:cubicBezTo>
                  <a:pt x="230" y="387"/>
                  <a:pt x="245" y="411"/>
                  <a:pt x="242" y="435"/>
                </a:cubicBezTo>
                <a:lnTo>
                  <a:pt x="241" y="442"/>
                </a:lnTo>
                <a:lnTo>
                  <a:pt x="240" y="449"/>
                </a:lnTo>
                <a:lnTo>
                  <a:pt x="192" y="395"/>
                </a:lnTo>
                <a:lnTo>
                  <a:pt x="193" y="395"/>
                </a:lnTo>
                <a:lnTo>
                  <a:pt x="146" y="435"/>
                </a:lnTo>
                <a:lnTo>
                  <a:pt x="146" y="432"/>
                </a:lnTo>
                <a:lnTo>
                  <a:pt x="145" y="440"/>
                </a:lnTo>
                <a:lnTo>
                  <a:pt x="145" y="438"/>
                </a:lnTo>
                <a:lnTo>
                  <a:pt x="240" y="448"/>
                </a:lnTo>
                <a:lnTo>
                  <a:pt x="240" y="447"/>
                </a:lnTo>
                <a:lnTo>
                  <a:pt x="240" y="452"/>
                </a:lnTo>
                <a:cubicBezTo>
                  <a:pt x="237" y="477"/>
                  <a:pt x="217" y="495"/>
                  <a:pt x="192" y="495"/>
                </a:cubicBezTo>
                <a:lnTo>
                  <a:pt x="191" y="495"/>
                </a:lnTo>
                <a:cubicBezTo>
                  <a:pt x="172" y="495"/>
                  <a:pt x="154" y="484"/>
                  <a:pt x="147" y="465"/>
                </a:cubicBezTo>
                <a:lnTo>
                  <a:pt x="144" y="457"/>
                </a:lnTo>
                <a:lnTo>
                  <a:pt x="143" y="455"/>
                </a:lnTo>
                <a:cubicBezTo>
                  <a:pt x="137" y="430"/>
                  <a:pt x="152" y="404"/>
                  <a:pt x="177" y="397"/>
                </a:cubicBezTo>
                <a:cubicBezTo>
                  <a:pt x="201" y="390"/>
                  <a:pt x="227" y="403"/>
                  <a:pt x="236" y="428"/>
                </a:cubicBezTo>
                <a:lnTo>
                  <a:pt x="236" y="429"/>
                </a:lnTo>
                <a:cubicBezTo>
                  <a:pt x="237" y="432"/>
                  <a:pt x="237" y="434"/>
                  <a:pt x="238" y="437"/>
                </a:cubicBezTo>
                <a:lnTo>
                  <a:pt x="238" y="440"/>
                </a:lnTo>
                <a:cubicBezTo>
                  <a:pt x="239" y="442"/>
                  <a:pt x="239" y="445"/>
                  <a:pt x="239" y="447"/>
                </a:cubicBezTo>
                <a:lnTo>
                  <a:pt x="239" y="451"/>
                </a:lnTo>
                <a:lnTo>
                  <a:pt x="239" y="452"/>
                </a:lnTo>
                <a:lnTo>
                  <a:pt x="143" y="452"/>
                </a:lnTo>
                <a:lnTo>
                  <a:pt x="143" y="450"/>
                </a:lnTo>
                <a:lnTo>
                  <a:pt x="144" y="459"/>
                </a:lnTo>
                <a:lnTo>
                  <a:pt x="143" y="457"/>
                </a:lnTo>
                <a:lnTo>
                  <a:pt x="238" y="443"/>
                </a:lnTo>
                <a:lnTo>
                  <a:pt x="239" y="452"/>
                </a:lnTo>
                <a:lnTo>
                  <a:pt x="239" y="455"/>
                </a:lnTo>
                <a:lnTo>
                  <a:pt x="239" y="457"/>
                </a:lnTo>
                <a:cubicBezTo>
                  <a:pt x="239" y="482"/>
                  <a:pt x="219" y="503"/>
                  <a:pt x="194" y="505"/>
                </a:cubicBezTo>
                <a:cubicBezTo>
                  <a:pt x="169" y="506"/>
                  <a:pt x="146" y="488"/>
                  <a:pt x="143" y="463"/>
                </a:cubicBezTo>
                <a:lnTo>
                  <a:pt x="143" y="457"/>
                </a:lnTo>
                <a:lnTo>
                  <a:pt x="142" y="452"/>
                </a:lnTo>
                <a:lnTo>
                  <a:pt x="190" y="495"/>
                </a:lnTo>
                <a:lnTo>
                  <a:pt x="189" y="495"/>
                </a:lnTo>
                <a:lnTo>
                  <a:pt x="237" y="443"/>
                </a:lnTo>
                <a:lnTo>
                  <a:pt x="237" y="447"/>
                </a:lnTo>
                <a:lnTo>
                  <a:pt x="238" y="452"/>
                </a:lnTo>
                <a:cubicBezTo>
                  <a:pt x="238" y="455"/>
                  <a:pt x="238" y="458"/>
                  <a:pt x="238" y="462"/>
                </a:cubicBezTo>
                <a:lnTo>
                  <a:pt x="237" y="462"/>
                </a:lnTo>
                <a:lnTo>
                  <a:pt x="237" y="466"/>
                </a:lnTo>
                <a:cubicBezTo>
                  <a:pt x="237" y="493"/>
                  <a:pt x="216" y="514"/>
                  <a:pt x="189" y="514"/>
                </a:cubicBezTo>
                <a:lnTo>
                  <a:pt x="188" y="514"/>
                </a:lnTo>
                <a:lnTo>
                  <a:pt x="188" y="514"/>
                </a:lnTo>
                <a:lnTo>
                  <a:pt x="236" y="466"/>
                </a:lnTo>
                <a:lnTo>
                  <a:pt x="236" y="470"/>
                </a:lnTo>
                <a:cubicBezTo>
                  <a:pt x="236" y="475"/>
                  <a:pt x="235" y="480"/>
                  <a:pt x="234" y="485"/>
                </a:cubicBezTo>
                <a:lnTo>
                  <a:pt x="233" y="487"/>
                </a:lnTo>
                <a:cubicBezTo>
                  <a:pt x="226" y="509"/>
                  <a:pt x="203" y="523"/>
                  <a:pt x="180" y="519"/>
                </a:cubicBezTo>
                <a:cubicBezTo>
                  <a:pt x="157" y="515"/>
                  <a:pt x="139" y="495"/>
                  <a:pt x="139" y="471"/>
                </a:cubicBezTo>
                <a:lnTo>
                  <a:pt x="139" y="469"/>
                </a:lnTo>
                <a:lnTo>
                  <a:pt x="139" y="466"/>
                </a:lnTo>
                <a:lnTo>
                  <a:pt x="140" y="473"/>
                </a:lnTo>
                <a:lnTo>
                  <a:pt x="139" y="469"/>
                </a:lnTo>
                <a:cubicBezTo>
                  <a:pt x="139" y="467"/>
                  <a:pt x="139" y="465"/>
                  <a:pt x="139" y="462"/>
                </a:cubicBezTo>
                <a:lnTo>
                  <a:pt x="139" y="462"/>
                </a:lnTo>
                <a:lnTo>
                  <a:pt x="235" y="462"/>
                </a:lnTo>
                <a:lnTo>
                  <a:pt x="235" y="465"/>
                </a:lnTo>
                <a:lnTo>
                  <a:pt x="235" y="471"/>
                </a:lnTo>
                <a:lnTo>
                  <a:pt x="235" y="477"/>
                </a:lnTo>
                <a:lnTo>
                  <a:pt x="235" y="481"/>
                </a:lnTo>
                <a:lnTo>
                  <a:pt x="139" y="481"/>
                </a:lnTo>
                <a:lnTo>
                  <a:pt x="139" y="480"/>
                </a:lnTo>
                <a:lnTo>
                  <a:pt x="139" y="481"/>
                </a:lnTo>
                <a:lnTo>
                  <a:pt x="139" y="475"/>
                </a:lnTo>
                <a:cubicBezTo>
                  <a:pt x="138" y="462"/>
                  <a:pt x="142" y="449"/>
                  <a:pt x="151" y="439"/>
                </a:cubicBezTo>
                <a:cubicBezTo>
                  <a:pt x="160" y="429"/>
                  <a:pt x="173" y="423"/>
                  <a:pt x="186" y="423"/>
                </a:cubicBezTo>
                <a:lnTo>
                  <a:pt x="188" y="423"/>
                </a:lnTo>
                <a:cubicBezTo>
                  <a:pt x="202" y="423"/>
                  <a:pt x="215" y="430"/>
                  <a:pt x="224" y="440"/>
                </a:cubicBezTo>
                <a:cubicBezTo>
                  <a:pt x="233" y="451"/>
                  <a:pt x="237" y="464"/>
                  <a:pt x="235" y="478"/>
                </a:cubicBezTo>
                <a:lnTo>
                  <a:pt x="234" y="489"/>
                </a:lnTo>
                <a:lnTo>
                  <a:pt x="232" y="496"/>
                </a:lnTo>
                <a:lnTo>
                  <a:pt x="185" y="437"/>
                </a:lnTo>
                <a:lnTo>
                  <a:pt x="186" y="437"/>
                </a:lnTo>
                <a:lnTo>
                  <a:pt x="186" y="533"/>
                </a:lnTo>
                <a:lnTo>
                  <a:pt x="185" y="533"/>
                </a:lnTo>
                <a:lnTo>
                  <a:pt x="231" y="472"/>
                </a:lnTo>
                <a:lnTo>
                  <a:pt x="232" y="477"/>
                </a:lnTo>
                <a:cubicBezTo>
                  <a:pt x="235" y="484"/>
                  <a:pt x="235" y="491"/>
                  <a:pt x="234" y="498"/>
                </a:cubicBezTo>
                <a:lnTo>
                  <a:pt x="233" y="501"/>
                </a:lnTo>
                <a:cubicBezTo>
                  <a:pt x="233" y="504"/>
                  <a:pt x="232" y="506"/>
                  <a:pt x="232" y="509"/>
                </a:cubicBezTo>
                <a:lnTo>
                  <a:pt x="231" y="510"/>
                </a:lnTo>
                <a:cubicBezTo>
                  <a:pt x="223" y="533"/>
                  <a:pt x="199" y="547"/>
                  <a:pt x="175" y="542"/>
                </a:cubicBezTo>
                <a:cubicBezTo>
                  <a:pt x="151" y="537"/>
                  <a:pt x="135" y="514"/>
                  <a:pt x="138" y="490"/>
                </a:cubicBezTo>
                <a:lnTo>
                  <a:pt x="138" y="486"/>
                </a:lnTo>
                <a:lnTo>
                  <a:pt x="139" y="481"/>
                </a:lnTo>
                <a:cubicBezTo>
                  <a:pt x="141" y="458"/>
                  <a:pt x="159" y="440"/>
                  <a:pt x="181" y="438"/>
                </a:cubicBezTo>
                <a:cubicBezTo>
                  <a:pt x="204" y="435"/>
                  <a:pt x="225" y="449"/>
                  <a:pt x="232" y="470"/>
                </a:cubicBezTo>
                <a:lnTo>
                  <a:pt x="233" y="472"/>
                </a:lnTo>
                <a:cubicBezTo>
                  <a:pt x="234" y="477"/>
                  <a:pt x="235" y="482"/>
                  <a:pt x="235" y="487"/>
                </a:cubicBezTo>
                <a:lnTo>
                  <a:pt x="235" y="490"/>
                </a:lnTo>
                <a:cubicBezTo>
                  <a:pt x="235" y="493"/>
                  <a:pt x="235" y="496"/>
                  <a:pt x="234" y="499"/>
                </a:cubicBezTo>
                <a:lnTo>
                  <a:pt x="234" y="502"/>
                </a:lnTo>
                <a:lnTo>
                  <a:pt x="233" y="506"/>
                </a:lnTo>
                <a:lnTo>
                  <a:pt x="140" y="485"/>
                </a:lnTo>
                <a:lnTo>
                  <a:pt x="140" y="483"/>
                </a:lnTo>
                <a:lnTo>
                  <a:pt x="138" y="498"/>
                </a:lnTo>
                <a:lnTo>
                  <a:pt x="138" y="495"/>
                </a:lnTo>
                <a:lnTo>
                  <a:pt x="186" y="543"/>
                </a:lnTo>
                <a:lnTo>
                  <a:pt x="185" y="543"/>
                </a:lnTo>
                <a:lnTo>
                  <a:pt x="185" y="543"/>
                </a:lnTo>
                <a:cubicBezTo>
                  <a:pt x="158" y="543"/>
                  <a:pt x="137" y="521"/>
                  <a:pt x="137" y="495"/>
                </a:cubicBezTo>
                <a:lnTo>
                  <a:pt x="137" y="492"/>
                </a:lnTo>
                <a:cubicBezTo>
                  <a:pt x="137" y="487"/>
                  <a:pt x="138" y="482"/>
                  <a:pt x="139" y="477"/>
                </a:cubicBezTo>
                <a:lnTo>
                  <a:pt x="140" y="475"/>
                </a:lnTo>
                <a:cubicBezTo>
                  <a:pt x="147" y="454"/>
                  <a:pt x="168" y="440"/>
                  <a:pt x="190" y="443"/>
                </a:cubicBezTo>
                <a:cubicBezTo>
                  <a:pt x="213" y="445"/>
                  <a:pt x="230" y="462"/>
                  <a:pt x="233" y="485"/>
                </a:cubicBezTo>
                <a:lnTo>
                  <a:pt x="234" y="494"/>
                </a:lnTo>
                <a:lnTo>
                  <a:pt x="234" y="504"/>
                </a:lnTo>
                <a:lnTo>
                  <a:pt x="233" y="516"/>
                </a:lnTo>
                <a:lnTo>
                  <a:pt x="232" y="518"/>
                </a:lnTo>
                <a:lnTo>
                  <a:pt x="233" y="509"/>
                </a:lnTo>
                <a:lnTo>
                  <a:pt x="233" y="509"/>
                </a:lnTo>
                <a:lnTo>
                  <a:pt x="137" y="509"/>
                </a:lnTo>
                <a:lnTo>
                  <a:pt x="137" y="502"/>
                </a:lnTo>
                <a:lnTo>
                  <a:pt x="137" y="502"/>
                </a:lnTo>
                <a:lnTo>
                  <a:pt x="137" y="497"/>
                </a:lnTo>
                <a:lnTo>
                  <a:pt x="137" y="495"/>
                </a:lnTo>
                <a:cubicBezTo>
                  <a:pt x="137" y="471"/>
                  <a:pt x="156" y="450"/>
                  <a:pt x="180" y="447"/>
                </a:cubicBezTo>
                <a:cubicBezTo>
                  <a:pt x="204" y="444"/>
                  <a:pt x="226" y="460"/>
                  <a:pt x="232" y="483"/>
                </a:cubicBezTo>
                <a:lnTo>
                  <a:pt x="233" y="485"/>
                </a:lnTo>
                <a:cubicBezTo>
                  <a:pt x="233" y="489"/>
                  <a:pt x="234" y="493"/>
                  <a:pt x="234" y="497"/>
                </a:cubicBezTo>
                <a:lnTo>
                  <a:pt x="234" y="501"/>
                </a:lnTo>
                <a:lnTo>
                  <a:pt x="234" y="506"/>
                </a:lnTo>
                <a:lnTo>
                  <a:pt x="234" y="509"/>
                </a:lnTo>
                <a:lnTo>
                  <a:pt x="138" y="509"/>
                </a:lnTo>
                <a:lnTo>
                  <a:pt x="138" y="507"/>
                </a:lnTo>
                <a:lnTo>
                  <a:pt x="138" y="504"/>
                </a:lnTo>
                <a:lnTo>
                  <a:pt x="234" y="504"/>
                </a:lnTo>
                <a:lnTo>
                  <a:pt x="234" y="514"/>
                </a:lnTo>
                <a:lnTo>
                  <a:pt x="233" y="519"/>
                </a:lnTo>
                <a:cubicBezTo>
                  <a:pt x="231" y="544"/>
                  <a:pt x="209" y="563"/>
                  <a:pt x="183" y="562"/>
                </a:cubicBezTo>
                <a:cubicBezTo>
                  <a:pt x="158" y="561"/>
                  <a:pt x="137" y="540"/>
                  <a:pt x="137" y="514"/>
                </a:cubicBezTo>
                <a:lnTo>
                  <a:pt x="137" y="508"/>
                </a:lnTo>
                <a:lnTo>
                  <a:pt x="137" y="504"/>
                </a:lnTo>
                <a:lnTo>
                  <a:pt x="233" y="504"/>
                </a:lnTo>
                <a:lnTo>
                  <a:pt x="233" y="508"/>
                </a:lnTo>
                <a:lnTo>
                  <a:pt x="233" y="514"/>
                </a:lnTo>
                <a:cubicBezTo>
                  <a:pt x="233" y="540"/>
                  <a:pt x="212" y="562"/>
                  <a:pt x="185" y="562"/>
                </a:cubicBezTo>
                <a:lnTo>
                  <a:pt x="184" y="562"/>
                </a:lnTo>
                <a:lnTo>
                  <a:pt x="232" y="510"/>
                </a:lnTo>
                <a:lnTo>
                  <a:pt x="233" y="519"/>
                </a:lnTo>
                <a:lnTo>
                  <a:pt x="233" y="524"/>
                </a:lnTo>
                <a:cubicBezTo>
                  <a:pt x="233" y="548"/>
                  <a:pt x="216" y="568"/>
                  <a:pt x="193" y="571"/>
                </a:cubicBezTo>
                <a:cubicBezTo>
                  <a:pt x="169" y="575"/>
                  <a:pt x="147" y="561"/>
                  <a:pt x="139" y="539"/>
                </a:cubicBezTo>
                <a:lnTo>
                  <a:pt x="138" y="536"/>
                </a:lnTo>
                <a:lnTo>
                  <a:pt x="136" y="527"/>
                </a:lnTo>
                <a:lnTo>
                  <a:pt x="136" y="524"/>
                </a:lnTo>
                <a:cubicBezTo>
                  <a:pt x="135" y="521"/>
                  <a:pt x="135" y="519"/>
                  <a:pt x="135" y="516"/>
                </a:cubicBezTo>
                <a:lnTo>
                  <a:pt x="135" y="514"/>
                </a:lnTo>
                <a:lnTo>
                  <a:pt x="231" y="519"/>
                </a:lnTo>
                <a:lnTo>
                  <a:pt x="230" y="523"/>
                </a:lnTo>
                <a:lnTo>
                  <a:pt x="230" y="524"/>
                </a:lnTo>
                <a:lnTo>
                  <a:pt x="230" y="527"/>
                </a:lnTo>
                <a:lnTo>
                  <a:pt x="230" y="528"/>
                </a:lnTo>
                <a:cubicBezTo>
                  <a:pt x="230" y="553"/>
                  <a:pt x="212" y="573"/>
                  <a:pt x="188" y="576"/>
                </a:cubicBezTo>
                <a:cubicBezTo>
                  <a:pt x="164" y="579"/>
                  <a:pt x="141" y="564"/>
                  <a:pt x="135" y="540"/>
                </a:cubicBezTo>
                <a:lnTo>
                  <a:pt x="134" y="536"/>
                </a:lnTo>
                <a:lnTo>
                  <a:pt x="134" y="533"/>
                </a:lnTo>
                <a:lnTo>
                  <a:pt x="229" y="524"/>
                </a:lnTo>
                <a:lnTo>
                  <a:pt x="229" y="525"/>
                </a:lnTo>
                <a:lnTo>
                  <a:pt x="229" y="528"/>
                </a:lnTo>
                <a:cubicBezTo>
                  <a:pt x="229" y="531"/>
                  <a:pt x="229" y="534"/>
                  <a:pt x="228" y="536"/>
                </a:cubicBezTo>
                <a:lnTo>
                  <a:pt x="227" y="543"/>
                </a:lnTo>
                <a:lnTo>
                  <a:pt x="227" y="545"/>
                </a:lnTo>
                <a:cubicBezTo>
                  <a:pt x="221" y="567"/>
                  <a:pt x="201" y="582"/>
                  <a:pt x="179" y="581"/>
                </a:cubicBezTo>
                <a:cubicBezTo>
                  <a:pt x="156" y="581"/>
                  <a:pt x="137" y="565"/>
                  <a:pt x="133" y="543"/>
                </a:cubicBezTo>
                <a:lnTo>
                  <a:pt x="132" y="540"/>
                </a:lnTo>
                <a:cubicBezTo>
                  <a:pt x="132" y="537"/>
                  <a:pt x="131" y="534"/>
                  <a:pt x="131" y="531"/>
                </a:cubicBezTo>
                <a:lnTo>
                  <a:pt x="131" y="528"/>
                </a:lnTo>
                <a:lnTo>
                  <a:pt x="227" y="528"/>
                </a:lnTo>
                <a:lnTo>
                  <a:pt x="227" y="530"/>
                </a:lnTo>
                <a:cubicBezTo>
                  <a:pt x="227" y="533"/>
                  <a:pt x="227" y="536"/>
                  <a:pt x="227" y="538"/>
                </a:cubicBezTo>
                <a:lnTo>
                  <a:pt x="226" y="541"/>
                </a:lnTo>
                <a:cubicBezTo>
                  <a:pt x="222" y="565"/>
                  <a:pt x="202" y="581"/>
                  <a:pt x="179" y="581"/>
                </a:cubicBezTo>
                <a:lnTo>
                  <a:pt x="178" y="581"/>
                </a:lnTo>
                <a:lnTo>
                  <a:pt x="226" y="533"/>
                </a:lnTo>
                <a:lnTo>
                  <a:pt x="226" y="538"/>
                </a:lnTo>
                <a:lnTo>
                  <a:pt x="226" y="543"/>
                </a:lnTo>
                <a:lnTo>
                  <a:pt x="226" y="546"/>
                </a:lnTo>
                <a:cubicBezTo>
                  <a:pt x="226" y="554"/>
                  <a:pt x="225" y="561"/>
                  <a:pt x="221" y="568"/>
                </a:cubicBezTo>
                <a:lnTo>
                  <a:pt x="221" y="569"/>
                </a:lnTo>
                <a:cubicBezTo>
                  <a:pt x="211" y="588"/>
                  <a:pt x="190" y="598"/>
                  <a:pt x="170" y="595"/>
                </a:cubicBezTo>
                <a:cubicBezTo>
                  <a:pt x="149" y="591"/>
                  <a:pt x="133" y="574"/>
                  <a:pt x="130" y="553"/>
                </a:cubicBezTo>
                <a:lnTo>
                  <a:pt x="129" y="543"/>
                </a:lnTo>
                <a:lnTo>
                  <a:pt x="129" y="538"/>
                </a:lnTo>
                <a:cubicBezTo>
                  <a:pt x="129" y="512"/>
                  <a:pt x="150" y="491"/>
                  <a:pt x="175" y="490"/>
                </a:cubicBezTo>
                <a:cubicBezTo>
                  <a:pt x="201" y="489"/>
                  <a:pt x="223" y="508"/>
                  <a:pt x="225" y="533"/>
                </a:cubicBezTo>
                <a:lnTo>
                  <a:pt x="226" y="538"/>
                </a:lnTo>
                <a:cubicBezTo>
                  <a:pt x="227" y="552"/>
                  <a:pt x="223" y="565"/>
                  <a:pt x="214" y="575"/>
                </a:cubicBezTo>
                <a:cubicBezTo>
                  <a:pt x="204" y="585"/>
                  <a:pt x="192" y="591"/>
                  <a:pt x="178" y="591"/>
                </a:cubicBezTo>
                <a:lnTo>
                  <a:pt x="176" y="591"/>
                </a:lnTo>
                <a:cubicBezTo>
                  <a:pt x="150" y="591"/>
                  <a:pt x="128" y="569"/>
                  <a:pt x="128" y="543"/>
                </a:cubicBezTo>
                <a:lnTo>
                  <a:pt x="128" y="540"/>
                </a:lnTo>
                <a:lnTo>
                  <a:pt x="128" y="538"/>
                </a:lnTo>
                <a:lnTo>
                  <a:pt x="224" y="538"/>
                </a:lnTo>
                <a:lnTo>
                  <a:pt x="224" y="540"/>
                </a:lnTo>
                <a:cubicBezTo>
                  <a:pt x="224" y="543"/>
                  <a:pt x="224" y="545"/>
                  <a:pt x="224" y="548"/>
                </a:cubicBezTo>
                <a:lnTo>
                  <a:pt x="223" y="551"/>
                </a:lnTo>
                <a:cubicBezTo>
                  <a:pt x="219" y="574"/>
                  <a:pt x="199" y="591"/>
                  <a:pt x="176" y="591"/>
                </a:cubicBezTo>
                <a:lnTo>
                  <a:pt x="175" y="591"/>
                </a:lnTo>
                <a:lnTo>
                  <a:pt x="223" y="543"/>
                </a:lnTo>
                <a:lnTo>
                  <a:pt x="223" y="545"/>
                </a:lnTo>
                <a:cubicBezTo>
                  <a:pt x="223" y="548"/>
                  <a:pt x="223" y="551"/>
                  <a:pt x="223" y="554"/>
                </a:cubicBezTo>
                <a:lnTo>
                  <a:pt x="222" y="557"/>
                </a:lnTo>
                <a:cubicBezTo>
                  <a:pt x="218" y="579"/>
                  <a:pt x="198" y="595"/>
                  <a:pt x="175" y="595"/>
                </a:cubicBezTo>
                <a:lnTo>
                  <a:pt x="174" y="595"/>
                </a:lnTo>
                <a:lnTo>
                  <a:pt x="173" y="595"/>
                </a:lnTo>
                <a:lnTo>
                  <a:pt x="221" y="547"/>
                </a:lnTo>
                <a:lnTo>
                  <a:pt x="221" y="552"/>
                </a:lnTo>
                <a:lnTo>
                  <a:pt x="221" y="557"/>
                </a:lnTo>
                <a:lnTo>
                  <a:pt x="125" y="557"/>
                </a:lnTo>
                <a:lnTo>
                  <a:pt x="125" y="555"/>
                </a:lnTo>
                <a:lnTo>
                  <a:pt x="126" y="564"/>
                </a:lnTo>
                <a:lnTo>
                  <a:pt x="126" y="562"/>
                </a:lnTo>
                <a:lnTo>
                  <a:pt x="221" y="552"/>
                </a:lnTo>
                <a:lnTo>
                  <a:pt x="221" y="554"/>
                </a:lnTo>
                <a:lnTo>
                  <a:pt x="221" y="557"/>
                </a:lnTo>
                <a:cubicBezTo>
                  <a:pt x="221" y="563"/>
                  <a:pt x="220" y="569"/>
                  <a:pt x="218" y="575"/>
                </a:cubicBezTo>
                <a:lnTo>
                  <a:pt x="216" y="580"/>
                </a:lnTo>
                <a:lnTo>
                  <a:pt x="171" y="514"/>
                </a:lnTo>
                <a:lnTo>
                  <a:pt x="172" y="514"/>
                </a:lnTo>
                <a:lnTo>
                  <a:pt x="172" y="610"/>
                </a:lnTo>
                <a:lnTo>
                  <a:pt x="171" y="610"/>
                </a:lnTo>
                <a:lnTo>
                  <a:pt x="170" y="610"/>
                </a:lnTo>
                <a:cubicBezTo>
                  <a:pt x="156" y="610"/>
                  <a:pt x="143" y="604"/>
                  <a:pt x="134" y="593"/>
                </a:cubicBezTo>
                <a:cubicBezTo>
                  <a:pt x="125" y="582"/>
                  <a:pt x="121" y="568"/>
                  <a:pt x="123" y="554"/>
                </a:cubicBezTo>
                <a:lnTo>
                  <a:pt x="124" y="551"/>
                </a:lnTo>
                <a:lnTo>
                  <a:pt x="123" y="559"/>
                </a:lnTo>
                <a:lnTo>
                  <a:pt x="123" y="557"/>
                </a:lnTo>
                <a:lnTo>
                  <a:pt x="218" y="569"/>
                </a:lnTo>
                <a:lnTo>
                  <a:pt x="218" y="567"/>
                </a:lnTo>
                <a:lnTo>
                  <a:pt x="217" y="570"/>
                </a:lnTo>
                <a:lnTo>
                  <a:pt x="218" y="562"/>
                </a:lnTo>
                <a:lnTo>
                  <a:pt x="218" y="566"/>
                </a:lnTo>
                <a:cubicBezTo>
                  <a:pt x="218" y="573"/>
                  <a:pt x="217" y="579"/>
                  <a:pt x="215" y="584"/>
                </a:cubicBezTo>
                <a:lnTo>
                  <a:pt x="213" y="589"/>
                </a:lnTo>
                <a:lnTo>
                  <a:pt x="216" y="567"/>
                </a:lnTo>
                <a:lnTo>
                  <a:pt x="216" y="577"/>
                </a:lnTo>
                <a:lnTo>
                  <a:pt x="216" y="581"/>
                </a:lnTo>
                <a:lnTo>
                  <a:pt x="120" y="581"/>
                </a:lnTo>
                <a:lnTo>
                  <a:pt x="120" y="577"/>
                </a:lnTo>
                <a:lnTo>
                  <a:pt x="120" y="571"/>
                </a:lnTo>
                <a:lnTo>
                  <a:pt x="120" y="568"/>
                </a:lnTo>
                <a:lnTo>
                  <a:pt x="123" y="583"/>
                </a:lnTo>
                <a:lnTo>
                  <a:pt x="122" y="582"/>
                </a:lnTo>
                <a:lnTo>
                  <a:pt x="214" y="582"/>
                </a:lnTo>
                <a:lnTo>
                  <a:pt x="213" y="583"/>
                </a:lnTo>
                <a:lnTo>
                  <a:pt x="215" y="575"/>
                </a:lnTo>
                <a:lnTo>
                  <a:pt x="215" y="576"/>
                </a:lnTo>
                <a:lnTo>
                  <a:pt x="214" y="582"/>
                </a:lnTo>
                <a:lnTo>
                  <a:pt x="214" y="586"/>
                </a:lnTo>
                <a:lnTo>
                  <a:pt x="119" y="572"/>
                </a:lnTo>
                <a:lnTo>
                  <a:pt x="119" y="569"/>
                </a:lnTo>
                <a:lnTo>
                  <a:pt x="118" y="578"/>
                </a:lnTo>
                <a:lnTo>
                  <a:pt x="118" y="576"/>
                </a:lnTo>
                <a:cubicBezTo>
                  <a:pt x="118" y="552"/>
                  <a:pt x="137" y="531"/>
                  <a:pt x="161" y="528"/>
                </a:cubicBezTo>
                <a:cubicBezTo>
                  <a:pt x="185" y="525"/>
                  <a:pt x="207" y="541"/>
                  <a:pt x="213" y="564"/>
                </a:cubicBezTo>
                <a:lnTo>
                  <a:pt x="214" y="566"/>
                </a:lnTo>
                <a:cubicBezTo>
                  <a:pt x="214" y="570"/>
                  <a:pt x="215" y="574"/>
                  <a:pt x="215" y="578"/>
                </a:cubicBezTo>
                <a:lnTo>
                  <a:pt x="215" y="586"/>
                </a:lnTo>
                <a:lnTo>
                  <a:pt x="214" y="585"/>
                </a:lnTo>
                <a:lnTo>
                  <a:pt x="214" y="590"/>
                </a:lnTo>
                <a:lnTo>
                  <a:pt x="119" y="581"/>
                </a:lnTo>
                <a:lnTo>
                  <a:pt x="120" y="576"/>
                </a:lnTo>
                <a:lnTo>
                  <a:pt x="120" y="593"/>
                </a:lnTo>
                <a:lnTo>
                  <a:pt x="120" y="590"/>
                </a:lnTo>
                <a:lnTo>
                  <a:pt x="121" y="598"/>
                </a:lnTo>
                <a:lnTo>
                  <a:pt x="121" y="596"/>
                </a:lnTo>
                <a:lnTo>
                  <a:pt x="214" y="574"/>
                </a:lnTo>
                <a:lnTo>
                  <a:pt x="215" y="580"/>
                </a:lnTo>
                <a:lnTo>
                  <a:pt x="215" y="586"/>
                </a:lnTo>
                <a:cubicBezTo>
                  <a:pt x="216" y="591"/>
                  <a:pt x="215" y="595"/>
                  <a:pt x="215" y="599"/>
                </a:cubicBezTo>
                <a:lnTo>
                  <a:pt x="214" y="602"/>
                </a:lnTo>
                <a:lnTo>
                  <a:pt x="214" y="606"/>
                </a:lnTo>
                <a:cubicBezTo>
                  <a:pt x="210" y="631"/>
                  <a:pt x="188" y="649"/>
                  <a:pt x="163" y="648"/>
                </a:cubicBezTo>
                <a:cubicBezTo>
                  <a:pt x="138" y="646"/>
                  <a:pt x="118" y="625"/>
                  <a:pt x="118" y="600"/>
                </a:cubicBezTo>
                <a:lnTo>
                  <a:pt x="118" y="598"/>
                </a:lnTo>
                <a:cubicBezTo>
                  <a:pt x="118" y="595"/>
                  <a:pt x="118" y="593"/>
                  <a:pt x="119" y="590"/>
                </a:cubicBezTo>
                <a:lnTo>
                  <a:pt x="119" y="587"/>
                </a:lnTo>
                <a:cubicBezTo>
                  <a:pt x="123" y="564"/>
                  <a:pt x="143" y="547"/>
                  <a:pt x="166" y="547"/>
                </a:cubicBezTo>
                <a:lnTo>
                  <a:pt x="167" y="547"/>
                </a:lnTo>
                <a:cubicBezTo>
                  <a:pt x="180" y="547"/>
                  <a:pt x="193" y="553"/>
                  <a:pt x="202" y="563"/>
                </a:cubicBezTo>
                <a:cubicBezTo>
                  <a:pt x="212" y="573"/>
                  <a:pt x="216" y="586"/>
                  <a:pt x="215" y="599"/>
                </a:cubicBezTo>
                <a:lnTo>
                  <a:pt x="214" y="606"/>
                </a:lnTo>
                <a:lnTo>
                  <a:pt x="214" y="610"/>
                </a:lnTo>
                <a:cubicBezTo>
                  <a:pt x="210" y="636"/>
                  <a:pt x="188" y="654"/>
                  <a:pt x="163" y="652"/>
                </a:cubicBezTo>
                <a:cubicBezTo>
                  <a:pt x="138" y="651"/>
                  <a:pt x="118" y="630"/>
                  <a:pt x="118" y="604"/>
                </a:cubicBezTo>
                <a:lnTo>
                  <a:pt x="118" y="603"/>
                </a:lnTo>
                <a:lnTo>
                  <a:pt x="118" y="600"/>
                </a:lnTo>
                <a:lnTo>
                  <a:pt x="118" y="595"/>
                </a:lnTo>
                <a:lnTo>
                  <a:pt x="213" y="607"/>
                </a:lnTo>
                <a:lnTo>
                  <a:pt x="211" y="612"/>
                </a:lnTo>
                <a:lnTo>
                  <a:pt x="210" y="615"/>
                </a:lnTo>
                <a:cubicBezTo>
                  <a:pt x="203" y="635"/>
                  <a:pt x="185" y="648"/>
                  <a:pt x="164" y="648"/>
                </a:cubicBezTo>
                <a:lnTo>
                  <a:pt x="163" y="648"/>
                </a:lnTo>
                <a:lnTo>
                  <a:pt x="211" y="605"/>
                </a:lnTo>
                <a:lnTo>
                  <a:pt x="210" y="610"/>
                </a:lnTo>
                <a:lnTo>
                  <a:pt x="210" y="615"/>
                </a:lnTo>
                <a:cubicBezTo>
                  <a:pt x="207" y="640"/>
                  <a:pt x="185" y="659"/>
                  <a:pt x="159" y="657"/>
                </a:cubicBezTo>
                <a:cubicBezTo>
                  <a:pt x="134" y="656"/>
                  <a:pt x="114" y="635"/>
                  <a:pt x="114" y="609"/>
                </a:cubicBezTo>
                <a:lnTo>
                  <a:pt x="114" y="607"/>
                </a:lnTo>
                <a:lnTo>
                  <a:pt x="115" y="616"/>
                </a:lnTo>
                <a:lnTo>
                  <a:pt x="114" y="614"/>
                </a:lnTo>
                <a:lnTo>
                  <a:pt x="209" y="609"/>
                </a:lnTo>
                <a:lnTo>
                  <a:pt x="209" y="615"/>
                </a:lnTo>
                <a:lnTo>
                  <a:pt x="208" y="619"/>
                </a:lnTo>
                <a:cubicBezTo>
                  <a:pt x="206" y="640"/>
                  <a:pt x="190" y="657"/>
                  <a:pt x="169" y="661"/>
                </a:cubicBezTo>
                <a:cubicBezTo>
                  <a:pt x="148" y="665"/>
                  <a:pt x="127" y="654"/>
                  <a:pt x="118" y="635"/>
                </a:cubicBezTo>
                <a:lnTo>
                  <a:pt x="115" y="630"/>
                </a:lnTo>
                <a:lnTo>
                  <a:pt x="114" y="627"/>
                </a:lnTo>
                <a:lnTo>
                  <a:pt x="206" y="615"/>
                </a:lnTo>
                <a:lnTo>
                  <a:pt x="206" y="613"/>
                </a:lnTo>
                <a:lnTo>
                  <a:pt x="206" y="619"/>
                </a:lnTo>
                <a:lnTo>
                  <a:pt x="206" y="623"/>
                </a:lnTo>
                <a:cubicBezTo>
                  <a:pt x="206" y="626"/>
                  <a:pt x="206" y="629"/>
                  <a:pt x="205" y="631"/>
                </a:cubicBezTo>
                <a:lnTo>
                  <a:pt x="205" y="634"/>
                </a:lnTo>
                <a:cubicBezTo>
                  <a:pt x="204" y="639"/>
                  <a:pt x="203" y="644"/>
                  <a:pt x="200" y="648"/>
                </a:cubicBezTo>
                <a:lnTo>
                  <a:pt x="199" y="650"/>
                </a:lnTo>
                <a:cubicBezTo>
                  <a:pt x="189" y="670"/>
                  <a:pt x="167" y="680"/>
                  <a:pt x="145" y="675"/>
                </a:cubicBezTo>
                <a:cubicBezTo>
                  <a:pt x="124" y="670"/>
                  <a:pt x="108" y="651"/>
                  <a:pt x="108" y="628"/>
                </a:cubicBezTo>
                <a:lnTo>
                  <a:pt x="108" y="626"/>
                </a:lnTo>
                <a:lnTo>
                  <a:pt x="109" y="635"/>
                </a:lnTo>
                <a:lnTo>
                  <a:pt x="109" y="633"/>
                </a:lnTo>
                <a:cubicBezTo>
                  <a:pt x="104" y="607"/>
                  <a:pt x="120" y="582"/>
                  <a:pt x="145" y="577"/>
                </a:cubicBezTo>
                <a:cubicBezTo>
                  <a:pt x="171" y="571"/>
                  <a:pt x="196" y="587"/>
                  <a:pt x="203" y="612"/>
                </a:cubicBezTo>
                <a:lnTo>
                  <a:pt x="203" y="614"/>
                </a:lnTo>
                <a:cubicBezTo>
                  <a:pt x="204" y="618"/>
                  <a:pt x="204" y="622"/>
                  <a:pt x="204" y="625"/>
                </a:cubicBezTo>
                <a:lnTo>
                  <a:pt x="204" y="628"/>
                </a:lnTo>
                <a:cubicBezTo>
                  <a:pt x="204" y="655"/>
                  <a:pt x="183" y="676"/>
                  <a:pt x="156" y="676"/>
                </a:cubicBezTo>
                <a:lnTo>
                  <a:pt x="156" y="676"/>
                </a:lnTo>
                <a:lnTo>
                  <a:pt x="204" y="628"/>
                </a:lnTo>
                <a:lnTo>
                  <a:pt x="204" y="631"/>
                </a:lnTo>
                <a:lnTo>
                  <a:pt x="204" y="633"/>
                </a:lnTo>
                <a:lnTo>
                  <a:pt x="108" y="633"/>
                </a:lnTo>
                <a:lnTo>
                  <a:pt x="108" y="631"/>
                </a:lnTo>
                <a:lnTo>
                  <a:pt x="108" y="628"/>
                </a:lnTo>
                <a:cubicBezTo>
                  <a:pt x="108" y="602"/>
                  <a:pt x="129" y="580"/>
                  <a:pt x="156" y="580"/>
                </a:cubicBezTo>
                <a:lnTo>
                  <a:pt x="156" y="580"/>
                </a:lnTo>
                <a:cubicBezTo>
                  <a:pt x="181" y="580"/>
                  <a:pt x="201" y="599"/>
                  <a:pt x="204" y="623"/>
                </a:cubicBezTo>
                <a:lnTo>
                  <a:pt x="205" y="628"/>
                </a:lnTo>
                <a:cubicBezTo>
                  <a:pt x="205" y="634"/>
                  <a:pt x="205" y="641"/>
                  <a:pt x="203" y="647"/>
                </a:cubicBezTo>
                <a:lnTo>
                  <a:pt x="201" y="652"/>
                </a:lnTo>
                <a:lnTo>
                  <a:pt x="155" y="590"/>
                </a:lnTo>
                <a:lnTo>
                  <a:pt x="156" y="590"/>
                </a:lnTo>
                <a:lnTo>
                  <a:pt x="156" y="686"/>
                </a:lnTo>
                <a:lnTo>
                  <a:pt x="155" y="686"/>
                </a:lnTo>
                <a:lnTo>
                  <a:pt x="154" y="686"/>
                </a:lnTo>
                <a:lnTo>
                  <a:pt x="202" y="633"/>
                </a:lnTo>
                <a:lnTo>
                  <a:pt x="202" y="637"/>
                </a:lnTo>
                <a:cubicBezTo>
                  <a:pt x="203" y="644"/>
                  <a:pt x="202" y="650"/>
                  <a:pt x="200" y="656"/>
                </a:cubicBezTo>
                <a:lnTo>
                  <a:pt x="199" y="661"/>
                </a:lnTo>
                <a:lnTo>
                  <a:pt x="201" y="647"/>
                </a:lnTo>
                <a:lnTo>
                  <a:pt x="201" y="653"/>
                </a:lnTo>
                <a:lnTo>
                  <a:pt x="201" y="656"/>
                </a:lnTo>
                <a:lnTo>
                  <a:pt x="201" y="657"/>
                </a:lnTo>
                <a:lnTo>
                  <a:pt x="105" y="657"/>
                </a:lnTo>
                <a:lnTo>
                  <a:pt x="105" y="660"/>
                </a:lnTo>
                <a:lnTo>
                  <a:pt x="105" y="655"/>
                </a:lnTo>
                <a:lnTo>
                  <a:pt x="104" y="645"/>
                </a:lnTo>
                <a:lnTo>
                  <a:pt x="104" y="642"/>
                </a:lnTo>
                <a:lnTo>
                  <a:pt x="200" y="642"/>
                </a:lnTo>
                <a:lnTo>
                  <a:pt x="200" y="643"/>
                </a:lnTo>
                <a:lnTo>
                  <a:pt x="200" y="647"/>
                </a:lnTo>
                <a:lnTo>
                  <a:pt x="199" y="638"/>
                </a:lnTo>
                <a:lnTo>
                  <a:pt x="201" y="647"/>
                </a:lnTo>
                <a:lnTo>
                  <a:pt x="201" y="652"/>
                </a:lnTo>
                <a:cubicBezTo>
                  <a:pt x="203" y="665"/>
                  <a:pt x="198" y="679"/>
                  <a:pt x="189" y="689"/>
                </a:cubicBezTo>
                <a:cubicBezTo>
                  <a:pt x="180" y="699"/>
                  <a:pt x="167" y="705"/>
                  <a:pt x="153" y="705"/>
                </a:cubicBezTo>
                <a:lnTo>
                  <a:pt x="151" y="705"/>
                </a:lnTo>
                <a:lnTo>
                  <a:pt x="151" y="609"/>
                </a:lnTo>
                <a:lnTo>
                  <a:pt x="152" y="609"/>
                </a:lnTo>
                <a:lnTo>
                  <a:pt x="104" y="657"/>
                </a:lnTo>
                <a:lnTo>
                  <a:pt x="104" y="651"/>
                </a:lnTo>
                <a:lnTo>
                  <a:pt x="105" y="659"/>
                </a:lnTo>
                <a:lnTo>
                  <a:pt x="104" y="656"/>
                </a:lnTo>
                <a:cubicBezTo>
                  <a:pt x="104" y="654"/>
                  <a:pt x="103" y="651"/>
                  <a:pt x="103" y="648"/>
                </a:cubicBezTo>
                <a:lnTo>
                  <a:pt x="103" y="647"/>
                </a:lnTo>
                <a:lnTo>
                  <a:pt x="199" y="647"/>
                </a:lnTo>
                <a:lnTo>
                  <a:pt x="199" y="649"/>
                </a:lnTo>
                <a:lnTo>
                  <a:pt x="199" y="654"/>
                </a:lnTo>
                <a:lnTo>
                  <a:pt x="199" y="659"/>
                </a:lnTo>
                <a:lnTo>
                  <a:pt x="199" y="661"/>
                </a:lnTo>
                <a:lnTo>
                  <a:pt x="103" y="661"/>
                </a:lnTo>
                <a:lnTo>
                  <a:pt x="103" y="660"/>
                </a:lnTo>
                <a:lnTo>
                  <a:pt x="104" y="668"/>
                </a:lnTo>
                <a:lnTo>
                  <a:pt x="104" y="665"/>
                </a:lnTo>
                <a:cubicBezTo>
                  <a:pt x="101" y="651"/>
                  <a:pt x="105" y="637"/>
                  <a:pt x="114" y="626"/>
                </a:cubicBezTo>
                <a:cubicBezTo>
                  <a:pt x="123" y="615"/>
                  <a:pt x="137" y="609"/>
                  <a:pt x="151" y="609"/>
                </a:cubicBezTo>
                <a:lnTo>
                  <a:pt x="152" y="609"/>
                </a:lnTo>
                <a:cubicBezTo>
                  <a:pt x="166" y="609"/>
                  <a:pt x="179" y="615"/>
                  <a:pt x="188" y="625"/>
                </a:cubicBezTo>
                <a:cubicBezTo>
                  <a:pt x="197" y="635"/>
                  <a:pt x="202" y="648"/>
                  <a:pt x="200" y="662"/>
                </a:cubicBezTo>
                <a:lnTo>
                  <a:pt x="200" y="667"/>
                </a:lnTo>
                <a:lnTo>
                  <a:pt x="199" y="672"/>
                </a:lnTo>
                <a:cubicBezTo>
                  <a:pt x="196" y="697"/>
                  <a:pt x="174" y="716"/>
                  <a:pt x="149" y="714"/>
                </a:cubicBezTo>
                <a:cubicBezTo>
                  <a:pt x="123" y="713"/>
                  <a:pt x="103" y="692"/>
                  <a:pt x="103" y="666"/>
                </a:cubicBezTo>
                <a:lnTo>
                  <a:pt x="103" y="663"/>
                </a:lnTo>
                <a:lnTo>
                  <a:pt x="103" y="661"/>
                </a:lnTo>
                <a:lnTo>
                  <a:pt x="199" y="669"/>
                </a:lnTo>
                <a:lnTo>
                  <a:pt x="198" y="672"/>
                </a:lnTo>
                <a:lnTo>
                  <a:pt x="199" y="664"/>
                </a:lnTo>
                <a:lnTo>
                  <a:pt x="199" y="669"/>
                </a:lnTo>
                <a:lnTo>
                  <a:pt x="199" y="673"/>
                </a:lnTo>
                <a:lnTo>
                  <a:pt x="199" y="676"/>
                </a:lnTo>
                <a:lnTo>
                  <a:pt x="103" y="676"/>
                </a:lnTo>
                <a:lnTo>
                  <a:pt x="103" y="674"/>
                </a:lnTo>
                <a:cubicBezTo>
                  <a:pt x="103" y="672"/>
                  <a:pt x="103" y="669"/>
                  <a:pt x="104" y="667"/>
                </a:cubicBezTo>
                <a:lnTo>
                  <a:pt x="104" y="664"/>
                </a:lnTo>
                <a:lnTo>
                  <a:pt x="103" y="671"/>
                </a:lnTo>
                <a:lnTo>
                  <a:pt x="103" y="668"/>
                </a:lnTo>
                <a:lnTo>
                  <a:pt x="103" y="666"/>
                </a:lnTo>
                <a:lnTo>
                  <a:pt x="198" y="678"/>
                </a:lnTo>
                <a:lnTo>
                  <a:pt x="198" y="679"/>
                </a:lnTo>
                <a:lnTo>
                  <a:pt x="197" y="685"/>
                </a:lnTo>
                <a:lnTo>
                  <a:pt x="149" y="628"/>
                </a:lnTo>
                <a:lnTo>
                  <a:pt x="150" y="628"/>
                </a:lnTo>
                <a:cubicBezTo>
                  <a:pt x="174" y="628"/>
                  <a:pt x="195" y="646"/>
                  <a:pt x="198" y="671"/>
                </a:cubicBezTo>
                <a:lnTo>
                  <a:pt x="198" y="675"/>
                </a:lnTo>
                <a:cubicBezTo>
                  <a:pt x="199" y="680"/>
                  <a:pt x="199" y="685"/>
                  <a:pt x="198" y="690"/>
                </a:cubicBezTo>
                <a:lnTo>
                  <a:pt x="197" y="691"/>
                </a:lnTo>
                <a:lnTo>
                  <a:pt x="197" y="695"/>
                </a:lnTo>
                <a:cubicBezTo>
                  <a:pt x="194" y="720"/>
                  <a:pt x="173" y="738"/>
                  <a:pt x="149" y="738"/>
                </a:cubicBezTo>
                <a:lnTo>
                  <a:pt x="148" y="738"/>
                </a:lnTo>
                <a:lnTo>
                  <a:pt x="148" y="738"/>
                </a:lnTo>
                <a:cubicBezTo>
                  <a:pt x="127" y="738"/>
                  <a:pt x="109" y="725"/>
                  <a:pt x="102" y="705"/>
                </a:cubicBezTo>
                <a:lnTo>
                  <a:pt x="101" y="701"/>
                </a:lnTo>
                <a:cubicBezTo>
                  <a:pt x="99" y="696"/>
                  <a:pt x="98" y="691"/>
                  <a:pt x="98" y="685"/>
                </a:cubicBezTo>
                <a:lnTo>
                  <a:pt x="98" y="680"/>
                </a:lnTo>
                <a:lnTo>
                  <a:pt x="98" y="676"/>
                </a:lnTo>
                <a:lnTo>
                  <a:pt x="194" y="676"/>
                </a:lnTo>
                <a:lnTo>
                  <a:pt x="194" y="680"/>
                </a:lnTo>
                <a:lnTo>
                  <a:pt x="194" y="685"/>
                </a:lnTo>
                <a:lnTo>
                  <a:pt x="146" y="637"/>
                </a:lnTo>
                <a:lnTo>
                  <a:pt x="147" y="637"/>
                </a:lnTo>
                <a:cubicBezTo>
                  <a:pt x="162" y="637"/>
                  <a:pt x="176" y="644"/>
                  <a:pt x="185" y="655"/>
                </a:cubicBezTo>
                <a:cubicBezTo>
                  <a:pt x="194" y="667"/>
                  <a:pt x="197" y="682"/>
                  <a:pt x="194" y="696"/>
                </a:cubicBezTo>
                <a:lnTo>
                  <a:pt x="193" y="700"/>
                </a:lnTo>
                <a:lnTo>
                  <a:pt x="194" y="690"/>
                </a:lnTo>
                <a:lnTo>
                  <a:pt x="194" y="693"/>
                </a:lnTo>
                <a:lnTo>
                  <a:pt x="194" y="695"/>
                </a:lnTo>
                <a:lnTo>
                  <a:pt x="99" y="690"/>
                </a:lnTo>
                <a:lnTo>
                  <a:pt x="99" y="690"/>
                </a:lnTo>
                <a:lnTo>
                  <a:pt x="99" y="687"/>
                </a:lnTo>
                <a:lnTo>
                  <a:pt x="99" y="685"/>
                </a:lnTo>
                <a:lnTo>
                  <a:pt x="195" y="685"/>
                </a:lnTo>
                <a:lnTo>
                  <a:pt x="195" y="687"/>
                </a:lnTo>
                <a:cubicBezTo>
                  <a:pt x="195" y="690"/>
                  <a:pt x="195" y="692"/>
                  <a:pt x="194" y="695"/>
                </a:cubicBezTo>
                <a:lnTo>
                  <a:pt x="194" y="699"/>
                </a:lnTo>
                <a:lnTo>
                  <a:pt x="193" y="704"/>
                </a:lnTo>
                <a:lnTo>
                  <a:pt x="100" y="680"/>
                </a:lnTo>
                <a:lnTo>
                  <a:pt x="100" y="678"/>
                </a:lnTo>
                <a:lnTo>
                  <a:pt x="98" y="693"/>
                </a:lnTo>
                <a:lnTo>
                  <a:pt x="98" y="690"/>
                </a:lnTo>
                <a:cubicBezTo>
                  <a:pt x="98" y="688"/>
                  <a:pt x="98" y="685"/>
                  <a:pt x="98" y="683"/>
                </a:cubicBezTo>
                <a:lnTo>
                  <a:pt x="99" y="680"/>
                </a:lnTo>
                <a:lnTo>
                  <a:pt x="98" y="686"/>
                </a:lnTo>
                <a:lnTo>
                  <a:pt x="98" y="685"/>
                </a:lnTo>
                <a:lnTo>
                  <a:pt x="194" y="692"/>
                </a:lnTo>
                <a:lnTo>
                  <a:pt x="193" y="696"/>
                </a:lnTo>
                <a:lnTo>
                  <a:pt x="194" y="689"/>
                </a:lnTo>
                <a:lnTo>
                  <a:pt x="194" y="698"/>
                </a:lnTo>
                <a:lnTo>
                  <a:pt x="193" y="700"/>
                </a:lnTo>
                <a:lnTo>
                  <a:pt x="193" y="704"/>
                </a:lnTo>
                <a:cubicBezTo>
                  <a:pt x="193" y="731"/>
                  <a:pt x="172" y="752"/>
                  <a:pt x="145" y="752"/>
                </a:cubicBezTo>
                <a:lnTo>
                  <a:pt x="144" y="752"/>
                </a:lnTo>
                <a:cubicBezTo>
                  <a:pt x="121" y="752"/>
                  <a:pt x="101" y="736"/>
                  <a:pt x="97" y="712"/>
                </a:cubicBezTo>
                <a:lnTo>
                  <a:pt x="97" y="713"/>
                </a:lnTo>
                <a:lnTo>
                  <a:pt x="97" y="711"/>
                </a:lnTo>
                <a:lnTo>
                  <a:pt x="191" y="699"/>
                </a:lnTo>
                <a:lnTo>
                  <a:pt x="191" y="702"/>
                </a:lnTo>
                <a:lnTo>
                  <a:pt x="191" y="704"/>
                </a:lnTo>
                <a:lnTo>
                  <a:pt x="95" y="704"/>
                </a:lnTo>
                <a:lnTo>
                  <a:pt x="95" y="702"/>
                </a:lnTo>
                <a:lnTo>
                  <a:pt x="95" y="699"/>
                </a:lnTo>
                <a:lnTo>
                  <a:pt x="96" y="706"/>
                </a:lnTo>
                <a:lnTo>
                  <a:pt x="95" y="702"/>
                </a:lnTo>
                <a:cubicBezTo>
                  <a:pt x="95" y="700"/>
                  <a:pt x="95" y="698"/>
                  <a:pt x="95" y="695"/>
                </a:cubicBezTo>
                <a:lnTo>
                  <a:pt x="95" y="695"/>
                </a:lnTo>
                <a:lnTo>
                  <a:pt x="190" y="703"/>
                </a:lnTo>
                <a:lnTo>
                  <a:pt x="190" y="706"/>
                </a:lnTo>
                <a:lnTo>
                  <a:pt x="190" y="698"/>
                </a:lnTo>
                <a:lnTo>
                  <a:pt x="190" y="708"/>
                </a:lnTo>
                <a:lnTo>
                  <a:pt x="190" y="710"/>
                </a:lnTo>
                <a:lnTo>
                  <a:pt x="190" y="714"/>
                </a:lnTo>
                <a:cubicBezTo>
                  <a:pt x="190" y="740"/>
                  <a:pt x="168" y="762"/>
                  <a:pt x="142" y="762"/>
                </a:cubicBezTo>
                <a:lnTo>
                  <a:pt x="141" y="762"/>
                </a:lnTo>
                <a:lnTo>
                  <a:pt x="189" y="714"/>
                </a:lnTo>
                <a:lnTo>
                  <a:pt x="189" y="724"/>
                </a:lnTo>
                <a:lnTo>
                  <a:pt x="189" y="729"/>
                </a:lnTo>
                <a:lnTo>
                  <a:pt x="96" y="706"/>
                </a:lnTo>
                <a:lnTo>
                  <a:pt x="97" y="703"/>
                </a:lnTo>
                <a:lnTo>
                  <a:pt x="98" y="701"/>
                </a:lnTo>
                <a:lnTo>
                  <a:pt x="186" y="740"/>
                </a:lnTo>
                <a:lnTo>
                  <a:pt x="185" y="742"/>
                </a:lnTo>
                <a:lnTo>
                  <a:pt x="188" y="736"/>
                </a:lnTo>
                <a:lnTo>
                  <a:pt x="187" y="739"/>
                </a:lnTo>
                <a:lnTo>
                  <a:pt x="141" y="675"/>
                </a:lnTo>
                <a:lnTo>
                  <a:pt x="141" y="675"/>
                </a:lnTo>
                <a:lnTo>
                  <a:pt x="94" y="719"/>
                </a:lnTo>
                <a:lnTo>
                  <a:pt x="94" y="718"/>
                </a:lnTo>
                <a:lnTo>
                  <a:pt x="94" y="715"/>
                </a:lnTo>
                <a:lnTo>
                  <a:pt x="94" y="714"/>
                </a:lnTo>
                <a:lnTo>
                  <a:pt x="190" y="714"/>
                </a:lnTo>
                <a:lnTo>
                  <a:pt x="190" y="723"/>
                </a:lnTo>
                <a:lnTo>
                  <a:pt x="189" y="728"/>
                </a:lnTo>
                <a:cubicBezTo>
                  <a:pt x="187" y="753"/>
                  <a:pt x="166" y="771"/>
                  <a:pt x="141" y="771"/>
                </a:cubicBezTo>
                <a:lnTo>
                  <a:pt x="140" y="771"/>
                </a:lnTo>
                <a:lnTo>
                  <a:pt x="188" y="723"/>
                </a:lnTo>
                <a:lnTo>
                  <a:pt x="188" y="727"/>
                </a:lnTo>
                <a:lnTo>
                  <a:pt x="188" y="732"/>
                </a:lnTo>
                <a:lnTo>
                  <a:pt x="188" y="736"/>
                </a:lnTo>
                <a:lnTo>
                  <a:pt x="188" y="737"/>
                </a:lnTo>
                <a:cubicBezTo>
                  <a:pt x="188" y="762"/>
                  <a:pt x="169" y="783"/>
                  <a:pt x="144" y="785"/>
                </a:cubicBezTo>
                <a:cubicBezTo>
                  <a:pt x="120" y="787"/>
                  <a:pt x="97" y="770"/>
                  <a:pt x="93" y="745"/>
                </a:cubicBezTo>
                <a:lnTo>
                  <a:pt x="93" y="742"/>
                </a:lnTo>
                <a:cubicBezTo>
                  <a:pt x="92" y="740"/>
                  <a:pt x="92" y="737"/>
                  <a:pt x="92" y="734"/>
                </a:cubicBezTo>
                <a:lnTo>
                  <a:pt x="92" y="732"/>
                </a:lnTo>
                <a:lnTo>
                  <a:pt x="91" y="722"/>
                </a:lnTo>
                <a:lnTo>
                  <a:pt x="91" y="718"/>
                </a:lnTo>
                <a:lnTo>
                  <a:pt x="187" y="718"/>
                </a:lnTo>
                <a:lnTo>
                  <a:pt x="187" y="715"/>
                </a:lnTo>
                <a:lnTo>
                  <a:pt x="188" y="724"/>
                </a:lnTo>
                <a:lnTo>
                  <a:pt x="188" y="729"/>
                </a:lnTo>
                <a:lnTo>
                  <a:pt x="188" y="733"/>
                </a:lnTo>
                <a:cubicBezTo>
                  <a:pt x="188" y="759"/>
                  <a:pt x="166" y="781"/>
                  <a:pt x="140" y="781"/>
                </a:cubicBezTo>
                <a:lnTo>
                  <a:pt x="139" y="781"/>
                </a:lnTo>
                <a:lnTo>
                  <a:pt x="138" y="781"/>
                </a:lnTo>
                <a:cubicBezTo>
                  <a:pt x="125" y="781"/>
                  <a:pt x="111" y="775"/>
                  <a:pt x="102" y="764"/>
                </a:cubicBezTo>
                <a:cubicBezTo>
                  <a:pt x="93" y="754"/>
                  <a:pt x="89" y="740"/>
                  <a:pt x="91" y="726"/>
                </a:cubicBezTo>
                <a:lnTo>
                  <a:pt x="92" y="718"/>
                </a:lnTo>
                <a:lnTo>
                  <a:pt x="93" y="716"/>
                </a:lnTo>
                <a:cubicBezTo>
                  <a:pt x="99" y="692"/>
                  <a:pt x="121" y="677"/>
                  <a:pt x="145" y="680"/>
                </a:cubicBezTo>
                <a:cubicBezTo>
                  <a:pt x="169" y="683"/>
                  <a:pt x="187" y="703"/>
                  <a:pt x="187" y="727"/>
                </a:cubicBezTo>
                <a:lnTo>
                  <a:pt x="187" y="728"/>
                </a:lnTo>
                <a:lnTo>
                  <a:pt x="187" y="736"/>
                </a:lnTo>
                <a:lnTo>
                  <a:pt x="187" y="740"/>
                </a:lnTo>
                <a:lnTo>
                  <a:pt x="187" y="752"/>
                </a:lnTo>
                <a:lnTo>
                  <a:pt x="186" y="757"/>
                </a:lnTo>
                <a:cubicBezTo>
                  <a:pt x="184" y="781"/>
                  <a:pt x="163" y="800"/>
                  <a:pt x="138" y="800"/>
                </a:cubicBezTo>
                <a:lnTo>
                  <a:pt x="138" y="800"/>
                </a:lnTo>
                <a:lnTo>
                  <a:pt x="183" y="770"/>
                </a:lnTo>
                <a:lnTo>
                  <a:pt x="184" y="766"/>
                </a:lnTo>
                <a:lnTo>
                  <a:pt x="183" y="768"/>
                </a:lnTo>
                <a:cubicBezTo>
                  <a:pt x="177" y="792"/>
                  <a:pt x="153" y="808"/>
                  <a:pt x="129" y="804"/>
                </a:cubicBezTo>
                <a:cubicBezTo>
                  <a:pt x="104" y="800"/>
                  <a:pt x="87" y="778"/>
                  <a:pt x="89" y="753"/>
                </a:cubicBezTo>
                <a:lnTo>
                  <a:pt x="89" y="749"/>
                </a:lnTo>
                <a:lnTo>
                  <a:pt x="89" y="742"/>
                </a:lnTo>
                <a:lnTo>
                  <a:pt x="137" y="790"/>
                </a:lnTo>
                <a:lnTo>
                  <a:pt x="136" y="790"/>
                </a:lnTo>
                <a:lnTo>
                  <a:pt x="184" y="748"/>
                </a:lnTo>
                <a:lnTo>
                  <a:pt x="183" y="751"/>
                </a:lnTo>
                <a:lnTo>
                  <a:pt x="183" y="756"/>
                </a:lnTo>
                <a:lnTo>
                  <a:pt x="182" y="758"/>
                </a:lnTo>
                <a:lnTo>
                  <a:pt x="182" y="761"/>
                </a:lnTo>
                <a:lnTo>
                  <a:pt x="182" y="762"/>
                </a:lnTo>
                <a:lnTo>
                  <a:pt x="89" y="747"/>
                </a:lnTo>
                <a:lnTo>
                  <a:pt x="88" y="749"/>
                </a:lnTo>
                <a:lnTo>
                  <a:pt x="89" y="745"/>
                </a:lnTo>
                <a:lnTo>
                  <a:pt x="136" y="804"/>
                </a:lnTo>
                <a:lnTo>
                  <a:pt x="135" y="804"/>
                </a:lnTo>
                <a:cubicBezTo>
                  <a:pt x="115" y="804"/>
                  <a:pt x="96" y="791"/>
                  <a:pt x="90" y="772"/>
                </a:cubicBezTo>
                <a:lnTo>
                  <a:pt x="89" y="769"/>
                </a:lnTo>
                <a:lnTo>
                  <a:pt x="101" y="787"/>
                </a:lnTo>
                <a:lnTo>
                  <a:pt x="99" y="786"/>
                </a:lnTo>
                <a:lnTo>
                  <a:pt x="181" y="757"/>
                </a:lnTo>
                <a:lnTo>
                  <a:pt x="180" y="761"/>
                </a:lnTo>
                <a:lnTo>
                  <a:pt x="180" y="767"/>
                </a:lnTo>
                <a:lnTo>
                  <a:pt x="179" y="765"/>
                </a:lnTo>
                <a:lnTo>
                  <a:pt x="179" y="771"/>
                </a:lnTo>
                <a:lnTo>
                  <a:pt x="179" y="777"/>
                </a:lnTo>
                <a:cubicBezTo>
                  <a:pt x="179" y="779"/>
                  <a:pt x="179" y="782"/>
                  <a:pt x="179" y="784"/>
                </a:cubicBezTo>
                <a:lnTo>
                  <a:pt x="178" y="787"/>
                </a:lnTo>
                <a:cubicBezTo>
                  <a:pt x="175" y="812"/>
                  <a:pt x="153" y="830"/>
                  <a:pt x="128" y="828"/>
                </a:cubicBezTo>
                <a:cubicBezTo>
                  <a:pt x="102" y="827"/>
                  <a:pt x="83" y="806"/>
                  <a:pt x="83" y="780"/>
                </a:cubicBezTo>
                <a:lnTo>
                  <a:pt x="83" y="776"/>
                </a:lnTo>
                <a:lnTo>
                  <a:pt x="83" y="771"/>
                </a:lnTo>
                <a:lnTo>
                  <a:pt x="83" y="772"/>
                </a:lnTo>
                <a:lnTo>
                  <a:pt x="82" y="764"/>
                </a:lnTo>
                <a:lnTo>
                  <a:pt x="81" y="754"/>
                </a:lnTo>
                <a:lnTo>
                  <a:pt x="81" y="752"/>
                </a:lnTo>
                <a:lnTo>
                  <a:pt x="176" y="764"/>
                </a:lnTo>
                <a:lnTo>
                  <a:pt x="176" y="766"/>
                </a:lnTo>
                <a:lnTo>
                  <a:pt x="177" y="754"/>
                </a:lnTo>
                <a:lnTo>
                  <a:pt x="177" y="758"/>
                </a:lnTo>
                <a:lnTo>
                  <a:pt x="177" y="771"/>
                </a:lnTo>
                <a:lnTo>
                  <a:pt x="176" y="776"/>
                </a:lnTo>
                <a:cubicBezTo>
                  <a:pt x="174" y="800"/>
                  <a:pt x="153" y="819"/>
                  <a:pt x="128" y="819"/>
                </a:cubicBezTo>
                <a:lnTo>
                  <a:pt x="128" y="819"/>
                </a:lnTo>
                <a:lnTo>
                  <a:pt x="175" y="764"/>
                </a:lnTo>
                <a:lnTo>
                  <a:pt x="177" y="774"/>
                </a:lnTo>
                <a:lnTo>
                  <a:pt x="177" y="782"/>
                </a:lnTo>
                <a:cubicBezTo>
                  <a:pt x="178" y="784"/>
                  <a:pt x="178" y="787"/>
                  <a:pt x="177" y="789"/>
                </a:cubicBezTo>
                <a:lnTo>
                  <a:pt x="177" y="795"/>
                </a:lnTo>
                <a:cubicBezTo>
                  <a:pt x="177" y="798"/>
                  <a:pt x="176" y="801"/>
                  <a:pt x="175" y="804"/>
                </a:cubicBezTo>
                <a:lnTo>
                  <a:pt x="174" y="808"/>
                </a:lnTo>
                <a:cubicBezTo>
                  <a:pt x="168" y="828"/>
                  <a:pt x="150" y="842"/>
                  <a:pt x="129" y="842"/>
                </a:cubicBezTo>
                <a:cubicBezTo>
                  <a:pt x="108" y="843"/>
                  <a:pt x="89" y="830"/>
                  <a:pt x="82" y="810"/>
                </a:cubicBezTo>
                <a:lnTo>
                  <a:pt x="82" y="808"/>
                </a:lnTo>
                <a:cubicBezTo>
                  <a:pt x="81" y="806"/>
                  <a:pt x="81" y="803"/>
                  <a:pt x="80" y="801"/>
                </a:cubicBezTo>
                <a:lnTo>
                  <a:pt x="80" y="798"/>
                </a:lnTo>
                <a:cubicBezTo>
                  <a:pt x="79" y="792"/>
                  <a:pt x="79" y="786"/>
                  <a:pt x="80" y="781"/>
                </a:cubicBezTo>
                <a:lnTo>
                  <a:pt x="81" y="776"/>
                </a:lnTo>
                <a:lnTo>
                  <a:pt x="81" y="793"/>
                </a:lnTo>
                <a:lnTo>
                  <a:pt x="80" y="790"/>
                </a:lnTo>
                <a:lnTo>
                  <a:pt x="82" y="797"/>
                </a:lnTo>
                <a:lnTo>
                  <a:pt x="81" y="796"/>
                </a:lnTo>
                <a:lnTo>
                  <a:pt x="175" y="776"/>
                </a:lnTo>
                <a:lnTo>
                  <a:pt x="175" y="778"/>
                </a:lnTo>
                <a:lnTo>
                  <a:pt x="175" y="781"/>
                </a:lnTo>
                <a:cubicBezTo>
                  <a:pt x="176" y="783"/>
                  <a:pt x="176" y="786"/>
                  <a:pt x="176" y="788"/>
                </a:cubicBezTo>
                <a:lnTo>
                  <a:pt x="176" y="790"/>
                </a:lnTo>
                <a:lnTo>
                  <a:pt x="80" y="790"/>
                </a:lnTo>
                <a:lnTo>
                  <a:pt x="80" y="788"/>
                </a:lnTo>
                <a:lnTo>
                  <a:pt x="81" y="796"/>
                </a:lnTo>
                <a:lnTo>
                  <a:pt x="80" y="790"/>
                </a:lnTo>
                <a:lnTo>
                  <a:pt x="79" y="785"/>
                </a:lnTo>
                <a:lnTo>
                  <a:pt x="167" y="807"/>
                </a:lnTo>
                <a:lnTo>
                  <a:pt x="166" y="809"/>
                </a:lnTo>
                <a:lnTo>
                  <a:pt x="173" y="790"/>
                </a:lnTo>
                <a:lnTo>
                  <a:pt x="173" y="793"/>
                </a:lnTo>
                <a:lnTo>
                  <a:pt x="172" y="772"/>
                </a:lnTo>
                <a:lnTo>
                  <a:pt x="173" y="775"/>
                </a:lnTo>
                <a:lnTo>
                  <a:pt x="166" y="762"/>
                </a:lnTo>
                <a:lnTo>
                  <a:pt x="167" y="763"/>
                </a:lnTo>
                <a:lnTo>
                  <a:pt x="80" y="795"/>
                </a:lnTo>
                <a:lnTo>
                  <a:pt x="80" y="793"/>
                </a:lnTo>
                <a:lnTo>
                  <a:pt x="79" y="790"/>
                </a:lnTo>
                <a:cubicBezTo>
                  <a:pt x="79" y="787"/>
                  <a:pt x="78" y="785"/>
                  <a:pt x="78" y="782"/>
                </a:cubicBezTo>
                <a:lnTo>
                  <a:pt x="78" y="780"/>
                </a:lnTo>
                <a:lnTo>
                  <a:pt x="174" y="780"/>
                </a:lnTo>
                <a:lnTo>
                  <a:pt x="174" y="780"/>
                </a:lnTo>
                <a:lnTo>
                  <a:pt x="175" y="786"/>
                </a:lnTo>
                <a:cubicBezTo>
                  <a:pt x="175" y="789"/>
                  <a:pt x="175" y="791"/>
                  <a:pt x="175" y="794"/>
                </a:cubicBezTo>
                <a:lnTo>
                  <a:pt x="174" y="803"/>
                </a:lnTo>
                <a:lnTo>
                  <a:pt x="173" y="806"/>
                </a:lnTo>
                <a:cubicBezTo>
                  <a:pt x="170" y="832"/>
                  <a:pt x="146" y="851"/>
                  <a:pt x="120" y="847"/>
                </a:cubicBezTo>
                <a:cubicBezTo>
                  <a:pt x="93" y="844"/>
                  <a:pt x="75" y="820"/>
                  <a:pt x="78" y="794"/>
                </a:cubicBezTo>
                <a:lnTo>
                  <a:pt x="79" y="791"/>
                </a:lnTo>
                <a:lnTo>
                  <a:pt x="79" y="786"/>
                </a:lnTo>
                <a:lnTo>
                  <a:pt x="127" y="838"/>
                </a:lnTo>
                <a:lnTo>
                  <a:pt x="126" y="838"/>
                </a:lnTo>
                <a:lnTo>
                  <a:pt x="173" y="799"/>
                </a:lnTo>
                <a:lnTo>
                  <a:pt x="173" y="802"/>
                </a:lnTo>
                <a:cubicBezTo>
                  <a:pt x="172" y="806"/>
                  <a:pt x="170" y="810"/>
                  <a:pt x="168" y="814"/>
                </a:cubicBezTo>
                <a:lnTo>
                  <a:pt x="167" y="816"/>
                </a:lnTo>
                <a:lnTo>
                  <a:pt x="172" y="794"/>
                </a:lnTo>
                <a:lnTo>
                  <a:pt x="172" y="802"/>
                </a:lnTo>
                <a:lnTo>
                  <a:pt x="172" y="806"/>
                </a:lnTo>
                <a:lnTo>
                  <a:pt x="172" y="809"/>
                </a:lnTo>
                <a:cubicBezTo>
                  <a:pt x="172" y="835"/>
                  <a:pt x="151" y="857"/>
                  <a:pt x="124" y="857"/>
                </a:cubicBezTo>
                <a:lnTo>
                  <a:pt x="124" y="857"/>
                </a:lnTo>
                <a:cubicBezTo>
                  <a:pt x="97" y="857"/>
                  <a:pt x="76" y="835"/>
                  <a:pt x="76" y="809"/>
                </a:cubicBezTo>
                <a:lnTo>
                  <a:pt x="76" y="807"/>
                </a:lnTo>
                <a:lnTo>
                  <a:pt x="78" y="822"/>
                </a:lnTo>
                <a:lnTo>
                  <a:pt x="77" y="819"/>
                </a:lnTo>
                <a:lnTo>
                  <a:pt x="171" y="804"/>
                </a:lnTo>
                <a:lnTo>
                  <a:pt x="171" y="809"/>
                </a:lnTo>
                <a:cubicBezTo>
                  <a:pt x="171" y="812"/>
                  <a:pt x="171" y="814"/>
                  <a:pt x="170" y="817"/>
                </a:cubicBezTo>
                <a:lnTo>
                  <a:pt x="170" y="820"/>
                </a:lnTo>
                <a:lnTo>
                  <a:pt x="170" y="812"/>
                </a:lnTo>
                <a:lnTo>
                  <a:pt x="170" y="813"/>
                </a:lnTo>
                <a:lnTo>
                  <a:pt x="74" y="813"/>
                </a:lnTo>
                <a:lnTo>
                  <a:pt x="74" y="812"/>
                </a:lnTo>
                <a:lnTo>
                  <a:pt x="74" y="809"/>
                </a:lnTo>
                <a:lnTo>
                  <a:pt x="74" y="804"/>
                </a:lnTo>
                <a:cubicBezTo>
                  <a:pt x="74" y="779"/>
                  <a:pt x="93" y="759"/>
                  <a:pt x="118" y="756"/>
                </a:cubicBezTo>
                <a:cubicBezTo>
                  <a:pt x="142" y="754"/>
                  <a:pt x="165" y="770"/>
                  <a:pt x="170" y="795"/>
                </a:cubicBezTo>
                <a:lnTo>
                  <a:pt x="170" y="797"/>
                </a:lnTo>
                <a:cubicBezTo>
                  <a:pt x="171" y="800"/>
                  <a:pt x="171" y="803"/>
                  <a:pt x="171" y="806"/>
                </a:cubicBezTo>
                <a:lnTo>
                  <a:pt x="171" y="809"/>
                </a:lnTo>
                <a:lnTo>
                  <a:pt x="75" y="809"/>
                </a:lnTo>
                <a:lnTo>
                  <a:pt x="75" y="809"/>
                </a:lnTo>
                <a:lnTo>
                  <a:pt x="75" y="805"/>
                </a:lnTo>
                <a:lnTo>
                  <a:pt x="74" y="795"/>
                </a:lnTo>
                <a:lnTo>
                  <a:pt x="74" y="794"/>
                </a:lnTo>
                <a:lnTo>
                  <a:pt x="170" y="794"/>
                </a:lnTo>
                <a:lnTo>
                  <a:pt x="170" y="798"/>
                </a:lnTo>
                <a:lnTo>
                  <a:pt x="170" y="808"/>
                </a:lnTo>
                <a:lnTo>
                  <a:pt x="169" y="810"/>
                </a:lnTo>
                <a:lnTo>
                  <a:pt x="169" y="813"/>
                </a:lnTo>
                <a:lnTo>
                  <a:pt x="76" y="798"/>
                </a:lnTo>
                <a:lnTo>
                  <a:pt x="76" y="797"/>
                </a:lnTo>
                <a:lnTo>
                  <a:pt x="74" y="812"/>
                </a:lnTo>
                <a:lnTo>
                  <a:pt x="74" y="809"/>
                </a:lnTo>
                <a:lnTo>
                  <a:pt x="74" y="809"/>
                </a:lnTo>
                <a:lnTo>
                  <a:pt x="170" y="814"/>
                </a:lnTo>
                <a:lnTo>
                  <a:pt x="169" y="823"/>
                </a:lnTo>
                <a:lnTo>
                  <a:pt x="168" y="828"/>
                </a:lnTo>
                <a:lnTo>
                  <a:pt x="120" y="770"/>
                </a:lnTo>
                <a:lnTo>
                  <a:pt x="121" y="770"/>
                </a:lnTo>
                <a:lnTo>
                  <a:pt x="74" y="811"/>
                </a:lnTo>
                <a:lnTo>
                  <a:pt x="75" y="808"/>
                </a:lnTo>
                <a:lnTo>
                  <a:pt x="74" y="815"/>
                </a:lnTo>
                <a:lnTo>
                  <a:pt x="74" y="813"/>
                </a:lnTo>
                <a:lnTo>
                  <a:pt x="169" y="823"/>
                </a:lnTo>
                <a:lnTo>
                  <a:pt x="169" y="825"/>
                </a:lnTo>
                <a:lnTo>
                  <a:pt x="168" y="828"/>
                </a:lnTo>
                <a:lnTo>
                  <a:pt x="76" y="801"/>
                </a:lnTo>
                <a:lnTo>
                  <a:pt x="77" y="798"/>
                </a:lnTo>
                <a:lnTo>
                  <a:pt x="75" y="807"/>
                </a:lnTo>
                <a:lnTo>
                  <a:pt x="75" y="804"/>
                </a:lnTo>
                <a:cubicBezTo>
                  <a:pt x="80" y="780"/>
                  <a:pt x="103" y="763"/>
                  <a:pt x="127" y="766"/>
                </a:cubicBezTo>
                <a:cubicBezTo>
                  <a:pt x="152" y="768"/>
                  <a:pt x="170" y="789"/>
                  <a:pt x="170" y="813"/>
                </a:cubicBezTo>
                <a:lnTo>
                  <a:pt x="170" y="815"/>
                </a:lnTo>
                <a:lnTo>
                  <a:pt x="170" y="819"/>
                </a:lnTo>
                <a:cubicBezTo>
                  <a:pt x="170" y="822"/>
                  <a:pt x="170" y="824"/>
                  <a:pt x="170" y="827"/>
                </a:cubicBezTo>
                <a:lnTo>
                  <a:pt x="169" y="830"/>
                </a:lnTo>
                <a:lnTo>
                  <a:pt x="170" y="822"/>
                </a:lnTo>
                <a:lnTo>
                  <a:pt x="170" y="823"/>
                </a:lnTo>
                <a:lnTo>
                  <a:pt x="74" y="823"/>
                </a:lnTo>
                <a:lnTo>
                  <a:pt x="74" y="815"/>
                </a:lnTo>
                <a:lnTo>
                  <a:pt x="74" y="816"/>
                </a:lnTo>
                <a:lnTo>
                  <a:pt x="74" y="811"/>
                </a:lnTo>
                <a:lnTo>
                  <a:pt x="74" y="809"/>
                </a:lnTo>
                <a:lnTo>
                  <a:pt x="170" y="809"/>
                </a:lnTo>
                <a:lnTo>
                  <a:pt x="170" y="810"/>
                </a:lnTo>
                <a:lnTo>
                  <a:pt x="170" y="817"/>
                </a:lnTo>
                <a:lnTo>
                  <a:pt x="170" y="828"/>
                </a:lnTo>
                <a:lnTo>
                  <a:pt x="169" y="838"/>
                </a:lnTo>
                <a:lnTo>
                  <a:pt x="121" y="785"/>
                </a:lnTo>
                <a:lnTo>
                  <a:pt x="121" y="785"/>
                </a:lnTo>
                <a:lnTo>
                  <a:pt x="74" y="837"/>
                </a:lnTo>
                <a:lnTo>
                  <a:pt x="73" y="833"/>
                </a:lnTo>
                <a:lnTo>
                  <a:pt x="73" y="828"/>
                </a:lnTo>
                <a:lnTo>
                  <a:pt x="168" y="828"/>
                </a:lnTo>
                <a:lnTo>
                  <a:pt x="168" y="832"/>
                </a:lnTo>
                <a:lnTo>
                  <a:pt x="167" y="837"/>
                </a:lnTo>
                <a:cubicBezTo>
                  <a:pt x="165" y="862"/>
                  <a:pt x="144" y="881"/>
                  <a:pt x="119" y="881"/>
                </a:cubicBezTo>
                <a:lnTo>
                  <a:pt x="119" y="881"/>
                </a:lnTo>
                <a:lnTo>
                  <a:pt x="118" y="881"/>
                </a:lnTo>
                <a:lnTo>
                  <a:pt x="166" y="828"/>
                </a:lnTo>
                <a:lnTo>
                  <a:pt x="167" y="837"/>
                </a:lnTo>
                <a:lnTo>
                  <a:pt x="167" y="842"/>
                </a:lnTo>
                <a:cubicBezTo>
                  <a:pt x="167" y="867"/>
                  <a:pt x="148" y="888"/>
                  <a:pt x="123" y="890"/>
                </a:cubicBezTo>
                <a:cubicBezTo>
                  <a:pt x="98" y="892"/>
                  <a:pt x="76" y="875"/>
                  <a:pt x="72" y="850"/>
                </a:cubicBezTo>
                <a:lnTo>
                  <a:pt x="71" y="847"/>
                </a:lnTo>
                <a:lnTo>
                  <a:pt x="76" y="861"/>
                </a:lnTo>
                <a:lnTo>
                  <a:pt x="75" y="859"/>
                </a:lnTo>
                <a:lnTo>
                  <a:pt x="165" y="833"/>
                </a:lnTo>
                <a:lnTo>
                  <a:pt x="166" y="837"/>
                </a:lnTo>
                <a:lnTo>
                  <a:pt x="166" y="842"/>
                </a:lnTo>
                <a:lnTo>
                  <a:pt x="70" y="847"/>
                </a:lnTo>
                <a:lnTo>
                  <a:pt x="70" y="845"/>
                </a:lnTo>
                <a:lnTo>
                  <a:pt x="71" y="854"/>
                </a:lnTo>
                <a:lnTo>
                  <a:pt x="71" y="852"/>
                </a:lnTo>
                <a:lnTo>
                  <a:pt x="163" y="860"/>
                </a:lnTo>
                <a:lnTo>
                  <a:pt x="164" y="857"/>
                </a:lnTo>
                <a:lnTo>
                  <a:pt x="163" y="859"/>
                </a:lnTo>
                <a:cubicBezTo>
                  <a:pt x="157" y="882"/>
                  <a:pt x="135" y="898"/>
                  <a:pt x="111" y="895"/>
                </a:cubicBezTo>
                <a:cubicBezTo>
                  <a:pt x="87" y="892"/>
                  <a:pt x="68" y="871"/>
                  <a:pt x="68" y="847"/>
                </a:cubicBezTo>
                <a:lnTo>
                  <a:pt x="69" y="838"/>
                </a:lnTo>
                <a:lnTo>
                  <a:pt x="69" y="833"/>
                </a:lnTo>
                <a:cubicBezTo>
                  <a:pt x="72" y="807"/>
                  <a:pt x="94" y="788"/>
                  <a:pt x="119" y="790"/>
                </a:cubicBezTo>
                <a:cubicBezTo>
                  <a:pt x="145" y="791"/>
                  <a:pt x="165" y="812"/>
                  <a:pt x="165" y="837"/>
                </a:cubicBezTo>
                <a:lnTo>
                  <a:pt x="165" y="839"/>
                </a:lnTo>
                <a:lnTo>
                  <a:pt x="165" y="837"/>
                </a:lnTo>
                <a:lnTo>
                  <a:pt x="165" y="842"/>
                </a:lnTo>
                <a:cubicBezTo>
                  <a:pt x="166" y="845"/>
                  <a:pt x="166" y="848"/>
                  <a:pt x="165" y="852"/>
                </a:cubicBezTo>
                <a:lnTo>
                  <a:pt x="165" y="857"/>
                </a:lnTo>
                <a:lnTo>
                  <a:pt x="164" y="862"/>
                </a:lnTo>
                <a:cubicBezTo>
                  <a:pt x="161" y="886"/>
                  <a:pt x="141" y="904"/>
                  <a:pt x="116" y="904"/>
                </a:cubicBezTo>
                <a:lnTo>
                  <a:pt x="115" y="904"/>
                </a:lnTo>
                <a:lnTo>
                  <a:pt x="113" y="904"/>
                </a:lnTo>
                <a:lnTo>
                  <a:pt x="161" y="864"/>
                </a:lnTo>
                <a:lnTo>
                  <a:pt x="160" y="871"/>
                </a:lnTo>
                <a:lnTo>
                  <a:pt x="159" y="873"/>
                </a:lnTo>
                <a:cubicBezTo>
                  <a:pt x="153" y="897"/>
                  <a:pt x="131" y="912"/>
                  <a:pt x="107" y="909"/>
                </a:cubicBezTo>
                <a:cubicBezTo>
                  <a:pt x="83" y="906"/>
                  <a:pt x="64" y="886"/>
                  <a:pt x="64" y="861"/>
                </a:cubicBezTo>
                <a:lnTo>
                  <a:pt x="64" y="858"/>
                </a:lnTo>
                <a:lnTo>
                  <a:pt x="66" y="870"/>
                </a:lnTo>
                <a:lnTo>
                  <a:pt x="65" y="868"/>
                </a:lnTo>
                <a:lnTo>
                  <a:pt x="160" y="856"/>
                </a:lnTo>
                <a:lnTo>
                  <a:pt x="160" y="864"/>
                </a:lnTo>
                <a:lnTo>
                  <a:pt x="159" y="869"/>
                </a:lnTo>
                <a:lnTo>
                  <a:pt x="159" y="880"/>
                </a:lnTo>
                <a:lnTo>
                  <a:pt x="157" y="890"/>
                </a:lnTo>
                <a:lnTo>
                  <a:pt x="157" y="892"/>
                </a:lnTo>
                <a:cubicBezTo>
                  <a:pt x="151" y="916"/>
                  <a:pt x="128" y="931"/>
                  <a:pt x="104" y="928"/>
                </a:cubicBezTo>
                <a:cubicBezTo>
                  <a:pt x="80" y="925"/>
                  <a:pt x="62" y="905"/>
                  <a:pt x="62" y="880"/>
                </a:cubicBezTo>
                <a:lnTo>
                  <a:pt x="62" y="879"/>
                </a:lnTo>
                <a:lnTo>
                  <a:pt x="62" y="881"/>
                </a:lnTo>
                <a:lnTo>
                  <a:pt x="61" y="871"/>
                </a:lnTo>
                <a:lnTo>
                  <a:pt x="61" y="867"/>
                </a:lnTo>
                <a:lnTo>
                  <a:pt x="67" y="888"/>
                </a:lnTo>
                <a:lnTo>
                  <a:pt x="66" y="887"/>
                </a:lnTo>
                <a:lnTo>
                  <a:pt x="157" y="866"/>
                </a:lnTo>
                <a:lnTo>
                  <a:pt x="157" y="870"/>
                </a:lnTo>
                <a:lnTo>
                  <a:pt x="157" y="875"/>
                </a:lnTo>
                <a:cubicBezTo>
                  <a:pt x="157" y="902"/>
                  <a:pt x="135" y="923"/>
                  <a:pt x="109" y="923"/>
                </a:cubicBezTo>
                <a:lnTo>
                  <a:pt x="106" y="923"/>
                </a:lnTo>
                <a:lnTo>
                  <a:pt x="106" y="827"/>
                </a:lnTo>
                <a:lnTo>
                  <a:pt x="107" y="827"/>
                </a:lnTo>
                <a:cubicBezTo>
                  <a:pt x="134" y="827"/>
                  <a:pt x="155" y="849"/>
                  <a:pt x="155" y="875"/>
                </a:cubicBezTo>
                <a:lnTo>
                  <a:pt x="155" y="886"/>
                </a:lnTo>
                <a:lnTo>
                  <a:pt x="155" y="885"/>
                </a:lnTo>
                <a:lnTo>
                  <a:pt x="155" y="888"/>
                </a:lnTo>
                <a:cubicBezTo>
                  <a:pt x="155" y="892"/>
                  <a:pt x="154" y="896"/>
                  <a:pt x="154" y="900"/>
                </a:cubicBezTo>
                <a:lnTo>
                  <a:pt x="153" y="902"/>
                </a:lnTo>
                <a:cubicBezTo>
                  <a:pt x="147" y="925"/>
                  <a:pt x="125" y="941"/>
                  <a:pt x="101" y="938"/>
                </a:cubicBezTo>
                <a:cubicBezTo>
                  <a:pt x="77" y="935"/>
                  <a:pt x="58" y="914"/>
                  <a:pt x="58" y="890"/>
                </a:cubicBezTo>
                <a:lnTo>
                  <a:pt x="58" y="887"/>
                </a:lnTo>
                <a:cubicBezTo>
                  <a:pt x="58" y="884"/>
                  <a:pt x="59" y="881"/>
                  <a:pt x="59" y="878"/>
                </a:cubicBezTo>
                <a:lnTo>
                  <a:pt x="60" y="876"/>
                </a:lnTo>
                <a:cubicBezTo>
                  <a:pt x="65" y="851"/>
                  <a:pt x="87" y="835"/>
                  <a:pt x="112" y="837"/>
                </a:cubicBezTo>
                <a:cubicBezTo>
                  <a:pt x="136" y="840"/>
                  <a:pt x="155" y="860"/>
                  <a:pt x="155" y="885"/>
                </a:cubicBezTo>
                <a:lnTo>
                  <a:pt x="155" y="887"/>
                </a:lnTo>
                <a:lnTo>
                  <a:pt x="155" y="890"/>
                </a:lnTo>
                <a:lnTo>
                  <a:pt x="155" y="893"/>
                </a:lnTo>
                <a:lnTo>
                  <a:pt x="155" y="894"/>
                </a:lnTo>
                <a:lnTo>
                  <a:pt x="59" y="894"/>
                </a:lnTo>
                <a:lnTo>
                  <a:pt x="59" y="890"/>
                </a:lnTo>
                <a:lnTo>
                  <a:pt x="59" y="885"/>
                </a:lnTo>
                <a:lnTo>
                  <a:pt x="59" y="878"/>
                </a:lnTo>
                <a:lnTo>
                  <a:pt x="59" y="876"/>
                </a:lnTo>
                <a:lnTo>
                  <a:pt x="59" y="875"/>
                </a:lnTo>
                <a:cubicBezTo>
                  <a:pt x="59" y="850"/>
                  <a:pt x="78" y="830"/>
                  <a:pt x="103" y="828"/>
                </a:cubicBezTo>
                <a:cubicBezTo>
                  <a:pt x="128" y="826"/>
                  <a:pt x="150" y="843"/>
                  <a:pt x="154" y="868"/>
                </a:cubicBezTo>
                <a:lnTo>
                  <a:pt x="155" y="871"/>
                </a:lnTo>
                <a:cubicBezTo>
                  <a:pt x="155" y="873"/>
                  <a:pt x="155" y="876"/>
                  <a:pt x="155" y="878"/>
                </a:cubicBezTo>
                <a:lnTo>
                  <a:pt x="155" y="884"/>
                </a:lnTo>
                <a:lnTo>
                  <a:pt x="155" y="890"/>
                </a:lnTo>
                <a:lnTo>
                  <a:pt x="155" y="894"/>
                </a:lnTo>
                <a:cubicBezTo>
                  <a:pt x="155" y="897"/>
                  <a:pt x="155" y="899"/>
                  <a:pt x="155" y="901"/>
                </a:cubicBezTo>
                <a:lnTo>
                  <a:pt x="154" y="905"/>
                </a:lnTo>
                <a:cubicBezTo>
                  <a:pt x="154" y="908"/>
                  <a:pt x="153" y="910"/>
                  <a:pt x="153" y="913"/>
                </a:cubicBezTo>
                <a:lnTo>
                  <a:pt x="152" y="915"/>
                </a:lnTo>
                <a:cubicBezTo>
                  <a:pt x="145" y="935"/>
                  <a:pt x="125" y="949"/>
                  <a:pt x="103" y="947"/>
                </a:cubicBezTo>
                <a:cubicBezTo>
                  <a:pt x="82" y="946"/>
                  <a:pt x="64" y="930"/>
                  <a:pt x="59" y="909"/>
                </a:cubicBezTo>
                <a:lnTo>
                  <a:pt x="59" y="906"/>
                </a:lnTo>
                <a:lnTo>
                  <a:pt x="58" y="904"/>
                </a:lnTo>
                <a:lnTo>
                  <a:pt x="153" y="894"/>
                </a:lnTo>
                <a:lnTo>
                  <a:pt x="153" y="899"/>
                </a:lnTo>
                <a:lnTo>
                  <a:pt x="153" y="904"/>
                </a:lnTo>
                <a:cubicBezTo>
                  <a:pt x="153" y="928"/>
                  <a:pt x="135" y="949"/>
                  <a:pt x="111" y="952"/>
                </a:cubicBezTo>
                <a:cubicBezTo>
                  <a:pt x="87" y="955"/>
                  <a:pt x="65" y="939"/>
                  <a:pt x="59" y="916"/>
                </a:cubicBezTo>
                <a:lnTo>
                  <a:pt x="60" y="920"/>
                </a:lnTo>
                <a:lnTo>
                  <a:pt x="59" y="917"/>
                </a:lnTo>
                <a:lnTo>
                  <a:pt x="150" y="884"/>
                </a:lnTo>
                <a:lnTo>
                  <a:pt x="150" y="886"/>
                </a:lnTo>
                <a:cubicBezTo>
                  <a:pt x="152" y="891"/>
                  <a:pt x="152" y="896"/>
                  <a:pt x="152" y="901"/>
                </a:cubicBezTo>
                <a:lnTo>
                  <a:pt x="152" y="904"/>
                </a:lnTo>
                <a:lnTo>
                  <a:pt x="152" y="896"/>
                </a:lnTo>
                <a:lnTo>
                  <a:pt x="152" y="895"/>
                </a:lnTo>
                <a:lnTo>
                  <a:pt x="152" y="897"/>
                </a:lnTo>
                <a:cubicBezTo>
                  <a:pt x="158" y="922"/>
                  <a:pt x="144" y="948"/>
                  <a:pt x="119" y="955"/>
                </a:cubicBezTo>
                <a:cubicBezTo>
                  <a:pt x="94" y="962"/>
                  <a:pt x="68" y="949"/>
                  <a:pt x="60" y="924"/>
                </a:cubicBezTo>
                <a:lnTo>
                  <a:pt x="59" y="923"/>
                </a:lnTo>
                <a:cubicBezTo>
                  <a:pt x="59" y="920"/>
                  <a:pt x="58" y="917"/>
                  <a:pt x="57" y="914"/>
                </a:cubicBezTo>
                <a:lnTo>
                  <a:pt x="57" y="908"/>
                </a:lnTo>
                <a:lnTo>
                  <a:pt x="57" y="905"/>
                </a:lnTo>
                <a:lnTo>
                  <a:pt x="56" y="902"/>
                </a:lnTo>
                <a:lnTo>
                  <a:pt x="151" y="894"/>
                </a:lnTo>
                <a:lnTo>
                  <a:pt x="151" y="899"/>
                </a:lnTo>
                <a:lnTo>
                  <a:pt x="151" y="906"/>
                </a:lnTo>
                <a:lnTo>
                  <a:pt x="151" y="914"/>
                </a:lnTo>
                <a:lnTo>
                  <a:pt x="151" y="918"/>
                </a:lnTo>
                <a:lnTo>
                  <a:pt x="55" y="918"/>
                </a:lnTo>
                <a:lnTo>
                  <a:pt x="56" y="923"/>
                </a:lnTo>
                <a:lnTo>
                  <a:pt x="55" y="913"/>
                </a:lnTo>
                <a:lnTo>
                  <a:pt x="55" y="907"/>
                </a:lnTo>
                <a:lnTo>
                  <a:pt x="55" y="914"/>
                </a:lnTo>
                <a:lnTo>
                  <a:pt x="55" y="911"/>
                </a:lnTo>
                <a:cubicBezTo>
                  <a:pt x="53" y="897"/>
                  <a:pt x="57" y="883"/>
                  <a:pt x="66" y="873"/>
                </a:cubicBezTo>
                <a:cubicBezTo>
                  <a:pt x="75" y="862"/>
                  <a:pt x="89" y="856"/>
                  <a:pt x="102" y="856"/>
                </a:cubicBezTo>
                <a:lnTo>
                  <a:pt x="103" y="856"/>
                </a:lnTo>
                <a:cubicBezTo>
                  <a:pt x="117" y="856"/>
                  <a:pt x="130" y="862"/>
                  <a:pt x="139" y="872"/>
                </a:cubicBezTo>
                <a:cubicBezTo>
                  <a:pt x="148" y="882"/>
                  <a:pt x="153" y="895"/>
                  <a:pt x="151" y="909"/>
                </a:cubicBezTo>
                <a:lnTo>
                  <a:pt x="151" y="914"/>
                </a:lnTo>
                <a:lnTo>
                  <a:pt x="150" y="919"/>
                </a:lnTo>
                <a:lnTo>
                  <a:pt x="57" y="898"/>
                </a:lnTo>
                <a:lnTo>
                  <a:pt x="57" y="897"/>
                </a:lnTo>
                <a:lnTo>
                  <a:pt x="56" y="904"/>
                </a:lnTo>
                <a:lnTo>
                  <a:pt x="56" y="901"/>
                </a:lnTo>
                <a:lnTo>
                  <a:pt x="103" y="957"/>
                </a:lnTo>
                <a:lnTo>
                  <a:pt x="102" y="957"/>
                </a:lnTo>
                <a:lnTo>
                  <a:pt x="150" y="909"/>
                </a:lnTo>
                <a:lnTo>
                  <a:pt x="150" y="909"/>
                </a:lnTo>
                <a:lnTo>
                  <a:pt x="151" y="919"/>
                </a:lnTo>
                <a:lnTo>
                  <a:pt x="151" y="924"/>
                </a:lnTo>
                <a:lnTo>
                  <a:pt x="151" y="928"/>
                </a:lnTo>
                <a:lnTo>
                  <a:pt x="55" y="928"/>
                </a:lnTo>
                <a:lnTo>
                  <a:pt x="55" y="927"/>
                </a:lnTo>
                <a:lnTo>
                  <a:pt x="55" y="934"/>
                </a:lnTo>
                <a:lnTo>
                  <a:pt x="55" y="930"/>
                </a:lnTo>
                <a:lnTo>
                  <a:pt x="54" y="927"/>
                </a:lnTo>
                <a:cubicBezTo>
                  <a:pt x="54" y="925"/>
                  <a:pt x="54" y="922"/>
                  <a:pt x="54" y="920"/>
                </a:cubicBezTo>
                <a:lnTo>
                  <a:pt x="54" y="918"/>
                </a:lnTo>
                <a:lnTo>
                  <a:pt x="150" y="918"/>
                </a:lnTo>
                <a:lnTo>
                  <a:pt x="150" y="916"/>
                </a:lnTo>
                <a:lnTo>
                  <a:pt x="150" y="920"/>
                </a:lnTo>
                <a:lnTo>
                  <a:pt x="151" y="930"/>
                </a:lnTo>
                <a:lnTo>
                  <a:pt x="151" y="932"/>
                </a:lnTo>
                <a:lnTo>
                  <a:pt x="55" y="932"/>
                </a:lnTo>
                <a:lnTo>
                  <a:pt x="55" y="931"/>
                </a:lnTo>
                <a:lnTo>
                  <a:pt x="55" y="928"/>
                </a:lnTo>
                <a:lnTo>
                  <a:pt x="55" y="935"/>
                </a:lnTo>
                <a:lnTo>
                  <a:pt x="55" y="931"/>
                </a:lnTo>
                <a:cubicBezTo>
                  <a:pt x="55" y="929"/>
                  <a:pt x="54" y="927"/>
                  <a:pt x="54" y="924"/>
                </a:cubicBezTo>
                <a:lnTo>
                  <a:pt x="54" y="923"/>
                </a:lnTo>
                <a:lnTo>
                  <a:pt x="148" y="938"/>
                </a:lnTo>
                <a:lnTo>
                  <a:pt x="148" y="940"/>
                </a:lnTo>
                <a:lnTo>
                  <a:pt x="150" y="924"/>
                </a:lnTo>
                <a:lnTo>
                  <a:pt x="150" y="927"/>
                </a:lnTo>
                <a:lnTo>
                  <a:pt x="150" y="931"/>
                </a:lnTo>
                <a:lnTo>
                  <a:pt x="150" y="932"/>
                </a:lnTo>
                <a:cubicBezTo>
                  <a:pt x="150" y="956"/>
                  <a:pt x="133" y="976"/>
                  <a:pt x="110" y="980"/>
                </a:cubicBezTo>
                <a:cubicBezTo>
                  <a:pt x="86" y="984"/>
                  <a:pt x="64" y="970"/>
                  <a:pt x="56" y="948"/>
                </a:cubicBezTo>
                <a:lnTo>
                  <a:pt x="56" y="946"/>
                </a:lnTo>
                <a:cubicBezTo>
                  <a:pt x="53" y="939"/>
                  <a:pt x="53" y="931"/>
                  <a:pt x="54" y="923"/>
                </a:cubicBezTo>
                <a:lnTo>
                  <a:pt x="54" y="923"/>
                </a:lnTo>
                <a:lnTo>
                  <a:pt x="54" y="923"/>
                </a:lnTo>
                <a:lnTo>
                  <a:pt x="54" y="919"/>
                </a:lnTo>
                <a:lnTo>
                  <a:pt x="54" y="918"/>
                </a:lnTo>
                <a:lnTo>
                  <a:pt x="150" y="928"/>
                </a:lnTo>
                <a:lnTo>
                  <a:pt x="149" y="930"/>
                </a:lnTo>
                <a:lnTo>
                  <a:pt x="150" y="921"/>
                </a:lnTo>
                <a:lnTo>
                  <a:pt x="150" y="928"/>
                </a:lnTo>
                <a:lnTo>
                  <a:pt x="149" y="936"/>
                </a:lnTo>
                <a:lnTo>
                  <a:pt x="101" y="884"/>
                </a:lnTo>
                <a:lnTo>
                  <a:pt x="102" y="884"/>
                </a:lnTo>
                <a:cubicBezTo>
                  <a:pt x="129" y="884"/>
                  <a:pt x="150" y="906"/>
                  <a:pt x="150" y="932"/>
                </a:cubicBezTo>
                <a:lnTo>
                  <a:pt x="150" y="944"/>
                </a:lnTo>
                <a:lnTo>
                  <a:pt x="150" y="948"/>
                </a:lnTo>
                <a:cubicBezTo>
                  <a:pt x="146" y="973"/>
                  <a:pt x="124" y="991"/>
                  <a:pt x="99" y="990"/>
                </a:cubicBezTo>
                <a:cubicBezTo>
                  <a:pt x="74" y="988"/>
                  <a:pt x="54" y="967"/>
                  <a:pt x="54" y="942"/>
                </a:cubicBezTo>
                <a:lnTo>
                  <a:pt x="54" y="942"/>
                </a:lnTo>
                <a:lnTo>
                  <a:pt x="53" y="932"/>
                </a:lnTo>
                <a:lnTo>
                  <a:pt x="53" y="927"/>
                </a:lnTo>
                <a:lnTo>
                  <a:pt x="53" y="924"/>
                </a:lnTo>
                <a:lnTo>
                  <a:pt x="53" y="923"/>
                </a:lnTo>
                <a:lnTo>
                  <a:pt x="149" y="923"/>
                </a:lnTo>
                <a:lnTo>
                  <a:pt x="149" y="920"/>
                </a:lnTo>
                <a:lnTo>
                  <a:pt x="150" y="929"/>
                </a:lnTo>
                <a:lnTo>
                  <a:pt x="150" y="932"/>
                </a:lnTo>
                <a:lnTo>
                  <a:pt x="150" y="942"/>
                </a:lnTo>
                <a:lnTo>
                  <a:pt x="150" y="945"/>
                </a:lnTo>
                <a:lnTo>
                  <a:pt x="150" y="947"/>
                </a:lnTo>
                <a:lnTo>
                  <a:pt x="54" y="947"/>
                </a:lnTo>
                <a:lnTo>
                  <a:pt x="54" y="945"/>
                </a:lnTo>
                <a:lnTo>
                  <a:pt x="54" y="942"/>
                </a:lnTo>
                <a:lnTo>
                  <a:pt x="102" y="990"/>
                </a:lnTo>
                <a:lnTo>
                  <a:pt x="101" y="990"/>
                </a:lnTo>
                <a:lnTo>
                  <a:pt x="101" y="894"/>
                </a:lnTo>
                <a:lnTo>
                  <a:pt x="102" y="894"/>
                </a:lnTo>
                <a:lnTo>
                  <a:pt x="102" y="990"/>
                </a:lnTo>
                <a:lnTo>
                  <a:pt x="100" y="990"/>
                </a:lnTo>
                <a:lnTo>
                  <a:pt x="100" y="894"/>
                </a:lnTo>
                <a:lnTo>
                  <a:pt x="101" y="894"/>
                </a:lnTo>
                <a:cubicBezTo>
                  <a:pt x="115" y="894"/>
                  <a:pt x="128" y="900"/>
                  <a:pt x="137" y="910"/>
                </a:cubicBezTo>
                <a:cubicBezTo>
                  <a:pt x="146" y="920"/>
                  <a:pt x="150" y="934"/>
                  <a:pt x="149" y="947"/>
                </a:cubicBezTo>
                <a:lnTo>
                  <a:pt x="148" y="951"/>
                </a:lnTo>
                <a:lnTo>
                  <a:pt x="148" y="951"/>
                </a:lnTo>
                <a:lnTo>
                  <a:pt x="148" y="956"/>
                </a:lnTo>
                <a:cubicBezTo>
                  <a:pt x="148" y="983"/>
                  <a:pt x="126" y="1004"/>
                  <a:pt x="100" y="1004"/>
                </a:cubicBezTo>
                <a:lnTo>
                  <a:pt x="99" y="1004"/>
                </a:lnTo>
                <a:lnTo>
                  <a:pt x="98" y="1004"/>
                </a:lnTo>
                <a:lnTo>
                  <a:pt x="145" y="966"/>
                </a:lnTo>
                <a:lnTo>
                  <a:pt x="144" y="971"/>
                </a:lnTo>
                <a:lnTo>
                  <a:pt x="144" y="973"/>
                </a:lnTo>
                <a:cubicBezTo>
                  <a:pt x="138" y="994"/>
                  <a:pt x="119" y="1009"/>
                  <a:pt x="97" y="1009"/>
                </a:cubicBezTo>
                <a:cubicBezTo>
                  <a:pt x="75" y="1009"/>
                  <a:pt x="56" y="994"/>
                  <a:pt x="50" y="973"/>
                </a:cubicBezTo>
                <a:lnTo>
                  <a:pt x="52" y="977"/>
                </a:lnTo>
                <a:lnTo>
                  <a:pt x="51" y="974"/>
                </a:lnTo>
                <a:lnTo>
                  <a:pt x="141" y="941"/>
                </a:lnTo>
                <a:lnTo>
                  <a:pt x="142" y="943"/>
                </a:lnTo>
                <a:cubicBezTo>
                  <a:pt x="142" y="945"/>
                  <a:pt x="143" y="948"/>
                  <a:pt x="143" y="950"/>
                </a:cubicBezTo>
                <a:lnTo>
                  <a:pt x="144" y="953"/>
                </a:lnTo>
                <a:cubicBezTo>
                  <a:pt x="145" y="960"/>
                  <a:pt x="145" y="967"/>
                  <a:pt x="143" y="974"/>
                </a:cubicBezTo>
                <a:lnTo>
                  <a:pt x="141" y="980"/>
                </a:lnTo>
                <a:lnTo>
                  <a:pt x="141" y="981"/>
                </a:lnTo>
                <a:cubicBezTo>
                  <a:pt x="133" y="1004"/>
                  <a:pt x="109" y="1018"/>
                  <a:pt x="85" y="1013"/>
                </a:cubicBezTo>
                <a:cubicBezTo>
                  <a:pt x="61" y="1008"/>
                  <a:pt x="45" y="986"/>
                  <a:pt x="47" y="961"/>
                </a:cubicBezTo>
                <a:lnTo>
                  <a:pt x="47" y="961"/>
                </a:lnTo>
                <a:lnTo>
                  <a:pt x="47" y="956"/>
                </a:lnTo>
                <a:lnTo>
                  <a:pt x="117" y="999"/>
                </a:lnTo>
                <a:lnTo>
                  <a:pt x="114" y="1001"/>
                </a:lnTo>
                <a:lnTo>
                  <a:pt x="124" y="994"/>
                </a:lnTo>
                <a:lnTo>
                  <a:pt x="120" y="997"/>
                </a:lnTo>
                <a:cubicBezTo>
                  <a:pt x="107" y="1009"/>
                  <a:pt x="88" y="1012"/>
                  <a:pt x="71" y="1005"/>
                </a:cubicBezTo>
                <a:cubicBezTo>
                  <a:pt x="54" y="999"/>
                  <a:pt x="43" y="983"/>
                  <a:pt x="41" y="965"/>
                </a:cubicBezTo>
                <a:lnTo>
                  <a:pt x="41" y="960"/>
                </a:lnTo>
                <a:lnTo>
                  <a:pt x="42" y="967"/>
                </a:lnTo>
                <a:lnTo>
                  <a:pt x="41" y="963"/>
                </a:lnTo>
                <a:lnTo>
                  <a:pt x="135" y="951"/>
                </a:lnTo>
                <a:lnTo>
                  <a:pt x="135" y="960"/>
                </a:lnTo>
                <a:lnTo>
                  <a:pt x="135" y="965"/>
                </a:lnTo>
                <a:lnTo>
                  <a:pt x="135" y="956"/>
                </a:lnTo>
                <a:lnTo>
                  <a:pt x="135" y="961"/>
                </a:lnTo>
                <a:cubicBezTo>
                  <a:pt x="137" y="975"/>
                  <a:pt x="132" y="988"/>
                  <a:pt x="123" y="998"/>
                </a:cubicBezTo>
                <a:cubicBezTo>
                  <a:pt x="114" y="1008"/>
                  <a:pt x="101" y="1014"/>
                  <a:pt x="87" y="1014"/>
                </a:cubicBezTo>
                <a:lnTo>
                  <a:pt x="87" y="1014"/>
                </a:lnTo>
                <a:cubicBezTo>
                  <a:pt x="63" y="1014"/>
                  <a:pt x="42" y="996"/>
                  <a:pt x="39" y="972"/>
                </a:cubicBezTo>
                <a:cubicBezTo>
                  <a:pt x="36" y="948"/>
                  <a:pt x="52" y="925"/>
                  <a:pt x="75" y="919"/>
                </a:cubicBezTo>
                <a:lnTo>
                  <a:pt x="77" y="919"/>
                </a:lnTo>
                <a:cubicBezTo>
                  <a:pt x="84" y="917"/>
                  <a:pt x="91" y="917"/>
                  <a:pt x="98" y="918"/>
                </a:cubicBezTo>
                <a:lnTo>
                  <a:pt x="101" y="919"/>
                </a:lnTo>
                <a:cubicBezTo>
                  <a:pt x="122" y="923"/>
                  <a:pt x="137" y="940"/>
                  <a:pt x="139" y="962"/>
                </a:cubicBezTo>
                <a:lnTo>
                  <a:pt x="140" y="971"/>
                </a:lnTo>
                <a:lnTo>
                  <a:pt x="140" y="975"/>
                </a:lnTo>
                <a:lnTo>
                  <a:pt x="44" y="975"/>
                </a:lnTo>
                <a:lnTo>
                  <a:pt x="44" y="980"/>
                </a:lnTo>
                <a:lnTo>
                  <a:pt x="44" y="978"/>
                </a:lnTo>
                <a:lnTo>
                  <a:pt x="44" y="975"/>
                </a:lnTo>
                <a:cubicBezTo>
                  <a:pt x="43" y="972"/>
                  <a:pt x="43" y="970"/>
                  <a:pt x="43" y="967"/>
                </a:cubicBezTo>
                <a:lnTo>
                  <a:pt x="43" y="966"/>
                </a:lnTo>
                <a:lnTo>
                  <a:pt x="138" y="974"/>
                </a:lnTo>
                <a:lnTo>
                  <a:pt x="138" y="977"/>
                </a:lnTo>
                <a:lnTo>
                  <a:pt x="138" y="969"/>
                </a:lnTo>
                <a:lnTo>
                  <a:pt x="138" y="974"/>
                </a:lnTo>
                <a:lnTo>
                  <a:pt x="138" y="989"/>
                </a:lnTo>
                <a:lnTo>
                  <a:pt x="137" y="999"/>
                </a:lnTo>
                <a:lnTo>
                  <a:pt x="137" y="1002"/>
                </a:lnTo>
                <a:cubicBezTo>
                  <a:pt x="133" y="1027"/>
                  <a:pt x="110" y="1044"/>
                  <a:pt x="86" y="1042"/>
                </a:cubicBezTo>
                <a:cubicBezTo>
                  <a:pt x="61" y="1040"/>
                  <a:pt x="41" y="1019"/>
                  <a:pt x="41" y="994"/>
                </a:cubicBezTo>
                <a:lnTo>
                  <a:pt x="41" y="990"/>
                </a:lnTo>
                <a:lnTo>
                  <a:pt x="41" y="985"/>
                </a:lnTo>
                <a:lnTo>
                  <a:pt x="42" y="992"/>
                </a:lnTo>
                <a:lnTo>
                  <a:pt x="41" y="988"/>
                </a:lnTo>
                <a:cubicBezTo>
                  <a:pt x="41" y="986"/>
                  <a:pt x="41" y="984"/>
                  <a:pt x="41" y="981"/>
                </a:cubicBezTo>
                <a:lnTo>
                  <a:pt x="41" y="980"/>
                </a:lnTo>
                <a:lnTo>
                  <a:pt x="136" y="992"/>
                </a:lnTo>
                <a:lnTo>
                  <a:pt x="136" y="990"/>
                </a:lnTo>
                <a:lnTo>
                  <a:pt x="135" y="993"/>
                </a:lnTo>
                <a:lnTo>
                  <a:pt x="135" y="996"/>
                </a:lnTo>
                <a:cubicBezTo>
                  <a:pt x="134" y="998"/>
                  <a:pt x="134" y="1001"/>
                  <a:pt x="133" y="1003"/>
                </a:cubicBezTo>
                <a:lnTo>
                  <a:pt x="133" y="1005"/>
                </a:lnTo>
                <a:cubicBezTo>
                  <a:pt x="125" y="1027"/>
                  <a:pt x="103" y="1041"/>
                  <a:pt x="79" y="1037"/>
                </a:cubicBezTo>
                <a:cubicBezTo>
                  <a:pt x="56" y="1033"/>
                  <a:pt x="39" y="1013"/>
                  <a:pt x="39" y="989"/>
                </a:cubicBezTo>
                <a:lnTo>
                  <a:pt x="39" y="988"/>
                </a:lnTo>
                <a:cubicBezTo>
                  <a:pt x="39" y="986"/>
                  <a:pt x="39" y="983"/>
                  <a:pt x="39" y="981"/>
                </a:cubicBezTo>
                <a:lnTo>
                  <a:pt x="40" y="977"/>
                </a:lnTo>
                <a:lnTo>
                  <a:pt x="41" y="974"/>
                </a:lnTo>
                <a:lnTo>
                  <a:pt x="40" y="981"/>
                </a:lnTo>
                <a:lnTo>
                  <a:pt x="40" y="980"/>
                </a:lnTo>
                <a:lnTo>
                  <a:pt x="136" y="980"/>
                </a:lnTo>
                <a:lnTo>
                  <a:pt x="136" y="987"/>
                </a:lnTo>
                <a:lnTo>
                  <a:pt x="135" y="989"/>
                </a:lnTo>
                <a:lnTo>
                  <a:pt x="135" y="995"/>
                </a:lnTo>
                <a:lnTo>
                  <a:pt x="135" y="999"/>
                </a:lnTo>
                <a:cubicBezTo>
                  <a:pt x="135" y="1025"/>
                  <a:pt x="114" y="1047"/>
                  <a:pt x="87" y="1047"/>
                </a:cubicBezTo>
                <a:lnTo>
                  <a:pt x="87" y="1047"/>
                </a:lnTo>
                <a:lnTo>
                  <a:pt x="86" y="1047"/>
                </a:lnTo>
                <a:lnTo>
                  <a:pt x="133" y="990"/>
                </a:lnTo>
                <a:lnTo>
                  <a:pt x="135" y="999"/>
                </a:lnTo>
                <a:lnTo>
                  <a:pt x="135" y="1003"/>
                </a:lnTo>
                <a:lnTo>
                  <a:pt x="39" y="1008"/>
                </a:lnTo>
                <a:lnTo>
                  <a:pt x="39" y="1007"/>
                </a:lnTo>
                <a:lnTo>
                  <a:pt x="40" y="1015"/>
                </a:lnTo>
                <a:lnTo>
                  <a:pt x="40" y="1012"/>
                </a:lnTo>
                <a:cubicBezTo>
                  <a:pt x="39" y="1009"/>
                  <a:pt x="39" y="1007"/>
                  <a:pt x="39" y="1004"/>
                </a:cubicBezTo>
                <a:lnTo>
                  <a:pt x="39" y="1001"/>
                </a:lnTo>
                <a:lnTo>
                  <a:pt x="40" y="1013"/>
                </a:lnTo>
                <a:lnTo>
                  <a:pt x="40" y="1011"/>
                </a:lnTo>
                <a:lnTo>
                  <a:pt x="134" y="999"/>
                </a:lnTo>
                <a:lnTo>
                  <a:pt x="134" y="1001"/>
                </a:lnTo>
                <a:lnTo>
                  <a:pt x="134" y="1004"/>
                </a:lnTo>
                <a:lnTo>
                  <a:pt x="38" y="1004"/>
                </a:lnTo>
                <a:lnTo>
                  <a:pt x="38" y="1001"/>
                </a:lnTo>
                <a:lnTo>
                  <a:pt x="38" y="999"/>
                </a:lnTo>
                <a:lnTo>
                  <a:pt x="134" y="999"/>
                </a:lnTo>
                <a:lnTo>
                  <a:pt x="134" y="1001"/>
                </a:lnTo>
                <a:lnTo>
                  <a:pt x="134" y="994"/>
                </a:lnTo>
                <a:lnTo>
                  <a:pt x="134" y="998"/>
                </a:lnTo>
                <a:cubicBezTo>
                  <a:pt x="135" y="1000"/>
                  <a:pt x="135" y="1002"/>
                  <a:pt x="135" y="1004"/>
                </a:cubicBezTo>
                <a:lnTo>
                  <a:pt x="135" y="1007"/>
                </a:lnTo>
                <a:lnTo>
                  <a:pt x="135" y="1008"/>
                </a:lnTo>
                <a:cubicBezTo>
                  <a:pt x="135" y="1033"/>
                  <a:pt x="116" y="1054"/>
                  <a:pt x="92" y="1056"/>
                </a:cubicBezTo>
                <a:cubicBezTo>
                  <a:pt x="67" y="1059"/>
                  <a:pt x="45" y="1042"/>
                  <a:pt x="40" y="1018"/>
                </a:cubicBezTo>
                <a:lnTo>
                  <a:pt x="39" y="1011"/>
                </a:lnTo>
                <a:lnTo>
                  <a:pt x="38" y="1006"/>
                </a:lnTo>
                <a:lnTo>
                  <a:pt x="38" y="1001"/>
                </a:lnTo>
                <a:lnTo>
                  <a:pt x="40" y="1011"/>
                </a:lnTo>
                <a:lnTo>
                  <a:pt x="39" y="1010"/>
                </a:lnTo>
                <a:lnTo>
                  <a:pt x="133" y="994"/>
                </a:lnTo>
                <a:lnTo>
                  <a:pt x="133" y="995"/>
                </a:lnTo>
                <a:lnTo>
                  <a:pt x="133" y="1005"/>
                </a:lnTo>
                <a:lnTo>
                  <a:pt x="133" y="1012"/>
                </a:lnTo>
                <a:lnTo>
                  <a:pt x="133" y="1018"/>
                </a:lnTo>
                <a:lnTo>
                  <a:pt x="133" y="1021"/>
                </a:lnTo>
                <a:lnTo>
                  <a:pt x="133" y="1023"/>
                </a:lnTo>
                <a:cubicBezTo>
                  <a:pt x="133" y="1045"/>
                  <a:pt x="118" y="1065"/>
                  <a:pt x="96" y="1070"/>
                </a:cubicBezTo>
                <a:cubicBezTo>
                  <a:pt x="75" y="1075"/>
                  <a:pt x="52" y="1064"/>
                  <a:pt x="43" y="1044"/>
                </a:cubicBezTo>
                <a:lnTo>
                  <a:pt x="42" y="1042"/>
                </a:lnTo>
                <a:cubicBezTo>
                  <a:pt x="41" y="1040"/>
                  <a:pt x="40" y="1038"/>
                  <a:pt x="39" y="1036"/>
                </a:cubicBezTo>
                <a:lnTo>
                  <a:pt x="38" y="1033"/>
                </a:lnTo>
                <a:cubicBezTo>
                  <a:pt x="33" y="1019"/>
                  <a:pt x="36" y="1002"/>
                  <a:pt x="45" y="990"/>
                </a:cubicBezTo>
                <a:cubicBezTo>
                  <a:pt x="54" y="977"/>
                  <a:pt x="68" y="970"/>
                  <a:pt x="83" y="970"/>
                </a:cubicBezTo>
                <a:lnTo>
                  <a:pt x="84" y="970"/>
                </a:lnTo>
                <a:lnTo>
                  <a:pt x="36" y="1018"/>
                </a:lnTo>
                <a:lnTo>
                  <a:pt x="36" y="1015"/>
                </a:lnTo>
                <a:lnTo>
                  <a:pt x="36" y="1013"/>
                </a:lnTo>
                <a:lnTo>
                  <a:pt x="132" y="1023"/>
                </a:lnTo>
                <a:lnTo>
                  <a:pt x="131" y="1028"/>
                </a:lnTo>
                <a:lnTo>
                  <a:pt x="130" y="1030"/>
                </a:lnTo>
                <a:cubicBezTo>
                  <a:pt x="124" y="1055"/>
                  <a:pt x="99" y="1070"/>
                  <a:pt x="74" y="1065"/>
                </a:cubicBezTo>
                <a:cubicBezTo>
                  <a:pt x="48" y="1060"/>
                  <a:pt x="32" y="1035"/>
                  <a:pt x="36" y="1010"/>
                </a:cubicBezTo>
                <a:lnTo>
                  <a:pt x="37" y="1007"/>
                </a:lnTo>
                <a:lnTo>
                  <a:pt x="36" y="1015"/>
                </a:lnTo>
                <a:lnTo>
                  <a:pt x="36" y="1013"/>
                </a:lnTo>
                <a:lnTo>
                  <a:pt x="132" y="1017"/>
                </a:lnTo>
                <a:lnTo>
                  <a:pt x="131" y="1022"/>
                </a:lnTo>
                <a:lnTo>
                  <a:pt x="131" y="1027"/>
                </a:lnTo>
                <a:lnTo>
                  <a:pt x="131" y="1037"/>
                </a:lnTo>
                <a:lnTo>
                  <a:pt x="130" y="1030"/>
                </a:lnTo>
                <a:lnTo>
                  <a:pt x="131" y="1034"/>
                </a:lnTo>
                <a:cubicBezTo>
                  <a:pt x="131" y="1036"/>
                  <a:pt x="131" y="1038"/>
                  <a:pt x="131" y="1040"/>
                </a:cubicBezTo>
                <a:lnTo>
                  <a:pt x="131" y="1042"/>
                </a:lnTo>
                <a:cubicBezTo>
                  <a:pt x="131" y="1063"/>
                  <a:pt x="118" y="1082"/>
                  <a:pt x="97" y="1088"/>
                </a:cubicBezTo>
                <a:cubicBezTo>
                  <a:pt x="77" y="1094"/>
                  <a:pt x="55" y="1086"/>
                  <a:pt x="44" y="1069"/>
                </a:cubicBezTo>
                <a:lnTo>
                  <a:pt x="43" y="1067"/>
                </a:lnTo>
                <a:cubicBezTo>
                  <a:pt x="39" y="1061"/>
                  <a:pt x="36" y="1054"/>
                  <a:pt x="35" y="1047"/>
                </a:cubicBezTo>
                <a:lnTo>
                  <a:pt x="34" y="1044"/>
                </a:lnTo>
                <a:cubicBezTo>
                  <a:pt x="34" y="1039"/>
                  <a:pt x="34" y="1034"/>
                  <a:pt x="35" y="1029"/>
                </a:cubicBezTo>
                <a:lnTo>
                  <a:pt x="35" y="1026"/>
                </a:lnTo>
                <a:lnTo>
                  <a:pt x="34" y="1034"/>
                </a:lnTo>
                <a:lnTo>
                  <a:pt x="34" y="1032"/>
                </a:lnTo>
                <a:lnTo>
                  <a:pt x="128" y="1048"/>
                </a:lnTo>
                <a:lnTo>
                  <a:pt x="128" y="1049"/>
                </a:lnTo>
                <a:lnTo>
                  <a:pt x="129" y="1042"/>
                </a:lnTo>
                <a:lnTo>
                  <a:pt x="129" y="1045"/>
                </a:lnTo>
                <a:lnTo>
                  <a:pt x="129" y="1037"/>
                </a:lnTo>
                <a:lnTo>
                  <a:pt x="129" y="1040"/>
                </a:lnTo>
                <a:lnTo>
                  <a:pt x="129" y="1042"/>
                </a:lnTo>
                <a:lnTo>
                  <a:pt x="33" y="1042"/>
                </a:lnTo>
                <a:lnTo>
                  <a:pt x="33" y="1040"/>
                </a:lnTo>
                <a:lnTo>
                  <a:pt x="33" y="1036"/>
                </a:lnTo>
                <a:lnTo>
                  <a:pt x="33" y="1033"/>
                </a:lnTo>
                <a:lnTo>
                  <a:pt x="33" y="1032"/>
                </a:lnTo>
                <a:cubicBezTo>
                  <a:pt x="33" y="1008"/>
                  <a:pt x="52" y="988"/>
                  <a:pt x="76" y="985"/>
                </a:cubicBezTo>
                <a:cubicBezTo>
                  <a:pt x="100" y="982"/>
                  <a:pt x="122" y="997"/>
                  <a:pt x="128" y="1021"/>
                </a:cubicBezTo>
                <a:lnTo>
                  <a:pt x="129" y="1023"/>
                </a:lnTo>
                <a:cubicBezTo>
                  <a:pt x="129" y="1027"/>
                  <a:pt x="130" y="1031"/>
                  <a:pt x="130" y="1034"/>
                </a:cubicBezTo>
                <a:lnTo>
                  <a:pt x="130" y="1034"/>
                </a:lnTo>
                <a:lnTo>
                  <a:pt x="130" y="1043"/>
                </a:lnTo>
                <a:lnTo>
                  <a:pt x="130" y="1046"/>
                </a:lnTo>
                <a:cubicBezTo>
                  <a:pt x="130" y="1073"/>
                  <a:pt x="109" y="1094"/>
                  <a:pt x="82" y="1094"/>
                </a:cubicBezTo>
                <a:lnTo>
                  <a:pt x="81" y="1094"/>
                </a:lnTo>
                <a:cubicBezTo>
                  <a:pt x="67" y="1094"/>
                  <a:pt x="54" y="1088"/>
                  <a:pt x="45" y="1077"/>
                </a:cubicBezTo>
                <a:cubicBezTo>
                  <a:pt x="36" y="1067"/>
                  <a:pt x="32" y="1052"/>
                  <a:pt x="34" y="1039"/>
                </a:cubicBezTo>
                <a:lnTo>
                  <a:pt x="35" y="1036"/>
                </a:lnTo>
                <a:lnTo>
                  <a:pt x="34" y="1043"/>
                </a:lnTo>
                <a:lnTo>
                  <a:pt x="34" y="1042"/>
                </a:lnTo>
                <a:lnTo>
                  <a:pt x="130" y="1042"/>
                </a:lnTo>
                <a:lnTo>
                  <a:pt x="130" y="1043"/>
                </a:lnTo>
                <a:lnTo>
                  <a:pt x="130" y="1047"/>
                </a:lnTo>
                <a:lnTo>
                  <a:pt x="130" y="1050"/>
                </a:lnTo>
                <a:lnTo>
                  <a:pt x="130" y="1051"/>
                </a:lnTo>
                <a:lnTo>
                  <a:pt x="34" y="1051"/>
                </a:lnTo>
                <a:lnTo>
                  <a:pt x="34" y="1050"/>
                </a:lnTo>
                <a:lnTo>
                  <a:pt x="34" y="1046"/>
                </a:lnTo>
                <a:lnTo>
                  <a:pt x="34" y="1043"/>
                </a:lnTo>
                <a:lnTo>
                  <a:pt x="34" y="1042"/>
                </a:lnTo>
                <a:lnTo>
                  <a:pt x="130" y="1042"/>
                </a:lnTo>
                <a:lnTo>
                  <a:pt x="130" y="1044"/>
                </a:lnTo>
                <a:lnTo>
                  <a:pt x="130" y="1049"/>
                </a:lnTo>
                <a:lnTo>
                  <a:pt x="130" y="1053"/>
                </a:lnTo>
                <a:lnTo>
                  <a:pt x="129" y="1044"/>
                </a:lnTo>
                <a:lnTo>
                  <a:pt x="130" y="1047"/>
                </a:lnTo>
                <a:lnTo>
                  <a:pt x="34" y="1056"/>
                </a:lnTo>
                <a:lnTo>
                  <a:pt x="34" y="1055"/>
                </a:lnTo>
                <a:lnTo>
                  <a:pt x="34" y="1052"/>
                </a:lnTo>
                <a:lnTo>
                  <a:pt x="34" y="1046"/>
                </a:lnTo>
                <a:lnTo>
                  <a:pt x="82" y="1094"/>
                </a:lnTo>
                <a:lnTo>
                  <a:pt x="81" y="1094"/>
                </a:lnTo>
                <a:lnTo>
                  <a:pt x="129" y="1042"/>
                </a:lnTo>
                <a:lnTo>
                  <a:pt x="130" y="1051"/>
                </a:lnTo>
                <a:lnTo>
                  <a:pt x="130" y="1056"/>
                </a:lnTo>
                <a:lnTo>
                  <a:pt x="129" y="1049"/>
                </a:lnTo>
                <a:lnTo>
                  <a:pt x="130" y="1053"/>
                </a:lnTo>
                <a:cubicBezTo>
                  <a:pt x="130" y="1055"/>
                  <a:pt x="130" y="1057"/>
                  <a:pt x="130" y="1059"/>
                </a:cubicBezTo>
                <a:lnTo>
                  <a:pt x="130" y="1061"/>
                </a:lnTo>
                <a:lnTo>
                  <a:pt x="34" y="1061"/>
                </a:lnTo>
                <a:lnTo>
                  <a:pt x="34" y="1059"/>
                </a:lnTo>
                <a:lnTo>
                  <a:pt x="35" y="1067"/>
                </a:lnTo>
                <a:lnTo>
                  <a:pt x="35" y="1064"/>
                </a:lnTo>
                <a:cubicBezTo>
                  <a:pt x="32" y="1050"/>
                  <a:pt x="36" y="1036"/>
                  <a:pt x="45" y="1025"/>
                </a:cubicBezTo>
                <a:cubicBezTo>
                  <a:pt x="54" y="1014"/>
                  <a:pt x="68" y="1008"/>
                  <a:pt x="82" y="1008"/>
                </a:cubicBezTo>
                <a:lnTo>
                  <a:pt x="82" y="1008"/>
                </a:lnTo>
                <a:lnTo>
                  <a:pt x="82" y="1104"/>
                </a:lnTo>
                <a:lnTo>
                  <a:pt x="82" y="1104"/>
                </a:lnTo>
                <a:cubicBezTo>
                  <a:pt x="59" y="1104"/>
                  <a:pt x="39" y="1088"/>
                  <a:pt x="35" y="1065"/>
                </a:cubicBezTo>
                <a:lnTo>
                  <a:pt x="35" y="1065"/>
                </a:lnTo>
                <a:lnTo>
                  <a:pt x="34" y="1063"/>
                </a:lnTo>
                <a:lnTo>
                  <a:pt x="129" y="1051"/>
                </a:lnTo>
                <a:lnTo>
                  <a:pt x="129" y="1053"/>
                </a:lnTo>
                <a:lnTo>
                  <a:pt x="129" y="1056"/>
                </a:lnTo>
                <a:cubicBezTo>
                  <a:pt x="129" y="1082"/>
                  <a:pt x="107" y="1104"/>
                  <a:pt x="81" y="1104"/>
                </a:cubicBezTo>
                <a:lnTo>
                  <a:pt x="80" y="1104"/>
                </a:lnTo>
                <a:lnTo>
                  <a:pt x="128" y="1060"/>
                </a:lnTo>
                <a:lnTo>
                  <a:pt x="128" y="1067"/>
                </a:lnTo>
                <a:lnTo>
                  <a:pt x="127" y="1071"/>
                </a:lnTo>
                <a:cubicBezTo>
                  <a:pt x="124" y="1094"/>
                  <a:pt x="107" y="1111"/>
                  <a:pt x="84" y="1113"/>
                </a:cubicBezTo>
                <a:cubicBezTo>
                  <a:pt x="62" y="1115"/>
                  <a:pt x="41" y="1102"/>
                  <a:pt x="34" y="1081"/>
                </a:cubicBezTo>
                <a:lnTo>
                  <a:pt x="33" y="1079"/>
                </a:lnTo>
                <a:cubicBezTo>
                  <a:pt x="32" y="1074"/>
                  <a:pt x="31" y="1069"/>
                  <a:pt x="31" y="1064"/>
                </a:cubicBezTo>
                <a:lnTo>
                  <a:pt x="31" y="1060"/>
                </a:lnTo>
                <a:lnTo>
                  <a:pt x="32" y="1068"/>
                </a:lnTo>
                <a:lnTo>
                  <a:pt x="31" y="1065"/>
                </a:lnTo>
                <a:cubicBezTo>
                  <a:pt x="31" y="1062"/>
                  <a:pt x="30" y="1060"/>
                  <a:pt x="30" y="1057"/>
                </a:cubicBezTo>
                <a:lnTo>
                  <a:pt x="30" y="1056"/>
                </a:lnTo>
                <a:lnTo>
                  <a:pt x="126" y="1063"/>
                </a:lnTo>
                <a:lnTo>
                  <a:pt x="125" y="1066"/>
                </a:lnTo>
                <a:lnTo>
                  <a:pt x="126" y="1059"/>
                </a:lnTo>
                <a:lnTo>
                  <a:pt x="126" y="1066"/>
                </a:lnTo>
                <a:lnTo>
                  <a:pt x="126" y="1072"/>
                </a:lnTo>
                <a:lnTo>
                  <a:pt x="126" y="1075"/>
                </a:lnTo>
                <a:cubicBezTo>
                  <a:pt x="126" y="1099"/>
                  <a:pt x="108" y="1120"/>
                  <a:pt x="84" y="1123"/>
                </a:cubicBezTo>
                <a:cubicBezTo>
                  <a:pt x="60" y="1126"/>
                  <a:pt x="37" y="1110"/>
                  <a:pt x="31" y="1087"/>
                </a:cubicBezTo>
                <a:lnTo>
                  <a:pt x="31" y="1085"/>
                </a:lnTo>
                <a:cubicBezTo>
                  <a:pt x="30" y="1081"/>
                  <a:pt x="29" y="1077"/>
                  <a:pt x="29" y="1073"/>
                </a:cubicBezTo>
                <a:lnTo>
                  <a:pt x="29" y="1068"/>
                </a:lnTo>
                <a:lnTo>
                  <a:pt x="29" y="1063"/>
                </a:lnTo>
                <a:lnTo>
                  <a:pt x="29" y="1061"/>
                </a:lnTo>
                <a:lnTo>
                  <a:pt x="124" y="1073"/>
                </a:lnTo>
                <a:lnTo>
                  <a:pt x="124" y="1075"/>
                </a:lnTo>
                <a:lnTo>
                  <a:pt x="125" y="1063"/>
                </a:lnTo>
                <a:lnTo>
                  <a:pt x="125" y="1067"/>
                </a:lnTo>
                <a:lnTo>
                  <a:pt x="125" y="1072"/>
                </a:lnTo>
                <a:lnTo>
                  <a:pt x="125" y="1075"/>
                </a:lnTo>
                <a:cubicBezTo>
                  <a:pt x="125" y="1101"/>
                  <a:pt x="103" y="1123"/>
                  <a:pt x="77" y="1123"/>
                </a:cubicBezTo>
                <a:lnTo>
                  <a:pt x="75" y="1123"/>
                </a:lnTo>
                <a:cubicBezTo>
                  <a:pt x="52" y="1123"/>
                  <a:pt x="32" y="1106"/>
                  <a:pt x="28" y="1083"/>
                </a:cubicBezTo>
                <a:lnTo>
                  <a:pt x="27" y="1077"/>
                </a:lnTo>
                <a:lnTo>
                  <a:pt x="27" y="1073"/>
                </a:lnTo>
                <a:lnTo>
                  <a:pt x="27" y="1075"/>
                </a:lnTo>
                <a:lnTo>
                  <a:pt x="27" y="1073"/>
                </a:lnTo>
                <a:lnTo>
                  <a:pt x="120" y="1073"/>
                </a:lnTo>
                <a:lnTo>
                  <a:pt x="120" y="1075"/>
                </a:lnTo>
                <a:lnTo>
                  <a:pt x="121" y="1063"/>
                </a:lnTo>
                <a:lnTo>
                  <a:pt x="121" y="1073"/>
                </a:lnTo>
                <a:lnTo>
                  <a:pt x="120" y="1072"/>
                </a:lnTo>
                <a:lnTo>
                  <a:pt x="120" y="1075"/>
                </a:lnTo>
                <a:lnTo>
                  <a:pt x="24" y="1075"/>
                </a:lnTo>
                <a:lnTo>
                  <a:pt x="24" y="1073"/>
                </a:lnTo>
                <a:lnTo>
                  <a:pt x="25" y="1081"/>
                </a:lnTo>
                <a:lnTo>
                  <a:pt x="25" y="1078"/>
                </a:lnTo>
                <a:lnTo>
                  <a:pt x="119" y="1082"/>
                </a:lnTo>
                <a:lnTo>
                  <a:pt x="116" y="1090"/>
                </a:lnTo>
                <a:lnTo>
                  <a:pt x="115" y="1093"/>
                </a:lnTo>
                <a:lnTo>
                  <a:pt x="118" y="1072"/>
                </a:lnTo>
                <a:lnTo>
                  <a:pt x="119" y="1082"/>
                </a:lnTo>
                <a:lnTo>
                  <a:pt x="119" y="1089"/>
                </a:lnTo>
                <a:cubicBezTo>
                  <a:pt x="119" y="1116"/>
                  <a:pt x="97" y="1137"/>
                  <a:pt x="71" y="1137"/>
                </a:cubicBezTo>
                <a:lnTo>
                  <a:pt x="70" y="1137"/>
                </a:lnTo>
                <a:lnTo>
                  <a:pt x="69" y="1137"/>
                </a:lnTo>
                <a:lnTo>
                  <a:pt x="116" y="1081"/>
                </a:lnTo>
                <a:lnTo>
                  <a:pt x="117" y="1087"/>
                </a:lnTo>
                <a:lnTo>
                  <a:pt x="118" y="1090"/>
                </a:lnTo>
                <a:cubicBezTo>
                  <a:pt x="118" y="1093"/>
                  <a:pt x="118" y="1095"/>
                  <a:pt x="118" y="1098"/>
                </a:cubicBezTo>
                <a:lnTo>
                  <a:pt x="118" y="1099"/>
                </a:lnTo>
                <a:lnTo>
                  <a:pt x="22" y="1099"/>
                </a:lnTo>
                <a:lnTo>
                  <a:pt x="22" y="1096"/>
                </a:lnTo>
                <a:lnTo>
                  <a:pt x="22" y="1092"/>
                </a:lnTo>
                <a:lnTo>
                  <a:pt x="22" y="1087"/>
                </a:lnTo>
                <a:lnTo>
                  <a:pt x="23" y="1095"/>
                </a:lnTo>
                <a:lnTo>
                  <a:pt x="23" y="1092"/>
                </a:lnTo>
                <a:lnTo>
                  <a:pt x="70" y="1132"/>
                </a:lnTo>
                <a:lnTo>
                  <a:pt x="68" y="1132"/>
                </a:lnTo>
                <a:lnTo>
                  <a:pt x="116" y="1084"/>
                </a:lnTo>
                <a:lnTo>
                  <a:pt x="116" y="1089"/>
                </a:lnTo>
                <a:lnTo>
                  <a:pt x="115" y="1079"/>
                </a:lnTo>
                <a:lnTo>
                  <a:pt x="116" y="1084"/>
                </a:lnTo>
                <a:cubicBezTo>
                  <a:pt x="117" y="1087"/>
                  <a:pt x="117" y="1090"/>
                  <a:pt x="117" y="1094"/>
                </a:cubicBezTo>
                <a:lnTo>
                  <a:pt x="117" y="1097"/>
                </a:lnTo>
                <a:lnTo>
                  <a:pt x="117" y="1099"/>
                </a:lnTo>
                <a:cubicBezTo>
                  <a:pt x="117" y="1124"/>
                  <a:pt x="99" y="1144"/>
                  <a:pt x="74" y="1147"/>
                </a:cubicBezTo>
                <a:cubicBezTo>
                  <a:pt x="50" y="1149"/>
                  <a:pt x="27" y="1133"/>
                  <a:pt x="22" y="1108"/>
                </a:cubicBezTo>
                <a:lnTo>
                  <a:pt x="22" y="1106"/>
                </a:lnTo>
                <a:lnTo>
                  <a:pt x="21" y="1103"/>
                </a:lnTo>
                <a:lnTo>
                  <a:pt x="116" y="1094"/>
                </a:lnTo>
                <a:lnTo>
                  <a:pt x="116" y="1096"/>
                </a:lnTo>
                <a:lnTo>
                  <a:pt x="116" y="1099"/>
                </a:lnTo>
                <a:cubicBezTo>
                  <a:pt x="116" y="1125"/>
                  <a:pt x="95" y="1147"/>
                  <a:pt x="68" y="1147"/>
                </a:cubicBezTo>
                <a:lnTo>
                  <a:pt x="68" y="1147"/>
                </a:lnTo>
                <a:lnTo>
                  <a:pt x="116" y="1099"/>
                </a:lnTo>
                <a:lnTo>
                  <a:pt x="116" y="1109"/>
                </a:lnTo>
                <a:lnTo>
                  <a:pt x="115" y="1108"/>
                </a:lnTo>
                <a:lnTo>
                  <a:pt x="115" y="1113"/>
                </a:lnTo>
                <a:lnTo>
                  <a:pt x="115" y="1118"/>
                </a:lnTo>
                <a:lnTo>
                  <a:pt x="19" y="1118"/>
                </a:lnTo>
                <a:lnTo>
                  <a:pt x="19" y="1116"/>
                </a:lnTo>
                <a:lnTo>
                  <a:pt x="19" y="1113"/>
                </a:lnTo>
                <a:cubicBezTo>
                  <a:pt x="19" y="1086"/>
                  <a:pt x="41" y="1065"/>
                  <a:pt x="67" y="1065"/>
                </a:cubicBezTo>
                <a:lnTo>
                  <a:pt x="68" y="1065"/>
                </a:lnTo>
                <a:lnTo>
                  <a:pt x="20" y="1113"/>
                </a:lnTo>
                <a:lnTo>
                  <a:pt x="20" y="1110"/>
                </a:lnTo>
                <a:lnTo>
                  <a:pt x="21" y="1122"/>
                </a:lnTo>
                <a:lnTo>
                  <a:pt x="21" y="1120"/>
                </a:lnTo>
                <a:lnTo>
                  <a:pt x="115" y="1108"/>
                </a:lnTo>
                <a:lnTo>
                  <a:pt x="115" y="1111"/>
                </a:lnTo>
                <a:lnTo>
                  <a:pt x="115" y="1113"/>
                </a:lnTo>
                <a:cubicBezTo>
                  <a:pt x="115" y="1137"/>
                  <a:pt x="98" y="1157"/>
                  <a:pt x="75" y="1160"/>
                </a:cubicBezTo>
                <a:cubicBezTo>
                  <a:pt x="52" y="1164"/>
                  <a:pt x="29" y="1150"/>
                  <a:pt x="22" y="1128"/>
                </a:cubicBezTo>
                <a:lnTo>
                  <a:pt x="21" y="1127"/>
                </a:lnTo>
                <a:cubicBezTo>
                  <a:pt x="20" y="1122"/>
                  <a:pt x="19" y="1117"/>
                  <a:pt x="19" y="1111"/>
                </a:cubicBezTo>
                <a:lnTo>
                  <a:pt x="19" y="1108"/>
                </a:lnTo>
                <a:lnTo>
                  <a:pt x="19" y="1105"/>
                </a:lnTo>
                <a:lnTo>
                  <a:pt x="19" y="1103"/>
                </a:lnTo>
                <a:lnTo>
                  <a:pt x="114" y="1110"/>
                </a:lnTo>
                <a:lnTo>
                  <a:pt x="114" y="1115"/>
                </a:lnTo>
                <a:lnTo>
                  <a:pt x="113" y="1122"/>
                </a:lnTo>
                <a:lnTo>
                  <a:pt x="111" y="1130"/>
                </a:lnTo>
                <a:lnTo>
                  <a:pt x="110" y="1134"/>
                </a:lnTo>
                <a:cubicBezTo>
                  <a:pt x="105" y="1155"/>
                  <a:pt x="85" y="1170"/>
                  <a:pt x="63" y="1170"/>
                </a:cubicBezTo>
                <a:lnTo>
                  <a:pt x="63" y="1170"/>
                </a:lnTo>
                <a:lnTo>
                  <a:pt x="62" y="1170"/>
                </a:lnTo>
                <a:lnTo>
                  <a:pt x="110" y="1113"/>
                </a:lnTo>
                <a:lnTo>
                  <a:pt x="111" y="1118"/>
                </a:lnTo>
                <a:cubicBezTo>
                  <a:pt x="112" y="1123"/>
                  <a:pt x="112" y="1128"/>
                  <a:pt x="111" y="1133"/>
                </a:cubicBezTo>
                <a:lnTo>
                  <a:pt x="111" y="1137"/>
                </a:lnTo>
                <a:cubicBezTo>
                  <a:pt x="109" y="1157"/>
                  <a:pt x="95" y="1173"/>
                  <a:pt x="76" y="1178"/>
                </a:cubicBezTo>
                <a:lnTo>
                  <a:pt x="73" y="1179"/>
                </a:lnTo>
                <a:cubicBezTo>
                  <a:pt x="64" y="1182"/>
                  <a:pt x="55" y="1182"/>
                  <a:pt x="46" y="1179"/>
                </a:cubicBezTo>
                <a:lnTo>
                  <a:pt x="43" y="1178"/>
                </a:lnTo>
                <a:cubicBezTo>
                  <a:pt x="20" y="1172"/>
                  <a:pt x="5" y="1149"/>
                  <a:pt x="8" y="1125"/>
                </a:cubicBezTo>
                <a:cubicBezTo>
                  <a:pt x="12" y="1102"/>
                  <a:pt x="32" y="1084"/>
                  <a:pt x="56" y="1084"/>
                </a:cubicBezTo>
                <a:lnTo>
                  <a:pt x="57" y="1084"/>
                </a:lnTo>
                <a:lnTo>
                  <a:pt x="10" y="1141"/>
                </a:lnTo>
                <a:lnTo>
                  <a:pt x="9" y="1138"/>
                </a:lnTo>
                <a:lnTo>
                  <a:pt x="8" y="1134"/>
                </a:lnTo>
                <a:lnTo>
                  <a:pt x="102" y="1129"/>
                </a:lnTo>
                <a:lnTo>
                  <a:pt x="102" y="1130"/>
                </a:lnTo>
                <a:lnTo>
                  <a:pt x="102" y="1136"/>
                </a:lnTo>
                <a:lnTo>
                  <a:pt x="101" y="1125"/>
                </a:lnTo>
                <a:lnTo>
                  <a:pt x="103" y="1135"/>
                </a:lnTo>
                <a:lnTo>
                  <a:pt x="95" y="1114"/>
                </a:lnTo>
                <a:lnTo>
                  <a:pt x="97" y="1118"/>
                </a:lnTo>
                <a:lnTo>
                  <a:pt x="76" y="1101"/>
                </a:lnTo>
                <a:lnTo>
                  <a:pt x="78" y="1102"/>
                </a:lnTo>
                <a:lnTo>
                  <a:pt x="13" y="1141"/>
                </a:lnTo>
                <a:lnTo>
                  <a:pt x="13" y="1137"/>
                </a:lnTo>
                <a:lnTo>
                  <a:pt x="13" y="1147"/>
                </a:lnTo>
                <a:lnTo>
                  <a:pt x="13" y="1142"/>
                </a:lnTo>
                <a:lnTo>
                  <a:pt x="108" y="1137"/>
                </a:lnTo>
                <a:lnTo>
                  <a:pt x="108" y="1139"/>
                </a:lnTo>
                <a:lnTo>
                  <a:pt x="108" y="1142"/>
                </a:lnTo>
                <a:lnTo>
                  <a:pt x="12" y="1142"/>
                </a:lnTo>
                <a:lnTo>
                  <a:pt x="12" y="1140"/>
                </a:lnTo>
                <a:lnTo>
                  <a:pt x="12" y="1136"/>
                </a:lnTo>
                <a:lnTo>
                  <a:pt x="12" y="1133"/>
                </a:lnTo>
                <a:lnTo>
                  <a:pt x="12" y="1132"/>
                </a:lnTo>
                <a:lnTo>
                  <a:pt x="108" y="1132"/>
                </a:lnTo>
                <a:lnTo>
                  <a:pt x="108" y="1134"/>
                </a:lnTo>
                <a:lnTo>
                  <a:pt x="108" y="1143"/>
                </a:lnTo>
                <a:lnTo>
                  <a:pt x="108" y="1143"/>
                </a:lnTo>
                <a:lnTo>
                  <a:pt x="108" y="1146"/>
                </a:lnTo>
                <a:lnTo>
                  <a:pt x="60" y="1098"/>
                </a:lnTo>
                <a:lnTo>
                  <a:pt x="60" y="1098"/>
                </a:lnTo>
                <a:cubicBezTo>
                  <a:pt x="80" y="1098"/>
                  <a:pt x="97" y="1110"/>
                  <a:pt x="105" y="1128"/>
                </a:cubicBezTo>
                <a:cubicBezTo>
                  <a:pt x="112" y="1146"/>
                  <a:pt x="108" y="1167"/>
                  <a:pt x="94" y="1180"/>
                </a:cubicBezTo>
                <a:lnTo>
                  <a:pt x="91" y="1183"/>
                </a:lnTo>
                <a:cubicBezTo>
                  <a:pt x="89" y="1186"/>
                  <a:pt x="87" y="1188"/>
                  <a:pt x="84" y="1189"/>
                </a:cubicBezTo>
                <a:lnTo>
                  <a:pt x="81" y="1191"/>
                </a:lnTo>
                <a:cubicBezTo>
                  <a:pt x="66" y="1201"/>
                  <a:pt x="47" y="1202"/>
                  <a:pt x="32" y="1194"/>
                </a:cubicBezTo>
                <a:cubicBezTo>
                  <a:pt x="16" y="1185"/>
                  <a:pt x="6" y="1169"/>
                  <a:pt x="6" y="1151"/>
                </a:cubicBezTo>
                <a:lnTo>
                  <a:pt x="6" y="1146"/>
                </a:lnTo>
                <a:cubicBezTo>
                  <a:pt x="6" y="1144"/>
                  <a:pt x="7" y="1141"/>
                  <a:pt x="7" y="1139"/>
                </a:cubicBezTo>
                <a:lnTo>
                  <a:pt x="8" y="1136"/>
                </a:lnTo>
                <a:lnTo>
                  <a:pt x="7" y="1143"/>
                </a:lnTo>
                <a:lnTo>
                  <a:pt x="7" y="1142"/>
                </a:lnTo>
                <a:lnTo>
                  <a:pt x="103" y="1142"/>
                </a:lnTo>
                <a:lnTo>
                  <a:pt x="103" y="1150"/>
                </a:lnTo>
                <a:lnTo>
                  <a:pt x="102" y="1156"/>
                </a:lnTo>
                <a:lnTo>
                  <a:pt x="102" y="1146"/>
                </a:lnTo>
                <a:lnTo>
                  <a:pt x="103" y="1156"/>
                </a:lnTo>
                <a:lnTo>
                  <a:pt x="103" y="1161"/>
                </a:lnTo>
                <a:lnTo>
                  <a:pt x="103" y="1164"/>
                </a:lnTo>
                <a:lnTo>
                  <a:pt x="101" y="1149"/>
                </a:lnTo>
                <a:lnTo>
                  <a:pt x="101" y="1150"/>
                </a:lnTo>
                <a:lnTo>
                  <a:pt x="7" y="1165"/>
                </a:lnTo>
                <a:lnTo>
                  <a:pt x="7" y="1163"/>
                </a:lnTo>
                <a:lnTo>
                  <a:pt x="7" y="1161"/>
                </a:lnTo>
                <a:lnTo>
                  <a:pt x="55" y="1209"/>
                </a:lnTo>
                <a:lnTo>
                  <a:pt x="53" y="1209"/>
                </a:lnTo>
                <a:lnTo>
                  <a:pt x="101" y="1161"/>
                </a:lnTo>
                <a:lnTo>
                  <a:pt x="101" y="1163"/>
                </a:lnTo>
                <a:lnTo>
                  <a:pt x="101" y="1165"/>
                </a:lnTo>
                <a:cubicBezTo>
                  <a:pt x="101" y="1192"/>
                  <a:pt x="80" y="1213"/>
                  <a:pt x="53" y="1213"/>
                </a:cubicBezTo>
                <a:lnTo>
                  <a:pt x="53" y="1213"/>
                </a:lnTo>
                <a:cubicBezTo>
                  <a:pt x="29" y="1213"/>
                  <a:pt x="9" y="1196"/>
                  <a:pt x="5" y="1172"/>
                </a:cubicBezTo>
                <a:lnTo>
                  <a:pt x="5" y="1167"/>
                </a:lnTo>
                <a:lnTo>
                  <a:pt x="4" y="1163"/>
                </a:lnTo>
                <a:lnTo>
                  <a:pt x="4" y="1159"/>
                </a:lnTo>
                <a:lnTo>
                  <a:pt x="6" y="1168"/>
                </a:lnTo>
                <a:lnTo>
                  <a:pt x="5" y="1167"/>
                </a:lnTo>
                <a:lnTo>
                  <a:pt x="99" y="1151"/>
                </a:lnTo>
                <a:lnTo>
                  <a:pt x="99" y="1150"/>
                </a:lnTo>
                <a:lnTo>
                  <a:pt x="99" y="1159"/>
                </a:lnTo>
                <a:lnTo>
                  <a:pt x="99" y="1166"/>
                </a:lnTo>
                <a:lnTo>
                  <a:pt x="99" y="1170"/>
                </a:lnTo>
                <a:lnTo>
                  <a:pt x="99" y="1175"/>
                </a:lnTo>
                <a:lnTo>
                  <a:pt x="99" y="1178"/>
                </a:lnTo>
                <a:lnTo>
                  <a:pt x="99" y="1180"/>
                </a:lnTo>
                <a:cubicBezTo>
                  <a:pt x="99" y="1204"/>
                  <a:pt x="82" y="1224"/>
                  <a:pt x="58" y="1227"/>
                </a:cubicBezTo>
                <a:cubicBezTo>
                  <a:pt x="35" y="1231"/>
                  <a:pt x="12" y="1217"/>
                  <a:pt x="5" y="1194"/>
                </a:cubicBezTo>
                <a:lnTo>
                  <a:pt x="4" y="1189"/>
                </a:lnTo>
                <a:cubicBezTo>
                  <a:pt x="3" y="1186"/>
                  <a:pt x="3" y="1183"/>
                  <a:pt x="2" y="1180"/>
                </a:cubicBezTo>
                <a:lnTo>
                  <a:pt x="2" y="1176"/>
                </a:lnTo>
                <a:cubicBezTo>
                  <a:pt x="0" y="1157"/>
                  <a:pt x="9" y="1139"/>
                  <a:pt x="25" y="1129"/>
                </a:cubicBezTo>
                <a:cubicBezTo>
                  <a:pt x="40" y="1120"/>
                  <a:pt x="61" y="1120"/>
                  <a:pt x="76" y="1131"/>
                </a:cubicBezTo>
                <a:lnTo>
                  <a:pt x="83" y="1136"/>
                </a:lnTo>
                <a:lnTo>
                  <a:pt x="86" y="1138"/>
                </a:lnTo>
                <a:lnTo>
                  <a:pt x="7" y="1175"/>
                </a:lnTo>
                <a:lnTo>
                  <a:pt x="7" y="1172"/>
                </a:lnTo>
                <a:lnTo>
                  <a:pt x="10" y="1187"/>
                </a:lnTo>
                <a:lnTo>
                  <a:pt x="9" y="1186"/>
                </a:lnTo>
                <a:lnTo>
                  <a:pt x="55" y="1218"/>
                </a:lnTo>
                <a:lnTo>
                  <a:pt x="54" y="1218"/>
                </a:lnTo>
                <a:lnTo>
                  <a:pt x="102" y="1178"/>
                </a:lnTo>
                <a:lnTo>
                  <a:pt x="102" y="1179"/>
                </a:lnTo>
                <a:lnTo>
                  <a:pt x="101" y="1183"/>
                </a:lnTo>
                <a:lnTo>
                  <a:pt x="101" y="1182"/>
                </a:lnTo>
                <a:lnTo>
                  <a:pt x="101" y="1184"/>
                </a:lnTo>
                <a:cubicBezTo>
                  <a:pt x="101" y="1209"/>
                  <a:pt x="83" y="1229"/>
                  <a:pt x="59" y="1232"/>
                </a:cubicBezTo>
                <a:cubicBezTo>
                  <a:pt x="35" y="1235"/>
                  <a:pt x="12" y="1220"/>
                  <a:pt x="6" y="1196"/>
                </a:cubicBezTo>
                <a:lnTo>
                  <a:pt x="6" y="1194"/>
                </a:lnTo>
                <a:cubicBezTo>
                  <a:pt x="5" y="1190"/>
                  <a:pt x="4" y="1186"/>
                  <a:pt x="4" y="1182"/>
                </a:cubicBezTo>
                <a:lnTo>
                  <a:pt x="4" y="1177"/>
                </a:lnTo>
                <a:lnTo>
                  <a:pt x="4" y="1172"/>
                </a:lnTo>
                <a:lnTo>
                  <a:pt x="4" y="1170"/>
                </a:lnTo>
                <a:lnTo>
                  <a:pt x="100" y="1170"/>
                </a:lnTo>
                <a:lnTo>
                  <a:pt x="100" y="1167"/>
                </a:lnTo>
                <a:lnTo>
                  <a:pt x="101" y="1176"/>
                </a:lnTo>
                <a:lnTo>
                  <a:pt x="101" y="1181"/>
                </a:lnTo>
                <a:lnTo>
                  <a:pt x="101" y="1184"/>
                </a:lnTo>
                <a:cubicBezTo>
                  <a:pt x="101" y="1211"/>
                  <a:pt x="79" y="1232"/>
                  <a:pt x="53" y="1232"/>
                </a:cubicBezTo>
                <a:lnTo>
                  <a:pt x="52" y="1232"/>
                </a:lnTo>
                <a:cubicBezTo>
                  <a:pt x="25" y="1232"/>
                  <a:pt x="4" y="1211"/>
                  <a:pt x="4" y="1184"/>
                </a:cubicBezTo>
                <a:lnTo>
                  <a:pt x="4" y="1182"/>
                </a:lnTo>
                <a:cubicBezTo>
                  <a:pt x="4" y="1175"/>
                  <a:pt x="6" y="1167"/>
                  <a:pt x="9" y="1161"/>
                </a:cubicBezTo>
                <a:lnTo>
                  <a:pt x="10" y="1159"/>
                </a:lnTo>
                <a:cubicBezTo>
                  <a:pt x="20" y="1139"/>
                  <a:pt x="42" y="1128"/>
                  <a:pt x="64" y="1133"/>
                </a:cubicBezTo>
                <a:cubicBezTo>
                  <a:pt x="86" y="1138"/>
                  <a:pt x="101" y="1158"/>
                  <a:pt x="101" y="1180"/>
                </a:cubicBezTo>
                <a:lnTo>
                  <a:pt x="101" y="1181"/>
                </a:lnTo>
                <a:lnTo>
                  <a:pt x="101" y="1184"/>
                </a:lnTo>
                <a:cubicBezTo>
                  <a:pt x="101" y="1188"/>
                  <a:pt x="101" y="1191"/>
                  <a:pt x="100" y="1194"/>
                </a:cubicBezTo>
                <a:lnTo>
                  <a:pt x="99" y="1199"/>
                </a:lnTo>
                <a:lnTo>
                  <a:pt x="52" y="1141"/>
                </a:lnTo>
                <a:lnTo>
                  <a:pt x="52" y="1141"/>
                </a:lnTo>
                <a:lnTo>
                  <a:pt x="52" y="1237"/>
                </a:lnTo>
                <a:lnTo>
                  <a:pt x="51" y="1237"/>
                </a:lnTo>
                <a:cubicBezTo>
                  <a:pt x="28" y="1237"/>
                  <a:pt x="7" y="1221"/>
                  <a:pt x="4" y="1197"/>
                </a:cubicBezTo>
                <a:lnTo>
                  <a:pt x="3" y="1194"/>
                </a:lnTo>
                <a:cubicBezTo>
                  <a:pt x="3" y="1192"/>
                  <a:pt x="2" y="1189"/>
                  <a:pt x="2" y="1186"/>
                </a:cubicBezTo>
                <a:lnTo>
                  <a:pt x="2" y="1184"/>
                </a:lnTo>
                <a:cubicBezTo>
                  <a:pt x="2" y="1158"/>
                  <a:pt x="24" y="1136"/>
                  <a:pt x="50" y="1136"/>
                </a:cubicBezTo>
                <a:cubicBezTo>
                  <a:pt x="77" y="1136"/>
                  <a:pt x="98" y="1158"/>
                  <a:pt x="98" y="118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7"/>
          <p:cNvSpPr>
            <a:spLocks/>
          </p:cNvSpPr>
          <p:nvPr/>
        </p:nvSpPr>
        <p:spPr bwMode="auto">
          <a:xfrm>
            <a:off x="6897688" y="2774950"/>
            <a:ext cx="106362" cy="315913"/>
          </a:xfrm>
          <a:custGeom>
            <a:avLst/>
            <a:gdLst>
              <a:gd name="T0" fmla="*/ 64 w 367"/>
              <a:gd name="T1" fmla="*/ 1081 h 1101"/>
              <a:gd name="T2" fmla="*/ 65 w 367"/>
              <a:gd name="T3" fmla="*/ 937 h 1101"/>
              <a:gd name="T4" fmla="*/ 26 w 367"/>
              <a:gd name="T5" fmla="*/ 961 h 1101"/>
              <a:gd name="T6" fmla="*/ 84 w 367"/>
              <a:gd name="T7" fmla="*/ 990 h 1101"/>
              <a:gd name="T8" fmla="*/ 63 w 367"/>
              <a:gd name="T9" fmla="*/ 952 h 1101"/>
              <a:gd name="T10" fmla="*/ 42 w 367"/>
              <a:gd name="T11" fmla="*/ 868 h 1101"/>
              <a:gd name="T12" fmla="*/ 157 w 367"/>
              <a:gd name="T13" fmla="*/ 857 h 1101"/>
              <a:gd name="T14" fmla="*/ 110 w 367"/>
              <a:gd name="T15" fmla="*/ 862 h 1101"/>
              <a:gd name="T16" fmla="*/ 72 w 367"/>
              <a:gd name="T17" fmla="*/ 793 h 1101"/>
              <a:gd name="T18" fmla="*/ 112 w 367"/>
              <a:gd name="T19" fmla="*/ 809 h 1101"/>
              <a:gd name="T20" fmla="*/ 88 w 367"/>
              <a:gd name="T21" fmla="*/ 703 h 1101"/>
              <a:gd name="T22" fmla="*/ 95 w 367"/>
              <a:gd name="T23" fmla="*/ 695 h 1101"/>
              <a:gd name="T24" fmla="*/ 196 w 367"/>
              <a:gd name="T25" fmla="*/ 657 h 1101"/>
              <a:gd name="T26" fmla="*/ 113 w 367"/>
              <a:gd name="T27" fmla="*/ 619 h 1101"/>
              <a:gd name="T28" fmla="*/ 116 w 367"/>
              <a:gd name="T29" fmla="*/ 595 h 1101"/>
              <a:gd name="T30" fmla="*/ 220 w 367"/>
              <a:gd name="T31" fmla="*/ 564 h 1101"/>
              <a:gd name="T32" fmla="*/ 181 w 367"/>
              <a:gd name="T33" fmla="*/ 581 h 1101"/>
              <a:gd name="T34" fmla="*/ 236 w 367"/>
              <a:gd name="T35" fmla="*/ 483 h 1101"/>
              <a:gd name="T36" fmla="*/ 248 w 367"/>
              <a:gd name="T37" fmla="*/ 472 h 1101"/>
              <a:gd name="T38" fmla="*/ 208 w 367"/>
              <a:gd name="T39" fmla="*/ 381 h 1101"/>
              <a:gd name="T40" fmla="*/ 218 w 367"/>
              <a:gd name="T41" fmla="*/ 338 h 1101"/>
              <a:gd name="T42" fmla="*/ 178 w 367"/>
              <a:gd name="T43" fmla="*/ 352 h 1101"/>
              <a:gd name="T44" fmla="*/ 280 w 367"/>
              <a:gd name="T45" fmla="*/ 343 h 1101"/>
              <a:gd name="T46" fmla="*/ 289 w 367"/>
              <a:gd name="T47" fmla="*/ 329 h 1101"/>
              <a:gd name="T48" fmla="*/ 193 w 367"/>
              <a:gd name="T49" fmla="*/ 282 h 1101"/>
              <a:gd name="T50" fmla="*/ 211 w 367"/>
              <a:gd name="T51" fmla="*/ 234 h 1101"/>
              <a:gd name="T52" fmla="*/ 306 w 367"/>
              <a:gd name="T53" fmla="*/ 226 h 1101"/>
              <a:gd name="T54" fmla="*/ 220 w 367"/>
              <a:gd name="T55" fmla="*/ 192 h 1101"/>
              <a:gd name="T56" fmla="*/ 246 w 367"/>
              <a:gd name="T57" fmla="*/ 134 h 1101"/>
              <a:gd name="T58" fmla="*/ 235 w 367"/>
              <a:gd name="T59" fmla="*/ 156 h 1101"/>
              <a:gd name="T60" fmla="*/ 336 w 367"/>
              <a:gd name="T61" fmla="*/ 125 h 1101"/>
              <a:gd name="T62" fmla="*/ 348 w 367"/>
              <a:gd name="T63" fmla="*/ 80 h 1101"/>
              <a:gd name="T64" fmla="*/ 350 w 367"/>
              <a:gd name="T65" fmla="*/ 86 h 1101"/>
              <a:gd name="T66" fmla="*/ 341 w 367"/>
              <a:gd name="T67" fmla="*/ 106 h 1101"/>
              <a:gd name="T68" fmla="*/ 333 w 367"/>
              <a:gd name="T69" fmla="*/ 134 h 1101"/>
              <a:gd name="T70" fmla="*/ 235 w 367"/>
              <a:gd name="T71" fmla="*/ 165 h 1101"/>
              <a:gd name="T72" fmla="*/ 231 w 367"/>
              <a:gd name="T73" fmla="*/ 202 h 1101"/>
              <a:gd name="T74" fmla="*/ 309 w 367"/>
              <a:gd name="T75" fmla="*/ 217 h 1101"/>
              <a:gd name="T76" fmla="*/ 206 w 367"/>
              <a:gd name="T77" fmla="*/ 258 h 1101"/>
              <a:gd name="T78" fmla="*/ 243 w 367"/>
              <a:gd name="T79" fmla="*/ 330 h 1101"/>
              <a:gd name="T80" fmla="*/ 192 w 367"/>
              <a:gd name="T81" fmla="*/ 315 h 1101"/>
              <a:gd name="T82" fmla="*/ 231 w 367"/>
              <a:gd name="T83" fmla="*/ 396 h 1101"/>
              <a:gd name="T84" fmla="*/ 272 w 367"/>
              <a:gd name="T85" fmla="*/ 366 h 1101"/>
              <a:gd name="T86" fmla="*/ 172 w 367"/>
              <a:gd name="T87" fmla="*/ 409 h 1101"/>
              <a:gd name="T88" fmla="*/ 159 w 367"/>
              <a:gd name="T89" fmla="*/ 441 h 1101"/>
              <a:gd name="T90" fmla="*/ 248 w 367"/>
              <a:gd name="T91" fmla="*/ 455 h 1101"/>
              <a:gd name="T92" fmla="*/ 228 w 367"/>
              <a:gd name="T93" fmla="*/ 528 h 1101"/>
              <a:gd name="T94" fmla="*/ 134 w 367"/>
              <a:gd name="T95" fmla="*/ 535 h 1101"/>
              <a:gd name="T96" fmla="*/ 166 w 367"/>
              <a:gd name="T97" fmla="*/ 629 h 1101"/>
              <a:gd name="T98" fmla="*/ 210 w 367"/>
              <a:gd name="T99" fmla="*/ 603 h 1101"/>
              <a:gd name="T100" fmla="*/ 204 w 367"/>
              <a:gd name="T101" fmla="*/ 640 h 1101"/>
              <a:gd name="T102" fmla="*/ 99 w 367"/>
              <a:gd name="T103" fmla="*/ 664 h 1101"/>
              <a:gd name="T104" fmla="*/ 189 w 367"/>
              <a:gd name="T105" fmla="*/ 713 h 1101"/>
              <a:gd name="T106" fmla="*/ 174 w 367"/>
              <a:gd name="T107" fmla="*/ 732 h 1101"/>
              <a:gd name="T108" fmla="*/ 172 w 367"/>
              <a:gd name="T109" fmla="*/ 781 h 1101"/>
              <a:gd name="T110" fmla="*/ 64 w 367"/>
              <a:gd name="T111" fmla="*/ 810 h 1101"/>
              <a:gd name="T112" fmla="*/ 152 w 367"/>
              <a:gd name="T113" fmla="*/ 852 h 1101"/>
              <a:gd name="T114" fmla="*/ 137 w 367"/>
              <a:gd name="T115" fmla="*/ 889 h 1101"/>
              <a:gd name="T116" fmla="*/ 38 w 367"/>
              <a:gd name="T117" fmla="*/ 912 h 1101"/>
              <a:gd name="T118" fmla="*/ 129 w 367"/>
              <a:gd name="T119" fmla="*/ 948 h 1101"/>
              <a:gd name="T120" fmla="*/ 121 w 367"/>
              <a:gd name="T121" fmla="*/ 984 h 1101"/>
              <a:gd name="T122" fmla="*/ 17 w 367"/>
              <a:gd name="T123" fmla="*/ 985 h 1101"/>
              <a:gd name="T124" fmla="*/ 64 w 367"/>
              <a:gd name="T125" fmla="*/ 985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7" h="1101">
                <a:moveTo>
                  <a:pt x="2" y="1052"/>
                </a:moveTo>
                <a:lnTo>
                  <a:pt x="2" y="1046"/>
                </a:lnTo>
                <a:lnTo>
                  <a:pt x="2" y="1042"/>
                </a:lnTo>
                <a:cubicBezTo>
                  <a:pt x="2" y="1016"/>
                  <a:pt x="24" y="994"/>
                  <a:pt x="50" y="994"/>
                </a:cubicBezTo>
                <a:cubicBezTo>
                  <a:pt x="77" y="994"/>
                  <a:pt x="98" y="1016"/>
                  <a:pt x="98" y="1042"/>
                </a:cubicBezTo>
                <a:lnTo>
                  <a:pt x="98" y="1044"/>
                </a:lnTo>
                <a:lnTo>
                  <a:pt x="98" y="1047"/>
                </a:lnTo>
                <a:lnTo>
                  <a:pt x="98" y="1057"/>
                </a:lnTo>
                <a:cubicBezTo>
                  <a:pt x="95" y="1082"/>
                  <a:pt x="73" y="1101"/>
                  <a:pt x="48" y="1100"/>
                </a:cubicBezTo>
                <a:cubicBezTo>
                  <a:pt x="22" y="1099"/>
                  <a:pt x="2" y="1078"/>
                  <a:pt x="2" y="1052"/>
                </a:cubicBezTo>
                <a:lnTo>
                  <a:pt x="2" y="1050"/>
                </a:lnTo>
                <a:lnTo>
                  <a:pt x="3" y="1058"/>
                </a:lnTo>
                <a:lnTo>
                  <a:pt x="2" y="1055"/>
                </a:lnTo>
                <a:cubicBezTo>
                  <a:pt x="0" y="1041"/>
                  <a:pt x="4" y="1027"/>
                  <a:pt x="13" y="1016"/>
                </a:cubicBezTo>
                <a:cubicBezTo>
                  <a:pt x="22" y="1005"/>
                  <a:pt x="35" y="999"/>
                  <a:pt x="49" y="999"/>
                </a:cubicBezTo>
                <a:lnTo>
                  <a:pt x="50" y="999"/>
                </a:lnTo>
                <a:lnTo>
                  <a:pt x="51" y="999"/>
                </a:lnTo>
                <a:lnTo>
                  <a:pt x="4" y="1038"/>
                </a:lnTo>
                <a:lnTo>
                  <a:pt x="4" y="1035"/>
                </a:lnTo>
                <a:lnTo>
                  <a:pt x="3" y="1044"/>
                </a:lnTo>
                <a:lnTo>
                  <a:pt x="3" y="1042"/>
                </a:lnTo>
                <a:cubicBezTo>
                  <a:pt x="3" y="1016"/>
                  <a:pt x="25" y="994"/>
                  <a:pt x="51" y="994"/>
                </a:cubicBezTo>
                <a:cubicBezTo>
                  <a:pt x="78" y="994"/>
                  <a:pt x="99" y="1016"/>
                  <a:pt x="99" y="1042"/>
                </a:cubicBezTo>
                <a:lnTo>
                  <a:pt x="99" y="1045"/>
                </a:lnTo>
                <a:lnTo>
                  <a:pt x="98" y="1033"/>
                </a:lnTo>
                <a:lnTo>
                  <a:pt x="99" y="1035"/>
                </a:lnTo>
                <a:lnTo>
                  <a:pt x="9" y="1026"/>
                </a:lnTo>
                <a:lnTo>
                  <a:pt x="10" y="1024"/>
                </a:lnTo>
                <a:lnTo>
                  <a:pt x="13" y="1018"/>
                </a:lnTo>
                <a:cubicBezTo>
                  <a:pt x="22" y="1003"/>
                  <a:pt x="38" y="994"/>
                  <a:pt x="54" y="994"/>
                </a:cubicBezTo>
                <a:lnTo>
                  <a:pt x="56" y="994"/>
                </a:lnTo>
                <a:lnTo>
                  <a:pt x="8" y="1042"/>
                </a:lnTo>
                <a:lnTo>
                  <a:pt x="8" y="1037"/>
                </a:lnTo>
                <a:lnTo>
                  <a:pt x="9" y="1027"/>
                </a:lnTo>
                <a:cubicBezTo>
                  <a:pt x="12" y="1005"/>
                  <a:pt x="29" y="987"/>
                  <a:pt x="52" y="985"/>
                </a:cubicBezTo>
                <a:cubicBezTo>
                  <a:pt x="74" y="983"/>
                  <a:pt x="95" y="997"/>
                  <a:pt x="102" y="1018"/>
                </a:cubicBezTo>
                <a:lnTo>
                  <a:pt x="103" y="1019"/>
                </a:lnTo>
                <a:cubicBezTo>
                  <a:pt x="103" y="1022"/>
                  <a:pt x="104" y="1024"/>
                  <a:pt x="104" y="1027"/>
                </a:cubicBezTo>
                <a:lnTo>
                  <a:pt x="105" y="1030"/>
                </a:lnTo>
                <a:lnTo>
                  <a:pt x="106" y="1033"/>
                </a:lnTo>
                <a:lnTo>
                  <a:pt x="17" y="1018"/>
                </a:lnTo>
                <a:lnTo>
                  <a:pt x="19" y="1015"/>
                </a:lnTo>
                <a:lnTo>
                  <a:pt x="15" y="1022"/>
                </a:lnTo>
                <a:lnTo>
                  <a:pt x="16" y="1020"/>
                </a:lnTo>
                <a:cubicBezTo>
                  <a:pt x="26" y="996"/>
                  <a:pt x="52" y="984"/>
                  <a:pt x="76" y="992"/>
                </a:cubicBezTo>
                <a:cubicBezTo>
                  <a:pt x="100" y="1000"/>
                  <a:pt x="114" y="1025"/>
                  <a:pt x="108" y="1049"/>
                </a:cubicBezTo>
                <a:lnTo>
                  <a:pt x="107" y="1051"/>
                </a:lnTo>
                <a:lnTo>
                  <a:pt x="107" y="1050"/>
                </a:lnTo>
                <a:lnTo>
                  <a:pt x="60" y="994"/>
                </a:lnTo>
                <a:lnTo>
                  <a:pt x="61" y="994"/>
                </a:lnTo>
                <a:lnTo>
                  <a:pt x="14" y="1036"/>
                </a:lnTo>
                <a:lnTo>
                  <a:pt x="15" y="1029"/>
                </a:lnTo>
                <a:lnTo>
                  <a:pt x="17" y="1020"/>
                </a:lnTo>
                <a:lnTo>
                  <a:pt x="15" y="1030"/>
                </a:lnTo>
                <a:lnTo>
                  <a:pt x="15" y="1028"/>
                </a:lnTo>
                <a:cubicBezTo>
                  <a:pt x="15" y="1001"/>
                  <a:pt x="37" y="980"/>
                  <a:pt x="63" y="980"/>
                </a:cubicBezTo>
                <a:cubicBezTo>
                  <a:pt x="90" y="980"/>
                  <a:pt x="111" y="1001"/>
                  <a:pt x="111" y="1028"/>
                </a:cubicBezTo>
                <a:lnTo>
                  <a:pt x="111" y="1030"/>
                </a:lnTo>
                <a:cubicBezTo>
                  <a:pt x="111" y="1035"/>
                  <a:pt x="111" y="1040"/>
                  <a:pt x="109" y="1045"/>
                </a:cubicBezTo>
                <a:lnTo>
                  <a:pt x="108" y="1048"/>
                </a:lnTo>
                <a:cubicBezTo>
                  <a:pt x="100" y="1072"/>
                  <a:pt x="75" y="1086"/>
                  <a:pt x="50" y="1079"/>
                </a:cubicBezTo>
                <a:cubicBezTo>
                  <a:pt x="26" y="1073"/>
                  <a:pt x="10" y="1048"/>
                  <a:pt x="15" y="1024"/>
                </a:cubicBezTo>
                <a:lnTo>
                  <a:pt x="16" y="1021"/>
                </a:lnTo>
                <a:lnTo>
                  <a:pt x="16" y="1019"/>
                </a:lnTo>
                <a:cubicBezTo>
                  <a:pt x="21" y="997"/>
                  <a:pt x="40" y="981"/>
                  <a:pt x="62" y="980"/>
                </a:cubicBezTo>
                <a:cubicBezTo>
                  <a:pt x="85" y="979"/>
                  <a:pt x="105" y="995"/>
                  <a:pt x="110" y="1016"/>
                </a:cubicBezTo>
                <a:lnTo>
                  <a:pt x="111" y="1018"/>
                </a:lnTo>
                <a:lnTo>
                  <a:pt x="112" y="1025"/>
                </a:lnTo>
                <a:cubicBezTo>
                  <a:pt x="114" y="1039"/>
                  <a:pt x="110" y="1053"/>
                  <a:pt x="101" y="1064"/>
                </a:cubicBezTo>
                <a:cubicBezTo>
                  <a:pt x="92" y="1075"/>
                  <a:pt x="79" y="1081"/>
                  <a:pt x="64" y="1081"/>
                </a:cubicBezTo>
                <a:lnTo>
                  <a:pt x="64" y="1081"/>
                </a:lnTo>
                <a:cubicBezTo>
                  <a:pt x="50" y="1081"/>
                  <a:pt x="37" y="1075"/>
                  <a:pt x="28" y="1065"/>
                </a:cubicBezTo>
                <a:cubicBezTo>
                  <a:pt x="19" y="1055"/>
                  <a:pt x="15" y="1041"/>
                  <a:pt x="16" y="1028"/>
                </a:cubicBezTo>
                <a:lnTo>
                  <a:pt x="17" y="1023"/>
                </a:lnTo>
                <a:lnTo>
                  <a:pt x="16" y="1023"/>
                </a:lnTo>
                <a:lnTo>
                  <a:pt x="64" y="1071"/>
                </a:lnTo>
                <a:lnTo>
                  <a:pt x="64" y="1071"/>
                </a:lnTo>
                <a:lnTo>
                  <a:pt x="63" y="1071"/>
                </a:lnTo>
                <a:cubicBezTo>
                  <a:pt x="37" y="1071"/>
                  <a:pt x="15" y="1050"/>
                  <a:pt x="15" y="1023"/>
                </a:cubicBezTo>
                <a:lnTo>
                  <a:pt x="15" y="1018"/>
                </a:lnTo>
                <a:lnTo>
                  <a:pt x="15" y="1014"/>
                </a:lnTo>
                <a:cubicBezTo>
                  <a:pt x="15" y="991"/>
                  <a:pt x="32" y="971"/>
                  <a:pt x="55" y="967"/>
                </a:cubicBezTo>
                <a:cubicBezTo>
                  <a:pt x="78" y="963"/>
                  <a:pt x="100" y="975"/>
                  <a:pt x="108" y="997"/>
                </a:cubicBezTo>
                <a:lnTo>
                  <a:pt x="110" y="1001"/>
                </a:lnTo>
                <a:cubicBezTo>
                  <a:pt x="111" y="1004"/>
                  <a:pt x="112" y="1007"/>
                  <a:pt x="112" y="1009"/>
                </a:cubicBezTo>
                <a:lnTo>
                  <a:pt x="113" y="1015"/>
                </a:lnTo>
                <a:cubicBezTo>
                  <a:pt x="116" y="1029"/>
                  <a:pt x="112" y="1043"/>
                  <a:pt x="103" y="1054"/>
                </a:cubicBezTo>
                <a:cubicBezTo>
                  <a:pt x="94" y="1065"/>
                  <a:pt x="80" y="1071"/>
                  <a:pt x="66" y="1071"/>
                </a:cubicBezTo>
                <a:lnTo>
                  <a:pt x="64" y="1071"/>
                </a:lnTo>
                <a:cubicBezTo>
                  <a:pt x="50" y="1071"/>
                  <a:pt x="37" y="1066"/>
                  <a:pt x="28" y="1055"/>
                </a:cubicBezTo>
                <a:cubicBezTo>
                  <a:pt x="19" y="1045"/>
                  <a:pt x="15" y="1032"/>
                  <a:pt x="16" y="1018"/>
                </a:cubicBezTo>
                <a:lnTo>
                  <a:pt x="17" y="1014"/>
                </a:lnTo>
                <a:lnTo>
                  <a:pt x="17" y="1009"/>
                </a:lnTo>
                <a:lnTo>
                  <a:pt x="65" y="1062"/>
                </a:lnTo>
                <a:lnTo>
                  <a:pt x="64" y="1062"/>
                </a:lnTo>
                <a:cubicBezTo>
                  <a:pt x="50" y="1062"/>
                  <a:pt x="36" y="1056"/>
                  <a:pt x="27" y="1045"/>
                </a:cubicBezTo>
                <a:cubicBezTo>
                  <a:pt x="18" y="1034"/>
                  <a:pt x="14" y="1019"/>
                  <a:pt x="17" y="1005"/>
                </a:cubicBezTo>
                <a:lnTo>
                  <a:pt x="18" y="1000"/>
                </a:lnTo>
                <a:lnTo>
                  <a:pt x="18" y="999"/>
                </a:lnTo>
                <a:lnTo>
                  <a:pt x="112" y="1016"/>
                </a:lnTo>
                <a:lnTo>
                  <a:pt x="111" y="1020"/>
                </a:lnTo>
                <a:lnTo>
                  <a:pt x="111" y="1023"/>
                </a:lnTo>
                <a:lnTo>
                  <a:pt x="110" y="1001"/>
                </a:lnTo>
                <a:lnTo>
                  <a:pt x="111" y="1004"/>
                </a:lnTo>
                <a:lnTo>
                  <a:pt x="107" y="996"/>
                </a:lnTo>
                <a:lnTo>
                  <a:pt x="108" y="997"/>
                </a:lnTo>
                <a:lnTo>
                  <a:pt x="17" y="1018"/>
                </a:lnTo>
                <a:lnTo>
                  <a:pt x="17" y="1016"/>
                </a:lnTo>
                <a:lnTo>
                  <a:pt x="17" y="1011"/>
                </a:lnTo>
                <a:lnTo>
                  <a:pt x="17" y="1007"/>
                </a:lnTo>
                <a:lnTo>
                  <a:pt x="18" y="1016"/>
                </a:lnTo>
                <a:lnTo>
                  <a:pt x="17" y="1014"/>
                </a:lnTo>
                <a:lnTo>
                  <a:pt x="112" y="1004"/>
                </a:lnTo>
                <a:lnTo>
                  <a:pt x="112" y="1006"/>
                </a:lnTo>
                <a:cubicBezTo>
                  <a:pt x="112" y="1009"/>
                  <a:pt x="112" y="1011"/>
                  <a:pt x="112" y="1014"/>
                </a:cubicBezTo>
                <a:lnTo>
                  <a:pt x="111" y="1017"/>
                </a:lnTo>
                <a:lnTo>
                  <a:pt x="64" y="961"/>
                </a:lnTo>
                <a:lnTo>
                  <a:pt x="64" y="961"/>
                </a:lnTo>
                <a:lnTo>
                  <a:pt x="16" y="1009"/>
                </a:lnTo>
                <a:lnTo>
                  <a:pt x="16" y="1007"/>
                </a:lnTo>
                <a:lnTo>
                  <a:pt x="16" y="1004"/>
                </a:lnTo>
                <a:cubicBezTo>
                  <a:pt x="16" y="978"/>
                  <a:pt x="38" y="956"/>
                  <a:pt x="64" y="956"/>
                </a:cubicBezTo>
                <a:lnTo>
                  <a:pt x="65" y="956"/>
                </a:lnTo>
                <a:lnTo>
                  <a:pt x="17" y="1010"/>
                </a:lnTo>
                <a:lnTo>
                  <a:pt x="17" y="1005"/>
                </a:lnTo>
                <a:lnTo>
                  <a:pt x="16" y="1000"/>
                </a:lnTo>
                <a:cubicBezTo>
                  <a:pt x="15" y="986"/>
                  <a:pt x="19" y="973"/>
                  <a:pt x="28" y="963"/>
                </a:cubicBezTo>
                <a:cubicBezTo>
                  <a:pt x="37" y="953"/>
                  <a:pt x="50" y="947"/>
                  <a:pt x="64" y="947"/>
                </a:cubicBezTo>
                <a:lnTo>
                  <a:pt x="64" y="947"/>
                </a:lnTo>
                <a:lnTo>
                  <a:pt x="17" y="987"/>
                </a:lnTo>
                <a:lnTo>
                  <a:pt x="18" y="984"/>
                </a:lnTo>
                <a:lnTo>
                  <a:pt x="17" y="992"/>
                </a:lnTo>
                <a:lnTo>
                  <a:pt x="17" y="990"/>
                </a:lnTo>
                <a:cubicBezTo>
                  <a:pt x="17" y="963"/>
                  <a:pt x="38" y="942"/>
                  <a:pt x="65" y="942"/>
                </a:cubicBezTo>
                <a:cubicBezTo>
                  <a:pt x="91" y="942"/>
                  <a:pt x="113" y="963"/>
                  <a:pt x="113" y="990"/>
                </a:cubicBezTo>
                <a:lnTo>
                  <a:pt x="113" y="992"/>
                </a:lnTo>
                <a:lnTo>
                  <a:pt x="113" y="995"/>
                </a:lnTo>
                <a:lnTo>
                  <a:pt x="17" y="990"/>
                </a:lnTo>
                <a:lnTo>
                  <a:pt x="18" y="985"/>
                </a:lnTo>
                <a:lnTo>
                  <a:pt x="17" y="987"/>
                </a:lnTo>
                <a:lnTo>
                  <a:pt x="17" y="985"/>
                </a:lnTo>
                <a:cubicBezTo>
                  <a:pt x="17" y="959"/>
                  <a:pt x="39" y="937"/>
                  <a:pt x="65" y="937"/>
                </a:cubicBezTo>
                <a:cubicBezTo>
                  <a:pt x="92" y="937"/>
                  <a:pt x="113" y="959"/>
                  <a:pt x="113" y="985"/>
                </a:cubicBezTo>
                <a:lnTo>
                  <a:pt x="113" y="987"/>
                </a:lnTo>
                <a:cubicBezTo>
                  <a:pt x="113" y="989"/>
                  <a:pt x="113" y="992"/>
                  <a:pt x="113" y="994"/>
                </a:cubicBezTo>
                <a:lnTo>
                  <a:pt x="112" y="997"/>
                </a:lnTo>
                <a:lnTo>
                  <a:pt x="113" y="990"/>
                </a:lnTo>
                <a:lnTo>
                  <a:pt x="113" y="993"/>
                </a:lnTo>
                <a:lnTo>
                  <a:pt x="113" y="995"/>
                </a:lnTo>
                <a:cubicBezTo>
                  <a:pt x="113" y="1021"/>
                  <a:pt x="91" y="1043"/>
                  <a:pt x="65" y="1043"/>
                </a:cubicBezTo>
                <a:cubicBezTo>
                  <a:pt x="38" y="1043"/>
                  <a:pt x="17" y="1021"/>
                  <a:pt x="17" y="995"/>
                </a:cubicBezTo>
                <a:lnTo>
                  <a:pt x="17" y="992"/>
                </a:lnTo>
                <a:lnTo>
                  <a:pt x="18" y="983"/>
                </a:lnTo>
                <a:lnTo>
                  <a:pt x="18" y="978"/>
                </a:lnTo>
                <a:lnTo>
                  <a:pt x="19" y="971"/>
                </a:lnTo>
                <a:cubicBezTo>
                  <a:pt x="24" y="947"/>
                  <a:pt x="47" y="930"/>
                  <a:pt x="71" y="933"/>
                </a:cubicBezTo>
                <a:cubicBezTo>
                  <a:pt x="96" y="935"/>
                  <a:pt x="114" y="956"/>
                  <a:pt x="114" y="980"/>
                </a:cubicBezTo>
                <a:lnTo>
                  <a:pt x="114" y="982"/>
                </a:lnTo>
                <a:lnTo>
                  <a:pt x="114" y="985"/>
                </a:lnTo>
                <a:lnTo>
                  <a:pt x="114" y="988"/>
                </a:lnTo>
                <a:lnTo>
                  <a:pt x="114" y="990"/>
                </a:lnTo>
                <a:cubicBezTo>
                  <a:pt x="114" y="1016"/>
                  <a:pt x="93" y="1038"/>
                  <a:pt x="66" y="1038"/>
                </a:cubicBezTo>
                <a:cubicBezTo>
                  <a:pt x="40" y="1038"/>
                  <a:pt x="18" y="1016"/>
                  <a:pt x="18" y="990"/>
                </a:cubicBezTo>
                <a:lnTo>
                  <a:pt x="18" y="988"/>
                </a:lnTo>
                <a:cubicBezTo>
                  <a:pt x="18" y="986"/>
                  <a:pt x="19" y="983"/>
                  <a:pt x="19" y="981"/>
                </a:cubicBezTo>
                <a:lnTo>
                  <a:pt x="20" y="978"/>
                </a:lnTo>
                <a:lnTo>
                  <a:pt x="20" y="976"/>
                </a:lnTo>
                <a:cubicBezTo>
                  <a:pt x="22" y="950"/>
                  <a:pt x="44" y="931"/>
                  <a:pt x="70" y="933"/>
                </a:cubicBezTo>
                <a:cubicBezTo>
                  <a:pt x="95" y="934"/>
                  <a:pt x="115" y="955"/>
                  <a:pt x="115" y="980"/>
                </a:cubicBezTo>
                <a:lnTo>
                  <a:pt x="115" y="983"/>
                </a:lnTo>
                <a:cubicBezTo>
                  <a:pt x="115" y="986"/>
                  <a:pt x="115" y="989"/>
                  <a:pt x="115" y="992"/>
                </a:cubicBezTo>
                <a:lnTo>
                  <a:pt x="114" y="995"/>
                </a:lnTo>
                <a:cubicBezTo>
                  <a:pt x="109" y="1019"/>
                  <a:pt x="87" y="1036"/>
                  <a:pt x="62" y="1033"/>
                </a:cubicBezTo>
                <a:cubicBezTo>
                  <a:pt x="38" y="1031"/>
                  <a:pt x="19" y="1010"/>
                  <a:pt x="19" y="985"/>
                </a:cubicBezTo>
                <a:lnTo>
                  <a:pt x="19" y="984"/>
                </a:lnTo>
                <a:lnTo>
                  <a:pt x="19" y="980"/>
                </a:lnTo>
                <a:lnTo>
                  <a:pt x="19" y="973"/>
                </a:lnTo>
                <a:lnTo>
                  <a:pt x="19" y="966"/>
                </a:lnTo>
                <a:lnTo>
                  <a:pt x="19" y="962"/>
                </a:lnTo>
                <a:cubicBezTo>
                  <a:pt x="19" y="955"/>
                  <a:pt x="21" y="948"/>
                  <a:pt x="24" y="941"/>
                </a:cubicBezTo>
                <a:lnTo>
                  <a:pt x="25" y="940"/>
                </a:lnTo>
                <a:cubicBezTo>
                  <a:pt x="34" y="920"/>
                  <a:pt x="57" y="910"/>
                  <a:pt x="78" y="915"/>
                </a:cubicBezTo>
                <a:cubicBezTo>
                  <a:pt x="100" y="920"/>
                  <a:pt x="115" y="939"/>
                  <a:pt x="115" y="961"/>
                </a:cubicBezTo>
                <a:lnTo>
                  <a:pt x="115" y="964"/>
                </a:lnTo>
                <a:lnTo>
                  <a:pt x="116" y="964"/>
                </a:lnTo>
                <a:lnTo>
                  <a:pt x="116" y="973"/>
                </a:lnTo>
                <a:lnTo>
                  <a:pt x="115" y="964"/>
                </a:lnTo>
                <a:lnTo>
                  <a:pt x="116" y="967"/>
                </a:lnTo>
                <a:lnTo>
                  <a:pt x="20" y="976"/>
                </a:lnTo>
                <a:lnTo>
                  <a:pt x="20" y="975"/>
                </a:lnTo>
                <a:cubicBezTo>
                  <a:pt x="20" y="972"/>
                  <a:pt x="21" y="970"/>
                  <a:pt x="21" y="967"/>
                </a:cubicBezTo>
                <a:lnTo>
                  <a:pt x="22" y="964"/>
                </a:lnTo>
                <a:lnTo>
                  <a:pt x="21" y="972"/>
                </a:lnTo>
                <a:lnTo>
                  <a:pt x="21" y="966"/>
                </a:lnTo>
                <a:cubicBezTo>
                  <a:pt x="21" y="964"/>
                  <a:pt x="21" y="962"/>
                  <a:pt x="21" y="960"/>
                </a:cubicBezTo>
                <a:lnTo>
                  <a:pt x="22" y="956"/>
                </a:lnTo>
                <a:lnTo>
                  <a:pt x="21" y="963"/>
                </a:lnTo>
                <a:lnTo>
                  <a:pt x="21" y="961"/>
                </a:lnTo>
                <a:cubicBezTo>
                  <a:pt x="21" y="937"/>
                  <a:pt x="40" y="916"/>
                  <a:pt x="65" y="914"/>
                </a:cubicBezTo>
                <a:cubicBezTo>
                  <a:pt x="89" y="911"/>
                  <a:pt x="112" y="928"/>
                  <a:pt x="117" y="952"/>
                </a:cubicBezTo>
                <a:lnTo>
                  <a:pt x="118" y="957"/>
                </a:lnTo>
                <a:lnTo>
                  <a:pt x="119" y="966"/>
                </a:lnTo>
                <a:lnTo>
                  <a:pt x="23" y="971"/>
                </a:lnTo>
                <a:lnTo>
                  <a:pt x="23" y="969"/>
                </a:lnTo>
                <a:cubicBezTo>
                  <a:pt x="23" y="963"/>
                  <a:pt x="24" y="957"/>
                  <a:pt x="26" y="951"/>
                </a:cubicBezTo>
                <a:lnTo>
                  <a:pt x="27" y="949"/>
                </a:lnTo>
                <a:cubicBezTo>
                  <a:pt x="34" y="932"/>
                  <a:pt x="50" y="920"/>
                  <a:pt x="68" y="919"/>
                </a:cubicBezTo>
                <a:cubicBezTo>
                  <a:pt x="86" y="917"/>
                  <a:pt x="104" y="926"/>
                  <a:pt x="113" y="942"/>
                </a:cubicBezTo>
                <a:lnTo>
                  <a:pt x="115" y="944"/>
                </a:lnTo>
                <a:lnTo>
                  <a:pt x="117" y="950"/>
                </a:lnTo>
                <a:lnTo>
                  <a:pt x="26" y="971"/>
                </a:lnTo>
                <a:lnTo>
                  <a:pt x="26" y="966"/>
                </a:lnTo>
                <a:lnTo>
                  <a:pt x="26" y="961"/>
                </a:lnTo>
                <a:cubicBezTo>
                  <a:pt x="26" y="937"/>
                  <a:pt x="45" y="916"/>
                  <a:pt x="70" y="914"/>
                </a:cubicBezTo>
                <a:cubicBezTo>
                  <a:pt x="94" y="911"/>
                  <a:pt x="117" y="928"/>
                  <a:pt x="122" y="952"/>
                </a:cubicBezTo>
                <a:lnTo>
                  <a:pt x="122" y="955"/>
                </a:lnTo>
                <a:lnTo>
                  <a:pt x="120" y="946"/>
                </a:lnTo>
                <a:lnTo>
                  <a:pt x="121" y="949"/>
                </a:lnTo>
                <a:lnTo>
                  <a:pt x="31" y="949"/>
                </a:lnTo>
                <a:lnTo>
                  <a:pt x="32" y="946"/>
                </a:lnTo>
                <a:lnTo>
                  <a:pt x="30" y="955"/>
                </a:lnTo>
                <a:lnTo>
                  <a:pt x="30" y="952"/>
                </a:lnTo>
                <a:cubicBezTo>
                  <a:pt x="35" y="930"/>
                  <a:pt x="54" y="914"/>
                  <a:pt x="76" y="913"/>
                </a:cubicBezTo>
                <a:cubicBezTo>
                  <a:pt x="99" y="913"/>
                  <a:pt x="119" y="928"/>
                  <a:pt x="124" y="950"/>
                </a:cubicBezTo>
                <a:lnTo>
                  <a:pt x="125" y="952"/>
                </a:lnTo>
                <a:cubicBezTo>
                  <a:pt x="125" y="956"/>
                  <a:pt x="126" y="960"/>
                  <a:pt x="126" y="963"/>
                </a:cubicBezTo>
                <a:lnTo>
                  <a:pt x="126" y="966"/>
                </a:lnTo>
                <a:lnTo>
                  <a:pt x="78" y="918"/>
                </a:lnTo>
                <a:lnTo>
                  <a:pt x="80" y="918"/>
                </a:lnTo>
                <a:lnTo>
                  <a:pt x="32" y="966"/>
                </a:lnTo>
                <a:lnTo>
                  <a:pt x="32" y="961"/>
                </a:lnTo>
                <a:lnTo>
                  <a:pt x="33" y="950"/>
                </a:lnTo>
                <a:lnTo>
                  <a:pt x="32" y="946"/>
                </a:lnTo>
                <a:lnTo>
                  <a:pt x="32" y="942"/>
                </a:lnTo>
                <a:cubicBezTo>
                  <a:pt x="32" y="916"/>
                  <a:pt x="54" y="894"/>
                  <a:pt x="80" y="894"/>
                </a:cubicBezTo>
                <a:cubicBezTo>
                  <a:pt x="107" y="894"/>
                  <a:pt x="128" y="916"/>
                  <a:pt x="128" y="942"/>
                </a:cubicBezTo>
                <a:lnTo>
                  <a:pt x="128" y="945"/>
                </a:lnTo>
                <a:lnTo>
                  <a:pt x="129" y="948"/>
                </a:lnTo>
                <a:lnTo>
                  <a:pt x="129" y="955"/>
                </a:lnTo>
                <a:lnTo>
                  <a:pt x="129" y="954"/>
                </a:lnTo>
                <a:lnTo>
                  <a:pt x="34" y="961"/>
                </a:lnTo>
                <a:lnTo>
                  <a:pt x="34" y="959"/>
                </a:lnTo>
                <a:lnTo>
                  <a:pt x="35" y="950"/>
                </a:lnTo>
                <a:lnTo>
                  <a:pt x="34" y="950"/>
                </a:lnTo>
                <a:lnTo>
                  <a:pt x="34" y="947"/>
                </a:lnTo>
                <a:cubicBezTo>
                  <a:pt x="34" y="923"/>
                  <a:pt x="53" y="903"/>
                  <a:pt x="77" y="900"/>
                </a:cubicBezTo>
                <a:cubicBezTo>
                  <a:pt x="101" y="897"/>
                  <a:pt x="123" y="912"/>
                  <a:pt x="129" y="936"/>
                </a:cubicBezTo>
                <a:lnTo>
                  <a:pt x="130" y="938"/>
                </a:lnTo>
                <a:cubicBezTo>
                  <a:pt x="130" y="940"/>
                  <a:pt x="130" y="942"/>
                  <a:pt x="131" y="945"/>
                </a:cubicBezTo>
                <a:lnTo>
                  <a:pt x="131" y="950"/>
                </a:lnTo>
                <a:lnTo>
                  <a:pt x="132" y="955"/>
                </a:lnTo>
                <a:lnTo>
                  <a:pt x="132" y="961"/>
                </a:lnTo>
                <a:cubicBezTo>
                  <a:pt x="132" y="988"/>
                  <a:pt x="110" y="1009"/>
                  <a:pt x="84" y="1009"/>
                </a:cubicBezTo>
                <a:cubicBezTo>
                  <a:pt x="57" y="1009"/>
                  <a:pt x="36" y="988"/>
                  <a:pt x="36" y="961"/>
                </a:cubicBezTo>
                <a:lnTo>
                  <a:pt x="36" y="960"/>
                </a:lnTo>
                <a:lnTo>
                  <a:pt x="36" y="956"/>
                </a:lnTo>
                <a:lnTo>
                  <a:pt x="36" y="947"/>
                </a:lnTo>
                <a:lnTo>
                  <a:pt x="36" y="941"/>
                </a:lnTo>
                <a:lnTo>
                  <a:pt x="36" y="948"/>
                </a:lnTo>
                <a:lnTo>
                  <a:pt x="36" y="945"/>
                </a:lnTo>
                <a:lnTo>
                  <a:pt x="131" y="938"/>
                </a:lnTo>
                <a:lnTo>
                  <a:pt x="131" y="939"/>
                </a:lnTo>
                <a:lnTo>
                  <a:pt x="131" y="942"/>
                </a:lnTo>
                <a:lnTo>
                  <a:pt x="131" y="947"/>
                </a:lnTo>
                <a:cubicBezTo>
                  <a:pt x="131" y="974"/>
                  <a:pt x="110" y="995"/>
                  <a:pt x="83" y="995"/>
                </a:cubicBezTo>
                <a:cubicBezTo>
                  <a:pt x="57" y="995"/>
                  <a:pt x="35" y="974"/>
                  <a:pt x="35" y="947"/>
                </a:cubicBezTo>
                <a:lnTo>
                  <a:pt x="35" y="946"/>
                </a:lnTo>
                <a:lnTo>
                  <a:pt x="36" y="953"/>
                </a:lnTo>
                <a:lnTo>
                  <a:pt x="35" y="949"/>
                </a:lnTo>
                <a:cubicBezTo>
                  <a:pt x="35" y="947"/>
                  <a:pt x="35" y="945"/>
                  <a:pt x="35" y="942"/>
                </a:cubicBezTo>
                <a:lnTo>
                  <a:pt x="35" y="938"/>
                </a:lnTo>
                <a:cubicBezTo>
                  <a:pt x="35" y="911"/>
                  <a:pt x="56" y="890"/>
                  <a:pt x="83" y="890"/>
                </a:cubicBezTo>
                <a:lnTo>
                  <a:pt x="84" y="890"/>
                </a:lnTo>
                <a:cubicBezTo>
                  <a:pt x="110" y="890"/>
                  <a:pt x="132" y="911"/>
                  <a:pt x="132" y="938"/>
                </a:cubicBezTo>
                <a:cubicBezTo>
                  <a:pt x="132" y="964"/>
                  <a:pt x="110" y="986"/>
                  <a:pt x="84" y="986"/>
                </a:cubicBezTo>
                <a:lnTo>
                  <a:pt x="83" y="986"/>
                </a:lnTo>
                <a:cubicBezTo>
                  <a:pt x="57" y="986"/>
                  <a:pt x="35" y="964"/>
                  <a:pt x="35" y="938"/>
                </a:cubicBezTo>
                <a:lnTo>
                  <a:pt x="35" y="933"/>
                </a:lnTo>
                <a:cubicBezTo>
                  <a:pt x="35" y="906"/>
                  <a:pt x="57" y="885"/>
                  <a:pt x="83" y="885"/>
                </a:cubicBezTo>
                <a:lnTo>
                  <a:pt x="84" y="885"/>
                </a:lnTo>
                <a:cubicBezTo>
                  <a:pt x="110" y="885"/>
                  <a:pt x="132" y="906"/>
                  <a:pt x="132" y="933"/>
                </a:cubicBezTo>
                <a:lnTo>
                  <a:pt x="132" y="938"/>
                </a:lnTo>
                <a:lnTo>
                  <a:pt x="132" y="942"/>
                </a:lnTo>
                <a:cubicBezTo>
                  <a:pt x="132" y="969"/>
                  <a:pt x="110" y="990"/>
                  <a:pt x="84" y="990"/>
                </a:cubicBezTo>
                <a:cubicBezTo>
                  <a:pt x="57" y="990"/>
                  <a:pt x="36" y="969"/>
                  <a:pt x="36" y="942"/>
                </a:cubicBezTo>
                <a:lnTo>
                  <a:pt x="36" y="938"/>
                </a:lnTo>
                <a:lnTo>
                  <a:pt x="36" y="933"/>
                </a:lnTo>
                <a:lnTo>
                  <a:pt x="36" y="934"/>
                </a:lnTo>
                <a:lnTo>
                  <a:pt x="131" y="928"/>
                </a:lnTo>
                <a:lnTo>
                  <a:pt x="131" y="931"/>
                </a:lnTo>
                <a:cubicBezTo>
                  <a:pt x="131" y="935"/>
                  <a:pt x="131" y="939"/>
                  <a:pt x="130" y="943"/>
                </a:cubicBezTo>
                <a:lnTo>
                  <a:pt x="130" y="945"/>
                </a:lnTo>
                <a:lnTo>
                  <a:pt x="37" y="918"/>
                </a:lnTo>
                <a:lnTo>
                  <a:pt x="38" y="916"/>
                </a:lnTo>
                <a:lnTo>
                  <a:pt x="36" y="924"/>
                </a:lnTo>
                <a:lnTo>
                  <a:pt x="37" y="921"/>
                </a:lnTo>
                <a:lnTo>
                  <a:pt x="37" y="936"/>
                </a:lnTo>
                <a:lnTo>
                  <a:pt x="36" y="933"/>
                </a:lnTo>
                <a:lnTo>
                  <a:pt x="36" y="935"/>
                </a:lnTo>
                <a:lnTo>
                  <a:pt x="130" y="914"/>
                </a:lnTo>
                <a:lnTo>
                  <a:pt x="131" y="917"/>
                </a:lnTo>
                <a:lnTo>
                  <a:pt x="131" y="919"/>
                </a:lnTo>
                <a:lnTo>
                  <a:pt x="36" y="928"/>
                </a:lnTo>
                <a:lnTo>
                  <a:pt x="36" y="924"/>
                </a:lnTo>
                <a:lnTo>
                  <a:pt x="36" y="919"/>
                </a:lnTo>
                <a:lnTo>
                  <a:pt x="84" y="967"/>
                </a:lnTo>
                <a:lnTo>
                  <a:pt x="83" y="967"/>
                </a:lnTo>
                <a:lnTo>
                  <a:pt x="131" y="915"/>
                </a:lnTo>
                <a:lnTo>
                  <a:pt x="132" y="920"/>
                </a:lnTo>
                <a:lnTo>
                  <a:pt x="132" y="928"/>
                </a:lnTo>
                <a:cubicBezTo>
                  <a:pt x="132" y="955"/>
                  <a:pt x="110" y="976"/>
                  <a:pt x="84" y="976"/>
                </a:cubicBezTo>
                <a:cubicBezTo>
                  <a:pt x="57" y="976"/>
                  <a:pt x="36" y="955"/>
                  <a:pt x="36" y="928"/>
                </a:cubicBezTo>
                <a:lnTo>
                  <a:pt x="36" y="927"/>
                </a:lnTo>
                <a:lnTo>
                  <a:pt x="36" y="924"/>
                </a:lnTo>
                <a:lnTo>
                  <a:pt x="36" y="920"/>
                </a:lnTo>
                <a:lnTo>
                  <a:pt x="36" y="919"/>
                </a:lnTo>
                <a:cubicBezTo>
                  <a:pt x="36" y="892"/>
                  <a:pt x="57" y="871"/>
                  <a:pt x="84" y="871"/>
                </a:cubicBezTo>
                <a:cubicBezTo>
                  <a:pt x="110" y="871"/>
                  <a:pt x="132" y="892"/>
                  <a:pt x="132" y="919"/>
                </a:cubicBezTo>
                <a:lnTo>
                  <a:pt x="132" y="921"/>
                </a:lnTo>
                <a:lnTo>
                  <a:pt x="132" y="923"/>
                </a:lnTo>
                <a:cubicBezTo>
                  <a:pt x="132" y="950"/>
                  <a:pt x="110" y="971"/>
                  <a:pt x="84" y="971"/>
                </a:cubicBezTo>
                <a:cubicBezTo>
                  <a:pt x="57" y="971"/>
                  <a:pt x="36" y="950"/>
                  <a:pt x="36" y="923"/>
                </a:cubicBezTo>
                <a:lnTo>
                  <a:pt x="36" y="918"/>
                </a:lnTo>
                <a:lnTo>
                  <a:pt x="36" y="915"/>
                </a:lnTo>
                <a:lnTo>
                  <a:pt x="38" y="931"/>
                </a:lnTo>
                <a:lnTo>
                  <a:pt x="38" y="929"/>
                </a:lnTo>
                <a:lnTo>
                  <a:pt x="131" y="914"/>
                </a:lnTo>
                <a:lnTo>
                  <a:pt x="131" y="915"/>
                </a:lnTo>
                <a:lnTo>
                  <a:pt x="131" y="918"/>
                </a:lnTo>
                <a:lnTo>
                  <a:pt x="131" y="923"/>
                </a:lnTo>
                <a:cubicBezTo>
                  <a:pt x="131" y="950"/>
                  <a:pt x="110" y="971"/>
                  <a:pt x="83" y="971"/>
                </a:cubicBezTo>
                <a:cubicBezTo>
                  <a:pt x="57" y="971"/>
                  <a:pt x="35" y="950"/>
                  <a:pt x="35" y="923"/>
                </a:cubicBezTo>
                <a:lnTo>
                  <a:pt x="35" y="922"/>
                </a:lnTo>
                <a:lnTo>
                  <a:pt x="35" y="919"/>
                </a:lnTo>
                <a:lnTo>
                  <a:pt x="35" y="916"/>
                </a:lnTo>
                <a:lnTo>
                  <a:pt x="35" y="914"/>
                </a:lnTo>
                <a:cubicBezTo>
                  <a:pt x="35" y="887"/>
                  <a:pt x="57" y="866"/>
                  <a:pt x="83" y="866"/>
                </a:cubicBezTo>
                <a:cubicBezTo>
                  <a:pt x="110" y="866"/>
                  <a:pt x="131" y="887"/>
                  <a:pt x="131" y="914"/>
                </a:cubicBezTo>
                <a:lnTo>
                  <a:pt x="131" y="916"/>
                </a:lnTo>
                <a:cubicBezTo>
                  <a:pt x="131" y="919"/>
                  <a:pt x="131" y="921"/>
                  <a:pt x="131" y="924"/>
                </a:cubicBezTo>
                <a:lnTo>
                  <a:pt x="130" y="927"/>
                </a:lnTo>
                <a:lnTo>
                  <a:pt x="131" y="919"/>
                </a:lnTo>
                <a:lnTo>
                  <a:pt x="131" y="922"/>
                </a:lnTo>
                <a:lnTo>
                  <a:pt x="129" y="907"/>
                </a:lnTo>
                <a:lnTo>
                  <a:pt x="129" y="908"/>
                </a:lnTo>
                <a:lnTo>
                  <a:pt x="35" y="923"/>
                </a:lnTo>
                <a:lnTo>
                  <a:pt x="35" y="921"/>
                </a:lnTo>
                <a:lnTo>
                  <a:pt x="35" y="919"/>
                </a:lnTo>
                <a:lnTo>
                  <a:pt x="83" y="967"/>
                </a:lnTo>
                <a:lnTo>
                  <a:pt x="82" y="967"/>
                </a:lnTo>
                <a:cubicBezTo>
                  <a:pt x="68" y="967"/>
                  <a:pt x="54" y="961"/>
                  <a:pt x="45" y="949"/>
                </a:cubicBezTo>
                <a:cubicBezTo>
                  <a:pt x="36" y="938"/>
                  <a:pt x="33" y="924"/>
                  <a:pt x="35" y="910"/>
                </a:cubicBezTo>
                <a:lnTo>
                  <a:pt x="36" y="905"/>
                </a:lnTo>
                <a:lnTo>
                  <a:pt x="36" y="904"/>
                </a:lnTo>
                <a:lnTo>
                  <a:pt x="63" y="952"/>
                </a:lnTo>
                <a:lnTo>
                  <a:pt x="62" y="952"/>
                </a:lnTo>
                <a:lnTo>
                  <a:pt x="104" y="952"/>
                </a:lnTo>
                <a:lnTo>
                  <a:pt x="103" y="952"/>
                </a:lnTo>
                <a:cubicBezTo>
                  <a:pt x="87" y="961"/>
                  <a:pt x="67" y="959"/>
                  <a:pt x="53" y="948"/>
                </a:cubicBezTo>
                <a:cubicBezTo>
                  <a:pt x="38" y="936"/>
                  <a:pt x="31" y="918"/>
                  <a:pt x="35" y="900"/>
                </a:cubicBezTo>
                <a:lnTo>
                  <a:pt x="36" y="895"/>
                </a:lnTo>
                <a:lnTo>
                  <a:pt x="35" y="904"/>
                </a:lnTo>
                <a:lnTo>
                  <a:pt x="35" y="899"/>
                </a:lnTo>
                <a:lnTo>
                  <a:pt x="36" y="889"/>
                </a:lnTo>
                <a:cubicBezTo>
                  <a:pt x="39" y="867"/>
                  <a:pt x="56" y="849"/>
                  <a:pt x="79" y="847"/>
                </a:cubicBezTo>
                <a:cubicBezTo>
                  <a:pt x="101" y="845"/>
                  <a:pt x="122" y="859"/>
                  <a:pt x="129" y="880"/>
                </a:cubicBezTo>
                <a:lnTo>
                  <a:pt x="130" y="881"/>
                </a:lnTo>
                <a:cubicBezTo>
                  <a:pt x="130" y="884"/>
                  <a:pt x="131" y="887"/>
                  <a:pt x="131" y="890"/>
                </a:cubicBezTo>
                <a:lnTo>
                  <a:pt x="132" y="893"/>
                </a:lnTo>
                <a:cubicBezTo>
                  <a:pt x="132" y="895"/>
                  <a:pt x="132" y="898"/>
                  <a:pt x="132" y="900"/>
                </a:cubicBezTo>
                <a:lnTo>
                  <a:pt x="132" y="903"/>
                </a:lnTo>
                <a:lnTo>
                  <a:pt x="132" y="904"/>
                </a:lnTo>
                <a:lnTo>
                  <a:pt x="37" y="899"/>
                </a:lnTo>
                <a:lnTo>
                  <a:pt x="37" y="895"/>
                </a:lnTo>
                <a:lnTo>
                  <a:pt x="37" y="895"/>
                </a:lnTo>
                <a:lnTo>
                  <a:pt x="128" y="916"/>
                </a:lnTo>
                <a:lnTo>
                  <a:pt x="127" y="918"/>
                </a:lnTo>
                <a:lnTo>
                  <a:pt x="130" y="912"/>
                </a:lnTo>
                <a:lnTo>
                  <a:pt x="129" y="915"/>
                </a:lnTo>
                <a:lnTo>
                  <a:pt x="45" y="871"/>
                </a:lnTo>
                <a:lnTo>
                  <a:pt x="46" y="869"/>
                </a:lnTo>
                <a:lnTo>
                  <a:pt x="42" y="877"/>
                </a:lnTo>
                <a:lnTo>
                  <a:pt x="43" y="874"/>
                </a:lnTo>
                <a:lnTo>
                  <a:pt x="39" y="905"/>
                </a:lnTo>
                <a:lnTo>
                  <a:pt x="38" y="901"/>
                </a:lnTo>
                <a:cubicBezTo>
                  <a:pt x="35" y="887"/>
                  <a:pt x="38" y="872"/>
                  <a:pt x="48" y="860"/>
                </a:cubicBezTo>
                <a:cubicBezTo>
                  <a:pt x="57" y="849"/>
                  <a:pt x="70" y="842"/>
                  <a:pt x="85" y="842"/>
                </a:cubicBezTo>
                <a:lnTo>
                  <a:pt x="86" y="842"/>
                </a:lnTo>
                <a:cubicBezTo>
                  <a:pt x="112" y="842"/>
                  <a:pt x="134" y="864"/>
                  <a:pt x="134" y="890"/>
                </a:cubicBezTo>
                <a:cubicBezTo>
                  <a:pt x="134" y="917"/>
                  <a:pt x="112" y="938"/>
                  <a:pt x="86" y="938"/>
                </a:cubicBezTo>
                <a:lnTo>
                  <a:pt x="85" y="938"/>
                </a:lnTo>
                <a:cubicBezTo>
                  <a:pt x="59" y="938"/>
                  <a:pt x="37" y="917"/>
                  <a:pt x="37" y="890"/>
                </a:cubicBezTo>
                <a:cubicBezTo>
                  <a:pt x="37" y="864"/>
                  <a:pt x="59" y="842"/>
                  <a:pt x="85" y="842"/>
                </a:cubicBezTo>
                <a:lnTo>
                  <a:pt x="86" y="842"/>
                </a:lnTo>
                <a:cubicBezTo>
                  <a:pt x="112" y="842"/>
                  <a:pt x="134" y="864"/>
                  <a:pt x="134" y="890"/>
                </a:cubicBezTo>
                <a:cubicBezTo>
                  <a:pt x="134" y="917"/>
                  <a:pt x="112" y="938"/>
                  <a:pt x="86" y="938"/>
                </a:cubicBezTo>
                <a:lnTo>
                  <a:pt x="85" y="938"/>
                </a:lnTo>
                <a:cubicBezTo>
                  <a:pt x="71" y="938"/>
                  <a:pt x="57" y="932"/>
                  <a:pt x="48" y="921"/>
                </a:cubicBezTo>
                <a:cubicBezTo>
                  <a:pt x="39" y="910"/>
                  <a:pt x="35" y="895"/>
                  <a:pt x="38" y="881"/>
                </a:cubicBezTo>
                <a:lnTo>
                  <a:pt x="39" y="876"/>
                </a:lnTo>
                <a:lnTo>
                  <a:pt x="86" y="933"/>
                </a:lnTo>
                <a:lnTo>
                  <a:pt x="85" y="933"/>
                </a:lnTo>
                <a:lnTo>
                  <a:pt x="132" y="872"/>
                </a:lnTo>
                <a:lnTo>
                  <a:pt x="133" y="876"/>
                </a:lnTo>
                <a:lnTo>
                  <a:pt x="133" y="875"/>
                </a:lnTo>
                <a:lnTo>
                  <a:pt x="39" y="890"/>
                </a:lnTo>
                <a:lnTo>
                  <a:pt x="39" y="886"/>
                </a:lnTo>
                <a:lnTo>
                  <a:pt x="39" y="884"/>
                </a:lnTo>
                <a:lnTo>
                  <a:pt x="38" y="878"/>
                </a:lnTo>
                <a:lnTo>
                  <a:pt x="38" y="871"/>
                </a:lnTo>
                <a:cubicBezTo>
                  <a:pt x="38" y="844"/>
                  <a:pt x="59" y="823"/>
                  <a:pt x="86" y="823"/>
                </a:cubicBezTo>
                <a:cubicBezTo>
                  <a:pt x="112" y="823"/>
                  <a:pt x="134" y="844"/>
                  <a:pt x="134" y="871"/>
                </a:cubicBezTo>
                <a:lnTo>
                  <a:pt x="134" y="872"/>
                </a:lnTo>
                <a:lnTo>
                  <a:pt x="133" y="864"/>
                </a:lnTo>
                <a:lnTo>
                  <a:pt x="134" y="867"/>
                </a:lnTo>
                <a:cubicBezTo>
                  <a:pt x="134" y="870"/>
                  <a:pt x="134" y="872"/>
                  <a:pt x="134" y="875"/>
                </a:cubicBezTo>
                <a:lnTo>
                  <a:pt x="134" y="878"/>
                </a:lnTo>
                <a:lnTo>
                  <a:pt x="133" y="867"/>
                </a:lnTo>
                <a:lnTo>
                  <a:pt x="134" y="869"/>
                </a:lnTo>
                <a:lnTo>
                  <a:pt x="47" y="854"/>
                </a:lnTo>
                <a:lnTo>
                  <a:pt x="48" y="852"/>
                </a:lnTo>
                <a:lnTo>
                  <a:pt x="41" y="871"/>
                </a:lnTo>
                <a:lnTo>
                  <a:pt x="41" y="868"/>
                </a:lnTo>
                <a:cubicBezTo>
                  <a:pt x="45" y="845"/>
                  <a:pt x="65" y="828"/>
                  <a:pt x="88" y="828"/>
                </a:cubicBezTo>
                <a:lnTo>
                  <a:pt x="89" y="828"/>
                </a:lnTo>
                <a:lnTo>
                  <a:pt x="42" y="868"/>
                </a:lnTo>
                <a:lnTo>
                  <a:pt x="43" y="865"/>
                </a:lnTo>
                <a:lnTo>
                  <a:pt x="44" y="859"/>
                </a:lnTo>
                <a:cubicBezTo>
                  <a:pt x="50" y="836"/>
                  <a:pt x="72" y="820"/>
                  <a:pt x="96" y="823"/>
                </a:cubicBezTo>
                <a:cubicBezTo>
                  <a:pt x="120" y="826"/>
                  <a:pt x="138" y="847"/>
                  <a:pt x="138" y="871"/>
                </a:cubicBezTo>
                <a:lnTo>
                  <a:pt x="138" y="873"/>
                </a:lnTo>
                <a:lnTo>
                  <a:pt x="138" y="864"/>
                </a:lnTo>
                <a:lnTo>
                  <a:pt x="138" y="867"/>
                </a:lnTo>
                <a:lnTo>
                  <a:pt x="44" y="867"/>
                </a:lnTo>
                <a:lnTo>
                  <a:pt x="44" y="864"/>
                </a:lnTo>
                <a:cubicBezTo>
                  <a:pt x="45" y="861"/>
                  <a:pt x="46" y="858"/>
                  <a:pt x="47" y="856"/>
                </a:cubicBezTo>
                <a:lnTo>
                  <a:pt x="48" y="853"/>
                </a:lnTo>
                <a:cubicBezTo>
                  <a:pt x="55" y="836"/>
                  <a:pt x="72" y="824"/>
                  <a:pt x="90" y="823"/>
                </a:cubicBezTo>
                <a:cubicBezTo>
                  <a:pt x="109" y="822"/>
                  <a:pt x="127" y="833"/>
                  <a:pt x="135" y="850"/>
                </a:cubicBezTo>
                <a:lnTo>
                  <a:pt x="136" y="852"/>
                </a:lnTo>
                <a:cubicBezTo>
                  <a:pt x="139" y="856"/>
                  <a:pt x="140" y="860"/>
                  <a:pt x="141" y="865"/>
                </a:cubicBezTo>
                <a:lnTo>
                  <a:pt x="141" y="868"/>
                </a:lnTo>
                <a:lnTo>
                  <a:pt x="94" y="828"/>
                </a:lnTo>
                <a:lnTo>
                  <a:pt x="94" y="828"/>
                </a:lnTo>
                <a:lnTo>
                  <a:pt x="48" y="866"/>
                </a:lnTo>
                <a:lnTo>
                  <a:pt x="49" y="861"/>
                </a:lnTo>
                <a:lnTo>
                  <a:pt x="48" y="862"/>
                </a:lnTo>
                <a:lnTo>
                  <a:pt x="49" y="855"/>
                </a:lnTo>
                <a:lnTo>
                  <a:pt x="50" y="852"/>
                </a:lnTo>
                <a:lnTo>
                  <a:pt x="49" y="861"/>
                </a:lnTo>
                <a:lnTo>
                  <a:pt x="49" y="856"/>
                </a:lnTo>
                <a:lnTo>
                  <a:pt x="49" y="852"/>
                </a:lnTo>
                <a:cubicBezTo>
                  <a:pt x="49" y="828"/>
                  <a:pt x="66" y="808"/>
                  <a:pt x="89" y="805"/>
                </a:cubicBezTo>
                <a:cubicBezTo>
                  <a:pt x="113" y="801"/>
                  <a:pt x="135" y="814"/>
                  <a:pt x="143" y="837"/>
                </a:cubicBezTo>
                <a:lnTo>
                  <a:pt x="143" y="838"/>
                </a:lnTo>
                <a:cubicBezTo>
                  <a:pt x="145" y="843"/>
                  <a:pt x="145" y="848"/>
                  <a:pt x="145" y="853"/>
                </a:cubicBezTo>
                <a:lnTo>
                  <a:pt x="145" y="856"/>
                </a:lnTo>
                <a:lnTo>
                  <a:pt x="145" y="850"/>
                </a:lnTo>
                <a:lnTo>
                  <a:pt x="145" y="853"/>
                </a:lnTo>
                <a:cubicBezTo>
                  <a:pt x="146" y="855"/>
                  <a:pt x="146" y="858"/>
                  <a:pt x="146" y="860"/>
                </a:cubicBezTo>
                <a:lnTo>
                  <a:pt x="146" y="861"/>
                </a:lnTo>
                <a:lnTo>
                  <a:pt x="51" y="850"/>
                </a:lnTo>
                <a:lnTo>
                  <a:pt x="52" y="848"/>
                </a:lnTo>
                <a:lnTo>
                  <a:pt x="50" y="859"/>
                </a:lnTo>
                <a:lnTo>
                  <a:pt x="50" y="857"/>
                </a:lnTo>
                <a:cubicBezTo>
                  <a:pt x="50" y="833"/>
                  <a:pt x="69" y="812"/>
                  <a:pt x="93" y="809"/>
                </a:cubicBezTo>
                <a:cubicBezTo>
                  <a:pt x="117" y="806"/>
                  <a:pt x="139" y="822"/>
                  <a:pt x="145" y="845"/>
                </a:cubicBezTo>
                <a:lnTo>
                  <a:pt x="146" y="847"/>
                </a:lnTo>
                <a:cubicBezTo>
                  <a:pt x="146" y="851"/>
                  <a:pt x="147" y="855"/>
                  <a:pt x="147" y="859"/>
                </a:cubicBezTo>
                <a:lnTo>
                  <a:pt x="147" y="861"/>
                </a:lnTo>
                <a:lnTo>
                  <a:pt x="99" y="813"/>
                </a:lnTo>
                <a:lnTo>
                  <a:pt x="100" y="813"/>
                </a:lnTo>
                <a:lnTo>
                  <a:pt x="55" y="846"/>
                </a:lnTo>
                <a:lnTo>
                  <a:pt x="56" y="843"/>
                </a:lnTo>
                <a:lnTo>
                  <a:pt x="57" y="839"/>
                </a:lnTo>
                <a:lnTo>
                  <a:pt x="59" y="834"/>
                </a:lnTo>
                <a:cubicBezTo>
                  <a:pt x="60" y="832"/>
                  <a:pt x="61" y="830"/>
                  <a:pt x="62" y="828"/>
                </a:cubicBezTo>
                <a:lnTo>
                  <a:pt x="63" y="826"/>
                </a:lnTo>
                <a:cubicBezTo>
                  <a:pt x="72" y="806"/>
                  <a:pt x="95" y="796"/>
                  <a:pt x="116" y="801"/>
                </a:cubicBezTo>
                <a:cubicBezTo>
                  <a:pt x="138" y="806"/>
                  <a:pt x="153" y="825"/>
                  <a:pt x="153" y="847"/>
                </a:cubicBezTo>
                <a:lnTo>
                  <a:pt x="153" y="849"/>
                </a:lnTo>
                <a:lnTo>
                  <a:pt x="154" y="849"/>
                </a:lnTo>
                <a:lnTo>
                  <a:pt x="154" y="858"/>
                </a:lnTo>
                <a:lnTo>
                  <a:pt x="154" y="861"/>
                </a:lnTo>
                <a:lnTo>
                  <a:pt x="72" y="828"/>
                </a:lnTo>
                <a:lnTo>
                  <a:pt x="73" y="827"/>
                </a:lnTo>
                <a:lnTo>
                  <a:pt x="61" y="847"/>
                </a:lnTo>
                <a:lnTo>
                  <a:pt x="62" y="844"/>
                </a:lnTo>
                <a:lnTo>
                  <a:pt x="63" y="838"/>
                </a:lnTo>
                <a:lnTo>
                  <a:pt x="61" y="852"/>
                </a:lnTo>
                <a:lnTo>
                  <a:pt x="61" y="847"/>
                </a:lnTo>
                <a:lnTo>
                  <a:pt x="61" y="842"/>
                </a:lnTo>
                <a:cubicBezTo>
                  <a:pt x="61" y="818"/>
                  <a:pt x="80" y="797"/>
                  <a:pt x="105" y="795"/>
                </a:cubicBezTo>
                <a:cubicBezTo>
                  <a:pt x="129" y="792"/>
                  <a:pt x="152" y="809"/>
                  <a:pt x="157" y="833"/>
                </a:cubicBezTo>
                <a:lnTo>
                  <a:pt x="157" y="836"/>
                </a:lnTo>
                <a:cubicBezTo>
                  <a:pt x="158" y="842"/>
                  <a:pt x="158" y="848"/>
                  <a:pt x="157" y="854"/>
                </a:cubicBezTo>
                <a:lnTo>
                  <a:pt x="157" y="857"/>
                </a:lnTo>
                <a:cubicBezTo>
                  <a:pt x="153" y="873"/>
                  <a:pt x="142" y="886"/>
                  <a:pt x="127" y="892"/>
                </a:cubicBezTo>
                <a:cubicBezTo>
                  <a:pt x="111" y="898"/>
                  <a:pt x="94" y="896"/>
                  <a:pt x="81" y="886"/>
                </a:cubicBezTo>
                <a:lnTo>
                  <a:pt x="79" y="884"/>
                </a:lnTo>
                <a:cubicBezTo>
                  <a:pt x="75" y="881"/>
                  <a:pt x="71" y="878"/>
                  <a:pt x="68" y="874"/>
                </a:cubicBezTo>
                <a:lnTo>
                  <a:pt x="66" y="870"/>
                </a:lnTo>
                <a:cubicBezTo>
                  <a:pt x="62" y="864"/>
                  <a:pt x="59" y="858"/>
                  <a:pt x="58" y="850"/>
                </a:cubicBezTo>
                <a:lnTo>
                  <a:pt x="57" y="847"/>
                </a:lnTo>
                <a:cubicBezTo>
                  <a:pt x="55" y="835"/>
                  <a:pt x="58" y="823"/>
                  <a:pt x="65" y="813"/>
                </a:cubicBezTo>
                <a:lnTo>
                  <a:pt x="66" y="811"/>
                </a:lnTo>
                <a:cubicBezTo>
                  <a:pt x="77" y="794"/>
                  <a:pt x="99" y="786"/>
                  <a:pt x="119" y="792"/>
                </a:cubicBezTo>
                <a:cubicBezTo>
                  <a:pt x="140" y="798"/>
                  <a:pt x="153" y="817"/>
                  <a:pt x="153" y="838"/>
                </a:cubicBezTo>
                <a:lnTo>
                  <a:pt x="153" y="840"/>
                </a:lnTo>
                <a:cubicBezTo>
                  <a:pt x="153" y="844"/>
                  <a:pt x="153" y="848"/>
                  <a:pt x="152" y="852"/>
                </a:cubicBezTo>
                <a:lnTo>
                  <a:pt x="152" y="854"/>
                </a:lnTo>
                <a:cubicBezTo>
                  <a:pt x="145" y="880"/>
                  <a:pt x="119" y="895"/>
                  <a:pt x="93" y="889"/>
                </a:cubicBezTo>
                <a:cubicBezTo>
                  <a:pt x="68" y="883"/>
                  <a:pt x="52" y="857"/>
                  <a:pt x="58" y="831"/>
                </a:cubicBezTo>
                <a:lnTo>
                  <a:pt x="59" y="829"/>
                </a:lnTo>
                <a:lnTo>
                  <a:pt x="57" y="840"/>
                </a:lnTo>
                <a:lnTo>
                  <a:pt x="57" y="838"/>
                </a:lnTo>
                <a:cubicBezTo>
                  <a:pt x="57" y="811"/>
                  <a:pt x="79" y="790"/>
                  <a:pt x="105" y="790"/>
                </a:cubicBezTo>
                <a:lnTo>
                  <a:pt x="106" y="790"/>
                </a:lnTo>
                <a:cubicBezTo>
                  <a:pt x="132" y="790"/>
                  <a:pt x="154" y="811"/>
                  <a:pt x="154" y="838"/>
                </a:cubicBezTo>
                <a:cubicBezTo>
                  <a:pt x="154" y="864"/>
                  <a:pt x="132" y="886"/>
                  <a:pt x="106" y="886"/>
                </a:cubicBezTo>
                <a:lnTo>
                  <a:pt x="104" y="886"/>
                </a:lnTo>
                <a:cubicBezTo>
                  <a:pt x="91" y="886"/>
                  <a:pt x="78" y="880"/>
                  <a:pt x="69" y="870"/>
                </a:cubicBezTo>
                <a:cubicBezTo>
                  <a:pt x="60" y="860"/>
                  <a:pt x="55" y="846"/>
                  <a:pt x="57" y="833"/>
                </a:cubicBezTo>
                <a:lnTo>
                  <a:pt x="57" y="828"/>
                </a:lnTo>
                <a:lnTo>
                  <a:pt x="58" y="824"/>
                </a:lnTo>
                <a:lnTo>
                  <a:pt x="58" y="838"/>
                </a:lnTo>
                <a:lnTo>
                  <a:pt x="57" y="833"/>
                </a:lnTo>
                <a:cubicBezTo>
                  <a:pt x="55" y="819"/>
                  <a:pt x="58" y="804"/>
                  <a:pt x="67" y="793"/>
                </a:cubicBezTo>
                <a:cubicBezTo>
                  <a:pt x="76" y="782"/>
                  <a:pt x="90" y="775"/>
                  <a:pt x="104" y="775"/>
                </a:cubicBezTo>
                <a:lnTo>
                  <a:pt x="106" y="775"/>
                </a:lnTo>
                <a:cubicBezTo>
                  <a:pt x="132" y="775"/>
                  <a:pt x="154" y="797"/>
                  <a:pt x="154" y="823"/>
                </a:cubicBezTo>
                <a:lnTo>
                  <a:pt x="154" y="829"/>
                </a:lnTo>
                <a:lnTo>
                  <a:pt x="153" y="839"/>
                </a:lnTo>
                <a:cubicBezTo>
                  <a:pt x="150" y="864"/>
                  <a:pt x="128" y="882"/>
                  <a:pt x="102" y="881"/>
                </a:cubicBezTo>
                <a:cubicBezTo>
                  <a:pt x="77" y="879"/>
                  <a:pt x="57" y="858"/>
                  <a:pt x="57" y="833"/>
                </a:cubicBezTo>
                <a:lnTo>
                  <a:pt x="57" y="829"/>
                </a:lnTo>
                <a:lnTo>
                  <a:pt x="57" y="823"/>
                </a:lnTo>
                <a:lnTo>
                  <a:pt x="105" y="871"/>
                </a:lnTo>
                <a:lnTo>
                  <a:pt x="104" y="871"/>
                </a:lnTo>
                <a:cubicBezTo>
                  <a:pt x="78" y="871"/>
                  <a:pt x="56" y="850"/>
                  <a:pt x="56" y="823"/>
                </a:cubicBezTo>
                <a:cubicBezTo>
                  <a:pt x="56" y="797"/>
                  <a:pt x="78" y="775"/>
                  <a:pt x="104" y="775"/>
                </a:cubicBezTo>
                <a:lnTo>
                  <a:pt x="105" y="775"/>
                </a:lnTo>
                <a:lnTo>
                  <a:pt x="106" y="775"/>
                </a:lnTo>
                <a:lnTo>
                  <a:pt x="59" y="815"/>
                </a:lnTo>
                <a:lnTo>
                  <a:pt x="60" y="809"/>
                </a:lnTo>
                <a:lnTo>
                  <a:pt x="60" y="808"/>
                </a:lnTo>
                <a:cubicBezTo>
                  <a:pt x="63" y="786"/>
                  <a:pt x="81" y="768"/>
                  <a:pt x="103" y="766"/>
                </a:cubicBezTo>
                <a:cubicBezTo>
                  <a:pt x="126" y="764"/>
                  <a:pt x="146" y="778"/>
                  <a:pt x="154" y="799"/>
                </a:cubicBezTo>
                <a:lnTo>
                  <a:pt x="154" y="800"/>
                </a:lnTo>
                <a:cubicBezTo>
                  <a:pt x="156" y="805"/>
                  <a:pt x="156" y="810"/>
                  <a:pt x="156" y="815"/>
                </a:cubicBezTo>
                <a:lnTo>
                  <a:pt x="156" y="819"/>
                </a:lnTo>
                <a:lnTo>
                  <a:pt x="156" y="822"/>
                </a:lnTo>
                <a:lnTo>
                  <a:pt x="156" y="823"/>
                </a:lnTo>
                <a:lnTo>
                  <a:pt x="62" y="812"/>
                </a:lnTo>
                <a:lnTo>
                  <a:pt x="62" y="810"/>
                </a:lnTo>
                <a:lnTo>
                  <a:pt x="61" y="821"/>
                </a:lnTo>
                <a:lnTo>
                  <a:pt x="61" y="817"/>
                </a:lnTo>
                <a:lnTo>
                  <a:pt x="61" y="812"/>
                </a:lnTo>
                <a:lnTo>
                  <a:pt x="61" y="809"/>
                </a:lnTo>
                <a:cubicBezTo>
                  <a:pt x="61" y="783"/>
                  <a:pt x="82" y="761"/>
                  <a:pt x="109" y="761"/>
                </a:cubicBezTo>
                <a:cubicBezTo>
                  <a:pt x="135" y="761"/>
                  <a:pt x="157" y="783"/>
                  <a:pt x="157" y="809"/>
                </a:cubicBezTo>
                <a:lnTo>
                  <a:pt x="157" y="811"/>
                </a:lnTo>
                <a:cubicBezTo>
                  <a:pt x="157" y="814"/>
                  <a:pt x="157" y="816"/>
                  <a:pt x="156" y="819"/>
                </a:cubicBezTo>
                <a:lnTo>
                  <a:pt x="156" y="822"/>
                </a:lnTo>
                <a:lnTo>
                  <a:pt x="108" y="766"/>
                </a:lnTo>
                <a:lnTo>
                  <a:pt x="110" y="766"/>
                </a:lnTo>
                <a:cubicBezTo>
                  <a:pt x="136" y="766"/>
                  <a:pt x="158" y="787"/>
                  <a:pt x="158" y="814"/>
                </a:cubicBezTo>
                <a:cubicBezTo>
                  <a:pt x="158" y="840"/>
                  <a:pt x="136" y="862"/>
                  <a:pt x="110" y="862"/>
                </a:cubicBezTo>
                <a:lnTo>
                  <a:pt x="109" y="862"/>
                </a:lnTo>
                <a:cubicBezTo>
                  <a:pt x="82" y="862"/>
                  <a:pt x="61" y="840"/>
                  <a:pt x="61" y="814"/>
                </a:cubicBezTo>
                <a:cubicBezTo>
                  <a:pt x="61" y="787"/>
                  <a:pt x="82" y="766"/>
                  <a:pt x="109" y="766"/>
                </a:cubicBezTo>
                <a:lnTo>
                  <a:pt x="110" y="766"/>
                </a:lnTo>
                <a:cubicBezTo>
                  <a:pt x="136" y="766"/>
                  <a:pt x="158" y="787"/>
                  <a:pt x="158" y="814"/>
                </a:cubicBezTo>
                <a:lnTo>
                  <a:pt x="158" y="817"/>
                </a:lnTo>
                <a:lnTo>
                  <a:pt x="158" y="819"/>
                </a:lnTo>
                <a:cubicBezTo>
                  <a:pt x="158" y="845"/>
                  <a:pt x="136" y="867"/>
                  <a:pt x="110" y="867"/>
                </a:cubicBezTo>
                <a:cubicBezTo>
                  <a:pt x="83" y="867"/>
                  <a:pt x="62" y="845"/>
                  <a:pt x="62" y="819"/>
                </a:cubicBezTo>
                <a:lnTo>
                  <a:pt x="62" y="816"/>
                </a:lnTo>
                <a:lnTo>
                  <a:pt x="63" y="807"/>
                </a:lnTo>
                <a:lnTo>
                  <a:pt x="62" y="804"/>
                </a:lnTo>
                <a:cubicBezTo>
                  <a:pt x="62" y="778"/>
                  <a:pt x="84" y="756"/>
                  <a:pt x="110" y="756"/>
                </a:cubicBezTo>
                <a:lnTo>
                  <a:pt x="111" y="756"/>
                </a:lnTo>
                <a:lnTo>
                  <a:pt x="64" y="809"/>
                </a:lnTo>
                <a:lnTo>
                  <a:pt x="63" y="803"/>
                </a:lnTo>
                <a:lnTo>
                  <a:pt x="63" y="801"/>
                </a:lnTo>
                <a:lnTo>
                  <a:pt x="158" y="795"/>
                </a:lnTo>
                <a:lnTo>
                  <a:pt x="158" y="796"/>
                </a:lnTo>
                <a:lnTo>
                  <a:pt x="156" y="781"/>
                </a:lnTo>
                <a:lnTo>
                  <a:pt x="157" y="784"/>
                </a:lnTo>
                <a:cubicBezTo>
                  <a:pt x="158" y="787"/>
                  <a:pt x="159" y="790"/>
                  <a:pt x="159" y="793"/>
                </a:cubicBezTo>
                <a:lnTo>
                  <a:pt x="159" y="796"/>
                </a:lnTo>
                <a:cubicBezTo>
                  <a:pt x="160" y="798"/>
                  <a:pt x="160" y="801"/>
                  <a:pt x="160" y="803"/>
                </a:cubicBezTo>
                <a:lnTo>
                  <a:pt x="160" y="804"/>
                </a:lnTo>
                <a:lnTo>
                  <a:pt x="65" y="793"/>
                </a:lnTo>
                <a:lnTo>
                  <a:pt x="66" y="791"/>
                </a:lnTo>
                <a:lnTo>
                  <a:pt x="66" y="791"/>
                </a:lnTo>
                <a:cubicBezTo>
                  <a:pt x="70" y="768"/>
                  <a:pt x="90" y="752"/>
                  <a:pt x="113" y="752"/>
                </a:cubicBezTo>
                <a:cubicBezTo>
                  <a:pt x="136" y="752"/>
                  <a:pt x="156" y="768"/>
                  <a:pt x="160" y="791"/>
                </a:cubicBezTo>
                <a:lnTo>
                  <a:pt x="161" y="793"/>
                </a:lnTo>
                <a:lnTo>
                  <a:pt x="161" y="793"/>
                </a:lnTo>
                <a:lnTo>
                  <a:pt x="68" y="789"/>
                </a:lnTo>
                <a:lnTo>
                  <a:pt x="69" y="788"/>
                </a:lnTo>
                <a:lnTo>
                  <a:pt x="66" y="803"/>
                </a:lnTo>
                <a:lnTo>
                  <a:pt x="66" y="799"/>
                </a:lnTo>
                <a:lnTo>
                  <a:pt x="66" y="796"/>
                </a:lnTo>
                <a:cubicBezTo>
                  <a:pt x="66" y="791"/>
                  <a:pt x="67" y="786"/>
                  <a:pt x="69" y="781"/>
                </a:cubicBezTo>
                <a:lnTo>
                  <a:pt x="69" y="780"/>
                </a:lnTo>
                <a:cubicBezTo>
                  <a:pt x="76" y="760"/>
                  <a:pt x="94" y="747"/>
                  <a:pt x="115" y="747"/>
                </a:cubicBezTo>
                <a:cubicBezTo>
                  <a:pt x="136" y="747"/>
                  <a:pt x="154" y="760"/>
                  <a:pt x="161" y="780"/>
                </a:cubicBezTo>
                <a:lnTo>
                  <a:pt x="161" y="781"/>
                </a:lnTo>
                <a:cubicBezTo>
                  <a:pt x="162" y="784"/>
                  <a:pt x="163" y="787"/>
                  <a:pt x="163" y="790"/>
                </a:cubicBezTo>
                <a:lnTo>
                  <a:pt x="163" y="793"/>
                </a:lnTo>
                <a:lnTo>
                  <a:pt x="164" y="795"/>
                </a:lnTo>
                <a:lnTo>
                  <a:pt x="162" y="788"/>
                </a:lnTo>
                <a:lnTo>
                  <a:pt x="163" y="789"/>
                </a:lnTo>
                <a:lnTo>
                  <a:pt x="69" y="804"/>
                </a:lnTo>
                <a:lnTo>
                  <a:pt x="69" y="803"/>
                </a:lnTo>
                <a:lnTo>
                  <a:pt x="69" y="800"/>
                </a:lnTo>
                <a:lnTo>
                  <a:pt x="69" y="800"/>
                </a:lnTo>
                <a:cubicBezTo>
                  <a:pt x="66" y="775"/>
                  <a:pt x="83" y="752"/>
                  <a:pt x="108" y="748"/>
                </a:cubicBezTo>
                <a:cubicBezTo>
                  <a:pt x="133" y="743"/>
                  <a:pt x="157" y="759"/>
                  <a:pt x="163" y="783"/>
                </a:cubicBezTo>
                <a:lnTo>
                  <a:pt x="164" y="785"/>
                </a:lnTo>
                <a:lnTo>
                  <a:pt x="165" y="792"/>
                </a:lnTo>
                <a:lnTo>
                  <a:pt x="165" y="790"/>
                </a:lnTo>
                <a:lnTo>
                  <a:pt x="161" y="782"/>
                </a:lnTo>
                <a:lnTo>
                  <a:pt x="162" y="783"/>
                </a:lnTo>
                <a:lnTo>
                  <a:pt x="72" y="795"/>
                </a:lnTo>
                <a:lnTo>
                  <a:pt x="72" y="793"/>
                </a:lnTo>
                <a:lnTo>
                  <a:pt x="71" y="802"/>
                </a:lnTo>
                <a:lnTo>
                  <a:pt x="71" y="797"/>
                </a:lnTo>
                <a:lnTo>
                  <a:pt x="72" y="788"/>
                </a:lnTo>
                <a:lnTo>
                  <a:pt x="72" y="790"/>
                </a:lnTo>
                <a:cubicBezTo>
                  <a:pt x="72" y="764"/>
                  <a:pt x="93" y="742"/>
                  <a:pt x="120" y="742"/>
                </a:cubicBezTo>
                <a:cubicBezTo>
                  <a:pt x="146" y="742"/>
                  <a:pt x="168" y="764"/>
                  <a:pt x="168" y="790"/>
                </a:cubicBezTo>
                <a:lnTo>
                  <a:pt x="168" y="792"/>
                </a:lnTo>
                <a:lnTo>
                  <a:pt x="168" y="795"/>
                </a:lnTo>
                <a:cubicBezTo>
                  <a:pt x="168" y="821"/>
                  <a:pt x="146" y="843"/>
                  <a:pt x="120" y="843"/>
                </a:cubicBezTo>
                <a:cubicBezTo>
                  <a:pt x="93" y="843"/>
                  <a:pt x="72" y="821"/>
                  <a:pt x="72" y="795"/>
                </a:cubicBezTo>
                <a:lnTo>
                  <a:pt x="72" y="793"/>
                </a:lnTo>
                <a:cubicBezTo>
                  <a:pt x="72" y="790"/>
                  <a:pt x="72" y="787"/>
                  <a:pt x="73" y="784"/>
                </a:cubicBezTo>
                <a:lnTo>
                  <a:pt x="73" y="781"/>
                </a:lnTo>
                <a:cubicBezTo>
                  <a:pt x="78" y="759"/>
                  <a:pt x="98" y="742"/>
                  <a:pt x="120" y="742"/>
                </a:cubicBezTo>
                <a:lnTo>
                  <a:pt x="121" y="742"/>
                </a:lnTo>
                <a:lnTo>
                  <a:pt x="122" y="742"/>
                </a:lnTo>
                <a:lnTo>
                  <a:pt x="74" y="790"/>
                </a:lnTo>
                <a:lnTo>
                  <a:pt x="74" y="785"/>
                </a:lnTo>
                <a:cubicBezTo>
                  <a:pt x="74" y="759"/>
                  <a:pt x="96" y="737"/>
                  <a:pt x="122" y="737"/>
                </a:cubicBezTo>
                <a:lnTo>
                  <a:pt x="123" y="737"/>
                </a:lnTo>
                <a:lnTo>
                  <a:pt x="77" y="774"/>
                </a:lnTo>
                <a:lnTo>
                  <a:pt x="77" y="772"/>
                </a:lnTo>
                <a:lnTo>
                  <a:pt x="76" y="783"/>
                </a:lnTo>
                <a:lnTo>
                  <a:pt x="76" y="781"/>
                </a:lnTo>
                <a:cubicBezTo>
                  <a:pt x="76" y="754"/>
                  <a:pt x="97" y="733"/>
                  <a:pt x="124" y="733"/>
                </a:cubicBezTo>
                <a:lnTo>
                  <a:pt x="125" y="733"/>
                </a:lnTo>
                <a:cubicBezTo>
                  <a:pt x="139" y="733"/>
                  <a:pt x="153" y="739"/>
                  <a:pt x="162" y="751"/>
                </a:cubicBezTo>
                <a:cubicBezTo>
                  <a:pt x="171" y="762"/>
                  <a:pt x="175" y="776"/>
                  <a:pt x="172" y="790"/>
                </a:cubicBezTo>
                <a:lnTo>
                  <a:pt x="172" y="793"/>
                </a:lnTo>
                <a:lnTo>
                  <a:pt x="171" y="797"/>
                </a:lnTo>
                <a:cubicBezTo>
                  <a:pt x="165" y="818"/>
                  <a:pt x="146" y="833"/>
                  <a:pt x="124" y="833"/>
                </a:cubicBezTo>
                <a:lnTo>
                  <a:pt x="123" y="833"/>
                </a:lnTo>
                <a:cubicBezTo>
                  <a:pt x="96" y="833"/>
                  <a:pt x="75" y="812"/>
                  <a:pt x="75" y="785"/>
                </a:cubicBezTo>
                <a:cubicBezTo>
                  <a:pt x="75" y="759"/>
                  <a:pt x="96" y="737"/>
                  <a:pt x="123" y="737"/>
                </a:cubicBezTo>
                <a:lnTo>
                  <a:pt x="124" y="737"/>
                </a:lnTo>
                <a:lnTo>
                  <a:pt x="76" y="785"/>
                </a:lnTo>
                <a:lnTo>
                  <a:pt x="76" y="781"/>
                </a:lnTo>
                <a:lnTo>
                  <a:pt x="76" y="776"/>
                </a:lnTo>
                <a:lnTo>
                  <a:pt x="124" y="824"/>
                </a:lnTo>
                <a:lnTo>
                  <a:pt x="123" y="824"/>
                </a:lnTo>
                <a:cubicBezTo>
                  <a:pt x="109" y="824"/>
                  <a:pt x="95" y="817"/>
                  <a:pt x="86" y="806"/>
                </a:cubicBezTo>
                <a:cubicBezTo>
                  <a:pt x="77" y="794"/>
                  <a:pt x="73" y="779"/>
                  <a:pt x="77" y="764"/>
                </a:cubicBezTo>
                <a:lnTo>
                  <a:pt x="77" y="762"/>
                </a:lnTo>
                <a:lnTo>
                  <a:pt x="77" y="762"/>
                </a:lnTo>
                <a:cubicBezTo>
                  <a:pt x="82" y="740"/>
                  <a:pt x="102" y="723"/>
                  <a:pt x="124" y="723"/>
                </a:cubicBezTo>
                <a:lnTo>
                  <a:pt x="125" y="723"/>
                </a:lnTo>
                <a:lnTo>
                  <a:pt x="78" y="779"/>
                </a:lnTo>
                <a:lnTo>
                  <a:pt x="77" y="776"/>
                </a:lnTo>
                <a:cubicBezTo>
                  <a:pt x="77" y="774"/>
                  <a:pt x="76" y="771"/>
                  <a:pt x="76" y="768"/>
                </a:cubicBezTo>
                <a:lnTo>
                  <a:pt x="76" y="766"/>
                </a:lnTo>
                <a:cubicBezTo>
                  <a:pt x="76" y="740"/>
                  <a:pt x="98" y="718"/>
                  <a:pt x="124" y="718"/>
                </a:cubicBezTo>
                <a:cubicBezTo>
                  <a:pt x="151" y="718"/>
                  <a:pt x="172" y="740"/>
                  <a:pt x="172" y="766"/>
                </a:cubicBezTo>
                <a:lnTo>
                  <a:pt x="172" y="771"/>
                </a:lnTo>
                <a:lnTo>
                  <a:pt x="172" y="774"/>
                </a:lnTo>
                <a:lnTo>
                  <a:pt x="172" y="776"/>
                </a:lnTo>
                <a:cubicBezTo>
                  <a:pt x="172" y="802"/>
                  <a:pt x="151" y="824"/>
                  <a:pt x="124" y="824"/>
                </a:cubicBezTo>
                <a:cubicBezTo>
                  <a:pt x="98" y="824"/>
                  <a:pt x="76" y="802"/>
                  <a:pt x="76" y="776"/>
                </a:cubicBezTo>
                <a:lnTo>
                  <a:pt x="76" y="774"/>
                </a:lnTo>
                <a:lnTo>
                  <a:pt x="76" y="771"/>
                </a:lnTo>
                <a:lnTo>
                  <a:pt x="76" y="766"/>
                </a:lnTo>
                <a:cubicBezTo>
                  <a:pt x="76" y="740"/>
                  <a:pt x="98" y="718"/>
                  <a:pt x="124" y="718"/>
                </a:cubicBezTo>
                <a:cubicBezTo>
                  <a:pt x="151" y="718"/>
                  <a:pt x="172" y="740"/>
                  <a:pt x="172" y="766"/>
                </a:cubicBezTo>
                <a:lnTo>
                  <a:pt x="172" y="769"/>
                </a:lnTo>
                <a:cubicBezTo>
                  <a:pt x="172" y="772"/>
                  <a:pt x="172" y="775"/>
                  <a:pt x="172" y="778"/>
                </a:cubicBezTo>
                <a:lnTo>
                  <a:pt x="171" y="781"/>
                </a:lnTo>
                <a:lnTo>
                  <a:pt x="77" y="760"/>
                </a:lnTo>
                <a:lnTo>
                  <a:pt x="78" y="758"/>
                </a:lnTo>
                <a:lnTo>
                  <a:pt x="78" y="759"/>
                </a:lnTo>
                <a:lnTo>
                  <a:pt x="78" y="777"/>
                </a:lnTo>
                <a:lnTo>
                  <a:pt x="77" y="772"/>
                </a:lnTo>
                <a:cubicBezTo>
                  <a:pt x="76" y="766"/>
                  <a:pt x="76" y="759"/>
                  <a:pt x="77" y="753"/>
                </a:cubicBezTo>
                <a:lnTo>
                  <a:pt x="78" y="748"/>
                </a:lnTo>
                <a:lnTo>
                  <a:pt x="125" y="805"/>
                </a:lnTo>
                <a:lnTo>
                  <a:pt x="124" y="805"/>
                </a:lnTo>
                <a:cubicBezTo>
                  <a:pt x="98" y="805"/>
                  <a:pt x="76" y="783"/>
                  <a:pt x="76" y="757"/>
                </a:cubicBezTo>
                <a:cubicBezTo>
                  <a:pt x="76" y="730"/>
                  <a:pt x="98" y="709"/>
                  <a:pt x="124" y="709"/>
                </a:cubicBezTo>
                <a:lnTo>
                  <a:pt x="125" y="709"/>
                </a:lnTo>
                <a:cubicBezTo>
                  <a:pt x="139" y="709"/>
                  <a:pt x="152" y="715"/>
                  <a:pt x="162" y="726"/>
                </a:cubicBezTo>
                <a:cubicBezTo>
                  <a:pt x="171" y="737"/>
                  <a:pt x="175" y="751"/>
                  <a:pt x="172" y="765"/>
                </a:cubicBezTo>
                <a:lnTo>
                  <a:pt x="172" y="768"/>
                </a:lnTo>
                <a:lnTo>
                  <a:pt x="171" y="774"/>
                </a:lnTo>
                <a:cubicBezTo>
                  <a:pt x="164" y="799"/>
                  <a:pt x="138" y="815"/>
                  <a:pt x="112" y="809"/>
                </a:cubicBezTo>
                <a:cubicBezTo>
                  <a:pt x="87" y="802"/>
                  <a:pt x="71" y="776"/>
                  <a:pt x="77" y="750"/>
                </a:cubicBezTo>
                <a:lnTo>
                  <a:pt x="78" y="748"/>
                </a:lnTo>
                <a:lnTo>
                  <a:pt x="78" y="749"/>
                </a:lnTo>
                <a:lnTo>
                  <a:pt x="77" y="757"/>
                </a:lnTo>
                <a:lnTo>
                  <a:pt x="77" y="754"/>
                </a:lnTo>
                <a:lnTo>
                  <a:pt x="79" y="769"/>
                </a:lnTo>
                <a:lnTo>
                  <a:pt x="79" y="768"/>
                </a:lnTo>
                <a:lnTo>
                  <a:pt x="172" y="752"/>
                </a:lnTo>
                <a:lnTo>
                  <a:pt x="172" y="754"/>
                </a:lnTo>
                <a:lnTo>
                  <a:pt x="172" y="757"/>
                </a:lnTo>
                <a:cubicBezTo>
                  <a:pt x="172" y="783"/>
                  <a:pt x="151" y="805"/>
                  <a:pt x="124" y="805"/>
                </a:cubicBezTo>
                <a:lnTo>
                  <a:pt x="124" y="805"/>
                </a:lnTo>
                <a:cubicBezTo>
                  <a:pt x="97" y="805"/>
                  <a:pt x="76" y="783"/>
                  <a:pt x="76" y="757"/>
                </a:cubicBezTo>
                <a:lnTo>
                  <a:pt x="76" y="753"/>
                </a:lnTo>
                <a:lnTo>
                  <a:pt x="76" y="747"/>
                </a:lnTo>
                <a:cubicBezTo>
                  <a:pt x="76" y="745"/>
                  <a:pt x="76" y="742"/>
                  <a:pt x="77" y="740"/>
                </a:cubicBezTo>
                <a:lnTo>
                  <a:pt x="78" y="734"/>
                </a:lnTo>
                <a:lnTo>
                  <a:pt x="80" y="725"/>
                </a:lnTo>
                <a:cubicBezTo>
                  <a:pt x="86" y="702"/>
                  <a:pt x="109" y="687"/>
                  <a:pt x="133" y="690"/>
                </a:cubicBezTo>
                <a:cubicBezTo>
                  <a:pt x="156" y="694"/>
                  <a:pt x="174" y="714"/>
                  <a:pt x="174" y="738"/>
                </a:cubicBezTo>
                <a:lnTo>
                  <a:pt x="174" y="739"/>
                </a:lnTo>
                <a:lnTo>
                  <a:pt x="174" y="743"/>
                </a:lnTo>
                <a:cubicBezTo>
                  <a:pt x="174" y="746"/>
                  <a:pt x="174" y="748"/>
                  <a:pt x="173" y="751"/>
                </a:cubicBezTo>
                <a:lnTo>
                  <a:pt x="173" y="754"/>
                </a:lnTo>
                <a:lnTo>
                  <a:pt x="173" y="746"/>
                </a:lnTo>
                <a:lnTo>
                  <a:pt x="173" y="747"/>
                </a:lnTo>
                <a:cubicBezTo>
                  <a:pt x="173" y="774"/>
                  <a:pt x="152" y="795"/>
                  <a:pt x="125" y="795"/>
                </a:cubicBezTo>
                <a:cubicBezTo>
                  <a:pt x="99" y="795"/>
                  <a:pt x="77" y="774"/>
                  <a:pt x="77" y="747"/>
                </a:cubicBezTo>
                <a:lnTo>
                  <a:pt x="77" y="744"/>
                </a:lnTo>
                <a:lnTo>
                  <a:pt x="78" y="734"/>
                </a:lnTo>
                <a:lnTo>
                  <a:pt x="78" y="732"/>
                </a:lnTo>
                <a:lnTo>
                  <a:pt x="79" y="723"/>
                </a:lnTo>
                <a:cubicBezTo>
                  <a:pt x="82" y="698"/>
                  <a:pt x="102" y="680"/>
                  <a:pt x="126" y="680"/>
                </a:cubicBezTo>
                <a:lnTo>
                  <a:pt x="128" y="680"/>
                </a:lnTo>
                <a:cubicBezTo>
                  <a:pt x="142" y="680"/>
                  <a:pt x="155" y="687"/>
                  <a:pt x="165" y="697"/>
                </a:cubicBezTo>
                <a:cubicBezTo>
                  <a:pt x="174" y="708"/>
                  <a:pt x="178" y="722"/>
                  <a:pt x="175" y="736"/>
                </a:cubicBezTo>
                <a:lnTo>
                  <a:pt x="175" y="739"/>
                </a:lnTo>
                <a:lnTo>
                  <a:pt x="174" y="745"/>
                </a:lnTo>
                <a:cubicBezTo>
                  <a:pt x="167" y="770"/>
                  <a:pt x="142" y="786"/>
                  <a:pt x="116" y="780"/>
                </a:cubicBezTo>
                <a:cubicBezTo>
                  <a:pt x="91" y="775"/>
                  <a:pt x="75" y="750"/>
                  <a:pt x="80" y="724"/>
                </a:cubicBezTo>
                <a:lnTo>
                  <a:pt x="81" y="719"/>
                </a:lnTo>
                <a:lnTo>
                  <a:pt x="84" y="709"/>
                </a:lnTo>
                <a:cubicBezTo>
                  <a:pt x="90" y="690"/>
                  <a:pt x="107" y="677"/>
                  <a:pt x="126" y="676"/>
                </a:cubicBezTo>
                <a:cubicBezTo>
                  <a:pt x="145" y="675"/>
                  <a:pt x="164" y="685"/>
                  <a:pt x="172" y="703"/>
                </a:cubicBezTo>
                <a:lnTo>
                  <a:pt x="173" y="704"/>
                </a:lnTo>
                <a:cubicBezTo>
                  <a:pt x="176" y="710"/>
                  <a:pt x="178" y="718"/>
                  <a:pt x="178" y="725"/>
                </a:cubicBezTo>
                <a:lnTo>
                  <a:pt x="178" y="728"/>
                </a:lnTo>
                <a:lnTo>
                  <a:pt x="178" y="730"/>
                </a:lnTo>
                <a:lnTo>
                  <a:pt x="179" y="732"/>
                </a:lnTo>
                <a:lnTo>
                  <a:pt x="83" y="738"/>
                </a:lnTo>
                <a:lnTo>
                  <a:pt x="83" y="734"/>
                </a:lnTo>
                <a:lnTo>
                  <a:pt x="83" y="732"/>
                </a:lnTo>
                <a:cubicBezTo>
                  <a:pt x="82" y="730"/>
                  <a:pt x="82" y="727"/>
                  <a:pt x="83" y="724"/>
                </a:cubicBezTo>
                <a:lnTo>
                  <a:pt x="83" y="718"/>
                </a:lnTo>
                <a:lnTo>
                  <a:pt x="83" y="719"/>
                </a:lnTo>
                <a:cubicBezTo>
                  <a:pt x="83" y="692"/>
                  <a:pt x="104" y="671"/>
                  <a:pt x="131" y="671"/>
                </a:cubicBezTo>
                <a:cubicBezTo>
                  <a:pt x="157" y="671"/>
                  <a:pt x="179" y="692"/>
                  <a:pt x="179" y="719"/>
                </a:cubicBezTo>
                <a:lnTo>
                  <a:pt x="179" y="720"/>
                </a:lnTo>
                <a:lnTo>
                  <a:pt x="179" y="723"/>
                </a:lnTo>
                <a:cubicBezTo>
                  <a:pt x="179" y="726"/>
                  <a:pt x="179" y="728"/>
                  <a:pt x="178" y="730"/>
                </a:cubicBezTo>
                <a:lnTo>
                  <a:pt x="178" y="734"/>
                </a:lnTo>
                <a:lnTo>
                  <a:pt x="178" y="727"/>
                </a:lnTo>
                <a:lnTo>
                  <a:pt x="178" y="728"/>
                </a:lnTo>
                <a:lnTo>
                  <a:pt x="91" y="702"/>
                </a:lnTo>
                <a:lnTo>
                  <a:pt x="92" y="700"/>
                </a:lnTo>
                <a:lnTo>
                  <a:pt x="84" y="719"/>
                </a:lnTo>
                <a:lnTo>
                  <a:pt x="85" y="716"/>
                </a:lnTo>
                <a:lnTo>
                  <a:pt x="132" y="772"/>
                </a:lnTo>
                <a:lnTo>
                  <a:pt x="131" y="772"/>
                </a:lnTo>
                <a:cubicBezTo>
                  <a:pt x="114" y="772"/>
                  <a:pt x="99" y="763"/>
                  <a:pt x="90" y="749"/>
                </a:cubicBezTo>
                <a:cubicBezTo>
                  <a:pt x="81" y="735"/>
                  <a:pt x="81" y="717"/>
                  <a:pt x="88" y="703"/>
                </a:cubicBezTo>
                <a:lnTo>
                  <a:pt x="91" y="698"/>
                </a:lnTo>
                <a:lnTo>
                  <a:pt x="133" y="767"/>
                </a:lnTo>
                <a:lnTo>
                  <a:pt x="132" y="767"/>
                </a:lnTo>
                <a:cubicBezTo>
                  <a:pt x="105" y="767"/>
                  <a:pt x="84" y="745"/>
                  <a:pt x="84" y="719"/>
                </a:cubicBezTo>
                <a:cubicBezTo>
                  <a:pt x="84" y="692"/>
                  <a:pt x="105" y="671"/>
                  <a:pt x="132" y="671"/>
                </a:cubicBezTo>
                <a:lnTo>
                  <a:pt x="134" y="671"/>
                </a:lnTo>
                <a:lnTo>
                  <a:pt x="134" y="671"/>
                </a:lnTo>
                <a:lnTo>
                  <a:pt x="135" y="671"/>
                </a:lnTo>
                <a:lnTo>
                  <a:pt x="135" y="671"/>
                </a:lnTo>
                <a:lnTo>
                  <a:pt x="137" y="671"/>
                </a:lnTo>
                <a:lnTo>
                  <a:pt x="89" y="719"/>
                </a:lnTo>
                <a:lnTo>
                  <a:pt x="89" y="714"/>
                </a:lnTo>
                <a:lnTo>
                  <a:pt x="89" y="709"/>
                </a:lnTo>
                <a:cubicBezTo>
                  <a:pt x="89" y="683"/>
                  <a:pt x="110" y="661"/>
                  <a:pt x="137" y="661"/>
                </a:cubicBezTo>
                <a:lnTo>
                  <a:pt x="138" y="661"/>
                </a:lnTo>
                <a:lnTo>
                  <a:pt x="139" y="661"/>
                </a:lnTo>
                <a:lnTo>
                  <a:pt x="92" y="705"/>
                </a:lnTo>
                <a:lnTo>
                  <a:pt x="92" y="700"/>
                </a:lnTo>
                <a:lnTo>
                  <a:pt x="92" y="700"/>
                </a:lnTo>
                <a:cubicBezTo>
                  <a:pt x="92" y="675"/>
                  <a:pt x="111" y="655"/>
                  <a:pt x="135" y="652"/>
                </a:cubicBezTo>
                <a:cubicBezTo>
                  <a:pt x="160" y="650"/>
                  <a:pt x="182" y="666"/>
                  <a:pt x="187" y="691"/>
                </a:cubicBezTo>
                <a:lnTo>
                  <a:pt x="188" y="693"/>
                </a:lnTo>
                <a:cubicBezTo>
                  <a:pt x="188" y="696"/>
                  <a:pt x="188" y="699"/>
                  <a:pt x="188" y="702"/>
                </a:cubicBezTo>
                <a:lnTo>
                  <a:pt x="188" y="705"/>
                </a:lnTo>
                <a:cubicBezTo>
                  <a:pt x="188" y="731"/>
                  <a:pt x="167" y="753"/>
                  <a:pt x="140" y="753"/>
                </a:cubicBezTo>
                <a:cubicBezTo>
                  <a:pt x="114" y="753"/>
                  <a:pt x="92" y="731"/>
                  <a:pt x="92" y="705"/>
                </a:cubicBezTo>
                <a:lnTo>
                  <a:pt x="92" y="702"/>
                </a:lnTo>
                <a:lnTo>
                  <a:pt x="92" y="700"/>
                </a:lnTo>
                <a:cubicBezTo>
                  <a:pt x="92" y="674"/>
                  <a:pt x="113" y="653"/>
                  <a:pt x="138" y="652"/>
                </a:cubicBezTo>
                <a:cubicBezTo>
                  <a:pt x="164" y="651"/>
                  <a:pt x="186" y="670"/>
                  <a:pt x="188" y="695"/>
                </a:cubicBezTo>
                <a:lnTo>
                  <a:pt x="189" y="700"/>
                </a:lnTo>
                <a:lnTo>
                  <a:pt x="189" y="709"/>
                </a:lnTo>
                <a:cubicBezTo>
                  <a:pt x="189" y="736"/>
                  <a:pt x="167" y="757"/>
                  <a:pt x="141" y="757"/>
                </a:cubicBezTo>
                <a:cubicBezTo>
                  <a:pt x="114" y="757"/>
                  <a:pt x="93" y="736"/>
                  <a:pt x="93" y="709"/>
                </a:cubicBezTo>
                <a:lnTo>
                  <a:pt x="93" y="708"/>
                </a:lnTo>
                <a:cubicBezTo>
                  <a:pt x="93" y="705"/>
                  <a:pt x="93" y="703"/>
                  <a:pt x="94" y="700"/>
                </a:cubicBezTo>
                <a:lnTo>
                  <a:pt x="94" y="697"/>
                </a:lnTo>
                <a:lnTo>
                  <a:pt x="95" y="694"/>
                </a:lnTo>
                <a:lnTo>
                  <a:pt x="96" y="688"/>
                </a:lnTo>
                <a:cubicBezTo>
                  <a:pt x="102" y="665"/>
                  <a:pt x="124" y="649"/>
                  <a:pt x="148" y="652"/>
                </a:cubicBezTo>
                <a:cubicBezTo>
                  <a:pt x="172" y="655"/>
                  <a:pt x="190" y="676"/>
                  <a:pt x="190" y="700"/>
                </a:cubicBezTo>
                <a:lnTo>
                  <a:pt x="190" y="703"/>
                </a:lnTo>
                <a:cubicBezTo>
                  <a:pt x="190" y="707"/>
                  <a:pt x="190" y="711"/>
                  <a:pt x="189" y="715"/>
                </a:cubicBezTo>
                <a:lnTo>
                  <a:pt x="189" y="717"/>
                </a:lnTo>
                <a:cubicBezTo>
                  <a:pt x="183" y="740"/>
                  <a:pt x="160" y="756"/>
                  <a:pt x="136" y="753"/>
                </a:cubicBezTo>
                <a:cubicBezTo>
                  <a:pt x="112" y="750"/>
                  <a:pt x="94" y="729"/>
                  <a:pt x="94" y="705"/>
                </a:cubicBezTo>
                <a:lnTo>
                  <a:pt x="94" y="702"/>
                </a:lnTo>
                <a:lnTo>
                  <a:pt x="95" y="693"/>
                </a:lnTo>
                <a:lnTo>
                  <a:pt x="96" y="684"/>
                </a:lnTo>
                <a:cubicBezTo>
                  <a:pt x="99" y="660"/>
                  <a:pt x="120" y="642"/>
                  <a:pt x="144" y="642"/>
                </a:cubicBezTo>
                <a:cubicBezTo>
                  <a:pt x="169" y="643"/>
                  <a:pt x="189" y="661"/>
                  <a:pt x="191" y="686"/>
                </a:cubicBezTo>
                <a:lnTo>
                  <a:pt x="192" y="691"/>
                </a:lnTo>
                <a:cubicBezTo>
                  <a:pt x="193" y="704"/>
                  <a:pt x="189" y="718"/>
                  <a:pt x="180" y="728"/>
                </a:cubicBezTo>
                <a:cubicBezTo>
                  <a:pt x="170" y="738"/>
                  <a:pt x="158" y="743"/>
                  <a:pt x="144" y="743"/>
                </a:cubicBezTo>
                <a:lnTo>
                  <a:pt x="143" y="743"/>
                </a:lnTo>
                <a:cubicBezTo>
                  <a:pt x="117" y="743"/>
                  <a:pt x="95" y="722"/>
                  <a:pt x="95" y="695"/>
                </a:cubicBezTo>
                <a:lnTo>
                  <a:pt x="95" y="691"/>
                </a:lnTo>
                <a:lnTo>
                  <a:pt x="95" y="686"/>
                </a:lnTo>
                <a:cubicBezTo>
                  <a:pt x="95" y="661"/>
                  <a:pt x="114" y="641"/>
                  <a:pt x="139" y="638"/>
                </a:cubicBezTo>
                <a:cubicBezTo>
                  <a:pt x="163" y="636"/>
                  <a:pt x="186" y="652"/>
                  <a:pt x="191" y="677"/>
                </a:cubicBezTo>
                <a:lnTo>
                  <a:pt x="191" y="679"/>
                </a:lnTo>
                <a:cubicBezTo>
                  <a:pt x="192" y="682"/>
                  <a:pt x="192" y="685"/>
                  <a:pt x="192" y="688"/>
                </a:cubicBezTo>
                <a:lnTo>
                  <a:pt x="192" y="690"/>
                </a:lnTo>
                <a:cubicBezTo>
                  <a:pt x="192" y="717"/>
                  <a:pt x="170" y="738"/>
                  <a:pt x="144" y="738"/>
                </a:cubicBezTo>
                <a:lnTo>
                  <a:pt x="143" y="738"/>
                </a:lnTo>
                <a:lnTo>
                  <a:pt x="191" y="690"/>
                </a:lnTo>
                <a:lnTo>
                  <a:pt x="191" y="694"/>
                </a:lnTo>
                <a:cubicBezTo>
                  <a:pt x="191" y="699"/>
                  <a:pt x="191" y="704"/>
                  <a:pt x="189" y="709"/>
                </a:cubicBezTo>
                <a:lnTo>
                  <a:pt x="189" y="711"/>
                </a:lnTo>
                <a:cubicBezTo>
                  <a:pt x="181" y="733"/>
                  <a:pt x="159" y="747"/>
                  <a:pt x="135" y="743"/>
                </a:cubicBezTo>
                <a:cubicBezTo>
                  <a:pt x="112" y="739"/>
                  <a:pt x="95" y="719"/>
                  <a:pt x="95" y="695"/>
                </a:cubicBezTo>
                <a:lnTo>
                  <a:pt x="95" y="693"/>
                </a:lnTo>
                <a:lnTo>
                  <a:pt x="96" y="683"/>
                </a:lnTo>
                <a:lnTo>
                  <a:pt x="95" y="681"/>
                </a:lnTo>
                <a:lnTo>
                  <a:pt x="143" y="729"/>
                </a:lnTo>
                <a:lnTo>
                  <a:pt x="143" y="729"/>
                </a:lnTo>
                <a:cubicBezTo>
                  <a:pt x="129" y="729"/>
                  <a:pt x="115" y="723"/>
                  <a:pt x="106" y="711"/>
                </a:cubicBezTo>
                <a:cubicBezTo>
                  <a:pt x="97" y="700"/>
                  <a:pt x="93" y="686"/>
                  <a:pt x="96" y="672"/>
                </a:cubicBezTo>
                <a:lnTo>
                  <a:pt x="96" y="669"/>
                </a:lnTo>
                <a:lnTo>
                  <a:pt x="97" y="665"/>
                </a:lnTo>
                <a:cubicBezTo>
                  <a:pt x="103" y="641"/>
                  <a:pt x="126" y="626"/>
                  <a:pt x="150" y="629"/>
                </a:cubicBezTo>
                <a:cubicBezTo>
                  <a:pt x="174" y="632"/>
                  <a:pt x="192" y="652"/>
                  <a:pt x="192" y="676"/>
                </a:cubicBezTo>
                <a:lnTo>
                  <a:pt x="192" y="678"/>
                </a:lnTo>
                <a:cubicBezTo>
                  <a:pt x="192" y="682"/>
                  <a:pt x="192" y="685"/>
                  <a:pt x="191" y="688"/>
                </a:cubicBezTo>
                <a:lnTo>
                  <a:pt x="191" y="690"/>
                </a:lnTo>
                <a:cubicBezTo>
                  <a:pt x="186" y="713"/>
                  <a:pt x="166" y="729"/>
                  <a:pt x="143" y="729"/>
                </a:cubicBezTo>
                <a:lnTo>
                  <a:pt x="143" y="729"/>
                </a:lnTo>
                <a:cubicBezTo>
                  <a:pt x="128" y="729"/>
                  <a:pt x="114" y="722"/>
                  <a:pt x="105" y="711"/>
                </a:cubicBezTo>
                <a:cubicBezTo>
                  <a:pt x="96" y="699"/>
                  <a:pt x="93" y="684"/>
                  <a:pt x="96" y="669"/>
                </a:cubicBezTo>
                <a:lnTo>
                  <a:pt x="97" y="667"/>
                </a:lnTo>
                <a:lnTo>
                  <a:pt x="97" y="667"/>
                </a:lnTo>
                <a:lnTo>
                  <a:pt x="144" y="724"/>
                </a:lnTo>
                <a:lnTo>
                  <a:pt x="143" y="724"/>
                </a:lnTo>
                <a:cubicBezTo>
                  <a:pt x="117" y="724"/>
                  <a:pt x="95" y="703"/>
                  <a:pt x="95" y="676"/>
                </a:cubicBezTo>
                <a:cubicBezTo>
                  <a:pt x="95" y="650"/>
                  <a:pt x="117" y="628"/>
                  <a:pt x="143" y="628"/>
                </a:cubicBezTo>
                <a:lnTo>
                  <a:pt x="144" y="628"/>
                </a:lnTo>
                <a:lnTo>
                  <a:pt x="96" y="676"/>
                </a:lnTo>
                <a:lnTo>
                  <a:pt x="96" y="669"/>
                </a:lnTo>
                <a:lnTo>
                  <a:pt x="96" y="665"/>
                </a:lnTo>
                <a:lnTo>
                  <a:pt x="144" y="710"/>
                </a:lnTo>
                <a:lnTo>
                  <a:pt x="143" y="710"/>
                </a:lnTo>
                <a:cubicBezTo>
                  <a:pt x="116" y="710"/>
                  <a:pt x="95" y="688"/>
                  <a:pt x="95" y="662"/>
                </a:cubicBezTo>
                <a:cubicBezTo>
                  <a:pt x="95" y="635"/>
                  <a:pt x="116" y="614"/>
                  <a:pt x="143" y="614"/>
                </a:cubicBezTo>
                <a:lnTo>
                  <a:pt x="144" y="614"/>
                </a:lnTo>
                <a:cubicBezTo>
                  <a:pt x="167" y="614"/>
                  <a:pt x="187" y="630"/>
                  <a:pt x="191" y="653"/>
                </a:cubicBezTo>
                <a:lnTo>
                  <a:pt x="192" y="658"/>
                </a:lnTo>
                <a:lnTo>
                  <a:pt x="193" y="666"/>
                </a:lnTo>
                <a:lnTo>
                  <a:pt x="100" y="656"/>
                </a:lnTo>
                <a:lnTo>
                  <a:pt x="100" y="655"/>
                </a:lnTo>
                <a:lnTo>
                  <a:pt x="98" y="670"/>
                </a:lnTo>
                <a:lnTo>
                  <a:pt x="98" y="667"/>
                </a:lnTo>
                <a:lnTo>
                  <a:pt x="98" y="658"/>
                </a:lnTo>
                <a:lnTo>
                  <a:pt x="98" y="654"/>
                </a:lnTo>
                <a:lnTo>
                  <a:pt x="98" y="652"/>
                </a:lnTo>
                <a:cubicBezTo>
                  <a:pt x="98" y="626"/>
                  <a:pt x="119" y="604"/>
                  <a:pt x="146" y="604"/>
                </a:cubicBezTo>
                <a:cubicBezTo>
                  <a:pt x="172" y="604"/>
                  <a:pt x="194" y="626"/>
                  <a:pt x="194" y="652"/>
                </a:cubicBezTo>
                <a:lnTo>
                  <a:pt x="194" y="654"/>
                </a:lnTo>
                <a:lnTo>
                  <a:pt x="194" y="654"/>
                </a:lnTo>
                <a:lnTo>
                  <a:pt x="194" y="664"/>
                </a:lnTo>
                <a:lnTo>
                  <a:pt x="194" y="656"/>
                </a:lnTo>
                <a:lnTo>
                  <a:pt x="194" y="659"/>
                </a:lnTo>
                <a:lnTo>
                  <a:pt x="101" y="652"/>
                </a:lnTo>
                <a:lnTo>
                  <a:pt x="102" y="650"/>
                </a:lnTo>
                <a:lnTo>
                  <a:pt x="100" y="659"/>
                </a:lnTo>
                <a:lnTo>
                  <a:pt x="100" y="655"/>
                </a:lnTo>
                <a:lnTo>
                  <a:pt x="100" y="667"/>
                </a:lnTo>
                <a:lnTo>
                  <a:pt x="100" y="663"/>
                </a:lnTo>
                <a:lnTo>
                  <a:pt x="99" y="654"/>
                </a:lnTo>
                <a:lnTo>
                  <a:pt x="99" y="652"/>
                </a:lnTo>
                <a:cubicBezTo>
                  <a:pt x="99" y="626"/>
                  <a:pt x="121" y="604"/>
                  <a:pt x="147" y="604"/>
                </a:cubicBezTo>
                <a:cubicBezTo>
                  <a:pt x="174" y="604"/>
                  <a:pt x="195" y="626"/>
                  <a:pt x="195" y="652"/>
                </a:cubicBezTo>
                <a:lnTo>
                  <a:pt x="195" y="655"/>
                </a:lnTo>
                <a:lnTo>
                  <a:pt x="195" y="657"/>
                </a:lnTo>
                <a:cubicBezTo>
                  <a:pt x="195" y="684"/>
                  <a:pt x="174" y="705"/>
                  <a:pt x="147" y="705"/>
                </a:cubicBezTo>
                <a:cubicBezTo>
                  <a:pt x="121" y="705"/>
                  <a:pt x="99" y="684"/>
                  <a:pt x="99" y="657"/>
                </a:cubicBezTo>
                <a:lnTo>
                  <a:pt x="99" y="655"/>
                </a:lnTo>
                <a:cubicBezTo>
                  <a:pt x="99" y="652"/>
                  <a:pt x="100" y="649"/>
                  <a:pt x="100" y="646"/>
                </a:cubicBezTo>
                <a:lnTo>
                  <a:pt x="101" y="643"/>
                </a:lnTo>
                <a:cubicBezTo>
                  <a:pt x="106" y="619"/>
                  <a:pt x="128" y="602"/>
                  <a:pt x="153" y="605"/>
                </a:cubicBezTo>
                <a:cubicBezTo>
                  <a:pt x="177" y="607"/>
                  <a:pt x="196" y="628"/>
                  <a:pt x="196" y="652"/>
                </a:cubicBezTo>
                <a:lnTo>
                  <a:pt x="196" y="655"/>
                </a:lnTo>
                <a:lnTo>
                  <a:pt x="196" y="657"/>
                </a:lnTo>
                <a:lnTo>
                  <a:pt x="101" y="650"/>
                </a:lnTo>
                <a:lnTo>
                  <a:pt x="101" y="647"/>
                </a:lnTo>
                <a:lnTo>
                  <a:pt x="100" y="654"/>
                </a:lnTo>
                <a:lnTo>
                  <a:pt x="100" y="650"/>
                </a:lnTo>
                <a:lnTo>
                  <a:pt x="100" y="645"/>
                </a:lnTo>
                <a:lnTo>
                  <a:pt x="100" y="643"/>
                </a:lnTo>
                <a:cubicBezTo>
                  <a:pt x="100" y="618"/>
                  <a:pt x="120" y="597"/>
                  <a:pt x="145" y="595"/>
                </a:cubicBezTo>
                <a:cubicBezTo>
                  <a:pt x="170" y="593"/>
                  <a:pt x="192" y="611"/>
                  <a:pt x="196" y="636"/>
                </a:cubicBezTo>
                <a:lnTo>
                  <a:pt x="196" y="640"/>
                </a:lnTo>
                <a:cubicBezTo>
                  <a:pt x="197" y="642"/>
                  <a:pt x="197" y="644"/>
                  <a:pt x="197" y="646"/>
                </a:cubicBezTo>
                <a:lnTo>
                  <a:pt x="197" y="652"/>
                </a:lnTo>
                <a:lnTo>
                  <a:pt x="197" y="656"/>
                </a:lnTo>
                <a:lnTo>
                  <a:pt x="197" y="657"/>
                </a:lnTo>
                <a:lnTo>
                  <a:pt x="111" y="629"/>
                </a:lnTo>
                <a:lnTo>
                  <a:pt x="112" y="627"/>
                </a:lnTo>
                <a:lnTo>
                  <a:pt x="105" y="640"/>
                </a:lnTo>
                <a:lnTo>
                  <a:pt x="106" y="637"/>
                </a:lnTo>
                <a:lnTo>
                  <a:pt x="103" y="652"/>
                </a:lnTo>
                <a:lnTo>
                  <a:pt x="103" y="648"/>
                </a:lnTo>
                <a:cubicBezTo>
                  <a:pt x="103" y="621"/>
                  <a:pt x="125" y="600"/>
                  <a:pt x="151" y="600"/>
                </a:cubicBezTo>
                <a:lnTo>
                  <a:pt x="152" y="600"/>
                </a:lnTo>
                <a:lnTo>
                  <a:pt x="104" y="648"/>
                </a:lnTo>
                <a:lnTo>
                  <a:pt x="104" y="642"/>
                </a:lnTo>
                <a:lnTo>
                  <a:pt x="104" y="638"/>
                </a:lnTo>
                <a:cubicBezTo>
                  <a:pt x="104" y="619"/>
                  <a:pt x="116" y="602"/>
                  <a:pt x="134" y="594"/>
                </a:cubicBezTo>
                <a:cubicBezTo>
                  <a:pt x="152" y="587"/>
                  <a:pt x="173" y="591"/>
                  <a:pt x="186" y="605"/>
                </a:cubicBezTo>
                <a:lnTo>
                  <a:pt x="188" y="606"/>
                </a:lnTo>
                <a:cubicBezTo>
                  <a:pt x="192" y="610"/>
                  <a:pt x="195" y="614"/>
                  <a:pt x="197" y="619"/>
                </a:cubicBezTo>
                <a:lnTo>
                  <a:pt x="198" y="622"/>
                </a:lnTo>
                <a:cubicBezTo>
                  <a:pt x="206" y="636"/>
                  <a:pt x="205" y="654"/>
                  <a:pt x="196" y="668"/>
                </a:cubicBezTo>
                <a:cubicBezTo>
                  <a:pt x="188" y="682"/>
                  <a:pt x="172" y="691"/>
                  <a:pt x="155" y="691"/>
                </a:cubicBezTo>
                <a:lnTo>
                  <a:pt x="154" y="691"/>
                </a:lnTo>
                <a:cubicBezTo>
                  <a:pt x="128" y="691"/>
                  <a:pt x="106" y="669"/>
                  <a:pt x="106" y="643"/>
                </a:cubicBezTo>
                <a:lnTo>
                  <a:pt x="106" y="638"/>
                </a:lnTo>
                <a:lnTo>
                  <a:pt x="107" y="629"/>
                </a:lnTo>
                <a:cubicBezTo>
                  <a:pt x="110" y="604"/>
                  <a:pt x="130" y="585"/>
                  <a:pt x="155" y="585"/>
                </a:cubicBezTo>
                <a:lnTo>
                  <a:pt x="156" y="585"/>
                </a:lnTo>
                <a:lnTo>
                  <a:pt x="156" y="585"/>
                </a:lnTo>
                <a:lnTo>
                  <a:pt x="109" y="625"/>
                </a:lnTo>
                <a:lnTo>
                  <a:pt x="110" y="619"/>
                </a:lnTo>
                <a:lnTo>
                  <a:pt x="110" y="618"/>
                </a:lnTo>
                <a:cubicBezTo>
                  <a:pt x="113" y="593"/>
                  <a:pt x="136" y="574"/>
                  <a:pt x="161" y="576"/>
                </a:cubicBezTo>
                <a:cubicBezTo>
                  <a:pt x="186" y="578"/>
                  <a:pt x="206" y="599"/>
                  <a:pt x="206" y="624"/>
                </a:cubicBezTo>
                <a:lnTo>
                  <a:pt x="206" y="625"/>
                </a:lnTo>
                <a:cubicBezTo>
                  <a:pt x="206" y="628"/>
                  <a:pt x="206" y="630"/>
                  <a:pt x="205" y="632"/>
                </a:cubicBezTo>
                <a:lnTo>
                  <a:pt x="205" y="636"/>
                </a:lnTo>
                <a:lnTo>
                  <a:pt x="204" y="640"/>
                </a:lnTo>
                <a:lnTo>
                  <a:pt x="205" y="632"/>
                </a:lnTo>
                <a:lnTo>
                  <a:pt x="205" y="633"/>
                </a:lnTo>
                <a:lnTo>
                  <a:pt x="109" y="627"/>
                </a:lnTo>
                <a:lnTo>
                  <a:pt x="110" y="623"/>
                </a:lnTo>
                <a:lnTo>
                  <a:pt x="109" y="630"/>
                </a:lnTo>
                <a:lnTo>
                  <a:pt x="109" y="624"/>
                </a:lnTo>
                <a:lnTo>
                  <a:pt x="109" y="618"/>
                </a:lnTo>
                <a:lnTo>
                  <a:pt x="109" y="614"/>
                </a:lnTo>
                <a:cubicBezTo>
                  <a:pt x="109" y="590"/>
                  <a:pt x="128" y="570"/>
                  <a:pt x="152" y="567"/>
                </a:cubicBezTo>
                <a:cubicBezTo>
                  <a:pt x="176" y="564"/>
                  <a:pt x="198" y="579"/>
                  <a:pt x="204" y="603"/>
                </a:cubicBezTo>
                <a:lnTo>
                  <a:pt x="205" y="607"/>
                </a:lnTo>
                <a:cubicBezTo>
                  <a:pt x="206" y="609"/>
                  <a:pt x="206" y="612"/>
                  <a:pt x="206" y="614"/>
                </a:cubicBezTo>
                <a:lnTo>
                  <a:pt x="207" y="620"/>
                </a:lnTo>
                <a:cubicBezTo>
                  <a:pt x="208" y="633"/>
                  <a:pt x="204" y="646"/>
                  <a:pt x="194" y="656"/>
                </a:cubicBezTo>
                <a:cubicBezTo>
                  <a:pt x="185" y="666"/>
                  <a:pt x="172" y="672"/>
                  <a:pt x="159" y="672"/>
                </a:cubicBezTo>
                <a:lnTo>
                  <a:pt x="158" y="672"/>
                </a:lnTo>
                <a:cubicBezTo>
                  <a:pt x="132" y="672"/>
                  <a:pt x="110" y="650"/>
                  <a:pt x="110" y="624"/>
                </a:cubicBezTo>
                <a:cubicBezTo>
                  <a:pt x="110" y="597"/>
                  <a:pt x="132" y="576"/>
                  <a:pt x="158" y="576"/>
                </a:cubicBezTo>
                <a:lnTo>
                  <a:pt x="159" y="576"/>
                </a:lnTo>
                <a:lnTo>
                  <a:pt x="161" y="576"/>
                </a:lnTo>
                <a:lnTo>
                  <a:pt x="114" y="615"/>
                </a:lnTo>
                <a:lnTo>
                  <a:pt x="114" y="612"/>
                </a:lnTo>
                <a:lnTo>
                  <a:pt x="113" y="621"/>
                </a:lnTo>
                <a:lnTo>
                  <a:pt x="113" y="619"/>
                </a:lnTo>
                <a:cubicBezTo>
                  <a:pt x="113" y="593"/>
                  <a:pt x="135" y="571"/>
                  <a:pt x="161" y="571"/>
                </a:cubicBezTo>
                <a:cubicBezTo>
                  <a:pt x="188" y="571"/>
                  <a:pt x="209" y="593"/>
                  <a:pt x="209" y="619"/>
                </a:cubicBezTo>
                <a:lnTo>
                  <a:pt x="209" y="621"/>
                </a:lnTo>
                <a:cubicBezTo>
                  <a:pt x="209" y="625"/>
                  <a:pt x="209" y="628"/>
                  <a:pt x="209" y="631"/>
                </a:cubicBezTo>
                <a:lnTo>
                  <a:pt x="208" y="633"/>
                </a:lnTo>
                <a:lnTo>
                  <a:pt x="161" y="576"/>
                </a:lnTo>
                <a:lnTo>
                  <a:pt x="162" y="576"/>
                </a:lnTo>
                <a:lnTo>
                  <a:pt x="114" y="619"/>
                </a:lnTo>
                <a:lnTo>
                  <a:pt x="115" y="614"/>
                </a:lnTo>
                <a:lnTo>
                  <a:pt x="114" y="614"/>
                </a:lnTo>
                <a:lnTo>
                  <a:pt x="115" y="605"/>
                </a:lnTo>
                <a:lnTo>
                  <a:pt x="115" y="615"/>
                </a:lnTo>
                <a:lnTo>
                  <a:pt x="115" y="610"/>
                </a:lnTo>
                <a:cubicBezTo>
                  <a:pt x="113" y="596"/>
                  <a:pt x="118" y="583"/>
                  <a:pt x="127" y="573"/>
                </a:cubicBezTo>
                <a:cubicBezTo>
                  <a:pt x="136" y="563"/>
                  <a:pt x="149" y="557"/>
                  <a:pt x="162" y="557"/>
                </a:cubicBezTo>
                <a:lnTo>
                  <a:pt x="163" y="557"/>
                </a:lnTo>
                <a:cubicBezTo>
                  <a:pt x="177" y="557"/>
                  <a:pt x="191" y="563"/>
                  <a:pt x="200" y="574"/>
                </a:cubicBezTo>
                <a:cubicBezTo>
                  <a:pt x="209" y="584"/>
                  <a:pt x="213" y="598"/>
                  <a:pt x="211" y="612"/>
                </a:cubicBezTo>
                <a:lnTo>
                  <a:pt x="210" y="615"/>
                </a:lnTo>
                <a:cubicBezTo>
                  <a:pt x="209" y="622"/>
                  <a:pt x="207" y="629"/>
                  <a:pt x="203" y="635"/>
                </a:cubicBezTo>
                <a:lnTo>
                  <a:pt x="202" y="637"/>
                </a:lnTo>
                <a:cubicBezTo>
                  <a:pt x="190" y="654"/>
                  <a:pt x="168" y="662"/>
                  <a:pt x="148" y="656"/>
                </a:cubicBezTo>
                <a:cubicBezTo>
                  <a:pt x="128" y="650"/>
                  <a:pt x="114" y="631"/>
                  <a:pt x="114" y="610"/>
                </a:cubicBezTo>
                <a:lnTo>
                  <a:pt x="114" y="603"/>
                </a:lnTo>
                <a:lnTo>
                  <a:pt x="115" y="592"/>
                </a:lnTo>
                <a:cubicBezTo>
                  <a:pt x="116" y="566"/>
                  <a:pt x="138" y="547"/>
                  <a:pt x="164" y="547"/>
                </a:cubicBezTo>
                <a:cubicBezTo>
                  <a:pt x="190" y="548"/>
                  <a:pt x="210" y="570"/>
                  <a:pt x="210" y="595"/>
                </a:cubicBezTo>
                <a:lnTo>
                  <a:pt x="210" y="598"/>
                </a:lnTo>
                <a:lnTo>
                  <a:pt x="210" y="600"/>
                </a:lnTo>
                <a:cubicBezTo>
                  <a:pt x="210" y="627"/>
                  <a:pt x="189" y="648"/>
                  <a:pt x="162" y="648"/>
                </a:cubicBezTo>
                <a:cubicBezTo>
                  <a:pt x="136" y="648"/>
                  <a:pt x="114" y="627"/>
                  <a:pt x="114" y="600"/>
                </a:cubicBezTo>
                <a:lnTo>
                  <a:pt x="114" y="595"/>
                </a:lnTo>
                <a:lnTo>
                  <a:pt x="114" y="591"/>
                </a:lnTo>
                <a:cubicBezTo>
                  <a:pt x="114" y="564"/>
                  <a:pt x="136" y="543"/>
                  <a:pt x="162" y="543"/>
                </a:cubicBezTo>
                <a:cubicBezTo>
                  <a:pt x="189" y="543"/>
                  <a:pt x="210" y="564"/>
                  <a:pt x="210" y="591"/>
                </a:cubicBezTo>
                <a:lnTo>
                  <a:pt x="210" y="592"/>
                </a:lnTo>
                <a:cubicBezTo>
                  <a:pt x="210" y="595"/>
                  <a:pt x="210" y="598"/>
                  <a:pt x="210" y="600"/>
                </a:cubicBezTo>
                <a:lnTo>
                  <a:pt x="209" y="603"/>
                </a:lnTo>
                <a:lnTo>
                  <a:pt x="209" y="588"/>
                </a:lnTo>
                <a:lnTo>
                  <a:pt x="210" y="591"/>
                </a:lnTo>
                <a:lnTo>
                  <a:pt x="210" y="589"/>
                </a:lnTo>
                <a:lnTo>
                  <a:pt x="115" y="600"/>
                </a:lnTo>
                <a:lnTo>
                  <a:pt x="115" y="598"/>
                </a:lnTo>
                <a:lnTo>
                  <a:pt x="116" y="607"/>
                </a:lnTo>
                <a:lnTo>
                  <a:pt x="115" y="605"/>
                </a:lnTo>
                <a:lnTo>
                  <a:pt x="210" y="595"/>
                </a:lnTo>
                <a:lnTo>
                  <a:pt x="210" y="597"/>
                </a:lnTo>
                <a:lnTo>
                  <a:pt x="210" y="590"/>
                </a:lnTo>
                <a:lnTo>
                  <a:pt x="210" y="593"/>
                </a:lnTo>
                <a:lnTo>
                  <a:pt x="211" y="596"/>
                </a:lnTo>
                <a:cubicBezTo>
                  <a:pt x="211" y="598"/>
                  <a:pt x="211" y="601"/>
                  <a:pt x="211" y="603"/>
                </a:cubicBezTo>
                <a:lnTo>
                  <a:pt x="211" y="605"/>
                </a:lnTo>
                <a:cubicBezTo>
                  <a:pt x="211" y="629"/>
                  <a:pt x="194" y="649"/>
                  <a:pt x="171" y="652"/>
                </a:cubicBezTo>
                <a:cubicBezTo>
                  <a:pt x="148" y="656"/>
                  <a:pt x="125" y="642"/>
                  <a:pt x="118" y="620"/>
                </a:cubicBezTo>
                <a:lnTo>
                  <a:pt x="117" y="619"/>
                </a:lnTo>
                <a:cubicBezTo>
                  <a:pt x="117" y="616"/>
                  <a:pt x="116" y="614"/>
                  <a:pt x="116" y="611"/>
                </a:cubicBezTo>
                <a:lnTo>
                  <a:pt x="115" y="608"/>
                </a:lnTo>
                <a:cubicBezTo>
                  <a:pt x="115" y="605"/>
                  <a:pt x="114" y="601"/>
                  <a:pt x="115" y="597"/>
                </a:cubicBezTo>
                <a:lnTo>
                  <a:pt x="115" y="589"/>
                </a:lnTo>
                <a:lnTo>
                  <a:pt x="115" y="588"/>
                </a:lnTo>
                <a:lnTo>
                  <a:pt x="115" y="586"/>
                </a:lnTo>
                <a:cubicBezTo>
                  <a:pt x="115" y="564"/>
                  <a:pt x="130" y="544"/>
                  <a:pt x="152" y="539"/>
                </a:cubicBezTo>
                <a:cubicBezTo>
                  <a:pt x="174" y="534"/>
                  <a:pt x="196" y="545"/>
                  <a:pt x="206" y="565"/>
                </a:cubicBezTo>
                <a:lnTo>
                  <a:pt x="206" y="566"/>
                </a:lnTo>
                <a:cubicBezTo>
                  <a:pt x="209" y="570"/>
                  <a:pt x="210" y="575"/>
                  <a:pt x="211" y="580"/>
                </a:cubicBezTo>
                <a:lnTo>
                  <a:pt x="211" y="584"/>
                </a:lnTo>
                <a:cubicBezTo>
                  <a:pt x="212" y="586"/>
                  <a:pt x="212" y="588"/>
                  <a:pt x="212" y="590"/>
                </a:cubicBezTo>
                <a:lnTo>
                  <a:pt x="212" y="594"/>
                </a:lnTo>
                <a:lnTo>
                  <a:pt x="210" y="579"/>
                </a:lnTo>
                <a:lnTo>
                  <a:pt x="210" y="580"/>
                </a:lnTo>
                <a:lnTo>
                  <a:pt x="116" y="595"/>
                </a:lnTo>
                <a:lnTo>
                  <a:pt x="116" y="591"/>
                </a:lnTo>
                <a:lnTo>
                  <a:pt x="116" y="586"/>
                </a:lnTo>
                <a:lnTo>
                  <a:pt x="116" y="582"/>
                </a:lnTo>
                <a:lnTo>
                  <a:pt x="117" y="572"/>
                </a:lnTo>
                <a:lnTo>
                  <a:pt x="118" y="565"/>
                </a:lnTo>
                <a:lnTo>
                  <a:pt x="117" y="567"/>
                </a:lnTo>
                <a:lnTo>
                  <a:pt x="213" y="576"/>
                </a:lnTo>
                <a:lnTo>
                  <a:pt x="212" y="579"/>
                </a:lnTo>
                <a:lnTo>
                  <a:pt x="212" y="579"/>
                </a:lnTo>
                <a:lnTo>
                  <a:pt x="211" y="589"/>
                </a:lnTo>
                <a:lnTo>
                  <a:pt x="211" y="592"/>
                </a:lnTo>
                <a:lnTo>
                  <a:pt x="142" y="543"/>
                </a:lnTo>
                <a:lnTo>
                  <a:pt x="143" y="543"/>
                </a:lnTo>
                <a:lnTo>
                  <a:pt x="119" y="569"/>
                </a:lnTo>
                <a:lnTo>
                  <a:pt x="121" y="565"/>
                </a:lnTo>
                <a:lnTo>
                  <a:pt x="120" y="565"/>
                </a:lnTo>
                <a:lnTo>
                  <a:pt x="121" y="561"/>
                </a:lnTo>
                <a:cubicBezTo>
                  <a:pt x="129" y="539"/>
                  <a:pt x="151" y="525"/>
                  <a:pt x="175" y="529"/>
                </a:cubicBezTo>
                <a:cubicBezTo>
                  <a:pt x="198" y="533"/>
                  <a:pt x="215" y="553"/>
                  <a:pt x="215" y="576"/>
                </a:cubicBezTo>
                <a:lnTo>
                  <a:pt x="215" y="578"/>
                </a:lnTo>
                <a:cubicBezTo>
                  <a:pt x="215" y="581"/>
                  <a:pt x="215" y="583"/>
                  <a:pt x="214" y="585"/>
                </a:cubicBezTo>
                <a:lnTo>
                  <a:pt x="214" y="589"/>
                </a:lnTo>
                <a:lnTo>
                  <a:pt x="213" y="593"/>
                </a:lnTo>
                <a:cubicBezTo>
                  <a:pt x="213" y="598"/>
                  <a:pt x="211" y="602"/>
                  <a:pt x="209" y="606"/>
                </a:cubicBezTo>
                <a:lnTo>
                  <a:pt x="208" y="607"/>
                </a:lnTo>
                <a:cubicBezTo>
                  <a:pt x="198" y="627"/>
                  <a:pt x="176" y="638"/>
                  <a:pt x="154" y="633"/>
                </a:cubicBezTo>
                <a:cubicBezTo>
                  <a:pt x="133" y="628"/>
                  <a:pt x="117" y="608"/>
                  <a:pt x="117" y="586"/>
                </a:cubicBezTo>
                <a:lnTo>
                  <a:pt x="117" y="583"/>
                </a:lnTo>
                <a:lnTo>
                  <a:pt x="117" y="579"/>
                </a:lnTo>
                <a:lnTo>
                  <a:pt x="117" y="575"/>
                </a:lnTo>
                <a:lnTo>
                  <a:pt x="117" y="572"/>
                </a:lnTo>
                <a:cubicBezTo>
                  <a:pt x="117" y="545"/>
                  <a:pt x="139" y="524"/>
                  <a:pt x="165" y="524"/>
                </a:cubicBezTo>
                <a:lnTo>
                  <a:pt x="167" y="524"/>
                </a:lnTo>
                <a:cubicBezTo>
                  <a:pt x="193" y="524"/>
                  <a:pt x="215" y="545"/>
                  <a:pt x="215" y="572"/>
                </a:cubicBezTo>
                <a:lnTo>
                  <a:pt x="215" y="577"/>
                </a:lnTo>
                <a:lnTo>
                  <a:pt x="214" y="587"/>
                </a:lnTo>
                <a:lnTo>
                  <a:pt x="120" y="570"/>
                </a:lnTo>
                <a:lnTo>
                  <a:pt x="120" y="568"/>
                </a:lnTo>
                <a:lnTo>
                  <a:pt x="120" y="569"/>
                </a:lnTo>
                <a:cubicBezTo>
                  <a:pt x="124" y="545"/>
                  <a:pt x="144" y="528"/>
                  <a:pt x="167" y="528"/>
                </a:cubicBezTo>
                <a:lnTo>
                  <a:pt x="168" y="528"/>
                </a:lnTo>
                <a:lnTo>
                  <a:pt x="121" y="568"/>
                </a:lnTo>
                <a:lnTo>
                  <a:pt x="122" y="562"/>
                </a:lnTo>
                <a:lnTo>
                  <a:pt x="122" y="561"/>
                </a:lnTo>
                <a:cubicBezTo>
                  <a:pt x="125" y="536"/>
                  <a:pt x="148" y="517"/>
                  <a:pt x="173" y="519"/>
                </a:cubicBezTo>
                <a:cubicBezTo>
                  <a:pt x="198" y="521"/>
                  <a:pt x="218" y="542"/>
                  <a:pt x="218" y="567"/>
                </a:cubicBezTo>
                <a:lnTo>
                  <a:pt x="218" y="568"/>
                </a:lnTo>
                <a:cubicBezTo>
                  <a:pt x="218" y="571"/>
                  <a:pt x="218" y="574"/>
                  <a:pt x="217" y="576"/>
                </a:cubicBezTo>
                <a:lnTo>
                  <a:pt x="217" y="579"/>
                </a:lnTo>
                <a:lnTo>
                  <a:pt x="217" y="581"/>
                </a:lnTo>
                <a:lnTo>
                  <a:pt x="122" y="565"/>
                </a:lnTo>
                <a:lnTo>
                  <a:pt x="123" y="563"/>
                </a:lnTo>
                <a:lnTo>
                  <a:pt x="123" y="563"/>
                </a:lnTo>
                <a:cubicBezTo>
                  <a:pt x="128" y="539"/>
                  <a:pt x="148" y="523"/>
                  <a:pt x="172" y="524"/>
                </a:cubicBezTo>
                <a:cubicBezTo>
                  <a:pt x="196" y="525"/>
                  <a:pt x="215" y="543"/>
                  <a:pt x="218" y="567"/>
                </a:cubicBezTo>
                <a:lnTo>
                  <a:pt x="218" y="571"/>
                </a:lnTo>
                <a:lnTo>
                  <a:pt x="219" y="577"/>
                </a:lnTo>
                <a:lnTo>
                  <a:pt x="125" y="566"/>
                </a:lnTo>
                <a:lnTo>
                  <a:pt x="126" y="565"/>
                </a:lnTo>
                <a:lnTo>
                  <a:pt x="124" y="573"/>
                </a:lnTo>
                <a:lnTo>
                  <a:pt x="124" y="570"/>
                </a:lnTo>
                <a:lnTo>
                  <a:pt x="124" y="576"/>
                </a:lnTo>
                <a:lnTo>
                  <a:pt x="124" y="571"/>
                </a:lnTo>
                <a:lnTo>
                  <a:pt x="124" y="567"/>
                </a:lnTo>
                <a:cubicBezTo>
                  <a:pt x="124" y="540"/>
                  <a:pt x="145" y="519"/>
                  <a:pt x="172" y="519"/>
                </a:cubicBezTo>
                <a:lnTo>
                  <a:pt x="173" y="519"/>
                </a:lnTo>
                <a:lnTo>
                  <a:pt x="126" y="575"/>
                </a:lnTo>
                <a:lnTo>
                  <a:pt x="125" y="572"/>
                </a:lnTo>
                <a:lnTo>
                  <a:pt x="125" y="574"/>
                </a:lnTo>
                <a:lnTo>
                  <a:pt x="220" y="562"/>
                </a:lnTo>
                <a:lnTo>
                  <a:pt x="220" y="564"/>
                </a:lnTo>
                <a:lnTo>
                  <a:pt x="220" y="567"/>
                </a:lnTo>
                <a:lnTo>
                  <a:pt x="126" y="552"/>
                </a:lnTo>
                <a:lnTo>
                  <a:pt x="127" y="550"/>
                </a:lnTo>
                <a:lnTo>
                  <a:pt x="125" y="559"/>
                </a:lnTo>
                <a:lnTo>
                  <a:pt x="125" y="555"/>
                </a:lnTo>
                <a:lnTo>
                  <a:pt x="127" y="547"/>
                </a:lnTo>
                <a:lnTo>
                  <a:pt x="174" y="605"/>
                </a:lnTo>
                <a:lnTo>
                  <a:pt x="173" y="605"/>
                </a:lnTo>
                <a:lnTo>
                  <a:pt x="219" y="542"/>
                </a:lnTo>
                <a:lnTo>
                  <a:pt x="220" y="545"/>
                </a:lnTo>
                <a:lnTo>
                  <a:pt x="220" y="547"/>
                </a:lnTo>
                <a:lnTo>
                  <a:pt x="126" y="562"/>
                </a:lnTo>
                <a:lnTo>
                  <a:pt x="126" y="558"/>
                </a:lnTo>
                <a:lnTo>
                  <a:pt x="126" y="552"/>
                </a:lnTo>
                <a:cubicBezTo>
                  <a:pt x="126" y="526"/>
                  <a:pt x="148" y="504"/>
                  <a:pt x="174" y="504"/>
                </a:cubicBezTo>
                <a:lnTo>
                  <a:pt x="176" y="504"/>
                </a:lnTo>
                <a:cubicBezTo>
                  <a:pt x="198" y="504"/>
                  <a:pt x="217" y="519"/>
                  <a:pt x="223" y="539"/>
                </a:cubicBezTo>
                <a:lnTo>
                  <a:pt x="224" y="543"/>
                </a:lnTo>
                <a:lnTo>
                  <a:pt x="224" y="542"/>
                </a:lnTo>
                <a:lnTo>
                  <a:pt x="130" y="557"/>
                </a:lnTo>
                <a:lnTo>
                  <a:pt x="130" y="555"/>
                </a:lnTo>
                <a:lnTo>
                  <a:pt x="131" y="545"/>
                </a:lnTo>
                <a:lnTo>
                  <a:pt x="130" y="546"/>
                </a:lnTo>
                <a:cubicBezTo>
                  <a:pt x="130" y="543"/>
                  <a:pt x="131" y="541"/>
                  <a:pt x="131" y="538"/>
                </a:cubicBezTo>
                <a:lnTo>
                  <a:pt x="132" y="535"/>
                </a:lnTo>
                <a:cubicBezTo>
                  <a:pt x="136" y="510"/>
                  <a:pt x="158" y="493"/>
                  <a:pt x="183" y="495"/>
                </a:cubicBezTo>
                <a:cubicBezTo>
                  <a:pt x="208" y="497"/>
                  <a:pt x="227" y="518"/>
                  <a:pt x="227" y="543"/>
                </a:cubicBezTo>
                <a:lnTo>
                  <a:pt x="227" y="545"/>
                </a:lnTo>
                <a:lnTo>
                  <a:pt x="227" y="548"/>
                </a:lnTo>
                <a:lnTo>
                  <a:pt x="134" y="530"/>
                </a:lnTo>
                <a:lnTo>
                  <a:pt x="135" y="528"/>
                </a:lnTo>
                <a:lnTo>
                  <a:pt x="133" y="536"/>
                </a:lnTo>
                <a:lnTo>
                  <a:pt x="133" y="534"/>
                </a:lnTo>
                <a:cubicBezTo>
                  <a:pt x="138" y="511"/>
                  <a:pt x="158" y="495"/>
                  <a:pt x="180" y="495"/>
                </a:cubicBezTo>
                <a:cubicBezTo>
                  <a:pt x="203" y="495"/>
                  <a:pt x="223" y="511"/>
                  <a:pt x="228" y="534"/>
                </a:cubicBezTo>
                <a:lnTo>
                  <a:pt x="229" y="539"/>
                </a:lnTo>
                <a:lnTo>
                  <a:pt x="230" y="547"/>
                </a:lnTo>
                <a:cubicBezTo>
                  <a:pt x="232" y="572"/>
                  <a:pt x="216" y="594"/>
                  <a:pt x="192" y="599"/>
                </a:cubicBezTo>
                <a:cubicBezTo>
                  <a:pt x="168" y="605"/>
                  <a:pt x="144" y="591"/>
                  <a:pt x="136" y="568"/>
                </a:cubicBezTo>
                <a:lnTo>
                  <a:pt x="136" y="566"/>
                </a:lnTo>
                <a:cubicBezTo>
                  <a:pt x="135" y="564"/>
                  <a:pt x="135" y="561"/>
                  <a:pt x="134" y="559"/>
                </a:cubicBezTo>
                <a:lnTo>
                  <a:pt x="134" y="556"/>
                </a:lnTo>
                <a:cubicBezTo>
                  <a:pt x="131" y="542"/>
                  <a:pt x="135" y="528"/>
                  <a:pt x="144" y="517"/>
                </a:cubicBezTo>
                <a:cubicBezTo>
                  <a:pt x="153" y="506"/>
                  <a:pt x="167" y="500"/>
                  <a:pt x="181" y="500"/>
                </a:cubicBezTo>
                <a:lnTo>
                  <a:pt x="182" y="500"/>
                </a:lnTo>
                <a:cubicBezTo>
                  <a:pt x="208" y="500"/>
                  <a:pt x="230" y="521"/>
                  <a:pt x="230" y="548"/>
                </a:cubicBezTo>
                <a:cubicBezTo>
                  <a:pt x="230" y="574"/>
                  <a:pt x="208" y="596"/>
                  <a:pt x="182" y="596"/>
                </a:cubicBezTo>
                <a:lnTo>
                  <a:pt x="181" y="596"/>
                </a:lnTo>
                <a:cubicBezTo>
                  <a:pt x="168" y="596"/>
                  <a:pt x="155" y="590"/>
                  <a:pt x="146" y="581"/>
                </a:cubicBezTo>
                <a:cubicBezTo>
                  <a:pt x="137" y="571"/>
                  <a:pt x="132" y="558"/>
                  <a:pt x="133" y="545"/>
                </a:cubicBezTo>
                <a:lnTo>
                  <a:pt x="134" y="537"/>
                </a:lnTo>
                <a:lnTo>
                  <a:pt x="133" y="533"/>
                </a:lnTo>
                <a:cubicBezTo>
                  <a:pt x="133" y="509"/>
                  <a:pt x="152" y="489"/>
                  <a:pt x="176" y="486"/>
                </a:cubicBezTo>
                <a:cubicBezTo>
                  <a:pt x="200" y="483"/>
                  <a:pt x="222" y="498"/>
                  <a:pt x="228" y="522"/>
                </a:cubicBezTo>
                <a:lnTo>
                  <a:pt x="229" y="524"/>
                </a:lnTo>
                <a:cubicBezTo>
                  <a:pt x="229" y="528"/>
                  <a:pt x="230" y="532"/>
                  <a:pt x="230" y="535"/>
                </a:cubicBezTo>
                <a:lnTo>
                  <a:pt x="230" y="538"/>
                </a:lnTo>
                <a:cubicBezTo>
                  <a:pt x="230" y="565"/>
                  <a:pt x="208" y="586"/>
                  <a:pt x="182" y="586"/>
                </a:cubicBezTo>
                <a:cubicBezTo>
                  <a:pt x="155" y="586"/>
                  <a:pt x="134" y="565"/>
                  <a:pt x="134" y="538"/>
                </a:cubicBezTo>
                <a:lnTo>
                  <a:pt x="134" y="536"/>
                </a:lnTo>
                <a:lnTo>
                  <a:pt x="135" y="545"/>
                </a:lnTo>
                <a:lnTo>
                  <a:pt x="134" y="543"/>
                </a:lnTo>
                <a:lnTo>
                  <a:pt x="229" y="533"/>
                </a:lnTo>
                <a:lnTo>
                  <a:pt x="229" y="538"/>
                </a:lnTo>
                <a:lnTo>
                  <a:pt x="229" y="541"/>
                </a:lnTo>
                <a:lnTo>
                  <a:pt x="229" y="543"/>
                </a:lnTo>
                <a:lnTo>
                  <a:pt x="134" y="537"/>
                </a:lnTo>
                <a:lnTo>
                  <a:pt x="134" y="533"/>
                </a:lnTo>
                <a:lnTo>
                  <a:pt x="134" y="533"/>
                </a:lnTo>
                <a:lnTo>
                  <a:pt x="182" y="581"/>
                </a:lnTo>
                <a:lnTo>
                  <a:pt x="181" y="581"/>
                </a:lnTo>
                <a:cubicBezTo>
                  <a:pt x="168" y="581"/>
                  <a:pt x="155" y="576"/>
                  <a:pt x="146" y="566"/>
                </a:cubicBezTo>
                <a:cubicBezTo>
                  <a:pt x="137" y="556"/>
                  <a:pt x="132" y="542"/>
                  <a:pt x="134" y="529"/>
                </a:cubicBezTo>
                <a:lnTo>
                  <a:pt x="134" y="524"/>
                </a:lnTo>
                <a:lnTo>
                  <a:pt x="134" y="524"/>
                </a:lnTo>
                <a:cubicBezTo>
                  <a:pt x="134" y="497"/>
                  <a:pt x="155" y="476"/>
                  <a:pt x="182" y="476"/>
                </a:cubicBezTo>
                <a:cubicBezTo>
                  <a:pt x="208" y="476"/>
                  <a:pt x="230" y="497"/>
                  <a:pt x="230" y="524"/>
                </a:cubicBezTo>
                <a:lnTo>
                  <a:pt x="230" y="526"/>
                </a:lnTo>
                <a:cubicBezTo>
                  <a:pt x="230" y="529"/>
                  <a:pt x="230" y="531"/>
                  <a:pt x="229" y="534"/>
                </a:cubicBezTo>
                <a:lnTo>
                  <a:pt x="229" y="537"/>
                </a:lnTo>
                <a:cubicBezTo>
                  <a:pt x="225" y="560"/>
                  <a:pt x="205" y="577"/>
                  <a:pt x="181" y="577"/>
                </a:cubicBezTo>
                <a:lnTo>
                  <a:pt x="181" y="577"/>
                </a:lnTo>
                <a:cubicBezTo>
                  <a:pt x="154" y="577"/>
                  <a:pt x="133" y="555"/>
                  <a:pt x="133" y="529"/>
                </a:cubicBezTo>
                <a:lnTo>
                  <a:pt x="133" y="524"/>
                </a:lnTo>
                <a:lnTo>
                  <a:pt x="133" y="524"/>
                </a:lnTo>
                <a:cubicBezTo>
                  <a:pt x="131" y="511"/>
                  <a:pt x="136" y="497"/>
                  <a:pt x="145" y="487"/>
                </a:cubicBezTo>
                <a:cubicBezTo>
                  <a:pt x="154" y="477"/>
                  <a:pt x="167" y="471"/>
                  <a:pt x="180" y="471"/>
                </a:cubicBezTo>
                <a:lnTo>
                  <a:pt x="181" y="471"/>
                </a:lnTo>
                <a:cubicBezTo>
                  <a:pt x="207" y="471"/>
                  <a:pt x="229" y="493"/>
                  <a:pt x="229" y="519"/>
                </a:cubicBezTo>
                <a:cubicBezTo>
                  <a:pt x="229" y="546"/>
                  <a:pt x="207" y="567"/>
                  <a:pt x="181" y="567"/>
                </a:cubicBezTo>
                <a:lnTo>
                  <a:pt x="180" y="567"/>
                </a:lnTo>
                <a:cubicBezTo>
                  <a:pt x="154" y="567"/>
                  <a:pt x="132" y="546"/>
                  <a:pt x="132" y="519"/>
                </a:cubicBezTo>
                <a:cubicBezTo>
                  <a:pt x="132" y="493"/>
                  <a:pt x="154" y="471"/>
                  <a:pt x="180" y="471"/>
                </a:cubicBezTo>
                <a:lnTo>
                  <a:pt x="182" y="471"/>
                </a:lnTo>
                <a:lnTo>
                  <a:pt x="134" y="524"/>
                </a:lnTo>
                <a:lnTo>
                  <a:pt x="134" y="519"/>
                </a:lnTo>
                <a:cubicBezTo>
                  <a:pt x="133" y="515"/>
                  <a:pt x="133" y="511"/>
                  <a:pt x="134" y="507"/>
                </a:cubicBezTo>
                <a:lnTo>
                  <a:pt x="135" y="504"/>
                </a:lnTo>
                <a:lnTo>
                  <a:pt x="134" y="511"/>
                </a:lnTo>
                <a:lnTo>
                  <a:pt x="134" y="510"/>
                </a:lnTo>
                <a:lnTo>
                  <a:pt x="229" y="522"/>
                </a:lnTo>
                <a:lnTo>
                  <a:pt x="228" y="524"/>
                </a:lnTo>
                <a:lnTo>
                  <a:pt x="228" y="524"/>
                </a:lnTo>
                <a:lnTo>
                  <a:pt x="181" y="466"/>
                </a:lnTo>
                <a:lnTo>
                  <a:pt x="182" y="466"/>
                </a:lnTo>
                <a:lnTo>
                  <a:pt x="134" y="509"/>
                </a:lnTo>
                <a:lnTo>
                  <a:pt x="135" y="505"/>
                </a:lnTo>
                <a:lnTo>
                  <a:pt x="135" y="500"/>
                </a:lnTo>
                <a:lnTo>
                  <a:pt x="135" y="500"/>
                </a:lnTo>
                <a:cubicBezTo>
                  <a:pt x="135" y="474"/>
                  <a:pt x="156" y="452"/>
                  <a:pt x="183" y="452"/>
                </a:cubicBezTo>
                <a:lnTo>
                  <a:pt x="184" y="452"/>
                </a:lnTo>
                <a:lnTo>
                  <a:pt x="137" y="496"/>
                </a:lnTo>
                <a:lnTo>
                  <a:pt x="137" y="491"/>
                </a:lnTo>
                <a:cubicBezTo>
                  <a:pt x="140" y="466"/>
                  <a:pt x="160" y="447"/>
                  <a:pt x="185" y="447"/>
                </a:cubicBezTo>
                <a:lnTo>
                  <a:pt x="186" y="447"/>
                </a:lnTo>
                <a:cubicBezTo>
                  <a:pt x="211" y="447"/>
                  <a:pt x="232" y="466"/>
                  <a:pt x="234" y="491"/>
                </a:cubicBezTo>
                <a:lnTo>
                  <a:pt x="235" y="496"/>
                </a:lnTo>
                <a:lnTo>
                  <a:pt x="235" y="503"/>
                </a:lnTo>
                <a:lnTo>
                  <a:pt x="233" y="488"/>
                </a:lnTo>
                <a:lnTo>
                  <a:pt x="233" y="490"/>
                </a:lnTo>
                <a:lnTo>
                  <a:pt x="145" y="484"/>
                </a:lnTo>
                <a:lnTo>
                  <a:pt x="147" y="480"/>
                </a:lnTo>
                <a:lnTo>
                  <a:pt x="143" y="488"/>
                </a:lnTo>
                <a:lnTo>
                  <a:pt x="145" y="483"/>
                </a:lnTo>
                <a:cubicBezTo>
                  <a:pt x="150" y="462"/>
                  <a:pt x="169" y="447"/>
                  <a:pt x="191" y="447"/>
                </a:cubicBezTo>
                <a:lnTo>
                  <a:pt x="192" y="447"/>
                </a:lnTo>
                <a:lnTo>
                  <a:pt x="144" y="500"/>
                </a:lnTo>
                <a:lnTo>
                  <a:pt x="144" y="495"/>
                </a:lnTo>
                <a:lnTo>
                  <a:pt x="144" y="496"/>
                </a:lnTo>
                <a:cubicBezTo>
                  <a:pt x="138" y="471"/>
                  <a:pt x="154" y="445"/>
                  <a:pt x="179" y="439"/>
                </a:cubicBezTo>
                <a:cubicBezTo>
                  <a:pt x="205" y="433"/>
                  <a:pt x="231" y="449"/>
                  <a:pt x="237" y="474"/>
                </a:cubicBezTo>
                <a:lnTo>
                  <a:pt x="238" y="476"/>
                </a:lnTo>
                <a:lnTo>
                  <a:pt x="239" y="483"/>
                </a:lnTo>
                <a:cubicBezTo>
                  <a:pt x="241" y="497"/>
                  <a:pt x="237" y="511"/>
                  <a:pt x="228" y="522"/>
                </a:cubicBezTo>
                <a:cubicBezTo>
                  <a:pt x="219" y="533"/>
                  <a:pt x="206" y="539"/>
                  <a:pt x="191" y="539"/>
                </a:cubicBezTo>
                <a:lnTo>
                  <a:pt x="190" y="539"/>
                </a:lnTo>
                <a:cubicBezTo>
                  <a:pt x="167" y="539"/>
                  <a:pt x="147" y="522"/>
                  <a:pt x="143" y="500"/>
                </a:cubicBezTo>
                <a:lnTo>
                  <a:pt x="142" y="494"/>
                </a:lnTo>
                <a:lnTo>
                  <a:pt x="145" y="502"/>
                </a:lnTo>
                <a:lnTo>
                  <a:pt x="143" y="498"/>
                </a:lnTo>
                <a:lnTo>
                  <a:pt x="236" y="481"/>
                </a:lnTo>
                <a:lnTo>
                  <a:pt x="236" y="483"/>
                </a:lnTo>
                <a:lnTo>
                  <a:pt x="235" y="476"/>
                </a:lnTo>
                <a:lnTo>
                  <a:pt x="236" y="480"/>
                </a:lnTo>
                <a:lnTo>
                  <a:pt x="236" y="482"/>
                </a:lnTo>
                <a:lnTo>
                  <a:pt x="235" y="474"/>
                </a:lnTo>
                <a:lnTo>
                  <a:pt x="235" y="476"/>
                </a:lnTo>
                <a:lnTo>
                  <a:pt x="141" y="491"/>
                </a:lnTo>
                <a:lnTo>
                  <a:pt x="141" y="487"/>
                </a:lnTo>
                <a:lnTo>
                  <a:pt x="141" y="481"/>
                </a:lnTo>
                <a:cubicBezTo>
                  <a:pt x="141" y="455"/>
                  <a:pt x="163" y="433"/>
                  <a:pt x="189" y="433"/>
                </a:cubicBezTo>
                <a:lnTo>
                  <a:pt x="191" y="433"/>
                </a:lnTo>
                <a:lnTo>
                  <a:pt x="143" y="481"/>
                </a:lnTo>
                <a:lnTo>
                  <a:pt x="143" y="478"/>
                </a:lnTo>
                <a:cubicBezTo>
                  <a:pt x="143" y="475"/>
                  <a:pt x="143" y="471"/>
                  <a:pt x="144" y="467"/>
                </a:cubicBezTo>
                <a:lnTo>
                  <a:pt x="145" y="465"/>
                </a:lnTo>
                <a:cubicBezTo>
                  <a:pt x="150" y="443"/>
                  <a:pt x="170" y="428"/>
                  <a:pt x="192" y="428"/>
                </a:cubicBezTo>
                <a:cubicBezTo>
                  <a:pt x="214" y="429"/>
                  <a:pt x="233" y="444"/>
                  <a:pt x="238" y="466"/>
                </a:cubicBezTo>
                <a:lnTo>
                  <a:pt x="239" y="471"/>
                </a:lnTo>
                <a:lnTo>
                  <a:pt x="241" y="481"/>
                </a:lnTo>
                <a:lnTo>
                  <a:pt x="193" y="438"/>
                </a:lnTo>
                <a:lnTo>
                  <a:pt x="195" y="438"/>
                </a:lnTo>
                <a:lnTo>
                  <a:pt x="149" y="476"/>
                </a:lnTo>
                <a:lnTo>
                  <a:pt x="150" y="471"/>
                </a:lnTo>
                <a:lnTo>
                  <a:pt x="150" y="467"/>
                </a:lnTo>
                <a:lnTo>
                  <a:pt x="151" y="466"/>
                </a:lnTo>
                <a:lnTo>
                  <a:pt x="150" y="473"/>
                </a:lnTo>
                <a:lnTo>
                  <a:pt x="150" y="472"/>
                </a:lnTo>
                <a:cubicBezTo>
                  <a:pt x="150" y="448"/>
                  <a:pt x="168" y="427"/>
                  <a:pt x="192" y="424"/>
                </a:cubicBezTo>
                <a:cubicBezTo>
                  <a:pt x="216" y="421"/>
                  <a:pt x="239" y="437"/>
                  <a:pt x="245" y="460"/>
                </a:cubicBezTo>
                <a:lnTo>
                  <a:pt x="245" y="462"/>
                </a:lnTo>
                <a:lnTo>
                  <a:pt x="246" y="467"/>
                </a:lnTo>
                <a:lnTo>
                  <a:pt x="199" y="428"/>
                </a:lnTo>
                <a:lnTo>
                  <a:pt x="200" y="428"/>
                </a:lnTo>
                <a:lnTo>
                  <a:pt x="152" y="476"/>
                </a:lnTo>
                <a:lnTo>
                  <a:pt x="152" y="474"/>
                </a:lnTo>
                <a:lnTo>
                  <a:pt x="153" y="484"/>
                </a:lnTo>
                <a:lnTo>
                  <a:pt x="153" y="481"/>
                </a:lnTo>
                <a:cubicBezTo>
                  <a:pt x="150" y="467"/>
                  <a:pt x="154" y="453"/>
                  <a:pt x="163" y="442"/>
                </a:cubicBezTo>
                <a:cubicBezTo>
                  <a:pt x="172" y="430"/>
                  <a:pt x="186" y="424"/>
                  <a:pt x="200" y="424"/>
                </a:cubicBezTo>
                <a:lnTo>
                  <a:pt x="201" y="424"/>
                </a:lnTo>
                <a:lnTo>
                  <a:pt x="202" y="424"/>
                </a:lnTo>
                <a:lnTo>
                  <a:pt x="154" y="476"/>
                </a:lnTo>
                <a:lnTo>
                  <a:pt x="154" y="471"/>
                </a:lnTo>
                <a:lnTo>
                  <a:pt x="155" y="478"/>
                </a:lnTo>
                <a:lnTo>
                  <a:pt x="154" y="474"/>
                </a:lnTo>
                <a:lnTo>
                  <a:pt x="248" y="462"/>
                </a:lnTo>
                <a:lnTo>
                  <a:pt x="248" y="464"/>
                </a:lnTo>
                <a:lnTo>
                  <a:pt x="248" y="467"/>
                </a:lnTo>
                <a:lnTo>
                  <a:pt x="248" y="472"/>
                </a:lnTo>
                <a:cubicBezTo>
                  <a:pt x="248" y="498"/>
                  <a:pt x="227" y="520"/>
                  <a:pt x="200" y="520"/>
                </a:cubicBezTo>
                <a:cubicBezTo>
                  <a:pt x="174" y="520"/>
                  <a:pt x="152" y="498"/>
                  <a:pt x="152" y="472"/>
                </a:cubicBezTo>
                <a:lnTo>
                  <a:pt x="152" y="470"/>
                </a:lnTo>
                <a:lnTo>
                  <a:pt x="152" y="467"/>
                </a:lnTo>
                <a:cubicBezTo>
                  <a:pt x="152" y="440"/>
                  <a:pt x="174" y="419"/>
                  <a:pt x="200" y="419"/>
                </a:cubicBezTo>
                <a:lnTo>
                  <a:pt x="201" y="419"/>
                </a:lnTo>
                <a:lnTo>
                  <a:pt x="154" y="476"/>
                </a:lnTo>
                <a:lnTo>
                  <a:pt x="153" y="474"/>
                </a:lnTo>
                <a:lnTo>
                  <a:pt x="153" y="474"/>
                </a:lnTo>
                <a:lnTo>
                  <a:pt x="247" y="453"/>
                </a:lnTo>
                <a:lnTo>
                  <a:pt x="248" y="456"/>
                </a:lnTo>
                <a:cubicBezTo>
                  <a:pt x="248" y="459"/>
                  <a:pt x="248" y="462"/>
                  <a:pt x="248" y="465"/>
                </a:cubicBezTo>
                <a:lnTo>
                  <a:pt x="248" y="467"/>
                </a:lnTo>
                <a:cubicBezTo>
                  <a:pt x="248" y="493"/>
                  <a:pt x="227" y="515"/>
                  <a:pt x="200" y="515"/>
                </a:cubicBezTo>
                <a:cubicBezTo>
                  <a:pt x="174" y="515"/>
                  <a:pt x="152" y="493"/>
                  <a:pt x="152" y="467"/>
                </a:cubicBezTo>
                <a:lnTo>
                  <a:pt x="152" y="465"/>
                </a:lnTo>
                <a:lnTo>
                  <a:pt x="152" y="462"/>
                </a:lnTo>
                <a:lnTo>
                  <a:pt x="152" y="457"/>
                </a:lnTo>
                <a:cubicBezTo>
                  <a:pt x="152" y="431"/>
                  <a:pt x="174" y="409"/>
                  <a:pt x="200" y="409"/>
                </a:cubicBezTo>
                <a:lnTo>
                  <a:pt x="201" y="409"/>
                </a:lnTo>
                <a:cubicBezTo>
                  <a:pt x="227" y="409"/>
                  <a:pt x="249" y="431"/>
                  <a:pt x="249" y="457"/>
                </a:cubicBezTo>
                <a:lnTo>
                  <a:pt x="249" y="462"/>
                </a:lnTo>
                <a:lnTo>
                  <a:pt x="248" y="472"/>
                </a:lnTo>
                <a:lnTo>
                  <a:pt x="158" y="446"/>
                </a:lnTo>
                <a:lnTo>
                  <a:pt x="158" y="445"/>
                </a:lnTo>
                <a:lnTo>
                  <a:pt x="153" y="459"/>
                </a:lnTo>
                <a:lnTo>
                  <a:pt x="154" y="456"/>
                </a:lnTo>
                <a:lnTo>
                  <a:pt x="154" y="467"/>
                </a:lnTo>
                <a:lnTo>
                  <a:pt x="153" y="461"/>
                </a:lnTo>
                <a:lnTo>
                  <a:pt x="153" y="459"/>
                </a:lnTo>
                <a:cubicBezTo>
                  <a:pt x="150" y="433"/>
                  <a:pt x="168" y="409"/>
                  <a:pt x="195" y="405"/>
                </a:cubicBezTo>
                <a:cubicBezTo>
                  <a:pt x="221" y="402"/>
                  <a:pt x="245" y="421"/>
                  <a:pt x="248" y="447"/>
                </a:cubicBezTo>
                <a:lnTo>
                  <a:pt x="249" y="451"/>
                </a:lnTo>
                <a:lnTo>
                  <a:pt x="249" y="462"/>
                </a:lnTo>
                <a:lnTo>
                  <a:pt x="201" y="414"/>
                </a:lnTo>
                <a:lnTo>
                  <a:pt x="201" y="414"/>
                </a:lnTo>
                <a:lnTo>
                  <a:pt x="154" y="467"/>
                </a:lnTo>
                <a:lnTo>
                  <a:pt x="153" y="462"/>
                </a:lnTo>
                <a:lnTo>
                  <a:pt x="153" y="458"/>
                </a:lnTo>
                <a:lnTo>
                  <a:pt x="248" y="453"/>
                </a:lnTo>
                <a:lnTo>
                  <a:pt x="248" y="455"/>
                </a:lnTo>
                <a:lnTo>
                  <a:pt x="248" y="457"/>
                </a:lnTo>
                <a:lnTo>
                  <a:pt x="154" y="446"/>
                </a:lnTo>
                <a:lnTo>
                  <a:pt x="154" y="444"/>
                </a:lnTo>
                <a:lnTo>
                  <a:pt x="153" y="455"/>
                </a:lnTo>
                <a:lnTo>
                  <a:pt x="153" y="453"/>
                </a:lnTo>
                <a:cubicBezTo>
                  <a:pt x="153" y="426"/>
                  <a:pt x="174" y="405"/>
                  <a:pt x="201" y="405"/>
                </a:cubicBezTo>
                <a:lnTo>
                  <a:pt x="201" y="405"/>
                </a:lnTo>
                <a:lnTo>
                  <a:pt x="202" y="405"/>
                </a:lnTo>
                <a:lnTo>
                  <a:pt x="157" y="471"/>
                </a:lnTo>
                <a:lnTo>
                  <a:pt x="155" y="466"/>
                </a:lnTo>
                <a:cubicBezTo>
                  <a:pt x="152" y="458"/>
                  <a:pt x="151" y="449"/>
                  <a:pt x="153" y="440"/>
                </a:cubicBezTo>
                <a:lnTo>
                  <a:pt x="153" y="437"/>
                </a:lnTo>
                <a:cubicBezTo>
                  <a:pt x="154" y="435"/>
                  <a:pt x="154" y="432"/>
                  <a:pt x="155" y="430"/>
                </a:cubicBezTo>
                <a:lnTo>
                  <a:pt x="155" y="428"/>
                </a:lnTo>
                <a:cubicBezTo>
                  <a:pt x="162" y="408"/>
                  <a:pt x="182" y="394"/>
                  <a:pt x="204" y="396"/>
                </a:cubicBezTo>
                <a:cubicBezTo>
                  <a:pt x="226" y="397"/>
                  <a:pt x="244" y="413"/>
                  <a:pt x="248" y="434"/>
                </a:cubicBezTo>
                <a:lnTo>
                  <a:pt x="249" y="437"/>
                </a:lnTo>
                <a:cubicBezTo>
                  <a:pt x="249" y="440"/>
                  <a:pt x="249" y="443"/>
                  <a:pt x="249" y="446"/>
                </a:cubicBezTo>
                <a:lnTo>
                  <a:pt x="249" y="448"/>
                </a:lnTo>
                <a:cubicBezTo>
                  <a:pt x="249" y="474"/>
                  <a:pt x="228" y="496"/>
                  <a:pt x="201" y="496"/>
                </a:cubicBezTo>
                <a:cubicBezTo>
                  <a:pt x="175" y="496"/>
                  <a:pt x="153" y="474"/>
                  <a:pt x="153" y="448"/>
                </a:cubicBezTo>
                <a:lnTo>
                  <a:pt x="153" y="446"/>
                </a:lnTo>
                <a:lnTo>
                  <a:pt x="153" y="443"/>
                </a:lnTo>
                <a:lnTo>
                  <a:pt x="153" y="438"/>
                </a:lnTo>
                <a:lnTo>
                  <a:pt x="154" y="428"/>
                </a:lnTo>
                <a:lnTo>
                  <a:pt x="155" y="421"/>
                </a:lnTo>
                <a:cubicBezTo>
                  <a:pt x="156" y="396"/>
                  <a:pt x="177" y="376"/>
                  <a:pt x="202" y="376"/>
                </a:cubicBezTo>
                <a:lnTo>
                  <a:pt x="203" y="376"/>
                </a:lnTo>
                <a:cubicBezTo>
                  <a:pt x="226" y="376"/>
                  <a:pt x="246" y="393"/>
                  <a:pt x="250" y="415"/>
                </a:cubicBezTo>
                <a:lnTo>
                  <a:pt x="251" y="420"/>
                </a:lnTo>
                <a:lnTo>
                  <a:pt x="252" y="429"/>
                </a:lnTo>
                <a:lnTo>
                  <a:pt x="157" y="425"/>
                </a:lnTo>
                <a:lnTo>
                  <a:pt x="158" y="422"/>
                </a:lnTo>
                <a:lnTo>
                  <a:pt x="158" y="420"/>
                </a:lnTo>
                <a:cubicBezTo>
                  <a:pt x="163" y="398"/>
                  <a:pt x="182" y="382"/>
                  <a:pt x="204" y="381"/>
                </a:cubicBezTo>
                <a:cubicBezTo>
                  <a:pt x="227" y="380"/>
                  <a:pt x="247" y="396"/>
                  <a:pt x="252" y="417"/>
                </a:cubicBezTo>
                <a:lnTo>
                  <a:pt x="253" y="419"/>
                </a:lnTo>
                <a:lnTo>
                  <a:pt x="254" y="426"/>
                </a:lnTo>
                <a:cubicBezTo>
                  <a:pt x="256" y="440"/>
                  <a:pt x="252" y="454"/>
                  <a:pt x="243" y="465"/>
                </a:cubicBezTo>
                <a:cubicBezTo>
                  <a:pt x="234" y="476"/>
                  <a:pt x="221" y="482"/>
                  <a:pt x="206" y="482"/>
                </a:cubicBezTo>
                <a:lnTo>
                  <a:pt x="206" y="482"/>
                </a:lnTo>
                <a:cubicBezTo>
                  <a:pt x="192" y="482"/>
                  <a:pt x="179" y="476"/>
                  <a:pt x="170" y="466"/>
                </a:cubicBezTo>
                <a:cubicBezTo>
                  <a:pt x="161" y="456"/>
                  <a:pt x="157" y="443"/>
                  <a:pt x="158" y="429"/>
                </a:cubicBezTo>
                <a:lnTo>
                  <a:pt x="159" y="424"/>
                </a:lnTo>
                <a:cubicBezTo>
                  <a:pt x="159" y="421"/>
                  <a:pt x="160" y="417"/>
                  <a:pt x="161" y="414"/>
                </a:cubicBezTo>
                <a:lnTo>
                  <a:pt x="162" y="409"/>
                </a:lnTo>
                <a:lnTo>
                  <a:pt x="208" y="472"/>
                </a:lnTo>
                <a:lnTo>
                  <a:pt x="207" y="472"/>
                </a:lnTo>
                <a:lnTo>
                  <a:pt x="255" y="424"/>
                </a:lnTo>
                <a:lnTo>
                  <a:pt x="255" y="427"/>
                </a:lnTo>
                <a:lnTo>
                  <a:pt x="255" y="429"/>
                </a:lnTo>
                <a:lnTo>
                  <a:pt x="207" y="381"/>
                </a:lnTo>
                <a:lnTo>
                  <a:pt x="208" y="381"/>
                </a:lnTo>
                <a:lnTo>
                  <a:pt x="160" y="429"/>
                </a:lnTo>
                <a:lnTo>
                  <a:pt x="160" y="424"/>
                </a:lnTo>
                <a:lnTo>
                  <a:pt x="161" y="415"/>
                </a:lnTo>
                <a:lnTo>
                  <a:pt x="162" y="409"/>
                </a:lnTo>
                <a:lnTo>
                  <a:pt x="161" y="416"/>
                </a:lnTo>
                <a:lnTo>
                  <a:pt x="161" y="415"/>
                </a:lnTo>
                <a:cubicBezTo>
                  <a:pt x="161" y="391"/>
                  <a:pt x="179" y="370"/>
                  <a:pt x="203" y="367"/>
                </a:cubicBezTo>
                <a:cubicBezTo>
                  <a:pt x="227" y="364"/>
                  <a:pt x="250" y="380"/>
                  <a:pt x="256" y="403"/>
                </a:cubicBezTo>
                <a:lnTo>
                  <a:pt x="256" y="405"/>
                </a:lnTo>
                <a:lnTo>
                  <a:pt x="257" y="410"/>
                </a:lnTo>
                <a:lnTo>
                  <a:pt x="210" y="371"/>
                </a:lnTo>
                <a:lnTo>
                  <a:pt x="211" y="371"/>
                </a:lnTo>
                <a:lnTo>
                  <a:pt x="163" y="419"/>
                </a:lnTo>
                <a:lnTo>
                  <a:pt x="163" y="417"/>
                </a:lnTo>
                <a:cubicBezTo>
                  <a:pt x="163" y="414"/>
                  <a:pt x="163" y="411"/>
                  <a:pt x="164" y="408"/>
                </a:cubicBezTo>
                <a:lnTo>
                  <a:pt x="164" y="406"/>
                </a:lnTo>
                <a:lnTo>
                  <a:pt x="211" y="463"/>
                </a:lnTo>
                <a:lnTo>
                  <a:pt x="211" y="463"/>
                </a:lnTo>
                <a:cubicBezTo>
                  <a:pt x="184" y="463"/>
                  <a:pt x="163" y="441"/>
                  <a:pt x="163" y="415"/>
                </a:cubicBezTo>
                <a:cubicBezTo>
                  <a:pt x="163" y="388"/>
                  <a:pt x="184" y="367"/>
                  <a:pt x="211" y="367"/>
                </a:cubicBezTo>
                <a:lnTo>
                  <a:pt x="212" y="367"/>
                </a:lnTo>
                <a:lnTo>
                  <a:pt x="165" y="407"/>
                </a:lnTo>
                <a:lnTo>
                  <a:pt x="165" y="404"/>
                </a:lnTo>
                <a:lnTo>
                  <a:pt x="166" y="398"/>
                </a:lnTo>
                <a:cubicBezTo>
                  <a:pt x="172" y="377"/>
                  <a:pt x="192" y="361"/>
                  <a:pt x="214" y="362"/>
                </a:cubicBezTo>
                <a:cubicBezTo>
                  <a:pt x="237" y="363"/>
                  <a:pt x="256" y="379"/>
                  <a:pt x="260" y="401"/>
                </a:cubicBezTo>
                <a:lnTo>
                  <a:pt x="261" y="403"/>
                </a:lnTo>
                <a:lnTo>
                  <a:pt x="261" y="406"/>
                </a:lnTo>
                <a:lnTo>
                  <a:pt x="168" y="400"/>
                </a:lnTo>
                <a:lnTo>
                  <a:pt x="169" y="398"/>
                </a:lnTo>
                <a:lnTo>
                  <a:pt x="167" y="407"/>
                </a:lnTo>
                <a:lnTo>
                  <a:pt x="167" y="403"/>
                </a:lnTo>
                <a:lnTo>
                  <a:pt x="168" y="400"/>
                </a:lnTo>
                <a:lnTo>
                  <a:pt x="168" y="395"/>
                </a:lnTo>
                <a:cubicBezTo>
                  <a:pt x="171" y="371"/>
                  <a:pt x="191" y="353"/>
                  <a:pt x="214" y="353"/>
                </a:cubicBezTo>
                <a:cubicBezTo>
                  <a:pt x="238" y="352"/>
                  <a:pt x="258" y="368"/>
                  <a:pt x="263" y="391"/>
                </a:cubicBezTo>
                <a:lnTo>
                  <a:pt x="264" y="394"/>
                </a:lnTo>
                <a:lnTo>
                  <a:pt x="261" y="385"/>
                </a:lnTo>
                <a:lnTo>
                  <a:pt x="262" y="388"/>
                </a:lnTo>
                <a:lnTo>
                  <a:pt x="169" y="405"/>
                </a:lnTo>
                <a:lnTo>
                  <a:pt x="169" y="403"/>
                </a:lnTo>
                <a:lnTo>
                  <a:pt x="169" y="400"/>
                </a:lnTo>
                <a:lnTo>
                  <a:pt x="169" y="401"/>
                </a:lnTo>
                <a:cubicBezTo>
                  <a:pt x="168" y="388"/>
                  <a:pt x="172" y="374"/>
                  <a:pt x="181" y="364"/>
                </a:cubicBezTo>
                <a:cubicBezTo>
                  <a:pt x="190" y="354"/>
                  <a:pt x="203" y="348"/>
                  <a:pt x="217" y="348"/>
                </a:cubicBezTo>
                <a:lnTo>
                  <a:pt x="218" y="348"/>
                </a:lnTo>
                <a:lnTo>
                  <a:pt x="170" y="401"/>
                </a:lnTo>
                <a:lnTo>
                  <a:pt x="170" y="396"/>
                </a:lnTo>
                <a:lnTo>
                  <a:pt x="170" y="397"/>
                </a:lnTo>
                <a:lnTo>
                  <a:pt x="264" y="386"/>
                </a:lnTo>
                <a:lnTo>
                  <a:pt x="264" y="388"/>
                </a:lnTo>
                <a:lnTo>
                  <a:pt x="264" y="380"/>
                </a:lnTo>
                <a:lnTo>
                  <a:pt x="264" y="383"/>
                </a:lnTo>
                <a:lnTo>
                  <a:pt x="263" y="376"/>
                </a:lnTo>
                <a:lnTo>
                  <a:pt x="264" y="379"/>
                </a:lnTo>
                <a:lnTo>
                  <a:pt x="265" y="384"/>
                </a:lnTo>
                <a:lnTo>
                  <a:pt x="171" y="404"/>
                </a:lnTo>
                <a:lnTo>
                  <a:pt x="171" y="401"/>
                </a:lnTo>
                <a:lnTo>
                  <a:pt x="171" y="403"/>
                </a:lnTo>
                <a:lnTo>
                  <a:pt x="265" y="391"/>
                </a:lnTo>
                <a:lnTo>
                  <a:pt x="265" y="394"/>
                </a:lnTo>
                <a:lnTo>
                  <a:pt x="266" y="394"/>
                </a:lnTo>
                <a:lnTo>
                  <a:pt x="266" y="398"/>
                </a:lnTo>
                <a:lnTo>
                  <a:pt x="266" y="405"/>
                </a:lnTo>
                <a:cubicBezTo>
                  <a:pt x="266" y="432"/>
                  <a:pt x="245" y="453"/>
                  <a:pt x="218" y="453"/>
                </a:cubicBezTo>
                <a:cubicBezTo>
                  <a:pt x="192" y="453"/>
                  <a:pt x="170" y="432"/>
                  <a:pt x="170" y="405"/>
                </a:cubicBezTo>
                <a:lnTo>
                  <a:pt x="170" y="402"/>
                </a:lnTo>
                <a:lnTo>
                  <a:pt x="170" y="397"/>
                </a:lnTo>
                <a:lnTo>
                  <a:pt x="170" y="390"/>
                </a:lnTo>
                <a:lnTo>
                  <a:pt x="170" y="386"/>
                </a:lnTo>
                <a:cubicBezTo>
                  <a:pt x="170" y="360"/>
                  <a:pt x="192" y="338"/>
                  <a:pt x="218" y="338"/>
                </a:cubicBezTo>
                <a:lnTo>
                  <a:pt x="219" y="338"/>
                </a:lnTo>
                <a:cubicBezTo>
                  <a:pt x="233" y="338"/>
                  <a:pt x="246" y="345"/>
                  <a:pt x="255" y="355"/>
                </a:cubicBezTo>
                <a:cubicBezTo>
                  <a:pt x="264" y="366"/>
                  <a:pt x="268" y="379"/>
                  <a:pt x="266" y="393"/>
                </a:cubicBezTo>
                <a:lnTo>
                  <a:pt x="266" y="397"/>
                </a:lnTo>
                <a:lnTo>
                  <a:pt x="266" y="390"/>
                </a:lnTo>
                <a:lnTo>
                  <a:pt x="266" y="391"/>
                </a:lnTo>
                <a:cubicBezTo>
                  <a:pt x="266" y="418"/>
                  <a:pt x="245" y="439"/>
                  <a:pt x="218" y="439"/>
                </a:cubicBezTo>
                <a:cubicBezTo>
                  <a:pt x="192" y="439"/>
                  <a:pt x="170" y="418"/>
                  <a:pt x="170" y="391"/>
                </a:cubicBezTo>
                <a:lnTo>
                  <a:pt x="170" y="391"/>
                </a:lnTo>
                <a:lnTo>
                  <a:pt x="170" y="387"/>
                </a:lnTo>
                <a:lnTo>
                  <a:pt x="171" y="377"/>
                </a:lnTo>
                <a:lnTo>
                  <a:pt x="171" y="375"/>
                </a:lnTo>
                <a:cubicBezTo>
                  <a:pt x="171" y="372"/>
                  <a:pt x="171" y="370"/>
                  <a:pt x="172" y="367"/>
                </a:cubicBezTo>
                <a:lnTo>
                  <a:pt x="172" y="364"/>
                </a:lnTo>
                <a:cubicBezTo>
                  <a:pt x="176" y="339"/>
                  <a:pt x="199" y="322"/>
                  <a:pt x="223" y="324"/>
                </a:cubicBezTo>
                <a:cubicBezTo>
                  <a:pt x="248" y="326"/>
                  <a:pt x="267" y="347"/>
                  <a:pt x="267" y="372"/>
                </a:cubicBezTo>
                <a:lnTo>
                  <a:pt x="267" y="374"/>
                </a:lnTo>
                <a:lnTo>
                  <a:pt x="267" y="378"/>
                </a:lnTo>
                <a:lnTo>
                  <a:pt x="267" y="383"/>
                </a:lnTo>
                <a:lnTo>
                  <a:pt x="267" y="386"/>
                </a:lnTo>
                <a:lnTo>
                  <a:pt x="174" y="371"/>
                </a:lnTo>
                <a:lnTo>
                  <a:pt x="174" y="370"/>
                </a:lnTo>
                <a:lnTo>
                  <a:pt x="172" y="385"/>
                </a:lnTo>
                <a:lnTo>
                  <a:pt x="172" y="381"/>
                </a:lnTo>
                <a:lnTo>
                  <a:pt x="173" y="372"/>
                </a:lnTo>
                <a:lnTo>
                  <a:pt x="220" y="425"/>
                </a:lnTo>
                <a:lnTo>
                  <a:pt x="220" y="425"/>
                </a:lnTo>
                <a:cubicBezTo>
                  <a:pt x="193" y="425"/>
                  <a:pt x="172" y="403"/>
                  <a:pt x="172" y="377"/>
                </a:cubicBezTo>
                <a:cubicBezTo>
                  <a:pt x="172" y="350"/>
                  <a:pt x="193" y="329"/>
                  <a:pt x="220" y="329"/>
                </a:cubicBezTo>
                <a:lnTo>
                  <a:pt x="221" y="329"/>
                </a:lnTo>
                <a:cubicBezTo>
                  <a:pt x="247" y="329"/>
                  <a:pt x="269" y="350"/>
                  <a:pt x="269" y="377"/>
                </a:cubicBezTo>
                <a:cubicBezTo>
                  <a:pt x="269" y="403"/>
                  <a:pt x="247" y="425"/>
                  <a:pt x="221" y="425"/>
                </a:cubicBezTo>
                <a:lnTo>
                  <a:pt x="220" y="425"/>
                </a:lnTo>
                <a:cubicBezTo>
                  <a:pt x="205" y="425"/>
                  <a:pt x="191" y="418"/>
                  <a:pt x="182" y="405"/>
                </a:cubicBezTo>
                <a:cubicBezTo>
                  <a:pt x="173" y="393"/>
                  <a:pt x="170" y="376"/>
                  <a:pt x="175" y="362"/>
                </a:cubicBezTo>
                <a:lnTo>
                  <a:pt x="176" y="359"/>
                </a:lnTo>
                <a:lnTo>
                  <a:pt x="175" y="360"/>
                </a:lnTo>
                <a:cubicBezTo>
                  <a:pt x="181" y="337"/>
                  <a:pt x="204" y="321"/>
                  <a:pt x="228" y="324"/>
                </a:cubicBezTo>
                <a:cubicBezTo>
                  <a:pt x="252" y="327"/>
                  <a:pt x="270" y="348"/>
                  <a:pt x="270" y="372"/>
                </a:cubicBezTo>
                <a:lnTo>
                  <a:pt x="270" y="374"/>
                </a:lnTo>
                <a:cubicBezTo>
                  <a:pt x="270" y="378"/>
                  <a:pt x="270" y="381"/>
                  <a:pt x="269" y="384"/>
                </a:cubicBezTo>
                <a:lnTo>
                  <a:pt x="269" y="386"/>
                </a:lnTo>
                <a:cubicBezTo>
                  <a:pt x="264" y="411"/>
                  <a:pt x="241" y="427"/>
                  <a:pt x="217" y="425"/>
                </a:cubicBezTo>
                <a:cubicBezTo>
                  <a:pt x="192" y="422"/>
                  <a:pt x="173" y="402"/>
                  <a:pt x="173" y="377"/>
                </a:cubicBezTo>
                <a:lnTo>
                  <a:pt x="173" y="375"/>
                </a:lnTo>
                <a:cubicBezTo>
                  <a:pt x="173" y="373"/>
                  <a:pt x="174" y="370"/>
                  <a:pt x="174" y="368"/>
                </a:cubicBezTo>
                <a:lnTo>
                  <a:pt x="174" y="365"/>
                </a:lnTo>
                <a:lnTo>
                  <a:pt x="174" y="371"/>
                </a:lnTo>
                <a:lnTo>
                  <a:pt x="174" y="368"/>
                </a:lnTo>
                <a:lnTo>
                  <a:pt x="174" y="367"/>
                </a:lnTo>
                <a:cubicBezTo>
                  <a:pt x="174" y="341"/>
                  <a:pt x="195" y="319"/>
                  <a:pt x="222" y="319"/>
                </a:cubicBezTo>
                <a:cubicBezTo>
                  <a:pt x="248" y="319"/>
                  <a:pt x="270" y="341"/>
                  <a:pt x="270" y="367"/>
                </a:cubicBezTo>
                <a:lnTo>
                  <a:pt x="270" y="370"/>
                </a:lnTo>
                <a:lnTo>
                  <a:pt x="270" y="369"/>
                </a:lnTo>
                <a:lnTo>
                  <a:pt x="270" y="379"/>
                </a:lnTo>
                <a:lnTo>
                  <a:pt x="270" y="381"/>
                </a:lnTo>
                <a:lnTo>
                  <a:pt x="175" y="374"/>
                </a:lnTo>
                <a:lnTo>
                  <a:pt x="176" y="371"/>
                </a:lnTo>
                <a:lnTo>
                  <a:pt x="176" y="368"/>
                </a:lnTo>
                <a:lnTo>
                  <a:pt x="176" y="361"/>
                </a:lnTo>
                <a:lnTo>
                  <a:pt x="176" y="360"/>
                </a:lnTo>
                <a:lnTo>
                  <a:pt x="176" y="358"/>
                </a:lnTo>
                <a:cubicBezTo>
                  <a:pt x="176" y="331"/>
                  <a:pt x="197" y="310"/>
                  <a:pt x="224" y="310"/>
                </a:cubicBezTo>
                <a:cubicBezTo>
                  <a:pt x="250" y="310"/>
                  <a:pt x="272" y="331"/>
                  <a:pt x="272" y="358"/>
                </a:cubicBezTo>
                <a:lnTo>
                  <a:pt x="272" y="359"/>
                </a:lnTo>
                <a:lnTo>
                  <a:pt x="272" y="362"/>
                </a:lnTo>
                <a:cubicBezTo>
                  <a:pt x="272" y="365"/>
                  <a:pt x="272" y="367"/>
                  <a:pt x="271" y="369"/>
                </a:cubicBezTo>
                <a:lnTo>
                  <a:pt x="271" y="373"/>
                </a:lnTo>
                <a:lnTo>
                  <a:pt x="271" y="366"/>
                </a:lnTo>
                <a:lnTo>
                  <a:pt x="271" y="367"/>
                </a:lnTo>
                <a:lnTo>
                  <a:pt x="178" y="352"/>
                </a:lnTo>
                <a:lnTo>
                  <a:pt x="178" y="351"/>
                </a:lnTo>
                <a:lnTo>
                  <a:pt x="177" y="358"/>
                </a:lnTo>
                <a:lnTo>
                  <a:pt x="177" y="355"/>
                </a:lnTo>
                <a:lnTo>
                  <a:pt x="177" y="353"/>
                </a:lnTo>
                <a:lnTo>
                  <a:pt x="177" y="359"/>
                </a:lnTo>
                <a:lnTo>
                  <a:pt x="177" y="358"/>
                </a:lnTo>
                <a:cubicBezTo>
                  <a:pt x="177" y="333"/>
                  <a:pt x="196" y="313"/>
                  <a:pt x="220" y="310"/>
                </a:cubicBezTo>
                <a:cubicBezTo>
                  <a:pt x="245" y="308"/>
                  <a:pt x="267" y="324"/>
                  <a:pt x="272" y="349"/>
                </a:cubicBezTo>
                <a:lnTo>
                  <a:pt x="273" y="351"/>
                </a:lnTo>
                <a:cubicBezTo>
                  <a:pt x="274" y="358"/>
                  <a:pt x="274" y="365"/>
                  <a:pt x="272" y="372"/>
                </a:cubicBezTo>
                <a:lnTo>
                  <a:pt x="272" y="374"/>
                </a:lnTo>
                <a:cubicBezTo>
                  <a:pt x="266" y="398"/>
                  <a:pt x="243" y="413"/>
                  <a:pt x="219" y="410"/>
                </a:cubicBezTo>
                <a:cubicBezTo>
                  <a:pt x="195" y="407"/>
                  <a:pt x="177" y="387"/>
                  <a:pt x="177" y="362"/>
                </a:cubicBezTo>
                <a:lnTo>
                  <a:pt x="177" y="358"/>
                </a:lnTo>
                <a:lnTo>
                  <a:pt x="177" y="353"/>
                </a:lnTo>
                <a:cubicBezTo>
                  <a:pt x="177" y="331"/>
                  <a:pt x="192" y="311"/>
                  <a:pt x="214" y="306"/>
                </a:cubicBezTo>
                <a:cubicBezTo>
                  <a:pt x="236" y="301"/>
                  <a:pt x="258" y="312"/>
                  <a:pt x="268" y="332"/>
                </a:cubicBezTo>
                <a:lnTo>
                  <a:pt x="269" y="334"/>
                </a:lnTo>
                <a:cubicBezTo>
                  <a:pt x="271" y="338"/>
                  <a:pt x="273" y="342"/>
                  <a:pt x="273" y="347"/>
                </a:cubicBezTo>
                <a:lnTo>
                  <a:pt x="274" y="350"/>
                </a:lnTo>
                <a:cubicBezTo>
                  <a:pt x="276" y="364"/>
                  <a:pt x="272" y="378"/>
                  <a:pt x="263" y="389"/>
                </a:cubicBezTo>
                <a:cubicBezTo>
                  <a:pt x="254" y="400"/>
                  <a:pt x="241" y="406"/>
                  <a:pt x="226" y="406"/>
                </a:cubicBezTo>
                <a:lnTo>
                  <a:pt x="225" y="406"/>
                </a:lnTo>
                <a:cubicBezTo>
                  <a:pt x="199" y="406"/>
                  <a:pt x="177" y="384"/>
                  <a:pt x="177" y="358"/>
                </a:cubicBezTo>
                <a:lnTo>
                  <a:pt x="177" y="355"/>
                </a:lnTo>
                <a:lnTo>
                  <a:pt x="178" y="345"/>
                </a:lnTo>
                <a:lnTo>
                  <a:pt x="179" y="340"/>
                </a:lnTo>
                <a:lnTo>
                  <a:pt x="178" y="343"/>
                </a:lnTo>
                <a:cubicBezTo>
                  <a:pt x="178" y="317"/>
                  <a:pt x="200" y="295"/>
                  <a:pt x="226" y="295"/>
                </a:cubicBezTo>
                <a:cubicBezTo>
                  <a:pt x="253" y="295"/>
                  <a:pt x="274" y="317"/>
                  <a:pt x="274" y="343"/>
                </a:cubicBezTo>
                <a:lnTo>
                  <a:pt x="274" y="344"/>
                </a:lnTo>
                <a:lnTo>
                  <a:pt x="274" y="347"/>
                </a:lnTo>
                <a:lnTo>
                  <a:pt x="274" y="357"/>
                </a:lnTo>
                <a:lnTo>
                  <a:pt x="226" y="305"/>
                </a:lnTo>
                <a:lnTo>
                  <a:pt x="227" y="305"/>
                </a:lnTo>
                <a:lnTo>
                  <a:pt x="179" y="353"/>
                </a:lnTo>
                <a:lnTo>
                  <a:pt x="179" y="350"/>
                </a:lnTo>
                <a:lnTo>
                  <a:pt x="179" y="348"/>
                </a:lnTo>
                <a:cubicBezTo>
                  <a:pt x="179" y="322"/>
                  <a:pt x="200" y="300"/>
                  <a:pt x="227" y="300"/>
                </a:cubicBezTo>
                <a:cubicBezTo>
                  <a:pt x="253" y="300"/>
                  <a:pt x="275" y="322"/>
                  <a:pt x="275" y="348"/>
                </a:cubicBezTo>
                <a:lnTo>
                  <a:pt x="275" y="351"/>
                </a:lnTo>
                <a:lnTo>
                  <a:pt x="274" y="339"/>
                </a:lnTo>
                <a:lnTo>
                  <a:pt x="274" y="341"/>
                </a:lnTo>
                <a:lnTo>
                  <a:pt x="180" y="345"/>
                </a:lnTo>
                <a:lnTo>
                  <a:pt x="181" y="342"/>
                </a:lnTo>
                <a:cubicBezTo>
                  <a:pt x="181" y="340"/>
                  <a:pt x="182" y="337"/>
                  <a:pt x="182" y="335"/>
                </a:cubicBezTo>
                <a:lnTo>
                  <a:pt x="183" y="333"/>
                </a:lnTo>
                <a:cubicBezTo>
                  <a:pt x="189" y="314"/>
                  <a:pt x="208" y="300"/>
                  <a:pt x="228" y="300"/>
                </a:cubicBezTo>
                <a:lnTo>
                  <a:pt x="229" y="300"/>
                </a:lnTo>
                <a:cubicBezTo>
                  <a:pt x="255" y="300"/>
                  <a:pt x="277" y="322"/>
                  <a:pt x="277" y="348"/>
                </a:cubicBezTo>
                <a:lnTo>
                  <a:pt x="277" y="351"/>
                </a:lnTo>
                <a:lnTo>
                  <a:pt x="277" y="356"/>
                </a:lnTo>
                <a:lnTo>
                  <a:pt x="277" y="360"/>
                </a:lnTo>
                <a:lnTo>
                  <a:pt x="277" y="362"/>
                </a:lnTo>
                <a:cubicBezTo>
                  <a:pt x="277" y="389"/>
                  <a:pt x="255" y="410"/>
                  <a:pt x="229" y="410"/>
                </a:cubicBezTo>
                <a:cubicBezTo>
                  <a:pt x="202" y="410"/>
                  <a:pt x="181" y="389"/>
                  <a:pt x="181" y="362"/>
                </a:cubicBezTo>
                <a:lnTo>
                  <a:pt x="181" y="362"/>
                </a:lnTo>
                <a:cubicBezTo>
                  <a:pt x="181" y="359"/>
                  <a:pt x="181" y="357"/>
                  <a:pt x="182" y="354"/>
                </a:cubicBezTo>
                <a:lnTo>
                  <a:pt x="182" y="351"/>
                </a:lnTo>
                <a:lnTo>
                  <a:pt x="181" y="359"/>
                </a:lnTo>
                <a:lnTo>
                  <a:pt x="181" y="353"/>
                </a:lnTo>
                <a:cubicBezTo>
                  <a:pt x="181" y="349"/>
                  <a:pt x="182" y="346"/>
                  <a:pt x="183" y="343"/>
                </a:cubicBezTo>
                <a:lnTo>
                  <a:pt x="184" y="338"/>
                </a:lnTo>
                <a:cubicBezTo>
                  <a:pt x="188" y="316"/>
                  <a:pt x="208" y="300"/>
                  <a:pt x="230" y="300"/>
                </a:cubicBezTo>
                <a:lnTo>
                  <a:pt x="231" y="300"/>
                </a:lnTo>
                <a:lnTo>
                  <a:pt x="184" y="341"/>
                </a:lnTo>
                <a:lnTo>
                  <a:pt x="185" y="338"/>
                </a:lnTo>
                <a:lnTo>
                  <a:pt x="184" y="345"/>
                </a:lnTo>
                <a:lnTo>
                  <a:pt x="184" y="343"/>
                </a:lnTo>
                <a:cubicBezTo>
                  <a:pt x="184" y="317"/>
                  <a:pt x="205" y="295"/>
                  <a:pt x="232" y="295"/>
                </a:cubicBezTo>
                <a:cubicBezTo>
                  <a:pt x="258" y="295"/>
                  <a:pt x="280" y="317"/>
                  <a:pt x="280" y="343"/>
                </a:cubicBezTo>
                <a:lnTo>
                  <a:pt x="280" y="346"/>
                </a:lnTo>
                <a:lnTo>
                  <a:pt x="280" y="348"/>
                </a:lnTo>
                <a:lnTo>
                  <a:pt x="185" y="338"/>
                </a:lnTo>
                <a:lnTo>
                  <a:pt x="186" y="334"/>
                </a:lnTo>
                <a:lnTo>
                  <a:pt x="187" y="330"/>
                </a:lnTo>
                <a:lnTo>
                  <a:pt x="234" y="387"/>
                </a:lnTo>
                <a:lnTo>
                  <a:pt x="232" y="387"/>
                </a:lnTo>
                <a:cubicBezTo>
                  <a:pt x="206" y="387"/>
                  <a:pt x="184" y="365"/>
                  <a:pt x="184" y="339"/>
                </a:cubicBezTo>
                <a:cubicBezTo>
                  <a:pt x="184" y="312"/>
                  <a:pt x="206" y="291"/>
                  <a:pt x="232" y="291"/>
                </a:cubicBezTo>
                <a:lnTo>
                  <a:pt x="234" y="291"/>
                </a:lnTo>
                <a:cubicBezTo>
                  <a:pt x="261" y="291"/>
                  <a:pt x="282" y="312"/>
                  <a:pt x="282" y="339"/>
                </a:cubicBezTo>
                <a:lnTo>
                  <a:pt x="282" y="341"/>
                </a:lnTo>
                <a:lnTo>
                  <a:pt x="282" y="343"/>
                </a:lnTo>
                <a:lnTo>
                  <a:pt x="234" y="295"/>
                </a:lnTo>
                <a:lnTo>
                  <a:pt x="235" y="295"/>
                </a:lnTo>
                <a:lnTo>
                  <a:pt x="187" y="339"/>
                </a:lnTo>
                <a:lnTo>
                  <a:pt x="188" y="334"/>
                </a:lnTo>
                <a:lnTo>
                  <a:pt x="188" y="329"/>
                </a:lnTo>
                <a:lnTo>
                  <a:pt x="282" y="349"/>
                </a:lnTo>
                <a:lnTo>
                  <a:pt x="281" y="351"/>
                </a:lnTo>
                <a:lnTo>
                  <a:pt x="283" y="335"/>
                </a:lnTo>
                <a:lnTo>
                  <a:pt x="283" y="339"/>
                </a:lnTo>
                <a:lnTo>
                  <a:pt x="281" y="324"/>
                </a:lnTo>
                <a:lnTo>
                  <a:pt x="282" y="327"/>
                </a:lnTo>
                <a:lnTo>
                  <a:pt x="283" y="328"/>
                </a:lnTo>
                <a:lnTo>
                  <a:pt x="189" y="343"/>
                </a:lnTo>
                <a:lnTo>
                  <a:pt x="189" y="339"/>
                </a:lnTo>
                <a:lnTo>
                  <a:pt x="189" y="338"/>
                </a:lnTo>
                <a:cubicBezTo>
                  <a:pt x="188" y="334"/>
                  <a:pt x="188" y="330"/>
                  <a:pt x="189" y="326"/>
                </a:cubicBezTo>
                <a:lnTo>
                  <a:pt x="190" y="320"/>
                </a:lnTo>
                <a:lnTo>
                  <a:pt x="190" y="318"/>
                </a:lnTo>
                <a:cubicBezTo>
                  <a:pt x="194" y="293"/>
                  <a:pt x="216" y="275"/>
                  <a:pt x="241" y="277"/>
                </a:cubicBezTo>
                <a:cubicBezTo>
                  <a:pt x="266" y="278"/>
                  <a:pt x="286" y="299"/>
                  <a:pt x="286" y="324"/>
                </a:cubicBezTo>
                <a:lnTo>
                  <a:pt x="286" y="327"/>
                </a:lnTo>
                <a:lnTo>
                  <a:pt x="285" y="337"/>
                </a:lnTo>
                <a:lnTo>
                  <a:pt x="285" y="342"/>
                </a:lnTo>
                <a:lnTo>
                  <a:pt x="285" y="339"/>
                </a:lnTo>
                <a:cubicBezTo>
                  <a:pt x="285" y="365"/>
                  <a:pt x="263" y="387"/>
                  <a:pt x="237" y="387"/>
                </a:cubicBezTo>
                <a:cubicBezTo>
                  <a:pt x="210" y="387"/>
                  <a:pt x="189" y="365"/>
                  <a:pt x="189" y="339"/>
                </a:cubicBezTo>
                <a:lnTo>
                  <a:pt x="189" y="337"/>
                </a:lnTo>
                <a:lnTo>
                  <a:pt x="190" y="327"/>
                </a:lnTo>
                <a:lnTo>
                  <a:pt x="189" y="327"/>
                </a:lnTo>
                <a:lnTo>
                  <a:pt x="189" y="324"/>
                </a:lnTo>
                <a:cubicBezTo>
                  <a:pt x="189" y="301"/>
                  <a:pt x="207" y="281"/>
                  <a:pt x="230" y="277"/>
                </a:cubicBezTo>
                <a:cubicBezTo>
                  <a:pt x="253" y="273"/>
                  <a:pt x="276" y="287"/>
                  <a:pt x="283" y="309"/>
                </a:cubicBezTo>
                <a:lnTo>
                  <a:pt x="284" y="311"/>
                </a:lnTo>
                <a:cubicBezTo>
                  <a:pt x="285" y="316"/>
                  <a:pt x="286" y="321"/>
                  <a:pt x="286" y="326"/>
                </a:cubicBezTo>
                <a:lnTo>
                  <a:pt x="286" y="329"/>
                </a:lnTo>
                <a:lnTo>
                  <a:pt x="286" y="332"/>
                </a:lnTo>
                <a:lnTo>
                  <a:pt x="284" y="317"/>
                </a:lnTo>
                <a:lnTo>
                  <a:pt x="284" y="319"/>
                </a:lnTo>
                <a:lnTo>
                  <a:pt x="190" y="334"/>
                </a:lnTo>
                <a:lnTo>
                  <a:pt x="190" y="330"/>
                </a:lnTo>
                <a:lnTo>
                  <a:pt x="190" y="324"/>
                </a:lnTo>
                <a:lnTo>
                  <a:pt x="190" y="320"/>
                </a:lnTo>
                <a:cubicBezTo>
                  <a:pt x="190" y="293"/>
                  <a:pt x="212" y="272"/>
                  <a:pt x="238" y="272"/>
                </a:cubicBezTo>
                <a:lnTo>
                  <a:pt x="239" y="272"/>
                </a:lnTo>
                <a:cubicBezTo>
                  <a:pt x="266" y="272"/>
                  <a:pt x="287" y="293"/>
                  <a:pt x="287" y="320"/>
                </a:cubicBezTo>
                <a:cubicBezTo>
                  <a:pt x="287" y="346"/>
                  <a:pt x="266" y="368"/>
                  <a:pt x="239" y="368"/>
                </a:cubicBezTo>
                <a:lnTo>
                  <a:pt x="239" y="368"/>
                </a:lnTo>
                <a:cubicBezTo>
                  <a:pt x="225" y="368"/>
                  <a:pt x="212" y="362"/>
                  <a:pt x="203" y="352"/>
                </a:cubicBezTo>
                <a:cubicBezTo>
                  <a:pt x="194" y="342"/>
                  <a:pt x="190" y="329"/>
                  <a:pt x="191" y="315"/>
                </a:cubicBezTo>
                <a:lnTo>
                  <a:pt x="192" y="310"/>
                </a:lnTo>
                <a:cubicBezTo>
                  <a:pt x="194" y="286"/>
                  <a:pt x="215" y="267"/>
                  <a:pt x="239" y="267"/>
                </a:cubicBezTo>
                <a:lnTo>
                  <a:pt x="240" y="267"/>
                </a:lnTo>
                <a:lnTo>
                  <a:pt x="240" y="267"/>
                </a:lnTo>
                <a:cubicBezTo>
                  <a:pt x="267" y="267"/>
                  <a:pt x="288" y="288"/>
                  <a:pt x="288" y="315"/>
                </a:cubicBezTo>
                <a:lnTo>
                  <a:pt x="288" y="318"/>
                </a:lnTo>
                <a:lnTo>
                  <a:pt x="289" y="318"/>
                </a:lnTo>
                <a:lnTo>
                  <a:pt x="289" y="327"/>
                </a:lnTo>
                <a:lnTo>
                  <a:pt x="289" y="329"/>
                </a:lnTo>
                <a:cubicBezTo>
                  <a:pt x="289" y="356"/>
                  <a:pt x="267" y="377"/>
                  <a:pt x="241" y="377"/>
                </a:cubicBezTo>
                <a:cubicBezTo>
                  <a:pt x="214" y="377"/>
                  <a:pt x="193" y="356"/>
                  <a:pt x="193" y="329"/>
                </a:cubicBezTo>
                <a:lnTo>
                  <a:pt x="193" y="328"/>
                </a:lnTo>
                <a:lnTo>
                  <a:pt x="193" y="324"/>
                </a:lnTo>
                <a:lnTo>
                  <a:pt x="193" y="318"/>
                </a:lnTo>
                <a:lnTo>
                  <a:pt x="192" y="309"/>
                </a:lnTo>
                <a:cubicBezTo>
                  <a:pt x="192" y="307"/>
                  <a:pt x="193" y="304"/>
                  <a:pt x="193" y="302"/>
                </a:cubicBezTo>
                <a:lnTo>
                  <a:pt x="193" y="299"/>
                </a:lnTo>
                <a:cubicBezTo>
                  <a:pt x="197" y="274"/>
                  <a:pt x="219" y="256"/>
                  <a:pt x="244" y="258"/>
                </a:cubicBezTo>
                <a:cubicBezTo>
                  <a:pt x="269" y="259"/>
                  <a:pt x="289" y="280"/>
                  <a:pt x="289" y="305"/>
                </a:cubicBezTo>
                <a:lnTo>
                  <a:pt x="289" y="307"/>
                </a:lnTo>
                <a:cubicBezTo>
                  <a:pt x="289" y="310"/>
                  <a:pt x="289" y="313"/>
                  <a:pt x="288" y="315"/>
                </a:cubicBezTo>
                <a:lnTo>
                  <a:pt x="288" y="318"/>
                </a:lnTo>
                <a:cubicBezTo>
                  <a:pt x="284" y="343"/>
                  <a:pt x="261" y="360"/>
                  <a:pt x="237" y="358"/>
                </a:cubicBezTo>
                <a:cubicBezTo>
                  <a:pt x="212" y="356"/>
                  <a:pt x="192" y="335"/>
                  <a:pt x="192" y="310"/>
                </a:cubicBezTo>
                <a:lnTo>
                  <a:pt x="192" y="307"/>
                </a:lnTo>
                <a:lnTo>
                  <a:pt x="192" y="305"/>
                </a:lnTo>
                <a:cubicBezTo>
                  <a:pt x="192" y="280"/>
                  <a:pt x="213" y="259"/>
                  <a:pt x="238" y="258"/>
                </a:cubicBezTo>
                <a:cubicBezTo>
                  <a:pt x="264" y="256"/>
                  <a:pt x="286" y="275"/>
                  <a:pt x="288" y="301"/>
                </a:cubicBezTo>
                <a:lnTo>
                  <a:pt x="289" y="306"/>
                </a:lnTo>
                <a:lnTo>
                  <a:pt x="289" y="313"/>
                </a:lnTo>
                <a:lnTo>
                  <a:pt x="289" y="315"/>
                </a:lnTo>
                <a:cubicBezTo>
                  <a:pt x="289" y="341"/>
                  <a:pt x="267" y="363"/>
                  <a:pt x="241" y="363"/>
                </a:cubicBezTo>
                <a:cubicBezTo>
                  <a:pt x="214" y="363"/>
                  <a:pt x="193" y="341"/>
                  <a:pt x="193" y="315"/>
                </a:cubicBezTo>
                <a:lnTo>
                  <a:pt x="193" y="313"/>
                </a:lnTo>
                <a:lnTo>
                  <a:pt x="194" y="321"/>
                </a:lnTo>
                <a:lnTo>
                  <a:pt x="193" y="318"/>
                </a:lnTo>
                <a:lnTo>
                  <a:pt x="192" y="310"/>
                </a:lnTo>
                <a:lnTo>
                  <a:pt x="288" y="305"/>
                </a:lnTo>
                <a:lnTo>
                  <a:pt x="288" y="306"/>
                </a:lnTo>
                <a:lnTo>
                  <a:pt x="287" y="297"/>
                </a:lnTo>
                <a:lnTo>
                  <a:pt x="288" y="299"/>
                </a:lnTo>
                <a:cubicBezTo>
                  <a:pt x="288" y="302"/>
                  <a:pt x="288" y="305"/>
                  <a:pt x="288" y="308"/>
                </a:cubicBezTo>
                <a:lnTo>
                  <a:pt x="288" y="310"/>
                </a:lnTo>
                <a:cubicBezTo>
                  <a:pt x="288" y="337"/>
                  <a:pt x="267" y="358"/>
                  <a:pt x="240" y="358"/>
                </a:cubicBezTo>
                <a:cubicBezTo>
                  <a:pt x="214" y="358"/>
                  <a:pt x="192" y="337"/>
                  <a:pt x="192" y="310"/>
                </a:cubicBezTo>
                <a:lnTo>
                  <a:pt x="192" y="307"/>
                </a:lnTo>
                <a:lnTo>
                  <a:pt x="192" y="301"/>
                </a:lnTo>
                <a:lnTo>
                  <a:pt x="192" y="299"/>
                </a:lnTo>
                <a:lnTo>
                  <a:pt x="192" y="291"/>
                </a:lnTo>
                <a:lnTo>
                  <a:pt x="283" y="313"/>
                </a:lnTo>
                <a:lnTo>
                  <a:pt x="282" y="314"/>
                </a:lnTo>
                <a:lnTo>
                  <a:pt x="287" y="299"/>
                </a:lnTo>
                <a:lnTo>
                  <a:pt x="286" y="303"/>
                </a:lnTo>
                <a:lnTo>
                  <a:pt x="285" y="281"/>
                </a:lnTo>
                <a:lnTo>
                  <a:pt x="286" y="284"/>
                </a:lnTo>
                <a:lnTo>
                  <a:pt x="283" y="278"/>
                </a:lnTo>
                <a:lnTo>
                  <a:pt x="284" y="280"/>
                </a:lnTo>
                <a:lnTo>
                  <a:pt x="193" y="301"/>
                </a:lnTo>
                <a:lnTo>
                  <a:pt x="193" y="299"/>
                </a:lnTo>
                <a:lnTo>
                  <a:pt x="194" y="307"/>
                </a:lnTo>
                <a:lnTo>
                  <a:pt x="193" y="304"/>
                </a:lnTo>
                <a:lnTo>
                  <a:pt x="240" y="344"/>
                </a:lnTo>
                <a:lnTo>
                  <a:pt x="240" y="344"/>
                </a:lnTo>
                <a:cubicBezTo>
                  <a:pt x="226" y="344"/>
                  <a:pt x="214" y="338"/>
                  <a:pt x="205" y="328"/>
                </a:cubicBezTo>
                <a:cubicBezTo>
                  <a:pt x="195" y="318"/>
                  <a:pt x="191" y="305"/>
                  <a:pt x="192" y="292"/>
                </a:cubicBezTo>
                <a:lnTo>
                  <a:pt x="193" y="286"/>
                </a:lnTo>
                <a:lnTo>
                  <a:pt x="193" y="281"/>
                </a:lnTo>
                <a:cubicBezTo>
                  <a:pt x="196" y="255"/>
                  <a:pt x="219" y="237"/>
                  <a:pt x="244" y="239"/>
                </a:cubicBezTo>
                <a:cubicBezTo>
                  <a:pt x="269" y="240"/>
                  <a:pt x="289" y="261"/>
                  <a:pt x="289" y="286"/>
                </a:cubicBezTo>
                <a:lnTo>
                  <a:pt x="289" y="288"/>
                </a:lnTo>
                <a:lnTo>
                  <a:pt x="289" y="291"/>
                </a:lnTo>
                <a:lnTo>
                  <a:pt x="289" y="296"/>
                </a:lnTo>
                <a:cubicBezTo>
                  <a:pt x="289" y="322"/>
                  <a:pt x="267" y="344"/>
                  <a:pt x="241" y="344"/>
                </a:cubicBezTo>
                <a:cubicBezTo>
                  <a:pt x="214" y="344"/>
                  <a:pt x="193" y="322"/>
                  <a:pt x="193" y="296"/>
                </a:cubicBezTo>
                <a:lnTo>
                  <a:pt x="193" y="295"/>
                </a:lnTo>
                <a:lnTo>
                  <a:pt x="193" y="302"/>
                </a:lnTo>
                <a:lnTo>
                  <a:pt x="193" y="298"/>
                </a:lnTo>
                <a:cubicBezTo>
                  <a:pt x="192" y="294"/>
                  <a:pt x="192" y="291"/>
                  <a:pt x="193" y="287"/>
                </a:cubicBezTo>
                <a:lnTo>
                  <a:pt x="193" y="282"/>
                </a:lnTo>
                <a:lnTo>
                  <a:pt x="193" y="282"/>
                </a:lnTo>
                <a:cubicBezTo>
                  <a:pt x="193" y="255"/>
                  <a:pt x="214" y="234"/>
                  <a:pt x="241" y="234"/>
                </a:cubicBezTo>
                <a:lnTo>
                  <a:pt x="243" y="234"/>
                </a:lnTo>
                <a:lnTo>
                  <a:pt x="195" y="282"/>
                </a:lnTo>
                <a:lnTo>
                  <a:pt x="195" y="279"/>
                </a:lnTo>
                <a:lnTo>
                  <a:pt x="195" y="277"/>
                </a:lnTo>
                <a:cubicBezTo>
                  <a:pt x="195" y="253"/>
                  <a:pt x="213" y="232"/>
                  <a:pt x="237" y="229"/>
                </a:cubicBezTo>
                <a:cubicBezTo>
                  <a:pt x="261" y="226"/>
                  <a:pt x="284" y="242"/>
                  <a:pt x="290" y="265"/>
                </a:cubicBezTo>
                <a:lnTo>
                  <a:pt x="290" y="267"/>
                </a:lnTo>
                <a:lnTo>
                  <a:pt x="291" y="274"/>
                </a:lnTo>
                <a:lnTo>
                  <a:pt x="292" y="277"/>
                </a:lnTo>
                <a:lnTo>
                  <a:pt x="284" y="258"/>
                </a:lnTo>
                <a:lnTo>
                  <a:pt x="285" y="260"/>
                </a:lnTo>
                <a:lnTo>
                  <a:pt x="197" y="286"/>
                </a:lnTo>
                <a:lnTo>
                  <a:pt x="197" y="285"/>
                </a:lnTo>
                <a:lnTo>
                  <a:pt x="198" y="293"/>
                </a:lnTo>
                <a:lnTo>
                  <a:pt x="198" y="290"/>
                </a:lnTo>
                <a:cubicBezTo>
                  <a:pt x="197" y="286"/>
                  <a:pt x="197" y="282"/>
                  <a:pt x="197" y="278"/>
                </a:cubicBezTo>
                <a:lnTo>
                  <a:pt x="198" y="272"/>
                </a:lnTo>
                <a:lnTo>
                  <a:pt x="197" y="272"/>
                </a:lnTo>
                <a:cubicBezTo>
                  <a:pt x="197" y="246"/>
                  <a:pt x="219" y="224"/>
                  <a:pt x="245" y="224"/>
                </a:cubicBezTo>
                <a:cubicBezTo>
                  <a:pt x="272" y="224"/>
                  <a:pt x="293" y="246"/>
                  <a:pt x="293" y="272"/>
                </a:cubicBezTo>
                <a:lnTo>
                  <a:pt x="293" y="274"/>
                </a:lnTo>
                <a:lnTo>
                  <a:pt x="293" y="277"/>
                </a:lnTo>
                <a:lnTo>
                  <a:pt x="199" y="265"/>
                </a:lnTo>
                <a:lnTo>
                  <a:pt x="199" y="263"/>
                </a:lnTo>
                <a:lnTo>
                  <a:pt x="199" y="263"/>
                </a:lnTo>
                <a:cubicBezTo>
                  <a:pt x="204" y="241"/>
                  <a:pt x="224" y="224"/>
                  <a:pt x="246" y="224"/>
                </a:cubicBezTo>
                <a:cubicBezTo>
                  <a:pt x="269" y="224"/>
                  <a:pt x="289" y="241"/>
                  <a:pt x="294" y="263"/>
                </a:cubicBezTo>
                <a:lnTo>
                  <a:pt x="294" y="266"/>
                </a:lnTo>
                <a:lnTo>
                  <a:pt x="294" y="265"/>
                </a:lnTo>
                <a:lnTo>
                  <a:pt x="200" y="272"/>
                </a:lnTo>
                <a:lnTo>
                  <a:pt x="200" y="267"/>
                </a:lnTo>
                <a:lnTo>
                  <a:pt x="201" y="263"/>
                </a:lnTo>
                <a:cubicBezTo>
                  <a:pt x="203" y="239"/>
                  <a:pt x="222" y="221"/>
                  <a:pt x="246" y="220"/>
                </a:cubicBezTo>
                <a:cubicBezTo>
                  <a:pt x="270" y="218"/>
                  <a:pt x="291" y="235"/>
                  <a:pt x="296" y="258"/>
                </a:cubicBezTo>
                <a:lnTo>
                  <a:pt x="296" y="261"/>
                </a:lnTo>
                <a:cubicBezTo>
                  <a:pt x="297" y="264"/>
                  <a:pt x="297" y="267"/>
                  <a:pt x="297" y="270"/>
                </a:cubicBezTo>
                <a:lnTo>
                  <a:pt x="297" y="272"/>
                </a:lnTo>
                <a:lnTo>
                  <a:pt x="202" y="263"/>
                </a:lnTo>
                <a:lnTo>
                  <a:pt x="203" y="258"/>
                </a:lnTo>
                <a:lnTo>
                  <a:pt x="203" y="258"/>
                </a:lnTo>
                <a:cubicBezTo>
                  <a:pt x="206" y="232"/>
                  <a:pt x="228" y="214"/>
                  <a:pt x="253" y="215"/>
                </a:cubicBezTo>
                <a:cubicBezTo>
                  <a:pt x="279" y="216"/>
                  <a:pt x="298" y="237"/>
                  <a:pt x="298" y="263"/>
                </a:cubicBezTo>
                <a:lnTo>
                  <a:pt x="298" y="265"/>
                </a:lnTo>
                <a:lnTo>
                  <a:pt x="298" y="256"/>
                </a:lnTo>
                <a:lnTo>
                  <a:pt x="298" y="258"/>
                </a:lnTo>
                <a:lnTo>
                  <a:pt x="204" y="256"/>
                </a:lnTo>
                <a:lnTo>
                  <a:pt x="205" y="254"/>
                </a:lnTo>
                <a:lnTo>
                  <a:pt x="203" y="265"/>
                </a:lnTo>
                <a:lnTo>
                  <a:pt x="203" y="263"/>
                </a:lnTo>
                <a:cubicBezTo>
                  <a:pt x="203" y="236"/>
                  <a:pt x="225" y="215"/>
                  <a:pt x="251" y="215"/>
                </a:cubicBezTo>
                <a:lnTo>
                  <a:pt x="252" y="215"/>
                </a:lnTo>
                <a:cubicBezTo>
                  <a:pt x="279" y="215"/>
                  <a:pt x="300" y="236"/>
                  <a:pt x="300" y="263"/>
                </a:cubicBezTo>
                <a:lnTo>
                  <a:pt x="300" y="265"/>
                </a:lnTo>
                <a:cubicBezTo>
                  <a:pt x="300" y="269"/>
                  <a:pt x="300" y="273"/>
                  <a:pt x="299" y="277"/>
                </a:cubicBezTo>
                <a:lnTo>
                  <a:pt x="299" y="279"/>
                </a:lnTo>
                <a:lnTo>
                  <a:pt x="206" y="252"/>
                </a:lnTo>
                <a:lnTo>
                  <a:pt x="207" y="251"/>
                </a:lnTo>
                <a:lnTo>
                  <a:pt x="205" y="258"/>
                </a:lnTo>
                <a:lnTo>
                  <a:pt x="206" y="255"/>
                </a:lnTo>
                <a:lnTo>
                  <a:pt x="206" y="253"/>
                </a:lnTo>
                <a:lnTo>
                  <a:pt x="205" y="253"/>
                </a:lnTo>
                <a:cubicBezTo>
                  <a:pt x="205" y="227"/>
                  <a:pt x="227" y="205"/>
                  <a:pt x="253" y="205"/>
                </a:cubicBezTo>
                <a:cubicBezTo>
                  <a:pt x="280" y="205"/>
                  <a:pt x="301" y="227"/>
                  <a:pt x="301" y="253"/>
                </a:cubicBezTo>
                <a:lnTo>
                  <a:pt x="301" y="255"/>
                </a:lnTo>
                <a:cubicBezTo>
                  <a:pt x="301" y="259"/>
                  <a:pt x="301" y="262"/>
                  <a:pt x="301" y="265"/>
                </a:cubicBezTo>
                <a:lnTo>
                  <a:pt x="300" y="267"/>
                </a:lnTo>
                <a:cubicBezTo>
                  <a:pt x="295" y="293"/>
                  <a:pt x="270" y="310"/>
                  <a:pt x="244" y="305"/>
                </a:cubicBezTo>
                <a:cubicBezTo>
                  <a:pt x="218" y="300"/>
                  <a:pt x="201" y="275"/>
                  <a:pt x="206" y="249"/>
                </a:cubicBezTo>
                <a:lnTo>
                  <a:pt x="206" y="246"/>
                </a:lnTo>
                <a:cubicBezTo>
                  <a:pt x="207" y="242"/>
                  <a:pt x="209" y="238"/>
                  <a:pt x="211" y="234"/>
                </a:cubicBezTo>
                <a:lnTo>
                  <a:pt x="212" y="232"/>
                </a:lnTo>
                <a:cubicBezTo>
                  <a:pt x="221" y="212"/>
                  <a:pt x="244" y="202"/>
                  <a:pt x="265" y="207"/>
                </a:cubicBezTo>
                <a:cubicBezTo>
                  <a:pt x="287" y="212"/>
                  <a:pt x="302" y="231"/>
                  <a:pt x="302" y="253"/>
                </a:cubicBezTo>
                <a:lnTo>
                  <a:pt x="302" y="258"/>
                </a:lnTo>
                <a:lnTo>
                  <a:pt x="302" y="268"/>
                </a:lnTo>
                <a:lnTo>
                  <a:pt x="208" y="248"/>
                </a:lnTo>
                <a:lnTo>
                  <a:pt x="209" y="246"/>
                </a:lnTo>
                <a:lnTo>
                  <a:pt x="207" y="255"/>
                </a:lnTo>
                <a:lnTo>
                  <a:pt x="207" y="251"/>
                </a:lnTo>
                <a:lnTo>
                  <a:pt x="207" y="260"/>
                </a:lnTo>
                <a:lnTo>
                  <a:pt x="207" y="251"/>
                </a:lnTo>
                <a:cubicBezTo>
                  <a:pt x="206" y="248"/>
                  <a:pt x="207" y="245"/>
                  <a:pt x="207" y="242"/>
                </a:cubicBezTo>
                <a:lnTo>
                  <a:pt x="207" y="238"/>
                </a:lnTo>
                <a:cubicBezTo>
                  <a:pt x="208" y="235"/>
                  <a:pt x="209" y="233"/>
                  <a:pt x="209" y="230"/>
                </a:cubicBezTo>
                <a:lnTo>
                  <a:pt x="210" y="228"/>
                </a:lnTo>
                <a:cubicBezTo>
                  <a:pt x="217" y="206"/>
                  <a:pt x="240" y="192"/>
                  <a:pt x="263" y="196"/>
                </a:cubicBezTo>
                <a:cubicBezTo>
                  <a:pt x="286" y="200"/>
                  <a:pt x="303" y="220"/>
                  <a:pt x="303" y="243"/>
                </a:cubicBezTo>
                <a:lnTo>
                  <a:pt x="303" y="248"/>
                </a:lnTo>
                <a:lnTo>
                  <a:pt x="303" y="253"/>
                </a:lnTo>
                <a:lnTo>
                  <a:pt x="210" y="238"/>
                </a:lnTo>
                <a:lnTo>
                  <a:pt x="210" y="237"/>
                </a:lnTo>
                <a:lnTo>
                  <a:pt x="208" y="252"/>
                </a:lnTo>
                <a:lnTo>
                  <a:pt x="208" y="248"/>
                </a:lnTo>
                <a:cubicBezTo>
                  <a:pt x="208" y="246"/>
                  <a:pt x="208" y="243"/>
                  <a:pt x="209" y="241"/>
                </a:cubicBezTo>
                <a:lnTo>
                  <a:pt x="209" y="238"/>
                </a:lnTo>
                <a:lnTo>
                  <a:pt x="210" y="232"/>
                </a:lnTo>
                <a:cubicBezTo>
                  <a:pt x="216" y="209"/>
                  <a:pt x="237" y="194"/>
                  <a:pt x="260" y="196"/>
                </a:cubicBezTo>
                <a:cubicBezTo>
                  <a:pt x="284" y="197"/>
                  <a:pt x="302" y="215"/>
                  <a:pt x="305" y="239"/>
                </a:cubicBezTo>
                <a:lnTo>
                  <a:pt x="305" y="244"/>
                </a:lnTo>
                <a:lnTo>
                  <a:pt x="305" y="253"/>
                </a:lnTo>
                <a:cubicBezTo>
                  <a:pt x="305" y="280"/>
                  <a:pt x="284" y="301"/>
                  <a:pt x="257" y="301"/>
                </a:cubicBezTo>
                <a:cubicBezTo>
                  <a:pt x="231" y="301"/>
                  <a:pt x="209" y="280"/>
                  <a:pt x="209" y="253"/>
                </a:cubicBezTo>
                <a:lnTo>
                  <a:pt x="209" y="251"/>
                </a:lnTo>
                <a:lnTo>
                  <a:pt x="209" y="248"/>
                </a:lnTo>
                <a:cubicBezTo>
                  <a:pt x="209" y="222"/>
                  <a:pt x="231" y="200"/>
                  <a:pt x="257" y="200"/>
                </a:cubicBezTo>
                <a:lnTo>
                  <a:pt x="258" y="200"/>
                </a:lnTo>
                <a:lnTo>
                  <a:pt x="258" y="200"/>
                </a:lnTo>
                <a:lnTo>
                  <a:pt x="212" y="238"/>
                </a:lnTo>
                <a:lnTo>
                  <a:pt x="213" y="234"/>
                </a:lnTo>
                <a:lnTo>
                  <a:pt x="212" y="234"/>
                </a:lnTo>
                <a:lnTo>
                  <a:pt x="212" y="235"/>
                </a:lnTo>
                <a:lnTo>
                  <a:pt x="212" y="234"/>
                </a:lnTo>
                <a:cubicBezTo>
                  <a:pt x="212" y="207"/>
                  <a:pt x="233" y="186"/>
                  <a:pt x="260" y="186"/>
                </a:cubicBezTo>
                <a:cubicBezTo>
                  <a:pt x="286" y="186"/>
                  <a:pt x="308" y="207"/>
                  <a:pt x="308" y="234"/>
                </a:cubicBezTo>
                <a:lnTo>
                  <a:pt x="308" y="238"/>
                </a:lnTo>
                <a:lnTo>
                  <a:pt x="307" y="248"/>
                </a:lnTo>
                <a:lnTo>
                  <a:pt x="307" y="247"/>
                </a:lnTo>
                <a:lnTo>
                  <a:pt x="307" y="248"/>
                </a:lnTo>
                <a:cubicBezTo>
                  <a:pt x="307" y="275"/>
                  <a:pt x="286" y="296"/>
                  <a:pt x="259" y="296"/>
                </a:cubicBezTo>
                <a:cubicBezTo>
                  <a:pt x="233" y="296"/>
                  <a:pt x="211" y="275"/>
                  <a:pt x="211" y="248"/>
                </a:cubicBezTo>
                <a:lnTo>
                  <a:pt x="211" y="246"/>
                </a:lnTo>
                <a:lnTo>
                  <a:pt x="211" y="243"/>
                </a:lnTo>
                <a:lnTo>
                  <a:pt x="211" y="240"/>
                </a:lnTo>
                <a:lnTo>
                  <a:pt x="217" y="261"/>
                </a:lnTo>
                <a:lnTo>
                  <a:pt x="216" y="260"/>
                </a:lnTo>
                <a:lnTo>
                  <a:pt x="307" y="239"/>
                </a:lnTo>
                <a:lnTo>
                  <a:pt x="307" y="241"/>
                </a:lnTo>
                <a:lnTo>
                  <a:pt x="307" y="246"/>
                </a:lnTo>
                <a:lnTo>
                  <a:pt x="306" y="256"/>
                </a:lnTo>
                <a:lnTo>
                  <a:pt x="306" y="253"/>
                </a:lnTo>
                <a:cubicBezTo>
                  <a:pt x="306" y="280"/>
                  <a:pt x="285" y="301"/>
                  <a:pt x="258" y="301"/>
                </a:cubicBezTo>
                <a:cubicBezTo>
                  <a:pt x="232" y="301"/>
                  <a:pt x="210" y="280"/>
                  <a:pt x="210" y="253"/>
                </a:cubicBezTo>
                <a:lnTo>
                  <a:pt x="210" y="252"/>
                </a:lnTo>
                <a:lnTo>
                  <a:pt x="210" y="248"/>
                </a:lnTo>
                <a:lnTo>
                  <a:pt x="210" y="247"/>
                </a:lnTo>
                <a:lnTo>
                  <a:pt x="209" y="234"/>
                </a:lnTo>
                <a:cubicBezTo>
                  <a:pt x="209" y="213"/>
                  <a:pt x="223" y="194"/>
                  <a:pt x="244" y="188"/>
                </a:cubicBezTo>
                <a:cubicBezTo>
                  <a:pt x="264" y="182"/>
                  <a:pt x="286" y="190"/>
                  <a:pt x="297" y="207"/>
                </a:cubicBezTo>
                <a:lnTo>
                  <a:pt x="298" y="209"/>
                </a:lnTo>
                <a:cubicBezTo>
                  <a:pt x="301" y="213"/>
                  <a:pt x="303" y="218"/>
                  <a:pt x="305" y="222"/>
                </a:cubicBezTo>
                <a:lnTo>
                  <a:pt x="306" y="226"/>
                </a:lnTo>
                <a:cubicBezTo>
                  <a:pt x="310" y="240"/>
                  <a:pt x="307" y="256"/>
                  <a:pt x="298" y="268"/>
                </a:cubicBezTo>
                <a:cubicBezTo>
                  <a:pt x="289" y="280"/>
                  <a:pt x="275" y="287"/>
                  <a:pt x="259" y="287"/>
                </a:cubicBezTo>
                <a:lnTo>
                  <a:pt x="258" y="287"/>
                </a:lnTo>
                <a:cubicBezTo>
                  <a:pt x="244" y="287"/>
                  <a:pt x="230" y="281"/>
                  <a:pt x="221" y="269"/>
                </a:cubicBezTo>
                <a:cubicBezTo>
                  <a:pt x="212" y="258"/>
                  <a:pt x="209" y="244"/>
                  <a:pt x="211" y="230"/>
                </a:cubicBezTo>
                <a:lnTo>
                  <a:pt x="212" y="225"/>
                </a:lnTo>
                <a:lnTo>
                  <a:pt x="212" y="224"/>
                </a:lnTo>
                <a:lnTo>
                  <a:pt x="214" y="215"/>
                </a:lnTo>
                <a:lnTo>
                  <a:pt x="214" y="215"/>
                </a:lnTo>
                <a:lnTo>
                  <a:pt x="213" y="217"/>
                </a:lnTo>
                <a:lnTo>
                  <a:pt x="213" y="215"/>
                </a:lnTo>
                <a:cubicBezTo>
                  <a:pt x="213" y="189"/>
                  <a:pt x="234" y="168"/>
                  <a:pt x="259" y="167"/>
                </a:cubicBezTo>
                <a:cubicBezTo>
                  <a:pt x="285" y="166"/>
                  <a:pt x="307" y="185"/>
                  <a:pt x="309" y="210"/>
                </a:cubicBezTo>
                <a:lnTo>
                  <a:pt x="310" y="215"/>
                </a:lnTo>
                <a:lnTo>
                  <a:pt x="310" y="224"/>
                </a:lnTo>
                <a:lnTo>
                  <a:pt x="216" y="209"/>
                </a:lnTo>
                <a:lnTo>
                  <a:pt x="217" y="208"/>
                </a:lnTo>
                <a:lnTo>
                  <a:pt x="215" y="215"/>
                </a:lnTo>
                <a:lnTo>
                  <a:pt x="216" y="212"/>
                </a:lnTo>
                <a:lnTo>
                  <a:pt x="215" y="220"/>
                </a:lnTo>
                <a:lnTo>
                  <a:pt x="215" y="215"/>
                </a:lnTo>
                <a:lnTo>
                  <a:pt x="263" y="263"/>
                </a:lnTo>
                <a:lnTo>
                  <a:pt x="262" y="263"/>
                </a:lnTo>
                <a:cubicBezTo>
                  <a:pt x="236" y="263"/>
                  <a:pt x="214" y="241"/>
                  <a:pt x="214" y="215"/>
                </a:cubicBezTo>
                <a:cubicBezTo>
                  <a:pt x="214" y="188"/>
                  <a:pt x="236" y="167"/>
                  <a:pt x="262" y="167"/>
                </a:cubicBezTo>
                <a:lnTo>
                  <a:pt x="264" y="167"/>
                </a:lnTo>
                <a:cubicBezTo>
                  <a:pt x="290" y="167"/>
                  <a:pt x="312" y="188"/>
                  <a:pt x="312" y="215"/>
                </a:cubicBezTo>
                <a:cubicBezTo>
                  <a:pt x="312" y="241"/>
                  <a:pt x="290" y="263"/>
                  <a:pt x="264" y="263"/>
                </a:cubicBezTo>
                <a:lnTo>
                  <a:pt x="263" y="263"/>
                </a:lnTo>
                <a:lnTo>
                  <a:pt x="311" y="215"/>
                </a:lnTo>
                <a:lnTo>
                  <a:pt x="311" y="218"/>
                </a:lnTo>
                <a:lnTo>
                  <a:pt x="311" y="220"/>
                </a:lnTo>
                <a:cubicBezTo>
                  <a:pt x="311" y="246"/>
                  <a:pt x="290" y="268"/>
                  <a:pt x="263" y="268"/>
                </a:cubicBezTo>
                <a:cubicBezTo>
                  <a:pt x="237" y="268"/>
                  <a:pt x="215" y="246"/>
                  <a:pt x="215" y="220"/>
                </a:cubicBezTo>
                <a:lnTo>
                  <a:pt x="215" y="218"/>
                </a:lnTo>
                <a:lnTo>
                  <a:pt x="216" y="225"/>
                </a:lnTo>
                <a:lnTo>
                  <a:pt x="215" y="222"/>
                </a:lnTo>
                <a:cubicBezTo>
                  <a:pt x="215" y="218"/>
                  <a:pt x="215" y="214"/>
                  <a:pt x="215" y="210"/>
                </a:cubicBezTo>
                <a:lnTo>
                  <a:pt x="216" y="205"/>
                </a:lnTo>
                <a:lnTo>
                  <a:pt x="216" y="200"/>
                </a:lnTo>
                <a:cubicBezTo>
                  <a:pt x="219" y="177"/>
                  <a:pt x="238" y="159"/>
                  <a:pt x="261" y="158"/>
                </a:cubicBezTo>
                <a:cubicBezTo>
                  <a:pt x="284" y="156"/>
                  <a:pt x="305" y="171"/>
                  <a:pt x="311" y="194"/>
                </a:cubicBezTo>
                <a:lnTo>
                  <a:pt x="311" y="196"/>
                </a:lnTo>
                <a:cubicBezTo>
                  <a:pt x="312" y="200"/>
                  <a:pt x="312" y="204"/>
                  <a:pt x="312" y="207"/>
                </a:cubicBezTo>
                <a:lnTo>
                  <a:pt x="312" y="210"/>
                </a:lnTo>
                <a:cubicBezTo>
                  <a:pt x="312" y="237"/>
                  <a:pt x="291" y="258"/>
                  <a:pt x="264" y="258"/>
                </a:cubicBezTo>
                <a:lnTo>
                  <a:pt x="263" y="258"/>
                </a:lnTo>
                <a:cubicBezTo>
                  <a:pt x="250" y="258"/>
                  <a:pt x="237" y="253"/>
                  <a:pt x="228" y="243"/>
                </a:cubicBezTo>
                <a:cubicBezTo>
                  <a:pt x="219" y="233"/>
                  <a:pt x="214" y="220"/>
                  <a:pt x="216" y="206"/>
                </a:cubicBezTo>
                <a:lnTo>
                  <a:pt x="216" y="201"/>
                </a:lnTo>
                <a:lnTo>
                  <a:pt x="216" y="201"/>
                </a:lnTo>
                <a:cubicBezTo>
                  <a:pt x="216" y="174"/>
                  <a:pt x="237" y="153"/>
                  <a:pt x="264" y="153"/>
                </a:cubicBezTo>
                <a:cubicBezTo>
                  <a:pt x="290" y="153"/>
                  <a:pt x="312" y="174"/>
                  <a:pt x="312" y="201"/>
                </a:cubicBezTo>
                <a:lnTo>
                  <a:pt x="312" y="202"/>
                </a:lnTo>
                <a:lnTo>
                  <a:pt x="312" y="206"/>
                </a:lnTo>
                <a:cubicBezTo>
                  <a:pt x="312" y="209"/>
                  <a:pt x="312" y="211"/>
                  <a:pt x="311" y="214"/>
                </a:cubicBezTo>
                <a:lnTo>
                  <a:pt x="311" y="217"/>
                </a:lnTo>
                <a:lnTo>
                  <a:pt x="311" y="209"/>
                </a:lnTo>
                <a:lnTo>
                  <a:pt x="311" y="210"/>
                </a:lnTo>
                <a:lnTo>
                  <a:pt x="216" y="205"/>
                </a:lnTo>
                <a:lnTo>
                  <a:pt x="216" y="201"/>
                </a:lnTo>
                <a:lnTo>
                  <a:pt x="216" y="201"/>
                </a:lnTo>
                <a:cubicBezTo>
                  <a:pt x="216" y="199"/>
                  <a:pt x="216" y="196"/>
                  <a:pt x="216" y="194"/>
                </a:cubicBezTo>
                <a:lnTo>
                  <a:pt x="217" y="191"/>
                </a:lnTo>
                <a:lnTo>
                  <a:pt x="216" y="197"/>
                </a:lnTo>
                <a:lnTo>
                  <a:pt x="216" y="196"/>
                </a:lnTo>
                <a:cubicBezTo>
                  <a:pt x="216" y="174"/>
                  <a:pt x="232" y="154"/>
                  <a:pt x="253" y="149"/>
                </a:cubicBezTo>
                <a:cubicBezTo>
                  <a:pt x="275" y="144"/>
                  <a:pt x="297" y="155"/>
                  <a:pt x="307" y="175"/>
                </a:cubicBezTo>
                <a:lnTo>
                  <a:pt x="309" y="178"/>
                </a:lnTo>
                <a:lnTo>
                  <a:pt x="310" y="180"/>
                </a:lnTo>
                <a:lnTo>
                  <a:pt x="220" y="192"/>
                </a:lnTo>
                <a:lnTo>
                  <a:pt x="220" y="189"/>
                </a:lnTo>
                <a:lnTo>
                  <a:pt x="220" y="189"/>
                </a:lnTo>
                <a:lnTo>
                  <a:pt x="220" y="189"/>
                </a:lnTo>
                <a:cubicBezTo>
                  <a:pt x="220" y="187"/>
                  <a:pt x="220" y="184"/>
                  <a:pt x="221" y="182"/>
                </a:cubicBezTo>
                <a:lnTo>
                  <a:pt x="221" y="179"/>
                </a:lnTo>
                <a:cubicBezTo>
                  <a:pt x="225" y="157"/>
                  <a:pt x="243" y="140"/>
                  <a:pt x="265" y="139"/>
                </a:cubicBezTo>
                <a:cubicBezTo>
                  <a:pt x="287" y="137"/>
                  <a:pt x="307" y="150"/>
                  <a:pt x="314" y="171"/>
                </a:cubicBezTo>
                <a:lnTo>
                  <a:pt x="315" y="173"/>
                </a:lnTo>
                <a:lnTo>
                  <a:pt x="316" y="178"/>
                </a:lnTo>
                <a:lnTo>
                  <a:pt x="270" y="143"/>
                </a:lnTo>
                <a:lnTo>
                  <a:pt x="275" y="143"/>
                </a:lnTo>
                <a:lnTo>
                  <a:pt x="228" y="187"/>
                </a:lnTo>
                <a:lnTo>
                  <a:pt x="228" y="182"/>
                </a:lnTo>
                <a:cubicBezTo>
                  <a:pt x="231" y="157"/>
                  <a:pt x="251" y="138"/>
                  <a:pt x="276" y="138"/>
                </a:cubicBezTo>
                <a:lnTo>
                  <a:pt x="277" y="138"/>
                </a:lnTo>
                <a:cubicBezTo>
                  <a:pt x="298" y="138"/>
                  <a:pt x="316" y="152"/>
                  <a:pt x="323" y="171"/>
                </a:cubicBezTo>
                <a:lnTo>
                  <a:pt x="324" y="174"/>
                </a:lnTo>
                <a:lnTo>
                  <a:pt x="325" y="180"/>
                </a:lnTo>
                <a:lnTo>
                  <a:pt x="230" y="191"/>
                </a:lnTo>
                <a:lnTo>
                  <a:pt x="230" y="189"/>
                </a:lnTo>
                <a:lnTo>
                  <a:pt x="230" y="186"/>
                </a:lnTo>
                <a:cubicBezTo>
                  <a:pt x="230" y="162"/>
                  <a:pt x="249" y="141"/>
                  <a:pt x="274" y="139"/>
                </a:cubicBezTo>
                <a:cubicBezTo>
                  <a:pt x="298" y="136"/>
                  <a:pt x="321" y="153"/>
                  <a:pt x="326" y="177"/>
                </a:cubicBezTo>
                <a:lnTo>
                  <a:pt x="326" y="180"/>
                </a:lnTo>
                <a:lnTo>
                  <a:pt x="327" y="182"/>
                </a:lnTo>
                <a:cubicBezTo>
                  <a:pt x="330" y="201"/>
                  <a:pt x="323" y="220"/>
                  <a:pt x="307" y="231"/>
                </a:cubicBezTo>
                <a:cubicBezTo>
                  <a:pt x="292" y="242"/>
                  <a:pt x="271" y="242"/>
                  <a:pt x="255" y="233"/>
                </a:cubicBezTo>
                <a:lnTo>
                  <a:pt x="252" y="231"/>
                </a:lnTo>
                <a:cubicBezTo>
                  <a:pt x="247" y="228"/>
                  <a:pt x="242" y="223"/>
                  <a:pt x="238" y="218"/>
                </a:cubicBezTo>
                <a:lnTo>
                  <a:pt x="235" y="214"/>
                </a:lnTo>
                <a:cubicBezTo>
                  <a:pt x="230" y="206"/>
                  <a:pt x="226" y="196"/>
                  <a:pt x="226" y="186"/>
                </a:cubicBezTo>
                <a:lnTo>
                  <a:pt x="226" y="184"/>
                </a:lnTo>
                <a:cubicBezTo>
                  <a:pt x="226" y="181"/>
                  <a:pt x="227" y="178"/>
                  <a:pt x="227" y="175"/>
                </a:cubicBezTo>
                <a:lnTo>
                  <a:pt x="228" y="173"/>
                </a:lnTo>
                <a:lnTo>
                  <a:pt x="228" y="190"/>
                </a:lnTo>
                <a:lnTo>
                  <a:pt x="227" y="187"/>
                </a:lnTo>
                <a:lnTo>
                  <a:pt x="227" y="189"/>
                </a:lnTo>
                <a:lnTo>
                  <a:pt x="322" y="177"/>
                </a:lnTo>
                <a:lnTo>
                  <a:pt x="322" y="179"/>
                </a:lnTo>
                <a:lnTo>
                  <a:pt x="321" y="170"/>
                </a:lnTo>
                <a:lnTo>
                  <a:pt x="322" y="173"/>
                </a:lnTo>
                <a:lnTo>
                  <a:pt x="226" y="182"/>
                </a:lnTo>
                <a:lnTo>
                  <a:pt x="226" y="177"/>
                </a:lnTo>
                <a:lnTo>
                  <a:pt x="226" y="174"/>
                </a:lnTo>
                <a:cubicBezTo>
                  <a:pt x="226" y="169"/>
                  <a:pt x="227" y="164"/>
                  <a:pt x="229" y="159"/>
                </a:cubicBezTo>
                <a:lnTo>
                  <a:pt x="229" y="157"/>
                </a:lnTo>
                <a:cubicBezTo>
                  <a:pt x="237" y="135"/>
                  <a:pt x="259" y="121"/>
                  <a:pt x="283" y="125"/>
                </a:cubicBezTo>
                <a:cubicBezTo>
                  <a:pt x="306" y="129"/>
                  <a:pt x="323" y="149"/>
                  <a:pt x="323" y="172"/>
                </a:cubicBezTo>
                <a:lnTo>
                  <a:pt x="323" y="174"/>
                </a:lnTo>
                <a:lnTo>
                  <a:pt x="321" y="161"/>
                </a:lnTo>
                <a:lnTo>
                  <a:pt x="322" y="164"/>
                </a:lnTo>
                <a:lnTo>
                  <a:pt x="324" y="173"/>
                </a:lnTo>
                <a:cubicBezTo>
                  <a:pt x="324" y="175"/>
                  <a:pt x="324" y="178"/>
                  <a:pt x="324" y="180"/>
                </a:cubicBezTo>
                <a:lnTo>
                  <a:pt x="324" y="182"/>
                </a:lnTo>
                <a:cubicBezTo>
                  <a:pt x="324" y="208"/>
                  <a:pt x="303" y="230"/>
                  <a:pt x="276" y="230"/>
                </a:cubicBezTo>
                <a:cubicBezTo>
                  <a:pt x="250" y="230"/>
                  <a:pt x="228" y="208"/>
                  <a:pt x="228" y="182"/>
                </a:cubicBezTo>
                <a:lnTo>
                  <a:pt x="228" y="178"/>
                </a:lnTo>
                <a:lnTo>
                  <a:pt x="228" y="177"/>
                </a:lnTo>
                <a:cubicBezTo>
                  <a:pt x="228" y="171"/>
                  <a:pt x="228" y="165"/>
                  <a:pt x="230" y="159"/>
                </a:cubicBezTo>
                <a:lnTo>
                  <a:pt x="231" y="154"/>
                </a:lnTo>
                <a:lnTo>
                  <a:pt x="229" y="167"/>
                </a:lnTo>
                <a:lnTo>
                  <a:pt x="229" y="164"/>
                </a:lnTo>
                <a:lnTo>
                  <a:pt x="232" y="180"/>
                </a:lnTo>
                <a:lnTo>
                  <a:pt x="231" y="178"/>
                </a:lnTo>
                <a:lnTo>
                  <a:pt x="325" y="163"/>
                </a:lnTo>
                <a:lnTo>
                  <a:pt x="325" y="165"/>
                </a:lnTo>
                <a:lnTo>
                  <a:pt x="325" y="167"/>
                </a:lnTo>
                <a:lnTo>
                  <a:pt x="304" y="128"/>
                </a:lnTo>
                <a:lnTo>
                  <a:pt x="305" y="129"/>
                </a:lnTo>
                <a:lnTo>
                  <a:pt x="245" y="135"/>
                </a:lnTo>
                <a:lnTo>
                  <a:pt x="246" y="134"/>
                </a:lnTo>
                <a:lnTo>
                  <a:pt x="232" y="163"/>
                </a:lnTo>
                <a:lnTo>
                  <a:pt x="232" y="158"/>
                </a:lnTo>
                <a:lnTo>
                  <a:pt x="233" y="153"/>
                </a:lnTo>
                <a:cubicBezTo>
                  <a:pt x="235" y="129"/>
                  <a:pt x="255" y="111"/>
                  <a:pt x="278" y="110"/>
                </a:cubicBezTo>
                <a:cubicBezTo>
                  <a:pt x="302" y="109"/>
                  <a:pt x="323" y="125"/>
                  <a:pt x="328" y="149"/>
                </a:cubicBezTo>
                <a:lnTo>
                  <a:pt x="328" y="151"/>
                </a:lnTo>
                <a:cubicBezTo>
                  <a:pt x="329" y="154"/>
                  <a:pt x="329" y="157"/>
                  <a:pt x="329" y="160"/>
                </a:cubicBezTo>
                <a:lnTo>
                  <a:pt x="329" y="163"/>
                </a:lnTo>
                <a:cubicBezTo>
                  <a:pt x="329" y="189"/>
                  <a:pt x="307" y="211"/>
                  <a:pt x="281" y="211"/>
                </a:cubicBezTo>
                <a:cubicBezTo>
                  <a:pt x="254" y="211"/>
                  <a:pt x="233" y="189"/>
                  <a:pt x="233" y="163"/>
                </a:cubicBezTo>
                <a:lnTo>
                  <a:pt x="233" y="161"/>
                </a:lnTo>
                <a:cubicBezTo>
                  <a:pt x="233" y="159"/>
                  <a:pt x="233" y="156"/>
                  <a:pt x="233" y="154"/>
                </a:cubicBezTo>
                <a:lnTo>
                  <a:pt x="234" y="151"/>
                </a:lnTo>
                <a:lnTo>
                  <a:pt x="233" y="157"/>
                </a:lnTo>
                <a:lnTo>
                  <a:pt x="233" y="154"/>
                </a:lnTo>
                <a:lnTo>
                  <a:pt x="233" y="153"/>
                </a:lnTo>
                <a:cubicBezTo>
                  <a:pt x="233" y="129"/>
                  <a:pt x="252" y="108"/>
                  <a:pt x="277" y="106"/>
                </a:cubicBezTo>
                <a:cubicBezTo>
                  <a:pt x="301" y="103"/>
                  <a:pt x="324" y="120"/>
                  <a:pt x="329" y="144"/>
                </a:cubicBezTo>
                <a:lnTo>
                  <a:pt x="329" y="147"/>
                </a:lnTo>
                <a:cubicBezTo>
                  <a:pt x="330" y="150"/>
                  <a:pt x="330" y="153"/>
                  <a:pt x="330" y="156"/>
                </a:cubicBezTo>
                <a:lnTo>
                  <a:pt x="330" y="161"/>
                </a:lnTo>
                <a:lnTo>
                  <a:pt x="330" y="166"/>
                </a:lnTo>
                <a:lnTo>
                  <a:pt x="328" y="151"/>
                </a:lnTo>
                <a:lnTo>
                  <a:pt x="328" y="152"/>
                </a:lnTo>
                <a:lnTo>
                  <a:pt x="234" y="167"/>
                </a:lnTo>
                <a:lnTo>
                  <a:pt x="234" y="164"/>
                </a:lnTo>
                <a:lnTo>
                  <a:pt x="235" y="154"/>
                </a:lnTo>
                <a:lnTo>
                  <a:pt x="235" y="152"/>
                </a:lnTo>
                <a:lnTo>
                  <a:pt x="235" y="148"/>
                </a:lnTo>
                <a:cubicBezTo>
                  <a:pt x="235" y="122"/>
                  <a:pt x="256" y="100"/>
                  <a:pt x="283" y="100"/>
                </a:cubicBezTo>
                <a:cubicBezTo>
                  <a:pt x="309" y="100"/>
                  <a:pt x="331" y="122"/>
                  <a:pt x="331" y="148"/>
                </a:cubicBezTo>
                <a:lnTo>
                  <a:pt x="331" y="149"/>
                </a:lnTo>
                <a:cubicBezTo>
                  <a:pt x="331" y="152"/>
                  <a:pt x="331" y="154"/>
                  <a:pt x="330" y="156"/>
                </a:cubicBezTo>
                <a:lnTo>
                  <a:pt x="330" y="160"/>
                </a:lnTo>
                <a:lnTo>
                  <a:pt x="329" y="163"/>
                </a:lnTo>
                <a:cubicBezTo>
                  <a:pt x="329" y="166"/>
                  <a:pt x="328" y="169"/>
                  <a:pt x="328" y="172"/>
                </a:cubicBezTo>
                <a:lnTo>
                  <a:pt x="327" y="173"/>
                </a:lnTo>
                <a:cubicBezTo>
                  <a:pt x="320" y="195"/>
                  <a:pt x="297" y="209"/>
                  <a:pt x="274" y="205"/>
                </a:cubicBezTo>
                <a:cubicBezTo>
                  <a:pt x="251" y="202"/>
                  <a:pt x="233" y="182"/>
                  <a:pt x="233" y="158"/>
                </a:cubicBezTo>
                <a:lnTo>
                  <a:pt x="233" y="155"/>
                </a:lnTo>
                <a:lnTo>
                  <a:pt x="233" y="150"/>
                </a:lnTo>
                <a:lnTo>
                  <a:pt x="233" y="145"/>
                </a:lnTo>
                <a:lnTo>
                  <a:pt x="233" y="144"/>
                </a:lnTo>
                <a:cubicBezTo>
                  <a:pt x="233" y="119"/>
                  <a:pt x="253" y="98"/>
                  <a:pt x="278" y="96"/>
                </a:cubicBezTo>
                <a:cubicBezTo>
                  <a:pt x="304" y="94"/>
                  <a:pt x="326" y="113"/>
                  <a:pt x="329" y="138"/>
                </a:cubicBezTo>
                <a:lnTo>
                  <a:pt x="330" y="142"/>
                </a:lnTo>
                <a:lnTo>
                  <a:pt x="330" y="156"/>
                </a:lnTo>
                <a:lnTo>
                  <a:pt x="330" y="163"/>
                </a:lnTo>
                <a:lnTo>
                  <a:pt x="330" y="167"/>
                </a:lnTo>
                <a:cubicBezTo>
                  <a:pt x="330" y="194"/>
                  <a:pt x="308" y="215"/>
                  <a:pt x="282" y="215"/>
                </a:cubicBezTo>
                <a:cubicBezTo>
                  <a:pt x="255" y="215"/>
                  <a:pt x="234" y="194"/>
                  <a:pt x="234" y="167"/>
                </a:cubicBezTo>
                <a:lnTo>
                  <a:pt x="234" y="166"/>
                </a:lnTo>
                <a:lnTo>
                  <a:pt x="234" y="162"/>
                </a:lnTo>
                <a:lnTo>
                  <a:pt x="234" y="161"/>
                </a:lnTo>
                <a:lnTo>
                  <a:pt x="233" y="153"/>
                </a:lnTo>
                <a:cubicBezTo>
                  <a:pt x="233" y="130"/>
                  <a:pt x="251" y="110"/>
                  <a:pt x="274" y="106"/>
                </a:cubicBezTo>
                <a:cubicBezTo>
                  <a:pt x="297" y="102"/>
                  <a:pt x="320" y="116"/>
                  <a:pt x="327" y="138"/>
                </a:cubicBezTo>
                <a:lnTo>
                  <a:pt x="328" y="140"/>
                </a:lnTo>
                <a:lnTo>
                  <a:pt x="329" y="143"/>
                </a:lnTo>
                <a:lnTo>
                  <a:pt x="235" y="158"/>
                </a:lnTo>
                <a:lnTo>
                  <a:pt x="235" y="156"/>
                </a:lnTo>
                <a:lnTo>
                  <a:pt x="235" y="153"/>
                </a:lnTo>
                <a:lnTo>
                  <a:pt x="283" y="201"/>
                </a:lnTo>
                <a:lnTo>
                  <a:pt x="281" y="201"/>
                </a:lnTo>
                <a:cubicBezTo>
                  <a:pt x="255" y="201"/>
                  <a:pt x="233" y="180"/>
                  <a:pt x="233" y="153"/>
                </a:cubicBezTo>
                <a:lnTo>
                  <a:pt x="233" y="148"/>
                </a:lnTo>
                <a:cubicBezTo>
                  <a:pt x="233" y="122"/>
                  <a:pt x="255" y="100"/>
                  <a:pt x="281" y="100"/>
                </a:cubicBezTo>
                <a:lnTo>
                  <a:pt x="282" y="100"/>
                </a:lnTo>
                <a:lnTo>
                  <a:pt x="234" y="148"/>
                </a:lnTo>
                <a:lnTo>
                  <a:pt x="234" y="146"/>
                </a:lnTo>
                <a:lnTo>
                  <a:pt x="235" y="156"/>
                </a:lnTo>
                <a:lnTo>
                  <a:pt x="235" y="153"/>
                </a:lnTo>
                <a:cubicBezTo>
                  <a:pt x="232" y="139"/>
                  <a:pt x="236" y="125"/>
                  <a:pt x="245" y="114"/>
                </a:cubicBezTo>
                <a:cubicBezTo>
                  <a:pt x="254" y="102"/>
                  <a:pt x="268" y="96"/>
                  <a:pt x="282" y="96"/>
                </a:cubicBezTo>
                <a:lnTo>
                  <a:pt x="282" y="96"/>
                </a:lnTo>
                <a:cubicBezTo>
                  <a:pt x="309" y="96"/>
                  <a:pt x="330" y="117"/>
                  <a:pt x="330" y="144"/>
                </a:cubicBezTo>
                <a:lnTo>
                  <a:pt x="330" y="147"/>
                </a:lnTo>
                <a:lnTo>
                  <a:pt x="330" y="152"/>
                </a:lnTo>
                <a:lnTo>
                  <a:pt x="330" y="156"/>
                </a:lnTo>
                <a:lnTo>
                  <a:pt x="328" y="141"/>
                </a:lnTo>
                <a:lnTo>
                  <a:pt x="329" y="143"/>
                </a:lnTo>
                <a:lnTo>
                  <a:pt x="235" y="158"/>
                </a:lnTo>
                <a:lnTo>
                  <a:pt x="235" y="155"/>
                </a:lnTo>
                <a:lnTo>
                  <a:pt x="235" y="149"/>
                </a:lnTo>
                <a:lnTo>
                  <a:pt x="235" y="143"/>
                </a:lnTo>
                <a:lnTo>
                  <a:pt x="235" y="139"/>
                </a:lnTo>
                <a:cubicBezTo>
                  <a:pt x="235" y="112"/>
                  <a:pt x="256" y="91"/>
                  <a:pt x="283" y="91"/>
                </a:cubicBezTo>
                <a:lnTo>
                  <a:pt x="283" y="91"/>
                </a:lnTo>
                <a:lnTo>
                  <a:pt x="284" y="91"/>
                </a:lnTo>
                <a:lnTo>
                  <a:pt x="237" y="130"/>
                </a:lnTo>
                <a:lnTo>
                  <a:pt x="238" y="127"/>
                </a:lnTo>
                <a:lnTo>
                  <a:pt x="237" y="136"/>
                </a:lnTo>
                <a:lnTo>
                  <a:pt x="237" y="134"/>
                </a:lnTo>
                <a:cubicBezTo>
                  <a:pt x="237" y="108"/>
                  <a:pt x="258" y="86"/>
                  <a:pt x="285" y="86"/>
                </a:cubicBezTo>
                <a:cubicBezTo>
                  <a:pt x="311" y="86"/>
                  <a:pt x="333" y="108"/>
                  <a:pt x="333" y="134"/>
                </a:cubicBezTo>
                <a:lnTo>
                  <a:pt x="333" y="137"/>
                </a:lnTo>
                <a:lnTo>
                  <a:pt x="333" y="139"/>
                </a:lnTo>
                <a:cubicBezTo>
                  <a:pt x="333" y="165"/>
                  <a:pt x="311" y="187"/>
                  <a:pt x="285" y="187"/>
                </a:cubicBezTo>
                <a:cubicBezTo>
                  <a:pt x="258" y="187"/>
                  <a:pt x="237" y="165"/>
                  <a:pt x="237" y="139"/>
                </a:cubicBezTo>
                <a:lnTo>
                  <a:pt x="237" y="136"/>
                </a:lnTo>
                <a:lnTo>
                  <a:pt x="237" y="131"/>
                </a:lnTo>
                <a:lnTo>
                  <a:pt x="237" y="127"/>
                </a:lnTo>
                <a:lnTo>
                  <a:pt x="237" y="125"/>
                </a:lnTo>
                <a:cubicBezTo>
                  <a:pt x="237" y="98"/>
                  <a:pt x="258" y="77"/>
                  <a:pt x="285" y="77"/>
                </a:cubicBezTo>
                <a:cubicBezTo>
                  <a:pt x="311" y="77"/>
                  <a:pt x="333" y="98"/>
                  <a:pt x="333" y="125"/>
                </a:cubicBezTo>
                <a:lnTo>
                  <a:pt x="333" y="126"/>
                </a:lnTo>
                <a:lnTo>
                  <a:pt x="332" y="118"/>
                </a:lnTo>
                <a:lnTo>
                  <a:pt x="333" y="121"/>
                </a:lnTo>
                <a:cubicBezTo>
                  <a:pt x="333" y="124"/>
                  <a:pt x="333" y="126"/>
                  <a:pt x="333" y="129"/>
                </a:cubicBezTo>
                <a:lnTo>
                  <a:pt x="333" y="132"/>
                </a:lnTo>
                <a:lnTo>
                  <a:pt x="332" y="121"/>
                </a:lnTo>
                <a:lnTo>
                  <a:pt x="333" y="123"/>
                </a:lnTo>
                <a:lnTo>
                  <a:pt x="238" y="134"/>
                </a:lnTo>
                <a:lnTo>
                  <a:pt x="238" y="132"/>
                </a:lnTo>
                <a:lnTo>
                  <a:pt x="238" y="129"/>
                </a:lnTo>
                <a:lnTo>
                  <a:pt x="286" y="177"/>
                </a:lnTo>
                <a:lnTo>
                  <a:pt x="285" y="177"/>
                </a:lnTo>
                <a:lnTo>
                  <a:pt x="332" y="120"/>
                </a:lnTo>
                <a:lnTo>
                  <a:pt x="333" y="125"/>
                </a:lnTo>
                <a:cubicBezTo>
                  <a:pt x="334" y="130"/>
                  <a:pt x="334" y="136"/>
                  <a:pt x="333" y="141"/>
                </a:cubicBezTo>
                <a:lnTo>
                  <a:pt x="333" y="145"/>
                </a:lnTo>
                <a:cubicBezTo>
                  <a:pt x="332" y="150"/>
                  <a:pt x="331" y="155"/>
                  <a:pt x="328" y="159"/>
                </a:cubicBezTo>
                <a:lnTo>
                  <a:pt x="328" y="160"/>
                </a:lnTo>
                <a:cubicBezTo>
                  <a:pt x="317" y="182"/>
                  <a:pt x="292" y="192"/>
                  <a:pt x="269" y="184"/>
                </a:cubicBezTo>
                <a:cubicBezTo>
                  <a:pt x="247" y="177"/>
                  <a:pt x="233" y="153"/>
                  <a:pt x="238" y="130"/>
                </a:cubicBezTo>
                <a:lnTo>
                  <a:pt x="238" y="127"/>
                </a:lnTo>
                <a:lnTo>
                  <a:pt x="238" y="127"/>
                </a:lnTo>
                <a:lnTo>
                  <a:pt x="239" y="122"/>
                </a:lnTo>
                <a:lnTo>
                  <a:pt x="240" y="116"/>
                </a:lnTo>
                <a:cubicBezTo>
                  <a:pt x="245" y="91"/>
                  <a:pt x="267" y="75"/>
                  <a:pt x="292" y="77"/>
                </a:cubicBezTo>
                <a:cubicBezTo>
                  <a:pt x="316" y="80"/>
                  <a:pt x="335" y="100"/>
                  <a:pt x="335" y="125"/>
                </a:cubicBezTo>
                <a:lnTo>
                  <a:pt x="335" y="127"/>
                </a:lnTo>
                <a:cubicBezTo>
                  <a:pt x="335" y="130"/>
                  <a:pt x="335" y="133"/>
                  <a:pt x="334" y="136"/>
                </a:cubicBezTo>
                <a:lnTo>
                  <a:pt x="334" y="139"/>
                </a:lnTo>
                <a:cubicBezTo>
                  <a:pt x="328" y="164"/>
                  <a:pt x="304" y="181"/>
                  <a:pt x="279" y="177"/>
                </a:cubicBezTo>
                <a:cubicBezTo>
                  <a:pt x="254" y="173"/>
                  <a:pt x="236" y="150"/>
                  <a:pt x="239" y="124"/>
                </a:cubicBezTo>
                <a:lnTo>
                  <a:pt x="239" y="120"/>
                </a:lnTo>
                <a:lnTo>
                  <a:pt x="241" y="111"/>
                </a:lnTo>
                <a:cubicBezTo>
                  <a:pt x="245" y="88"/>
                  <a:pt x="265" y="72"/>
                  <a:pt x="288" y="72"/>
                </a:cubicBezTo>
                <a:lnTo>
                  <a:pt x="288" y="72"/>
                </a:lnTo>
                <a:cubicBezTo>
                  <a:pt x="315" y="72"/>
                  <a:pt x="336" y="93"/>
                  <a:pt x="336" y="120"/>
                </a:cubicBezTo>
                <a:lnTo>
                  <a:pt x="336" y="125"/>
                </a:lnTo>
                <a:lnTo>
                  <a:pt x="243" y="110"/>
                </a:lnTo>
                <a:lnTo>
                  <a:pt x="244" y="107"/>
                </a:lnTo>
                <a:lnTo>
                  <a:pt x="243" y="108"/>
                </a:lnTo>
                <a:cubicBezTo>
                  <a:pt x="250" y="83"/>
                  <a:pt x="275" y="67"/>
                  <a:pt x="300" y="73"/>
                </a:cubicBezTo>
                <a:cubicBezTo>
                  <a:pt x="326" y="79"/>
                  <a:pt x="342" y="104"/>
                  <a:pt x="337" y="129"/>
                </a:cubicBezTo>
                <a:lnTo>
                  <a:pt x="337" y="132"/>
                </a:lnTo>
                <a:lnTo>
                  <a:pt x="336" y="134"/>
                </a:lnTo>
                <a:lnTo>
                  <a:pt x="242" y="115"/>
                </a:lnTo>
                <a:lnTo>
                  <a:pt x="243" y="110"/>
                </a:lnTo>
                <a:lnTo>
                  <a:pt x="243" y="111"/>
                </a:lnTo>
                <a:cubicBezTo>
                  <a:pt x="245" y="86"/>
                  <a:pt x="266" y="67"/>
                  <a:pt x="290" y="67"/>
                </a:cubicBezTo>
                <a:lnTo>
                  <a:pt x="291" y="67"/>
                </a:lnTo>
                <a:lnTo>
                  <a:pt x="292" y="67"/>
                </a:lnTo>
                <a:cubicBezTo>
                  <a:pt x="319" y="67"/>
                  <a:pt x="340" y="89"/>
                  <a:pt x="340" y="115"/>
                </a:cubicBezTo>
                <a:cubicBezTo>
                  <a:pt x="340" y="142"/>
                  <a:pt x="319" y="163"/>
                  <a:pt x="292" y="163"/>
                </a:cubicBezTo>
                <a:lnTo>
                  <a:pt x="291" y="163"/>
                </a:lnTo>
                <a:cubicBezTo>
                  <a:pt x="277" y="163"/>
                  <a:pt x="263" y="157"/>
                  <a:pt x="254" y="146"/>
                </a:cubicBezTo>
                <a:cubicBezTo>
                  <a:pt x="245" y="135"/>
                  <a:pt x="242" y="120"/>
                  <a:pt x="244" y="106"/>
                </a:cubicBezTo>
                <a:lnTo>
                  <a:pt x="245" y="101"/>
                </a:lnTo>
                <a:lnTo>
                  <a:pt x="292" y="158"/>
                </a:lnTo>
                <a:lnTo>
                  <a:pt x="292" y="158"/>
                </a:lnTo>
                <a:cubicBezTo>
                  <a:pt x="265" y="158"/>
                  <a:pt x="244" y="137"/>
                  <a:pt x="244" y="110"/>
                </a:cubicBezTo>
                <a:cubicBezTo>
                  <a:pt x="244" y="84"/>
                  <a:pt x="265" y="62"/>
                  <a:pt x="292" y="62"/>
                </a:cubicBezTo>
                <a:lnTo>
                  <a:pt x="292" y="62"/>
                </a:lnTo>
                <a:lnTo>
                  <a:pt x="293" y="62"/>
                </a:lnTo>
                <a:lnTo>
                  <a:pt x="245" y="110"/>
                </a:lnTo>
                <a:lnTo>
                  <a:pt x="245" y="106"/>
                </a:lnTo>
                <a:lnTo>
                  <a:pt x="245" y="101"/>
                </a:lnTo>
                <a:cubicBezTo>
                  <a:pt x="245" y="76"/>
                  <a:pt x="264" y="55"/>
                  <a:pt x="289" y="53"/>
                </a:cubicBezTo>
                <a:cubicBezTo>
                  <a:pt x="314" y="51"/>
                  <a:pt x="336" y="68"/>
                  <a:pt x="340" y="93"/>
                </a:cubicBezTo>
                <a:lnTo>
                  <a:pt x="341" y="96"/>
                </a:lnTo>
                <a:cubicBezTo>
                  <a:pt x="341" y="99"/>
                  <a:pt x="341" y="101"/>
                  <a:pt x="341" y="104"/>
                </a:cubicBezTo>
                <a:lnTo>
                  <a:pt x="341" y="106"/>
                </a:lnTo>
                <a:lnTo>
                  <a:pt x="246" y="97"/>
                </a:lnTo>
                <a:lnTo>
                  <a:pt x="247" y="92"/>
                </a:lnTo>
                <a:lnTo>
                  <a:pt x="247" y="91"/>
                </a:lnTo>
                <a:cubicBezTo>
                  <a:pt x="250" y="68"/>
                  <a:pt x="269" y="50"/>
                  <a:pt x="292" y="49"/>
                </a:cubicBezTo>
                <a:cubicBezTo>
                  <a:pt x="315" y="47"/>
                  <a:pt x="336" y="62"/>
                  <a:pt x="342" y="85"/>
                </a:cubicBezTo>
                <a:lnTo>
                  <a:pt x="342" y="87"/>
                </a:lnTo>
                <a:lnTo>
                  <a:pt x="343" y="92"/>
                </a:lnTo>
                <a:lnTo>
                  <a:pt x="248" y="101"/>
                </a:lnTo>
                <a:lnTo>
                  <a:pt x="248" y="99"/>
                </a:lnTo>
                <a:lnTo>
                  <a:pt x="248" y="96"/>
                </a:lnTo>
                <a:cubicBezTo>
                  <a:pt x="248" y="73"/>
                  <a:pt x="265" y="53"/>
                  <a:pt x="288" y="49"/>
                </a:cubicBezTo>
                <a:cubicBezTo>
                  <a:pt x="312" y="45"/>
                  <a:pt x="334" y="59"/>
                  <a:pt x="342" y="81"/>
                </a:cubicBezTo>
                <a:lnTo>
                  <a:pt x="342" y="83"/>
                </a:lnTo>
                <a:cubicBezTo>
                  <a:pt x="343" y="85"/>
                  <a:pt x="343" y="88"/>
                  <a:pt x="344" y="90"/>
                </a:cubicBezTo>
                <a:lnTo>
                  <a:pt x="344" y="93"/>
                </a:lnTo>
                <a:lnTo>
                  <a:pt x="345" y="98"/>
                </a:lnTo>
                <a:lnTo>
                  <a:pt x="343" y="89"/>
                </a:lnTo>
                <a:lnTo>
                  <a:pt x="344" y="91"/>
                </a:lnTo>
                <a:lnTo>
                  <a:pt x="250" y="106"/>
                </a:lnTo>
                <a:lnTo>
                  <a:pt x="250" y="99"/>
                </a:lnTo>
                <a:lnTo>
                  <a:pt x="250" y="91"/>
                </a:lnTo>
                <a:lnTo>
                  <a:pt x="251" y="81"/>
                </a:lnTo>
                <a:lnTo>
                  <a:pt x="250" y="82"/>
                </a:lnTo>
                <a:cubicBezTo>
                  <a:pt x="250" y="55"/>
                  <a:pt x="272" y="34"/>
                  <a:pt x="298" y="34"/>
                </a:cubicBezTo>
                <a:cubicBezTo>
                  <a:pt x="325" y="34"/>
                  <a:pt x="346" y="55"/>
                  <a:pt x="346" y="82"/>
                </a:cubicBezTo>
                <a:lnTo>
                  <a:pt x="346" y="86"/>
                </a:lnTo>
                <a:lnTo>
                  <a:pt x="346" y="91"/>
                </a:lnTo>
                <a:lnTo>
                  <a:pt x="298" y="43"/>
                </a:lnTo>
                <a:lnTo>
                  <a:pt x="300" y="43"/>
                </a:lnTo>
                <a:lnTo>
                  <a:pt x="300" y="43"/>
                </a:lnTo>
                <a:lnTo>
                  <a:pt x="252" y="91"/>
                </a:lnTo>
                <a:lnTo>
                  <a:pt x="252" y="89"/>
                </a:lnTo>
                <a:lnTo>
                  <a:pt x="254" y="101"/>
                </a:lnTo>
                <a:lnTo>
                  <a:pt x="253" y="99"/>
                </a:lnTo>
                <a:cubicBezTo>
                  <a:pt x="247" y="74"/>
                  <a:pt x="261" y="49"/>
                  <a:pt x="285" y="41"/>
                </a:cubicBezTo>
                <a:cubicBezTo>
                  <a:pt x="309" y="34"/>
                  <a:pt x="335" y="46"/>
                  <a:pt x="345" y="69"/>
                </a:cubicBezTo>
                <a:lnTo>
                  <a:pt x="346" y="72"/>
                </a:lnTo>
                <a:lnTo>
                  <a:pt x="348" y="80"/>
                </a:lnTo>
                <a:lnTo>
                  <a:pt x="254" y="97"/>
                </a:lnTo>
                <a:lnTo>
                  <a:pt x="253" y="92"/>
                </a:lnTo>
                <a:lnTo>
                  <a:pt x="253" y="87"/>
                </a:lnTo>
                <a:cubicBezTo>
                  <a:pt x="251" y="73"/>
                  <a:pt x="256" y="60"/>
                  <a:pt x="265" y="50"/>
                </a:cubicBezTo>
                <a:cubicBezTo>
                  <a:pt x="274" y="40"/>
                  <a:pt x="287" y="34"/>
                  <a:pt x="300" y="34"/>
                </a:cubicBezTo>
                <a:lnTo>
                  <a:pt x="301" y="34"/>
                </a:lnTo>
                <a:lnTo>
                  <a:pt x="253" y="77"/>
                </a:lnTo>
                <a:lnTo>
                  <a:pt x="254" y="72"/>
                </a:lnTo>
                <a:lnTo>
                  <a:pt x="253" y="72"/>
                </a:lnTo>
                <a:cubicBezTo>
                  <a:pt x="253" y="46"/>
                  <a:pt x="275" y="24"/>
                  <a:pt x="301" y="24"/>
                </a:cubicBezTo>
                <a:lnTo>
                  <a:pt x="302" y="24"/>
                </a:lnTo>
                <a:lnTo>
                  <a:pt x="304" y="24"/>
                </a:lnTo>
                <a:lnTo>
                  <a:pt x="305" y="24"/>
                </a:lnTo>
                <a:cubicBezTo>
                  <a:pt x="327" y="24"/>
                  <a:pt x="345" y="38"/>
                  <a:pt x="351" y="59"/>
                </a:cubicBezTo>
                <a:lnTo>
                  <a:pt x="353" y="64"/>
                </a:lnTo>
                <a:lnTo>
                  <a:pt x="259" y="83"/>
                </a:lnTo>
                <a:lnTo>
                  <a:pt x="259" y="79"/>
                </a:lnTo>
                <a:lnTo>
                  <a:pt x="258" y="72"/>
                </a:lnTo>
                <a:lnTo>
                  <a:pt x="258" y="62"/>
                </a:lnTo>
                <a:lnTo>
                  <a:pt x="258" y="69"/>
                </a:lnTo>
                <a:lnTo>
                  <a:pt x="258" y="65"/>
                </a:lnTo>
                <a:lnTo>
                  <a:pt x="353" y="58"/>
                </a:lnTo>
                <a:lnTo>
                  <a:pt x="353" y="60"/>
                </a:lnTo>
                <a:lnTo>
                  <a:pt x="353" y="63"/>
                </a:lnTo>
                <a:lnTo>
                  <a:pt x="353" y="68"/>
                </a:lnTo>
                <a:lnTo>
                  <a:pt x="261" y="50"/>
                </a:lnTo>
                <a:lnTo>
                  <a:pt x="262" y="48"/>
                </a:lnTo>
                <a:lnTo>
                  <a:pt x="259" y="56"/>
                </a:lnTo>
                <a:lnTo>
                  <a:pt x="260" y="54"/>
                </a:lnTo>
                <a:lnTo>
                  <a:pt x="354" y="75"/>
                </a:lnTo>
                <a:lnTo>
                  <a:pt x="353" y="77"/>
                </a:lnTo>
                <a:lnTo>
                  <a:pt x="353" y="76"/>
                </a:lnTo>
                <a:lnTo>
                  <a:pt x="306" y="20"/>
                </a:lnTo>
                <a:lnTo>
                  <a:pt x="306" y="20"/>
                </a:lnTo>
                <a:cubicBezTo>
                  <a:pt x="330" y="20"/>
                  <a:pt x="351" y="38"/>
                  <a:pt x="354" y="61"/>
                </a:cubicBezTo>
                <a:lnTo>
                  <a:pt x="354" y="65"/>
                </a:lnTo>
                <a:cubicBezTo>
                  <a:pt x="355" y="67"/>
                  <a:pt x="355" y="69"/>
                  <a:pt x="355" y="71"/>
                </a:cubicBezTo>
                <a:lnTo>
                  <a:pt x="355" y="73"/>
                </a:lnTo>
                <a:lnTo>
                  <a:pt x="273" y="39"/>
                </a:lnTo>
                <a:lnTo>
                  <a:pt x="274" y="39"/>
                </a:lnTo>
                <a:lnTo>
                  <a:pt x="263" y="54"/>
                </a:lnTo>
                <a:lnTo>
                  <a:pt x="265" y="50"/>
                </a:lnTo>
                <a:lnTo>
                  <a:pt x="262" y="57"/>
                </a:lnTo>
                <a:lnTo>
                  <a:pt x="264" y="51"/>
                </a:lnTo>
                <a:lnTo>
                  <a:pt x="267" y="42"/>
                </a:lnTo>
                <a:lnTo>
                  <a:pt x="267" y="40"/>
                </a:lnTo>
                <a:cubicBezTo>
                  <a:pt x="275" y="15"/>
                  <a:pt x="301" y="0"/>
                  <a:pt x="327" y="7"/>
                </a:cubicBezTo>
                <a:cubicBezTo>
                  <a:pt x="352" y="15"/>
                  <a:pt x="367" y="41"/>
                  <a:pt x="360" y="67"/>
                </a:cubicBezTo>
                <a:lnTo>
                  <a:pt x="358" y="72"/>
                </a:lnTo>
                <a:lnTo>
                  <a:pt x="357" y="75"/>
                </a:lnTo>
                <a:lnTo>
                  <a:pt x="356" y="81"/>
                </a:lnTo>
                <a:cubicBezTo>
                  <a:pt x="355" y="83"/>
                  <a:pt x="354" y="86"/>
                  <a:pt x="353" y="88"/>
                </a:cubicBezTo>
                <a:lnTo>
                  <a:pt x="352" y="91"/>
                </a:lnTo>
                <a:cubicBezTo>
                  <a:pt x="349" y="97"/>
                  <a:pt x="346" y="102"/>
                  <a:pt x="341" y="106"/>
                </a:cubicBezTo>
                <a:lnTo>
                  <a:pt x="341" y="107"/>
                </a:lnTo>
                <a:cubicBezTo>
                  <a:pt x="327" y="121"/>
                  <a:pt x="307" y="125"/>
                  <a:pt x="289" y="117"/>
                </a:cubicBezTo>
                <a:cubicBezTo>
                  <a:pt x="271" y="110"/>
                  <a:pt x="259" y="92"/>
                  <a:pt x="259" y="73"/>
                </a:cubicBezTo>
                <a:lnTo>
                  <a:pt x="259" y="71"/>
                </a:lnTo>
                <a:lnTo>
                  <a:pt x="259" y="78"/>
                </a:lnTo>
                <a:lnTo>
                  <a:pt x="259" y="75"/>
                </a:lnTo>
                <a:lnTo>
                  <a:pt x="306" y="116"/>
                </a:lnTo>
                <a:lnTo>
                  <a:pt x="306" y="116"/>
                </a:lnTo>
                <a:cubicBezTo>
                  <a:pt x="292" y="116"/>
                  <a:pt x="278" y="110"/>
                  <a:pt x="269" y="99"/>
                </a:cubicBezTo>
                <a:cubicBezTo>
                  <a:pt x="260" y="88"/>
                  <a:pt x="256" y="74"/>
                  <a:pt x="259" y="60"/>
                </a:cubicBezTo>
                <a:lnTo>
                  <a:pt x="260" y="53"/>
                </a:lnTo>
                <a:lnTo>
                  <a:pt x="260" y="51"/>
                </a:lnTo>
                <a:cubicBezTo>
                  <a:pt x="267" y="26"/>
                  <a:pt x="292" y="10"/>
                  <a:pt x="317" y="16"/>
                </a:cubicBezTo>
                <a:cubicBezTo>
                  <a:pt x="343" y="22"/>
                  <a:pt x="359" y="47"/>
                  <a:pt x="354" y="72"/>
                </a:cubicBezTo>
                <a:lnTo>
                  <a:pt x="354" y="75"/>
                </a:lnTo>
                <a:cubicBezTo>
                  <a:pt x="353" y="78"/>
                  <a:pt x="352" y="81"/>
                  <a:pt x="351" y="83"/>
                </a:cubicBezTo>
                <a:lnTo>
                  <a:pt x="350" y="86"/>
                </a:lnTo>
                <a:cubicBezTo>
                  <a:pt x="341" y="107"/>
                  <a:pt x="319" y="119"/>
                  <a:pt x="296" y="115"/>
                </a:cubicBezTo>
                <a:cubicBezTo>
                  <a:pt x="274" y="111"/>
                  <a:pt x="257" y="91"/>
                  <a:pt x="257" y="68"/>
                </a:cubicBezTo>
                <a:lnTo>
                  <a:pt x="257" y="63"/>
                </a:lnTo>
                <a:lnTo>
                  <a:pt x="257" y="60"/>
                </a:lnTo>
                <a:lnTo>
                  <a:pt x="257" y="58"/>
                </a:lnTo>
                <a:cubicBezTo>
                  <a:pt x="257" y="33"/>
                  <a:pt x="277" y="12"/>
                  <a:pt x="302" y="11"/>
                </a:cubicBezTo>
                <a:cubicBezTo>
                  <a:pt x="327" y="9"/>
                  <a:pt x="349" y="27"/>
                  <a:pt x="353" y="52"/>
                </a:cubicBezTo>
                <a:lnTo>
                  <a:pt x="353" y="55"/>
                </a:lnTo>
                <a:cubicBezTo>
                  <a:pt x="354" y="57"/>
                  <a:pt x="354" y="60"/>
                  <a:pt x="354" y="62"/>
                </a:cubicBezTo>
                <a:lnTo>
                  <a:pt x="354" y="64"/>
                </a:lnTo>
                <a:lnTo>
                  <a:pt x="354" y="68"/>
                </a:lnTo>
                <a:lnTo>
                  <a:pt x="355" y="72"/>
                </a:lnTo>
                <a:cubicBezTo>
                  <a:pt x="358" y="96"/>
                  <a:pt x="341" y="119"/>
                  <a:pt x="317" y="124"/>
                </a:cubicBezTo>
                <a:cubicBezTo>
                  <a:pt x="292" y="130"/>
                  <a:pt x="268" y="115"/>
                  <a:pt x="261" y="91"/>
                </a:cubicBezTo>
                <a:lnTo>
                  <a:pt x="259" y="86"/>
                </a:lnTo>
                <a:lnTo>
                  <a:pt x="305" y="120"/>
                </a:lnTo>
                <a:lnTo>
                  <a:pt x="304" y="120"/>
                </a:lnTo>
                <a:lnTo>
                  <a:pt x="302" y="120"/>
                </a:lnTo>
                <a:lnTo>
                  <a:pt x="301" y="120"/>
                </a:lnTo>
                <a:lnTo>
                  <a:pt x="349" y="72"/>
                </a:lnTo>
                <a:lnTo>
                  <a:pt x="349" y="83"/>
                </a:lnTo>
                <a:lnTo>
                  <a:pt x="349" y="87"/>
                </a:lnTo>
                <a:cubicBezTo>
                  <a:pt x="346" y="112"/>
                  <a:pt x="325" y="130"/>
                  <a:pt x="301" y="130"/>
                </a:cubicBezTo>
                <a:lnTo>
                  <a:pt x="300" y="130"/>
                </a:lnTo>
                <a:lnTo>
                  <a:pt x="348" y="77"/>
                </a:lnTo>
                <a:lnTo>
                  <a:pt x="349" y="82"/>
                </a:lnTo>
                <a:lnTo>
                  <a:pt x="349" y="86"/>
                </a:lnTo>
                <a:cubicBezTo>
                  <a:pt x="352" y="111"/>
                  <a:pt x="335" y="134"/>
                  <a:pt x="310" y="139"/>
                </a:cubicBezTo>
                <a:cubicBezTo>
                  <a:pt x="285" y="143"/>
                  <a:pt x="261" y="128"/>
                  <a:pt x="255" y="103"/>
                </a:cubicBezTo>
                <a:lnTo>
                  <a:pt x="256" y="107"/>
                </a:lnTo>
                <a:lnTo>
                  <a:pt x="255" y="105"/>
                </a:lnTo>
                <a:lnTo>
                  <a:pt x="347" y="75"/>
                </a:lnTo>
                <a:lnTo>
                  <a:pt x="347" y="77"/>
                </a:lnTo>
                <a:cubicBezTo>
                  <a:pt x="348" y="81"/>
                  <a:pt x="348" y="85"/>
                  <a:pt x="348" y="89"/>
                </a:cubicBezTo>
                <a:lnTo>
                  <a:pt x="348" y="91"/>
                </a:lnTo>
                <a:cubicBezTo>
                  <a:pt x="348" y="118"/>
                  <a:pt x="327" y="139"/>
                  <a:pt x="300" y="139"/>
                </a:cubicBezTo>
                <a:lnTo>
                  <a:pt x="300" y="139"/>
                </a:lnTo>
                <a:lnTo>
                  <a:pt x="298" y="139"/>
                </a:lnTo>
                <a:cubicBezTo>
                  <a:pt x="272" y="139"/>
                  <a:pt x="250" y="118"/>
                  <a:pt x="250" y="91"/>
                </a:cubicBezTo>
                <a:lnTo>
                  <a:pt x="250" y="86"/>
                </a:lnTo>
                <a:lnTo>
                  <a:pt x="250" y="82"/>
                </a:lnTo>
                <a:lnTo>
                  <a:pt x="346" y="82"/>
                </a:lnTo>
                <a:lnTo>
                  <a:pt x="346" y="89"/>
                </a:lnTo>
                <a:lnTo>
                  <a:pt x="346" y="91"/>
                </a:lnTo>
                <a:lnTo>
                  <a:pt x="346" y="99"/>
                </a:lnTo>
                <a:lnTo>
                  <a:pt x="346" y="106"/>
                </a:lnTo>
                <a:cubicBezTo>
                  <a:pt x="346" y="130"/>
                  <a:pt x="329" y="150"/>
                  <a:pt x="306" y="153"/>
                </a:cubicBezTo>
                <a:cubicBezTo>
                  <a:pt x="282" y="157"/>
                  <a:pt x="260" y="143"/>
                  <a:pt x="252" y="121"/>
                </a:cubicBezTo>
                <a:lnTo>
                  <a:pt x="252" y="120"/>
                </a:lnTo>
                <a:cubicBezTo>
                  <a:pt x="251" y="117"/>
                  <a:pt x="250" y="114"/>
                  <a:pt x="250" y="111"/>
                </a:cubicBezTo>
                <a:lnTo>
                  <a:pt x="250" y="109"/>
                </a:lnTo>
                <a:lnTo>
                  <a:pt x="249" y="106"/>
                </a:lnTo>
                <a:lnTo>
                  <a:pt x="251" y="113"/>
                </a:lnTo>
                <a:lnTo>
                  <a:pt x="250" y="112"/>
                </a:lnTo>
                <a:lnTo>
                  <a:pt x="344" y="96"/>
                </a:lnTo>
                <a:lnTo>
                  <a:pt x="344" y="99"/>
                </a:lnTo>
                <a:lnTo>
                  <a:pt x="344" y="101"/>
                </a:lnTo>
                <a:cubicBezTo>
                  <a:pt x="344" y="126"/>
                  <a:pt x="325" y="146"/>
                  <a:pt x="301" y="149"/>
                </a:cubicBezTo>
                <a:cubicBezTo>
                  <a:pt x="276" y="151"/>
                  <a:pt x="254" y="135"/>
                  <a:pt x="249" y="110"/>
                </a:cubicBezTo>
                <a:lnTo>
                  <a:pt x="249" y="110"/>
                </a:lnTo>
                <a:lnTo>
                  <a:pt x="248" y="108"/>
                </a:lnTo>
                <a:lnTo>
                  <a:pt x="343" y="102"/>
                </a:lnTo>
                <a:lnTo>
                  <a:pt x="342" y="110"/>
                </a:lnTo>
                <a:lnTo>
                  <a:pt x="341" y="115"/>
                </a:lnTo>
                <a:cubicBezTo>
                  <a:pt x="336" y="140"/>
                  <a:pt x="313" y="156"/>
                  <a:pt x="289" y="154"/>
                </a:cubicBezTo>
                <a:cubicBezTo>
                  <a:pt x="264" y="151"/>
                  <a:pt x="245" y="131"/>
                  <a:pt x="245" y="106"/>
                </a:cubicBezTo>
                <a:lnTo>
                  <a:pt x="245" y="104"/>
                </a:lnTo>
                <a:lnTo>
                  <a:pt x="246" y="112"/>
                </a:lnTo>
                <a:lnTo>
                  <a:pt x="246" y="109"/>
                </a:lnTo>
                <a:lnTo>
                  <a:pt x="341" y="101"/>
                </a:lnTo>
                <a:lnTo>
                  <a:pt x="341" y="106"/>
                </a:lnTo>
                <a:lnTo>
                  <a:pt x="341" y="110"/>
                </a:lnTo>
                <a:cubicBezTo>
                  <a:pt x="341" y="137"/>
                  <a:pt x="319" y="158"/>
                  <a:pt x="293" y="158"/>
                </a:cubicBezTo>
                <a:lnTo>
                  <a:pt x="292" y="158"/>
                </a:lnTo>
                <a:lnTo>
                  <a:pt x="292" y="158"/>
                </a:lnTo>
                <a:lnTo>
                  <a:pt x="292" y="62"/>
                </a:lnTo>
                <a:lnTo>
                  <a:pt x="292" y="62"/>
                </a:lnTo>
                <a:cubicBezTo>
                  <a:pt x="307" y="62"/>
                  <a:pt x="320" y="69"/>
                  <a:pt x="330" y="80"/>
                </a:cubicBezTo>
                <a:cubicBezTo>
                  <a:pt x="339" y="91"/>
                  <a:pt x="342" y="106"/>
                  <a:pt x="340" y="120"/>
                </a:cubicBezTo>
                <a:lnTo>
                  <a:pt x="339" y="125"/>
                </a:lnTo>
                <a:lnTo>
                  <a:pt x="291" y="67"/>
                </a:lnTo>
                <a:lnTo>
                  <a:pt x="292" y="67"/>
                </a:lnTo>
                <a:lnTo>
                  <a:pt x="292" y="163"/>
                </a:lnTo>
                <a:lnTo>
                  <a:pt x="291" y="163"/>
                </a:lnTo>
                <a:lnTo>
                  <a:pt x="290" y="163"/>
                </a:lnTo>
                <a:lnTo>
                  <a:pt x="338" y="120"/>
                </a:lnTo>
                <a:lnTo>
                  <a:pt x="337" y="131"/>
                </a:lnTo>
                <a:lnTo>
                  <a:pt x="336" y="135"/>
                </a:lnTo>
                <a:cubicBezTo>
                  <a:pt x="330" y="161"/>
                  <a:pt x="305" y="177"/>
                  <a:pt x="279" y="172"/>
                </a:cubicBezTo>
                <a:cubicBezTo>
                  <a:pt x="253" y="166"/>
                  <a:pt x="237" y="141"/>
                  <a:pt x="242" y="116"/>
                </a:cubicBezTo>
                <a:lnTo>
                  <a:pt x="242" y="113"/>
                </a:lnTo>
                <a:lnTo>
                  <a:pt x="243" y="111"/>
                </a:lnTo>
                <a:lnTo>
                  <a:pt x="337" y="132"/>
                </a:lnTo>
                <a:lnTo>
                  <a:pt x="335" y="137"/>
                </a:lnTo>
                <a:lnTo>
                  <a:pt x="334" y="140"/>
                </a:lnTo>
                <a:cubicBezTo>
                  <a:pt x="327" y="162"/>
                  <a:pt x="304" y="176"/>
                  <a:pt x="281" y="172"/>
                </a:cubicBezTo>
                <a:cubicBezTo>
                  <a:pt x="258" y="169"/>
                  <a:pt x="240" y="149"/>
                  <a:pt x="240" y="125"/>
                </a:cubicBezTo>
                <a:lnTo>
                  <a:pt x="240" y="120"/>
                </a:lnTo>
                <a:lnTo>
                  <a:pt x="288" y="168"/>
                </a:lnTo>
                <a:lnTo>
                  <a:pt x="288" y="168"/>
                </a:lnTo>
                <a:lnTo>
                  <a:pt x="335" y="129"/>
                </a:lnTo>
                <a:lnTo>
                  <a:pt x="335" y="130"/>
                </a:lnTo>
                <a:lnTo>
                  <a:pt x="334" y="135"/>
                </a:lnTo>
                <a:lnTo>
                  <a:pt x="239" y="120"/>
                </a:lnTo>
                <a:lnTo>
                  <a:pt x="240" y="118"/>
                </a:lnTo>
                <a:lnTo>
                  <a:pt x="239" y="127"/>
                </a:lnTo>
                <a:lnTo>
                  <a:pt x="239" y="125"/>
                </a:lnTo>
                <a:lnTo>
                  <a:pt x="334" y="134"/>
                </a:lnTo>
                <a:lnTo>
                  <a:pt x="334" y="133"/>
                </a:lnTo>
                <a:lnTo>
                  <a:pt x="334" y="137"/>
                </a:lnTo>
                <a:lnTo>
                  <a:pt x="333" y="146"/>
                </a:lnTo>
                <a:lnTo>
                  <a:pt x="332" y="148"/>
                </a:lnTo>
                <a:lnTo>
                  <a:pt x="242" y="118"/>
                </a:lnTo>
                <a:lnTo>
                  <a:pt x="243" y="117"/>
                </a:lnTo>
                <a:lnTo>
                  <a:pt x="238" y="131"/>
                </a:lnTo>
                <a:lnTo>
                  <a:pt x="238" y="128"/>
                </a:lnTo>
                <a:lnTo>
                  <a:pt x="239" y="144"/>
                </a:lnTo>
                <a:lnTo>
                  <a:pt x="238" y="139"/>
                </a:lnTo>
                <a:cubicBezTo>
                  <a:pt x="235" y="125"/>
                  <a:pt x="239" y="110"/>
                  <a:pt x="248" y="99"/>
                </a:cubicBezTo>
                <a:cubicBezTo>
                  <a:pt x="257" y="88"/>
                  <a:pt x="271" y="81"/>
                  <a:pt x="285" y="81"/>
                </a:cubicBezTo>
                <a:lnTo>
                  <a:pt x="286" y="81"/>
                </a:lnTo>
                <a:cubicBezTo>
                  <a:pt x="312" y="81"/>
                  <a:pt x="334" y="103"/>
                  <a:pt x="334" y="129"/>
                </a:cubicBezTo>
                <a:lnTo>
                  <a:pt x="334" y="132"/>
                </a:lnTo>
                <a:lnTo>
                  <a:pt x="334" y="134"/>
                </a:lnTo>
                <a:cubicBezTo>
                  <a:pt x="334" y="159"/>
                  <a:pt x="316" y="179"/>
                  <a:pt x="292" y="182"/>
                </a:cubicBezTo>
                <a:cubicBezTo>
                  <a:pt x="268" y="185"/>
                  <a:pt x="245" y="170"/>
                  <a:pt x="239" y="146"/>
                </a:cubicBezTo>
                <a:lnTo>
                  <a:pt x="239" y="144"/>
                </a:lnTo>
                <a:cubicBezTo>
                  <a:pt x="238" y="140"/>
                  <a:pt x="237" y="136"/>
                  <a:pt x="237" y="132"/>
                </a:cubicBezTo>
                <a:lnTo>
                  <a:pt x="237" y="129"/>
                </a:lnTo>
                <a:lnTo>
                  <a:pt x="238" y="137"/>
                </a:lnTo>
                <a:lnTo>
                  <a:pt x="238" y="134"/>
                </a:lnTo>
                <a:cubicBezTo>
                  <a:pt x="237" y="131"/>
                  <a:pt x="237" y="129"/>
                  <a:pt x="237" y="126"/>
                </a:cubicBezTo>
                <a:lnTo>
                  <a:pt x="237" y="125"/>
                </a:lnTo>
                <a:lnTo>
                  <a:pt x="333" y="125"/>
                </a:lnTo>
                <a:lnTo>
                  <a:pt x="333" y="127"/>
                </a:lnTo>
                <a:lnTo>
                  <a:pt x="333" y="131"/>
                </a:lnTo>
                <a:lnTo>
                  <a:pt x="333" y="136"/>
                </a:lnTo>
                <a:lnTo>
                  <a:pt x="333" y="139"/>
                </a:lnTo>
                <a:lnTo>
                  <a:pt x="237" y="139"/>
                </a:lnTo>
                <a:lnTo>
                  <a:pt x="237" y="137"/>
                </a:lnTo>
                <a:lnTo>
                  <a:pt x="237" y="134"/>
                </a:lnTo>
                <a:lnTo>
                  <a:pt x="333" y="134"/>
                </a:lnTo>
                <a:lnTo>
                  <a:pt x="333" y="136"/>
                </a:lnTo>
                <a:cubicBezTo>
                  <a:pt x="333" y="140"/>
                  <a:pt x="333" y="143"/>
                  <a:pt x="332" y="146"/>
                </a:cubicBezTo>
                <a:lnTo>
                  <a:pt x="332" y="148"/>
                </a:lnTo>
                <a:cubicBezTo>
                  <a:pt x="327" y="171"/>
                  <a:pt x="307" y="187"/>
                  <a:pt x="284" y="187"/>
                </a:cubicBezTo>
                <a:lnTo>
                  <a:pt x="283" y="187"/>
                </a:lnTo>
                <a:lnTo>
                  <a:pt x="283" y="187"/>
                </a:lnTo>
                <a:lnTo>
                  <a:pt x="331" y="139"/>
                </a:lnTo>
                <a:lnTo>
                  <a:pt x="331" y="143"/>
                </a:lnTo>
                <a:lnTo>
                  <a:pt x="331" y="149"/>
                </a:lnTo>
                <a:lnTo>
                  <a:pt x="331" y="155"/>
                </a:lnTo>
                <a:lnTo>
                  <a:pt x="331" y="158"/>
                </a:lnTo>
                <a:cubicBezTo>
                  <a:pt x="331" y="182"/>
                  <a:pt x="314" y="202"/>
                  <a:pt x="291" y="205"/>
                </a:cubicBezTo>
                <a:cubicBezTo>
                  <a:pt x="267" y="209"/>
                  <a:pt x="245" y="195"/>
                  <a:pt x="237" y="173"/>
                </a:cubicBezTo>
                <a:lnTo>
                  <a:pt x="237" y="172"/>
                </a:lnTo>
                <a:cubicBezTo>
                  <a:pt x="235" y="167"/>
                  <a:pt x="234" y="162"/>
                  <a:pt x="234" y="156"/>
                </a:cubicBezTo>
                <a:lnTo>
                  <a:pt x="234" y="152"/>
                </a:lnTo>
                <a:lnTo>
                  <a:pt x="234" y="147"/>
                </a:lnTo>
                <a:lnTo>
                  <a:pt x="234" y="144"/>
                </a:lnTo>
                <a:lnTo>
                  <a:pt x="282" y="192"/>
                </a:lnTo>
                <a:lnTo>
                  <a:pt x="282" y="192"/>
                </a:lnTo>
                <a:lnTo>
                  <a:pt x="329" y="135"/>
                </a:lnTo>
                <a:lnTo>
                  <a:pt x="330" y="137"/>
                </a:lnTo>
                <a:cubicBezTo>
                  <a:pt x="330" y="140"/>
                  <a:pt x="330" y="143"/>
                  <a:pt x="330" y="146"/>
                </a:cubicBezTo>
                <a:lnTo>
                  <a:pt x="330" y="148"/>
                </a:lnTo>
                <a:cubicBezTo>
                  <a:pt x="330" y="175"/>
                  <a:pt x="309" y="196"/>
                  <a:pt x="282" y="196"/>
                </a:cubicBezTo>
                <a:lnTo>
                  <a:pt x="281" y="196"/>
                </a:lnTo>
                <a:lnTo>
                  <a:pt x="329" y="148"/>
                </a:lnTo>
                <a:lnTo>
                  <a:pt x="329" y="153"/>
                </a:lnTo>
                <a:lnTo>
                  <a:pt x="281" y="105"/>
                </a:lnTo>
                <a:lnTo>
                  <a:pt x="283" y="105"/>
                </a:lnTo>
                <a:cubicBezTo>
                  <a:pt x="309" y="105"/>
                  <a:pt x="331" y="127"/>
                  <a:pt x="331" y="153"/>
                </a:cubicBezTo>
                <a:lnTo>
                  <a:pt x="331" y="156"/>
                </a:lnTo>
                <a:lnTo>
                  <a:pt x="331" y="158"/>
                </a:lnTo>
                <a:cubicBezTo>
                  <a:pt x="331" y="182"/>
                  <a:pt x="314" y="202"/>
                  <a:pt x="291" y="205"/>
                </a:cubicBezTo>
                <a:cubicBezTo>
                  <a:pt x="267" y="209"/>
                  <a:pt x="245" y="195"/>
                  <a:pt x="237" y="173"/>
                </a:cubicBezTo>
                <a:lnTo>
                  <a:pt x="236" y="170"/>
                </a:lnTo>
                <a:lnTo>
                  <a:pt x="236" y="169"/>
                </a:lnTo>
                <a:lnTo>
                  <a:pt x="329" y="153"/>
                </a:lnTo>
                <a:lnTo>
                  <a:pt x="329" y="152"/>
                </a:lnTo>
                <a:lnTo>
                  <a:pt x="330" y="162"/>
                </a:lnTo>
                <a:lnTo>
                  <a:pt x="330" y="166"/>
                </a:lnTo>
                <a:lnTo>
                  <a:pt x="330" y="167"/>
                </a:lnTo>
                <a:lnTo>
                  <a:pt x="234" y="167"/>
                </a:lnTo>
                <a:lnTo>
                  <a:pt x="234" y="163"/>
                </a:lnTo>
                <a:lnTo>
                  <a:pt x="234" y="156"/>
                </a:lnTo>
                <a:lnTo>
                  <a:pt x="234" y="154"/>
                </a:lnTo>
                <a:lnTo>
                  <a:pt x="234" y="150"/>
                </a:lnTo>
                <a:lnTo>
                  <a:pt x="329" y="144"/>
                </a:lnTo>
                <a:lnTo>
                  <a:pt x="329" y="145"/>
                </a:lnTo>
                <a:lnTo>
                  <a:pt x="329" y="150"/>
                </a:lnTo>
                <a:lnTo>
                  <a:pt x="329" y="155"/>
                </a:lnTo>
                <a:lnTo>
                  <a:pt x="329" y="158"/>
                </a:lnTo>
                <a:lnTo>
                  <a:pt x="236" y="143"/>
                </a:lnTo>
                <a:lnTo>
                  <a:pt x="236" y="141"/>
                </a:lnTo>
                <a:lnTo>
                  <a:pt x="234" y="150"/>
                </a:lnTo>
                <a:lnTo>
                  <a:pt x="235" y="146"/>
                </a:lnTo>
                <a:lnTo>
                  <a:pt x="235" y="143"/>
                </a:lnTo>
                <a:lnTo>
                  <a:pt x="235" y="149"/>
                </a:lnTo>
                <a:lnTo>
                  <a:pt x="235" y="148"/>
                </a:lnTo>
                <a:lnTo>
                  <a:pt x="331" y="148"/>
                </a:lnTo>
                <a:lnTo>
                  <a:pt x="331" y="152"/>
                </a:lnTo>
                <a:lnTo>
                  <a:pt x="331" y="162"/>
                </a:lnTo>
                <a:lnTo>
                  <a:pt x="330" y="164"/>
                </a:lnTo>
                <a:lnTo>
                  <a:pt x="330" y="167"/>
                </a:lnTo>
                <a:cubicBezTo>
                  <a:pt x="330" y="191"/>
                  <a:pt x="313" y="211"/>
                  <a:pt x="290" y="215"/>
                </a:cubicBezTo>
                <a:cubicBezTo>
                  <a:pt x="267" y="219"/>
                  <a:pt x="244" y="205"/>
                  <a:pt x="237" y="183"/>
                </a:cubicBezTo>
                <a:lnTo>
                  <a:pt x="236" y="181"/>
                </a:lnTo>
                <a:cubicBezTo>
                  <a:pt x="235" y="176"/>
                  <a:pt x="234" y="171"/>
                  <a:pt x="234" y="166"/>
                </a:cubicBezTo>
                <a:lnTo>
                  <a:pt x="234" y="161"/>
                </a:lnTo>
                <a:lnTo>
                  <a:pt x="234" y="156"/>
                </a:lnTo>
                <a:lnTo>
                  <a:pt x="235" y="165"/>
                </a:lnTo>
                <a:lnTo>
                  <a:pt x="234" y="163"/>
                </a:lnTo>
                <a:lnTo>
                  <a:pt x="329" y="153"/>
                </a:lnTo>
                <a:lnTo>
                  <a:pt x="329" y="154"/>
                </a:lnTo>
                <a:lnTo>
                  <a:pt x="329" y="157"/>
                </a:lnTo>
                <a:cubicBezTo>
                  <a:pt x="329" y="160"/>
                  <a:pt x="329" y="162"/>
                  <a:pt x="329" y="164"/>
                </a:cubicBezTo>
                <a:lnTo>
                  <a:pt x="328" y="168"/>
                </a:lnTo>
                <a:lnTo>
                  <a:pt x="329" y="161"/>
                </a:lnTo>
                <a:lnTo>
                  <a:pt x="329" y="163"/>
                </a:lnTo>
                <a:lnTo>
                  <a:pt x="233" y="163"/>
                </a:lnTo>
                <a:lnTo>
                  <a:pt x="233" y="160"/>
                </a:lnTo>
                <a:lnTo>
                  <a:pt x="234" y="170"/>
                </a:lnTo>
                <a:lnTo>
                  <a:pt x="233" y="167"/>
                </a:lnTo>
                <a:lnTo>
                  <a:pt x="328" y="163"/>
                </a:lnTo>
                <a:lnTo>
                  <a:pt x="328" y="167"/>
                </a:lnTo>
                <a:lnTo>
                  <a:pt x="327" y="172"/>
                </a:lnTo>
                <a:cubicBezTo>
                  <a:pt x="326" y="183"/>
                  <a:pt x="321" y="194"/>
                  <a:pt x="313" y="201"/>
                </a:cubicBezTo>
                <a:lnTo>
                  <a:pt x="312" y="202"/>
                </a:lnTo>
                <a:cubicBezTo>
                  <a:pt x="296" y="219"/>
                  <a:pt x="271" y="221"/>
                  <a:pt x="252" y="208"/>
                </a:cubicBezTo>
                <a:lnTo>
                  <a:pt x="250" y="207"/>
                </a:lnTo>
                <a:cubicBezTo>
                  <a:pt x="237" y="199"/>
                  <a:pt x="229" y="184"/>
                  <a:pt x="229" y="167"/>
                </a:cubicBezTo>
                <a:lnTo>
                  <a:pt x="229" y="165"/>
                </a:lnTo>
                <a:lnTo>
                  <a:pt x="229" y="163"/>
                </a:lnTo>
                <a:cubicBezTo>
                  <a:pt x="229" y="139"/>
                  <a:pt x="246" y="119"/>
                  <a:pt x="269" y="116"/>
                </a:cubicBezTo>
                <a:cubicBezTo>
                  <a:pt x="293" y="112"/>
                  <a:pt x="315" y="125"/>
                  <a:pt x="323" y="148"/>
                </a:cubicBezTo>
                <a:lnTo>
                  <a:pt x="323" y="149"/>
                </a:lnTo>
                <a:cubicBezTo>
                  <a:pt x="325" y="154"/>
                  <a:pt x="325" y="159"/>
                  <a:pt x="325" y="164"/>
                </a:cubicBezTo>
                <a:lnTo>
                  <a:pt x="325" y="167"/>
                </a:lnTo>
                <a:cubicBezTo>
                  <a:pt x="325" y="172"/>
                  <a:pt x="325" y="177"/>
                  <a:pt x="323" y="181"/>
                </a:cubicBezTo>
                <a:lnTo>
                  <a:pt x="322" y="186"/>
                </a:lnTo>
                <a:lnTo>
                  <a:pt x="324" y="168"/>
                </a:lnTo>
                <a:lnTo>
                  <a:pt x="324" y="178"/>
                </a:lnTo>
                <a:lnTo>
                  <a:pt x="324" y="182"/>
                </a:lnTo>
                <a:lnTo>
                  <a:pt x="228" y="182"/>
                </a:lnTo>
                <a:lnTo>
                  <a:pt x="228" y="180"/>
                </a:lnTo>
                <a:lnTo>
                  <a:pt x="229" y="188"/>
                </a:lnTo>
                <a:lnTo>
                  <a:pt x="230" y="191"/>
                </a:lnTo>
                <a:lnTo>
                  <a:pt x="229" y="187"/>
                </a:lnTo>
                <a:cubicBezTo>
                  <a:pt x="228" y="183"/>
                  <a:pt x="227" y="178"/>
                  <a:pt x="227" y="174"/>
                </a:cubicBezTo>
                <a:lnTo>
                  <a:pt x="227" y="172"/>
                </a:lnTo>
                <a:lnTo>
                  <a:pt x="321" y="188"/>
                </a:lnTo>
                <a:lnTo>
                  <a:pt x="320" y="189"/>
                </a:lnTo>
                <a:lnTo>
                  <a:pt x="322" y="174"/>
                </a:lnTo>
                <a:lnTo>
                  <a:pt x="322" y="177"/>
                </a:lnTo>
                <a:lnTo>
                  <a:pt x="322" y="182"/>
                </a:lnTo>
                <a:cubicBezTo>
                  <a:pt x="322" y="207"/>
                  <a:pt x="304" y="227"/>
                  <a:pt x="279" y="230"/>
                </a:cubicBezTo>
                <a:cubicBezTo>
                  <a:pt x="255" y="232"/>
                  <a:pt x="232" y="216"/>
                  <a:pt x="227" y="191"/>
                </a:cubicBezTo>
                <a:lnTo>
                  <a:pt x="227" y="189"/>
                </a:lnTo>
                <a:cubicBezTo>
                  <a:pt x="226" y="186"/>
                  <a:pt x="226" y="183"/>
                  <a:pt x="226" y="179"/>
                </a:cubicBezTo>
                <a:lnTo>
                  <a:pt x="226" y="177"/>
                </a:lnTo>
                <a:cubicBezTo>
                  <a:pt x="226" y="153"/>
                  <a:pt x="244" y="132"/>
                  <a:pt x="268" y="129"/>
                </a:cubicBezTo>
                <a:cubicBezTo>
                  <a:pt x="292" y="126"/>
                  <a:pt x="315" y="142"/>
                  <a:pt x="321" y="165"/>
                </a:cubicBezTo>
                <a:lnTo>
                  <a:pt x="322" y="171"/>
                </a:lnTo>
                <a:lnTo>
                  <a:pt x="322" y="174"/>
                </a:lnTo>
                <a:cubicBezTo>
                  <a:pt x="323" y="180"/>
                  <a:pt x="323" y="186"/>
                  <a:pt x="322" y="191"/>
                </a:cubicBezTo>
                <a:lnTo>
                  <a:pt x="322" y="194"/>
                </a:lnTo>
                <a:lnTo>
                  <a:pt x="322" y="184"/>
                </a:lnTo>
                <a:lnTo>
                  <a:pt x="322" y="186"/>
                </a:lnTo>
                <a:lnTo>
                  <a:pt x="314" y="159"/>
                </a:lnTo>
                <a:lnTo>
                  <a:pt x="316" y="162"/>
                </a:lnTo>
                <a:lnTo>
                  <a:pt x="302" y="149"/>
                </a:lnTo>
                <a:lnTo>
                  <a:pt x="304" y="150"/>
                </a:lnTo>
                <a:lnTo>
                  <a:pt x="232" y="201"/>
                </a:lnTo>
                <a:lnTo>
                  <a:pt x="232" y="198"/>
                </a:lnTo>
                <a:lnTo>
                  <a:pt x="231" y="196"/>
                </a:lnTo>
                <a:lnTo>
                  <a:pt x="326" y="186"/>
                </a:lnTo>
                <a:lnTo>
                  <a:pt x="326" y="189"/>
                </a:lnTo>
                <a:lnTo>
                  <a:pt x="326" y="191"/>
                </a:lnTo>
                <a:cubicBezTo>
                  <a:pt x="326" y="216"/>
                  <a:pt x="308" y="236"/>
                  <a:pt x="284" y="239"/>
                </a:cubicBezTo>
                <a:cubicBezTo>
                  <a:pt x="260" y="242"/>
                  <a:pt x="238" y="227"/>
                  <a:pt x="232" y="203"/>
                </a:cubicBezTo>
                <a:lnTo>
                  <a:pt x="232" y="205"/>
                </a:lnTo>
                <a:lnTo>
                  <a:pt x="231" y="202"/>
                </a:lnTo>
                <a:lnTo>
                  <a:pt x="277" y="234"/>
                </a:lnTo>
                <a:lnTo>
                  <a:pt x="276" y="234"/>
                </a:lnTo>
                <a:lnTo>
                  <a:pt x="324" y="191"/>
                </a:lnTo>
                <a:lnTo>
                  <a:pt x="323" y="196"/>
                </a:lnTo>
                <a:cubicBezTo>
                  <a:pt x="321" y="221"/>
                  <a:pt x="300" y="239"/>
                  <a:pt x="275" y="239"/>
                </a:cubicBezTo>
                <a:lnTo>
                  <a:pt x="270" y="239"/>
                </a:lnTo>
                <a:cubicBezTo>
                  <a:pt x="249" y="239"/>
                  <a:pt x="230" y="225"/>
                  <a:pt x="224" y="205"/>
                </a:cubicBezTo>
                <a:lnTo>
                  <a:pt x="223" y="203"/>
                </a:lnTo>
                <a:lnTo>
                  <a:pt x="223" y="202"/>
                </a:lnTo>
                <a:lnTo>
                  <a:pt x="316" y="194"/>
                </a:lnTo>
                <a:lnTo>
                  <a:pt x="315" y="197"/>
                </a:lnTo>
                <a:lnTo>
                  <a:pt x="316" y="189"/>
                </a:lnTo>
                <a:lnTo>
                  <a:pt x="316" y="199"/>
                </a:lnTo>
                <a:lnTo>
                  <a:pt x="315" y="208"/>
                </a:lnTo>
                <a:lnTo>
                  <a:pt x="314" y="210"/>
                </a:lnTo>
                <a:cubicBezTo>
                  <a:pt x="310" y="230"/>
                  <a:pt x="294" y="246"/>
                  <a:pt x="273" y="249"/>
                </a:cubicBezTo>
                <a:cubicBezTo>
                  <a:pt x="253" y="251"/>
                  <a:pt x="233" y="241"/>
                  <a:pt x="224" y="222"/>
                </a:cubicBezTo>
                <a:lnTo>
                  <a:pt x="223" y="220"/>
                </a:lnTo>
                <a:lnTo>
                  <a:pt x="222" y="217"/>
                </a:lnTo>
                <a:lnTo>
                  <a:pt x="312" y="196"/>
                </a:lnTo>
                <a:lnTo>
                  <a:pt x="312" y="197"/>
                </a:lnTo>
                <a:cubicBezTo>
                  <a:pt x="312" y="200"/>
                  <a:pt x="312" y="202"/>
                  <a:pt x="312" y="204"/>
                </a:cubicBezTo>
                <a:lnTo>
                  <a:pt x="311" y="208"/>
                </a:lnTo>
                <a:lnTo>
                  <a:pt x="312" y="201"/>
                </a:lnTo>
                <a:lnTo>
                  <a:pt x="312" y="212"/>
                </a:lnTo>
                <a:lnTo>
                  <a:pt x="311" y="216"/>
                </a:lnTo>
                <a:cubicBezTo>
                  <a:pt x="308" y="242"/>
                  <a:pt x="286" y="260"/>
                  <a:pt x="260" y="258"/>
                </a:cubicBezTo>
                <a:cubicBezTo>
                  <a:pt x="235" y="257"/>
                  <a:pt x="215" y="236"/>
                  <a:pt x="215" y="210"/>
                </a:cubicBezTo>
                <a:lnTo>
                  <a:pt x="215" y="209"/>
                </a:lnTo>
                <a:cubicBezTo>
                  <a:pt x="215" y="206"/>
                  <a:pt x="216" y="204"/>
                  <a:pt x="216" y="201"/>
                </a:cubicBezTo>
                <a:lnTo>
                  <a:pt x="217" y="198"/>
                </a:lnTo>
                <a:lnTo>
                  <a:pt x="216" y="206"/>
                </a:lnTo>
                <a:lnTo>
                  <a:pt x="216" y="202"/>
                </a:lnTo>
                <a:lnTo>
                  <a:pt x="216" y="201"/>
                </a:lnTo>
                <a:lnTo>
                  <a:pt x="312" y="201"/>
                </a:lnTo>
                <a:lnTo>
                  <a:pt x="312" y="209"/>
                </a:lnTo>
                <a:lnTo>
                  <a:pt x="311" y="215"/>
                </a:lnTo>
                <a:lnTo>
                  <a:pt x="263" y="162"/>
                </a:lnTo>
                <a:lnTo>
                  <a:pt x="264" y="162"/>
                </a:lnTo>
                <a:lnTo>
                  <a:pt x="216" y="210"/>
                </a:lnTo>
                <a:lnTo>
                  <a:pt x="216" y="207"/>
                </a:lnTo>
                <a:lnTo>
                  <a:pt x="218" y="219"/>
                </a:lnTo>
                <a:lnTo>
                  <a:pt x="217" y="217"/>
                </a:lnTo>
                <a:lnTo>
                  <a:pt x="312" y="211"/>
                </a:lnTo>
                <a:lnTo>
                  <a:pt x="311" y="215"/>
                </a:lnTo>
                <a:lnTo>
                  <a:pt x="311" y="220"/>
                </a:lnTo>
                <a:lnTo>
                  <a:pt x="310" y="208"/>
                </a:lnTo>
                <a:lnTo>
                  <a:pt x="311" y="212"/>
                </a:lnTo>
                <a:cubicBezTo>
                  <a:pt x="311" y="214"/>
                  <a:pt x="311" y="216"/>
                  <a:pt x="311" y="218"/>
                </a:cubicBezTo>
                <a:lnTo>
                  <a:pt x="311" y="220"/>
                </a:lnTo>
                <a:lnTo>
                  <a:pt x="215" y="220"/>
                </a:lnTo>
                <a:lnTo>
                  <a:pt x="215" y="218"/>
                </a:lnTo>
                <a:lnTo>
                  <a:pt x="215" y="215"/>
                </a:lnTo>
                <a:cubicBezTo>
                  <a:pt x="215" y="188"/>
                  <a:pt x="237" y="167"/>
                  <a:pt x="263" y="167"/>
                </a:cubicBezTo>
                <a:lnTo>
                  <a:pt x="264" y="167"/>
                </a:lnTo>
                <a:lnTo>
                  <a:pt x="264" y="263"/>
                </a:lnTo>
                <a:lnTo>
                  <a:pt x="262" y="263"/>
                </a:lnTo>
                <a:lnTo>
                  <a:pt x="262" y="167"/>
                </a:lnTo>
                <a:lnTo>
                  <a:pt x="263" y="167"/>
                </a:lnTo>
                <a:cubicBezTo>
                  <a:pt x="289" y="167"/>
                  <a:pt x="311" y="188"/>
                  <a:pt x="311" y="215"/>
                </a:cubicBezTo>
                <a:lnTo>
                  <a:pt x="311" y="220"/>
                </a:lnTo>
                <a:cubicBezTo>
                  <a:pt x="311" y="223"/>
                  <a:pt x="311" y="225"/>
                  <a:pt x="310" y="228"/>
                </a:cubicBezTo>
                <a:lnTo>
                  <a:pt x="310" y="231"/>
                </a:lnTo>
                <a:cubicBezTo>
                  <a:pt x="309" y="233"/>
                  <a:pt x="309" y="236"/>
                  <a:pt x="308" y="238"/>
                </a:cubicBezTo>
                <a:lnTo>
                  <a:pt x="308" y="240"/>
                </a:lnTo>
                <a:cubicBezTo>
                  <a:pt x="300" y="262"/>
                  <a:pt x="278" y="276"/>
                  <a:pt x="254" y="272"/>
                </a:cubicBezTo>
                <a:cubicBezTo>
                  <a:pt x="231" y="268"/>
                  <a:pt x="214" y="248"/>
                  <a:pt x="214" y="224"/>
                </a:cubicBezTo>
                <a:lnTo>
                  <a:pt x="214" y="225"/>
                </a:lnTo>
                <a:lnTo>
                  <a:pt x="214" y="220"/>
                </a:lnTo>
                <a:lnTo>
                  <a:pt x="309" y="215"/>
                </a:lnTo>
                <a:lnTo>
                  <a:pt x="309" y="217"/>
                </a:lnTo>
                <a:lnTo>
                  <a:pt x="309" y="225"/>
                </a:lnTo>
                <a:lnTo>
                  <a:pt x="308" y="234"/>
                </a:lnTo>
                <a:lnTo>
                  <a:pt x="308" y="235"/>
                </a:lnTo>
                <a:lnTo>
                  <a:pt x="307" y="243"/>
                </a:lnTo>
                <a:lnTo>
                  <a:pt x="306" y="248"/>
                </a:lnTo>
                <a:lnTo>
                  <a:pt x="258" y="191"/>
                </a:lnTo>
                <a:lnTo>
                  <a:pt x="259" y="191"/>
                </a:lnTo>
                <a:lnTo>
                  <a:pt x="213" y="252"/>
                </a:lnTo>
                <a:lnTo>
                  <a:pt x="212" y="249"/>
                </a:lnTo>
                <a:lnTo>
                  <a:pt x="219" y="262"/>
                </a:lnTo>
                <a:lnTo>
                  <a:pt x="218" y="261"/>
                </a:lnTo>
                <a:lnTo>
                  <a:pt x="305" y="234"/>
                </a:lnTo>
                <a:lnTo>
                  <a:pt x="305" y="235"/>
                </a:lnTo>
                <a:lnTo>
                  <a:pt x="306" y="248"/>
                </a:lnTo>
                <a:lnTo>
                  <a:pt x="306" y="252"/>
                </a:lnTo>
                <a:lnTo>
                  <a:pt x="306" y="253"/>
                </a:lnTo>
                <a:lnTo>
                  <a:pt x="210" y="253"/>
                </a:lnTo>
                <a:lnTo>
                  <a:pt x="211" y="245"/>
                </a:lnTo>
                <a:lnTo>
                  <a:pt x="211" y="246"/>
                </a:lnTo>
                <a:lnTo>
                  <a:pt x="211" y="241"/>
                </a:lnTo>
                <a:lnTo>
                  <a:pt x="211" y="239"/>
                </a:lnTo>
                <a:cubicBezTo>
                  <a:pt x="211" y="217"/>
                  <a:pt x="226" y="197"/>
                  <a:pt x="248" y="192"/>
                </a:cubicBezTo>
                <a:cubicBezTo>
                  <a:pt x="270" y="187"/>
                  <a:pt x="292" y="198"/>
                  <a:pt x="302" y="218"/>
                </a:cubicBezTo>
                <a:lnTo>
                  <a:pt x="302" y="219"/>
                </a:lnTo>
                <a:cubicBezTo>
                  <a:pt x="306" y="225"/>
                  <a:pt x="307" y="233"/>
                  <a:pt x="307" y="240"/>
                </a:cubicBezTo>
                <a:lnTo>
                  <a:pt x="307" y="243"/>
                </a:lnTo>
                <a:lnTo>
                  <a:pt x="307" y="246"/>
                </a:lnTo>
                <a:lnTo>
                  <a:pt x="307" y="248"/>
                </a:lnTo>
                <a:lnTo>
                  <a:pt x="211" y="248"/>
                </a:lnTo>
                <a:lnTo>
                  <a:pt x="211" y="247"/>
                </a:lnTo>
                <a:lnTo>
                  <a:pt x="212" y="239"/>
                </a:lnTo>
                <a:lnTo>
                  <a:pt x="212" y="238"/>
                </a:lnTo>
                <a:lnTo>
                  <a:pt x="212" y="234"/>
                </a:lnTo>
                <a:lnTo>
                  <a:pt x="308" y="234"/>
                </a:lnTo>
                <a:lnTo>
                  <a:pt x="308" y="235"/>
                </a:lnTo>
                <a:lnTo>
                  <a:pt x="308" y="244"/>
                </a:lnTo>
                <a:lnTo>
                  <a:pt x="306" y="254"/>
                </a:lnTo>
                <a:lnTo>
                  <a:pt x="305" y="259"/>
                </a:lnTo>
                <a:cubicBezTo>
                  <a:pt x="300" y="281"/>
                  <a:pt x="281" y="296"/>
                  <a:pt x="258" y="296"/>
                </a:cubicBezTo>
                <a:lnTo>
                  <a:pt x="258" y="296"/>
                </a:lnTo>
                <a:lnTo>
                  <a:pt x="257" y="296"/>
                </a:lnTo>
                <a:lnTo>
                  <a:pt x="305" y="248"/>
                </a:lnTo>
                <a:lnTo>
                  <a:pt x="305" y="251"/>
                </a:lnTo>
                <a:lnTo>
                  <a:pt x="305" y="253"/>
                </a:lnTo>
                <a:lnTo>
                  <a:pt x="209" y="253"/>
                </a:lnTo>
                <a:lnTo>
                  <a:pt x="210" y="253"/>
                </a:lnTo>
                <a:lnTo>
                  <a:pt x="209" y="248"/>
                </a:lnTo>
                <a:lnTo>
                  <a:pt x="304" y="255"/>
                </a:lnTo>
                <a:lnTo>
                  <a:pt x="304" y="253"/>
                </a:lnTo>
                <a:lnTo>
                  <a:pt x="303" y="256"/>
                </a:lnTo>
                <a:lnTo>
                  <a:pt x="304" y="248"/>
                </a:lnTo>
                <a:lnTo>
                  <a:pt x="304" y="252"/>
                </a:lnTo>
                <a:cubicBezTo>
                  <a:pt x="304" y="257"/>
                  <a:pt x="303" y="262"/>
                  <a:pt x="302" y="267"/>
                </a:cubicBezTo>
                <a:lnTo>
                  <a:pt x="301" y="269"/>
                </a:lnTo>
                <a:cubicBezTo>
                  <a:pt x="294" y="291"/>
                  <a:pt x="271" y="305"/>
                  <a:pt x="248" y="301"/>
                </a:cubicBezTo>
                <a:cubicBezTo>
                  <a:pt x="225" y="297"/>
                  <a:pt x="207" y="277"/>
                  <a:pt x="207" y="253"/>
                </a:cubicBezTo>
                <a:lnTo>
                  <a:pt x="207" y="248"/>
                </a:lnTo>
                <a:lnTo>
                  <a:pt x="207" y="243"/>
                </a:lnTo>
                <a:lnTo>
                  <a:pt x="301" y="259"/>
                </a:lnTo>
                <a:lnTo>
                  <a:pt x="301" y="260"/>
                </a:lnTo>
                <a:lnTo>
                  <a:pt x="302" y="252"/>
                </a:lnTo>
                <a:lnTo>
                  <a:pt x="302" y="255"/>
                </a:lnTo>
                <a:lnTo>
                  <a:pt x="302" y="246"/>
                </a:lnTo>
                <a:lnTo>
                  <a:pt x="303" y="255"/>
                </a:lnTo>
                <a:cubicBezTo>
                  <a:pt x="303" y="259"/>
                  <a:pt x="303" y="262"/>
                  <a:pt x="302" y="265"/>
                </a:cubicBezTo>
                <a:lnTo>
                  <a:pt x="302" y="268"/>
                </a:lnTo>
                <a:cubicBezTo>
                  <a:pt x="302" y="271"/>
                  <a:pt x="301" y="274"/>
                  <a:pt x="300" y="277"/>
                </a:cubicBezTo>
                <a:lnTo>
                  <a:pt x="300" y="278"/>
                </a:lnTo>
                <a:cubicBezTo>
                  <a:pt x="292" y="301"/>
                  <a:pt x="268" y="315"/>
                  <a:pt x="244" y="310"/>
                </a:cubicBezTo>
                <a:cubicBezTo>
                  <a:pt x="220" y="305"/>
                  <a:pt x="204" y="283"/>
                  <a:pt x="206" y="258"/>
                </a:cubicBezTo>
                <a:lnTo>
                  <a:pt x="206" y="258"/>
                </a:lnTo>
                <a:lnTo>
                  <a:pt x="206" y="253"/>
                </a:lnTo>
                <a:lnTo>
                  <a:pt x="297" y="275"/>
                </a:lnTo>
                <a:lnTo>
                  <a:pt x="296" y="277"/>
                </a:lnTo>
                <a:lnTo>
                  <a:pt x="301" y="265"/>
                </a:lnTo>
                <a:lnTo>
                  <a:pt x="300" y="267"/>
                </a:lnTo>
                <a:lnTo>
                  <a:pt x="206" y="249"/>
                </a:lnTo>
                <a:lnTo>
                  <a:pt x="206" y="246"/>
                </a:lnTo>
                <a:lnTo>
                  <a:pt x="205" y="255"/>
                </a:lnTo>
                <a:lnTo>
                  <a:pt x="205" y="253"/>
                </a:lnTo>
                <a:lnTo>
                  <a:pt x="301" y="253"/>
                </a:lnTo>
                <a:lnTo>
                  <a:pt x="301" y="262"/>
                </a:lnTo>
                <a:lnTo>
                  <a:pt x="300" y="271"/>
                </a:lnTo>
                <a:lnTo>
                  <a:pt x="300" y="274"/>
                </a:lnTo>
                <a:cubicBezTo>
                  <a:pt x="299" y="276"/>
                  <a:pt x="299" y="279"/>
                  <a:pt x="298" y="281"/>
                </a:cubicBezTo>
                <a:lnTo>
                  <a:pt x="298" y="283"/>
                </a:lnTo>
                <a:cubicBezTo>
                  <a:pt x="289" y="307"/>
                  <a:pt x="263" y="321"/>
                  <a:pt x="239" y="314"/>
                </a:cubicBezTo>
                <a:cubicBezTo>
                  <a:pt x="214" y="306"/>
                  <a:pt x="199" y="281"/>
                  <a:pt x="205" y="256"/>
                </a:cubicBezTo>
                <a:lnTo>
                  <a:pt x="206" y="254"/>
                </a:lnTo>
                <a:lnTo>
                  <a:pt x="204" y="265"/>
                </a:lnTo>
                <a:lnTo>
                  <a:pt x="204" y="263"/>
                </a:lnTo>
                <a:lnTo>
                  <a:pt x="252" y="311"/>
                </a:lnTo>
                <a:lnTo>
                  <a:pt x="251" y="311"/>
                </a:lnTo>
                <a:lnTo>
                  <a:pt x="299" y="263"/>
                </a:lnTo>
                <a:lnTo>
                  <a:pt x="299" y="265"/>
                </a:lnTo>
                <a:cubicBezTo>
                  <a:pt x="299" y="269"/>
                  <a:pt x="299" y="273"/>
                  <a:pt x="298" y="277"/>
                </a:cubicBezTo>
                <a:lnTo>
                  <a:pt x="298" y="279"/>
                </a:lnTo>
                <a:cubicBezTo>
                  <a:pt x="292" y="301"/>
                  <a:pt x="272" y="316"/>
                  <a:pt x="250" y="315"/>
                </a:cubicBezTo>
                <a:cubicBezTo>
                  <a:pt x="227" y="315"/>
                  <a:pt x="208" y="299"/>
                  <a:pt x="204" y="277"/>
                </a:cubicBezTo>
                <a:lnTo>
                  <a:pt x="203" y="274"/>
                </a:lnTo>
                <a:cubicBezTo>
                  <a:pt x="203" y="271"/>
                  <a:pt x="202" y="268"/>
                  <a:pt x="202" y="265"/>
                </a:cubicBezTo>
                <a:lnTo>
                  <a:pt x="202" y="263"/>
                </a:lnTo>
                <a:lnTo>
                  <a:pt x="298" y="268"/>
                </a:lnTo>
                <a:lnTo>
                  <a:pt x="297" y="277"/>
                </a:lnTo>
                <a:lnTo>
                  <a:pt x="296" y="282"/>
                </a:lnTo>
                <a:cubicBezTo>
                  <a:pt x="291" y="306"/>
                  <a:pt x="269" y="323"/>
                  <a:pt x="244" y="320"/>
                </a:cubicBezTo>
                <a:cubicBezTo>
                  <a:pt x="220" y="318"/>
                  <a:pt x="201" y="297"/>
                  <a:pt x="201" y="272"/>
                </a:cubicBezTo>
                <a:lnTo>
                  <a:pt x="201" y="270"/>
                </a:lnTo>
                <a:lnTo>
                  <a:pt x="202" y="279"/>
                </a:lnTo>
                <a:lnTo>
                  <a:pt x="201" y="277"/>
                </a:lnTo>
                <a:lnTo>
                  <a:pt x="296" y="272"/>
                </a:lnTo>
                <a:lnTo>
                  <a:pt x="296" y="278"/>
                </a:lnTo>
                <a:lnTo>
                  <a:pt x="295" y="282"/>
                </a:lnTo>
                <a:cubicBezTo>
                  <a:pt x="293" y="305"/>
                  <a:pt x="274" y="323"/>
                  <a:pt x="251" y="325"/>
                </a:cubicBezTo>
                <a:cubicBezTo>
                  <a:pt x="228" y="326"/>
                  <a:pt x="207" y="311"/>
                  <a:pt x="201" y="289"/>
                </a:cubicBezTo>
                <a:lnTo>
                  <a:pt x="200" y="284"/>
                </a:lnTo>
                <a:lnTo>
                  <a:pt x="199" y="282"/>
                </a:lnTo>
                <a:lnTo>
                  <a:pt x="294" y="282"/>
                </a:lnTo>
                <a:lnTo>
                  <a:pt x="293" y="287"/>
                </a:lnTo>
                <a:lnTo>
                  <a:pt x="292" y="289"/>
                </a:lnTo>
                <a:cubicBezTo>
                  <a:pt x="286" y="312"/>
                  <a:pt x="264" y="328"/>
                  <a:pt x="240" y="325"/>
                </a:cubicBezTo>
                <a:cubicBezTo>
                  <a:pt x="216" y="322"/>
                  <a:pt x="197" y="301"/>
                  <a:pt x="197" y="277"/>
                </a:cubicBezTo>
                <a:lnTo>
                  <a:pt x="197" y="274"/>
                </a:lnTo>
                <a:lnTo>
                  <a:pt x="197" y="272"/>
                </a:lnTo>
                <a:lnTo>
                  <a:pt x="293" y="272"/>
                </a:lnTo>
                <a:lnTo>
                  <a:pt x="293" y="281"/>
                </a:lnTo>
                <a:lnTo>
                  <a:pt x="293" y="286"/>
                </a:lnTo>
                <a:lnTo>
                  <a:pt x="292" y="274"/>
                </a:lnTo>
                <a:lnTo>
                  <a:pt x="293" y="277"/>
                </a:lnTo>
                <a:cubicBezTo>
                  <a:pt x="293" y="280"/>
                  <a:pt x="293" y="282"/>
                  <a:pt x="293" y="285"/>
                </a:cubicBezTo>
                <a:lnTo>
                  <a:pt x="293" y="286"/>
                </a:lnTo>
                <a:cubicBezTo>
                  <a:pt x="293" y="308"/>
                  <a:pt x="280" y="326"/>
                  <a:pt x="259" y="332"/>
                </a:cubicBezTo>
                <a:cubicBezTo>
                  <a:pt x="239" y="339"/>
                  <a:pt x="217" y="331"/>
                  <a:pt x="206" y="313"/>
                </a:cubicBezTo>
                <a:lnTo>
                  <a:pt x="205" y="312"/>
                </a:lnTo>
                <a:cubicBezTo>
                  <a:pt x="201" y="306"/>
                  <a:pt x="198" y="300"/>
                  <a:pt x="197" y="293"/>
                </a:cubicBezTo>
                <a:lnTo>
                  <a:pt x="197" y="290"/>
                </a:lnTo>
                <a:lnTo>
                  <a:pt x="197" y="291"/>
                </a:lnTo>
                <a:lnTo>
                  <a:pt x="196" y="289"/>
                </a:lnTo>
                <a:lnTo>
                  <a:pt x="291" y="277"/>
                </a:lnTo>
                <a:lnTo>
                  <a:pt x="291" y="279"/>
                </a:lnTo>
                <a:lnTo>
                  <a:pt x="291" y="282"/>
                </a:lnTo>
                <a:cubicBezTo>
                  <a:pt x="291" y="308"/>
                  <a:pt x="269" y="330"/>
                  <a:pt x="243" y="330"/>
                </a:cubicBezTo>
                <a:lnTo>
                  <a:pt x="241" y="330"/>
                </a:lnTo>
                <a:lnTo>
                  <a:pt x="289" y="282"/>
                </a:lnTo>
                <a:lnTo>
                  <a:pt x="289" y="291"/>
                </a:lnTo>
                <a:lnTo>
                  <a:pt x="288" y="296"/>
                </a:lnTo>
                <a:lnTo>
                  <a:pt x="288" y="285"/>
                </a:lnTo>
                <a:lnTo>
                  <a:pt x="288" y="288"/>
                </a:lnTo>
                <a:cubicBezTo>
                  <a:pt x="289" y="290"/>
                  <a:pt x="289" y="293"/>
                  <a:pt x="289" y="295"/>
                </a:cubicBezTo>
                <a:lnTo>
                  <a:pt x="289" y="296"/>
                </a:lnTo>
                <a:lnTo>
                  <a:pt x="193" y="296"/>
                </a:lnTo>
                <a:lnTo>
                  <a:pt x="193" y="291"/>
                </a:lnTo>
                <a:lnTo>
                  <a:pt x="193" y="288"/>
                </a:lnTo>
                <a:lnTo>
                  <a:pt x="193" y="286"/>
                </a:lnTo>
                <a:lnTo>
                  <a:pt x="289" y="292"/>
                </a:lnTo>
                <a:lnTo>
                  <a:pt x="288" y="295"/>
                </a:lnTo>
                <a:lnTo>
                  <a:pt x="288" y="300"/>
                </a:lnTo>
                <a:lnTo>
                  <a:pt x="240" y="248"/>
                </a:lnTo>
                <a:lnTo>
                  <a:pt x="240" y="248"/>
                </a:lnTo>
                <a:cubicBezTo>
                  <a:pt x="264" y="248"/>
                  <a:pt x="284" y="265"/>
                  <a:pt x="288" y="288"/>
                </a:cubicBezTo>
                <a:lnTo>
                  <a:pt x="288" y="291"/>
                </a:lnTo>
                <a:cubicBezTo>
                  <a:pt x="289" y="294"/>
                  <a:pt x="289" y="296"/>
                  <a:pt x="289" y="299"/>
                </a:cubicBezTo>
                <a:lnTo>
                  <a:pt x="289" y="301"/>
                </a:lnTo>
                <a:cubicBezTo>
                  <a:pt x="289" y="323"/>
                  <a:pt x="274" y="343"/>
                  <a:pt x="252" y="348"/>
                </a:cubicBezTo>
                <a:cubicBezTo>
                  <a:pt x="230" y="353"/>
                  <a:pt x="208" y="342"/>
                  <a:pt x="198" y="322"/>
                </a:cubicBezTo>
                <a:lnTo>
                  <a:pt x="197" y="320"/>
                </a:lnTo>
                <a:cubicBezTo>
                  <a:pt x="196" y="318"/>
                  <a:pt x="195" y="316"/>
                  <a:pt x="194" y="314"/>
                </a:cubicBezTo>
                <a:lnTo>
                  <a:pt x="193" y="311"/>
                </a:lnTo>
                <a:cubicBezTo>
                  <a:pt x="191" y="304"/>
                  <a:pt x="190" y="297"/>
                  <a:pt x="191" y="289"/>
                </a:cubicBezTo>
                <a:lnTo>
                  <a:pt x="192" y="286"/>
                </a:lnTo>
                <a:cubicBezTo>
                  <a:pt x="193" y="281"/>
                  <a:pt x="194" y="276"/>
                  <a:pt x="197" y="271"/>
                </a:cubicBezTo>
                <a:lnTo>
                  <a:pt x="197" y="270"/>
                </a:lnTo>
                <a:cubicBezTo>
                  <a:pt x="207" y="250"/>
                  <a:pt x="229" y="240"/>
                  <a:pt x="251" y="245"/>
                </a:cubicBezTo>
                <a:cubicBezTo>
                  <a:pt x="273" y="250"/>
                  <a:pt x="288" y="269"/>
                  <a:pt x="288" y="291"/>
                </a:cubicBezTo>
                <a:lnTo>
                  <a:pt x="288" y="291"/>
                </a:lnTo>
                <a:lnTo>
                  <a:pt x="288" y="301"/>
                </a:lnTo>
                <a:lnTo>
                  <a:pt x="288" y="307"/>
                </a:lnTo>
                <a:lnTo>
                  <a:pt x="288" y="310"/>
                </a:lnTo>
                <a:lnTo>
                  <a:pt x="192" y="310"/>
                </a:lnTo>
                <a:lnTo>
                  <a:pt x="192" y="308"/>
                </a:lnTo>
                <a:lnTo>
                  <a:pt x="193" y="318"/>
                </a:lnTo>
                <a:lnTo>
                  <a:pt x="193" y="315"/>
                </a:lnTo>
                <a:cubicBezTo>
                  <a:pt x="192" y="312"/>
                  <a:pt x="192" y="309"/>
                  <a:pt x="192" y="306"/>
                </a:cubicBezTo>
                <a:lnTo>
                  <a:pt x="192" y="305"/>
                </a:lnTo>
                <a:cubicBezTo>
                  <a:pt x="192" y="280"/>
                  <a:pt x="212" y="259"/>
                  <a:pt x="238" y="258"/>
                </a:cubicBezTo>
                <a:cubicBezTo>
                  <a:pt x="263" y="256"/>
                  <a:pt x="285" y="275"/>
                  <a:pt x="288" y="301"/>
                </a:cubicBezTo>
                <a:lnTo>
                  <a:pt x="288" y="303"/>
                </a:lnTo>
                <a:lnTo>
                  <a:pt x="288" y="306"/>
                </a:lnTo>
                <a:cubicBezTo>
                  <a:pt x="289" y="308"/>
                  <a:pt x="289" y="311"/>
                  <a:pt x="289" y="313"/>
                </a:cubicBezTo>
                <a:lnTo>
                  <a:pt x="289" y="315"/>
                </a:lnTo>
                <a:lnTo>
                  <a:pt x="193" y="315"/>
                </a:lnTo>
                <a:lnTo>
                  <a:pt x="193" y="313"/>
                </a:lnTo>
                <a:lnTo>
                  <a:pt x="193" y="315"/>
                </a:lnTo>
                <a:lnTo>
                  <a:pt x="193" y="310"/>
                </a:lnTo>
                <a:lnTo>
                  <a:pt x="288" y="305"/>
                </a:lnTo>
                <a:lnTo>
                  <a:pt x="288" y="307"/>
                </a:lnTo>
                <a:lnTo>
                  <a:pt x="288" y="310"/>
                </a:lnTo>
                <a:lnTo>
                  <a:pt x="193" y="303"/>
                </a:lnTo>
                <a:lnTo>
                  <a:pt x="194" y="300"/>
                </a:lnTo>
                <a:lnTo>
                  <a:pt x="193" y="307"/>
                </a:lnTo>
                <a:lnTo>
                  <a:pt x="193" y="305"/>
                </a:lnTo>
                <a:lnTo>
                  <a:pt x="288" y="312"/>
                </a:lnTo>
                <a:lnTo>
                  <a:pt x="288" y="316"/>
                </a:lnTo>
                <a:lnTo>
                  <a:pt x="288" y="309"/>
                </a:lnTo>
                <a:lnTo>
                  <a:pt x="288" y="312"/>
                </a:lnTo>
                <a:lnTo>
                  <a:pt x="289" y="324"/>
                </a:lnTo>
                <a:lnTo>
                  <a:pt x="289" y="328"/>
                </a:lnTo>
                <a:lnTo>
                  <a:pt x="289" y="329"/>
                </a:lnTo>
                <a:lnTo>
                  <a:pt x="193" y="329"/>
                </a:lnTo>
                <a:lnTo>
                  <a:pt x="193" y="327"/>
                </a:lnTo>
                <a:lnTo>
                  <a:pt x="193" y="328"/>
                </a:lnTo>
                <a:lnTo>
                  <a:pt x="192" y="318"/>
                </a:lnTo>
                <a:lnTo>
                  <a:pt x="192" y="315"/>
                </a:lnTo>
                <a:lnTo>
                  <a:pt x="240" y="363"/>
                </a:lnTo>
                <a:lnTo>
                  <a:pt x="240" y="363"/>
                </a:lnTo>
                <a:lnTo>
                  <a:pt x="239" y="363"/>
                </a:lnTo>
                <a:lnTo>
                  <a:pt x="287" y="320"/>
                </a:lnTo>
                <a:lnTo>
                  <a:pt x="287" y="325"/>
                </a:lnTo>
                <a:lnTo>
                  <a:pt x="239" y="272"/>
                </a:lnTo>
                <a:lnTo>
                  <a:pt x="239" y="272"/>
                </a:lnTo>
                <a:lnTo>
                  <a:pt x="239" y="368"/>
                </a:lnTo>
                <a:lnTo>
                  <a:pt x="238" y="368"/>
                </a:lnTo>
                <a:lnTo>
                  <a:pt x="286" y="320"/>
                </a:lnTo>
                <a:lnTo>
                  <a:pt x="286" y="324"/>
                </a:lnTo>
                <a:lnTo>
                  <a:pt x="286" y="330"/>
                </a:lnTo>
                <a:lnTo>
                  <a:pt x="286" y="334"/>
                </a:lnTo>
                <a:cubicBezTo>
                  <a:pt x="286" y="358"/>
                  <a:pt x="269" y="378"/>
                  <a:pt x="246" y="381"/>
                </a:cubicBezTo>
                <a:cubicBezTo>
                  <a:pt x="223" y="385"/>
                  <a:pt x="200" y="371"/>
                  <a:pt x="193" y="349"/>
                </a:cubicBezTo>
                <a:lnTo>
                  <a:pt x="192" y="348"/>
                </a:lnTo>
                <a:cubicBezTo>
                  <a:pt x="191" y="343"/>
                  <a:pt x="190" y="338"/>
                  <a:pt x="190" y="332"/>
                </a:cubicBezTo>
                <a:lnTo>
                  <a:pt x="190" y="329"/>
                </a:lnTo>
                <a:lnTo>
                  <a:pt x="190" y="326"/>
                </a:lnTo>
                <a:lnTo>
                  <a:pt x="192" y="341"/>
                </a:lnTo>
                <a:lnTo>
                  <a:pt x="192" y="340"/>
                </a:lnTo>
                <a:lnTo>
                  <a:pt x="285" y="324"/>
                </a:lnTo>
                <a:lnTo>
                  <a:pt x="285" y="327"/>
                </a:lnTo>
                <a:lnTo>
                  <a:pt x="285" y="337"/>
                </a:lnTo>
                <a:lnTo>
                  <a:pt x="285" y="337"/>
                </a:lnTo>
                <a:lnTo>
                  <a:pt x="285" y="339"/>
                </a:lnTo>
                <a:lnTo>
                  <a:pt x="189" y="339"/>
                </a:lnTo>
                <a:lnTo>
                  <a:pt x="189" y="332"/>
                </a:lnTo>
                <a:lnTo>
                  <a:pt x="190" y="327"/>
                </a:lnTo>
                <a:lnTo>
                  <a:pt x="190" y="327"/>
                </a:lnTo>
                <a:lnTo>
                  <a:pt x="190" y="324"/>
                </a:lnTo>
                <a:lnTo>
                  <a:pt x="285" y="331"/>
                </a:lnTo>
                <a:lnTo>
                  <a:pt x="285" y="336"/>
                </a:lnTo>
                <a:lnTo>
                  <a:pt x="284" y="342"/>
                </a:lnTo>
                <a:lnTo>
                  <a:pt x="284" y="330"/>
                </a:lnTo>
                <a:lnTo>
                  <a:pt x="285" y="339"/>
                </a:lnTo>
                <a:lnTo>
                  <a:pt x="285" y="343"/>
                </a:lnTo>
                <a:cubicBezTo>
                  <a:pt x="285" y="367"/>
                  <a:pt x="268" y="387"/>
                  <a:pt x="245" y="391"/>
                </a:cubicBezTo>
                <a:cubicBezTo>
                  <a:pt x="221" y="395"/>
                  <a:pt x="199" y="381"/>
                  <a:pt x="191" y="359"/>
                </a:cubicBezTo>
                <a:lnTo>
                  <a:pt x="191" y="357"/>
                </a:lnTo>
                <a:lnTo>
                  <a:pt x="190" y="354"/>
                </a:lnTo>
                <a:cubicBezTo>
                  <a:pt x="188" y="349"/>
                  <a:pt x="187" y="344"/>
                  <a:pt x="187" y="339"/>
                </a:cubicBezTo>
                <a:lnTo>
                  <a:pt x="187" y="335"/>
                </a:lnTo>
                <a:cubicBezTo>
                  <a:pt x="187" y="330"/>
                  <a:pt x="188" y="325"/>
                  <a:pt x="190" y="320"/>
                </a:cubicBezTo>
                <a:lnTo>
                  <a:pt x="190" y="319"/>
                </a:lnTo>
                <a:cubicBezTo>
                  <a:pt x="198" y="295"/>
                  <a:pt x="222" y="282"/>
                  <a:pt x="246" y="287"/>
                </a:cubicBezTo>
                <a:cubicBezTo>
                  <a:pt x="270" y="292"/>
                  <a:pt x="286" y="315"/>
                  <a:pt x="284" y="339"/>
                </a:cubicBezTo>
                <a:lnTo>
                  <a:pt x="283" y="343"/>
                </a:lnTo>
                <a:lnTo>
                  <a:pt x="283" y="348"/>
                </a:lnTo>
                <a:cubicBezTo>
                  <a:pt x="280" y="373"/>
                  <a:pt x="260" y="391"/>
                  <a:pt x="235" y="391"/>
                </a:cubicBezTo>
                <a:lnTo>
                  <a:pt x="234" y="391"/>
                </a:lnTo>
                <a:cubicBezTo>
                  <a:pt x="208" y="391"/>
                  <a:pt x="186" y="370"/>
                  <a:pt x="186" y="343"/>
                </a:cubicBezTo>
                <a:lnTo>
                  <a:pt x="186" y="341"/>
                </a:lnTo>
                <a:lnTo>
                  <a:pt x="186" y="339"/>
                </a:lnTo>
                <a:lnTo>
                  <a:pt x="234" y="387"/>
                </a:lnTo>
                <a:lnTo>
                  <a:pt x="232" y="387"/>
                </a:lnTo>
                <a:lnTo>
                  <a:pt x="232" y="291"/>
                </a:lnTo>
                <a:lnTo>
                  <a:pt x="234" y="291"/>
                </a:lnTo>
                <a:cubicBezTo>
                  <a:pt x="248" y="291"/>
                  <a:pt x="262" y="297"/>
                  <a:pt x="271" y="309"/>
                </a:cubicBezTo>
                <a:cubicBezTo>
                  <a:pt x="280" y="320"/>
                  <a:pt x="284" y="334"/>
                  <a:pt x="281" y="348"/>
                </a:cubicBezTo>
                <a:lnTo>
                  <a:pt x="280" y="354"/>
                </a:lnTo>
                <a:lnTo>
                  <a:pt x="279" y="359"/>
                </a:lnTo>
                <a:cubicBezTo>
                  <a:pt x="274" y="383"/>
                  <a:pt x="251" y="399"/>
                  <a:pt x="227" y="396"/>
                </a:cubicBezTo>
                <a:cubicBezTo>
                  <a:pt x="202" y="394"/>
                  <a:pt x="184" y="373"/>
                  <a:pt x="184" y="348"/>
                </a:cubicBezTo>
                <a:lnTo>
                  <a:pt x="184" y="346"/>
                </a:lnTo>
                <a:lnTo>
                  <a:pt x="184" y="343"/>
                </a:lnTo>
                <a:lnTo>
                  <a:pt x="280" y="343"/>
                </a:lnTo>
                <a:lnTo>
                  <a:pt x="280" y="345"/>
                </a:lnTo>
                <a:cubicBezTo>
                  <a:pt x="280" y="348"/>
                  <a:pt x="280" y="351"/>
                  <a:pt x="279" y="353"/>
                </a:cubicBezTo>
                <a:lnTo>
                  <a:pt x="279" y="356"/>
                </a:lnTo>
                <a:cubicBezTo>
                  <a:pt x="275" y="380"/>
                  <a:pt x="255" y="396"/>
                  <a:pt x="231" y="396"/>
                </a:cubicBezTo>
                <a:lnTo>
                  <a:pt x="230" y="396"/>
                </a:lnTo>
                <a:lnTo>
                  <a:pt x="277" y="359"/>
                </a:lnTo>
                <a:lnTo>
                  <a:pt x="276" y="363"/>
                </a:lnTo>
                <a:lnTo>
                  <a:pt x="277" y="353"/>
                </a:lnTo>
                <a:lnTo>
                  <a:pt x="277" y="359"/>
                </a:lnTo>
                <a:cubicBezTo>
                  <a:pt x="277" y="362"/>
                  <a:pt x="277" y="364"/>
                  <a:pt x="277" y="367"/>
                </a:cubicBezTo>
                <a:lnTo>
                  <a:pt x="276" y="370"/>
                </a:lnTo>
                <a:lnTo>
                  <a:pt x="277" y="362"/>
                </a:lnTo>
                <a:lnTo>
                  <a:pt x="277" y="362"/>
                </a:lnTo>
                <a:lnTo>
                  <a:pt x="181" y="362"/>
                </a:lnTo>
                <a:lnTo>
                  <a:pt x="181" y="360"/>
                </a:lnTo>
                <a:lnTo>
                  <a:pt x="181" y="356"/>
                </a:lnTo>
                <a:lnTo>
                  <a:pt x="181" y="351"/>
                </a:lnTo>
                <a:lnTo>
                  <a:pt x="181" y="348"/>
                </a:lnTo>
                <a:lnTo>
                  <a:pt x="229" y="396"/>
                </a:lnTo>
                <a:lnTo>
                  <a:pt x="228" y="396"/>
                </a:lnTo>
                <a:lnTo>
                  <a:pt x="274" y="364"/>
                </a:lnTo>
                <a:lnTo>
                  <a:pt x="274" y="365"/>
                </a:lnTo>
                <a:lnTo>
                  <a:pt x="275" y="358"/>
                </a:lnTo>
                <a:lnTo>
                  <a:pt x="275" y="361"/>
                </a:lnTo>
                <a:cubicBezTo>
                  <a:pt x="271" y="383"/>
                  <a:pt x="252" y="400"/>
                  <a:pt x="229" y="401"/>
                </a:cubicBezTo>
                <a:cubicBezTo>
                  <a:pt x="207" y="402"/>
                  <a:pt x="186" y="387"/>
                  <a:pt x="181" y="365"/>
                </a:cubicBezTo>
                <a:lnTo>
                  <a:pt x="180" y="363"/>
                </a:lnTo>
                <a:cubicBezTo>
                  <a:pt x="179" y="359"/>
                  <a:pt x="179" y="355"/>
                  <a:pt x="179" y="351"/>
                </a:cubicBezTo>
                <a:lnTo>
                  <a:pt x="179" y="348"/>
                </a:lnTo>
                <a:lnTo>
                  <a:pt x="275" y="348"/>
                </a:lnTo>
                <a:lnTo>
                  <a:pt x="275" y="350"/>
                </a:lnTo>
                <a:lnTo>
                  <a:pt x="275" y="353"/>
                </a:lnTo>
                <a:cubicBezTo>
                  <a:pt x="275" y="379"/>
                  <a:pt x="253" y="401"/>
                  <a:pt x="227" y="401"/>
                </a:cubicBezTo>
                <a:lnTo>
                  <a:pt x="226" y="401"/>
                </a:lnTo>
                <a:cubicBezTo>
                  <a:pt x="212" y="401"/>
                  <a:pt x="200" y="395"/>
                  <a:pt x="191" y="385"/>
                </a:cubicBezTo>
                <a:cubicBezTo>
                  <a:pt x="181" y="375"/>
                  <a:pt x="177" y="362"/>
                  <a:pt x="178" y="349"/>
                </a:cubicBezTo>
                <a:lnTo>
                  <a:pt x="178" y="347"/>
                </a:lnTo>
                <a:lnTo>
                  <a:pt x="178" y="344"/>
                </a:lnTo>
                <a:lnTo>
                  <a:pt x="178" y="343"/>
                </a:lnTo>
                <a:lnTo>
                  <a:pt x="274" y="343"/>
                </a:lnTo>
                <a:lnTo>
                  <a:pt x="274" y="352"/>
                </a:lnTo>
                <a:lnTo>
                  <a:pt x="274" y="355"/>
                </a:lnTo>
                <a:lnTo>
                  <a:pt x="273" y="355"/>
                </a:lnTo>
                <a:lnTo>
                  <a:pt x="273" y="358"/>
                </a:lnTo>
                <a:lnTo>
                  <a:pt x="225" y="310"/>
                </a:lnTo>
                <a:lnTo>
                  <a:pt x="226" y="310"/>
                </a:lnTo>
                <a:lnTo>
                  <a:pt x="179" y="366"/>
                </a:lnTo>
                <a:lnTo>
                  <a:pt x="179" y="363"/>
                </a:lnTo>
                <a:lnTo>
                  <a:pt x="183" y="376"/>
                </a:lnTo>
                <a:lnTo>
                  <a:pt x="182" y="374"/>
                </a:lnTo>
                <a:lnTo>
                  <a:pt x="273" y="353"/>
                </a:lnTo>
                <a:lnTo>
                  <a:pt x="273" y="358"/>
                </a:lnTo>
                <a:lnTo>
                  <a:pt x="273" y="362"/>
                </a:lnTo>
                <a:lnTo>
                  <a:pt x="178" y="351"/>
                </a:lnTo>
                <a:lnTo>
                  <a:pt x="179" y="349"/>
                </a:lnTo>
                <a:lnTo>
                  <a:pt x="178" y="370"/>
                </a:lnTo>
                <a:lnTo>
                  <a:pt x="178" y="367"/>
                </a:lnTo>
                <a:lnTo>
                  <a:pt x="273" y="358"/>
                </a:lnTo>
                <a:lnTo>
                  <a:pt x="273" y="359"/>
                </a:lnTo>
                <a:cubicBezTo>
                  <a:pt x="273" y="362"/>
                  <a:pt x="273" y="364"/>
                  <a:pt x="272" y="366"/>
                </a:cubicBezTo>
                <a:lnTo>
                  <a:pt x="272" y="371"/>
                </a:lnTo>
                <a:lnTo>
                  <a:pt x="271" y="374"/>
                </a:lnTo>
                <a:cubicBezTo>
                  <a:pt x="271" y="376"/>
                  <a:pt x="270" y="379"/>
                  <a:pt x="270" y="381"/>
                </a:cubicBezTo>
                <a:lnTo>
                  <a:pt x="269" y="383"/>
                </a:lnTo>
                <a:cubicBezTo>
                  <a:pt x="262" y="405"/>
                  <a:pt x="239" y="419"/>
                  <a:pt x="216" y="415"/>
                </a:cubicBezTo>
                <a:cubicBezTo>
                  <a:pt x="193" y="411"/>
                  <a:pt x="175" y="391"/>
                  <a:pt x="175" y="367"/>
                </a:cubicBezTo>
                <a:lnTo>
                  <a:pt x="175" y="366"/>
                </a:lnTo>
                <a:cubicBezTo>
                  <a:pt x="175" y="364"/>
                  <a:pt x="176" y="361"/>
                  <a:pt x="176" y="359"/>
                </a:cubicBezTo>
                <a:lnTo>
                  <a:pt x="176" y="356"/>
                </a:lnTo>
                <a:lnTo>
                  <a:pt x="176" y="362"/>
                </a:lnTo>
                <a:lnTo>
                  <a:pt x="176" y="359"/>
                </a:lnTo>
                <a:lnTo>
                  <a:pt x="176" y="358"/>
                </a:lnTo>
                <a:lnTo>
                  <a:pt x="272" y="358"/>
                </a:lnTo>
                <a:lnTo>
                  <a:pt x="272" y="360"/>
                </a:lnTo>
                <a:lnTo>
                  <a:pt x="272" y="366"/>
                </a:lnTo>
                <a:lnTo>
                  <a:pt x="271" y="376"/>
                </a:lnTo>
                <a:lnTo>
                  <a:pt x="270" y="386"/>
                </a:lnTo>
                <a:lnTo>
                  <a:pt x="270" y="389"/>
                </a:lnTo>
                <a:cubicBezTo>
                  <a:pt x="266" y="414"/>
                  <a:pt x="243" y="431"/>
                  <a:pt x="219" y="429"/>
                </a:cubicBezTo>
                <a:cubicBezTo>
                  <a:pt x="194" y="427"/>
                  <a:pt x="174" y="406"/>
                  <a:pt x="174" y="381"/>
                </a:cubicBezTo>
                <a:lnTo>
                  <a:pt x="174" y="379"/>
                </a:lnTo>
                <a:lnTo>
                  <a:pt x="175" y="380"/>
                </a:lnTo>
                <a:lnTo>
                  <a:pt x="174" y="370"/>
                </a:lnTo>
                <a:lnTo>
                  <a:pt x="174" y="367"/>
                </a:lnTo>
                <a:lnTo>
                  <a:pt x="270" y="367"/>
                </a:lnTo>
                <a:lnTo>
                  <a:pt x="270" y="368"/>
                </a:lnTo>
                <a:lnTo>
                  <a:pt x="270" y="371"/>
                </a:lnTo>
                <a:cubicBezTo>
                  <a:pt x="270" y="374"/>
                  <a:pt x="270" y="376"/>
                  <a:pt x="269" y="378"/>
                </a:cubicBezTo>
                <a:lnTo>
                  <a:pt x="269" y="382"/>
                </a:lnTo>
                <a:lnTo>
                  <a:pt x="269" y="375"/>
                </a:lnTo>
                <a:lnTo>
                  <a:pt x="269" y="377"/>
                </a:lnTo>
                <a:lnTo>
                  <a:pt x="174" y="368"/>
                </a:lnTo>
                <a:lnTo>
                  <a:pt x="175" y="365"/>
                </a:lnTo>
                <a:lnTo>
                  <a:pt x="174" y="374"/>
                </a:lnTo>
                <a:lnTo>
                  <a:pt x="174" y="372"/>
                </a:lnTo>
                <a:lnTo>
                  <a:pt x="269" y="384"/>
                </a:lnTo>
                <a:lnTo>
                  <a:pt x="267" y="389"/>
                </a:lnTo>
                <a:lnTo>
                  <a:pt x="266" y="392"/>
                </a:lnTo>
                <a:lnTo>
                  <a:pt x="220" y="329"/>
                </a:lnTo>
                <a:lnTo>
                  <a:pt x="221" y="329"/>
                </a:lnTo>
                <a:lnTo>
                  <a:pt x="221" y="425"/>
                </a:lnTo>
                <a:lnTo>
                  <a:pt x="220" y="425"/>
                </a:lnTo>
                <a:lnTo>
                  <a:pt x="220" y="329"/>
                </a:lnTo>
                <a:lnTo>
                  <a:pt x="220" y="329"/>
                </a:lnTo>
                <a:cubicBezTo>
                  <a:pt x="234" y="329"/>
                  <a:pt x="247" y="335"/>
                  <a:pt x="256" y="345"/>
                </a:cubicBezTo>
                <a:cubicBezTo>
                  <a:pt x="265" y="355"/>
                  <a:pt x="270" y="369"/>
                  <a:pt x="268" y="382"/>
                </a:cubicBezTo>
                <a:lnTo>
                  <a:pt x="268" y="381"/>
                </a:lnTo>
                <a:lnTo>
                  <a:pt x="268" y="385"/>
                </a:lnTo>
                <a:cubicBezTo>
                  <a:pt x="268" y="390"/>
                  <a:pt x="267" y="395"/>
                  <a:pt x="266" y="400"/>
                </a:cubicBezTo>
                <a:lnTo>
                  <a:pt x="265" y="402"/>
                </a:lnTo>
                <a:cubicBezTo>
                  <a:pt x="258" y="424"/>
                  <a:pt x="235" y="438"/>
                  <a:pt x="212" y="434"/>
                </a:cubicBezTo>
                <a:cubicBezTo>
                  <a:pt x="189" y="430"/>
                  <a:pt x="171" y="410"/>
                  <a:pt x="171" y="386"/>
                </a:cubicBezTo>
                <a:lnTo>
                  <a:pt x="171" y="383"/>
                </a:lnTo>
                <a:lnTo>
                  <a:pt x="171" y="378"/>
                </a:lnTo>
                <a:lnTo>
                  <a:pt x="171" y="374"/>
                </a:lnTo>
                <a:lnTo>
                  <a:pt x="171" y="372"/>
                </a:lnTo>
                <a:lnTo>
                  <a:pt x="267" y="380"/>
                </a:lnTo>
                <a:lnTo>
                  <a:pt x="266" y="383"/>
                </a:lnTo>
                <a:lnTo>
                  <a:pt x="267" y="375"/>
                </a:lnTo>
                <a:lnTo>
                  <a:pt x="267" y="385"/>
                </a:lnTo>
                <a:lnTo>
                  <a:pt x="266" y="387"/>
                </a:lnTo>
                <a:lnTo>
                  <a:pt x="266" y="391"/>
                </a:lnTo>
                <a:lnTo>
                  <a:pt x="266" y="391"/>
                </a:lnTo>
                <a:lnTo>
                  <a:pt x="170" y="391"/>
                </a:lnTo>
                <a:lnTo>
                  <a:pt x="170" y="390"/>
                </a:lnTo>
                <a:cubicBezTo>
                  <a:pt x="170" y="388"/>
                  <a:pt x="171" y="385"/>
                  <a:pt x="171" y="383"/>
                </a:cubicBezTo>
                <a:lnTo>
                  <a:pt x="171" y="380"/>
                </a:lnTo>
                <a:lnTo>
                  <a:pt x="219" y="434"/>
                </a:lnTo>
                <a:lnTo>
                  <a:pt x="218" y="434"/>
                </a:lnTo>
                <a:lnTo>
                  <a:pt x="266" y="386"/>
                </a:lnTo>
                <a:lnTo>
                  <a:pt x="266" y="390"/>
                </a:lnTo>
                <a:lnTo>
                  <a:pt x="266" y="397"/>
                </a:lnTo>
                <a:lnTo>
                  <a:pt x="266" y="402"/>
                </a:lnTo>
                <a:lnTo>
                  <a:pt x="266" y="405"/>
                </a:lnTo>
                <a:lnTo>
                  <a:pt x="170" y="405"/>
                </a:lnTo>
                <a:lnTo>
                  <a:pt x="171" y="409"/>
                </a:lnTo>
                <a:lnTo>
                  <a:pt x="170" y="404"/>
                </a:lnTo>
                <a:lnTo>
                  <a:pt x="169" y="394"/>
                </a:lnTo>
                <a:lnTo>
                  <a:pt x="169" y="391"/>
                </a:lnTo>
                <a:cubicBezTo>
                  <a:pt x="169" y="367"/>
                  <a:pt x="188" y="346"/>
                  <a:pt x="212" y="343"/>
                </a:cubicBezTo>
                <a:cubicBezTo>
                  <a:pt x="236" y="340"/>
                  <a:pt x="258" y="356"/>
                  <a:pt x="264" y="379"/>
                </a:cubicBezTo>
                <a:lnTo>
                  <a:pt x="265" y="385"/>
                </a:lnTo>
                <a:lnTo>
                  <a:pt x="266" y="388"/>
                </a:lnTo>
                <a:cubicBezTo>
                  <a:pt x="270" y="413"/>
                  <a:pt x="253" y="438"/>
                  <a:pt x="228" y="443"/>
                </a:cubicBezTo>
                <a:cubicBezTo>
                  <a:pt x="203" y="448"/>
                  <a:pt x="178" y="433"/>
                  <a:pt x="172" y="408"/>
                </a:cubicBezTo>
                <a:lnTo>
                  <a:pt x="172" y="409"/>
                </a:lnTo>
                <a:lnTo>
                  <a:pt x="171" y="406"/>
                </a:lnTo>
                <a:cubicBezTo>
                  <a:pt x="171" y="404"/>
                  <a:pt x="170" y="401"/>
                  <a:pt x="170" y="399"/>
                </a:cubicBezTo>
                <a:lnTo>
                  <a:pt x="169" y="396"/>
                </a:lnTo>
                <a:cubicBezTo>
                  <a:pt x="169" y="393"/>
                  <a:pt x="168" y="391"/>
                  <a:pt x="168" y="388"/>
                </a:cubicBezTo>
                <a:lnTo>
                  <a:pt x="168" y="386"/>
                </a:lnTo>
                <a:cubicBezTo>
                  <a:pt x="168" y="362"/>
                  <a:pt x="187" y="341"/>
                  <a:pt x="211" y="339"/>
                </a:cubicBezTo>
                <a:cubicBezTo>
                  <a:pt x="236" y="336"/>
                  <a:pt x="258" y="352"/>
                  <a:pt x="263" y="376"/>
                </a:cubicBezTo>
                <a:lnTo>
                  <a:pt x="265" y="386"/>
                </a:lnTo>
                <a:lnTo>
                  <a:pt x="266" y="391"/>
                </a:lnTo>
                <a:cubicBezTo>
                  <a:pt x="267" y="405"/>
                  <a:pt x="263" y="418"/>
                  <a:pt x="254" y="428"/>
                </a:cubicBezTo>
                <a:cubicBezTo>
                  <a:pt x="244" y="438"/>
                  <a:pt x="232" y="444"/>
                  <a:pt x="218" y="444"/>
                </a:cubicBezTo>
                <a:lnTo>
                  <a:pt x="217" y="444"/>
                </a:lnTo>
                <a:lnTo>
                  <a:pt x="265" y="391"/>
                </a:lnTo>
                <a:lnTo>
                  <a:pt x="265" y="400"/>
                </a:lnTo>
                <a:lnTo>
                  <a:pt x="265" y="403"/>
                </a:lnTo>
                <a:lnTo>
                  <a:pt x="265" y="405"/>
                </a:lnTo>
                <a:cubicBezTo>
                  <a:pt x="265" y="428"/>
                  <a:pt x="249" y="448"/>
                  <a:pt x="227" y="453"/>
                </a:cubicBezTo>
                <a:cubicBezTo>
                  <a:pt x="204" y="457"/>
                  <a:pt x="181" y="445"/>
                  <a:pt x="173" y="423"/>
                </a:cubicBezTo>
                <a:lnTo>
                  <a:pt x="172" y="421"/>
                </a:lnTo>
                <a:cubicBezTo>
                  <a:pt x="171" y="418"/>
                  <a:pt x="170" y="415"/>
                  <a:pt x="169" y="412"/>
                </a:cubicBezTo>
                <a:lnTo>
                  <a:pt x="169" y="410"/>
                </a:lnTo>
                <a:lnTo>
                  <a:pt x="264" y="406"/>
                </a:lnTo>
                <a:lnTo>
                  <a:pt x="263" y="409"/>
                </a:lnTo>
                <a:lnTo>
                  <a:pt x="262" y="417"/>
                </a:lnTo>
                <a:lnTo>
                  <a:pt x="262" y="420"/>
                </a:lnTo>
                <a:cubicBezTo>
                  <a:pt x="262" y="423"/>
                  <a:pt x="261" y="426"/>
                  <a:pt x="260" y="429"/>
                </a:cubicBezTo>
                <a:lnTo>
                  <a:pt x="260" y="430"/>
                </a:lnTo>
                <a:cubicBezTo>
                  <a:pt x="253" y="451"/>
                  <a:pt x="233" y="464"/>
                  <a:pt x="211" y="463"/>
                </a:cubicBezTo>
                <a:cubicBezTo>
                  <a:pt x="189" y="462"/>
                  <a:pt x="171" y="446"/>
                  <a:pt x="167" y="424"/>
                </a:cubicBezTo>
                <a:lnTo>
                  <a:pt x="166" y="422"/>
                </a:lnTo>
                <a:lnTo>
                  <a:pt x="166" y="419"/>
                </a:lnTo>
                <a:lnTo>
                  <a:pt x="260" y="422"/>
                </a:lnTo>
                <a:lnTo>
                  <a:pt x="260" y="420"/>
                </a:lnTo>
                <a:lnTo>
                  <a:pt x="259" y="423"/>
                </a:lnTo>
                <a:cubicBezTo>
                  <a:pt x="255" y="446"/>
                  <a:pt x="235" y="463"/>
                  <a:pt x="212" y="463"/>
                </a:cubicBezTo>
                <a:lnTo>
                  <a:pt x="211" y="463"/>
                </a:lnTo>
                <a:lnTo>
                  <a:pt x="211" y="367"/>
                </a:lnTo>
                <a:lnTo>
                  <a:pt x="211" y="367"/>
                </a:lnTo>
                <a:cubicBezTo>
                  <a:pt x="226" y="367"/>
                  <a:pt x="239" y="373"/>
                  <a:pt x="249" y="385"/>
                </a:cubicBezTo>
                <a:cubicBezTo>
                  <a:pt x="258" y="396"/>
                  <a:pt x="261" y="410"/>
                  <a:pt x="259" y="424"/>
                </a:cubicBezTo>
                <a:lnTo>
                  <a:pt x="258" y="427"/>
                </a:lnTo>
                <a:lnTo>
                  <a:pt x="259" y="417"/>
                </a:lnTo>
                <a:lnTo>
                  <a:pt x="259" y="419"/>
                </a:lnTo>
                <a:cubicBezTo>
                  <a:pt x="259" y="446"/>
                  <a:pt x="237" y="467"/>
                  <a:pt x="211" y="467"/>
                </a:cubicBezTo>
                <a:lnTo>
                  <a:pt x="210" y="467"/>
                </a:lnTo>
                <a:cubicBezTo>
                  <a:pt x="187" y="467"/>
                  <a:pt x="167" y="451"/>
                  <a:pt x="163" y="429"/>
                </a:cubicBezTo>
                <a:lnTo>
                  <a:pt x="163" y="429"/>
                </a:lnTo>
                <a:lnTo>
                  <a:pt x="162" y="427"/>
                </a:lnTo>
                <a:lnTo>
                  <a:pt x="257" y="415"/>
                </a:lnTo>
                <a:lnTo>
                  <a:pt x="257" y="416"/>
                </a:lnTo>
                <a:cubicBezTo>
                  <a:pt x="257" y="419"/>
                  <a:pt x="257" y="422"/>
                  <a:pt x="256" y="424"/>
                </a:cubicBezTo>
                <a:lnTo>
                  <a:pt x="256" y="424"/>
                </a:lnTo>
                <a:lnTo>
                  <a:pt x="256" y="424"/>
                </a:lnTo>
                <a:lnTo>
                  <a:pt x="256" y="429"/>
                </a:lnTo>
                <a:cubicBezTo>
                  <a:pt x="256" y="455"/>
                  <a:pt x="234" y="477"/>
                  <a:pt x="208" y="477"/>
                </a:cubicBezTo>
                <a:lnTo>
                  <a:pt x="207" y="477"/>
                </a:lnTo>
                <a:cubicBezTo>
                  <a:pt x="180" y="477"/>
                  <a:pt x="159" y="455"/>
                  <a:pt x="159" y="429"/>
                </a:cubicBezTo>
                <a:lnTo>
                  <a:pt x="159" y="427"/>
                </a:lnTo>
                <a:lnTo>
                  <a:pt x="159" y="424"/>
                </a:lnTo>
                <a:cubicBezTo>
                  <a:pt x="159" y="398"/>
                  <a:pt x="180" y="376"/>
                  <a:pt x="207" y="376"/>
                </a:cubicBezTo>
                <a:lnTo>
                  <a:pt x="208" y="376"/>
                </a:lnTo>
                <a:cubicBezTo>
                  <a:pt x="223" y="376"/>
                  <a:pt x="238" y="384"/>
                  <a:pt x="247" y="396"/>
                </a:cubicBezTo>
                <a:cubicBezTo>
                  <a:pt x="256" y="409"/>
                  <a:pt x="258" y="425"/>
                  <a:pt x="254" y="440"/>
                </a:cubicBezTo>
                <a:lnTo>
                  <a:pt x="252" y="444"/>
                </a:lnTo>
                <a:lnTo>
                  <a:pt x="254" y="434"/>
                </a:lnTo>
                <a:lnTo>
                  <a:pt x="254" y="439"/>
                </a:lnTo>
                <a:lnTo>
                  <a:pt x="206" y="386"/>
                </a:lnTo>
                <a:lnTo>
                  <a:pt x="206" y="386"/>
                </a:lnTo>
                <a:lnTo>
                  <a:pt x="159" y="442"/>
                </a:lnTo>
                <a:lnTo>
                  <a:pt x="159" y="443"/>
                </a:lnTo>
                <a:lnTo>
                  <a:pt x="159" y="441"/>
                </a:lnTo>
                <a:lnTo>
                  <a:pt x="253" y="438"/>
                </a:lnTo>
                <a:lnTo>
                  <a:pt x="252" y="441"/>
                </a:lnTo>
                <a:lnTo>
                  <a:pt x="252" y="443"/>
                </a:lnTo>
                <a:cubicBezTo>
                  <a:pt x="247" y="467"/>
                  <a:pt x="226" y="483"/>
                  <a:pt x="202" y="482"/>
                </a:cubicBezTo>
                <a:cubicBezTo>
                  <a:pt x="179" y="481"/>
                  <a:pt x="159" y="463"/>
                  <a:pt x="157" y="439"/>
                </a:cubicBezTo>
                <a:lnTo>
                  <a:pt x="157" y="439"/>
                </a:lnTo>
                <a:lnTo>
                  <a:pt x="156" y="434"/>
                </a:lnTo>
                <a:lnTo>
                  <a:pt x="203" y="472"/>
                </a:lnTo>
                <a:lnTo>
                  <a:pt x="202" y="472"/>
                </a:lnTo>
                <a:lnTo>
                  <a:pt x="250" y="428"/>
                </a:lnTo>
                <a:lnTo>
                  <a:pt x="250" y="435"/>
                </a:lnTo>
                <a:lnTo>
                  <a:pt x="249" y="438"/>
                </a:lnTo>
                <a:lnTo>
                  <a:pt x="249" y="443"/>
                </a:lnTo>
                <a:lnTo>
                  <a:pt x="249" y="446"/>
                </a:lnTo>
                <a:lnTo>
                  <a:pt x="249" y="448"/>
                </a:lnTo>
                <a:lnTo>
                  <a:pt x="153" y="448"/>
                </a:lnTo>
                <a:lnTo>
                  <a:pt x="153" y="446"/>
                </a:lnTo>
                <a:lnTo>
                  <a:pt x="154" y="455"/>
                </a:lnTo>
                <a:lnTo>
                  <a:pt x="154" y="453"/>
                </a:lnTo>
                <a:lnTo>
                  <a:pt x="247" y="459"/>
                </a:lnTo>
                <a:lnTo>
                  <a:pt x="246" y="460"/>
                </a:lnTo>
                <a:lnTo>
                  <a:pt x="248" y="453"/>
                </a:lnTo>
                <a:lnTo>
                  <a:pt x="247" y="456"/>
                </a:lnTo>
                <a:lnTo>
                  <a:pt x="245" y="430"/>
                </a:lnTo>
                <a:lnTo>
                  <a:pt x="247" y="435"/>
                </a:lnTo>
                <a:cubicBezTo>
                  <a:pt x="252" y="450"/>
                  <a:pt x="251" y="467"/>
                  <a:pt x="242" y="480"/>
                </a:cubicBezTo>
                <a:cubicBezTo>
                  <a:pt x="233" y="493"/>
                  <a:pt x="218" y="501"/>
                  <a:pt x="202" y="501"/>
                </a:cubicBezTo>
                <a:lnTo>
                  <a:pt x="201" y="501"/>
                </a:lnTo>
                <a:lnTo>
                  <a:pt x="201" y="501"/>
                </a:lnTo>
                <a:lnTo>
                  <a:pt x="249" y="453"/>
                </a:lnTo>
                <a:lnTo>
                  <a:pt x="249" y="455"/>
                </a:lnTo>
                <a:cubicBezTo>
                  <a:pt x="249" y="459"/>
                  <a:pt x="248" y="463"/>
                  <a:pt x="248" y="467"/>
                </a:cubicBezTo>
                <a:lnTo>
                  <a:pt x="247" y="469"/>
                </a:lnTo>
                <a:cubicBezTo>
                  <a:pt x="241" y="493"/>
                  <a:pt x="219" y="508"/>
                  <a:pt x="195" y="505"/>
                </a:cubicBezTo>
                <a:cubicBezTo>
                  <a:pt x="171" y="502"/>
                  <a:pt x="152" y="482"/>
                  <a:pt x="152" y="457"/>
                </a:cubicBezTo>
                <a:lnTo>
                  <a:pt x="152" y="455"/>
                </a:lnTo>
                <a:lnTo>
                  <a:pt x="152" y="453"/>
                </a:lnTo>
                <a:cubicBezTo>
                  <a:pt x="152" y="427"/>
                  <a:pt x="172" y="406"/>
                  <a:pt x="198" y="405"/>
                </a:cubicBezTo>
                <a:cubicBezTo>
                  <a:pt x="223" y="404"/>
                  <a:pt x="245" y="422"/>
                  <a:pt x="248" y="448"/>
                </a:cubicBezTo>
                <a:lnTo>
                  <a:pt x="249" y="453"/>
                </a:lnTo>
                <a:lnTo>
                  <a:pt x="249" y="458"/>
                </a:lnTo>
                <a:cubicBezTo>
                  <a:pt x="251" y="471"/>
                  <a:pt x="246" y="485"/>
                  <a:pt x="237" y="495"/>
                </a:cubicBezTo>
                <a:cubicBezTo>
                  <a:pt x="228" y="505"/>
                  <a:pt x="215" y="510"/>
                  <a:pt x="201" y="510"/>
                </a:cubicBezTo>
                <a:lnTo>
                  <a:pt x="201" y="510"/>
                </a:lnTo>
                <a:cubicBezTo>
                  <a:pt x="174" y="510"/>
                  <a:pt x="153" y="489"/>
                  <a:pt x="153" y="462"/>
                </a:cubicBezTo>
                <a:lnTo>
                  <a:pt x="153" y="463"/>
                </a:lnTo>
                <a:lnTo>
                  <a:pt x="153" y="459"/>
                </a:lnTo>
                <a:lnTo>
                  <a:pt x="248" y="447"/>
                </a:lnTo>
                <a:lnTo>
                  <a:pt x="249" y="453"/>
                </a:lnTo>
                <a:lnTo>
                  <a:pt x="249" y="458"/>
                </a:lnTo>
                <a:cubicBezTo>
                  <a:pt x="250" y="462"/>
                  <a:pt x="250" y="466"/>
                  <a:pt x="249" y="469"/>
                </a:cubicBezTo>
                <a:lnTo>
                  <a:pt x="248" y="473"/>
                </a:lnTo>
                <a:cubicBezTo>
                  <a:pt x="248" y="478"/>
                  <a:pt x="246" y="483"/>
                  <a:pt x="244" y="487"/>
                </a:cubicBezTo>
                <a:lnTo>
                  <a:pt x="243" y="488"/>
                </a:lnTo>
                <a:cubicBezTo>
                  <a:pt x="233" y="509"/>
                  <a:pt x="209" y="520"/>
                  <a:pt x="187" y="513"/>
                </a:cubicBezTo>
                <a:cubicBezTo>
                  <a:pt x="165" y="506"/>
                  <a:pt x="150" y="485"/>
                  <a:pt x="153" y="462"/>
                </a:cubicBezTo>
                <a:lnTo>
                  <a:pt x="153" y="462"/>
                </a:lnTo>
                <a:lnTo>
                  <a:pt x="153" y="457"/>
                </a:lnTo>
                <a:lnTo>
                  <a:pt x="201" y="505"/>
                </a:lnTo>
                <a:lnTo>
                  <a:pt x="200" y="505"/>
                </a:lnTo>
                <a:lnTo>
                  <a:pt x="248" y="457"/>
                </a:lnTo>
                <a:lnTo>
                  <a:pt x="248" y="462"/>
                </a:lnTo>
                <a:lnTo>
                  <a:pt x="248" y="465"/>
                </a:lnTo>
                <a:lnTo>
                  <a:pt x="248" y="467"/>
                </a:lnTo>
                <a:lnTo>
                  <a:pt x="152" y="467"/>
                </a:lnTo>
                <a:lnTo>
                  <a:pt x="152" y="465"/>
                </a:lnTo>
                <a:lnTo>
                  <a:pt x="153" y="474"/>
                </a:lnTo>
                <a:lnTo>
                  <a:pt x="153" y="472"/>
                </a:lnTo>
                <a:cubicBezTo>
                  <a:pt x="148" y="446"/>
                  <a:pt x="164" y="421"/>
                  <a:pt x="189" y="416"/>
                </a:cubicBezTo>
                <a:cubicBezTo>
                  <a:pt x="215" y="410"/>
                  <a:pt x="240" y="426"/>
                  <a:pt x="247" y="451"/>
                </a:cubicBezTo>
                <a:lnTo>
                  <a:pt x="248" y="455"/>
                </a:lnTo>
                <a:lnTo>
                  <a:pt x="248" y="458"/>
                </a:lnTo>
                <a:cubicBezTo>
                  <a:pt x="251" y="472"/>
                  <a:pt x="247" y="486"/>
                  <a:pt x="238" y="497"/>
                </a:cubicBezTo>
                <a:cubicBezTo>
                  <a:pt x="229" y="509"/>
                  <a:pt x="215" y="515"/>
                  <a:pt x="201" y="515"/>
                </a:cubicBezTo>
                <a:lnTo>
                  <a:pt x="200" y="515"/>
                </a:lnTo>
                <a:lnTo>
                  <a:pt x="248" y="467"/>
                </a:lnTo>
                <a:lnTo>
                  <a:pt x="248" y="470"/>
                </a:lnTo>
                <a:lnTo>
                  <a:pt x="248" y="472"/>
                </a:lnTo>
                <a:lnTo>
                  <a:pt x="152" y="472"/>
                </a:lnTo>
                <a:lnTo>
                  <a:pt x="152" y="467"/>
                </a:lnTo>
                <a:lnTo>
                  <a:pt x="152" y="464"/>
                </a:lnTo>
                <a:lnTo>
                  <a:pt x="152" y="462"/>
                </a:lnTo>
                <a:cubicBezTo>
                  <a:pt x="152" y="438"/>
                  <a:pt x="171" y="418"/>
                  <a:pt x="195" y="415"/>
                </a:cubicBezTo>
                <a:cubicBezTo>
                  <a:pt x="219" y="412"/>
                  <a:pt x="241" y="427"/>
                  <a:pt x="247" y="451"/>
                </a:cubicBezTo>
                <a:lnTo>
                  <a:pt x="248" y="455"/>
                </a:lnTo>
                <a:cubicBezTo>
                  <a:pt x="249" y="457"/>
                  <a:pt x="249" y="460"/>
                  <a:pt x="249" y="462"/>
                </a:cubicBezTo>
                <a:lnTo>
                  <a:pt x="250" y="468"/>
                </a:lnTo>
                <a:cubicBezTo>
                  <a:pt x="251" y="481"/>
                  <a:pt x="247" y="494"/>
                  <a:pt x="237" y="504"/>
                </a:cubicBezTo>
                <a:cubicBezTo>
                  <a:pt x="228" y="514"/>
                  <a:pt x="215" y="520"/>
                  <a:pt x="202" y="520"/>
                </a:cubicBezTo>
                <a:lnTo>
                  <a:pt x="201" y="520"/>
                </a:lnTo>
                <a:lnTo>
                  <a:pt x="200" y="520"/>
                </a:lnTo>
                <a:lnTo>
                  <a:pt x="247" y="463"/>
                </a:lnTo>
                <a:lnTo>
                  <a:pt x="248" y="465"/>
                </a:lnTo>
                <a:cubicBezTo>
                  <a:pt x="248" y="468"/>
                  <a:pt x="248" y="471"/>
                  <a:pt x="248" y="474"/>
                </a:cubicBezTo>
                <a:lnTo>
                  <a:pt x="248" y="476"/>
                </a:lnTo>
                <a:cubicBezTo>
                  <a:pt x="248" y="503"/>
                  <a:pt x="227" y="524"/>
                  <a:pt x="200" y="524"/>
                </a:cubicBezTo>
                <a:lnTo>
                  <a:pt x="199" y="524"/>
                </a:lnTo>
                <a:cubicBezTo>
                  <a:pt x="176" y="524"/>
                  <a:pt x="156" y="508"/>
                  <a:pt x="152" y="486"/>
                </a:cubicBezTo>
                <a:lnTo>
                  <a:pt x="152" y="486"/>
                </a:lnTo>
                <a:lnTo>
                  <a:pt x="151" y="484"/>
                </a:lnTo>
                <a:lnTo>
                  <a:pt x="246" y="472"/>
                </a:lnTo>
                <a:lnTo>
                  <a:pt x="246" y="473"/>
                </a:lnTo>
                <a:cubicBezTo>
                  <a:pt x="246" y="476"/>
                  <a:pt x="246" y="479"/>
                  <a:pt x="245" y="481"/>
                </a:cubicBezTo>
                <a:lnTo>
                  <a:pt x="245" y="486"/>
                </a:lnTo>
                <a:lnTo>
                  <a:pt x="243" y="492"/>
                </a:lnTo>
                <a:lnTo>
                  <a:pt x="242" y="496"/>
                </a:lnTo>
                <a:cubicBezTo>
                  <a:pt x="237" y="518"/>
                  <a:pt x="218" y="534"/>
                  <a:pt x="195" y="534"/>
                </a:cubicBezTo>
                <a:lnTo>
                  <a:pt x="193" y="534"/>
                </a:lnTo>
                <a:cubicBezTo>
                  <a:pt x="168" y="534"/>
                  <a:pt x="148" y="515"/>
                  <a:pt x="145" y="491"/>
                </a:cubicBezTo>
                <a:lnTo>
                  <a:pt x="146" y="491"/>
                </a:lnTo>
                <a:lnTo>
                  <a:pt x="145" y="487"/>
                </a:lnTo>
                <a:lnTo>
                  <a:pt x="238" y="488"/>
                </a:lnTo>
                <a:lnTo>
                  <a:pt x="238" y="490"/>
                </a:lnTo>
                <a:lnTo>
                  <a:pt x="239" y="478"/>
                </a:lnTo>
                <a:lnTo>
                  <a:pt x="239" y="481"/>
                </a:lnTo>
                <a:cubicBezTo>
                  <a:pt x="239" y="508"/>
                  <a:pt x="217" y="529"/>
                  <a:pt x="191" y="529"/>
                </a:cubicBezTo>
                <a:lnTo>
                  <a:pt x="189" y="529"/>
                </a:lnTo>
                <a:lnTo>
                  <a:pt x="237" y="481"/>
                </a:lnTo>
                <a:lnTo>
                  <a:pt x="237" y="487"/>
                </a:lnTo>
                <a:lnTo>
                  <a:pt x="237" y="491"/>
                </a:lnTo>
                <a:cubicBezTo>
                  <a:pt x="237" y="515"/>
                  <a:pt x="220" y="535"/>
                  <a:pt x="197" y="538"/>
                </a:cubicBezTo>
                <a:cubicBezTo>
                  <a:pt x="174" y="542"/>
                  <a:pt x="151" y="528"/>
                  <a:pt x="144" y="506"/>
                </a:cubicBezTo>
                <a:lnTo>
                  <a:pt x="143" y="505"/>
                </a:lnTo>
                <a:cubicBezTo>
                  <a:pt x="143" y="502"/>
                  <a:pt x="142" y="500"/>
                  <a:pt x="142" y="497"/>
                </a:cubicBezTo>
                <a:lnTo>
                  <a:pt x="141" y="493"/>
                </a:lnTo>
                <a:lnTo>
                  <a:pt x="140" y="490"/>
                </a:lnTo>
                <a:cubicBezTo>
                  <a:pt x="140" y="488"/>
                  <a:pt x="140" y="485"/>
                  <a:pt x="140" y="483"/>
                </a:cubicBezTo>
                <a:lnTo>
                  <a:pt x="140" y="481"/>
                </a:lnTo>
                <a:cubicBezTo>
                  <a:pt x="140" y="458"/>
                  <a:pt x="157" y="438"/>
                  <a:pt x="179" y="434"/>
                </a:cubicBezTo>
                <a:cubicBezTo>
                  <a:pt x="202" y="430"/>
                  <a:pt x="225" y="443"/>
                  <a:pt x="233" y="465"/>
                </a:cubicBezTo>
                <a:lnTo>
                  <a:pt x="234" y="469"/>
                </a:lnTo>
                <a:cubicBezTo>
                  <a:pt x="235" y="471"/>
                  <a:pt x="236" y="474"/>
                  <a:pt x="237" y="477"/>
                </a:cubicBezTo>
                <a:lnTo>
                  <a:pt x="238" y="482"/>
                </a:lnTo>
                <a:lnTo>
                  <a:pt x="190" y="443"/>
                </a:lnTo>
                <a:lnTo>
                  <a:pt x="191" y="443"/>
                </a:lnTo>
                <a:lnTo>
                  <a:pt x="144" y="499"/>
                </a:lnTo>
                <a:lnTo>
                  <a:pt x="144" y="500"/>
                </a:lnTo>
                <a:lnTo>
                  <a:pt x="144" y="498"/>
                </a:lnTo>
                <a:lnTo>
                  <a:pt x="237" y="476"/>
                </a:lnTo>
                <a:lnTo>
                  <a:pt x="239" y="486"/>
                </a:lnTo>
                <a:lnTo>
                  <a:pt x="240" y="491"/>
                </a:lnTo>
                <a:cubicBezTo>
                  <a:pt x="241" y="504"/>
                  <a:pt x="237" y="518"/>
                  <a:pt x="228" y="528"/>
                </a:cubicBezTo>
                <a:cubicBezTo>
                  <a:pt x="218" y="538"/>
                  <a:pt x="206" y="543"/>
                  <a:pt x="192" y="543"/>
                </a:cubicBezTo>
                <a:lnTo>
                  <a:pt x="191" y="543"/>
                </a:lnTo>
                <a:lnTo>
                  <a:pt x="237" y="508"/>
                </a:lnTo>
                <a:lnTo>
                  <a:pt x="236" y="514"/>
                </a:lnTo>
                <a:cubicBezTo>
                  <a:pt x="235" y="517"/>
                  <a:pt x="234" y="520"/>
                  <a:pt x="232" y="522"/>
                </a:cubicBezTo>
                <a:lnTo>
                  <a:pt x="230" y="526"/>
                </a:lnTo>
                <a:cubicBezTo>
                  <a:pt x="222" y="544"/>
                  <a:pt x="203" y="554"/>
                  <a:pt x="184" y="553"/>
                </a:cubicBezTo>
                <a:cubicBezTo>
                  <a:pt x="165" y="551"/>
                  <a:pt x="148" y="539"/>
                  <a:pt x="142" y="520"/>
                </a:cubicBezTo>
                <a:lnTo>
                  <a:pt x="141" y="519"/>
                </a:lnTo>
                <a:cubicBezTo>
                  <a:pt x="140" y="514"/>
                  <a:pt x="139" y="509"/>
                  <a:pt x="139" y="503"/>
                </a:cubicBezTo>
                <a:lnTo>
                  <a:pt x="139" y="505"/>
                </a:lnTo>
                <a:lnTo>
                  <a:pt x="139" y="500"/>
                </a:lnTo>
                <a:lnTo>
                  <a:pt x="186" y="543"/>
                </a:lnTo>
                <a:lnTo>
                  <a:pt x="185" y="543"/>
                </a:lnTo>
                <a:lnTo>
                  <a:pt x="233" y="500"/>
                </a:lnTo>
                <a:lnTo>
                  <a:pt x="232" y="505"/>
                </a:lnTo>
                <a:cubicBezTo>
                  <a:pt x="230" y="530"/>
                  <a:pt x="209" y="548"/>
                  <a:pt x="184" y="548"/>
                </a:cubicBezTo>
                <a:lnTo>
                  <a:pt x="183" y="548"/>
                </a:lnTo>
                <a:lnTo>
                  <a:pt x="231" y="500"/>
                </a:lnTo>
                <a:lnTo>
                  <a:pt x="231" y="510"/>
                </a:lnTo>
                <a:lnTo>
                  <a:pt x="230" y="515"/>
                </a:lnTo>
                <a:lnTo>
                  <a:pt x="230" y="520"/>
                </a:lnTo>
                <a:cubicBezTo>
                  <a:pt x="227" y="544"/>
                  <a:pt x="206" y="562"/>
                  <a:pt x="182" y="562"/>
                </a:cubicBezTo>
                <a:lnTo>
                  <a:pt x="181" y="562"/>
                </a:lnTo>
                <a:cubicBezTo>
                  <a:pt x="167" y="562"/>
                  <a:pt x="153" y="556"/>
                  <a:pt x="144" y="545"/>
                </a:cubicBezTo>
                <a:cubicBezTo>
                  <a:pt x="135" y="534"/>
                  <a:pt x="131" y="519"/>
                  <a:pt x="134" y="505"/>
                </a:cubicBezTo>
                <a:lnTo>
                  <a:pt x="135" y="500"/>
                </a:lnTo>
                <a:lnTo>
                  <a:pt x="135" y="498"/>
                </a:lnTo>
                <a:cubicBezTo>
                  <a:pt x="141" y="475"/>
                  <a:pt x="164" y="459"/>
                  <a:pt x="188" y="462"/>
                </a:cubicBezTo>
                <a:cubicBezTo>
                  <a:pt x="212" y="465"/>
                  <a:pt x="230" y="486"/>
                  <a:pt x="230" y="510"/>
                </a:cubicBezTo>
                <a:lnTo>
                  <a:pt x="230" y="511"/>
                </a:lnTo>
                <a:cubicBezTo>
                  <a:pt x="230" y="514"/>
                  <a:pt x="230" y="517"/>
                  <a:pt x="229" y="519"/>
                </a:cubicBezTo>
                <a:lnTo>
                  <a:pt x="229" y="522"/>
                </a:lnTo>
                <a:lnTo>
                  <a:pt x="229" y="510"/>
                </a:lnTo>
                <a:lnTo>
                  <a:pt x="230" y="515"/>
                </a:lnTo>
                <a:cubicBezTo>
                  <a:pt x="231" y="528"/>
                  <a:pt x="227" y="542"/>
                  <a:pt x="218" y="552"/>
                </a:cubicBezTo>
                <a:cubicBezTo>
                  <a:pt x="208" y="562"/>
                  <a:pt x="196" y="567"/>
                  <a:pt x="182" y="567"/>
                </a:cubicBezTo>
                <a:lnTo>
                  <a:pt x="180" y="567"/>
                </a:lnTo>
                <a:lnTo>
                  <a:pt x="180" y="471"/>
                </a:lnTo>
                <a:lnTo>
                  <a:pt x="181" y="471"/>
                </a:lnTo>
                <a:lnTo>
                  <a:pt x="181" y="567"/>
                </a:lnTo>
                <a:lnTo>
                  <a:pt x="180" y="567"/>
                </a:lnTo>
                <a:lnTo>
                  <a:pt x="228" y="515"/>
                </a:lnTo>
                <a:lnTo>
                  <a:pt x="229" y="524"/>
                </a:lnTo>
                <a:lnTo>
                  <a:pt x="229" y="529"/>
                </a:lnTo>
                <a:lnTo>
                  <a:pt x="181" y="481"/>
                </a:lnTo>
                <a:lnTo>
                  <a:pt x="181" y="481"/>
                </a:lnTo>
                <a:lnTo>
                  <a:pt x="134" y="521"/>
                </a:lnTo>
                <a:lnTo>
                  <a:pt x="135" y="518"/>
                </a:lnTo>
                <a:lnTo>
                  <a:pt x="134" y="526"/>
                </a:lnTo>
                <a:lnTo>
                  <a:pt x="134" y="524"/>
                </a:lnTo>
                <a:lnTo>
                  <a:pt x="230" y="524"/>
                </a:lnTo>
                <a:lnTo>
                  <a:pt x="230" y="533"/>
                </a:lnTo>
                <a:lnTo>
                  <a:pt x="229" y="538"/>
                </a:lnTo>
                <a:lnTo>
                  <a:pt x="181" y="485"/>
                </a:lnTo>
                <a:lnTo>
                  <a:pt x="182" y="485"/>
                </a:lnTo>
                <a:cubicBezTo>
                  <a:pt x="208" y="485"/>
                  <a:pt x="230" y="507"/>
                  <a:pt x="230" y="533"/>
                </a:cubicBezTo>
                <a:lnTo>
                  <a:pt x="230" y="545"/>
                </a:lnTo>
                <a:lnTo>
                  <a:pt x="229" y="549"/>
                </a:lnTo>
                <a:cubicBezTo>
                  <a:pt x="226" y="574"/>
                  <a:pt x="204" y="592"/>
                  <a:pt x="178" y="591"/>
                </a:cubicBezTo>
                <a:cubicBezTo>
                  <a:pt x="153" y="589"/>
                  <a:pt x="133" y="568"/>
                  <a:pt x="133" y="543"/>
                </a:cubicBezTo>
                <a:lnTo>
                  <a:pt x="133" y="541"/>
                </a:lnTo>
                <a:lnTo>
                  <a:pt x="133" y="538"/>
                </a:lnTo>
                <a:lnTo>
                  <a:pt x="133" y="533"/>
                </a:lnTo>
                <a:cubicBezTo>
                  <a:pt x="133" y="509"/>
                  <a:pt x="152" y="488"/>
                  <a:pt x="177" y="486"/>
                </a:cubicBezTo>
                <a:cubicBezTo>
                  <a:pt x="201" y="483"/>
                  <a:pt x="224" y="500"/>
                  <a:pt x="229" y="524"/>
                </a:cubicBezTo>
                <a:lnTo>
                  <a:pt x="229" y="527"/>
                </a:lnTo>
                <a:cubicBezTo>
                  <a:pt x="230" y="530"/>
                  <a:pt x="230" y="533"/>
                  <a:pt x="230" y="536"/>
                </a:cubicBezTo>
                <a:lnTo>
                  <a:pt x="230" y="538"/>
                </a:lnTo>
                <a:lnTo>
                  <a:pt x="134" y="538"/>
                </a:lnTo>
                <a:lnTo>
                  <a:pt x="134" y="535"/>
                </a:lnTo>
                <a:lnTo>
                  <a:pt x="135" y="547"/>
                </a:lnTo>
                <a:lnTo>
                  <a:pt x="135" y="545"/>
                </a:lnTo>
                <a:lnTo>
                  <a:pt x="229" y="533"/>
                </a:lnTo>
                <a:lnTo>
                  <a:pt x="229" y="544"/>
                </a:lnTo>
                <a:lnTo>
                  <a:pt x="229" y="551"/>
                </a:lnTo>
                <a:lnTo>
                  <a:pt x="181" y="500"/>
                </a:lnTo>
                <a:lnTo>
                  <a:pt x="182" y="500"/>
                </a:lnTo>
                <a:lnTo>
                  <a:pt x="182" y="596"/>
                </a:lnTo>
                <a:lnTo>
                  <a:pt x="181" y="596"/>
                </a:lnTo>
                <a:lnTo>
                  <a:pt x="228" y="540"/>
                </a:lnTo>
                <a:lnTo>
                  <a:pt x="229" y="543"/>
                </a:lnTo>
                <a:lnTo>
                  <a:pt x="227" y="536"/>
                </a:lnTo>
                <a:lnTo>
                  <a:pt x="228" y="537"/>
                </a:lnTo>
                <a:lnTo>
                  <a:pt x="134" y="558"/>
                </a:lnTo>
                <a:lnTo>
                  <a:pt x="134" y="557"/>
                </a:lnTo>
                <a:lnTo>
                  <a:pt x="133" y="552"/>
                </a:lnTo>
                <a:lnTo>
                  <a:pt x="228" y="552"/>
                </a:lnTo>
                <a:lnTo>
                  <a:pt x="227" y="555"/>
                </a:lnTo>
                <a:cubicBezTo>
                  <a:pt x="226" y="558"/>
                  <a:pt x="226" y="561"/>
                  <a:pt x="225" y="563"/>
                </a:cubicBezTo>
                <a:lnTo>
                  <a:pt x="224" y="566"/>
                </a:lnTo>
                <a:cubicBezTo>
                  <a:pt x="215" y="587"/>
                  <a:pt x="192" y="599"/>
                  <a:pt x="170" y="595"/>
                </a:cubicBezTo>
                <a:cubicBezTo>
                  <a:pt x="147" y="591"/>
                  <a:pt x="131" y="571"/>
                  <a:pt x="131" y="548"/>
                </a:cubicBezTo>
                <a:lnTo>
                  <a:pt x="131" y="545"/>
                </a:lnTo>
                <a:lnTo>
                  <a:pt x="131" y="543"/>
                </a:lnTo>
                <a:lnTo>
                  <a:pt x="226" y="551"/>
                </a:lnTo>
                <a:lnTo>
                  <a:pt x="226" y="554"/>
                </a:lnTo>
                <a:lnTo>
                  <a:pt x="226" y="546"/>
                </a:lnTo>
                <a:lnTo>
                  <a:pt x="226" y="556"/>
                </a:lnTo>
                <a:lnTo>
                  <a:pt x="226" y="555"/>
                </a:lnTo>
                <a:lnTo>
                  <a:pt x="226" y="557"/>
                </a:lnTo>
                <a:cubicBezTo>
                  <a:pt x="226" y="581"/>
                  <a:pt x="209" y="601"/>
                  <a:pt x="186" y="605"/>
                </a:cubicBezTo>
                <a:cubicBezTo>
                  <a:pt x="162" y="609"/>
                  <a:pt x="140" y="595"/>
                  <a:pt x="132" y="573"/>
                </a:cubicBezTo>
                <a:lnTo>
                  <a:pt x="131" y="569"/>
                </a:lnTo>
                <a:lnTo>
                  <a:pt x="130" y="566"/>
                </a:lnTo>
                <a:lnTo>
                  <a:pt x="176" y="600"/>
                </a:lnTo>
                <a:lnTo>
                  <a:pt x="174" y="600"/>
                </a:lnTo>
                <a:lnTo>
                  <a:pt x="222" y="552"/>
                </a:lnTo>
                <a:lnTo>
                  <a:pt x="222" y="558"/>
                </a:lnTo>
                <a:lnTo>
                  <a:pt x="222" y="562"/>
                </a:lnTo>
                <a:cubicBezTo>
                  <a:pt x="222" y="586"/>
                  <a:pt x="205" y="606"/>
                  <a:pt x="182" y="609"/>
                </a:cubicBezTo>
                <a:cubicBezTo>
                  <a:pt x="159" y="613"/>
                  <a:pt x="136" y="599"/>
                  <a:pt x="129" y="577"/>
                </a:cubicBezTo>
                <a:lnTo>
                  <a:pt x="128" y="576"/>
                </a:lnTo>
                <a:lnTo>
                  <a:pt x="127" y="573"/>
                </a:lnTo>
                <a:cubicBezTo>
                  <a:pt x="123" y="558"/>
                  <a:pt x="125" y="542"/>
                  <a:pt x="134" y="529"/>
                </a:cubicBezTo>
                <a:cubicBezTo>
                  <a:pt x="143" y="517"/>
                  <a:pt x="158" y="509"/>
                  <a:pt x="173" y="509"/>
                </a:cubicBezTo>
                <a:lnTo>
                  <a:pt x="174" y="509"/>
                </a:lnTo>
                <a:cubicBezTo>
                  <a:pt x="189" y="509"/>
                  <a:pt x="202" y="516"/>
                  <a:pt x="211" y="527"/>
                </a:cubicBezTo>
                <a:cubicBezTo>
                  <a:pt x="221" y="539"/>
                  <a:pt x="224" y="554"/>
                  <a:pt x="221" y="568"/>
                </a:cubicBezTo>
                <a:lnTo>
                  <a:pt x="220" y="569"/>
                </a:lnTo>
                <a:lnTo>
                  <a:pt x="220" y="572"/>
                </a:lnTo>
                <a:cubicBezTo>
                  <a:pt x="220" y="575"/>
                  <a:pt x="219" y="578"/>
                  <a:pt x="218" y="581"/>
                </a:cubicBezTo>
                <a:lnTo>
                  <a:pt x="218" y="582"/>
                </a:lnTo>
                <a:cubicBezTo>
                  <a:pt x="210" y="604"/>
                  <a:pt x="188" y="618"/>
                  <a:pt x="164" y="614"/>
                </a:cubicBezTo>
                <a:cubicBezTo>
                  <a:pt x="141" y="611"/>
                  <a:pt x="124" y="591"/>
                  <a:pt x="124" y="567"/>
                </a:cubicBezTo>
                <a:lnTo>
                  <a:pt x="124" y="564"/>
                </a:lnTo>
                <a:lnTo>
                  <a:pt x="124" y="562"/>
                </a:lnTo>
                <a:cubicBezTo>
                  <a:pt x="124" y="538"/>
                  <a:pt x="142" y="517"/>
                  <a:pt x="166" y="514"/>
                </a:cubicBezTo>
                <a:cubicBezTo>
                  <a:pt x="190" y="511"/>
                  <a:pt x="213" y="527"/>
                  <a:pt x="219" y="550"/>
                </a:cubicBezTo>
                <a:lnTo>
                  <a:pt x="220" y="556"/>
                </a:lnTo>
                <a:lnTo>
                  <a:pt x="220" y="559"/>
                </a:lnTo>
                <a:cubicBezTo>
                  <a:pt x="223" y="573"/>
                  <a:pt x="219" y="587"/>
                  <a:pt x="210" y="598"/>
                </a:cubicBezTo>
                <a:cubicBezTo>
                  <a:pt x="200" y="609"/>
                  <a:pt x="187" y="615"/>
                  <a:pt x="173" y="615"/>
                </a:cubicBezTo>
                <a:lnTo>
                  <a:pt x="172" y="615"/>
                </a:lnTo>
                <a:lnTo>
                  <a:pt x="220" y="567"/>
                </a:lnTo>
                <a:lnTo>
                  <a:pt x="220" y="571"/>
                </a:lnTo>
                <a:lnTo>
                  <a:pt x="220" y="576"/>
                </a:lnTo>
                <a:cubicBezTo>
                  <a:pt x="220" y="579"/>
                  <a:pt x="220" y="581"/>
                  <a:pt x="219" y="583"/>
                </a:cubicBezTo>
                <a:lnTo>
                  <a:pt x="219" y="587"/>
                </a:lnTo>
                <a:cubicBezTo>
                  <a:pt x="219" y="590"/>
                  <a:pt x="218" y="592"/>
                  <a:pt x="217" y="595"/>
                </a:cubicBezTo>
                <a:lnTo>
                  <a:pt x="217" y="597"/>
                </a:lnTo>
                <a:cubicBezTo>
                  <a:pt x="209" y="618"/>
                  <a:pt x="188" y="632"/>
                  <a:pt x="166" y="629"/>
                </a:cubicBezTo>
                <a:cubicBezTo>
                  <a:pt x="143" y="627"/>
                  <a:pt x="125" y="609"/>
                  <a:pt x="123" y="586"/>
                </a:cubicBezTo>
                <a:lnTo>
                  <a:pt x="123" y="582"/>
                </a:lnTo>
                <a:lnTo>
                  <a:pt x="122" y="577"/>
                </a:lnTo>
                <a:lnTo>
                  <a:pt x="217" y="581"/>
                </a:lnTo>
                <a:lnTo>
                  <a:pt x="216" y="586"/>
                </a:lnTo>
                <a:lnTo>
                  <a:pt x="216" y="588"/>
                </a:lnTo>
                <a:cubicBezTo>
                  <a:pt x="209" y="613"/>
                  <a:pt x="186" y="628"/>
                  <a:pt x="161" y="624"/>
                </a:cubicBezTo>
                <a:cubicBezTo>
                  <a:pt x="136" y="619"/>
                  <a:pt x="119" y="597"/>
                  <a:pt x="121" y="572"/>
                </a:cubicBezTo>
                <a:lnTo>
                  <a:pt x="122" y="564"/>
                </a:lnTo>
                <a:lnTo>
                  <a:pt x="123" y="561"/>
                </a:lnTo>
                <a:lnTo>
                  <a:pt x="122" y="568"/>
                </a:lnTo>
                <a:lnTo>
                  <a:pt x="122" y="567"/>
                </a:lnTo>
                <a:lnTo>
                  <a:pt x="218" y="573"/>
                </a:lnTo>
                <a:lnTo>
                  <a:pt x="217" y="580"/>
                </a:lnTo>
                <a:lnTo>
                  <a:pt x="216" y="585"/>
                </a:lnTo>
                <a:cubicBezTo>
                  <a:pt x="212" y="608"/>
                  <a:pt x="192" y="624"/>
                  <a:pt x="168" y="624"/>
                </a:cubicBezTo>
                <a:lnTo>
                  <a:pt x="167" y="624"/>
                </a:lnTo>
                <a:lnTo>
                  <a:pt x="215" y="584"/>
                </a:lnTo>
                <a:lnTo>
                  <a:pt x="214" y="591"/>
                </a:lnTo>
                <a:lnTo>
                  <a:pt x="213" y="593"/>
                </a:lnTo>
                <a:cubicBezTo>
                  <a:pt x="207" y="618"/>
                  <a:pt x="183" y="633"/>
                  <a:pt x="158" y="629"/>
                </a:cubicBezTo>
                <a:cubicBezTo>
                  <a:pt x="133" y="624"/>
                  <a:pt x="116" y="601"/>
                  <a:pt x="119" y="576"/>
                </a:cubicBezTo>
                <a:lnTo>
                  <a:pt x="119" y="577"/>
                </a:lnTo>
                <a:lnTo>
                  <a:pt x="119" y="572"/>
                </a:lnTo>
                <a:lnTo>
                  <a:pt x="167" y="620"/>
                </a:lnTo>
                <a:lnTo>
                  <a:pt x="165" y="620"/>
                </a:lnTo>
                <a:lnTo>
                  <a:pt x="213" y="572"/>
                </a:lnTo>
                <a:lnTo>
                  <a:pt x="213" y="575"/>
                </a:lnTo>
                <a:lnTo>
                  <a:pt x="213" y="579"/>
                </a:lnTo>
                <a:lnTo>
                  <a:pt x="213" y="583"/>
                </a:lnTo>
                <a:lnTo>
                  <a:pt x="213" y="586"/>
                </a:lnTo>
                <a:lnTo>
                  <a:pt x="123" y="565"/>
                </a:lnTo>
                <a:lnTo>
                  <a:pt x="123" y="564"/>
                </a:lnTo>
                <a:lnTo>
                  <a:pt x="119" y="577"/>
                </a:lnTo>
                <a:lnTo>
                  <a:pt x="119" y="575"/>
                </a:lnTo>
                <a:lnTo>
                  <a:pt x="119" y="572"/>
                </a:lnTo>
                <a:lnTo>
                  <a:pt x="119" y="578"/>
                </a:lnTo>
                <a:lnTo>
                  <a:pt x="119" y="576"/>
                </a:lnTo>
                <a:lnTo>
                  <a:pt x="213" y="592"/>
                </a:lnTo>
                <a:lnTo>
                  <a:pt x="213" y="591"/>
                </a:lnTo>
                <a:lnTo>
                  <a:pt x="210" y="598"/>
                </a:lnTo>
                <a:lnTo>
                  <a:pt x="209" y="602"/>
                </a:lnTo>
                <a:cubicBezTo>
                  <a:pt x="205" y="614"/>
                  <a:pt x="196" y="623"/>
                  <a:pt x="185" y="628"/>
                </a:cubicBezTo>
                <a:lnTo>
                  <a:pt x="184" y="629"/>
                </a:lnTo>
                <a:cubicBezTo>
                  <a:pt x="169" y="637"/>
                  <a:pt x="150" y="635"/>
                  <a:pt x="135" y="625"/>
                </a:cubicBezTo>
                <a:cubicBezTo>
                  <a:pt x="121" y="615"/>
                  <a:pt x="113" y="598"/>
                  <a:pt x="115" y="580"/>
                </a:cubicBezTo>
                <a:lnTo>
                  <a:pt x="116" y="575"/>
                </a:lnTo>
                <a:lnTo>
                  <a:pt x="117" y="571"/>
                </a:lnTo>
                <a:lnTo>
                  <a:pt x="118" y="560"/>
                </a:lnTo>
                <a:lnTo>
                  <a:pt x="118" y="558"/>
                </a:lnTo>
                <a:cubicBezTo>
                  <a:pt x="123" y="533"/>
                  <a:pt x="146" y="517"/>
                  <a:pt x="170" y="519"/>
                </a:cubicBezTo>
                <a:cubicBezTo>
                  <a:pt x="195" y="522"/>
                  <a:pt x="213" y="542"/>
                  <a:pt x="213" y="567"/>
                </a:cubicBezTo>
                <a:lnTo>
                  <a:pt x="213" y="573"/>
                </a:lnTo>
                <a:lnTo>
                  <a:pt x="213" y="579"/>
                </a:lnTo>
                <a:lnTo>
                  <a:pt x="212" y="582"/>
                </a:lnTo>
                <a:lnTo>
                  <a:pt x="212" y="586"/>
                </a:lnTo>
                <a:lnTo>
                  <a:pt x="212" y="591"/>
                </a:lnTo>
                <a:lnTo>
                  <a:pt x="212" y="595"/>
                </a:lnTo>
                <a:cubicBezTo>
                  <a:pt x="212" y="619"/>
                  <a:pt x="195" y="639"/>
                  <a:pt x="172" y="643"/>
                </a:cubicBezTo>
                <a:cubicBezTo>
                  <a:pt x="149" y="647"/>
                  <a:pt x="126" y="633"/>
                  <a:pt x="119" y="611"/>
                </a:cubicBezTo>
                <a:lnTo>
                  <a:pt x="118" y="609"/>
                </a:lnTo>
                <a:cubicBezTo>
                  <a:pt x="117" y="604"/>
                  <a:pt x="116" y="599"/>
                  <a:pt x="116" y="594"/>
                </a:cubicBezTo>
                <a:lnTo>
                  <a:pt x="116" y="590"/>
                </a:lnTo>
                <a:lnTo>
                  <a:pt x="116" y="597"/>
                </a:lnTo>
                <a:lnTo>
                  <a:pt x="116" y="594"/>
                </a:lnTo>
                <a:lnTo>
                  <a:pt x="121" y="608"/>
                </a:lnTo>
                <a:lnTo>
                  <a:pt x="120" y="607"/>
                </a:lnTo>
                <a:lnTo>
                  <a:pt x="211" y="586"/>
                </a:lnTo>
                <a:lnTo>
                  <a:pt x="211" y="588"/>
                </a:lnTo>
                <a:lnTo>
                  <a:pt x="211" y="595"/>
                </a:lnTo>
                <a:lnTo>
                  <a:pt x="210" y="603"/>
                </a:lnTo>
                <a:lnTo>
                  <a:pt x="210" y="593"/>
                </a:lnTo>
                <a:lnTo>
                  <a:pt x="210" y="596"/>
                </a:lnTo>
                <a:lnTo>
                  <a:pt x="209" y="588"/>
                </a:lnTo>
                <a:lnTo>
                  <a:pt x="209" y="590"/>
                </a:lnTo>
                <a:lnTo>
                  <a:pt x="115" y="605"/>
                </a:lnTo>
                <a:lnTo>
                  <a:pt x="115" y="603"/>
                </a:lnTo>
                <a:lnTo>
                  <a:pt x="116" y="611"/>
                </a:lnTo>
                <a:lnTo>
                  <a:pt x="116" y="608"/>
                </a:lnTo>
                <a:lnTo>
                  <a:pt x="115" y="605"/>
                </a:lnTo>
                <a:cubicBezTo>
                  <a:pt x="115" y="603"/>
                  <a:pt x="114" y="600"/>
                  <a:pt x="114" y="597"/>
                </a:cubicBezTo>
                <a:lnTo>
                  <a:pt x="114" y="595"/>
                </a:lnTo>
                <a:cubicBezTo>
                  <a:pt x="114" y="571"/>
                  <a:pt x="133" y="550"/>
                  <a:pt x="158" y="548"/>
                </a:cubicBezTo>
                <a:cubicBezTo>
                  <a:pt x="182" y="545"/>
                  <a:pt x="205" y="562"/>
                  <a:pt x="210" y="586"/>
                </a:cubicBezTo>
                <a:lnTo>
                  <a:pt x="210" y="589"/>
                </a:lnTo>
                <a:cubicBezTo>
                  <a:pt x="211" y="592"/>
                  <a:pt x="211" y="595"/>
                  <a:pt x="211" y="598"/>
                </a:cubicBezTo>
                <a:lnTo>
                  <a:pt x="211" y="600"/>
                </a:lnTo>
                <a:cubicBezTo>
                  <a:pt x="211" y="625"/>
                  <a:pt x="193" y="645"/>
                  <a:pt x="169" y="648"/>
                </a:cubicBezTo>
                <a:cubicBezTo>
                  <a:pt x="145" y="651"/>
                  <a:pt x="122" y="636"/>
                  <a:pt x="116" y="612"/>
                </a:cubicBezTo>
                <a:lnTo>
                  <a:pt x="115" y="606"/>
                </a:lnTo>
                <a:lnTo>
                  <a:pt x="115" y="603"/>
                </a:lnTo>
                <a:cubicBezTo>
                  <a:pt x="114" y="598"/>
                  <a:pt x="114" y="593"/>
                  <a:pt x="115" y="588"/>
                </a:cubicBezTo>
                <a:lnTo>
                  <a:pt x="115" y="585"/>
                </a:lnTo>
                <a:lnTo>
                  <a:pt x="114" y="592"/>
                </a:lnTo>
                <a:lnTo>
                  <a:pt x="114" y="591"/>
                </a:lnTo>
                <a:lnTo>
                  <a:pt x="210" y="591"/>
                </a:lnTo>
                <a:lnTo>
                  <a:pt x="210" y="595"/>
                </a:lnTo>
                <a:lnTo>
                  <a:pt x="210" y="600"/>
                </a:lnTo>
                <a:lnTo>
                  <a:pt x="114" y="600"/>
                </a:lnTo>
                <a:lnTo>
                  <a:pt x="114" y="598"/>
                </a:lnTo>
                <a:lnTo>
                  <a:pt x="114" y="595"/>
                </a:lnTo>
                <a:lnTo>
                  <a:pt x="210" y="599"/>
                </a:lnTo>
                <a:lnTo>
                  <a:pt x="210" y="603"/>
                </a:lnTo>
                <a:lnTo>
                  <a:pt x="210" y="610"/>
                </a:lnTo>
                <a:lnTo>
                  <a:pt x="122" y="583"/>
                </a:lnTo>
                <a:lnTo>
                  <a:pt x="123" y="582"/>
                </a:lnTo>
                <a:lnTo>
                  <a:pt x="115" y="602"/>
                </a:lnTo>
                <a:lnTo>
                  <a:pt x="116" y="598"/>
                </a:lnTo>
                <a:lnTo>
                  <a:pt x="163" y="653"/>
                </a:lnTo>
                <a:lnTo>
                  <a:pt x="162" y="653"/>
                </a:lnTo>
                <a:lnTo>
                  <a:pt x="210" y="600"/>
                </a:lnTo>
                <a:lnTo>
                  <a:pt x="211" y="605"/>
                </a:lnTo>
                <a:cubicBezTo>
                  <a:pt x="211" y="609"/>
                  <a:pt x="211" y="612"/>
                  <a:pt x="211" y="615"/>
                </a:cubicBezTo>
                <a:lnTo>
                  <a:pt x="210" y="614"/>
                </a:lnTo>
                <a:lnTo>
                  <a:pt x="210" y="625"/>
                </a:lnTo>
                <a:lnTo>
                  <a:pt x="210" y="629"/>
                </a:lnTo>
                <a:cubicBezTo>
                  <a:pt x="207" y="654"/>
                  <a:pt x="186" y="672"/>
                  <a:pt x="162" y="672"/>
                </a:cubicBezTo>
                <a:lnTo>
                  <a:pt x="161" y="672"/>
                </a:lnTo>
                <a:cubicBezTo>
                  <a:pt x="147" y="672"/>
                  <a:pt x="133" y="666"/>
                  <a:pt x="124" y="654"/>
                </a:cubicBezTo>
                <a:cubicBezTo>
                  <a:pt x="115" y="643"/>
                  <a:pt x="111" y="629"/>
                  <a:pt x="114" y="615"/>
                </a:cubicBezTo>
                <a:lnTo>
                  <a:pt x="114" y="612"/>
                </a:lnTo>
                <a:lnTo>
                  <a:pt x="113" y="621"/>
                </a:lnTo>
                <a:lnTo>
                  <a:pt x="113" y="619"/>
                </a:lnTo>
                <a:lnTo>
                  <a:pt x="209" y="619"/>
                </a:lnTo>
                <a:lnTo>
                  <a:pt x="209" y="621"/>
                </a:lnTo>
                <a:cubicBezTo>
                  <a:pt x="209" y="625"/>
                  <a:pt x="209" y="628"/>
                  <a:pt x="209" y="631"/>
                </a:cubicBezTo>
                <a:lnTo>
                  <a:pt x="208" y="633"/>
                </a:lnTo>
                <a:cubicBezTo>
                  <a:pt x="204" y="656"/>
                  <a:pt x="184" y="672"/>
                  <a:pt x="161" y="672"/>
                </a:cubicBezTo>
                <a:lnTo>
                  <a:pt x="159" y="672"/>
                </a:lnTo>
                <a:lnTo>
                  <a:pt x="158" y="672"/>
                </a:lnTo>
                <a:lnTo>
                  <a:pt x="158" y="576"/>
                </a:lnTo>
                <a:lnTo>
                  <a:pt x="159" y="576"/>
                </a:lnTo>
                <a:lnTo>
                  <a:pt x="111" y="628"/>
                </a:lnTo>
                <a:lnTo>
                  <a:pt x="111" y="623"/>
                </a:lnTo>
                <a:lnTo>
                  <a:pt x="112" y="630"/>
                </a:lnTo>
                <a:lnTo>
                  <a:pt x="111" y="626"/>
                </a:lnTo>
                <a:lnTo>
                  <a:pt x="205" y="614"/>
                </a:lnTo>
                <a:lnTo>
                  <a:pt x="205" y="618"/>
                </a:lnTo>
                <a:lnTo>
                  <a:pt x="205" y="624"/>
                </a:lnTo>
                <a:lnTo>
                  <a:pt x="205" y="630"/>
                </a:lnTo>
                <a:cubicBezTo>
                  <a:pt x="205" y="632"/>
                  <a:pt x="205" y="635"/>
                  <a:pt x="205" y="637"/>
                </a:cubicBezTo>
                <a:lnTo>
                  <a:pt x="204" y="640"/>
                </a:lnTo>
                <a:cubicBezTo>
                  <a:pt x="201" y="665"/>
                  <a:pt x="179" y="683"/>
                  <a:pt x="154" y="681"/>
                </a:cubicBezTo>
                <a:cubicBezTo>
                  <a:pt x="128" y="680"/>
                  <a:pt x="109" y="659"/>
                  <a:pt x="109" y="633"/>
                </a:cubicBezTo>
                <a:lnTo>
                  <a:pt x="109" y="632"/>
                </a:lnTo>
                <a:cubicBezTo>
                  <a:pt x="109" y="629"/>
                  <a:pt x="109" y="627"/>
                  <a:pt x="110" y="624"/>
                </a:cubicBezTo>
                <a:lnTo>
                  <a:pt x="110" y="622"/>
                </a:lnTo>
                <a:lnTo>
                  <a:pt x="110" y="619"/>
                </a:lnTo>
                <a:lnTo>
                  <a:pt x="110" y="625"/>
                </a:lnTo>
                <a:lnTo>
                  <a:pt x="110" y="624"/>
                </a:lnTo>
                <a:lnTo>
                  <a:pt x="206" y="630"/>
                </a:lnTo>
                <a:lnTo>
                  <a:pt x="205" y="637"/>
                </a:lnTo>
                <a:lnTo>
                  <a:pt x="204" y="642"/>
                </a:lnTo>
                <a:cubicBezTo>
                  <a:pt x="200" y="665"/>
                  <a:pt x="180" y="681"/>
                  <a:pt x="156" y="681"/>
                </a:cubicBezTo>
                <a:lnTo>
                  <a:pt x="156" y="681"/>
                </a:lnTo>
                <a:lnTo>
                  <a:pt x="155" y="681"/>
                </a:lnTo>
                <a:lnTo>
                  <a:pt x="203" y="638"/>
                </a:lnTo>
                <a:lnTo>
                  <a:pt x="202" y="638"/>
                </a:lnTo>
                <a:lnTo>
                  <a:pt x="202" y="643"/>
                </a:lnTo>
                <a:lnTo>
                  <a:pt x="154" y="595"/>
                </a:lnTo>
                <a:lnTo>
                  <a:pt x="155" y="595"/>
                </a:lnTo>
                <a:lnTo>
                  <a:pt x="113" y="664"/>
                </a:lnTo>
                <a:lnTo>
                  <a:pt x="111" y="661"/>
                </a:lnTo>
                <a:lnTo>
                  <a:pt x="120" y="674"/>
                </a:lnTo>
                <a:lnTo>
                  <a:pt x="119" y="672"/>
                </a:lnTo>
                <a:lnTo>
                  <a:pt x="200" y="638"/>
                </a:lnTo>
                <a:lnTo>
                  <a:pt x="200" y="642"/>
                </a:lnTo>
                <a:lnTo>
                  <a:pt x="200" y="648"/>
                </a:lnTo>
                <a:cubicBezTo>
                  <a:pt x="200" y="674"/>
                  <a:pt x="179" y="696"/>
                  <a:pt x="152" y="696"/>
                </a:cubicBezTo>
                <a:lnTo>
                  <a:pt x="151" y="696"/>
                </a:lnTo>
                <a:lnTo>
                  <a:pt x="199" y="648"/>
                </a:lnTo>
                <a:lnTo>
                  <a:pt x="199" y="652"/>
                </a:lnTo>
                <a:cubicBezTo>
                  <a:pt x="199" y="658"/>
                  <a:pt x="199" y="663"/>
                  <a:pt x="197" y="668"/>
                </a:cubicBezTo>
                <a:lnTo>
                  <a:pt x="196" y="671"/>
                </a:lnTo>
                <a:cubicBezTo>
                  <a:pt x="194" y="676"/>
                  <a:pt x="192" y="680"/>
                  <a:pt x="189" y="684"/>
                </a:cubicBezTo>
                <a:lnTo>
                  <a:pt x="187" y="686"/>
                </a:lnTo>
                <a:cubicBezTo>
                  <a:pt x="175" y="703"/>
                  <a:pt x="153" y="710"/>
                  <a:pt x="134" y="703"/>
                </a:cubicBezTo>
                <a:cubicBezTo>
                  <a:pt x="114" y="696"/>
                  <a:pt x="101" y="678"/>
                  <a:pt x="101" y="657"/>
                </a:cubicBezTo>
                <a:lnTo>
                  <a:pt x="101" y="656"/>
                </a:lnTo>
                <a:lnTo>
                  <a:pt x="101" y="652"/>
                </a:lnTo>
                <a:lnTo>
                  <a:pt x="101" y="646"/>
                </a:lnTo>
                <a:lnTo>
                  <a:pt x="101" y="653"/>
                </a:lnTo>
                <a:lnTo>
                  <a:pt x="101" y="650"/>
                </a:lnTo>
                <a:lnTo>
                  <a:pt x="196" y="643"/>
                </a:lnTo>
                <a:lnTo>
                  <a:pt x="196" y="645"/>
                </a:lnTo>
                <a:lnTo>
                  <a:pt x="196" y="650"/>
                </a:lnTo>
                <a:lnTo>
                  <a:pt x="196" y="654"/>
                </a:lnTo>
                <a:cubicBezTo>
                  <a:pt x="196" y="657"/>
                  <a:pt x="196" y="660"/>
                  <a:pt x="196" y="662"/>
                </a:cubicBezTo>
                <a:lnTo>
                  <a:pt x="195" y="665"/>
                </a:lnTo>
                <a:cubicBezTo>
                  <a:pt x="191" y="690"/>
                  <a:pt x="169" y="707"/>
                  <a:pt x="144" y="705"/>
                </a:cubicBezTo>
                <a:cubicBezTo>
                  <a:pt x="119" y="703"/>
                  <a:pt x="100" y="682"/>
                  <a:pt x="100" y="657"/>
                </a:cubicBezTo>
                <a:lnTo>
                  <a:pt x="100" y="655"/>
                </a:lnTo>
                <a:lnTo>
                  <a:pt x="100" y="652"/>
                </a:lnTo>
                <a:lnTo>
                  <a:pt x="195" y="662"/>
                </a:lnTo>
                <a:lnTo>
                  <a:pt x="195" y="664"/>
                </a:lnTo>
                <a:lnTo>
                  <a:pt x="195" y="655"/>
                </a:lnTo>
                <a:lnTo>
                  <a:pt x="195" y="657"/>
                </a:lnTo>
                <a:lnTo>
                  <a:pt x="99" y="657"/>
                </a:lnTo>
                <a:lnTo>
                  <a:pt x="99" y="655"/>
                </a:lnTo>
                <a:lnTo>
                  <a:pt x="99" y="652"/>
                </a:lnTo>
                <a:lnTo>
                  <a:pt x="195" y="652"/>
                </a:lnTo>
                <a:lnTo>
                  <a:pt x="195" y="654"/>
                </a:lnTo>
                <a:lnTo>
                  <a:pt x="195" y="652"/>
                </a:lnTo>
                <a:lnTo>
                  <a:pt x="196" y="657"/>
                </a:lnTo>
                <a:cubicBezTo>
                  <a:pt x="196" y="661"/>
                  <a:pt x="196" y="665"/>
                  <a:pt x="195" y="669"/>
                </a:cubicBezTo>
                <a:lnTo>
                  <a:pt x="195" y="672"/>
                </a:lnTo>
                <a:cubicBezTo>
                  <a:pt x="195" y="675"/>
                  <a:pt x="194" y="678"/>
                  <a:pt x="193" y="681"/>
                </a:cubicBezTo>
                <a:lnTo>
                  <a:pt x="193" y="682"/>
                </a:lnTo>
                <a:cubicBezTo>
                  <a:pt x="186" y="703"/>
                  <a:pt x="165" y="717"/>
                  <a:pt x="143" y="715"/>
                </a:cubicBezTo>
                <a:cubicBezTo>
                  <a:pt x="121" y="713"/>
                  <a:pt x="103" y="697"/>
                  <a:pt x="100" y="675"/>
                </a:cubicBezTo>
                <a:lnTo>
                  <a:pt x="99" y="672"/>
                </a:lnTo>
                <a:cubicBezTo>
                  <a:pt x="99" y="669"/>
                  <a:pt x="98" y="667"/>
                  <a:pt x="98" y="664"/>
                </a:cubicBezTo>
                <a:lnTo>
                  <a:pt x="99" y="664"/>
                </a:lnTo>
                <a:lnTo>
                  <a:pt x="98" y="654"/>
                </a:lnTo>
                <a:lnTo>
                  <a:pt x="98" y="652"/>
                </a:lnTo>
                <a:lnTo>
                  <a:pt x="194" y="652"/>
                </a:lnTo>
                <a:lnTo>
                  <a:pt x="194" y="654"/>
                </a:lnTo>
                <a:lnTo>
                  <a:pt x="194" y="658"/>
                </a:lnTo>
                <a:lnTo>
                  <a:pt x="194" y="667"/>
                </a:lnTo>
                <a:lnTo>
                  <a:pt x="194" y="670"/>
                </a:lnTo>
                <a:cubicBezTo>
                  <a:pt x="194" y="675"/>
                  <a:pt x="193" y="680"/>
                  <a:pt x="192" y="685"/>
                </a:cubicBezTo>
                <a:lnTo>
                  <a:pt x="191" y="687"/>
                </a:lnTo>
                <a:cubicBezTo>
                  <a:pt x="184" y="708"/>
                  <a:pt x="163" y="722"/>
                  <a:pt x="140" y="719"/>
                </a:cubicBezTo>
                <a:cubicBezTo>
                  <a:pt x="118" y="717"/>
                  <a:pt x="100" y="699"/>
                  <a:pt x="98" y="677"/>
                </a:cubicBezTo>
                <a:lnTo>
                  <a:pt x="98" y="676"/>
                </a:lnTo>
                <a:lnTo>
                  <a:pt x="97" y="671"/>
                </a:lnTo>
                <a:lnTo>
                  <a:pt x="144" y="710"/>
                </a:lnTo>
                <a:lnTo>
                  <a:pt x="143" y="710"/>
                </a:lnTo>
                <a:lnTo>
                  <a:pt x="143" y="614"/>
                </a:lnTo>
                <a:lnTo>
                  <a:pt x="144" y="614"/>
                </a:lnTo>
                <a:cubicBezTo>
                  <a:pt x="169" y="614"/>
                  <a:pt x="190" y="634"/>
                  <a:pt x="192" y="659"/>
                </a:cubicBezTo>
                <a:lnTo>
                  <a:pt x="192" y="669"/>
                </a:lnTo>
                <a:lnTo>
                  <a:pt x="192" y="676"/>
                </a:lnTo>
                <a:cubicBezTo>
                  <a:pt x="192" y="703"/>
                  <a:pt x="171" y="724"/>
                  <a:pt x="144" y="724"/>
                </a:cubicBezTo>
                <a:lnTo>
                  <a:pt x="143" y="724"/>
                </a:lnTo>
                <a:lnTo>
                  <a:pt x="143" y="628"/>
                </a:lnTo>
                <a:lnTo>
                  <a:pt x="144" y="628"/>
                </a:lnTo>
                <a:cubicBezTo>
                  <a:pt x="158" y="628"/>
                  <a:pt x="172" y="635"/>
                  <a:pt x="181" y="646"/>
                </a:cubicBezTo>
                <a:cubicBezTo>
                  <a:pt x="190" y="657"/>
                  <a:pt x="194" y="672"/>
                  <a:pt x="191" y="686"/>
                </a:cubicBezTo>
                <a:lnTo>
                  <a:pt x="190" y="691"/>
                </a:lnTo>
                <a:lnTo>
                  <a:pt x="190" y="693"/>
                </a:lnTo>
                <a:lnTo>
                  <a:pt x="143" y="633"/>
                </a:lnTo>
                <a:lnTo>
                  <a:pt x="143" y="633"/>
                </a:lnTo>
                <a:lnTo>
                  <a:pt x="96" y="672"/>
                </a:lnTo>
                <a:lnTo>
                  <a:pt x="97" y="669"/>
                </a:lnTo>
                <a:lnTo>
                  <a:pt x="96" y="678"/>
                </a:lnTo>
                <a:lnTo>
                  <a:pt x="96" y="676"/>
                </a:lnTo>
                <a:lnTo>
                  <a:pt x="191" y="688"/>
                </a:lnTo>
                <a:lnTo>
                  <a:pt x="191" y="688"/>
                </a:lnTo>
                <a:lnTo>
                  <a:pt x="190" y="690"/>
                </a:lnTo>
                <a:lnTo>
                  <a:pt x="143" y="633"/>
                </a:lnTo>
                <a:lnTo>
                  <a:pt x="143" y="633"/>
                </a:lnTo>
                <a:cubicBezTo>
                  <a:pt x="170" y="633"/>
                  <a:pt x="191" y="654"/>
                  <a:pt x="191" y="681"/>
                </a:cubicBezTo>
                <a:lnTo>
                  <a:pt x="191" y="694"/>
                </a:lnTo>
                <a:lnTo>
                  <a:pt x="191" y="693"/>
                </a:lnTo>
                <a:lnTo>
                  <a:pt x="191" y="695"/>
                </a:lnTo>
                <a:lnTo>
                  <a:pt x="97" y="680"/>
                </a:lnTo>
                <a:lnTo>
                  <a:pt x="98" y="679"/>
                </a:lnTo>
                <a:lnTo>
                  <a:pt x="95" y="694"/>
                </a:lnTo>
                <a:lnTo>
                  <a:pt x="95" y="690"/>
                </a:lnTo>
                <a:cubicBezTo>
                  <a:pt x="95" y="664"/>
                  <a:pt x="117" y="642"/>
                  <a:pt x="143" y="642"/>
                </a:cubicBezTo>
                <a:lnTo>
                  <a:pt x="144" y="642"/>
                </a:lnTo>
                <a:lnTo>
                  <a:pt x="96" y="690"/>
                </a:lnTo>
                <a:lnTo>
                  <a:pt x="96" y="688"/>
                </a:lnTo>
                <a:lnTo>
                  <a:pt x="97" y="698"/>
                </a:lnTo>
                <a:lnTo>
                  <a:pt x="96" y="695"/>
                </a:lnTo>
                <a:lnTo>
                  <a:pt x="191" y="686"/>
                </a:lnTo>
                <a:lnTo>
                  <a:pt x="191" y="691"/>
                </a:lnTo>
                <a:lnTo>
                  <a:pt x="191" y="695"/>
                </a:lnTo>
                <a:lnTo>
                  <a:pt x="143" y="647"/>
                </a:lnTo>
                <a:lnTo>
                  <a:pt x="144" y="647"/>
                </a:lnTo>
                <a:lnTo>
                  <a:pt x="96" y="700"/>
                </a:lnTo>
                <a:lnTo>
                  <a:pt x="96" y="695"/>
                </a:lnTo>
                <a:lnTo>
                  <a:pt x="191" y="697"/>
                </a:lnTo>
                <a:lnTo>
                  <a:pt x="190" y="703"/>
                </a:lnTo>
                <a:lnTo>
                  <a:pt x="190" y="702"/>
                </a:lnTo>
                <a:lnTo>
                  <a:pt x="190" y="705"/>
                </a:lnTo>
                <a:lnTo>
                  <a:pt x="95" y="693"/>
                </a:lnTo>
                <a:lnTo>
                  <a:pt x="96" y="691"/>
                </a:lnTo>
                <a:lnTo>
                  <a:pt x="94" y="703"/>
                </a:lnTo>
                <a:lnTo>
                  <a:pt x="94" y="700"/>
                </a:lnTo>
                <a:lnTo>
                  <a:pt x="189" y="712"/>
                </a:lnTo>
                <a:lnTo>
                  <a:pt x="189" y="710"/>
                </a:lnTo>
                <a:lnTo>
                  <a:pt x="189" y="713"/>
                </a:lnTo>
                <a:lnTo>
                  <a:pt x="188" y="716"/>
                </a:lnTo>
                <a:lnTo>
                  <a:pt x="189" y="708"/>
                </a:lnTo>
                <a:lnTo>
                  <a:pt x="189" y="709"/>
                </a:lnTo>
                <a:lnTo>
                  <a:pt x="93" y="709"/>
                </a:lnTo>
                <a:lnTo>
                  <a:pt x="93" y="710"/>
                </a:lnTo>
                <a:lnTo>
                  <a:pt x="93" y="705"/>
                </a:lnTo>
                <a:lnTo>
                  <a:pt x="188" y="700"/>
                </a:lnTo>
                <a:lnTo>
                  <a:pt x="188" y="702"/>
                </a:lnTo>
                <a:lnTo>
                  <a:pt x="188" y="705"/>
                </a:lnTo>
                <a:lnTo>
                  <a:pt x="92" y="705"/>
                </a:lnTo>
                <a:lnTo>
                  <a:pt x="92" y="702"/>
                </a:lnTo>
                <a:lnTo>
                  <a:pt x="93" y="712"/>
                </a:lnTo>
                <a:lnTo>
                  <a:pt x="93" y="709"/>
                </a:lnTo>
                <a:lnTo>
                  <a:pt x="188" y="700"/>
                </a:lnTo>
                <a:lnTo>
                  <a:pt x="188" y="709"/>
                </a:lnTo>
                <a:lnTo>
                  <a:pt x="187" y="714"/>
                </a:lnTo>
                <a:cubicBezTo>
                  <a:pt x="185" y="739"/>
                  <a:pt x="164" y="757"/>
                  <a:pt x="139" y="757"/>
                </a:cubicBezTo>
                <a:lnTo>
                  <a:pt x="138" y="757"/>
                </a:lnTo>
                <a:lnTo>
                  <a:pt x="137" y="757"/>
                </a:lnTo>
                <a:lnTo>
                  <a:pt x="185" y="709"/>
                </a:lnTo>
                <a:lnTo>
                  <a:pt x="185" y="714"/>
                </a:lnTo>
                <a:lnTo>
                  <a:pt x="185" y="719"/>
                </a:lnTo>
                <a:cubicBezTo>
                  <a:pt x="185" y="745"/>
                  <a:pt x="163" y="767"/>
                  <a:pt x="137" y="767"/>
                </a:cubicBezTo>
                <a:lnTo>
                  <a:pt x="135" y="767"/>
                </a:lnTo>
                <a:lnTo>
                  <a:pt x="135" y="767"/>
                </a:lnTo>
                <a:lnTo>
                  <a:pt x="134" y="767"/>
                </a:lnTo>
                <a:lnTo>
                  <a:pt x="134" y="767"/>
                </a:lnTo>
                <a:lnTo>
                  <a:pt x="132" y="767"/>
                </a:lnTo>
                <a:lnTo>
                  <a:pt x="132" y="671"/>
                </a:lnTo>
                <a:lnTo>
                  <a:pt x="133" y="671"/>
                </a:lnTo>
                <a:cubicBezTo>
                  <a:pt x="150" y="671"/>
                  <a:pt x="166" y="680"/>
                  <a:pt x="174" y="694"/>
                </a:cubicBezTo>
                <a:cubicBezTo>
                  <a:pt x="183" y="708"/>
                  <a:pt x="184" y="726"/>
                  <a:pt x="176" y="740"/>
                </a:cubicBezTo>
                <a:lnTo>
                  <a:pt x="174" y="745"/>
                </a:lnTo>
                <a:lnTo>
                  <a:pt x="131" y="676"/>
                </a:lnTo>
                <a:lnTo>
                  <a:pt x="132" y="676"/>
                </a:lnTo>
                <a:cubicBezTo>
                  <a:pt x="146" y="676"/>
                  <a:pt x="159" y="682"/>
                  <a:pt x="169" y="693"/>
                </a:cubicBezTo>
                <a:cubicBezTo>
                  <a:pt x="178" y="704"/>
                  <a:pt x="182" y="718"/>
                  <a:pt x="179" y="732"/>
                </a:cubicBezTo>
                <a:lnTo>
                  <a:pt x="179" y="735"/>
                </a:lnTo>
                <a:cubicBezTo>
                  <a:pt x="178" y="742"/>
                  <a:pt x="175" y="748"/>
                  <a:pt x="171" y="754"/>
                </a:cubicBezTo>
                <a:lnTo>
                  <a:pt x="170" y="755"/>
                </a:lnTo>
                <a:cubicBezTo>
                  <a:pt x="159" y="773"/>
                  <a:pt x="137" y="781"/>
                  <a:pt x="117" y="774"/>
                </a:cubicBezTo>
                <a:cubicBezTo>
                  <a:pt x="96" y="768"/>
                  <a:pt x="82" y="750"/>
                  <a:pt x="82" y="728"/>
                </a:cubicBezTo>
                <a:lnTo>
                  <a:pt x="82" y="727"/>
                </a:lnTo>
                <a:cubicBezTo>
                  <a:pt x="82" y="725"/>
                  <a:pt x="83" y="722"/>
                  <a:pt x="83" y="720"/>
                </a:cubicBezTo>
                <a:lnTo>
                  <a:pt x="83" y="717"/>
                </a:lnTo>
                <a:lnTo>
                  <a:pt x="83" y="723"/>
                </a:lnTo>
                <a:lnTo>
                  <a:pt x="83" y="720"/>
                </a:lnTo>
                <a:lnTo>
                  <a:pt x="83" y="719"/>
                </a:lnTo>
                <a:lnTo>
                  <a:pt x="179" y="719"/>
                </a:lnTo>
                <a:lnTo>
                  <a:pt x="179" y="726"/>
                </a:lnTo>
                <a:lnTo>
                  <a:pt x="178" y="732"/>
                </a:lnTo>
                <a:lnTo>
                  <a:pt x="178" y="724"/>
                </a:lnTo>
                <a:lnTo>
                  <a:pt x="179" y="734"/>
                </a:lnTo>
                <a:lnTo>
                  <a:pt x="179" y="738"/>
                </a:lnTo>
                <a:cubicBezTo>
                  <a:pt x="179" y="763"/>
                  <a:pt x="159" y="784"/>
                  <a:pt x="134" y="786"/>
                </a:cubicBezTo>
                <a:cubicBezTo>
                  <a:pt x="109" y="787"/>
                  <a:pt x="86" y="769"/>
                  <a:pt x="83" y="744"/>
                </a:cubicBezTo>
                <a:lnTo>
                  <a:pt x="83" y="738"/>
                </a:lnTo>
                <a:lnTo>
                  <a:pt x="82" y="728"/>
                </a:lnTo>
                <a:lnTo>
                  <a:pt x="82" y="725"/>
                </a:lnTo>
                <a:lnTo>
                  <a:pt x="87" y="746"/>
                </a:lnTo>
                <a:lnTo>
                  <a:pt x="87" y="745"/>
                </a:lnTo>
                <a:lnTo>
                  <a:pt x="175" y="739"/>
                </a:lnTo>
                <a:lnTo>
                  <a:pt x="175" y="738"/>
                </a:lnTo>
                <a:lnTo>
                  <a:pt x="174" y="743"/>
                </a:lnTo>
                <a:lnTo>
                  <a:pt x="80" y="722"/>
                </a:lnTo>
                <a:lnTo>
                  <a:pt x="80" y="724"/>
                </a:lnTo>
                <a:lnTo>
                  <a:pt x="81" y="721"/>
                </a:lnTo>
                <a:lnTo>
                  <a:pt x="128" y="776"/>
                </a:lnTo>
                <a:lnTo>
                  <a:pt x="126" y="776"/>
                </a:lnTo>
                <a:lnTo>
                  <a:pt x="174" y="734"/>
                </a:lnTo>
                <a:lnTo>
                  <a:pt x="174" y="732"/>
                </a:lnTo>
                <a:lnTo>
                  <a:pt x="174" y="742"/>
                </a:lnTo>
                <a:lnTo>
                  <a:pt x="173" y="744"/>
                </a:lnTo>
                <a:lnTo>
                  <a:pt x="173" y="747"/>
                </a:lnTo>
                <a:lnTo>
                  <a:pt x="77" y="747"/>
                </a:lnTo>
                <a:lnTo>
                  <a:pt x="77" y="746"/>
                </a:lnTo>
                <a:cubicBezTo>
                  <a:pt x="77" y="743"/>
                  <a:pt x="78" y="741"/>
                  <a:pt x="78" y="738"/>
                </a:cubicBezTo>
                <a:lnTo>
                  <a:pt x="79" y="735"/>
                </a:lnTo>
                <a:lnTo>
                  <a:pt x="78" y="743"/>
                </a:lnTo>
                <a:lnTo>
                  <a:pt x="78" y="739"/>
                </a:lnTo>
                <a:lnTo>
                  <a:pt x="78" y="738"/>
                </a:lnTo>
                <a:lnTo>
                  <a:pt x="172" y="751"/>
                </a:lnTo>
                <a:lnTo>
                  <a:pt x="172" y="749"/>
                </a:lnTo>
                <a:lnTo>
                  <a:pt x="171" y="755"/>
                </a:lnTo>
                <a:lnTo>
                  <a:pt x="172" y="747"/>
                </a:lnTo>
                <a:lnTo>
                  <a:pt x="172" y="753"/>
                </a:lnTo>
                <a:lnTo>
                  <a:pt x="172" y="757"/>
                </a:lnTo>
                <a:lnTo>
                  <a:pt x="124" y="709"/>
                </a:lnTo>
                <a:lnTo>
                  <a:pt x="124" y="709"/>
                </a:lnTo>
                <a:lnTo>
                  <a:pt x="76" y="757"/>
                </a:lnTo>
                <a:lnTo>
                  <a:pt x="76" y="754"/>
                </a:lnTo>
                <a:lnTo>
                  <a:pt x="76" y="752"/>
                </a:lnTo>
                <a:cubicBezTo>
                  <a:pt x="76" y="729"/>
                  <a:pt x="94" y="709"/>
                  <a:pt x="117" y="705"/>
                </a:cubicBezTo>
                <a:cubicBezTo>
                  <a:pt x="140" y="701"/>
                  <a:pt x="163" y="715"/>
                  <a:pt x="170" y="737"/>
                </a:cubicBezTo>
                <a:lnTo>
                  <a:pt x="171" y="739"/>
                </a:lnTo>
                <a:cubicBezTo>
                  <a:pt x="172" y="744"/>
                  <a:pt x="173" y="749"/>
                  <a:pt x="173" y="754"/>
                </a:cubicBezTo>
                <a:lnTo>
                  <a:pt x="173" y="757"/>
                </a:lnTo>
                <a:cubicBezTo>
                  <a:pt x="173" y="760"/>
                  <a:pt x="173" y="762"/>
                  <a:pt x="172" y="765"/>
                </a:cubicBezTo>
                <a:lnTo>
                  <a:pt x="171" y="772"/>
                </a:lnTo>
                <a:lnTo>
                  <a:pt x="171" y="774"/>
                </a:lnTo>
                <a:lnTo>
                  <a:pt x="77" y="750"/>
                </a:lnTo>
                <a:lnTo>
                  <a:pt x="77" y="752"/>
                </a:lnTo>
                <a:lnTo>
                  <a:pt x="78" y="749"/>
                </a:lnTo>
                <a:lnTo>
                  <a:pt x="125" y="805"/>
                </a:lnTo>
                <a:lnTo>
                  <a:pt x="124" y="805"/>
                </a:lnTo>
                <a:lnTo>
                  <a:pt x="124" y="709"/>
                </a:lnTo>
                <a:lnTo>
                  <a:pt x="125" y="709"/>
                </a:lnTo>
                <a:cubicBezTo>
                  <a:pt x="139" y="709"/>
                  <a:pt x="153" y="715"/>
                  <a:pt x="162" y="727"/>
                </a:cubicBezTo>
                <a:cubicBezTo>
                  <a:pt x="171" y="738"/>
                  <a:pt x="175" y="752"/>
                  <a:pt x="172" y="766"/>
                </a:cubicBezTo>
                <a:lnTo>
                  <a:pt x="171" y="771"/>
                </a:lnTo>
                <a:lnTo>
                  <a:pt x="171" y="752"/>
                </a:lnTo>
                <a:lnTo>
                  <a:pt x="172" y="756"/>
                </a:lnTo>
                <a:cubicBezTo>
                  <a:pt x="173" y="762"/>
                  <a:pt x="173" y="768"/>
                  <a:pt x="172" y="774"/>
                </a:cubicBezTo>
                <a:lnTo>
                  <a:pt x="171" y="781"/>
                </a:lnTo>
                <a:lnTo>
                  <a:pt x="171" y="783"/>
                </a:lnTo>
                <a:cubicBezTo>
                  <a:pt x="164" y="808"/>
                  <a:pt x="139" y="824"/>
                  <a:pt x="113" y="818"/>
                </a:cubicBezTo>
                <a:cubicBezTo>
                  <a:pt x="88" y="813"/>
                  <a:pt x="72" y="788"/>
                  <a:pt x="77" y="762"/>
                </a:cubicBezTo>
                <a:lnTo>
                  <a:pt x="77" y="760"/>
                </a:lnTo>
                <a:lnTo>
                  <a:pt x="76" y="769"/>
                </a:lnTo>
                <a:lnTo>
                  <a:pt x="76" y="766"/>
                </a:lnTo>
                <a:lnTo>
                  <a:pt x="172" y="766"/>
                </a:lnTo>
                <a:lnTo>
                  <a:pt x="172" y="771"/>
                </a:lnTo>
                <a:lnTo>
                  <a:pt x="172" y="774"/>
                </a:lnTo>
                <a:lnTo>
                  <a:pt x="172" y="776"/>
                </a:lnTo>
                <a:lnTo>
                  <a:pt x="76" y="776"/>
                </a:lnTo>
                <a:lnTo>
                  <a:pt x="76" y="774"/>
                </a:lnTo>
                <a:lnTo>
                  <a:pt x="76" y="771"/>
                </a:lnTo>
                <a:lnTo>
                  <a:pt x="76" y="766"/>
                </a:lnTo>
                <a:lnTo>
                  <a:pt x="172" y="766"/>
                </a:lnTo>
                <a:lnTo>
                  <a:pt x="172" y="768"/>
                </a:lnTo>
                <a:lnTo>
                  <a:pt x="172" y="761"/>
                </a:lnTo>
                <a:lnTo>
                  <a:pt x="172" y="764"/>
                </a:lnTo>
                <a:cubicBezTo>
                  <a:pt x="175" y="777"/>
                  <a:pt x="171" y="792"/>
                  <a:pt x="162" y="802"/>
                </a:cubicBezTo>
                <a:cubicBezTo>
                  <a:pt x="152" y="813"/>
                  <a:pt x="139" y="819"/>
                  <a:pt x="125" y="819"/>
                </a:cubicBezTo>
                <a:lnTo>
                  <a:pt x="124" y="819"/>
                </a:lnTo>
                <a:lnTo>
                  <a:pt x="172" y="781"/>
                </a:lnTo>
                <a:lnTo>
                  <a:pt x="171" y="786"/>
                </a:lnTo>
                <a:lnTo>
                  <a:pt x="170" y="788"/>
                </a:lnTo>
                <a:lnTo>
                  <a:pt x="123" y="728"/>
                </a:lnTo>
                <a:lnTo>
                  <a:pt x="124" y="728"/>
                </a:lnTo>
                <a:cubicBezTo>
                  <a:pt x="151" y="728"/>
                  <a:pt x="172" y="749"/>
                  <a:pt x="172" y="776"/>
                </a:cubicBezTo>
                <a:lnTo>
                  <a:pt x="172" y="781"/>
                </a:lnTo>
                <a:lnTo>
                  <a:pt x="172" y="785"/>
                </a:lnTo>
                <a:cubicBezTo>
                  <a:pt x="172" y="812"/>
                  <a:pt x="151" y="833"/>
                  <a:pt x="124" y="833"/>
                </a:cubicBezTo>
                <a:lnTo>
                  <a:pt x="123" y="833"/>
                </a:lnTo>
                <a:lnTo>
                  <a:pt x="123" y="737"/>
                </a:lnTo>
                <a:lnTo>
                  <a:pt x="124" y="737"/>
                </a:lnTo>
                <a:lnTo>
                  <a:pt x="77" y="774"/>
                </a:lnTo>
                <a:lnTo>
                  <a:pt x="77" y="774"/>
                </a:lnTo>
                <a:lnTo>
                  <a:pt x="78" y="772"/>
                </a:lnTo>
                <a:lnTo>
                  <a:pt x="125" y="829"/>
                </a:lnTo>
                <a:lnTo>
                  <a:pt x="124" y="829"/>
                </a:lnTo>
                <a:lnTo>
                  <a:pt x="172" y="781"/>
                </a:lnTo>
                <a:lnTo>
                  <a:pt x="172" y="783"/>
                </a:lnTo>
                <a:cubicBezTo>
                  <a:pt x="172" y="787"/>
                  <a:pt x="171" y="791"/>
                  <a:pt x="171" y="795"/>
                </a:cubicBezTo>
                <a:lnTo>
                  <a:pt x="170" y="797"/>
                </a:lnTo>
                <a:cubicBezTo>
                  <a:pt x="165" y="818"/>
                  <a:pt x="145" y="833"/>
                  <a:pt x="123" y="833"/>
                </a:cubicBezTo>
                <a:lnTo>
                  <a:pt x="122" y="833"/>
                </a:lnTo>
                <a:lnTo>
                  <a:pt x="170" y="785"/>
                </a:lnTo>
                <a:lnTo>
                  <a:pt x="170" y="790"/>
                </a:lnTo>
                <a:cubicBezTo>
                  <a:pt x="170" y="817"/>
                  <a:pt x="149" y="838"/>
                  <a:pt x="122" y="838"/>
                </a:cubicBezTo>
                <a:lnTo>
                  <a:pt x="121" y="838"/>
                </a:lnTo>
                <a:lnTo>
                  <a:pt x="120" y="838"/>
                </a:lnTo>
                <a:lnTo>
                  <a:pt x="168" y="800"/>
                </a:lnTo>
                <a:lnTo>
                  <a:pt x="167" y="802"/>
                </a:lnTo>
                <a:lnTo>
                  <a:pt x="168" y="793"/>
                </a:lnTo>
                <a:lnTo>
                  <a:pt x="168" y="795"/>
                </a:lnTo>
                <a:lnTo>
                  <a:pt x="72" y="795"/>
                </a:lnTo>
                <a:lnTo>
                  <a:pt x="72" y="792"/>
                </a:lnTo>
                <a:lnTo>
                  <a:pt x="72" y="790"/>
                </a:lnTo>
                <a:lnTo>
                  <a:pt x="168" y="790"/>
                </a:lnTo>
                <a:lnTo>
                  <a:pt x="168" y="798"/>
                </a:lnTo>
                <a:lnTo>
                  <a:pt x="167" y="797"/>
                </a:lnTo>
                <a:lnTo>
                  <a:pt x="167" y="802"/>
                </a:lnTo>
                <a:cubicBezTo>
                  <a:pt x="167" y="805"/>
                  <a:pt x="167" y="808"/>
                  <a:pt x="167" y="811"/>
                </a:cubicBezTo>
                <a:lnTo>
                  <a:pt x="166" y="814"/>
                </a:lnTo>
                <a:cubicBezTo>
                  <a:pt x="162" y="834"/>
                  <a:pt x="146" y="849"/>
                  <a:pt x="125" y="852"/>
                </a:cubicBezTo>
                <a:cubicBezTo>
                  <a:pt x="105" y="855"/>
                  <a:pt x="85" y="844"/>
                  <a:pt x="76" y="826"/>
                </a:cubicBezTo>
                <a:lnTo>
                  <a:pt x="76" y="825"/>
                </a:lnTo>
                <a:cubicBezTo>
                  <a:pt x="74" y="822"/>
                  <a:pt x="73" y="820"/>
                  <a:pt x="72" y="817"/>
                </a:cubicBezTo>
                <a:lnTo>
                  <a:pt x="70" y="808"/>
                </a:lnTo>
                <a:lnTo>
                  <a:pt x="70" y="809"/>
                </a:lnTo>
                <a:lnTo>
                  <a:pt x="70" y="807"/>
                </a:lnTo>
                <a:lnTo>
                  <a:pt x="164" y="790"/>
                </a:lnTo>
                <a:lnTo>
                  <a:pt x="165" y="800"/>
                </a:lnTo>
                <a:lnTo>
                  <a:pt x="165" y="803"/>
                </a:lnTo>
                <a:lnTo>
                  <a:pt x="165" y="804"/>
                </a:lnTo>
                <a:cubicBezTo>
                  <a:pt x="165" y="828"/>
                  <a:pt x="148" y="848"/>
                  <a:pt x="125" y="852"/>
                </a:cubicBezTo>
                <a:cubicBezTo>
                  <a:pt x="101" y="856"/>
                  <a:pt x="79" y="842"/>
                  <a:pt x="71" y="820"/>
                </a:cubicBezTo>
                <a:lnTo>
                  <a:pt x="71" y="818"/>
                </a:lnTo>
                <a:cubicBezTo>
                  <a:pt x="70" y="816"/>
                  <a:pt x="70" y="813"/>
                  <a:pt x="69" y="811"/>
                </a:cubicBezTo>
                <a:lnTo>
                  <a:pt x="68" y="807"/>
                </a:lnTo>
                <a:lnTo>
                  <a:pt x="68" y="803"/>
                </a:lnTo>
                <a:lnTo>
                  <a:pt x="70" y="812"/>
                </a:lnTo>
                <a:lnTo>
                  <a:pt x="69" y="810"/>
                </a:lnTo>
                <a:lnTo>
                  <a:pt x="161" y="810"/>
                </a:lnTo>
                <a:lnTo>
                  <a:pt x="160" y="812"/>
                </a:lnTo>
                <a:lnTo>
                  <a:pt x="162" y="796"/>
                </a:lnTo>
                <a:lnTo>
                  <a:pt x="162" y="799"/>
                </a:lnTo>
                <a:lnTo>
                  <a:pt x="162" y="803"/>
                </a:lnTo>
                <a:cubicBezTo>
                  <a:pt x="162" y="808"/>
                  <a:pt x="162" y="813"/>
                  <a:pt x="160" y="818"/>
                </a:cubicBezTo>
                <a:lnTo>
                  <a:pt x="160" y="820"/>
                </a:lnTo>
                <a:cubicBezTo>
                  <a:pt x="153" y="840"/>
                  <a:pt x="133" y="853"/>
                  <a:pt x="112" y="852"/>
                </a:cubicBezTo>
                <a:cubicBezTo>
                  <a:pt x="91" y="852"/>
                  <a:pt x="73" y="837"/>
                  <a:pt x="67" y="816"/>
                </a:cubicBezTo>
                <a:lnTo>
                  <a:pt x="66" y="812"/>
                </a:lnTo>
                <a:lnTo>
                  <a:pt x="66" y="809"/>
                </a:lnTo>
                <a:lnTo>
                  <a:pt x="160" y="809"/>
                </a:lnTo>
                <a:lnTo>
                  <a:pt x="159" y="814"/>
                </a:lnTo>
                <a:lnTo>
                  <a:pt x="159" y="816"/>
                </a:lnTo>
                <a:cubicBezTo>
                  <a:pt x="153" y="840"/>
                  <a:pt x="130" y="855"/>
                  <a:pt x="106" y="852"/>
                </a:cubicBezTo>
                <a:cubicBezTo>
                  <a:pt x="82" y="849"/>
                  <a:pt x="64" y="829"/>
                  <a:pt x="64" y="804"/>
                </a:cubicBezTo>
                <a:lnTo>
                  <a:pt x="64" y="803"/>
                </a:lnTo>
                <a:lnTo>
                  <a:pt x="64" y="810"/>
                </a:lnTo>
                <a:lnTo>
                  <a:pt x="64" y="806"/>
                </a:lnTo>
                <a:lnTo>
                  <a:pt x="66" y="815"/>
                </a:lnTo>
                <a:lnTo>
                  <a:pt x="65" y="812"/>
                </a:lnTo>
                <a:cubicBezTo>
                  <a:pt x="63" y="807"/>
                  <a:pt x="62" y="802"/>
                  <a:pt x="62" y="796"/>
                </a:cubicBezTo>
                <a:lnTo>
                  <a:pt x="62" y="795"/>
                </a:lnTo>
                <a:cubicBezTo>
                  <a:pt x="62" y="770"/>
                  <a:pt x="82" y="749"/>
                  <a:pt x="107" y="747"/>
                </a:cubicBezTo>
                <a:cubicBezTo>
                  <a:pt x="133" y="745"/>
                  <a:pt x="155" y="764"/>
                  <a:pt x="158" y="789"/>
                </a:cubicBezTo>
                <a:lnTo>
                  <a:pt x="159" y="795"/>
                </a:lnTo>
                <a:lnTo>
                  <a:pt x="159" y="800"/>
                </a:lnTo>
                <a:cubicBezTo>
                  <a:pt x="160" y="814"/>
                  <a:pt x="156" y="827"/>
                  <a:pt x="147" y="837"/>
                </a:cubicBezTo>
                <a:cubicBezTo>
                  <a:pt x="138" y="847"/>
                  <a:pt x="125" y="852"/>
                  <a:pt x="111" y="852"/>
                </a:cubicBezTo>
                <a:lnTo>
                  <a:pt x="110" y="852"/>
                </a:lnTo>
                <a:lnTo>
                  <a:pt x="158" y="804"/>
                </a:lnTo>
                <a:lnTo>
                  <a:pt x="158" y="817"/>
                </a:lnTo>
                <a:lnTo>
                  <a:pt x="158" y="816"/>
                </a:lnTo>
                <a:lnTo>
                  <a:pt x="158" y="819"/>
                </a:lnTo>
                <a:lnTo>
                  <a:pt x="62" y="819"/>
                </a:lnTo>
                <a:lnTo>
                  <a:pt x="62" y="817"/>
                </a:lnTo>
                <a:lnTo>
                  <a:pt x="62" y="814"/>
                </a:lnTo>
                <a:lnTo>
                  <a:pt x="110" y="862"/>
                </a:lnTo>
                <a:lnTo>
                  <a:pt x="109" y="862"/>
                </a:lnTo>
                <a:lnTo>
                  <a:pt x="109" y="766"/>
                </a:lnTo>
                <a:lnTo>
                  <a:pt x="110" y="766"/>
                </a:lnTo>
                <a:lnTo>
                  <a:pt x="110" y="862"/>
                </a:lnTo>
                <a:lnTo>
                  <a:pt x="108" y="862"/>
                </a:lnTo>
                <a:cubicBezTo>
                  <a:pt x="94" y="862"/>
                  <a:pt x="81" y="856"/>
                  <a:pt x="72" y="845"/>
                </a:cubicBezTo>
                <a:cubicBezTo>
                  <a:pt x="63" y="834"/>
                  <a:pt x="59" y="820"/>
                  <a:pt x="61" y="806"/>
                </a:cubicBezTo>
                <a:lnTo>
                  <a:pt x="62" y="803"/>
                </a:lnTo>
                <a:lnTo>
                  <a:pt x="61" y="811"/>
                </a:lnTo>
                <a:lnTo>
                  <a:pt x="61" y="809"/>
                </a:lnTo>
                <a:lnTo>
                  <a:pt x="157" y="809"/>
                </a:lnTo>
                <a:lnTo>
                  <a:pt x="157" y="812"/>
                </a:lnTo>
                <a:lnTo>
                  <a:pt x="157" y="817"/>
                </a:lnTo>
                <a:lnTo>
                  <a:pt x="157" y="821"/>
                </a:lnTo>
                <a:cubicBezTo>
                  <a:pt x="157" y="825"/>
                  <a:pt x="156" y="829"/>
                  <a:pt x="156" y="833"/>
                </a:cubicBezTo>
                <a:lnTo>
                  <a:pt x="155" y="835"/>
                </a:lnTo>
                <a:cubicBezTo>
                  <a:pt x="149" y="859"/>
                  <a:pt x="127" y="874"/>
                  <a:pt x="103" y="871"/>
                </a:cubicBezTo>
                <a:cubicBezTo>
                  <a:pt x="79" y="868"/>
                  <a:pt x="60" y="848"/>
                  <a:pt x="60" y="823"/>
                </a:cubicBezTo>
                <a:lnTo>
                  <a:pt x="60" y="822"/>
                </a:lnTo>
                <a:lnTo>
                  <a:pt x="60" y="819"/>
                </a:lnTo>
                <a:lnTo>
                  <a:pt x="60" y="815"/>
                </a:lnTo>
                <a:lnTo>
                  <a:pt x="63" y="831"/>
                </a:lnTo>
                <a:lnTo>
                  <a:pt x="62" y="829"/>
                </a:lnTo>
                <a:lnTo>
                  <a:pt x="156" y="820"/>
                </a:lnTo>
                <a:lnTo>
                  <a:pt x="155" y="827"/>
                </a:lnTo>
                <a:lnTo>
                  <a:pt x="154" y="832"/>
                </a:lnTo>
                <a:cubicBezTo>
                  <a:pt x="150" y="855"/>
                  <a:pt x="130" y="871"/>
                  <a:pt x="106" y="871"/>
                </a:cubicBezTo>
                <a:lnTo>
                  <a:pt x="105" y="871"/>
                </a:lnTo>
                <a:lnTo>
                  <a:pt x="104" y="871"/>
                </a:lnTo>
                <a:lnTo>
                  <a:pt x="104" y="775"/>
                </a:lnTo>
                <a:lnTo>
                  <a:pt x="105" y="775"/>
                </a:lnTo>
                <a:cubicBezTo>
                  <a:pt x="132" y="775"/>
                  <a:pt x="153" y="797"/>
                  <a:pt x="153" y="823"/>
                </a:cubicBezTo>
                <a:lnTo>
                  <a:pt x="153" y="829"/>
                </a:lnTo>
                <a:lnTo>
                  <a:pt x="153" y="833"/>
                </a:lnTo>
                <a:lnTo>
                  <a:pt x="58" y="827"/>
                </a:lnTo>
                <a:lnTo>
                  <a:pt x="58" y="829"/>
                </a:lnTo>
                <a:lnTo>
                  <a:pt x="58" y="823"/>
                </a:lnTo>
                <a:lnTo>
                  <a:pt x="106" y="871"/>
                </a:lnTo>
                <a:lnTo>
                  <a:pt x="104" y="871"/>
                </a:lnTo>
                <a:lnTo>
                  <a:pt x="152" y="814"/>
                </a:lnTo>
                <a:lnTo>
                  <a:pt x="153" y="819"/>
                </a:lnTo>
                <a:cubicBezTo>
                  <a:pt x="153" y="824"/>
                  <a:pt x="154" y="829"/>
                  <a:pt x="153" y="833"/>
                </a:cubicBezTo>
                <a:lnTo>
                  <a:pt x="153" y="839"/>
                </a:lnTo>
                <a:lnTo>
                  <a:pt x="152" y="843"/>
                </a:lnTo>
                <a:lnTo>
                  <a:pt x="104" y="790"/>
                </a:lnTo>
                <a:lnTo>
                  <a:pt x="106" y="790"/>
                </a:lnTo>
                <a:lnTo>
                  <a:pt x="106" y="886"/>
                </a:lnTo>
                <a:lnTo>
                  <a:pt x="105" y="886"/>
                </a:lnTo>
                <a:lnTo>
                  <a:pt x="153" y="838"/>
                </a:lnTo>
                <a:lnTo>
                  <a:pt x="153" y="840"/>
                </a:lnTo>
                <a:cubicBezTo>
                  <a:pt x="153" y="844"/>
                  <a:pt x="153" y="848"/>
                  <a:pt x="152" y="852"/>
                </a:cubicBezTo>
                <a:lnTo>
                  <a:pt x="152" y="854"/>
                </a:lnTo>
                <a:lnTo>
                  <a:pt x="58" y="831"/>
                </a:lnTo>
                <a:lnTo>
                  <a:pt x="59" y="829"/>
                </a:lnTo>
                <a:lnTo>
                  <a:pt x="57" y="840"/>
                </a:lnTo>
                <a:lnTo>
                  <a:pt x="57" y="838"/>
                </a:lnTo>
                <a:lnTo>
                  <a:pt x="145" y="865"/>
                </a:lnTo>
                <a:lnTo>
                  <a:pt x="144" y="866"/>
                </a:lnTo>
                <a:lnTo>
                  <a:pt x="152" y="832"/>
                </a:lnTo>
                <a:lnTo>
                  <a:pt x="152" y="835"/>
                </a:lnTo>
                <a:lnTo>
                  <a:pt x="144" y="815"/>
                </a:lnTo>
                <a:lnTo>
                  <a:pt x="147" y="818"/>
                </a:lnTo>
                <a:lnTo>
                  <a:pt x="136" y="808"/>
                </a:lnTo>
                <a:lnTo>
                  <a:pt x="138" y="809"/>
                </a:lnTo>
                <a:lnTo>
                  <a:pt x="62" y="838"/>
                </a:lnTo>
                <a:lnTo>
                  <a:pt x="63" y="836"/>
                </a:lnTo>
                <a:lnTo>
                  <a:pt x="63" y="854"/>
                </a:lnTo>
                <a:lnTo>
                  <a:pt x="62" y="852"/>
                </a:lnTo>
                <a:lnTo>
                  <a:pt x="157" y="842"/>
                </a:lnTo>
                <a:lnTo>
                  <a:pt x="157" y="847"/>
                </a:lnTo>
                <a:lnTo>
                  <a:pt x="157" y="852"/>
                </a:lnTo>
                <a:cubicBezTo>
                  <a:pt x="157" y="857"/>
                  <a:pt x="157" y="861"/>
                  <a:pt x="155" y="866"/>
                </a:cubicBezTo>
                <a:lnTo>
                  <a:pt x="154" y="870"/>
                </a:lnTo>
                <a:lnTo>
                  <a:pt x="153" y="874"/>
                </a:lnTo>
                <a:cubicBezTo>
                  <a:pt x="151" y="881"/>
                  <a:pt x="147" y="889"/>
                  <a:pt x="141" y="894"/>
                </a:cubicBezTo>
                <a:lnTo>
                  <a:pt x="140" y="895"/>
                </a:lnTo>
                <a:cubicBezTo>
                  <a:pt x="126" y="909"/>
                  <a:pt x="106" y="913"/>
                  <a:pt x="88" y="906"/>
                </a:cubicBezTo>
                <a:cubicBezTo>
                  <a:pt x="70" y="898"/>
                  <a:pt x="58" y="881"/>
                  <a:pt x="58" y="861"/>
                </a:cubicBezTo>
                <a:lnTo>
                  <a:pt x="58" y="858"/>
                </a:lnTo>
                <a:lnTo>
                  <a:pt x="58" y="859"/>
                </a:lnTo>
                <a:lnTo>
                  <a:pt x="57" y="849"/>
                </a:lnTo>
                <a:lnTo>
                  <a:pt x="57" y="847"/>
                </a:lnTo>
                <a:lnTo>
                  <a:pt x="148" y="869"/>
                </a:lnTo>
                <a:lnTo>
                  <a:pt x="147" y="871"/>
                </a:lnTo>
                <a:lnTo>
                  <a:pt x="150" y="865"/>
                </a:lnTo>
                <a:lnTo>
                  <a:pt x="149" y="869"/>
                </a:lnTo>
                <a:lnTo>
                  <a:pt x="147" y="874"/>
                </a:lnTo>
                <a:lnTo>
                  <a:pt x="146" y="877"/>
                </a:lnTo>
                <a:cubicBezTo>
                  <a:pt x="139" y="896"/>
                  <a:pt x="121" y="909"/>
                  <a:pt x="100" y="909"/>
                </a:cubicBezTo>
                <a:lnTo>
                  <a:pt x="99" y="909"/>
                </a:lnTo>
                <a:cubicBezTo>
                  <a:pt x="72" y="909"/>
                  <a:pt x="51" y="888"/>
                  <a:pt x="51" y="861"/>
                </a:cubicBezTo>
                <a:lnTo>
                  <a:pt x="51" y="859"/>
                </a:lnTo>
                <a:lnTo>
                  <a:pt x="52" y="871"/>
                </a:lnTo>
                <a:lnTo>
                  <a:pt x="52" y="869"/>
                </a:lnTo>
                <a:lnTo>
                  <a:pt x="146" y="857"/>
                </a:lnTo>
                <a:lnTo>
                  <a:pt x="146" y="859"/>
                </a:lnTo>
                <a:cubicBezTo>
                  <a:pt x="146" y="863"/>
                  <a:pt x="146" y="867"/>
                  <a:pt x="145" y="871"/>
                </a:cubicBezTo>
                <a:lnTo>
                  <a:pt x="145" y="873"/>
                </a:lnTo>
                <a:cubicBezTo>
                  <a:pt x="139" y="897"/>
                  <a:pt x="116" y="912"/>
                  <a:pt x="92" y="909"/>
                </a:cubicBezTo>
                <a:cubicBezTo>
                  <a:pt x="68" y="906"/>
                  <a:pt x="50" y="886"/>
                  <a:pt x="50" y="861"/>
                </a:cubicBezTo>
                <a:lnTo>
                  <a:pt x="50" y="860"/>
                </a:lnTo>
                <a:lnTo>
                  <a:pt x="50" y="867"/>
                </a:lnTo>
                <a:lnTo>
                  <a:pt x="50" y="863"/>
                </a:lnTo>
                <a:cubicBezTo>
                  <a:pt x="50" y="861"/>
                  <a:pt x="49" y="859"/>
                  <a:pt x="49" y="856"/>
                </a:cubicBezTo>
                <a:lnTo>
                  <a:pt x="49" y="853"/>
                </a:lnTo>
                <a:lnTo>
                  <a:pt x="52" y="869"/>
                </a:lnTo>
                <a:lnTo>
                  <a:pt x="51" y="867"/>
                </a:lnTo>
                <a:lnTo>
                  <a:pt x="145" y="852"/>
                </a:lnTo>
                <a:lnTo>
                  <a:pt x="145" y="856"/>
                </a:lnTo>
                <a:lnTo>
                  <a:pt x="145" y="861"/>
                </a:lnTo>
                <a:cubicBezTo>
                  <a:pt x="145" y="865"/>
                  <a:pt x="145" y="868"/>
                  <a:pt x="144" y="871"/>
                </a:cubicBezTo>
                <a:lnTo>
                  <a:pt x="144" y="873"/>
                </a:lnTo>
                <a:lnTo>
                  <a:pt x="144" y="871"/>
                </a:lnTo>
                <a:lnTo>
                  <a:pt x="142" y="882"/>
                </a:lnTo>
                <a:lnTo>
                  <a:pt x="141" y="886"/>
                </a:lnTo>
                <a:cubicBezTo>
                  <a:pt x="136" y="908"/>
                  <a:pt x="117" y="924"/>
                  <a:pt x="94" y="924"/>
                </a:cubicBezTo>
                <a:lnTo>
                  <a:pt x="94" y="924"/>
                </a:lnTo>
                <a:cubicBezTo>
                  <a:pt x="71" y="924"/>
                  <a:pt x="50" y="907"/>
                  <a:pt x="47" y="884"/>
                </a:cubicBezTo>
                <a:lnTo>
                  <a:pt x="46" y="881"/>
                </a:lnTo>
                <a:lnTo>
                  <a:pt x="51" y="894"/>
                </a:lnTo>
                <a:lnTo>
                  <a:pt x="50" y="892"/>
                </a:lnTo>
                <a:lnTo>
                  <a:pt x="137" y="889"/>
                </a:lnTo>
                <a:lnTo>
                  <a:pt x="136" y="891"/>
                </a:lnTo>
                <a:lnTo>
                  <a:pt x="139" y="883"/>
                </a:lnTo>
                <a:lnTo>
                  <a:pt x="138" y="885"/>
                </a:lnTo>
                <a:cubicBezTo>
                  <a:pt x="134" y="908"/>
                  <a:pt x="114" y="924"/>
                  <a:pt x="91" y="924"/>
                </a:cubicBezTo>
                <a:cubicBezTo>
                  <a:pt x="68" y="924"/>
                  <a:pt x="48" y="908"/>
                  <a:pt x="44" y="885"/>
                </a:cubicBezTo>
                <a:lnTo>
                  <a:pt x="43" y="883"/>
                </a:lnTo>
                <a:cubicBezTo>
                  <a:pt x="43" y="880"/>
                  <a:pt x="42" y="877"/>
                  <a:pt x="42" y="873"/>
                </a:cubicBezTo>
                <a:lnTo>
                  <a:pt x="42" y="871"/>
                </a:lnTo>
                <a:lnTo>
                  <a:pt x="137" y="883"/>
                </a:lnTo>
                <a:lnTo>
                  <a:pt x="137" y="881"/>
                </a:lnTo>
                <a:lnTo>
                  <a:pt x="137" y="884"/>
                </a:lnTo>
                <a:cubicBezTo>
                  <a:pt x="133" y="907"/>
                  <a:pt x="113" y="924"/>
                  <a:pt x="89" y="924"/>
                </a:cubicBezTo>
                <a:lnTo>
                  <a:pt x="88" y="924"/>
                </a:lnTo>
                <a:lnTo>
                  <a:pt x="136" y="884"/>
                </a:lnTo>
                <a:lnTo>
                  <a:pt x="135" y="887"/>
                </a:lnTo>
                <a:cubicBezTo>
                  <a:pt x="134" y="894"/>
                  <a:pt x="132" y="900"/>
                  <a:pt x="128" y="906"/>
                </a:cubicBezTo>
                <a:lnTo>
                  <a:pt x="127" y="907"/>
                </a:lnTo>
                <a:cubicBezTo>
                  <a:pt x="116" y="923"/>
                  <a:pt x="97" y="931"/>
                  <a:pt x="79" y="928"/>
                </a:cubicBezTo>
                <a:cubicBezTo>
                  <a:pt x="60" y="925"/>
                  <a:pt x="45" y="911"/>
                  <a:pt x="40" y="892"/>
                </a:cubicBezTo>
                <a:lnTo>
                  <a:pt x="40" y="890"/>
                </a:lnTo>
                <a:cubicBezTo>
                  <a:pt x="39" y="886"/>
                  <a:pt x="38" y="882"/>
                  <a:pt x="38" y="878"/>
                </a:cubicBezTo>
                <a:lnTo>
                  <a:pt x="38" y="875"/>
                </a:lnTo>
                <a:lnTo>
                  <a:pt x="39" y="883"/>
                </a:lnTo>
                <a:lnTo>
                  <a:pt x="39" y="880"/>
                </a:lnTo>
                <a:cubicBezTo>
                  <a:pt x="38" y="877"/>
                  <a:pt x="38" y="875"/>
                  <a:pt x="38" y="872"/>
                </a:cubicBezTo>
                <a:lnTo>
                  <a:pt x="38" y="871"/>
                </a:lnTo>
                <a:lnTo>
                  <a:pt x="134" y="871"/>
                </a:lnTo>
                <a:lnTo>
                  <a:pt x="134" y="870"/>
                </a:lnTo>
                <a:lnTo>
                  <a:pt x="134" y="876"/>
                </a:lnTo>
                <a:lnTo>
                  <a:pt x="135" y="886"/>
                </a:lnTo>
                <a:lnTo>
                  <a:pt x="135" y="890"/>
                </a:lnTo>
                <a:cubicBezTo>
                  <a:pt x="135" y="914"/>
                  <a:pt x="118" y="934"/>
                  <a:pt x="95" y="938"/>
                </a:cubicBezTo>
                <a:cubicBezTo>
                  <a:pt x="71" y="942"/>
                  <a:pt x="49" y="928"/>
                  <a:pt x="41" y="906"/>
                </a:cubicBezTo>
                <a:lnTo>
                  <a:pt x="40" y="902"/>
                </a:lnTo>
                <a:lnTo>
                  <a:pt x="39" y="899"/>
                </a:lnTo>
                <a:cubicBezTo>
                  <a:pt x="35" y="884"/>
                  <a:pt x="38" y="869"/>
                  <a:pt x="47" y="857"/>
                </a:cubicBezTo>
                <a:cubicBezTo>
                  <a:pt x="56" y="845"/>
                  <a:pt x="70" y="837"/>
                  <a:pt x="85" y="837"/>
                </a:cubicBezTo>
                <a:lnTo>
                  <a:pt x="86" y="837"/>
                </a:lnTo>
                <a:cubicBezTo>
                  <a:pt x="100" y="837"/>
                  <a:pt x="114" y="844"/>
                  <a:pt x="123" y="855"/>
                </a:cubicBezTo>
                <a:cubicBezTo>
                  <a:pt x="132" y="866"/>
                  <a:pt x="136" y="881"/>
                  <a:pt x="133" y="895"/>
                </a:cubicBezTo>
                <a:lnTo>
                  <a:pt x="132" y="900"/>
                </a:lnTo>
                <a:lnTo>
                  <a:pt x="85" y="842"/>
                </a:lnTo>
                <a:lnTo>
                  <a:pt x="86" y="842"/>
                </a:lnTo>
                <a:lnTo>
                  <a:pt x="86" y="938"/>
                </a:lnTo>
                <a:lnTo>
                  <a:pt x="85" y="938"/>
                </a:lnTo>
                <a:lnTo>
                  <a:pt x="85" y="842"/>
                </a:lnTo>
                <a:lnTo>
                  <a:pt x="86" y="842"/>
                </a:lnTo>
                <a:lnTo>
                  <a:pt x="86" y="938"/>
                </a:lnTo>
                <a:lnTo>
                  <a:pt x="85" y="938"/>
                </a:lnTo>
                <a:lnTo>
                  <a:pt x="132" y="880"/>
                </a:lnTo>
                <a:lnTo>
                  <a:pt x="133" y="885"/>
                </a:lnTo>
                <a:cubicBezTo>
                  <a:pt x="135" y="895"/>
                  <a:pt x="134" y="907"/>
                  <a:pt x="129" y="916"/>
                </a:cubicBezTo>
                <a:lnTo>
                  <a:pt x="127" y="919"/>
                </a:lnTo>
                <a:cubicBezTo>
                  <a:pt x="126" y="922"/>
                  <a:pt x="125" y="924"/>
                  <a:pt x="123" y="927"/>
                </a:cubicBezTo>
                <a:lnTo>
                  <a:pt x="121" y="929"/>
                </a:lnTo>
                <a:cubicBezTo>
                  <a:pt x="107" y="948"/>
                  <a:pt x="82" y="953"/>
                  <a:pt x="61" y="942"/>
                </a:cubicBezTo>
                <a:cubicBezTo>
                  <a:pt x="40" y="932"/>
                  <a:pt x="30" y="907"/>
                  <a:pt x="37" y="885"/>
                </a:cubicBezTo>
                <a:lnTo>
                  <a:pt x="38" y="882"/>
                </a:lnTo>
                <a:cubicBezTo>
                  <a:pt x="39" y="880"/>
                  <a:pt x="40" y="878"/>
                  <a:pt x="41" y="876"/>
                </a:cubicBezTo>
                <a:lnTo>
                  <a:pt x="42" y="874"/>
                </a:lnTo>
                <a:cubicBezTo>
                  <a:pt x="52" y="854"/>
                  <a:pt x="74" y="843"/>
                  <a:pt x="96" y="848"/>
                </a:cubicBezTo>
                <a:cubicBezTo>
                  <a:pt x="118" y="853"/>
                  <a:pt x="133" y="873"/>
                  <a:pt x="133" y="895"/>
                </a:cubicBezTo>
                <a:lnTo>
                  <a:pt x="133" y="905"/>
                </a:lnTo>
                <a:lnTo>
                  <a:pt x="132" y="910"/>
                </a:lnTo>
                <a:cubicBezTo>
                  <a:pt x="129" y="935"/>
                  <a:pt x="107" y="954"/>
                  <a:pt x="82" y="952"/>
                </a:cubicBezTo>
                <a:cubicBezTo>
                  <a:pt x="56" y="951"/>
                  <a:pt x="36" y="930"/>
                  <a:pt x="36" y="904"/>
                </a:cubicBezTo>
                <a:lnTo>
                  <a:pt x="36" y="903"/>
                </a:lnTo>
                <a:lnTo>
                  <a:pt x="36" y="900"/>
                </a:lnTo>
                <a:lnTo>
                  <a:pt x="37" y="907"/>
                </a:lnTo>
                <a:lnTo>
                  <a:pt x="36" y="903"/>
                </a:lnTo>
                <a:lnTo>
                  <a:pt x="38" y="912"/>
                </a:lnTo>
                <a:lnTo>
                  <a:pt x="38" y="910"/>
                </a:lnTo>
                <a:lnTo>
                  <a:pt x="131" y="901"/>
                </a:lnTo>
                <a:lnTo>
                  <a:pt x="131" y="899"/>
                </a:lnTo>
                <a:lnTo>
                  <a:pt x="131" y="904"/>
                </a:lnTo>
                <a:cubicBezTo>
                  <a:pt x="131" y="908"/>
                  <a:pt x="131" y="911"/>
                  <a:pt x="130" y="914"/>
                </a:cubicBezTo>
                <a:lnTo>
                  <a:pt x="129" y="919"/>
                </a:lnTo>
                <a:lnTo>
                  <a:pt x="61" y="867"/>
                </a:lnTo>
                <a:lnTo>
                  <a:pt x="62" y="866"/>
                </a:lnTo>
                <a:cubicBezTo>
                  <a:pt x="75" y="859"/>
                  <a:pt x="91" y="859"/>
                  <a:pt x="104" y="866"/>
                </a:cubicBezTo>
                <a:lnTo>
                  <a:pt x="105" y="867"/>
                </a:lnTo>
                <a:cubicBezTo>
                  <a:pt x="123" y="876"/>
                  <a:pt x="134" y="895"/>
                  <a:pt x="132" y="915"/>
                </a:cubicBezTo>
                <a:lnTo>
                  <a:pt x="131" y="923"/>
                </a:lnTo>
                <a:lnTo>
                  <a:pt x="130" y="928"/>
                </a:lnTo>
                <a:lnTo>
                  <a:pt x="82" y="871"/>
                </a:lnTo>
                <a:lnTo>
                  <a:pt x="83" y="871"/>
                </a:lnTo>
                <a:cubicBezTo>
                  <a:pt x="110" y="871"/>
                  <a:pt x="131" y="892"/>
                  <a:pt x="131" y="919"/>
                </a:cubicBezTo>
                <a:lnTo>
                  <a:pt x="131" y="921"/>
                </a:lnTo>
                <a:lnTo>
                  <a:pt x="131" y="923"/>
                </a:lnTo>
                <a:cubicBezTo>
                  <a:pt x="131" y="947"/>
                  <a:pt x="114" y="967"/>
                  <a:pt x="91" y="971"/>
                </a:cubicBezTo>
                <a:cubicBezTo>
                  <a:pt x="68" y="975"/>
                  <a:pt x="45" y="961"/>
                  <a:pt x="38" y="939"/>
                </a:cubicBezTo>
                <a:lnTo>
                  <a:pt x="37" y="937"/>
                </a:lnTo>
                <a:cubicBezTo>
                  <a:pt x="36" y="932"/>
                  <a:pt x="35" y="927"/>
                  <a:pt x="35" y="922"/>
                </a:cubicBezTo>
                <a:lnTo>
                  <a:pt x="35" y="919"/>
                </a:lnTo>
                <a:cubicBezTo>
                  <a:pt x="35" y="916"/>
                  <a:pt x="35" y="914"/>
                  <a:pt x="36" y="911"/>
                </a:cubicBezTo>
                <a:lnTo>
                  <a:pt x="36" y="908"/>
                </a:lnTo>
                <a:lnTo>
                  <a:pt x="35" y="916"/>
                </a:lnTo>
                <a:lnTo>
                  <a:pt x="35" y="914"/>
                </a:lnTo>
                <a:lnTo>
                  <a:pt x="131" y="914"/>
                </a:lnTo>
                <a:lnTo>
                  <a:pt x="131" y="916"/>
                </a:lnTo>
                <a:lnTo>
                  <a:pt x="131" y="919"/>
                </a:lnTo>
                <a:lnTo>
                  <a:pt x="131" y="922"/>
                </a:lnTo>
                <a:lnTo>
                  <a:pt x="131" y="923"/>
                </a:lnTo>
                <a:lnTo>
                  <a:pt x="35" y="923"/>
                </a:lnTo>
                <a:lnTo>
                  <a:pt x="35" y="918"/>
                </a:lnTo>
                <a:lnTo>
                  <a:pt x="35" y="915"/>
                </a:lnTo>
                <a:lnTo>
                  <a:pt x="35" y="914"/>
                </a:lnTo>
                <a:cubicBezTo>
                  <a:pt x="35" y="890"/>
                  <a:pt x="53" y="870"/>
                  <a:pt x="76" y="867"/>
                </a:cubicBezTo>
                <a:cubicBezTo>
                  <a:pt x="99" y="863"/>
                  <a:pt x="122" y="876"/>
                  <a:pt x="129" y="899"/>
                </a:cubicBezTo>
                <a:lnTo>
                  <a:pt x="130" y="900"/>
                </a:lnTo>
                <a:cubicBezTo>
                  <a:pt x="131" y="905"/>
                  <a:pt x="132" y="910"/>
                  <a:pt x="132" y="915"/>
                </a:cubicBezTo>
                <a:lnTo>
                  <a:pt x="132" y="918"/>
                </a:lnTo>
                <a:lnTo>
                  <a:pt x="132" y="923"/>
                </a:lnTo>
                <a:lnTo>
                  <a:pt x="36" y="923"/>
                </a:lnTo>
                <a:lnTo>
                  <a:pt x="36" y="921"/>
                </a:lnTo>
                <a:lnTo>
                  <a:pt x="36" y="919"/>
                </a:lnTo>
                <a:lnTo>
                  <a:pt x="132" y="919"/>
                </a:lnTo>
                <a:lnTo>
                  <a:pt x="132" y="920"/>
                </a:lnTo>
                <a:lnTo>
                  <a:pt x="132" y="924"/>
                </a:lnTo>
                <a:lnTo>
                  <a:pt x="132" y="927"/>
                </a:lnTo>
                <a:lnTo>
                  <a:pt x="132" y="928"/>
                </a:lnTo>
                <a:lnTo>
                  <a:pt x="36" y="928"/>
                </a:lnTo>
                <a:lnTo>
                  <a:pt x="36" y="929"/>
                </a:lnTo>
                <a:lnTo>
                  <a:pt x="36" y="923"/>
                </a:lnTo>
                <a:cubicBezTo>
                  <a:pt x="34" y="910"/>
                  <a:pt x="39" y="897"/>
                  <a:pt x="48" y="887"/>
                </a:cubicBezTo>
                <a:cubicBezTo>
                  <a:pt x="57" y="877"/>
                  <a:pt x="70" y="871"/>
                  <a:pt x="83" y="871"/>
                </a:cubicBezTo>
                <a:lnTo>
                  <a:pt x="84" y="871"/>
                </a:lnTo>
                <a:cubicBezTo>
                  <a:pt x="110" y="871"/>
                  <a:pt x="132" y="892"/>
                  <a:pt x="132" y="919"/>
                </a:cubicBezTo>
                <a:lnTo>
                  <a:pt x="132" y="924"/>
                </a:lnTo>
                <a:lnTo>
                  <a:pt x="132" y="928"/>
                </a:lnTo>
                <a:cubicBezTo>
                  <a:pt x="132" y="953"/>
                  <a:pt x="113" y="974"/>
                  <a:pt x="89" y="976"/>
                </a:cubicBezTo>
                <a:cubicBezTo>
                  <a:pt x="64" y="979"/>
                  <a:pt x="42" y="962"/>
                  <a:pt x="37" y="938"/>
                </a:cubicBezTo>
                <a:lnTo>
                  <a:pt x="36" y="935"/>
                </a:lnTo>
                <a:lnTo>
                  <a:pt x="36" y="933"/>
                </a:lnTo>
                <a:cubicBezTo>
                  <a:pt x="31" y="907"/>
                  <a:pt x="47" y="882"/>
                  <a:pt x="72" y="877"/>
                </a:cubicBezTo>
                <a:cubicBezTo>
                  <a:pt x="98" y="871"/>
                  <a:pt x="123" y="887"/>
                  <a:pt x="130" y="912"/>
                </a:cubicBezTo>
                <a:lnTo>
                  <a:pt x="131" y="918"/>
                </a:lnTo>
                <a:lnTo>
                  <a:pt x="131" y="921"/>
                </a:lnTo>
                <a:cubicBezTo>
                  <a:pt x="132" y="926"/>
                  <a:pt x="132" y="931"/>
                  <a:pt x="131" y="936"/>
                </a:cubicBezTo>
                <a:lnTo>
                  <a:pt x="131" y="939"/>
                </a:lnTo>
                <a:cubicBezTo>
                  <a:pt x="130" y="942"/>
                  <a:pt x="130" y="944"/>
                  <a:pt x="129" y="947"/>
                </a:cubicBezTo>
                <a:lnTo>
                  <a:pt x="129" y="948"/>
                </a:lnTo>
                <a:cubicBezTo>
                  <a:pt x="120" y="973"/>
                  <a:pt x="94" y="986"/>
                  <a:pt x="70" y="979"/>
                </a:cubicBezTo>
                <a:cubicBezTo>
                  <a:pt x="45" y="972"/>
                  <a:pt x="30" y="946"/>
                  <a:pt x="36" y="921"/>
                </a:cubicBezTo>
                <a:lnTo>
                  <a:pt x="37" y="919"/>
                </a:lnTo>
                <a:lnTo>
                  <a:pt x="35" y="931"/>
                </a:lnTo>
                <a:lnTo>
                  <a:pt x="35" y="928"/>
                </a:lnTo>
                <a:cubicBezTo>
                  <a:pt x="35" y="903"/>
                  <a:pt x="55" y="882"/>
                  <a:pt x="81" y="881"/>
                </a:cubicBezTo>
                <a:cubicBezTo>
                  <a:pt x="106" y="879"/>
                  <a:pt x="128" y="898"/>
                  <a:pt x="131" y="923"/>
                </a:cubicBezTo>
                <a:lnTo>
                  <a:pt x="132" y="933"/>
                </a:lnTo>
                <a:lnTo>
                  <a:pt x="132" y="938"/>
                </a:lnTo>
                <a:lnTo>
                  <a:pt x="132" y="942"/>
                </a:lnTo>
                <a:lnTo>
                  <a:pt x="36" y="942"/>
                </a:lnTo>
                <a:lnTo>
                  <a:pt x="36" y="938"/>
                </a:lnTo>
                <a:lnTo>
                  <a:pt x="36" y="933"/>
                </a:lnTo>
                <a:lnTo>
                  <a:pt x="84" y="981"/>
                </a:lnTo>
                <a:lnTo>
                  <a:pt x="83" y="981"/>
                </a:lnTo>
                <a:lnTo>
                  <a:pt x="131" y="933"/>
                </a:lnTo>
                <a:lnTo>
                  <a:pt x="131" y="938"/>
                </a:lnTo>
                <a:lnTo>
                  <a:pt x="83" y="890"/>
                </a:lnTo>
                <a:lnTo>
                  <a:pt x="84" y="890"/>
                </a:lnTo>
                <a:lnTo>
                  <a:pt x="84" y="986"/>
                </a:lnTo>
                <a:lnTo>
                  <a:pt x="83" y="986"/>
                </a:lnTo>
                <a:lnTo>
                  <a:pt x="131" y="938"/>
                </a:lnTo>
                <a:lnTo>
                  <a:pt x="131" y="942"/>
                </a:lnTo>
                <a:lnTo>
                  <a:pt x="130" y="936"/>
                </a:lnTo>
                <a:lnTo>
                  <a:pt x="131" y="939"/>
                </a:lnTo>
                <a:cubicBezTo>
                  <a:pt x="131" y="941"/>
                  <a:pt x="131" y="944"/>
                  <a:pt x="131" y="946"/>
                </a:cubicBezTo>
                <a:lnTo>
                  <a:pt x="131" y="947"/>
                </a:lnTo>
                <a:lnTo>
                  <a:pt x="35" y="947"/>
                </a:lnTo>
                <a:lnTo>
                  <a:pt x="35" y="942"/>
                </a:lnTo>
                <a:lnTo>
                  <a:pt x="35" y="939"/>
                </a:lnTo>
                <a:lnTo>
                  <a:pt x="35" y="938"/>
                </a:lnTo>
                <a:cubicBezTo>
                  <a:pt x="35" y="913"/>
                  <a:pt x="55" y="892"/>
                  <a:pt x="80" y="890"/>
                </a:cubicBezTo>
                <a:cubicBezTo>
                  <a:pt x="105" y="888"/>
                  <a:pt x="127" y="906"/>
                  <a:pt x="131" y="931"/>
                </a:cubicBezTo>
                <a:lnTo>
                  <a:pt x="131" y="935"/>
                </a:lnTo>
                <a:cubicBezTo>
                  <a:pt x="132" y="937"/>
                  <a:pt x="132" y="939"/>
                  <a:pt x="132" y="941"/>
                </a:cubicBezTo>
                <a:lnTo>
                  <a:pt x="132" y="947"/>
                </a:lnTo>
                <a:lnTo>
                  <a:pt x="132" y="956"/>
                </a:lnTo>
                <a:lnTo>
                  <a:pt x="132" y="960"/>
                </a:lnTo>
                <a:lnTo>
                  <a:pt x="132" y="961"/>
                </a:lnTo>
                <a:lnTo>
                  <a:pt x="36" y="961"/>
                </a:lnTo>
                <a:lnTo>
                  <a:pt x="36" y="964"/>
                </a:lnTo>
                <a:lnTo>
                  <a:pt x="36" y="959"/>
                </a:lnTo>
                <a:lnTo>
                  <a:pt x="35" y="954"/>
                </a:lnTo>
                <a:lnTo>
                  <a:pt x="36" y="961"/>
                </a:lnTo>
                <a:lnTo>
                  <a:pt x="36" y="959"/>
                </a:lnTo>
                <a:lnTo>
                  <a:pt x="130" y="947"/>
                </a:lnTo>
                <a:lnTo>
                  <a:pt x="130" y="950"/>
                </a:lnTo>
                <a:lnTo>
                  <a:pt x="130" y="960"/>
                </a:lnTo>
                <a:lnTo>
                  <a:pt x="130" y="959"/>
                </a:lnTo>
                <a:lnTo>
                  <a:pt x="130" y="961"/>
                </a:lnTo>
                <a:cubicBezTo>
                  <a:pt x="130" y="986"/>
                  <a:pt x="111" y="1007"/>
                  <a:pt x="86" y="1009"/>
                </a:cubicBezTo>
                <a:cubicBezTo>
                  <a:pt x="61" y="1011"/>
                  <a:pt x="39" y="994"/>
                  <a:pt x="35" y="969"/>
                </a:cubicBezTo>
                <a:lnTo>
                  <a:pt x="34" y="962"/>
                </a:lnTo>
                <a:lnTo>
                  <a:pt x="33" y="955"/>
                </a:lnTo>
                <a:lnTo>
                  <a:pt x="32" y="945"/>
                </a:lnTo>
                <a:lnTo>
                  <a:pt x="32" y="942"/>
                </a:lnTo>
                <a:lnTo>
                  <a:pt x="128" y="942"/>
                </a:lnTo>
                <a:lnTo>
                  <a:pt x="128" y="946"/>
                </a:lnTo>
                <a:lnTo>
                  <a:pt x="128" y="957"/>
                </a:lnTo>
                <a:lnTo>
                  <a:pt x="128" y="961"/>
                </a:lnTo>
                <a:lnTo>
                  <a:pt x="128" y="966"/>
                </a:lnTo>
                <a:cubicBezTo>
                  <a:pt x="128" y="993"/>
                  <a:pt x="106" y="1014"/>
                  <a:pt x="80" y="1014"/>
                </a:cubicBezTo>
                <a:lnTo>
                  <a:pt x="78" y="1014"/>
                </a:lnTo>
                <a:cubicBezTo>
                  <a:pt x="51" y="1014"/>
                  <a:pt x="30" y="993"/>
                  <a:pt x="30" y="966"/>
                </a:cubicBezTo>
                <a:lnTo>
                  <a:pt x="30" y="963"/>
                </a:lnTo>
                <a:lnTo>
                  <a:pt x="31" y="975"/>
                </a:lnTo>
                <a:lnTo>
                  <a:pt x="31" y="973"/>
                </a:lnTo>
                <a:lnTo>
                  <a:pt x="125" y="971"/>
                </a:lnTo>
                <a:lnTo>
                  <a:pt x="124" y="973"/>
                </a:lnTo>
                <a:cubicBezTo>
                  <a:pt x="123" y="976"/>
                  <a:pt x="123" y="979"/>
                  <a:pt x="122" y="982"/>
                </a:cubicBezTo>
                <a:lnTo>
                  <a:pt x="121" y="984"/>
                </a:lnTo>
                <a:cubicBezTo>
                  <a:pt x="113" y="1003"/>
                  <a:pt x="96" y="1014"/>
                  <a:pt x="76" y="1014"/>
                </a:cubicBezTo>
                <a:cubicBezTo>
                  <a:pt x="56" y="1014"/>
                  <a:pt x="39" y="1003"/>
                  <a:pt x="31" y="984"/>
                </a:cubicBezTo>
                <a:lnTo>
                  <a:pt x="30" y="982"/>
                </a:lnTo>
                <a:cubicBezTo>
                  <a:pt x="29" y="979"/>
                  <a:pt x="28" y="976"/>
                  <a:pt x="28" y="973"/>
                </a:cubicBezTo>
                <a:lnTo>
                  <a:pt x="27" y="971"/>
                </a:lnTo>
                <a:lnTo>
                  <a:pt x="122" y="961"/>
                </a:lnTo>
                <a:lnTo>
                  <a:pt x="122" y="966"/>
                </a:lnTo>
                <a:lnTo>
                  <a:pt x="122" y="971"/>
                </a:lnTo>
                <a:cubicBezTo>
                  <a:pt x="122" y="993"/>
                  <a:pt x="107" y="1013"/>
                  <a:pt x="85" y="1018"/>
                </a:cubicBezTo>
                <a:cubicBezTo>
                  <a:pt x="64" y="1023"/>
                  <a:pt x="41" y="1012"/>
                  <a:pt x="32" y="992"/>
                </a:cubicBezTo>
                <a:lnTo>
                  <a:pt x="32" y="994"/>
                </a:lnTo>
                <a:lnTo>
                  <a:pt x="31" y="991"/>
                </a:lnTo>
                <a:lnTo>
                  <a:pt x="117" y="984"/>
                </a:lnTo>
                <a:lnTo>
                  <a:pt x="116" y="987"/>
                </a:lnTo>
                <a:lnTo>
                  <a:pt x="119" y="969"/>
                </a:lnTo>
                <a:lnTo>
                  <a:pt x="119" y="971"/>
                </a:lnTo>
                <a:cubicBezTo>
                  <a:pt x="119" y="996"/>
                  <a:pt x="99" y="1017"/>
                  <a:pt x="74" y="1019"/>
                </a:cubicBezTo>
                <a:cubicBezTo>
                  <a:pt x="48" y="1020"/>
                  <a:pt x="26" y="1002"/>
                  <a:pt x="23" y="976"/>
                </a:cubicBezTo>
                <a:lnTo>
                  <a:pt x="23" y="976"/>
                </a:lnTo>
                <a:lnTo>
                  <a:pt x="22" y="971"/>
                </a:lnTo>
                <a:lnTo>
                  <a:pt x="117" y="961"/>
                </a:lnTo>
                <a:lnTo>
                  <a:pt x="117" y="963"/>
                </a:lnTo>
                <a:cubicBezTo>
                  <a:pt x="117" y="965"/>
                  <a:pt x="117" y="968"/>
                  <a:pt x="117" y="970"/>
                </a:cubicBezTo>
                <a:lnTo>
                  <a:pt x="116" y="973"/>
                </a:lnTo>
                <a:lnTo>
                  <a:pt x="117" y="966"/>
                </a:lnTo>
                <a:lnTo>
                  <a:pt x="117" y="972"/>
                </a:lnTo>
                <a:cubicBezTo>
                  <a:pt x="117" y="975"/>
                  <a:pt x="117" y="977"/>
                  <a:pt x="116" y="980"/>
                </a:cubicBezTo>
                <a:lnTo>
                  <a:pt x="116" y="983"/>
                </a:lnTo>
                <a:lnTo>
                  <a:pt x="116" y="975"/>
                </a:lnTo>
                <a:lnTo>
                  <a:pt x="116" y="976"/>
                </a:lnTo>
                <a:cubicBezTo>
                  <a:pt x="116" y="1001"/>
                  <a:pt x="98" y="1021"/>
                  <a:pt x="73" y="1024"/>
                </a:cubicBezTo>
                <a:cubicBezTo>
                  <a:pt x="49" y="1026"/>
                  <a:pt x="26" y="1010"/>
                  <a:pt x="21" y="985"/>
                </a:cubicBezTo>
                <a:lnTo>
                  <a:pt x="21" y="983"/>
                </a:lnTo>
                <a:cubicBezTo>
                  <a:pt x="20" y="980"/>
                  <a:pt x="20" y="977"/>
                  <a:pt x="20" y="973"/>
                </a:cubicBezTo>
                <a:lnTo>
                  <a:pt x="20" y="974"/>
                </a:lnTo>
                <a:lnTo>
                  <a:pt x="19" y="964"/>
                </a:lnTo>
                <a:lnTo>
                  <a:pt x="19" y="961"/>
                </a:lnTo>
                <a:lnTo>
                  <a:pt x="110" y="983"/>
                </a:lnTo>
                <a:lnTo>
                  <a:pt x="110" y="984"/>
                </a:lnTo>
                <a:lnTo>
                  <a:pt x="115" y="962"/>
                </a:lnTo>
                <a:lnTo>
                  <a:pt x="115" y="966"/>
                </a:lnTo>
                <a:lnTo>
                  <a:pt x="115" y="973"/>
                </a:lnTo>
                <a:lnTo>
                  <a:pt x="115" y="980"/>
                </a:lnTo>
                <a:lnTo>
                  <a:pt x="115" y="984"/>
                </a:lnTo>
                <a:lnTo>
                  <a:pt x="115" y="985"/>
                </a:lnTo>
                <a:lnTo>
                  <a:pt x="20" y="976"/>
                </a:lnTo>
                <a:lnTo>
                  <a:pt x="20" y="974"/>
                </a:lnTo>
                <a:lnTo>
                  <a:pt x="19" y="983"/>
                </a:lnTo>
                <a:lnTo>
                  <a:pt x="19" y="980"/>
                </a:lnTo>
                <a:lnTo>
                  <a:pt x="115" y="985"/>
                </a:lnTo>
                <a:lnTo>
                  <a:pt x="114" y="993"/>
                </a:lnTo>
                <a:lnTo>
                  <a:pt x="114" y="996"/>
                </a:lnTo>
                <a:lnTo>
                  <a:pt x="114" y="988"/>
                </a:lnTo>
                <a:lnTo>
                  <a:pt x="114" y="990"/>
                </a:lnTo>
                <a:lnTo>
                  <a:pt x="18" y="990"/>
                </a:lnTo>
                <a:lnTo>
                  <a:pt x="18" y="988"/>
                </a:lnTo>
                <a:lnTo>
                  <a:pt x="18" y="985"/>
                </a:lnTo>
                <a:lnTo>
                  <a:pt x="18" y="982"/>
                </a:lnTo>
                <a:lnTo>
                  <a:pt x="18" y="980"/>
                </a:lnTo>
                <a:lnTo>
                  <a:pt x="114" y="990"/>
                </a:lnTo>
                <a:lnTo>
                  <a:pt x="114" y="988"/>
                </a:lnTo>
                <a:lnTo>
                  <a:pt x="113" y="993"/>
                </a:lnTo>
                <a:lnTo>
                  <a:pt x="113" y="992"/>
                </a:lnTo>
                <a:lnTo>
                  <a:pt x="113" y="995"/>
                </a:lnTo>
                <a:lnTo>
                  <a:pt x="17" y="995"/>
                </a:lnTo>
                <a:lnTo>
                  <a:pt x="17" y="993"/>
                </a:lnTo>
                <a:lnTo>
                  <a:pt x="17" y="990"/>
                </a:lnTo>
                <a:cubicBezTo>
                  <a:pt x="17" y="988"/>
                  <a:pt x="17" y="986"/>
                  <a:pt x="17" y="984"/>
                </a:cubicBezTo>
                <a:lnTo>
                  <a:pt x="18" y="980"/>
                </a:lnTo>
                <a:lnTo>
                  <a:pt x="17" y="987"/>
                </a:lnTo>
                <a:lnTo>
                  <a:pt x="17" y="985"/>
                </a:lnTo>
                <a:lnTo>
                  <a:pt x="113" y="985"/>
                </a:lnTo>
                <a:lnTo>
                  <a:pt x="113" y="987"/>
                </a:lnTo>
                <a:lnTo>
                  <a:pt x="113" y="995"/>
                </a:lnTo>
                <a:lnTo>
                  <a:pt x="113" y="1000"/>
                </a:lnTo>
                <a:cubicBezTo>
                  <a:pt x="110" y="1025"/>
                  <a:pt x="88" y="1044"/>
                  <a:pt x="63" y="1043"/>
                </a:cubicBezTo>
                <a:cubicBezTo>
                  <a:pt x="37" y="1042"/>
                  <a:pt x="17" y="1021"/>
                  <a:pt x="17" y="995"/>
                </a:cubicBezTo>
                <a:lnTo>
                  <a:pt x="17" y="992"/>
                </a:lnTo>
                <a:lnTo>
                  <a:pt x="17" y="990"/>
                </a:lnTo>
                <a:lnTo>
                  <a:pt x="113" y="990"/>
                </a:lnTo>
                <a:lnTo>
                  <a:pt x="113" y="992"/>
                </a:lnTo>
                <a:cubicBezTo>
                  <a:pt x="113" y="995"/>
                  <a:pt x="113" y="997"/>
                  <a:pt x="112" y="1000"/>
                </a:cubicBezTo>
                <a:lnTo>
                  <a:pt x="112" y="1003"/>
                </a:lnTo>
                <a:cubicBezTo>
                  <a:pt x="108" y="1026"/>
                  <a:pt x="88" y="1043"/>
                  <a:pt x="64" y="1043"/>
                </a:cubicBezTo>
                <a:lnTo>
                  <a:pt x="64" y="1043"/>
                </a:lnTo>
                <a:lnTo>
                  <a:pt x="112" y="990"/>
                </a:lnTo>
                <a:lnTo>
                  <a:pt x="112" y="995"/>
                </a:lnTo>
                <a:lnTo>
                  <a:pt x="113" y="999"/>
                </a:lnTo>
                <a:cubicBezTo>
                  <a:pt x="114" y="1013"/>
                  <a:pt x="110" y="1026"/>
                  <a:pt x="101" y="1036"/>
                </a:cubicBezTo>
                <a:cubicBezTo>
                  <a:pt x="92" y="1047"/>
                  <a:pt x="79" y="1052"/>
                  <a:pt x="65" y="1052"/>
                </a:cubicBezTo>
                <a:lnTo>
                  <a:pt x="64" y="1052"/>
                </a:lnTo>
                <a:lnTo>
                  <a:pt x="112" y="1004"/>
                </a:lnTo>
                <a:lnTo>
                  <a:pt x="112" y="1007"/>
                </a:lnTo>
                <a:lnTo>
                  <a:pt x="112" y="1009"/>
                </a:lnTo>
                <a:cubicBezTo>
                  <a:pt x="112" y="1035"/>
                  <a:pt x="91" y="1057"/>
                  <a:pt x="64" y="1057"/>
                </a:cubicBezTo>
                <a:lnTo>
                  <a:pt x="64" y="1057"/>
                </a:lnTo>
                <a:cubicBezTo>
                  <a:pt x="50" y="1057"/>
                  <a:pt x="36" y="1051"/>
                  <a:pt x="27" y="1040"/>
                </a:cubicBezTo>
                <a:cubicBezTo>
                  <a:pt x="18" y="1029"/>
                  <a:pt x="14" y="1015"/>
                  <a:pt x="17" y="1001"/>
                </a:cubicBezTo>
                <a:lnTo>
                  <a:pt x="17" y="998"/>
                </a:lnTo>
                <a:lnTo>
                  <a:pt x="16" y="1006"/>
                </a:lnTo>
                <a:lnTo>
                  <a:pt x="16" y="1004"/>
                </a:lnTo>
                <a:cubicBezTo>
                  <a:pt x="16" y="980"/>
                  <a:pt x="35" y="959"/>
                  <a:pt x="60" y="957"/>
                </a:cubicBezTo>
                <a:cubicBezTo>
                  <a:pt x="84" y="954"/>
                  <a:pt x="107" y="971"/>
                  <a:pt x="112" y="995"/>
                </a:cubicBezTo>
                <a:lnTo>
                  <a:pt x="112" y="998"/>
                </a:lnTo>
                <a:cubicBezTo>
                  <a:pt x="113" y="1001"/>
                  <a:pt x="113" y="1004"/>
                  <a:pt x="113" y="1007"/>
                </a:cubicBezTo>
                <a:lnTo>
                  <a:pt x="113" y="1011"/>
                </a:lnTo>
                <a:lnTo>
                  <a:pt x="113" y="1016"/>
                </a:lnTo>
                <a:lnTo>
                  <a:pt x="113" y="1018"/>
                </a:lnTo>
                <a:cubicBezTo>
                  <a:pt x="113" y="1041"/>
                  <a:pt x="98" y="1060"/>
                  <a:pt x="76" y="1065"/>
                </a:cubicBezTo>
                <a:cubicBezTo>
                  <a:pt x="54" y="1070"/>
                  <a:pt x="32" y="1060"/>
                  <a:pt x="22" y="1040"/>
                </a:cubicBezTo>
                <a:lnTo>
                  <a:pt x="22" y="1039"/>
                </a:lnTo>
                <a:cubicBezTo>
                  <a:pt x="20" y="1036"/>
                  <a:pt x="19" y="1034"/>
                  <a:pt x="18" y="1031"/>
                </a:cubicBezTo>
                <a:lnTo>
                  <a:pt x="17" y="1027"/>
                </a:lnTo>
                <a:cubicBezTo>
                  <a:pt x="15" y="1020"/>
                  <a:pt x="15" y="1013"/>
                  <a:pt x="16" y="1005"/>
                </a:cubicBezTo>
                <a:lnTo>
                  <a:pt x="18" y="997"/>
                </a:lnTo>
                <a:lnTo>
                  <a:pt x="19" y="993"/>
                </a:lnTo>
                <a:cubicBezTo>
                  <a:pt x="25" y="968"/>
                  <a:pt x="49" y="953"/>
                  <a:pt x="74" y="957"/>
                </a:cubicBezTo>
                <a:cubicBezTo>
                  <a:pt x="99" y="962"/>
                  <a:pt x="116" y="985"/>
                  <a:pt x="113" y="1010"/>
                </a:cubicBezTo>
                <a:lnTo>
                  <a:pt x="112" y="1017"/>
                </a:lnTo>
                <a:lnTo>
                  <a:pt x="111" y="1023"/>
                </a:lnTo>
                <a:lnTo>
                  <a:pt x="64" y="966"/>
                </a:lnTo>
                <a:lnTo>
                  <a:pt x="65" y="966"/>
                </a:lnTo>
                <a:cubicBezTo>
                  <a:pt x="79" y="966"/>
                  <a:pt x="91" y="972"/>
                  <a:pt x="101" y="982"/>
                </a:cubicBezTo>
                <a:cubicBezTo>
                  <a:pt x="110" y="992"/>
                  <a:pt x="114" y="1005"/>
                  <a:pt x="113" y="1019"/>
                </a:cubicBezTo>
                <a:lnTo>
                  <a:pt x="112" y="1024"/>
                </a:lnTo>
                <a:lnTo>
                  <a:pt x="112" y="1029"/>
                </a:lnTo>
                <a:lnTo>
                  <a:pt x="64" y="975"/>
                </a:lnTo>
                <a:lnTo>
                  <a:pt x="66" y="975"/>
                </a:lnTo>
                <a:lnTo>
                  <a:pt x="19" y="1032"/>
                </a:lnTo>
                <a:lnTo>
                  <a:pt x="18" y="1027"/>
                </a:lnTo>
                <a:lnTo>
                  <a:pt x="20" y="1035"/>
                </a:lnTo>
                <a:lnTo>
                  <a:pt x="19" y="1031"/>
                </a:lnTo>
                <a:lnTo>
                  <a:pt x="111" y="1014"/>
                </a:lnTo>
                <a:lnTo>
                  <a:pt x="111" y="1018"/>
                </a:lnTo>
                <a:lnTo>
                  <a:pt x="111" y="1023"/>
                </a:lnTo>
                <a:lnTo>
                  <a:pt x="63" y="975"/>
                </a:lnTo>
                <a:lnTo>
                  <a:pt x="64" y="975"/>
                </a:lnTo>
                <a:lnTo>
                  <a:pt x="64" y="975"/>
                </a:lnTo>
                <a:cubicBezTo>
                  <a:pt x="91" y="975"/>
                  <a:pt x="112" y="997"/>
                  <a:pt x="112" y="1023"/>
                </a:cubicBezTo>
                <a:lnTo>
                  <a:pt x="112" y="1034"/>
                </a:lnTo>
                <a:lnTo>
                  <a:pt x="112" y="1038"/>
                </a:lnTo>
                <a:lnTo>
                  <a:pt x="64" y="985"/>
                </a:lnTo>
                <a:lnTo>
                  <a:pt x="64" y="985"/>
                </a:lnTo>
                <a:lnTo>
                  <a:pt x="17" y="1041"/>
                </a:lnTo>
                <a:lnTo>
                  <a:pt x="17" y="1042"/>
                </a:lnTo>
                <a:lnTo>
                  <a:pt x="17" y="1040"/>
                </a:lnTo>
                <a:lnTo>
                  <a:pt x="111" y="1037"/>
                </a:lnTo>
                <a:lnTo>
                  <a:pt x="110" y="1040"/>
                </a:lnTo>
                <a:lnTo>
                  <a:pt x="110" y="1042"/>
                </a:lnTo>
                <a:lnTo>
                  <a:pt x="17" y="1018"/>
                </a:lnTo>
                <a:lnTo>
                  <a:pt x="18" y="1015"/>
                </a:lnTo>
                <a:lnTo>
                  <a:pt x="15" y="1030"/>
                </a:lnTo>
                <a:lnTo>
                  <a:pt x="15" y="1028"/>
                </a:lnTo>
                <a:lnTo>
                  <a:pt x="111" y="1028"/>
                </a:lnTo>
                <a:lnTo>
                  <a:pt x="111" y="1030"/>
                </a:lnTo>
                <a:cubicBezTo>
                  <a:pt x="111" y="1034"/>
                  <a:pt x="111" y="1037"/>
                  <a:pt x="110" y="1041"/>
                </a:cubicBezTo>
                <a:lnTo>
                  <a:pt x="110" y="1041"/>
                </a:lnTo>
                <a:lnTo>
                  <a:pt x="109" y="1049"/>
                </a:lnTo>
                <a:cubicBezTo>
                  <a:pt x="106" y="1073"/>
                  <a:pt x="86" y="1090"/>
                  <a:pt x="61" y="1090"/>
                </a:cubicBezTo>
                <a:lnTo>
                  <a:pt x="60" y="1090"/>
                </a:lnTo>
                <a:cubicBezTo>
                  <a:pt x="46" y="1090"/>
                  <a:pt x="32" y="1084"/>
                  <a:pt x="23" y="1073"/>
                </a:cubicBezTo>
                <a:cubicBezTo>
                  <a:pt x="14" y="1063"/>
                  <a:pt x="10" y="1048"/>
                  <a:pt x="13" y="1035"/>
                </a:cubicBezTo>
                <a:lnTo>
                  <a:pt x="14" y="1028"/>
                </a:lnTo>
                <a:lnTo>
                  <a:pt x="14" y="1026"/>
                </a:lnTo>
                <a:lnTo>
                  <a:pt x="106" y="1055"/>
                </a:lnTo>
                <a:lnTo>
                  <a:pt x="105" y="1058"/>
                </a:lnTo>
                <a:cubicBezTo>
                  <a:pt x="104" y="1060"/>
                  <a:pt x="102" y="1062"/>
                  <a:pt x="101" y="1065"/>
                </a:cubicBezTo>
                <a:lnTo>
                  <a:pt x="100" y="1067"/>
                </a:lnTo>
                <a:cubicBezTo>
                  <a:pt x="89" y="1084"/>
                  <a:pt x="70" y="1093"/>
                  <a:pt x="50" y="1090"/>
                </a:cubicBezTo>
                <a:cubicBezTo>
                  <a:pt x="31" y="1086"/>
                  <a:pt x="15" y="1071"/>
                  <a:pt x="11" y="1052"/>
                </a:cubicBezTo>
                <a:lnTo>
                  <a:pt x="10" y="1045"/>
                </a:lnTo>
                <a:lnTo>
                  <a:pt x="10" y="1042"/>
                </a:lnTo>
                <a:lnTo>
                  <a:pt x="11" y="1050"/>
                </a:lnTo>
                <a:lnTo>
                  <a:pt x="11" y="1048"/>
                </a:lnTo>
                <a:lnTo>
                  <a:pt x="104" y="1039"/>
                </a:lnTo>
                <a:lnTo>
                  <a:pt x="104" y="1037"/>
                </a:lnTo>
                <a:lnTo>
                  <a:pt x="104" y="1042"/>
                </a:lnTo>
                <a:cubicBezTo>
                  <a:pt x="104" y="1069"/>
                  <a:pt x="82" y="1090"/>
                  <a:pt x="56" y="1090"/>
                </a:cubicBezTo>
                <a:lnTo>
                  <a:pt x="54" y="1090"/>
                </a:lnTo>
                <a:lnTo>
                  <a:pt x="96" y="1067"/>
                </a:lnTo>
                <a:lnTo>
                  <a:pt x="96" y="1066"/>
                </a:lnTo>
                <a:lnTo>
                  <a:pt x="95" y="1068"/>
                </a:lnTo>
                <a:cubicBezTo>
                  <a:pt x="86" y="1086"/>
                  <a:pt x="67" y="1097"/>
                  <a:pt x="47" y="1095"/>
                </a:cubicBezTo>
                <a:cubicBezTo>
                  <a:pt x="27" y="1092"/>
                  <a:pt x="10" y="1078"/>
                  <a:pt x="5" y="1059"/>
                </a:cubicBezTo>
                <a:lnTo>
                  <a:pt x="5" y="1057"/>
                </a:lnTo>
                <a:cubicBezTo>
                  <a:pt x="4" y="1053"/>
                  <a:pt x="3" y="1049"/>
                  <a:pt x="3" y="1045"/>
                </a:cubicBezTo>
                <a:lnTo>
                  <a:pt x="3" y="1042"/>
                </a:lnTo>
                <a:lnTo>
                  <a:pt x="99" y="1042"/>
                </a:lnTo>
                <a:lnTo>
                  <a:pt x="99" y="1044"/>
                </a:lnTo>
                <a:cubicBezTo>
                  <a:pt x="99" y="1048"/>
                  <a:pt x="99" y="1051"/>
                  <a:pt x="99" y="1054"/>
                </a:cubicBezTo>
                <a:lnTo>
                  <a:pt x="98" y="1056"/>
                </a:lnTo>
                <a:cubicBezTo>
                  <a:pt x="94" y="1079"/>
                  <a:pt x="74" y="1095"/>
                  <a:pt x="51" y="1095"/>
                </a:cubicBezTo>
                <a:lnTo>
                  <a:pt x="50" y="1095"/>
                </a:lnTo>
                <a:lnTo>
                  <a:pt x="49" y="1095"/>
                </a:lnTo>
                <a:lnTo>
                  <a:pt x="97" y="1039"/>
                </a:lnTo>
                <a:lnTo>
                  <a:pt x="97" y="1042"/>
                </a:lnTo>
                <a:cubicBezTo>
                  <a:pt x="98" y="1045"/>
                  <a:pt x="98" y="1047"/>
                  <a:pt x="98" y="1050"/>
                </a:cubicBezTo>
                <a:lnTo>
                  <a:pt x="98" y="1052"/>
                </a:lnTo>
                <a:lnTo>
                  <a:pt x="2" y="1047"/>
                </a:lnTo>
                <a:lnTo>
                  <a:pt x="2" y="1047"/>
                </a:lnTo>
                <a:lnTo>
                  <a:pt x="2" y="1044"/>
                </a:lnTo>
                <a:lnTo>
                  <a:pt x="2" y="1042"/>
                </a:lnTo>
                <a:lnTo>
                  <a:pt x="98" y="1042"/>
                </a:lnTo>
                <a:lnTo>
                  <a:pt x="98" y="1046"/>
                </a:lnTo>
                <a:lnTo>
                  <a:pt x="98" y="1052"/>
                </a:lnTo>
                <a:cubicBezTo>
                  <a:pt x="98" y="1078"/>
                  <a:pt x="77" y="1100"/>
                  <a:pt x="50" y="1100"/>
                </a:cubicBezTo>
                <a:cubicBezTo>
                  <a:pt x="24" y="1100"/>
                  <a:pt x="2" y="1078"/>
                  <a:pt x="2" y="105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/>
          <p:cNvSpPr>
            <a:spLocks/>
          </p:cNvSpPr>
          <p:nvPr/>
        </p:nvSpPr>
        <p:spPr bwMode="auto">
          <a:xfrm>
            <a:off x="6970713" y="2547938"/>
            <a:ext cx="115887" cy="263525"/>
          </a:xfrm>
          <a:custGeom>
            <a:avLst/>
            <a:gdLst>
              <a:gd name="T0" fmla="*/ 110 w 405"/>
              <a:gd name="T1" fmla="*/ 827 h 919"/>
              <a:gd name="T2" fmla="*/ 68 w 405"/>
              <a:gd name="T3" fmla="*/ 855 h 919"/>
              <a:gd name="T4" fmla="*/ 46 w 405"/>
              <a:gd name="T5" fmla="*/ 746 h 919"/>
              <a:gd name="T6" fmla="*/ 135 w 405"/>
              <a:gd name="T7" fmla="*/ 761 h 919"/>
              <a:gd name="T8" fmla="*/ 45 w 405"/>
              <a:gd name="T9" fmla="*/ 726 h 919"/>
              <a:gd name="T10" fmla="*/ 160 w 405"/>
              <a:gd name="T11" fmla="*/ 700 h 919"/>
              <a:gd name="T12" fmla="*/ 62 w 405"/>
              <a:gd name="T13" fmla="*/ 653 h 919"/>
              <a:gd name="T14" fmla="*/ 170 w 405"/>
              <a:gd name="T15" fmla="*/ 636 h 919"/>
              <a:gd name="T16" fmla="*/ 78 w 405"/>
              <a:gd name="T17" fmla="*/ 599 h 919"/>
              <a:gd name="T18" fmla="*/ 89 w 405"/>
              <a:gd name="T19" fmla="*/ 593 h 919"/>
              <a:gd name="T20" fmla="*/ 193 w 405"/>
              <a:gd name="T21" fmla="*/ 562 h 919"/>
              <a:gd name="T22" fmla="*/ 126 w 405"/>
              <a:gd name="T23" fmla="*/ 498 h 919"/>
              <a:gd name="T24" fmla="*/ 117 w 405"/>
              <a:gd name="T25" fmla="*/ 517 h 919"/>
              <a:gd name="T26" fmla="*/ 123 w 405"/>
              <a:gd name="T27" fmla="*/ 484 h 919"/>
              <a:gd name="T28" fmla="*/ 136 w 405"/>
              <a:gd name="T29" fmla="*/ 435 h 919"/>
              <a:gd name="T30" fmla="*/ 238 w 405"/>
              <a:gd name="T31" fmla="*/ 422 h 919"/>
              <a:gd name="T32" fmla="*/ 153 w 405"/>
              <a:gd name="T33" fmla="*/ 423 h 919"/>
              <a:gd name="T34" fmla="*/ 260 w 405"/>
              <a:gd name="T35" fmla="*/ 370 h 919"/>
              <a:gd name="T36" fmla="*/ 227 w 405"/>
              <a:gd name="T37" fmla="*/ 407 h 919"/>
              <a:gd name="T38" fmla="*/ 177 w 405"/>
              <a:gd name="T39" fmla="*/ 332 h 919"/>
              <a:gd name="T40" fmla="*/ 188 w 405"/>
              <a:gd name="T41" fmla="*/ 298 h 919"/>
              <a:gd name="T42" fmla="*/ 306 w 405"/>
              <a:gd name="T43" fmla="*/ 261 h 919"/>
              <a:gd name="T44" fmla="*/ 221 w 405"/>
              <a:gd name="T45" fmla="*/ 273 h 919"/>
              <a:gd name="T46" fmla="*/ 312 w 405"/>
              <a:gd name="T47" fmla="*/ 202 h 919"/>
              <a:gd name="T48" fmla="*/ 329 w 405"/>
              <a:gd name="T49" fmla="*/ 194 h 919"/>
              <a:gd name="T50" fmla="*/ 334 w 405"/>
              <a:gd name="T51" fmla="*/ 176 h 919"/>
              <a:gd name="T52" fmla="*/ 351 w 405"/>
              <a:gd name="T53" fmla="*/ 170 h 919"/>
              <a:gd name="T54" fmla="*/ 318 w 405"/>
              <a:gd name="T55" fmla="*/ 102 h 919"/>
              <a:gd name="T56" fmla="*/ 269 w 405"/>
              <a:gd name="T57" fmla="*/ 128 h 919"/>
              <a:gd name="T58" fmla="*/ 371 w 405"/>
              <a:gd name="T59" fmla="*/ 90 h 919"/>
              <a:gd name="T60" fmla="*/ 387 w 405"/>
              <a:gd name="T61" fmla="*/ 85 h 919"/>
              <a:gd name="T62" fmla="*/ 304 w 405"/>
              <a:gd name="T63" fmla="*/ 62 h 919"/>
              <a:gd name="T64" fmla="*/ 296 w 405"/>
              <a:gd name="T65" fmla="*/ 73 h 919"/>
              <a:gd name="T66" fmla="*/ 335 w 405"/>
              <a:gd name="T67" fmla="*/ 41 h 919"/>
              <a:gd name="T68" fmla="*/ 369 w 405"/>
              <a:gd name="T69" fmla="*/ 104 h 919"/>
              <a:gd name="T70" fmla="*/ 356 w 405"/>
              <a:gd name="T71" fmla="*/ 132 h 919"/>
              <a:gd name="T72" fmla="*/ 351 w 405"/>
              <a:gd name="T73" fmla="*/ 151 h 919"/>
              <a:gd name="T74" fmla="*/ 341 w 405"/>
              <a:gd name="T75" fmla="*/ 148 h 919"/>
              <a:gd name="T76" fmla="*/ 240 w 405"/>
              <a:gd name="T77" fmla="*/ 203 h 919"/>
              <a:gd name="T78" fmla="*/ 226 w 405"/>
              <a:gd name="T79" fmla="*/ 226 h 919"/>
              <a:gd name="T80" fmla="*/ 314 w 405"/>
              <a:gd name="T81" fmla="*/ 241 h 919"/>
              <a:gd name="T82" fmla="*/ 208 w 405"/>
              <a:gd name="T83" fmla="*/ 245 h 919"/>
              <a:gd name="T84" fmla="*/ 204 w 405"/>
              <a:gd name="T85" fmla="*/ 247 h 919"/>
              <a:gd name="T86" fmla="*/ 283 w 405"/>
              <a:gd name="T87" fmla="*/ 313 h 919"/>
              <a:gd name="T88" fmla="*/ 225 w 405"/>
              <a:gd name="T89" fmla="*/ 399 h 919"/>
              <a:gd name="T90" fmla="*/ 170 w 405"/>
              <a:gd name="T91" fmla="*/ 389 h 919"/>
              <a:gd name="T92" fmla="*/ 253 w 405"/>
              <a:gd name="T93" fmla="*/ 418 h 919"/>
              <a:gd name="T94" fmla="*/ 232 w 405"/>
              <a:gd name="T95" fmla="*/ 450 h 919"/>
              <a:gd name="T96" fmla="*/ 135 w 405"/>
              <a:gd name="T97" fmla="*/ 446 h 919"/>
              <a:gd name="T98" fmla="*/ 223 w 405"/>
              <a:gd name="T99" fmla="*/ 475 h 919"/>
              <a:gd name="T100" fmla="*/ 212 w 405"/>
              <a:gd name="T101" fmla="*/ 513 h 919"/>
              <a:gd name="T102" fmla="*/ 156 w 405"/>
              <a:gd name="T103" fmla="*/ 584 h 919"/>
              <a:gd name="T104" fmla="*/ 192 w 405"/>
              <a:gd name="T105" fmla="*/ 565 h 919"/>
              <a:gd name="T106" fmla="*/ 98 w 405"/>
              <a:gd name="T107" fmla="*/ 609 h 919"/>
              <a:gd name="T108" fmla="*/ 174 w 405"/>
              <a:gd name="T109" fmla="*/ 612 h 919"/>
              <a:gd name="T110" fmla="*/ 74 w 405"/>
              <a:gd name="T111" fmla="*/ 646 h 919"/>
              <a:gd name="T112" fmla="*/ 109 w 405"/>
              <a:gd name="T113" fmla="*/ 717 h 919"/>
              <a:gd name="T114" fmla="*/ 106 w 405"/>
              <a:gd name="T115" fmla="*/ 755 h 919"/>
              <a:gd name="T116" fmla="*/ 141 w 405"/>
              <a:gd name="T117" fmla="*/ 724 h 919"/>
              <a:gd name="T118" fmla="*/ 41 w 405"/>
              <a:gd name="T119" fmla="*/ 744 h 919"/>
              <a:gd name="T120" fmla="*/ 82 w 405"/>
              <a:gd name="T121" fmla="*/ 827 h 919"/>
              <a:gd name="T122" fmla="*/ 114 w 405"/>
              <a:gd name="T123" fmla="*/ 822 h 919"/>
              <a:gd name="T124" fmla="*/ 110 w 405"/>
              <a:gd name="T125" fmla="*/ 836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5" h="919">
                <a:moveTo>
                  <a:pt x="10" y="846"/>
                </a:moveTo>
                <a:lnTo>
                  <a:pt x="12" y="842"/>
                </a:lnTo>
                <a:lnTo>
                  <a:pt x="9" y="849"/>
                </a:lnTo>
                <a:lnTo>
                  <a:pt x="11" y="843"/>
                </a:lnTo>
                <a:lnTo>
                  <a:pt x="14" y="834"/>
                </a:lnTo>
                <a:lnTo>
                  <a:pt x="14" y="832"/>
                </a:lnTo>
                <a:cubicBezTo>
                  <a:pt x="21" y="809"/>
                  <a:pt x="43" y="795"/>
                  <a:pt x="67" y="798"/>
                </a:cubicBezTo>
                <a:cubicBezTo>
                  <a:pt x="91" y="801"/>
                  <a:pt x="108" y="822"/>
                  <a:pt x="108" y="845"/>
                </a:cubicBezTo>
                <a:lnTo>
                  <a:pt x="108" y="847"/>
                </a:lnTo>
                <a:cubicBezTo>
                  <a:pt x="108" y="850"/>
                  <a:pt x="108" y="853"/>
                  <a:pt x="108" y="855"/>
                </a:cubicBezTo>
                <a:lnTo>
                  <a:pt x="107" y="858"/>
                </a:lnTo>
                <a:cubicBezTo>
                  <a:pt x="103" y="884"/>
                  <a:pt x="79" y="901"/>
                  <a:pt x="54" y="898"/>
                </a:cubicBezTo>
                <a:cubicBezTo>
                  <a:pt x="28" y="895"/>
                  <a:pt x="10" y="871"/>
                  <a:pt x="12" y="846"/>
                </a:cubicBezTo>
                <a:lnTo>
                  <a:pt x="13" y="841"/>
                </a:lnTo>
                <a:lnTo>
                  <a:pt x="12" y="842"/>
                </a:lnTo>
                <a:lnTo>
                  <a:pt x="12" y="841"/>
                </a:lnTo>
                <a:cubicBezTo>
                  <a:pt x="12" y="817"/>
                  <a:pt x="30" y="797"/>
                  <a:pt x="53" y="794"/>
                </a:cubicBezTo>
                <a:cubicBezTo>
                  <a:pt x="76" y="790"/>
                  <a:pt x="99" y="803"/>
                  <a:pt x="106" y="826"/>
                </a:cubicBezTo>
                <a:lnTo>
                  <a:pt x="107" y="827"/>
                </a:lnTo>
                <a:cubicBezTo>
                  <a:pt x="108" y="832"/>
                  <a:pt x="109" y="837"/>
                  <a:pt x="109" y="842"/>
                </a:cubicBezTo>
                <a:lnTo>
                  <a:pt x="109" y="845"/>
                </a:lnTo>
                <a:lnTo>
                  <a:pt x="109" y="846"/>
                </a:lnTo>
                <a:lnTo>
                  <a:pt x="22" y="824"/>
                </a:lnTo>
                <a:lnTo>
                  <a:pt x="23" y="822"/>
                </a:lnTo>
                <a:lnTo>
                  <a:pt x="15" y="842"/>
                </a:lnTo>
                <a:lnTo>
                  <a:pt x="15" y="839"/>
                </a:lnTo>
                <a:lnTo>
                  <a:pt x="15" y="845"/>
                </a:lnTo>
                <a:lnTo>
                  <a:pt x="15" y="840"/>
                </a:lnTo>
                <a:lnTo>
                  <a:pt x="15" y="842"/>
                </a:lnTo>
                <a:lnTo>
                  <a:pt x="110" y="836"/>
                </a:lnTo>
                <a:lnTo>
                  <a:pt x="110" y="837"/>
                </a:lnTo>
                <a:lnTo>
                  <a:pt x="110" y="841"/>
                </a:lnTo>
                <a:lnTo>
                  <a:pt x="110" y="844"/>
                </a:lnTo>
                <a:lnTo>
                  <a:pt x="108" y="829"/>
                </a:lnTo>
                <a:lnTo>
                  <a:pt x="109" y="830"/>
                </a:lnTo>
                <a:lnTo>
                  <a:pt x="15" y="845"/>
                </a:lnTo>
                <a:lnTo>
                  <a:pt x="15" y="844"/>
                </a:lnTo>
                <a:cubicBezTo>
                  <a:pt x="15" y="841"/>
                  <a:pt x="15" y="839"/>
                  <a:pt x="16" y="836"/>
                </a:cubicBezTo>
                <a:lnTo>
                  <a:pt x="16" y="833"/>
                </a:lnTo>
                <a:lnTo>
                  <a:pt x="16" y="831"/>
                </a:lnTo>
                <a:cubicBezTo>
                  <a:pt x="19" y="806"/>
                  <a:pt x="41" y="787"/>
                  <a:pt x="66" y="788"/>
                </a:cubicBezTo>
                <a:cubicBezTo>
                  <a:pt x="92" y="789"/>
                  <a:pt x="112" y="810"/>
                  <a:pt x="112" y="836"/>
                </a:cubicBezTo>
                <a:lnTo>
                  <a:pt x="112" y="838"/>
                </a:lnTo>
                <a:lnTo>
                  <a:pt x="111" y="829"/>
                </a:lnTo>
                <a:lnTo>
                  <a:pt x="112" y="832"/>
                </a:lnTo>
                <a:lnTo>
                  <a:pt x="20" y="823"/>
                </a:lnTo>
                <a:lnTo>
                  <a:pt x="21" y="821"/>
                </a:lnTo>
                <a:lnTo>
                  <a:pt x="22" y="818"/>
                </a:lnTo>
                <a:cubicBezTo>
                  <a:pt x="30" y="798"/>
                  <a:pt x="50" y="786"/>
                  <a:pt x="71" y="788"/>
                </a:cubicBezTo>
                <a:cubicBezTo>
                  <a:pt x="92" y="790"/>
                  <a:pt x="109" y="806"/>
                  <a:pt x="114" y="827"/>
                </a:cubicBezTo>
                <a:lnTo>
                  <a:pt x="115" y="832"/>
                </a:lnTo>
                <a:lnTo>
                  <a:pt x="115" y="836"/>
                </a:lnTo>
                <a:cubicBezTo>
                  <a:pt x="117" y="844"/>
                  <a:pt x="116" y="852"/>
                  <a:pt x="114" y="859"/>
                </a:cubicBezTo>
                <a:lnTo>
                  <a:pt x="113" y="861"/>
                </a:lnTo>
                <a:cubicBezTo>
                  <a:pt x="107" y="879"/>
                  <a:pt x="90" y="892"/>
                  <a:pt x="71" y="893"/>
                </a:cubicBezTo>
                <a:cubicBezTo>
                  <a:pt x="52" y="895"/>
                  <a:pt x="33" y="884"/>
                  <a:pt x="25" y="867"/>
                </a:cubicBezTo>
                <a:lnTo>
                  <a:pt x="23" y="863"/>
                </a:lnTo>
                <a:lnTo>
                  <a:pt x="19" y="856"/>
                </a:lnTo>
                <a:lnTo>
                  <a:pt x="63" y="884"/>
                </a:lnTo>
                <a:lnTo>
                  <a:pt x="62" y="884"/>
                </a:lnTo>
                <a:cubicBezTo>
                  <a:pt x="36" y="884"/>
                  <a:pt x="14" y="862"/>
                  <a:pt x="14" y="836"/>
                </a:cubicBezTo>
                <a:lnTo>
                  <a:pt x="14" y="834"/>
                </a:lnTo>
                <a:lnTo>
                  <a:pt x="15" y="843"/>
                </a:lnTo>
                <a:lnTo>
                  <a:pt x="15" y="841"/>
                </a:lnTo>
                <a:cubicBezTo>
                  <a:pt x="12" y="827"/>
                  <a:pt x="16" y="812"/>
                  <a:pt x="25" y="801"/>
                </a:cubicBezTo>
                <a:cubicBezTo>
                  <a:pt x="34" y="790"/>
                  <a:pt x="48" y="783"/>
                  <a:pt x="62" y="783"/>
                </a:cubicBezTo>
                <a:lnTo>
                  <a:pt x="63" y="783"/>
                </a:lnTo>
                <a:lnTo>
                  <a:pt x="16" y="839"/>
                </a:lnTo>
                <a:lnTo>
                  <a:pt x="15" y="836"/>
                </a:lnTo>
                <a:lnTo>
                  <a:pt x="15" y="838"/>
                </a:lnTo>
                <a:lnTo>
                  <a:pt x="110" y="822"/>
                </a:lnTo>
                <a:lnTo>
                  <a:pt x="110" y="827"/>
                </a:lnTo>
                <a:lnTo>
                  <a:pt x="110" y="834"/>
                </a:lnTo>
                <a:lnTo>
                  <a:pt x="110" y="836"/>
                </a:lnTo>
                <a:cubicBezTo>
                  <a:pt x="110" y="862"/>
                  <a:pt x="89" y="884"/>
                  <a:pt x="62" y="884"/>
                </a:cubicBezTo>
                <a:cubicBezTo>
                  <a:pt x="36" y="884"/>
                  <a:pt x="14" y="862"/>
                  <a:pt x="14" y="836"/>
                </a:cubicBezTo>
                <a:lnTo>
                  <a:pt x="14" y="834"/>
                </a:lnTo>
                <a:lnTo>
                  <a:pt x="14" y="831"/>
                </a:lnTo>
                <a:lnTo>
                  <a:pt x="14" y="826"/>
                </a:lnTo>
                <a:cubicBezTo>
                  <a:pt x="14" y="800"/>
                  <a:pt x="36" y="778"/>
                  <a:pt x="62" y="778"/>
                </a:cubicBezTo>
                <a:cubicBezTo>
                  <a:pt x="89" y="778"/>
                  <a:pt x="110" y="800"/>
                  <a:pt x="110" y="826"/>
                </a:cubicBezTo>
                <a:lnTo>
                  <a:pt x="110" y="828"/>
                </a:lnTo>
                <a:cubicBezTo>
                  <a:pt x="110" y="831"/>
                  <a:pt x="110" y="834"/>
                  <a:pt x="110" y="836"/>
                </a:cubicBezTo>
                <a:lnTo>
                  <a:pt x="109" y="839"/>
                </a:lnTo>
                <a:lnTo>
                  <a:pt x="62" y="783"/>
                </a:lnTo>
                <a:lnTo>
                  <a:pt x="63" y="783"/>
                </a:lnTo>
                <a:lnTo>
                  <a:pt x="64" y="783"/>
                </a:lnTo>
                <a:lnTo>
                  <a:pt x="16" y="827"/>
                </a:lnTo>
                <a:lnTo>
                  <a:pt x="17" y="822"/>
                </a:lnTo>
                <a:cubicBezTo>
                  <a:pt x="17" y="817"/>
                  <a:pt x="18" y="813"/>
                  <a:pt x="20" y="809"/>
                </a:cubicBezTo>
                <a:lnTo>
                  <a:pt x="23" y="801"/>
                </a:lnTo>
                <a:lnTo>
                  <a:pt x="25" y="795"/>
                </a:lnTo>
                <a:cubicBezTo>
                  <a:pt x="31" y="780"/>
                  <a:pt x="44" y="769"/>
                  <a:pt x="60" y="766"/>
                </a:cubicBezTo>
                <a:cubicBezTo>
                  <a:pt x="76" y="762"/>
                  <a:pt x="92" y="767"/>
                  <a:pt x="104" y="779"/>
                </a:cubicBezTo>
                <a:lnTo>
                  <a:pt x="104" y="779"/>
                </a:lnTo>
                <a:cubicBezTo>
                  <a:pt x="115" y="790"/>
                  <a:pt x="120" y="804"/>
                  <a:pt x="118" y="819"/>
                </a:cubicBezTo>
                <a:lnTo>
                  <a:pt x="118" y="823"/>
                </a:lnTo>
                <a:lnTo>
                  <a:pt x="118" y="822"/>
                </a:lnTo>
                <a:lnTo>
                  <a:pt x="118" y="826"/>
                </a:lnTo>
                <a:lnTo>
                  <a:pt x="23" y="815"/>
                </a:lnTo>
                <a:lnTo>
                  <a:pt x="24" y="813"/>
                </a:lnTo>
                <a:lnTo>
                  <a:pt x="22" y="824"/>
                </a:lnTo>
                <a:lnTo>
                  <a:pt x="22" y="822"/>
                </a:lnTo>
                <a:cubicBezTo>
                  <a:pt x="22" y="797"/>
                  <a:pt x="41" y="777"/>
                  <a:pt x="66" y="774"/>
                </a:cubicBezTo>
                <a:cubicBezTo>
                  <a:pt x="90" y="772"/>
                  <a:pt x="113" y="788"/>
                  <a:pt x="118" y="813"/>
                </a:cubicBezTo>
                <a:lnTo>
                  <a:pt x="118" y="815"/>
                </a:lnTo>
                <a:lnTo>
                  <a:pt x="118" y="815"/>
                </a:lnTo>
                <a:lnTo>
                  <a:pt x="23" y="826"/>
                </a:lnTo>
                <a:lnTo>
                  <a:pt x="23" y="825"/>
                </a:lnTo>
                <a:cubicBezTo>
                  <a:pt x="23" y="823"/>
                  <a:pt x="24" y="820"/>
                  <a:pt x="24" y="818"/>
                </a:cubicBezTo>
                <a:lnTo>
                  <a:pt x="24" y="815"/>
                </a:lnTo>
                <a:lnTo>
                  <a:pt x="24" y="821"/>
                </a:lnTo>
                <a:lnTo>
                  <a:pt x="24" y="818"/>
                </a:lnTo>
                <a:lnTo>
                  <a:pt x="24" y="817"/>
                </a:lnTo>
                <a:cubicBezTo>
                  <a:pt x="24" y="793"/>
                  <a:pt x="41" y="773"/>
                  <a:pt x="64" y="770"/>
                </a:cubicBezTo>
                <a:cubicBezTo>
                  <a:pt x="88" y="766"/>
                  <a:pt x="110" y="779"/>
                  <a:pt x="118" y="802"/>
                </a:cubicBezTo>
                <a:lnTo>
                  <a:pt x="118" y="803"/>
                </a:lnTo>
                <a:cubicBezTo>
                  <a:pt x="120" y="808"/>
                  <a:pt x="120" y="813"/>
                  <a:pt x="120" y="818"/>
                </a:cubicBezTo>
                <a:lnTo>
                  <a:pt x="120" y="822"/>
                </a:lnTo>
                <a:lnTo>
                  <a:pt x="120" y="825"/>
                </a:lnTo>
                <a:lnTo>
                  <a:pt x="120" y="826"/>
                </a:lnTo>
                <a:cubicBezTo>
                  <a:pt x="120" y="853"/>
                  <a:pt x="99" y="874"/>
                  <a:pt x="72" y="874"/>
                </a:cubicBezTo>
                <a:cubicBezTo>
                  <a:pt x="46" y="874"/>
                  <a:pt x="24" y="853"/>
                  <a:pt x="24" y="826"/>
                </a:cubicBezTo>
                <a:lnTo>
                  <a:pt x="24" y="824"/>
                </a:lnTo>
                <a:lnTo>
                  <a:pt x="24" y="820"/>
                </a:lnTo>
                <a:lnTo>
                  <a:pt x="24" y="815"/>
                </a:lnTo>
                <a:lnTo>
                  <a:pt x="24" y="812"/>
                </a:lnTo>
                <a:lnTo>
                  <a:pt x="24" y="807"/>
                </a:lnTo>
                <a:lnTo>
                  <a:pt x="115" y="829"/>
                </a:lnTo>
                <a:lnTo>
                  <a:pt x="113" y="834"/>
                </a:lnTo>
                <a:lnTo>
                  <a:pt x="109" y="840"/>
                </a:lnTo>
                <a:cubicBezTo>
                  <a:pt x="101" y="856"/>
                  <a:pt x="85" y="865"/>
                  <a:pt x="67" y="865"/>
                </a:cubicBezTo>
                <a:lnTo>
                  <a:pt x="66" y="865"/>
                </a:lnTo>
                <a:cubicBezTo>
                  <a:pt x="53" y="865"/>
                  <a:pt x="40" y="859"/>
                  <a:pt x="31" y="849"/>
                </a:cubicBezTo>
                <a:cubicBezTo>
                  <a:pt x="22" y="839"/>
                  <a:pt x="17" y="825"/>
                  <a:pt x="19" y="812"/>
                </a:cubicBezTo>
                <a:lnTo>
                  <a:pt x="19" y="807"/>
                </a:lnTo>
                <a:lnTo>
                  <a:pt x="19" y="807"/>
                </a:lnTo>
                <a:lnTo>
                  <a:pt x="20" y="797"/>
                </a:lnTo>
                <a:cubicBezTo>
                  <a:pt x="23" y="775"/>
                  <a:pt x="40" y="757"/>
                  <a:pt x="63" y="755"/>
                </a:cubicBezTo>
                <a:cubicBezTo>
                  <a:pt x="85" y="753"/>
                  <a:pt x="106" y="767"/>
                  <a:pt x="113" y="788"/>
                </a:cubicBezTo>
                <a:lnTo>
                  <a:pt x="114" y="789"/>
                </a:lnTo>
                <a:cubicBezTo>
                  <a:pt x="115" y="794"/>
                  <a:pt x="116" y="799"/>
                  <a:pt x="116" y="804"/>
                </a:cubicBezTo>
                <a:lnTo>
                  <a:pt x="116" y="807"/>
                </a:lnTo>
                <a:cubicBezTo>
                  <a:pt x="116" y="834"/>
                  <a:pt x="94" y="855"/>
                  <a:pt x="68" y="855"/>
                </a:cubicBezTo>
                <a:lnTo>
                  <a:pt x="67" y="855"/>
                </a:lnTo>
                <a:cubicBezTo>
                  <a:pt x="40" y="855"/>
                  <a:pt x="19" y="834"/>
                  <a:pt x="19" y="807"/>
                </a:cubicBezTo>
                <a:cubicBezTo>
                  <a:pt x="19" y="781"/>
                  <a:pt x="40" y="759"/>
                  <a:pt x="67" y="759"/>
                </a:cubicBezTo>
                <a:lnTo>
                  <a:pt x="68" y="759"/>
                </a:lnTo>
                <a:lnTo>
                  <a:pt x="20" y="807"/>
                </a:lnTo>
                <a:lnTo>
                  <a:pt x="20" y="805"/>
                </a:lnTo>
                <a:lnTo>
                  <a:pt x="20" y="803"/>
                </a:lnTo>
                <a:cubicBezTo>
                  <a:pt x="20" y="778"/>
                  <a:pt x="39" y="757"/>
                  <a:pt x="64" y="755"/>
                </a:cubicBezTo>
                <a:cubicBezTo>
                  <a:pt x="89" y="753"/>
                  <a:pt x="111" y="770"/>
                  <a:pt x="115" y="795"/>
                </a:cubicBezTo>
                <a:lnTo>
                  <a:pt x="116" y="798"/>
                </a:lnTo>
                <a:lnTo>
                  <a:pt x="108" y="779"/>
                </a:lnTo>
                <a:lnTo>
                  <a:pt x="109" y="781"/>
                </a:lnTo>
                <a:lnTo>
                  <a:pt x="21" y="807"/>
                </a:lnTo>
                <a:lnTo>
                  <a:pt x="21" y="805"/>
                </a:lnTo>
                <a:lnTo>
                  <a:pt x="21" y="800"/>
                </a:lnTo>
                <a:lnTo>
                  <a:pt x="21" y="801"/>
                </a:lnTo>
                <a:lnTo>
                  <a:pt x="21" y="793"/>
                </a:lnTo>
                <a:cubicBezTo>
                  <a:pt x="21" y="770"/>
                  <a:pt x="38" y="750"/>
                  <a:pt x="61" y="746"/>
                </a:cubicBezTo>
                <a:cubicBezTo>
                  <a:pt x="85" y="742"/>
                  <a:pt x="107" y="756"/>
                  <a:pt x="115" y="778"/>
                </a:cubicBezTo>
                <a:lnTo>
                  <a:pt x="115" y="780"/>
                </a:lnTo>
                <a:cubicBezTo>
                  <a:pt x="116" y="782"/>
                  <a:pt x="116" y="785"/>
                  <a:pt x="117" y="787"/>
                </a:cubicBezTo>
                <a:lnTo>
                  <a:pt x="117" y="790"/>
                </a:lnTo>
                <a:lnTo>
                  <a:pt x="70" y="750"/>
                </a:lnTo>
                <a:lnTo>
                  <a:pt x="71" y="750"/>
                </a:lnTo>
                <a:lnTo>
                  <a:pt x="23" y="798"/>
                </a:lnTo>
                <a:lnTo>
                  <a:pt x="23" y="792"/>
                </a:lnTo>
                <a:lnTo>
                  <a:pt x="23" y="788"/>
                </a:lnTo>
                <a:cubicBezTo>
                  <a:pt x="23" y="765"/>
                  <a:pt x="41" y="745"/>
                  <a:pt x="64" y="741"/>
                </a:cubicBezTo>
                <a:cubicBezTo>
                  <a:pt x="87" y="737"/>
                  <a:pt x="110" y="751"/>
                  <a:pt x="117" y="773"/>
                </a:cubicBezTo>
                <a:lnTo>
                  <a:pt x="118" y="775"/>
                </a:lnTo>
                <a:lnTo>
                  <a:pt x="119" y="780"/>
                </a:lnTo>
                <a:lnTo>
                  <a:pt x="121" y="789"/>
                </a:lnTo>
                <a:lnTo>
                  <a:pt x="119" y="781"/>
                </a:lnTo>
                <a:lnTo>
                  <a:pt x="120" y="783"/>
                </a:lnTo>
                <a:lnTo>
                  <a:pt x="26" y="798"/>
                </a:lnTo>
                <a:lnTo>
                  <a:pt x="26" y="796"/>
                </a:lnTo>
                <a:lnTo>
                  <a:pt x="26" y="793"/>
                </a:lnTo>
                <a:lnTo>
                  <a:pt x="26" y="800"/>
                </a:lnTo>
                <a:lnTo>
                  <a:pt x="26" y="797"/>
                </a:lnTo>
                <a:cubicBezTo>
                  <a:pt x="26" y="795"/>
                  <a:pt x="25" y="792"/>
                  <a:pt x="25" y="790"/>
                </a:cubicBezTo>
                <a:lnTo>
                  <a:pt x="25" y="788"/>
                </a:lnTo>
                <a:cubicBezTo>
                  <a:pt x="25" y="762"/>
                  <a:pt x="47" y="740"/>
                  <a:pt x="73" y="740"/>
                </a:cubicBezTo>
                <a:cubicBezTo>
                  <a:pt x="100" y="740"/>
                  <a:pt x="121" y="762"/>
                  <a:pt x="121" y="788"/>
                </a:cubicBezTo>
                <a:lnTo>
                  <a:pt x="121" y="790"/>
                </a:lnTo>
                <a:lnTo>
                  <a:pt x="121" y="782"/>
                </a:lnTo>
                <a:lnTo>
                  <a:pt x="121" y="785"/>
                </a:lnTo>
                <a:lnTo>
                  <a:pt x="122" y="790"/>
                </a:lnTo>
                <a:cubicBezTo>
                  <a:pt x="122" y="792"/>
                  <a:pt x="122" y="794"/>
                  <a:pt x="122" y="796"/>
                </a:cubicBezTo>
                <a:lnTo>
                  <a:pt x="122" y="798"/>
                </a:lnTo>
                <a:cubicBezTo>
                  <a:pt x="122" y="824"/>
                  <a:pt x="101" y="846"/>
                  <a:pt x="74" y="846"/>
                </a:cubicBezTo>
                <a:cubicBezTo>
                  <a:pt x="48" y="846"/>
                  <a:pt x="26" y="824"/>
                  <a:pt x="26" y="798"/>
                </a:cubicBezTo>
                <a:lnTo>
                  <a:pt x="26" y="796"/>
                </a:lnTo>
                <a:lnTo>
                  <a:pt x="26" y="793"/>
                </a:lnTo>
                <a:cubicBezTo>
                  <a:pt x="26" y="767"/>
                  <a:pt x="48" y="745"/>
                  <a:pt x="74" y="745"/>
                </a:cubicBezTo>
                <a:lnTo>
                  <a:pt x="75" y="745"/>
                </a:lnTo>
                <a:lnTo>
                  <a:pt x="29" y="780"/>
                </a:lnTo>
                <a:lnTo>
                  <a:pt x="30" y="775"/>
                </a:lnTo>
                <a:lnTo>
                  <a:pt x="31" y="774"/>
                </a:lnTo>
                <a:lnTo>
                  <a:pt x="77" y="832"/>
                </a:lnTo>
                <a:lnTo>
                  <a:pt x="77" y="832"/>
                </a:lnTo>
                <a:cubicBezTo>
                  <a:pt x="50" y="832"/>
                  <a:pt x="29" y="810"/>
                  <a:pt x="29" y="784"/>
                </a:cubicBezTo>
                <a:cubicBezTo>
                  <a:pt x="29" y="757"/>
                  <a:pt x="50" y="736"/>
                  <a:pt x="77" y="736"/>
                </a:cubicBezTo>
                <a:lnTo>
                  <a:pt x="77" y="736"/>
                </a:lnTo>
                <a:lnTo>
                  <a:pt x="33" y="766"/>
                </a:lnTo>
                <a:lnTo>
                  <a:pt x="35" y="761"/>
                </a:lnTo>
                <a:cubicBezTo>
                  <a:pt x="42" y="743"/>
                  <a:pt x="60" y="731"/>
                  <a:pt x="79" y="731"/>
                </a:cubicBezTo>
                <a:lnTo>
                  <a:pt x="80" y="731"/>
                </a:lnTo>
                <a:lnTo>
                  <a:pt x="82" y="731"/>
                </a:lnTo>
                <a:lnTo>
                  <a:pt x="37" y="761"/>
                </a:lnTo>
                <a:lnTo>
                  <a:pt x="38" y="759"/>
                </a:lnTo>
                <a:cubicBezTo>
                  <a:pt x="40" y="755"/>
                  <a:pt x="42" y="751"/>
                  <a:pt x="45" y="748"/>
                </a:cubicBezTo>
                <a:lnTo>
                  <a:pt x="46" y="746"/>
                </a:lnTo>
                <a:cubicBezTo>
                  <a:pt x="56" y="732"/>
                  <a:pt x="74" y="725"/>
                  <a:pt x="91" y="727"/>
                </a:cubicBezTo>
                <a:cubicBezTo>
                  <a:pt x="108" y="729"/>
                  <a:pt x="123" y="741"/>
                  <a:pt x="129" y="757"/>
                </a:cubicBezTo>
                <a:lnTo>
                  <a:pt x="130" y="759"/>
                </a:lnTo>
                <a:lnTo>
                  <a:pt x="133" y="767"/>
                </a:lnTo>
                <a:lnTo>
                  <a:pt x="38" y="779"/>
                </a:lnTo>
                <a:lnTo>
                  <a:pt x="38" y="777"/>
                </a:lnTo>
                <a:lnTo>
                  <a:pt x="39" y="785"/>
                </a:lnTo>
                <a:lnTo>
                  <a:pt x="38" y="782"/>
                </a:lnTo>
                <a:cubicBezTo>
                  <a:pt x="37" y="778"/>
                  <a:pt x="37" y="774"/>
                  <a:pt x="38" y="770"/>
                </a:cubicBezTo>
                <a:lnTo>
                  <a:pt x="38" y="764"/>
                </a:lnTo>
                <a:lnTo>
                  <a:pt x="39" y="758"/>
                </a:lnTo>
                <a:cubicBezTo>
                  <a:pt x="41" y="748"/>
                  <a:pt x="45" y="739"/>
                  <a:pt x="53" y="732"/>
                </a:cubicBezTo>
                <a:lnTo>
                  <a:pt x="53" y="731"/>
                </a:lnTo>
                <a:cubicBezTo>
                  <a:pt x="66" y="719"/>
                  <a:pt x="84" y="714"/>
                  <a:pt x="101" y="719"/>
                </a:cubicBezTo>
                <a:cubicBezTo>
                  <a:pt x="118" y="724"/>
                  <a:pt x="131" y="738"/>
                  <a:pt x="134" y="756"/>
                </a:cubicBezTo>
                <a:lnTo>
                  <a:pt x="135" y="758"/>
                </a:lnTo>
                <a:lnTo>
                  <a:pt x="136" y="767"/>
                </a:lnTo>
                <a:lnTo>
                  <a:pt x="136" y="772"/>
                </a:lnTo>
                <a:lnTo>
                  <a:pt x="136" y="779"/>
                </a:lnTo>
                <a:cubicBezTo>
                  <a:pt x="136" y="805"/>
                  <a:pt x="115" y="827"/>
                  <a:pt x="88" y="827"/>
                </a:cubicBezTo>
                <a:cubicBezTo>
                  <a:pt x="62" y="827"/>
                  <a:pt x="40" y="805"/>
                  <a:pt x="40" y="779"/>
                </a:cubicBezTo>
                <a:lnTo>
                  <a:pt x="40" y="777"/>
                </a:lnTo>
                <a:lnTo>
                  <a:pt x="40" y="772"/>
                </a:lnTo>
                <a:lnTo>
                  <a:pt x="40" y="773"/>
                </a:lnTo>
                <a:lnTo>
                  <a:pt x="40" y="765"/>
                </a:lnTo>
                <a:cubicBezTo>
                  <a:pt x="40" y="741"/>
                  <a:pt x="57" y="721"/>
                  <a:pt x="80" y="718"/>
                </a:cubicBezTo>
                <a:cubicBezTo>
                  <a:pt x="104" y="714"/>
                  <a:pt x="126" y="727"/>
                  <a:pt x="134" y="750"/>
                </a:cubicBezTo>
                <a:lnTo>
                  <a:pt x="134" y="751"/>
                </a:lnTo>
                <a:cubicBezTo>
                  <a:pt x="135" y="754"/>
                  <a:pt x="135" y="756"/>
                  <a:pt x="136" y="759"/>
                </a:cubicBezTo>
                <a:lnTo>
                  <a:pt x="136" y="762"/>
                </a:lnTo>
                <a:lnTo>
                  <a:pt x="41" y="769"/>
                </a:lnTo>
                <a:lnTo>
                  <a:pt x="41" y="768"/>
                </a:lnTo>
                <a:lnTo>
                  <a:pt x="42" y="776"/>
                </a:lnTo>
                <a:lnTo>
                  <a:pt x="41" y="773"/>
                </a:lnTo>
                <a:lnTo>
                  <a:pt x="40" y="764"/>
                </a:lnTo>
                <a:lnTo>
                  <a:pt x="40" y="761"/>
                </a:lnTo>
                <a:lnTo>
                  <a:pt x="135" y="755"/>
                </a:lnTo>
                <a:lnTo>
                  <a:pt x="135" y="757"/>
                </a:lnTo>
                <a:lnTo>
                  <a:pt x="135" y="750"/>
                </a:lnTo>
                <a:lnTo>
                  <a:pt x="135" y="754"/>
                </a:lnTo>
                <a:cubicBezTo>
                  <a:pt x="136" y="756"/>
                  <a:pt x="136" y="758"/>
                  <a:pt x="136" y="760"/>
                </a:cubicBezTo>
                <a:lnTo>
                  <a:pt x="136" y="763"/>
                </a:lnTo>
                <a:lnTo>
                  <a:pt x="136" y="765"/>
                </a:lnTo>
                <a:cubicBezTo>
                  <a:pt x="136" y="791"/>
                  <a:pt x="114" y="813"/>
                  <a:pt x="88" y="813"/>
                </a:cubicBezTo>
                <a:cubicBezTo>
                  <a:pt x="61" y="813"/>
                  <a:pt x="40" y="791"/>
                  <a:pt x="40" y="765"/>
                </a:cubicBezTo>
                <a:lnTo>
                  <a:pt x="40" y="761"/>
                </a:lnTo>
                <a:lnTo>
                  <a:pt x="40" y="760"/>
                </a:lnTo>
                <a:cubicBezTo>
                  <a:pt x="38" y="746"/>
                  <a:pt x="43" y="733"/>
                  <a:pt x="52" y="723"/>
                </a:cubicBezTo>
                <a:cubicBezTo>
                  <a:pt x="61" y="713"/>
                  <a:pt x="74" y="707"/>
                  <a:pt x="87" y="707"/>
                </a:cubicBezTo>
                <a:lnTo>
                  <a:pt x="88" y="707"/>
                </a:lnTo>
                <a:cubicBezTo>
                  <a:pt x="115" y="707"/>
                  <a:pt x="136" y="729"/>
                  <a:pt x="136" y="755"/>
                </a:cubicBezTo>
                <a:lnTo>
                  <a:pt x="136" y="758"/>
                </a:lnTo>
                <a:cubicBezTo>
                  <a:pt x="136" y="764"/>
                  <a:pt x="136" y="769"/>
                  <a:pt x="134" y="774"/>
                </a:cubicBezTo>
                <a:lnTo>
                  <a:pt x="134" y="775"/>
                </a:lnTo>
                <a:cubicBezTo>
                  <a:pt x="126" y="797"/>
                  <a:pt x="104" y="811"/>
                  <a:pt x="80" y="807"/>
                </a:cubicBezTo>
                <a:cubicBezTo>
                  <a:pt x="57" y="804"/>
                  <a:pt x="40" y="784"/>
                  <a:pt x="40" y="760"/>
                </a:cubicBezTo>
                <a:lnTo>
                  <a:pt x="40" y="755"/>
                </a:lnTo>
                <a:lnTo>
                  <a:pt x="40" y="750"/>
                </a:lnTo>
                <a:cubicBezTo>
                  <a:pt x="40" y="726"/>
                  <a:pt x="58" y="706"/>
                  <a:pt x="82" y="703"/>
                </a:cubicBezTo>
                <a:cubicBezTo>
                  <a:pt x="106" y="700"/>
                  <a:pt x="129" y="715"/>
                  <a:pt x="135" y="739"/>
                </a:cubicBezTo>
                <a:lnTo>
                  <a:pt x="135" y="741"/>
                </a:lnTo>
                <a:cubicBezTo>
                  <a:pt x="136" y="745"/>
                  <a:pt x="136" y="749"/>
                  <a:pt x="136" y="752"/>
                </a:cubicBezTo>
                <a:lnTo>
                  <a:pt x="136" y="755"/>
                </a:lnTo>
                <a:cubicBezTo>
                  <a:pt x="136" y="782"/>
                  <a:pt x="115" y="803"/>
                  <a:pt x="88" y="803"/>
                </a:cubicBezTo>
                <a:lnTo>
                  <a:pt x="88" y="803"/>
                </a:lnTo>
                <a:cubicBezTo>
                  <a:pt x="74" y="803"/>
                  <a:pt x="60" y="797"/>
                  <a:pt x="51" y="786"/>
                </a:cubicBezTo>
                <a:cubicBezTo>
                  <a:pt x="42" y="776"/>
                  <a:pt x="38" y="761"/>
                  <a:pt x="41" y="748"/>
                </a:cubicBezTo>
                <a:lnTo>
                  <a:pt x="41" y="745"/>
                </a:lnTo>
                <a:lnTo>
                  <a:pt x="40" y="752"/>
                </a:lnTo>
                <a:lnTo>
                  <a:pt x="40" y="750"/>
                </a:lnTo>
                <a:lnTo>
                  <a:pt x="136" y="758"/>
                </a:lnTo>
                <a:lnTo>
                  <a:pt x="135" y="761"/>
                </a:lnTo>
                <a:lnTo>
                  <a:pt x="134" y="767"/>
                </a:lnTo>
                <a:cubicBezTo>
                  <a:pt x="128" y="792"/>
                  <a:pt x="103" y="808"/>
                  <a:pt x="78" y="802"/>
                </a:cubicBezTo>
                <a:cubicBezTo>
                  <a:pt x="52" y="797"/>
                  <a:pt x="36" y="773"/>
                  <a:pt x="40" y="748"/>
                </a:cubicBezTo>
                <a:lnTo>
                  <a:pt x="41" y="745"/>
                </a:lnTo>
                <a:lnTo>
                  <a:pt x="41" y="743"/>
                </a:lnTo>
                <a:lnTo>
                  <a:pt x="41" y="738"/>
                </a:lnTo>
                <a:lnTo>
                  <a:pt x="42" y="732"/>
                </a:lnTo>
                <a:lnTo>
                  <a:pt x="135" y="756"/>
                </a:lnTo>
                <a:lnTo>
                  <a:pt x="135" y="758"/>
                </a:lnTo>
                <a:lnTo>
                  <a:pt x="134" y="759"/>
                </a:lnTo>
                <a:lnTo>
                  <a:pt x="88" y="698"/>
                </a:lnTo>
                <a:lnTo>
                  <a:pt x="88" y="698"/>
                </a:lnTo>
                <a:lnTo>
                  <a:pt x="40" y="746"/>
                </a:lnTo>
                <a:lnTo>
                  <a:pt x="40" y="743"/>
                </a:lnTo>
                <a:lnTo>
                  <a:pt x="40" y="741"/>
                </a:lnTo>
                <a:cubicBezTo>
                  <a:pt x="40" y="714"/>
                  <a:pt x="62" y="693"/>
                  <a:pt x="88" y="693"/>
                </a:cubicBezTo>
                <a:cubicBezTo>
                  <a:pt x="115" y="693"/>
                  <a:pt x="136" y="714"/>
                  <a:pt x="136" y="741"/>
                </a:cubicBezTo>
                <a:lnTo>
                  <a:pt x="136" y="743"/>
                </a:lnTo>
                <a:cubicBezTo>
                  <a:pt x="136" y="746"/>
                  <a:pt x="136" y="748"/>
                  <a:pt x="136" y="751"/>
                </a:cubicBezTo>
                <a:lnTo>
                  <a:pt x="135" y="754"/>
                </a:lnTo>
                <a:lnTo>
                  <a:pt x="88" y="698"/>
                </a:lnTo>
                <a:lnTo>
                  <a:pt x="88" y="698"/>
                </a:lnTo>
                <a:lnTo>
                  <a:pt x="40" y="746"/>
                </a:lnTo>
                <a:lnTo>
                  <a:pt x="40" y="741"/>
                </a:lnTo>
                <a:lnTo>
                  <a:pt x="40" y="742"/>
                </a:lnTo>
                <a:cubicBezTo>
                  <a:pt x="40" y="738"/>
                  <a:pt x="40" y="734"/>
                  <a:pt x="40" y="730"/>
                </a:cubicBezTo>
                <a:lnTo>
                  <a:pt x="41" y="726"/>
                </a:lnTo>
                <a:cubicBezTo>
                  <a:pt x="41" y="723"/>
                  <a:pt x="42" y="721"/>
                  <a:pt x="43" y="718"/>
                </a:cubicBezTo>
                <a:lnTo>
                  <a:pt x="43" y="716"/>
                </a:lnTo>
                <a:cubicBezTo>
                  <a:pt x="51" y="695"/>
                  <a:pt x="72" y="681"/>
                  <a:pt x="94" y="684"/>
                </a:cubicBezTo>
                <a:cubicBezTo>
                  <a:pt x="117" y="686"/>
                  <a:pt x="134" y="704"/>
                  <a:pt x="137" y="727"/>
                </a:cubicBezTo>
                <a:lnTo>
                  <a:pt x="137" y="732"/>
                </a:lnTo>
                <a:lnTo>
                  <a:pt x="137" y="732"/>
                </a:lnTo>
                <a:cubicBezTo>
                  <a:pt x="138" y="734"/>
                  <a:pt x="138" y="737"/>
                  <a:pt x="138" y="739"/>
                </a:cubicBezTo>
                <a:lnTo>
                  <a:pt x="138" y="741"/>
                </a:lnTo>
                <a:cubicBezTo>
                  <a:pt x="138" y="767"/>
                  <a:pt x="116" y="789"/>
                  <a:pt x="90" y="789"/>
                </a:cubicBezTo>
                <a:cubicBezTo>
                  <a:pt x="63" y="789"/>
                  <a:pt x="42" y="767"/>
                  <a:pt x="42" y="741"/>
                </a:cubicBezTo>
                <a:lnTo>
                  <a:pt x="42" y="738"/>
                </a:lnTo>
                <a:lnTo>
                  <a:pt x="42" y="735"/>
                </a:lnTo>
                <a:lnTo>
                  <a:pt x="42" y="720"/>
                </a:lnTo>
                <a:lnTo>
                  <a:pt x="42" y="718"/>
                </a:lnTo>
                <a:lnTo>
                  <a:pt x="42" y="717"/>
                </a:lnTo>
                <a:cubicBezTo>
                  <a:pt x="42" y="693"/>
                  <a:pt x="60" y="672"/>
                  <a:pt x="84" y="669"/>
                </a:cubicBezTo>
                <a:cubicBezTo>
                  <a:pt x="108" y="666"/>
                  <a:pt x="131" y="682"/>
                  <a:pt x="137" y="705"/>
                </a:cubicBezTo>
                <a:lnTo>
                  <a:pt x="137" y="707"/>
                </a:lnTo>
                <a:cubicBezTo>
                  <a:pt x="138" y="711"/>
                  <a:pt x="138" y="715"/>
                  <a:pt x="138" y="719"/>
                </a:cubicBezTo>
                <a:lnTo>
                  <a:pt x="138" y="723"/>
                </a:lnTo>
                <a:lnTo>
                  <a:pt x="139" y="723"/>
                </a:lnTo>
                <a:lnTo>
                  <a:pt x="139" y="731"/>
                </a:lnTo>
                <a:lnTo>
                  <a:pt x="138" y="725"/>
                </a:lnTo>
                <a:lnTo>
                  <a:pt x="139" y="728"/>
                </a:lnTo>
                <a:cubicBezTo>
                  <a:pt x="139" y="730"/>
                  <a:pt x="139" y="733"/>
                  <a:pt x="139" y="735"/>
                </a:cubicBezTo>
                <a:lnTo>
                  <a:pt x="139" y="736"/>
                </a:lnTo>
                <a:cubicBezTo>
                  <a:pt x="139" y="763"/>
                  <a:pt x="118" y="784"/>
                  <a:pt x="91" y="784"/>
                </a:cubicBezTo>
                <a:cubicBezTo>
                  <a:pt x="65" y="784"/>
                  <a:pt x="43" y="763"/>
                  <a:pt x="43" y="736"/>
                </a:cubicBezTo>
                <a:lnTo>
                  <a:pt x="43" y="734"/>
                </a:lnTo>
                <a:lnTo>
                  <a:pt x="44" y="743"/>
                </a:lnTo>
                <a:lnTo>
                  <a:pt x="44" y="741"/>
                </a:lnTo>
                <a:lnTo>
                  <a:pt x="138" y="724"/>
                </a:lnTo>
                <a:lnTo>
                  <a:pt x="139" y="727"/>
                </a:lnTo>
                <a:lnTo>
                  <a:pt x="139" y="725"/>
                </a:lnTo>
                <a:lnTo>
                  <a:pt x="44" y="730"/>
                </a:lnTo>
                <a:lnTo>
                  <a:pt x="45" y="723"/>
                </a:lnTo>
                <a:lnTo>
                  <a:pt x="46" y="719"/>
                </a:lnTo>
                <a:lnTo>
                  <a:pt x="93" y="770"/>
                </a:lnTo>
                <a:lnTo>
                  <a:pt x="93" y="770"/>
                </a:lnTo>
                <a:lnTo>
                  <a:pt x="140" y="713"/>
                </a:lnTo>
                <a:lnTo>
                  <a:pt x="141" y="715"/>
                </a:lnTo>
                <a:cubicBezTo>
                  <a:pt x="141" y="718"/>
                  <a:pt x="141" y="721"/>
                  <a:pt x="141" y="724"/>
                </a:cubicBezTo>
                <a:lnTo>
                  <a:pt x="141" y="726"/>
                </a:lnTo>
                <a:cubicBezTo>
                  <a:pt x="141" y="753"/>
                  <a:pt x="120" y="774"/>
                  <a:pt x="93" y="774"/>
                </a:cubicBezTo>
                <a:cubicBezTo>
                  <a:pt x="67" y="774"/>
                  <a:pt x="45" y="753"/>
                  <a:pt x="45" y="726"/>
                </a:cubicBezTo>
                <a:lnTo>
                  <a:pt x="45" y="724"/>
                </a:lnTo>
                <a:lnTo>
                  <a:pt x="46" y="734"/>
                </a:lnTo>
                <a:lnTo>
                  <a:pt x="46" y="731"/>
                </a:lnTo>
                <a:cubicBezTo>
                  <a:pt x="43" y="717"/>
                  <a:pt x="47" y="703"/>
                  <a:pt x="56" y="692"/>
                </a:cubicBezTo>
                <a:cubicBezTo>
                  <a:pt x="65" y="680"/>
                  <a:pt x="79" y="674"/>
                  <a:pt x="93" y="674"/>
                </a:cubicBezTo>
                <a:lnTo>
                  <a:pt x="93" y="674"/>
                </a:lnTo>
                <a:cubicBezTo>
                  <a:pt x="120" y="674"/>
                  <a:pt x="141" y="695"/>
                  <a:pt x="141" y="722"/>
                </a:cubicBezTo>
                <a:lnTo>
                  <a:pt x="141" y="725"/>
                </a:lnTo>
                <a:lnTo>
                  <a:pt x="139" y="710"/>
                </a:lnTo>
                <a:lnTo>
                  <a:pt x="140" y="711"/>
                </a:lnTo>
                <a:lnTo>
                  <a:pt x="46" y="726"/>
                </a:lnTo>
                <a:lnTo>
                  <a:pt x="46" y="722"/>
                </a:lnTo>
                <a:lnTo>
                  <a:pt x="46" y="717"/>
                </a:lnTo>
                <a:cubicBezTo>
                  <a:pt x="46" y="692"/>
                  <a:pt x="65" y="672"/>
                  <a:pt x="89" y="669"/>
                </a:cubicBezTo>
                <a:cubicBezTo>
                  <a:pt x="114" y="667"/>
                  <a:pt x="136" y="683"/>
                  <a:pt x="141" y="708"/>
                </a:cubicBezTo>
                <a:lnTo>
                  <a:pt x="142" y="710"/>
                </a:lnTo>
                <a:lnTo>
                  <a:pt x="142" y="713"/>
                </a:lnTo>
                <a:lnTo>
                  <a:pt x="47" y="722"/>
                </a:lnTo>
                <a:lnTo>
                  <a:pt x="47" y="717"/>
                </a:lnTo>
                <a:lnTo>
                  <a:pt x="48" y="727"/>
                </a:lnTo>
                <a:lnTo>
                  <a:pt x="47" y="722"/>
                </a:lnTo>
                <a:cubicBezTo>
                  <a:pt x="44" y="708"/>
                  <a:pt x="48" y="693"/>
                  <a:pt x="57" y="682"/>
                </a:cubicBezTo>
                <a:cubicBezTo>
                  <a:pt x="66" y="671"/>
                  <a:pt x="80" y="664"/>
                  <a:pt x="94" y="664"/>
                </a:cubicBezTo>
                <a:lnTo>
                  <a:pt x="94" y="664"/>
                </a:lnTo>
                <a:lnTo>
                  <a:pt x="96" y="664"/>
                </a:lnTo>
                <a:cubicBezTo>
                  <a:pt x="119" y="664"/>
                  <a:pt x="139" y="681"/>
                  <a:pt x="143" y="703"/>
                </a:cubicBezTo>
                <a:lnTo>
                  <a:pt x="144" y="706"/>
                </a:lnTo>
                <a:cubicBezTo>
                  <a:pt x="144" y="709"/>
                  <a:pt x="144" y="712"/>
                  <a:pt x="144" y="715"/>
                </a:cubicBezTo>
                <a:lnTo>
                  <a:pt x="144" y="717"/>
                </a:lnTo>
                <a:lnTo>
                  <a:pt x="50" y="705"/>
                </a:lnTo>
                <a:lnTo>
                  <a:pt x="50" y="703"/>
                </a:lnTo>
                <a:lnTo>
                  <a:pt x="49" y="715"/>
                </a:lnTo>
                <a:lnTo>
                  <a:pt x="49" y="712"/>
                </a:lnTo>
                <a:cubicBezTo>
                  <a:pt x="49" y="688"/>
                  <a:pt x="68" y="667"/>
                  <a:pt x="92" y="665"/>
                </a:cubicBezTo>
                <a:cubicBezTo>
                  <a:pt x="117" y="662"/>
                  <a:pt x="139" y="679"/>
                  <a:pt x="144" y="703"/>
                </a:cubicBezTo>
                <a:lnTo>
                  <a:pt x="145" y="706"/>
                </a:lnTo>
                <a:cubicBezTo>
                  <a:pt x="145" y="709"/>
                  <a:pt x="145" y="712"/>
                  <a:pt x="145" y="715"/>
                </a:cubicBezTo>
                <a:lnTo>
                  <a:pt x="145" y="717"/>
                </a:lnTo>
                <a:lnTo>
                  <a:pt x="51" y="705"/>
                </a:lnTo>
                <a:lnTo>
                  <a:pt x="51" y="703"/>
                </a:lnTo>
                <a:lnTo>
                  <a:pt x="50" y="715"/>
                </a:lnTo>
                <a:lnTo>
                  <a:pt x="50" y="712"/>
                </a:lnTo>
                <a:cubicBezTo>
                  <a:pt x="50" y="686"/>
                  <a:pt x="71" y="664"/>
                  <a:pt x="98" y="664"/>
                </a:cubicBezTo>
                <a:lnTo>
                  <a:pt x="99" y="664"/>
                </a:lnTo>
                <a:lnTo>
                  <a:pt x="53" y="699"/>
                </a:lnTo>
                <a:lnTo>
                  <a:pt x="54" y="694"/>
                </a:lnTo>
                <a:lnTo>
                  <a:pt x="53" y="702"/>
                </a:lnTo>
                <a:lnTo>
                  <a:pt x="53" y="698"/>
                </a:lnTo>
                <a:cubicBezTo>
                  <a:pt x="54" y="695"/>
                  <a:pt x="54" y="692"/>
                  <a:pt x="55" y="690"/>
                </a:cubicBezTo>
                <a:lnTo>
                  <a:pt x="56" y="686"/>
                </a:lnTo>
                <a:cubicBezTo>
                  <a:pt x="58" y="678"/>
                  <a:pt x="62" y="671"/>
                  <a:pt x="68" y="666"/>
                </a:cubicBezTo>
                <a:lnTo>
                  <a:pt x="70" y="664"/>
                </a:lnTo>
                <a:cubicBezTo>
                  <a:pt x="83" y="650"/>
                  <a:pt x="104" y="646"/>
                  <a:pt x="122" y="654"/>
                </a:cubicBezTo>
                <a:cubicBezTo>
                  <a:pt x="140" y="661"/>
                  <a:pt x="151" y="679"/>
                  <a:pt x="151" y="698"/>
                </a:cubicBezTo>
                <a:lnTo>
                  <a:pt x="151" y="701"/>
                </a:lnTo>
                <a:lnTo>
                  <a:pt x="152" y="701"/>
                </a:lnTo>
                <a:lnTo>
                  <a:pt x="152" y="710"/>
                </a:lnTo>
                <a:lnTo>
                  <a:pt x="151" y="699"/>
                </a:lnTo>
                <a:lnTo>
                  <a:pt x="151" y="701"/>
                </a:lnTo>
                <a:lnTo>
                  <a:pt x="66" y="684"/>
                </a:lnTo>
                <a:lnTo>
                  <a:pt x="68" y="682"/>
                </a:lnTo>
                <a:lnTo>
                  <a:pt x="63" y="689"/>
                </a:lnTo>
                <a:lnTo>
                  <a:pt x="65" y="685"/>
                </a:lnTo>
                <a:lnTo>
                  <a:pt x="66" y="682"/>
                </a:lnTo>
                <a:lnTo>
                  <a:pt x="63" y="698"/>
                </a:lnTo>
                <a:lnTo>
                  <a:pt x="63" y="694"/>
                </a:lnTo>
                <a:lnTo>
                  <a:pt x="63" y="693"/>
                </a:lnTo>
                <a:cubicBezTo>
                  <a:pt x="63" y="667"/>
                  <a:pt x="84" y="645"/>
                  <a:pt x="111" y="645"/>
                </a:cubicBezTo>
                <a:cubicBezTo>
                  <a:pt x="137" y="645"/>
                  <a:pt x="159" y="667"/>
                  <a:pt x="159" y="693"/>
                </a:cubicBezTo>
                <a:lnTo>
                  <a:pt x="159" y="696"/>
                </a:lnTo>
                <a:lnTo>
                  <a:pt x="159" y="696"/>
                </a:lnTo>
                <a:lnTo>
                  <a:pt x="160" y="700"/>
                </a:lnTo>
                <a:lnTo>
                  <a:pt x="160" y="707"/>
                </a:lnTo>
                <a:lnTo>
                  <a:pt x="65" y="696"/>
                </a:lnTo>
                <a:lnTo>
                  <a:pt x="66" y="694"/>
                </a:lnTo>
                <a:lnTo>
                  <a:pt x="64" y="705"/>
                </a:lnTo>
                <a:lnTo>
                  <a:pt x="64" y="701"/>
                </a:lnTo>
                <a:lnTo>
                  <a:pt x="65" y="692"/>
                </a:lnTo>
                <a:lnTo>
                  <a:pt x="65" y="693"/>
                </a:lnTo>
                <a:lnTo>
                  <a:pt x="113" y="741"/>
                </a:lnTo>
                <a:lnTo>
                  <a:pt x="112" y="741"/>
                </a:lnTo>
                <a:cubicBezTo>
                  <a:pt x="85" y="741"/>
                  <a:pt x="64" y="720"/>
                  <a:pt x="64" y="693"/>
                </a:cubicBezTo>
                <a:cubicBezTo>
                  <a:pt x="64" y="667"/>
                  <a:pt x="85" y="645"/>
                  <a:pt x="112" y="645"/>
                </a:cubicBezTo>
                <a:lnTo>
                  <a:pt x="113" y="645"/>
                </a:lnTo>
                <a:cubicBezTo>
                  <a:pt x="140" y="645"/>
                  <a:pt x="161" y="667"/>
                  <a:pt x="161" y="693"/>
                </a:cubicBezTo>
                <a:cubicBezTo>
                  <a:pt x="161" y="720"/>
                  <a:pt x="140" y="741"/>
                  <a:pt x="113" y="741"/>
                </a:cubicBezTo>
                <a:lnTo>
                  <a:pt x="111" y="741"/>
                </a:lnTo>
                <a:lnTo>
                  <a:pt x="108" y="741"/>
                </a:lnTo>
                <a:lnTo>
                  <a:pt x="106" y="741"/>
                </a:lnTo>
                <a:cubicBezTo>
                  <a:pt x="92" y="741"/>
                  <a:pt x="79" y="735"/>
                  <a:pt x="70" y="724"/>
                </a:cubicBezTo>
                <a:cubicBezTo>
                  <a:pt x="61" y="714"/>
                  <a:pt x="57" y="699"/>
                  <a:pt x="59" y="686"/>
                </a:cubicBezTo>
                <a:lnTo>
                  <a:pt x="60" y="683"/>
                </a:lnTo>
                <a:lnTo>
                  <a:pt x="61" y="677"/>
                </a:lnTo>
                <a:cubicBezTo>
                  <a:pt x="67" y="653"/>
                  <a:pt x="89" y="638"/>
                  <a:pt x="113" y="641"/>
                </a:cubicBezTo>
                <a:cubicBezTo>
                  <a:pt x="137" y="644"/>
                  <a:pt x="155" y="664"/>
                  <a:pt x="155" y="688"/>
                </a:cubicBezTo>
                <a:lnTo>
                  <a:pt x="155" y="690"/>
                </a:lnTo>
                <a:lnTo>
                  <a:pt x="155" y="693"/>
                </a:lnTo>
                <a:cubicBezTo>
                  <a:pt x="155" y="696"/>
                  <a:pt x="155" y="699"/>
                  <a:pt x="155" y="701"/>
                </a:cubicBezTo>
                <a:lnTo>
                  <a:pt x="154" y="704"/>
                </a:lnTo>
                <a:lnTo>
                  <a:pt x="155" y="696"/>
                </a:lnTo>
                <a:lnTo>
                  <a:pt x="155" y="698"/>
                </a:lnTo>
                <a:lnTo>
                  <a:pt x="77" y="660"/>
                </a:lnTo>
                <a:lnTo>
                  <a:pt x="79" y="658"/>
                </a:lnTo>
                <a:lnTo>
                  <a:pt x="78" y="660"/>
                </a:lnTo>
                <a:cubicBezTo>
                  <a:pt x="91" y="647"/>
                  <a:pt x="109" y="642"/>
                  <a:pt x="126" y="648"/>
                </a:cubicBezTo>
                <a:cubicBezTo>
                  <a:pt x="143" y="653"/>
                  <a:pt x="156" y="667"/>
                  <a:pt x="159" y="684"/>
                </a:cubicBezTo>
                <a:lnTo>
                  <a:pt x="160" y="687"/>
                </a:lnTo>
                <a:lnTo>
                  <a:pt x="160" y="686"/>
                </a:lnTo>
                <a:lnTo>
                  <a:pt x="66" y="686"/>
                </a:lnTo>
                <a:lnTo>
                  <a:pt x="67" y="684"/>
                </a:lnTo>
                <a:lnTo>
                  <a:pt x="65" y="696"/>
                </a:lnTo>
                <a:lnTo>
                  <a:pt x="65" y="693"/>
                </a:lnTo>
                <a:lnTo>
                  <a:pt x="113" y="741"/>
                </a:lnTo>
                <a:lnTo>
                  <a:pt x="112" y="741"/>
                </a:lnTo>
                <a:cubicBezTo>
                  <a:pt x="85" y="741"/>
                  <a:pt x="64" y="720"/>
                  <a:pt x="64" y="693"/>
                </a:cubicBezTo>
                <a:lnTo>
                  <a:pt x="64" y="689"/>
                </a:lnTo>
                <a:lnTo>
                  <a:pt x="64" y="688"/>
                </a:lnTo>
                <a:cubicBezTo>
                  <a:pt x="63" y="686"/>
                  <a:pt x="63" y="683"/>
                  <a:pt x="64" y="680"/>
                </a:cubicBezTo>
                <a:lnTo>
                  <a:pt x="64" y="674"/>
                </a:lnTo>
                <a:lnTo>
                  <a:pt x="65" y="668"/>
                </a:lnTo>
                <a:cubicBezTo>
                  <a:pt x="69" y="643"/>
                  <a:pt x="91" y="625"/>
                  <a:pt x="116" y="627"/>
                </a:cubicBezTo>
                <a:cubicBezTo>
                  <a:pt x="141" y="628"/>
                  <a:pt x="160" y="649"/>
                  <a:pt x="160" y="674"/>
                </a:cubicBezTo>
                <a:lnTo>
                  <a:pt x="160" y="676"/>
                </a:lnTo>
                <a:lnTo>
                  <a:pt x="160" y="679"/>
                </a:lnTo>
                <a:lnTo>
                  <a:pt x="160" y="682"/>
                </a:lnTo>
                <a:lnTo>
                  <a:pt x="160" y="684"/>
                </a:lnTo>
                <a:lnTo>
                  <a:pt x="65" y="678"/>
                </a:lnTo>
                <a:lnTo>
                  <a:pt x="65" y="674"/>
                </a:lnTo>
                <a:lnTo>
                  <a:pt x="65" y="674"/>
                </a:lnTo>
                <a:cubicBezTo>
                  <a:pt x="65" y="648"/>
                  <a:pt x="86" y="626"/>
                  <a:pt x="113" y="626"/>
                </a:cubicBezTo>
                <a:lnTo>
                  <a:pt x="113" y="626"/>
                </a:lnTo>
                <a:cubicBezTo>
                  <a:pt x="140" y="626"/>
                  <a:pt x="161" y="648"/>
                  <a:pt x="161" y="674"/>
                </a:cubicBezTo>
                <a:cubicBezTo>
                  <a:pt x="161" y="701"/>
                  <a:pt x="140" y="722"/>
                  <a:pt x="113" y="722"/>
                </a:cubicBezTo>
                <a:lnTo>
                  <a:pt x="112" y="722"/>
                </a:lnTo>
                <a:cubicBezTo>
                  <a:pt x="99" y="722"/>
                  <a:pt x="86" y="717"/>
                  <a:pt x="77" y="707"/>
                </a:cubicBezTo>
                <a:cubicBezTo>
                  <a:pt x="68" y="697"/>
                  <a:pt x="63" y="683"/>
                  <a:pt x="65" y="670"/>
                </a:cubicBezTo>
                <a:lnTo>
                  <a:pt x="65" y="665"/>
                </a:lnTo>
                <a:lnTo>
                  <a:pt x="113" y="717"/>
                </a:lnTo>
                <a:lnTo>
                  <a:pt x="110" y="717"/>
                </a:lnTo>
                <a:lnTo>
                  <a:pt x="108" y="717"/>
                </a:lnTo>
                <a:cubicBezTo>
                  <a:pt x="81" y="717"/>
                  <a:pt x="60" y="696"/>
                  <a:pt x="60" y="669"/>
                </a:cubicBezTo>
                <a:lnTo>
                  <a:pt x="60" y="667"/>
                </a:lnTo>
                <a:cubicBezTo>
                  <a:pt x="60" y="663"/>
                  <a:pt x="60" y="659"/>
                  <a:pt x="61" y="655"/>
                </a:cubicBezTo>
                <a:lnTo>
                  <a:pt x="62" y="653"/>
                </a:lnTo>
                <a:cubicBezTo>
                  <a:pt x="68" y="630"/>
                  <a:pt x="90" y="614"/>
                  <a:pt x="114" y="617"/>
                </a:cubicBezTo>
                <a:cubicBezTo>
                  <a:pt x="138" y="620"/>
                  <a:pt x="156" y="641"/>
                  <a:pt x="156" y="665"/>
                </a:cubicBezTo>
                <a:lnTo>
                  <a:pt x="156" y="667"/>
                </a:lnTo>
                <a:lnTo>
                  <a:pt x="155" y="656"/>
                </a:lnTo>
                <a:lnTo>
                  <a:pt x="156" y="658"/>
                </a:lnTo>
                <a:lnTo>
                  <a:pt x="62" y="658"/>
                </a:lnTo>
                <a:lnTo>
                  <a:pt x="63" y="654"/>
                </a:lnTo>
                <a:lnTo>
                  <a:pt x="64" y="651"/>
                </a:lnTo>
                <a:lnTo>
                  <a:pt x="111" y="708"/>
                </a:lnTo>
                <a:lnTo>
                  <a:pt x="110" y="708"/>
                </a:lnTo>
                <a:lnTo>
                  <a:pt x="158" y="652"/>
                </a:lnTo>
                <a:lnTo>
                  <a:pt x="158" y="655"/>
                </a:lnTo>
                <a:lnTo>
                  <a:pt x="158" y="653"/>
                </a:lnTo>
                <a:lnTo>
                  <a:pt x="63" y="665"/>
                </a:lnTo>
                <a:lnTo>
                  <a:pt x="63" y="662"/>
                </a:lnTo>
                <a:lnTo>
                  <a:pt x="64" y="672"/>
                </a:lnTo>
                <a:lnTo>
                  <a:pt x="64" y="669"/>
                </a:lnTo>
                <a:lnTo>
                  <a:pt x="159" y="660"/>
                </a:lnTo>
                <a:lnTo>
                  <a:pt x="159" y="662"/>
                </a:lnTo>
                <a:lnTo>
                  <a:pt x="158" y="653"/>
                </a:lnTo>
                <a:lnTo>
                  <a:pt x="159" y="656"/>
                </a:lnTo>
                <a:lnTo>
                  <a:pt x="65" y="653"/>
                </a:lnTo>
                <a:lnTo>
                  <a:pt x="66" y="649"/>
                </a:lnTo>
                <a:lnTo>
                  <a:pt x="65" y="657"/>
                </a:lnTo>
                <a:lnTo>
                  <a:pt x="65" y="651"/>
                </a:lnTo>
                <a:lnTo>
                  <a:pt x="65" y="652"/>
                </a:lnTo>
                <a:lnTo>
                  <a:pt x="65" y="650"/>
                </a:lnTo>
                <a:cubicBezTo>
                  <a:pt x="65" y="628"/>
                  <a:pt x="80" y="609"/>
                  <a:pt x="102" y="604"/>
                </a:cubicBezTo>
                <a:cubicBezTo>
                  <a:pt x="124" y="599"/>
                  <a:pt x="146" y="609"/>
                  <a:pt x="156" y="629"/>
                </a:cubicBezTo>
                <a:lnTo>
                  <a:pt x="157" y="631"/>
                </a:lnTo>
                <a:cubicBezTo>
                  <a:pt x="159" y="635"/>
                  <a:pt x="161" y="640"/>
                  <a:pt x="161" y="645"/>
                </a:cubicBezTo>
                <a:lnTo>
                  <a:pt x="162" y="648"/>
                </a:lnTo>
                <a:lnTo>
                  <a:pt x="66" y="655"/>
                </a:lnTo>
                <a:lnTo>
                  <a:pt x="66" y="652"/>
                </a:lnTo>
                <a:lnTo>
                  <a:pt x="66" y="647"/>
                </a:lnTo>
                <a:lnTo>
                  <a:pt x="66" y="643"/>
                </a:lnTo>
                <a:lnTo>
                  <a:pt x="66" y="641"/>
                </a:lnTo>
                <a:cubicBezTo>
                  <a:pt x="66" y="614"/>
                  <a:pt x="88" y="593"/>
                  <a:pt x="114" y="593"/>
                </a:cubicBezTo>
                <a:cubicBezTo>
                  <a:pt x="141" y="593"/>
                  <a:pt x="162" y="614"/>
                  <a:pt x="162" y="641"/>
                </a:cubicBezTo>
                <a:lnTo>
                  <a:pt x="162" y="643"/>
                </a:lnTo>
                <a:lnTo>
                  <a:pt x="162" y="648"/>
                </a:lnTo>
                <a:lnTo>
                  <a:pt x="162" y="653"/>
                </a:lnTo>
                <a:lnTo>
                  <a:pt x="162" y="655"/>
                </a:lnTo>
                <a:lnTo>
                  <a:pt x="68" y="642"/>
                </a:lnTo>
                <a:lnTo>
                  <a:pt x="69" y="639"/>
                </a:lnTo>
                <a:lnTo>
                  <a:pt x="69" y="638"/>
                </a:lnTo>
                <a:lnTo>
                  <a:pt x="70" y="632"/>
                </a:lnTo>
                <a:lnTo>
                  <a:pt x="69" y="641"/>
                </a:lnTo>
                <a:lnTo>
                  <a:pt x="69" y="636"/>
                </a:lnTo>
                <a:cubicBezTo>
                  <a:pt x="69" y="610"/>
                  <a:pt x="91" y="588"/>
                  <a:pt x="117" y="588"/>
                </a:cubicBezTo>
                <a:lnTo>
                  <a:pt x="118" y="588"/>
                </a:lnTo>
                <a:cubicBezTo>
                  <a:pt x="141" y="588"/>
                  <a:pt x="161" y="605"/>
                  <a:pt x="165" y="627"/>
                </a:cubicBezTo>
                <a:lnTo>
                  <a:pt x="166" y="630"/>
                </a:lnTo>
                <a:lnTo>
                  <a:pt x="166" y="629"/>
                </a:lnTo>
                <a:lnTo>
                  <a:pt x="72" y="632"/>
                </a:lnTo>
                <a:lnTo>
                  <a:pt x="72" y="629"/>
                </a:lnTo>
                <a:lnTo>
                  <a:pt x="73" y="625"/>
                </a:lnTo>
                <a:cubicBezTo>
                  <a:pt x="79" y="601"/>
                  <a:pt x="102" y="586"/>
                  <a:pt x="126" y="589"/>
                </a:cubicBezTo>
                <a:cubicBezTo>
                  <a:pt x="150" y="592"/>
                  <a:pt x="168" y="612"/>
                  <a:pt x="168" y="636"/>
                </a:cubicBezTo>
                <a:lnTo>
                  <a:pt x="168" y="638"/>
                </a:lnTo>
                <a:lnTo>
                  <a:pt x="168" y="641"/>
                </a:lnTo>
                <a:lnTo>
                  <a:pt x="168" y="644"/>
                </a:lnTo>
                <a:lnTo>
                  <a:pt x="168" y="646"/>
                </a:lnTo>
                <a:lnTo>
                  <a:pt x="72" y="640"/>
                </a:lnTo>
                <a:lnTo>
                  <a:pt x="73" y="636"/>
                </a:lnTo>
                <a:lnTo>
                  <a:pt x="72" y="636"/>
                </a:lnTo>
                <a:lnTo>
                  <a:pt x="72" y="633"/>
                </a:lnTo>
                <a:lnTo>
                  <a:pt x="72" y="631"/>
                </a:lnTo>
                <a:cubicBezTo>
                  <a:pt x="72" y="607"/>
                  <a:pt x="91" y="586"/>
                  <a:pt x="116" y="584"/>
                </a:cubicBezTo>
                <a:cubicBezTo>
                  <a:pt x="140" y="581"/>
                  <a:pt x="163" y="598"/>
                  <a:pt x="168" y="622"/>
                </a:cubicBezTo>
                <a:lnTo>
                  <a:pt x="169" y="627"/>
                </a:lnTo>
                <a:lnTo>
                  <a:pt x="170" y="636"/>
                </a:lnTo>
                <a:lnTo>
                  <a:pt x="74" y="641"/>
                </a:lnTo>
                <a:lnTo>
                  <a:pt x="74" y="639"/>
                </a:lnTo>
                <a:lnTo>
                  <a:pt x="75" y="647"/>
                </a:lnTo>
                <a:lnTo>
                  <a:pt x="74" y="644"/>
                </a:lnTo>
                <a:cubicBezTo>
                  <a:pt x="72" y="630"/>
                  <a:pt x="76" y="616"/>
                  <a:pt x="85" y="605"/>
                </a:cubicBezTo>
                <a:cubicBezTo>
                  <a:pt x="94" y="595"/>
                  <a:pt x="107" y="588"/>
                  <a:pt x="121" y="588"/>
                </a:cubicBezTo>
                <a:lnTo>
                  <a:pt x="122" y="588"/>
                </a:lnTo>
                <a:lnTo>
                  <a:pt x="74" y="632"/>
                </a:lnTo>
                <a:lnTo>
                  <a:pt x="75" y="627"/>
                </a:lnTo>
                <a:lnTo>
                  <a:pt x="77" y="617"/>
                </a:lnTo>
                <a:cubicBezTo>
                  <a:pt x="81" y="595"/>
                  <a:pt x="99" y="580"/>
                  <a:pt x="121" y="579"/>
                </a:cubicBezTo>
                <a:cubicBezTo>
                  <a:pt x="143" y="578"/>
                  <a:pt x="162" y="591"/>
                  <a:pt x="169" y="612"/>
                </a:cubicBezTo>
                <a:lnTo>
                  <a:pt x="170" y="613"/>
                </a:lnTo>
                <a:cubicBezTo>
                  <a:pt x="170" y="616"/>
                  <a:pt x="171" y="618"/>
                  <a:pt x="171" y="621"/>
                </a:cubicBezTo>
                <a:lnTo>
                  <a:pt x="172" y="624"/>
                </a:lnTo>
                <a:cubicBezTo>
                  <a:pt x="174" y="637"/>
                  <a:pt x="170" y="652"/>
                  <a:pt x="161" y="662"/>
                </a:cubicBezTo>
                <a:cubicBezTo>
                  <a:pt x="152" y="673"/>
                  <a:pt x="139" y="679"/>
                  <a:pt x="124" y="679"/>
                </a:cubicBezTo>
                <a:lnTo>
                  <a:pt x="123" y="679"/>
                </a:lnTo>
                <a:cubicBezTo>
                  <a:pt x="97" y="679"/>
                  <a:pt x="75" y="658"/>
                  <a:pt x="75" y="631"/>
                </a:cubicBezTo>
                <a:cubicBezTo>
                  <a:pt x="75" y="605"/>
                  <a:pt x="97" y="583"/>
                  <a:pt x="123" y="583"/>
                </a:cubicBezTo>
                <a:lnTo>
                  <a:pt x="125" y="583"/>
                </a:lnTo>
                <a:lnTo>
                  <a:pt x="77" y="631"/>
                </a:lnTo>
                <a:lnTo>
                  <a:pt x="77" y="629"/>
                </a:lnTo>
                <a:lnTo>
                  <a:pt x="77" y="627"/>
                </a:lnTo>
                <a:cubicBezTo>
                  <a:pt x="77" y="602"/>
                  <a:pt x="96" y="582"/>
                  <a:pt x="120" y="579"/>
                </a:cubicBezTo>
                <a:cubicBezTo>
                  <a:pt x="145" y="577"/>
                  <a:pt x="167" y="593"/>
                  <a:pt x="172" y="618"/>
                </a:cubicBezTo>
                <a:lnTo>
                  <a:pt x="173" y="620"/>
                </a:lnTo>
                <a:lnTo>
                  <a:pt x="173" y="620"/>
                </a:lnTo>
                <a:lnTo>
                  <a:pt x="78" y="631"/>
                </a:lnTo>
                <a:lnTo>
                  <a:pt x="78" y="627"/>
                </a:lnTo>
                <a:lnTo>
                  <a:pt x="78" y="627"/>
                </a:lnTo>
                <a:lnTo>
                  <a:pt x="173" y="622"/>
                </a:lnTo>
                <a:lnTo>
                  <a:pt x="173" y="624"/>
                </a:lnTo>
                <a:lnTo>
                  <a:pt x="173" y="615"/>
                </a:lnTo>
                <a:lnTo>
                  <a:pt x="173" y="618"/>
                </a:lnTo>
                <a:lnTo>
                  <a:pt x="79" y="615"/>
                </a:lnTo>
                <a:lnTo>
                  <a:pt x="80" y="613"/>
                </a:lnTo>
                <a:lnTo>
                  <a:pt x="78" y="625"/>
                </a:lnTo>
                <a:lnTo>
                  <a:pt x="78" y="622"/>
                </a:lnTo>
                <a:lnTo>
                  <a:pt x="79" y="612"/>
                </a:lnTo>
                <a:lnTo>
                  <a:pt x="79" y="612"/>
                </a:lnTo>
                <a:lnTo>
                  <a:pt x="127" y="660"/>
                </a:lnTo>
                <a:lnTo>
                  <a:pt x="126" y="660"/>
                </a:lnTo>
                <a:lnTo>
                  <a:pt x="126" y="660"/>
                </a:lnTo>
                <a:cubicBezTo>
                  <a:pt x="99" y="660"/>
                  <a:pt x="78" y="639"/>
                  <a:pt x="78" y="612"/>
                </a:cubicBezTo>
                <a:lnTo>
                  <a:pt x="78" y="610"/>
                </a:lnTo>
                <a:lnTo>
                  <a:pt x="78" y="608"/>
                </a:lnTo>
                <a:cubicBezTo>
                  <a:pt x="78" y="583"/>
                  <a:pt x="97" y="563"/>
                  <a:pt x="121" y="560"/>
                </a:cubicBezTo>
                <a:cubicBezTo>
                  <a:pt x="146" y="558"/>
                  <a:pt x="168" y="574"/>
                  <a:pt x="173" y="599"/>
                </a:cubicBezTo>
                <a:lnTo>
                  <a:pt x="174" y="601"/>
                </a:lnTo>
                <a:cubicBezTo>
                  <a:pt x="174" y="604"/>
                  <a:pt x="174" y="607"/>
                  <a:pt x="174" y="610"/>
                </a:cubicBezTo>
                <a:lnTo>
                  <a:pt x="174" y="612"/>
                </a:lnTo>
                <a:cubicBezTo>
                  <a:pt x="174" y="639"/>
                  <a:pt x="153" y="660"/>
                  <a:pt x="126" y="660"/>
                </a:cubicBezTo>
                <a:cubicBezTo>
                  <a:pt x="100" y="660"/>
                  <a:pt x="78" y="639"/>
                  <a:pt x="78" y="612"/>
                </a:cubicBezTo>
                <a:lnTo>
                  <a:pt x="78" y="611"/>
                </a:lnTo>
                <a:lnTo>
                  <a:pt x="78" y="608"/>
                </a:lnTo>
                <a:lnTo>
                  <a:pt x="78" y="605"/>
                </a:lnTo>
                <a:lnTo>
                  <a:pt x="80" y="617"/>
                </a:lnTo>
                <a:lnTo>
                  <a:pt x="79" y="615"/>
                </a:lnTo>
                <a:lnTo>
                  <a:pt x="174" y="603"/>
                </a:lnTo>
                <a:lnTo>
                  <a:pt x="174" y="607"/>
                </a:lnTo>
                <a:lnTo>
                  <a:pt x="174" y="612"/>
                </a:lnTo>
                <a:lnTo>
                  <a:pt x="126" y="564"/>
                </a:lnTo>
                <a:lnTo>
                  <a:pt x="126" y="564"/>
                </a:lnTo>
                <a:lnTo>
                  <a:pt x="78" y="612"/>
                </a:lnTo>
                <a:lnTo>
                  <a:pt x="78" y="607"/>
                </a:lnTo>
                <a:lnTo>
                  <a:pt x="78" y="603"/>
                </a:lnTo>
                <a:lnTo>
                  <a:pt x="174" y="612"/>
                </a:lnTo>
                <a:lnTo>
                  <a:pt x="173" y="615"/>
                </a:lnTo>
                <a:lnTo>
                  <a:pt x="173" y="617"/>
                </a:lnTo>
                <a:cubicBezTo>
                  <a:pt x="167" y="643"/>
                  <a:pt x="142" y="660"/>
                  <a:pt x="116" y="655"/>
                </a:cubicBezTo>
                <a:cubicBezTo>
                  <a:pt x="90" y="650"/>
                  <a:pt x="73" y="625"/>
                  <a:pt x="78" y="599"/>
                </a:cubicBezTo>
                <a:lnTo>
                  <a:pt x="79" y="596"/>
                </a:lnTo>
                <a:lnTo>
                  <a:pt x="79" y="594"/>
                </a:lnTo>
                <a:cubicBezTo>
                  <a:pt x="84" y="572"/>
                  <a:pt x="102" y="556"/>
                  <a:pt x="123" y="555"/>
                </a:cubicBezTo>
                <a:cubicBezTo>
                  <a:pt x="145" y="554"/>
                  <a:pt x="165" y="567"/>
                  <a:pt x="172" y="588"/>
                </a:cubicBezTo>
                <a:lnTo>
                  <a:pt x="173" y="591"/>
                </a:lnTo>
                <a:lnTo>
                  <a:pt x="170" y="585"/>
                </a:lnTo>
                <a:lnTo>
                  <a:pt x="171" y="587"/>
                </a:lnTo>
                <a:lnTo>
                  <a:pt x="81" y="599"/>
                </a:lnTo>
                <a:lnTo>
                  <a:pt x="82" y="596"/>
                </a:lnTo>
                <a:lnTo>
                  <a:pt x="81" y="605"/>
                </a:lnTo>
                <a:lnTo>
                  <a:pt x="81" y="601"/>
                </a:lnTo>
                <a:lnTo>
                  <a:pt x="82" y="591"/>
                </a:lnTo>
                <a:lnTo>
                  <a:pt x="81" y="593"/>
                </a:lnTo>
                <a:cubicBezTo>
                  <a:pt x="81" y="567"/>
                  <a:pt x="103" y="545"/>
                  <a:pt x="129" y="545"/>
                </a:cubicBezTo>
                <a:cubicBezTo>
                  <a:pt x="156" y="545"/>
                  <a:pt x="177" y="567"/>
                  <a:pt x="177" y="593"/>
                </a:cubicBezTo>
                <a:lnTo>
                  <a:pt x="177" y="595"/>
                </a:lnTo>
                <a:lnTo>
                  <a:pt x="177" y="598"/>
                </a:lnTo>
                <a:cubicBezTo>
                  <a:pt x="177" y="625"/>
                  <a:pt x="156" y="646"/>
                  <a:pt x="129" y="646"/>
                </a:cubicBezTo>
                <a:cubicBezTo>
                  <a:pt x="103" y="646"/>
                  <a:pt x="81" y="625"/>
                  <a:pt x="81" y="598"/>
                </a:cubicBezTo>
                <a:lnTo>
                  <a:pt x="81" y="596"/>
                </a:lnTo>
                <a:cubicBezTo>
                  <a:pt x="81" y="593"/>
                  <a:pt x="82" y="590"/>
                  <a:pt x="82" y="587"/>
                </a:cubicBezTo>
                <a:lnTo>
                  <a:pt x="83" y="584"/>
                </a:lnTo>
                <a:cubicBezTo>
                  <a:pt x="87" y="562"/>
                  <a:pt x="107" y="545"/>
                  <a:pt x="130" y="545"/>
                </a:cubicBezTo>
                <a:cubicBezTo>
                  <a:pt x="153" y="545"/>
                  <a:pt x="173" y="562"/>
                  <a:pt x="177" y="584"/>
                </a:cubicBezTo>
                <a:lnTo>
                  <a:pt x="178" y="587"/>
                </a:lnTo>
                <a:lnTo>
                  <a:pt x="175" y="578"/>
                </a:lnTo>
                <a:lnTo>
                  <a:pt x="176" y="581"/>
                </a:lnTo>
                <a:lnTo>
                  <a:pt x="83" y="598"/>
                </a:lnTo>
                <a:lnTo>
                  <a:pt x="83" y="593"/>
                </a:lnTo>
                <a:lnTo>
                  <a:pt x="83" y="590"/>
                </a:lnTo>
                <a:lnTo>
                  <a:pt x="83" y="589"/>
                </a:lnTo>
                <a:cubicBezTo>
                  <a:pt x="83" y="565"/>
                  <a:pt x="101" y="545"/>
                  <a:pt x="124" y="542"/>
                </a:cubicBezTo>
                <a:cubicBezTo>
                  <a:pt x="147" y="538"/>
                  <a:pt x="170" y="551"/>
                  <a:pt x="177" y="574"/>
                </a:cubicBezTo>
                <a:lnTo>
                  <a:pt x="178" y="575"/>
                </a:lnTo>
                <a:cubicBezTo>
                  <a:pt x="178" y="578"/>
                  <a:pt x="179" y="581"/>
                  <a:pt x="179" y="584"/>
                </a:cubicBezTo>
                <a:lnTo>
                  <a:pt x="180" y="587"/>
                </a:lnTo>
                <a:cubicBezTo>
                  <a:pt x="180" y="589"/>
                  <a:pt x="180" y="592"/>
                  <a:pt x="180" y="594"/>
                </a:cubicBezTo>
                <a:lnTo>
                  <a:pt x="180" y="597"/>
                </a:lnTo>
                <a:lnTo>
                  <a:pt x="178" y="582"/>
                </a:lnTo>
                <a:lnTo>
                  <a:pt x="179" y="583"/>
                </a:lnTo>
                <a:lnTo>
                  <a:pt x="85" y="598"/>
                </a:lnTo>
                <a:lnTo>
                  <a:pt x="85" y="597"/>
                </a:lnTo>
                <a:lnTo>
                  <a:pt x="85" y="594"/>
                </a:lnTo>
                <a:lnTo>
                  <a:pt x="85" y="590"/>
                </a:lnTo>
                <a:lnTo>
                  <a:pt x="85" y="589"/>
                </a:lnTo>
                <a:cubicBezTo>
                  <a:pt x="85" y="565"/>
                  <a:pt x="102" y="545"/>
                  <a:pt x="125" y="542"/>
                </a:cubicBezTo>
                <a:cubicBezTo>
                  <a:pt x="149" y="538"/>
                  <a:pt x="171" y="551"/>
                  <a:pt x="179" y="574"/>
                </a:cubicBezTo>
                <a:lnTo>
                  <a:pt x="179" y="575"/>
                </a:lnTo>
                <a:cubicBezTo>
                  <a:pt x="181" y="580"/>
                  <a:pt x="181" y="585"/>
                  <a:pt x="181" y="590"/>
                </a:cubicBezTo>
                <a:lnTo>
                  <a:pt x="181" y="594"/>
                </a:lnTo>
                <a:lnTo>
                  <a:pt x="181" y="586"/>
                </a:lnTo>
                <a:lnTo>
                  <a:pt x="181" y="589"/>
                </a:lnTo>
                <a:cubicBezTo>
                  <a:pt x="182" y="592"/>
                  <a:pt x="182" y="594"/>
                  <a:pt x="182" y="597"/>
                </a:cubicBezTo>
                <a:lnTo>
                  <a:pt x="182" y="598"/>
                </a:lnTo>
                <a:cubicBezTo>
                  <a:pt x="182" y="625"/>
                  <a:pt x="160" y="646"/>
                  <a:pt x="134" y="646"/>
                </a:cubicBezTo>
                <a:cubicBezTo>
                  <a:pt x="107" y="646"/>
                  <a:pt x="86" y="625"/>
                  <a:pt x="86" y="598"/>
                </a:cubicBezTo>
                <a:lnTo>
                  <a:pt x="86" y="597"/>
                </a:lnTo>
                <a:lnTo>
                  <a:pt x="86" y="594"/>
                </a:lnTo>
                <a:lnTo>
                  <a:pt x="86" y="601"/>
                </a:lnTo>
                <a:lnTo>
                  <a:pt x="86" y="597"/>
                </a:lnTo>
                <a:cubicBezTo>
                  <a:pt x="86" y="595"/>
                  <a:pt x="85" y="593"/>
                  <a:pt x="85" y="590"/>
                </a:cubicBezTo>
                <a:lnTo>
                  <a:pt x="85" y="589"/>
                </a:lnTo>
                <a:cubicBezTo>
                  <a:pt x="85" y="570"/>
                  <a:pt x="97" y="552"/>
                  <a:pt x="115" y="545"/>
                </a:cubicBezTo>
                <a:cubicBezTo>
                  <a:pt x="133" y="537"/>
                  <a:pt x="154" y="541"/>
                  <a:pt x="167" y="555"/>
                </a:cubicBezTo>
                <a:lnTo>
                  <a:pt x="169" y="557"/>
                </a:lnTo>
                <a:cubicBezTo>
                  <a:pt x="174" y="562"/>
                  <a:pt x="178" y="568"/>
                  <a:pt x="181" y="575"/>
                </a:cubicBezTo>
                <a:lnTo>
                  <a:pt x="182" y="578"/>
                </a:lnTo>
                <a:cubicBezTo>
                  <a:pt x="182" y="581"/>
                  <a:pt x="183" y="584"/>
                  <a:pt x="183" y="587"/>
                </a:cubicBezTo>
                <a:lnTo>
                  <a:pt x="184" y="590"/>
                </a:lnTo>
                <a:lnTo>
                  <a:pt x="182" y="582"/>
                </a:lnTo>
                <a:lnTo>
                  <a:pt x="183" y="583"/>
                </a:lnTo>
                <a:lnTo>
                  <a:pt x="89" y="593"/>
                </a:lnTo>
                <a:lnTo>
                  <a:pt x="90" y="589"/>
                </a:lnTo>
                <a:lnTo>
                  <a:pt x="90" y="585"/>
                </a:lnTo>
                <a:lnTo>
                  <a:pt x="91" y="579"/>
                </a:lnTo>
                <a:cubicBezTo>
                  <a:pt x="91" y="576"/>
                  <a:pt x="92" y="573"/>
                  <a:pt x="93" y="570"/>
                </a:cubicBezTo>
                <a:lnTo>
                  <a:pt x="93" y="569"/>
                </a:lnTo>
                <a:cubicBezTo>
                  <a:pt x="99" y="551"/>
                  <a:pt x="115" y="538"/>
                  <a:pt x="134" y="536"/>
                </a:cubicBezTo>
                <a:cubicBezTo>
                  <a:pt x="152" y="534"/>
                  <a:pt x="170" y="543"/>
                  <a:pt x="180" y="559"/>
                </a:cubicBezTo>
                <a:lnTo>
                  <a:pt x="182" y="562"/>
                </a:lnTo>
                <a:cubicBezTo>
                  <a:pt x="183" y="564"/>
                  <a:pt x="184" y="566"/>
                  <a:pt x="185" y="569"/>
                </a:cubicBezTo>
                <a:lnTo>
                  <a:pt x="186" y="571"/>
                </a:lnTo>
                <a:lnTo>
                  <a:pt x="96" y="574"/>
                </a:lnTo>
                <a:lnTo>
                  <a:pt x="96" y="572"/>
                </a:lnTo>
                <a:lnTo>
                  <a:pt x="94" y="581"/>
                </a:lnTo>
                <a:lnTo>
                  <a:pt x="95" y="577"/>
                </a:lnTo>
                <a:lnTo>
                  <a:pt x="96" y="570"/>
                </a:lnTo>
                <a:lnTo>
                  <a:pt x="96" y="569"/>
                </a:lnTo>
                <a:cubicBezTo>
                  <a:pt x="99" y="543"/>
                  <a:pt x="122" y="525"/>
                  <a:pt x="147" y="527"/>
                </a:cubicBezTo>
                <a:cubicBezTo>
                  <a:pt x="172" y="528"/>
                  <a:pt x="192" y="549"/>
                  <a:pt x="192" y="574"/>
                </a:cubicBezTo>
                <a:lnTo>
                  <a:pt x="192" y="576"/>
                </a:lnTo>
                <a:lnTo>
                  <a:pt x="192" y="579"/>
                </a:lnTo>
                <a:lnTo>
                  <a:pt x="192" y="583"/>
                </a:lnTo>
                <a:lnTo>
                  <a:pt x="192" y="584"/>
                </a:lnTo>
                <a:cubicBezTo>
                  <a:pt x="192" y="610"/>
                  <a:pt x="170" y="632"/>
                  <a:pt x="144" y="632"/>
                </a:cubicBezTo>
                <a:cubicBezTo>
                  <a:pt x="117" y="632"/>
                  <a:pt x="96" y="610"/>
                  <a:pt x="96" y="584"/>
                </a:cubicBezTo>
                <a:lnTo>
                  <a:pt x="96" y="581"/>
                </a:lnTo>
                <a:lnTo>
                  <a:pt x="96" y="577"/>
                </a:lnTo>
                <a:lnTo>
                  <a:pt x="96" y="572"/>
                </a:lnTo>
                <a:lnTo>
                  <a:pt x="96" y="570"/>
                </a:lnTo>
                <a:cubicBezTo>
                  <a:pt x="96" y="548"/>
                  <a:pt x="111" y="528"/>
                  <a:pt x="133" y="523"/>
                </a:cubicBezTo>
                <a:cubicBezTo>
                  <a:pt x="155" y="518"/>
                  <a:pt x="177" y="529"/>
                  <a:pt x="187" y="549"/>
                </a:cubicBezTo>
                <a:lnTo>
                  <a:pt x="187" y="550"/>
                </a:lnTo>
                <a:cubicBezTo>
                  <a:pt x="191" y="556"/>
                  <a:pt x="192" y="564"/>
                  <a:pt x="192" y="571"/>
                </a:cubicBezTo>
                <a:lnTo>
                  <a:pt x="192" y="574"/>
                </a:lnTo>
                <a:lnTo>
                  <a:pt x="192" y="568"/>
                </a:lnTo>
                <a:lnTo>
                  <a:pt x="192" y="571"/>
                </a:lnTo>
                <a:cubicBezTo>
                  <a:pt x="193" y="573"/>
                  <a:pt x="193" y="576"/>
                  <a:pt x="193" y="578"/>
                </a:cubicBezTo>
                <a:lnTo>
                  <a:pt x="193" y="579"/>
                </a:lnTo>
                <a:cubicBezTo>
                  <a:pt x="193" y="606"/>
                  <a:pt x="171" y="627"/>
                  <a:pt x="145" y="627"/>
                </a:cubicBezTo>
                <a:cubicBezTo>
                  <a:pt x="118" y="627"/>
                  <a:pt x="97" y="606"/>
                  <a:pt x="97" y="579"/>
                </a:cubicBezTo>
                <a:lnTo>
                  <a:pt x="97" y="578"/>
                </a:lnTo>
                <a:lnTo>
                  <a:pt x="97" y="575"/>
                </a:lnTo>
                <a:lnTo>
                  <a:pt x="97" y="571"/>
                </a:lnTo>
                <a:lnTo>
                  <a:pt x="97" y="570"/>
                </a:lnTo>
                <a:cubicBezTo>
                  <a:pt x="97" y="548"/>
                  <a:pt x="112" y="528"/>
                  <a:pt x="134" y="523"/>
                </a:cubicBezTo>
                <a:cubicBezTo>
                  <a:pt x="156" y="518"/>
                  <a:pt x="178" y="529"/>
                  <a:pt x="188" y="549"/>
                </a:cubicBezTo>
                <a:lnTo>
                  <a:pt x="189" y="551"/>
                </a:lnTo>
                <a:cubicBezTo>
                  <a:pt x="191" y="554"/>
                  <a:pt x="192" y="558"/>
                  <a:pt x="193" y="563"/>
                </a:cubicBezTo>
                <a:lnTo>
                  <a:pt x="194" y="565"/>
                </a:lnTo>
                <a:cubicBezTo>
                  <a:pt x="199" y="590"/>
                  <a:pt x="183" y="614"/>
                  <a:pt x="159" y="621"/>
                </a:cubicBezTo>
                <a:cubicBezTo>
                  <a:pt x="134" y="627"/>
                  <a:pt x="109" y="614"/>
                  <a:pt x="101" y="590"/>
                </a:cubicBezTo>
                <a:lnTo>
                  <a:pt x="100" y="588"/>
                </a:lnTo>
                <a:cubicBezTo>
                  <a:pt x="100" y="586"/>
                  <a:pt x="99" y="583"/>
                  <a:pt x="99" y="581"/>
                </a:cubicBezTo>
                <a:lnTo>
                  <a:pt x="98" y="578"/>
                </a:lnTo>
                <a:cubicBezTo>
                  <a:pt x="98" y="575"/>
                  <a:pt x="97" y="573"/>
                  <a:pt x="97" y="570"/>
                </a:cubicBezTo>
                <a:lnTo>
                  <a:pt x="97" y="565"/>
                </a:lnTo>
                <a:lnTo>
                  <a:pt x="145" y="613"/>
                </a:lnTo>
                <a:lnTo>
                  <a:pt x="145" y="613"/>
                </a:lnTo>
                <a:lnTo>
                  <a:pt x="193" y="560"/>
                </a:lnTo>
                <a:lnTo>
                  <a:pt x="193" y="565"/>
                </a:lnTo>
                <a:lnTo>
                  <a:pt x="194" y="569"/>
                </a:lnTo>
                <a:lnTo>
                  <a:pt x="98" y="574"/>
                </a:lnTo>
                <a:lnTo>
                  <a:pt x="98" y="573"/>
                </a:lnTo>
                <a:lnTo>
                  <a:pt x="99" y="581"/>
                </a:lnTo>
                <a:lnTo>
                  <a:pt x="98" y="578"/>
                </a:lnTo>
                <a:cubicBezTo>
                  <a:pt x="98" y="575"/>
                  <a:pt x="97" y="573"/>
                  <a:pt x="97" y="570"/>
                </a:cubicBezTo>
                <a:lnTo>
                  <a:pt x="97" y="561"/>
                </a:lnTo>
                <a:lnTo>
                  <a:pt x="97" y="563"/>
                </a:lnTo>
                <a:lnTo>
                  <a:pt x="97" y="555"/>
                </a:lnTo>
                <a:cubicBezTo>
                  <a:pt x="97" y="529"/>
                  <a:pt x="118" y="507"/>
                  <a:pt x="145" y="507"/>
                </a:cubicBezTo>
                <a:cubicBezTo>
                  <a:pt x="171" y="507"/>
                  <a:pt x="193" y="529"/>
                  <a:pt x="193" y="555"/>
                </a:cubicBezTo>
                <a:lnTo>
                  <a:pt x="193" y="557"/>
                </a:lnTo>
                <a:lnTo>
                  <a:pt x="193" y="562"/>
                </a:lnTo>
                <a:lnTo>
                  <a:pt x="193" y="566"/>
                </a:lnTo>
                <a:lnTo>
                  <a:pt x="192" y="560"/>
                </a:lnTo>
                <a:lnTo>
                  <a:pt x="193" y="563"/>
                </a:lnTo>
                <a:lnTo>
                  <a:pt x="98" y="575"/>
                </a:lnTo>
                <a:lnTo>
                  <a:pt x="97" y="571"/>
                </a:lnTo>
                <a:lnTo>
                  <a:pt x="97" y="565"/>
                </a:lnTo>
                <a:lnTo>
                  <a:pt x="144" y="608"/>
                </a:lnTo>
                <a:lnTo>
                  <a:pt x="144" y="608"/>
                </a:lnTo>
                <a:cubicBezTo>
                  <a:pt x="130" y="608"/>
                  <a:pt x="116" y="602"/>
                  <a:pt x="107" y="591"/>
                </a:cubicBezTo>
                <a:cubicBezTo>
                  <a:pt x="98" y="581"/>
                  <a:pt x="94" y="566"/>
                  <a:pt x="97" y="553"/>
                </a:cubicBezTo>
                <a:lnTo>
                  <a:pt x="97" y="550"/>
                </a:lnTo>
                <a:lnTo>
                  <a:pt x="98" y="544"/>
                </a:lnTo>
                <a:cubicBezTo>
                  <a:pt x="104" y="522"/>
                  <a:pt x="124" y="507"/>
                  <a:pt x="146" y="507"/>
                </a:cubicBezTo>
                <a:cubicBezTo>
                  <a:pt x="169" y="508"/>
                  <a:pt x="188" y="524"/>
                  <a:pt x="192" y="546"/>
                </a:cubicBezTo>
                <a:lnTo>
                  <a:pt x="193" y="549"/>
                </a:lnTo>
                <a:lnTo>
                  <a:pt x="193" y="551"/>
                </a:lnTo>
                <a:lnTo>
                  <a:pt x="98" y="560"/>
                </a:lnTo>
                <a:lnTo>
                  <a:pt x="98" y="555"/>
                </a:lnTo>
                <a:lnTo>
                  <a:pt x="98" y="556"/>
                </a:lnTo>
                <a:lnTo>
                  <a:pt x="191" y="566"/>
                </a:lnTo>
                <a:lnTo>
                  <a:pt x="191" y="568"/>
                </a:lnTo>
                <a:lnTo>
                  <a:pt x="192" y="560"/>
                </a:lnTo>
                <a:lnTo>
                  <a:pt x="192" y="563"/>
                </a:lnTo>
                <a:lnTo>
                  <a:pt x="192" y="548"/>
                </a:lnTo>
                <a:lnTo>
                  <a:pt x="192" y="551"/>
                </a:lnTo>
                <a:lnTo>
                  <a:pt x="192" y="549"/>
                </a:lnTo>
                <a:lnTo>
                  <a:pt x="97" y="560"/>
                </a:lnTo>
                <a:lnTo>
                  <a:pt x="97" y="558"/>
                </a:lnTo>
                <a:lnTo>
                  <a:pt x="97" y="555"/>
                </a:lnTo>
                <a:lnTo>
                  <a:pt x="193" y="565"/>
                </a:lnTo>
                <a:lnTo>
                  <a:pt x="192" y="567"/>
                </a:lnTo>
                <a:lnTo>
                  <a:pt x="193" y="558"/>
                </a:lnTo>
                <a:lnTo>
                  <a:pt x="193" y="560"/>
                </a:lnTo>
                <a:cubicBezTo>
                  <a:pt x="193" y="587"/>
                  <a:pt x="171" y="608"/>
                  <a:pt x="145" y="608"/>
                </a:cubicBezTo>
                <a:cubicBezTo>
                  <a:pt x="118" y="608"/>
                  <a:pt x="97" y="587"/>
                  <a:pt x="97" y="560"/>
                </a:cubicBezTo>
                <a:lnTo>
                  <a:pt x="97" y="556"/>
                </a:lnTo>
                <a:lnTo>
                  <a:pt x="98" y="546"/>
                </a:lnTo>
                <a:cubicBezTo>
                  <a:pt x="99" y="537"/>
                  <a:pt x="102" y="528"/>
                  <a:pt x="109" y="520"/>
                </a:cubicBezTo>
                <a:lnTo>
                  <a:pt x="111" y="517"/>
                </a:lnTo>
                <a:lnTo>
                  <a:pt x="116" y="512"/>
                </a:lnTo>
                <a:lnTo>
                  <a:pt x="102" y="546"/>
                </a:lnTo>
                <a:lnTo>
                  <a:pt x="102" y="543"/>
                </a:lnTo>
                <a:lnTo>
                  <a:pt x="110" y="570"/>
                </a:lnTo>
                <a:lnTo>
                  <a:pt x="109" y="568"/>
                </a:lnTo>
                <a:lnTo>
                  <a:pt x="194" y="524"/>
                </a:lnTo>
                <a:lnTo>
                  <a:pt x="195" y="526"/>
                </a:lnTo>
                <a:lnTo>
                  <a:pt x="197" y="534"/>
                </a:lnTo>
                <a:cubicBezTo>
                  <a:pt x="203" y="560"/>
                  <a:pt x="188" y="586"/>
                  <a:pt x="162" y="593"/>
                </a:cubicBezTo>
                <a:cubicBezTo>
                  <a:pt x="136" y="599"/>
                  <a:pt x="110" y="583"/>
                  <a:pt x="104" y="558"/>
                </a:cubicBezTo>
                <a:lnTo>
                  <a:pt x="103" y="556"/>
                </a:lnTo>
                <a:lnTo>
                  <a:pt x="102" y="551"/>
                </a:lnTo>
                <a:cubicBezTo>
                  <a:pt x="100" y="537"/>
                  <a:pt x="103" y="522"/>
                  <a:pt x="112" y="511"/>
                </a:cubicBezTo>
                <a:cubicBezTo>
                  <a:pt x="121" y="500"/>
                  <a:pt x="135" y="493"/>
                  <a:pt x="149" y="493"/>
                </a:cubicBezTo>
                <a:lnTo>
                  <a:pt x="150" y="493"/>
                </a:lnTo>
                <a:lnTo>
                  <a:pt x="102" y="541"/>
                </a:lnTo>
                <a:lnTo>
                  <a:pt x="102" y="536"/>
                </a:lnTo>
                <a:lnTo>
                  <a:pt x="150" y="584"/>
                </a:lnTo>
                <a:lnTo>
                  <a:pt x="149" y="584"/>
                </a:lnTo>
                <a:cubicBezTo>
                  <a:pt x="123" y="584"/>
                  <a:pt x="101" y="563"/>
                  <a:pt x="101" y="536"/>
                </a:cubicBezTo>
                <a:cubicBezTo>
                  <a:pt x="101" y="510"/>
                  <a:pt x="123" y="488"/>
                  <a:pt x="149" y="488"/>
                </a:cubicBezTo>
                <a:lnTo>
                  <a:pt x="150" y="488"/>
                </a:lnTo>
                <a:lnTo>
                  <a:pt x="102" y="536"/>
                </a:lnTo>
                <a:lnTo>
                  <a:pt x="102" y="534"/>
                </a:lnTo>
                <a:lnTo>
                  <a:pt x="102" y="532"/>
                </a:lnTo>
                <a:cubicBezTo>
                  <a:pt x="102" y="505"/>
                  <a:pt x="123" y="484"/>
                  <a:pt x="150" y="484"/>
                </a:cubicBezTo>
                <a:cubicBezTo>
                  <a:pt x="176" y="484"/>
                  <a:pt x="198" y="505"/>
                  <a:pt x="198" y="532"/>
                </a:cubicBezTo>
                <a:lnTo>
                  <a:pt x="198" y="534"/>
                </a:lnTo>
                <a:lnTo>
                  <a:pt x="195" y="516"/>
                </a:lnTo>
                <a:lnTo>
                  <a:pt x="196" y="519"/>
                </a:lnTo>
                <a:lnTo>
                  <a:pt x="178" y="497"/>
                </a:lnTo>
                <a:lnTo>
                  <a:pt x="179" y="498"/>
                </a:lnTo>
                <a:lnTo>
                  <a:pt x="126" y="498"/>
                </a:lnTo>
                <a:lnTo>
                  <a:pt x="127" y="497"/>
                </a:lnTo>
                <a:lnTo>
                  <a:pt x="120" y="570"/>
                </a:lnTo>
                <a:lnTo>
                  <a:pt x="118" y="568"/>
                </a:lnTo>
                <a:lnTo>
                  <a:pt x="112" y="562"/>
                </a:lnTo>
                <a:cubicBezTo>
                  <a:pt x="101" y="548"/>
                  <a:pt x="99" y="528"/>
                  <a:pt x="107" y="511"/>
                </a:cubicBezTo>
                <a:cubicBezTo>
                  <a:pt x="115" y="495"/>
                  <a:pt x="132" y="484"/>
                  <a:pt x="150" y="484"/>
                </a:cubicBezTo>
                <a:lnTo>
                  <a:pt x="152" y="484"/>
                </a:lnTo>
                <a:cubicBezTo>
                  <a:pt x="169" y="484"/>
                  <a:pt x="184" y="493"/>
                  <a:pt x="193" y="507"/>
                </a:cubicBezTo>
                <a:lnTo>
                  <a:pt x="195" y="510"/>
                </a:lnTo>
                <a:lnTo>
                  <a:pt x="193" y="508"/>
                </a:lnTo>
                <a:lnTo>
                  <a:pt x="155" y="488"/>
                </a:lnTo>
                <a:lnTo>
                  <a:pt x="156" y="488"/>
                </a:lnTo>
                <a:lnTo>
                  <a:pt x="108" y="536"/>
                </a:lnTo>
                <a:lnTo>
                  <a:pt x="108" y="534"/>
                </a:lnTo>
                <a:lnTo>
                  <a:pt x="108" y="532"/>
                </a:lnTo>
                <a:cubicBezTo>
                  <a:pt x="108" y="505"/>
                  <a:pt x="129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lnTo>
                  <a:pt x="109" y="532"/>
                </a:lnTo>
                <a:lnTo>
                  <a:pt x="109" y="527"/>
                </a:lnTo>
                <a:lnTo>
                  <a:pt x="109" y="521"/>
                </a:lnTo>
                <a:lnTo>
                  <a:pt x="109" y="517"/>
                </a:lnTo>
                <a:cubicBezTo>
                  <a:pt x="109" y="493"/>
                  <a:pt x="128" y="472"/>
                  <a:pt x="153" y="470"/>
                </a:cubicBezTo>
                <a:cubicBezTo>
                  <a:pt x="177" y="467"/>
                  <a:pt x="200" y="484"/>
                  <a:pt x="205" y="508"/>
                </a:cubicBezTo>
                <a:lnTo>
                  <a:pt x="205" y="511"/>
                </a:lnTo>
                <a:lnTo>
                  <a:pt x="206" y="520"/>
                </a:lnTo>
                <a:lnTo>
                  <a:pt x="207" y="524"/>
                </a:lnTo>
                <a:lnTo>
                  <a:pt x="207" y="523"/>
                </a:lnTo>
                <a:lnTo>
                  <a:pt x="117" y="511"/>
                </a:lnTo>
                <a:lnTo>
                  <a:pt x="117" y="510"/>
                </a:lnTo>
                <a:lnTo>
                  <a:pt x="112" y="531"/>
                </a:lnTo>
                <a:lnTo>
                  <a:pt x="112" y="528"/>
                </a:lnTo>
                <a:lnTo>
                  <a:pt x="112" y="522"/>
                </a:lnTo>
                <a:lnTo>
                  <a:pt x="112" y="519"/>
                </a:lnTo>
                <a:cubicBezTo>
                  <a:pt x="112" y="509"/>
                  <a:pt x="115" y="500"/>
                  <a:pt x="120" y="492"/>
                </a:cubicBezTo>
                <a:lnTo>
                  <a:pt x="121" y="491"/>
                </a:lnTo>
                <a:cubicBezTo>
                  <a:pt x="129" y="480"/>
                  <a:pt x="141" y="472"/>
                  <a:pt x="154" y="470"/>
                </a:cubicBezTo>
                <a:cubicBezTo>
                  <a:pt x="168" y="468"/>
                  <a:pt x="181" y="472"/>
                  <a:pt x="192" y="481"/>
                </a:cubicBezTo>
                <a:lnTo>
                  <a:pt x="195" y="483"/>
                </a:lnTo>
                <a:lnTo>
                  <a:pt x="198" y="486"/>
                </a:lnTo>
                <a:lnTo>
                  <a:pt x="124" y="501"/>
                </a:lnTo>
                <a:lnTo>
                  <a:pt x="126" y="498"/>
                </a:lnTo>
                <a:lnTo>
                  <a:pt x="120" y="519"/>
                </a:lnTo>
                <a:lnTo>
                  <a:pt x="120" y="517"/>
                </a:lnTo>
                <a:cubicBezTo>
                  <a:pt x="120" y="491"/>
                  <a:pt x="142" y="469"/>
                  <a:pt x="168" y="469"/>
                </a:cubicBezTo>
                <a:cubicBezTo>
                  <a:pt x="195" y="469"/>
                  <a:pt x="216" y="491"/>
                  <a:pt x="216" y="517"/>
                </a:cubicBezTo>
                <a:lnTo>
                  <a:pt x="216" y="520"/>
                </a:lnTo>
                <a:lnTo>
                  <a:pt x="216" y="530"/>
                </a:lnTo>
                <a:lnTo>
                  <a:pt x="216" y="530"/>
                </a:lnTo>
                <a:cubicBezTo>
                  <a:pt x="216" y="534"/>
                  <a:pt x="215" y="538"/>
                  <a:pt x="215" y="542"/>
                </a:cubicBezTo>
                <a:lnTo>
                  <a:pt x="214" y="544"/>
                </a:lnTo>
                <a:cubicBezTo>
                  <a:pt x="208" y="567"/>
                  <a:pt x="186" y="583"/>
                  <a:pt x="162" y="580"/>
                </a:cubicBezTo>
                <a:cubicBezTo>
                  <a:pt x="138" y="577"/>
                  <a:pt x="119" y="556"/>
                  <a:pt x="119" y="532"/>
                </a:cubicBezTo>
                <a:lnTo>
                  <a:pt x="119" y="530"/>
                </a:lnTo>
                <a:lnTo>
                  <a:pt x="119" y="526"/>
                </a:lnTo>
                <a:lnTo>
                  <a:pt x="119" y="521"/>
                </a:lnTo>
                <a:lnTo>
                  <a:pt x="119" y="517"/>
                </a:lnTo>
                <a:cubicBezTo>
                  <a:pt x="119" y="511"/>
                  <a:pt x="121" y="504"/>
                  <a:pt x="124" y="498"/>
                </a:cubicBezTo>
                <a:lnTo>
                  <a:pt x="126" y="493"/>
                </a:lnTo>
                <a:cubicBezTo>
                  <a:pt x="134" y="474"/>
                  <a:pt x="154" y="463"/>
                  <a:pt x="175" y="465"/>
                </a:cubicBezTo>
                <a:cubicBezTo>
                  <a:pt x="196" y="468"/>
                  <a:pt x="212" y="483"/>
                  <a:pt x="217" y="504"/>
                </a:cubicBezTo>
                <a:lnTo>
                  <a:pt x="217" y="506"/>
                </a:lnTo>
                <a:cubicBezTo>
                  <a:pt x="218" y="509"/>
                  <a:pt x="218" y="512"/>
                  <a:pt x="218" y="515"/>
                </a:cubicBezTo>
                <a:lnTo>
                  <a:pt x="218" y="517"/>
                </a:lnTo>
                <a:cubicBezTo>
                  <a:pt x="218" y="535"/>
                  <a:pt x="208" y="551"/>
                  <a:pt x="193" y="560"/>
                </a:cubicBezTo>
                <a:cubicBezTo>
                  <a:pt x="177" y="568"/>
                  <a:pt x="158" y="567"/>
                  <a:pt x="143" y="557"/>
                </a:cubicBezTo>
                <a:lnTo>
                  <a:pt x="140" y="555"/>
                </a:lnTo>
                <a:lnTo>
                  <a:pt x="136" y="552"/>
                </a:lnTo>
                <a:lnTo>
                  <a:pt x="209" y="498"/>
                </a:lnTo>
                <a:lnTo>
                  <a:pt x="210" y="501"/>
                </a:lnTo>
                <a:lnTo>
                  <a:pt x="211" y="502"/>
                </a:lnTo>
                <a:lnTo>
                  <a:pt x="117" y="517"/>
                </a:lnTo>
                <a:lnTo>
                  <a:pt x="117" y="515"/>
                </a:lnTo>
                <a:lnTo>
                  <a:pt x="117" y="510"/>
                </a:lnTo>
                <a:lnTo>
                  <a:pt x="117" y="511"/>
                </a:lnTo>
                <a:lnTo>
                  <a:pt x="116" y="503"/>
                </a:lnTo>
                <a:cubicBezTo>
                  <a:pt x="116" y="477"/>
                  <a:pt x="138" y="455"/>
                  <a:pt x="164" y="455"/>
                </a:cubicBezTo>
                <a:cubicBezTo>
                  <a:pt x="191" y="455"/>
                  <a:pt x="212" y="477"/>
                  <a:pt x="212" y="503"/>
                </a:cubicBezTo>
                <a:lnTo>
                  <a:pt x="212" y="504"/>
                </a:lnTo>
                <a:lnTo>
                  <a:pt x="212" y="507"/>
                </a:lnTo>
                <a:lnTo>
                  <a:pt x="212" y="513"/>
                </a:lnTo>
                <a:lnTo>
                  <a:pt x="212" y="523"/>
                </a:lnTo>
                <a:lnTo>
                  <a:pt x="117" y="506"/>
                </a:lnTo>
                <a:lnTo>
                  <a:pt x="118" y="504"/>
                </a:lnTo>
                <a:lnTo>
                  <a:pt x="116" y="515"/>
                </a:lnTo>
                <a:lnTo>
                  <a:pt x="116" y="513"/>
                </a:lnTo>
                <a:lnTo>
                  <a:pt x="164" y="561"/>
                </a:lnTo>
                <a:lnTo>
                  <a:pt x="163" y="561"/>
                </a:lnTo>
                <a:cubicBezTo>
                  <a:pt x="137" y="561"/>
                  <a:pt x="115" y="539"/>
                  <a:pt x="115" y="513"/>
                </a:cubicBezTo>
                <a:lnTo>
                  <a:pt x="115" y="507"/>
                </a:lnTo>
                <a:lnTo>
                  <a:pt x="115" y="509"/>
                </a:lnTo>
                <a:cubicBezTo>
                  <a:pt x="112" y="484"/>
                  <a:pt x="129" y="461"/>
                  <a:pt x="154" y="456"/>
                </a:cubicBezTo>
                <a:cubicBezTo>
                  <a:pt x="179" y="452"/>
                  <a:pt x="203" y="467"/>
                  <a:pt x="210" y="492"/>
                </a:cubicBezTo>
                <a:lnTo>
                  <a:pt x="210" y="494"/>
                </a:lnTo>
                <a:lnTo>
                  <a:pt x="211" y="499"/>
                </a:lnTo>
                <a:lnTo>
                  <a:pt x="116" y="508"/>
                </a:lnTo>
                <a:lnTo>
                  <a:pt x="116" y="506"/>
                </a:lnTo>
                <a:lnTo>
                  <a:pt x="116" y="503"/>
                </a:lnTo>
                <a:lnTo>
                  <a:pt x="116" y="498"/>
                </a:lnTo>
                <a:lnTo>
                  <a:pt x="164" y="546"/>
                </a:lnTo>
                <a:lnTo>
                  <a:pt x="163" y="546"/>
                </a:lnTo>
                <a:cubicBezTo>
                  <a:pt x="137" y="546"/>
                  <a:pt x="115" y="525"/>
                  <a:pt x="115" y="498"/>
                </a:cubicBezTo>
                <a:cubicBezTo>
                  <a:pt x="115" y="472"/>
                  <a:pt x="137" y="450"/>
                  <a:pt x="163" y="450"/>
                </a:cubicBezTo>
                <a:lnTo>
                  <a:pt x="164" y="450"/>
                </a:lnTo>
                <a:lnTo>
                  <a:pt x="116" y="498"/>
                </a:lnTo>
                <a:lnTo>
                  <a:pt x="116" y="496"/>
                </a:lnTo>
                <a:lnTo>
                  <a:pt x="118" y="508"/>
                </a:lnTo>
                <a:lnTo>
                  <a:pt x="117" y="506"/>
                </a:lnTo>
                <a:lnTo>
                  <a:pt x="212" y="494"/>
                </a:lnTo>
                <a:lnTo>
                  <a:pt x="212" y="496"/>
                </a:lnTo>
                <a:lnTo>
                  <a:pt x="212" y="498"/>
                </a:lnTo>
                <a:lnTo>
                  <a:pt x="118" y="483"/>
                </a:lnTo>
                <a:lnTo>
                  <a:pt x="119" y="482"/>
                </a:lnTo>
                <a:lnTo>
                  <a:pt x="116" y="497"/>
                </a:lnTo>
                <a:lnTo>
                  <a:pt x="116" y="494"/>
                </a:lnTo>
                <a:lnTo>
                  <a:pt x="117" y="503"/>
                </a:lnTo>
                <a:lnTo>
                  <a:pt x="116" y="498"/>
                </a:lnTo>
                <a:cubicBezTo>
                  <a:pt x="114" y="484"/>
                  <a:pt x="117" y="470"/>
                  <a:pt x="126" y="459"/>
                </a:cubicBezTo>
                <a:cubicBezTo>
                  <a:pt x="135" y="447"/>
                  <a:pt x="149" y="441"/>
                  <a:pt x="163" y="441"/>
                </a:cubicBezTo>
                <a:lnTo>
                  <a:pt x="164" y="441"/>
                </a:lnTo>
                <a:cubicBezTo>
                  <a:pt x="189" y="441"/>
                  <a:pt x="210" y="460"/>
                  <a:pt x="212" y="484"/>
                </a:cubicBezTo>
                <a:lnTo>
                  <a:pt x="213" y="489"/>
                </a:lnTo>
                <a:lnTo>
                  <a:pt x="213" y="498"/>
                </a:lnTo>
                <a:lnTo>
                  <a:pt x="119" y="483"/>
                </a:lnTo>
                <a:lnTo>
                  <a:pt x="120" y="482"/>
                </a:lnTo>
                <a:lnTo>
                  <a:pt x="117" y="497"/>
                </a:lnTo>
                <a:lnTo>
                  <a:pt x="117" y="494"/>
                </a:lnTo>
                <a:lnTo>
                  <a:pt x="117" y="494"/>
                </a:lnTo>
                <a:cubicBezTo>
                  <a:pt x="117" y="489"/>
                  <a:pt x="117" y="484"/>
                  <a:pt x="118" y="479"/>
                </a:cubicBezTo>
                <a:lnTo>
                  <a:pt x="119" y="474"/>
                </a:lnTo>
                <a:cubicBezTo>
                  <a:pt x="124" y="452"/>
                  <a:pt x="143" y="436"/>
                  <a:pt x="166" y="436"/>
                </a:cubicBezTo>
                <a:lnTo>
                  <a:pt x="166" y="436"/>
                </a:lnTo>
                <a:lnTo>
                  <a:pt x="168" y="436"/>
                </a:lnTo>
                <a:lnTo>
                  <a:pt x="169" y="436"/>
                </a:lnTo>
                <a:lnTo>
                  <a:pt x="122" y="476"/>
                </a:lnTo>
                <a:lnTo>
                  <a:pt x="123" y="470"/>
                </a:lnTo>
                <a:lnTo>
                  <a:pt x="123" y="469"/>
                </a:lnTo>
                <a:cubicBezTo>
                  <a:pt x="126" y="447"/>
                  <a:pt x="143" y="429"/>
                  <a:pt x="166" y="427"/>
                </a:cubicBezTo>
                <a:cubicBezTo>
                  <a:pt x="188" y="425"/>
                  <a:pt x="209" y="439"/>
                  <a:pt x="216" y="460"/>
                </a:cubicBezTo>
                <a:lnTo>
                  <a:pt x="217" y="461"/>
                </a:lnTo>
                <a:cubicBezTo>
                  <a:pt x="218" y="466"/>
                  <a:pt x="219" y="471"/>
                  <a:pt x="219" y="476"/>
                </a:cubicBezTo>
                <a:lnTo>
                  <a:pt x="219" y="479"/>
                </a:lnTo>
                <a:lnTo>
                  <a:pt x="219" y="480"/>
                </a:lnTo>
                <a:lnTo>
                  <a:pt x="123" y="484"/>
                </a:lnTo>
                <a:lnTo>
                  <a:pt x="123" y="483"/>
                </a:lnTo>
                <a:cubicBezTo>
                  <a:pt x="123" y="481"/>
                  <a:pt x="124" y="478"/>
                  <a:pt x="124" y="476"/>
                </a:cubicBezTo>
                <a:lnTo>
                  <a:pt x="124" y="473"/>
                </a:lnTo>
                <a:cubicBezTo>
                  <a:pt x="125" y="470"/>
                  <a:pt x="126" y="467"/>
                  <a:pt x="126" y="464"/>
                </a:cubicBezTo>
                <a:lnTo>
                  <a:pt x="127" y="461"/>
                </a:lnTo>
                <a:lnTo>
                  <a:pt x="128" y="460"/>
                </a:lnTo>
                <a:cubicBezTo>
                  <a:pt x="135" y="439"/>
                  <a:pt x="155" y="426"/>
                  <a:pt x="176" y="427"/>
                </a:cubicBezTo>
                <a:cubicBezTo>
                  <a:pt x="198" y="428"/>
                  <a:pt x="216" y="444"/>
                  <a:pt x="221" y="466"/>
                </a:cubicBezTo>
                <a:lnTo>
                  <a:pt x="221" y="468"/>
                </a:lnTo>
                <a:lnTo>
                  <a:pt x="221" y="468"/>
                </a:lnTo>
                <a:lnTo>
                  <a:pt x="127" y="474"/>
                </a:lnTo>
                <a:lnTo>
                  <a:pt x="127" y="470"/>
                </a:lnTo>
                <a:lnTo>
                  <a:pt x="128" y="465"/>
                </a:lnTo>
                <a:cubicBezTo>
                  <a:pt x="130" y="444"/>
                  <a:pt x="146" y="427"/>
                  <a:pt x="167" y="423"/>
                </a:cubicBezTo>
                <a:cubicBezTo>
                  <a:pt x="188" y="419"/>
                  <a:pt x="209" y="429"/>
                  <a:pt x="218" y="449"/>
                </a:cubicBezTo>
                <a:lnTo>
                  <a:pt x="221" y="454"/>
                </a:lnTo>
                <a:lnTo>
                  <a:pt x="178" y="427"/>
                </a:lnTo>
                <a:lnTo>
                  <a:pt x="179" y="427"/>
                </a:lnTo>
                <a:lnTo>
                  <a:pt x="132" y="467"/>
                </a:lnTo>
                <a:lnTo>
                  <a:pt x="133" y="464"/>
                </a:lnTo>
                <a:lnTo>
                  <a:pt x="132" y="472"/>
                </a:lnTo>
                <a:lnTo>
                  <a:pt x="132" y="470"/>
                </a:lnTo>
                <a:cubicBezTo>
                  <a:pt x="132" y="446"/>
                  <a:pt x="150" y="425"/>
                  <a:pt x="174" y="422"/>
                </a:cubicBezTo>
                <a:cubicBezTo>
                  <a:pt x="198" y="419"/>
                  <a:pt x="221" y="435"/>
                  <a:pt x="227" y="458"/>
                </a:cubicBezTo>
                <a:lnTo>
                  <a:pt x="227" y="460"/>
                </a:lnTo>
                <a:cubicBezTo>
                  <a:pt x="228" y="464"/>
                  <a:pt x="228" y="468"/>
                  <a:pt x="228" y="472"/>
                </a:cubicBezTo>
                <a:lnTo>
                  <a:pt x="228" y="475"/>
                </a:lnTo>
                <a:lnTo>
                  <a:pt x="180" y="427"/>
                </a:lnTo>
                <a:lnTo>
                  <a:pt x="181" y="427"/>
                </a:lnTo>
                <a:lnTo>
                  <a:pt x="133" y="472"/>
                </a:lnTo>
                <a:lnTo>
                  <a:pt x="134" y="465"/>
                </a:lnTo>
                <a:lnTo>
                  <a:pt x="133" y="464"/>
                </a:lnTo>
                <a:cubicBezTo>
                  <a:pt x="131" y="438"/>
                  <a:pt x="150" y="416"/>
                  <a:pt x="175" y="413"/>
                </a:cubicBezTo>
                <a:cubicBezTo>
                  <a:pt x="201" y="410"/>
                  <a:pt x="224" y="427"/>
                  <a:pt x="228" y="453"/>
                </a:cubicBezTo>
                <a:lnTo>
                  <a:pt x="229" y="456"/>
                </a:lnTo>
                <a:lnTo>
                  <a:pt x="229" y="454"/>
                </a:lnTo>
                <a:lnTo>
                  <a:pt x="135" y="456"/>
                </a:lnTo>
                <a:lnTo>
                  <a:pt x="135" y="454"/>
                </a:lnTo>
                <a:lnTo>
                  <a:pt x="136" y="451"/>
                </a:lnTo>
                <a:cubicBezTo>
                  <a:pt x="141" y="427"/>
                  <a:pt x="163" y="410"/>
                  <a:pt x="188" y="413"/>
                </a:cubicBezTo>
                <a:cubicBezTo>
                  <a:pt x="212" y="415"/>
                  <a:pt x="231" y="436"/>
                  <a:pt x="231" y="460"/>
                </a:cubicBezTo>
                <a:lnTo>
                  <a:pt x="231" y="462"/>
                </a:lnTo>
                <a:lnTo>
                  <a:pt x="231" y="465"/>
                </a:lnTo>
                <a:lnTo>
                  <a:pt x="231" y="469"/>
                </a:lnTo>
                <a:cubicBezTo>
                  <a:pt x="231" y="482"/>
                  <a:pt x="226" y="494"/>
                  <a:pt x="217" y="503"/>
                </a:cubicBezTo>
                <a:lnTo>
                  <a:pt x="216" y="504"/>
                </a:lnTo>
                <a:cubicBezTo>
                  <a:pt x="203" y="518"/>
                  <a:pt x="182" y="522"/>
                  <a:pt x="164" y="514"/>
                </a:cubicBezTo>
                <a:cubicBezTo>
                  <a:pt x="146" y="507"/>
                  <a:pt x="134" y="489"/>
                  <a:pt x="134" y="470"/>
                </a:cubicBezTo>
                <a:lnTo>
                  <a:pt x="134" y="466"/>
                </a:lnTo>
                <a:lnTo>
                  <a:pt x="135" y="456"/>
                </a:lnTo>
                <a:lnTo>
                  <a:pt x="135" y="454"/>
                </a:lnTo>
                <a:lnTo>
                  <a:pt x="135" y="451"/>
                </a:lnTo>
                <a:cubicBezTo>
                  <a:pt x="135" y="424"/>
                  <a:pt x="156" y="403"/>
                  <a:pt x="183" y="403"/>
                </a:cubicBezTo>
                <a:cubicBezTo>
                  <a:pt x="209" y="403"/>
                  <a:pt x="231" y="424"/>
                  <a:pt x="231" y="451"/>
                </a:cubicBezTo>
                <a:lnTo>
                  <a:pt x="231" y="452"/>
                </a:lnTo>
                <a:lnTo>
                  <a:pt x="230" y="462"/>
                </a:lnTo>
                <a:lnTo>
                  <a:pt x="230" y="459"/>
                </a:lnTo>
                <a:lnTo>
                  <a:pt x="230" y="460"/>
                </a:lnTo>
                <a:lnTo>
                  <a:pt x="137" y="445"/>
                </a:lnTo>
                <a:lnTo>
                  <a:pt x="137" y="444"/>
                </a:lnTo>
                <a:lnTo>
                  <a:pt x="135" y="459"/>
                </a:lnTo>
                <a:lnTo>
                  <a:pt x="135" y="456"/>
                </a:lnTo>
                <a:lnTo>
                  <a:pt x="135" y="451"/>
                </a:lnTo>
                <a:lnTo>
                  <a:pt x="135" y="446"/>
                </a:lnTo>
                <a:lnTo>
                  <a:pt x="135" y="441"/>
                </a:lnTo>
                <a:lnTo>
                  <a:pt x="183" y="489"/>
                </a:lnTo>
                <a:lnTo>
                  <a:pt x="182" y="489"/>
                </a:lnTo>
                <a:lnTo>
                  <a:pt x="230" y="434"/>
                </a:lnTo>
                <a:lnTo>
                  <a:pt x="230" y="437"/>
                </a:lnTo>
                <a:cubicBezTo>
                  <a:pt x="231" y="439"/>
                  <a:pt x="231" y="442"/>
                  <a:pt x="231" y="444"/>
                </a:cubicBezTo>
                <a:lnTo>
                  <a:pt x="231" y="446"/>
                </a:lnTo>
                <a:lnTo>
                  <a:pt x="136" y="435"/>
                </a:lnTo>
                <a:lnTo>
                  <a:pt x="137" y="433"/>
                </a:lnTo>
                <a:lnTo>
                  <a:pt x="135" y="444"/>
                </a:lnTo>
                <a:lnTo>
                  <a:pt x="135" y="441"/>
                </a:lnTo>
                <a:lnTo>
                  <a:pt x="183" y="489"/>
                </a:lnTo>
                <a:lnTo>
                  <a:pt x="182" y="489"/>
                </a:lnTo>
                <a:cubicBezTo>
                  <a:pt x="156" y="489"/>
                  <a:pt x="134" y="468"/>
                  <a:pt x="134" y="441"/>
                </a:cubicBezTo>
                <a:lnTo>
                  <a:pt x="134" y="436"/>
                </a:lnTo>
                <a:lnTo>
                  <a:pt x="134" y="433"/>
                </a:lnTo>
                <a:lnTo>
                  <a:pt x="134" y="432"/>
                </a:lnTo>
                <a:cubicBezTo>
                  <a:pt x="134" y="407"/>
                  <a:pt x="153" y="387"/>
                  <a:pt x="178" y="384"/>
                </a:cubicBezTo>
                <a:cubicBezTo>
                  <a:pt x="202" y="382"/>
                  <a:pt x="225" y="398"/>
                  <a:pt x="230" y="423"/>
                </a:cubicBezTo>
                <a:lnTo>
                  <a:pt x="230" y="425"/>
                </a:lnTo>
                <a:cubicBezTo>
                  <a:pt x="231" y="428"/>
                  <a:pt x="231" y="431"/>
                  <a:pt x="231" y="434"/>
                </a:cubicBezTo>
                <a:lnTo>
                  <a:pt x="231" y="439"/>
                </a:lnTo>
                <a:lnTo>
                  <a:pt x="231" y="438"/>
                </a:lnTo>
                <a:lnTo>
                  <a:pt x="231" y="446"/>
                </a:lnTo>
                <a:cubicBezTo>
                  <a:pt x="231" y="473"/>
                  <a:pt x="210" y="494"/>
                  <a:pt x="183" y="494"/>
                </a:cubicBezTo>
                <a:cubicBezTo>
                  <a:pt x="157" y="494"/>
                  <a:pt x="135" y="473"/>
                  <a:pt x="135" y="446"/>
                </a:cubicBezTo>
                <a:lnTo>
                  <a:pt x="135" y="444"/>
                </a:lnTo>
                <a:lnTo>
                  <a:pt x="136" y="452"/>
                </a:lnTo>
                <a:lnTo>
                  <a:pt x="136" y="449"/>
                </a:lnTo>
                <a:lnTo>
                  <a:pt x="231" y="441"/>
                </a:lnTo>
                <a:lnTo>
                  <a:pt x="231" y="443"/>
                </a:lnTo>
                <a:lnTo>
                  <a:pt x="231" y="446"/>
                </a:lnTo>
                <a:lnTo>
                  <a:pt x="183" y="398"/>
                </a:lnTo>
                <a:lnTo>
                  <a:pt x="183" y="398"/>
                </a:lnTo>
                <a:lnTo>
                  <a:pt x="136" y="451"/>
                </a:lnTo>
                <a:lnTo>
                  <a:pt x="135" y="446"/>
                </a:lnTo>
                <a:cubicBezTo>
                  <a:pt x="135" y="443"/>
                  <a:pt x="135" y="440"/>
                  <a:pt x="135" y="436"/>
                </a:cubicBezTo>
                <a:lnTo>
                  <a:pt x="136" y="432"/>
                </a:lnTo>
                <a:lnTo>
                  <a:pt x="135" y="431"/>
                </a:lnTo>
                <a:lnTo>
                  <a:pt x="135" y="433"/>
                </a:lnTo>
                <a:cubicBezTo>
                  <a:pt x="132" y="409"/>
                  <a:pt x="148" y="386"/>
                  <a:pt x="172" y="381"/>
                </a:cubicBezTo>
                <a:cubicBezTo>
                  <a:pt x="196" y="375"/>
                  <a:pt x="221" y="389"/>
                  <a:pt x="229" y="412"/>
                </a:cubicBezTo>
                <a:lnTo>
                  <a:pt x="229" y="414"/>
                </a:lnTo>
                <a:cubicBezTo>
                  <a:pt x="230" y="416"/>
                  <a:pt x="230" y="419"/>
                  <a:pt x="231" y="421"/>
                </a:cubicBezTo>
                <a:lnTo>
                  <a:pt x="231" y="424"/>
                </a:lnTo>
                <a:lnTo>
                  <a:pt x="230" y="417"/>
                </a:lnTo>
                <a:lnTo>
                  <a:pt x="231" y="420"/>
                </a:lnTo>
                <a:lnTo>
                  <a:pt x="228" y="414"/>
                </a:lnTo>
                <a:lnTo>
                  <a:pt x="229" y="416"/>
                </a:lnTo>
                <a:lnTo>
                  <a:pt x="139" y="429"/>
                </a:lnTo>
                <a:lnTo>
                  <a:pt x="139" y="426"/>
                </a:lnTo>
                <a:lnTo>
                  <a:pt x="138" y="434"/>
                </a:lnTo>
                <a:lnTo>
                  <a:pt x="138" y="432"/>
                </a:lnTo>
                <a:cubicBezTo>
                  <a:pt x="138" y="405"/>
                  <a:pt x="160" y="384"/>
                  <a:pt x="186" y="384"/>
                </a:cubicBezTo>
                <a:cubicBezTo>
                  <a:pt x="213" y="384"/>
                  <a:pt x="234" y="405"/>
                  <a:pt x="234" y="432"/>
                </a:cubicBezTo>
                <a:lnTo>
                  <a:pt x="234" y="435"/>
                </a:lnTo>
                <a:lnTo>
                  <a:pt x="235" y="435"/>
                </a:lnTo>
                <a:lnTo>
                  <a:pt x="235" y="439"/>
                </a:lnTo>
                <a:lnTo>
                  <a:pt x="235" y="435"/>
                </a:lnTo>
                <a:lnTo>
                  <a:pt x="140" y="446"/>
                </a:lnTo>
                <a:lnTo>
                  <a:pt x="140" y="443"/>
                </a:lnTo>
                <a:lnTo>
                  <a:pt x="140" y="437"/>
                </a:lnTo>
                <a:lnTo>
                  <a:pt x="140" y="430"/>
                </a:lnTo>
                <a:cubicBezTo>
                  <a:pt x="140" y="428"/>
                  <a:pt x="140" y="425"/>
                  <a:pt x="141" y="423"/>
                </a:cubicBezTo>
                <a:lnTo>
                  <a:pt x="141" y="420"/>
                </a:lnTo>
                <a:cubicBezTo>
                  <a:pt x="145" y="395"/>
                  <a:pt x="168" y="378"/>
                  <a:pt x="192" y="380"/>
                </a:cubicBezTo>
                <a:cubicBezTo>
                  <a:pt x="217" y="382"/>
                  <a:pt x="236" y="402"/>
                  <a:pt x="236" y="427"/>
                </a:cubicBezTo>
                <a:lnTo>
                  <a:pt x="236" y="429"/>
                </a:lnTo>
                <a:lnTo>
                  <a:pt x="236" y="434"/>
                </a:lnTo>
                <a:lnTo>
                  <a:pt x="236" y="439"/>
                </a:lnTo>
                <a:lnTo>
                  <a:pt x="235" y="428"/>
                </a:lnTo>
                <a:lnTo>
                  <a:pt x="236" y="430"/>
                </a:lnTo>
                <a:lnTo>
                  <a:pt x="141" y="441"/>
                </a:lnTo>
                <a:lnTo>
                  <a:pt x="141" y="438"/>
                </a:lnTo>
                <a:lnTo>
                  <a:pt x="142" y="429"/>
                </a:lnTo>
                <a:lnTo>
                  <a:pt x="141" y="426"/>
                </a:lnTo>
                <a:lnTo>
                  <a:pt x="141" y="422"/>
                </a:lnTo>
                <a:cubicBezTo>
                  <a:pt x="141" y="396"/>
                  <a:pt x="163" y="374"/>
                  <a:pt x="189" y="374"/>
                </a:cubicBezTo>
                <a:lnTo>
                  <a:pt x="190" y="374"/>
                </a:lnTo>
                <a:cubicBezTo>
                  <a:pt x="216" y="374"/>
                  <a:pt x="238" y="396"/>
                  <a:pt x="238" y="422"/>
                </a:cubicBezTo>
                <a:cubicBezTo>
                  <a:pt x="238" y="449"/>
                  <a:pt x="216" y="470"/>
                  <a:pt x="190" y="470"/>
                </a:cubicBezTo>
                <a:lnTo>
                  <a:pt x="189" y="470"/>
                </a:lnTo>
                <a:cubicBezTo>
                  <a:pt x="174" y="470"/>
                  <a:pt x="160" y="463"/>
                  <a:pt x="151" y="451"/>
                </a:cubicBezTo>
                <a:cubicBezTo>
                  <a:pt x="142" y="438"/>
                  <a:pt x="139" y="422"/>
                  <a:pt x="144" y="407"/>
                </a:cubicBezTo>
                <a:lnTo>
                  <a:pt x="145" y="404"/>
                </a:lnTo>
                <a:lnTo>
                  <a:pt x="145" y="403"/>
                </a:lnTo>
                <a:cubicBezTo>
                  <a:pt x="154" y="378"/>
                  <a:pt x="180" y="365"/>
                  <a:pt x="204" y="372"/>
                </a:cubicBezTo>
                <a:cubicBezTo>
                  <a:pt x="229" y="379"/>
                  <a:pt x="244" y="405"/>
                  <a:pt x="238" y="430"/>
                </a:cubicBezTo>
                <a:lnTo>
                  <a:pt x="237" y="434"/>
                </a:lnTo>
                <a:lnTo>
                  <a:pt x="235" y="440"/>
                </a:lnTo>
                <a:lnTo>
                  <a:pt x="188" y="379"/>
                </a:lnTo>
                <a:lnTo>
                  <a:pt x="190" y="379"/>
                </a:lnTo>
                <a:cubicBezTo>
                  <a:pt x="217" y="379"/>
                  <a:pt x="238" y="401"/>
                  <a:pt x="238" y="427"/>
                </a:cubicBezTo>
                <a:cubicBezTo>
                  <a:pt x="238" y="454"/>
                  <a:pt x="217" y="475"/>
                  <a:pt x="190" y="475"/>
                </a:cubicBezTo>
                <a:lnTo>
                  <a:pt x="190" y="475"/>
                </a:lnTo>
                <a:lnTo>
                  <a:pt x="189" y="475"/>
                </a:lnTo>
                <a:cubicBezTo>
                  <a:pt x="172" y="475"/>
                  <a:pt x="155" y="466"/>
                  <a:pt x="147" y="450"/>
                </a:cubicBezTo>
                <a:cubicBezTo>
                  <a:pt x="139" y="434"/>
                  <a:pt x="140" y="415"/>
                  <a:pt x="150" y="400"/>
                </a:cubicBezTo>
                <a:lnTo>
                  <a:pt x="154" y="395"/>
                </a:lnTo>
                <a:lnTo>
                  <a:pt x="156" y="391"/>
                </a:lnTo>
                <a:lnTo>
                  <a:pt x="196" y="466"/>
                </a:lnTo>
                <a:lnTo>
                  <a:pt x="195" y="466"/>
                </a:lnTo>
                <a:lnTo>
                  <a:pt x="239" y="398"/>
                </a:lnTo>
                <a:lnTo>
                  <a:pt x="241" y="403"/>
                </a:lnTo>
                <a:cubicBezTo>
                  <a:pt x="245" y="411"/>
                  <a:pt x="246" y="420"/>
                  <a:pt x="245" y="429"/>
                </a:cubicBezTo>
                <a:lnTo>
                  <a:pt x="244" y="433"/>
                </a:lnTo>
                <a:lnTo>
                  <a:pt x="245" y="426"/>
                </a:lnTo>
                <a:lnTo>
                  <a:pt x="245" y="427"/>
                </a:lnTo>
                <a:lnTo>
                  <a:pt x="149" y="422"/>
                </a:lnTo>
                <a:lnTo>
                  <a:pt x="150" y="418"/>
                </a:lnTo>
                <a:lnTo>
                  <a:pt x="150" y="413"/>
                </a:lnTo>
                <a:cubicBezTo>
                  <a:pt x="153" y="389"/>
                  <a:pt x="173" y="370"/>
                  <a:pt x="198" y="370"/>
                </a:cubicBezTo>
                <a:lnTo>
                  <a:pt x="199" y="370"/>
                </a:lnTo>
                <a:lnTo>
                  <a:pt x="178" y="375"/>
                </a:lnTo>
                <a:lnTo>
                  <a:pt x="179" y="375"/>
                </a:lnTo>
                <a:cubicBezTo>
                  <a:pt x="192" y="368"/>
                  <a:pt x="208" y="368"/>
                  <a:pt x="221" y="375"/>
                </a:cubicBezTo>
                <a:lnTo>
                  <a:pt x="222" y="375"/>
                </a:lnTo>
                <a:cubicBezTo>
                  <a:pt x="237" y="383"/>
                  <a:pt x="247" y="397"/>
                  <a:pt x="249" y="414"/>
                </a:cubicBezTo>
                <a:lnTo>
                  <a:pt x="249" y="420"/>
                </a:lnTo>
                <a:lnTo>
                  <a:pt x="249" y="427"/>
                </a:lnTo>
                <a:lnTo>
                  <a:pt x="235" y="393"/>
                </a:lnTo>
                <a:lnTo>
                  <a:pt x="236" y="394"/>
                </a:lnTo>
                <a:lnTo>
                  <a:pt x="154" y="427"/>
                </a:lnTo>
                <a:lnTo>
                  <a:pt x="154" y="424"/>
                </a:lnTo>
                <a:lnTo>
                  <a:pt x="154" y="418"/>
                </a:lnTo>
                <a:lnTo>
                  <a:pt x="154" y="411"/>
                </a:lnTo>
                <a:cubicBezTo>
                  <a:pt x="154" y="409"/>
                  <a:pt x="154" y="407"/>
                  <a:pt x="154" y="405"/>
                </a:cubicBezTo>
                <a:lnTo>
                  <a:pt x="155" y="401"/>
                </a:lnTo>
                <a:cubicBezTo>
                  <a:pt x="158" y="380"/>
                  <a:pt x="174" y="364"/>
                  <a:pt x="195" y="361"/>
                </a:cubicBezTo>
                <a:cubicBezTo>
                  <a:pt x="216" y="357"/>
                  <a:pt x="236" y="368"/>
                  <a:pt x="245" y="387"/>
                </a:cubicBezTo>
                <a:lnTo>
                  <a:pt x="246" y="388"/>
                </a:lnTo>
                <a:cubicBezTo>
                  <a:pt x="247" y="390"/>
                  <a:pt x="248" y="393"/>
                  <a:pt x="249" y="396"/>
                </a:cubicBezTo>
                <a:lnTo>
                  <a:pt x="250" y="399"/>
                </a:lnTo>
                <a:lnTo>
                  <a:pt x="252" y="409"/>
                </a:lnTo>
                <a:cubicBezTo>
                  <a:pt x="253" y="415"/>
                  <a:pt x="253" y="422"/>
                  <a:pt x="251" y="428"/>
                </a:cubicBezTo>
                <a:lnTo>
                  <a:pt x="251" y="430"/>
                </a:lnTo>
                <a:cubicBezTo>
                  <a:pt x="246" y="448"/>
                  <a:pt x="231" y="462"/>
                  <a:pt x="212" y="465"/>
                </a:cubicBezTo>
                <a:cubicBezTo>
                  <a:pt x="193" y="469"/>
                  <a:pt x="175" y="460"/>
                  <a:pt x="164" y="445"/>
                </a:cubicBezTo>
                <a:lnTo>
                  <a:pt x="163" y="443"/>
                </a:lnTo>
                <a:cubicBezTo>
                  <a:pt x="161" y="441"/>
                  <a:pt x="160" y="438"/>
                  <a:pt x="159" y="435"/>
                </a:cubicBezTo>
                <a:lnTo>
                  <a:pt x="157" y="432"/>
                </a:lnTo>
                <a:lnTo>
                  <a:pt x="158" y="433"/>
                </a:lnTo>
                <a:lnTo>
                  <a:pt x="159" y="435"/>
                </a:lnTo>
                <a:lnTo>
                  <a:pt x="246" y="408"/>
                </a:lnTo>
                <a:lnTo>
                  <a:pt x="246" y="409"/>
                </a:lnTo>
                <a:lnTo>
                  <a:pt x="244" y="394"/>
                </a:lnTo>
                <a:lnTo>
                  <a:pt x="245" y="397"/>
                </a:lnTo>
                <a:cubicBezTo>
                  <a:pt x="246" y="399"/>
                  <a:pt x="246" y="402"/>
                  <a:pt x="247" y="404"/>
                </a:cubicBezTo>
                <a:lnTo>
                  <a:pt x="248" y="409"/>
                </a:lnTo>
                <a:lnTo>
                  <a:pt x="152" y="418"/>
                </a:lnTo>
                <a:lnTo>
                  <a:pt x="152" y="416"/>
                </a:lnTo>
                <a:lnTo>
                  <a:pt x="153" y="423"/>
                </a:lnTo>
                <a:lnTo>
                  <a:pt x="152" y="420"/>
                </a:lnTo>
                <a:cubicBezTo>
                  <a:pt x="152" y="415"/>
                  <a:pt x="152" y="409"/>
                  <a:pt x="153" y="404"/>
                </a:cubicBezTo>
                <a:lnTo>
                  <a:pt x="154" y="399"/>
                </a:lnTo>
                <a:lnTo>
                  <a:pt x="154" y="398"/>
                </a:lnTo>
                <a:cubicBezTo>
                  <a:pt x="157" y="372"/>
                  <a:pt x="179" y="354"/>
                  <a:pt x="204" y="356"/>
                </a:cubicBezTo>
                <a:cubicBezTo>
                  <a:pt x="230" y="357"/>
                  <a:pt x="249" y="378"/>
                  <a:pt x="249" y="403"/>
                </a:cubicBezTo>
                <a:lnTo>
                  <a:pt x="249" y="405"/>
                </a:lnTo>
                <a:lnTo>
                  <a:pt x="249" y="408"/>
                </a:lnTo>
                <a:lnTo>
                  <a:pt x="249" y="399"/>
                </a:lnTo>
                <a:lnTo>
                  <a:pt x="250" y="404"/>
                </a:lnTo>
                <a:lnTo>
                  <a:pt x="174" y="375"/>
                </a:lnTo>
                <a:lnTo>
                  <a:pt x="176" y="373"/>
                </a:lnTo>
                <a:lnTo>
                  <a:pt x="163" y="388"/>
                </a:lnTo>
                <a:lnTo>
                  <a:pt x="165" y="384"/>
                </a:lnTo>
                <a:lnTo>
                  <a:pt x="160" y="398"/>
                </a:lnTo>
                <a:lnTo>
                  <a:pt x="161" y="393"/>
                </a:lnTo>
                <a:lnTo>
                  <a:pt x="207" y="451"/>
                </a:lnTo>
                <a:lnTo>
                  <a:pt x="206" y="451"/>
                </a:lnTo>
                <a:cubicBezTo>
                  <a:pt x="193" y="451"/>
                  <a:pt x="180" y="446"/>
                  <a:pt x="171" y="436"/>
                </a:cubicBezTo>
                <a:cubicBezTo>
                  <a:pt x="162" y="426"/>
                  <a:pt x="157" y="412"/>
                  <a:pt x="159" y="399"/>
                </a:cubicBezTo>
                <a:lnTo>
                  <a:pt x="159" y="394"/>
                </a:lnTo>
                <a:lnTo>
                  <a:pt x="160" y="389"/>
                </a:lnTo>
                <a:lnTo>
                  <a:pt x="159" y="389"/>
                </a:lnTo>
                <a:cubicBezTo>
                  <a:pt x="159" y="362"/>
                  <a:pt x="181" y="341"/>
                  <a:pt x="207" y="341"/>
                </a:cubicBezTo>
                <a:cubicBezTo>
                  <a:pt x="234" y="341"/>
                  <a:pt x="255" y="362"/>
                  <a:pt x="255" y="389"/>
                </a:cubicBezTo>
                <a:lnTo>
                  <a:pt x="255" y="390"/>
                </a:lnTo>
                <a:lnTo>
                  <a:pt x="255" y="393"/>
                </a:lnTo>
                <a:lnTo>
                  <a:pt x="255" y="397"/>
                </a:lnTo>
                <a:lnTo>
                  <a:pt x="255" y="398"/>
                </a:lnTo>
                <a:cubicBezTo>
                  <a:pt x="255" y="425"/>
                  <a:pt x="234" y="446"/>
                  <a:pt x="207" y="446"/>
                </a:cubicBezTo>
                <a:cubicBezTo>
                  <a:pt x="181" y="446"/>
                  <a:pt x="159" y="425"/>
                  <a:pt x="159" y="398"/>
                </a:cubicBezTo>
                <a:lnTo>
                  <a:pt x="159" y="396"/>
                </a:lnTo>
                <a:lnTo>
                  <a:pt x="160" y="406"/>
                </a:lnTo>
                <a:lnTo>
                  <a:pt x="160" y="403"/>
                </a:lnTo>
                <a:lnTo>
                  <a:pt x="255" y="394"/>
                </a:lnTo>
                <a:lnTo>
                  <a:pt x="255" y="396"/>
                </a:lnTo>
                <a:lnTo>
                  <a:pt x="254" y="385"/>
                </a:lnTo>
                <a:lnTo>
                  <a:pt x="254" y="387"/>
                </a:lnTo>
                <a:lnTo>
                  <a:pt x="165" y="377"/>
                </a:lnTo>
                <a:lnTo>
                  <a:pt x="166" y="375"/>
                </a:lnTo>
                <a:lnTo>
                  <a:pt x="161" y="387"/>
                </a:lnTo>
                <a:lnTo>
                  <a:pt x="162" y="385"/>
                </a:lnTo>
                <a:lnTo>
                  <a:pt x="243" y="428"/>
                </a:lnTo>
                <a:lnTo>
                  <a:pt x="240" y="430"/>
                </a:lnTo>
                <a:cubicBezTo>
                  <a:pt x="238" y="433"/>
                  <a:pt x="236" y="435"/>
                  <a:pt x="233" y="436"/>
                </a:cubicBezTo>
                <a:lnTo>
                  <a:pt x="230" y="438"/>
                </a:lnTo>
                <a:cubicBezTo>
                  <a:pt x="216" y="448"/>
                  <a:pt x="199" y="449"/>
                  <a:pt x="183" y="442"/>
                </a:cubicBezTo>
                <a:cubicBezTo>
                  <a:pt x="168" y="435"/>
                  <a:pt x="158" y="421"/>
                  <a:pt x="156" y="404"/>
                </a:cubicBezTo>
                <a:lnTo>
                  <a:pt x="155" y="400"/>
                </a:lnTo>
                <a:cubicBezTo>
                  <a:pt x="155" y="397"/>
                  <a:pt x="155" y="394"/>
                  <a:pt x="155" y="390"/>
                </a:cubicBezTo>
                <a:lnTo>
                  <a:pt x="156" y="385"/>
                </a:lnTo>
                <a:cubicBezTo>
                  <a:pt x="158" y="360"/>
                  <a:pt x="179" y="341"/>
                  <a:pt x="203" y="341"/>
                </a:cubicBezTo>
                <a:lnTo>
                  <a:pt x="204" y="341"/>
                </a:lnTo>
                <a:lnTo>
                  <a:pt x="204" y="341"/>
                </a:lnTo>
                <a:lnTo>
                  <a:pt x="205" y="341"/>
                </a:lnTo>
                <a:cubicBezTo>
                  <a:pt x="232" y="341"/>
                  <a:pt x="253" y="362"/>
                  <a:pt x="253" y="389"/>
                </a:cubicBezTo>
                <a:cubicBezTo>
                  <a:pt x="253" y="415"/>
                  <a:pt x="232" y="437"/>
                  <a:pt x="205" y="437"/>
                </a:cubicBezTo>
                <a:lnTo>
                  <a:pt x="205" y="437"/>
                </a:lnTo>
                <a:lnTo>
                  <a:pt x="212" y="341"/>
                </a:lnTo>
                <a:lnTo>
                  <a:pt x="215" y="342"/>
                </a:lnTo>
                <a:lnTo>
                  <a:pt x="202" y="342"/>
                </a:lnTo>
                <a:lnTo>
                  <a:pt x="205" y="341"/>
                </a:lnTo>
                <a:lnTo>
                  <a:pt x="164" y="394"/>
                </a:lnTo>
                <a:lnTo>
                  <a:pt x="164" y="390"/>
                </a:lnTo>
                <a:lnTo>
                  <a:pt x="163" y="377"/>
                </a:lnTo>
                <a:lnTo>
                  <a:pt x="163" y="370"/>
                </a:lnTo>
                <a:cubicBezTo>
                  <a:pt x="163" y="346"/>
                  <a:pt x="181" y="326"/>
                  <a:pt x="204" y="323"/>
                </a:cubicBezTo>
                <a:cubicBezTo>
                  <a:pt x="227" y="319"/>
                  <a:pt x="250" y="332"/>
                  <a:pt x="257" y="355"/>
                </a:cubicBezTo>
                <a:lnTo>
                  <a:pt x="258" y="356"/>
                </a:lnTo>
                <a:cubicBezTo>
                  <a:pt x="258" y="359"/>
                  <a:pt x="259" y="362"/>
                  <a:pt x="259" y="365"/>
                </a:cubicBezTo>
                <a:lnTo>
                  <a:pt x="260" y="368"/>
                </a:lnTo>
                <a:lnTo>
                  <a:pt x="260" y="370"/>
                </a:lnTo>
                <a:cubicBezTo>
                  <a:pt x="261" y="373"/>
                  <a:pt x="261" y="375"/>
                  <a:pt x="261" y="378"/>
                </a:cubicBezTo>
                <a:lnTo>
                  <a:pt x="261" y="379"/>
                </a:lnTo>
                <a:lnTo>
                  <a:pt x="166" y="368"/>
                </a:lnTo>
                <a:lnTo>
                  <a:pt x="167" y="366"/>
                </a:lnTo>
                <a:lnTo>
                  <a:pt x="170" y="357"/>
                </a:lnTo>
                <a:lnTo>
                  <a:pt x="167" y="371"/>
                </a:lnTo>
                <a:lnTo>
                  <a:pt x="167" y="365"/>
                </a:lnTo>
                <a:lnTo>
                  <a:pt x="167" y="366"/>
                </a:lnTo>
                <a:cubicBezTo>
                  <a:pt x="167" y="359"/>
                  <a:pt x="169" y="352"/>
                  <a:pt x="172" y="345"/>
                </a:cubicBezTo>
                <a:lnTo>
                  <a:pt x="173" y="344"/>
                </a:lnTo>
                <a:cubicBezTo>
                  <a:pt x="182" y="326"/>
                  <a:pt x="202" y="315"/>
                  <a:pt x="222" y="318"/>
                </a:cubicBezTo>
                <a:cubicBezTo>
                  <a:pt x="242" y="321"/>
                  <a:pt x="259" y="336"/>
                  <a:pt x="263" y="356"/>
                </a:cubicBezTo>
                <a:lnTo>
                  <a:pt x="263" y="359"/>
                </a:lnTo>
                <a:lnTo>
                  <a:pt x="264" y="367"/>
                </a:lnTo>
                <a:lnTo>
                  <a:pt x="264" y="377"/>
                </a:lnTo>
                <a:lnTo>
                  <a:pt x="263" y="366"/>
                </a:lnTo>
                <a:lnTo>
                  <a:pt x="264" y="368"/>
                </a:lnTo>
                <a:lnTo>
                  <a:pt x="170" y="368"/>
                </a:lnTo>
                <a:lnTo>
                  <a:pt x="171" y="366"/>
                </a:lnTo>
                <a:lnTo>
                  <a:pt x="170" y="373"/>
                </a:lnTo>
                <a:lnTo>
                  <a:pt x="170" y="368"/>
                </a:lnTo>
                <a:lnTo>
                  <a:pt x="171" y="363"/>
                </a:lnTo>
                <a:lnTo>
                  <a:pt x="170" y="365"/>
                </a:lnTo>
                <a:cubicBezTo>
                  <a:pt x="170" y="343"/>
                  <a:pt x="186" y="324"/>
                  <a:pt x="207" y="319"/>
                </a:cubicBezTo>
                <a:cubicBezTo>
                  <a:pt x="229" y="314"/>
                  <a:pt x="251" y="324"/>
                  <a:pt x="261" y="344"/>
                </a:cubicBezTo>
                <a:lnTo>
                  <a:pt x="262" y="345"/>
                </a:lnTo>
                <a:cubicBezTo>
                  <a:pt x="265" y="352"/>
                  <a:pt x="267" y="359"/>
                  <a:pt x="267" y="366"/>
                </a:cubicBezTo>
                <a:lnTo>
                  <a:pt x="267" y="370"/>
                </a:lnTo>
                <a:lnTo>
                  <a:pt x="267" y="373"/>
                </a:lnTo>
                <a:lnTo>
                  <a:pt x="267" y="375"/>
                </a:lnTo>
                <a:cubicBezTo>
                  <a:pt x="267" y="397"/>
                  <a:pt x="252" y="417"/>
                  <a:pt x="230" y="422"/>
                </a:cubicBezTo>
                <a:cubicBezTo>
                  <a:pt x="208" y="427"/>
                  <a:pt x="186" y="416"/>
                  <a:pt x="176" y="396"/>
                </a:cubicBezTo>
                <a:lnTo>
                  <a:pt x="174" y="392"/>
                </a:lnTo>
                <a:lnTo>
                  <a:pt x="171" y="385"/>
                </a:lnTo>
                <a:cubicBezTo>
                  <a:pt x="164" y="370"/>
                  <a:pt x="165" y="353"/>
                  <a:pt x="174" y="339"/>
                </a:cubicBezTo>
                <a:cubicBezTo>
                  <a:pt x="183" y="326"/>
                  <a:pt x="198" y="317"/>
                  <a:pt x="214" y="317"/>
                </a:cubicBezTo>
                <a:lnTo>
                  <a:pt x="215" y="317"/>
                </a:lnTo>
                <a:lnTo>
                  <a:pt x="216" y="317"/>
                </a:lnTo>
                <a:lnTo>
                  <a:pt x="169" y="361"/>
                </a:lnTo>
                <a:lnTo>
                  <a:pt x="169" y="356"/>
                </a:lnTo>
                <a:lnTo>
                  <a:pt x="169" y="356"/>
                </a:lnTo>
                <a:cubicBezTo>
                  <a:pt x="169" y="329"/>
                  <a:pt x="190" y="308"/>
                  <a:pt x="217" y="308"/>
                </a:cubicBezTo>
                <a:cubicBezTo>
                  <a:pt x="243" y="308"/>
                  <a:pt x="265" y="329"/>
                  <a:pt x="265" y="356"/>
                </a:cubicBezTo>
                <a:lnTo>
                  <a:pt x="265" y="358"/>
                </a:lnTo>
                <a:cubicBezTo>
                  <a:pt x="265" y="362"/>
                  <a:pt x="264" y="366"/>
                  <a:pt x="264" y="370"/>
                </a:cubicBezTo>
                <a:lnTo>
                  <a:pt x="263" y="372"/>
                </a:lnTo>
                <a:cubicBezTo>
                  <a:pt x="257" y="396"/>
                  <a:pt x="235" y="411"/>
                  <a:pt x="211" y="408"/>
                </a:cubicBezTo>
                <a:cubicBezTo>
                  <a:pt x="187" y="405"/>
                  <a:pt x="168" y="385"/>
                  <a:pt x="168" y="360"/>
                </a:cubicBezTo>
                <a:lnTo>
                  <a:pt x="168" y="359"/>
                </a:lnTo>
                <a:lnTo>
                  <a:pt x="168" y="355"/>
                </a:lnTo>
                <a:lnTo>
                  <a:pt x="168" y="352"/>
                </a:lnTo>
                <a:lnTo>
                  <a:pt x="168" y="351"/>
                </a:lnTo>
                <a:cubicBezTo>
                  <a:pt x="168" y="324"/>
                  <a:pt x="190" y="303"/>
                  <a:pt x="216" y="303"/>
                </a:cubicBezTo>
                <a:cubicBezTo>
                  <a:pt x="243" y="303"/>
                  <a:pt x="264" y="324"/>
                  <a:pt x="264" y="351"/>
                </a:cubicBezTo>
                <a:lnTo>
                  <a:pt x="264" y="352"/>
                </a:lnTo>
                <a:lnTo>
                  <a:pt x="264" y="356"/>
                </a:lnTo>
                <a:lnTo>
                  <a:pt x="264" y="359"/>
                </a:lnTo>
                <a:lnTo>
                  <a:pt x="264" y="360"/>
                </a:lnTo>
                <a:cubicBezTo>
                  <a:pt x="264" y="385"/>
                  <a:pt x="246" y="406"/>
                  <a:pt x="221" y="408"/>
                </a:cubicBezTo>
                <a:cubicBezTo>
                  <a:pt x="197" y="411"/>
                  <a:pt x="174" y="394"/>
                  <a:pt x="169" y="370"/>
                </a:cubicBezTo>
                <a:lnTo>
                  <a:pt x="169" y="367"/>
                </a:lnTo>
                <a:cubicBezTo>
                  <a:pt x="168" y="364"/>
                  <a:pt x="168" y="361"/>
                  <a:pt x="168" y="358"/>
                </a:cubicBezTo>
                <a:lnTo>
                  <a:pt x="168" y="353"/>
                </a:lnTo>
                <a:lnTo>
                  <a:pt x="168" y="348"/>
                </a:lnTo>
                <a:lnTo>
                  <a:pt x="168" y="346"/>
                </a:lnTo>
                <a:cubicBezTo>
                  <a:pt x="168" y="320"/>
                  <a:pt x="189" y="298"/>
                  <a:pt x="216" y="298"/>
                </a:cubicBezTo>
                <a:cubicBezTo>
                  <a:pt x="242" y="298"/>
                  <a:pt x="264" y="320"/>
                  <a:pt x="264" y="346"/>
                </a:cubicBezTo>
                <a:lnTo>
                  <a:pt x="264" y="348"/>
                </a:lnTo>
                <a:lnTo>
                  <a:pt x="264" y="349"/>
                </a:lnTo>
                <a:lnTo>
                  <a:pt x="264" y="358"/>
                </a:lnTo>
                <a:lnTo>
                  <a:pt x="264" y="360"/>
                </a:lnTo>
                <a:cubicBezTo>
                  <a:pt x="264" y="383"/>
                  <a:pt x="249" y="402"/>
                  <a:pt x="227" y="407"/>
                </a:cubicBezTo>
                <a:cubicBezTo>
                  <a:pt x="206" y="412"/>
                  <a:pt x="183" y="402"/>
                  <a:pt x="174" y="382"/>
                </a:cubicBezTo>
                <a:lnTo>
                  <a:pt x="173" y="381"/>
                </a:lnTo>
                <a:cubicBezTo>
                  <a:pt x="170" y="374"/>
                  <a:pt x="168" y="367"/>
                  <a:pt x="168" y="359"/>
                </a:cubicBezTo>
                <a:lnTo>
                  <a:pt x="168" y="357"/>
                </a:lnTo>
                <a:lnTo>
                  <a:pt x="168" y="355"/>
                </a:lnTo>
                <a:cubicBezTo>
                  <a:pt x="167" y="342"/>
                  <a:pt x="171" y="328"/>
                  <a:pt x="180" y="318"/>
                </a:cubicBezTo>
                <a:cubicBezTo>
                  <a:pt x="189" y="309"/>
                  <a:pt x="202" y="303"/>
                  <a:pt x="215" y="303"/>
                </a:cubicBezTo>
                <a:lnTo>
                  <a:pt x="217" y="303"/>
                </a:lnTo>
                <a:lnTo>
                  <a:pt x="218" y="303"/>
                </a:lnTo>
                <a:lnTo>
                  <a:pt x="218" y="303"/>
                </a:lnTo>
                <a:lnTo>
                  <a:pt x="219" y="303"/>
                </a:lnTo>
                <a:lnTo>
                  <a:pt x="171" y="346"/>
                </a:lnTo>
                <a:lnTo>
                  <a:pt x="172" y="341"/>
                </a:lnTo>
                <a:lnTo>
                  <a:pt x="173" y="332"/>
                </a:lnTo>
                <a:cubicBezTo>
                  <a:pt x="178" y="310"/>
                  <a:pt x="198" y="293"/>
                  <a:pt x="220" y="293"/>
                </a:cubicBezTo>
                <a:cubicBezTo>
                  <a:pt x="243" y="293"/>
                  <a:pt x="263" y="310"/>
                  <a:pt x="268" y="332"/>
                </a:cubicBezTo>
                <a:lnTo>
                  <a:pt x="269" y="337"/>
                </a:lnTo>
                <a:cubicBezTo>
                  <a:pt x="271" y="351"/>
                  <a:pt x="268" y="366"/>
                  <a:pt x="259" y="377"/>
                </a:cubicBezTo>
                <a:cubicBezTo>
                  <a:pt x="249" y="388"/>
                  <a:pt x="236" y="394"/>
                  <a:pt x="221" y="394"/>
                </a:cubicBezTo>
                <a:lnTo>
                  <a:pt x="221" y="394"/>
                </a:lnTo>
                <a:lnTo>
                  <a:pt x="220" y="394"/>
                </a:lnTo>
                <a:lnTo>
                  <a:pt x="267" y="339"/>
                </a:lnTo>
                <a:lnTo>
                  <a:pt x="268" y="342"/>
                </a:lnTo>
                <a:lnTo>
                  <a:pt x="266" y="334"/>
                </a:lnTo>
                <a:lnTo>
                  <a:pt x="267" y="336"/>
                </a:lnTo>
                <a:lnTo>
                  <a:pt x="173" y="344"/>
                </a:lnTo>
                <a:lnTo>
                  <a:pt x="174" y="341"/>
                </a:lnTo>
                <a:lnTo>
                  <a:pt x="173" y="347"/>
                </a:lnTo>
                <a:lnTo>
                  <a:pt x="173" y="341"/>
                </a:lnTo>
                <a:lnTo>
                  <a:pt x="174" y="332"/>
                </a:lnTo>
                <a:lnTo>
                  <a:pt x="174" y="332"/>
                </a:lnTo>
                <a:cubicBezTo>
                  <a:pt x="174" y="305"/>
                  <a:pt x="195" y="284"/>
                  <a:pt x="222" y="284"/>
                </a:cubicBezTo>
                <a:lnTo>
                  <a:pt x="223" y="284"/>
                </a:lnTo>
                <a:cubicBezTo>
                  <a:pt x="248" y="284"/>
                  <a:pt x="268" y="303"/>
                  <a:pt x="271" y="327"/>
                </a:cubicBezTo>
                <a:lnTo>
                  <a:pt x="271" y="332"/>
                </a:lnTo>
                <a:lnTo>
                  <a:pt x="272" y="336"/>
                </a:lnTo>
                <a:lnTo>
                  <a:pt x="224" y="293"/>
                </a:lnTo>
                <a:lnTo>
                  <a:pt x="224" y="293"/>
                </a:lnTo>
                <a:lnTo>
                  <a:pt x="176" y="341"/>
                </a:lnTo>
                <a:lnTo>
                  <a:pt x="176" y="338"/>
                </a:lnTo>
                <a:lnTo>
                  <a:pt x="176" y="334"/>
                </a:lnTo>
                <a:lnTo>
                  <a:pt x="176" y="329"/>
                </a:lnTo>
                <a:lnTo>
                  <a:pt x="176" y="327"/>
                </a:lnTo>
                <a:cubicBezTo>
                  <a:pt x="176" y="301"/>
                  <a:pt x="198" y="279"/>
                  <a:pt x="224" y="279"/>
                </a:cubicBezTo>
                <a:cubicBezTo>
                  <a:pt x="251" y="279"/>
                  <a:pt x="272" y="301"/>
                  <a:pt x="272" y="327"/>
                </a:cubicBezTo>
                <a:lnTo>
                  <a:pt x="272" y="328"/>
                </a:lnTo>
                <a:lnTo>
                  <a:pt x="272" y="321"/>
                </a:lnTo>
                <a:lnTo>
                  <a:pt x="272" y="324"/>
                </a:lnTo>
                <a:cubicBezTo>
                  <a:pt x="273" y="326"/>
                  <a:pt x="273" y="329"/>
                  <a:pt x="273" y="331"/>
                </a:cubicBezTo>
                <a:lnTo>
                  <a:pt x="273" y="335"/>
                </a:lnTo>
                <a:lnTo>
                  <a:pt x="273" y="337"/>
                </a:lnTo>
                <a:cubicBezTo>
                  <a:pt x="273" y="363"/>
                  <a:pt x="251" y="385"/>
                  <a:pt x="225" y="385"/>
                </a:cubicBezTo>
                <a:cubicBezTo>
                  <a:pt x="198" y="385"/>
                  <a:pt x="177" y="363"/>
                  <a:pt x="177" y="337"/>
                </a:cubicBezTo>
                <a:lnTo>
                  <a:pt x="177" y="335"/>
                </a:lnTo>
                <a:lnTo>
                  <a:pt x="177" y="332"/>
                </a:lnTo>
                <a:lnTo>
                  <a:pt x="225" y="380"/>
                </a:lnTo>
                <a:lnTo>
                  <a:pt x="224" y="380"/>
                </a:lnTo>
                <a:lnTo>
                  <a:pt x="272" y="328"/>
                </a:lnTo>
                <a:lnTo>
                  <a:pt x="273" y="333"/>
                </a:lnTo>
                <a:lnTo>
                  <a:pt x="273" y="341"/>
                </a:lnTo>
                <a:lnTo>
                  <a:pt x="177" y="336"/>
                </a:lnTo>
                <a:lnTo>
                  <a:pt x="178" y="332"/>
                </a:lnTo>
                <a:lnTo>
                  <a:pt x="178" y="328"/>
                </a:lnTo>
                <a:lnTo>
                  <a:pt x="226" y="380"/>
                </a:lnTo>
                <a:lnTo>
                  <a:pt x="225" y="380"/>
                </a:lnTo>
                <a:cubicBezTo>
                  <a:pt x="199" y="380"/>
                  <a:pt x="177" y="358"/>
                  <a:pt x="177" y="332"/>
                </a:cubicBezTo>
                <a:cubicBezTo>
                  <a:pt x="177" y="305"/>
                  <a:pt x="199" y="284"/>
                  <a:pt x="225" y="284"/>
                </a:cubicBezTo>
                <a:lnTo>
                  <a:pt x="226" y="284"/>
                </a:lnTo>
                <a:cubicBezTo>
                  <a:pt x="252" y="284"/>
                  <a:pt x="274" y="305"/>
                  <a:pt x="274" y="332"/>
                </a:cubicBezTo>
                <a:cubicBezTo>
                  <a:pt x="274" y="358"/>
                  <a:pt x="252" y="380"/>
                  <a:pt x="226" y="380"/>
                </a:cubicBezTo>
                <a:lnTo>
                  <a:pt x="225" y="380"/>
                </a:lnTo>
                <a:cubicBezTo>
                  <a:pt x="198" y="380"/>
                  <a:pt x="177" y="358"/>
                  <a:pt x="177" y="332"/>
                </a:cubicBezTo>
                <a:cubicBezTo>
                  <a:pt x="177" y="305"/>
                  <a:pt x="198" y="284"/>
                  <a:pt x="225" y="284"/>
                </a:cubicBezTo>
                <a:lnTo>
                  <a:pt x="226" y="284"/>
                </a:lnTo>
                <a:lnTo>
                  <a:pt x="227" y="284"/>
                </a:lnTo>
                <a:lnTo>
                  <a:pt x="180" y="323"/>
                </a:lnTo>
                <a:lnTo>
                  <a:pt x="180" y="320"/>
                </a:lnTo>
                <a:lnTo>
                  <a:pt x="181" y="316"/>
                </a:lnTo>
                <a:cubicBezTo>
                  <a:pt x="187" y="294"/>
                  <a:pt x="207" y="279"/>
                  <a:pt x="229" y="279"/>
                </a:cubicBezTo>
                <a:cubicBezTo>
                  <a:pt x="252" y="280"/>
                  <a:pt x="271" y="296"/>
                  <a:pt x="275" y="318"/>
                </a:cubicBezTo>
                <a:lnTo>
                  <a:pt x="276" y="321"/>
                </a:lnTo>
                <a:lnTo>
                  <a:pt x="276" y="320"/>
                </a:lnTo>
                <a:lnTo>
                  <a:pt x="181" y="326"/>
                </a:lnTo>
                <a:lnTo>
                  <a:pt x="182" y="322"/>
                </a:lnTo>
                <a:lnTo>
                  <a:pt x="181" y="322"/>
                </a:lnTo>
                <a:cubicBezTo>
                  <a:pt x="181" y="319"/>
                  <a:pt x="182" y="316"/>
                  <a:pt x="182" y="313"/>
                </a:cubicBezTo>
                <a:lnTo>
                  <a:pt x="183" y="308"/>
                </a:lnTo>
                <a:lnTo>
                  <a:pt x="185" y="303"/>
                </a:lnTo>
                <a:cubicBezTo>
                  <a:pt x="190" y="279"/>
                  <a:pt x="212" y="263"/>
                  <a:pt x="237" y="265"/>
                </a:cubicBezTo>
                <a:cubicBezTo>
                  <a:pt x="261" y="268"/>
                  <a:pt x="279" y="288"/>
                  <a:pt x="279" y="313"/>
                </a:cubicBezTo>
                <a:lnTo>
                  <a:pt x="279" y="315"/>
                </a:lnTo>
                <a:lnTo>
                  <a:pt x="279" y="318"/>
                </a:lnTo>
                <a:lnTo>
                  <a:pt x="231" y="270"/>
                </a:lnTo>
                <a:lnTo>
                  <a:pt x="232" y="270"/>
                </a:lnTo>
                <a:lnTo>
                  <a:pt x="185" y="309"/>
                </a:lnTo>
                <a:lnTo>
                  <a:pt x="186" y="304"/>
                </a:lnTo>
                <a:cubicBezTo>
                  <a:pt x="190" y="281"/>
                  <a:pt x="210" y="265"/>
                  <a:pt x="233" y="265"/>
                </a:cubicBezTo>
                <a:lnTo>
                  <a:pt x="234" y="265"/>
                </a:lnTo>
                <a:lnTo>
                  <a:pt x="235" y="265"/>
                </a:lnTo>
                <a:lnTo>
                  <a:pt x="187" y="313"/>
                </a:lnTo>
                <a:lnTo>
                  <a:pt x="187" y="310"/>
                </a:lnTo>
                <a:lnTo>
                  <a:pt x="187" y="305"/>
                </a:lnTo>
                <a:lnTo>
                  <a:pt x="187" y="301"/>
                </a:lnTo>
                <a:lnTo>
                  <a:pt x="187" y="299"/>
                </a:lnTo>
                <a:cubicBezTo>
                  <a:pt x="187" y="272"/>
                  <a:pt x="208" y="251"/>
                  <a:pt x="235" y="251"/>
                </a:cubicBezTo>
                <a:cubicBezTo>
                  <a:pt x="261" y="251"/>
                  <a:pt x="283" y="272"/>
                  <a:pt x="283" y="299"/>
                </a:cubicBezTo>
                <a:lnTo>
                  <a:pt x="283" y="299"/>
                </a:lnTo>
                <a:lnTo>
                  <a:pt x="282" y="292"/>
                </a:lnTo>
                <a:lnTo>
                  <a:pt x="283" y="295"/>
                </a:lnTo>
                <a:cubicBezTo>
                  <a:pt x="283" y="297"/>
                  <a:pt x="283" y="300"/>
                  <a:pt x="283" y="302"/>
                </a:cubicBezTo>
                <a:lnTo>
                  <a:pt x="283" y="308"/>
                </a:lnTo>
                <a:cubicBezTo>
                  <a:pt x="283" y="312"/>
                  <a:pt x="283" y="315"/>
                  <a:pt x="282" y="319"/>
                </a:cubicBezTo>
                <a:lnTo>
                  <a:pt x="281" y="323"/>
                </a:lnTo>
                <a:cubicBezTo>
                  <a:pt x="276" y="345"/>
                  <a:pt x="257" y="361"/>
                  <a:pt x="234" y="361"/>
                </a:cubicBezTo>
                <a:lnTo>
                  <a:pt x="234" y="361"/>
                </a:lnTo>
                <a:cubicBezTo>
                  <a:pt x="220" y="361"/>
                  <a:pt x="206" y="355"/>
                  <a:pt x="197" y="343"/>
                </a:cubicBezTo>
                <a:cubicBezTo>
                  <a:pt x="188" y="332"/>
                  <a:pt x="184" y="318"/>
                  <a:pt x="187" y="304"/>
                </a:cubicBezTo>
                <a:lnTo>
                  <a:pt x="187" y="301"/>
                </a:lnTo>
                <a:lnTo>
                  <a:pt x="188" y="297"/>
                </a:lnTo>
                <a:cubicBezTo>
                  <a:pt x="194" y="275"/>
                  <a:pt x="214" y="260"/>
                  <a:pt x="236" y="260"/>
                </a:cubicBezTo>
                <a:cubicBezTo>
                  <a:pt x="259" y="261"/>
                  <a:pt x="278" y="277"/>
                  <a:pt x="282" y="299"/>
                </a:cubicBezTo>
                <a:lnTo>
                  <a:pt x="283" y="302"/>
                </a:lnTo>
                <a:cubicBezTo>
                  <a:pt x="283" y="305"/>
                  <a:pt x="283" y="308"/>
                  <a:pt x="283" y="311"/>
                </a:cubicBezTo>
                <a:lnTo>
                  <a:pt x="283" y="313"/>
                </a:lnTo>
                <a:cubicBezTo>
                  <a:pt x="283" y="339"/>
                  <a:pt x="262" y="361"/>
                  <a:pt x="235" y="361"/>
                </a:cubicBezTo>
                <a:cubicBezTo>
                  <a:pt x="209" y="361"/>
                  <a:pt x="187" y="339"/>
                  <a:pt x="187" y="313"/>
                </a:cubicBezTo>
                <a:lnTo>
                  <a:pt x="187" y="311"/>
                </a:lnTo>
                <a:lnTo>
                  <a:pt x="188" y="318"/>
                </a:lnTo>
                <a:lnTo>
                  <a:pt x="187" y="315"/>
                </a:lnTo>
                <a:lnTo>
                  <a:pt x="187" y="313"/>
                </a:lnTo>
                <a:cubicBezTo>
                  <a:pt x="187" y="310"/>
                  <a:pt x="186" y="308"/>
                  <a:pt x="186" y="305"/>
                </a:cubicBezTo>
                <a:lnTo>
                  <a:pt x="186" y="303"/>
                </a:lnTo>
                <a:cubicBezTo>
                  <a:pt x="186" y="280"/>
                  <a:pt x="204" y="260"/>
                  <a:pt x="227" y="256"/>
                </a:cubicBezTo>
                <a:cubicBezTo>
                  <a:pt x="250" y="252"/>
                  <a:pt x="273" y="266"/>
                  <a:pt x="280" y="288"/>
                </a:cubicBezTo>
                <a:lnTo>
                  <a:pt x="281" y="290"/>
                </a:lnTo>
                <a:cubicBezTo>
                  <a:pt x="281" y="293"/>
                  <a:pt x="282" y="295"/>
                  <a:pt x="282" y="298"/>
                </a:cubicBezTo>
                <a:lnTo>
                  <a:pt x="283" y="302"/>
                </a:lnTo>
                <a:lnTo>
                  <a:pt x="283" y="304"/>
                </a:lnTo>
                <a:lnTo>
                  <a:pt x="282" y="296"/>
                </a:lnTo>
                <a:lnTo>
                  <a:pt x="282" y="298"/>
                </a:lnTo>
                <a:lnTo>
                  <a:pt x="188" y="313"/>
                </a:lnTo>
                <a:lnTo>
                  <a:pt x="188" y="309"/>
                </a:lnTo>
                <a:lnTo>
                  <a:pt x="188" y="308"/>
                </a:lnTo>
                <a:cubicBezTo>
                  <a:pt x="188" y="305"/>
                  <a:pt x="188" y="301"/>
                  <a:pt x="188" y="298"/>
                </a:cubicBezTo>
                <a:lnTo>
                  <a:pt x="189" y="294"/>
                </a:lnTo>
                <a:cubicBezTo>
                  <a:pt x="191" y="269"/>
                  <a:pt x="212" y="251"/>
                  <a:pt x="236" y="251"/>
                </a:cubicBezTo>
                <a:lnTo>
                  <a:pt x="238" y="251"/>
                </a:lnTo>
                <a:cubicBezTo>
                  <a:pt x="261" y="251"/>
                  <a:pt x="281" y="267"/>
                  <a:pt x="285" y="290"/>
                </a:cubicBezTo>
                <a:lnTo>
                  <a:pt x="286" y="292"/>
                </a:lnTo>
                <a:lnTo>
                  <a:pt x="286" y="292"/>
                </a:lnTo>
                <a:lnTo>
                  <a:pt x="191" y="298"/>
                </a:lnTo>
                <a:lnTo>
                  <a:pt x="192" y="294"/>
                </a:lnTo>
                <a:lnTo>
                  <a:pt x="193" y="285"/>
                </a:lnTo>
                <a:cubicBezTo>
                  <a:pt x="198" y="262"/>
                  <a:pt x="218" y="246"/>
                  <a:pt x="240" y="246"/>
                </a:cubicBezTo>
                <a:lnTo>
                  <a:pt x="241" y="246"/>
                </a:lnTo>
                <a:lnTo>
                  <a:pt x="242" y="246"/>
                </a:lnTo>
                <a:lnTo>
                  <a:pt x="242" y="246"/>
                </a:lnTo>
                <a:lnTo>
                  <a:pt x="243" y="246"/>
                </a:lnTo>
                <a:lnTo>
                  <a:pt x="244" y="246"/>
                </a:lnTo>
                <a:lnTo>
                  <a:pt x="198" y="306"/>
                </a:lnTo>
                <a:lnTo>
                  <a:pt x="197" y="304"/>
                </a:lnTo>
                <a:cubicBezTo>
                  <a:pt x="196" y="300"/>
                  <a:pt x="196" y="296"/>
                  <a:pt x="196" y="292"/>
                </a:cubicBezTo>
                <a:lnTo>
                  <a:pt x="196" y="289"/>
                </a:lnTo>
                <a:cubicBezTo>
                  <a:pt x="196" y="263"/>
                  <a:pt x="217" y="241"/>
                  <a:pt x="244" y="241"/>
                </a:cubicBezTo>
                <a:lnTo>
                  <a:pt x="246" y="241"/>
                </a:lnTo>
                <a:lnTo>
                  <a:pt x="248" y="241"/>
                </a:lnTo>
                <a:lnTo>
                  <a:pt x="201" y="285"/>
                </a:lnTo>
                <a:lnTo>
                  <a:pt x="201" y="280"/>
                </a:lnTo>
                <a:lnTo>
                  <a:pt x="201" y="280"/>
                </a:lnTo>
                <a:lnTo>
                  <a:pt x="201" y="275"/>
                </a:lnTo>
                <a:lnTo>
                  <a:pt x="249" y="323"/>
                </a:lnTo>
                <a:lnTo>
                  <a:pt x="244" y="323"/>
                </a:lnTo>
                <a:lnTo>
                  <a:pt x="243" y="323"/>
                </a:lnTo>
                <a:lnTo>
                  <a:pt x="289" y="260"/>
                </a:lnTo>
                <a:lnTo>
                  <a:pt x="290" y="263"/>
                </a:lnTo>
                <a:lnTo>
                  <a:pt x="287" y="257"/>
                </a:lnTo>
                <a:lnTo>
                  <a:pt x="288" y="259"/>
                </a:lnTo>
                <a:lnTo>
                  <a:pt x="198" y="292"/>
                </a:lnTo>
                <a:lnTo>
                  <a:pt x="198" y="290"/>
                </a:lnTo>
                <a:lnTo>
                  <a:pt x="197" y="283"/>
                </a:lnTo>
                <a:cubicBezTo>
                  <a:pt x="196" y="280"/>
                  <a:pt x="196" y="278"/>
                  <a:pt x="196" y="275"/>
                </a:cubicBezTo>
                <a:lnTo>
                  <a:pt x="196" y="270"/>
                </a:lnTo>
                <a:cubicBezTo>
                  <a:pt x="196" y="264"/>
                  <a:pt x="197" y="257"/>
                  <a:pt x="200" y="251"/>
                </a:cubicBezTo>
                <a:lnTo>
                  <a:pt x="203" y="245"/>
                </a:lnTo>
                <a:lnTo>
                  <a:pt x="208" y="236"/>
                </a:lnTo>
                <a:cubicBezTo>
                  <a:pt x="217" y="222"/>
                  <a:pt x="232" y="213"/>
                  <a:pt x="248" y="213"/>
                </a:cubicBezTo>
                <a:cubicBezTo>
                  <a:pt x="265" y="213"/>
                  <a:pt x="280" y="221"/>
                  <a:pt x="289" y="234"/>
                </a:cubicBezTo>
                <a:lnTo>
                  <a:pt x="290" y="236"/>
                </a:lnTo>
                <a:cubicBezTo>
                  <a:pt x="295" y="244"/>
                  <a:pt x="298" y="253"/>
                  <a:pt x="298" y="262"/>
                </a:cubicBezTo>
                <a:lnTo>
                  <a:pt x="298" y="265"/>
                </a:lnTo>
                <a:lnTo>
                  <a:pt x="250" y="217"/>
                </a:lnTo>
                <a:lnTo>
                  <a:pt x="250" y="217"/>
                </a:lnTo>
                <a:cubicBezTo>
                  <a:pt x="271" y="217"/>
                  <a:pt x="289" y="231"/>
                  <a:pt x="296" y="250"/>
                </a:cubicBezTo>
                <a:lnTo>
                  <a:pt x="297" y="253"/>
                </a:lnTo>
                <a:lnTo>
                  <a:pt x="299" y="259"/>
                </a:lnTo>
                <a:lnTo>
                  <a:pt x="205" y="259"/>
                </a:lnTo>
                <a:lnTo>
                  <a:pt x="206" y="257"/>
                </a:lnTo>
                <a:lnTo>
                  <a:pt x="204" y="268"/>
                </a:lnTo>
                <a:lnTo>
                  <a:pt x="204" y="265"/>
                </a:lnTo>
                <a:cubicBezTo>
                  <a:pt x="204" y="239"/>
                  <a:pt x="226" y="217"/>
                  <a:pt x="252" y="217"/>
                </a:cubicBezTo>
                <a:lnTo>
                  <a:pt x="255" y="217"/>
                </a:lnTo>
                <a:cubicBezTo>
                  <a:pt x="276" y="217"/>
                  <a:pt x="295" y="231"/>
                  <a:pt x="301" y="252"/>
                </a:cubicBezTo>
                <a:lnTo>
                  <a:pt x="302" y="257"/>
                </a:lnTo>
                <a:cubicBezTo>
                  <a:pt x="307" y="271"/>
                  <a:pt x="304" y="287"/>
                  <a:pt x="295" y="299"/>
                </a:cubicBezTo>
                <a:cubicBezTo>
                  <a:pt x="286" y="311"/>
                  <a:pt x="272" y="318"/>
                  <a:pt x="256" y="318"/>
                </a:cubicBezTo>
                <a:lnTo>
                  <a:pt x="256" y="318"/>
                </a:lnTo>
                <a:lnTo>
                  <a:pt x="299" y="249"/>
                </a:lnTo>
                <a:lnTo>
                  <a:pt x="300" y="252"/>
                </a:lnTo>
                <a:lnTo>
                  <a:pt x="298" y="248"/>
                </a:lnTo>
                <a:lnTo>
                  <a:pt x="211" y="280"/>
                </a:lnTo>
                <a:lnTo>
                  <a:pt x="210" y="276"/>
                </a:lnTo>
                <a:lnTo>
                  <a:pt x="210" y="270"/>
                </a:lnTo>
                <a:cubicBezTo>
                  <a:pt x="207" y="245"/>
                  <a:pt x="225" y="222"/>
                  <a:pt x="250" y="218"/>
                </a:cubicBezTo>
                <a:cubicBezTo>
                  <a:pt x="276" y="214"/>
                  <a:pt x="300" y="231"/>
                  <a:pt x="305" y="256"/>
                </a:cubicBezTo>
                <a:lnTo>
                  <a:pt x="305" y="259"/>
                </a:lnTo>
                <a:lnTo>
                  <a:pt x="306" y="261"/>
                </a:lnTo>
                <a:lnTo>
                  <a:pt x="211" y="265"/>
                </a:lnTo>
                <a:lnTo>
                  <a:pt x="211" y="261"/>
                </a:lnTo>
                <a:lnTo>
                  <a:pt x="212" y="256"/>
                </a:lnTo>
                <a:lnTo>
                  <a:pt x="212" y="270"/>
                </a:lnTo>
                <a:lnTo>
                  <a:pt x="211" y="265"/>
                </a:lnTo>
                <a:cubicBezTo>
                  <a:pt x="209" y="251"/>
                  <a:pt x="212" y="237"/>
                  <a:pt x="221" y="226"/>
                </a:cubicBezTo>
                <a:cubicBezTo>
                  <a:pt x="230" y="214"/>
                  <a:pt x="244" y="208"/>
                  <a:pt x="258" y="208"/>
                </a:cubicBezTo>
                <a:lnTo>
                  <a:pt x="259" y="208"/>
                </a:lnTo>
                <a:cubicBezTo>
                  <a:pt x="286" y="208"/>
                  <a:pt x="307" y="229"/>
                  <a:pt x="307" y="256"/>
                </a:cubicBezTo>
                <a:cubicBezTo>
                  <a:pt x="307" y="282"/>
                  <a:pt x="286" y="304"/>
                  <a:pt x="259" y="304"/>
                </a:cubicBezTo>
                <a:lnTo>
                  <a:pt x="258" y="304"/>
                </a:lnTo>
                <a:lnTo>
                  <a:pt x="304" y="241"/>
                </a:lnTo>
                <a:lnTo>
                  <a:pt x="305" y="244"/>
                </a:lnTo>
                <a:lnTo>
                  <a:pt x="307" y="249"/>
                </a:lnTo>
                <a:cubicBezTo>
                  <a:pt x="311" y="268"/>
                  <a:pt x="304" y="288"/>
                  <a:pt x="289" y="299"/>
                </a:cubicBezTo>
                <a:cubicBezTo>
                  <a:pt x="274" y="311"/>
                  <a:pt x="253" y="312"/>
                  <a:pt x="236" y="303"/>
                </a:cubicBezTo>
                <a:lnTo>
                  <a:pt x="233" y="301"/>
                </a:lnTo>
                <a:cubicBezTo>
                  <a:pt x="230" y="299"/>
                  <a:pt x="228" y="297"/>
                  <a:pt x="225" y="295"/>
                </a:cubicBezTo>
                <a:lnTo>
                  <a:pt x="222" y="292"/>
                </a:lnTo>
                <a:cubicBezTo>
                  <a:pt x="206" y="279"/>
                  <a:pt x="201" y="258"/>
                  <a:pt x="208" y="239"/>
                </a:cubicBezTo>
                <a:cubicBezTo>
                  <a:pt x="215" y="220"/>
                  <a:pt x="233" y="208"/>
                  <a:pt x="253" y="208"/>
                </a:cubicBezTo>
                <a:lnTo>
                  <a:pt x="254" y="208"/>
                </a:lnTo>
                <a:lnTo>
                  <a:pt x="206" y="256"/>
                </a:lnTo>
                <a:lnTo>
                  <a:pt x="206" y="252"/>
                </a:lnTo>
                <a:lnTo>
                  <a:pt x="207" y="242"/>
                </a:lnTo>
                <a:lnTo>
                  <a:pt x="207" y="240"/>
                </a:lnTo>
                <a:lnTo>
                  <a:pt x="207" y="237"/>
                </a:lnTo>
                <a:cubicBezTo>
                  <a:pt x="207" y="218"/>
                  <a:pt x="219" y="200"/>
                  <a:pt x="237" y="193"/>
                </a:cubicBezTo>
                <a:cubicBezTo>
                  <a:pt x="255" y="185"/>
                  <a:pt x="275" y="189"/>
                  <a:pt x="289" y="203"/>
                </a:cubicBezTo>
                <a:lnTo>
                  <a:pt x="289" y="204"/>
                </a:lnTo>
                <a:cubicBezTo>
                  <a:pt x="296" y="211"/>
                  <a:pt x="301" y="220"/>
                  <a:pt x="303" y="230"/>
                </a:cubicBezTo>
                <a:lnTo>
                  <a:pt x="303" y="233"/>
                </a:lnTo>
                <a:lnTo>
                  <a:pt x="304" y="242"/>
                </a:lnTo>
                <a:lnTo>
                  <a:pt x="256" y="198"/>
                </a:lnTo>
                <a:lnTo>
                  <a:pt x="258" y="198"/>
                </a:lnTo>
                <a:cubicBezTo>
                  <a:pt x="277" y="198"/>
                  <a:pt x="295" y="210"/>
                  <a:pt x="302" y="228"/>
                </a:cubicBezTo>
                <a:lnTo>
                  <a:pt x="304" y="231"/>
                </a:lnTo>
                <a:lnTo>
                  <a:pt x="293" y="216"/>
                </a:lnTo>
                <a:lnTo>
                  <a:pt x="295" y="218"/>
                </a:lnTo>
                <a:lnTo>
                  <a:pt x="213" y="251"/>
                </a:lnTo>
                <a:lnTo>
                  <a:pt x="213" y="248"/>
                </a:lnTo>
                <a:lnTo>
                  <a:pt x="213" y="243"/>
                </a:lnTo>
                <a:lnTo>
                  <a:pt x="213" y="239"/>
                </a:lnTo>
                <a:lnTo>
                  <a:pt x="213" y="237"/>
                </a:lnTo>
                <a:cubicBezTo>
                  <a:pt x="213" y="210"/>
                  <a:pt x="234" y="189"/>
                  <a:pt x="261" y="189"/>
                </a:cubicBezTo>
                <a:cubicBezTo>
                  <a:pt x="287" y="189"/>
                  <a:pt x="309" y="210"/>
                  <a:pt x="309" y="237"/>
                </a:cubicBezTo>
                <a:lnTo>
                  <a:pt x="309" y="240"/>
                </a:lnTo>
                <a:lnTo>
                  <a:pt x="309" y="242"/>
                </a:lnTo>
                <a:lnTo>
                  <a:pt x="309" y="253"/>
                </a:lnTo>
                <a:lnTo>
                  <a:pt x="309" y="256"/>
                </a:lnTo>
                <a:cubicBezTo>
                  <a:pt x="309" y="282"/>
                  <a:pt x="288" y="304"/>
                  <a:pt x="261" y="304"/>
                </a:cubicBezTo>
                <a:cubicBezTo>
                  <a:pt x="235" y="304"/>
                  <a:pt x="213" y="282"/>
                  <a:pt x="213" y="256"/>
                </a:cubicBezTo>
                <a:lnTo>
                  <a:pt x="213" y="254"/>
                </a:lnTo>
                <a:lnTo>
                  <a:pt x="213" y="249"/>
                </a:lnTo>
                <a:lnTo>
                  <a:pt x="213" y="244"/>
                </a:lnTo>
                <a:lnTo>
                  <a:pt x="213" y="242"/>
                </a:lnTo>
                <a:cubicBezTo>
                  <a:pt x="213" y="220"/>
                  <a:pt x="229" y="200"/>
                  <a:pt x="250" y="195"/>
                </a:cubicBezTo>
                <a:cubicBezTo>
                  <a:pt x="272" y="190"/>
                  <a:pt x="294" y="201"/>
                  <a:pt x="304" y="221"/>
                </a:cubicBezTo>
                <a:lnTo>
                  <a:pt x="305" y="222"/>
                </a:lnTo>
                <a:cubicBezTo>
                  <a:pt x="308" y="228"/>
                  <a:pt x="310" y="236"/>
                  <a:pt x="310" y="243"/>
                </a:cubicBezTo>
                <a:lnTo>
                  <a:pt x="310" y="246"/>
                </a:lnTo>
                <a:lnTo>
                  <a:pt x="310" y="251"/>
                </a:lnTo>
                <a:cubicBezTo>
                  <a:pt x="310" y="278"/>
                  <a:pt x="288" y="299"/>
                  <a:pt x="262" y="299"/>
                </a:cubicBezTo>
                <a:cubicBezTo>
                  <a:pt x="235" y="299"/>
                  <a:pt x="214" y="278"/>
                  <a:pt x="214" y="251"/>
                </a:cubicBezTo>
                <a:lnTo>
                  <a:pt x="214" y="248"/>
                </a:lnTo>
                <a:lnTo>
                  <a:pt x="214" y="246"/>
                </a:lnTo>
                <a:cubicBezTo>
                  <a:pt x="214" y="223"/>
                  <a:pt x="230" y="204"/>
                  <a:pt x="253" y="199"/>
                </a:cubicBezTo>
                <a:cubicBezTo>
                  <a:pt x="275" y="195"/>
                  <a:pt x="298" y="207"/>
                  <a:pt x="307" y="229"/>
                </a:cubicBezTo>
                <a:lnTo>
                  <a:pt x="308" y="231"/>
                </a:lnTo>
                <a:lnTo>
                  <a:pt x="309" y="234"/>
                </a:lnTo>
                <a:cubicBezTo>
                  <a:pt x="318" y="258"/>
                  <a:pt x="307" y="285"/>
                  <a:pt x="284" y="295"/>
                </a:cubicBezTo>
                <a:cubicBezTo>
                  <a:pt x="260" y="306"/>
                  <a:pt x="233" y="296"/>
                  <a:pt x="221" y="273"/>
                </a:cubicBezTo>
                <a:lnTo>
                  <a:pt x="220" y="271"/>
                </a:lnTo>
                <a:lnTo>
                  <a:pt x="219" y="268"/>
                </a:lnTo>
                <a:cubicBezTo>
                  <a:pt x="211" y="253"/>
                  <a:pt x="212" y="235"/>
                  <a:pt x="221" y="221"/>
                </a:cubicBezTo>
                <a:cubicBezTo>
                  <a:pt x="229" y="207"/>
                  <a:pt x="245" y="198"/>
                  <a:pt x="261" y="198"/>
                </a:cubicBezTo>
                <a:lnTo>
                  <a:pt x="262" y="198"/>
                </a:lnTo>
                <a:lnTo>
                  <a:pt x="262" y="198"/>
                </a:lnTo>
                <a:lnTo>
                  <a:pt x="215" y="251"/>
                </a:lnTo>
                <a:lnTo>
                  <a:pt x="214" y="246"/>
                </a:lnTo>
                <a:lnTo>
                  <a:pt x="214" y="242"/>
                </a:lnTo>
                <a:cubicBezTo>
                  <a:pt x="211" y="217"/>
                  <a:pt x="229" y="193"/>
                  <a:pt x="254" y="190"/>
                </a:cubicBezTo>
                <a:cubicBezTo>
                  <a:pt x="279" y="186"/>
                  <a:pt x="303" y="202"/>
                  <a:pt x="309" y="228"/>
                </a:cubicBezTo>
                <a:lnTo>
                  <a:pt x="309" y="230"/>
                </a:lnTo>
                <a:lnTo>
                  <a:pt x="310" y="233"/>
                </a:lnTo>
                <a:lnTo>
                  <a:pt x="215" y="233"/>
                </a:lnTo>
                <a:lnTo>
                  <a:pt x="216" y="230"/>
                </a:lnTo>
                <a:lnTo>
                  <a:pt x="216" y="228"/>
                </a:lnTo>
                <a:cubicBezTo>
                  <a:pt x="221" y="203"/>
                  <a:pt x="244" y="187"/>
                  <a:pt x="268" y="189"/>
                </a:cubicBezTo>
                <a:cubicBezTo>
                  <a:pt x="293" y="192"/>
                  <a:pt x="311" y="212"/>
                  <a:pt x="311" y="237"/>
                </a:cubicBezTo>
                <a:lnTo>
                  <a:pt x="311" y="239"/>
                </a:lnTo>
                <a:lnTo>
                  <a:pt x="311" y="242"/>
                </a:lnTo>
                <a:lnTo>
                  <a:pt x="311" y="245"/>
                </a:lnTo>
                <a:lnTo>
                  <a:pt x="311" y="246"/>
                </a:lnTo>
                <a:cubicBezTo>
                  <a:pt x="311" y="273"/>
                  <a:pt x="290" y="294"/>
                  <a:pt x="263" y="294"/>
                </a:cubicBezTo>
                <a:cubicBezTo>
                  <a:pt x="237" y="294"/>
                  <a:pt x="215" y="273"/>
                  <a:pt x="215" y="246"/>
                </a:cubicBezTo>
                <a:lnTo>
                  <a:pt x="215" y="244"/>
                </a:lnTo>
                <a:lnTo>
                  <a:pt x="216" y="235"/>
                </a:lnTo>
                <a:lnTo>
                  <a:pt x="217" y="230"/>
                </a:lnTo>
                <a:lnTo>
                  <a:pt x="216" y="232"/>
                </a:lnTo>
                <a:cubicBezTo>
                  <a:pt x="216" y="210"/>
                  <a:pt x="232" y="191"/>
                  <a:pt x="253" y="186"/>
                </a:cubicBezTo>
                <a:cubicBezTo>
                  <a:pt x="275" y="181"/>
                  <a:pt x="297" y="191"/>
                  <a:pt x="307" y="211"/>
                </a:cubicBezTo>
                <a:lnTo>
                  <a:pt x="308" y="212"/>
                </a:lnTo>
                <a:cubicBezTo>
                  <a:pt x="311" y="219"/>
                  <a:pt x="313" y="226"/>
                  <a:pt x="313" y="233"/>
                </a:cubicBezTo>
                <a:lnTo>
                  <a:pt x="313" y="237"/>
                </a:lnTo>
                <a:lnTo>
                  <a:pt x="313" y="242"/>
                </a:lnTo>
                <a:lnTo>
                  <a:pt x="313" y="241"/>
                </a:lnTo>
                <a:lnTo>
                  <a:pt x="218" y="241"/>
                </a:lnTo>
                <a:lnTo>
                  <a:pt x="218" y="237"/>
                </a:lnTo>
                <a:lnTo>
                  <a:pt x="219" y="233"/>
                </a:lnTo>
                <a:lnTo>
                  <a:pt x="219" y="227"/>
                </a:lnTo>
                <a:lnTo>
                  <a:pt x="220" y="240"/>
                </a:lnTo>
                <a:lnTo>
                  <a:pt x="219" y="237"/>
                </a:lnTo>
                <a:lnTo>
                  <a:pt x="219" y="239"/>
                </a:lnTo>
                <a:lnTo>
                  <a:pt x="314" y="223"/>
                </a:lnTo>
                <a:lnTo>
                  <a:pt x="314" y="228"/>
                </a:lnTo>
                <a:lnTo>
                  <a:pt x="314" y="235"/>
                </a:lnTo>
                <a:lnTo>
                  <a:pt x="312" y="220"/>
                </a:lnTo>
                <a:lnTo>
                  <a:pt x="313" y="222"/>
                </a:lnTo>
                <a:lnTo>
                  <a:pt x="219" y="237"/>
                </a:lnTo>
                <a:lnTo>
                  <a:pt x="219" y="233"/>
                </a:lnTo>
                <a:lnTo>
                  <a:pt x="219" y="227"/>
                </a:lnTo>
                <a:cubicBezTo>
                  <a:pt x="219" y="201"/>
                  <a:pt x="240" y="179"/>
                  <a:pt x="267" y="179"/>
                </a:cubicBezTo>
                <a:lnTo>
                  <a:pt x="268" y="179"/>
                </a:lnTo>
                <a:lnTo>
                  <a:pt x="220" y="227"/>
                </a:lnTo>
                <a:lnTo>
                  <a:pt x="220" y="224"/>
                </a:lnTo>
                <a:lnTo>
                  <a:pt x="223" y="240"/>
                </a:lnTo>
                <a:lnTo>
                  <a:pt x="222" y="238"/>
                </a:lnTo>
                <a:lnTo>
                  <a:pt x="316" y="228"/>
                </a:lnTo>
                <a:lnTo>
                  <a:pt x="315" y="233"/>
                </a:lnTo>
                <a:lnTo>
                  <a:pt x="315" y="237"/>
                </a:lnTo>
                <a:lnTo>
                  <a:pt x="227" y="206"/>
                </a:lnTo>
                <a:lnTo>
                  <a:pt x="228" y="204"/>
                </a:lnTo>
                <a:lnTo>
                  <a:pt x="220" y="224"/>
                </a:lnTo>
                <a:lnTo>
                  <a:pt x="221" y="221"/>
                </a:lnTo>
                <a:lnTo>
                  <a:pt x="220" y="227"/>
                </a:lnTo>
                <a:lnTo>
                  <a:pt x="220" y="222"/>
                </a:lnTo>
                <a:lnTo>
                  <a:pt x="220" y="223"/>
                </a:lnTo>
                <a:lnTo>
                  <a:pt x="268" y="266"/>
                </a:lnTo>
                <a:lnTo>
                  <a:pt x="267" y="266"/>
                </a:lnTo>
                <a:lnTo>
                  <a:pt x="313" y="203"/>
                </a:lnTo>
                <a:lnTo>
                  <a:pt x="314" y="206"/>
                </a:lnTo>
                <a:lnTo>
                  <a:pt x="311" y="200"/>
                </a:lnTo>
                <a:lnTo>
                  <a:pt x="312" y="202"/>
                </a:lnTo>
                <a:lnTo>
                  <a:pt x="222" y="232"/>
                </a:lnTo>
                <a:lnTo>
                  <a:pt x="221" y="230"/>
                </a:lnTo>
                <a:cubicBezTo>
                  <a:pt x="221" y="227"/>
                  <a:pt x="220" y="224"/>
                  <a:pt x="220" y="220"/>
                </a:cubicBezTo>
                <a:lnTo>
                  <a:pt x="220" y="218"/>
                </a:lnTo>
                <a:cubicBezTo>
                  <a:pt x="220" y="192"/>
                  <a:pt x="241" y="171"/>
                  <a:pt x="266" y="170"/>
                </a:cubicBezTo>
                <a:cubicBezTo>
                  <a:pt x="292" y="169"/>
                  <a:pt x="314" y="188"/>
                  <a:pt x="316" y="213"/>
                </a:cubicBezTo>
                <a:lnTo>
                  <a:pt x="317" y="218"/>
                </a:lnTo>
                <a:lnTo>
                  <a:pt x="317" y="222"/>
                </a:lnTo>
                <a:lnTo>
                  <a:pt x="221" y="227"/>
                </a:lnTo>
                <a:lnTo>
                  <a:pt x="221" y="226"/>
                </a:lnTo>
                <a:lnTo>
                  <a:pt x="221" y="223"/>
                </a:lnTo>
                <a:lnTo>
                  <a:pt x="269" y="271"/>
                </a:lnTo>
                <a:lnTo>
                  <a:pt x="269" y="271"/>
                </a:lnTo>
                <a:cubicBezTo>
                  <a:pt x="255" y="271"/>
                  <a:pt x="242" y="265"/>
                  <a:pt x="233" y="255"/>
                </a:cubicBezTo>
                <a:cubicBezTo>
                  <a:pt x="224" y="245"/>
                  <a:pt x="220" y="232"/>
                  <a:pt x="221" y="218"/>
                </a:cubicBezTo>
                <a:lnTo>
                  <a:pt x="222" y="213"/>
                </a:lnTo>
                <a:lnTo>
                  <a:pt x="222" y="208"/>
                </a:lnTo>
                <a:cubicBezTo>
                  <a:pt x="224" y="190"/>
                  <a:pt x="237" y="174"/>
                  <a:pt x="254" y="168"/>
                </a:cubicBezTo>
                <a:cubicBezTo>
                  <a:pt x="271" y="162"/>
                  <a:pt x="291" y="166"/>
                  <a:pt x="304" y="180"/>
                </a:cubicBezTo>
                <a:lnTo>
                  <a:pt x="304" y="180"/>
                </a:lnTo>
                <a:cubicBezTo>
                  <a:pt x="313" y="189"/>
                  <a:pt x="318" y="201"/>
                  <a:pt x="318" y="214"/>
                </a:cubicBezTo>
                <a:lnTo>
                  <a:pt x="318" y="216"/>
                </a:lnTo>
                <a:lnTo>
                  <a:pt x="318" y="218"/>
                </a:lnTo>
                <a:cubicBezTo>
                  <a:pt x="318" y="244"/>
                  <a:pt x="297" y="266"/>
                  <a:pt x="270" y="266"/>
                </a:cubicBezTo>
                <a:cubicBezTo>
                  <a:pt x="244" y="266"/>
                  <a:pt x="222" y="244"/>
                  <a:pt x="222" y="218"/>
                </a:cubicBezTo>
                <a:lnTo>
                  <a:pt x="222" y="214"/>
                </a:lnTo>
                <a:lnTo>
                  <a:pt x="222" y="207"/>
                </a:lnTo>
                <a:lnTo>
                  <a:pt x="222" y="201"/>
                </a:lnTo>
                <a:cubicBezTo>
                  <a:pt x="222" y="198"/>
                  <a:pt x="223" y="195"/>
                  <a:pt x="223" y="192"/>
                </a:cubicBezTo>
                <a:lnTo>
                  <a:pt x="224" y="190"/>
                </a:lnTo>
                <a:cubicBezTo>
                  <a:pt x="228" y="167"/>
                  <a:pt x="249" y="151"/>
                  <a:pt x="272" y="151"/>
                </a:cubicBezTo>
                <a:cubicBezTo>
                  <a:pt x="295" y="151"/>
                  <a:pt x="315" y="168"/>
                  <a:pt x="318" y="191"/>
                </a:cubicBezTo>
                <a:lnTo>
                  <a:pt x="319" y="194"/>
                </a:lnTo>
                <a:lnTo>
                  <a:pt x="320" y="201"/>
                </a:lnTo>
                <a:lnTo>
                  <a:pt x="321" y="211"/>
                </a:lnTo>
                <a:lnTo>
                  <a:pt x="321" y="210"/>
                </a:lnTo>
                <a:lnTo>
                  <a:pt x="225" y="218"/>
                </a:lnTo>
                <a:lnTo>
                  <a:pt x="225" y="216"/>
                </a:lnTo>
                <a:lnTo>
                  <a:pt x="226" y="207"/>
                </a:lnTo>
                <a:lnTo>
                  <a:pt x="226" y="207"/>
                </a:lnTo>
                <a:cubicBezTo>
                  <a:pt x="226" y="204"/>
                  <a:pt x="226" y="202"/>
                  <a:pt x="227" y="199"/>
                </a:cubicBezTo>
                <a:lnTo>
                  <a:pt x="227" y="196"/>
                </a:lnTo>
                <a:cubicBezTo>
                  <a:pt x="230" y="177"/>
                  <a:pt x="244" y="162"/>
                  <a:pt x="263" y="157"/>
                </a:cubicBezTo>
                <a:lnTo>
                  <a:pt x="265" y="157"/>
                </a:lnTo>
                <a:cubicBezTo>
                  <a:pt x="272" y="155"/>
                  <a:pt x="280" y="155"/>
                  <a:pt x="288" y="157"/>
                </a:cubicBezTo>
                <a:lnTo>
                  <a:pt x="290" y="157"/>
                </a:lnTo>
                <a:lnTo>
                  <a:pt x="278" y="156"/>
                </a:lnTo>
                <a:lnTo>
                  <a:pt x="279" y="156"/>
                </a:lnTo>
                <a:lnTo>
                  <a:pt x="232" y="195"/>
                </a:lnTo>
                <a:lnTo>
                  <a:pt x="233" y="190"/>
                </a:lnTo>
                <a:lnTo>
                  <a:pt x="280" y="247"/>
                </a:lnTo>
                <a:lnTo>
                  <a:pt x="280" y="247"/>
                </a:lnTo>
                <a:lnTo>
                  <a:pt x="328" y="199"/>
                </a:lnTo>
                <a:lnTo>
                  <a:pt x="328" y="204"/>
                </a:lnTo>
                <a:lnTo>
                  <a:pt x="328" y="203"/>
                </a:lnTo>
                <a:lnTo>
                  <a:pt x="232" y="208"/>
                </a:lnTo>
                <a:lnTo>
                  <a:pt x="232" y="207"/>
                </a:lnTo>
                <a:cubicBezTo>
                  <a:pt x="232" y="204"/>
                  <a:pt x="233" y="202"/>
                  <a:pt x="233" y="199"/>
                </a:cubicBezTo>
                <a:lnTo>
                  <a:pt x="234" y="196"/>
                </a:lnTo>
                <a:lnTo>
                  <a:pt x="234" y="194"/>
                </a:lnTo>
                <a:cubicBezTo>
                  <a:pt x="236" y="169"/>
                  <a:pt x="258" y="150"/>
                  <a:pt x="284" y="151"/>
                </a:cubicBezTo>
                <a:cubicBezTo>
                  <a:pt x="309" y="152"/>
                  <a:pt x="329" y="173"/>
                  <a:pt x="329" y="199"/>
                </a:cubicBezTo>
                <a:lnTo>
                  <a:pt x="329" y="201"/>
                </a:lnTo>
                <a:lnTo>
                  <a:pt x="329" y="204"/>
                </a:lnTo>
                <a:lnTo>
                  <a:pt x="235" y="192"/>
                </a:lnTo>
                <a:lnTo>
                  <a:pt x="235" y="190"/>
                </a:lnTo>
                <a:lnTo>
                  <a:pt x="234" y="202"/>
                </a:lnTo>
                <a:lnTo>
                  <a:pt x="234" y="199"/>
                </a:lnTo>
                <a:lnTo>
                  <a:pt x="234" y="196"/>
                </a:lnTo>
                <a:lnTo>
                  <a:pt x="236" y="211"/>
                </a:lnTo>
                <a:lnTo>
                  <a:pt x="236" y="210"/>
                </a:lnTo>
                <a:lnTo>
                  <a:pt x="329" y="194"/>
                </a:lnTo>
                <a:lnTo>
                  <a:pt x="329" y="196"/>
                </a:lnTo>
                <a:lnTo>
                  <a:pt x="329" y="199"/>
                </a:lnTo>
                <a:lnTo>
                  <a:pt x="281" y="151"/>
                </a:lnTo>
                <a:lnTo>
                  <a:pt x="282" y="151"/>
                </a:lnTo>
                <a:lnTo>
                  <a:pt x="234" y="202"/>
                </a:lnTo>
                <a:lnTo>
                  <a:pt x="234" y="195"/>
                </a:lnTo>
                <a:lnTo>
                  <a:pt x="233" y="193"/>
                </a:lnTo>
                <a:lnTo>
                  <a:pt x="233" y="194"/>
                </a:lnTo>
                <a:cubicBezTo>
                  <a:pt x="228" y="170"/>
                  <a:pt x="244" y="145"/>
                  <a:pt x="268" y="139"/>
                </a:cubicBezTo>
                <a:cubicBezTo>
                  <a:pt x="293" y="132"/>
                  <a:pt x="318" y="146"/>
                  <a:pt x="326" y="170"/>
                </a:cubicBezTo>
                <a:lnTo>
                  <a:pt x="327" y="171"/>
                </a:lnTo>
                <a:cubicBezTo>
                  <a:pt x="328" y="176"/>
                  <a:pt x="329" y="181"/>
                  <a:pt x="329" y="186"/>
                </a:cubicBezTo>
                <a:lnTo>
                  <a:pt x="329" y="189"/>
                </a:lnTo>
                <a:lnTo>
                  <a:pt x="234" y="178"/>
                </a:lnTo>
                <a:lnTo>
                  <a:pt x="235" y="176"/>
                </a:lnTo>
                <a:lnTo>
                  <a:pt x="233" y="187"/>
                </a:lnTo>
                <a:lnTo>
                  <a:pt x="233" y="185"/>
                </a:lnTo>
                <a:cubicBezTo>
                  <a:pt x="233" y="158"/>
                  <a:pt x="255" y="137"/>
                  <a:pt x="281" y="137"/>
                </a:cubicBezTo>
                <a:cubicBezTo>
                  <a:pt x="308" y="137"/>
                  <a:pt x="329" y="158"/>
                  <a:pt x="329" y="185"/>
                </a:cubicBezTo>
                <a:lnTo>
                  <a:pt x="329" y="186"/>
                </a:lnTo>
                <a:cubicBezTo>
                  <a:pt x="329" y="189"/>
                  <a:pt x="329" y="192"/>
                  <a:pt x="329" y="194"/>
                </a:cubicBezTo>
                <a:lnTo>
                  <a:pt x="328" y="197"/>
                </a:lnTo>
                <a:lnTo>
                  <a:pt x="329" y="185"/>
                </a:lnTo>
                <a:lnTo>
                  <a:pt x="329" y="190"/>
                </a:lnTo>
                <a:cubicBezTo>
                  <a:pt x="331" y="203"/>
                  <a:pt x="326" y="217"/>
                  <a:pt x="317" y="227"/>
                </a:cubicBezTo>
                <a:cubicBezTo>
                  <a:pt x="308" y="237"/>
                  <a:pt x="295" y="242"/>
                  <a:pt x="281" y="242"/>
                </a:cubicBezTo>
                <a:lnTo>
                  <a:pt x="281" y="242"/>
                </a:lnTo>
                <a:cubicBezTo>
                  <a:pt x="267" y="242"/>
                  <a:pt x="254" y="237"/>
                  <a:pt x="245" y="227"/>
                </a:cubicBezTo>
                <a:cubicBezTo>
                  <a:pt x="236" y="217"/>
                  <a:pt x="232" y="203"/>
                  <a:pt x="233" y="190"/>
                </a:cubicBezTo>
                <a:lnTo>
                  <a:pt x="234" y="185"/>
                </a:lnTo>
                <a:lnTo>
                  <a:pt x="233" y="184"/>
                </a:lnTo>
                <a:lnTo>
                  <a:pt x="233" y="180"/>
                </a:lnTo>
                <a:cubicBezTo>
                  <a:pt x="233" y="158"/>
                  <a:pt x="249" y="138"/>
                  <a:pt x="270" y="133"/>
                </a:cubicBezTo>
                <a:cubicBezTo>
                  <a:pt x="292" y="128"/>
                  <a:pt x="314" y="139"/>
                  <a:pt x="324" y="159"/>
                </a:cubicBezTo>
                <a:lnTo>
                  <a:pt x="325" y="161"/>
                </a:lnTo>
                <a:cubicBezTo>
                  <a:pt x="328" y="165"/>
                  <a:pt x="329" y="169"/>
                  <a:pt x="330" y="174"/>
                </a:cubicBezTo>
                <a:lnTo>
                  <a:pt x="330" y="177"/>
                </a:lnTo>
                <a:cubicBezTo>
                  <a:pt x="333" y="191"/>
                  <a:pt x="329" y="205"/>
                  <a:pt x="320" y="216"/>
                </a:cubicBezTo>
                <a:cubicBezTo>
                  <a:pt x="310" y="227"/>
                  <a:pt x="297" y="233"/>
                  <a:pt x="283" y="233"/>
                </a:cubicBezTo>
                <a:lnTo>
                  <a:pt x="281" y="233"/>
                </a:lnTo>
                <a:cubicBezTo>
                  <a:pt x="266" y="233"/>
                  <a:pt x="252" y="226"/>
                  <a:pt x="243" y="213"/>
                </a:cubicBezTo>
                <a:cubicBezTo>
                  <a:pt x="234" y="201"/>
                  <a:pt x="231" y="184"/>
                  <a:pt x="236" y="170"/>
                </a:cubicBezTo>
                <a:lnTo>
                  <a:pt x="237" y="167"/>
                </a:lnTo>
                <a:cubicBezTo>
                  <a:pt x="238" y="165"/>
                  <a:pt x="239" y="163"/>
                  <a:pt x="240" y="161"/>
                </a:cubicBezTo>
                <a:lnTo>
                  <a:pt x="241" y="159"/>
                </a:lnTo>
                <a:cubicBezTo>
                  <a:pt x="250" y="141"/>
                  <a:pt x="269" y="130"/>
                  <a:pt x="289" y="132"/>
                </a:cubicBezTo>
                <a:cubicBezTo>
                  <a:pt x="309" y="134"/>
                  <a:pt x="325" y="149"/>
                  <a:pt x="330" y="168"/>
                </a:cubicBezTo>
                <a:lnTo>
                  <a:pt x="331" y="170"/>
                </a:lnTo>
                <a:lnTo>
                  <a:pt x="332" y="177"/>
                </a:lnTo>
                <a:lnTo>
                  <a:pt x="332" y="180"/>
                </a:lnTo>
                <a:lnTo>
                  <a:pt x="331" y="173"/>
                </a:lnTo>
                <a:lnTo>
                  <a:pt x="331" y="174"/>
                </a:lnTo>
                <a:cubicBezTo>
                  <a:pt x="339" y="199"/>
                  <a:pt x="326" y="227"/>
                  <a:pt x="301" y="235"/>
                </a:cubicBezTo>
                <a:cubicBezTo>
                  <a:pt x="275" y="243"/>
                  <a:pt x="248" y="230"/>
                  <a:pt x="240" y="205"/>
                </a:cubicBezTo>
                <a:lnTo>
                  <a:pt x="239" y="203"/>
                </a:lnTo>
                <a:cubicBezTo>
                  <a:pt x="239" y="201"/>
                  <a:pt x="238" y="198"/>
                  <a:pt x="238" y="196"/>
                </a:cubicBezTo>
                <a:lnTo>
                  <a:pt x="237" y="193"/>
                </a:lnTo>
                <a:cubicBezTo>
                  <a:pt x="236" y="188"/>
                  <a:pt x="236" y="182"/>
                  <a:pt x="237" y="177"/>
                </a:cubicBezTo>
                <a:lnTo>
                  <a:pt x="238" y="174"/>
                </a:lnTo>
                <a:lnTo>
                  <a:pt x="239" y="168"/>
                </a:lnTo>
                <a:cubicBezTo>
                  <a:pt x="245" y="143"/>
                  <a:pt x="271" y="127"/>
                  <a:pt x="296" y="133"/>
                </a:cubicBezTo>
                <a:cubicBezTo>
                  <a:pt x="321" y="139"/>
                  <a:pt x="338" y="164"/>
                  <a:pt x="333" y="189"/>
                </a:cubicBezTo>
                <a:lnTo>
                  <a:pt x="332" y="192"/>
                </a:lnTo>
                <a:lnTo>
                  <a:pt x="333" y="182"/>
                </a:lnTo>
                <a:lnTo>
                  <a:pt x="333" y="185"/>
                </a:lnTo>
                <a:lnTo>
                  <a:pt x="238" y="176"/>
                </a:lnTo>
                <a:lnTo>
                  <a:pt x="238" y="173"/>
                </a:lnTo>
                <a:lnTo>
                  <a:pt x="239" y="171"/>
                </a:lnTo>
                <a:cubicBezTo>
                  <a:pt x="243" y="148"/>
                  <a:pt x="263" y="132"/>
                  <a:pt x="286" y="132"/>
                </a:cubicBezTo>
                <a:cubicBezTo>
                  <a:pt x="309" y="132"/>
                  <a:pt x="329" y="148"/>
                  <a:pt x="333" y="171"/>
                </a:cubicBezTo>
                <a:lnTo>
                  <a:pt x="334" y="173"/>
                </a:lnTo>
                <a:lnTo>
                  <a:pt x="334" y="176"/>
                </a:lnTo>
                <a:lnTo>
                  <a:pt x="244" y="164"/>
                </a:lnTo>
                <a:lnTo>
                  <a:pt x="245" y="162"/>
                </a:lnTo>
                <a:lnTo>
                  <a:pt x="242" y="168"/>
                </a:lnTo>
                <a:lnTo>
                  <a:pt x="243" y="165"/>
                </a:lnTo>
                <a:lnTo>
                  <a:pt x="241" y="180"/>
                </a:lnTo>
                <a:lnTo>
                  <a:pt x="241" y="175"/>
                </a:lnTo>
                <a:lnTo>
                  <a:pt x="242" y="166"/>
                </a:lnTo>
                <a:cubicBezTo>
                  <a:pt x="242" y="163"/>
                  <a:pt x="242" y="161"/>
                  <a:pt x="243" y="158"/>
                </a:cubicBezTo>
                <a:lnTo>
                  <a:pt x="244" y="154"/>
                </a:lnTo>
                <a:cubicBezTo>
                  <a:pt x="250" y="131"/>
                  <a:pt x="272" y="115"/>
                  <a:pt x="296" y="118"/>
                </a:cubicBezTo>
                <a:cubicBezTo>
                  <a:pt x="320" y="121"/>
                  <a:pt x="338" y="142"/>
                  <a:pt x="338" y="166"/>
                </a:cubicBezTo>
                <a:lnTo>
                  <a:pt x="338" y="168"/>
                </a:lnTo>
                <a:lnTo>
                  <a:pt x="338" y="159"/>
                </a:lnTo>
                <a:lnTo>
                  <a:pt x="338" y="161"/>
                </a:lnTo>
                <a:lnTo>
                  <a:pt x="250" y="146"/>
                </a:lnTo>
                <a:lnTo>
                  <a:pt x="251" y="143"/>
                </a:lnTo>
                <a:lnTo>
                  <a:pt x="251" y="145"/>
                </a:lnTo>
                <a:cubicBezTo>
                  <a:pt x="260" y="126"/>
                  <a:pt x="281" y="115"/>
                  <a:pt x="302" y="119"/>
                </a:cubicBezTo>
                <a:cubicBezTo>
                  <a:pt x="322" y="122"/>
                  <a:pt x="338" y="139"/>
                  <a:pt x="341" y="160"/>
                </a:cubicBezTo>
                <a:lnTo>
                  <a:pt x="342" y="164"/>
                </a:lnTo>
                <a:lnTo>
                  <a:pt x="342" y="171"/>
                </a:lnTo>
                <a:lnTo>
                  <a:pt x="294" y="127"/>
                </a:lnTo>
                <a:lnTo>
                  <a:pt x="295" y="127"/>
                </a:lnTo>
                <a:lnTo>
                  <a:pt x="247" y="175"/>
                </a:lnTo>
                <a:lnTo>
                  <a:pt x="247" y="172"/>
                </a:lnTo>
                <a:lnTo>
                  <a:pt x="247" y="170"/>
                </a:lnTo>
                <a:cubicBezTo>
                  <a:pt x="247" y="146"/>
                  <a:pt x="266" y="125"/>
                  <a:pt x="291" y="123"/>
                </a:cubicBezTo>
                <a:cubicBezTo>
                  <a:pt x="315" y="120"/>
                  <a:pt x="338" y="137"/>
                  <a:pt x="343" y="161"/>
                </a:cubicBezTo>
                <a:lnTo>
                  <a:pt x="343" y="164"/>
                </a:lnTo>
                <a:cubicBezTo>
                  <a:pt x="344" y="167"/>
                  <a:pt x="344" y="170"/>
                  <a:pt x="344" y="173"/>
                </a:cubicBezTo>
                <a:lnTo>
                  <a:pt x="344" y="175"/>
                </a:lnTo>
                <a:cubicBezTo>
                  <a:pt x="344" y="202"/>
                  <a:pt x="322" y="223"/>
                  <a:pt x="296" y="223"/>
                </a:cubicBezTo>
                <a:cubicBezTo>
                  <a:pt x="269" y="223"/>
                  <a:pt x="248" y="202"/>
                  <a:pt x="248" y="175"/>
                </a:cubicBezTo>
                <a:lnTo>
                  <a:pt x="248" y="170"/>
                </a:lnTo>
                <a:lnTo>
                  <a:pt x="248" y="166"/>
                </a:lnTo>
                <a:cubicBezTo>
                  <a:pt x="248" y="144"/>
                  <a:pt x="263" y="124"/>
                  <a:pt x="285" y="119"/>
                </a:cubicBezTo>
                <a:cubicBezTo>
                  <a:pt x="307" y="114"/>
                  <a:pt x="329" y="125"/>
                  <a:pt x="339" y="145"/>
                </a:cubicBezTo>
                <a:lnTo>
                  <a:pt x="340" y="147"/>
                </a:lnTo>
                <a:cubicBezTo>
                  <a:pt x="342" y="150"/>
                  <a:pt x="343" y="154"/>
                  <a:pt x="344" y="159"/>
                </a:cubicBezTo>
                <a:lnTo>
                  <a:pt x="345" y="161"/>
                </a:lnTo>
                <a:cubicBezTo>
                  <a:pt x="350" y="187"/>
                  <a:pt x="333" y="212"/>
                  <a:pt x="308" y="217"/>
                </a:cubicBezTo>
                <a:cubicBezTo>
                  <a:pt x="283" y="223"/>
                  <a:pt x="257" y="207"/>
                  <a:pt x="251" y="182"/>
                </a:cubicBezTo>
                <a:lnTo>
                  <a:pt x="250" y="180"/>
                </a:lnTo>
                <a:lnTo>
                  <a:pt x="251" y="184"/>
                </a:lnTo>
                <a:lnTo>
                  <a:pt x="296" y="214"/>
                </a:lnTo>
                <a:lnTo>
                  <a:pt x="295" y="214"/>
                </a:lnTo>
                <a:cubicBezTo>
                  <a:pt x="280" y="214"/>
                  <a:pt x="266" y="207"/>
                  <a:pt x="257" y="195"/>
                </a:cubicBezTo>
                <a:cubicBezTo>
                  <a:pt x="248" y="183"/>
                  <a:pt x="245" y="167"/>
                  <a:pt x="249" y="153"/>
                </a:cubicBezTo>
                <a:lnTo>
                  <a:pt x="250" y="149"/>
                </a:lnTo>
                <a:cubicBezTo>
                  <a:pt x="252" y="145"/>
                  <a:pt x="254" y="140"/>
                  <a:pt x="257" y="136"/>
                </a:cubicBezTo>
                <a:lnTo>
                  <a:pt x="258" y="134"/>
                </a:lnTo>
                <a:cubicBezTo>
                  <a:pt x="269" y="117"/>
                  <a:pt x="291" y="109"/>
                  <a:pt x="311" y="115"/>
                </a:cubicBezTo>
                <a:cubicBezTo>
                  <a:pt x="332" y="121"/>
                  <a:pt x="345" y="140"/>
                  <a:pt x="345" y="161"/>
                </a:cubicBezTo>
                <a:lnTo>
                  <a:pt x="345" y="164"/>
                </a:lnTo>
                <a:lnTo>
                  <a:pt x="345" y="174"/>
                </a:lnTo>
                <a:lnTo>
                  <a:pt x="344" y="178"/>
                </a:lnTo>
                <a:lnTo>
                  <a:pt x="344" y="164"/>
                </a:lnTo>
                <a:lnTo>
                  <a:pt x="344" y="166"/>
                </a:lnTo>
                <a:lnTo>
                  <a:pt x="263" y="142"/>
                </a:lnTo>
                <a:lnTo>
                  <a:pt x="266" y="139"/>
                </a:lnTo>
                <a:lnTo>
                  <a:pt x="256" y="152"/>
                </a:lnTo>
                <a:lnTo>
                  <a:pt x="259" y="146"/>
                </a:lnTo>
                <a:lnTo>
                  <a:pt x="255" y="166"/>
                </a:lnTo>
                <a:lnTo>
                  <a:pt x="255" y="157"/>
                </a:lnTo>
                <a:lnTo>
                  <a:pt x="255" y="159"/>
                </a:lnTo>
                <a:lnTo>
                  <a:pt x="257" y="168"/>
                </a:lnTo>
                <a:lnTo>
                  <a:pt x="256" y="167"/>
                </a:lnTo>
                <a:lnTo>
                  <a:pt x="350" y="151"/>
                </a:lnTo>
                <a:lnTo>
                  <a:pt x="350" y="154"/>
                </a:lnTo>
                <a:lnTo>
                  <a:pt x="350" y="157"/>
                </a:lnTo>
                <a:lnTo>
                  <a:pt x="351" y="163"/>
                </a:lnTo>
                <a:lnTo>
                  <a:pt x="351" y="170"/>
                </a:lnTo>
                <a:cubicBezTo>
                  <a:pt x="351" y="197"/>
                  <a:pt x="329" y="218"/>
                  <a:pt x="303" y="218"/>
                </a:cubicBezTo>
                <a:cubicBezTo>
                  <a:pt x="276" y="218"/>
                  <a:pt x="255" y="197"/>
                  <a:pt x="255" y="170"/>
                </a:cubicBezTo>
                <a:lnTo>
                  <a:pt x="255" y="170"/>
                </a:lnTo>
                <a:lnTo>
                  <a:pt x="255" y="167"/>
                </a:lnTo>
                <a:lnTo>
                  <a:pt x="255" y="161"/>
                </a:lnTo>
                <a:lnTo>
                  <a:pt x="303" y="209"/>
                </a:lnTo>
                <a:lnTo>
                  <a:pt x="302" y="209"/>
                </a:lnTo>
                <a:lnTo>
                  <a:pt x="350" y="153"/>
                </a:lnTo>
                <a:lnTo>
                  <a:pt x="350" y="156"/>
                </a:lnTo>
                <a:lnTo>
                  <a:pt x="350" y="154"/>
                </a:lnTo>
                <a:lnTo>
                  <a:pt x="257" y="154"/>
                </a:lnTo>
                <a:lnTo>
                  <a:pt x="257" y="152"/>
                </a:lnTo>
                <a:lnTo>
                  <a:pt x="257" y="172"/>
                </a:lnTo>
                <a:lnTo>
                  <a:pt x="256" y="169"/>
                </a:lnTo>
                <a:cubicBezTo>
                  <a:pt x="256" y="166"/>
                  <a:pt x="255" y="164"/>
                  <a:pt x="255" y="161"/>
                </a:cubicBezTo>
                <a:lnTo>
                  <a:pt x="255" y="158"/>
                </a:lnTo>
                <a:lnTo>
                  <a:pt x="258" y="173"/>
                </a:lnTo>
                <a:lnTo>
                  <a:pt x="257" y="172"/>
                </a:lnTo>
                <a:lnTo>
                  <a:pt x="351" y="156"/>
                </a:lnTo>
                <a:lnTo>
                  <a:pt x="351" y="158"/>
                </a:lnTo>
                <a:lnTo>
                  <a:pt x="350" y="150"/>
                </a:lnTo>
                <a:lnTo>
                  <a:pt x="351" y="153"/>
                </a:lnTo>
                <a:cubicBezTo>
                  <a:pt x="351" y="156"/>
                  <a:pt x="351" y="158"/>
                  <a:pt x="351" y="161"/>
                </a:cubicBezTo>
                <a:lnTo>
                  <a:pt x="351" y="164"/>
                </a:lnTo>
                <a:lnTo>
                  <a:pt x="351" y="166"/>
                </a:lnTo>
                <a:cubicBezTo>
                  <a:pt x="351" y="192"/>
                  <a:pt x="330" y="214"/>
                  <a:pt x="303" y="214"/>
                </a:cubicBezTo>
                <a:cubicBezTo>
                  <a:pt x="277" y="214"/>
                  <a:pt x="255" y="192"/>
                  <a:pt x="255" y="166"/>
                </a:cubicBezTo>
                <a:lnTo>
                  <a:pt x="255" y="164"/>
                </a:lnTo>
                <a:lnTo>
                  <a:pt x="256" y="171"/>
                </a:lnTo>
                <a:lnTo>
                  <a:pt x="255" y="168"/>
                </a:lnTo>
                <a:cubicBezTo>
                  <a:pt x="255" y="166"/>
                  <a:pt x="255" y="163"/>
                  <a:pt x="255" y="161"/>
                </a:cubicBezTo>
                <a:lnTo>
                  <a:pt x="255" y="155"/>
                </a:lnTo>
                <a:lnTo>
                  <a:pt x="255" y="151"/>
                </a:lnTo>
                <a:cubicBezTo>
                  <a:pt x="255" y="127"/>
                  <a:pt x="273" y="107"/>
                  <a:pt x="297" y="104"/>
                </a:cubicBezTo>
                <a:cubicBezTo>
                  <a:pt x="321" y="101"/>
                  <a:pt x="344" y="116"/>
                  <a:pt x="350" y="140"/>
                </a:cubicBezTo>
                <a:lnTo>
                  <a:pt x="350" y="142"/>
                </a:lnTo>
                <a:cubicBezTo>
                  <a:pt x="351" y="146"/>
                  <a:pt x="351" y="150"/>
                  <a:pt x="351" y="153"/>
                </a:cubicBezTo>
                <a:lnTo>
                  <a:pt x="351" y="156"/>
                </a:lnTo>
                <a:cubicBezTo>
                  <a:pt x="351" y="183"/>
                  <a:pt x="330" y="204"/>
                  <a:pt x="303" y="204"/>
                </a:cubicBezTo>
                <a:lnTo>
                  <a:pt x="303" y="204"/>
                </a:lnTo>
                <a:cubicBezTo>
                  <a:pt x="276" y="204"/>
                  <a:pt x="255" y="183"/>
                  <a:pt x="255" y="156"/>
                </a:cubicBezTo>
                <a:cubicBezTo>
                  <a:pt x="255" y="130"/>
                  <a:pt x="276" y="108"/>
                  <a:pt x="303" y="108"/>
                </a:cubicBezTo>
                <a:lnTo>
                  <a:pt x="303" y="108"/>
                </a:lnTo>
                <a:lnTo>
                  <a:pt x="255" y="156"/>
                </a:lnTo>
                <a:lnTo>
                  <a:pt x="255" y="151"/>
                </a:lnTo>
                <a:lnTo>
                  <a:pt x="303" y="199"/>
                </a:lnTo>
                <a:lnTo>
                  <a:pt x="300" y="199"/>
                </a:lnTo>
                <a:lnTo>
                  <a:pt x="297" y="199"/>
                </a:lnTo>
                <a:cubicBezTo>
                  <a:pt x="271" y="199"/>
                  <a:pt x="249" y="178"/>
                  <a:pt x="249" y="151"/>
                </a:cubicBezTo>
                <a:lnTo>
                  <a:pt x="249" y="146"/>
                </a:lnTo>
                <a:cubicBezTo>
                  <a:pt x="249" y="142"/>
                  <a:pt x="250" y="138"/>
                  <a:pt x="251" y="134"/>
                </a:cubicBezTo>
                <a:lnTo>
                  <a:pt x="252" y="130"/>
                </a:lnTo>
                <a:cubicBezTo>
                  <a:pt x="258" y="107"/>
                  <a:pt x="280" y="91"/>
                  <a:pt x="304" y="94"/>
                </a:cubicBezTo>
                <a:cubicBezTo>
                  <a:pt x="328" y="97"/>
                  <a:pt x="346" y="118"/>
                  <a:pt x="346" y="142"/>
                </a:cubicBezTo>
                <a:lnTo>
                  <a:pt x="346" y="143"/>
                </a:lnTo>
                <a:cubicBezTo>
                  <a:pt x="346" y="146"/>
                  <a:pt x="346" y="148"/>
                  <a:pt x="346" y="150"/>
                </a:cubicBezTo>
                <a:lnTo>
                  <a:pt x="345" y="154"/>
                </a:lnTo>
                <a:lnTo>
                  <a:pt x="345" y="158"/>
                </a:lnTo>
                <a:lnTo>
                  <a:pt x="345" y="150"/>
                </a:lnTo>
                <a:lnTo>
                  <a:pt x="345" y="151"/>
                </a:lnTo>
                <a:lnTo>
                  <a:pt x="252" y="136"/>
                </a:lnTo>
                <a:lnTo>
                  <a:pt x="252" y="135"/>
                </a:lnTo>
                <a:lnTo>
                  <a:pt x="253" y="132"/>
                </a:lnTo>
                <a:lnTo>
                  <a:pt x="253" y="133"/>
                </a:lnTo>
                <a:cubicBezTo>
                  <a:pt x="258" y="108"/>
                  <a:pt x="280" y="92"/>
                  <a:pt x="305" y="94"/>
                </a:cubicBezTo>
                <a:cubicBezTo>
                  <a:pt x="329" y="97"/>
                  <a:pt x="348" y="117"/>
                  <a:pt x="348" y="142"/>
                </a:cubicBezTo>
                <a:lnTo>
                  <a:pt x="348" y="144"/>
                </a:lnTo>
                <a:cubicBezTo>
                  <a:pt x="348" y="147"/>
                  <a:pt x="348" y="149"/>
                  <a:pt x="347" y="152"/>
                </a:cubicBezTo>
                <a:lnTo>
                  <a:pt x="347" y="155"/>
                </a:lnTo>
                <a:lnTo>
                  <a:pt x="299" y="99"/>
                </a:lnTo>
                <a:lnTo>
                  <a:pt x="300" y="99"/>
                </a:lnTo>
                <a:cubicBezTo>
                  <a:pt x="306" y="99"/>
                  <a:pt x="312" y="100"/>
                  <a:pt x="318" y="102"/>
                </a:cubicBezTo>
                <a:lnTo>
                  <a:pt x="320" y="103"/>
                </a:lnTo>
                <a:lnTo>
                  <a:pt x="287" y="102"/>
                </a:lnTo>
                <a:lnTo>
                  <a:pt x="290" y="101"/>
                </a:lnTo>
                <a:lnTo>
                  <a:pt x="258" y="139"/>
                </a:lnTo>
                <a:lnTo>
                  <a:pt x="259" y="136"/>
                </a:lnTo>
                <a:lnTo>
                  <a:pt x="259" y="134"/>
                </a:lnTo>
                <a:lnTo>
                  <a:pt x="259" y="129"/>
                </a:lnTo>
                <a:lnTo>
                  <a:pt x="260" y="123"/>
                </a:lnTo>
                <a:cubicBezTo>
                  <a:pt x="264" y="103"/>
                  <a:pt x="281" y="88"/>
                  <a:pt x="301" y="85"/>
                </a:cubicBezTo>
                <a:cubicBezTo>
                  <a:pt x="321" y="82"/>
                  <a:pt x="341" y="93"/>
                  <a:pt x="350" y="111"/>
                </a:cubicBezTo>
                <a:lnTo>
                  <a:pt x="351" y="112"/>
                </a:lnTo>
                <a:cubicBezTo>
                  <a:pt x="353" y="116"/>
                  <a:pt x="355" y="121"/>
                  <a:pt x="355" y="126"/>
                </a:cubicBezTo>
                <a:lnTo>
                  <a:pt x="356" y="129"/>
                </a:lnTo>
                <a:lnTo>
                  <a:pt x="357" y="133"/>
                </a:lnTo>
                <a:lnTo>
                  <a:pt x="309" y="94"/>
                </a:lnTo>
                <a:lnTo>
                  <a:pt x="312" y="94"/>
                </a:lnTo>
                <a:lnTo>
                  <a:pt x="265" y="133"/>
                </a:lnTo>
                <a:lnTo>
                  <a:pt x="266" y="128"/>
                </a:lnTo>
                <a:lnTo>
                  <a:pt x="265" y="136"/>
                </a:lnTo>
                <a:lnTo>
                  <a:pt x="265" y="132"/>
                </a:lnTo>
                <a:lnTo>
                  <a:pt x="353" y="159"/>
                </a:lnTo>
                <a:lnTo>
                  <a:pt x="352" y="161"/>
                </a:lnTo>
                <a:lnTo>
                  <a:pt x="350" y="164"/>
                </a:lnTo>
                <a:lnTo>
                  <a:pt x="348" y="167"/>
                </a:lnTo>
                <a:cubicBezTo>
                  <a:pt x="337" y="185"/>
                  <a:pt x="315" y="194"/>
                  <a:pt x="294" y="188"/>
                </a:cubicBezTo>
                <a:cubicBezTo>
                  <a:pt x="273" y="182"/>
                  <a:pt x="259" y="164"/>
                  <a:pt x="259" y="142"/>
                </a:cubicBezTo>
                <a:lnTo>
                  <a:pt x="259" y="140"/>
                </a:lnTo>
                <a:cubicBezTo>
                  <a:pt x="259" y="135"/>
                  <a:pt x="260" y="130"/>
                  <a:pt x="261" y="125"/>
                </a:cubicBezTo>
                <a:lnTo>
                  <a:pt x="262" y="122"/>
                </a:lnTo>
                <a:lnTo>
                  <a:pt x="260" y="142"/>
                </a:lnTo>
                <a:lnTo>
                  <a:pt x="260" y="137"/>
                </a:lnTo>
                <a:cubicBezTo>
                  <a:pt x="258" y="124"/>
                  <a:pt x="263" y="110"/>
                  <a:pt x="272" y="100"/>
                </a:cubicBezTo>
                <a:cubicBezTo>
                  <a:pt x="281" y="90"/>
                  <a:pt x="294" y="84"/>
                  <a:pt x="307" y="84"/>
                </a:cubicBezTo>
                <a:lnTo>
                  <a:pt x="308" y="84"/>
                </a:lnTo>
                <a:cubicBezTo>
                  <a:pt x="331" y="84"/>
                  <a:pt x="351" y="101"/>
                  <a:pt x="355" y="125"/>
                </a:cubicBezTo>
                <a:lnTo>
                  <a:pt x="356" y="128"/>
                </a:lnTo>
                <a:lnTo>
                  <a:pt x="356" y="126"/>
                </a:lnTo>
                <a:lnTo>
                  <a:pt x="262" y="147"/>
                </a:lnTo>
                <a:lnTo>
                  <a:pt x="261" y="144"/>
                </a:lnTo>
                <a:lnTo>
                  <a:pt x="261" y="142"/>
                </a:lnTo>
                <a:lnTo>
                  <a:pt x="356" y="132"/>
                </a:lnTo>
                <a:lnTo>
                  <a:pt x="356" y="135"/>
                </a:lnTo>
                <a:lnTo>
                  <a:pt x="356" y="137"/>
                </a:lnTo>
                <a:cubicBezTo>
                  <a:pt x="356" y="164"/>
                  <a:pt x="334" y="185"/>
                  <a:pt x="308" y="185"/>
                </a:cubicBezTo>
                <a:cubicBezTo>
                  <a:pt x="281" y="185"/>
                  <a:pt x="260" y="164"/>
                  <a:pt x="260" y="137"/>
                </a:cubicBezTo>
                <a:lnTo>
                  <a:pt x="260" y="132"/>
                </a:lnTo>
                <a:lnTo>
                  <a:pt x="260" y="128"/>
                </a:lnTo>
                <a:cubicBezTo>
                  <a:pt x="260" y="104"/>
                  <a:pt x="278" y="83"/>
                  <a:pt x="302" y="80"/>
                </a:cubicBezTo>
                <a:cubicBezTo>
                  <a:pt x="326" y="77"/>
                  <a:pt x="349" y="93"/>
                  <a:pt x="355" y="116"/>
                </a:cubicBezTo>
                <a:lnTo>
                  <a:pt x="355" y="118"/>
                </a:lnTo>
                <a:cubicBezTo>
                  <a:pt x="356" y="122"/>
                  <a:pt x="356" y="126"/>
                  <a:pt x="356" y="130"/>
                </a:cubicBezTo>
                <a:lnTo>
                  <a:pt x="356" y="132"/>
                </a:lnTo>
                <a:cubicBezTo>
                  <a:pt x="356" y="159"/>
                  <a:pt x="335" y="180"/>
                  <a:pt x="308" y="180"/>
                </a:cubicBezTo>
                <a:cubicBezTo>
                  <a:pt x="282" y="180"/>
                  <a:pt x="260" y="159"/>
                  <a:pt x="260" y="132"/>
                </a:cubicBezTo>
                <a:lnTo>
                  <a:pt x="260" y="131"/>
                </a:lnTo>
                <a:lnTo>
                  <a:pt x="260" y="128"/>
                </a:lnTo>
                <a:cubicBezTo>
                  <a:pt x="260" y="121"/>
                  <a:pt x="262" y="113"/>
                  <a:pt x="266" y="107"/>
                </a:cubicBezTo>
                <a:lnTo>
                  <a:pt x="267" y="104"/>
                </a:lnTo>
                <a:lnTo>
                  <a:pt x="268" y="102"/>
                </a:lnTo>
                <a:cubicBezTo>
                  <a:pt x="277" y="83"/>
                  <a:pt x="297" y="73"/>
                  <a:pt x="317" y="75"/>
                </a:cubicBezTo>
                <a:cubicBezTo>
                  <a:pt x="338" y="78"/>
                  <a:pt x="354" y="93"/>
                  <a:pt x="358" y="114"/>
                </a:cubicBezTo>
                <a:lnTo>
                  <a:pt x="359" y="116"/>
                </a:lnTo>
                <a:lnTo>
                  <a:pt x="359" y="119"/>
                </a:lnTo>
                <a:lnTo>
                  <a:pt x="269" y="107"/>
                </a:lnTo>
                <a:lnTo>
                  <a:pt x="270" y="105"/>
                </a:lnTo>
                <a:lnTo>
                  <a:pt x="272" y="102"/>
                </a:lnTo>
                <a:cubicBezTo>
                  <a:pt x="280" y="85"/>
                  <a:pt x="296" y="75"/>
                  <a:pt x="314" y="75"/>
                </a:cubicBezTo>
                <a:lnTo>
                  <a:pt x="315" y="75"/>
                </a:lnTo>
                <a:cubicBezTo>
                  <a:pt x="333" y="75"/>
                  <a:pt x="350" y="85"/>
                  <a:pt x="358" y="102"/>
                </a:cubicBezTo>
                <a:lnTo>
                  <a:pt x="359" y="105"/>
                </a:lnTo>
                <a:lnTo>
                  <a:pt x="360" y="107"/>
                </a:lnTo>
                <a:lnTo>
                  <a:pt x="269" y="128"/>
                </a:lnTo>
                <a:lnTo>
                  <a:pt x="269" y="126"/>
                </a:lnTo>
                <a:lnTo>
                  <a:pt x="269" y="123"/>
                </a:lnTo>
                <a:cubicBezTo>
                  <a:pt x="269" y="118"/>
                  <a:pt x="270" y="113"/>
                  <a:pt x="272" y="108"/>
                </a:cubicBezTo>
                <a:lnTo>
                  <a:pt x="273" y="103"/>
                </a:lnTo>
                <a:lnTo>
                  <a:pt x="271" y="114"/>
                </a:lnTo>
                <a:lnTo>
                  <a:pt x="272" y="109"/>
                </a:lnTo>
                <a:lnTo>
                  <a:pt x="271" y="109"/>
                </a:lnTo>
                <a:lnTo>
                  <a:pt x="367" y="115"/>
                </a:lnTo>
                <a:lnTo>
                  <a:pt x="367" y="119"/>
                </a:lnTo>
                <a:lnTo>
                  <a:pt x="366" y="123"/>
                </a:lnTo>
                <a:lnTo>
                  <a:pt x="318" y="70"/>
                </a:lnTo>
                <a:lnTo>
                  <a:pt x="319" y="70"/>
                </a:lnTo>
                <a:lnTo>
                  <a:pt x="272" y="128"/>
                </a:lnTo>
                <a:lnTo>
                  <a:pt x="271" y="123"/>
                </a:lnTo>
                <a:cubicBezTo>
                  <a:pt x="269" y="109"/>
                  <a:pt x="272" y="94"/>
                  <a:pt x="281" y="83"/>
                </a:cubicBezTo>
                <a:cubicBezTo>
                  <a:pt x="290" y="72"/>
                  <a:pt x="304" y="65"/>
                  <a:pt x="318" y="65"/>
                </a:cubicBezTo>
                <a:lnTo>
                  <a:pt x="319" y="65"/>
                </a:lnTo>
                <a:lnTo>
                  <a:pt x="319" y="65"/>
                </a:lnTo>
                <a:lnTo>
                  <a:pt x="272" y="123"/>
                </a:lnTo>
                <a:lnTo>
                  <a:pt x="272" y="120"/>
                </a:lnTo>
                <a:lnTo>
                  <a:pt x="272" y="121"/>
                </a:lnTo>
                <a:cubicBezTo>
                  <a:pt x="268" y="106"/>
                  <a:pt x="272" y="91"/>
                  <a:pt x="281" y="79"/>
                </a:cubicBezTo>
                <a:cubicBezTo>
                  <a:pt x="290" y="68"/>
                  <a:pt x="304" y="61"/>
                  <a:pt x="318" y="61"/>
                </a:cubicBezTo>
                <a:lnTo>
                  <a:pt x="319" y="61"/>
                </a:lnTo>
                <a:lnTo>
                  <a:pt x="271" y="109"/>
                </a:lnTo>
                <a:lnTo>
                  <a:pt x="271" y="106"/>
                </a:lnTo>
                <a:lnTo>
                  <a:pt x="271" y="104"/>
                </a:lnTo>
                <a:lnTo>
                  <a:pt x="367" y="113"/>
                </a:lnTo>
                <a:lnTo>
                  <a:pt x="366" y="116"/>
                </a:lnTo>
                <a:lnTo>
                  <a:pt x="367" y="106"/>
                </a:lnTo>
                <a:lnTo>
                  <a:pt x="367" y="109"/>
                </a:lnTo>
                <a:lnTo>
                  <a:pt x="272" y="100"/>
                </a:lnTo>
                <a:lnTo>
                  <a:pt x="272" y="97"/>
                </a:lnTo>
                <a:lnTo>
                  <a:pt x="271" y="106"/>
                </a:lnTo>
                <a:lnTo>
                  <a:pt x="271" y="104"/>
                </a:lnTo>
                <a:cubicBezTo>
                  <a:pt x="271" y="81"/>
                  <a:pt x="288" y="61"/>
                  <a:pt x="310" y="57"/>
                </a:cubicBezTo>
                <a:cubicBezTo>
                  <a:pt x="333" y="52"/>
                  <a:pt x="355" y="65"/>
                  <a:pt x="364" y="86"/>
                </a:cubicBezTo>
                <a:lnTo>
                  <a:pt x="365" y="89"/>
                </a:lnTo>
                <a:cubicBezTo>
                  <a:pt x="366" y="91"/>
                  <a:pt x="367" y="94"/>
                  <a:pt x="368" y="97"/>
                </a:cubicBezTo>
                <a:lnTo>
                  <a:pt x="368" y="100"/>
                </a:lnTo>
                <a:lnTo>
                  <a:pt x="273" y="109"/>
                </a:lnTo>
                <a:lnTo>
                  <a:pt x="273" y="107"/>
                </a:lnTo>
                <a:lnTo>
                  <a:pt x="273" y="104"/>
                </a:lnTo>
                <a:cubicBezTo>
                  <a:pt x="273" y="101"/>
                  <a:pt x="273" y="99"/>
                  <a:pt x="274" y="96"/>
                </a:cubicBezTo>
                <a:lnTo>
                  <a:pt x="274" y="93"/>
                </a:lnTo>
                <a:lnTo>
                  <a:pt x="275" y="87"/>
                </a:lnTo>
                <a:cubicBezTo>
                  <a:pt x="281" y="67"/>
                  <a:pt x="299" y="52"/>
                  <a:pt x="320" y="51"/>
                </a:cubicBezTo>
                <a:cubicBezTo>
                  <a:pt x="341" y="50"/>
                  <a:pt x="361" y="64"/>
                  <a:pt x="368" y="84"/>
                </a:cubicBezTo>
                <a:lnTo>
                  <a:pt x="369" y="87"/>
                </a:lnTo>
                <a:lnTo>
                  <a:pt x="370" y="92"/>
                </a:lnTo>
                <a:lnTo>
                  <a:pt x="276" y="99"/>
                </a:lnTo>
                <a:lnTo>
                  <a:pt x="276" y="94"/>
                </a:lnTo>
                <a:lnTo>
                  <a:pt x="277" y="90"/>
                </a:lnTo>
                <a:cubicBezTo>
                  <a:pt x="279" y="64"/>
                  <a:pt x="301" y="45"/>
                  <a:pt x="327" y="47"/>
                </a:cubicBezTo>
                <a:cubicBezTo>
                  <a:pt x="352" y="48"/>
                  <a:pt x="372" y="69"/>
                  <a:pt x="372" y="94"/>
                </a:cubicBezTo>
                <a:lnTo>
                  <a:pt x="372" y="98"/>
                </a:lnTo>
                <a:lnTo>
                  <a:pt x="372" y="104"/>
                </a:lnTo>
                <a:lnTo>
                  <a:pt x="372" y="114"/>
                </a:lnTo>
                <a:lnTo>
                  <a:pt x="372" y="113"/>
                </a:lnTo>
                <a:cubicBezTo>
                  <a:pt x="372" y="140"/>
                  <a:pt x="350" y="161"/>
                  <a:pt x="324" y="161"/>
                </a:cubicBezTo>
                <a:cubicBezTo>
                  <a:pt x="297" y="161"/>
                  <a:pt x="276" y="140"/>
                  <a:pt x="276" y="113"/>
                </a:cubicBezTo>
                <a:lnTo>
                  <a:pt x="276" y="113"/>
                </a:lnTo>
                <a:cubicBezTo>
                  <a:pt x="276" y="110"/>
                  <a:pt x="276" y="107"/>
                  <a:pt x="277" y="104"/>
                </a:cubicBezTo>
                <a:lnTo>
                  <a:pt x="277" y="101"/>
                </a:lnTo>
                <a:lnTo>
                  <a:pt x="276" y="110"/>
                </a:lnTo>
                <a:lnTo>
                  <a:pt x="276" y="104"/>
                </a:lnTo>
                <a:lnTo>
                  <a:pt x="276" y="100"/>
                </a:lnTo>
                <a:lnTo>
                  <a:pt x="279" y="116"/>
                </a:lnTo>
                <a:lnTo>
                  <a:pt x="278" y="114"/>
                </a:lnTo>
                <a:lnTo>
                  <a:pt x="372" y="99"/>
                </a:lnTo>
                <a:lnTo>
                  <a:pt x="372" y="102"/>
                </a:lnTo>
                <a:lnTo>
                  <a:pt x="371" y="90"/>
                </a:lnTo>
                <a:lnTo>
                  <a:pt x="371" y="92"/>
                </a:lnTo>
                <a:lnTo>
                  <a:pt x="277" y="99"/>
                </a:lnTo>
                <a:lnTo>
                  <a:pt x="277" y="94"/>
                </a:lnTo>
                <a:lnTo>
                  <a:pt x="277" y="94"/>
                </a:lnTo>
                <a:cubicBezTo>
                  <a:pt x="277" y="68"/>
                  <a:pt x="298" y="46"/>
                  <a:pt x="325" y="46"/>
                </a:cubicBezTo>
                <a:lnTo>
                  <a:pt x="326" y="46"/>
                </a:lnTo>
                <a:lnTo>
                  <a:pt x="278" y="89"/>
                </a:lnTo>
                <a:lnTo>
                  <a:pt x="279" y="85"/>
                </a:lnTo>
                <a:lnTo>
                  <a:pt x="278" y="85"/>
                </a:lnTo>
                <a:cubicBezTo>
                  <a:pt x="278" y="58"/>
                  <a:pt x="300" y="37"/>
                  <a:pt x="326" y="37"/>
                </a:cubicBezTo>
                <a:lnTo>
                  <a:pt x="327" y="37"/>
                </a:lnTo>
                <a:cubicBezTo>
                  <a:pt x="352" y="37"/>
                  <a:pt x="373" y="56"/>
                  <a:pt x="375" y="80"/>
                </a:cubicBezTo>
                <a:lnTo>
                  <a:pt x="376" y="85"/>
                </a:lnTo>
                <a:lnTo>
                  <a:pt x="376" y="94"/>
                </a:lnTo>
                <a:lnTo>
                  <a:pt x="328" y="46"/>
                </a:lnTo>
                <a:lnTo>
                  <a:pt x="328" y="46"/>
                </a:lnTo>
                <a:lnTo>
                  <a:pt x="282" y="84"/>
                </a:lnTo>
                <a:lnTo>
                  <a:pt x="283" y="80"/>
                </a:lnTo>
                <a:lnTo>
                  <a:pt x="283" y="76"/>
                </a:lnTo>
                <a:cubicBezTo>
                  <a:pt x="288" y="53"/>
                  <a:pt x="308" y="37"/>
                  <a:pt x="330" y="37"/>
                </a:cubicBezTo>
                <a:lnTo>
                  <a:pt x="332" y="37"/>
                </a:lnTo>
                <a:cubicBezTo>
                  <a:pt x="352" y="37"/>
                  <a:pt x="369" y="49"/>
                  <a:pt x="377" y="67"/>
                </a:cubicBezTo>
                <a:lnTo>
                  <a:pt x="378" y="70"/>
                </a:lnTo>
                <a:lnTo>
                  <a:pt x="377" y="68"/>
                </a:lnTo>
                <a:lnTo>
                  <a:pt x="334" y="41"/>
                </a:lnTo>
                <a:lnTo>
                  <a:pt x="335" y="41"/>
                </a:lnTo>
                <a:lnTo>
                  <a:pt x="287" y="89"/>
                </a:lnTo>
                <a:lnTo>
                  <a:pt x="287" y="87"/>
                </a:lnTo>
                <a:lnTo>
                  <a:pt x="287" y="85"/>
                </a:lnTo>
                <a:cubicBezTo>
                  <a:pt x="287" y="61"/>
                  <a:pt x="304" y="41"/>
                  <a:pt x="327" y="38"/>
                </a:cubicBezTo>
                <a:cubicBezTo>
                  <a:pt x="351" y="34"/>
                  <a:pt x="373" y="47"/>
                  <a:pt x="381" y="70"/>
                </a:cubicBezTo>
                <a:lnTo>
                  <a:pt x="381" y="71"/>
                </a:lnTo>
                <a:cubicBezTo>
                  <a:pt x="382" y="74"/>
                  <a:pt x="382" y="76"/>
                  <a:pt x="383" y="79"/>
                </a:cubicBezTo>
                <a:lnTo>
                  <a:pt x="383" y="82"/>
                </a:lnTo>
                <a:cubicBezTo>
                  <a:pt x="384" y="84"/>
                  <a:pt x="384" y="87"/>
                  <a:pt x="384" y="89"/>
                </a:cubicBezTo>
                <a:lnTo>
                  <a:pt x="384" y="93"/>
                </a:lnTo>
                <a:lnTo>
                  <a:pt x="384" y="94"/>
                </a:lnTo>
                <a:lnTo>
                  <a:pt x="289" y="83"/>
                </a:lnTo>
                <a:lnTo>
                  <a:pt x="290" y="81"/>
                </a:lnTo>
                <a:lnTo>
                  <a:pt x="288" y="92"/>
                </a:lnTo>
                <a:lnTo>
                  <a:pt x="288" y="89"/>
                </a:lnTo>
                <a:lnTo>
                  <a:pt x="336" y="137"/>
                </a:lnTo>
                <a:lnTo>
                  <a:pt x="335" y="137"/>
                </a:lnTo>
                <a:cubicBezTo>
                  <a:pt x="309" y="137"/>
                  <a:pt x="287" y="116"/>
                  <a:pt x="287" y="89"/>
                </a:cubicBezTo>
                <a:cubicBezTo>
                  <a:pt x="287" y="63"/>
                  <a:pt x="309" y="41"/>
                  <a:pt x="335" y="41"/>
                </a:cubicBezTo>
                <a:lnTo>
                  <a:pt x="338" y="41"/>
                </a:lnTo>
                <a:cubicBezTo>
                  <a:pt x="364" y="41"/>
                  <a:pt x="386" y="63"/>
                  <a:pt x="386" y="89"/>
                </a:cubicBezTo>
                <a:cubicBezTo>
                  <a:pt x="386" y="116"/>
                  <a:pt x="364" y="137"/>
                  <a:pt x="338" y="137"/>
                </a:cubicBezTo>
                <a:lnTo>
                  <a:pt x="337" y="137"/>
                </a:lnTo>
                <a:cubicBezTo>
                  <a:pt x="322" y="137"/>
                  <a:pt x="309" y="131"/>
                  <a:pt x="300" y="120"/>
                </a:cubicBezTo>
                <a:cubicBezTo>
                  <a:pt x="290" y="108"/>
                  <a:pt x="287" y="93"/>
                  <a:pt x="290" y="79"/>
                </a:cubicBezTo>
                <a:lnTo>
                  <a:pt x="291" y="75"/>
                </a:lnTo>
                <a:lnTo>
                  <a:pt x="293" y="67"/>
                </a:lnTo>
                <a:lnTo>
                  <a:pt x="293" y="68"/>
                </a:lnTo>
                <a:cubicBezTo>
                  <a:pt x="299" y="45"/>
                  <a:pt x="321" y="29"/>
                  <a:pt x="345" y="32"/>
                </a:cubicBezTo>
                <a:cubicBezTo>
                  <a:pt x="369" y="35"/>
                  <a:pt x="387" y="56"/>
                  <a:pt x="387" y="80"/>
                </a:cubicBezTo>
                <a:lnTo>
                  <a:pt x="387" y="84"/>
                </a:lnTo>
                <a:lnTo>
                  <a:pt x="387" y="94"/>
                </a:lnTo>
                <a:cubicBezTo>
                  <a:pt x="384" y="119"/>
                  <a:pt x="364" y="137"/>
                  <a:pt x="339" y="137"/>
                </a:cubicBezTo>
                <a:lnTo>
                  <a:pt x="338" y="137"/>
                </a:lnTo>
                <a:cubicBezTo>
                  <a:pt x="312" y="137"/>
                  <a:pt x="290" y="116"/>
                  <a:pt x="290" y="89"/>
                </a:cubicBezTo>
                <a:lnTo>
                  <a:pt x="290" y="86"/>
                </a:lnTo>
                <a:lnTo>
                  <a:pt x="290" y="82"/>
                </a:lnTo>
                <a:lnTo>
                  <a:pt x="290" y="78"/>
                </a:lnTo>
                <a:cubicBezTo>
                  <a:pt x="290" y="75"/>
                  <a:pt x="291" y="72"/>
                  <a:pt x="291" y="69"/>
                </a:cubicBezTo>
                <a:lnTo>
                  <a:pt x="292" y="66"/>
                </a:lnTo>
                <a:cubicBezTo>
                  <a:pt x="297" y="42"/>
                  <a:pt x="319" y="25"/>
                  <a:pt x="344" y="28"/>
                </a:cubicBezTo>
                <a:cubicBezTo>
                  <a:pt x="368" y="30"/>
                  <a:pt x="387" y="51"/>
                  <a:pt x="387" y="75"/>
                </a:cubicBezTo>
                <a:lnTo>
                  <a:pt x="387" y="76"/>
                </a:lnTo>
                <a:lnTo>
                  <a:pt x="387" y="79"/>
                </a:lnTo>
                <a:lnTo>
                  <a:pt x="387" y="83"/>
                </a:lnTo>
                <a:lnTo>
                  <a:pt x="387" y="85"/>
                </a:lnTo>
                <a:lnTo>
                  <a:pt x="293" y="70"/>
                </a:lnTo>
                <a:lnTo>
                  <a:pt x="294" y="68"/>
                </a:lnTo>
                <a:lnTo>
                  <a:pt x="291" y="83"/>
                </a:lnTo>
                <a:lnTo>
                  <a:pt x="291" y="80"/>
                </a:lnTo>
                <a:lnTo>
                  <a:pt x="339" y="128"/>
                </a:lnTo>
                <a:lnTo>
                  <a:pt x="339" y="128"/>
                </a:lnTo>
                <a:cubicBezTo>
                  <a:pt x="325" y="128"/>
                  <a:pt x="313" y="122"/>
                  <a:pt x="304" y="112"/>
                </a:cubicBezTo>
                <a:cubicBezTo>
                  <a:pt x="294" y="102"/>
                  <a:pt x="290" y="89"/>
                  <a:pt x="291" y="76"/>
                </a:cubicBezTo>
                <a:lnTo>
                  <a:pt x="292" y="70"/>
                </a:lnTo>
                <a:lnTo>
                  <a:pt x="291" y="71"/>
                </a:lnTo>
                <a:lnTo>
                  <a:pt x="291" y="70"/>
                </a:lnTo>
                <a:cubicBezTo>
                  <a:pt x="291" y="44"/>
                  <a:pt x="313" y="22"/>
                  <a:pt x="339" y="22"/>
                </a:cubicBezTo>
                <a:cubicBezTo>
                  <a:pt x="366" y="22"/>
                  <a:pt x="387" y="44"/>
                  <a:pt x="387" y="70"/>
                </a:cubicBezTo>
                <a:lnTo>
                  <a:pt x="387" y="73"/>
                </a:lnTo>
                <a:lnTo>
                  <a:pt x="387" y="83"/>
                </a:lnTo>
                <a:lnTo>
                  <a:pt x="386" y="88"/>
                </a:lnTo>
                <a:lnTo>
                  <a:pt x="386" y="85"/>
                </a:lnTo>
                <a:cubicBezTo>
                  <a:pt x="386" y="111"/>
                  <a:pt x="365" y="133"/>
                  <a:pt x="338" y="133"/>
                </a:cubicBezTo>
                <a:cubicBezTo>
                  <a:pt x="312" y="133"/>
                  <a:pt x="290" y="111"/>
                  <a:pt x="290" y="85"/>
                </a:cubicBezTo>
                <a:lnTo>
                  <a:pt x="290" y="84"/>
                </a:lnTo>
                <a:cubicBezTo>
                  <a:pt x="290" y="81"/>
                  <a:pt x="291" y="78"/>
                  <a:pt x="291" y="75"/>
                </a:cubicBezTo>
                <a:lnTo>
                  <a:pt x="292" y="73"/>
                </a:lnTo>
                <a:lnTo>
                  <a:pt x="293" y="68"/>
                </a:lnTo>
                <a:lnTo>
                  <a:pt x="292" y="75"/>
                </a:lnTo>
                <a:lnTo>
                  <a:pt x="292" y="70"/>
                </a:lnTo>
                <a:lnTo>
                  <a:pt x="292" y="66"/>
                </a:lnTo>
                <a:cubicBezTo>
                  <a:pt x="292" y="42"/>
                  <a:pt x="309" y="22"/>
                  <a:pt x="332" y="19"/>
                </a:cubicBezTo>
                <a:cubicBezTo>
                  <a:pt x="356" y="15"/>
                  <a:pt x="378" y="28"/>
                  <a:pt x="386" y="51"/>
                </a:cubicBezTo>
                <a:lnTo>
                  <a:pt x="386" y="52"/>
                </a:lnTo>
                <a:cubicBezTo>
                  <a:pt x="388" y="57"/>
                  <a:pt x="388" y="62"/>
                  <a:pt x="388" y="67"/>
                </a:cubicBezTo>
                <a:lnTo>
                  <a:pt x="388" y="70"/>
                </a:lnTo>
                <a:lnTo>
                  <a:pt x="388" y="64"/>
                </a:lnTo>
                <a:lnTo>
                  <a:pt x="388" y="67"/>
                </a:lnTo>
                <a:lnTo>
                  <a:pt x="387" y="59"/>
                </a:lnTo>
                <a:lnTo>
                  <a:pt x="387" y="60"/>
                </a:lnTo>
                <a:lnTo>
                  <a:pt x="294" y="71"/>
                </a:lnTo>
                <a:lnTo>
                  <a:pt x="294" y="66"/>
                </a:lnTo>
                <a:lnTo>
                  <a:pt x="294" y="67"/>
                </a:lnTo>
                <a:lnTo>
                  <a:pt x="294" y="66"/>
                </a:lnTo>
                <a:cubicBezTo>
                  <a:pt x="294" y="39"/>
                  <a:pt x="315" y="18"/>
                  <a:pt x="342" y="18"/>
                </a:cubicBezTo>
                <a:cubicBezTo>
                  <a:pt x="368" y="18"/>
                  <a:pt x="390" y="39"/>
                  <a:pt x="390" y="66"/>
                </a:cubicBezTo>
                <a:lnTo>
                  <a:pt x="390" y="67"/>
                </a:lnTo>
                <a:lnTo>
                  <a:pt x="390" y="70"/>
                </a:lnTo>
                <a:lnTo>
                  <a:pt x="390" y="75"/>
                </a:lnTo>
                <a:lnTo>
                  <a:pt x="299" y="54"/>
                </a:lnTo>
                <a:lnTo>
                  <a:pt x="300" y="52"/>
                </a:lnTo>
                <a:lnTo>
                  <a:pt x="297" y="58"/>
                </a:lnTo>
                <a:lnTo>
                  <a:pt x="298" y="55"/>
                </a:lnTo>
                <a:cubicBezTo>
                  <a:pt x="306" y="33"/>
                  <a:pt x="328" y="19"/>
                  <a:pt x="352" y="23"/>
                </a:cubicBezTo>
                <a:cubicBezTo>
                  <a:pt x="375" y="27"/>
                  <a:pt x="392" y="47"/>
                  <a:pt x="392" y="70"/>
                </a:cubicBezTo>
                <a:lnTo>
                  <a:pt x="392" y="73"/>
                </a:lnTo>
                <a:lnTo>
                  <a:pt x="392" y="75"/>
                </a:lnTo>
                <a:cubicBezTo>
                  <a:pt x="392" y="102"/>
                  <a:pt x="370" y="123"/>
                  <a:pt x="344" y="123"/>
                </a:cubicBezTo>
                <a:cubicBezTo>
                  <a:pt x="317" y="123"/>
                  <a:pt x="296" y="102"/>
                  <a:pt x="296" y="75"/>
                </a:cubicBezTo>
                <a:lnTo>
                  <a:pt x="296" y="74"/>
                </a:lnTo>
                <a:cubicBezTo>
                  <a:pt x="296" y="70"/>
                  <a:pt x="297" y="65"/>
                  <a:pt x="298" y="61"/>
                </a:cubicBezTo>
                <a:lnTo>
                  <a:pt x="299" y="57"/>
                </a:lnTo>
                <a:lnTo>
                  <a:pt x="302" y="48"/>
                </a:lnTo>
                <a:lnTo>
                  <a:pt x="303" y="43"/>
                </a:lnTo>
                <a:cubicBezTo>
                  <a:pt x="304" y="41"/>
                  <a:pt x="305" y="39"/>
                  <a:pt x="306" y="37"/>
                </a:cubicBezTo>
                <a:lnTo>
                  <a:pt x="307" y="35"/>
                </a:lnTo>
                <a:cubicBezTo>
                  <a:pt x="315" y="19"/>
                  <a:pt x="332" y="8"/>
                  <a:pt x="350" y="8"/>
                </a:cubicBezTo>
                <a:cubicBezTo>
                  <a:pt x="368" y="8"/>
                  <a:pt x="385" y="19"/>
                  <a:pt x="393" y="35"/>
                </a:cubicBezTo>
                <a:lnTo>
                  <a:pt x="393" y="36"/>
                </a:lnTo>
                <a:cubicBezTo>
                  <a:pt x="396" y="40"/>
                  <a:pt x="397" y="45"/>
                  <a:pt x="398" y="50"/>
                </a:cubicBezTo>
                <a:lnTo>
                  <a:pt x="398" y="53"/>
                </a:lnTo>
                <a:lnTo>
                  <a:pt x="399" y="62"/>
                </a:lnTo>
                <a:lnTo>
                  <a:pt x="351" y="18"/>
                </a:lnTo>
                <a:lnTo>
                  <a:pt x="353" y="18"/>
                </a:lnTo>
                <a:lnTo>
                  <a:pt x="305" y="70"/>
                </a:lnTo>
                <a:lnTo>
                  <a:pt x="305" y="65"/>
                </a:lnTo>
                <a:lnTo>
                  <a:pt x="304" y="62"/>
                </a:lnTo>
                <a:lnTo>
                  <a:pt x="398" y="72"/>
                </a:lnTo>
                <a:lnTo>
                  <a:pt x="397" y="73"/>
                </a:lnTo>
                <a:lnTo>
                  <a:pt x="399" y="58"/>
                </a:lnTo>
                <a:lnTo>
                  <a:pt x="399" y="61"/>
                </a:lnTo>
                <a:lnTo>
                  <a:pt x="400" y="61"/>
                </a:lnTo>
                <a:lnTo>
                  <a:pt x="325" y="26"/>
                </a:lnTo>
                <a:lnTo>
                  <a:pt x="327" y="25"/>
                </a:lnTo>
                <a:lnTo>
                  <a:pt x="306" y="59"/>
                </a:lnTo>
                <a:lnTo>
                  <a:pt x="306" y="55"/>
                </a:lnTo>
                <a:lnTo>
                  <a:pt x="312" y="84"/>
                </a:lnTo>
                <a:lnTo>
                  <a:pt x="309" y="78"/>
                </a:lnTo>
                <a:lnTo>
                  <a:pt x="307" y="74"/>
                </a:lnTo>
                <a:lnTo>
                  <a:pt x="316" y="86"/>
                </a:lnTo>
                <a:lnTo>
                  <a:pt x="315" y="85"/>
                </a:lnTo>
                <a:lnTo>
                  <a:pt x="396" y="51"/>
                </a:lnTo>
                <a:lnTo>
                  <a:pt x="396" y="54"/>
                </a:lnTo>
                <a:lnTo>
                  <a:pt x="397" y="53"/>
                </a:lnTo>
                <a:lnTo>
                  <a:pt x="397" y="58"/>
                </a:lnTo>
                <a:lnTo>
                  <a:pt x="397" y="58"/>
                </a:lnTo>
                <a:lnTo>
                  <a:pt x="323" y="26"/>
                </a:lnTo>
                <a:lnTo>
                  <a:pt x="325" y="25"/>
                </a:lnTo>
                <a:lnTo>
                  <a:pt x="305" y="53"/>
                </a:lnTo>
                <a:lnTo>
                  <a:pt x="306" y="49"/>
                </a:lnTo>
                <a:cubicBezTo>
                  <a:pt x="312" y="24"/>
                  <a:pt x="338" y="8"/>
                  <a:pt x="364" y="14"/>
                </a:cubicBezTo>
                <a:cubicBezTo>
                  <a:pt x="390" y="21"/>
                  <a:pt x="405" y="47"/>
                  <a:pt x="399" y="73"/>
                </a:cubicBezTo>
                <a:lnTo>
                  <a:pt x="398" y="77"/>
                </a:lnTo>
                <a:cubicBezTo>
                  <a:pt x="395" y="88"/>
                  <a:pt x="388" y="98"/>
                  <a:pt x="378" y="105"/>
                </a:cubicBezTo>
                <a:lnTo>
                  <a:pt x="377" y="106"/>
                </a:lnTo>
                <a:cubicBezTo>
                  <a:pt x="363" y="115"/>
                  <a:pt x="346" y="116"/>
                  <a:pt x="331" y="110"/>
                </a:cubicBezTo>
                <a:cubicBezTo>
                  <a:pt x="316" y="104"/>
                  <a:pt x="305" y="90"/>
                  <a:pt x="303" y="74"/>
                </a:cubicBezTo>
                <a:lnTo>
                  <a:pt x="302" y="68"/>
                </a:lnTo>
                <a:lnTo>
                  <a:pt x="301" y="64"/>
                </a:lnTo>
                <a:lnTo>
                  <a:pt x="300" y="54"/>
                </a:lnTo>
                <a:lnTo>
                  <a:pt x="300" y="51"/>
                </a:lnTo>
                <a:cubicBezTo>
                  <a:pt x="300" y="32"/>
                  <a:pt x="312" y="15"/>
                  <a:pt x="330" y="7"/>
                </a:cubicBezTo>
                <a:cubicBezTo>
                  <a:pt x="348" y="0"/>
                  <a:pt x="369" y="4"/>
                  <a:pt x="382" y="18"/>
                </a:cubicBezTo>
                <a:lnTo>
                  <a:pt x="383" y="19"/>
                </a:lnTo>
                <a:cubicBezTo>
                  <a:pt x="387" y="22"/>
                  <a:pt x="390" y="26"/>
                  <a:pt x="392" y="31"/>
                </a:cubicBezTo>
                <a:lnTo>
                  <a:pt x="393" y="32"/>
                </a:lnTo>
                <a:lnTo>
                  <a:pt x="396" y="38"/>
                </a:lnTo>
                <a:cubicBezTo>
                  <a:pt x="401" y="47"/>
                  <a:pt x="403" y="57"/>
                  <a:pt x="402" y="67"/>
                </a:cubicBezTo>
                <a:lnTo>
                  <a:pt x="401" y="71"/>
                </a:lnTo>
                <a:cubicBezTo>
                  <a:pt x="399" y="85"/>
                  <a:pt x="392" y="97"/>
                  <a:pt x="380" y="105"/>
                </a:cubicBezTo>
                <a:lnTo>
                  <a:pt x="379" y="106"/>
                </a:lnTo>
                <a:cubicBezTo>
                  <a:pt x="365" y="115"/>
                  <a:pt x="347" y="117"/>
                  <a:pt x="331" y="109"/>
                </a:cubicBezTo>
                <a:cubicBezTo>
                  <a:pt x="316" y="102"/>
                  <a:pt x="306" y="88"/>
                  <a:pt x="304" y="71"/>
                </a:cubicBezTo>
                <a:lnTo>
                  <a:pt x="303" y="61"/>
                </a:lnTo>
                <a:lnTo>
                  <a:pt x="303" y="58"/>
                </a:lnTo>
                <a:cubicBezTo>
                  <a:pt x="303" y="53"/>
                  <a:pt x="304" y="48"/>
                  <a:pt x="306" y="43"/>
                </a:cubicBezTo>
                <a:lnTo>
                  <a:pt x="306" y="41"/>
                </a:lnTo>
                <a:cubicBezTo>
                  <a:pt x="314" y="20"/>
                  <a:pt x="334" y="6"/>
                  <a:pt x="357" y="9"/>
                </a:cubicBezTo>
                <a:cubicBezTo>
                  <a:pt x="379" y="11"/>
                  <a:pt x="397" y="28"/>
                  <a:pt x="400" y="51"/>
                </a:cubicBezTo>
                <a:lnTo>
                  <a:pt x="400" y="56"/>
                </a:lnTo>
                <a:lnTo>
                  <a:pt x="401" y="62"/>
                </a:lnTo>
                <a:cubicBezTo>
                  <a:pt x="402" y="75"/>
                  <a:pt x="398" y="88"/>
                  <a:pt x="388" y="98"/>
                </a:cubicBezTo>
                <a:cubicBezTo>
                  <a:pt x="379" y="108"/>
                  <a:pt x="366" y="114"/>
                  <a:pt x="353" y="114"/>
                </a:cubicBezTo>
                <a:lnTo>
                  <a:pt x="351" y="114"/>
                </a:lnTo>
                <a:cubicBezTo>
                  <a:pt x="327" y="114"/>
                  <a:pt x="306" y="95"/>
                  <a:pt x="304" y="70"/>
                </a:cubicBezTo>
                <a:lnTo>
                  <a:pt x="304" y="68"/>
                </a:lnTo>
                <a:lnTo>
                  <a:pt x="303" y="65"/>
                </a:lnTo>
                <a:lnTo>
                  <a:pt x="308" y="79"/>
                </a:lnTo>
                <a:lnTo>
                  <a:pt x="307" y="78"/>
                </a:lnTo>
                <a:lnTo>
                  <a:pt x="393" y="78"/>
                </a:lnTo>
                <a:lnTo>
                  <a:pt x="392" y="80"/>
                </a:lnTo>
                <a:lnTo>
                  <a:pt x="395" y="74"/>
                </a:lnTo>
                <a:lnTo>
                  <a:pt x="393" y="78"/>
                </a:lnTo>
                <a:lnTo>
                  <a:pt x="391" y="84"/>
                </a:lnTo>
                <a:lnTo>
                  <a:pt x="390" y="87"/>
                </a:lnTo>
                <a:lnTo>
                  <a:pt x="392" y="74"/>
                </a:lnTo>
                <a:lnTo>
                  <a:pt x="392" y="75"/>
                </a:lnTo>
                <a:lnTo>
                  <a:pt x="296" y="75"/>
                </a:lnTo>
                <a:lnTo>
                  <a:pt x="296" y="73"/>
                </a:lnTo>
                <a:lnTo>
                  <a:pt x="296" y="70"/>
                </a:lnTo>
                <a:lnTo>
                  <a:pt x="390" y="86"/>
                </a:lnTo>
                <a:lnTo>
                  <a:pt x="389" y="89"/>
                </a:lnTo>
                <a:cubicBezTo>
                  <a:pt x="388" y="91"/>
                  <a:pt x="387" y="93"/>
                  <a:pt x="386" y="95"/>
                </a:cubicBezTo>
                <a:lnTo>
                  <a:pt x="385" y="97"/>
                </a:lnTo>
                <a:cubicBezTo>
                  <a:pt x="375" y="117"/>
                  <a:pt x="353" y="127"/>
                  <a:pt x="331" y="122"/>
                </a:cubicBezTo>
                <a:cubicBezTo>
                  <a:pt x="309" y="117"/>
                  <a:pt x="294" y="98"/>
                  <a:pt x="294" y="75"/>
                </a:cubicBezTo>
                <a:lnTo>
                  <a:pt x="294" y="70"/>
                </a:lnTo>
                <a:lnTo>
                  <a:pt x="294" y="67"/>
                </a:lnTo>
                <a:lnTo>
                  <a:pt x="294" y="66"/>
                </a:lnTo>
                <a:lnTo>
                  <a:pt x="390" y="66"/>
                </a:lnTo>
                <a:lnTo>
                  <a:pt x="390" y="67"/>
                </a:lnTo>
                <a:lnTo>
                  <a:pt x="390" y="75"/>
                </a:lnTo>
                <a:lnTo>
                  <a:pt x="389" y="80"/>
                </a:lnTo>
                <a:cubicBezTo>
                  <a:pt x="387" y="103"/>
                  <a:pt x="369" y="121"/>
                  <a:pt x="347" y="123"/>
                </a:cubicBezTo>
                <a:cubicBezTo>
                  <a:pt x="324" y="126"/>
                  <a:pt x="303" y="112"/>
                  <a:pt x="296" y="91"/>
                </a:cubicBezTo>
                <a:lnTo>
                  <a:pt x="295" y="89"/>
                </a:lnTo>
                <a:cubicBezTo>
                  <a:pt x="295" y="86"/>
                  <a:pt x="294" y="84"/>
                  <a:pt x="293" y="81"/>
                </a:cubicBezTo>
                <a:lnTo>
                  <a:pt x="293" y="77"/>
                </a:lnTo>
                <a:cubicBezTo>
                  <a:pt x="293" y="75"/>
                  <a:pt x="292" y="73"/>
                  <a:pt x="292" y="70"/>
                </a:cubicBezTo>
                <a:lnTo>
                  <a:pt x="292" y="67"/>
                </a:lnTo>
                <a:lnTo>
                  <a:pt x="295" y="83"/>
                </a:lnTo>
                <a:lnTo>
                  <a:pt x="294" y="81"/>
                </a:lnTo>
                <a:lnTo>
                  <a:pt x="388" y="66"/>
                </a:lnTo>
                <a:lnTo>
                  <a:pt x="388" y="70"/>
                </a:lnTo>
                <a:lnTo>
                  <a:pt x="388" y="75"/>
                </a:lnTo>
                <a:cubicBezTo>
                  <a:pt x="388" y="78"/>
                  <a:pt x="388" y="80"/>
                  <a:pt x="387" y="83"/>
                </a:cubicBezTo>
                <a:lnTo>
                  <a:pt x="386" y="91"/>
                </a:lnTo>
                <a:lnTo>
                  <a:pt x="386" y="94"/>
                </a:lnTo>
                <a:lnTo>
                  <a:pt x="386" y="84"/>
                </a:lnTo>
                <a:lnTo>
                  <a:pt x="386" y="85"/>
                </a:lnTo>
                <a:lnTo>
                  <a:pt x="290" y="85"/>
                </a:lnTo>
                <a:lnTo>
                  <a:pt x="291" y="77"/>
                </a:lnTo>
                <a:lnTo>
                  <a:pt x="291" y="73"/>
                </a:lnTo>
                <a:lnTo>
                  <a:pt x="291" y="73"/>
                </a:lnTo>
                <a:lnTo>
                  <a:pt x="291" y="70"/>
                </a:lnTo>
                <a:lnTo>
                  <a:pt x="387" y="70"/>
                </a:lnTo>
                <a:lnTo>
                  <a:pt x="387" y="71"/>
                </a:lnTo>
                <a:lnTo>
                  <a:pt x="387" y="79"/>
                </a:lnTo>
                <a:lnTo>
                  <a:pt x="387" y="84"/>
                </a:lnTo>
                <a:lnTo>
                  <a:pt x="339" y="32"/>
                </a:lnTo>
                <a:lnTo>
                  <a:pt x="339" y="32"/>
                </a:lnTo>
                <a:cubicBezTo>
                  <a:pt x="366" y="32"/>
                  <a:pt x="387" y="53"/>
                  <a:pt x="387" y="80"/>
                </a:cubicBezTo>
                <a:lnTo>
                  <a:pt x="387" y="83"/>
                </a:lnTo>
                <a:cubicBezTo>
                  <a:pt x="387" y="89"/>
                  <a:pt x="387" y="94"/>
                  <a:pt x="385" y="99"/>
                </a:cubicBezTo>
                <a:lnTo>
                  <a:pt x="385" y="100"/>
                </a:lnTo>
                <a:cubicBezTo>
                  <a:pt x="377" y="122"/>
                  <a:pt x="355" y="136"/>
                  <a:pt x="331" y="132"/>
                </a:cubicBezTo>
                <a:cubicBezTo>
                  <a:pt x="308" y="129"/>
                  <a:pt x="291" y="109"/>
                  <a:pt x="291" y="85"/>
                </a:cubicBezTo>
                <a:lnTo>
                  <a:pt x="291" y="83"/>
                </a:lnTo>
                <a:lnTo>
                  <a:pt x="291" y="79"/>
                </a:lnTo>
                <a:lnTo>
                  <a:pt x="291" y="76"/>
                </a:lnTo>
                <a:lnTo>
                  <a:pt x="291" y="75"/>
                </a:lnTo>
                <a:lnTo>
                  <a:pt x="386" y="85"/>
                </a:lnTo>
                <a:lnTo>
                  <a:pt x="386" y="87"/>
                </a:lnTo>
                <a:lnTo>
                  <a:pt x="386" y="78"/>
                </a:lnTo>
                <a:lnTo>
                  <a:pt x="386" y="82"/>
                </a:lnTo>
                <a:lnTo>
                  <a:pt x="386" y="86"/>
                </a:lnTo>
                <a:lnTo>
                  <a:pt x="386" y="89"/>
                </a:lnTo>
                <a:lnTo>
                  <a:pt x="338" y="41"/>
                </a:lnTo>
                <a:lnTo>
                  <a:pt x="339" y="41"/>
                </a:lnTo>
                <a:lnTo>
                  <a:pt x="291" y="85"/>
                </a:lnTo>
                <a:lnTo>
                  <a:pt x="291" y="84"/>
                </a:lnTo>
                <a:lnTo>
                  <a:pt x="291" y="80"/>
                </a:lnTo>
                <a:lnTo>
                  <a:pt x="386" y="92"/>
                </a:lnTo>
                <a:lnTo>
                  <a:pt x="385" y="97"/>
                </a:lnTo>
                <a:lnTo>
                  <a:pt x="385" y="95"/>
                </a:lnTo>
                <a:lnTo>
                  <a:pt x="384" y="100"/>
                </a:lnTo>
                <a:lnTo>
                  <a:pt x="337" y="41"/>
                </a:lnTo>
                <a:lnTo>
                  <a:pt x="338" y="41"/>
                </a:lnTo>
                <a:lnTo>
                  <a:pt x="338" y="137"/>
                </a:lnTo>
                <a:lnTo>
                  <a:pt x="335" y="137"/>
                </a:lnTo>
                <a:lnTo>
                  <a:pt x="335" y="41"/>
                </a:lnTo>
                <a:lnTo>
                  <a:pt x="336" y="41"/>
                </a:lnTo>
                <a:cubicBezTo>
                  <a:pt x="363" y="41"/>
                  <a:pt x="384" y="63"/>
                  <a:pt x="384" y="89"/>
                </a:cubicBezTo>
                <a:lnTo>
                  <a:pt x="384" y="92"/>
                </a:lnTo>
                <a:cubicBezTo>
                  <a:pt x="384" y="96"/>
                  <a:pt x="384" y="100"/>
                  <a:pt x="383" y="104"/>
                </a:cubicBezTo>
                <a:lnTo>
                  <a:pt x="383" y="106"/>
                </a:lnTo>
                <a:cubicBezTo>
                  <a:pt x="377" y="130"/>
                  <a:pt x="354" y="145"/>
                  <a:pt x="330" y="142"/>
                </a:cubicBezTo>
                <a:cubicBezTo>
                  <a:pt x="306" y="139"/>
                  <a:pt x="288" y="119"/>
                  <a:pt x="288" y="94"/>
                </a:cubicBezTo>
                <a:lnTo>
                  <a:pt x="288" y="93"/>
                </a:lnTo>
                <a:lnTo>
                  <a:pt x="288" y="89"/>
                </a:lnTo>
                <a:lnTo>
                  <a:pt x="289" y="97"/>
                </a:lnTo>
                <a:lnTo>
                  <a:pt x="288" y="94"/>
                </a:lnTo>
                <a:lnTo>
                  <a:pt x="290" y="102"/>
                </a:lnTo>
                <a:lnTo>
                  <a:pt x="289" y="100"/>
                </a:lnTo>
                <a:lnTo>
                  <a:pt x="383" y="85"/>
                </a:lnTo>
                <a:lnTo>
                  <a:pt x="383" y="87"/>
                </a:lnTo>
                <a:lnTo>
                  <a:pt x="383" y="89"/>
                </a:lnTo>
                <a:cubicBezTo>
                  <a:pt x="383" y="116"/>
                  <a:pt x="361" y="137"/>
                  <a:pt x="335" y="137"/>
                </a:cubicBezTo>
                <a:lnTo>
                  <a:pt x="334" y="137"/>
                </a:lnTo>
                <a:cubicBezTo>
                  <a:pt x="316" y="137"/>
                  <a:pt x="299" y="127"/>
                  <a:pt x="291" y="111"/>
                </a:cubicBezTo>
                <a:lnTo>
                  <a:pt x="288" y="105"/>
                </a:lnTo>
                <a:lnTo>
                  <a:pt x="287" y="103"/>
                </a:lnTo>
                <a:lnTo>
                  <a:pt x="332" y="133"/>
                </a:lnTo>
                <a:lnTo>
                  <a:pt x="330" y="133"/>
                </a:lnTo>
                <a:lnTo>
                  <a:pt x="378" y="94"/>
                </a:lnTo>
                <a:lnTo>
                  <a:pt x="376" y="100"/>
                </a:lnTo>
                <a:lnTo>
                  <a:pt x="375" y="105"/>
                </a:lnTo>
                <a:cubicBezTo>
                  <a:pt x="370" y="127"/>
                  <a:pt x="351" y="142"/>
                  <a:pt x="328" y="142"/>
                </a:cubicBezTo>
                <a:lnTo>
                  <a:pt x="328" y="142"/>
                </a:lnTo>
                <a:cubicBezTo>
                  <a:pt x="301" y="142"/>
                  <a:pt x="280" y="121"/>
                  <a:pt x="280" y="94"/>
                </a:cubicBezTo>
                <a:lnTo>
                  <a:pt x="280" y="95"/>
                </a:lnTo>
                <a:lnTo>
                  <a:pt x="280" y="90"/>
                </a:lnTo>
                <a:lnTo>
                  <a:pt x="327" y="133"/>
                </a:lnTo>
                <a:lnTo>
                  <a:pt x="326" y="133"/>
                </a:lnTo>
                <a:lnTo>
                  <a:pt x="374" y="85"/>
                </a:lnTo>
                <a:lnTo>
                  <a:pt x="374" y="95"/>
                </a:lnTo>
                <a:lnTo>
                  <a:pt x="374" y="100"/>
                </a:lnTo>
                <a:cubicBezTo>
                  <a:pt x="371" y="124"/>
                  <a:pt x="350" y="142"/>
                  <a:pt x="326" y="142"/>
                </a:cubicBezTo>
                <a:lnTo>
                  <a:pt x="325" y="142"/>
                </a:lnTo>
                <a:lnTo>
                  <a:pt x="373" y="94"/>
                </a:lnTo>
                <a:lnTo>
                  <a:pt x="373" y="105"/>
                </a:lnTo>
                <a:lnTo>
                  <a:pt x="372" y="109"/>
                </a:lnTo>
                <a:cubicBezTo>
                  <a:pt x="370" y="132"/>
                  <a:pt x="351" y="150"/>
                  <a:pt x="328" y="152"/>
                </a:cubicBezTo>
                <a:cubicBezTo>
                  <a:pt x="305" y="153"/>
                  <a:pt x="284" y="138"/>
                  <a:pt x="278" y="116"/>
                </a:cubicBezTo>
                <a:lnTo>
                  <a:pt x="277" y="114"/>
                </a:lnTo>
                <a:cubicBezTo>
                  <a:pt x="276" y="110"/>
                  <a:pt x="276" y="106"/>
                  <a:pt x="276" y="102"/>
                </a:cubicBezTo>
                <a:lnTo>
                  <a:pt x="276" y="99"/>
                </a:lnTo>
                <a:cubicBezTo>
                  <a:pt x="276" y="75"/>
                  <a:pt x="293" y="55"/>
                  <a:pt x="316" y="52"/>
                </a:cubicBezTo>
                <a:cubicBezTo>
                  <a:pt x="340" y="48"/>
                  <a:pt x="362" y="61"/>
                  <a:pt x="370" y="84"/>
                </a:cubicBezTo>
                <a:lnTo>
                  <a:pt x="370" y="85"/>
                </a:lnTo>
                <a:cubicBezTo>
                  <a:pt x="372" y="90"/>
                  <a:pt x="372" y="95"/>
                  <a:pt x="372" y="100"/>
                </a:cubicBezTo>
                <a:lnTo>
                  <a:pt x="372" y="104"/>
                </a:lnTo>
                <a:lnTo>
                  <a:pt x="372" y="110"/>
                </a:lnTo>
                <a:cubicBezTo>
                  <a:pt x="372" y="114"/>
                  <a:pt x="372" y="117"/>
                  <a:pt x="372" y="120"/>
                </a:cubicBezTo>
                <a:lnTo>
                  <a:pt x="371" y="122"/>
                </a:lnTo>
                <a:lnTo>
                  <a:pt x="372" y="113"/>
                </a:lnTo>
                <a:lnTo>
                  <a:pt x="372" y="113"/>
                </a:lnTo>
                <a:lnTo>
                  <a:pt x="276" y="113"/>
                </a:lnTo>
                <a:lnTo>
                  <a:pt x="276" y="106"/>
                </a:lnTo>
                <a:lnTo>
                  <a:pt x="276" y="104"/>
                </a:lnTo>
                <a:lnTo>
                  <a:pt x="276" y="98"/>
                </a:lnTo>
                <a:lnTo>
                  <a:pt x="276" y="94"/>
                </a:lnTo>
                <a:lnTo>
                  <a:pt x="372" y="99"/>
                </a:lnTo>
                <a:lnTo>
                  <a:pt x="372" y="105"/>
                </a:lnTo>
                <a:lnTo>
                  <a:pt x="371" y="109"/>
                </a:lnTo>
                <a:cubicBezTo>
                  <a:pt x="369" y="132"/>
                  <a:pt x="350" y="150"/>
                  <a:pt x="327" y="152"/>
                </a:cubicBezTo>
                <a:cubicBezTo>
                  <a:pt x="304" y="153"/>
                  <a:pt x="283" y="138"/>
                  <a:pt x="277" y="116"/>
                </a:cubicBezTo>
                <a:lnTo>
                  <a:pt x="277" y="117"/>
                </a:lnTo>
                <a:lnTo>
                  <a:pt x="276" y="114"/>
                </a:lnTo>
                <a:lnTo>
                  <a:pt x="369" y="111"/>
                </a:lnTo>
                <a:lnTo>
                  <a:pt x="369" y="109"/>
                </a:lnTo>
                <a:lnTo>
                  <a:pt x="368" y="112"/>
                </a:lnTo>
                <a:lnTo>
                  <a:pt x="369" y="104"/>
                </a:lnTo>
                <a:lnTo>
                  <a:pt x="369" y="107"/>
                </a:lnTo>
                <a:lnTo>
                  <a:pt x="369" y="109"/>
                </a:lnTo>
                <a:cubicBezTo>
                  <a:pt x="369" y="134"/>
                  <a:pt x="350" y="154"/>
                  <a:pt x="326" y="157"/>
                </a:cubicBezTo>
                <a:cubicBezTo>
                  <a:pt x="301" y="159"/>
                  <a:pt x="279" y="143"/>
                  <a:pt x="274" y="118"/>
                </a:cubicBezTo>
                <a:lnTo>
                  <a:pt x="273" y="116"/>
                </a:lnTo>
                <a:lnTo>
                  <a:pt x="276" y="124"/>
                </a:lnTo>
                <a:lnTo>
                  <a:pt x="275" y="122"/>
                </a:lnTo>
                <a:lnTo>
                  <a:pt x="367" y="104"/>
                </a:lnTo>
                <a:lnTo>
                  <a:pt x="367" y="106"/>
                </a:lnTo>
                <a:cubicBezTo>
                  <a:pt x="367" y="110"/>
                  <a:pt x="367" y="113"/>
                  <a:pt x="367" y="116"/>
                </a:cubicBezTo>
                <a:lnTo>
                  <a:pt x="366" y="118"/>
                </a:lnTo>
                <a:cubicBezTo>
                  <a:pt x="361" y="143"/>
                  <a:pt x="339" y="159"/>
                  <a:pt x="314" y="157"/>
                </a:cubicBezTo>
                <a:cubicBezTo>
                  <a:pt x="290" y="154"/>
                  <a:pt x="271" y="134"/>
                  <a:pt x="271" y="109"/>
                </a:cubicBezTo>
                <a:lnTo>
                  <a:pt x="271" y="106"/>
                </a:lnTo>
                <a:cubicBezTo>
                  <a:pt x="271" y="103"/>
                  <a:pt x="271" y="100"/>
                  <a:pt x="272" y="97"/>
                </a:cubicBezTo>
                <a:lnTo>
                  <a:pt x="272" y="95"/>
                </a:lnTo>
                <a:cubicBezTo>
                  <a:pt x="277" y="70"/>
                  <a:pt x="300" y="54"/>
                  <a:pt x="324" y="56"/>
                </a:cubicBezTo>
                <a:cubicBezTo>
                  <a:pt x="349" y="59"/>
                  <a:pt x="367" y="79"/>
                  <a:pt x="367" y="104"/>
                </a:cubicBezTo>
                <a:lnTo>
                  <a:pt x="367" y="106"/>
                </a:lnTo>
                <a:lnTo>
                  <a:pt x="367" y="109"/>
                </a:lnTo>
                <a:cubicBezTo>
                  <a:pt x="367" y="135"/>
                  <a:pt x="346" y="157"/>
                  <a:pt x="319" y="157"/>
                </a:cubicBezTo>
                <a:lnTo>
                  <a:pt x="318" y="157"/>
                </a:lnTo>
                <a:lnTo>
                  <a:pt x="365" y="97"/>
                </a:lnTo>
                <a:lnTo>
                  <a:pt x="366" y="102"/>
                </a:lnTo>
                <a:lnTo>
                  <a:pt x="367" y="104"/>
                </a:lnTo>
                <a:cubicBezTo>
                  <a:pt x="369" y="118"/>
                  <a:pt x="366" y="133"/>
                  <a:pt x="357" y="144"/>
                </a:cubicBezTo>
                <a:cubicBezTo>
                  <a:pt x="347" y="155"/>
                  <a:pt x="334" y="161"/>
                  <a:pt x="319" y="161"/>
                </a:cubicBezTo>
                <a:lnTo>
                  <a:pt x="319" y="161"/>
                </a:lnTo>
                <a:lnTo>
                  <a:pt x="318" y="161"/>
                </a:lnTo>
                <a:lnTo>
                  <a:pt x="366" y="104"/>
                </a:lnTo>
                <a:lnTo>
                  <a:pt x="367" y="109"/>
                </a:lnTo>
                <a:cubicBezTo>
                  <a:pt x="369" y="123"/>
                  <a:pt x="366" y="138"/>
                  <a:pt x="357" y="149"/>
                </a:cubicBezTo>
                <a:cubicBezTo>
                  <a:pt x="347" y="160"/>
                  <a:pt x="334" y="166"/>
                  <a:pt x="319" y="166"/>
                </a:cubicBezTo>
                <a:lnTo>
                  <a:pt x="318" y="166"/>
                </a:lnTo>
                <a:cubicBezTo>
                  <a:pt x="305" y="166"/>
                  <a:pt x="292" y="161"/>
                  <a:pt x="283" y="151"/>
                </a:cubicBezTo>
                <a:cubicBezTo>
                  <a:pt x="274" y="141"/>
                  <a:pt x="269" y="128"/>
                  <a:pt x="271" y="114"/>
                </a:cubicBezTo>
                <a:lnTo>
                  <a:pt x="271" y="107"/>
                </a:lnTo>
                <a:lnTo>
                  <a:pt x="272" y="103"/>
                </a:lnTo>
                <a:cubicBezTo>
                  <a:pt x="275" y="78"/>
                  <a:pt x="297" y="59"/>
                  <a:pt x="322" y="61"/>
                </a:cubicBezTo>
                <a:cubicBezTo>
                  <a:pt x="348" y="63"/>
                  <a:pt x="367" y="84"/>
                  <a:pt x="367" y="109"/>
                </a:cubicBezTo>
                <a:lnTo>
                  <a:pt x="367" y="117"/>
                </a:lnTo>
                <a:lnTo>
                  <a:pt x="367" y="123"/>
                </a:lnTo>
                <a:cubicBezTo>
                  <a:pt x="366" y="126"/>
                  <a:pt x="366" y="130"/>
                  <a:pt x="365" y="134"/>
                </a:cubicBezTo>
                <a:lnTo>
                  <a:pt x="363" y="138"/>
                </a:lnTo>
                <a:lnTo>
                  <a:pt x="365" y="123"/>
                </a:lnTo>
                <a:lnTo>
                  <a:pt x="365" y="126"/>
                </a:lnTo>
                <a:lnTo>
                  <a:pt x="365" y="128"/>
                </a:lnTo>
                <a:cubicBezTo>
                  <a:pt x="365" y="150"/>
                  <a:pt x="350" y="170"/>
                  <a:pt x="328" y="175"/>
                </a:cubicBezTo>
                <a:cubicBezTo>
                  <a:pt x="307" y="180"/>
                  <a:pt x="284" y="169"/>
                  <a:pt x="275" y="149"/>
                </a:cubicBezTo>
                <a:lnTo>
                  <a:pt x="274" y="147"/>
                </a:lnTo>
                <a:lnTo>
                  <a:pt x="272" y="144"/>
                </a:lnTo>
                <a:lnTo>
                  <a:pt x="315" y="171"/>
                </a:lnTo>
                <a:lnTo>
                  <a:pt x="314" y="171"/>
                </a:lnTo>
                <a:lnTo>
                  <a:pt x="357" y="144"/>
                </a:lnTo>
                <a:lnTo>
                  <a:pt x="356" y="147"/>
                </a:lnTo>
                <a:lnTo>
                  <a:pt x="355" y="149"/>
                </a:lnTo>
                <a:cubicBezTo>
                  <a:pt x="346" y="168"/>
                  <a:pt x="326" y="178"/>
                  <a:pt x="306" y="176"/>
                </a:cubicBezTo>
                <a:cubicBezTo>
                  <a:pt x="285" y="173"/>
                  <a:pt x="269" y="157"/>
                  <a:pt x="265" y="137"/>
                </a:cubicBezTo>
                <a:lnTo>
                  <a:pt x="264" y="135"/>
                </a:lnTo>
                <a:lnTo>
                  <a:pt x="264" y="132"/>
                </a:lnTo>
                <a:lnTo>
                  <a:pt x="354" y="144"/>
                </a:lnTo>
                <a:lnTo>
                  <a:pt x="353" y="146"/>
                </a:lnTo>
                <a:lnTo>
                  <a:pt x="351" y="149"/>
                </a:lnTo>
                <a:lnTo>
                  <a:pt x="356" y="128"/>
                </a:lnTo>
                <a:lnTo>
                  <a:pt x="356" y="131"/>
                </a:lnTo>
                <a:lnTo>
                  <a:pt x="356" y="132"/>
                </a:lnTo>
                <a:lnTo>
                  <a:pt x="260" y="132"/>
                </a:lnTo>
                <a:lnTo>
                  <a:pt x="260" y="130"/>
                </a:lnTo>
                <a:lnTo>
                  <a:pt x="262" y="142"/>
                </a:lnTo>
                <a:lnTo>
                  <a:pt x="261" y="140"/>
                </a:lnTo>
                <a:lnTo>
                  <a:pt x="356" y="128"/>
                </a:lnTo>
                <a:lnTo>
                  <a:pt x="356" y="132"/>
                </a:lnTo>
                <a:lnTo>
                  <a:pt x="356" y="137"/>
                </a:lnTo>
                <a:lnTo>
                  <a:pt x="260" y="137"/>
                </a:lnTo>
                <a:lnTo>
                  <a:pt x="260" y="135"/>
                </a:lnTo>
                <a:lnTo>
                  <a:pt x="260" y="132"/>
                </a:lnTo>
                <a:cubicBezTo>
                  <a:pt x="260" y="108"/>
                  <a:pt x="279" y="87"/>
                  <a:pt x="303" y="85"/>
                </a:cubicBezTo>
                <a:cubicBezTo>
                  <a:pt x="328" y="82"/>
                  <a:pt x="350" y="99"/>
                  <a:pt x="355" y="123"/>
                </a:cubicBezTo>
                <a:lnTo>
                  <a:pt x="356" y="126"/>
                </a:lnTo>
                <a:lnTo>
                  <a:pt x="356" y="128"/>
                </a:lnTo>
                <a:cubicBezTo>
                  <a:pt x="361" y="154"/>
                  <a:pt x="345" y="179"/>
                  <a:pt x="319" y="184"/>
                </a:cubicBezTo>
                <a:cubicBezTo>
                  <a:pt x="294" y="190"/>
                  <a:pt x="269" y="174"/>
                  <a:pt x="262" y="149"/>
                </a:cubicBezTo>
                <a:lnTo>
                  <a:pt x="261" y="143"/>
                </a:lnTo>
                <a:lnTo>
                  <a:pt x="261" y="140"/>
                </a:lnTo>
                <a:lnTo>
                  <a:pt x="308" y="180"/>
                </a:lnTo>
                <a:lnTo>
                  <a:pt x="307" y="180"/>
                </a:lnTo>
                <a:lnTo>
                  <a:pt x="355" y="128"/>
                </a:lnTo>
                <a:lnTo>
                  <a:pt x="356" y="133"/>
                </a:lnTo>
                <a:cubicBezTo>
                  <a:pt x="356" y="139"/>
                  <a:pt x="356" y="146"/>
                  <a:pt x="354" y="153"/>
                </a:cubicBezTo>
                <a:lnTo>
                  <a:pt x="353" y="156"/>
                </a:lnTo>
                <a:lnTo>
                  <a:pt x="355" y="140"/>
                </a:lnTo>
                <a:lnTo>
                  <a:pt x="355" y="142"/>
                </a:lnTo>
                <a:lnTo>
                  <a:pt x="266" y="117"/>
                </a:lnTo>
                <a:lnTo>
                  <a:pt x="270" y="110"/>
                </a:lnTo>
                <a:lnTo>
                  <a:pt x="272" y="107"/>
                </a:lnTo>
                <a:lnTo>
                  <a:pt x="273" y="106"/>
                </a:lnTo>
                <a:cubicBezTo>
                  <a:pt x="285" y="88"/>
                  <a:pt x="307" y="80"/>
                  <a:pt x="327" y="87"/>
                </a:cubicBezTo>
                <a:cubicBezTo>
                  <a:pt x="347" y="93"/>
                  <a:pt x="361" y="111"/>
                  <a:pt x="361" y="132"/>
                </a:cubicBezTo>
                <a:lnTo>
                  <a:pt x="361" y="136"/>
                </a:lnTo>
                <a:cubicBezTo>
                  <a:pt x="361" y="139"/>
                  <a:pt x="361" y="142"/>
                  <a:pt x="360" y="145"/>
                </a:cubicBezTo>
                <a:lnTo>
                  <a:pt x="359" y="151"/>
                </a:lnTo>
                <a:cubicBezTo>
                  <a:pt x="355" y="173"/>
                  <a:pt x="335" y="190"/>
                  <a:pt x="312" y="190"/>
                </a:cubicBezTo>
                <a:lnTo>
                  <a:pt x="309" y="190"/>
                </a:lnTo>
                <a:cubicBezTo>
                  <a:pt x="286" y="190"/>
                  <a:pt x="266" y="173"/>
                  <a:pt x="262" y="151"/>
                </a:cubicBezTo>
                <a:lnTo>
                  <a:pt x="261" y="144"/>
                </a:lnTo>
                <a:lnTo>
                  <a:pt x="261" y="141"/>
                </a:lnTo>
                <a:lnTo>
                  <a:pt x="265" y="155"/>
                </a:lnTo>
                <a:lnTo>
                  <a:pt x="265" y="154"/>
                </a:lnTo>
                <a:lnTo>
                  <a:pt x="355" y="142"/>
                </a:lnTo>
                <a:lnTo>
                  <a:pt x="355" y="141"/>
                </a:lnTo>
                <a:lnTo>
                  <a:pt x="354" y="144"/>
                </a:lnTo>
                <a:lnTo>
                  <a:pt x="353" y="152"/>
                </a:lnTo>
                <a:lnTo>
                  <a:pt x="353" y="155"/>
                </a:lnTo>
                <a:cubicBezTo>
                  <a:pt x="350" y="172"/>
                  <a:pt x="338" y="187"/>
                  <a:pt x="321" y="193"/>
                </a:cubicBezTo>
                <a:lnTo>
                  <a:pt x="318" y="194"/>
                </a:lnTo>
                <a:cubicBezTo>
                  <a:pt x="307" y="197"/>
                  <a:pt x="295" y="197"/>
                  <a:pt x="285" y="193"/>
                </a:cubicBezTo>
                <a:lnTo>
                  <a:pt x="282" y="192"/>
                </a:lnTo>
                <a:lnTo>
                  <a:pt x="300" y="195"/>
                </a:lnTo>
                <a:lnTo>
                  <a:pt x="299" y="195"/>
                </a:lnTo>
                <a:cubicBezTo>
                  <a:pt x="285" y="195"/>
                  <a:pt x="272" y="189"/>
                  <a:pt x="263" y="178"/>
                </a:cubicBezTo>
                <a:cubicBezTo>
                  <a:pt x="254" y="167"/>
                  <a:pt x="250" y="153"/>
                  <a:pt x="252" y="139"/>
                </a:cubicBezTo>
                <a:lnTo>
                  <a:pt x="253" y="136"/>
                </a:lnTo>
                <a:lnTo>
                  <a:pt x="252" y="144"/>
                </a:lnTo>
                <a:lnTo>
                  <a:pt x="252" y="142"/>
                </a:lnTo>
                <a:lnTo>
                  <a:pt x="347" y="151"/>
                </a:lnTo>
                <a:lnTo>
                  <a:pt x="345" y="162"/>
                </a:lnTo>
                <a:lnTo>
                  <a:pt x="344" y="165"/>
                </a:lnTo>
                <a:lnTo>
                  <a:pt x="343" y="167"/>
                </a:lnTo>
                <a:cubicBezTo>
                  <a:pt x="336" y="189"/>
                  <a:pt x="313" y="203"/>
                  <a:pt x="290" y="199"/>
                </a:cubicBezTo>
                <a:cubicBezTo>
                  <a:pt x="267" y="195"/>
                  <a:pt x="249" y="175"/>
                  <a:pt x="249" y="151"/>
                </a:cubicBezTo>
                <a:lnTo>
                  <a:pt x="249" y="150"/>
                </a:lnTo>
                <a:cubicBezTo>
                  <a:pt x="249" y="147"/>
                  <a:pt x="250" y="145"/>
                  <a:pt x="250" y="142"/>
                </a:cubicBezTo>
                <a:lnTo>
                  <a:pt x="250" y="140"/>
                </a:lnTo>
                <a:lnTo>
                  <a:pt x="251" y="137"/>
                </a:lnTo>
                <a:lnTo>
                  <a:pt x="250" y="143"/>
                </a:lnTo>
                <a:lnTo>
                  <a:pt x="250" y="142"/>
                </a:lnTo>
                <a:lnTo>
                  <a:pt x="345" y="154"/>
                </a:lnTo>
                <a:lnTo>
                  <a:pt x="344" y="158"/>
                </a:lnTo>
                <a:lnTo>
                  <a:pt x="345" y="146"/>
                </a:lnTo>
                <a:lnTo>
                  <a:pt x="345" y="151"/>
                </a:lnTo>
                <a:lnTo>
                  <a:pt x="297" y="103"/>
                </a:lnTo>
                <a:lnTo>
                  <a:pt x="300" y="103"/>
                </a:lnTo>
                <a:lnTo>
                  <a:pt x="303" y="103"/>
                </a:lnTo>
                <a:cubicBezTo>
                  <a:pt x="330" y="103"/>
                  <a:pt x="351" y="125"/>
                  <a:pt x="351" y="151"/>
                </a:cubicBezTo>
                <a:lnTo>
                  <a:pt x="351" y="156"/>
                </a:lnTo>
                <a:cubicBezTo>
                  <a:pt x="351" y="183"/>
                  <a:pt x="330" y="204"/>
                  <a:pt x="303" y="204"/>
                </a:cubicBezTo>
                <a:lnTo>
                  <a:pt x="303" y="204"/>
                </a:lnTo>
                <a:lnTo>
                  <a:pt x="303" y="108"/>
                </a:lnTo>
                <a:lnTo>
                  <a:pt x="303" y="108"/>
                </a:lnTo>
                <a:lnTo>
                  <a:pt x="255" y="156"/>
                </a:lnTo>
                <a:lnTo>
                  <a:pt x="255" y="153"/>
                </a:lnTo>
                <a:lnTo>
                  <a:pt x="257" y="165"/>
                </a:lnTo>
                <a:lnTo>
                  <a:pt x="256" y="163"/>
                </a:lnTo>
                <a:lnTo>
                  <a:pt x="351" y="151"/>
                </a:lnTo>
                <a:lnTo>
                  <a:pt x="351" y="155"/>
                </a:lnTo>
                <a:lnTo>
                  <a:pt x="351" y="161"/>
                </a:lnTo>
                <a:lnTo>
                  <a:pt x="350" y="154"/>
                </a:lnTo>
                <a:lnTo>
                  <a:pt x="351" y="158"/>
                </a:lnTo>
                <a:cubicBezTo>
                  <a:pt x="351" y="160"/>
                  <a:pt x="351" y="162"/>
                  <a:pt x="351" y="164"/>
                </a:cubicBezTo>
                <a:lnTo>
                  <a:pt x="351" y="166"/>
                </a:lnTo>
                <a:lnTo>
                  <a:pt x="255" y="166"/>
                </a:lnTo>
                <a:lnTo>
                  <a:pt x="255" y="164"/>
                </a:lnTo>
                <a:lnTo>
                  <a:pt x="255" y="161"/>
                </a:lnTo>
                <a:lnTo>
                  <a:pt x="256" y="169"/>
                </a:lnTo>
                <a:lnTo>
                  <a:pt x="256" y="166"/>
                </a:lnTo>
                <a:cubicBezTo>
                  <a:pt x="255" y="163"/>
                  <a:pt x="255" y="161"/>
                  <a:pt x="255" y="158"/>
                </a:cubicBezTo>
                <a:lnTo>
                  <a:pt x="255" y="156"/>
                </a:lnTo>
                <a:cubicBezTo>
                  <a:pt x="255" y="133"/>
                  <a:pt x="272" y="113"/>
                  <a:pt x="295" y="109"/>
                </a:cubicBezTo>
                <a:cubicBezTo>
                  <a:pt x="319" y="105"/>
                  <a:pt x="341" y="119"/>
                  <a:pt x="349" y="141"/>
                </a:cubicBezTo>
                <a:lnTo>
                  <a:pt x="349" y="143"/>
                </a:lnTo>
                <a:cubicBezTo>
                  <a:pt x="351" y="148"/>
                  <a:pt x="351" y="153"/>
                  <a:pt x="351" y="158"/>
                </a:cubicBezTo>
                <a:lnTo>
                  <a:pt x="351" y="161"/>
                </a:lnTo>
                <a:lnTo>
                  <a:pt x="351" y="153"/>
                </a:lnTo>
                <a:lnTo>
                  <a:pt x="351" y="156"/>
                </a:lnTo>
                <a:cubicBezTo>
                  <a:pt x="352" y="163"/>
                  <a:pt x="352" y="169"/>
                  <a:pt x="351" y="176"/>
                </a:cubicBezTo>
                <a:lnTo>
                  <a:pt x="350" y="178"/>
                </a:lnTo>
                <a:cubicBezTo>
                  <a:pt x="345" y="199"/>
                  <a:pt x="325" y="214"/>
                  <a:pt x="303" y="214"/>
                </a:cubicBezTo>
                <a:cubicBezTo>
                  <a:pt x="281" y="214"/>
                  <a:pt x="262" y="199"/>
                  <a:pt x="257" y="178"/>
                </a:cubicBezTo>
                <a:lnTo>
                  <a:pt x="256" y="172"/>
                </a:lnTo>
                <a:lnTo>
                  <a:pt x="255" y="169"/>
                </a:lnTo>
                <a:cubicBezTo>
                  <a:pt x="253" y="155"/>
                  <a:pt x="257" y="141"/>
                  <a:pt x="266" y="130"/>
                </a:cubicBezTo>
                <a:cubicBezTo>
                  <a:pt x="275" y="119"/>
                  <a:pt x="288" y="113"/>
                  <a:pt x="302" y="113"/>
                </a:cubicBezTo>
                <a:lnTo>
                  <a:pt x="303" y="113"/>
                </a:lnTo>
                <a:cubicBezTo>
                  <a:pt x="329" y="113"/>
                  <a:pt x="351" y="134"/>
                  <a:pt x="351" y="161"/>
                </a:cubicBezTo>
                <a:lnTo>
                  <a:pt x="351" y="167"/>
                </a:lnTo>
                <a:lnTo>
                  <a:pt x="351" y="170"/>
                </a:lnTo>
                <a:lnTo>
                  <a:pt x="351" y="170"/>
                </a:lnTo>
                <a:lnTo>
                  <a:pt x="255" y="170"/>
                </a:lnTo>
                <a:lnTo>
                  <a:pt x="255" y="171"/>
                </a:lnTo>
                <a:lnTo>
                  <a:pt x="255" y="165"/>
                </a:lnTo>
                <a:lnTo>
                  <a:pt x="254" y="154"/>
                </a:lnTo>
                <a:lnTo>
                  <a:pt x="254" y="151"/>
                </a:lnTo>
                <a:cubicBezTo>
                  <a:pt x="254" y="128"/>
                  <a:pt x="271" y="108"/>
                  <a:pt x="294" y="104"/>
                </a:cubicBezTo>
                <a:cubicBezTo>
                  <a:pt x="318" y="100"/>
                  <a:pt x="340" y="114"/>
                  <a:pt x="348" y="136"/>
                </a:cubicBezTo>
                <a:lnTo>
                  <a:pt x="348" y="138"/>
                </a:lnTo>
                <a:cubicBezTo>
                  <a:pt x="349" y="141"/>
                  <a:pt x="350" y="144"/>
                  <a:pt x="350" y="147"/>
                </a:cubicBezTo>
                <a:lnTo>
                  <a:pt x="351" y="157"/>
                </a:lnTo>
                <a:lnTo>
                  <a:pt x="351" y="166"/>
                </a:lnTo>
                <a:cubicBezTo>
                  <a:pt x="351" y="173"/>
                  <a:pt x="349" y="180"/>
                  <a:pt x="347" y="186"/>
                </a:cubicBezTo>
                <a:lnTo>
                  <a:pt x="344" y="193"/>
                </a:lnTo>
                <a:cubicBezTo>
                  <a:pt x="341" y="198"/>
                  <a:pt x="338" y="202"/>
                  <a:pt x="334" y="206"/>
                </a:cubicBezTo>
                <a:lnTo>
                  <a:pt x="331" y="209"/>
                </a:lnTo>
                <a:cubicBezTo>
                  <a:pt x="318" y="222"/>
                  <a:pt x="300" y="227"/>
                  <a:pt x="283" y="221"/>
                </a:cubicBezTo>
                <a:cubicBezTo>
                  <a:pt x="266" y="216"/>
                  <a:pt x="253" y="202"/>
                  <a:pt x="250" y="185"/>
                </a:cubicBezTo>
                <a:lnTo>
                  <a:pt x="249" y="182"/>
                </a:lnTo>
                <a:cubicBezTo>
                  <a:pt x="248" y="178"/>
                  <a:pt x="248" y="173"/>
                  <a:pt x="249" y="168"/>
                </a:cubicBezTo>
                <a:lnTo>
                  <a:pt x="249" y="163"/>
                </a:lnTo>
                <a:lnTo>
                  <a:pt x="249" y="164"/>
                </a:lnTo>
                <a:lnTo>
                  <a:pt x="249" y="161"/>
                </a:lnTo>
                <a:lnTo>
                  <a:pt x="337" y="188"/>
                </a:lnTo>
                <a:lnTo>
                  <a:pt x="336" y="189"/>
                </a:lnTo>
                <a:lnTo>
                  <a:pt x="343" y="176"/>
                </a:lnTo>
                <a:lnTo>
                  <a:pt x="342" y="179"/>
                </a:lnTo>
                <a:lnTo>
                  <a:pt x="295" y="118"/>
                </a:lnTo>
                <a:lnTo>
                  <a:pt x="296" y="118"/>
                </a:lnTo>
                <a:cubicBezTo>
                  <a:pt x="316" y="118"/>
                  <a:pt x="333" y="130"/>
                  <a:pt x="341" y="148"/>
                </a:cubicBezTo>
                <a:lnTo>
                  <a:pt x="344" y="157"/>
                </a:lnTo>
                <a:lnTo>
                  <a:pt x="344" y="159"/>
                </a:lnTo>
                <a:lnTo>
                  <a:pt x="250" y="180"/>
                </a:lnTo>
                <a:lnTo>
                  <a:pt x="250" y="177"/>
                </a:lnTo>
                <a:lnTo>
                  <a:pt x="254" y="189"/>
                </a:lnTo>
                <a:lnTo>
                  <a:pt x="253" y="187"/>
                </a:lnTo>
                <a:lnTo>
                  <a:pt x="344" y="166"/>
                </a:lnTo>
                <a:lnTo>
                  <a:pt x="344" y="170"/>
                </a:lnTo>
                <a:lnTo>
                  <a:pt x="344" y="175"/>
                </a:lnTo>
                <a:lnTo>
                  <a:pt x="248" y="175"/>
                </a:lnTo>
                <a:lnTo>
                  <a:pt x="248" y="173"/>
                </a:lnTo>
                <a:lnTo>
                  <a:pt x="249" y="182"/>
                </a:lnTo>
                <a:lnTo>
                  <a:pt x="248" y="180"/>
                </a:lnTo>
                <a:lnTo>
                  <a:pt x="343" y="170"/>
                </a:lnTo>
                <a:lnTo>
                  <a:pt x="343" y="172"/>
                </a:lnTo>
                <a:lnTo>
                  <a:pt x="343" y="175"/>
                </a:lnTo>
                <a:cubicBezTo>
                  <a:pt x="343" y="202"/>
                  <a:pt x="322" y="223"/>
                  <a:pt x="295" y="223"/>
                </a:cubicBezTo>
                <a:lnTo>
                  <a:pt x="294" y="223"/>
                </a:lnTo>
                <a:cubicBezTo>
                  <a:pt x="270" y="223"/>
                  <a:pt x="249" y="205"/>
                  <a:pt x="247" y="180"/>
                </a:cubicBezTo>
                <a:lnTo>
                  <a:pt x="246" y="176"/>
                </a:lnTo>
                <a:lnTo>
                  <a:pt x="246" y="172"/>
                </a:lnTo>
                <a:lnTo>
                  <a:pt x="336" y="187"/>
                </a:lnTo>
                <a:lnTo>
                  <a:pt x="334" y="193"/>
                </a:lnTo>
                <a:lnTo>
                  <a:pt x="332" y="195"/>
                </a:lnTo>
                <a:cubicBezTo>
                  <a:pt x="322" y="212"/>
                  <a:pt x="302" y="221"/>
                  <a:pt x="283" y="218"/>
                </a:cubicBezTo>
                <a:cubicBezTo>
                  <a:pt x="263" y="214"/>
                  <a:pt x="248" y="199"/>
                  <a:pt x="244" y="180"/>
                </a:cubicBezTo>
                <a:lnTo>
                  <a:pt x="243" y="177"/>
                </a:lnTo>
                <a:cubicBezTo>
                  <a:pt x="243" y="174"/>
                  <a:pt x="242" y="171"/>
                  <a:pt x="242" y="168"/>
                </a:cubicBezTo>
                <a:lnTo>
                  <a:pt x="242" y="166"/>
                </a:lnTo>
                <a:lnTo>
                  <a:pt x="337" y="178"/>
                </a:lnTo>
                <a:lnTo>
                  <a:pt x="336" y="182"/>
                </a:lnTo>
                <a:lnTo>
                  <a:pt x="337" y="174"/>
                </a:lnTo>
                <a:lnTo>
                  <a:pt x="337" y="175"/>
                </a:lnTo>
                <a:lnTo>
                  <a:pt x="337" y="180"/>
                </a:lnTo>
                <a:cubicBezTo>
                  <a:pt x="337" y="185"/>
                  <a:pt x="336" y="190"/>
                  <a:pt x="335" y="195"/>
                </a:cubicBezTo>
                <a:lnTo>
                  <a:pt x="334" y="198"/>
                </a:lnTo>
                <a:cubicBezTo>
                  <a:pt x="333" y="200"/>
                  <a:pt x="332" y="202"/>
                  <a:pt x="331" y="204"/>
                </a:cubicBezTo>
                <a:lnTo>
                  <a:pt x="330" y="206"/>
                </a:lnTo>
                <a:cubicBezTo>
                  <a:pt x="321" y="225"/>
                  <a:pt x="301" y="235"/>
                  <a:pt x="281" y="233"/>
                </a:cubicBezTo>
                <a:cubicBezTo>
                  <a:pt x="260" y="230"/>
                  <a:pt x="244" y="214"/>
                  <a:pt x="240" y="194"/>
                </a:cubicBezTo>
                <a:lnTo>
                  <a:pt x="239" y="192"/>
                </a:lnTo>
                <a:lnTo>
                  <a:pt x="239" y="189"/>
                </a:lnTo>
                <a:lnTo>
                  <a:pt x="333" y="189"/>
                </a:lnTo>
                <a:lnTo>
                  <a:pt x="333" y="192"/>
                </a:lnTo>
                <a:lnTo>
                  <a:pt x="332" y="194"/>
                </a:lnTo>
                <a:cubicBezTo>
                  <a:pt x="327" y="219"/>
                  <a:pt x="305" y="235"/>
                  <a:pt x="280" y="233"/>
                </a:cubicBezTo>
                <a:cubicBezTo>
                  <a:pt x="256" y="230"/>
                  <a:pt x="237" y="210"/>
                  <a:pt x="237" y="185"/>
                </a:cubicBezTo>
                <a:lnTo>
                  <a:pt x="237" y="182"/>
                </a:lnTo>
                <a:cubicBezTo>
                  <a:pt x="237" y="179"/>
                  <a:pt x="237" y="176"/>
                  <a:pt x="238" y="173"/>
                </a:cubicBezTo>
                <a:lnTo>
                  <a:pt x="238" y="171"/>
                </a:lnTo>
                <a:lnTo>
                  <a:pt x="332" y="192"/>
                </a:lnTo>
                <a:lnTo>
                  <a:pt x="332" y="190"/>
                </a:lnTo>
                <a:lnTo>
                  <a:pt x="332" y="193"/>
                </a:lnTo>
                <a:lnTo>
                  <a:pt x="332" y="177"/>
                </a:lnTo>
                <a:lnTo>
                  <a:pt x="332" y="180"/>
                </a:lnTo>
                <a:lnTo>
                  <a:pt x="331" y="173"/>
                </a:lnTo>
                <a:lnTo>
                  <a:pt x="331" y="174"/>
                </a:lnTo>
                <a:lnTo>
                  <a:pt x="240" y="205"/>
                </a:lnTo>
                <a:lnTo>
                  <a:pt x="239" y="203"/>
                </a:lnTo>
                <a:cubicBezTo>
                  <a:pt x="239" y="201"/>
                  <a:pt x="238" y="198"/>
                  <a:pt x="238" y="196"/>
                </a:cubicBezTo>
                <a:lnTo>
                  <a:pt x="237" y="193"/>
                </a:lnTo>
                <a:lnTo>
                  <a:pt x="237" y="194"/>
                </a:lnTo>
                <a:lnTo>
                  <a:pt x="237" y="192"/>
                </a:lnTo>
                <a:lnTo>
                  <a:pt x="326" y="201"/>
                </a:lnTo>
                <a:lnTo>
                  <a:pt x="325" y="203"/>
                </a:lnTo>
                <a:lnTo>
                  <a:pt x="328" y="197"/>
                </a:lnTo>
                <a:lnTo>
                  <a:pt x="327" y="200"/>
                </a:lnTo>
                <a:lnTo>
                  <a:pt x="281" y="137"/>
                </a:lnTo>
                <a:lnTo>
                  <a:pt x="283" y="137"/>
                </a:lnTo>
                <a:lnTo>
                  <a:pt x="236" y="193"/>
                </a:lnTo>
                <a:lnTo>
                  <a:pt x="235" y="190"/>
                </a:lnTo>
                <a:lnTo>
                  <a:pt x="240" y="203"/>
                </a:lnTo>
                <a:lnTo>
                  <a:pt x="239" y="201"/>
                </a:lnTo>
                <a:lnTo>
                  <a:pt x="329" y="180"/>
                </a:lnTo>
                <a:lnTo>
                  <a:pt x="329" y="184"/>
                </a:lnTo>
                <a:lnTo>
                  <a:pt x="329" y="194"/>
                </a:lnTo>
                <a:lnTo>
                  <a:pt x="329" y="199"/>
                </a:lnTo>
                <a:lnTo>
                  <a:pt x="281" y="146"/>
                </a:lnTo>
                <a:lnTo>
                  <a:pt x="281" y="146"/>
                </a:lnTo>
                <a:lnTo>
                  <a:pt x="234" y="199"/>
                </a:lnTo>
                <a:lnTo>
                  <a:pt x="233" y="194"/>
                </a:lnTo>
                <a:cubicBezTo>
                  <a:pt x="233" y="190"/>
                  <a:pt x="233" y="186"/>
                  <a:pt x="234" y="182"/>
                </a:cubicBezTo>
                <a:lnTo>
                  <a:pt x="234" y="179"/>
                </a:lnTo>
                <a:lnTo>
                  <a:pt x="233" y="186"/>
                </a:lnTo>
                <a:lnTo>
                  <a:pt x="233" y="185"/>
                </a:lnTo>
                <a:lnTo>
                  <a:pt x="329" y="185"/>
                </a:lnTo>
                <a:lnTo>
                  <a:pt x="329" y="187"/>
                </a:lnTo>
                <a:cubicBezTo>
                  <a:pt x="329" y="191"/>
                  <a:pt x="329" y="195"/>
                  <a:pt x="328" y="199"/>
                </a:cubicBezTo>
                <a:lnTo>
                  <a:pt x="328" y="201"/>
                </a:lnTo>
                <a:cubicBezTo>
                  <a:pt x="322" y="225"/>
                  <a:pt x="299" y="240"/>
                  <a:pt x="275" y="237"/>
                </a:cubicBezTo>
                <a:cubicBezTo>
                  <a:pt x="251" y="234"/>
                  <a:pt x="233" y="214"/>
                  <a:pt x="233" y="189"/>
                </a:cubicBezTo>
                <a:lnTo>
                  <a:pt x="233" y="186"/>
                </a:lnTo>
                <a:lnTo>
                  <a:pt x="235" y="202"/>
                </a:lnTo>
                <a:lnTo>
                  <a:pt x="235" y="200"/>
                </a:lnTo>
                <a:lnTo>
                  <a:pt x="328" y="176"/>
                </a:lnTo>
                <a:lnTo>
                  <a:pt x="329" y="182"/>
                </a:lnTo>
                <a:lnTo>
                  <a:pt x="329" y="188"/>
                </a:lnTo>
                <a:lnTo>
                  <a:pt x="330" y="196"/>
                </a:lnTo>
                <a:cubicBezTo>
                  <a:pt x="331" y="209"/>
                  <a:pt x="326" y="222"/>
                  <a:pt x="317" y="232"/>
                </a:cubicBezTo>
                <a:cubicBezTo>
                  <a:pt x="308" y="241"/>
                  <a:pt x="295" y="247"/>
                  <a:pt x="282" y="247"/>
                </a:cubicBezTo>
                <a:lnTo>
                  <a:pt x="281" y="247"/>
                </a:lnTo>
                <a:cubicBezTo>
                  <a:pt x="255" y="247"/>
                  <a:pt x="233" y="225"/>
                  <a:pt x="233" y="199"/>
                </a:cubicBezTo>
                <a:lnTo>
                  <a:pt x="233" y="196"/>
                </a:lnTo>
                <a:lnTo>
                  <a:pt x="233" y="194"/>
                </a:lnTo>
                <a:cubicBezTo>
                  <a:pt x="233" y="171"/>
                  <a:pt x="251" y="151"/>
                  <a:pt x="274" y="147"/>
                </a:cubicBezTo>
                <a:cubicBezTo>
                  <a:pt x="297" y="143"/>
                  <a:pt x="320" y="157"/>
                  <a:pt x="327" y="179"/>
                </a:cubicBezTo>
                <a:lnTo>
                  <a:pt x="328" y="181"/>
                </a:lnTo>
                <a:cubicBezTo>
                  <a:pt x="329" y="186"/>
                  <a:pt x="330" y="191"/>
                  <a:pt x="330" y="196"/>
                </a:cubicBezTo>
                <a:lnTo>
                  <a:pt x="330" y="199"/>
                </a:lnTo>
                <a:lnTo>
                  <a:pt x="330" y="202"/>
                </a:lnTo>
                <a:cubicBezTo>
                  <a:pt x="330" y="206"/>
                  <a:pt x="329" y="210"/>
                  <a:pt x="329" y="214"/>
                </a:cubicBezTo>
                <a:lnTo>
                  <a:pt x="328" y="216"/>
                </a:lnTo>
                <a:cubicBezTo>
                  <a:pt x="322" y="239"/>
                  <a:pt x="300" y="255"/>
                  <a:pt x="276" y="252"/>
                </a:cubicBezTo>
                <a:cubicBezTo>
                  <a:pt x="252" y="249"/>
                  <a:pt x="233" y="228"/>
                  <a:pt x="233" y="204"/>
                </a:cubicBezTo>
                <a:lnTo>
                  <a:pt x="233" y="201"/>
                </a:lnTo>
                <a:lnTo>
                  <a:pt x="233" y="199"/>
                </a:lnTo>
                <a:lnTo>
                  <a:pt x="329" y="204"/>
                </a:lnTo>
                <a:lnTo>
                  <a:pt x="328" y="212"/>
                </a:lnTo>
                <a:lnTo>
                  <a:pt x="328" y="215"/>
                </a:lnTo>
                <a:lnTo>
                  <a:pt x="328" y="207"/>
                </a:lnTo>
                <a:lnTo>
                  <a:pt x="328" y="208"/>
                </a:lnTo>
                <a:cubicBezTo>
                  <a:pt x="328" y="234"/>
                  <a:pt x="309" y="255"/>
                  <a:pt x="283" y="256"/>
                </a:cubicBezTo>
                <a:cubicBezTo>
                  <a:pt x="258" y="258"/>
                  <a:pt x="236" y="240"/>
                  <a:pt x="233" y="214"/>
                </a:cubicBezTo>
                <a:lnTo>
                  <a:pt x="232" y="204"/>
                </a:lnTo>
                <a:lnTo>
                  <a:pt x="232" y="199"/>
                </a:lnTo>
                <a:cubicBezTo>
                  <a:pt x="232" y="172"/>
                  <a:pt x="253" y="151"/>
                  <a:pt x="280" y="151"/>
                </a:cubicBezTo>
                <a:lnTo>
                  <a:pt x="280" y="151"/>
                </a:lnTo>
                <a:cubicBezTo>
                  <a:pt x="295" y="151"/>
                  <a:pt x="308" y="157"/>
                  <a:pt x="318" y="169"/>
                </a:cubicBezTo>
                <a:cubicBezTo>
                  <a:pt x="327" y="180"/>
                  <a:pt x="330" y="194"/>
                  <a:pt x="328" y="208"/>
                </a:cubicBezTo>
                <a:lnTo>
                  <a:pt x="327" y="213"/>
                </a:lnTo>
                <a:cubicBezTo>
                  <a:pt x="322" y="236"/>
                  <a:pt x="302" y="252"/>
                  <a:pt x="279" y="252"/>
                </a:cubicBezTo>
                <a:lnTo>
                  <a:pt x="278" y="252"/>
                </a:lnTo>
                <a:cubicBezTo>
                  <a:pt x="275" y="252"/>
                  <a:pt x="271" y="251"/>
                  <a:pt x="267" y="251"/>
                </a:cubicBezTo>
                <a:lnTo>
                  <a:pt x="265" y="250"/>
                </a:lnTo>
                <a:lnTo>
                  <a:pt x="288" y="250"/>
                </a:lnTo>
                <a:lnTo>
                  <a:pt x="286" y="251"/>
                </a:lnTo>
                <a:lnTo>
                  <a:pt x="322" y="212"/>
                </a:lnTo>
                <a:lnTo>
                  <a:pt x="321" y="215"/>
                </a:lnTo>
                <a:lnTo>
                  <a:pt x="322" y="207"/>
                </a:lnTo>
                <a:lnTo>
                  <a:pt x="322" y="217"/>
                </a:lnTo>
                <a:lnTo>
                  <a:pt x="321" y="216"/>
                </a:lnTo>
                <a:lnTo>
                  <a:pt x="321" y="218"/>
                </a:lnTo>
                <a:cubicBezTo>
                  <a:pt x="321" y="243"/>
                  <a:pt x="302" y="264"/>
                  <a:pt x="277" y="266"/>
                </a:cubicBezTo>
                <a:cubicBezTo>
                  <a:pt x="253" y="268"/>
                  <a:pt x="230" y="250"/>
                  <a:pt x="226" y="226"/>
                </a:cubicBezTo>
                <a:lnTo>
                  <a:pt x="225" y="219"/>
                </a:lnTo>
                <a:lnTo>
                  <a:pt x="225" y="216"/>
                </a:lnTo>
                <a:lnTo>
                  <a:pt x="224" y="210"/>
                </a:lnTo>
                <a:lnTo>
                  <a:pt x="224" y="207"/>
                </a:lnTo>
                <a:lnTo>
                  <a:pt x="318" y="208"/>
                </a:lnTo>
                <a:lnTo>
                  <a:pt x="318" y="211"/>
                </a:lnTo>
                <a:lnTo>
                  <a:pt x="318" y="201"/>
                </a:lnTo>
                <a:lnTo>
                  <a:pt x="318" y="207"/>
                </a:lnTo>
                <a:lnTo>
                  <a:pt x="318" y="214"/>
                </a:lnTo>
                <a:lnTo>
                  <a:pt x="318" y="218"/>
                </a:lnTo>
                <a:lnTo>
                  <a:pt x="222" y="218"/>
                </a:lnTo>
                <a:lnTo>
                  <a:pt x="222" y="216"/>
                </a:lnTo>
                <a:lnTo>
                  <a:pt x="222" y="214"/>
                </a:lnTo>
                <a:lnTo>
                  <a:pt x="237" y="248"/>
                </a:lnTo>
                <a:lnTo>
                  <a:pt x="236" y="247"/>
                </a:lnTo>
                <a:lnTo>
                  <a:pt x="318" y="219"/>
                </a:lnTo>
                <a:lnTo>
                  <a:pt x="317" y="223"/>
                </a:lnTo>
                <a:lnTo>
                  <a:pt x="317" y="228"/>
                </a:lnTo>
                <a:lnTo>
                  <a:pt x="269" y="175"/>
                </a:lnTo>
                <a:lnTo>
                  <a:pt x="269" y="175"/>
                </a:lnTo>
                <a:cubicBezTo>
                  <a:pt x="296" y="175"/>
                  <a:pt x="317" y="196"/>
                  <a:pt x="317" y="223"/>
                </a:cubicBezTo>
                <a:lnTo>
                  <a:pt x="317" y="226"/>
                </a:lnTo>
                <a:lnTo>
                  <a:pt x="317" y="227"/>
                </a:lnTo>
                <a:cubicBezTo>
                  <a:pt x="317" y="253"/>
                  <a:pt x="298" y="274"/>
                  <a:pt x="272" y="275"/>
                </a:cubicBezTo>
                <a:cubicBezTo>
                  <a:pt x="247" y="277"/>
                  <a:pt x="225" y="258"/>
                  <a:pt x="222" y="233"/>
                </a:cubicBezTo>
                <a:lnTo>
                  <a:pt x="221" y="228"/>
                </a:lnTo>
                <a:lnTo>
                  <a:pt x="221" y="223"/>
                </a:lnTo>
                <a:lnTo>
                  <a:pt x="316" y="218"/>
                </a:lnTo>
                <a:lnTo>
                  <a:pt x="316" y="220"/>
                </a:lnTo>
                <a:lnTo>
                  <a:pt x="316" y="211"/>
                </a:lnTo>
                <a:lnTo>
                  <a:pt x="316" y="214"/>
                </a:lnTo>
                <a:cubicBezTo>
                  <a:pt x="321" y="237"/>
                  <a:pt x="307" y="261"/>
                  <a:pt x="285" y="268"/>
                </a:cubicBezTo>
                <a:cubicBezTo>
                  <a:pt x="262" y="276"/>
                  <a:pt x="237" y="266"/>
                  <a:pt x="226" y="244"/>
                </a:cubicBezTo>
                <a:lnTo>
                  <a:pt x="225" y="242"/>
                </a:lnTo>
                <a:cubicBezTo>
                  <a:pt x="224" y="240"/>
                  <a:pt x="223" y="238"/>
                  <a:pt x="222" y="236"/>
                </a:cubicBezTo>
                <a:lnTo>
                  <a:pt x="221" y="233"/>
                </a:lnTo>
                <a:cubicBezTo>
                  <a:pt x="217" y="219"/>
                  <a:pt x="219" y="202"/>
                  <a:pt x="228" y="190"/>
                </a:cubicBezTo>
                <a:cubicBezTo>
                  <a:pt x="237" y="177"/>
                  <a:pt x="252" y="170"/>
                  <a:pt x="267" y="170"/>
                </a:cubicBezTo>
                <a:lnTo>
                  <a:pt x="268" y="170"/>
                </a:lnTo>
                <a:cubicBezTo>
                  <a:pt x="292" y="170"/>
                  <a:pt x="313" y="188"/>
                  <a:pt x="316" y="213"/>
                </a:cubicBezTo>
                <a:lnTo>
                  <a:pt x="316" y="222"/>
                </a:lnTo>
                <a:lnTo>
                  <a:pt x="316" y="227"/>
                </a:lnTo>
                <a:cubicBezTo>
                  <a:pt x="316" y="230"/>
                  <a:pt x="316" y="232"/>
                  <a:pt x="316" y="234"/>
                </a:cubicBezTo>
                <a:lnTo>
                  <a:pt x="315" y="238"/>
                </a:lnTo>
                <a:cubicBezTo>
                  <a:pt x="314" y="245"/>
                  <a:pt x="312" y="252"/>
                  <a:pt x="308" y="258"/>
                </a:cubicBezTo>
                <a:lnTo>
                  <a:pt x="307" y="259"/>
                </a:lnTo>
                <a:cubicBezTo>
                  <a:pt x="295" y="277"/>
                  <a:pt x="272" y="285"/>
                  <a:pt x="251" y="278"/>
                </a:cubicBezTo>
                <a:cubicBezTo>
                  <a:pt x="230" y="270"/>
                  <a:pt x="217" y="250"/>
                  <a:pt x="219" y="228"/>
                </a:cubicBezTo>
                <a:lnTo>
                  <a:pt x="220" y="222"/>
                </a:lnTo>
                <a:lnTo>
                  <a:pt x="220" y="218"/>
                </a:lnTo>
                <a:cubicBezTo>
                  <a:pt x="223" y="195"/>
                  <a:pt x="240" y="178"/>
                  <a:pt x="263" y="175"/>
                </a:cubicBezTo>
                <a:cubicBezTo>
                  <a:pt x="285" y="173"/>
                  <a:pt x="306" y="186"/>
                  <a:pt x="314" y="208"/>
                </a:cubicBezTo>
                <a:lnTo>
                  <a:pt x="314" y="209"/>
                </a:lnTo>
                <a:cubicBezTo>
                  <a:pt x="316" y="214"/>
                  <a:pt x="316" y="219"/>
                  <a:pt x="316" y="224"/>
                </a:cubicBezTo>
                <a:lnTo>
                  <a:pt x="316" y="227"/>
                </a:lnTo>
                <a:cubicBezTo>
                  <a:pt x="316" y="254"/>
                  <a:pt x="295" y="275"/>
                  <a:pt x="268" y="275"/>
                </a:cubicBezTo>
                <a:lnTo>
                  <a:pt x="267" y="275"/>
                </a:lnTo>
                <a:lnTo>
                  <a:pt x="315" y="227"/>
                </a:lnTo>
                <a:lnTo>
                  <a:pt x="315" y="233"/>
                </a:lnTo>
                <a:lnTo>
                  <a:pt x="315" y="237"/>
                </a:lnTo>
                <a:cubicBezTo>
                  <a:pt x="315" y="261"/>
                  <a:pt x="298" y="281"/>
                  <a:pt x="275" y="284"/>
                </a:cubicBezTo>
                <a:cubicBezTo>
                  <a:pt x="251" y="288"/>
                  <a:pt x="229" y="274"/>
                  <a:pt x="221" y="252"/>
                </a:cubicBezTo>
                <a:lnTo>
                  <a:pt x="221" y="251"/>
                </a:lnTo>
                <a:cubicBezTo>
                  <a:pt x="219" y="246"/>
                  <a:pt x="218" y="241"/>
                  <a:pt x="218" y="235"/>
                </a:cubicBezTo>
                <a:lnTo>
                  <a:pt x="219" y="237"/>
                </a:lnTo>
                <a:lnTo>
                  <a:pt x="218" y="232"/>
                </a:lnTo>
                <a:cubicBezTo>
                  <a:pt x="216" y="207"/>
                  <a:pt x="233" y="184"/>
                  <a:pt x="258" y="180"/>
                </a:cubicBezTo>
                <a:cubicBezTo>
                  <a:pt x="283" y="176"/>
                  <a:pt x="306" y="191"/>
                  <a:pt x="313" y="216"/>
                </a:cubicBezTo>
                <a:lnTo>
                  <a:pt x="314" y="222"/>
                </a:lnTo>
                <a:lnTo>
                  <a:pt x="314" y="225"/>
                </a:lnTo>
                <a:cubicBezTo>
                  <a:pt x="315" y="229"/>
                  <a:pt x="315" y="233"/>
                  <a:pt x="315" y="238"/>
                </a:cubicBezTo>
                <a:lnTo>
                  <a:pt x="314" y="241"/>
                </a:lnTo>
                <a:lnTo>
                  <a:pt x="314" y="248"/>
                </a:lnTo>
                <a:lnTo>
                  <a:pt x="313" y="252"/>
                </a:lnTo>
                <a:cubicBezTo>
                  <a:pt x="310" y="276"/>
                  <a:pt x="290" y="294"/>
                  <a:pt x="265" y="294"/>
                </a:cubicBezTo>
                <a:cubicBezTo>
                  <a:pt x="241" y="294"/>
                  <a:pt x="221" y="276"/>
                  <a:pt x="218" y="252"/>
                </a:cubicBezTo>
                <a:lnTo>
                  <a:pt x="217" y="242"/>
                </a:lnTo>
                <a:lnTo>
                  <a:pt x="217" y="237"/>
                </a:lnTo>
                <a:lnTo>
                  <a:pt x="217" y="233"/>
                </a:lnTo>
                <a:lnTo>
                  <a:pt x="222" y="255"/>
                </a:lnTo>
                <a:lnTo>
                  <a:pt x="222" y="254"/>
                </a:lnTo>
                <a:lnTo>
                  <a:pt x="312" y="232"/>
                </a:lnTo>
                <a:lnTo>
                  <a:pt x="312" y="241"/>
                </a:lnTo>
                <a:lnTo>
                  <a:pt x="312" y="245"/>
                </a:lnTo>
                <a:lnTo>
                  <a:pt x="311" y="244"/>
                </a:lnTo>
                <a:lnTo>
                  <a:pt x="311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2"/>
                </a:lnTo>
                <a:lnTo>
                  <a:pt x="215" y="239"/>
                </a:lnTo>
                <a:lnTo>
                  <a:pt x="215" y="237"/>
                </a:lnTo>
                <a:lnTo>
                  <a:pt x="311" y="246"/>
                </a:lnTo>
                <a:lnTo>
                  <a:pt x="310" y="249"/>
                </a:lnTo>
                <a:lnTo>
                  <a:pt x="310" y="251"/>
                </a:lnTo>
                <a:cubicBezTo>
                  <a:pt x="305" y="274"/>
                  <a:pt x="285" y="290"/>
                  <a:pt x="262" y="290"/>
                </a:cubicBezTo>
                <a:cubicBezTo>
                  <a:pt x="240" y="290"/>
                  <a:pt x="220" y="274"/>
                  <a:pt x="215" y="251"/>
                </a:cubicBezTo>
                <a:lnTo>
                  <a:pt x="215" y="249"/>
                </a:lnTo>
                <a:lnTo>
                  <a:pt x="214" y="246"/>
                </a:lnTo>
                <a:lnTo>
                  <a:pt x="309" y="232"/>
                </a:lnTo>
                <a:lnTo>
                  <a:pt x="310" y="237"/>
                </a:lnTo>
                <a:lnTo>
                  <a:pt x="310" y="242"/>
                </a:lnTo>
                <a:cubicBezTo>
                  <a:pt x="312" y="255"/>
                  <a:pt x="307" y="269"/>
                  <a:pt x="298" y="279"/>
                </a:cubicBezTo>
                <a:cubicBezTo>
                  <a:pt x="289" y="289"/>
                  <a:pt x="276" y="294"/>
                  <a:pt x="262" y="294"/>
                </a:cubicBezTo>
                <a:lnTo>
                  <a:pt x="262" y="294"/>
                </a:lnTo>
                <a:lnTo>
                  <a:pt x="261" y="294"/>
                </a:lnTo>
                <a:lnTo>
                  <a:pt x="304" y="225"/>
                </a:lnTo>
                <a:lnTo>
                  <a:pt x="306" y="228"/>
                </a:lnTo>
                <a:lnTo>
                  <a:pt x="307" y="230"/>
                </a:lnTo>
                <a:lnTo>
                  <a:pt x="219" y="269"/>
                </a:lnTo>
                <a:lnTo>
                  <a:pt x="218" y="267"/>
                </a:lnTo>
                <a:lnTo>
                  <a:pt x="217" y="264"/>
                </a:lnTo>
                <a:lnTo>
                  <a:pt x="310" y="246"/>
                </a:lnTo>
                <a:lnTo>
                  <a:pt x="310" y="248"/>
                </a:lnTo>
                <a:lnTo>
                  <a:pt x="310" y="251"/>
                </a:lnTo>
                <a:lnTo>
                  <a:pt x="214" y="251"/>
                </a:lnTo>
                <a:lnTo>
                  <a:pt x="214" y="246"/>
                </a:lnTo>
                <a:lnTo>
                  <a:pt x="214" y="243"/>
                </a:lnTo>
                <a:lnTo>
                  <a:pt x="219" y="264"/>
                </a:lnTo>
                <a:lnTo>
                  <a:pt x="219" y="263"/>
                </a:lnTo>
                <a:lnTo>
                  <a:pt x="309" y="242"/>
                </a:lnTo>
                <a:lnTo>
                  <a:pt x="309" y="244"/>
                </a:lnTo>
                <a:lnTo>
                  <a:pt x="309" y="249"/>
                </a:lnTo>
                <a:lnTo>
                  <a:pt x="309" y="254"/>
                </a:lnTo>
                <a:lnTo>
                  <a:pt x="309" y="256"/>
                </a:lnTo>
                <a:lnTo>
                  <a:pt x="213" y="256"/>
                </a:lnTo>
                <a:lnTo>
                  <a:pt x="213" y="253"/>
                </a:lnTo>
                <a:lnTo>
                  <a:pt x="214" y="250"/>
                </a:lnTo>
                <a:lnTo>
                  <a:pt x="213" y="240"/>
                </a:lnTo>
                <a:lnTo>
                  <a:pt x="213" y="237"/>
                </a:lnTo>
                <a:lnTo>
                  <a:pt x="309" y="237"/>
                </a:lnTo>
                <a:lnTo>
                  <a:pt x="309" y="239"/>
                </a:lnTo>
                <a:lnTo>
                  <a:pt x="309" y="243"/>
                </a:lnTo>
                <a:lnTo>
                  <a:pt x="309" y="248"/>
                </a:lnTo>
                <a:lnTo>
                  <a:pt x="309" y="251"/>
                </a:lnTo>
                <a:cubicBezTo>
                  <a:pt x="309" y="271"/>
                  <a:pt x="297" y="288"/>
                  <a:pt x="279" y="296"/>
                </a:cubicBezTo>
                <a:cubicBezTo>
                  <a:pt x="261" y="303"/>
                  <a:pt x="241" y="299"/>
                  <a:pt x="227" y="285"/>
                </a:cubicBezTo>
                <a:lnTo>
                  <a:pt x="226" y="284"/>
                </a:lnTo>
                <a:cubicBezTo>
                  <a:pt x="221" y="280"/>
                  <a:pt x="218" y="274"/>
                  <a:pt x="215" y="269"/>
                </a:cubicBezTo>
                <a:lnTo>
                  <a:pt x="214" y="265"/>
                </a:lnTo>
                <a:lnTo>
                  <a:pt x="258" y="294"/>
                </a:lnTo>
                <a:lnTo>
                  <a:pt x="256" y="294"/>
                </a:lnTo>
                <a:cubicBezTo>
                  <a:pt x="232" y="294"/>
                  <a:pt x="211" y="275"/>
                  <a:pt x="209" y="250"/>
                </a:cubicBezTo>
                <a:lnTo>
                  <a:pt x="209" y="248"/>
                </a:lnTo>
                <a:lnTo>
                  <a:pt x="208" y="245"/>
                </a:lnTo>
                <a:lnTo>
                  <a:pt x="222" y="271"/>
                </a:lnTo>
                <a:lnTo>
                  <a:pt x="221" y="271"/>
                </a:lnTo>
                <a:lnTo>
                  <a:pt x="303" y="237"/>
                </a:lnTo>
                <a:lnTo>
                  <a:pt x="303" y="240"/>
                </a:lnTo>
                <a:lnTo>
                  <a:pt x="303" y="250"/>
                </a:lnTo>
                <a:lnTo>
                  <a:pt x="302" y="252"/>
                </a:lnTo>
                <a:lnTo>
                  <a:pt x="302" y="256"/>
                </a:lnTo>
                <a:cubicBezTo>
                  <a:pt x="302" y="282"/>
                  <a:pt x="281" y="304"/>
                  <a:pt x="254" y="304"/>
                </a:cubicBezTo>
                <a:lnTo>
                  <a:pt x="253" y="304"/>
                </a:lnTo>
                <a:lnTo>
                  <a:pt x="284" y="220"/>
                </a:lnTo>
                <a:lnTo>
                  <a:pt x="288" y="223"/>
                </a:lnTo>
                <a:lnTo>
                  <a:pt x="280" y="217"/>
                </a:lnTo>
                <a:lnTo>
                  <a:pt x="284" y="219"/>
                </a:lnTo>
                <a:lnTo>
                  <a:pt x="213" y="273"/>
                </a:lnTo>
                <a:lnTo>
                  <a:pt x="214" y="274"/>
                </a:lnTo>
                <a:lnTo>
                  <a:pt x="213" y="271"/>
                </a:lnTo>
                <a:cubicBezTo>
                  <a:pt x="208" y="257"/>
                  <a:pt x="211" y="240"/>
                  <a:pt x="220" y="228"/>
                </a:cubicBezTo>
                <a:cubicBezTo>
                  <a:pt x="229" y="215"/>
                  <a:pt x="243" y="208"/>
                  <a:pt x="258" y="208"/>
                </a:cubicBezTo>
                <a:lnTo>
                  <a:pt x="259" y="208"/>
                </a:lnTo>
                <a:lnTo>
                  <a:pt x="259" y="304"/>
                </a:lnTo>
                <a:lnTo>
                  <a:pt x="258" y="304"/>
                </a:lnTo>
                <a:lnTo>
                  <a:pt x="306" y="247"/>
                </a:lnTo>
                <a:lnTo>
                  <a:pt x="307" y="252"/>
                </a:lnTo>
                <a:cubicBezTo>
                  <a:pt x="307" y="256"/>
                  <a:pt x="308" y="261"/>
                  <a:pt x="307" y="266"/>
                </a:cubicBezTo>
                <a:lnTo>
                  <a:pt x="307" y="271"/>
                </a:lnTo>
                <a:lnTo>
                  <a:pt x="306" y="276"/>
                </a:lnTo>
                <a:cubicBezTo>
                  <a:pt x="304" y="299"/>
                  <a:pt x="284" y="317"/>
                  <a:pt x="261" y="318"/>
                </a:cubicBezTo>
                <a:cubicBezTo>
                  <a:pt x="237" y="319"/>
                  <a:pt x="216" y="303"/>
                  <a:pt x="211" y="280"/>
                </a:cubicBezTo>
                <a:lnTo>
                  <a:pt x="211" y="277"/>
                </a:lnTo>
                <a:lnTo>
                  <a:pt x="210" y="275"/>
                </a:lnTo>
                <a:lnTo>
                  <a:pt x="305" y="261"/>
                </a:lnTo>
                <a:lnTo>
                  <a:pt x="306" y="265"/>
                </a:lnTo>
                <a:lnTo>
                  <a:pt x="306" y="270"/>
                </a:lnTo>
                <a:cubicBezTo>
                  <a:pt x="309" y="292"/>
                  <a:pt x="296" y="312"/>
                  <a:pt x="275" y="320"/>
                </a:cubicBezTo>
                <a:cubicBezTo>
                  <a:pt x="254" y="328"/>
                  <a:pt x="231" y="320"/>
                  <a:pt x="219" y="302"/>
                </a:cubicBezTo>
                <a:lnTo>
                  <a:pt x="215" y="295"/>
                </a:lnTo>
                <a:lnTo>
                  <a:pt x="213" y="292"/>
                </a:lnTo>
                <a:cubicBezTo>
                  <a:pt x="206" y="277"/>
                  <a:pt x="206" y="259"/>
                  <a:pt x="215" y="245"/>
                </a:cubicBezTo>
                <a:cubicBezTo>
                  <a:pt x="224" y="231"/>
                  <a:pt x="239" y="222"/>
                  <a:pt x="256" y="222"/>
                </a:cubicBezTo>
                <a:lnTo>
                  <a:pt x="256" y="222"/>
                </a:lnTo>
                <a:lnTo>
                  <a:pt x="210" y="284"/>
                </a:lnTo>
                <a:lnTo>
                  <a:pt x="209" y="279"/>
                </a:lnTo>
                <a:lnTo>
                  <a:pt x="255" y="313"/>
                </a:lnTo>
                <a:lnTo>
                  <a:pt x="252" y="313"/>
                </a:lnTo>
                <a:lnTo>
                  <a:pt x="300" y="265"/>
                </a:lnTo>
                <a:lnTo>
                  <a:pt x="300" y="268"/>
                </a:lnTo>
                <a:cubicBezTo>
                  <a:pt x="300" y="272"/>
                  <a:pt x="300" y="276"/>
                  <a:pt x="299" y="280"/>
                </a:cubicBezTo>
                <a:lnTo>
                  <a:pt x="299" y="282"/>
                </a:lnTo>
                <a:cubicBezTo>
                  <a:pt x="293" y="303"/>
                  <a:pt x="274" y="318"/>
                  <a:pt x="252" y="318"/>
                </a:cubicBezTo>
                <a:cubicBezTo>
                  <a:pt x="230" y="318"/>
                  <a:pt x="211" y="303"/>
                  <a:pt x="205" y="282"/>
                </a:cubicBezTo>
                <a:lnTo>
                  <a:pt x="206" y="284"/>
                </a:lnTo>
                <a:lnTo>
                  <a:pt x="205" y="281"/>
                </a:lnTo>
                <a:lnTo>
                  <a:pt x="250" y="313"/>
                </a:lnTo>
                <a:lnTo>
                  <a:pt x="250" y="313"/>
                </a:lnTo>
                <a:cubicBezTo>
                  <a:pt x="223" y="313"/>
                  <a:pt x="202" y="292"/>
                  <a:pt x="202" y="265"/>
                </a:cubicBezTo>
                <a:lnTo>
                  <a:pt x="202" y="262"/>
                </a:lnTo>
                <a:lnTo>
                  <a:pt x="210" y="289"/>
                </a:lnTo>
                <a:lnTo>
                  <a:pt x="209" y="288"/>
                </a:lnTo>
                <a:lnTo>
                  <a:pt x="290" y="286"/>
                </a:lnTo>
                <a:lnTo>
                  <a:pt x="290" y="285"/>
                </a:lnTo>
                <a:lnTo>
                  <a:pt x="288" y="290"/>
                </a:lnTo>
                <a:lnTo>
                  <a:pt x="292" y="270"/>
                </a:lnTo>
                <a:lnTo>
                  <a:pt x="292" y="275"/>
                </a:lnTo>
                <a:lnTo>
                  <a:pt x="291" y="267"/>
                </a:lnTo>
                <a:lnTo>
                  <a:pt x="291" y="266"/>
                </a:lnTo>
                <a:lnTo>
                  <a:pt x="292" y="268"/>
                </a:lnTo>
                <a:cubicBezTo>
                  <a:pt x="297" y="292"/>
                  <a:pt x="285" y="316"/>
                  <a:pt x="262" y="325"/>
                </a:cubicBezTo>
                <a:cubicBezTo>
                  <a:pt x="239" y="333"/>
                  <a:pt x="213" y="323"/>
                  <a:pt x="202" y="301"/>
                </a:cubicBezTo>
                <a:lnTo>
                  <a:pt x="201" y="299"/>
                </a:lnTo>
                <a:cubicBezTo>
                  <a:pt x="200" y="297"/>
                  <a:pt x="199" y="295"/>
                  <a:pt x="198" y="293"/>
                </a:cubicBezTo>
                <a:lnTo>
                  <a:pt x="197" y="290"/>
                </a:lnTo>
                <a:cubicBezTo>
                  <a:pt x="193" y="276"/>
                  <a:pt x="195" y="259"/>
                  <a:pt x="204" y="247"/>
                </a:cubicBezTo>
                <a:cubicBezTo>
                  <a:pt x="213" y="234"/>
                  <a:pt x="228" y="227"/>
                  <a:pt x="243" y="227"/>
                </a:cubicBezTo>
                <a:lnTo>
                  <a:pt x="244" y="227"/>
                </a:lnTo>
                <a:lnTo>
                  <a:pt x="249" y="227"/>
                </a:lnTo>
                <a:cubicBezTo>
                  <a:pt x="275" y="227"/>
                  <a:pt x="297" y="248"/>
                  <a:pt x="297" y="275"/>
                </a:cubicBezTo>
                <a:lnTo>
                  <a:pt x="297" y="280"/>
                </a:lnTo>
                <a:lnTo>
                  <a:pt x="297" y="289"/>
                </a:lnTo>
                <a:lnTo>
                  <a:pt x="296" y="294"/>
                </a:lnTo>
                <a:cubicBezTo>
                  <a:pt x="294" y="319"/>
                  <a:pt x="273" y="337"/>
                  <a:pt x="248" y="337"/>
                </a:cubicBezTo>
                <a:lnTo>
                  <a:pt x="246" y="337"/>
                </a:lnTo>
                <a:lnTo>
                  <a:pt x="244" y="337"/>
                </a:lnTo>
                <a:lnTo>
                  <a:pt x="292" y="289"/>
                </a:lnTo>
                <a:lnTo>
                  <a:pt x="292" y="292"/>
                </a:lnTo>
                <a:lnTo>
                  <a:pt x="291" y="280"/>
                </a:lnTo>
                <a:lnTo>
                  <a:pt x="291" y="282"/>
                </a:lnTo>
                <a:cubicBezTo>
                  <a:pt x="295" y="297"/>
                  <a:pt x="291" y="312"/>
                  <a:pt x="282" y="324"/>
                </a:cubicBezTo>
                <a:cubicBezTo>
                  <a:pt x="273" y="335"/>
                  <a:pt x="259" y="342"/>
                  <a:pt x="244" y="342"/>
                </a:cubicBezTo>
                <a:lnTo>
                  <a:pt x="243" y="342"/>
                </a:lnTo>
                <a:lnTo>
                  <a:pt x="242" y="342"/>
                </a:lnTo>
                <a:lnTo>
                  <a:pt x="242" y="342"/>
                </a:lnTo>
                <a:lnTo>
                  <a:pt x="241" y="342"/>
                </a:lnTo>
                <a:lnTo>
                  <a:pt x="240" y="342"/>
                </a:lnTo>
                <a:lnTo>
                  <a:pt x="288" y="303"/>
                </a:lnTo>
                <a:lnTo>
                  <a:pt x="287" y="304"/>
                </a:lnTo>
                <a:lnTo>
                  <a:pt x="287" y="309"/>
                </a:lnTo>
                <a:cubicBezTo>
                  <a:pt x="284" y="332"/>
                  <a:pt x="265" y="350"/>
                  <a:pt x="242" y="351"/>
                </a:cubicBezTo>
                <a:cubicBezTo>
                  <a:pt x="219" y="353"/>
                  <a:pt x="198" y="338"/>
                  <a:pt x="192" y="315"/>
                </a:cubicBezTo>
                <a:lnTo>
                  <a:pt x="191" y="311"/>
                </a:lnTo>
                <a:lnTo>
                  <a:pt x="191" y="308"/>
                </a:lnTo>
                <a:lnTo>
                  <a:pt x="238" y="347"/>
                </a:lnTo>
                <a:lnTo>
                  <a:pt x="236" y="347"/>
                </a:lnTo>
                <a:lnTo>
                  <a:pt x="284" y="304"/>
                </a:lnTo>
                <a:lnTo>
                  <a:pt x="284" y="309"/>
                </a:lnTo>
                <a:lnTo>
                  <a:pt x="284" y="299"/>
                </a:lnTo>
                <a:lnTo>
                  <a:pt x="284" y="309"/>
                </a:lnTo>
                <a:lnTo>
                  <a:pt x="284" y="313"/>
                </a:lnTo>
                <a:cubicBezTo>
                  <a:pt x="284" y="337"/>
                  <a:pt x="267" y="357"/>
                  <a:pt x="244" y="360"/>
                </a:cubicBezTo>
                <a:cubicBezTo>
                  <a:pt x="221" y="364"/>
                  <a:pt x="198" y="350"/>
                  <a:pt x="191" y="328"/>
                </a:cubicBezTo>
                <a:lnTo>
                  <a:pt x="190" y="327"/>
                </a:lnTo>
                <a:cubicBezTo>
                  <a:pt x="190" y="324"/>
                  <a:pt x="189" y="322"/>
                  <a:pt x="189" y="319"/>
                </a:cubicBezTo>
                <a:lnTo>
                  <a:pt x="188" y="315"/>
                </a:lnTo>
                <a:lnTo>
                  <a:pt x="187" y="312"/>
                </a:lnTo>
                <a:lnTo>
                  <a:pt x="189" y="320"/>
                </a:lnTo>
                <a:lnTo>
                  <a:pt x="189" y="319"/>
                </a:lnTo>
                <a:lnTo>
                  <a:pt x="282" y="303"/>
                </a:lnTo>
                <a:lnTo>
                  <a:pt x="282" y="305"/>
                </a:lnTo>
                <a:lnTo>
                  <a:pt x="282" y="297"/>
                </a:lnTo>
                <a:lnTo>
                  <a:pt x="282" y="301"/>
                </a:lnTo>
                <a:lnTo>
                  <a:pt x="283" y="305"/>
                </a:lnTo>
                <a:cubicBezTo>
                  <a:pt x="283" y="307"/>
                  <a:pt x="283" y="309"/>
                  <a:pt x="283" y="311"/>
                </a:cubicBezTo>
                <a:lnTo>
                  <a:pt x="283" y="313"/>
                </a:lnTo>
                <a:lnTo>
                  <a:pt x="187" y="313"/>
                </a:lnTo>
                <a:lnTo>
                  <a:pt x="187" y="311"/>
                </a:lnTo>
                <a:lnTo>
                  <a:pt x="188" y="320"/>
                </a:lnTo>
                <a:lnTo>
                  <a:pt x="188" y="318"/>
                </a:lnTo>
                <a:lnTo>
                  <a:pt x="282" y="320"/>
                </a:lnTo>
                <a:lnTo>
                  <a:pt x="282" y="320"/>
                </a:lnTo>
                <a:lnTo>
                  <a:pt x="281" y="322"/>
                </a:lnTo>
                <a:lnTo>
                  <a:pt x="234" y="265"/>
                </a:lnTo>
                <a:lnTo>
                  <a:pt x="234" y="265"/>
                </a:lnTo>
                <a:lnTo>
                  <a:pt x="188" y="303"/>
                </a:lnTo>
                <a:lnTo>
                  <a:pt x="189" y="298"/>
                </a:lnTo>
                <a:lnTo>
                  <a:pt x="187" y="308"/>
                </a:lnTo>
                <a:lnTo>
                  <a:pt x="187" y="302"/>
                </a:lnTo>
                <a:lnTo>
                  <a:pt x="188" y="310"/>
                </a:lnTo>
                <a:lnTo>
                  <a:pt x="188" y="307"/>
                </a:lnTo>
                <a:cubicBezTo>
                  <a:pt x="187" y="305"/>
                  <a:pt x="187" y="302"/>
                  <a:pt x="187" y="299"/>
                </a:cubicBezTo>
                <a:lnTo>
                  <a:pt x="187" y="299"/>
                </a:lnTo>
                <a:lnTo>
                  <a:pt x="283" y="299"/>
                </a:lnTo>
                <a:lnTo>
                  <a:pt x="283" y="301"/>
                </a:lnTo>
                <a:lnTo>
                  <a:pt x="283" y="305"/>
                </a:lnTo>
                <a:lnTo>
                  <a:pt x="283" y="310"/>
                </a:lnTo>
                <a:lnTo>
                  <a:pt x="283" y="313"/>
                </a:lnTo>
                <a:cubicBezTo>
                  <a:pt x="283" y="339"/>
                  <a:pt x="261" y="361"/>
                  <a:pt x="235" y="361"/>
                </a:cubicBezTo>
                <a:lnTo>
                  <a:pt x="234" y="361"/>
                </a:lnTo>
                <a:lnTo>
                  <a:pt x="233" y="361"/>
                </a:lnTo>
                <a:lnTo>
                  <a:pt x="280" y="322"/>
                </a:lnTo>
                <a:lnTo>
                  <a:pt x="279" y="327"/>
                </a:lnTo>
                <a:cubicBezTo>
                  <a:pt x="275" y="350"/>
                  <a:pt x="255" y="366"/>
                  <a:pt x="232" y="366"/>
                </a:cubicBezTo>
                <a:lnTo>
                  <a:pt x="231" y="366"/>
                </a:lnTo>
                <a:cubicBezTo>
                  <a:pt x="205" y="366"/>
                  <a:pt x="183" y="344"/>
                  <a:pt x="183" y="318"/>
                </a:cubicBezTo>
                <a:lnTo>
                  <a:pt x="183" y="315"/>
                </a:lnTo>
                <a:lnTo>
                  <a:pt x="183" y="313"/>
                </a:lnTo>
                <a:lnTo>
                  <a:pt x="278" y="323"/>
                </a:lnTo>
                <a:lnTo>
                  <a:pt x="278" y="327"/>
                </a:lnTo>
                <a:lnTo>
                  <a:pt x="277" y="332"/>
                </a:lnTo>
                <a:lnTo>
                  <a:pt x="277" y="322"/>
                </a:lnTo>
                <a:lnTo>
                  <a:pt x="277" y="334"/>
                </a:lnTo>
                <a:lnTo>
                  <a:pt x="277" y="338"/>
                </a:lnTo>
                <a:cubicBezTo>
                  <a:pt x="274" y="361"/>
                  <a:pt x="255" y="378"/>
                  <a:pt x="232" y="380"/>
                </a:cubicBezTo>
                <a:cubicBezTo>
                  <a:pt x="209" y="381"/>
                  <a:pt x="188" y="366"/>
                  <a:pt x="182" y="344"/>
                </a:cubicBezTo>
                <a:lnTo>
                  <a:pt x="181" y="339"/>
                </a:lnTo>
                <a:lnTo>
                  <a:pt x="181" y="337"/>
                </a:lnTo>
                <a:lnTo>
                  <a:pt x="275" y="339"/>
                </a:lnTo>
                <a:lnTo>
                  <a:pt x="275" y="339"/>
                </a:lnTo>
                <a:lnTo>
                  <a:pt x="274" y="341"/>
                </a:lnTo>
                <a:cubicBezTo>
                  <a:pt x="270" y="364"/>
                  <a:pt x="250" y="380"/>
                  <a:pt x="227" y="380"/>
                </a:cubicBezTo>
                <a:lnTo>
                  <a:pt x="226" y="380"/>
                </a:lnTo>
                <a:lnTo>
                  <a:pt x="225" y="380"/>
                </a:lnTo>
                <a:lnTo>
                  <a:pt x="225" y="284"/>
                </a:lnTo>
                <a:lnTo>
                  <a:pt x="226" y="284"/>
                </a:lnTo>
                <a:lnTo>
                  <a:pt x="226" y="380"/>
                </a:lnTo>
                <a:lnTo>
                  <a:pt x="225" y="380"/>
                </a:lnTo>
                <a:lnTo>
                  <a:pt x="225" y="284"/>
                </a:lnTo>
                <a:lnTo>
                  <a:pt x="226" y="284"/>
                </a:lnTo>
                <a:cubicBezTo>
                  <a:pt x="239" y="284"/>
                  <a:pt x="252" y="290"/>
                  <a:pt x="261" y="300"/>
                </a:cubicBezTo>
                <a:cubicBezTo>
                  <a:pt x="271" y="310"/>
                  <a:pt x="275" y="323"/>
                  <a:pt x="274" y="336"/>
                </a:cubicBezTo>
                <a:lnTo>
                  <a:pt x="273" y="343"/>
                </a:lnTo>
                <a:lnTo>
                  <a:pt x="273" y="347"/>
                </a:lnTo>
                <a:cubicBezTo>
                  <a:pt x="269" y="373"/>
                  <a:pt x="247" y="391"/>
                  <a:pt x="222" y="389"/>
                </a:cubicBezTo>
                <a:cubicBezTo>
                  <a:pt x="197" y="388"/>
                  <a:pt x="177" y="367"/>
                  <a:pt x="177" y="341"/>
                </a:cubicBezTo>
                <a:lnTo>
                  <a:pt x="177" y="342"/>
                </a:lnTo>
                <a:lnTo>
                  <a:pt x="177" y="336"/>
                </a:lnTo>
                <a:cubicBezTo>
                  <a:pt x="175" y="323"/>
                  <a:pt x="180" y="310"/>
                  <a:pt x="189" y="300"/>
                </a:cubicBezTo>
                <a:cubicBezTo>
                  <a:pt x="198" y="290"/>
                  <a:pt x="211" y="284"/>
                  <a:pt x="224" y="284"/>
                </a:cubicBezTo>
                <a:lnTo>
                  <a:pt x="225" y="284"/>
                </a:lnTo>
                <a:cubicBezTo>
                  <a:pt x="251" y="284"/>
                  <a:pt x="273" y="305"/>
                  <a:pt x="273" y="332"/>
                </a:cubicBezTo>
                <a:lnTo>
                  <a:pt x="273" y="335"/>
                </a:lnTo>
                <a:lnTo>
                  <a:pt x="273" y="337"/>
                </a:lnTo>
                <a:lnTo>
                  <a:pt x="177" y="337"/>
                </a:lnTo>
                <a:lnTo>
                  <a:pt x="177" y="335"/>
                </a:lnTo>
                <a:lnTo>
                  <a:pt x="177" y="331"/>
                </a:lnTo>
                <a:lnTo>
                  <a:pt x="178" y="339"/>
                </a:lnTo>
                <a:lnTo>
                  <a:pt x="177" y="336"/>
                </a:lnTo>
                <a:cubicBezTo>
                  <a:pt x="177" y="334"/>
                  <a:pt x="176" y="331"/>
                  <a:pt x="176" y="328"/>
                </a:cubicBezTo>
                <a:lnTo>
                  <a:pt x="176" y="327"/>
                </a:lnTo>
                <a:lnTo>
                  <a:pt x="272" y="327"/>
                </a:lnTo>
                <a:lnTo>
                  <a:pt x="272" y="329"/>
                </a:lnTo>
                <a:lnTo>
                  <a:pt x="272" y="334"/>
                </a:lnTo>
                <a:lnTo>
                  <a:pt x="272" y="338"/>
                </a:lnTo>
                <a:lnTo>
                  <a:pt x="272" y="341"/>
                </a:lnTo>
                <a:cubicBezTo>
                  <a:pt x="272" y="368"/>
                  <a:pt x="251" y="389"/>
                  <a:pt x="224" y="389"/>
                </a:cubicBezTo>
                <a:lnTo>
                  <a:pt x="224" y="389"/>
                </a:lnTo>
                <a:cubicBezTo>
                  <a:pt x="200" y="389"/>
                  <a:pt x="179" y="371"/>
                  <a:pt x="176" y="347"/>
                </a:cubicBezTo>
                <a:lnTo>
                  <a:pt x="176" y="342"/>
                </a:lnTo>
                <a:lnTo>
                  <a:pt x="175" y="337"/>
                </a:lnTo>
                <a:lnTo>
                  <a:pt x="223" y="380"/>
                </a:lnTo>
                <a:lnTo>
                  <a:pt x="222" y="380"/>
                </a:lnTo>
                <a:lnTo>
                  <a:pt x="270" y="332"/>
                </a:lnTo>
                <a:lnTo>
                  <a:pt x="270" y="341"/>
                </a:lnTo>
                <a:lnTo>
                  <a:pt x="269" y="341"/>
                </a:lnTo>
                <a:lnTo>
                  <a:pt x="269" y="347"/>
                </a:lnTo>
                <a:cubicBezTo>
                  <a:pt x="269" y="350"/>
                  <a:pt x="269" y="352"/>
                  <a:pt x="269" y="354"/>
                </a:cubicBezTo>
                <a:lnTo>
                  <a:pt x="268" y="358"/>
                </a:lnTo>
                <a:cubicBezTo>
                  <a:pt x="265" y="380"/>
                  <a:pt x="247" y="397"/>
                  <a:pt x="225" y="399"/>
                </a:cubicBezTo>
                <a:cubicBezTo>
                  <a:pt x="203" y="401"/>
                  <a:pt x="182" y="387"/>
                  <a:pt x="175" y="366"/>
                </a:cubicBezTo>
                <a:lnTo>
                  <a:pt x="175" y="365"/>
                </a:lnTo>
                <a:cubicBezTo>
                  <a:pt x="174" y="362"/>
                  <a:pt x="174" y="360"/>
                  <a:pt x="173" y="357"/>
                </a:cubicBezTo>
                <a:lnTo>
                  <a:pt x="173" y="354"/>
                </a:lnTo>
                <a:cubicBezTo>
                  <a:pt x="170" y="340"/>
                  <a:pt x="174" y="326"/>
                  <a:pt x="183" y="315"/>
                </a:cubicBezTo>
                <a:cubicBezTo>
                  <a:pt x="192" y="305"/>
                  <a:pt x="206" y="298"/>
                  <a:pt x="220" y="298"/>
                </a:cubicBezTo>
                <a:lnTo>
                  <a:pt x="221" y="298"/>
                </a:lnTo>
                <a:lnTo>
                  <a:pt x="221" y="298"/>
                </a:lnTo>
                <a:lnTo>
                  <a:pt x="174" y="356"/>
                </a:lnTo>
                <a:lnTo>
                  <a:pt x="173" y="351"/>
                </a:lnTo>
                <a:lnTo>
                  <a:pt x="268" y="351"/>
                </a:lnTo>
                <a:lnTo>
                  <a:pt x="267" y="352"/>
                </a:lnTo>
                <a:lnTo>
                  <a:pt x="267" y="356"/>
                </a:lnTo>
                <a:cubicBezTo>
                  <a:pt x="264" y="381"/>
                  <a:pt x="243" y="399"/>
                  <a:pt x="219" y="399"/>
                </a:cubicBezTo>
                <a:lnTo>
                  <a:pt x="218" y="399"/>
                </a:lnTo>
                <a:lnTo>
                  <a:pt x="218" y="399"/>
                </a:lnTo>
                <a:lnTo>
                  <a:pt x="217" y="399"/>
                </a:lnTo>
                <a:lnTo>
                  <a:pt x="215" y="399"/>
                </a:lnTo>
                <a:lnTo>
                  <a:pt x="263" y="347"/>
                </a:lnTo>
                <a:lnTo>
                  <a:pt x="264" y="357"/>
                </a:lnTo>
                <a:lnTo>
                  <a:pt x="264" y="359"/>
                </a:lnTo>
                <a:lnTo>
                  <a:pt x="259" y="338"/>
                </a:lnTo>
                <a:lnTo>
                  <a:pt x="259" y="339"/>
                </a:lnTo>
                <a:lnTo>
                  <a:pt x="168" y="360"/>
                </a:lnTo>
                <a:lnTo>
                  <a:pt x="168" y="358"/>
                </a:lnTo>
                <a:lnTo>
                  <a:pt x="169" y="358"/>
                </a:lnTo>
                <a:lnTo>
                  <a:pt x="168" y="348"/>
                </a:lnTo>
                <a:lnTo>
                  <a:pt x="168" y="346"/>
                </a:lnTo>
                <a:lnTo>
                  <a:pt x="264" y="346"/>
                </a:lnTo>
                <a:lnTo>
                  <a:pt x="264" y="348"/>
                </a:lnTo>
                <a:lnTo>
                  <a:pt x="264" y="353"/>
                </a:lnTo>
                <a:lnTo>
                  <a:pt x="264" y="358"/>
                </a:lnTo>
                <a:lnTo>
                  <a:pt x="263" y="349"/>
                </a:lnTo>
                <a:lnTo>
                  <a:pt x="264" y="351"/>
                </a:lnTo>
                <a:lnTo>
                  <a:pt x="168" y="360"/>
                </a:lnTo>
                <a:lnTo>
                  <a:pt x="168" y="359"/>
                </a:lnTo>
                <a:lnTo>
                  <a:pt x="168" y="356"/>
                </a:lnTo>
                <a:lnTo>
                  <a:pt x="168" y="352"/>
                </a:lnTo>
                <a:lnTo>
                  <a:pt x="168" y="351"/>
                </a:lnTo>
                <a:lnTo>
                  <a:pt x="264" y="351"/>
                </a:lnTo>
                <a:lnTo>
                  <a:pt x="264" y="352"/>
                </a:lnTo>
                <a:lnTo>
                  <a:pt x="264" y="355"/>
                </a:lnTo>
                <a:lnTo>
                  <a:pt x="264" y="359"/>
                </a:lnTo>
                <a:lnTo>
                  <a:pt x="264" y="360"/>
                </a:lnTo>
                <a:lnTo>
                  <a:pt x="170" y="349"/>
                </a:lnTo>
                <a:lnTo>
                  <a:pt x="170" y="347"/>
                </a:lnTo>
                <a:lnTo>
                  <a:pt x="169" y="358"/>
                </a:lnTo>
                <a:lnTo>
                  <a:pt x="169" y="356"/>
                </a:lnTo>
                <a:lnTo>
                  <a:pt x="265" y="356"/>
                </a:lnTo>
                <a:lnTo>
                  <a:pt x="265" y="365"/>
                </a:lnTo>
                <a:lnTo>
                  <a:pt x="264" y="370"/>
                </a:lnTo>
                <a:cubicBezTo>
                  <a:pt x="262" y="395"/>
                  <a:pt x="241" y="413"/>
                  <a:pt x="216" y="413"/>
                </a:cubicBezTo>
                <a:lnTo>
                  <a:pt x="215" y="413"/>
                </a:lnTo>
                <a:lnTo>
                  <a:pt x="214" y="413"/>
                </a:lnTo>
                <a:lnTo>
                  <a:pt x="258" y="346"/>
                </a:lnTo>
                <a:lnTo>
                  <a:pt x="260" y="350"/>
                </a:lnTo>
                <a:lnTo>
                  <a:pt x="262" y="354"/>
                </a:lnTo>
                <a:lnTo>
                  <a:pt x="171" y="375"/>
                </a:lnTo>
                <a:lnTo>
                  <a:pt x="171" y="373"/>
                </a:lnTo>
                <a:lnTo>
                  <a:pt x="171" y="370"/>
                </a:lnTo>
                <a:lnTo>
                  <a:pt x="171" y="366"/>
                </a:lnTo>
                <a:lnTo>
                  <a:pt x="176" y="388"/>
                </a:lnTo>
                <a:lnTo>
                  <a:pt x="176" y="387"/>
                </a:lnTo>
                <a:lnTo>
                  <a:pt x="266" y="365"/>
                </a:lnTo>
                <a:lnTo>
                  <a:pt x="266" y="373"/>
                </a:lnTo>
                <a:lnTo>
                  <a:pt x="266" y="377"/>
                </a:lnTo>
                <a:lnTo>
                  <a:pt x="265" y="382"/>
                </a:lnTo>
                <a:cubicBezTo>
                  <a:pt x="265" y="385"/>
                  <a:pt x="265" y="387"/>
                  <a:pt x="264" y="389"/>
                </a:cubicBezTo>
                <a:lnTo>
                  <a:pt x="264" y="391"/>
                </a:lnTo>
                <a:cubicBezTo>
                  <a:pt x="258" y="412"/>
                  <a:pt x="239" y="427"/>
                  <a:pt x="217" y="427"/>
                </a:cubicBezTo>
                <a:cubicBezTo>
                  <a:pt x="195" y="427"/>
                  <a:pt x="176" y="412"/>
                  <a:pt x="170" y="391"/>
                </a:cubicBezTo>
                <a:lnTo>
                  <a:pt x="170" y="389"/>
                </a:lnTo>
                <a:cubicBezTo>
                  <a:pt x="169" y="385"/>
                  <a:pt x="168" y="381"/>
                  <a:pt x="168" y="377"/>
                </a:cubicBezTo>
                <a:lnTo>
                  <a:pt x="169" y="378"/>
                </a:lnTo>
                <a:lnTo>
                  <a:pt x="169" y="377"/>
                </a:lnTo>
                <a:lnTo>
                  <a:pt x="168" y="375"/>
                </a:lnTo>
                <a:lnTo>
                  <a:pt x="258" y="387"/>
                </a:lnTo>
                <a:lnTo>
                  <a:pt x="258" y="388"/>
                </a:lnTo>
                <a:lnTo>
                  <a:pt x="263" y="366"/>
                </a:lnTo>
                <a:lnTo>
                  <a:pt x="263" y="374"/>
                </a:lnTo>
                <a:lnTo>
                  <a:pt x="262" y="379"/>
                </a:lnTo>
                <a:cubicBezTo>
                  <a:pt x="262" y="384"/>
                  <a:pt x="261" y="388"/>
                  <a:pt x="259" y="393"/>
                </a:cubicBezTo>
                <a:lnTo>
                  <a:pt x="260" y="389"/>
                </a:lnTo>
                <a:lnTo>
                  <a:pt x="260" y="391"/>
                </a:lnTo>
                <a:cubicBezTo>
                  <a:pt x="254" y="415"/>
                  <a:pt x="231" y="430"/>
                  <a:pt x="207" y="427"/>
                </a:cubicBezTo>
                <a:cubicBezTo>
                  <a:pt x="183" y="424"/>
                  <a:pt x="165" y="404"/>
                  <a:pt x="165" y="379"/>
                </a:cubicBezTo>
                <a:lnTo>
                  <a:pt x="165" y="378"/>
                </a:lnTo>
                <a:lnTo>
                  <a:pt x="166" y="386"/>
                </a:lnTo>
                <a:lnTo>
                  <a:pt x="165" y="382"/>
                </a:lnTo>
                <a:lnTo>
                  <a:pt x="164" y="378"/>
                </a:lnTo>
                <a:lnTo>
                  <a:pt x="166" y="387"/>
                </a:lnTo>
                <a:lnTo>
                  <a:pt x="166" y="385"/>
                </a:lnTo>
                <a:lnTo>
                  <a:pt x="259" y="370"/>
                </a:lnTo>
                <a:lnTo>
                  <a:pt x="259" y="377"/>
                </a:lnTo>
                <a:lnTo>
                  <a:pt x="259" y="379"/>
                </a:lnTo>
                <a:lnTo>
                  <a:pt x="260" y="384"/>
                </a:lnTo>
                <a:cubicBezTo>
                  <a:pt x="263" y="409"/>
                  <a:pt x="244" y="433"/>
                  <a:pt x="219" y="436"/>
                </a:cubicBezTo>
                <a:lnTo>
                  <a:pt x="215" y="437"/>
                </a:lnTo>
                <a:cubicBezTo>
                  <a:pt x="211" y="438"/>
                  <a:pt x="206" y="438"/>
                  <a:pt x="202" y="437"/>
                </a:cubicBezTo>
                <a:lnTo>
                  <a:pt x="198" y="436"/>
                </a:lnTo>
                <a:cubicBezTo>
                  <a:pt x="173" y="433"/>
                  <a:pt x="155" y="411"/>
                  <a:pt x="157" y="386"/>
                </a:cubicBezTo>
                <a:cubicBezTo>
                  <a:pt x="159" y="360"/>
                  <a:pt x="180" y="341"/>
                  <a:pt x="205" y="341"/>
                </a:cubicBezTo>
                <a:lnTo>
                  <a:pt x="205" y="341"/>
                </a:lnTo>
                <a:lnTo>
                  <a:pt x="205" y="437"/>
                </a:lnTo>
                <a:lnTo>
                  <a:pt x="204" y="437"/>
                </a:lnTo>
                <a:lnTo>
                  <a:pt x="204" y="437"/>
                </a:lnTo>
                <a:lnTo>
                  <a:pt x="203" y="437"/>
                </a:lnTo>
                <a:lnTo>
                  <a:pt x="251" y="393"/>
                </a:lnTo>
                <a:lnTo>
                  <a:pt x="251" y="399"/>
                </a:lnTo>
                <a:lnTo>
                  <a:pt x="251" y="389"/>
                </a:lnTo>
                <a:lnTo>
                  <a:pt x="251" y="393"/>
                </a:lnTo>
                <a:lnTo>
                  <a:pt x="177" y="359"/>
                </a:lnTo>
                <a:lnTo>
                  <a:pt x="180" y="357"/>
                </a:lnTo>
                <a:lnTo>
                  <a:pt x="173" y="363"/>
                </a:lnTo>
                <a:lnTo>
                  <a:pt x="175" y="360"/>
                </a:lnTo>
                <a:cubicBezTo>
                  <a:pt x="190" y="345"/>
                  <a:pt x="213" y="342"/>
                  <a:pt x="232" y="352"/>
                </a:cubicBezTo>
                <a:cubicBezTo>
                  <a:pt x="250" y="362"/>
                  <a:pt x="260" y="383"/>
                  <a:pt x="256" y="403"/>
                </a:cubicBezTo>
                <a:lnTo>
                  <a:pt x="256" y="406"/>
                </a:lnTo>
                <a:cubicBezTo>
                  <a:pt x="255" y="410"/>
                  <a:pt x="253" y="414"/>
                  <a:pt x="251" y="418"/>
                </a:cubicBezTo>
                <a:lnTo>
                  <a:pt x="250" y="420"/>
                </a:lnTo>
                <a:cubicBezTo>
                  <a:pt x="241" y="438"/>
                  <a:pt x="222" y="448"/>
                  <a:pt x="202" y="446"/>
                </a:cubicBezTo>
                <a:cubicBezTo>
                  <a:pt x="182" y="444"/>
                  <a:pt x="166" y="430"/>
                  <a:pt x="161" y="410"/>
                </a:cubicBezTo>
                <a:lnTo>
                  <a:pt x="160" y="408"/>
                </a:lnTo>
                <a:cubicBezTo>
                  <a:pt x="159" y="404"/>
                  <a:pt x="159" y="400"/>
                  <a:pt x="159" y="396"/>
                </a:cubicBezTo>
                <a:lnTo>
                  <a:pt x="159" y="394"/>
                </a:lnTo>
                <a:cubicBezTo>
                  <a:pt x="159" y="369"/>
                  <a:pt x="178" y="349"/>
                  <a:pt x="202" y="346"/>
                </a:cubicBezTo>
                <a:cubicBezTo>
                  <a:pt x="227" y="344"/>
                  <a:pt x="249" y="360"/>
                  <a:pt x="254" y="385"/>
                </a:cubicBezTo>
                <a:lnTo>
                  <a:pt x="255" y="387"/>
                </a:lnTo>
                <a:cubicBezTo>
                  <a:pt x="255" y="390"/>
                  <a:pt x="255" y="393"/>
                  <a:pt x="255" y="396"/>
                </a:cubicBezTo>
                <a:lnTo>
                  <a:pt x="255" y="398"/>
                </a:lnTo>
                <a:lnTo>
                  <a:pt x="159" y="398"/>
                </a:lnTo>
                <a:lnTo>
                  <a:pt x="159" y="397"/>
                </a:lnTo>
                <a:lnTo>
                  <a:pt x="159" y="393"/>
                </a:lnTo>
                <a:lnTo>
                  <a:pt x="159" y="390"/>
                </a:lnTo>
                <a:lnTo>
                  <a:pt x="159" y="389"/>
                </a:lnTo>
                <a:lnTo>
                  <a:pt x="255" y="389"/>
                </a:lnTo>
                <a:lnTo>
                  <a:pt x="255" y="397"/>
                </a:lnTo>
                <a:lnTo>
                  <a:pt x="255" y="403"/>
                </a:lnTo>
                <a:lnTo>
                  <a:pt x="254" y="408"/>
                </a:lnTo>
                <a:lnTo>
                  <a:pt x="206" y="355"/>
                </a:lnTo>
                <a:lnTo>
                  <a:pt x="207" y="355"/>
                </a:lnTo>
                <a:cubicBezTo>
                  <a:pt x="222" y="355"/>
                  <a:pt x="236" y="362"/>
                  <a:pt x="245" y="373"/>
                </a:cubicBezTo>
                <a:cubicBezTo>
                  <a:pt x="254" y="385"/>
                  <a:pt x="257" y="400"/>
                  <a:pt x="254" y="414"/>
                </a:cubicBezTo>
                <a:lnTo>
                  <a:pt x="253" y="418"/>
                </a:lnTo>
                <a:cubicBezTo>
                  <a:pt x="252" y="423"/>
                  <a:pt x="251" y="428"/>
                  <a:pt x="248" y="432"/>
                </a:cubicBezTo>
                <a:lnTo>
                  <a:pt x="246" y="435"/>
                </a:lnTo>
                <a:cubicBezTo>
                  <a:pt x="243" y="441"/>
                  <a:pt x="239" y="446"/>
                  <a:pt x="233" y="450"/>
                </a:cubicBezTo>
                <a:lnTo>
                  <a:pt x="231" y="451"/>
                </a:lnTo>
                <a:cubicBezTo>
                  <a:pt x="218" y="461"/>
                  <a:pt x="201" y="464"/>
                  <a:pt x="185" y="458"/>
                </a:cubicBezTo>
                <a:cubicBezTo>
                  <a:pt x="170" y="452"/>
                  <a:pt x="159" y="439"/>
                  <a:pt x="155" y="422"/>
                </a:cubicBezTo>
                <a:lnTo>
                  <a:pt x="154" y="417"/>
                </a:lnTo>
                <a:cubicBezTo>
                  <a:pt x="154" y="414"/>
                  <a:pt x="153" y="411"/>
                  <a:pt x="153" y="408"/>
                </a:cubicBezTo>
                <a:lnTo>
                  <a:pt x="153" y="405"/>
                </a:lnTo>
                <a:lnTo>
                  <a:pt x="153" y="403"/>
                </a:lnTo>
                <a:lnTo>
                  <a:pt x="249" y="409"/>
                </a:lnTo>
                <a:lnTo>
                  <a:pt x="248" y="416"/>
                </a:lnTo>
                <a:lnTo>
                  <a:pt x="247" y="422"/>
                </a:lnTo>
                <a:lnTo>
                  <a:pt x="247" y="406"/>
                </a:lnTo>
                <a:lnTo>
                  <a:pt x="248" y="410"/>
                </a:lnTo>
                <a:cubicBezTo>
                  <a:pt x="248" y="412"/>
                  <a:pt x="248" y="414"/>
                  <a:pt x="248" y="416"/>
                </a:cubicBezTo>
                <a:lnTo>
                  <a:pt x="248" y="418"/>
                </a:lnTo>
                <a:cubicBezTo>
                  <a:pt x="248" y="443"/>
                  <a:pt x="230" y="464"/>
                  <a:pt x="205" y="466"/>
                </a:cubicBezTo>
                <a:cubicBezTo>
                  <a:pt x="180" y="468"/>
                  <a:pt x="158" y="451"/>
                  <a:pt x="153" y="427"/>
                </a:cubicBezTo>
                <a:lnTo>
                  <a:pt x="152" y="421"/>
                </a:lnTo>
                <a:lnTo>
                  <a:pt x="154" y="428"/>
                </a:lnTo>
                <a:lnTo>
                  <a:pt x="153" y="425"/>
                </a:lnTo>
                <a:cubicBezTo>
                  <a:pt x="151" y="420"/>
                  <a:pt x="150" y="415"/>
                  <a:pt x="150" y="409"/>
                </a:cubicBezTo>
                <a:lnTo>
                  <a:pt x="150" y="408"/>
                </a:lnTo>
                <a:cubicBezTo>
                  <a:pt x="150" y="387"/>
                  <a:pt x="164" y="368"/>
                  <a:pt x="185" y="362"/>
                </a:cubicBezTo>
                <a:cubicBezTo>
                  <a:pt x="205" y="356"/>
                  <a:pt x="227" y="364"/>
                  <a:pt x="238" y="381"/>
                </a:cubicBezTo>
                <a:lnTo>
                  <a:pt x="241" y="386"/>
                </a:lnTo>
                <a:lnTo>
                  <a:pt x="246" y="394"/>
                </a:lnTo>
                <a:lnTo>
                  <a:pt x="247" y="398"/>
                </a:lnTo>
                <a:lnTo>
                  <a:pt x="243" y="390"/>
                </a:lnTo>
                <a:lnTo>
                  <a:pt x="244" y="391"/>
                </a:lnTo>
                <a:lnTo>
                  <a:pt x="157" y="406"/>
                </a:lnTo>
                <a:lnTo>
                  <a:pt x="158" y="404"/>
                </a:lnTo>
                <a:lnTo>
                  <a:pt x="157" y="423"/>
                </a:lnTo>
                <a:lnTo>
                  <a:pt x="158" y="426"/>
                </a:lnTo>
                <a:lnTo>
                  <a:pt x="157" y="422"/>
                </a:lnTo>
                <a:lnTo>
                  <a:pt x="160" y="430"/>
                </a:lnTo>
                <a:lnTo>
                  <a:pt x="160" y="429"/>
                </a:lnTo>
                <a:lnTo>
                  <a:pt x="250" y="415"/>
                </a:lnTo>
                <a:lnTo>
                  <a:pt x="249" y="418"/>
                </a:lnTo>
                <a:lnTo>
                  <a:pt x="250" y="411"/>
                </a:lnTo>
                <a:lnTo>
                  <a:pt x="250" y="418"/>
                </a:lnTo>
                <a:lnTo>
                  <a:pt x="250" y="424"/>
                </a:lnTo>
                <a:lnTo>
                  <a:pt x="250" y="427"/>
                </a:lnTo>
                <a:cubicBezTo>
                  <a:pt x="250" y="447"/>
                  <a:pt x="238" y="464"/>
                  <a:pt x="220" y="472"/>
                </a:cubicBezTo>
                <a:cubicBezTo>
                  <a:pt x="202" y="479"/>
                  <a:pt x="182" y="475"/>
                  <a:pt x="168" y="461"/>
                </a:cubicBezTo>
                <a:lnTo>
                  <a:pt x="168" y="461"/>
                </a:lnTo>
                <a:cubicBezTo>
                  <a:pt x="159" y="452"/>
                  <a:pt x="153" y="440"/>
                  <a:pt x="153" y="427"/>
                </a:cubicBezTo>
                <a:lnTo>
                  <a:pt x="154" y="428"/>
                </a:lnTo>
                <a:lnTo>
                  <a:pt x="153" y="422"/>
                </a:lnTo>
                <a:lnTo>
                  <a:pt x="180" y="461"/>
                </a:lnTo>
                <a:lnTo>
                  <a:pt x="179" y="460"/>
                </a:lnTo>
                <a:lnTo>
                  <a:pt x="221" y="460"/>
                </a:lnTo>
                <a:lnTo>
                  <a:pt x="220" y="461"/>
                </a:lnTo>
                <a:cubicBezTo>
                  <a:pt x="214" y="464"/>
                  <a:pt x="206" y="466"/>
                  <a:pt x="199" y="466"/>
                </a:cubicBezTo>
                <a:lnTo>
                  <a:pt x="198" y="466"/>
                </a:lnTo>
                <a:lnTo>
                  <a:pt x="246" y="423"/>
                </a:lnTo>
                <a:lnTo>
                  <a:pt x="245" y="428"/>
                </a:lnTo>
                <a:lnTo>
                  <a:pt x="245" y="433"/>
                </a:lnTo>
                <a:cubicBezTo>
                  <a:pt x="242" y="458"/>
                  <a:pt x="220" y="477"/>
                  <a:pt x="194" y="475"/>
                </a:cubicBezTo>
                <a:cubicBezTo>
                  <a:pt x="169" y="474"/>
                  <a:pt x="149" y="453"/>
                  <a:pt x="149" y="427"/>
                </a:cubicBezTo>
                <a:lnTo>
                  <a:pt x="149" y="426"/>
                </a:lnTo>
                <a:cubicBezTo>
                  <a:pt x="149" y="424"/>
                  <a:pt x="149" y="421"/>
                  <a:pt x="149" y="419"/>
                </a:cubicBezTo>
                <a:lnTo>
                  <a:pt x="150" y="416"/>
                </a:lnTo>
                <a:lnTo>
                  <a:pt x="154" y="442"/>
                </a:lnTo>
                <a:lnTo>
                  <a:pt x="152" y="437"/>
                </a:lnTo>
                <a:cubicBezTo>
                  <a:pt x="145" y="423"/>
                  <a:pt x="146" y="405"/>
                  <a:pt x="155" y="392"/>
                </a:cubicBezTo>
                <a:cubicBezTo>
                  <a:pt x="164" y="378"/>
                  <a:pt x="179" y="370"/>
                  <a:pt x="195" y="370"/>
                </a:cubicBezTo>
                <a:lnTo>
                  <a:pt x="196" y="370"/>
                </a:lnTo>
                <a:cubicBezTo>
                  <a:pt x="214" y="370"/>
                  <a:pt x="230" y="380"/>
                  <a:pt x="238" y="395"/>
                </a:cubicBezTo>
                <a:cubicBezTo>
                  <a:pt x="247" y="411"/>
                  <a:pt x="246" y="430"/>
                  <a:pt x="236" y="445"/>
                </a:cubicBezTo>
                <a:lnTo>
                  <a:pt x="232" y="450"/>
                </a:lnTo>
                <a:lnTo>
                  <a:pt x="229" y="455"/>
                </a:lnTo>
                <a:lnTo>
                  <a:pt x="189" y="379"/>
                </a:lnTo>
                <a:lnTo>
                  <a:pt x="190" y="379"/>
                </a:lnTo>
                <a:lnTo>
                  <a:pt x="190" y="379"/>
                </a:lnTo>
                <a:lnTo>
                  <a:pt x="190" y="475"/>
                </a:lnTo>
                <a:lnTo>
                  <a:pt x="188" y="475"/>
                </a:lnTo>
                <a:cubicBezTo>
                  <a:pt x="174" y="475"/>
                  <a:pt x="159" y="468"/>
                  <a:pt x="150" y="457"/>
                </a:cubicBezTo>
                <a:cubicBezTo>
                  <a:pt x="141" y="445"/>
                  <a:pt x="138" y="429"/>
                  <a:pt x="142" y="415"/>
                </a:cubicBezTo>
                <a:lnTo>
                  <a:pt x="143" y="410"/>
                </a:lnTo>
                <a:lnTo>
                  <a:pt x="144" y="406"/>
                </a:lnTo>
                <a:lnTo>
                  <a:pt x="237" y="433"/>
                </a:lnTo>
                <a:lnTo>
                  <a:pt x="236" y="435"/>
                </a:lnTo>
                <a:lnTo>
                  <a:pt x="235" y="438"/>
                </a:lnTo>
                <a:lnTo>
                  <a:pt x="189" y="374"/>
                </a:lnTo>
                <a:lnTo>
                  <a:pt x="190" y="374"/>
                </a:lnTo>
                <a:lnTo>
                  <a:pt x="190" y="470"/>
                </a:lnTo>
                <a:lnTo>
                  <a:pt x="189" y="470"/>
                </a:lnTo>
                <a:lnTo>
                  <a:pt x="237" y="422"/>
                </a:lnTo>
                <a:lnTo>
                  <a:pt x="237" y="426"/>
                </a:lnTo>
                <a:lnTo>
                  <a:pt x="237" y="437"/>
                </a:lnTo>
                <a:lnTo>
                  <a:pt x="237" y="438"/>
                </a:lnTo>
                <a:lnTo>
                  <a:pt x="237" y="441"/>
                </a:lnTo>
                <a:cubicBezTo>
                  <a:pt x="237" y="466"/>
                  <a:pt x="219" y="486"/>
                  <a:pt x="195" y="489"/>
                </a:cubicBezTo>
                <a:cubicBezTo>
                  <a:pt x="171" y="492"/>
                  <a:pt x="148" y="477"/>
                  <a:pt x="142" y="453"/>
                </a:cubicBezTo>
                <a:lnTo>
                  <a:pt x="142" y="451"/>
                </a:lnTo>
                <a:cubicBezTo>
                  <a:pt x="141" y="447"/>
                  <a:pt x="140" y="443"/>
                  <a:pt x="140" y="439"/>
                </a:cubicBezTo>
                <a:lnTo>
                  <a:pt x="140" y="434"/>
                </a:lnTo>
                <a:lnTo>
                  <a:pt x="140" y="429"/>
                </a:lnTo>
                <a:lnTo>
                  <a:pt x="140" y="427"/>
                </a:lnTo>
                <a:lnTo>
                  <a:pt x="236" y="435"/>
                </a:lnTo>
                <a:lnTo>
                  <a:pt x="235" y="438"/>
                </a:lnTo>
                <a:lnTo>
                  <a:pt x="236" y="430"/>
                </a:lnTo>
                <a:lnTo>
                  <a:pt x="236" y="437"/>
                </a:lnTo>
                <a:lnTo>
                  <a:pt x="236" y="443"/>
                </a:lnTo>
                <a:lnTo>
                  <a:pt x="236" y="446"/>
                </a:lnTo>
                <a:cubicBezTo>
                  <a:pt x="236" y="471"/>
                  <a:pt x="218" y="491"/>
                  <a:pt x="194" y="494"/>
                </a:cubicBezTo>
                <a:cubicBezTo>
                  <a:pt x="170" y="497"/>
                  <a:pt x="147" y="482"/>
                  <a:pt x="141" y="458"/>
                </a:cubicBezTo>
                <a:lnTo>
                  <a:pt x="140" y="450"/>
                </a:lnTo>
                <a:lnTo>
                  <a:pt x="139" y="445"/>
                </a:lnTo>
                <a:lnTo>
                  <a:pt x="138" y="435"/>
                </a:lnTo>
                <a:lnTo>
                  <a:pt x="138" y="432"/>
                </a:lnTo>
                <a:lnTo>
                  <a:pt x="234" y="432"/>
                </a:lnTo>
                <a:lnTo>
                  <a:pt x="234" y="434"/>
                </a:lnTo>
                <a:cubicBezTo>
                  <a:pt x="234" y="437"/>
                  <a:pt x="234" y="439"/>
                  <a:pt x="234" y="442"/>
                </a:cubicBezTo>
                <a:lnTo>
                  <a:pt x="233" y="445"/>
                </a:lnTo>
                <a:cubicBezTo>
                  <a:pt x="230" y="465"/>
                  <a:pt x="214" y="481"/>
                  <a:pt x="193" y="484"/>
                </a:cubicBezTo>
                <a:cubicBezTo>
                  <a:pt x="173" y="488"/>
                  <a:pt x="152" y="477"/>
                  <a:pt x="143" y="458"/>
                </a:cubicBezTo>
                <a:lnTo>
                  <a:pt x="142" y="456"/>
                </a:lnTo>
                <a:cubicBezTo>
                  <a:pt x="141" y="454"/>
                  <a:pt x="140" y="452"/>
                  <a:pt x="139" y="450"/>
                </a:cubicBezTo>
                <a:lnTo>
                  <a:pt x="138" y="447"/>
                </a:lnTo>
                <a:cubicBezTo>
                  <a:pt x="138" y="445"/>
                  <a:pt x="137" y="442"/>
                  <a:pt x="137" y="440"/>
                </a:cubicBezTo>
                <a:lnTo>
                  <a:pt x="136" y="437"/>
                </a:lnTo>
                <a:lnTo>
                  <a:pt x="138" y="444"/>
                </a:lnTo>
                <a:lnTo>
                  <a:pt x="137" y="443"/>
                </a:lnTo>
                <a:lnTo>
                  <a:pt x="231" y="422"/>
                </a:lnTo>
                <a:lnTo>
                  <a:pt x="231" y="431"/>
                </a:lnTo>
                <a:lnTo>
                  <a:pt x="231" y="442"/>
                </a:lnTo>
                <a:lnTo>
                  <a:pt x="231" y="447"/>
                </a:lnTo>
                <a:lnTo>
                  <a:pt x="231" y="437"/>
                </a:lnTo>
                <a:lnTo>
                  <a:pt x="231" y="442"/>
                </a:lnTo>
                <a:cubicBezTo>
                  <a:pt x="233" y="455"/>
                  <a:pt x="228" y="469"/>
                  <a:pt x="219" y="479"/>
                </a:cubicBezTo>
                <a:cubicBezTo>
                  <a:pt x="210" y="489"/>
                  <a:pt x="197" y="494"/>
                  <a:pt x="183" y="494"/>
                </a:cubicBezTo>
                <a:lnTo>
                  <a:pt x="183" y="494"/>
                </a:lnTo>
                <a:cubicBezTo>
                  <a:pt x="156" y="494"/>
                  <a:pt x="135" y="473"/>
                  <a:pt x="135" y="446"/>
                </a:cubicBezTo>
                <a:lnTo>
                  <a:pt x="135" y="443"/>
                </a:lnTo>
                <a:lnTo>
                  <a:pt x="135" y="441"/>
                </a:lnTo>
                <a:cubicBezTo>
                  <a:pt x="135" y="416"/>
                  <a:pt x="154" y="396"/>
                  <a:pt x="179" y="394"/>
                </a:cubicBezTo>
                <a:cubicBezTo>
                  <a:pt x="204" y="392"/>
                  <a:pt x="226" y="409"/>
                  <a:pt x="230" y="434"/>
                </a:cubicBezTo>
                <a:lnTo>
                  <a:pt x="231" y="437"/>
                </a:lnTo>
                <a:cubicBezTo>
                  <a:pt x="231" y="439"/>
                  <a:pt x="231" y="442"/>
                  <a:pt x="231" y="444"/>
                </a:cubicBezTo>
                <a:lnTo>
                  <a:pt x="231" y="446"/>
                </a:lnTo>
                <a:lnTo>
                  <a:pt x="135" y="446"/>
                </a:lnTo>
                <a:lnTo>
                  <a:pt x="136" y="449"/>
                </a:lnTo>
                <a:lnTo>
                  <a:pt x="135" y="439"/>
                </a:lnTo>
                <a:lnTo>
                  <a:pt x="135" y="434"/>
                </a:lnTo>
                <a:lnTo>
                  <a:pt x="136" y="444"/>
                </a:lnTo>
                <a:lnTo>
                  <a:pt x="135" y="441"/>
                </a:lnTo>
                <a:lnTo>
                  <a:pt x="230" y="432"/>
                </a:lnTo>
                <a:lnTo>
                  <a:pt x="230" y="433"/>
                </a:lnTo>
                <a:lnTo>
                  <a:pt x="230" y="436"/>
                </a:lnTo>
                <a:lnTo>
                  <a:pt x="230" y="441"/>
                </a:lnTo>
                <a:lnTo>
                  <a:pt x="182" y="393"/>
                </a:lnTo>
                <a:lnTo>
                  <a:pt x="183" y="393"/>
                </a:lnTo>
                <a:cubicBezTo>
                  <a:pt x="210" y="393"/>
                  <a:pt x="231" y="415"/>
                  <a:pt x="231" y="441"/>
                </a:cubicBezTo>
                <a:lnTo>
                  <a:pt x="231" y="444"/>
                </a:lnTo>
                <a:cubicBezTo>
                  <a:pt x="231" y="448"/>
                  <a:pt x="231" y="452"/>
                  <a:pt x="230" y="456"/>
                </a:cubicBezTo>
                <a:lnTo>
                  <a:pt x="230" y="458"/>
                </a:lnTo>
                <a:cubicBezTo>
                  <a:pt x="224" y="482"/>
                  <a:pt x="201" y="497"/>
                  <a:pt x="177" y="494"/>
                </a:cubicBezTo>
                <a:cubicBezTo>
                  <a:pt x="153" y="491"/>
                  <a:pt x="135" y="471"/>
                  <a:pt x="135" y="446"/>
                </a:cubicBezTo>
                <a:lnTo>
                  <a:pt x="135" y="444"/>
                </a:lnTo>
                <a:lnTo>
                  <a:pt x="136" y="452"/>
                </a:lnTo>
                <a:lnTo>
                  <a:pt x="135" y="449"/>
                </a:lnTo>
                <a:cubicBezTo>
                  <a:pt x="133" y="435"/>
                  <a:pt x="137" y="421"/>
                  <a:pt x="146" y="410"/>
                </a:cubicBezTo>
                <a:cubicBezTo>
                  <a:pt x="155" y="400"/>
                  <a:pt x="168" y="393"/>
                  <a:pt x="182" y="393"/>
                </a:cubicBezTo>
                <a:lnTo>
                  <a:pt x="183" y="393"/>
                </a:lnTo>
                <a:cubicBezTo>
                  <a:pt x="209" y="393"/>
                  <a:pt x="231" y="415"/>
                  <a:pt x="231" y="441"/>
                </a:cubicBezTo>
                <a:lnTo>
                  <a:pt x="231" y="446"/>
                </a:lnTo>
                <a:lnTo>
                  <a:pt x="231" y="451"/>
                </a:lnTo>
                <a:lnTo>
                  <a:pt x="231" y="456"/>
                </a:lnTo>
                <a:lnTo>
                  <a:pt x="231" y="459"/>
                </a:lnTo>
                <a:cubicBezTo>
                  <a:pt x="231" y="464"/>
                  <a:pt x="230" y="469"/>
                  <a:pt x="229" y="474"/>
                </a:cubicBezTo>
                <a:lnTo>
                  <a:pt x="228" y="476"/>
                </a:lnTo>
                <a:cubicBezTo>
                  <a:pt x="221" y="498"/>
                  <a:pt x="198" y="512"/>
                  <a:pt x="175" y="508"/>
                </a:cubicBezTo>
                <a:cubicBezTo>
                  <a:pt x="152" y="504"/>
                  <a:pt x="134" y="484"/>
                  <a:pt x="134" y="460"/>
                </a:cubicBezTo>
                <a:lnTo>
                  <a:pt x="134" y="459"/>
                </a:lnTo>
                <a:lnTo>
                  <a:pt x="135" y="450"/>
                </a:lnTo>
                <a:lnTo>
                  <a:pt x="135" y="452"/>
                </a:lnTo>
                <a:lnTo>
                  <a:pt x="135" y="451"/>
                </a:lnTo>
                <a:lnTo>
                  <a:pt x="231" y="451"/>
                </a:lnTo>
                <a:lnTo>
                  <a:pt x="231" y="454"/>
                </a:lnTo>
                <a:lnTo>
                  <a:pt x="231" y="464"/>
                </a:lnTo>
                <a:lnTo>
                  <a:pt x="230" y="466"/>
                </a:lnTo>
                <a:lnTo>
                  <a:pt x="230" y="470"/>
                </a:lnTo>
                <a:lnTo>
                  <a:pt x="149" y="436"/>
                </a:lnTo>
                <a:lnTo>
                  <a:pt x="149" y="436"/>
                </a:lnTo>
                <a:lnTo>
                  <a:pt x="135" y="469"/>
                </a:lnTo>
                <a:lnTo>
                  <a:pt x="135" y="465"/>
                </a:lnTo>
                <a:lnTo>
                  <a:pt x="135" y="462"/>
                </a:lnTo>
                <a:lnTo>
                  <a:pt x="135" y="460"/>
                </a:lnTo>
                <a:lnTo>
                  <a:pt x="230" y="470"/>
                </a:lnTo>
                <a:lnTo>
                  <a:pt x="230" y="472"/>
                </a:lnTo>
                <a:lnTo>
                  <a:pt x="229" y="475"/>
                </a:lnTo>
                <a:cubicBezTo>
                  <a:pt x="225" y="497"/>
                  <a:pt x="206" y="513"/>
                  <a:pt x="183" y="513"/>
                </a:cubicBezTo>
                <a:cubicBezTo>
                  <a:pt x="161" y="514"/>
                  <a:pt x="141" y="499"/>
                  <a:pt x="135" y="477"/>
                </a:cubicBezTo>
                <a:lnTo>
                  <a:pt x="134" y="471"/>
                </a:lnTo>
                <a:lnTo>
                  <a:pt x="134" y="468"/>
                </a:lnTo>
                <a:lnTo>
                  <a:pt x="229" y="457"/>
                </a:lnTo>
                <a:lnTo>
                  <a:pt x="229" y="471"/>
                </a:lnTo>
                <a:lnTo>
                  <a:pt x="229" y="478"/>
                </a:lnTo>
                <a:cubicBezTo>
                  <a:pt x="227" y="504"/>
                  <a:pt x="206" y="523"/>
                  <a:pt x="181" y="523"/>
                </a:cubicBezTo>
                <a:lnTo>
                  <a:pt x="180" y="523"/>
                </a:lnTo>
                <a:cubicBezTo>
                  <a:pt x="154" y="523"/>
                  <a:pt x="132" y="501"/>
                  <a:pt x="132" y="475"/>
                </a:cubicBezTo>
                <a:lnTo>
                  <a:pt x="132" y="472"/>
                </a:lnTo>
                <a:lnTo>
                  <a:pt x="134" y="484"/>
                </a:lnTo>
                <a:lnTo>
                  <a:pt x="133" y="482"/>
                </a:lnTo>
                <a:lnTo>
                  <a:pt x="228" y="470"/>
                </a:lnTo>
                <a:lnTo>
                  <a:pt x="228" y="472"/>
                </a:lnTo>
                <a:cubicBezTo>
                  <a:pt x="228" y="475"/>
                  <a:pt x="228" y="477"/>
                  <a:pt x="227" y="480"/>
                </a:cubicBezTo>
                <a:lnTo>
                  <a:pt x="227" y="483"/>
                </a:lnTo>
                <a:cubicBezTo>
                  <a:pt x="223" y="506"/>
                  <a:pt x="203" y="523"/>
                  <a:pt x="179" y="523"/>
                </a:cubicBezTo>
                <a:lnTo>
                  <a:pt x="178" y="523"/>
                </a:lnTo>
                <a:cubicBezTo>
                  <a:pt x="160" y="523"/>
                  <a:pt x="143" y="513"/>
                  <a:pt x="135" y="496"/>
                </a:cubicBezTo>
                <a:lnTo>
                  <a:pt x="133" y="491"/>
                </a:lnTo>
                <a:lnTo>
                  <a:pt x="223" y="475"/>
                </a:lnTo>
                <a:lnTo>
                  <a:pt x="223" y="480"/>
                </a:lnTo>
                <a:lnTo>
                  <a:pt x="222" y="485"/>
                </a:lnTo>
                <a:cubicBezTo>
                  <a:pt x="220" y="508"/>
                  <a:pt x="201" y="526"/>
                  <a:pt x="178" y="527"/>
                </a:cubicBezTo>
                <a:cubicBezTo>
                  <a:pt x="155" y="529"/>
                  <a:pt x="134" y="514"/>
                  <a:pt x="128" y="491"/>
                </a:cubicBezTo>
                <a:lnTo>
                  <a:pt x="127" y="487"/>
                </a:lnTo>
                <a:lnTo>
                  <a:pt x="126" y="484"/>
                </a:lnTo>
                <a:lnTo>
                  <a:pt x="219" y="490"/>
                </a:lnTo>
                <a:lnTo>
                  <a:pt x="219" y="492"/>
                </a:lnTo>
                <a:lnTo>
                  <a:pt x="218" y="495"/>
                </a:lnTo>
                <a:lnTo>
                  <a:pt x="219" y="486"/>
                </a:lnTo>
                <a:lnTo>
                  <a:pt x="219" y="490"/>
                </a:lnTo>
                <a:lnTo>
                  <a:pt x="219" y="483"/>
                </a:lnTo>
                <a:lnTo>
                  <a:pt x="219" y="484"/>
                </a:lnTo>
                <a:cubicBezTo>
                  <a:pt x="219" y="510"/>
                  <a:pt x="199" y="531"/>
                  <a:pt x="174" y="532"/>
                </a:cubicBezTo>
                <a:cubicBezTo>
                  <a:pt x="148" y="534"/>
                  <a:pt x="126" y="515"/>
                  <a:pt x="124" y="489"/>
                </a:cubicBezTo>
                <a:lnTo>
                  <a:pt x="123" y="479"/>
                </a:lnTo>
                <a:lnTo>
                  <a:pt x="123" y="476"/>
                </a:lnTo>
                <a:lnTo>
                  <a:pt x="125" y="492"/>
                </a:lnTo>
                <a:lnTo>
                  <a:pt x="125" y="490"/>
                </a:lnTo>
                <a:lnTo>
                  <a:pt x="218" y="481"/>
                </a:lnTo>
                <a:lnTo>
                  <a:pt x="217" y="488"/>
                </a:lnTo>
                <a:lnTo>
                  <a:pt x="216" y="493"/>
                </a:lnTo>
                <a:cubicBezTo>
                  <a:pt x="212" y="516"/>
                  <a:pt x="192" y="532"/>
                  <a:pt x="169" y="532"/>
                </a:cubicBezTo>
                <a:lnTo>
                  <a:pt x="168" y="532"/>
                </a:lnTo>
                <a:lnTo>
                  <a:pt x="166" y="532"/>
                </a:lnTo>
                <a:lnTo>
                  <a:pt x="166" y="532"/>
                </a:lnTo>
                <a:lnTo>
                  <a:pt x="213" y="495"/>
                </a:lnTo>
                <a:lnTo>
                  <a:pt x="212" y="499"/>
                </a:lnTo>
                <a:lnTo>
                  <a:pt x="213" y="484"/>
                </a:lnTo>
                <a:lnTo>
                  <a:pt x="213" y="494"/>
                </a:lnTo>
                <a:lnTo>
                  <a:pt x="213" y="497"/>
                </a:lnTo>
                <a:cubicBezTo>
                  <a:pt x="213" y="502"/>
                  <a:pt x="213" y="507"/>
                  <a:pt x="211" y="512"/>
                </a:cubicBezTo>
                <a:lnTo>
                  <a:pt x="211" y="514"/>
                </a:lnTo>
                <a:cubicBezTo>
                  <a:pt x="203" y="536"/>
                  <a:pt x="181" y="550"/>
                  <a:pt x="157" y="546"/>
                </a:cubicBezTo>
                <a:cubicBezTo>
                  <a:pt x="134" y="542"/>
                  <a:pt x="117" y="522"/>
                  <a:pt x="117" y="498"/>
                </a:cubicBezTo>
                <a:lnTo>
                  <a:pt x="117" y="499"/>
                </a:lnTo>
                <a:lnTo>
                  <a:pt x="117" y="494"/>
                </a:lnTo>
                <a:lnTo>
                  <a:pt x="164" y="537"/>
                </a:lnTo>
                <a:lnTo>
                  <a:pt x="163" y="537"/>
                </a:lnTo>
                <a:lnTo>
                  <a:pt x="211" y="480"/>
                </a:lnTo>
                <a:lnTo>
                  <a:pt x="212" y="485"/>
                </a:lnTo>
                <a:cubicBezTo>
                  <a:pt x="212" y="488"/>
                  <a:pt x="212" y="491"/>
                  <a:pt x="212" y="494"/>
                </a:cubicBezTo>
                <a:lnTo>
                  <a:pt x="212" y="497"/>
                </a:lnTo>
                <a:cubicBezTo>
                  <a:pt x="212" y="502"/>
                  <a:pt x="212" y="507"/>
                  <a:pt x="210" y="512"/>
                </a:cubicBezTo>
                <a:lnTo>
                  <a:pt x="210" y="514"/>
                </a:lnTo>
                <a:cubicBezTo>
                  <a:pt x="202" y="536"/>
                  <a:pt x="180" y="550"/>
                  <a:pt x="156" y="546"/>
                </a:cubicBezTo>
                <a:cubicBezTo>
                  <a:pt x="133" y="542"/>
                  <a:pt x="116" y="522"/>
                  <a:pt x="116" y="498"/>
                </a:cubicBezTo>
                <a:lnTo>
                  <a:pt x="116" y="496"/>
                </a:lnTo>
                <a:lnTo>
                  <a:pt x="116" y="494"/>
                </a:lnTo>
                <a:cubicBezTo>
                  <a:pt x="116" y="470"/>
                  <a:pt x="134" y="449"/>
                  <a:pt x="158" y="446"/>
                </a:cubicBezTo>
                <a:cubicBezTo>
                  <a:pt x="182" y="443"/>
                  <a:pt x="205" y="459"/>
                  <a:pt x="211" y="482"/>
                </a:cubicBezTo>
                <a:lnTo>
                  <a:pt x="211" y="484"/>
                </a:lnTo>
                <a:cubicBezTo>
                  <a:pt x="212" y="488"/>
                  <a:pt x="212" y="492"/>
                  <a:pt x="212" y="496"/>
                </a:cubicBezTo>
                <a:lnTo>
                  <a:pt x="212" y="498"/>
                </a:lnTo>
                <a:cubicBezTo>
                  <a:pt x="212" y="525"/>
                  <a:pt x="191" y="546"/>
                  <a:pt x="164" y="546"/>
                </a:cubicBezTo>
                <a:lnTo>
                  <a:pt x="163" y="546"/>
                </a:lnTo>
                <a:lnTo>
                  <a:pt x="163" y="450"/>
                </a:lnTo>
                <a:lnTo>
                  <a:pt x="164" y="450"/>
                </a:lnTo>
                <a:cubicBezTo>
                  <a:pt x="190" y="450"/>
                  <a:pt x="212" y="472"/>
                  <a:pt x="212" y="498"/>
                </a:cubicBezTo>
                <a:lnTo>
                  <a:pt x="212" y="503"/>
                </a:lnTo>
                <a:lnTo>
                  <a:pt x="212" y="506"/>
                </a:lnTo>
                <a:lnTo>
                  <a:pt x="212" y="508"/>
                </a:lnTo>
                <a:cubicBezTo>
                  <a:pt x="212" y="533"/>
                  <a:pt x="193" y="553"/>
                  <a:pt x="169" y="556"/>
                </a:cubicBezTo>
                <a:cubicBezTo>
                  <a:pt x="144" y="558"/>
                  <a:pt x="122" y="542"/>
                  <a:pt x="117" y="517"/>
                </a:cubicBezTo>
                <a:lnTo>
                  <a:pt x="117" y="517"/>
                </a:lnTo>
                <a:lnTo>
                  <a:pt x="116" y="515"/>
                </a:lnTo>
                <a:lnTo>
                  <a:pt x="211" y="498"/>
                </a:lnTo>
                <a:lnTo>
                  <a:pt x="211" y="507"/>
                </a:lnTo>
                <a:lnTo>
                  <a:pt x="211" y="513"/>
                </a:lnTo>
                <a:lnTo>
                  <a:pt x="163" y="465"/>
                </a:lnTo>
                <a:lnTo>
                  <a:pt x="164" y="465"/>
                </a:lnTo>
                <a:cubicBezTo>
                  <a:pt x="191" y="465"/>
                  <a:pt x="212" y="486"/>
                  <a:pt x="212" y="513"/>
                </a:cubicBezTo>
                <a:lnTo>
                  <a:pt x="212" y="515"/>
                </a:lnTo>
                <a:cubicBezTo>
                  <a:pt x="212" y="519"/>
                  <a:pt x="212" y="523"/>
                  <a:pt x="211" y="527"/>
                </a:cubicBezTo>
                <a:lnTo>
                  <a:pt x="211" y="529"/>
                </a:lnTo>
                <a:cubicBezTo>
                  <a:pt x="204" y="554"/>
                  <a:pt x="180" y="569"/>
                  <a:pt x="155" y="565"/>
                </a:cubicBezTo>
                <a:cubicBezTo>
                  <a:pt x="131" y="560"/>
                  <a:pt x="113" y="537"/>
                  <a:pt x="116" y="512"/>
                </a:cubicBezTo>
                <a:lnTo>
                  <a:pt x="116" y="513"/>
                </a:lnTo>
                <a:lnTo>
                  <a:pt x="116" y="507"/>
                </a:lnTo>
                <a:lnTo>
                  <a:pt x="116" y="504"/>
                </a:lnTo>
                <a:lnTo>
                  <a:pt x="116" y="503"/>
                </a:lnTo>
                <a:lnTo>
                  <a:pt x="212" y="503"/>
                </a:lnTo>
                <a:lnTo>
                  <a:pt x="212" y="500"/>
                </a:lnTo>
                <a:lnTo>
                  <a:pt x="213" y="510"/>
                </a:lnTo>
                <a:lnTo>
                  <a:pt x="213" y="515"/>
                </a:lnTo>
                <a:lnTo>
                  <a:pt x="213" y="517"/>
                </a:lnTo>
                <a:cubicBezTo>
                  <a:pt x="213" y="541"/>
                  <a:pt x="196" y="561"/>
                  <a:pt x="173" y="565"/>
                </a:cubicBezTo>
                <a:cubicBezTo>
                  <a:pt x="149" y="569"/>
                  <a:pt x="127" y="555"/>
                  <a:pt x="119" y="533"/>
                </a:cubicBezTo>
                <a:lnTo>
                  <a:pt x="119" y="531"/>
                </a:lnTo>
                <a:lnTo>
                  <a:pt x="118" y="528"/>
                </a:lnTo>
                <a:cubicBezTo>
                  <a:pt x="111" y="508"/>
                  <a:pt x="118" y="487"/>
                  <a:pt x="135" y="474"/>
                </a:cubicBezTo>
                <a:cubicBezTo>
                  <a:pt x="152" y="462"/>
                  <a:pt x="174" y="462"/>
                  <a:pt x="191" y="474"/>
                </a:cubicBezTo>
                <a:lnTo>
                  <a:pt x="194" y="476"/>
                </a:lnTo>
                <a:lnTo>
                  <a:pt x="197" y="478"/>
                </a:lnTo>
                <a:lnTo>
                  <a:pt x="122" y="517"/>
                </a:lnTo>
                <a:lnTo>
                  <a:pt x="122" y="515"/>
                </a:lnTo>
                <a:lnTo>
                  <a:pt x="123" y="525"/>
                </a:lnTo>
                <a:lnTo>
                  <a:pt x="122" y="522"/>
                </a:lnTo>
                <a:lnTo>
                  <a:pt x="213" y="532"/>
                </a:lnTo>
                <a:lnTo>
                  <a:pt x="211" y="537"/>
                </a:lnTo>
                <a:lnTo>
                  <a:pt x="215" y="517"/>
                </a:lnTo>
                <a:lnTo>
                  <a:pt x="215" y="521"/>
                </a:lnTo>
                <a:lnTo>
                  <a:pt x="215" y="526"/>
                </a:lnTo>
                <a:lnTo>
                  <a:pt x="215" y="530"/>
                </a:lnTo>
                <a:lnTo>
                  <a:pt x="215" y="532"/>
                </a:lnTo>
                <a:lnTo>
                  <a:pt x="121" y="520"/>
                </a:lnTo>
                <a:lnTo>
                  <a:pt x="121" y="518"/>
                </a:lnTo>
                <a:lnTo>
                  <a:pt x="120" y="530"/>
                </a:lnTo>
                <a:lnTo>
                  <a:pt x="120" y="521"/>
                </a:lnTo>
                <a:lnTo>
                  <a:pt x="120" y="520"/>
                </a:lnTo>
                <a:lnTo>
                  <a:pt x="120" y="517"/>
                </a:lnTo>
                <a:lnTo>
                  <a:pt x="216" y="517"/>
                </a:lnTo>
                <a:lnTo>
                  <a:pt x="216" y="519"/>
                </a:lnTo>
                <a:cubicBezTo>
                  <a:pt x="216" y="527"/>
                  <a:pt x="215" y="534"/>
                  <a:pt x="211" y="541"/>
                </a:cubicBezTo>
                <a:lnTo>
                  <a:pt x="210" y="544"/>
                </a:lnTo>
                <a:cubicBezTo>
                  <a:pt x="203" y="557"/>
                  <a:pt x="191" y="566"/>
                  <a:pt x="177" y="569"/>
                </a:cubicBezTo>
                <a:cubicBezTo>
                  <a:pt x="162" y="572"/>
                  <a:pt x="148" y="569"/>
                  <a:pt x="136" y="559"/>
                </a:cubicBezTo>
                <a:lnTo>
                  <a:pt x="133" y="557"/>
                </a:lnTo>
                <a:lnTo>
                  <a:pt x="130" y="554"/>
                </a:lnTo>
                <a:lnTo>
                  <a:pt x="201" y="544"/>
                </a:lnTo>
                <a:lnTo>
                  <a:pt x="200" y="546"/>
                </a:lnTo>
                <a:lnTo>
                  <a:pt x="208" y="519"/>
                </a:lnTo>
                <a:lnTo>
                  <a:pt x="208" y="522"/>
                </a:lnTo>
                <a:lnTo>
                  <a:pt x="208" y="528"/>
                </a:lnTo>
                <a:lnTo>
                  <a:pt x="208" y="531"/>
                </a:lnTo>
                <a:cubicBezTo>
                  <a:pt x="208" y="538"/>
                  <a:pt x="206" y="546"/>
                  <a:pt x="203" y="552"/>
                </a:cubicBezTo>
                <a:lnTo>
                  <a:pt x="202" y="553"/>
                </a:lnTo>
                <a:cubicBezTo>
                  <a:pt x="193" y="572"/>
                  <a:pt x="173" y="582"/>
                  <a:pt x="153" y="580"/>
                </a:cubicBezTo>
                <a:cubicBezTo>
                  <a:pt x="133" y="577"/>
                  <a:pt x="116" y="561"/>
                  <a:pt x="112" y="541"/>
                </a:cubicBezTo>
                <a:lnTo>
                  <a:pt x="111" y="535"/>
                </a:lnTo>
                <a:lnTo>
                  <a:pt x="111" y="530"/>
                </a:lnTo>
                <a:lnTo>
                  <a:pt x="111" y="529"/>
                </a:lnTo>
                <a:lnTo>
                  <a:pt x="110" y="527"/>
                </a:lnTo>
                <a:lnTo>
                  <a:pt x="205" y="517"/>
                </a:lnTo>
                <a:lnTo>
                  <a:pt x="205" y="521"/>
                </a:lnTo>
                <a:lnTo>
                  <a:pt x="205" y="527"/>
                </a:lnTo>
                <a:lnTo>
                  <a:pt x="205" y="532"/>
                </a:lnTo>
                <a:cubicBezTo>
                  <a:pt x="205" y="558"/>
                  <a:pt x="184" y="580"/>
                  <a:pt x="157" y="580"/>
                </a:cubicBezTo>
                <a:lnTo>
                  <a:pt x="157" y="580"/>
                </a:lnTo>
                <a:lnTo>
                  <a:pt x="156" y="580"/>
                </a:lnTo>
                <a:lnTo>
                  <a:pt x="204" y="532"/>
                </a:lnTo>
                <a:lnTo>
                  <a:pt x="204" y="534"/>
                </a:lnTo>
                <a:lnTo>
                  <a:pt x="204" y="536"/>
                </a:lnTo>
                <a:cubicBezTo>
                  <a:pt x="204" y="563"/>
                  <a:pt x="182" y="584"/>
                  <a:pt x="156" y="584"/>
                </a:cubicBezTo>
                <a:lnTo>
                  <a:pt x="155" y="584"/>
                </a:lnTo>
                <a:cubicBezTo>
                  <a:pt x="140" y="584"/>
                  <a:pt x="126" y="577"/>
                  <a:pt x="117" y="565"/>
                </a:cubicBezTo>
                <a:lnTo>
                  <a:pt x="112" y="559"/>
                </a:lnTo>
                <a:lnTo>
                  <a:pt x="111" y="557"/>
                </a:lnTo>
                <a:lnTo>
                  <a:pt x="152" y="580"/>
                </a:lnTo>
                <a:lnTo>
                  <a:pt x="150" y="580"/>
                </a:lnTo>
                <a:lnTo>
                  <a:pt x="187" y="502"/>
                </a:lnTo>
                <a:lnTo>
                  <a:pt x="186" y="501"/>
                </a:lnTo>
                <a:lnTo>
                  <a:pt x="188" y="503"/>
                </a:lnTo>
                <a:cubicBezTo>
                  <a:pt x="198" y="513"/>
                  <a:pt x="203" y="527"/>
                  <a:pt x="202" y="541"/>
                </a:cubicBezTo>
                <a:cubicBezTo>
                  <a:pt x="200" y="556"/>
                  <a:pt x="193" y="568"/>
                  <a:pt x="181" y="576"/>
                </a:cubicBezTo>
                <a:lnTo>
                  <a:pt x="179" y="577"/>
                </a:lnTo>
                <a:cubicBezTo>
                  <a:pt x="163" y="588"/>
                  <a:pt x="142" y="588"/>
                  <a:pt x="126" y="577"/>
                </a:cubicBezTo>
                <a:lnTo>
                  <a:pt x="124" y="576"/>
                </a:lnTo>
                <a:cubicBezTo>
                  <a:pt x="116" y="571"/>
                  <a:pt x="110" y="563"/>
                  <a:pt x="106" y="554"/>
                </a:cubicBezTo>
                <a:lnTo>
                  <a:pt x="105" y="552"/>
                </a:lnTo>
                <a:cubicBezTo>
                  <a:pt x="103" y="546"/>
                  <a:pt x="102" y="540"/>
                  <a:pt x="102" y="534"/>
                </a:cubicBezTo>
                <a:lnTo>
                  <a:pt x="102" y="532"/>
                </a:lnTo>
                <a:lnTo>
                  <a:pt x="198" y="532"/>
                </a:lnTo>
                <a:lnTo>
                  <a:pt x="198" y="534"/>
                </a:lnTo>
                <a:lnTo>
                  <a:pt x="198" y="536"/>
                </a:lnTo>
                <a:cubicBezTo>
                  <a:pt x="198" y="563"/>
                  <a:pt x="176" y="584"/>
                  <a:pt x="150" y="584"/>
                </a:cubicBezTo>
                <a:lnTo>
                  <a:pt x="149" y="584"/>
                </a:lnTo>
                <a:lnTo>
                  <a:pt x="149" y="488"/>
                </a:lnTo>
                <a:lnTo>
                  <a:pt x="150" y="488"/>
                </a:lnTo>
                <a:cubicBezTo>
                  <a:pt x="177" y="488"/>
                  <a:pt x="198" y="510"/>
                  <a:pt x="198" y="536"/>
                </a:cubicBezTo>
                <a:lnTo>
                  <a:pt x="198" y="541"/>
                </a:lnTo>
                <a:cubicBezTo>
                  <a:pt x="198" y="568"/>
                  <a:pt x="177" y="589"/>
                  <a:pt x="150" y="589"/>
                </a:cubicBezTo>
                <a:lnTo>
                  <a:pt x="149" y="589"/>
                </a:lnTo>
                <a:lnTo>
                  <a:pt x="197" y="532"/>
                </a:lnTo>
                <a:lnTo>
                  <a:pt x="197" y="532"/>
                </a:lnTo>
                <a:lnTo>
                  <a:pt x="197" y="534"/>
                </a:lnTo>
                <a:lnTo>
                  <a:pt x="104" y="558"/>
                </a:lnTo>
                <a:lnTo>
                  <a:pt x="105" y="562"/>
                </a:lnTo>
                <a:lnTo>
                  <a:pt x="104" y="559"/>
                </a:lnTo>
                <a:cubicBezTo>
                  <a:pt x="95" y="536"/>
                  <a:pt x="105" y="510"/>
                  <a:pt x="127" y="499"/>
                </a:cubicBezTo>
                <a:cubicBezTo>
                  <a:pt x="148" y="488"/>
                  <a:pt x="175" y="494"/>
                  <a:pt x="189" y="515"/>
                </a:cubicBezTo>
                <a:lnTo>
                  <a:pt x="190" y="516"/>
                </a:lnTo>
                <a:cubicBezTo>
                  <a:pt x="195" y="524"/>
                  <a:pt x="198" y="533"/>
                  <a:pt x="198" y="543"/>
                </a:cubicBezTo>
                <a:lnTo>
                  <a:pt x="198" y="546"/>
                </a:lnTo>
                <a:cubicBezTo>
                  <a:pt x="198" y="559"/>
                  <a:pt x="193" y="571"/>
                  <a:pt x="184" y="580"/>
                </a:cubicBezTo>
                <a:lnTo>
                  <a:pt x="185" y="579"/>
                </a:lnTo>
                <a:lnTo>
                  <a:pt x="182" y="582"/>
                </a:lnTo>
                <a:lnTo>
                  <a:pt x="193" y="556"/>
                </a:lnTo>
                <a:lnTo>
                  <a:pt x="193" y="556"/>
                </a:lnTo>
                <a:lnTo>
                  <a:pt x="193" y="560"/>
                </a:lnTo>
                <a:lnTo>
                  <a:pt x="97" y="560"/>
                </a:lnTo>
                <a:lnTo>
                  <a:pt x="97" y="558"/>
                </a:lnTo>
                <a:cubicBezTo>
                  <a:pt x="97" y="555"/>
                  <a:pt x="97" y="552"/>
                  <a:pt x="98" y="549"/>
                </a:cubicBezTo>
                <a:lnTo>
                  <a:pt x="98" y="546"/>
                </a:lnTo>
                <a:cubicBezTo>
                  <a:pt x="103" y="522"/>
                  <a:pt x="126" y="505"/>
                  <a:pt x="150" y="508"/>
                </a:cubicBezTo>
                <a:cubicBezTo>
                  <a:pt x="175" y="510"/>
                  <a:pt x="193" y="531"/>
                  <a:pt x="193" y="555"/>
                </a:cubicBezTo>
                <a:lnTo>
                  <a:pt x="193" y="558"/>
                </a:lnTo>
                <a:lnTo>
                  <a:pt x="193" y="560"/>
                </a:lnTo>
                <a:cubicBezTo>
                  <a:pt x="193" y="585"/>
                  <a:pt x="175" y="605"/>
                  <a:pt x="151" y="608"/>
                </a:cubicBezTo>
                <a:cubicBezTo>
                  <a:pt x="127" y="611"/>
                  <a:pt x="105" y="596"/>
                  <a:pt x="99" y="572"/>
                </a:cubicBezTo>
                <a:lnTo>
                  <a:pt x="98" y="566"/>
                </a:lnTo>
                <a:lnTo>
                  <a:pt x="97" y="563"/>
                </a:lnTo>
                <a:cubicBezTo>
                  <a:pt x="96" y="558"/>
                  <a:pt x="96" y="553"/>
                  <a:pt x="97" y="548"/>
                </a:cubicBezTo>
                <a:lnTo>
                  <a:pt x="98" y="545"/>
                </a:lnTo>
                <a:cubicBezTo>
                  <a:pt x="98" y="542"/>
                  <a:pt x="99" y="540"/>
                  <a:pt x="99" y="537"/>
                </a:cubicBezTo>
                <a:lnTo>
                  <a:pt x="100" y="536"/>
                </a:lnTo>
                <a:cubicBezTo>
                  <a:pt x="107" y="514"/>
                  <a:pt x="128" y="501"/>
                  <a:pt x="151" y="503"/>
                </a:cubicBezTo>
                <a:cubicBezTo>
                  <a:pt x="173" y="506"/>
                  <a:pt x="191" y="523"/>
                  <a:pt x="193" y="546"/>
                </a:cubicBezTo>
                <a:lnTo>
                  <a:pt x="194" y="555"/>
                </a:lnTo>
                <a:lnTo>
                  <a:pt x="194" y="560"/>
                </a:lnTo>
                <a:cubicBezTo>
                  <a:pt x="194" y="585"/>
                  <a:pt x="175" y="606"/>
                  <a:pt x="151" y="608"/>
                </a:cubicBezTo>
                <a:cubicBezTo>
                  <a:pt x="126" y="611"/>
                  <a:pt x="104" y="594"/>
                  <a:pt x="99" y="570"/>
                </a:cubicBezTo>
                <a:lnTo>
                  <a:pt x="98" y="567"/>
                </a:lnTo>
                <a:lnTo>
                  <a:pt x="98" y="565"/>
                </a:lnTo>
                <a:lnTo>
                  <a:pt x="192" y="567"/>
                </a:lnTo>
                <a:lnTo>
                  <a:pt x="192" y="565"/>
                </a:lnTo>
                <a:lnTo>
                  <a:pt x="191" y="568"/>
                </a:lnTo>
                <a:lnTo>
                  <a:pt x="144" y="512"/>
                </a:lnTo>
                <a:lnTo>
                  <a:pt x="144" y="512"/>
                </a:lnTo>
                <a:cubicBezTo>
                  <a:pt x="169" y="512"/>
                  <a:pt x="190" y="531"/>
                  <a:pt x="192" y="556"/>
                </a:cubicBezTo>
                <a:lnTo>
                  <a:pt x="193" y="560"/>
                </a:lnTo>
                <a:lnTo>
                  <a:pt x="193" y="565"/>
                </a:lnTo>
                <a:cubicBezTo>
                  <a:pt x="196" y="591"/>
                  <a:pt x="178" y="614"/>
                  <a:pt x="152" y="618"/>
                </a:cubicBezTo>
                <a:cubicBezTo>
                  <a:pt x="126" y="621"/>
                  <a:pt x="102" y="603"/>
                  <a:pt x="98" y="577"/>
                </a:cubicBezTo>
                <a:lnTo>
                  <a:pt x="97" y="573"/>
                </a:lnTo>
                <a:cubicBezTo>
                  <a:pt x="97" y="571"/>
                  <a:pt x="97" y="569"/>
                  <a:pt x="97" y="566"/>
                </a:cubicBezTo>
                <a:lnTo>
                  <a:pt x="97" y="562"/>
                </a:lnTo>
                <a:lnTo>
                  <a:pt x="97" y="557"/>
                </a:lnTo>
                <a:lnTo>
                  <a:pt x="97" y="555"/>
                </a:lnTo>
                <a:lnTo>
                  <a:pt x="193" y="555"/>
                </a:lnTo>
                <a:lnTo>
                  <a:pt x="193" y="552"/>
                </a:lnTo>
                <a:lnTo>
                  <a:pt x="193" y="561"/>
                </a:lnTo>
                <a:lnTo>
                  <a:pt x="193" y="570"/>
                </a:lnTo>
                <a:lnTo>
                  <a:pt x="193" y="562"/>
                </a:lnTo>
                <a:lnTo>
                  <a:pt x="193" y="565"/>
                </a:lnTo>
                <a:cubicBezTo>
                  <a:pt x="194" y="568"/>
                  <a:pt x="194" y="570"/>
                  <a:pt x="194" y="573"/>
                </a:cubicBezTo>
                <a:lnTo>
                  <a:pt x="194" y="574"/>
                </a:lnTo>
                <a:cubicBezTo>
                  <a:pt x="194" y="600"/>
                  <a:pt x="174" y="621"/>
                  <a:pt x="149" y="622"/>
                </a:cubicBezTo>
                <a:cubicBezTo>
                  <a:pt x="123" y="624"/>
                  <a:pt x="101" y="605"/>
                  <a:pt x="98" y="580"/>
                </a:cubicBezTo>
                <a:lnTo>
                  <a:pt x="98" y="575"/>
                </a:lnTo>
                <a:lnTo>
                  <a:pt x="97" y="570"/>
                </a:lnTo>
                <a:cubicBezTo>
                  <a:pt x="96" y="556"/>
                  <a:pt x="100" y="543"/>
                  <a:pt x="109" y="533"/>
                </a:cubicBezTo>
                <a:cubicBezTo>
                  <a:pt x="118" y="523"/>
                  <a:pt x="131" y="517"/>
                  <a:pt x="145" y="517"/>
                </a:cubicBezTo>
                <a:lnTo>
                  <a:pt x="145" y="517"/>
                </a:lnTo>
                <a:cubicBezTo>
                  <a:pt x="172" y="517"/>
                  <a:pt x="193" y="538"/>
                  <a:pt x="193" y="565"/>
                </a:cubicBezTo>
                <a:lnTo>
                  <a:pt x="193" y="570"/>
                </a:lnTo>
                <a:lnTo>
                  <a:pt x="193" y="562"/>
                </a:lnTo>
                <a:lnTo>
                  <a:pt x="193" y="565"/>
                </a:lnTo>
                <a:lnTo>
                  <a:pt x="192" y="558"/>
                </a:lnTo>
                <a:lnTo>
                  <a:pt x="192" y="559"/>
                </a:lnTo>
                <a:lnTo>
                  <a:pt x="99" y="584"/>
                </a:lnTo>
                <a:lnTo>
                  <a:pt x="99" y="581"/>
                </a:lnTo>
                <a:lnTo>
                  <a:pt x="103" y="593"/>
                </a:lnTo>
                <a:lnTo>
                  <a:pt x="102" y="591"/>
                </a:lnTo>
                <a:lnTo>
                  <a:pt x="193" y="570"/>
                </a:lnTo>
                <a:lnTo>
                  <a:pt x="193" y="571"/>
                </a:lnTo>
                <a:lnTo>
                  <a:pt x="193" y="575"/>
                </a:lnTo>
                <a:lnTo>
                  <a:pt x="193" y="578"/>
                </a:lnTo>
                <a:lnTo>
                  <a:pt x="193" y="579"/>
                </a:lnTo>
                <a:lnTo>
                  <a:pt x="97" y="579"/>
                </a:lnTo>
                <a:lnTo>
                  <a:pt x="97" y="578"/>
                </a:lnTo>
                <a:lnTo>
                  <a:pt x="97" y="585"/>
                </a:lnTo>
                <a:lnTo>
                  <a:pt x="97" y="581"/>
                </a:lnTo>
                <a:cubicBezTo>
                  <a:pt x="97" y="579"/>
                  <a:pt x="96" y="577"/>
                  <a:pt x="96" y="574"/>
                </a:cubicBezTo>
                <a:lnTo>
                  <a:pt x="96" y="571"/>
                </a:lnTo>
                <a:lnTo>
                  <a:pt x="102" y="592"/>
                </a:lnTo>
                <a:lnTo>
                  <a:pt x="101" y="591"/>
                </a:lnTo>
                <a:lnTo>
                  <a:pt x="192" y="570"/>
                </a:lnTo>
                <a:lnTo>
                  <a:pt x="192" y="572"/>
                </a:lnTo>
                <a:lnTo>
                  <a:pt x="192" y="577"/>
                </a:lnTo>
                <a:lnTo>
                  <a:pt x="192" y="581"/>
                </a:lnTo>
                <a:lnTo>
                  <a:pt x="192" y="584"/>
                </a:lnTo>
                <a:lnTo>
                  <a:pt x="96" y="584"/>
                </a:lnTo>
                <a:lnTo>
                  <a:pt x="96" y="583"/>
                </a:lnTo>
                <a:lnTo>
                  <a:pt x="96" y="579"/>
                </a:lnTo>
                <a:lnTo>
                  <a:pt x="96" y="576"/>
                </a:lnTo>
                <a:lnTo>
                  <a:pt x="96" y="574"/>
                </a:lnTo>
                <a:lnTo>
                  <a:pt x="192" y="580"/>
                </a:lnTo>
                <a:lnTo>
                  <a:pt x="191" y="587"/>
                </a:lnTo>
                <a:lnTo>
                  <a:pt x="190" y="591"/>
                </a:lnTo>
                <a:lnTo>
                  <a:pt x="189" y="594"/>
                </a:lnTo>
                <a:cubicBezTo>
                  <a:pt x="189" y="597"/>
                  <a:pt x="188" y="600"/>
                  <a:pt x="188" y="603"/>
                </a:cubicBezTo>
                <a:lnTo>
                  <a:pt x="187" y="604"/>
                </a:lnTo>
                <a:cubicBezTo>
                  <a:pt x="181" y="623"/>
                  <a:pt x="163" y="636"/>
                  <a:pt x="143" y="637"/>
                </a:cubicBezTo>
                <a:cubicBezTo>
                  <a:pt x="123" y="638"/>
                  <a:pt x="104" y="625"/>
                  <a:pt x="97" y="607"/>
                </a:cubicBezTo>
                <a:lnTo>
                  <a:pt x="96" y="604"/>
                </a:lnTo>
                <a:lnTo>
                  <a:pt x="99" y="611"/>
                </a:lnTo>
                <a:lnTo>
                  <a:pt x="98" y="609"/>
                </a:lnTo>
                <a:lnTo>
                  <a:pt x="185" y="599"/>
                </a:lnTo>
                <a:lnTo>
                  <a:pt x="184" y="601"/>
                </a:lnTo>
                <a:lnTo>
                  <a:pt x="186" y="592"/>
                </a:lnTo>
                <a:lnTo>
                  <a:pt x="186" y="593"/>
                </a:lnTo>
                <a:lnTo>
                  <a:pt x="185" y="600"/>
                </a:lnTo>
                <a:lnTo>
                  <a:pt x="185" y="604"/>
                </a:lnTo>
                <a:cubicBezTo>
                  <a:pt x="182" y="627"/>
                  <a:pt x="164" y="644"/>
                  <a:pt x="142" y="646"/>
                </a:cubicBezTo>
                <a:cubicBezTo>
                  <a:pt x="119" y="648"/>
                  <a:pt x="99" y="635"/>
                  <a:pt x="91" y="614"/>
                </a:cubicBezTo>
                <a:lnTo>
                  <a:pt x="91" y="612"/>
                </a:lnTo>
                <a:cubicBezTo>
                  <a:pt x="90" y="609"/>
                  <a:pt x="89" y="607"/>
                  <a:pt x="89" y="604"/>
                </a:cubicBezTo>
                <a:lnTo>
                  <a:pt x="88" y="600"/>
                </a:lnTo>
                <a:lnTo>
                  <a:pt x="90" y="609"/>
                </a:lnTo>
                <a:lnTo>
                  <a:pt x="89" y="606"/>
                </a:lnTo>
                <a:lnTo>
                  <a:pt x="101" y="624"/>
                </a:lnTo>
                <a:lnTo>
                  <a:pt x="100" y="623"/>
                </a:lnTo>
                <a:lnTo>
                  <a:pt x="181" y="589"/>
                </a:lnTo>
                <a:lnTo>
                  <a:pt x="181" y="590"/>
                </a:lnTo>
                <a:lnTo>
                  <a:pt x="181" y="584"/>
                </a:lnTo>
                <a:lnTo>
                  <a:pt x="181" y="587"/>
                </a:lnTo>
                <a:cubicBezTo>
                  <a:pt x="182" y="589"/>
                  <a:pt x="182" y="592"/>
                  <a:pt x="182" y="594"/>
                </a:cubicBezTo>
                <a:lnTo>
                  <a:pt x="182" y="597"/>
                </a:lnTo>
                <a:lnTo>
                  <a:pt x="182" y="598"/>
                </a:lnTo>
                <a:lnTo>
                  <a:pt x="86" y="598"/>
                </a:lnTo>
                <a:lnTo>
                  <a:pt x="86" y="597"/>
                </a:lnTo>
                <a:lnTo>
                  <a:pt x="87" y="605"/>
                </a:lnTo>
                <a:lnTo>
                  <a:pt x="86" y="602"/>
                </a:lnTo>
                <a:cubicBezTo>
                  <a:pt x="86" y="599"/>
                  <a:pt x="85" y="597"/>
                  <a:pt x="85" y="594"/>
                </a:cubicBezTo>
                <a:lnTo>
                  <a:pt x="85" y="590"/>
                </a:lnTo>
                <a:lnTo>
                  <a:pt x="88" y="606"/>
                </a:lnTo>
                <a:lnTo>
                  <a:pt x="87" y="604"/>
                </a:lnTo>
                <a:lnTo>
                  <a:pt x="181" y="589"/>
                </a:lnTo>
                <a:lnTo>
                  <a:pt x="181" y="590"/>
                </a:lnTo>
                <a:lnTo>
                  <a:pt x="181" y="594"/>
                </a:lnTo>
                <a:lnTo>
                  <a:pt x="181" y="597"/>
                </a:lnTo>
                <a:lnTo>
                  <a:pt x="181" y="598"/>
                </a:lnTo>
                <a:cubicBezTo>
                  <a:pt x="181" y="622"/>
                  <a:pt x="164" y="642"/>
                  <a:pt x="141" y="646"/>
                </a:cubicBezTo>
                <a:cubicBezTo>
                  <a:pt x="117" y="650"/>
                  <a:pt x="95" y="636"/>
                  <a:pt x="87" y="614"/>
                </a:cubicBezTo>
                <a:lnTo>
                  <a:pt x="87" y="612"/>
                </a:lnTo>
                <a:cubicBezTo>
                  <a:pt x="85" y="607"/>
                  <a:pt x="84" y="602"/>
                  <a:pt x="84" y="597"/>
                </a:cubicBezTo>
                <a:lnTo>
                  <a:pt x="84" y="594"/>
                </a:lnTo>
                <a:lnTo>
                  <a:pt x="85" y="601"/>
                </a:lnTo>
                <a:lnTo>
                  <a:pt x="84" y="597"/>
                </a:lnTo>
                <a:lnTo>
                  <a:pt x="86" y="606"/>
                </a:lnTo>
                <a:lnTo>
                  <a:pt x="86" y="604"/>
                </a:lnTo>
                <a:lnTo>
                  <a:pt x="179" y="589"/>
                </a:lnTo>
                <a:lnTo>
                  <a:pt x="179" y="590"/>
                </a:lnTo>
                <a:lnTo>
                  <a:pt x="179" y="593"/>
                </a:lnTo>
                <a:lnTo>
                  <a:pt x="179" y="598"/>
                </a:lnTo>
                <a:cubicBezTo>
                  <a:pt x="179" y="621"/>
                  <a:pt x="163" y="641"/>
                  <a:pt x="141" y="646"/>
                </a:cubicBezTo>
                <a:cubicBezTo>
                  <a:pt x="118" y="650"/>
                  <a:pt x="95" y="638"/>
                  <a:pt x="87" y="616"/>
                </a:cubicBezTo>
                <a:lnTo>
                  <a:pt x="86" y="614"/>
                </a:lnTo>
                <a:cubicBezTo>
                  <a:pt x="85" y="611"/>
                  <a:pt x="84" y="608"/>
                  <a:pt x="83" y="605"/>
                </a:cubicBezTo>
                <a:lnTo>
                  <a:pt x="83" y="603"/>
                </a:lnTo>
                <a:lnTo>
                  <a:pt x="177" y="603"/>
                </a:lnTo>
                <a:lnTo>
                  <a:pt x="177" y="605"/>
                </a:lnTo>
                <a:lnTo>
                  <a:pt x="177" y="596"/>
                </a:lnTo>
                <a:lnTo>
                  <a:pt x="177" y="598"/>
                </a:lnTo>
                <a:lnTo>
                  <a:pt x="81" y="598"/>
                </a:lnTo>
                <a:lnTo>
                  <a:pt x="81" y="595"/>
                </a:lnTo>
                <a:lnTo>
                  <a:pt x="81" y="593"/>
                </a:lnTo>
                <a:lnTo>
                  <a:pt x="177" y="593"/>
                </a:lnTo>
                <a:lnTo>
                  <a:pt x="177" y="601"/>
                </a:lnTo>
                <a:lnTo>
                  <a:pt x="177" y="601"/>
                </a:lnTo>
                <a:lnTo>
                  <a:pt x="177" y="605"/>
                </a:lnTo>
                <a:cubicBezTo>
                  <a:pt x="177" y="609"/>
                  <a:pt x="177" y="612"/>
                  <a:pt x="176" y="615"/>
                </a:cubicBezTo>
                <a:lnTo>
                  <a:pt x="176" y="617"/>
                </a:lnTo>
                <a:cubicBezTo>
                  <a:pt x="172" y="637"/>
                  <a:pt x="155" y="653"/>
                  <a:pt x="135" y="656"/>
                </a:cubicBezTo>
                <a:cubicBezTo>
                  <a:pt x="115" y="658"/>
                  <a:pt x="95" y="648"/>
                  <a:pt x="86" y="629"/>
                </a:cubicBezTo>
                <a:lnTo>
                  <a:pt x="85" y="627"/>
                </a:lnTo>
                <a:cubicBezTo>
                  <a:pt x="84" y="625"/>
                  <a:pt x="83" y="623"/>
                  <a:pt x="82" y="621"/>
                </a:cubicBezTo>
                <a:lnTo>
                  <a:pt x="81" y="618"/>
                </a:lnTo>
                <a:lnTo>
                  <a:pt x="174" y="612"/>
                </a:lnTo>
                <a:lnTo>
                  <a:pt x="173" y="615"/>
                </a:lnTo>
                <a:lnTo>
                  <a:pt x="173" y="617"/>
                </a:lnTo>
                <a:lnTo>
                  <a:pt x="78" y="599"/>
                </a:lnTo>
                <a:lnTo>
                  <a:pt x="79" y="596"/>
                </a:lnTo>
                <a:lnTo>
                  <a:pt x="79" y="594"/>
                </a:lnTo>
                <a:cubicBezTo>
                  <a:pt x="84" y="569"/>
                  <a:pt x="107" y="553"/>
                  <a:pt x="131" y="555"/>
                </a:cubicBezTo>
                <a:cubicBezTo>
                  <a:pt x="156" y="558"/>
                  <a:pt x="174" y="578"/>
                  <a:pt x="174" y="603"/>
                </a:cubicBezTo>
                <a:lnTo>
                  <a:pt x="174" y="607"/>
                </a:lnTo>
                <a:lnTo>
                  <a:pt x="174" y="612"/>
                </a:lnTo>
                <a:cubicBezTo>
                  <a:pt x="174" y="639"/>
                  <a:pt x="153" y="660"/>
                  <a:pt x="126" y="660"/>
                </a:cubicBezTo>
                <a:lnTo>
                  <a:pt x="126" y="660"/>
                </a:lnTo>
                <a:cubicBezTo>
                  <a:pt x="99" y="660"/>
                  <a:pt x="78" y="639"/>
                  <a:pt x="78" y="612"/>
                </a:cubicBezTo>
                <a:lnTo>
                  <a:pt x="78" y="607"/>
                </a:lnTo>
                <a:lnTo>
                  <a:pt x="78" y="603"/>
                </a:lnTo>
                <a:cubicBezTo>
                  <a:pt x="78" y="579"/>
                  <a:pt x="96" y="558"/>
                  <a:pt x="120" y="555"/>
                </a:cubicBezTo>
                <a:cubicBezTo>
                  <a:pt x="144" y="552"/>
                  <a:pt x="167" y="568"/>
                  <a:pt x="173" y="591"/>
                </a:cubicBezTo>
                <a:lnTo>
                  <a:pt x="173" y="593"/>
                </a:lnTo>
                <a:cubicBezTo>
                  <a:pt x="174" y="597"/>
                  <a:pt x="174" y="601"/>
                  <a:pt x="174" y="605"/>
                </a:cubicBezTo>
                <a:lnTo>
                  <a:pt x="174" y="608"/>
                </a:lnTo>
                <a:lnTo>
                  <a:pt x="174" y="611"/>
                </a:lnTo>
                <a:lnTo>
                  <a:pt x="174" y="612"/>
                </a:lnTo>
                <a:lnTo>
                  <a:pt x="78" y="612"/>
                </a:lnTo>
                <a:lnTo>
                  <a:pt x="78" y="610"/>
                </a:lnTo>
                <a:lnTo>
                  <a:pt x="79" y="620"/>
                </a:lnTo>
                <a:lnTo>
                  <a:pt x="79" y="617"/>
                </a:lnTo>
                <a:lnTo>
                  <a:pt x="174" y="608"/>
                </a:lnTo>
                <a:lnTo>
                  <a:pt x="174" y="610"/>
                </a:lnTo>
                <a:lnTo>
                  <a:pt x="174" y="612"/>
                </a:lnTo>
                <a:lnTo>
                  <a:pt x="126" y="564"/>
                </a:lnTo>
                <a:lnTo>
                  <a:pt x="126" y="564"/>
                </a:lnTo>
                <a:lnTo>
                  <a:pt x="127" y="564"/>
                </a:lnTo>
                <a:cubicBezTo>
                  <a:pt x="153" y="564"/>
                  <a:pt x="175" y="586"/>
                  <a:pt x="175" y="612"/>
                </a:cubicBezTo>
                <a:lnTo>
                  <a:pt x="175" y="623"/>
                </a:lnTo>
                <a:lnTo>
                  <a:pt x="174" y="622"/>
                </a:lnTo>
                <a:lnTo>
                  <a:pt x="174" y="625"/>
                </a:lnTo>
                <a:cubicBezTo>
                  <a:pt x="174" y="629"/>
                  <a:pt x="174" y="633"/>
                  <a:pt x="173" y="637"/>
                </a:cubicBezTo>
                <a:lnTo>
                  <a:pt x="173" y="639"/>
                </a:lnTo>
                <a:cubicBezTo>
                  <a:pt x="167" y="660"/>
                  <a:pt x="147" y="675"/>
                  <a:pt x="125" y="675"/>
                </a:cubicBezTo>
                <a:cubicBezTo>
                  <a:pt x="102" y="674"/>
                  <a:pt x="83" y="658"/>
                  <a:pt x="79" y="636"/>
                </a:cubicBezTo>
                <a:lnTo>
                  <a:pt x="78" y="634"/>
                </a:lnTo>
                <a:cubicBezTo>
                  <a:pt x="78" y="631"/>
                  <a:pt x="77" y="628"/>
                  <a:pt x="77" y="624"/>
                </a:cubicBezTo>
                <a:lnTo>
                  <a:pt x="77" y="622"/>
                </a:lnTo>
                <a:cubicBezTo>
                  <a:pt x="77" y="596"/>
                  <a:pt x="98" y="575"/>
                  <a:pt x="123" y="574"/>
                </a:cubicBezTo>
                <a:cubicBezTo>
                  <a:pt x="149" y="573"/>
                  <a:pt x="171" y="592"/>
                  <a:pt x="173" y="617"/>
                </a:cubicBezTo>
                <a:lnTo>
                  <a:pt x="174" y="627"/>
                </a:lnTo>
                <a:lnTo>
                  <a:pt x="174" y="631"/>
                </a:lnTo>
                <a:cubicBezTo>
                  <a:pt x="174" y="656"/>
                  <a:pt x="156" y="676"/>
                  <a:pt x="132" y="679"/>
                </a:cubicBezTo>
                <a:cubicBezTo>
                  <a:pt x="108" y="682"/>
                  <a:pt x="85" y="667"/>
                  <a:pt x="79" y="643"/>
                </a:cubicBezTo>
                <a:lnTo>
                  <a:pt x="78" y="639"/>
                </a:lnTo>
                <a:lnTo>
                  <a:pt x="78" y="636"/>
                </a:lnTo>
                <a:lnTo>
                  <a:pt x="173" y="627"/>
                </a:lnTo>
                <a:lnTo>
                  <a:pt x="173" y="629"/>
                </a:lnTo>
                <a:lnTo>
                  <a:pt x="173" y="631"/>
                </a:lnTo>
                <a:cubicBezTo>
                  <a:pt x="173" y="658"/>
                  <a:pt x="151" y="679"/>
                  <a:pt x="125" y="679"/>
                </a:cubicBezTo>
                <a:lnTo>
                  <a:pt x="123" y="679"/>
                </a:lnTo>
                <a:lnTo>
                  <a:pt x="123" y="583"/>
                </a:lnTo>
                <a:lnTo>
                  <a:pt x="124" y="583"/>
                </a:lnTo>
                <a:lnTo>
                  <a:pt x="77" y="639"/>
                </a:lnTo>
                <a:lnTo>
                  <a:pt x="77" y="636"/>
                </a:lnTo>
                <a:lnTo>
                  <a:pt x="78" y="644"/>
                </a:lnTo>
                <a:lnTo>
                  <a:pt x="78" y="642"/>
                </a:lnTo>
                <a:lnTo>
                  <a:pt x="170" y="637"/>
                </a:lnTo>
                <a:lnTo>
                  <a:pt x="170" y="636"/>
                </a:lnTo>
                <a:lnTo>
                  <a:pt x="170" y="641"/>
                </a:lnTo>
                <a:cubicBezTo>
                  <a:pt x="167" y="666"/>
                  <a:pt x="147" y="684"/>
                  <a:pt x="122" y="684"/>
                </a:cubicBezTo>
                <a:lnTo>
                  <a:pt x="121" y="684"/>
                </a:lnTo>
                <a:lnTo>
                  <a:pt x="169" y="629"/>
                </a:lnTo>
                <a:lnTo>
                  <a:pt x="169" y="632"/>
                </a:lnTo>
                <a:cubicBezTo>
                  <a:pt x="170" y="634"/>
                  <a:pt x="170" y="637"/>
                  <a:pt x="170" y="639"/>
                </a:cubicBezTo>
                <a:lnTo>
                  <a:pt x="170" y="641"/>
                </a:lnTo>
                <a:cubicBezTo>
                  <a:pt x="170" y="666"/>
                  <a:pt x="150" y="687"/>
                  <a:pt x="125" y="689"/>
                </a:cubicBezTo>
                <a:cubicBezTo>
                  <a:pt x="99" y="690"/>
                  <a:pt x="77" y="672"/>
                  <a:pt x="74" y="646"/>
                </a:cubicBezTo>
                <a:lnTo>
                  <a:pt x="74" y="646"/>
                </a:lnTo>
                <a:lnTo>
                  <a:pt x="73" y="641"/>
                </a:lnTo>
                <a:lnTo>
                  <a:pt x="168" y="631"/>
                </a:lnTo>
                <a:lnTo>
                  <a:pt x="168" y="633"/>
                </a:lnTo>
                <a:lnTo>
                  <a:pt x="168" y="636"/>
                </a:lnTo>
                <a:lnTo>
                  <a:pt x="168" y="648"/>
                </a:lnTo>
                <a:lnTo>
                  <a:pt x="168" y="652"/>
                </a:lnTo>
                <a:cubicBezTo>
                  <a:pt x="164" y="677"/>
                  <a:pt x="142" y="695"/>
                  <a:pt x="117" y="694"/>
                </a:cubicBezTo>
                <a:cubicBezTo>
                  <a:pt x="92" y="692"/>
                  <a:pt x="72" y="671"/>
                  <a:pt x="72" y="646"/>
                </a:cubicBezTo>
                <a:lnTo>
                  <a:pt x="72" y="644"/>
                </a:lnTo>
                <a:lnTo>
                  <a:pt x="72" y="641"/>
                </a:lnTo>
                <a:lnTo>
                  <a:pt x="72" y="638"/>
                </a:lnTo>
                <a:lnTo>
                  <a:pt x="72" y="636"/>
                </a:lnTo>
                <a:lnTo>
                  <a:pt x="167" y="648"/>
                </a:lnTo>
                <a:lnTo>
                  <a:pt x="167" y="648"/>
                </a:lnTo>
                <a:lnTo>
                  <a:pt x="166" y="650"/>
                </a:lnTo>
                <a:cubicBezTo>
                  <a:pt x="162" y="672"/>
                  <a:pt x="143" y="688"/>
                  <a:pt x="120" y="689"/>
                </a:cubicBezTo>
                <a:cubicBezTo>
                  <a:pt x="98" y="689"/>
                  <a:pt x="78" y="674"/>
                  <a:pt x="72" y="653"/>
                </a:cubicBezTo>
                <a:lnTo>
                  <a:pt x="71" y="648"/>
                </a:lnTo>
                <a:lnTo>
                  <a:pt x="71" y="646"/>
                </a:lnTo>
                <a:lnTo>
                  <a:pt x="118" y="684"/>
                </a:lnTo>
                <a:lnTo>
                  <a:pt x="117" y="684"/>
                </a:lnTo>
                <a:lnTo>
                  <a:pt x="165" y="636"/>
                </a:lnTo>
                <a:lnTo>
                  <a:pt x="165" y="641"/>
                </a:lnTo>
                <a:cubicBezTo>
                  <a:pt x="165" y="644"/>
                  <a:pt x="165" y="647"/>
                  <a:pt x="165" y="650"/>
                </a:cubicBezTo>
                <a:lnTo>
                  <a:pt x="164" y="654"/>
                </a:lnTo>
                <a:lnTo>
                  <a:pt x="162" y="665"/>
                </a:lnTo>
                <a:lnTo>
                  <a:pt x="161" y="669"/>
                </a:lnTo>
                <a:cubicBezTo>
                  <a:pt x="154" y="692"/>
                  <a:pt x="132" y="706"/>
                  <a:pt x="108" y="703"/>
                </a:cubicBezTo>
                <a:cubicBezTo>
                  <a:pt x="84" y="700"/>
                  <a:pt x="66" y="679"/>
                  <a:pt x="66" y="655"/>
                </a:cubicBezTo>
                <a:lnTo>
                  <a:pt x="66" y="653"/>
                </a:lnTo>
                <a:lnTo>
                  <a:pt x="66" y="648"/>
                </a:lnTo>
                <a:lnTo>
                  <a:pt x="66" y="643"/>
                </a:lnTo>
                <a:lnTo>
                  <a:pt x="66" y="641"/>
                </a:lnTo>
                <a:lnTo>
                  <a:pt x="162" y="641"/>
                </a:lnTo>
                <a:lnTo>
                  <a:pt x="162" y="643"/>
                </a:lnTo>
                <a:lnTo>
                  <a:pt x="162" y="647"/>
                </a:lnTo>
                <a:lnTo>
                  <a:pt x="162" y="652"/>
                </a:lnTo>
                <a:lnTo>
                  <a:pt x="162" y="655"/>
                </a:lnTo>
                <a:cubicBezTo>
                  <a:pt x="162" y="680"/>
                  <a:pt x="143" y="701"/>
                  <a:pt x="118" y="703"/>
                </a:cubicBezTo>
                <a:cubicBezTo>
                  <a:pt x="94" y="705"/>
                  <a:pt x="71" y="688"/>
                  <a:pt x="67" y="663"/>
                </a:cubicBezTo>
                <a:lnTo>
                  <a:pt x="67" y="660"/>
                </a:lnTo>
                <a:lnTo>
                  <a:pt x="71" y="674"/>
                </a:lnTo>
                <a:lnTo>
                  <a:pt x="70" y="672"/>
                </a:lnTo>
                <a:lnTo>
                  <a:pt x="161" y="650"/>
                </a:lnTo>
                <a:lnTo>
                  <a:pt x="161" y="652"/>
                </a:lnTo>
                <a:lnTo>
                  <a:pt x="161" y="660"/>
                </a:lnTo>
                <a:lnTo>
                  <a:pt x="160" y="665"/>
                </a:lnTo>
                <a:cubicBezTo>
                  <a:pt x="160" y="668"/>
                  <a:pt x="160" y="670"/>
                  <a:pt x="159" y="673"/>
                </a:cubicBezTo>
                <a:lnTo>
                  <a:pt x="158" y="677"/>
                </a:lnTo>
                <a:cubicBezTo>
                  <a:pt x="153" y="698"/>
                  <a:pt x="133" y="713"/>
                  <a:pt x="110" y="713"/>
                </a:cubicBezTo>
                <a:cubicBezTo>
                  <a:pt x="88" y="712"/>
                  <a:pt x="69" y="696"/>
                  <a:pt x="64" y="674"/>
                </a:cubicBezTo>
                <a:lnTo>
                  <a:pt x="64" y="672"/>
                </a:lnTo>
                <a:cubicBezTo>
                  <a:pt x="63" y="669"/>
                  <a:pt x="63" y="666"/>
                  <a:pt x="63" y="662"/>
                </a:cubicBezTo>
                <a:lnTo>
                  <a:pt x="63" y="660"/>
                </a:lnTo>
                <a:cubicBezTo>
                  <a:pt x="63" y="635"/>
                  <a:pt x="82" y="615"/>
                  <a:pt x="106" y="612"/>
                </a:cubicBezTo>
                <a:cubicBezTo>
                  <a:pt x="131" y="610"/>
                  <a:pt x="153" y="626"/>
                  <a:pt x="158" y="651"/>
                </a:cubicBezTo>
                <a:lnTo>
                  <a:pt x="159" y="653"/>
                </a:lnTo>
                <a:cubicBezTo>
                  <a:pt x="159" y="656"/>
                  <a:pt x="159" y="659"/>
                  <a:pt x="159" y="662"/>
                </a:cubicBezTo>
                <a:lnTo>
                  <a:pt x="159" y="665"/>
                </a:lnTo>
                <a:cubicBezTo>
                  <a:pt x="159" y="689"/>
                  <a:pt x="141" y="710"/>
                  <a:pt x="117" y="713"/>
                </a:cubicBezTo>
                <a:cubicBezTo>
                  <a:pt x="93" y="716"/>
                  <a:pt x="71" y="700"/>
                  <a:pt x="65" y="677"/>
                </a:cubicBezTo>
                <a:lnTo>
                  <a:pt x="64" y="671"/>
                </a:lnTo>
                <a:lnTo>
                  <a:pt x="63" y="668"/>
                </a:lnTo>
                <a:cubicBezTo>
                  <a:pt x="61" y="654"/>
                  <a:pt x="65" y="640"/>
                  <a:pt x="74" y="629"/>
                </a:cubicBezTo>
                <a:cubicBezTo>
                  <a:pt x="83" y="618"/>
                  <a:pt x="96" y="612"/>
                  <a:pt x="110" y="612"/>
                </a:cubicBezTo>
                <a:lnTo>
                  <a:pt x="111" y="612"/>
                </a:lnTo>
                <a:cubicBezTo>
                  <a:pt x="125" y="612"/>
                  <a:pt x="139" y="618"/>
                  <a:pt x="148" y="629"/>
                </a:cubicBezTo>
                <a:cubicBezTo>
                  <a:pt x="157" y="640"/>
                  <a:pt x="161" y="655"/>
                  <a:pt x="158" y="669"/>
                </a:cubicBezTo>
                <a:lnTo>
                  <a:pt x="157" y="677"/>
                </a:lnTo>
                <a:lnTo>
                  <a:pt x="156" y="681"/>
                </a:lnTo>
                <a:cubicBezTo>
                  <a:pt x="150" y="702"/>
                  <a:pt x="131" y="717"/>
                  <a:pt x="109" y="717"/>
                </a:cubicBezTo>
                <a:cubicBezTo>
                  <a:pt x="87" y="717"/>
                  <a:pt x="68" y="702"/>
                  <a:pt x="62" y="681"/>
                </a:cubicBezTo>
                <a:lnTo>
                  <a:pt x="62" y="679"/>
                </a:lnTo>
                <a:cubicBezTo>
                  <a:pt x="61" y="675"/>
                  <a:pt x="60" y="671"/>
                  <a:pt x="60" y="667"/>
                </a:cubicBezTo>
                <a:lnTo>
                  <a:pt x="60" y="665"/>
                </a:lnTo>
                <a:lnTo>
                  <a:pt x="155" y="677"/>
                </a:lnTo>
                <a:lnTo>
                  <a:pt x="155" y="679"/>
                </a:lnTo>
                <a:lnTo>
                  <a:pt x="156" y="667"/>
                </a:lnTo>
                <a:lnTo>
                  <a:pt x="156" y="669"/>
                </a:lnTo>
                <a:lnTo>
                  <a:pt x="108" y="621"/>
                </a:lnTo>
                <a:lnTo>
                  <a:pt x="110" y="621"/>
                </a:lnTo>
                <a:lnTo>
                  <a:pt x="113" y="621"/>
                </a:lnTo>
                <a:cubicBezTo>
                  <a:pt x="127" y="621"/>
                  <a:pt x="139" y="627"/>
                  <a:pt x="149" y="637"/>
                </a:cubicBezTo>
                <a:cubicBezTo>
                  <a:pt x="158" y="647"/>
                  <a:pt x="162" y="661"/>
                  <a:pt x="161" y="674"/>
                </a:cubicBezTo>
                <a:lnTo>
                  <a:pt x="160" y="679"/>
                </a:lnTo>
                <a:lnTo>
                  <a:pt x="112" y="626"/>
                </a:lnTo>
                <a:lnTo>
                  <a:pt x="113" y="626"/>
                </a:lnTo>
                <a:lnTo>
                  <a:pt x="113" y="722"/>
                </a:lnTo>
                <a:lnTo>
                  <a:pt x="113" y="722"/>
                </a:lnTo>
                <a:lnTo>
                  <a:pt x="161" y="674"/>
                </a:lnTo>
                <a:lnTo>
                  <a:pt x="161" y="686"/>
                </a:lnTo>
                <a:lnTo>
                  <a:pt x="160" y="690"/>
                </a:lnTo>
                <a:cubicBezTo>
                  <a:pt x="157" y="715"/>
                  <a:pt x="135" y="733"/>
                  <a:pt x="109" y="732"/>
                </a:cubicBezTo>
                <a:cubicBezTo>
                  <a:pt x="84" y="730"/>
                  <a:pt x="64" y="709"/>
                  <a:pt x="64" y="684"/>
                </a:cubicBezTo>
                <a:lnTo>
                  <a:pt x="64" y="682"/>
                </a:lnTo>
                <a:lnTo>
                  <a:pt x="64" y="679"/>
                </a:lnTo>
                <a:lnTo>
                  <a:pt x="64" y="676"/>
                </a:lnTo>
                <a:lnTo>
                  <a:pt x="64" y="674"/>
                </a:lnTo>
                <a:lnTo>
                  <a:pt x="160" y="681"/>
                </a:lnTo>
                <a:lnTo>
                  <a:pt x="160" y="682"/>
                </a:lnTo>
                <a:lnTo>
                  <a:pt x="159" y="688"/>
                </a:lnTo>
                <a:lnTo>
                  <a:pt x="159" y="680"/>
                </a:lnTo>
                <a:lnTo>
                  <a:pt x="160" y="689"/>
                </a:lnTo>
                <a:lnTo>
                  <a:pt x="160" y="693"/>
                </a:lnTo>
                <a:lnTo>
                  <a:pt x="112" y="645"/>
                </a:lnTo>
                <a:lnTo>
                  <a:pt x="113" y="645"/>
                </a:lnTo>
                <a:cubicBezTo>
                  <a:pt x="140" y="645"/>
                  <a:pt x="161" y="667"/>
                  <a:pt x="161" y="693"/>
                </a:cubicBezTo>
                <a:lnTo>
                  <a:pt x="161" y="696"/>
                </a:lnTo>
                <a:cubicBezTo>
                  <a:pt x="161" y="700"/>
                  <a:pt x="161" y="704"/>
                  <a:pt x="160" y="708"/>
                </a:cubicBezTo>
                <a:lnTo>
                  <a:pt x="160" y="710"/>
                </a:lnTo>
                <a:cubicBezTo>
                  <a:pt x="154" y="731"/>
                  <a:pt x="135" y="746"/>
                  <a:pt x="113" y="746"/>
                </a:cubicBezTo>
                <a:cubicBezTo>
                  <a:pt x="91" y="746"/>
                  <a:pt x="72" y="731"/>
                  <a:pt x="66" y="710"/>
                </a:cubicBezTo>
                <a:lnTo>
                  <a:pt x="65" y="705"/>
                </a:lnTo>
                <a:lnTo>
                  <a:pt x="65" y="703"/>
                </a:lnTo>
                <a:lnTo>
                  <a:pt x="146" y="727"/>
                </a:lnTo>
                <a:lnTo>
                  <a:pt x="139" y="733"/>
                </a:lnTo>
                <a:lnTo>
                  <a:pt x="137" y="735"/>
                </a:lnTo>
                <a:cubicBezTo>
                  <a:pt x="123" y="747"/>
                  <a:pt x="103" y="749"/>
                  <a:pt x="86" y="741"/>
                </a:cubicBezTo>
                <a:cubicBezTo>
                  <a:pt x="70" y="733"/>
                  <a:pt x="59" y="716"/>
                  <a:pt x="59" y="698"/>
                </a:cubicBezTo>
                <a:lnTo>
                  <a:pt x="59" y="696"/>
                </a:lnTo>
                <a:cubicBezTo>
                  <a:pt x="59" y="694"/>
                  <a:pt x="59" y="691"/>
                  <a:pt x="60" y="689"/>
                </a:cubicBezTo>
                <a:lnTo>
                  <a:pt x="60" y="686"/>
                </a:lnTo>
                <a:lnTo>
                  <a:pt x="59" y="693"/>
                </a:lnTo>
                <a:lnTo>
                  <a:pt x="59" y="690"/>
                </a:lnTo>
                <a:lnTo>
                  <a:pt x="59" y="688"/>
                </a:lnTo>
                <a:lnTo>
                  <a:pt x="154" y="700"/>
                </a:lnTo>
                <a:lnTo>
                  <a:pt x="154" y="698"/>
                </a:lnTo>
                <a:lnTo>
                  <a:pt x="154" y="701"/>
                </a:lnTo>
                <a:lnTo>
                  <a:pt x="106" y="645"/>
                </a:lnTo>
                <a:lnTo>
                  <a:pt x="108" y="645"/>
                </a:lnTo>
                <a:lnTo>
                  <a:pt x="111" y="645"/>
                </a:lnTo>
                <a:lnTo>
                  <a:pt x="113" y="645"/>
                </a:lnTo>
                <a:lnTo>
                  <a:pt x="113" y="741"/>
                </a:lnTo>
                <a:lnTo>
                  <a:pt x="112" y="741"/>
                </a:lnTo>
                <a:lnTo>
                  <a:pt x="112" y="645"/>
                </a:lnTo>
                <a:lnTo>
                  <a:pt x="113" y="645"/>
                </a:lnTo>
                <a:cubicBezTo>
                  <a:pt x="139" y="645"/>
                  <a:pt x="161" y="667"/>
                  <a:pt x="161" y="693"/>
                </a:cubicBezTo>
                <a:lnTo>
                  <a:pt x="161" y="701"/>
                </a:lnTo>
                <a:lnTo>
                  <a:pt x="160" y="701"/>
                </a:lnTo>
                <a:lnTo>
                  <a:pt x="160" y="705"/>
                </a:lnTo>
                <a:cubicBezTo>
                  <a:pt x="160" y="709"/>
                  <a:pt x="160" y="713"/>
                  <a:pt x="159" y="717"/>
                </a:cubicBezTo>
                <a:lnTo>
                  <a:pt x="159" y="719"/>
                </a:lnTo>
                <a:cubicBezTo>
                  <a:pt x="153" y="743"/>
                  <a:pt x="130" y="758"/>
                  <a:pt x="106" y="755"/>
                </a:cubicBezTo>
                <a:cubicBezTo>
                  <a:pt x="82" y="752"/>
                  <a:pt x="64" y="732"/>
                  <a:pt x="64" y="707"/>
                </a:cubicBezTo>
                <a:lnTo>
                  <a:pt x="64" y="711"/>
                </a:lnTo>
                <a:lnTo>
                  <a:pt x="64" y="706"/>
                </a:lnTo>
                <a:lnTo>
                  <a:pt x="63" y="696"/>
                </a:lnTo>
                <a:lnTo>
                  <a:pt x="63" y="693"/>
                </a:lnTo>
                <a:lnTo>
                  <a:pt x="159" y="693"/>
                </a:lnTo>
                <a:lnTo>
                  <a:pt x="159" y="694"/>
                </a:lnTo>
                <a:lnTo>
                  <a:pt x="159" y="698"/>
                </a:lnTo>
                <a:cubicBezTo>
                  <a:pt x="159" y="703"/>
                  <a:pt x="158" y="709"/>
                  <a:pt x="156" y="714"/>
                </a:cubicBezTo>
                <a:lnTo>
                  <a:pt x="151" y="728"/>
                </a:lnTo>
                <a:lnTo>
                  <a:pt x="149" y="732"/>
                </a:lnTo>
                <a:cubicBezTo>
                  <a:pt x="148" y="735"/>
                  <a:pt x="146" y="737"/>
                  <a:pt x="144" y="739"/>
                </a:cubicBezTo>
                <a:lnTo>
                  <a:pt x="143" y="741"/>
                </a:lnTo>
                <a:cubicBezTo>
                  <a:pt x="132" y="756"/>
                  <a:pt x="113" y="763"/>
                  <a:pt x="95" y="760"/>
                </a:cubicBezTo>
                <a:cubicBezTo>
                  <a:pt x="77" y="756"/>
                  <a:pt x="62" y="742"/>
                  <a:pt x="58" y="724"/>
                </a:cubicBezTo>
                <a:lnTo>
                  <a:pt x="57" y="722"/>
                </a:lnTo>
                <a:cubicBezTo>
                  <a:pt x="56" y="718"/>
                  <a:pt x="56" y="714"/>
                  <a:pt x="56" y="710"/>
                </a:cubicBezTo>
                <a:lnTo>
                  <a:pt x="56" y="711"/>
                </a:lnTo>
                <a:lnTo>
                  <a:pt x="55" y="701"/>
                </a:lnTo>
                <a:lnTo>
                  <a:pt x="55" y="698"/>
                </a:lnTo>
                <a:lnTo>
                  <a:pt x="137" y="732"/>
                </a:lnTo>
                <a:lnTo>
                  <a:pt x="136" y="733"/>
                </a:lnTo>
                <a:lnTo>
                  <a:pt x="148" y="713"/>
                </a:lnTo>
                <a:lnTo>
                  <a:pt x="147" y="716"/>
                </a:lnTo>
                <a:lnTo>
                  <a:pt x="149" y="708"/>
                </a:lnTo>
                <a:lnTo>
                  <a:pt x="148" y="713"/>
                </a:lnTo>
                <a:cubicBezTo>
                  <a:pt x="148" y="716"/>
                  <a:pt x="147" y="718"/>
                  <a:pt x="146" y="721"/>
                </a:cubicBezTo>
                <a:lnTo>
                  <a:pt x="145" y="726"/>
                </a:lnTo>
                <a:cubicBezTo>
                  <a:pt x="139" y="747"/>
                  <a:pt x="120" y="760"/>
                  <a:pt x="99" y="760"/>
                </a:cubicBezTo>
                <a:lnTo>
                  <a:pt x="98" y="760"/>
                </a:lnTo>
                <a:lnTo>
                  <a:pt x="146" y="712"/>
                </a:lnTo>
                <a:lnTo>
                  <a:pt x="146" y="715"/>
                </a:lnTo>
                <a:cubicBezTo>
                  <a:pt x="146" y="719"/>
                  <a:pt x="145" y="723"/>
                  <a:pt x="145" y="727"/>
                </a:cubicBezTo>
                <a:lnTo>
                  <a:pt x="144" y="729"/>
                </a:lnTo>
                <a:cubicBezTo>
                  <a:pt x="138" y="752"/>
                  <a:pt x="116" y="768"/>
                  <a:pt x="92" y="765"/>
                </a:cubicBezTo>
                <a:cubicBezTo>
                  <a:pt x="68" y="762"/>
                  <a:pt x="49" y="741"/>
                  <a:pt x="49" y="717"/>
                </a:cubicBezTo>
                <a:lnTo>
                  <a:pt x="49" y="715"/>
                </a:lnTo>
                <a:lnTo>
                  <a:pt x="50" y="724"/>
                </a:lnTo>
                <a:lnTo>
                  <a:pt x="50" y="722"/>
                </a:lnTo>
                <a:lnTo>
                  <a:pt x="145" y="712"/>
                </a:lnTo>
                <a:lnTo>
                  <a:pt x="145" y="715"/>
                </a:lnTo>
                <a:cubicBezTo>
                  <a:pt x="145" y="719"/>
                  <a:pt x="144" y="723"/>
                  <a:pt x="144" y="727"/>
                </a:cubicBezTo>
                <a:lnTo>
                  <a:pt x="143" y="729"/>
                </a:lnTo>
                <a:cubicBezTo>
                  <a:pt x="137" y="752"/>
                  <a:pt x="115" y="768"/>
                  <a:pt x="91" y="765"/>
                </a:cubicBezTo>
                <a:cubicBezTo>
                  <a:pt x="67" y="762"/>
                  <a:pt x="48" y="741"/>
                  <a:pt x="48" y="717"/>
                </a:cubicBezTo>
                <a:lnTo>
                  <a:pt x="48" y="715"/>
                </a:lnTo>
                <a:lnTo>
                  <a:pt x="49" y="724"/>
                </a:lnTo>
                <a:lnTo>
                  <a:pt x="49" y="722"/>
                </a:lnTo>
                <a:lnTo>
                  <a:pt x="96" y="760"/>
                </a:lnTo>
                <a:lnTo>
                  <a:pt x="94" y="760"/>
                </a:lnTo>
                <a:lnTo>
                  <a:pt x="94" y="760"/>
                </a:lnTo>
                <a:lnTo>
                  <a:pt x="141" y="703"/>
                </a:lnTo>
                <a:lnTo>
                  <a:pt x="142" y="708"/>
                </a:lnTo>
                <a:cubicBezTo>
                  <a:pt x="143" y="711"/>
                  <a:pt x="143" y="714"/>
                  <a:pt x="143" y="717"/>
                </a:cubicBezTo>
                <a:lnTo>
                  <a:pt x="143" y="722"/>
                </a:lnTo>
                <a:cubicBezTo>
                  <a:pt x="143" y="747"/>
                  <a:pt x="124" y="767"/>
                  <a:pt x="100" y="770"/>
                </a:cubicBezTo>
                <a:cubicBezTo>
                  <a:pt x="75" y="772"/>
                  <a:pt x="53" y="756"/>
                  <a:pt x="48" y="731"/>
                </a:cubicBezTo>
                <a:lnTo>
                  <a:pt x="47" y="729"/>
                </a:lnTo>
                <a:lnTo>
                  <a:pt x="47" y="726"/>
                </a:lnTo>
                <a:lnTo>
                  <a:pt x="142" y="717"/>
                </a:lnTo>
                <a:lnTo>
                  <a:pt x="142" y="722"/>
                </a:lnTo>
                <a:lnTo>
                  <a:pt x="142" y="726"/>
                </a:lnTo>
                <a:cubicBezTo>
                  <a:pt x="142" y="750"/>
                  <a:pt x="125" y="770"/>
                  <a:pt x="102" y="774"/>
                </a:cubicBezTo>
                <a:cubicBezTo>
                  <a:pt x="78" y="778"/>
                  <a:pt x="56" y="764"/>
                  <a:pt x="48" y="742"/>
                </a:cubicBezTo>
                <a:lnTo>
                  <a:pt x="48" y="740"/>
                </a:lnTo>
                <a:cubicBezTo>
                  <a:pt x="46" y="735"/>
                  <a:pt x="45" y="730"/>
                  <a:pt x="45" y="725"/>
                </a:cubicBezTo>
                <a:lnTo>
                  <a:pt x="45" y="722"/>
                </a:lnTo>
                <a:lnTo>
                  <a:pt x="93" y="770"/>
                </a:lnTo>
                <a:lnTo>
                  <a:pt x="93" y="770"/>
                </a:lnTo>
                <a:lnTo>
                  <a:pt x="140" y="713"/>
                </a:lnTo>
                <a:lnTo>
                  <a:pt x="141" y="715"/>
                </a:lnTo>
                <a:cubicBezTo>
                  <a:pt x="141" y="718"/>
                  <a:pt x="141" y="721"/>
                  <a:pt x="141" y="724"/>
                </a:cubicBezTo>
                <a:lnTo>
                  <a:pt x="141" y="726"/>
                </a:lnTo>
                <a:lnTo>
                  <a:pt x="45" y="726"/>
                </a:lnTo>
                <a:lnTo>
                  <a:pt x="45" y="724"/>
                </a:lnTo>
                <a:lnTo>
                  <a:pt x="46" y="734"/>
                </a:lnTo>
                <a:lnTo>
                  <a:pt x="46" y="731"/>
                </a:lnTo>
                <a:cubicBezTo>
                  <a:pt x="43" y="717"/>
                  <a:pt x="47" y="703"/>
                  <a:pt x="56" y="692"/>
                </a:cubicBezTo>
                <a:cubicBezTo>
                  <a:pt x="65" y="680"/>
                  <a:pt x="79" y="674"/>
                  <a:pt x="93" y="674"/>
                </a:cubicBezTo>
                <a:lnTo>
                  <a:pt x="93" y="674"/>
                </a:lnTo>
                <a:cubicBezTo>
                  <a:pt x="107" y="674"/>
                  <a:pt x="119" y="679"/>
                  <a:pt x="129" y="689"/>
                </a:cubicBezTo>
                <a:cubicBezTo>
                  <a:pt x="138" y="699"/>
                  <a:pt x="142" y="712"/>
                  <a:pt x="141" y="725"/>
                </a:cubicBezTo>
                <a:lnTo>
                  <a:pt x="140" y="736"/>
                </a:lnTo>
                <a:lnTo>
                  <a:pt x="139" y="743"/>
                </a:lnTo>
                <a:cubicBezTo>
                  <a:pt x="136" y="766"/>
                  <a:pt x="117" y="783"/>
                  <a:pt x="94" y="784"/>
                </a:cubicBezTo>
                <a:cubicBezTo>
                  <a:pt x="72" y="786"/>
                  <a:pt x="51" y="770"/>
                  <a:pt x="45" y="748"/>
                </a:cubicBezTo>
                <a:lnTo>
                  <a:pt x="44" y="742"/>
                </a:lnTo>
                <a:lnTo>
                  <a:pt x="44" y="739"/>
                </a:lnTo>
                <a:cubicBezTo>
                  <a:pt x="39" y="714"/>
                  <a:pt x="57" y="689"/>
                  <a:pt x="82" y="684"/>
                </a:cubicBezTo>
                <a:cubicBezTo>
                  <a:pt x="108" y="680"/>
                  <a:pt x="133" y="696"/>
                  <a:pt x="138" y="722"/>
                </a:cubicBezTo>
                <a:lnTo>
                  <a:pt x="139" y="725"/>
                </a:lnTo>
                <a:cubicBezTo>
                  <a:pt x="139" y="728"/>
                  <a:pt x="139" y="731"/>
                  <a:pt x="139" y="734"/>
                </a:cubicBezTo>
                <a:lnTo>
                  <a:pt x="139" y="736"/>
                </a:lnTo>
                <a:lnTo>
                  <a:pt x="43" y="736"/>
                </a:lnTo>
                <a:lnTo>
                  <a:pt x="43" y="735"/>
                </a:lnTo>
                <a:lnTo>
                  <a:pt x="44" y="742"/>
                </a:lnTo>
                <a:lnTo>
                  <a:pt x="43" y="738"/>
                </a:lnTo>
                <a:cubicBezTo>
                  <a:pt x="43" y="736"/>
                  <a:pt x="43" y="734"/>
                  <a:pt x="43" y="731"/>
                </a:cubicBezTo>
                <a:lnTo>
                  <a:pt x="43" y="733"/>
                </a:lnTo>
                <a:lnTo>
                  <a:pt x="42" y="723"/>
                </a:lnTo>
                <a:lnTo>
                  <a:pt x="42" y="719"/>
                </a:lnTo>
                <a:lnTo>
                  <a:pt x="44" y="731"/>
                </a:lnTo>
                <a:lnTo>
                  <a:pt x="43" y="729"/>
                </a:lnTo>
                <a:lnTo>
                  <a:pt x="138" y="717"/>
                </a:lnTo>
                <a:lnTo>
                  <a:pt x="138" y="718"/>
                </a:lnTo>
                <a:lnTo>
                  <a:pt x="138" y="726"/>
                </a:lnTo>
                <a:lnTo>
                  <a:pt x="137" y="728"/>
                </a:lnTo>
                <a:lnTo>
                  <a:pt x="138" y="738"/>
                </a:lnTo>
                <a:lnTo>
                  <a:pt x="138" y="741"/>
                </a:lnTo>
                <a:lnTo>
                  <a:pt x="42" y="741"/>
                </a:lnTo>
                <a:lnTo>
                  <a:pt x="42" y="739"/>
                </a:lnTo>
                <a:lnTo>
                  <a:pt x="43" y="747"/>
                </a:lnTo>
                <a:lnTo>
                  <a:pt x="42" y="741"/>
                </a:lnTo>
                <a:lnTo>
                  <a:pt x="41" y="736"/>
                </a:lnTo>
                <a:lnTo>
                  <a:pt x="135" y="747"/>
                </a:lnTo>
                <a:lnTo>
                  <a:pt x="134" y="748"/>
                </a:lnTo>
                <a:lnTo>
                  <a:pt x="136" y="740"/>
                </a:lnTo>
                <a:lnTo>
                  <a:pt x="135" y="743"/>
                </a:lnTo>
                <a:lnTo>
                  <a:pt x="136" y="731"/>
                </a:lnTo>
                <a:lnTo>
                  <a:pt x="136" y="741"/>
                </a:lnTo>
                <a:lnTo>
                  <a:pt x="136" y="746"/>
                </a:lnTo>
                <a:cubicBezTo>
                  <a:pt x="136" y="772"/>
                  <a:pt x="115" y="794"/>
                  <a:pt x="88" y="794"/>
                </a:cubicBezTo>
                <a:lnTo>
                  <a:pt x="88" y="794"/>
                </a:lnTo>
                <a:cubicBezTo>
                  <a:pt x="74" y="794"/>
                  <a:pt x="60" y="788"/>
                  <a:pt x="51" y="777"/>
                </a:cubicBezTo>
                <a:cubicBezTo>
                  <a:pt x="42" y="766"/>
                  <a:pt x="38" y="752"/>
                  <a:pt x="41" y="738"/>
                </a:cubicBezTo>
                <a:lnTo>
                  <a:pt x="41" y="735"/>
                </a:lnTo>
                <a:lnTo>
                  <a:pt x="40" y="743"/>
                </a:lnTo>
                <a:lnTo>
                  <a:pt x="40" y="741"/>
                </a:lnTo>
                <a:lnTo>
                  <a:pt x="136" y="741"/>
                </a:lnTo>
                <a:lnTo>
                  <a:pt x="136" y="743"/>
                </a:lnTo>
                <a:lnTo>
                  <a:pt x="136" y="746"/>
                </a:lnTo>
                <a:cubicBezTo>
                  <a:pt x="136" y="772"/>
                  <a:pt x="115" y="794"/>
                  <a:pt x="88" y="794"/>
                </a:cubicBezTo>
                <a:lnTo>
                  <a:pt x="88" y="794"/>
                </a:lnTo>
                <a:cubicBezTo>
                  <a:pt x="73" y="794"/>
                  <a:pt x="59" y="787"/>
                  <a:pt x="50" y="775"/>
                </a:cubicBezTo>
                <a:cubicBezTo>
                  <a:pt x="41" y="763"/>
                  <a:pt x="38" y="747"/>
                  <a:pt x="42" y="733"/>
                </a:cubicBezTo>
                <a:lnTo>
                  <a:pt x="43" y="727"/>
                </a:lnTo>
                <a:lnTo>
                  <a:pt x="44" y="726"/>
                </a:lnTo>
                <a:cubicBezTo>
                  <a:pt x="52" y="702"/>
                  <a:pt x="77" y="688"/>
                  <a:pt x="102" y="695"/>
                </a:cubicBezTo>
                <a:cubicBezTo>
                  <a:pt x="126" y="701"/>
                  <a:pt x="142" y="726"/>
                  <a:pt x="137" y="750"/>
                </a:cubicBezTo>
                <a:lnTo>
                  <a:pt x="137" y="749"/>
                </a:lnTo>
                <a:lnTo>
                  <a:pt x="136" y="753"/>
                </a:lnTo>
                <a:lnTo>
                  <a:pt x="135" y="760"/>
                </a:lnTo>
                <a:lnTo>
                  <a:pt x="135" y="763"/>
                </a:lnTo>
                <a:lnTo>
                  <a:pt x="41" y="744"/>
                </a:lnTo>
                <a:lnTo>
                  <a:pt x="41" y="746"/>
                </a:lnTo>
                <a:lnTo>
                  <a:pt x="41" y="743"/>
                </a:lnTo>
                <a:cubicBezTo>
                  <a:pt x="45" y="718"/>
                  <a:pt x="68" y="701"/>
                  <a:pt x="92" y="703"/>
                </a:cubicBezTo>
                <a:cubicBezTo>
                  <a:pt x="117" y="705"/>
                  <a:pt x="136" y="725"/>
                  <a:pt x="136" y="750"/>
                </a:cubicBezTo>
                <a:lnTo>
                  <a:pt x="136" y="752"/>
                </a:lnTo>
                <a:cubicBezTo>
                  <a:pt x="136" y="755"/>
                  <a:pt x="136" y="758"/>
                  <a:pt x="136" y="760"/>
                </a:cubicBezTo>
                <a:lnTo>
                  <a:pt x="135" y="763"/>
                </a:lnTo>
                <a:lnTo>
                  <a:pt x="88" y="707"/>
                </a:lnTo>
                <a:lnTo>
                  <a:pt x="88" y="707"/>
                </a:lnTo>
                <a:lnTo>
                  <a:pt x="40" y="755"/>
                </a:lnTo>
                <a:lnTo>
                  <a:pt x="40" y="752"/>
                </a:lnTo>
                <a:lnTo>
                  <a:pt x="42" y="764"/>
                </a:lnTo>
                <a:lnTo>
                  <a:pt x="41" y="762"/>
                </a:lnTo>
                <a:lnTo>
                  <a:pt x="136" y="750"/>
                </a:lnTo>
                <a:lnTo>
                  <a:pt x="136" y="755"/>
                </a:lnTo>
                <a:lnTo>
                  <a:pt x="136" y="760"/>
                </a:lnTo>
                <a:lnTo>
                  <a:pt x="42" y="745"/>
                </a:lnTo>
                <a:lnTo>
                  <a:pt x="43" y="743"/>
                </a:lnTo>
                <a:lnTo>
                  <a:pt x="40" y="758"/>
                </a:lnTo>
                <a:lnTo>
                  <a:pt x="40" y="755"/>
                </a:lnTo>
                <a:lnTo>
                  <a:pt x="88" y="803"/>
                </a:lnTo>
                <a:lnTo>
                  <a:pt x="87" y="803"/>
                </a:lnTo>
                <a:lnTo>
                  <a:pt x="135" y="751"/>
                </a:lnTo>
                <a:lnTo>
                  <a:pt x="136" y="761"/>
                </a:lnTo>
                <a:lnTo>
                  <a:pt x="136" y="765"/>
                </a:lnTo>
                <a:lnTo>
                  <a:pt x="40" y="765"/>
                </a:lnTo>
                <a:lnTo>
                  <a:pt x="40" y="763"/>
                </a:lnTo>
                <a:lnTo>
                  <a:pt x="40" y="760"/>
                </a:lnTo>
                <a:lnTo>
                  <a:pt x="40" y="767"/>
                </a:lnTo>
                <a:lnTo>
                  <a:pt x="40" y="764"/>
                </a:lnTo>
                <a:cubicBezTo>
                  <a:pt x="40" y="762"/>
                  <a:pt x="39" y="759"/>
                  <a:pt x="39" y="757"/>
                </a:cubicBezTo>
                <a:lnTo>
                  <a:pt x="39" y="755"/>
                </a:lnTo>
                <a:cubicBezTo>
                  <a:pt x="39" y="730"/>
                  <a:pt x="59" y="709"/>
                  <a:pt x="84" y="708"/>
                </a:cubicBezTo>
                <a:cubicBezTo>
                  <a:pt x="110" y="706"/>
                  <a:pt x="132" y="724"/>
                  <a:pt x="135" y="750"/>
                </a:cubicBezTo>
                <a:lnTo>
                  <a:pt x="136" y="755"/>
                </a:lnTo>
                <a:lnTo>
                  <a:pt x="136" y="757"/>
                </a:lnTo>
                <a:lnTo>
                  <a:pt x="136" y="760"/>
                </a:lnTo>
                <a:cubicBezTo>
                  <a:pt x="137" y="763"/>
                  <a:pt x="137" y="765"/>
                  <a:pt x="137" y="768"/>
                </a:cubicBezTo>
                <a:lnTo>
                  <a:pt x="137" y="769"/>
                </a:lnTo>
                <a:cubicBezTo>
                  <a:pt x="137" y="794"/>
                  <a:pt x="118" y="815"/>
                  <a:pt x="93" y="817"/>
                </a:cubicBezTo>
                <a:cubicBezTo>
                  <a:pt x="68" y="819"/>
                  <a:pt x="46" y="802"/>
                  <a:pt x="42" y="777"/>
                </a:cubicBezTo>
                <a:lnTo>
                  <a:pt x="41" y="774"/>
                </a:lnTo>
                <a:lnTo>
                  <a:pt x="43" y="782"/>
                </a:lnTo>
                <a:lnTo>
                  <a:pt x="42" y="780"/>
                </a:lnTo>
                <a:lnTo>
                  <a:pt x="136" y="765"/>
                </a:lnTo>
                <a:lnTo>
                  <a:pt x="136" y="763"/>
                </a:lnTo>
                <a:lnTo>
                  <a:pt x="136" y="772"/>
                </a:lnTo>
                <a:lnTo>
                  <a:pt x="136" y="777"/>
                </a:lnTo>
                <a:lnTo>
                  <a:pt x="136" y="779"/>
                </a:lnTo>
                <a:lnTo>
                  <a:pt x="40" y="779"/>
                </a:lnTo>
                <a:lnTo>
                  <a:pt x="41" y="782"/>
                </a:lnTo>
                <a:lnTo>
                  <a:pt x="40" y="777"/>
                </a:lnTo>
                <a:lnTo>
                  <a:pt x="40" y="777"/>
                </a:lnTo>
                <a:lnTo>
                  <a:pt x="40" y="774"/>
                </a:lnTo>
                <a:lnTo>
                  <a:pt x="121" y="799"/>
                </a:lnTo>
                <a:lnTo>
                  <a:pt x="120" y="799"/>
                </a:lnTo>
                <a:lnTo>
                  <a:pt x="134" y="773"/>
                </a:lnTo>
                <a:lnTo>
                  <a:pt x="134" y="772"/>
                </a:lnTo>
                <a:lnTo>
                  <a:pt x="133" y="778"/>
                </a:lnTo>
                <a:lnTo>
                  <a:pt x="133" y="767"/>
                </a:lnTo>
                <a:lnTo>
                  <a:pt x="133" y="770"/>
                </a:lnTo>
                <a:cubicBezTo>
                  <a:pt x="134" y="772"/>
                  <a:pt x="134" y="775"/>
                  <a:pt x="134" y="777"/>
                </a:cubicBezTo>
                <a:lnTo>
                  <a:pt x="134" y="779"/>
                </a:lnTo>
                <a:cubicBezTo>
                  <a:pt x="134" y="803"/>
                  <a:pt x="116" y="824"/>
                  <a:pt x="92" y="827"/>
                </a:cubicBezTo>
                <a:cubicBezTo>
                  <a:pt x="68" y="830"/>
                  <a:pt x="45" y="814"/>
                  <a:pt x="39" y="791"/>
                </a:cubicBezTo>
                <a:lnTo>
                  <a:pt x="41" y="795"/>
                </a:lnTo>
                <a:lnTo>
                  <a:pt x="40" y="792"/>
                </a:lnTo>
                <a:lnTo>
                  <a:pt x="123" y="803"/>
                </a:lnTo>
                <a:lnTo>
                  <a:pt x="121" y="805"/>
                </a:lnTo>
                <a:lnTo>
                  <a:pt x="128" y="794"/>
                </a:lnTo>
                <a:lnTo>
                  <a:pt x="127" y="797"/>
                </a:lnTo>
                <a:cubicBezTo>
                  <a:pt x="119" y="815"/>
                  <a:pt x="102" y="827"/>
                  <a:pt x="82" y="827"/>
                </a:cubicBezTo>
                <a:lnTo>
                  <a:pt x="80" y="827"/>
                </a:lnTo>
                <a:lnTo>
                  <a:pt x="79" y="827"/>
                </a:lnTo>
                <a:lnTo>
                  <a:pt x="124" y="797"/>
                </a:lnTo>
                <a:lnTo>
                  <a:pt x="122" y="802"/>
                </a:lnTo>
                <a:cubicBezTo>
                  <a:pt x="115" y="820"/>
                  <a:pt x="97" y="832"/>
                  <a:pt x="77" y="832"/>
                </a:cubicBezTo>
                <a:lnTo>
                  <a:pt x="77" y="832"/>
                </a:lnTo>
                <a:lnTo>
                  <a:pt x="77" y="736"/>
                </a:lnTo>
                <a:lnTo>
                  <a:pt x="77" y="736"/>
                </a:lnTo>
                <a:cubicBezTo>
                  <a:pt x="92" y="736"/>
                  <a:pt x="106" y="743"/>
                  <a:pt x="115" y="754"/>
                </a:cubicBezTo>
                <a:cubicBezTo>
                  <a:pt x="124" y="765"/>
                  <a:pt x="127" y="780"/>
                  <a:pt x="124" y="794"/>
                </a:cubicBezTo>
                <a:lnTo>
                  <a:pt x="122" y="802"/>
                </a:lnTo>
                <a:lnTo>
                  <a:pt x="121" y="807"/>
                </a:lnTo>
                <a:cubicBezTo>
                  <a:pt x="115" y="828"/>
                  <a:pt x="96" y="841"/>
                  <a:pt x="75" y="841"/>
                </a:cubicBezTo>
                <a:lnTo>
                  <a:pt x="74" y="841"/>
                </a:lnTo>
                <a:lnTo>
                  <a:pt x="122" y="793"/>
                </a:lnTo>
                <a:lnTo>
                  <a:pt x="122" y="796"/>
                </a:lnTo>
                <a:lnTo>
                  <a:pt x="122" y="798"/>
                </a:lnTo>
                <a:lnTo>
                  <a:pt x="26" y="798"/>
                </a:lnTo>
                <a:lnTo>
                  <a:pt x="26" y="796"/>
                </a:lnTo>
                <a:lnTo>
                  <a:pt x="27" y="803"/>
                </a:lnTo>
                <a:lnTo>
                  <a:pt x="27" y="801"/>
                </a:lnTo>
                <a:lnTo>
                  <a:pt x="26" y="798"/>
                </a:lnTo>
                <a:cubicBezTo>
                  <a:pt x="26" y="795"/>
                  <a:pt x="25" y="793"/>
                  <a:pt x="25" y="790"/>
                </a:cubicBezTo>
                <a:lnTo>
                  <a:pt x="25" y="788"/>
                </a:lnTo>
                <a:lnTo>
                  <a:pt x="121" y="788"/>
                </a:lnTo>
                <a:lnTo>
                  <a:pt x="121" y="790"/>
                </a:lnTo>
                <a:lnTo>
                  <a:pt x="121" y="783"/>
                </a:lnTo>
                <a:lnTo>
                  <a:pt x="121" y="787"/>
                </a:lnTo>
                <a:cubicBezTo>
                  <a:pt x="122" y="789"/>
                  <a:pt x="122" y="791"/>
                  <a:pt x="122" y="793"/>
                </a:cubicBezTo>
                <a:lnTo>
                  <a:pt x="122" y="796"/>
                </a:lnTo>
                <a:lnTo>
                  <a:pt x="122" y="798"/>
                </a:lnTo>
                <a:cubicBezTo>
                  <a:pt x="122" y="822"/>
                  <a:pt x="105" y="842"/>
                  <a:pt x="82" y="845"/>
                </a:cubicBezTo>
                <a:cubicBezTo>
                  <a:pt x="58" y="849"/>
                  <a:pt x="36" y="835"/>
                  <a:pt x="28" y="813"/>
                </a:cubicBezTo>
                <a:lnTo>
                  <a:pt x="28" y="812"/>
                </a:lnTo>
                <a:cubicBezTo>
                  <a:pt x="27" y="809"/>
                  <a:pt x="27" y="807"/>
                  <a:pt x="26" y="804"/>
                </a:cubicBezTo>
                <a:lnTo>
                  <a:pt x="27" y="807"/>
                </a:lnTo>
                <a:lnTo>
                  <a:pt x="26" y="805"/>
                </a:lnTo>
                <a:lnTo>
                  <a:pt x="26" y="804"/>
                </a:lnTo>
                <a:lnTo>
                  <a:pt x="119" y="788"/>
                </a:lnTo>
                <a:lnTo>
                  <a:pt x="119" y="792"/>
                </a:lnTo>
                <a:lnTo>
                  <a:pt x="119" y="798"/>
                </a:lnTo>
                <a:cubicBezTo>
                  <a:pt x="119" y="824"/>
                  <a:pt x="98" y="846"/>
                  <a:pt x="71" y="846"/>
                </a:cubicBezTo>
                <a:lnTo>
                  <a:pt x="70" y="846"/>
                </a:lnTo>
                <a:cubicBezTo>
                  <a:pt x="47" y="846"/>
                  <a:pt x="26" y="829"/>
                  <a:pt x="23" y="806"/>
                </a:cubicBezTo>
                <a:lnTo>
                  <a:pt x="22" y="803"/>
                </a:lnTo>
                <a:lnTo>
                  <a:pt x="24" y="810"/>
                </a:lnTo>
                <a:lnTo>
                  <a:pt x="23" y="809"/>
                </a:lnTo>
                <a:lnTo>
                  <a:pt x="117" y="793"/>
                </a:lnTo>
                <a:lnTo>
                  <a:pt x="117" y="791"/>
                </a:lnTo>
                <a:lnTo>
                  <a:pt x="117" y="800"/>
                </a:lnTo>
                <a:lnTo>
                  <a:pt x="117" y="805"/>
                </a:lnTo>
                <a:lnTo>
                  <a:pt x="117" y="807"/>
                </a:lnTo>
                <a:cubicBezTo>
                  <a:pt x="117" y="829"/>
                  <a:pt x="104" y="847"/>
                  <a:pt x="83" y="853"/>
                </a:cubicBezTo>
                <a:cubicBezTo>
                  <a:pt x="63" y="860"/>
                  <a:pt x="41" y="852"/>
                  <a:pt x="30" y="834"/>
                </a:cubicBezTo>
                <a:lnTo>
                  <a:pt x="29" y="833"/>
                </a:lnTo>
                <a:cubicBezTo>
                  <a:pt x="25" y="827"/>
                  <a:pt x="22" y="821"/>
                  <a:pt x="21" y="814"/>
                </a:cubicBezTo>
                <a:lnTo>
                  <a:pt x="21" y="811"/>
                </a:lnTo>
                <a:lnTo>
                  <a:pt x="116" y="803"/>
                </a:lnTo>
                <a:lnTo>
                  <a:pt x="116" y="805"/>
                </a:lnTo>
                <a:lnTo>
                  <a:pt x="116" y="807"/>
                </a:lnTo>
                <a:cubicBezTo>
                  <a:pt x="116" y="834"/>
                  <a:pt x="94" y="855"/>
                  <a:pt x="68" y="855"/>
                </a:cubicBezTo>
                <a:lnTo>
                  <a:pt x="67" y="855"/>
                </a:lnTo>
                <a:lnTo>
                  <a:pt x="67" y="759"/>
                </a:lnTo>
                <a:lnTo>
                  <a:pt x="68" y="759"/>
                </a:lnTo>
                <a:lnTo>
                  <a:pt x="20" y="807"/>
                </a:lnTo>
                <a:lnTo>
                  <a:pt x="20" y="804"/>
                </a:lnTo>
                <a:lnTo>
                  <a:pt x="22" y="820"/>
                </a:lnTo>
                <a:lnTo>
                  <a:pt x="22" y="818"/>
                </a:lnTo>
                <a:lnTo>
                  <a:pt x="115" y="809"/>
                </a:lnTo>
                <a:lnTo>
                  <a:pt x="115" y="807"/>
                </a:lnTo>
                <a:lnTo>
                  <a:pt x="115" y="818"/>
                </a:lnTo>
                <a:lnTo>
                  <a:pt x="114" y="822"/>
                </a:lnTo>
                <a:lnTo>
                  <a:pt x="66" y="769"/>
                </a:lnTo>
                <a:lnTo>
                  <a:pt x="67" y="769"/>
                </a:lnTo>
                <a:lnTo>
                  <a:pt x="26" y="794"/>
                </a:lnTo>
                <a:lnTo>
                  <a:pt x="27" y="791"/>
                </a:lnTo>
                <a:lnTo>
                  <a:pt x="30" y="786"/>
                </a:lnTo>
                <a:cubicBezTo>
                  <a:pt x="39" y="766"/>
                  <a:pt x="62" y="756"/>
                  <a:pt x="83" y="761"/>
                </a:cubicBezTo>
                <a:cubicBezTo>
                  <a:pt x="105" y="766"/>
                  <a:pt x="120" y="785"/>
                  <a:pt x="120" y="807"/>
                </a:cubicBezTo>
                <a:lnTo>
                  <a:pt x="120" y="812"/>
                </a:lnTo>
                <a:lnTo>
                  <a:pt x="120" y="815"/>
                </a:lnTo>
                <a:lnTo>
                  <a:pt x="120" y="820"/>
                </a:lnTo>
                <a:lnTo>
                  <a:pt x="120" y="824"/>
                </a:lnTo>
                <a:lnTo>
                  <a:pt x="120" y="826"/>
                </a:lnTo>
                <a:lnTo>
                  <a:pt x="24" y="826"/>
                </a:lnTo>
                <a:lnTo>
                  <a:pt x="24" y="825"/>
                </a:lnTo>
                <a:lnTo>
                  <a:pt x="24" y="822"/>
                </a:lnTo>
                <a:lnTo>
                  <a:pt x="24" y="818"/>
                </a:lnTo>
                <a:lnTo>
                  <a:pt x="27" y="834"/>
                </a:lnTo>
                <a:lnTo>
                  <a:pt x="26" y="832"/>
                </a:lnTo>
                <a:lnTo>
                  <a:pt x="120" y="817"/>
                </a:lnTo>
                <a:lnTo>
                  <a:pt x="120" y="818"/>
                </a:lnTo>
                <a:lnTo>
                  <a:pt x="120" y="821"/>
                </a:lnTo>
                <a:cubicBezTo>
                  <a:pt x="120" y="824"/>
                  <a:pt x="120" y="826"/>
                  <a:pt x="119" y="828"/>
                </a:cubicBezTo>
                <a:lnTo>
                  <a:pt x="119" y="832"/>
                </a:lnTo>
                <a:lnTo>
                  <a:pt x="119" y="825"/>
                </a:lnTo>
                <a:lnTo>
                  <a:pt x="119" y="826"/>
                </a:lnTo>
                <a:cubicBezTo>
                  <a:pt x="119" y="851"/>
                  <a:pt x="101" y="871"/>
                  <a:pt x="77" y="874"/>
                </a:cubicBezTo>
                <a:cubicBezTo>
                  <a:pt x="53" y="877"/>
                  <a:pt x="31" y="862"/>
                  <a:pt x="25" y="838"/>
                </a:cubicBezTo>
                <a:lnTo>
                  <a:pt x="24" y="834"/>
                </a:lnTo>
                <a:lnTo>
                  <a:pt x="23" y="831"/>
                </a:lnTo>
                <a:lnTo>
                  <a:pt x="118" y="822"/>
                </a:lnTo>
                <a:lnTo>
                  <a:pt x="118" y="824"/>
                </a:lnTo>
                <a:cubicBezTo>
                  <a:pt x="118" y="828"/>
                  <a:pt x="118" y="832"/>
                  <a:pt x="117" y="836"/>
                </a:cubicBezTo>
                <a:lnTo>
                  <a:pt x="117" y="838"/>
                </a:lnTo>
                <a:cubicBezTo>
                  <a:pt x="111" y="862"/>
                  <a:pt x="88" y="877"/>
                  <a:pt x="64" y="874"/>
                </a:cubicBezTo>
                <a:cubicBezTo>
                  <a:pt x="40" y="871"/>
                  <a:pt x="22" y="851"/>
                  <a:pt x="22" y="826"/>
                </a:cubicBezTo>
                <a:lnTo>
                  <a:pt x="22" y="822"/>
                </a:lnTo>
                <a:lnTo>
                  <a:pt x="22" y="811"/>
                </a:lnTo>
                <a:lnTo>
                  <a:pt x="23" y="807"/>
                </a:lnTo>
                <a:lnTo>
                  <a:pt x="37" y="847"/>
                </a:lnTo>
                <a:lnTo>
                  <a:pt x="36" y="846"/>
                </a:lnTo>
                <a:lnTo>
                  <a:pt x="115" y="830"/>
                </a:lnTo>
                <a:lnTo>
                  <a:pt x="112" y="837"/>
                </a:lnTo>
                <a:lnTo>
                  <a:pt x="109" y="844"/>
                </a:lnTo>
                <a:lnTo>
                  <a:pt x="112" y="831"/>
                </a:lnTo>
                <a:lnTo>
                  <a:pt x="112" y="836"/>
                </a:lnTo>
                <a:cubicBezTo>
                  <a:pt x="109" y="861"/>
                  <a:pt x="89" y="879"/>
                  <a:pt x="64" y="879"/>
                </a:cubicBezTo>
                <a:lnTo>
                  <a:pt x="63" y="879"/>
                </a:lnTo>
                <a:lnTo>
                  <a:pt x="62" y="879"/>
                </a:lnTo>
                <a:cubicBezTo>
                  <a:pt x="48" y="879"/>
                  <a:pt x="34" y="873"/>
                  <a:pt x="25" y="862"/>
                </a:cubicBezTo>
                <a:cubicBezTo>
                  <a:pt x="16" y="852"/>
                  <a:pt x="12" y="837"/>
                  <a:pt x="15" y="824"/>
                </a:cubicBezTo>
                <a:lnTo>
                  <a:pt x="15" y="821"/>
                </a:lnTo>
                <a:lnTo>
                  <a:pt x="14" y="828"/>
                </a:lnTo>
                <a:lnTo>
                  <a:pt x="14" y="826"/>
                </a:lnTo>
                <a:lnTo>
                  <a:pt x="110" y="826"/>
                </a:lnTo>
                <a:lnTo>
                  <a:pt x="110" y="831"/>
                </a:lnTo>
                <a:lnTo>
                  <a:pt x="110" y="834"/>
                </a:lnTo>
                <a:lnTo>
                  <a:pt x="110" y="836"/>
                </a:lnTo>
                <a:lnTo>
                  <a:pt x="14" y="836"/>
                </a:lnTo>
                <a:lnTo>
                  <a:pt x="14" y="834"/>
                </a:lnTo>
                <a:lnTo>
                  <a:pt x="15" y="836"/>
                </a:lnTo>
                <a:lnTo>
                  <a:pt x="14" y="831"/>
                </a:lnTo>
                <a:cubicBezTo>
                  <a:pt x="12" y="806"/>
                  <a:pt x="29" y="783"/>
                  <a:pt x="54" y="779"/>
                </a:cubicBezTo>
                <a:cubicBezTo>
                  <a:pt x="79" y="775"/>
                  <a:pt x="102" y="790"/>
                  <a:pt x="109" y="815"/>
                </a:cubicBezTo>
                <a:lnTo>
                  <a:pt x="110" y="821"/>
                </a:lnTo>
                <a:lnTo>
                  <a:pt x="110" y="824"/>
                </a:lnTo>
                <a:cubicBezTo>
                  <a:pt x="113" y="837"/>
                  <a:pt x="109" y="852"/>
                  <a:pt x="100" y="862"/>
                </a:cubicBezTo>
                <a:cubicBezTo>
                  <a:pt x="90" y="873"/>
                  <a:pt x="77" y="879"/>
                  <a:pt x="63" y="879"/>
                </a:cubicBezTo>
                <a:lnTo>
                  <a:pt x="62" y="879"/>
                </a:lnTo>
                <a:lnTo>
                  <a:pt x="109" y="822"/>
                </a:lnTo>
                <a:lnTo>
                  <a:pt x="110" y="825"/>
                </a:lnTo>
                <a:cubicBezTo>
                  <a:pt x="110" y="828"/>
                  <a:pt x="110" y="831"/>
                  <a:pt x="110" y="834"/>
                </a:cubicBezTo>
                <a:lnTo>
                  <a:pt x="110" y="836"/>
                </a:lnTo>
                <a:lnTo>
                  <a:pt x="62" y="788"/>
                </a:lnTo>
                <a:lnTo>
                  <a:pt x="63" y="788"/>
                </a:lnTo>
                <a:cubicBezTo>
                  <a:pt x="82" y="788"/>
                  <a:pt x="99" y="799"/>
                  <a:pt x="107" y="816"/>
                </a:cubicBezTo>
                <a:lnTo>
                  <a:pt x="108" y="820"/>
                </a:lnTo>
                <a:lnTo>
                  <a:pt x="110" y="824"/>
                </a:lnTo>
                <a:lnTo>
                  <a:pt x="22" y="830"/>
                </a:lnTo>
                <a:lnTo>
                  <a:pt x="22" y="829"/>
                </a:lnTo>
                <a:lnTo>
                  <a:pt x="21" y="852"/>
                </a:lnTo>
                <a:lnTo>
                  <a:pt x="20" y="850"/>
                </a:lnTo>
                <a:lnTo>
                  <a:pt x="19" y="845"/>
                </a:lnTo>
                <a:lnTo>
                  <a:pt x="111" y="854"/>
                </a:lnTo>
                <a:lnTo>
                  <a:pt x="110" y="856"/>
                </a:lnTo>
                <a:lnTo>
                  <a:pt x="109" y="859"/>
                </a:lnTo>
                <a:cubicBezTo>
                  <a:pt x="101" y="879"/>
                  <a:pt x="81" y="891"/>
                  <a:pt x="60" y="889"/>
                </a:cubicBezTo>
                <a:cubicBezTo>
                  <a:pt x="39" y="887"/>
                  <a:pt x="22" y="871"/>
                  <a:pt x="17" y="850"/>
                </a:cubicBezTo>
                <a:lnTo>
                  <a:pt x="17" y="848"/>
                </a:lnTo>
                <a:cubicBezTo>
                  <a:pt x="16" y="845"/>
                  <a:pt x="16" y="842"/>
                  <a:pt x="16" y="838"/>
                </a:cubicBezTo>
                <a:lnTo>
                  <a:pt x="16" y="836"/>
                </a:lnTo>
                <a:lnTo>
                  <a:pt x="112" y="841"/>
                </a:lnTo>
                <a:lnTo>
                  <a:pt x="111" y="849"/>
                </a:lnTo>
                <a:lnTo>
                  <a:pt x="110" y="852"/>
                </a:lnTo>
                <a:lnTo>
                  <a:pt x="111" y="844"/>
                </a:lnTo>
                <a:lnTo>
                  <a:pt x="111" y="845"/>
                </a:lnTo>
                <a:cubicBezTo>
                  <a:pt x="111" y="869"/>
                  <a:pt x="94" y="889"/>
                  <a:pt x="71" y="893"/>
                </a:cubicBezTo>
                <a:cubicBezTo>
                  <a:pt x="47" y="897"/>
                  <a:pt x="25" y="883"/>
                  <a:pt x="17" y="861"/>
                </a:cubicBezTo>
                <a:lnTo>
                  <a:pt x="17" y="859"/>
                </a:lnTo>
                <a:cubicBezTo>
                  <a:pt x="15" y="854"/>
                  <a:pt x="14" y="849"/>
                  <a:pt x="14" y="844"/>
                </a:cubicBezTo>
                <a:lnTo>
                  <a:pt x="14" y="841"/>
                </a:lnTo>
                <a:lnTo>
                  <a:pt x="14" y="837"/>
                </a:lnTo>
                <a:lnTo>
                  <a:pt x="14" y="836"/>
                </a:lnTo>
                <a:cubicBezTo>
                  <a:pt x="14" y="811"/>
                  <a:pt x="34" y="790"/>
                  <a:pt x="59" y="788"/>
                </a:cubicBezTo>
                <a:cubicBezTo>
                  <a:pt x="85" y="786"/>
                  <a:pt x="107" y="805"/>
                  <a:pt x="110" y="830"/>
                </a:cubicBezTo>
                <a:lnTo>
                  <a:pt x="111" y="840"/>
                </a:lnTo>
                <a:lnTo>
                  <a:pt x="111" y="845"/>
                </a:lnTo>
                <a:cubicBezTo>
                  <a:pt x="111" y="848"/>
                  <a:pt x="111" y="850"/>
                  <a:pt x="110" y="852"/>
                </a:cubicBezTo>
                <a:lnTo>
                  <a:pt x="110" y="856"/>
                </a:lnTo>
                <a:cubicBezTo>
                  <a:pt x="109" y="863"/>
                  <a:pt x="106" y="870"/>
                  <a:pt x="102" y="876"/>
                </a:cubicBezTo>
                <a:lnTo>
                  <a:pt x="101" y="877"/>
                </a:lnTo>
                <a:cubicBezTo>
                  <a:pt x="90" y="894"/>
                  <a:pt x="70" y="902"/>
                  <a:pt x="50" y="897"/>
                </a:cubicBezTo>
                <a:cubicBezTo>
                  <a:pt x="30" y="892"/>
                  <a:pt x="16" y="875"/>
                  <a:pt x="14" y="855"/>
                </a:cubicBezTo>
                <a:lnTo>
                  <a:pt x="13" y="845"/>
                </a:lnTo>
                <a:lnTo>
                  <a:pt x="13" y="842"/>
                </a:lnTo>
                <a:lnTo>
                  <a:pt x="15" y="858"/>
                </a:lnTo>
                <a:lnTo>
                  <a:pt x="15" y="856"/>
                </a:lnTo>
                <a:lnTo>
                  <a:pt x="108" y="841"/>
                </a:lnTo>
                <a:lnTo>
                  <a:pt x="108" y="842"/>
                </a:lnTo>
                <a:lnTo>
                  <a:pt x="108" y="850"/>
                </a:lnTo>
                <a:lnTo>
                  <a:pt x="108" y="855"/>
                </a:lnTo>
                <a:lnTo>
                  <a:pt x="13" y="843"/>
                </a:lnTo>
                <a:lnTo>
                  <a:pt x="13" y="840"/>
                </a:lnTo>
                <a:lnTo>
                  <a:pt x="12" y="847"/>
                </a:lnTo>
                <a:lnTo>
                  <a:pt x="12" y="845"/>
                </a:lnTo>
                <a:lnTo>
                  <a:pt x="107" y="859"/>
                </a:lnTo>
                <a:lnTo>
                  <a:pt x="105" y="864"/>
                </a:lnTo>
                <a:lnTo>
                  <a:pt x="104" y="867"/>
                </a:lnTo>
                <a:lnTo>
                  <a:pt x="103" y="873"/>
                </a:lnTo>
                <a:cubicBezTo>
                  <a:pt x="102" y="875"/>
                  <a:pt x="101" y="878"/>
                  <a:pt x="100" y="880"/>
                </a:cubicBezTo>
                <a:lnTo>
                  <a:pt x="99" y="883"/>
                </a:lnTo>
                <a:cubicBezTo>
                  <a:pt x="88" y="908"/>
                  <a:pt x="60" y="919"/>
                  <a:pt x="36" y="909"/>
                </a:cubicBezTo>
                <a:cubicBezTo>
                  <a:pt x="11" y="898"/>
                  <a:pt x="0" y="870"/>
                  <a:pt x="10" y="84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/>
          <p:cNvSpPr>
            <a:spLocks/>
          </p:cNvSpPr>
          <p:nvPr/>
        </p:nvSpPr>
        <p:spPr bwMode="auto">
          <a:xfrm>
            <a:off x="7054850" y="2528888"/>
            <a:ext cx="74612" cy="61913"/>
          </a:xfrm>
          <a:custGeom>
            <a:avLst/>
            <a:gdLst>
              <a:gd name="T0" fmla="*/ 69 w 256"/>
              <a:gd name="T1" fmla="*/ 150 h 217"/>
              <a:gd name="T2" fmla="*/ 77 w 256"/>
              <a:gd name="T3" fmla="*/ 35 h 217"/>
              <a:gd name="T4" fmla="*/ 88 w 256"/>
              <a:gd name="T5" fmla="*/ 16 h 217"/>
              <a:gd name="T6" fmla="*/ 57 w 256"/>
              <a:gd name="T7" fmla="*/ 38 h 217"/>
              <a:gd name="T8" fmla="*/ 151 w 256"/>
              <a:gd name="T9" fmla="*/ 44 h 217"/>
              <a:gd name="T10" fmla="*/ 64 w 256"/>
              <a:gd name="T11" fmla="*/ 92 h 217"/>
              <a:gd name="T12" fmla="*/ 73 w 256"/>
              <a:gd name="T13" fmla="*/ 84 h 217"/>
              <a:gd name="T14" fmla="*/ 166 w 256"/>
              <a:gd name="T15" fmla="*/ 119 h 217"/>
              <a:gd name="T16" fmla="*/ 124 w 256"/>
              <a:gd name="T17" fmla="*/ 64 h 217"/>
              <a:gd name="T18" fmla="*/ 181 w 256"/>
              <a:gd name="T19" fmla="*/ 126 h 217"/>
              <a:gd name="T20" fmla="*/ 179 w 256"/>
              <a:gd name="T21" fmla="*/ 116 h 217"/>
              <a:gd name="T22" fmla="*/ 94 w 256"/>
              <a:gd name="T23" fmla="*/ 131 h 217"/>
              <a:gd name="T24" fmla="*/ 95 w 256"/>
              <a:gd name="T25" fmla="*/ 144 h 217"/>
              <a:gd name="T26" fmla="*/ 190 w 256"/>
              <a:gd name="T27" fmla="*/ 135 h 217"/>
              <a:gd name="T28" fmla="*/ 192 w 256"/>
              <a:gd name="T29" fmla="*/ 145 h 217"/>
              <a:gd name="T30" fmla="*/ 152 w 256"/>
              <a:gd name="T31" fmla="*/ 102 h 217"/>
              <a:gd name="T32" fmla="*/ 199 w 256"/>
              <a:gd name="T33" fmla="*/ 166 h 217"/>
              <a:gd name="T34" fmla="*/ 195 w 256"/>
              <a:gd name="T35" fmla="*/ 120 h 217"/>
              <a:gd name="T36" fmla="*/ 109 w 256"/>
              <a:gd name="T37" fmla="*/ 150 h 217"/>
              <a:gd name="T38" fmla="*/ 159 w 256"/>
              <a:gd name="T39" fmla="*/ 102 h 217"/>
              <a:gd name="T40" fmla="*/ 168 w 256"/>
              <a:gd name="T41" fmla="*/ 102 h 217"/>
              <a:gd name="T42" fmla="*/ 221 w 256"/>
              <a:gd name="T43" fmla="*/ 145 h 217"/>
              <a:gd name="T44" fmla="*/ 211 w 256"/>
              <a:gd name="T45" fmla="*/ 124 h 217"/>
              <a:gd name="T46" fmla="*/ 130 w 256"/>
              <a:gd name="T47" fmla="*/ 159 h 217"/>
              <a:gd name="T48" fmla="*/ 129 w 256"/>
              <a:gd name="T49" fmla="*/ 145 h 217"/>
              <a:gd name="T50" fmla="*/ 187 w 256"/>
              <a:gd name="T51" fmla="*/ 93 h 217"/>
              <a:gd name="T52" fmla="*/ 222 w 256"/>
              <a:gd name="T53" fmla="*/ 182 h 217"/>
              <a:gd name="T54" fmla="*/ 134 w 256"/>
              <a:gd name="T55" fmla="*/ 156 h 217"/>
              <a:gd name="T56" fmla="*/ 192 w 256"/>
              <a:gd name="T57" fmla="*/ 207 h 217"/>
              <a:gd name="T58" fmla="*/ 237 w 256"/>
              <a:gd name="T59" fmla="*/ 159 h 217"/>
              <a:gd name="T60" fmla="*/ 244 w 256"/>
              <a:gd name="T61" fmla="*/ 146 h 217"/>
              <a:gd name="T62" fmla="*/ 237 w 256"/>
              <a:gd name="T63" fmla="*/ 115 h 217"/>
              <a:gd name="T64" fmla="*/ 201 w 256"/>
              <a:gd name="T65" fmla="*/ 198 h 217"/>
              <a:gd name="T66" fmla="*/ 146 w 256"/>
              <a:gd name="T67" fmla="*/ 161 h 217"/>
              <a:gd name="T68" fmla="*/ 188 w 256"/>
              <a:gd name="T69" fmla="*/ 202 h 217"/>
              <a:gd name="T70" fmla="*/ 236 w 256"/>
              <a:gd name="T71" fmla="*/ 146 h 217"/>
              <a:gd name="T72" fmla="*/ 175 w 256"/>
              <a:gd name="T73" fmla="*/ 103 h 217"/>
              <a:gd name="T74" fmla="*/ 224 w 256"/>
              <a:gd name="T75" fmla="*/ 119 h 217"/>
              <a:gd name="T76" fmla="*/ 225 w 256"/>
              <a:gd name="T77" fmla="*/ 158 h 217"/>
              <a:gd name="T78" fmla="*/ 127 w 256"/>
              <a:gd name="T79" fmla="*/ 147 h 217"/>
              <a:gd name="T80" fmla="*/ 130 w 256"/>
              <a:gd name="T81" fmla="*/ 176 h 217"/>
              <a:gd name="T82" fmla="*/ 220 w 256"/>
              <a:gd name="T83" fmla="*/ 145 h 217"/>
              <a:gd name="T84" fmla="*/ 215 w 256"/>
              <a:gd name="T85" fmla="*/ 160 h 217"/>
              <a:gd name="T86" fmla="*/ 111 w 256"/>
              <a:gd name="T87" fmla="*/ 159 h 217"/>
              <a:gd name="T88" fmla="*/ 157 w 256"/>
              <a:gd name="T89" fmla="*/ 106 h 217"/>
              <a:gd name="T90" fmla="*/ 106 w 256"/>
              <a:gd name="T91" fmla="*/ 157 h 217"/>
              <a:gd name="T92" fmla="*/ 200 w 256"/>
              <a:gd name="T93" fmla="*/ 160 h 217"/>
              <a:gd name="T94" fmla="*/ 175 w 256"/>
              <a:gd name="T95" fmla="*/ 190 h 217"/>
              <a:gd name="T96" fmla="*/ 191 w 256"/>
              <a:gd name="T97" fmla="*/ 150 h 217"/>
              <a:gd name="T98" fmla="*/ 94 w 256"/>
              <a:gd name="T99" fmla="*/ 143 h 217"/>
              <a:gd name="T100" fmla="*/ 93 w 256"/>
              <a:gd name="T101" fmla="*/ 140 h 217"/>
              <a:gd name="T102" fmla="*/ 188 w 256"/>
              <a:gd name="T103" fmla="*/ 131 h 217"/>
              <a:gd name="T104" fmla="*/ 88 w 256"/>
              <a:gd name="T105" fmla="*/ 131 h 217"/>
              <a:gd name="T106" fmla="*/ 126 w 256"/>
              <a:gd name="T107" fmla="*/ 169 h 217"/>
              <a:gd name="T108" fmla="*/ 122 w 256"/>
              <a:gd name="T109" fmla="*/ 160 h 217"/>
              <a:gd name="T110" fmla="*/ 121 w 256"/>
              <a:gd name="T111" fmla="*/ 160 h 217"/>
              <a:gd name="T112" fmla="*/ 71 w 256"/>
              <a:gd name="T113" fmla="*/ 106 h 217"/>
              <a:gd name="T114" fmla="*/ 166 w 256"/>
              <a:gd name="T115" fmla="*/ 85 h 217"/>
              <a:gd name="T116" fmla="*/ 155 w 256"/>
              <a:gd name="T117" fmla="*/ 59 h 217"/>
              <a:gd name="T118" fmla="*/ 104 w 256"/>
              <a:gd name="T119" fmla="*/ 107 h 217"/>
              <a:gd name="T120" fmla="*/ 100 w 256"/>
              <a:gd name="T121" fmla="*/ 121 h 217"/>
              <a:gd name="T122" fmla="*/ 26 w 256"/>
              <a:gd name="T123" fmla="*/ 85 h 217"/>
              <a:gd name="T124" fmla="*/ 22 w 256"/>
              <a:gd name="T125" fmla="*/ 102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6" h="217">
                <a:moveTo>
                  <a:pt x="28" y="91"/>
                </a:moveTo>
                <a:lnTo>
                  <a:pt x="30" y="90"/>
                </a:lnTo>
                <a:lnTo>
                  <a:pt x="10" y="118"/>
                </a:lnTo>
                <a:lnTo>
                  <a:pt x="11" y="114"/>
                </a:lnTo>
                <a:lnTo>
                  <a:pt x="10" y="123"/>
                </a:lnTo>
                <a:lnTo>
                  <a:pt x="10" y="116"/>
                </a:lnTo>
                <a:lnTo>
                  <a:pt x="10" y="112"/>
                </a:lnTo>
                <a:cubicBezTo>
                  <a:pt x="10" y="85"/>
                  <a:pt x="31" y="64"/>
                  <a:pt x="58" y="64"/>
                </a:cubicBezTo>
                <a:lnTo>
                  <a:pt x="58" y="64"/>
                </a:lnTo>
                <a:cubicBezTo>
                  <a:pt x="75" y="64"/>
                  <a:pt x="90" y="72"/>
                  <a:pt x="99" y="86"/>
                </a:cubicBezTo>
                <a:lnTo>
                  <a:pt x="102" y="92"/>
                </a:lnTo>
                <a:lnTo>
                  <a:pt x="98" y="86"/>
                </a:lnTo>
                <a:lnTo>
                  <a:pt x="102" y="90"/>
                </a:lnTo>
                <a:lnTo>
                  <a:pt x="17" y="121"/>
                </a:lnTo>
                <a:lnTo>
                  <a:pt x="17" y="117"/>
                </a:lnTo>
                <a:lnTo>
                  <a:pt x="18" y="126"/>
                </a:lnTo>
                <a:lnTo>
                  <a:pt x="17" y="121"/>
                </a:lnTo>
                <a:cubicBezTo>
                  <a:pt x="17" y="118"/>
                  <a:pt x="16" y="115"/>
                  <a:pt x="16" y="112"/>
                </a:cubicBezTo>
                <a:lnTo>
                  <a:pt x="16" y="108"/>
                </a:lnTo>
                <a:lnTo>
                  <a:pt x="16" y="107"/>
                </a:lnTo>
                <a:cubicBezTo>
                  <a:pt x="16" y="80"/>
                  <a:pt x="38" y="59"/>
                  <a:pt x="64" y="59"/>
                </a:cubicBezTo>
                <a:cubicBezTo>
                  <a:pt x="91" y="59"/>
                  <a:pt x="112" y="80"/>
                  <a:pt x="112" y="107"/>
                </a:cubicBezTo>
                <a:lnTo>
                  <a:pt x="112" y="111"/>
                </a:lnTo>
                <a:lnTo>
                  <a:pt x="112" y="116"/>
                </a:lnTo>
                <a:lnTo>
                  <a:pt x="64" y="68"/>
                </a:lnTo>
                <a:lnTo>
                  <a:pt x="65" y="68"/>
                </a:lnTo>
                <a:lnTo>
                  <a:pt x="17" y="116"/>
                </a:lnTo>
                <a:lnTo>
                  <a:pt x="17" y="112"/>
                </a:lnTo>
                <a:lnTo>
                  <a:pt x="17" y="107"/>
                </a:lnTo>
                <a:lnTo>
                  <a:pt x="17" y="101"/>
                </a:lnTo>
                <a:lnTo>
                  <a:pt x="17" y="97"/>
                </a:lnTo>
                <a:lnTo>
                  <a:pt x="111" y="113"/>
                </a:lnTo>
                <a:lnTo>
                  <a:pt x="111" y="114"/>
                </a:lnTo>
                <a:lnTo>
                  <a:pt x="113" y="99"/>
                </a:lnTo>
                <a:lnTo>
                  <a:pt x="113" y="102"/>
                </a:lnTo>
                <a:lnTo>
                  <a:pt x="65" y="54"/>
                </a:lnTo>
                <a:lnTo>
                  <a:pt x="66" y="54"/>
                </a:lnTo>
                <a:lnTo>
                  <a:pt x="68" y="54"/>
                </a:lnTo>
                <a:lnTo>
                  <a:pt x="70" y="54"/>
                </a:lnTo>
                <a:cubicBezTo>
                  <a:pt x="96" y="54"/>
                  <a:pt x="118" y="76"/>
                  <a:pt x="118" y="102"/>
                </a:cubicBezTo>
                <a:lnTo>
                  <a:pt x="118" y="108"/>
                </a:lnTo>
                <a:lnTo>
                  <a:pt x="118" y="111"/>
                </a:lnTo>
                <a:lnTo>
                  <a:pt x="118" y="112"/>
                </a:lnTo>
                <a:lnTo>
                  <a:pt x="23" y="103"/>
                </a:lnTo>
                <a:lnTo>
                  <a:pt x="23" y="100"/>
                </a:lnTo>
                <a:lnTo>
                  <a:pt x="25" y="95"/>
                </a:lnTo>
                <a:lnTo>
                  <a:pt x="24" y="95"/>
                </a:lnTo>
                <a:lnTo>
                  <a:pt x="25" y="90"/>
                </a:lnTo>
                <a:cubicBezTo>
                  <a:pt x="29" y="65"/>
                  <a:pt x="52" y="48"/>
                  <a:pt x="76" y="50"/>
                </a:cubicBezTo>
                <a:cubicBezTo>
                  <a:pt x="101" y="52"/>
                  <a:pt x="120" y="72"/>
                  <a:pt x="120" y="97"/>
                </a:cubicBezTo>
                <a:lnTo>
                  <a:pt x="120" y="99"/>
                </a:lnTo>
                <a:lnTo>
                  <a:pt x="120" y="102"/>
                </a:lnTo>
                <a:lnTo>
                  <a:pt x="72" y="54"/>
                </a:lnTo>
                <a:lnTo>
                  <a:pt x="73" y="54"/>
                </a:lnTo>
                <a:lnTo>
                  <a:pt x="74" y="54"/>
                </a:lnTo>
                <a:lnTo>
                  <a:pt x="40" y="136"/>
                </a:lnTo>
                <a:lnTo>
                  <a:pt x="37" y="133"/>
                </a:lnTo>
                <a:lnTo>
                  <a:pt x="47" y="141"/>
                </a:lnTo>
                <a:lnTo>
                  <a:pt x="44" y="139"/>
                </a:lnTo>
                <a:lnTo>
                  <a:pt x="115" y="97"/>
                </a:lnTo>
                <a:lnTo>
                  <a:pt x="115" y="99"/>
                </a:lnTo>
                <a:lnTo>
                  <a:pt x="113" y="84"/>
                </a:lnTo>
                <a:lnTo>
                  <a:pt x="114" y="87"/>
                </a:lnTo>
                <a:cubicBezTo>
                  <a:pt x="115" y="90"/>
                  <a:pt x="115" y="92"/>
                  <a:pt x="116" y="95"/>
                </a:cubicBezTo>
                <a:lnTo>
                  <a:pt x="116" y="98"/>
                </a:lnTo>
                <a:cubicBezTo>
                  <a:pt x="117" y="100"/>
                  <a:pt x="117" y="103"/>
                  <a:pt x="117" y="105"/>
                </a:cubicBezTo>
                <a:lnTo>
                  <a:pt x="117" y="107"/>
                </a:lnTo>
                <a:lnTo>
                  <a:pt x="22" y="95"/>
                </a:lnTo>
                <a:lnTo>
                  <a:pt x="23" y="93"/>
                </a:lnTo>
                <a:lnTo>
                  <a:pt x="21" y="105"/>
                </a:lnTo>
                <a:lnTo>
                  <a:pt x="21" y="102"/>
                </a:lnTo>
                <a:lnTo>
                  <a:pt x="69" y="150"/>
                </a:lnTo>
                <a:lnTo>
                  <a:pt x="68" y="150"/>
                </a:lnTo>
                <a:cubicBezTo>
                  <a:pt x="41" y="150"/>
                  <a:pt x="20" y="129"/>
                  <a:pt x="20" y="102"/>
                </a:cubicBezTo>
                <a:cubicBezTo>
                  <a:pt x="20" y="76"/>
                  <a:pt x="41" y="54"/>
                  <a:pt x="68" y="54"/>
                </a:cubicBezTo>
                <a:lnTo>
                  <a:pt x="69" y="54"/>
                </a:lnTo>
                <a:lnTo>
                  <a:pt x="21" y="102"/>
                </a:lnTo>
                <a:lnTo>
                  <a:pt x="21" y="98"/>
                </a:lnTo>
                <a:lnTo>
                  <a:pt x="21" y="98"/>
                </a:lnTo>
                <a:lnTo>
                  <a:pt x="20" y="93"/>
                </a:lnTo>
                <a:cubicBezTo>
                  <a:pt x="19" y="79"/>
                  <a:pt x="23" y="66"/>
                  <a:pt x="32" y="56"/>
                </a:cubicBezTo>
                <a:cubicBezTo>
                  <a:pt x="41" y="46"/>
                  <a:pt x="54" y="40"/>
                  <a:pt x="68" y="40"/>
                </a:cubicBezTo>
                <a:lnTo>
                  <a:pt x="68" y="40"/>
                </a:lnTo>
                <a:lnTo>
                  <a:pt x="21" y="80"/>
                </a:lnTo>
                <a:lnTo>
                  <a:pt x="22" y="77"/>
                </a:lnTo>
                <a:lnTo>
                  <a:pt x="21" y="85"/>
                </a:lnTo>
                <a:lnTo>
                  <a:pt x="21" y="83"/>
                </a:lnTo>
                <a:cubicBezTo>
                  <a:pt x="21" y="57"/>
                  <a:pt x="42" y="35"/>
                  <a:pt x="69" y="35"/>
                </a:cubicBezTo>
                <a:cubicBezTo>
                  <a:pt x="95" y="35"/>
                  <a:pt x="117" y="57"/>
                  <a:pt x="117" y="83"/>
                </a:cubicBezTo>
                <a:lnTo>
                  <a:pt x="117" y="88"/>
                </a:lnTo>
                <a:lnTo>
                  <a:pt x="117" y="93"/>
                </a:lnTo>
                <a:lnTo>
                  <a:pt x="69" y="45"/>
                </a:lnTo>
                <a:lnTo>
                  <a:pt x="69" y="45"/>
                </a:lnTo>
                <a:lnTo>
                  <a:pt x="71" y="45"/>
                </a:lnTo>
                <a:lnTo>
                  <a:pt x="24" y="84"/>
                </a:lnTo>
                <a:lnTo>
                  <a:pt x="25" y="79"/>
                </a:lnTo>
                <a:cubicBezTo>
                  <a:pt x="30" y="56"/>
                  <a:pt x="50" y="40"/>
                  <a:pt x="72" y="40"/>
                </a:cubicBezTo>
                <a:lnTo>
                  <a:pt x="73" y="40"/>
                </a:lnTo>
                <a:cubicBezTo>
                  <a:pt x="96" y="40"/>
                  <a:pt x="116" y="57"/>
                  <a:pt x="120" y="80"/>
                </a:cubicBezTo>
                <a:lnTo>
                  <a:pt x="121" y="83"/>
                </a:lnTo>
                <a:lnTo>
                  <a:pt x="121" y="81"/>
                </a:lnTo>
                <a:lnTo>
                  <a:pt x="26" y="93"/>
                </a:lnTo>
                <a:lnTo>
                  <a:pt x="26" y="89"/>
                </a:lnTo>
                <a:lnTo>
                  <a:pt x="26" y="88"/>
                </a:lnTo>
                <a:lnTo>
                  <a:pt x="25" y="76"/>
                </a:lnTo>
                <a:lnTo>
                  <a:pt x="25" y="74"/>
                </a:lnTo>
                <a:cubicBezTo>
                  <a:pt x="25" y="47"/>
                  <a:pt x="47" y="26"/>
                  <a:pt x="73" y="26"/>
                </a:cubicBezTo>
                <a:lnTo>
                  <a:pt x="74" y="26"/>
                </a:lnTo>
                <a:cubicBezTo>
                  <a:pt x="100" y="26"/>
                  <a:pt x="122" y="47"/>
                  <a:pt x="122" y="74"/>
                </a:cubicBezTo>
                <a:lnTo>
                  <a:pt x="122" y="78"/>
                </a:lnTo>
                <a:lnTo>
                  <a:pt x="122" y="85"/>
                </a:lnTo>
                <a:lnTo>
                  <a:pt x="122" y="93"/>
                </a:lnTo>
                <a:lnTo>
                  <a:pt x="122" y="97"/>
                </a:lnTo>
                <a:cubicBezTo>
                  <a:pt x="122" y="124"/>
                  <a:pt x="100" y="145"/>
                  <a:pt x="74" y="145"/>
                </a:cubicBezTo>
                <a:cubicBezTo>
                  <a:pt x="47" y="145"/>
                  <a:pt x="26" y="124"/>
                  <a:pt x="26" y="97"/>
                </a:cubicBezTo>
                <a:lnTo>
                  <a:pt x="26" y="97"/>
                </a:lnTo>
                <a:lnTo>
                  <a:pt x="26" y="93"/>
                </a:lnTo>
                <a:lnTo>
                  <a:pt x="26" y="92"/>
                </a:lnTo>
                <a:lnTo>
                  <a:pt x="25" y="89"/>
                </a:lnTo>
                <a:cubicBezTo>
                  <a:pt x="23" y="67"/>
                  <a:pt x="36" y="45"/>
                  <a:pt x="57" y="38"/>
                </a:cubicBezTo>
                <a:cubicBezTo>
                  <a:pt x="79" y="31"/>
                  <a:pt x="102" y="39"/>
                  <a:pt x="114" y="59"/>
                </a:cubicBezTo>
                <a:lnTo>
                  <a:pt x="116" y="61"/>
                </a:lnTo>
                <a:lnTo>
                  <a:pt x="118" y="67"/>
                </a:lnTo>
                <a:lnTo>
                  <a:pt x="27" y="88"/>
                </a:lnTo>
                <a:lnTo>
                  <a:pt x="27" y="86"/>
                </a:lnTo>
                <a:lnTo>
                  <a:pt x="27" y="83"/>
                </a:lnTo>
                <a:lnTo>
                  <a:pt x="28" y="91"/>
                </a:lnTo>
                <a:lnTo>
                  <a:pt x="28" y="88"/>
                </a:lnTo>
                <a:cubicBezTo>
                  <a:pt x="27" y="85"/>
                  <a:pt x="27" y="83"/>
                  <a:pt x="27" y="80"/>
                </a:cubicBezTo>
                <a:lnTo>
                  <a:pt x="27" y="78"/>
                </a:lnTo>
                <a:cubicBezTo>
                  <a:pt x="27" y="55"/>
                  <a:pt x="44" y="35"/>
                  <a:pt x="67" y="31"/>
                </a:cubicBezTo>
                <a:cubicBezTo>
                  <a:pt x="91" y="27"/>
                  <a:pt x="113" y="41"/>
                  <a:pt x="121" y="63"/>
                </a:cubicBezTo>
                <a:lnTo>
                  <a:pt x="121" y="65"/>
                </a:lnTo>
                <a:cubicBezTo>
                  <a:pt x="122" y="67"/>
                  <a:pt x="122" y="70"/>
                  <a:pt x="123" y="72"/>
                </a:cubicBezTo>
                <a:lnTo>
                  <a:pt x="123" y="75"/>
                </a:lnTo>
                <a:cubicBezTo>
                  <a:pt x="124" y="78"/>
                  <a:pt x="124" y="80"/>
                  <a:pt x="124" y="83"/>
                </a:cubicBezTo>
                <a:lnTo>
                  <a:pt x="124" y="86"/>
                </a:lnTo>
                <a:lnTo>
                  <a:pt x="122" y="71"/>
                </a:lnTo>
                <a:lnTo>
                  <a:pt x="122" y="73"/>
                </a:lnTo>
                <a:lnTo>
                  <a:pt x="31" y="73"/>
                </a:lnTo>
                <a:lnTo>
                  <a:pt x="31" y="71"/>
                </a:lnTo>
                <a:lnTo>
                  <a:pt x="30" y="79"/>
                </a:lnTo>
                <a:lnTo>
                  <a:pt x="30" y="76"/>
                </a:lnTo>
                <a:cubicBezTo>
                  <a:pt x="34" y="52"/>
                  <a:pt x="54" y="35"/>
                  <a:pt x="77" y="35"/>
                </a:cubicBezTo>
                <a:lnTo>
                  <a:pt x="78" y="35"/>
                </a:lnTo>
                <a:lnTo>
                  <a:pt x="79" y="35"/>
                </a:lnTo>
                <a:lnTo>
                  <a:pt x="31" y="79"/>
                </a:lnTo>
                <a:lnTo>
                  <a:pt x="32" y="74"/>
                </a:lnTo>
                <a:lnTo>
                  <a:pt x="31" y="73"/>
                </a:lnTo>
                <a:lnTo>
                  <a:pt x="31" y="69"/>
                </a:lnTo>
                <a:cubicBezTo>
                  <a:pt x="31" y="42"/>
                  <a:pt x="53" y="21"/>
                  <a:pt x="79" y="21"/>
                </a:cubicBezTo>
                <a:cubicBezTo>
                  <a:pt x="106" y="21"/>
                  <a:pt x="127" y="42"/>
                  <a:pt x="127" y="69"/>
                </a:cubicBezTo>
                <a:lnTo>
                  <a:pt x="127" y="73"/>
                </a:lnTo>
                <a:lnTo>
                  <a:pt x="127" y="78"/>
                </a:lnTo>
                <a:cubicBezTo>
                  <a:pt x="127" y="105"/>
                  <a:pt x="106" y="126"/>
                  <a:pt x="79" y="126"/>
                </a:cubicBezTo>
                <a:lnTo>
                  <a:pt x="79" y="126"/>
                </a:lnTo>
                <a:cubicBezTo>
                  <a:pt x="65" y="126"/>
                  <a:pt x="52" y="121"/>
                  <a:pt x="43" y="110"/>
                </a:cubicBezTo>
                <a:cubicBezTo>
                  <a:pt x="34" y="100"/>
                  <a:pt x="30" y="87"/>
                  <a:pt x="31" y="73"/>
                </a:cubicBezTo>
                <a:lnTo>
                  <a:pt x="32" y="69"/>
                </a:lnTo>
                <a:lnTo>
                  <a:pt x="31" y="69"/>
                </a:lnTo>
                <a:cubicBezTo>
                  <a:pt x="31" y="42"/>
                  <a:pt x="53" y="21"/>
                  <a:pt x="79" y="21"/>
                </a:cubicBezTo>
                <a:lnTo>
                  <a:pt x="80" y="21"/>
                </a:lnTo>
                <a:cubicBezTo>
                  <a:pt x="102" y="21"/>
                  <a:pt x="121" y="35"/>
                  <a:pt x="126" y="56"/>
                </a:cubicBezTo>
                <a:lnTo>
                  <a:pt x="128" y="62"/>
                </a:lnTo>
                <a:lnTo>
                  <a:pt x="124" y="53"/>
                </a:lnTo>
                <a:lnTo>
                  <a:pt x="126" y="57"/>
                </a:lnTo>
                <a:lnTo>
                  <a:pt x="37" y="67"/>
                </a:lnTo>
                <a:lnTo>
                  <a:pt x="38" y="63"/>
                </a:lnTo>
                <a:lnTo>
                  <a:pt x="37" y="70"/>
                </a:lnTo>
                <a:lnTo>
                  <a:pt x="37" y="65"/>
                </a:lnTo>
                <a:cubicBezTo>
                  <a:pt x="39" y="40"/>
                  <a:pt x="60" y="21"/>
                  <a:pt x="85" y="21"/>
                </a:cubicBezTo>
                <a:lnTo>
                  <a:pt x="86" y="21"/>
                </a:lnTo>
                <a:cubicBezTo>
                  <a:pt x="107" y="21"/>
                  <a:pt x="125" y="34"/>
                  <a:pt x="132" y="54"/>
                </a:cubicBezTo>
                <a:lnTo>
                  <a:pt x="133" y="57"/>
                </a:lnTo>
                <a:lnTo>
                  <a:pt x="130" y="51"/>
                </a:lnTo>
                <a:lnTo>
                  <a:pt x="131" y="53"/>
                </a:lnTo>
                <a:lnTo>
                  <a:pt x="41" y="83"/>
                </a:lnTo>
                <a:lnTo>
                  <a:pt x="41" y="81"/>
                </a:lnTo>
                <a:lnTo>
                  <a:pt x="40" y="78"/>
                </a:lnTo>
                <a:cubicBezTo>
                  <a:pt x="35" y="52"/>
                  <a:pt x="52" y="27"/>
                  <a:pt x="78" y="22"/>
                </a:cubicBezTo>
                <a:cubicBezTo>
                  <a:pt x="104" y="17"/>
                  <a:pt x="129" y="34"/>
                  <a:pt x="135" y="60"/>
                </a:cubicBezTo>
                <a:lnTo>
                  <a:pt x="135" y="62"/>
                </a:lnTo>
                <a:lnTo>
                  <a:pt x="133" y="54"/>
                </a:lnTo>
                <a:lnTo>
                  <a:pt x="134" y="56"/>
                </a:lnTo>
                <a:lnTo>
                  <a:pt x="41" y="79"/>
                </a:lnTo>
                <a:lnTo>
                  <a:pt x="41" y="74"/>
                </a:lnTo>
                <a:lnTo>
                  <a:pt x="41" y="74"/>
                </a:lnTo>
                <a:cubicBezTo>
                  <a:pt x="40" y="71"/>
                  <a:pt x="40" y="69"/>
                  <a:pt x="40" y="66"/>
                </a:cubicBezTo>
                <a:lnTo>
                  <a:pt x="40" y="64"/>
                </a:lnTo>
                <a:cubicBezTo>
                  <a:pt x="40" y="38"/>
                  <a:pt x="61" y="16"/>
                  <a:pt x="88" y="16"/>
                </a:cubicBezTo>
                <a:cubicBezTo>
                  <a:pt x="114" y="16"/>
                  <a:pt x="136" y="38"/>
                  <a:pt x="136" y="64"/>
                </a:cubicBezTo>
                <a:lnTo>
                  <a:pt x="136" y="66"/>
                </a:lnTo>
                <a:lnTo>
                  <a:pt x="135" y="59"/>
                </a:lnTo>
                <a:lnTo>
                  <a:pt x="136" y="63"/>
                </a:lnTo>
                <a:cubicBezTo>
                  <a:pt x="136" y="65"/>
                  <a:pt x="136" y="67"/>
                  <a:pt x="136" y="69"/>
                </a:cubicBezTo>
                <a:lnTo>
                  <a:pt x="136" y="72"/>
                </a:lnTo>
                <a:lnTo>
                  <a:pt x="134" y="57"/>
                </a:lnTo>
                <a:lnTo>
                  <a:pt x="135" y="59"/>
                </a:lnTo>
                <a:lnTo>
                  <a:pt x="41" y="74"/>
                </a:lnTo>
                <a:lnTo>
                  <a:pt x="41" y="70"/>
                </a:lnTo>
                <a:lnTo>
                  <a:pt x="41" y="69"/>
                </a:lnTo>
                <a:cubicBezTo>
                  <a:pt x="40" y="66"/>
                  <a:pt x="40" y="63"/>
                  <a:pt x="41" y="60"/>
                </a:cubicBezTo>
                <a:lnTo>
                  <a:pt x="41" y="55"/>
                </a:lnTo>
                <a:lnTo>
                  <a:pt x="89" y="107"/>
                </a:lnTo>
                <a:lnTo>
                  <a:pt x="88" y="107"/>
                </a:lnTo>
                <a:lnTo>
                  <a:pt x="136" y="59"/>
                </a:lnTo>
                <a:lnTo>
                  <a:pt x="136" y="64"/>
                </a:lnTo>
                <a:lnTo>
                  <a:pt x="41" y="57"/>
                </a:lnTo>
                <a:lnTo>
                  <a:pt x="41" y="54"/>
                </a:lnTo>
                <a:lnTo>
                  <a:pt x="42" y="48"/>
                </a:lnTo>
                <a:cubicBezTo>
                  <a:pt x="48" y="24"/>
                  <a:pt x="71" y="9"/>
                  <a:pt x="95" y="12"/>
                </a:cubicBezTo>
                <a:cubicBezTo>
                  <a:pt x="119" y="15"/>
                  <a:pt x="137" y="35"/>
                  <a:pt x="137" y="59"/>
                </a:cubicBezTo>
                <a:lnTo>
                  <a:pt x="137" y="61"/>
                </a:lnTo>
                <a:cubicBezTo>
                  <a:pt x="137" y="64"/>
                  <a:pt x="137" y="67"/>
                  <a:pt x="136" y="69"/>
                </a:cubicBezTo>
                <a:lnTo>
                  <a:pt x="136" y="72"/>
                </a:lnTo>
                <a:lnTo>
                  <a:pt x="88" y="16"/>
                </a:lnTo>
                <a:lnTo>
                  <a:pt x="89" y="16"/>
                </a:lnTo>
                <a:lnTo>
                  <a:pt x="90" y="16"/>
                </a:lnTo>
                <a:lnTo>
                  <a:pt x="91" y="16"/>
                </a:lnTo>
                <a:lnTo>
                  <a:pt x="43" y="64"/>
                </a:lnTo>
                <a:lnTo>
                  <a:pt x="43" y="61"/>
                </a:lnTo>
                <a:lnTo>
                  <a:pt x="43" y="56"/>
                </a:lnTo>
                <a:lnTo>
                  <a:pt x="43" y="51"/>
                </a:lnTo>
                <a:lnTo>
                  <a:pt x="43" y="50"/>
                </a:lnTo>
                <a:cubicBezTo>
                  <a:pt x="43" y="23"/>
                  <a:pt x="64" y="2"/>
                  <a:pt x="91" y="2"/>
                </a:cubicBezTo>
                <a:cubicBezTo>
                  <a:pt x="117" y="2"/>
                  <a:pt x="139" y="23"/>
                  <a:pt x="139" y="50"/>
                </a:cubicBezTo>
                <a:lnTo>
                  <a:pt x="139" y="53"/>
                </a:lnTo>
                <a:lnTo>
                  <a:pt x="139" y="55"/>
                </a:lnTo>
                <a:lnTo>
                  <a:pt x="140" y="62"/>
                </a:lnTo>
                <a:lnTo>
                  <a:pt x="140" y="69"/>
                </a:lnTo>
                <a:lnTo>
                  <a:pt x="46" y="54"/>
                </a:lnTo>
                <a:lnTo>
                  <a:pt x="47" y="52"/>
                </a:lnTo>
                <a:lnTo>
                  <a:pt x="44" y="67"/>
                </a:lnTo>
                <a:lnTo>
                  <a:pt x="44" y="63"/>
                </a:lnTo>
                <a:lnTo>
                  <a:pt x="44" y="58"/>
                </a:lnTo>
                <a:lnTo>
                  <a:pt x="44" y="55"/>
                </a:lnTo>
                <a:cubicBezTo>
                  <a:pt x="44" y="28"/>
                  <a:pt x="66" y="7"/>
                  <a:pt x="92" y="7"/>
                </a:cubicBezTo>
                <a:lnTo>
                  <a:pt x="93" y="7"/>
                </a:lnTo>
                <a:lnTo>
                  <a:pt x="94" y="7"/>
                </a:lnTo>
                <a:lnTo>
                  <a:pt x="95" y="7"/>
                </a:lnTo>
                <a:lnTo>
                  <a:pt x="96" y="7"/>
                </a:lnTo>
                <a:cubicBezTo>
                  <a:pt x="122" y="7"/>
                  <a:pt x="144" y="28"/>
                  <a:pt x="144" y="55"/>
                </a:cubicBezTo>
                <a:lnTo>
                  <a:pt x="144" y="57"/>
                </a:lnTo>
                <a:lnTo>
                  <a:pt x="143" y="46"/>
                </a:lnTo>
                <a:lnTo>
                  <a:pt x="143" y="48"/>
                </a:lnTo>
                <a:lnTo>
                  <a:pt x="50" y="48"/>
                </a:lnTo>
                <a:lnTo>
                  <a:pt x="50" y="46"/>
                </a:lnTo>
                <a:lnTo>
                  <a:pt x="49" y="57"/>
                </a:lnTo>
                <a:lnTo>
                  <a:pt x="49" y="55"/>
                </a:lnTo>
                <a:cubicBezTo>
                  <a:pt x="49" y="32"/>
                  <a:pt x="65" y="12"/>
                  <a:pt x="88" y="8"/>
                </a:cubicBezTo>
                <a:cubicBezTo>
                  <a:pt x="110" y="3"/>
                  <a:pt x="133" y="16"/>
                  <a:pt x="142" y="37"/>
                </a:cubicBezTo>
                <a:lnTo>
                  <a:pt x="143" y="40"/>
                </a:lnTo>
                <a:lnTo>
                  <a:pt x="145" y="48"/>
                </a:lnTo>
                <a:lnTo>
                  <a:pt x="50" y="59"/>
                </a:lnTo>
                <a:lnTo>
                  <a:pt x="50" y="57"/>
                </a:lnTo>
                <a:lnTo>
                  <a:pt x="51" y="67"/>
                </a:lnTo>
                <a:lnTo>
                  <a:pt x="51" y="64"/>
                </a:lnTo>
                <a:cubicBezTo>
                  <a:pt x="48" y="50"/>
                  <a:pt x="52" y="36"/>
                  <a:pt x="61" y="25"/>
                </a:cubicBezTo>
                <a:cubicBezTo>
                  <a:pt x="70" y="13"/>
                  <a:pt x="84" y="7"/>
                  <a:pt x="98" y="7"/>
                </a:cubicBezTo>
                <a:lnTo>
                  <a:pt x="98" y="7"/>
                </a:lnTo>
                <a:cubicBezTo>
                  <a:pt x="121" y="7"/>
                  <a:pt x="141" y="23"/>
                  <a:pt x="146" y="46"/>
                </a:cubicBezTo>
                <a:lnTo>
                  <a:pt x="146" y="48"/>
                </a:lnTo>
                <a:cubicBezTo>
                  <a:pt x="147" y="51"/>
                  <a:pt x="147" y="54"/>
                  <a:pt x="147" y="57"/>
                </a:cubicBezTo>
                <a:lnTo>
                  <a:pt x="147" y="59"/>
                </a:lnTo>
                <a:cubicBezTo>
                  <a:pt x="147" y="86"/>
                  <a:pt x="125" y="107"/>
                  <a:pt x="99" y="107"/>
                </a:cubicBezTo>
                <a:lnTo>
                  <a:pt x="98" y="107"/>
                </a:lnTo>
                <a:lnTo>
                  <a:pt x="146" y="59"/>
                </a:lnTo>
                <a:lnTo>
                  <a:pt x="146" y="64"/>
                </a:lnTo>
                <a:lnTo>
                  <a:pt x="98" y="16"/>
                </a:lnTo>
                <a:lnTo>
                  <a:pt x="99" y="16"/>
                </a:lnTo>
                <a:lnTo>
                  <a:pt x="52" y="59"/>
                </a:lnTo>
                <a:lnTo>
                  <a:pt x="52" y="55"/>
                </a:lnTo>
                <a:lnTo>
                  <a:pt x="52" y="55"/>
                </a:lnTo>
                <a:cubicBezTo>
                  <a:pt x="52" y="28"/>
                  <a:pt x="73" y="7"/>
                  <a:pt x="100" y="7"/>
                </a:cubicBezTo>
                <a:lnTo>
                  <a:pt x="101" y="7"/>
                </a:lnTo>
                <a:cubicBezTo>
                  <a:pt x="121" y="7"/>
                  <a:pt x="138" y="19"/>
                  <a:pt x="146" y="37"/>
                </a:cubicBezTo>
                <a:lnTo>
                  <a:pt x="147" y="40"/>
                </a:lnTo>
                <a:lnTo>
                  <a:pt x="149" y="48"/>
                </a:lnTo>
                <a:cubicBezTo>
                  <a:pt x="153" y="62"/>
                  <a:pt x="149" y="77"/>
                  <a:pt x="140" y="89"/>
                </a:cubicBezTo>
                <a:cubicBezTo>
                  <a:pt x="131" y="101"/>
                  <a:pt x="117" y="107"/>
                  <a:pt x="102" y="107"/>
                </a:cubicBezTo>
                <a:lnTo>
                  <a:pt x="102" y="107"/>
                </a:lnTo>
                <a:cubicBezTo>
                  <a:pt x="87" y="107"/>
                  <a:pt x="72" y="100"/>
                  <a:pt x="63" y="88"/>
                </a:cubicBezTo>
                <a:cubicBezTo>
                  <a:pt x="54" y="75"/>
                  <a:pt x="52" y="59"/>
                  <a:pt x="56" y="44"/>
                </a:cubicBezTo>
                <a:lnTo>
                  <a:pt x="58" y="40"/>
                </a:lnTo>
                <a:lnTo>
                  <a:pt x="56" y="63"/>
                </a:lnTo>
                <a:lnTo>
                  <a:pt x="56" y="60"/>
                </a:lnTo>
                <a:cubicBezTo>
                  <a:pt x="55" y="53"/>
                  <a:pt x="55" y="47"/>
                  <a:pt x="56" y="40"/>
                </a:cubicBezTo>
                <a:lnTo>
                  <a:pt x="57" y="38"/>
                </a:lnTo>
                <a:cubicBezTo>
                  <a:pt x="60" y="24"/>
                  <a:pt x="70" y="12"/>
                  <a:pt x="83" y="6"/>
                </a:cubicBezTo>
                <a:cubicBezTo>
                  <a:pt x="97" y="0"/>
                  <a:pt x="112" y="1"/>
                  <a:pt x="125" y="7"/>
                </a:cubicBezTo>
                <a:lnTo>
                  <a:pt x="128" y="9"/>
                </a:lnTo>
                <a:cubicBezTo>
                  <a:pt x="134" y="11"/>
                  <a:pt x="139" y="15"/>
                  <a:pt x="143" y="20"/>
                </a:cubicBezTo>
                <a:lnTo>
                  <a:pt x="146" y="24"/>
                </a:lnTo>
                <a:cubicBezTo>
                  <a:pt x="151" y="30"/>
                  <a:pt x="155" y="37"/>
                  <a:pt x="157" y="46"/>
                </a:cubicBezTo>
                <a:lnTo>
                  <a:pt x="158" y="51"/>
                </a:lnTo>
                <a:lnTo>
                  <a:pt x="159" y="59"/>
                </a:lnTo>
                <a:lnTo>
                  <a:pt x="63" y="69"/>
                </a:lnTo>
                <a:lnTo>
                  <a:pt x="63" y="63"/>
                </a:lnTo>
                <a:lnTo>
                  <a:pt x="62" y="55"/>
                </a:lnTo>
                <a:cubicBezTo>
                  <a:pt x="62" y="32"/>
                  <a:pt x="79" y="12"/>
                  <a:pt x="102" y="8"/>
                </a:cubicBezTo>
                <a:cubicBezTo>
                  <a:pt x="125" y="4"/>
                  <a:pt x="147" y="16"/>
                  <a:pt x="155" y="38"/>
                </a:cubicBezTo>
                <a:lnTo>
                  <a:pt x="157" y="42"/>
                </a:lnTo>
                <a:lnTo>
                  <a:pt x="160" y="52"/>
                </a:lnTo>
                <a:lnTo>
                  <a:pt x="113" y="16"/>
                </a:lnTo>
                <a:lnTo>
                  <a:pt x="114" y="16"/>
                </a:lnTo>
                <a:lnTo>
                  <a:pt x="78" y="95"/>
                </a:lnTo>
                <a:lnTo>
                  <a:pt x="75" y="92"/>
                </a:lnTo>
                <a:lnTo>
                  <a:pt x="82" y="99"/>
                </a:lnTo>
                <a:lnTo>
                  <a:pt x="79" y="97"/>
                </a:lnTo>
                <a:lnTo>
                  <a:pt x="156" y="48"/>
                </a:lnTo>
                <a:lnTo>
                  <a:pt x="157" y="50"/>
                </a:lnTo>
                <a:lnTo>
                  <a:pt x="158" y="57"/>
                </a:lnTo>
                <a:cubicBezTo>
                  <a:pt x="159" y="63"/>
                  <a:pt x="159" y="69"/>
                  <a:pt x="157" y="75"/>
                </a:cubicBezTo>
                <a:lnTo>
                  <a:pt x="156" y="79"/>
                </a:lnTo>
                <a:lnTo>
                  <a:pt x="109" y="21"/>
                </a:lnTo>
                <a:lnTo>
                  <a:pt x="110" y="21"/>
                </a:lnTo>
                <a:cubicBezTo>
                  <a:pt x="126" y="21"/>
                  <a:pt x="140" y="28"/>
                  <a:pt x="149" y="40"/>
                </a:cubicBezTo>
                <a:cubicBezTo>
                  <a:pt x="158" y="52"/>
                  <a:pt x="161" y="68"/>
                  <a:pt x="157" y="82"/>
                </a:cubicBezTo>
                <a:lnTo>
                  <a:pt x="156" y="86"/>
                </a:lnTo>
                <a:cubicBezTo>
                  <a:pt x="153" y="93"/>
                  <a:pt x="149" y="101"/>
                  <a:pt x="143" y="106"/>
                </a:cubicBezTo>
                <a:lnTo>
                  <a:pt x="142" y="108"/>
                </a:lnTo>
                <a:cubicBezTo>
                  <a:pt x="129" y="121"/>
                  <a:pt x="110" y="125"/>
                  <a:pt x="93" y="120"/>
                </a:cubicBezTo>
                <a:cubicBezTo>
                  <a:pt x="76" y="114"/>
                  <a:pt x="64" y="100"/>
                  <a:pt x="61" y="82"/>
                </a:cubicBezTo>
                <a:lnTo>
                  <a:pt x="60" y="79"/>
                </a:lnTo>
                <a:cubicBezTo>
                  <a:pt x="60" y="76"/>
                  <a:pt x="59" y="74"/>
                  <a:pt x="59" y="71"/>
                </a:cubicBezTo>
                <a:lnTo>
                  <a:pt x="59" y="66"/>
                </a:lnTo>
                <a:lnTo>
                  <a:pt x="59" y="61"/>
                </a:lnTo>
                <a:lnTo>
                  <a:pt x="59" y="59"/>
                </a:lnTo>
                <a:cubicBezTo>
                  <a:pt x="59" y="33"/>
                  <a:pt x="81" y="11"/>
                  <a:pt x="107" y="11"/>
                </a:cubicBezTo>
                <a:cubicBezTo>
                  <a:pt x="134" y="11"/>
                  <a:pt x="155" y="33"/>
                  <a:pt x="155" y="59"/>
                </a:cubicBezTo>
                <a:lnTo>
                  <a:pt x="155" y="61"/>
                </a:lnTo>
                <a:lnTo>
                  <a:pt x="155" y="66"/>
                </a:lnTo>
                <a:lnTo>
                  <a:pt x="155" y="76"/>
                </a:lnTo>
                <a:lnTo>
                  <a:pt x="155" y="74"/>
                </a:lnTo>
                <a:lnTo>
                  <a:pt x="107" y="26"/>
                </a:lnTo>
                <a:lnTo>
                  <a:pt x="108" y="26"/>
                </a:lnTo>
                <a:cubicBezTo>
                  <a:pt x="135" y="26"/>
                  <a:pt x="156" y="47"/>
                  <a:pt x="156" y="74"/>
                </a:cubicBezTo>
                <a:cubicBezTo>
                  <a:pt x="156" y="100"/>
                  <a:pt x="135" y="122"/>
                  <a:pt x="108" y="122"/>
                </a:cubicBezTo>
                <a:lnTo>
                  <a:pt x="108" y="122"/>
                </a:lnTo>
                <a:cubicBezTo>
                  <a:pt x="81" y="122"/>
                  <a:pt x="60" y="100"/>
                  <a:pt x="60" y="74"/>
                </a:cubicBezTo>
                <a:lnTo>
                  <a:pt x="60" y="71"/>
                </a:lnTo>
                <a:lnTo>
                  <a:pt x="60" y="69"/>
                </a:lnTo>
                <a:lnTo>
                  <a:pt x="155" y="78"/>
                </a:lnTo>
                <a:lnTo>
                  <a:pt x="155" y="81"/>
                </a:lnTo>
                <a:lnTo>
                  <a:pt x="155" y="62"/>
                </a:lnTo>
                <a:lnTo>
                  <a:pt x="155" y="65"/>
                </a:lnTo>
                <a:lnTo>
                  <a:pt x="87" y="31"/>
                </a:lnTo>
                <a:lnTo>
                  <a:pt x="90" y="30"/>
                </a:lnTo>
                <a:lnTo>
                  <a:pt x="72" y="45"/>
                </a:lnTo>
                <a:lnTo>
                  <a:pt x="74" y="41"/>
                </a:lnTo>
                <a:lnTo>
                  <a:pt x="66" y="61"/>
                </a:lnTo>
                <a:lnTo>
                  <a:pt x="67" y="58"/>
                </a:lnTo>
                <a:lnTo>
                  <a:pt x="68" y="81"/>
                </a:lnTo>
                <a:lnTo>
                  <a:pt x="68" y="80"/>
                </a:lnTo>
                <a:lnTo>
                  <a:pt x="161" y="70"/>
                </a:lnTo>
                <a:lnTo>
                  <a:pt x="161" y="74"/>
                </a:lnTo>
                <a:lnTo>
                  <a:pt x="159" y="83"/>
                </a:lnTo>
                <a:lnTo>
                  <a:pt x="112" y="26"/>
                </a:lnTo>
                <a:lnTo>
                  <a:pt x="113" y="26"/>
                </a:lnTo>
                <a:cubicBezTo>
                  <a:pt x="128" y="26"/>
                  <a:pt x="142" y="33"/>
                  <a:pt x="151" y="44"/>
                </a:cubicBezTo>
                <a:cubicBezTo>
                  <a:pt x="160" y="55"/>
                  <a:pt x="163" y="70"/>
                  <a:pt x="160" y="84"/>
                </a:cubicBezTo>
                <a:lnTo>
                  <a:pt x="159" y="89"/>
                </a:lnTo>
                <a:lnTo>
                  <a:pt x="160" y="78"/>
                </a:lnTo>
                <a:lnTo>
                  <a:pt x="160" y="84"/>
                </a:lnTo>
                <a:lnTo>
                  <a:pt x="160" y="88"/>
                </a:lnTo>
                <a:cubicBezTo>
                  <a:pt x="160" y="114"/>
                  <a:pt x="139" y="136"/>
                  <a:pt x="112" y="136"/>
                </a:cubicBezTo>
                <a:cubicBezTo>
                  <a:pt x="86" y="136"/>
                  <a:pt x="64" y="114"/>
                  <a:pt x="64" y="88"/>
                </a:cubicBezTo>
                <a:lnTo>
                  <a:pt x="64" y="86"/>
                </a:lnTo>
                <a:cubicBezTo>
                  <a:pt x="64" y="84"/>
                  <a:pt x="65" y="81"/>
                  <a:pt x="65" y="79"/>
                </a:cubicBezTo>
                <a:lnTo>
                  <a:pt x="66" y="76"/>
                </a:lnTo>
                <a:lnTo>
                  <a:pt x="66" y="74"/>
                </a:lnTo>
                <a:cubicBezTo>
                  <a:pt x="68" y="48"/>
                  <a:pt x="90" y="29"/>
                  <a:pt x="116" y="31"/>
                </a:cubicBezTo>
                <a:cubicBezTo>
                  <a:pt x="141" y="32"/>
                  <a:pt x="161" y="53"/>
                  <a:pt x="161" y="78"/>
                </a:cubicBezTo>
                <a:lnTo>
                  <a:pt x="161" y="80"/>
                </a:lnTo>
                <a:lnTo>
                  <a:pt x="161" y="83"/>
                </a:lnTo>
                <a:lnTo>
                  <a:pt x="113" y="35"/>
                </a:lnTo>
                <a:lnTo>
                  <a:pt x="114" y="35"/>
                </a:lnTo>
                <a:cubicBezTo>
                  <a:pt x="137" y="35"/>
                  <a:pt x="157" y="52"/>
                  <a:pt x="161" y="76"/>
                </a:cubicBezTo>
                <a:lnTo>
                  <a:pt x="162" y="79"/>
                </a:lnTo>
                <a:lnTo>
                  <a:pt x="160" y="71"/>
                </a:lnTo>
                <a:lnTo>
                  <a:pt x="161" y="73"/>
                </a:lnTo>
                <a:lnTo>
                  <a:pt x="68" y="79"/>
                </a:lnTo>
                <a:lnTo>
                  <a:pt x="68" y="76"/>
                </a:lnTo>
                <a:lnTo>
                  <a:pt x="68" y="76"/>
                </a:lnTo>
                <a:lnTo>
                  <a:pt x="70" y="66"/>
                </a:lnTo>
                <a:lnTo>
                  <a:pt x="69" y="76"/>
                </a:lnTo>
                <a:lnTo>
                  <a:pt x="69" y="74"/>
                </a:lnTo>
                <a:cubicBezTo>
                  <a:pt x="69" y="47"/>
                  <a:pt x="90" y="26"/>
                  <a:pt x="117" y="26"/>
                </a:cubicBezTo>
                <a:cubicBezTo>
                  <a:pt x="143" y="26"/>
                  <a:pt x="165" y="47"/>
                  <a:pt x="165" y="74"/>
                </a:cubicBezTo>
                <a:lnTo>
                  <a:pt x="165" y="75"/>
                </a:lnTo>
                <a:cubicBezTo>
                  <a:pt x="165" y="77"/>
                  <a:pt x="165" y="80"/>
                  <a:pt x="164" y="82"/>
                </a:cubicBezTo>
                <a:lnTo>
                  <a:pt x="164" y="85"/>
                </a:lnTo>
                <a:lnTo>
                  <a:pt x="164" y="75"/>
                </a:lnTo>
                <a:lnTo>
                  <a:pt x="165" y="83"/>
                </a:lnTo>
                <a:lnTo>
                  <a:pt x="165" y="86"/>
                </a:lnTo>
                <a:lnTo>
                  <a:pt x="165" y="81"/>
                </a:lnTo>
                <a:lnTo>
                  <a:pt x="70" y="93"/>
                </a:lnTo>
                <a:lnTo>
                  <a:pt x="70" y="91"/>
                </a:lnTo>
                <a:lnTo>
                  <a:pt x="70" y="88"/>
                </a:lnTo>
                <a:lnTo>
                  <a:pt x="70" y="85"/>
                </a:lnTo>
                <a:lnTo>
                  <a:pt x="72" y="100"/>
                </a:lnTo>
                <a:lnTo>
                  <a:pt x="72" y="99"/>
                </a:lnTo>
                <a:lnTo>
                  <a:pt x="157" y="110"/>
                </a:lnTo>
                <a:lnTo>
                  <a:pt x="156" y="112"/>
                </a:lnTo>
                <a:lnTo>
                  <a:pt x="163" y="98"/>
                </a:lnTo>
                <a:lnTo>
                  <a:pt x="162" y="102"/>
                </a:lnTo>
                <a:lnTo>
                  <a:pt x="160" y="107"/>
                </a:lnTo>
                <a:cubicBezTo>
                  <a:pt x="159" y="111"/>
                  <a:pt x="157" y="115"/>
                  <a:pt x="154" y="118"/>
                </a:cubicBezTo>
                <a:lnTo>
                  <a:pt x="153" y="120"/>
                </a:lnTo>
                <a:cubicBezTo>
                  <a:pt x="143" y="135"/>
                  <a:pt x="125" y="143"/>
                  <a:pt x="107" y="141"/>
                </a:cubicBezTo>
                <a:cubicBezTo>
                  <a:pt x="89" y="138"/>
                  <a:pt x="74" y="126"/>
                  <a:pt x="68" y="108"/>
                </a:cubicBezTo>
                <a:lnTo>
                  <a:pt x="67" y="107"/>
                </a:lnTo>
                <a:cubicBezTo>
                  <a:pt x="66" y="102"/>
                  <a:pt x="65" y="97"/>
                  <a:pt x="65" y="91"/>
                </a:cubicBezTo>
                <a:lnTo>
                  <a:pt x="65" y="88"/>
                </a:lnTo>
                <a:lnTo>
                  <a:pt x="65" y="85"/>
                </a:lnTo>
                <a:lnTo>
                  <a:pt x="65" y="83"/>
                </a:lnTo>
                <a:cubicBezTo>
                  <a:pt x="65" y="57"/>
                  <a:pt x="86" y="35"/>
                  <a:pt x="113" y="35"/>
                </a:cubicBezTo>
                <a:cubicBezTo>
                  <a:pt x="139" y="35"/>
                  <a:pt x="161" y="57"/>
                  <a:pt x="161" y="83"/>
                </a:cubicBezTo>
                <a:lnTo>
                  <a:pt x="161" y="85"/>
                </a:lnTo>
                <a:lnTo>
                  <a:pt x="161" y="88"/>
                </a:lnTo>
                <a:lnTo>
                  <a:pt x="113" y="40"/>
                </a:lnTo>
                <a:lnTo>
                  <a:pt x="114" y="40"/>
                </a:lnTo>
                <a:cubicBezTo>
                  <a:pt x="140" y="40"/>
                  <a:pt x="162" y="61"/>
                  <a:pt x="162" y="88"/>
                </a:cubicBezTo>
                <a:cubicBezTo>
                  <a:pt x="162" y="114"/>
                  <a:pt x="140" y="136"/>
                  <a:pt x="114" y="136"/>
                </a:cubicBezTo>
                <a:lnTo>
                  <a:pt x="113" y="136"/>
                </a:lnTo>
                <a:lnTo>
                  <a:pt x="161" y="92"/>
                </a:lnTo>
                <a:lnTo>
                  <a:pt x="161" y="98"/>
                </a:lnTo>
                <a:lnTo>
                  <a:pt x="160" y="103"/>
                </a:lnTo>
                <a:cubicBezTo>
                  <a:pt x="157" y="129"/>
                  <a:pt x="135" y="147"/>
                  <a:pt x="109" y="145"/>
                </a:cubicBezTo>
                <a:cubicBezTo>
                  <a:pt x="84" y="144"/>
                  <a:pt x="64" y="123"/>
                  <a:pt x="64" y="97"/>
                </a:cubicBezTo>
                <a:lnTo>
                  <a:pt x="64" y="96"/>
                </a:lnTo>
                <a:lnTo>
                  <a:pt x="64" y="92"/>
                </a:lnTo>
                <a:lnTo>
                  <a:pt x="64" y="89"/>
                </a:lnTo>
                <a:lnTo>
                  <a:pt x="64" y="88"/>
                </a:lnTo>
                <a:cubicBezTo>
                  <a:pt x="64" y="61"/>
                  <a:pt x="86" y="40"/>
                  <a:pt x="112" y="40"/>
                </a:cubicBezTo>
                <a:cubicBezTo>
                  <a:pt x="139" y="40"/>
                  <a:pt x="160" y="61"/>
                  <a:pt x="160" y="88"/>
                </a:cubicBezTo>
                <a:lnTo>
                  <a:pt x="160" y="90"/>
                </a:lnTo>
                <a:lnTo>
                  <a:pt x="161" y="91"/>
                </a:lnTo>
                <a:lnTo>
                  <a:pt x="161" y="100"/>
                </a:lnTo>
                <a:lnTo>
                  <a:pt x="161" y="102"/>
                </a:lnTo>
                <a:cubicBezTo>
                  <a:pt x="161" y="129"/>
                  <a:pt x="139" y="150"/>
                  <a:pt x="113" y="150"/>
                </a:cubicBezTo>
                <a:cubicBezTo>
                  <a:pt x="86" y="150"/>
                  <a:pt x="65" y="129"/>
                  <a:pt x="65" y="102"/>
                </a:cubicBezTo>
                <a:lnTo>
                  <a:pt x="65" y="100"/>
                </a:lnTo>
                <a:lnTo>
                  <a:pt x="65" y="96"/>
                </a:lnTo>
                <a:lnTo>
                  <a:pt x="65" y="91"/>
                </a:lnTo>
                <a:lnTo>
                  <a:pt x="65" y="88"/>
                </a:lnTo>
                <a:cubicBezTo>
                  <a:pt x="65" y="61"/>
                  <a:pt x="86" y="40"/>
                  <a:pt x="113" y="40"/>
                </a:cubicBezTo>
                <a:cubicBezTo>
                  <a:pt x="139" y="40"/>
                  <a:pt x="161" y="61"/>
                  <a:pt x="161" y="88"/>
                </a:cubicBezTo>
                <a:lnTo>
                  <a:pt x="161" y="93"/>
                </a:lnTo>
                <a:lnTo>
                  <a:pt x="161" y="92"/>
                </a:lnTo>
                <a:lnTo>
                  <a:pt x="162" y="97"/>
                </a:lnTo>
                <a:lnTo>
                  <a:pt x="135" y="59"/>
                </a:lnTo>
                <a:lnTo>
                  <a:pt x="136" y="60"/>
                </a:lnTo>
                <a:lnTo>
                  <a:pt x="67" y="96"/>
                </a:lnTo>
                <a:lnTo>
                  <a:pt x="68" y="92"/>
                </a:lnTo>
                <a:lnTo>
                  <a:pt x="68" y="89"/>
                </a:lnTo>
                <a:lnTo>
                  <a:pt x="68" y="87"/>
                </a:lnTo>
                <a:cubicBezTo>
                  <a:pt x="68" y="85"/>
                  <a:pt x="68" y="82"/>
                  <a:pt x="68" y="80"/>
                </a:cubicBezTo>
                <a:lnTo>
                  <a:pt x="69" y="77"/>
                </a:lnTo>
                <a:cubicBezTo>
                  <a:pt x="72" y="59"/>
                  <a:pt x="84" y="44"/>
                  <a:pt x="101" y="38"/>
                </a:cubicBezTo>
                <a:cubicBezTo>
                  <a:pt x="119" y="32"/>
                  <a:pt x="138" y="37"/>
                  <a:pt x="150" y="50"/>
                </a:cubicBezTo>
                <a:lnTo>
                  <a:pt x="151" y="51"/>
                </a:lnTo>
                <a:cubicBezTo>
                  <a:pt x="159" y="58"/>
                  <a:pt x="164" y="67"/>
                  <a:pt x="165" y="78"/>
                </a:cubicBezTo>
                <a:lnTo>
                  <a:pt x="165" y="81"/>
                </a:lnTo>
                <a:lnTo>
                  <a:pt x="166" y="88"/>
                </a:lnTo>
                <a:lnTo>
                  <a:pt x="166" y="96"/>
                </a:lnTo>
                <a:lnTo>
                  <a:pt x="166" y="97"/>
                </a:lnTo>
                <a:cubicBezTo>
                  <a:pt x="166" y="123"/>
                  <a:pt x="147" y="144"/>
                  <a:pt x="121" y="145"/>
                </a:cubicBezTo>
                <a:cubicBezTo>
                  <a:pt x="96" y="147"/>
                  <a:pt x="74" y="128"/>
                  <a:pt x="71" y="103"/>
                </a:cubicBezTo>
                <a:lnTo>
                  <a:pt x="70" y="98"/>
                </a:lnTo>
                <a:lnTo>
                  <a:pt x="70" y="88"/>
                </a:lnTo>
                <a:cubicBezTo>
                  <a:pt x="70" y="64"/>
                  <a:pt x="88" y="43"/>
                  <a:pt x="112" y="40"/>
                </a:cubicBezTo>
                <a:cubicBezTo>
                  <a:pt x="136" y="37"/>
                  <a:pt x="159" y="53"/>
                  <a:pt x="165" y="76"/>
                </a:cubicBezTo>
                <a:lnTo>
                  <a:pt x="165" y="78"/>
                </a:lnTo>
                <a:lnTo>
                  <a:pt x="166" y="85"/>
                </a:lnTo>
                <a:cubicBezTo>
                  <a:pt x="169" y="99"/>
                  <a:pt x="165" y="113"/>
                  <a:pt x="156" y="124"/>
                </a:cubicBezTo>
                <a:cubicBezTo>
                  <a:pt x="146" y="135"/>
                  <a:pt x="133" y="141"/>
                  <a:pt x="119" y="141"/>
                </a:cubicBezTo>
                <a:lnTo>
                  <a:pt x="118" y="141"/>
                </a:lnTo>
                <a:lnTo>
                  <a:pt x="166" y="93"/>
                </a:lnTo>
                <a:lnTo>
                  <a:pt x="166" y="96"/>
                </a:lnTo>
                <a:lnTo>
                  <a:pt x="166" y="96"/>
                </a:lnTo>
                <a:lnTo>
                  <a:pt x="167" y="99"/>
                </a:lnTo>
                <a:lnTo>
                  <a:pt x="167" y="107"/>
                </a:lnTo>
                <a:cubicBezTo>
                  <a:pt x="167" y="133"/>
                  <a:pt x="145" y="155"/>
                  <a:pt x="119" y="155"/>
                </a:cubicBezTo>
                <a:cubicBezTo>
                  <a:pt x="92" y="155"/>
                  <a:pt x="71" y="133"/>
                  <a:pt x="71" y="107"/>
                </a:cubicBezTo>
                <a:lnTo>
                  <a:pt x="71" y="105"/>
                </a:lnTo>
                <a:lnTo>
                  <a:pt x="71" y="106"/>
                </a:lnTo>
                <a:lnTo>
                  <a:pt x="70" y="96"/>
                </a:lnTo>
                <a:lnTo>
                  <a:pt x="71" y="104"/>
                </a:lnTo>
                <a:lnTo>
                  <a:pt x="71" y="101"/>
                </a:lnTo>
                <a:lnTo>
                  <a:pt x="166" y="93"/>
                </a:lnTo>
                <a:lnTo>
                  <a:pt x="166" y="94"/>
                </a:lnTo>
                <a:cubicBezTo>
                  <a:pt x="166" y="97"/>
                  <a:pt x="166" y="100"/>
                  <a:pt x="165" y="102"/>
                </a:cubicBezTo>
                <a:lnTo>
                  <a:pt x="165" y="105"/>
                </a:lnTo>
                <a:lnTo>
                  <a:pt x="117" y="49"/>
                </a:lnTo>
                <a:lnTo>
                  <a:pt x="118" y="49"/>
                </a:lnTo>
                <a:cubicBezTo>
                  <a:pt x="141" y="49"/>
                  <a:pt x="161" y="66"/>
                  <a:pt x="165" y="88"/>
                </a:cubicBezTo>
                <a:lnTo>
                  <a:pt x="166" y="93"/>
                </a:lnTo>
                <a:cubicBezTo>
                  <a:pt x="169" y="107"/>
                  <a:pt x="165" y="122"/>
                  <a:pt x="156" y="133"/>
                </a:cubicBezTo>
                <a:cubicBezTo>
                  <a:pt x="147" y="144"/>
                  <a:pt x="133" y="150"/>
                  <a:pt x="119" y="150"/>
                </a:cubicBezTo>
                <a:lnTo>
                  <a:pt x="117" y="150"/>
                </a:lnTo>
                <a:cubicBezTo>
                  <a:pt x="102" y="150"/>
                  <a:pt x="88" y="143"/>
                  <a:pt x="79" y="131"/>
                </a:cubicBezTo>
                <a:cubicBezTo>
                  <a:pt x="70" y="119"/>
                  <a:pt x="67" y="103"/>
                  <a:pt x="71" y="89"/>
                </a:cubicBezTo>
                <a:lnTo>
                  <a:pt x="73" y="84"/>
                </a:lnTo>
                <a:lnTo>
                  <a:pt x="119" y="145"/>
                </a:lnTo>
                <a:lnTo>
                  <a:pt x="118" y="145"/>
                </a:lnTo>
                <a:lnTo>
                  <a:pt x="166" y="91"/>
                </a:lnTo>
                <a:lnTo>
                  <a:pt x="167" y="99"/>
                </a:lnTo>
                <a:lnTo>
                  <a:pt x="167" y="104"/>
                </a:lnTo>
                <a:lnTo>
                  <a:pt x="167" y="112"/>
                </a:lnTo>
                <a:cubicBezTo>
                  <a:pt x="167" y="134"/>
                  <a:pt x="152" y="154"/>
                  <a:pt x="130" y="159"/>
                </a:cubicBezTo>
                <a:cubicBezTo>
                  <a:pt x="109" y="164"/>
                  <a:pt x="86" y="153"/>
                  <a:pt x="77" y="133"/>
                </a:cubicBezTo>
                <a:lnTo>
                  <a:pt x="76" y="132"/>
                </a:lnTo>
                <a:cubicBezTo>
                  <a:pt x="74" y="128"/>
                  <a:pt x="72" y="122"/>
                  <a:pt x="71" y="117"/>
                </a:cubicBezTo>
                <a:lnTo>
                  <a:pt x="71" y="113"/>
                </a:lnTo>
                <a:cubicBezTo>
                  <a:pt x="70" y="108"/>
                  <a:pt x="70" y="104"/>
                  <a:pt x="71" y="99"/>
                </a:cubicBezTo>
                <a:lnTo>
                  <a:pt x="72" y="96"/>
                </a:lnTo>
                <a:cubicBezTo>
                  <a:pt x="72" y="94"/>
                  <a:pt x="73" y="91"/>
                  <a:pt x="73" y="89"/>
                </a:cubicBezTo>
                <a:lnTo>
                  <a:pt x="74" y="87"/>
                </a:lnTo>
                <a:cubicBezTo>
                  <a:pt x="82" y="62"/>
                  <a:pt x="109" y="49"/>
                  <a:pt x="135" y="57"/>
                </a:cubicBezTo>
                <a:cubicBezTo>
                  <a:pt x="160" y="65"/>
                  <a:pt x="173" y="92"/>
                  <a:pt x="165" y="118"/>
                </a:cubicBezTo>
                <a:lnTo>
                  <a:pt x="165" y="119"/>
                </a:lnTo>
                <a:lnTo>
                  <a:pt x="166" y="112"/>
                </a:lnTo>
                <a:lnTo>
                  <a:pt x="166" y="115"/>
                </a:lnTo>
                <a:lnTo>
                  <a:pt x="166" y="107"/>
                </a:lnTo>
                <a:lnTo>
                  <a:pt x="166" y="110"/>
                </a:lnTo>
                <a:lnTo>
                  <a:pt x="164" y="95"/>
                </a:lnTo>
                <a:lnTo>
                  <a:pt x="165" y="97"/>
                </a:lnTo>
                <a:lnTo>
                  <a:pt x="72" y="103"/>
                </a:lnTo>
                <a:lnTo>
                  <a:pt x="72" y="100"/>
                </a:lnTo>
                <a:lnTo>
                  <a:pt x="73" y="98"/>
                </a:lnTo>
                <a:cubicBezTo>
                  <a:pt x="78" y="73"/>
                  <a:pt x="100" y="57"/>
                  <a:pt x="125" y="59"/>
                </a:cubicBezTo>
                <a:cubicBezTo>
                  <a:pt x="149" y="62"/>
                  <a:pt x="168" y="82"/>
                  <a:pt x="168" y="107"/>
                </a:cubicBezTo>
                <a:lnTo>
                  <a:pt x="168" y="112"/>
                </a:lnTo>
                <a:cubicBezTo>
                  <a:pt x="168" y="115"/>
                  <a:pt x="168" y="117"/>
                  <a:pt x="167" y="120"/>
                </a:cubicBezTo>
                <a:lnTo>
                  <a:pt x="167" y="123"/>
                </a:lnTo>
                <a:lnTo>
                  <a:pt x="167" y="115"/>
                </a:lnTo>
                <a:lnTo>
                  <a:pt x="167" y="116"/>
                </a:lnTo>
                <a:lnTo>
                  <a:pt x="72" y="111"/>
                </a:lnTo>
                <a:lnTo>
                  <a:pt x="72" y="107"/>
                </a:lnTo>
                <a:lnTo>
                  <a:pt x="72" y="107"/>
                </a:lnTo>
                <a:lnTo>
                  <a:pt x="72" y="114"/>
                </a:lnTo>
                <a:lnTo>
                  <a:pt x="72" y="110"/>
                </a:lnTo>
                <a:lnTo>
                  <a:pt x="77" y="125"/>
                </a:lnTo>
                <a:lnTo>
                  <a:pt x="76" y="124"/>
                </a:lnTo>
                <a:lnTo>
                  <a:pt x="167" y="97"/>
                </a:lnTo>
                <a:lnTo>
                  <a:pt x="167" y="102"/>
                </a:lnTo>
                <a:lnTo>
                  <a:pt x="168" y="107"/>
                </a:lnTo>
                <a:cubicBezTo>
                  <a:pt x="169" y="121"/>
                  <a:pt x="165" y="134"/>
                  <a:pt x="156" y="144"/>
                </a:cubicBezTo>
                <a:cubicBezTo>
                  <a:pt x="146" y="154"/>
                  <a:pt x="134" y="160"/>
                  <a:pt x="120" y="160"/>
                </a:cubicBezTo>
                <a:lnTo>
                  <a:pt x="119" y="160"/>
                </a:lnTo>
                <a:cubicBezTo>
                  <a:pt x="93" y="160"/>
                  <a:pt x="71" y="138"/>
                  <a:pt x="71" y="112"/>
                </a:cubicBezTo>
                <a:cubicBezTo>
                  <a:pt x="71" y="85"/>
                  <a:pt x="93" y="64"/>
                  <a:pt x="119" y="64"/>
                </a:cubicBezTo>
                <a:lnTo>
                  <a:pt x="121" y="64"/>
                </a:lnTo>
                <a:lnTo>
                  <a:pt x="73" y="117"/>
                </a:lnTo>
                <a:lnTo>
                  <a:pt x="73" y="112"/>
                </a:lnTo>
                <a:lnTo>
                  <a:pt x="73" y="113"/>
                </a:lnTo>
                <a:lnTo>
                  <a:pt x="167" y="102"/>
                </a:lnTo>
                <a:lnTo>
                  <a:pt x="167" y="104"/>
                </a:lnTo>
                <a:lnTo>
                  <a:pt x="167" y="107"/>
                </a:lnTo>
                <a:lnTo>
                  <a:pt x="72" y="98"/>
                </a:lnTo>
                <a:lnTo>
                  <a:pt x="73" y="95"/>
                </a:lnTo>
                <a:lnTo>
                  <a:pt x="73" y="116"/>
                </a:lnTo>
                <a:lnTo>
                  <a:pt x="73" y="114"/>
                </a:lnTo>
                <a:lnTo>
                  <a:pt x="167" y="102"/>
                </a:lnTo>
                <a:lnTo>
                  <a:pt x="167" y="107"/>
                </a:lnTo>
                <a:lnTo>
                  <a:pt x="167" y="117"/>
                </a:lnTo>
                <a:lnTo>
                  <a:pt x="79" y="85"/>
                </a:lnTo>
                <a:lnTo>
                  <a:pt x="80" y="84"/>
                </a:lnTo>
                <a:lnTo>
                  <a:pt x="72" y="104"/>
                </a:lnTo>
                <a:lnTo>
                  <a:pt x="73" y="100"/>
                </a:lnTo>
                <a:lnTo>
                  <a:pt x="74" y="96"/>
                </a:lnTo>
                <a:lnTo>
                  <a:pt x="73" y="104"/>
                </a:lnTo>
                <a:lnTo>
                  <a:pt x="73" y="102"/>
                </a:lnTo>
                <a:lnTo>
                  <a:pt x="167" y="118"/>
                </a:lnTo>
                <a:lnTo>
                  <a:pt x="166" y="119"/>
                </a:lnTo>
                <a:lnTo>
                  <a:pt x="165" y="122"/>
                </a:lnTo>
                <a:lnTo>
                  <a:pt x="167" y="103"/>
                </a:lnTo>
                <a:lnTo>
                  <a:pt x="168" y="109"/>
                </a:lnTo>
                <a:lnTo>
                  <a:pt x="168" y="116"/>
                </a:lnTo>
                <a:lnTo>
                  <a:pt x="154" y="82"/>
                </a:lnTo>
                <a:lnTo>
                  <a:pt x="154" y="83"/>
                </a:lnTo>
                <a:lnTo>
                  <a:pt x="72" y="116"/>
                </a:lnTo>
                <a:lnTo>
                  <a:pt x="72" y="114"/>
                </a:lnTo>
                <a:lnTo>
                  <a:pt x="72" y="115"/>
                </a:lnTo>
                <a:lnTo>
                  <a:pt x="72" y="105"/>
                </a:lnTo>
                <a:lnTo>
                  <a:pt x="72" y="102"/>
                </a:lnTo>
                <a:cubicBezTo>
                  <a:pt x="72" y="80"/>
                  <a:pt x="87" y="61"/>
                  <a:pt x="109" y="56"/>
                </a:cubicBezTo>
                <a:cubicBezTo>
                  <a:pt x="131" y="51"/>
                  <a:pt x="153" y="61"/>
                  <a:pt x="163" y="81"/>
                </a:cubicBezTo>
                <a:lnTo>
                  <a:pt x="163" y="82"/>
                </a:lnTo>
                <a:cubicBezTo>
                  <a:pt x="165" y="85"/>
                  <a:pt x="166" y="87"/>
                  <a:pt x="167" y="90"/>
                </a:cubicBezTo>
                <a:lnTo>
                  <a:pt x="168" y="94"/>
                </a:lnTo>
                <a:cubicBezTo>
                  <a:pt x="168" y="97"/>
                  <a:pt x="169" y="100"/>
                  <a:pt x="169" y="103"/>
                </a:cubicBezTo>
                <a:lnTo>
                  <a:pt x="170" y="108"/>
                </a:lnTo>
                <a:lnTo>
                  <a:pt x="170" y="111"/>
                </a:lnTo>
                <a:cubicBezTo>
                  <a:pt x="173" y="134"/>
                  <a:pt x="159" y="156"/>
                  <a:pt x="136" y="162"/>
                </a:cubicBezTo>
                <a:cubicBezTo>
                  <a:pt x="114" y="169"/>
                  <a:pt x="90" y="159"/>
                  <a:pt x="80" y="138"/>
                </a:cubicBezTo>
                <a:lnTo>
                  <a:pt x="79" y="137"/>
                </a:lnTo>
                <a:cubicBezTo>
                  <a:pt x="78" y="134"/>
                  <a:pt x="77" y="132"/>
                  <a:pt x="76" y="129"/>
                </a:cubicBezTo>
                <a:lnTo>
                  <a:pt x="75" y="125"/>
                </a:lnTo>
                <a:cubicBezTo>
                  <a:pt x="73" y="118"/>
                  <a:pt x="72" y="111"/>
                  <a:pt x="74" y="104"/>
                </a:cubicBezTo>
                <a:lnTo>
                  <a:pt x="75" y="98"/>
                </a:lnTo>
                <a:lnTo>
                  <a:pt x="75" y="95"/>
                </a:lnTo>
                <a:lnTo>
                  <a:pt x="74" y="103"/>
                </a:lnTo>
                <a:lnTo>
                  <a:pt x="74" y="102"/>
                </a:lnTo>
                <a:cubicBezTo>
                  <a:pt x="74" y="76"/>
                  <a:pt x="96" y="54"/>
                  <a:pt x="122" y="54"/>
                </a:cubicBezTo>
                <a:cubicBezTo>
                  <a:pt x="149" y="54"/>
                  <a:pt x="170" y="76"/>
                  <a:pt x="170" y="102"/>
                </a:cubicBezTo>
                <a:lnTo>
                  <a:pt x="170" y="104"/>
                </a:lnTo>
                <a:lnTo>
                  <a:pt x="170" y="114"/>
                </a:lnTo>
                <a:lnTo>
                  <a:pt x="169" y="119"/>
                </a:lnTo>
                <a:lnTo>
                  <a:pt x="169" y="116"/>
                </a:lnTo>
                <a:lnTo>
                  <a:pt x="88" y="83"/>
                </a:lnTo>
                <a:lnTo>
                  <a:pt x="88" y="82"/>
                </a:lnTo>
                <a:lnTo>
                  <a:pt x="74" y="116"/>
                </a:lnTo>
                <a:lnTo>
                  <a:pt x="74" y="112"/>
                </a:lnTo>
                <a:lnTo>
                  <a:pt x="74" y="106"/>
                </a:lnTo>
                <a:lnTo>
                  <a:pt x="74" y="102"/>
                </a:lnTo>
                <a:cubicBezTo>
                  <a:pt x="74" y="76"/>
                  <a:pt x="95" y="54"/>
                  <a:pt x="122" y="54"/>
                </a:cubicBezTo>
                <a:cubicBezTo>
                  <a:pt x="148" y="54"/>
                  <a:pt x="170" y="76"/>
                  <a:pt x="170" y="102"/>
                </a:cubicBezTo>
                <a:lnTo>
                  <a:pt x="170" y="106"/>
                </a:lnTo>
                <a:lnTo>
                  <a:pt x="170" y="112"/>
                </a:lnTo>
                <a:lnTo>
                  <a:pt x="122" y="64"/>
                </a:lnTo>
                <a:lnTo>
                  <a:pt x="124" y="64"/>
                </a:lnTo>
                <a:lnTo>
                  <a:pt x="124" y="64"/>
                </a:lnTo>
                <a:cubicBezTo>
                  <a:pt x="151" y="64"/>
                  <a:pt x="172" y="85"/>
                  <a:pt x="172" y="112"/>
                </a:cubicBezTo>
                <a:cubicBezTo>
                  <a:pt x="172" y="138"/>
                  <a:pt x="151" y="160"/>
                  <a:pt x="124" y="160"/>
                </a:cubicBezTo>
                <a:lnTo>
                  <a:pt x="123" y="160"/>
                </a:lnTo>
                <a:lnTo>
                  <a:pt x="171" y="103"/>
                </a:lnTo>
                <a:lnTo>
                  <a:pt x="171" y="105"/>
                </a:lnTo>
                <a:lnTo>
                  <a:pt x="171" y="105"/>
                </a:lnTo>
                <a:lnTo>
                  <a:pt x="77" y="126"/>
                </a:lnTo>
                <a:lnTo>
                  <a:pt x="77" y="123"/>
                </a:lnTo>
                <a:lnTo>
                  <a:pt x="77" y="124"/>
                </a:lnTo>
                <a:lnTo>
                  <a:pt x="171" y="106"/>
                </a:lnTo>
                <a:lnTo>
                  <a:pt x="172" y="110"/>
                </a:lnTo>
                <a:lnTo>
                  <a:pt x="172" y="117"/>
                </a:lnTo>
                <a:lnTo>
                  <a:pt x="172" y="128"/>
                </a:lnTo>
                <a:cubicBezTo>
                  <a:pt x="172" y="131"/>
                  <a:pt x="172" y="134"/>
                  <a:pt x="172" y="137"/>
                </a:cubicBezTo>
                <a:lnTo>
                  <a:pt x="171" y="140"/>
                </a:lnTo>
                <a:lnTo>
                  <a:pt x="172" y="130"/>
                </a:lnTo>
                <a:lnTo>
                  <a:pt x="172" y="131"/>
                </a:lnTo>
                <a:cubicBezTo>
                  <a:pt x="172" y="157"/>
                  <a:pt x="150" y="179"/>
                  <a:pt x="124" y="179"/>
                </a:cubicBezTo>
                <a:cubicBezTo>
                  <a:pt x="97" y="179"/>
                  <a:pt x="76" y="157"/>
                  <a:pt x="76" y="131"/>
                </a:cubicBezTo>
                <a:lnTo>
                  <a:pt x="76" y="128"/>
                </a:lnTo>
                <a:lnTo>
                  <a:pt x="77" y="118"/>
                </a:lnTo>
                <a:lnTo>
                  <a:pt x="76" y="116"/>
                </a:lnTo>
                <a:lnTo>
                  <a:pt x="76" y="112"/>
                </a:lnTo>
                <a:cubicBezTo>
                  <a:pt x="76" y="85"/>
                  <a:pt x="98" y="64"/>
                  <a:pt x="124" y="64"/>
                </a:cubicBezTo>
                <a:cubicBezTo>
                  <a:pt x="151" y="64"/>
                  <a:pt x="172" y="85"/>
                  <a:pt x="172" y="112"/>
                </a:cubicBezTo>
                <a:lnTo>
                  <a:pt x="172" y="113"/>
                </a:lnTo>
                <a:lnTo>
                  <a:pt x="172" y="116"/>
                </a:lnTo>
                <a:lnTo>
                  <a:pt x="172" y="116"/>
                </a:lnTo>
                <a:lnTo>
                  <a:pt x="77" y="111"/>
                </a:lnTo>
                <a:lnTo>
                  <a:pt x="77" y="107"/>
                </a:lnTo>
                <a:lnTo>
                  <a:pt x="77" y="107"/>
                </a:lnTo>
                <a:cubicBezTo>
                  <a:pt x="77" y="83"/>
                  <a:pt x="94" y="63"/>
                  <a:pt x="117" y="60"/>
                </a:cubicBezTo>
                <a:cubicBezTo>
                  <a:pt x="141" y="56"/>
                  <a:pt x="163" y="69"/>
                  <a:pt x="171" y="92"/>
                </a:cubicBezTo>
                <a:lnTo>
                  <a:pt x="171" y="93"/>
                </a:lnTo>
                <a:cubicBezTo>
                  <a:pt x="172" y="96"/>
                  <a:pt x="173" y="99"/>
                  <a:pt x="173" y="102"/>
                </a:cubicBezTo>
                <a:lnTo>
                  <a:pt x="173" y="105"/>
                </a:lnTo>
                <a:lnTo>
                  <a:pt x="174" y="113"/>
                </a:lnTo>
                <a:lnTo>
                  <a:pt x="174" y="121"/>
                </a:lnTo>
                <a:cubicBezTo>
                  <a:pt x="174" y="148"/>
                  <a:pt x="153" y="169"/>
                  <a:pt x="126" y="169"/>
                </a:cubicBezTo>
                <a:cubicBezTo>
                  <a:pt x="100" y="169"/>
                  <a:pt x="78" y="148"/>
                  <a:pt x="78" y="121"/>
                </a:cubicBezTo>
                <a:lnTo>
                  <a:pt x="78" y="119"/>
                </a:lnTo>
                <a:lnTo>
                  <a:pt x="79" y="127"/>
                </a:lnTo>
                <a:lnTo>
                  <a:pt x="79" y="124"/>
                </a:lnTo>
                <a:lnTo>
                  <a:pt x="174" y="116"/>
                </a:lnTo>
                <a:lnTo>
                  <a:pt x="174" y="119"/>
                </a:lnTo>
                <a:lnTo>
                  <a:pt x="173" y="110"/>
                </a:lnTo>
                <a:lnTo>
                  <a:pt x="174" y="112"/>
                </a:lnTo>
                <a:lnTo>
                  <a:pt x="78" y="121"/>
                </a:lnTo>
                <a:lnTo>
                  <a:pt x="78" y="119"/>
                </a:lnTo>
                <a:lnTo>
                  <a:pt x="79" y="128"/>
                </a:lnTo>
                <a:lnTo>
                  <a:pt x="79" y="126"/>
                </a:lnTo>
                <a:lnTo>
                  <a:pt x="174" y="116"/>
                </a:lnTo>
                <a:lnTo>
                  <a:pt x="174" y="118"/>
                </a:lnTo>
                <a:lnTo>
                  <a:pt x="173" y="111"/>
                </a:lnTo>
                <a:lnTo>
                  <a:pt x="174" y="114"/>
                </a:lnTo>
                <a:lnTo>
                  <a:pt x="126" y="73"/>
                </a:lnTo>
                <a:lnTo>
                  <a:pt x="127" y="73"/>
                </a:lnTo>
                <a:cubicBezTo>
                  <a:pt x="153" y="73"/>
                  <a:pt x="175" y="95"/>
                  <a:pt x="175" y="121"/>
                </a:cubicBezTo>
                <a:lnTo>
                  <a:pt x="175" y="127"/>
                </a:lnTo>
                <a:lnTo>
                  <a:pt x="175" y="131"/>
                </a:lnTo>
                <a:cubicBezTo>
                  <a:pt x="175" y="156"/>
                  <a:pt x="155" y="177"/>
                  <a:pt x="130" y="179"/>
                </a:cubicBezTo>
                <a:cubicBezTo>
                  <a:pt x="105" y="180"/>
                  <a:pt x="82" y="162"/>
                  <a:pt x="79" y="137"/>
                </a:cubicBezTo>
                <a:lnTo>
                  <a:pt x="79" y="133"/>
                </a:lnTo>
                <a:cubicBezTo>
                  <a:pt x="78" y="130"/>
                  <a:pt x="78" y="126"/>
                  <a:pt x="79" y="123"/>
                </a:cubicBezTo>
                <a:lnTo>
                  <a:pt x="79" y="117"/>
                </a:lnTo>
                <a:cubicBezTo>
                  <a:pt x="81" y="95"/>
                  <a:pt x="98" y="77"/>
                  <a:pt x="120" y="74"/>
                </a:cubicBezTo>
                <a:lnTo>
                  <a:pt x="124" y="73"/>
                </a:lnTo>
                <a:cubicBezTo>
                  <a:pt x="129" y="73"/>
                  <a:pt x="134" y="73"/>
                  <a:pt x="138" y="74"/>
                </a:cubicBezTo>
                <a:lnTo>
                  <a:pt x="141" y="74"/>
                </a:lnTo>
                <a:cubicBezTo>
                  <a:pt x="154" y="76"/>
                  <a:pt x="166" y="84"/>
                  <a:pt x="173" y="94"/>
                </a:cubicBezTo>
                <a:cubicBezTo>
                  <a:pt x="180" y="105"/>
                  <a:pt x="183" y="118"/>
                  <a:pt x="181" y="131"/>
                </a:cubicBezTo>
                <a:lnTo>
                  <a:pt x="180" y="133"/>
                </a:lnTo>
                <a:lnTo>
                  <a:pt x="179" y="138"/>
                </a:lnTo>
                <a:cubicBezTo>
                  <a:pt x="173" y="163"/>
                  <a:pt x="147" y="179"/>
                  <a:pt x="122" y="173"/>
                </a:cubicBezTo>
                <a:cubicBezTo>
                  <a:pt x="97" y="167"/>
                  <a:pt x="80" y="142"/>
                  <a:pt x="85" y="117"/>
                </a:cubicBezTo>
                <a:lnTo>
                  <a:pt x="86" y="114"/>
                </a:lnTo>
                <a:lnTo>
                  <a:pt x="85" y="123"/>
                </a:lnTo>
                <a:lnTo>
                  <a:pt x="85" y="121"/>
                </a:lnTo>
                <a:cubicBezTo>
                  <a:pt x="85" y="95"/>
                  <a:pt x="106" y="73"/>
                  <a:pt x="133" y="73"/>
                </a:cubicBezTo>
                <a:cubicBezTo>
                  <a:pt x="159" y="73"/>
                  <a:pt x="181" y="95"/>
                  <a:pt x="181" y="121"/>
                </a:cubicBezTo>
                <a:lnTo>
                  <a:pt x="181" y="123"/>
                </a:lnTo>
                <a:lnTo>
                  <a:pt x="181" y="126"/>
                </a:lnTo>
                <a:lnTo>
                  <a:pt x="181" y="129"/>
                </a:lnTo>
                <a:lnTo>
                  <a:pt x="181" y="131"/>
                </a:lnTo>
                <a:cubicBezTo>
                  <a:pt x="181" y="157"/>
                  <a:pt x="159" y="179"/>
                  <a:pt x="133" y="179"/>
                </a:cubicBezTo>
                <a:cubicBezTo>
                  <a:pt x="106" y="179"/>
                  <a:pt x="85" y="157"/>
                  <a:pt x="85" y="131"/>
                </a:cubicBezTo>
                <a:lnTo>
                  <a:pt x="85" y="129"/>
                </a:lnTo>
                <a:lnTo>
                  <a:pt x="85" y="126"/>
                </a:lnTo>
                <a:lnTo>
                  <a:pt x="85" y="123"/>
                </a:lnTo>
                <a:lnTo>
                  <a:pt x="85" y="121"/>
                </a:lnTo>
                <a:cubicBezTo>
                  <a:pt x="85" y="95"/>
                  <a:pt x="106" y="73"/>
                  <a:pt x="133" y="73"/>
                </a:cubicBezTo>
                <a:cubicBezTo>
                  <a:pt x="159" y="73"/>
                  <a:pt x="181" y="95"/>
                  <a:pt x="181" y="121"/>
                </a:cubicBezTo>
                <a:lnTo>
                  <a:pt x="181" y="123"/>
                </a:lnTo>
                <a:lnTo>
                  <a:pt x="180" y="116"/>
                </a:lnTo>
                <a:lnTo>
                  <a:pt x="181" y="120"/>
                </a:lnTo>
                <a:cubicBezTo>
                  <a:pt x="181" y="122"/>
                  <a:pt x="181" y="124"/>
                  <a:pt x="181" y="126"/>
                </a:cubicBezTo>
                <a:lnTo>
                  <a:pt x="181" y="129"/>
                </a:lnTo>
                <a:lnTo>
                  <a:pt x="181" y="131"/>
                </a:lnTo>
                <a:cubicBezTo>
                  <a:pt x="181" y="157"/>
                  <a:pt x="160" y="179"/>
                  <a:pt x="133" y="179"/>
                </a:cubicBezTo>
                <a:cubicBezTo>
                  <a:pt x="107" y="179"/>
                  <a:pt x="85" y="157"/>
                  <a:pt x="85" y="131"/>
                </a:cubicBezTo>
                <a:lnTo>
                  <a:pt x="85" y="129"/>
                </a:lnTo>
                <a:lnTo>
                  <a:pt x="85" y="126"/>
                </a:lnTo>
                <a:lnTo>
                  <a:pt x="85" y="123"/>
                </a:lnTo>
                <a:lnTo>
                  <a:pt x="85" y="121"/>
                </a:lnTo>
                <a:cubicBezTo>
                  <a:pt x="85" y="95"/>
                  <a:pt x="107" y="73"/>
                  <a:pt x="133" y="73"/>
                </a:cubicBezTo>
                <a:cubicBezTo>
                  <a:pt x="160" y="73"/>
                  <a:pt x="181" y="95"/>
                  <a:pt x="181" y="121"/>
                </a:cubicBezTo>
                <a:lnTo>
                  <a:pt x="181" y="123"/>
                </a:lnTo>
                <a:lnTo>
                  <a:pt x="181" y="126"/>
                </a:lnTo>
                <a:lnTo>
                  <a:pt x="181" y="131"/>
                </a:lnTo>
                <a:lnTo>
                  <a:pt x="88" y="116"/>
                </a:lnTo>
                <a:lnTo>
                  <a:pt x="88" y="114"/>
                </a:lnTo>
                <a:lnTo>
                  <a:pt x="86" y="123"/>
                </a:lnTo>
                <a:lnTo>
                  <a:pt x="87" y="119"/>
                </a:lnTo>
                <a:lnTo>
                  <a:pt x="86" y="126"/>
                </a:lnTo>
                <a:lnTo>
                  <a:pt x="86" y="123"/>
                </a:lnTo>
                <a:lnTo>
                  <a:pt x="86" y="121"/>
                </a:lnTo>
                <a:lnTo>
                  <a:pt x="181" y="133"/>
                </a:lnTo>
                <a:lnTo>
                  <a:pt x="181" y="135"/>
                </a:lnTo>
                <a:lnTo>
                  <a:pt x="181" y="135"/>
                </a:lnTo>
                <a:lnTo>
                  <a:pt x="133" y="78"/>
                </a:lnTo>
                <a:lnTo>
                  <a:pt x="134" y="78"/>
                </a:lnTo>
                <a:lnTo>
                  <a:pt x="135" y="78"/>
                </a:lnTo>
                <a:lnTo>
                  <a:pt x="136" y="78"/>
                </a:lnTo>
                <a:lnTo>
                  <a:pt x="88" y="126"/>
                </a:lnTo>
                <a:lnTo>
                  <a:pt x="88" y="120"/>
                </a:lnTo>
                <a:lnTo>
                  <a:pt x="89" y="128"/>
                </a:lnTo>
                <a:lnTo>
                  <a:pt x="89" y="125"/>
                </a:lnTo>
                <a:cubicBezTo>
                  <a:pt x="88" y="122"/>
                  <a:pt x="88" y="120"/>
                  <a:pt x="88" y="117"/>
                </a:cubicBezTo>
                <a:lnTo>
                  <a:pt x="88" y="116"/>
                </a:lnTo>
                <a:cubicBezTo>
                  <a:pt x="88" y="90"/>
                  <a:pt x="109" y="68"/>
                  <a:pt x="136" y="68"/>
                </a:cubicBezTo>
                <a:cubicBezTo>
                  <a:pt x="162" y="68"/>
                  <a:pt x="184" y="90"/>
                  <a:pt x="184" y="116"/>
                </a:cubicBezTo>
                <a:lnTo>
                  <a:pt x="184" y="120"/>
                </a:lnTo>
                <a:lnTo>
                  <a:pt x="184" y="126"/>
                </a:lnTo>
                <a:lnTo>
                  <a:pt x="184" y="132"/>
                </a:lnTo>
                <a:lnTo>
                  <a:pt x="183" y="125"/>
                </a:lnTo>
                <a:lnTo>
                  <a:pt x="184" y="128"/>
                </a:lnTo>
                <a:lnTo>
                  <a:pt x="88" y="135"/>
                </a:lnTo>
                <a:lnTo>
                  <a:pt x="88" y="134"/>
                </a:lnTo>
                <a:lnTo>
                  <a:pt x="88" y="129"/>
                </a:lnTo>
                <a:lnTo>
                  <a:pt x="88" y="124"/>
                </a:lnTo>
                <a:lnTo>
                  <a:pt x="88" y="121"/>
                </a:lnTo>
                <a:cubicBezTo>
                  <a:pt x="88" y="95"/>
                  <a:pt x="110" y="73"/>
                  <a:pt x="136" y="73"/>
                </a:cubicBezTo>
                <a:cubicBezTo>
                  <a:pt x="163" y="73"/>
                  <a:pt x="184" y="95"/>
                  <a:pt x="184" y="121"/>
                </a:cubicBezTo>
                <a:lnTo>
                  <a:pt x="184" y="122"/>
                </a:lnTo>
                <a:lnTo>
                  <a:pt x="184" y="125"/>
                </a:lnTo>
                <a:lnTo>
                  <a:pt x="184" y="131"/>
                </a:lnTo>
                <a:cubicBezTo>
                  <a:pt x="184" y="157"/>
                  <a:pt x="163" y="179"/>
                  <a:pt x="136" y="179"/>
                </a:cubicBezTo>
                <a:lnTo>
                  <a:pt x="136" y="179"/>
                </a:lnTo>
                <a:cubicBezTo>
                  <a:pt x="122" y="179"/>
                  <a:pt x="110" y="173"/>
                  <a:pt x="101" y="163"/>
                </a:cubicBezTo>
                <a:cubicBezTo>
                  <a:pt x="91" y="153"/>
                  <a:pt x="87" y="140"/>
                  <a:pt x="88" y="127"/>
                </a:cubicBezTo>
                <a:lnTo>
                  <a:pt x="89" y="121"/>
                </a:lnTo>
                <a:lnTo>
                  <a:pt x="89" y="116"/>
                </a:lnTo>
                <a:cubicBezTo>
                  <a:pt x="92" y="93"/>
                  <a:pt x="110" y="76"/>
                  <a:pt x="132" y="74"/>
                </a:cubicBezTo>
                <a:cubicBezTo>
                  <a:pt x="155" y="71"/>
                  <a:pt x="175" y="85"/>
                  <a:pt x="183" y="106"/>
                </a:cubicBezTo>
                <a:lnTo>
                  <a:pt x="183" y="108"/>
                </a:lnTo>
                <a:cubicBezTo>
                  <a:pt x="185" y="113"/>
                  <a:pt x="185" y="118"/>
                  <a:pt x="185" y="123"/>
                </a:cubicBezTo>
                <a:lnTo>
                  <a:pt x="185" y="126"/>
                </a:lnTo>
                <a:lnTo>
                  <a:pt x="185" y="129"/>
                </a:lnTo>
                <a:lnTo>
                  <a:pt x="185" y="131"/>
                </a:lnTo>
                <a:cubicBezTo>
                  <a:pt x="185" y="150"/>
                  <a:pt x="174" y="168"/>
                  <a:pt x="156" y="175"/>
                </a:cubicBezTo>
                <a:cubicBezTo>
                  <a:pt x="138" y="183"/>
                  <a:pt x="117" y="179"/>
                  <a:pt x="104" y="165"/>
                </a:cubicBezTo>
                <a:lnTo>
                  <a:pt x="102" y="163"/>
                </a:lnTo>
                <a:cubicBezTo>
                  <a:pt x="98" y="160"/>
                  <a:pt x="95" y="156"/>
                  <a:pt x="93" y="151"/>
                </a:cubicBezTo>
                <a:lnTo>
                  <a:pt x="92" y="148"/>
                </a:lnTo>
                <a:lnTo>
                  <a:pt x="91" y="147"/>
                </a:lnTo>
                <a:lnTo>
                  <a:pt x="99" y="157"/>
                </a:lnTo>
                <a:lnTo>
                  <a:pt x="97" y="155"/>
                </a:lnTo>
                <a:lnTo>
                  <a:pt x="179" y="116"/>
                </a:lnTo>
                <a:lnTo>
                  <a:pt x="179" y="120"/>
                </a:lnTo>
                <a:lnTo>
                  <a:pt x="180" y="122"/>
                </a:lnTo>
                <a:cubicBezTo>
                  <a:pt x="180" y="125"/>
                  <a:pt x="180" y="128"/>
                  <a:pt x="180" y="131"/>
                </a:cubicBezTo>
                <a:lnTo>
                  <a:pt x="180" y="135"/>
                </a:lnTo>
                <a:lnTo>
                  <a:pt x="132" y="87"/>
                </a:lnTo>
                <a:lnTo>
                  <a:pt x="133" y="87"/>
                </a:lnTo>
                <a:lnTo>
                  <a:pt x="85" y="135"/>
                </a:lnTo>
                <a:lnTo>
                  <a:pt x="85" y="130"/>
                </a:lnTo>
                <a:lnTo>
                  <a:pt x="85" y="126"/>
                </a:lnTo>
                <a:lnTo>
                  <a:pt x="176" y="147"/>
                </a:lnTo>
                <a:lnTo>
                  <a:pt x="175" y="149"/>
                </a:lnTo>
                <a:lnTo>
                  <a:pt x="179" y="120"/>
                </a:lnTo>
                <a:lnTo>
                  <a:pt x="180" y="123"/>
                </a:lnTo>
                <a:lnTo>
                  <a:pt x="148" y="85"/>
                </a:lnTo>
                <a:lnTo>
                  <a:pt x="151" y="86"/>
                </a:lnTo>
                <a:lnTo>
                  <a:pt x="118" y="87"/>
                </a:lnTo>
                <a:lnTo>
                  <a:pt x="120" y="86"/>
                </a:lnTo>
                <a:lnTo>
                  <a:pt x="91" y="123"/>
                </a:lnTo>
                <a:lnTo>
                  <a:pt x="91" y="120"/>
                </a:lnTo>
                <a:lnTo>
                  <a:pt x="96" y="149"/>
                </a:lnTo>
                <a:lnTo>
                  <a:pt x="95" y="147"/>
                </a:lnTo>
                <a:lnTo>
                  <a:pt x="185" y="126"/>
                </a:lnTo>
                <a:lnTo>
                  <a:pt x="185" y="131"/>
                </a:lnTo>
                <a:lnTo>
                  <a:pt x="185" y="135"/>
                </a:lnTo>
                <a:cubicBezTo>
                  <a:pt x="185" y="162"/>
                  <a:pt x="164" y="183"/>
                  <a:pt x="137" y="183"/>
                </a:cubicBezTo>
                <a:cubicBezTo>
                  <a:pt x="111" y="183"/>
                  <a:pt x="89" y="162"/>
                  <a:pt x="89" y="135"/>
                </a:cubicBezTo>
                <a:lnTo>
                  <a:pt x="89" y="134"/>
                </a:lnTo>
                <a:lnTo>
                  <a:pt x="89" y="131"/>
                </a:lnTo>
                <a:cubicBezTo>
                  <a:pt x="89" y="104"/>
                  <a:pt x="111" y="83"/>
                  <a:pt x="137" y="83"/>
                </a:cubicBezTo>
                <a:lnTo>
                  <a:pt x="139" y="83"/>
                </a:lnTo>
                <a:cubicBezTo>
                  <a:pt x="162" y="83"/>
                  <a:pt x="182" y="99"/>
                  <a:pt x="186" y="122"/>
                </a:cubicBezTo>
                <a:lnTo>
                  <a:pt x="187" y="124"/>
                </a:lnTo>
                <a:lnTo>
                  <a:pt x="187" y="124"/>
                </a:lnTo>
                <a:cubicBezTo>
                  <a:pt x="193" y="150"/>
                  <a:pt x="177" y="176"/>
                  <a:pt x="152" y="182"/>
                </a:cubicBezTo>
                <a:cubicBezTo>
                  <a:pt x="126" y="188"/>
                  <a:pt x="100" y="173"/>
                  <a:pt x="93" y="147"/>
                </a:cubicBezTo>
                <a:lnTo>
                  <a:pt x="93" y="145"/>
                </a:lnTo>
                <a:lnTo>
                  <a:pt x="92" y="140"/>
                </a:lnTo>
                <a:cubicBezTo>
                  <a:pt x="89" y="126"/>
                  <a:pt x="93" y="112"/>
                  <a:pt x="102" y="101"/>
                </a:cubicBezTo>
                <a:cubicBezTo>
                  <a:pt x="111" y="89"/>
                  <a:pt x="125" y="83"/>
                  <a:pt x="139" y="83"/>
                </a:cubicBezTo>
                <a:lnTo>
                  <a:pt x="140" y="83"/>
                </a:lnTo>
                <a:cubicBezTo>
                  <a:pt x="155" y="83"/>
                  <a:pt x="168" y="89"/>
                  <a:pt x="178" y="101"/>
                </a:cubicBezTo>
                <a:cubicBezTo>
                  <a:pt x="187" y="112"/>
                  <a:pt x="190" y="126"/>
                  <a:pt x="188" y="140"/>
                </a:cubicBezTo>
                <a:lnTo>
                  <a:pt x="187" y="143"/>
                </a:lnTo>
                <a:cubicBezTo>
                  <a:pt x="186" y="147"/>
                  <a:pt x="185" y="151"/>
                  <a:pt x="183" y="155"/>
                </a:cubicBezTo>
                <a:lnTo>
                  <a:pt x="182" y="157"/>
                </a:lnTo>
                <a:lnTo>
                  <a:pt x="139" y="87"/>
                </a:lnTo>
                <a:lnTo>
                  <a:pt x="139" y="87"/>
                </a:lnTo>
                <a:lnTo>
                  <a:pt x="140" y="87"/>
                </a:lnTo>
                <a:cubicBezTo>
                  <a:pt x="167" y="87"/>
                  <a:pt x="188" y="109"/>
                  <a:pt x="188" y="135"/>
                </a:cubicBezTo>
                <a:lnTo>
                  <a:pt x="188" y="139"/>
                </a:lnTo>
                <a:lnTo>
                  <a:pt x="188" y="140"/>
                </a:lnTo>
                <a:cubicBezTo>
                  <a:pt x="188" y="166"/>
                  <a:pt x="168" y="187"/>
                  <a:pt x="143" y="188"/>
                </a:cubicBezTo>
                <a:cubicBezTo>
                  <a:pt x="117" y="190"/>
                  <a:pt x="95" y="171"/>
                  <a:pt x="93" y="145"/>
                </a:cubicBezTo>
                <a:lnTo>
                  <a:pt x="92" y="140"/>
                </a:lnTo>
                <a:lnTo>
                  <a:pt x="92" y="140"/>
                </a:lnTo>
                <a:cubicBezTo>
                  <a:pt x="92" y="138"/>
                  <a:pt x="91" y="135"/>
                  <a:pt x="91" y="132"/>
                </a:cubicBezTo>
                <a:lnTo>
                  <a:pt x="91" y="131"/>
                </a:lnTo>
                <a:cubicBezTo>
                  <a:pt x="91" y="104"/>
                  <a:pt x="113" y="83"/>
                  <a:pt x="139" y="83"/>
                </a:cubicBezTo>
                <a:cubicBezTo>
                  <a:pt x="166" y="83"/>
                  <a:pt x="187" y="104"/>
                  <a:pt x="187" y="131"/>
                </a:cubicBezTo>
                <a:lnTo>
                  <a:pt x="187" y="132"/>
                </a:lnTo>
                <a:lnTo>
                  <a:pt x="186" y="119"/>
                </a:lnTo>
                <a:lnTo>
                  <a:pt x="187" y="123"/>
                </a:lnTo>
                <a:lnTo>
                  <a:pt x="188" y="131"/>
                </a:lnTo>
                <a:lnTo>
                  <a:pt x="187" y="124"/>
                </a:lnTo>
                <a:lnTo>
                  <a:pt x="187" y="125"/>
                </a:lnTo>
                <a:lnTo>
                  <a:pt x="93" y="140"/>
                </a:lnTo>
                <a:lnTo>
                  <a:pt x="93" y="139"/>
                </a:lnTo>
                <a:cubicBezTo>
                  <a:pt x="93" y="137"/>
                  <a:pt x="94" y="134"/>
                  <a:pt x="94" y="132"/>
                </a:cubicBezTo>
                <a:lnTo>
                  <a:pt x="94" y="129"/>
                </a:lnTo>
                <a:lnTo>
                  <a:pt x="94" y="135"/>
                </a:lnTo>
                <a:lnTo>
                  <a:pt x="94" y="132"/>
                </a:lnTo>
                <a:lnTo>
                  <a:pt x="94" y="131"/>
                </a:lnTo>
                <a:cubicBezTo>
                  <a:pt x="94" y="104"/>
                  <a:pt x="115" y="83"/>
                  <a:pt x="142" y="83"/>
                </a:cubicBezTo>
                <a:cubicBezTo>
                  <a:pt x="168" y="83"/>
                  <a:pt x="190" y="104"/>
                  <a:pt x="190" y="131"/>
                </a:cubicBezTo>
                <a:lnTo>
                  <a:pt x="190" y="133"/>
                </a:lnTo>
                <a:lnTo>
                  <a:pt x="190" y="134"/>
                </a:lnTo>
                <a:lnTo>
                  <a:pt x="190" y="143"/>
                </a:lnTo>
                <a:lnTo>
                  <a:pt x="190" y="145"/>
                </a:lnTo>
                <a:cubicBezTo>
                  <a:pt x="190" y="171"/>
                  <a:pt x="169" y="193"/>
                  <a:pt x="142" y="193"/>
                </a:cubicBezTo>
                <a:cubicBezTo>
                  <a:pt x="116" y="193"/>
                  <a:pt x="94" y="171"/>
                  <a:pt x="94" y="145"/>
                </a:cubicBezTo>
                <a:lnTo>
                  <a:pt x="94" y="143"/>
                </a:lnTo>
                <a:lnTo>
                  <a:pt x="94" y="138"/>
                </a:lnTo>
                <a:lnTo>
                  <a:pt x="94" y="133"/>
                </a:lnTo>
                <a:lnTo>
                  <a:pt x="96" y="145"/>
                </a:lnTo>
                <a:lnTo>
                  <a:pt x="95" y="143"/>
                </a:lnTo>
                <a:lnTo>
                  <a:pt x="185" y="152"/>
                </a:lnTo>
                <a:lnTo>
                  <a:pt x="184" y="154"/>
                </a:lnTo>
                <a:lnTo>
                  <a:pt x="187" y="147"/>
                </a:lnTo>
                <a:lnTo>
                  <a:pt x="185" y="152"/>
                </a:lnTo>
                <a:lnTo>
                  <a:pt x="185" y="153"/>
                </a:lnTo>
                <a:cubicBezTo>
                  <a:pt x="185" y="155"/>
                  <a:pt x="184" y="158"/>
                  <a:pt x="183" y="160"/>
                </a:cubicBezTo>
                <a:lnTo>
                  <a:pt x="182" y="163"/>
                </a:lnTo>
                <a:cubicBezTo>
                  <a:pt x="175" y="180"/>
                  <a:pt x="158" y="192"/>
                  <a:pt x="139" y="193"/>
                </a:cubicBezTo>
                <a:cubicBezTo>
                  <a:pt x="121" y="194"/>
                  <a:pt x="103" y="183"/>
                  <a:pt x="95" y="166"/>
                </a:cubicBezTo>
                <a:lnTo>
                  <a:pt x="94" y="165"/>
                </a:lnTo>
                <a:cubicBezTo>
                  <a:pt x="92" y="161"/>
                  <a:pt x="90" y="157"/>
                  <a:pt x="90" y="152"/>
                </a:cubicBezTo>
                <a:lnTo>
                  <a:pt x="89" y="149"/>
                </a:lnTo>
                <a:cubicBezTo>
                  <a:pt x="89" y="146"/>
                  <a:pt x="88" y="144"/>
                  <a:pt x="88" y="141"/>
                </a:cubicBezTo>
                <a:lnTo>
                  <a:pt x="88" y="137"/>
                </a:lnTo>
                <a:cubicBezTo>
                  <a:pt x="88" y="134"/>
                  <a:pt x="89" y="130"/>
                  <a:pt x="90" y="126"/>
                </a:cubicBezTo>
                <a:lnTo>
                  <a:pt x="90" y="124"/>
                </a:lnTo>
                <a:cubicBezTo>
                  <a:pt x="96" y="102"/>
                  <a:pt x="116" y="87"/>
                  <a:pt x="138" y="87"/>
                </a:cubicBezTo>
                <a:cubicBezTo>
                  <a:pt x="161" y="88"/>
                  <a:pt x="180" y="104"/>
                  <a:pt x="184" y="126"/>
                </a:cubicBezTo>
                <a:lnTo>
                  <a:pt x="185" y="129"/>
                </a:lnTo>
                <a:lnTo>
                  <a:pt x="185" y="131"/>
                </a:lnTo>
                <a:lnTo>
                  <a:pt x="90" y="135"/>
                </a:lnTo>
                <a:lnTo>
                  <a:pt x="91" y="131"/>
                </a:lnTo>
                <a:lnTo>
                  <a:pt x="90" y="131"/>
                </a:lnTo>
                <a:cubicBezTo>
                  <a:pt x="90" y="104"/>
                  <a:pt x="112" y="83"/>
                  <a:pt x="138" y="83"/>
                </a:cubicBezTo>
                <a:cubicBezTo>
                  <a:pt x="165" y="83"/>
                  <a:pt x="186" y="104"/>
                  <a:pt x="186" y="131"/>
                </a:cubicBezTo>
                <a:lnTo>
                  <a:pt x="186" y="132"/>
                </a:lnTo>
                <a:lnTo>
                  <a:pt x="186" y="135"/>
                </a:lnTo>
                <a:lnTo>
                  <a:pt x="138" y="87"/>
                </a:lnTo>
                <a:lnTo>
                  <a:pt x="139" y="87"/>
                </a:lnTo>
                <a:cubicBezTo>
                  <a:pt x="164" y="87"/>
                  <a:pt x="185" y="106"/>
                  <a:pt x="187" y="131"/>
                </a:cubicBezTo>
                <a:lnTo>
                  <a:pt x="188" y="136"/>
                </a:lnTo>
                <a:lnTo>
                  <a:pt x="140" y="92"/>
                </a:lnTo>
                <a:lnTo>
                  <a:pt x="140" y="92"/>
                </a:lnTo>
                <a:cubicBezTo>
                  <a:pt x="167" y="92"/>
                  <a:pt x="188" y="114"/>
                  <a:pt x="188" y="140"/>
                </a:cubicBezTo>
                <a:lnTo>
                  <a:pt x="188" y="143"/>
                </a:lnTo>
                <a:lnTo>
                  <a:pt x="188" y="145"/>
                </a:lnTo>
                <a:lnTo>
                  <a:pt x="94" y="133"/>
                </a:lnTo>
                <a:lnTo>
                  <a:pt x="94" y="131"/>
                </a:lnTo>
                <a:lnTo>
                  <a:pt x="93" y="143"/>
                </a:lnTo>
                <a:lnTo>
                  <a:pt x="93" y="140"/>
                </a:lnTo>
                <a:cubicBezTo>
                  <a:pt x="93" y="114"/>
                  <a:pt x="114" y="92"/>
                  <a:pt x="141" y="92"/>
                </a:cubicBezTo>
                <a:lnTo>
                  <a:pt x="141" y="92"/>
                </a:lnTo>
                <a:cubicBezTo>
                  <a:pt x="168" y="92"/>
                  <a:pt x="189" y="114"/>
                  <a:pt x="189" y="140"/>
                </a:cubicBezTo>
                <a:lnTo>
                  <a:pt x="189" y="143"/>
                </a:lnTo>
                <a:lnTo>
                  <a:pt x="189" y="145"/>
                </a:lnTo>
                <a:lnTo>
                  <a:pt x="94" y="139"/>
                </a:lnTo>
                <a:lnTo>
                  <a:pt x="94" y="135"/>
                </a:lnTo>
                <a:lnTo>
                  <a:pt x="95" y="131"/>
                </a:lnTo>
                <a:lnTo>
                  <a:pt x="142" y="183"/>
                </a:lnTo>
                <a:lnTo>
                  <a:pt x="141" y="183"/>
                </a:lnTo>
                <a:lnTo>
                  <a:pt x="189" y="129"/>
                </a:lnTo>
                <a:lnTo>
                  <a:pt x="189" y="132"/>
                </a:lnTo>
                <a:lnTo>
                  <a:pt x="190" y="138"/>
                </a:lnTo>
                <a:lnTo>
                  <a:pt x="190" y="148"/>
                </a:lnTo>
                <a:lnTo>
                  <a:pt x="189" y="136"/>
                </a:lnTo>
                <a:lnTo>
                  <a:pt x="190" y="138"/>
                </a:lnTo>
                <a:lnTo>
                  <a:pt x="95" y="150"/>
                </a:lnTo>
                <a:lnTo>
                  <a:pt x="95" y="148"/>
                </a:lnTo>
                <a:lnTo>
                  <a:pt x="95" y="144"/>
                </a:lnTo>
                <a:lnTo>
                  <a:pt x="95" y="135"/>
                </a:lnTo>
                <a:lnTo>
                  <a:pt x="96" y="143"/>
                </a:lnTo>
                <a:lnTo>
                  <a:pt x="95" y="140"/>
                </a:lnTo>
                <a:cubicBezTo>
                  <a:pt x="95" y="138"/>
                  <a:pt x="94" y="135"/>
                  <a:pt x="94" y="132"/>
                </a:cubicBezTo>
                <a:lnTo>
                  <a:pt x="94" y="131"/>
                </a:lnTo>
                <a:cubicBezTo>
                  <a:pt x="94" y="104"/>
                  <a:pt x="116" y="83"/>
                  <a:pt x="142" y="83"/>
                </a:cubicBezTo>
                <a:cubicBezTo>
                  <a:pt x="169" y="83"/>
                  <a:pt x="190" y="104"/>
                  <a:pt x="190" y="131"/>
                </a:cubicBezTo>
                <a:lnTo>
                  <a:pt x="190" y="132"/>
                </a:lnTo>
                <a:lnTo>
                  <a:pt x="190" y="135"/>
                </a:lnTo>
                <a:lnTo>
                  <a:pt x="191" y="137"/>
                </a:lnTo>
                <a:lnTo>
                  <a:pt x="191" y="144"/>
                </a:lnTo>
                <a:lnTo>
                  <a:pt x="191" y="145"/>
                </a:lnTo>
                <a:cubicBezTo>
                  <a:pt x="191" y="171"/>
                  <a:pt x="169" y="193"/>
                  <a:pt x="143" y="193"/>
                </a:cubicBezTo>
                <a:cubicBezTo>
                  <a:pt x="116" y="193"/>
                  <a:pt x="95" y="171"/>
                  <a:pt x="95" y="145"/>
                </a:cubicBezTo>
                <a:lnTo>
                  <a:pt x="95" y="142"/>
                </a:lnTo>
                <a:lnTo>
                  <a:pt x="95" y="137"/>
                </a:lnTo>
                <a:lnTo>
                  <a:pt x="95" y="137"/>
                </a:lnTo>
                <a:lnTo>
                  <a:pt x="94" y="131"/>
                </a:lnTo>
                <a:cubicBezTo>
                  <a:pt x="94" y="104"/>
                  <a:pt x="116" y="83"/>
                  <a:pt x="142" y="83"/>
                </a:cubicBezTo>
                <a:cubicBezTo>
                  <a:pt x="169" y="83"/>
                  <a:pt x="190" y="104"/>
                  <a:pt x="190" y="131"/>
                </a:cubicBezTo>
                <a:lnTo>
                  <a:pt x="190" y="135"/>
                </a:lnTo>
                <a:lnTo>
                  <a:pt x="191" y="139"/>
                </a:lnTo>
                <a:lnTo>
                  <a:pt x="191" y="147"/>
                </a:lnTo>
                <a:lnTo>
                  <a:pt x="191" y="154"/>
                </a:lnTo>
                <a:cubicBezTo>
                  <a:pt x="191" y="179"/>
                  <a:pt x="172" y="200"/>
                  <a:pt x="147" y="202"/>
                </a:cubicBezTo>
                <a:cubicBezTo>
                  <a:pt x="123" y="204"/>
                  <a:pt x="100" y="187"/>
                  <a:pt x="96" y="162"/>
                </a:cubicBezTo>
                <a:lnTo>
                  <a:pt x="96" y="159"/>
                </a:lnTo>
                <a:lnTo>
                  <a:pt x="95" y="149"/>
                </a:lnTo>
                <a:lnTo>
                  <a:pt x="142" y="193"/>
                </a:lnTo>
                <a:lnTo>
                  <a:pt x="141" y="193"/>
                </a:lnTo>
                <a:cubicBezTo>
                  <a:pt x="115" y="193"/>
                  <a:pt x="93" y="171"/>
                  <a:pt x="93" y="145"/>
                </a:cubicBezTo>
                <a:cubicBezTo>
                  <a:pt x="93" y="118"/>
                  <a:pt x="115" y="97"/>
                  <a:pt x="141" y="97"/>
                </a:cubicBezTo>
                <a:lnTo>
                  <a:pt x="142" y="97"/>
                </a:lnTo>
                <a:lnTo>
                  <a:pt x="94" y="145"/>
                </a:lnTo>
                <a:lnTo>
                  <a:pt x="94" y="143"/>
                </a:lnTo>
                <a:lnTo>
                  <a:pt x="94" y="140"/>
                </a:lnTo>
                <a:cubicBezTo>
                  <a:pt x="94" y="114"/>
                  <a:pt x="115" y="92"/>
                  <a:pt x="142" y="92"/>
                </a:cubicBezTo>
                <a:lnTo>
                  <a:pt x="143" y="92"/>
                </a:lnTo>
                <a:cubicBezTo>
                  <a:pt x="169" y="92"/>
                  <a:pt x="191" y="114"/>
                  <a:pt x="191" y="140"/>
                </a:cubicBezTo>
                <a:cubicBezTo>
                  <a:pt x="191" y="167"/>
                  <a:pt x="169" y="188"/>
                  <a:pt x="143" y="188"/>
                </a:cubicBezTo>
                <a:lnTo>
                  <a:pt x="142" y="188"/>
                </a:lnTo>
                <a:cubicBezTo>
                  <a:pt x="115" y="188"/>
                  <a:pt x="94" y="167"/>
                  <a:pt x="94" y="140"/>
                </a:cubicBezTo>
                <a:cubicBezTo>
                  <a:pt x="94" y="114"/>
                  <a:pt x="115" y="92"/>
                  <a:pt x="142" y="92"/>
                </a:cubicBezTo>
                <a:lnTo>
                  <a:pt x="143" y="92"/>
                </a:lnTo>
                <a:cubicBezTo>
                  <a:pt x="169" y="92"/>
                  <a:pt x="191" y="114"/>
                  <a:pt x="191" y="140"/>
                </a:cubicBezTo>
                <a:lnTo>
                  <a:pt x="191" y="146"/>
                </a:lnTo>
                <a:lnTo>
                  <a:pt x="191" y="149"/>
                </a:lnTo>
                <a:lnTo>
                  <a:pt x="191" y="150"/>
                </a:lnTo>
                <a:cubicBezTo>
                  <a:pt x="191" y="176"/>
                  <a:pt x="169" y="198"/>
                  <a:pt x="143" y="198"/>
                </a:cubicBezTo>
                <a:cubicBezTo>
                  <a:pt x="116" y="198"/>
                  <a:pt x="95" y="176"/>
                  <a:pt x="95" y="150"/>
                </a:cubicBezTo>
                <a:lnTo>
                  <a:pt x="95" y="147"/>
                </a:lnTo>
                <a:lnTo>
                  <a:pt x="95" y="143"/>
                </a:lnTo>
                <a:lnTo>
                  <a:pt x="95" y="138"/>
                </a:lnTo>
                <a:lnTo>
                  <a:pt x="95" y="135"/>
                </a:lnTo>
                <a:cubicBezTo>
                  <a:pt x="95" y="109"/>
                  <a:pt x="116" y="87"/>
                  <a:pt x="143" y="87"/>
                </a:cubicBezTo>
                <a:cubicBezTo>
                  <a:pt x="169" y="87"/>
                  <a:pt x="191" y="109"/>
                  <a:pt x="191" y="135"/>
                </a:cubicBezTo>
                <a:lnTo>
                  <a:pt x="191" y="136"/>
                </a:lnTo>
                <a:cubicBezTo>
                  <a:pt x="191" y="139"/>
                  <a:pt x="191" y="141"/>
                  <a:pt x="190" y="143"/>
                </a:cubicBezTo>
                <a:lnTo>
                  <a:pt x="190" y="147"/>
                </a:lnTo>
                <a:lnTo>
                  <a:pt x="190" y="140"/>
                </a:lnTo>
                <a:lnTo>
                  <a:pt x="190" y="143"/>
                </a:lnTo>
                <a:lnTo>
                  <a:pt x="190" y="145"/>
                </a:lnTo>
                <a:lnTo>
                  <a:pt x="97" y="130"/>
                </a:lnTo>
                <a:lnTo>
                  <a:pt x="97" y="128"/>
                </a:lnTo>
                <a:lnTo>
                  <a:pt x="96" y="136"/>
                </a:lnTo>
                <a:lnTo>
                  <a:pt x="96" y="133"/>
                </a:lnTo>
                <a:lnTo>
                  <a:pt x="96" y="148"/>
                </a:lnTo>
                <a:lnTo>
                  <a:pt x="96" y="145"/>
                </a:lnTo>
                <a:lnTo>
                  <a:pt x="100" y="159"/>
                </a:lnTo>
                <a:lnTo>
                  <a:pt x="99" y="157"/>
                </a:lnTo>
                <a:lnTo>
                  <a:pt x="190" y="130"/>
                </a:lnTo>
                <a:lnTo>
                  <a:pt x="190" y="135"/>
                </a:lnTo>
                <a:lnTo>
                  <a:pt x="191" y="140"/>
                </a:lnTo>
                <a:cubicBezTo>
                  <a:pt x="192" y="154"/>
                  <a:pt x="188" y="167"/>
                  <a:pt x="179" y="177"/>
                </a:cubicBezTo>
                <a:cubicBezTo>
                  <a:pt x="169" y="187"/>
                  <a:pt x="157" y="193"/>
                  <a:pt x="143" y="193"/>
                </a:cubicBezTo>
                <a:lnTo>
                  <a:pt x="142" y="193"/>
                </a:lnTo>
                <a:lnTo>
                  <a:pt x="190" y="136"/>
                </a:lnTo>
                <a:lnTo>
                  <a:pt x="191" y="141"/>
                </a:lnTo>
                <a:cubicBezTo>
                  <a:pt x="193" y="155"/>
                  <a:pt x="190" y="169"/>
                  <a:pt x="181" y="180"/>
                </a:cubicBezTo>
                <a:cubicBezTo>
                  <a:pt x="171" y="192"/>
                  <a:pt x="158" y="198"/>
                  <a:pt x="143" y="198"/>
                </a:cubicBezTo>
                <a:lnTo>
                  <a:pt x="143" y="198"/>
                </a:lnTo>
                <a:cubicBezTo>
                  <a:pt x="116" y="198"/>
                  <a:pt x="95" y="176"/>
                  <a:pt x="95" y="150"/>
                </a:cubicBezTo>
                <a:lnTo>
                  <a:pt x="95" y="145"/>
                </a:lnTo>
                <a:lnTo>
                  <a:pt x="95" y="140"/>
                </a:lnTo>
                <a:lnTo>
                  <a:pt x="95" y="136"/>
                </a:lnTo>
                <a:lnTo>
                  <a:pt x="95" y="135"/>
                </a:lnTo>
                <a:lnTo>
                  <a:pt x="190" y="143"/>
                </a:lnTo>
                <a:lnTo>
                  <a:pt x="190" y="146"/>
                </a:lnTo>
                <a:lnTo>
                  <a:pt x="190" y="138"/>
                </a:lnTo>
                <a:lnTo>
                  <a:pt x="190" y="143"/>
                </a:lnTo>
                <a:lnTo>
                  <a:pt x="190" y="147"/>
                </a:lnTo>
                <a:lnTo>
                  <a:pt x="190" y="150"/>
                </a:lnTo>
                <a:cubicBezTo>
                  <a:pt x="190" y="176"/>
                  <a:pt x="169" y="198"/>
                  <a:pt x="142" y="198"/>
                </a:cubicBezTo>
                <a:cubicBezTo>
                  <a:pt x="116" y="198"/>
                  <a:pt x="94" y="176"/>
                  <a:pt x="94" y="150"/>
                </a:cubicBezTo>
                <a:lnTo>
                  <a:pt x="94" y="149"/>
                </a:lnTo>
                <a:cubicBezTo>
                  <a:pt x="94" y="146"/>
                  <a:pt x="95" y="144"/>
                  <a:pt x="95" y="141"/>
                </a:cubicBezTo>
                <a:lnTo>
                  <a:pt x="96" y="138"/>
                </a:lnTo>
                <a:lnTo>
                  <a:pt x="95" y="146"/>
                </a:lnTo>
                <a:lnTo>
                  <a:pt x="95" y="140"/>
                </a:lnTo>
                <a:lnTo>
                  <a:pt x="143" y="188"/>
                </a:lnTo>
                <a:lnTo>
                  <a:pt x="142" y="188"/>
                </a:lnTo>
                <a:cubicBezTo>
                  <a:pt x="116" y="188"/>
                  <a:pt x="94" y="167"/>
                  <a:pt x="94" y="140"/>
                </a:cubicBezTo>
                <a:cubicBezTo>
                  <a:pt x="94" y="114"/>
                  <a:pt x="116" y="92"/>
                  <a:pt x="142" y="92"/>
                </a:cubicBezTo>
                <a:lnTo>
                  <a:pt x="143" y="92"/>
                </a:lnTo>
                <a:cubicBezTo>
                  <a:pt x="158" y="92"/>
                  <a:pt x="171" y="99"/>
                  <a:pt x="181" y="110"/>
                </a:cubicBezTo>
                <a:cubicBezTo>
                  <a:pt x="190" y="121"/>
                  <a:pt x="193" y="136"/>
                  <a:pt x="191" y="150"/>
                </a:cubicBezTo>
                <a:lnTo>
                  <a:pt x="190" y="152"/>
                </a:lnTo>
                <a:lnTo>
                  <a:pt x="189" y="157"/>
                </a:lnTo>
                <a:lnTo>
                  <a:pt x="142" y="97"/>
                </a:lnTo>
                <a:lnTo>
                  <a:pt x="143" y="97"/>
                </a:lnTo>
                <a:cubicBezTo>
                  <a:pt x="169" y="97"/>
                  <a:pt x="191" y="118"/>
                  <a:pt x="191" y="145"/>
                </a:cubicBezTo>
                <a:lnTo>
                  <a:pt x="191" y="148"/>
                </a:lnTo>
                <a:lnTo>
                  <a:pt x="191" y="150"/>
                </a:lnTo>
                <a:cubicBezTo>
                  <a:pt x="191" y="176"/>
                  <a:pt x="169" y="198"/>
                  <a:pt x="143" y="198"/>
                </a:cubicBezTo>
                <a:cubicBezTo>
                  <a:pt x="116" y="198"/>
                  <a:pt x="95" y="176"/>
                  <a:pt x="95" y="150"/>
                </a:cubicBezTo>
                <a:lnTo>
                  <a:pt x="95" y="145"/>
                </a:lnTo>
                <a:lnTo>
                  <a:pt x="95" y="140"/>
                </a:lnTo>
                <a:cubicBezTo>
                  <a:pt x="95" y="116"/>
                  <a:pt x="113" y="96"/>
                  <a:pt x="137" y="93"/>
                </a:cubicBezTo>
                <a:cubicBezTo>
                  <a:pt x="161" y="90"/>
                  <a:pt x="184" y="105"/>
                  <a:pt x="190" y="129"/>
                </a:cubicBezTo>
                <a:lnTo>
                  <a:pt x="190" y="131"/>
                </a:lnTo>
                <a:lnTo>
                  <a:pt x="191" y="136"/>
                </a:lnTo>
                <a:lnTo>
                  <a:pt x="96" y="145"/>
                </a:lnTo>
                <a:lnTo>
                  <a:pt x="96" y="143"/>
                </a:lnTo>
                <a:lnTo>
                  <a:pt x="97" y="152"/>
                </a:lnTo>
                <a:lnTo>
                  <a:pt x="96" y="150"/>
                </a:lnTo>
                <a:lnTo>
                  <a:pt x="191" y="150"/>
                </a:lnTo>
                <a:lnTo>
                  <a:pt x="190" y="152"/>
                </a:lnTo>
                <a:lnTo>
                  <a:pt x="189" y="157"/>
                </a:lnTo>
                <a:lnTo>
                  <a:pt x="100" y="124"/>
                </a:lnTo>
                <a:lnTo>
                  <a:pt x="101" y="122"/>
                </a:lnTo>
                <a:lnTo>
                  <a:pt x="96" y="134"/>
                </a:lnTo>
                <a:lnTo>
                  <a:pt x="97" y="131"/>
                </a:lnTo>
                <a:cubicBezTo>
                  <a:pt x="102" y="107"/>
                  <a:pt x="124" y="90"/>
                  <a:pt x="149" y="93"/>
                </a:cubicBezTo>
                <a:cubicBezTo>
                  <a:pt x="173" y="95"/>
                  <a:pt x="192" y="116"/>
                  <a:pt x="192" y="140"/>
                </a:cubicBezTo>
                <a:lnTo>
                  <a:pt x="192" y="142"/>
                </a:lnTo>
                <a:lnTo>
                  <a:pt x="192" y="145"/>
                </a:lnTo>
                <a:cubicBezTo>
                  <a:pt x="192" y="170"/>
                  <a:pt x="173" y="191"/>
                  <a:pt x="148" y="193"/>
                </a:cubicBezTo>
                <a:cubicBezTo>
                  <a:pt x="123" y="195"/>
                  <a:pt x="101" y="177"/>
                  <a:pt x="97" y="153"/>
                </a:cubicBezTo>
                <a:lnTo>
                  <a:pt x="96" y="150"/>
                </a:lnTo>
                <a:lnTo>
                  <a:pt x="98" y="157"/>
                </a:lnTo>
                <a:lnTo>
                  <a:pt x="97" y="156"/>
                </a:lnTo>
                <a:lnTo>
                  <a:pt x="191" y="136"/>
                </a:lnTo>
                <a:lnTo>
                  <a:pt x="191" y="141"/>
                </a:lnTo>
                <a:lnTo>
                  <a:pt x="192" y="145"/>
                </a:lnTo>
                <a:lnTo>
                  <a:pt x="97" y="138"/>
                </a:lnTo>
                <a:lnTo>
                  <a:pt x="98" y="136"/>
                </a:lnTo>
                <a:lnTo>
                  <a:pt x="98" y="137"/>
                </a:lnTo>
                <a:cubicBezTo>
                  <a:pt x="102" y="112"/>
                  <a:pt x="124" y="95"/>
                  <a:pt x="149" y="97"/>
                </a:cubicBezTo>
                <a:cubicBezTo>
                  <a:pt x="174" y="99"/>
                  <a:pt x="193" y="120"/>
                  <a:pt x="193" y="145"/>
                </a:cubicBezTo>
                <a:lnTo>
                  <a:pt x="193" y="148"/>
                </a:lnTo>
                <a:lnTo>
                  <a:pt x="193" y="150"/>
                </a:lnTo>
                <a:lnTo>
                  <a:pt x="97" y="145"/>
                </a:lnTo>
                <a:lnTo>
                  <a:pt x="98" y="140"/>
                </a:lnTo>
                <a:lnTo>
                  <a:pt x="97" y="142"/>
                </a:lnTo>
                <a:lnTo>
                  <a:pt x="97" y="140"/>
                </a:lnTo>
                <a:lnTo>
                  <a:pt x="193" y="146"/>
                </a:lnTo>
                <a:lnTo>
                  <a:pt x="193" y="150"/>
                </a:lnTo>
                <a:lnTo>
                  <a:pt x="192" y="154"/>
                </a:lnTo>
                <a:lnTo>
                  <a:pt x="192" y="144"/>
                </a:lnTo>
                <a:lnTo>
                  <a:pt x="193" y="148"/>
                </a:lnTo>
                <a:lnTo>
                  <a:pt x="179" y="120"/>
                </a:lnTo>
                <a:lnTo>
                  <a:pt x="179" y="121"/>
                </a:lnTo>
                <a:lnTo>
                  <a:pt x="97" y="154"/>
                </a:lnTo>
                <a:lnTo>
                  <a:pt x="97" y="152"/>
                </a:lnTo>
                <a:lnTo>
                  <a:pt x="97" y="147"/>
                </a:lnTo>
                <a:lnTo>
                  <a:pt x="97" y="148"/>
                </a:lnTo>
                <a:lnTo>
                  <a:pt x="97" y="140"/>
                </a:lnTo>
                <a:cubicBezTo>
                  <a:pt x="97" y="119"/>
                  <a:pt x="111" y="101"/>
                  <a:pt x="131" y="95"/>
                </a:cubicBezTo>
                <a:cubicBezTo>
                  <a:pt x="151" y="88"/>
                  <a:pt x="173" y="96"/>
                  <a:pt x="185" y="114"/>
                </a:cubicBezTo>
                <a:lnTo>
                  <a:pt x="186" y="115"/>
                </a:lnTo>
                <a:cubicBezTo>
                  <a:pt x="190" y="121"/>
                  <a:pt x="192" y="127"/>
                  <a:pt x="193" y="134"/>
                </a:cubicBezTo>
                <a:lnTo>
                  <a:pt x="194" y="137"/>
                </a:lnTo>
                <a:lnTo>
                  <a:pt x="98" y="145"/>
                </a:lnTo>
                <a:lnTo>
                  <a:pt x="98" y="143"/>
                </a:lnTo>
                <a:lnTo>
                  <a:pt x="99" y="152"/>
                </a:lnTo>
                <a:lnTo>
                  <a:pt x="99" y="150"/>
                </a:lnTo>
                <a:lnTo>
                  <a:pt x="194" y="140"/>
                </a:lnTo>
                <a:lnTo>
                  <a:pt x="194" y="143"/>
                </a:lnTo>
                <a:cubicBezTo>
                  <a:pt x="194" y="147"/>
                  <a:pt x="193" y="151"/>
                  <a:pt x="193" y="155"/>
                </a:cubicBezTo>
                <a:lnTo>
                  <a:pt x="192" y="157"/>
                </a:lnTo>
                <a:cubicBezTo>
                  <a:pt x="186" y="180"/>
                  <a:pt x="164" y="196"/>
                  <a:pt x="140" y="193"/>
                </a:cubicBezTo>
                <a:cubicBezTo>
                  <a:pt x="116" y="190"/>
                  <a:pt x="97" y="169"/>
                  <a:pt x="97" y="145"/>
                </a:cubicBezTo>
                <a:lnTo>
                  <a:pt x="97" y="142"/>
                </a:lnTo>
                <a:cubicBezTo>
                  <a:pt x="97" y="139"/>
                  <a:pt x="98" y="135"/>
                  <a:pt x="99" y="131"/>
                </a:cubicBezTo>
                <a:lnTo>
                  <a:pt x="99" y="129"/>
                </a:lnTo>
                <a:cubicBezTo>
                  <a:pt x="105" y="106"/>
                  <a:pt x="126" y="91"/>
                  <a:pt x="149" y="93"/>
                </a:cubicBezTo>
                <a:cubicBezTo>
                  <a:pt x="172" y="94"/>
                  <a:pt x="191" y="112"/>
                  <a:pt x="194" y="135"/>
                </a:cubicBezTo>
                <a:lnTo>
                  <a:pt x="194" y="140"/>
                </a:lnTo>
                <a:lnTo>
                  <a:pt x="195" y="145"/>
                </a:lnTo>
                <a:lnTo>
                  <a:pt x="147" y="102"/>
                </a:lnTo>
                <a:lnTo>
                  <a:pt x="147" y="102"/>
                </a:lnTo>
                <a:lnTo>
                  <a:pt x="99" y="150"/>
                </a:lnTo>
                <a:lnTo>
                  <a:pt x="99" y="147"/>
                </a:lnTo>
                <a:lnTo>
                  <a:pt x="101" y="159"/>
                </a:lnTo>
                <a:lnTo>
                  <a:pt x="100" y="157"/>
                </a:lnTo>
                <a:lnTo>
                  <a:pt x="195" y="145"/>
                </a:lnTo>
                <a:lnTo>
                  <a:pt x="195" y="147"/>
                </a:lnTo>
                <a:lnTo>
                  <a:pt x="194" y="138"/>
                </a:lnTo>
                <a:lnTo>
                  <a:pt x="195" y="141"/>
                </a:lnTo>
                <a:lnTo>
                  <a:pt x="123" y="109"/>
                </a:lnTo>
                <a:lnTo>
                  <a:pt x="125" y="107"/>
                </a:lnTo>
                <a:lnTo>
                  <a:pt x="111" y="121"/>
                </a:lnTo>
                <a:lnTo>
                  <a:pt x="113" y="117"/>
                </a:lnTo>
                <a:lnTo>
                  <a:pt x="104" y="145"/>
                </a:lnTo>
                <a:lnTo>
                  <a:pt x="104" y="140"/>
                </a:lnTo>
                <a:lnTo>
                  <a:pt x="152" y="188"/>
                </a:lnTo>
                <a:lnTo>
                  <a:pt x="152" y="188"/>
                </a:lnTo>
                <a:lnTo>
                  <a:pt x="200" y="140"/>
                </a:lnTo>
                <a:lnTo>
                  <a:pt x="200" y="145"/>
                </a:lnTo>
                <a:lnTo>
                  <a:pt x="200" y="150"/>
                </a:lnTo>
                <a:cubicBezTo>
                  <a:pt x="200" y="176"/>
                  <a:pt x="178" y="198"/>
                  <a:pt x="152" y="198"/>
                </a:cubicBezTo>
                <a:lnTo>
                  <a:pt x="151" y="198"/>
                </a:lnTo>
                <a:cubicBezTo>
                  <a:pt x="125" y="198"/>
                  <a:pt x="103" y="176"/>
                  <a:pt x="103" y="150"/>
                </a:cubicBezTo>
                <a:cubicBezTo>
                  <a:pt x="103" y="123"/>
                  <a:pt x="125" y="102"/>
                  <a:pt x="151" y="102"/>
                </a:cubicBezTo>
                <a:lnTo>
                  <a:pt x="152" y="102"/>
                </a:lnTo>
                <a:lnTo>
                  <a:pt x="152" y="102"/>
                </a:lnTo>
                <a:cubicBezTo>
                  <a:pt x="179" y="102"/>
                  <a:pt x="200" y="123"/>
                  <a:pt x="200" y="150"/>
                </a:cubicBezTo>
                <a:cubicBezTo>
                  <a:pt x="200" y="176"/>
                  <a:pt x="179" y="198"/>
                  <a:pt x="152" y="198"/>
                </a:cubicBezTo>
                <a:lnTo>
                  <a:pt x="151" y="198"/>
                </a:lnTo>
                <a:lnTo>
                  <a:pt x="199" y="146"/>
                </a:lnTo>
                <a:lnTo>
                  <a:pt x="200" y="151"/>
                </a:lnTo>
                <a:lnTo>
                  <a:pt x="200" y="158"/>
                </a:lnTo>
                <a:lnTo>
                  <a:pt x="195" y="137"/>
                </a:lnTo>
                <a:lnTo>
                  <a:pt x="195" y="138"/>
                </a:lnTo>
                <a:lnTo>
                  <a:pt x="104" y="159"/>
                </a:lnTo>
                <a:lnTo>
                  <a:pt x="104" y="157"/>
                </a:lnTo>
                <a:lnTo>
                  <a:pt x="104" y="152"/>
                </a:lnTo>
                <a:lnTo>
                  <a:pt x="104" y="148"/>
                </a:lnTo>
                <a:lnTo>
                  <a:pt x="104" y="145"/>
                </a:lnTo>
                <a:cubicBezTo>
                  <a:pt x="104" y="121"/>
                  <a:pt x="122" y="101"/>
                  <a:pt x="145" y="98"/>
                </a:cubicBezTo>
                <a:cubicBezTo>
                  <a:pt x="168" y="94"/>
                  <a:pt x="191" y="107"/>
                  <a:pt x="198" y="130"/>
                </a:cubicBezTo>
                <a:lnTo>
                  <a:pt x="199" y="131"/>
                </a:lnTo>
                <a:cubicBezTo>
                  <a:pt x="200" y="136"/>
                  <a:pt x="201" y="141"/>
                  <a:pt x="201" y="146"/>
                </a:cubicBezTo>
                <a:lnTo>
                  <a:pt x="201" y="150"/>
                </a:lnTo>
                <a:cubicBezTo>
                  <a:pt x="201" y="176"/>
                  <a:pt x="179" y="198"/>
                  <a:pt x="153" y="198"/>
                </a:cubicBezTo>
                <a:lnTo>
                  <a:pt x="151" y="198"/>
                </a:lnTo>
                <a:cubicBezTo>
                  <a:pt x="125" y="198"/>
                  <a:pt x="103" y="176"/>
                  <a:pt x="103" y="150"/>
                </a:cubicBezTo>
                <a:cubicBezTo>
                  <a:pt x="103" y="123"/>
                  <a:pt x="125" y="102"/>
                  <a:pt x="151" y="102"/>
                </a:cubicBezTo>
                <a:lnTo>
                  <a:pt x="153" y="102"/>
                </a:lnTo>
                <a:cubicBezTo>
                  <a:pt x="179" y="102"/>
                  <a:pt x="201" y="123"/>
                  <a:pt x="201" y="150"/>
                </a:cubicBezTo>
                <a:cubicBezTo>
                  <a:pt x="201" y="176"/>
                  <a:pt x="179" y="198"/>
                  <a:pt x="153" y="198"/>
                </a:cubicBezTo>
                <a:lnTo>
                  <a:pt x="152" y="198"/>
                </a:lnTo>
                <a:cubicBezTo>
                  <a:pt x="125" y="198"/>
                  <a:pt x="104" y="176"/>
                  <a:pt x="104" y="150"/>
                </a:cubicBezTo>
                <a:lnTo>
                  <a:pt x="104" y="147"/>
                </a:lnTo>
                <a:cubicBezTo>
                  <a:pt x="104" y="143"/>
                  <a:pt x="104" y="139"/>
                  <a:pt x="105" y="135"/>
                </a:cubicBezTo>
                <a:lnTo>
                  <a:pt x="106" y="133"/>
                </a:lnTo>
                <a:cubicBezTo>
                  <a:pt x="112" y="110"/>
                  <a:pt x="134" y="94"/>
                  <a:pt x="158" y="97"/>
                </a:cubicBezTo>
                <a:cubicBezTo>
                  <a:pt x="182" y="100"/>
                  <a:pt x="200" y="121"/>
                  <a:pt x="200" y="145"/>
                </a:cubicBezTo>
                <a:lnTo>
                  <a:pt x="200" y="147"/>
                </a:lnTo>
                <a:cubicBezTo>
                  <a:pt x="200" y="150"/>
                  <a:pt x="200" y="152"/>
                  <a:pt x="200" y="155"/>
                </a:cubicBezTo>
                <a:lnTo>
                  <a:pt x="199" y="158"/>
                </a:lnTo>
                <a:lnTo>
                  <a:pt x="152" y="102"/>
                </a:lnTo>
                <a:lnTo>
                  <a:pt x="152" y="102"/>
                </a:lnTo>
                <a:cubicBezTo>
                  <a:pt x="167" y="102"/>
                  <a:pt x="181" y="109"/>
                  <a:pt x="190" y="120"/>
                </a:cubicBezTo>
                <a:cubicBezTo>
                  <a:pt x="199" y="131"/>
                  <a:pt x="202" y="146"/>
                  <a:pt x="199" y="160"/>
                </a:cubicBezTo>
                <a:lnTo>
                  <a:pt x="198" y="165"/>
                </a:lnTo>
                <a:lnTo>
                  <a:pt x="199" y="146"/>
                </a:lnTo>
                <a:lnTo>
                  <a:pt x="200" y="151"/>
                </a:lnTo>
                <a:lnTo>
                  <a:pt x="201" y="158"/>
                </a:lnTo>
                <a:lnTo>
                  <a:pt x="105" y="158"/>
                </a:lnTo>
                <a:lnTo>
                  <a:pt x="106" y="154"/>
                </a:lnTo>
                <a:lnTo>
                  <a:pt x="106" y="164"/>
                </a:lnTo>
                <a:lnTo>
                  <a:pt x="105" y="159"/>
                </a:lnTo>
                <a:lnTo>
                  <a:pt x="105" y="152"/>
                </a:lnTo>
                <a:lnTo>
                  <a:pt x="106" y="162"/>
                </a:lnTo>
                <a:lnTo>
                  <a:pt x="105" y="159"/>
                </a:lnTo>
                <a:cubicBezTo>
                  <a:pt x="105" y="156"/>
                  <a:pt x="104" y="153"/>
                  <a:pt x="104" y="150"/>
                </a:cubicBezTo>
                <a:lnTo>
                  <a:pt x="104" y="144"/>
                </a:lnTo>
                <a:lnTo>
                  <a:pt x="104" y="146"/>
                </a:lnTo>
                <a:lnTo>
                  <a:pt x="200" y="140"/>
                </a:lnTo>
                <a:lnTo>
                  <a:pt x="200" y="144"/>
                </a:lnTo>
                <a:lnTo>
                  <a:pt x="200" y="146"/>
                </a:lnTo>
                <a:lnTo>
                  <a:pt x="200" y="154"/>
                </a:lnTo>
                <a:lnTo>
                  <a:pt x="105" y="149"/>
                </a:lnTo>
                <a:lnTo>
                  <a:pt x="105" y="145"/>
                </a:lnTo>
                <a:lnTo>
                  <a:pt x="105" y="147"/>
                </a:lnTo>
                <a:lnTo>
                  <a:pt x="105" y="145"/>
                </a:lnTo>
                <a:cubicBezTo>
                  <a:pt x="105" y="118"/>
                  <a:pt x="126" y="97"/>
                  <a:pt x="153" y="97"/>
                </a:cubicBezTo>
                <a:cubicBezTo>
                  <a:pt x="179" y="97"/>
                  <a:pt x="201" y="118"/>
                  <a:pt x="201" y="145"/>
                </a:cubicBezTo>
                <a:lnTo>
                  <a:pt x="201" y="147"/>
                </a:lnTo>
                <a:cubicBezTo>
                  <a:pt x="201" y="150"/>
                  <a:pt x="201" y="152"/>
                  <a:pt x="200" y="155"/>
                </a:cubicBezTo>
                <a:lnTo>
                  <a:pt x="200" y="158"/>
                </a:lnTo>
                <a:lnTo>
                  <a:pt x="152" y="102"/>
                </a:lnTo>
                <a:lnTo>
                  <a:pt x="153" y="102"/>
                </a:lnTo>
                <a:cubicBezTo>
                  <a:pt x="179" y="102"/>
                  <a:pt x="201" y="123"/>
                  <a:pt x="201" y="150"/>
                </a:cubicBezTo>
                <a:lnTo>
                  <a:pt x="201" y="152"/>
                </a:lnTo>
                <a:cubicBezTo>
                  <a:pt x="201" y="156"/>
                  <a:pt x="200" y="160"/>
                  <a:pt x="200" y="164"/>
                </a:cubicBezTo>
                <a:lnTo>
                  <a:pt x="199" y="166"/>
                </a:lnTo>
                <a:cubicBezTo>
                  <a:pt x="193" y="192"/>
                  <a:pt x="167" y="207"/>
                  <a:pt x="141" y="201"/>
                </a:cubicBezTo>
                <a:cubicBezTo>
                  <a:pt x="115" y="195"/>
                  <a:pt x="99" y="169"/>
                  <a:pt x="106" y="143"/>
                </a:cubicBezTo>
                <a:lnTo>
                  <a:pt x="106" y="141"/>
                </a:lnTo>
                <a:lnTo>
                  <a:pt x="106" y="141"/>
                </a:lnTo>
                <a:cubicBezTo>
                  <a:pt x="111" y="118"/>
                  <a:pt x="131" y="102"/>
                  <a:pt x="153" y="102"/>
                </a:cubicBezTo>
                <a:lnTo>
                  <a:pt x="154" y="102"/>
                </a:lnTo>
                <a:cubicBezTo>
                  <a:pt x="180" y="102"/>
                  <a:pt x="202" y="123"/>
                  <a:pt x="202" y="150"/>
                </a:cubicBezTo>
                <a:cubicBezTo>
                  <a:pt x="202" y="176"/>
                  <a:pt x="180" y="198"/>
                  <a:pt x="154" y="198"/>
                </a:cubicBezTo>
                <a:lnTo>
                  <a:pt x="153" y="198"/>
                </a:lnTo>
                <a:lnTo>
                  <a:pt x="151" y="198"/>
                </a:lnTo>
                <a:lnTo>
                  <a:pt x="148" y="198"/>
                </a:lnTo>
                <a:cubicBezTo>
                  <a:pt x="121" y="198"/>
                  <a:pt x="100" y="176"/>
                  <a:pt x="100" y="150"/>
                </a:cubicBezTo>
                <a:cubicBezTo>
                  <a:pt x="100" y="123"/>
                  <a:pt x="121" y="102"/>
                  <a:pt x="148" y="102"/>
                </a:cubicBezTo>
                <a:lnTo>
                  <a:pt x="148" y="102"/>
                </a:lnTo>
                <a:lnTo>
                  <a:pt x="100" y="150"/>
                </a:lnTo>
                <a:lnTo>
                  <a:pt x="100" y="147"/>
                </a:lnTo>
                <a:lnTo>
                  <a:pt x="100" y="145"/>
                </a:lnTo>
                <a:lnTo>
                  <a:pt x="195" y="157"/>
                </a:lnTo>
                <a:lnTo>
                  <a:pt x="195" y="159"/>
                </a:lnTo>
                <a:lnTo>
                  <a:pt x="196" y="147"/>
                </a:lnTo>
                <a:lnTo>
                  <a:pt x="196" y="150"/>
                </a:lnTo>
                <a:lnTo>
                  <a:pt x="196" y="153"/>
                </a:lnTo>
                <a:lnTo>
                  <a:pt x="191" y="132"/>
                </a:lnTo>
                <a:lnTo>
                  <a:pt x="191" y="133"/>
                </a:lnTo>
                <a:lnTo>
                  <a:pt x="100" y="154"/>
                </a:lnTo>
                <a:lnTo>
                  <a:pt x="100" y="151"/>
                </a:lnTo>
                <a:lnTo>
                  <a:pt x="101" y="142"/>
                </a:lnTo>
                <a:lnTo>
                  <a:pt x="101" y="142"/>
                </a:lnTo>
                <a:lnTo>
                  <a:pt x="101" y="140"/>
                </a:lnTo>
                <a:cubicBezTo>
                  <a:pt x="101" y="116"/>
                  <a:pt x="119" y="96"/>
                  <a:pt x="143" y="93"/>
                </a:cubicBezTo>
                <a:cubicBezTo>
                  <a:pt x="167" y="90"/>
                  <a:pt x="190" y="105"/>
                  <a:pt x="196" y="129"/>
                </a:cubicBezTo>
                <a:lnTo>
                  <a:pt x="196" y="131"/>
                </a:lnTo>
                <a:cubicBezTo>
                  <a:pt x="197" y="135"/>
                  <a:pt x="197" y="139"/>
                  <a:pt x="197" y="142"/>
                </a:cubicBezTo>
                <a:lnTo>
                  <a:pt x="197" y="147"/>
                </a:lnTo>
                <a:lnTo>
                  <a:pt x="198" y="146"/>
                </a:lnTo>
                <a:lnTo>
                  <a:pt x="198" y="154"/>
                </a:lnTo>
                <a:cubicBezTo>
                  <a:pt x="198" y="180"/>
                  <a:pt x="178" y="201"/>
                  <a:pt x="153" y="202"/>
                </a:cubicBezTo>
                <a:cubicBezTo>
                  <a:pt x="127" y="204"/>
                  <a:pt x="105" y="185"/>
                  <a:pt x="102" y="160"/>
                </a:cubicBezTo>
                <a:lnTo>
                  <a:pt x="102" y="155"/>
                </a:lnTo>
                <a:cubicBezTo>
                  <a:pt x="101" y="148"/>
                  <a:pt x="102" y="141"/>
                  <a:pt x="104" y="135"/>
                </a:cubicBezTo>
                <a:lnTo>
                  <a:pt x="105" y="132"/>
                </a:lnTo>
                <a:cubicBezTo>
                  <a:pt x="106" y="130"/>
                  <a:pt x="107" y="128"/>
                  <a:pt x="108" y="126"/>
                </a:cubicBezTo>
                <a:lnTo>
                  <a:pt x="109" y="124"/>
                </a:lnTo>
                <a:cubicBezTo>
                  <a:pt x="118" y="104"/>
                  <a:pt x="141" y="93"/>
                  <a:pt x="162" y="98"/>
                </a:cubicBezTo>
                <a:cubicBezTo>
                  <a:pt x="184" y="103"/>
                  <a:pt x="199" y="123"/>
                  <a:pt x="199" y="145"/>
                </a:cubicBezTo>
                <a:lnTo>
                  <a:pt x="199" y="147"/>
                </a:lnTo>
                <a:cubicBezTo>
                  <a:pt x="199" y="149"/>
                  <a:pt x="199" y="152"/>
                  <a:pt x="199" y="154"/>
                </a:cubicBezTo>
                <a:lnTo>
                  <a:pt x="198" y="157"/>
                </a:lnTo>
                <a:cubicBezTo>
                  <a:pt x="198" y="160"/>
                  <a:pt x="197" y="163"/>
                  <a:pt x="197" y="166"/>
                </a:cubicBezTo>
                <a:lnTo>
                  <a:pt x="196" y="169"/>
                </a:lnTo>
                <a:lnTo>
                  <a:pt x="198" y="153"/>
                </a:lnTo>
                <a:lnTo>
                  <a:pt x="198" y="154"/>
                </a:lnTo>
                <a:cubicBezTo>
                  <a:pt x="198" y="181"/>
                  <a:pt x="176" y="202"/>
                  <a:pt x="150" y="202"/>
                </a:cubicBezTo>
                <a:cubicBezTo>
                  <a:pt x="123" y="202"/>
                  <a:pt x="102" y="181"/>
                  <a:pt x="102" y="154"/>
                </a:cubicBezTo>
                <a:lnTo>
                  <a:pt x="102" y="152"/>
                </a:lnTo>
                <a:lnTo>
                  <a:pt x="103" y="142"/>
                </a:lnTo>
                <a:lnTo>
                  <a:pt x="103" y="138"/>
                </a:lnTo>
                <a:cubicBezTo>
                  <a:pt x="103" y="135"/>
                  <a:pt x="104" y="133"/>
                  <a:pt x="104" y="131"/>
                </a:cubicBezTo>
                <a:lnTo>
                  <a:pt x="105" y="129"/>
                </a:lnTo>
                <a:cubicBezTo>
                  <a:pt x="110" y="107"/>
                  <a:pt x="129" y="92"/>
                  <a:pt x="151" y="92"/>
                </a:cubicBezTo>
                <a:cubicBezTo>
                  <a:pt x="173" y="92"/>
                  <a:pt x="193" y="107"/>
                  <a:pt x="198" y="129"/>
                </a:cubicBezTo>
                <a:lnTo>
                  <a:pt x="199" y="131"/>
                </a:lnTo>
                <a:lnTo>
                  <a:pt x="200" y="137"/>
                </a:lnTo>
                <a:lnTo>
                  <a:pt x="201" y="146"/>
                </a:lnTo>
                <a:lnTo>
                  <a:pt x="201" y="147"/>
                </a:lnTo>
                <a:lnTo>
                  <a:pt x="120" y="121"/>
                </a:lnTo>
                <a:lnTo>
                  <a:pt x="121" y="120"/>
                </a:lnTo>
                <a:lnTo>
                  <a:pt x="107" y="147"/>
                </a:lnTo>
                <a:lnTo>
                  <a:pt x="108" y="143"/>
                </a:lnTo>
                <a:cubicBezTo>
                  <a:pt x="111" y="120"/>
                  <a:pt x="132" y="102"/>
                  <a:pt x="155" y="102"/>
                </a:cubicBezTo>
                <a:lnTo>
                  <a:pt x="157" y="102"/>
                </a:lnTo>
                <a:cubicBezTo>
                  <a:pt x="172" y="102"/>
                  <a:pt x="185" y="108"/>
                  <a:pt x="195" y="120"/>
                </a:cubicBezTo>
                <a:cubicBezTo>
                  <a:pt x="204" y="131"/>
                  <a:pt x="207" y="145"/>
                  <a:pt x="205" y="159"/>
                </a:cubicBezTo>
                <a:lnTo>
                  <a:pt x="204" y="162"/>
                </a:lnTo>
                <a:lnTo>
                  <a:pt x="203" y="166"/>
                </a:lnTo>
                <a:cubicBezTo>
                  <a:pt x="197" y="192"/>
                  <a:pt x="171" y="207"/>
                  <a:pt x="145" y="201"/>
                </a:cubicBezTo>
                <a:cubicBezTo>
                  <a:pt x="119" y="195"/>
                  <a:pt x="103" y="169"/>
                  <a:pt x="110" y="143"/>
                </a:cubicBezTo>
                <a:lnTo>
                  <a:pt x="110" y="141"/>
                </a:lnTo>
                <a:lnTo>
                  <a:pt x="110" y="141"/>
                </a:lnTo>
                <a:lnTo>
                  <a:pt x="157" y="198"/>
                </a:lnTo>
                <a:lnTo>
                  <a:pt x="156" y="198"/>
                </a:lnTo>
                <a:lnTo>
                  <a:pt x="154" y="198"/>
                </a:lnTo>
                <a:lnTo>
                  <a:pt x="202" y="150"/>
                </a:lnTo>
                <a:lnTo>
                  <a:pt x="202" y="152"/>
                </a:lnTo>
                <a:lnTo>
                  <a:pt x="202" y="154"/>
                </a:lnTo>
                <a:lnTo>
                  <a:pt x="111" y="133"/>
                </a:lnTo>
                <a:lnTo>
                  <a:pt x="112" y="131"/>
                </a:lnTo>
                <a:lnTo>
                  <a:pt x="108" y="143"/>
                </a:lnTo>
                <a:lnTo>
                  <a:pt x="108" y="141"/>
                </a:lnTo>
                <a:cubicBezTo>
                  <a:pt x="114" y="115"/>
                  <a:pt x="139" y="98"/>
                  <a:pt x="165" y="103"/>
                </a:cubicBezTo>
                <a:cubicBezTo>
                  <a:pt x="191" y="108"/>
                  <a:pt x="208" y="133"/>
                  <a:pt x="203" y="159"/>
                </a:cubicBezTo>
                <a:lnTo>
                  <a:pt x="202" y="162"/>
                </a:lnTo>
                <a:lnTo>
                  <a:pt x="203" y="152"/>
                </a:lnTo>
                <a:lnTo>
                  <a:pt x="203" y="154"/>
                </a:lnTo>
                <a:lnTo>
                  <a:pt x="108" y="143"/>
                </a:lnTo>
                <a:lnTo>
                  <a:pt x="109" y="141"/>
                </a:lnTo>
                <a:lnTo>
                  <a:pt x="107" y="152"/>
                </a:lnTo>
                <a:lnTo>
                  <a:pt x="107" y="150"/>
                </a:lnTo>
                <a:cubicBezTo>
                  <a:pt x="107" y="123"/>
                  <a:pt x="129" y="102"/>
                  <a:pt x="155" y="102"/>
                </a:cubicBezTo>
                <a:cubicBezTo>
                  <a:pt x="182" y="102"/>
                  <a:pt x="203" y="123"/>
                  <a:pt x="203" y="150"/>
                </a:cubicBezTo>
                <a:lnTo>
                  <a:pt x="203" y="152"/>
                </a:lnTo>
                <a:lnTo>
                  <a:pt x="203" y="154"/>
                </a:lnTo>
                <a:cubicBezTo>
                  <a:pt x="203" y="181"/>
                  <a:pt x="182" y="202"/>
                  <a:pt x="155" y="202"/>
                </a:cubicBezTo>
                <a:cubicBezTo>
                  <a:pt x="129" y="202"/>
                  <a:pt x="107" y="181"/>
                  <a:pt x="107" y="154"/>
                </a:cubicBezTo>
                <a:lnTo>
                  <a:pt x="107" y="152"/>
                </a:lnTo>
                <a:lnTo>
                  <a:pt x="107" y="150"/>
                </a:lnTo>
                <a:lnTo>
                  <a:pt x="155" y="198"/>
                </a:lnTo>
                <a:lnTo>
                  <a:pt x="155" y="198"/>
                </a:lnTo>
                <a:lnTo>
                  <a:pt x="202" y="141"/>
                </a:lnTo>
                <a:lnTo>
                  <a:pt x="203" y="143"/>
                </a:lnTo>
                <a:lnTo>
                  <a:pt x="198" y="131"/>
                </a:lnTo>
                <a:lnTo>
                  <a:pt x="199" y="133"/>
                </a:lnTo>
                <a:lnTo>
                  <a:pt x="108" y="154"/>
                </a:lnTo>
                <a:lnTo>
                  <a:pt x="108" y="152"/>
                </a:lnTo>
                <a:lnTo>
                  <a:pt x="110" y="164"/>
                </a:lnTo>
                <a:lnTo>
                  <a:pt x="109" y="162"/>
                </a:lnTo>
                <a:lnTo>
                  <a:pt x="204" y="145"/>
                </a:lnTo>
                <a:lnTo>
                  <a:pt x="204" y="150"/>
                </a:lnTo>
                <a:lnTo>
                  <a:pt x="204" y="150"/>
                </a:lnTo>
                <a:lnTo>
                  <a:pt x="203" y="143"/>
                </a:lnTo>
                <a:lnTo>
                  <a:pt x="203" y="144"/>
                </a:lnTo>
                <a:lnTo>
                  <a:pt x="110" y="165"/>
                </a:lnTo>
                <a:lnTo>
                  <a:pt x="109" y="161"/>
                </a:lnTo>
                <a:lnTo>
                  <a:pt x="109" y="154"/>
                </a:lnTo>
                <a:lnTo>
                  <a:pt x="156" y="198"/>
                </a:lnTo>
                <a:lnTo>
                  <a:pt x="156" y="198"/>
                </a:lnTo>
                <a:lnTo>
                  <a:pt x="201" y="132"/>
                </a:lnTo>
                <a:lnTo>
                  <a:pt x="202" y="135"/>
                </a:lnTo>
                <a:lnTo>
                  <a:pt x="195" y="124"/>
                </a:lnTo>
                <a:lnTo>
                  <a:pt x="197" y="126"/>
                </a:lnTo>
                <a:cubicBezTo>
                  <a:pt x="208" y="140"/>
                  <a:pt x="210" y="160"/>
                  <a:pt x="201" y="176"/>
                </a:cubicBezTo>
                <a:cubicBezTo>
                  <a:pt x="193" y="192"/>
                  <a:pt x="177" y="202"/>
                  <a:pt x="158" y="202"/>
                </a:cubicBezTo>
                <a:lnTo>
                  <a:pt x="157" y="202"/>
                </a:lnTo>
                <a:lnTo>
                  <a:pt x="205" y="154"/>
                </a:lnTo>
                <a:lnTo>
                  <a:pt x="205" y="157"/>
                </a:lnTo>
                <a:lnTo>
                  <a:pt x="205" y="159"/>
                </a:lnTo>
                <a:lnTo>
                  <a:pt x="111" y="148"/>
                </a:lnTo>
                <a:lnTo>
                  <a:pt x="111" y="146"/>
                </a:lnTo>
                <a:lnTo>
                  <a:pt x="110" y="157"/>
                </a:lnTo>
                <a:lnTo>
                  <a:pt x="110" y="154"/>
                </a:lnTo>
                <a:lnTo>
                  <a:pt x="158" y="202"/>
                </a:lnTo>
                <a:lnTo>
                  <a:pt x="157" y="202"/>
                </a:lnTo>
                <a:cubicBezTo>
                  <a:pt x="131" y="202"/>
                  <a:pt x="109" y="181"/>
                  <a:pt x="109" y="154"/>
                </a:cubicBezTo>
                <a:lnTo>
                  <a:pt x="109" y="150"/>
                </a:lnTo>
                <a:lnTo>
                  <a:pt x="109" y="147"/>
                </a:lnTo>
                <a:lnTo>
                  <a:pt x="111" y="159"/>
                </a:lnTo>
                <a:lnTo>
                  <a:pt x="110" y="157"/>
                </a:lnTo>
                <a:lnTo>
                  <a:pt x="204" y="136"/>
                </a:lnTo>
                <a:lnTo>
                  <a:pt x="205" y="138"/>
                </a:lnTo>
                <a:lnTo>
                  <a:pt x="205" y="141"/>
                </a:lnTo>
                <a:lnTo>
                  <a:pt x="110" y="150"/>
                </a:lnTo>
                <a:lnTo>
                  <a:pt x="110" y="147"/>
                </a:lnTo>
                <a:lnTo>
                  <a:pt x="110" y="145"/>
                </a:lnTo>
                <a:cubicBezTo>
                  <a:pt x="110" y="119"/>
                  <a:pt x="130" y="98"/>
                  <a:pt x="156" y="97"/>
                </a:cubicBezTo>
                <a:cubicBezTo>
                  <a:pt x="181" y="96"/>
                  <a:pt x="203" y="115"/>
                  <a:pt x="206" y="140"/>
                </a:cubicBezTo>
                <a:lnTo>
                  <a:pt x="206" y="145"/>
                </a:lnTo>
                <a:lnTo>
                  <a:pt x="206" y="154"/>
                </a:lnTo>
                <a:cubicBezTo>
                  <a:pt x="206" y="181"/>
                  <a:pt x="185" y="202"/>
                  <a:pt x="158" y="202"/>
                </a:cubicBezTo>
                <a:cubicBezTo>
                  <a:pt x="132" y="202"/>
                  <a:pt x="110" y="181"/>
                  <a:pt x="110" y="154"/>
                </a:cubicBezTo>
                <a:lnTo>
                  <a:pt x="110" y="153"/>
                </a:lnTo>
                <a:lnTo>
                  <a:pt x="111" y="161"/>
                </a:lnTo>
                <a:lnTo>
                  <a:pt x="111" y="158"/>
                </a:lnTo>
                <a:cubicBezTo>
                  <a:pt x="110" y="155"/>
                  <a:pt x="110" y="153"/>
                  <a:pt x="110" y="150"/>
                </a:cubicBezTo>
                <a:lnTo>
                  <a:pt x="110" y="147"/>
                </a:lnTo>
                <a:lnTo>
                  <a:pt x="111" y="159"/>
                </a:lnTo>
                <a:lnTo>
                  <a:pt x="111" y="157"/>
                </a:lnTo>
                <a:lnTo>
                  <a:pt x="205" y="140"/>
                </a:lnTo>
                <a:lnTo>
                  <a:pt x="206" y="145"/>
                </a:lnTo>
                <a:lnTo>
                  <a:pt x="206" y="154"/>
                </a:lnTo>
                <a:cubicBezTo>
                  <a:pt x="206" y="181"/>
                  <a:pt x="184" y="202"/>
                  <a:pt x="158" y="202"/>
                </a:cubicBezTo>
                <a:cubicBezTo>
                  <a:pt x="131" y="202"/>
                  <a:pt x="110" y="181"/>
                  <a:pt x="110" y="154"/>
                </a:cubicBezTo>
                <a:lnTo>
                  <a:pt x="110" y="152"/>
                </a:lnTo>
                <a:lnTo>
                  <a:pt x="111" y="164"/>
                </a:lnTo>
                <a:lnTo>
                  <a:pt x="111" y="162"/>
                </a:lnTo>
                <a:lnTo>
                  <a:pt x="205" y="142"/>
                </a:lnTo>
                <a:lnTo>
                  <a:pt x="205" y="145"/>
                </a:lnTo>
                <a:lnTo>
                  <a:pt x="206" y="152"/>
                </a:lnTo>
                <a:lnTo>
                  <a:pt x="206" y="152"/>
                </a:lnTo>
                <a:cubicBezTo>
                  <a:pt x="207" y="155"/>
                  <a:pt x="207" y="158"/>
                  <a:pt x="207" y="162"/>
                </a:cubicBezTo>
                <a:lnTo>
                  <a:pt x="207" y="164"/>
                </a:lnTo>
                <a:cubicBezTo>
                  <a:pt x="207" y="190"/>
                  <a:pt x="186" y="212"/>
                  <a:pt x="159" y="212"/>
                </a:cubicBezTo>
                <a:cubicBezTo>
                  <a:pt x="133" y="212"/>
                  <a:pt x="111" y="190"/>
                  <a:pt x="111" y="164"/>
                </a:cubicBezTo>
                <a:lnTo>
                  <a:pt x="111" y="162"/>
                </a:lnTo>
                <a:lnTo>
                  <a:pt x="111" y="163"/>
                </a:lnTo>
                <a:lnTo>
                  <a:pt x="111" y="163"/>
                </a:lnTo>
                <a:cubicBezTo>
                  <a:pt x="110" y="160"/>
                  <a:pt x="110" y="156"/>
                  <a:pt x="110" y="153"/>
                </a:cubicBezTo>
                <a:lnTo>
                  <a:pt x="110" y="150"/>
                </a:lnTo>
                <a:cubicBezTo>
                  <a:pt x="110" y="126"/>
                  <a:pt x="127" y="106"/>
                  <a:pt x="150" y="103"/>
                </a:cubicBezTo>
                <a:cubicBezTo>
                  <a:pt x="174" y="99"/>
                  <a:pt x="196" y="112"/>
                  <a:pt x="204" y="135"/>
                </a:cubicBezTo>
                <a:lnTo>
                  <a:pt x="204" y="136"/>
                </a:lnTo>
                <a:cubicBezTo>
                  <a:pt x="205" y="139"/>
                  <a:pt x="205" y="141"/>
                  <a:pt x="206" y="144"/>
                </a:cubicBezTo>
                <a:lnTo>
                  <a:pt x="206" y="147"/>
                </a:lnTo>
                <a:lnTo>
                  <a:pt x="111" y="154"/>
                </a:lnTo>
                <a:lnTo>
                  <a:pt x="111" y="152"/>
                </a:lnTo>
                <a:lnTo>
                  <a:pt x="112" y="162"/>
                </a:lnTo>
                <a:lnTo>
                  <a:pt x="111" y="159"/>
                </a:lnTo>
                <a:cubicBezTo>
                  <a:pt x="106" y="133"/>
                  <a:pt x="123" y="108"/>
                  <a:pt x="149" y="103"/>
                </a:cubicBezTo>
                <a:cubicBezTo>
                  <a:pt x="175" y="98"/>
                  <a:pt x="200" y="115"/>
                  <a:pt x="206" y="141"/>
                </a:cubicBezTo>
                <a:lnTo>
                  <a:pt x="206" y="143"/>
                </a:lnTo>
                <a:cubicBezTo>
                  <a:pt x="207" y="146"/>
                  <a:pt x="207" y="149"/>
                  <a:pt x="207" y="152"/>
                </a:cubicBezTo>
                <a:lnTo>
                  <a:pt x="207" y="154"/>
                </a:lnTo>
                <a:cubicBezTo>
                  <a:pt x="207" y="179"/>
                  <a:pt x="189" y="199"/>
                  <a:pt x="165" y="202"/>
                </a:cubicBezTo>
                <a:cubicBezTo>
                  <a:pt x="141" y="205"/>
                  <a:pt x="118" y="190"/>
                  <a:pt x="112" y="166"/>
                </a:cubicBezTo>
                <a:lnTo>
                  <a:pt x="112" y="164"/>
                </a:lnTo>
                <a:lnTo>
                  <a:pt x="111" y="159"/>
                </a:lnTo>
                <a:cubicBezTo>
                  <a:pt x="106" y="133"/>
                  <a:pt x="123" y="108"/>
                  <a:pt x="149" y="103"/>
                </a:cubicBezTo>
                <a:cubicBezTo>
                  <a:pt x="175" y="98"/>
                  <a:pt x="200" y="115"/>
                  <a:pt x="205" y="141"/>
                </a:cubicBezTo>
                <a:lnTo>
                  <a:pt x="206" y="143"/>
                </a:lnTo>
                <a:lnTo>
                  <a:pt x="206" y="143"/>
                </a:lnTo>
                <a:lnTo>
                  <a:pt x="111" y="154"/>
                </a:lnTo>
                <a:lnTo>
                  <a:pt x="111" y="152"/>
                </a:lnTo>
                <a:lnTo>
                  <a:pt x="112" y="162"/>
                </a:lnTo>
                <a:lnTo>
                  <a:pt x="111" y="159"/>
                </a:lnTo>
                <a:cubicBezTo>
                  <a:pt x="109" y="145"/>
                  <a:pt x="112" y="131"/>
                  <a:pt x="121" y="120"/>
                </a:cubicBezTo>
                <a:cubicBezTo>
                  <a:pt x="130" y="108"/>
                  <a:pt x="144" y="102"/>
                  <a:pt x="158" y="102"/>
                </a:cubicBezTo>
                <a:lnTo>
                  <a:pt x="159" y="102"/>
                </a:lnTo>
                <a:cubicBezTo>
                  <a:pt x="186" y="102"/>
                  <a:pt x="207" y="123"/>
                  <a:pt x="207" y="150"/>
                </a:cubicBezTo>
                <a:cubicBezTo>
                  <a:pt x="207" y="176"/>
                  <a:pt x="186" y="198"/>
                  <a:pt x="159" y="198"/>
                </a:cubicBezTo>
                <a:lnTo>
                  <a:pt x="159" y="198"/>
                </a:lnTo>
                <a:cubicBezTo>
                  <a:pt x="132" y="198"/>
                  <a:pt x="111" y="176"/>
                  <a:pt x="111" y="150"/>
                </a:cubicBezTo>
                <a:lnTo>
                  <a:pt x="111" y="147"/>
                </a:lnTo>
                <a:lnTo>
                  <a:pt x="111" y="145"/>
                </a:lnTo>
                <a:cubicBezTo>
                  <a:pt x="111" y="118"/>
                  <a:pt x="132" y="97"/>
                  <a:pt x="159" y="97"/>
                </a:cubicBezTo>
                <a:cubicBezTo>
                  <a:pt x="185" y="97"/>
                  <a:pt x="207" y="118"/>
                  <a:pt x="207" y="145"/>
                </a:cubicBezTo>
                <a:lnTo>
                  <a:pt x="207" y="147"/>
                </a:lnTo>
                <a:lnTo>
                  <a:pt x="207" y="150"/>
                </a:lnTo>
                <a:cubicBezTo>
                  <a:pt x="207" y="176"/>
                  <a:pt x="185" y="198"/>
                  <a:pt x="159" y="198"/>
                </a:cubicBezTo>
                <a:lnTo>
                  <a:pt x="158" y="198"/>
                </a:lnTo>
                <a:lnTo>
                  <a:pt x="203" y="132"/>
                </a:lnTo>
                <a:lnTo>
                  <a:pt x="204" y="135"/>
                </a:lnTo>
                <a:lnTo>
                  <a:pt x="203" y="133"/>
                </a:lnTo>
                <a:cubicBezTo>
                  <a:pt x="211" y="148"/>
                  <a:pt x="210" y="166"/>
                  <a:pt x="201" y="180"/>
                </a:cubicBezTo>
                <a:cubicBezTo>
                  <a:pt x="193" y="194"/>
                  <a:pt x="177" y="202"/>
                  <a:pt x="160" y="202"/>
                </a:cubicBezTo>
                <a:lnTo>
                  <a:pt x="159" y="202"/>
                </a:lnTo>
                <a:cubicBezTo>
                  <a:pt x="132" y="202"/>
                  <a:pt x="111" y="181"/>
                  <a:pt x="111" y="154"/>
                </a:cubicBezTo>
                <a:lnTo>
                  <a:pt x="111" y="152"/>
                </a:lnTo>
                <a:lnTo>
                  <a:pt x="111" y="150"/>
                </a:lnTo>
                <a:cubicBezTo>
                  <a:pt x="111" y="125"/>
                  <a:pt x="130" y="105"/>
                  <a:pt x="154" y="102"/>
                </a:cubicBezTo>
                <a:cubicBezTo>
                  <a:pt x="179" y="100"/>
                  <a:pt x="201" y="116"/>
                  <a:pt x="206" y="141"/>
                </a:cubicBezTo>
                <a:lnTo>
                  <a:pt x="207" y="143"/>
                </a:lnTo>
                <a:cubicBezTo>
                  <a:pt x="207" y="146"/>
                  <a:pt x="207" y="149"/>
                  <a:pt x="207" y="152"/>
                </a:cubicBezTo>
                <a:lnTo>
                  <a:pt x="207" y="154"/>
                </a:lnTo>
                <a:lnTo>
                  <a:pt x="113" y="143"/>
                </a:lnTo>
                <a:lnTo>
                  <a:pt x="113" y="141"/>
                </a:lnTo>
                <a:lnTo>
                  <a:pt x="112" y="152"/>
                </a:lnTo>
                <a:lnTo>
                  <a:pt x="112" y="150"/>
                </a:lnTo>
                <a:cubicBezTo>
                  <a:pt x="112" y="123"/>
                  <a:pt x="133" y="102"/>
                  <a:pt x="160" y="102"/>
                </a:cubicBezTo>
                <a:lnTo>
                  <a:pt x="161" y="102"/>
                </a:lnTo>
                <a:cubicBezTo>
                  <a:pt x="187" y="102"/>
                  <a:pt x="209" y="123"/>
                  <a:pt x="209" y="150"/>
                </a:cubicBezTo>
                <a:lnTo>
                  <a:pt x="209" y="152"/>
                </a:lnTo>
                <a:lnTo>
                  <a:pt x="209" y="154"/>
                </a:lnTo>
                <a:cubicBezTo>
                  <a:pt x="209" y="181"/>
                  <a:pt x="187" y="202"/>
                  <a:pt x="161" y="202"/>
                </a:cubicBezTo>
                <a:lnTo>
                  <a:pt x="160" y="202"/>
                </a:lnTo>
                <a:cubicBezTo>
                  <a:pt x="138" y="202"/>
                  <a:pt x="119" y="187"/>
                  <a:pt x="114" y="166"/>
                </a:cubicBezTo>
                <a:lnTo>
                  <a:pt x="113" y="164"/>
                </a:lnTo>
                <a:cubicBezTo>
                  <a:pt x="112" y="157"/>
                  <a:pt x="112" y="150"/>
                  <a:pt x="113" y="143"/>
                </a:cubicBezTo>
                <a:lnTo>
                  <a:pt x="113" y="141"/>
                </a:lnTo>
                <a:cubicBezTo>
                  <a:pt x="118" y="118"/>
                  <a:pt x="138" y="102"/>
                  <a:pt x="160" y="102"/>
                </a:cubicBezTo>
                <a:lnTo>
                  <a:pt x="161" y="102"/>
                </a:lnTo>
                <a:lnTo>
                  <a:pt x="114" y="158"/>
                </a:lnTo>
                <a:lnTo>
                  <a:pt x="114" y="155"/>
                </a:lnTo>
                <a:lnTo>
                  <a:pt x="118" y="168"/>
                </a:lnTo>
                <a:lnTo>
                  <a:pt x="117" y="166"/>
                </a:lnTo>
                <a:lnTo>
                  <a:pt x="207" y="133"/>
                </a:lnTo>
                <a:lnTo>
                  <a:pt x="207" y="135"/>
                </a:lnTo>
                <a:lnTo>
                  <a:pt x="208" y="142"/>
                </a:lnTo>
                <a:lnTo>
                  <a:pt x="161" y="102"/>
                </a:lnTo>
                <a:lnTo>
                  <a:pt x="161" y="102"/>
                </a:lnTo>
                <a:lnTo>
                  <a:pt x="113" y="150"/>
                </a:lnTo>
                <a:lnTo>
                  <a:pt x="113" y="145"/>
                </a:lnTo>
                <a:lnTo>
                  <a:pt x="114" y="136"/>
                </a:lnTo>
                <a:cubicBezTo>
                  <a:pt x="117" y="111"/>
                  <a:pt x="137" y="92"/>
                  <a:pt x="162" y="92"/>
                </a:cubicBezTo>
                <a:lnTo>
                  <a:pt x="167" y="92"/>
                </a:lnTo>
                <a:cubicBezTo>
                  <a:pt x="192" y="92"/>
                  <a:pt x="212" y="111"/>
                  <a:pt x="215" y="136"/>
                </a:cubicBezTo>
                <a:lnTo>
                  <a:pt x="215" y="141"/>
                </a:lnTo>
                <a:lnTo>
                  <a:pt x="215" y="150"/>
                </a:lnTo>
                <a:lnTo>
                  <a:pt x="121" y="138"/>
                </a:lnTo>
                <a:lnTo>
                  <a:pt x="121" y="136"/>
                </a:lnTo>
                <a:lnTo>
                  <a:pt x="120" y="148"/>
                </a:lnTo>
                <a:lnTo>
                  <a:pt x="120" y="145"/>
                </a:lnTo>
                <a:cubicBezTo>
                  <a:pt x="120" y="118"/>
                  <a:pt x="141" y="97"/>
                  <a:pt x="168" y="97"/>
                </a:cubicBezTo>
                <a:cubicBezTo>
                  <a:pt x="194" y="97"/>
                  <a:pt x="216" y="118"/>
                  <a:pt x="216" y="145"/>
                </a:cubicBezTo>
                <a:lnTo>
                  <a:pt x="216" y="147"/>
                </a:lnTo>
                <a:cubicBezTo>
                  <a:pt x="216" y="150"/>
                  <a:pt x="216" y="152"/>
                  <a:pt x="215" y="155"/>
                </a:cubicBezTo>
                <a:lnTo>
                  <a:pt x="215" y="158"/>
                </a:lnTo>
                <a:lnTo>
                  <a:pt x="167" y="102"/>
                </a:lnTo>
                <a:lnTo>
                  <a:pt x="168" y="102"/>
                </a:lnTo>
                <a:lnTo>
                  <a:pt x="168" y="102"/>
                </a:lnTo>
                <a:lnTo>
                  <a:pt x="123" y="135"/>
                </a:lnTo>
                <a:lnTo>
                  <a:pt x="124" y="132"/>
                </a:lnTo>
                <a:lnTo>
                  <a:pt x="123" y="133"/>
                </a:lnTo>
                <a:cubicBezTo>
                  <a:pt x="130" y="109"/>
                  <a:pt x="154" y="93"/>
                  <a:pt x="178" y="98"/>
                </a:cubicBezTo>
                <a:cubicBezTo>
                  <a:pt x="203" y="102"/>
                  <a:pt x="220" y="125"/>
                  <a:pt x="218" y="150"/>
                </a:cubicBezTo>
                <a:lnTo>
                  <a:pt x="217" y="155"/>
                </a:lnTo>
                <a:lnTo>
                  <a:pt x="216" y="164"/>
                </a:lnTo>
                <a:lnTo>
                  <a:pt x="190" y="112"/>
                </a:lnTo>
                <a:lnTo>
                  <a:pt x="191" y="112"/>
                </a:lnTo>
                <a:lnTo>
                  <a:pt x="148" y="112"/>
                </a:lnTo>
                <a:lnTo>
                  <a:pt x="149" y="112"/>
                </a:lnTo>
                <a:cubicBezTo>
                  <a:pt x="156" y="108"/>
                  <a:pt x="163" y="106"/>
                  <a:pt x="170" y="106"/>
                </a:cubicBezTo>
                <a:lnTo>
                  <a:pt x="171" y="106"/>
                </a:lnTo>
                <a:lnTo>
                  <a:pt x="123" y="154"/>
                </a:lnTo>
                <a:lnTo>
                  <a:pt x="123" y="152"/>
                </a:lnTo>
                <a:lnTo>
                  <a:pt x="123" y="150"/>
                </a:lnTo>
                <a:cubicBezTo>
                  <a:pt x="123" y="123"/>
                  <a:pt x="144" y="102"/>
                  <a:pt x="171" y="102"/>
                </a:cubicBezTo>
                <a:cubicBezTo>
                  <a:pt x="197" y="102"/>
                  <a:pt x="219" y="123"/>
                  <a:pt x="219" y="150"/>
                </a:cubicBezTo>
                <a:lnTo>
                  <a:pt x="219" y="152"/>
                </a:lnTo>
                <a:lnTo>
                  <a:pt x="219" y="154"/>
                </a:lnTo>
                <a:lnTo>
                  <a:pt x="123" y="149"/>
                </a:lnTo>
                <a:lnTo>
                  <a:pt x="124" y="145"/>
                </a:lnTo>
                <a:lnTo>
                  <a:pt x="124" y="141"/>
                </a:lnTo>
                <a:cubicBezTo>
                  <a:pt x="126" y="115"/>
                  <a:pt x="149" y="96"/>
                  <a:pt x="174" y="97"/>
                </a:cubicBezTo>
                <a:cubicBezTo>
                  <a:pt x="200" y="98"/>
                  <a:pt x="220" y="119"/>
                  <a:pt x="220" y="145"/>
                </a:cubicBezTo>
                <a:lnTo>
                  <a:pt x="220" y="150"/>
                </a:lnTo>
                <a:lnTo>
                  <a:pt x="220" y="149"/>
                </a:lnTo>
                <a:lnTo>
                  <a:pt x="172" y="106"/>
                </a:lnTo>
                <a:lnTo>
                  <a:pt x="173" y="106"/>
                </a:lnTo>
                <a:lnTo>
                  <a:pt x="173" y="106"/>
                </a:lnTo>
                <a:lnTo>
                  <a:pt x="126" y="160"/>
                </a:lnTo>
                <a:lnTo>
                  <a:pt x="125" y="155"/>
                </a:lnTo>
                <a:lnTo>
                  <a:pt x="125" y="150"/>
                </a:lnTo>
                <a:lnTo>
                  <a:pt x="172" y="193"/>
                </a:lnTo>
                <a:lnTo>
                  <a:pt x="172" y="193"/>
                </a:lnTo>
                <a:lnTo>
                  <a:pt x="220" y="150"/>
                </a:lnTo>
                <a:lnTo>
                  <a:pt x="219" y="155"/>
                </a:lnTo>
                <a:lnTo>
                  <a:pt x="219" y="146"/>
                </a:lnTo>
                <a:lnTo>
                  <a:pt x="220" y="152"/>
                </a:lnTo>
                <a:lnTo>
                  <a:pt x="220" y="159"/>
                </a:lnTo>
                <a:lnTo>
                  <a:pt x="206" y="125"/>
                </a:lnTo>
                <a:lnTo>
                  <a:pt x="206" y="126"/>
                </a:lnTo>
                <a:lnTo>
                  <a:pt x="124" y="159"/>
                </a:lnTo>
                <a:lnTo>
                  <a:pt x="124" y="157"/>
                </a:lnTo>
                <a:lnTo>
                  <a:pt x="124" y="152"/>
                </a:lnTo>
                <a:lnTo>
                  <a:pt x="124" y="148"/>
                </a:lnTo>
                <a:lnTo>
                  <a:pt x="124" y="145"/>
                </a:lnTo>
                <a:cubicBezTo>
                  <a:pt x="124" y="118"/>
                  <a:pt x="146" y="97"/>
                  <a:pt x="172" y="97"/>
                </a:cubicBezTo>
                <a:cubicBezTo>
                  <a:pt x="199" y="97"/>
                  <a:pt x="220" y="118"/>
                  <a:pt x="220" y="145"/>
                </a:cubicBezTo>
                <a:lnTo>
                  <a:pt x="220" y="147"/>
                </a:lnTo>
                <a:lnTo>
                  <a:pt x="220" y="150"/>
                </a:lnTo>
                <a:cubicBezTo>
                  <a:pt x="220" y="174"/>
                  <a:pt x="202" y="195"/>
                  <a:pt x="178" y="198"/>
                </a:cubicBezTo>
                <a:cubicBezTo>
                  <a:pt x="154" y="201"/>
                  <a:pt x="132" y="185"/>
                  <a:pt x="126" y="162"/>
                </a:cubicBezTo>
                <a:lnTo>
                  <a:pt x="125" y="160"/>
                </a:lnTo>
                <a:cubicBezTo>
                  <a:pt x="124" y="156"/>
                  <a:pt x="124" y="152"/>
                  <a:pt x="124" y="148"/>
                </a:cubicBezTo>
                <a:lnTo>
                  <a:pt x="124" y="145"/>
                </a:lnTo>
                <a:cubicBezTo>
                  <a:pt x="124" y="118"/>
                  <a:pt x="145" y="97"/>
                  <a:pt x="172" y="97"/>
                </a:cubicBezTo>
                <a:lnTo>
                  <a:pt x="173" y="97"/>
                </a:lnTo>
                <a:cubicBezTo>
                  <a:pt x="198" y="97"/>
                  <a:pt x="219" y="116"/>
                  <a:pt x="221" y="141"/>
                </a:cubicBezTo>
                <a:lnTo>
                  <a:pt x="221" y="146"/>
                </a:lnTo>
                <a:lnTo>
                  <a:pt x="221" y="154"/>
                </a:lnTo>
                <a:cubicBezTo>
                  <a:pt x="221" y="178"/>
                  <a:pt x="204" y="198"/>
                  <a:pt x="181" y="202"/>
                </a:cubicBezTo>
                <a:cubicBezTo>
                  <a:pt x="158" y="206"/>
                  <a:pt x="135" y="192"/>
                  <a:pt x="128" y="170"/>
                </a:cubicBezTo>
                <a:lnTo>
                  <a:pt x="127" y="168"/>
                </a:lnTo>
                <a:cubicBezTo>
                  <a:pt x="127" y="166"/>
                  <a:pt x="126" y="163"/>
                  <a:pt x="126" y="161"/>
                </a:cubicBezTo>
                <a:lnTo>
                  <a:pt x="125" y="158"/>
                </a:lnTo>
                <a:cubicBezTo>
                  <a:pt x="124" y="153"/>
                  <a:pt x="124" y="147"/>
                  <a:pt x="125" y="142"/>
                </a:cubicBezTo>
                <a:lnTo>
                  <a:pt x="126" y="139"/>
                </a:lnTo>
                <a:lnTo>
                  <a:pt x="125" y="147"/>
                </a:lnTo>
                <a:lnTo>
                  <a:pt x="125" y="145"/>
                </a:lnTo>
                <a:cubicBezTo>
                  <a:pt x="125" y="118"/>
                  <a:pt x="146" y="97"/>
                  <a:pt x="173" y="97"/>
                </a:cubicBezTo>
                <a:cubicBezTo>
                  <a:pt x="199" y="97"/>
                  <a:pt x="221" y="118"/>
                  <a:pt x="221" y="145"/>
                </a:cubicBezTo>
                <a:lnTo>
                  <a:pt x="221" y="150"/>
                </a:lnTo>
                <a:lnTo>
                  <a:pt x="221" y="153"/>
                </a:lnTo>
                <a:lnTo>
                  <a:pt x="221" y="154"/>
                </a:lnTo>
                <a:cubicBezTo>
                  <a:pt x="221" y="181"/>
                  <a:pt x="199" y="202"/>
                  <a:pt x="173" y="202"/>
                </a:cubicBezTo>
                <a:cubicBezTo>
                  <a:pt x="146" y="202"/>
                  <a:pt x="125" y="181"/>
                  <a:pt x="125" y="154"/>
                </a:cubicBezTo>
                <a:lnTo>
                  <a:pt x="125" y="153"/>
                </a:lnTo>
                <a:cubicBezTo>
                  <a:pt x="125" y="150"/>
                  <a:pt x="125" y="148"/>
                  <a:pt x="126" y="145"/>
                </a:cubicBezTo>
                <a:lnTo>
                  <a:pt x="126" y="142"/>
                </a:lnTo>
                <a:lnTo>
                  <a:pt x="125" y="150"/>
                </a:lnTo>
                <a:lnTo>
                  <a:pt x="125" y="145"/>
                </a:lnTo>
                <a:cubicBezTo>
                  <a:pt x="125" y="121"/>
                  <a:pt x="144" y="100"/>
                  <a:pt x="168" y="97"/>
                </a:cubicBezTo>
                <a:cubicBezTo>
                  <a:pt x="192" y="94"/>
                  <a:pt x="214" y="110"/>
                  <a:pt x="220" y="133"/>
                </a:cubicBezTo>
                <a:lnTo>
                  <a:pt x="221" y="135"/>
                </a:lnTo>
                <a:cubicBezTo>
                  <a:pt x="221" y="139"/>
                  <a:pt x="222" y="143"/>
                  <a:pt x="222" y="147"/>
                </a:cubicBezTo>
                <a:lnTo>
                  <a:pt x="222" y="150"/>
                </a:lnTo>
                <a:cubicBezTo>
                  <a:pt x="222" y="165"/>
                  <a:pt x="215" y="178"/>
                  <a:pt x="204" y="187"/>
                </a:cubicBezTo>
                <a:lnTo>
                  <a:pt x="201" y="189"/>
                </a:lnTo>
                <a:lnTo>
                  <a:pt x="209" y="182"/>
                </a:lnTo>
                <a:lnTo>
                  <a:pt x="207" y="184"/>
                </a:lnTo>
                <a:lnTo>
                  <a:pt x="217" y="154"/>
                </a:lnTo>
                <a:lnTo>
                  <a:pt x="217" y="158"/>
                </a:lnTo>
                <a:lnTo>
                  <a:pt x="209" y="131"/>
                </a:lnTo>
                <a:lnTo>
                  <a:pt x="210" y="133"/>
                </a:lnTo>
                <a:lnTo>
                  <a:pt x="122" y="159"/>
                </a:lnTo>
                <a:lnTo>
                  <a:pt x="122" y="155"/>
                </a:lnTo>
                <a:lnTo>
                  <a:pt x="122" y="155"/>
                </a:lnTo>
                <a:cubicBezTo>
                  <a:pt x="121" y="141"/>
                  <a:pt x="125" y="128"/>
                  <a:pt x="134" y="118"/>
                </a:cubicBezTo>
                <a:cubicBezTo>
                  <a:pt x="143" y="108"/>
                  <a:pt x="156" y="102"/>
                  <a:pt x="170" y="102"/>
                </a:cubicBezTo>
                <a:lnTo>
                  <a:pt x="170" y="102"/>
                </a:lnTo>
                <a:cubicBezTo>
                  <a:pt x="197" y="102"/>
                  <a:pt x="218" y="123"/>
                  <a:pt x="218" y="150"/>
                </a:cubicBezTo>
                <a:cubicBezTo>
                  <a:pt x="218" y="176"/>
                  <a:pt x="197" y="198"/>
                  <a:pt x="170" y="198"/>
                </a:cubicBezTo>
                <a:lnTo>
                  <a:pt x="170" y="198"/>
                </a:lnTo>
                <a:cubicBezTo>
                  <a:pt x="145" y="198"/>
                  <a:pt x="125" y="179"/>
                  <a:pt x="122" y="155"/>
                </a:cubicBezTo>
                <a:cubicBezTo>
                  <a:pt x="120" y="130"/>
                  <a:pt x="136" y="108"/>
                  <a:pt x="161" y="103"/>
                </a:cubicBezTo>
                <a:lnTo>
                  <a:pt x="163" y="102"/>
                </a:lnTo>
                <a:cubicBezTo>
                  <a:pt x="169" y="101"/>
                  <a:pt x="175" y="101"/>
                  <a:pt x="180" y="102"/>
                </a:cubicBezTo>
                <a:lnTo>
                  <a:pt x="183" y="103"/>
                </a:lnTo>
                <a:cubicBezTo>
                  <a:pt x="203" y="106"/>
                  <a:pt x="219" y="121"/>
                  <a:pt x="223" y="141"/>
                </a:cubicBezTo>
                <a:lnTo>
                  <a:pt x="223" y="143"/>
                </a:lnTo>
                <a:cubicBezTo>
                  <a:pt x="224" y="150"/>
                  <a:pt x="224" y="157"/>
                  <a:pt x="223" y="164"/>
                </a:cubicBezTo>
                <a:lnTo>
                  <a:pt x="222" y="166"/>
                </a:lnTo>
                <a:lnTo>
                  <a:pt x="175" y="106"/>
                </a:lnTo>
                <a:lnTo>
                  <a:pt x="177" y="106"/>
                </a:lnTo>
                <a:lnTo>
                  <a:pt x="129" y="154"/>
                </a:lnTo>
                <a:lnTo>
                  <a:pt x="129" y="151"/>
                </a:lnTo>
                <a:lnTo>
                  <a:pt x="129" y="150"/>
                </a:lnTo>
                <a:cubicBezTo>
                  <a:pt x="129" y="123"/>
                  <a:pt x="151" y="102"/>
                  <a:pt x="177" y="102"/>
                </a:cubicBezTo>
                <a:cubicBezTo>
                  <a:pt x="204" y="102"/>
                  <a:pt x="225" y="123"/>
                  <a:pt x="225" y="150"/>
                </a:cubicBezTo>
                <a:lnTo>
                  <a:pt x="225" y="153"/>
                </a:lnTo>
                <a:lnTo>
                  <a:pt x="225" y="157"/>
                </a:lnTo>
                <a:lnTo>
                  <a:pt x="225" y="162"/>
                </a:lnTo>
                <a:lnTo>
                  <a:pt x="225" y="164"/>
                </a:lnTo>
                <a:cubicBezTo>
                  <a:pt x="225" y="190"/>
                  <a:pt x="204" y="212"/>
                  <a:pt x="177" y="212"/>
                </a:cubicBezTo>
                <a:cubicBezTo>
                  <a:pt x="151" y="212"/>
                  <a:pt x="129" y="190"/>
                  <a:pt x="129" y="164"/>
                </a:cubicBezTo>
                <a:lnTo>
                  <a:pt x="129" y="162"/>
                </a:lnTo>
                <a:lnTo>
                  <a:pt x="130" y="152"/>
                </a:lnTo>
                <a:lnTo>
                  <a:pt x="130" y="153"/>
                </a:lnTo>
                <a:lnTo>
                  <a:pt x="131" y="161"/>
                </a:lnTo>
                <a:lnTo>
                  <a:pt x="130" y="158"/>
                </a:lnTo>
                <a:lnTo>
                  <a:pt x="168" y="197"/>
                </a:lnTo>
                <a:lnTo>
                  <a:pt x="166" y="197"/>
                </a:lnTo>
                <a:lnTo>
                  <a:pt x="183" y="197"/>
                </a:lnTo>
                <a:lnTo>
                  <a:pt x="180" y="197"/>
                </a:lnTo>
                <a:cubicBezTo>
                  <a:pt x="154" y="202"/>
                  <a:pt x="130" y="185"/>
                  <a:pt x="125" y="159"/>
                </a:cubicBezTo>
                <a:lnTo>
                  <a:pt x="124" y="154"/>
                </a:lnTo>
                <a:cubicBezTo>
                  <a:pt x="119" y="128"/>
                  <a:pt x="136" y="103"/>
                  <a:pt x="162" y="98"/>
                </a:cubicBezTo>
                <a:cubicBezTo>
                  <a:pt x="188" y="93"/>
                  <a:pt x="213" y="110"/>
                  <a:pt x="218" y="136"/>
                </a:cubicBezTo>
                <a:lnTo>
                  <a:pt x="219" y="141"/>
                </a:lnTo>
                <a:cubicBezTo>
                  <a:pt x="222" y="155"/>
                  <a:pt x="218" y="169"/>
                  <a:pt x="209" y="180"/>
                </a:cubicBezTo>
                <a:cubicBezTo>
                  <a:pt x="200" y="192"/>
                  <a:pt x="186" y="198"/>
                  <a:pt x="172" y="198"/>
                </a:cubicBezTo>
                <a:lnTo>
                  <a:pt x="171" y="198"/>
                </a:lnTo>
                <a:lnTo>
                  <a:pt x="211" y="124"/>
                </a:lnTo>
                <a:lnTo>
                  <a:pt x="215" y="130"/>
                </a:lnTo>
                <a:lnTo>
                  <a:pt x="219" y="137"/>
                </a:lnTo>
                <a:lnTo>
                  <a:pt x="203" y="119"/>
                </a:lnTo>
                <a:lnTo>
                  <a:pt x="204" y="120"/>
                </a:lnTo>
                <a:lnTo>
                  <a:pt x="130" y="150"/>
                </a:lnTo>
                <a:lnTo>
                  <a:pt x="131" y="148"/>
                </a:lnTo>
                <a:lnTo>
                  <a:pt x="130" y="162"/>
                </a:lnTo>
                <a:lnTo>
                  <a:pt x="130" y="158"/>
                </a:lnTo>
                <a:lnTo>
                  <a:pt x="129" y="153"/>
                </a:lnTo>
                <a:lnTo>
                  <a:pt x="129" y="145"/>
                </a:lnTo>
                <a:cubicBezTo>
                  <a:pt x="129" y="118"/>
                  <a:pt x="150" y="97"/>
                  <a:pt x="177" y="97"/>
                </a:cubicBezTo>
                <a:cubicBezTo>
                  <a:pt x="203" y="97"/>
                  <a:pt x="225" y="118"/>
                  <a:pt x="225" y="145"/>
                </a:cubicBezTo>
                <a:lnTo>
                  <a:pt x="225" y="147"/>
                </a:lnTo>
                <a:lnTo>
                  <a:pt x="225" y="150"/>
                </a:lnTo>
                <a:lnTo>
                  <a:pt x="132" y="132"/>
                </a:lnTo>
                <a:lnTo>
                  <a:pt x="133" y="130"/>
                </a:lnTo>
                <a:lnTo>
                  <a:pt x="131" y="138"/>
                </a:lnTo>
                <a:lnTo>
                  <a:pt x="131" y="136"/>
                </a:lnTo>
                <a:cubicBezTo>
                  <a:pt x="137" y="110"/>
                  <a:pt x="162" y="93"/>
                  <a:pt x="188" y="98"/>
                </a:cubicBezTo>
                <a:cubicBezTo>
                  <a:pt x="214" y="103"/>
                  <a:pt x="231" y="128"/>
                  <a:pt x="226" y="154"/>
                </a:cubicBezTo>
                <a:lnTo>
                  <a:pt x="225" y="157"/>
                </a:lnTo>
                <a:lnTo>
                  <a:pt x="225" y="159"/>
                </a:lnTo>
                <a:cubicBezTo>
                  <a:pt x="220" y="184"/>
                  <a:pt x="197" y="200"/>
                  <a:pt x="173" y="198"/>
                </a:cubicBezTo>
                <a:cubicBezTo>
                  <a:pt x="148" y="195"/>
                  <a:pt x="129" y="175"/>
                  <a:pt x="129" y="150"/>
                </a:cubicBezTo>
                <a:lnTo>
                  <a:pt x="129" y="147"/>
                </a:lnTo>
                <a:lnTo>
                  <a:pt x="129" y="145"/>
                </a:lnTo>
                <a:lnTo>
                  <a:pt x="215" y="175"/>
                </a:lnTo>
                <a:lnTo>
                  <a:pt x="213" y="177"/>
                </a:lnTo>
                <a:lnTo>
                  <a:pt x="211" y="180"/>
                </a:lnTo>
                <a:cubicBezTo>
                  <a:pt x="198" y="196"/>
                  <a:pt x="177" y="202"/>
                  <a:pt x="158" y="195"/>
                </a:cubicBezTo>
                <a:cubicBezTo>
                  <a:pt x="138" y="189"/>
                  <a:pt x="125" y="170"/>
                  <a:pt x="125" y="150"/>
                </a:cubicBezTo>
                <a:lnTo>
                  <a:pt x="125" y="148"/>
                </a:lnTo>
                <a:lnTo>
                  <a:pt x="125" y="145"/>
                </a:lnTo>
                <a:cubicBezTo>
                  <a:pt x="125" y="118"/>
                  <a:pt x="147" y="97"/>
                  <a:pt x="173" y="97"/>
                </a:cubicBezTo>
                <a:cubicBezTo>
                  <a:pt x="200" y="97"/>
                  <a:pt x="221" y="118"/>
                  <a:pt x="221" y="145"/>
                </a:cubicBezTo>
                <a:lnTo>
                  <a:pt x="221" y="150"/>
                </a:lnTo>
                <a:lnTo>
                  <a:pt x="221" y="154"/>
                </a:lnTo>
                <a:cubicBezTo>
                  <a:pt x="221" y="181"/>
                  <a:pt x="200" y="202"/>
                  <a:pt x="173" y="202"/>
                </a:cubicBezTo>
                <a:cubicBezTo>
                  <a:pt x="147" y="202"/>
                  <a:pt x="125" y="181"/>
                  <a:pt x="125" y="154"/>
                </a:cubicBezTo>
                <a:lnTo>
                  <a:pt x="125" y="152"/>
                </a:lnTo>
                <a:lnTo>
                  <a:pt x="125" y="150"/>
                </a:lnTo>
                <a:cubicBezTo>
                  <a:pt x="125" y="125"/>
                  <a:pt x="144" y="105"/>
                  <a:pt x="169" y="102"/>
                </a:cubicBezTo>
                <a:cubicBezTo>
                  <a:pt x="193" y="100"/>
                  <a:pt x="216" y="116"/>
                  <a:pt x="221" y="141"/>
                </a:cubicBezTo>
                <a:lnTo>
                  <a:pt x="221" y="143"/>
                </a:lnTo>
                <a:cubicBezTo>
                  <a:pt x="222" y="146"/>
                  <a:pt x="222" y="149"/>
                  <a:pt x="222" y="152"/>
                </a:cubicBezTo>
                <a:lnTo>
                  <a:pt x="222" y="154"/>
                </a:lnTo>
                <a:cubicBezTo>
                  <a:pt x="222" y="180"/>
                  <a:pt x="202" y="201"/>
                  <a:pt x="177" y="202"/>
                </a:cubicBezTo>
                <a:cubicBezTo>
                  <a:pt x="151" y="204"/>
                  <a:pt x="129" y="185"/>
                  <a:pt x="126" y="160"/>
                </a:cubicBezTo>
                <a:lnTo>
                  <a:pt x="126" y="155"/>
                </a:lnTo>
                <a:lnTo>
                  <a:pt x="125" y="144"/>
                </a:lnTo>
                <a:lnTo>
                  <a:pt x="125" y="140"/>
                </a:lnTo>
                <a:cubicBezTo>
                  <a:pt x="125" y="114"/>
                  <a:pt x="147" y="92"/>
                  <a:pt x="173" y="92"/>
                </a:cubicBezTo>
                <a:cubicBezTo>
                  <a:pt x="200" y="92"/>
                  <a:pt x="221" y="114"/>
                  <a:pt x="221" y="140"/>
                </a:cubicBezTo>
                <a:lnTo>
                  <a:pt x="221" y="142"/>
                </a:lnTo>
                <a:lnTo>
                  <a:pt x="221" y="145"/>
                </a:lnTo>
                <a:lnTo>
                  <a:pt x="219" y="131"/>
                </a:lnTo>
                <a:lnTo>
                  <a:pt x="221" y="136"/>
                </a:lnTo>
                <a:cubicBezTo>
                  <a:pt x="222" y="141"/>
                  <a:pt x="223" y="145"/>
                  <a:pt x="223" y="150"/>
                </a:cubicBezTo>
                <a:lnTo>
                  <a:pt x="223" y="154"/>
                </a:lnTo>
                <a:cubicBezTo>
                  <a:pt x="223" y="181"/>
                  <a:pt x="201" y="202"/>
                  <a:pt x="175" y="202"/>
                </a:cubicBezTo>
                <a:lnTo>
                  <a:pt x="174" y="202"/>
                </a:lnTo>
                <a:lnTo>
                  <a:pt x="222" y="154"/>
                </a:lnTo>
                <a:lnTo>
                  <a:pt x="222" y="158"/>
                </a:lnTo>
                <a:lnTo>
                  <a:pt x="222" y="159"/>
                </a:lnTo>
                <a:lnTo>
                  <a:pt x="127" y="154"/>
                </a:lnTo>
                <a:lnTo>
                  <a:pt x="127" y="150"/>
                </a:lnTo>
                <a:lnTo>
                  <a:pt x="127" y="150"/>
                </a:lnTo>
                <a:cubicBezTo>
                  <a:pt x="127" y="123"/>
                  <a:pt x="148" y="102"/>
                  <a:pt x="175" y="102"/>
                </a:cubicBezTo>
                <a:lnTo>
                  <a:pt x="176" y="102"/>
                </a:lnTo>
                <a:lnTo>
                  <a:pt x="128" y="150"/>
                </a:lnTo>
                <a:lnTo>
                  <a:pt x="128" y="147"/>
                </a:lnTo>
                <a:lnTo>
                  <a:pt x="130" y="159"/>
                </a:lnTo>
                <a:lnTo>
                  <a:pt x="129" y="157"/>
                </a:lnTo>
                <a:lnTo>
                  <a:pt x="223" y="157"/>
                </a:lnTo>
                <a:lnTo>
                  <a:pt x="222" y="159"/>
                </a:lnTo>
                <a:lnTo>
                  <a:pt x="223" y="147"/>
                </a:lnTo>
                <a:lnTo>
                  <a:pt x="223" y="150"/>
                </a:lnTo>
                <a:lnTo>
                  <a:pt x="223" y="141"/>
                </a:lnTo>
                <a:lnTo>
                  <a:pt x="223" y="143"/>
                </a:lnTo>
                <a:lnTo>
                  <a:pt x="223" y="143"/>
                </a:lnTo>
                <a:cubicBezTo>
                  <a:pt x="227" y="157"/>
                  <a:pt x="223" y="172"/>
                  <a:pt x="214" y="184"/>
                </a:cubicBezTo>
                <a:cubicBezTo>
                  <a:pt x="205" y="196"/>
                  <a:pt x="191" y="202"/>
                  <a:pt x="176" y="202"/>
                </a:cubicBezTo>
                <a:lnTo>
                  <a:pt x="176" y="202"/>
                </a:lnTo>
                <a:cubicBezTo>
                  <a:pt x="162" y="202"/>
                  <a:pt x="149" y="197"/>
                  <a:pt x="140" y="186"/>
                </a:cubicBezTo>
                <a:cubicBezTo>
                  <a:pt x="131" y="176"/>
                  <a:pt x="127" y="163"/>
                  <a:pt x="128" y="149"/>
                </a:cubicBezTo>
                <a:lnTo>
                  <a:pt x="129" y="145"/>
                </a:lnTo>
                <a:lnTo>
                  <a:pt x="128" y="144"/>
                </a:lnTo>
                <a:lnTo>
                  <a:pt x="128" y="140"/>
                </a:lnTo>
                <a:cubicBezTo>
                  <a:pt x="128" y="114"/>
                  <a:pt x="150" y="92"/>
                  <a:pt x="176" y="92"/>
                </a:cubicBezTo>
                <a:cubicBezTo>
                  <a:pt x="203" y="92"/>
                  <a:pt x="224" y="114"/>
                  <a:pt x="224" y="140"/>
                </a:cubicBezTo>
                <a:lnTo>
                  <a:pt x="224" y="142"/>
                </a:lnTo>
                <a:lnTo>
                  <a:pt x="224" y="145"/>
                </a:lnTo>
                <a:lnTo>
                  <a:pt x="224" y="155"/>
                </a:lnTo>
                <a:lnTo>
                  <a:pt x="129" y="138"/>
                </a:lnTo>
                <a:lnTo>
                  <a:pt x="130" y="136"/>
                </a:lnTo>
                <a:lnTo>
                  <a:pt x="128" y="148"/>
                </a:lnTo>
                <a:lnTo>
                  <a:pt x="128" y="145"/>
                </a:lnTo>
                <a:cubicBezTo>
                  <a:pt x="128" y="118"/>
                  <a:pt x="150" y="97"/>
                  <a:pt x="176" y="97"/>
                </a:cubicBezTo>
                <a:cubicBezTo>
                  <a:pt x="203" y="97"/>
                  <a:pt x="224" y="118"/>
                  <a:pt x="224" y="145"/>
                </a:cubicBezTo>
                <a:lnTo>
                  <a:pt x="224" y="147"/>
                </a:lnTo>
                <a:cubicBezTo>
                  <a:pt x="224" y="150"/>
                  <a:pt x="224" y="152"/>
                  <a:pt x="224" y="155"/>
                </a:cubicBezTo>
                <a:lnTo>
                  <a:pt x="223" y="158"/>
                </a:lnTo>
                <a:lnTo>
                  <a:pt x="130" y="136"/>
                </a:lnTo>
                <a:lnTo>
                  <a:pt x="131" y="131"/>
                </a:lnTo>
                <a:lnTo>
                  <a:pt x="177" y="193"/>
                </a:lnTo>
                <a:lnTo>
                  <a:pt x="177" y="193"/>
                </a:lnTo>
                <a:cubicBezTo>
                  <a:pt x="154" y="193"/>
                  <a:pt x="133" y="176"/>
                  <a:pt x="130" y="153"/>
                </a:cubicBezTo>
                <a:lnTo>
                  <a:pt x="129" y="150"/>
                </a:lnTo>
                <a:cubicBezTo>
                  <a:pt x="129" y="147"/>
                  <a:pt x="128" y="145"/>
                  <a:pt x="128" y="142"/>
                </a:cubicBezTo>
                <a:lnTo>
                  <a:pt x="128" y="140"/>
                </a:lnTo>
                <a:cubicBezTo>
                  <a:pt x="128" y="116"/>
                  <a:pt x="147" y="95"/>
                  <a:pt x="172" y="93"/>
                </a:cubicBezTo>
                <a:cubicBezTo>
                  <a:pt x="196" y="90"/>
                  <a:pt x="219" y="107"/>
                  <a:pt x="224" y="131"/>
                </a:cubicBezTo>
                <a:lnTo>
                  <a:pt x="224" y="134"/>
                </a:lnTo>
                <a:lnTo>
                  <a:pt x="225" y="137"/>
                </a:lnTo>
                <a:lnTo>
                  <a:pt x="226" y="142"/>
                </a:lnTo>
                <a:lnTo>
                  <a:pt x="227" y="145"/>
                </a:lnTo>
                <a:lnTo>
                  <a:pt x="146" y="121"/>
                </a:lnTo>
                <a:lnTo>
                  <a:pt x="147" y="120"/>
                </a:lnTo>
                <a:lnTo>
                  <a:pt x="133" y="147"/>
                </a:lnTo>
                <a:lnTo>
                  <a:pt x="133" y="143"/>
                </a:lnTo>
                <a:cubicBezTo>
                  <a:pt x="137" y="120"/>
                  <a:pt x="157" y="102"/>
                  <a:pt x="181" y="102"/>
                </a:cubicBezTo>
                <a:lnTo>
                  <a:pt x="182" y="102"/>
                </a:lnTo>
                <a:cubicBezTo>
                  <a:pt x="208" y="102"/>
                  <a:pt x="230" y="123"/>
                  <a:pt x="230" y="150"/>
                </a:cubicBezTo>
                <a:cubicBezTo>
                  <a:pt x="230" y="176"/>
                  <a:pt x="208" y="198"/>
                  <a:pt x="182" y="198"/>
                </a:cubicBezTo>
                <a:lnTo>
                  <a:pt x="181" y="198"/>
                </a:lnTo>
                <a:cubicBezTo>
                  <a:pt x="167" y="198"/>
                  <a:pt x="154" y="192"/>
                  <a:pt x="145" y="181"/>
                </a:cubicBezTo>
                <a:cubicBezTo>
                  <a:pt x="136" y="171"/>
                  <a:pt x="131" y="157"/>
                  <a:pt x="133" y="143"/>
                </a:cubicBezTo>
                <a:lnTo>
                  <a:pt x="134" y="140"/>
                </a:lnTo>
                <a:lnTo>
                  <a:pt x="133" y="146"/>
                </a:lnTo>
                <a:lnTo>
                  <a:pt x="133" y="145"/>
                </a:lnTo>
                <a:lnTo>
                  <a:pt x="229" y="153"/>
                </a:lnTo>
                <a:lnTo>
                  <a:pt x="228" y="156"/>
                </a:lnTo>
                <a:lnTo>
                  <a:pt x="228" y="158"/>
                </a:lnTo>
                <a:lnTo>
                  <a:pt x="228" y="162"/>
                </a:lnTo>
                <a:lnTo>
                  <a:pt x="227" y="169"/>
                </a:lnTo>
                <a:cubicBezTo>
                  <a:pt x="223" y="186"/>
                  <a:pt x="210" y="200"/>
                  <a:pt x="193" y="205"/>
                </a:cubicBezTo>
                <a:cubicBezTo>
                  <a:pt x="176" y="211"/>
                  <a:pt x="158" y="206"/>
                  <a:pt x="146" y="193"/>
                </a:cubicBezTo>
                <a:lnTo>
                  <a:pt x="145" y="193"/>
                </a:lnTo>
                <a:cubicBezTo>
                  <a:pt x="138" y="186"/>
                  <a:pt x="133" y="177"/>
                  <a:pt x="132" y="167"/>
                </a:cubicBezTo>
                <a:lnTo>
                  <a:pt x="131" y="164"/>
                </a:lnTo>
                <a:lnTo>
                  <a:pt x="130" y="158"/>
                </a:lnTo>
                <a:cubicBezTo>
                  <a:pt x="130" y="155"/>
                  <a:pt x="129" y="153"/>
                  <a:pt x="129" y="150"/>
                </a:cubicBezTo>
                <a:lnTo>
                  <a:pt x="129" y="146"/>
                </a:lnTo>
                <a:lnTo>
                  <a:pt x="129" y="145"/>
                </a:lnTo>
                <a:cubicBezTo>
                  <a:pt x="129" y="118"/>
                  <a:pt x="151" y="97"/>
                  <a:pt x="177" y="97"/>
                </a:cubicBezTo>
                <a:cubicBezTo>
                  <a:pt x="204" y="97"/>
                  <a:pt x="225" y="118"/>
                  <a:pt x="225" y="145"/>
                </a:cubicBezTo>
                <a:lnTo>
                  <a:pt x="225" y="148"/>
                </a:lnTo>
                <a:lnTo>
                  <a:pt x="225" y="152"/>
                </a:lnTo>
                <a:lnTo>
                  <a:pt x="225" y="157"/>
                </a:lnTo>
                <a:lnTo>
                  <a:pt x="225" y="159"/>
                </a:lnTo>
                <a:cubicBezTo>
                  <a:pt x="225" y="186"/>
                  <a:pt x="204" y="207"/>
                  <a:pt x="177" y="207"/>
                </a:cubicBezTo>
                <a:cubicBezTo>
                  <a:pt x="151" y="207"/>
                  <a:pt x="129" y="186"/>
                  <a:pt x="129" y="159"/>
                </a:cubicBezTo>
                <a:lnTo>
                  <a:pt x="129" y="158"/>
                </a:lnTo>
                <a:cubicBezTo>
                  <a:pt x="129" y="156"/>
                  <a:pt x="130" y="153"/>
                  <a:pt x="130" y="151"/>
                </a:cubicBezTo>
                <a:lnTo>
                  <a:pt x="131" y="148"/>
                </a:lnTo>
                <a:lnTo>
                  <a:pt x="130" y="155"/>
                </a:lnTo>
                <a:lnTo>
                  <a:pt x="130" y="150"/>
                </a:lnTo>
                <a:lnTo>
                  <a:pt x="178" y="198"/>
                </a:lnTo>
                <a:lnTo>
                  <a:pt x="177" y="198"/>
                </a:lnTo>
                <a:lnTo>
                  <a:pt x="176" y="198"/>
                </a:lnTo>
                <a:cubicBezTo>
                  <a:pt x="149" y="198"/>
                  <a:pt x="128" y="176"/>
                  <a:pt x="128" y="150"/>
                </a:cubicBezTo>
                <a:lnTo>
                  <a:pt x="128" y="145"/>
                </a:lnTo>
                <a:cubicBezTo>
                  <a:pt x="128" y="118"/>
                  <a:pt x="149" y="97"/>
                  <a:pt x="176" y="97"/>
                </a:cubicBezTo>
                <a:lnTo>
                  <a:pt x="177" y="97"/>
                </a:lnTo>
                <a:cubicBezTo>
                  <a:pt x="192" y="97"/>
                  <a:pt x="205" y="103"/>
                  <a:pt x="215" y="115"/>
                </a:cubicBezTo>
                <a:cubicBezTo>
                  <a:pt x="224" y="126"/>
                  <a:pt x="227" y="140"/>
                  <a:pt x="225" y="154"/>
                </a:cubicBezTo>
                <a:lnTo>
                  <a:pt x="224" y="159"/>
                </a:lnTo>
                <a:lnTo>
                  <a:pt x="176" y="102"/>
                </a:lnTo>
                <a:lnTo>
                  <a:pt x="177" y="102"/>
                </a:lnTo>
                <a:cubicBezTo>
                  <a:pt x="201" y="102"/>
                  <a:pt x="221" y="120"/>
                  <a:pt x="224" y="143"/>
                </a:cubicBezTo>
                <a:lnTo>
                  <a:pt x="225" y="147"/>
                </a:lnTo>
                <a:cubicBezTo>
                  <a:pt x="225" y="149"/>
                  <a:pt x="225" y="151"/>
                  <a:pt x="225" y="153"/>
                </a:cubicBezTo>
                <a:lnTo>
                  <a:pt x="225" y="154"/>
                </a:lnTo>
                <a:cubicBezTo>
                  <a:pt x="225" y="181"/>
                  <a:pt x="204" y="202"/>
                  <a:pt x="177" y="202"/>
                </a:cubicBezTo>
                <a:cubicBezTo>
                  <a:pt x="151" y="202"/>
                  <a:pt x="129" y="181"/>
                  <a:pt x="129" y="154"/>
                </a:cubicBezTo>
                <a:lnTo>
                  <a:pt x="129" y="148"/>
                </a:lnTo>
                <a:lnTo>
                  <a:pt x="129" y="140"/>
                </a:lnTo>
                <a:lnTo>
                  <a:pt x="129" y="142"/>
                </a:lnTo>
                <a:lnTo>
                  <a:pt x="134" y="158"/>
                </a:lnTo>
                <a:lnTo>
                  <a:pt x="134" y="157"/>
                </a:lnTo>
                <a:lnTo>
                  <a:pt x="224" y="135"/>
                </a:lnTo>
                <a:lnTo>
                  <a:pt x="224" y="139"/>
                </a:lnTo>
                <a:lnTo>
                  <a:pt x="225" y="141"/>
                </a:lnTo>
                <a:lnTo>
                  <a:pt x="225" y="151"/>
                </a:lnTo>
                <a:lnTo>
                  <a:pt x="225" y="154"/>
                </a:lnTo>
                <a:cubicBezTo>
                  <a:pt x="225" y="174"/>
                  <a:pt x="213" y="191"/>
                  <a:pt x="195" y="199"/>
                </a:cubicBezTo>
                <a:cubicBezTo>
                  <a:pt x="177" y="206"/>
                  <a:pt x="157" y="202"/>
                  <a:pt x="143" y="188"/>
                </a:cubicBezTo>
                <a:lnTo>
                  <a:pt x="143" y="188"/>
                </a:lnTo>
                <a:cubicBezTo>
                  <a:pt x="132" y="177"/>
                  <a:pt x="127" y="163"/>
                  <a:pt x="129" y="148"/>
                </a:cubicBezTo>
                <a:lnTo>
                  <a:pt x="129" y="144"/>
                </a:lnTo>
                <a:cubicBezTo>
                  <a:pt x="131" y="133"/>
                  <a:pt x="135" y="124"/>
                  <a:pt x="143" y="116"/>
                </a:cubicBezTo>
                <a:lnTo>
                  <a:pt x="146" y="113"/>
                </a:lnTo>
                <a:cubicBezTo>
                  <a:pt x="148" y="111"/>
                  <a:pt x="151" y="109"/>
                  <a:pt x="153" y="107"/>
                </a:cubicBezTo>
                <a:lnTo>
                  <a:pt x="156" y="105"/>
                </a:lnTo>
                <a:cubicBezTo>
                  <a:pt x="171" y="95"/>
                  <a:pt x="190" y="94"/>
                  <a:pt x="206" y="103"/>
                </a:cubicBezTo>
                <a:cubicBezTo>
                  <a:pt x="221" y="111"/>
                  <a:pt x="231" y="127"/>
                  <a:pt x="231" y="145"/>
                </a:cubicBezTo>
                <a:lnTo>
                  <a:pt x="231" y="150"/>
                </a:lnTo>
                <a:lnTo>
                  <a:pt x="230" y="160"/>
                </a:lnTo>
                <a:cubicBezTo>
                  <a:pt x="228" y="183"/>
                  <a:pt x="209" y="201"/>
                  <a:pt x="186" y="202"/>
                </a:cubicBezTo>
                <a:cubicBezTo>
                  <a:pt x="163" y="204"/>
                  <a:pt x="142" y="189"/>
                  <a:pt x="136" y="166"/>
                </a:cubicBezTo>
                <a:lnTo>
                  <a:pt x="135" y="164"/>
                </a:lnTo>
                <a:cubicBezTo>
                  <a:pt x="134" y="160"/>
                  <a:pt x="134" y="156"/>
                  <a:pt x="134" y="152"/>
                </a:cubicBezTo>
                <a:lnTo>
                  <a:pt x="134" y="150"/>
                </a:lnTo>
                <a:cubicBezTo>
                  <a:pt x="134" y="123"/>
                  <a:pt x="155" y="102"/>
                  <a:pt x="182" y="102"/>
                </a:cubicBezTo>
                <a:cubicBezTo>
                  <a:pt x="208" y="102"/>
                  <a:pt x="230" y="123"/>
                  <a:pt x="230" y="150"/>
                </a:cubicBezTo>
                <a:lnTo>
                  <a:pt x="230" y="153"/>
                </a:lnTo>
                <a:cubicBezTo>
                  <a:pt x="230" y="158"/>
                  <a:pt x="229" y="163"/>
                  <a:pt x="228" y="168"/>
                </a:cubicBezTo>
                <a:lnTo>
                  <a:pt x="227" y="170"/>
                </a:lnTo>
                <a:cubicBezTo>
                  <a:pt x="220" y="192"/>
                  <a:pt x="197" y="206"/>
                  <a:pt x="174" y="202"/>
                </a:cubicBezTo>
                <a:cubicBezTo>
                  <a:pt x="151" y="198"/>
                  <a:pt x="133" y="178"/>
                  <a:pt x="133" y="154"/>
                </a:cubicBezTo>
                <a:lnTo>
                  <a:pt x="133" y="152"/>
                </a:lnTo>
                <a:lnTo>
                  <a:pt x="133" y="147"/>
                </a:lnTo>
                <a:lnTo>
                  <a:pt x="133" y="143"/>
                </a:lnTo>
                <a:cubicBezTo>
                  <a:pt x="133" y="140"/>
                  <a:pt x="134" y="137"/>
                  <a:pt x="134" y="134"/>
                </a:cubicBezTo>
                <a:lnTo>
                  <a:pt x="135" y="131"/>
                </a:lnTo>
                <a:cubicBezTo>
                  <a:pt x="140" y="107"/>
                  <a:pt x="162" y="90"/>
                  <a:pt x="187" y="93"/>
                </a:cubicBezTo>
                <a:cubicBezTo>
                  <a:pt x="211" y="95"/>
                  <a:pt x="230" y="116"/>
                  <a:pt x="230" y="140"/>
                </a:cubicBezTo>
                <a:lnTo>
                  <a:pt x="230" y="141"/>
                </a:lnTo>
                <a:lnTo>
                  <a:pt x="229" y="134"/>
                </a:lnTo>
                <a:lnTo>
                  <a:pt x="230" y="137"/>
                </a:lnTo>
                <a:cubicBezTo>
                  <a:pt x="230" y="139"/>
                  <a:pt x="230" y="142"/>
                  <a:pt x="230" y="144"/>
                </a:cubicBezTo>
                <a:lnTo>
                  <a:pt x="230" y="148"/>
                </a:lnTo>
                <a:lnTo>
                  <a:pt x="230" y="150"/>
                </a:lnTo>
                <a:cubicBezTo>
                  <a:pt x="230" y="176"/>
                  <a:pt x="209" y="198"/>
                  <a:pt x="182" y="198"/>
                </a:cubicBezTo>
                <a:cubicBezTo>
                  <a:pt x="156" y="198"/>
                  <a:pt x="134" y="176"/>
                  <a:pt x="134" y="150"/>
                </a:cubicBezTo>
                <a:lnTo>
                  <a:pt x="134" y="148"/>
                </a:lnTo>
                <a:lnTo>
                  <a:pt x="135" y="155"/>
                </a:lnTo>
                <a:lnTo>
                  <a:pt x="134" y="152"/>
                </a:lnTo>
                <a:cubicBezTo>
                  <a:pt x="134" y="150"/>
                  <a:pt x="134" y="147"/>
                  <a:pt x="134" y="145"/>
                </a:cubicBezTo>
                <a:lnTo>
                  <a:pt x="134" y="141"/>
                </a:lnTo>
                <a:lnTo>
                  <a:pt x="139" y="163"/>
                </a:lnTo>
                <a:lnTo>
                  <a:pt x="139" y="162"/>
                </a:lnTo>
                <a:lnTo>
                  <a:pt x="229" y="140"/>
                </a:lnTo>
                <a:lnTo>
                  <a:pt x="229" y="143"/>
                </a:lnTo>
                <a:lnTo>
                  <a:pt x="230" y="142"/>
                </a:lnTo>
                <a:lnTo>
                  <a:pt x="230" y="152"/>
                </a:lnTo>
                <a:lnTo>
                  <a:pt x="229" y="143"/>
                </a:lnTo>
                <a:lnTo>
                  <a:pt x="230" y="145"/>
                </a:lnTo>
                <a:lnTo>
                  <a:pt x="134" y="154"/>
                </a:lnTo>
                <a:lnTo>
                  <a:pt x="134" y="153"/>
                </a:lnTo>
                <a:lnTo>
                  <a:pt x="134" y="150"/>
                </a:lnTo>
                <a:cubicBezTo>
                  <a:pt x="134" y="123"/>
                  <a:pt x="156" y="102"/>
                  <a:pt x="182" y="102"/>
                </a:cubicBezTo>
                <a:lnTo>
                  <a:pt x="184" y="102"/>
                </a:lnTo>
                <a:lnTo>
                  <a:pt x="137" y="159"/>
                </a:lnTo>
                <a:lnTo>
                  <a:pt x="136" y="154"/>
                </a:lnTo>
                <a:cubicBezTo>
                  <a:pt x="134" y="146"/>
                  <a:pt x="135" y="138"/>
                  <a:pt x="137" y="130"/>
                </a:cubicBezTo>
                <a:lnTo>
                  <a:pt x="138" y="127"/>
                </a:lnTo>
                <a:lnTo>
                  <a:pt x="139" y="125"/>
                </a:lnTo>
                <a:cubicBezTo>
                  <a:pt x="146" y="103"/>
                  <a:pt x="169" y="89"/>
                  <a:pt x="192" y="93"/>
                </a:cubicBezTo>
                <a:cubicBezTo>
                  <a:pt x="215" y="97"/>
                  <a:pt x="232" y="117"/>
                  <a:pt x="232" y="140"/>
                </a:cubicBezTo>
                <a:lnTo>
                  <a:pt x="232" y="142"/>
                </a:lnTo>
                <a:lnTo>
                  <a:pt x="232" y="145"/>
                </a:lnTo>
                <a:lnTo>
                  <a:pt x="233" y="145"/>
                </a:lnTo>
                <a:cubicBezTo>
                  <a:pt x="234" y="159"/>
                  <a:pt x="230" y="172"/>
                  <a:pt x="221" y="182"/>
                </a:cubicBezTo>
                <a:cubicBezTo>
                  <a:pt x="211" y="192"/>
                  <a:pt x="199" y="198"/>
                  <a:pt x="185" y="198"/>
                </a:cubicBezTo>
                <a:lnTo>
                  <a:pt x="184" y="198"/>
                </a:lnTo>
                <a:lnTo>
                  <a:pt x="232" y="150"/>
                </a:lnTo>
                <a:lnTo>
                  <a:pt x="232" y="152"/>
                </a:lnTo>
                <a:lnTo>
                  <a:pt x="232" y="154"/>
                </a:lnTo>
                <a:lnTo>
                  <a:pt x="138" y="143"/>
                </a:lnTo>
                <a:lnTo>
                  <a:pt x="138" y="141"/>
                </a:lnTo>
                <a:lnTo>
                  <a:pt x="138" y="141"/>
                </a:lnTo>
                <a:lnTo>
                  <a:pt x="185" y="198"/>
                </a:lnTo>
                <a:lnTo>
                  <a:pt x="185" y="198"/>
                </a:lnTo>
                <a:cubicBezTo>
                  <a:pt x="171" y="198"/>
                  <a:pt x="157" y="192"/>
                  <a:pt x="148" y="181"/>
                </a:cubicBezTo>
                <a:cubicBezTo>
                  <a:pt x="139" y="170"/>
                  <a:pt x="135" y="155"/>
                  <a:pt x="138" y="141"/>
                </a:cubicBezTo>
                <a:lnTo>
                  <a:pt x="139" y="136"/>
                </a:lnTo>
                <a:lnTo>
                  <a:pt x="139" y="135"/>
                </a:lnTo>
                <a:cubicBezTo>
                  <a:pt x="142" y="108"/>
                  <a:pt x="166" y="90"/>
                  <a:pt x="192" y="93"/>
                </a:cubicBezTo>
                <a:cubicBezTo>
                  <a:pt x="219" y="96"/>
                  <a:pt x="237" y="120"/>
                  <a:pt x="234" y="146"/>
                </a:cubicBezTo>
                <a:lnTo>
                  <a:pt x="234" y="150"/>
                </a:lnTo>
                <a:lnTo>
                  <a:pt x="233" y="154"/>
                </a:lnTo>
                <a:lnTo>
                  <a:pt x="233" y="144"/>
                </a:lnTo>
                <a:lnTo>
                  <a:pt x="234" y="148"/>
                </a:lnTo>
                <a:lnTo>
                  <a:pt x="234" y="154"/>
                </a:lnTo>
                <a:cubicBezTo>
                  <a:pt x="234" y="181"/>
                  <a:pt x="212" y="202"/>
                  <a:pt x="186" y="202"/>
                </a:cubicBezTo>
                <a:cubicBezTo>
                  <a:pt x="159" y="202"/>
                  <a:pt x="138" y="181"/>
                  <a:pt x="138" y="154"/>
                </a:cubicBezTo>
                <a:lnTo>
                  <a:pt x="138" y="152"/>
                </a:lnTo>
                <a:lnTo>
                  <a:pt x="138" y="147"/>
                </a:lnTo>
                <a:lnTo>
                  <a:pt x="138" y="143"/>
                </a:lnTo>
                <a:lnTo>
                  <a:pt x="138" y="140"/>
                </a:lnTo>
                <a:cubicBezTo>
                  <a:pt x="138" y="114"/>
                  <a:pt x="159" y="92"/>
                  <a:pt x="186" y="92"/>
                </a:cubicBezTo>
                <a:cubicBezTo>
                  <a:pt x="212" y="92"/>
                  <a:pt x="234" y="114"/>
                  <a:pt x="234" y="140"/>
                </a:cubicBezTo>
                <a:lnTo>
                  <a:pt x="234" y="141"/>
                </a:lnTo>
                <a:lnTo>
                  <a:pt x="233" y="134"/>
                </a:lnTo>
                <a:lnTo>
                  <a:pt x="234" y="137"/>
                </a:lnTo>
                <a:lnTo>
                  <a:pt x="235" y="146"/>
                </a:lnTo>
                <a:cubicBezTo>
                  <a:pt x="236" y="159"/>
                  <a:pt x="232" y="172"/>
                  <a:pt x="222" y="182"/>
                </a:cubicBezTo>
                <a:cubicBezTo>
                  <a:pt x="213" y="192"/>
                  <a:pt x="200" y="198"/>
                  <a:pt x="187" y="198"/>
                </a:cubicBezTo>
                <a:lnTo>
                  <a:pt x="186" y="198"/>
                </a:lnTo>
                <a:lnTo>
                  <a:pt x="233" y="141"/>
                </a:lnTo>
                <a:lnTo>
                  <a:pt x="234" y="143"/>
                </a:lnTo>
                <a:lnTo>
                  <a:pt x="234" y="143"/>
                </a:lnTo>
                <a:lnTo>
                  <a:pt x="139" y="154"/>
                </a:lnTo>
                <a:lnTo>
                  <a:pt x="139" y="153"/>
                </a:lnTo>
                <a:lnTo>
                  <a:pt x="139" y="150"/>
                </a:lnTo>
                <a:lnTo>
                  <a:pt x="139" y="150"/>
                </a:lnTo>
                <a:cubicBezTo>
                  <a:pt x="137" y="136"/>
                  <a:pt x="142" y="123"/>
                  <a:pt x="151" y="113"/>
                </a:cubicBezTo>
                <a:cubicBezTo>
                  <a:pt x="160" y="103"/>
                  <a:pt x="173" y="97"/>
                  <a:pt x="186" y="97"/>
                </a:cubicBezTo>
                <a:lnTo>
                  <a:pt x="187" y="97"/>
                </a:lnTo>
                <a:lnTo>
                  <a:pt x="187" y="97"/>
                </a:lnTo>
                <a:cubicBezTo>
                  <a:pt x="201" y="97"/>
                  <a:pt x="214" y="103"/>
                  <a:pt x="223" y="113"/>
                </a:cubicBezTo>
                <a:cubicBezTo>
                  <a:pt x="232" y="123"/>
                  <a:pt x="237" y="136"/>
                  <a:pt x="235" y="150"/>
                </a:cubicBezTo>
                <a:lnTo>
                  <a:pt x="235" y="155"/>
                </a:lnTo>
                <a:cubicBezTo>
                  <a:pt x="233" y="176"/>
                  <a:pt x="217" y="193"/>
                  <a:pt x="196" y="197"/>
                </a:cubicBezTo>
                <a:lnTo>
                  <a:pt x="194" y="198"/>
                </a:lnTo>
                <a:cubicBezTo>
                  <a:pt x="188" y="199"/>
                  <a:pt x="181" y="199"/>
                  <a:pt x="175" y="198"/>
                </a:cubicBezTo>
                <a:lnTo>
                  <a:pt x="173" y="197"/>
                </a:lnTo>
                <a:cubicBezTo>
                  <a:pt x="148" y="192"/>
                  <a:pt x="131" y="168"/>
                  <a:pt x="134" y="143"/>
                </a:cubicBezTo>
                <a:lnTo>
                  <a:pt x="135" y="140"/>
                </a:lnTo>
                <a:cubicBezTo>
                  <a:pt x="135" y="137"/>
                  <a:pt x="136" y="134"/>
                  <a:pt x="137" y="131"/>
                </a:cubicBezTo>
                <a:lnTo>
                  <a:pt x="137" y="130"/>
                </a:lnTo>
                <a:cubicBezTo>
                  <a:pt x="145" y="107"/>
                  <a:pt x="167" y="94"/>
                  <a:pt x="191" y="98"/>
                </a:cubicBezTo>
                <a:cubicBezTo>
                  <a:pt x="214" y="101"/>
                  <a:pt x="231" y="121"/>
                  <a:pt x="231" y="145"/>
                </a:cubicBezTo>
                <a:lnTo>
                  <a:pt x="231" y="148"/>
                </a:lnTo>
                <a:lnTo>
                  <a:pt x="231" y="153"/>
                </a:lnTo>
                <a:lnTo>
                  <a:pt x="230" y="163"/>
                </a:lnTo>
                <a:lnTo>
                  <a:pt x="230" y="159"/>
                </a:lnTo>
                <a:cubicBezTo>
                  <a:pt x="230" y="186"/>
                  <a:pt x="209" y="207"/>
                  <a:pt x="182" y="207"/>
                </a:cubicBezTo>
                <a:cubicBezTo>
                  <a:pt x="156" y="207"/>
                  <a:pt x="134" y="186"/>
                  <a:pt x="134" y="159"/>
                </a:cubicBezTo>
                <a:lnTo>
                  <a:pt x="134" y="157"/>
                </a:lnTo>
                <a:lnTo>
                  <a:pt x="134" y="152"/>
                </a:lnTo>
                <a:lnTo>
                  <a:pt x="134" y="147"/>
                </a:lnTo>
                <a:lnTo>
                  <a:pt x="134" y="145"/>
                </a:lnTo>
                <a:cubicBezTo>
                  <a:pt x="134" y="118"/>
                  <a:pt x="156" y="97"/>
                  <a:pt x="182" y="97"/>
                </a:cubicBezTo>
                <a:cubicBezTo>
                  <a:pt x="209" y="97"/>
                  <a:pt x="230" y="118"/>
                  <a:pt x="230" y="145"/>
                </a:cubicBezTo>
                <a:lnTo>
                  <a:pt x="230" y="146"/>
                </a:lnTo>
                <a:lnTo>
                  <a:pt x="230" y="149"/>
                </a:lnTo>
                <a:lnTo>
                  <a:pt x="230" y="152"/>
                </a:lnTo>
                <a:lnTo>
                  <a:pt x="230" y="154"/>
                </a:lnTo>
                <a:cubicBezTo>
                  <a:pt x="230" y="178"/>
                  <a:pt x="213" y="198"/>
                  <a:pt x="190" y="202"/>
                </a:cubicBezTo>
                <a:cubicBezTo>
                  <a:pt x="167" y="206"/>
                  <a:pt x="144" y="192"/>
                  <a:pt x="137" y="170"/>
                </a:cubicBezTo>
                <a:lnTo>
                  <a:pt x="136" y="168"/>
                </a:lnTo>
                <a:cubicBezTo>
                  <a:pt x="135" y="163"/>
                  <a:pt x="134" y="158"/>
                  <a:pt x="134" y="153"/>
                </a:cubicBezTo>
                <a:lnTo>
                  <a:pt x="134" y="150"/>
                </a:lnTo>
                <a:lnTo>
                  <a:pt x="182" y="198"/>
                </a:lnTo>
                <a:lnTo>
                  <a:pt x="181" y="198"/>
                </a:lnTo>
                <a:cubicBezTo>
                  <a:pt x="155" y="198"/>
                  <a:pt x="133" y="176"/>
                  <a:pt x="133" y="150"/>
                </a:cubicBezTo>
                <a:cubicBezTo>
                  <a:pt x="133" y="123"/>
                  <a:pt x="155" y="102"/>
                  <a:pt x="181" y="102"/>
                </a:cubicBezTo>
                <a:lnTo>
                  <a:pt x="182" y="102"/>
                </a:lnTo>
                <a:cubicBezTo>
                  <a:pt x="209" y="102"/>
                  <a:pt x="230" y="123"/>
                  <a:pt x="230" y="150"/>
                </a:cubicBezTo>
                <a:lnTo>
                  <a:pt x="230" y="155"/>
                </a:lnTo>
                <a:lnTo>
                  <a:pt x="230" y="159"/>
                </a:lnTo>
                <a:cubicBezTo>
                  <a:pt x="230" y="186"/>
                  <a:pt x="209" y="207"/>
                  <a:pt x="182" y="207"/>
                </a:cubicBezTo>
                <a:cubicBezTo>
                  <a:pt x="156" y="207"/>
                  <a:pt x="134" y="186"/>
                  <a:pt x="134" y="159"/>
                </a:cubicBezTo>
                <a:lnTo>
                  <a:pt x="134" y="158"/>
                </a:lnTo>
                <a:lnTo>
                  <a:pt x="134" y="155"/>
                </a:lnTo>
                <a:lnTo>
                  <a:pt x="135" y="162"/>
                </a:lnTo>
                <a:lnTo>
                  <a:pt x="134" y="158"/>
                </a:lnTo>
                <a:cubicBezTo>
                  <a:pt x="134" y="156"/>
                  <a:pt x="134" y="154"/>
                  <a:pt x="134" y="151"/>
                </a:cubicBezTo>
                <a:lnTo>
                  <a:pt x="134" y="150"/>
                </a:lnTo>
                <a:cubicBezTo>
                  <a:pt x="134" y="123"/>
                  <a:pt x="155" y="102"/>
                  <a:pt x="182" y="102"/>
                </a:cubicBezTo>
                <a:cubicBezTo>
                  <a:pt x="208" y="102"/>
                  <a:pt x="230" y="123"/>
                  <a:pt x="230" y="150"/>
                </a:cubicBezTo>
                <a:lnTo>
                  <a:pt x="230" y="151"/>
                </a:lnTo>
                <a:lnTo>
                  <a:pt x="230" y="150"/>
                </a:lnTo>
                <a:lnTo>
                  <a:pt x="230" y="158"/>
                </a:lnTo>
                <a:lnTo>
                  <a:pt x="230" y="159"/>
                </a:lnTo>
                <a:cubicBezTo>
                  <a:pt x="230" y="186"/>
                  <a:pt x="209" y="207"/>
                  <a:pt x="182" y="207"/>
                </a:cubicBezTo>
                <a:cubicBezTo>
                  <a:pt x="156" y="207"/>
                  <a:pt x="134" y="186"/>
                  <a:pt x="134" y="159"/>
                </a:cubicBezTo>
                <a:lnTo>
                  <a:pt x="134" y="156"/>
                </a:lnTo>
                <a:lnTo>
                  <a:pt x="134" y="150"/>
                </a:lnTo>
                <a:lnTo>
                  <a:pt x="134" y="144"/>
                </a:lnTo>
                <a:lnTo>
                  <a:pt x="134" y="140"/>
                </a:lnTo>
                <a:cubicBezTo>
                  <a:pt x="134" y="114"/>
                  <a:pt x="156" y="92"/>
                  <a:pt x="182" y="92"/>
                </a:cubicBezTo>
                <a:cubicBezTo>
                  <a:pt x="209" y="92"/>
                  <a:pt x="230" y="114"/>
                  <a:pt x="230" y="140"/>
                </a:cubicBezTo>
                <a:lnTo>
                  <a:pt x="230" y="141"/>
                </a:lnTo>
                <a:cubicBezTo>
                  <a:pt x="230" y="144"/>
                  <a:pt x="230" y="146"/>
                  <a:pt x="230" y="149"/>
                </a:cubicBezTo>
                <a:lnTo>
                  <a:pt x="229" y="152"/>
                </a:lnTo>
                <a:lnTo>
                  <a:pt x="230" y="140"/>
                </a:lnTo>
                <a:lnTo>
                  <a:pt x="230" y="146"/>
                </a:lnTo>
                <a:lnTo>
                  <a:pt x="182" y="102"/>
                </a:lnTo>
                <a:lnTo>
                  <a:pt x="185" y="102"/>
                </a:lnTo>
                <a:lnTo>
                  <a:pt x="188" y="102"/>
                </a:lnTo>
                <a:cubicBezTo>
                  <a:pt x="214" y="102"/>
                  <a:pt x="236" y="123"/>
                  <a:pt x="236" y="150"/>
                </a:cubicBezTo>
                <a:lnTo>
                  <a:pt x="236" y="152"/>
                </a:lnTo>
                <a:cubicBezTo>
                  <a:pt x="236" y="160"/>
                  <a:pt x="234" y="167"/>
                  <a:pt x="231" y="174"/>
                </a:cubicBezTo>
                <a:lnTo>
                  <a:pt x="230" y="176"/>
                </a:lnTo>
                <a:cubicBezTo>
                  <a:pt x="219" y="197"/>
                  <a:pt x="194" y="208"/>
                  <a:pt x="171" y="200"/>
                </a:cubicBezTo>
                <a:cubicBezTo>
                  <a:pt x="149" y="192"/>
                  <a:pt x="135" y="169"/>
                  <a:pt x="140" y="145"/>
                </a:cubicBezTo>
                <a:lnTo>
                  <a:pt x="140" y="143"/>
                </a:lnTo>
                <a:lnTo>
                  <a:pt x="141" y="138"/>
                </a:lnTo>
                <a:cubicBezTo>
                  <a:pt x="147" y="116"/>
                  <a:pt x="168" y="100"/>
                  <a:pt x="191" y="102"/>
                </a:cubicBezTo>
                <a:cubicBezTo>
                  <a:pt x="215" y="104"/>
                  <a:pt x="233" y="122"/>
                  <a:pt x="236" y="145"/>
                </a:cubicBezTo>
                <a:lnTo>
                  <a:pt x="236" y="150"/>
                </a:lnTo>
                <a:lnTo>
                  <a:pt x="236" y="158"/>
                </a:lnTo>
                <a:lnTo>
                  <a:pt x="236" y="159"/>
                </a:lnTo>
                <a:cubicBezTo>
                  <a:pt x="236" y="186"/>
                  <a:pt x="215" y="207"/>
                  <a:pt x="188" y="207"/>
                </a:cubicBezTo>
                <a:cubicBezTo>
                  <a:pt x="162" y="207"/>
                  <a:pt x="140" y="186"/>
                  <a:pt x="140" y="159"/>
                </a:cubicBezTo>
                <a:lnTo>
                  <a:pt x="140" y="155"/>
                </a:lnTo>
                <a:lnTo>
                  <a:pt x="140" y="154"/>
                </a:lnTo>
                <a:lnTo>
                  <a:pt x="222" y="184"/>
                </a:lnTo>
                <a:lnTo>
                  <a:pt x="219" y="186"/>
                </a:lnTo>
                <a:lnTo>
                  <a:pt x="213" y="192"/>
                </a:lnTo>
                <a:cubicBezTo>
                  <a:pt x="200" y="202"/>
                  <a:pt x="183" y="205"/>
                  <a:pt x="168" y="200"/>
                </a:cubicBezTo>
                <a:cubicBezTo>
                  <a:pt x="152" y="195"/>
                  <a:pt x="140" y="182"/>
                  <a:pt x="136" y="166"/>
                </a:cubicBezTo>
                <a:lnTo>
                  <a:pt x="136" y="164"/>
                </a:lnTo>
                <a:cubicBezTo>
                  <a:pt x="134" y="157"/>
                  <a:pt x="134" y="150"/>
                  <a:pt x="135" y="143"/>
                </a:cubicBezTo>
                <a:lnTo>
                  <a:pt x="136" y="141"/>
                </a:lnTo>
                <a:cubicBezTo>
                  <a:pt x="140" y="118"/>
                  <a:pt x="160" y="102"/>
                  <a:pt x="183" y="102"/>
                </a:cubicBezTo>
                <a:lnTo>
                  <a:pt x="184" y="102"/>
                </a:lnTo>
                <a:cubicBezTo>
                  <a:pt x="209" y="102"/>
                  <a:pt x="230" y="121"/>
                  <a:pt x="232" y="146"/>
                </a:cubicBezTo>
                <a:lnTo>
                  <a:pt x="232" y="151"/>
                </a:lnTo>
                <a:lnTo>
                  <a:pt x="233" y="154"/>
                </a:lnTo>
                <a:lnTo>
                  <a:pt x="137" y="159"/>
                </a:lnTo>
                <a:lnTo>
                  <a:pt x="137" y="158"/>
                </a:lnTo>
                <a:lnTo>
                  <a:pt x="137" y="165"/>
                </a:lnTo>
                <a:lnTo>
                  <a:pt x="137" y="161"/>
                </a:lnTo>
                <a:lnTo>
                  <a:pt x="137" y="164"/>
                </a:lnTo>
                <a:cubicBezTo>
                  <a:pt x="136" y="160"/>
                  <a:pt x="135" y="155"/>
                  <a:pt x="135" y="151"/>
                </a:cubicBezTo>
                <a:lnTo>
                  <a:pt x="135" y="150"/>
                </a:lnTo>
                <a:cubicBezTo>
                  <a:pt x="135" y="125"/>
                  <a:pt x="154" y="105"/>
                  <a:pt x="179" y="102"/>
                </a:cubicBezTo>
                <a:cubicBezTo>
                  <a:pt x="203" y="100"/>
                  <a:pt x="226" y="116"/>
                  <a:pt x="231" y="141"/>
                </a:cubicBezTo>
                <a:lnTo>
                  <a:pt x="231" y="143"/>
                </a:lnTo>
                <a:lnTo>
                  <a:pt x="232" y="153"/>
                </a:lnTo>
                <a:lnTo>
                  <a:pt x="232" y="162"/>
                </a:lnTo>
                <a:lnTo>
                  <a:pt x="231" y="150"/>
                </a:lnTo>
                <a:lnTo>
                  <a:pt x="232" y="152"/>
                </a:lnTo>
                <a:lnTo>
                  <a:pt x="139" y="149"/>
                </a:lnTo>
                <a:lnTo>
                  <a:pt x="140" y="147"/>
                </a:lnTo>
                <a:lnTo>
                  <a:pt x="137" y="162"/>
                </a:lnTo>
                <a:lnTo>
                  <a:pt x="137" y="158"/>
                </a:lnTo>
                <a:lnTo>
                  <a:pt x="137" y="150"/>
                </a:lnTo>
                <a:lnTo>
                  <a:pt x="138" y="140"/>
                </a:lnTo>
                <a:lnTo>
                  <a:pt x="138" y="140"/>
                </a:lnTo>
                <a:cubicBezTo>
                  <a:pt x="138" y="117"/>
                  <a:pt x="155" y="97"/>
                  <a:pt x="178" y="93"/>
                </a:cubicBezTo>
                <a:cubicBezTo>
                  <a:pt x="202" y="89"/>
                  <a:pt x="224" y="103"/>
                  <a:pt x="232" y="125"/>
                </a:cubicBezTo>
                <a:lnTo>
                  <a:pt x="232" y="127"/>
                </a:lnTo>
                <a:cubicBezTo>
                  <a:pt x="234" y="132"/>
                  <a:pt x="234" y="137"/>
                  <a:pt x="234" y="142"/>
                </a:cubicBezTo>
                <a:lnTo>
                  <a:pt x="234" y="145"/>
                </a:lnTo>
                <a:lnTo>
                  <a:pt x="234" y="153"/>
                </a:lnTo>
                <a:lnTo>
                  <a:pt x="234" y="163"/>
                </a:lnTo>
                <a:cubicBezTo>
                  <a:pt x="232" y="186"/>
                  <a:pt x="215" y="204"/>
                  <a:pt x="192" y="207"/>
                </a:cubicBezTo>
                <a:cubicBezTo>
                  <a:pt x="169" y="210"/>
                  <a:pt x="148" y="196"/>
                  <a:pt x="140" y="175"/>
                </a:cubicBezTo>
                <a:lnTo>
                  <a:pt x="140" y="173"/>
                </a:lnTo>
                <a:cubicBezTo>
                  <a:pt x="138" y="168"/>
                  <a:pt x="137" y="163"/>
                  <a:pt x="137" y="158"/>
                </a:cubicBezTo>
                <a:lnTo>
                  <a:pt x="137" y="154"/>
                </a:lnTo>
                <a:cubicBezTo>
                  <a:pt x="137" y="128"/>
                  <a:pt x="159" y="106"/>
                  <a:pt x="185" y="106"/>
                </a:cubicBezTo>
                <a:lnTo>
                  <a:pt x="187" y="106"/>
                </a:lnTo>
                <a:cubicBezTo>
                  <a:pt x="210" y="106"/>
                  <a:pt x="230" y="123"/>
                  <a:pt x="234" y="147"/>
                </a:cubicBezTo>
                <a:lnTo>
                  <a:pt x="235" y="150"/>
                </a:lnTo>
                <a:cubicBezTo>
                  <a:pt x="235" y="152"/>
                  <a:pt x="235" y="155"/>
                  <a:pt x="235" y="157"/>
                </a:cubicBezTo>
                <a:lnTo>
                  <a:pt x="235" y="159"/>
                </a:lnTo>
                <a:cubicBezTo>
                  <a:pt x="235" y="184"/>
                  <a:pt x="217" y="205"/>
                  <a:pt x="192" y="207"/>
                </a:cubicBezTo>
                <a:cubicBezTo>
                  <a:pt x="168" y="210"/>
                  <a:pt x="145" y="193"/>
                  <a:pt x="140" y="169"/>
                </a:cubicBezTo>
                <a:lnTo>
                  <a:pt x="140" y="166"/>
                </a:lnTo>
                <a:lnTo>
                  <a:pt x="142" y="175"/>
                </a:lnTo>
                <a:lnTo>
                  <a:pt x="141" y="172"/>
                </a:lnTo>
                <a:cubicBezTo>
                  <a:pt x="132" y="148"/>
                  <a:pt x="144" y="120"/>
                  <a:pt x="168" y="110"/>
                </a:cubicBezTo>
                <a:cubicBezTo>
                  <a:pt x="193" y="100"/>
                  <a:pt x="221" y="112"/>
                  <a:pt x="231" y="137"/>
                </a:cubicBezTo>
                <a:lnTo>
                  <a:pt x="232" y="139"/>
                </a:lnTo>
                <a:lnTo>
                  <a:pt x="233" y="142"/>
                </a:lnTo>
                <a:lnTo>
                  <a:pt x="140" y="159"/>
                </a:lnTo>
                <a:lnTo>
                  <a:pt x="140" y="157"/>
                </a:lnTo>
                <a:lnTo>
                  <a:pt x="141" y="165"/>
                </a:lnTo>
                <a:lnTo>
                  <a:pt x="140" y="162"/>
                </a:lnTo>
                <a:cubicBezTo>
                  <a:pt x="139" y="154"/>
                  <a:pt x="140" y="145"/>
                  <a:pt x="143" y="137"/>
                </a:cubicBezTo>
                <a:lnTo>
                  <a:pt x="144" y="134"/>
                </a:lnTo>
                <a:lnTo>
                  <a:pt x="142" y="138"/>
                </a:lnTo>
                <a:cubicBezTo>
                  <a:pt x="148" y="115"/>
                  <a:pt x="171" y="99"/>
                  <a:pt x="195" y="102"/>
                </a:cubicBezTo>
                <a:cubicBezTo>
                  <a:pt x="219" y="105"/>
                  <a:pt x="237" y="126"/>
                  <a:pt x="237" y="150"/>
                </a:cubicBezTo>
                <a:lnTo>
                  <a:pt x="237" y="152"/>
                </a:lnTo>
                <a:cubicBezTo>
                  <a:pt x="237" y="155"/>
                  <a:pt x="237" y="158"/>
                  <a:pt x="236" y="161"/>
                </a:cubicBezTo>
                <a:lnTo>
                  <a:pt x="236" y="164"/>
                </a:lnTo>
                <a:lnTo>
                  <a:pt x="188" y="106"/>
                </a:lnTo>
                <a:lnTo>
                  <a:pt x="189" y="106"/>
                </a:lnTo>
                <a:cubicBezTo>
                  <a:pt x="203" y="106"/>
                  <a:pt x="215" y="112"/>
                  <a:pt x="225" y="122"/>
                </a:cubicBezTo>
                <a:cubicBezTo>
                  <a:pt x="234" y="132"/>
                  <a:pt x="238" y="146"/>
                  <a:pt x="237" y="159"/>
                </a:cubicBezTo>
                <a:lnTo>
                  <a:pt x="236" y="164"/>
                </a:lnTo>
                <a:lnTo>
                  <a:pt x="236" y="155"/>
                </a:lnTo>
                <a:lnTo>
                  <a:pt x="237" y="161"/>
                </a:lnTo>
                <a:lnTo>
                  <a:pt x="237" y="168"/>
                </a:lnTo>
                <a:lnTo>
                  <a:pt x="237" y="169"/>
                </a:lnTo>
                <a:cubicBezTo>
                  <a:pt x="237" y="195"/>
                  <a:pt x="215" y="217"/>
                  <a:pt x="189" y="217"/>
                </a:cubicBezTo>
                <a:cubicBezTo>
                  <a:pt x="162" y="217"/>
                  <a:pt x="141" y="195"/>
                  <a:pt x="141" y="169"/>
                </a:cubicBezTo>
                <a:lnTo>
                  <a:pt x="141" y="166"/>
                </a:lnTo>
                <a:lnTo>
                  <a:pt x="141" y="162"/>
                </a:lnTo>
                <a:lnTo>
                  <a:pt x="141" y="157"/>
                </a:lnTo>
                <a:cubicBezTo>
                  <a:pt x="141" y="155"/>
                  <a:pt x="141" y="152"/>
                  <a:pt x="142" y="150"/>
                </a:cubicBezTo>
                <a:lnTo>
                  <a:pt x="142" y="147"/>
                </a:lnTo>
                <a:cubicBezTo>
                  <a:pt x="146" y="125"/>
                  <a:pt x="164" y="108"/>
                  <a:pt x="186" y="107"/>
                </a:cubicBezTo>
                <a:cubicBezTo>
                  <a:pt x="208" y="105"/>
                  <a:pt x="228" y="118"/>
                  <a:pt x="235" y="139"/>
                </a:cubicBezTo>
                <a:lnTo>
                  <a:pt x="236" y="141"/>
                </a:lnTo>
                <a:cubicBezTo>
                  <a:pt x="237" y="146"/>
                  <a:pt x="238" y="151"/>
                  <a:pt x="238" y="156"/>
                </a:cubicBezTo>
                <a:lnTo>
                  <a:pt x="238" y="159"/>
                </a:lnTo>
                <a:cubicBezTo>
                  <a:pt x="238" y="186"/>
                  <a:pt x="216" y="207"/>
                  <a:pt x="190" y="207"/>
                </a:cubicBezTo>
                <a:lnTo>
                  <a:pt x="189" y="207"/>
                </a:lnTo>
                <a:cubicBezTo>
                  <a:pt x="163" y="207"/>
                  <a:pt x="141" y="186"/>
                  <a:pt x="141" y="159"/>
                </a:cubicBezTo>
                <a:lnTo>
                  <a:pt x="141" y="154"/>
                </a:lnTo>
                <a:cubicBezTo>
                  <a:pt x="141" y="128"/>
                  <a:pt x="163" y="106"/>
                  <a:pt x="189" y="106"/>
                </a:cubicBezTo>
                <a:lnTo>
                  <a:pt x="190" y="106"/>
                </a:lnTo>
                <a:lnTo>
                  <a:pt x="190" y="106"/>
                </a:lnTo>
                <a:lnTo>
                  <a:pt x="191" y="106"/>
                </a:lnTo>
                <a:lnTo>
                  <a:pt x="192" y="106"/>
                </a:lnTo>
                <a:cubicBezTo>
                  <a:pt x="218" y="106"/>
                  <a:pt x="240" y="128"/>
                  <a:pt x="240" y="154"/>
                </a:cubicBezTo>
                <a:cubicBezTo>
                  <a:pt x="240" y="181"/>
                  <a:pt x="218" y="202"/>
                  <a:pt x="192" y="202"/>
                </a:cubicBezTo>
                <a:lnTo>
                  <a:pt x="191" y="202"/>
                </a:lnTo>
                <a:cubicBezTo>
                  <a:pt x="164" y="202"/>
                  <a:pt x="143" y="181"/>
                  <a:pt x="143" y="154"/>
                </a:cubicBezTo>
                <a:cubicBezTo>
                  <a:pt x="143" y="128"/>
                  <a:pt x="164" y="106"/>
                  <a:pt x="191" y="106"/>
                </a:cubicBezTo>
                <a:lnTo>
                  <a:pt x="191" y="106"/>
                </a:lnTo>
                <a:lnTo>
                  <a:pt x="143" y="154"/>
                </a:lnTo>
                <a:lnTo>
                  <a:pt x="143" y="149"/>
                </a:lnTo>
                <a:lnTo>
                  <a:pt x="143" y="150"/>
                </a:lnTo>
                <a:lnTo>
                  <a:pt x="238" y="157"/>
                </a:lnTo>
                <a:lnTo>
                  <a:pt x="237" y="159"/>
                </a:lnTo>
                <a:lnTo>
                  <a:pt x="238" y="147"/>
                </a:lnTo>
                <a:lnTo>
                  <a:pt x="238" y="150"/>
                </a:lnTo>
                <a:lnTo>
                  <a:pt x="190" y="102"/>
                </a:lnTo>
                <a:lnTo>
                  <a:pt x="192" y="102"/>
                </a:lnTo>
                <a:cubicBezTo>
                  <a:pt x="218" y="102"/>
                  <a:pt x="240" y="123"/>
                  <a:pt x="240" y="150"/>
                </a:cubicBezTo>
                <a:cubicBezTo>
                  <a:pt x="240" y="176"/>
                  <a:pt x="218" y="198"/>
                  <a:pt x="192" y="198"/>
                </a:cubicBezTo>
                <a:lnTo>
                  <a:pt x="191" y="198"/>
                </a:lnTo>
                <a:lnTo>
                  <a:pt x="239" y="145"/>
                </a:lnTo>
                <a:lnTo>
                  <a:pt x="239" y="150"/>
                </a:lnTo>
                <a:lnTo>
                  <a:pt x="240" y="154"/>
                </a:lnTo>
                <a:lnTo>
                  <a:pt x="144" y="159"/>
                </a:lnTo>
                <a:lnTo>
                  <a:pt x="144" y="158"/>
                </a:lnTo>
                <a:lnTo>
                  <a:pt x="144" y="154"/>
                </a:lnTo>
                <a:lnTo>
                  <a:pt x="192" y="202"/>
                </a:lnTo>
                <a:lnTo>
                  <a:pt x="191" y="202"/>
                </a:lnTo>
                <a:cubicBezTo>
                  <a:pt x="165" y="202"/>
                  <a:pt x="143" y="181"/>
                  <a:pt x="143" y="154"/>
                </a:cubicBezTo>
                <a:cubicBezTo>
                  <a:pt x="143" y="128"/>
                  <a:pt x="165" y="106"/>
                  <a:pt x="191" y="106"/>
                </a:cubicBezTo>
                <a:lnTo>
                  <a:pt x="192" y="106"/>
                </a:lnTo>
                <a:cubicBezTo>
                  <a:pt x="218" y="106"/>
                  <a:pt x="240" y="128"/>
                  <a:pt x="240" y="154"/>
                </a:cubicBezTo>
                <a:lnTo>
                  <a:pt x="240" y="159"/>
                </a:lnTo>
                <a:cubicBezTo>
                  <a:pt x="240" y="185"/>
                  <a:pt x="220" y="206"/>
                  <a:pt x="194" y="207"/>
                </a:cubicBezTo>
                <a:cubicBezTo>
                  <a:pt x="169" y="209"/>
                  <a:pt x="147" y="190"/>
                  <a:pt x="144" y="164"/>
                </a:cubicBezTo>
                <a:lnTo>
                  <a:pt x="144" y="159"/>
                </a:lnTo>
                <a:cubicBezTo>
                  <a:pt x="143" y="156"/>
                  <a:pt x="143" y="153"/>
                  <a:pt x="144" y="150"/>
                </a:cubicBezTo>
                <a:lnTo>
                  <a:pt x="144" y="145"/>
                </a:lnTo>
                <a:cubicBezTo>
                  <a:pt x="144" y="142"/>
                  <a:pt x="145" y="140"/>
                  <a:pt x="145" y="137"/>
                </a:cubicBezTo>
                <a:lnTo>
                  <a:pt x="146" y="133"/>
                </a:lnTo>
                <a:cubicBezTo>
                  <a:pt x="152" y="110"/>
                  <a:pt x="175" y="94"/>
                  <a:pt x="199" y="97"/>
                </a:cubicBezTo>
                <a:cubicBezTo>
                  <a:pt x="223" y="100"/>
                  <a:pt x="241" y="121"/>
                  <a:pt x="241" y="145"/>
                </a:cubicBezTo>
                <a:lnTo>
                  <a:pt x="241" y="149"/>
                </a:lnTo>
                <a:lnTo>
                  <a:pt x="240" y="159"/>
                </a:lnTo>
                <a:lnTo>
                  <a:pt x="145" y="145"/>
                </a:lnTo>
                <a:lnTo>
                  <a:pt x="146" y="143"/>
                </a:lnTo>
                <a:lnTo>
                  <a:pt x="147" y="138"/>
                </a:lnTo>
                <a:cubicBezTo>
                  <a:pt x="153" y="115"/>
                  <a:pt x="175" y="99"/>
                  <a:pt x="199" y="102"/>
                </a:cubicBezTo>
                <a:cubicBezTo>
                  <a:pt x="223" y="105"/>
                  <a:pt x="241" y="126"/>
                  <a:pt x="241" y="150"/>
                </a:cubicBezTo>
                <a:lnTo>
                  <a:pt x="241" y="152"/>
                </a:lnTo>
                <a:lnTo>
                  <a:pt x="241" y="143"/>
                </a:lnTo>
                <a:lnTo>
                  <a:pt x="241" y="145"/>
                </a:lnTo>
                <a:lnTo>
                  <a:pt x="194" y="106"/>
                </a:lnTo>
                <a:lnTo>
                  <a:pt x="195" y="106"/>
                </a:lnTo>
                <a:cubicBezTo>
                  <a:pt x="221" y="106"/>
                  <a:pt x="243" y="128"/>
                  <a:pt x="243" y="154"/>
                </a:cubicBezTo>
                <a:cubicBezTo>
                  <a:pt x="243" y="181"/>
                  <a:pt x="221" y="202"/>
                  <a:pt x="195" y="202"/>
                </a:cubicBezTo>
                <a:lnTo>
                  <a:pt x="194" y="202"/>
                </a:lnTo>
                <a:cubicBezTo>
                  <a:pt x="168" y="202"/>
                  <a:pt x="146" y="181"/>
                  <a:pt x="146" y="154"/>
                </a:cubicBezTo>
                <a:lnTo>
                  <a:pt x="146" y="149"/>
                </a:lnTo>
                <a:lnTo>
                  <a:pt x="146" y="146"/>
                </a:lnTo>
                <a:cubicBezTo>
                  <a:pt x="146" y="139"/>
                  <a:pt x="148" y="131"/>
                  <a:pt x="152" y="125"/>
                </a:cubicBezTo>
                <a:lnTo>
                  <a:pt x="152" y="124"/>
                </a:lnTo>
                <a:cubicBezTo>
                  <a:pt x="162" y="104"/>
                  <a:pt x="184" y="93"/>
                  <a:pt x="206" y="98"/>
                </a:cubicBezTo>
                <a:cubicBezTo>
                  <a:pt x="228" y="103"/>
                  <a:pt x="243" y="123"/>
                  <a:pt x="243" y="145"/>
                </a:cubicBezTo>
                <a:lnTo>
                  <a:pt x="243" y="147"/>
                </a:lnTo>
                <a:lnTo>
                  <a:pt x="243" y="148"/>
                </a:lnTo>
                <a:lnTo>
                  <a:pt x="243" y="157"/>
                </a:lnTo>
                <a:lnTo>
                  <a:pt x="243" y="148"/>
                </a:lnTo>
                <a:lnTo>
                  <a:pt x="243" y="150"/>
                </a:lnTo>
                <a:lnTo>
                  <a:pt x="148" y="159"/>
                </a:lnTo>
                <a:lnTo>
                  <a:pt x="148" y="158"/>
                </a:lnTo>
                <a:lnTo>
                  <a:pt x="148" y="155"/>
                </a:lnTo>
                <a:lnTo>
                  <a:pt x="148" y="152"/>
                </a:lnTo>
                <a:lnTo>
                  <a:pt x="148" y="150"/>
                </a:lnTo>
                <a:cubicBezTo>
                  <a:pt x="148" y="128"/>
                  <a:pt x="163" y="108"/>
                  <a:pt x="185" y="103"/>
                </a:cubicBezTo>
                <a:cubicBezTo>
                  <a:pt x="207" y="98"/>
                  <a:pt x="229" y="109"/>
                  <a:pt x="239" y="129"/>
                </a:cubicBezTo>
                <a:lnTo>
                  <a:pt x="240" y="131"/>
                </a:lnTo>
                <a:lnTo>
                  <a:pt x="243" y="137"/>
                </a:lnTo>
                <a:cubicBezTo>
                  <a:pt x="252" y="161"/>
                  <a:pt x="240" y="189"/>
                  <a:pt x="216" y="199"/>
                </a:cubicBezTo>
                <a:cubicBezTo>
                  <a:pt x="191" y="209"/>
                  <a:pt x="163" y="197"/>
                  <a:pt x="153" y="172"/>
                </a:cubicBezTo>
                <a:lnTo>
                  <a:pt x="152" y="170"/>
                </a:lnTo>
                <a:lnTo>
                  <a:pt x="159" y="181"/>
                </a:lnTo>
                <a:lnTo>
                  <a:pt x="157" y="179"/>
                </a:lnTo>
                <a:lnTo>
                  <a:pt x="243" y="141"/>
                </a:lnTo>
                <a:lnTo>
                  <a:pt x="244" y="146"/>
                </a:lnTo>
                <a:lnTo>
                  <a:pt x="244" y="150"/>
                </a:lnTo>
                <a:lnTo>
                  <a:pt x="243" y="143"/>
                </a:lnTo>
                <a:lnTo>
                  <a:pt x="243" y="144"/>
                </a:lnTo>
                <a:lnTo>
                  <a:pt x="149" y="159"/>
                </a:lnTo>
                <a:lnTo>
                  <a:pt x="149" y="155"/>
                </a:lnTo>
                <a:lnTo>
                  <a:pt x="149" y="154"/>
                </a:lnTo>
                <a:lnTo>
                  <a:pt x="197" y="198"/>
                </a:lnTo>
                <a:lnTo>
                  <a:pt x="196" y="198"/>
                </a:lnTo>
                <a:cubicBezTo>
                  <a:pt x="170" y="198"/>
                  <a:pt x="148" y="176"/>
                  <a:pt x="148" y="150"/>
                </a:cubicBezTo>
                <a:cubicBezTo>
                  <a:pt x="148" y="123"/>
                  <a:pt x="170" y="102"/>
                  <a:pt x="196" y="102"/>
                </a:cubicBezTo>
                <a:lnTo>
                  <a:pt x="199" y="102"/>
                </a:lnTo>
                <a:lnTo>
                  <a:pt x="201" y="102"/>
                </a:lnTo>
                <a:lnTo>
                  <a:pt x="153" y="150"/>
                </a:lnTo>
                <a:lnTo>
                  <a:pt x="153" y="145"/>
                </a:lnTo>
                <a:cubicBezTo>
                  <a:pt x="153" y="142"/>
                  <a:pt x="154" y="140"/>
                  <a:pt x="154" y="137"/>
                </a:cubicBezTo>
                <a:lnTo>
                  <a:pt x="155" y="134"/>
                </a:lnTo>
                <a:lnTo>
                  <a:pt x="154" y="142"/>
                </a:lnTo>
                <a:lnTo>
                  <a:pt x="154" y="140"/>
                </a:lnTo>
                <a:lnTo>
                  <a:pt x="250" y="146"/>
                </a:lnTo>
                <a:lnTo>
                  <a:pt x="249" y="150"/>
                </a:lnTo>
                <a:lnTo>
                  <a:pt x="248" y="159"/>
                </a:lnTo>
                <a:lnTo>
                  <a:pt x="247" y="140"/>
                </a:lnTo>
                <a:lnTo>
                  <a:pt x="248" y="144"/>
                </a:lnTo>
                <a:lnTo>
                  <a:pt x="156" y="139"/>
                </a:lnTo>
                <a:lnTo>
                  <a:pt x="156" y="138"/>
                </a:lnTo>
                <a:lnTo>
                  <a:pt x="154" y="153"/>
                </a:lnTo>
                <a:lnTo>
                  <a:pt x="154" y="150"/>
                </a:lnTo>
                <a:cubicBezTo>
                  <a:pt x="154" y="147"/>
                  <a:pt x="154" y="145"/>
                  <a:pt x="155" y="142"/>
                </a:cubicBezTo>
                <a:lnTo>
                  <a:pt x="155" y="139"/>
                </a:lnTo>
                <a:lnTo>
                  <a:pt x="156" y="133"/>
                </a:lnTo>
                <a:cubicBezTo>
                  <a:pt x="163" y="108"/>
                  <a:pt x="189" y="92"/>
                  <a:pt x="215" y="98"/>
                </a:cubicBezTo>
                <a:cubicBezTo>
                  <a:pt x="240" y="105"/>
                  <a:pt x="256" y="131"/>
                  <a:pt x="250" y="157"/>
                </a:cubicBezTo>
                <a:lnTo>
                  <a:pt x="249" y="159"/>
                </a:lnTo>
                <a:lnTo>
                  <a:pt x="247" y="165"/>
                </a:lnTo>
                <a:cubicBezTo>
                  <a:pt x="240" y="185"/>
                  <a:pt x="222" y="198"/>
                  <a:pt x="201" y="198"/>
                </a:cubicBezTo>
                <a:lnTo>
                  <a:pt x="201" y="198"/>
                </a:lnTo>
                <a:lnTo>
                  <a:pt x="200" y="198"/>
                </a:lnTo>
                <a:cubicBezTo>
                  <a:pt x="174" y="198"/>
                  <a:pt x="152" y="176"/>
                  <a:pt x="152" y="150"/>
                </a:cubicBezTo>
                <a:cubicBezTo>
                  <a:pt x="152" y="123"/>
                  <a:pt x="174" y="102"/>
                  <a:pt x="200" y="102"/>
                </a:cubicBezTo>
                <a:lnTo>
                  <a:pt x="201" y="102"/>
                </a:lnTo>
                <a:lnTo>
                  <a:pt x="154" y="142"/>
                </a:lnTo>
                <a:lnTo>
                  <a:pt x="155" y="139"/>
                </a:lnTo>
                <a:lnTo>
                  <a:pt x="154" y="147"/>
                </a:lnTo>
                <a:lnTo>
                  <a:pt x="154" y="145"/>
                </a:lnTo>
                <a:cubicBezTo>
                  <a:pt x="154" y="118"/>
                  <a:pt x="175" y="97"/>
                  <a:pt x="202" y="97"/>
                </a:cubicBezTo>
                <a:cubicBezTo>
                  <a:pt x="228" y="97"/>
                  <a:pt x="250" y="118"/>
                  <a:pt x="250" y="145"/>
                </a:cubicBezTo>
                <a:lnTo>
                  <a:pt x="250" y="147"/>
                </a:lnTo>
                <a:cubicBezTo>
                  <a:pt x="250" y="150"/>
                  <a:pt x="250" y="152"/>
                  <a:pt x="249" y="155"/>
                </a:cubicBezTo>
                <a:lnTo>
                  <a:pt x="249" y="158"/>
                </a:lnTo>
                <a:lnTo>
                  <a:pt x="201" y="102"/>
                </a:lnTo>
                <a:lnTo>
                  <a:pt x="202" y="102"/>
                </a:lnTo>
                <a:lnTo>
                  <a:pt x="154" y="150"/>
                </a:lnTo>
                <a:lnTo>
                  <a:pt x="154" y="146"/>
                </a:lnTo>
                <a:lnTo>
                  <a:pt x="154" y="141"/>
                </a:lnTo>
                <a:lnTo>
                  <a:pt x="154" y="137"/>
                </a:lnTo>
                <a:lnTo>
                  <a:pt x="156" y="152"/>
                </a:lnTo>
                <a:lnTo>
                  <a:pt x="156" y="151"/>
                </a:lnTo>
                <a:lnTo>
                  <a:pt x="246" y="154"/>
                </a:lnTo>
                <a:lnTo>
                  <a:pt x="244" y="158"/>
                </a:lnTo>
                <a:lnTo>
                  <a:pt x="247" y="151"/>
                </a:lnTo>
                <a:lnTo>
                  <a:pt x="245" y="157"/>
                </a:lnTo>
                <a:lnTo>
                  <a:pt x="242" y="166"/>
                </a:lnTo>
                <a:lnTo>
                  <a:pt x="241" y="170"/>
                </a:lnTo>
                <a:cubicBezTo>
                  <a:pt x="234" y="192"/>
                  <a:pt x="211" y="206"/>
                  <a:pt x="188" y="202"/>
                </a:cubicBezTo>
                <a:cubicBezTo>
                  <a:pt x="165" y="198"/>
                  <a:pt x="147" y="178"/>
                  <a:pt x="147" y="154"/>
                </a:cubicBezTo>
                <a:lnTo>
                  <a:pt x="147" y="153"/>
                </a:lnTo>
                <a:lnTo>
                  <a:pt x="147" y="148"/>
                </a:lnTo>
                <a:lnTo>
                  <a:pt x="148" y="139"/>
                </a:lnTo>
                <a:lnTo>
                  <a:pt x="148" y="140"/>
                </a:lnTo>
                <a:cubicBezTo>
                  <a:pt x="148" y="119"/>
                  <a:pt x="162" y="101"/>
                  <a:pt x="182" y="95"/>
                </a:cubicBezTo>
                <a:cubicBezTo>
                  <a:pt x="202" y="88"/>
                  <a:pt x="224" y="96"/>
                  <a:pt x="236" y="114"/>
                </a:cubicBezTo>
                <a:lnTo>
                  <a:pt x="237" y="115"/>
                </a:lnTo>
                <a:cubicBezTo>
                  <a:pt x="241" y="121"/>
                  <a:pt x="243" y="127"/>
                  <a:pt x="244" y="134"/>
                </a:cubicBezTo>
                <a:lnTo>
                  <a:pt x="245" y="137"/>
                </a:lnTo>
                <a:cubicBezTo>
                  <a:pt x="249" y="163"/>
                  <a:pt x="232" y="187"/>
                  <a:pt x="206" y="192"/>
                </a:cubicBezTo>
                <a:cubicBezTo>
                  <a:pt x="180" y="197"/>
                  <a:pt x="156" y="180"/>
                  <a:pt x="150" y="154"/>
                </a:cubicBezTo>
                <a:lnTo>
                  <a:pt x="150" y="152"/>
                </a:lnTo>
                <a:lnTo>
                  <a:pt x="154" y="164"/>
                </a:lnTo>
                <a:lnTo>
                  <a:pt x="153" y="162"/>
                </a:lnTo>
                <a:lnTo>
                  <a:pt x="244" y="146"/>
                </a:lnTo>
                <a:lnTo>
                  <a:pt x="243" y="150"/>
                </a:lnTo>
                <a:lnTo>
                  <a:pt x="243" y="140"/>
                </a:lnTo>
                <a:lnTo>
                  <a:pt x="244" y="146"/>
                </a:lnTo>
                <a:lnTo>
                  <a:pt x="230" y="116"/>
                </a:lnTo>
                <a:lnTo>
                  <a:pt x="233" y="119"/>
                </a:lnTo>
                <a:lnTo>
                  <a:pt x="220" y="110"/>
                </a:lnTo>
                <a:lnTo>
                  <a:pt x="223" y="112"/>
                </a:lnTo>
                <a:lnTo>
                  <a:pt x="154" y="154"/>
                </a:lnTo>
                <a:lnTo>
                  <a:pt x="154" y="153"/>
                </a:lnTo>
                <a:lnTo>
                  <a:pt x="155" y="161"/>
                </a:lnTo>
                <a:lnTo>
                  <a:pt x="154" y="158"/>
                </a:lnTo>
                <a:cubicBezTo>
                  <a:pt x="150" y="132"/>
                  <a:pt x="167" y="107"/>
                  <a:pt x="194" y="103"/>
                </a:cubicBezTo>
                <a:cubicBezTo>
                  <a:pt x="220" y="98"/>
                  <a:pt x="244" y="116"/>
                  <a:pt x="249" y="142"/>
                </a:cubicBezTo>
                <a:lnTo>
                  <a:pt x="249" y="145"/>
                </a:lnTo>
                <a:cubicBezTo>
                  <a:pt x="250" y="148"/>
                  <a:pt x="250" y="150"/>
                  <a:pt x="250" y="153"/>
                </a:cubicBezTo>
                <a:lnTo>
                  <a:pt x="250" y="154"/>
                </a:lnTo>
                <a:cubicBezTo>
                  <a:pt x="250" y="171"/>
                  <a:pt x="241" y="187"/>
                  <a:pt x="227" y="195"/>
                </a:cubicBezTo>
                <a:cubicBezTo>
                  <a:pt x="213" y="204"/>
                  <a:pt x="195" y="205"/>
                  <a:pt x="181" y="197"/>
                </a:cubicBezTo>
                <a:lnTo>
                  <a:pt x="178" y="196"/>
                </a:lnTo>
                <a:cubicBezTo>
                  <a:pt x="173" y="194"/>
                  <a:pt x="169" y="191"/>
                  <a:pt x="165" y="187"/>
                </a:cubicBezTo>
                <a:lnTo>
                  <a:pt x="162" y="184"/>
                </a:lnTo>
                <a:cubicBezTo>
                  <a:pt x="154" y="176"/>
                  <a:pt x="149" y="165"/>
                  <a:pt x="148" y="154"/>
                </a:cubicBezTo>
                <a:lnTo>
                  <a:pt x="148" y="149"/>
                </a:lnTo>
                <a:cubicBezTo>
                  <a:pt x="147" y="145"/>
                  <a:pt x="147" y="142"/>
                  <a:pt x="148" y="139"/>
                </a:cubicBezTo>
                <a:lnTo>
                  <a:pt x="148" y="135"/>
                </a:lnTo>
                <a:cubicBezTo>
                  <a:pt x="151" y="114"/>
                  <a:pt x="167" y="97"/>
                  <a:pt x="188" y="93"/>
                </a:cubicBezTo>
                <a:cubicBezTo>
                  <a:pt x="209" y="90"/>
                  <a:pt x="229" y="100"/>
                  <a:pt x="239" y="119"/>
                </a:cubicBezTo>
                <a:lnTo>
                  <a:pt x="240" y="121"/>
                </a:lnTo>
                <a:cubicBezTo>
                  <a:pt x="242" y="125"/>
                  <a:pt x="243" y="129"/>
                  <a:pt x="244" y="133"/>
                </a:cubicBezTo>
                <a:lnTo>
                  <a:pt x="245" y="136"/>
                </a:lnTo>
                <a:lnTo>
                  <a:pt x="150" y="153"/>
                </a:lnTo>
                <a:lnTo>
                  <a:pt x="150" y="150"/>
                </a:lnTo>
                <a:lnTo>
                  <a:pt x="157" y="169"/>
                </a:lnTo>
                <a:lnTo>
                  <a:pt x="156" y="167"/>
                </a:lnTo>
                <a:lnTo>
                  <a:pt x="244" y="140"/>
                </a:lnTo>
                <a:lnTo>
                  <a:pt x="244" y="148"/>
                </a:lnTo>
                <a:lnTo>
                  <a:pt x="243" y="148"/>
                </a:lnTo>
                <a:lnTo>
                  <a:pt x="243" y="153"/>
                </a:lnTo>
                <a:lnTo>
                  <a:pt x="243" y="154"/>
                </a:lnTo>
                <a:lnTo>
                  <a:pt x="150" y="139"/>
                </a:lnTo>
                <a:lnTo>
                  <a:pt x="151" y="137"/>
                </a:lnTo>
                <a:lnTo>
                  <a:pt x="152" y="133"/>
                </a:lnTo>
                <a:lnTo>
                  <a:pt x="153" y="127"/>
                </a:lnTo>
                <a:cubicBezTo>
                  <a:pt x="154" y="125"/>
                  <a:pt x="155" y="122"/>
                  <a:pt x="156" y="120"/>
                </a:cubicBezTo>
                <a:lnTo>
                  <a:pt x="157" y="117"/>
                </a:lnTo>
                <a:cubicBezTo>
                  <a:pt x="165" y="98"/>
                  <a:pt x="184" y="87"/>
                  <a:pt x="203" y="88"/>
                </a:cubicBezTo>
                <a:cubicBezTo>
                  <a:pt x="223" y="88"/>
                  <a:pt x="241" y="101"/>
                  <a:pt x="247" y="120"/>
                </a:cubicBezTo>
                <a:lnTo>
                  <a:pt x="248" y="122"/>
                </a:lnTo>
                <a:cubicBezTo>
                  <a:pt x="249" y="127"/>
                  <a:pt x="250" y="132"/>
                  <a:pt x="250" y="137"/>
                </a:cubicBezTo>
                <a:lnTo>
                  <a:pt x="250" y="141"/>
                </a:lnTo>
                <a:lnTo>
                  <a:pt x="250" y="146"/>
                </a:lnTo>
                <a:lnTo>
                  <a:pt x="250" y="150"/>
                </a:lnTo>
                <a:cubicBezTo>
                  <a:pt x="250" y="176"/>
                  <a:pt x="228" y="198"/>
                  <a:pt x="202" y="198"/>
                </a:cubicBezTo>
                <a:lnTo>
                  <a:pt x="201" y="198"/>
                </a:lnTo>
                <a:cubicBezTo>
                  <a:pt x="187" y="198"/>
                  <a:pt x="174" y="192"/>
                  <a:pt x="165" y="181"/>
                </a:cubicBezTo>
                <a:cubicBezTo>
                  <a:pt x="156" y="170"/>
                  <a:pt x="152" y="156"/>
                  <a:pt x="154" y="142"/>
                </a:cubicBezTo>
                <a:lnTo>
                  <a:pt x="155" y="139"/>
                </a:lnTo>
                <a:lnTo>
                  <a:pt x="154" y="147"/>
                </a:lnTo>
                <a:lnTo>
                  <a:pt x="154" y="145"/>
                </a:lnTo>
                <a:lnTo>
                  <a:pt x="250" y="145"/>
                </a:lnTo>
                <a:lnTo>
                  <a:pt x="250" y="147"/>
                </a:lnTo>
                <a:cubicBezTo>
                  <a:pt x="250" y="150"/>
                  <a:pt x="250" y="152"/>
                  <a:pt x="249" y="155"/>
                </a:cubicBezTo>
                <a:lnTo>
                  <a:pt x="249" y="158"/>
                </a:lnTo>
                <a:cubicBezTo>
                  <a:pt x="245" y="181"/>
                  <a:pt x="225" y="198"/>
                  <a:pt x="201" y="198"/>
                </a:cubicBezTo>
                <a:lnTo>
                  <a:pt x="200" y="198"/>
                </a:lnTo>
                <a:lnTo>
                  <a:pt x="200" y="102"/>
                </a:lnTo>
                <a:lnTo>
                  <a:pt x="201" y="102"/>
                </a:lnTo>
                <a:lnTo>
                  <a:pt x="201" y="102"/>
                </a:lnTo>
                <a:lnTo>
                  <a:pt x="156" y="135"/>
                </a:lnTo>
                <a:lnTo>
                  <a:pt x="156" y="135"/>
                </a:lnTo>
                <a:lnTo>
                  <a:pt x="156" y="133"/>
                </a:lnTo>
                <a:lnTo>
                  <a:pt x="250" y="157"/>
                </a:lnTo>
                <a:lnTo>
                  <a:pt x="250" y="155"/>
                </a:lnTo>
                <a:lnTo>
                  <a:pt x="249" y="158"/>
                </a:lnTo>
                <a:lnTo>
                  <a:pt x="250" y="150"/>
                </a:lnTo>
                <a:lnTo>
                  <a:pt x="250" y="153"/>
                </a:lnTo>
                <a:cubicBezTo>
                  <a:pt x="250" y="158"/>
                  <a:pt x="249" y="163"/>
                  <a:pt x="248" y="168"/>
                </a:cubicBezTo>
                <a:lnTo>
                  <a:pt x="247" y="170"/>
                </a:lnTo>
                <a:cubicBezTo>
                  <a:pt x="240" y="190"/>
                  <a:pt x="221" y="204"/>
                  <a:pt x="199" y="202"/>
                </a:cubicBezTo>
                <a:cubicBezTo>
                  <a:pt x="177" y="201"/>
                  <a:pt x="159" y="186"/>
                  <a:pt x="155" y="165"/>
                </a:cubicBezTo>
                <a:lnTo>
                  <a:pt x="154" y="160"/>
                </a:lnTo>
                <a:cubicBezTo>
                  <a:pt x="152" y="154"/>
                  <a:pt x="152" y="148"/>
                  <a:pt x="153" y="141"/>
                </a:cubicBezTo>
                <a:lnTo>
                  <a:pt x="154" y="139"/>
                </a:lnTo>
                <a:lnTo>
                  <a:pt x="154" y="135"/>
                </a:lnTo>
                <a:cubicBezTo>
                  <a:pt x="157" y="109"/>
                  <a:pt x="180" y="91"/>
                  <a:pt x="205" y="93"/>
                </a:cubicBezTo>
                <a:cubicBezTo>
                  <a:pt x="230" y="94"/>
                  <a:pt x="250" y="115"/>
                  <a:pt x="250" y="140"/>
                </a:cubicBezTo>
                <a:lnTo>
                  <a:pt x="250" y="142"/>
                </a:lnTo>
                <a:cubicBezTo>
                  <a:pt x="250" y="145"/>
                  <a:pt x="250" y="147"/>
                  <a:pt x="249" y="150"/>
                </a:cubicBezTo>
                <a:lnTo>
                  <a:pt x="249" y="153"/>
                </a:lnTo>
                <a:lnTo>
                  <a:pt x="249" y="145"/>
                </a:lnTo>
                <a:lnTo>
                  <a:pt x="249" y="150"/>
                </a:lnTo>
                <a:cubicBezTo>
                  <a:pt x="249" y="176"/>
                  <a:pt x="228" y="198"/>
                  <a:pt x="201" y="198"/>
                </a:cubicBezTo>
                <a:lnTo>
                  <a:pt x="199" y="198"/>
                </a:lnTo>
                <a:lnTo>
                  <a:pt x="196" y="198"/>
                </a:lnTo>
                <a:lnTo>
                  <a:pt x="196" y="102"/>
                </a:lnTo>
                <a:lnTo>
                  <a:pt x="197" y="102"/>
                </a:lnTo>
                <a:cubicBezTo>
                  <a:pt x="222" y="102"/>
                  <a:pt x="243" y="121"/>
                  <a:pt x="245" y="146"/>
                </a:cubicBezTo>
                <a:lnTo>
                  <a:pt x="245" y="155"/>
                </a:lnTo>
                <a:lnTo>
                  <a:pt x="245" y="159"/>
                </a:lnTo>
                <a:cubicBezTo>
                  <a:pt x="245" y="183"/>
                  <a:pt x="228" y="203"/>
                  <a:pt x="205" y="207"/>
                </a:cubicBezTo>
                <a:cubicBezTo>
                  <a:pt x="182" y="211"/>
                  <a:pt x="159" y="197"/>
                  <a:pt x="152" y="175"/>
                </a:cubicBezTo>
                <a:lnTo>
                  <a:pt x="151" y="173"/>
                </a:lnTo>
                <a:cubicBezTo>
                  <a:pt x="151" y="171"/>
                  <a:pt x="150" y="168"/>
                  <a:pt x="150" y="166"/>
                </a:cubicBezTo>
                <a:lnTo>
                  <a:pt x="149" y="164"/>
                </a:lnTo>
                <a:lnTo>
                  <a:pt x="148" y="159"/>
                </a:lnTo>
                <a:cubicBezTo>
                  <a:pt x="144" y="137"/>
                  <a:pt x="155" y="115"/>
                  <a:pt x="176" y="106"/>
                </a:cubicBezTo>
                <a:cubicBezTo>
                  <a:pt x="196" y="97"/>
                  <a:pt x="220" y="103"/>
                  <a:pt x="234" y="121"/>
                </a:cubicBezTo>
                <a:lnTo>
                  <a:pt x="235" y="123"/>
                </a:lnTo>
                <a:cubicBezTo>
                  <a:pt x="238" y="127"/>
                  <a:pt x="240" y="130"/>
                  <a:pt x="242" y="134"/>
                </a:cubicBezTo>
                <a:lnTo>
                  <a:pt x="243" y="137"/>
                </a:lnTo>
                <a:lnTo>
                  <a:pt x="153" y="172"/>
                </a:lnTo>
                <a:lnTo>
                  <a:pt x="154" y="173"/>
                </a:lnTo>
                <a:lnTo>
                  <a:pt x="153" y="171"/>
                </a:lnTo>
                <a:lnTo>
                  <a:pt x="244" y="150"/>
                </a:lnTo>
                <a:lnTo>
                  <a:pt x="244" y="152"/>
                </a:lnTo>
                <a:lnTo>
                  <a:pt x="244" y="155"/>
                </a:lnTo>
                <a:lnTo>
                  <a:pt x="244" y="158"/>
                </a:lnTo>
                <a:lnTo>
                  <a:pt x="244" y="159"/>
                </a:lnTo>
                <a:cubicBezTo>
                  <a:pt x="244" y="184"/>
                  <a:pt x="225" y="205"/>
                  <a:pt x="201" y="207"/>
                </a:cubicBezTo>
                <a:cubicBezTo>
                  <a:pt x="176" y="210"/>
                  <a:pt x="154" y="193"/>
                  <a:pt x="149" y="169"/>
                </a:cubicBezTo>
                <a:lnTo>
                  <a:pt x="148" y="166"/>
                </a:lnTo>
                <a:cubicBezTo>
                  <a:pt x="148" y="163"/>
                  <a:pt x="147" y="160"/>
                  <a:pt x="147" y="157"/>
                </a:cubicBezTo>
                <a:lnTo>
                  <a:pt x="148" y="157"/>
                </a:lnTo>
                <a:lnTo>
                  <a:pt x="147" y="147"/>
                </a:lnTo>
                <a:lnTo>
                  <a:pt x="147" y="145"/>
                </a:lnTo>
                <a:lnTo>
                  <a:pt x="238" y="166"/>
                </a:lnTo>
                <a:lnTo>
                  <a:pt x="237" y="167"/>
                </a:lnTo>
                <a:lnTo>
                  <a:pt x="242" y="146"/>
                </a:lnTo>
                <a:lnTo>
                  <a:pt x="242" y="149"/>
                </a:lnTo>
                <a:lnTo>
                  <a:pt x="242" y="154"/>
                </a:lnTo>
                <a:lnTo>
                  <a:pt x="194" y="106"/>
                </a:lnTo>
                <a:lnTo>
                  <a:pt x="195" y="106"/>
                </a:lnTo>
                <a:lnTo>
                  <a:pt x="195" y="202"/>
                </a:lnTo>
                <a:lnTo>
                  <a:pt x="194" y="202"/>
                </a:lnTo>
                <a:cubicBezTo>
                  <a:pt x="171" y="202"/>
                  <a:pt x="151" y="186"/>
                  <a:pt x="147" y="164"/>
                </a:cubicBezTo>
                <a:lnTo>
                  <a:pt x="146" y="161"/>
                </a:lnTo>
                <a:cubicBezTo>
                  <a:pt x="146" y="158"/>
                  <a:pt x="145" y="155"/>
                  <a:pt x="145" y="152"/>
                </a:cubicBezTo>
                <a:lnTo>
                  <a:pt x="145" y="150"/>
                </a:lnTo>
                <a:lnTo>
                  <a:pt x="240" y="162"/>
                </a:lnTo>
                <a:lnTo>
                  <a:pt x="240" y="161"/>
                </a:lnTo>
                <a:lnTo>
                  <a:pt x="240" y="164"/>
                </a:lnTo>
                <a:cubicBezTo>
                  <a:pt x="235" y="189"/>
                  <a:pt x="211" y="206"/>
                  <a:pt x="186" y="202"/>
                </a:cubicBezTo>
                <a:cubicBezTo>
                  <a:pt x="160" y="198"/>
                  <a:pt x="142" y="176"/>
                  <a:pt x="145" y="150"/>
                </a:cubicBezTo>
                <a:lnTo>
                  <a:pt x="145" y="149"/>
                </a:lnTo>
                <a:lnTo>
                  <a:pt x="145" y="145"/>
                </a:lnTo>
                <a:lnTo>
                  <a:pt x="240" y="157"/>
                </a:lnTo>
                <a:lnTo>
                  <a:pt x="239" y="161"/>
                </a:lnTo>
                <a:lnTo>
                  <a:pt x="240" y="153"/>
                </a:lnTo>
                <a:lnTo>
                  <a:pt x="239" y="159"/>
                </a:lnTo>
                <a:lnTo>
                  <a:pt x="239" y="150"/>
                </a:lnTo>
                <a:lnTo>
                  <a:pt x="240" y="155"/>
                </a:lnTo>
                <a:lnTo>
                  <a:pt x="144" y="159"/>
                </a:lnTo>
                <a:lnTo>
                  <a:pt x="144" y="154"/>
                </a:lnTo>
                <a:lnTo>
                  <a:pt x="192" y="202"/>
                </a:lnTo>
                <a:lnTo>
                  <a:pt x="191" y="202"/>
                </a:lnTo>
                <a:lnTo>
                  <a:pt x="191" y="106"/>
                </a:lnTo>
                <a:lnTo>
                  <a:pt x="192" y="106"/>
                </a:lnTo>
                <a:cubicBezTo>
                  <a:pt x="218" y="106"/>
                  <a:pt x="240" y="128"/>
                  <a:pt x="240" y="154"/>
                </a:cubicBezTo>
                <a:lnTo>
                  <a:pt x="240" y="158"/>
                </a:lnTo>
                <a:lnTo>
                  <a:pt x="240" y="159"/>
                </a:lnTo>
                <a:cubicBezTo>
                  <a:pt x="240" y="185"/>
                  <a:pt x="220" y="206"/>
                  <a:pt x="195" y="207"/>
                </a:cubicBezTo>
                <a:cubicBezTo>
                  <a:pt x="169" y="209"/>
                  <a:pt x="147" y="190"/>
                  <a:pt x="144" y="165"/>
                </a:cubicBezTo>
                <a:lnTo>
                  <a:pt x="144" y="160"/>
                </a:lnTo>
                <a:lnTo>
                  <a:pt x="143" y="155"/>
                </a:lnTo>
                <a:cubicBezTo>
                  <a:pt x="142" y="141"/>
                  <a:pt x="146" y="128"/>
                  <a:pt x="155" y="118"/>
                </a:cubicBezTo>
                <a:cubicBezTo>
                  <a:pt x="164" y="108"/>
                  <a:pt x="177" y="102"/>
                  <a:pt x="191" y="102"/>
                </a:cubicBezTo>
                <a:lnTo>
                  <a:pt x="192" y="102"/>
                </a:lnTo>
                <a:lnTo>
                  <a:pt x="192" y="198"/>
                </a:lnTo>
                <a:lnTo>
                  <a:pt x="190" y="198"/>
                </a:lnTo>
                <a:cubicBezTo>
                  <a:pt x="164" y="198"/>
                  <a:pt x="142" y="176"/>
                  <a:pt x="142" y="150"/>
                </a:cubicBezTo>
                <a:lnTo>
                  <a:pt x="142" y="147"/>
                </a:lnTo>
                <a:cubicBezTo>
                  <a:pt x="142" y="143"/>
                  <a:pt x="143" y="139"/>
                  <a:pt x="144" y="135"/>
                </a:cubicBezTo>
                <a:lnTo>
                  <a:pt x="144" y="133"/>
                </a:lnTo>
                <a:cubicBezTo>
                  <a:pt x="150" y="111"/>
                  <a:pt x="171" y="96"/>
                  <a:pt x="194" y="97"/>
                </a:cubicBezTo>
                <a:cubicBezTo>
                  <a:pt x="217" y="99"/>
                  <a:pt x="236" y="117"/>
                  <a:pt x="239" y="140"/>
                </a:cubicBezTo>
                <a:lnTo>
                  <a:pt x="239" y="149"/>
                </a:lnTo>
                <a:lnTo>
                  <a:pt x="239" y="154"/>
                </a:lnTo>
                <a:cubicBezTo>
                  <a:pt x="239" y="181"/>
                  <a:pt x="218" y="202"/>
                  <a:pt x="191" y="202"/>
                </a:cubicBezTo>
                <a:lnTo>
                  <a:pt x="191" y="202"/>
                </a:lnTo>
                <a:lnTo>
                  <a:pt x="191" y="106"/>
                </a:lnTo>
                <a:lnTo>
                  <a:pt x="192" y="106"/>
                </a:lnTo>
                <a:lnTo>
                  <a:pt x="192" y="202"/>
                </a:lnTo>
                <a:lnTo>
                  <a:pt x="191" y="202"/>
                </a:lnTo>
                <a:lnTo>
                  <a:pt x="190" y="202"/>
                </a:lnTo>
                <a:lnTo>
                  <a:pt x="190" y="202"/>
                </a:lnTo>
                <a:lnTo>
                  <a:pt x="189" y="202"/>
                </a:lnTo>
                <a:lnTo>
                  <a:pt x="237" y="154"/>
                </a:lnTo>
                <a:lnTo>
                  <a:pt x="237" y="159"/>
                </a:lnTo>
                <a:lnTo>
                  <a:pt x="189" y="111"/>
                </a:lnTo>
                <a:lnTo>
                  <a:pt x="190" y="111"/>
                </a:lnTo>
                <a:lnTo>
                  <a:pt x="142" y="159"/>
                </a:lnTo>
                <a:lnTo>
                  <a:pt x="142" y="156"/>
                </a:lnTo>
                <a:lnTo>
                  <a:pt x="144" y="171"/>
                </a:lnTo>
                <a:lnTo>
                  <a:pt x="144" y="170"/>
                </a:lnTo>
                <a:lnTo>
                  <a:pt x="237" y="162"/>
                </a:lnTo>
                <a:lnTo>
                  <a:pt x="236" y="165"/>
                </a:lnTo>
                <a:lnTo>
                  <a:pt x="237" y="157"/>
                </a:lnTo>
                <a:lnTo>
                  <a:pt x="237" y="162"/>
                </a:lnTo>
                <a:lnTo>
                  <a:pt x="237" y="166"/>
                </a:lnTo>
                <a:lnTo>
                  <a:pt x="237" y="169"/>
                </a:lnTo>
                <a:lnTo>
                  <a:pt x="141" y="169"/>
                </a:lnTo>
                <a:lnTo>
                  <a:pt x="141" y="168"/>
                </a:lnTo>
                <a:lnTo>
                  <a:pt x="141" y="169"/>
                </a:lnTo>
                <a:lnTo>
                  <a:pt x="141" y="163"/>
                </a:lnTo>
                <a:cubicBezTo>
                  <a:pt x="140" y="161"/>
                  <a:pt x="140" y="158"/>
                  <a:pt x="141" y="155"/>
                </a:cubicBezTo>
                <a:lnTo>
                  <a:pt x="141" y="150"/>
                </a:lnTo>
                <a:lnTo>
                  <a:pt x="189" y="202"/>
                </a:lnTo>
                <a:lnTo>
                  <a:pt x="188" y="202"/>
                </a:lnTo>
                <a:cubicBezTo>
                  <a:pt x="174" y="202"/>
                  <a:pt x="160" y="196"/>
                  <a:pt x="151" y="185"/>
                </a:cubicBezTo>
                <a:cubicBezTo>
                  <a:pt x="142" y="174"/>
                  <a:pt x="139" y="159"/>
                  <a:pt x="141" y="145"/>
                </a:cubicBezTo>
                <a:lnTo>
                  <a:pt x="142" y="143"/>
                </a:lnTo>
                <a:lnTo>
                  <a:pt x="141" y="152"/>
                </a:lnTo>
                <a:lnTo>
                  <a:pt x="141" y="150"/>
                </a:lnTo>
                <a:lnTo>
                  <a:pt x="236" y="162"/>
                </a:lnTo>
                <a:lnTo>
                  <a:pt x="233" y="170"/>
                </a:lnTo>
                <a:lnTo>
                  <a:pt x="232" y="172"/>
                </a:lnTo>
                <a:lnTo>
                  <a:pt x="235" y="147"/>
                </a:lnTo>
                <a:lnTo>
                  <a:pt x="235" y="150"/>
                </a:lnTo>
                <a:cubicBezTo>
                  <a:pt x="236" y="152"/>
                  <a:pt x="236" y="155"/>
                  <a:pt x="236" y="157"/>
                </a:cubicBezTo>
                <a:lnTo>
                  <a:pt x="236" y="159"/>
                </a:lnTo>
                <a:cubicBezTo>
                  <a:pt x="236" y="182"/>
                  <a:pt x="220" y="202"/>
                  <a:pt x="197" y="207"/>
                </a:cubicBezTo>
                <a:cubicBezTo>
                  <a:pt x="174" y="211"/>
                  <a:pt x="152" y="199"/>
                  <a:pt x="143" y="177"/>
                </a:cubicBezTo>
                <a:lnTo>
                  <a:pt x="142" y="175"/>
                </a:lnTo>
                <a:lnTo>
                  <a:pt x="141" y="172"/>
                </a:lnTo>
                <a:lnTo>
                  <a:pt x="231" y="137"/>
                </a:lnTo>
                <a:lnTo>
                  <a:pt x="232" y="139"/>
                </a:lnTo>
                <a:cubicBezTo>
                  <a:pt x="233" y="142"/>
                  <a:pt x="233" y="145"/>
                  <a:pt x="234" y="148"/>
                </a:cubicBezTo>
                <a:lnTo>
                  <a:pt x="235" y="150"/>
                </a:lnTo>
                <a:lnTo>
                  <a:pt x="139" y="159"/>
                </a:lnTo>
                <a:lnTo>
                  <a:pt x="139" y="157"/>
                </a:lnTo>
                <a:lnTo>
                  <a:pt x="140" y="165"/>
                </a:lnTo>
                <a:lnTo>
                  <a:pt x="140" y="162"/>
                </a:lnTo>
                <a:lnTo>
                  <a:pt x="187" y="202"/>
                </a:lnTo>
                <a:lnTo>
                  <a:pt x="185" y="202"/>
                </a:lnTo>
                <a:lnTo>
                  <a:pt x="233" y="154"/>
                </a:lnTo>
                <a:lnTo>
                  <a:pt x="233" y="158"/>
                </a:lnTo>
                <a:lnTo>
                  <a:pt x="231" y="143"/>
                </a:lnTo>
                <a:lnTo>
                  <a:pt x="232" y="144"/>
                </a:lnTo>
                <a:lnTo>
                  <a:pt x="138" y="156"/>
                </a:lnTo>
                <a:lnTo>
                  <a:pt x="138" y="153"/>
                </a:lnTo>
                <a:lnTo>
                  <a:pt x="138" y="145"/>
                </a:lnTo>
                <a:lnTo>
                  <a:pt x="138" y="142"/>
                </a:lnTo>
                <a:lnTo>
                  <a:pt x="141" y="157"/>
                </a:lnTo>
                <a:lnTo>
                  <a:pt x="140" y="156"/>
                </a:lnTo>
                <a:lnTo>
                  <a:pt x="234" y="140"/>
                </a:lnTo>
                <a:lnTo>
                  <a:pt x="234" y="148"/>
                </a:lnTo>
                <a:lnTo>
                  <a:pt x="233" y="150"/>
                </a:lnTo>
                <a:lnTo>
                  <a:pt x="233" y="158"/>
                </a:lnTo>
                <a:lnTo>
                  <a:pt x="233" y="162"/>
                </a:lnTo>
                <a:cubicBezTo>
                  <a:pt x="233" y="168"/>
                  <a:pt x="233" y="173"/>
                  <a:pt x="231" y="178"/>
                </a:cubicBezTo>
                <a:lnTo>
                  <a:pt x="231" y="179"/>
                </a:lnTo>
                <a:cubicBezTo>
                  <a:pt x="224" y="199"/>
                  <a:pt x="204" y="213"/>
                  <a:pt x="183" y="212"/>
                </a:cubicBezTo>
                <a:cubicBezTo>
                  <a:pt x="162" y="211"/>
                  <a:pt x="144" y="196"/>
                  <a:pt x="138" y="176"/>
                </a:cubicBezTo>
                <a:lnTo>
                  <a:pt x="138" y="174"/>
                </a:lnTo>
                <a:cubicBezTo>
                  <a:pt x="137" y="170"/>
                  <a:pt x="136" y="166"/>
                  <a:pt x="136" y="162"/>
                </a:cubicBezTo>
                <a:lnTo>
                  <a:pt x="137" y="162"/>
                </a:lnTo>
                <a:lnTo>
                  <a:pt x="137" y="162"/>
                </a:lnTo>
                <a:lnTo>
                  <a:pt x="136" y="159"/>
                </a:lnTo>
                <a:lnTo>
                  <a:pt x="231" y="150"/>
                </a:lnTo>
                <a:lnTo>
                  <a:pt x="231" y="151"/>
                </a:lnTo>
                <a:lnTo>
                  <a:pt x="230" y="138"/>
                </a:lnTo>
                <a:lnTo>
                  <a:pt x="232" y="148"/>
                </a:lnTo>
                <a:lnTo>
                  <a:pt x="232" y="151"/>
                </a:lnTo>
                <a:cubicBezTo>
                  <a:pt x="233" y="153"/>
                  <a:pt x="233" y="156"/>
                  <a:pt x="233" y="158"/>
                </a:cubicBezTo>
                <a:lnTo>
                  <a:pt x="233" y="159"/>
                </a:lnTo>
                <a:cubicBezTo>
                  <a:pt x="233" y="185"/>
                  <a:pt x="213" y="206"/>
                  <a:pt x="188" y="207"/>
                </a:cubicBezTo>
                <a:cubicBezTo>
                  <a:pt x="163" y="209"/>
                  <a:pt x="140" y="191"/>
                  <a:pt x="137" y="165"/>
                </a:cubicBezTo>
                <a:lnTo>
                  <a:pt x="137" y="160"/>
                </a:lnTo>
                <a:lnTo>
                  <a:pt x="136" y="154"/>
                </a:lnTo>
                <a:lnTo>
                  <a:pt x="184" y="198"/>
                </a:lnTo>
                <a:lnTo>
                  <a:pt x="183" y="198"/>
                </a:lnTo>
                <a:lnTo>
                  <a:pt x="230" y="159"/>
                </a:lnTo>
                <a:lnTo>
                  <a:pt x="230" y="162"/>
                </a:lnTo>
                <a:lnTo>
                  <a:pt x="229" y="141"/>
                </a:lnTo>
                <a:lnTo>
                  <a:pt x="230" y="143"/>
                </a:lnTo>
                <a:lnTo>
                  <a:pt x="153" y="117"/>
                </a:lnTo>
                <a:lnTo>
                  <a:pt x="152" y="119"/>
                </a:lnTo>
                <a:lnTo>
                  <a:pt x="154" y="116"/>
                </a:lnTo>
                <a:cubicBezTo>
                  <a:pt x="167" y="103"/>
                  <a:pt x="187" y="98"/>
                  <a:pt x="204" y="105"/>
                </a:cubicBezTo>
                <a:cubicBezTo>
                  <a:pt x="222" y="111"/>
                  <a:pt x="234" y="127"/>
                  <a:pt x="236" y="146"/>
                </a:cubicBezTo>
                <a:lnTo>
                  <a:pt x="236" y="155"/>
                </a:lnTo>
                <a:lnTo>
                  <a:pt x="236" y="159"/>
                </a:lnTo>
                <a:lnTo>
                  <a:pt x="140" y="159"/>
                </a:lnTo>
                <a:lnTo>
                  <a:pt x="140" y="158"/>
                </a:lnTo>
                <a:lnTo>
                  <a:pt x="141" y="160"/>
                </a:lnTo>
                <a:lnTo>
                  <a:pt x="140" y="155"/>
                </a:lnTo>
                <a:lnTo>
                  <a:pt x="235" y="162"/>
                </a:lnTo>
                <a:lnTo>
                  <a:pt x="235" y="161"/>
                </a:lnTo>
                <a:lnTo>
                  <a:pt x="234" y="164"/>
                </a:lnTo>
                <a:lnTo>
                  <a:pt x="144" y="133"/>
                </a:lnTo>
                <a:lnTo>
                  <a:pt x="145" y="131"/>
                </a:lnTo>
                <a:lnTo>
                  <a:pt x="140" y="152"/>
                </a:lnTo>
                <a:lnTo>
                  <a:pt x="140" y="150"/>
                </a:lnTo>
                <a:lnTo>
                  <a:pt x="188" y="198"/>
                </a:lnTo>
                <a:lnTo>
                  <a:pt x="185" y="198"/>
                </a:lnTo>
                <a:lnTo>
                  <a:pt x="182" y="198"/>
                </a:lnTo>
                <a:cubicBezTo>
                  <a:pt x="158" y="198"/>
                  <a:pt x="137" y="179"/>
                  <a:pt x="135" y="154"/>
                </a:cubicBezTo>
                <a:lnTo>
                  <a:pt x="134" y="148"/>
                </a:lnTo>
                <a:cubicBezTo>
                  <a:pt x="134" y="144"/>
                  <a:pt x="134" y="140"/>
                  <a:pt x="135" y="136"/>
                </a:cubicBezTo>
                <a:lnTo>
                  <a:pt x="135" y="133"/>
                </a:lnTo>
                <a:lnTo>
                  <a:pt x="134" y="141"/>
                </a:lnTo>
                <a:lnTo>
                  <a:pt x="134" y="140"/>
                </a:lnTo>
                <a:lnTo>
                  <a:pt x="230" y="140"/>
                </a:lnTo>
                <a:lnTo>
                  <a:pt x="230" y="144"/>
                </a:lnTo>
                <a:lnTo>
                  <a:pt x="230" y="150"/>
                </a:lnTo>
                <a:lnTo>
                  <a:pt x="230" y="156"/>
                </a:lnTo>
                <a:lnTo>
                  <a:pt x="230" y="159"/>
                </a:lnTo>
                <a:lnTo>
                  <a:pt x="134" y="159"/>
                </a:lnTo>
                <a:lnTo>
                  <a:pt x="134" y="158"/>
                </a:lnTo>
                <a:lnTo>
                  <a:pt x="135" y="161"/>
                </a:lnTo>
                <a:lnTo>
                  <a:pt x="134" y="151"/>
                </a:lnTo>
                <a:lnTo>
                  <a:pt x="134" y="150"/>
                </a:lnTo>
                <a:lnTo>
                  <a:pt x="230" y="150"/>
                </a:lnTo>
                <a:lnTo>
                  <a:pt x="230" y="151"/>
                </a:lnTo>
                <a:lnTo>
                  <a:pt x="229" y="145"/>
                </a:lnTo>
                <a:lnTo>
                  <a:pt x="230" y="148"/>
                </a:lnTo>
                <a:cubicBezTo>
                  <a:pt x="230" y="150"/>
                  <a:pt x="230" y="153"/>
                  <a:pt x="230" y="155"/>
                </a:cubicBezTo>
                <a:lnTo>
                  <a:pt x="230" y="158"/>
                </a:lnTo>
                <a:lnTo>
                  <a:pt x="230" y="159"/>
                </a:lnTo>
                <a:lnTo>
                  <a:pt x="134" y="159"/>
                </a:lnTo>
                <a:lnTo>
                  <a:pt x="134" y="155"/>
                </a:lnTo>
                <a:lnTo>
                  <a:pt x="134" y="150"/>
                </a:lnTo>
                <a:lnTo>
                  <a:pt x="182" y="198"/>
                </a:lnTo>
                <a:lnTo>
                  <a:pt x="181" y="198"/>
                </a:lnTo>
                <a:lnTo>
                  <a:pt x="181" y="102"/>
                </a:lnTo>
                <a:lnTo>
                  <a:pt x="182" y="102"/>
                </a:lnTo>
                <a:cubicBezTo>
                  <a:pt x="208" y="102"/>
                  <a:pt x="230" y="123"/>
                  <a:pt x="230" y="150"/>
                </a:cubicBezTo>
                <a:lnTo>
                  <a:pt x="230" y="153"/>
                </a:lnTo>
                <a:lnTo>
                  <a:pt x="228" y="138"/>
                </a:lnTo>
                <a:lnTo>
                  <a:pt x="228" y="139"/>
                </a:lnTo>
                <a:lnTo>
                  <a:pt x="134" y="154"/>
                </a:lnTo>
                <a:lnTo>
                  <a:pt x="134" y="152"/>
                </a:lnTo>
                <a:lnTo>
                  <a:pt x="134" y="149"/>
                </a:lnTo>
                <a:lnTo>
                  <a:pt x="134" y="146"/>
                </a:lnTo>
                <a:lnTo>
                  <a:pt x="134" y="145"/>
                </a:lnTo>
                <a:lnTo>
                  <a:pt x="230" y="145"/>
                </a:lnTo>
                <a:lnTo>
                  <a:pt x="230" y="147"/>
                </a:lnTo>
                <a:lnTo>
                  <a:pt x="230" y="152"/>
                </a:lnTo>
                <a:lnTo>
                  <a:pt x="230" y="157"/>
                </a:lnTo>
                <a:lnTo>
                  <a:pt x="230" y="159"/>
                </a:lnTo>
                <a:lnTo>
                  <a:pt x="134" y="159"/>
                </a:lnTo>
                <a:lnTo>
                  <a:pt x="135" y="152"/>
                </a:lnTo>
                <a:lnTo>
                  <a:pt x="135" y="153"/>
                </a:lnTo>
                <a:lnTo>
                  <a:pt x="135" y="148"/>
                </a:lnTo>
                <a:lnTo>
                  <a:pt x="135" y="145"/>
                </a:lnTo>
                <a:lnTo>
                  <a:pt x="229" y="160"/>
                </a:lnTo>
                <a:lnTo>
                  <a:pt x="228" y="162"/>
                </a:lnTo>
                <a:lnTo>
                  <a:pt x="230" y="153"/>
                </a:lnTo>
                <a:lnTo>
                  <a:pt x="229" y="157"/>
                </a:lnTo>
                <a:lnTo>
                  <a:pt x="191" y="103"/>
                </a:lnTo>
                <a:lnTo>
                  <a:pt x="194" y="103"/>
                </a:lnTo>
                <a:lnTo>
                  <a:pt x="175" y="103"/>
                </a:lnTo>
                <a:lnTo>
                  <a:pt x="178" y="103"/>
                </a:lnTo>
                <a:lnTo>
                  <a:pt x="139" y="145"/>
                </a:lnTo>
                <a:lnTo>
                  <a:pt x="140" y="140"/>
                </a:lnTo>
                <a:lnTo>
                  <a:pt x="187" y="193"/>
                </a:lnTo>
                <a:lnTo>
                  <a:pt x="187" y="193"/>
                </a:lnTo>
                <a:lnTo>
                  <a:pt x="186" y="193"/>
                </a:lnTo>
                <a:lnTo>
                  <a:pt x="234" y="140"/>
                </a:lnTo>
                <a:lnTo>
                  <a:pt x="235" y="150"/>
                </a:lnTo>
                <a:lnTo>
                  <a:pt x="235" y="153"/>
                </a:lnTo>
                <a:lnTo>
                  <a:pt x="235" y="154"/>
                </a:lnTo>
                <a:cubicBezTo>
                  <a:pt x="235" y="179"/>
                  <a:pt x="217" y="199"/>
                  <a:pt x="193" y="202"/>
                </a:cubicBezTo>
                <a:cubicBezTo>
                  <a:pt x="169" y="205"/>
                  <a:pt x="146" y="190"/>
                  <a:pt x="140" y="166"/>
                </a:cubicBezTo>
                <a:lnTo>
                  <a:pt x="139" y="162"/>
                </a:lnTo>
                <a:lnTo>
                  <a:pt x="139" y="159"/>
                </a:lnTo>
                <a:cubicBezTo>
                  <a:pt x="136" y="145"/>
                  <a:pt x="140" y="131"/>
                  <a:pt x="149" y="120"/>
                </a:cubicBezTo>
                <a:cubicBezTo>
                  <a:pt x="158" y="108"/>
                  <a:pt x="172" y="102"/>
                  <a:pt x="186" y="102"/>
                </a:cubicBezTo>
                <a:lnTo>
                  <a:pt x="187" y="102"/>
                </a:lnTo>
                <a:lnTo>
                  <a:pt x="139" y="154"/>
                </a:lnTo>
                <a:lnTo>
                  <a:pt x="139" y="152"/>
                </a:lnTo>
                <a:lnTo>
                  <a:pt x="139" y="149"/>
                </a:lnTo>
                <a:cubicBezTo>
                  <a:pt x="138" y="147"/>
                  <a:pt x="138" y="144"/>
                  <a:pt x="138" y="141"/>
                </a:cubicBezTo>
                <a:lnTo>
                  <a:pt x="138" y="140"/>
                </a:lnTo>
                <a:lnTo>
                  <a:pt x="234" y="140"/>
                </a:lnTo>
                <a:lnTo>
                  <a:pt x="234" y="143"/>
                </a:lnTo>
                <a:lnTo>
                  <a:pt x="234" y="147"/>
                </a:lnTo>
                <a:lnTo>
                  <a:pt x="234" y="152"/>
                </a:lnTo>
                <a:lnTo>
                  <a:pt x="234" y="154"/>
                </a:lnTo>
                <a:lnTo>
                  <a:pt x="138" y="154"/>
                </a:lnTo>
                <a:lnTo>
                  <a:pt x="138" y="160"/>
                </a:lnTo>
                <a:lnTo>
                  <a:pt x="138" y="156"/>
                </a:lnTo>
                <a:cubicBezTo>
                  <a:pt x="137" y="153"/>
                  <a:pt x="137" y="149"/>
                  <a:pt x="138" y="146"/>
                </a:cubicBezTo>
                <a:lnTo>
                  <a:pt x="138" y="139"/>
                </a:lnTo>
                <a:lnTo>
                  <a:pt x="139" y="135"/>
                </a:lnTo>
                <a:lnTo>
                  <a:pt x="234" y="146"/>
                </a:lnTo>
                <a:lnTo>
                  <a:pt x="233" y="153"/>
                </a:lnTo>
                <a:lnTo>
                  <a:pt x="232" y="159"/>
                </a:lnTo>
                <a:lnTo>
                  <a:pt x="185" y="102"/>
                </a:lnTo>
                <a:lnTo>
                  <a:pt x="185" y="102"/>
                </a:lnTo>
                <a:cubicBezTo>
                  <a:pt x="200" y="102"/>
                  <a:pt x="213" y="108"/>
                  <a:pt x="223" y="120"/>
                </a:cubicBezTo>
                <a:cubicBezTo>
                  <a:pt x="232" y="131"/>
                  <a:pt x="235" y="145"/>
                  <a:pt x="233" y="159"/>
                </a:cubicBezTo>
                <a:lnTo>
                  <a:pt x="232" y="164"/>
                </a:lnTo>
                <a:lnTo>
                  <a:pt x="231" y="166"/>
                </a:lnTo>
                <a:cubicBezTo>
                  <a:pt x="225" y="190"/>
                  <a:pt x="203" y="205"/>
                  <a:pt x="179" y="202"/>
                </a:cubicBezTo>
                <a:cubicBezTo>
                  <a:pt x="155" y="199"/>
                  <a:pt x="136" y="179"/>
                  <a:pt x="136" y="154"/>
                </a:cubicBezTo>
                <a:lnTo>
                  <a:pt x="136" y="152"/>
                </a:lnTo>
                <a:lnTo>
                  <a:pt x="136" y="150"/>
                </a:lnTo>
                <a:cubicBezTo>
                  <a:pt x="136" y="123"/>
                  <a:pt x="158" y="102"/>
                  <a:pt x="184" y="102"/>
                </a:cubicBezTo>
                <a:lnTo>
                  <a:pt x="185" y="102"/>
                </a:lnTo>
                <a:lnTo>
                  <a:pt x="137" y="155"/>
                </a:lnTo>
                <a:lnTo>
                  <a:pt x="136" y="145"/>
                </a:lnTo>
                <a:lnTo>
                  <a:pt x="136" y="142"/>
                </a:lnTo>
                <a:lnTo>
                  <a:pt x="136" y="140"/>
                </a:lnTo>
                <a:lnTo>
                  <a:pt x="230" y="156"/>
                </a:lnTo>
                <a:lnTo>
                  <a:pt x="230" y="157"/>
                </a:lnTo>
                <a:lnTo>
                  <a:pt x="229" y="160"/>
                </a:lnTo>
                <a:lnTo>
                  <a:pt x="230" y="136"/>
                </a:lnTo>
                <a:lnTo>
                  <a:pt x="231" y="141"/>
                </a:lnTo>
                <a:cubicBezTo>
                  <a:pt x="234" y="155"/>
                  <a:pt x="230" y="169"/>
                  <a:pt x="221" y="180"/>
                </a:cubicBezTo>
                <a:cubicBezTo>
                  <a:pt x="212" y="192"/>
                  <a:pt x="198" y="198"/>
                  <a:pt x="184" y="198"/>
                </a:cubicBezTo>
                <a:lnTo>
                  <a:pt x="182" y="198"/>
                </a:lnTo>
                <a:lnTo>
                  <a:pt x="230" y="150"/>
                </a:lnTo>
                <a:lnTo>
                  <a:pt x="230" y="153"/>
                </a:lnTo>
                <a:lnTo>
                  <a:pt x="230" y="154"/>
                </a:lnTo>
                <a:cubicBezTo>
                  <a:pt x="230" y="179"/>
                  <a:pt x="212" y="200"/>
                  <a:pt x="187" y="202"/>
                </a:cubicBezTo>
                <a:cubicBezTo>
                  <a:pt x="163" y="205"/>
                  <a:pt x="140" y="188"/>
                  <a:pt x="135" y="164"/>
                </a:cubicBezTo>
                <a:lnTo>
                  <a:pt x="135" y="161"/>
                </a:lnTo>
                <a:cubicBezTo>
                  <a:pt x="134" y="158"/>
                  <a:pt x="134" y="155"/>
                  <a:pt x="134" y="152"/>
                </a:cubicBezTo>
                <a:lnTo>
                  <a:pt x="134" y="153"/>
                </a:lnTo>
                <a:lnTo>
                  <a:pt x="133" y="143"/>
                </a:lnTo>
                <a:lnTo>
                  <a:pt x="133" y="140"/>
                </a:lnTo>
                <a:cubicBezTo>
                  <a:pt x="133" y="118"/>
                  <a:pt x="149" y="99"/>
                  <a:pt x="170" y="94"/>
                </a:cubicBezTo>
                <a:cubicBezTo>
                  <a:pt x="192" y="89"/>
                  <a:pt x="214" y="99"/>
                  <a:pt x="224" y="119"/>
                </a:cubicBezTo>
                <a:lnTo>
                  <a:pt x="225" y="120"/>
                </a:lnTo>
                <a:cubicBezTo>
                  <a:pt x="228" y="127"/>
                  <a:pt x="230" y="134"/>
                  <a:pt x="230" y="141"/>
                </a:cubicBezTo>
                <a:lnTo>
                  <a:pt x="230" y="145"/>
                </a:lnTo>
                <a:lnTo>
                  <a:pt x="229" y="138"/>
                </a:lnTo>
                <a:lnTo>
                  <a:pt x="230" y="142"/>
                </a:lnTo>
                <a:cubicBezTo>
                  <a:pt x="230" y="144"/>
                  <a:pt x="230" y="146"/>
                  <a:pt x="230" y="148"/>
                </a:cubicBezTo>
                <a:lnTo>
                  <a:pt x="230" y="150"/>
                </a:lnTo>
                <a:lnTo>
                  <a:pt x="134" y="150"/>
                </a:lnTo>
                <a:lnTo>
                  <a:pt x="134" y="148"/>
                </a:lnTo>
                <a:lnTo>
                  <a:pt x="134" y="144"/>
                </a:lnTo>
                <a:lnTo>
                  <a:pt x="135" y="152"/>
                </a:lnTo>
                <a:lnTo>
                  <a:pt x="135" y="149"/>
                </a:lnTo>
                <a:cubicBezTo>
                  <a:pt x="134" y="147"/>
                  <a:pt x="134" y="144"/>
                  <a:pt x="134" y="141"/>
                </a:cubicBezTo>
                <a:lnTo>
                  <a:pt x="134" y="140"/>
                </a:lnTo>
                <a:lnTo>
                  <a:pt x="229" y="150"/>
                </a:lnTo>
                <a:lnTo>
                  <a:pt x="229" y="152"/>
                </a:lnTo>
                <a:lnTo>
                  <a:pt x="229" y="143"/>
                </a:lnTo>
                <a:lnTo>
                  <a:pt x="229" y="147"/>
                </a:lnTo>
                <a:lnTo>
                  <a:pt x="229" y="152"/>
                </a:lnTo>
                <a:lnTo>
                  <a:pt x="229" y="154"/>
                </a:lnTo>
                <a:lnTo>
                  <a:pt x="136" y="139"/>
                </a:lnTo>
                <a:lnTo>
                  <a:pt x="136" y="138"/>
                </a:lnTo>
                <a:lnTo>
                  <a:pt x="134" y="153"/>
                </a:lnTo>
                <a:lnTo>
                  <a:pt x="134" y="150"/>
                </a:lnTo>
                <a:lnTo>
                  <a:pt x="230" y="150"/>
                </a:lnTo>
                <a:lnTo>
                  <a:pt x="230" y="152"/>
                </a:lnTo>
                <a:lnTo>
                  <a:pt x="229" y="141"/>
                </a:lnTo>
                <a:lnTo>
                  <a:pt x="229" y="143"/>
                </a:lnTo>
                <a:lnTo>
                  <a:pt x="135" y="149"/>
                </a:lnTo>
                <a:lnTo>
                  <a:pt x="135" y="150"/>
                </a:lnTo>
                <a:lnTo>
                  <a:pt x="135" y="145"/>
                </a:lnTo>
                <a:lnTo>
                  <a:pt x="210" y="185"/>
                </a:lnTo>
                <a:lnTo>
                  <a:pt x="207" y="187"/>
                </a:lnTo>
                <a:lnTo>
                  <a:pt x="214" y="181"/>
                </a:lnTo>
                <a:lnTo>
                  <a:pt x="211" y="184"/>
                </a:lnTo>
                <a:lnTo>
                  <a:pt x="225" y="156"/>
                </a:lnTo>
                <a:lnTo>
                  <a:pt x="224" y="160"/>
                </a:lnTo>
                <a:lnTo>
                  <a:pt x="210" y="120"/>
                </a:lnTo>
                <a:lnTo>
                  <a:pt x="211" y="121"/>
                </a:lnTo>
                <a:lnTo>
                  <a:pt x="129" y="154"/>
                </a:lnTo>
                <a:lnTo>
                  <a:pt x="129" y="151"/>
                </a:lnTo>
                <a:lnTo>
                  <a:pt x="129" y="149"/>
                </a:lnTo>
                <a:lnTo>
                  <a:pt x="128" y="139"/>
                </a:lnTo>
                <a:lnTo>
                  <a:pt x="128" y="135"/>
                </a:lnTo>
                <a:cubicBezTo>
                  <a:pt x="128" y="113"/>
                  <a:pt x="144" y="94"/>
                  <a:pt x="165" y="89"/>
                </a:cubicBezTo>
                <a:cubicBezTo>
                  <a:pt x="187" y="84"/>
                  <a:pt x="209" y="94"/>
                  <a:pt x="219" y="114"/>
                </a:cubicBezTo>
                <a:lnTo>
                  <a:pt x="220" y="115"/>
                </a:lnTo>
                <a:cubicBezTo>
                  <a:pt x="222" y="120"/>
                  <a:pt x="224" y="125"/>
                  <a:pt x="225" y="131"/>
                </a:cubicBezTo>
                <a:lnTo>
                  <a:pt x="225" y="140"/>
                </a:lnTo>
                <a:lnTo>
                  <a:pt x="225" y="148"/>
                </a:lnTo>
                <a:lnTo>
                  <a:pt x="225" y="154"/>
                </a:lnTo>
                <a:lnTo>
                  <a:pt x="129" y="154"/>
                </a:lnTo>
                <a:lnTo>
                  <a:pt x="129" y="153"/>
                </a:lnTo>
                <a:lnTo>
                  <a:pt x="130" y="160"/>
                </a:lnTo>
                <a:lnTo>
                  <a:pt x="129" y="157"/>
                </a:lnTo>
                <a:lnTo>
                  <a:pt x="177" y="198"/>
                </a:lnTo>
                <a:lnTo>
                  <a:pt x="176" y="198"/>
                </a:lnTo>
                <a:cubicBezTo>
                  <a:pt x="162" y="198"/>
                  <a:pt x="148" y="192"/>
                  <a:pt x="139" y="180"/>
                </a:cubicBezTo>
                <a:cubicBezTo>
                  <a:pt x="130" y="169"/>
                  <a:pt x="127" y="155"/>
                  <a:pt x="129" y="141"/>
                </a:cubicBezTo>
                <a:lnTo>
                  <a:pt x="130" y="136"/>
                </a:lnTo>
                <a:lnTo>
                  <a:pt x="177" y="193"/>
                </a:lnTo>
                <a:lnTo>
                  <a:pt x="176" y="193"/>
                </a:lnTo>
                <a:lnTo>
                  <a:pt x="224" y="145"/>
                </a:lnTo>
                <a:lnTo>
                  <a:pt x="224" y="150"/>
                </a:lnTo>
                <a:lnTo>
                  <a:pt x="176" y="102"/>
                </a:lnTo>
                <a:lnTo>
                  <a:pt x="177" y="102"/>
                </a:lnTo>
                <a:lnTo>
                  <a:pt x="178" y="102"/>
                </a:lnTo>
                <a:cubicBezTo>
                  <a:pt x="204" y="102"/>
                  <a:pt x="226" y="123"/>
                  <a:pt x="226" y="150"/>
                </a:cubicBezTo>
                <a:lnTo>
                  <a:pt x="226" y="155"/>
                </a:lnTo>
                <a:cubicBezTo>
                  <a:pt x="226" y="158"/>
                  <a:pt x="226" y="161"/>
                  <a:pt x="225" y="163"/>
                </a:cubicBezTo>
                <a:lnTo>
                  <a:pt x="225" y="166"/>
                </a:lnTo>
                <a:lnTo>
                  <a:pt x="225" y="158"/>
                </a:lnTo>
                <a:lnTo>
                  <a:pt x="225" y="159"/>
                </a:lnTo>
                <a:lnTo>
                  <a:pt x="129" y="159"/>
                </a:lnTo>
                <a:lnTo>
                  <a:pt x="129" y="157"/>
                </a:lnTo>
                <a:lnTo>
                  <a:pt x="129" y="152"/>
                </a:lnTo>
                <a:lnTo>
                  <a:pt x="129" y="148"/>
                </a:lnTo>
                <a:lnTo>
                  <a:pt x="129" y="145"/>
                </a:lnTo>
                <a:lnTo>
                  <a:pt x="225" y="145"/>
                </a:lnTo>
                <a:lnTo>
                  <a:pt x="225" y="146"/>
                </a:lnTo>
                <a:lnTo>
                  <a:pt x="225" y="150"/>
                </a:lnTo>
                <a:lnTo>
                  <a:pt x="225" y="142"/>
                </a:lnTo>
                <a:lnTo>
                  <a:pt x="226" y="148"/>
                </a:lnTo>
                <a:lnTo>
                  <a:pt x="226" y="151"/>
                </a:lnTo>
                <a:lnTo>
                  <a:pt x="213" y="125"/>
                </a:lnTo>
                <a:lnTo>
                  <a:pt x="213" y="126"/>
                </a:lnTo>
                <a:lnTo>
                  <a:pt x="132" y="150"/>
                </a:lnTo>
                <a:lnTo>
                  <a:pt x="132" y="152"/>
                </a:lnTo>
                <a:lnTo>
                  <a:pt x="133" y="147"/>
                </a:lnTo>
                <a:lnTo>
                  <a:pt x="134" y="140"/>
                </a:lnTo>
                <a:lnTo>
                  <a:pt x="134" y="137"/>
                </a:lnTo>
                <a:cubicBezTo>
                  <a:pt x="138" y="112"/>
                  <a:pt x="161" y="95"/>
                  <a:pt x="185" y="97"/>
                </a:cubicBezTo>
                <a:cubicBezTo>
                  <a:pt x="210" y="99"/>
                  <a:pt x="229" y="120"/>
                  <a:pt x="229" y="145"/>
                </a:cubicBezTo>
                <a:lnTo>
                  <a:pt x="229" y="146"/>
                </a:lnTo>
                <a:cubicBezTo>
                  <a:pt x="229" y="149"/>
                  <a:pt x="229" y="151"/>
                  <a:pt x="229" y="153"/>
                </a:cubicBezTo>
                <a:lnTo>
                  <a:pt x="228" y="157"/>
                </a:lnTo>
                <a:lnTo>
                  <a:pt x="181" y="102"/>
                </a:lnTo>
                <a:lnTo>
                  <a:pt x="182" y="102"/>
                </a:lnTo>
                <a:lnTo>
                  <a:pt x="182" y="198"/>
                </a:lnTo>
                <a:lnTo>
                  <a:pt x="181" y="198"/>
                </a:lnTo>
                <a:lnTo>
                  <a:pt x="228" y="157"/>
                </a:lnTo>
                <a:lnTo>
                  <a:pt x="228" y="160"/>
                </a:lnTo>
                <a:cubicBezTo>
                  <a:pt x="227" y="171"/>
                  <a:pt x="222" y="180"/>
                  <a:pt x="214" y="187"/>
                </a:cubicBezTo>
                <a:lnTo>
                  <a:pt x="213" y="188"/>
                </a:lnTo>
                <a:cubicBezTo>
                  <a:pt x="201" y="201"/>
                  <a:pt x="183" y="206"/>
                  <a:pt x="166" y="200"/>
                </a:cubicBezTo>
                <a:cubicBezTo>
                  <a:pt x="149" y="195"/>
                  <a:pt x="136" y="181"/>
                  <a:pt x="132" y="164"/>
                </a:cubicBezTo>
                <a:lnTo>
                  <a:pt x="132" y="162"/>
                </a:lnTo>
                <a:lnTo>
                  <a:pt x="131" y="158"/>
                </a:lnTo>
                <a:lnTo>
                  <a:pt x="130" y="152"/>
                </a:lnTo>
                <a:lnTo>
                  <a:pt x="129" y="150"/>
                </a:lnTo>
                <a:lnTo>
                  <a:pt x="224" y="140"/>
                </a:lnTo>
                <a:lnTo>
                  <a:pt x="224" y="142"/>
                </a:lnTo>
                <a:lnTo>
                  <a:pt x="224" y="134"/>
                </a:lnTo>
                <a:lnTo>
                  <a:pt x="224" y="137"/>
                </a:lnTo>
                <a:lnTo>
                  <a:pt x="177" y="97"/>
                </a:lnTo>
                <a:lnTo>
                  <a:pt x="177" y="97"/>
                </a:lnTo>
                <a:cubicBezTo>
                  <a:pt x="193" y="97"/>
                  <a:pt x="207" y="104"/>
                  <a:pt x="216" y="116"/>
                </a:cubicBezTo>
                <a:cubicBezTo>
                  <a:pt x="225" y="128"/>
                  <a:pt x="228" y="144"/>
                  <a:pt x="223" y="159"/>
                </a:cubicBezTo>
                <a:lnTo>
                  <a:pt x="222" y="164"/>
                </a:lnTo>
                <a:cubicBezTo>
                  <a:pt x="215" y="188"/>
                  <a:pt x="190" y="202"/>
                  <a:pt x="165" y="197"/>
                </a:cubicBezTo>
                <a:cubicBezTo>
                  <a:pt x="140" y="191"/>
                  <a:pt x="124" y="167"/>
                  <a:pt x="129" y="142"/>
                </a:cubicBezTo>
                <a:lnTo>
                  <a:pt x="129" y="139"/>
                </a:lnTo>
                <a:lnTo>
                  <a:pt x="128" y="147"/>
                </a:lnTo>
                <a:lnTo>
                  <a:pt x="128" y="145"/>
                </a:lnTo>
                <a:lnTo>
                  <a:pt x="224" y="145"/>
                </a:lnTo>
                <a:lnTo>
                  <a:pt x="224" y="148"/>
                </a:lnTo>
                <a:cubicBezTo>
                  <a:pt x="224" y="152"/>
                  <a:pt x="224" y="156"/>
                  <a:pt x="223" y="160"/>
                </a:cubicBezTo>
                <a:lnTo>
                  <a:pt x="223" y="162"/>
                </a:lnTo>
                <a:cubicBezTo>
                  <a:pt x="216" y="186"/>
                  <a:pt x="193" y="202"/>
                  <a:pt x="168" y="197"/>
                </a:cubicBezTo>
                <a:cubicBezTo>
                  <a:pt x="143" y="193"/>
                  <a:pt x="126" y="170"/>
                  <a:pt x="128" y="145"/>
                </a:cubicBezTo>
                <a:lnTo>
                  <a:pt x="128" y="145"/>
                </a:lnTo>
                <a:lnTo>
                  <a:pt x="128" y="142"/>
                </a:lnTo>
                <a:lnTo>
                  <a:pt x="128" y="140"/>
                </a:lnTo>
                <a:lnTo>
                  <a:pt x="224" y="140"/>
                </a:lnTo>
                <a:lnTo>
                  <a:pt x="224" y="144"/>
                </a:lnTo>
                <a:lnTo>
                  <a:pt x="224" y="155"/>
                </a:lnTo>
                <a:lnTo>
                  <a:pt x="224" y="160"/>
                </a:lnTo>
                <a:lnTo>
                  <a:pt x="176" y="106"/>
                </a:lnTo>
                <a:lnTo>
                  <a:pt x="176" y="106"/>
                </a:lnTo>
                <a:lnTo>
                  <a:pt x="130" y="166"/>
                </a:lnTo>
                <a:lnTo>
                  <a:pt x="129" y="162"/>
                </a:lnTo>
                <a:lnTo>
                  <a:pt x="128" y="159"/>
                </a:lnTo>
                <a:cubicBezTo>
                  <a:pt x="128" y="156"/>
                  <a:pt x="127" y="153"/>
                  <a:pt x="127" y="150"/>
                </a:cubicBezTo>
                <a:lnTo>
                  <a:pt x="127" y="147"/>
                </a:lnTo>
                <a:cubicBezTo>
                  <a:pt x="127" y="143"/>
                  <a:pt x="128" y="139"/>
                  <a:pt x="129" y="135"/>
                </a:cubicBezTo>
                <a:lnTo>
                  <a:pt x="129" y="133"/>
                </a:lnTo>
                <a:cubicBezTo>
                  <a:pt x="135" y="112"/>
                  <a:pt x="154" y="97"/>
                  <a:pt x="176" y="97"/>
                </a:cubicBezTo>
                <a:cubicBezTo>
                  <a:pt x="198" y="97"/>
                  <a:pt x="217" y="112"/>
                  <a:pt x="223" y="133"/>
                </a:cubicBezTo>
                <a:lnTo>
                  <a:pt x="223" y="135"/>
                </a:lnTo>
                <a:cubicBezTo>
                  <a:pt x="224" y="139"/>
                  <a:pt x="224" y="143"/>
                  <a:pt x="224" y="147"/>
                </a:cubicBezTo>
                <a:lnTo>
                  <a:pt x="224" y="150"/>
                </a:lnTo>
                <a:cubicBezTo>
                  <a:pt x="224" y="176"/>
                  <a:pt x="203" y="198"/>
                  <a:pt x="176" y="198"/>
                </a:cubicBezTo>
                <a:lnTo>
                  <a:pt x="175" y="198"/>
                </a:lnTo>
                <a:lnTo>
                  <a:pt x="223" y="150"/>
                </a:lnTo>
                <a:lnTo>
                  <a:pt x="223" y="160"/>
                </a:lnTo>
                <a:lnTo>
                  <a:pt x="222" y="165"/>
                </a:lnTo>
                <a:cubicBezTo>
                  <a:pt x="219" y="190"/>
                  <a:pt x="197" y="209"/>
                  <a:pt x="172" y="207"/>
                </a:cubicBezTo>
                <a:cubicBezTo>
                  <a:pt x="146" y="206"/>
                  <a:pt x="126" y="185"/>
                  <a:pt x="126" y="159"/>
                </a:cubicBezTo>
                <a:lnTo>
                  <a:pt x="126" y="158"/>
                </a:lnTo>
                <a:lnTo>
                  <a:pt x="126" y="154"/>
                </a:lnTo>
                <a:cubicBezTo>
                  <a:pt x="126" y="128"/>
                  <a:pt x="148" y="106"/>
                  <a:pt x="174" y="106"/>
                </a:cubicBezTo>
                <a:lnTo>
                  <a:pt x="175" y="106"/>
                </a:lnTo>
                <a:lnTo>
                  <a:pt x="127" y="154"/>
                </a:lnTo>
                <a:lnTo>
                  <a:pt x="127" y="150"/>
                </a:lnTo>
                <a:lnTo>
                  <a:pt x="129" y="164"/>
                </a:lnTo>
                <a:lnTo>
                  <a:pt x="127" y="159"/>
                </a:lnTo>
                <a:cubicBezTo>
                  <a:pt x="126" y="154"/>
                  <a:pt x="125" y="150"/>
                  <a:pt x="125" y="145"/>
                </a:cubicBezTo>
                <a:lnTo>
                  <a:pt x="125" y="142"/>
                </a:lnTo>
                <a:lnTo>
                  <a:pt x="125" y="140"/>
                </a:lnTo>
                <a:lnTo>
                  <a:pt x="221" y="140"/>
                </a:lnTo>
                <a:lnTo>
                  <a:pt x="221" y="144"/>
                </a:lnTo>
                <a:lnTo>
                  <a:pt x="221" y="145"/>
                </a:lnTo>
                <a:lnTo>
                  <a:pt x="222" y="149"/>
                </a:lnTo>
                <a:lnTo>
                  <a:pt x="126" y="154"/>
                </a:lnTo>
                <a:lnTo>
                  <a:pt x="126" y="152"/>
                </a:lnTo>
                <a:lnTo>
                  <a:pt x="127" y="162"/>
                </a:lnTo>
                <a:lnTo>
                  <a:pt x="126" y="159"/>
                </a:lnTo>
                <a:lnTo>
                  <a:pt x="221" y="150"/>
                </a:lnTo>
                <a:lnTo>
                  <a:pt x="221" y="152"/>
                </a:lnTo>
                <a:lnTo>
                  <a:pt x="221" y="154"/>
                </a:lnTo>
                <a:lnTo>
                  <a:pt x="125" y="154"/>
                </a:lnTo>
                <a:lnTo>
                  <a:pt x="125" y="150"/>
                </a:lnTo>
                <a:lnTo>
                  <a:pt x="125" y="145"/>
                </a:lnTo>
                <a:lnTo>
                  <a:pt x="221" y="145"/>
                </a:lnTo>
                <a:lnTo>
                  <a:pt x="221" y="148"/>
                </a:lnTo>
                <a:lnTo>
                  <a:pt x="221" y="150"/>
                </a:lnTo>
                <a:lnTo>
                  <a:pt x="136" y="120"/>
                </a:lnTo>
                <a:lnTo>
                  <a:pt x="138" y="117"/>
                </a:lnTo>
                <a:lnTo>
                  <a:pt x="140" y="115"/>
                </a:lnTo>
                <a:cubicBezTo>
                  <a:pt x="153" y="99"/>
                  <a:pt x="174" y="93"/>
                  <a:pt x="193" y="100"/>
                </a:cubicBezTo>
                <a:cubicBezTo>
                  <a:pt x="213" y="106"/>
                  <a:pt x="225" y="125"/>
                  <a:pt x="225" y="145"/>
                </a:cubicBezTo>
                <a:lnTo>
                  <a:pt x="225" y="147"/>
                </a:lnTo>
                <a:lnTo>
                  <a:pt x="225" y="150"/>
                </a:lnTo>
                <a:lnTo>
                  <a:pt x="130" y="141"/>
                </a:lnTo>
                <a:lnTo>
                  <a:pt x="131" y="138"/>
                </a:lnTo>
                <a:lnTo>
                  <a:pt x="131" y="136"/>
                </a:lnTo>
                <a:lnTo>
                  <a:pt x="226" y="154"/>
                </a:lnTo>
                <a:lnTo>
                  <a:pt x="225" y="157"/>
                </a:lnTo>
                <a:cubicBezTo>
                  <a:pt x="224" y="160"/>
                  <a:pt x="224" y="163"/>
                  <a:pt x="223" y="165"/>
                </a:cubicBezTo>
                <a:lnTo>
                  <a:pt x="222" y="168"/>
                </a:lnTo>
                <a:cubicBezTo>
                  <a:pt x="213" y="189"/>
                  <a:pt x="190" y="201"/>
                  <a:pt x="168" y="197"/>
                </a:cubicBezTo>
                <a:cubicBezTo>
                  <a:pt x="145" y="193"/>
                  <a:pt x="129" y="173"/>
                  <a:pt x="129" y="150"/>
                </a:cubicBezTo>
                <a:lnTo>
                  <a:pt x="129" y="147"/>
                </a:lnTo>
                <a:lnTo>
                  <a:pt x="129" y="145"/>
                </a:lnTo>
                <a:lnTo>
                  <a:pt x="225" y="145"/>
                </a:lnTo>
                <a:lnTo>
                  <a:pt x="225" y="143"/>
                </a:lnTo>
                <a:lnTo>
                  <a:pt x="225" y="147"/>
                </a:lnTo>
                <a:lnTo>
                  <a:pt x="226" y="152"/>
                </a:lnTo>
                <a:cubicBezTo>
                  <a:pt x="226" y="157"/>
                  <a:pt x="226" y="162"/>
                  <a:pt x="225" y="166"/>
                </a:cubicBezTo>
                <a:lnTo>
                  <a:pt x="225" y="169"/>
                </a:lnTo>
                <a:cubicBezTo>
                  <a:pt x="221" y="185"/>
                  <a:pt x="211" y="198"/>
                  <a:pt x="196" y="204"/>
                </a:cubicBezTo>
                <a:cubicBezTo>
                  <a:pt x="181" y="210"/>
                  <a:pt x="164" y="208"/>
                  <a:pt x="151" y="199"/>
                </a:cubicBezTo>
                <a:lnTo>
                  <a:pt x="149" y="198"/>
                </a:lnTo>
                <a:cubicBezTo>
                  <a:pt x="142" y="194"/>
                  <a:pt x="137" y="187"/>
                  <a:pt x="133" y="180"/>
                </a:cubicBezTo>
                <a:lnTo>
                  <a:pt x="134" y="181"/>
                </a:lnTo>
                <a:lnTo>
                  <a:pt x="130" y="176"/>
                </a:lnTo>
                <a:cubicBezTo>
                  <a:pt x="121" y="161"/>
                  <a:pt x="120" y="142"/>
                  <a:pt x="129" y="127"/>
                </a:cubicBezTo>
                <a:cubicBezTo>
                  <a:pt x="137" y="112"/>
                  <a:pt x="153" y="102"/>
                  <a:pt x="171" y="102"/>
                </a:cubicBezTo>
                <a:lnTo>
                  <a:pt x="172" y="102"/>
                </a:lnTo>
                <a:lnTo>
                  <a:pt x="125" y="159"/>
                </a:lnTo>
                <a:lnTo>
                  <a:pt x="124" y="154"/>
                </a:lnTo>
                <a:lnTo>
                  <a:pt x="218" y="136"/>
                </a:lnTo>
                <a:lnTo>
                  <a:pt x="219" y="141"/>
                </a:lnTo>
                <a:lnTo>
                  <a:pt x="164" y="103"/>
                </a:lnTo>
                <a:lnTo>
                  <a:pt x="167" y="102"/>
                </a:lnTo>
                <a:cubicBezTo>
                  <a:pt x="173" y="101"/>
                  <a:pt x="179" y="101"/>
                  <a:pt x="184" y="102"/>
                </a:cubicBezTo>
                <a:lnTo>
                  <a:pt x="187" y="103"/>
                </a:lnTo>
                <a:cubicBezTo>
                  <a:pt x="206" y="107"/>
                  <a:pt x="222" y="122"/>
                  <a:pt x="225" y="142"/>
                </a:cubicBezTo>
                <a:lnTo>
                  <a:pt x="225" y="145"/>
                </a:lnTo>
                <a:cubicBezTo>
                  <a:pt x="226" y="148"/>
                  <a:pt x="226" y="150"/>
                  <a:pt x="226" y="153"/>
                </a:cubicBezTo>
                <a:lnTo>
                  <a:pt x="226" y="164"/>
                </a:lnTo>
                <a:lnTo>
                  <a:pt x="225" y="162"/>
                </a:lnTo>
                <a:lnTo>
                  <a:pt x="225" y="164"/>
                </a:lnTo>
                <a:lnTo>
                  <a:pt x="129" y="164"/>
                </a:lnTo>
                <a:lnTo>
                  <a:pt x="129" y="162"/>
                </a:lnTo>
                <a:lnTo>
                  <a:pt x="129" y="157"/>
                </a:lnTo>
                <a:lnTo>
                  <a:pt x="129" y="153"/>
                </a:lnTo>
                <a:lnTo>
                  <a:pt x="129" y="150"/>
                </a:lnTo>
                <a:lnTo>
                  <a:pt x="225" y="150"/>
                </a:lnTo>
                <a:lnTo>
                  <a:pt x="225" y="151"/>
                </a:lnTo>
                <a:lnTo>
                  <a:pt x="225" y="154"/>
                </a:lnTo>
                <a:cubicBezTo>
                  <a:pt x="225" y="181"/>
                  <a:pt x="204" y="202"/>
                  <a:pt x="177" y="202"/>
                </a:cubicBezTo>
                <a:lnTo>
                  <a:pt x="175" y="202"/>
                </a:lnTo>
                <a:cubicBezTo>
                  <a:pt x="161" y="202"/>
                  <a:pt x="147" y="196"/>
                  <a:pt x="138" y="184"/>
                </a:cubicBezTo>
                <a:cubicBezTo>
                  <a:pt x="129" y="172"/>
                  <a:pt x="125" y="157"/>
                  <a:pt x="129" y="143"/>
                </a:cubicBezTo>
                <a:lnTo>
                  <a:pt x="129" y="141"/>
                </a:lnTo>
                <a:lnTo>
                  <a:pt x="129" y="162"/>
                </a:lnTo>
                <a:lnTo>
                  <a:pt x="128" y="159"/>
                </a:lnTo>
                <a:lnTo>
                  <a:pt x="168" y="197"/>
                </a:lnTo>
                <a:lnTo>
                  <a:pt x="165" y="197"/>
                </a:lnTo>
                <a:lnTo>
                  <a:pt x="182" y="197"/>
                </a:lnTo>
                <a:lnTo>
                  <a:pt x="179" y="197"/>
                </a:lnTo>
                <a:lnTo>
                  <a:pt x="170" y="102"/>
                </a:lnTo>
                <a:lnTo>
                  <a:pt x="170" y="102"/>
                </a:lnTo>
                <a:lnTo>
                  <a:pt x="170" y="198"/>
                </a:lnTo>
                <a:lnTo>
                  <a:pt x="170" y="198"/>
                </a:lnTo>
                <a:lnTo>
                  <a:pt x="218" y="145"/>
                </a:lnTo>
                <a:lnTo>
                  <a:pt x="218" y="155"/>
                </a:lnTo>
                <a:lnTo>
                  <a:pt x="218" y="159"/>
                </a:lnTo>
                <a:cubicBezTo>
                  <a:pt x="218" y="181"/>
                  <a:pt x="205" y="199"/>
                  <a:pt x="184" y="205"/>
                </a:cubicBezTo>
                <a:cubicBezTo>
                  <a:pt x="164" y="212"/>
                  <a:pt x="142" y="204"/>
                  <a:pt x="131" y="186"/>
                </a:cubicBezTo>
                <a:lnTo>
                  <a:pt x="130" y="185"/>
                </a:lnTo>
                <a:cubicBezTo>
                  <a:pt x="124" y="177"/>
                  <a:pt x="121" y="167"/>
                  <a:pt x="121" y="158"/>
                </a:cubicBezTo>
                <a:lnTo>
                  <a:pt x="121" y="154"/>
                </a:lnTo>
                <a:cubicBezTo>
                  <a:pt x="121" y="144"/>
                  <a:pt x="125" y="133"/>
                  <a:pt x="132" y="124"/>
                </a:cubicBezTo>
                <a:lnTo>
                  <a:pt x="134" y="122"/>
                </a:lnTo>
                <a:cubicBezTo>
                  <a:pt x="136" y="119"/>
                  <a:pt x="139" y="117"/>
                  <a:pt x="141" y="114"/>
                </a:cubicBezTo>
                <a:lnTo>
                  <a:pt x="144" y="112"/>
                </a:lnTo>
                <a:lnTo>
                  <a:pt x="126" y="150"/>
                </a:lnTo>
                <a:lnTo>
                  <a:pt x="126" y="147"/>
                </a:lnTo>
                <a:lnTo>
                  <a:pt x="127" y="159"/>
                </a:lnTo>
                <a:lnTo>
                  <a:pt x="127" y="157"/>
                </a:lnTo>
                <a:lnTo>
                  <a:pt x="221" y="145"/>
                </a:lnTo>
                <a:lnTo>
                  <a:pt x="221" y="150"/>
                </a:lnTo>
                <a:cubicBezTo>
                  <a:pt x="221" y="153"/>
                  <a:pt x="221" y="155"/>
                  <a:pt x="221" y="158"/>
                </a:cubicBezTo>
                <a:lnTo>
                  <a:pt x="220" y="161"/>
                </a:lnTo>
                <a:lnTo>
                  <a:pt x="221" y="153"/>
                </a:lnTo>
                <a:lnTo>
                  <a:pt x="221" y="154"/>
                </a:lnTo>
                <a:lnTo>
                  <a:pt x="125" y="154"/>
                </a:lnTo>
                <a:lnTo>
                  <a:pt x="125" y="153"/>
                </a:lnTo>
                <a:lnTo>
                  <a:pt x="125" y="150"/>
                </a:lnTo>
                <a:lnTo>
                  <a:pt x="125" y="145"/>
                </a:lnTo>
                <a:lnTo>
                  <a:pt x="221" y="145"/>
                </a:lnTo>
                <a:lnTo>
                  <a:pt x="221" y="147"/>
                </a:lnTo>
                <a:cubicBezTo>
                  <a:pt x="221" y="150"/>
                  <a:pt x="221" y="152"/>
                  <a:pt x="220" y="155"/>
                </a:cubicBezTo>
                <a:lnTo>
                  <a:pt x="220" y="158"/>
                </a:lnTo>
                <a:lnTo>
                  <a:pt x="220" y="142"/>
                </a:lnTo>
                <a:lnTo>
                  <a:pt x="220" y="145"/>
                </a:lnTo>
                <a:lnTo>
                  <a:pt x="219" y="138"/>
                </a:lnTo>
                <a:lnTo>
                  <a:pt x="219" y="139"/>
                </a:lnTo>
                <a:lnTo>
                  <a:pt x="125" y="154"/>
                </a:lnTo>
                <a:lnTo>
                  <a:pt x="126" y="155"/>
                </a:lnTo>
                <a:lnTo>
                  <a:pt x="125" y="149"/>
                </a:lnTo>
                <a:lnTo>
                  <a:pt x="173" y="193"/>
                </a:lnTo>
                <a:lnTo>
                  <a:pt x="172" y="193"/>
                </a:lnTo>
                <a:lnTo>
                  <a:pt x="220" y="145"/>
                </a:lnTo>
                <a:lnTo>
                  <a:pt x="220" y="148"/>
                </a:lnTo>
                <a:lnTo>
                  <a:pt x="219" y="136"/>
                </a:lnTo>
                <a:lnTo>
                  <a:pt x="219" y="138"/>
                </a:lnTo>
                <a:lnTo>
                  <a:pt x="124" y="150"/>
                </a:lnTo>
                <a:lnTo>
                  <a:pt x="124" y="147"/>
                </a:lnTo>
                <a:lnTo>
                  <a:pt x="124" y="145"/>
                </a:lnTo>
                <a:lnTo>
                  <a:pt x="220" y="145"/>
                </a:lnTo>
                <a:lnTo>
                  <a:pt x="220" y="148"/>
                </a:lnTo>
                <a:lnTo>
                  <a:pt x="220" y="152"/>
                </a:lnTo>
                <a:lnTo>
                  <a:pt x="220" y="157"/>
                </a:lnTo>
                <a:lnTo>
                  <a:pt x="220" y="159"/>
                </a:lnTo>
                <a:cubicBezTo>
                  <a:pt x="220" y="179"/>
                  <a:pt x="209" y="196"/>
                  <a:pt x="191" y="204"/>
                </a:cubicBezTo>
                <a:cubicBezTo>
                  <a:pt x="173" y="211"/>
                  <a:pt x="152" y="207"/>
                  <a:pt x="139" y="193"/>
                </a:cubicBezTo>
                <a:lnTo>
                  <a:pt x="138" y="193"/>
                </a:lnTo>
                <a:cubicBezTo>
                  <a:pt x="129" y="184"/>
                  <a:pt x="124" y="172"/>
                  <a:pt x="124" y="159"/>
                </a:cubicBezTo>
                <a:lnTo>
                  <a:pt x="124" y="160"/>
                </a:lnTo>
                <a:lnTo>
                  <a:pt x="124" y="154"/>
                </a:lnTo>
                <a:cubicBezTo>
                  <a:pt x="123" y="151"/>
                  <a:pt x="123" y="148"/>
                  <a:pt x="124" y="145"/>
                </a:cubicBezTo>
                <a:lnTo>
                  <a:pt x="124" y="140"/>
                </a:lnTo>
                <a:cubicBezTo>
                  <a:pt x="127" y="116"/>
                  <a:pt x="147" y="97"/>
                  <a:pt x="172" y="97"/>
                </a:cubicBezTo>
                <a:lnTo>
                  <a:pt x="172" y="97"/>
                </a:lnTo>
                <a:cubicBezTo>
                  <a:pt x="197" y="97"/>
                  <a:pt x="218" y="116"/>
                  <a:pt x="220" y="140"/>
                </a:cubicBezTo>
                <a:lnTo>
                  <a:pt x="221" y="145"/>
                </a:lnTo>
                <a:lnTo>
                  <a:pt x="221" y="149"/>
                </a:lnTo>
                <a:cubicBezTo>
                  <a:pt x="223" y="163"/>
                  <a:pt x="218" y="176"/>
                  <a:pt x="209" y="186"/>
                </a:cubicBezTo>
                <a:cubicBezTo>
                  <a:pt x="200" y="197"/>
                  <a:pt x="187" y="202"/>
                  <a:pt x="173" y="202"/>
                </a:cubicBezTo>
                <a:lnTo>
                  <a:pt x="173" y="202"/>
                </a:lnTo>
                <a:lnTo>
                  <a:pt x="172" y="202"/>
                </a:lnTo>
                <a:cubicBezTo>
                  <a:pt x="148" y="202"/>
                  <a:pt x="127" y="184"/>
                  <a:pt x="125" y="160"/>
                </a:cubicBezTo>
                <a:lnTo>
                  <a:pt x="124" y="150"/>
                </a:lnTo>
                <a:lnTo>
                  <a:pt x="124" y="145"/>
                </a:lnTo>
                <a:lnTo>
                  <a:pt x="220" y="149"/>
                </a:lnTo>
                <a:lnTo>
                  <a:pt x="219" y="156"/>
                </a:lnTo>
                <a:lnTo>
                  <a:pt x="219" y="160"/>
                </a:lnTo>
                <a:cubicBezTo>
                  <a:pt x="215" y="186"/>
                  <a:pt x="193" y="204"/>
                  <a:pt x="168" y="202"/>
                </a:cubicBezTo>
                <a:cubicBezTo>
                  <a:pt x="143" y="201"/>
                  <a:pt x="123" y="180"/>
                  <a:pt x="123" y="154"/>
                </a:cubicBezTo>
                <a:lnTo>
                  <a:pt x="123" y="152"/>
                </a:lnTo>
                <a:lnTo>
                  <a:pt x="123" y="150"/>
                </a:lnTo>
                <a:lnTo>
                  <a:pt x="219" y="150"/>
                </a:lnTo>
                <a:lnTo>
                  <a:pt x="219" y="152"/>
                </a:lnTo>
                <a:lnTo>
                  <a:pt x="219" y="154"/>
                </a:lnTo>
                <a:cubicBezTo>
                  <a:pt x="219" y="181"/>
                  <a:pt x="197" y="202"/>
                  <a:pt x="171" y="202"/>
                </a:cubicBezTo>
                <a:lnTo>
                  <a:pt x="170" y="202"/>
                </a:lnTo>
                <a:lnTo>
                  <a:pt x="192" y="197"/>
                </a:lnTo>
                <a:lnTo>
                  <a:pt x="191" y="198"/>
                </a:lnTo>
                <a:cubicBezTo>
                  <a:pt x="177" y="205"/>
                  <a:pt x="162" y="205"/>
                  <a:pt x="148" y="198"/>
                </a:cubicBezTo>
                <a:lnTo>
                  <a:pt x="147" y="197"/>
                </a:lnTo>
                <a:cubicBezTo>
                  <a:pt x="128" y="188"/>
                  <a:pt x="117" y="166"/>
                  <a:pt x="121" y="145"/>
                </a:cubicBezTo>
                <a:lnTo>
                  <a:pt x="122" y="144"/>
                </a:lnTo>
                <a:lnTo>
                  <a:pt x="122" y="140"/>
                </a:lnTo>
                <a:lnTo>
                  <a:pt x="217" y="157"/>
                </a:lnTo>
                <a:lnTo>
                  <a:pt x="215" y="162"/>
                </a:lnTo>
                <a:lnTo>
                  <a:pt x="214" y="165"/>
                </a:lnTo>
                <a:cubicBezTo>
                  <a:pt x="207" y="185"/>
                  <a:pt x="189" y="198"/>
                  <a:pt x="168" y="198"/>
                </a:cubicBezTo>
                <a:lnTo>
                  <a:pt x="168" y="198"/>
                </a:lnTo>
                <a:lnTo>
                  <a:pt x="167" y="198"/>
                </a:lnTo>
                <a:cubicBezTo>
                  <a:pt x="153" y="198"/>
                  <a:pt x="140" y="192"/>
                  <a:pt x="131" y="181"/>
                </a:cubicBezTo>
                <a:cubicBezTo>
                  <a:pt x="122" y="170"/>
                  <a:pt x="118" y="156"/>
                  <a:pt x="120" y="142"/>
                </a:cubicBezTo>
                <a:lnTo>
                  <a:pt x="121" y="139"/>
                </a:lnTo>
                <a:lnTo>
                  <a:pt x="120" y="147"/>
                </a:lnTo>
                <a:lnTo>
                  <a:pt x="120" y="145"/>
                </a:lnTo>
                <a:lnTo>
                  <a:pt x="216" y="145"/>
                </a:lnTo>
                <a:lnTo>
                  <a:pt x="216" y="148"/>
                </a:lnTo>
                <a:cubicBezTo>
                  <a:pt x="216" y="152"/>
                  <a:pt x="215" y="156"/>
                  <a:pt x="215" y="160"/>
                </a:cubicBezTo>
                <a:lnTo>
                  <a:pt x="214" y="162"/>
                </a:lnTo>
                <a:cubicBezTo>
                  <a:pt x="208" y="185"/>
                  <a:pt x="186" y="201"/>
                  <a:pt x="162" y="198"/>
                </a:cubicBezTo>
                <a:cubicBezTo>
                  <a:pt x="138" y="195"/>
                  <a:pt x="119" y="174"/>
                  <a:pt x="119" y="150"/>
                </a:cubicBezTo>
                <a:lnTo>
                  <a:pt x="120" y="150"/>
                </a:lnTo>
                <a:lnTo>
                  <a:pt x="119" y="145"/>
                </a:lnTo>
                <a:lnTo>
                  <a:pt x="167" y="188"/>
                </a:lnTo>
                <a:lnTo>
                  <a:pt x="162" y="188"/>
                </a:lnTo>
                <a:lnTo>
                  <a:pt x="210" y="145"/>
                </a:lnTo>
                <a:lnTo>
                  <a:pt x="209" y="145"/>
                </a:lnTo>
                <a:lnTo>
                  <a:pt x="209" y="150"/>
                </a:lnTo>
                <a:cubicBezTo>
                  <a:pt x="209" y="176"/>
                  <a:pt x="188" y="198"/>
                  <a:pt x="161" y="198"/>
                </a:cubicBezTo>
                <a:lnTo>
                  <a:pt x="161" y="198"/>
                </a:lnTo>
                <a:cubicBezTo>
                  <a:pt x="138" y="198"/>
                  <a:pt x="117" y="181"/>
                  <a:pt x="114" y="158"/>
                </a:cubicBezTo>
                <a:lnTo>
                  <a:pt x="114" y="159"/>
                </a:lnTo>
                <a:lnTo>
                  <a:pt x="113" y="157"/>
                </a:lnTo>
                <a:cubicBezTo>
                  <a:pt x="107" y="133"/>
                  <a:pt x="120" y="108"/>
                  <a:pt x="143" y="100"/>
                </a:cubicBezTo>
                <a:cubicBezTo>
                  <a:pt x="166" y="91"/>
                  <a:pt x="192" y="102"/>
                  <a:pt x="203" y="124"/>
                </a:cubicBezTo>
                <a:lnTo>
                  <a:pt x="204" y="126"/>
                </a:lnTo>
                <a:cubicBezTo>
                  <a:pt x="206" y="130"/>
                  <a:pt x="208" y="134"/>
                  <a:pt x="208" y="139"/>
                </a:cubicBezTo>
                <a:lnTo>
                  <a:pt x="209" y="142"/>
                </a:lnTo>
                <a:cubicBezTo>
                  <a:pt x="211" y="156"/>
                  <a:pt x="207" y="170"/>
                  <a:pt x="198" y="181"/>
                </a:cubicBezTo>
                <a:cubicBezTo>
                  <a:pt x="189" y="192"/>
                  <a:pt x="176" y="198"/>
                  <a:pt x="161" y="198"/>
                </a:cubicBezTo>
                <a:lnTo>
                  <a:pt x="160" y="198"/>
                </a:lnTo>
                <a:lnTo>
                  <a:pt x="208" y="159"/>
                </a:lnTo>
                <a:lnTo>
                  <a:pt x="207" y="162"/>
                </a:lnTo>
                <a:lnTo>
                  <a:pt x="207" y="141"/>
                </a:lnTo>
                <a:lnTo>
                  <a:pt x="207" y="143"/>
                </a:lnTo>
                <a:lnTo>
                  <a:pt x="160" y="106"/>
                </a:lnTo>
                <a:lnTo>
                  <a:pt x="161" y="106"/>
                </a:lnTo>
                <a:lnTo>
                  <a:pt x="113" y="154"/>
                </a:lnTo>
                <a:lnTo>
                  <a:pt x="113" y="152"/>
                </a:lnTo>
                <a:lnTo>
                  <a:pt x="113" y="150"/>
                </a:lnTo>
                <a:lnTo>
                  <a:pt x="161" y="198"/>
                </a:lnTo>
                <a:lnTo>
                  <a:pt x="160" y="198"/>
                </a:lnTo>
                <a:lnTo>
                  <a:pt x="208" y="150"/>
                </a:lnTo>
                <a:lnTo>
                  <a:pt x="208" y="152"/>
                </a:lnTo>
                <a:cubicBezTo>
                  <a:pt x="208" y="156"/>
                  <a:pt x="207" y="160"/>
                  <a:pt x="207" y="164"/>
                </a:cubicBezTo>
                <a:lnTo>
                  <a:pt x="206" y="166"/>
                </a:lnTo>
                <a:cubicBezTo>
                  <a:pt x="200" y="190"/>
                  <a:pt x="178" y="205"/>
                  <a:pt x="154" y="202"/>
                </a:cubicBezTo>
                <a:cubicBezTo>
                  <a:pt x="130" y="199"/>
                  <a:pt x="111" y="179"/>
                  <a:pt x="111" y="154"/>
                </a:cubicBezTo>
                <a:lnTo>
                  <a:pt x="111" y="152"/>
                </a:lnTo>
                <a:lnTo>
                  <a:pt x="112" y="162"/>
                </a:lnTo>
                <a:lnTo>
                  <a:pt x="112" y="159"/>
                </a:lnTo>
                <a:lnTo>
                  <a:pt x="207" y="150"/>
                </a:lnTo>
                <a:lnTo>
                  <a:pt x="207" y="152"/>
                </a:lnTo>
                <a:lnTo>
                  <a:pt x="207" y="154"/>
                </a:lnTo>
                <a:lnTo>
                  <a:pt x="159" y="106"/>
                </a:lnTo>
                <a:lnTo>
                  <a:pt x="160" y="106"/>
                </a:lnTo>
                <a:lnTo>
                  <a:pt x="118" y="176"/>
                </a:lnTo>
                <a:lnTo>
                  <a:pt x="115" y="170"/>
                </a:lnTo>
                <a:lnTo>
                  <a:pt x="114" y="168"/>
                </a:lnTo>
                <a:cubicBezTo>
                  <a:pt x="108" y="153"/>
                  <a:pt x="110" y="136"/>
                  <a:pt x="119" y="123"/>
                </a:cubicBezTo>
                <a:cubicBezTo>
                  <a:pt x="128" y="110"/>
                  <a:pt x="143" y="102"/>
                  <a:pt x="158" y="102"/>
                </a:cubicBezTo>
                <a:lnTo>
                  <a:pt x="159" y="102"/>
                </a:lnTo>
                <a:lnTo>
                  <a:pt x="111" y="150"/>
                </a:lnTo>
                <a:lnTo>
                  <a:pt x="111" y="147"/>
                </a:lnTo>
                <a:lnTo>
                  <a:pt x="111" y="145"/>
                </a:lnTo>
                <a:lnTo>
                  <a:pt x="207" y="145"/>
                </a:lnTo>
                <a:lnTo>
                  <a:pt x="207" y="147"/>
                </a:lnTo>
                <a:lnTo>
                  <a:pt x="207" y="150"/>
                </a:lnTo>
                <a:lnTo>
                  <a:pt x="159" y="102"/>
                </a:lnTo>
                <a:lnTo>
                  <a:pt x="159" y="102"/>
                </a:lnTo>
                <a:lnTo>
                  <a:pt x="159" y="198"/>
                </a:lnTo>
                <a:lnTo>
                  <a:pt x="158" y="198"/>
                </a:lnTo>
                <a:lnTo>
                  <a:pt x="206" y="141"/>
                </a:lnTo>
                <a:lnTo>
                  <a:pt x="206" y="143"/>
                </a:lnTo>
                <a:cubicBezTo>
                  <a:pt x="207" y="146"/>
                  <a:pt x="207" y="149"/>
                  <a:pt x="207" y="152"/>
                </a:cubicBezTo>
                <a:lnTo>
                  <a:pt x="207" y="154"/>
                </a:lnTo>
                <a:cubicBezTo>
                  <a:pt x="207" y="179"/>
                  <a:pt x="189" y="199"/>
                  <a:pt x="165" y="202"/>
                </a:cubicBezTo>
                <a:cubicBezTo>
                  <a:pt x="141" y="205"/>
                  <a:pt x="118" y="190"/>
                  <a:pt x="112" y="166"/>
                </a:cubicBezTo>
                <a:lnTo>
                  <a:pt x="111" y="162"/>
                </a:lnTo>
                <a:lnTo>
                  <a:pt x="111" y="159"/>
                </a:lnTo>
                <a:lnTo>
                  <a:pt x="205" y="141"/>
                </a:lnTo>
                <a:lnTo>
                  <a:pt x="205" y="141"/>
                </a:lnTo>
                <a:lnTo>
                  <a:pt x="206" y="143"/>
                </a:lnTo>
                <a:lnTo>
                  <a:pt x="111" y="154"/>
                </a:lnTo>
                <a:lnTo>
                  <a:pt x="111" y="152"/>
                </a:lnTo>
                <a:lnTo>
                  <a:pt x="112" y="162"/>
                </a:lnTo>
                <a:lnTo>
                  <a:pt x="111" y="159"/>
                </a:lnTo>
                <a:lnTo>
                  <a:pt x="206" y="141"/>
                </a:lnTo>
                <a:lnTo>
                  <a:pt x="206" y="143"/>
                </a:lnTo>
                <a:cubicBezTo>
                  <a:pt x="207" y="146"/>
                  <a:pt x="207" y="149"/>
                  <a:pt x="207" y="152"/>
                </a:cubicBezTo>
                <a:lnTo>
                  <a:pt x="207" y="154"/>
                </a:lnTo>
                <a:cubicBezTo>
                  <a:pt x="207" y="179"/>
                  <a:pt x="188" y="200"/>
                  <a:pt x="163" y="202"/>
                </a:cubicBezTo>
                <a:cubicBezTo>
                  <a:pt x="138" y="204"/>
                  <a:pt x="116" y="187"/>
                  <a:pt x="112" y="162"/>
                </a:cubicBezTo>
                <a:lnTo>
                  <a:pt x="111" y="159"/>
                </a:lnTo>
                <a:lnTo>
                  <a:pt x="113" y="167"/>
                </a:lnTo>
                <a:lnTo>
                  <a:pt x="112" y="165"/>
                </a:lnTo>
                <a:lnTo>
                  <a:pt x="206" y="150"/>
                </a:lnTo>
                <a:lnTo>
                  <a:pt x="206" y="153"/>
                </a:lnTo>
                <a:lnTo>
                  <a:pt x="205" y="143"/>
                </a:lnTo>
                <a:lnTo>
                  <a:pt x="207" y="152"/>
                </a:lnTo>
                <a:lnTo>
                  <a:pt x="207" y="162"/>
                </a:lnTo>
                <a:lnTo>
                  <a:pt x="207" y="164"/>
                </a:lnTo>
                <a:lnTo>
                  <a:pt x="111" y="164"/>
                </a:lnTo>
                <a:lnTo>
                  <a:pt x="111" y="162"/>
                </a:lnTo>
                <a:lnTo>
                  <a:pt x="113" y="172"/>
                </a:lnTo>
                <a:lnTo>
                  <a:pt x="111" y="163"/>
                </a:lnTo>
                <a:lnTo>
                  <a:pt x="111" y="161"/>
                </a:lnTo>
                <a:lnTo>
                  <a:pt x="110" y="158"/>
                </a:lnTo>
                <a:cubicBezTo>
                  <a:pt x="106" y="132"/>
                  <a:pt x="122" y="108"/>
                  <a:pt x="148" y="103"/>
                </a:cubicBezTo>
                <a:cubicBezTo>
                  <a:pt x="173" y="98"/>
                  <a:pt x="198" y="113"/>
                  <a:pt x="204" y="138"/>
                </a:cubicBezTo>
                <a:lnTo>
                  <a:pt x="205" y="140"/>
                </a:lnTo>
                <a:cubicBezTo>
                  <a:pt x="205" y="144"/>
                  <a:pt x="206" y="148"/>
                  <a:pt x="206" y="152"/>
                </a:cubicBezTo>
                <a:lnTo>
                  <a:pt x="206" y="154"/>
                </a:lnTo>
                <a:lnTo>
                  <a:pt x="110" y="154"/>
                </a:lnTo>
                <a:lnTo>
                  <a:pt x="110" y="155"/>
                </a:lnTo>
                <a:lnTo>
                  <a:pt x="110" y="150"/>
                </a:lnTo>
                <a:cubicBezTo>
                  <a:pt x="107" y="125"/>
                  <a:pt x="124" y="102"/>
                  <a:pt x="149" y="98"/>
                </a:cubicBezTo>
                <a:cubicBezTo>
                  <a:pt x="174" y="93"/>
                  <a:pt x="198" y="109"/>
                  <a:pt x="204" y="133"/>
                </a:cubicBezTo>
                <a:lnTo>
                  <a:pt x="205" y="135"/>
                </a:lnTo>
                <a:cubicBezTo>
                  <a:pt x="205" y="139"/>
                  <a:pt x="206" y="143"/>
                  <a:pt x="206" y="147"/>
                </a:cubicBezTo>
                <a:lnTo>
                  <a:pt x="206" y="150"/>
                </a:lnTo>
                <a:lnTo>
                  <a:pt x="205" y="142"/>
                </a:lnTo>
                <a:lnTo>
                  <a:pt x="206" y="145"/>
                </a:lnTo>
                <a:cubicBezTo>
                  <a:pt x="206" y="148"/>
                  <a:pt x="206" y="150"/>
                  <a:pt x="206" y="153"/>
                </a:cubicBezTo>
                <a:lnTo>
                  <a:pt x="206" y="154"/>
                </a:lnTo>
                <a:lnTo>
                  <a:pt x="110" y="154"/>
                </a:lnTo>
                <a:lnTo>
                  <a:pt x="111" y="155"/>
                </a:lnTo>
                <a:lnTo>
                  <a:pt x="110" y="150"/>
                </a:lnTo>
                <a:lnTo>
                  <a:pt x="206" y="145"/>
                </a:lnTo>
                <a:lnTo>
                  <a:pt x="206" y="147"/>
                </a:lnTo>
                <a:lnTo>
                  <a:pt x="206" y="150"/>
                </a:lnTo>
                <a:cubicBezTo>
                  <a:pt x="206" y="175"/>
                  <a:pt x="187" y="195"/>
                  <a:pt x="163" y="198"/>
                </a:cubicBezTo>
                <a:cubicBezTo>
                  <a:pt x="138" y="200"/>
                  <a:pt x="116" y="184"/>
                  <a:pt x="111" y="159"/>
                </a:cubicBezTo>
                <a:lnTo>
                  <a:pt x="110" y="157"/>
                </a:lnTo>
                <a:lnTo>
                  <a:pt x="110" y="154"/>
                </a:lnTo>
                <a:cubicBezTo>
                  <a:pt x="105" y="129"/>
                  <a:pt x="121" y="104"/>
                  <a:pt x="146" y="98"/>
                </a:cubicBezTo>
                <a:cubicBezTo>
                  <a:pt x="172" y="92"/>
                  <a:pt x="197" y="108"/>
                  <a:pt x="204" y="133"/>
                </a:cubicBezTo>
                <a:lnTo>
                  <a:pt x="204" y="135"/>
                </a:lnTo>
                <a:cubicBezTo>
                  <a:pt x="205" y="139"/>
                  <a:pt x="205" y="143"/>
                  <a:pt x="205" y="147"/>
                </a:cubicBezTo>
                <a:lnTo>
                  <a:pt x="205" y="150"/>
                </a:lnTo>
                <a:lnTo>
                  <a:pt x="205" y="154"/>
                </a:lnTo>
                <a:lnTo>
                  <a:pt x="157" y="106"/>
                </a:lnTo>
                <a:lnTo>
                  <a:pt x="158" y="106"/>
                </a:lnTo>
                <a:cubicBezTo>
                  <a:pt x="184" y="106"/>
                  <a:pt x="206" y="128"/>
                  <a:pt x="206" y="154"/>
                </a:cubicBezTo>
                <a:lnTo>
                  <a:pt x="206" y="157"/>
                </a:lnTo>
                <a:cubicBezTo>
                  <a:pt x="206" y="161"/>
                  <a:pt x="205" y="165"/>
                  <a:pt x="205" y="169"/>
                </a:cubicBezTo>
                <a:lnTo>
                  <a:pt x="204" y="171"/>
                </a:lnTo>
                <a:cubicBezTo>
                  <a:pt x="198" y="195"/>
                  <a:pt x="176" y="210"/>
                  <a:pt x="152" y="207"/>
                </a:cubicBezTo>
                <a:cubicBezTo>
                  <a:pt x="128" y="204"/>
                  <a:pt x="109" y="184"/>
                  <a:pt x="109" y="159"/>
                </a:cubicBezTo>
                <a:lnTo>
                  <a:pt x="109" y="157"/>
                </a:lnTo>
                <a:lnTo>
                  <a:pt x="109" y="154"/>
                </a:lnTo>
                <a:cubicBezTo>
                  <a:pt x="109" y="128"/>
                  <a:pt x="131" y="106"/>
                  <a:pt x="157" y="106"/>
                </a:cubicBezTo>
                <a:lnTo>
                  <a:pt x="158" y="106"/>
                </a:lnTo>
                <a:lnTo>
                  <a:pt x="120" y="183"/>
                </a:lnTo>
                <a:lnTo>
                  <a:pt x="119" y="181"/>
                </a:lnTo>
                <a:cubicBezTo>
                  <a:pt x="116" y="178"/>
                  <a:pt x="114" y="174"/>
                  <a:pt x="112" y="170"/>
                </a:cubicBezTo>
                <a:lnTo>
                  <a:pt x="111" y="168"/>
                </a:lnTo>
                <a:cubicBezTo>
                  <a:pt x="105" y="153"/>
                  <a:pt x="107" y="136"/>
                  <a:pt x="116" y="123"/>
                </a:cubicBezTo>
                <a:cubicBezTo>
                  <a:pt x="125" y="110"/>
                  <a:pt x="140" y="102"/>
                  <a:pt x="156" y="102"/>
                </a:cubicBezTo>
                <a:lnTo>
                  <a:pt x="156" y="102"/>
                </a:lnTo>
                <a:cubicBezTo>
                  <a:pt x="181" y="102"/>
                  <a:pt x="202" y="121"/>
                  <a:pt x="204" y="146"/>
                </a:cubicBezTo>
                <a:lnTo>
                  <a:pt x="205" y="150"/>
                </a:lnTo>
                <a:lnTo>
                  <a:pt x="205" y="154"/>
                </a:lnTo>
                <a:cubicBezTo>
                  <a:pt x="208" y="178"/>
                  <a:pt x="192" y="201"/>
                  <a:pt x="168" y="206"/>
                </a:cubicBezTo>
                <a:cubicBezTo>
                  <a:pt x="144" y="212"/>
                  <a:pt x="120" y="198"/>
                  <a:pt x="112" y="175"/>
                </a:cubicBezTo>
                <a:lnTo>
                  <a:pt x="111" y="173"/>
                </a:lnTo>
                <a:cubicBezTo>
                  <a:pt x="111" y="171"/>
                  <a:pt x="110" y="168"/>
                  <a:pt x="110" y="166"/>
                </a:cubicBezTo>
                <a:lnTo>
                  <a:pt x="109" y="160"/>
                </a:lnTo>
                <a:lnTo>
                  <a:pt x="108" y="155"/>
                </a:lnTo>
                <a:cubicBezTo>
                  <a:pt x="106" y="130"/>
                  <a:pt x="123" y="107"/>
                  <a:pt x="148" y="103"/>
                </a:cubicBezTo>
                <a:cubicBezTo>
                  <a:pt x="173" y="98"/>
                  <a:pt x="196" y="114"/>
                  <a:pt x="203" y="138"/>
                </a:cubicBezTo>
                <a:lnTo>
                  <a:pt x="203" y="140"/>
                </a:lnTo>
                <a:cubicBezTo>
                  <a:pt x="204" y="144"/>
                  <a:pt x="204" y="148"/>
                  <a:pt x="204" y="152"/>
                </a:cubicBezTo>
                <a:lnTo>
                  <a:pt x="204" y="154"/>
                </a:lnTo>
                <a:cubicBezTo>
                  <a:pt x="204" y="177"/>
                  <a:pt x="189" y="196"/>
                  <a:pt x="167" y="201"/>
                </a:cubicBezTo>
                <a:cubicBezTo>
                  <a:pt x="146" y="206"/>
                  <a:pt x="123" y="196"/>
                  <a:pt x="114" y="176"/>
                </a:cubicBezTo>
                <a:lnTo>
                  <a:pt x="113" y="174"/>
                </a:lnTo>
                <a:cubicBezTo>
                  <a:pt x="111" y="170"/>
                  <a:pt x="109" y="166"/>
                  <a:pt x="108" y="162"/>
                </a:cubicBezTo>
                <a:lnTo>
                  <a:pt x="108" y="159"/>
                </a:lnTo>
                <a:cubicBezTo>
                  <a:pt x="105" y="145"/>
                  <a:pt x="109" y="131"/>
                  <a:pt x="118" y="120"/>
                </a:cubicBezTo>
                <a:cubicBezTo>
                  <a:pt x="127" y="108"/>
                  <a:pt x="141" y="102"/>
                  <a:pt x="155" y="102"/>
                </a:cubicBezTo>
                <a:lnTo>
                  <a:pt x="155" y="102"/>
                </a:lnTo>
                <a:cubicBezTo>
                  <a:pt x="182" y="102"/>
                  <a:pt x="203" y="123"/>
                  <a:pt x="203" y="150"/>
                </a:cubicBezTo>
                <a:lnTo>
                  <a:pt x="203" y="152"/>
                </a:lnTo>
                <a:lnTo>
                  <a:pt x="203" y="154"/>
                </a:lnTo>
                <a:lnTo>
                  <a:pt x="107" y="154"/>
                </a:lnTo>
                <a:lnTo>
                  <a:pt x="107" y="152"/>
                </a:lnTo>
                <a:lnTo>
                  <a:pt x="107" y="150"/>
                </a:lnTo>
                <a:lnTo>
                  <a:pt x="203" y="150"/>
                </a:lnTo>
                <a:lnTo>
                  <a:pt x="203" y="152"/>
                </a:lnTo>
                <a:cubicBezTo>
                  <a:pt x="203" y="156"/>
                  <a:pt x="203" y="160"/>
                  <a:pt x="202" y="164"/>
                </a:cubicBezTo>
                <a:lnTo>
                  <a:pt x="202" y="166"/>
                </a:lnTo>
                <a:cubicBezTo>
                  <a:pt x="196" y="190"/>
                  <a:pt x="173" y="205"/>
                  <a:pt x="149" y="202"/>
                </a:cubicBezTo>
                <a:cubicBezTo>
                  <a:pt x="125" y="199"/>
                  <a:pt x="107" y="179"/>
                  <a:pt x="107" y="154"/>
                </a:cubicBezTo>
                <a:lnTo>
                  <a:pt x="107" y="152"/>
                </a:lnTo>
                <a:cubicBezTo>
                  <a:pt x="107" y="149"/>
                  <a:pt x="107" y="146"/>
                  <a:pt x="108" y="143"/>
                </a:cubicBezTo>
                <a:lnTo>
                  <a:pt x="108" y="141"/>
                </a:lnTo>
                <a:lnTo>
                  <a:pt x="203" y="159"/>
                </a:lnTo>
                <a:lnTo>
                  <a:pt x="202" y="162"/>
                </a:lnTo>
                <a:cubicBezTo>
                  <a:pt x="201" y="166"/>
                  <a:pt x="200" y="170"/>
                  <a:pt x="198" y="174"/>
                </a:cubicBezTo>
                <a:lnTo>
                  <a:pt x="197" y="176"/>
                </a:lnTo>
                <a:cubicBezTo>
                  <a:pt x="187" y="196"/>
                  <a:pt x="165" y="206"/>
                  <a:pt x="143" y="201"/>
                </a:cubicBezTo>
                <a:cubicBezTo>
                  <a:pt x="121" y="196"/>
                  <a:pt x="106" y="177"/>
                  <a:pt x="106" y="154"/>
                </a:cubicBezTo>
                <a:lnTo>
                  <a:pt x="106" y="152"/>
                </a:lnTo>
                <a:lnTo>
                  <a:pt x="106" y="150"/>
                </a:lnTo>
                <a:cubicBezTo>
                  <a:pt x="106" y="123"/>
                  <a:pt x="127" y="102"/>
                  <a:pt x="154" y="102"/>
                </a:cubicBezTo>
                <a:lnTo>
                  <a:pt x="156" y="102"/>
                </a:lnTo>
                <a:lnTo>
                  <a:pt x="157" y="102"/>
                </a:lnTo>
                <a:cubicBezTo>
                  <a:pt x="172" y="102"/>
                  <a:pt x="185" y="108"/>
                  <a:pt x="195" y="120"/>
                </a:cubicBezTo>
                <a:cubicBezTo>
                  <a:pt x="204" y="131"/>
                  <a:pt x="207" y="145"/>
                  <a:pt x="205" y="159"/>
                </a:cubicBezTo>
                <a:lnTo>
                  <a:pt x="204" y="164"/>
                </a:lnTo>
                <a:lnTo>
                  <a:pt x="203" y="166"/>
                </a:lnTo>
                <a:lnTo>
                  <a:pt x="110" y="143"/>
                </a:lnTo>
                <a:lnTo>
                  <a:pt x="110" y="143"/>
                </a:lnTo>
                <a:lnTo>
                  <a:pt x="110" y="141"/>
                </a:lnTo>
                <a:lnTo>
                  <a:pt x="157" y="198"/>
                </a:lnTo>
                <a:lnTo>
                  <a:pt x="155" y="198"/>
                </a:lnTo>
                <a:lnTo>
                  <a:pt x="203" y="157"/>
                </a:lnTo>
                <a:lnTo>
                  <a:pt x="202" y="160"/>
                </a:lnTo>
                <a:cubicBezTo>
                  <a:pt x="201" y="171"/>
                  <a:pt x="196" y="180"/>
                  <a:pt x="189" y="187"/>
                </a:cubicBezTo>
                <a:lnTo>
                  <a:pt x="188" y="188"/>
                </a:lnTo>
                <a:cubicBezTo>
                  <a:pt x="175" y="201"/>
                  <a:pt x="156" y="206"/>
                  <a:pt x="139" y="200"/>
                </a:cubicBezTo>
                <a:cubicBezTo>
                  <a:pt x="122" y="195"/>
                  <a:pt x="110" y="180"/>
                  <a:pt x="107" y="162"/>
                </a:cubicBezTo>
                <a:lnTo>
                  <a:pt x="106" y="157"/>
                </a:lnTo>
                <a:lnTo>
                  <a:pt x="106" y="157"/>
                </a:lnTo>
                <a:lnTo>
                  <a:pt x="105" y="154"/>
                </a:lnTo>
                <a:lnTo>
                  <a:pt x="105" y="152"/>
                </a:lnTo>
                <a:lnTo>
                  <a:pt x="198" y="152"/>
                </a:lnTo>
                <a:lnTo>
                  <a:pt x="198" y="154"/>
                </a:lnTo>
                <a:lnTo>
                  <a:pt x="199" y="147"/>
                </a:lnTo>
                <a:lnTo>
                  <a:pt x="198" y="153"/>
                </a:lnTo>
                <a:lnTo>
                  <a:pt x="198" y="152"/>
                </a:lnTo>
                <a:lnTo>
                  <a:pt x="198" y="154"/>
                </a:lnTo>
                <a:lnTo>
                  <a:pt x="102" y="154"/>
                </a:lnTo>
                <a:lnTo>
                  <a:pt x="102" y="153"/>
                </a:lnTo>
                <a:cubicBezTo>
                  <a:pt x="102" y="148"/>
                  <a:pt x="103" y="143"/>
                  <a:pt x="104" y="138"/>
                </a:cubicBezTo>
                <a:lnTo>
                  <a:pt x="105" y="135"/>
                </a:lnTo>
                <a:lnTo>
                  <a:pt x="103" y="144"/>
                </a:lnTo>
                <a:lnTo>
                  <a:pt x="104" y="140"/>
                </a:lnTo>
                <a:lnTo>
                  <a:pt x="103" y="147"/>
                </a:lnTo>
                <a:lnTo>
                  <a:pt x="103" y="145"/>
                </a:lnTo>
                <a:lnTo>
                  <a:pt x="194" y="166"/>
                </a:lnTo>
                <a:lnTo>
                  <a:pt x="193" y="168"/>
                </a:lnTo>
                <a:lnTo>
                  <a:pt x="196" y="162"/>
                </a:lnTo>
                <a:lnTo>
                  <a:pt x="195" y="165"/>
                </a:lnTo>
                <a:lnTo>
                  <a:pt x="197" y="145"/>
                </a:lnTo>
                <a:lnTo>
                  <a:pt x="198" y="149"/>
                </a:lnTo>
                <a:lnTo>
                  <a:pt x="102" y="154"/>
                </a:lnTo>
                <a:lnTo>
                  <a:pt x="102" y="157"/>
                </a:lnTo>
                <a:lnTo>
                  <a:pt x="101" y="147"/>
                </a:lnTo>
                <a:lnTo>
                  <a:pt x="101" y="142"/>
                </a:lnTo>
                <a:lnTo>
                  <a:pt x="103" y="154"/>
                </a:lnTo>
                <a:lnTo>
                  <a:pt x="102" y="152"/>
                </a:lnTo>
                <a:lnTo>
                  <a:pt x="197" y="140"/>
                </a:lnTo>
                <a:lnTo>
                  <a:pt x="197" y="142"/>
                </a:lnTo>
                <a:lnTo>
                  <a:pt x="197" y="152"/>
                </a:lnTo>
                <a:lnTo>
                  <a:pt x="196" y="151"/>
                </a:lnTo>
                <a:lnTo>
                  <a:pt x="196" y="154"/>
                </a:lnTo>
                <a:cubicBezTo>
                  <a:pt x="196" y="177"/>
                  <a:pt x="181" y="196"/>
                  <a:pt x="159" y="201"/>
                </a:cubicBezTo>
                <a:cubicBezTo>
                  <a:pt x="138" y="206"/>
                  <a:pt x="115" y="196"/>
                  <a:pt x="106" y="176"/>
                </a:cubicBezTo>
                <a:lnTo>
                  <a:pt x="105" y="175"/>
                </a:lnTo>
                <a:cubicBezTo>
                  <a:pt x="102" y="168"/>
                  <a:pt x="100" y="161"/>
                  <a:pt x="100" y="153"/>
                </a:cubicBezTo>
                <a:lnTo>
                  <a:pt x="100" y="150"/>
                </a:lnTo>
                <a:lnTo>
                  <a:pt x="100" y="147"/>
                </a:lnTo>
                <a:cubicBezTo>
                  <a:pt x="100" y="143"/>
                  <a:pt x="100" y="139"/>
                  <a:pt x="101" y="135"/>
                </a:cubicBezTo>
                <a:lnTo>
                  <a:pt x="102" y="133"/>
                </a:lnTo>
                <a:cubicBezTo>
                  <a:pt x="108" y="110"/>
                  <a:pt x="130" y="94"/>
                  <a:pt x="154" y="97"/>
                </a:cubicBezTo>
                <a:cubicBezTo>
                  <a:pt x="178" y="100"/>
                  <a:pt x="196" y="121"/>
                  <a:pt x="196" y="145"/>
                </a:cubicBezTo>
                <a:lnTo>
                  <a:pt x="196" y="147"/>
                </a:lnTo>
                <a:lnTo>
                  <a:pt x="196" y="150"/>
                </a:lnTo>
                <a:cubicBezTo>
                  <a:pt x="196" y="176"/>
                  <a:pt x="175" y="198"/>
                  <a:pt x="148" y="198"/>
                </a:cubicBezTo>
                <a:lnTo>
                  <a:pt x="148" y="198"/>
                </a:lnTo>
                <a:lnTo>
                  <a:pt x="148" y="102"/>
                </a:lnTo>
                <a:lnTo>
                  <a:pt x="151" y="102"/>
                </a:lnTo>
                <a:lnTo>
                  <a:pt x="153" y="102"/>
                </a:lnTo>
                <a:lnTo>
                  <a:pt x="154" y="102"/>
                </a:lnTo>
                <a:lnTo>
                  <a:pt x="154" y="198"/>
                </a:lnTo>
                <a:lnTo>
                  <a:pt x="153" y="198"/>
                </a:lnTo>
                <a:lnTo>
                  <a:pt x="201" y="159"/>
                </a:lnTo>
                <a:lnTo>
                  <a:pt x="200" y="164"/>
                </a:lnTo>
                <a:lnTo>
                  <a:pt x="199" y="166"/>
                </a:lnTo>
                <a:lnTo>
                  <a:pt x="106" y="143"/>
                </a:lnTo>
                <a:lnTo>
                  <a:pt x="106" y="141"/>
                </a:lnTo>
                <a:lnTo>
                  <a:pt x="105" y="152"/>
                </a:lnTo>
                <a:lnTo>
                  <a:pt x="105" y="150"/>
                </a:lnTo>
                <a:lnTo>
                  <a:pt x="153" y="198"/>
                </a:lnTo>
                <a:lnTo>
                  <a:pt x="152" y="198"/>
                </a:lnTo>
                <a:cubicBezTo>
                  <a:pt x="138" y="198"/>
                  <a:pt x="125" y="192"/>
                  <a:pt x="116" y="181"/>
                </a:cubicBezTo>
                <a:cubicBezTo>
                  <a:pt x="107" y="170"/>
                  <a:pt x="103" y="156"/>
                  <a:pt x="105" y="142"/>
                </a:cubicBezTo>
                <a:lnTo>
                  <a:pt x="106" y="139"/>
                </a:lnTo>
                <a:lnTo>
                  <a:pt x="105" y="147"/>
                </a:lnTo>
                <a:lnTo>
                  <a:pt x="105" y="145"/>
                </a:lnTo>
                <a:lnTo>
                  <a:pt x="201" y="145"/>
                </a:lnTo>
                <a:lnTo>
                  <a:pt x="201" y="147"/>
                </a:lnTo>
                <a:lnTo>
                  <a:pt x="201" y="155"/>
                </a:lnTo>
                <a:lnTo>
                  <a:pt x="200" y="160"/>
                </a:lnTo>
                <a:cubicBezTo>
                  <a:pt x="197" y="185"/>
                  <a:pt x="175" y="204"/>
                  <a:pt x="150" y="202"/>
                </a:cubicBezTo>
                <a:cubicBezTo>
                  <a:pt x="124" y="201"/>
                  <a:pt x="104" y="180"/>
                  <a:pt x="104" y="154"/>
                </a:cubicBezTo>
                <a:lnTo>
                  <a:pt x="105" y="154"/>
                </a:lnTo>
                <a:lnTo>
                  <a:pt x="104" y="144"/>
                </a:lnTo>
                <a:lnTo>
                  <a:pt x="104" y="140"/>
                </a:lnTo>
                <a:cubicBezTo>
                  <a:pt x="104" y="115"/>
                  <a:pt x="124" y="94"/>
                  <a:pt x="149" y="93"/>
                </a:cubicBezTo>
                <a:cubicBezTo>
                  <a:pt x="174" y="91"/>
                  <a:pt x="196" y="109"/>
                  <a:pt x="200" y="135"/>
                </a:cubicBezTo>
                <a:lnTo>
                  <a:pt x="200" y="144"/>
                </a:lnTo>
                <a:lnTo>
                  <a:pt x="200" y="150"/>
                </a:lnTo>
                <a:lnTo>
                  <a:pt x="200" y="141"/>
                </a:lnTo>
                <a:lnTo>
                  <a:pt x="200" y="143"/>
                </a:lnTo>
                <a:cubicBezTo>
                  <a:pt x="201" y="146"/>
                  <a:pt x="201" y="149"/>
                  <a:pt x="201" y="152"/>
                </a:cubicBezTo>
                <a:lnTo>
                  <a:pt x="201" y="150"/>
                </a:lnTo>
                <a:lnTo>
                  <a:pt x="201" y="156"/>
                </a:lnTo>
                <a:cubicBezTo>
                  <a:pt x="202" y="159"/>
                  <a:pt x="202" y="163"/>
                  <a:pt x="201" y="166"/>
                </a:cubicBezTo>
                <a:lnTo>
                  <a:pt x="201" y="170"/>
                </a:lnTo>
                <a:cubicBezTo>
                  <a:pt x="198" y="194"/>
                  <a:pt x="177" y="212"/>
                  <a:pt x="153" y="212"/>
                </a:cubicBezTo>
                <a:cubicBezTo>
                  <a:pt x="129" y="212"/>
                  <a:pt x="108" y="194"/>
                  <a:pt x="105" y="170"/>
                </a:cubicBezTo>
                <a:lnTo>
                  <a:pt x="105" y="169"/>
                </a:lnTo>
                <a:lnTo>
                  <a:pt x="104" y="163"/>
                </a:lnTo>
                <a:cubicBezTo>
                  <a:pt x="103" y="157"/>
                  <a:pt x="103" y="150"/>
                  <a:pt x="105" y="144"/>
                </a:cubicBezTo>
                <a:lnTo>
                  <a:pt x="106" y="140"/>
                </a:lnTo>
                <a:lnTo>
                  <a:pt x="152" y="198"/>
                </a:lnTo>
                <a:lnTo>
                  <a:pt x="152" y="198"/>
                </a:lnTo>
                <a:cubicBezTo>
                  <a:pt x="138" y="198"/>
                  <a:pt x="124" y="192"/>
                  <a:pt x="115" y="181"/>
                </a:cubicBezTo>
                <a:cubicBezTo>
                  <a:pt x="106" y="170"/>
                  <a:pt x="102" y="156"/>
                  <a:pt x="105" y="142"/>
                </a:cubicBezTo>
                <a:lnTo>
                  <a:pt x="105" y="139"/>
                </a:lnTo>
                <a:lnTo>
                  <a:pt x="104" y="147"/>
                </a:lnTo>
                <a:lnTo>
                  <a:pt x="104" y="145"/>
                </a:lnTo>
                <a:lnTo>
                  <a:pt x="199" y="157"/>
                </a:lnTo>
                <a:lnTo>
                  <a:pt x="199" y="159"/>
                </a:lnTo>
                <a:lnTo>
                  <a:pt x="200" y="147"/>
                </a:lnTo>
                <a:lnTo>
                  <a:pt x="200" y="150"/>
                </a:lnTo>
                <a:lnTo>
                  <a:pt x="152" y="102"/>
                </a:lnTo>
                <a:lnTo>
                  <a:pt x="153" y="102"/>
                </a:lnTo>
                <a:lnTo>
                  <a:pt x="153" y="198"/>
                </a:lnTo>
                <a:lnTo>
                  <a:pt x="151" y="198"/>
                </a:lnTo>
                <a:lnTo>
                  <a:pt x="151" y="102"/>
                </a:lnTo>
                <a:lnTo>
                  <a:pt x="153" y="102"/>
                </a:lnTo>
                <a:lnTo>
                  <a:pt x="105" y="150"/>
                </a:lnTo>
                <a:lnTo>
                  <a:pt x="105" y="146"/>
                </a:lnTo>
                <a:lnTo>
                  <a:pt x="107" y="162"/>
                </a:lnTo>
                <a:lnTo>
                  <a:pt x="107" y="160"/>
                </a:lnTo>
                <a:lnTo>
                  <a:pt x="200" y="145"/>
                </a:lnTo>
                <a:lnTo>
                  <a:pt x="200" y="148"/>
                </a:lnTo>
                <a:lnTo>
                  <a:pt x="200" y="152"/>
                </a:lnTo>
                <a:lnTo>
                  <a:pt x="200" y="157"/>
                </a:lnTo>
                <a:lnTo>
                  <a:pt x="200" y="159"/>
                </a:lnTo>
                <a:cubicBezTo>
                  <a:pt x="200" y="182"/>
                  <a:pt x="185" y="201"/>
                  <a:pt x="163" y="206"/>
                </a:cubicBezTo>
                <a:cubicBezTo>
                  <a:pt x="142" y="211"/>
                  <a:pt x="119" y="201"/>
                  <a:pt x="110" y="181"/>
                </a:cubicBezTo>
                <a:lnTo>
                  <a:pt x="109" y="180"/>
                </a:lnTo>
                <a:cubicBezTo>
                  <a:pt x="106" y="173"/>
                  <a:pt x="104" y="166"/>
                  <a:pt x="104" y="158"/>
                </a:cubicBezTo>
                <a:lnTo>
                  <a:pt x="104" y="160"/>
                </a:lnTo>
                <a:lnTo>
                  <a:pt x="104" y="154"/>
                </a:lnTo>
                <a:cubicBezTo>
                  <a:pt x="102" y="141"/>
                  <a:pt x="107" y="128"/>
                  <a:pt x="116" y="118"/>
                </a:cubicBezTo>
                <a:cubicBezTo>
                  <a:pt x="125" y="108"/>
                  <a:pt x="138" y="102"/>
                  <a:pt x="151" y="102"/>
                </a:cubicBezTo>
                <a:lnTo>
                  <a:pt x="152" y="102"/>
                </a:lnTo>
                <a:lnTo>
                  <a:pt x="152" y="198"/>
                </a:lnTo>
                <a:lnTo>
                  <a:pt x="152" y="198"/>
                </a:lnTo>
                <a:lnTo>
                  <a:pt x="151" y="198"/>
                </a:lnTo>
                <a:lnTo>
                  <a:pt x="151" y="102"/>
                </a:lnTo>
                <a:lnTo>
                  <a:pt x="152" y="102"/>
                </a:lnTo>
                <a:lnTo>
                  <a:pt x="104" y="150"/>
                </a:lnTo>
                <a:lnTo>
                  <a:pt x="104" y="145"/>
                </a:lnTo>
                <a:lnTo>
                  <a:pt x="104" y="140"/>
                </a:lnTo>
                <a:cubicBezTo>
                  <a:pt x="104" y="114"/>
                  <a:pt x="125" y="92"/>
                  <a:pt x="152" y="92"/>
                </a:cubicBezTo>
                <a:lnTo>
                  <a:pt x="152" y="92"/>
                </a:lnTo>
                <a:cubicBezTo>
                  <a:pt x="179" y="92"/>
                  <a:pt x="200" y="114"/>
                  <a:pt x="200" y="140"/>
                </a:cubicBezTo>
                <a:lnTo>
                  <a:pt x="200" y="145"/>
                </a:lnTo>
                <a:cubicBezTo>
                  <a:pt x="200" y="155"/>
                  <a:pt x="197" y="165"/>
                  <a:pt x="192" y="173"/>
                </a:cubicBezTo>
                <a:lnTo>
                  <a:pt x="189" y="176"/>
                </a:lnTo>
                <a:cubicBezTo>
                  <a:pt x="185" y="182"/>
                  <a:pt x="180" y="186"/>
                  <a:pt x="175" y="190"/>
                </a:cubicBezTo>
                <a:lnTo>
                  <a:pt x="172" y="191"/>
                </a:lnTo>
                <a:cubicBezTo>
                  <a:pt x="159" y="199"/>
                  <a:pt x="142" y="200"/>
                  <a:pt x="128" y="194"/>
                </a:cubicBezTo>
                <a:cubicBezTo>
                  <a:pt x="114" y="188"/>
                  <a:pt x="103" y="175"/>
                  <a:pt x="100" y="159"/>
                </a:cubicBezTo>
                <a:lnTo>
                  <a:pt x="100" y="157"/>
                </a:lnTo>
                <a:cubicBezTo>
                  <a:pt x="99" y="154"/>
                  <a:pt x="99" y="151"/>
                  <a:pt x="99" y="147"/>
                </a:cubicBezTo>
                <a:lnTo>
                  <a:pt x="99" y="145"/>
                </a:lnTo>
                <a:cubicBezTo>
                  <a:pt x="99" y="121"/>
                  <a:pt x="117" y="100"/>
                  <a:pt x="141" y="97"/>
                </a:cubicBezTo>
                <a:cubicBezTo>
                  <a:pt x="165" y="94"/>
                  <a:pt x="188" y="110"/>
                  <a:pt x="194" y="133"/>
                </a:cubicBezTo>
                <a:lnTo>
                  <a:pt x="194" y="135"/>
                </a:lnTo>
                <a:cubicBezTo>
                  <a:pt x="195" y="139"/>
                  <a:pt x="195" y="143"/>
                  <a:pt x="195" y="147"/>
                </a:cubicBezTo>
                <a:lnTo>
                  <a:pt x="195" y="150"/>
                </a:lnTo>
                <a:cubicBezTo>
                  <a:pt x="195" y="176"/>
                  <a:pt x="174" y="198"/>
                  <a:pt x="147" y="198"/>
                </a:cubicBezTo>
                <a:lnTo>
                  <a:pt x="147" y="198"/>
                </a:lnTo>
                <a:cubicBezTo>
                  <a:pt x="122" y="198"/>
                  <a:pt x="102" y="179"/>
                  <a:pt x="99" y="155"/>
                </a:cubicBezTo>
                <a:lnTo>
                  <a:pt x="99" y="150"/>
                </a:lnTo>
                <a:lnTo>
                  <a:pt x="98" y="146"/>
                </a:lnTo>
                <a:lnTo>
                  <a:pt x="193" y="152"/>
                </a:lnTo>
                <a:lnTo>
                  <a:pt x="192" y="154"/>
                </a:lnTo>
                <a:lnTo>
                  <a:pt x="193" y="142"/>
                </a:lnTo>
                <a:lnTo>
                  <a:pt x="193" y="145"/>
                </a:lnTo>
                <a:lnTo>
                  <a:pt x="99" y="133"/>
                </a:lnTo>
                <a:lnTo>
                  <a:pt x="99" y="131"/>
                </a:lnTo>
                <a:lnTo>
                  <a:pt x="98" y="143"/>
                </a:lnTo>
                <a:lnTo>
                  <a:pt x="98" y="140"/>
                </a:lnTo>
                <a:cubicBezTo>
                  <a:pt x="98" y="116"/>
                  <a:pt x="117" y="95"/>
                  <a:pt x="141" y="93"/>
                </a:cubicBezTo>
                <a:cubicBezTo>
                  <a:pt x="166" y="90"/>
                  <a:pt x="188" y="107"/>
                  <a:pt x="193" y="131"/>
                </a:cubicBezTo>
                <a:lnTo>
                  <a:pt x="194" y="134"/>
                </a:lnTo>
                <a:cubicBezTo>
                  <a:pt x="194" y="137"/>
                  <a:pt x="194" y="140"/>
                  <a:pt x="194" y="143"/>
                </a:cubicBezTo>
                <a:lnTo>
                  <a:pt x="194" y="145"/>
                </a:lnTo>
                <a:cubicBezTo>
                  <a:pt x="194" y="170"/>
                  <a:pt x="175" y="191"/>
                  <a:pt x="150" y="193"/>
                </a:cubicBezTo>
                <a:cubicBezTo>
                  <a:pt x="126" y="195"/>
                  <a:pt x="103" y="177"/>
                  <a:pt x="99" y="153"/>
                </a:cubicBezTo>
                <a:lnTo>
                  <a:pt x="99" y="150"/>
                </a:lnTo>
                <a:lnTo>
                  <a:pt x="106" y="169"/>
                </a:lnTo>
                <a:lnTo>
                  <a:pt x="105" y="167"/>
                </a:lnTo>
                <a:lnTo>
                  <a:pt x="193" y="140"/>
                </a:lnTo>
                <a:lnTo>
                  <a:pt x="193" y="138"/>
                </a:lnTo>
                <a:lnTo>
                  <a:pt x="193" y="147"/>
                </a:lnTo>
                <a:lnTo>
                  <a:pt x="193" y="152"/>
                </a:lnTo>
                <a:lnTo>
                  <a:pt x="193" y="154"/>
                </a:lnTo>
                <a:cubicBezTo>
                  <a:pt x="193" y="174"/>
                  <a:pt x="182" y="191"/>
                  <a:pt x="164" y="199"/>
                </a:cubicBezTo>
                <a:cubicBezTo>
                  <a:pt x="146" y="206"/>
                  <a:pt x="125" y="202"/>
                  <a:pt x="112" y="188"/>
                </a:cubicBezTo>
                <a:lnTo>
                  <a:pt x="111" y="188"/>
                </a:lnTo>
                <a:cubicBezTo>
                  <a:pt x="103" y="180"/>
                  <a:pt x="99" y="171"/>
                  <a:pt x="97" y="160"/>
                </a:cubicBezTo>
                <a:lnTo>
                  <a:pt x="97" y="156"/>
                </a:lnTo>
                <a:cubicBezTo>
                  <a:pt x="96" y="153"/>
                  <a:pt x="96" y="149"/>
                  <a:pt x="97" y="146"/>
                </a:cubicBezTo>
                <a:lnTo>
                  <a:pt x="97" y="139"/>
                </a:lnTo>
                <a:lnTo>
                  <a:pt x="98" y="135"/>
                </a:lnTo>
                <a:cubicBezTo>
                  <a:pt x="101" y="109"/>
                  <a:pt x="123" y="91"/>
                  <a:pt x="148" y="93"/>
                </a:cubicBezTo>
                <a:cubicBezTo>
                  <a:pt x="174" y="94"/>
                  <a:pt x="193" y="115"/>
                  <a:pt x="193" y="140"/>
                </a:cubicBezTo>
                <a:lnTo>
                  <a:pt x="193" y="142"/>
                </a:lnTo>
                <a:lnTo>
                  <a:pt x="193" y="150"/>
                </a:lnTo>
                <a:lnTo>
                  <a:pt x="193" y="155"/>
                </a:lnTo>
                <a:cubicBezTo>
                  <a:pt x="190" y="180"/>
                  <a:pt x="168" y="199"/>
                  <a:pt x="143" y="198"/>
                </a:cubicBezTo>
                <a:cubicBezTo>
                  <a:pt x="117" y="197"/>
                  <a:pt x="97" y="176"/>
                  <a:pt x="97" y="150"/>
                </a:cubicBezTo>
                <a:lnTo>
                  <a:pt x="97" y="148"/>
                </a:lnTo>
                <a:lnTo>
                  <a:pt x="97" y="145"/>
                </a:lnTo>
                <a:lnTo>
                  <a:pt x="192" y="153"/>
                </a:lnTo>
                <a:lnTo>
                  <a:pt x="191" y="160"/>
                </a:lnTo>
                <a:lnTo>
                  <a:pt x="191" y="162"/>
                </a:lnTo>
                <a:cubicBezTo>
                  <a:pt x="185" y="184"/>
                  <a:pt x="164" y="199"/>
                  <a:pt x="141" y="198"/>
                </a:cubicBezTo>
                <a:cubicBezTo>
                  <a:pt x="118" y="196"/>
                  <a:pt x="99" y="178"/>
                  <a:pt x="96" y="155"/>
                </a:cubicBezTo>
                <a:lnTo>
                  <a:pt x="96" y="150"/>
                </a:lnTo>
                <a:lnTo>
                  <a:pt x="95" y="145"/>
                </a:lnTo>
                <a:cubicBezTo>
                  <a:pt x="93" y="121"/>
                  <a:pt x="109" y="99"/>
                  <a:pt x="133" y="94"/>
                </a:cubicBezTo>
                <a:cubicBezTo>
                  <a:pt x="157" y="88"/>
                  <a:pt x="181" y="102"/>
                  <a:pt x="189" y="125"/>
                </a:cubicBezTo>
                <a:lnTo>
                  <a:pt x="189" y="127"/>
                </a:lnTo>
                <a:cubicBezTo>
                  <a:pt x="190" y="129"/>
                  <a:pt x="190" y="132"/>
                  <a:pt x="191" y="134"/>
                </a:cubicBezTo>
                <a:lnTo>
                  <a:pt x="191" y="137"/>
                </a:lnTo>
                <a:lnTo>
                  <a:pt x="96" y="145"/>
                </a:lnTo>
                <a:lnTo>
                  <a:pt x="96" y="142"/>
                </a:lnTo>
                <a:lnTo>
                  <a:pt x="96" y="140"/>
                </a:lnTo>
                <a:lnTo>
                  <a:pt x="191" y="150"/>
                </a:lnTo>
                <a:lnTo>
                  <a:pt x="191" y="152"/>
                </a:lnTo>
                <a:cubicBezTo>
                  <a:pt x="190" y="157"/>
                  <a:pt x="188" y="161"/>
                  <a:pt x="186" y="164"/>
                </a:cubicBezTo>
                <a:lnTo>
                  <a:pt x="185" y="166"/>
                </a:lnTo>
                <a:cubicBezTo>
                  <a:pt x="174" y="188"/>
                  <a:pt x="149" y="198"/>
                  <a:pt x="126" y="190"/>
                </a:cubicBezTo>
                <a:cubicBezTo>
                  <a:pt x="103" y="181"/>
                  <a:pt x="90" y="157"/>
                  <a:pt x="96" y="133"/>
                </a:cubicBezTo>
                <a:lnTo>
                  <a:pt x="96" y="134"/>
                </a:lnTo>
                <a:lnTo>
                  <a:pt x="96" y="131"/>
                </a:lnTo>
                <a:cubicBezTo>
                  <a:pt x="101" y="109"/>
                  <a:pt x="121" y="92"/>
                  <a:pt x="143" y="92"/>
                </a:cubicBezTo>
                <a:cubicBezTo>
                  <a:pt x="166" y="92"/>
                  <a:pt x="186" y="109"/>
                  <a:pt x="191" y="131"/>
                </a:cubicBezTo>
                <a:lnTo>
                  <a:pt x="191" y="134"/>
                </a:lnTo>
                <a:cubicBezTo>
                  <a:pt x="192" y="137"/>
                  <a:pt x="192" y="140"/>
                  <a:pt x="192" y="143"/>
                </a:cubicBezTo>
                <a:lnTo>
                  <a:pt x="192" y="145"/>
                </a:lnTo>
                <a:cubicBezTo>
                  <a:pt x="192" y="170"/>
                  <a:pt x="173" y="190"/>
                  <a:pt x="149" y="193"/>
                </a:cubicBezTo>
                <a:cubicBezTo>
                  <a:pt x="124" y="195"/>
                  <a:pt x="102" y="179"/>
                  <a:pt x="97" y="154"/>
                </a:cubicBezTo>
                <a:lnTo>
                  <a:pt x="97" y="154"/>
                </a:lnTo>
                <a:lnTo>
                  <a:pt x="96" y="152"/>
                </a:lnTo>
                <a:lnTo>
                  <a:pt x="191" y="140"/>
                </a:lnTo>
                <a:lnTo>
                  <a:pt x="191" y="145"/>
                </a:lnTo>
                <a:lnTo>
                  <a:pt x="191" y="150"/>
                </a:lnTo>
                <a:lnTo>
                  <a:pt x="95" y="150"/>
                </a:lnTo>
                <a:lnTo>
                  <a:pt x="95" y="148"/>
                </a:lnTo>
                <a:lnTo>
                  <a:pt x="95" y="145"/>
                </a:lnTo>
                <a:lnTo>
                  <a:pt x="143" y="193"/>
                </a:lnTo>
                <a:lnTo>
                  <a:pt x="142" y="193"/>
                </a:lnTo>
                <a:cubicBezTo>
                  <a:pt x="128" y="193"/>
                  <a:pt x="114" y="186"/>
                  <a:pt x="105" y="175"/>
                </a:cubicBezTo>
                <a:cubicBezTo>
                  <a:pt x="96" y="163"/>
                  <a:pt x="92" y="148"/>
                  <a:pt x="96" y="133"/>
                </a:cubicBezTo>
                <a:lnTo>
                  <a:pt x="96" y="134"/>
                </a:lnTo>
                <a:lnTo>
                  <a:pt x="96" y="131"/>
                </a:lnTo>
                <a:lnTo>
                  <a:pt x="143" y="188"/>
                </a:lnTo>
                <a:lnTo>
                  <a:pt x="142" y="188"/>
                </a:lnTo>
                <a:lnTo>
                  <a:pt x="142" y="92"/>
                </a:lnTo>
                <a:lnTo>
                  <a:pt x="143" y="92"/>
                </a:lnTo>
                <a:cubicBezTo>
                  <a:pt x="169" y="92"/>
                  <a:pt x="191" y="114"/>
                  <a:pt x="191" y="140"/>
                </a:cubicBezTo>
                <a:lnTo>
                  <a:pt x="191" y="146"/>
                </a:lnTo>
                <a:cubicBezTo>
                  <a:pt x="191" y="149"/>
                  <a:pt x="191" y="151"/>
                  <a:pt x="190" y="154"/>
                </a:cubicBezTo>
                <a:lnTo>
                  <a:pt x="190" y="157"/>
                </a:lnTo>
                <a:lnTo>
                  <a:pt x="190" y="149"/>
                </a:lnTo>
                <a:lnTo>
                  <a:pt x="190" y="150"/>
                </a:lnTo>
                <a:lnTo>
                  <a:pt x="94" y="150"/>
                </a:lnTo>
                <a:lnTo>
                  <a:pt x="94" y="147"/>
                </a:lnTo>
                <a:lnTo>
                  <a:pt x="94" y="143"/>
                </a:lnTo>
                <a:lnTo>
                  <a:pt x="94" y="138"/>
                </a:lnTo>
                <a:cubicBezTo>
                  <a:pt x="94" y="136"/>
                  <a:pt x="95" y="133"/>
                  <a:pt x="95" y="131"/>
                </a:cubicBezTo>
                <a:lnTo>
                  <a:pt x="96" y="128"/>
                </a:lnTo>
                <a:cubicBezTo>
                  <a:pt x="100" y="103"/>
                  <a:pt x="122" y="86"/>
                  <a:pt x="147" y="88"/>
                </a:cubicBezTo>
                <a:cubicBezTo>
                  <a:pt x="172" y="90"/>
                  <a:pt x="191" y="110"/>
                  <a:pt x="191" y="135"/>
                </a:cubicBezTo>
                <a:lnTo>
                  <a:pt x="191" y="136"/>
                </a:lnTo>
                <a:lnTo>
                  <a:pt x="191" y="140"/>
                </a:lnTo>
                <a:lnTo>
                  <a:pt x="191" y="145"/>
                </a:lnTo>
                <a:lnTo>
                  <a:pt x="191" y="150"/>
                </a:lnTo>
                <a:lnTo>
                  <a:pt x="143" y="102"/>
                </a:lnTo>
                <a:lnTo>
                  <a:pt x="143" y="102"/>
                </a:lnTo>
                <a:lnTo>
                  <a:pt x="96" y="159"/>
                </a:lnTo>
                <a:lnTo>
                  <a:pt x="95" y="154"/>
                </a:lnTo>
                <a:cubicBezTo>
                  <a:pt x="93" y="140"/>
                  <a:pt x="96" y="126"/>
                  <a:pt x="105" y="115"/>
                </a:cubicBezTo>
                <a:cubicBezTo>
                  <a:pt x="114" y="103"/>
                  <a:pt x="128" y="97"/>
                  <a:pt x="142" y="97"/>
                </a:cubicBezTo>
                <a:lnTo>
                  <a:pt x="143" y="97"/>
                </a:lnTo>
                <a:lnTo>
                  <a:pt x="95" y="150"/>
                </a:lnTo>
                <a:lnTo>
                  <a:pt x="95" y="145"/>
                </a:lnTo>
                <a:lnTo>
                  <a:pt x="94" y="141"/>
                </a:lnTo>
                <a:cubicBezTo>
                  <a:pt x="92" y="118"/>
                  <a:pt x="106" y="96"/>
                  <a:pt x="128" y="89"/>
                </a:cubicBezTo>
                <a:cubicBezTo>
                  <a:pt x="151" y="83"/>
                  <a:pt x="174" y="93"/>
                  <a:pt x="185" y="114"/>
                </a:cubicBezTo>
                <a:lnTo>
                  <a:pt x="186" y="116"/>
                </a:lnTo>
                <a:cubicBezTo>
                  <a:pt x="188" y="120"/>
                  <a:pt x="190" y="125"/>
                  <a:pt x="190" y="130"/>
                </a:cubicBezTo>
                <a:lnTo>
                  <a:pt x="191" y="133"/>
                </a:lnTo>
                <a:cubicBezTo>
                  <a:pt x="192" y="138"/>
                  <a:pt x="192" y="143"/>
                  <a:pt x="191" y="148"/>
                </a:cubicBezTo>
                <a:lnTo>
                  <a:pt x="190" y="151"/>
                </a:lnTo>
                <a:cubicBezTo>
                  <a:pt x="190" y="154"/>
                  <a:pt x="189" y="156"/>
                  <a:pt x="189" y="159"/>
                </a:cubicBezTo>
                <a:lnTo>
                  <a:pt x="188" y="160"/>
                </a:lnTo>
                <a:cubicBezTo>
                  <a:pt x="181" y="182"/>
                  <a:pt x="158" y="196"/>
                  <a:pt x="135" y="192"/>
                </a:cubicBezTo>
                <a:cubicBezTo>
                  <a:pt x="112" y="189"/>
                  <a:pt x="94" y="169"/>
                  <a:pt x="94" y="145"/>
                </a:cubicBezTo>
                <a:lnTo>
                  <a:pt x="94" y="143"/>
                </a:lnTo>
                <a:lnTo>
                  <a:pt x="94" y="140"/>
                </a:lnTo>
                <a:cubicBezTo>
                  <a:pt x="94" y="138"/>
                  <a:pt x="95" y="135"/>
                  <a:pt x="95" y="133"/>
                </a:cubicBezTo>
                <a:lnTo>
                  <a:pt x="95" y="130"/>
                </a:lnTo>
                <a:lnTo>
                  <a:pt x="95" y="136"/>
                </a:lnTo>
                <a:lnTo>
                  <a:pt x="95" y="135"/>
                </a:lnTo>
                <a:lnTo>
                  <a:pt x="191" y="135"/>
                </a:lnTo>
                <a:lnTo>
                  <a:pt x="191" y="138"/>
                </a:lnTo>
                <a:lnTo>
                  <a:pt x="191" y="143"/>
                </a:lnTo>
                <a:lnTo>
                  <a:pt x="191" y="147"/>
                </a:lnTo>
                <a:lnTo>
                  <a:pt x="191" y="150"/>
                </a:lnTo>
                <a:lnTo>
                  <a:pt x="95" y="150"/>
                </a:lnTo>
                <a:lnTo>
                  <a:pt x="95" y="149"/>
                </a:lnTo>
                <a:lnTo>
                  <a:pt x="95" y="146"/>
                </a:lnTo>
                <a:lnTo>
                  <a:pt x="95" y="140"/>
                </a:lnTo>
                <a:lnTo>
                  <a:pt x="143" y="188"/>
                </a:lnTo>
                <a:lnTo>
                  <a:pt x="142" y="188"/>
                </a:lnTo>
                <a:lnTo>
                  <a:pt x="142" y="92"/>
                </a:lnTo>
                <a:lnTo>
                  <a:pt x="143" y="92"/>
                </a:lnTo>
                <a:lnTo>
                  <a:pt x="143" y="188"/>
                </a:lnTo>
                <a:lnTo>
                  <a:pt x="142" y="188"/>
                </a:lnTo>
                <a:lnTo>
                  <a:pt x="190" y="140"/>
                </a:lnTo>
                <a:lnTo>
                  <a:pt x="190" y="143"/>
                </a:lnTo>
                <a:lnTo>
                  <a:pt x="190" y="145"/>
                </a:lnTo>
                <a:cubicBezTo>
                  <a:pt x="190" y="171"/>
                  <a:pt x="168" y="193"/>
                  <a:pt x="142" y="193"/>
                </a:cubicBezTo>
                <a:lnTo>
                  <a:pt x="141" y="193"/>
                </a:lnTo>
                <a:lnTo>
                  <a:pt x="141" y="97"/>
                </a:lnTo>
                <a:lnTo>
                  <a:pt x="142" y="97"/>
                </a:lnTo>
                <a:cubicBezTo>
                  <a:pt x="168" y="97"/>
                  <a:pt x="188" y="116"/>
                  <a:pt x="190" y="141"/>
                </a:cubicBezTo>
                <a:lnTo>
                  <a:pt x="190" y="144"/>
                </a:lnTo>
                <a:lnTo>
                  <a:pt x="191" y="147"/>
                </a:lnTo>
                <a:lnTo>
                  <a:pt x="95" y="154"/>
                </a:lnTo>
                <a:lnTo>
                  <a:pt x="96" y="153"/>
                </a:lnTo>
                <a:lnTo>
                  <a:pt x="95" y="146"/>
                </a:lnTo>
                <a:lnTo>
                  <a:pt x="94" y="135"/>
                </a:lnTo>
                <a:lnTo>
                  <a:pt x="94" y="131"/>
                </a:lnTo>
                <a:lnTo>
                  <a:pt x="190" y="131"/>
                </a:lnTo>
                <a:lnTo>
                  <a:pt x="190" y="128"/>
                </a:lnTo>
                <a:lnTo>
                  <a:pt x="191" y="137"/>
                </a:lnTo>
                <a:lnTo>
                  <a:pt x="191" y="142"/>
                </a:lnTo>
                <a:lnTo>
                  <a:pt x="191" y="145"/>
                </a:lnTo>
                <a:lnTo>
                  <a:pt x="95" y="145"/>
                </a:lnTo>
                <a:lnTo>
                  <a:pt x="95" y="144"/>
                </a:lnTo>
                <a:lnTo>
                  <a:pt x="95" y="145"/>
                </a:lnTo>
                <a:lnTo>
                  <a:pt x="94" y="135"/>
                </a:lnTo>
                <a:lnTo>
                  <a:pt x="94" y="132"/>
                </a:lnTo>
                <a:lnTo>
                  <a:pt x="94" y="131"/>
                </a:lnTo>
                <a:lnTo>
                  <a:pt x="190" y="131"/>
                </a:lnTo>
                <a:lnTo>
                  <a:pt x="190" y="132"/>
                </a:lnTo>
                <a:lnTo>
                  <a:pt x="190" y="125"/>
                </a:lnTo>
                <a:lnTo>
                  <a:pt x="190" y="128"/>
                </a:lnTo>
                <a:cubicBezTo>
                  <a:pt x="191" y="130"/>
                  <a:pt x="191" y="133"/>
                  <a:pt x="191" y="135"/>
                </a:cubicBezTo>
                <a:lnTo>
                  <a:pt x="191" y="144"/>
                </a:lnTo>
                <a:lnTo>
                  <a:pt x="191" y="148"/>
                </a:lnTo>
                <a:lnTo>
                  <a:pt x="191" y="150"/>
                </a:lnTo>
                <a:cubicBezTo>
                  <a:pt x="191" y="174"/>
                  <a:pt x="173" y="195"/>
                  <a:pt x="149" y="198"/>
                </a:cubicBezTo>
                <a:cubicBezTo>
                  <a:pt x="125" y="201"/>
                  <a:pt x="102" y="185"/>
                  <a:pt x="96" y="162"/>
                </a:cubicBezTo>
                <a:lnTo>
                  <a:pt x="96" y="160"/>
                </a:lnTo>
                <a:cubicBezTo>
                  <a:pt x="95" y="156"/>
                  <a:pt x="94" y="152"/>
                  <a:pt x="94" y="148"/>
                </a:cubicBezTo>
                <a:lnTo>
                  <a:pt x="95" y="149"/>
                </a:lnTo>
                <a:lnTo>
                  <a:pt x="94" y="146"/>
                </a:lnTo>
                <a:lnTo>
                  <a:pt x="94" y="142"/>
                </a:lnTo>
                <a:cubicBezTo>
                  <a:pt x="92" y="128"/>
                  <a:pt x="96" y="115"/>
                  <a:pt x="105" y="104"/>
                </a:cubicBezTo>
                <a:cubicBezTo>
                  <a:pt x="114" y="94"/>
                  <a:pt x="128" y="87"/>
                  <a:pt x="141" y="87"/>
                </a:cubicBezTo>
                <a:lnTo>
                  <a:pt x="142" y="87"/>
                </a:lnTo>
                <a:cubicBezTo>
                  <a:pt x="156" y="87"/>
                  <a:pt x="169" y="93"/>
                  <a:pt x="178" y="103"/>
                </a:cubicBezTo>
                <a:cubicBezTo>
                  <a:pt x="187" y="113"/>
                  <a:pt x="191" y="126"/>
                  <a:pt x="190" y="140"/>
                </a:cubicBezTo>
                <a:lnTo>
                  <a:pt x="190" y="147"/>
                </a:lnTo>
                <a:lnTo>
                  <a:pt x="189" y="151"/>
                </a:lnTo>
                <a:cubicBezTo>
                  <a:pt x="186" y="176"/>
                  <a:pt x="164" y="194"/>
                  <a:pt x="138" y="193"/>
                </a:cubicBezTo>
                <a:cubicBezTo>
                  <a:pt x="113" y="191"/>
                  <a:pt x="93" y="170"/>
                  <a:pt x="93" y="145"/>
                </a:cubicBezTo>
                <a:lnTo>
                  <a:pt x="93" y="143"/>
                </a:lnTo>
                <a:lnTo>
                  <a:pt x="93" y="140"/>
                </a:lnTo>
                <a:lnTo>
                  <a:pt x="141" y="188"/>
                </a:lnTo>
                <a:lnTo>
                  <a:pt x="141" y="188"/>
                </a:lnTo>
                <a:lnTo>
                  <a:pt x="189" y="140"/>
                </a:lnTo>
                <a:lnTo>
                  <a:pt x="189" y="143"/>
                </a:lnTo>
                <a:cubicBezTo>
                  <a:pt x="189" y="147"/>
                  <a:pt x="188" y="151"/>
                  <a:pt x="188" y="155"/>
                </a:cubicBezTo>
                <a:lnTo>
                  <a:pt x="187" y="157"/>
                </a:lnTo>
                <a:cubicBezTo>
                  <a:pt x="181" y="180"/>
                  <a:pt x="159" y="196"/>
                  <a:pt x="135" y="193"/>
                </a:cubicBezTo>
                <a:cubicBezTo>
                  <a:pt x="111" y="190"/>
                  <a:pt x="92" y="169"/>
                  <a:pt x="92" y="145"/>
                </a:cubicBezTo>
                <a:lnTo>
                  <a:pt x="92" y="143"/>
                </a:lnTo>
                <a:lnTo>
                  <a:pt x="92" y="140"/>
                </a:lnTo>
                <a:lnTo>
                  <a:pt x="140" y="188"/>
                </a:lnTo>
                <a:lnTo>
                  <a:pt x="140" y="188"/>
                </a:lnTo>
                <a:cubicBezTo>
                  <a:pt x="115" y="188"/>
                  <a:pt x="95" y="170"/>
                  <a:pt x="92" y="145"/>
                </a:cubicBezTo>
                <a:lnTo>
                  <a:pt x="92" y="140"/>
                </a:lnTo>
                <a:lnTo>
                  <a:pt x="139" y="183"/>
                </a:lnTo>
                <a:lnTo>
                  <a:pt x="138" y="183"/>
                </a:lnTo>
                <a:cubicBezTo>
                  <a:pt x="112" y="183"/>
                  <a:pt x="90" y="162"/>
                  <a:pt x="90" y="135"/>
                </a:cubicBezTo>
                <a:lnTo>
                  <a:pt x="90" y="132"/>
                </a:lnTo>
                <a:lnTo>
                  <a:pt x="90" y="131"/>
                </a:lnTo>
                <a:lnTo>
                  <a:pt x="186" y="131"/>
                </a:lnTo>
                <a:lnTo>
                  <a:pt x="186" y="141"/>
                </a:lnTo>
                <a:lnTo>
                  <a:pt x="186" y="146"/>
                </a:lnTo>
                <a:cubicBezTo>
                  <a:pt x="183" y="169"/>
                  <a:pt x="164" y="187"/>
                  <a:pt x="140" y="188"/>
                </a:cubicBezTo>
                <a:cubicBezTo>
                  <a:pt x="116" y="189"/>
                  <a:pt x="96" y="173"/>
                  <a:pt x="91" y="150"/>
                </a:cubicBezTo>
                <a:lnTo>
                  <a:pt x="90" y="147"/>
                </a:lnTo>
                <a:lnTo>
                  <a:pt x="90" y="145"/>
                </a:lnTo>
                <a:lnTo>
                  <a:pt x="184" y="147"/>
                </a:lnTo>
                <a:lnTo>
                  <a:pt x="183" y="149"/>
                </a:lnTo>
                <a:lnTo>
                  <a:pt x="184" y="137"/>
                </a:lnTo>
                <a:lnTo>
                  <a:pt x="184" y="141"/>
                </a:lnTo>
                <a:lnTo>
                  <a:pt x="184" y="133"/>
                </a:lnTo>
                <a:lnTo>
                  <a:pt x="184" y="136"/>
                </a:lnTo>
                <a:lnTo>
                  <a:pt x="180" y="123"/>
                </a:lnTo>
                <a:lnTo>
                  <a:pt x="180" y="124"/>
                </a:lnTo>
                <a:lnTo>
                  <a:pt x="93" y="127"/>
                </a:lnTo>
                <a:lnTo>
                  <a:pt x="94" y="125"/>
                </a:lnTo>
                <a:lnTo>
                  <a:pt x="92" y="132"/>
                </a:lnTo>
                <a:lnTo>
                  <a:pt x="93" y="124"/>
                </a:lnTo>
                <a:lnTo>
                  <a:pt x="95" y="119"/>
                </a:lnTo>
                <a:cubicBezTo>
                  <a:pt x="96" y="117"/>
                  <a:pt x="97" y="114"/>
                  <a:pt x="98" y="112"/>
                </a:cubicBezTo>
                <a:lnTo>
                  <a:pt x="99" y="110"/>
                </a:lnTo>
                <a:cubicBezTo>
                  <a:pt x="108" y="92"/>
                  <a:pt x="127" y="81"/>
                  <a:pt x="147" y="83"/>
                </a:cubicBezTo>
                <a:cubicBezTo>
                  <a:pt x="167" y="85"/>
                  <a:pt x="184" y="100"/>
                  <a:pt x="189" y="119"/>
                </a:cubicBezTo>
                <a:lnTo>
                  <a:pt x="189" y="121"/>
                </a:lnTo>
                <a:cubicBezTo>
                  <a:pt x="190" y="125"/>
                  <a:pt x="190" y="129"/>
                  <a:pt x="190" y="133"/>
                </a:cubicBezTo>
                <a:lnTo>
                  <a:pt x="190" y="138"/>
                </a:lnTo>
                <a:lnTo>
                  <a:pt x="190" y="143"/>
                </a:lnTo>
                <a:lnTo>
                  <a:pt x="190" y="145"/>
                </a:lnTo>
                <a:lnTo>
                  <a:pt x="94" y="145"/>
                </a:lnTo>
                <a:lnTo>
                  <a:pt x="94" y="143"/>
                </a:lnTo>
                <a:lnTo>
                  <a:pt x="95" y="143"/>
                </a:lnTo>
                <a:lnTo>
                  <a:pt x="94" y="133"/>
                </a:lnTo>
                <a:lnTo>
                  <a:pt x="94" y="131"/>
                </a:lnTo>
                <a:lnTo>
                  <a:pt x="190" y="131"/>
                </a:lnTo>
                <a:lnTo>
                  <a:pt x="190" y="132"/>
                </a:lnTo>
                <a:lnTo>
                  <a:pt x="190" y="135"/>
                </a:lnTo>
                <a:cubicBezTo>
                  <a:pt x="190" y="138"/>
                  <a:pt x="190" y="140"/>
                  <a:pt x="189" y="142"/>
                </a:cubicBezTo>
                <a:lnTo>
                  <a:pt x="189" y="146"/>
                </a:lnTo>
                <a:lnTo>
                  <a:pt x="189" y="139"/>
                </a:lnTo>
                <a:lnTo>
                  <a:pt x="189" y="140"/>
                </a:lnTo>
                <a:cubicBezTo>
                  <a:pt x="189" y="164"/>
                  <a:pt x="172" y="184"/>
                  <a:pt x="149" y="188"/>
                </a:cubicBezTo>
                <a:cubicBezTo>
                  <a:pt x="126" y="192"/>
                  <a:pt x="103" y="178"/>
                  <a:pt x="96" y="156"/>
                </a:cubicBezTo>
                <a:lnTo>
                  <a:pt x="95" y="154"/>
                </a:lnTo>
                <a:cubicBezTo>
                  <a:pt x="95" y="152"/>
                  <a:pt x="94" y="149"/>
                  <a:pt x="94" y="147"/>
                </a:cubicBezTo>
                <a:lnTo>
                  <a:pt x="94" y="149"/>
                </a:lnTo>
                <a:lnTo>
                  <a:pt x="93" y="146"/>
                </a:lnTo>
                <a:cubicBezTo>
                  <a:pt x="92" y="141"/>
                  <a:pt x="91" y="137"/>
                  <a:pt x="91" y="132"/>
                </a:cubicBezTo>
                <a:lnTo>
                  <a:pt x="91" y="131"/>
                </a:lnTo>
                <a:lnTo>
                  <a:pt x="187" y="131"/>
                </a:lnTo>
                <a:lnTo>
                  <a:pt x="187" y="132"/>
                </a:lnTo>
                <a:lnTo>
                  <a:pt x="187" y="125"/>
                </a:lnTo>
                <a:lnTo>
                  <a:pt x="188" y="131"/>
                </a:lnTo>
                <a:lnTo>
                  <a:pt x="188" y="136"/>
                </a:lnTo>
                <a:lnTo>
                  <a:pt x="92" y="140"/>
                </a:lnTo>
                <a:lnTo>
                  <a:pt x="92" y="139"/>
                </a:lnTo>
                <a:lnTo>
                  <a:pt x="92" y="135"/>
                </a:lnTo>
                <a:lnTo>
                  <a:pt x="140" y="183"/>
                </a:lnTo>
                <a:lnTo>
                  <a:pt x="139" y="183"/>
                </a:lnTo>
                <a:lnTo>
                  <a:pt x="139" y="183"/>
                </a:lnTo>
                <a:cubicBezTo>
                  <a:pt x="122" y="183"/>
                  <a:pt x="107" y="175"/>
                  <a:pt x="98" y="161"/>
                </a:cubicBezTo>
                <a:cubicBezTo>
                  <a:pt x="89" y="147"/>
                  <a:pt x="89" y="129"/>
                  <a:pt x="96" y="114"/>
                </a:cubicBezTo>
                <a:lnTo>
                  <a:pt x="97" y="112"/>
                </a:lnTo>
                <a:lnTo>
                  <a:pt x="93" y="124"/>
                </a:lnTo>
                <a:lnTo>
                  <a:pt x="93" y="122"/>
                </a:lnTo>
                <a:lnTo>
                  <a:pt x="140" y="179"/>
                </a:lnTo>
                <a:lnTo>
                  <a:pt x="139" y="179"/>
                </a:lnTo>
                <a:lnTo>
                  <a:pt x="186" y="122"/>
                </a:lnTo>
                <a:lnTo>
                  <a:pt x="186" y="122"/>
                </a:lnTo>
                <a:lnTo>
                  <a:pt x="187" y="124"/>
                </a:lnTo>
                <a:lnTo>
                  <a:pt x="93" y="147"/>
                </a:lnTo>
                <a:lnTo>
                  <a:pt x="92" y="143"/>
                </a:lnTo>
                <a:lnTo>
                  <a:pt x="92" y="140"/>
                </a:lnTo>
                <a:lnTo>
                  <a:pt x="139" y="179"/>
                </a:lnTo>
                <a:lnTo>
                  <a:pt x="137" y="179"/>
                </a:lnTo>
                <a:lnTo>
                  <a:pt x="185" y="131"/>
                </a:lnTo>
                <a:lnTo>
                  <a:pt x="185" y="134"/>
                </a:lnTo>
                <a:lnTo>
                  <a:pt x="185" y="135"/>
                </a:lnTo>
                <a:lnTo>
                  <a:pt x="89" y="135"/>
                </a:lnTo>
                <a:lnTo>
                  <a:pt x="89" y="131"/>
                </a:lnTo>
                <a:lnTo>
                  <a:pt x="89" y="126"/>
                </a:lnTo>
                <a:cubicBezTo>
                  <a:pt x="89" y="104"/>
                  <a:pt x="105" y="84"/>
                  <a:pt x="126" y="79"/>
                </a:cubicBezTo>
                <a:cubicBezTo>
                  <a:pt x="148" y="74"/>
                  <a:pt x="170" y="85"/>
                  <a:pt x="180" y="105"/>
                </a:cubicBezTo>
                <a:lnTo>
                  <a:pt x="181" y="107"/>
                </a:lnTo>
                <a:cubicBezTo>
                  <a:pt x="186" y="116"/>
                  <a:pt x="187" y="126"/>
                  <a:pt x="186" y="136"/>
                </a:cubicBezTo>
                <a:lnTo>
                  <a:pt x="185" y="139"/>
                </a:lnTo>
                <a:cubicBezTo>
                  <a:pt x="183" y="155"/>
                  <a:pt x="171" y="169"/>
                  <a:pt x="156" y="176"/>
                </a:cubicBezTo>
                <a:lnTo>
                  <a:pt x="153" y="177"/>
                </a:lnTo>
                <a:cubicBezTo>
                  <a:pt x="143" y="181"/>
                  <a:pt x="131" y="181"/>
                  <a:pt x="120" y="178"/>
                </a:cubicBezTo>
                <a:lnTo>
                  <a:pt x="117" y="177"/>
                </a:lnTo>
                <a:cubicBezTo>
                  <a:pt x="100" y="171"/>
                  <a:pt x="88" y="156"/>
                  <a:pt x="85" y="139"/>
                </a:cubicBezTo>
                <a:lnTo>
                  <a:pt x="85" y="136"/>
                </a:lnTo>
                <a:cubicBezTo>
                  <a:pt x="83" y="126"/>
                  <a:pt x="84" y="116"/>
                  <a:pt x="89" y="107"/>
                </a:cubicBezTo>
                <a:lnTo>
                  <a:pt x="90" y="105"/>
                </a:lnTo>
                <a:cubicBezTo>
                  <a:pt x="100" y="85"/>
                  <a:pt x="122" y="74"/>
                  <a:pt x="144" y="79"/>
                </a:cubicBezTo>
                <a:cubicBezTo>
                  <a:pt x="166" y="84"/>
                  <a:pt x="181" y="104"/>
                  <a:pt x="181" y="126"/>
                </a:cubicBezTo>
                <a:lnTo>
                  <a:pt x="181" y="130"/>
                </a:lnTo>
                <a:lnTo>
                  <a:pt x="181" y="135"/>
                </a:lnTo>
                <a:cubicBezTo>
                  <a:pt x="181" y="162"/>
                  <a:pt x="159" y="183"/>
                  <a:pt x="133" y="183"/>
                </a:cubicBezTo>
                <a:lnTo>
                  <a:pt x="132" y="183"/>
                </a:lnTo>
                <a:cubicBezTo>
                  <a:pt x="106" y="183"/>
                  <a:pt x="84" y="162"/>
                  <a:pt x="84" y="135"/>
                </a:cubicBezTo>
                <a:lnTo>
                  <a:pt x="84" y="131"/>
                </a:lnTo>
                <a:lnTo>
                  <a:pt x="85" y="140"/>
                </a:lnTo>
                <a:lnTo>
                  <a:pt x="84" y="131"/>
                </a:lnTo>
                <a:lnTo>
                  <a:pt x="83" y="127"/>
                </a:lnTo>
                <a:cubicBezTo>
                  <a:pt x="81" y="107"/>
                  <a:pt x="91" y="87"/>
                  <a:pt x="110" y="78"/>
                </a:cubicBezTo>
                <a:cubicBezTo>
                  <a:pt x="128" y="69"/>
                  <a:pt x="150" y="73"/>
                  <a:pt x="165" y="88"/>
                </a:cubicBezTo>
                <a:lnTo>
                  <a:pt x="166" y="89"/>
                </a:lnTo>
                <a:cubicBezTo>
                  <a:pt x="169" y="92"/>
                  <a:pt x="172" y="95"/>
                  <a:pt x="174" y="99"/>
                </a:cubicBezTo>
                <a:lnTo>
                  <a:pt x="177" y="105"/>
                </a:lnTo>
                <a:lnTo>
                  <a:pt x="179" y="108"/>
                </a:lnTo>
                <a:lnTo>
                  <a:pt x="170" y="96"/>
                </a:lnTo>
                <a:lnTo>
                  <a:pt x="171" y="97"/>
                </a:lnTo>
                <a:lnTo>
                  <a:pt x="89" y="131"/>
                </a:lnTo>
                <a:lnTo>
                  <a:pt x="89" y="129"/>
                </a:lnTo>
                <a:lnTo>
                  <a:pt x="89" y="126"/>
                </a:lnTo>
                <a:lnTo>
                  <a:pt x="89" y="123"/>
                </a:lnTo>
                <a:lnTo>
                  <a:pt x="92" y="138"/>
                </a:lnTo>
                <a:lnTo>
                  <a:pt x="91" y="137"/>
                </a:lnTo>
                <a:lnTo>
                  <a:pt x="185" y="127"/>
                </a:lnTo>
                <a:lnTo>
                  <a:pt x="184" y="130"/>
                </a:lnTo>
                <a:lnTo>
                  <a:pt x="184" y="135"/>
                </a:lnTo>
                <a:lnTo>
                  <a:pt x="136" y="83"/>
                </a:lnTo>
                <a:lnTo>
                  <a:pt x="136" y="83"/>
                </a:lnTo>
                <a:lnTo>
                  <a:pt x="88" y="131"/>
                </a:lnTo>
                <a:lnTo>
                  <a:pt x="88" y="125"/>
                </a:lnTo>
                <a:lnTo>
                  <a:pt x="88" y="122"/>
                </a:lnTo>
                <a:lnTo>
                  <a:pt x="88" y="121"/>
                </a:lnTo>
                <a:lnTo>
                  <a:pt x="184" y="121"/>
                </a:lnTo>
                <a:lnTo>
                  <a:pt x="184" y="124"/>
                </a:lnTo>
                <a:lnTo>
                  <a:pt x="184" y="129"/>
                </a:lnTo>
                <a:lnTo>
                  <a:pt x="184" y="134"/>
                </a:lnTo>
                <a:lnTo>
                  <a:pt x="184" y="135"/>
                </a:lnTo>
                <a:cubicBezTo>
                  <a:pt x="184" y="160"/>
                  <a:pt x="165" y="181"/>
                  <a:pt x="140" y="183"/>
                </a:cubicBezTo>
                <a:cubicBezTo>
                  <a:pt x="116" y="185"/>
                  <a:pt x="93" y="168"/>
                  <a:pt x="89" y="143"/>
                </a:cubicBezTo>
                <a:lnTo>
                  <a:pt x="89" y="140"/>
                </a:lnTo>
                <a:cubicBezTo>
                  <a:pt x="88" y="138"/>
                  <a:pt x="88" y="135"/>
                  <a:pt x="88" y="132"/>
                </a:cubicBezTo>
                <a:lnTo>
                  <a:pt x="88" y="126"/>
                </a:lnTo>
                <a:lnTo>
                  <a:pt x="88" y="120"/>
                </a:lnTo>
                <a:lnTo>
                  <a:pt x="88" y="116"/>
                </a:lnTo>
                <a:lnTo>
                  <a:pt x="184" y="116"/>
                </a:lnTo>
                <a:lnTo>
                  <a:pt x="184" y="117"/>
                </a:lnTo>
                <a:lnTo>
                  <a:pt x="183" y="109"/>
                </a:lnTo>
                <a:lnTo>
                  <a:pt x="184" y="112"/>
                </a:lnTo>
                <a:cubicBezTo>
                  <a:pt x="184" y="115"/>
                  <a:pt x="184" y="117"/>
                  <a:pt x="184" y="120"/>
                </a:cubicBezTo>
                <a:lnTo>
                  <a:pt x="184" y="126"/>
                </a:lnTo>
                <a:cubicBezTo>
                  <a:pt x="184" y="152"/>
                  <a:pt x="163" y="174"/>
                  <a:pt x="136" y="174"/>
                </a:cubicBezTo>
                <a:lnTo>
                  <a:pt x="135" y="174"/>
                </a:lnTo>
                <a:lnTo>
                  <a:pt x="134" y="174"/>
                </a:lnTo>
                <a:lnTo>
                  <a:pt x="133" y="174"/>
                </a:lnTo>
                <a:cubicBezTo>
                  <a:pt x="119" y="174"/>
                  <a:pt x="105" y="168"/>
                  <a:pt x="96" y="156"/>
                </a:cubicBezTo>
                <a:cubicBezTo>
                  <a:pt x="87" y="145"/>
                  <a:pt x="84" y="131"/>
                  <a:pt x="86" y="117"/>
                </a:cubicBezTo>
                <a:lnTo>
                  <a:pt x="87" y="112"/>
                </a:lnTo>
                <a:lnTo>
                  <a:pt x="88" y="110"/>
                </a:lnTo>
                <a:cubicBezTo>
                  <a:pt x="94" y="86"/>
                  <a:pt x="116" y="71"/>
                  <a:pt x="140" y="74"/>
                </a:cubicBezTo>
                <a:cubicBezTo>
                  <a:pt x="164" y="77"/>
                  <a:pt x="182" y="97"/>
                  <a:pt x="182" y="121"/>
                </a:cubicBezTo>
                <a:lnTo>
                  <a:pt x="182" y="123"/>
                </a:lnTo>
                <a:lnTo>
                  <a:pt x="182" y="126"/>
                </a:lnTo>
                <a:cubicBezTo>
                  <a:pt x="182" y="128"/>
                  <a:pt x="182" y="131"/>
                  <a:pt x="182" y="133"/>
                </a:cubicBezTo>
                <a:lnTo>
                  <a:pt x="181" y="136"/>
                </a:lnTo>
                <a:cubicBezTo>
                  <a:pt x="181" y="139"/>
                  <a:pt x="180" y="142"/>
                  <a:pt x="180" y="145"/>
                </a:cubicBezTo>
                <a:lnTo>
                  <a:pt x="179" y="146"/>
                </a:lnTo>
                <a:cubicBezTo>
                  <a:pt x="172" y="168"/>
                  <a:pt x="149" y="182"/>
                  <a:pt x="126" y="178"/>
                </a:cubicBezTo>
                <a:cubicBezTo>
                  <a:pt x="103" y="175"/>
                  <a:pt x="85" y="155"/>
                  <a:pt x="85" y="131"/>
                </a:cubicBezTo>
                <a:lnTo>
                  <a:pt x="85" y="126"/>
                </a:lnTo>
                <a:lnTo>
                  <a:pt x="85" y="123"/>
                </a:lnTo>
                <a:lnTo>
                  <a:pt x="85" y="121"/>
                </a:lnTo>
                <a:lnTo>
                  <a:pt x="181" y="121"/>
                </a:lnTo>
                <a:lnTo>
                  <a:pt x="181" y="123"/>
                </a:lnTo>
                <a:lnTo>
                  <a:pt x="181" y="126"/>
                </a:lnTo>
                <a:lnTo>
                  <a:pt x="181" y="129"/>
                </a:lnTo>
                <a:lnTo>
                  <a:pt x="181" y="131"/>
                </a:lnTo>
                <a:lnTo>
                  <a:pt x="85" y="131"/>
                </a:lnTo>
                <a:lnTo>
                  <a:pt x="85" y="129"/>
                </a:lnTo>
                <a:lnTo>
                  <a:pt x="85" y="126"/>
                </a:lnTo>
                <a:lnTo>
                  <a:pt x="86" y="133"/>
                </a:lnTo>
                <a:lnTo>
                  <a:pt x="85" y="130"/>
                </a:lnTo>
                <a:cubicBezTo>
                  <a:pt x="85" y="128"/>
                  <a:pt x="85" y="125"/>
                  <a:pt x="85" y="123"/>
                </a:cubicBezTo>
                <a:lnTo>
                  <a:pt x="85" y="121"/>
                </a:lnTo>
                <a:lnTo>
                  <a:pt x="181" y="121"/>
                </a:lnTo>
                <a:lnTo>
                  <a:pt x="181" y="123"/>
                </a:lnTo>
                <a:lnTo>
                  <a:pt x="181" y="126"/>
                </a:lnTo>
                <a:lnTo>
                  <a:pt x="181" y="129"/>
                </a:lnTo>
                <a:lnTo>
                  <a:pt x="181" y="131"/>
                </a:lnTo>
                <a:lnTo>
                  <a:pt x="85" y="131"/>
                </a:lnTo>
                <a:lnTo>
                  <a:pt x="85" y="129"/>
                </a:lnTo>
                <a:lnTo>
                  <a:pt x="85" y="126"/>
                </a:lnTo>
                <a:lnTo>
                  <a:pt x="85" y="123"/>
                </a:lnTo>
                <a:lnTo>
                  <a:pt x="85" y="121"/>
                </a:lnTo>
                <a:lnTo>
                  <a:pt x="181" y="121"/>
                </a:lnTo>
                <a:lnTo>
                  <a:pt x="181" y="123"/>
                </a:lnTo>
                <a:cubicBezTo>
                  <a:pt x="181" y="127"/>
                  <a:pt x="181" y="130"/>
                  <a:pt x="180" y="133"/>
                </a:cubicBezTo>
                <a:lnTo>
                  <a:pt x="180" y="135"/>
                </a:lnTo>
                <a:lnTo>
                  <a:pt x="86" y="114"/>
                </a:lnTo>
                <a:lnTo>
                  <a:pt x="86" y="115"/>
                </a:lnTo>
                <a:lnTo>
                  <a:pt x="86" y="112"/>
                </a:lnTo>
                <a:lnTo>
                  <a:pt x="126" y="169"/>
                </a:lnTo>
                <a:lnTo>
                  <a:pt x="123" y="168"/>
                </a:lnTo>
                <a:lnTo>
                  <a:pt x="137" y="168"/>
                </a:lnTo>
                <a:lnTo>
                  <a:pt x="134" y="169"/>
                </a:lnTo>
                <a:lnTo>
                  <a:pt x="175" y="126"/>
                </a:lnTo>
                <a:lnTo>
                  <a:pt x="174" y="131"/>
                </a:lnTo>
                <a:lnTo>
                  <a:pt x="174" y="121"/>
                </a:lnTo>
                <a:lnTo>
                  <a:pt x="175" y="125"/>
                </a:lnTo>
                <a:lnTo>
                  <a:pt x="79" y="131"/>
                </a:lnTo>
                <a:lnTo>
                  <a:pt x="79" y="127"/>
                </a:lnTo>
                <a:lnTo>
                  <a:pt x="79" y="121"/>
                </a:lnTo>
                <a:lnTo>
                  <a:pt x="127" y="169"/>
                </a:lnTo>
                <a:lnTo>
                  <a:pt x="126" y="169"/>
                </a:lnTo>
                <a:cubicBezTo>
                  <a:pt x="103" y="169"/>
                  <a:pt x="83" y="153"/>
                  <a:pt x="79" y="129"/>
                </a:cubicBezTo>
                <a:lnTo>
                  <a:pt x="79" y="126"/>
                </a:lnTo>
                <a:cubicBezTo>
                  <a:pt x="78" y="124"/>
                  <a:pt x="78" y="121"/>
                  <a:pt x="78" y="118"/>
                </a:cubicBezTo>
                <a:lnTo>
                  <a:pt x="78" y="116"/>
                </a:lnTo>
                <a:cubicBezTo>
                  <a:pt x="78" y="92"/>
                  <a:pt x="97" y="71"/>
                  <a:pt x="121" y="69"/>
                </a:cubicBezTo>
                <a:cubicBezTo>
                  <a:pt x="146" y="66"/>
                  <a:pt x="168" y="83"/>
                  <a:pt x="173" y="107"/>
                </a:cubicBezTo>
                <a:lnTo>
                  <a:pt x="174" y="110"/>
                </a:lnTo>
                <a:cubicBezTo>
                  <a:pt x="174" y="113"/>
                  <a:pt x="174" y="116"/>
                  <a:pt x="174" y="119"/>
                </a:cubicBezTo>
                <a:lnTo>
                  <a:pt x="174" y="121"/>
                </a:lnTo>
                <a:cubicBezTo>
                  <a:pt x="174" y="146"/>
                  <a:pt x="156" y="167"/>
                  <a:pt x="131" y="169"/>
                </a:cubicBezTo>
                <a:cubicBezTo>
                  <a:pt x="107" y="172"/>
                  <a:pt x="84" y="155"/>
                  <a:pt x="79" y="131"/>
                </a:cubicBezTo>
                <a:lnTo>
                  <a:pt x="79" y="128"/>
                </a:lnTo>
                <a:cubicBezTo>
                  <a:pt x="78" y="125"/>
                  <a:pt x="78" y="122"/>
                  <a:pt x="78" y="119"/>
                </a:cubicBezTo>
                <a:lnTo>
                  <a:pt x="78" y="116"/>
                </a:lnTo>
                <a:cubicBezTo>
                  <a:pt x="78" y="91"/>
                  <a:pt x="97" y="71"/>
                  <a:pt x="122" y="69"/>
                </a:cubicBezTo>
                <a:cubicBezTo>
                  <a:pt x="147" y="67"/>
                  <a:pt x="169" y="84"/>
                  <a:pt x="173" y="109"/>
                </a:cubicBezTo>
                <a:lnTo>
                  <a:pt x="174" y="112"/>
                </a:lnTo>
                <a:cubicBezTo>
                  <a:pt x="174" y="114"/>
                  <a:pt x="174" y="117"/>
                  <a:pt x="174" y="119"/>
                </a:cubicBezTo>
                <a:lnTo>
                  <a:pt x="174" y="121"/>
                </a:lnTo>
                <a:lnTo>
                  <a:pt x="78" y="121"/>
                </a:lnTo>
                <a:lnTo>
                  <a:pt x="79" y="122"/>
                </a:lnTo>
                <a:lnTo>
                  <a:pt x="78" y="119"/>
                </a:lnTo>
                <a:lnTo>
                  <a:pt x="78" y="115"/>
                </a:lnTo>
                <a:lnTo>
                  <a:pt x="80" y="124"/>
                </a:lnTo>
                <a:lnTo>
                  <a:pt x="79" y="122"/>
                </a:lnTo>
                <a:lnTo>
                  <a:pt x="173" y="107"/>
                </a:lnTo>
                <a:lnTo>
                  <a:pt x="173" y="117"/>
                </a:lnTo>
                <a:lnTo>
                  <a:pt x="172" y="122"/>
                </a:lnTo>
                <a:cubicBezTo>
                  <a:pt x="169" y="147"/>
                  <a:pt x="147" y="166"/>
                  <a:pt x="122" y="164"/>
                </a:cubicBezTo>
                <a:cubicBezTo>
                  <a:pt x="96" y="163"/>
                  <a:pt x="76" y="142"/>
                  <a:pt x="76" y="116"/>
                </a:cubicBezTo>
                <a:lnTo>
                  <a:pt x="76" y="116"/>
                </a:lnTo>
                <a:lnTo>
                  <a:pt x="76" y="113"/>
                </a:lnTo>
                <a:lnTo>
                  <a:pt x="76" y="112"/>
                </a:lnTo>
                <a:lnTo>
                  <a:pt x="172" y="112"/>
                </a:lnTo>
                <a:lnTo>
                  <a:pt x="172" y="116"/>
                </a:lnTo>
                <a:lnTo>
                  <a:pt x="172" y="126"/>
                </a:lnTo>
                <a:lnTo>
                  <a:pt x="172" y="128"/>
                </a:lnTo>
                <a:lnTo>
                  <a:pt x="172" y="131"/>
                </a:lnTo>
                <a:lnTo>
                  <a:pt x="76" y="131"/>
                </a:lnTo>
                <a:lnTo>
                  <a:pt x="76" y="130"/>
                </a:lnTo>
                <a:cubicBezTo>
                  <a:pt x="76" y="127"/>
                  <a:pt x="76" y="124"/>
                  <a:pt x="77" y="121"/>
                </a:cubicBezTo>
                <a:lnTo>
                  <a:pt x="77" y="119"/>
                </a:lnTo>
                <a:lnTo>
                  <a:pt x="76" y="128"/>
                </a:lnTo>
                <a:lnTo>
                  <a:pt x="77" y="126"/>
                </a:lnTo>
                <a:lnTo>
                  <a:pt x="76" y="122"/>
                </a:lnTo>
                <a:lnTo>
                  <a:pt x="76" y="118"/>
                </a:lnTo>
                <a:cubicBezTo>
                  <a:pt x="73" y="93"/>
                  <a:pt x="90" y="69"/>
                  <a:pt x="115" y="65"/>
                </a:cubicBezTo>
                <a:cubicBezTo>
                  <a:pt x="140" y="60"/>
                  <a:pt x="164" y="76"/>
                  <a:pt x="170" y="100"/>
                </a:cubicBezTo>
                <a:lnTo>
                  <a:pt x="171" y="105"/>
                </a:lnTo>
                <a:lnTo>
                  <a:pt x="172" y="107"/>
                </a:lnTo>
                <a:cubicBezTo>
                  <a:pt x="177" y="133"/>
                  <a:pt x="160" y="158"/>
                  <a:pt x="135" y="163"/>
                </a:cubicBezTo>
                <a:cubicBezTo>
                  <a:pt x="110" y="169"/>
                  <a:pt x="84" y="153"/>
                  <a:pt x="78" y="128"/>
                </a:cubicBezTo>
                <a:lnTo>
                  <a:pt x="77" y="124"/>
                </a:lnTo>
                <a:lnTo>
                  <a:pt x="76" y="121"/>
                </a:lnTo>
                <a:cubicBezTo>
                  <a:pt x="74" y="107"/>
                  <a:pt x="77" y="93"/>
                  <a:pt x="86" y="82"/>
                </a:cubicBezTo>
                <a:cubicBezTo>
                  <a:pt x="95" y="70"/>
                  <a:pt x="109" y="64"/>
                  <a:pt x="123" y="64"/>
                </a:cubicBezTo>
                <a:lnTo>
                  <a:pt x="124" y="64"/>
                </a:lnTo>
                <a:lnTo>
                  <a:pt x="124" y="160"/>
                </a:lnTo>
                <a:lnTo>
                  <a:pt x="124" y="160"/>
                </a:lnTo>
                <a:lnTo>
                  <a:pt x="122" y="160"/>
                </a:lnTo>
                <a:cubicBezTo>
                  <a:pt x="95" y="160"/>
                  <a:pt x="74" y="138"/>
                  <a:pt x="74" y="112"/>
                </a:cubicBezTo>
                <a:lnTo>
                  <a:pt x="74" y="106"/>
                </a:lnTo>
                <a:lnTo>
                  <a:pt x="74" y="102"/>
                </a:lnTo>
                <a:lnTo>
                  <a:pt x="170" y="102"/>
                </a:lnTo>
                <a:lnTo>
                  <a:pt x="170" y="106"/>
                </a:lnTo>
                <a:lnTo>
                  <a:pt x="170" y="112"/>
                </a:lnTo>
                <a:lnTo>
                  <a:pt x="170" y="116"/>
                </a:lnTo>
                <a:cubicBezTo>
                  <a:pt x="170" y="129"/>
                  <a:pt x="165" y="141"/>
                  <a:pt x="156" y="150"/>
                </a:cubicBezTo>
                <a:lnTo>
                  <a:pt x="155" y="150"/>
                </a:lnTo>
                <a:cubicBezTo>
                  <a:pt x="142" y="164"/>
                  <a:pt x="121" y="168"/>
                  <a:pt x="103" y="161"/>
                </a:cubicBezTo>
                <a:cubicBezTo>
                  <a:pt x="85" y="153"/>
                  <a:pt x="73" y="136"/>
                  <a:pt x="73" y="116"/>
                </a:cubicBezTo>
                <a:lnTo>
                  <a:pt x="74" y="109"/>
                </a:lnTo>
                <a:lnTo>
                  <a:pt x="74" y="104"/>
                </a:lnTo>
                <a:lnTo>
                  <a:pt x="74" y="104"/>
                </a:lnTo>
                <a:lnTo>
                  <a:pt x="74" y="102"/>
                </a:lnTo>
                <a:lnTo>
                  <a:pt x="170" y="102"/>
                </a:lnTo>
                <a:lnTo>
                  <a:pt x="170" y="103"/>
                </a:lnTo>
                <a:cubicBezTo>
                  <a:pt x="170" y="106"/>
                  <a:pt x="170" y="108"/>
                  <a:pt x="170" y="111"/>
                </a:cubicBezTo>
                <a:lnTo>
                  <a:pt x="169" y="114"/>
                </a:lnTo>
                <a:lnTo>
                  <a:pt x="168" y="120"/>
                </a:lnTo>
                <a:lnTo>
                  <a:pt x="167" y="99"/>
                </a:lnTo>
                <a:lnTo>
                  <a:pt x="168" y="102"/>
                </a:lnTo>
                <a:lnTo>
                  <a:pt x="165" y="94"/>
                </a:lnTo>
                <a:lnTo>
                  <a:pt x="165" y="95"/>
                </a:lnTo>
                <a:lnTo>
                  <a:pt x="75" y="122"/>
                </a:lnTo>
                <a:lnTo>
                  <a:pt x="74" y="117"/>
                </a:lnTo>
                <a:lnTo>
                  <a:pt x="74" y="111"/>
                </a:lnTo>
                <a:lnTo>
                  <a:pt x="75" y="120"/>
                </a:lnTo>
                <a:lnTo>
                  <a:pt x="74" y="117"/>
                </a:lnTo>
                <a:lnTo>
                  <a:pt x="78" y="125"/>
                </a:lnTo>
                <a:lnTo>
                  <a:pt x="77" y="124"/>
                </a:lnTo>
                <a:lnTo>
                  <a:pt x="168" y="102"/>
                </a:lnTo>
                <a:lnTo>
                  <a:pt x="168" y="105"/>
                </a:lnTo>
                <a:lnTo>
                  <a:pt x="168" y="105"/>
                </a:lnTo>
                <a:lnTo>
                  <a:pt x="168" y="114"/>
                </a:lnTo>
                <a:lnTo>
                  <a:pt x="168" y="116"/>
                </a:lnTo>
                <a:cubicBezTo>
                  <a:pt x="168" y="136"/>
                  <a:pt x="157" y="153"/>
                  <a:pt x="139" y="161"/>
                </a:cubicBezTo>
                <a:cubicBezTo>
                  <a:pt x="121" y="168"/>
                  <a:pt x="100" y="164"/>
                  <a:pt x="87" y="150"/>
                </a:cubicBezTo>
                <a:lnTo>
                  <a:pt x="86" y="150"/>
                </a:lnTo>
                <a:cubicBezTo>
                  <a:pt x="77" y="141"/>
                  <a:pt x="72" y="129"/>
                  <a:pt x="72" y="116"/>
                </a:cubicBezTo>
                <a:lnTo>
                  <a:pt x="72" y="117"/>
                </a:lnTo>
                <a:lnTo>
                  <a:pt x="72" y="111"/>
                </a:lnTo>
                <a:cubicBezTo>
                  <a:pt x="71" y="104"/>
                  <a:pt x="72" y="98"/>
                  <a:pt x="74" y="92"/>
                </a:cubicBezTo>
                <a:lnTo>
                  <a:pt x="75" y="89"/>
                </a:lnTo>
                <a:lnTo>
                  <a:pt x="75" y="87"/>
                </a:lnTo>
                <a:cubicBezTo>
                  <a:pt x="83" y="65"/>
                  <a:pt x="105" y="51"/>
                  <a:pt x="129" y="55"/>
                </a:cubicBezTo>
                <a:cubicBezTo>
                  <a:pt x="152" y="59"/>
                  <a:pt x="169" y="79"/>
                  <a:pt x="169" y="102"/>
                </a:cubicBezTo>
                <a:lnTo>
                  <a:pt x="169" y="104"/>
                </a:lnTo>
                <a:cubicBezTo>
                  <a:pt x="169" y="107"/>
                  <a:pt x="169" y="109"/>
                  <a:pt x="168" y="112"/>
                </a:cubicBezTo>
                <a:lnTo>
                  <a:pt x="168" y="114"/>
                </a:lnTo>
                <a:lnTo>
                  <a:pt x="167" y="117"/>
                </a:lnTo>
                <a:cubicBezTo>
                  <a:pt x="166" y="124"/>
                  <a:pt x="164" y="131"/>
                  <a:pt x="160" y="137"/>
                </a:cubicBezTo>
                <a:lnTo>
                  <a:pt x="159" y="139"/>
                </a:lnTo>
                <a:cubicBezTo>
                  <a:pt x="147" y="157"/>
                  <a:pt x="124" y="165"/>
                  <a:pt x="103" y="157"/>
                </a:cubicBezTo>
                <a:cubicBezTo>
                  <a:pt x="82" y="150"/>
                  <a:pt x="69" y="129"/>
                  <a:pt x="71" y="107"/>
                </a:cubicBezTo>
                <a:lnTo>
                  <a:pt x="71" y="107"/>
                </a:lnTo>
                <a:lnTo>
                  <a:pt x="71" y="102"/>
                </a:lnTo>
                <a:cubicBezTo>
                  <a:pt x="71" y="78"/>
                  <a:pt x="90" y="58"/>
                  <a:pt x="114" y="55"/>
                </a:cubicBezTo>
                <a:cubicBezTo>
                  <a:pt x="138" y="52"/>
                  <a:pt x="160" y="67"/>
                  <a:pt x="166" y="91"/>
                </a:cubicBezTo>
                <a:lnTo>
                  <a:pt x="167" y="93"/>
                </a:lnTo>
                <a:cubicBezTo>
                  <a:pt x="168" y="100"/>
                  <a:pt x="168" y="107"/>
                  <a:pt x="167" y="114"/>
                </a:cubicBezTo>
                <a:lnTo>
                  <a:pt x="167" y="116"/>
                </a:lnTo>
                <a:cubicBezTo>
                  <a:pt x="162" y="141"/>
                  <a:pt x="139" y="157"/>
                  <a:pt x="115" y="155"/>
                </a:cubicBezTo>
                <a:cubicBezTo>
                  <a:pt x="90" y="152"/>
                  <a:pt x="71" y="132"/>
                  <a:pt x="71" y="107"/>
                </a:cubicBezTo>
                <a:lnTo>
                  <a:pt x="71" y="104"/>
                </a:lnTo>
                <a:lnTo>
                  <a:pt x="71" y="102"/>
                </a:lnTo>
                <a:cubicBezTo>
                  <a:pt x="71" y="78"/>
                  <a:pt x="90" y="57"/>
                  <a:pt x="114" y="55"/>
                </a:cubicBezTo>
                <a:cubicBezTo>
                  <a:pt x="139" y="52"/>
                  <a:pt x="161" y="68"/>
                  <a:pt x="166" y="92"/>
                </a:cubicBezTo>
                <a:lnTo>
                  <a:pt x="168" y="102"/>
                </a:lnTo>
                <a:lnTo>
                  <a:pt x="169" y="107"/>
                </a:lnTo>
                <a:cubicBezTo>
                  <a:pt x="170" y="121"/>
                  <a:pt x="166" y="134"/>
                  <a:pt x="157" y="144"/>
                </a:cubicBezTo>
                <a:cubicBezTo>
                  <a:pt x="147" y="154"/>
                  <a:pt x="135" y="160"/>
                  <a:pt x="121" y="160"/>
                </a:cubicBezTo>
                <a:lnTo>
                  <a:pt x="119" y="160"/>
                </a:lnTo>
                <a:lnTo>
                  <a:pt x="119" y="64"/>
                </a:lnTo>
                <a:lnTo>
                  <a:pt x="120" y="64"/>
                </a:lnTo>
                <a:lnTo>
                  <a:pt x="72" y="117"/>
                </a:lnTo>
                <a:lnTo>
                  <a:pt x="72" y="112"/>
                </a:lnTo>
                <a:lnTo>
                  <a:pt x="71" y="108"/>
                </a:lnTo>
                <a:cubicBezTo>
                  <a:pt x="69" y="85"/>
                  <a:pt x="83" y="63"/>
                  <a:pt x="105" y="56"/>
                </a:cubicBezTo>
                <a:cubicBezTo>
                  <a:pt x="128" y="50"/>
                  <a:pt x="151" y="60"/>
                  <a:pt x="162" y="81"/>
                </a:cubicBezTo>
                <a:lnTo>
                  <a:pt x="162" y="82"/>
                </a:lnTo>
                <a:cubicBezTo>
                  <a:pt x="165" y="87"/>
                  <a:pt x="166" y="92"/>
                  <a:pt x="167" y="97"/>
                </a:cubicBezTo>
                <a:lnTo>
                  <a:pt x="167" y="100"/>
                </a:lnTo>
                <a:cubicBezTo>
                  <a:pt x="168" y="102"/>
                  <a:pt x="168" y="105"/>
                  <a:pt x="168" y="107"/>
                </a:cubicBezTo>
                <a:lnTo>
                  <a:pt x="168" y="118"/>
                </a:lnTo>
                <a:lnTo>
                  <a:pt x="167" y="122"/>
                </a:lnTo>
                <a:cubicBezTo>
                  <a:pt x="164" y="148"/>
                  <a:pt x="142" y="166"/>
                  <a:pt x="116" y="164"/>
                </a:cubicBezTo>
                <a:cubicBezTo>
                  <a:pt x="91" y="163"/>
                  <a:pt x="71" y="142"/>
                  <a:pt x="71" y="116"/>
                </a:cubicBezTo>
                <a:lnTo>
                  <a:pt x="71" y="115"/>
                </a:lnTo>
                <a:cubicBezTo>
                  <a:pt x="71" y="112"/>
                  <a:pt x="72" y="110"/>
                  <a:pt x="72" y="107"/>
                </a:cubicBezTo>
                <a:lnTo>
                  <a:pt x="73" y="104"/>
                </a:lnTo>
                <a:lnTo>
                  <a:pt x="72" y="112"/>
                </a:lnTo>
                <a:lnTo>
                  <a:pt x="72" y="107"/>
                </a:lnTo>
                <a:lnTo>
                  <a:pt x="167" y="116"/>
                </a:lnTo>
                <a:lnTo>
                  <a:pt x="167" y="119"/>
                </a:lnTo>
                <a:lnTo>
                  <a:pt x="166" y="121"/>
                </a:lnTo>
                <a:cubicBezTo>
                  <a:pt x="162" y="143"/>
                  <a:pt x="144" y="159"/>
                  <a:pt x="122" y="160"/>
                </a:cubicBezTo>
                <a:cubicBezTo>
                  <a:pt x="100" y="161"/>
                  <a:pt x="80" y="148"/>
                  <a:pt x="73" y="127"/>
                </a:cubicBezTo>
                <a:lnTo>
                  <a:pt x="73" y="126"/>
                </a:lnTo>
                <a:cubicBezTo>
                  <a:pt x="71" y="121"/>
                  <a:pt x="70" y="116"/>
                  <a:pt x="70" y="110"/>
                </a:cubicBezTo>
                <a:lnTo>
                  <a:pt x="70" y="107"/>
                </a:lnTo>
                <a:cubicBezTo>
                  <a:pt x="70" y="104"/>
                  <a:pt x="71" y="102"/>
                  <a:pt x="71" y="99"/>
                </a:cubicBezTo>
                <a:lnTo>
                  <a:pt x="72" y="96"/>
                </a:lnTo>
                <a:cubicBezTo>
                  <a:pt x="72" y="94"/>
                  <a:pt x="73" y="91"/>
                  <a:pt x="73" y="89"/>
                </a:cubicBezTo>
                <a:lnTo>
                  <a:pt x="74" y="87"/>
                </a:lnTo>
                <a:lnTo>
                  <a:pt x="165" y="118"/>
                </a:lnTo>
                <a:lnTo>
                  <a:pt x="165" y="119"/>
                </a:lnTo>
                <a:lnTo>
                  <a:pt x="166" y="112"/>
                </a:lnTo>
                <a:lnTo>
                  <a:pt x="166" y="115"/>
                </a:lnTo>
                <a:lnTo>
                  <a:pt x="166" y="101"/>
                </a:lnTo>
                <a:lnTo>
                  <a:pt x="167" y="105"/>
                </a:lnTo>
                <a:lnTo>
                  <a:pt x="162" y="90"/>
                </a:lnTo>
                <a:lnTo>
                  <a:pt x="162" y="91"/>
                </a:lnTo>
                <a:lnTo>
                  <a:pt x="71" y="112"/>
                </a:lnTo>
                <a:lnTo>
                  <a:pt x="72" y="115"/>
                </a:lnTo>
                <a:lnTo>
                  <a:pt x="71" y="111"/>
                </a:lnTo>
                <a:lnTo>
                  <a:pt x="70" y="104"/>
                </a:lnTo>
                <a:cubicBezTo>
                  <a:pt x="69" y="90"/>
                  <a:pt x="73" y="76"/>
                  <a:pt x="82" y="66"/>
                </a:cubicBezTo>
                <a:cubicBezTo>
                  <a:pt x="91" y="55"/>
                  <a:pt x="104" y="49"/>
                  <a:pt x="118" y="49"/>
                </a:cubicBezTo>
                <a:lnTo>
                  <a:pt x="119" y="49"/>
                </a:lnTo>
                <a:cubicBezTo>
                  <a:pt x="134" y="49"/>
                  <a:pt x="148" y="57"/>
                  <a:pt x="157" y="69"/>
                </a:cubicBezTo>
                <a:cubicBezTo>
                  <a:pt x="167" y="81"/>
                  <a:pt x="169" y="97"/>
                  <a:pt x="165" y="111"/>
                </a:cubicBezTo>
                <a:lnTo>
                  <a:pt x="163" y="116"/>
                </a:lnTo>
                <a:lnTo>
                  <a:pt x="117" y="54"/>
                </a:lnTo>
                <a:lnTo>
                  <a:pt x="119" y="54"/>
                </a:lnTo>
                <a:lnTo>
                  <a:pt x="72" y="112"/>
                </a:lnTo>
                <a:lnTo>
                  <a:pt x="71" y="107"/>
                </a:lnTo>
                <a:lnTo>
                  <a:pt x="118" y="145"/>
                </a:lnTo>
                <a:lnTo>
                  <a:pt x="117" y="145"/>
                </a:lnTo>
                <a:cubicBezTo>
                  <a:pt x="103" y="145"/>
                  <a:pt x="90" y="139"/>
                  <a:pt x="81" y="128"/>
                </a:cubicBezTo>
                <a:cubicBezTo>
                  <a:pt x="72" y="118"/>
                  <a:pt x="68" y="103"/>
                  <a:pt x="70" y="90"/>
                </a:cubicBezTo>
                <a:lnTo>
                  <a:pt x="71" y="87"/>
                </a:lnTo>
                <a:lnTo>
                  <a:pt x="70" y="94"/>
                </a:lnTo>
                <a:lnTo>
                  <a:pt x="70" y="93"/>
                </a:lnTo>
                <a:cubicBezTo>
                  <a:pt x="70" y="68"/>
                  <a:pt x="89" y="47"/>
                  <a:pt x="114" y="45"/>
                </a:cubicBezTo>
                <a:cubicBezTo>
                  <a:pt x="139" y="43"/>
                  <a:pt x="161" y="60"/>
                  <a:pt x="165" y="85"/>
                </a:cubicBezTo>
                <a:lnTo>
                  <a:pt x="166" y="88"/>
                </a:lnTo>
                <a:cubicBezTo>
                  <a:pt x="166" y="91"/>
                  <a:pt x="166" y="93"/>
                  <a:pt x="166" y="96"/>
                </a:cubicBezTo>
                <a:lnTo>
                  <a:pt x="166" y="95"/>
                </a:lnTo>
                <a:lnTo>
                  <a:pt x="167" y="105"/>
                </a:lnTo>
                <a:lnTo>
                  <a:pt x="167" y="107"/>
                </a:lnTo>
                <a:lnTo>
                  <a:pt x="71" y="107"/>
                </a:lnTo>
                <a:lnTo>
                  <a:pt x="71" y="111"/>
                </a:lnTo>
                <a:lnTo>
                  <a:pt x="71" y="106"/>
                </a:lnTo>
                <a:lnTo>
                  <a:pt x="70" y="96"/>
                </a:lnTo>
                <a:lnTo>
                  <a:pt x="70" y="93"/>
                </a:lnTo>
                <a:cubicBezTo>
                  <a:pt x="70" y="66"/>
                  <a:pt x="91" y="45"/>
                  <a:pt x="118" y="45"/>
                </a:cubicBezTo>
                <a:lnTo>
                  <a:pt x="119" y="45"/>
                </a:lnTo>
                <a:lnTo>
                  <a:pt x="72" y="101"/>
                </a:lnTo>
                <a:lnTo>
                  <a:pt x="72" y="102"/>
                </a:lnTo>
                <a:lnTo>
                  <a:pt x="71" y="100"/>
                </a:lnTo>
                <a:lnTo>
                  <a:pt x="166" y="88"/>
                </a:lnTo>
                <a:lnTo>
                  <a:pt x="166" y="88"/>
                </a:lnTo>
                <a:lnTo>
                  <a:pt x="166" y="92"/>
                </a:lnTo>
                <a:lnTo>
                  <a:pt x="70" y="97"/>
                </a:lnTo>
                <a:lnTo>
                  <a:pt x="70" y="96"/>
                </a:lnTo>
                <a:lnTo>
                  <a:pt x="71" y="98"/>
                </a:lnTo>
                <a:lnTo>
                  <a:pt x="70" y="95"/>
                </a:lnTo>
                <a:lnTo>
                  <a:pt x="70" y="91"/>
                </a:lnTo>
                <a:lnTo>
                  <a:pt x="84" y="118"/>
                </a:lnTo>
                <a:lnTo>
                  <a:pt x="83" y="117"/>
                </a:lnTo>
                <a:lnTo>
                  <a:pt x="164" y="90"/>
                </a:lnTo>
                <a:lnTo>
                  <a:pt x="163" y="94"/>
                </a:lnTo>
                <a:lnTo>
                  <a:pt x="164" y="87"/>
                </a:lnTo>
                <a:lnTo>
                  <a:pt x="164" y="97"/>
                </a:lnTo>
                <a:lnTo>
                  <a:pt x="163" y="106"/>
                </a:lnTo>
                <a:lnTo>
                  <a:pt x="162" y="109"/>
                </a:lnTo>
                <a:cubicBezTo>
                  <a:pt x="160" y="125"/>
                  <a:pt x="151" y="138"/>
                  <a:pt x="137" y="145"/>
                </a:cubicBezTo>
                <a:cubicBezTo>
                  <a:pt x="124" y="152"/>
                  <a:pt x="107" y="152"/>
                  <a:pt x="94" y="145"/>
                </a:cubicBezTo>
                <a:lnTo>
                  <a:pt x="93" y="145"/>
                </a:lnTo>
                <a:cubicBezTo>
                  <a:pt x="78" y="138"/>
                  <a:pt x="68" y="123"/>
                  <a:pt x="66" y="107"/>
                </a:cubicBezTo>
                <a:lnTo>
                  <a:pt x="66" y="103"/>
                </a:lnTo>
                <a:lnTo>
                  <a:pt x="65" y="93"/>
                </a:lnTo>
                <a:lnTo>
                  <a:pt x="65" y="88"/>
                </a:lnTo>
                <a:lnTo>
                  <a:pt x="161" y="88"/>
                </a:lnTo>
                <a:lnTo>
                  <a:pt x="161" y="91"/>
                </a:lnTo>
                <a:lnTo>
                  <a:pt x="161" y="96"/>
                </a:lnTo>
                <a:lnTo>
                  <a:pt x="161" y="100"/>
                </a:lnTo>
                <a:lnTo>
                  <a:pt x="161" y="102"/>
                </a:lnTo>
                <a:lnTo>
                  <a:pt x="65" y="102"/>
                </a:lnTo>
                <a:lnTo>
                  <a:pt x="65" y="100"/>
                </a:lnTo>
                <a:lnTo>
                  <a:pt x="65" y="100"/>
                </a:lnTo>
                <a:lnTo>
                  <a:pt x="64" y="90"/>
                </a:lnTo>
                <a:lnTo>
                  <a:pt x="64" y="88"/>
                </a:lnTo>
                <a:lnTo>
                  <a:pt x="160" y="88"/>
                </a:lnTo>
                <a:lnTo>
                  <a:pt x="160" y="89"/>
                </a:lnTo>
                <a:lnTo>
                  <a:pt x="160" y="92"/>
                </a:lnTo>
                <a:lnTo>
                  <a:pt x="160" y="96"/>
                </a:lnTo>
                <a:lnTo>
                  <a:pt x="160" y="97"/>
                </a:lnTo>
                <a:lnTo>
                  <a:pt x="65" y="92"/>
                </a:lnTo>
                <a:lnTo>
                  <a:pt x="65" y="89"/>
                </a:lnTo>
                <a:lnTo>
                  <a:pt x="66" y="84"/>
                </a:lnTo>
                <a:cubicBezTo>
                  <a:pt x="68" y="59"/>
                  <a:pt x="89" y="40"/>
                  <a:pt x="113" y="40"/>
                </a:cubicBezTo>
                <a:lnTo>
                  <a:pt x="114" y="40"/>
                </a:lnTo>
                <a:lnTo>
                  <a:pt x="114" y="136"/>
                </a:lnTo>
                <a:lnTo>
                  <a:pt x="113" y="136"/>
                </a:lnTo>
                <a:cubicBezTo>
                  <a:pt x="86" y="136"/>
                  <a:pt x="65" y="114"/>
                  <a:pt x="65" y="88"/>
                </a:cubicBezTo>
                <a:lnTo>
                  <a:pt x="65" y="85"/>
                </a:lnTo>
                <a:lnTo>
                  <a:pt x="65" y="83"/>
                </a:lnTo>
                <a:lnTo>
                  <a:pt x="161" y="83"/>
                </a:lnTo>
                <a:lnTo>
                  <a:pt x="161" y="85"/>
                </a:lnTo>
                <a:lnTo>
                  <a:pt x="161" y="88"/>
                </a:lnTo>
                <a:lnTo>
                  <a:pt x="161" y="91"/>
                </a:lnTo>
                <a:lnTo>
                  <a:pt x="159" y="76"/>
                </a:lnTo>
                <a:lnTo>
                  <a:pt x="159" y="78"/>
                </a:lnTo>
                <a:lnTo>
                  <a:pt x="74" y="66"/>
                </a:lnTo>
                <a:lnTo>
                  <a:pt x="75" y="65"/>
                </a:lnTo>
                <a:lnTo>
                  <a:pt x="69" y="76"/>
                </a:lnTo>
                <a:lnTo>
                  <a:pt x="69" y="75"/>
                </a:lnTo>
                <a:lnTo>
                  <a:pt x="70" y="72"/>
                </a:lnTo>
                <a:cubicBezTo>
                  <a:pt x="72" y="67"/>
                  <a:pt x="74" y="62"/>
                  <a:pt x="77" y="58"/>
                </a:cubicBezTo>
                <a:lnTo>
                  <a:pt x="78" y="57"/>
                </a:lnTo>
                <a:cubicBezTo>
                  <a:pt x="88" y="42"/>
                  <a:pt x="106" y="33"/>
                  <a:pt x="124" y="36"/>
                </a:cubicBezTo>
                <a:cubicBezTo>
                  <a:pt x="142" y="38"/>
                  <a:pt x="157" y="51"/>
                  <a:pt x="163" y="68"/>
                </a:cubicBezTo>
                <a:lnTo>
                  <a:pt x="164" y="70"/>
                </a:lnTo>
                <a:cubicBezTo>
                  <a:pt x="165" y="75"/>
                  <a:pt x="166" y="80"/>
                  <a:pt x="166" y="85"/>
                </a:cubicBezTo>
                <a:lnTo>
                  <a:pt x="166" y="88"/>
                </a:lnTo>
                <a:lnTo>
                  <a:pt x="166" y="91"/>
                </a:lnTo>
                <a:lnTo>
                  <a:pt x="166" y="93"/>
                </a:lnTo>
                <a:cubicBezTo>
                  <a:pt x="166" y="117"/>
                  <a:pt x="148" y="138"/>
                  <a:pt x="124" y="141"/>
                </a:cubicBezTo>
                <a:cubicBezTo>
                  <a:pt x="100" y="144"/>
                  <a:pt x="77" y="128"/>
                  <a:pt x="71" y="105"/>
                </a:cubicBezTo>
                <a:lnTo>
                  <a:pt x="70" y="96"/>
                </a:lnTo>
                <a:lnTo>
                  <a:pt x="69" y="89"/>
                </a:lnTo>
                <a:lnTo>
                  <a:pt x="69" y="81"/>
                </a:lnTo>
                <a:cubicBezTo>
                  <a:pt x="68" y="78"/>
                  <a:pt x="68" y="75"/>
                  <a:pt x="69" y="72"/>
                </a:cubicBezTo>
                <a:lnTo>
                  <a:pt x="69" y="68"/>
                </a:lnTo>
                <a:lnTo>
                  <a:pt x="69" y="75"/>
                </a:lnTo>
                <a:lnTo>
                  <a:pt x="69" y="74"/>
                </a:lnTo>
                <a:lnTo>
                  <a:pt x="165" y="74"/>
                </a:lnTo>
                <a:lnTo>
                  <a:pt x="165" y="76"/>
                </a:lnTo>
                <a:cubicBezTo>
                  <a:pt x="165" y="80"/>
                  <a:pt x="165" y="83"/>
                  <a:pt x="164" y="87"/>
                </a:cubicBezTo>
                <a:lnTo>
                  <a:pt x="164" y="86"/>
                </a:lnTo>
                <a:lnTo>
                  <a:pt x="163" y="95"/>
                </a:lnTo>
                <a:lnTo>
                  <a:pt x="162" y="97"/>
                </a:lnTo>
                <a:cubicBezTo>
                  <a:pt x="158" y="119"/>
                  <a:pt x="140" y="135"/>
                  <a:pt x="118" y="136"/>
                </a:cubicBezTo>
                <a:cubicBezTo>
                  <a:pt x="96" y="137"/>
                  <a:pt x="76" y="124"/>
                  <a:pt x="69" y="103"/>
                </a:cubicBezTo>
                <a:lnTo>
                  <a:pt x="69" y="102"/>
                </a:lnTo>
                <a:cubicBezTo>
                  <a:pt x="68" y="99"/>
                  <a:pt x="68" y="97"/>
                  <a:pt x="67" y="94"/>
                </a:cubicBezTo>
                <a:lnTo>
                  <a:pt x="67" y="91"/>
                </a:lnTo>
                <a:lnTo>
                  <a:pt x="114" y="131"/>
                </a:lnTo>
                <a:lnTo>
                  <a:pt x="113" y="131"/>
                </a:lnTo>
                <a:cubicBezTo>
                  <a:pt x="87" y="131"/>
                  <a:pt x="65" y="110"/>
                  <a:pt x="65" y="83"/>
                </a:cubicBezTo>
                <a:lnTo>
                  <a:pt x="65" y="80"/>
                </a:lnTo>
                <a:lnTo>
                  <a:pt x="65" y="78"/>
                </a:lnTo>
                <a:lnTo>
                  <a:pt x="161" y="83"/>
                </a:lnTo>
                <a:lnTo>
                  <a:pt x="160" y="91"/>
                </a:lnTo>
                <a:lnTo>
                  <a:pt x="160" y="94"/>
                </a:lnTo>
                <a:lnTo>
                  <a:pt x="160" y="86"/>
                </a:lnTo>
                <a:lnTo>
                  <a:pt x="160" y="88"/>
                </a:lnTo>
                <a:lnTo>
                  <a:pt x="64" y="88"/>
                </a:lnTo>
                <a:lnTo>
                  <a:pt x="64" y="84"/>
                </a:lnTo>
                <a:lnTo>
                  <a:pt x="64" y="78"/>
                </a:lnTo>
                <a:cubicBezTo>
                  <a:pt x="64" y="75"/>
                  <a:pt x="65" y="71"/>
                  <a:pt x="66" y="68"/>
                </a:cubicBezTo>
                <a:lnTo>
                  <a:pt x="67" y="64"/>
                </a:lnTo>
                <a:lnTo>
                  <a:pt x="113" y="122"/>
                </a:lnTo>
                <a:lnTo>
                  <a:pt x="112" y="122"/>
                </a:lnTo>
                <a:cubicBezTo>
                  <a:pt x="98" y="122"/>
                  <a:pt x="84" y="116"/>
                  <a:pt x="75" y="104"/>
                </a:cubicBezTo>
                <a:cubicBezTo>
                  <a:pt x="66" y="93"/>
                  <a:pt x="62" y="79"/>
                  <a:pt x="65" y="65"/>
                </a:cubicBezTo>
                <a:lnTo>
                  <a:pt x="65" y="64"/>
                </a:lnTo>
                <a:lnTo>
                  <a:pt x="66" y="59"/>
                </a:lnTo>
                <a:cubicBezTo>
                  <a:pt x="68" y="37"/>
                  <a:pt x="86" y="19"/>
                  <a:pt x="108" y="17"/>
                </a:cubicBezTo>
                <a:cubicBezTo>
                  <a:pt x="131" y="14"/>
                  <a:pt x="152" y="28"/>
                  <a:pt x="159" y="49"/>
                </a:cubicBezTo>
                <a:lnTo>
                  <a:pt x="160" y="51"/>
                </a:lnTo>
                <a:cubicBezTo>
                  <a:pt x="162" y="58"/>
                  <a:pt x="163" y="66"/>
                  <a:pt x="161" y="74"/>
                </a:cubicBezTo>
                <a:lnTo>
                  <a:pt x="161" y="77"/>
                </a:lnTo>
                <a:cubicBezTo>
                  <a:pt x="160" y="84"/>
                  <a:pt x="157" y="91"/>
                  <a:pt x="153" y="97"/>
                </a:cubicBezTo>
                <a:lnTo>
                  <a:pt x="150" y="100"/>
                </a:lnTo>
                <a:cubicBezTo>
                  <a:pt x="145" y="107"/>
                  <a:pt x="139" y="112"/>
                  <a:pt x="132" y="115"/>
                </a:cubicBezTo>
                <a:lnTo>
                  <a:pt x="129" y="117"/>
                </a:lnTo>
                <a:cubicBezTo>
                  <a:pt x="116" y="124"/>
                  <a:pt x="100" y="124"/>
                  <a:pt x="87" y="117"/>
                </a:cubicBezTo>
                <a:cubicBezTo>
                  <a:pt x="73" y="111"/>
                  <a:pt x="64" y="98"/>
                  <a:pt x="61" y="83"/>
                </a:cubicBezTo>
                <a:lnTo>
                  <a:pt x="60" y="81"/>
                </a:lnTo>
                <a:cubicBezTo>
                  <a:pt x="59" y="75"/>
                  <a:pt x="59" y="68"/>
                  <a:pt x="60" y="62"/>
                </a:cubicBezTo>
                <a:lnTo>
                  <a:pt x="61" y="60"/>
                </a:lnTo>
                <a:cubicBezTo>
                  <a:pt x="66" y="35"/>
                  <a:pt x="88" y="19"/>
                  <a:pt x="113" y="21"/>
                </a:cubicBezTo>
                <a:cubicBezTo>
                  <a:pt x="137" y="24"/>
                  <a:pt x="156" y="44"/>
                  <a:pt x="156" y="69"/>
                </a:cubicBezTo>
                <a:lnTo>
                  <a:pt x="156" y="71"/>
                </a:lnTo>
                <a:lnTo>
                  <a:pt x="156" y="74"/>
                </a:lnTo>
                <a:lnTo>
                  <a:pt x="108" y="26"/>
                </a:lnTo>
                <a:lnTo>
                  <a:pt x="108" y="26"/>
                </a:lnTo>
                <a:lnTo>
                  <a:pt x="108" y="122"/>
                </a:lnTo>
                <a:lnTo>
                  <a:pt x="107" y="122"/>
                </a:lnTo>
                <a:cubicBezTo>
                  <a:pt x="80" y="122"/>
                  <a:pt x="59" y="100"/>
                  <a:pt x="59" y="74"/>
                </a:cubicBezTo>
                <a:lnTo>
                  <a:pt x="59" y="65"/>
                </a:lnTo>
                <a:lnTo>
                  <a:pt x="59" y="66"/>
                </a:lnTo>
                <a:lnTo>
                  <a:pt x="59" y="61"/>
                </a:lnTo>
                <a:lnTo>
                  <a:pt x="59" y="59"/>
                </a:lnTo>
                <a:lnTo>
                  <a:pt x="155" y="59"/>
                </a:lnTo>
                <a:lnTo>
                  <a:pt x="155" y="61"/>
                </a:lnTo>
                <a:lnTo>
                  <a:pt x="155" y="66"/>
                </a:lnTo>
                <a:lnTo>
                  <a:pt x="155" y="71"/>
                </a:lnTo>
                <a:lnTo>
                  <a:pt x="155" y="63"/>
                </a:lnTo>
                <a:lnTo>
                  <a:pt x="155" y="66"/>
                </a:lnTo>
                <a:lnTo>
                  <a:pt x="74" y="40"/>
                </a:lnTo>
                <a:lnTo>
                  <a:pt x="76" y="39"/>
                </a:lnTo>
                <a:lnTo>
                  <a:pt x="63" y="59"/>
                </a:lnTo>
                <a:lnTo>
                  <a:pt x="64" y="56"/>
                </a:lnTo>
                <a:lnTo>
                  <a:pt x="110" y="117"/>
                </a:lnTo>
                <a:lnTo>
                  <a:pt x="109" y="117"/>
                </a:lnTo>
                <a:cubicBezTo>
                  <a:pt x="95" y="117"/>
                  <a:pt x="81" y="110"/>
                  <a:pt x="72" y="99"/>
                </a:cubicBezTo>
                <a:cubicBezTo>
                  <a:pt x="63" y="88"/>
                  <a:pt x="59" y="73"/>
                  <a:pt x="63" y="59"/>
                </a:cubicBezTo>
                <a:lnTo>
                  <a:pt x="64" y="54"/>
                </a:lnTo>
                <a:lnTo>
                  <a:pt x="63" y="72"/>
                </a:lnTo>
                <a:lnTo>
                  <a:pt x="63" y="73"/>
                </a:lnTo>
                <a:lnTo>
                  <a:pt x="63" y="71"/>
                </a:lnTo>
                <a:cubicBezTo>
                  <a:pt x="58" y="51"/>
                  <a:pt x="66" y="30"/>
                  <a:pt x="84" y="19"/>
                </a:cubicBezTo>
                <a:cubicBezTo>
                  <a:pt x="101" y="8"/>
                  <a:pt x="123" y="9"/>
                  <a:pt x="139" y="22"/>
                </a:cubicBezTo>
                <a:lnTo>
                  <a:pt x="142" y="24"/>
                </a:lnTo>
                <a:cubicBezTo>
                  <a:pt x="144" y="26"/>
                  <a:pt x="147" y="28"/>
                  <a:pt x="149" y="31"/>
                </a:cubicBezTo>
                <a:lnTo>
                  <a:pt x="151" y="34"/>
                </a:lnTo>
                <a:cubicBezTo>
                  <a:pt x="163" y="48"/>
                  <a:pt x="166" y="68"/>
                  <a:pt x="158" y="85"/>
                </a:cubicBezTo>
                <a:cubicBezTo>
                  <a:pt x="150" y="102"/>
                  <a:pt x="133" y="112"/>
                  <a:pt x="114" y="112"/>
                </a:cubicBezTo>
                <a:lnTo>
                  <a:pt x="113" y="112"/>
                </a:lnTo>
                <a:cubicBezTo>
                  <a:pt x="92" y="112"/>
                  <a:pt x="73" y="98"/>
                  <a:pt x="67" y="77"/>
                </a:cubicBezTo>
                <a:lnTo>
                  <a:pt x="67" y="76"/>
                </a:lnTo>
                <a:lnTo>
                  <a:pt x="66" y="72"/>
                </a:lnTo>
                <a:lnTo>
                  <a:pt x="158" y="55"/>
                </a:lnTo>
                <a:lnTo>
                  <a:pt x="158" y="55"/>
                </a:lnTo>
                <a:lnTo>
                  <a:pt x="159" y="60"/>
                </a:lnTo>
                <a:cubicBezTo>
                  <a:pt x="161" y="86"/>
                  <a:pt x="142" y="110"/>
                  <a:pt x="116" y="112"/>
                </a:cubicBezTo>
                <a:cubicBezTo>
                  <a:pt x="90" y="115"/>
                  <a:pt x="66" y="96"/>
                  <a:pt x="63" y="70"/>
                </a:cubicBezTo>
                <a:lnTo>
                  <a:pt x="63" y="69"/>
                </a:lnTo>
                <a:lnTo>
                  <a:pt x="62" y="64"/>
                </a:lnTo>
                <a:lnTo>
                  <a:pt x="73" y="86"/>
                </a:lnTo>
                <a:lnTo>
                  <a:pt x="70" y="83"/>
                </a:lnTo>
                <a:lnTo>
                  <a:pt x="85" y="94"/>
                </a:lnTo>
                <a:lnTo>
                  <a:pt x="82" y="93"/>
                </a:lnTo>
                <a:lnTo>
                  <a:pt x="150" y="62"/>
                </a:lnTo>
                <a:lnTo>
                  <a:pt x="150" y="64"/>
                </a:lnTo>
                <a:lnTo>
                  <a:pt x="150" y="44"/>
                </a:lnTo>
                <a:lnTo>
                  <a:pt x="151" y="47"/>
                </a:lnTo>
                <a:cubicBezTo>
                  <a:pt x="152" y="55"/>
                  <a:pt x="151" y="63"/>
                  <a:pt x="149" y="70"/>
                </a:cubicBezTo>
                <a:lnTo>
                  <a:pt x="148" y="75"/>
                </a:lnTo>
                <a:lnTo>
                  <a:pt x="102" y="11"/>
                </a:lnTo>
                <a:lnTo>
                  <a:pt x="102" y="11"/>
                </a:lnTo>
                <a:lnTo>
                  <a:pt x="56" y="71"/>
                </a:lnTo>
                <a:lnTo>
                  <a:pt x="57" y="75"/>
                </a:lnTo>
                <a:lnTo>
                  <a:pt x="56" y="73"/>
                </a:lnTo>
                <a:lnTo>
                  <a:pt x="101" y="103"/>
                </a:lnTo>
                <a:lnTo>
                  <a:pt x="100" y="103"/>
                </a:lnTo>
                <a:lnTo>
                  <a:pt x="148" y="55"/>
                </a:lnTo>
                <a:lnTo>
                  <a:pt x="148" y="65"/>
                </a:lnTo>
                <a:lnTo>
                  <a:pt x="147" y="70"/>
                </a:lnTo>
                <a:cubicBezTo>
                  <a:pt x="144" y="94"/>
                  <a:pt x="124" y="112"/>
                  <a:pt x="99" y="112"/>
                </a:cubicBezTo>
                <a:lnTo>
                  <a:pt x="98" y="112"/>
                </a:lnTo>
                <a:cubicBezTo>
                  <a:pt x="72" y="112"/>
                  <a:pt x="50" y="91"/>
                  <a:pt x="50" y="64"/>
                </a:cubicBezTo>
                <a:lnTo>
                  <a:pt x="50" y="59"/>
                </a:lnTo>
                <a:cubicBezTo>
                  <a:pt x="50" y="33"/>
                  <a:pt x="72" y="11"/>
                  <a:pt x="98" y="11"/>
                </a:cubicBezTo>
                <a:lnTo>
                  <a:pt x="99" y="11"/>
                </a:lnTo>
                <a:lnTo>
                  <a:pt x="51" y="59"/>
                </a:lnTo>
                <a:lnTo>
                  <a:pt x="51" y="57"/>
                </a:lnTo>
                <a:lnTo>
                  <a:pt x="52" y="67"/>
                </a:lnTo>
                <a:lnTo>
                  <a:pt x="51" y="64"/>
                </a:lnTo>
                <a:lnTo>
                  <a:pt x="98" y="103"/>
                </a:lnTo>
                <a:lnTo>
                  <a:pt x="98" y="103"/>
                </a:lnTo>
                <a:lnTo>
                  <a:pt x="145" y="46"/>
                </a:lnTo>
                <a:lnTo>
                  <a:pt x="146" y="48"/>
                </a:lnTo>
                <a:cubicBezTo>
                  <a:pt x="146" y="51"/>
                  <a:pt x="146" y="54"/>
                  <a:pt x="146" y="57"/>
                </a:cubicBezTo>
                <a:lnTo>
                  <a:pt x="146" y="59"/>
                </a:lnTo>
                <a:cubicBezTo>
                  <a:pt x="146" y="84"/>
                  <a:pt x="128" y="104"/>
                  <a:pt x="104" y="107"/>
                </a:cubicBezTo>
                <a:cubicBezTo>
                  <a:pt x="80" y="110"/>
                  <a:pt x="58" y="95"/>
                  <a:pt x="52" y="71"/>
                </a:cubicBezTo>
                <a:lnTo>
                  <a:pt x="53" y="75"/>
                </a:lnTo>
                <a:lnTo>
                  <a:pt x="52" y="73"/>
                </a:lnTo>
                <a:lnTo>
                  <a:pt x="145" y="55"/>
                </a:lnTo>
                <a:lnTo>
                  <a:pt x="145" y="57"/>
                </a:lnTo>
                <a:cubicBezTo>
                  <a:pt x="145" y="61"/>
                  <a:pt x="144" y="65"/>
                  <a:pt x="144" y="69"/>
                </a:cubicBezTo>
                <a:lnTo>
                  <a:pt x="143" y="71"/>
                </a:lnTo>
                <a:cubicBezTo>
                  <a:pt x="138" y="92"/>
                  <a:pt x="118" y="107"/>
                  <a:pt x="96" y="107"/>
                </a:cubicBezTo>
                <a:cubicBezTo>
                  <a:pt x="74" y="107"/>
                  <a:pt x="55" y="92"/>
                  <a:pt x="50" y="71"/>
                </a:cubicBezTo>
                <a:lnTo>
                  <a:pt x="49" y="69"/>
                </a:lnTo>
                <a:cubicBezTo>
                  <a:pt x="48" y="65"/>
                  <a:pt x="48" y="61"/>
                  <a:pt x="48" y="57"/>
                </a:cubicBezTo>
                <a:lnTo>
                  <a:pt x="48" y="55"/>
                </a:lnTo>
                <a:lnTo>
                  <a:pt x="96" y="103"/>
                </a:lnTo>
                <a:lnTo>
                  <a:pt x="95" y="103"/>
                </a:lnTo>
                <a:lnTo>
                  <a:pt x="94" y="103"/>
                </a:lnTo>
                <a:lnTo>
                  <a:pt x="93" y="103"/>
                </a:lnTo>
                <a:lnTo>
                  <a:pt x="92" y="103"/>
                </a:lnTo>
                <a:lnTo>
                  <a:pt x="140" y="55"/>
                </a:lnTo>
                <a:lnTo>
                  <a:pt x="140" y="58"/>
                </a:lnTo>
                <a:lnTo>
                  <a:pt x="140" y="63"/>
                </a:lnTo>
                <a:lnTo>
                  <a:pt x="140" y="67"/>
                </a:lnTo>
                <a:cubicBezTo>
                  <a:pt x="140" y="73"/>
                  <a:pt x="140" y="78"/>
                  <a:pt x="138" y="83"/>
                </a:cubicBezTo>
                <a:lnTo>
                  <a:pt x="138" y="84"/>
                </a:lnTo>
                <a:cubicBezTo>
                  <a:pt x="130" y="106"/>
                  <a:pt x="108" y="120"/>
                  <a:pt x="84" y="116"/>
                </a:cubicBezTo>
                <a:cubicBezTo>
                  <a:pt x="61" y="113"/>
                  <a:pt x="44" y="93"/>
                  <a:pt x="44" y="69"/>
                </a:cubicBezTo>
                <a:lnTo>
                  <a:pt x="44" y="70"/>
                </a:lnTo>
                <a:lnTo>
                  <a:pt x="44" y="63"/>
                </a:lnTo>
                <a:lnTo>
                  <a:pt x="43" y="53"/>
                </a:lnTo>
                <a:lnTo>
                  <a:pt x="43" y="50"/>
                </a:lnTo>
                <a:lnTo>
                  <a:pt x="139" y="50"/>
                </a:lnTo>
                <a:lnTo>
                  <a:pt x="139" y="51"/>
                </a:lnTo>
                <a:lnTo>
                  <a:pt x="139" y="56"/>
                </a:lnTo>
                <a:lnTo>
                  <a:pt x="139" y="61"/>
                </a:lnTo>
                <a:lnTo>
                  <a:pt x="139" y="64"/>
                </a:lnTo>
                <a:cubicBezTo>
                  <a:pt x="139" y="91"/>
                  <a:pt x="117" y="112"/>
                  <a:pt x="91" y="112"/>
                </a:cubicBezTo>
                <a:lnTo>
                  <a:pt x="90" y="112"/>
                </a:lnTo>
                <a:lnTo>
                  <a:pt x="89" y="112"/>
                </a:lnTo>
                <a:lnTo>
                  <a:pt x="88" y="112"/>
                </a:lnTo>
                <a:cubicBezTo>
                  <a:pt x="74" y="112"/>
                  <a:pt x="61" y="106"/>
                  <a:pt x="52" y="95"/>
                </a:cubicBezTo>
                <a:cubicBezTo>
                  <a:pt x="43" y="85"/>
                  <a:pt x="39" y="70"/>
                  <a:pt x="41" y="57"/>
                </a:cubicBezTo>
                <a:lnTo>
                  <a:pt x="42" y="54"/>
                </a:lnTo>
                <a:lnTo>
                  <a:pt x="41" y="61"/>
                </a:lnTo>
                <a:lnTo>
                  <a:pt x="41" y="59"/>
                </a:lnTo>
                <a:lnTo>
                  <a:pt x="136" y="71"/>
                </a:lnTo>
                <a:lnTo>
                  <a:pt x="136" y="69"/>
                </a:lnTo>
                <a:lnTo>
                  <a:pt x="135" y="72"/>
                </a:lnTo>
                <a:cubicBezTo>
                  <a:pt x="131" y="97"/>
                  <a:pt x="109" y="114"/>
                  <a:pt x="84" y="112"/>
                </a:cubicBezTo>
                <a:cubicBezTo>
                  <a:pt x="59" y="110"/>
                  <a:pt x="40" y="89"/>
                  <a:pt x="40" y="64"/>
                </a:cubicBezTo>
                <a:lnTo>
                  <a:pt x="40" y="59"/>
                </a:lnTo>
                <a:cubicBezTo>
                  <a:pt x="40" y="33"/>
                  <a:pt x="61" y="11"/>
                  <a:pt x="88" y="11"/>
                </a:cubicBezTo>
                <a:lnTo>
                  <a:pt x="89" y="11"/>
                </a:lnTo>
                <a:cubicBezTo>
                  <a:pt x="103" y="11"/>
                  <a:pt x="115" y="17"/>
                  <a:pt x="125" y="27"/>
                </a:cubicBezTo>
                <a:cubicBezTo>
                  <a:pt x="134" y="37"/>
                  <a:pt x="138" y="51"/>
                  <a:pt x="137" y="64"/>
                </a:cubicBezTo>
                <a:lnTo>
                  <a:pt x="136" y="69"/>
                </a:lnTo>
                <a:lnTo>
                  <a:pt x="136" y="60"/>
                </a:lnTo>
                <a:lnTo>
                  <a:pt x="137" y="70"/>
                </a:lnTo>
                <a:lnTo>
                  <a:pt x="137" y="74"/>
                </a:lnTo>
                <a:cubicBezTo>
                  <a:pt x="137" y="98"/>
                  <a:pt x="120" y="118"/>
                  <a:pt x="97" y="121"/>
                </a:cubicBezTo>
                <a:cubicBezTo>
                  <a:pt x="73" y="125"/>
                  <a:pt x="51" y="111"/>
                  <a:pt x="43" y="89"/>
                </a:cubicBezTo>
                <a:lnTo>
                  <a:pt x="43" y="88"/>
                </a:lnTo>
                <a:cubicBezTo>
                  <a:pt x="41" y="83"/>
                  <a:pt x="40" y="78"/>
                  <a:pt x="40" y="72"/>
                </a:cubicBezTo>
                <a:lnTo>
                  <a:pt x="40" y="69"/>
                </a:lnTo>
                <a:lnTo>
                  <a:pt x="41" y="76"/>
                </a:lnTo>
                <a:lnTo>
                  <a:pt x="40" y="73"/>
                </a:lnTo>
                <a:cubicBezTo>
                  <a:pt x="40" y="71"/>
                  <a:pt x="40" y="68"/>
                  <a:pt x="40" y="66"/>
                </a:cubicBezTo>
                <a:lnTo>
                  <a:pt x="40" y="64"/>
                </a:lnTo>
                <a:lnTo>
                  <a:pt x="136" y="64"/>
                </a:lnTo>
                <a:lnTo>
                  <a:pt x="136" y="66"/>
                </a:lnTo>
                <a:lnTo>
                  <a:pt x="135" y="58"/>
                </a:lnTo>
                <a:lnTo>
                  <a:pt x="136" y="64"/>
                </a:lnTo>
                <a:lnTo>
                  <a:pt x="137" y="69"/>
                </a:lnTo>
                <a:cubicBezTo>
                  <a:pt x="139" y="93"/>
                  <a:pt x="124" y="115"/>
                  <a:pt x="100" y="121"/>
                </a:cubicBezTo>
                <a:cubicBezTo>
                  <a:pt x="77" y="126"/>
                  <a:pt x="53" y="114"/>
                  <a:pt x="44" y="92"/>
                </a:cubicBezTo>
                <a:lnTo>
                  <a:pt x="43" y="89"/>
                </a:lnTo>
                <a:cubicBezTo>
                  <a:pt x="42" y="87"/>
                  <a:pt x="41" y="84"/>
                  <a:pt x="41" y="81"/>
                </a:cubicBezTo>
                <a:lnTo>
                  <a:pt x="40" y="78"/>
                </a:lnTo>
                <a:lnTo>
                  <a:pt x="135" y="60"/>
                </a:lnTo>
                <a:lnTo>
                  <a:pt x="135" y="62"/>
                </a:lnTo>
                <a:lnTo>
                  <a:pt x="136" y="65"/>
                </a:lnTo>
                <a:cubicBezTo>
                  <a:pt x="140" y="88"/>
                  <a:pt x="127" y="112"/>
                  <a:pt x="104" y="119"/>
                </a:cubicBezTo>
                <a:cubicBezTo>
                  <a:pt x="81" y="127"/>
                  <a:pt x="56" y="117"/>
                  <a:pt x="46" y="95"/>
                </a:cubicBezTo>
                <a:lnTo>
                  <a:pt x="45" y="93"/>
                </a:lnTo>
                <a:cubicBezTo>
                  <a:pt x="44" y="91"/>
                  <a:pt x="43" y="89"/>
                  <a:pt x="42" y="87"/>
                </a:cubicBezTo>
                <a:lnTo>
                  <a:pt x="41" y="84"/>
                </a:lnTo>
                <a:lnTo>
                  <a:pt x="86" y="117"/>
                </a:lnTo>
                <a:lnTo>
                  <a:pt x="85" y="117"/>
                </a:lnTo>
                <a:lnTo>
                  <a:pt x="133" y="73"/>
                </a:lnTo>
                <a:lnTo>
                  <a:pt x="132" y="79"/>
                </a:lnTo>
                <a:cubicBezTo>
                  <a:pt x="132" y="81"/>
                  <a:pt x="132" y="84"/>
                  <a:pt x="131" y="86"/>
                </a:cubicBezTo>
                <a:lnTo>
                  <a:pt x="130" y="90"/>
                </a:lnTo>
                <a:cubicBezTo>
                  <a:pt x="125" y="110"/>
                  <a:pt x="109" y="124"/>
                  <a:pt x="89" y="126"/>
                </a:cubicBezTo>
                <a:cubicBezTo>
                  <a:pt x="69" y="128"/>
                  <a:pt x="50" y="118"/>
                  <a:pt x="41" y="100"/>
                </a:cubicBezTo>
                <a:lnTo>
                  <a:pt x="39" y="96"/>
                </a:lnTo>
                <a:cubicBezTo>
                  <a:pt x="37" y="93"/>
                  <a:pt x="36" y="90"/>
                  <a:pt x="35" y="87"/>
                </a:cubicBezTo>
                <a:lnTo>
                  <a:pt x="34" y="82"/>
                </a:lnTo>
                <a:lnTo>
                  <a:pt x="80" y="117"/>
                </a:lnTo>
                <a:lnTo>
                  <a:pt x="79" y="117"/>
                </a:lnTo>
                <a:lnTo>
                  <a:pt x="127" y="69"/>
                </a:lnTo>
                <a:lnTo>
                  <a:pt x="127" y="79"/>
                </a:lnTo>
                <a:lnTo>
                  <a:pt x="127" y="84"/>
                </a:lnTo>
                <a:lnTo>
                  <a:pt x="79" y="30"/>
                </a:lnTo>
                <a:lnTo>
                  <a:pt x="79" y="30"/>
                </a:lnTo>
                <a:lnTo>
                  <a:pt x="31" y="78"/>
                </a:lnTo>
                <a:lnTo>
                  <a:pt x="31" y="73"/>
                </a:lnTo>
                <a:lnTo>
                  <a:pt x="31" y="69"/>
                </a:lnTo>
                <a:lnTo>
                  <a:pt x="127" y="69"/>
                </a:lnTo>
                <a:lnTo>
                  <a:pt x="127" y="73"/>
                </a:lnTo>
                <a:lnTo>
                  <a:pt x="127" y="83"/>
                </a:lnTo>
                <a:lnTo>
                  <a:pt x="127" y="88"/>
                </a:lnTo>
                <a:cubicBezTo>
                  <a:pt x="124" y="113"/>
                  <a:pt x="104" y="131"/>
                  <a:pt x="79" y="131"/>
                </a:cubicBezTo>
                <a:lnTo>
                  <a:pt x="78" y="131"/>
                </a:lnTo>
                <a:lnTo>
                  <a:pt x="77" y="131"/>
                </a:lnTo>
                <a:lnTo>
                  <a:pt x="125" y="91"/>
                </a:lnTo>
                <a:lnTo>
                  <a:pt x="124" y="94"/>
                </a:lnTo>
                <a:cubicBezTo>
                  <a:pt x="124" y="97"/>
                  <a:pt x="123" y="99"/>
                  <a:pt x="123" y="102"/>
                </a:cubicBezTo>
                <a:lnTo>
                  <a:pt x="122" y="103"/>
                </a:lnTo>
                <a:cubicBezTo>
                  <a:pt x="115" y="123"/>
                  <a:pt x="97" y="136"/>
                  <a:pt x="76" y="136"/>
                </a:cubicBezTo>
                <a:cubicBezTo>
                  <a:pt x="56" y="136"/>
                  <a:pt x="37" y="123"/>
                  <a:pt x="31" y="103"/>
                </a:cubicBezTo>
                <a:lnTo>
                  <a:pt x="30" y="102"/>
                </a:lnTo>
                <a:cubicBezTo>
                  <a:pt x="29" y="97"/>
                  <a:pt x="28" y="92"/>
                  <a:pt x="28" y="86"/>
                </a:cubicBezTo>
                <a:lnTo>
                  <a:pt x="28" y="83"/>
                </a:lnTo>
                <a:lnTo>
                  <a:pt x="29" y="91"/>
                </a:lnTo>
                <a:lnTo>
                  <a:pt x="28" y="88"/>
                </a:lnTo>
                <a:lnTo>
                  <a:pt x="30" y="95"/>
                </a:lnTo>
                <a:lnTo>
                  <a:pt x="29" y="94"/>
                </a:lnTo>
                <a:lnTo>
                  <a:pt x="123" y="78"/>
                </a:lnTo>
                <a:lnTo>
                  <a:pt x="123" y="80"/>
                </a:lnTo>
                <a:lnTo>
                  <a:pt x="122" y="72"/>
                </a:lnTo>
                <a:lnTo>
                  <a:pt x="123" y="75"/>
                </a:lnTo>
                <a:cubicBezTo>
                  <a:pt x="123" y="78"/>
                  <a:pt x="123" y="80"/>
                  <a:pt x="123" y="83"/>
                </a:cubicBezTo>
                <a:lnTo>
                  <a:pt x="123" y="86"/>
                </a:lnTo>
                <a:lnTo>
                  <a:pt x="123" y="88"/>
                </a:lnTo>
                <a:cubicBezTo>
                  <a:pt x="123" y="110"/>
                  <a:pt x="108" y="130"/>
                  <a:pt x="86" y="135"/>
                </a:cubicBezTo>
                <a:cubicBezTo>
                  <a:pt x="65" y="140"/>
                  <a:pt x="42" y="129"/>
                  <a:pt x="33" y="109"/>
                </a:cubicBezTo>
                <a:lnTo>
                  <a:pt x="33" y="111"/>
                </a:lnTo>
                <a:lnTo>
                  <a:pt x="32" y="108"/>
                </a:lnTo>
                <a:lnTo>
                  <a:pt x="121" y="78"/>
                </a:lnTo>
                <a:lnTo>
                  <a:pt x="121" y="83"/>
                </a:lnTo>
                <a:lnTo>
                  <a:pt x="122" y="93"/>
                </a:lnTo>
                <a:lnTo>
                  <a:pt x="122" y="97"/>
                </a:lnTo>
                <a:lnTo>
                  <a:pt x="122" y="97"/>
                </a:lnTo>
                <a:lnTo>
                  <a:pt x="26" y="97"/>
                </a:lnTo>
                <a:lnTo>
                  <a:pt x="26" y="93"/>
                </a:lnTo>
                <a:lnTo>
                  <a:pt x="26" y="85"/>
                </a:lnTo>
                <a:lnTo>
                  <a:pt x="26" y="78"/>
                </a:lnTo>
                <a:lnTo>
                  <a:pt x="26" y="74"/>
                </a:lnTo>
                <a:lnTo>
                  <a:pt x="74" y="122"/>
                </a:lnTo>
                <a:lnTo>
                  <a:pt x="73" y="122"/>
                </a:lnTo>
                <a:lnTo>
                  <a:pt x="121" y="74"/>
                </a:lnTo>
                <a:lnTo>
                  <a:pt x="121" y="76"/>
                </a:lnTo>
                <a:lnTo>
                  <a:pt x="121" y="79"/>
                </a:lnTo>
                <a:lnTo>
                  <a:pt x="122" y="89"/>
                </a:lnTo>
                <a:lnTo>
                  <a:pt x="122" y="93"/>
                </a:lnTo>
                <a:cubicBezTo>
                  <a:pt x="122" y="117"/>
                  <a:pt x="104" y="138"/>
                  <a:pt x="80" y="141"/>
                </a:cubicBezTo>
                <a:cubicBezTo>
                  <a:pt x="56" y="144"/>
                  <a:pt x="33" y="128"/>
                  <a:pt x="27" y="105"/>
                </a:cubicBezTo>
                <a:lnTo>
                  <a:pt x="26" y="99"/>
                </a:lnTo>
                <a:lnTo>
                  <a:pt x="26" y="96"/>
                </a:lnTo>
                <a:lnTo>
                  <a:pt x="73" y="136"/>
                </a:lnTo>
                <a:lnTo>
                  <a:pt x="72" y="136"/>
                </a:lnTo>
                <a:lnTo>
                  <a:pt x="120" y="97"/>
                </a:lnTo>
                <a:lnTo>
                  <a:pt x="119" y="102"/>
                </a:lnTo>
                <a:cubicBezTo>
                  <a:pt x="114" y="125"/>
                  <a:pt x="94" y="141"/>
                  <a:pt x="71" y="141"/>
                </a:cubicBezTo>
                <a:lnTo>
                  <a:pt x="69" y="141"/>
                </a:lnTo>
                <a:lnTo>
                  <a:pt x="69" y="141"/>
                </a:lnTo>
                <a:cubicBezTo>
                  <a:pt x="42" y="141"/>
                  <a:pt x="21" y="119"/>
                  <a:pt x="21" y="93"/>
                </a:cubicBezTo>
                <a:lnTo>
                  <a:pt x="21" y="88"/>
                </a:lnTo>
                <a:lnTo>
                  <a:pt x="21" y="83"/>
                </a:lnTo>
                <a:lnTo>
                  <a:pt x="117" y="83"/>
                </a:lnTo>
                <a:lnTo>
                  <a:pt x="117" y="85"/>
                </a:lnTo>
                <a:cubicBezTo>
                  <a:pt x="117" y="88"/>
                  <a:pt x="117" y="90"/>
                  <a:pt x="116" y="93"/>
                </a:cubicBezTo>
                <a:lnTo>
                  <a:pt x="116" y="96"/>
                </a:lnTo>
                <a:cubicBezTo>
                  <a:pt x="112" y="119"/>
                  <a:pt x="92" y="136"/>
                  <a:pt x="68" y="136"/>
                </a:cubicBezTo>
                <a:lnTo>
                  <a:pt x="68" y="136"/>
                </a:lnTo>
                <a:lnTo>
                  <a:pt x="116" y="83"/>
                </a:lnTo>
                <a:lnTo>
                  <a:pt x="116" y="88"/>
                </a:lnTo>
                <a:lnTo>
                  <a:pt x="117" y="98"/>
                </a:lnTo>
                <a:lnTo>
                  <a:pt x="117" y="102"/>
                </a:lnTo>
                <a:cubicBezTo>
                  <a:pt x="117" y="129"/>
                  <a:pt x="95" y="150"/>
                  <a:pt x="69" y="150"/>
                </a:cubicBezTo>
                <a:lnTo>
                  <a:pt x="68" y="150"/>
                </a:lnTo>
                <a:lnTo>
                  <a:pt x="68" y="54"/>
                </a:lnTo>
                <a:lnTo>
                  <a:pt x="69" y="54"/>
                </a:lnTo>
                <a:cubicBezTo>
                  <a:pt x="96" y="54"/>
                  <a:pt x="117" y="76"/>
                  <a:pt x="117" y="102"/>
                </a:cubicBezTo>
                <a:lnTo>
                  <a:pt x="117" y="105"/>
                </a:lnTo>
                <a:cubicBezTo>
                  <a:pt x="117" y="109"/>
                  <a:pt x="117" y="113"/>
                  <a:pt x="116" y="117"/>
                </a:cubicBezTo>
                <a:lnTo>
                  <a:pt x="116" y="119"/>
                </a:lnTo>
                <a:cubicBezTo>
                  <a:pt x="110" y="142"/>
                  <a:pt x="87" y="158"/>
                  <a:pt x="63" y="155"/>
                </a:cubicBezTo>
                <a:cubicBezTo>
                  <a:pt x="39" y="152"/>
                  <a:pt x="21" y="131"/>
                  <a:pt x="21" y="107"/>
                </a:cubicBezTo>
                <a:lnTo>
                  <a:pt x="21" y="105"/>
                </a:lnTo>
                <a:lnTo>
                  <a:pt x="22" y="113"/>
                </a:lnTo>
                <a:lnTo>
                  <a:pt x="21" y="110"/>
                </a:lnTo>
                <a:lnTo>
                  <a:pt x="23" y="118"/>
                </a:lnTo>
                <a:lnTo>
                  <a:pt x="22" y="115"/>
                </a:lnTo>
                <a:cubicBezTo>
                  <a:pt x="20" y="110"/>
                  <a:pt x="19" y="105"/>
                  <a:pt x="19" y="99"/>
                </a:cubicBezTo>
                <a:lnTo>
                  <a:pt x="19" y="97"/>
                </a:lnTo>
                <a:cubicBezTo>
                  <a:pt x="19" y="80"/>
                  <a:pt x="29" y="65"/>
                  <a:pt x="43" y="56"/>
                </a:cubicBezTo>
                <a:cubicBezTo>
                  <a:pt x="58" y="47"/>
                  <a:pt x="76" y="47"/>
                  <a:pt x="91" y="56"/>
                </a:cubicBezTo>
                <a:lnTo>
                  <a:pt x="95" y="58"/>
                </a:lnTo>
                <a:cubicBezTo>
                  <a:pt x="98" y="60"/>
                  <a:pt x="102" y="63"/>
                  <a:pt x="105" y="66"/>
                </a:cubicBezTo>
                <a:lnTo>
                  <a:pt x="108" y="69"/>
                </a:lnTo>
                <a:cubicBezTo>
                  <a:pt x="122" y="82"/>
                  <a:pt x="126" y="103"/>
                  <a:pt x="118" y="121"/>
                </a:cubicBezTo>
                <a:cubicBezTo>
                  <a:pt x="111" y="139"/>
                  <a:pt x="93" y="150"/>
                  <a:pt x="74" y="150"/>
                </a:cubicBezTo>
                <a:lnTo>
                  <a:pt x="73" y="150"/>
                </a:lnTo>
                <a:lnTo>
                  <a:pt x="72" y="150"/>
                </a:lnTo>
                <a:cubicBezTo>
                  <a:pt x="46" y="150"/>
                  <a:pt x="24" y="129"/>
                  <a:pt x="24" y="102"/>
                </a:cubicBezTo>
                <a:lnTo>
                  <a:pt x="24" y="99"/>
                </a:lnTo>
                <a:lnTo>
                  <a:pt x="24" y="97"/>
                </a:lnTo>
                <a:lnTo>
                  <a:pt x="120" y="105"/>
                </a:lnTo>
                <a:lnTo>
                  <a:pt x="120" y="106"/>
                </a:lnTo>
                <a:lnTo>
                  <a:pt x="118" y="115"/>
                </a:lnTo>
                <a:lnTo>
                  <a:pt x="118" y="119"/>
                </a:lnTo>
                <a:lnTo>
                  <a:pt x="117" y="121"/>
                </a:lnTo>
                <a:cubicBezTo>
                  <a:pt x="112" y="146"/>
                  <a:pt x="90" y="162"/>
                  <a:pt x="65" y="160"/>
                </a:cubicBezTo>
                <a:cubicBezTo>
                  <a:pt x="41" y="157"/>
                  <a:pt x="22" y="137"/>
                  <a:pt x="22" y="112"/>
                </a:cubicBezTo>
                <a:lnTo>
                  <a:pt x="22" y="111"/>
                </a:lnTo>
                <a:lnTo>
                  <a:pt x="22" y="108"/>
                </a:lnTo>
                <a:lnTo>
                  <a:pt x="22" y="102"/>
                </a:lnTo>
                <a:lnTo>
                  <a:pt x="70" y="150"/>
                </a:lnTo>
                <a:lnTo>
                  <a:pt x="68" y="150"/>
                </a:lnTo>
                <a:lnTo>
                  <a:pt x="66" y="150"/>
                </a:lnTo>
                <a:lnTo>
                  <a:pt x="65" y="150"/>
                </a:lnTo>
                <a:cubicBezTo>
                  <a:pt x="38" y="150"/>
                  <a:pt x="17" y="129"/>
                  <a:pt x="17" y="102"/>
                </a:cubicBezTo>
                <a:lnTo>
                  <a:pt x="17" y="99"/>
                </a:lnTo>
                <a:cubicBezTo>
                  <a:pt x="17" y="94"/>
                  <a:pt x="18" y="89"/>
                  <a:pt x="19" y="84"/>
                </a:cubicBezTo>
                <a:lnTo>
                  <a:pt x="20" y="82"/>
                </a:lnTo>
                <a:cubicBezTo>
                  <a:pt x="27" y="60"/>
                  <a:pt x="50" y="46"/>
                  <a:pt x="73" y="50"/>
                </a:cubicBezTo>
                <a:cubicBezTo>
                  <a:pt x="96" y="54"/>
                  <a:pt x="113" y="74"/>
                  <a:pt x="113" y="97"/>
                </a:cubicBezTo>
                <a:lnTo>
                  <a:pt x="113" y="101"/>
                </a:lnTo>
                <a:lnTo>
                  <a:pt x="113" y="107"/>
                </a:lnTo>
                <a:lnTo>
                  <a:pt x="113" y="112"/>
                </a:lnTo>
                <a:lnTo>
                  <a:pt x="113" y="116"/>
                </a:lnTo>
                <a:cubicBezTo>
                  <a:pt x="113" y="143"/>
                  <a:pt x="92" y="164"/>
                  <a:pt x="65" y="164"/>
                </a:cubicBezTo>
                <a:lnTo>
                  <a:pt x="64" y="164"/>
                </a:lnTo>
                <a:cubicBezTo>
                  <a:pt x="38" y="164"/>
                  <a:pt x="16" y="143"/>
                  <a:pt x="16" y="116"/>
                </a:cubicBezTo>
                <a:lnTo>
                  <a:pt x="16" y="111"/>
                </a:lnTo>
                <a:lnTo>
                  <a:pt x="16" y="107"/>
                </a:lnTo>
                <a:lnTo>
                  <a:pt x="112" y="107"/>
                </a:lnTo>
                <a:lnTo>
                  <a:pt x="112" y="108"/>
                </a:lnTo>
                <a:lnTo>
                  <a:pt x="112" y="112"/>
                </a:lnTo>
                <a:lnTo>
                  <a:pt x="112" y="103"/>
                </a:lnTo>
                <a:lnTo>
                  <a:pt x="113" y="109"/>
                </a:lnTo>
                <a:cubicBezTo>
                  <a:pt x="113" y="112"/>
                  <a:pt x="113" y="115"/>
                  <a:pt x="113" y="117"/>
                </a:cubicBezTo>
                <a:lnTo>
                  <a:pt x="113" y="121"/>
                </a:lnTo>
                <a:cubicBezTo>
                  <a:pt x="113" y="141"/>
                  <a:pt x="101" y="159"/>
                  <a:pt x="82" y="166"/>
                </a:cubicBezTo>
                <a:cubicBezTo>
                  <a:pt x="64" y="173"/>
                  <a:pt x="43" y="168"/>
                  <a:pt x="29" y="153"/>
                </a:cubicBezTo>
                <a:lnTo>
                  <a:pt x="26" y="149"/>
                </a:lnTo>
                <a:cubicBezTo>
                  <a:pt x="24" y="147"/>
                  <a:pt x="23" y="145"/>
                  <a:pt x="21" y="143"/>
                </a:cubicBezTo>
                <a:lnTo>
                  <a:pt x="18" y="138"/>
                </a:lnTo>
                <a:lnTo>
                  <a:pt x="58" y="160"/>
                </a:lnTo>
                <a:lnTo>
                  <a:pt x="58" y="160"/>
                </a:lnTo>
                <a:lnTo>
                  <a:pt x="106" y="112"/>
                </a:lnTo>
                <a:lnTo>
                  <a:pt x="106" y="122"/>
                </a:lnTo>
                <a:lnTo>
                  <a:pt x="105" y="129"/>
                </a:lnTo>
                <a:cubicBezTo>
                  <a:pt x="105" y="132"/>
                  <a:pt x="105" y="135"/>
                  <a:pt x="104" y="138"/>
                </a:cubicBezTo>
                <a:lnTo>
                  <a:pt x="103" y="142"/>
                </a:lnTo>
                <a:cubicBezTo>
                  <a:pt x="100" y="153"/>
                  <a:pt x="93" y="163"/>
                  <a:pt x="83" y="170"/>
                </a:cubicBezTo>
                <a:lnTo>
                  <a:pt x="82" y="171"/>
                </a:lnTo>
                <a:cubicBezTo>
                  <a:pt x="60" y="186"/>
                  <a:pt x="30" y="180"/>
                  <a:pt x="15" y="158"/>
                </a:cubicBezTo>
                <a:cubicBezTo>
                  <a:pt x="0" y="136"/>
                  <a:pt x="6" y="106"/>
                  <a:pt x="28" y="9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0"/>
          <p:cNvSpPr>
            <a:spLocks/>
          </p:cNvSpPr>
          <p:nvPr/>
        </p:nvSpPr>
        <p:spPr bwMode="auto">
          <a:xfrm>
            <a:off x="7097713" y="2535238"/>
            <a:ext cx="55562" cy="52388"/>
          </a:xfrm>
          <a:custGeom>
            <a:avLst/>
            <a:gdLst>
              <a:gd name="T0" fmla="*/ 100 w 193"/>
              <a:gd name="T1" fmla="*/ 132 h 184"/>
              <a:gd name="T2" fmla="*/ 7 w 193"/>
              <a:gd name="T3" fmla="*/ 123 h 184"/>
              <a:gd name="T4" fmla="*/ 8 w 193"/>
              <a:gd name="T5" fmla="*/ 113 h 184"/>
              <a:gd name="T6" fmla="*/ 111 w 193"/>
              <a:gd name="T7" fmla="*/ 119 h 184"/>
              <a:gd name="T8" fmla="*/ 45 w 193"/>
              <a:gd name="T9" fmla="*/ 157 h 184"/>
              <a:gd name="T10" fmla="*/ 23 w 193"/>
              <a:gd name="T11" fmla="*/ 107 h 184"/>
              <a:gd name="T12" fmla="*/ 71 w 193"/>
              <a:gd name="T13" fmla="*/ 157 h 184"/>
              <a:gd name="T14" fmla="*/ 74 w 193"/>
              <a:gd name="T15" fmla="*/ 157 h 184"/>
              <a:gd name="T16" fmla="*/ 28 w 193"/>
              <a:gd name="T17" fmla="*/ 107 h 184"/>
              <a:gd name="T18" fmla="*/ 125 w 193"/>
              <a:gd name="T19" fmla="*/ 104 h 184"/>
              <a:gd name="T20" fmla="*/ 28 w 193"/>
              <a:gd name="T21" fmla="*/ 103 h 184"/>
              <a:gd name="T22" fmla="*/ 132 w 193"/>
              <a:gd name="T23" fmla="*/ 99 h 184"/>
              <a:gd name="T24" fmla="*/ 139 w 193"/>
              <a:gd name="T25" fmla="*/ 94 h 184"/>
              <a:gd name="T26" fmla="*/ 48 w 193"/>
              <a:gd name="T27" fmla="*/ 104 h 184"/>
              <a:gd name="T28" fmla="*/ 96 w 193"/>
              <a:gd name="T29" fmla="*/ 147 h 184"/>
              <a:gd name="T30" fmla="*/ 144 w 193"/>
              <a:gd name="T31" fmla="*/ 94 h 184"/>
              <a:gd name="T32" fmla="*/ 92 w 193"/>
              <a:gd name="T33" fmla="*/ 46 h 184"/>
              <a:gd name="T34" fmla="*/ 48 w 193"/>
              <a:gd name="T35" fmla="*/ 90 h 184"/>
              <a:gd name="T36" fmla="*/ 152 w 193"/>
              <a:gd name="T37" fmla="*/ 80 h 184"/>
              <a:gd name="T38" fmla="*/ 157 w 193"/>
              <a:gd name="T39" fmla="*/ 85 h 184"/>
              <a:gd name="T40" fmla="*/ 160 w 193"/>
              <a:gd name="T41" fmla="*/ 80 h 184"/>
              <a:gd name="T42" fmla="*/ 59 w 193"/>
              <a:gd name="T43" fmla="*/ 83 h 184"/>
              <a:gd name="T44" fmla="*/ 108 w 193"/>
              <a:gd name="T45" fmla="*/ 32 h 184"/>
              <a:gd name="T46" fmla="*/ 160 w 193"/>
              <a:gd name="T47" fmla="*/ 83 h 184"/>
              <a:gd name="T48" fmla="*/ 128 w 193"/>
              <a:gd name="T49" fmla="*/ 18 h 184"/>
              <a:gd name="T50" fmla="*/ 123 w 193"/>
              <a:gd name="T51" fmla="*/ 18 h 184"/>
              <a:gd name="T52" fmla="*/ 119 w 193"/>
              <a:gd name="T53" fmla="*/ 114 h 184"/>
              <a:gd name="T54" fmla="*/ 71 w 193"/>
              <a:gd name="T55" fmla="*/ 73 h 184"/>
              <a:gd name="T56" fmla="*/ 71 w 193"/>
              <a:gd name="T57" fmla="*/ 69 h 184"/>
              <a:gd name="T58" fmla="*/ 163 w 193"/>
              <a:gd name="T59" fmla="*/ 17 h 184"/>
              <a:gd name="T60" fmla="*/ 91 w 193"/>
              <a:gd name="T61" fmla="*/ 56 h 184"/>
              <a:gd name="T62" fmla="*/ 190 w 193"/>
              <a:gd name="T63" fmla="*/ 61 h 184"/>
              <a:gd name="T64" fmla="*/ 189 w 193"/>
              <a:gd name="T65" fmla="*/ 64 h 184"/>
              <a:gd name="T66" fmla="*/ 184 w 193"/>
              <a:gd name="T67" fmla="*/ 61 h 184"/>
              <a:gd name="T68" fmla="*/ 170 w 193"/>
              <a:gd name="T69" fmla="*/ 69 h 184"/>
              <a:gd name="T70" fmla="*/ 119 w 193"/>
              <a:gd name="T71" fmla="*/ 109 h 184"/>
              <a:gd name="T72" fmla="*/ 71 w 193"/>
              <a:gd name="T73" fmla="*/ 59 h 184"/>
              <a:gd name="T74" fmla="*/ 87 w 193"/>
              <a:gd name="T75" fmla="*/ 103 h 184"/>
              <a:gd name="T76" fmla="*/ 80 w 193"/>
              <a:gd name="T77" fmla="*/ 73 h 184"/>
              <a:gd name="T78" fmla="*/ 80 w 193"/>
              <a:gd name="T79" fmla="*/ 47 h 184"/>
              <a:gd name="T80" fmla="*/ 157 w 193"/>
              <a:gd name="T81" fmla="*/ 82 h 184"/>
              <a:gd name="T82" fmla="*/ 60 w 193"/>
              <a:gd name="T83" fmla="*/ 83 h 184"/>
              <a:gd name="T84" fmla="*/ 160 w 193"/>
              <a:gd name="T85" fmla="*/ 77 h 184"/>
              <a:gd name="T86" fmla="*/ 101 w 193"/>
              <a:gd name="T87" fmla="*/ 142 h 184"/>
              <a:gd name="T88" fmla="*/ 154 w 193"/>
              <a:gd name="T89" fmla="*/ 105 h 184"/>
              <a:gd name="T90" fmla="*/ 48 w 193"/>
              <a:gd name="T91" fmla="*/ 90 h 184"/>
              <a:gd name="T92" fmla="*/ 140 w 193"/>
              <a:gd name="T93" fmla="*/ 102 h 184"/>
              <a:gd name="T94" fmla="*/ 144 w 193"/>
              <a:gd name="T95" fmla="*/ 92 h 184"/>
              <a:gd name="T96" fmla="*/ 97 w 193"/>
              <a:gd name="T97" fmla="*/ 147 h 184"/>
              <a:gd name="T98" fmla="*/ 144 w 193"/>
              <a:gd name="T99" fmla="*/ 104 h 184"/>
              <a:gd name="T100" fmla="*/ 89 w 193"/>
              <a:gd name="T101" fmla="*/ 51 h 184"/>
              <a:gd name="T102" fmla="*/ 84 w 193"/>
              <a:gd name="T103" fmla="*/ 147 h 184"/>
              <a:gd name="T104" fmla="*/ 30 w 193"/>
              <a:gd name="T105" fmla="*/ 105 h 184"/>
              <a:gd name="T106" fmla="*/ 28 w 193"/>
              <a:gd name="T107" fmla="*/ 98 h 184"/>
              <a:gd name="T108" fmla="*/ 29 w 193"/>
              <a:gd name="T109" fmla="*/ 116 h 184"/>
              <a:gd name="T110" fmla="*/ 27 w 193"/>
              <a:gd name="T111" fmla="*/ 109 h 184"/>
              <a:gd name="T112" fmla="*/ 24 w 193"/>
              <a:gd name="T113" fmla="*/ 119 h 184"/>
              <a:gd name="T114" fmla="*/ 77 w 193"/>
              <a:gd name="T115" fmla="*/ 61 h 184"/>
              <a:gd name="T116" fmla="*/ 25 w 193"/>
              <a:gd name="T117" fmla="*/ 111 h 184"/>
              <a:gd name="T118" fmla="*/ 105 w 193"/>
              <a:gd name="T119" fmla="*/ 109 h 184"/>
              <a:gd name="T120" fmla="*/ 7 w 193"/>
              <a:gd name="T121" fmla="*/ 113 h 184"/>
              <a:gd name="T122" fmla="*/ 101 w 193"/>
              <a:gd name="T123" fmla="*/ 118 h 184"/>
              <a:gd name="T124" fmla="*/ 105 w 193"/>
              <a:gd name="T125" fmla="*/ 11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3" h="184">
                <a:moveTo>
                  <a:pt x="9" y="132"/>
                </a:moveTo>
                <a:lnTo>
                  <a:pt x="9" y="131"/>
                </a:lnTo>
                <a:lnTo>
                  <a:pt x="10" y="139"/>
                </a:lnTo>
                <a:lnTo>
                  <a:pt x="9" y="136"/>
                </a:lnTo>
                <a:cubicBezTo>
                  <a:pt x="9" y="133"/>
                  <a:pt x="8" y="131"/>
                  <a:pt x="8" y="128"/>
                </a:cubicBezTo>
                <a:lnTo>
                  <a:pt x="8" y="123"/>
                </a:lnTo>
                <a:cubicBezTo>
                  <a:pt x="8" y="97"/>
                  <a:pt x="29" y="76"/>
                  <a:pt x="54" y="75"/>
                </a:cubicBezTo>
                <a:cubicBezTo>
                  <a:pt x="80" y="74"/>
                  <a:pt x="102" y="93"/>
                  <a:pt x="104" y="119"/>
                </a:cubicBezTo>
                <a:lnTo>
                  <a:pt x="105" y="125"/>
                </a:lnTo>
                <a:lnTo>
                  <a:pt x="105" y="131"/>
                </a:lnTo>
                <a:lnTo>
                  <a:pt x="105" y="132"/>
                </a:lnTo>
                <a:cubicBezTo>
                  <a:pt x="105" y="159"/>
                  <a:pt x="83" y="180"/>
                  <a:pt x="57" y="180"/>
                </a:cubicBezTo>
                <a:cubicBezTo>
                  <a:pt x="30" y="180"/>
                  <a:pt x="9" y="159"/>
                  <a:pt x="9" y="132"/>
                </a:cubicBezTo>
                <a:lnTo>
                  <a:pt x="9" y="130"/>
                </a:lnTo>
                <a:lnTo>
                  <a:pt x="9" y="131"/>
                </a:lnTo>
                <a:lnTo>
                  <a:pt x="8" y="126"/>
                </a:lnTo>
                <a:lnTo>
                  <a:pt x="8" y="118"/>
                </a:lnTo>
                <a:cubicBezTo>
                  <a:pt x="8" y="92"/>
                  <a:pt x="29" y="70"/>
                  <a:pt x="56" y="70"/>
                </a:cubicBezTo>
                <a:cubicBezTo>
                  <a:pt x="82" y="70"/>
                  <a:pt x="104" y="92"/>
                  <a:pt x="104" y="118"/>
                </a:cubicBezTo>
                <a:lnTo>
                  <a:pt x="104" y="119"/>
                </a:lnTo>
                <a:lnTo>
                  <a:pt x="102" y="104"/>
                </a:lnTo>
                <a:lnTo>
                  <a:pt x="103" y="107"/>
                </a:lnTo>
                <a:cubicBezTo>
                  <a:pt x="103" y="110"/>
                  <a:pt x="104" y="113"/>
                  <a:pt x="104" y="116"/>
                </a:cubicBezTo>
                <a:lnTo>
                  <a:pt x="105" y="119"/>
                </a:lnTo>
                <a:cubicBezTo>
                  <a:pt x="105" y="121"/>
                  <a:pt x="105" y="124"/>
                  <a:pt x="105" y="126"/>
                </a:cubicBezTo>
                <a:lnTo>
                  <a:pt x="105" y="128"/>
                </a:lnTo>
                <a:cubicBezTo>
                  <a:pt x="105" y="154"/>
                  <a:pt x="84" y="176"/>
                  <a:pt x="57" y="176"/>
                </a:cubicBezTo>
                <a:cubicBezTo>
                  <a:pt x="31" y="176"/>
                  <a:pt x="9" y="154"/>
                  <a:pt x="9" y="128"/>
                </a:cubicBezTo>
                <a:lnTo>
                  <a:pt x="9" y="126"/>
                </a:lnTo>
                <a:lnTo>
                  <a:pt x="10" y="134"/>
                </a:lnTo>
                <a:lnTo>
                  <a:pt x="10" y="131"/>
                </a:lnTo>
                <a:lnTo>
                  <a:pt x="105" y="123"/>
                </a:lnTo>
                <a:lnTo>
                  <a:pt x="105" y="125"/>
                </a:lnTo>
                <a:cubicBezTo>
                  <a:pt x="105" y="128"/>
                  <a:pt x="105" y="130"/>
                  <a:pt x="104" y="133"/>
                </a:cubicBezTo>
                <a:lnTo>
                  <a:pt x="104" y="136"/>
                </a:lnTo>
                <a:cubicBezTo>
                  <a:pt x="100" y="160"/>
                  <a:pt x="77" y="178"/>
                  <a:pt x="53" y="176"/>
                </a:cubicBezTo>
                <a:cubicBezTo>
                  <a:pt x="28" y="174"/>
                  <a:pt x="8" y="153"/>
                  <a:pt x="8" y="128"/>
                </a:cubicBezTo>
                <a:lnTo>
                  <a:pt x="8" y="123"/>
                </a:lnTo>
                <a:lnTo>
                  <a:pt x="47" y="170"/>
                </a:lnTo>
                <a:lnTo>
                  <a:pt x="45" y="170"/>
                </a:lnTo>
                <a:lnTo>
                  <a:pt x="63" y="170"/>
                </a:lnTo>
                <a:lnTo>
                  <a:pt x="61" y="170"/>
                </a:lnTo>
                <a:lnTo>
                  <a:pt x="99" y="127"/>
                </a:lnTo>
                <a:lnTo>
                  <a:pt x="99" y="133"/>
                </a:lnTo>
                <a:lnTo>
                  <a:pt x="98" y="117"/>
                </a:lnTo>
                <a:lnTo>
                  <a:pt x="99" y="121"/>
                </a:lnTo>
                <a:lnTo>
                  <a:pt x="9" y="111"/>
                </a:lnTo>
                <a:lnTo>
                  <a:pt x="10" y="110"/>
                </a:lnTo>
                <a:lnTo>
                  <a:pt x="4" y="131"/>
                </a:lnTo>
                <a:lnTo>
                  <a:pt x="4" y="128"/>
                </a:lnTo>
                <a:lnTo>
                  <a:pt x="4" y="127"/>
                </a:lnTo>
                <a:lnTo>
                  <a:pt x="5" y="134"/>
                </a:lnTo>
                <a:lnTo>
                  <a:pt x="4" y="130"/>
                </a:lnTo>
                <a:lnTo>
                  <a:pt x="99" y="118"/>
                </a:lnTo>
                <a:lnTo>
                  <a:pt x="99" y="122"/>
                </a:lnTo>
                <a:lnTo>
                  <a:pt x="99" y="128"/>
                </a:lnTo>
                <a:lnTo>
                  <a:pt x="99" y="132"/>
                </a:lnTo>
                <a:lnTo>
                  <a:pt x="51" y="84"/>
                </a:lnTo>
                <a:lnTo>
                  <a:pt x="51" y="84"/>
                </a:lnTo>
                <a:lnTo>
                  <a:pt x="3" y="132"/>
                </a:lnTo>
                <a:lnTo>
                  <a:pt x="3" y="130"/>
                </a:lnTo>
                <a:lnTo>
                  <a:pt x="3" y="128"/>
                </a:lnTo>
                <a:cubicBezTo>
                  <a:pt x="3" y="101"/>
                  <a:pt x="25" y="80"/>
                  <a:pt x="51" y="80"/>
                </a:cubicBezTo>
                <a:lnTo>
                  <a:pt x="52" y="80"/>
                </a:lnTo>
                <a:lnTo>
                  <a:pt x="4" y="128"/>
                </a:lnTo>
                <a:lnTo>
                  <a:pt x="4" y="125"/>
                </a:lnTo>
                <a:lnTo>
                  <a:pt x="5" y="137"/>
                </a:lnTo>
                <a:lnTo>
                  <a:pt x="5" y="135"/>
                </a:lnTo>
                <a:lnTo>
                  <a:pt x="99" y="118"/>
                </a:lnTo>
                <a:lnTo>
                  <a:pt x="100" y="123"/>
                </a:lnTo>
                <a:lnTo>
                  <a:pt x="100" y="132"/>
                </a:lnTo>
                <a:cubicBezTo>
                  <a:pt x="100" y="159"/>
                  <a:pt x="78" y="180"/>
                  <a:pt x="52" y="180"/>
                </a:cubicBezTo>
                <a:cubicBezTo>
                  <a:pt x="25" y="180"/>
                  <a:pt x="4" y="159"/>
                  <a:pt x="4" y="132"/>
                </a:cubicBezTo>
                <a:lnTo>
                  <a:pt x="4" y="131"/>
                </a:lnTo>
                <a:lnTo>
                  <a:pt x="4" y="128"/>
                </a:lnTo>
                <a:cubicBezTo>
                  <a:pt x="4" y="101"/>
                  <a:pt x="25" y="80"/>
                  <a:pt x="52" y="80"/>
                </a:cubicBezTo>
                <a:lnTo>
                  <a:pt x="52" y="80"/>
                </a:lnTo>
                <a:lnTo>
                  <a:pt x="5" y="124"/>
                </a:lnTo>
                <a:lnTo>
                  <a:pt x="5" y="118"/>
                </a:lnTo>
                <a:lnTo>
                  <a:pt x="6" y="113"/>
                </a:lnTo>
                <a:cubicBezTo>
                  <a:pt x="9" y="86"/>
                  <a:pt x="33" y="68"/>
                  <a:pt x="59" y="71"/>
                </a:cubicBezTo>
                <a:cubicBezTo>
                  <a:pt x="86" y="74"/>
                  <a:pt x="104" y="98"/>
                  <a:pt x="101" y="124"/>
                </a:cubicBezTo>
                <a:lnTo>
                  <a:pt x="101" y="128"/>
                </a:lnTo>
                <a:lnTo>
                  <a:pt x="100" y="132"/>
                </a:lnTo>
                <a:lnTo>
                  <a:pt x="52" y="80"/>
                </a:lnTo>
                <a:lnTo>
                  <a:pt x="53" y="80"/>
                </a:lnTo>
                <a:lnTo>
                  <a:pt x="5" y="128"/>
                </a:lnTo>
                <a:lnTo>
                  <a:pt x="5" y="123"/>
                </a:lnTo>
                <a:lnTo>
                  <a:pt x="5" y="120"/>
                </a:lnTo>
                <a:lnTo>
                  <a:pt x="8" y="135"/>
                </a:lnTo>
                <a:lnTo>
                  <a:pt x="7" y="134"/>
                </a:lnTo>
                <a:lnTo>
                  <a:pt x="101" y="114"/>
                </a:lnTo>
                <a:lnTo>
                  <a:pt x="101" y="119"/>
                </a:lnTo>
                <a:lnTo>
                  <a:pt x="101" y="119"/>
                </a:lnTo>
                <a:cubicBezTo>
                  <a:pt x="102" y="121"/>
                  <a:pt x="102" y="124"/>
                  <a:pt x="102" y="126"/>
                </a:cubicBezTo>
                <a:lnTo>
                  <a:pt x="102" y="128"/>
                </a:lnTo>
                <a:cubicBezTo>
                  <a:pt x="102" y="153"/>
                  <a:pt x="82" y="174"/>
                  <a:pt x="57" y="176"/>
                </a:cubicBezTo>
                <a:cubicBezTo>
                  <a:pt x="32" y="177"/>
                  <a:pt x="9" y="159"/>
                  <a:pt x="6" y="134"/>
                </a:cubicBezTo>
                <a:lnTo>
                  <a:pt x="6" y="130"/>
                </a:lnTo>
                <a:lnTo>
                  <a:pt x="5" y="123"/>
                </a:lnTo>
                <a:cubicBezTo>
                  <a:pt x="4" y="109"/>
                  <a:pt x="8" y="96"/>
                  <a:pt x="18" y="86"/>
                </a:cubicBezTo>
                <a:cubicBezTo>
                  <a:pt x="27" y="76"/>
                  <a:pt x="39" y="70"/>
                  <a:pt x="53" y="70"/>
                </a:cubicBezTo>
                <a:lnTo>
                  <a:pt x="53" y="70"/>
                </a:lnTo>
                <a:cubicBezTo>
                  <a:pt x="80" y="70"/>
                  <a:pt x="101" y="92"/>
                  <a:pt x="101" y="118"/>
                </a:cubicBezTo>
                <a:lnTo>
                  <a:pt x="101" y="121"/>
                </a:lnTo>
                <a:lnTo>
                  <a:pt x="101" y="123"/>
                </a:lnTo>
                <a:lnTo>
                  <a:pt x="101" y="128"/>
                </a:lnTo>
                <a:lnTo>
                  <a:pt x="53" y="80"/>
                </a:lnTo>
                <a:lnTo>
                  <a:pt x="54" y="80"/>
                </a:lnTo>
                <a:lnTo>
                  <a:pt x="7" y="120"/>
                </a:lnTo>
                <a:lnTo>
                  <a:pt x="7" y="117"/>
                </a:lnTo>
                <a:lnTo>
                  <a:pt x="8" y="111"/>
                </a:lnTo>
                <a:lnTo>
                  <a:pt x="100" y="141"/>
                </a:lnTo>
                <a:lnTo>
                  <a:pt x="99" y="143"/>
                </a:lnTo>
                <a:lnTo>
                  <a:pt x="98" y="146"/>
                </a:lnTo>
                <a:cubicBezTo>
                  <a:pt x="88" y="169"/>
                  <a:pt x="62" y="181"/>
                  <a:pt x="38" y="174"/>
                </a:cubicBezTo>
                <a:cubicBezTo>
                  <a:pt x="14" y="166"/>
                  <a:pt x="0" y="141"/>
                  <a:pt x="6" y="116"/>
                </a:cubicBezTo>
                <a:lnTo>
                  <a:pt x="7" y="114"/>
                </a:lnTo>
                <a:lnTo>
                  <a:pt x="5" y="126"/>
                </a:lnTo>
                <a:lnTo>
                  <a:pt x="5" y="123"/>
                </a:lnTo>
                <a:cubicBezTo>
                  <a:pt x="5" y="96"/>
                  <a:pt x="27" y="75"/>
                  <a:pt x="53" y="75"/>
                </a:cubicBezTo>
                <a:lnTo>
                  <a:pt x="54" y="75"/>
                </a:lnTo>
                <a:cubicBezTo>
                  <a:pt x="80" y="75"/>
                  <a:pt x="102" y="96"/>
                  <a:pt x="102" y="123"/>
                </a:cubicBezTo>
                <a:cubicBezTo>
                  <a:pt x="102" y="149"/>
                  <a:pt x="80" y="171"/>
                  <a:pt x="54" y="171"/>
                </a:cubicBezTo>
                <a:lnTo>
                  <a:pt x="53" y="171"/>
                </a:lnTo>
                <a:lnTo>
                  <a:pt x="101" y="128"/>
                </a:lnTo>
                <a:lnTo>
                  <a:pt x="101" y="133"/>
                </a:lnTo>
                <a:lnTo>
                  <a:pt x="99" y="113"/>
                </a:lnTo>
                <a:lnTo>
                  <a:pt x="100" y="117"/>
                </a:lnTo>
                <a:lnTo>
                  <a:pt x="6" y="132"/>
                </a:lnTo>
                <a:lnTo>
                  <a:pt x="6" y="128"/>
                </a:lnTo>
                <a:lnTo>
                  <a:pt x="6" y="123"/>
                </a:lnTo>
                <a:lnTo>
                  <a:pt x="6" y="119"/>
                </a:lnTo>
                <a:lnTo>
                  <a:pt x="12" y="141"/>
                </a:lnTo>
                <a:lnTo>
                  <a:pt x="11" y="140"/>
                </a:lnTo>
                <a:lnTo>
                  <a:pt x="102" y="114"/>
                </a:lnTo>
                <a:lnTo>
                  <a:pt x="102" y="119"/>
                </a:lnTo>
                <a:lnTo>
                  <a:pt x="103" y="123"/>
                </a:lnTo>
                <a:lnTo>
                  <a:pt x="9" y="113"/>
                </a:lnTo>
                <a:lnTo>
                  <a:pt x="10" y="111"/>
                </a:lnTo>
                <a:lnTo>
                  <a:pt x="7" y="126"/>
                </a:lnTo>
                <a:lnTo>
                  <a:pt x="7" y="123"/>
                </a:lnTo>
                <a:lnTo>
                  <a:pt x="103" y="128"/>
                </a:lnTo>
                <a:lnTo>
                  <a:pt x="103" y="133"/>
                </a:lnTo>
                <a:lnTo>
                  <a:pt x="102" y="139"/>
                </a:lnTo>
                <a:lnTo>
                  <a:pt x="102" y="131"/>
                </a:lnTo>
                <a:lnTo>
                  <a:pt x="102" y="132"/>
                </a:lnTo>
                <a:lnTo>
                  <a:pt x="7" y="127"/>
                </a:lnTo>
                <a:lnTo>
                  <a:pt x="7" y="123"/>
                </a:lnTo>
                <a:lnTo>
                  <a:pt x="7" y="123"/>
                </a:lnTo>
                <a:lnTo>
                  <a:pt x="55" y="171"/>
                </a:lnTo>
                <a:lnTo>
                  <a:pt x="54" y="171"/>
                </a:lnTo>
                <a:cubicBezTo>
                  <a:pt x="27" y="171"/>
                  <a:pt x="6" y="149"/>
                  <a:pt x="6" y="123"/>
                </a:cubicBezTo>
                <a:lnTo>
                  <a:pt x="6" y="121"/>
                </a:lnTo>
                <a:lnTo>
                  <a:pt x="6" y="118"/>
                </a:lnTo>
                <a:cubicBezTo>
                  <a:pt x="6" y="92"/>
                  <a:pt x="27" y="70"/>
                  <a:pt x="54" y="70"/>
                </a:cubicBezTo>
                <a:lnTo>
                  <a:pt x="55" y="70"/>
                </a:lnTo>
                <a:cubicBezTo>
                  <a:pt x="81" y="70"/>
                  <a:pt x="103" y="92"/>
                  <a:pt x="103" y="118"/>
                </a:cubicBezTo>
                <a:lnTo>
                  <a:pt x="103" y="123"/>
                </a:lnTo>
                <a:lnTo>
                  <a:pt x="102" y="133"/>
                </a:lnTo>
                <a:cubicBezTo>
                  <a:pt x="99" y="159"/>
                  <a:pt x="77" y="177"/>
                  <a:pt x="52" y="176"/>
                </a:cubicBezTo>
                <a:cubicBezTo>
                  <a:pt x="26" y="174"/>
                  <a:pt x="6" y="153"/>
                  <a:pt x="6" y="128"/>
                </a:cubicBezTo>
                <a:lnTo>
                  <a:pt x="6" y="125"/>
                </a:lnTo>
                <a:lnTo>
                  <a:pt x="6" y="120"/>
                </a:lnTo>
                <a:lnTo>
                  <a:pt x="6" y="116"/>
                </a:lnTo>
                <a:cubicBezTo>
                  <a:pt x="6" y="113"/>
                  <a:pt x="7" y="110"/>
                  <a:pt x="7" y="107"/>
                </a:cubicBezTo>
                <a:lnTo>
                  <a:pt x="8" y="104"/>
                </a:lnTo>
                <a:cubicBezTo>
                  <a:pt x="13" y="80"/>
                  <a:pt x="35" y="63"/>
                  <a:pt x="60" y="66"/>
                </a:cubicBezTo>
                <a:cubicBezTo>
                  <a:pt x="84" y="68"/>
                  <a:pt x="103" y="89"/>
                  <a:pt x="103" y="113"/>
                </a:cubicBezTo>
                <a:lnTo>
                  <a:pt x="103" y="114"/>
                </a:lnTo>
                <a:lnTo>
                  <a:pt x="102" y="107"/>
                </a:lnTo>
                <a:lnTo>
                  <a:pt x="103" y="110"/>
                </a:lnTo>
                <a:cubicBezTo>
                  <a:pt x="103" y="112"/>
                  <a:pt x="103" y="115"/>
                  <a:pt x="103" y="117"/>
                </a:cubicBezTo>
                <a:lnTo>
                  <a:pt x="103" y="123"/>
                </a:lnTo>
                <a:cubicBezTo>
                  <a:pt x="103" y="149"/>
                  <a:pt x="82" y="171"/>
                  <a:pt x="55" y="171"/>
                </a:cubicBezTo>
                <a:lnTo>
                  <a:pt x="55" y="171"/>
                </a:lnTo>
                <a:lnTo>
                  <a:pt x="54" y="171"/>
                </a:lnTo>
                <a:lnTo>
                  <a:pt x="102" y="119"/>
                </a:lnTo>
                <a:lnTo>
                  <a:pt x="103" y="124"/>
                </a:lnTo>
                <a:lnTo>
                  <a:pt x="103" y="132"/>
                </a:lnTo>
                <a:cubicBezTo>
                  <a:pt x="103" y="159"/>
                  <a:pt x="81" y="180"/>
                  <a:pt x="55" y="180"/>
                </a:cubicBezTo>
                <a:cubicBezTo>
                  <a:pt x="28" y="180"/>
                  <a:pt x="7" y="159"/>
                  <a:pt x="7" y="132"/>
                </a:cubicBezTo>
                <a:lnTo>
                  <a:pt x="7" y="128"/>
                </a:lnTo>
                <a:lnTo>
                  <a:pt x="7" y="127"/>
                </a:lnTo>
                <a:cubicBezTo>
                  <a:pt x="6" y="124"/>
                  <a:pt x="6" y="121"/>
                  <a:pt x="7" y="118"/>
                </a:cubicBezTo>
                <a:lnTo>
                  <a:pt x="7" y="113"/>
                </a:lnTo>
                <a:lnTo>
                  <a:pt x="55" y="166"/>
                </a:lnTo>
                <a:lnTo>
                  <a:pt x="54" y="166"/>
                </a:lnTo>
                <a:cubicBezTo>
                  <a:pt x="28" y="166"/>
                  <a:pt x="6" y="145"/>
                  <a:pt x="6" y="118"/>
                </a:cubicBezTo>
                <a:cubicBezTo>
                  <a:pt x="6" y="92"/>
                  <a:pt x="28" y="70"/>
                  <a:pt x="54" y="70"/>
                </a:cubicBezTo>
                <a:lnTo>
                  <a:pt x="56" y="70"/>
                </a:lnTo>
                <a:cubicBezTo>
                  <a:pt x="82" y="70"/>
                  <a:pt x="104" y="92"/>
                  <a:pt x="104" y="118"/>
                </a:cubicBezTo>
                <a:lnTo>
                  <a:pt x="104" y="123"/>
                </a:lnTo>
                <a:lnTo>
                  <a:pt x="103" y="133"/>
                </a:lnTo>
                <a:cubicBezTo>
                  <a:pt x="101" y="157"/>
                  <a:pt x="80" y="176"/>
                  <a:pt x="55" y="176"/>
                </a:cubicBezTo>
                <a:lnTo>
                  <a:pt x="55" y="176"/>
                </a:lnTo>
                <a:cubicBezTo>
                  <a:pt x="41" y="176"/>
                  <a:pt x="28" y="170"/>
                  <a:pt x="19" y="160"/>
                </a:cubicBezTo>
                <a:cubicBezTo>
                  <a:pt x="10" y="150"/>
                  <a:pt x="6" y="137"/>
                  <a:pt x="7" y="123"/>
                </a:cubicBezTo>
                <a:lnTo>
                  <a:pt x="8" y="118"/>
                </a:lnTo>
                <a:lnTo>
                  <a:pt x="7" y="120"/>
                </a:lnTo>
                <a:lnTo>
                  <a:pt x="10" y="135"/>
                </a:lnTo>
                <a:lnTo>
                  <a:pt x="9" y="134"/>
                </a:lnTo>
                <a:cubicBezTo>
                  <a:pt x="1" y="109"/>
                  <a:pt x="14" y="82"/>
                  <a:pt x="38" y="73"/>
                </a:cubicBezTo>
                <a:cubicBezTo>
                  <a:pt x="63" y="64"/>
                  <a:pt x="90" y="77"/>
                  <a:pt x="100" y="101"/>
                </a:cubicBezTo>
                <a:lnTo>
                  <a:pt x="101" y="103"/>
                </a:lnTo>
                <a:lnTo>
                  <a:pt x="100" y="102"/>
                </a:lnTo>
                <a:lnTo>
                  <a:pt x="9" y="123"/>
                </a:lnTo>
                <a:lnTo>
                  <a:pt x="9" y="121"/>
                </a:lnTo>
                <a:lnTo>
                  <a:pt x="10" y="129"/>
                </a:lnTo>
                <a:lnTo>
                  <a:pt x="9" y="126"/>
                </a:lnTo>
                <a:cubicBezTo>
                  <a:pt x="9" y="124"/>
                  <a:pt x="8" y="121"/>
                  <a:pt x="8" y="118"/>
                </a:cubicBezTo>
                <a:lnTo>
                  <a:pt x="8" y="115"/>
                </a:lnTo>
                <a:lnTo>
                  <a:pt x="8" y="113"/>
                </a:lnTo>
                <a:cubicBezTo>
                  <a:pt x="8" y="89"/>
                  <a:pt x="27" y="69"/>
                  <a:pt x="51" y="66"/>
                </a:cubicBezTo>
                <a:cubicBezTo>
                  <a:pt x="75" y="63"/>
                  <a:pt x="97" y="78"/>
                  <a:pt x="103" y="102"/>
                </a:cubicBezTo>
                <a:lnTo>
                  <a:pt x="104" y="104"/>
                </a:lnTo>
                <a:cubicBezTo>
                  <a:pt x="104" y="108"/>
                  <a:pt x="105" y="112"/>
                  <a:pt x="105" y="115"/>
                </a:cubicBezTo>
                <a:lnTo>
                  <a:pt x="105" y="118"/>
                </a:lnTo>
                <a:lnTo>
                  <a:pt x="57" y="70"/>
                </a:lnTo>
                <a:lnTo>
                  <a:pt x="57" y="70"/>
                </a:lnTo>
                <a:cubicBezTo>
                  <a:pt x="84" y="70"/>
                  <a:pt x="105" y="92"/>
                  <a:pt x="105" y="118"/>
                </a:cubicBezTo>
                <a:cubicBezTo>
                  <a:pt x="105" y="145"/>
                  <a:pt x="84" y="166"/>
                  <a:pt x="57" y="166"/>
                </a:cubicBezTo>
                <a:lnTo>
                  <a:pt x="56" y="166"/>
                </a:lnTo>
                <a:cubicBezTo>
                  <a:pt x="30" y="166"/>
                  <a:pt x="8" y="145"/>
                  <a:pt x="8" y="118"/>
                </a:cubicBezTo>
                <a:lnTo>
                  <a:pt x="8" y="115"/>
                </a:lnTo>
                <a:lnTo>
                  <a:pt x="8" y="113"/>
                </a:lnTo>
                <a:cubicBezTo>
                  <a:pt x="8" y="88"/>
                  <a:pt x="29" y="67"/>
                  <a:pt x="54" y="66"/>
                </a:cubicBezTo>
                <a:cubicBezTo>
                  <a:pt x="80" y="64"/>
                  <a:pt x="102" y="83"/>
                  <a:pt x="104" y="109"/>
                </a:cubicBezTo>
                <a:lnTo>
                  <a:pt x="105" y="114"/>
                </a:lnTo>
                <a:lnTo>
                  <a:pt x="105" y="123"/>
                </a:lnTo>
                <a:cubicBezTo>
                  <a:pt x="105" y="149"/>
                  <a:pt x="83" y="171"/>
                  <a:pt x="57" y="171"/>
                </a:cubicBezTo>
                <a:cubicBezTo>
                  <a:pt x="30" y="171"/>
                  <a:pt x="9" y="149"/>
                  <a:pt x="9" y="123"/>
                </a:cubicBezTo>
                <a:lnTo>
                  <a:pt x="9" y="121"/>
                </a:lnTo>
                <a:lnTo>
                  <a:pt x="10" y="129"/>
                </a:lnTo>
                <a:lnTo>
                  <a:pt x="9" y="126"/>
                </a:lnTo>
                <a:cubicBezTo>
                  <a:pt x="7" y="112"/>
                  <a:pt x="11" y="98"/>
                  <a:pt x="20" y="87"/>
                </a:cubicBezTo>
                <a:cubicBezTo>
                  <a:pt x="29" y="77"/>
                  <a:pt x="42" y="70"/>
                  <a:pt x="56" y="70"/>
                </a:cubicBezTo>
                <a:lnTo>
                  <a:pt x="57" y="70"/>
                </a:lnTo>
                <a:cubicBezTo>
                  <a:pt x="84" y="70"/>
                  <a:pt x="105" y="92"/>
                  <a:pt x="105" y="118"/>
                </a:cubicBezTo>
                <a:cubicBezTo>
                  <a:pt x="105" y="145"/>
                  <a:pt x="84" y="166"/>
                  <a:pt x="57" y="166"/>
                </a:cubicBezTo>
                <a:lnTo>
                  <a:pt x="56" y="166"/>
                </a:lnTo>
                <a:cubicBezTo>
                  <a:pt x="30" y="166"/>
                  <a:pt x="8" y="145"/>
                  <a:pt x="8" y="118"/>
                </a:cubicBezTo>
                <a:cubicBezTo>
                  <a:pt x="8" y="92"/>
                  <a:pt x="30" y="70"/>
                  <a:pt x="56" y="70"/>
                </a:cubicBezTo>
                <a:lnTo>
                  <a:pt x="57" y="70"/>
                </a:lnTo>
                <a:lnTo>
                  <a:pt x="57" y="70"/>
                </a:lnTo>
                <a:lnTo>
                  <a:pt x="10" y="123"/>
                </a:lnTo>
                <a:lnTo>
                  <a:pt x="9" y="117"/>
                </a:lnTo>
                <a:cubicBezTo>
                  <a:pt x="9" y="114"/>
                  <a:pt x="9" y="110"/>
                  <a:pt x="9" y="107"/>
                </a:cubicBezTo>
                <a:lnTo>
                  <a:pt x="10" y="103"/>
                </a:lnTo>
                <a:cubicBezTo>
                  <a:pt x="12" y="84"/>
                  <a:pt x="25" y="69"/>
                  <a:pt x="43" y="63"/>
                </a:cubicBezTo>
                <a:cubicBezTo>
                  <a:pt x="61" y="58"/>
                  <a:pt x="81" y="63"/>
                  <a:pt x="94" y="77"/>
                </a:cubicBezTo>
                <a:lnTo>
                  <a:pt x="97" y="81"/>
                </a:lnTo>
                <a:cubicBezTo>
                  <a:pt x="99" y="84"/>
                  <a:pt x="101" y="87"/>
                  <a:pt x="103" y="90"/>
                </a:cubicBezTo>
                <a:lnTo>
                  <a:pt x="106" y="95"/>
                </a:lnTo>
                <a:lnTo>
                  <a:pt x="17" y="111"/>
                </a:lnTo>
                <a:lnTo>
                  <a:pt x="17" y="108"/>
                </a:lnTo>
                <a:lnTo>
                  <a:pt x="18" y="102"/>
                </a:lnTo>
                <a:cubicBezTo>
                  <a:pt x="24" y="80"/>
                  <a:pt x="43" y="65"/>
                  <a:pt x="65" y="65"/>
                </a:cubicBezTo>
                <a:cubicBezTo>
                  <a:pt x="87" y="65"/>
                  <a:pt x="106" y="80"/>
                  <a:pt x="112" y="102"/>
                </a:cubicBezTo>
                <a:lnTo>
                  <a:pt x="112" y="104"/>
                </a:lnTo>
                <a:cubicBezTo>
                  <a:pt x="113" y="108"/>
                  <a:pt x="113" y="112"/>
                  <a:pt x="113" y="115"/>
                </a:cubicBezTo>
                <a:lnTo>
                  <a:pt x="113" y="118"/>
                </a:lnTo>
                <a:lnTo>
                  <a:pt x="113" y="111"/>
                </a:lnTo>
                <a:lnTo>
                  <a:pt x="113" y="114"/>
                </a:lnTo>
                <a:cubicBezTo>
                  <a:pt x="114" y="116"/>
                  <a:pt x="114" y="119"/>
                  <a:pt x="114" y="121"/>
                </a:cubicBezTo>
                <a:lnTo>
                  <a:pt x="114" y="123"/>
                </a:lnTo>
                <a:cubicBezTo>
                  <a:pt x="114" y="149"/>
                  <a:pt x="92" y="171"/>
                  <a:pt x="66" y="171"/>
                </a:cubicBezTo>
                <a:cubicBezTo>
                  <a:pt x="39" y="171"/>
                  <a:pt x="18" y="149"/>
                  <a:pt x="18" y="123"/>
                </a:cubicBezTo>
                <a:lnTo>
                  <a:pt x="18" y="121"/>
                </a:lnTo>
                <a:lnTo>
                  <a:pt x="19" y="130"/>
                </a:lnTo>
                <a:lnTo>
                  <a:pt x="18" y="128"/>
                </a:lnTo>
                <a:lnTo>
                  <a:pt x="65" y="166"/>
                </a:lnTo>
                <a:lnTo>
                  <a:pt x="61" y="166"/>
                </a:lnTo>
                <a:lnTo>
                  <a:pt x="109" y="118"/>
                </a:lnTo>
                <a:lnTo>
                  <a:pt x="109" y="121"/>
                </a:lnTo>
                <a:lnTo>
                  <a:pt x="108" y="109"/>
                </a:lnTo>
                <a:lnTo>
                  <a:pt x="109" y="111"/>
                </a:lnTo>
                <a:lnTo>
                  <a:pt x="14" y="123"/>
                </a:lnTo>
                <a:lnTo>
                  <a:pt x="14" y="120"/>
                </a:lnTo>
                <a:cubicBezTo>
                  <a:pt x="14" y="117"/>
                  <a:pt x="14" y="113"/>
                  <a:pt x="15" y="109"/>
                </a:cubicBezTo>
                <a:lnTo>
                  <a:pt x="16" y="107"/>
                </a:lnTo>
                <a:cubicBezTo>
                  <a:pt x="22" y="84"/>
                  <a:pt x="43" y="69"/>
                  <a:pt x="66" y="71"/>
                </a:cubicBezTo>
                <a:cubicBezTo>
                  <a:pt x="89" y="72"/>
                  <a:pt x="108" y="90"/>
                  <a:pt x="110" y="114"/>
                </a:cubicBezTo>
                <a:lnTo>
                  <a:pt x="111" y="119"/>
                </a:lnTo>
                <a:lnTo>
                  <a:pt x="111" y="126"/>
                </a:lnTo>
                <a:lnTo>
                  <a:pt x="109" y="111"/>
                </a:lnTo>
                <a:lnTo>
                  <a:pt x="109" y="113"/>
                </a:lnTo>
                <a:lnTo>
                  <a:pt x="15" y="128"/>
                </a:lnTo>
                <a:lnTo>
                  <a:pt x="15" y="126"/>
                </a:lnTo>
                <a:cubicBezTo>
                  <a:pt x="15" y="124"/>
                  <a:pt x="16" y="121"/>
                  <a:pt x="16" y="119"/>
                </a:cubicBezTo>
                <a:lnTo>
                  <a:pt x="17" y="116"/>
                </a:lnTo>
                <a:lnTo>
                  <a:pt x="18" y="109"/>
                </a:lnTo>
                <a:cubicBezTo>
                  <a:pt x="21" y="95"/>
                  <a:pt x="30" y="83"/>
                  <a:pt x="43" y="76"/>
                </a:cubicBezTo>
                <a:cubicBezTo>
                  <a:pt x="55" y="69"/>
                  <a:pt x="71" y="69"/>
                  <a:pt x="84" y="74"/>
                </a:cubicBezTo>
                <a:lnTo>
                  <a:pt x="87" y="76"/>
                </a:lnTo>
                <a:cubicBezTo>
                  <a:pt x="93" y="78"/>
                  <a:pt x="98" y="82"/>
                  <a:pt x="102" y="86"/>
                </a:cubicBezTo>
                <a:lnTo>
                  <a:pt x="105" y="89"/>
                </a:lnTo>
                <a:cubicBezTo>
                  <a:pt x="113" y="96"/>
                  <a:pt x="118" y="106"/>
                  <a:pt x="119" y="116"/>
                </a:cubicBezTo>
                <a:lnTo>
                  <a:pt x="119" y="120"/>
                </a:lnTo>
                <a:cubicBezTo>
                  <a:pt x="120" y="122"/>
                  <a:pt x="120" y="124"/>
                  <a:pt x="120" y="126"/>
                </a:cubicBezTo>
                <a:lnTo>
                  <a:pt x="120" y="128"/>
                </a:lnTo>
                <a:lnTo>
                  <a:pt x="24" y="122"/>
                </a:lnTo>
                <a:lnTo>
                  <a:pt x="25" y="118"/>
                </a:lnTo>
                <a:lnTo>
                  <a:pt x="24" y="118"/>
                </a:lnTo>
                <a:lnTo>
                  <a:pt x="25" y="128"/>
                </a:lnTo>
                <a:lnTo>
                  <a:pt x="24" y="123"/>
                </a:lnTo>
                <a:cubicBezTo>
                  <a:pt x="22" y="109"/>
                  <a:pt x="25" y="94"/>
                  <a:pt x="34" y="83"/>
                </a:cubicBezTo>
                <a:cubicBezTo>
                  <a:pt x="43" y="72"/>
                  <a:pt x="57" y="65"/>
                  <a:pt x="71" y="65"/>
                </a:cubicBezTo>
                <a:lnTo>
                  <a:pt x="72" y="65"/>
                </a:lnTo>
                <a:lnTo>
                  <a:pt x="72" y="65"/>
                </a:lnTo>
                <a:cubicBezTo>
                  <a:pt x="96" y="65"/>
                  <a:pt x="117" y="83"/>
                  <a:pt x="120" y="107"/>
                </a:cubicBezTo>
                <a:lnTo>
                  <a:pt x="120" y="110"/>
                </a:lnTo>
                <a:cubicBezTo>
                  <a:pt x="121" y="112"/>
                  <a:pt x="121" y="115"/>
                  <a:pt x="121" y="117"/>
                </a:cubicBezTo>
                <a:lnTo>
                  <a:pt x="121" y="118"/>
                </a:lnTo>
                <a:lnTo>
                  <a:pt x="25" y="113"/>
                </a:lnTo>
                <a:lnTo>
                  <a:pt x="26" y="109"/>
                </a:lnTo>
                <a:lnTo>
                  <a:pt x="25" y="109"/>
                </a:lnTo>
                <a:cubicBezTo>
                  <a:pt x="25" y="82"/>
                  <a:pt x="47" y="61"/>
                  <a:pt x="73" y="61"/>
                </a:cubicBezTo>
                <a:cubicBezTo>
                  <a:pt x="100" y="61"/>
                  <a:pt x="121" y="82"/>
                  <a:pt x="121" y="109"/>
                </a:cubicBezTo>
                <a:lnTo>
                  <a:pt x="121" y="111"/>
                </a:lnTo>
                <a:lnTo>
                  <a:pt x="121" y="102"/>
                </a:lnTo>
                <a:lnTo>
                  <a:pt x="121" y="104"/>
                </a:lnTo>
                <a:lnTo>
                  <a:pt x="26" y="113"/>
                </a:lnTo>
                <a:lnTo>
                  <a:pt x="26" y="111"/>
                </a:lnTo>
                <a:lnTo>
                  <a:pt x="26" y="109"/>
                </a:lnTo>
                <a:cubicBezTo>
                  <a:pt x="26" y="82"/>
                  <a:pt x="47" y="61"/>
                  <a:pt x="74" y="61"/>
                </a:cubicBezTo>
                <a:cubicBezTo>
                  <a:pt x="100" y="61"/>
                  <a:pt x="122" y="82"/>
                  <a:pt x="122" y="109"/>
                </a:cubicBezTo>
                <a:lnTo>
                  <a:pt x="122" y="114"/>
                </a:lnTo>
                <a:lnTo>
                  <a:pt x="122" y="118"/>
                </a:lnTo>
                <a:cubicBezTo>
                  <a:pt x="122" y="145"/>
                  <a:pt x="100" y="166"/>
                  <a:pt x="74" y="166"/>
                </a:cubicBezTo>
                <a:cubicBezTo>
                  <a:pt x="47" y="166"/>
                  <a:pt x="26" y="145"/>
                  <a:pt x="26" y="118"/>
                </a:cubicBezTo>
                <a:lnTo>
                  <a:pt x="26" y="116"/>
                </a:lnTo>
                <a:lnTo>
                  <a:pt x="26" y="113"/>
                </a:lnTo>
                <a:cubicBezTo>
                  <a:pt x="26" y="87"/>
                  <a:pt x="47" y="65"/>
                  <a:pt x="74" y="65"/>
                </a:cubicBezTo>
                <a:cubicBezTo>
                  <a:pt x="100" y="65"/>
                  <a:pt x="122" y="87"/>
                  <a:pt x="122" y="113"/>
                </a:cubicBezTo>
                <a:lnTo>
                  <a:pt x="122" y="115"/>
                </a:lnTo>
                <a:lnTo>
                  <a:pt x="122" y="118"/>
                </a:lnTo>
                <a:lnTo>
                  <a:pt x="122" y="122"/>
                </a:lnTo>
                <a:lnTo>
                  <a:pt x="122" y="123"/>
                </a:lnTo>
                <a:cubicBezTo>
                  <a:pt x="122" y="149"/>
                  <a:pt x="100" y="171"/>
                  <a:pt x="74" y="171"/>
                </a:cubicBezTo>
                <a:cubicBezTo>
                  <a:pt x="47" y="171"/>
                  <a:pt x="26" y="149"/>
                  <a:pt x="26" y="123"/>
                </a:cubicBezTo>
                <a:lnTo>
                  <a:pt x="26" y="120"/>
                </a:lnTo>
                <a:lnTo>
                  <a:pt x="27" y="111"/>
                </a:lnTo>
                <a:lnTo>
                  <a:pt x="26" y="111"/>
                </a:lnTo>
                <a:lnTo>
                  <a:pt x="26" y="109"/>
                </a:lnTo>
                <a:cubicBezTo>
                  <a:pt x="26" y="82"/>
                  <a:pt x="48" y="61"/>
                  <a:pt x="74" y="61"/>
                </a:cubicBezTo>
                <a:cubicBezTo>
                  <a:pt x="101" y="61"/>
                  <a:pt x="122" y="82"/>
                  <a:pt x="122" y="109"/>
                </a:cubicBezTo>
                <a:lnTo>
                  <a:pt x="122" y="110"/>
                </a:lnTo>
                <a:cubicBezTo>
                  <a:pt x="122" y="112"/>
                  <a:pt x="122" y="115"/>
                  <a:pt x="122" y="117"/>
                </a:cubicBezTo>
                <a:lnTo>
                  <a:pt x="121" y="120"/>
                </a:lnTo>
                <a:lnTo>
                  <a:pt x="122" y="113"/>
                </a:lnTo>
                <a:lnTo>
                  <a:pt x="122" y="117"/>
                </a:lnTo>
                <a:lnTo>
                  <a:pt x="122" y="118"/>
                </a:lnTo>
                <a:cubicBezTo>
                  <a:pt x="122" y="137"/>
                  <a:pt x="112" y="153"/>
                  <a:pt x="95" y="161"/>
                </a:cubicBezTo>
                <a:cubicBezTo>
                  <a:pt x="79" y="170"/>
                  <a:pt x="60" y="168"/>
                  <a:pt x="45" y="157"/>
                </a:cubicBezTo>
                <a:lnTo>
                  <a:pt x="43" y="155"/>
                </a:lnTo>
                <a:cubicBezTo>
                  <a:pt x="38" y="151"/>
                  <a:pt x="34" y="146"/>
                  <a:pt x="30" y="141"/>
                </a:cubicBezTo>
                <a:lnTo>
                  <a:pt x="28" y="137"/>
                </a:lnTo>
                <a:cubicBezTo>
                  <a:pt x="24" y="130"/>
                  <a:pt x="22" y="122"/>
                  <a:pt x="22" y="113"/>
                </a:cubicBezTo>
                <a:lnTo>
                  <a:pt x="22" y="110"/>
                </a:lnTo>
                <a:cubicBezTo>
                  <a:pt x="22" y="105"/>
                  <a:pt x="23" y="100"/>
                  <a:pt x="24" y="95"/>
                </a:cubicBezTo>
                <a:lnTo>
                  <a:pt x="25" y="94"/>
                </a:lnTo>
                <a:cubicBezTo>
                  <a:pt x="32" y="71"/>
                  <a:pt x="55" y="58"/>
                  <a:pt x="78" y="62"/>
                </a:cubicBezTo>
                <a:cubicBezTo>
                  <a:pt x="101" y="65"/>
                  <a:pt x="118" y="85"/>
                  <a:pt x="118" y="109"/>
                </a:cubicBezTo>
                <a:lnTo>
                  <a:pt x="118" y="110"/>
                </a:lnTo>
                <a:cubicBezTo>
                  <a:pt x="118" y="113"/>
                  <a:pt x="118" y="116"/>
                  <a:pt x="118" y="118"/>
                </a:cubicBezTo>
                <a:lnTo>
                  <a:pt x="117" y="121"/>
                </a:lnTo>
                <a:lnTo>
                  <a:pt x="118" y="113"/>
                </a:lnTo>
                <a:lnTo>
                  <a:pt x="118" y="119"/>
                </a:lnTo>
                <a:lnTo>
                  <a:pt x="118" y="122"/>
                </a:lnTo>
                <a:lnTo>
                  <a:pt x="118" y="123"/>
                </a:lnTo>
                <a:cubicBezTo>
                  <a:pt x="118" y="149"/>
                  <a:pt x="96" y="171"/>
                  <a:pt x="70" y="171"/>
                </a:cubicBezTo>
                <a:cubicBezTo>
                  <a:pt x="43" y="171"/>
                  <a:pt x="22" y="149"/>
                  <a:pt x="22" y="123"/>
                </a:cubicBezTo>
                <a:lnTo>
                  <a:pt x="22" y="120"/>
                </a:lnTo>
                <a:lnTo>
                  <a:pt x="22" y="121"/>
                </a:lnTo>
                <a:lnTo>
                  <a:pt x="21" y="117"/>
                </a:lnTo>
                <a:cubicBezTo>
                  <a:pt x="21" y="112"/>
                  <a:pt x="21" y="107"/>
                  <a:pt x="22" y="102"/>
                </a:cubicBezTo>
                <a:lnTo>
                  <a:pt x="22" y="100"/>
                </a:lnTo>
                <a:cubicBezTo>
                  <a:pt x="26" y="84"/>
                  <a:pt x="36" y="71"/>
                  <a:pt x="51" y="65"/>
                </a:cubicBezTo>
                <a:cubicBezTo>
                  <a:pt x="66" y="58"/>
                  <a:pt x="83" y="60"/>
                  <a:pt x="96" y="69"/>
                </a:cubicBezTo>
                <a:lnTo>
                  <a:pt x="98" y="70"/>
                </a:lnTo>
                <a:cubicBezTo>
                  <a:pt x="103" y="74"/>
                  <a:pt x="107" y="78"/>
                  <a:pt x="111" y="83"/>
                </a:cubicBezTo>
                <a:lnTo>
                  <a:pt x="113" y="86"/>
                </a:lnTo>
                <a:lnTo>
                  <a:pt x="117" y="93"/>
                </a:lnTo>
                <a:lnTo>
                  <a:pt x="115" y="90"/>
                </a:lnTo>
                <a:lnTo>
                  <a:pt x="30" y="130"/>
                </a:lnTo>
                <a:lnTo>
                  <a:pt x="29" y="128"/>
                </a:lnTo>
                <a:lnTo>
                  <a:pt x="28" y="121"/>
                </a:lnTo>
                <a:cubicBezTo>
                  <a:pt x="24" y="95"/>
                  <a:pt x="41" y="70"/>
                  <a:pt x="68" y="66"/>
                </a:cubicBezTo>
                <a:cubicBezTo>
                  <a:pt x="94" y="62"/>
                  <a:pt x="118" y="79"/>
                  <a:pt x="123" y="106"/>
                </a:cubicBezTo>
                <a:lnTo>
                  <a:pt x="123" y="109"/>
                </a:lnTo>
                <a:lnTo>
                  <a:pt x="123" y="107"/>
                </a:lnTo>
                <a:lnTo>
                  <a:pt x="29" y="113"/>
                </a:lnTo>
                <a:lnTo>
                  <a:pt x="29" y="109"/>
                </a:lnTo>
                <a:lnTo>
                  <a:pt x="30" y="104"/>
                </a:lnTo>
                <a:lnTo>
                  <a:pt x="77" y="157"/>
                </a:lnTo>
                <a:lnTo>
                  <a:pt x="77" y="157"/>
                </a:lnTo>
                <a:lnTo>
                  <a:pt x="124" y="100"/>
                </a:lnTo>
                <a:lnTo>
                  <a:pt x="125" y="102"/>
                </a:lnTo>
                <a:cubicBezTo>
                  <a:pt x="126" y="109"/>
                  <a:pt x="126" y="116"/>
                  <a:pt x="124" y="123"/>
                </a:cubicBezTo>
                <a:lnTo>
                  <a:pt x="124" y="125"/>
                </a:lnTo>
                <a:cubicBezTo>
                  <a:pt x="119" y="144"/>
                  <a:pt x="104" y="158"/>
                  <a:pt x="85" y="161"/>
                </a:cubicBezTo>
                <a:lnTo>
                  <a:pt x="82" y="161"/>
                </a:lnTo>
                <a:cubicBezTo>
                  <a:pt x="77" y="162"/>
                  <a:pt x="71" y="162"/>
                  <a:pt x="66" y="161"/>
                </a:cubicBezTo>
                <a:lnTo>
                  <a:pt x="63" y="161"/>
                </a:lnTo>
                <a:cubicBezTo>
                  <a:pt x="38" y="157"/>
                  <a:pt x="21" y="134"/>
                  <a:pt x="23" y="110"/>
                </a:cubicBezTo>
                <a:cubicBezTo>
                  <a:pt x="25" y="85"/>
                  <a:pt x="46" y="65"/>
                  <a:pt x="71" y="65"/>
                </a:cubicBezTo>
                <a:lnTo>
                  <a:pt x="71" y="65"/>
                </a:lnTo>
                <a:lnTo>
                  <a:pt x="72" y="65"/>
                </a:lnTo>
                <a:cubicBezTo>
                  <a:pt x="99" y="65"/>
                  <a:pt x="120" y="87"/>
                  <a:pt x="120" y="113"/>
                </a:cubicBezTo>
                <a:cubicBezTo>
                  <a:pt x="120" y="140"/>
                  <a:pt x="99" y="161"/>
                  <a:pt x="72" y="161"/>
                </a:cubicBezTo>
                <a:lnTo>
                  <a:pt x="70" y="161"/>
                </a:lnTo>
                <a:cubicBezTo>
                  <a:pt x="44" y="161"/>
                  <a:pt x="22" y="140"/>
                  <a:pt x="22" y="113"/>
                </a:cubicBezTo>
                <a:cubicBezTo>
                  <a:pt x="22" y="87"/>
                  <a:pt x="44" y="65"/>
                  <a:pt x="70" y="65"/>
                </a:cubicBezTo>
                <a:lnTo>
                  <a:pt x="71" y="65"/>
                </a:lnTo>
                <a:cubicBezTo>
                  <a:pt x="98" y="65"/>
                  <a:pt x="119" y="87"/>
                  <a:pt x="119" y="113"/>
                </a:cubicBezTo>
                <a:cubicBezTo>
                  <a:pt x="119" y="140"/>
                  <a:pt x="98" y="161"/>
                  <a:pt x="71" y="161"/>
                </a:cubicBezTo>
                <a:lnTo>
                  <a:pt x="71" y="161"/>
                </a:lnTo>
                <a:lnTo>
                  <a:pt x="119" y="113"/>
                </a:lnTo>
                <a:lnTo>
                  <a:pt x="119" y="117"/>
                </a:lnTo>
                <a:lnTo>
                  <a:pt x="119" y="118"/>
                </a:lnTo>
                <a:cubicBezTo>
                  <a:pt x="119" y="145"/>
                  <a:pt x="97" y="166"/>
                  <a:pt x="71" y="166"/>
                </a:cubicBezTo>
                <a:cubicBezTo>
                  <a:pt x="44" y="166"/>
                  <a:pt x="23" y="145"/>
                  <a:pt x="23" y="118"/>
                </a:cubicBezTo>
                <a:lnTo>
                  <a:pt x="23" y="116"/>
                </a:lnTo>
                <a:lnTo>
                  <a:pt x="24" y="106"/>
                </a:lnTo>
                <a:lnTo>
                  <a:pt x="23" y="107"/>
                </a:lnTo>
                <a:lnTo>
                  <a:pt x="23" y="104"/>
                </a:lnTo>
                <a:cubicBezTo>
                  <a:pt x="23" y="77"/>
                  <a:pt x="45" y="56"/>
                  <a:pt x="71" y="56"/>
                </a:cubicBezTo>
                <a:cubicBezTo>
                  <a:pt x="98" y="56"/>
                  <a:pt x="119" y="77"/>
                  <a:pt x="119" y="104"/>
                </a:cubicBezTo>
                <a:lnTo>
                  <a:pt x="119" y="105"/>
                </a:lnTo>
                <a:lnTo>
                  <a:pt x="119" y="109"/>
                </a:lnTo>
                <a:lnTo>
                  <a:pt x="119" y="113"/>
                </a:lnTo>
                <a:lnTo>
                  <a:pt x="119" y="117"/>
                </a:lnTo>
                <a:lnTo>
                  <a:pt x="119" y="118"/>
                </a:lnTo>
                <a:lnTo>
                  <a:pt x="24" y="113"/>
                </a:lnTo>
                <a:lnTo>
                  <a:pt x="24" y="109"/>
                </a:lnTo>
                <a:lnTo>
                  <a:pt x="24" y="109"/>
                </a:lnTo>
                <a:lnTo>
                  <a:pt x="72" y="157"/>
                </a:lnTo>
                <a:lnTo>
                  <a:pt x="71" y="157"/>
                </a:lnTo>
                <a:lnTo>
                  <a:pt x="119" y="118"/>
                </a:lnTo>
                <a:lnTo>
                  <a:pt x="118" y="121"/>
                </a:lnTo>
                <a:lnTo>
                  <a:pt x="119" y="111"/>
                </a:lnTo>
                <a:lnTo>
                  <a:pt x="119" y="113"/>
                </a:lnTo>
                <a:lnTo>
                  <a:pt x="24" y="104"/>
                </a:lnTo>
                <a:lnTo>
                  <a:pt x="24" y="102"/>
                </a:lnTo>
                <a:lnTo>
                  <a:pt x="23" y="111"/>
                </a:lnTo>
                <a:lnTo>
                  <a:pt x="23" y="109"/>
                </a:lnTo>
                <a:cubicBezTo>
                  <a:pt x="23" y="82"/>
                  <a:pt x="45" y="61"/>
                  <a:pt x="71" y="61"/>
                </a:cubicBezTo>
                <a:cubicBezTo>
                  <a:pt x="98" y="61"/>
                  <a:pt x="119" y="82"/>
                  <a:pt x="119" y="109"/>
                </a:cubicBezTo>
                <a:lnTo>
                  <a:pt x="119" y="114"/>
                </a:lnTo>
                <a:lnTo>
                  <a:pt x="119" y="117"/>
                </a:lnTo>
                <a:lnTo>
                  <a:pt x="119" y="118"/>
                </a:lnTo>
                <a:cubicBezTo>
                  <a:pt x="119" y="145"/>
                  <a:pt x="98" y="166"/>
                  <a:pt x="71" y="166"/>
                </a:cubicBezTo>
                <a:cubicBezTo>
                  <a:pt x="45" y="166"/>
                  <a:pt x="23" y="145"/>
                  <a:pt x="23" y="118"/>
                </a:cubicBezTo>
                <a:lnTo>
                  <a:pt x="23" y="114"/>
                </a:lnTo>
                <a:lnTo>
                  <a:pt x="23" y="109"/>
                </a:lnTo>
                <a:cubicBezTo>
                  <a:pt x="23" y="82"/>
                  <a:pt x="45" y="61"/>
                  <a:pt x="71" y="61"/>
                </a:cubicBezTo>
                <a:lnTo>
                  <a:pt x="72" y="61"/>
                </a:lnTo>
                <a:cubicBezTo>
                  <a:pt x="98" y="61"/>
                  <a:pt x="120" y="82"/>
                  <a:pt x="120" y="109"/>
                </a:cubicBezTo>
                <a:lnTo>
                  <a:pt x="120" y="114"/>
                </a:lnTo>
                <a:lnTo>
                  <a:pt x="120" y="118"/>
                </a:lnTo>
                <a:cubicBezTo>
                  <a:pt x="120" y="145"/>
                  <a:pt x="98" y="166"/>
                  <a:pt x="72" y="166"/>
                </a:cubicBezTo>
                <a:cubicBezTo>
                  <a:pt x="45" y="166"/>
                  <a:pt x="24" y="145"/>
                  <a:pt x="24" y="118"/>
                </a:cubicBezTo>
                <a:lnTo>
                  <a:pt x="24" y="117"/>
                </a:lnTo>
                <a:lnTo>
                  <a:pt x="24" y="124"/>
                </a:lnTo>
                <a:lnTo>
                  <a:pt x="24" y="120"/>
                </a:lnTo>
                <a:cubicBezTo>
                  <a:pt x="24" y="118"/>
                  <a:pt x="23" y="116"/>
                  <a:pt x="23" y="113"/>
                </a:cubicBezTo>
                <a:lnTo>
                  <a:pt x="23" y="111"/>
                </a:lnTo>
                <a:lnTo>
                  <a:pt x="23" y="109"/>
                </a:lnTo>
                <a:lnTo>
                  <a:pt x="71" y="157"/>
                </a:lnTo>
                <a:lnTo>
                  <a:pt x="71" y="157"/>
                </a:lnTo>
                <a:lnTo>
                  <a:pt x="119" y="104"/>
                </a:lnTo>
                <a:lnTo>
                  <a:pt x="119" y="109"/>
                </a:lnTo>
                <a:lnTo>
                  <a:pt x="119" y="118"/>
                </a:lnTo>
                <a:cubicBezTo>
                  <a:pt x="119" y="145"/>
                  <a:pt x="98" y="166"/>
                  <a:pt x="71" y="166"/>
                </a:cubicBezTo>
                <a:cubicBezTo>
                  <a:pt x="45" y="166"/>
                  <a:pt x="23" y="145"/>
                  <a:pt x="23" y="118"/>
                </a:cubicBezTo>
                <a:lnTo>
                  <a:pt x="23" y="117"/>
                </a:lnTo>
                <a:lnTo>
                  <a:pt x="23" y="113"/>
                </a:lnTo>
                <a:lnTo>
                  <a:pt x="25" y="124"/>
                </a:lnTo>
                <a:lnTo>
                  <a:pt x="24" y="119"/>
                </a:lnTo>
                <a:cubicBezTo>
                  <a:pt x="20" y="105"/>
                  <a:pt x="24" y="90"/>
                  <a:pt x="33" y="79"/>
                </a:cubicBezTo>
                <a:cubicBezTo>
                  <a:pt x="42" y="68"/>
                  <a:pt x="56" y="61"/>
                  <a:pt x="70" y="61"/>
                </a:cubicBezTo>
                <a:lnTo>
                  <a:pt x="71" y="61"/>
                </a:lnTo>
                <a:lnTo>
                  <a:pt x="23" y="109"/>
                </a:lnTo>
                <a:lnTo>
                  <a:pt x="23" y="103"/>
                </a:lnTo>
                <a:lnTo>
                  <a:pt x="24" y="94"/>
                </a:lnTo>
                <a:cubicBezTo>
                  <a:pt x="27" y="68"/>
                  <a:pt x="50" y="50"/>
                  <a:pt x="75" y="52"/>
                </a:cubicBezTo>
                <a:cubicBezTo>
                  <a:pt x="100" y="53"/>
                  <a:pt x="120" y="74"/>
                  <a:pt x="120" y="99"/>
                </a:cubicBezTo>
                <a:lnTo>
                  <a:pt x="120" y="103"/>
                </a:lnTo>
                <a:lnTo>
                  <a:pt x="119" y="113"/>
                </a:lnTo>
                <a:lnTo>
                  <a:pt x="119" y="104"/>
                </a:lnTo>
                <a:lnTo>
                  <a:pt x="120" y="108"/>
                </a:lnTo>
                <a:lnTo>
                  <a:pt x="24" y="113"/>
                </a:lnTo>
                <a:lnTo>
                  <a:pt x="24" y="111"/>
                </a:lnTo>
                <a:lnTo>
                  <a:pt x="25" y="121"/>
                </a:lnTo>
                <a:lnTo>
                  <a:pt x="24" y="118"/>
                </a:lnTo>
                <a:lnTo>
                  <a:pt x="71" y="157"/>
                </a:lnTo>
                <a:lnTo>
                  <a:pt x="71" y="157"/>
                </a:lnTo>
                <a:lnTo>
                  <a:pt x="119" y="109"/>
                </a:lnTo>
                <a:lnTo>
                  <a:pt x="119" y="114"/>
                </a:lnTo>
                <a:lnTo>
                  <a:pt x="119" y="118"/>
                </a:lnTo>
                <a:cubicBezTo>
                  <a:pt x="119" y="145"/>
                  <a:pt x="97" y="166"/>
                  <a:pt x="71" y="166"/>
                </a:cubicBezTo>
                <a:cubicBezTo>
                  <a:pt x="44" y="166"/>
                  <a:pt x="23" y="145"/>
                  <a:pt x="23" y="118"/>
                </a:cubicBezTo>
                <a:lnTo>
                  <a:pt x="23" y="114"/>
                </a:lnTo>
                <a:lnTo>
                  <a:pt x="23" y="109"/>
                </a:lnTo>
                <a:cubicBezTo>
                  <a:pt x="23" y="82"/>
                  <a:pt x="44" y="61"/>
                  <a:pt x="71" y="61"/>
                </a:cubicBezTo>
                <a:lnTo>
                  <a:pt x="71" y="61"/>
                </a:lnTo>
                <a:lnTo>
                  <a:pt x="24" y="117"/>
                </a:lnTo>
                <a:lnTo>
                  <a:pt x="24" y="114"/>
                </a:lnTo>
                <a:lnTo>
                  <a:pt x="24" y="116"/>
                </a:lnTo>
                <a:lnTo>
                  <a:pt x="118" y="99"/>
                </a:lnTo>
                <a:lnTo>
                  <a:pt x="119" y="104"/>
                </a:lnTo>
                <a:lnTo>
                  <a:pt x="119" y="113"/>
                </a:lnTo>
                <a:lnTo>
                  <a:pt x="28" y="92"/>
                </a:lnTo>
                <a:lnTo>
                  <a:pt x="29" y="91"/>
                </a:lnTo>
                <a:lnTo>
                  <a:pt x="24" y="106"/>
                </a:lnTo>
                <a:lnTo>
                  <a:pt x="24" y="102"/>
                </a:lnTo>
                <a:lnTo>
                  <a:pt x="24" y="113"/>
                </a:lnTo>
                <a:lnTo>
                  <a:pt x="24" y="108"/>
                </a:lnTo>
                <a:lnTo>
                  <a:pt x="25" y="115"/>
                </a:lnTo>
                <a:lnTo>
                  <a:pt x="24" y="111"/>
                </a:lnTo>
                <a:cubicBezTo>
                  <a:pt x="18" y="86"/>
                  <a:pt x="32" y="61"/>
                  <a:pt x="57" y="53"/>
                </a:cubicBezTo>
                <a:cubicBezTo>
                  <a:pt x="82" y="46"/>
                  <a:pt x="108" y="60"/>
                  <a:pt x="116" y="84"/>
                </a:cubicBezTo>
                <a:lnTo>
                  <a:pt x="117" y="86"/>
                </a:lnTo>
                <a:cubicBezTo>
                  <a:pt x="117" y="88"/>
                  <a:pt x="118" y="91"/>
                  <a:pt x="118" y="93"/>
                </a:cubicBezTo>
                <a:lnTo>
                  <a:pt x="119" y="96"/>
                </a:lnTo>
                <a:cubicBezTo>
                  <a:pt x="120" y="100"/>
                  <a:pt x="120" y="105"/>
                  <a:pt x="119" y="109"/>
                </a:cubicBezTo>
                <a:lnTo>
                  <a:pt x="119" y="114"/>
                </a:lnTo>
                <a:lnTo>
                  <a:pt x="118" y="120"/>
                </a:lnTo>
                <a:cubicBezTo>
                  <a:pt x="117" y="122"/>
                  <a:pt x="117" y="125"/>
                  <a:pt x="116" y="127"/>
                </a:cubicBezTo>
                <a:lnTo>
                  <a:pt x="116" y="129"/>
                </a:lnTo>
                <a:lnTo>
                  <a:pt x="32" y="85"/>
                </a:lnTo>
                <a:lnTo>
                  <a:pt x="33" y="83"/>
                </a:lnTo>
                <a:lnTo>
                  <a:pt x="32" y="84"/>
                </a:lnTo>
                <a:cubicBezTo>
                  <a:pt x="40" y="70"/>
                  <a:pt x="56" y="61"/>
                  <a:pt x="73" y="61"/>
                </a:cubicBezTo>
                <a:lnTo>
                  <a:pt x="75" y="61"/>
                </a:lnTo>
                <a:lnTo>
                  <a:pt x="76" y="61"/>
                </a:lnTo>
                <a:lnTo>
                  <a:pt x="30" y="123"/>
                </a:lnTo>
                <a:lnTo>
                  <a:pt x="29" y="118"/>
                </a:lnTo>
                <a:cubicBezTo>
                  <a:pt x="25" y="103"/>
                  <a:pt x="27" y="87"/>
                  <a:pt x="36" y="75"/>
                </a:cubicBezTo>
                <a:cubicBezTo>
                  <a:pt x="46" y="63"/>
                  <a:pt x="60" y="56"/>
                  <a:pt x="75" y="56"/>
                </a:cubicBezTo>
                <a:lnTo>
                  <a:pt x="75" y="56"/>
                </a:lnTo>
                <a:cubicBezTo>
                  <a:pt x="102" y="56"/>
                  <a:pt x="123" y="77"/>
                  <a:pt x="123" y="104"/>
                </a:cubicBezTo>
                <a:lnTo>
                  <a:pt x="123" y="109"/>
                </a:lnTo>
                <a:lnTo>
                  <a:pt x="123" y="111"/>
                </a:lnTo>
                <a:lnTo>
                  <a:pt x="122" y="100"/>
                </a:lnTo>
                <a:lnTo>
                  <a:pt x="123" y="102"/>
                </a:lnTo>
                <a:lnTo>
                  <a:pt x="76" y="65"/>
                </a:lnTo>
                <a:lnTo>
                  <a:pt x="76" y="65"/>
                </a:lnTo>
                <a:cubicBezTo>
                  <a:pt x="103" y="65"/>
                  <a:pt x="124" y="87"/>
                  <a:pt x="124" y="113"/>
                </a:cubicBezTo>
                <a:cubicBezTo>
                  <a:pt x="124" y="140"/>
                  <a:pt x="103" y="161"/>
                  <a:pt x="76" y="161"/>
                </a:cubicBezTo>
                <a:lnTo>
                  <a:pt x="76" y="161"/>
                </a:lnTo>
                <a:cubicBezTo>
                  <a:pt x="49" y="161"/>
                  <a:pt x="28" y="140"/>
                  <a:pt x="28" y="113"/>
                </a:cubicBezTo>
                <a:lnTo>
                  <a:pt x="28" y="109"/>
                </a:lnTo>
                <a:lnTo>
                  <a:pt x="29" y="99"/>
                </a:lnTo>
                <a:lnTo>
                  <a:pt x="29" y="112"/>
                </a:lnTo>
                <a:lnTo>
                  <a:pt x="29" y="109"/>
                </a:lnTo>
                <a:lnTo>
                  <a:pt x="30" y="116"/>
                </a:lnTo>
                <a:lnTo>
                  <a:pt x="30" y="115"/>
                </a:lnTo>
                <a:lnTo>
                  <a:pt x="123" y="99"/>
                </a:lnTo>
                <a:lnTo>
                  <a:pt x="123" y="104"/>
                </a:lnTo>
                <a:lnTo>
                  <a:pt x="123" y="114"/>
                </a:lnTo>
                <a:lnTo>
                  <a:pt x="75" y="61"/>
                </a:lnTo>
                <a:lnTo>
                  <a:pt x="76" y="61"/>
                </a:lnTo>
                <a:cubicBezTo>
                  <a:pt x="102" y="61"/>
                  <a:pt x="124" y="82"/>
                  <a:pt x="124" y="109"/>
                </a:cubicBezTo>
                <a:cubicBezTo>
                  <a:pt x="124" y="135"/>
                  <a:pt x="102" y="157"/>
                  <a:pt x="76" y="157"/>
                </a:cubicBezTo>
                <a:lnTo>
                  <a:pt x="75" y="157"/>
                </a:lnTo>
                <a:lnTo>
                  <a:pt x="74" y="157"/>
                </a:lnTo>
                <a:lnTo>
                  <a:pt x="71" y="157"/>
                </a:lnTo>
                <a:cubicBezTo>
                  <a:pt x="47" y="157"/>
                  <a:pt x="26" y="138"/>
                  <a:pt x="24" y="113"/>
                </a:cubicBezTo>
                <a:lnTo>
                  <a:pt x="23" y="108"/>
                </a:lnTo>
                <a:lnTo>
                  <a:pt x="23" y="99"/>
                </a:lnTo>
                <a:cubicBezTo>
                  <a:pt x="23" y="74"/>
                  <a:pt x="42" y="53"/>
                  <a:pt x="68" y="52"/>
                </a:cubicBezTo>
                <a:cubicBezTo>
                  <a:pt x="93" y="50"/>
                  <a:pt x="115" y="68"/>
                  <a:pt x="118" y="93"/>
                </a:cubicBezTo>
                <a:lnTo>
                  <a:pt x="119" y="96"/>
                </a:lnTo>
                <a:lnTo>
                  <a:pt x="120" y="105"/>
                </a:lnTo>
                <a:lnTo>
                  <a:pt x="120" y="115"/>
                </a:lnTo>
                <a:cubicBezTo>
                  <a:pt x="120" y="117"/>
                  <a:pt x="120" y="120"/>
                  <a:pt x="119" y="122"/>
                </a:cubicBezTo>
                <a:lnTo>
                  <a:pt x="119" y="125"/>
                </a:lnTo>
                <a:cubicBezTo>
                  <a:pt x="115" y="151"/>
                  <a:pt x="91" y="170"/>
                  <a:pt x="65" y="166"/>
                </a:cubicBezTo>
                <a:cubicBezTo>
                  <a:pt x="39" y="163"/>
                  <a:pt x="21" y="139"/>
                  <a:pt x="24" y="113"/>
                </a:cubicBez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71" y="152"/>
                </a:lnTo>
                <a:lnTo>
                  <a:pt x="71" y="152"/>
                </a:lnTo>
                <a:lnTo>
                  <a:pt x="119" y="99"/>
                </a:lnTo>
                <a:lnTo>
                  <a:pt x="119" y="104"/>
                </a:lnTo>
                <a:cubicBezTo>
                  <a:pt x="121" y="118"/>
                  <a:pt x="116" y="131"/>
                  <a:pt x="107" y="141"/>
                </a:cubicBezTo>
                <a:cubicBezTo>
                  <a:pt x="98" y="151"/>
                  <a:pt x="85" y="157"/>
                  <a:pt x="71" y="157"/>
                </a:cubicBezTo>
                <a:lnTo>
                  <a:pt x="71" y="157"/>
                </a:lnTo>
                <a:lnTo>
                  <a:pt x="119" y="109"/>
                </a:lnTo>
                <a:lnTo>
                  <a:pt x="119" y="115"/>
                </a:lnTo>
                <a:lnTo>
                  <a:pt x="119" y="118"/>
                </a:lnTo>
                <a:lnTo>
                  <a:pt x="105" y="84"/>
                </a:lnTo>
                <a:lnTo>
                  <a:pt x="105" y="85"/>
                </a:lnTo>
                <a:lnTo>
                  <a:pt x="25" y="105"/>
                </a:lnTo>
                <a:lnTo>
                  <a:pt x="26" y="102"/>
                </a:lnTo>
                <a:lnTo>
                  <a:pt x="29" y="94"/>
                </a:lnTo>
                <a:lnTo>
                  <a:pt x="29" y="91"/>
                </a:lnTo>
                <a:lnTo>
                  <a:pt x="31" y="86"/>
                </a:lnTo>
                <a:cubicBezTo>
                  <a:pt x="35" y="70"/>
                  <a:pt x="48" y="57"/>
                  <a:pt x="65" y="53"/>
                </a:cubicBezTo>
                <a:cubicBezTo>
                  <a:pt x="81" y="49"/>
                  <a:pt x="99" y="54"/>
                  <a:pt x="111" y="66"/>
                </a:cubicBezTo>
                <a:lnTo>
                  <a:pt x="111" y="66"/>
                </a:lnTo>
                <a:cubicBezTo>
                  <a:pt x="122" y="77"/>
                  <a:pt x="127" y="92"/>
                  <a:pt x="125" y="107"/>
                </a:cubicBezTo>
                <a:lnTo>
                  <a:pt x="124" y="110"/>
                </a:lnTo>
                <a:lnTo>
                  <a:pt x="124" y="114"/>
                </a:lnTo>
                <a:lnTo>
                  <a:pt x="124" y="107"/>
                </a:lnTo>
                <a:lnTo>
                  <a:pt x="124" y="109"/>
                </a:lnTo>
                <a:cubicBezTo>
                  <a:pt x="124" y="135"/>
                  <a:pt x="103" y="157"/>
                  <a:pt x="76" y="157"/>
                </a:cubicBezTo>
                <a:cubicBezTo>
                  <a:pt x="50" y="157"/>
                  <a:pt x="28" y="135"/>
                  <a:pt x="28" y="109"/>
                </a:cubicBezTo>
                <a:lnTo>
                  <a:pt x="28" y="107"/>
                </a:lnTo>
                <a:lnTo>
                  <a:pt x="29" y="115"/>
                </a:lnTo>
                <a:lnTo>
                  <a:pt x="29" y="112"/>
                </a:lnTo>
                <a:cubicBezTo>
                  <a:pt x="25" y="87"/>
                  <a:pt x="40" y="63"/>
                  <a:pt x="64" y="57"/>
                </a:cubicBezTo>
                <a:cubicBezTo>
                  <a:pt x="89" y="51"/>
                  <a:pt x="114" y="65"/>
                  <a:pt x="122" y="89"/>
                </a:cubicBezTo>
                <a:lnTo>
                  <a:pt x="122" y="90"/>
                </a:lnTo>
                <a:cubicBezTo>
                  <a:pt x="123" y="93"/>
                  <a:pt x="124" y="96"/>
                  <a:pt x="124" y="99"/>
                </a:cubicBezTo>
                <a:lnTo>
                  <a:pt x="124" y="102"/>
                </a:lnTo>
                <a:cubicBezTo>
                  <a:pt x="125" y="104"/>
                  <a:pt x="125" y="107"/>
                  <a:pt x="125" y="109"/>
                </a:cubicBezTo>
                <a:lnTo>
                  <a:pt x="125" y="114"/>
                </a:lnTo>
                <a:lnTo>
                  <a:pt x="124" y="124"/>
                </a:lnTo>
                <a:lnTo>
                  <a:pt x="29" y="112"/>
                </a:lnTo>
                <a:lnTo>
                  <a:pt x="29" y="108"/>
                </a:lnTo>
                <a:lnTo>
                  <a:pt x="29" y="115"/>
                </a:lnTo>
                <a:lnTo>
                  <a:pt x="29" y="109"/>
                </a:lnTo>
                <a:lnTo>
                  <a:pt x="29" y="103"/>
                </a:lnTo>
                <a:lnTo>
                  <a:pt x="29" y="110"/>
                </a:lnTo>
                <a:lnTo>
                  <a:pt x="29" y="106"/>
                </a:lnTo>
                <a:lnTo>
                  <a:pt x="124" y="99"/>
                </a:lnTo>
                <a:lnTo>
                  <a:pt x="124" y="103"/>
                </a:lnTo>
                <a:lnTo>
                  <a:pt x="124" y="109"/>
                </a:lnTo>
                <a:lnTo>
                  <a:pt x="124" y="112"/>
                </a:lnTo>
                <a:lnTo>
                  <a:pt x="124" y="113"/>
                </a:lnTo>
                <a:cubicBezTo>
                  <a:pt x="124" y="140"/>
                  <a:pt x="103" y="161"/>
                  <a:pt x="76" y="161"/>
                </a:cubicBezTo>
                <a:cubicBezTo>
                  <a:pt x="50" y="161"/>
                  <a:pt x="28" y="140"/>
                  <a:pt x="28" y="113"/>
                </a:cubicBezTo>
                <a:lnTo>
                  <a:pt x="28" y="110"/>
                </a:lnTo>
                <a:lnTo>
                  <a:pt x="28" y="111"/>
                </a:lnTo>
                <a:lnTo>
                  <a:pt x="28" y="107"/>
                </a:lnTo>
                <a:lnTo>
                  <a:pt x="28" y="111"/>
                </a:lnTo>
                <a:lnTo>
                  <a:pt x="123" y="99"/>
                </a:lnTo>
                <a:lnTo>
                  <a:pt x="123" y="101"/>
                </a:lnTo>
                <a:lnTo>
                  <a:pt x="123" y="101"/>
                </a:lnTo>
                <a:lnTo>
                  <a:pt x="123" y="110"/>
                </a:lnTo>
                <a:lnTo>
                  <a:pt x="123" y="103"/>
                </a:lnTo>
                <a:lnTo>
                  <a:pt x="123" y="106"/>
                </a:lnTo>
                <a:lnTo>
                  <a:pt x="33" y="92"/>
                </a:lnTo>
                <a:lnTo>
                  <a:pt x="34" y="91"/>
                </a:lnTo>
                <a:lnTo>
                  <a:pt x="28" y="112"/>
                </a:lnTo>
                <a:lnTo>
                  <a:pt x="28" y="109"/>
                </a:lnTo>
                <a:lnTo>
                  <a:pt x="28" y="103"/>
                </a:lnTo>
                <a:lnTo>
                  <a:pt x="28" y="99"/>
                </a:lnTo>
                <a:cubicBezTo>
                  <a:pt x="28" y="74"/>
                  <a:pt x="48" y="53"/>
                  <a:pt x="73" y="52"/>
                </a:cubicBezTo>
                <a:cubicBezTo>
                  <a:pt x="99" y="50"/>
                  <a:pt x="121" y="68"/>
                  <a:pt x="124" y="94"/>
                </a:cubicBezTo>
                <a:lnTo>
                  <a:pt x="125" y="98"/>
                </a:lnTo>
                <a:lnTo>
                  <a:pt x="125" y="109"/>
                </a:lnTo>
                <a:cubicBezTo>
                  <a:pt x="125" y="135"/>
                  <a:pt x="103" y="157"/>
                  <a:pt x="77" y="157"/>
                </a:cubicBezTo>
                <a:lnTo>
                  <a:pt x="76" y="157"/>
                </a:lnTo>
                <a:cubicBezTo>
                  <a:pt x="49" y="157"/>
                  <a:pt x="28" y="135"/>
                  <a:pt x="28" y="109"/>
                </a:cubicBezTo>
                <a:cubicBezTo>
                  <a:pt x="28" y="82"/>
                  <a:pt x="49" y="61"/>
                  <a:pt x="76" y="61"/>
                </a:cubicBezTo>
                <a:lnTo>
                  <a:pt x="76" y="61"/>
                </a:lnTo>
                <a:lnTo>
                  <a:pt x="29" y="101"/>
                </a:lnTo>
                <a:lnTo>
                  <a:pt x="30" y="98"/>
                </a:lnTo>
                <a:lnTo>
                  <a:pt x="31" y="92"/>
                </a:lnTo>
                <a:cubicBezTo>
                  <a:pt x="37" y="69"/>
                  <a:pt x="59" y="53"/>
                  <a:pt x="83" y="56"/>
                </a:cubicBezTo>
                <a:cubicBezTo>
                  <a:pt x="107" y="59"/>
                  <a:pt x="125" y="80"/>
                  <a:pt x="125" y="104"/>
                </a:cubicBezTo>
                <a:lnTo>
                  <a:pt x="125" y="107"/>
                </a:lnTo>
                <a:cubicBezTo>
                  <a:pt x="125" y="111"/>
                  <a:pt x="125" y="115"/>
                  <a:pt x="124" y="119"/>
                </a:cubicBezTo>
                <a:lnTo>
                  <a:pt x="124" y="121"/>
                </a:lnTo>
                <a:cubicBezTo>
                  <a:pt x="118" y="143"/>
                  <a:pt x="98" y="158"/>
                  <a:pt x="75" y="157"/>
                </a:cubicBezTo>
                <a:cubicBezTo>
                  <a:pt x="52" y="156"/>
                  <a:pt x="33" y="139"/>
                  <a:pt x="30" y="117"/>
                </a:cubicBezTo>
                <a:lnTo>
                  <a:pt x="29" y="114"/>
                </a:lnTo>
                <a:cubicBezTo>
                  <a:pt x="29" y="111"/>
                  <a:pt x="28" y="109"/>
                  <a:pt x="28" y="106"/>
                </a:cubicBezTo>
                <a:lnTo>
                  <a:pt x="28" y="101"/>
                </a:lnTo>
                <a:lnTo>
                  <a:pt x="28" y="96"/>
                </a:lnTo>
                <a:lnTo>
                  <a:pt x="28" y="94"/>
                </a:lnTo>
                <a:cubicBezTo>
                  <a:pt x="28" y="68"/>
                  <a:pt x="50" y="46"/>
                  <a:pt x="76" y="46"/>
                </a:cubicBezTo>
                <a:cubicBezTo>
                  <a:pt x="103" y="46"/>
                  <a:pt x="124" y="68"/>
                  <a:pt x="124" y="94"/>
                </a:cubicBezTo>
                <a:lnTo>
                  <a:pt x="124" y="97"/>
                </a:lnTo>
                <a:lnTo>
                  <a:pt x="125" y="97"/>
                </a:lnTo>
                <a:lnTo>
                  <a:pt x="125" y="102"/>
                </a:lnTo>
                <a:lnTo>
                  <a:pt x="125" y="109"/>
                </a:lnTo>
                <a:cubicBezTo>
                  <a:pt x="125" y="135"/>
                  <a:pt x="104" y="157"/>
                  <a:pt x="77" y="157"/>
                </a:cubicBezTo>
                <a:cubicBezTo>
                  <a:pt x="51" y="157"/>
                  <a:pt x="29" y="135"/>
                  <a:pt x="29" y="109"/>
                </a:cubicBezTo>
                <a:lnTo>
                  <a:pt x="29" y="105"/>
                </a:lnTo>
                <a:lnTo>
                  <a:pt x="29" y="99"/>
                </a:lnTo>
                <a:lnTo>
                  <a:pt x="29" y="97"/>
                </a:lnTo>
                <a:lnTo>
                  <a:pt x="29" y="90"/>
                </a:lnTo>
                <a:lnTo>
                  <a:pt x="124" y="99"/>
                </a:lnTo>
                <a:lnTo>
                  <a:pt x="124" y="102"/>
                </a:lnTo>
                <a:lnTo>
                  <a:pt x="124" y="92"/>
                </a:lnTo>
                <a:lnTo>
                  <a:pt x="124" y="98"/>
                </a:lnTo>
                <a:lnTo>
                  <a:pt x="124" y="105"/>
                </a:lnTo>
                <a:lnTo>
                  <a:pt x="124" y="109"/>
                </a:lnTo>
                <a:lnTo>
                  <a:pt x="124" y="109"/>
                </a:lnTo>
                <a:lnTo>
                  <a:pt x="30" y="98"/>
                </a:lnTo>
                <a:lnTo>
                  <a:pt x="30" y="96"/>
                </a:lnTo>
                <a:lnTo>
                  <a:pt x="29" y="107"/>
                </a:lnTo>
                <a:lnTo>
                  <a:pt x="29" y="104"/>
                </a:lnTo>
                <a:cubicBezTo>
                  <a:pt x="29" y="77"/>
                  <a:pt x="50" y="56"/>
                  <a:pt x="77" y="56"/>
                </a:cubicBezTo>
                <a:cubicBezTo>
                  <a:pt x="103" y="56"/>
                  <a:pt x="125" y="77"/>
                  <a:pt x="125" y="104"/>
                </a:cubicBezTo>
                <a:lnTo>
                  <a:pt x="125" y="106"/>
                </a:lnTo>
                <a:cubicBezTo>
                  <a:pt x="125" y="110"/>
                  <a:pt x="125" y="113"/>
                  <a:pt x="124" y="116"/>
                </a:cubicBezTo>
                <a:lnTo>
                  <a:pt x="124" y="118"/>
                </a:lnTo>
                <a:cubicBezTo>
                  <a:pt x="118" y="144"/>
                  <a:pt x="93" y="161"/>
                  <a:pt x="67" y="156"/>
                </a:cubicBezTo>
                <a:cubicBezTo>
                  <a:pt x="41" y="151"/>
                  <a:pt x="24" y="126"/>
                  <a:pt x="29" y="100"/>
                </a:cubicBezTo>
                <a:lnTo>
                  <a:pt x="30" y="97"/>
                </a:lnTo>
                <a:lnTo>
                  <a:pt x="30" y="95"/>
                </a:lnTo>
                <a:cubicBezTo>
                  <a:pt x="35" y="70"/>
                  <a:pt x="58" y="54"/>
                  <a:pt x="82" y="56"/>
                </a:cubicBezTo>
                <a:cubicBezTo>
                  <a:pt x="107" y="59"/>
                  <a:pt x="125" y="79"/>
                  <a:pt x="125" y="104"/>
                </a:cubicBezTo>
                <a:lnTo>
                  <a:pt x="125" y="106"/>
                </a:lnTo>
                <a:cubicBezTo>
                  <a:pt x="125" y="110"/>
                  <a:pt x="125" y="113"/>
                  <a:pt x="125" y="116"/>
                </a:cubicBezTo>
                <a:lnTo>
                  <a:pt x="124" y="118"/>
                </a:lnTo>
                <a:lnTo>
                  <a:pt x="31" y="94"/>
                </a:lnTo>
                <a:lnTo>
                  <a:pt x="32" y="92"/>
                </a:lnTo>
                <a:lnTo>
                  <a:pt x="29" y="107"/>
                </a:lnTo>
                <a:lnTo>
                  <a:pt x="29" y="104"/>
                </a:lnTo>
                <a:lnTo>
                  <a:pt x="32" y="119"/>
                </a:lnTo>
                <a:lnTo>
                  <a:pt x="30" y="115"/>
                </a:lnTo>
                <a:cubicBezTo>
                  <a:pt x="26" y="100"/>
                  <a:pt x="28" y="84"/>
                  <a:pt x="37" y="71"/>
                </a:cubicBezTo>
                <a:cubicBezTo>
                  <a:pt x="46" y="59"/>
                  <a:pt x="61" y="51"/>
                  <a:pt x="76" y="51"/>
                </a:cubicBezTo>
                <a:lnTo>
                  <a:pt x="77" y="51"/>
                </a:lnTo>
                <a:cubicBezTo>
                  <a:pt x="103" y="51"/>
                  <a:pt x="125" y="73"/>
                  <a:pt x="125" y="99"/>
                </a:cubicBezTo>
                <a:lnTo>
                  <a:pt x="125" y="102"/>
                </a:lnTo>
                <a:lnTo>
                  <a:pt x="125" y="104"/>
                </a:lnTo>
                <a:cubicBezTo>
                  <a:pt x="125" y="130"/>
                  <a:pt x="103" y="152"/>
                  <a:pt x="77" y="152"/>
                </a:cubicBezTo>
                <a:cubicBezTo>
                  <a:pt x="50" y="152"/>
                  <a:pt x="29" y="130"/>
                  <a:pt x="29" y="104"/>
                </a:cubicBezTo>
                <a:lnTo>
                  <a:pt x="29" y="102"/>
                </a:lnTo>
                <a:cubicBezTo>
                  <a:pt x="29" y="99"/>
                  <a:pt x="29" y="97"/>
                  <a:pt x="30" y="94"/>
                </a:cubicBezTo>
                <a:lnTo>
                  <a:pt x="30" y="91"/>
                </a:lnTo>
                <a:lnTo>
                  <a:pt x="29" y="99"/>
                </a:lnTo>
                <a:lnTo>
                  <a:pt x="29" y="95"/>
                </a:lnTo>
                <a:lnTo>
                  <a:pt x="35" y="117"/>
                </a:lnTo>
                <a:lnTo>
                  <a:pt x="34" y="116"/>
                </a:lnTo>
                <a:lnTo>
                  <a:pt x="122" y="112"/>
                </a:lnTo>
                <a:lnTo>
                  <a:pt x="121" y="115"/>
                </a:lnTo>
                <a:lnTo>
                  <a:pt x="119" y="118"/>
                </a:lnTo>
                <a:lnTo>
                  <a:pt x="117" y="124"/>
                </a:lnTo>
                <a:lnTo>
                  <a:pt x="117" y="124"/>
                </a:lnTo>
                <a:lnTo>
                  <a:pt x="71" y="61"/>
                </a:lnTo>
                <a:lnTo>
                  <a:pt x="72" y="61"/>
                </a:lnTo>
                <a:lnTo>
                  <a:pt x="25" y="100"/>
                </a:lnTo>
                <a:lnTo>
                  <a:pt x="26" y="95"/>
                </a:lnTo>
                <a:lnTo>
                  <a:pt x="73" y="152"/>
                </a:lnTo>
                <a:lnTo>
                  <a:pt x="72" y="152"/>
                </a:lnTo>
                <a:lnTo>
                  <a:pt x="71" y="152"/>
                </a:lnTo>
                <a:cubicBezTo>
                  <a:pt x="44" y="152"/>
                  <a:pt x="23" y="130"/>
                  <a:pt x="23" y="104"/>
                </a:cubicBezTo>
                <a:lnTo>
                  <a:pt x="23" y="102"/>
                </a:lnTo>
                <a:cubicBezTo>
                  <a:pt x="23" y="96"/>
                  <a:pt x="24" y="90"/>
                  <a:pt x="26" y="84"/>
                </a:cubicBezTo>
                <a:lnTo>
                  <a:pt x="27" y="82"/>
                </a:lnTo>
                <a:cubicBezTo>
                  <a:pt x="35" y="63"/>
                  <a:pt x="52" y="51"/>
                  <a:pt x="72" y="51"/>
                </a:cubicBezTo>
                <a:lnTo>
                  <a:pt x="75" y="51"/>
                </a:lnTo>
                <a:lnTo>
                  <a:pt x="78" y="51"/>
                </a:lnTo>
                <a:lnTo>
                  <a:pt x="30" y="99"/>
                </a:lnTo>
                <a:lnTo>
                  <a:pt x="30" y="96"/>
                </a:lnTo>
                <a:lnTo>
                  <a:pt x="36" y="118"/>
                </a:lnTo>
                <a:lnTo>
                  <a:pt x="35" y="116"/>
                </a:lnTo>
                <a:lnTo>
                  <a:pt x="123" y="79"/>
                </a:lnTo>
                <a:lnTo>
                  <a:pt x="124" y="81"/>
                </a:lnTo>
                <a:cubicBezTo>
                  <a:pt x="125" y="86"/>
                  <a:pt x="126" y="91"/>
                  <a:pt x="126" y="96"/>
                </a:cubicBezTo>
                <a:lnTo>
                  <a:pt x="126" y="99"/>
                </a:lnTo>
                <a:lnTo>
                  <a:pt x="126" y="105"/>
                </a:lnTo>
                <a:lnTo>
                  <a:pt x="126" y="109"/>
                </a:lnTo>
                <a:lnTo>
                  <a:pt x="44" y="75"/>
                </a:lnTo>
                <a:lnTo>
                  <a:pt x="46" y="74"/>
                </a:lnTo>
                <a:lnTo>
                  <a:pt x="32" y="101"/>
                </a:lnTo>
                <a:lnTo>
                  <a:pt x="32" y="97"/>
                </a:lnTo>
                <a:lnTo>
                  <a:pt x="72" y="151"/>
                </a:lnTo>
                <a:lnTo>
                  <a:pt x="69" y="151"/>
                </a:lnTo>
                <a:lnTo>
                  <a:pt x="86" y="151"/>
                </a:lnTo>
                <a:lnTo>
                  <a:pt x="84" y="151"/>
                </a:lnTo>
                <a:lnTo>
                  <a:pt x="122" y="108"/>
                </a:lnTo>
                <a:lnTo>
                  <a:pt x="122" y="114"/>
                </a:lnTo>
                <a:lnTo>
                  <a:pt x="121" y="98"/>
                </a:lnTo>
                <a:lnTo>
                  <a:pt x="122" y="102"/>
                </a:lnTo>
                <a:lnTo>
                  <a:pt x="32" y="92"/>
                </a:lnTo>
                <a:lnTo>
                  <a:pt x="33" y="91"/>
                </a:lnTo>
                <a:lnTo>
                  <a:pt x="29" y="99"/>
                </a:lnTo>
                <a:lnTo>
                  <a:pt x="30" y="96"/>
                </a:lnTo>
                <a:lnTo>
                  <a:pt x="28" y="109"/>
                </a:lnTo>
                <a:lnTo>
                  <a:pt x="28" y="103"/>
                </a:lnTo>
                <a:lnTo>
                  <a:pt x="28" y="99"/>
                </a:lnTo>
                <a:cubicBezTo>
                  <a:pt x="28" y="76"/>
                  <a:pt x="46" y="56"/>
                  <a:pt x="69" y="52"/>
                </a:cubicBezTo>
                <a:cubicBezTo>
                  <a:pt x="92" y="48"/>
                  <a:pt x="115" y="62"/>
                  <a:pt x="122" y="84"/>
                </a:cubicBezTo>
                <a:lnTo>
                  <a:pt x="123" y="86"/>
                </a:lnTo>
                <a:cubicBezTo>
                  <a:pt x="124" y="91"/>
                  <a:pt x="125" y="96"/>
                  <a:pt x="125" y="101"/>
                </a:cubicBezTo>
                <a:lnTo>
                  <a:pt x="125" y="104"/>
                </a:lnTo>
                <a:lnTo>
                  <a:pt x="125" y="109"/>
                </a:lnTo>
                <a:lnTo>
                  <a:pt x="34" y="88"/>
                </a:lnTo>
                <a:lnTo>
                  <a:pt x="35" y="86"/>
                </a:lnTo>
                <a:lnTo>
                  <a:pt x="31" y="99"/>
                </a:lnTo>
                <a:lnTo>
                  <a:pt x="31" y="96"/>
                </a:lnTo>
                <a:cubicBezTo>
                  <a:pt x="35" y="71"/>
                  <a:pt x="58" y="54"/>
                  <a:pt x="82" y="56"/>
                </a:cubicBezTo>
                <a:cubicBezTo>
                  <a:pt x="107" y="58"/>
                  <a:pt x="126" y="79"/>
                  <a:pt x="126" y="104"/>
                </a:cubicBezTo>
                <a:lnTo>
                  <a:pt x="126" y="107"/>
                </a:lnTo>
                <a:lnTo>
                  <a:pt x="126" y="109"/>
                </a:lnTo>
                <a:cubicBezTo>
                  <a:pt x="126" y="135"/>
                  <a:pt x="105" y="157"/>
                  <a:pt x="78" y="157"/>
                </a:cubicBezTo>
                <a:cubicBezTo>
                  <a:pt x="52" y="157"/>
                  <a:pt x="30" y="135"/>
                  <a:pt x="30" y="109"/>
                </a:cubicBezTo>
                <a:lnTo>
                  <a:pt x="30" y="106"/>
                </a:lnTo>
                <a:lnTo>
                  <a:pt x="30" y="101"/>
                </a:lnTo>
                <a:lnTo>
                  <a:pt x="30" y="97"/>
                </a:lnTo>
                <a:cubicBezTo>
                  <a:pt x="30" y="94"/>
                  <a:pt x="31" y="91"/>
                  <a:pt x="31" y="88"/>
                </a:cubicBezTo>
                <a:lnTo>
                  <a:pt x="32" y="85"/>
                </a:lnTo>
                <a:cubicBezTo>
                  <a:pt x="37" y="61"/>
                  <a:pt x="59" y="44"/>
                  <a:pt x="84" y="47"/>
                </a:cubicBezTo>
                <a:cubicBezTo>
                  <a:pt x="108" y="49"/>
                  <a:pt x="127" y="70"/>
                  <a:pt x="127" y="94"/>
                </a:cubicBezTo>
                <a:lnTo>
                  <a:pt x="127" y="96"/>
                </a:lnTo>
                <a:lnTo>
                  <a:pt x="126" y="88"/>
                </a:lnTo>
                <a:lnTo>
                  <a:pt x="127" y="91"/>
                </a:lnTo>
                <a:lnTo>
                  <a:pt x="127" y="96"/>
                </a:lnTo>
                <a:cubicBezTo>
                  <a:pt x="128" y="98"/>
                  <a:pt x="128" y="100"/>
                  <a:pt x="128" y="102"/>
                </a:cubicBezTo>
                <a:lnTo>
                  <a:pt x="128" y="104"/>
                </a:lnTo>
                <a:cubicBezTo>
                  <a:pt x="128" y="130"/>
                  <a:pt x="106" y="152"/>
                  <a:pt x="80" y="152"/>
                </a:cubicBezTo>
                <a:cubicBezTo>
                  <a:pt x="53" y="152"/>
                  <a:pt x="32" y="130"/>
                  <a:pt x="32" y="104"/>
                </a:cubicBezTo>
                <a:lnTo>
                  <a:pt x="32" y="100"/>
                </a:lnTo>
                <a:lnTo>
                  <a:pt x="32" y="94"/>
                </a:lnTo>
                <a:cubicBezTo>
                  <a:pt x="32" y="68"/>
                  <a:pt x="53" y="46"/>
                  <a:pt x="80" y="46"/>
                </a:cubicBezTo>
                <a:lnTo>
                  <a:pt x="81" y="46"/>
                </a:lnTo>
                <a:cubicBezTo>
                  <a:pt x="107" y="46"/>
                  <a:pt x="129" y="68"/>
                  <a:pt x="129" y="94"/>
                </a:cubicBezTo>
                <a:lnTo>
                  <a:pt x="129" y="100"/>
                </a:lnTo>
                <a:lnTo>
                  <a:pt x="128" y="110"/>
                </a:lnTo>
                <a:lnTo>
                  <a:pt x="41" y="77"/>
                </a:lnTo>
                <a:lnTo>
                  <a:pt x="42" y="76"/>
                </a:lnTo>
                <a:lnTo>
                  <a:pt x="34" y="95"/>
                </a:lnTo>
                <a:lnTo>
                  <a:pt x="35" y="92"/>
                </a:lnTo>
                <a:cubicBezTo>
                  <a:pt x="38" y="68"/>
                  <a:pt x="59" y="51"/>
                  <a:pt x="82" y="51"/>
                </a:cubicBezTo>
                <a:lnTo>
                  <a:pt x="82" y="51"/>
                </a:lnTo>
                <a:cubicBezTo>
                  <a:pt x="107" y="51"/>
                  <a:pt x="128" y="70"/>
                  <a:pt x="130" y="95"/>
                </a:cubicBezTo>
                <a:lnTo>
                  <a:pt x="131" y="101"/>
                </a:lnTo>
                <a:lnTo>
                  <a:pt x="131" y="103"/>
                </a:lnTo>
                <a:cubicBezTo>
                  <a:pt x="134" y="129"/>
                  <a:pt x="116" y="153"/>
                  <a:pt x="89" y="157"/>
                </a:cubicBezTo>
                <a:cubicBezTo>
                  <a:pt x="63" y="160"/>
                  <a:pt x="39" y="141"/>
                  <a:pt x="36" y="115"/>
                </a:cubicBezTo>
                <a:lnTo>
                  <a:pt x="35" y="111"/>
                </a:lnTo>
                <a:lnTo>
                  <a:pt x="35" y="104"/>
                </a:lnTo>
                <a:cubicBezTo>
                  <a:pt x="33" y="90"/>
                  <a:pt x="38" y="77"/>
                  <a:pt x="47" y="67"/>
                </a:cubicBezTo>
                <a:cubicBezTo>
                  <a:pt x="56" y="57"/>
                  <a:pt x="69" y="51"/>
                  <a:pt x="82" y="51"/>
                </a:cubicBezTo>
                <a:lnTo>
                  <a:pt x="84" y="51"/>
                </a:lnTo>
                <a:cubicBezTo>
                  <a:pt x="110" y="51"/>
                  <a:pt x="132" y="73"/>
                  <a:pt x="132" y="99"/>
                </a:cubicBezTo>
                <a:cubicBezTo>
                  <a:pt x="132" y="126"/>
                  <a:pt x="110" y="147"/>
                  <a:pt x="84" y="147"/>
                </a:cubicBezTo>
                <a:lnTo>
                  <a:pt x="83" y="147"/>
                </a:lnTo>
                <a:lnTo>
                  <a:pt x="131" y="99"/>
                </a:lnTo>
                <a:lnTo>
                  <a:pt x="131" y="105"/>
                </a:lnTo>
                <a:lnTo>
                  <a:pt x="131" y="109"/>
                </a:lnTo>
                <a:lnTo>
                  <a:pt x="36" y="103"/>
                </a:lnTo>
                <a:lnTo>
                  <a:pt x="36" y="99"/>
                </a:lnTo>
                <a:lnTo>
                  <a:pt x="36" y="99"/>
                </a:lnTo>
                <a:cubicBezTo>
                  <a:pt x="36" y="97"/>
                  <a:pt x="36" y="95"/>
                  <a:pt x="36" y="93"/>
                </a:cubicBezTo>
                <a:lnTo>
                  <a:pt x="37" y="89"/>
                </a:lnTo>
                <a:lnTo>
                  <a:pt x="36" y="96"/>
                </a:lnTo>
                <a:lnTo>
                  <a:pt x="36" y="94"/>
                </a:lnTo>
                <a:cubicBezTo>
                  <a:pt x="36" y="68"/>
                  <a:pt x="58" y="46"/>
                  <a:pt x="84" y="46"/>
                </a:cubicBezTo>
                <a:cubicBezTo>
                  <a:pt x="111" y="46"/>
                  <a:pt x="132" y="68"/>
                  <a:pt x="132" y="94"/>
                </a:cubicBezTo>
                <a:lnTo>
                  <a:pt x="132" y="99"/>
                </a:lnTo>
                <a:lnTo>
                  <a:pt x="132" y="104"/>
                </a:lnTo>
                <a:lnTo>
                  <a:pt x="39" y="89"/>
                </a:lnTo>
                <a:lnTo>
                  <a:pt x="39" y="87"/>
                </a:lnTo>
                <a:lnTo>
                  <a:pt x="38" y="95"/>
                </a:lnTo>
                <a:lnTo>
                  <a:pt x="38" y="92"/>
                </a:lnTo>
                <a:cubicBezTo>
                  <a:pt x="42" y="68"/>
                  <a:pt x="63" y="51"/>
                  <a:pt x="87" y="52"/>
                </a:cubicBezTo>
                <a:cubicBezTo>
                  <a:pt x="111" y="52"/>
                  <a:pt x="131" y="71"/>
                  <a:pt x="133" y="95"/>
                </a:cubicBezTo>
                <a:lnTo>
                  <a:pt x="134" y="101"/>
                </a:lnTo>
                <a:lnTo>
                  <a:pt x="134" y="108"/>
                </a:lnTo>
                <a:lnTo>
                  <a:pt x="134" y="109"/>
                </a:lnTo>
                <a:cubicBezTo>
                  <a:pt x="134" y="135"/>
                  <a:pt x="112" y="157"/>
                  <a:pt x="86" y="157"/>
                </a:cubicBezTo>
                <a:cubicBezTo>
                  <a:pt x="59" y="157"/>
                  <a:pt x="38" y="135"/>
                  <a:pt x="38" y="109"/>
                </a:cubicBezTo>
                <a:lnTo>
                  <a:pt x="38" y="106"/>
                </a:lnTo>
                <a:lnTo>
                  <a:pt x="38" y="102"/>
                </a:lnTo>
                <a:lnTo>
                  <a:pt x="38" y="97"/>
                </a:lnTo>
                <a:lnTo>
                  <a:pt x="38" y="94"/>
                </a:lnTo>
                <a:cubicBezTo>
                  <a:pt x="38" y="68"/>
                  <a:pt x="59" y="46"/>
                  <a:pt x="86" y="46"/>
                </a:cubicBezTo>
                <a:cubicBezTo>
                  <a:pt x="112" y="46"/>
                  <a:pt x="134" y="68"/>
                  <a:pt x="134" y="94"/>
                </a:cubicBezTo>
                <a:lnTo>
                  <a:pt x="134" y="95"/>
                </a:lnTo>
                <a:lnTo>
                  <a:pt x="134" y="99"/>
                </a:lnTo>
                <a:lnTo>
                  <a:pt x="134" y="102"/>
                </a:lnTo>
                <a:lnTo>
                  <a:pt x="134" y="104"/>
                </a:lnTo>
                <a:lnTo>
                  <a:pt x="40" y="89"/>
                </a:lnTo>
                <a:lnTo>
                  <a:pt x="41" y="87"/>
                </a:lnTo>
                <a:lnTo>
                  <a:pt x="38" y="102"/>
                </a:lnTo>
                <a:lnTo>
                  <a:pt x="38" y="99"/>
                </a:lnTo>
                <a:lnTo>
                  <a:pt x="38" y="94"/>
                </a:lnTo>
                <a:lnTo>
                  <a:pt x="86" y="142"/>
                </a:lnTo>
                <a:lnTo>
                  <a:pt x="86" y="142"/>
                </a:lnTo>
                <a:cubicBezTo>
                  <a:pt x="59" y="142"/>
                  <a:pt x="38" y="121"/>
                  <a:pt x="38" y="94"/>
                </a:cubicBezTo>
                <a:cubicBezTo>
                  <a:pt x="38" y="68"/>
                  <a:pt x="59" y="46"/>
                  <a:pt x="86" y="46"/>
                </a:cubicBezTo>
                <a:lnTo>
                  <a:pt x="86" y="46"/>
                </a:lnTo>
                <a:cubicBezTo>
                  <a:pt x="110" y="46"/>
                  <a:pt x="130" y="63"/>
                  <a:pt x="134" y="87"/>
                </a:cubicBezTo>
                <a:lnTo>
                  <a:pt x="134" y="90"/>
                </a:lnTo>
                <a:cubicBezTo>
                  <a:pt x="135" y="92"/>
                  <a:pt x="135" y="95"/>
                  <a:pt x="135" y="97"/>
                </a:cubicBezTo>
                <a:lnTo>
                  <a:pt x="135" y="99"/>
                </a:lnTo>
                <a:cubicBezTo>
                  <a:pt x="135" y="126"/>
                  <a:pt x="113" y="147"/>
                  <a:pt x="87" y="147"/>
                </a:cubicBezTo>
                <a:cubicBezTo>
                  <a:pt x="60" y="147"/>
                  <a:pt x="39" y="126"/>
                  <a:pt x="39" y="99"/>
                </a:cubicBezTo>
                <a:lnTo>
                  <a:pt x="39" y="97"/>
                </a:lnTo>
                <a:lnTo>
                  <a:pt x="40" y="105"/>
                </a:lnTo>
                <a:lnTo>
                  <a:pt x="39" y="102"/>
                </a:lnTo>
                <a:cubicBezTo>
                  <a:pt x="37" y="88"/>
                  <a:pt x="41" y="74"/>
                  <a:pt x="50" y="63"/>
                </a:cubicBezTo>
                <a:cubicBezTo>
                  <a:pt x="59" y="53"/>
                  <a:pt x="72" y="46"/>
                  <a:pt x="86" y="46"/>
                </a:cubicBezTo>
                <a:lnTo>
                  <a:pt x="87" y="46"/>
                </a:lnTo>
                <a:cubicBezTo>
                  <a:pt x="113" y="46"/>
                  <a:pt x="135" y="68"/>
                  <a:pt x="135" y="94"/>
                </a:cubicBezTo>
                <a:lnTo>
                  <a:pt x="135" y="99"/>
                </a:lnTo>
                <a:lnTo>
                  <a:pt x="87" y="51"/>
                </a:lnTo>
                <a:lnTo>
                  <a:pt x="87" y="51"/>
                </a:lnTo>
                <a:lnTo>
                  <a:pt x="39" y="99"/>
                </a:lnTo>
                <a:lnTo>
                  <a:pt x="39" y="94"/>
                </a:lnTo>
                <a:lnTo>
                  <a:pt x="39" y="90"/>
                </a:lnTo>
                <a:cubicBezTo>
                  <a:pt x="39" y="63"/>
                  <a:pt x="61" y="42"/>
                  <a:pt x="87" y="42"/>
                </a:cubicBezTo>
                <a:cubicBezTo>
                  <a:pt x="114" y="42"/>
                  <a:pt x="135" y="63"/>
                  <a:pt x="135" y="90"/>
                </a:cubicBezTo>
                <a:lnTo>
                  <a:pt x="135" y="91"/>
                </a:lnTo>
                <a:lnTo>
                  <a:pt x="135" y="94"/>
                </a:lnTo>
                <a:lnTo>
                  <a:pt x="87" y="46"/>
                </a:lnTo>
                <a:lnTo>
                  <a:pt x="88" y="46"/>
                </a:lnTo>
                <a:cubicBezTo>
                  <a:pt x="107" y="46"/>
                  <a:pt x="123" y="57"/>
                  <a:pt x="131" y="73"/>
                </a:cubicBezTo>
                <a:lnTo>
                  <a:pt x="134" y="78"/>
                </a:lnTo>
                <a:cubicBezTo>
                  <a:pt x="141" y="93"/>
                  <a:pt x="141" y="111"/>
                  <a:pt x="132" y="125"/>
                </a:cubicBezTo>
                <a:cubicBezTo>
                  <a:pt x="123" y="139"/>
                  <a:pt x="108" y="147"/>
                  <a:pt x="91" y="147"/>
                </a:cubicBezTo>
                <a:lnTo>
                  <a:pt x="89" y="147"/>
                </a:lnTo>
                <a:cubicBezTo>
                  <a:pt x="63" y="147"/>
                  <a:pt x="41" y="126"/>
                  <a:pt x="41" y="99"/>
                </a:cubicBezTo>
                <a:cubicBezTo>
                  <a:pt x="41" y="73"/>
                  <a:pt x="63" y="51"/>
                  <a:pt x="89" y="51"/>
                </a:cubicBezTo>
                <a:lnTo>
                  <a:pt x="90" y="51"/>
                </a:lnTo>
                <a:lnTo>
                  <a:pt x="42" y="93"/>
                </a:lnTo>
                <a:lnTo>
                  <a:pt x="43" y="89"/>
                </a:lnTo>
                <a:cubicBezTo>
                  <a:pt x="43" y="86"/>
                  <a:pt x="44" y="84"/>
                  <a:pt x="45" y="81"/>
                </a:cubicBezTo>
                <a:lnTo>
                  <a:pt x="45" y="79"/>
                </a:lnTo>
                <a:cubicBezTo>
                  <a:pt x="53" y="57"/>
                  <a:pt x="75" y="43"/>
                  <a:pt x="99" y="47"/>
                </a:cubicBezTo>
                <a:cubicBezTo>
                  <a:pt x="122" y="51"/>
                  <a:pt x="139" y="71"/>
                  <a:pt x="139" y="94"/>
                </a:cubicBezTo>
                <a:lnTo>
                  <a:pt x="139" y="98"/>
                </a:lnTo>
                <a:lnTo>
                  <a:pt x="138" y="109"/>
                </a:lnTo>
                <a:lnTo>
                  <a:pt x="138" y="115"/>
                </a:lnTo>
                <a:lnTo>
                  <a:pt x="138" y="113"/>
                </a:lnTo>
                <a:cubicBezTo>
                  <a:pt x="138" y="140"/>
                  <a:pt x="116" y="161"/>
                  <a:pt x="90" y="161"/>
                </a:cubicBezTo>
                <a:cubicBezTo>
                  <a:pt x="63" y="161"/>
                  <a:pt x="42" y="140"/>
                  <a:pt x="42" y="113"/>
                </a:cubicBezTo>
                <a:lnTo>
                  <a:pt x="42" y="112"/>
                </a:lnTo>
                <a:lnTo>
                  <a:pt x="43" y="102"/>
                </a:lnTo>
                <a:lnTo>
                  <a:pt x="43" y="98"/>
                </a:lnTo>
                <a:lnTo>
                  <a:pt x="44" y="92"/>
                </a:lnTo>
                <a:cubicBezTo>
                  <a:pt x="48" y="67"/>
                  <a:pt x="71" y="50"/>
                  <a:pt x="95" y="52"/>
                </a:cubicBezTo>
                <a:cubicBezTo>
                  <a:pt x="120" y="54"/>
                  <a:pt x="139" y="74"/>
                  <a:pt x="139" y="99"/>
                </a:cubicBezTo>
                <a:lnTo>
                  <a:pt x="139" y="100"/>
                </a:lnTo>
                <a:cubicBezTo>
                  <a:pt x="139" y="103"/>
                  <a:pt x="139" y="105"/>
                  <a:pt x="139" y="107"/>
                </a:cubicBezTo>
                <a:lnTo>
                  <a:pt x="138" y="111"/>
                </a:lnTo>
                <a:lnTo>
                  <a:pt x="138" y="114"/>
                </a:lnTo>
                <a:lnTo>
                  <a:pt x="138" y="109"/>
                </a:lnTo>
                <a:cubicBezTo>
                  <a:pt x="138" y="135"/>
                  <a:pt x="117" y="157"/>
                  <a:pt x="90" y="157"/>
                </a:cubicBezTo>
                <a:cubicBezTo>
                  <a:pt x="64" y="157"/>
                  <a:pt x="42" y="135"/>
                  <a:pt x="42" y="109"/>
                </a:cubicBezTo>
                <a:lnTo>
                  <a:pt x="42" y="106"/>
                </a:lnTo>
                <a:lnTo>
                  <a:pt x="42" y="102"/>
                </a:lnTo>
                <a:lnTo>
                  <a:pt x="43" y="91"/>
                </a:lnTo>
                <a:cubicBezTo>
                  <a:pt x="45" y="66"/>
                  <a:pt x="66" y="46"/>
                  <a:pt x="91" y="46"/>
                </a:cubicBezTo>
                <a:lnTo>
                  <a:pt x="91" y="46"/>
                </a:lnTo>
                <a:cubicBezTo>
                  <a:pt x="118" y="46"/>
                  <a:pt x="139" y="68"/>
                  <a:pt x="139" y="94"/>
                </a:cubicBezTo>
                <a:cubicBezTo>
                  <a:pt x="139" y="121"/>
                  <a:pt x="118" y="142"/>
                  <a:pt x="91" y="142"/>
                </a:cubicBezTo>
                <a:lnTo>
                  <a:pt x="91" y="142"/>
                </a:lnTo>
                <a:lnTo>
                  <a:pt x="90" y="142"/>
                </a:lnTo>
                <a:lnTo>
                  <a:pt x="138" y="99"/>
                </a:lnTo>
                <a:lnTo>
                  <a:pt x="138" y="104"/>
                </a:lnTo>
                <a:lnTo>
                  <a:pt x="137" y="89"/>
                </a:lnTo>
                <a:lnTo>
                  <a:pt x="138" y="94"/>
                </a:lnTo>
                <a:cubicBezTo>
                  <a:pt x="139" y="99"/>
                  <a:pt x="139" y="105"/>
                  <a:pt x="138" y="111"/>
                </a:cubicBezTo>
                <a:lnTo>
                  <a:pt x="138" y="114"/>
                </a:lnTo>
                <a:cubicBezTo>
                  <a:pt x="138" y="117"/>
                  <a:pt x="137" y="120"/>
                  <a:pt x="136" y="123"/>
                </a:cubicBezTo>
                <a:lnTo>
                  <a:pt x="136" y="124"/>
                </a:lnTo>
                <a:cubicBezTo>
                  <a:pt x="128" y="146"/>
                  <a:pt x="106" y="160"/>
                  <a:pt x="82" y="156"/>
                </a:cubicBezTo>
                <a:cubicBezTo>
                  <a:pt x="59" y="153"/>
                  <a:pt x="42" y="133"/>
                  <a:pt x="42" y="109"/>
                </a:cubicBezTo>
                <a:lnTo>
                  <a:pt x="42" y="104"/>
                </a:lnTo>
                <a:lnTo>
                  <a:pt x="42" y="99"/>
                </a:lnTo>
                <a:cubicBezTo>
                  <a:pt x="42" y="73"/>
                  <a:pt x="63" y="51"/>
                  <a:pt x="90" y="51"/>
                </a:cubicBezTo>
                <a:lnTo>
                  <a:pt x="90" y="51"/>
                </a:lnTo>
                <a:cubicBezTo>
                  <a:pt x="117" y="51"/>
                  <a:pt x="138" y="73"/>
                  <a:pt x="138" y="99"/>
                </a:cubicBezTo>
                <a:cubicBezTo>
                  <a:pt x="138" y="126"/>
                  <a:pt x="117" y="147"/>
                  <a:pt x="90" y="147"/>
                </a:cubicBezTo>
                <a:lnTo>
                  <a:pt x="89" y="147"/>
                </a:lnTo>
                <a:lnTo>
                  <a:pt x="137" y="99"/>
                </a:lnTo>
                <a:lnTo>
                  <a:pt x="137" y="102"/>
                </a:lnTo>
                <a:lnTo>
                  <a:pt x="137" y="104"/>
                </a:lnTo>
                <a:lnTo>
                  <a:pt x="44" y="89"/>
                </a:lnTo>
                <a:lnTo>
                  <a:pt x="45" y="84"/>
                </a:lnTo>
                <a:lnTo>
                  <a:pt x="45" y="85"/>
                </a:lnTo>
                <a:cubicBezTo>
                  <a:pt x="50" y="61"/>
                  <a:pt x="72" y="44"/>
                  <a:pt x="97" y="47"/>
                </a:cubicBezTo>
                <a:cubicBezTo>
                  <a:pt x="121" y="49"/>
                  <a:pt x="140" y="70"/>
                  <a:pt x="140" y="94"/>
                </a:cubicBezTo>
                <a:lnTo>
                  <a:pt x="140" y="96"/>
                </a:lnTo>
                <a:cubicBezTo>
                  <a:pt x="140" y="99"/>
                  <a:pt x="140" y="102"/>
                  <a:pt x="139" y="104"/>
                </a:cubicBezTo>
                <a:lnTo>
                  <a:pt x="139" y="107"/>
                </a:lnTo>
                <a:cubicBezTo>
                  <a:pt x="135" y="131"/>
                  <a:pt x="115" y="147"/>
                  <a:pt x="91" y="147"/>
                </a:cubicBezTo>
                <a:lnTo>
                  <a:pt x="90" y="147"/>
                </a:lnTo>
                <a:cubicBezTo>
                  <a:pt x="63" y="147"/>
                  <a:pt x="42" y="126"/>
                  <a:pt x="42" y="99"/>
                </a:cubicBezTo>
                <a:cubicBezTo>
                  <a:pt x="42" y="73"/>
                  <a:pt x="63" y="51"/>
                  <a:pt x="90" y="51"/>
                </a:cubicBezTo>
                <a:lnTo>
                  <a:pt x="91" y="51"/>
                </a:lnTo>
                <a:lnTo>
                  <a:pt x="83" y="52"/>
                </a:lnTo>
                <a:lnTo>
                  <a:pt x="86" y="52"/>
                </a:lnTo>
                <a:cubicBezTo>
                  <a:pt x="92" y="51"/>
                  <a:pt x="98" y="51"/>
                  <a:pt x="103" y="52"/>
                </a:cubicBezTo>
                <a:lnTo>
                  <a:pt x="106" y="52"/>
                </a:lnTo>
                <a:cubicBezTo>
                  <a:pt x="128" y="57"/>
                  <a:pt x="144" y="77"/>
                  <a:pt x="144" y="99"/>
                </a:cubicBezTo>
                <a:lnTo>
                  <a:pt x="144" y="103"/>
                </a:lnTo>
                <a:cubicBezTo>
                  <a:pt x="144" y="108"/>
                  <a:pt x="144" y="113"/>
                  <a:pt x="142" y="118"/>
                </a:cubicBezTo>
                <a:lnTo>
                  <a:pt x="142" y="120"/>
                </a:lnTo>
                <a:cubicBezTo>
                  <a:pt x="134" y="142"/>
                  <a:pt x="112" y="156"/>
                  <a:pt x="88" y="152"/>
                </a:cubicBezTo>
                <a:cubicBezTo>
                  <a:pt x="65" y="148"/>
                  <a:pt x="48" y="128"/>
                  <a:pt x="48" y="104"/>
                </a:cubicBezTo>
                <a:lnTo>
                  <a:pt x="48" y="104"/>
                </a:lnTo>
                <a:lnTo>
                  <a:pt x="48" y="111"/>
                </a:lnTo>
                <a:lnTo>
                  <a:pt x="48" y="107"/>
                </a:lnTo>
                <a:cubicBezTo>
                  <a:pt x="48" y="105"/>
                  <a:pt x="47" y="103"/>
                  <a:pt x="47" y="100"/>
                </a:cubicBezTo>
                <a:lnTo>
                  <a:pt x="47" y="94"/>
                </a:lnTo>
                <a:lnTo>
                  <a:pt x="47" y="88"/>
                </a:lnTo>
                <a:lnTo>
                  <a:pt x="47" y="85"/>
                </a:lnTo>
                <a:cubicBezTo>
                  <a:pt x="47" y="58"/>
                  <a:pt x="69" y="37"/>
                  <a:pt x="95" y="37"/>
                </a:cubicBezTo>
                <a:cubicBezTo>
                  <a:pt x="122" y="37"/>
                  <a:pt x="143" y="58"/>
                  <a:pt x="143" y="85"/>
                </a:cubicBezTo>
                <a:lnTo>
                  <a:pt x="143" y="86"/>
                </a:lnTo>
                <a:lnTo>
                  <a:pt x="143" y="91"/>
                </a:lnTo>
                <a:lnTo>
                  <a:pt x="143" y="101"/>
                </a:lnTo>
                <a:lnTo>
                  <a:pt x="143" y="99"/>
                </a:lnTo>
                <a:lnTo>
                  <a:pt x="95" y="51"/>
                </a:lnTo>
                <a:lnTo>
                  <a:pt x="96" y="51"/>
                </a:lnTo>
                <a:cubicBezTo>
                  <a:pt x="122" y="51"/>
                  <a:pt x="144" y="73"/>
                  <a:pt x="144" y="99"/>
                </a:cubicBezTo>
                <a:cubicBezTo>
                  <a:pt x="144" y="126"/>
                  <a:pt x="122" y="147"/>
                  <a:pt x="96" y="147"/>
                </a:cubicBezTo>
                <a:lnTo>
                  <a:pt x="95" y="147"/>
                </a:lnTo>
                <a:lnTo>
                  <a:pt x="142" y="92"/>
                </a:lnTo>
                <a:lnTo>
                  <a:pt x="143" y="95"/>
                </a:lnTo>
                <a:lnTo>
                  <a:pt x="141" y="87"/>
                </a:lnTo>
                <a:lnTo>
                  <a:pt x="142" y="89"/>
                </a:lnTo>
                <a:lnTo>
                  <a:pt x="48" y="111"/>
                </a:lnTo>
                <a:lnTo>
                  <a:pt x="48" y="107"/>
                </a:lnTo>
                <a:lnTo>
                  <a:pt x="47" y="98"/>
                </a:lnTo>
                <a:cubicBezTo>
                  <a:pt x="47" y="94"/>
                  <a:pt x="47" y="91"/>
                  <a:pt x="48" y="87"/>
                </a:cubicBezTo>
                <a:lnTo>
                  <a:pt x="49" y="81"/>
                </a:lnTo>
                <a:lnTo>
                  <a:pt x="49" y="78"/>
                </a:lnTo>
                <a:cubicBezTo>
                  <a:pt x="53" y="53"/>
                  <a:pt x="75" y="35"/>
                  <a:pt x="100" y="37"/>
                </a:cubicBezTo>
                <a:cubicBezTo>
                  <a:pt x="125" y="39"/>
                  <a:pt x="144" y="60"/>
                  <a:pt x="144" y="85"/>
                </a:cubicBezTo>
                <a:lnTo>
                  <a:pt x="144" y="87"/>
                </a:lnTo>
                <a:lnTo>
                  <a:pt x="144" y="91"/>
                </a:lnTo>
                <a:lnTo>
                  <a:pt x="144" y="102"/>
                </a:lnTo>
                <a:lnTo>
                  <a:pt x="144" y="103"/>
                </a:lnTo>
                <a:lnTo>
                  <a:pt x="144" y="104"/>
                </a:lnTo>
                <a:cubicBezTo>
                  <a:pt x="144" y="130"/>
                  <a:pt x="122" y="152"/>
                  <a:pt x="96" y="152"/>
                </a:cubicBezTo>
                <a:cubicBezTo>
                  <a:pt x="69" y="152"/>
                  <a:pt x="48" y="130"/>
                  <a:pt x="48" y="104"/>
                </a:cubicBezTo>
                <a:lnTo>
                  <a:pt x="48" y="102"/>
                </a:lnTo>
                <a:lnTo>
                  <a:pt x="48" y="99"/>
                </a:lnTo>
                <a:lnTo>
                  <a:pt x="48" y="96"/>
                </a:lnTo>
                <a:lnTo>
                  <a:pt x="48" y="94"/>
                </a:lnTo>
                <a:lnTo>
                  <a:pt x="144" y="100"/>
                </a:lnTo>
                <a:lnTo>
                  <a:pt x="143" y="104"/>
                </a:lnTo>
                <a:lnTo>
                  <a:pt x="143" y="104"/>
                </a:lnTo>
                <a:lnTo>
                  <a:pt x="95" y="56"/>
                </a:lnTo>
                <a:lnTo>
                  <a:pt x="96" y="56"/>
                </a:lnTo>
                <a:lnTo>
                  <a:pt x="48" y="101"/>
                </a:lnTo>
                <a:lnTo>
                  <a:pt x="49" y="94"/>
                </a:lnTo>
                <a:lnTo>
                  <a:pt x="48" y="90"/>
                </a:lnTo>
                <a:lnTo>
                  <a:pt x="96" y="138"/>
                </a:lnTo>
                <a:lnTo>
                  <a:pt x="95" y="138"/>
                </a:lnTo>
                <a:lnTo>
                  <a:pt x="142" y="80"/>
                </a:lnTo>
                <a:lnTo>
                  <a:pt x="143" y="84"/>
                </a:lnTo>
                <a:cubicBezTo>
                  <a:pt x="144" y="89"/>
                  <a:pt x="145" y="94"/>
                  <a:pt x="144" y="99"/>
                </a:cubicBezTo>
                <a:lnTo>
                  <a:pt x="144" y="104"/>
                </a:lnTo>
                <a:lnTo>
                  <a:pt x="143" y="110"/>
                </a:lnTo>
                <a:cubicBezTo>
                  <a:pt x="140" y="135"/>
                  <a:pt x="118" y="153"/>
                  <a:pt x="92" y="152"/>
                </a:cubicBezTo>
                <a:cubicBezTo>
                  <a:pt x="67" y="150"/>
                  <a:pt x="47" y="129"/>
                  <a:pt x="47" y="104"/>
                </a:cubicBezTo>
                <a:lnTo>
                  <a:pt x="47" y="102"/>
                </a:lnTo>
                <a:lnTo>
                  <a:pt x="47" y="99"/>
                </a:lnTo>
                <a:cubicBezTo>
                  <a:pt x="47" y="73"/>
                  <a:pt x="69" y="51"/>
                  <a:pt x="95" y="51"/>
                </a:cubicBezTo>
                <a:lnTo>
                  <a:pt x="96" y="51"/>
                </a:lnTo>
                <a:cubicBezTo>
                  <a:pt x="123" y="51"/>
                  <a:pt x="144" y="73"/>
                  <a:pt x="144" y="99"/>
                </a:cubicBezTo>
                <a:lnTo>
                  <a:pt x="144" y="102"/>
                </a:lnTo>
                <a:cubicBezTo>
                  <a:pt x="144" y="106"/>
                  <a:pt x="144" y="110"/>
                  <a:pt x="143" y="114"/>
                </a:cubicBezTo>
                <a:lnTo>
                  <a:pt x="143" y="116"/>
                </a:lnTo>
                <a:cubicBezTo>
                  <a:pt x="137" y="139"/>
                  <a:pt x="114" y="155"/>
                  <a:pt x="90" y="152"/>
                </a:cubicBezTo>
                <a:cubicBezTo>
                  <a:pt x="66" y="149"/>
                  <a:pt x="48" y="128"/>
                  <a:pt x="48" y="104"/>
                </a:cubicBezTo>
                <a:lnTo>
                  <a:pt x="48" y="102"/>
                </a:lnTo>
                <a:lnTo>
                  <a:pt x="48" y="99"/>
                </a:lnTo>
                <a:lnTo>
                  <a:pt x="96" y="147"/>
                </a:lnTo>
                <a:lnTo>
                  <a:pt x="95" y="147"/>
                </a:lnTo>
                <a:cubicBezTo>
                  <a:pt x="68" y="147"/>
                  <a:pt x="47" y="126"/>
                  <a:pt x="47" y="99"/>
                </a:cubicBezTo>
                <a:cubicBezTo>
                  <a:pt x="47" y="73"/>
                  <a:pt x="68" y="51"/>
                  <a:pt x="95" y="51"/>
                </a:cubicBezTo>
                <a:lnTo>
                  <a:pt x="97" y="51"/>
                </a:lnTo>
                <a:cubicBezTo>
                  <a:pt x="124" y="51"/>
                  <a:pt x="145" y="73"/>
                  <a:pt x="145" y="99"/>
                </a:cubicBezTo>
                <a:cubicBezTo>
                  <a:pt x="145" y="126"/>
                  <a:pt x="124" y="147"/>
                  <a:pt x="97" y="147"/>
                </a:cubicBezTo>
                <a:lnTo>
                  <a:pt x="96" y="147"/>
                </a:lnTo>
                <a:cubicBezTo>
                  <a:pt x="69" y="147"/>
                  <a:pt x="48" y="126"/>
                  <a:pt x="48" y="99"/>
                </a:cubicBezTo>
                <a:cubicBezTo>
                  <a:pt x="48" y="73"/>
                  <a:pt x="69" y="51"/>
                  <a:pt x="96" y="51"/>
                </a:cubicBezTo>
                <a:lnTo>
                  <a:pt x="96" y="51"/>
                </a:lnTo>
                <a:lnTo>
                  <a:pt x="49" y="104"/>
                </a:lnTo>
                <a:lnTo>
                  <a:pt x="48" y="99"/>
                </a:lnTo>
                <a:lnTo>
                  <a:pt x="96" y="142"/>
                </a:lnTo>
                <a:lnTo>
                  <a:pt x="95" y="142"/>
                </a:lnTo>
                <a:lnTo>
                  <a:pt x="143" y="90"/>
                </a:lnTo>
                <a:lnTo>
                  <a:pt x="143" y="95"/>
                </a:lnTo>
                <a:lnTo>
                  <a:pt x="95" y="51"/>
                </a:lnTo>
                <a:lnTo>
                  <a:pt x="96" y="51"/>
                </a:lnTo>
                <a:cubicBezTo>
                  <a:pt x="123" y="51"/>
                  <a:pt x="144" y="73"/>
                  <a:pt x="144" y="99"/>
                </a:cubicBezTo>
                <a:cubicBezTo>
                  <a:pt x="144" y="126"/>
                  <a:pt x="123" y="147"/>
                  <a:pt x="96" y="147"/>
                </a:cubicBezTo>
                <a:lnTo>
                  <a:pt x="95" y="147"/>
                </a:lnTo>
                <a:lnTo>
                  <a:pt x="143" y="99"/>
                </a:lnTo>
                <a:lnTo>
                  <a:pt x="143" y="102"/>
                </a:lnTo>
                <a:lnTo>
                  <a:pt x="143" y="104"/>
                </a:lnTo>
                <a:lnTo>
                  <a:pt x="49" y="94"/>
                </a:lnTo>
                <a:lnTo>
                  <a:pt x="50" y="89"/>
                </a:lnTo>
                <a:lnTo>
                  <a:pt x="49" y="90"/>
                </a:lnTo>
                <a:lnTo>
                  <a:pt x="140" y="116"/>
                </a:lnTo>
                <a:lnTo>
                  <a:pt x="139" y="118"/>
                </a:lnTo>
                <a:lnTo>
                  <a:pt x="142" y="112"/>
                </a:lnTo>
                <a:lnTo>
                  <a:pt x="141" y="115"/>
                </a:lnTo>
                <a:lnTo>
                  <a:pt x="95" y="51"/>
                </a:lnTo>
                <a:lnTo>
                  <a:pt x="96" y="51"/>
                </a:lnTo>
                <a:cubicBezTo>
                  <a:pt x="123" y="51"/>
                  <a:pt x="144" y="73"/>
                  <a:pt x="144" y="99"/>
                </a:cubicBezTo>
                <a:lnTo>
                  <a:pt x="144" y="102"/>
                </a:lnTo>
                <a:lnTo>
                  <a:pt x="144" y="104"/>
                </a:lnTo>
                <a:cubicBezTo>
                  <a:pt x="144" y="130"/>
                  <a:pt x="123" y="152"/>
                  <a:pt x="96" y="152"/>
                </a:cubicBezTo>
                <a:cubicBezTo>
                  <a:pt x="70" y="152"/>
                  <a:pt x="48" y="130"/>
                  <a:pt x="48" y="104"/>
                </a:cubicBezTo>
                <a:lnTo>
                  <a:pt x="48" y="102"/>
                </a:lnTo>
                <a:lnTo>
                  <a:pt x="52" y="120"/>
                </a:lnTo>
                <a:lnTo>
                  <a:pt x="51" y="117"/>
                </a:lnTo>
                <a:lnTo>
                  <a:pt x="95" y="147"/>
                </a:lnTo>
                <a:lnTo>
                  <a:pt x="93" y="147"/>
                </a:lnTo>
                <a:lnTo>
                  <a:pt x="90" y="147"/>
                </a:lnTo>
                <a:cubicBezTo>
                  <a:pt x="76" y="147"/>
                  <a:pt x="63" y="141"/>
                  <a:pt x="54" y="131"/>
                </a:cubicBezTo>
                <a:cubicBezTo>
                  <a:pt x="45" y="120"/>
                  <a:pt x="40" y="106"/>
                  <a:pt x="42" y="93"/>
                </a:cubicBezTo>
                <a:lnTo>
                  <a:pt x="43" y="89"/>
                </a:lnTo>
                <a:cubicBezTo>
                  <a:pt x="43" y="86"/>
                  <a:pt x="44" y="84"/>
                  <a:pt x="45" y="81"/>
                </a:cubicBezTo>
                <a:lnTo>
                  <a:pt x="45" y="79"/>
                </a:lnTo>
                <a:cubicBezTo>
                  <a:pt x="53" y="57"/>
                  <a:pt x="75" y="43"/>
                  <a:pt x="99" y="47"/>
                </a:cubicBezTo>
                <a:cubicBezTo>
                  <a:pt x="122" y="51"/>
                  <a:pt x="139" y="71"/>
                  <a:pt x="139" y="94"/>
                </a:cubicBezTo>
                <a:lnTo>
                  <a:pt x="139" y="98"/>
                </a:lnTo>
                <a:lnTo>
                  <a:pt x="139" y="103"/>
                </a:lnTo>
                <a:lnTo>
                  <a:pt x="139" y="107"/>
                </a:lnTo>
                <a:lnTo>
                  <a:pt x="139" y="109"/>
                </a:lnTo>
                <a:cubicBezTo>
                  <a:pt x="139" y="135"/>
                  <a:pt x="117" y="157"/>
                  <a:pt x="91" y="157"/>
                </a:cubicBezTo>
                <a:cubicBezTo>
                  <a:pt x="64" y="157"/>
                  <a:pt x="43" y="135"/>
                  <a:pt x="43" y="109"/>
                </a:cubicBezTo>
                <a:lnTo>
                  <a:pt x="43" y="106"/>
                </a:lnTo>
                <a:lnTo>
                  <a:pt x="43" y="100"/>
                </a:lnTo>
                <a:lnTo>
                  <a:pt x="43" y="94"/>
                </a:lnTo>
                <a:lnTo>
                  <a:pt x="43" y="90"/>
                </a:lnTo>
                <a:lnTo>
                  <a:pt x="57" y="124"/>
                </a:lnTo>
                <a:lnTo>
                  <a:pt x="57" y="123"/>
                </a:lnTo>
                <a:lnTo>
                  <a:pt x="136" y="105"/>
                </a:lnTo>
                <a:lnTo>
                  <a:pt x="136" y="106"/>
                </a:lnTo>
                <a:lnTo>
                  <a:pt x="137" y="84"/>
                </a:lnTo>
                <a:lnTo>
                  <a:pt x="138" y="88"/>
                </a:lnTo>
                <a:lnTo>
                  <a:pt x="90" y="46"/>
                </a:lnTo>
                <a:lnTo>
                  <a:pt x="93" y="46"/>
                </a:lnTo>
                <a:lnTo>
                  <a:pt x="96" y="46"/>
                </a:lnTo>
                <a:cubicBezTo>
                  <a:pt x="122" y="46"/>
                  <a:pt x="144" y="68"/>
                  <a:pt x="144" y="94"/>
                </a:cubicBezTo>
                <a:lnTo>
                  <a:pt x="144" y="99"/>
                </a:lnTo>
                <a:lnTo>
                  <a:pt x="96" y="51"/>
                </a:lnTo>
                <a:lnTo>
                  <a:pt x="97" y="51"/>
                </a:lnTo>
                <a:lnTo>
                  <a:pt x="50" y="107"/>
                </a:lnTo>
                <a:lnTo>
                  <a:pt x="49" y="104"/>
                </a:lnTo>
                <a:lnTo>
                  <a:pt x="49" y="106"/>
                </a:lnTo>
                <a:lnTo>
                  <a:pt x="144" y="94"/>
                </a:lnTo>
                <a:lnTo>
                  <a:pt x="144" y="96"/>
                </a:lnTo>
                <a:lnTo>
                  <a:pt x="144" y="99"/>
                </a:lnTo>
                <a:cubicBezTo>
                  <a:pt x="144" y="112"/>
                  <a:pt x="139" y="124"/>
                  <a:pt x="130" y="133"/>
                </a:cubicBezTo>
                <a:lnTo>
                  <a:pt x="127" y="136"/>
                </a:lnTo>
                <a:lnTo>
                  <a:pt x="121" y="141"/>
                </a:lnTo>
                <a:cubicBezTo>
                  <a:pt x="107" y="153"/>
                  <a:pt x="87" y="155"/>
                  <a:pt x="70" y="147"/>
                </a:cubicBezTo>
                <a:cubicBezTo>
                  <a:pt x="54" y="139"/>
                  <a:pt x="43" y="122"/>
                  <a:pt x="43" y="104"/>
                </a:cubicBezTo>
                <a:lnTo>
                  <a:pt x="43" y="99"/>
                </a:lnTo>
                <a:lnTo>
                  <a:pt x="43" y="106"/>
                </a:lnTo>
                <a:lnTo>
                  <a:pt x="43" y="103"/>
                </a:lnTo>
                <a:cubicBezTo>
                  <a:pt x="43" y="101"/>
                  <a:pt x="42" y="98"/>
                  <a:pt x="42" y="96"/>
                </a:cubicBezTo>
                <a:lnTo>
                  <a:pt x="42" y="90"/>
                </a:lnTo>
                <a:lnTo>
                  <a:pt x="42" y="86"/>
                </a:lnTo>
                <a:lnTo>
                  <a:pt x="48" y="107"/>
                </a:lnTo>
                <a:lnTo>
                  <a:pt x="47" y="106"/>
                </a:lnTo>
                <a:lnTo>
                  <a:pt x="138" y="85"/>
                </a:lnTo>
                <a:lnTo>
                  <a:pt x="138" y="89"/>
                </a:lnTo>
                <a:lnTo>
                  <a:pt x="138" y="97"/>
                </a:lnTo>
                <a:lnTo>
                  <a:pt x="138" y="105"/>
                </a:lnTo>
                <a:lnTo>
                  <a:pt x="138" y="109"/>
                </a:lnTo>
                <a:lnTo>
                  <a:pt x="47" y="88"/>
                </a:lnTo>
                <a:lnTo>
                  <a:pt x="48" y="87"/>
                </a:lnTo>
                <a:lnTo>
                  <a:pt x="42" y="108"/>
                </a:lnTo>
                <a:lnTo>
                  <a:pt x="42" y="103"/>
                </a:lnTo>
                <a:lnTo>
                  <a:pt x="42" y="98"/>
                </a:lnTo>
                <a:lnTo>
                  <a:pt x="42" y="94"/>
                </a:lnTo>
                <a:cubicBezTo>
                  <a:pt x="42" y="92"/>
                  <a:pt x="43" y="89"/>
                  <a:pt x="43" y="87"/>
                </a:cubicBezTo>
                <a:lnTo>
                  <a:pt x="44" y="84"/>
                </a:lnTo>
                <a:lnTo>
                  <a:pt x="43" y="91"/>
                </a:lnTo>
                <a:lnTo>
                  <a:pt x="43" y="90"/>
                </a:lnTo>
                <a:lnTo>
                  <a:pt x="138" y="99"/>
                </a:lnTo>
                <a:lnTo>
                  <a:pt x="138" y="102"/>
                </a:lnTo>
                <a:lnTo>
                  <a:pt x="137" y="106"/>
                </a:lnTo>
                <a:cubicBezTo>
                  <a:pt x="130" y="131"/>
                  <a:pt x="105" y="147"/>
                  <a:pt x="79" y="141"/>
                </a:cubicBezTo>
                <a:cubicBezTo>
                  <a:pt x="54" y="136"/>
                  <a:pt x="38" y="111"/>
                  <a:pt x="43" y="85"/>
                </a:cubicBezTo>
                <a:lnTo>
                  <a:pt x="43" y="83"/>
                </a:lnTo>
                <a:lnTo>
                  <a:pt x="42" y="92"/>
                </a:lnTo>
                <a:lnTo>
                  <a:pt x="42" y="90"/>
                </a:lnTo>
                <a:cubicBezTo>
                  <a:pt x="42" y="63"/>
                  <a:pt x="64" y="42"/>
                  <a:pt x="90" y="42"/>
                </a:cubicBezTo>
                <a:cubicBezTo>
                  <a:pt x="117" y="42"/>
                  <a:pt x="138" y="63"/>
                  <a:pt x="138" y="90"/>
                </a:cubicBezTo>
                <a:lnTo>
                  <a:pt x="138" y="91"/>
                </a:lnTo>
                <a:lnTo>
                  <a:pt x="138" y="95"/>
                </a:lnTo>
                <a:lnTo>
                  <a:pt x="138" y="98"/>
                </a:lnTo>
                <a:lnTo>
                  <a:pt x="138" y="99"/>
                </a:lnTo>
                <a:lnTo>
                  <a:pt x="43" y="94"/>
                </a:lnTo>
                <a:lnTo>
                  <a:pt x="43" y="90"/>
                </a:lnTo>
                <a:lnTo>
                  <a:pt x="43" y="90"/>
                </a:lnTo>
                <a:lnTo>
                  <a:pt x="138" y="99"/>
                </a:lnTo>
                <a:lnTo>
                  <a:pt x="138" y="102"/>
                </a:lnTo>
                <a:lnTo>
                  <a:pt x="137" y="106"/>
                </a:lnTo>
                <a:cubicBezTo>
                  <a:pt x="130" y="132"/>
                  <a:pt x="104" y="147"/>
                  <a:pt x="78" y="141"/>
                </a:cubicBezTo>
                <a:cubicBezTo>
                  <a:pt x="53" y="135"/>
                  <a:pt x="37" y="109"/>
                  <a:pt x="43" y="83"/>
                </a:cubicBezTo>
                <a:lnTo>
                  <a:pt x="44" y="81"/>
                </a:lnTo>
                <a:lnTo>
                  <a:pt x="44" y="81"/>
                </a:lnTo>
                <a:cubicBezTo>
                  <a:pt x="48" y="58"/>
                  <a:pt x="68" y="42"/>
                  <a:pt x="91" y="42"/>
                </a:cubicBezTo>
                <a:lnTo>
                  <a:pt x="92" y="42"/>
                </a:lnTo>
                <a:cubicBezTo>
                  <a:pt x="118" y="42"/>
                  <a:pt x="140" y="63"/>
                  <a:pt x="140" y="90"/>
                </a:cubicBezTo>
                <a:lnTo>
                  <a:pt x="140" y="92"/>
                </a:lnTo>
                <a:lnTo>
                  <a:pt x="140" y="94"/>
                </a:lnTo>
                <a:cubicBezTo>
                  <a:pt x="140" y="121"/>
                  <a:pt x="118" y="142"/>
                  <a:pt x="92" y="142"/>
                </a:cubicBezTo>
                <a:lnTo>
                  <a:pt x="91" y="142"/>
                </a:lnTo>
                <a:cubicBezTo>
                  <a:pt x="65" y="142"/>
                  <a:pt x="43" y="121"/>
                  <a:pt x="43" y="94"/>
                </a:cubicBezTo>
                <a:cubicBezTo>
                  <a:pt x="43" y="68"/>
                  <a:pt x="65" y="46"/>
                  <a:pt x="91" y="46"/>
                </a:cubicBezTo>
                <a:lnTo>
                  <a:pt x="92" y="46"/>
                </a:lnTo>
                <a:lnTo>
                  <a:pt x="45" y="85"/>
                </a:lnTo>
                <a:lnTo>
                  <a:pt x="45" y="83"/>
                </a:lnTo>
                <a:lnTo>
                  <a:pt x="46" y="78"/>
                </a:lnTo>
                <a:cubicBezTo>
                  <a:pt x="52" y="55"/>
                  <a:pt x="75" y="39"/>
                  <a:pt x="99" y="42"/>
                </a:cubicBezTo>
                <a:cubicBezTo>
                  <a:pt x="123" y="45"/>
                  <a:pt x="141" y="66"/>
                  <a:pt x="141" y="90"/>
                </a:cubicBezTo>
                <a:lnTo>
                  <a:pt x="141" y="91"/>
                </a:lnTo>
                <a:cubicBezTo>
                  <a:pt x="141" y="94"/>
                  <a:pt x="141" y="97"/>
                  <a:pt x="140" y="99"/>
                </a:cubicBezTo>
                <a:lnTo>
                  <a:pt x="140" y="102"/>
                </a:lnTo>
                <a:lnTo>
                  <a:pt x="140" y="91"/>
                </a:lnTo>
                <a:lnTo>
                  <a:pt x="141" y="99"/>
                </a:lnTo>
                <a:lnTo>
                  <a:pt x="141" y="107"/>
                </a:lnTo>
                <a:lnTo>
                  <a:pt x="141" y="109"/>
                </a:lnTo>
                <a:cubicBezTo>
                  <a:pt x="141" y="135"/>
                  <a:pt x="119" y="157"/>
                  <a:pt x="93" y="157"/>
                </a:cubicBezTo>
                <a:cubicBezTo>
                  <a:pt x="66" y="157"/>
                  <a:pt x="45" y="135"/>
                  <a:pt x="45" y="109"/>
                </a:cubicBezTo>
                <a:lnTo>
                  <a:pt x="45" y="108"/>
                </a:lnTo>
                <a:lnTo>
                  <a:pt x="45" y="105"/>
                </a:lnTo>
                <a:lnTo>
                  <a:pt x="45" y="99"/>
                </a:lnTo>
                <a:cubicBezTo>
                  <a:pt x="45" y="73"/>
                  <a:pt x="66" y="51"/>
                  <a:pt x="93" y="51"/>
                </a:cubicBezTo>
                <a:lnTo>
                  <a:pt x="93" y="51"/>
                </a:lnTo>
                <a:lnTo>
                  <a:pt x="94" y="51"/>
                </a:lnTo>
                <a:lnTo>
                  <a:pt x="48" y="113"/>
                </a:lnTo>
                <a:lnTo>
                  <a:pt x="46" y="108"/>
                </a:lnTo>
                <a:cubicBezTo>
                  <a:pt x="42" y="94"/>
                  <a:pt x="45" y="78"/>
                  <a:pt x="54" y="66"/>
                </a:cubicBezTo>
                <a:cubicBezTo>
                  <a:pt x="63" y="54"/>
                  <a:pt x="77" y="46"/>
                  <a:pt x="92" y="46"/>
                </a:cubicBezTo>
                <a:lnTo>
                  <a:pt x="94" y="46"/>
                </a:lnTo>
                <a:cubicBezTo>
                  <a:pt x="120" y="46"/>
                  <a:pt x="142" y="68"/>
                  <a:pt x="142" y="94"/>
                </a:cubicBezTo>
                <a:lnTo>
                  <a:pt x="142" y="99"/>
                </a:lnTo>
                <a:lnTo>
                  <a:pt x="142" y="102"/>
                </a:lnTo>
                <a:lnTo>
                  <a:pt x="142" y="104"/>
                </a:lnTo>
                <a:lnTo>
                  <a:pt x="46" y="98"/>
                </a:lnTo>
                <a:lnTo>
                  <a:pt x="47" y="94"/>
                </a:lnTo>
                <a:lnTo>
                  <a:pt x="46" y="94"/>
                </a:lnTo>
                <a:lnTo>
                  <a:pt x="94" y="142"/>
                </a:lnTo>
                <a:lnTo>
                  <a:pt x="94" y="142"/>
                </a:lnTo>
                <a:cubicBezTo>
                  <a:pt x="78" y="142"/>
                  <a:pt x="63" y="135"/>
                  <a:pt x="54" y="121"/>
                </a:cubicBezTo>
                <a:cubicBezTo>
                  <a:pt x="45" y="108"/>
                  <a:pt x="43" y="91"/>
                  <a:pt x="49" y="77"/>
                </a:cubicBezTo>
                <a:lnTo>
                  <a:pt x="50" y="74"/>
                </a:lnTo>
                <a:lnTo>
                  <a:pt x="49" y="78"/>
                </a:lnTo>
                <a:cubicBezTo>
                  <a:pt x="55" y="53"/>
                  <a:pt x="81" y="37"/>
                  <a:pt x="107" y="43"/>
                </a:cubicBezTo>
                <a:cubicBezTo>
                  <a:pt x="133" y="50"/>
                  <a:pt x="148" y="76"/>
                  <a:pt x="142" y="102"/>
                </a:cubicBezTo>
                <a:lnTo>
                  <a:pt x="142" y="104"/>
                </a:lnTo>
                <a:lnTo>
                  <a:pt x="139" y="112"/>
                </a:lnTo>
                <a:lnTo>
                  <a:pt x="94" y="46"/>
                </a:lnTo>
                <a:lnTo>
                  <a:pt x="94" y="46"/>
                </a:lnTo>
                <a:lnTo>
                  <a:pt x="50" y="77"/>
                </a:lnTo>
                <a:lnTo>
                  <a:pt x="51" y="74"/>
                </a:lnTo>
                <a:lnTo>
                  <a:pt x="49" y="78"/>
                </a:lnTo>
                <a:cubicBezTo>
                  <a:pt x="56" y="53"/>
                  <a:pt x="82" y="37"/>
                  <a:pt x="108" y="43"/>
                </a:cubicBezTo>
                <a:cubicBezTo>
                  <a:pt x="133" y="50"/>
                  <a:pt x="149" y="76"/>
                  <a:pt x="143" y="102"/>
                </a:cubicBezTo>
                <a:lnTo>
                  <a:pt x="142" y="104"/>
                </a:lnTo>
                <a:lnTo>
                  <a:pt x="142" y="104"/>
                </a:lnTo>
                <a:lnTo>
                  <a:pt x="95" y="46"/>
                </a:lnTo>
                <a:lnTo>
                  <a:pt x="96" y="46"/>
                </a:lnTo>
                <a:lnTo>
                  <a:pt x="49" y="104"/>
                </a:lnTo>
                <a:lnTo>
                  <a:pt x="48" y="99"/>
                </a:lnTo>
                <a:lnTo>
                  <a:pt x="47" y="95"/>
                </a:lnTo>
                <a:cubicBezTo>
                  <a:pt x="42" y="72"/>
                  <a:pt x="55" y="48"/>
                  <a:pt x="78" y="40"/>
                </a:cubicBezTo>
                <a:cubicBezTo>
                  <a:pt x="101" y="32"/>
                  <a:pt x="126" y="42"/>
                  <a:pt x="137" y="64"/>
                </a:cubicBezTo>
                <a:lnTo>
                  <a:pt x="138" y="66"/>
                </a:lnTo>
                <a:cubicBezTo>
                  <a:pt x="139" y="68"/>
                  <a:pt x="140" y="70"/>
                  <a:pt x="141" y="72"/>
                </a:cubicBezTo>
                <a:lnTo>
                  <a:pt x="142" y="75"/>
                </a:lnTo>
                <a:cubicBezTo>
                  <a:pt x="146" y="89"/>
                  <a:pt x="144" y="106"/>
                  <a:pt x="135" y="118"/>
                </a:cubicBezTo>
                <a:cubicBezTo>
                  <a:pt x="126" y="131"/>
                  <a:pt x="111" y="138"/>
                  <a:pt x="96" y="138"/>
                </a:cubicBezTo>
                <a:lnTo>
                  <a:pt x="95" y="138"/>
                </a:lnTo>
                <a:lnTo>
                  <a:pt x="143" y="82"/>
                </a:lnTo>
                <a:lnTo>
                  <a:pt x="143" y="85"/>
                </a:lnTo>
                <a:lnTo>
                  <a:pt x="142" y="78"/>
                </a:lnTo>
                <a:lnTo>
                  <a:pt x="142" y="79"/>
                </a:lnTo>
                <a:lnTo>
                  <a:pt x="48" y="94"/>
                </a:lnTo>
                <a:lnTo>
                  <a:pt x="48" y="90"/>
                </a:lnTo>
                <a:lnTo>
                  <a:pt x="48" y="90"/>
                </a:lnTo>
                <a:cubicBezTo>
                  <a:pt x="46" y="65"/>
                  <a:pt x="63" y="42"/>
                  <a:pt x="88" y="38"/>
                </a:cubicBezTo>
                <a:cubicBezTo>
                  <a:pt x="113" y="33"/>
                  <a:pt x="136" y="49"/>
                  <a:pt x="143" y="73"/>
                </a:cubicBezTo>
                <a:lnTo>
                  <a:pt x="143" y="75"/>
                </a:lnTo>
                <a:cubicBezTo>
                  <a:pt x="144" y="79"/>
                  <a:pt x="144" y="83"/>
                  <a:pt x="144" y="87"/>
                </a:cubicBezTo>
                <a:lnTo>
                  <a:pt x="144" y="90"/>
                </a:lnTo>
                <a:lnTo>
                  <a:pt x="144" y="94"/>
                </a:lnTo>
                <a:lnTo>
                  <a:pt x="144" y="98"/>
                </a:lnTo>
                <a:lnTo>
                  <a:pt x="144" y="99"/>
                </a:lnTo>
                <a:cubicBezTo>
                  <a:pt x="144" y="126"/>
                  <a:pt x="123" y="147"/>
                  <a:pt x="96" y="147"/>
                </a:cubicBezTo>
                <a:cubicBezTo>
                  <a:pt x="70" y="147"/>
                  <a:pt x="48" y="126"/>
                  <a:pt x="48" y="99"/>
                </a:cubicBezTo>
                <a:lnTo>
                  <a:pt x="48" y="95"/>
                </a:lnTo>
                <a:lnTo>
                  <a:pt x="48" y="90"/>
                </a:lnTo>
                <a:cubicBezTo>
                  <a:pt x="48" y="63"/>
                  <a:pt x="70" y="42"/>
                  <a:pt x="96" y="42"/>
                </a:cubicBezTo>
                <a:lnTo>
                  <a:pt x="97" y="42"/>
                </a:lnTo>
                <a:lnTo>
                  <a:pt x="100" y="42"/>
                </a:lnTo>
                <a:lnTo>
                  <a:pt x="52" y="90"/>
                </a:lnTo>
                <a:lnTo>
                  <a:pt x="52" y="84"/>
                </a:lnTo>
                <a:lnTo>
                  <a:pt x="52" y="80"/>
                </a:lnTo>
                <a:cubicBezTo>
                  <a:pt x="52" y="55"/>
                  <a:pt x="72" y="34"/>
                  <a:pt x="97" y="33"/>
                </a:cubicBezTo>
                <a:cubicBezTo>
                  <a:pt x="122" y="31"/>
                  <a:pt x="144" y="49"/>
                  <a:pt x="148" y="75"/>
                </a:cubicBezTo>
                <a:lnTo>
                  <a:pt x="148" y="79"/>
                </a:lnTo>
                <a:lnTo>
                  <a:pt x="148" y="90"/>
                </a:lnTo>
                <a:lnTo>
                  <a:pt x="148" y="100"/>
                </a:lnTo>
                <a:cubicBezTo>
                  <a:pt x="145" y="121"/>
                  <a:pt x="129" y="138"/>
                  <a:pt x="108" y="142"/>
                </a:cubicBezTo>
                <a:cubicBezTo>
                  <a:pt x="87" y="145"/>
                  <a:pt x="67" y="135"/>
                  <a:pt x="57" y="116"/>
                </a:cubicBezTo>
                <a:lnTo>
                  <a:pt x="56" y="114"/>
                </a:lnTo>
                <a:lnTo>
                  <a:pt x="53" y="108"/>
                </a:lnTo>
                <a:lnTo>
                  <a:pt x="98" y="138"/>
                </a:lnTo>
                <a:lnTo>
                  <a:pt x="96" y="138"/>
                </a:lnTo>
                <a:lnTo>
                  <a:pt x="96" y="138"/>
                </a:lnTo>
                <a:cubicBezTo>
                  <a:pt x="69" y="138"/>
                  <a:pt x="48" y="116"/>
                  <a:pt x="48" y="90"/>
                </a:cubicBezTo>
                <a:lnTo>
                  <a:pt x="48" y="87"/>
                </a:lnTo>
                <a:lnTo>
                  <a:pt x="48" y="85"/>
                </a:lnTo>
                <a:lnTo>
                  <a:pt x="143" y="97"/>
                </a:lnTo>
                <a:lnTo>
                  <a:pt x="142" y="99"/>
                </a:lnTo>
                <a:lnTo>
                  <a:pt x="143" y="79"/>
                </a:lnTo>
                <a:lnTo>
                  <a:pt x="143" y="82"/>
                </a:lnTo>
                <a:lnTo>
                  <a:pt x="127" y="54"/>
                </a:lnTo>
                <a:lnTo>
                  <a:pt x="131" y="57"/>
                </a:lnTo>
                <a:lnTo>
                  <a:pt x="115" y="47"/>
                </a:lnTo>
                <a:lnTo>
                  <a:pt x="119" y="49"/>
                </a:lnTo>
                <a:lnTo>
                  <a:pt x="61" y="73"/>
                </a:lnTo>
                <a:lnTo>
                  <a:pt x="62" y="71"/>
                </a:lnTo>
                <a:lnTo>
                  <a:pt x="58" y="83"/>
                </a:lnTo>
                <a:lnTo>
                  <a:pt x="58" y="81"/>
                </a:lnTo>
                <a:cubicBezTo>
                  <a:pt x="63" y="58"/>
                  <a:pt x="83" y="42"/>
                  <a:pt x="105" y="42"/>
                </a:cubicBezTo>
                <a:lnTo>
                  <a:pt x="106" y="42"/>
                </a:lnTo>
                <a:lnTo>
                  <a:pt x="107" y="42"/>
                </a:lnTo>
                <a:cubicBezTo>
                  <a:pt x="130" y="42"/>
                  <a:pt x="150" y="58"/>
                  <a:pt x="155" y="81"/>
                </a:cubicBezTo>
                <a:lnTo>
                  <a:pt x="155" y="83"/>
                </a:lnTo>
                <a:lnTo>
                  <a:pt x="155" y="83"/>
                </a:lnTo>
                <a:cubicBezTo>
                  <a:pt x="161" y="108"/>
                  <a:pt x="147" y="133"/>
                  <a:pt x="122" y="141"/>
                </a:cubicBezTo>
                <a:cubicBezTo>
                  <a:pt x="97" y="148"/>
                  <a:pt x="71" y="134"/>
                  <a:pt x="63" y="110"/>
                </a:cubicBezTo>
                <a:lnTo>
                  <a:pt x="62" y="108"/>
                </a:lnTo>
                <a:cubicBezTo>
                  <a:pt x="62" y="106"/>
                  <a:pt x="61" y="103"/>
                  <a:pt x="61" y="101"/>
                </a:cubicBezTo>
                <a:lnTo>
                  <a:pt x="60" y="98"/>
                </a:lnTo>
                <a:cubicBezTo>
                  <a:pt x="60" y="95"/>
                  <a:pt x="59" y="93"/>
                  <a:pt x="59" y="90"/>
                </a:cubicBezTo>
                <a:lnTo>
                  <a:pt x="59" y="87"/>
                </a:lnTo>
                <a:lnTo>
                  <a:pt x="61" y="99"/>
                </a:lnTo>
                <a:lnTo>
                  <a:pt x="60" y="97"/>
                </a:lnTo>
                <a:lnTo>
                  <a:pt x="148" y="110"/>
                </a:lnTo>
                <a:lnTo>
                  <a:pt x="147" y="112"/>
                </a:lnTo>
                <a:lnTo>
                  <a:pt x="141" y="120"/>
                </a:lnTo>
                <a:cubicBezTo>
                  <a:pt x="128" y="137"/>
                  <a:pt x="105" y="142"/>
                  <a:pt x="85" y="134"/>
                </a:cubicBezTo>
                <a:cubicBezTo>
                  <a:pt x="66" y="126"/>
                  <a:pt x="54" y="106"/>
                  <a:pt x="56" y="85"/>
                </a:cubicBezTo>
                <a:lnTo>
                  <a:pt x="56" y="80"/>
                </a:lnTo>
                <a:lnTo>
                  <a:pt x="57" y="74"/>
                </a:lnTo>
                <a:lnTo>
                  <a:pt x="56" y="82"/>
                </a:lnTo>
                <a:lnTo>
                  <a:pt x="56" y="80"/>
                </a:lnTo>
                <a:cubicBezTo>
                  <a:pt x="56" y="54"/>
                  <a:pt x="78" y="32"/>
                  <a:pt x="104" y="32"/>
                </a:cubicBezTo>
                <a:cubicBezTo>
                  <a:pt x="131" y="32"/>
                  <a:pt x="152" y="54"/>
                  <a:pt x="152" y="80"/>
                </a:cubicBezTo>
                <a:lnTo>
                  <a:pt x="152" y="84"/>
                </a:lnTo>
                <a:lnTo>
                  <a:pt x="152" y="90"/>
                </a:lnTo>
                <a:lnTo>
                  <a:pt x="104" y="42"/>
                </a:lnTo>
                <a:lnTo>
                  <a:pt x="105" y="42"/>
                </a:lnTo>
                <a:cubicBezTo>
                  <a:pt x="130" y="42"/>
                  <a:pt x="151" y="61"/>
                  <a:pt x="153" y="86"/>
                </a:cubicBezTo>
                <a:lnTo>
                  <a:pt x="153" y="91"/>
                </a:lnTo>
                <a:lnTo>
                  <a:pt x="154" y="94"/>
                </a:lnTo>
                <a:lnTo>
                  <a:pt x="58" y="94"/>
                </a:lnTo>
                <a:lnTo>
                  <a:pt x="59" y="90"/>
                </a:lnTo>
                <a:lnTo>
                  <a:pt x="58" y="90"/>
                </a:lnTo>
                <a:lnTo>
                  <a:pt x="106" y="138"/>
                </a:lnTo>
                <a:lnTo>
                  <a:pt x="106" y="138"/>
                </a:lnTo>
                <a:cubicBezTo>
                  <a:pt x="79" y="138"/>
                  <a:pt x="58" y="116"/>
                  <a:pt x="58" y="90"/>
                </a:cubicBezTo>
                <a:lnTo>
                  <a:pt x="58" y="85"/>
                </a:lnTo>
                <a:cubicBezTo>
                  <a:pt x="58" y="58"/>
                  <a:pt x="79" y="37"/>
                  <a:pt x="106" y="37"/>
                </a:cubicBezTo>
                <a:cubicBezTo>
                  <a:pt x="132" y="37"/>
                  <a:pt x="154" y="58"/>
                  <a:pt x="154" y="85"/>
                </a:cubicBezTo>
                <a:lnTo>
                  <a:pt x="154" y="90"/>
                </a:lnTo>
                <a:lnTo>
                  <a:pt x="154" y="94"/>
                </a:lnTo>
                <a:lnTo>
                  <a:pt x="60" y="79"/>
                </a:lnTo>
                <a:lnTo>
                  <a:pt x="61" y="78"/>
                </a:lnTo>
                <a:lnTo>
                  <a:pt x="58" y="93"/>
                </a:lnTo>
                <a:lnTo>
                  <a:pt x="58" y="90"/>
                </a:lnTo>
                <a:cubicBezTo>
                  <a:pt x="58" y="63"/>
                  <a:pt x="80" y="42"/>
                  <a:pt x="106" y="42"/>
                </a:cubicBezTo>
                <a:lnTo>
                  <a:pt x="107" y="42"/>
                </a:lnTo>
                <a:cubicBezTo>
                  <a:pt x="134" y="42"/>
                  <a:pt x="155" y="63"/>
                  <a:pt x="155" y="90"/>
                </a:cubicBezTo>
                <a:lnTo>
                  <a:pt x="155" y="93"/>
                </a:lnTo>
                <a:cubicBezTo>
                  <a:pt x="155" y="98"/>
                  <a:pt x="155" y="103"/>
                  <a:pt x="153" y="108"/>
                </a:cubicBezTo>
                <a:lnTo>
                  <a:pt x="153" y="110"/>
                </a:lnTo>
                <a:cubicBezTo>
                  <a:pt x="145" y="133"/>
                  <a:pt x="121" y="147"/>
                  <a:pt x="97" y="141"/>
                </a:cubicBezTo>
                <a:cubicBezTo>
                  <a:pt x="73" y="136"/>
                  <a:pt x="57" y="114"/>
                  <a:pt x="59" y="89"/>
                </a:cubicBezTo>
                <a:lnTo>
                  <a:pt x="60" y="85"/>
                </a:lnTo>
                <a:lnTo>
                  <a:pt x="59" y="85"/>
                </a:lnTo>
                <a:cubicBezTo>
                  <a:pt x="59" y="60"/>
                  <a:pt x="78" y="40"/>
                  <a:pt x="103" y="37"/>
                </a:cubicBezTo>
                <a:cubicBezTo>
                  <a:pt x="127" y="35"/>
                  <a:pt x="150" y="51"/>
                  <a:pt x="155" y="76"/>
                </a:cubicBezTo>
                <a:lnTo>
                  <a:pt x="155" y="78"/>
                </a:lnTo>
                <a:cubicBezTo>
                  <a:pt x="156" y="81"/>
                  <a:pt x="156" y="84"/>
                  <a:pt x="156" y="87"/>
                </a:cubicBezTo>
                <a:lnTo>
                  <a:pt x="156" y="90"/>
                </a:lnTo>
                <a:lnTo>
                  <a:pt x="61" y="81"/>
                </a:lnTo>
                <a:lnTo>
                  <a:pt x="61" y="78"/>
                </a:lnTo>
                <a:lnTo>
                  <a:pt x="62" y="76"/>
                </a:lnTo>
                <a:cubicBezTo>
                  <a:pt x="67" y="51"/>
                  <a:pt x="89" y="35"/>
                  <a:pt x="114" y="37"/>
                </a:cubicBezTo>
                <a:cubicBezTo>
                  <a:pt x="138" y="40"/>
                  <a:pt x="157" y="60"/>
                  <a:pt x="157" y="85"/>
                </a:cubicBezTo>
                <a:lnTo>
                  <a:pt x="157" y="87"/>
                </a:lnTo>
                <a:cubicBezTo>
                  <a:pt x="157" y="89"/>
                  <a:pt x="157" y="92"/>
                  <a:pt x="156" y="94"/>
                </a:cubicBezTo>
                <a:lnTo>
                  <a:pt x="156" y="97"/>
                </a:lnTo>
                <a:lnTo>
                  <a:pt x="155" y="101"/>
                </a:lnTo>
                <a:lnTo>
                  <a:pt x="156" y="93"/>
                </a:lnTo>
                <a:lnTo>
                  <a:pt x="156" y="94"/>
                </a:lnTo>
                <a:cubicBezTo>
                  <a:pt x="156" y="121"/>
                  <a:pt x="134" y="142"/>
                  <a:pt x="108" y="142"/>
                </a:cubicBezTo>
                <a:cubicBezTo>
                  <a:pt x="81" y="142"/>
                  <a:pt x="60" y="121"/>
                  <a:pt x="60" y="94"/>
                </a:cubicBezTo>
                <a:lnTo>
                  <a:pt x="60" y="92"/>
                </a:lnTo>
                <a:lnTo>
                  <a:pt x="60" y="87"/>
                </a:lnTo>
                <a:lnTo>
                  <a:pt x="60" y="83"/>
                </a:lnTo>
                <a:lnTo>
                  <a:pt x="60" y="80"/>
                </a:lnTo>
                <a:cubicBezTo>
                  <a:pt x="60" y="54"/>
                  <a:pt x="81" y="32"/>
                  <a:pt x="108" y="32"/>
                </a:cubicBezTo>
                <a:cubicBezTo>
                  <a:pt x="134" y="32"/>
                  <a:pt x="156" y="54"/>
                  <a:pt x="156" y="80"/>
                </a:cubicBezTo>
                <a:lnTo>
                  <a:pt x="156" y="81"/>
                </a:lnTo>
                <a:lnTo>
                  <a:pt x="156" y="85"/>
                </a:lnTo>
                <a:lnTo>
                  <a:pt x="156" y="88"/>
                </a:lnTo>
                <a:lnTo>
                  <a:pt x="156" y="90"/>
                </a:lnTo>
                <a:lnTo>
                  <a:pt x="62" y="75"/>
                </a:lnTo>
                <a:lnTo>
                  <a:pt x="63" y="73"/>
                </a:lnTo>
                <a:lnTo>
                  <a:pt x="61" y="81"/>
                </a:lnTo>
                <a:lnTo>
                  <a:pt x="62" y="78"/>
                </a:lnTo>
                <a:lnTo>
                  <a:pt x="62" y="75"/>
                </a:lnTo>
                <a:lnTo>
                  <a:pt x="61" y="82"/>
                </a:lnTo>
                <a:lnTo>
                  <a:pt x="61" y="80"/>
                </a:lnTo>
                <a:cubicBezTo>
                  <a:pt x="61" y="54"/>
                  <a:pt x="83" y="32"/>
                  <a:pt x="109" y="32"/>
                </a:cubicBezTo>
                <a:cubicBezTo>
                  <a:pt x="136" y="32"/>
                  <a:pt x="157" y="54"/>
                  <a:pt x="157" y="80"/>
                </a:cubicBezTo>
                <a:lnTo>
                  <a:pt x="157" y="82"/>
                </a:lnTo>
                <a:lnTo>
                  <a:pt x="157" y="85"/>
                </a:lnTo>
                <a:lnTo>
                  <a:pt x="157" y="95"/>
                </a:lnTo>
                <a:lnTo>
                  <a:pt x="62" y="78"/>
                </a:lnTo>
                <a:lnTo>
                  <a:pt x="63" y="76"/>
                </a:lnTo>
                <a:lnTo>
                  <a:pt x="61" y="88"/>
                </a:lnTo>
                <a:lnTo>
                  <a:pt x="61" y="85"/>
                </a:lnTo>
                <a:lnTo>
                  <a:pt x="109" y="133"/>
                </a:lnTo>
                <a:lnTo>
                  <a:pt x="109" y="133"/>
                </a:lnTo>
                <a:lnTo>
                  <a:pt x="157" y="85"/>
                </a:lnTo>
                <a:lnTo>
                  <a:pt x="157" y="90"/>
                </a:lnTo>
                <a:lnTo>
                  <a:pt x="157" y="94"/>
                </a:lnTo>
                <a:lnTo>
                  <a:pt x="63" y="79"/>
                </a:lnTo>
                <a:lnTo>
                  <a:pt x="64" y="78"/>
                </a:lnTo>
                <a:lnTo>
                  <a:pt x="61" y="93"/>
                </a:lnTo>
                <a:lnTo>
                  <a:pt x="61" y="90"/>
                </a:lnTo>
                <a:cubicBezTo>
                  <a:pt x="61" y="63"/>
                  <a:pt x="83" y="42"/>
                  <a:pt x="109" y="42"/>
                </a:cubicBezTo>
                <a:lnTo>
                  <a:pt x="110" y="42"/>
                </a:lnTo>
                <a:cubicBezTo>
                  <a:pt x="134" y="42"/>
                  <a:pt x="154" y="59"/>
                  <a:pt x="158" y="82"/>
                </a:cubicBezTo>
                <a:lnTo>
                  <a:pt x="158" y="85"/>
                </a:lnTo>
                <a:lnTo>
                  <a:pt x="157" y="78"/>
                </a:lnTo>
                <a:lnTo>
                  <a:pt x="157" y="79"/>
                </a:lnTo>
                <a:lnTo>
                  <a:pt x="63" y="94"/>
                </a:lnTo>
                <a:lnTo>
                  <a:pt x="63" y="92"/>
                </a:lnTo>
                <a:lnTo>
                  <a:pt x="63" y="93"/>
                </a:lnTo>
                <a:lnTo>
                  <a:pt x="63" y="88"/>
                </a:lnTo>
                <a:lnTo>
                  <a:pt x="62" y="80"/>
                </a:lnTo>
                <a:cubicBezTo>
                  <a:pt x="62" y="58"/>
                  <a:pt x="78" y="39"/>
                  <a:pt x="99" y="34"/>
                </a:cubicBezTo>
                <a:cubicBezTo>
                  <a:pt x="121" y="29"/>
                  <a:pt x="143" y="39"/>
                  <a:pt x="153" y="59"/>
                </a:cubicBezTo>
                <a:lnTo>
                  <a:pt x="154" y="60"/>
                </a:lnTo>
                <a:cubicBezTo>
                  <a:pt x="156" y="65"/>
                  <a:pt x="158" y="70"/>
                  <a:pt x="158" y="75"/>
                </a:cubicBezTo>
                <a:lnTo>
                  <a:pt x="159" y="78"/>
                </a:lnTo>
                <a:lnTo>
                  <a:pt x="160" y="86"/>
                </a:lnTo>
                <a:lnTo>
                  <a:pt x="160" y="94"/>
                </a:lnTo>
                <a:cubicBezTo>
                  <a:pt x="160" y="121"/>
                  <a:pt x="138" y="142"/>
                  <a:pt x="112" y="142"/>
                </a:cubicBezTo>
                <a:cubicBezTo>
                  <a:pt x="85" y="142"/>
                  <a:pt x="64" y="121"/>
                  <a:pt x="64" y="94"/>
                </a:cubicBezTo>
                <a:lnTo>
                  <a:pt x="64" y="93"/>
                </a:lnTo>
                <a:lnTo>
                  <a:pt x="64" y="90"/>
                </a:lnTo>
                <a:lnTo>
                  <a:pt x="64" y="90"/>
                </a:lnTo>
                <a:lnTo>
                  <a:pt x="142" y="122"/>
                </a:lnTo>
                <a:lnTo>
                  <a:pt x="139" y="124"/>
                </a:lnTo>
                <a:lnTo>
                  <a:pt x="136" y="127"/>
                </a:lnTo>
                <a:cubicBezTo>
                  <a:pt x="124" y="137"/>
                  <a:pt x="108" y="140"/>
                  <a:pt x="92" y="136"/>
                </a:cubicBezTo>
                <a:cubicBezTo>
                  <a:pt x="77" y="132"/>
                  <a:pt x="65" y="120"/>
                  <a:pt x="60" y="105"/>
                </a:cubicBezTo>
                <a:lnTo>
                  <a:pt x="59" y="104"/>
                </a:lnTo>
                <a:cubicBezTo>
                  <a:pt x="57" y="97"/>
                  <a:pt x="56" y="89"/>
                  <a:pt x="57" y="82"/>
                </a:cubicBezTo>
                <a:lnTo>
                  <a:pt x="58" y="78"/>
                </a:lnTo>
                <a:lnTo>
                  <a:pt x="60" y="70"/>
                </a:lnTo>
                <a:lnTo>
                  <a:pt x="58" y="80"/>
                </a:lnTo>
                <a:lnTo>
                  <a:pt x="58" y="74"/>
                </a:lnTo>
                <a:lnTo>
                  <a:pt x="59" y="82"/>
                </a:lnTo>
                <a:lnTo>
                  <a:pt x="59" y="79"/>
                </a:lnTo>
                <a:cubicBezTo>
                  <a:pt x="58" y="77"/>
                  <a:pt x="58" y="74"/>
                  <a:pt x="58" y="71"/>
                </a:cubicBezTo>
                <a:lnTo>
                  <a:pt x="58" y="71"/>
                </a:lnTo>
                <a:lnTo>
                  <a:pt x="153" y="80"/>
                </a:lnTo>
                <a:lnTo>
                  <a:pt x="153" y="83"/>
                </a:lnTo>
                <a:lnTo>
                  <a:pt x="153" y="73"/>
                </a:lnTo>
                <a:lnTo>
                  <a:pt x="153" y="78"/>
                </a:lnTo>
                <a:lnTo>
                  <a:pt x="153" y="82"/>
                </a:lnTo>
                <a:lnTo>
                  <a:pt x="153" y="73"/>
                </a:lnTo>
                <a:lnTo>
                  <a:pt x="153" y="76"/>
                </a:lnTo>
                <a:lnTo>
                  <a:pt x="63" y="64"/>
                </a:lnTo>
                <a:lnTo>
                  <a:pt x="64" y="63"/>
                </a:lnTo>
                <a:lnTo>
                  <a:pt x="59" y="76"/>
                </a:lnTo>
                <a:lnTo>
                  <a:pt x="60" y="73"/>
                </a:lnTo>
                <a:lnTo>
                  <a:pt x="60" y="71"/>
                </a:lnTo>
                <a:lnTo>
                  <a:pt x="61" y="64"/>
                </a:lnTo>
                <a:cubicBezTo>
                  <a:pt x="65" y="50"/>
                  <a:pt x="75" y="38"/>
                  <a:pt x="88" y="32"/>
                </a:cubicBezTo>
                <a:cubicBezTo>
                  <a:pt x="101" y="26"/>
                  <a:pt x="116" y="26"/>
                  <a:pt x="129" y="33"/>
                </a:cubicBezTo>
                <a:lnTo>
                  <a:pt x="131" y="34"/>
                </a:lnTo>
                <a:cubicBezTo>
                  <a:pt x="141" y="38"/>
                  <a:pt x="148" y="46"/>
                  <a:pt x="153" y="55"/>
                </a:cubicBezTo>
                <a:lnTo>
                  <a:pt x="155" y="59"/>
                </a:lnTo>
                <a:cubicBezTo>
                  <a:pt x="158" y="66"/>
                  <a:pt x="160" y="73"/>
                  <a:pt x="160" y="80"/>
                </a:cubicBezTo>
                <a:lnTo>
                  <a:pt x="160" y="88"/>
                </a:lnTo>
                <a:lnTo>
                  <a:pt x="160" y="92"/>
                </a:lnTo>
                <a:lnTo>
                  <a:pt x="160" y="94"/>
                </a:lnTo>
                <a:cubicBezTo>
                  <a:pt x="160" y="121"/>
                  <a:pt x="138" y="142"/>
                  <a:pt x="112" y="142"/>
                </a:cubicBezTo>
                <a:cubicBezTo>
                  <a:pt x="85" y="142"/>
                  <a:pt x="64" y="121"/>
                  <a:pt x="64" y="94"/>
                </a:cubicBezTo>
                <a:lnTo>
                  <a:pt x="64" y="92"/>
                </a:lnTo>
                <a:lnTo>
                  <a:pt x="64" y="88"/>
                </a:lnTo>
                <a:lnTo>
                  <a:pt x="64" y="83"/>
                </a:lnTo>
                <a:cubicBezTo>
                  <a:pt x="63" y="80"/>
                  <a:pt x="63" y="77"/>
                  <a:pt x="64" y="74"/>
                </a:cubicBezTo>
                <a:lnTo>
                  <a:pt x="64" y="70"/>
                </a:lnTo>
                <a:lnTo>
                  <a:pt x="64" y="77"/>
                </a:lnTo>
                <a:lnTo>
                  <a:pt x="64" y="75"/>
                </a:lnTo>
                <a:cubicBezTo>
                  <a:pt x="64" y="51"/>
                  <a:pt x="83" y="30"/>
                  <a:pt x="107" y="28"/>
                </a:cubicBezTo>
                <a:cubicBezTo>
                  <a:pt x="132" y="25"/>
                  <a:pt x="154" y="42"/>
                  <a:pt x="159" y="66"/>
                </a:cubicBezTo>
                <a:lnTo>
                  <a:pt x="160" y="69"/>
                </a:lnTo>
                <a:cubicBezTo>
                  <a:pt x="161" y="75"/>
                  <a:pt x="161" y="81"/>
                  <a:pt x="160" y="87"/>
                </a:cubicBezTo>
                <a:lnTo>
                  <a:pt x="159" y="90"/>
                </a:lnTo>
                <a:cubicBezTo>
                  <a:pt x="155" y="112"/>
                  <a:pt x="135" y="128"/>
                  <a:pt x="112" y="128"/>
                </a:cubicBezTo>
                <a:cubicBezTo>
                  <a:pt x="89" y="128"/>
                  <a:pt x="69" y="112"/>
                  <a:pt x="65" y="90"/>
                </a:cubicBezTo>
                <a:lnTo>
                  <a:pt x="64" y="85"/>
                </a:lnTo>
                <a:lnTo>
                  <a:pt x="63" y="80"/>
                </a:lnTo>
                <a:lnTo>
                  <a:pt x="65" y="88"/>
                </a:lnTo>
                <a:lnTo>
                  <a:pt x="64" y="86"/>
                </a:lnTo>
                <a:lnTo>
                  <a:pt x="155" y="88"/>
                </a:lnTo>
                <a:lnTo>
                  <a:pt x="153" y="92"/>
                </a:lnTo>
                <a:lnTo>
                  <a:pt x="153" y="93"/>
                </a:lnTo>
                <a:lnTo>
                  <a:pt x="155" y="80"/>
                </a:lnTo>
                <a:lnTo>
                  <a:pt x="155" y="86"/>
                </a:lnTo>
                <a:lnTo>
                  <a:pt x="155" y="89"/>
                </a:lnTo>
                <a:lnTo>
                  <a:pt x="155" y="90"/>
                </a:lnTo>
                <a:lnTo>
                  <a:pt x="60" y="81"/>
                </a:lnTo>
                <a:lnTo>
                  <a:pt x="60" y="78"/>
                </a:lnTo>
                <a:lnTo>
                  <a:pt x="59" y="87"/>
                </a:lnTo>
                <a:lnTo>
                  <a:pt x="59" y="83"/>
                </a:lnTo>
                <a:lnTo>
                  <a:pt x="59" y="78"/>
                </a:lnTo>
                <a:lnTo>
                  <a:pt x="59" y="75"/>
                </a:lnTo>
                <a:cubicBezTo>
                  <a:pt x="59" y="49"/>
                  <a:pt x="81" y="27"/>
                  <a:pt x="107" y="27"/>
                </a:cubicBezTo>
                <a:cubicBezTo>
                  <a:pt x="134" y="27"/>
                  <a:pt x="155" y="49"/>
                  <a:pt x="155" y="75"/>
                </a:cubicBezTo>
                <a:lnTo>
                  <a:pt x="155" y="76"/>
                </a:lnTo>
                <a:lnTo>
                  <a:pt x="155" y="79"/>
                </a:lnTo>
                <a:lnTo>
                  <a:pt x="155" y="89"/>
                </a:lnTo>
                <a:lnTo>
                  <a:pt x="60" y="75"/>
                </a:lnTo>
                <a:lnTo>
                  <a:pt x="61" y="70"/>
                </a:lnTo>
                <a:lnTo>
                  <a:pt x="61" y="88"/>
                </a:lnTo>
                <a:lnTo>
                  <a:pt x="60" y="85"/>
                </a:lnTo>
                <a:lnTo>
                  <a:pt x="65" y="99"/>
                </a:lnTo>
                <a:lnTo>
                  <a:pt x="64" y="97"/>
                </a:lnTo>
                <a:lnTo>
                  <a:pt x="154" y="66"/>
                </a:lnTo>
                <a:lnTo>
                  <a:pt x="154" y="69"/>
                </a:lnTo>
                <a:lnTo>
                  <a:pt x="155" y="71"/>
                </a:lnTo>
                <a:lnTo>
                  <a:pt x="59" y="80"/>
                </a:lnTo>
                <a:lnTo>
                  <a:pt x="59" y="78"/>
                </a:lnTo>
                <a:lnTo>
                  <a:pt x="59" y="75"/>
                </a:lnTo>
                <a:cubicBezTo>
                  <a:pt x="59" y="49"/>
                  <a:pt x="81" y="27"/>
                  <a:pt x="107" y="27"/>
                </a:cubicBezTo>
                <a:cubicBezTo>
                  <a:pt x="134" y="27"/>
                  <a:pt x="155" y="49"/>
                  <a:pt x="155" y="75"/>
                </a:cubicBezTo>
                <a:lnTo>
                  <a:pt x="155" y="80"/>
                </a:lnTo>
                <a:lnTo>
                  <a:pt x="155" y="85"/>
                </a:lnTo>
                <a:lnTo>
                  <a:pt x="62" y="70"/>
                </a:lnTo>
                <a:lnTo>
                  <a:pt x="62" y="68"/>
                </a:lnTo>
                <a:lnTo>
                  <a:pt x="61" y="76"/>
                </a:lnTo>
                <a:lnTo>
                  <a:pt x="61" y="73"/>
                </a:lnTo>
                <a:cubicBezTo>
                  <a:pt x="65" y="49"/>
                  <a:pt x="85" y="32"/>
                  <a:pt x="108" y="32"/>
                </a:cubicBezTo>
                <a:lnTo>
                  <a:pt x="109" y="32"/>
                </a:lnTo>
                <a:cubicBezTo>
                  <a:pt x="123" y="32"/>
                  <a:pt x="136" y="39"/>
                  <a:pt x="146" y="49"/>
                </a:cubicBezTo>
                <a:cubicBezTo>
                  <a:pt x="155" y="60"/>
                  <a:pt x="159" y="74"/>
                  <a:pt x="156" y="88"/>
                </a:cubicBezTo>
                <a:lnTo>
                  <a:pt x="156" y="91"/>
                </a:lnTo>
                <a:cubicBezTo>
                  <a:pt x="155" y="98"/>
                  <a:pt x="152" y="104"/>
                  <a:pt x="148" y="110"/>
                </a:cubicBezTo>
                <a:lnTo>
                  <a:pt x="147" y="112"/>
                </a:lnTo>
                <a:cubicBezTo>
                  <a:pt x="136" y="129"/>
                  <a:pt x="114" y="137"/>
                  <a:pt x="94" y="131"/>
                </a:cubicBezTo>
                <a:cubicBezTo>
                  <a:pt x="73" y="125"/>
                  <a:pt x="59" y="106"/>
                  <a:pt x="59" y="85"/>
                </a:cubicBezTo>
                <a:lnTo>
                  <a:pt x="59" y="83"/>
                </a:lnTo>
                <a:cubicBezTo>
                  <a:pt x="59" y="81"/>
                  <a:pt x="60" y="79"/>
                  <a:pt x="60" y="77"/>
                </a:cubicBezTo>
                <a:lnTo>
                  <a:pt x="60" y="73"/>
                </a:lnTo>
                <a:lnTo>
                  <a:pt x="61" y="69"/>
                </a:lnTo>
                <a:lnTo>
                  <a:pt x="60" y="77"/>
                </a:lnTo>
                <a:lnTo>
                  <a:pt x="60" y="75"/>
                </a:lnTo>
                <a:cubicBezTo>
                  <a:pt x="60" y="49"/>
                  <a:pt x="82" y="27"/>
                  <a:pt x="108" y="27"/>
                </a:cubicBezTo>
                <a:cubicBezTo>
                  <a:pt x="135" y="27"/>
                  <a:pt x="156" y="49"/>
                  <a:pt x="156" y="75"/>
                </a:cubicBezTo>
                <a:lnTo>
                  <a:pt x="156" y="77"/>
                </a:lnTo>
                <a:lnTo>
                  <a:pt x="156" y="80"/>
                </a:lnTo>
                <a:cubicBezTo>
                  <a:pt x="156" y="82"/>
                  <a:pt x="156" y="85"/>
                  <a:pt x="156" y="87"/>
                </a:cubicBezTo>
                <a:lnTo>
                  <a:pt x="155" y="90"/>
                </a:lnTo>
                <a:lnTo>
                  <a:pt x="156" y="83"/>
                </a:lnTo>
                <a:lnTo>
                  <a:pt x="156" y="85"/>
                </a:lnTo>
                <a:lnTo>
                  <a:pt x="61" y="73"/>
                </a:lnTo>
                <a:lnTo>
                  <a:pt x="62" y="71"/>
                </a:lnTo>
                <a:lnTo>
                  <a:pt x="60" y="83"/>
                </a:lnTo>
                <a:lnTo>
                  <a:pt x="60" y="80"/>
                </a:lnTo>
                <a:lnTo>
                  <a:pt x="156" y="90"/>
                </a:lnTo>
                <a:lnTo>
                  <a:pt x="155" y="92"/>
                </a:lnTo>
                <a:lnTo>
                  <a:pt x="154" y="97"/>
                </a:lnTo>
                <a:cubicBezTo>
                  <a:pt x="148" y="120"/>
                  <a:pt x="126" y="136"/>
                  <a:pt x="102" y="133"/>
                </a:cubicBezTo>
                <a:cubicBezTo>
                  <a:pt x="78" y="130"/>
                  <a:pt x="59" y="109"/>
                  <a:pt x="59" y="85"/>
                </a:cubicBezTo>
                <a:lnTo>
                  <a:pt x="59" y="81"/>
                </a:lnTo>
                <a:lnTo>
                  <a:pt x="59" y="75"/>
                </a:lnTo>
                <a:cubicBezTo>
                  <a:pt x="59" y="49"/>
                  <a:pt x="81" y="27"/>
                  <a:pt x="107" y="27"/>
                </a:cubicBezTo>
                <a:lnTo>
                  <a:pt x="108" y="27"/>
                </a:lnTo>
                <a:cubicBezTo>
                  <a:pt x="135" y="27"/>
                  <a:pt x="156" y="49"/>
                  <a:pt x="156" y="75"/>
                </a:cubicBezTo>
                <a:cubicBezTo>
                  <a:pt x="156" y="102"/>
                  <a:pt x="135" y="123"/>
                  <a:pt x="108" y="123"/>
                </a:cubicBezTo>
                <a:lnTo>
                  <a:pt x="107" y="123"/>
                </a:lnTo>
                <a:lnTo>
                  <a:pt x="154" y="67"/>
                </a:lnTo>
                <a:lnTo>
                  <a:pt x="155" y="72"/>
                </a:lnTo>
                <a:lnTo>
                  <a:pt x="156" y="73"/>
                </a:lnTo>
                <a:lnTo>
                  <a:pt x="61" y="85"/>
                </a:lnTo>
                <a:lnTo>
                  <a:pt x="61" y="83"/>
                </a:lnTo>
                <a:lnTo>
                  <a:pt x="61" y="80"/>
                </a:lnTo>
                <a:lnTo>
                  <a:pt x="109" y="128"/>
                </a:lnTo>
                <a:lnTo>
                  <a:pt x="107" y="128"/>
                </a:lnTo>
                <a:lnTo>
                  <a:pt x="155" y="73"/>
                </a:lnTo>
                <a:lnTo>
                  <a:pt x="155" y="76"/>
                </a:lnTo>
                <a:cubicBezTo>
                  <a:pt x="156" y="78"/>
                  <a:pt x="156" y="81"/>
                  <a:pt x="156" y="83"/>
                </a:cubicBezTo>
                <a:lnTo>
                  <a:pt x="156" y="85"/>
                </a:lnTo>
                <a:cubicBezTo>
                  <a:pt x="156" y="111"/>
                  <a:pt x="134" y="133"/>
                  <a:pt x="108" y="133"/>
                </a:cubicBezTo>
                <a:cubicBezTo>
                  <a:pt x="81" y="133"/>
                  <a:pt x="60" y="111"/>
                  <a:pt x="60" y="85"/>
                </a:cubicBezTo>
                <a:lnTo>
                  <a:pt x="60" y="82"/>
                </a:lnTo>
                <a:lnTo>
                  <a:pt x="60" y="78"/>
                </a:lnTo>
                <a:lnTo>
                  <a:pt x="60" y="71"/>
                </a:lnTo>
                <a:lnTo>
                  <a:pt x="153" y="89"/>
                </a:lnTo>
                <a:lnTo>
                  <a:pt x="152" y="91"/>
                </a:lnTo>
                <a:lnTo>
                  <a:pt x="153" y="87"/>
                </a:lnTo>
                <a:cubicBezTo>
                  <a:pt x="147" y="113"/>
                  <a:pt x="121" y="128"/>
                  <a:pt x="95" y="122"/>
                </a:cubicBezTo>
                <a:cubicBezTo>
                  <a:pt x="69" y="116"/>
                  <a:pt x="53" y="90"/>
                  <a:pt x="60" y="64"/>
                </a:cubicBezTo>
                <a:lnTo>
                  <a:pt x="60" y="62"/>
                </a:lnTo>
                <a:lnTo>
                  <a:pt x="60" y="62"/>
                </a:lnTo>
                <a:cubicBezTo>
                  <a:pt x="65" y="37"/>
                  <a:pt x="88" y="21"/>
                  <a:pt x="112" y="23"/>
                </a:cubicBezTo>
                <a:cubicBezTo>
                  <a:pt x="137" y="26"/>
                  <a:pt x="155" y="46"/>
                  <a:pt x="155" y="71"/>
                </a:cubicBezTo>
                <a:lnTo>
                  <a:pt x="155" y="73"/>
                </a:lnTo>
                <a:lnTo>
                  <a:pt x="155" y="75"/>
                </a:lnTo>
                <a:cubicBezTo>
                  <a:pt x="155" y="102"/>
                  <a:pt x="134" y="123"/>
                  <a:pt x="107" y="123"/>
                </a:cubicBezTo>
                <a:cubicBezTo>
                  <a:pt x="81" y="123"/>
                  <a:pt x="59" y="102"/>
                  <a:pt x="59" y="75"/>
                </a:cubicBezTo>
                <a:lnTo>
                  <a:pt x="59" y="73"/>
                </a:lnTo>
                <a:lnTo>
                  <a:pt x="60" y="83"/>
                </a:lnTo>
                <a:lnTo>
                  <a:pt x="60" y="80"/>
                </a:lnTo>
                <a:cubicBezTo>
                  <a:pt x="55" y="58"/>
                  <a:pt x="67" y="35"/>
                  <a:pt x="89" y="27"/>
                </a:cubicBezTo>
                <a:cubicBezTo>
                  <a:pt x="110" y="18"/>
                  <a:pt x="134" y="25"/>
                  <a:pt x="147" y="44"/>
                </a:cubicBezTo>
                <a:lnTo>
                  <a:pt x="148" y="46"/>
                </a:lnTo>
                <a:cubicBezTo>
                  <a:pt x="152" y="51"/>
                  <a:pt x="154" y="58"/>
                  <a:pt x="155" y="65"/>
                </a:cubicBezTo>
                <a:lnTo>
                  <a:pt x="156" y="68"/>
                </a:lnTo>
                <a:cubicBezTo>
                  <a:pt x="157" y="72"/>
                  <a:pt x="157" y="76"/>
                  <a:pt x="156" y="80"/>
                </a:cubicBezTo>
                <a:lnTo>
                  <a:pt x="156" y="85"/>
                </a:lnTo>
                <a:lnTo>
                  <a:pt x="108" y="32"/>
                </a:lnTo>
                <a:lnTo>
                  <a:pt x="108" y="32"/>
                </a:lnTo>
                <a:lnTo>
                  <a:pt x="61" y="76"/>
                </a:lnTo>
                <a:lnTo>
                  <a:pt x="61" y="71"/>
                </a:lnTo>
                <a:lnTo>
                  <a:pt x="61" y="71"/>
                </a:lnTo>
                <a:cubicBezTo>
                  <a:pt x="61" y="44"/>
                  <a:pt x="82" y="23"/>
                  <a:pt x="109" y="23"/>
                </a:cubicBezTo>
                <a:cubicBezTo>
                  <a:pt x="135" y="23"/>
                  <a:pt x="157" y="44"/>
                  <a:pt x="157" y="71"/>
                </a:cubicBezTo>
                <a:lnTo>
                  <a:pt x="157" y="72"/>
                </a:lnTo>
                <a:cubicBezTo>
                  <a:pt x="157" y="75"/>
                  <a:pt x="157" y="78"/>
                  <a:pt x="156" y="80"/>
                </a:cubicBezTo>
                <a:lnTo>
                  <a:pt x="156" y="83"/>
                </a:lnTo>
                <a:lnTo>
                  <a:pt x="108" y="27"/>
                </a:lnTo>
                <a:lnTo>
                  <a:pt x="109" y="27"/>
                </a:lnTo>
                <a:lnTo>
                  <a:pt x="62" y="66"/>
                </a:lnTo>
                <a:lnTo>
                  <a:pt x="62" y="64"/>
                </a:lnTo>
                <a:lnTo>
                  <a:pt x="61" y="73"/>
                </a:lnTo>
                <a:lnTo>
                  <a:pt x="61" y="71"/>
                </a:lnTo>
                <a:cubicBezTo>
                  <a:pt x="61" y="44"/>
                  <a:pt x="83" y="23"/>
                  <a:pt x="109" y="23"/>
                </a:cubicBezTo>
                <a:cubicBezTo>
                  <a:pt x="136" y="23"/>
                  <a:pt x="157" y="44"/>
                  <a:pt x="157" y="71"/>
                </a:cubicBezTo>
                <a:lnTo>
                  <a:pt x="157" y="72"/>
                </a:lnTo>
                <a:lnTo>
                  <a:pt x="157" y="75"/>
                </a:lnTo>
                <a:lnTo>
                  <a:pt x="158" y="77"/>
                </a:lnTo>
                <a:lnTo>
                  <a:pt x="158" y="79"/>
                </a:lnTo>
                <a:lnTo>
                  <a:pt x="62" y="85"/>
                </a:lnTo>
                <a:lnTo>
                  <a:pt x="62" y="83"/>
                </a:lnTo>
                <a:lnTo>
                  <a:pt x="62" y="80"/>
                </a:lnTo>
                <a:lnTo>
                  <a:pt x="158" y="90"/>
                </a:lnTo>
                <a:lnTo>
                  <a:pt x="157" y="92"/>
                </a:lnTo>
                <a:lnTo>
                  <a:pt x="158" y="83"/>
                </a:lnTo>
                <a:lnTo>
                  <a:pt x="158" y="85"/>
                </a:lnTo>
                <a:cubicBezTo>
                  <a:pt x="158" y="111"/>
                  <a:pt x="136" y="133"/>
                  <a:pt x="110" y="133"/>
                </a:cubicBezTo>
                <a:cubicBezTo>
                  <a:pt x="83" y="133"/>
                  <a:pt x="62" y="111"/>
                  <a:pt x="62" y="85"/>
                </a:cubicBezTo>
                <a:lnTo>
                  <a:pt x="62" y="81"/>
                </a:lnTo>
                <a:lnTo>
                  <a:pt x="62" y="75"/>
                </a:lnTo>
                <a:cubicBezTo>
                  <a:pt x="62" y="50"/>
                  <a:pt x="81" y="30"/>
                  <a:pt x="106" y="28"/>
                </a:cubicBezTo>
                <a:cubicBezTo>
                  <a:pt x="131" y="26"/>
                  <a:pt x="153" y="43"/>
                  <a:pt x="157" y="68"/>
                </a:cubicBezTo>
                <a:lnTo>
                  <a:pt x="158" y="71"/>
                </a:lnTo>
                <a:lnTo>
                  <a:pt x="158" y="69"/>
                </a:lnTo>
                <a:lnTo>
                  <a:pt x="63" y="80"/>
                </a:lnTo>
                <a:lnTo>
                  <a:pt x="63" y="79"/>
                </a:lnTo>
                <a:lnTo>
                  <a:pt x="63" y="86"/>
                </a:lnTo>
                <a:lnTo>
                  <a:pt x="63" y="82"/>
                </a:lnTo>
                <a:cubicBezTo>
                  <a:pt x="62" y="77"/>
                  <a:pt x="62" y="72"/>
                  <a:pt x="63" y="68"/>
                </a:cubicBezTo>
                <a:lnTo>
                  <a:pt x="64" y="65"/>
                </a:lnTo>
                <a:cubicBezTo>
                  <a:pt x="64" y="62"/>
                  <a:pt x="65" y="60"/>
                  <a:pt x="65" y="57"/>
                </a:cubicBezTo>
                <a:lnTo>
                  <a:pt x="66" y="56"/>
                </a:lnTo>
                <a:cubicBezTo>
                  <a:pt x="73" y="33"/>
                  <a:pt x="96" y="20"/>
                  <a:pt x="119" y="24"/>
                </a:cubicBezTo>
                <a:cubicBezTo>
                  <a:pt x="142" y="27"/>
                  <a:pt x="159" y="47"/>
                  <a:pt x="159" y="71"/>
                </a:cubicBezTo>
                <a:lnTo>
                  <a:pt x="159" y="73"/>
                </a:lnTo>
                <a:cubicBezTo>
                  <a:pt x="159" y="76"/>
                  <a:pt x="159" y="79"/>
                  <a:pt x="159" y="82"/>
                </a:cubicBezTo>
                <a:lnTo>
                  <a:pt x="158" y="85"/>
                </a:lnTo>
                <a:lnTo>
                  <a:pt x="111" y="27"/>
                </a:lnTo>
                <a:lnTo>
                  <a:pt x="112" y="27"/>
                </a:lnTo>
                <a:cubicBezTo>
                  <a:pt x="138" y="27"/>
                  <a:pt x="160" y="49"/>
                  <a:pt x="160" y="75"/>
                </a:cubicBezTo>
                <a:lnTo>
                  <a:pt x="160" y="78"/>
                </a:lnTo>
                <a:cubicBezTo>
                  <a:pt x="160" y="82"/>
                  <a:pt x="159" y="86"/>
                  <a:pt x="159" y="90"/>
                </a:cubicBezTo>
                <a:lnTo>
                  <a:pt x="158" y="92"/>
                </a:lnTo>
                <a:cubicBezTo>
                  <a:pt x="152" y="117"/>
                  <a:pt x="128" y="132"/>
                  <a:pt x="103" y="128"/>
                </a:cubicBezTo>
                <a:cubicBezTo>
                  <a:pt x="78" y="123"/>
                  <a:pt x="61" y="100"/>
                  <a:pt x="64" y="75"/>
                </a:cubicBezTo>
                <a:lnTo>
                  <a:pt x="64" y="71"/>
                </a:lnTo>
                <a:lnTo>
                  <a:pt x="64" y="71"/>
                </a:lnTo>
                <a:lnTo>
                  <a:pt x="112" y="119"/>
                </a:lnTo>
                <a:lnTo>
                  <a:pt x="111" y="119"/>
                </a:lnTo>
                <a:cubicBezTo>
                  <a:pt x="85" y="119"/>
                  <a:pt x="63" y="97"/>
                  <a:pt x="63" y="71"/>
                </a:cubicBezTo>
                <a:cubicBezTo>
                  <a:pt x="63" y="44"/>
                  <a:pt x="85" y="23"/>
                  <a:pt x="111" y="23"/>
                </a:cubicBezTo>
                <a:lnTo>
                  <a:pt x="112" y="23"/>
                </a:lnTo>
                <a:cubicBezTo>
                  <a:pt x="138" y="23"/>
                  <a:pt x="160" y="44"/>
                  <a:pt x="160" y="71"/>
                </a:cubicBezTo>
                <a:lnTo>
                  <a:pt x="160" y="73"/>
                </a:lnTo>
                <a:lnTo>
                  <a:pt x="159" y="62"/>
                </a:lnTo>
                <a:lnTo>
                  <a:pt x="159" y="64"/>
                </a:lnTo>
                <a:lnTo>
                  <a:pt x="66" y="64"/>
                </a:lnTo>
                <a:lnTo>
                  <a:pt x="66" y="62"/>
                </a:lnTo>
                <a:lnTo>
                  <a:pt x="66" y="62"/>
                </a:lnTo>
                <a:lnTo>
                  <a:pt x="160" y="83"/>
                </a:lnTo>
                <a:lnTo>
                  <a:pt x="160" y="85"/>
                </a:lnTo>
                <a:lnTo>
                  <a:pt x="161" y="73"/>
                </a:lnTo>
                <a:lnTo>
                  <a:pt x="161" y="75"/>
                </a:lnTo>
                <a:lnTo>
                  <a:pt x="120" y="28"/>
                </a:lnTo>
                <a:lnTo>
                  <a:pt x="123" y="28"/>
                </a:lnTo>
                <a:lnTo>
                  <a:pt x="109" y="29"/>
                </a:lnTo>
                <a:lnTo>
                  <a:pt x="112" y="28"/>
                </a:lnTo>
                <a:lnTo>
                  <a:pt x="119" y="123"/>
                </a:lnTo>
                <a:lnTo>
                  <a:pt x="119" y="123"/>
                </a:lnTo>
                <a:lnTo>
                  <a:pt x="118" y="123"/>
                </a:lnTo>
                <a:lnTo>
                  <a:pt x="164" y="62"/>
                </a:lnTo>
                <a:lnTo>
                  <a:pt x="166" y="67"/>
                </a:lnTo>
                <a:cubicBezTo>
                  <a:pt x="170" y="81"/>
                  <a:pt x="168" y="97"/>
                  <a:pt x="158" y="109"/>
                </a:cubicBezTo>
                <a:cubicBezTo>
                  <a:pt x="149" y="121"/>
                  <a:pt x="135" y="128"/>
                  <a:pt x="120" y="128"/>
                </a:cubicBezTo>
                <a:lnTo>
                  <a:pt x="119" y="128"/>
                </a:lnTo>
                <a:cubicBezTo>
                  <a:pt x="95" y="128"/>
                  <a:pt x="74" y="110"/>
                  <a:pt x="72" y="85"/>
                </a:cubicBezTo>
                <a:lnTo>
                  <a:pt x="71" y="80"/>
                </a:lnTo>
                <a:cubicBezTo>
                  <a:pt x="70" y="67"/>
                  <a:pt x="74" y="53"/>
                  <a:pt x="83" y="43"/>
                </a:cubicBezTo>
                <a:cubicBezTo>
                  <a:pt x="92" y="33"/>
                  <a:pt x="105" y="27"/>
                  <a:pt x="119" y="27"/>
                </a:cubicBezTo>
                <a:lnTo>
                  <a:pt x="120" y="27"/>
                </a:lnTo>
                <a:lnTo>
                  <a:pt x="122" y="27"/>
                </a:lnTo>
                <a:lnTo>
                  <a:pt x="126" y="27"/>
                </a:lnTo>
                <a:cubicBezTo>
                  <a:pt x="153" y="27"/>
                  <a:pt x="174" y="49"/>
                  <a:pt x="174" y="75"/>
                </a:cubicBezTo>
                <a:lnTo>
                  <a:pt x="174" y="79"/>
                </a:lnTo>
                <a:lnTo>
                  <a:pt x="174" y="80"/>
                </a:lnTo>
                <a:lnTo>
                  <a:pt x="79" y="71"/>
                </a:lnTo>
                <a:lnTo>
                  <a:pt x="80" y="69"/>
                </a:lnTo>
                <a:lnTo>
                  <a:pt x="79" y="78"/>
                </a:lnTo>
                <a:lnTo>
                  <a:pt x="79" y="73"/>
                </a:lnTo>
                <a:lnTo>
                  <a:pt x="79" y="69"/>
                </a:lnTo>
                <a:lnTo>
                  <a:pt x="79" y="66"/>
                </a:lnTo>
                <a:cubicBezTo>
                  <a:pt x="79" y="42"/>
                  <a:pt x="97" y="21"/>
                  <a:pt x="121" y="18"/>
                </a:cubicBezTo>
                <a:cubicBezTo>
                  <a:pt x="145" y="15"/>
                  <a:pt x="168" y="31"/>
                  <a:pt x="174" y="54"/>
                </a:cubicBezTo>
                <a:lnTo>
                  <a:pt x="174" y="56"/>
                </a:lnTo>
                <a:cubicBezTo>
                  <a:pt x="175" y="60"/>
                  <a:pt x="175" y="64"/>
                  <a:pt x="175" y="68"/>
                </a:cubicBezTo>
                <a:lnTo>
                  <a:pt x="175" y="71"/>
                </a:lnTo>
                <a:cubicBezTo>
                  <a:pt x="175" y="94"/>
                  <a:pt x="159" y="114"/>
                  <a:pt x="137" y="118"/>
                </a:cubicBezTo>
                <a:cubicBezTo>
                  <a:pt x="114" y="122"/>
                  <a:pt x="91" y="110"/>
                  <a:pt x="83" y="89"/>
                </a:cubicBezTo>
                <a:lnTo>
                  <a:pt x="82" y="86"/>
                </a:lnTo>
                <a:lnTo>
                  <a:pt x="85" y="93"/>
                </a:lnTo>
                <a:lnTo>
                  <a:pt x="84" y="91"/>
                </a:lnTo>
                <a:lnTo>
                  <a:pt x="155" y="103"/>
                </a:lnTo>
                <a:lnTo>
                  <a:pt x="152" y="105"/>
                </a:lnTo>
                <a:lnTo>
                  <a:pt x="162" y="95"/>
                </a:lnTo>
                <a:lnTo>
                  <a:pt x="160" y="98"/>
                </a:lnTo>
                <a:lnTo>
                  <a:pt x="168" y="71"/>
                </a:lnTo>
                <a:lnTo>
                  <a:pt x="168" y="73"/>
                </a:lnTo>
                <a:lnTo>
                  <a:pt x="163" y="52"/>
                </a:lnTo>
                <a:lnTo>
                  <a:pt x="164" y="54"/>
                </a:lnTo>
                <a:cubicBezTo>
                  <a:pt x="169" y="63"/>
                  <a:pt x="170" y="73"/>
                  <a:pt x="169" y="82"/>
                </a:cubicBezTo>
                <a:lnTo>
                  <a:pt x="168" y="86"/>
                </a:lnTo>
                <a:cubicBezTo>
                  <a:pt x="168" y="89"/>
                  <a:pt x="167" y="91"/>
                  <a:pt x="167" y="94"/>
                </a:cubicBezTo>
                <a:lnTo>
                  <a:pt x="166" y="96"/>
                </a:lnTo>
                <a:cubicBezTo>
                  <a:pt x="158" y="121"/>
                  <a:pt x="130" y="134"/>
                  <a:pt x="105" y="126"/>
                </a:cubicBezTo>
                <a:cubicBezTo>
                  <a:pt x="80" y="118"/>
                  <a:pt x="67" y="90"/>
                  <a:pt x="75" y="65"/>
                </a:cubicBezTo>
                <a:lnTo>
                  <a:pt x="75" y="64"/>
                </a:lnTo>
                <a:lnTo>
                  <a:pt x="73" y="79"/>
                </a:lnTo>
                <a:lnTo>
                  <a:pt x="73" y="75"/>
                </a:lnTo>
                <a:lnTo>
                  <a:pt x="73" y="72"/>
                </a:lnTo>
                <a:lnTo>
                  <a:pt x="73" y="71"/>
                </a:lnTo>
                <a:cubicBezTo>
                  <a:pt x="73" y="46"/>
                  <a:pt x="92" y="26"/>
                  <a:pt x="116" y="23"/>
                </a:cubicBezTo>
                <a:cubicBezTo>
                  <a:pt x="141" y="21"/>
                  <a:pt x="163" y="37"/>
                  <a:pt x="168" y="62"/>
                </a:cubicBezTo>
                <a:lnTo>
                  <a:pt x="169" y="64"/>
                </a:lnTo>
                <a:lnTo>
                  <a:pt x="164" y="52"/>
                </a:lnTo>
                <a:lnTo>
                  <a:pt x="165" y="54"/>
                </a:lnTo>
                <a:lnTo>
                  <a:pt x="84" y="47"/>
                </a:lnTo>
                <a:lnTo>
                  <a:pt x="87" y="43"/>
                </a:lnTo>
                <a:lnTo>
                  <a:pt x="82" y="52"/>
                </a:lnTo>
                <a:lnTo>
                  <a:pt x="84" y="46"/>
                </a:lnTo>
                <a:cubicBezTo>
                  <a:pt x="92" y="29"/>
                  <a:pt x="109" y="18"/>
                  <a:pt x="128" y="18"/>
                </a:cubicBezTo>
                <a:lnTo>
                  <a:pt x="128" y="18"/>
                </a:lnTo>
                <a:cubicBezTo>
                  <a:pt x="142" y="18"/>
                  <a:pt x="155" y="24"/>
                  <a:pt x="164" y="34"/>
                </a:cubicBezTo>
                <a:cubicBezTo>
                  <a:pt x="173" y="44"/>
                  <a:pt x="177" y="57"/>
                  <a:pt x="176" y="70"/>
                </a:cubicBezTo>
                <a:lnTo>
                  <a:pt x="176" y="76"/>
                </a:lnTo>
                <a:lnTo>
                  <a:pt x="176" y="75"/>
                </a:lnTo>
                <a:cubicBezTo>
                  <a:pt x="176" y="102"/>
                  <a:pt x="154" y="123"/>
                  <a:pt x="128" y="123"/>
                </a:cubicBezTo>
                <a:cubicBezTo>
                  <a:pt x="101" y="123"/>
                  <a:pt x="80" y="102"/>
                  <a:pt x="80" y="75"/>
                </a:cubicBezTo>
                <a:lnTo>
                  <a:pt x="80" y="74"/>
                </a:lnTo>
                <a:cubicBezTo>
                  <a:pt x="80" y="72"/>
                  <a:pt x="80" y="69"/>
                  <a:pt x="80" y="67"/>
                </a:cubicBezTo>
                <a:lnTo>
                  <a:pt x="81" y="64"/>
                </a:lnTo>
                <a:lnTo>
                  <a:pt x="80" y="70"/>
                </a:lnTo>
                <a:lnTo>
                  <a:pt x="80" y="67"/>
                </a:lnTo>
                <a:lnTo>
                  <a:pt x="80" y="66"/>
                </a:lnTo>
                <a:cubicBezTo>
                  <a:pt x="80" y="39"/>
                  <a:pt x="102" y="18"/>
                  <a:pt x="128" y="18"/>
                </a:cubicBezTo>
                <a:cubicBezTo>
                  <a:pt x="155" y="18"/>
                  <a:pt x="176" y="39"/>
                  <a:pt x="176" y="66"/>
                </a:cubicBezTo>
                <a:lnTo>
                  <a:pt x="176" y="68"/>
                </a:lnTo>
                <a:lnTo>
                  <a:pt x="176" y="73"/>
                </a:lnTo>
                <a:lnTo>
                  <a:pt x="176" y="77"/>
                </a:lnTo>
                <a:lnTo>
                  <a:pt x="176" y="80"/>
                </a:lnTo>
                <a:cubicBezTo>
                  <a:pt x="176" y="107"/>
                  <a:pt x="155" y="128"/>
                  <a:pt x="128" y="128"/>
                </a:cubicBezTo>
                <a:cubicBezTo>
                  <a:pt x="102" y="128"/>
                  <a:pt x="80" y="107"/>
                  <a:pt x="80" y="80"/>
                </a:cubicBezTo>
                <a:lnTo>
                  <a:pt x="80" y="79"/>
                </a:lnTo>
                <a:lnTo>
                  <a:pt x="80" y="75"/>
                </a:lnTo>
                <a:lnTo>
                  <a:pt x="80" y="70"/>
                </a:lnTo>
                <a:lnTo>
                  <a:pt x="80" y="67"/>
                </a:lnTo>
                <a:lnTo>
                  <a:pt x="80" y="66"/>
                </a:lnTo>
                <a:cubicBezTo>
                  <a:pt x="80" y="39"/>
                  <a:pt x="102" y="18"/>
                  <a:pt x="128" y="18"/>
                </a:cubicBezTo>
                <a:cubicBezTo>
                  <a:pt x="155" y="18"/>
                  <a:pt x="176" y="39"/>
                  <a:pt x="176" y="66"/>
                </a:cubicBezTo>
                <a:lnTo>
                  <a:pt x="176" y="68"/>
                </a:lnTo>
                <a:lnTo>
                  <a:pt x="176" y="73"/>
                </a:lnTo>
                <a:lnTo>
                  <a:pt x="176" y="77"/>
                </a:lnTo>
                <a:lnTo>
                  <a:pt x="176" y="80"/>
                </a:lnTo>
                <a:lnTo>
                  <a:pt x="86" y="59"/>
                </a:lnTo>
                <a:lnTo>
                  <a:pt x="86" y="58"/>
                </a:lnTo>
                <a:lnTo>
                  <a:pt x="81" y="79"/>
                </a:lnTo>
                <a:lnTo>
                  <a:pt x="81" y="75"/>
                </a:lnTo>
                <a:lnTo>
                  <a:pt x="82" y="86"/>
                </a:lnTo>
                <a:lnTo>
                  <a:pt x="81" y="81"/>
                </a:lnTo>
                <a:lnTo>
                  <a:pt x="81" y="83"/>
                </a:lnTo>
                <a:lnTo>
                  <a:pt x="89" y="97"/>
                </a:lnTo>
                <a:lnTo>
                  <a:pt x="87" y="95"/>
                </a:lnTo>
                <a:lnTo>
                  <a:pt x="167" y="91"/>
                </a:lnTo>
                <a:lnTo>
                  <a:pt x="165" y="93"/>
                </a:lnTo>
                <a:lnTo>
                  <a:pt x="169" y="86"/>
                </a:lnTo>
                <a:lnTo>
                  <a:pt x="168" y="89"/>
                </a:lnTo>
                <a:cubicBezTo>
                  <a:pt x="159" y="109"/>
                  <a:pt x="138" y="122"/>
                  <a:pt x="116" y="118"/>
                </a:cubicBezTo>
                <a:cubicBezTo>
                  <a:pt x="94" y="115"/>
                  <a:pt x="77" y="98"/>
                  <a:pt x="75" y="76"/>
                </a:cubicBezTo>
                <a:lnTo>
                  <a:pt x="75" y="71"/>
                </a:lnTo>
                <a:lnTo>
                  <a:pt x="74" y="63"/>
                </a:lnTo>
                <a:lnTo>
                  <a:pt x="74" y="61"/>
                </a:lnTo>
                <a:cubicBezTo>
                  <a:pt x="74" y="35"/>
                  <a:pt x="96" y="13"/>
                  <a:pt x="122" y="13"/>
                </a:cubicBezTo>
                <a:cubicBezTo>
                  <a:pt x="149" y="13"/>
                  <a:pt x="170" y="35"/>
                  <a:pt x="170" y="61"/>
                </a:cubicBezTo>
                <a:lnTo>
                  <a:pt x="170" y="65"/>
                </a:lnTo>
                <a:lnTo>
                  <a:pt x="170" y="75"/>
                </a:lnTo>
                <a:lnTo>
                  <a:pt x="122" y="23"/>
                </a:lnTo>
                <a:lnTo>
                  <a:pt x="123" y="23"/>
                </a:lnTo>
                <a:lnTo>
                  <a:pt x="75" y="71"/>
                </a:lnTo>
                <a:lnTo>
                  <a:pt x="75" y="68"/>
                </a:lnTo>
                <a:lnTo>
                  <a:pt x="76" y="80"/>
                </a:lnTo>
                <a:lnTo>
                  <a:pt x="76" y="78"/>
                </a:lnTo>
                <a:cubicBezTo>
                  <a:pt x="69" y="52"/>
                  <a:pt x="85" y="26"/>
                  <a:pt x="111" y="19"/>
                </a:cubicBezTo>
                <a:cubicBezTo>
                  <a:pt x="137" y="13"/>
                  <a:pt x="163" y="29"/>
                  <a:pt x="169" y="54"/>
                </a:cubicBezTo>
                <a:lnTo>
                  <a:pt x="170" y="56"/>
                </a:lnTo>
                <a:cubicBezTo>
                  <a:pt x="170" y="60"/>
                  <a:pt x="171" y="64"/>
                  <a:pt x="171" y="68"/>
                </a:cubicBezTo>
                <a:lnTo>
                  <a:pt x="171" y="71"/>
                </a:lnTo>
                <a:lnTo>
                  <a:pt x="123" y="23"/>
                </a:lnTo>
                <a:lnTo>
                  <a:pt x="123" y="23"/>
                </a:lnTo>
                <a:lnTo>
                  <a:pt x="76" y="80"/>
                </a:lnTo>
                <a:lnTo>
                  <a:pt x="75" y="75"/>
                </a:lnTo>
                <a:cubicBezTo>
                  <a:pt x="73" y="61"/>
                  <a:pt x="76" y="47"/>
                  <a:pt x="85" y="36"/>
                </a:cubicBezTo>
                <a:cubicBezTo>
                  <a:pt x="94" y="24"/>
                  <a:pt x="108" y="18"/>
                  <a:pt x="122" y="18"/>
                </a:cubicBezTo>
                <a:lnTo>
                  <a:pt x="123" y="18"/>
                </a:lnTo>
                <a:cubicBezTo>
                  <a:pt x="149" y="18"/>
                  <a:pt x="171" y="39"/>
                  <a:pt x="171" y="66"/>
                </a:cubicBezTo>
                <a:cubicBezTo>
                  <a:pt x="171" y="92"/>
                  <a:pt x="149" y="114"/>
                  <a:pt x="123" y="114"/>
                </a:cubicBezTo>
                <a:lnTo>
                  <a:pt x="122" y="114"/>
                </a:lnTo>
                <a:lnTo>
                  <a:pt x="170" y="61"/>
                </a:lnTo>
                <a:lnTo>
                  <a:pt x="171" y="66"/>
                </a:lnTo>
                <a:lnTo>
                  <a:pt x="123" y="23"/>
                </a:lnTo>
                <a:lnTo>
                  <a:pt x="123" y="23"/>
                </a:lnTo>
                <a:lnTo>
                  <a:pt x="75" y="71"/>
                </a:lnTo>
                <a:lnTo>
                  <a:pt x="75" y="66"/>
                </a:lnTo>
                <a:cubicBezTo>
                  <a:pt x="75" y="63"/>
                  <a:pt x="76" y="61"/>
                  <a:pt x="76" y="58"/>
                </a:cubicBezTo>
                <a:lnTo>
                  <a:pt x="77" y="55"/>
                </a:lnTo>
                <a:lnTo>
                  <a:pt x="76" y="63"/>
                </a:lnTo>
                <a:lnTo>
                  <a:pt x="76" y="61"/>
                </a:lnTo>
                <a:lnTo>
                  <a:pt x="172" y="67"/>
                </a:lnTo>
                <a:lnTo>
                  <a:pt x="171" y="71"/>
                </a:lnTo>
                <a:lnTo>
                  <a:pt x="171" y="76"/>
                </a:lnTo>
                <a:lnTo>
                  <a:pt x="123" y="23"/>
                </a:lnTo>
                <a:lnTo>
                  <a:pt x="123" y="23"/>
                </a:lnTo>
                <a:cubicBezTo>
                  <a:pt x="150" y="23"/>
                  <a:pt x="171" y="44"/>
                  <a:pt x="171" y="71"/>
                </a:cubicBezTo>
                <a:lnTo>
                  <a:pt x="171" y="74"/>
                </a:lnTo>
                <a:cubicBezTo>
                  <a:pt x="171" y="79"/>
                  <a:pt x="171" y="84"/>
                  <a:pt x="169" y="89"/>
                </a:cubicBezTo>
                <a:lnTo>
                  <a:pt x="169" y="91"/>
                </a:lnTo>
                <a:cubicBezTo>
                  <a:pt x="161" y="114"/>
                  <a:pt x="136" y="128"/>
                  <a:pt x="112" y="122"/>
                </a:cubicBezTo>
                <a:cubicBezTo>
                  <a:pt x="88" y="117"/>
                  <a:pt x="72" y="94"/>
                  <a:pt x="75" y="70"/>
                </a:cubicBezTo>
                <a:lnTo>
                  <a:pt x="76" y="66"/>
                </a:lnTo>
                <a:lnTo>
                  <a:pt x="76" y="62"/>
                </a:lnTo>
                <a:lnTo>
                  <a:pt x="76" y="73"/>
                </a:lnTo>
                <a:lnTo>
                  <a:pt x="76" y="69"/>
                </a:lnTo>
                <a:lnTo>
                  <a:pt x="90" y="96"/>
                </a:lnTo>
                <a:lnTo>
                  <a:pt x="89" y="95"/>
                </a:lnTo>
                <a:lnTo>
                  <a:pt x="170" y="56"/>
                </a:lnTo>
                <a:lnTo>
                  <a:pt x="171" y="61"/>
                </a:lnTo>
                <a:lnTo>
                  <a:pt x="171" y="66"/>
                </a:lnTo>
                <a:lnTo>
                  <a:pt x="75" y="71"/>
                </a:lnTo>
                <a:lnTo>
                  <a:pt x="75" y="69"/>
                </a:lnTo>
                <a:lnTo>
                  <a:pt x="76" y="76"/>
                </a:lnTo>
                <a:lnTo>
                  <a:pt x="75" y="73"/>
                </a:lnTo>
                <a:lnTo>
                  <a:pt x="75" y="61"/>
                </a:lnTo>
                <a:lnTo>
                  <a:pt x="74" y="54"/>
                </a:lnTo>
                <a:lnTo>
                  <a:pt x="74" y="52"/>
                </a:lnTo>
                <a:cubicBezTo>
                  <a:pt x="74" y="25"/>
                  <a:pt x="96" y="4"/>
                  <a:pt x="122" y="4"/>
                </a:cubicBezTo>
                <a:cubicBezTo>
                  <a:pt x="149" y="4"/>
                  <a:pt x="170" y="25"/>
                  <a:pt x="170" y="52"/>
                </a:cubicBezTo>
                <a:lnTo>
                  <a:pt x="170" y="54"/>
                </a:lnTo>
                <a:lnTo>
                  <a:pt x="170" y="45"/>
                </a:lnTo>
                <a:lnTo>
                  <a:pt x="171" y="50"/>
                </a:lnTo>
                <a:lnTo>
                  <a:pt x="172" y="59"/>
                </a:lnTo>
                <a:lnTo>
                  <a:pt x="172" y="66"/>
                </a:lnTo>
                <a:lnTo>
                  <a:pt x="77" y="57"/>
                </a:lnTo>
                <a:lnTo>
                  <a:pt x="77" y="54"/>
                </a:lnTo>
                <a:lnTo>
                  <a:pt x="76" y="63"/>
                </a:lnTo>
                <a:lnTo>
                  <a:pt x="76" y="58"/>
                </a:lnTo>
                <a:lnTo>
                  <a:pt x="76" y="54"/>
                </a:lnTo>
                <a:lnTo>
                  <a:pt x="78" y="66"/>
                </a:lnTo>
                <a:lnTo>
                  <a:pt x="77" y="64"/>
                </a:lnTo>
                <a:lnTo>
                  <a:pt x="167" y="73"/>
                </a:lnTo>
                <a:lnTo>
                  <a:pt x="165" y="76"/>
                </a:lnTo>
                <a:lnTo>
                  <a:pt x="169" y="68"/>
                </a:lnTo>
                <a:lnTo>
                  <a:pt x="167" y="73"/>
                </a:lnTo>
                <a:lnTo>
                  <a:pt x="165" y="81"/>
                </a:lnTo>
                <a:lnTo>
                  <a:pt x="162" y="88"/>
                </a:lnTo>
                <a:cubicBezTo>
                  <a:pt x="154" y="110"/>
                  <a:pt x="130" y="123"/>
                  <a:pt x="107" y="118"/>
                </a:cubicBezTo>
                <a:cubicBezTo>
                  <a:pt x="83" y="112"/>
                  <a:pt x="67" y="90"/>
                  <a:pt x="70" y="66"/>
                </a:cubicBezTo>
                <a:lnTo>
                  <a:pt x="70" y="61"/>
                </a:lnTo>
                <a:lnTo>
                  <a:pt x="70" y="61"/>
                </a:lnTo>
                <a:cubicBezTo>
                  <a:pt x="70" y="38"/>
                  <a:pt x="87" y="18"/>
                  <a:pt x="110" y="14"/>
                </a:cubicBezTo>
                <a:cubicBezTo>
                  <a:pt x="134" y="10"/>
                  <a:pt x="156" y="24"/>
                  <a:pt x="164" y="46"/>
                </a:cubicBezTo>
                <a:lnTo>
                  <a:pt x="164" y="48"/>
                </a:lnTo>
                <a:cubicBezTo>
                  <a:pt x="165" y="50"/>
                  <a:pt x="165" y="53"/>
                  <a:pt x="166" y="55"/>
                </a:cubicBezTo>
                <a:lnTo>
                  <a:pt x="166" y="58"/>
                </a:lnTo>
                <a:cubicBezTo>
                  <a:pt x="169" y="72"/>
                  <a:pt x="165" y="86"/>
                  <a:pt x="156" y="97"/>
                </a:cubicBezTo>
                <a:cubicBezTo>
                  <a:pt x="146" y="108"/>
                  <a:pt x="133" y="114"/>
                  <a:pt x="119" y="114"/>
                </a:cubicBezTo>
                <a:lnTo>
                  <a:pt x="117" y="114"/>
                </a:lnTo>
                <a:lnTo>
                  <a:pt x="165" y="62"/>
                </a:lnTo>
                <a:lnTo>
                  <a:pt x="166" y="67"/>
                </a:lnTo>
                <a:lnTo>
                  <a:pt x="166" y="70"/>
                </a:lnTo>
                <a:lnTo>
                  <a:pt x="70" y="75"/>
                </a:lnTo>
                <a:lnTo>
                  <a:pt x="70" y="74"/>
                </a:lnTo>
                <a:lnTo>
                  <a:pt x="71" y="82"/>
                </a:lnTo>
                <a:lnTo>
                  <a:pt x="71" y="79"/>
                </a:lnTo>
                <a:cubicBezTo>
                  <a:pt x="70" y="74"/>
                  <a:pt x="70" y="68"/>
                  <a:pt x="71" y="63"/>
                </a:cubicBezTo>
                <a:lnTo>
                  <a:pt x="71" y="60"/>
                </a:lnTo>
                <a:lnTo>
                  <a:pt x="70" y="68"/>
                </a:lnTo>
                <a:lnTo>
                  <a:pt x="70" y="66"/>
                </a:lnTo>
                <a:cubicBezTo>
                  <a:pt x="70" y="39"/>
                  <a:pt x="92" y="18"/>
                  <a:pt x="118" y="18"/>
                </a:cubicBezTo>
                <a:cubicBezTo>
                  <a:pt x="145" y="18"/>
                  <a:pt x="166" y="39"/>
                  <a:pt x="166" y="66"/>
                </a:cubicBezTo>
                <a:lnTo>
                  <a:pt x="166" y="68"/>
                </a:lnTo>
                <a:cubicBezTo>
                  <a:pt x="166" y="72"/>
                  <a:pt x="166" y="75"/>
                  <a:pt x="166" y="78"/>
                </a:cubicBezTo>
                <a:lnTo>
                  <a:pt x="165" y="80"/>
                </a:lnTo>
                <a:cubicBezTo>
                  <a:pt x="160" y="105"/>
                  <a:pt x="138" y="121"/>
                  <a:pt x="113" y="119"/>
                </a:cubicBezTo>
                <a:cubicBezTo>
                  <a:pt x="89" y="116"/>
                  <a:pt x="70" y="96"/>
                  <a:pt x="70" y="71"/>
                </a:cubicBezTo>
                <a:lnTo>
                  <a:pt x="70" y="69"/>
                </a:lnTo>
                <a:cubicBezTo>
                  <a:pt x="70" y="66"/>
                  <a:pt x="70" y="64"/>
                  <a:pt x="71" y="61"/>
                </a:cubicBezTo>
                <a:lnTo>
                  <a:pt x="71" y="58"/>
                </a:lnTo>
                <a:cubicBezTo>
                  <a:pt x="75" y="35"/>
                  <a:pt x="95" y="18"/>
                  <a:pt x="118" y="18"/>
                </a:cubicBezTo>
                <a:lnTo>
                  <a:pt x="119" y="18"/>
                </a:lnTo>
                <a:cubicBezTo>
                  <a:pt x="145" y="18"/>
                  <a:pt x="167" y="39"/>
                  <a:pt x="167" y="66"/>
                </a:cubicBezTo>
                <a:lnTo>
                  <a:pt x="167" y="69"/>
                </a:lnTo>
                <a:lnTo>
                  <a:pt x="166" y="79"/>
                </a:lnTo>
                <a:lnTo>
                  <a:pt x="164" y="89"/>
                </a:lnTo>
                <a:lnTo>
                  <a:pt x="165" y="79"/>
                </a:lnTo>
                <a:lnTo>
                  <a:pt x="165" y="80"/>
                </a:lnTo>
                <a:cubicBezTo>
                  <a:pt x="165" y="107"/>
                  <a:pt x="144" y="128"/>
                  <a:pt x="117" y="128"/>
                </a:cubicBezTo>
                <a:cubicBezTo>
                  <a:pt x="91" y="128"/>
                  <a:pt x="69" y="107"/>
                  <a:pt x="69" y="80"/>
                </a:cubicBezTo>
                <a:lnTo>
                  <a:pt x="69" y="77"/>
                </a:lnTo>
                <a:lnTo>
                  <a:pt x="69" y="72"/>
                </a:lnTo>
                <a:lnTo>
                  <a:pt x="69" y="65"/>
                </a:lnTo>
                <a:lnTo>
                  <a:pt x="69" y="61"/>
                </a:lnTo>
                <a:cubicBezTo>
                  <a:pt x="69" y="35"/>
                  <a:pt x="91" y="13"/>
                  <a:pt x="117" y="13"/>
                </a:cubicBezTo>
                <a:lnTo>
                  <a:pt x="118" y="13"/>
                </a:lnTo>
                <a:cubicBezTo>
                  <a:pt x="142" y="13"/>
                  <a:pt x="163" y="32"/>
                  <a:pt x="166" y="56"/>
                </a:cubicBezTo>
                <a:lnTo>
                  <a:pt x="166" y="61"/>
                </a:lnTo>
                <a:lnTo>
                  <a:pt x="166" y="69"/>
                </a:lnTo>
                <a:lnTo>
                  <a:pt x="166" y="71"/>
                </a:lnTo>
                <a:cubicBezTo>
                  <a:pt x="166" y="97"/>
                  <a:pt x="146" y="118"/>
                  <a:pt x="121" y="119"/>
                </a:cubicBezTo>
                <a:cubicBezTo>
                  <a:pt x="95" y="120"/>
                  <a:pt x="73" y="101"/>
                  <a:pt x="71" y="76"/>
                </a:cubicBezTo>
                <a:lnTo>
                  <a:pt x="70" y="71"/>
                </a:lnTo>
                <a:lnTo>
                  <a:pt x="70" y="61"/>
                </a:lnTo>
                <a:cubicBezTo>
                  <a:pt x="70" y="38"/>
                  <a:pt x="87" y="18"/>
                  <a:pt x="110" y="14"/>
                </a:cubicBezTo>
                <a:cubicBezTo>
                  <a:pt x="134" y="10"/>
                  <a:pt x="156" y="24"/>
                  <a:pt x="164" y="46"/>
                </a:cubicBezTo>
                <a:lnTo>
                  <a:pt x="164" y="48"/>
                </a:lnTo>
                <a:cubicBezTo>
                  <a:pt x="166" y="53"/>
                  <a:pt x="166" y="58"/>
                  <a:pt x="166" y="63"/>
                </a:cubicBezTo>
                <a:lnTo>
                  <a:pt x="166" y="66"/>
                </a:lnTo>
                <a:cubicBezTo>
                  <a:pt x="166" y="92"/>
                  <a:pt x="145" y="114"/>
                  <a:pt x="118" y="114"/>
                </a:cubicBezTo>
                <a:lnTo>
                  <a:pt x="117" y="114"/>
                </a:lnTo>
                <a:lnTo>
                  <a:pt x="165" y="58"/>
                </a:lnTo>
                <a:lnTo>
                  <a:pt x="165" y="61"/>
                </a:lnTo>
                <a:cubicBezTo>
                  <a:pt x="166" y="64"/>
                  <a:pt x="166" y="66"/>
                  <a:pt x="166" y="69"/>
                </a:cubicBezTo>
                <a:lnTo>
                  <a:pt x="166" y="71"/>
                </a:lnTo>
                <a:cubicBezTo>
                  <a:pt x="166" y="97"/>
                  <a:pt x="144" y="119"/>
                  <a:pt x="118" y="119"/>
                </a:cubicBezTo>
                <a:cubicBezTo>
                  <a:pt x="91" y="119"/>
                  <a:pt x="70" y="97"/>
                  <a:pt x="70" y="71"/>
                </a:cubicBezTo>
                <a:lnTo>
                  <a:pt x="70" y="66"/>
                </a:lnTo>
                <a:lnTo>
                  <a:pt x="70" y="61"/>
                </a:lnTo>
                <a:lnTo>
                  <a:pt x="164" y="77"/>
                </a:lnTo>
                <a:lnTo>
                  <a:pt x="163" y="78"/>
                </a:lnTo>
                <a:lnTo>
                  <a:pt x="165" y="63"/>
                </a:lnTo>
                <a:lnTo>
                  <a:pt x="165" y="66"/>
                </a:lnTo>
                <a:lnTo>
                  <a:pt x="117" y="18"/>
                </a:lnTo>
                <a:lnTo>
                  <a:pt x="118" y="18"/>
                </a:lnTo>
                <a:lnTo>
                  <a:pt x="70" y="66"/>
                </a:lnTo>
                <a:lnTo>
                  <a:pt x="70" y="63"/>
                </a:lnTo>
                <a:lnTo>
                  <a:pt x="72" y="75"/>
                </a:lnTo>
                <a:lnTo>
                  <a:pt x="71" y="73"/>
                </a:lnTo>
                <a:lnTo>
                  <a:pt x="166" y="61"/>
                </a:lnTo>
                <a:lnTo>
                  <a:pt x="166" y="64"/>
                </a:lnTo>
                <a:lnTo>
                  <a:pt x="165" y="52"/>
                </a:lnTo>
                <a:lnTo>
                  <a:pt x="165" y="54"/>
                </a:lnTo>
                <a:cubicBezTo>
                  <a:pt x="171" y="80"/>
                  <a:pt x="156" y="106"/>
                  <a:pt x="130" y="113"/>
                </a:cubicBezTo>
                <a:cubicBezTo>
                  <a:pt x="104" y="119"/>
                  <a:pt x="78" y="103"/>
                  <a:pt x="72" y="78"/>
                </a:cubicBezTo>
                <a:lnTo>
                  <a:pt x="71" y="76"/>
                </a:lnTo>
                <a:lnTo>
                  <a:pt x="70" y="71"/>
                </a:lnTo>
                <a:cubicBezTo>
                  <a:pt x="68" y="57"/>
                  <a:pt x="71" y="42"/>
                  <a:pt x="80" y="31"/>
                </a:cubicBezTo>
                <a:cubicBezTo>
                  <a:pt x="89" y="20"/>
                  <a:pt x="103" y="13"/>
                  <a:pt x="117" y="13"/>
                </a:cubicBezTo>
                <a:lnTo>
                  <a:pt x="118" y="13"/>
                </a:lnTo>
                <a:cubicBezTo>
                  <a:pt x="143" y="13"/>
                  <a:pt x="164" y="32"/>
                  <a:pt x="166" y="57"/>
                </a:cubicBezTo>
                <a:lnTo>
                  <a:pt x="167" y="62"/>
                </a:lnTo>
                <a:lnTo>
                  <a:pt x="167" y="71"/>
                </a:lnTo>
                <a:cubicBezTo>
                  <a:pt x="167" y="97"/>
                  <a:pt x="145" y="119"/>
                  <a:pt x="119" y="119"/>
                </a:cubicBezTo>
                <a:lnTo>
                  <a:pt x="118" y="119"/>
                </a:lnTo>
                <a:cubicBezTo>
                  <a:pt x="92" y="119"/>
                  <a:pt x="70" y="97"/>
                  <a:pt x="70" y="71"/>
                </a:cubicBezTo>
                <a:lnTo>
                  <a:pt x="70" y="66"/>
                </a:lnTo>
                <a:lnTo>
                  <a:pt x="71" y="56"/>
                </a:lnTo>
                <a:cubicBezTo>
                  <a:pt x="74" y="32"/>
                  <a:pt x="95" y="13"/>
                  <a:pt x="119" y="13"/>
                </a:cubicBezTo>
                <a:lnTo>
                  <a:pt x="119" y="13"/>
                </a:lnTo>
                <a:lnTo>
                  <a:pt x="120" y="13"/>
                </a:lnTo>
                <a:cubicBezTo>
                  <a:pt x="136" y="13"/>
                  <a:pt x="151" y="21"/>
                  <a:pt x="160" y="35"/>
                </a:cubicBezTo>
                <a:cubicBezTo>
                  <a:pt x="169" y="48"/>
                  <a:pt x="170" y="65"/>
                  <a:pt x="165" y="79"/>
                </a:cubicBezTo>
                <a:lnTo>
                  <a:pt x="164" y="82"/>
                </a:lnTo>
                <a:lnTo>
                  <a:pt x="161" y="87"/>
                </a:lnTo>
                <a:cubicBezTo>
                  <a:pt x="149" y="111"/>
                  <a:pt x="120" y="121"/>
                  <a:pt x="97" y="109"/>
                </a:cubicBezTo>
                <a:cubicBezTo>
                  <a:pt x="73" y="97"/>
                  <a:pt x="63" y="68"/>
                  <a:pt x="75" y="45"/>
                </a:cubicBezTo>
                <a:lnTo>
                  <a:pt x="76" y="43"/>
                </a:lnTo>
                <a:lnTo>
                  <a:pt x="75" y="44"/>
                </a:lnTo>
                <a:cubicBezTo>
                  <a:pt x="84" y="22"/>
                  <a:pt x="106" y="10"/>
                  <a:pt x="129" y="14"/>
                </a:cubicBezTo>
                <a:cubicBezTo>
                  <a:pt x="152" y="19"/>
                  <a:pt x="168" y="38"/>
                  <a:pt x="168" y="61"/>
                </a:cubicBezTo>
                <a:lnTo>
                  <a:pt x="168" y="63"/>
                </a:lnTo>
                <a:cubicBezTo>
                  <a:pt x="168" y="66"/>
                  <a:pt x="168" y="68"/>
                  <a:pt x="167" y="71"/>
                </a:cubicBezTo>
                <a:lnTo>
                  <a:pt x="167" y="74"/>
                </a:lnTo>
                <a:lnTo>
                  <a:pt x="167" y="59"/>
                </a:lnTo>
                <a:lnTo>
                  <a:pt x="167" y="63"/>
                </a:lnTo>
                <a:cubicBezTo>
                  <a:pt x="168" y="65"/>
                  <a:pt x="168" y="67"/>
                  <a:pt x="168" y="69"/>
                </a:cubicBezTo>
                <a:lnTo>
                  <a:pt x="168" y="71"/>
                </a:lnTo>
                <a:cubicBezTo>
                  <a:pt x="168" y="97"/>
                  <a:pt x="146" y="119"/>
                  <a:pt x="120" y="119"/>
                </a:cubicBezTo>
                <a:cubicBezTo>
                  <a:pt x="93" y="119"/>
                  <a:pt x="72" y="97"/>
                  <a:pt x="72" y="71"/>
                </a:cubicBezTo>
                <a:lnTo>
                  <a:pt x="72" y="66"/>
                </a:lnTo>
                <a:lnTo>
                  <a:pt x="72" y="63"/>
                </a:lnTo>
                <a:lnTo>
                  <a:pt x="72" y="61"/>
                </a:lnTo>
                <a:cubicBezTo>
                  <a:pt x="72" y="35"/>
                  <a:pt x="93" y="13"/>
                  <a:pt x="120" y="13"/>
                </a:cubicBezTo>
                <a:cubicBezTo>
                  <a:pt x="146" y="13"/>
                  <a:pt x="168" y="35"/>
                  <a:pt x="168" y="61"/>
                </a:cubicBezTo>
                <a:lnTo>
                  <a:pt x="168" y="63"/>
                </a:lnTo>
                <a:lnTo>
                  <a:pt x="168" y="66"/>
                </a:lnTo>
                <a:lnTo>
                  <a:pt x="168" y="71"/>
                </a:lnTo>
                <a:lnTo>
                  <a:pt x="73" y="59"/>
                </a:lnTo>
                <a:lnTo>
                  <a:pt x="74" y="57"/>
                </a:lnTo>
                <a:lnTo>
                  <a:pt x="72" y="69"/>
                </a:lnTo>
                <a:lnTo>
                  <a:pt x="72" y="66"/>
                </a:lnTo>
                <a:lnTo>
                  <a:pt x="120" y="114"/>
                </a:lnTo>
                <a:lnTo>
                  <a:pt x="119" y="114"/>
                </a:lnTo>
                <a:cubicBezTo>
                  <a:pt x="105" y="114"/>
                  <a:pt x="91" y="107"/>
                  <a:pt x="82" y="96"/>
                </a:cubicBezTo>
                <a:cubicBezTo>
                  <a:pt x="73" y="84"/>
                  <a:pt x="69" y="69"/>
                  <a:pt x="73" y="54"/>
                </a:cubicBezTo>
                <a:lnTo>
                  <a:pt x="73" y="52"/>
                </a:lnTo>
                <a:lnTo>
                  <a:pt x="73" y="52"/>
                </a:lnTo>
                <a:lnTo>
                  <a:pt x="72" y="61"/>
                </a:lnTo>
                <a:lnTo>
                  <a:pt x="72" y="58"/>
                </a:lnTo>
                <a:lnTo>
                  <a:pt x="72" y="56"/>
                </a:lnTo>
                <a:cubicBezTo>
                  <a:pt x="72" y="30"/>
                  <a:pt x="94" y="8"/>
                  <a:pt x="120" y="8"/>
                </a:cubicBezTo>
                <a:cubicBezTo>
                  <a:pt x="147" y="8"/>
                  <a:pt x="168" y="30"/>
                  <a:pt x="168" y="56"/>
                </a:cubicBezTo>
                <a:lnTo>
                  <a:pt x="168" y="59"/>
                </a:lnTo>
                <a:lnTo>
                  <a:pt x="168" y="69"/>
                </a:lnTo>
                <a:lnTo>
                  <a:pt x="167" y="74"/>
                </a:lnTo>
                <a:lnTo>
                  <a:pt x="167" y="71"/>
                </a:lnTo>
                <a:cubicBezTo>
                  <a:pt x="167" y="97"/>
                  <a:pt x="146" y="119"/>
                  <a:pt x="119" y="119"/>
                </a:cubicBezTo>
                <a:cubicBezTo>
                  <a:pt x="93" y="119"/>
                  <a:pt x="71" y="97"/>
                  <a:pt x="71" y="71"/>
                </a:cubicBezTo>
                <a:lnTo>
                  <a:pt x="71" y="69"/>
                </a:lnTo>
                <a:cubicBezTo>
                  <a:pt x="71" y="67"/>
                  <a:pt x="72" y="64"/>
                  <a:pt x="72" y="62"/>
                </a:cubicBezTo>
                <a:lnTo>
                  <a:pt x="73" y="59"/>
                </a:lnTo>
                <a:lnTo>
                  <a:pt x="72" y="66"/>
                </a:lnTo>
                <a:lnTo>
                  <a:pt x="72" y="63"/>
                </a:lnTo>
                <a:cubicBezTo>
                  <a:pt x="72" y="58"/>
                  <a:pt x="73" y="53"/>
                  <a:pt x="74" y="48"/>
                </a:cubicBezTo>
                <a:lnTo>
                  <a:pt x="75" y="46"/>
                </a:lnTo>
                <a:cubicBezTo>
                  <a:pt x="81" y="27"/>
                  <a:pt x="100" y="13"/>
                  <a:pt x="120" y="13"/>
                </a:cubicBezTo>
                <a:cubicBezTo>
                  <a:pt x="141" y="13"/>
                  <a:pt x="159" y="27"/>
                  <a:pt x="166" y="46"/>
                </a:cubicBezTo>
                <a:lnTo>
                  <a:pt x="167" y="48"/>
                </a:lnTo>
                <a:cubicBezTo>
                  <a:pt x="167" y="51"/>
                  <a:pt x="168" y="53"/>
                  <a:pt x="168" y="56"/>
                </a:cubicBezTo>
                <a:lnTo>
                  <a:pt x="169" y="60"/>
                </a:lnTo>
                <a:lnTo>
                  <a:pt x="169" y="62"/>
                </a:lnTo>
                <a:cubicBezTo>
                  <a:pt x="170" y="64"/>
                  <a:pt x="170" y="67"/>
                  <a:pt x="170" y="69"/>
                </a:cubicBezTo>
                <a:lnTo>
                  <a:pt x="170" y="71"/>
                </a:lnTo>
                <a:cubicBezTo>
                  <a:pt x="170" y="97"/>
                  <a:pt x="148" y="119"/>
                  <a:pt x="122" y="119"/>
                </a:cubicBezTo>
                <a:cubicBezTo>
                  <a:pt x="95" y="119"/>
                  <a:pt x="74" y="97"/>
                  <a:pt x="74" y="71"/>
                </a:cubicBezTo>
                <a:lnTo>
                  <a:pt x="74" y="68"/>
                </a:lnTo>
                <a:lnTo>
                  <a:pt x="74" y="64"/>
                </a:lnTo>
                <a:lnTo>
                  <a:pt x="74" y="64"/>
                </a:lnTo>
                <a:lnTo>
                  <a:pt x="73" y="56"/>
                </a:lnTo>
                <a:lnTo>
                  <a:pt x="121" y="104"/>
                </a:lnTo>
                <a:lnTo>
                  <a:pt x="121" y="104"/>
                </a:lnTo>
                <a:lnTo>
                  <a:pt x="169" y="52"/>
                </a:lnTo>
                <a:lnTo>
                  <a:pt x="169" y="57"/>
                </a:lnTo>
                <a:lnTo>
                  <a:pt x="170" y="63"/>
                </a:lnTo>
                <a:lnTo>
                  <a:pt x="170" y="71"/>
                </a:lnTo>
                <a:cubicBezTo>
                  <a:pt x="170" y="97"/>
                  <a:pt x="148" y="119"/>
                  <a:pt x="122" y="119"/>
                </a:cubicBezTo>
                <a:cubicBezTo>
                  <a:pt x="95" y="119"/>
                  <a:pt x="74" y="97"/>
                  <a:pt x="74" y="71"/>
                </a:cubicBezTo>
                <a:lnTo>
                  <a:pt x="74" y="69"/>
                </a:lnTo>
                <a:lnTo>
                  <a:pt x="74" y="66"/>
                </a:lnTo>
                <a:lnTo>
                  <a:pt x="74" y="63"/>
                </a:lnTo>
                <a:lnTo>
                  <a:pt x="74" y="61"/>
                </a:lnTo>
                <a:cubicBezTo>
                  <a:pt x="74" y="38"/>
                  <a:pt x="91" y="18"/>
                  <a:pt x="114" y="14"/>
                </a:cubicBezTo>
                <a:cubicBezTo>
                  <a:pt x="138" y="10"/>
                  <a:pt x="160" y="24"/>
                  <a:pt x="168" y="46"/>
                </a:cubicBezTo>
                <a:lnTo>
                  <a:pt x="168" y="48"/>
                </a:lnTo>
                <a:cubicBezTo>
                  <a:pt x="170" y="53"/>
                  <a:pt x="170" y="58"/>
                  <a:pt x="170" y="63"/>
                </a:cubicBezTo>
                <a:lnTo>
                  <a:pt x="170" y="66"/>
                </a:lnTo>
                <a:lnTo>
                  <a:pt x="170" y="59"/>
                </a:lnTo>
                <a:lnTo>
                  <a:pt x="170" y="62"/>
                </a:lnTo>
                <a:cubicBezTo>
                  <a:pt x="171" y="64"/>
                  <a:pt x="171" y="67"/>
                  <a:pt x="171" y="69"/>
                </a:cubicBezTo>
                <a:lnTo>
                  <a:pt x="171" y="71"/>
                </a:lnTo>
                <a:lnTo>
                  <a:pt x="76" y="62"/>
                </a:lnTo>
                <a:lnTo>
                  <a:pt x="76" y="59"/>
                </a:lnTo>
                <a:lnTo>
                  <a:pt x="75" y="68"/>
                </a:lnTo>
                <a:lnTo>
                  <a:pt x="75" y="64"/>
                </a:lnTo>
                <a:lnTo>
                  <a:pt x="75" y="59"/>
                </a:lnTo>
                <a:cubicBezTo>
                  <a:pt x="75" y="56"/>
                  <a:pt x="76" y="53"/>
                  <a:pt x="76" y="50"/>
                </a:cubicBezTo>
                <a:lnTo>
                  <a:pt x="77" y="47"/>
                </a:lnTo>
                <a:cubicBezTo>
                  <a:pt x="82" y="23"/>
                  <a:pt x="104" y="6"/>
                  <a:pt x="129" y="9"/>
                </a:cubicBezTo>
                <a:cubicBezTo>
                  <a:pt x="153" y="11"/>
                  <a:pt x="172" y="32"/>
                  <a:pt x="172" y="56"/>
                </a:cubicBezTo>
                <a:lnTo>
                  <a:pt x="172" y="58"/>
                </a:lnTo>
                <a:lnTo>
                  <a:pt x="172" y="61"/>
                </a:lnTo>
                <a:lnTo>
                  <a:pt x="172" y="64"/>
                </a:lnTo>
                <a:lnTo>
                  <a:pt x="172" y="66"/>
                </a:lnTo>
                <a:lnTo>
                  <a:pt x="79" y="49"/>
                </a:lnTo>
                <a:lnTo>
                  <a:pt x="81" y="45"/>
                </a:lnTo>
                <a:lnTo>
                  <a:pt x="81" y="44"/>
                </a:lnTo>
                <a:cubicBezTo>
                  <a:pt x="86" y="23"/>
                  <a:pt x="105" y="8"/>
                  <a:pt x="127" y="8"/>
                </a:cubicBezTo>
                <a:lnTo>
                  <a:pt x="128" y="8"/>
                </a:lnTo>
                <a:cubicBezTo>
                  <a:pt x="154" y="8"/>
                  <a:pt x="176" y="30"/>
                  <a:pt x="176" y="56"/>
                </a:cubicBezTo>
                <a:cubicBezTo>
                  <a:pt x="176" y="83"/>
                  <a:pt x="154" y="104"/>
                  <a:pt x="128" y="104"/>
                </a:cubicBezTo>
                <a:lnTo>
                  <a:pt x="127" y="104"/>
                </a:lnTo>
                <a:cubicBezTo>
                  <a:pt x="105" y="104"/>
                  <a:pt x="85" y="88"/>
                  <a:pt x="80" y="66"/>
                </a:cubicBezTo>
                <a:lnTo>
                  <a:pt x="80" y="63"/>
                </a:lnTo>
                <a:cubicBezTo>
                  <a:pt x="79" y="56"/>
                  <a:pt x="79" y="49"/>
                  <a:pt x="80" y="42"/>
                </a:cubicBezTo>
                <a:lnTo>
                  <a:pt x="81" y="40"/>
                </a:lnTo>
                <a:cubicBezTo>
                  <a:pt x="84" y="27"/>
                  <a:pt x="93" y="16"/>
                  <a:pt x="105" y="9"/>
                </a:cubicBezTo>
                <a:cubicBezTo>
                  <a:pt x="117" y="3"/>
                  <a:pt x="132" y="2"/>
                  <a:pt x="144" y="7"/>
                </a:cubicBezTo>
                <a:lnTo>
                  <a:pt x="148" y="9"/>
                </a:lnTo>
                <a:cubicBezTo>
                  <a:pt x="152" y="10"/>
                  <a:pt x="155" y="11"/>
                  <a:pt x="158" y="14"/>
                </a:cubicBezTo>
                <a:lnTo>
                  <a:pt x="163" y="17"/>
                </a:lnTo>
                <a:cubicBezTo>
                  <a:pt x="168" y="20"/>
                  <a:pt x="173" y="25"/>
                  <a:pt x="176" y="31"/>
                </a:cubicBezTo>
                <a:lnTo>
                  <a:pt x="180" y="36"/>
                </a:lnTo>
                <a:cubicBezTo>
                  <a:pt x="182" y="39"/>
                  <a:pt x="183" y="42"/>
                  <a:pt x="184" y="45"/>
                </a:cubicBezTo>
                <a:lnTo>
                  <a:pt x="186" y="49"/>
                </a:lnTo>
                <a:lnTo>
                  <a:pt x="93" y="66"/>
                </a:lnTo>
                <a:lnTo>
                  <a:pt x="93" y="64"/>
                </a:lnTo>
                <a:lnTo>
                  <a:pt x="94" y="72"/>
                </a:lnTo>
                <a:lnTo>
                  <a:pt x="93" y="69"/>
                </a:lnTo>
                <a:cubicBezTo>
                  <a:pt x="91" y="55"/>
                  <a:pt x="95" y="41"/>
                  <a:pt x="104" y="30"/>
                </a:cubicBezTo>
                <a:cubicBezTo>
                  <a:pt x="113" y="20"/>
                  <a:pt x="126" y="13"/>
                  <a:pt x="140" y="13"/>
                </a:cubicBezTo>
                <a:lnTo>
                  <a:pt x="141" y="13"/>
                </a:lnTo>
                <a:cubicBezTo>
                  <a:pt x="168" y="13"/>
                  <a:pt x="189" y="35"/>
                  <a:pt x="189" y="61"/>
                </a:cubicBezTo>
                <a:cubicBezTo>
                  <a:pt x="189" y="88"/>
                  <a:pt x="168" y="109"/>
                  <a:pt x="141" y="109"/>
                </a:cubicBezTo>
                <a:lnTo>
                  <a:pt x="140" y="109"/>
                </a:lnTo>
                <a:cubicBezTo>
                  <a:pt x="122" y="109"/>
                  <a:pt x="106" y="99"/>
                  <a:pt x="98" y="83"/>
                </a:cubicBezTo>
                <a:lnTo>
                  <a:pt x="95" y="78"/>
                </a:lnTo>
                <a:lnTo>
                  <a:pt x="94" y="75"/>
                </a:lnTo>
                <a:lnTo>
                  <a:pt x="183" y="52"/>
                </a:lnTo>
                <a:lnTo>
                  <a:pt x="183" y="53"/>
                </a:lnTo>
                <a:lnTo>
                  <a:pt x="183" y="46"/>
                </a:lnTo>
                <a:lnTo>
                  <a:pt x="183" y="49"/>
                </a:lnTo>
                <a:cubicBezTo>
                  <a:pt x="184" y="54"/>
                  <a:pt x="184" y="60"/>
                  <a:pt x="183" y="66"/>
                </a:cubicBezTo>
                <a:lnTo>
                  <a:pt x="182" y="71"/>
                </a:lnTo>
                <a:lnTo>
                  <a:pt x="182" y="54"/>
                </a:lnTo>
                <a:lnTo>
                  <a:pt x="183" y="57"/>
                </a:lnTo>
                <a:lnTo>
                  <a:pt x="181" y="49"/>
                </a:lnTo>
                <a:lnTo>
                  <a:pt x="182" y="51"/>
                </a:lnTo>
                <a:lnTo>
                  <a:pt x="88" y="66"/>
                </a:lnTo>
                <a:lnTo>
                  <a:pt x="88" y="64"/>
                </a:lnTo>
                <a:lnTo>
                  <a:pt x="88" y="61"/>
                </a:lnTo>
                <a:cubicBezTo>
                  <a:pt x="88" y="59"/>
                  <a:pt x="88" y="56"/>
                  <a:pt x="89" y="54"/>
                </a:cubicBezTo>
                <a:lnTo>
                  <a:pt x="89" y="51"/>
                </a:lnTo>
                <a:lnTo>
                  <a:pt x="88" y="58"/>
                </a:lnTo>
                <a:lnTo>
                  <a:pt x="88" y="56"/>
                </a:lnTo>
                <a:cubicBezTo>
                  <a:pt x="88" y="32"/>
                  <a:pt x="107" y="11"/>
                  <a:pt x="132" y="9"/>
                </a:cubicBezTo>
                <a:cubicBezTo>
                  <a:pt x="156" y="6"/>
                  <a:pt x="179" y="23"/>
                  <a:pt x="184" y="47"/>
                </a:cubicBezTo>
                <a:lnTo>
                  <a:pt x="185" y="52"/>
                </a:lnTo>
                <a:lnTo>
                  <a:pt x="185" y="57"/>
                </a:lnTo>
                <a:cubicBezTo>
                  <a:pt x="186" y="59"/>
                  <a:pt x="186" y="62"/>
                  <a:pt x="186" y="64"/>
                </a:cubicBezTo>
                <a:lnTo>
                  <a:pt x="186" y="66"/>
                </a:lnTo>
                <a:cubicBezTo>
                  <a:pt x="186" y="91"/>
                  <a:pt x="166" y="112"/>
                  <a:pt x="141" y="114"/>
                </a:cubicBezTo>
                <a:cubicBezTo>
                  <a:pt x="116" y="115"/>
                  <a:pt x="93" y="97"/>
                  <a:pt x="90" y="72"/>
                </a:cubicBezTo>
                <a:lnTo>
                  <a:pt x="90" y="68"/>
                </a:lnTo>
                <a:lnTo>
                  <a:pt x="89" y="61"/>
                </a:lnTo>
                <a:cubicBezTo>
                  <a:pt x="89" y="57"/>
                  <a:pt x="89" y="53"/>
                  <a:pt x="89" y="50"/>
                </a:cubicBezTo>
                <a:lnTo>
                  <a:pt x="90" y="46"/>
                </a:lnTo>
                <a:lnTo>
                  <a:pt x="89" y="53"/>
                </a:lnTo>
                <a:lnTo>
                  <a:pt x="89" y="52"/>
                </a:lnTo>
                <a:cubicBezTo>
                  <a:pt x="89" y="27"/>
                  <a:pt x="108" y="7"/>
                  <a:pt x="133" y="4"/>
                </a:cubicBezTo>
                <a:cubicBezTo>
                  <a:pt x="157" y="2"/>
                  <a:pt x="180" y="18"/>
                  <a:pt x="185" y="43"/>
                </a:cubicBezTo>
                <a:lnTo>
                  <a:pt x="185" y="45"/>
                </a:lnTo>
                <a:cubicBezTo>
                  <a:pt x="186" y="48"/>
                  <a:pt x="186" y="51"/>
                  <a:pt x="186" y="54"/>
                </a:cubicBezTo>
                <a:lnTo>
                  <a:pt x="186" y="59"/>
                </a:lnTo>
                <a:lnTo>
                  <a:pt x="186" y="63"/>
                </a:lnTo>
                <a:lnTo>
                  <a:pt x="186" y="66"/>
                </a:lnTo>
                <a:lnTo>
                  <a:pt x="91" y="56"/>
                </a:lnTo>
                <a:lnTo>
                  <a:pt x="92" y="51"/>
                </a:lnTo>
                <a:lnTo>
                  <a:pt x="92" y="69"/>
                </a:lnTo>
                <a:lnTo>
                  <a:pt x="91" y="66"/>
                </a:lnTo>
                <a:cubicBezTo>
                  <a:pt x="91" y="64"/>
                  <a:pt x="90" y="61"/>
                  <a:pt x="90" y="58"/>
                </a:cubicBezTo>
                <a:lnTo>
                  <a:pt x="90" y="56"/>
                </a:lnTo>
                <a:cubicBezTo>
                  <a:pt x="90" y="34"/>
                  <a:pt x="106" y="15"/>
                  <a:pt x="127" y="10"/>
                </a:cubicBezTo>
                <a:cubicBezTo>
                  <a:pt x="149" y="5"/>
                  <a:pt x="171" y="15"/>
                  <a:pt x="181" y="35"/>
                </a:cubicBezTo>
                <a:lnTo>
                  <a:pt x="182" y="37"/>
                </a:lnTo>
                <a:cubicBezTo>
                  <a:pt x="185" y="41"/>
                  <a:pt x="186" y="46"/>
                  <a:pt x="187" y="51"/>
                </a:cubicBezTo>
                <a:lnTo>
                  <a:pt x="187" y="54"/>
                </a:lnTo>
                <a:cubicBezTo>
                  <a:pt x="190" y="67"/>
                  <a:pt x="186" y="82"/>
                  <a:pt x="177" y="92"/>
                </a:cubicBezTo>
                <a:cubicBezTo>
                  <a:pt x="167" y="103"/>
                  <a:pt x="154" y="109"/>
                  <a:pt x="140" y="109"/>
                </a:cubicBezTo>
                <a:lnTo>
                  <a:pt x="138" y="109"/>
                </a:lnTo>
                <a:cubicBezTo>
                  <a:pt x="125" y="109"/>
                  <a:pt x="112" y="104"/>
                  <a:pt x="103" y="93"/>
                </a:cubicBezTo>
                <a:cubicBezTo>
                  <a:pt x="94" y="83"/>
                  <a:pt x="89" y="70"/>
                  <a:pt x="91" y="56"/>
                </a:cubicBezTo>
                <a:lnTo>
                  <a:pt x="91" y="52"/>
                </a:lnTo>
                <a:lnTo>
                  <a:pt x="93" y="43"/>
                </a:lnTo>
                <a:cubicBezTo>
                  <a:pt x="97" y="20"/>
                  <a:pt x="117" y="4"/>
                  <a:pt x="140" y="4"/>
                </a:cubicBezTo>
                <a:lnTo>
                  <a:pt x="140" y="4"/>
                </a:lnTo>
                <a:cubicBezTo>
                  <a:pt x="167" y="4"/>
                  <a:pt x="188" y="25"/>
                  <a:pt x="188" y="52"/>
                </a:cubicBezTo>
                <a:lnTo>
                  <a:pt x="188" y="57"/>
                </a:lnTo>
                <a:lnTo>
                  <a:pt x="188" y="61"/>
                </a:lnTo>
                <a:cubicBezTo>
                  <a:pt x="188" y="85"/>
                  <a:pt x="171" y="105"/>
                  <a:pt x="148" y="109"/>
                </a:cubicBezTo>
                <a:cubicBezTo>
                  <a:pt x="125" y="113"/>
                  <a:pt x="102" y="99"/>
                  <a:pt x="95" y="77"/>
                </a:cubicBezTo>
                <a:lnTo>
                  <a:pt x="94" y="75"/>
                </a:lnTo>
                <a:cubicBezTo>
                  <a:pt x="93" y="70"/>
                  <a:pt x="92" y="65"/>
                  <a:pt x="92" y="60"/>
                </a:cubicBezTo>
                <a:lnTo>
                  <a:pt x="92" y="57"/>
                </a:lnTo>
                <a:lnTo>
                  <a:pt x="92" y="53"/>
                </a:lnTo>
                <a:lnTo>
                  <a:pt x="92" y="52"/>
                </a:lnTo>
                <a:cubicBezTo>
                  <a:pt x="92" y="25"/>
                  <a:pt x="113" y="4"/>
                  <a:pt x="140" y="4"/>
                </a:cubicBezTo>
                <a:cubicBezTo>
                  <a:pt x="166" y="4"/>
                  <a:pt x="188" y="25"/>
                  <a:pt x="188" y="52"/>
                </a:cubicBezTo>
                <a:lnTo>
                  <a:pt x="188" y="53"/>
                </a:lnTo>
                <a:lnTo>
                  <a:pt x="188" y="57"/>
                </a:lnTo>
                <a:cubicBezTo>
                  <a:pt x="188" y="60"/>
                  <a:pt x="188" y="62"/>
                  <a:pt x="187" y="65"/>
                </a:cubicBezTo>
                <a:lnTo>
                  <a:pt x="187" y="68"/>
                </a:lnTo>
                <a:lnTo>
                  <a:pt x="187" y="60"/>
                </a:lnTo>
                <a:lnTo>
                  <a:pt x="187" y="61"/>
                </a:lnTo>
                <a:cubicBezTo>
                  <a:pt x="187" y="88"/>
                  <a:pt x="166" y="109"/>
                  <a:pt x="139" y="109"/>
                </a:cubicBezTo>
                <a:cubicBezTo>
                  <a:pt x="113" y="109"/>
                  <a:pt x="91" y="88"/>
                  <a:pt x="91" y="61"/>
                </a:cubicBezTo>
                <a:lnTo>
                  <a:pt x="91" y="60"/>
                </a:lnTo>
                <a:cubicBezTo>
                  <a:pt x="91" y="57"/>
                  <a:pt x="92" y="55"/>
                  <a:pt x="92" y="52"/>
                </a:cubicBezTo>
                <a:lnTo>
                  <a:pt x="93" y="49"/>
                </a:lnTo>
                <a:lnTo>
                  <a:pt x="93" y="47"/>
                </a:lnTo>
                <a:cubicBezTo>
                  <a:pt x="93" y="44"/>
                  <a:pt x="94" y="41"/>
                  <a:pt x="95" y="38"/>
                </a:cubicBezTo>
                <a:lnTo>
                  <a:pt x="95" y="37"/>
                </a:lnTo>
                <a:cubicBezTo>
                  <a:pt x="103" y="14"/>
                  <a:pt x="125" y="1"/>
                  <a:pt x="149" y="5"/>
                </a:cubicBezTo>
                <a:cubicBezTo>
                  <a:pt x="172" y="8"/>
                  <a:pt x="189" y="28"/>
                  <a:pt x="189" y="52"/>
                </a:cubicBezTo>
                <a:lnTo>
                  <a:pt x="189" y="53"/>
                </a:lnTo>
                <a:lnTo>
                  <a:pt x="189" y="56"/>
                </a:lnTo>
                <a:lnTo>
                  <a:pt x="188" y="66"/>
                </a:lnTo>
                <a:lnTo>
                  <a:pt x="94" y="50"/>
                </a:lnTo>
                <a:lnTo>
                  <a:pt x="94" y="48"/>
                </a:lnTo>
                <a:lnTo>
                  <a:pt x="94" y="49"/>
                </a:lnTo>
                <a:lnTo>
                  <a:pt x="141" y="104"/>
                </a:lnTo>
                <a:lnTo>
                  <a:pt x="140" y="104"/>
                </a:lnTo>
                <a:lnTo>
                  <a:pt x="188" y="56"/>
                </a:lnTo>
                <a:lnTo>
                  <a:pt x="188" y="61"/>
                </a:lnTo>
                <a:lnTo>
                  <a:pt x="189" y="63"/>
                </a:lnTo>
                <a:lnTo>
                  <a:pt x="189" y="71"/>
                </a:lnTo>
                <a:cubicBezTo>
                  <a:pt x="189" y="97"/>
                  <a:pt x="167" y="119"/>
                  <a:pt x="141" y="119"/>
                </a:cubicBezTo>
                <a:cubicBezTo>
                  <a:pt x="114" y="119"/>
                  <a:pt x="93" y="97"/>
                  <a:pt x="93" y="71"/>
                </a:cubicBezTo>
                <a:lnTo>
                  <a:pt x="93" y="67"/>
                </a:lnTo>
                <a:lnTo>
                  <a:pt x="93" y="61"/>
                </a:lnTo>
                <a:lnTo>
                  <a:pt x="93" y="56"/>
                </a:lnTo>
                <a:lnTo>
                  <a:pt x="93" y="58"/>
                </a:lnTo>
                <a:lnTo>
                  <a:pt x="188" y="52"/>
                </a:lnTo>
                <a:lnTo>
                  <a:pt x="188" y="53"/>
                </a:lnTo>
                <a:lnTo>
                  <a:pt x="188" y="56"/>
                </a:lnTo>
                <a:lnTo>
                  <a:pt x="188" y="60"/>
                </a:lnTo>
                <a:lnTo>
                  <a:pt x="188" y="61"/>
                </a:lnTo>
                <a:cubicBezTo>
                  <a:pt x="188" y="87"/>
                  <a:pt x="169" y="108"/>
                  <a:pt x="143" y="109"/>
                </a:cubicBezTo>
                <a:cubicBezTo>
                  <a:pt x="118" y="111"/>
                  <a:pt x="96" y="92"/>
                  <a:pt x="93" y="67"/>
                </a:cubicBezTo>
                <a:lnTo>
                  <a:pt x="92" y="62"/>
                </a:lnTo>
                <a:lnTo>
                  <a:pt x="92" y="52"/>
                </a:lnTo>
                <a:cubicBezTo>
                  <a:pt x="92" y="25"/>
                  <a:pt x="113" y="4"/>
                  <a:pt x="140" y="4"/>
                </a:cubicBezTo>
                <a:lnTo>
                  <a:pt x="140" y="4"/>
                </a:lnTo>
                <a:cubicBezTo>
                  <a:pt x="165" y="4"/>
                  <a:pt x="186" y="23"/>
                  <a:pt x="188" y="47"/>
                </a:cubicBezTo>
                <a:lnTo>
                  <a:pt x="189" y="52"/>
                </a:lnTo>
                <a:lnTo>
                  <a:pt x="189" y="61"/>
                </a:lnTo>
                <a:lnTo>
                  <a:pt x="96" y="44"/>
                </a:lnTo>
                <a:lnTo>
                  <a:pt x="97" y="41"/>
                </a:lnTo>
                <a:lnTo>
                  <a:pt x="95" y="50"/>
                </a:lnTo>
                <a:lnTo>
                  <a:pt x="95" y="47"/>
                </a:lnTo>
                <a:cubicBezTo>
                  <a:pt x="100" y="23"/>
                  <a:pt x="123" y="6"/>
                  <a:pt x="147" y="9"/>
                </a:cubicBezTo>
                <a:cubicBezTo>
                  <a:pt x="172" y="11"/>
                  <a:pt x="190" y="32"/>
                  <a:pt x="190" y="56"/>
                </a:cubicBezTo>
                <a:lnTo>
                  <a:pt x="190" y="61"/>
                </a:lnTo>
                <a:lnTo>
                  <a:pt x="190" y="71"/>
                </a:lnTo>
                <a:cubicBezTo>
                  <a:pt x="187" y="94"/>
                  <a:pt x="169" y="112"/>
                  <a:pt x="145" y="114"/>
                </a:cubicBezTo>
                <a:cubicBezTo>
                  <a:pt x="122" y="116"/>
                  <a:pt x="101" y="100"/>
                  <a:pt x="95" y="78"/>
                </a:cubicBezTo>
                <a:lnTo>
                  <a:pt x="95" y="76"/>
                </a:lnTo>
                <a:lnTo>
                  <a:pt x="94" y="71"/>
                </a:lnTo>
                <a:lnTo>
                  <a:pt x="189" y="57"/>
                </a:lnTo>
                <a:lnTo>
                  <a:pt x="189" y="63"/>
                </a:lnTo>
                <a:lnTo>
                  <a:pt x="190" y="65"/>
                </a:lnTo>
                <a:lnTo>
                  <a:pt x="94" y="71"/>
                </a:lnTo>
                <a:lnTo>
                  <a:pt x="94" y="67"/>
                </a:lnTo>
                <a:lnTo>
                  <a:pt x="94" y="66"/>
                </a:lnTo>
                <a:lnTo>
                  <a:pt x="141" y="109"/>
                </a:lnTo>
                <a:lnTo>
                  <a:pt x="141" y="109"/>
                </a:lnTo>
                <a:cubicBezTo>
                  <a:pt x="114" y="109"/>
                  <a:pt x="93" y="88"/>
                  <a:pt x="93" y="61"/>
                </a:cubicBezTo>
                <a:cubicBezTo>
                  <a:pt x="93" y="35"/>
                  <a:pt x="114" y="13"/>
                  <a:pt x="141" y="13"/>
                </a:cubicBezTo>
                <a:lnTo>
                  <a:pt x="142" y="13"/>
                </a:lnTo>
                <a:lnTo>
                  <a:pt x="94" y="57"/>
                </a:lnTo>
                <a:lnTo>
                  <a:pt x="95" y="52"/>
                </a:lnTo>
                <a:cubicBezTo>
                  <a:pt x="97" y="25"/>
                  <a:pt x="121" y="6"/>
                  <a:pt x="147" y="9"/>
                </a:cubicBezTo>
                <a:cubicBezTo>
                  <a:pt x="174" y="11"/>
                  <a:pt x="193" y="35"/>
                  <a:pt x="190" y="61"/>
                </a:cubicBezTo>
                <a:lnTo>
                  <a:pt x="190" y="66"/>
                </a:lnTo>
                <a:cubicBezTo>
                  <a:pt x="187" y="91"/>
                  <a:pt x="167" y="109"/>
                  <a:pt x="142" y="109"/>
                </a:cubicBezTo>
                <a:lnTo>
                  <a:pt x="141" y="109"/>
                </a:lnTo>
                <a:lnTo>
                  <a:pt x="141" y="13"/>
                </a:lnTo>
                <a:lnTo>
                  <a:pt x="141" y="13"/>
                </a:lnTo>
                <a:cubicBezTo>
                  <a:pt x="166" y="13"/>
                  <a:pt x="187" y="32"/>
                  <a:pt x="189" y="57"/>
                </a:cubicBezTo>
                <a:lnTo>
                  <a:pt x="190" y="67"/>
                </a:lnTo>
                <a:lnTo>
                  <a:pt x="190" y="71"/>
                </a:lnTo>
                <a:cubicBezTo>
                  <a:pt x="190" y="96"/>
                  <a:pt x="170" y="117"/>
                  <a:pt x="145" y="119"/>
                </a:cubicBezTo>
                <a:cubicBezTo>
                  <a:pt x="120" y="120"/>
                  <a:pt x="97" y="102"/>
                  <a:pt x="94" y="77"/>
                </a:cubicBezTo>
                <a:lnTo>
                  <a:pt x="94" y="71"/>
                </a:lnTo>
                <a:lnTo>
                  <a:pt x="93" y="66"/>
                </a:lnTo>
                <a:cubicBezTo>
                  <a:pt x="91" y="40"/>
                  <a:pt x="109" y="18"/>
                  <a:pt x="134" y="14"/>
                </a:cubicBezTo>
                <a:cubicBezTo>
                  <a:pt x="159" y="10"/>
                  <a:pt x="183" y="27"/>
                  <a:pt x="188" y="52"/>
                </a:cubicBezTo>
                <a:lnTo>
                  <a:pt x="188" y="52"/>
                </a:lnTo>
                <a:lnTo>
                  <a:pt x="189" y="54"/>
                </a:lnTo>
                <a:lnTo>
                  <a:pt x="94" y="61"/>
                </a:lnTo>
                <a:lnTo>
                  <a:pt x="94" y="61"/>
                </a:lnTo>
                <a:lnTo>
                  <a:pt x="94" y="56"/>
                </a:lnTo>
                <a:lnTo>
                  <a:pt x="190" y="66"/>
                </a:lnTo>
                <a:lnTo>
                  <a:pt x="189" y="68"/>
                </a:lnTo>
                <a:cubicBezTo>
                  <a:pt x="188" y="71"/>
                  <a:pt x="188" y="74"/>
                  <a:pt x="187" y="77"/>
                </a:cubicBezTo>
                <a:lnTo>
                  <a:pt x="186" y="79"/>
                </a:lnTo>
                <a:cubicBezTo>
                  <a:pt x="177" y="101"/>
                  <a:pt x="154" y="113"/>
                  <a:pt x="132" y="109"/>
                </a:cubicBezTo>
                <a:cubicBezTo>
                  <a:pt x="109" y="104"/>
                  <a:pt x="93" y="84"/>
                  <a:pt x="93" y="61"/>
                </a:cubicBezTo>
                <a:lnTo>
                  <a:pt x="93" y="62"/>
                </a:lnTo>
                <a:lnTo>
                  <a:pt x="93" y="57"/>
                </a:lnTo>
                <a:lnTo>
                  <a:pt x="140" y="100"/>
                </a:lnTo>
                <a:lnTo>
                  <a:pt x="140" y="100"/>
                </a:lnTo>
                <a:lnTo>
                  <a:pt x="188" y="52"/>
                </a:lnTo>
                <a:lnTo>
                  <a:pt x="188" y="52"/>
                </a:lnTo>
                <a:lnTo>
                  <a:pt x="188" y="56"/>
                </a:lnTo>
                <a:lnTo>
                  <a:pt x="92" y="61"/>
                </a:lnTo>
                <a:lnTo>
                  <a:pt x="92" y="60"/>
                </a:lnTo>
                <a:lnTo>
                  <a:pt x="92" y="56"/>
                </a:lnTo>
                <a:lnTo>
                  <a:pt x="92" y="53"/>
                </a:lnTo>
                <a:lnTo>
                  <a:pt x="92" y="52"/>
                </a:lnTo>
                <a:cubicBezTo>
                  <a:pt x="92" y="27"/>
                  <a:pt x="112" y="6"/>
                  <a:pt x="137" y="4"/>
                </a:cubicBezTo>
                <a:cubicBezTo>
                  <a:pt x="163" y="2"/>
                  <a:pt x="185" y="21"/>
                  <a:pt x="188" y="46"/>
                </a:cubicBezTo>
                <a:lnTo>
                  <a:pt x="189" y="56"/>
                </a:lnTo>
                <a:lnTo>
                  <a:pt x="189" y="61"/>
                </a:lnTo>
                <a:lnTo>
                  <a:pt x="189" y="67"/>
                </a:lnTo>
                <a:lnTo>
                  <a:pt x="189" y="71"/>
                </a:lnTo>
                <a:lnTo>
                  <a:pt x="93" y="71"/>
                </a:lnTo>
                <a:lnTo>
                  <a:pt x="93" y="71"/>
                </a:lnTo>
                <a:lnTo>
                  <a:pt x="92" y="61"/>
                </a:lnTo>
                <a:lnTo>
                  <a:pt x="92" y="56"/>
                </a:lnTo>
                <a:cubicBezTo>
                  <a:pt x="92" y="30"/>
                  <a:pt x="114" y="8"/>
                  <a:pt x="140" y="8"/>
                </a:cubicBezTo>
                <a:lnTo>
                  <a:pt x="141" y="8"/>
                </a:lnTo>
                <a:cubicBezTo>
                  <a:pt x="156" y="8"/>
                  <a:pt x="169" y="15"/>
                  <a:pt x="178" y="25"/>
                </a:cubicBezTo>
                <a:cubicBezTo>
                  <a:pt x="187" y="36"/>
                  <a:pt x="191" y="50"/>
                  <a:pt x="189" y="64"/>
                </a:cubicBezTo>
                <a:lnTo>
                  <a:pt x="188" y="71"/>
                </a:lnTo>
                <a:lnTo>
                  <a:pt x="187" y="73"/>
                </a:lnTo>
                <a:cubicBezTo>
                  <a:pt x="181" y="98"/>
                  <a:pt x="157" y="113"/>
                  <a:pt x="132" y="109"/>
                </a:cubicBezTo>
                <a:cubicBezTo>
                  <a:pt x="107" y="104"/>
                  <a:pt x="90" y="82"/>
                  <a:pt x="93" y="57"/>
                </a:cubicBezTo>
                <a:lnTo>
                  <a:pt x="93" y="56"/>
                </a:lnTo>
                <a:lnTo>
                  <a:pt x="93" y="53"/>
                </a:lnTo>
                <a:lnTo>
                  <a:pt x="93" y="52"/>
                </a:lnTo>
                <a:lnTo>
                  <a:pt x="187" y="67"/>
                </a:lnTo>
                <a:lnTo>
                  <a:pt x="186" y="69"/>
                </a:lnTo>
                <a:lnTo>
                  <a:pt x="188" y="60"/>
                </a:lnTo>
                <a:lnTo>
                  <a:pt x="187" y="65"/>
                </a:lnTo>
                <a:lnTo>
                  <a:pt x="187" y="68"/>
                </a:lnTo>
                <a:lnTo>
                  <a:pt x="187" y="60"/>
                </a:lnTo>
                <a:lnTo>
                  <a:pt x="187" y="61"/>
                </a:lnTo>
                <a:lnTo>
                  <a:pt x="91" y="61"/>
                </a:lnTo>
                <a:lnTo>
                  <a:pt x="91" y="60"/>
                </a:lnTo>
                <a:cubicBezTo>
                  <a:pt x="91" y="57"/>
                  <a:pt x="92" y="55"/>
                  <a:pt x="92" y="52"/>
                </a:cubicBezTo>
                <a:lnTo>
                  <a:pt x="93" y="49"/>
                </a:lnTo>
                <a:lnTo>
                  <a:pt x="92" y="57"/>
                </a:lnTo>
                <a:lnTo>
                  <a:pt x="92" y="53"/>
                </a:lnTo>
                <a:lnTo>
                  <a:pt x="92" y="52"/>
                </a:lnTo>
                <a:lnTo>
                  <a:pt x="188" y="52"/>
                </a:lnTo>
                <a:lnTo>
                  <a:pt x="188" y="53"/>
                </a:lnTo>
                <a:lnTo>
                  <a:pt x="188" y="57"/>
                </a:lnTo>
                <a:lnTo>
                  <a:pt x="188" y="60"/>
                </a:lnTo>
                <a:lnTo>
                  <a:pt x="186" y="45"/>
                </a:lnTo>
                <a:lnTo>
                  <a:pt x="186" y="46"/>
                </a:lnTo>
                <a:lnTo>
                  <a:pt x="92" y="61"/>
                </a:lnTo>
                <a:lnTo>
                  <a:pt x="92" y="57"/>
                </a:lnTo>
                <a:lnTo>
                  <a:pt x="92" y="52"/>
                </a:lnTo>
                <a:lnTo>
                  <a:pt x="140" y="100"/>
                </a:lnTo>
                <a:lnTo>
                  <a:pt x="140" y="100"/>
                </a:lnTo>
                <a:lnTo>
                  <a:pt x="187" y="61"/>
                </a:lnTo>
                <a:lnTo>
                  <a:pt x="187" y="62"/>
                </a:lnTo>
                <a:lnTo>
                  <a:pt x="186" y="67"/>
                </a:lnTo>
                <a:lnTo>
                  <a:pt x="138" y="13"/>
                </a:lnTo>
                <a:lnTo>
                  <a:pt x="140" y="13"/>
                </a:lnTo>
                <a:lnTo>
                  <a:pt x="93" y="69"/>
                </a:lnTo>
                <a:lnTo>
                  <a:pt x="92" y="66"/>
                </a:lnTo>
                <a:lnTo>
                  <a:pt x="97" y="80"/>
                </a:lnTo>
                <a:lnTo>
                  <a:pt x="96" y="78"/>
                </a:lnTo>
                <a:lnTo>
                  <a:pt x="186" y="56"/>
                </a:lnTo>
                <a:lnTo>
                  <a:pt x="186" y="58"/>
                </a:lnTo>
                <a:lnTo>
                  <a:pt x="186" y="51"/>
                </a:lnTo>
                <a:lnTo>
                  <a:pt x="186" y="54"/>
                </a:lnTo>
                <a:cubicBezTo>
                  <a:pt x="187" y="60"/>
                  <a:pt x="187" y="66"/>
                  <a:pt x="186" y="72"/>
                </a:cubicBezTo>
                <a:lnTo>
                  <a:pt x="185" y="76"/>
                </a:lnTo>
                <a:cubicBezTo>
                  <a:pt x="180" y="100"/>
                  <a:pt x="157" y="116"/>
                  <a:pt x="133" y="114"/>
                </a:cubicBezTo>
                <a:cubicBezTo>
                  <a:pt x="108" y="111"/>
                  <a:pt x="90" y="90"/>
                  <a:pt x="90" y="66"/>
                </a:cubicBezTo>
                <a:lnTo>
                  <a:pt x="90" y="63"/>
                </a:lnTo>
                <a:lnTo>
                  <a:pt x="90" y="59"/>
                </a:lnTo>
                <a:lnTo>
                  <a:pt x="90" y="54"/>
                </a:lnTo>
                <a:lnTo>
                  <a:pt x="91" y="64"/>
                </a:lnTo>
                <a:lnTo>
                  <a:pt x="90" y="61"/>
                </a:lnTo>
                <a:lnTo>
                  <a:pt x="185" y="52"/>
                </a:lnTo>
                <a:lnTo>
                  <a:pt x="185" y="53"/>
                </a:lnTo>
                <a:cubicBezTo>
                  <a:pt x="185" y="55"/>
                  <a:pt x="185" y="58"/>
                  <a:pt x="185" y="60"/>
                </a:cubicBezTo>
                <a:lnTo>
                  <a:pt x="184" y="63"/>
                </a:lnTo>
                <a:lnTo>
                  <a:pt x="185" y="52"/>
                </a:lnTo>
                <a:lnTo>
                  <a:pt x="185" y="56"/>
                </a:lnTo>
                <a:lnTo>
                  <a:pt x="186" y="60"/>
                </a:lnTo>
                <a:lnTo>
                  <a:pt x="90" y="66"/>
                </a:lnTo>
                <a:lnTo>
                  <a:pt x="90" y="64"/>
                </a:lnTo>
                <a:lnTo>
                  <a:pt x="91" y="72"/>
                </a:lnTo>
                <a:lnTo>
                  <a:pt x="90" y="71"/>
                </a:lnTo>
                <a:lnTo>
                  <a:pt x="89" y="66"/>
                </a:lnTo>
                <a:lnTo>
                  <a:pt x="184" y="56"/>
                </a:lnTo>
                <a:lnTo>
                  <a:pt x="184" y="58"/>
                </a:lnTo>
                <a:cubicBezTo>
                  <a:pt x="184" y="61"/>
                  <a:pt x="184" y="64"/>
                  <a:pt x="184" y="66"/>
                </a:cubicBezTo>
                <a:lnTo>
                  <a:pt x="183" y="69"/>
                </a:lnTo>
                <a:lnTo>
                  <a:pt x="184" y="61"/>
                </a:lnTo>
                <a:lnTo>
                  <a:pt x="184" y="64"/>
                </a:lnTo>
                <a:lnTo>
                  <a:pt x="184" y="66"/>
                </a:lnTo>
                <a:cubicBezTo>
                  <a:pt x="184" y="90"/>
                  <a:pt x="167" y="110"/>
                  <a:pt x="144" y="113"/>
                </a:cubicBezTo>
                <a:cubicBezTo>
                  <a:pt x="120" y="117"/>
                  <a:pt x="98" y="103"/>
                  <a:pt x="90" y="81"/>
                </a:cubicBezTo>
                <a:lnTo>
                  <a:pt x="90" y="80"/>
                </a:lnTo>
                <a:cubicBezTo>
                  <a:pt x="89" y="77"/>
                  <a:pt x="89" y="75"/>
                  <a:pt x="88" y="72"/>
                </a:cubicBezTo>
                <a:lnTo>
                  <a:pt x="88" y="69"/>
                </a:lnTo>
                <a:cubicBezTo>
                  <a:pt x="87" y="64"/>
                  <a:pt x="87" y="58"/>
                  <a:pt x="88" y="52"/>
                </a:cubicBezTo>
                <a:lnTo>
                  <a:pt x="89" y="47"/>
                </a:lnTo>
                <a:lnTo>
                  <a:pt x="89" y="64"/>
                </a:lnTo>
                <a:lnTo>
                  <a:pt x="88" y="61"/>
                </a:lnTo>
                <a:cubicBezTo>
                  <a:pt x="88" y="59"/>
                  <a:pt x="87" y="56"/>
                  <a:pt x="87" y="53"/>
                </a:cubicBezTo>
                <a:lnTo>
                  <a:pt x="87" y="52"/>
                </a:lnTo>
                <a:cubicBezTo>
                  <a:pt x="87" y="30"/>
                  <a:pt x="102" y="11"/>
                  <a:pt x="123" y="6"/>
                </a:cubicBezTo>
                <a:cubicBezTo>
                  <a:pt x="145" y="0"/>
                  <a:pt x="167" y="10"/>
                  <a:pt x="177" y="29"/>
                </a:cubicBezTo>
                <a:lnTo>
                  <a:pt x="181" y="35"/>
                </a:lnTo>
                <a:lnTo>
                  <a:pt x="183" y="40"/>
                </a:lnTo>
                <a:lnTo>
                  <a:pt x="140" y="13"/>
                </a:lnTo>
                <a:lnTo>
                  <a:pt x="141" y="13"/>
                </a:lnTo>
                <a:lnTo>
                  <a:pt x="141" y="109"/>
                </a:lnTo>
                <a:lnTo>
                  <a:pt x="140" y="109"/>
                </a:lnTo>
                <a:lnTo>
                  <a:pt x="188" y="54"/>
                </a:lnTo>
                <a:lnTo>
                  <a:pt x="188" y="57"/>
                </a:lnTo>
                <a:cubicBezTo>
                  <a:pt x="189" y="59"/>
                  <a:pt x="189" y="62"/>
                  <a:pt x="189" y="64"/>
                </a:cubicBezTo>
                <a:lnTo>
                  <a:pt x="189" y="66"/>
                </a:lnTo>
                <a:cubicBezTo>
                  <a:pt x="189" y="89"/>
                  <a:pt x="172" y="109"/>
                  <a:pt x="150" y="113"/>
                </a:cubicBezTo>
                <a:cubicBezTo>
                  <a:pt x="127" y="117"/>
                  <a:pt x="104" y="105"/>
                  <a:pt x="96" y="83"/>
                </a:cubicBezTo>
                <a:lnTo>
                  <a:pt x="95" y="79"/>
                </a:lnTo>
                <a:lnTo>
                  <a:pt x="99" y="88"/>
                </a:lnTo>
                <a:lnTo>
                  <a:pt x="95" y="82"/>
                </a:lnTo>
                <a:lnTo>
                  <a:pt x="109" y="96"/>
                </a:lnTo>
                <a:lnTo>
                  <a:pt x="105" y="93"/>
                </a:lnTo>
                <a:lnTo>
                  <a:pt x="115" y="98"/>
                </a:lnTo>
                <a:lnTo>
                  <a:pt x="111" y="97"/>
                </a:lnTo>
                <a:lnTo>
                  <a:pt x="174" y="64"/>
                </a:lnTo>
                <a:lnTo>
                  <a:pt x="174" y="66"/>
                </a:lnTo>
                <a:lnTo>
                  <a:pt x="174" y="45"/>
                </a:lnTo>
                <a:lnTo>
                  <a:pt x="175" y="47"/>
                </a:lnTo>
                <a:lnTo>
                  <a:pt x="127" y="8"/>
                </a:lnTo>
                <a:lnTo>
                  <a:pt x="128" y="8"/>
                </a:lnTo>
                <a:lnTo>
                  <a:pt x="128" y="104"/>
                </a:lnTo>
                <a:lnTo>
                  <a:pt x="127" y="104"/>
                </a:lnTo>
                <a:lnTo>
                  <a:pt x="173" y="69"/>
                </a:lnTo>
                <a:lnTo>
                  <a:pt x="170" y="79"/>
                </a:lnTo>
                <a:lnTo>
                  <a:pt x="169" y="83"/>
                </a:lnTo>
                <a:cubicBezTo>
                  <a:pt x="161" y="105"/>
                  <a:pt x="138" y="117"/>
                  <a:pt x="115" y="113"/>
                </a:cubicBezTo>
                <a:cubicBezTo>
                  <a:pt x="93" y="109"/>
                  <a:pt x="76" y="89"/>
                  <a:pt x="76" y="66"/>
                </a:cubicBezTo>
                <a:lnTo>
                  <a:pt x="76" y="64"/>
                </a:lnTo>
                <a:lnTo>
                  <a:pt x="76" y="61"/>
                </a:lnTo>
                <a:lnTo>
                  <a:pt x="76" y="58"/>
                </a:lnTo>
                <a:lnTo>
                  <a:pt x="76" y="56"/>
                </a:lnTo>
                <a:lnTo>
                  <a:pt x="171" y="66"/>
                </a:lnTo>
                <a:lnTo>
                  <a:pt x="171" y="68"/>
                </a:lnTo>
                <a:lnTo>
                  <a:pt x="171" y="59"/>
                </a:lnTo>
                <a:lnTo>
                  <a:pt x="171" y="64"/>
                </a:lnTo>
                <a:lnTo>
                  <a:pt x="171" y="68"/>
                </a:lnTo>
                <a:cubicBezTo>
                  <a:pt x="171" y="72"/>
                  <a:pt x="171" y="75"/>
                  <a:pt x="171" y="78"/>
                </a:cubicBezTo>
                <a:lnTo>
                  <a:pt x="170" y="80"/>
                </a:lnTo>
                <a:cubicBezTo>
                  <a:pt x="165" y="105"/>
                  <a:pt x="143" y="121"/>
                  <a:pt x="118" y="119"/>
                </a:cubicBezTo>
                <a:cubicBezTo>
                  <a:pt x="94" y="116"/>
                  <a:pt x="75" y="96"/>
                  <a:pt x="75" y="71"/>
                </a:cubicBezTo>
                <a:lnTo>
                  <a:pt x="75" y="69"/>
                </a:lnTo>
                <a:lnTo>
                  <a:pt x="76" y="77"/>
                </a:lnTo>
                <a:lnTo>
                  <a:pt x="75" y="74"/>
                </a:lnTo>
                <a:cubicBezTo>
                  <a:pt x="75" y="72"/>
                  <a:pt x="74" y="69"/>
                  <a:pt x="74" y="66"/>
                </a:cubicBezTo>
                <a:lnTo>
                  <a:pt x="74" y="63"/>
                </a:lnTo>
                <a:lnTo>
                  <a:pt x="77" y="78"/>
                </a:lnTo>
                <a:lnTo>
                  <a:pt x="76" y="77"/>
                </a:lnTo>
                <a:lnTo>
                  <a:pt x="170" y="61"/>
                </a:lnTo>
                <a:lnTo>
                  <a:pt x="170" y="63"/>
                </a:lnTo>
                <a:lnTo>
                  <a:pt x="170" y="66"/>
                </a:lnTo>
                <a:lnTo>
                  <a:pt x="170" y="69"/>
                </a:lnTo>
                <a:lnTo>
                  <a:pt x="170" y="71"/>
                </a:lnTo>
                <a:lnTo>
                  <a:pt x="74" y="71"/>
                </a:lnTo>
                <a:lnTo>
                  <a:pt x="74" y="71"/>
                </a:lnTo>
                <a:lnTo>
                  <a:pt x="74" y="66"/>
                </a:lnTo>
                <a:lnTo>
                  <a:pt x="73" y="61"/>
                </a:lnTo>
                <a:cubicBezTo>
                  <a:pt x="72" y="48"/>
                  <a:pt x="76" y="34"/>
                  <a:pt x="85" y="24"/>
                </a:cubicBezTo>
                <a:cubicBezTo>
                  <a:pt x="94" y="14"/>
                  <a:pt x="107" y="8"/>
                  <a:pt x="121" y="8"/>
                </a:cubicBezTo>
                <a:lnTo>
                  <a:pt x="121" y="8"/>
                </a:lnTo>
                <a:cubicBezTo>
                  <a:pt x="148" y="8"/>
                  <a:pt x="169" y="30"/>
                  <a:pt x="169" y="56"/>
                </a:cubicBezTo>
                <a:lnTo>
                  <a:pt x="169" y="55"/>
                </a:lnTo>
                <a:lnTo>
                  <a:pt x="170" y="64"/>
                </a:lnTo>
                <a:lnTo>
                  <a:pt x="170" y="68"/>
                </a:lnTo>
                <a:lnTo>
                  <a:pt x="170" y="71"/>
                </a:lnTo>
                <a:lnTo>
                  <a:pt x="74" y="71"/>
                </a:lnTo>
                <a:lnTo>
                  <a:pt x="74" y="69"/>
                </a:lnTo>
                <a:lnTo>
                  <a:pt x="75" y="77"/>
                </a:lnTo>
                <a:lnTo>
                  <a:pt x="74" y="73"/>
                </a:lnTo>
                <a:lnTo>
                  <a:pt x="73" y="70"/>
                </a:lnTo>
                <a:lnTo>
                  <a:pt x="75" y="78"/>
                </a:lnTo>
                <a:lnTo>
                  <a:pt x="75" y="77"/>
                </a:lnTo>
                <a:lnTo>
                  <a:pt x="166" y="77"/>
                </a:lnTo>
                <a:lnTo>
                  <a:pt x="166" y="78"/>
                </a:lnTo>
                <a:lnTo>
                  <a:pt x="168" y="63"/>
                </a:lnTo>
                <a:lnTo>
                  <a:pt x="168" y="66"/>
                </a:lnTo>
                <a:cubicBezTo>
                  <a:pt x="168" y="69"/>
                  <a:pt x="168" y="72"/>
                  <a:pt x="167" y="74"/>
                </a:cubicBezTo>
                <a:lnTo>
                  <a:pt x="167" y="77"/>
                </a:lnTo>
                <a:lnTo>
                  <a:pt x="167" y="69"/>
                </a:lnTo>
                <a:lnTo>
                  <a:pt x="167" y="71"/>
                </a:lnTo>
                <a:lnTo>
                  <a:pt x="71" y="71"/>
                </a:lnTo>
                <a:lnTo>
                  <a:pt x="72" y="63"/>
                </a:lnTo>
                <a:lnTo>
                  <a:pt x="72" y="59"/>
                </a:lnTo>
                <a:lnTo>
                  <a:pt x="72" y="59"/>
                </a:lnTo>
                <a:lnTo>
                  <a:pt x="72" y="56"/>
                </a:lnTo>
                <a:lnTo>
                  <a:pt x="168" y="56"/>
                </a:lnTo>
                <a:lnTo>
                  <a:pt x="168" y="58"/>
                </a:lnTo>
                <a:lnTo>
                  <a:pt x="168" y="61"/>
                </a:lnTo>
                <a:cubicBezTo>
                  <a:pt x="168" y="65"/>
                  <a:pt x="168" y="68"/>
                  <a:pt x="168" y="71"/>
                </a:cubicBezTo>
                <a:lnTo>
                  <a:pt x="167" y="76"/>
                </a:lnTo>
                <a:lnTo>
                  <a:pt x="166" y="78"/>
                </a:lnTo>
                <a:lnTo>
                  <a:pt x="119" y="18"/>
                </a:lnTo>
                <a:lnTo>
                  <a:pt x="120" y="18"/>
                </a:lnTo>
                <a:cubicBezTo>
                  <a:pt x="147" y="18"/>
                  <a:pt x="168" y="39"/>
                  <a:pt x="168" y="66"/>
                </a:cubicBezTo>
                <a:lnTo>
                  <a:pt x="168" y="69"/>
                </a:lnTo>
                <a:cubicBezTo>
                  <a:pt x="168" y="73"/>
                  <a:pt x="168" y="77"/>
                  <a:pt x="167" y="81"/>
                </a:cubicBezTo>
                <a:lnTo>
                  <a:pt x="167" y="83"/>
                </a:lnTo>
                <a:cubicBezTo>
                  <a:pt x="161" y="106"/>
                  <a:pt x="138" y="122"/>
                  <a:pt x="114" y="119"/>
                </a:cubicBezTo>
                <a:cubicBezTo>
                  <a:pt x="90" y="116"/>
                  <a:pt x="72" y="95"/>
                  <a:pt x="72" y="71"/>
                </a:cubicBezTo>
                <a:lnTo>
                  <a:pt x="72" y="66"/>
                </a:lnTo>
                <a:lnTo>
                  <a:pt x="72" y="63"/>
                </a:lnTo>
                <a:lnTo>
                  <a:pt x="72" y="61"/>
                </a:lnTo>
                <a:lnTo>
                  <a:pt x="168" y="61"/>
                </a:lnTo>
                <a:lnTo>
                  <a:pt x="168" y="63"/>
                </a:lnTo>
                <a:lnTo>
                  <a:pt x="168" y="66"/>
                </a:lnTo>
                <a:lnTo>
                  <a:pt x="168" y="71"/>
                </a:lnTo>
                <a:lnTo>
                  <a:pt x="72" y="71"/>
                </a:lnTo>
                <a:lnTo>
                  <a:pt x="72" y="69"/>
                </a:lnTo>
                <a:lnTo>
                  <a:pt x="72" y="76"/>
                </a:lnTo>
                <a:lnTo>
                  <a:pt x="72" y="73"/>
                </a:lnTo>
                <a:cubicBezTo>
                  <a:pt x="71" y="68"/>
                  <a:pt x="71" y="63"/>
                  <a:pt x="72" y="58"/>
                </a:cubicBezTo>
                <a:lnTo>
                  <a:pt x="73" y="55"/>
                </a:lnTo>
                <a:lnTo>
                  <a:pt x="72" y="63"/>
                </a:lnTo>
                <a:lnTo>
                  <a:pt x="72" y="61"/>
                </a:lnTo>
                <a:lnTo>
                  <a:pt x="165" y="79"/>
                </a:lnTo>
                <a:lnTo>
                  <a:pt x="162" y="85"/>
                </a:lnTo>
                <a:lnTo>
                  <a:pt x="161" y="87"/>
                </a:lnTo>
                <a:lnTo>
                  <a:pt x="75" y="45"/>
                </a:lnTo>
                <a:lnTo>
                  <a:pt x="74" y="46"/>
                </a:lnTo>
                <a:lnTo>
                  <a:pt x="75" y="44"/>
                </a:lnTo>
                <a:lnTo>
                  <a:pt x="120" y="109"/>
                </a:lnTo>
                <a:lnTo>
                  <a:pt x="119" y="109"/>
                </a:lnTo>
                <a:lnTo>
                  <a:pt x="119" y="109"/>
                </a:lnTo>
                <a:lnTo>
                  <a:pt x="167" y="67"/>
                </a:lnTo>
                <a:lnTo>
                  <a:pt x="166" y="66"/>
                </a:lnTo>
                <a:lnTo>
                  <a:pt x="166" y="71"/>
                </a:lnTo>
                <a:lnTo>
                  <a:pt x="118" y="23"/>
                </a:lnTo>
                <a:lnTo>
                  <a:pt x="119" y="23"/>
                </a:lnTo>
                <a:lnTo>
                  <a:pt x="71" y="71"/>
                </a:lnTo>
                <a:lnTo>
                  <a:pt x="71" y="71"/>
                </a:lnTo>
                <a:lnTo>
                  <a:pt x="71" y="66"/>
                </a:lnTo>
                <a:lnTo>
                  <a:pt x="118" y="109"/>
                </a:lnTo>
                <a:lnTo>
                  <a:pt x="117" y="109"/>
                </a:lnTo>
                <a:lnTo>
                  <a:pt x="165" y="52"/>
                </a:lnTo>
                <a:lnTo>
                  <a:pt x="165" y="52"/>
                </a:lnTo>
                <a:lnTo>
                  <a:pt x="165" y="54"/>
                </a:lnTo>
                <a:lnTo>
                  <a:pt x="72" y="78"/>
                </a:lnTo>
                <a:lnTo>
                  <a:pt x="71" y="76"/>
                </a:lnTo>
                <a:cubicBezTo>
                  <a:pt x="70" y="72"/>
                  <a:pt x="70" y="68"/>
                  <a:pt x="70" y="64"/>
                </a:cubicBezTo>
                <a:lnTo>
                  <a:pt x="70" y="61"/>
                </a:lnTo>
                <a:cubicBezTo>
                  <a:pt x="70" y="37"/>
                  <a:pt x="88" y="17"/>
                  <a:pt x="112" y="14"/>
                </a:cubicBezTo>
                <a:cubicBezTo>
                  <a:pt x="136" y="11"/>
                  <a:pt x="159" y="26"/>
                  <a:pt x="165" y="50"/>
                </a:cubicBezTo>
                <a:lnTo>
                  <a:pt x="165" y="52"/>
                </a:lnTo>
                <a:cubicBezTo>
                  <a:pt x="166" y="56"/>
                  <a:pt x="166" y="60"/>
                  <a:pt x="166" y="63"/>
                </a:cubicBezTo>
                <a:lnTo>
                  <a:pt x="166" y="66"/>
                </a:lnTo>
                <a:cubicBezTo>
                  <a:pt x="166" y="92"/>
                  <a:pt x="145" y="114"/>
                  <a:pt x="118" y="114"/>
                </a:cubicBezTo>
                <a:lnTo>
                  <a:pt x="117" y="114"/>
                </a:lnTo>
                <a:cubicBezTo>
                  <a:pt x="91" y="114"/>
                  <a:pt x="69" y="92"/>
                  <a:pt x="69" y="66"/>
                </a:cubicBezTo>
                <a:lnTo>
                  <a:pt x="69" y="63"/>
                </a:lnTo>
                <a:cubicBezTo>
                  <a:pt x="69" y="58"/>
                  <a:pt x="70" y="53"/>
                  <a:pt x="72" y="48"/>
                </a:cubicBezTo>
                <a:lnTo>
                  <a:pt x="72" y="46"/>
                </a:lnTo>
                <a:cubicBezTo>
                  <a:pt x="80" y="24"/>
                  <a:pt x="102" y="10"/>
                  <a:pt x="126" y="14"/>
                </a:cubicBezTo>
                <a:cubicBezTo>
                  <a:pt x="149" y="18"/>
                  <a:pt x="166" y="38"/>
                  <a:pt x="166" y="61"/>
                </a:cubicBezTo>
                <a:lnTo>
                  <a:pt x="166" y="66"/>
                </a:lnTo>
                <a:lnTo>
                  <a:pt x="166" y="71"/>
                </a:lnTo>
                <a:lnTo>
                  <a:pt x="70" y="71"/>
                </a:lnTo>
                <a:lnTo>
                  <a:pt x="70" y="69"/>
                </a:lnTo>
                <a:lnTo>
                  <a:pt x="71" y="77"/>
                </a:lnTo>
                <a:lnTo>
                  <a:pt x="70" y="74"/>
                </a:lnTo>
                <a:cubicBezTo>
                  <a:pt x="68" y="60"/>
                  <a:pt x="72" y="46"/>
                  <a:pt x="81" y="35"/>
                </a:cubicBezTo>
                <a:cubicBezTo>
                  <a:pt x="90" y="24"/>
                  <a:pt x="103" y="18"/>
                  <a:pt x="117" y="18"/>
                </a:cubicBezTo>
                <a:lnTo>
                  <a:pt x="118" y="18"/>
                </a:lnTo>
                <a:lnTo>
                  <a:pt x="70" y="66"/>
                </a:lnTo>
                <a:lnTo>
                  <a:pt x="70" y="63"/>
                </a:lnTo>
                <a:lnTo>
                  <a:pt x="73" y="78"/>
                </a:lnTo>
                <a:lnTo>
                  <a:pt x="72" y="77"/>
                </a:lnTo>
                <a:lnTo>
                  <a:pt x="166" y="61"/>
                </a:lnTo>
                <a:lnTo>
                  <a:pt x="166" y="61"/>
                </a:lnTo>
                <a:lnTo>
                  <a:pt x="166" y="66"/>
                </a:lnTo>
                <a:lnTo>
                  <a:pt x="70" y="71"/>
                </a:lnTo>
                <a:lnTo>
                  <a:pt x="70" y="69"/>
                </a:lnTo>
                <a:lnTo>
                  <a:pt x="71" y="71"/>
                </a:lnTo>
                <a:lnTo>
                  <a:pt x="70" y="67"/>
                </a:lnTo>
                <a:lnTo>
                  <a:pt x="118" y="109"/>
                </a:lnTo>
                <a:lnTo>
                  <a:pt x="117" y="109"/>
                </a:lnTo>
                <a:lnTo>
                  <a:pt x="165" y="61"/>
                </a:lnTo>
                <a:lnTo>
                  <a:pt x="165" y="65"/>
                </a:lnTo>
                <a:lnTo>
                  <a:pt x="165" y="72"/>
                </a:lnTo>
                <a:lnTo>
                  <a:pt x="165" y="77"/>
                </a:lnTo>
                <a:lnTo>
                  <a:pt x="165" y="80"/>
                </a:lnTo>
                <a:lnTo>
                  <a:pt x="69" y="80"/>
                </a:lnTo>
                <a:lnTo>
                  <a:pt x="69" y="79"/>
                </a:lnTo>
                <a:cubicBezTo>
                  <a:pt x="69" y="75"/>
                  <a:pt x="70" y="72"/>
                  <a:pt x="71" y="69"/>
                </a:cubicBezTo>
                <a:lnTo>
                  <a:pt x="71" y="70"/>
                </a:lnTo>
                <a:lnTo>
                  <a:pt x="71" y="69"/>
                </a:lnTo>
                <a:lnTo>
                  <a:pt x="71" y="66"/>
                </a:lnTo>
                <a:lnTo>
                  <a:pt x="119" y="114"/>
                </a:lnTo>
                <a:lnTo>
                  <a:pt x="118" y="114"/>
                </a:lnTo>
                <a:lnTo>
                  <a:pt x="166" y="74"/>
                </a:lnTo>
                <a:lnTo>
                  <a:pt x="165" y="77"/>
                </a:lnTo>
                <a:lnTo>
                  <a:pt x="166" y="69"/>
                </a:lnTo>
                <a:lnTo>
                  <a:pt x="166" y="71"/>
                </a:lnTo>
                <a:lnTo>
                  <a:pt x="71" y="62"/>
                </a:lnTo>
                <a:lnTo>
                  <a:pt x="71" y="59"/>
                </a:lnTo>
                <a:lnTo>
                  <a:pt x="70" y="68"/>
                </a:lnTo>
                <a:lnTo>
                  <a:pt x="70" y="66"/>
                </a:lnTo>
                <a:lnTo>
                  <a:pt x="166" y="66"/>
                </a:lnTo>
                <a:lnTo>
                  <a:pt x="166" y="68"/>
                </a:lnTo>
                <a:cubicBezTo>
                  <a:pt x="166" y="71"/>
                  <a:pt x="166" y="73"/>
                  <a:pt x="166" y="76"/>
                </a:cubicBezTo>
                <a:lnTo>
                  <a:pt x="165" y="79"/>
                </a:lnTo>
                <a:lnTo>
                  <a:pt x="165" y="63"/>
                </a:lnTo>
                <a:lnTo>
                  <a:pt x="166" y="66"/>
                </a:lnTo>
                <a:cubicBezTo>
                  <a:pt x="166" y="69"/>
                  <a:pt x="166" y="71"/>
                  <a:pt x="166" y="74"/>
                </a:cubicBezTo>
                <a:lnTo>
                  <a:pt x="166" y="75"/>
                </a:lnTo>
                <a:cubicBezTo>
                  <a:pt x="166" y="101"/>
                  <a:pt x="147" y="122"/>
                  <a:pt x="121" y="123"/>
                </a:cubicBezTo>
                <a:cubicBezTo>
                  <a:pt x="96" y="125"/>
                  <a:pt x="74" y="107"/>
                  <a:pt x="71" y="81"/>
                </a:cubicBezTo>
                <a:lnTo>
                  <a:pt x="70" y="76"/>
                </a:lnTo>
                <a:lnTo>
                  <a:pt x="70" y="70"/>
                </a:lnTo>
                <a:cubicBezTo>
                  <a:pt x="68" y="57"/>
                  <a:pt x="73" y="44"/>
                  <a:pt x="82" y="34"/>
                </a:cubicBezTo>
                <a:cubicBezTo>
                  <a:pt x="91" y="24"/>
                  <a:pt x="104" y="18"/>
                  <a:pt x="117" y="18"/>
                </a:cubicBezTo>
                <a:lnTo>
                  <a:pt x="119" y="18"/>
                </a:lnTo>
                <a:lnTo>
                  <a:pt x="72" y="74"/>
                </a:lnTo>
                <a:lnTo>
                  <a:pt x="71" y="71"/>
                </a:lnTo>
                <a:lnTo>
                  <a:pt x="73" y="78"/>
                </a:lnTo>
                <a:lnTo>
                  <a:pt x="72" y="77"/>
                </a:lnTo>
                <a:lnTo>
                  <a:pt x="166" y="61"/>
                </a:lnTo>
                <a:lnTo>
                  <a:pt x="166" y="71"/>
                </a:lnTo>
                <a:lnTo>
                  <a:pt x="165" y="76"/>
                </a:lnTo>
                <a:lnTo>
                  <a:pt x="73" y="54"/>
                </a:lnTo>
                <a:lnTo>
                  <a:pt x="73" y="53"/>
                </a:lnTo>
                <a:lnTo>
                  <a:pt x="75" y="48"/>
                </a:lnTo>
                <a:lnTo>
                  <a:pt x="76" y="42"/>
                </a:lnTo>
                <a:cubicBezTo>
                  <a:pt x="77" y="39"/>
                  <a:pt x="78" y="36"/>
                  <a:pt x="80" y="34"/>
                </a:cubicBezTo>
                <a:lnTo>
                  <a:pt x="81" y="31"/>
                </a:lnTo>
                <a:cubicBezTo>
                  <a:pt x="90" y="13"/>
                  <a:pt x="109" y="2"/>
                  <a:pt x="129" y="4"/>
                </a:cubicBezTo>
                <a:cubicBezTo>
                  <a:pt x="149" y="6"/>
                  <a:pt x="166" y="21"/>
                  <a:pt x="171" y="40"/>
                </a:cubicBezTo>
                <a:lnTo>
                  <a:pt x="171" y="42"/>
                </a:lnTo>
                <a:cubicBezTo>
                  <a:pt x="172" y="46"/>
                  <a:pt x="172" y="50"/>
                  <a:pt x="172" y="54"/>
                </a:cubicBezTo>
                <a:lnTo>
                  <a:pt x="172" y="58"/>
                </a:lnTo>
                <a:lnTo>
                  <a:pt x="172" y="63"/>
                </a:lnTo>
                <a:cubicBezTo>
                  <a:pt x="172" y="67"/>
                  <a:pt x="172" y="70"/>
                  <a:pt x="172" y="73"/>
                </a:cubicBezTo>
                <a:lnTo>
                  <a:pt x="171" y="75"/>
                </a:lnTo>
                <a:cubicBezTo>
                  <a:pt x="166" y="100"/>
                  <a:pt x="144" y="116"/>
                  <a:pt x="119" y="114"/>
                </a:cubicBezTo>
                <a:cubicBezTo>
                  <a:pt x="95" y="111"/>
                  <a:pt x="76" y="91"/>
                  <a:pt x="76" y="66"/>
                </a:cubicBezTo>
                <a:lnTo>
                  <a:pt x="76" y="69"/>
                </a:lnTo>
                <a:lnTo>
                  <a:pt x="76" y="68"/>
                </a:lnTo>
                <a:lnTo>
                  <a:pt x="75" y="63"/>
                </a:lnTo>
                <a:cubicBezTo>
                  <a:pt x="75" y="60"/>
                  <a:pt x="74" y="57"/>
                  <a:pt x="74" y="54"/>
                </a:cubicBezTo>
                <a:lnTo>
                  <a:pt x="74" y="52"/>
                </a:lnTo>
                <a:lnTo>
                  <a:pt x="170" y="52"/>
                </a:lnTo>
                <a:lnTo>
                  <a:pt x="170" y="54"/>
                </a:lnTo>
                <a:lnTo>
                  <a:pt x="170" y="55"/>
                </a:lnTo>
                <a:lnTo>
                  <a:pt x="170" y="59"/>
                </a:lnTo>
                <a:lnTo>
                  <a:pt x="171" y="63"/>
                </a:lnTo>
                <a:cubicBezTo>
                  <a:pt x="171" y="65"/>
                  <a:pt x="171" y="67"/>
                  <a:pt x="171" y="69"/>
                </a:cubicBezTo>
                <a:lnTo>
                  <a:pt x="171" y="71"/>
                </a:lnTo>
                <a:cubicBezTo>
                  <a:pt x="171" y="97"/>
                  <a:pt x="151" y="118"/>
                  <a:pt x="126" y="119"/>
                </a:cubicBezTo>
                <a:cubicBezTo>
                  <a:pt x="100" y="120"/>
                  <a:pt x="78" y="101"/>
                  <a:pt x="76" y="76"/>
                </a:cubicBezTo>
                <a:lnTo>
                  <a:pt x="75" y="71"/>
                </a:lnTo>
                <a:lnTo>
                  <a:pt x="75" y="67"/>
                </a:lnTo>
                <a:cubicBezTo>
                  <a:pt x="73" y="47"/>
                  <a:pt x="83" y="27"/>
                  <a:pt x="102" y="18"/>
                </a:cubicBezTo>
                <a:cubicBezTo>
                  <a:pt x="120" y="9"/>
                  <a:pt x="142" y="13"/>
                  <a:pt x="156" y="28"/>
                </a:cubicBezTo>
                <a:lnTo>
                  <a:pt x="157" y="29"/>
                </a:lnTo>
                <a:cubicBezTo>
                  <a:pt x="165" y="36"/>
                  <a:pt x="170" y="45"/>
                  <a:pt x="171" y="56"/>
                </a:cubicBezTo>
                <a:lnTo>
                  <a:pt x="171" y="59"/>
                </a:lnTo>
                <a:cubicBezTo>
                  <a:pt x="172" y="63"/>
                  <a:pt x="172" y="67"/>
                  <a:pt x="172" y="70"/>
                </a:cubicBezTo>
                <a:lnTo>
                  <a:pt x="171" y="77"/>
                </a:lnTo>
                <a:lnTo>
                  <a:pt x="171" y="81"/>
                </a:lnTo>
                <a:lnTo>
                  <a:pt x="77" y="60"/>
                </a:lnTo>
                <a:lnTo>
                  <a:pt x="78" y="59"/>
                </a:lnTo>
                <a:lnTo>
                  <a:pt x="75" y="74"/>
                </a:lnTo>
                <a:lnTo>
                  <a:pt x="75" y="71"/>
                </a:lnTo>
                <a:lnTo>
                  <a:pt x="123" y="119"/>
                </a:lnTo>
                <a:lnTo>
                  <a:pt x="123" y="119"/>
                </a:lnTo>
                <a:cubicBezTo>
                  <a:pt x="109" y="119"/>
                  <a:pt x="96" y="113"/>
                  <a:pt x="87" y="103"/>
                </a:cubicBezTo>
                <a:cubicBezTo>
                  <a:pt x="78" y="93"/>
                  <a:pt x="74" y="80"/>
                  <a:pt x="75" y="66"/>
                </a:cubicBezTo>
                <a:lnTo>
                  <a:pt x="76" y="61"/>
                </a:lnTo>
                <a:lnTo>
                  <a:pt x="76" y="56"/>
                </a:lnTo>
                <a:cubicBezTo>
                  <a:pt x="79" y="31"/>
                  <a:pt x="101" y="12"/>
                  <a:pt x="127" y="14"/>
                </a:cubicBezTo>
                <a:cubicBezTo>
                  <a:pt x="152" y="15"/>
                  <a:pt x="172" y="36"/>
                  <a:pt x="172" y="61"/>
                </a:cubicBezTo>
                <a:lnTo>
                  <a:pt x="172" y="63"/>
                </a:lnTo>
                <a:cubicBezTo>
                  <a:pt x="172" y="66"/>
                  <a:pt x="172" y="68"/>
                  <a:pt x="171" y="71"/>
                </a:cubicBezTo>
                <a:lnTo>
                  <a:pt x="171" y="74"/>
                </a:lnTo>
                <a:lnTo>
                  <a:pt x="171" y="66"/>
                </a:lnTo>
                <a:lnTo>
                  <a:pt x="171" y="71"/>
                </a:lnTo>
                <a:cubicBezTo>
                  <a:pt x="171" y="97"/>
                  <a:pt x="150" y="119"/>
                  <a:pt x="123" y="119"/>
                </a:cubicBezTo>
                <a:lnTo>
                  <a:pt x="123" y="119"/>
                </a:lnTo>
                <a:cubicBezTo>
                  <a:pt x="98" y="119"/>
                  <a:pt x="78" y="100"/>
                  <a:pt x="75" y="76"/>
                </a:cubicBezTo>
                <a:lnTo>
                  <a:pt x="75" y="71"/>
                </a:lnTo>
                <a:cubicBezTo>
                  <a:pt x="73" y="57"/>
                  <a:pt x="78" y="44"/>
                  <a:pt x="87" y="34"/>
                </a:cubicBezTo>
                <a:cubicBezTo>
                  <a:pt x="96" y="24"/>
                  <a:pt x="109" y="18"/>
                  <a:pt x="122" y="18"/>
                </a:cubicBezTo>
                <a:lnTo>
                  <a:pt x="123" y="18"/>
                </a:lnTo>
                <a:lnTo>
                  <a:pt x="123" y="114"/>
                </a:lnTo>
                <a:lnTo>
                  <a:pt x="122" y="114"/>
                </a:lnTo>
                <a:lnTo>
                  <a:pt x="170" y="57"/>
                </a:lnTo>
                <a:lnTo>
                  <a:pt x="171" y="62"/>
                </a:lnTo>
                <a:cubicBezTo>
                  <a:pt x="173" y="76"/>
                  <a:pt x="170" y="90"/>
                  <a:pt x="161" y="101"/>
                </a:cubicBezTo>
                <a:cubicBezTo>
                  <a:pt x="151" y="113"/>
                  <a:pt x="138" y="119"/>
                  <a:pt x="123" y="119"/>
                </a:cubicBezTo>
                <a:lnTo>
                  <a:pt x="123" y="119"/>
                </a:lnTo>
                <a:cubicBezTo>
                  <a:pt x="96" y="119"/>
                  <a:pt x="75" y="97"/>
                  <a:pt x="75" y="71"/>
                </a:cubicBezTo>
                <a:lnTo>
                  <a:pt x="75" y="68"/>
                </a:lnTo>
                <a:lnTo>
                  <a:pt x="76" y="80"/>
                </a:lnTo>
                <a:lnTo>
                  <a:pt x="76" y="78"/>
                </a:lnTo>
                <a:lnTo>
                  <a:pt x="169" y="54"/>
                </a:lnTo>
                <a:lnTo>
                  <a:pt x="170" y="56"/>
                </a:lnTo>
                <a:cubicBezTo>
                  <a:pt x="170" y="60"/>
                  <a:pt x="171" y="64"/>
                  <a:pt x="171" y="68"/>
                </a:cubicBezTo>
                <a:lnTo>
                  <a:pt x="171" y="71"/>
                </a:lnTo>
                <a:cubicBezTo>
                  <a:pt x="171" y="97"/>
                  <a:pt x="149" y="119"/>
                  <a:pt x="123" y="119"/>
                </a:cubicBezTo>
                <a:lnTo>
                  <a:pt x="122" y="119"/>
                </a:lnTo>
                <a:cubicBezTo>
                  <a:pt x="108" y="119"/>
                  <a:pt x="96" y="113"/>
                  <a:pt x="87" y="103"/>
                </a:cubicBezTo>
                <a:cubicBezTo>
                  <a:pt x="77" y="93"/>
                  <a:pt x="73" y="80"/>
                  <a:pt x="74" y="67"/>
                </a:cubicBezTo>
                <a:lnTo>
                  <a:pt x="74" y="65"/>
                </a:lnTo>
                <a:lnTo>
                  <a:pt x="74" y="61"/>
                </a:lnTo>
                <a:lnTo>
                  <a:pt x="170" y="61"/>
                </a:lnTo>
                <a:lnTo>
                  <a:pt x="170" y="63"/>
                </a:lnTo>
                <a:lnTo>
                  <a:pt x="170" y="61"/>
                </a:lnTo>
                <a:lnTo>
                  <a:pt x="171" y="66"/>
                </a:lnTo>
                <a:lnTo>
                  <a:pt x="78" y="53"/>
                </a:lnTo>
                <a:lnTo>
                  <a:pt x="79" y="51"/>
                </a:lnTo>
                <a:cubicBezTo>
                  <a:pt x="80" y="48"/>
                  <a:pt x="81" y="46"/>
                  <a:pt x="83" y="44"/>
                </a:cubicBezTo>
                <a:lnTo>
                  <a:pt x="84" y="41"/>
                </a:lnTo>
                <a:cubicBezTo>
                  <a:pt x="93" y="28"/>
                  <a:pt x="107" y="19"/>
                  <a:pt x="123" y="18"/>
                </a:cubicBezTo>
                <a:cubicBezTo>
                  <a:pt x="139" y="17"/>
                  <a:pt x="154" y="24"/>
                  <a:pt x="164" y="37"/>
                </a:cubicBezTo>
                <a:lnTo>
                  <a:pt x="165" y="39"/>
                </a:lnTo>
                <a:cubicBezTo>
                  <a:pt x="168" y="43"/>
                  <a:pt x="171" y="48"/>
                  <a:pt x="173" y="53"/>
                </a:cubicBezTo>
                <a:lnTo>
                  <a:pt x="175" y="61"/>
                </a:lnTo>
                <a:lnTo>
                  <a:pt x="176" y="65"/>
                </a:lnTo>
                <a:cubicBezTo>
                  <a:pt x="177" y="68"/>
                  <a:pt x="177" y="72"/>
                  <a:pt x="177" y="75"/>
                </a:cubicBezTo>
                <a:lnTo>
                  <a:pt x="177" y="79"/>
                </a:lnTo>
                <a:cubicBezTo>
                  <a:pt x="177" y="87"/>
                  <a:pt x="175" y="94"/>
                  <a:pt x="172" y="101"/>
                </a:cubicBezTo>
                <a:lnTo>
                  <a:pt x="171" y="102"/>
                </a:lnTo>
                <a:cubicBezTo>
                  <a:pt x="161" y="122"/>
                  <a:pt x="139" y="132"/>
                  <a:pt x="117" y="127"/>
                </a:cubicBezTo>
                <a:cubicBezTo>
                  <a:pt x="96" y="122"/>
                  <a:pt x="80" y="103"/>
                  <a:pt x="80" y="80"/>
                </a:cubicBezTo>
                <a:lnTo>
                  <a:pt x="80" y="77"/>
                </a:lnTo>
                <a:lnTo>
                  <a:pt x="80" y="73"/>
                </a:lnTo>
                <a:lnTo>
                  <a:pt x="80" y="68"/>
                </a:lnTo>
                <a:lnTo>
                  <a:pt x="80" y="66"/>
                </a:lnTo>
                <a:lnTo>
                  <a:pt x="176" y="66"/>
                </a:lnTo>
                <a:lnTo>
                  <a:pt x="176" y="67"/>
                </a:lnTo>
                <a:lnTo>
                  <a:pt x="176" y="70"/>
                </a:lnTo>
                <a:lnTo>
                  <a:pt x="176" y="75"/>
                </a:lnTo>
                <a:lnTo>
                  <a:pt x="176" y="79"/>
                </a:lnTo>
                <a:lnTo>
                  <a:pt x="176" y="80"/>
                </a:lnTo>
                <a:lnTo>
                  <a:pt x="80" y="80"/>
                </a:lnTo>
                <a:lnTo>
                  <a:pt x="80" y="77"/>
                </a:lnTo>
                <a:lnTo>
                  <a:pt x="80" y="73"/>
                </a:lnTo>
                <a:lnTo>
                  <a:pt x="80" y="68"/>
                </a:lnTo>
                <a:lnTo>
                  <a:pt x="80" y="66"/>
                </a:lnTo>
                <a:lnTo>
                  <a:pt x="176" y="66"/>
                </a:lnTo>
                <a:lnTo>
                  <a:pt x="176" y="67"/>
                </a:lnTo>
                <a:lnTo>
                  <a:pt x="176" y="70"/>
                </a:lnTo>
                <a:cubicBezTo>
                  <a:pt x="176" y="73"/>
                  <a:pt x="176" y="75"/>
                  <a:pt x="176" y="77"/>
                </a:cubicBezTo>
                <a:lnTo>
                  <a:pt x="175" y="81"/>
                </a:lnTo>
                <a:lnTo>
                  <a:pt x="176" y="74"/>
                </a:lnTo>
                <a:lnTo>
                  <a:pt x="176" y="75"/>
                </a:lnTo>
                <a:lnTo>
                  <a:pt x="80" y="75"/>
                </a:lnTo>
                <a:lnTo>
                  <a:pt x="80" y="67"/>
                </a:lnTo>
                <a:lnTo>
                  <a:pt x="81" y="62"/>
                </a:lnTo>
                <a:lnTo>
                  <a:pt x="128" y="114"/>
                </a:lnTo>
                <a:lnTo>
                  <a:pt x="128" y="114"/>
                </a:lnTo>
                <a:lnTo>
                  <a:pt x="172" y="86"/>
                </a:lnTo>
                <a:lnTo>
                  <a:pt x="169" y="91"/>
                </a:lnTo>
                <a:cubicBezTo>
                  <a:pt x="168" y="94"/>
                  <a:pt x="166" y="97"/>
                  <a:pt x="164" y="100"/>
                </a:cubicBezTo>
                <a:lnTo>
                  <a:pt x="161" y="104"/>
                </a:lnTo>
                <a:cubicBezTo>
                  <a:pt x="151" y="118"/>
                  <a:pt x="135" y="125"/>
                  <a:pt x="118" y="123"/>
                </a:cubicBezTo>
                <a:cubicBezTo>
                  <a:pt x="102" y="122"/>
                  <a:pt x="87" y="112"/>
                  <a:pt x="80" y="97"/>
                </a:cubicBezTo>
                <a:lnTo>
                  <a:pt x="79" y="95"/>
                </a:lnTo>
                <a:cubicBezTo>
                  <a:pt x="77" y="91"/>
                  <a:pt x="75" y="87"/>
                  <a:pt x="74" y="83"/>
                </a:cubicBezTo>
                <a:lnTo>
                  <a:pt x="74" y="80"/>
                </a:lnTo>
                <a:lnTo>
                  <a:pt x="169" y="71"/>
                </a:lnTo>
                <a:lnTo>
                  <a:pt x="169" y="72"/>
                </a:lnTo>
                <a:lnTo>
                  <a:pt x="169" y="75"/>
                </a:lnTo>
                <a:lnTo>
                  <a:pt x="169" y="79"/>
                </a:lnTo>
                <a:cubicBezTo>
                  <a:pt x="169" y="84"/>
                  <a:pt x="168" y="89"/>
                  <a:pt x="167" y="94"/>
                </a:cubicBezTo>
                <a:lnTo>
                  <a:pt x="166" y="96"/>
                </a:lnTo>
                <a:lnTo>
                  <a:pt x="75" y="65"/>
                </a:lnTo>
                <a:lnTo>
                  <a:pt x="75" y="64"/>
                </a:lnTo>
                <a:lnTo>
                  <a:pt x="73" y="72"/>
                </a:lnTo>
                <a:lnTo>
                  <a:pt x="74" y="69"/>
                </a:lnTo>
                <a:lnTo>
                  <a:pt x="79" y="97"/>
                </a:lnTo>
                <a:lnTo>
                  <a:pt x="78" y="95"/>
                </a:lnTo>
                <a:cubicBezTo>
                  <a:pt x="74" y="88"/>
                  <a:pt x="72" y="81"/>
                  <a:pt x="72" y="73"/>
                </a:cubicBezTo>
                <a:lnTo>
                  <a:pt x="72" y="71"/>
                </a:lnTo>
                <a:cubicBezTo>
                  <a:pt x="72" y="61"/>
                  <a:pt x="75" y="52"/>
                  <a:pt x="81" y="44"/>
                </a:cubicBezTo>
                <a:lnTo>
                  <a:pt x="83" y="41"/>
                </a:lnTo>
                <a:cubicBezTo>
                  <a:pt x="85" y="37"/>
                  <a:pt x="89" y="34"/>
                  <a:pt x="92" y="30"/>
                </a:cubicBezTo>
                <a:lnTo>
                  <a:pt x="95" y="28"/>
                </a:lnTo>
                <a:cubicBezTo>
                  <a:pt x="106" y="20"/>
                  <a:pt x="120" y="16"/>
                  <a:pt x="133" y="19"/>
                </a:cubicBezTo>
                <a:cubicBezTo>
                  <a:pt x="147" y="21"/>
                  <a:pt x="159" y="29"/>
                  <a:pt x="166" y="41"/>
                </a:cubicBezTo>
                <a:lnTo>
                  <a:pt x="168" y="44"/>
                </a:lnTo>
                <a:cubicBezTo>
                  <a:pt x="169" y="46"/>
                  <a:pt x="170" y="48"/>
                  <a:pt x="171" y="51"/>
                </a:cubicBezTo>
                <a:lnTo>
                  <a:pt x="172" y="53"/>
                </a:lnTo>
                <a:lnTo>
                  <a:pt x="79" y="71"/>
                </a:lnTo>
                <a:lnTo>
                  <a:pt x="79" y="68"/>
                </a:lnTo>
                <a:lnTo>
                  <a:pt x="81" y="80"/>
                </a:lnTo>
                <a:lnTo>
                  <a:pt x="80" y="78"/>
                </a:lnTo>
                <a:lnTo>
                  <a:pt x="175" y="66"/>
                </a:lnTo>
                <a:lnTo>
                  <a:pt x="175" y="69"/>
                </a:lnTo>
                <a:lnTo>
                  <a:pt x="175" y="73"/>
                </a:lnTo>
                <a:lnTo>
                  <a:pt x="175" y="78"/>
                </a:lnTo>
                <a:cubicBezTo>
                  <a:pt x="175" y="81"/>
                  <a:pt x="175" y="84"/>
                  <a:pt x="174" y="87"/>
                </a:cubicBezTo>
                <a:lnTo>
                  <a:pt x="174" y="90"/>
                </a:lnTo>
                <a:cubicBezTo>
                  <a:pt x="169" y="114"/>
                  <a:pt x="146" y="131"/>
                  <a:pt x="122" y="128"/>
                </a:cubicBezTo>
                <a:cubicBezTo>
                  <a:pt x="97" y="126"/>
                  <a:pt x="78" y="105"/>
                  <a:pt x="78" y="80"/>
                </a:cubicBezTo>
                <a:lnTo>
                  <a:pt x="78" y="79"/>
                </a:lnTo>
                <a:lnTo>
                  <a:pt x="78" y="75"/>
                </a:lnTo>
                <a:lnTo>
                  <a:pt x="126" y="123"/>
                </a:lnTo>
                <a:lnTo>
                  <a:pt x="122" y="123"/>
                </a:lnTo>
                <a:lnTo>
                  <a:pt x="120" y="123"/>
                </a:lnTo>
                <a:lnTo>
                  <a:pt x="119" y="123"/>
                </a:lnTo>
                <a:lnTo>
                  <a:pt x="167" y="71"/>
                </a:lnTo>
                <a:lnTo>
                  <a:pt x="167" y="76"/>
                </a:lnTo>
                <a:lnTo>
                  <a:pt x="119" y="32"/>
                </a:lnTo>
                <a:lnTo>
                  <a:pt x="120" y="32"/>
                </a:lnTo>
                <a:lnTo>
                  <a:pt x="74" y="94"/>
                </a:lnTo>
                <a:lnTo>
                  <a:pt x="72" y="89"/>
                </a:lnTo>
                <a:cubicBezTo>
                  <a:pt x="68" y="75"/>
                  <a:pt x="71" y="59"/>
                  <a:pt x="80" y="47"/>
                </a:cubicBezTo>
                <a:cubicBezTo>
                  <a:pt x="89" y="35"/>
                  <a:pt x="103" y="27"/>
                  <a:pt x="118" y="27"/>
                </a:cubicBezTo>
                <a:lnTo>
                  <a:pt x="119" y="27"/>
                </a:lnTo>
                <a:lnTo>
                  <a:pt x="119" y="27"/>
                </a:lnTo>
                <a:cubicBezTo>
                  <a:pt x="144" y="27"/>
                  <a:pt x="165" y="47"/>
                  <a:pt x="167" y="72"/>
                </a:cubicBezTo>
                <a:cubicBezTo>
                  <a:pt x="169" y="96"/>
                  <a:pt x="152" y="119"/>
                  <a:pt x="127" y="123"/>
                </a:cubicBezTo>
                <a:lnTo>
                  <a:pt x="124" y="123"/>
                </a:lnTo>
                <a:cubicBezTo>
                  <a:pt x="120" y="124"/>
                  <a:pt x="115" y="124"/>
                  <a:pt x="110" y="123"/>
                </a:cubicBezTo>
                <a:lnTo>
                  <a:pt x="106" y="123"/>
                </a:lnTo>
                <a:cubicBezTo>
                  <a:pt x="83" y="120"/>
                  <a:pt x="65" y="99"/>
                  <a:pt x="65" y="75"/>
                </a:cubicBezTo>
                <a:lnTo>
                  <a:pt x="65" y="73"/>
                </a:lnTo>
                <a:cubicBezTo>
                  <a:pt x="65" y="69"/>
                  <a:pt x="65" y="65"/>
                  <a:pt x="66" y="61"/>
                </a:cubicBezTo>
                <a:lnTo>
                  <a:pt x="67" y="59"/>
                </a:lnTo>
                <a:cubicBezTo>
                  <a:pt x="73" y="34"/>
                  <a:pt x="99" y="18"/>
                  <a:pt x="124" y="24"/>
                </a:cubicBezTo>
                <a:cubicBezTo>
                  <a:pt x="149" y="30"/>
                  <a:pt x="166" y="55"/>
                  <a:pt x="161" y="80"/>
                </a:cubicBezTo>
                <a:lnTo>
                  <a:pt x="160" y="85"/>
                </a:lnTo>
                <a:lnTo>
                  <a:pt x="159" y="87"/>
                </a:lnTo>
                <a:cubicBezTo>
                  <a:pt x="154" y="108"/>
                  <a:pt x="134" y="123"/>
                  <a:pt x="112" y="123"/>
                </a:cubicBezTo>
                <a:cubicBezTo>
                  <a:pt x="90" y="123"/>
                  <a:pt x="71" y="108"/>
                  <a:pt x="66" y="87"/>
                </a:cubicBezTo>
                <a:lnTo>
                  <a:pt x="65" y="85"/>
                </a:lnTo>
                <a:cubicBezTo>
                  <a:pt x="64" y="81"/>
                  <a:pt x="64" y="77"/>
                  <a:pt x="64" y="73"/>
                </a:cubicBezTo>
                <a:lnTo>
                  <a:pt x="64" y="71"/>
                </a:lnTo>
                <a:lnTo>
                  <a:pt x="112" y="119"/>
                </a:lnTo>
                <a:lnTo>
                  <a:pt x="111" y="119"/>
                </a:lnTo>
                <a:lnTo>
                  <a:pt x="111" y="23"/>
                </a:lnTo>
                <a:lnTo>
                  <a:pt x="112" y="23"/>
                </a:lnTo>
                <a:cubicBezTo>
                  <a:pt x="138" y="23"/>
                  <a:pt x="160" y="44"/>
                  <a:pt x="160" y="71"/>
                </a:cubicBezTo>
                <a:lnTo>
                  <a:pt x="160" y="81"/>
                </a:lnTo>
                <a:lnTo>
                  <a:pt x="159" y="86"/>
                </a:lnTo>
                <a:lnTo>
                  <a:pt x="65" y="69"/>
                </a:lnTo>
                <a:lnTo>
                  <a:pt x="65" y="67"/>
                </a:lnTo>
                <a:lnTo>
                  <a:pt x="64" y="78"/>
                </a:lnTo>
                <a:lnTo>
                  <a:pt x="64" y="75"/>
                </a:lnTo>
                <a:lnTo>
                  <a:pt x="112" y="123"/>
                </a:lnTo>
                <a:lnTo>
                  <a:pt x="111" y="123"/>
                </a:lnTo>
                <a:cubicBezTo>
                  <a:pt x="97" y="123"/>
                  <a:pt x="83" y="117"/>
                  <a:pt x="74" y="106"/>
                </a:cubicBezTo>
                <a:cubicBezTo>
                  <a:pt x="65" y="95"/>
                  <a:pt x="61" y="80"/>
                  <a:pt x="64" y="66"/>
                </a:cubicBezTo>
                <a:lnTo>
                  <a:pt x="64" y="64"/>
                </a:lnTo>
                <a:lnTo>
                  <a:pt x="63" y="73"/>
                </a:lnTo>
                <a:lnTo>
                  <a:pt x="63" y="71"/>
                </a:lnTo>
                <a:lnTo>
                  <a:pt x="157" y="86"/>
                </a:lnTo>
                <a:lnTo>
                  <a:pt x="157" y="88"/>
                </a:lnTo>
                <a:lnTo>
                  <a:pt x="158" y="80"/>
                </a:lnTo>
                <a:lnTo>
                  <a:pt x="158" y="83"/>
                </a:lnTo>
                <a:lnTo>
                  <a:pt x="158" y="69"/>
                </a:lnTo>
                <a:lnTo>
                  <a:pt x="158" y="72"/>
                </a:lnTo>
                <a:cubicBezTo>
                  <a:pt x="159" y="74"/>
                  <a:pt x="159" y="77"/>
                  <a:pt x="159" y="79"/>
                </a:cubicBezTo>
                <a:lnTo>
                  <a:pt x="159" y="80"/>
                </a:lnTo>
                <a:cubicBezTo>
                  <a:pt x="159" y="105"/>
                  <a:pt x="141" y="125"/>
                  <a:pt x="117" y="128"/>
                </a:cubicBezTo>
                <a:cubicBezTo>
                  <a:pt x="93" y="131"/>
                  <a:pt x="70" y="116"/>
                  <a:pt x="64" y="92"/>
                </a:cubicBezTo>
                <a:lnTo>
                  <a:pt x="63" y="86"/>
                </a:lnTo>
                <a:lnTo>
                  <a:pt x="63" y="83"/>
                </a:lnTo>
                <a:lnTo>
                  <a:pt x="158" y="75"/>
                </a:lnTo>
                <a:lnTo>
                  <a:pt x="158" y="81"/>
                </a:lnTo>
                <a:lnTo>
                  <a:pt x="158" y="85"/>
                </a:lnTo>
                <a:lnTo>
                  <a:pt x="62" y="85"/>
                </a:lnTo>
                <a:lnTo>
                  <a:pt x="62" y="83"/>
                </a:lnTo>
                <a:cubicBezTo>
                  <a:pt x="62" y="80"/>
                  <a:pt x="62" y="77"/>
                  <a:pt x="63" y="74"/>
                </a:cubicBezTo>
                <a:lnTo>
                  <a:pt x="63" y="71"/>
                </a:lnTo>
                <a:cubicBezTo>
                  <a:pt x="68" y="47"/>
                  <a:pt x="91" y="30"/>
                  <a:pt x="115" y="33"/>
                </a:cubicBezTo>
                <a:cubicBezTo>
                  <a:pt x="140" y="35"/>
                  <a:pt x="158" y="56"/>
                  <a:pt x="158" y="80"/>
                </a:cubicBezTo>
                <a:lnTo>
                  <a:pt x="158" y="83"/>
                </a:lnTo>
                <a:lnTo>
                  <a:pt x="158" y="85"/>
                </a:lnTo>
                <a:cubicBezTo>
                  <a:pt x="158" y="110"/>
                  <a:pt x="139" y="131"/>
                  <a:pt x="113" y="133"/>
                </a:cubicBezTo>
                <a:cubicBezTo>
                  <a:pt x="88" y="134"/>
                  <a:pt x="66" y="116"/>
                  <a:pt x="63" y="91"/>
                </a:cubicBezTo>
                <a:lnTo>
                  <a:pt x="62" y="85"/>
                </a:lnTo>
                <a:lnTo>
                  <a:pt x="61" y="75"/>
                </a:lnTo>
                <a:lnTo>
                  <a:pt x="61" y="72"/>
                </a:lnTo>
                <a:lnTo>
                  <a:pt x="61" y="71"/>
                </a:lnTo>
                <a:lnTo>
                  <a:pt x="157" y="71"/>
                </a:lnTo>
                <a:lnTo>
                  <a:pt x="157" y="73"/>
                </a:lnTo>
                <a:cubicBezTo>
                  <a:pt x="157" y="76"/>
                  <a:pt x="157" y="79"/>
                  <a:pt x="157" y="82"/>
                </a:cubicBezTo>
                <a:lnTo>
                  <a:pt x="156" y="85"/>
                </a:lnTo>
                <a:cubicBezTo>
                  <a:pt x="152" y="107"/>
                  <a:pt x="132" y="123"/>
                  <a:pt x="109" y="123"/>
                </a:cubicBezTo>
                <a:lnTo>
                  <a:pt x="108" y="123"/>
                </a:lnTo>
                <a:cubicBezTo>
                  <a:pt x="94" y="123"/>
                  <a:pt x="81" y="117"/>
                  <a:pt x="72" y="106"/>
                </a:cubicBezTo>
                <a:cubicBezTo>
                  <a:pt x="63" y="96"/>
                  <a:pt x="59" y="81"/>
                  <a:pt x="61" y="68"/>
                </a:cubicBezTo>
                <a:lnTo>
                  <a:pt x="62" y="65"/>
                </a:lnTo>
                <a:lnTo>
                  <a:pt x="61" y="72"/>
                </a:lnTo>
                <a:lnTo>
                  <a:pt x="61" y="71"/>
                </a:lnTo>
                <a:lnTo>
                  <a:pt x="157" y="71"/>
                </a:lnTo>
                <a:lnTo>
                  <a:pt x="157" y="80"/>
                </a:lnTo>
                <a:lnTo>
                  <a:pt x="156" y="85"/>
                </a:lnTo>
                <a:cubicBezTo>
                  <a:pt x="154" y="110"/>
                  <a:pt x="133" y="128"/>
                  <a:pt x="108" y="128"/>
                </a:cubicBezTo>
                <a:lnTo>
                  <a:pt x="108" y="128"/>
                </a:lnTo>
                <a:cubicBezTo>
                  <a:pt x="94" y="128"/>
                  <a:pt x="81" y="123"/>
                  <a:pt x="72" y="113"/>
                </a:cubicBezTo>
                <a:cubicBezTo>
                  <a:pt x="63" y="103"/>
                  <a:pt x="59" y="89"/>
                  <a:pt x="60" y="76"/>
                </a:cubicBezTo>
                <a:lnTo>
                  <a:pt x="61" y="71"/>
                </a:lnTo>
                <a:lnTo>
                  <a:pt x="61" y="83"/>
                </a:lnTo>
                <a:lnTo>
                  <a:pt x="61" y="80"/>
                </a:lnTo>
                <a:lnTo>
                  <a:pt x="68" y="99"/>
                </a:lnTo>
                <a:lnTo>
                  <a:pt x="67" y="98"/>
                </a:lnTo>
                <a:lnTo>
                  <a:pt x="154" y="62"/>
                </a:lnTo>
                <a:lnTo>
                  <a:pt x="155" y="64"/>
                </a:lnTo>
                <a:cubicBezTo>
                  <a:pt x="155" y="67"/>
                  <a:pt x="155" y="70"/>
                  <a:pt x="155" y="73"/>
                </a:cubicBezTo>
                <a:lnTo>
                  <a:pt x="155" y="75"/>
                </a:lnTo>
                <a:lnTo>
                  <a:pt x="59" y="75"/>
                </a:lnTo>
                <a:lnTo>
                  <a:pt x="59" y="73"/>
                </a:lnTo>
                <a:lnTo>
                  <a:pt x="59" y="71"/>
                </a:lnTo>
                <a:lnTo>
                  <a:pt x="155" y="80"/>
                </a:lnTo>
                <a:lnTo>
                  <a:pt x="154" y="85"/>
                </a:lnTo>
                <a:lnTo>
                  <a:pt x="153" y="87"/>
                </a:lnTo>
                <a:lnTo>
                  <a:pt x="60" y="64"/>
                </a:lnTo>
                <a:lnTo>
                  <a:pt x="62" y="56"/>
                </a:lnTo>
                <a:lnTo>
                  <a:pt x="63" y="53"/>
                </a:lnTo>
                <a:cubicBezTo>
                  <a:pt x="72" y="32"/>
                  <a:pt x="94" y="19"/>
                  <a:pt x="117" y="24"/>
                </a:cubicBezTo>
                <a:cubicBezTo>
                  <a:pt x="140" y="28"/>
                  <a:pt x="156" y="48"/>
                  <a:pt x="156" y="71"/>
                </a:cubicBezTo>
                <a:lnTo>
                  <a:pt x="156" y="78"/>
                </a:lnTo>
                <a:lnTo>
                  <a:pt x="156" y="82"/>
                </a:lnTo>
                <a:lnTo>
                  <a:pt x="156" y="85"/>
                </a:lnTo>
                <a:lnTo>
                  <a:pt x="60" y="85"/>
                </a:lnTo>
                <a:lnTo>
                  <a:pt x="60" y="83"/>
                </a:lnTo>
                <a:lnTo>
                  <a:pt x="61" y="91"/>
                </a:lnTo>
                <a:lnTo>
                  <a:pt x="60" y="88"/>
                </a:lnTo>
                <a:cubicBezTo>
                  <a:pt x="58" y="74"/>
                  <a:pt x="62" y="60"/>
                  <a:pt x="71" y="49"/>
                </a:cubicBezTo>
                <a:cubicBezTo>
                  <a:pt x="80" y="39"/>
                  <a:pt x="93" y="32"/>
                  <a:pt x="107" y="32"/>
                </a:cubicBezTo>
                <a:lnTo>
                  <a:pt x="109" y="32"/>
                </a:lnTo>
                <a:cubicBezTo>
                  <a:pt x="135" y="32"/>
                  <a:pt x="157" y="54"/>
                  <a:pt x="157" y="80"/>
                </a:cubicBezTo>
                <a:lnTo>
                  <a:pt x="157" y="83"/>
                </a:lnTo>
                <a:lnTo>
                  <a:pt x="157" y="85"/>
                </a:lnTo>
                <a:cubicBezTo>
                  <a:pt x="157" y="109"/>
                  <a:pt x="139" y="130"/>
                  <a:pt x="115" y="133"/>
                </a:cubicBezTo>
                <a:cubicBezTo>
                  <a:pt x="91" y="136"/>
                  <a:pt x="68" y="120"/>
                  <a:pt x="62" y="97"/>
                </a:cubicBezTo>
                <a:lnTo>
                  <a:pt x="61" y="90"/>
                </a:lnTo>
                <a:lnTo>
                  <a:pt x="60" y="84"/>
                </a:lnTo>
                <a:cubicBezTo>
                  <a:pt x="57" y="70"/>
                  <a:pt x="61" y="56"/>
                  <a:pt x="70" y="45"/>
                </a:cubicBezTo>
                <a:cubicBezTo>
                  <a:pt x="79" y="34"/>
                  <a:pt x="93" y="27"/>
                  <a:pt x="107" y="27"/>
                </a:cubicBezTo>
                <a:lnTo>
                  <a:pt x="108" y="27"/>
                </a:lnTo>
                <a:lnTo>
                  <a:pt x="108" y="123"/>
                </a:lnTo>
                <a:lnTo>
                  <a:pt x="107" y="123"/>
                </a:lnTo>
                <a:lnTo>
                  <a:pt x="155" y="75"/>
                </a:lnTo>
                <a:lnTo>
                  <a:pt x="155" y="81"/>
                </a:lnTo>
                <a:lnTo>
                  <a:pt x="155" y="85"/>
                </a:lnTo>
                <a:lnTo>
                  <a:pt x="61" y="73"/>
                </a:lnTo>
                <a:lnTo>
                  <a:pt x="61" y="74"/>
                </a:lnTo>
                <a:lnTo>
                  <a:pt x="61" y="71"/>
                </a:lnTo>
                <a:cubicBezTo>
                  <a:pt x="66" y="47"/>
                  <a:pt x="89" y="30"/>
                  <a:pt x="113" y="33"/>
                </a:cubicBezTo>
                <a:cubicBezTo>
                  <a:pt x="138" y="35"/>
                  <a:pt x="156" y="56"/>
                  <a:pt x="156" y="80"/>
                </a:cubicBezTo>
                <a:lnTo>
                  <a:pt x="156" y="83"/>
                </a:lnTo>
                <a:cubicBezTo>
                  <a:pt x="156" y="87"/>
                  <a:pt x="156" y="91"/>
                  <a:pt x="155" y="95"/>
                </a:cubicBezTo>
                <a:lnTo>
                  <a:pt x="155" y="97"/>
                </a:lnTo>
                <a:cubicBezTo>
                  <a:pt x="149" y="120"/>
                  <a:pt x="126" y="136"/>
                  <a:pt x="102" y="133"/>
                </a:cubicBezTo>
                <a:cubicBezTo>
                  <a:pt x="78" y="130"/>
                  <a:pt x="60" y="109"/>
                  <a:pt x="60" y="85"/>
                </a:cubicBezTo>
                <a:lnTo>
                  <a:pt x="60" y="83"/>
                </a:lnTo>
                <a:cubicBezTo>
                  <a:pt x="60" y="81"/>
                  <a:pt x="60" y="79"/>
                  <a:pt x="60" y="77"/>
                </a:cubicBezTo>
                <a:lnTo>
                  <a:pt x="61" y="73"/>
                </a:lnTo>
                <a:lnTo>
                  <a:pt x="60" y="80"/>
                </a:lnTo>
                <a:lnTo>
                  <a:pt x="60" y="77"/>
                </a:lnTo>
                <a:lnTo>
                  <a:pt x="60" y="75"/>
                </a:lnTo>
                <a:lnTo>
                  <a:pt x="156" y="75"/>
                </a:lnTo>
                <a:lnTo>
                  <a:pt x="156" y="77"/>
                </a:lnTo>
                <a:cubicBezTo>
                  <a:pt x="156" y="80"/>
                  <a:pt x="156" y="82"/>
                  <a:pt x="156" y="85"/>
                </a:cubicBezTo>
                <a:lnTo>
                  <a:pt x="155" y="87"/>
                </a:lnTo>
                <a:lnTo>
                  <a:pt x="155" y="90"/>
                </a:lnTo>
                <a:lnTo>
                  <a:pt x="155" y="83"/>
                </a:lnTo>
                <a:lnTo>
                  <a:pt x="155" y="85"/>
                </a:lnTo>
                <a:lnTo>
                  <a:pt x="68" y="58"/>
                </a:lnTo>
                <a:lnTo>
                  <a:pt x="69" y="57"/>
                </a:lnTo>
                <a:lnTo>
                  <a:pt x="61" y="76"/>
                </a:lnTo>
                <a:lnTo>
                  <a:pt x="62" y="73"/>
                </a:lnTo>
                <a:lnTo>
                  <a:pt x="109" y="128"/>
                </a:lnTo>
                <a:lnTo>
                  <a:pt x="108" y="128"/>
                </a:lnTo>
                <a:lnTo>
                  <a:pt x="156" y="88"/>
                </a:lnTo>
                <a:lnTo>
                  <a:pt x="155" y="91"/>
                </a:lnTo>
                <a:cubicBezTo>
                  <a:pt x="155" y="94"/>
                  <a:pt x="154" y="96"/>
                  <a:pt x="154" y="99"/>
                </a:cubicBezTo>
                <a:lnTo>
                  <a:pt x="153" y="100"/>
                </a:lnTo>
                <a:cubicBezTo>
                  <a:pt x="146" y="122"/>
                  <a:pt x="123" y="136"/>
                  <a:pt x="100" y="132"/>
                </a:cubicBezTo>
                <a:cubicBezTo>
                  <a:pt x="77" y="129"/>
                  <a:pt x="59" y="109"/>
                  <a:pt x="59" y="85"/>
                </a:cubicBezTo>
                <a:lnTo>
                  <a:pt x="59" y="80"/>
                </a:lnTo>
                <a:lnTo>
                  <a:pt x="59" y="75"/>
                </a:lnTo>
                <a:lnTo>
                  <a:pt x="155" y="75"/>
                </a:lnTo>
                <a:lnTo>
                  <a:pt x="155" y="78"/>
                </a:lnTo>
                <a:lnTo>
                  <a:pt x="155" y="80"/>
                </a:lnTo>
                <a:cubicBezTo>
                  <a:pt x="155" y="105"/>
                  <a:pt x="137" y="126"/>
                  <a:pt x="112" y="128"/>
                </a:cubicBezTo>
                <a:cubicBezTo>
                  <a:pt x="88" y="131"/>
                  <a:pt x="65" y="114"/>
                  <a:pt x="60" y="90"/>
                </a:cubicBezTo>
                <a:lnTo>
                  <a:pt x="60" y="87"/>
                </a:lnTo>
                <a:lnTo>
                  <a:pt x="59" y="85"/>
                </a:lnTo>
                <a:cubicBezTo>
                  <a:pt x="55" y="61"/>
                  <a:pt x="68" y="38"/>
                  <a:pt x="91" y="30"/>
                </a:cubicBezTo>
                <a:cubicBezTo>
                  <a:pt x="114" y="22"/>
                  <a:pt x="139" y="32"/>
                  <a:pt x="149" y="54"/>
                </a:cubicBezTo>
                <a:lnTo>
                  <a:pt x="150" y="56"/>
                </a:lnTo>
                <a:cubicBezTo>
                  <a:pt x="153" y="60"/>
                  <a:pt x="154" y="65"/>
                  <a:pt x="155" y="70"/>
                </a:cubicBezTo>
                <a:lnTo>
                  <a:pt x="155" y="73"/>
                </a:lnTo>
                <a:cubicBezTo>
                  <a:pt x="156" y="79"/>
                  <a:pt x="156" y="85"/>
                  <a:pt x="155" y="91"/>
                </a:cubicBezTo>
                <a:lnTo>
                  <a:pt x="154" y="95"/>
                </a:lnTo>
                <a:cubicBezTo>
                  <a:pt x="148" y="120"/>
                  <a:pt x="125" y="136"/>
                  <a:pt x="100" y="132"/>
                </a:cubicBezTo>
                <a:cubicBezTo>
                  <a:pt x="75" y="128"/>
                  <a:pt x="57" y="106"/>
                  <a:pt x="59" y="81"/>
                </a:cubicBezTo>
                <a:lnTo>
                  <a:pt x="59" y="79"/>
                </a:lnTo>
                <a:lnTo>
                  <a:pt x="59" y="76"/>
                </a:lnTo>
                <a:lnTo>
                  <a:pt x="59" y="75"/>
                </a:lnTo>
                <a:lnTo>
                  <a:pt x="155" y="75"/>
                </a:lnTo>
                <a:lnTo>
                  <a:pt x="155" y="78"/>
                </a:lnTo>
                <a:lnTo>
                  <a:pt x="155" y="83"/>
                </a:lnTo>
                <a:lnTo>
                  <a:pt x="155" y="87"/>
                </a:lnTo>
                <a:cubicBezTo>
                  <a:pt x="155" y="91"/>
                  <a:pt x="155" y="94"/>
                  <a:pt x="155" y="97"/>
                </a:cubicBezTo>
                <a:lnTo>
                  <a:pt x="154" y="99"/>
                </a:lnTo>
                <a:cubicBezTo>
                  <a:pt x="149" y="124"/>
                  <a:pt x="127" y="140"/>
                  <a:pt x="102" y="138"/>
                </a:cubicBezTo>
                <a:cubicBezTo>
                  <a:pt x="78" y="135"/>
                  <a:pt x="59" y="115"/>
                  <a:pt x="59" y="90"/>
                </a:cubicBezTo>
                <a:lnTo>
                  <a:pt x="59" y="89"/>
                </a:lnTo>
                <a:lnTo>
                  <a:pt x="59" y="86"/>
                </a:lnTo>
                <a:lnTo>
                  <a:pt x="59" y="80"/>
                </a:lnTo>
                <a:cubicBezTo>
                  <a:pt x="59" y="76"/>
                  <a:pt x="60" y="72"/>
                  <a:pt x="61" y="68"/>
                </a:cubicBezTo>
                <a:lnTo>
                  <a:pt x="64" y="58"/>
                </a:lnTo>
                <a:lnTo>
                  <a:pt x="65" y="54"/>
                </a:lnTo>
                <a:cubicBezTo>
                  <a:pt x="72" y="35"/>
                  <a:pt x="91" y="23"/>
                  <a:pt x="111" y="23"/>
                </a:cubicBezTo>
                <a:cubicBezTo>
                  <a:pt x="131" y="23"/>
                  <a:pt x="149" y="36"/>
                  <a:pt x="156" y="56"/>
                </a:cubicBezTo>
                <a:lnTo>
                  <a:pt x="156" y="57"/>
                </a:lnTo>
                <a:cubicBezTo>
                  <a:pt x="157" y="60"/>
                  <a:pt x="157" y="62"/>
                  <a:pt x="158" y="65"/>
                </a:cubicBezTo>
                <a:lnTo>
                  <a:pt x="158" y="66"/>
                </a:lnTo>
                <a:lnTo>
                  <a:pt x="159" y="71"/>
                </a:lnTo>
                <a:lnTo>
                  <a:pt x="65" y="71"/>
                </a:lnTo>
                <a:lnTo>
                  <a:pt x="65" y="69"/>
                </a:lnTo>
                <a:lnTo>
                  <a:pt x="65" y="87"/>
                </a:lnTo>
                <a:lnTo>
                  <a:pt x="65" y="85"/>
                </a:lnTo>
                <a:lnTo>
                  <a:pt x="160" y="75"/>
                </a:lnTo>
                <a:lnTo>
                  <a:pt x="160" y="77"/>
                </a:lnTo>
                <a:cubicBezTo>
                  <a:pt x="160" y="79"/>
                  <a:pt x="160" y="82"/>
                  <a:pt x="159" y="84"/>
                </a:cubicBezTo>
                <a:lnTo>
                  <a:pt x="159" y="87"/>
                </a:lnTo>
                <a:lnTo>
                  <a:pt x="159" y="77"/>
                </a:lnTo>
                <a:lnTo>
                  <a:pt x="160" y="88"/>
                </a:lnTo>
                <a:lnTo>
                  <a:pt x="160" y="92"/>
                </a:lnTo>
                <a:lnTo>
                  <a:pt x="160" y="94"/>
                </a:lnTo>
                <a:lnTo>
                  <a:pt x="64" y="94"/>
                </a:lnTo>
                <a:lnTo>
                  <a:pt x="64" y="92"/>
                </a:lnTo>
                <a:lnTo>
                  <a:pt x="64" y="88"/>
                </a:lnTo>
                <a:lnTo>
                  <a:pt x="64" y="80"/>
                </a:lnTo>
                <a:lnTo>
                  <a:pt x="69" y="102"/>
                </a:lnTo>
                <a:lnTo>
                  <a:pt x="67" y="98"/>
                </a:lnTo>
                <a:lnTo>
                  <a:pt x="89" y="119"/>
                </a:lnTo>
                <a:lnTo>
                  <a:pt x="87" y="118"/>
                </a:lnTo>
                <a:lnTo>
                  <a:pt x="155" y="87"/>
                </a:lnTo>
                <a:lnTo>
                  <a:pt x="155" y="84"/>
                </a:lnTo>
                <a:lnTo>
                  <a:pt x="154" y="89"/>
                </a:lnTo>
                <a:lnTo>
                  <a:pt x="154" y="92"/>
                </a:lnTo>
                <a:cubicBezTo>
                  <a:pt x="153" y="97"/>
                  <a:pt x="152" y="101"/>
                  <a:pt x="149" y="105"/>
                </a:cubicBezTo>
                <a:lnTo>
                  <a:pt x="149" y="106"/>
                </a:lnTo>
                <a:cubicBezTo>
                  <a:pt x="140" y="125"/>
                  <a:pt x="120" y="135"/>
                  <a:pt x="100" y="133"/>
                </a:cubicBezTo>
                <a:cubicBezTo>
                  <a:pt x="79" y="130"/>
                  <a:pt x="63" y="114"/>
                  <a:pt x="59" y="94"/>
                </a:cubicBezTo>
                <a:lnTo>
                  <a:pt x="58" y="92"/>
                </a:lnTo>
                <a:cubicBezTo>
                  <a:pt x="58" y="89"/>
                  <a:pt x="57" y="86"/>
                  <a:pt x="57" y="82"/>
                </a:cubicBezTo>
                <a:lnTo>
                  <a:pt x="57" y="78"/>
                </a:lnTo>
                <a:lnTo>
                  <a:pt x="57" y="73"/>
                </a:lnTo>
                <a:cubicBezTo>
                  <a:pt x="57" y="70"/>
                  <a:pt x="58" y="67"/>
                  <a:pt x="58" y="64"/>
                </a:cubicBezTo>
                <a:lnTo>
                  <a:pt x="59" y="62"/>
                </a:lnTo>
                <a:cubicBezTo>
                  <a:pt x="64" y="37"/>
                  <a:pt x="86" y="21"/>
                  <a:pt x="111" y="23"/>
                </a:cubicBezTo>
                <a:cubicBezTo>
                  <a:pt x="135" y="26"/>
                  <a:pt x="154" y="46"/>
                  <a:pt x="154" y="71"/>
                </a:cubicBezTo>
                <a:lnTo>
                  <a:pt x="154" y="71"/>
                </a:lnTo>
                <a:lnTo>
                  <a:pt x="153" y="64"/>
                </a:lnTo>
                <a:lnTo>
                  <a:pt x="154" y="67"/>
                </a:lnTo>
                <a:cubicBezTo>
                  <a:pt x="154" y="69"/>
                  <a:pt x="154" y="72"/>
                  <a:pt x="154" y="74"/>
                </a:cubicBezTo>
                <a:lnTo>
                  <a:pt x="154" y="80"/>
                </a:lnTo>
                <a:cubicBezTo>
                  <a:pt x="154" y="84"/>
                  <a:pt x="154" y="87"/>
                  <a:pt x="153" y="91"/>
                </a:cubicBezTo>
                <a:lnTo>
                  <a:pt x="153" y="92"/>
                </a:lnTo>
                <a:lnTo>
                  <a:pt x="152" y="95"/>
                </a:lnTo>
                <a:lnTo>
                  <a:pt x="151" y="73"/>
                </a:lnTo>
                <a:lnTo>
                  <a:pt x="151" y="75"/>
                </a:lnTo>
                <a:lnTo>
                  <a:pt x="75" y="53"/>
                </a:lnTo>
                <a:lnTo>
                  <a:pt x="78" y="51"/>
                </a:lnTo>
                <a:lnTo>
                  <a:pt x="81" y="48"/>
                </a:lnTo>
                <a:cubicBezTo>
                  <a:pt x="94" y="37"/>
                  <a:pt x="113" y="34"/>
                  <a:pt x="130" y="41"/>
                </a:cubicBezTo>
                <a:cubicBezTo>
                  <a:pt x="146" y="47"/>
                  <a:pt x="157" y="63"/>
                  <a:pt x="159" y="80"/>
                </a:cubicBezTo>
                <a:lnTo>
                  <a:pt x="160" y="90"/>
                </a:lnTo>
                <a:lnTo>
                  <a:pt x="160" y="93"/>
                </a:lnTo>
                <a:lnTo>
                  <a:pt x="160" y="94"/>
                </a:lnTo>
                <a:lnTo>
                  <a:pt x="64" y="94"/>
                </a:lnTo>
                <a:lnTo>
                  <a:pt x="64" y="95"/>
                </a:lnTo>
                <a:lnTo>
                  <a:pt x="64" y="92"/>
                </a:lnTo>
                <a:lnTo>
                  <a:pt x="63" y="88"/>
                </a:lnTo>
                <a:lnTo>
                  <a:pt x="68" y="103"/>
                </a:lnTo>
                <a:lnTo>
                  <a:pt x="68" y="102"/>
                </a:lnTo>
                <a:lnTo>
                  <a:pt x="158" y="80"/>
                </a:lnTo>
                <a:lnTo>
                  <a:pt x="158" y="78"/>
                </a:lnTo>
                <a:lnTo>
                  <a:pt x="159" y="82"/>
                </a:lnTo>
                <a:lnTo>
                  <a:pt x="159" y="92"/>
                </a:lnTo>
                <a:lnTo>
                  <a:pt x="159" y="94"/>
                </a:lnTo>
                <a:cubicBezTo>
                  <a:pt x="159" y="118"/>
                  <a:pt x="142" y="138"/>
                  <a:pt x="119" y="142"/>
                </a:cubicBezTo>
                <a:cubicBezTo>
                  <a:pt x="96" y="146"/>
                  <a:pt x="73" y="132"/>
                  <a:pt x="66" y="110"/>
                </a:cubicBezTo>
                <a:lnTo>
                  <a:pt x="65" y="108"/>
                </a:lnTo>
                <a:cubicBezTo>
                  <a:pt x="65" y="106"/>
                  <a:pt x="64" y="103"/>
                  <a:pt x="64" y="101"/>
                </a:cubicBezTo>
                <a:lnTo>
                  <a:pt x="63" y="98"/>
                </a:lnTo>
                <a:lnTo>
                  <a:pt x="110" y="138"/>
                </a:lnTo>
                <a:lnTo>
                  <a:pt x="109" y="138"/>
                </a:lnTo>
                <a:lnTo>
                  <a:pt x="157" y="90"/>
                </a:lnTo>
                <a:lnTo>
                  <a:pt x="157" y="93"/>
                </a:lnTo>
                <a:cubicBezTo>
                  <a:pt x="157" y="98"/>
                  <a:pt x="157" y="103"/>
                  <a:pt x="155" y="108"/>
                </a:cubicBezTo>
                <a:lnTo>
                  <a:pt x="155" y="110"/>
                </a:lnTo>
                <a:cubicBezTo>
                  <a:pt x="147" y="132"/>
                  <a:pt x="125" y="146"/>
                  <a:pt x="101" y="142"/>
                </a:cubicBezTo>
                <a:cubicBezTo>
                  <a:pt x="78" y="138"/>
                  <a:pt x="61" y="118"/>
                  <a:pt x="61" y="94"/>
                </a:cubicBezTo>
                <a:lnTo>
                  <a:pt x="61" y="90"/>
                </a:lnTo>
                <a:lnTo>
                  <a:pt x="61" y="85"/>
                </a:lnTo>
                <a:cubicBezTo>
                  <a:pt x="61" y="58"/>
                  <a:pt x="82" y="37"/>
                  <a:pt x="109" y="37"/>
                </a:cubicBezTo>
                <a:lnTo>
                  <a:pt x="109" y="37"/>
                </a:lnTo>
                <a:cubicBezTo>
                  <a:pt x="136" y="37"/>
                  <a:pt x="157" y="58"/>
                  <a:pt x="157" y="85"/>
                </a:cubicBezTo>
                <a:lnTo>
                  <a:pt x="157" y="88"/>
                </a:lnTo>
                <a:cubicBezTo>
                  <a:pt x="157" y="92"/>
                  <a:pt x="157" y="96"/>
                  <a:pt x="156" y="100"/>
                </a:cubicBezTo>
                <a:lnTo>
                  <a:pt x="156" y="102"/>
                </a:lnTo>
                <a:cubicBezTo>
                  <a:pt x="149" y="126"/>
                  <a:pt x="126" y="142"/>
                  <a:pt x="101" y="137"/>
                </a:cubicBezTo>
                <a:cubicBezTo>
                  <a:pt x="76" y="133"/>
                  <a:pt x="59" y="110"/>
                  <a:pt x="61" y="85"/>
                </a:cubicBezTo>
                <a:lnTo>
                  <a:pt x="61" y="85"/>
                </a:lnTo>
                <a:lnTo>
                  <a:pt x="61" y="82"/>
                </a:lnTo>
                <a:lnTo>
                  <a:pt x="61" y="80"/>
                </a:lnTo>
                <a:lnTo>
                  <a:pt x="157" y="80"/>
                </a:lnTo>
                <a:lnTo>
                  <a:pt x="157" y="82"/>
                </a:lnTo>
                <a:cubicBezTo>
                  <a:pt x="157" y="84"/>
                  <a:pt x="157" y="87"/>
                  <a:pt x="157" y="89"/>
                </a:cubicBezTo>
                <a:lnTo>
                  <a:pt x="156" y="93"/>
                </a:lnTo>
                <a:lnTo>
                  <a:pt x="156" y="96"/>
                </a:lnTo>
                <a:cubicBezTo>
                  <a:pt x="155" y="99"/>
                  <a:pt x="155" y="101"/>
                  <a:pt x="154" y="104"/>
                </a:cubicBezTo>
                <a:lnTo>
                  <a:pt x="154" y="105"/>
                </a:lnTo>
                <a:cubicBezTo>
                  <a:pt x="146" y="127"/>
                  <a:pt x="124" y="141"/>
                  <a:pt x="100" y="137"/>
                </a:cubicBezTo>
                <a:cubicBezTo>
                  <a:pt x="77" y="134"/>
                  <a:pt x="60" y="114"/>
                  <a:pt x="60" y="90"/>
                </a:cubicBezTo>
                <a:lnTo>
                  <a:pt x="60" y="88"/>
                </a:lnTo>
                <a:lnTo>
                  <a:pt x="60" y="85"/>
                </a:lnTo>
                <a:lnTo>
                  <a:pt x="60" y="81"/>
                </a:lnTo>
                <a:lnTo>
                  <a:pt x="60" y="80"/>
                </a:lnTo>
                <a:lnTo>
                  <a:pt x="156" y="80"/>
                </a:lnTo>
                <a:lnTo>
                  <a:pt x="156" y="83"/>
                </a:lnTo>
                <a:lnTo>
                  <a:pt x="156" y="87"/>
                </a:lnTo>
                <a:lnTo>
                  <a:pt x="156" y="92"/>
                </a:lnTo>
                <a:lnTo>
                  <a:pt x="156" y="94"/>
                </a:lnTo>
                <a:lnTo>
                  <a:pt x="60" y="94"/>
                </a:lnTo>
                <a:lnTo>
                  <a:pt x="60" y="93"/>
                </a:lnTo>
                <a:cubicBezTo>
                  <a:pt x="60" y="91"/>
                  <a:pt x="60" y="88"/>
                  <a:pt x="61" y="86"/>
                </a:cubicBezTo>
                <a:lnTo>
                  <a:pt x="61" y="84"/>
                </a:lnTo>
                <a:lnTo>
                  <a:pt x="61" y="80"/>
                </a:lnTo>
                <a:lnTo>
                  <a:pt x="61" y="87"/>
                </a:lnTo>
                <a:lnTo>
                  <a:pt x="61" y="85"/>
                </a:lnTo>
                <a:lnTo>
                  <a:pt x="156" y="94"/>
                </a:lnTo>
                <a:lnTo>
                  <a:pt x="156" y="97"/>
                </a:lnTo>
                <a:lnTo>
                  <a:pt x="155" y="99"/>
                </a:lnTo>
                <a:cubicBezTo>
                  <a:pt x="150" y="124"/>
                  <a:pt x="128" y="140"/>
                  <a:pt x="103" y="138"/>
                </a:cubicBezTo>
                <a:cubicBezTo>
                  <a:pt x="79" y="135"/>
                  <a:pt x="60" y="115"/>
                  <a:pt x="60" y="90"/>
                </a:cubicBezTo>
                <a:lnTo>
                  <a:pt x="60" y="87"/>
                </a:lnTo>
                <a:lnTo>
                  <a:pt x="61" y="97"/>
                </a:lnTo>
                <a:lnTo>
                  <a:pt x="60" y="94"/>
                </a:lnTo>
                <a:lnTo>
                  <a:pt x="155" y="85"/>
                </a:lnTo>
                <a:lnTo>
                  <a:pt x="155" y="95"/>
                </a:lnTo>
                <a:lnTo>
                  <a:pt x="155" y="100"/>
                </a:lnTo>
                <a:lnTo>
                  <a:pt x="61" y="79"/>
                </a:lnTo>
                <a:lnTo>
                  <a:pt x="62" y="78"/>
                </a:lnTo>
                <a:lnTo>
                  <a:pt x="59" y="93"/>
                </a:lnTo>
                <a:lnTo>
                  <a:pt x="59" y="90"/>
                </a:lnTo>
                <a:lnTo>
                  <a:pt x="107" y="138"/>
                </a:lnTo>
                <a:lnTo>
                  <a:pt x="106" y="138"/>
                </a:lnTo>
                <a:lnTo>
                  <a:pt x="154" y="90"/>
                </a:lnTo>
                <a:lnTo>
                  <a:pt x="154" y="93"/>
                </a:lnTo>
                <a:cubicBezTo>
                  <a:pt x="154" y="98"/>
                  <a:pt x="154" y="103"/>
                  <a:pt x="152" y="108"/>
                </a:cubicBezTo>
                <a:lnTo>
                  <a:pt x="152" y="110"/>
                </a:lnTo>
                <a:cubicBezTo>
                  <a:pt x="144" y="132"/>
                  <a:pt x="122" y="146"/>
                  <a:pt x="98" y="142"/>
                </a:cubicBezTo>
                <a:cubicBezTo>
                  <a:pt x="75" y="138"/>
                  <a:pt x="58" y="118"/>
                  <a:pt x="58" y="94"/>
                </a:cubicBezTo>
                <a:lnTo>
                  <a:pt x="58" y="90"/>
                </a:lnTo>
                <a:lnTo>
                  <a:pt x="58" y="85"/>
                </a:lnTo>
                <a:lnTo>
                  <a:pt x="154" y="85"/>
                </a:lnTo>
                <a:lnTo>
                  <a:pt x="154" y="90"/>
                </a:lnTo>
                <a:lnTo>
                  <a:pt x="106" y="42"/>
                </a:lnTo>
                <a:lnTo>
                  <a:pt x="106" y="42"/>
                </a:lnTo>
                <a:cubicBezTo>
                  <a:pt x="133" y="42"/>
                  <a:pt x="154" y="63"/>
                  <a:pt x="154" y="90"/>
                </a:cubicBezTo>
                <a:lnTo>
                  <a:pt x="154" y="101"/>
                </a:lnTo>
                <a:lnTo>
                  <a:pt x="154" y="105"/>
                </a:lnTo>
                <a:cubicBezTo>
                  <a:pt x="151" y="129"/>
                  <a:pt x="130" y="147"/>
                  <a:pt x="106" y="147"/>
                </a:cubicBezTo>
                <a:cubicBezTo>
                  <a:pt x="82" y="147"/>
                  <a:pt x="61" y="129"/>
                  <a:pt x="58" y="105"/>
                </a:cubicBezTo>
                <a:lnTo>
                  <a:pt x="58" y="100"/>
                </a:lnTo>
                <a:lnTo>
                  <a:pt x="57" y="94"/>
                </a:lnTo>
                <a:lnTo>
                  <a:pt x="105" y="138"/>
                </a:lnTo>
                <a:lnTo>
                  <a:pt x="104" y="138"/>
                </a:lnTo>
                <a:cubicBezTo>
                  <a:pt x="78" y="138"/>
                  <a:pt x="56" y="116"/>
                  <a:pt x="56" y="90"/>
                </a:cubicBezTo>
                <a:lnTo>
                  <a:pt x="56" y="84"/>
                </a:lnTo>
                <a:lnTo>
                  <a:pt x="56" y="80"/>
                </a:lnTo>
                <a:lnTo>
                  <a:pt x="152" y="80"/>
                </a:lnTo>
                <a:lnTo>
                  <a:pt x="152" y="82"/>
                </a:lnTo>
                <a:cubicBezTo>
                  <a:pt x="152" y="85"/>
                  <a:pt x="152" y="87"/>
                  <a:pt x="152" y="90"/>
                </a:cubicBezTo>
                <a:lnTo>
                  <a:pt x="152" y="90"/>
                </a:lnTo>
                <a:lnTo>
                  <a:pt x="151" y="95"/>
                </a:lnTo>
                <a:lnTo>
                  <a:pt x="66" y="60"/>
                </a:lnTo>
                <a:lnTo>
                  <a:pt x="64" y="63"/>
                </a:lnTo>
                <a:lnTo>
                  <a:pt x="66" y="60"/>
                </a:lnTo>
                <a:cubicBezTo>
                  <a:pt x="76" y="44"/>
                  <a:pt x="95" y="35"/>
                  <a:pt x="114" y="37"/>
                </a:cubicBezTo>
                <a:cubicBezTo>
                  <a:pt x="133" y="40"/>
                  <a:pt x="149" y="54"/>
                  <a:pt x="154" y="73"/>
                </a:cubicBezTo>
                <a:lnTo>
                  <a:pt x="154" y="75"/>
                </a:lnTo>
                <a:cubicBezTo>
                  <a:pt x="155" y="79"/>
                  <a:pt x="155" y="83"/>
                  <a:pt x="155" y="87"/>
                </a:cubicBezTo>
                <a:lnTo>
                  <a:pt x="155" y="90"/>
                </a:lnTo>
                <a:lnTo>
                  <a:pt x="155" y="82"/>
                </a:lnTo>
                <a:lnTo>
                  <a:pt x="155" y="85"/>
                </a:lnTo>
                <a:lnTo>
                  <a:pt x="154" y="78"/>
                </a:lnTo>
                <a:lnTo>
                  <a:pt x="154" y="79"/>
                </a:lnTo>
                <a:lnTo>
                  <a:pt x="62" y="106"/>
                </a:lnTo>
                <a:lnTo>
                  <a:pt x="61" y="102"/>
                </a:lnTo>
                <a:lnTo>
                  <a:pt x="60" y="99"/>
                </a:lnTo>
                <a:lnTo>
                  <a:pt x="107" y="138"/>
                </a:lnTo>
                <a:lnTo>
                  <a:pt x="106" y="138"/>
                </a:lnTo>
                <a:lnTo>
                  <a:pt x="105" y="138"/>
                </a:lnTo>
                <a:lnTo>
                  <a:pt x="153" y="99"/>
                </a:lnTo>
                <a:lnTo>
                  <a:pt x="152" y="102"/>
                </a:lnTo>
                <a:cubicBezTo>
                  <a:pt x="151" y="106"/>
                  <a:pt x="150" y="110"/>
                  <a:pt x="148" y="114"/>
                </a:cubicBezTo>
                <a:lnTo>
                  <a:pt x="147" y="116"/>
                </a:lnTo>
                <a:cubicBezTo>
                  <a:pt x="136" y="137"/>
                  <a:pt x="111" y="148"/>
                  <a:pt x="89" y="140"/>
                </a:cubicBezTo>
                <a:lnTo>
                  <a:pt x="84" y="139"/>
                </a:lnTo>
                <a:cubicBezTo>
                  <a:pt x="78" y="137"/>
                  <a:pt x="73" y="133"/>
                  <a:pt x="68" y="129"/>
                </a:cubicBezTo>
                <a:lnTo>
                  <a:pt x="65" y="126"/>
                </a:lnTo>
                <a:cubicBezTo>
                  <a:pt x="56" y="119"/>
                  <a:pt x="50" y="109"/>
                  <a:pt x="49" y="98"/>
                </a:cubicBezTo>
                <a:lnTo>
                  <a:pt x="48" y="95"/>
                </a:lnTo>
                <a:cubicBezTo>
                  <a:pt x="47" y="88"/>
                  <a:pt x="47" y="82"/>
                  <a:pt x="49" y="75"/>
                </a:cubicBezTo>
                <a:lnTo>
                  <a:pt x="49" y="73"/>
                </a:lnTo>
                <a:cubicBezTo>
                  <a:pt x="55" y="50"/>
                  <a:pt x="78" y="34"/>
                  <a:pt x="102" y="37"/>
                </a:cubicBezTo>
                <a:cubicBezTo>
                  <a:pt x="126" y="40"/>
                  <a:pt x="144" y="61"/>
                  <a:pt x="144" y="85"/>
                </a:cubicBezTo>
                <a:lnTo>
                  <a:pt x="144" y="87"/>
                </a:lnTo>
                <a:lnTo>
                  <a:pt x="144" y="90"/>
                </a:lnTo>
                <a:lnTo>
                  <a:pt x="96" y="42"/>
                </a:lnTo>
                <a:lnTo>
                  <a:pt x="96" y="42"/>
                </a:lnTo>
                <a:lnTo>
                  <a:pt x="98" y="42"/>
                </a:lnTo>
                <a:cubicBezTo>
                  <a:pt x="118" y="42"/>
                  <a:pt x="135" y="54"/>
                  <a:pt x="143" y="72"/>
                </a:cubicBezTo>
                <a:lnTo>
                  <a:pt x="142" y="71"/>
                </a:lnTo>
                <a:lnTo>
                  <a:pt x="143" y="73"/>
                </a:lnTo>
                <a:lnTo>
                  <a:pt x="52" y="89"/>
                </a:lnTo>
                <a:lnTo>
                  <a:pt x="52" y="90"/>
                </a:lnTo>
                <a:lnTo>
                  <a:pt x="53" y="90"/>
                </a:lnTo>
                <a:lnTo>
                  <a:pt x="52" y="86"/>
                </a:lnTo>
                <a:lnTo>
                  <a:pt x="148" y="80"/>
                </a:lnTo>
                <a:lnTo>
                  <a:pt x="148" y="84"/>
                </a:lnTo>
                <a:lnTo>
                  <a:pt x="148" y="90"/>
                </a:lnTo>
                <a:cubicBezTo>
                  <a:pt x="148" y="116"/>
                  <a:pt x="126" y="138"/>
                  <a:pt x="100" y="138"/>
                </a:cubicBezTo>
                <a:lnTo>
                  <a:pt x="97" y="138"/>
                </a:lnTo>
                <a:lnTo>
                  <a:pt x="96" y="138"/>
                </a:lnTo>
                <a:lnTo>
                  <a:pt x="144" y="90"/>
                </a:lnTo>
                <a:lnTo>
                  <a:pt x="144" y="95"/>
                </a:lnTo>
                <a:lnTo>
                  <a:pt x="144" y="99"/>
                </a:lnTo>
                <a:lnTo>
                  <a:pt x="48" y="99"/>
                </a:lnTo>
                <a:lnTo>
                  <a:pt x="48" y="98"/>
                </a:lnTo>
                <a:lnTo>
                  <a:pt x="48" y="94"/>
                </a:lnTo>
                <a:lnTo>
                  <a:pt x="48" y="90"/>
                </a:lnTo>
                <a:lnTo>
                  <a:pt x="48" y="87"/>
                </a:lnTo>
                <a:lnTo>
                  <a:pt x="50" y="99"/>
                </a:lnTo>
                <a:lnTo>
                  <a:pt x="49" y="97"/>
                </a:lnTo>
                <a:lnTo>
                  <a:pt x="144" y="80"/>
                </a:lnTo>
                <a:lnTo>
                  <a:pt x="144" y="90"/>
                </a:lnTo>
                <a:lnTo>
                  <a:pt x="144" y="94"/>
                </a:lnTo>
                <a:cubicBezTo>
                  <a:pt x="144" y="118"/>
                  <a:pt x="127" y="138"/>
                  <a:pt x="104" y="142"/>
                </a:cubicBezTo>
                <a:cubicBezTo>
                  <a:pt x="81" y="146"/>
                  <a:pt x="58" y="132"/>
                  <a:pt x="51" y="110"/>
                </a:cubicBezTo>
                <a:lnTo>
                  <a:pt x="50" y="108"/>
                </a:lnTo>
                <a:cubicBezTo>
                  <a:pt x="50" y="106"/>
                  <a:pt x="49" y="103"/>
                  <a:pt x="49" y="101"/>
                </a:cubicBezTo>
                <a:lnTo>
                  <a:pt x="48" y="98"/>
                </a:lnTo>
                <a:cubicBezTo>
                  <a:pt x="46" y="84"/>
                  <a:pt x="50" y="70"/>
                  <a:pt x="59" y="59"/>
                </a:cubicBezTo>
                <a:cubicBezTo>
                  <a:pt x="68" y="48"/>
                  <a:pt x="81" y="42"/>
                  <a:pt x="95" y="42"/>
                </a:cubicBezTo>
                <a:lnTo>
                  <a:pt x="96" y="42"/>
                </a:lnTo>
                <a:lnTo>
                  <a:pt x="50" y="105"/>
                </a:lnTo>
                <a:lnTo>
                  <a:pt x="49" y="102"/>
                </a:lnTo>
                <a:lnTo>
                  <a:pt x="52" y="108"/>
                </a:lnTo>
                <a:lnTo>
                  <a:pt x="51" y="106"/>
                </a:lnTo>
                <a:lnTo>
                  <a:pt x="141" y="75"/>
                </a:lnTo>
                <a:lnTo>
                  <a:pt x="142" y="80"/>
                </a:lnTo>
                <a:lnTo>
                  <a:pt x="143" y="85"/>
                </a:lnTo>
                <a:cubicBezTo>
                  <a:pt x="146" y="99"/>
                  <a:pt x="142" y="114"/>
                  <a:pt x="133" y="125"/>
                </a:cubicBezTo>
                <a:cubicBezTo>
                  <a:pt x="124" y="136"/>
                  <a:pt x="110" y="142"/>
                  <a:pt x="96" y="142"/>
                </a:cubicBezTo>
                <a:lnTo>
                  <a:pt x="95" y="142"/>
                </a:lnTo>
                <a:cubicBezTo>
                  <a:pt x="81" y="142"/>
                  <a:pt x="67" y="136"/>
                  <a:pt x="58" y="125"/>
                </a:cubicBezTo>
                <a:cubicBezTo>
                  <a:pt x="49" y="114"/>
                  <a:pt x="45" y="99"/>
                  <a:pt x="48" y="85"/>
                </a:cubicBezTo>
                <a:lnTo>
                  <a:pt x="49" y="80"/>
                </a:lnTo>
                <a:lnTo>
                  <a:pt x="49" y="78"/>
                </a:lnTo>
                <a:lnTo>
                  <a:pt x="143" y="102"/>
                </a:lnTo>
                <a:lnTo>
                  <a:pt x="140" y="110"/>
                </a:lnTo>
                <a:lnTo>
                  <a:pt x="139" y="112"/>
                </a:lnTo>
                <a:cubicBezTo>
                  <a:pt x="132" y="131"/>
                  <a:pt x="114" y="142"/>
                  <a:pt x="94" y="142"/>
                </a:cubicBezTo>
                <a:lnTo>
                  <a:pt x="94" y="142"/>
                </a:lnTo>
                <a:cubicBezTo>
                  <a:pt x="78" y="142"/>
                  <a:pt x="63" y="135"/>
                  <a:pt x="54" y="121"/>
                </a:cubicBezTo>
                <a:cubicBezTo>
                  <a:pt x="45" y="108"/>
                  <a:pt x="43" y="91"/>
                  <a:pt x="49" y="77"/>
                </a:cubicBezTo>
                <a:lnTo>
                  <a:pt x="48" y="80"/>
                </a:lnTo>
                <a:lnTo>
                  <a:pt x="49" y="78"/>
                </a:lnTo>
                <a:lnTo>
                  <a:pt x="142" y="102"/>
                </a:lnTo>
                <a:lnTo>
                  <a:pt x="140" y="110"/>
                </a:lnTo>
                <a:lnTo>
                  <a:pt x="139" y="112"/>
                </a:lnTo>
                <a:lnTo>
                  <a:pt x="94" y="46"/>
                </a:lnTo>
                <a:lnTo>
                  <a:pt x="94" y="46"/>
                </a:lnTo>
                <a:cubicBezTo>
                  <a:pt x="121" y="46"/>
                  <a:pt x="142" y="68"/>
                  <a:pt x="142" y="94"/>
                </a:cubicBezTo>
                <a:lnTo>
                  <a:pt x="142" y="106"/>
                </a:lnTo>
                <a:lnTo>
                  <a:pt x="142" y="110"/>
                </a:lnTo>
                <a:cubicBezTo>
                  <a:pt x="138" y="135"/>
                  <a:pt x="116" y="153"/>
                  <a:pt x="91" y="152"/>
                </a:cubicBezTo>
                <a:cubicBezTo>
                  <a:pt x="66" y="150"/>
                  <a:pt x="46" y="129"/>
                  <a:pt x="46" y="104"/>
                </a:cubicBezTo>
                <a:lnTo>
                  <a:pt x="46" y="102"/>
                </a:lnTo>
                <a:lnTo>
                  <a:pt x="46" y="99"/>
                </a:lnTo>
                <a:lnTo>
                  <a:pt x="46" y="94"/>
                </a:lnTo>
                <a:lnTo>
                  <a:pt x="94" y="142"/>
                </a:lnTo>
                <a:lnTo>
                  <a:pt x="92" y="142"/>
                </a:lnTo>
                <a:lnTo>
                  <a:pt x="138" y="81"/>
                </a:lnTo>
                <a:lnTo>
                  <a:pt x="140" y="86"/>
                </a:lnTo>
                <a:cubicBezTo>
                  <a:pt x="144" y="100"/>
                  <a:pt x="142" y="116"/>
                  <a:pt x="132" y="128"/>
                </a:cubicBezTo>
                <a:cubicBezTo>
                  <a:pt x="123" y="140"/>
                  <a:pt x="109" y="147"/>
                  <a:pt x="94" y="147"/>
                </a:cubicBezTo>
                <a:lnTo>
                  <a:pt x="93" y="147"/>
                </a:lnTo>
                <a:lnTo>
                  <a:pt x="93" y="147"/>
                </a:lnTo>
                <a:lnTo>
                  <a:pt x="141" y="99"/>
                </a:lnTo>
                <a:lnTo>
                  <a:pt x="141" y="105"/>
                </a:lnTo>
                <a:lnTo>
                  <a:pt x="141" y="108"/>
                </a:lnTo>
                <a:lnTo>
                  <a:pt x="141" y="109"/>
                </a:lnTo>
                <a:lnTo>
                  <a:pt x="45" y="109"/>
                </a:lnTo>
                <a:lnTo>
                  <a:pt x="45" y="107"/>
                </a:lnTo>
                <a:lnTo>
                  <a:pt x="45" y="105"/>
                </a:lnTo>
                <a:lnTo>
                  <a:pt x="45" y="97"/>
                </a:lnTo>
                <a:cubicBezTo>
                  <a:pt x="44" y="94"/>
                  <a:pt x="45" y="90"/>
                  <a:pt x="45" y="87"/>
                </a:cubicBezTo>
                <a:lnTo>
                  <a:pt x="46" y="84"/>
                </a:lnTo>
                <a:lnTo>
                  <a:pt x="45" y="91"/>
                </a:lnTo>
                <a:lnTo>
                  <a:pt x="45" y="90"/>
                </a:lnTo>
                <a:lnTo>
                  <a:pt x="140" y="102"/>
                </a:lnTo>
                <a:lnTo>
                  <a:pt x="140" y="101"/>
                </a:lnTo>
                <a:lnTo>
                  <a:pt x="139" y="104"/>
                </a:lnTo>
                <a:cubicBezTo>
                  <a:pt x="135" y="126"/>
                  <a:pt x="115" y="142"/>
                  <a:pt x="92" y="142"/>
                </a:cubicBezTo>
                <a:lnTo>
                  <a:pt x="91" y="142"/>
                </a:lnTo>
                <a:lnTo>
                  <a:pt x="91" y="46"/>
                </a:lnTo>
                <a:lnTo>
                  <a:pt x="92" y="46"/>
                </a:lnTo>
                <a:lnTo>
                  <a:pt x="44" y="94"/>
                </a:lnTo>
                <a:lnTo>
                  <a:pt x="44" y="92"/>
                </a:lnTo>
                <a:lnTo>
                  <a:pt x="44" y="90"/>
                </a:lnTo>
                <a:lnTo>
                  <a:pt x="92" y="138"/>
                </a:lnTo>
                <a:lnTo>
                  <a:pt x="91" y="138"/>
                </a:lnTo>
                <a:lnTo>
                  <a:pt x="138" y="99"/>
                </a:lnTo>
                <a:lnTo>
                  <a:pt x="137" y="104"/>
                </a:lnTo>
                <a:lnTo>
                  <a:pt x="137" y="106"/>
                </a:lnTo>
                <a:lnTo>
                  <a:pt x="43" y="83"/>
                </a:lnTo>
                <a:lnTo>
                  <a:pt x="43" y="83"/>
                </a:lnTo>
                <a:lnTo>
                  <a:pt x="44" y="81"/>
                </a:lnTo>
                <a:cubicBezTo>
                  <a:pt x="49" y="56"/>
                  <a:pt x="71" y="40"/>
                  <a:pt x="96" y="42"/>
                </a:cubicBezTo>
                <a:cubicBezTo>
                  <a:pt x="120" y="45"/>
                  <a:pt x="139" y="65"/>
                  <a:pt x="139" y="90"/>
                </a:cubicBezTo>
                <a:lnTo>
                  <a:pt x="139" y="101"/>
                </a:lnTo>
                <a:lnTo>
                  <a:pt x="138" y="105"/>
                </a:lnTo>
                <a:cubicBezTo>
                  <a:pt x="135" y="131"/>
                  <a:pt x="113" y="149"/>
                  <a:pt x="87" y="147"/>
                </a:cubicBezTo>
                <a:cubicBezTo>
                  <a:pt x="62" y="146"/>
                  <a:pt x="42" y="125"/>
                  <a:pt x="42" y="99"/>
                </a:cubicBezTo>
                <a:lnTo>
                  <a:pt x="42" y="98"/>
                </a:lnTo>
                <a:lnTo>
                  <a:pt x="42" y="95"/>
                </a:lnTo>
                <a:lnTo>
                  <a:pt x="42" y="91"/>
                </a:lnTo>
                <a:lnTo>
                  <a:pt x="42" y="90"/>
                </a:lnTo>
                <a:lnTo>
                  <a:pt x="138" y="90"/>
                </a:lnTo>
                <a:lnTo>
                  <a:pt x="138" y="92"/>
                </a:lnTo>
                <a:cubicBezTo>
                  <a:pt x="138" y="95"/>
                  <a:pt x="138" y="98"/>
                  <a:pt x="138" y="101"/>
                </a:cubicBezTo>
                <a:lnTo>
                  <a:pt x="137" y="104"/>
                </a:lnTo>
                <a:lnTo>
                  <a:pt x="43" y="83"/>
                </a:lnTo>
                <a:lnTo>
                  <a:pt x="43" y="83"/>
                </a:lnTo>
                <a:lnTo>
                  <a:pt x="44" y="81"/>
                </a:lnTo>
                <a:cubicBezTo>
                  <a:pt x="49" y="56"/>
                  <a:pt x="71" y="40"/>
                  <a:pt x="96" y="42"/>
                </a:cubicBezTo>
                <a:cubicBezTo>
                  <a:pt x="120" y="45"/>
                  <a:pt x="139" y="65"/>
                  <a:pt x="139" y="90"/>
                </a:cubicBezTo>
                <a:lnTo>
                  <a:pt x="139" y="91"/>
                </a:lnTo>
                <a:cubicBezTo>
                  <a:pt x="139" y="94"/>
                  <a:pt x="139" y="97"/>
                  <a:pt x="138" y="99"/>
                </a:cubicBezTo>
                <a:lnTo>
                  <a:pt x="138" y="102"/>
                </a:lnTo>
                <a:lnTo>
                  <a:pt x="138" y="94"/>
                </a:lnTo>
                <a:lnTo>
                  <a:pt x="138" y="98"/>
                </a:lnTo>
                <a:lnTo>
                  <a:pt x="138" y="103"/>
                </a:lnTo>
                <a:lnTo>
                  <a:pt x="138" y="108"/>
                </a:lnTo>
                <a:cubicBezTo>
                  <a:pt x="138" y="115"/>
                  <a:pt x="137" y="123"/>
                  <a:pt x="133" y="129"/>
                </a:cubicBezTo>
                <a:lnTo>
                  <a:pt x="133" y="130"/>
                </a:lnTo>
                <a:cubicBezTo>
                  <a:pt x="123" y="150"/>
                  <a:pt x="101" y="161"/>
                  <a:pt x="79" y="156"/>
                </a:cubicBezTo>
                <a:cubicBezTo>
                  <a:pt x="57" y="151"/>
                  <a:pt x="42" y="131"/>
                  <a:pt x="42" y="109"/>
                </a:cubicBezTo>
                <a:lnTo>
                  <a:pt x="42" y="105"/>
                </a:lnTo>
                <a:lnTo>
                  <a:pt x="42" y="97"/>
                </a:lnTo>
                <a:lnTo>
                  <a:pt x="42" y="89"/>
                </a:lnTo>
                <a:lnTo>
                  <a:pt x="42" y="85"/>
                </a:lnTo>
                <a:cubicBezTo>
                  <a:pt x="42" y="63"/>
                  <a:pt x="57" y="43"/>
                  <a:pt x="79" y="38"/>
                </a:cubicBezTo>
                <a:cubicBezTo>
                  <a:pt x="101" y="33"/>
                  <a:pt x="123" y="44"/>
                  <a:pt x="133" y="64"/>
                </a:cubicBezTo>
                <a:lnTo>
                  <a:pt x="133" y="65"/>
                </a:lnTo>
                <a:cubicBezTo>
                  <a:pt x="137" y="71"/>
                  <a:pt x="138" y="79"/>
                  <a:pt x="138" y="86"/>
                </a:cubicBezTo>
                <a:lnTo>
                  <a:pt x="138" y="90"/>
                </a:lnTo>
                <a:lnTo>
                  <a:pt x="138" y="96"/>
                </a:lnTo>
                <a:lnTo>
                  <a:pt x="138" y="89"/>
                </a:lnTo>
                <a:lnTo>
                  <a:pt x="138" y="93"/>
                </a:lnTo>
                <a:cubicBezTo>
                  <a:pt x="139" y="95"/>
                  <a:pt x="139" y="97"/>
                  <a:pt x="139" y="99"/>
                </a:cubicBezTo>
                <a:lnTo>
                  <a:pt x="139" y="104"/>
                </a:lnTo>
                <a:lnTo>
                  <a:pt x="61" y="66"/>
                </a:lnTo>
                <a:lnTo>
                  <a:pt x="60" y="68"/>
                </a:lnTo>
                <a:lnTo>
                  <a:pt x="62" y="66"/>
                </a:lnTo>
                <a:lnTo>
                  <a:pt x="48" y="99"/>
                </a:lnTo>
                <a:lnTo>
                  <a:pt x="48" y="96"/>
                </a:lnTo>
                <a:lnTo>
                  <a:pt x="48" y="94"/>
                </a:lnTo>
                <a:cubicBezTo>
                  <a:pt x="48" y="70"/>
                  <a:pt x="66" y="50"/>
                  <a:pt x="90" y="47"/>
                </a:cubicBezTo>
                <a:cubicBezTo>
                  <a:pt x="114" y="44"/>
                  <a:pt x="137" y="59"/>
                  <a:pt x="143" y="83"/>
                </a:cubicBezTo>
                <a:lnTo>
                  <a:pt x="144" y="89"/>
                </a:lnTo>
                <a:lnTo>
                  <a:pt x="144" y="92"/>
                </a:lnTo>
                <a:cubicBezTo>
                  <a:pt x="147" y="105"/>
                  <a:pt x="143" y="120"/>
                  <a:pt x="134" y="130"/>
                </a:cubicBezTo>
                <a:cubicBezTo>
                  <a:pt x="124" y="141"/>
                  <a:pt x="111" y="147"/>
                  <a:pt x="97" y="147"/>
                </a:cubicBezTo>
                <a:lnTo>
                  <a:pt x="96" y="147"/>
                </a:lnTo>
                <a:cubicBezTo>
                  <a:pt x="69" y="147"/>
                  <a:pt x="48" y="126"/>
                  <a:pt x="48" y="99"/>
                </a:cubicBezTo>
                <a:lnTo>
                  <a:pt x="48" y="94"/>
                </a:lnTo>
                <a:lnTo>
                  <a:pt x="96" y="142"/>
                </a:lnTo>
                <a:lnTo>
                  <a:pt x="93" y="142"/>
                </a:lnTo>
                <a:lnTo>
                  <a:pt x="90" y="142"/>
                </a:lnTo>
                <a:cubicBezTo>
                  <a:pt x="67" y="142"/>
                  <a:pt x="46" y="125"/>
                  <a:pt x="43" y="101"/>
                </a:cubicBezTo>
                <a:lnTo>
                  <a:pt x="42" y="98"/>
                </a:lnTo>
                <a:cubicBezTo>
                  <a:pt x="41" y="90"/>
                  <a:pt x="42" y="83"/>
                  <a:pt x="44" y="76"/>
                </a:cubicBezTo>
                <a:lnTo>
                  <a:pt x="45" y="74"/>
                </a:lnTo>
                <a:cubicBezTo>
                  <a:pt x="50" y="59"/>
                  <a:pt x="63" y="47"/>
                  <a:pt x="79" y="43"/>
                </a:cubicBezTo>
                <a:cubicBezTo>
                  <a:pt x="96" y="39"/>
                  <a:pt x="113" y="44"/>
                  <a:pt x="124" y="56"/>
                </a:cubicBezTo>
                <a:lnTo>
                  <a:pt x="125" y="56"/>
                </a:lnTo>
                <a:cubicBezTo>
                  <a:pt x="134" y="65"/>
                  <a:pt x="139" y="77"/>
                  <a:pt x="139" y="90"/>
                </a:cubicBezTo>
                <a:lnTo>
                  <a:pt x="139" y="94"/>
                </a:lnTo>
                <a:lnTo>
                  <a:pt x="139" y="100"/>
                </a:lnTo>
                <a:lnTo>
                  <a:pt x="139" y="106"/>
                </a:lnTo>
                <a:lnTo>
                  <a:pt x="139" y="109"/>
                </a:lnTo>
                <a:lnTo>
                  <a:pt x="43" y="109"/>
                </a:lnTo>
                <a:lnTo>
                  <a:pt x="43" y="107"/>
                </a:lnTo>
                <a:lnTo>
                  <a:pt x="43" y="103"/>
                </a:lnTo>
                <a:lnTo>
                  <a:pt x="43" y="98"/>
                </a:lnTo>
                <a:lnTo>
                  <a:pt x="43" y="94"/>
                </a:lnTo>
                <a:lnTo>
                  <a:pt x="137" y="110"/>
                </a:lnTo>
                <a:lnTo>
                  <a:pt x="136" y="111"/>
                </a:lnTo>
                <a:lnTo>
                  <a:pt x="138" y="103"/>
                </a:lnTo>
                <a:lnTo>
                  <a:pt x="137" y="106"/>
                </a:lnTo>
                <a:lnTo>
                  <a:pt x="90" y="51"/>
                </a:lnTo>
                <a:lnTo>
                  <a:pt x="93" y="51"/>
                </a:lnTo>
                <a:lnTo>
                  <a:pt x="95" y="51"/>
                </a:lnTo>
                <a:cubicBezTo>
                  <a:pt x="115" y="51"/>
                  <a:pt x="133" y="63"/>
                  <a:pt x="140" y="82"/>
                </a:cubicBezTo>
                <a:lnTo>
                  <a:pt x="141" y="84"/>
                </a:lnTo>
                <a:cubicBezTo>
                  <a:pt x="143" y="90"/>
                  <a:pt x="144" y="96"/>
                  <a:pt x="144" y="102"/>
                </a:cubicBezTo>
                <a:lnTo>
                  <a:pt x="144" y="104"/>
                </a:lnTo>
                <a:lnTo>
                  <a:pt x="48" y="104"/>
                </a:lnTo>
                <a:lnTo>
                  <a:pt x="48" y="102"/>
                </a:lnTo>
                <a:lnTo>
                  <a:pt x="48" y="99"/>
                </a:lnTo>
                <a:lnTo>
                  <a:pt x="96" y="147"/>
                </a:lnTo>
                <a:lnTo>
                  <a:pt x="95" y="147"/>
                </a:lnTo>
                <a:cubicBezTo>
                  <a:pt x="80" y="147"/>
                  <a:pt x="65" y="140"/>
                  <a:pt x="56" y="128"/>
                </a:cubicBezTo>
                <a:cubicBezTo>
                  <a:pt x="47" y="115"/>
                  <a:pt x="45" y="99"/>
                  <a:pt x="49" y="84"/>
                </a:cubicBezTo>
                <a:lnTo>
                  <a:pt x="50" y="81"/>
                </a:lnTo>
                <a:cubicBezTo>
                  <a:pt x="51" y="79"/>
                  <a:pt x="52" y="77"/>
                  <a:pt x="53" y="75"/>
                </a:cubicBezTo>
                <a:lnTo>
                  <a:pt x="54" y="73"/>
                </a:lnTo>
                <a:cubicBezTo>
                  <a:pt x="64" y="52"/>
                  <a:pt x="88" y="42"/>
                  <a:pt x="110" y="48"/>
                </a:cubicBezTo>
                <a:cubicBezTo>
                  <a:pt x="133" y="55"/>
                  <a:pt x="147" y="76"/>
                  <a:pt x="145" y="99"/>
                </a:cubicBezTo>
                <a:lnTo>
                  <a:pt x="143" y="110"/>
                </a:lnTo>
                <a:lnTo>
                  <a:pt x="142" y="114"/>
                </a:lnTo>
                <a:cubicBezTo>
                  <a:pt x="137" y="138"/>
                  <a:pt x="115" y="154"/>
                  <a:pt x="90" y="152"/>
                </a:cubicBezTo>
                <a:cubicBezTo>
                  <a:pt x="66" y="149"/>
                  <a:pt x="47" y="128"/>
                  <a:pt x="47" y="104"/>
                </a:cubicBezTo>
                <a:lnTo>
                  <a:pt x="47" y="102"/>
                </a:lnTo>
                <a:lnTo>
                  <a:pt x="47" y="99"/>
                </a:lnTo>
                <a:cubicBezTo>
                  <a:pt x="47" y="73"/>
                  <a:pt x="69" y="51"/>
                  <a:pt x="95" y="51"/>
                </a:cubicBezTo>
                <a:lnTo>
                  <a:pt x="96" y="51"/>
                </a:lnTo>
                <a:lnTo>
                  <a:pt x="96" y="147"/>
                </a:lnTo>
                <a:lnTo>
                  <a:pt x="95" y="147"/>
                </a:lnTo>
                <a:cubicBezTo>
                  <a:pt x="71" y="147"/>
                  <a:pt x="50" y="129"/>
                  <a:pt x="48" y="104"/>
                </a:cubicBezTo>
                <a:lnTo>
                  <a:pt x="47" y="99"/>
                </a:lnTo>
                <a:cubicBezTo>
                  <a:pt x="46" y="86"/>
                  <a:pt x="50" y="72"/>
                  <a:pt x="59" y="62"/>
                </a:cubicBezTo>
                <a:cubicBezTo>
                  <a:pt x="68" y="52"/>
                  <a:pt x="81" y="46"/>
                  <a:pt x="95" y="46"/>
                </a:cubicBezTo>
                <a:lnTo>
                  <a:pt x="96" y="46"/>
                </a:lnTo>
                <a:cubicBezTo>
                  <a:pt x="121" y="46"/>
                  <a:pt x="141" y="65"/>
                  <a:pt x="144" y="90"/>
                </a:cubicBezTo>
                <a:lnTo>
                  <a:pt x="144" y="95"/>
                </a:lnTo>
                <a:cubicBezTo>
                  <a:pt x="146" y="108"/>
                  <a:pt x="141" y="122"/>
                  <a:pt x="132" y="132"/>
                </a:cubicBezTo>
                <a:cubicBezTo>
                  <a:pt x="123" y="142"/>
                  <a:pt x="110" y="147"/>
                  <a:pt x="96" y="147"/>
                </a:cubicBezTo>
                <a:lnTo>
                  <a:pt x="96" y="147"/>
                </a:lnTo>
                <a:lnTo>
                  <a:pt x="96" y="51"/>
                </a:lnTo>
                <a:lnTo>
                  <a:pt x="97" y="51"/>
                </a:lnTo>
                <a:lnTo>
                  <a:pt x="97" y="147"/>
                </a:lnTo>
                <a:lnTo>
                  <a:pt x="95" y="147"/>
                </a:lnTo>
                <a:lnTo>
                  <a:pt x="95" y="51"/>
                </a:lnTo>
                <a:lnTo>
                  <a:pt x="96" y="51"/>
                </a:lnTo>
                <a:cubicBezTo>
                  <a:pt x="122" y="51"/>
                  <a:pt x="144" y="73"/>
                  <a:pt x="144" y="99"/>
                </a:cubicBezTo>
                <a:lnTo>
                  <a:pt x="144" y="102"/>
                </a:lnTo>
                <a:lnTo>
                  <a:pt x="144" y="104"/>
                </a:lnTo>
                <a:lnTo>
                  <a:pt x="49" y="92"/>
                </a:lnTo>
                <a:lnTo>
                  <a:pt x="50" y="90"/>
                </a:lnTo>
                <a:lnTo>
                  <a:pt x="48" y="102"/>
                </a:lnTo>
                <a:lnTo>
                  <a:pt x="48" y="99"/>
                </a:lnTo>
                <a:lnTo>
                  <a:pt x="96" y="147"/>
                </a:lnTo>
                <a:lnTo>
                  <a:pt x="95" y="147"/>
                </a:lnTo>
                <a:lnTo>
                  <a:pt x="143" y="99"/>
                </a:lnTo>
                <a:lnTo>
                  <a:pt x="143" y="102"/>
                </a:lnTo>
                <a:lnTo>
                  <a:pt x="143" y="104"/>
                </a:lnTo>
                <a:lnTo>
                  <a:pt x="48" y="98"/>
                </a:lnTo>
                <a:lnTo>
                  <a:pt x="48" y="96"/>
                </a:lnTo>
                <a:lnTo>
                  <a:pt x="49" y="90"/>
                </a:lnTo>
                <a:lnTo>
                  <a:pt x="50" y="105"/>
                </a:lnTo>
                <a:lnTo>
                  <a:pt x="49" y="100"/>
                </a:lnTo>
                <a:cubicBezTo>
                  <a:pt x="45" y="86"/>
                  <a:pt x="49" y="71"/>
                  <a:pt x="58" y="60"/>
                </a:cubicBezTo>
                <a:cubicBezTo>
                  <a:pt x="67" y="49"/>
                  <a:pt x="81" y="42"/>
                  <a:pt x="95" y="42"/>
                </a:cubicBezTo>
                <a:lnTo>
                  <a:pt x="96" y="42"/>
                </a:lnTo>
                <a:cubicBezTo>
                  <a:pt x="123" y="42"/>
                  <a:pt x="144" y="63"/>
                  <a:pt x="144" y="90"/>
                </a:cubicBezTo>
                <a:lnTo>
                  <a:pt x="144" y="100"/>
                </a:lnTo>
                <a:lnTo>
                  <a:pt x="144" y="107"/>
                </a:lnTo>
                <a:cubicBezTo>
                  <a:pt x="142" y="133"/>
                  <a:pt x="121" y="152"/>
                  <a:pt x="96" y="152"/>
                </a:cubicBezTo>
                <a:lnTo>
                  <a:pt x="95" y="152"/>
                </a:lnTo>
                <a:cubicBezTo>
                  <a:pt x="69" y="152"/>
                  <a:pt x="47" y="130"/>
                  <a:pt x="47" y="104"/>
                </a:cubicBezTo>
                <a:lnTo>
                  <a:pt x="48" y="93"/>
                </a:lnTo>
                <a:lnTo>
                  <a:pt x="48" y="89"/>
                </a:lnTo>
                <a:cubicBezTo>
                  <a:pt x="51" y="63"/>
                  <a:pt x="74" y="45"/>
                  <a:pt x="99" y="47"/>
                </a:cubicBezTo>
                <a:cubicBezTo>
                  <a:pt x="124" y="48"/>
                  <a:pt x="144" y="69"/>
                  <a:pt x="144" y="94"/>
                </a:cubicBezTo>
                <a:lnTo>
                  <a:pt x="144" y="96"/>
                </a:lnTo>
                <a:lnTo>
                  <a:pt x="144" y="99"/>
                </a:lnTo>
                <a:lnTo>
                  <a:pt x="144" y="102"/>
                </a:lnTo>
                <a:lnTo>
                  <a:pt x="144" y="104"/>
                </a:lnTo>
                <a:lnTo>
                  <a:pt x="48" y="104"/>
                </a:lnTo>
                <a:lnTo>
                  <a:pt x="48" y="103"/>
                </a:lnTo>
                <a:lnTo>
                  <a:pt x="48" y="96"/>
                </a:lnTo>
                <a:lnTo>
                  <a:pt x="48" y="91"/>
                </a:lnTo>
                <a:lnTo>
                  <a:pt x="48" y="87"/>
                </a:lnTo>
                <a:lnTo>
                  <a:pt x="48" y="85"/>
                </a:lnTo>
                <a:lnTo>
                  <a:pt x="144" y="92"/>
                </a:lnTo>
                <a:lnTo>
                  <a:pt x="143" y="96"/>
                </a:lnTo>
                <a:lnTo>
                  <a:pt x="142" y="102"/>
                </a:lnTo>
                <a:lnTo>
                  <a:pt x="143" y="90"/>
                </a:lnTo>
                <a:lnTo>
                  <a:pt x="143" y="94"/>
                </a:lnTo>
                <a:lnTo>
                  <a:pt x="143" y="97"/>
                </a:lnTo>
                <a:cubicBezTo>
                  <a:pt x="147" y="122"/>
                  <a:pt x="131" y="145"/>
                  <a:pt x="107" y="151"/>
                </a:cubicBezTo>
                <a:cubicBezTo>
                  <a:pt x="83" y="156"/>
                  <a:pt x="58" y="143"/>
                  <a:pt x="50" y="119"/>
                </a:cubicBezTo>
                <a:lnTo>
                  <a:pt x="50" y="118"/>
                </a:lnTo>
                <a:cubicBezTo>
                  <a:pt x="49" y="115"/>
                  <a:pt x="49" y="113"/>
                  <a:pt x="48" y="110"/>
                </a:cubicBezTo>
                <a:lnTo>
                  <a:pt x="48" y="107"/>
                </a:lnTo>
                <a:cubicBezTo>
                  <a:pt x="45" y="93"/>
                  <a:pt x="49" y="79"/>
                  <a:pt x="58" y="68"/>
                </a:cubicBezTo>
                <a:cubicBezTo>
                  <a:pt x="67" y="58"/>
                  <a:pt x="81" y="51"/>
                  <a:pt x="95" y="51"/>
                </a:cubicBezTo>
                <a:lnTo>
                  <a:pt x="96" y="51"/>
                </a:lnTo>
                <a:lnTo>
                  <a:pt x="96" y="147"/>
                </a:lnTo>
                <a:lnTo>
                  <a:pt x="95" y="147"/>
                </a:lnTo>
                <a:cubicBezTo>
                  <a:pt x="68" y="147"/>
                  <a:pt x="47" y="126"/>
                  <a:pt x="47" y="99"/>
                </a:cubicBezTo>
                <a:lnTo>
                  <a:pt x="47" y="91"/>
                </a:lnTo>
                <a:lnTo>
                  <a:pt x="47" y="91"/>
                </a:lnTo>
                <a:lnTo>
                  <a:pt x="47" y="86"/>
                </a:lnTo>
                <a:lnTo>
                  <a:pt x="47" y="85"/>
                </a:lnTo>
                <a:lnTo>
                  <a:pt x="143" y="85"/>
                </a:lnTo>
                <a:lnTo>
                  <a:pt x="143" y="88"/>
                </a:lnTo>
                <a:lnTo>
                  <a:pt x="143" y="94"/>
                </a:lnTo>
                <a:lnTo>
                  <a:pt x="143" y="100"/>
                </a:lnTo>
                <a:lnTo>
                  <a:pt x="143" y="94"/>
                </a:lnTo>
                <a:lnTo>
                  <a:pt x="143" y="97"/>
                </a:lnTo>
                <a:cubicBezTo>
                  <a:pt x="144" y="99"/>
                  <a:pt x="144" y="102"/>
                  <a:pt x="144" y="104"/>
                </a:cubicBezTo>
                <a:lnTo>
                  <a:pt x="144" y="104"/>
                </a:lnTo>
                <a:lnTo>
                  <a:pt x="50" y="89"/>
                </a:lnTo>
                <a:lnTo>
                  <a:pt x="51" y="88"/>
                </a:lnTo>
                <a:lnTo>
                  <a:pt x="48" y="103"/>
                </a:lnTo>
                <a:lnTo>
                  <a:pt x="48" y="99"/>
                </a:lnTo>
                <a:lnTo>
                  <a:pt x="87" y="147"/>
                </a:lnTo>
                <a:lnTo>
                  <a:pt x="85" y="146"/>
                </a:lnTo>
                <a:lnTo>
                  <a:pt x="102" y="146"/>
                </a:lnTo>
                <a:lnTo>
                  <a:pt x="99" y="147"/>
                </a:lnTo>
                <a:cubicBezTo>
                  <a:pt x="96" y="147"/>
                  <a:pt x="94" y="147"/>
                  <a:pt x="91" y="147"/>
                </a:cubicBezTo>
                <a:lnTo>
                  <a:pt x="90" y="147"/>
                </a:lnTo>
                <a:lnTo>
                  <a:pt x="90" y="51"/>
                </a:lnTo>
                <a:lnTo>
                  <a:pt x="91" y="51"/>
                </a:lnTo>
                <a:lnTo>
                  <a:pt x="44" y="92"/>
                </a:lnTo>
                <a:lnTo>
                  <a:pt x="45" y="89"/>
                </a:lnTo>
                <a:lnTo>
                  <a:pt x="44" y="96"/>
                </a:lnTo>
                <a:lnTo>
                  <a:pt x="44" y="94"/>
                </a:lnTo>
                <a:lnTo>
                  <a:pt x="139" y="104"/>
                </a:lnTo>
                <a:lnTo>
                  <a:pt x="137" y="115"/>
                </a:lnTo>
                <a:lnTo>
                  <a:pt x="135" y="119"/>
                </a:lnTo>
                <a:cubicBezTo>
                  <a:pt x="128" y="141"/>
                  <a:pt x="105" y="155"/>
                  <a:pt x="82" y="151"/>
                </a:cubicBezTo>
                <a:cubicBezTo>
                  <a:pt x="59" y="148"/>
                  <a:pt x="41" y="128"/>
                  <a:pt x="41" y="104"/>
                </a:cubicBezTo>
                <a:lnTo>
                  <a:pt x="41" y="102"/>
                </a:lnTo>
                <a:lnTo>
                  <a:pt x="41" y="99"/>
                </a:lnTo>
                <a:cubicBezTo>
                  <a:pt x="41" y="73"/>
                  <a:pt x="63" y="51"/>
                  <a:pt x="89" y="51"/>
                </a:cubicBezTo>
                <a:lnTo>
                  <a:pt x="90" y="51"/>
                </a:lnTo>
                <a:lnTo>
                  <a:pt x="90" y="147"/>
                </a:lnTo>
                <a:lnTo>
                  <a:pt x="90" y="147"/>
                </a:lnTo>
                <a:lnTo>
                  <a:pt x="138" y="99"/>
                </a:lnTo>
                <a:lnTo>
                  <a:pt x="138" y="104"/>
                </a:lnTo>
                <a:lnTo>
                  <a:pt x="138" y="109"/>
                </a:lnTo>
                <a:lnTo>
                  <a:pt x="44" y="94"/>
                </a:lnTo>
                <a:lnTo>
                  <a:pt x="45" y="92"/>
                </a:lnTo>
                <a:lnTo>
                  <a:pt x="43" y="101"/>
                </a:lnTo>
                <a:lnTo>
                  <a:pt x="43" y="97"/>
                </a:lnTo>
                <a:lnTo>
                  <a:pt x="44" y="114"/>
                </a:lnTo>
                <a:lnTo>
                  <a:pt x="43" y="110"/>
                </a:lnTo>
                <a:cubicBezTo>
                  <a:pt x="42" y="105"/>
                  <a:pt x="42" y="100"/>
                  <a:pt x="42" y="95"/>
                </a:cubicBezTo>
                <a:lnTo>
                  <a:pt x="43" y="90"/>
                </a:lnTo>
                <a:cubicBezTo>
                  <a:pt x="45" y="65"/>
                  <a:pt x="66" y="46"/>
                  <a:pt x="90" y="46"/>
                </a:cubicBezTo>
                <a:lnTo>
                  <a:pt x="91" y="46"/>
                </a:lnTo>
                <a:lnTo>
                  <a:pt x="91" y="46"/>
                </a:lnTo>
                <a:lnTo>
                  <a:pt x="91" y="142"/>
                </a:lnTo>
                <a:lnTo>
                  <a:pt x="91" y="142"/>
                </a:lnTo>
                <a:lnTo>
                  <a:pt x="139" y="98"/>
                </a:lnTo>
                <a:lnTo>
                  <a:pt x="138" y="102"/>
                </a:lnTo>
                <a:lnTo>
                  <a:pt x="138" y="106"/>
                </a:lnTo>
                <a:lnTo>
                  <a:pt x="138" y="109"/>
                </a:lnTo>
                <a:lnTo>
                  <a:pt x="42" y="109"/>
                </a:lnTo>
                <a:lnTo>
                  <a:pt x="43" y="102"/>
                </a:lnTo>
                <a:lnTo>
                  <a:pt x="43" y="97"/>
                </a:lnTo>
                <a:lnTo>
                  <a:pt x="44" y="94"/>
                </a:lnTo>
                <a:lnTo>
                  <a:pt x="43" y="100"/>
                </a:lnTo>
                <a:lnTo>
                  <a:pt x="43" y="99"/>
                </a:lnTo>
                <a:lnTo>
                  <a:pt x="139" y="107"/>
                </a:lnTo>
                <a:lnTo>
                  <a:pt x="139" y="107"/>
                </a:lnTo>
                <a:lnTo>
                  <a:pt x="138" y="113"/>
                </a:lnTo>
                <a:lnTo>
                  <a:pt x="138" y="112"/>
                </a:lnTo>
                <a:lnTo>
                  <a:pt x="138" y="113"/>
                </a:lnTo>
                <a:lnTo>
                  <a:pt x="42" y="113"/>
                </a:lnTo>
                <a:lnTo>
                  <a:pt x="42" y="106"/>
                </a:lnTo>
                <a:lnTo>
                  <a:pt x="43" y="101"/>
                </a:lnTo>
                <a:lnTo>
                  <a:pt x="43" y="98"/>
                </a:lnTo>
                <a:lnTo>
                  <a:pt x="43" y="94"/>
                </a:lnTo>
                <a:lnTo>
                  <a:pt x="137" y="110"/>
                </a:lnTo>
                <a:lnTo>
                  <a:pt x="136" y="111"/>
                </a:lnTo>
                <a:lnTo>
                  <a:pt x="138" y="103"/>
                </a:lnTo>
                <a:lnTo>
                  <a:pt x="137" y="106"/>
                </a:lnTo>
                <a:cubicBezTo>
                  <a:pt x="134" y="130"/>
                  <a:pt x="114" y="147"/>
                  <a:pt x="90" y="147"/>
                </a:cubicBezTo>
                <a:lnTo>
                  <a:pt x="89" y="147"/>
                </a:lnTo>
                <a:lnTo>
                  <a:pt x="89" y="51"/>
                </a:lnTo>
                <a:lnTo>
                  <a:pt x="91" y="51"/>
                </a:lnTo>
                <a:lnTo>
                  <a:pt x="48" y="121"/>
                </a:lnTo>
                <a:lnTo>
                  <a:pt x="46" y="116"/>
                </a:lnTo>
                <a:lnTo>
                  <a:pt x="88" y="142"/>
                </a:lnTo>
                <a:lnTo>
                  <a:pt x="87" y="142"/>
                </a:lnTo>
                <a:cubicBezTo>
                  <a:pt x="61" y="142"/>
                  <a:pt x="39" y="121"/>
                  <a:pt x="39" y="94"/>
                </a:cubicBezTo>
                <a:lnTo>
                  <a:pt x="39" y="91"/>
                </a:lnTo>
                <a:lnTo>
                  <a:pt x="39" y="90"/>
                </a:lnTo>
                <a:lnTo>
                  <a:pt x="135" y="90"/>
                </a:lnTo>
                <a:lnTo>
                  <a:pt x="135" y="94"/>
                </a:lnTo>
                <a:lnTo>
                  <a:pt x="135" y="99"/>
                </a:lnTo>
                <a:cubicBezTo>
                  <a:pt x="135" y="126"/>
                  <a:pt x="114" y="147"/>
                  <a:pt x="87" y="147"/>
                </a:cubicBezTo>
                <a:lnTo>
                  <a:pt x="87" y="147"/>
                </a:lnTo>
                <a:cubicBezTo>
                  <a:pt x="60" y="147"/>
                  <a:pt x="39" y="126"/>
                  <a:pt x="39" y="99"/>
                </a:cubicBezTo>
                <a:lnTo>
                  <a:pt x="39" y="94"/>
                </a:lnTo>
                <a:lnTo>
                  <a:pt x="87" y="142"/>
                </a:lnTo>
                <a:lnTo>
                  <a:pt x="86" y="142"/>
                </a:lnTo>
                <a:lnTo>
                  <a:pt x="134" y="87"/>
                </a:lnTo>
                <a:lnTo>
                  <a:pt x="134" y="90"/>
                </a:lnTo>
                <a:cubicBezTo>
                  <a:pt x="135" y="92"/>
                  <a:pt x="135" y="95"/>
                  <a:pt x="135" y="97"/>
                </a:cubicBezTo>
                <a:lnTo>
                  <a:pt x="135" y="99"/>
                </a:lnTo>
                <a:lnTo>
                  <a:pt x="39" y="99"/>
                </a:lnTo>
                <a:lnTo>
                  <a:pt x="39" y="97"/>
                </a:lnTo>
                <a:lnTo>
                  <a:pt x="40" y="105"/>
                </a:lnTo>
                <a:lnTo>
                  <a:pt x="39" y="102"/>
                </a:lnTo>
                <a:lnTo>
                  <a:pt x="86" y="142"/>
                </a:lnTo>
                <a:lnTo>
                  <a:pt x="86" y="142"/>
                </a:lnTo>
                <a:lnTo>
                  <a:pt x="86" y="46"/>
                </a:lnTo>
                <a:lnTo>
                  <a:pt x="86" y="46"/>
                </a:lnTo>
                <a:cubicBezTo>
                  <a:pt x="113" y="46"/>
                  <a:pt x="134" y="68"/>
                  <a:pt x="134" y="94"/>
                </a:cubicBezTo>
                <a:lnTo>
                  <a:pt x="134" y="99"/>
                </a:lnTo>
                <a:lnTo>
                  <a:pt x="134" y="102"/>
                </a:lnTo>
                <a:cubicBezTo>
                  <a:pt x="134" y="108"/>
                  <a:pt x="134" y="113"/>
                  <a:pt x="132" y="118"/>
                </a:cubicBezTo>
                <a:lnTo>
                  <a:pt x="132" y="119"/>
                </a:lnTo>
                <a:cubicBezTo>
                  <a:pt x="124" y="141"/>
                  <a:pt x="102" y="155"/>
                  <a:pt x="78" y="151"/>
                </a:cubicBezTo>
                <a:cubicBezTo>
                  <a:pt x="55" y="148"/>
                  <a:pt x="38" y="128"/>
                  <a:pt x="38" y="104"/>
                </a:cubicBezTo>
                <a:lnTo>
                  <a:pt x="38" y="102"/>
                </a:lnTo>
                <a:lnTo>
                  <a:pt x="38" y="99"/>
                </a:lnTo>
                <a:lnTo>
                  <a:pt x="38" y="95"/>
                </a:lnTo>
                <a:lnTo>
                  <a:pt x="38" y="94"/>
                </a:lnTo>
                <a:lnTo>
                  <a:pt x="134" y="94"/>
                </a:lnTo>
                <a:lnTo>
                  <a:pt x="134" y="97"/>
                </a:lnTo>
                <a:lnTo>
                  <a:pt x="134" y="102"/>
                </a:lnTo>
                <a:lnTo>
                  <a:pt x="134" y="106"/>
                </a:lnTo>
                <a:lnTo>
                  <a:pt x="134" y="109"/>
                </a:lnTo>
                <a:lnTo>
                  <a:pt x="38" y="109"/>
                </a:lnTo>
                <a:lnTo>
                  <a:pt x="38" y="108"/>
                </a:lnTo>
                <a:lnTo>
                  <a:pt x="38" y="109"/>
                </a:lnTo>
                <a:lnTo>
                  <a:pt x="38" y="104"/>
                </a:lnTo>
                <a:lnTo>
                  <a:pt x="133" y="107"/>
                </a:lnTo>
                <a:lnTo>
                  <a:pt x="132" y="110"/>
                </a:lnTo>
                <a:cubicBezTo>
                  <a:pt x="132" y="113"/>
                  <a:pt x="131" y="115"/>
                  <a:pt x="131" y="118"/>
                </a:cubicBezTo>
                <a:lnTo>
                  <a:pt x="130" y="119"/>
                </a:lnTo>
                <a:cubicBezTo>
                  <a:pt x="123" y="141"/>
                  <a:pt x="100" y="155"/>
                  <a:pt x="77" y="151"/>
                </a:cubicBezTo>
                <a:cubicBezTo>
                  <a:pt x="54" y="148"/>
                  <a:pt x="36" y="128"/>
                  <a:pt x="36" y="104"/>
                </a:cubicBezTo>
                <a:lnTo>
                  <a:pt x="36" y="99"/>
                </a:lnTo>
                <a:lnTo>
                  <a:pt x="36" y="94"/>
                </a:lnTo>
                <a:lnTo>
                  <a:pt x="132" y="94"/>
                </a:lnTo>
                <a:lnTo>
                  <a:pt x="132" y="96"/>
                </a:lnTo>
                <a:cubicBezTo>
                  <a:pt x="132" y="98"/>
                  <a:pt x="132" y="101"/>
                  <a:pt x="132" y="103"/>
                </a:cubicBezTo>
                <a:lnTo>
                  <a:pt x="131" y="106"/>
                </a:lnTo>
                <a:lnTo>
                  <a:pt x="132" y="99"/>
                </a:lnTo>
                <a:lnTo>
                  <a:pt x="132" y="111"/>
                </a:lnTo>
                <a:lnTo>
                  <a:pt x="131" y="115"/>
                </a:lnTo>
                <a:cubicBezTo>
                  <a:pt x="128" y="140"/>
                  <a:pt x="106" y="158"/>
                  <a:pt x="80" y="157"/>
                </a:cubicBezTo>
                <a:cubicBezTo>
                  <a:pt x="55" y="155"/>
                  <a:pt x="35" y="134"/>
                  <a:pt x="35" y="109"/>
                </a:cubicBezTo>
                <a:lnTo>
                  <a:pt x="35" y="105"/>
                </a:lnTo>
                <a:lnTo>
                  <a:pt x="35" y="99"/>
                </a:lnTo>
                <a:cubicBezTo>
                  <a:pt x="35" y="73"/>
                  <a:pt x="57" y="51"/>
                  <a:pt x="83" y="51"/>
                </a:cubicBezTo>
                <a:lnTo>
                  <a:pt x="84" y="51"/>
                </a:lnTo>
                <a:lnTo>
                  <a:pt x="84" y="147"/>
                </a:lnTo>
                <a:lnTo>
                  <a:pt x="82" y="147"/>
                </a:lnTo>
                <a:lnTo>
                  <a:pt x="130" y="95"/>
                </a:lnTo>
                <a:lnTo>
                  <a:pt x="131" y="99"/>
                </a:lnTo>
                <a:lnTo>
                  <a:pt x="131" y="103"/>
                </a:lnTo>
                <a:lnTo>
                  <a:pt x="36" y="115"/>
                </a:lnTo>
                <a:lnTo>
                  <a:pt x="35" y="109"/>
                </a:lnTo>
                <a:lnTo>
                  <a:pt x="35" y="104"/>
                </a:lnTo>
                <a:lnTo>
                  <a:pt x="82" y="147"/>
                </a:lnTo>
                <a:lnTo>
                  <a:pt x="82" y="147"/>
                </a:lnTo>
                <a:lnTo>
                  <a:pt x="129" y="107"/>
                </a:lnTo>
                <a:lnTo>
                  <a:pt x="129" y="110"/>
                </a:lnTo>
                <a:cubicBezTo>
                  <a:pt x="128" y="117"/>
                  <a:pt x="125" y="123"/>
                  <a:pt x="121" y="129"/>
                </a:cubicBezTo>
                <a:lnTo>
                  <a:pt x="120" y="131"/>
                </a:lnTo>
                <a:cubicBezTo>
                  <a:pt x="108" y="149"/>
                  <a:pt x="85" y="157"/>
                  <a:pt x="64" y="149"/>
                </a:cubicBezTo>
                <a:cubicBezTo>
                  <a:pt x="43" y="141"/>
                  <a:pt x="30" y="120"/>
                  <a:pt x="33" y="98"/>
                </a:cubicBezTo>
                <a:lnTo>
                  <a:pt x="33" y="100"/>
                </a:lnTo>
                <a:lnTo>
                  <a:pt x="33" y="94"/>
                </a:lnTo>
                <a:lnTo>
                  <a:pt x="81" y="142"/>
                </a:lnTo>
                <a:lnTo>
                  <a:pt x="80" y="142"/>
                </a:lnTo>
                <a:lnTo>
                  <a:pt x="128" y="94"/>
                </a:lnTo>
                <a:lnTo>
                  <a:pt x="128" y="100"/>
                </a:lnTo>
                <a:lnTo>
                  <a:pt x="128" y="104"/>
                </a:lnTo>
                <a:lnTo>
                  <a:pt x="32" y="104"/>
                </a:lnTo>
                <a:lnTo>
                  <a:pt x="32" y="102"/>
                </a:lnTo>
                <a:lnTo>
                  <a:pt x="32" y="109"/>
                </a:lnTo>
                <a:lnTo>
                  <a:pt x="32" y="107"/>
                </a:lnTo>
                <a:lnTo>
                  <a:pt x="32" y="104"/>
                </a:lnTo>
                <a:cubicBezTo>
                  <a:pt x="31" y="101"/>
                  <a:pt x="31" y="99"/>
                  <a:pt x="31" y="96"/>
                </a:cubicBezTo>
                <a:lnTo>
                  <a:pt x="31" y="94"/>
                </a:lnTo>
                <a:lnTo>
                  <a:pt x="126" y="104"/>
                </a:lnTo>
                <a:lnTo>
                  <a:pt x="126" y="106"/>
                </a:lnTo>
                <a:lnTo>
                  <a:pt x="126" y="97"/>
                </a:lnTo>
                <a:lnTo>
                  <a:pt x="126" y="101"/>
                </a:lnTo>
                <a:lnTo>
                  <a:pt x="126" y="106"/>
                </a:lnTo>
                <a:lnTo>
                  <a:pt x="126" y="109"/>
                </a:lnTo>
                <a:lnTo>
                  <a:pt x="30" y="109"/>
                </a:lnTo>
                <a:lnTo>
                  <a:pt x="30" y="107"/>
                </a:lnTo>
                <a:lnTo>
                  <a:pt x="30" y="104"/>
                </a:lnTo>
                <a:lnTo>
                  <a:pt x="126" y="112"/>
                </a:lnTo>
                <a:lnTo>
                  <a:pt x="125" y="115"/>
                </a:lnTo>
                <a:cubicBezTo>
                  <a:pt x="125" y="120"/>
                  <a:pt x="123" y="124"/>
                  <a:pt x="121" y="128"/>
                </a:cubicBezTo>
                <a:lnTo>
                  <a:pt x="120" y="130"/>
                </a:lnTo>
                <a:cubicBezTo>
                  <a:pt x="110" y="150"/>
                  <a:pt x="88" y="161"/>
                  <a:pt x="66" y="156"/>
                </a:cubicBezTo>
                <a:cubicBezTo>
                  <a:pt x="44" y="151"/>
                  <a:pt x="29" y="131"/>
                  <a:pt x="29" y="109"/>
                </a:cubicBezTo>
                <a:lnTo>
                  <a:pt x="29" y="104"/>
                </a:lnTo>
                <a:lnTo>
                  <a:pt x="29" y="101"/>
                </a:lnTo>
                <a:lnTo>
                  <a:pt x="31" y="116"/>
                </a:lnTo>
                <a:lnTo>
                  <a:pt x="31" y="115"/>
                </a:lnTo>
                <a:lnTo>
                  <a:pt x="124" y="99"/>
                </a:lnTo>
                <a:lnTo>
                  <a:pt x="124" y="103"/>
                </a:lnTo>
                <a:lnTo>
                  <a:pt x="124" y="109"/>
                </a:lnTo>
                <a:cubicBezTo>
                  <a:pt x="124" y="113"/>
                  <a:pt x="124" y="118"/>
                  <a:pt x="123" y="122"/>
                </a:cubicBezTo>
                <a:lnTo>
                  <a:pt x="122" y="126"/>
                </a:lnTo>
                <a:cubicBezTo>
                  <a:pt x="121" y="129"/>
                  <a:pt x="120" y="131"/>
                  <a:pt x="118" y="134"/>
                </a:cubicBezTo>
                <a:lnTo>
                  <a:pt x="118" y="135"/>
                </a:lnTo>
                <a:cubicBezTo>
                  <a:pt x="109" y="153"/>
                  <a:pt x="90" y="163"/>
                  <a:pt x="70" y="161"/>
                </a:cubicBezTo>
                <a:cubicBezTo>
                  <a:pt x="50" y="159"/>
                  <a:pt x="33" y="145"/>
                  <a:pt x="28" y="125"/>
                </a:cubicBezTo>
                <a:lnTo>
                  <a:pt x="27" y="121"/>
                </a:lnTo>
                <a:cubicBezTo>
                  <a:pt x="26" y="116"/>
                  <a:pt x="26" y="110"/>
                  <a:pt x="26" y="105"/>
                </a:cubicBezTo>
                <a:lnTo>
                  <a:pt x="27" y="100"/>
                </a:lnTo>
                <a:cubicBezTo>
                  <a:pt x="29" y="78"/>
                  <a:pt x="44" y="61"/>
                  <a:pt x="65" y="57"/>
                </a:cubicBezTo>
                <a:lnTo>
                  <a:pt x="68" y="56"/>
                </a:lnTo>
                <a:cubicBezTo>
                  <a:pt x="73" y="55"/>
                  <a:pt x="79" y="55"/>
                  <a:pt x="85" y="56"/>
                </a:cubicBezTo>
                <a:lnTo>
                  <a:pt x="88" y="57"/>
                </a:lnTo>
                <a:cubicBezTo>
                  <a:pt x="114" y="61"/>
                  <a:pt x="131" y="85"/>
                  <a:pt x="127" y="111"/>
                </a:cubicBezTo>
                <a:lnTo>
                  <a:pt x="127" y="114"/>
                </a:lnTo>
                <a:cubicBezTo>
                  <a:pt x="126" y="125"/>
                  <a:pt x="121" y="134"/>
                  <a:pt x="113" y="141"/>
                </a:cubicBezTo>
                <a:lnTo>
                  <a:pt x="112" y="143"/>
                </a:lnTo>
                <a:cubicBezTo>
                  <a:pt x="98" y="157"/>
                  <a:pt x="78" y="161"/>
                  <a:pt x="60" y="153"/>
                </a:cubicBezTo>
                <a:cubicBezTo>
                  <a:pt x="42" y="146"/>
                  <a:pt x="30" y="128"/>
                  <a:pt x="30" y="109"/>
                </a:cubicBezTo>
                <a:lnTo>
                  <a:pt x="30" y="105"/>
                </a:lnTo>
                <a:lnTo>
                  <a:pt x="30" y="99"/>
                </a:lnTo>
                <a:lnTo>
                  <a:pt x="30" y="96"/>
                </a:lnTo>
                <a:lnTo>
                  <a:pt x="32" y="111"/>
                </a:lnTo>
                <a:lnTo>
                  <a:pt x="32" y="110"/>
                </a:lnTo>
                <a:cubicBezTo>
                  <a:pt x="24" y="86"/>
                  <a:pt x="36" y="60"/>
                  <a:pt x="59" y="50"/>
                </a:cubicBezTo>
                <a:cubicBezTo>
                  <a:pt x="82" y="40"/>
                  <a:pt x="109" y="50"/>
                  <a:pt x="120" y="73"/>
                </a:cubicBezTo>
                <a:lnTo>
                  <a:pt x="121" y="75"/>
                </a:lnTo>
                <a:cubicBezTo>
                  <a:pt x="125" y="82"/>
                  <a:pt x="126" y="89"/>
                  <a:pt x="126" y="96"/>
                </a:cubicBezTo>
                <a:lnTo>
                  <a:pt x="126" y="99"/>
                </a:lnTo>
                <a:cubicBezTo>
                  <a:pt x="126" y="126"/>
                  <a:pt x="105" y="147"/>
                  <a:pt x="78" y="147"/>
                </a:cubicBezTo>
                <a:lnTo>
                  <a:pt x="75" y="147"/>
                </a:lnTo>
                <a:lnTo>
                  <a:pt x="72" y="147"/>
                </a:lnTo>
                <a:lnTo>
                  <a:pt x="117" y="117"/>
                </a:lnTo>
                <a:lnTo>
                  <a:pt x="116" y="120"/>
                </a:lnTo>
                <a:lnTo>
                  <a:pt x="119" y="102"/>
                </a:lnTo>
                <a:lnTo>
                  <a:pt x="119" y="104"/>
                </a:lnTo>
                <a:lnTo>
                  <a:pt x="71" y="56"/>
                </a:lnTo>
                <a:lnTo>
                  <a:pt x="72" y="56"/>
                </a:lnTo>
                <a:lnTo>
                  <a:pt x="73" y="56"/>
                </a:lnTo>
                <a:cubicBezTo>
                  <a:pt x="87" y="56"/>
                  <a:pt x="101" y="62"/>
                  <a:pt x="110" y="74"/>
                </a:cubicBezTo>
                <a:cubicBezTo>
                  <a:pt x="119" y="85"/>
                  <a:pt x="123" y="99"/>
                  <a:pt x="120" y="113"/>
                </a:cubicBezTo>
                <a:lnTo>
                  <a:pt x="119" y="118"/>
                </a:lnTo>
                <a:cubicBezTo>
                  <a:pt x="115" y="141"/>
                  <a:pt x="95" y="157"/>
                  <a:pt x="72" y="157"/>
                </a:cubicBezTo>
                <a:lnTo>
                  <a:pt x="71" y="157"/>
                </a:lnTo>
                <a:cubicBezTo>
                  <a:pt x="56" y="157"/>
                  <a:pt x="42" y="150"/>
                  <a:pt x="33" y="137"/>
                </a:cubicBezTo>
                <a:cubicBezTo>
                  <a:pt x="24" y="125"/>
                  <a:pt x="21" y="108"/>
                  <a:pt x="26" y="94"/>
                </a:cubicBezTo>
                <a:lnTo>
                  <a:pt x="28" y="88"/>
                </a:lnTo>
                <a:lnTo>
                  <a:pt x="30" y="84"/>
                </a:lnTo>
                <a:lnTo>
                  <a:pt x="31" y="79"/>
                </a:lnTo>
                <a:lnTo>
                  <a:pt x="32" y="77"/>
                </a:lnTo>
                <a:cubicBezTo>
                  <a:pt x="39" y="59"/>
                  <a:pt x="56" y="47"/>
                  <a:pt x="75" y="47"/>
                </a:cubicBezTo>
                <a:cubicBezTo>
                  <a:pt x="94" y="46"/>
                  <a:pt x="111" y="56"/>
                  <a:pt x="120" y="73"/>
                </a:cubicBezTo>
                <a:lnTo>
                  <a:pt x="120" y="74"/>
                </a:lnTo>
                <a:cubicBezTo>
                  <a:pt x="124" y="81"/>
                  <a:pt x="125" y="88"/>
                  <a:pt x="125" y="95"/>
                </a:cubicBezTo>
                <a:lnTo>
                  <a:pt x="125" y="99"/>
                </a:lnTo>
                <a:cubicBezTo>
                  <a:pt x="125" y="102"/>
                  <a:pt x="125" y="104"/>
                  <a:pt x="125" y="107"/>
                </a:cubicBezTo>
                <a:lnTo>
                  <a:pt x="124" y="110"/>
                </a:lnTo>
                <a:lnTo>
                  <a:pt x="125" y="102"/>
                </a:lnTo>
                <a:lnTo>
                  <a:pt x="125" y="104"/>
                </a:lnTo>
                <a:lnTo>
                  <a:pt x="29" y="104"/>
                </a:lnTo>
                <a:lnTo>
                  <a:pt x="29" y="102"/>
                </a:lnTo>
                <a:lnTo>
                  <a:pt x="29" y="99"/>
                </a:lnTo>
                <a:lnTo>
                  <a:pt x="77" y="147"/>
                </a:lnTo>
                <a:lnTo>
                  <a:pt x="76" y="147"/>
                </a:lnTo>
                <a:lnTo>
                  <a:pt x="122" y="84"/>
                </a:lnTo>
                <a:lnTo>
                  <a:pt x="123" y="89"/>
                </a:lnTo>
                <a:cubicBezTo>
                  <a:pt x="125" y="94"/>
                  <a:pt x="125" y="99"/>
                  <a:pt x="125" y="104"/>
                </a:cubicBezTo>
                <a:lnTo>
                  <a:pt x="125" y="107"/>
                </a:lnTo>
                <a:cubicBezTo>
                  <a:pt x="125" y="113"/>
                  <a:pt x="125" y="118"/>
                  <a:pt x="123" y="123"/>
                </a:cubicBezTo>
                <a:lnTo>
                  <a:pt x="123" y="124"/>
                </a:lnTo>
                <a:cubicBezTo>
                  <a:pt x="114" y="148"/>
                  <a:pt x="89" y="162"/>
                  <a:pt x="65" y="155"/>
                </a:cubicBezTo>
                <a:cubicBezTo>
                  <a:pt x="40" y="149"/>
                  <a:pt x="25" y="124"/>
                  <a:pt x="30" y="100"/>
                </a:cubicBezTo>
                <a:lnTo>
                  <a:pt x="30" y="97"/>
                </a:lnTo>
                <a:lnTo>
                  <a:pt x="29" y="106"/>
                </a:lnTo>
                <a:lnTo>
                  <a:pt x="29" y="104"/>
                </a:lnTo>
                <a:lnTo>
                  <a:pt x="125" y="113"/>
                </a:lnTo>
                <a:lnTo>
                  <a:pt x="124" y="116"/>
                </a:lnTo>
                <a:lnTo>
                  <a:pt x="124" y="118"/>
                </a:lnTo>
                <a:lnTo>
                  <a:pt x="29" y="100"/>
                </a:lnTo>
                <a:lnTo>
                  <a:pt x="30" y="97"/>
                </a:lnTo>
                <a:lnTo>
                  <a:pt x="29" y="106"/>
                </a:lnTo>
                <a:lnTo>
                  <a:pt x="29" y="104"/>
                </a:lnTo>
                <a:lnTo>
                  <a:pt x="125" y="104"/>
                </a:lnTo>
                <a:lnTo>
                  <a:pt x="125" y="107"/>
                </a:lnTo>
                <a:cubicBezTo>
                  <a:pt x="125" y="111"/>
                  <a:pt x="124" y="115"/>
                  <a:pt x="124" y="119"/>
                </a:cubicBezTo>
                <a:lnTo>
                  <a:pt x="123" y="121"/>
                </a:lnTo>
                <a:cubicBezTo>
                  <a:pt x="117" y="145"/>
                  <a:pt x="95" y="160"/>
                  <a:pt x="71" y="157"/>
                </a:cubicBezTo>
                <a:cubicBezTo>
                  <a:pt x="47" y="154"/>
                  <a:pt x="28" y="134"/>
                  <a:pt x="28" y="109"/>
                </a:cubicBezTo>
                <a:lnTo>
                  <a:pt x="28" y="109"/>
                </a:lnTo>
                <a:lnTo>
                  <a:pt x="28" y="105"/>
                </a:lnTo>
                <a:lnTo>
                  <a:pt x="28" y="98"/>
                </a:lnTo>
                <a:lnTo>
                  <a:pt x="28" y="92"/>
                </a:lnTo>
                <a:cubicBezTo>
                  <a:pt x="28" y="89"/>
                  <a:pt x="29" y="86"/>
                  <a:pt x="29" y="83"/>
                </a:cubicBezTo>
                <a:lnTo>
                  <a:pt x="30" y="81"/>
                </a:lnTo>
                <a:cubicBezTo>
                  <a:pt x="35" y="56"/>
                  <a:pt x="57" y="40"/>
                  <a:pt x="82" y="42"/>
                </a:cubicBezTo>
                <a:cubicBezTo>
                  <a:pt x="106" y="45"/>
                  <a:pt x="125" y="65"/>
                  <a:pt x="125" y="90"/>
                </a:cubicBezTo>
                <a:lnTo>
                  <a:pt x="125" y="89"/>
                </a:lnTo>
                <a:lnTo>
                  <a:pt x="125" y="99"/>
                </a:lnTo>
                <a:lnTo>
                  <a:pt x="125" y="105"/>
                </a:lnTo>
                <a:lnTo>
                  <a:pt x="125" y="109"/>
                </a:lnTo>
                <a:lnTo>
                  <a:pt x="29" y="109"/>
                </a:lnTo>
                <a:lnTo>
                  <a:pt x="30" y="112"/>
                </a:lnTo>
                <a:lnTo>
                  <a:pt x="29" y="107"/>
                </a:lnTo>
                <a:lnTo>
                  <a:pt x="28" y="97"/>
                </a:lnTo>
                <a:lnTo>
                  <a:pt x="28" y="94"/>
                </a:lnTo>
                <a:lnTo>
                  <a:pt x="124" y="94"/>
                </a:lnTo>
                <a:lnTo>
                  <a:pt x="124" y="96"/>
                </a:lnTo>
                <a:lnTo>
                  <a:pt x="124" y="101"/>
                </a:lnTo>
                <a:lnTo>
                  <a:pt x="124" y="106"/>
                </a:lnTo>
                <a:lnTo>
                  <a:pt x="124" y="98"/>
                </a:lnTo>
                <a:lnTo>
                  <a:pt x="124" y="101"/>
                </a:lnTo>
                <a:lnTo>
                  <a:pt x="30" y="97"/>
                </a:lnTo>
                <a:lnTo>
                  <a:pt x="31" y="95"/>
                </a:lnTo>
                <a:lnTo>
                  <a:pt x="29" y="107"/>
                </a:lnTo>
                <a:lnTo>
                  <a:pt x="29" y="104"/>
                </a:lnTo>
                <a:lnTo>
                  <a:pt x="124" y="116"/>
                </a:lnTo>
                <a:lnTo>
                  <a:pt x="124" y="114"/>
                </a:lnTo>
                <a:lnTo>
                  <a:pt x="124" y="117"/>
                </a:lnTo>
                <a:cubicBezTo>
                  <a:pt x="120" y="140"/>
                  <a:pt x="100" y="157"/>
                  <a:pt x="76" y="157"/>
                </a:cubicBezTo>
                <a:lnTo>
                  <a:pt x="76" y="157"/>
                </a:lnTo>
                <a:lnTo>
                  <a:pt x="76" y="61"/>
                </a:lnTo>
                <a:lnTo>
                  <a:pt x="77" y="61"/>
                </a:lnTo>
                <a:lnTo>
                  <a:pt x="29" y="109"/>
                </a:lnTo>
                <a:lnTo>
                  <a:pt x="29" y="109"/>
                </a:lnTo>
                <a:lnTo>
                  <a:pt x="29" y="105"/>
                </a:lnTo>
                <a:lnTo>
                  <a:pt x="124" y="99"/>
                </a:lnTo>
                <a:lnTo>
                  <a:pt x="124" y="103"/>
                </a:lnTo>
                <a:lnTo>
                  <a:pt x="124" y="109"/>
                </a:lnTo>
                <a:lnTo>
                  <a:pt x="124" y="112"/>
                </a:lnTo>
                <a:cubicBezTo>
                  <a:pt x="124" y="120"/>
                  <a:pt x="123" y="127"/>
                  <a:pt x="119" y="134"/>
                </a:cubicBezTo>
                <a:lnTo>
                  <a:pt x="119" y="135"/>
                </a:lnTo>
                <a:cubicBezTo>
                  <a:pt x="110" y="154"/>
                  <a:pt x="89" y="164"/>
                  <a:pt x="69" y="161"/>
                </a:cubicBezTo>
                <a:cubicBezTo>
                  <a:pt x="48" y="158"/>
                  <a:pt x="32" y="142"/>
                  <a:pt x="29" y="121"/>
                </a:cubicBezTo>
                <a:lnTo>
                  <a:pt x="28" y="118"/>
                </a:lnTo>
                <a:cubicBezTo>
                  <a:pt x="28" y="116"/>
                  <a:pt x="27" y="113"/>
                  <a:pt x="27" y="110"/>
                </a:cubicBezTo>
                <a:lnTo>
                  <a:pt x="28" y="111"/>
                </a:lnTo>
                <a:lnTo>
                  <a:pt x="27" y="101"/>
                </a:lnTo>
                <a:lnTo>
                  <a:pt x="27" y="99"/>
                </a:lnTo>
                <a:cubicBezTo>
                  <a:pt x="27" y="75"/>
                  <a:pt x="45" y="55"/>
                  <a:pt x="69" y="52"/>
                </a:cubicBezTo>
                <a:cubicBezTo>
                  <a:pt x="93" y="49"/>
                  <a:pt x="116" y="64"/>
                  <a:pt x="122" y="88"/>
                </a:cubicBezTo>
                <a:lnTo>
                  <a:pt x="123" y="96"/>
                </a:lnTo>
                <a:lnTo>
                  <a:pt x="124" y="101"/>
                </a:lnTo>
                <a:lnTo>
                  <a:pt x="124" y="110"/>
                </a:lnTo>
                <a:lnTo>
                  <a:pt x="124" y="113"/>
                </a:lnTo>
                <a:lnTo>
                  <a:pt x="28" y="113"/>
                </a:lnTo>
                <a:lnTo>
                  <a:pt x="28" y="112"/>
                </a:lnTo>
                <a:lnTo>
                  <a:pt x="28" y="109"/>
                </a:lnTo>
                <a:lnTo>
                  <a:pt x="28" y="103"/>
                </a:lnTo>
                <a:lnTo>
                  <a:pt x="28" y="99"/>
                </a:lnTo>
                <a:cubicBezTo>
                  <a:pt x="28" y="74"/>
                  <a:pt x="48" y="53"/>
                  <a:pt x="73" y="52"/>
                </a:cubicBezTo>
                <a:cubicBezTo>
                  <a:pt x="98" y="50"/>
                  <a:pt x="120" y="68"/>
                  <a:pt x="124" y="93"/>
                </a:cubicBezTo>
                <a:lnTo>
                  <a:pt x="124" y="96"/>
                </a:lnTo>
                <a:cubicBezTo>
                  <a:pt x="125" y="98"/>
                  <a:pt x="125" y="101"/>
                  <a:pt x="125" y="103"/>
                </a:cubicBezTo>
                <a:lnTo>
                  <a:pt x="125" y="109"/>
                </a:lnTo>
                <a:lnTo>
                  <a:pt x="125" y="115"/>
                </a:lnTo>
                <a:cubicBezTo>
                  <a:pt x="125" y="117"/>
                  <a:pt x="125" y="120"/>
                  <a:pt x="124" y="122"/>
                </a:cubicBezTo>
                <a:lnTo>
                  <a:pt x="124" y="125"/>
                </a:lnTo>
                <a:cubicBezTo>
                  <a:pt x="120" y="151"/>
                  <a:pt x="96" y="170"/>
                  <a:pt x="70" y="166"/>
                </a:cubicBezTo>
                <a:cubicBezTo>
                  <a:pt x="44" y="163"/>
                  <a:pt x="26" y="139"/>
                  <a:pt x="29" y="113"/>
                </a:cubicBezTo>
                <a:lnTo>
                  <a:pt x="29" y="114"/>
                </a:lnTo>
                <a:lnTo>
                  <a:pt x="29" y="109"/>
                </a:lnTo>
                <a:lnTo>
                  <a:pt x="29" y="116"/>
                </a:lnTo>
                <a:lnTo>
                  <a:pt x="29" y="112"/>
                </a:lnTo>
                <a:lnTo>
                  <a:pt x="31" y="121"/>
                </a:lnTo>
                <a:lnTo>
                  <a:pt x="30" y="119"/>
                </a:lnTo>
                <a:lnTo>
                  <a:pt x="123" y="96"/>
                </a:lnTo>
                <a:lnTo>
                  <a:pt x="124" y="99"/>
                </a:lnTo>
                <a:cubicBezTo>
                  <a:pt x="124" y="102"/>
                  <a:pt x="124" y="104"/>
                  <a:pt x="124" y="107"/>
                </a:cubicBezTo>
                <a:lnTo>
                  <a:pt x="124" y="109"/>
                </a:lnTo>
                <a:lnTo>
                  <a:pt x="28" y="109"/>
                </a:lnTo>
                <a:lnTo>
                  <a:pt x="28" y="107"/>
                </a:lnTo>
                <a:cubicBezTo>
                  <a:pt x="28" y="105"/>
                  <a:pt x="29" y="102"/>
                  <a:pt x="29" y="100"/>
                </a:cubicBezTo>
                <a:lnTo>
                  <a:pt x="29" y="97"/>
                </a:lnTo>
                <a:lnTo>
                  <a:pt x="30" y="93"/>
                </a:lnTo>
                <a:lnTo>
                  <a:pt x="44" y="134"/>
                </a:lnTo>
                <a:lnTo>
                  <a:pt x="43" y="133"/>
                </a:lnTo>
                <a:lnTo>
                  <a:pt x="123" y="113"/>
                </a:lnTo>
                <a:lnTo>
                  <a:pt x="123" y="115"/>
                </a:lnTo>
                <a:lnTo>
                  <a:pt x="120" y="124"/>
                </a:lnTo>
                <a:lnTo>
                  <a:pt x="119" y="128"/>
                </a:lnTo>
                <a:lnTo>
                  <a:pt x="118" y="132"/>
                </a:lnTo>
                <a:cubicBezTo>
                  <a:pt x="113" y="148"/>
                  <a:pt x="100" y="161"/>
                  <a:pt x="84" y="165"/>
                </a:cubicBezTo>
                <a:cubicBezTo>
                  <a:pt x="67" y="169"/>
                  <a:pt x="50" y="164"/>
                  <a:pt x="38" y="152"/>
                </a:cubicBezTo>
                <a:lnTo>
                  <a:pt x="37" y="152"/>
                </a:lnTo>
                <a:cubicBezTo>
                  <a:pt x="28" y="143"/>
                  <a:pt x="23" y="131"/>
                  <a:pt x="23" y="118"/>
                </a:cubicBezTo>
                <a:lnTo>
                  <a:pt x="23" y="115"/>
                </a:lnTo>
                <a:lnTo>
                  <a:pt x="23" y="109"/>
                </a:lnTo>
                <a:cubicBezTo>
                  <a:pt x="23" y="82"/>
                  <a:pt x="44" y="61"/>
                  <a:pt x="71" y="61"/>
                </a:cubicBezTo>
                <a:lnTo>
                  <a:pt x="71" y="61"/>
                </a:lnTo>
                <a:lnTo>
                  <a:pt x="24" y="114"/>
                </a:lnTo>
                <a:lnTo>
                  <a:pt x="23" y="109"/>
                </a:lnTo>
                <a:cubicBezTo>
                  <a:pt x="22" y="95"/>
                  <a:pt x="26" y="82"/>
                  <a:pt x="35" y="72"/>
                </a:cubicBezTo>
                <a:cubicBezTo>
                  <a:pt x="44" y="62"/>
                  <a:pt x="57" y="56"/>
                  <a:pt x="71" y="56"/>
                </a:cubicBezTo>
                <a:lnTo>
                  <a:pt x="71" y="56"/>
                </a:lnTo>
                <a:cubicBezTo>
                  <a:pt x="96" y="56"/>
                  <a:pt x="117" y="75"/>
                  <a:pt x="119" y="99"/>
                </a:cubicBezTo>
                <a:lnTo>
                  <a:pt x="120" y="109"/>
                </a:lnTo>
                <a:lnTo>
                  <a:pt x="120" y="120"/>
                </a:lnTo>
                <a:lnTo>
                  <a:pt x="119" y="124"/>
                </a:lnTo>
                <a:lnTo>
                  <a:pt x="24" y="112"/>
                </a:lnTo>
                <a:lnTo>
                  <a:pt x="24" y="108"/>
                </a:lnTo>
                <a:lnTo>
                  <a:pt x="24" y="115"/>
                </a:lnTo>
                <a:lnTo>
                  <a:pt x="24" y="113"/>
                </a:lnTo>
                <a:lnTo>
                  <a:pt x="24" y="110"/>
                </a:lnTo>
                <a:lnTo>
                  <a:pt x="23" y="106"/>
                </a:lnTo>
                <a:lnTo>
                  <a:pt x="119" y="99"/>
                </a:lnTo>
                <a:lnTo>
                  <a:pt x="119" y="99"/>
                </a:lnTo>
                <a:lnTo>
                  <a:pt x="119" y="105"/>
                </a:lnTo>
                <a:lnTo>
                  <a:pt x="71" y="61"/>
                </a:lnTo>
                <a:lnTo>
                  <a:pt x="74" y="61"/>
                </a:lnTo>
                <a:lnTo>
                  <a:pt x="75" y="61"/>
                </a:lnTo>
                <a:lnTo>
                  <a:pt x="76" y="61"/>
                </a:lnTo>
                <a:lnTo>
                  <a:pt x="76" y="157"/>
                </a:lnTo>
                <a:lnTo>
                  <a:pt x="75" y="157"/>
                </a:lnTo>
                <a:cubicBezTo>
                  <a:pt x="61" y="157"/>
                  <a:pt x="48" y="151"/>
                  <a:pt x="39" y="141"/>
                </a:cubicBezTo>
                <a:cubicBezTo>
                  <a:pt x="30" y="131"/>
                  <a:pt x="26" y="118"/>
                  <a:pt x="27" y="104"/>
                </a:cubicBezTo>
                <a:lnTo>
                  <a:pt x="27" y="104"/>
                </a:lnTo>
                <a:lnTo>
                  <a:pt x="27" y="99"/>
                </a:lnTo>
                <a:cubicBezTo>
                  <a:pt x="27" y="76"/>
                  <a:pt x="45" y="56"/>
                  <a:pt x="68" y="52"/>
                </a:cubicBezTo>
                <a:cubicBezTo>
                  <a:pt x="91" y="48"/>
                  <a:pt x="114" y="62"/>
                  <a:pt x="121" y="84"/>
                </a:cubicBezTo>
                <a:lnTo>
                  <a:pt x="122" y="86"/>
                </a:lnTo>
                <a:cubicBezTo>
                  <a:pt x="122" y="88"/>
                  <a:pt x="123" y="91"/>
                  <a:pt x="123" y="93"/>
                </a:cubicBezTo>
                <a:lnTo>
                  <a:pt x="124" y="96"/>
                </a:lnTo>
                <a:cubicBezTo>
                  <a:pt x="125" y="100"/>
                  <a:pt x="125" y="105"/>
                  <a:pt x="124" y="109"/>
                </a:cubicBezTo>
                <a:lnTo>
                  <a:pt x="124" y="109"/>
                </a:lnTo>
                <a:lnTo>
                  <a:pt x="124" y="113"/>
                </a:lnTo>
                <a:lnTo>
                  <a:pt x="76" y="65"/>
                </a:lnTo>
                <a:lnTo>
                  <a:pt x="76" y="65"/>
                </a:lnTo>
                <a:lnTo>
                  <a:pt x="76" y="161"/>
                </a:lnTo>
                <a:lnTo>
                  <a:pt x="76" y="161"/>
                </a:lnTo>
                <a:cubicBezTo>
                  <a:pt x="54" y="161"/>
                  <a:pt x="35" y="146"/>
                  <a:pt x="29" y="125"/>
                </a:cubicBezTo>
                <a:lnTo>
                  <a:pt x="29" y="123"/>
                </a:lnTo>
                <a:cubicBezTo>
                  <a:pt x="28" y="119"/>
                  <a:pt x="27" y="115"/>
                  <a:pt x="27" y="111"/>
                </a:cubicBezTo>
                <a:lnTo>
                  <a:pt x="27" y="109"/>
                </a:lnTo>
                <a:lnTo>
                  <a:pt x="27" y="104"/>
                </a:lnTo>
                <a:lnTo>
                  <a:pt x="75" y="152"/>
                </a:lnTo>
                <a:lnTo>
                  <a:pt x="75" y="152"/>
                </a:lnTo>
                <a:lnTo>
                  <a:pt x="121" y="90"/>
                </a:lnTo>
                <a:lnTo>
                  <a:pt x="122" y="95"/>
                </a:lnTo>
                <a:cubicBezTo>
                  <a:pt x="127" y="110"/>
                  <a:pt x="124" y="125"/>
                  <a:pt x="115" y="138"/>
                </a:cubicBezTo>
                <a:cubicBezTo>
                  <a:pt x="106" y="150"/>
                  <a:pt x="92" y="157"/>
                  <a:pt x="76" y="157"/>
                </a:cubicBezTo>
                <a:lnTo>
                  <a:pt x="75" y="157"/>
                </a:lnTo>
                <a:lnTo>
                  <a:pt x="73" y="157"/>
                </a:lnTo>
                <a:lnTo>
                  <a:pt x="114" y="134"/>
                </a:lnTo>
                <a:lnTo>
                  <a:pt x="110" y="140"/>
                </a:lnTo>
                <a:lnTo>
                  <a:pt x="108" y="142"/>
                </a:lnTo>
                <a:cubicBezTo>
                  <a:pt x="94" y="161"/>
                  <a:pt x="69" y="167"/>
                  <a:pt x="48" y="156"/>
                </a:cubicBezTo>
                <a:cubicBezTo>
                  <a:pt x="27" y="145"/>
                  <a:pt x="17" y="121"/>
                  <a:pt x="24" y="98"/>
                </a:cubicBezTo>
                <a:lnTo>
                  <a:pt x="25" y="97"/>
                </a:lnTo>
                <a:lnTo>
                  <a:pt x="23" y="104"/>
                </a:lnTo>
                <a:lnTo>
                  <a:pt x="23" y="104"/>
                </a:lnTo>
                <a:lnTo>
                  <a:pt x="24" y="99"/>
                </a:lnTo>
                <a:lnTo>
                  <a:pt x="24" y="112"/>
                </a:lnTo>
                <a:lnTo>
                  <a:pt x="24" y="109"/>
                </a:lnTo>
                <a:lnTo>
                  <a:pt x="25" y="116"/>
                </a:lnTo>
                <a:lnTo>
                  <a:pt x="25" y="115"/>
                </a:lnTo>
                <a:lnTo>
                  <a:pt x="117" y="88"/>
                </a:lnTo>
                <a:lnTo>
                  <a:pt x="118" y="92"/>
                </a:lnTo>
                <a:cubicBezTo>
                  <a:pt x="119" y="94"/>
                  <a:pt x="119" y="97"/>
                  <a:pt x="119" y="99"/>
                </a:cubicBezTo>
                <a:lnTo>
                  <a:pt x="120" y="105"/>
                </a:lnTo>
                <a:cubicBezTo>
                  <a:pt x="120" y="108"/>
                  <a:pt x="120" y="112"/>
                  <a:pt x="119" y="116"/>
                </a:cubicBezTo>
                <a:lnTo>
                  <a:pt x="119" y="119"/>
                </a:lnTo>
                <a:cubicBezTo>
                  <a:pt x="118" y="124"/>
                  <a:pt x="117" y="129"/>
                  <a:pt x="114" y="134"/>
                </a:cubicBezTo>
                <a:lnTo>
                  <a:pt x="114" y="135"/>
                </a:lnTo>
                <a:cubicBezTo>
                  <a:pt x="104" y="155"/>
                  <a:pt x="82" y="165"/>
                  <a:pt x="60" y="160"/>
                </a:cubicBezTo>
                <a:cubicBezTo>
                  <a:pt x="38" y="155"/>
                  <a:pt x="23" y="136"/>
                  <a:pt x="23" y="113"/>
                </a:cubicBezTo>
                <a:lnTo>
                  <a:pt x="23" y="114"/>
                </a:lnTo>
                <a:lnTo>
                  <a:pt x="23" y="109"/>
                </a:lnTo>
                <a:cubicBezTo>
                  <a:pt x="20" y="84"/>
                  <a:pt x="37" y="61"/>
                  <a:pt x="62" y="57"/>
                </a:cubicBezTo>
                <a:cubicBezTo>
                  <a:pt x="87" y="52"/>
                  <a:pt x="111" y="68"/>
                  <a:pt x="117" y="92"/>
                </a:cubicBezTo>
                <a:lnTo>
                  <a:pt x="118" y="98"/>
                </a:lnTo>
                <a:lnTo>
                  <a:pt x="119" y="101"/>
                </a:lnTo>
                <a:cubicBezTo>
                  <a:pt x="121" y="115"/>
                  <a:pt x="117" y="129"/>
                  <a:pt x="108" y="140"/>
                </a:cubicBezTo>
                <a:cubicBezTo>
                  <a:pt x="99" y="151"/>
                  <a:pt x="86" y="157"/>
                  <a:pt x="71" y="157"/>
                </a:cubicBezTo>
                <a:lnTo>
                  <a:pt x="71" y="157"/>
                </a:lnTo>
                <a:lnTo>
                  <a:pt x="119" y="109"/>
                </a:lnTo>
                <a:lnTo>
                  <a:pt x="119" y="114"/>
                </a:lnTo>
                <a:lnTo>
                  <a:pt x="119" y="118"/>
                </a:lnTo>
                <a:lnTo>
                  <a:pt x="23" y="118"/>
                </a:lnTo>
                <a:lnTo>
                  <a:pt x="23" y="114"/>
                </a:lnTo>
                <a:lnTo>
                  <a:pt x="23" y="109"/>
                </a:lnTo>
                <a:cubicBezTo>
                  <a:pt x="23" y="82"/>
                  <a:pt x="44" y="61"/>
                  <a:pt x="71" y="61"/>
                </a:cubicBezTo>
                <a:lnTo>
                  <a:pt x="71" y="61"/>
                </a:lnTo>
                <a:cubicBezTo>
                  <a:pt x="94" y="61"/>
                  <a:pt x="114" y="77"/>
                  <a:pt x="119" y="100"/>
                </a:cubicBezTo>
                <a:lnTo>
                  <a:pt x="119" y="102"/>
                </a:lnTo>
                <a:cubicBezTo>
                  <a:pt x="120" y="105"/>
                  <a:pt x="120" y="108"/>
                  <a:pt x="120" y="111"/>
                </a:cubicBezTo>
                <a:lnTo>
                  <a:pt x="120" y="113"/>
                </a:lnTo>
                <a:cubicBezTo>
                  <a:pt x="120" y="139"/>
                  <a:pt x="100" y="160"/>
                  <a:pt x="75" y="161"/>
                </a:cubicBezTo>
                <a:cubicBezTo>
                  <a:pt x="49" y="163"/>
                  <a:pt x="27" y="144"/>
                  <a:pt x="24" y="119"/>
                </a:cubicBezTo>
                <a:lnTo>
                  <a:pt x="24" y="114"/>
                </a:lnTo>
                <a:cubicBezTo>
                  <a:pt x="23" y="111"/>
                  <a:pt x="23" y="108"/>
                  <a:pt x="24" y="105"/>
                </a:cubicBezTo>
                <a:lnTo>
                  <a:pt x="24" y="103"/>
                </a:lnTo>
                <a:lnTo>
                  <a:pt x="24" y="99"/>
                </a:lnTo>
                <a:lnTo>
                  <a:pt x="120" y="105"/>
                </a:lnTo>
                <a:lnTo>
                  <a:pt x="119" y="103"/>
                </a:lnTo>
                <a:lnTo>
                  <a:pt x="119" y="109"/>
                </a:lnTo>
                <a:cubicBezTo>
                  <a:pt x="119" y="135"/>
                  <a:pt x="98" y="157"/>
                  <a:pt x="71" y="157"/>
                </a:cubicBezTo>
                <a:lnTo>
                  <a:pt x="70" y="157"/>
                </a:lnTo>
                <a:lnTo>
                  <a:pt x="117" y="99"/>
                </a:lnTo>
                <a:lnTo>
                  <a:pt x="118" y="103"/>
                </a:lnTo>
                <a:cubicBezTo>
                  <a:pt x="119" y="106"/>
                  <a:pt x="119" y="110"/>
                  <a:pt x="119" y="113"/>
                </a:cubicBezTo>
                <a:lnTo>
                  <a:pt x="119" y="117"/>
                </a:lnTo>
                <a:lnTo>
                  <a:pt x="119" y="118"/>
                </a:lnTo>
                <a:lnTo>
                  <a:pt x="23" y="118"/>
                </a:lnTo>
                <a:lnTo>
                  <a:pt x="24" y="119"/>
                </a:lnTo>
                <a:lnTo>
                  <a:pt x="23" y="114"/>
                </a:lnTo>
                <a:cubicBezTo>
                  <a:pt x="22" y="100"/>
                  <a:pt x="26" y="87"/>
                  <a:pt x="35" y="77"/>
                </a:cubicBezTo>
                <a:cubicBezTo>
                  <a:pt x="44" y="67"/>
                  <a:pt x="57" y="61"/>
                  <a:pt x="71" y="61"/>
                </a:cubicBezTo>
                <a:lnTo>
                  <a:pt x="71" y="61"/>
                </a:lnTo>
                <a:cubicBezTo>
                  <a:pt x="98" y="61"/>
                  <a:pt x="119" y="82"/>
                  <a:pt x="119" y="109"/>
                </a:cubicBezTo>
                <a:lnTo>
                  <a:pt x="119" y="111"/>
                </a:lnTo>
                <a:lnTo>
                  <a:pt x="119" y="113"/>
                </a:lnTo>
                <a:lnTo>
                  <a:pt x="119" y="107"/>
                </a:lnTo>
                <a:lnTo>
                  <a:pt x="119" y="110"/>
                </a:lnTo>
                <a:cubicBezTo>
                  <a:pt x="120" y="112"/>
                  <a:pt x="120" y="115"/>
                  <a:pt x="120" y="117"/>
                </a:cubicBezTo>
                <a:lnTo>
                  <a:pt x="120" y="118"/>
                </a:lnTo>
                <a:lnTo>
                  <a:pt x="24" y="118"/>
                </a:lnTo>
                <a:lnTo>
                  <a:pt x="24" y="114"/>
                </a:lnTo>
                <a:lnTo>
                  <a:pt x="24" y="109"/>
                </a:lnTo>
                <a:lnTo>
                  <a:pt x="72" y="157"/>
                </a:lnTo>
                <a:lnTo>
                  <a:pt x="71" y="157"/>
                </a:lnTo>
                <a:lnTo>
                  <a:pt x="119" y="109"/>
                </a:lnTo>
                <a:lnTo>
                  <a:pt x="119" y="114"/>
                </a:lnTo>
                <a:lnTo>
                  <a:pt x="119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4"/>
                </a:lnTo>
                <a:lnTo>
                  <a:pt x="23" y="109"/>
                </a:lnTo>
                <a:lnTo>
                  <a:pt x="119" y="109"/>
                </a:lnTo>
                <a:lnTo>
                  <a:pt x="119" y="111"/>
                </a:lnTo>
                <a:cubicBezTo>
                  <a:pt x="119" y="114"/>
                  <a:pt x="119" y="117"/>
                  <a:pt x="119" y="120"/>
                </a:cubicBezTo>
                <a:lnTo>
                  <a:pt x="118" y="123"/>
                </a:lnTo>
                <a:cubicBezTo>
                  <a:pt x="113" y="147"/>
                  <a:pt x="91" y="164"/>
                  <a:pt x="66" y="161"/>
                </a:cubicBezTo>
                <a:cubicBezTo>
                  <a:pt x="42" y="159"/>
                  <a:pt x="23" y="138"/>
                  <a:pt x="23" y="113"/>
                </a:cubicBezTo>
                <a:lnTo>
                  <a:pt x="23" y="111"/>
                </a:lnTo>
                <a:cubicBezTo>
                  <a:pt x="23" y="108"/>
                  <a:pt x="23" y="105"/>
                  <a:pt x="24" y="102"/>
                </a:cubicBezTo>
                <a:lnTo>
                  <a:pt x="24" y="100"/>
                </a:lnTo>
                <a:cubicBezTo>
                  <a:pt x="29" y="77"/>
                  <a:pt x="49" y="61"/>
                  <a:pt x="71" y="61"/>
                </a:cubicBezTo>
                <a:lnTo>
                  <a:pt x="72" y="61"/>
                </a:lnTo>
                <a:cubicBezTo>
                  <a:pt x="98" y="61"/>
                  <a:pt x="120" y="82"/>
                  <a:pt x="120" y="109"/>
                </a:cubicBezTo>
                <a:lnTo>
                  <a:pt x="120" y="119"/>
                </a:lnTo>
                <a:lnTo>
                  <a:pt x="119" y="124"/>
                </a:lnTo>
                <a:cubicBezTo>
                  <a:pt x="116" y="149"/>
                  <a:pt x="94" y="168"/>
                  <a:pt x="69" y="166"/>
                </a:cubicBezTo>
                <a:cubicBezTo>
                  <a:pt x="43" y="165"/>
                  <a:pt x="23" y="144"/>
                  <a:pt x="23" y="118"/>
                </a:cubicBezTo>
                <a:lnTo>
                  <a:pt x="23" y="117"/>
                </a:lnTo>
                <a:lnTo>
                  <a:pt x="23" y="113"/>
                </a:lnTo>
                <a:lnTo>
                  <a:pt x="23" y="109"/>
                </a:lnTo>
                <a:lnTo>
                  <a:pt x="23" y="105"/>
                </a:lnTo>
                <a:lnTo>
                  <a:pt x="23" y="104"/>
                </a:lnTo>
                <a:lnTo>
                  <a:pt x="119" y="104"/>
                </a:lnTo>
                <a:lnTo>
                  <a:pt x="119" y="107"/>
                </a:lnTo>
                <a:lnTo>
                  <a:pt x="119" y="117"/>
                </a:lnTo>
                <a:lnTo>
                  <a:pt x="119" y="116"/>
                </a:lnTo>
                <a:lnTo>
                  <a:pt x="119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3"/>
                </a:lnTo>
                <a:cubicBezTo>
                  <a:pt x="23" y="87"/>
                  <a:pt x="44" y="65"/>
                  <a:pt x="71" y="65"/>
                </a:cubicBezTo>
                <a:lnTo>
                  <a:pt x="71" y="65"/>
                </a:lnTo>
                <a:lnTo>
                  <a:pt x="71" y="161"/>
                </a:lnTo>
                <a:lnTo>
                  <a:pt x="70" y="161"/>
                </a:lnTo>
                <a:lnTo>
                  <a:pt x="70" y="65"/>
                </a:lnTo>
                <a:lnTo>
                  <a:pt x="72" y="65"/>
                </a:lnTo>
                <a:lnTo>
                  <a:pt x="72" y="161"/>
                </a:lnTo>
                <a:lnTo>
                  <a:pt x="71" y="161"/>
                </a:lnTo>
                <a:lnTo>
                  <a:pt x="71" y="161"/>
                </a:lnTo>
                <a:lnTo>
                  <a:pt x="79" y="66"/>
                </a:lnTo>
                <a:lnTo>
                  <a:pt x="82" y="67"/>
                </a:lnTo>
                <a:lnTo>
                  <a:pt x="66" y="67"/>
                </a:lnTo>
                <a:lnTo>
                  <a:pt x="69" y="66"/>
                </a:lnTo>
                <a:lnTo>
                  <a:pt x="30" y="102"/>
                </a:lnTo>
                <a:lnTo>
                  <a:pt x="31" y="100"/>
                </a:lnTo>
                <a:lnTo>
                  <a:pt x="30" y="121"/>
                </a:lnTo>
                <a:lnTo>
                  <a:pt x="30" y="118"/>
                </a:lnTo>
                <a:cubicBezTo>
                  <a:pt x="27" y="104"/>
                  <a:pt x="31" y="90"/>
                  <a:pt x="40" y="79"/>
                </a:cubicBezTo>
                <a:cubicBezTo>
                  <a:pt x="49" y="67"/>
                  <a:pt x="63" y="61"/>
                  <a:pt x="77" y="61"/>
                </a:cubicBezTo>
                <a:lnTo>
                  <a:pt x="77" y="61"/>
                </a:lnTo>
                <a:cubicBezTo>
                  <a:pt x="91" y="61"/>
                  <a:pt x="104" y="67"/>
                  <a:pt x="113" y="77"/>
                </a:cubicBezTo>
                <a:cubicBezTo>
                  <a:pt x="122" y="87"/>
                  <a:pt x="127" y="100"/>
                  <a:pt x="125" y="114"/>
                </a:cubicBezTo>
                <a:lnTo>
                  <a:pt x="125" y="119"/>
                </a:lnTo>
                <a:lnTo>
                  <a:pt x="124" y="124"/>
                </a:lnTo>
                <a:cubicBezTo>
                  <a:pt x="122" y="147"/>
                  <a:pt x="103" y="165"/>
                  <a:pt x="80" y="166"/>
                </a:cubicBezTo>
                <a:cubicBezTo>
                  <a:pt x="57" y="168"/>
                  <a:pt x="36" y="153"/>
                  <a:pt x="30" y="130"/>
                </a:cubicBezTo>
                <a:lnTo>
                  <a:pt x="29" y="124"/>
                </a:lnTo>
                <a:lnTo>
                  <a:pt x="28" y="121"/>
                </a:lnTo>
                <a:lnTo>
                  <a:pt x="123" y="106"/>
                </a:lnTo>
                <a:lnTo>
                  <a:pt x="123" y="105"/>
                </a:lnTo>
                <a:lnTo>
                  <a:pt x="123" y="107"/>
                </a:lnTo>
                <a:cubicBezTo>
                  <a:pt x="129" y="129"/>
                  <a:pt x="118" y="152"/>
                  <a:pt x="97" y="162"/>
                </a:cubicBezTo>
                <a:cubicBezTo>
                  <a:pt x="76" y="172"/>
                  <a:pt x="52" y="166"/>
                  <a:pt x="38" y="147"/>
                </a:cubicBezTo>
                <a:lnTo>
                  <a:pt x="33" y="140"/>
                </a:lnTo>
                <a:lnTo>
                  <a:pt x="33" y="140"/>
                </a:lnTo>
                <a:lnTo>
                  <a:pt x="31" y="137"/>
                </a:lnTo>
                <a:lnTo>
                  <a:pt x="44" y="150"/>
                </a:lnTo>
                <a:lnTo>
                  <a:pt x="43" y="149"/>
                </a:lnTo>
                <a:lnTo>
                  <a:pt x="117" y="118"/>
                </a:lnTo>
                <a:lnTo>
                  <a:pt x="116" y="121"/>
                </a:lnTo>
                <a:lnTo>
                  <a:pt x="117" y="106"/>
                </a:lnTo>
                <a:lnTo>
                  <a:pt x="117" y="111"/>
                </a:lnTo>
                <a:lnTo>
                  <a:pt x="118" y="120"/>
                </a:lnTo>
                <a:lnTo>
                  <a:pt x="118" y="123"/>
                </a:lnTo>
                <a:lnTo>
                  <a:pt x="22" y="123"/>
                </a:lnTo>
                <a:lnTo>
                  <a:pt x="22" y="122"/>
                </a:lnTo>
                <a:lnTo>
                  <a:pt x="22" y="119"/>
                </a:lnTo>
                <a:lnTo>
                  <a:pt x="22" y="113"/>
                </a:lnTo>
                <a:cubicBezTo>
                  <a:pt x="22" y="111"/>
                  <a:pt x="22" y="108"/>
                  <a:pt x="23" y="106"/>
                </a:cubicBezTo>
                <a:lnTo>
                  <a:pt x="23" y="103"/>
                </a:lnTo>
                <a:lnTo>
                  <a:pt x="22" y="110"/>
                </a:lnTo>
                <a:lnTo>
                  <a:pt x="22" y="109"/>
                </a:lnTo>
                <a:lnTo>
                  <a:pt x="116" y="124"/>
                </a:lnTo>
                <a:lnTo>
                  <a:pt x="116" y="126"/>
                </a:lnTo>
                <a:lnTo>
                  <a:pt x="118" y="110"/>
                </a:lnTo>
                <a:lnTo>
                  <a:pt x="118" y="113"/>
                </a:lnTo>
                <a:lnTo>
                  <a:pt x="112" y="90"/>
                </a:lnTo>
                <a:lnTo>
                  <a:pt x="114" y="93"/>
                </a:lnTo>
                <a:lnTo>
                  <a:pt x="101" y="79"/>
                </a:lnTo>
                <a:lnTo>
                  <a:pt x="103" y="80"/>
                </a:lnTo>
                <a:lnTo>
                  <a:pt x="26" y="118"/>
                </a:lnTo>
                <a:lnTo>
                  <a:pt x="26" y="117"/>
                </a:lnTo>
                <a:lnTo>
                  <a:pt x="26" y="113"/>
                </a:lnTo>
                <a:cubicBezTo>
                  <a:pt x="26" y="111"/>
                  <a:pt x="26" y="109"/>
                  <a:pt x="26" y="107"/>
                </a:cubicBezTo>
                <a:lnTo>
                  <a:pt x="27" y="103"/>
                </a:lnTo>
                <a:lnTo>
                  <a:pt x="26" y="110"/>
                </a:lnTo>
                <a:lnTo>
                  <a:pt x="26" y="109"/>
                </a:lnTo>
                <a:lnTo>
                  <a:pt x="122" y="109"/>
                </a:lnTo>
                <a:lnTo>
                  <a:pt x="122" y="111"/>
                </a:lnTo>
                <a:lnTo>
                  <a:pt x="122" y="121"/>
                </a:lnTo>
                <a:lnTo>
                  <a:pt x="122" y="120"/>
                </a:lnTo>
                <a:lnTo>
                  <a:pt x="122" y="123"/>
                </a:lnTo>
                <a:lnTo>
                  <a:pt x="26" y="123"/>
                </a:lnTo>
                <a:lnTo>
                  <a:pt x="26" y="122"/>
                </a:lnTo>
                <a:lnTo>
                  <a:pt x="26" y="118"/>
                </a:lnTo>
                <a:lnTo>
                  <a:pt x="26" y="115"/>
                </a:lnTo>
                <a:lnTo>
                  <a:pt x="26" y="113"/>
                </a:lnTo>
                <a:lnTo>
                  <a:pt x="122" y="113"/>
                </a:lnTo>
                <a:lnTo>
                  <a:pt x="122" y="116"/>
                </a:lnTo>
                <a:lnTo>
                  <a:pt x="122" y="118"/>
                </a:lnTo>
                <a:lnTo>
                  <a:pt x="26" y="118"/>
                </a:lnTo>
                <a:lnTo>
                  <a:pt x="26" y="114"/>
                </a:lnTo>
                <a:lnTo>
                  <a:pt x="26" y="109"/>
                </a:lnTo>
                <a:lnTo>
                  <a:pt x="122" y="109"/>
                </a:lnTo>
                <a:lnTo>
                  <a:pt x="122" y="111"/>
                </a:lnTo>
                <a:lnTo>
                  <a:pt x="122" y="113"/>
                </a:lnTo>
                <a:cubicBezTo>
                  <a:pt x="122" y="138"/>
                  <a:pt x="103" y="159"/>
                  <a:pt x="79" y="161"/>
                </a:cubicBezTo>
                <a:cubicBezTo>
                  <a:pt x="54" y="164"/>
                  <a:pt x="32" y="147"/>
                  <a:pt x="27" y="123"/>
                </a:cubicBezTo>
                <a:lnTo>
                  <a:pt x="26" y="120"/>
                </a:lnTo>
                <a:cubicBezTo>
                  <a:pt x="26" y="117"/>
                  <a:pt x="25" y="114"/>
                  <a:pt x="25" y="111"/>
                </a:cubicBezTo>
                <a:lnTo>
                  <a:pt x="25" y="109"/>
                </a:lnTo>
                <a:lnTo>
                  <a:pt x="121" y="109"/>
                </a:lnTo>
                <a:lnTo>
                  <a:pt x="121" y="119"/>
                </a:lnTo>
                <a:lnTo>
                  <a:pt x="121" y="124"/>
                </a:lnTo>
                <a:cubicBezTo>
                  <a:pt x="118" y="149"/>
                  <a:pt x="96" y="168"/>
                  <a:pt x="70" y="166"/>
                </a:cubicBezTo>
                <a:cubicBezTo>
                  <a:pt x="45" y="165"/>
                  <a:pt x="25" y="144"/>
                  <a:pt x="25" y="118"/>
                </a:cubicBezTo>
                <a:lnTo>
                  <a:pt x="25" y="117"/>
                </a:lnTo>
                <a:lnTo>
                  <a:pt x="25" y="124"/>
                </a:lnTo>
                <a:lnTo>
                  <a:pt x="25" y="120"/>
                </a:lnTo>
                <a:lnTo>
                  <a:pt x="72" y="161"/>
                </a:lnTo>
                <a:lnTo>
                  <a:pt x="72" y="161"/>
                </a:lnTo>
                <a:lnTo>
                  <a:pt x="71" y="161"/>
                </a:lnTo>
                <a:lnTo>
                  <a:pt x="119" y="104"/>
                </a:lnTo>
                <a:lnTo>
                  <a:pt x="120" y="109"/>
                </a:lnTo>
                <a:cubicBezTo>
                  <a:pt x="120" y="112"/>
                  <a:pt x="120" y="115"/>
                  <a:pt x="120" y="118"/>
                </a:cubicBezTo>
                <a:lnTo>
                  <a:pt x="120" y="130"/>
                </a:lnTo>
                <a:lnTo>
                  <a:pt x="120" y="134"/>
                </a:lnTo>
                <a:cubicBezTo>
                  <a:pt x="116" y="159"/>
                  <a:pt x="94" y="177"/>
                  <a:pt x="69" y="176"/>
                </a:cubicBezTo>
                <a:cubicBezTo>
                  <a:pt x="44" y="174"/>
                  <a:pt x="24" y="153"/>
                  <a:pt x="24" y="128"/>
                </a:cubicBezTo>
                <a:lnTo>
                  <a:pt x="24" y="126"/>
                </a:lnTo>
                <a:lnTo>
                  <a:pt x="24" y="133"/>
                </a:lnTo>
                <a:lnTo>
                  <a:pt x="24" y="130"/>
                </a:lnTo>
                <a:lnTo>
                  <a:pt x="38" y="157"/>
                </a:lnTo>
                <a:lnTo>
                  <a:pt x="35" y="154"/>
                </a:lnTo>
                <a:lnTo>
                  <a:pt x="50" y="164"/>
                </a:lnTo>
                <a:lnTo>
                  <a:pt x="46" y="163"/>
                </a:lnTo>
                <a:lnTo>
                  <a:pt x="112" y="128"/>
                </a:lnTo>
                <a:lnTo>
                  <a:pt x="111" y="131"/>
                </a:lnTo>
                <a:lnTo>
                  <a:pt x="111" y="134"/>
                </a:lnTo>
                <a:lnTo>
                  <a:pt x="111" y="126"/>
                </a:lnTo>
                <a:lnTo>
                  <a:pt x="111" y="128"/>
                </a:lnTo>
                <a:cubicBezTo>
                  <a:pt x="111" y="152"/>
                  <a:pt x="94" y="172"/>
                  <a:pt x="71" y="175"/>
                </a:cubicBezTo>
                <a:cubicBezTo>
                  <a:pt x="48" y="179"/>
                  <a:pt x="25" y="165"/>
                  <a:pt x="18" y="143"/>
                </a:cubicBezTo>
                <a:lnTo>
                  <a:pt x="17" y="142"/>
                </a:lnTo>
                <a:cubicBezTo>
                  <a:pt x="16" y="137"/>
                  <a:pt x="15" y="132"/>
                  <a:pt x="15" y="126"/>
                </a:cubicBezTo>
                <a:lnTo>
                  <a:pt x="15" y="128"/>
                </a:lnTo>
                <a:lnTo>
                  <a:pt x="15" y="123"/>
                </a:lnTo>
                <a:lnTo>
                  <a:pt x="109" y="130"/>
                </a:lnTo>
                <a:lnTo>
                  <a:pt x="109" y="132"/>
                </a:lnTo>
                <a:lnTo>
                  <a:pt x="110" y="120"/>
                </a:lnTo>
                <a:lnTo>
                  <a:pt x="110" y="123"/>
                </a:lnTo>
                <a:cubicBezTo>
                  <a:pt x="110" y="147"/>
                  <a:pt x="92" y="168"/>
                  <a:pt x="68" y="171"/>
                </a:cubicBezTo>
                <a:cubicBezTo>
                  <a:pt x="44" y="174"/>
                  <a:pt x="21" y="158"/>
                  <a:pt x="15" y="135"/>
                </a:cubicBezTo>
                <a:lnTo>
                  <a:pt x="15" y="133"/>
                </a:lnTo>
                <a:cubicBezTo>
                  <a:pt x="14" y="129"/>
                  <a:pt x="13" y="125"/>
                  <a:pt x="13" y="121"/>
                </a:cubicBezTo>
                <a:lnTo>
                  <a:pt x="13" y="118"/>
                </a:lnTo>
                <a:cubicBezTo>
                  <a:pt x="13" y="92"/>
                  <a:pt x="35" y="70"/>
                  <a:pt x="61" y="70"/>
                </a:cubicBezTo>
                <a:lnTo>
                  <a:pt x="65" y="70"/>
                </a:lnTo>
                <a:cubicBezTo>
                  <a:pt x="88" y="70"/>
                  <a:pt x="108" y="87"/>
                  <a:pt x="113" y="109"/>
                </a:cubicBezTo>
                <a:lnTo>
                  <a:pt x="113" y="112"/>
                </a:lnTo>
                <a:cubicBezTo>
                  <a:pt x="114" y="115"/>
                  <a:pt x="114" y="118"/>
                  <a:pt x="114" y="121"/>
                </a:cubicBezTo>
                <a:lnTo>
                  <a:pt x="114" y="123"/>
                </a:lnTo>
                <a:lnTo>
                  <a:pt x="18" y="123"/>
                </a:lnTo>
                <a:lnTo>
                  <a:pt x="18" y="121"/>
                </a:lnTo>
                <a:lnTo>
                  <a:pt x="19" y="129"/>
                </a:lnTo>
                <a:lnTo>
                  <a:pt x="18" y="126"/>
                </a:lnTo>
                <a:cubicBezTo>
                  <a:pt x="18" y="124"/>
                  <a:pt x="17" y="121"/>
                  <a:pt x="17" y="118"/>
                </a:cubicBezTo>
                <a:lnTo>
                  <a:pt x="17" y="115"/>
                </a:lnTo>
                <a:lnTo>
                  <a:pt x="19" y="127"/>
                </a:lnTo>
                <a:lnTo>
                  <a:pt x="18" y="125"/>
                </a:lnTo>
                <a:lnTo>
                  <a:pt x="112" y="125"/>
                </a:lnTo>
                <a:lnTo>
                  <a:pt x="112" y="123"/>
                </a:lnTo>
                <a:lnTo>
                  <a:pt x="111" y="126"/>
                </a:lnTo>
                <a:cubicBezTo>
                  <a:pt x="108" y="147"/>
                  <a:pt x="92" y="162"/>
                  <a:pt x="72" y="166"/>
                </a:cubicBezTo>
                <a:cubicBezTo>
                  <a:pt x="52" y="169"/>
                  <a:pt x="32" y="159"/>
                  <a:pt x="22" y="141"/>
                </a:cubicBezTo>
                <a:lnTo>
                  <a:pt x="19" y="136"/>
                </a:lnTo>
                <a:lnTo>
                  <a:pt x="25" y="145"/>
                </a:lnTo>
                <a:lnTo>
                  <a:pt x="21" y="141"/>
                </a:lnTo>
                <a:lnTo>
                  <a:pt x="105" y="115"/>
                </a:lnTo>
                <a:lnTo>
                  <a:pt x="105" y="119"/>
                </a:lnTo>
                <a:lnTo>
                  <a:pt x="105" y="109"/>
                </a:lnTo>
                <a:lnTo>
                  <a:pt x="105" y="114"/>
                </a:lnTo>
                <a:cubicBezTo>
                  <a:pt x="106" y="128"/>
                  <a:pt x="102" y="141"/>
                  <a:pt x="93" y="151"/>
                </a:cubicBezTo>
                <a:cubicBezTo>
                  <a:pt x="84" y="161"/>
                  <a:pt x="71" y="166"/>
                  <a:pt x="57" y="166"/>
                </a:cubicBezTo>
                <a:lnTo>
                  <a:pt x="57" y="166"/>
                </a:lnTo>
                <a:lnTo>
                  <a:pt x="56" y="166"/>
                </a:lnTo>
                <a:lnTo>
                  <a:pt x="56" y="70"/>
                </a:lnTo>
                <a:lnTo>
                  <a:pt x="57" y="70"/>
                </a:lnTo>
                <a:lnTo>
                  <a:pt x="57" y="166"/>
                </a:lnTo>
                <a:lnTo>
                  <a:pt x="56" y="166"/>
                </a:lnTo>
                <a:lnTo>
                  <a:pt x="104" y="111"/>
                </a:lnTo>
                <a:lnTo>
                  <a:pt x="104" y="114"/>
                </a:lnTo>
                <a:cubicBezTo>
                  <a:pt x="105" y="116"/>
                  <a:pt x="105" y="119"/>
                  <a:pt x="105" y="121"/>
                </a:cubicBezTo>
                <a:lnTo>
                  <a:pt x="105" y="123"/>
                </a:lnTo>
                <a:lnTo>
                  <a:pt x="9" y="123"/>
                </a:lnTo>
                <a:lnTo>
                  <a:pt x="9" y="123"/>
                </a:lnTo>
                <a:lnTo>
                  <a:pt x="9" y="118"/>
                </a:lnTo>
                <a:lnTo>
                  <a:pt x="104" y="113"/>
                </a:lnTo>
                <a:lnTo>
                  <a:pt x="104" y="115"/>
                </a:lnTo>
                <a:lnTo>
                  <a:pt x="104" y="118"/>
                </a:lnTo>
                <a:lnTo>
                  <a:pt x="56" y="70"/>
                </a:lnTo>
                <a:lnTo>
                  <a:pt x="57" y="70"/>
                </a:lnTo>
                <a:lnTo>
                  <a:pt x="57" y="166"/>
                </a:lnTo>
                <a:lnTo>
                  <a:pt x="57" y="166"/>
                </a:lnTo>
                <a:cubicBezTo>
                  <a:pt x="30" y="166"/>
                  <a:pt x="9" y="145"/>
                  <a:pt x="9" y="118"/>
                </a:cubicBezTo>
                <a:lnTo>
                  <a:pt x="9" y="115"/>
                </a:lnTo>
                <a:lnTo>
                  <a:pt x="10" y="127"/>
                </a:lnTo>
                <a:lnTo>
                  <a:pt x="10" y="125"/>
                </a:lnTo>
                <a:lnTo>
                  <a:pt x="104" y="113"/>
                </a:lnTo>
                <a:lnTo>
                  <a:pt x="104" y="115"/>
                </a:lnTo>
                <a:lnTo>
                  <a:pt x="104" y="118"/>
                </a:lnTo>
                <a:lnTo>
                  <a:pt x="104" y="111"/>
                </a:lnTo>
                <a:lnTo>
                  <a:pt x="104" y="114"/>
                </a:lnTo>
                <a:cubicBezTo>
                  <a:pt x="105" y="116"/>
                  <a:pt x="105" y="119"/>
                  <a:pt x="105" y="121"/>
                </a:cubicBezTo>
                <a:lnTo>
                  <a:pt x="105" y="123"/>
                </a:lnTo>
                <a:cubicBezTo>
                  <a:pt x="105" y="145"/>
                  <a:pt x="90" y="165"/>
                  <a:pt x="68" y="170"/>
                </a:cubicBezTo>
                <a:cubicBezTo>
                  <a:pt x="46" y="175"/>
                  <a:pt x="24" y="164"/>
                  <a:pt x="14" y="144"/>
                </a:cubicBezTo>
                <a:lnTo>
                  <a:pt x="11" y="139"/>
                </a:lnTo>
                <a:lnTo>
                  <a:pt x="10" y="136"/>
                </a:lnTo>
                <a:lnTo>
                  <a:pt x="101" y="103"/>
                </a:lnTo>
                <a:lnTo>
                  <a:pt x="101" y="105"/>
                </a:lnTo>
                <a:cubicBezTo>
                  <a:pt x="103" y="110"/>
                  <a:pt x="103" y="115"/>
                  <a:pt x="103" y="120"/>
                </a:cubicBezTo>
                <a:lnTo>
                  <a:pt x="103" y="128"/>
                </a:lnTo>
                <a:lnTo>
                  <a:pt x="103" y="133"/>
                </a:lnTo>
                <a:lnTo>
                  <a:pt x="55" y="80"/>
                </a:lnTo>
                <a:lnTo>
                  <a:pt x="55" y="80"/>
                </a:lnTo>
                <a:lnTo>
                  <a:pt x="8" y="123"/>
                </a:lnTo>
                <a:lnTo>
                  <a:pt x="8" y="123"/>
                </a:lnTo>
                <a:lnTo>
                  <a:pt x="8" y="118"/>
                </a:lnTo>
                <a:lnTo>
                  <a:pt x="56" y="166"/>
                </a:lnTo>
                <a:lnTo>
                  <a:pt x="54" y="166"/>
                </a:lnTo>
                <a:lnTo>
                  <a:pt x="54" y="70"/>
                </a:lnTo>
                <a:lnTo>
                  <a:pt x="55" y="70"/>
                </a:lnTo>
                <a:cubicBezTo>
                  <a:pt x="69" y="70"/>
                  <a:pt x="82" y="76"/>
                  <a:pt x="91" y="86"/>
                </a:cubicBezTo>
                <a:cubicBezTo>
                  <a:pt x="100" y="97"/>
                  <a:pt x="104" y="110"/>
                  <a:pt x="103" y="124"/>
                </a:cubicBezTo>
                <a:lnTo>
                  <a:pt x="102" y="128"/>
                </a:lnTo>
                <a:lnTo>
                  <a:pt x="102" y="119"/>
                </a:lnTo>
                <a:lnTo>
                  <a:pt x="103" y="128"/>
                </a:lnTo>
                <a:lnTo>
                  <a:pt x="103" y="132"/>
                </a:lnTo>
                <a:lnTo>
                  <a:pt x="7" y="132"/>
                </a:lnTo>
                <a:lnTo>
                  <a:pt x="7" y="133"/>
                </a:lnTo>
                <a:lnTo>
                  <a:pt x="7" y="127"/>
                </a:lnTo>
                <a:cubicBezTo>
                  <a:pt x="5" y="114"/>
                  <a:pt x="10" y="101"/>
                  <a:pt x="19" y="91"/>
                </a:cubicBezTo>
                <a:cubicBezTo>
                  <a:pt x="28" y="81"/>
                  <a:pt x="41" y="75"/>
                  <a:pt x="54" y="75"/>
                </a:cubicBezTo>
                <a:lnTo>
                  <a:pt x="55" y="75"/>
                </a:lnTo>
                <a:lnTo>
                  <a:pt x="55" y="75"/>
                </a:lnTo>
                <a:lnTo>
                  <a:pt x="7" y="123"/>
                </a:lnTo>
                <a:lnTo>
                  <a:pt x="7" y="117"/>
                </a:lnTo>
                <a:lnTo>
                  <a:pt x="8" y="125"/>
                </a:lnTo>
                <a:lnTo>
                  <a:pt x="8" y="122"/>
                </a:lnTo>
                <a:cubicBezTo>
                  <a:pt x="7" y="120"/>
                  <a:pt x="7" y="117"/>
                  <a:pt x="7" y="114"/>
                </a:cubicBezTo>
                <a:lnTo>
                  <a:pt x="7" y="113"/>
                </a:lnTo>
                <a:lnTo>
                  <a:pt x="102" y="123"/>
                </a:lnTo>
                <a:lnTo>
                  <a:pt x="102" y="125"/>
                </a:lnTo>
                <a:lnTo>
                  <a:pt x="102" y="116"/>
                </a:lnTo>
                <a:lnTo>
                  <a:pt x="102" y="120"/>
                </a:lnTo>
                <a:lnTo>
                  <a:pt x="102" y="125"/>
                </a:lnTo>
                <a:lnTo>
                  <a:pt x="102" y="128"/>
                </a:lnTo>
                <a:lnTo>
                  <a:pt x="7" y="123"/>
                </a:lnTo>
                <a:lnTo>
                  <a:pt x="7" y="123"/>
                </a:lnTo>
                <a:lnTo>
                  <a:pt x="7" y="118"/>
                </a:lnTo>
                <a:lnTo>
                  <a:pt x="55" y="166"/>
                </a:lnTo>
                <a:lnTo>
                  <a:pt x="54" y="166"/>
                </a:lnTo>
                <a:lnTo>
                  <a:pt x="102" y="118"/>
                </a:lnTo>
                <a:lnTo>
                  <a:pt x="102" y="121"/>
                </a:lnTo>
                <a:lnTo>
                  <a:pt x="102" y="123"/>
                </a:lnTo>
                <a:lnTo>
                  <a:pt x="54" y="75"/>
                </a:lnTo>
                <a:lnTo>
                  <a:pt x="55" y="75"/>
                </a:lnTo>
                <a:cubicBezTo>
                  <a:pt x="81" y="75"/>
                  <a:pt x="103" y="96"/>
                  <a:pt x="103" y="123"/>
                </a:cubicBezTo>
                <a:lnTo>
                  <a:pt x="103" y="134"/>
                </a:lnTo>
                <a:lnTo>
                  <a:pt x="102" y="138"/>
                </a:lnTo>
                <a:cubicBezTo>
                  <a:pt x="99" y="164"/>
                  <a:pt x="77" y="182"/>
                  <a:pt x="51" y="180"/>
                </a:cubicBezTo>
                <a:cubicBezTo>
                  <a:pt x="26" y="179"/>
                  <a:pt x="6" y="158"/>
                  <a:pt x="6" y="132"/>
                </a:cubicBezTo>
                <a:lnTo>
                  <a:pt x="6" y="131"/>
                </a:lnTo>
                <a:cubicBezTo>
                  <a:pt x="6" y="128"/>
                  <a:pt x="7" y="126"/>
                  <a:pt x="7" y="123"/>
                </a:cubicBezTo>
                <a:lnTo>
                  <a:pt x="7" y="123"/>
                </a:lnTo>
                <a:lnTo>
                  <a:pt x="8" y="118"/>
                </a:lnTo>
                <a:cubicBezTo>
                  <a:pt x="10" y="93"/>
                  <a:pt x="32" y="74"/>
                  <a:pt x="58" y="75"/>
                </a:cubicBezTo>
                <a:cubicBezTo>
                  <a:pt x="83" y="76"/>
                  <a:pt x="103" y="97"/>
                  <a:pt x="103" y="123"/>
                </a:cubicBezTo>
                <a:lnTo>
                  <a:pt x="103" y="126"/>
                </a:lnTo>
                <a:cubicBezTo>
                  <a:pt x="103" y="132"/>
                  <a:pt x="103" y="137"/>
                  <a:pt x="101" y="142"/>
                </a:cubicBezTo>
                <a:lnTo>
                  <a:pt x="101" y="143"/>
                </a:lnTo>
                <a:cubicBezTo>
                  <a:pt x="93" y="165"/>
                  <a:pt x="72" y="178"/>
                  <a:pt x="50" y="176"/>
                </a:cubicBezTo>
                <a:cubicBezTo>
                  <a:pt x="27" y="173"/>
                  <a:pt x="10" y="156"/>
                  <a:pt x="7" y="133"/>
                </a:cubicBezTo>
                <a:lnTo>
                  <a:pt x="7" y="128"/>
                </a:lnTo>
                <a:lnTo>
                  <a:pt x="6" y="123"/>
                </a:lnTo>
                <a:cubicBezTo>
                  <a:pt x="4" y="100"/>
                  <a:pt x="18" y="79"/>
                  <a:pt x="41" y="72"/>
                </a:cubicBezTo>
                <a:cubicBezTo>
                  <a:pt x="63" y="66"/>
                  <a:pt x="87" y="76"/>
                  <a:pt x="97" y="97"/>
                </a:cubicBezTo>
                <a:lnTo>
                  <a:pt x="97" y="98"/>
                </a:lnTo>
                <a:cubicBezTo>
                  <a:pt x="101" y="105"/>
                  <a:pt x="102" y="112"/>
                  <a:pt x="102" y="119"/>
                </a:cubicBezTo>
                <a:lnTo>
                  <a:pt x="102" y="123"/>
                </a:lnTo>
                <a:lnTo>
                  <a:pt x="102" y="128"/>
                </a:lnTo>
                <a:lnTo>
                  <a:pt x="102" y="132"/>
                </a:lnTo>
                <a:cubicBezTo>
                  <a:pt x="102" y="156"/>
                  <a:pt x="85" y="176"/>
                  <a:pt x="62" y="180"/>
                </a:cubicBezTo>
                <a:cubicBezTo>
                  <a:pt x="39" y="184"/>
                  <a:pt x="16" y="170"/>
                  <a:pt x="9" y="148"/>
                </a:cubicBezTo>
                <a:lnTo>
                  <a:pt x="7" y="143"/>
                </a:lnTo>
                <a:cubicBezTo>
                  <a:pt x="5" y="137"/>
                  <a:pt x="5" y="130"/>
                  <a:pt x="5" y="123"/>
                </a:cubicBezTo>
                <a:lnTo>
                  <a:pt x="6" y="118"/>
                </a:lnTo>
                <a:cubicBezTo>
                  <a:pt x="8" y="94"/>
                  <a:pt x="29" y="75"/>
                  <a:pt x="53" y="75"/>
                </a:cubicBezTo>
                <a:lnTo>
                  <a:pt x="54" y="75"/>
                </a:lnTo>
                <a:lnTo>
                  <a:pt x="54" y="171"/>
                </a:lnTo>
                <a:lnTo>
                  <a:pt x="53" y="171"/>
                </a:lnTo>
                <a:lnTo>
                  <a:pt x="101" y="123"/>
                </a:lnTo>
                <a:lnTo>
                  <a:pt x="101" y="126"/>
                </a:lnTo>
                <a:cubicBezTo>
                  <a:pt x="101" y="130"/>
                  <a:pt x="101" y="134"/>
                  <a:pt x="100" y="138"/>
                </a:cubicBezTo>
                <a:lnTo>
                  <a:pt x="100" y="140"/>
                </a:lnTo>
                <a:lnTo>
                  <a:pt x="8" y="110"/>
                </a:lnTo>
                <a:lnTo>
                  <a:pt x="9" y="108"/>
                </a:lnTo>
                <a:lnTo>
                  <a:pt x="10" y="105"/>
                </a:lnTo>
                <a:cubicBezTo>
                  <a:pt x="20" y="82"/>
                  <a:pt x="46" y="70"/>
                  <a:pt x="70" y="77"/>
                </a:cubicBezTo>
                <a:cubicBezTo>
                  <a:pt x="94" y="85"/>
                  <a:pt x="108" y="110"/>
                  <a:pt x="102" y="135"/>
                </a:cubicBezTo>
                <a:lnTo>
                  <a:pt x="102" y="133"/>
                </a:lnTo>
                <a:lnTo>
                  <a:pt x="101" y="136"/>
                </a:lnTo>
                <a:cubicBezTo>
                  <a:pt x="97" y="159"/>
                  <a:pt x="77" y="176"/>
                  <a:pt x="54" y="176"/>
                </a:cubicBezTo>
                <a:lnTo>
                  <a:pt x="53" y="176"/>
                </a:lnTo>
                <a:cubicBezTo>
                  <a:pt x="27" y="176"/>
                  <a:pt x="5" y="154"/>
                  <a:pt x="5" y="128"/>
                </a:cubicBezTo>
                <a:lnTo>
                  <a:pt x="5" y="123"/>
                </a:lnTo>
                <a:lnTo>
                  <a:pt x="5" y="121"/>
                </a:lnTo>
                <a:lnTo>
                  <a:pt x="5" y="118"/>
                </a:lnTo>
                <a:lnTo>
                  <a:pt x="53" y="166"/>
                </a:lnTo>
                <a:lnTo>
                  <a:pt x="53" y="166"/>
                </a:lnTo>
                <a:lnTo>
                  <a:pt x="101" y="114"/>
                </a:lnTo>
                <a:lnTo>
                  <a:pt x="101" y="118"/>
                </a:lnTo>
                <a:lnTo>
                  <a:pt x="102" y="122"/>
                </a:lnTo>
                <a:lnTo>
                  <a:pt x="6" y="128"/>
                </a:lnTo>
                <a:lnTo>
                  <a:pt x="6" y="126"/>
                </a:lnTo>
                <a:lnTo>
                  <a:pt x="7" y="134"/>
                </a:lnTo>
                <a:lnTo>
                  <a:pt x="6" y="128"/>
                </a:lnTo>
                <a:lnTo>
                  <a:pt x="5" y="123"/>
                </a:lnTo>
                <a:cubicBezTo>
                  <a:pt x="3" y="99"/>
                  <a:pt x="19" y="77"/>
                  <a:pt x="43" y="72"/>
                </a:cubicBezTo>
                <a:cubicBezTo>
                  <a:pt x="67" y="66"/>
                  <a:pt x="91" y="80"/>
                  <a:pt x="99" y="103"/>
                </a:cubicBezTo>
                <a:lnTo>
                  <a:pt x="99" y="105"/>
                </a:lnTo>
                <a:cubicBezTo>
                  <a:pt x="101" y="110"/>
                  <a:pt x="101" y="115"/>
                  <a:pt x="101" y="120"/>
                </a:cubicBezTo>
                <a:lnTo>
                  <a:pt x="101" y="123"/>
                </a:lnTo>
                <a:lnTo>
                  <a:pt x="101" y="128"/>
                </a:lnTo>
                <a:cubicBezTo>
                  <a:pt x="101" y="154"/>
                  <a:pt x="80" y="176"/>
                  <a:pt x="53" y="176"/>
                </a:cubicBezTo>
                <a:lnTo>
                  <a:pt x="52" y="176"/>
                </a:lnTo>
                <a:cubicBezTo>
                  <a:pt x="39" y="176"/>
                  <a:pt x="26" y="170"/>
                  <a:pt x="17" y="160"/>
                </a:cubicBezTo>
                <a:cubicBezTo>
                  <a:pt x="8" y="150"/>
                  <a:pt x="3" y="137"/>
                  <a:pt x="5" y="124"/>
                </a:cubicBezTo>
                <a:lnTo>
                  <a:pt x="5" y="117"/>
                </a:lnTo>
                <a:lnTo>
                  <a:pt x="6" y="113"/>
                </a:lnTo>
                <a:lnTo>
                  <a:pt x="101" y="124"/>
                </a:lnTo>
                <a:lnTo>
                  <a:pt x="101" y="127"/>
                </a:lnTo>
                <a:lnTo>
                  <a:pt x="100" y="132"/>
                </a:lnTo>
                <a:cubicBezTo>
                  <a:pt x="98" y="157"/>
                  <a:pt x="77" y="176"/>
                  <a:pt x="52" y="176"/>
                </a:cubicBezTo>
                <a:lnTo>
                  <a:pt x="52" y="176"/>
                </a:lnTo>
                <a:lnTo>
                  <a:pt x="100" y="128"/>
                </a:lnTo>
                <a:lnTo>
                  <a:pt x="100" y="131"/>
                </a:lnTo>
                <a:lnTo>
                  <a:pt x="100" y="132"/>
                </a:lnTo>
                <a:lnTo>
                  <a:pt x="4" y="132"/>
                </a:lnTo>
                <a:lnTo>
                  <a:pt x="4" y="133"/>
                </a:lnTo>
                <a:lnTo>
                  <a:pt x="4" y="128"/>
                </a:lnTo>
                <a:cubicBezTo>
                  <a:pt x="1" y="103"/>
                  <a:pt x="18" y="80"/>
                  <a:pt x="43" y="76"/>
                </a:cubicBezTo>
                <a:cubicBezTo>
                  <a:pt x="68" y="71"/>
                  <a:pt x="92" y="87"/>
                  <a:pt x="98" y="111"/>
                </a:cubicBezTo>
                <a:lnTo>
                  <a:pt x="99" y="113"/>
                </a:lnTo>
                <a:cubicBezTo>
                  <a:pt x="99" y="117"/>
                  <a:pt x="100" y="121"/>
                  <a:pt x="100" y="125"/>
                </a:cubicBezTo>
                <a:lnTo>
                  <a:pt x="100" y="128"/>
                </a:lnTo>
                <a:cubicBezTo>
                  <a:pt x="100" y="154"/>
                  <a:pt x="78" y="176"/>
                  <a:pt x="52" y="176"/>
                </a:cubicBezTo>
                <a:lnTo>
                  <a:pt x="51" y="176"/>
                </a:lnTo>
                <a:lnTo>
                  <a:pt x="99" y="128"/>
                </a:lnTo>
                <a:lnTo>
                  <a:pt x="99" y="130"/>
                </a:lnTo>
                <a:lnTo>
                  <a:pt x="99" y="132"/>
                </a:lnTo>
                <a:cubicBezTo>
                  <a:pt x="99" y="159"/>
                  <a:pt x="78" y="180"/>
                  <a:pt x="51" y="180"/>
                </a:cubicBezTo>
                <a:lnTo>
                  <a:pt x="51" y="180"/>
                </a:lnTo>
                <a:cubicBezTo>
                  <a:pt x="24" y="180"/>
                  <a:pt x="3" y="159"/>
                  <a:pt x="3" y="132"/>
                </a:cubicBezTo>
                <a:lnTo>
                  <a:pt x="3" y="128"/>
                </a:lnTo>
                <a:lnTo>
                  <a:pt x="3" y="122"/>
                </a:lnTo>
                <a:lnTo>
                  <a:pt x="3" y="118"/>
                </a:lnTo>
                <a:cubicBezTo>
                  <a:pt x="3" y="94"/>
                  <a:pt x="21" y="74"/>
                  <a:pt x="45" y="71"/>
                </a:cubicBezTo>
                <a:cubicBezTo>
                  <a:pt x="69" y="68"/>
                  <a:pt x="92" y="83"/>
                  <a:pt x="98" y="107"/>
                </a:cubicBezTo>
                <a:lnTo>
                  <a:pt x="99" y="111"/>
                </a:lnTo>
                <a:cubicBezTo>
                  <a:pt x="99" y="113"/>
                  <a:pt x="100" y="116"/>
                  <a:pt x="100" y="118"/>
                </a:cubicBezTo>
                <a:lnTo>
                  <a:pt x="100" y="128"/>
                </a:lnTo>
                <a:lnTo>
                  <a:pt x="100" y="131"/>
                </a:lnTo>
                <a:cubicBezTo>
                  <a:pt x="100" y="139"/>
                  <a:pt x="99" y="146"/>
                  <a:pt x="95" y="153"/>
                </a:cubicBezTo>
                <a:lnTo>
                  <a:pt x="95" y="154"/>
                </a:lnTo>
                <a:cubicBezTo>
                  <a:pt x="86" y="172"/>
                  <a:pt x="67" y="182"/>
                  <a:pt x="47" y="180"/>
                </a:cubicBezTo>
                <a:cubicBezTo>
                  <a:pt x="27" y="178"/>
                  <a:pt x="10" y="164"/>
                  <a:pt x="5" y="144"/>
                </a:cubicBezTo>
                <a:lnTo>
                  <a:pt x="4" y="140"/>
                </a:lnTo>
                <a:cubicBezTo>
                  <a:pt x="3" y="135"/>
                  <a:pt x="3" y="129"/>
                  <a:pt x="3" y="124"/>
                </a:cubicBezTo>
                <a:lnTo>
                  <a:pt x="4" y="119"/>
                </a:lnTo>
                <a:cubicBezTo>
                  <a:pt x="6" y="97"/>
                  <a:pt x="21" y="80"/>
                  <a:pt x="42" y="76"/>
                </a:cubicBezTo>
                <a:lnTo>
                  <a:pt x="45" y="75"/>
                </a:lnTo>
                <a:cubicBezTo>
                  <a:pt x="51" y="74"/>
                  <a:pt x="57" y="74"/>
                  <a:pt x="63" y="75"/>
                </a:cubicBezTo>
                <a:lnTo>
                  <a:pt x="66" y="76"/>
                </a:lnTo>
                <a:cubicBezTo>
                  <a:pt x="88" y="80"/>
                  <a:pt x="104" y="100"/>
                  <a:pt x="104" y="123"/>
                </a:cubicBezTo>
                <a:lnTo>
                  <a:pt x="104" y="128"/>
                </a:lnTo>
                <a:lnTo>
                  <a:pt x="9" y="120"/>
                </a:lnTo>
                <a:lnTo>
                  <a:pt x="10" y="117"/>
                </a:lnTo>
                <a:lnTo>
                  <a:pt x="9" y="125"/>
                </a:lnTo>
                <a:lnTo>
                  <a:pt x="9" y="123"/>
                </a:lnTo>
                <a:cubicBezTo>
                  <a:pt x="9" y="98"/>
                  <a:pt x="28" y="77"/>
                  <a:pt x="53" y="75"/>
                </a:cubicBezTo>
                <a:cubicBezTo>
                  <a:pt x="78" y="73"/>
                  <a:pt x="100" y="90"/>
                  <a:pt x="104" y="115"/>
                </a:cubicBezTo>
                <a:lnTo>
                  <a:pt x="105" y="118"/>
                </a:lnTo>
                <a:cubicBezTo>
                  <a:pt x="105" y="121"/>
                  <a:pt x="105" y="123"/>
                  <a:pt x="105" y="126"/>
                </a:cubicBezTo>
                <a:lnTo>
                  <a:pt x="105" y="128"/>
                </a:lnTo>
                <a:lnTo>
                  <a:pt x="9" y="128"/>
                </a:lnTo>
                <a:lnTo>
                  <a:pt x="9" y="126"/>
                </a:lnTo>
                <a:lnTo>
                  <a:pt x="10" y="133"/>
                </a:lnTo>
                <a:lnTo>
                  <a:pt x="9" y="129"/>
                </a:lnTo>
                <a:lnTo>
                  <a:pt x="11" y="138"/>
                </a:lnTo>
                <a:lnTo>
                  <a:pt x="10" y="135"/>
                </a:lnTo>
                <a:cubicBezTo>
                  <a:pt x="9" y="130"/>
                  <a:pt x="8" y="125"/>
                  <a:pt x="8" y="119"/>
                </a:cubicBezTo>
                <a:lnTo>
                  <a:pt x="8" y="118"/>
                </a:lnTo>
                <a:lnTo>
                  <a:pt x="104" y="118"/>
                </a:lnTo>
                <a:lnTo>
                  <a:pt x="104" y="116"/>
                </a:lnTo>
                <a:lnTo>
                  <a:pt x="104" y="120"/>
                </a:lnTo>
                <a:lnTo>
                  <a:pt x="105" y="130"/>
                </a:lnTo>
                <a:lnTo>
                  <a:pt x="105" y="132"/>
                </a:lnTo>
                <a:lnTo>
                  <a:pt x="9" y="132"/>
                </a:lnTo>
                <a:lnTo>
                  <a:pt x="9" y="131"/>
                </a:lnTo>
                <a:lnTo>
                  <a:pt x="9" y="133"/>
                </a:lnTo>
                <a:lnTo>
                  <a:pt x="9" y="127"/>
                </a:lnTo>
                <a:lnTo>
                  <a:pt x="104" y="123"/>
                </a:lnTo>
                <a:lnTo>
                  <a:pt x="104" y="128"/>
                </a:lnTo>
                <a:lnTo>
                  <a:pt x="104" y="120"/>
                </a:lnTo>
                <a:lnTo>
                  <a:pt x="104" y="123"/>
                </a:lnTo>
                <a:cubicBezTo>
                  <a:pt x="105" y="126"/>
                  <a:pt x="105" y="128"/>
                  <a:pt x="105" y="131"/>
                </a:cubicBezTo>
                <a:lnTo>
                  <a:pt x="105" y="132"/>
                </a:lnTo>
                <a:cubicBezTo>
                  <a:pt x="105" y="159"/>
                  <a:pt x="83" y="180"/>
                  <a:pt x="57" y="180"/>
                </a:cubicBezTo>
                <a:cubicBezTo>
                  <a:pt x="30" y="180"/>
                  <a:pt x="9" y="159"/>
                  <a:pt x="9" y="13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/>
          <p:cNvSpPr>
            <a:spLocks/>
          </p:cNvSpPr>
          <p:nvPr/>
        </p:nvSpPr>
        <p:spPr bwMode="auto">
          <a:xfrm>
            <a:off x="7121525" y="2525713"/>
            <a:ext cx="57150" cy="44450"/>
          </a:xfrm>
          <a:custGeom>
            <a:avLst/>
            <a:gdLst>
              <a:gd name="T0" fmla="*/ 6 w 197"/>
              <a:gd name="T1" fmla="*/ 98 h 160"/>
              <a:gd name="T2" fmla="*/ 57 w 197"/>
              <a:gd name="T3" fmla="*/ 41 h 160"/>
              <a:gd name="T4" fmla="*/ 64 w 197"/>
              <a:gd name="T5" fmla="*/ 41 h 160"/>
              <a:gd name="T6" fmla="*/ 19 w 197"/>
              <a:gd name="T7" fmla="*/ 83 h 160"/>
              <a:gd name="T8" fmla="*/ 112 w 197"/>
              <a:gd name="T9" fmla="*/ 77 h 160"/>
              <a:gd name="T10" fmla="*/ 13 w 197"/>
              <a:gd name="T11" fmla="*/ 98 h 160"/>
              <a:gd name="T12" fmla="*/ 18 w 197"/>
              <a:gd name="T13" fmla="*/ 66 h 160"/>
              <a:gd name="T14" fmla="*/ 66 w 197"/>
              <a:gd name="T15" fmla="*/ 27 h 160"/>
              <a:gd name="T16" fmla="*/ 42 w 197"/>
              <a:gd name="T17" fmla="*/ 64 h 160"/>
              <a:gd name="T18" fmla="*/ 36 w 197"/>
              <a:gd name="T19" fmla="*/ 70 h 160"/>
              <a:gd name="T20" fmla="*/ 32 w 197"/>
              <a:gd name="T21" fmla="*/ 82 h 160"/>
              <a:gd name="T22" fmla="*/ 80 w 197"/>
              <a:gd name="T23" fmla="*/ 118 h 160"/>
              <a:gd name="T24" fmla="*/ 32 w 197"/>
              <a:gd name="T25" fmla="*/ 74 h 160"/>
              <a:gd name="T26" fmla="*/ 133 w 197"/>
              <a:gd name="T27" fmla="*/ 70 h 160"/>
              <a:gd name="T28" fmla="*/ 46 w 197"/>
              <a:gd name="T29" fmla="*/ 55 h 160"/>
              <a:gd name="T30" fmla="*/ 145 w 197"/>
              <a:gd name="T31" fmla="*/ 62 h 160"/>
              <a:gd name="T32" fmla="*/ 47 w 197"/>
              <a:gd name="T33" fmla="*/ 72 h 160"/>
              <a:gd name="T34" fmla="*/ 49 w 197"/>
              <a:gd name="T35" fmla="*/ 69 h 160"/>
              <a:gd name="T36" fmla="*/ 55 w 197"/>
              <a:gd name="T37" fmla="*/ 70 h 160"/>
              <a:gd name="T38" fmla="*/ 105 w 197"/>
              <a:gd name="T39" fmla="*/ 22 h 160"/>
              <a:gd name="T40" fmla="*/ 58 w 197"/>
              <a:gd name="T41" fmla="*/ 65 h 160"/>
              <a:gd name="T42" fmla="*/ 102 w 197"/>
              <a:gd name="T43" fmla="*/ 17 h 160"/>
              <a:gd name="T44" fmla="*/ 55 w 197"/>
              <a:gd name="T45" fmla="*/ 65 h 160"/>
              <a:gd name="T46" fmla="*/ 74 w 197"/>
              <a:gd name="T47" fmla="*/ 36 h 160"/>
              <a:gd name="T48" fmla="*/ 166 w 197"/>
              <a:gd name="T49" fmla="*/ 66 h 160"/>
              <a:gd name="T50" fmla="*/ 167 w 197"/>
              <a:gd name="T51" fmla="*/ 60 h 160"/>
              <a:gd name="T52" fmla="*/ 156 w 197"/>
              <a:gd name="T53" fmla="*/ 24 h 160"/>
              <a:gd name="T54" fmla="*/ 73 w 197"/>
              <a:gd name="T55" fmla="*/ 60 h 160"/>
              <a:gd name="T56" fmla="*/ 74 w 197"/>
              <a:gd name="T57" fmla="*/ 63 h 160"/>
              <a:gd name="T58" fmla="*/ 173 w 197"/>
              <a:gd name="T59" fmla="*/ 37 h 160"/>
              <a:gd name="T60" fmla="*/ 89 w 197"/>
              <a:gd name="T61" fmla="*/ 75 h 160"/>
              <a:gd name="T62" fmla="*/ 184 w 197"/>
              <a:gd name="T63" fmla="*/ 49 h 160"/>
              <a:gd name="T64" fmla="*/ 100 w 197"/>
              <a:gd name="T65" fmla="*/ 39 h 160"/>
              <a:gd name="T66" fmla="*/ 89 w 197"/>
              <a:gd name="T67" fmla="*/ 72 h 160"/>
              <a:gd name="T68" fmla="*/ 175 w 197"/>
              <a:gd name="T69" fmla="*/ 60 h 160"/>
              <a:gd name="T70" fmla="*/ 171 w 197"/>
              <a:gd name="T71" fmla="*/ 64 h 160"/>
              <a:gd name="T72" fmla="*/ 169 w 197"/>
              <a:gd name="T73" fmla="*/ 62 h 160"/>
              <a:gd name="T74" fmla="*/ 173 w 197"/>
              <a:gd name="T75" fmla="*/ 55 h 160"/>
              <a:gd name="T76" fmla="*/ 71 w 197"/>
              <a:gd name="T77" fmla="*/ 55 h 160"/>
              <a:gd name="T78" fmla="*/ 122 w 197"/>
              <a:gd name="T79" fmla="*/ 17 h 160"/>
              <a:gd name="T80" fmla="*/ 68 w 197"/>
              <a:gd name="T81" fmla="*/ 65 h 160"/>
              <a:gd name="T82" fmla="*/ 57 w 197"/>
              <a:gd name="T83" fmla="*/ 80 h 160"/>
              <a:gd name="T84" fmla="*/ 103 w 197"/>
              <a:gd name="T85" fmla="*/ 113 h 160"/>
              <a:gd name="T86" fmla="*/ 151 w 197"/>
              <a:gd name="T87" fmla="*/ 48 h 160"/>
              <a:gd name="T88" fmla="*/ 66 w 197"/>
              <a:gd name="T89" fmla="*/ 101 h 160"/>
              <a:gd name="T90" fmla="*/ 145 w 197"/>
              <a:gd name="T91" fmla="*/ 80 h 160"/>
              <a:gd name="T92" fmla="*/ 59 w 197"/>
              <a:gd name="T93" fmla="*/ 79 h 160"/>
              <a:gd name="T94" fmla="*/ 46 w 197"/>
              <a:gd name="T95" fmla="*/ 80 h 160"/>
              <a:gd name="T96" fmla="*/ 137 w 197"/>
              <a:gd name="T97" fmla="*/ 76 h 160"/>
              <a:gd name="T98" fmla="*/ 133 w 197"/>
              <a:gd name="T99" fmla="*/ 60 h 160"/>
              <a:gd name="T100" fmla="*/ 127 w 197"/>
              <a:gd name="T101" fmla="*/ 79 h 160"/>
              <a:gd name="T102" fmla="*/ 32 w 197"/>
              <a:gd name="T103" fmla="*/ 72 h 160"/>
              <a:gd name="T104" fmla="*/ 32 w 197"/>
              <a:gd name="T105" fmla="*/ 72 h 160"/>
              <a:gd name="T106" fmla="*/ 45 w 197"/>
              <a:gd name="T107" fmla="*/ 96 h 160"/>
              <a:gd name="T108" fmla="*/ 89 w 197"/>
              <a:gd name="T109" fmla="*/ 127 h 160"/>
              <a:gd name="T110" fmla="*/ 74 w 197"/>
              <a:gd name="T111" fmla="*/ 137 h 160"/>
              <a:gd name="T112" fmla="*/ 17 w 197"/>
              <a:gd name="T113" fmla="*/ 103 h 160"/>
              <a:gd name="T114" fmla="*/ 12 w 197"/>
              <a:gd name="T115" fmla="*/ 101 h 160"/>
              <a:gd name="T116" fmla="*/ 113 w 197"/>
              <a:gd name="T117" fmla="*/ 88 h 160"/>
              <a:gd name="T118" fmla="*/ 18 w 197"/>
              <a:gd name="T119" fmla="*/ 92 h 160"/>
              <a:gd name="T120" fmla="*/ 112 w 197"/>
              <a:gd name="T121" fmla="*/ 93 h 160"/>
              <a:gd name="T122" fmla="*/ 106 w 197"/>
              <a:gd name="T123" fmla="*/ 93 h 160"/>
              <a:gd name="T124" fmla="*/ 52 w 197"/>
              <a:gd name="T12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7" h="160">
                <a:moveTo>
                  <a:pt x="8" y="94"/>
                </a:moveTo>
                <a:lnTo>
                  <a:pt x="9" y="89"/>
                </a:lnTo>
                <a:lnTo>
                  <a:pt x="56" y="141"/>
                </a:lnTo>
                <a:lnTo>
                  <a:pt x="56" y="141"/>
                </a:lnTo>
                <a:lnTo>
                  <a:pt x="104" y="93"/>
                </a:lnTo>
                <a:lnTo>
                  <a:pt x="104" y="98"/>
                </a:lnTo>
                <a:cubicBezTo>
                  <a:pt x="104" y="125"/>
                  <a:pt x="82" y="146"/>
                  <a:pt x="56" y="146"/>
                </a:cubicBezTo>
                <a:lnTo>
                  <a:pt x="55" y="146"/>
                </a:lnTo>
                <a:cubicBezTo>
                  <a:pt x="29" y="146"/>
                  <a:pt x="7" y="125"/>
                  <a:pt x="7" y="98"/>
                </a:cubicBezTo>
                <a:cubicBezTo>
                  <a:pt x="7" y="72"/>
                  <a:pt x="29" y="50"/>
                  <a:pt x="55" y="50"/>
                </a:cubicBezTo>
                <a:lnTo>
                  <a:pt x="56" y="50"/>
                </a:lnTo>
                <a:cubicBezTo>
                  <a:pt x="82" y="50"/>
                  <a:pt x="104" y="72"/>
                  <a:pt x="104" y="98"/>
                </a:cubicBezTo>
                <a:lnTo>
                  <a:pt x="104" y="104"/>
                </a:lnTo>
                <a:lnTo>
                  <a:pt x="104" y="107"/>
                </a:lnTo>
                <a:lnTo>
                  <a:pt x="99" y="86"/>
                </a:lnTo>
                <a:lnTo>
                  <a:pt x="99" y="87"/>
                </a:lnTo>
                <a:lnTo>
                  <a:pt x="8" y="108"/>
                </a:lnTo>
                <a:lnTo>
                  <a:pt x="8" y="105"/>
                </a:lnTo>
                <a:lnTo>
                  <a:pt x="9" y="96"/>
                </a:lnTo>
                <a:lnTo>
                  <a:pt x="10" y="91"/>
                </a:lnTo>
                <a:lnTo>
                  <a:pt x="10" y="104"/>
                </a:lnTo>
                <a:lnTo>
                  <a:pt x="10" y="101"/>
                </a:lnTo>
                <a:lnTo>
                  <a:pt x="78" y="136"/>
                </a:lnTo>
                <a:lnTo>
                  <a:pt x="75" y="138"/>
                </a:lnTo>
                <a:lnTo>
                  <a:pt x="88" y="129"/>
                </a:lnTo>
                <a:lnTo>
                  <a:pt x="84" y="132"/>
                </a:lnTo>
                <a:lnTo>
                  <a:pt x="98" y="89"/>
                </a:lnTo>
                <a:lnTo>
                  <a:pt x="98" y="92"/>
                </a:lnTo>
                <a:lnTo>
                  <a:pt x="98" y="91"/>
                </a:lnTo>
                <a:lnTo>
                  <a:pt x="51" y="55"/>
                </a:lnTo>
                <a:lnTo>
                  <a:pt x="52" y="55"/>
                </a:lnTo>
                <a:cubicBezTo>
                  <a:pt x="78" y="55"/>
                  <a:pt x="100" y="76"/>
                  <a:pt x="100" y="103"/>
                </a:cubicBezTo>
                <a:cubicBezTo>
                  <a:pt x="100" y="129"/>
                  <a:pt x="78" y="151"/>
                  <a:pt x="52" y="151"/>
                </a:cubicBezTo>
                <a:lnTo>
                  <a:pt x="51" y="151"/>
                </a:lnTo>
                <a:cubicBezTo>
                  <a:pt x="36" y="151"/>
                  <a:pt x="23" y="144"/>
                  <a:pt x="14" y="133"/>
                </a:cubicBezTo>
                <a:cubicBezTo>
                  <a:pt x="4" y="122"/>
                  <a:pt x="1" y="107"/>
                  <a:pt x="4" y="93"/>
                </a:cubicBezTo>
                <a:lnTo>
                  <a:pt x="5" y="88"/>
                </a:lnTo>
                <a:lnTo>
                  <a:pt x="5" y="89"/>
                </a:lnTo>
                <a:lnTo>
                  <a:pt x="52" y="141"/>
                </a:lnTo>
                <a:lnTo>
                  <a:pt x="51" y="141"/>
                </a:lnTo>
                <a:lnTo>
                  <a:pt x="98" y="84"/>
                </a:lnTo>
                <a:lnTo>
                  <a:pt x="99" y="89"/>
                </a:lnTo>
                <a:lnTo>
                  <a:pt x="52" y="50"/>
                </a:lnTo>
                <a:lnTo>
                  <a:pt x="52" y="50"/>
                </a:lnTo>
                <a:lnTo>
                  <a:pt x="5" y="94"/>
                </a:lnTo>
                <a:lnTo>
                  <a:pt x="5" y="89"/>
                </a:lnTo>
                <a:lnTo>
                  <a:pt x="5" y="89"/>
                </a:lnTo>
                <a:lnTo>
                  <a:pt x="100" y="96"/>
                </a:lnTo>
                <a:lnTo>
                  <a:pt x="100" y="99"/>
                </a:lnTo>
                <a:lnTo>
                  <a:pt x="100" y="102"/>
                </a:lnTo>
                <a:lnTo>
                  <a:pt x="100" y="104"/>
                </a:lnTo>
                <a:lnTo>
                  <a:pt x="100" y="102"/>
                </a:lnTo>
                <a:lnTo>
                  <a:pt x="7" y="93"/>
                </a:lnTo>
                <a:lnTo>
                  <a:pt x="7" y="91"/>
                </a:lnTo>
                <a:lnTo>
                  <a:pt x="5" y="100"/>
                </a:lnTo>
                <a:lnTo>
                  <a:pt x="6" y="96"/>
                </a:lnTo>
                <a:lnTo>
                  <a:pt x="5" y="103"/>
                </a:lnTo>
                <a:lnTo>
                  <a:pt x="5" y="98"/>
                </a:lnTo>
                <a:cubicBezTo>
                  <a:pt x="5" y="95"/>
                  <a:pt x="6" y="92"/>
                  <a:pt x="6" y="89"/>
                </a:cubicBezTo>
                <a:lnTo>
                  <a:pt x="7" y="84"/>
                </a:lnTo>
                <a:lnTo>
                  <a:pt x="54" y="141"/>
                </a:lnTo>
                <a:lnTo>
                  <a:pt x="54" y="141"/>
                </a:lnTo>
                <a:lnTo>
                  <a:pt x="102" y="93"/>
                </a:lnTo>
                <a:lnTo>
                  <a:pt x="102" y="97"/>
                </a:lnTo>
                <a:lnTo>
                  <a:pt x="102" y="102"/>
                </a:lnTo>
                <a:lnTo>
                  <a:pt x="102" y="106"/>
                </a:lnTo>
                <a:lnTo>
                  <a:pt x="102" y="108"/>
                </a:lnTo>
                <a:cubicBezTo>
                  <a:pt x="102" y="134"/>
                  <a:pt x="80" y="156"/>
                  <a:pt x="54" y="156"/>
                </a:cubicBezTo>
                <a:cubicBezTo>
                  <a:pt x="27" y="156"/>
                  <a:pt x="6" y="134"/>
                  <a:pt x="6" y="108"/>
                </a:cubicBezTo>
                <a:lnTo>
                  <a:pt x="6" y="105"/>
                </a:lnTo>
                <a:lnTo>
                  <a:pt x="6" y="98"/>
                </a:lnTo>
                <a:lnTo>
                  <a:pt x="6" y="92"/>
                </a:lnTo>
                <a:lnTo>
                  <a:pt x="6" y="89"/>
                </a:lnTo>
                <a:cubicBezTo>
                  <a:pt x="6" y="70"/>
                  <a:pt x="18" y="52"/>
                  <a:pt x="36" y="45"/>
                </a:cubicBezTo>
                <a:cubicBezTo>
                  <a:pt x="54" y="37"/>
                  <a:pt x="74" y="41"/>
                  <a:pt x="88" y="55"/>
                </a:cubicBezTo>
                <a:lnTo>
                  <a:pt x="88" y="56"/>
                </a:lnTo>
                <a:cubicBezTo>
                  <a:pt x="96" y="63"/>
                  <a:pt x="101" y="72"/>
                  <a:pt x="102" y="83"/>
                </a:cubicBezTo>
                <a:lnTo>
                  <a:pt x="102" y="86"/>
                </a:lnTo>
                <a:lnTo>
                  <a:pt x="102" y="83"/>
                </a:lnTo>
                <a:cubicBezTo>
                  <a:pt x="103" y="88"/>
                  <a:pt x="104" y="92"/>
                  <a:pt x="104" y="96"/>
                </a:cubicBezTo>
                <a:lnTo>
                  <a:pt x="104" y="98"/>
                </a:lnTo>
                <a:cubicBezTo>
                  <a:pt x="104" y="123"/>
                  <a:pt x="85" y="144"/>
                  <a:pt x="61" y="146"/>
                </a:cubicBezTo>
                <a:cubicBezTo>
                  <a:pt x="36" y="149"/>
                  <a:pt x="14" y="132"/>
                  <a:pt x="9" y="108"/>
                </a:cubicBezTo>
                <a:lnTo>
                  <a:pt x="8" y="105"/>
                </a:lnTo>
                <a:lnTo>
                  <a:pt x="8" y="103"/>
                </a:lnTo>
                <a:cubicBezTo>
                  <a:pt x="3" y="77"/>
                  <a:pt x="19" y="52"/>
                  <a:pt x="44" y="47"/>
                </a:cubicBezTo>
                <a:cubicBezTo>
                  <a:pt x="70" y="41"/>
                  <a:pt x="95" y="57"/>
                  <a:pt x="102" y="82"/>
                </a:cubicBezTo>
                <a:lnTo>
                  <a:pt x="102" y="84"/>
                </a:lnTo>
                <a:cubicBezTo>
                  <a:pt x="103" y="88"/>
                  <a:pt x="103" y="92"/>
                  <a:pt x="103" y="95"/>
                </a:cubicBezTo>
                <a:lnTo>
                  <a:pt x="103" y="98"/>
                </a:lnTo>
                <a:lnTo>
                  <a:pt x="55" y="50"/>
                </a:lnTo>
                <a:lnTo>
                  <a:pt x="56" y="50"/>
                </a:lnTo>
                <a:lnTo>
                  <a:pt x="8" y="94"/>
                </a:lnTo>
                <a:lnTo>
                  <a:pt x="9" y="89"/>
                </a:lnTo>
                <a:lnTo>
                  <a:pt x="8" y="89"/>
                </a:lnTo>
                <a:cubicBezTo>
                  <a:pt x="8" y="62"/>
                  <a:pt x="30" y="41"/>
                  <a:pt x="56" y="41"/>
                </a:cubicBezTo>
                <a:cubicBezTo>
                  <a:pt x="83" y="41"/>
                  <a:pt x="104" y="62"/>
                  <a:pt x="104" y="89"/>
                </a:cubicBezTo>
                <a:lnTo>
                  <a:pt x="104" y="90"/>
                </a:lnTo>
                <a:lnTo>
                  <a:pt x="104" y="93"/>
                </a:lnTo>
                <a:cubicBezTo>
                  <a:pt x="104" y="97"/>
                  <a:pt x="104" y="100"/>
                  <a:pt x="104" y="103"/>
                </a:cubicBezTo>
                <a:lnTo>
                  <a:pt x="103" y="108"/>
                </a:lnTo>
                <a:lnTo>
                  <a:pt x="55" y="50"/>
                </a:lnTo>
                <a:lnTo>
                  <a:pt x="56" y="50"/>
                </a:lnTo>
                <a:lnTo>
                  <a:pt x="10" y="85"/>
                </a:lnTo>
                <a:lnTo>
                  <a:pt x="11" y="80"/>
                </a:lnTo>
                <a:lnTo>
                  <a:pt x="11" y="104"/>
                </a:lnTo>
                <a:lnTo>
                  <a:pt x="10" y="99"/>
                </a:lnTo>
                <a:cubicBezTo>
                  <a:pt x="6" y="85"/>
                  <a:pt x="10" y="70"/>
                  <a:pt x="19" y="59"/>
                </a:cubicBezTo>
                <a:cubicBezTo>
                  <a:pt x="28" y="48"/>
                  <a:pt x="42" y="41"/>
                  <a:pt x="56" y="41"/>
                </a:cubicBezTo>
                <a:lnTo>
                  <a:pt x="57" y="41"/>
                </a:lnTo>
                <a:cubicBezTo>
                  <a:pt x="71" y="41"/>
                  <a:pt x="83" y="47"/>
                  <a:pt x="93" y="57"/>
                </a:cubicBezTo>
                <a:cubicBezTo>
                  <a:pt x="102" y="67"/>
                  <a:pt x="106" y="80"/>
                  <a:pt x="105" y="94"/>
                </a:cubicBezTo>
                <a:lnTo>
                  <a:pt x="104" y="99"/>
                </a:lnTo>
                <a:lnTo>
                  <a:pt x="104" y="98"/>
                </a:lnTo>
                <a:lnTo>
                  <a:pt x="56" y="50"/>
                </a:lnTo>
                <a:lnTo>
                  <a:pt x="58" y="50"/>
                </a:lnTo>
                <a:lnTo>
                  <a:pt x="10" y="104"/>
                </a:lnTo>
                <a:lnTo>
                  <a:pt x="10" y="99"/>
                </a:lnTo>
                <a:lnTo>
                  <a:pt x="9" y="98"/>
                </a:lnTo>
                <a:cubicBezTo>
                  <a:pt x="7" y="84"/>
                  <a:pt x="10" y="70"/>
                  <a:pt x="19" y="59"/>
                </a:cubicBezTo>
                <a:cubicBezTo>
                  <a:pt x="28" y="47"/>
                  <a:pt x="42" y="41"/>
                  <a:pt x="56" y="41"/>
                </a:cubicBezTo>
                <a:lnTo>
                  <a:pt x="57" y="41"/>
                </a:lnTo>
                <a:cubicBezTo>
                  <a:pt x="83" y="41"/>
                  <a:pt x="105" y="62"/>
                  <a:pt x="105" y="89"/>
                </a:cubicBezTo>
                <a:lnTo>
                  <a:pt x="105" y="94"/>
                </a:lnTo>
                <a:lnTo>
                  <a:pt x="105" y="98"/>
                </a:lnTo>
                <a:lnTo>
                  <a:pt x="57" y="50"/>
                </a:lnTo>
                <a:lnTo>
                  <a:pt x="58" y="50"/>
                </a:lnTo>
                <a:lnTo>
                  <a:pt x="10" y="98"/>
                </a:lnTo>
                <a:lnTo>
                  <a:pt x="10" y="93"/>
                </a:lnTo>
                <a:lnTo>
                  <a:pt x="10" y="95"/>
                </a:lnTo>
                <a:lnTo>
                  <a:pt x="105" y="89"/>
                </a:lnTo>
                <a:lnTo>
                  <a:pt x="105" y="90"/>
                </a:lnTo>
                <a:lnTo>
                  <a:pt x="105" y="94"/>
                </a:lnTo>
                <a:lnTo>
                  <a:pt x="105" y="97"/>
                </a:lnTo>
                <a:lnTo>
                  <a:pt x="105" y="98"/>
                </a:lnTo>
                <a:cubicBezTo>
                  <a:pt x="105" y="125"/>
                  <a:pt x="84" y="146"/>
                  <a:pt x="57" y="146"/>
                </a:cubicBezTo>
                <a:cubicBezTo>
                  <a:pt x="31" y="146"/>
                  <a:pt x="9" y="125"/>
                  <a:pt x="9" y="98"/>
                </a:cubicBezTo>
                <a:lnTo>
                  <a:pt x="9" y="97"/>
                </a:lnTo>
                <a:lnTo>
                  <a:pt x="9" y="94"/>
                </a:lnTo>
                <a:lnTo>
                  <a:pt x="9" y="90"/>
                </a:lnTo>
                <a:lnTo>
                  <a:pt x="9" y="89"/>
                </a:lnTo>
                <a:cubicBezTo>
                  <a:pt x="9" y="62"/>
                  <a:pt x="31" y="41"/>
                  <a:pt x="57" y="41"/>
                </a:cubicBezTo>
                <a:cubicBezTo>
                  <a:pt x="84" y="41"/>
                  <a:pt x="105" y="62"/>
                  <a:pt x="105" y="89"/>
                </a:cubicBezTo>
                <a:lnTo>
                  <a:pt x="105" y="90"/>
                </a:lnTo>
                <a:lnTo>
                  <a:pt x="105" y="83"/>
                </a:lnTo>
                <a:lnTo>
                  <a:pt x="105" y="86"/>
                </a:lnTo>
                <a:cubicBezTo>
                  <a:pt x="106" y="88"/>
                  <a:pt x="106" y="91"/>
                  <a:pt x="106" y="93"/>
                </a:cubicBezTo>
                <a:lnTo>
                  <a:pt x="106" y="98"/>
                </a:lnTo>
                <a:cubicBezTo>
                  <a:pt x="106" y="125"/>
                  <a:pt x="84" y="146"/>
                  <a:pt x="58" y="146"/>
                </a:cubicBezTo>
                <a:cubicBezTo>
                  <a:pt x="31" y="146"/>
                  <a:pt x="10" y="125"/>
                  <a:pt x="10" y="98"/>
                </a:cubicBezTo>
                <a:lnTo>
                  <a:pt x="10" y="96"/>
                </a:lnTo>
                <a:lnTo>
                  <a:pt x="10" y="93"/>
                </a:lnTo>
                <a:cubicBezTo>
                  <a:pt x="10" y="67"/>
                  <a:pt x="31" y="45"/>
                  <a:pt x="58" y="45"/>
                </a:cubicBezTo>
                <a:cubicBezTo>
                  <a:pt x="84" y="45"/>
                  <a:pt x="106" y="67"/>
                  <a:pt x="106" y="93"/>
                </a:cubicBezTo>
                <a:lnTo>
                  <a:pt x="106" y="95"/>
                </a:lnTo>
                <a:lnTo>
                  <a:pt x="106" y="98"/>
                </a:lnTo>
                <a:cubicBezTo>
                  <a:pt x="106" y="125"/>
                  <a:pt x="84" y="146"/>
                  <a:pt x="58" y="146"/>
                </a:cubicBezTo>
                <a:lnTo>
                  <a:pt x="57" y="146"/>
                </a:lnTo>
                <a:cubicBezTo>
                  <a:pt x="44" y="146"/>
                  <a:pt x="31" y="141"/>
                  <a:pt x="22" y="130"/>
                </a:cubicBezTo>
                <a:cubicBezTo>
                  <a:pt x="13" y="120"/>
                  <a:pt x="8" y="107"/>
                  <a:pt x="10" y="93"/>
                </a:cubicBezTo>
                <a:lnTo>
                  <a:pt x="10" y="89"/>
                </a:lnTo>
                <a:lnTo>
                  <a:pt x="11" y="84"/>
                </a:lnTo>
                <a:cubicBezTo>
                  <a:pt x="13" y="60"/>
                  <a:pt x="34" y="41"/>
                  <a:pt x="58" y="41"/>
                </a:cubicBezTo>
                <a:lnTo>
                  <a:pt x="59" y="41"/>
                </a:lnTo>
                <a:cubicBezTo>
                  <a:pt x="74" y="41"/>
                  <a:pt x="87" y="48"/>
                  <a:pt x="96" y="59"/>
                </a:cubicBezTo>
                <a:cubicBezTo>
                  <a:pt x="106" y="70"/>
                  <a:pt x="109" y="85"/>
                  <a:pt x="106" y="99"/>
                </a:cubicBezTo>
                <a:lnTo>
                  <a:pt x="105" y="104"/>
                </a:lnTo>
                <a:lnTo>
                  <a:pt x="105" y="84"/>
                </a:lnTo>
                <a:lnTo>
                  <a:pt x="106" y="89"/>
                </a:lnTo>
                <a:lnTo>
                  <a:pt x="59" y="50"/>
                </a:lnTo>
                <a:lnTo>
                  <a:pt x="60" y="50"/>
                </a:lnTo>
                <a:lnTo>
                  <a:pt x="23" y="68"/>
                </a:lnTo>
                <a:lnTo>
                  <a:pt x="27" y="63"/>
                </a:lnTo>
                <a:lnTo>
                  <a:pt x="17" y="88"/>
                </a:lnTo>
                <a:lnTo>
                  <a:pt x="17" y="84"/>
                </a:lnTo>
                <a:lnTo>
                  <a:pt x="65" y="137"/>
                </a:lnTo>
                <a:lnTo>
                  <a:pt x="64" y="137"/>
                </a:lnTo>
                <a:lnTo>
                  <a:pt x="112" y="89"/>
                </a:lnTo>
                <a:lnTo>
                  <a:pt x="112" y="91"/>
                </a:lnTo>
                <a:lnTo>
                  <a:pt x="112" y="93"/>
                </a:lnTo>
                <a:cubicBezTo>
                  <a:pt x="112" y="120"/>
                  <a:pt x="91" y="141"/>
                  <a:pt x="64" y="141"/>
                </a:cubicBezTo>
                <a:cubicBezTo>
                  <a:pt x="38" y="141"/>
                  <a:pt x="16" y="120"/>
                  <a:pt x="16" y="93"/>
                </a:cubicBezTo>
                <a:lnTo>
                  <a:pt x="16" y="91"/>
                </a:lnTo>
                <a:cubicBezTo>
                  <a:pt x="16" y="87"/>
                  <a:pt x="17" y="83"/>
                  <a:pt x="18" y="79"/>
                </a:cubicBezTo>
                <a:lnTo>
                  <a:pt x="18" y="77"/>
                </a:lnTo>
                <a:cubicBezTo>
                  <a:pt x="23" y="57"/>
                  <a:pt x="40" y="43"/>
                  <a:pt x="61" y="41"/>
                </a:cubicBezTo>
                <a:cubicBezTo>
                  <a:pt x="81" y="39"/>
                  <a:pt x="101" y="51"/>
                  <a:pt x="109" y="69"/>
                </a:cubicBezTo>
                <a:lnTo>
                  <a:pt x="111" y="74"/>
                </a:lnTo>
                <a:lnTo>
                  <a:pt x="114" y="81"/>
                </a:lnTo>
                <a:cubicBezTo>
                  <a:pt x="123" y="104"/>
                  <a:pt x="113" y="130"/>
                  <a:pt x="90" y="141"/>
                </a:cubicBezTo>
                <a:lnTo>
                  <a:pt x="88" y="142"/>
                </a:lnTo>
                <a:cubicBezTo>
                  <a:pt x="76" y="149"/>
                  <a:pt x="62" y="149"/>
                  <a:pt x="49" y="144"/>
                </a:cubicBezTo>
                <a:lnTo>
                  <a:pt x="47" y="143"/>
                </a:lnTo>
                <a:cubicBezTo>
                  <a:pt x="28" y="136"/>
                  <a:pt x="16" y="118"/>
                  <a:pt x="16" y="98"/>
                </a:cubicBezTo>
                <a:lnTo>
                  <a:pt x="16" y="93"/>
                </a:lnTo>
                <a:lnTo>
                  <a:pt x="17" y="83"/>
                </a:lnTo>
                <a:cubicBezTo>
                  <a:pt x="20" y="58"/>
                  <a:pt x="43" y="39"/>
                  <a:pt x="68" y="41"/>
                </a:cubicBezTo>
                <a:cubicBezTo>
                  <a:pt x="93" y="43"/>
                  <a:pt x="113" y="64"/>
                  <a:pt x="113" y="89"/>
                </a:cubicBezTo>
                <a:lnTo>
                  <a:pt x="113" y="90"/>
                </a:lnTo>
                <a:lnTo>
                  <a:pt x="112" y="83"/>
                </a:lnTo>
                <a:lnTo>
                  <a:pt x="113" y="86"/>
                </a:lnTo>
                <a:cubicBezTo>
                  <a:pt x="113" y="88"/>
                  <a:pt x="113" y="91"/>
                  <a:pt x="113" y="93"/>
                </a:cubicBezTo>
                <a:lnTo>
                  <a:pt x="113" y="98"/>
                </a:lnTo>
                <a:cubicBezTo>
                  <a:pt x="113" y="120"/>
                  <a:pt x="100" y="138"/>
                  <a:pt x="79" y="144"/>
                </a:cubicBezTo>
                <a:cubicBezTo>
                  <a:pt x="59" y="151"/>
                  <a:pt x="37" y="143"/>
                  <a:pt x="26" y="125"/>
                </a:cubicBezTo>
                <a:lnTo>
                  <a:pt x="25" y="124"/>
                </a:lnTo>
                <a:cubicBezTo>
                  <a:pt x="21" y="118"/>
                  <a:pt x="18" y="111"/>
                  <a:pt x="17" y="104"/>
                </a:cubicBezTo>
                <a:lnTo>
                  <a:pt x="16" y="100"/>
                </a:lnTo>
                <a:cubicBezTo>
                  <a:pt x="16" y="95"/>
                  <a:pt x="16" y="90"/>
                  <a:pt x="17" y="86"/>
                </a:cubicBezTo>
                <a:lnTo>
                  <a:pt x="17" y="83"/>
                </a:lnTo>
                <a:lnTo>
                  <a:pt x="16" y="90"/>
                </a:lnTo>
                <a:lnTo>
                  <a:pt x="16" y="89"/>
                </a:lnTo>
                <a:cubicBezTo>
                  <a:pt x="16" y="62"/>
                  <a:pt x="38" y="41"/>
                  <a:pt x="64" y="41"/>
                </a:cubicBezTo>
                <a:cubicBezTo>
                  <a:pt x="91" y="41"/>
                  <a:pt x="112" y="62"/>
                  <a:pt x="112" y="89"/>
                </a:cubicBezTo>
                <a:lnTo>
                  <a:pt x="112" y="90"/>
                </a:lnTo>
                <a:lnTo>
                  <a:pt x="112" y="93"/>
                </a:lnTo>
                <a:lnTo>
                  <a:pt x="112" y="87"/>
                </a:lnTo>
                <a:lnTo>
                  <a:pt x="112" y="90"/>
                </a:lnTo>
                <a:cubicBezTo>
                  <a:pt x="113" y="92"/>
                  <a:pt x="113" y="95"/>
                  <a:pt x="113" y="97"/>
                </a:cubicBezTo>
                <a:lnTo>
                  <a:pt x="113" y="98"/>
                </a:lnTo>
                <a:lnTo>
                  <a:pt x="17" y="94"/>
                </a:lnTo>
                <a:lnTo>
                  <a:pt x="18" y="89"/>
                </a:lnTo>
                <a:lnTo>
                  <a:pt x="17" y="90"/>
                </a:lnTo>
                <a:lnTo>
                  <a:pt x="17" y="89"/>
                </a:lnTo>
                <a:lnTo>
                  <a:pt x="111" y="104"/>
                </a:lnTo>
                <a:lnTo>
                  <a:pt x="111" y="106"/>
                </a:lnTo>
                <a:lnTo>
                  <a:pt x="112" y="97"/>
                </a:lnTo>
                <a:lnTo>
                  <a:pt x="112" y="101"/>
                </a:lnTo>
                <a:lnTo>
                  <a:pt x="111" y="105"/>
                </a:lnTo>
                <a:lnTo>
                  <a:pt x="112" y="97"/>
                </a:lnTo>
                <a:lnTo>
                  <a:pt x="112" y="98"/>
                </a:lnTo>
                <a:cubicBezTo>
                  <a:pt x="112" y="125"/>
                  <a:pt x="90" y="146"/>
                  <a:pt x="64" y="146"/>
                </a:cubicBezTo>
                <a:cubicBezTo>
                  <a:pt x="37" y="146"/>
                  <a:pt x="16" y="125"/>
                  <a:pt x="16" y="98"/>
                </a:cubicBezTo>
                <a:lnTo>
                  <a:pt x="16" y="96"/>
                </a:lnTo>
                <a:lnTo>
                  <a:pt x="17" y="86"/>
                </a:lnTo>
                <a:lnTo>
                  <a:pt x="16" y="87"/>
                </a:lnTo>
                <a:cubicBezTo>
                  <a:pt x="16" y="84"/>
                  <a:pt x="17" y="82"/>
                  <a:pt x="17" y="79"/>
                </a:cubicBezTo>
                <a:lnTo>
                  <a:pt x="18" y="76"/>
                </a:lnTo>
                <a:cubicBezTo>
                  <a:pt x="21" y="54"/>
                  <a:pt x="40" y="37"/>
                  <a:pt x="63" y="36"/>
                </a:cubicBezTo>
                <a:cubicBezTo>
                  <a:pt x="86" y="35"/>
                  <a:pt x="106" y="50"/>
                  <a:pt x="112" y="72"/>
                </a:cubicBezTo>
                <a:lnTo>
                  <a:pt x="112" y="74"/>
                </a:lnTo>
                <a:lnTo>
                  <a:pt x="112" y="74"/>
                </a:lnTo>
                <a:lnTo>
                  <a:pt x="25" y="64"/>
                </a:lnTo>
                <a:lnTo>
                  <a:pt x="27" y="62"/>
                </a:lnTo>
                <a:lnTo>
                  <a:pt x="28" y="59"/>
                </a:lnTo>
                <a:cubicBezTo>
                  <a:pt x="39" y="42"/>
                  <a:pt x="58" y="33"/>
                  <a:pt x="78" y="37"/>
                </a:cubicBezTo>
                <a:cubicBezTo>
                  <a:pt x="97" y="40"/>
                  <a:pt x="113" y="55"/>
                  <a:pt x="117" y="75"/>
                </a:cubicBezTo>
                <a:lnTo>
                  <a:pt x="117" y="77"/>
                </a:lnTo>
                <a:cubicBezTo>
                  <a:pt x="118" y="80"/>
                  <a:pt x="118" y="83"/>
                  <a:pt x="118" y="86"/>
                </a:cubicBezTo>
                <a:lnTo>
                  <a:pt x="118" y="89"/>
                </a:lnTo>
                <a:lnTo>
                  <a:pt x="22" y="84"/>
                </a:lnTo>
                <a:lnTo>
                  <a:pt x="23" y="79"/>
                </a:lnTo>
                <a:lnTo>
                  <a:pt x="22" y="81"/>
                </a:lnTo>
                <a:lnTo>
                  <a:pt x="22" y="79"/>
                </a:lnTo>
                <a:cubicBezTo>
                  <a:pt x="22" y="53"/>
                  <a:pt x="44" y="31"/>
                  <a:pt x="70" y="31"/>
                </a:cubicBezTo>
                <a:cubicBezTo>
                  <a:pt x="97" y="31"/>
                  <a:pt x="118" y="53"/>
                  <a:pt x="118" y="79"/>
                </a:cubicBezTo>
                <a:lnTo>
                  <a:pt x="118" y="81"/>
                </a:lnTo>
                <a:cubicBezTo>
                  <a:pt x="118" y="84"/>
                  <a:pt x="118" y="86"/>
                  <a:pt x="118" y="89"/>
                </a:cubicBezTo>
                <a:lnTo>
                  <a:pt x="117" y="92"/>
                </a:lnTo>
                <a:lnTo>
                  <a:pt x="117" y="94"/>
                </a:lnTo>
                <a:cubicBezTo>
                  <a:pt x="115" y="118"/>
                  <a:pt x="95" y="136"/>
                  <a:pt x="71" y="137"/>
                </a:cubicBezTo>
                <a:cubicBezTo>
                  <a:pt x="47" y="138"/>
                  <a:pt x="26" y="121"/>
                  <a:pt x="22" y="97"/>
                </a:cubicBezTo>
                <a:lnTo>
                  <a:pt x="22" y="94"/>
                </a:lnTo>
                <a:lnTo>
                  <a:pt x="22" y="96"/>
                </a:lnTo>
                <a:lnTo>
                  <a:pt x="68" y="132"/>
                </a:lnTo>
                <a:lnTo>
                  <a:pt x="68" y="132"/>
                </a:lnTo>
                <a:lnTo>
                  <a:pt x="116" y="90"/>
                </a:lnTo>
                <a:lnTo>
                  <a:pt x="115" y="94"/>
                </a:lnTo>
                <a:lnTo>
                  <a:pt x="114" y="102"/>
                </a:lnTo>
                <a:lnTo>
                  <a:pt x="113" y="108"/>
                </a:lnTo>
                <a:lnTo>
                  <a:pt x="112" y="111"/>
                </a:lnTo>
                <a:cubicBezTo>
                  <a:pt x="109" y="129"/>
                  <a:pt x="97" y="143"/>
                  <a:pt x="80" y="149"/>
                </a:cubicBezTo>
                <a:cubicBezTo>
                  <a:pt x="62" y="154"/>
                  <a:pt x="44" y="150"/>
                  <a:pt x="31" y="137"/>
                </a:cubicBezTo>
                <a:lnTo>
                  <a:pt x="31" y="136"/>
                </a:lnTo>
                <a:cubicBezTo>
                  <a:pt x="22" y="127"/>
                  <a:pt x="16" y="115"/>
                  <a:pt x="16" y="102"/>
                </a:cubicBezTo>
                <a:lnTo>
                  <a:pt x="16" y="100"/>
                </a:lnTo>
                <a:lnTo>
                  <a:pt x="16" y="97"/>
                </a:lnTo>
                <a:lnTo>
                  <a:pt x="16" y="89"/>
                </a:lnTo>
                <a:cubicBezTo>
                  <a:pt x="16" y="62"/>
                  <a:pt x="37" y="41"/>
                  <a:pt x="64" y="41"/>
                </a:cubicBezTo>
                <a:lnTo>
                  <a:pt x="65" y="41"/>
                </a:lnTo>
                <a:cubicBezTo>
                  <a:pt x="91" y="41"/>
                  <a:pt x="113" y="62"/>
                  <a:pt x="113" y="89"/>
                </a:cubicBezTo>
                <a:lnTo>
                  <a:pt x="113" y="94"/>
                </a:lnTo>
                <a:lnTo>
                  <a:pt x="112" y="104"/>
                </a:lnTo>
                <a:lnTo>
                  <a:pt x="19" y="83"/>
                </a:lnTo>
                <a:lnTo>
                  <a:pt x="19" y="82"/>
                </a:lnTo>
                <a:lnTo>
                  <a:pt x="17" y="97"/>
                </a:lnTo>
                <a:lnTo>
                  <a:pt x="17" y="93"/>
                </a:lnTo>
                <a:lnTo>
                  <a:pt x="17" y="90"/>
                </a:lnTo>
                <a:lnTo>
                  <a:pt x="17" y="89"/>
                </a:lnTo>
                <a:cubicBezTo>
                  <a:pt x="17" y="65"/>
                  <a:pt x="34" y="45"/>
                  <a:pt x="57" y="42"/>
                </a:cubicBezTo>
                <a:cubicBezTo>
                  <a:pt x="81" y="38"/>
                  <a:pt x="103" y="51"/>
                  <a:pt x="111" y="74"/>
                </a:cubicBezTo>
                <a:lnTo>
                  <a:pt x="111" y="75"/>
                </a:lnTo>
                <a:cubicBezTo>
                  <a:pt x="112" y="78"/>
                  <a:pt x="112" y="80"/>
                  <a:pt x="113" y="83"/>
                </a:cubicBezTo>
                <a:lnTo>
                  <a:pt x="113" y="86"/>
                </a:lnTo>
                <a:cubicBezTo>
                  <a:pt x="114" y="93"/>
                  <a:pt x="114" y="100"/>
                  <a:pt x="112" y="107"/>
                </a:cubicBezTo>
                <a:lnTo>
                  <a:pt x="111" y="110"/>
                </a:lnTo>
                <a:cubicBezTo>
                  <a:pt x="110" y="115"/>
                  <a:pt x="108" y="119"/>
                  <a:pt x="105" y="124"/>
                </a:cubicBezTo>
                <a:lnTo>
                  <a:pt x="104" y="125"/>
                </a:lnTo>
                <a:cubicBezTo>
                  <a:pt x="91" y="145"/>
                  <a:pt x="64" y="152"/>
                  <a:pt x="43" y="142"/>
                </a:cubicBezTo>
                <a:cubicBezTo>
                  <a:pt x="21" y="131"/>
                  <a:pt x="11" y="106"/>
                  <a:pt x="18" y="83"/>
                </a:cubicBezTo>
                <a:lnTo>
                  <a:pt x="19" y="82"/>
                </a:lnTo>
                <a:lnTo>
                  <a:pt x="16" y="97"/>
                </a:lnTo>
                <a:lnTo>
                  <a:pt x="16" y="93"/>
                </a:lnTo>
                <a:lnTo>
                  <a:pt x="17" y="84"/>
                </a:lnTo>
                <a:lnTo>
                  <a:pt x="18" y="78"/>
                </a:lnTo>
                <a:cubicBezTo>
                  <a:pt x="21" y="52"/>
                  <a:pt x="45" y="33"/>
                  <a:pt x="71" y="36"/>
                </a:cubicBezTo>
                <a:cubicBezTo>
                  <a:pt x="98" y="40"/>
                  <a:pt x="116" y="64"/>
                  <a:pt x="113" y="90"/>
                </a:cubicBezTo>
                <a:lnTo>
                  <a:pt x="113" y="94"/>
                </a:lnTo>
                <a:lnTo>
                  <a:pt x="111" y="102"/>
                </a:lnTo>
                <a:lnTo>
                  <a:pt x="64" y="45"/>
                </a:lnTo>
                <a:lnTo>
                  <a:pt x="64" y="45"/>
                </a:lnTo>
                <a:lnTo>
                  <a:pt x="16" y="93"/>
                </a:lnTo>
                <a:lnTo>
                  <a:pt x="16" y="91"/>
                </a:lnTo>
                <a:lnTo>
                  <a:pt x="18" y="103"/>
                </a:lnTo>
                <a:lnTo>
                  <a:pt x="17" y="101"/>
                </a:lnTo>
                <a:lnTo>
                  <a:pt x="111" y="80"/>
                </a:lnTo>
                <a:lnTo>
                  <a:pt x="112" y="82"/>
                </a:lnTo>
                <a:lnTo>
                  <a:pt x="112" y="82"/>
                </a:lnTo>
                <a:cubicBezTo>
                  <a:pt x="118" y="108"/>
                  <a:pt x="102" y="134"/>
                  <a:pt x="77" y="140"/>
                </a:cubicBezTo>
                <a:cubicBezTo>
                  <a:pt x="51" y="146"/>
                  <a:pt x="25" y="131"/>
                  <a:pt x="18" y="105"/>
                </a:cubicBezTo>
                <a:lnTo>
                  <a:pt x="18" y="103"/>
                </a:lnTo>
                <a:lnTo>
                  <a:pt x="17" y="98"/>
                </a:lnTo>
                <a:cubicBezTo>
                  <a:pt x="12" y="74"/>
                  <a:pt x="27" y="49"/>
                  <a:pt x="52" y="43"/>
                </a:cubicBezTo>
                <a:cubicBezTo>
                  <a:pt x="76" y="36"/>
                  <a:pt x="101" y="50"/>
                  <a:pt x="110" y="74"/>
                </a:cubicBezTo>
                <a:lnTo>
                  <a:pt x="110" y="75"/>
                </a:lnTo>
                <a:cubicBezTo>
                  <a:pt x="111" y="78"/>
                  <a:pt x="111" y="80"/>
                  <a:pt x="112" y="83"/>
                </a:cubicBezTo>
                <a:lnTo>
                  <a:pt x="112" y="86"/>
                </a:lnTo>
                <a:cubicBezTo>
                  <a:pt x="113" y="88"/>
                  <a:pt x="113" y="91"/>
                  <a:pt x="113" y="93"/>
                </a:cubicBezTo>
                <a:lnTo>
                  <a:pt x="113" y="98"/>
                </a:lnTo>
                <a:cubicBezTo>
                  <a:pt x="113" y="125"/>
                  <a:pt x="91" y="146"/>
                  <a:pt x="65" y="146"/>
                </a:cubicBezTo>
                <a:lnTo>
                  <a:pt x="64" y="146"/>
                </a:lnTo>
                <a:cubicBezTo>
                  <a:pt x="50" y="146"/>
                  <a:pt x="37" y="141"/>
                  <a:pt x="28" y="131"/>
                </a:cubicBezTo>
                <a:cubicBezTo>
                  <a:pt x="19" y="121"/>
                  <a:pt x="15" y="107"/>
                  <a:pt x="16" y="94"/>
                </a:cubicBezTo>
                <a:lnTo>
                  <a:pt x="17" y="89"/>
                </a:lnTo>
                <a:lnTo>
                  <a:pt x="16" y="89"/>
                </a:lnTo>
                <a:cubicBezTo>
                  <a:pt x="16" y="62"/>
                  <a:pt x="38" y="41"/>
                  <a:pt x="64" y="41"/>
                </a:cubicBezTo>
                <a:cubicBezTo>
                  <a:pt x="91" y="41"/>
                  <a:pt x="112" y="62"/>
                  <a:pt x="112" y="89"/>
                </a:cubicBezTo>
                <a:lnTo>
                  <a:pt x="112" y="90"/>
                </a:lnTo>
                <a:lnTo>
                  <a:pt x="112" y="83"/>
                </a:lnTo>
                <a:lnTo>
                  <a:pt x="112" y="86"/>
                </a:lnTo>
                <a:lnTo>
                  <a:pt x="113" y="86"/>
                </a:lnTo>
                <a:lnTo>
                  <a:pt x="109" y="76"/>
                </a:lnTo>
                <a:lnTo>
                  <a:pt x="109" y="77"/>
                </a:lnTo>
                <a:lnTo>
                  <a:pt x="19" y="105"/>
                </a:lnTo>
                <a:lnTo>
                  <a:pt x="18" y="102"/>
                </a:lnTo>
                <a:lnTo>
                  <a:pt x="18" y="97"/>
                </a:lnTo>
                <a:lnTo>
                  <a:pt x="17" y="91"/>
                </a:lnTo>
                <a:lnTo>
                  <a:pt x="16" y="86"/>
                </a:lnTo>
                <a:cubicBezTo>
                  <a:pt x="16" y="84"/>
                  <a:pt x="15" y="82"/>
                  <a:pt x="15" y="79"/>
                </a:cubicBezTo>
                <a:lnTo>
                  <a:pt x="15" y="79"/>
                </a:lnTo>
                <a:cubicBezTo>
                  <a:pt x="15" y="55"/>
                  <a:pt x="33" y="35"/>
                  <a:pt x="56" y="32"/>
                </a:cubicBezTo>
                <a:cubicBezTo>
                  <a:pt x="79" y="28"/>
                  <a:pt x="102" y="41"/>
                  <a:pt x="109" y="64"/>
                </a:cubicBezTo>
                <a:lnTo>
                  <a:pt x="110" y="65"/>
                </a:lnTo>
                <a:cubicBezTo>
                  <a:pt x="110" y="68"/>
                  <a:pt x="111" y="71"/>
                  <a:pt x="111" y="74"/>
                </a:cubicBezTo>
                <a:lnTo>
                  <a:pt x="112" y="77"/>
                </a:lnTo>
                <a:cubicBezTo>
                  <a:pt x="114" y="91"/>
                  <a:pt x="110" y="105"/>
                  <a:pt x="101" y="115"/>
                </a:cubicBezTo>
                <a:cubicBezTo>
                  <a:pt x="92" y="126"/>
                  <a:pt x="78" y="132"/>
                  <a:pt x="64" y="132"/>
                </a:cubicBezTo>
                <a:lnTo>
                  <a:pt x="64" y="132"/>
                </a:lnTo>
                <a:lnTo>
                  <a:pt x="112" y="79"/>
                </a:lnTo>
                <a:lnTo>
                  <a:pt x="112" y="84"/>
                </a:lnTo>
                <a:lnTo>
                  <a:pt x="112" y="93"/>
                </a:lnTo>
                <a:lnTo>
                  <a:pt x="64" y="45"/>
                </a:lnTo>
                <a:lnTo>
                  <a:pt x="65" y="45"/>
                </a:lnTo>
                <a:lnTo>
                  <a:pt x="65" y="45"/>
                </a:lnTo>
                <a:lnTo>
                  <a:pt x="18" y="103"/>
                </a:lnTo>
                <a:lnTo>
                  <a:pt x="18" y="100"/>
                </a:lnTo>
                <a:lnTo>
                  <a:pt x="22" y="112"/>
                </a:lnTo>
                <a:lnTo>
                  <a:pt x="21" y="110"/>
                </a:lnTo>
                <a:lnTo>
                  <a:pt x="98" y="123"/>
                </a:lnTo>
                <a:lnTo>
                  <a:pt x="95" y="125"/>
                </a:lnTo>
                <a:lnTo>
                  <a:pt x="89" y="131"/>
                </a:lnTo>
                <a:cubicBezTo>
                  <a:pt x="77" y="141"/>
                  <a:pt x="60" y="144"/>
                  <a:pt x="45" y="140"/>
                </a:cubicBezTo>
                <a:cubicBezTo>
                  <a:pt x="30" y="135"/>
                  <a:pt x="18" y="124"/>
                  <a:pt x="13" y="109"/>
                </a:cubicBezTo>
                <a:lnTo>
                  <a:pt x="13" y="107"/>
                </a:lnTo>
                <a:cubicBezTo>
                  <a:pt x="10" y="100"/>
                  <a:pt x="10" y="92"/>
                  <a:pt x="11" y="84"/>
                </a:cubicBezTo>
                <a:lnTo>
                  <a:pt x="12" y="81"/>
                </a:lnTo>
                <a:lnTo>
                  <a:pt x="11" y="89"/>
                </a:lnTo>
                <a:lnTo>
                  <a:pt x="11" y="85"/>
                </a:lnTo>
                <a:cubicBezTo>
                  <a:pt x="11" y="80"/>
                  <a:pt x="12" y="75"/>
                  <a:pt x="13" y="70"/>
                </a:cubicBezTo>
                <a:lnTo>
                  <a:pt x="14" y="69"/>
                </a:lnTo>
                <a:cubicBezTo>
                  <a:pt x="21" y="46"/>
                  <a:pt x="44" y="33"/>
                  <a:pt x="67" y="37"/>
                </a:cubicBezTo>
                <a:cubicBezTo>
                  <a:pt x="90" y="40"/>
                  <a:pt x="107" y="60"/>
                  <a:pt x="107" y="84"/>
                </a:cubicBezTo>
                <a:lnTo>
                  <a:pt x="107" y="91"/>
                </a:lnTo>
                <a:lnTo>
                  <a:pt x="107" y="102"/>
                </a:lnTo>
                <a:lnTo>
                  <a:pt x="59" y="50"/>
                </a:lnTo>
                <a:lnTo>
                  <a:pt x="59" y="50"/>
                </a:lnTo>
                <a:lnTo>
                  <a:pt x="13" y="109"/>
                </a:lnTo>
                <a:lnTo>
                  <a:pt x="12" y="104"/>
                </a:lnTo>
                <a:lnTo>
                  <a:pt x="10" y="98"/>
                </a:lnTo>
                <a:cubicBezTo>
                  <a:pt x="8" y="84"/>
                  <a:pt x="11" y="70"/>
                  <a:pt x="20" y="59"/>
                </a:cubicBezTo>
                <a:cubicBezTo>
                  <a:pt x="29" y="47"/>
                  <a:pt x="43" y="41"/>
                  <a:pt x="57" y="41"/>
                </a:cubicBezTo>
                <a:lnTo>
                  <a:pt x="59" y="41"/>
                </a:lnTo>
                <a:lnTo>
                  <a:pt x="59" y="41"/>
                </a:lnTo>
                <a:lnTo>
                  <a:pt x="11" y="89"/>
                </a:lnTo>
                <a:lnTo>
                  <a:pt x="11" y="86"/>
                </a:lnTo>
                <a:lnTo>
                  <a:pt x="13" y="98"/>
                </a:lnTo>
                <a:lnTo>
                  <a:pt x="12" y="96"/>
                </a:lnTo>
                <a:lnTo>
                  <a:pt x="106" y="75"/>
                </a:lnTo>
                <a:lnTo>
                  <a:pt x="107" y="77"/>
                </a:lnTo>
                <a:lnTo>
                  <a:pt x="107" y="80"/>
                </a:lnTo>
                <a:cubicBezTo>
                  <a:pt x="112" y="106"/>
                  <a:pt x="95" y="131"/>
                  <a:pt x="69" y="136"/>
                </a:cubicBezTo>
                <a:cubicBezTo>
                  <a:pt x="43" y="141"/>
                  <a:pt x="18" y="124"/>
                  <a:pt x="13" y="98"/>
                </a:cubicBezTo>
                <a:lnTo>
                  <a:pt x="12" y="96"/>
                </a:lnTo>
                <a:lnTo>
                  <a:pt x="12" y="93"/>
                </a:lnTo>
                <a:lnTo>
                  <a:pt x="106" y="96"/>
                </a:lnTo>
                <a:lnTo>
                  <a:pt x="105" y="98"/>
                </a:lnTo>
                <a:lnTo>
                  <a:pt x="106" y="86"/>
                </a:lnTo>
                <a:lnTo>
                  <a:pt x="106" y="89"/>
                </a:lnTo>
                <a:lnTo>
                  <a:pt x="58" y="41"/>
                </a:lnTo>
                <a:lnTo>
                  <a:pt x="59" y="41"/>
                </a:lnTo>
                <a:cubicBezTo>
                  <a:pt x="86" y="41"/>
                  <a:pt x="107" y="62"/>
                  <a:pt x="107" y="89"/>
                </a:cubicBezTo>
                <a:cubicBezTo>
                  <a:pt x="107" y="115"/>
                  <a:pt x="86" y="137"/>
                  <a:pt x="59" y="137"/>
                </a:cubicBezTo>
                <a:lnTo>
                  <a:pt x="59" y="137"/>
                </a:lnTo>
                <a:lnTo>
                  <a:pt x="106" y="80"/>
                </a:lnTo>
                <a:lnTo>
                  <a:pt x="107" y="82"/>
                </a:lnTo>
                <a:lnTo>
                  <a:pt x="107" y="82"/>
                </a:lnTo>
                <a:cubicBezTo>
                  <a:pt x="113" y="108"/>
                  <a:pt x="97" y="134"/>
                  <a:pt x="72" y="140"/>
                </a:cubicBezTo>
                <a:cubicBezTo>
                  <a:pt x="46" y="146"/>
                  <a:pt x="20" y="131"/>
                  <a:pt x="13" y="105"/>
                </a:cubicBezTo>
                <a:lnTo>
                  <a:pt x="13" y="103"/>
                </a:lnTo>
                <a:lnTo>
                  <a:pt x="12" y="98"/>
                </a:lnTo>
                <a:cubicBezTo>
                  <a:pt x="9" y="84"/>
                  <a:pt x="13" y="70"/>
                  <a:pt x="22" y="59"/>
                </a:cubicBezTo>
                <a:cubicBezTo>
                  <a:pt x="31" y="47"/>
                  <a:pt x="45" y="41"/>
                  <a:pt x="59" y="41"/>
                </a:cubicBezTo>
                <a:lnTo>
                  <a:pt x="59" y="41"/>
                </a:lnTo>
                <a:lnTo>
                  <a:pt x="11" y="89"/>
                </a:lnTo>
                <a:lnTo>
                  <a:pt x="11" y="86"/>
                </a:lnTo>
                <a:lnTo>
                  <a:pt x="13" y="98"/>
                </a:lnTo>
                <a:lnTo>
                  <a:pt x="12" y="96"/>
                </a:lnTo>
                <a:lnTo>
                  <a:pt x="107" y="84"/>
                </a:lnTo>
                <a:lnTo>
                  <a:pt x="107" y="89"/>
                </a:lnTo>
                <a:lnTo>
                  <a:pt x="107" y="93"/>
                </a:lnTo>
                <a:lnTo>
                  <a:pt x="13" y="78"/>
                </a:lnTo>
                <a:lnTo>
                  <a:pt x="14" y="77"/>
                </a:lnTo>
                <a:lnTo>
                  <a:pt x="12" y="84"/>
                </a:lnTo>
                <a:lnTo>
                  <a:pt x="13" y="81"/>
                </a:lnTo>
                <a:lnTo>
                  <a:pt x="14" y="103"/>
                </a:lnTo>
                <a:lnTo>
                  <a:pt x="12" y="98"/>
                </a:lnTo>
                <a:cubicBezTo>
                  <a:pt x="8" y="83"/>
                  <a:pt x="11" y="67"/>
                  <a:pt x="20" y="55"/>
                </a:cubicBezTo>
                <a:cubicBezTo>
                  <a:pt x="29" y="43"/>
                  <a:pt x="43" y="36"/>
                  <a:pt x="58" y="36"/>
                </a:cubicBezTo>
                <a:lnTo>
                  <a:pt x="59" y="36"/>
                </a:lnTo>
                <a:lnTo>
                  <a:pt x="60" y="36"/>
                </a:lnTo>
                <a:cubicBezTo>
                  <a:pt x="86" y="36"/>
                  <a:pt x="108" y="57"/>
                  <a:pt x="108" y="84"/>
                </a:cubicBezTo>
                <a:lnTo>
                  <a:pt x="108" y="89"/>
                </a:lnTo>
                <a:cubicBezTo>
                  <a:pt x="108" y="115"/>
                  <a:pt x="86" y="137"/>
                  <a:pt x="60" y="137"/>
                </a:cubicBezTo>
                <a:lnTo>
                  <a:pt x="59" y="137"/>
                </a:lnTo>
                <a:cubicBezTo>
                  <a:pt x="45" y="137"/>
                  <a:pt x="33" y="131"/>
                  <a:pt x="24" y="121"/>
                </a:cubicBezTo>
                <a:cubicBezTo>
                  <a:pt x="14" y="111"/>
                  <a:pt x="10" y="98"/>
                  <a:pt x="11" y="85"/>
                </a:cubicBezTo>
                <a:lnTo>
                  <a:pt x="12" y="79"/>
                </a:lnTo>
                <a:lnTo>
                  <a:pt x="11" y="79"/>
                </a:lnTo>
                <a:cubicBezTo>
                  <a:pt x="11" y="53"/>
                  <a:pt x="33" y="31"/>
                  <a:pt x="59" y="31"/>
                </a:cubicBezTo>
                <a:cubicBezTo>
                  <a:pt x="86" y="31"/>
                  <a:pt x="107" y="53"/>
                  <a:pt x="107" y="79"/>
                </a:cubicBezTo>
                <a:lnTo>
                  <a:pt x="107" y="83"/>
                </a:lnTo>
                <a:lnTo>
                  <a:pt x="107" y="93"/>
                </a:lnTo>
                <a:lnTo>
                  <a:pt x="59" y="41"/>
                </a:lnTo>
                <a:lnTo>
                  <a:pt x="59" y="41"/>
                </a:lnTo>
                <a:lnTo>
                  <a:pt x="12" y="81"/>
                </a:lnTo>
                <a:lnTo>
                  <a:pt x="13" y="78"/>
                </a:lnTo>
                <a:lnTo>
                  <a:pt x="12" y="86"/>
                </a:lnTo>
                <a:lnTo>
                  <a:pt x="12" y="84"/>
                </a:lnTo>
                <a:cubicBezTo>
                  <a:pt x="12" y="57"/>
                  <a:pt x="33" y="36"/>
                  <a:pt x="60" y="36"/>
                </a:cubicBezTo>
                <a:cubicBezTo>
                  <a:pt x="86" y="36"/>
                  <a:pt x="108" y="57"/>
                  <a:pt x="108" y="84"/>
                </a:cubicBezTo>
                <a:lnTo>
                  <a:pt x="108" y="86"/>
                </a:lnTo>
                <a:lnTo>
                  <a:pt x="108" y="89"/>
                </a:lnTo>
                <a:lnTo>
                  <a:pt x="13" y="80"/>
                </a:lnTo>
                <a:lnTo>
                  <a:pt x="13" y="77"/>
                </a:lnTo>
                <a:lnTo>
                  <a:pt x="12" y="86"/>
                </a:lnTo>
                <a:lnTo>
                  <a:pt x="12" y="84"/>
                </a:lnTo>
                <a:cubicBezTo>
                  <a:pt x="12" y="57"/>
                  <a:pt x="34" y="36"/>
                  <a:pt x="60" y="36"/>
                </a:cubicBezTo>
                <a:cubicBezTo>
                  <a:pt x="87" y="36"/>
                  <a:pt x="108" y="57"/>
                  <a:pt x="108" y="84"/>
                </a:cubicBezTo>
                <a:lnTo>
                  <a:pt x="108" y="86"/>
                </a:lnTo>
                <a:lnTo>
                  <a:pt x="108" y="89"/>
                </a:lnTo>
                <a:lnTo>
                  <a:pt x="60" y="41"/>
                </a:lnTo>
                <a:lnTo>
                  <a:pt x="62" y="41"/>
                </a:lnTo>
                <a:cubicBezTo>
                  <a:pt x="88" y="41"/>
                  <a:pt x="110" y="62"/>
                  <a:pt x="110" y="89"/>
                </a:cubicBezTo>
                <a:cubicBezTo>
                  <a:pt x="110" y="115"/>
                  <a:pt x="88" y="137"/>
                  <a:pt x="62" y="137"/>
                </a:cubicBezTo>
                <a:lnTo>
                  <a:pt x="60" y="137"/>
                </a:lnTo>
                <a:cubicBezTo>
                  <a:pt x="34" y="137"/>
                  <a:pt x="12" y="115"/>
                  <a:pt x="12" y="89"/>
                </a:cubicBezTo>
                <a:cubicBezTo>
                  <a:pt x="12" y="62"/>
                  <a:pt x="34" y="41"/>
                  <a:pt x="60" y="41"/>
                </a:cubicBezTo>
                <a:lnTo>
                  <a:pt x="62" y="41"/>
                </a:lnTo>
                <a:lnTo>
                  <a:pt x="63" y="41"/>
                </a:lnTo>
                <a:lnTo>
                  <a:pt x="15" y="93"/>
                </a:lnTo>
                <a:lnTo>
                  <a:pt x="15" y="88"/>
                </a:lnTo>
                <a:lnTo>
                  <a:pt x="16" y="95"/>
                </a:lnTo>
                <a:lnTo>
                  <a:pt x="15" y="91"/>
                </a:lnTo>
                <a:lnTo>
                  <a:pt x="109" y="79"/>
                </a:lnTo>
                <a:lnTo>
                  <a:pt x="109" y="81"/>
                </a:lnTo>
                <a:lnTo>
                  <a:pt x="109" y="74"/>
                </a:lnTo>
                <a:lnTo>
                  <a:pt x="109" y="78"/>
                </a:lnTo>
                <a:lnTo>
                  <a:pt x="110" y="80"/>
                </a:lnTo>
                <a:lnTo>
                  <a:pt x="108" y="72"/>
                </a:lnTo>
                <a:lnTo>
                  <a:pt x="109" y="74"/>
                </a:lnTo>
                <a:lnTo>
                  <a:pt x="17" y="74"/>
                </a:lnTo>
                <a:lnTo>
                  <a:pt x="18" y="72"/>
                </a:lnTo>
                <a:lnTo>
                  <a:pt x="15" y="87"/>
                </a:lnTo>
                <a:lnTo>
                  <a:pt x="15" y="84"/>
                </a:lnTo>
                <a:cubicBezTo>
                  <a:pt x="15" y="82"/>
                  <a:pt x="16" y="80"/>
                  <a:pt x="16" y="78"/>
                </a:cubicBezTo>
                <a:lnTo>
                  <a:pt x="16" y="74"/>
                </a:lnTo>
                <a:cubicBezTo>
                  <a:pt x="17" y="71"/>
                  <a:pt x="18" y="69"/>
                  <a:pt x="18" y="66"/>
                </a:cubicBezTo>
                <a:lnTo>
                  <a:pt x="19" y="64"/>
                </a:lnTo>
                <a:cubicBezTo>
                  <a:pt x="24" y="50"/>
                  <a:pt x="35" y="38"/>
                  <a:pt x="50" y="34"/>
                </a:cubicBezTo>
                <a:cubicBezTo>
                  <a:pt x="65" y="29"/>
                  <a:pt x="81" y="32"/>
                  <a:pt x="93" y="41"/>
                </a:cubicBezTo>
                <a:lnTo>
                  <a:pt x="95" y="43"/>
                </a:lnTo>
                <a:cubicBezTo>
                  <a:pt x="101" y="47"/>
                  <a:pt x="106" y="53"/>
                  <a:pt x="109" y="60"/>
                </a:cubicBezTo>
                <a:lnTo>
                  <a:pt x="111" y="63"/>
                </a:lnTo>
                <a:lnTo>
                  <a:pt x="21" y="75"/>
                </a:lnTo>
                <a:lnTo>
                  <a:pt x="21" y="72"/>
                </a:lnTo>
                <a:lnTo>
                  <a:pt x="22" y="68"/>
                </a:lnTo>
                <a:cubicBezTo>
                  <a:pt x="28" y="46"/>
                  <a:pt x="48" y="31"/>
                  <a:pt x="70" y="31"/>
                </a:cubicBezTo>
                <a:cubicBezTo>
                  <a:pt x="93" y="32"/>
                  <a:pt x="112" y="48"/>
                  <a:pt x="116" y="70"/>
                </a:cubicBezTo>
                <a:lnTo>
                  <a:pt x="117" y="73"/>
                </a:lnTo>
                <a:cubicBezTo>
                  <a:pt x="118" y="80"/>
                  <a:pt x="118" y="87"/>
                  <a:pt x="116" y="94"/>
                </a:cubicBezTo>
                <a:lnTo>
                  <a:pt x="116" y="96"/>
                </a:lnTo>
                <a:cubicBezTo>
                  <a:pt x="110" y="117"/>
                  <a:pt x="91" y="132"/>
                  <a:pt x="69" y="132"/>
                </a:cubicBezTo>
                <a:cubicBezTo>
                  <a:pt x="47" y="132"/>
                  <a:pt x="28" y="117"/>
                  <a:pt x="22" y="96"/>
                </a:cubicBezTo>
                <a:lnTo>
                  <a:pt x="22" y="94"/>
                </a:lnTo>
                <a:lnTo>
                  <a:pt x="23" y="97"/>
                </a:lnTo>
                <a:lnTo>
                  <a:pt x="112" y="97"/>
                </a:lnTo>
                <a:lnTo>
                  <a:pt x="111" y="100"/>
                </a:lnTo>
                <a:cubicBezTo>
                  <a:pt x="109" y="104"/>
                  <a:pt x="107" y="107"/>
                  <a:pt x="105" y="111"/>
                </a:cubicBezTo>
                <a:lnTo>
                  <a:pt x="103" y="113"/>
                </a:lnTo>
                <a:cubicBezTo>
                  <a:pt x="91" y="129"/>
                  <a:pt x="69" y="136"/>
                  <a:pt x="50" y="130"/>
                </a:cubicBezTo>
                <a:cubicBezTo>
                  <a:pt x="30" y="123"/>
                  <a:pt x="17" y="105"/>
                  <a:pt x="17" y="84"/>
                </a:cubicBezTo>
                <a:lnTo>
                  <a:pt x="17" y="81"/>
                </a:lnTo>
                <a:cubicBezTo>
                  <a:pt x="17" y="78"/>
                  <a:pt x="17" y="74"/>
                  <a:pt x="18" y="70"/>
                </a:cubicBezTo>
                <a:lnTo>
                  <a:pt x="19" y="68"/>
                </a:lnTo>
                <a:cubicBezTo>
                  <a:pt x="25" y="44"/>
                  <a:pt x="47" y="29"/>
                  <a:pt x="71" y="32"/>
                </a:cubicBezTo>
                <a:cubicBezTo>
                  <a:pt x="95" y="35"/>
                  <a:pt x="113" y="55"/>
                  <a:pt x="113" y="79"/>
                </a:cubicBezTo>
                <a:lnTo>
                  <a:pt x="113" y="84"/>
                </a:lnTo>
                <a:lnTo>
                  <a:pt x="113" y="89"/>
                </a:lnTo>
                <a:lnTo>
                  <a:pt x="65" y="41"/>
                </a:lnTo>
                <a:lnTo>
                  <a:pt x="66" y="41"/>
                </a:lnTo>
                <a:lnTo>
                  <a:pt x="19" y="94"/>
                </a:lnTo>
                <a:lnTo>
                  <a:pt x="18" y="90"/>
                </a:lnTo>
                <a:lnTo>
                  <a:pt x="18" y="84"/>
                </a:lnTo>
                <a:cubicBezTo>
                  <a:pt x="16" y="71"/>
                  <a:pt x="21" y="57"/>
                  <a:pt x="30" y="47"/>
                </a:cubicBezTo>
                <a:cubicBezTo>
                  <a:pt x="39" y="37"/>
                  <a:pt x="52" y="31"/>
                  <a:pt x="65" y="31"/>
                </a:cubicBezTo>
                <a:lnTo>
                  <a:pt x="66" y="31"/>
                </a:lnTo>
                <a:lnTo>
                  <a:pt x="67" y="31"/>
                </a:lnTo>
                <a:cubicBezTo>
                  <a:pt x="88" y="31"/>
                  <a:pt x="106" y="45"/>
                  <a:pt x="113" y="64"/>
                </a:cubicBezTo>
                <a:lnTo>
                  <a:pt x="114" y="67"/>
                </a:lnTo>
                <a:lnTo>
                  <a:pt x="114" y="69"/>
                </a:lnTo>
                <a:lnTo>
                  <a:pt x="20" y="84"/>
                </a:lnTo>
                <a:lnTo>
                  <a:pt x="20" y="81"/>
                </a:lnTo>
                <a:lnTo>
                  <a:pt x="20" y="76"/>
                </a:lnTo>
                <a:lnTo>
                  <a:pt x="20" y="77"/>
                </a:lnTo>
                <a:lnTo>
                  <a:pt x="20" y="70"/>
                </a:lnTo>
                <a:cubicBezTo>
                  <a:pt x="20" y="45"/>
                  <a:pt x="39" y="24"/>
                  <a:pt x="64" y="22"/>
                </a:cubicBezTo>
                <a:cubicBezTo>
                  <a:pt x="89" y="20"/>
                  <a:pt x="111" y="37"/>
                  <a:pt x="115" y="62"/>
                </a:cubicBezTo>
                <a:lnTo>
                  <a:pt x="116" y="65"/>
                </a:lnTo>
                <a:lnTo>
                  <a:pt x="117" y="76"/>
                </a:lnTo>
                <a:lnTo>
                  <a:pt x="117" y="81"/>
                </a:lnTo>
                <a:lnTo>
                  <a:pt x="117" y="89"/>
                </a:lnTo>
                <a:cubicBezTo>
                  <a:pt x="117" y="115"/>
                  <a:pt x="96" y="137"/>
                  <a:pt x="69" y="137"/>
                </a:cubicBezTo>
                <a:cubicBezTo>
                  <a:pt x="43" y="137"/>
                  <a:pt x="21" y="115"/>
                  <a:pt x="21" y="89"/>
                </a:cubicBezTo>
                <a:lnTo>
                  <a:pt x="21" y="87"/>
                </a:lnTo>
                <a:lnTo>
                  <a:pt x="22" y="77"/>
                </a:lnTo>
                <a:lnTo>
                  <a:pt x="22" y="77"/>
                </a:lnTo>
                <a:lnTo>
                  <a:pt x="22" y="74"/>
                </a:lnTo>
                <a:cubicBezTo>
                  <a:pt x="22" y="50"/>
                  <a:pt x="40" y="30"/>
                  <a:pt x="64" y="27"/>
                </a:cubicBezTo>
                <a:cubicBezTo>
                  <a:pt x="88" y="24"/>
                  <a:pt x="111" y="39"/>
                  <a:pt x="117" y="63"/>
                </a:cubicBezTo>
                <a:lnTo>
                  <a:pt x="117" y="65"/>
                </a:lnTo>
                <a:lnTo>
                  <a:pt x="118" y="71"/>
                </a:lnTo>
                <a:lnTo>
                  <a:pt x="120" y="80"/>
                </a:lnTo>
                <a:lnTo>
                  <a:pt x="120" y="82"/>
                </a:lnTo>
                <a:lnTo>
                  <a:pt x="25" y="86"/>
                </a:lnTo>
                <a:lnTo>
                  <a:pt x="25" y="78"/>
                </a:lnTo>
                <a:lnTo>
                  <a:pt x="26" y="72"/>
                </a:lnTo>
                <a:lnTo>
                  <a:pt x="25" y="74"/>
                </a:lnTo>
                <a:cubicBezTo>
                  <a:pt x="25" y="51"/>
                  <a:pt x="43" y="31"/>
                  <a:pt x="66" y="27"/>
                </a:cubicBezTo>
                <a:cubicBezTo>
                  <a:pt x="89" y="23"/>
                  <a:pt x="112" y="37"/>
                  <a:pt x="119" y="59"/>
                </a:cubicBezTo>
                <a:lnTo>
                  <a:pt x="120" y="61"/>
                </a:lnTo>
                <a:cubicBezTo>
                  <a:pt x="121" y="66"/>
                  <a:pt x="122" y="71"/>
                  <a:pt x="122" y="76"/>
                </a:cubicBezTo>
                <a:lnTo>
                  <a:pt x="122" y="79"/>
                </a:lnTo>
                <a:lnTo>
                  <a:pt x="122" y="82"/>
                </a:lnTo>
                <a:lnTo>
                  <a:pt x="114" y="56"/>
                </a:lnTo>
                <a:lnTo>
                  <a:pt x="115" y="57"/>
                </a:lnTo>
                <a:lnTo>
                  <a:pt x="56" y="40"/>
                </a:lnTo>
                <a:lnTo>
                  <a:pt x="60" y="38"/>
                </a:lnTo>
                <a:lnTo>
                  <a:pt x="47" y="46"/>
                </a:lnTo>
                <a:lnTo>
                  <a:pt x="51" y="43"/>
                </a:lnTo>
                <a:lnTo>
                  <a:pt x="34" y="84"/>
                </a:lnTo>
                <a:lnTo>
                  <a:pt x="34" y="78"/>
                </a:lnTo>
                <a:lnTo>
                  <a:pt x="35" y="86"/>
                </a:lnTo>
                <a:lnTo>
                  <a:pt x="34" y="82"/>
                </a:lnTo>
                <a:lnTo>
                  <a:pt x="128" y="70"/>
                </a:lnTo>
                <a:lnTo>
                  <a:pt x="128" y="71"/>
                </a:lnTo>
                <a:lnTo>
                  <a:pt x="128" y="74"/>
                </a:lnTo>
                <a:lnTo>
                  <a:pt x="125" y="57"/>
                </a:lnTo>
                <a:lnTo>
                  <a:pt x="127" y="62"/>
                </a:lnTo>
                <a:cubicBezTo>
                  <a:pt x="133" y="76"/>
                  <a:pt x="131" y="93"/>
                  <a:pt x="122" y="106"/>
                </a:cubicBezTo>
                <a:cubicBezTo>
                  <a:pt x="113" y="120"/>
                  <a:pt x="98" y="127"/>
                  <a:pt x="82" y="127"/>
                </a:cubicBezTo>
                <a:lnTo>
                  <a:pt x="82" y="127"/>
                </a:lnTo>
                <a:lnTo>
                  <a:pt x="127" y="62"/>
                </a:lnTo>
                <a:lnTo>
                  <a:pt x="128" y="64"/>
                </a:lnTo>
                <a:lnTo>
                  <a:pt x="130" y="72"/>
                </a:lnTo>
                <a:lnTo>
                  <a:pt x="35" y="84"/>
                </a:lnTo>
                <a:lnTo>
                  <a:pt x="35" y="82"/>
                </a:lnTo>
                <a:lnTo>
                  <a:pt x="36" y="90"/>
                </a:lnTo>
                <a:lnTo>
                  <a:pt x="36" y="87"/>
                </a:lnTo>
                <a:cubicBezTo>
                  <a:pt x="35" y="85"/>
                  <a:pt x="35" y="82"/>
                  <a:pt x="35" y="79"/>
                </a:cubicBezTo>
                <a:lnTo>
                  <a:pt x="35" y="74"/>
                </a:lnTo>
                <a:cubicBezTo>
                  <a:pt x="35" y="48"/>
                  <a:pt x="56" y="26"/>
                  <a:pt x="83" y="26"/>
                </a:cubicBezTo>
                <a:lnTo>
                  <a:pt x="83" y="26"/>
                </a:lnTo>
                <a:cubicBezTo>
                  <a:pt x="110" y="26"/>
                  <a:pt x="131" y="48"/>
                  <a:pt x="131" y="74"/>
                </a:cubicBezTo>
                <a:lnTo>
                  <a:pt x="131" y="77"/>
                </a:lnTo>
                <a:cubicBezTo>
                  <a:pt x="131" y="81"/>
                  <a:pt x="131" y="85"/>
                  <a:pt x="130" y="89"/>
                </a:cubicBezTo>
                <a:lnTo>
                  <a:pt x="130" y="91"/>
                </a:lnTo>
                <a:cubicBezTo>
                  <a:pt x="124" y="115"/>
                  <a:pt x="101" y="130"/>
                  <a:pt x="77" y="127"/>
                </a:cubicBezTo>
                <a:cubicBezTo>
                  <a:pt x="53" y="124"/>
                  <a:pt x="35" y="104"/>
                  <a:pt x="35" y="79"/>
                </a:cubicBezTo>
                <a:lnTo>
                  <a:pt x="35" y="75"/>
                </a:lnTo>
                <a:lnTo>
                  <a:pt x="35" y="75"/>
                </a:lnTo>
                <a:cubicBezTo>
                  <a:pt x="33" y="61"/>
                  <a:pt x="38" y="48"/>
                  <a:pt x="47" y="38"/>
                </a:cubicBezTo>
                <a:cubicBezTo>
                  <a:pt x="56" y="28"/>
                  <a:pt x="69" y="22"/>
                  <a:pt x="82" y="22"/>
                </a:cubicBezTo>
                <a:lnTo>
                  <a:pt x="84" y="22"/>
                </a:lnTo>
                <a:cubicBezTo>
                  <a:pt x="99" y="22"/>
                  <a:pt x="114" y="29"/>
                  <a:pt x="123" y="42"/>
                </a:cubicBezTo>
                <a:cubicBezTo>
                  <a:pt x="132" y="54"/>
                  <a:pt x="134" y="71"/>
                  <a:pt x="130" y="85"/>
                </a:cubicBezTo>
                <a:lnTo>
                  <a:pt x="128" y="90"/>
                </a:lnTo>
                <a:lnTo>
                  <a:pt x="130" y="70"/>
                </a:lnTo>
                <a:lnTo>
                  <a:pt x="131" y="76"/>
                </a:lnTo>
                <a:lnTo>
                  <a:pt x="131" y="76"/>
                </a:lnTo>
                <a:lnTo>
                  <a:pt x="117" y="50"/>
                </a:lnTo>
                <a:lnTo>
                  <a:pt x="118" y="50"/>
                </a:lnTo>
                <a:lnTo>
                  <a:pt x="36" y="84"/>
                </a:lnTo>
                <a:lnTo>
                  <a:pt x="36" y="81"/>
                </a:lnTo>
                <a:lnTo>
                  <a:pt x="36" y="77"/>
                </a:lnTo>
                <a:lnTo>
                  <a:pt x="36" y="72"/>
                </a:lnTo>
                <a:lnTo>
                  <a:pt x="36" y="70"/>
                </a:lnTo>
                <a:cubicBezTo>
                  <a:pt x="36" y="43"/>
                  <a:pt x="57" y="22"/>
                  <a:pt x="84" y="22"/>
                </a:cubicBezTo>
                <a:cubicBezTo>
                  <a:pt x="110" y="22"/>
                  <a:pt x="132" y="43"/>
                  <a:pt x="132" y="70"/>
                </a:cubicBezTo>
                <a:lnTo>
                  <a:pt x="132" y="71"/>
                </a:lnTo>
                <a:lnTo>
                  <a:pt x="131" y="63"/>
                </a:lnTo>
                <a:lnTo>
                  <a:pt x="132" y="66"/>
                </a:lnTo>
                <a:cubicBezTo>
                  <a:pt x="132" y="69"/>
                  <a:pt x="132" y="71"/>
                  <a:pt x="132" y="74"/>
                </a:cubicBezTo>
                <a:lnTo>
                  <a:pt x="132" y="79"/>
                </a:lnTo>
                <a:lnTo>
                  <a:pt x="84" y="31"/>
                </a:lnTo>
                <a:lnTo>
                  <a:pt x="85" y="31"/>
                </a:lnTo>
                <a:lnTo>
                  <a:pt x="89" y="31"/>
                </a:lnTo>
                <a:lnTo>
                  <a:pt x="41" y="75"/>
                </a:lnTo>
                <a:lnTo>
                  <a:pt x="42" y="70"/>
                </a:lnTo>
                <a:lnTo>
                  <a:pt x="42" y="64"/>
                </a:lnTo>
                <a:cubicBezTo>
                  <a:pt x="45" y="40"/>
                  <a:pt x="66" y="22"/>
                  <a:pt x="90" y="22"/>
                </a:cubicBezTo>
                <a:cubicBezTo>
                  <a:pt x="114" y="22"/>
                  <a:pt x="135" y="40"/>
                  <a:pt x="138" y="64"/>
                </a:cubicBezTo>
                <a:lnTo>
                  <a:pt x="138" y="68"/>
                </a:lnTo>
                <a:lnTo>
                  <a:pt x="138" y="79"/>
                </a:lnTo>
                <a:lnTo>
                  <a:pt x="138" y="83"/>
                </a:lnTo>
                <a:cubicBezTo>
                  <a:pt x="138" y="96"/>
                  <a:pt x="133" y="108"/>
                  <a:pt x="124" y="117"/>
                </a:cubicBezTo>
                <a:lnTo>
                  <a:pt x="124" y="118"/>
                </a:lnTo>
                <a:cubicBezTo>
                  <a:pt x="111" y="131"/>
                  <a:pt x="92" y="135"/>
                  <a:pt x="75" y="130"/>
                </a:cubicBezTo>
                <a:cubicBezTo>
                  <a:pt x="58" y="124"/>
                  <a:pt x="45" y="109"/>
                  <a:pt x="42" y="91"/>
                </a:cubicBezTo>
                <a:lnTo>
                  <a:pt x="42" y="87"/>
                </a:lnTo>
                <a:cubicBezTo>
                  <a:pt x="42" y="85"/>
                  <a:pt x="41" y="83"/>
                  <a:pt x="41" y="80"/>
                </a:cubicBezTo>
                <a:lnTo>
                  <a:pt x="41" y="74"/>
                </a:lnTo>
                <a:lnTo>
                  <a:pt x="41" y="68"/>
                </a:lnTo>
                <a:lnTo>
                  <a:pt x="41" y="65"/>
                </a:lnTo>
                <a:cubicBezTo>
                  <a:pt x="41" y="38"/>
                  <a:pt x="63" y="17"/>
                  <a:pt x="89" y="17"/>
                </a:cubicBezTo>
                <a:cubicBezTo>
                  <a:pt x="116" y="17"/>
                  <a:pt x="137" y="38"/>
                  <a:pt x="137" y="65"/>
                </a:cubicBezTo>
                <a:lnTo>
                  <a:pt x="137" y="66"/>
                </a:lnTo>
                <a:lnTo>
                  <a:pt x="137" y="71"/>
                </a:lnTo>
                <a:lnTo>
                  <a:pt x="137" y="76"/>
                </a:lnTo>
                <a:lnTo>
                  <a:pt x="137" y="79"/>
                </a:lnTo>
                <a:lnTo>
                  <a:pt x="89" y="31"/>
                </a:lnTo>
                <a:lnTo>
                  <a:pt x="90" y="31"/>
                </a:lnTo>
                <a:cubicBezTo>
                  <a:pt x="116" y="31"/>
                  <a:pt x="138" y="53"/>
                  <a:pt x="138" y="79"/>
                </a:cubicBezTo>
                <a:lnTo>
                  <a:pt x="138" y="82"/>
                </a:lnTo>
                <a:lnTo>
                  <a:pt x="138" y="84"/>
                </a:lnTo>
                <a:cubicBezTo>
                  <a:pt x="138" y="110"/>
                  <a:pt x="116" y="132"/>
                  <a:pt x="90" y="132"/>
                </a:cubicBezTo>
                <a:cubicBezTo>
                  <a:pt x="63" y="132"/>
                  <a:pt x="42" y="110"/>
                  <a:pt x="42" y="84"/>
                </a:cubicBezTo>
                <a:lnTo>
                  <a:pt x="42" y="82"/>
                </a:lnTo>
                <a:lnTo>
                  <a:pt x="43" y="91"/>
                </a:lnTo>
                <a:lnTo>
                  <a:pt x="42" y="89"/>
                </a:lnTo>
                <a:lnTo>
                  <a:pt x="137" y="89"/>
                </a:lnTo>
                <a:lnTo>
                  <a:pt x="136" y="91"/>
                </a:lnTo>
                <a:cubicBezTo>
                  <a:pt x="135" y="96"/>
                  <a:pt x="134" y="100"/>
                  <a:pt x="132" y="103"/>
                </a:cubicBezTo>
                <a:lnTo>
                  <a:pt x="131" y="105"/>
                </a:lnTo>
                <a:cubicBezTo>
                  <a:pt x="122" y="123"/>
                  <a:pt x="104" y="133"/>
                  <a:pt x="85" y="132"/>
                </a:cubicBezTo>
                <a:cubicBezTo>
                  <a:pt x="65" y="130"/>
                  <a:pt x="49" y="118"/>
                  <a:pt x="42" y="99"/>
                </a:cubicBezTo>
                <a:lnTo>
                  <a:pt x="41" y="95"/>
                </a:lnTo>
                <a:lnTo>
                  <a:pt x="40" y="92"/>
                </a:lnTo>
                <a:lnTo>
                  <a:pt x="132" y="84"/>
                </a:lnTo>
                <a:lnTo>
                  <a:pt x="131" y="86"/>
                </a:lnTo>
                <a:lnTo>
                  <a:pt x="132" y="77"/>
                </a:lnTo>
                <a:lnTo>
                  <a:pt x="132" y="79"/>
                </a:lnTo>
                <a:cubicBezTo>
                  <a:pt x="132" y="106"/>
                  <a:pt x="110" y="127"/>
                  <a:pt x="84" y="127"/>
                </a:cubicBezTo>
                <a:cubicBezTo>
                  <a:pt x="57" y="127"/>
                  <a:pt x="36" y="106"/>
                  <a:pt x="36" y="79"/>
                </a:cubicBezTo>
                <a:lnTo>
                  <a:pt x="36" y="74"/>
                </a:lnTo>
                <a:lnTo>
                  <a:pt x="36" y="71"/>
                </a:lnTo>
                <a:cubicBezTo>
                  <a:pt x="36" y="66"/>
                  <a:pt x="37" y="61"/>
                  <a:pt x="38" y="56"/>
                </a:cubicBezTo>
                <a:lnTo>
                  <a:pt x="39" y="55"/>
                </a:lnTo>
                <a:cubicBezTo>
                  <a:pt x="46" y="32"/>
                  <a:pt x="69" y="19"/>
                  <a:pt x="92" y="23"/>
                </a:cubicBezTo>
                <a:cubicBezTo>
                  <a:pt x="115" y="26"/>
                  <a:pt x="132" y="46"/>
                  <a:pt x="132" y="70"/>
                </a:cubicBezTo>
                <a:lnTo>
                  <a:pt x="132" y="71"/>
                </a:lnTo>
                <a:lnTo>
                  <a:pt x="132" y="74"/>
                </a:lnTo>
                <a:lnTo>
                  <a:pt x="132" y="79"/>
                </a:lnTo>
                <a:cubicBezTo>
                  <a:pt x="132" y="106"/>
                  <a:pt x="111" y="127"/>
                  <a:pt x="84" y="127"/>
                </a:cubicBezTo>
                <a:cubicBezTo>
                  <a:pt x="58" y="127"/>
                  <a:pt x="36" y="106"/>
                  <a:pt x="36" y="79"/>
                </a:cubicBezTo>
                <a:lnTo>
                  <a:pt x="36" y="78"/>
                </a:lnTo>
                <a:lnTo>
                  <a:pt x="36" y="74"/>
                </a:lnTo>
                <a:lnTo>
                  <a:pt x="36" y="71"/>
                </a:lnTo>
                <a:lnTo>
                  <a:pt x="36" y="70"/>
                </a:lnTo>
                <a:cubicBezTo>
                  <a:pt x="36" y="44"/>
                  <a:pt x="56" y="23"/>
                  <a:pt x="82" y="22"/>
                </a:cubicBezTo>
                <a:cubicBezTo>
                  <a:pt x="107" y="21"/>
                  <a:pt x="129" y="39"/>
                  <a:pt x="132" y="65"/>
                </a:cubicBezTo>
                <a:lnTo>
                  <a:pt x="133" y="69"/>
                </a:lnTo>
                <a:lnTo>
                  <a:pt x="133" y="79"/>
                </a:lnTo>
                <a:cubicBezTo>
                  <a:pt x="133" y="106"/>
                  <a:pt x="111" y="127"/>
                  <a:pt x="85" y="127"/>
                </a:cubicBezTo>
                <a:cubicBezTo>
                  <a:pt x="58" y="127"/>
                  <a:pt x="37" y="106"/>
                  <a:pt x="37" y="79"/>
                </a:cubicBezTo>
                <a:lnTo>
                  <a:pt x="37" y="78"/>
                </a:lnTo>
                <a:lnTo>
                  <a:pt x="37" y="74"/>
                </a:lnTo>
                <a:lnTo>
                  <a:pt x="38" y="65"/>
                </a:lnTo>
                <a:lnTo>
                  <a:pt x="85" y="118"/>
                </a:lnTo>
                <a:lnTo>
                  <a:pt x="84" y="118"/>
                </a:lnTo>
                <a:cubicBezTo>
                  <a:pt x="58" y="118"/>
                  <a:pt x="36" y="96"/>
                  <a:pt x="36" y="70"/>
                </a:cubicBezTo>
                <a:cubicBezTo>
                  <a:pt x="36" y="43"/>
                  <a:pt x="58" y="22"/>
                  <a:pt x="84" y="22"/>
                </a:cubicBezTo>
                <a:lnTo>
                  <a:pt x="86" y="22"/>
                </a:lnTo>
                <a:cubicBezTo>
                  <a:pt x="106" y="22"/>
                  <a:pt x="124" y="35"/>
                  <a:pt x="131" y="54"/>
                </a:cubicBezTo>
                <a:lnTo>
                  <a:pt x="133" y="59"/>
                </a:lnTo>
                <a:lnTo>
                  <a:pt x="134" y="63"/>
                </a:lnTo>
                <a:lnTo>
                  <a:pt x="44" y="64"/>
                </a:lnTo>
                <a:lnTo>
                  <a:pt x="44" y="63"/>
                </a:lnTo>
                <a:lnTo>
                  <a:pt x="43" y="70"/>
                </a:lnTo>
                <a:lnTo>
                  <a:pt x="43" y="67"/>
                </a:lnTo>
                <a:lnTo>
                  <a:pt x="42" y="75"/>
                </a:lnTo>
                <a:lnTo>
                  <a:pt x="42" y="71"/>
                </a:lnTo>
                <a:lnTo>
                  <a:pt x="45" y="87"/>
                </a:lnTo>
                <a:lnTo>
                  <a:pt x="44" y="85"/>
                </a:lnTo>
                <a:lnTo>
                  <a:pt x="138" y="70"/>
                </a:lnTo>
                <a:lnTo>
                  <a:pt x="138" y="71"/>
                </a:lnTo>
                <a:cubicBezTo>
                  <a:pt x="138" y="74"/>
                  <a:pt x="138" y="77"/>
                  <a:pt x="137" y="79"/>
                </a:cubicBezTo>
                <a:lnTo>
                  <a:pt x="137" y="82"/>
                </a:lnTo>
                <a:lnTo>
                  <a:pt x="137" y="84"/>
                </a:lnTo>
                <a:lnTo>
                  <a:pt x="43" y="64"/>
                </a:lnTo>
                <a:lnTo>
                  <a:pt x="44" y="63"/>
                </a:lnTo>
                <a:lnTo>
                  <a:pt x="41" y="78"/>
                </a:lnTo>
                <a:lnTo>
                  <a:pt x="41" y="74"/>
                </a:lnTo>
                <a:lnTo>
                  <a:pt x="41" y="75"/>
                </a:lnTo>
                <a:lnTo>
                  <a:pt x="41" y="67"/>
                </a:lnTo>
                <a:lnTo>
                  <a:pt x="42" y="79"/>
                </a:lnTo>
                <a:lnTo>
                  <a:pt x="42" y="77"/>
                </a:lnTo>
                <a:lnTo>
                  <a:pt x="134" y="79"/>
                </a:lnTo>
                <a:lnTo>
                  <a:pt x="133" y="84"/>
                </a:lnTo>
                <a:lnTo>
                  <a:pt x="129" y="94"/>
                </a:lnTo>
                <a:cubicBezTo>
                  <a:pt x="120" y="115"/>
                  <a:pt x="97" y="126"/>
                  <a:pt x="75" y="121"/>
                </a:cubicBezTo>
                <a:cubicBezTo>
                  <a:pt x="53" y="117"/>
                  <a:pt x="37" y="97"/>
                  <a:pt x="37" y="74"/>
                </a:cubicBezTo>
                <a:lnTo>
                  <a:pt x="37" y="72"/>
                </a:lnTo>
                <a:lnTo>
                  <a:pt x="37" y="70"/>
                </a:lnTo>
                <a:cubicBezTo>
                  <a:pt x="37" y="43"/>
                  <a:pt x="58" y="22"/>
                  <a:pt x="85" y="22"/>
                </a:cubicBezTo>
                <a:cubicBezTo>
                  <a:pt x="111" y="22"/>
                  <a:pt x="133" y="43"/>
                  <a:pt x="133" y="70"/>
                </a:cubicBezTo>
                <a:lnTo>
                  <a:pt x="133" y="71"/>
                </a:lnTo>
                <a:cubicBezTo>
                  <a:pt x="133" y="74"/>
                  <a:pt x="133" y="77"/>
                  <a:pt x="132" y="79"/>
                </a:cubicBezTo>
                <a:lnTo>
                  <a:pt x="132" y="82"/>
                </a:lnTo>
                <a:lnTo>
                  <a:pt x="132" y="67"/>
                </a:lnTo>
                <a:lnTo>
                  <a:pt x="132" y="70"/>
                </a:lnTo>
                <a:lnTo>
                  <a:pt x="132" y="68"/>
                </a:lnTo>
                <a:cubicBezTo>
                  <a:pt x="138" y="93"/>
                  <a:pt x="124" y="118"/>
                  <a:pt x="99" y="126"/>
                </a:cubicBezTo>
                <a:cubicBezTo>
                  <a:pt x="74" y="133"/>
                  <a:pt x="48" y="119"/>
                  <a:pt x="40" y="95"/>
                </a:cubicBezTo>
                <a:lnTo>
                  <a:pt x="39" y="93"/>
                </a:lnTo>
                <a:cubicBezTo>
                  <a:pt x="39" y="90"/>
                  <a:pt x="38" y="88"/>
                  <a:pt x="37" y="85"/>
                </a:cubicBezTo>
                <a:lnTo>
                  <a:pt x="37" y="81"/>
                </a:lnTo>
                <a:cubicBezTo>
                  <a:pt x="37" y="79"/>
                  <a:pt x="36" y="77"/>
                  <a:pt x="36" y="74"/>
                </a:cubicBezTo>
                <a:lnTo>
                  <a:pt x="36" y="69"/>
                </a:lnTo>
                <a:lnTo>
                  <a:pt x="36" y="65"/>
                </a:lnTo>
                <a:cubicBezTo>
                  <a:pt x="36" y="38"/>
                  <a:pt x="58" y="17"/>
                  <a:pt x="84" y="17"/>
                </a:cubicBezTo>
                <a:cubicBezTo>
                  <a:pt x="111" y="17"/>
                  <a:pt x="132" y="38"/>
                  <a:pt x="132" y="65"/>
                </a:cubicBezTo>
                <a:lnTo>
                  <a:pt x="132" y="66"/>
                </a:lnTo>
                <a:lnTo>
                  <a:pt x="132" y="69"/>
                </a:lnTo>
                <a:lnTo>
                  <a:pt x="132" y="73"/>
                </a:lnTo>
                <a:lnTo>
                  <a:pt x="132" y="74"/>
                </a:lnTo>
                <a:cubicBezTo>
                  <a:pt x="132" y="101"/>
                  <a:pt x="111" y="122"/>
                  <a:pt x="84" y="122"/>
                </a:cubicBezTo>
                <a:cubicBezTo>
                  <a:pt x="58" y="122"/>
                  <a:pt x="36" y="101"/>
                  <a:pt x="36" y="74"/>
                </a:cubicBezTo>
                <a:lnTo>
                  <a:pt x="36" y="72"/>
                </a:lnTo>
                <a:lnTo>
                  <a:pt x="36" y="70"/>
                </a:lnTo>
                <a:cubicBezTo>
                  <a:pt x="36" y="44"/>
                  <a:pt x="56" y="23"/>
                  <a:pt x="82" y="22"/>
                </a:cubicBezTo>
                <a:cubicBezTo>
                  <a:pt x="107" y="21"/>
                  <a:pt x="129" y="39"/>
                  <a:pt x="132" y="65"/>
                </a:cubicBezTo>
                <a:lnTo>
                  <a:pt x="133" y="69"/>
                </a:lnTo>
                <a:lnTo>
                  <a:pt x="133" y="75"/>
                </a:lnTo>
                <a:lnTo>
                  <a:pt x="37" y="79"/>
                </a:lnTo>
                <a:lnTo>
                  <a:pt x="37" y="77"/>
                </a:lnTo>
                <a:lnTo>
                  <a:pt x="40" y="93"/>
                </a:lnTo>
                <a:lnTo>
                  <a:pt x="39" y="90"/>
                </a:lnTo>
                <a:lnTo>
                  <a:pt x="84" y="122"/>
                </a:lnTo>
                <a:lnTo>
                  <a:pt x="82" y="122"/>
                </a:lnTo>
                <a:lnTo>
                  <a:pt x="79" y="122"/>
                </a:lnTo>
                <a:cubicBezTo>
                  <a:pt x="56" y="122"/>
                  <a:pt x="36" y="106"/>
                  <a:pt x="32" y="82"/>
                </a:cubicBezTo>
                <a:lnTo>
                  <a:pt x="32" y="79"/>
                </a:lnTo>
                <a:cubicBezTo>
                  <a:pt x="30" y="72"/>
                  <a:pt x="31" y="64"/>
                  <a:pt x="33" y="56"/>
                </a:cubicBezTo>
                <a:lnTo>
                  <a:pt x="34" y="55"/>
                </a:lnTo>
                <a:cubicBezTo>
                  <a:pt x="41" y="35"/>
                  <a:pt x="60" y="21"/>
                  <a:pt x="81" y="22"/>
                </a:cubicBezTo>
                <a:cubicBezTo>
                  <a:pt x="103" y="23"/>
                  <a:pt x="121" y="38"/>
                  <a:pt x="126" y="58"/>
                </a:cubicBezTo>
                <a:lnTo>
                  <a:pt x="127" y="60"/>
                </a:lnTo>
                <a:cubicBezTo>
                  <a:pt x="127" y="64"/>
                  <a:pt x="128" y="68"/>
                  <a:pt x="128" y="72"/>
                </a:cubicBezTo>
                <a:lnTo>
                  <a:pt x="128" y="75"/>
                </a:lnTo>
                <a:lnTo>
                  <a:pt x="128" y="78"/>
                </a:lnTo>
                <a:lnTo>
                  <a:pt x="128" y="79"/>
                </a:lnTo>
                <a:cubicBezTo>
                  <a:pt x="128" y="106"/>
                  <a:pt x="106" y="127"/>
                  <a:pt x="80" y="127"/>
                </a:cubicBezTo>
                <a:cubicBezTo>
                  <a:pt x="53" y="127"/>
                  <a:pt x="32" y="106"/>
                  <a:pt x="32" y="79"/>
                </a:cubicBezTo>
                <a:lnTo>
                  <a:pt x="32" y="76"/>
                </a:lnTo>
                <a:lnTo>
                  <a:pt x="32" y="70"/>
                </a:lnTo>
                <a:lnTo>
                  <a:pt x="32" y="64"/>
                </a:lnTo>
                <a:lnTo>
                  <a:pt x="32" y="60"/>
                </a:lnTo>
                <a:cubicBezTo>
                  <a:pt x="32" y="34"/>
                  <a:pt x="53" y="12"/>
                  <a:pt x="80" y="12"/>
                </a:cubicBezTo>
                <a:cubicBezTo>
                  <a:pt x="106" y="12"/>
                  <a:pt x="128" y="34"/>
                  <a:pt x="128" y="60"/>
                </a:cubicBezTo>
                <a:lnTo>
                  <a:pt x="128" y="61"/>
                </a:lnTo>
                <a:lnTo>
                  <a:pt x="128" y="64"/>
                </a:lnTo>
                <a:lnTo>
                  <a:pt x="128" y="68"/>
                </a:lnTo>
                <a:lnTo>
                  <a:pt x="128" y="70"/>
                </a:lnTo>
                <a:cubicBezTo>
                  <a:pt x="128" y="95"/>
                  <a:pt x="109" y="115"/>
                  <a:pt x="85" y="118"/>
                </a:cubicBezTo>
                <a:cubicBezTo>
                  <a:pt x="60" y="120"/>
                  <a:pt x="38" y="104"/>
                  <a:pt x="33" y="79"/>
                </a:cubicBezTo>
                <a:lnTo>
                  <a:pt x="32" y="77"/>
                </a:lnTo>
                <a:cubicBezTo>
                  <a:pt x="32" y="74"/>
                  <a:pt x="31" y="71"/>
                  <a:pt x="31" y="67"/>
                </a:cubicBezTo>
                <a:lnTo>
                  <a:pt x="31" y="65"/>
                </a:lnTo>
                <a:cubicBezTo>
                  <a:pt x="31" y="40"/>
                  <a:pt x="50" y="20"/>
                  <a:pt x="75" y="17"/>
                </a:cubicBezTo>
                <a:cubicBezTo>
                  <a:pt x="99" y="15"/>
                  <a:pt x="122" y="31"/>
                  <a:pt x="127" y="56"/>
                </a:cubicBezTo>
                <a:lnTo>
                  <a:pt x="128" y="61"/>
                </a:lnTo>
                <a:lnTo>
                  <a:pt x="129" y="69"/>
                </a:lnTo>
                <a:cubicBezTo>
                  <a:pt x="131" y="94"/>
                  <a:pt x="115" y="116"/>
                  <a:pt x="91" y="121"/>
                </a:cubicBezTo>
                <a:cubicBezTo>
                  <a:pt x="67" y="127"/>
                  <a:pt x="43" y="113"/>
                  <a:pt x="35" y="90"/>
                </a:cubicBezTo>
                <a:lnTo>
                  <a:pt x="35" y="88"/>
                </a:lnTo>
                <a:cubicBezTo>
                  <a:pt x="34" y="86"/>
                  <a:pt x="34" y="83"/>
                  <a:pt x="33" y="81"/>
                </a:cubicBezTo>
                <a:lnTo>
                  <a:pt x="33" y="78"/>
                </a:lnTo>
                <a:cubicBezTo>
                  <a:pt x="30" y="64"/>
                  <a:pt x="34" y="50"/>
                  <a:pt x="43" y="39"/>
                </a:cubicBezTo>
                <a:cubicBezTo>
                  <a:pt x="52" y="28"/>
                  <a:pt x="66" y="22"/>
                  <a:pt x="80" y="22"/>
                </a:cubicBezTo>
                <a:lnTo>
                  <a:pt x="80" y="22"/>
                </a:lnTo>
                <a:cubicBezTo>
                  <a:pt x="107" y="22"/>
                  <a:pt x="128" y="43"/>
                  <a:pt x="128" y="70"/>
                </a:cubicBezTo>
                <a:cubicBezTo>
                  <a:pt x="128" y="96"/>
                  <a:pt x="107" y="118"/>
                  <a:pt x="80" y="118"/>
                </a:cubicBezTo>
                <a:lnTo>
                  <a:pt x="79" y="118"/>
                </a:lnTo>
                <a:cubicBezTo>
                  <a:pt x="52" y="118"/>
                  <a:pt x="31" y="96"/>
                  <a:pt x="31" y="70"/>
                </a:cubicBezTo>
                <a:cubicBezTo>
                  <a:pt x="31" y="43"/>
                  <a:pt x="52" y="22"/>
                  <a:pt x="79" y="22"/>
                </a:cubicBezTo>
                <a:lnTo>
                  <a:pt x="79" y="22"/>
                </a:lnTo>
                <a:cubicBezTo>
                  <a:pt x="102" y="22"/>
                  <a:pt x="122" y="38"/>
                  <a:pt x="127" y="61"/>
                </a:cubicBezTo>
                <a:lnTo>
                  <a:pt x="127" y="63"/>
                </a:lnTo>
                <a:cubicBezTo>
                  <a:pt x="128" y="66"/>
                  <a:pt x="128" y="69"/>
                  <a:pt x="128" y="72"/>
                </a:cubicBezTo>
                <a:lnTo>
                  <a:pt x="128" y="74"/>
                </a:lnTo>
                <a:cubicBezTo>
                  <a:pt x="128" y="101"/>
                  <a:pt x="106" y="122"/>
                  <a:pt x="80" y="122"/>
                </a:cubicBezTo>
                <a:cubicBezTo>
                  <a:pt x="53" y="122"/>
                  <a:pt x="32" y="101"/>
                  <a:pt x="32" y="74"/>
                </a:cubicBezTo>
                <a:lnTo>
                  <a:pt x="32" y="72"/>
                </a:lnTo>
                <a:lnTo>
                  <a:pt x="33" y="82"/>
                </a:lnTo>
                <a:lnTo>
                  <a:pt x="32" y="79"/>
                </a:lnTo>
                <a:cubicBezTo>
                  <a:pt x="30" y="65"/>
                  <a:pt x="33" y="51"/>
                  <a:pt x="42" y="40"/>
                </a:cubicBezTo>
                <a:cubicBezTo>
                  <a:pt x="51" y="28"/>
                  <a:pt x="65" y="22"/>
                  <a:pt x="79" y="22"/>
                </a:cubicBezTo>
                <a:lnTo>
                  <a:pt x="80" y="22"/>
                </a:lnTo>
                <a:lnTo>
                  <a:pt x="80" y="22"/>
                </a:lnTo>
                <a:cubicBezTo>
                  <a:pt x="107" y="22"/>
                  <a:pt x="128" y="43"/>
                  <a:pt x="128" y="70"/>
                </a:cubicBezTo>
                <a:lnTo>
                  <a:pt x="128" y="72"/>
                </a:lnTo>
                <a:lnTo>
                  <a:pt x="128" y="74"/>
                </a:lnTo>
                <a:cubicBezTo>
                  <a:pt x="128" y="101"/>
                  <a:pt x="107" y="122"/>
                  <a:pt x="80" y="122"/>
                </a:cubicBezTo>
                <a:cubicBezTo>
                  <a:pt x="54" y="122"/>
                  <a:pt x="32" y="101"/>
                  <a:pt x="32" y="74"/>
                </a:cubicBezTo>
                <a:lnTo>
                  <a:pt x="32" y="72"/>
                </a:lnTo>
                <a:lnTo>
                  <a:pt x="33" y="82"/>
                </a:lnTo>
                <a:lnTo>
                  <a:pt x="33" y="79"/>
                </a:lnTo>
                <a:cubicBezTo>
                  <a:pt x="30" y="65"/>
                  <a:pt x="34" y="51"/>
                  <a:pt x="43" y="40"/>
                </a:cubicBezTo>
                <a:cubicBezTo>
                  <a:pt x="52" y="28"/>
                  <a:pt x="66" y="22"/>
                  <a:pt x="80" y="22"/>
                </a:cubicBezTo>
                <a:lnTo>
                  <a:pt x="80" y="22"/>
                </a:lnTo>
                <a:cubicBezTo>
                  <a:pt x="107" y="22"/>
                  <a:pt x="128" y="43"/>
                  <a:pt x="128" y="70"/>
                </a:cubicBezTo>
                <a:cubicBezTo>
                  <a:pt x="128" y="96"/>
                  <a:pt x="107" y="118"/>
                  <a:pt x="80" y="118"/>
                </a:cubicBezTo>
                <a:lnTo>
                  <a:pt x="80" y="118"/>
                </a:lnTo>
                <a:lnTo>
                  <a:pt x="79" y="118"/>
                </a:lnTo>
                <a:cubicBezTo>
                  <a:pt x="53" y="118"/>
                  <a:pt x="31" y="96"/>
                  <a:pt x="31" y="70"/>
                </a:cubicBezTo>
                <a:cubicBezTo>
                  <a:pt x="31" y="43"/>
                  <a:pt x="53" y="22"/>
                  <a:pt x="79" y="22"/>
                </a:cubicBezTo>
                <a:lnTo>
                  <a:pt x="80" y="22"/>
                </a:lnTo>
                <a:lnTo>
                  <a:pt x="80" y="22"/>
                </a:lnTo>
                <a:lnTo>
                  <a:pt x="33" y="78"/>
                </a:lnTo>
                <a:lnTo>
                  <a:pt x="33" y="75"/>
                </a:lnTo>
                <a:lnTo>
                  <a:pt x="33" y="77"/>
                </a:lnTo>
                <a:lnTo>
                  <a:pt x="127" y="60"/>
                </a:lnTo>
                <a:lnTo>
                  <a:pt x="128" y="65"/>
                </a:lnTo>
                <a:lnTo>
                  <a:pt x="128" y="74"/>
                </a:lnTo>
                <a:lnTo>
                  <a:pt x="33" y="63"/>
                </a:lnTo>
                <a:lnTo>
                  <a:pt x="34" y="61"/>
                </a:lnTo>
                <a:lnTo>
                  <a:pt x="32" y="72"/>
                </a:lnTo>
                <a:lnTo>
                  <a:pt x="32" y="70"/>
                </a:lnTo>
                <a:cubicBezTo>
                  <a:pt x="32" y="43"/>
                  <a:pt x="54" y="22"/>
                  <a:pt x="80" y="22"/>
                </a:cubicBezTo>
                <a:cubicBezTo>
                  <a:pt x="107" y="22"/>
                  <a:pt x="128" y="43"/>
                  <a:pt x="128" y="70"/>
                </a:cubicBezTo>
                <a:lnTo>
                  <a:pt x="128" y="72"/>
                </a:lnTo>
                <a:lnTo>
                  <a:pt x="128" y="74"/>
                </a:lnTo>
                <a:cubicBezTo>
                  <a:pt x="128" y="101"/>
                  <a:pt x="107" y="122"/>
                  <a:pt x="80" y="122"/>
                </a:cubicBezTo>
                <a:cubicBezTo>
                  <a:pt x="54" y="122"/>
                  <a:pt x="32" y="101"/>
                  <a:pt x="32" y="74"/>
                </a:cubicBezTo>
                <a:lnTo>
                  <a:pt x="32" y="72"/>
                </a:lnTo>
                <a:lnTo>
                  <a:pt x="32" y="70"/>
                </a:lnTo>
                <a:lnTo>
                  <a:pt x="80" y="118"/>
                </a:lnTo>
                <a:lnTo>
                  <a:pt x="80" y="118"/>
                </a:lnTo>
                <a:lnTo>
                  <a:pt x="127" y="61"/>
                </a:lnTo>
                <a:lnTo>
                  <a:pt x="128" y="63"/>
                </a:lnTo>
                <a:lnTo>
                  <a:pt x="128" y="63"/>
                </a:lnTo>
                <a:cubicBezTo>
                  <a:pt x="131" y="77"/>
                  <a:pt x="128" y="92"/>
                  <a:pt x="119" y="104"/>
                </a:cubicBezTo>
                <a:cubicBezTo>
                  <a:pt x="110" y="116"/>
                  <a:pt x="96" y="122"/>
                  <a:pt x="81" y="122"/>
                </a:cubicBezTo>
                <a:lnTo>
                  <a:pt x="79" y="122"/>
                </a:lnTo>
                <a:cubicBezTo>
                  <a:pt x="65" y="122"/>
                  <a:pt x="52" y="116"/>
                  <a:pt x="43" y="105"/>
                </a:cubicBezTo>
                <a:cubicBezTo>
                  <a:pt x="34" y="95"/>
                  <a:pt x="30" y="80"/>
                  <a:pt x="32" y="67"/>
                </a:cubicBezTo>
                <a:lnTo>
                  <a:pt x="33" y="64"/>
                </a:lnTo>
                <a:lnTo>
                  <a:pt x="32" y="71"/>
                </a:lnTo>
                <a:lnTo>
                  <a:pt x="32" y="70"/>
                </a:lnTo>
                <a:cubicBezTo>
                  <a:pt x="32" y="43"/>
                  <a:pt x="53" y="22"/>
                  <a:pt x="80" y="22"/>
                </a:cubicBezTo>
                <a:cubicBezTo>
                  <a:pt x="106" y="22"/>
                  <a:pt x="128" y="43"/>
                  <a:pt x="128" y="70"/>
                </a:cubicBezTo>
                <a:lnTo>
                  <a:pt x="128" y="71"/>
                </a:lnTo>
                <a:lnTo>
                  <a:pt x="128" y="75"/>
                </a:lnTo>
                <a:lnTo>
                  <a:pt x="128" y="78"/>
                </a:lnTo>
                <a:lnTo>
                  <a:pt x="128" y="79"/>
                </a:lnTo>
                <a:cubicBezTo>
                  <a:pt x="128" y="106"/>
                  <a:pt x="106" y="127"/>
                  <a:pt x="80" y="127"/>
                </a:cubicBezTo>
                <a:cubicBezTo>
                  <a:pt x="53" y="127"/>
                  <a:pt x="32" y="106"/>
                  <a:pt x="32" y="79"/>
                </a:cubicBezTo>
                <a:lnTo>
                  <a:pt x="32" y="75"/>
                </a:lnTo>
                <a:lnTo>
                  <a:pt x="32" y="70"/>
                </a:lnTo>
                <a:lnTo>
                  <a:pt x="80" y="118"/>
                </a:lnTo>
                <a:lnTo>
                  <a:pt x="79" y="118"/>
                </a:lnTo>
                <a:cubicBezTo>
                  <a:pt x="53" y="118"/>
                  <a:pt x="31" y="96"/>
                  <a:pt x="31" y="70"/>
                </a:cubicBezTo>
                <a:cubicBezTo>
                  <a:pt x="31" y="43"/>
                  <a:pt x="53" y="22"/>
                  <a:pt x="79" y="22"/>
                </a:cubicBezTo>
                <a:lnTo>
                  <a:pt x="81" y="22"/>
                </a:lnTo>
                <a:cubicBezTo>
                  <a:pt x="96" y="22"/>
                  <a:pt x="109" y="28"/>
                  <a:pt x="119" y="40"/>
                </a:cubicBezTo>
                <a:cubicBezTo>
                  <a:pt x="128" y="51"/>
                  <a:pt x="131" y="65"/>
                  <a:pt x="129" y="79"/>
                </a:cubicBezTo>
                <a:lnTo>
                  <a:pt x="128" y="82"/>
                </a:lnTo>
                <a:lnTo>
                  <a:pt x="127" y="86"/>
                </a:lnTo>
                <a:cubicBezTo>
                  <a:pt x="121" y="110"/>
                  <a:pt x="99" y="125"/>
                  <a:pt x="75" y="122"/>
                </a:cubicBezTo>
                <a:cubicBezTo>
                  <a:pt x="51" y="119"/>
                  <a:pt x="32" y="99"/>
                  <a:pt x="32" y="74"/>
                </a:cubicBezTo>
                <a:lnTo>
                  <a:pt x="32" y="72"/>
                </a:lnTo>
                <a:lnTo>
                  <a:pt x="34" y="84"/>
                </a:lnTo>
                <a:lnTo>
                  <a:pt x="33" y="82"/>
                </a:lnTo>
                <a:lnTo>
                  <a:pt x="128" y="70"/>
                </a:lnTo>
                <a:lnTo>
                  <a:pt x="128" y="71"/>
                </a:lnTo>
                <a:lnTo>
                  <a:pt x="128" y="74"/>
                </a:lnTo>
                <a:lnTo>
                  <a:pt x="128" y="77"/>
                </a:lnTo>
                <a:lnTo>
                  <a:pt x="128" y="79"/>
                </a:lnTo>
                <a:lnTo>
                  <a:pt x="33" y="68"/>
                </a:lnTo>
                <a:lnTo>
                  <a:pt x="34" y="66"/>
                </a:lnTo>
                <a:lnTo>
                  <a:pt x="33" y="85"/>
                </a:lnTo>
                <a:lnTo>
                  <a:pt x="33" y="82"/>
                </a:lnTo>
                <a:cubicBezTo>
                  <a:pt x="32" y="80"/>
                  <a:pt x="32" y="77"/>
                  <a:pt x="32" y="74"/>
                </a:cubicBezTo>
                <a:lnTo>
                  <a:pt x="32" y="70"/>
                </a:lnTo>
                <a:cubicBezTo>
                  <a:pt x="32" y="43"/>
                  <a:pt x="53" y="22"/>
                  <a:pt x="80" y="22"/>
                </a:cubicBezTo>
                <a:lnTo>
                  <a:pt x="80" y="22"/>
                </a:lnTo>
                <a:cubicBezTo>
                  <a:pt x="107" y="22"/>
                  <a:pt x="128" y="43"/>
                  <a:pt x="128" y="70"/>
                </a:cubicBezTo>
                <a:lnTo>
                  <a:pt x="128" y="73"/>
                </a:lnTo>
                <a:lnTo>
                  <a:pt x="128" y="74"/>
                </a:lnTo>
                <a:cubicBezTo>
                  <a:pt x="128" y="101"/>
                  <a:pt x="107" y="122"/>
                  <a:pt x="80" y="122"/>
                </a:cubicBezTo>
                <a:cubicBezTo>
                  <a:pt x="54" y="122"/>
                  <a:pt x="32" y="101"/>
                  <a:pt x="32" y="74"/>
                </a:cubicBezTo>
                <a:lnTo>
                  <a:pt x="32" y="70"/>
                </a:lnTo>
                <a:lnTo>
                  <a:pt x="32" y="70"/>
                </a:lnTo>
                <a:cubicBezTo>
                  <a:pt x="30" y="45"/>
                  <a:pt x="47" y="22"/>
                  <a:pt x="72" y="18"/>
                </a:cubicBezTo>
                <a:cubicBezTo>
                  <a:pt x="97" y="13"/>
                  <a:pt x="120" y="29"/>
                  <a:pt x="127" y="53"/>
                </a:cubicBezTo>
                <a:lnTo>
                  <a:pt x="127" y="55"/>
                </a:lnTo>
                <a:cubicBezTo>
                  <a:pt x="128" y="59"/>
                  <a:pt x="128" y="63"/>
                  <a:pt x="128" y="67"/>
                </a:cubicBezTo>
                <a:lnTo>
                  <a:pt x="128" y="70"/>
                </a:lnTo>
                <a:cubicBezTo>
                  <a:pt x="128" y="96"/>
                  <a:pt x="107" y="118"/>
                  <a:pt x="80" y="118"/>
                </a:cubicBezTo>
                <a:lnTo>
                  <a:pt x="80" y="118"/>
                </a:lnTo>
                <a:cubicBezTo>
                  <a:pt x="66" y="118"/>
                  <a:pt x="52" y="112"/>
                  <a:pt x="43" y="101"/>
                </a:cubicBezTo>
                <a:cubicBezTo>
                  <a:pt x="34" y="90"/>
                  <a:pt x="30" y="76"/>
                  <a:pt x="33" y="62"/>
                </a:cubicBezTo>
                <a:lnTo>
                  <a:pt x="33" y="59"/>
                </a:lnTo>
                <a:lnTo>
                  <a:pt x="32" y="67"/>
                </a:lnTo>
                <a:lnTo>
                  <a:pt x="32" y="65"/>
                </a:lnTo>
                <a:cubicBezTo>
                  <a:pt x="32" y="38"/>
                  <a:pt x="54" y="17"/>
                  <a:pt x="80" y="17"/>
                </a:cubicBezTo>
                <a:cubicBezTo>
                  <a:pt x="107" y="17"/>
                  <a:pt x="128" y="38"/>
                  <a:pt x="128" y="65"/>
                </a:cubicBezTo>
                <a:lnTo>
                  <a:pt x="128" y="67"/>
                </a:lnTo>
                <a:cubicBezTo>
                  <a:pt x="128" y="71"/>
                  <a:pt x="128" y="74"/>
                  <a:pt x="128" y="77"/>
                </a:cubicBezTo>
                <a:lnTo>
                  <a:pt x="127" y="79"/>
                </a:lnTo>
                <a:cubicBezTo>
                  <a:pt x="122" y="105"/>
                  <a:pt x="97" y="122"/>
                  <a:pt x="71" y="117"/>
                </a:cubicBezTo>
                <a:cubicBezTo>
                  <a:pt x="45" y="112"/>
                  <a:pt x="28" y="87"/>
                  <a:pt x="33" y="61"/>
                </a:cubicBezTo>
                <a:lnTo>
                  <a:pt x="33" y="58"/>
                </a:lnTo>
                <a:lnTo>
                  <a:pt x="34" y="56"/>
                </a:lnTo>
                <a:lnTo>
                  <a:pt x="128" y="75"/>
                </a:lnTo>
                <a:lnTo>
                  <a:pt x="127" y="80"/>
                </a:lnTo>
                <a:lnTo>
                  <a:pt x="127" y="79"/>
                </a:lnTo>
                <a:lnTo>
                  <a:pt x="93" y="28"/>
                </a:lnTo>
                <a:lnTo>
                  <a:pt x="96" y="29"/>
                </a:lnTo>
                <a:lnTo>
                  <a:pt x="68" y="30"/>
                </a:lnTo>
                <a:lnTo>
                  <a:pt x="71" y="29"/>
                </a:lnTo>
                <a:lnTo>
                  <a:pt x="39" y="82"/>
                </a:lnTo>
                <a:lnTo>
                  <a:pt x="38" y="79"/>
                </a:lnTo>
                <a:lnTo>
                  <a:pt x="46" y="98"/>
                </a:lnTo>
                <a:lnTo>
                  <a:pt x="45" y="97"/>
                </a:lnTo>
                <a:lnTo>
                  <a:pt x="130" y="85"/>
                </a:lnTo>
                <a:lnTo>
                  <a:pt x="130" y="87"/>
                </a:lnTo>
                <a:lnTo>
                  <a:pt x="132" y="71"/>
                </a:lnTo>
                <a:lnTo>
                  <a:pt x="132" y="75"/>
                </a:lnTo>
                <a:lnTo>
                  <a:pt x="132" y="78"/>
                </a:lnTo>
                <a:lnTo>
                  <a:pt x="132" y="79"/>
                </a:lnTo>
                <a:lnTo>
                  <a:pt x="36" y="74"/>
                </a:lnTo>
                <a:lnTo>
                  <a:pt x="37" y="70"/>
                </a:lnTo>
                <a:lnTo>
                  <a:pt x="36" y="70"/>
                </a:lnTo>
                <a:cubicBezTo>
                  <a:pt x="36" y="43"/>
                  <a:pt x="58" y="22"/>
                  <a:pt x="84" y="22"/>
                </a:cubicBezTo>
                <a:lnTo>
                  <a:pt x="85" y="22"/>
                </a:lnTo>
                <a:cubicBezTo>
                  <a:pt x="111" y="22"/>
                  <a:pt x="133" y="43"/>
                  <a:pt x="133" y="70"/>
                </a:cubicBezTo>
                <a:cubicBezTo>
                  <a:pt x="133" y="96"/>
                  <a:pt x="111" y="118"/>
                  <a:pt x="85" y="118"/>
                </a:cubicBezTo>
                <a:lnTo>
                  <a:pt x="84" y="118"/>
                </a:lnTo>
                <a:cubicBezTo>
                  <a:pt x="57" y="118"/>
                  <a:pt x="36" y="96"/>
                  <a:pt x="36" y="70"/>
                </a:cubicBezTo>
                <a:cubicBezTo>
                  <a:pt x="36" y="43"/>
                  <a:pt x="57" y="22"/>
                  <a:pt x="84" y="22"/>
                </a:cubicBezTo>
                <a:lnTo>
                  <a:pt x="85" y="22"/>
                </a:lnTo>
                <a:lnTo>
                  <a:pt x="37" y="70"/>
                </a:lnTo>
                <a:lnTo>
                  <a:pt x="37" y="65"/>
                </a:lnTo>
                <a:lnTo>
                  <a:pt x="37" y="60"/>
                </a:lnTo>
                <a:lnTo>
                  <a:pt x="131" y="76"/>
                </a:lnTo>
                <a:lnTo>
                  <a:pt x="130" y="77"/>
                </a:lnTo>
                <a:lnTo>
                  <a:pt x="132" y="70"/>
                </a:lnTo>
                <a:lnTo>
                  <a:pt x="131" y="73"/>
                </a:lnTo>
                <a:lnTo>
                  <a:pt x="131" y="56"/>
                </a:lnTo>
                <a:lnTo>
                  <a:pt x="132" y="61"/>
                </a:lnTo>
                <a:lnTo>
                  <a:pt x="85" y="22"/>
                </a:lnTo>
                <a:lnTo>
                  <a:pt x="85" y="22"/>
                </a:lnTo>
                <a:cubicBezTo>
                  <a:pt x="112" y="22"/>
                  <a:pt x="133" y="43"/>
                  <a:pt x="133" y="70"/>
                </a:cubicBezTo>
                <a:cubicBezTo>
                  <a:pt x="133" y="96"/>
                  <a:pt x="112" y="118"/>
                  <a:pt x="85" y="118"/>
                </a:cubicBezTo>
                <a:lnTo>
                  <a:pt x="83" y="118"/>
                </a:lnTo>
                <a:cubicBezTo>
                  <a:pt x="69" y="118"/>
                  <a:pt x="56" y="112"/>
                  <a:pt x="47" y="101"/>
                </a:cubicBezTo>
                <a:cubicBezTo>
                  <a:pt x="38" y="90"/>
                  <a:pt x="34" y="76"/>
                  <a:pt x="36" y="62"/>
                </a:cubicBezTo>
                <a:lnTo>
                  <a:pt x="37" y="59"/>
                </a:lnTo>
                <a:lnTo>
                  <a:pt x="38" y="53"/>
                </a:lnTo>
                <a:cubicBezTo>
                  <a:pt x="44" y="30"/>
                  <a:pt x="66" y="14"/>
                  <a:pt x="90" y="17"/>
                </a:cubicBezTo>
                <a:cubicBezTo>
                  <a:pt x="114" y="20"/>
                  <a:pt x="132" y="41"/>
                  <a:pt x="132" y="65"/>
                </a:cubicBezTo>
                <a:lnTo>
                  <a:pt x="132" y="67"/>
                </a:lnTo>
                <a:lnTo>
                  <a:pt x="132" y="70"/>
                </a:lnTo>
                <a:cubicBezTo>
                  <a:pt x="132" y="96"/>
                  <a:pt x="111" y="118"/>
                  <a:pt x="84" y="118"/>
                </a:cubicBezTo>
                <a:cubicBezTo>
                  <a:pt x="58" y="118"/>
                  <a:pt x="36" y="96"/>
                  <a:pt x="36" y="70"/>
                </a:cubicBezTo>
                <a:lnTo>
                  <a:pt x="36" y="65"/>
                </a:lnTo>
                <a:lnTo>
                  <a:pt x="36" y="60"/>
                </a:lnTo>
                <a:cubicBezTo>
                  <a:pt x="36" y="34"/>
                  <a:pt x="58" y="12"/>
                  <a:pt x="84" y="12"/>
                </a:cubicBezTo>
                <a:cubicBezTo>
                  <a:pt x="111" y="12"/>
                  <a:pt x="132" y="34"/>
                  <a:pt x="132" y="60"/>
                </a:cubicBezTo>
                <a:lnTo>
                  <a:pt x="132" y="62"/>
                </a:lnTo>
                <a:cubicBezTo>
                  <a:pt x="132" y="65"/>
                  <a:pt x="132" y="67"/>
                  <a:pt x="132" y="70"/>
                </a:cubicBezTo>
                <a:lnTo>
                  <a:pt x="131" y="73"/>
                </a:lnTo>
                <a:lnTo>
                  <a:pt x="84" y="17"/>
                </a:lnTo>
                <a:lnTo>
                  <a:pt x="86" y="17"/>
                </a:lnTo>
                <a:cubicBezTo>
                  <a:pt x="112" y="17"/>
                  <a:pt x="134" y="38"/>
                  <a:pt x="134" y="65"/>
                </a:cubicBezTo>
                <a:cubicBezTo>
                  <a:pt x="134" y="91"/>
                  <a:pt x="112" y="113"/>
                  <a:pt x="86" y="113"/>
                </a:cubicBezTo>
                <a:lnTo>
                  <a:pt x="84" y="113"/>
                </a:lnTo>
                <a:lnTo>
                  <a:pt x="132" y="56"/>
                </a:lnTo>
                <a:lnTo>
                  <a:pt x="133" y="61"/>
                </a:lnTo>
                <a:lnTo>
                  <a:pt x="85" y="22"/>
                </a:lnTo>
                <a:lnTo>
                  <a:pt x="86" y="22"/>
                </a:lnTo>
                <a:lnTo>
                  <a:pt x="38" y="75"/>
                </a:lnTo>
                <a:lnTo>
                  <a:pt x="38" y="70"/>
                </a:lnTo>
                <a:cubicBezTo>
                  <a:pt x="36" y="56"/>
                  <a:pt x="41" y="43"/>
                  <a:pt x="50" y="33"/>
                </a:cubicBezTo>
                <a:cubicBezTo>
                  <a:pt x="59" y="23"/>
                  <a:pt x="72" y="17"/>
                  <a:pt x="85" y="17"/>
                </a:cubicBezTo>
                <a:lnTo>
                  <a:pt x="86" y="17"/>
                </a:lnTo>
                <a:cubicBezTo>
                  <a:pt x="109" y="17"/>
                  <a:pt x="129" y="34"/>
                  <a:pt x="133" y="57"/>
                </a:cubicBezTo>
                <a:lnTo>
                  <a:pt x="134" y="60"/>
                </a:lnTo>
                <a:lnTo>
                  <a:pt x="134" y="58"/>
                </a:lnTo>
                <a:lnTo>
                  <a:pt x="39" y="70"/>
                </a:lnTo>
                <a:lnTo>
                  <a:pt x="39" y="67"/>
                </a:lnTo>
                <a:lnTo>
                  <a:pt x="39" y="65"/>
                </a:lnTo>
                <a:cubicBezTo>
                  <a:pt x="39" y="40"/>
                  <a:pt x="58" y="20"/>
                  <a:pt x="82" y="17"/>
                </a:cubicBezTo>
                <a:cubicBezTo>
                  <a:pt x="107" y="15"/>
                  <a:pt x="129" y="31"/>
                  <a:pt x="134" y="56"/>
                </a:cubicBezTo>
                <a:lnTo>
                  <a:pt x="135" y="58"/>
                </a:lnTo>
                <a:lnTo>
                  <a:pt x="135" y="61"/>
                </a:lnTo>
                <a:lnTo>
                  <a:pt x="40" y="75"/>
                </a:lnTo>
                <a:lnTo>
                  <a:pt x="40" y="70"/>
                </a:lnTo>
                <a:lnTo>
                  <a:pt x="40" y="70"/>
                </a:lnTo>
                <a:cubicBezTo>
                  <a:pt x="39" y="67"/>
                  <a:pt x="39" y="65"/>
                  <a:pt x="39" y="62"/>
                </a:cubicBezTo>
                <a:lnTo>
                  <a:pt x="39" y="60"/>
                </a:lnTo>
                <a:cubicBezTo>
                  <a:pt x="39" y="36"/>
                  <a:pt x="57" y="16"/>
                  <a:pt x="81" y="13"/>
                </a:cubicBezTo>
                <a:cubicBezTo>
                  <a:pt x="105" y="10"/>
                  <a:pt x="128" y="25"/>
                  <a:pt x="134" y="49"/>
                </a:cubicBezTo>
                <a:lnTo>
                  <a:pt x="135" y="53"/>
                </a:lnTo>
                <a:lnTo>
                  <a:pt x="136" y="57"/>
                </a:lnTo>
                <a:lnTo>
                  <a:pt x="89" y="22"/>
                </a:lnTo>
                <a:lnTo>
                  <a:pt x="93" y="22"/>
                </a:lnTo>
                <a:lnTo>
                  <a:pt x="45" y="70"/>
                </a:lnTo>
                <a:lnTo>
                  <a:pt x="45" y="64"/>
                </a:lnTo>
                <a:lnTo>
                  <a:pt x="45" y="66"/>
                </a:lnTo>
                <a:cubicBezTo>
                  <a:pt x="42" y="40"/>
                  <a:pt x="61" y="16"/>
                  <a:pt x="87" y="13"/>
                </a:cubicBezTo>
                <a:cubicBezTo>
                  <a:pt x="113" y="10"/>
                  <a:pt x="137" y="28"/>
                  <a:pt x="141" y="55"/>
                </a:cubicBezTo>
                <a:lnTo>
                  <a:pt x="141" y="59"/>
                </a:lnTo>
                <a:lnTo>
                  <a:pt x="141" y="70"/>
                </a:lnTo>
                <a:lnTo>
                  <a:pt x="93" y="22"/>
                </a:lnTo>
                <a:lnTo>
                  <a:pt x="94" y="22"/>
                </a:lnTo>
                <a:lnTo>
                  <a:pt x="48" y="56"/>
                </a:lnTo>
                <a:lnTo>
                  <a:pt x="49" y="51"/>
                </a:lnTo>
                <a:lnTo>
                  <a:pt x="95" y="113"/>
                </a:lnTo>
                <a:lnTo>
                  <a:pt x="94" y="113"/>
                </a:lnTo>
                <a:cubicBezTo>
                  <a:pt x="68" y="113"/>
                  <a:pt x="46" y="91"/>
                  <a:pt x="46" y="65"/>
                </a:cubicBezTo>
                <a:lnTo>
                  <a:pt x="46" y="59"/>
                </a:lnTo>
                <a:lnTo>
                  <a:pt x="46" y="56"/>
                </a:lnTo>
                <a:lnTo>
                  <a:pt x="46" y="55"/>
                </a:lnTo>
                <a:cubicBezTo>
                  <a:pt x="46" y="29"/>
                  <a:pt x="68" y="7"/>
                  <a:pt x="94" y="7"/>
                </a:cubicBezTo>
                <a:cubicBezTo>
                  <a:pt x="121" y="7"/>
                  <a:pt x="142" y="29"/>
                  <a:pt x="142" y="55"/>
                </a:cubicBezTo>
                <a:lnTo>
                  <a:pt x="142" y="58"/>
                </a:lnTo>
                <a:lnTo>
                  <a:pt x="143" y="57"/>
                </a:lnTo>
                <a:lnTo>
                  <a:pt x="143" y="67"/>
                </a:lnTo>
                <a:lnTo>
                  <a:pt x="143" y="70"/>
                </a:lnTo>
                <a:cubicBezTo>
                  <a:pt x="143" y="96"/>
                  <a:pt x="121" y="118"/>
                  <a:pt x="95" y="118"/>
                </a:cubicBezTo>
                <a:cubicBezTo>
                  <a:pt x="68" y="118"/>
                  <a:pt x="47" y="96"/>
                  <a:pt x="47" y="70"/>
                </a:cubicBezTo>
                <a:lnTo>
                  <a:pt x="47" y="68"/>
                </a:lnTo>
                <a:lnTo>
                  <a:pt x="48" y="76"/>
                </a:lnTo>
                <a:lnTo>
                  <a:pt x="47" y="73"/>
                </a:lnTo>
                <a:lnTo>
                  <a:pt x="142" y="65"/>
                </a:lnTo>
                <a:lnTo>
                  <a:pt x="142" y="67"/>
                </a:lnTo>
                <a:lnTo>
                  <a:pt x="142" y="70"/>
                </a:lnTo>
                <a:cubicBezTo>
                  <a:pt x="142" y="96"/>
                  <a:pt x="121" y="118"/>
                  <a:pt x="94" y="118"/>
                </a:cubicBezTo>
                <a:cubicBezTo>
                  <a:pt x="68" y="118"/>
                  <a:pt x="46" y="96"/>
                  <a:pt x="46" y="70"/>
                </a:cubicBezTo>
                <a:lnTo>
                  <a:pt x="46" y="65"/>
                </a:lnTo>
                <a:lnTo>
                  <a:pt x="46" y="62"/>
                </a:lnTo>
                <a:lnTo>
                  <a:pt x="46" y="60"/>
                </a:lnTo>
                <a:lnTo>
                  <a:pt x="134" y="87"/>
                </a:lnTo>
                <a:lnTo>
                  <a:pt x="133" y="89"/>
                </a:lnTo>
                <a:lnTo>
                  <a:pt x="140" y="75"/>
                </a:lnTo>
                <a:lnTo>
                  <a:pt x="139" y="79"/>
                </a:lnTo>
                <a:lnTo>
                  <a:pt x="137" y="84"/>
                </a:lnTo>
                <a:cubicBezTo>
                  <a:pt x="136" y="88"/>
                  <a:pt x="134" y="92"/>
                  <a:pt x="131" y="95"/>
                </a:cubicBezTo>
                <a:lnTo>
                  <a:pt x="130" y="97"/>
                </a:lnTo>
                <a:cubicBezTo>
                  <a:pt x="119" y="114"/>
                  <a:pt x="97" y="122"/>
                  <a:pt x="77" y="116"/>
                </a:cubicBezTo>
                <a:cubicBezTo>
                  <a:pt x="56" y="110"/>
                  <a:pt x="42" y="91"/>
                  <a:pt x="42" y="70"/>
                </a:cubicBezTo>
                <a:lnTo>
                  <a:pt x="42" y="68"/>
                </a:lnTo>
                <a:lnTo>
                  <a:pt x="42" y="65"/>
                </a:lnTo>
                <a:lnTo>
                  <a:pt x="42" y="62"/>
                </a:lnTo>
                <a:cubicBezTo>
                  <a:pt x="42" y="57"/>
                  <a:pt x="43" y="52"/>
                  <a:pt x="45" y="47"/>
                </a:cubicBezTo>
                <a:lnTo>
                  <a:pt x="45" y="45"/>
                </a:lnTo>
                <a:cubicBezTo>
                  <a:pt x="53" y="23"/>
                  <a:pt x="75" y="9"/>
                  <a:pt x="99" y="13"/>
                </a:cubicBezTo>
                <a:cubicBezTo>
                  <a:pt x="122" y="17"/>
                  <a:pt x="139" y="37"/>
                  <a:pt x="139" y="60"/>
                </a:cubicBezTo>
                <a:lnTo>
                  <a:pt x="139" y="62"/>
                </a:lnTo>
                <a:cubicBezTo>
                  <a:pt x="139" y="65"/>
                  <a:pt x="139" y="67"/>
                  <a:pt x="138" y="70"/>
                </a:cubicBezTo>
                <a:lnTo>
                  <a:pt x="138" y="73"/>
                </a:lnTo>
                <a:lnTo>
                  <a:pt x="138" y="56"/>
                </a:lnTo>
                <a:lnTo>
                  <a:pt x="139" y="61"/>
                </a:lnTo>
                <a:cubicBezTo>
                  <a:pt x="141" y="75"/>
                  <a:pt x="138" y="89"/>
                  <a:pt x="129" y="100"/>
                </a:cubicBezTo>
                <a:cubicBezTo>
                  <a:pt x="119" y="112"/>
                  <a:pt x="106" y="118"/>
                  <a:pt x="91" y="118"/>
                </a:cubicBezTo>
                <a:lnTo>
                  <a:pt x="91" y="118"/>
                </a:lnTo>
                <a:cubicBezTo>
                  <a:pt x="64" y="118"/>
                  <a:pt x="43" y="96"/>
                  <a:pt x="43" y="70"/>
                </a:cubicBezTo>
                <a:cubicBezTo>
                  <a:pt x="43" y="43"/>
                  <a:pt x="64" y="22"/>
                  <a:pt x="91" y="22"/>
                </a:cubicBezTo>
                <a:lnTo>
                  <a:pt x="93" y="22"/>
                </a:lnTo>
                <a:lnTo>
                  <a:pt x="52" y="45"/>
                </a:lnTo>
                <a:lnTo>
                  <a:pt x="55" y="40"/>
                </a:lnTo>
                <a:lnTo>
                  <a:pt x="49" y="57"/>
                </a:lnTo>
                <a:lnTo>
                  <a:pt x="50" y="54"/>
                </a:lnTo>
                <a:cubicBezTo>
                  <a:pt x="50" y="52"/>
                  <a:pt x="51" y="49"/>
                  <a:pt x="51" y="47"/>
                </a:cubicBezTo>
                <a:lnTo>
                  <a:pt x="52" y="45"/>
                </a:lnTo>
                <a:cubicBezTo>
                  <a:pt x="59" y="23"/>
                  <a:pt x="82" y="9"/>
                  <a:pt x="105" y="13"/>
                </a:cubicBezTo>
                <a:cubicBezTo>
                  <a:pt x="128" y="17"/>
                  <a:pt x="145" y="37"/>
                  <a:pt x="145" y="60"/>
                </a:cubicBezTo>
                <a:lnTo>
                  <a:pt x="145" y="62"/>
                </a:lnTo>
                <a:lnTo>
                  <a:pt x="145" y="55"/>
                </a:lnTo>
                <a:lnTo>
                  <a:pt x="145" y="59"/>
                </a:lnTo>
                <a:cubicBezTo>
                  <a:pt x="146" y="61"/>
                  <a:pt x="146" y="63"/>
                  <a:pt x="146" y="65"/>
                </a:cubicBezTo>
                <a:lnTo>
                  <a:pt x="146" y="68"/>
                </a:lnTo>
                <a:lnTo>
                  <a:pt x="146" y="70"/>
                </a:lnTo>
                <a:cubicBezTo>
                  <a:pt x="146" y="96"/>
                  <a:pt x="124" y="118"/>
                  <a:pt x="98" y="118"/>
                </a:cubicBezTo>
                <a:cubicBezTo>
                  <a:pt x="71" y="118"/>
                  <a:pt x="50" y="96"/>
                  <a:pt x="50" y="70"/>
                </a:cubicBezTo>
                <a:lnTo>
                  <a:pt x="50" y="68"/>
                </a:lnTo>
                <a:lnTo>
                  <a:pt x="51" y="76"/>
                </a:lnTo>
                <a:lnTo>
                  <a:pt x="50" y="73"/>
                </a:lnTo>
                <a:cubicBezTo>
                  <a:pt x="50" y="71"/>
                  <a:pt x="49" y="68"/>
                  <a:pt x="49" y="65"/>
                </a:cubicBezTo>
                <a:lnTo>
                  <a:pt x="49" y="62"/>
                </a:lnTo>
                <a:lnTo>
                  <a:pt x="52" y="77"/>
                </a:lnTo>
                <a:lnTo>
                  <a:pt x="51" y="76"/>
                </a:lnTo>
                <a:lnTo>
                  <a:pt x="145" y="60"/>
                </a:lnTo>
                <a:lnTo>
                  <a:pt x="145" y="62"/>
                </a:lnTo>
                <a:cubicBezTo>
                  <a:pt x="145" y="64"/>
                  <a:pt x="145" y="67"/>
                  <a:pt x="144" y="69"/>
                </a:cubicBezTo>
                <a:lnTo>
                  <a:pt x="144" y="72"/>
                </a:lnTo>
                <a:lnTo>
                  <a:pt x="144" y="65"/>
                </a:lnTo>
                <a:lnTo>
                  <a:pt x="144" y="68"/>
                </a:lnTo>
                <a:cubicBezTo>
                  <a:pt x="144" y="74"/>
                  <a:pt x="144" y="79"/>
                  <a:pt x="142" y="84"/>
                </a:cubicBezTo>
                <a:lnTo>
                  <a:pt x="142" y="85"/>
                </a:lnTo>
                <a:cubicBezTo>
                  <a:pt x="136" y="103"/>
                  <a:pt x="121" y="115"/>
                  <a:pt x="102" y="118"/>
                </a:cubicBezTo>
                <a:cubicBezTo>
                  <a:pt x="84" y="120"/>
                  <a:pt x="66" y="112"/>
                  <a:pt x="56" y="97"/>
                </a:cubicBezTo>
                <a:lnTo>
                  <a:pt x="55" y="95"/>
                </a:lnTo>
                <a:cubicBezTo>
                  <a:pt x="51" y="89"/>
                  <a:pt x="49" y="83"/>
                  <a:pt x="48" y="76"/>
                </a:cubicBezTo>
                <a:lnTo>
                  <a:pt x="47" y="73"/>
                </a:lnTo>
                <a:lnTo>
                  <a:pt x="47" y="75"/>
                </a:lnTo>
                <a:lnTo>
                  <a:pt x="47" y="76"/>
                </a:lnTo>
                <a:lnTo>
                  <a:pt x="141" y="60"/>
                </a:lnTo>
                <a:lnTo>
                  <a:pt x="141" y="64"/>
                </a:lnTo>
                <a:lnTo>
                  <a:pt x="141" y="66"/>
                </a:lnTo>
                <a:lnTo>
                  <a:pt x="93" y="22"/>
                </a:lnTo>
                <a:lnTo>
                  <a:pt x="94" y="22"/>
                </a:lnTo>
                <a:lnTo>
                  <a:pt x="46" y="70"/>
                </a:lnTo>
                <a:lnTo>
                  <a:pt x="46" y="67"/>
                </a:lnTo>
                <a:lnTo>
                  <a:pt x="47" y="79"/>
                </a:lnTo>
                <a:lnTo>
                  <a:pt x="47" y="77"/>
                </a:lnTo>
                <a:lnTo>
                  <a:pt x="141" y="56"/>
                </a:lnTo>
                <a:lnTo>
                  <a:pt x="141" y="58"/>
                </a:lnTo>
                <a:cubicBezTo>
                  <a:pt x="142" y="61"/>
                  <a:pt x="142" y="64"/>
                  <a:pt x="142" y="67"/>
                </a:cubicBezTo>
                <a:lnTo>
                  <a:pt x="142" y="70"/>
                </a:lnTo>
                <a:cubicBezTo>
                  <a:pt x="142" y="89"/>
                  <a:pt x="130" y="107"/>
                  <a:pt x="112" y="114"/>
                </a:cubicBezTo>
                <a:cubicBezTo>
                  <a:pt x="94" y="122"/>
                  <a:pt x="74" y="118"/>
                  <a:pt x="60" y="104"/>
                </a:cubicBezTo>
                <a:lnTo>
                  <a:pt x="58" y="102"/>
                </a:lnTo>
                <a:cubicBezTo>
                  <a:pt x="56" y="100"/>
                  <a:pt x="54" y="97"/>
                  <a:pt x="52" y="95"/>
                </a:cubicBezTo>
                <a:lnTo>
                  <a:pt x="50" y="92"/>
                </a:lnTo>
                <a:cubicBezTo>
                  <a:pt x="46" y="86"/>
                  <a:pt x="44" y="80"/>
                  <a:pt x="43" y="73"/>
                </a:cubicBezTo>
                <a:lnTo>
                  <a:pt x="42" y="70"/>
                </a:lnTo>
                <a:cubicBezTo>
                  <a:pt x="41" y="62"/>
                  <a:pt x="41" y="54"/>
                  <a:pt x="44" y="47"/>
                </a:cubicBezTo>
                <a:lnTo>
                  <a:pt x="44" y="45"/>
                </a:lnTo>
                <a:cubicBezTo>
                  <a:pt x="51" y="26"/>
                  <a:pt x="69" y="12"/>
                  <a:pt x="90" y="12"/>
                </a:cubicBezTo>
                <a:cubicBezTo>
                  <a:pt x="111" y="12"/>
                  <a:pt x="129" y="26"/>
                  <a:pt x="136" y="45"/>
                </a:cubicBezTo>
                <a:lnTo>
                  <a:pt x="137" y="50"/>
                </a:lnTo>
                <a:cubicBezTo>
                  <a:pt x="139" y="55"/>
                  <a:pt x="139" y="60"/>
                  <a:pt x="139" y="65"/>
                </a:cubicBezTo>
                <a:lnTo>
                  <a:pt x="139" y="73"/>
                </a:lnTo>
                <a:lnTo>
                  <a:pt x="139" y="83"/>
                </a:lnTo>
                <a:lnTo>
                  <a:pt x="139" y="79"/>
                </a:lnTo>
                <a:cubicBezTo>
                  <a:pt x="139" y="106"/>
                  <a:pt x="117" y="127"/>
                  <a:pt x="91" y="127"/>
                </a:cubicBezTo>
                <a:cubicBezTo>
                  <a:pt x="64" y="127"/>
                  <a:pt x="43" y="106"/>
                  <a:pt x="43" y="79"/>
                </a:cubicBezTo>
                <a:lnTo>
                  <a:pt x="43" y="76"/>
                </a:lnTo>
                <a:lnTo>
                  <a:pt x="43" y="70"/>
                </a:lnTo>
                <a:cubicBezTo>
                  <a:pt x="43" y="67"/>
                  <a:pt x="43" y="64"/>
                  <a:pt x="44" y="61"/>
                </a:cubicBezTo>
                <a:lnTo>
                  <a:pt x="45" y="56"/>
                </a:lnTo>
                <a:lnTo>
                  <a:pt x="44" y="65"/>
                </a:lnTo>
                <a:lnTo>
                  <a:pt x="44" y="62"/>
                </a:lnTo>
                <a:cubicBezTo>
                  <a:pt x="44" y="57"/>
                  <a:pt x="45" y="52"/>
                  <a:pt x="46" y="47"/>
                </a:cubicBezTo>
                <a:lnTo>
                  <a:pt x="47" y="45"/>
                </a:lnTo>
                <a:cubicBezTo>
                  <a:pt x="54" y="25"/>
                  <a:pt x="73" y="11"/>
                  <a:pt x="95" y="13"/>
                </a:cubicBezTo>
                <a:cubicBezTo>
                  <a:pt x="116" y="14"/>
                  <a:pt x="135" y="29"/>
                  <a:pt x="139" y="50"/>
                </a:cubicBezTo>
                <a:lnTo>
                  <a:pt x="140" y="55"/>
                </a:lnTo>
                <a:lnTo>
                  <a:pt x="142" y="61"/>
                </a:lnTo>
                <a:lnTo>
                  <a:pt x="94" y="22"/>
                </a:lnTo>
                <a:lnTo>
                  <a:pt x="95" y="22"/>
                </a:lnTo>
                <a:lnTo>
                  <a:pt x="48" y="62"/>
                </a:lnTo>
                <a:lnTo>
                  <a:pt x="48" y="59"/>
                </a:lnTo>
                <a:lnTo>
                  <a:pt x="47" y="67"/>
                </a:lnTo>
                <a:lnTo>
                  <a:pt x="47" y="65"/>
                </a:lnTo>
                <a:cubicBezTo>
                  <a:pt x="47" y="38"/>
                  <a:pt x="69" y="17"/>
                  <a:pt x="95" y="17"/>
                </a:cubicBezTo>
                <a:cubicBezTo>
                  <a:pt x="122" y="17"/>
                  <a:pt x="143" y="38"/>
                  <a:pt x="143" y="65"/>
                </a:cubicBezTo>
                <a:lnTo>
                  <a:pt x="143" y="67"/>
                </a:lnTo>
                <a:lnTo>
                  <a:pt x="143" y="70"/>
                </a:lnTo>
                <a:lnTo>
                  <a:pt x="143" y="73"/>
                </a:lnTo>
                <a:lnTo>
                  <a:pt x="143" y="74"/>
                </a:lnTo>
                <a:cubicBezTo>
                  <a:pt x="143" y="101"/>
                  <a:pt x="122" y="122"/>
                  <a:pt x="95" y="122"/>
                </a:cubicBezTo>
                <a:cubicBezTo>
                  <a:pt x="69" y="122"/>
                  <a:pt x="47" y="101"/>
                  <a:pt x="47" y="74"/>
                </a:cubicBezTo>
                <a:lnTo>
                  <a:pt x="47" y="72"/>
                </a:lnTo>
                <a:lnTo>
                  <a:pt x="47" y="67"/>
                </a:lnTo>
                <a:lnTo>
                  <a:pt x="47" y="63"/>
                </a:lnTo>
                <a:lnTo>
                  <a:pt x="47" y="60"/>
                </a:lnTo>
                <a:cubicBezTo>
                  <a:pt x="47" y="34"/>
                  <a:pt x="69" y="12"/>
                  <a:pt x="95" y="12"/>
                </a:cubicBezTo>
                <a:cubicBezTo>
                  <a:pt x="122" y="12"/>
                  <a:pt x="143" y="34"/>
                  <a:pt x="143" y="60"/>
                </a:cubicBezTo>
                <a:lnTo>
                  <a:pt x="143" y="61"/>
                </a:lnTo>
                <a:lnTo>
                  <a:pt x="143" y="64"/>
                </a:lnTo>
                <a:lnTo>
                  <a:pt x="143" y="68"/>
                </a:lnTo>
                <a:lnTo>
                  <a:pt x="142" y="56"/>
                </a:lnTo>
                <a:lnTo>
                  <a:pt x="143" y="58"/>
                </a:lnTo>
                <a:lnTo>
                  <a:pt x="51" y="52"/>
                </a:lnTo>
                <a:lnTo>
                  <a:pt x="52" y="50"/>
                </a:lnTo>
                <a:lnTo>
                  <a:pt x="50" y="58"/>
                </a:lnTo>
                <a:lnTo>
                  <a:pt x="50" y="56"/>
                </a:lnTo>
                <a:cubicBezTo>
                  <a:pt x="55" y="31"/>
                  <a:pt x="78" y="15"/>
                  <a:pt x="102" y="17"/>
                </a:cubicBezTo>
                <a:cubicBezTo>
                  <a:pt x="127" y="20"/>
                  <a:pt x="145" y="40"/>
                  <a:pt x="145" y="65"/>
                </a:cubicBezTo>
                <a:lnTo>
                  <a:pt x="145" y="67"/>
                </a:lnTo>
                <a:cubicBezTo>
                  <a:pt x="145" y="70"/>
                  <a:pt x="145" y="72"/>
                  <a:pt x="145" y="75"/>
                </a:cubicBezTo>
                <a:lnTo>
                  <a:pt x="144" y="78"/>
                </a:lnTo>
                <a:cubicBezTo>
                  <a:pt x="140" y="101"/>
                  <a:pt x="120" y="118"/>
                  <a:pt x="97" y="118"/>
                </a:cubicBezTo>
                <a:lnTo>
                  <a:pt x="96" y="118"/>
                </a:lnTo>
                <a:cubicBezTo>
                  <a:pt x="69" y="118"/>
                  <a:pt x="48" y="96"/>
                  <a:pt x="48" y="70"/>
                </a:cubicBezTo>
                <a:cubicBezTo>
                  <a:pt x="48" y="43"/>
                  <a:pt x="69" y="22"/>
                  <a:pt x="96" y="22"/>
                </a:cubicBezTo>
                <a:lnTo>
                  <a:pt x="97" y="22"/>
                </a:lnTo>
                <a:lnTo>
                  <a:pt x="98" y="22"/>
                </a:lnTo>
                <a:lnTo>
                  <a:pt x="50" y="70"/>
                </a:lnTo>
                <a:lnTo>
                  <a:pt x="50" y="65"/>
                </a:lnTo>
                <a:lnTo>
                  <a:pt x="50" y="65"/>
                </a:lnTo>
                <a:lnTo>
                  <a:pt x="98" y="108"/>
                </a:lnTo>
                <a:lnTo>
                  <a:pt x="97" y="108"/>
                </a:lnTo>
                <a:lnTo>
                  <a:pt x="124" y="21"/>
                </a:lnTo>
                <a:lnTo>
                  <a:pt x="127" y="23"/>
                </a:lnTo>
                <a:lnTo>
                  <a:pt x="131" y="26"/>
                </a:lnTo>
                <a:cubicBezTo>
                  <a:pt x="134" y="28"/>
                  <a:pt x="137" y="30"/>
                  <a:pt x="139" y="33"/>
                </a:cubicBezTo>
                <a:lnTo>
                  <a:pt x="144" y="38"/>
                </a:lnTo>
                <a:cubicBezTo>
                  <a:pt x="152" y="47"/>
                  <a:pt x="156" y="58"/>
                  <a:pt x="156" y="70"/>
                </a:cubicBezTo>
                <a:lnTo>
                  <a:pt x="156" y="73"/>
                </a:lnTo>
                <a:cubicBezTo>
                  <a:pt x="156" y="78"/>
                  <a:pt x="155" y="83"/>
                  <a:pt x="154" y="88"/>
                </a:cubicBezTo>
                <a:lnTo>
                  <a:pt x="153" y="90"/>
                </a:lnTo>
                <a:cubicBezTo>
                  <a:pt x="146" y="110"/>
                  <a:pt x="127" y="123"/>
                  <a:pt x="106" y="122"/>
                </a:cubicBezTo>
                <a:cubicBezTo>
                  <a:pt x="84" y="122"/>
                  <a:pt x="66" y="107"/>
                  <a:pt x="61" y="86"/>
                </a:cubicBezTo>
                <a:lnTo>
                  <a:pt x="60" y="84"/>
                </a:lnTo>
                <a:lnTo>
                  <a:pt x="59" y="79"/>
                </a:lnTo>
                <a:cubicBezTo>
                  <a:pt x="54" y="53"/>
                  <a:pt x="71" y="28"/>
                  <a:pt x="97" y="23"/>
                </a:cubicBezTo>
                <a:cubicBezTo>
                  <a:pt x="123" y="18"/>
                  <a:pt x="148" y="35"/>
                  <a:pt x="154" y="61"/>
                </a:cubicBezTo>
                <a:lnTo>
                  <a:pt x="154" y="63"/>
                </a:lnTo>
                <a:cubicBezTo>
                  <a:pt x="155" y="66"/>
                  <a:pt x="155" y="69"/>
                  <a:pt x="155" y="72"/>
                </a:cubicBezTo>
                <a:lnTo>
                  <a:pt x="155" y="74"/>
                </a:lnTo>
                <a:cubicBezTo>
                  <a:pt x="155" y="96"/>
                  <a:pt x="140" y="115"/>
                  <a:pt x="119" y="121"/>
                </a:cubicBezTo>
                <a:cubicBezTo>
                  <a:pt x="98" y="126"/>
                  <a:pt x="76" y="117"/>
                  <a:pt x="65" y="98"/>
                </a:cubicBezTo>
                <a:lnTo>
                  <a:pt x="63" y="93"/>
                </a:lnTo>
                <a:lnTo>
                  <a:pt x="60" y="90"/>
                </a:lnTo>
                <a:lnTo>
                  <a:pt x="135" y="99"/>
                </a:lnTo>
                <a:lnTo>
                  <a:pt x="133" y="101"/>
                </a:lnTo>
                <a:lnTo>
                  <a:pt x="140" y="92"/>
                </a:lnTo>
                <a:lnTo>
                  <a:pt x="139" y="95"/>
                </a:lnTo>
                <a:cubicBezTo>
                  <a:pt x="127" y="114"/>
                  <a:pt x="103" y="123"/>
                  <a:pt x="82" y="115"/>
                </a:cubicBezTo>
                <a:cubicBezTo>
                  <a:pt x="61" y="108"/>
                  <a:pt x="47" y="87"/>
                  <a:pt x="50" y="65"/>
                </a:cubicBezTo>
                <a:lnTo>
                  <a:pt x="50" y="60"/>
                </a:lnTo>
                <a:lnTo>
                  <a:pt x="51" y="56"/>
                </a:lnTo>
                <a:lnTo>
                  <a:pt x="98" y="108"/>
                </a:lnTo>
                <a:lnTo>
                  <a:pt x="97" y="108"/>
                </a:lnTo>
                <a:lnTo>
                  <a:pt x="145" y="56"/>
                </a:lnTo>
                <a:lnTo>
                  <a:pt x="146" y="62"/>
                </a:lnTo>
                <a:lnTo>
                  <a:pt x="146" y="70"/>
                </a:lnTo>
                <a:cubicBezTo>
                  <a:pt x="146" y="96"/>
                  <a:pt x="124" y="118"/>
                  <a:pt x="98" y="118"/>
                </a:cubicBezTo>
                <a:cubicBezTo>
                  <a:pt x="71" y="118"/>
                  <a:pt x="50" y="96"/>
                  <a:pt x="50" y="70"/>
                </a:cubicBezTo>
                <a:lnTo>
                  <a:pt x="50" y="68"/>
                </a:lnTo>
                <a:lnTo>
                  <a:pt x="51" y="76"/>
                </a:lnTo>
                <a:lnTo>
                  <a:pt x="50" y="73"/>
                </a:lnTo>
                <a:lnTo>
                  <a:pt x="49" y="69"/>
                </a:lnTo>
                <a:cubicBezTo>
                  <a:pt x="49" y="67"/>
                  <a:pt x="49" y="64"/>
                  <a:pt x="49" y="62"/>
                </a:cubicBezTo>
                <a:lnTo>
                  <a:pt x="49" y="60"/>
                </a:lnTo>
                <a:cubicBezTo>
                  <a:pt x="49" y="35"/>
                  <a:pt x="69" y="14"/>
                  <a:pt x="94" y="13"/>
                </a:cubicBezTo>
                <a:cubicBezTo>
                  <a:pt x="119" y="11"/>
                  <a:pt x="141" y="29"/>
                  <a:pt x="145" y="55"/>
                </a:cubicBezTo>
                <a:lnTo>
                  <a:pt x="145" y="59"/>
                </a:lnTo>
                <a:lnTo>
                  <a:pt x="146" y="66"/>
                </a:lnTo>
                <a:lnTo>
                  <a:pt x="98" y="22"/>
                </a:lnTo>
                <a:lnTo>
                  <a:pt x="99" y="22"/>
                </a:lnTo>
                <a:cubicBezTo>
                  <a:pt x="126" y="22"/>
                  <a:pt x="147" y="43"/>
                  <a:pt x="147" y="70"/>
                </a:cubicBezTo>
                <a:cubicBezTo>
                  <a:pt x="147" y="96"/>
                  <a:pt x="126" y="118"/>
                  <a:pt x="99" y="118"/>
                </a:cubicBezTo>
                <a:lnTo>
                  <a:pt x="97" y="118"/>
                </a:lnTo>
                <a:lnTo>
                  <a:pt x="145" y="61"/>
                </a:lnTo>
                <a:lnTo>
                  <a:pt x="145" y="63"/>
                </a:lnTo>
                <a:cubicBezTo>
                  <a:pt x="146" y="66"/>
                  <a:pt x="146" y="69"/>
                  <a:pt x="146" y="72"/>
                </a:cubicBezTo>
                <a:lnTo>
                  <a:pt x="146" y="74"/>
                </a:lnTo>
                <a:lnTo>
                  <a:pt x="55" y="53"/>
                </a:lnTo>
                <a:lnTo>
                  <a:pt x="56" y="51"/>
                </a:lnTo>
                <a:lnTo>
                  <a:pt x="52" y="63"/>
                </a:lnTo>
                <a:lnTo>
                  <a:pt x="52" y="61"/>
                </a:lnTo>
                <a:lnTo>
                  <a:pt x="99" y="118"/>
                </a:lnTo>
                <a:lnTo>
                  <a:pt x="99" y="118"/>
                </a:lnTo>
                <a:cubicBezTo>
                  <a:pt x="76" y="118"/>
                  <a:pt x="56" y="101"/>
                  <a:pt x="52" y="79"/>
                </a:cubicBezTo>
                <a:lnTo>
                  <a:pt x="51" y="73"/>
                </a:lnTo>
                <a:lnTo>
                  <a:pt x="50" y="72"/>
                </a:lnTo>
                <a:lnTo>
                  <a:pt x="145" y="60"/>
                </a:lnTo>
                <a:lnTo>
                  <a:pt x="145" y="62"/>
                </a:lnTo>
                <a:lnTo>
                  <a:pt x="144" y="54"/>
                </a:lnTo>
                <a:lnTo>
                  <a:pt x="145" y="57"/>
                </a:lnTo>
                <a:cubicBezTo>
                  <a:pt x="145" y="60"/>
                  <a:pt x="145" y="62"/>
                  <a:pt x="145" y="65"/>
                </a:cubicBezTo>
                <a:lnTo>
                  <a:pt x="145" y="70"/>
                </a:lnTo>
                <a:lnTo>
                  <a:pt x="50" y="61"/>
                </a:lnTo>
                <a:lnTo>
                  <a:pt x="51" y="58"/>
                </a:lnTo>
                <a:lnTo>
                  <a:pt x="51" y="56"/>
                </a:lnTo>
                <a:lnTo>
                  <a:pt x="145" y="77"/>
                </a:lnTo>
                <a:lnTo>
                  <a:pt x="145" y="79"/>
                </a:lnTo>
                <a:lnTo>
                  <a:pt x="145" y="78"/>
                </a:lnTo>
                <a:lnTo>
                  <a:pt x="145" y="70"/>
                </a:lnTo>
                <a:lnTo>
                  <a:pt x="145" y="73"/>
                </a:lnTo>
                <a:lnTo>
                  <a:pt x="145" y="74"/>
                </a:lnTo>
                <a:lnTo>
                  <a:pt x="50" y="69"/>
                </a:lnTo>
                <a:lnTo>
                  <a:pt x="50" y="65"/>
                </a:lnTo>
                <a:lnTo>
                  <a:pt x="50" y="65"/>
                </a:lnTo>
                <a:cubicBezTo>
                  <a:pt x="50" y="38"/>
                  <a:pt x="71" y="17"/>
                  <a:pt x="98" y="17"/>
                </a:cubicBezTo>
                <a:cubicBezTo>
                  <a:pt x="124" y="17"/>
                  <a:pt x="146" y="38"/>
                  <a:pt x="146" y="65"/>
                </a:cubicBezTo>
                <a:lnTo>
                  <a:pt x="146" y="67"/>
                </a:lnTo>
                <a:cubicBezTo>
                  <a:pt x="146" y="70"/>
                  <a:pt x="146" y="72"/>
                  <a:pt x="145" y="75"/>
                </a:cubicBezTo>
                <a:lnTo>
                  <a:pt x="145" y="78"/>
                </a:lnTo>
                <a:lnTo>
                  <a:pt x="97" y="22"/>
                </a:lnTo>
                <a:lnTo>
                  <a:pt x="98" y="22"/>
                </a:lnTo>
                <a:lnTo>
                  <a:pt x="50" y="65"/>
                </a:lnTo>
                <a:lnTo>
                  <a:pt x="51" y="60"/>
                </a:lnTo>
                <a:lnTo>
                  <a:pt x="98" y="113"/>
                </a:lnTo>
                <a:lnTo>
                  <a:pt x="98" y="113"/>
                </a:lnTo>
                <a:lnTo>
                  <a:pt x="146" y="60"/>
                </a:lnTo>
                <a:lnTo>
                  <a:pt x="146" y="65"/>
                </a:lnTo>
                <a:lnTo>
                  <a:pt x="98" y="22"/>
                </a:lnTo>
                <a:lnTo>
                  <a:pt x="99" y="22"/>
                </a:lnTo>
                <a:cubicBezTo>
                  <a:pt x="115" y="22"/>
                  <a:pt x="130" y="30"/>
                  <a:pt x="139" y="43"/>
                </a:cubicBezTo>
                <a:cubicBezTo>
                  <a:pt x="148" y="56"/>
                  <a:pt x="149" y="73"/>
                  <a:pt x="144" y="88"/>
                </a:cubicBezTo>
                <a:lnTo>
                  <a:pt x="143" y="90"/>
                </a:lnTo>
                <a:lnTo>
                  <a:pt x="144" y="86"/>
                </a:lnTo>
                <a:lnTo>
                  <a:pt x="97" y="26"/>
                </a:lnTo>
                <a:lnTo>
                  <a:pt x="98" y="26"/>
                </a:lnTo>
                <a:lnTo>
                  <a:pt x="52" y="86"/>
                </a:lnTo>
                <a:lnTo>
                  <a:pt x="51" y="84"/>
                </a:lnTo>
                <a:cubicBezTo>
                  <a:pt x="50" y="80"/>
                  <a:pt x="50" y="76"/>
                  <a:pt x="50" y="72"/>
                </a:cubicBezTo>
                <a:lnTo>
                  <a:pt x="50" y="70"/>
                </a:lnTo>
                <a:cubicBezTo>
                  <a:pt x="50" y="43"/>
                  <a:pt x="71" y="22"/>
                  <a:pt x="98" y="22"/>
                </a:cubicBezTo>
                <a:lnTo>
                  <a:pt x="101" y="22"/>
                </a:lnTo>
                <a:lnTo>
                  <a:pt x="103" y="22"/>
                </a:lnTo>
                <a:lnTo>
                  <a:pt x="55" y="70"/>
                </a:lnTo>
                <a:lnTo>
                  <a:pt x="55" y="67"/>
                </a:lnTo>
                <a:lnTo>
                  <a:pt x="61" y="88"/>
                </a:lnTo>
                <a:lnTo>
                  <a:pt x="60" y="86"/>
                </a:lnTo>
                <a:lnTo>
                  <a:pt x="150" y="56"/>
                </a:lnTo>
                <a:lnTo>
                  <a:pt x="151" y="61"/>
                </a:lnTo>
                <a:lnTo>
                  <a:pt x="152" y="69"/>
                </a:lnTo>
                <a:cubicBezTo>
                  <a:pt x="154" y="94"/>
                  <a:pt x="137" y="117"/>
                  <a:pt x="112" y="122"/>
                </a:cubicBezTo>
                <a:cubicBezTo>
                  <a:pt x="88" y="126"/>
                  <a:pt x="64" y="111"/>
                  <a:pt x="57" y="86"/>
                </a:cubicBezTo>
                <a:lnTo>
                  <a:pt x="57" y="84"/>
                </a:lnTo>
                <a:lnTo>
                  <a:pt x="56" y="79"/>
                </a:lnTo>
                <a:lnTo>
                  <a:pt x="151" y="70"/>
                </a:lnTo>
                <a:lnTo>
                  <a:pt x="151" y="71"/>
                </a:lnTo>
                <a:lnTo>
                  <a:pt x="151" y="75"/>
                </a:lnTo>
                <a:lnTo>
                  <a:pt x="151" y="78"/>
                </a:lnTo>
                <a:lnTo>
                  <a:pt x="151" y="79"/>
                </a:lnTo>
                <a:cubicBezTo>
                  <a:pt x="151" y="106"/>
                  <a:pt x="129" y="127"/>
                  <a:pt x="103" y="127"/>
                </a:cubicBezTo>
                <a:cubicBezTo>
                  <a:pt x="76" y="127"/>
                  <a:pt x="55" y="106"/>
                  <a:pt x="55" y="79"/>
                </a:cubicBezTo>
                <a:lnTo>
                  <a:pt x="55" y="75"/>
                </a:lnTo>
                <a:lnTo>
                  <a:pt x="55" y="74"/>
                </a:lnTo>
                <a:cubicBezTo>
                  <a:pt x="53" y="61"/>
                  <a:pt x="58" y="48"/>
                  <a:pt x="67" y="38"/>
                </a:cubicBezTo>
                <a:cubicBezTo>
                  <a:pt x="76" y="28"/>
                  <a:pt x="89" y="22"/>
                  <a:pt x="102" y="22"/>
                </a:cubicBezTo>
                <a:lnTo>
                  <a:pt x="103" y="22"/>
                </a:lnTo>
                <a:cubicBezTo>
                  <a:pt x="128" y="22"/>
                  <a:pt x="148" y="40"/>
                  <a:pt x="151" y="65"/>
                </a:cubicBezTo>
                <a:lnTo>
                  <a:pt x="152" y="69"/>
                </a:lnTo>
                <a:lnTo>
                  <a:pt x="152" y="77"/>
                </a:lnTo>
                <a:lnTo>
                  <a:pt x="152" y="79"/>
                </a:lnTo>
                <a:cubicBezTo>
                  <a:pt x="152" y="103"/>
                  <a:pt x="135" y="123"/>
                  <a:pt x="112" y="127"/>
                </a:cubicBezTo>
                <a:cubicBezTo>
                  <a:pt x="88" y="131"/>
                  <a:pt x="66" y="117"/>
                  <a:pt x="58" y="95"/>
                </a:cubicBezTo>
                <a:lnTo>
                  <a:pt x="58" y="93"/>
                </a:lnTo>
                <a:cubicBezTo>
                  <a:pt x="57" y="90"/>
                  <a:pt x="56" y="88"/>
                  <a:pt x="56" y="85"/>
                </a:cubicBezTo>
                <a:lnTo>
                  <a:pt x="55" y="81"/>
                </a:lnTo>
                <a:cubicBezTo>
                  <a:pt x="55" y="77"/>
                  <a:pt x="55" y="74"/>
                  <a:pt x="55" y="70"/>
                </a:cubicBezTo>
                <a:lnTo>
                  <a:pt x="56" y="65"/>
                </a:lnTo>
                <a:lnTo>
                  <a:pt x="55" y="65"/>
                </a:lnTo>
                <a:lnTo>
                  <a:pt x="150" y="77"/>
                </a:lnTo>
                <a:lnTo>
                  <a:pt x="150" y="79"/>
                </a:lnTo>
                <a:lnTo>
                  <a:pt x="150" y="78"/>
                </a:lnTo>
                <a:lnTo>
                  <a:pt x="102" y="22"/>
                </a:lnTo>
                <a:lnTo>
                  <a:pt x="103" y="22"/>
                </a:lnTo>
                <a:lnTo>
                  <a:pt x="104" y="22"/>
                </a:lnTo>
                <a:cubicBezTo>
                  <a:pt x="130" y="22"/>
                  <a:pt x="152" y="43"/>
                  <a:pt x="152" y="70"/>
                </a:cubicBezTo>
                <a:lnTo>
                  <a:pt x="152" y="72"/>
                </a:lnTo>
                <a:lnTo>
                  <a:pt x="152" y="74"/>
                </a:lnTo>
                <a:cubicBezTo>
                  <a:pt x="152" y="101"/>
                  <a:pt x="130" y="122"/>
                  <a:pt x="104" y="122"/>
                </a:cubicBezTo>
                <a:cubicBezTo>
                  <a:pt x="77" y="122"/>
                  <a:pt x="56" y="101"/>
                  <a:pt x="56" y="74"/>
                </a:cubicBezTo>
                <a:lnTo>
                  <a:pt x="56" y="72"/>
                </a:lnTo>
                <a:lnTo>
                  <a:pt x="56" y="70"/>
                </a:lnTo>
                <a:lnTo>
                  <a:pt x="56" y="67"/>
                </a:lnTo>
                <a:lnTo>
                  <a:pt x="57" y="79"/>
                </a:lnTo>
                <a:lnTo>
                  <a:pt x="57" y="77"/>
                </a:lnTo>
                <a:lnTo>
                  <a:pt x="151" y="65"/>
                </a:lnTo>
                <a:lnTo>
                  <a:pt x="151" y="67"/>
                </a:lnTo>
                <a:lnTo>
                  <a:pt x="151" y="59"/>
                </a:lnTo>
                <a:lnTo>
                  <a:pt x="151" y="62"/>
                </a:lnTo>
                <a:lnTo>
                  <a:pt x="104" y="22"/>
                </a:lnTo>
                <a:lnTo>
                  <a:pt x="104" y="22"/>
                </a:lnTo>
                <a:cubicBezTo>
                  <a:pt x="131" y="22"/>
                  <a:pt x="152" y="43"/>
                  <a:pt x="152" y="70"/>
                </a:cubicBezTo>
                <a:cubicBezTo>
                  <a:pt x="152" y="96"/>
                  <a:pt x="131" y="118"/>
                  <a:pt x="104" y="118"/>
                </a:cubicBezTo>
                <a:lnTo>
                  <a:pt x="104" y="118"/>
                </a:lnTo>
                <a:cubicBezTo>
                  <a:pt x="77" y="118"/>
                  <a:pt x="56" y="96"/>
                  <a:pt x="56" y="70"/>
                </a:cubicBezTo>
                <a:cubicBezTo>
                  <a:pt x="56" y="43"/>
                  <a:pt x="77" y="22"/>
                  <a:pt x="104" y="22"/>
                </a:cubicBezTo>
                <a:lnTo>
                  <a:pt x="104" y="22"/>
                </a:lnTo>
                <a:lnTo>
                  <a:pt x="56" y="70"/>
                </a:lnTo>
                <a:lnTo>
                  <a:pt x="56" y="67"/>
                </a:lnTo>
                <a:lnTo>
                  <a:pt x="56" y="65"/>
                </a:lnTo>
                <a:cubicBezTo>
                  <a:pt x="56" y="41"/>
                  <a:pt x="75" y="20"/>
                  <a:pt x="99" y="17"/>
                </a:cubicBezTo>
                <a:cubicBezTo>
                  <a:pt x="123" y="14"/>
                  <a:pt x="145" y="30"/>
                  <a:pt x="151" y="53"/>
                </a:cubicBezTo>
                <a:lnTo>
                  <a:pt x="152" y="55"/>
                </a:lnTo>
                <a:cubicBezTo>
                  <a:pt x="152" y="59"/>
                  <a:pt x="153" y="63"/>
                  <a:pt x="153" y="67"/>
                </a:cubicBezTo>
                <a:lnTo>
                  <a:pt x="153" y="70"/>
                </a:lnTo>
                <a:lnTo>
                  <a:pt x="105" y="22"/>
                </a:lnTo>
                <a:lnTo>
                  <a:pt x="109" y="22"/>
                </a:lnTo>
                <a:lnTo>
                  <a:pt x="110" y="22"/>
                </a:lnTo>
                <a:lnTo>
                  <a:pt x="63" y="74"/>
                </a:lnTo>
                <a:lnTo>
                  <a:pt x="62" y="69"/>
                </a:lnTo>
                <a:lnTo>
                  <a:pt x="62" y="66"/>
                </a:lnTo>
                <a:lnTo>
                  <a:pt x="157" y="60"/>
                </a:lnTo>
                <a:lnTo>
                  <a:pt x="157" y="64"/>
                </a:lnTo>
                <a:lnTo>
                  <a:pt x="157" y="70"/>
                </a:lnTo>
                <a:lnTo>
                  <a:pt x="109" y="22"/>
                </a:lnTo>
                <a:lnTo>
                  <a:pt x="110" y="22"/>
                </a:lnTo>
                <a:cubicBezTo>
                  <a:pt x="136" y="22"/>
                  <a:pt x="158" y="43"/>
                  <a:pt x="158" y="70"/>
                </a:cubicBezTo>
                <a:cubicBezTo>
                  <a:pt x="158" y="96"/>
                  <a:pt x="136" y="118"/>
                  <a:pt x="110" y="118"/>
                </a:cubicBezTo>
                <a:lnTo>
                  <a:pt x="109" y="118"/>
                </a:lnTo>
                <a:lnTo>
                  <a:pt x="157" y="61"/>
                </a:lnTo>
                <a:lnTo>
                  <a:pt x="157" y="63"/>
                </a:lnTo>
                <a:lnTo>
                  <a:pt x="157" y="63"/>
                </a:lnTo>
                <a:cubicBezTo>
                  <a:pt x="163" y="89"/>
                  <a:pt x="148" y="115"/>
                  <a:pt x="122" y="121"/>
                </a:cubicBezTo>
                <a:cubicBezTo>
                  <a:pt x="96" y="127"/>
                  <a:pt x="70" y="112"/>
                  <a:pt x="64" y="86"/>
                </a:cubicBezTo>
                <a:lnTo>
                  <a:pt x="63" y="84"/>
                </a:lnTo>
                <a:lnTo>
                  <a:pt x="62" y="79"/>
                </a:lnTo>
                <a:cubicBezTo>
                  <a:pt x="60" y="65"/>
                  <a:pt x="63" y="51"/>
                  <a:pt x="72" y="40"/>
                </a:cubicBezTo>
                <a:cubicBezTo>
                  <a:pt x="81" y="28"/>
                  <a:pt x="95" y="22"/>
                  <a:pt x="109" y="22"/>
                </a:cubicBezTo>
                <a:lnTo>
                  <a:pt x="110" y="22"/>
                </a:lnTo>
                <a:lnTo>
                  <a:pt x="63" y="74"/>
                </a:lnTo>
                <a:lnTo>
                  <a:pt x="62" y="69"/>
                </a:lnTo>
                <a:lnTo>
                  <a:pt x="62" y="66"/>
                </a:lnTo>
                <a:lnTo>
                  <a:pt x="157" y="60"/>
                </a:lnTo>
                <a:lnTo>
                  <a:pt x="157" y="62"/>
                </a:lnTo>
                <a:cubicBezTo>
                  <a:pt x="157" y="64"/>
                  <a:pt x="157" y="67"/>
                  <a:pt x="157" y="69"/>
                </a:cubicBezTo>
                <a:lnTo>
                  <a:pt x="156" y="72"/>
                </a:lnTo>
                <a:lnTo>
                  <a:pt x="157" y="65"/>
                </a:lnTo>
                <a:lnTo>
                  <a:pt x="157" y="68"/>
                </a:lnTo>
                <a:cubicBezTo>
                  <a:pt x="157" y="74"/>
                  <a:pt x="156" y="79"/>
                  <a:pt x="155" y="84"/>
                </a:cubicBezTo>
                <a:lnTo>
                  <a:pt x="154" y="85"/>
                </a:lnTo>
                <a:cubicBezTo>
                  <a:pt x="148" y="104"/>
                  <a:pt x="131" y="116"/>
                  <a:pt x="112" y="118"/>
                </a:cubicBezTo>
                <a:cubicBezTo>
                  <a:pt x="93" y="119"/>
                  <a:pt x="74" y="109"/>
                  <a:pt x="66" y="91"/>
                </a:cubicBezTo>
                <a:lnTo>
                  <a:pt x="64" y="87"/>
                </a:lnTo>
                <a:cubicBezTo>
                  <a:pt x="62" y="85"/>
                  <a:pt x="61" y="82"/>
                  <a:pt x="60" y="79"/>
                </a:cubicBezTo>
                <a:lnTo>
                  <a:pt x="59" y="73"/>
                </a:lnTo>
                <a:lnTo>
                  <a:pt x="105" y="108"/>
                </a:lnTo>
                <a:lnTo>
                  <a:pt x="103" y="108"/>
                </a:lnTo>
                <a:lnTo>
                  <a:pt x="151" y="55"/>
                </a:lnTo>
                <a:lnTo>
                  <a:pt x="152" y="60"/>
                </a:lnTo>
                <a:lnTo>
                  <a:pt x="152" y="65"/>
                </a:lnTo>
                <a:lnTo>
                  <a:pt x="153" y="69"/>
                </a:lnTo>
                <a:lnTo>
                  <a:pt x="57" y="74"/>
                </a:lnTo>
                <a:lnTo>
                  <a:pt x="57" y="72"/>
                </a:lnTo>
                <a:lnTo>
                  <a:pt x="58" y="82"/>
                </a:lnTo>
                <a:lnTo>
                  <a:pt x="57" y="79"/>
                </a:lnTo>
                <a:cubicBezTo>
                  <a:pt x="55" y="65"/>
                  <a:pt x="58" y="51"/>
                  <a:pt x="67" y="40"/>
                </a:cubicBezTo>
                <a:cubicBezTo>
                  <a:pt x="76" y="28"/>
                  <a:pt x="90" y="22"/>
                  <a:pt x="104" y="22"/>
                </a:cubicBezTo>
                <a:lnTo>
                  <a:pt x="105" y="22"/>
                </a:lnTo>
                <a:lnTo>
                  <a:pt x="57" y="70"/>
                </a:lnTo>
                <a:lnTo>
                  <a:pt x="57" y="65"/>
                </a:lnTo>
                <a:lnTo>
                  <a:pt x="57" y="57"/>
                </a:lnTo>
                <a:lnTo>
                  <a:pt x="57" y="59"/>
                </a:lnTo>
                <a:lnTo>
                  <a:pt x="57" y="51"/>
                </a:lnTo>
                <a:cubicBezTo>
                  <a:pt x="57" y="24"/>
                  <a:pt x="78" y="3"/>
                  <a:pt x="105" y="3"/>
                </a:cubicBezTo>
                <a:cubicBezTo>
                  <a:pt x="131" y="3"/>
                  <a:pt x="153" y="24"/>
                  <a:pt x="153" y="51"/>
                </a:cubicBezTo>
                <a:lnTo>
                  <a:pt x="153" y="51"/>
                </a:lnTo>
                <a:lnTo>
                  <a:pt x="153" y="54"/>
                </a:lnTo>
                <a:lnTo>
                  <a:pt x="153" y="60"/>
                </a:lnTo>
                <a:lnTo>
                  <a:pt x="153" y="60"/>
                </a:lnTo>
                <a:lnTo>
                  <a:pt x="57" y="65"/>
                </a:lnTo>
                <a:lnTo>
                  <a:pt x="57" y="63"/>
                </a:lnTo>
                <a:lnTo>
                  <a:pt x="57" y="60"/>
                </a:lnTo>
                <a:cubicBezTo>
                  <a:pt x="57" y="36"/>
                  <a:pt x="76" y="15"/>
                  <a:pt x="101" y="13"/>
                </a:cubicBezTo>
                <a:cubicBezTo>
                  <a:pt x="125" y="10"/>
                  <a:pt x="148" y="27"/>
                  <a:pt x="153" y="51"/>
                </a:cubicBezTo>
                <a:lnTo>
                  <a:pt x="153" y="54"/>
                </a:lnTo>
                <a:lnTo>
                  <a:pt x="153" y="53"/>
                </a:lnTo>
                <a:lnTo>
                  <a:pt x="58" y="65"/>
                </a:lnTo>
                <a:lnTo>
                  <a:pt x="58" y="62"/>
                </a:lnTo>
                <a:lnTo>
                  <a:pt x="60" y="74"/>
                </a:lnTo>
                <a:lnTo>
                  <a:pt x="59" y="72"/>
                </a:lnTo>
                <a:lnTo>
                  <a:pt x="154" y="55"/>
                </a:lnTo>
                <a:lnTo>
                  <a:pt x="154" y="60"/>
                </a:lnTo>
                <a:lnTo>
                  <a:pt x="154" y="70"/>
                </a:lnTo>
                <a:cubicBezTo>
                  <a:pt x="154" y="90"/>
                  <a:pt x="143" y="107"/>
                  <a:pt x="124" y="115"/>
                </a:cubicBezTo>
                <a:lnTo>
                  <a:pt x="122" y="116"/>
                </a:lnTo>
                <a:cubicBezTo>
                  <a:pt x="110" y="120"/>
                  <a:pt x="98" y="120"/>
                  <a:pt x="86" y="116"/>
                </a:cubicBezTo>
                <a:lnTo>
                  <a:pt x="84" y="115"/>
                </a:lnTo>
                <a:cubicBezTo>
                  <a:pt x="68" y="108"/>
                  <a:pt x="57" y="94"/>
                  <a:pt x="54" y="78"/>
                </a:cubicBezTo>
                <a:lnTo>
                  <a:pt x="54" y="75"/>
                </a:lnTo>
                <a:cubicBezTo>
                  <a:pt x="53" y="68"/>
                  <a:pt x="53" y="62"/>
                  <a:pt x="54" y="55"/>
                </a:cubicBezTo>
                <a:lnTo>
                  <a:pt x="55" y="53"/>
                </a:lnTo>
                <a:cubicBezTo>
                  <a:pt x="60" y="32"/>
                  <a:pt x="79" y="17"/>
                  <a:pt x="101" y="17"/>
                </a:cubicBezTo>
                <a:cubicBezTo>
                  <a:pt x="123" y="17"/>
                  <a:pt x="143" y="32"/>
                  <a:pt x="148" y="53"/>
                </a:cubicBezTo>
                <a:lnTo>
                  <a:pt x="149" y="55"/>
                </a:lnTo>
                <a:lnTo>
                  <a:pt x="150" y="62"/>
                </a:lnTo>
                <a:cubicBezTo>
                  <a:pt x="152" y="76"/>
                  <a:pt x="148" y="90"/>
                  <a:pt x="139" y="101"/>
                </a:cubicBezTo>
                <a:cubicBezTo>
                  <a:pt x="130" y="112"/>
                  <a:pt x="117" y="118"/>
                  <a:pt x="102" y="118"/>
                </a:cubicBezTo>
                <a:lnTo>
                  <a:pt x="102" y="118"/>
                </a:lnTo>
                <a:cubicBezTo>
                  <a:pt x="88" y="118"/>
                  <a:pt x="74" y="112"/>
                  <a:pt x="65" y="101"/>
                </a:cubicBezTo>
                <a:cubicBezTo>
                  <a:pt x="56" y="90"/>
                  <a:pt x="52" y="76"/>
                  <a:pt x="55" y="62"/>
                </a:cubicBezTo>
                <a:lnTo>
                  <a:pt x="55" y="59"/>
                </a:lnTo>
                <a:lnTo>
                  <a:pt x="54" y="67"/>
                </a:lnTo>
                <a:lnTo>
                  <a:pt x="54" y="65"/>
                </a:lnTo>
                <a:cubicBezTo>
                  <a:pt x="54" y="38"/>
                  <a:pt x="76" y="17"/>
                  <a:pt x="102" y="17"/>
                </a:cubicBezTo>
                <a:cubicBezTo>
                  <a:pt x="129" y="17"/>
                  <a:pt x="150" y="38"/>
                  <a:pt x="150" y="65"/>
                </a:cubicBezTo>
                <a:lnTo>
                  <a:pt x="150" y="67"/>
                </a:lnTo>
                <a:lnTo>
                  <a:pt x="150" y="70"/>
                </a:lnTo>
                <a:cubicBezTo>
                  <a:pt x="150" y="96"/>
                  <a:pt x="129" y="118"/>
                  <a:pt x="102" y="118"/>
                </a:cubicBezTo>
                <a:lnTo>
                  <a:pt x="102" y="118"/>
                </a:lnTo>
                <a:cubicBezTo>
                  <a:pt x="75" y="118"/>
                  <a:pt x="54" y="96"/>
                  <a:pt x="54" y="70"/>
                </a:cubicBezTo>
                <a:cubicBezTo>
                  <a:pt x="54" y="43"/>
                  <a:pt x="75" y="22"/>
                  <a:pt x="102" y="22"/>
                </a:cubicBezTo>
                <a:lnTo>
                  <a:pt x="103" y="22"/>
                </a:lnTo>
                <a:cubicBezTo>
                  <a:pt x="130" y="22"/>
                  <a:pt x="151" y="43"/>
                  <a:pt x="151" y="70"/>
                </a:cubicBezTo>
                <a:cubicBezTo>
                  <a:pt x="151" y="96"/>
                  <a:pt x="130" y="118"/>
                  <a:pt x="103" y="118"/>
                </a:cubicBezTo>
                <a:lnTo>
                  <a:pt x="103" y="118"/>
                </a:lnTo>
                <a:cubicBezTo>
                  <a:pt x="82" y="118"/>
                  <a:pt x="63" y="104"/>
                  <a:pt x="57" y="84"/>
                </a:cubicBezTo>
                <a:lnTo>
                  <a:pt x="55" y="79"/>
                </a:lnTo>
                <a:cubicBezTo>
                  <a:pt x="51" y="64"/>
                  <a:pt x="54" y="48"/>
                  <a:pt x="63" y="36"/>
                </a:cubicBezTo>
                <a:cubicBezTo>
                  <a:pt x="72" y="24"/>
                  <a:pt x="86" y="17"/>
                  <a:pt x="101" y="17"/>
                </a:cubicBezTo>
                <a:lnTo>
                  <a:pt x="102" y="17"/>
                </a:lnTo>
                <a:lnTo>
                  <a:pt x="103" y="17"/>
                </a:lnTo>
                <a:lnTo>
                  <a:pt x="56" y="77"/>
                </a:lnTo>
                <a:lnTo>
                  <a:pt x="56" y="75"/>
                </a:lnTo>
                <a:lnTo>
                  <a:pt x="57" y="78"/>
                </a:lnTo>
                <a:cubicBezTo>
                  <a:pt x="48" y="55"/>
                  <a:pt x="58" y="29"/>
                  <a:pt x="80" y="18"/>
                </a:cubicBezTo>
                <a:lnTo>
                  <a:pt x="81" y="17"/>
                </a:lnTo>
                <a:cubicBezTo>
                  <a:pt x="92" y="11"/>
                  <a:pt x="106" y="10"/>
                  <a:pt x="118" y="14"/>
                </a:cubicBezTo>
                <a:lnTo>
                  <a:pt x="119" y="15"/>
                </a:lnTo>
                <a:cubicBezTo>
                  <a:pt x="140" y="22"/>
                  <a:pt x="154" y="43"/>
                  <a:pt x="152" y="65"/>
                </a:cubicBezTo>
                <a:lnTo>
                  <a:pt x="151" y="70"/>
                </a:lnTo>
                <a:lnTo>
                  <a:pt x="151" y="75"/>
                </a:lnTo>
                <a:cubicBezTo>
                  <a:pt x="148" y="101"/>
                  <a:pt x="126" y="119"/>
                  <a:pt x="100" y="118"/>
                </a:cubicBezTo>
                <a:cubicBezTo>
                  <a:pt x="75" y="116"/>
                  <a:pt x="55" y="95"/>
                  <a:pt x="55" y="70"/>
                </a:cubicBezTo>
                <a:lnTo>
                  <a:pt x="55" y="68"/>
                </a:lnTo>
                <a:cubicBezTo>
                  <a:pt x="55" y="65"/>
                  <a:pt x="55" y="63"/>
                  <a:pt x="56" y="60"/>
                </a:cubicBezTo>
                <a:lnTo>
                  <a:pt x="56" y="57"/>
                </a:lnTo>
                <a:lnTo>
                  <a:pt x="103" y="113"/>
                </a:lnTo>
                <a:lnTo>
                  <a:pt x="103" y="113"/>
                </a:lnTo>
                <a:lnTo>
                  <a:pt x="151" y="70"/>
                </a:lnTo>
                <a:lnTo>
                  <a:pt x="150" y="75"/>
                </a:lnTo>
                <a:cubicBezTo>
                  <a:pt x="148" y="99"/>
                  <a:pt x="127" y="118"/>
                  <a:pt x="102" y="118"/>
                </a:cubicBezTo>
                <a:lnTo>
                  <a:pt x="102" y="118"/>
                </a:lnTo>
                <a:cubicBezTo>
                  <a:pt x="88" y="118"/>
                  <a:pt x="74" y="112"/>
                  <a:pt x="65" y="101"/>
                </a:cubicBezTo>
                <a:cubicBezTo>
                  <a:pt x="56" y="90"/>
                  <a:pt x="52" y="76"/>
                  <a:pt x="55" y="62"/>
                </a:cubicBezTo>
                <a:lnTo>
                  <a:pt x="55" y="59"/>
                </a:lnTo>
                <a:lnTo>
                  <a:pt x="54" y="67"/>
                </a:lnTo>
                <a:lnTo>
                  <a:pt x="54" y="65"/>
                </a:lnTo>
                <a:cubicBezTo>
                  <a:pt x="54" y="38"/>
                  <a:pt x="76" y="17"/>
                  <a:pt x="102" y="17"/>
                </a:cubicBezTo>
                <a:cubicBezTo>
                  <a:pt x="129" y="17"/>
                  <a:pt x="150" y="38"/>
                  <a:pt x="150" y="65"/>
                </a:cubicBezTo>
                <a:lnTo>
                  <a:pt x="150" y="67"/>
                </a:lnTo>
                <a:cubicBezTo>
                  <a:pt x="150" y="70"/>
                  <a:pt x="150" y="72"/>
                  <a:pt x="150" y="75"/>
                </a:cubicBezTo>
                <a:lnTo>
                  <a:pt x="149" y="78"/>
                </a:lnTo>
                <a:lnTo>
                  <a:pt x="102" y="22"/>
                </a:lnTo>
                <a:lnTo>
                  <a:pt x="102" y="22"/>
                </a:lnTo>
                <a:lnTo>
                  <a:pt x="60" y="47"/>
                </a:lnTo>
                <a:lnTo>
                  <a:pt x="63" y="41"/>
                </a:lnTo>
                <a:lnTo>
                  <a:pt x="64" y="40"/>
                </a:lnTo>
                <a:cubicBezTo>
                  <a:pt x="66" y="35"/>
                  <a:pt x="69" y="31"/>
                  <a:pt x="73" y="28"/>
                </a:cubicBezTo>
                <a:lnTo>
                  <a:pt x="74" y="27"/>
                </a:lnTo>
                <a:cubicBezTo>
                  <a:pt x="88" y="13"/>
                  <a:pt x="108" y="9"/>
                  <a:pt x="126" y="16"/>
                </a:cubicBezTo>
                <a:cubicBezTo>
                  <a:pt x="144" y="24"/>
                  <a:pt x="156" y="41"/>
                  <a:pt x="156" y="60"/>
                </a:cubicBezTo>
                <a:lnTo>
                  <a:pt x="156" y="62"/>
                </a:lnTo>
                <a:lnTo>
                  <a:pt x="155" y="72"/>
                </a:lnTo>
                <a:lnTo>
                  <a:pt x="155" y="77"/>
                </a:lnTo>
                <a:lnTo>
                  <a:pt x="155" y="74"/>
                </a:lnTo>
                <a:cubicBezTo>
                  <a:pt x="155" y="101"/>
                  <a:pt x="133" y="122"/>
                  <a:pt x="107" y="122"/>
                </a:cubicBezTo>
                <a:cubicBezTo>
                  <a:pt x="80" y="122"/>
                  <a:pt x="59" y="101"/>
                  <a:pt x="59" y="74"/>
                </a:cubicBezTo>
                <a:lnTo>
                  <a:pt x="59" y="74"/>
                </a:lnTo>
                <a:lnTo>
                  <a:pt x="59" y="70"/>
                </a:lnTo>
                <a:lnTo>
                  <a:pt x="59" y="65"/>
                </a:lnTo>
                <a:lnTo>
                  <a:pt x="59" y="60"/>
                </a:lnTo>
                <a:cubicBezTo>
                  <a:pt x="59" y="34"/>
                  <a:pt x="80" y="12"/>
                  <a:pt x="107" y="12"/>
                </a:cubicBezTo>
                <a:lnTo>
                  <a:pt x="108" y="12"/>
                </a:lnTo>
                <a:lnTo>
                  <a:pt x="71" y="91"/>
                </a:lnTo>
                <a:lnTo>
                  <a:pt x="69" y="88"/>
                </a:lnTo>
                <a:lnTo>
                  <a:pt x="79" y="97"/>
                </a:lnTo>
                <a:lnTo>
                  <a:pt x="76" y="95"/>
                </a:lnTo>
                <a:lnTo>
                  <a:pt x="150" y="60"/>
                </a:lnTo>
                <a:lnTo>
                  <a:pt x="150" y="65"/>
                </a:lnTo>
                <a:lnTo>
                  <a:pt x="150" y="65"/>
                </a:lnTo>
                <a:cubicBezTo>
                  <a:pt x="150" y="91"/>
                  <a:pt x="128" y="113"/>
                  <a:pt x="102" y="113"/>
                </a:cubicBezTo>
                <a:cubicBezTo>
                  <a:pt x="75" y="113"/>
                  <a:pt x="54" y="91"/>
                  <a:pt x="54" y="65"/>
                </a:cubicBezTo>
                <a:lnTo>
                  <a:pt x="54" y="63"/>
                </a:lnTo>
                <a:lnTo>
                  <a:pt x="54" y="60"/>
                </a:lnTo>
                <a:lnTo>
                  <a:pt x="55" y="68"/>
                </a:lnTo>
                <a:lnTo>
                  <a:pt x="54" y="65"/>
                </a:lnTo>
                <a:lnTo>
                  <a:pt x="54" y="67"/>
                </a:lnTo>
                <a:lnTo>
                  <a:pt x="148" y="46"/>
                </a:lnTo>
                <a:lnTo>
                  <a:pt x="149" y="51"/>
                </a:lnTo>
                <a:lnTo>
                  <a:pt x="150" y="56"/>
                </a:lnTo>
                <a:lnTo>
                  <a:pt x="148" y="48"/>
                </a:lnTo>
                <a:lnTo>
                  <a:pt x="149" y="50"/>
                </a:lnTo>
                <a:lnTo>
                  <a:pt x="55" y="65"/>
                </a:lnTo>
                <a:lnTo>
                  <a:pt x="55" y="63"/>
                </a:lnTo>
                <a:lnTo>
                  <a:pt x="55" y="70"/>
                </a:lnTo>
                <a:lnTo>
                  <a:pt x="55" y="67"/>
                </a:lnTo>
                <a:lnTo>
                  <a:pt x="55" y="65"/>
                </a:lnTo>
                <a:cubicBezTo>
                  <a:pt x="54" y="62"/>
                  <a:pt x="54" y="60"/>
                  <a:pt x="54" y="57"/>
                </a:cubicBezTo>
                <a:lnTo>
                  <a:pt x="54" y="55"/>
                </a:lnTo>
                <a:cubicBezTo>
                  <a:pt x="54" y="29"/>
                  <a:pt x="75" y="7"/>
                  <a:pt x="102" y="7"/>
                </a:cubicBezTo>
                <a:cubicBezTo>
                  <a:pt x="128" y="7"/>
                  <a:pt x="150" y="29"/>
                  <a:pt x="150" y="55"/>
                </a:cubicBezTo>
                <a:lnTo>
                  <a:pt x="150" y="58"/>
                </a:lnTo>
                <a:lnTo>
                  <a:pt x="150" y="58"/>
                </a:lnTo>
                <a:lnTo>
                  <a:pt x="150" y="67"/>
                </a:lnTo>
                <a:lnTo>
                  <a:pt x="150" y="70"/>
                </a:lnTo>
                <a:cubicBezTo>
                  <a:pt x="150" y="96"/>
                  <a:pt x="129" y="118"/>
                  <a:pt x="102" y="118"/>
                </a:cubicBezTo>
                <a:cubicBezTo>
                  <a:pt x="76" y="118"/>
                  <a:pt x="54" y="96"/>
                  <a:pt x="54" y="70"/>
                </a:cubicBezTo>
                <a:lnTo>
                  <a:pt x="54" y="68"/>
                </a:lnTo>
                <a:lnTo>
                  <a:pt x="54" y="65"/>
                </a:lnTo>
                <a:lnTo>
                  <a:pt x="54" y="62"/>
                </a:lnTo>
                <a:lnTo>
                  <a:pt x="54" y="60"/>
                </a:lnTo>
                <a:cubicBezTo>
                  <a:pt x="54" y="34"/>
                  <a:pt x="76" y="12"/>
                  <a:pt x="102" y="12"/>
                </a:cubicBezTo>
                <a:cubicBezTo>
                  <a:pt x="129" y="12"/>
                  <a:pt x="150" y="34"/>
                  <a:pt x="150" y="60"/>
                </a:cubicBezTo>
                <a:lnTo>
                  <a:pt x="150" y="64"/>
                </a:lnTo>
                <a:lnTo>
                  <a:pt x="150" y="74"/>
                </a:lnTo>
                <a:lnTo>
                  <a:pt x="102" y="22"/>
                </a:lnTo>
                <a:lnTo>
                  <a:pt x="103" y="22"/>
                </a:lnTo>
                <a:lnTo>
                  <a:pt x="55" y="70"/>
                </a:lnTo>
                <a:lnTo>
                  <a:pt x="55" y="65"/>
                </a:lnTo>
                <a:lnTo>
                  <a:pt x="56" y="55"/>
                </a:lnTo>
                <a:lnTo>
                  <a:pt x="104" y="108"/>
                </a:lnTo>
                <a:lnTo>
                  <a:pt x="103" y="108"/>
                </a:lnTo>
                <a:lnTo>
                  <a:pt x="151" y="60"/>
                </a:lnTo>
                <a:lnTo>
                  <a:pt x="151" y="65"/>
                </a:lnTo>
                <a:lnTo>
                  <a:pt x="151" y="70"/>
                </a:lnTo>
                <a:lnTo>
                  <a:pt x="103" y="22"/>
                </a:lnTo>
                <a:lnTo>
                  <a:pt x="104" y="22"/>
                </a:lnTo>
                <a:lnTo>
                  <a:pt x="56" y="70"/>
                </a:lnTo>
                <a:lnTo>
                  <a:pt x="56" y="67"/>
                </a:lnTo>
                <a:lnTo>
                  <a:pt x="56" y="65"/>
                </a:lnTo>
                <a:cubicBezTo>
                  <a:pt x="56" y="38"/>
                  <a:pt x="77" y="17"/>
                  <a:pt x="104" y="17"/>
                </a:cubicBezTo>
                <a:cubicBezTo>
                  <a:pt x="130" y="17"/>
                  <a:pt x="152" y="38"/>
                  <a:pt x="152" y="65"/>
                </a:cubicBezTo>
                <a:lnTo>
                  <a:pt x="152" y="67"/>
                </a:lnTo>
                <a:lnTo>
                  <a:pt x="151" y="58"/>
                </a:lnTo>
                <a:lnTo>
                  <a:pt x="152" y="61"/>
                </a:lnTo>
                <a:lnTo>
                  <a:pt x="56" y="70"/>
                </a:lnTo>
                <a:lnTo>
                  <a:pt x="56" y="65"/>
                </a:lnTo>
                <a:lnTo>
                  <a:pt x="56" y="62"/>
                </a:lnTo>
                <a:lnTo>
                  <a:pt x="56" y="60"/>
                </a:lnTo>
                <a:cubicBezTo>
                  <a:pt x="56" y="34"/>
                  <a:pt x="78" y="12"/>
                  <a:pt x="104" y="12"/>
                </a:cubicBezTo>
                <a:cubicBezTo>
                  <a:pt x="131" y="12"/>
                  <a:pt x="152" y="34"/>
                  <a:pt x="152" y="60"/>
                </a:cubicBezTo>
                <a:lnTo>
                  <a:pt x="152" y="62"/>
                </a:lnTo>
                <a:lnTo>
                  <a:pt x="152" y="65"/>
                </a:lnTo>
                <a:lnTo>
                  <a:pt x="152" y="70"/>
                </a:lnTo>
                <a:cubicBezTo>
                  <a:pt x="152" y="96"/>
                  <a:pt x="131" y="118"/>
                  <a:pt x="104" y="118"/>
                </a:cubicBezTo>
                <a:cubicBezTo>
                  <a:pt x="78" y="118"/>
                  <a:pt x="56" y="96"/>
                  <a:pt x="56" y="70"/>
                </a:cubicBezTo>
                <a:lnTo>
                  <a:pt x="56" y="68"/>
                </a:lnTo>
                <a:lnTo>
                  <a:pt x="56" y="65"/>
                </a:lnTo>
                <a:lnTo>
                  <a:pt x="56" y="62"/>
                </a:lnTo>
                <a:cubicBezTo>
                  <a:pt x="56" y="57"/>
                  <a:pt x="57" y="52"/>
                  <a:pt x="59" y="47"/>
                </a:cubicBezTo>
                <a:lnTo>
                  <a:pt x="59" y="45"/>
                </a:lnTo>
                <a:cubicBezTo>
                  <a:pt x="65" y="28"/>
                  <a:pt x="80" y="15"/>
                  <a:pt x="99" y="13"/>
                </a:cubicBezTo>
                <a:cubicBezTo>
                  <a:pt x="117" y="10"/>
                  <a:pt x="135" y="19"/>
                  <a:pt x="145" y="34"/>
                </a:cubicBezTo>
                <a:lnTo>
                  <a:pt x="146" y="35"/>
                </a:lnTo>
                <a:lnTo>
                  <a:pt x="150" y="42"/>
                </a:lnTo>
                <a:lnTo>
                  <a:pt x="150" y="42"/>
                </a:lnTo>
                <a:lnTo>
                  <a:pt x="144" y="35"/>
                </a:lnTo>
                <a:lnTo>
                  <a:pt x="145" y="36"/>
                </a:lnTo>
                <a:lnTo>
                  <a:pt x="69" y="49"/>
                </a:lnTo>
                <a:lnTo>
                  <a:pt x="71" y="45"/>
                </a:lnTo>
                <a:lnTo>
                  <a:pt x="67" y="53"/>
                </a:lnTo>
                <a:lnTo>
                  <a:pt x="69" y="48"/>
                </a:lnTo>
                <a:cubicBezTo>
                  <a:pt x="74" y="27"/>
                  <a:pt x="93" y="12"/>
                  <a:pt x="115" y="12"/>
                </a:cubicBezTo>
                <a:lnTo>
                  <a:pt x="115" y="12"/>
                </a:lnTo>
                <a:cubicBezTo>
                  <a:pt x="140" y="12"/>
                  <a:pt x="161" y="31"/>
                  <a:pt x="163" y="56"/>
                </a:cubicBezTo>
                <a:lnTo>
                  <a:pt x="164" y="61"/>
                </a:lnTo>
                <a:lnTo>
                  <a:pt x="164" y="70"/>
                </a:lnTo>
                <a:lnTo>
                  <a:pt x="116" y="22"/>
                </a:lnTo>
                <a:lnTo>
                  <a:pt x="117" y="22"/>
                </a:lnTo>
                <a:lnTo>
                  <a:pt x="69" y="70"/>
                </a:lnTo>
                <a:lnTo>
                  <a:pt x="69" y="67"/>
                </a:lnTo>
                <a:lnTo>
                  <a:pt x="70" y="79"/>
                </a:lnTo>
                <a:lnTo>
                  <a:pt x="70" y="77"/>
                </a:lnTo>
                <a:lnTo>
                  <a:pt x="154" y="95"/>
                </a:lnTo>
                <a:lnTo>
                  <a:pt x="152" y="97"/>
                </a:lnTo>
                <a:lnTo>
                  <a:pt x="150" y="100"/>
                </a:lnTo>
                <a:cubicBezTo>
                  <a:pt x="138" y="115"/>
                  <a:pt x="118" y="121"/>
                  <a:pt x="99" y="116"/>
                </a:cubicBezTo>
                <a:cubicBezTo>
                  <a:pt x="80" y="111"/>
                  <a:pt x="67" y="95"/>
                  <a:pt x="65" y="75"/>
                </a:cubicBezTo>
                <a:lnTo>
                  <a:pt x="64" y="71"/>
                </a:lnTo>
                <a:lnTo>
                  <a:pt x="64" y="60"/>
                </a:lnTo>
                <a:cubicBezTo>
                  <a:pt x="64" y="34"/>
                  <a:pt x="85" y="12"/>
                  <a:pt x="112" y="12"/>
                </a:cubicBezTo>
                <a:lnTo>
                  <a:pt x="113" y="12"/>
                </a:lnTo>
                <a:cubicBezTo>
                  <a:pt x="127" y="12"/>
                  <a:pt x="141" y="19"/>
                  <a:pt x="150" y="30"/>
                </a:cubicBezTo>
                <a:cubicBezTo>
                  <a:pt x="159" y="41"/>
                  <a:pt x="163" y="56"/>
                  <a:pt x="160" y="70"/>
                </a:cubicBezTo>
                <a:lnTo>
                  <a:pt x="160" y="72"/>
                </a:lnTo>
                <a:lnTo>
                  <a:pt x="160" y="63"/>
                </a:lnTo>
                <a:lnTo>
                  <a:pt x="160" y="65"/>
                </a:lnTo>
                <a:lnTo>
                  <a:pt x="70" y="44"/>
                </a:lnTo>
                <a:lnTo>
                  <a:pt x="71" y="42"/>
                </a:lnTo>
                <a:lnTo>
                  <a:pt x="74" y="36"/>
                </a:lnTo>
                <a:cubicBezTo>
                  <a:pt x="81" y="24"/>
                  <a:pt x="92" y="16"/>
                  <a:pt x="106" y="13"/>
                </a:cubicBezTo>
                <a:lnTo>
                  <a:pt x="108" y="13"/>
                </a:lnTo>
                <a:cubicBezTo>
                  <a:pt x="115" y="12"/>
                  <a:pt x="122" y="12"/>
                  <a:pt x="129" y="13"/>
                </a:cubicBezTo>
                <a:lnTo>
                  <a:pt x="131" y="14"/>
                </a:lnTo>
                <a:cubicBezTo>
                  <a:pt x="149" y="18"/>
                  <a:pt x="163" y="33"/>
                  <a:pt x="167" y="51"/>
                </a:cubicBezTo>
                <a:lnTo>
                  <a:pt x="167" y="54"/>
                </a:lnTo>
                <a:cubicBezTo>
                  <a:pt x="168" y="61"/>
                  <a:pt x="168" y="68"/>
                  <a:pt x="167" y="75"/>
                </a:cubicBezTo>
                <a:lnTo>
                  <a:pt x="166" y="77"/>
                </a:lnTo>
                <a:cubicBezTo>
                  <a:pt x="160" y="100"/>
                  <a:pt x="138" y="116"/>
                  <a:pt x="114" y="113"/>
                </a:cubicBezTo>
                <a:cubicBezTo>
                  <a:pt x="90" y="110"/>
                  <a:pt x="71" y="89"/>
                  <a:pt x="71" y="65"/>
                </a:cubicBezTo>
                <a:lnTo>
                  <a:pt x="71" y="63"/>
                </a:lnTo>
                <a:lnTo>
                  <a:pt x="71" y="60"/>
                </a:lnTo>
                <a:cubicBezTo>
                  <a:pt x="71" y="57"/>
                  <a:pt x="72" y="54"/>
                  <a:pt x="72" y="51"/>
                </a:cubicBezTo>
                <a:lnTo>
                  <a:pt x="73" y="46"/>
                </a:lnTo>
                <a:lnTo>
                  <a:pt x="120" y="103"/>
                </a:lnTo>
                <a:lnTo>
                  <a:pt x="119" y="103"/>
                </a:lnTo>
                <a:lnTo>
                  <a:pt x="115" y="103"/>
                </a:lnTo>
                <a:lnTo>
                  <a:pt x="163" y="55"/>
                </a:lnTo>
                <a:lnTo>
                  <a:pt x="163" y="60"/>
                </a:lnTo>
                <a:lnTo>
                  <a:pt x="115" y="12"/>
                </a:lnTo>
                <a:lnTo>
                  <a:pt x="116" y="12"/>
                </a:lnTo>
                <a:lnTo>
                  <a:pt x="69" y="68"/>
                </a:lnTo>
                <a:lnTo>
                  <a:pt x="69" y="65"/>
                </a:lnTo>
                <a:cubicBezTo>
                  <a:pt x="68" y="63"/>
                  <a:pt x="68" y="60"/>
                  <a:pt x="68" y="57"/>
                </a:cubicBezTo>
                <a:lnTo>
                  <a:pt x="68" y="55"/>
                </a:lnTo>
                <a:cubicBezTo>
                  <a:pt x="68" y="31"/>
                  <a:pt x="86" y="11"/>
                  <a:pt x="110" y="8"/>
                </a:cubicBezTo>
                <a:cubicBezTo>
                  <a:pt x="134" y="5"/>
                  <a:pt x="157" y="20"/>
                  <a:pt x="163" y="44"/>
                </a:cubicBezTo>
                <a:lnTo>
                  <a:pt x="163" y="46"/>
                </a:lnTo>
                <a:lnTo>
                  <a:pt x="164" y="53"/>
                </a:lnTo>
                <a:lnTo>
                  <a:pt x="151" y="27"/>
                </a:lnTo>
                <a:lnTo>
                  <a:pt x="155" y="31"/>
                </a:lnTo>
                <a:lnTo>
                  <a:pt x="121" y="17"/>
                </a:lnTo>
                <a:lnTo>
                  <a:pt x="122" y="17"/>
                </a:lnTo>
                <a:cubicBezTo>
                  <a:pt x="149" y="17"/>
                  <a:pt x="170" y="38"/>
                  <a:pt x="170" y="65"/>
                </a:cubicBezTo>
                <a:cubicBezTo>
                  <a:pt x="170" y="91"/>
                  <a:pt x="149" y="113"/>
                  <a:pt x="122" y="113"/>
                </a:cubicBezTo>
                <a:lnTo>
                  <a:pt x="121" y="113"/>
                </a:lnTo>
                <a:lnTo>
                  <a:pt x="167" y="50"/>
                </a:lnTo>
                <a:lnTo>
                  <a:pt x="168" y="53"/>
                </a:lnTo>
                <a:lnTo>
                  <a:pt x="165" y="47"/>
                </a:lnTo>
                <a:lnTo>
                  <a:pt x="166" y="49"/>
                </a:lnTo>
                <a:lnTo>
                  <a:pt x="75" y="70"/>
                </a:lnTo>
                <a:lnTo>
                  <a:pt x="75" y="68"/>
                </a:lnTo>
                <a:lnTo>
                  <a:pt x="76" y="76"/>
                </a:lnTo>
                <a:lnTo>
                  <a:pt x="75" y="73"/>
                </a:lnTo>
                <a:lnTo>
                  <a:pt x="122" y="113"/>
                </a:lnTo>
                <a:lnTo>
                  <a:pt x="121" y="113"/>
                </a:lnTo>
                <a:lnTo>
                  <a:pt x="133" y="112"/>
                </a:lnTo>
                <a:lnTo>
                  <a:pt x="131" y="112"/>
                </a:lnTo>
                <a:cubicBezTo>
                  <a:pt x="123" y="114"/>
                  <a:pt x="115" y="114"/>
                  <a:pt x="107" y="112"/>
                </a:cubicBezTo>
                <a:lnTo>
                  <a:pt x="105" y="112"/>
                </a:lnTo>
                <a:cubicBezTo>
                  <a:pt x="84" y="106"/>
                  <a:pt x="69" y="87"/>
                  <a:pt x="69" y="65"/>
                </a:cubicBezTo>
                <a:lnTo>
                  <a:pt x="69" y="59"/>
                </a:lnTo>
                <a:lnTo>
                  <a:pt x="69" y="56"/>
                </a:lnTo>
                <a:lnTo>
                  <a:pt x="69" y="55"/>
                </a:lnTo>
                <a:cubicBezTo>
                  <a:pt x="69" y="29"/>
                  <a:pt x="90" y="7"/>
                  <a:pt x="117" y="7"/>
                </a:cubicBezTo>
                <a:cubicBezTo>
                  <a:pt x="143" y="7"/>
                  <a:pt x="165" y="29"/>
                  <a:pt x="165" y="55"/>
                </a:cubicBezTo>
                <a:lnTo>
                  <a:pt x="165" y="58"/>
                </a:lnTo>
                <a:lnTo>
                  <a:pt x="165" y="63"/>
                </a:lnTo>
                <a:lnTo>
                  <a:pt x="165" y="67"/>
                </a:lnTo>
                <a:lnTo>
                  <a:pt x="165" y="70"/>
                </a:lnTo>
                <a:cubicBezTo>
                  <a:pt x="165" y="96"/>
                  <a:pt x="143" y="118"/>
                  <a:pt x="117" y="118"/>
                </a:cubicBezTo>
                <a:cubicBezTo>
                  <a:pt x="90" y="118"/>
                  <a:pt x="69" y="96"/>
                  <a:pt x="69" y="70"/>
                </a:cubicBezTo>
                <a:lnTo>
                  <a:pt x="69" y="69"/>
                </a:lnTo>
                <a:cubicBezTo>
                  <a:pt x="69" y="66"/>
                  <a:pt x="69" y="64"/>
                  <a:pt x="70" y="61"/>
                </a:cubicBezTo>
                <a:lnTo>
                  <a:pt x="70" y="58"/>
                </a:lnTo>
                <a:lnTo>
                  <a:pt x="69" y="66"/>
                </a:lnTo>
                <a:lnTo>
                  <a:pt x="69" y="60"/>
                </a:lnTo>
                <a:cubicBezTo>
                  <a:pt x="69" y="34"/>
                  <a:pt x="91" y="12"/>
                  <a:pt x="117" y="12"/>
                </a:cubicBezTo>
                <a:lnTo>
                  <a:pt x="118" y="12"/>
                </a:lnTo>
                <a:cubicBezTo>
                  <a:pt x="132" y="12"/>
                  <a:pt x="145" y="18"/>
                  <a:pt x="154" y="28"/>
                </a:cubicBezTo>
                <a:cubicBezTo>
                  <a:pt x="163" y="39"/>
                  <a:pt x="167" y="52"/>
                  <a:pt x="166" y="66"/>
                </a:cubicBezTo>
                <a:lnTo>
                  <a:pt x="165" y="70"/>
                </a:lnTo>
                <a:lnTo>
                  <a:pt x="165" y="60"/>
                </a:lnTo>
                <a:lnTo>
                  <a:pt x="166" y="65"/>
                </a:lnTo>
                <a:cubicBezTo>
                  <a:pt x="168" y="91"/>
                  <a:pt x="149" y="115"/>
                  <a:pt x="123" y="118"/>
                </a:cubicBezTo>
                <a:cubicBezTo>
                  <a:pt x="97" y="120"/>
                  <a:pt x="73" y="102"/>
                  <a:pt x="70" y="75"/>
                </a:cubicBezTo>
                <a:lnTo>
                  <a:pt x="70" y="71"/>
                </a:lnTo>
                <a:lnTo>
                  <a:pt x="69" y="60"/>
                </a:lnTo>
                <a:cubicBezTo>
                  <a:pt x="69" y="34"/>
                  <a:pt x="91" y="12"/>
                  <a:pt x="117" y="12"/>
                </a:cubicBezTo>
                <a:lnTo>
                  <a:pt x="118" y="12"/>
                </a:lnTo>
                <a:cubicBezTo>
                  <a:pt x="145" y="12"/>
                  <a:pt x="166" y="34"/>
                  <a:pt x="166" y="60"/>
                </a:cubicBezTo>
                <a:cubicBezTo>
                  <a:pt x="166" y="87"/>
                  <a:pt x="145" y="108"/>
                  <a:pt x="118" y="108"/>
                </a:cubicBezTo>
                <a:lnTo>
                  <a:pt x="118" y="108"/>
                </a:lnTo>
                <a:cubicBezTo>
                  <a:pt x="104" y="108"/>
                  <a:pt x="90" y="102"/>
                  <a:pt x="81" y="91"/>
                </a:cubicBezTo>
                <a:cubicBezTo>
                  <a:pt x="72" y="81"/>
                  <a:pt x="68" y="66"/>
                  <a:pt x="71" y="53"/>
                </a:cubicBezTo>
                <a:lnTo>
                  <a:pt x="71" y="50"/>
                </a:lnTo>
                <a:lnTo>
                  <a:pt x="70" y="57"/>
                </a:lnTo>
                <a:lnTo>
                  <a:pt x="70" y="55"/>
                </a:lnTo>
                <a:cubicBezTo>
                  <a:pt x="70" y="31"/>
                  <a:pt x="89" y="10"/>
                  <a:pt x="114" y="8"/>
                </a:cubicBezTo>
                <a:cubicBezTo>
                  <a:pt x="138" y="5"/>
                  <a:pt x="161" y="22"/>
                  <a:pt x="166" y="46"/>
                </a:cubicBezTo>
                <a:lnTo>
                  <a:pt x="166" y="49"/>
                </a:lnTo>
                <a:cubicBezTo>
                  <a:pt x="167" y="52"/>
                  <a:pt x="167" y="55"/>
                  <a:pt x="167" y="58"/>
                </a:cubicBezTo>
                <a:lnTo>
                  <a:pt x="167" y="60"/>
                </a:lnTo>
                <a:cubicBezTo>
                  <a:pt x="167" y="87"/>
                  <a:pt x="145" y="108"/>
                  <a:pt x="119" y="108"/>
                </a:cubicBezTo>
                <a:cubicBezTo>
                  <a:pt x="92" y="108"/>
                  <a:pt x="71" y="87"/>
                  <a:pt x="71" y="60"/>
                </a:cubicBezTo>
                <a:lnTo>
                  <a:pt x="71" y="58"/>
                </a:lnTo>
                <a:lnTo>
                  <a:pt x="71" y="55"/>
                </a:lnTo>
                <a:lnTo>
                  <a:pt x="71" y="51"/>
                </a:lnTo>
                <a:lnTo>
                  <a:pt x="71" y="51"/>
                </a:lnTo>
                <a:cubicBezTo>
                  <a:pt x="71" y="24"/>
                  <a:pt x="92" y="3"/>
                  <a:pt x="119" y="3"/>
                </a:cubicBezTo>
                <a:cubicBezTo>
                  <a:pt x="145" y="3"/>
                  <a:pt x="167" y="24"/>
                  <a:pt x="167" y="51"/>
                </a:cubicBezTo>
                <a:lnTo>
                  <a:pt x="167" y="54"/>
                </a:lnTo>
                <a:lnTo>
                  <a:pt x="167" y="60"/>
                </a:lnTo>
                <a:lnTo>
                  <a:pt x="166" y="70"/>
                </a:lnTo>
                <a:lnTo>
                  <a:pt x="166" y="70"/>
                </a:lnTo>
                <a:cubicBezTo>
                  <a:pt x="166" y="96"/>
                  <a:pt x="145" y="118"/>
                  <a:pt x="118" y="118"/>
                </a:cubicBezTo>
                <a:cubicBezTo>
                  <a:pt x="92" y="118"/>
                  <a:pt x="70" y="96"/>
                  <a:pt x="70" y="70"/>
                </a:cubicBezTo>
                <a:lnTo>
                  <a:pt x="70" y="69"/>
                </a:lnTo>
                <a:lnTo>
                  <a:pt x="70" y="67"/>
                </a:lnTo>
                <a:lnTo>
                  <a:pt x="71" y="57"/>
                </a:lnTo>
                <a:lnTo>
                  <a:pt x="72" y="50"/>
                </a:lnTo>
                <a:lnTo>
                  <a:pt x="71" y="57"/>
                </a:lnTo>
                <a:lnTo>
                  <a:pt x="71" y="55"/>
                </a:lnTo>
                <a:lnTo>
                  <a:pt x="167" y="60"/>
                </a:lnTo>
                <a:lnTo>
                  <a:pt x="167" y="65"/>
                </a:lnTo>
                <a:lnTo>
                  <a:pt x="166" y="71"/>
                </a:lnTo>
                <a:lnTo>
                  <a:pt x="166" y="63"/>
                </a:lnTo>
                <a:lnTo>
                  <a:pt x="166" y="65"/>
                </a:lnTo>
                <a:cubicBezTo>
                  <a:pt x="166" y="91"/>
                  <a:pt x="145" y="113"/>
                  <a:pt x="118" y="113"/>
                </a:cubicBezTo>
                <a:cubicBezTo>
                  <a:pt x="92" y="113"/>
                  <a:pt x="70" y="91"/>
                  <a:pt x="70" y="65"/>
                </a:cubicBezTo>
                <a:lnTo>
                  <a:pt x="70" y="63"/>
                </a:lnTo>
                <a:cubicBezTo>
                  <a:pt x="70" y="61"/>
                  <a:pt x="71" y="58"/>
                  <a:pt x="71" y="56"/>
                </a:cubicBezTo>
                <a:lnTo>
                  <a:pt x="72" y="53"/>
                </a:lnTo>
                <a:lnTo>
                  <a:pt x="71" y="60"/>
                </a:lnTo>
                <a:lnTo>
                  <a:pt x="71" y="55"/>
                </a:lnTo>
                <a:cubicBezTo>
                  <a:pt x="71" y="29"/>
                  <a:pt x="92" y="7"/>
                  <a:pt x="119" y="7"/>
                </a:cubicBezTo>
                <a:cubicBezTo>
                  <a:pt x="145" y="7"/>
                  <a:pt x="167" y="29"/>
                  <a:pt x="167" y="55"/>
                </a:cubicBezTo>
                <a:lnTo>
                  <a:pt x="167" y="57"/>
                </a:lnTo>
                <a:cubicBezTo>
                  <a:pt x="167" y="59"/>
                  <a:pt x="167" y="62"/>
                  <a:pt x="166" y="64"/>
                </a:cubicBezTo>
                <a:lnTo>
                  <a:pt x="166" y="67"/>
                </a:lnTo>
                <a:lnTo>
                  <a:pt x="166" y="53"/>
                </a:lnTo>
                <a:lnTo>
                  <a:pt x="167" y="59"/>
                </a:lnTo>
                <a:lnTo>
                  <a:pt x="167" y="57"/>
                </a:lnTo>
                <a:lnTo>
                  <a:pt x="72" y="70"/>
                </a:lnTo>
                <a:lnTo>
                  <a:pt x="72" y="67"/>
                </a:lnTo>
                <a:lnTo>
                  <a:pt x="72" y="63"/>
                </a:lnTo>
                <a:lnTo>
                  <a:pt x="72" y="64"/>
                </a:lnTo>
                <a:lnTo>
                  <a:pt x="72" y="55"/>
                </a:lnTo>
                <a:lnTo>
                  <a:pt x="163" y="77"/>
                </a:lnTo>
                <a:lnTo>
                  <a:pt x="162" y="78"/>
                </a:lnTo>
                <a:lnTo>
                  <a:pt x="167" y="56"/>
                </a:lnTo>
                <a:lnTo>
                  <a:pt x="167" y="60"/>
                </a:lnTo>
                <a:lnTo>
                  <a:pt x="168" y="62"/>
                </a:lnTo>
                <a:lnTo>
                  <a:pt x="168" y="64"/>
                </a:lnTo>
                <a:lnTo>
                  <a:pt x="72" y="70"/>
                </a:lnTo>
                <a:lnTo>
                  <a:pt x="72" y="68"/>
                </a:lnTo>
                <a:lnTo>
                  <a:pt x="72" y="65"/>
                </a:lnTo>
                <a:lnTo>
                  <a:pt x="72" y="62"/>
                </a:lnTo>
                <a:lnTo>
                  <a:pt x="72" y="60"/>
                </a:lnTo>
                <a:cubicBezTo>
                  <a:pt x="72" y="34"/>
                  <a:pt x="94" y="12"/>
                  <a:pt x="120" y="12"/>
                </a:cubicBezTo>
                <a:cubicBezTo>
                  <a:pt x="147" y="12"/>
                  <a:pt x="168" y="34"/>
                  <a:pt x="168" y="60"/>
                </a:cubicBezTo>
                <a:lnTo>
                  <a:pt x="168" y="62"/>
                </a:lnTo>
                <a:lnTo>
                  <a:pt x="168" y="53"/>
                </a:lnTo>
                <a:lnTo>
                  <a:pt x="168" y="56"/>
                </a:lnTo>
                <a:lnTo>
                  <a:pt x="74" y="56"/>
                </a:lnTo>
                <a:lnTo>
                  <a:pt x="74" y="53"/>
                </a:lnTo>
                <a:lnTo>
                  <a:pt x="73" y="62"/>
                </a:lnTo>
                <a:lnTo>
                  <a:pt x="73" y="60"/>
                </a:lnTo>
                <a:cubicBezTo>
                  <a:pt x="73" y="35"/>
                  <a:pt x="93" y="14"/>
                  <a:pt x="119" y="13"/>
                </a:cubicBezTo>
                <a:cubicBezTo>
                  <a:pt x="144" y="11"/>
                  <a:pt x="166" y="30"/>
                  <a:pt x="169" y="55"/>
                </a:cubicBezTo>
                <a:lnTo>
                  <a:pt x="170" y="60"/>
                </a:lnTo>
                <a:lnTo>
                  <a:pt x="170" y="70"/>
                </a:lnTo>
                <a:cubicBezTo>
                  <a:pt x="170" y="94"/>
                  <a:pt x="152" y="115"/>
                  <a:pt x="128" y="118"/>
                </a:cubicBezTo>
                <a:cubicBezTo>
                  <a:pt x="104" y="121"/>
                  <a:pt x="81" y="105"/>
                  <a:pt x="75" y="82"/>
                </a:cubicBezTo>
                <a:lnTo>
                  <a:pt x="75" y="80"/>
                </a:lnTo>
                <a:cubicBezTo>
                  <a:pt x="74" y="76"/>
                  <a:pt x="73" y="72"/>
                  <a:pt x="73" y="68"/>
                </a:cubicBezTo>
                <a:lnTo>
                  <a:pt x="73" y="65"/>
                </a:lnTo>
                <a:cubicBezTo>
                  <a:pt x="73" y="38"/>
                  <a:pt x="95" y="17"/>
                  <a:pt x="121" y="17"/>
                </a:cubicBezTo>
                <a:lnTo>
                  <a:pt x="122" y="17"/>
                </a:lnTo>
                <a:lnTo>
                  <a:pt x="122" y="17"/>
                </a:lnTo>
                <a:lnTo>
                  <a:pt x="74" y="65"/>
                </a:lnTo>
                <a:lnTo>
                  <a:pt x="74" y="62"/>
                </a:lnTo>
                <a:lnTo>
                  <a:pt x="74" y="60"/>
                </a:lnTo>
                <a:cubicBezTo>
                  <a:pt x="74" y="36"/>
                  <a:pt x="93" y="15"/>
                  <a:pt x="117" y="13"/>
                </a:cubicBezTo>
                <a:cubicBezTo>
                  <a:pt x="142" y="10"/>
                  <a:pt x="164" y="26"/>
                  <a:pt x="169" y="50"/>
                </a:cubicBezTo>
                <a:lnTo>
                  <a:pt x="170" y="55"/>
                </a:lnTo>
                <a:lnTo>
                  <a:pt x="172" y="61"/>
                </a:lnTo>
                <a:lnTo>
                  <a:pt x="76" y="70"/>
                </a:lnTo>
                <a:lnTo>
                  <a:pt x="76" y="68"/>
                </a:lnTo>
                <a:lnTo>
                  <a:pt x="77" y="75"/>
                </a:lnTo>
                <a:lnTo>
                  <a:pt x="76" y="72"/>
                </a:lnTo>
                <a:lnTo>
                  <a:pt x="76" y="71"/>
                </a:lnTo>
                <a:cubicBezTo>
                  <a:pt x="73" y="57"/>
                  <a:pt x="76" y="42"/>
                  <a:pt x="86" y="30"/>
                </a:cubicBezTo>
                <a:cubicBezTo>
                  <a:pt x="95" y="19"/>
                  <a:pt x="108" y="12"/>
                  <a:pt x="123" y="12"/>
                </a:cubicBezTo>
                <a:lnTo>
                  <a:pt x="125" y="12"/>
                </a:lnTo>
                <a:lnTo>
                  <a:pt x="125" y="12"/>
                </a:lnTo>
                <a:lnTo>
                  <a:pt x="78" y="65"/>
                </a:lnTo>
                <a:lnTo>
                  <a:pt x="77" y="60"/>
                </a:lnTo>
                <a:cubicBezTo>
                  <a:pt x="76" y="47"/>
                  <a:pt x="80" y="33"/>
                  <a:pt x="89" y="23"/>
                </a:cubicBezTo>
                <a:cubicBezTo>
                  <a:pt x="98" y="13"/>
                  <a:pt x="111" y="7"/>
                  <a:pt x="125" y="7"/>
                </a:cubicBezTo>
                <a:lnTo>
                  <a:pt x="125" y="7"/>
                </a:lnTo>
                <a:cubicBezTo>
                  <a:pt x="140" y="7"/>
                  <a:pt x="153" y="14"/>
                  <a:pt x="162" y="24"/>
                </a:cubicBezTo>
                <a:cubicBezTo>
                  <a:pt x="171" y="35"/>
                  <a:pt x="175" y="49"/>
                  <a:pt x="173" y="63"/>
                </a:cubicBezTo>
                <a:lnTo>
                  <a:pt x="172" y="66"/>
                </a:lnTo>
                <a:lnTo>
                  <a:pt x="171" y="72"/>
                </a:lnTo>
                <a:cubicBezTo>
                  <a:pt x="165" y="97"/>
                  <a:pt x="139" y="113"/>
                  <a:pt x="114" y="107"/>
                </a:cubicBezTo>
                <a:cubicBezTo>
                  <a:pt x="89" y="102"/>
                  <a:pt x="72" y="77"/>
                  <a:pt x="77" y="51"/>
                </a:cubicBezTo>
                <a:lnTo>
                  <a:pt x="78" y="49"/>
                </a:lnTo>
                <a:lnTo>
                  <a:pt x="77" y="58"/>
                </a:lnTo>
                <a:lnTo>
                  <a:pt x="77" y="55"/>
                </a:lnTo>
                <a:cubicBezTo>
                  <a:pt x="77" y="29"/>
                  <a:pt x="98" y="7"/>
                  <a:pt x="125" y="7"/>
                </a:cubicBezTo>
                <a:cubicBezTo>
                  <a:pt x="151" y="7"/>
                  <a:pt x="173" y="29"/>
                  <a:pt x="173" y="55"/>
                </a:cubicBezTo>
                <a:lnTo>
                  <a:pt x="173" y="57"/>
                </a:lnTo>
                <a:lnTo>
                  <a:pt x="173" y="60"/>
                </a:lnTo>
                <a:lnTo>
                  <a:pt x="125" y="12"/>
                </a:lnTo>
                <a:lnTo>
                  <a:pt x="125" y="12"/>
                </a:lnTo>
                <a:lnTo>
                  <a:pt x="92" y="94"/>
                </a:lnTo>
                <a:lnTo>
                  <a:pt x="89" y="91"/>
                </a:lnTo>
                <a:lnTo>
                  <a:pt x="87" y="89"/>
                </a:lnTo>
                <a:lnTo>
                  <a:pt x="158" y="25"/>
                </a:lnTo>
                <a:lnTo>
                  <a:pt x="160" y="28"/>
                </a:lnTo>
                <a:lnTo>
                  <a:pt x="153" y="21"/>
                </a:lnTo>
                <a:lnTo>
                  <a:pt x="156" y="24"/>
                </a:lnTo>
                <a:lnTo>
                  <a:pt x="81" y="43"/>
                </a:lnTo>
                <a:lnTo>
                  <a:pt x="82" y="40"/>
                </a:lnTo>
                <a:lnTo>
                  <a:pt x="78" y="58"/>
                </a:lnTo>
                <a:lnTo>
                  <a:pt x="78" y="55"/>
                </a:lnTo>
                <a:cubicBezTo>
                  <a:pt x="78" y="29"/>
                  <a:pt x="100" y="7"/>
                  <a:pt x="126" y="7"/>
                </a:cubicBezTo>
                <a:cubicBezTo>
                  <a:pt x="153" y="7"/>
                  <a:pt x="174" y="29"/>
                  <a:pt x="174" y="55"/>
                </a:cubicBezTo>
                <a:lnTo>
                  <a:pt x="174" y="58"/>
                </a:lnTo>
                <a:cubicBezTo>
                  <a:pt x="174" y="61"/>
                  <a:pt x="174" y="64"/>
                  <a:pt x="174" y="67"/>
                </a:cubicBezTo>
                <a:lnTo>
                  <a:pt x="173" y="70"/>
                </a:lnTo>
                <a:cubicBezTo>
                  <a:pt x="168" y="94"/>
                  <a:pt x="146" y="111"/>
                  <a:pt x="121" y="108"/>
                </a:cubicBezTo>
                <a:cubicBezTo>
                  <a:pt x="97" y="106"/>
                  <a:pt x="78" y="85"/>
                  <a:pt x="78" y="60"/>
                </a:cubicBezTo>
                <a:lnTo>
                  <a:pt x="78" y="58"/>
                </a:lnTo>
                <a:lnTo>
                  <a:pt x="78" y="55"/>
                </a:lnTo>
                <a:lnTo>
                  <a:pt x="173" y="65"/>
                </a:lnTo>
                <a:lnTo>
                  <a:pt x="173" y="67"/>
                </a:lnTo>
                <a:cubicBezTo>
                  <a:pt x="172" y="70"/>
                  <a:pt x="171" y="73"/>
                  <a:pt x="170" y="76"/>
                </a:cubicBezTo>
                <a:lnTo>
                  <a:pt x="169" y="78"/>
                </a:lnTo>
                <a:cubicBezTo>
                  <a:pt x="162" y="96"/>
                  <a:pt x="145" y="108"/>
                  <a:pt x="126" y="108"/>
                </a:cubicBezTo>
                <a:cubicBezTo>
                  <a:pt x="108" y="109"/>
                  <a:pt x="90" y="99"/>
                  <a:pt x="82" y="82"/>
                </a:cubicBezTo>
                <a:lnTo>
                  <a:pt x="80" y="79"/>
                </a:lnTo>
                <a:lnTo>
                  <a:pt x="85" y="86"/>
                </a:lnTo>
                <a:lnTo>
                  <a:pt x="83" y="84"/>
                </a:lnTo>
                <a:lnTo>
                  <a:pt x="169" y="65"/>
                </a:lnTo>
                <a:lnTo>
                  <a:pt x="168" y="67"/>
                </a:lnTo>
                <a:lnTo>
                  <a:pt x="169" y="58"/>
                </a:lnTo>
                <a:lnTo>
                  <a:pt x="169" y="63"/>
                </a:lnTo>
                <a:lnTo>
                  <a:pt x="169" y="67"/>
                </a:lnTo>
                <a:lnTo>
                  <a:pt x="169" y="70"/>
                </a:lnTo>
                <a:lnTo>
                  <a:pt x="94" y="30"/>
                </a:lnTo>
                <a:lnTo>
                  <a:pt x="96" y="29"/>
                </a:lnTo>
                <a:lnTo>
                  <a:pt x="76" y="57"/>
                </a:lnTo>
                <a:lnTo>
                  <a:pt x="77" y="53"/>
                </a:lnTo>
                <a:lnTo>
                  <a:pt x="76" y="68"/>
                </a:lnTo>
                <a:lnTo>
                  <a:pt x="75" y="60"/>
                </a:lnTo>
                <a:lnTo>
                  <a:pt x="76" y="69"/>
                </a:lnTo>
                <a:lnTo>
                  <a:pt x="75" y="65"/>
                </a:lnTo>
                <a:cubicBezTo>
                  <a:pt x="74" y="61"/>
                  <a:pt x="74" y="57"/>
                  <a:pt x="74" y="53"/>
                </a:cubicBezTo>
                <a:lnTo>
                  <a:pt x="74" y="51"/>
                </a:lnTo>
                <a:cubicBezTo>
                  <a:pt x="74" y="24"/>
                  <a:pt x="95" y="3"/>
                  <a:pt x="122" y="3"/>
                </a:cubicBezTo>
                <a:cubicBezTo>
                  <a:pt x="148" y="3"/>
                  <a:pt x="170" y="24"/>
                  <a:pt x="170" y="51"/>
                </a:cubicBezTo>
                <a:lnTo>
                  <a:pt x="170" y="52"/>
                </a:lnTo>
                <a:lnTo>
                  <a:pt x="170" y="55"/>
                </a:lnTo>
                <a:lnTo>
                  <a:pt x="170" y="58"/>
                </a:lnTo>
                <a:lnTo>
                  <a:pt x="170" y="60"/>
                </a:lnTo>
                <a:cubicBezTo>
                  <a:pt x="170" y="87"/>
                  <a:pt x="148" y="108"/>
                  <a:pt x="122" y="108"/>
                </a:cubicBezTo>
                <a:cubicBezTo>
                  <a:pt x="95" y="108"/>
                  <a:pt x="74" y="87"/>
                  <a:pt x="74" y="60"/>
                </a:cubicBezTo>
                <a:lnTo>
                  <a:pt x="74" y="58"/>
                </a:lnTo>
                <a:lnTo>
                  <a:pt x="74" y="55"/>
                </a:lnTo>
                <a:lnTo>
                  <a:pt x="169" y="67"/>
                </a:lnTo>
                <a:lnTo>
                  <a:pt x="168" y="69"/>
                </a:lnTo>
                <a:lnTo>
                  <a:pt x="168" y="68"/>
                </a:lnTo>
                <a:lnTo>
                  <a:pt x="169" y="60"/>
                </a:lnTo>
                <a:lnTo>
                  <a:pt x="169" y="64"/>
                </a:lnTo>
                <a:lnTo>
                  <a:pt x="169" y="65"/>
                </a:lnTo>
                <a:cubicBezTo>
                  <a:pt x="169" y="91"/>
                  <a:pt x="147" y="113"/>
                  <a:pt x="121" y="113"/>
                </a:cubicBezTo>
                <a:cubicBezTo>
                  <a:pt x="94" y="113"/>
                  <a:pt x="73" y="91"/>
                  <a:pt x="73" y="65"/>
                </a:cubicBezTo>
                <a:lnTo>
                  <a:pt x="73" y="62"/>
                </a:lnTo>
                <a:lnTo>
                  <a:pt x="74" y="53"/>
                </a:lnTo>
                <a:lnTo>
                  <a:pt x="74" y="48"/>
                </a:lnTo>
                <a:lnTo>
                  <a:pt x="74" y="51"/>
                </a:lnTo>
                <a:cubicBezTo>
                  <a:pt x="74" y="24"/>
                  <a:pt x="95" y="3"/>
                  <a:pt x="122" y="3"/>
                </a:cubicBezTo>
                <a:cubicBezTo>
                  <a:pt x="148" y="3"/>
                  <a:pt x="170" y="24"/>
                  <a:pt x="170" y="51"/>
                </a:cubicBezTo>
                <a:lnTo>
                  <a:pt x="170" y="52"/>
                </a:lnTo>
                <a:lnTo>
                  <a:pt x="170" y="55"/>
                </a:lnTo>
                <a:lnTo>
                  <a:pt x="170" y="60"/>
                </a:lnTo>
                <a:lnTo>
                  <a:pt x="122" y="12"/>
                </a:lnTo>
                <a:lnTo>
                  <a:pt x="123" y="12"/>
                </a:lnTo>
                <a:cubicBezTo>
                  <a:pt x="149" y="12"/>
                  <a:pt x="171" y="34"/>
                  <a:pt x="171" y="60"/>
                </a:cubicBezTo>
                <a:cubicBezTo>
                  <a:pt x="171" y="87"/>
                  <a:pt x="149" y="108"/>
                  <a:pt x="123" y="108"/>
                </a:cubicBezTo>
                <a:lnTo>
                  <a:pt x="121" y="108"/>
                </a:lnTo>
                <a:cubicBezTo>
                  <a:pt x="95" y="108"/>
                  <a:pt x="73" y="87"/>
                  <a:pt x="73" y="60"/>
                </a:cubicBezTo>
                <a:cubicBezTo>
                  <a:pt x="73" y="34"/>
                  <a:pt x="95" y="12"/>
                  <a:pt x="121" y="12"/>
                </a:cubicBezTo>
                <a:lnTo>
                  <a:pt x="122" y="12"/>
                </a:lnTo>
                <a:lnTo>
                  <a:pt x="75" y="65"/>
                </a:lnTo>
                <a:lnTo>
                  <a:pt x="74" y="59"/>
                </a:lnTo>
                <a:lnTo>
                  <a:pt x="75" y="67"/>
                </a:lnTo>
                <a:lnTo>
                  <a:pt x="74" y="63"/>
                </a:lnTo>
                <a:lnTo>
                  <a:pt x="169" y="51"/>
                </a:lnTo>
                <a:lnTo>
                  <a:pt x="169" y="55"/>
                </a:lnTo>
                <a:lnTo>
                  <a:pt x="169" y="60"/>
                </a:lnTo>
                <a:lnTo>
                  <a:pt x="168" y="54"/>
                </a:lnTo>
                <a:lnTo>
                  <a:pt x="169" y="57"/>
                </a:lnTo>
                <a:lnTo>
                  <a:pt x="164" y="43"/>
                </a:lnTo>
                <a:lnTo>
                  <a:pt x="165" y="44"/>
                </a:lnTo>
                <a:lnTo>
                  <a:pt x="74" y="70"/>
                </a:lnTo>
                <a:lnTo>
                  <a:pt x="74" y="66"/>
                </a:lnTo>
                <a:lnTo>
                  <a:pt x="73" y="60"/>
                </a:lnTo>
                <a:cubicBezTo>
                  <a:pt x="71" y="35"/>
                  <a:pt x="88" y="12"/>
                  <a:pt x="113" y="8"/>
                </a:cubicBezTo>
                <a:cubicBezTo>
                  <a:pt x="138" y="4"/>
                  <a:pt x="161" y="19"/>
                  <a:pt x="168" y="44"/>
                </a:cubicBezTo>
                <a:lnTo>
                  <a:pt x="168" y="46"/>
                </a:lnTo>
                <a:lnTo>
                  <a:pt x="169" y="53"/>
                </a:lnTo>
                <a:lnTo>
                  <a:pt x="122" y="12"/>
                </a:lnTo>
                <a:lnTo>
                  <a:pt x="122" y="12"/>
                </a:lnTo>
                <a:lnTo>
                  <a:pt x="75" y="70"/>
                </a:lnTo>
                <a:lnTo>
                  <a:pt x="74" y="65"/>
                </a:lnTo>
                <a:cubicBezTo>
                  <a:pt x="73" y="59"/>
                  <a:pt x="73" y="53"/>
                  <a:pt x="74" y="48"/>
                </a:cubicBezTo>
                <a:lnTo>
                  <a:pt x="75" y="45"/>
                </a:lnTo>
                <a:cubicBezTo>
                  <a:pt x="75" y="42"/>
                  <a:pt x="76" y="40"/>
                  <a:pt x="76" y="37"/>
                </a:cubicBezTo>
                <a:lnTo>
                  <a:pt x="77" y="36"/>
                </a:lnTo>
                <a:cubicBezTo>
                  <a:pt x="84" y="13"/>
                  <a:pt x="107" y="0"/>
                  <a:pt x="130" y="4"/>
                </a:cubicBezTo>
                <a:cubicBezTo>
                  <a:pt x="153" y="7"/>
                  <a:pt x="170" y="27"/>
                  <a:pt x="170" y="51"/>
                </a:cubicBezTo>
                <a:lnTo>
                  <a:pt x="170" y="53"/>
                </a:lnTo>
                <a:cubicBezTo>
                  <a:pt x="170" y="57"/>
                  <a:pt x="170" y="61"/>
                  <a:pt x="169" y="65"/>
                </a:cubicBezTo>
                <a:lnTo>
                  <a:pt x="169" y="67"/>
                </a:lnTo>
                <a:cubicBezTo>
                  <a:pt x="163" y="89"/>
                  <a:pt x="143" y="104"/>
                  <a:pt x="120" y="103"/>
                </a:cubicBezTo>
                <a:cubicBezTo>
                  <a:pt x="97" y="103"/>
                  <a:pt x="78" y="86"/>
                  <a:pt x="75" y="63"/>
                </a:cubicBezTo>
                <a:lnTo>
                  <a:pt x="74" y="60"/>
                </a:lnTo>
                <a:lnTo>
                  <a:pt x="76" y="68"/>
                </a:lnTo>
                <a:lnTo>
                  <a:pt x="75" y="66"/>
                </a:lnTo>
                <a:lnTo>
                  <a:pt x="169" y="51"/>
                </a:lnTo>
                <a:lnTo>
                  <a:pt x="169" y="53"/>
                </a:lnTo>
                <a:lnTo>
                  <a:pt x="169" y="53"/>
                </a:lnTo>
                <a:lnTo>
                  <a:pt x="170" y="57"/>
                </a:lnTo>
                <a:lnTo>
                  <a:pt x="170" y="65"/>
                </a:lnTo>
                <a:cubicBezTo>
                  <a:pt x="170" y="91"/>
                  <a:pt x="148" y="113"/>
                  <a:pt x="122" y="113"/>
                </a:cubicBezTo>
                <a:cubicBezTo>
                  <a:pt x="95" y="113"/>
                  <a:pt x="74" y="91"/>
                  <a:pt x="74" y="65"/>
                </a:cubicBezTo>
                <a:lnTo>
                  <a:pt x="74" y="64"/>
                </a:lnTo>
                <a:lnTo>
                  <a:pt x="74" y="60"/>
                </a:lnTo>
                <a:lnTo>
                  <a:pt x="74" y="67"/>
                </a:lnTo>
                <a:lnTo>
                  <a:pt x="74" y="64"/>
                </a:lnTo>
                <a:lnTo>
                  <a:pt x="76" y="72"/>
                </a:lnTo>
                <a:lnTo>
                  <a:pt x="75" y="71"/>
                </a:lnTo>
                <a:lnTo>
                  <a:pt x="169" y="55"/>
                </a:lnTo>
                <a:lnTo>
                  <a:pt x="169" y="58"/>
                </a:lnTo>
                <a:lnTo>
                  <a:pt x="169" y="57"/>
                </a:lnTo>
                <a:lnTo>
                  <a:pt x="169" y="70"/>
                </a:lnTo>
                <a:lnTo>
                  <a:pt x="121" y="22"/>
                </a:lnTo>
                <a:lnTo>
                  <a:pt x="123" y="22"/>
                </a:lnTo>
                <a:lnTo>
                  <a:pt x="76" y="76"/>
                </a:lnTo>
                <a:lnTo>
                  <a:pt x="75" y="72"/>
                </a:lnTo>
                <a:lnTo>
                  <a:pt x="75" y="65"/>
                </a:lnTo>
                <a:lnTo>
                  <a:pt x="74" y="58"/>
                </a:lnTo>
                <a:lnTo>
                  <a:pt x="74" y="51"/>
                </a:lnTo>
                <a:cubicBezTo>
                  <a:pt x="74" y="24"/>
                  <a:pt x="95" y="3"/>
                  <a:pt x="122" y="3"/>
                </a:cubicBezTo>
                <a:cubicBezTo>
                  <a:pt x="148" y="3"/>
                  <a:pt x="170" y="24"/>
                  <a:pt x="170" y="51"/>
                </a:cubicBezTo>
                <a:lnTo>
                  <a:pt x="170" y="53"/>
                </a:lnTo>
                <a:lnTo>
                  <a:pt x="170" y="57"/>
                </a:lnTo>
                <a:lnTo>
                  <a:pt x="170" y="62"/>
                </a:lnTo>
                <a:lnTo>
                  <a:pt x="170" y="65"/>
                </a:lnTo>
                <a:cubicBezTo>
                  <a:pt x="170" y="91"/>
                  <a:pt x="148" y="113"/>
                  <a:pt x="122" y="113"/>
                </a:cubicBezTo>
                <a:cubicBezTo>
                  <a:pt x="95" y="113"/>
                  <a:pt x="74" y="91"/>
                  <a:pt x="74" y="65"/>
                </a:cubicBezTo>
                <a:lnTo>
                  <a:pt x="74" y="63"/>
                </a:lnTo>
                <a:cubicBezTo>
                  <a:pt x="74" y="61"/>
                  <a:pt x="74" y="58"/>
                  <a:pt x="75" y="56"/>
                </a:cubicBezTo>
                <a:lnTo>
                  <a:pt x="75" y="53"/>
                </a:lnTo>
                <a:cubicBezTo>
                  <a:pt x="79" y="29"/>
                  <a:pt x="99" y="12"/>
                  <a:pt x="122" y="12"/>
                </a:cubicBezTo>
                <a:lnTo>
                  <a:pt x="127" y="12"/>
                </a:lnTo>
                <a:lnTo>
                  <a:pt x="128" y="12"/>
                </a:lnTo>
                <a:cubicBezTo>
                  <a:pt x="142" y="12"/>
                  <a:pt x="156" y="19"/>
                  <a:pt x="165" y="30"/>
                </a:cubicBezTo>
                <a:cubicBezTo>
                  <a:pt x="174" y="41"/>
                  <a:pt x="178" y="56"/>
                  <a:pt x="175" y="70"/>
                </a:cubicBezTo>
                <a:lnTo>
                  <a:pt x="175" y="72"/>
                </a:lnTo>
                <a:cubicBezTo>
                  <a:pt x="174" y="77"/>
                  <a:pt x="172" y="81"/>
                  <a:pt x="170" y="84"/>
                </a:cubicBezTo>
                <a:lnTo>
                  <a:pt x="169" y="86"/>
                </a:lnTo>
                <a:cubicBezTo>
                  <a:pt x="159" y="106"/>
                  <a:pt x="137" y="117"/>
                  <a:pt x="115" y="112"/>
                </a:cubicBezTo>
                <a:cubicBezTo>
                  <a:pt x="94" y="107"/>
                  <a:pt x="78" y="87"/>
                  <a:pt x="78" y="65"/>
                </a:cubicBezTo>
                <a:lnTo>
                  <a:pt x="78" y="63"/>
                </a:lnTo>
                <a:lnTo>
                  <a:pt x="79" y="71"/>
                </a:lnTo>
                <a:lnTo>
                  <a:pt x="79" y="68"/>
                </a:lnTo>
                <a:cubicBezTo>
                  <a:pt x="78" y="63"/>
                  <a:pt x="78" y="58"/>
                  <a:pt x="79" y="53"/>
                </a:cubicBezTo>
                <a:lnTo>
                  <a:pt x="79" y="50"/>
                </a:lnTo>
                <a:lnTo>
                  <a:pt x="80" y="44"/>
                </a:lnTo>
                <a:cubicBezTo>
                  <a:pt x="86" y="22"/>
                  <a:pt x="105" y="7"/>
                  <a:pt x="127" y="7"/>
                </a:cubicBezTo>
                <a:cubicBezTo>
                  <a:pt x="149" y="7"/>
                  <a:pt x="168" y="22"/>
                  <a:pt x="174" y="44"/>
                </a:cubicBezTo>
                <a:lnTo>
                  <a:pt x="174" y="46"/>
                </a:lnTo>
                <a:lnTo>
                  <a:pt x="175" y="53"/>
                </a:lnTo>
                <a:cubicBezTo>
                  <a:pt x="177" y="60"/>
                  <a:pt x="176" y="68"/>
                  <a:pt x="174" y="76"/>
                </a:cubicBezTo>
                <a:lnTo>
                  <a:pt x="173" y="79"/>
                </a:lnTo>
                <a:cubicBezTo>
                  <a:pt x="171" y="83"/>
                  <a:pt x="169" y="87"/>
                  <a:pt x="167" y="90"/>
                </a:cubicBezTo>
                <a:lnTo>
                  <a:pt x="166" y="92"/>
                </a:lnTo>
                <a:cubicBezTo>
                  <a:pt x="153" y="111"/>
                  <a:pt x="128" y="118"/>
                  <a:pt x="107" y="109"/>
                </a:cubicBezTo>
                <a:cubicBezTo>
                  <a:pt x="85" y="99"/>
                  <a:pt x="74" y="76"/>
                  <a:pt x="79" y="53"/>
                </a:cubicBezTo>
                <a:lnTo>
                  <a:pt x="80" y="51"/>
                </a:lnTo>
                <a:lnTo>
                  <a:pt x="78" y="63"/>
                </a:lnTo>
                <a:lnTo>
                  <a:pt x="78" y="60"/>
                </a:lnTo>
                <a:cubicBezTo>
                  <a:pt x="78" y="34"/>
                  <a:pt x="100" y="12"/>
                  <a:pt x="126" y="12"/>
                </a:cubicBezTo>
                <a:lnTo>
                  <a:pt x="127" y="12"/>
                </a:lnTo>
                <a:cubicBezTo>
                  <a:pt x="151" y="12"/>
                  <a:pt x="171" y="30"/>
                  <a:pt x="174" y="54"/>
                </a:cubicBezTo>
                <a:lnTo>
                  <a:pt x="175" y="57"/>
                </a:lnTo>
                <a:cubicBezTo>
                  <a:pt x="175" y="59"/>
                  <a:pt x="175" y="62"/>
                  <a:pt x="175" y="64"/>
                </a:cubicBezTo>
                <a:lnTo>
                  <a:pt x="175" y="69"/>
                </a:lnTo>
                <a:lnTo>
                  <a:pt x="175" y="73"/>
                </a:lnTo>
                <a:lnTo>
                  <a:pt x="175" y="74"/>
                </a:lnTo>
                <a:cubicBezTo>
                  <a:pt x="175" y="101"/>
                  <a:pt x="154" y="122"/>
                  <a:pt x="127" y="122"/>
                </a:cubicBezTo>
                <a:cubicBezTo>
                  <a:pt x="101" y="122"/>
                  <a:pt x="79" y="101"/>
                  <a:pt x="79" y="74"/>
                </a:cubicBezTo>
                <a:lnTo>
                  <a:pt x="79" y="71"/>
                </a:lnTo>
                <a:lnTo>
                  <a:pt x="79" y="66"/>
                </a:lnTo>
                <a:lnTo>
                  <a:pt x="79" y="59"/>
                </a:lnTo>
                <a:lnTo>
                  <a:pt x="79" y="55"/>
                </a:lnTo>
                <a:cubicBezTo>
                  <a:pt x="79" y="31"/>
                  <a:pt x="98" y="11"/>
                  <a:pt x="122" y="8"/>
                </a:cubicBezTo>
                <a:cubicBezTo>
                  <a:pt x="146" y="5"/>
                  <a:pt x="168" y="20"/>
                  <a:pt x="174" y="44"/>
                </a:cubicBezTo>
                <a:lnTo>
                  <a:pt x="175" y="46"/>
                </a:lnTo>
                <a:cubicBezTo>
                  <a:pt x="175" y="50"/>
                  <a:pt x="176" y="54"/>
                  <a:pt x="176" y="57"/>
                </a:cubicBezTo>
                <a:lnTo>
                  <a:pt x="176" y="60"/>
                </a:lnTo>
                <a:cubicBezTo>
                  <a:pt x="176" y="85"/>
                  <a:pt x="158" y="105"/>
                  <a:pt x="134" y="108"/>
                </a:cubicBezTo>
                <a:cubicBezTo>
                  <a:pt x="110" y="111"/>
                  <a:pt x="87" y="96"/>
                  <a:pt x="81" y="72"/>
                </a:cubicBezTo>
                <a:lnTo>
                  <a:pt x="81" y="70"/>
                </a:lnTo>
                <a:cubicBezTo>
                  <a:pt x="80" y="66"/>
                  <a:pt x="79" y="62"/>
                  <a:pt x="79" y="58"/>
                </a:cubicBezTo>
                <a:lnTo>
                  <a:pt x="79" y="55"/>
                </a:lnTo>
                <a:lnTo>
                  <a:pt x="79" y="52"/>
                </a:lnTo>
                <a:lnTo>
                  <a:pt x="82" y="68"/>
                </a:lnTo>
                <a:lnTo>
                  <a:pt x="81" y="66"/>
                </a:lnTo>
                <a:lnTo>
                  <a:pt x="175" y="51"/>
                </a:lnTo>
                <a:lnTo>
                  <a:pt x="175" y="52"/>
                </a:lnTo>
                <a:lnTo>
                  <a:pt x="175" y="55"/>
                </a:lnTo>
                <a:lnTo>
                  <a:pt x="175" y="59"/>
                </a:lnTo>
                <a:cubicBezTo>
                  <a:pt x="175" y="64"/>
                  <a:pt x="174" y="69"/>
                  <a:pt x="173" y="74"/>
                </a:cubicBezTo>
                <a:lnTo>
                  <a:pt x="172" y="76"/>
                </a:lnTo>
                <a:cubicBezTo>
                  <a:pt x="164" y="99"/>
                  <a:pt x="140" y="113"/>
                  <a:pt x="116" y="107"/>
                </a:cubicBezTo>
                <a:cubicBezTo>
                  <a:pt x="93" y="102"/>
                  <a:pt x="76" y="80"/>
                  <a:pt x="79" y="56"/>
                </a:cubicBezTo>
                <a:lnTo>
                  <a:pt x="79" y="51"/>
                </a:lnTo>
                <a:lnTo>
                  <a:pt x="79" y="51"/>
                </a:lnTo>
                <a:cubicBezTo>
                  <a:pt x="79" y="27"/>
                  <a:pt x="96" y="7"/>
                  <a:pt x="119" y="4"/>
                </a:cubicBezTo>
                <a:cubicBezTo>
                  <a:pt x="143" y="0"/>
                  <a:pt x="165" y="13"/>
                  <a:pt x="173" y="36"/>
                </a:cubicBezTo>
                <a:lnTo>
                  <a:pt x="173" y="37"/>
                </a:lnTo>
                <a:cubicBezTo>
                  <a:pt x="174" y="40"/>
                  <a:pt x="174" y="42"/>
                  <a:pt x="175" y="45"/>
                </a:cubicBezTo>
                <a:lnTo>
                  <a:pt x="175" y="48"/>
                </a:lnTo>
                <a:cubicBezTo>
                  <a:pt x="176" y="50"/>
                  <a:pt x="176" y="53"/>
                  <a:pt x="176" y="55"/>
                </a:cubicBezTo>
                <a:lnTo>
                  <a:pt x="176" y="60"/>
                </a:lnTo>
                <a:lnTo>
                  <a:pt x="176" y="63"/>
                </a:lnTo>
                <a:lnTo>
                  <a:pt x="176" y="65"/>
                </a:lnTo>
                <a:lnTo>
                  <a:pt x="82" y="50"/>
                </a:lnTo>
                <a:lnTo>
                  <a:pt x="83" y="48"/>
                </a:lnTo>
                <a:lnTo>
                  <a:pt x="81" y="56"/>
                </a:lnTo>
                <a:lnTo>
                  <a:pt x="82" y="53"/>
                </a:lnTo>
                <a:lnTo>
                  <a:pt x="82" y="51"/>
                </a:lnTo>
                <a:lnTo>
                  <a:pt x="129" y="103"/>
                </a:lnTo>
                <a:lnTo>
                  <a:pt x="129" y="103"/>
                </a:lnTo>
                <a:lnTo>
                  <a:pt x="177" y="51"/>
                </a:lnTo>
                <a:lnTo>
                  <a:pt x="177" y="56"/>
                </a:lnTo>
                <a:lnTo>
                  <a:pt x="129" y="12"/>
                </a:lnTo>
                <a:lnTo>
                  <a:pt x="130" y="12"/>
                </a:lnTo>
                <a:lnTo>
                  <a:pt x="131" y="12"/>
                </a:lnTo>
                <a:cubicBezTo>
                  <a:pt x="157" y="12"/>
                  <a:pt x="179" y="34"/>
                  <a:pt x="179" y="60"/>
                </a:cubicBezTo>
                <a:lnTo>
                  <a:pt x="179" y="66"/>
                </a:lnTo>
                <a:lnTo>
                  <a:pt x="179" y="70"/>
                </a:lnTo>
                <a:lnTo>
                  <a:pt x="84" y="58"/>
                </a:lnTo>
                <a:lnTo>
                  <a:pt x="85" y="54"/>
                </a:lnTo>
                <a:lnTo>
                  <a:pt x="84" y="62"/>
                </a:lnTo>
                <a:lnTo>
                  <a:pt x="85" y="56"/>
                </a:lnTo>
                <a:lnTo>
                  <a:pt x="132" y="108"/>
                </a:lnTo>
                <a:lnTo>
                  <a:pt x="131" y="108"/>
                </a:lnTo>
                <a:cubicBezTo>
                  <a:pt x="117" y="108"/>
                  <a:pt x="104" y="102"/>
                  <a:pt x="95" y="91"/>
                </a:cubicBezTo>
                <a:cubicBezTo>
                  <a:pt x="86" y="81"/>
                  <a:pt x="82" y="66"/>
                  <a:pt x="84" y="53"/>
                </a:cubicBezTo>
                <a:lnTo>
                  <a:pt x="85" y="50"/>
                </a:lnTo>
                <a:lnTo>
                  <a:pt x="84" y="57"/>
                </a:lnTo>
                <a:lnTo>
                  <a:pt x="84" y="55"/>
                </a:lnTo>
                <a:cubicBezTo>
                  <a:pt x="84" y="29"/>
                  <a:pt x="105" y="7"/>
                  <a:pt x="132" y="7"/>
                </a:cubicBezTo>
                <a:cubicBezTo>
                  <a:pt x="158" y="7"/>
                  <a:pt x="180" y="29"/>
                  <a:pt x="180" y="55"/>
                </a:cubicBezTo>
                <a:lnTo>
                  <a:pt x="180" y="60"/>
                </a:lnTo>
                <a:lnTo>
                  <a:pt x="179" y="70"/>
                </a:lnTo>
                <a:cubicBezTo>
                  <a:pt x="176" y="96"/>
                  <a:pt x="154" y="114"/>
                  <a:pt x="129" y="113"/>
                </a:cubicBezTo>
                <a:cubicBezTo>
                  <a:pt x="103" y="111"/>
                  <a:pt x="83" y="90"/>
                  <a:pt x="83" y="65"/>
                </a:cubicBezTo>
                <a:lnTo>
                  <a:pt x="83" y="63"/>
                </a:lnTo>
                <a:lnTo>
                  <a:pt x="84" y="72"/>
                </a:lnTo>
                <a:lnTo>
                  <a:pt x="84" y="70"/>
                </a:lnTo>
                <a:lnTo>
                  <a:pt x="178" y="53"/>
                </a:lnTo>
                <a:lnTo>
                  <a:pt x="179" y="56"/>
                </a:lnTo>
                <a:lnTo>
                  <a:pt x="177" y="48"/>
                </a:lnTo>
                <a:lnTo>
                  <a:pt x="178" y="50"/>
                </a:lnTo>
                <a:lnTo>
                  <a:pt x="84" y="65"/>
                </a:lnTo>
                <a:lnTo>
                  <a:pt x="84" y="62"/>
                </a:lnTo>
                <a:lnTo>
                  <a:pt x="84" y="58"/>
                </a:lnTo>
                <a:lnTo>
                  <a:pt x="84" y="53"/>
                </a:lnTo>
                <a:lnTo>
                  <a:pt x="84" y="51"/>
                </a:lnTo>
                <a:cubicBezTo>
                  <a:pt x="84" y="27"/>
                  <a:pt x="101" y="7"/>
                  <a:pt x="124" y="4"/>
                </a:cubicBezTo>
                <a:cubicBezTo>
                  <a:pt x="148" y="0"/>
                  <a:pt x="170" y="13"/>
                  <a:pt x="178" y="36"/>
                </a:cubicBezTo>
                <a:lnTo>
                  <a:pt x="178" y="37"/>
                </a:lnTo>
                <a:cubicBezTo>
                  <a:pt x="180" y="42"/>
                  <a:pt x="180" y="47"/>
                  <a:pt x="180" y="52"/>
                </a:cubicBezTo>
                <a:lnTo>
                  <a:pt x="180" y="55"/>
                </a:lnTo>
                <a:cubicBezTo>
                  <a:pt x="180" y="82"/>
                  <a:pt x="159" y="103"/>
                  <a:pt x="132" y="103"/>
                </a:cubicBezTo>
                <a:lnTo>
                  <a:pt x="132" y="103"/>
                </a:lnTo>
                <a:lnTo>
                  <a:pt x="179" y="46"/>
                </a:lnTo>
                <a:lnTo>
                  <a:pt x="180" y="51"/>
                </a:lnTo>
                <a:lnTo>
                  <a:pt x="133" y="12"/>
                </a:lnTo>
                <a:lnTo>
                  <a:pt x="134" y="12"/>
                </a:lnTo>
                <a:lnTo>
                  <a:pt x="136" y="12"/>
                </a:lnTo>
                <a:cubicBezTo>
                  <a:pt x="159" y="12"/>
                  <a:pt x="179" y="29"/>
                  <a:pt x="183" y="51"/>
                </a:cubicBezTo>
                <a:lnTo>
                  <a:pt x="184" y="54"/>
                </a:lnTo>
                <a:cubicBezTo>
                  <a:pt x="184" y="57"/>
                  <a:pt x="184" y="60"/>
                  <a:pt x="184" y="63"/>
                </a:cubicBezTo>
                <a:lnTo>
                  <a:pt x="184" y="65"/>
                </a:lnTo>
                <a:lnTo>
                  <a:pt x="184" y="68"/>
                </a:lnTo>
                <a:lnTo>
                  <a:pt x="184" y="70"/>
                </a:lnTo>
                <a:lnTo>
                  <a:pt x="91" y="55"/>
                </a:lnTo>
                <a:lnTo>
                  <a:pt x="91" y="53"/>
                </a:lnTo>
                <a:lnTo>
                  <a:pt x="89" y="75"/>
                </a:lnTo>
                <a:lnTo>
                  <a:pt x="89" y="72"/>
                </a:lnTo>
                <a:lnTo>
                  <a:pt x="92" y="83"/>
                </a:lnTo>
                <a:lnTo>
                  <a:pt x="90" y="78"/>
                </a:lnTo>
                <a:lnTo>
                  <a:pt x="89" y="75"/>
                </a:lnTo>
                <a:lnTo>
                  <a:pt x="178" y="71"/>
                </a:lnTo>
                <a:lnTo>
                  <a:pt x="178" y="72"/>
                </a:lnTo>
                <a:lnTo>
                  <a:pt x="180" y="57"/>
                </a:lnTo>
                <a:lnTo>
                  <a:pt x="180" y="60"/>
                </a:lnTo>
                <a:lnTo>
                  <a:pt x="180" y="62"/>
                </a:lnTo>
                <a:lnTo>
                  <a:pt x="181" y="64"/>
                </a:lnTo>
                <a:lnTo>
                  <a:pt x="85" y="70"/>
                </a:lnTo>
                <a:lnTo>
                  <a:pt x="85" y="66"/>
                </a:lnTo>
                <a:lnTo>
                  <a:pt x="85" y="65"/>
                </a:lnTo>
                <a:lnTo>
                  <a:pt x="180" y="60"/>
                </a:lnTo>
                <a:lnTo>
                  <a:pt x="180" y="64"/>
                </a:lnTo>
                <a:lnTo>
                  <a:pt x="181" y="64"/>
                </a:lnTo>
                <a:lnTo>
                  <a:pt x="181" y="73"/>
                </a:lnTo>
                <a:lnTo>
                  <a:pt x="181" y="74"/>
                </a:lnTo>
                <a:cubicBezTo>
                  <a:pt x="181" y="99"/>
                  <a:pt x="162" y="120"/>
                  <a:pt x="137" y="122"/>
                </a:cubicBezTo>
                <a:cubicBezTo>
                  <a:pt x="112" y="124"/>
                  <a:pt x="90" y="107"/>
                  <a:pt x="86" y="82"/>
                </a:cubicBezTo>
                <a:lnTo>
                  <a:pt x="85" y="79"/>
                </a:lnTo>
                <a:cubicBezTo>
                  <a:pt x="85" y="77"/>
                  <a:pt x="84" y="74"/>
                  <a:pt x="84" y="71"/>
                </a:cubicBezTo>
                <a:lnTo>
                  <a:pt x="84" y="65"/>
                </a:lnTo>
                <a:lnTo>
                  <a:pt x="84" y="63"/>
                </a:lnTo>
                <a:lnTo>
                  <a:pt x="84" y="62"/>
                </a:lnTo>
                <a:lnTo>
                  <a:pt x="179" y="55"/>
                </a:lnTo>
                <a:lnTo>
                  <a:pt x="179" y="56"/>
                </a:lnTo>
                <a:lnTo>
                  <a:pt x="179" y="48"/>
                </a:lnTo>
                <a:lnTo>
                  <a:pt x="179" y="51"/>
                </a:lnTo>
                <a:lnTo>
                  <a:pt x="180" y="61"/>
                </a:lnTo>
                <a:lnTo>
                  <a:pt x="179" y="52"/>
                </a:lnTo>
                <a:lnTo>
                  <a:pt x="180" y="55"/>
                </a:lnTo>
                <a:lnTo>
                  <a:pt x="180" y="55"/>
                </a:lnTo>
                <a:lnTo>
                  <a:pt x="86" y="70"/>
                </a:lnTo>
                <a:lnTo>
                  <a:pt x="86" y="68"/>
                </a:lnTo>
                <a:lnTo>
                  <a:pt x="87" y="76"/>
                </a:lnTo>
                <a:lnTo>
                  <a:pt x="86" y="73"/>
                </a:lnTo>
                <a:cubicBezTo>
                  <a:pt x="84" y="59"/>
                  <a:pt x="88" y="45"/>
                  <a:pt x="97" y="34"/>
                </a:cubicBezTo>
                <a:cubicBezTo>
                  <a:pt x="106" y="23"/>
                  <a:pt x="119" y="17"/>
                  <a:pt x="133" y="17"/>
                </a:cubicBezTo>
                <a:lnTo>
                  <a:pt x="134" y="17"/>
                </a:lnTo>
                <a:cubicBezTo>
                  <a:pt x="137" y="17"/>
                  <a:pt x="140" y="17"/>
                  <a:pt x="142" y="18"/>
                </a:cubicBezTo>
                <a:lnTo>
                  <a:pt x="145" y="18"/>
                </a:lnTo>
                <a:lnTo>
                  <a:pt x="128" y="18"/>
                </a:lnTo>
                <a:lnTo>
                  <a:pt x="131" y="18"/>
                </a:lnTo>
                <a:lnTo>
                  <a:pt x="92" y="61"/>
                </a:lnTo>
                <a:lnTo>
                  <a:pt x="93" y="55"/>
                </a:lnTo>
                <a:lnTo>
                  <a:pt x="92" y="55"/>
                </a:lnTo>
                <a:cubicBezTo>
                  <a:pt x="92" y="29"/>
                  <a:pt x="114" y="7"/>
                  <a:pt x="140" y="7"/>
                </a:cubicBezTo>
                <a:cubicBezTo>
                  <a:pt x="167" y="7"/>
                  <a:pt x="188" y="29"/>
                  <a:pt x="188" y="55"/>
                </a:cubicBezTo>
                <a:lnTo>
                  <a:pt x="188" y="59"/>
                </a:lnTo>
                <a:lnTo>
                  <a:pt x="188" y="65"/>
                </a:lnTo>
                <a:lnTo>
                  <a:pt x="188" y="58"/>
                </a:lnTo>
                <a:lnTo>
                  <a:pt x="188" y="62"/>
                </a:lnTo>
                <a:cubicBezTo>
                  <a:pt x="189" y="64"/>
                  <a:pt x="189" y="66"/>
                  <a:pt x="189" y="68"/>
                </a:cubicBezTo>
                <a:lnTo>
                  <a:pt x="189" y="70"/>
                </a:lnTo>
                <a:lnTo>
                  <a:pt x="94" y="60"/>
                </a:lnTo>
                <a:lnTo>
                  <a:pt x="95" y="55"/>
                </a:lnTo>
                <a:lnTo>
                  <a:pt x="95" y="56"/>
                </a:lnTo>
                <a:lnTo>
                  <a:pt x="185" y="82"/>
                </a:lnTo>
                <a:lnTo>
                  <a:pt x="183" y="87"/>
                </a:lnTo>
                <a:lnTo>
                  <a:pt x="182" y="89"/>
                </a:lnTo>
                <a:cubicBezTo>
                  <a:pt x="173" y="110"/>
                  <a:pt x="150" y="122"/>
                  <a:pt x="128" y="117"/>
                </a:cubicBezTo>
                <a:cubicBezTo>
                  <a:pt x="106" y="112"/>
                  <a:pt x="90" y="93"/>
                  <a:pt x="90" y="70"/>
                </a:cubicBezTo>
                <a:lnTo>
                  <a:pt x="90" y="68"/>
                </a:lnTo>
                <a:cubicBezTo>
                  <a:pt x="90" y="63"/>
                  <a:pt x="91" y="58"/>
                  <a:pt x="92" y="53"/>
                </a:cubicBezTo>
                <a:lnTo>
                  <a:pt x="93" y="50"/>
                </a:lnTo>
                <a:cubicBezTo>
                  <a:pt x="100" y="30"/>
                  <a:pt x="118" y="17"/>
                  <a:pt x="139" y="17"/>
                </a:cubicBezTo>
                <a:cubicBezTo>
                  <a:pt x="160" y="17"/>
                  <a:pt x="178" y="30"/>
                  <a:pt x="185" y="50"/>
                </a:cubicBezTo>
                <a:lnTo>
                  <a:pt x="186" y="53"/>
                </a:lnTo>
                <a:lnTo>
                  <a:pt x="183" y="47"/>
                </a:lnTo>
                <a:lnTo>
                  <a:pt x="184" y="49"/>
                </a:lnTo>
                <a:lnTo>
                  <a:pt x="93" y="65"/>
                </a:lnTo>
                <a:lnTo>
                  <a:pt x="94" y="60"/>
                </a:lnTo>
                <a:lnTo>
                  <a:pt x="94" y="56"/>
                </a:lnTo>
                <a:cubicBezTo>
                  <a:pt x="97" y="31"/>
                  <a:pt x="117" y="12"/>
                  <a:pt x="142" y="12"/>
                </a:cubicBezTo>
                <a:lnTo>
                  <a:pt x="146" y="12"/>
                </a:lnTo>
                <a:cubicBezTo>
                  <a:pt x="171" y="12"/>
                  <a:pt x="191" y="31"/>
                  <a:pt x="194" y="56"/>
                </a:cubicBezTo>
                <a:lnTo>
                  <a:pt x="194" y="61"/>
                </a:lnTo>
                <a:lnTo>
                  <a:pt x="194" y="70"/>
                </a:lnTo>
                <a:lnTo>
                  <a:pt x="101" y="55"/>
                </a:lnTo>
                <a:lnTo>
                  <a:pt x="101" y="53"/>
                </a:lnTo>
                <a:lnTo>
                  <a:pt x="99" y="68"/>
                </a:lnTo>
                <a:lnTo>
                  <a:pt x="99" y="65"/>
                </a:lnTo>
                <a:lnTo>
                  <a:pt x="99" y="62"/>
                </a:lnTo>
                <a:lnTo>
                  <a:pt x="99" y="60"/>
                </a:lnTo>
                <a:cubicBezTo>
                  <a:pt x="99" y="35"/>
                  <a:pt x="119" y="14"/>
                  <a:pt x="144" y="13"/>
                </a:cubicBezTo>
                <a:cubicBezTo>
                  <a:pt x="170" y="11"/>
                  <a:pt x="192" y="30"/>
                  <a:pt x="195" y="55"/>
                </a:cubicBezTo>
                <a:lnTo>
                  <a:pt x="195" y="60"/>
                </a:lnTo>
                <a:lnTo>
                  <a:pt x="196" y="65"/>
                </a:lnTo>
                <a:cubicBezTo>
                  <a:pt x="197" y="79"/>
                  <a:pt x="193" y="92"/>
                  <a:pt x="184" y="102"/>
                </a:cubicBezTo>
                <a:cubicBezTo>
                  <a:pt x="174" y="112"/>
                  <a:pt x="162" y="118"/>
                  <a:pt x="148" y="118"/>
                </a:cubicBezTo>
                <a:lnTo>
                  <a:pt x="146" y="118"/>
                </a:lnTo>
                <a:cubicBezTo>
                  <a:pt x="126" y="118"/>
                  <a:pt x="108" y="105"/>
                  <a:pt x="101" y="86"/>
                </a:cubicBezTo>
                <a:lnTo>
                  <a:pt x="99" y="81"/>
                </a:lnTo>
                <a:lnTo>
                  <a:pt x="100" y="82"/>
                </a:lnTo>
                <a:lnTo>
                  <a:pt x="190" y="60"/>
                </a:lnTo>
                <a:lnTo>
                  <a:pt x="190" y="64"/>
                </a:lnTo>
                <a:lnTo>
                  <a:pt x="190" y="70"/>
                </a:lnTo>
                <a:lnTo>
                  <a:pt x="142" y="22"/>
                </a:lnTo>
                <a:lnTo>
                  <a:pt x="143" y="22"/>
                </a:lnTo>
                <a:cubicBezTo>
                  <a:pt x="169" y="22"/>
                  <a:pt x="191" y="43"/>
                  <a:pt x="191" y="70"/>
                </a:cubicBezTo>
                <a:cubicBezTo>
                  <a:pt x="191" y="96"/>
                  <a:pt x="169" y="118"/>
                  <a:pt x="143" y="118"/>
                </a:cubicBezTo>
                <a:lnTo>
                  <a:pt x="142" y="118"/>
                </a:lnTo>
                <a:cubicBezTo>
                  <a:pt x="116" y="118"/>
                  <a:pt x="94" y="96"/>
                  <a:pt x="94" y="70"/>
                </a:cubicBezTo>
                <a:lnTo>
                  <a:pt x="94" y="64"/>
                </a:lnTo>
                <a:lnTo>
                  <a:pt x="94" y="60"/>
                </a:lnTo>
                <a:cubicBezTo>
                  <a:pt x="94" y="38"/>
                  <a:pt x="110" y="19"/>
                  <a:pt x="131" y="14"/>
                </a:cubicBezTo>
                <a:cubicBezTo>
                  <a:pt x="153" y="9"/>
                  <a:pt x="175" y="19"/>
                  <a:pt x="185" y="39"/>
                </a:cubicBezTo>
                <a:lnTo>
                  <a:pt x="190" y="48"/>
                </a:lnTo>
                <a:lnTo>
                  <a:pt x="192" y="54"/>
                </a:lnTo>
                <a:lnTo>
                  <a:pt x="146" y="22"/>
                </a:lnTo>
                <a:lnTo>
                  <a:pt x="148" y="22"/>
                </a:lnTo>
                <a:lnTo>
                  <a:pt x="100" y="75"/>
                </a:lnTo>
                <a:lnTo>
                  <a:pt x="100" y="70"/>
                </a:lnTo>
                <a:lnTo>
                  <a:pt x="99" y="66"/>
                </a:lnTo>
                <a:lnTo>
                  <a:pt x="195" y="60"/>
                </a:lnTo>
                <a:lnTo>
                  <a:pt x="195" y="62"/>
                </a:lnTo>
                <a:lnTo>
                  <a:pt x="195" y="65"/>
                </a:lnTo>
                <a:lnTo>
                  <a:pt x="195" y="68"/>
                </a:lnTo>
                <a:cubicBezTo>
                  <a:pt x="195" y="74"/>
                  <a:pt x="194" y="79"/>
                  <a:pt x="193" y="84"/>
                </a:cubicBezTo>
                <a:lnTo>
                  <a:pt x="192" y="85"/>
                </a:lnTo>
                <a:cubicBezTo>
                  <a:pt x="185" y="107"/>
                  <a:pt x="162" y="121"/>
                  <a:pt x="139" y="117"/>
                </a:cubicBezTo>
                <a:cubicBezTo>
                  <a:pt x="116" y="114"/>
                  <a:pt x="98" y="94"/>
                  <a:pt x="98" y="70"/>
                </a:cubicBezTo>
                <a:lnTo>
                  <a:pt x="99" y="70"/>
                </a:lnTo>
                <a:lnTo>
                  <a:pt x="98" y="65"/>
                </a:lnTo>
                <a:lnTo>
                  <a:pt x="146" y="108"/>
                </a:lnTo>
                <a:lnTo>
                  <a:pt x="142" y="108"/>
                </a:lnTo>
                <a:lnTo>
                  <a:pt x="190" y="65"/>
                </a:lnTo>
                <a:lnTo>
                  <a:pt x="189" y="71"/>
                </a:lnTo>
                <a:lnTo>
                  <a:pt x="189" y="75"/>
                </a:lnTo>
                <a:cubicBezTo>
                  <a:pt x="186" y="96"/>
                  <a:pt x="170" y="113"/>
                  <a:pt x="149" y="117"/>
                </a:cubicBezTo>
                <a:cubicBezTo>
                  <a:pt x="128" y="121"/>
                  <a:pt x="108" y="110"/>
                  <a:pt x="98" y="91"/>
                </a:cubicBezTo>
                <a:lnTo>
                  <a:pt x="97" y="89"/>
                </a:lnTo>
                <a:cubicBezTo>
                  <a:pt x="96" y="87"/>
                  <a:pt x="95" y="85"/>
                  <a:pt x="94" y="83"/>
                </a:cubicBezTo>
                <a:lnTo>
                  <a:pt x="93" y="80"/>
                </a:lnTo>
                <a:lnTo>
                  <a:pt x="185" y="80"/>
                </a:lnTo>
                <a:lnTo>
                  <a:pt x="184" y="83"/>
                </a:lnTo>
                <a:lnTo>
                  <a:pt x="186" y="68"/>
                </a:lnTo>
                <a:lnTo>
                  <a:pt x="186" y="70"/>
                </a:lnTo>
                <a:lnTo>
                  <a:pt x="94" y="50"/>
                </a:lnTo>
                <a:lnTo>
                  <a:pt x="97" y="44"/>
                </a:lnTo>
                <a:lnTo>
                  <a:pt x="100" y="39"/>
                </a:lnTo>
                <a:cubicBezTo>
                  <a:pt x="110" y="18"/>
                  <a:pt x="134" y="8"/>
                  <a:pt x="156" y="14"/>
                </a:cubicBezTo>
                <a:cubicBezTo>
                  <a:pt x="178" y="21"/>
                  <a:pt x="193" y="42"/>
                  <a:pt x="190" y="65"/>
                </a:cubicBezTo>
                <a:lnTo>
                  <a:pt x="189" y="76"/>
                </a:lnTo>
                <a:lnTo>
                  <a:pt x="188" y="80"/>
                </a:lnTo>
                <a:cubicBezTo>
                  <a:pt x="183" y="104"/>
                  <a:pt x="160" y="120"/>
                  <a:pt x="136" y="118"/>
                </a:cubicBezTo>
                <a:cubicBezTo>
                  <a:pt x="111" y="115"/>
                  <a:pt x="93" y="94"/>
                  <a:pt x="93" y="70"/>
                </a:cubicBezTo>
                <a:lnTo>
                  <a:pt x="93" y="68"/>
                </a:lnTo>
                <a:lnTo>
                  <a:pt x="93" y="75"/>
                </a:lnTo>
                <a:lnTo>
                  <a:pt x="93" y="72"/>
                </a:lnTo>
                <a:cubicBezTo>
                  <a:pt x="93" y="70"/>
                  <a:pt x="92" y="67"/>
                  <a:pt x="92" y="65"/>
                </a:cubicBezTo>
                <a:lnTo>
                  <a:pt x="92" y="59"/>
                </a:lnTo>
                <a:lnTo>
                  <a:pt x="92" y="55"/>
                </a:lnTo>
                <a:lnTo>
                  <a:pt x="188" y="55"/>
                </a:lnTo>
                <a:lnTo>
                  <a:pt x="188" y="64"/>
                </a:lnTo>
                <a:lnTo>
                  <a:pt x="188" y="69"/>
                </a:lnTo>
                <a:cubicBezTo>
                  <a:pt x="186" y="90"/>
                  <a:pt x="170" y="108"/>
                  <a:pt x="149" y="112"/>
                </a:cubicBezTo>
                <a:lnTo>
                  <a:pt x="147" y="113"/>
                </a:lnTo>
                <a:cubicBezTo>
                  <a:pt x="141" y="114"/>
                  <a:pt x="135" y="114"/>
                  <a:pt x="130" y="113"/>
                </a:cubicBezTo>
                <a:lnTo>
                  <a:pt x="127" y="112"/>
                </a:lnTo>
                <a:lnTo>
                  <a:pt x="134" y="113"/>
                </a:lnTo>
                <a:lnTo>
                  <a:pt x="133" y="113"/>
                </a:lnTo>
                <a:lnTo>
                  <a:pt x="181" y="57"/>
                </a:lnTo>
                <a:lnTo>
                  <a:pt x="181" y="60"/>
                </a:lnTo>
                <a:cubicBezTo>
                  <a:pt x="182" y="63"/>
                  <a:pt x="182" y="65"/>
                  <a:pt x="182" y="68"/>
                </a:cubicBezTo>
                <a:lnTo>
                  <a:pt x="182" y="70"/>
                </a:lnTo>
                <a:cubicBezTo>
                  <a:pt x="182" y="94"/>
                  <a:pt x="165" y="114"/>
                  <a:pt x="142" y="117"/>
                </a:cubicBezTo>
                <a:cubicBezTo>
                  <a:pt x="118" y="121"/>
                  <a:pt x="96" y="107"/>
                  <a:pt x="88" y="85"/>
                </a:cubicBezTo>
                <a:lnTo>
                  <a:pt x="87" y="82"/>
                </a:lnTo>
                <a:lnTo>
                  <a:pt x="86" y="78"/>
                </a:lnTo>
                <a:cubicBezTo>
                  <a:pt x="85" y="75"/>
                  <a:pt x="85" y="72"/>
                  <a:pt x="85" y="69"/>
                </a:cubicBezTo>
                <a:lnTo>
                  <a:pt x="85" y="67"/>
                </a:lnTo>
                <a:lnTo>
                  <a:pt x="84" y="64"/>
                </a:lnTo>
                <a:cubicBezTo>
                  <a:pt x="84" y="61"/>
                  <a:pt x="83" y="59"/>
                  <a:pt x="83" y="56"/>
                </a:cubicBezTo>
                <a:lnTo>
                  <a:pt x="83" y="55"/>
                </a:lnTo>
                <a:cubicBezTo>
                  <a:pt x="83" y="30"/>
                  <a:pt x="103" y="9"/>
                  <a:pt x="128" y="8"/>
                </a:cubicBezTo>
                <a:cubicBezTo>
                  <a:pt x="153" y="6"/>
                  <a:pt x="175" y="24"/>
                  <a:pt x="179" y="49"/>
                </a:cubicBezTo>
                <a:lnTo>
                  <a:pt x="180" y="55"/>
                </a:lnTo>
                <a:lnTo>
                  <a:pt x="180" y="65"/>
                </a:lnTo>
                <a:lnTo>
                  <a:pt x="180" y="71"/>
                </a:lnTo>
                <a:lnTo>
                  <a:pt x="180" y="64"/>
                </a:lnTo>
                <a:lnTo>
                  <a:pt x="180" y="67"/>
                </a:lnTo>
                <a:lnTo>
                  <a:pt x="85" y="74"/>
                </a:lnTo>
                <a:lnTo>
                  <a:pt x="85" y="73"/>
                </a:lnTo>
                <a:lnTo>
                  <a:pt x="85" y="74"/>
                </a:lnTo>
                <a:lnTo>
                  <a:pt x="84" y="64"/>
                </a:lnTo>
                <a:lnTo>
                  <a:pt x="84" y="60"/>
                </a:lnTo>
                <a:cubicBezTo>
                  <a:pt x="84" y="35"/>
                  <a:pt x="105" y="14"/>
                  <a:pt x="130" y="13"/>
                </a:cubicBezTo>
                <a:cubicBezTo>
                  <a:pt x="156" y="11"/>
                  <a:pt x="178" y="31"/>
                  <a:pt x="180" y="56"/>
                </a:cubicBezTo>
                <a:lnTo>
                  <a:pt x="181" y="66"/>
                </a:lnTo>
                <a:lnTo>
                  <a:pt x="181" y="70"/>
                </a:lnTo>
                <a:cubicBezTo>
                  <a:pt x="181" y="95"/>
                  <a:pt x="161" y="116"/>
                  <a:pt x="136" y="118"/>
                </a:cubicBezTo>
                <a:cubicBezTo>
                  <a:pt x="111" y="119"/>
                  <a:pt x="88" y="101"/>
                  <a:pt x="85" y="76"/>
                </a:cubicBezTo>
                <a:lnTo>
                  <a:pt x="85" y="70"/>
                </a:lnTo>
                <a:lnTo>
                  <a:pt x="84" y="60"/>
                </a:lnTo>
                <a:lnTo>
                  <a:pt x="84" y="57"/>
                </a:lnTo>
                <a:cubicBezTo>
                  <a:pt x="84" y="52"/>
                  <a:pt x="85" y="47"/>
                  <a:pt x="86" y="42"/>
                </a:cubicBezTo>
                <a:lnTo>
                  <a:pt x="87" y="40"/>
                </a:lnTo>
                <a:cubicBezTo>
                  <a:pt x="93" y="21"/>
                  <a:pt x="110" y="8"/>
                  <a:pt x="130" y="8"/>
                </a:cubicBezTo>
                <a:cubicBezTo>
                  <a:pt x="150" y="7"/>
                  <a:pt x="168" y="18"/>
                  <a:pt x="176" y="36"/>
                </a:cubicBezTo>
                <a:lnTo>
                  <a:pt x="179" y="42"/>
                </a:lnTo>
                <a:lnTo>
                  <a:pt x="181" y="47"/>
                </a:lnTo>
                <a:cubicBezTo>
                  <a:pt x="182" y="51"/>
                  <a:pt x="183" y="54"/>
                  <a:pt x="184" y="58"/>
                </a:cubicBezTo>
                <a:lnTo>
                  <a:pt x="184" y="62"/>
                </a:lnTo>
                <a:cubicBezTo>
                  <a:pt x="186" y="69"/>
                  <a:pt x="185" y="77"/>
                  <a:pt x="183" y="84"/>
                </a:cubicBezTo>
                <a:lnTo>
                  <a:pt x="182" y="85"/>
                </a:lnTo>
                <a:cubicBezTo>
                  <a:pt x="175" y="107"/>
                  <a:pt x="152" y="121"/>
                  <a:pt x="129" y="117"/>
                </a:cubicBezTo>
                <a:cubicBezTo>
                  <a:pt x="106" y="114"/>
                  <a:pt x="88" y="94"/>
                  <a:pt x="88" y="70"/>
                </a:cubicBezTo>
                <a:lnTo>
                  <a:pt x="88" y="68"/>
                </a:lnTo>
                <a:lnTo>
                  <a:pt x="88" y="65"/>
                </a:lnTo>
                <a:lnTo>
                  <a:pt x="88" y="63"/>
                </a:lnTo>
                <a:lnTo>
                  <a:pt x="89" y="72"/>
                </a:lnTo>
                <a:lnTo>
                  <a:pt x="89" y="70"/>
                </a:lnTo>
                <a:lnTo>
                  <a:pt x="136" y="108"/>
                </a:lnTo>
                <a:lnTo>
                  <a:pt x="134" y="108"/>
                </a:lnTo>
                <a:lnTo>
                  <a:pt x="133" y="108"/>
                </a:lnTo>
                <a:cubicBezTo>
                  <a:pt x="110" y="108"/>
                  <a:pt x="90" y="92"/>
                  <a:pt x="86" y="70"/>
                </a:cubicBezTo>
                <a:lnTo>
                  <a:pt x="85" y="65"/>
                </a:lnTo>
                <a:cubicBezTo>
                  <a:pt x="82" y="51"/>
                  <a:pt x="86" y="36"/>
                  <a:pt x="95" y="25"/>
                </a:cubicBezTo>
                <a:cubicBezTo>
                  <a:pt x="104" y="14"/>
                  <a:pt x="118" y="7"/>
                  <a:pt x="132" y="7"/>
                </a:cubicBezTo>
                <a:lnTo>
                  <a:pt x="132" y="7"/>
                </a:lnTo>
                <a:lnTo>
                  <a:pt x="84" y="55"/>
                </a:lnTo>
                <a:lnTo>
                  <a:pt x="84" y="52"/>
                </a:lnTo>
                <a:lnTo>
                  <a:pt x="87" y="68"/>
                </a:lnTo>
                <a:lnTo>
                  <a:pt x="86" y="66"/>
                </a:lnTo>
                <a:lnTo>
                  <a:pt x="180" y="51"/>
                </a:lnTo>
                <a:lnTo>
                  <a:pt x="180" y="53"/>
                </a:lnTo>
                <a:lnTo>
                  <a:pt x="180" y="58"/>
                </a:lnTo>
                <a:lnTo>
                  <a:pt x="180" y="62"/>
                </a:lnTo>
                <a:lnTo>
                  <a:pt x="180" y="65"/>
                </a:lnTo>
                <a:cubicBezTo>
                  <a:pt x="180" y="89"/>
                  <a:pt x="163" y="109"/>
                  <a:pt x="140" y="112"/>
                </a:cubicBezTo>
                <a:cubicBezTo>
                  <a:pt x="116" y="116"/>
                  <a:pt x="94" y="102"/>
                  <a:pt x="86" y="80"/>
                </a:cubicBezTo>
                <a:lnTo>
                  <a:pt x="86" y="79"/>
                </a:lnTo>
                <a:cubicBezTo>
                  <a:pt x="85" y="76"/>
                  <a:pt x="85" y="74"/>
                  <a:pt x="84" y="71"/>
                </a:cubicBezTo>
                <a:lnTo>
                  <a:pt x="84" y="68"/>
                </a:lnTo>
                <a:cubicBezTo>
                  <a:pt x="79" y="43"/>
                  <a:pt x="97" y="18"/>
                  <a:pt x="122" y="13"/>
                </a:cubicBezTo>
                <a:cubicBezTo>
                  <a:pt x="148" y="9"/>
                  <a:pt x="173" y="25"/>
                  <a:pt x="178" y="51"/>
                </a:cubicBezTo>
                <a:lnTo>
                  <a:pt x="179" y="54"/>
                </a:lnTo>
                <a:cubicBezTo>
                  <a:pt x="179" y="57"/>
                  <a:pt x="179" y="60"/>
                  <a:pt x="179" y="63"/>
                </a:cubicBezTo>
                <a:lnTo>
                  <a:pt x="179" y="65"/>
                </a:lnTo>
                <a:lnTo>
                  <a:pt x="84" y="60"/>
                </a:lnTo>
                <a:lnTo>
                  <a:pt x="84" y="60"/>
                </a:lnTo>
                <a:lnTo>
                  <a:pt x="84" y="55"/>
                </a:lnTo>
                <a:lnTo>
                  <a:pt x="180" y="55"/>
                </a:lnTo>
                <a:lnTo>
                  <a:pt x="180" y="57"/>
                </a:lnTo>
                <a:cubicBezTo>
                  <a:pt x="180" y="60"/>
                  <a:pt x="180" y="63"/>
                  <a:pt x="179" y="65"/>
                </a:cubicBezTo>
                <a:lnTo>
                  <a:pt x="179" y="68"/>
                </a:lnTo>
                <a:lnTo>
                  <a:pt x="131" y="12"/>
                </a:lnTo>
                <a:lnTo>
                  <a:pt x="132" y="12"/>
                </a:lnTo>
                <a:cubicBezTo>
                  <a:pt x="146" y="12"/>
                  <a:pt x="159" y="18"/>
                  <a:pt x="168" y="28"/>
                </a:cubicBezTo>
                <a:cubicBezTo>
                  <a:pt x="177" y="38"/>
                  <a:pt x="181" y="51"/>
                  <a:pt x="180" y="65"/>
                </a:cubicBezTo>
                <a:lnTo>
                  <a:pt x="180" y="70"/>
                </a:lnTo>
                <a:cubicBezTo>
                  <a:pt x="180" y="73"/>
                  <a:pt x="179" y="75"/>
                  <a:pt x="179" y="78"/>
                </a:cubicBezTo>
                <a:lnTo>
                  <a:pt x="178" y="82"/>
                </a:lnTo>
                <a:cubicBezTo>
                  <a:pt x="172" y="105"/>
                  <a:pt x="149" y="121"/>
                  <a:pt x="125" y="118"/>
                </a:cubicBezTo>
                <a:cubicBezTo>
                  <a:pt x="101" y="115"/>
                  <a:pt x="83" y="94"/>
                  <a:pt x="83" y="70"/>
                </a:cubicBezTo>
                <a:lnTo>
                  <a:pt x="83" y="66"/>
                </a:lnTo>
                <a:lnTo>
                  <a:pt x="83" y="60"/>
                </a:lnTo>
                <a:lnTo>
                  <a:pt x="131" y="108"/>
                </a:lnTo>
                <a:lnTo>
                  <a:pt x="130" y="108"/>
                </a:lnTo>
                <a:lnTo>
                  <a:pt x="129" y="108"/>
                </a:lnTo>
                <a:cubicBezTo>
                  <a:pt x="105" y="108"/>
                  <a:pt x="84" y="90"/>
                  <a:pt x="82" y="65"/>
                </a:cubicBezTo>
                <a:lnTo>
                  <a:pt x="81" y="60"/>
                </a:lnTo>
                <a:cubicBezTo>
                  <a:pt x="80" y="47"/>
                  <a:pt x="84" y="33"/>
                  <a:pt x="93" y="23"/>
                </a:cubicBezTo>
                <a:cubicBezTo>
                  <a:pt x="102" y="13"/>
                  <a:pt x="115" y="7"/>
                  <a:pt x="129" y="7"/>
                </a:cubicBezTo>
                <a:lnTo>
                  <a:pt x="129" y="7"/>
                </a:lnTo>
                <a:cubicBezTo>
                  <a:pt x="143" y="7"/>
                  <a:pt x="156" y="13"/>
                  <a:pt x="165" y="23"/>
                </a:cubicBezTo>
                <a:cubicBezTo>
                  <a:pt x="174" y="33"/>
                  <a:pt x="179" y="47"/>
                  <a:pt x="177" y="60"/>
                </a:cubicBezTo>
                <a:lnTo>
                  <a:pt x="176" y="68"/>
                </a:lnTo>
                <a:lnTo>
                  <a:pt x="176" y="71"/>
                </a:lnTo>
                <a:cubicBezTo>
                  <a:pt x="175" y="74"/>
                  <a:pt x="175" y="76"/>
                  <a:pt x="174" y="79"/>
                </a:cubicBezTo>
                <a:lnTo>
                  <a:pt x="174" y="80"/>
                </a:lnTo>
                <a:cubicBezTo>
                  <a:pt x="166" y="102"/>
                  <a:pt x="144" y="116"/>
                  <a:pt x="120" y="112"/>
                </a:cubicBezTo>
                <a:cubicBezTo>
                  <a:pt x="97" y="109"/>
                  <a:pt x="80" y="89"/>
                  <a:pt x="80" y="65"/>
                </a:cubicBezTo>
                <a:lnTo>
                  <a:pt x="80" y="63"/>
                </a:lnTo>
                <a:lnTo>
                  <a:pt x="80" y="60"/>
                </a:lnTo>
                <a:lnTo>
                  <a:pt x="80" y="55"/>
                </a:lnTo>
                <a:lnTo>
                  <a:pt x="81" y="63"/>
                </a:lnTo>
                <a:lnTo>
                  <a:pt x="80" y="60"/>
                </a:lnTo>
                <a:lnTo>
                  <a:pt x="82" y="68"/>
                </a:lnTo>
                <a:lnTo>
                  <a:pt x="81" y="66"/>
                </a:lnTo>
                <a:lnTo>
                  <a:pt x="175" y="51"/>
                </a:lnTo>
                <a:lnTo>
                  <a:pt x="175" y="60"/>
                </a:lnTo>
                <a:lnTo>
                  <a:pt x="174" y="65"/>
                </a:lnTo>
                <a:lnTo>
                  <a:pt x="81" y="45"/>
                </a:lnTo>
                <a:lnTo>
                  <a:pt x="81" y="44"/>
                </a:lnTo>
                <a:lnTo>
                  <a:pt x="79" y="59"/>
                </a:lnTo>
                <a:lnTo>
                  <a:pt x="79" y="55"/>
                </a:lnTo>
                <a:lnTo>
                  <a:pt x="79" y="52"/>
                </a:lnTo>
                <a:lnTo>
                  <a:pt x="79" y="51"/>
                </a:lnTo>
                <a:cubicBezTo>
                  <a:pt x="79" y="27"/>
                  <a:pt x="96" y="7"/>
                  <a:pt x="119" y="4"/>
                </a:cubicBezTo>
                <a:cubicBezTo>
                  <a:pt x="143" y="0"/>
                  <a:pt x="165" y="13"/>
                  <a:pt x="173" y="36"/>
                </a:cubicBezTo>
                <a:lnTo>
                  <a:pt x="173" y="37"/>
                </a:lnTo>
                <a:cubicBezTo>
                  <a:pt x="175" y="42"/>
                  <a:pt x="175" y="47"/>
                  <a:pt x="175" y="52"/>
                </a:cubicBezTo>
                <a:lnTo>
                  <a:pt x="175" y="55"/>
                </a:lnTo>
                <a:lnTo>
                  <a:pt x="175" y="58"/>
                </a:lnTo>
                <a:lnTo>
                  <a:pt x="174" y="47"/>
                </a:lnTo>
                <a:lnTo>
                  <a:pt x="175" y="49"/>
                </a:lnTo>
                <a:lnTo>
                  <a:pt x="80" y="60"/>
                </a:lnTo>
                <a:lnTo>
                  <a:pt x="80" y="57"/>
                </a:lnTo>
                <a:lnTo>
                  <a:pt x="81" y="69"/>
                </a:lnTo>
                <a:lnTo>
                  <a:pt x="81" y="67"/>
                </a:lnTo>
                <a:lnTo>
                  <a:pt x="175" y="55"/>
                </a:lnTo>
                <a:lnTo>
                  <a:pt x="175" y="59"/>
                </a:lnTo>
                <a:lnTo>
                  <a:pt x="175" y="66"/>
                </a:lnTo>
                <a:lnTo>
                  <a:pt x="175" y="71"/>
                </a:lnTo>
                <a:lnTo>
                  <a:pt x="175" y="74"/>
                </a:lnTo>
                <a:lnTo>
                  <a:pt x="79" y="74"/>
                </a:lnTo>
                <a:lnTo>
                  <a:pt x="79" y="73"/>
                </a:lnTo>
                <a:lnTo>
                  <a:pt x="79" y="69"/>
                </a:lnTo>
                <a:lnTo>
                  <a:pt x="79" y="64"/>
                </a:lnTo>
                <a:lnTo>
                  <a:pt x="80" y="71"/>
                </a:lnTo>
                <a:lnTo>
                  <a:pt x="79" y="67"/>
                </a:lnTo>
                <a:lnTo>
                  <a:pt x="127" y="108"/>
                </a:lnTo>
                <a:lnTo>
                  <a:pt x="126" y="108"/>
                </a:lnTo>
                <a:lnTo>
                  <a:pt x="174" y="60"/>
                </a:lnTo>
                <a:lnTo>
                  <a:pt x="174" y="63"/>
                </a:lnTo>
                <a:cubicBezTo>
                  <a:pt x="174" y="67"/>
                  <a:pt x="174" y="71"/>
                  <a:pt x="173" y="75"/>
                </a:cubicBezTo>
                <a:lnTo>
                  <a:pt x="173" y="77"/>
                </a:lnTo>
                <a:lnTo>
                  <a:pt x="86" y="38"/>
                </a:lnTo>
                <a:lnTo>
                  <a:pt x="87" y="37"/>
                </a:lnTo>
                <a:lnTo>
                  <a:pt x="81" y="48"/>
                </a:lnTo>
                <a:lnTo>
                  <a:pt x="82" y="45"/>
                </a:lnTo>
                <a:lnTo>
                  <a:pt x="81" y="68"/>
                </a:lnTo>
                <a:lnTo>
                  <a:pt x="81" y="69"/>
                </a:lnTo>
                <a:lnTo>
                  <a:pt x="80" y="67"/>
                </a:lnTo>
                <a:lnTo>
                  <a:pt x="174" y="67"/>
                </a:lnTo>
                <a:lnTo>
                  <a:pt x="174" y="65"/>
                </a:lnTo>
                <a:lnTo>
                  <a:pt x="173" y="68"/>
                </a:lnTo>
                <a:lnTo>
                  <a:pt x="173" y="53"/>
                </a:lnTo>
                <a:lnTo>
                  <a:pt x="174" y="56"/>
                </a:lnTo>
                <a:cubicBezTo>
                  <a:pt x="174" y="58"/>
                  <a:pt x="174" y="61"/>
                  <a:pt x="174" y="63"/>
                </a:cubicBezTo>
                <a:lnTo>
                  <a:pt x="174" y="65"/>
                </a:lnTo>
                <a:lnTo>
                  <a:pt x="84" y="44"/>
                </a:lnTo>
                <a:lnTo>
                  <a:pt x="85" y="42"/>
                </a:lnTo>
                <a:lnTo>
                  <a:pt x="80" y="54"/>
                </a:lnTo>
                <a:lnTo>
                  <a:pt x="81" y="51"/>
                </a:lnTo>
                <a:lnTo>
                  <a:pt x="128" y="108"/>
                </a:lnTo>
                <a:lnTo>
                  <a:pt x="127" y="108"/>
                </a:lnTo>
                <a:lnTo>
                  <a:pt x="122" y="108"/>
                </a:lnTo>
                <a:lnTo>
                  <a:pt x="170" y="68"/>
                </a:lnTo>
                <a:lnTo>
                  <a:pt x="169" y="71"/>
                </a:lnTo>
                <a:lnTo>
                  <a:pt x="170" y="63"/>
                </a:lnTo>
                <a:lnTo>
                  <a:pt x="170" y="65"/>
                </a:lnTo>
                <a:lnTo>
                  <a:pt x="74" y="65"/>
                </a:lnTo>
                <a:lnTo>
                  <a:pt x="74" y="62"/>
                </a:lnTo>
                <a:lnTo>
                  <a:pt x="74" y="57"/>
                </a:lnTo>
                <a:lnTo>
                  <a:pt x="74" y="53"/>
                </a:lnTo>
                <a:lnTo>
                  <a:pt x="74" y="51"/>
                </a:lnTo>
                <a:lnTo>
                  <a:pt x="170" y="51"/>
                </a:lnTo>
                <a:lnTo>
                  <a:pt x="170" y="50"/>
                </a:lnTo>
                <a:lnTo>
                  <a:pt x="170" y="56"/>
                </a:lnTo>
                <a:lnTo>
                  <a:pt x="171" y="60"/>
                </a:lnTo>
                <a:lnTo>
                  <a:pt x="171" y="64"/>
                </a:lnTo>
                <a:cubicBezTo>
                  <a:pt x="173" y="78"/>
                  <a:pt x="169" y="91"/>
                  <a:pt x="159" y="102"/>
                </a:cubicBezTo>
                <a:cubicBezTo>
                  <a:pt x="150" y="112"/>
                  <a:pt x="137" y="118"/>
                  <a:pt x="123" y="118"/>
                </a:cubicBezTo>
                <a:lnTo>
                  <a:pt x="121" y="118"/>
                </a:lnTo>
                <a:cubicBezTo>
                  <a:pt x="95" y="118"/>
                  <a:pt x="73" y="96"/>
                  <a:pt x="73" y="70"/>
                </a:cubicBezTo>
                <a:lnTo>
                  <a:pt x="74" y="68"/>
                </a:lnTo>
                <a:lnTo>
                  <a:pt x="73" y="58"/>
                </a:lnTo>
                <a:lnTo>
                  <a:pt x="73" y="55"/>
                </a:lnTo>
                <a:cubicBezTo>
                  <a:pt x="73" y="32"/>
                  <a:pt x="90" y="12"/>
                  <a:pt x="113" y="8"/>
                </a:cubicBezTo>
                <a:cubicBezTo>
                  <a:pt x="137" y="4"/>
                  <a:pt x="159" y="18"/>
                  <a:pt x="167" y="40"/>
                </a:cubicBezTo>
                <a:lnTo>
                  <a:pt x="167" y="42"/>
                </a:lnTo>
                <a:cubicBezTo>
                  <a:pt x="168" y="45"/>
                  <a:pt x="169" y="47"/>
                  <a:pt x="169" y="50"/>
                </a:cubicBezTo>
                <a:lnTo>
                  <a:pt x="169" y="54"/>
                </a:lnTo>
                <a:cubicBezTo>
                  <a:pt x="170" y="56"/>
                  <a:pt x="170" y="58"/>
                  <a:pt x="170" y="60"/>
                </a:cubicBezTo>
                <a:lnTo>
                  <a:pt x="170" y="64"/>
                </a:lnTo>
                <a:lnTo>
                  <a:pt x="170" y="65"/>
                </a:lnTo>
                <a:lnTo>
                  <a:pt x="74" y="65"/>
                </a:lnTo>
                <a:lnTo>
                  <a:pt x="74" y="68"/>
                </a:lnTo>
                <a:lnTo>
                  <a:pt x="74" y="63"/>
                </a:lnTo>
                <a:lnTo>
                  <a:pt x="73" y="53"/>
                </a:lnTo>
                <a:lnTo>
                  <a:pt x="73" y="51"/>
                </a:lnTo>
                <a:cubicBezTo>
                  <a:pt x="73" y="27"/>
                  <a:pt x="90" y="7"/>
                  <a:pt x="113" y="4"/>
                </a:cubicBezTo>
                <a:cubicBezTo>
                  <a:pt x="137" y="0"/>
                  <a:pt x="159" y="13"/>
                  <a:pt x="167" y="36"/>
                </a:cubicBezTo>
                <a:lnTo>
                  <a:pt x="167" y="37"/>
                </a:lnTo>
                <a:cubicBezTo>
                  <a:pt x="168" y="40"/>
                  <a:pt x="168" y="42"/>
                  <a:pt x="169" y="45"/>
                </a:cubicBezTo>
                <a:lnTo>
                  <a:pt x="169" y="48"/>
                </a:lnTo>
                <a:lnTo>
                  <a:pt x="75" y="44"/>
                </a:lnTo>
                <a:lnTo>
                  <a:pt x="76" y="42"/>
                </a:lnTo>
                <a:lnTo>
                  <a:pt x="74" y="53"/>
                </a:lnTo>
                <a:lnTo>
                  <a:pt x="74" y="51"/>
                </a:lnTo>
                <a:lnTo>
                  <a:pt x="168" y="66"/>
                </a:lnTo>
                <a:lnTo>
                  <a:pt x="168" y="68"/>
                </a:lnTo>
                <a:lnTo>
                  <a:pt x="169" y="60"/>
                </a:lnTo>
                <a:lnTo>
                  <a:pt x="169" y="63"/>
                </a:lnTo>
                <a:lnTo>
                  <a:pt x="169" y="46"/>
                </a:lnTo>
                <a:lnTo>
                  <a:pt x="170" y="51"/>
                </a:lnTo>
                <a:cubicBezTo>
                  <a:pt x="172" y="65"/>
                  <a:pt x="169" y="80"/>
                  <a:pt x="160" y="91"/>
                </a:cubicBezTo>
                <a:cubicBezTo>
                  <a:pt x="150" y="102"/>
                  <a:pt x="137" y="108"/>
                  <a:pt x="122" y="108"/>
                </a:cubicBezTo>
                <a:lnTo>
                  <a:pt x="122" y="108"/>
                </a:lnTo>
                <a:cubicBezTo>
                  <a:pt x="99" y="108"/>
                  <a:pt x="78" y="92"/>
                  <a:pt x="75" y="68"/>
                </a:cubicBezTo>
                <a:lnTo>
                  <a:pt x="75" y="69"/>
                </a:lnTo>
                <a:lnTo>
                  <a:pt x="74" y="67"/>
                </a:lnTo>
                <a:lnTo>
                  <a:pt x="169" y="51"/>
                </a:lnTo>
                <a:lnTo>
                  <a:pt x="169" y="55"/>
                </a:lnTo>
                <a:lnTo>
                  <a:pt x="170" y="60"/>
                </a:lnTo>
                <a:cubicBezTo>
                  <a:pt x="172" y="83"/>
                  <a:pt x="158" y="104"/>
                  <a:pt x="136" y="111"/>
                </a:cubicBezTo>
                <a:cubicBezTo>
                  <a:pt x="113" y="118"/>
                  <a:pt x="89" y="107"/>
                  <a:pt x="79" y="86"/>
                </a:cubicBezTo>
                <a:lnTo>
                  <a:pt x="79" y="85"/>
                </a:lnTo>
                <a:cubicBezTo>
                  <a:pt x="76" y="81"/>
                  <a:pt x="75" y="76"/>
                  <a:pt x="74" y="71"/>
                </a:cubicBezTo>
                <a:lnTo>
                  <a:pt x="73" y="67"/>
                </a:lnTo>
                <a:cubicBezTo>
                  <a:pt x="73" y="65"/>
                  <a:pt x="73" y="63"/>
                  <a:pt x="73" y="60"/>
                </a:cubicBezTo>
                <a:lnTo>
                  <a:pt x="73" y="55"/>
                </a:lnTo>
                <a:lnTo>
                  <a:pt x="73" y="51"/>
                </a:lnTo>
                <a:cubicBezTo>
                  <a:pt x="73" y="27"/>
                  <a:pt x="91" y="6"/>
                  <a:pt x="115" y="3"/>
                </a:cubicBezTo>
                <a:cubicBezTo>
                  <a:pt x="139" y="0"/>
                  <a:pt x="162" y="16"/>
                  <a:pt x="168" y="39"/>
                </a:cubicBezTo>
                <a:lnTo>
                  <a:pt x="169" y="43"/>
                </a:lnTo>
                <a:cubicBezTo>
                  <a:pt x="169" y="46"/>
                  <a:pt x="170" y="48"/>
                  <a:pt x="170" y="51"/>
                </a:cubicBezTo>
                <a:lnTo>
                  <a:pt x="170" y="56"/>
                </a:lnTo>
                <a:cubicBezTo>
                  <a:pt x="171" y="70"/>
                  <a:pt x="167" y="83"/>
                  <a:pt x="158" y="93"/>
                </a:cubicBezTo>
                <a:cubicBezTo>
                  <a:pt x="149" y="103"/>
                  <a:pt x="136" y="108"/>
                  <a:pt x="122" y="108"/>
                </a:cubicBezTo>
                <a:lnTo>
                  <a:pt x="121" y="108"/>
                </a:lnTo>
                <a:lnTo>
                  <a:pt x="121" y="12"/>
                </a:lnTo>
                <a:lnTo>
                  <a:pt x="123" y="12"/>
                </a:lnTo>
                <a:lnTo>
                  <a:pt x="123" y="108"/>
                </a:lnTo>
                <a:lnTo>
                  <a:pt x="122" y="108"/>
                </a:lnTo>
                <a:cubicBezTo>
                  <a:pt x="95" y="108"/>
                  <a:pt x="74" y="87"/>
                  <a:pt x="74" y="60"/>
                </a:cubicBezTo>
                <a:lnTo>
                  <a:pt x="74" y="55"/>
                </a:lnTo>
                <a:lnTo>
                  <a:pt x="74" y="52"/>
                </a:lnTo>
                <a:lnTo>
                  <a:pt x="74" y="51"/>
                </a:lnTo>
                <a:lnTo>
                  <a:pt x="170" y="51"/>
                </a:lnTo>
                <a:lnTo>
                  <a:pt x="170" y="58"/>
                </a:lnTo>
                <a:lnTo>
                  <a:pt x="169" y="62"/>
                </a:lnTo>
                <a:lnTo>
                  <a:pt x="169" y="62"/>
                </a:lnTo>
                <a:lnTo>
                  <a:pt x="169" y="65"/>
                </a:lnTo>
                <a:lnTo>
                  <a:pt x="73" y="65"/>
                </a:lnTo>
                <a:lnTo>
                  <a:pt x="73" y="64"/>
                </a:lnTo>
                <a:lnTo>
                  <a:pt x="73" y="60"/>
                </a:lnTo>
                <a:cubicBezTo>
                  <a:pt x="73" y="58"/>
                  <a:pt x="73" y="55"/>
                  <a:pt x="74" y="53"/>
                </a:cubicBezTo>
                <a:lnTo>
                  <a:pt x="75" y="46"/>
                </a:lnTo>
                <a:lnTo>
                  <a:pt x="75" y="44"/>
                </a:lnTo>
                <a:cubicBezTo>
                  <a:pt x="81" y="20"/>
                  <a:pt x="104" y="5"/>
                  <a:pt x="128" y="8"/>
                </a:cubicBezTo>
                <a:cubicBezTo>
                  <a:pt x="152" y="11"/>
                  <a:pt x="170" y="31"/>
                  <a:pt x="170" y="55"/>
                </a:cubicBezTo>
                <a:lnTo>
                  <a:pt x="170" y="58"/>
                </a:lnTo>
                <a:lnTo>
                  <a:pt x="170" y="60"/>
                </a:lnTo>
                <a:lnTo>
                  <a:pt x="74" y="60"/>
                </a:lnTo>
                <a:lnTo>
                  <a:pt x="74" y="58"/>
                </a:lnTo>
                <a:lnTo>
                  <a:pt x="74" y="55"/>
                </a:lnTo>
                <a:lnTo>
                  <a:pt x="74" y="52"/>
                </a:lnTo>
                <a:lnTo>
                  <a:pt x="74" y="51"/>
                </a:lnTo>
                <a:lnTo>
                  <a:pt x="170" y="51"/>
                </a:lnTo>
                <a:lnTo>
                  <a:pt x="170" y="53"/>
                </a:lnTo>
                <a:lnTo>
                  <a:pt x="169" y="41"/>
                </a:lnTo>
                <a:lnTo>
                  <a:pt x="170" y="45"/>
                </a:lnTo>
                <a:cubicBezTo>
                  <a:pt x="170" y="48"/>
                  <a:pt x="171" y="51"/>
                  <a:pt x="171" y="54"/>
                </a:cubicBezTo>
                <a:lnTo>
                  <a:pt x="171" y="62"/>
                </a:lnTo>
                <a:cubicBezTo>
                  <a:pt x="172" y="67"/>
                  <a:pt x="171" y="72"/>
                  <a:pt x="170" y="77"/>
                </a:cubicBezTo>
                <a:lnTo>
                  <a:pt x="169" y="81"/>
                </a:lnTo>
                <a:cubicBezTo>
                  <a:pt x="166" y="92"/>
                  <a:pt x="159" y="102"/>
                  <a:pt x="149" y="109"/>
                </a:cubicBezTo>
                <a:lnTo>
                  <a:pt x="148" y="110"/>
                </a:lnTo>
                <a:cubicBezTo>
                  <a:pt x="133" y="120"/>
                  <a:pt x="114" y="121"/>
                  <a:pt x="98" y="112"/>
                </a:cubicBezTo>
                <a:cubicBezTo>
                  <a:pt x="83" y="104"/>
                  <a:pt x="73" y="88"/>
                  <a:pt x="73" y="70"/>
                </a:cubicBezTo>
                <a:lnTo>
                  <a:pt x="73" y="67"/>
                </a:lnTo>
                <a:lnTo>
                  <a:pt x="73" y="63"/>
                </a:lnTo>
                <a:lnTo>
                  <a:pt x="73" y="58"/>
                </a:lnTo>
                <a:cubicBezTo>
                  <a:pt x="73" y="55"/>
                  <a:pt x="73" y="52"/>
                  <a:pt x="74" y="49"/>
                </a:cubicBezTo>
                <a:lnTo>
                  <a:pt x="74" y="46"/>
                </a:lnTo>
                <a:cubicBezTo>
                  <a:pt x="78" y="27"/>
                  <a:pt x="92" y="13"/>
                  <a:pt x="111" y="9"/>
                </a:cubicBezTo>
                <a:cubicBezTo>
                  <a:pt x="129" y="4"/>
                  <a:pt x="149" y="12"/>
                  <a:pt x="160" y="27"/>
                </a:cubicBezTo>
                <a:lnTo>
                  <a:pt x="161" y="29"/>
                </a:lnTo>
                <a:cubicBezTo>
                  <a:pt x="163" y="31"/>
                  <a:pt x="165" y="33"/>
                  <a:pt x="166" y="36"/>
                </a:cubicBezTo>
                <a:lnTo>
                  <a:pt x="167" y="39"/>
                </a:lnTo>
                <a:lnTo>
                  <a:pt x="80" y="43"/>
                </a:lnTo>
                <a:lnTo>
                  <a:pt x="81" y="40"/>
                </a:lnTo>
                <a:lnTo>
                  <a:pt x="78" y="49"/>
                </a:lnTo>
                <a:lnTo>
                  <a:pt x="79" y="46"/>
                </a:lnTo>
                <a:cubicBezTo>
                  <a:pt x="84" y="22"/>
                  <a:pt x="106" y="5"/>
                  <a:pt x="131" y="8"/>
                </a:cubicBezTo>
                <a:cubicBezTo>
                  <a:pt x="155" y="10"/>
                  <a:pt x="174" y="31"/>
                  <a:pt x="174" y="55"/>
                </a:cubicBezTo>
                <a:lnTo>
                  <a:pt x="174" y="58"/>
                </a:lnTo>
                <a:lnTo>
                  <a:pt x="174" y="60"/>
                </a:lnTo>
                <a:lnTo>
                  <a:pt x="79" y="51"/>
                </a:lnTo>
                <a:lnTo>
                  <a:pt x="79" y="49"/>
                </a:lnTo>
                <a:lnTo>
                  <a:pt x="78" y="58"/>
                </a:lnTo>
                <a:lnTo>
                  <a:pt x="78" y="55"/>
                </a:lnTo>
                <a:lnTo>
                  <a:pt x="174" y="55"/>
                </a:lnTo>
                <a:lnTo>
                  <a:pt x="174" y="58"/>
                </a:lnTo>
                <a:cubicBezTo>
                  <a:pt x="174" y="64"/>
                  <a:pt x="173" y="70"/>
                  <a:pt x="171" y="76"/>
                </a:cubicBezTo>
                <a:lnTo>
                  <a:pt x="170" y="78"/>
                </a:lnTo>
                <a:cubicBezTo>
                  <a:pt x="164" y="93"/>
                  <a:pt x="152" y="103"/>
                  <a:pt x="137" y="107"/>
                </a:cubicBezTo>
                <a:cubicBezTo>
                  <a:pt x="122" y="111"/>
                  <a:pt x="107" y="107"/>
                  <a:pt x="95" y="97"/>
                </a:cubicBezTo>
                <a:lnTo>
                  <a:pt x="92" y="95"/>
                </a:lnTo>
                <a:cubicBezTo>
                  <a:pt x="89" y="93"/>
                  <a:pt x="87" y="90"/>
                  <a:pt x="85" y="88"/>
                </a:cubicBezTo>
                <a:lnTo>
                  <a:pt x="83" y="85"/>
                </a:lnTo>
                <a:cubicBezTo>
                  <a:pt x="67" y="66"/>
                  <a:pt x="69" y="37"/>
                  <a:pt x="88" y="20"/>
                </a:cubicBezTo>
                <a:cubicBezTo>
                  <a:pt x="107" y="3"/>
                  <a:pt x="136" y="4"/>
                  <a:pt x="154" y="22"/>
                </a:cubicBezTo>
                <a:lnTo>
                  <a:pt x="156" y="24"/>
                </a:lnTo>
                <a:lnTo>
                  <a:pt x="159" y="27"/>
                </a:lnTo>
                <a:cubicBezTo>
                  <a:pt x="173" y="40"/>
                  <a:pt x="177" y="61"/>
                  <a:pt x="170" y="79"/>
                </a:cubicBezTo>
                <a:cubicBezTo>
                  <a:pt x="162" y="97"/>
                  <a:pt x="145" y="108"/>
                  <a:pt x="125" y="108"/>
                </a:cubicBezTo>
                <a:lnTo>
                  <a:pt x="125" y="108"/>
                </a:lnTo>
                <a:cubicBezTo>
                  <a:pt x="98" y="108"/>
                  <a:pt x="77" y="87"/>
                  <a:pt x="77" y="60"/>
                </a:cubicBezTo>
                <a:lnTo>
                  <a:pt x="77" y="57"/>
                </a:lnTo>
                <a:lnTo>
                  <a:pt x="77" y="55"/>
                </a:lnTo>
                <a:lnTo>
                  <a:pt x="173" y="55"/>
                </a:lnTo>
                <a:lnTo>
                  <a:pt x="173" y="58"/>
                </a:lnTo>
                <a:cubicBezTo>
                  <a:pt x="173" y="61"/>
                  <a:pt x="173" y="64"/>
                  <a:pt x="172" y="67"/>
                </a:cubicBezTo>
                <a:lnTo>
                  <a:pt x="172" y="70"/>
                </a:lnTo>
                <a:lnTo>
                  <a:pt x="78" y="49"/>
                </a:lnTo>
                <a:lnTo>
                  <a:pt x="78" y="51"/>
                </a:lnTo>
                <a:lnTo>
                  <a:pt x="78" y="48"/>
                </a:lnTo>
                <a:lnTo>
                  <a:pt x="125" y="103"/>
                </a:lnTo>
                <a:lnTo>
                  <a:pt x="125" y="103"/>
                </a:lnTo>
                <a:lnTo>
                  <a:pt x="173" y="51"/>
                </a:lnTo>
                <a:lnTo>
                  <a:pt x="173" y="56"/>
                </a:lnTo>
                <a:cubicBezTo>
                  <a:pt x="175" y="69"/>
                  <a:pt x="170" y="83"/>
                  <a:pt x="161" y="93"/>
                </a:cubicBezTo>
                <a:cubicBezTo>
                  <a:pt x="152" y="103"/>
                  <a:pt x="139" y="108"/>
                  <a:pt x="125" y="108"/>
                </a:cubicBezTo>
                <a:lnTo>
                  <a:pt x="125" y="108"/>
                </a:lnTo>
                <a:lnTo>
                  <a:pt x="123" y="108"/>
                </a:lnTo>
                <a:lnTo>
                  <a:pt x="170" y="50"/>
                </a:lnTo>
                <a:lnTo>
                  <a:pt x="171" y="58"/>
                </a:lnTo>
                <a:lnTo>
                  <a:pt x="172" y="62"/>
                </a:lnTo>
                <a:cubicBezTo>
                  <a:pt x="172" y="64"/>
                  <a:pt x="172" y="66"/>
                  <a:pt x="172" y="68"/>
                </a:cubicBezTo>
                <a:lnTo>
                  <a:pt x="172" y="70"/>
                </a:lnTo>
                <a:cubicBezTo>
                  <a:pt x="172" y="95"/>
                  <a:pt x="154" y="115"/>
                  <a:pt x="129" y="118"/>
                </a:cubicBezTo>
                <a:cubicBezTo>
                  <a:pt x="105" y="120"/>
                  <a:pt x="82" y="104"/>
                  <a:pt x="77" y="79"/>
                </a:cubicBezTo>
                <a:lnTo>
                  <a:pt x="77" y="75"/>
                </a:lnTo>
                <a:lnTo>
                  <a:pt x="76" y="71"/>
                </a:lnTo>
                <a:lnTo>
                  <a:pt x="170" y="60"/>
                </a:lnTo>
                <a:lnTo>
                  <a:pt x="170" y="62"/>
                </a:lnTo>
                <a:lnTo>
                  <a:pt x="170" y="65"/>
                </a:lnTo>
                <a:cubicBezTo>
                  <a:pt x="170" y="91"/>
                  <a:pt x="149" y="113"/>
                  <a:pt x="122" y="113"/>
                </a:cubicBezTo>
                <a:lnTo>
                  <a:pt x="122" y="113"/>
                </a:lnTo>
                <a:lnTo>
                  <a:pt x="121" y="113"/>
                </a:lnTo>
                <a:lnTo>
                  <a:pt x="169" y="65"/>
                </a:lnTo>
                <a:lnTo>
                  <a:pt x="169" y="68"/>
                </a:lnTo>
                <a:lnTo>
                  <a:pt x="168" y="56"/>
                </a:lnTo>
                <a:lnTo>
                  <a:pt x="169" y="58"/>
                </a:lnTo>
                <a:lnTo>
                  <a:pt x="74" y="70"/>
                </a:lnTo>
                <a:lnTo>
                  <a:pt x="74" y="70"/>
                </a:lnTo>
                <a:lnTo>
                  <a:pt x="74" y="66"/>
                </a:lnTo>
                <a:lnTo>
                  <a:pt x="169" y="60"/>
                </a:lnTo>
                <a:lnTo>
                  <a:pt x="169" y="62"/>
                </a:lnTo>
                <a:cubicBezTo>
                  <a:pt x="169" y="66"/>
                  <a:pt x="169" y="69"/>
                  <a:pt x="169" y="72"/>
                </a:cubicBezTo>
                <a:lnTo>
                  <a:pt x="168" y="74"/>
                </a:lnTo>
                <a:cubicBezTo>
                  <a:pt x="164" y="97"/>
                  <a:pt x="144" y="113"/>
                  <a:pt x="121" y="113"/>
                </a:cubicBezTo>
                <a:cubicBezTo>
                  <a:pt x="98" y="113"/>
                  <a:pt x="78" y="97"/>
                  <a:pt x="74" y="74"/>
                </a:cubicBezTo>
                <a:lnTo>
                  <a:pt x="73" y="72"/>
                </a:lnTo>
                <a:cubicBezTo>
                  <a:pt x="73" y="69"/>
                  <a:pt x="72" y="66"/>
                  <a:pt x="72" y="62"/>
                </a:cubicBezTo>
                <a:lnTo>
                  <a:pt x="72" y="60"/>
                </a:lnTo>
                <a:lnTo>
                  <a:pt x="168" y="60"/>
                </a:lnTo>
                <a:lnTo>
                  <a:pt x="168" y="62"/>
                </a:lnTo>
                <a:lnTo>
                  <a:pt x="168" y="65"/>
                </a:lnTo>
                <a:lnTo>
                  <a:pt x="168" y="68"/>
                </a:lnTo>
                <a:lnTo>
                  <a:pt x="168" y="70"/>
                </a:lnTo>
                <a:cubicBezTo>
                  <a:pt x="168" y="95"/>
                  <a:pt x="149" y="116"/>
                  <a:pt x="123" y="118"/>
                </a:cubicBezTo>
                <a:cubicBezTo>
                  <a:pt x="98" y="119"/>
                  <a:pt x="76" y="101"/>
                  <a:pt x="73" y="76"/>
                </a:cubicBezTo>
                <a:lnTo>
                  <a:pt x="72" y="70"/>
                </a:lnTo>
                <a:lnTo>
                  <a:pt x="71" y="60"/>
                </a:lnTo>
                <a:lnTo>
                  <a:pt x="71" y="56"/>
                </a:lnTo>
                <a:cubicBezTo>
                  <a:pt x="71" y="49"/>
                  <a:pt x="73" y="42"/>
                  <a:pt x="77" y="35"/>
                </a:cubicBezTo>
                <a:lnTo>
                  <a:pt x="77" y="34"/>
                </a:lnTo>
                <a:cubicBezTo>
                  <a:pt x="87" y="14"/>
                  <a:pt x="109" y="4"/>
                  <a:pt x="131" y="9"/>
                </a:cubicBezTo>
                <a:cubicBezTo>
                  <a:pt x="153" y="14"/>
                  <a:pt x="168" y="33"/>
                  <a:pt x="168" y="55"/>
                </a:cubicBezTo>
                <a:lnTo>
                  <a:pt x="168" y="53"/>
                </a:lnTo>
                <a:lnTo>
                  <a:pt x="168" y="63"/>
                </a:lnTo>
                <a:lnTo>
                  <a:pt x="168" y="67"/>
                </a:lnTo>
                <a:lnTo>
                  <a:pt x="168" y="70"/>
                </a:lnTo>
                <a:cubicBezTo>
                  <a:pt x="168" y="94"/>
                  <a:pt x="151" y="114"/>
                  <a:pt x="127" y="118"/>
                </a:cubicBezTo>
                <a:cubicBezTo>
                  <a:pt x="103" y="121"/>
                  <a:pt x="81" y="106"/>
                  <a:pt x="74" y="83"/>
                </a:cubicBezTo>
                <a:lnTo>
                  <a:pt x="72" y="74"/>
                </a:lnTo>
                <a:lnTo>
                  <a:pt x="71" y="68"/>
                </a:lnTo>
                <a:cubicBezTo>
                  <a:pt x="70" y="64"/>
                  <a:pt x="70" y="59"/>
                  <a:pt x="71" y="54"/>
                </a:cubicBezTo>
                <a:lnTo>
                  <a:pt x="71" y="50"/>
                </a:lnTo>
                <a:lnTo>
                  <a:pt x="71" y="57"/>
                </a:lnTo>
                <a:lnTo>
                  <a:pt x="71" y="55"/>
                </a:lnTo>
                <a:lnTo>
                  <a:pt x="167" y="55"/>
                </a:lnTo>
                <a:lnTo>
                  <a:pt x="167" y="60"/>
                </a:lnTo>
                <a:cubicBezTo>
                  <a:pt x="167" y="63"/>
                  <a:pt x="167" y="66"/>
                  <a:pt x="166" y="68"/>
                </a:cubicBezTo>
                <a:lnTo>
                  <a:pt x="166" y="71"/>
                </a:lnTo>
                <a:lnTo>
                  <a:pt x="166" y="63"/>
                </a:lnTo>
                <a:lnTo>
                  <a:pt x="166" y="65"/>
                </a:lnTo>
                <a:lnTo>
                  <a:pt x="70" y="65"/>
                </a:lnTo>
                <a:lnTo>
                  <a:pt x="70" y="63"/>
                </a:lnTo>
                <a:cubicBezTo>
                  <a:pt x="70" y="61"/>
                  <a:pt x="71" y="58"/>
                  <a:pt x="71" y="56"/>
                </a:cubicBezTo>
                <a:lnTo>
                  <a:pt x="71" y="56"/>
                </a:lnTo>
                <a:lnTo>
                  <a:pt x="72" y="51"/>
                </a:lnTo>
                <a:cubicBezTo>
                  <a:pt x="74" y="25"/>
                  <a:pt x="96" y="6"/>
                  <a:pt x="122" y="8"/>
                </a:cubicBezTo>
                <a:cubicBezTo>
                  <a:pt x="147" y="9"/>
                  <a:pt x="167" y="30"/>
                  <a:pt x="167" y="55"/>
                </a:cubicBezTo>
                <a:lnTo>
                  <a:pt x="167" y="57"/>
                </a:lnTo>
                <a:cubicBezTo>
                  <a:pt x="167" y="59"/>
                  <a:pt x="167" y="62"/>
                  <a:pt x="167" y="64"/>
                </a:cubicBezTo>
                <a:lnTo>
                  <a:pt x="167" y="64"/>
                </a:lnTo>
                <a:lnTo>
                  <a:pt x="166" y="67"/>
                </a:lnTo>
                <a:lnTo>
                  <a:pt x="166" y="69"/>
                </a:lnTo>
                <a:lnTo>
                  <a:pt x="166" y="70"/>
                </a:lnTo>
                <a:lnTo>
                  <a:pt x="70" y="70"/>
                </a:lnTo>
                <a:lnTo>
                  <a:pt x="71" y="62"/>
                </a:lnTo>
                <a:lnTo>
                  <a:pt x="71" y="60"/>
                </a:lnTo>
                <a:lnTo>
                  <a:pt x="71" y="54"/>
                </a:lnTo>
                <a:lnTo>
                  <a:pt x="71" y="51"/>
                </a:lnTo>
                <a:lnTo>
                  <a:pt x="167" y="51"/>
                </a:lnTo>
                <a:lnTo>
                  <a:pt x="167" y="51"/>
                </a:lnTo>
                <a:lnTo>
                  <a:pt x="167" y="55"/>
                </a:lnTo>
                <a:lnTo>
                  <a:pt x="167" y="58"/>
                </a:lnTo>
                <a:lnTo>
                  <a:pt x="167" y="60"/>
                </a:lnTo>
                <a:lnTo>
                  <a:pt x="71" y="60"/>
                </a:lnTo>
                <a:lnTo>
                  <a:pt x="71" y="58"/>
                </a:lnTo>
                <a:lnTo>
                  <a:pt x="72" y="67"/>
                </a:lnTo>
                <a:lnTo>
                  <a:pt x="71" y="65"/>
                </a:lnTo>
                <a:lnTo>
                  <a:pt x="166" y="55"/>
                </a:lnTo>
                <a:lnTo>
                  <a:pt x="166" y="57"/>
                </a:lnTo>
                <a:cubicBezTo>
                  <a:pt x="166" y="60"/>
                  <a:pt x="166" y="63"/>
                  <a:pt x="166" y="65"/>
                </a:cubicBezTo>
                <a:lnTo>
                  <a:pt x="165" y="68"/>
                </a:lnTo>
                <a:lnTo>
                  <a:pt x="118" y="12"/>
                </a:lnTo>
                <a:lnTo>
                  <a:pt x="118" y="12"/>
                </a:lnTo>
                <a:lnTo>
                  <a:pt x="118" y="108"/>
                </a:lnTo>
                <a:lnTo>
                  <a:pt x="117" y="108"/>
                </a:lnTo>
                <a:lnTo>
                  <a:pt x="165" y="60"/>
                </a:lnTo>
                <a:lnTo>
                  <a:pt x="165" y="60"/>
                </a:lnTo>
                <a:lnTo>
                  <a:pt x="166" y="65"/>
                </a:lnTo>
                <a:lnTo>
                  <a:pt x="70" y="75"/>
                </a:lnTo>
                <a:lnTo>
                  <a:pt x="70" y="70"/>
                </a:lnTo>
                <a:cubicBezTo>
                  <a:pt x="69" y="66"/>
                  <a:pt x="69" y="63"/>
                  <a:pt x="70" y="60"/>
                </a:cubicBezTo>
                <a:lnTo>
                  <a:pt x="70" y="55"/>
                </a:lnTo>
                <a:lnTo>
                  <a:pt x="118" y="108"/>
                </a:lnTo>
                <a:lnTo>
                  <a:pt x="117" y="108"/>
                </a:lnTo>
                <a:lnTo>
                  <a:pt x="165" y="60"/>
                </a:lnTo>
                <a:lnTo>
                  <a:pt x="165" y="66"/>
                </a:lnTo>
                <a:cubicBezTo>
                  <a:pt x="165" y="69"/>
                  <a:pt x="165" y="71"/>
                  <a:pt x="165" y="74"/>
                </a:cubicBezTo>
                <a:lnTo>
                  <a:pt x="164" y="77"/>
                </a:lnTo>
                <a:lnTo>
                  <a:pt x="165" y="69"/>
                </a:lnTo>
                <a:lnTo>
                  <a:pt x="165" y="70"/>
                </a:lnTo>
                <a:lnTo>
                  <a:pt x="69" y="70"/>
                </a:lnTo>
                <a:lnTo>
                  <a:pt x="69" y="67"/>
                </a:lnTo>
                <a:lnTo>
                  <a:pt x="69" y="63"/>
                </a:lnTo>
                <a:lnTo>
                  <a:pt x="69" y="58"/>
                </a:lnTo>
                <a:lnTo>
                  <a:pt x="69" y="55"/>
                </a:lnTo>
                <a:lnTo>
                  <a:pt x="165" y="55"/>
                </a:lnTo>
                <a:lnTo>
                  <a:pt x="165" y="56"/>
                </a:lnTo>
                <a:lnTo>
                  <a:pt x="165" y="59"/>
                </a:lnTo>
                <a:lnTo>
                  <a:pt x="165" y="65"/>
                </a:lnTo>
                <a:lnTo>
                  <a:pt x="129" y="18"/>
                </a:lnTo>
                <a:lnTo>
                  <a:pt x="131" y="19"/>
                </a:lnTo>
                <a:lnTo>
                  <a:pt x="107" y="19"/>
                </a:lnTo>
                <a:lnTo>
                  <a:pt x="109" y="18"/>
                </a:lnTo>
                <a:cubicBezTo>
                  <a:pt x="113" y="17"/>
                  <a:pt x="117" y="17"/>
                  <a:pt x="121" y="17"/>
                </a:cubicBezTo>
                <a:lnTo>
                  <a:pt x="122" y="17"/>
                </a:lnTo>
                <a:cubicBezTo>
                  <a:pt x="146" y="17"/>
                  <a:pt x="166" y="34"/>
                  <a:pt x="170" y="57"/>
                </a:cubicBezTo>
                <a:lnTo>
                  <a:pt x="170" y="60"/>
                </a:lnTo>
                <a:cubicBezTo>
                  <a:pt x="171" y="63"/>
                  <a:pt x="171" y="65"/>
                  <a:pt x="171" y="68"/>
                </a:cubicBezTo>
                <a:lnTo>
                  <a:pt x="171" y="70"/>
                </a:lnTo>
                <a:cubicBezTo>
                  <a:pt x="171" y="92"/>
                  <a:pt x="156" y="112"/>
                  <a:pt x="134" y="117"/>
                </a:cubicBezTo>
                <a:cubicBezTo>
                  <a:pt x="112" y="122"/>
                  <a:pt x="90" y="111"/>
                  <a:pt x="80" y="91"/>
                </a:cubicBezTo>
                <a:lnTo>
                  <a:pt x="79" y="89"/>
                </a:lnTo>
                <a:cubicBezTo>
                  <a:pt x="78" y="87"/>
                  <a:pt x="77" y="85"/>
                  <a:pt x="76" y="83"/>
                </a:cubicBezTo>
                <a:lnTo>
                  <a:pt x="75" y="80"/>
                </a:lnTo>
                <a:cubicBezTo>
                  <a:pt x="71" y="66"/>
                  <a:pt x="73" y="49"/>
                  <a:pt x="82" y="37"/>
                </a:cubicBezTo>
                <a:cubicBezTo>
                  <a:pt x="91" y="24"/>
                  <a:pt x="106" y="17"/>
                  <a:pt x="121" y="17"/>
                </a:cubicBezTo>
                <a:lnTo>
                  <a:pt x="122" y="17"/>
                </a:lnTo>
                <a:lnTo>
                  <a:pt x="122" y="113"/>
                </a:lnTo>
                <a:lnTo>
                  <a:pt x="121" y="113"/>
                </a:lnTo>
                <a:cubicBezTo>
                  <a:pt x="109" y="113"/>
                  <a:pt x="97" y="108"/>
                  <a:pt x="88" y="99"/>
                </a:cubicBezTo>
                <a:lnTo>
                  <a:pt x="83" y="94"/>
                </a:lnTo>
                <a:cubicBezTo>
                  <a:pt x="76" y="87"/>
                  <a:pt x="71" y="78"/>
                  <a:pt x="70" y="68"/>
                </a:cubicBezTo>
                <a:lnTo>
                  <a:pt x="70" y="69"/>
                </a:lnTo>
                <a:lnTo>
                  <a:pt x="69" y="67"/>
                </a:lnTo>
                <a:lnTo>
                  <a:pt x="164" y="55"/>
                </a:lnTo>
                <a:lnTo>
                  <a:pt x="164" y="57"/>
                </a:lnTo>
                <a:lnTo>
                  <a:pt x="163" y="50"/>
                </a:lnTo>
                <a:lnTo>
                  <a:pt x="164" y="53"/>
                </a:lnTo>
                <a:cubicBezTo>
                  <a:pt x="166" y="66"/>
                  <a:pt x="162" y="81"/>
                  <a:pt x="153" y="91"/>
                </a:cubicBezTo>
                <a:cubicBezTo>
                  <a:pt x="144" y="102"/>
                  <a:pt x="131" y="108"/>
                  <a:pt x="116" y="108"/>
                </a:cubicBezTo>
                <a:lnTo>
                  <a:pt x="115" y="108"/>
                </a:lnTo>
                <a:cubicBezTo>
                  <a:pt x="89" y="108"/>
                  <a:pt x="67" y="87"/>
                  <a:pt x="67" y="60"/>
                </a:cubicBezTo>
                <a:lnTo>
                  <a:pt x="67" y="55"/>
                </a:lnTo>
                <a:cubicBezTo>
                  <a:pt x="67" y="29"/>
                  <a:pt x="89" y="7"/>
                  <a:pt x="115" y="7"/>
                </a:cubicBezTo>
                <a:lnTo>
                  <a:pt x="119" y="7"/>
                </a:lnTo>
                <a:lnTo>
                  <a:pt x="120" y="7"/>
                </a:lnTo>
                <a:cubicBezTo>
                  <a:pt x="135" y="7"/>
                  <a:pt x="148" y="14"/>
                  <a:pt x="158" y="25"/>
                </a:cubicBezTo>
                <a:cubicBezTo>
                  <a:pt x="167" y="36"/>
                  <a:pt x="170" y="51"/>
                  <a:pt x="168" y="65"/>
                </a:cubicBezTo>
                <a:lnTo>
                  <a:pt x="167" y="70"/>
                </a:lnTo>
                <a:lnTo>
                  <a:pt x="167" y="60"/>
                </a:lnTo>
                <a:lnTo>
                  <a:pt x="167" y="63"/>
                </a:lnTo>
                <a:lnTo>
                  <a:pt x="167" y="65"/>
                </a:lnTo>
                <a:lnTo>
                  <a:pt x="73" y="53"/>
                </a:lnTo>
                <a:lnTo>
                  <a:pt x="73" y="51"/>
                </a:lnTo>
                <a:lnTo>
                  <a:pt x="73" y="72"/>
                </a:lnTo>
                <a:lnTo>
                  <a:pt x="72" y="70"/>
                </a:lnTo>
                <a:lnTo>
                  <a:pt x="108" y="107"/>
                </a:lnTo>
                <a:lnTo>
                  <a:pt x="106" y="107"/>
                </a:lnTo>
                <a:lnTo>
                  <a:pt x="127" y="107"/>
                </a:lnTo>
                <a:lnTo>
                  <a:pt x="124" y="108"/>
                </a:lnTo>
                <a:lnTo>
                  <a:pt x="156" y="85"/>
                </a:lnTo>
                <a:lnTo>
                  <a:pt x="156" y="84"/>
                </a:lnTo>
                <a:lnTo>
                  <a:pt x="155" y="86"/>
                </a:lnTo>
                <a:cubicBezTo>
                  <a:pt x="145" y="106"/>
                  <a:pt x="123" y="117"/>
                  <a:pt x="101" y="112"/>
                </a:cubicBezTo>
                <a:cubicBezTo>
                  <a:pt x="80" y="107"/>
                  <a:pt x="64" y="87"/>
                  <a:pt x="64" y="65"/>
                </a:cubicBezTo>
                <a:lnTo>
                  <a:pt x="64" y="63"/>
                </a:lnTo>
                <a:cubicBezTo>
                  <a:pt x="64" y="60"/>
                  <a:pt x="65" y="57"/>
                  <a:pt x="65" y="54"/>
                </a:cubicBezTo>
                <a:lnTo>
                  <a:pt x="66" y="51"/>
                </a:lnTo>
                <a:lnTo>
                  <a:pt x="113" y="108"/>
                </a:lnTo>
                <a:lnTo>
                  <a:pt x="112" y="108"/>
                </a:lnTo>
                <a:lnTo>
                  <a:pt x="160" y="60"/>
                </a:lnTo>
                <a:lnTo>
                  <a:pt x="160" y="60"/>
                </a:lnTo>
                <a:lnTo>
                  <a:pt x="160" y="65"/>
                </a:lnTo>
                <a:lnTo>
                  <a:pt x="75" y="40"/>
                </a:lnTo>
                <a:lnTo>
                  <a:pt x="77" y="37"/>
                </a:lnTo>
                <a:lnTo>
                  <a:pt x="79" y="35"/>
                </a:lnTo>
                <a:cubicBezTo>
                  <a:pt x="90" y="21"/>
                  <a:pt x="109" y="14"/>
                  <a:pt x="127" y="18"/>
                </a:cubicBezTo>
                <a:cubicBezTo>
                  <a:pt x="145" y="22"/>
                  <a:pt x="159" y="36"/>
                  <a:pt x="163" y="53"/>
                </a:cubicBezTo>
                <a:lnTo>
                  <a:pt x="164" y="55"/>
                </a:lnTo>
                <a:cubicBezTo>
                  <a:pt x="164" y="59"/>
                  <a:pt x="165" y="63"/>
                  <a:pt x="165" y="67"/>
                </a:cubicBezTo>
                <a:lnTo>
                  <a:pt x="165" y="70"/>
                </a:lnTo>
                <a:cubicBezTo>
                  <a:pt x="165" y="96"/>
                  <a:pt x="143" y="118"/>
                  <a:pt x="117" y="118"/>
                </a:cubicBezTo>
                <a:lnTo>
                  <a:pt x="116" y="118"/>
                </a:lnTo>
                <a:cubicBezTo>
                  <a:pt x="89" y="118"/>
                  <a:pt x="68" y="96"/>
                  <a:pt x="68" y="70"/>
                </a:cubicBezTo>
                <a:lnTo>
                  <a:pt x="68" y="70"/>
                </a:lnTo>
                <a:lnTo>
                  <a:pt x="68" y="65"/>
                </a:lnTo>
                <a:lnTo>
                  <a:pt x="115" y="108"/>
                </a:lnTo>
                <a:lnTo>
                  <a:pt x="115" y="108"/>
                </a:lnTo>
                <a:lnTo>
                  <a:pt x="161" y="73"/>
                </a:lnTo>
                <a:lnTo>
                  <a:pt x="160" y="79"/>
                </a:lnTo>
                <a:cubicBezTo>
                  <a:pt x="159" y="82"/>
                  <a:pt x="158" y="85"/>
                  <a:pt x="156" y="87"/>
                </a:cubicBezTo>
                <a:lnTo>
                  <a:pt x="154" y="91"/>
                </a:lnTo>
                <a:cubicBezTo>
                  <a:pt x="148" y="105"/>
                  <a:pt x="134" y="115"/>
                  <a:pt x="119" y="117"/>
                </a:cubicBezTo>
                <a:cubicBezTo>
                  <a:pt x="104" y="120"/>
                  <a:pt x="88" y="115"/>
                  <a:pt x="78" y="104"/>
                </a:cubicBezTo>
                <a:lnTo>
                  <a:pt x="76" y="102"/>
                </a:lnTo>
                <a:cubicBezTo>
                  <a:pt x="74" y="100"/>
                  <a:pt x="72" y="98"/>
                  <a:pt x="70" y="95"/>
                </a:cubicBezTo>
                <a:lnTo>
                  <a:pt x="66" y="89"/>
                </a:lnTo>
                <a:lnTo>
                  <a:pt x="66" y="89"/>
                </a:lnTo>
                <a:lnTo>
                  <a:pt x="65" y="87"/>
                </a:lnTo>
                <a:lnTo>
                  <a:pt x="151" y="76"/>
                </a:lnTo>
                <a:lnTo>
                  <a:pt x="150" y="77"/>
                </a:lnTo>
                <a:lnTo>
                  <a:pt x="152" y="62"/>
                </a:lnTo>
                <a:lnTo>
                  <a:pt x="152" y="65"/>
                </a:lnTo>
                <a:lnTo>
                  <a:pt x="152" y="68"/>
                </a:lnTo>
                <a:lnTo>
                  <a:pt x="152" y="70"/>
                </a:lnTo>
                <a:lnTo>
                  <a:pt x="56" y="70"/>
                </a:lnTo>
                <a:lnTo>
                  <a:pt x="56" y="65"/>
                </a:lnTo>
                <a:lnTo>
                  <a:pt x="56" y="62"/>
                </a:lnTo>
                <a:lnTo>
                  <a:pt x="56" y="60"/>
                </a:lnTo>
                <a:lnTo>
                  <a:pt x="152" y="60"/>
                </a:lnTo>
                <a:lnTo>
                  <a:pt x="152" y="62"/>
                </a:lnTo>
                <a:lnTo>
                  <a:pt x="152" y="65"/>
                </a:lnTo>
                <a:lnTo>
                  <a:pt x="152" y="70"/>
                </a:lnTo>
                <a:cubicBezTo>
                  <a:pt x="152" y="95"/>
                  <a:pt x="134" y="115"/>
                  <a:pt x="109" y="118"/>
                </a:cubicBezTo>
                <a:cubicBezTo>
                  <a:pt x="85" y="120"/>
                  <a:pt x="62" y="104"/>
                  <a:pt x="57" y="79"/>
                </a:cubicBezTo>
                <a:lnTo>
                  <a:pt x="57" y="77"/>
                </a:lnTo>
                <a:cubicBezTo>
                  <a:pt x="56" y="74"/>
                  <a:pt x="56" y="71"/>
                  <a:pt x="56" y="67"/>
                </a:cubicBezTo>
                <a:lnTo>
                  <a:pt x="56" y="65"/>
                </a:lnTo>
                <a:lnTo>
                  <a:pt x="152" y="65"/>
                </a:lnTo>
                <a:lnTo>
                  <a:pt x="152" y="67"/>
                </a:lnTo>
                <a:lnTo>
                  <a:pt x="152" y="70"/>
                </a:lnTo>
                <a:cubicBezTo>
                  <a:pt x="152" y="96"/>
                  <a:pt x="130" y="118"/>
                  <a:pt x="104" y="118"/>
                </a:cubicBezTo>
                <a:lnTo>
                  <a:pt x="103" y="118"/>
                </a:lnTo>
                <a:cubicBezTo>
                  <a:pt x="76" y="118"/>
                  <a:pt x="55" y="96"/>
                  <a:pt x="55" y="70"/>
                </a:cubicBezTo>
                <a:lnTo>
                  <a:pt x="55" y="65"/>
                </a:lnTo>
                <a:lnTo>
                  <a:pt x="55" y="60"/>
                </a:lnTo>
                <a:cubicBezTo>
                  <a:pt x="55" y="34"/>
                  <a:pt x="76" y="12"/>
                  <a:pt x="103" y="12"/>
                </a:cubicBezTo>
                <a:lnTo>
                  <a:pt x="104" y="12"/>
                </a:lnTo>
                <a:cubicBezTo>
                  <a:pt x="118" y="12"/>
                  <a:pt x="131" y="18"/>
                  <a:pt x="140" y="28"/>
                </a:cubicBezTo>
                <a:cubicBezTo>
                  <a:pt x="149" y="39"/>
                  <a:pt x="153" y="52"/>
                  <a:pt x="152" y="66"/>
                </a:cubicBezTo>
                <a:lnTo>
                  <a:pt x="151" y="65"/>
                </a:lnTo>
                <a:lnTo>
                  <a:pt x="151" y="70"/>
                </a:lnTo>
                <a:cubicBezTo>
                  <a:pt x="151" y="96"/>
                  <a:pt x="130" y="118"/>
                  <a:pt x="103" y="118"/>
                </a:cubicBezTo>
                <a:lnTo>
                  <a:pt x="102" y="118"/>
                </a:lnTo>
                <a:cubicBezTo>
                  <a:pt x="88" y="118"/>
                  <a:pt x="76" y="112"/>
                  <a:pt x="67" y="102"/>
                </a:cubicBezTo>
                <a:cubicBezTo>
                  <a:pt x="57" y="92"/>
                  <a:pt x="53" y="79"/>
                  <a:pt x="54" y="66"/>
                </a:cubicBezTo>
                <a:lnTo>
                  <a:pt x="54" y="64"/>
                </a:lnTo>
                <a:lnTo>
                  <a:pt x="54" y="60"/>
                </a:lnTo>
                <a:lnTo>
                  <a:pt x="150" y="60"/>
                </a:lnTo>
                <a:lnTo>
                  <a:pt x="150" y="62"/>
                </a:lnTo>
                <a:lnTo>
                  <a:pt x="150" y="65"/>
                </a:lnTo>
                <a:lnTo>
                  <a:pt x="150" y="68"/>
                </a:lnTo>
                <a:lnTo>
                  <a:pt x="150" y="70"/>
                </a:lnTo>
                <a:lnTo>
                  <a:pt x="54" y="70"/>
                </a:lnTo>
                <a:lnTo>
                  <a:pt x="54" y="67"/>
                </a:lnTo>
                <a:lnTo>
                  <a:pt x="55" y="68"/>
                </a:lnTo>
                <a:lnTo>
                  <a:pt x="54" y="58"/>
                </a:lnTo>
                <a:lnTo>
                  <a:pt x="54" y="55"/>
                </a:lnTo>
                <a:lnTo>
                  <a:pt x="150" y="55"/>
                </a:lnTo>
                <a:lnTo>
                  <a:pt x="150" y="57"/>
                </a:lnTo>
                <a:lnTo>
                  <a:pt x="149" y="49"/>
                </a:lnTo>
                <a:lnTo>
                  <a:pt x="150" y="53"/>
                </a:lnTo>
                <a:lnTo>
                  <a:pt x="150" y="57"/>
                </a:lnTo>
                <a:cubicBezTo>
                  <a:pt x="151" y="59"/>
                  <a:pt x="151" y="61"/>
                  <a:pt x="151" y="63"/>
                </a:cubicBezTo>
                <a:lnTo>
                  <a:pt x="151" y="65"/>
                </a:lnTo>
                <a:cubicBezTo>
                  <a:pt x="151" y="89"/>
                  <a:pt x="134" y="109"/>
                  <a:pt x="111" y="112"/>
                </a:cubicBezTo>
                <a:cubicBezTo>
                  <a:pt x="87" y="116"/>
                  <a:pt x="65" y="102"/>
                  <a:pt x="57" y="80"/>
                </a:cubicBezTo>
                <a:lnTo>
                  <a:pt x="57" y="79"/>
                </a:lnTo>
                <a:cubicBezTo>
                  <a:pt x="56" y="76"/>
                  <a:pt x="56" y="74"/>
                  <a:pt x="55" y="71"/>
                </a:cubicBezTo>
                <a:lnTo>
                  <a:pt x="55" y="70"/>
                </a:lnTo>
                <a:lnTo>
                  <a:pt x="54" y="65"/>
                </a:lnTo>
                <a:cubicBezTo>
                  <a:pt x="49" y="39"/>
                  <a:pt x="65" y="14"/>
                  <a:pt x="90" y="9"/>
                </a:cubicBezTo>
                <a:cubicBezTo>
                  <a:pt x="116" y="3"/>
                  <a:pt x="141" y="19"/>
                  <a:pt x="148" y="44"/>
                </a:cubicBezTo>
                <a:lnTo>
                  <a:pt x="149" y="50"/>
                </a:lnTo>
                <a:lnTo>
                  <a:pt x="149" y="53"/>
                </a:lnTo>
                <a:cubicBezTo>
                  <a:pt x="150" y="55"/>
                  <a:pt x="150" y="58"/>
                  <a:pt x="150" y="60"/>
                </a:cubicBezTo>
                <a:lnTo>
                  <a:pt x="150" y="63"/>
                </a:lnTo>
                <a:lnTo>
                  <a:pt x="150" y="65"/>
                </a:lnTo>
                <a:lnTo>
                  <a:pt x="54" y="65"/>
                </a:lnTo>
                <a:lnTo>
                  <a:pt x="54" y="56"/>
                </a:lnTo>
                <a:lnTo>
                  <a:pt x="55" y="51"/>
                </a:lnTo>
                <a:cubicBezTo>
                  <a:pt x="56" y="34"/>
                  <a:pt x="67" y="19"/>
                  <a:pt x="82" y="12"/>
                </a:cubicBezTo>
                <a:cubicBezTo>
                  <a:pt x="97" y="5"/>
                  <a:pt x="115" y="6"/>
                  <a:pt x="129" y="16"/>
                </a:cubicBezTo>
                <a:lnTo>
                  <a:pt x="132" y="18"/>
                </a:lnTo>
                <a:cubicBezTo>
                  <a:pt x="136" y="20"/>
                  <a:pt x="139" y="23"/>
                  <a:pt x="142" y="27"/>
                </a:cubicBezTo>
                <a:lnTo>
                  <a:pt x="145" y="30"/>
                </a:lnTo>
                <a:cubicBezTo>
                  <a:pt x="157" y="44"/>
                  <a:pt x="159" y="64"/>
                  <a:pt x="151" y="81"/>
                </a:cubicBezTo>
                <a:cubicBezTo>
                  <a:pt x="144" y="98"/>
                  <a:pt x="127" y="108"/>
                  <a:pt x="108" y="108"/>
                </a:cubicBezTo>
                <a:lnTo>
                  <a:pt x="107" y="108"/>
                </a:lnTo>
                <a:lnTo>
                  <a:pt x="155" y="60"/>
                </a:lnTo>
                <a:lnTo>
                  <a:pt x="155" y="65"/>
                </a:lnTo>
                <a:lnTo>
                  <a:pt x="155" y="70"/>
                </a:lnTo>
                <a:lnTo>
                  <a:pt x="155" y="74"/>
                </a:lnTo>
                <a:lnTo>
                  <a:pt x="155" y="74"/>
                </a:lnTo>
                <a:lnTo>
                  <a:pt x="59" y="74"/>
                </a:lnTo>
                <a:lnTo>
                  <a:pt x="59" y="67"/>
                </a:lnTo>
                <a:lnTo>
                  <a:pt x="60" y="62"/>
                </a:lnTo>
                <a:lnTo>
                  <a:pt x="60" y="62"/>
                </a:lnTo>
                <a:lnTo>
                  <a:pt x="60" y="60"/>
                </a:lnTo>
                <a:lnTo>
                  <a:pt x="142" y="94"/>
                </a:lnTo>
                <a:lnTo>
                  <a:pt x="141" y="95"/>
                </a:lnTo>
                <a:lnTo>
                  <a:pt x="150" y="83"/>
                </a:lnTo>
                <a:lnTo>
                  <a:pt x="148" y="87"/>
                </a:lnTo>
                <a:lnTo>
                  <a:pt x="145" y="93"/>
                </a:lnTo>
                <a:cubicBezTo>
                  <a:pt x="136" y="108"/>
                  <a:pt x="120" y="118"/>
                  <a:pt x="102" y="118"/>
                </a:cubicBezTo>
                <a:lnTo>
                  <a:pt x="102" y="118"/>
                </a:lnTo>
                <a:cubicBezTo>
                  <a:pt x="88" y="118"/>
                  <a:pt x="74" y="112"/>
                  <a:pt x="65" y="101"/>
                </a:cubicBezTo>
                <a:cubicBezTo>
                  <a:pt x="56" y="90"/>
                  <a:pt x="52" y="76"/>
                  <a:pt x="55" y="62"/>
                </a:cubicBezTo>
                <a:lnTo>
                  <a:pt x="55" y="59"/>
                </a:lnTo>
                <a:lnTo>
                  <a:pt x="54" y="67"/>
                </a:lnTo>
                <a:lnTo>
                  <a:pt x="54" y="65"/>
                </a:lnTo>
                <a:lnTo>
                  <a:pt x="150" y="65"/>
                </a:lnTo>
                <a:lnTo>
                  <a:pt x="150" y="67"/>
                </a:lnTo>
                <a:cubicBezTo>
                  <a:pt x="150" y="70"/>
                  <a:pt x="150" y="72"/>
                  <a:pt x="150" y="75"/>
                </a:cubicBezTo>
                <a:lnTo>
                  <a:pt x="149" y="78"/>
                </a:lnTo>
                <a:lnTo>
                  <a:pt x="102" y="22"/>
                </a:lnTo>
                <a:lnTo>
                  <a:pt x="102" y="22"/>
                </a:lnTo>
                <a:lnTo>
                  <a:pt x="55" y="65"/>
                </a:lnTo>
                <a:lnTo>
                  <a:pt x="55" y="60"/>
                </a:lnTo>
                <a:cubicBezTo>
                  <a:pt x="58" y="36"/>
                  <a:pt x="78" y="17"/>
                  <a:pt x="103" y="17"/>
                </a:cubicBezTo>
                <a:lnTo>
                  <a:pt x="103" y="17"/>
                </a:lnTo>
                <a:cubicBezTo>
                  <a:pt x="118" y="17"/>
                  <a:pt x="131" y="23"/>
                  <a:pt x="140" y="34"/>
                </a:cubicBezTo>
                <a:cubicBezTo>
                  <a:pt x="149" y="45"/>
                  <a:pt x="153" y="59"/>
                  <a:pt x="151" y="73"/>
                </a:cubicBezTo>
                <a:lnTo>
                  <a:pt x="150" y="76"/>
                </a:lnTo>
                <a:lnTo>
                  <a:pt x="151" y="68"/>
                </a:lnTo>
                <a:lnTo>
                  <a:pt x="151" y="70"/>
                </a:lnTo>
                <a:lnTo>
                  <a:pt x="55" y="65"/>
                </a:lnTo>
                <a:lnTo>
                  <a:pt x="56" y="61"/>
                </a:lnTo>
                <a:lnTo>
                  <a:pt x="56" y="56"/>
                </a:lnTo>
                <a:lnTo>
                  <a:pt x="89" y="106"/>
                </a:lnTo>
                <a:lnTo>
                  <a:pt x="87" y="106"/>
                </a:lnTo>
                <a:lnTo>
                  <a:pt x="124" y="103"/>
                </a:lnTo>
                <a:lnTo>
                  <a:pt x="123" y="103"/>
                </a:lnTo>
                <a:lnTo>
                  <a:pt x="146" y="43"/>
                </a:lnTo>
                <a:lnTo>
                  <a:pt x="149" y="51"/>
                </a:lnTo>
                <a:lnTo>
                  <a:pt x="150" y="53"/>
                </a:lnTo>
                <a:cubicBezTo>
                  <a:pt x="153" y="68"/>
                  <a:pt x="150" y="83"/>
                  <a:pt x="141" y="95"/>
                </a:cubicBezTo>
                <a:cubicBezTo>
                  <a:pt x="132" y="106"/>
                  <a:pt x="118" y="113"/>
                  <a:pt x="103" y="113"/>
                </a:cubicBezTo>
                <a:lnTo>
                  <a:pt x="102" y="113"/>
                </a:lnTo>
                <a:lnTo>
                  <a:pt x="101" y="113"/>
                </a:lnTo>
                <a:lnTo>
                  <a:pt x="147" y="51"/>
                </a:lnTo>
                <a:lnTo>
                  <a:pt x="149" y="56"/>
                </a:lnTo>
                <a:lnTo>
                  <a:pt x="103" y="22"/>
                </a:lnTo>
                <a:lnTo>
                  <a:pt x="103" y="22"/>
                </a:lnTo>
                <a:lnTo>
                  <a:pt x="103" y="118"/>
                </a:lnTo>
                <a:lnTo>
                  <a:pt x="102" y="118"/>
                </a:lnTo>
                <a:lnTo>
                  <a:pt x="102" y="22"/>
                </a:lnTo>
                <a:lnTo>
                  <a:pt x="102" y="22"/>
                </a:lnTo>
                <a:lnTo>
                  <a:pt x="54" y="70"/>
                </a:lnTo>
                <a:lnTo>
                  <a:pt x="54" y="67"/>
                </a:lnTo>
                <a:lnTo>
                  <a:pt x="54" y="65"/>
                </a:lnTo>
                <a:lnTo>
                  <a:pt x="150" y="65"/>
                </a:lnTo>
                <a:lnTo>
                  <a:pt x="150" y="67"/>
                </a:lnTo>
                <a:cubicBezTo>
                  <a:pt x="150" y="70"/>
                  <a:pt x="150" y="72"/>
                  <a:pt x="150" y="75"/>
                </a:cubicBezTo>
                <a:lnTo>
                  <a:pt x="149" y="78"/>
                </a:lnTo>
                <a:lnTo>
                  <a:pt x="102" y="22"/>
                </a:lnTo>
                <a:lnTo>
                  <a:pt x="102" y="22"/>
                </a:lnTo>
                <a:lnTo>
                  <a:pt x="55" y="78"/>
                </a:lnTo>
                <a:lnTo>
                  <a:pt x="55" y="79"/>
                </a:lnTo>
                <a:lnTo>
                  <a:pt x="55" y="77"/>
                </a:lnTo>
                <a:lnTo>
                  <a:pt x="148" y="77"/>
                </a:lnTo>
                <a:lnTo>
                  <a:pt x="148" y="79"/>
                </a:lnTo>
                <a:lnTo>
                  <a:pt x="148" y="59"/>
                </a:lnTo>
                <a:lnTo>
                  <a:pt x="149" y="62"/>
                </a:lnTo>
                <a:lnTo>
                  <a:pt x="119" y="25"/>
                </a:lnTo>
                <a:lnTo>
                  <a:pt x="122" y="26"/>
                </a:lnTo>
                <a:lnTo>
                  <a:pt x="86" y="26"/>
                </a:lnTo>
                <a:lnTo>
                  <a:pt x="89" y="25"/>
                </a:lnTo>
                <a:lnTo>
                  <a:pt x="58" y="70"/>
                </a:lnTo>
                <a:lnTo>
                  <a:pt x="59" y="70"/>
                </a:lnTo>
                <a:lnTo>
                  <a:pt x="58" y="66"/>
                </a:lnTo>
                <a:cubicBezTo>
                  <a:pt x="55" y="41"/>
                  <a:pt x="73" y="18"/>
                  <a:pt x="97" y="13"/>
                </a:cubicBezTo>
                <a:cubicBezTo>
                  <a:pt x="122" y="9"/>
                  <a:pt x="146" y="24"/>
                  <a:pt x="153" y="49"/>
                </a:cubicBezTo>
                <a:lnTo>
                  <a:pt x="153" y="51"/>
                </a:lnTo>
                <a:cubicBezTo>
                  <a:pt x="154" y="55"/>
                  <a:pt x="154" y="59"/>
                  <a:pt x="154" y="62"/>
                </a:cubicBezTo>
                <a:lnTo>
                  <a:pt x="154" y="65"/>
                </a:lnTo>
                <a:cubicBezTo>
                  <a:pt x="154" y="89"/>
                  <a:pt x="136" y="110"/>
                  <a:pt x="112" y="113"/>
                </a:cubicBezTo>
                <a:cubicBezTo>
                  <a:pt x="88" y="116"/>
                  <a:pt x="66" y="100"/>
                  <a:pt x="60" y="77"/>
                </a:cubicBezTo>
                <a:lnTo>
                  <a:pt x="59" y="72"/>
                </a:lnTo>
                <a:lnTo>
                  <a:pt x="58" y="70"/>
                </a:lnTo>
                <a:lnTo>
                  <a:pt x="153" y="60"/>
                </a:lnTo>
                <a:lnTo>
                  <a:pt x="153" y="63"/>
                </a:lnTo>
                <a:lnTo>
                  <a:pt x="153" y="65"/>
                </a:lnTo>
                <a:cubicBezTo>
                  <a:pt x="153" y="90"/>
                  <a:pt x="134" y="111"/>
                  <a:pt x="108" y="113"/>
                </a:cubicBezTo>
                <a:cubicBezTo>
                  <a:pt x="83" y="114"/>
                  <a:pt x="61" y="96"/>
                  <a:pt x="58" y="70"/>
                </a:cubicBezTo>
                <a:lnTo>
                  <a:pt x="57" y="60"/>
                </a:lnTo>
                <a:lnTo>
                  <a:pt x="57" y="54"/>
                </a:lnTo>
                <a:lnTo>
                  <a:pt x="57" y="51"/>
                </a:lnTo>
                <a:lnTo>
                  <a:pt x="57" y="51"/>
                </a:lnTo>
                <a:lnTo>
                  <a:pt x="153" y="51"/>
                </a:lnTo>
                <a:lnTo>
                  <a:pt x="153" y="47"/>
                </a:lnTo>
                <a:lnTo>
                  <a:pt x="153" y="57"/>
                </a:lnTo>
                <a:lnTo>
                  <a:pt x="153" y="65"/>
                </a:lnTo>
                <a:lnTo>
                  <a:pt x="153" y="70"/>
                </a:lnTo>
                <a:cubicBezTo>
                  <a:pt x="153" y="96"/>
                  <a:pt x="132" y="118"/>
                  <a:pt x="105" y="118"/>
                </a:cubicBezTo>
                <a:lnTo>
                  <a:pt x="104" y="118"/>
                </a:lnTo>
                <a:lnTo>
                  <a:pt x="152" y="61"/>
                </a:lnTo>
                <a:lnTo>
                  <a:pt x="152" y="63"/>
                </a:lnTo>
                <a:cubicBezTo>
                  <a:pt x="153" y="66"/>
                  <a:pt x="153" y="69"/>
                  <a:pt x="153" y="72"/>
                </a:cubicBezTo>
                <a:lnTo>
                  <a:pt x="153" y="74"/>
                </a:lnTo>
                <a:cubicBezTo>
                  <a:pt x="153" y="100"/>
                  <a:pt x="133" y="121"/>
                  <a:pt x="108" y="122"/>
                </a:cubicBezTo>
                <a:cubicBezTo>
                  <a:pt x="82" y="124"/>
                  <a:pt x="60" y="105"/>
                  <a:pt x="57" y="80"/>
                </a:cubicBezTo>
                <a:lnTo>
                  <a:pt x="57" y="75"/>
                </a:lnTo>
                <a:lnTo>
                  <a:pt x="56" y="70"/>
                </a:lnTo>
                <a:lnTo>
                  <a:pt x="56" y="66"/>
                </a:lnTo>
                <a:cubicBezTo>
                  <a:pt x="54" y="52"/>
                  <a:pt x="59" y="39"/>
                  <a:pt x="68" y="28"/>
                </a:cubicBezTo>
                <a:cubicBezTo>
                  <a:pt x="77" y="18"/>
                  <a:pt x="90" y="12"/>
                  <a:pt x="103" y="12"/>
                </a:cubicBezTo>
                <a:lnTo>
                  <a:pt x="105" y="12"/>
                </a:lnTo>
                <a:cubicBezTo>
                  <a:pt x="127" y="12"/>
                  <a:pt x="146" y="27"/>
                  <a:pt x="151" y="48"/>
                </a:cubicBezTo>
                <a:lnTo>
                  <a:pt x="153" y="53"/>
                </a:lnTo>
                <a:lnTo>
                  <a:pt x="149" y="45"/>
                </a:lnTo>
                <a:lnTo>
                  <a:pt x="151" y="49"/>
                </a:lnTo>
                <a:lnTo>
                  <a:pt x="63" y="55"/>
                </a:lnTo>
                <a:lnTo>
                  <a:pt x="63" y="53"/>
                </a:lnTo>
                <a:lnTo>
                  <a:pt x="61" y="68"/>
                </a:lnTo>
                <a:lnTo>
                  <a:pt x="61" y="65"/>
                </a:lnTo>
                <a:cubicBezTo>
                  <a:pt x="61" y="63"/>
                  <a:pt x="61" y="61"/>
                  <a:pt x="61" y="59"/>
                </a:cubicBezTo>
                <a:lnTo>
                  <a:pt x="62" y="55"/>
                </a:lnTo>
                <a:lnTo>
                  <a:pt x="61" y="62"/>
                </a:lnTo>
                <a:lnTo>
                  <a:pt x="61" y="60"/>
                </a:lnTo>
                <a:cubicBezTo>
                  <a:pt x="61" y="35"/>
                  <a:pt x="81" y="14"/>
                  <a:pt x="106" y="13"/>
                </a:cubicBezTo>
                <a:cubicBezTo>
                  <a:pt x="132" y="11"/>
                  <a:pt x="154" y="29"/>
                  <a:pt x="157" y="55"/>
                </a:cubicBezTo>
                <a:lnTo>
                  <a:pt x="158" y="60"/>
                </a:lnTo>
                <a:lnTo>
                  <a:pt x="158" y="66"/>
                </a:lnTo>
                <a:cubicBezTo>
                  <a:pt x="159" y="79"/>
                  <a:pt x="155" y="92"/>
                  <a:pt x="146" y="102"/>
                </a:cubicBezTo>
                <a:cubicBezTo>
                  <a:pt x="137" y="112"/>
                  <a:pt x="124" y="118"/>
                  <a:pt x="110" y="118"/>
                </a:cubicBezTo>
                <a:lnTo>
                  <a:pt x="109" y="118"/>
                </a:lnTo>
                <a:lnTo>
                  <a:pt x="157" y="61"/>
                </a:lnTo>
                <a:lnTo>
                  <a:pt x="157" y="61"/>
                </a:lnTo>
                <a:lnTo>
                  <a:pt x="157" y="63"/>
                </a:lnTo>
                <a:lnTo>
                  <a:pt x="64" y="86"/>
                </a:lnTo>
                <a:lnTo>
                  <a:pt x="63" y="82"/>
                </a:lnTo>
                <a:lnTo>
                  <a:pt x="62" y="79"/>
                </a:lnTo>
                <a:cubicBezTo>
                  <a:pt x="60" y="65"/>
                  <a:pt x="63" y="51"/>
                  <a:pt x="72" y="40"/>
                </a:cubicBezTo>
                <a:cubicBezTo>
                  <a:pt x="81" y="28"/>
                  <a:pt x="95" y="22"/>
                  <a:pt x="109" y="22"/>
                </a:cubicBezTo>
                <a:lnTo>
                  <a:pt x="110" y="22"/>
                </a:lnTo>
                <a:lnTo>
                  <a:pt x="110" y="118"/>
                </a:lnTo>
                <a:lnTo>
                  <a:pt x="109" y="118"/>
                </a:lnTo>
                <a:cubicBezTo>
                  <a:pt x="83" y="118"/>
                  <a:pt x="61" y="96"/>
                  <a:pt x="61" y="70"/>
                </a:cubicBezTo>
                <a:lnTo>
                  <a:pt x="61" y="64"/>
                </a:lnTo>
                <a:lnTo>
                  <a:pt x="61" y="60"/>
                </a:lnTo>
                <a:cubicBezTo>
                  <a:pt x="61" y="35"/>
                  <a:pt x="81" y="14"/>
                  <a:pt x="106" y="13"/>
                </a:cubicBezTo>
                <a:cubicBezTo>
                  <a:pt x="132" y="11"/>
                  <a:pt x="154" y="29"/>
                  <a:pt x="157" y="55"/>
                </a:cubicBezTo>
                <a:lnTo>
                  <a:pt x="158" y="60"/>
                </a:lnTo>
                <a:lnTo>
                  <a:pt x="158" y="66"/>
                </a:lnTo>
                <a:cubicBezTo>
                  <a:pt x="159" y="79"/>
                  <a:pt x="155" y="92"/>
                  <a:pt x="146" y="102"/>
                </a:cubicBezTo>
                <a:cubicBezTo>
                  <a:pt x="137" y="112"/>
                  <a:pt x="124" y="118"/>
                  <a:pt x="110" y="118"/>
                </a:cubicBezTo>
                <a:lnTo>
                  <a:pt x="109" y="118"/>
                </a:lnTo>
                <a:lnTo>
                  <a:pt x="105" y="118"/>
                </a:lnTo>
                <a:cubicBezTo>
                  <a:pt x="78" y="118"/>
                  <a:pt x="57" y="96"/>
                  <a:pt x="57" y="70"/>
                </a:cubicBezTo>
                <a:lnTo>
                  <a:pt x="57" y="67"/>
                </a:lnTo>
                <a:lnTo>
                  <a:pt x="58" y="79"/>
                </a:lnTo>
                <a:lnTo>
                  <a:pt x="58" y="77"/>
                </a:lnTo>
                <a:lnTo>
                  <a:pt x="152" y="65"/>
                </a:lnTo>
                <a:lnTo>
                  <a:pt x="152" y="67"/>
                </a:lnTo>
                <a:lnTo>
                  <a:pt x="152" y="70"/>
                </a:lnTo>
                <a:cubicBezTo>
                  <a:pt x="152" y="96"/>
                  <a:pt x="131" y="118"/>
                  <a:pt x="104" y="118"/>
                </a:cubicBezTo>
                <a:lnTo>
                  <a:pt x="104" y="118"/>
                </a:lnTo>
                <a:lnTo>
                  <a:pt x="104" y="22"/>
                </a:lnTo>
                <a:lnTo>
                  <a:pt x="104" y="22"/>
                </a:lnTo>
                <a:lnTo>
                  <a:pt x="104" y="118"/>
                </a:lnTo>
                <a:lnTo>
                  <a:pt x="104" y="118"/>
                </a:lnTo>
                <a:cubicBezTo>
                  <a:pt x="81" y="118"/>
                  <a:pt x="60" y="101"/>
                  <a:pt x="57" y="78"/>
                </a:cubicBezTo>
                <a:lnTo>
                  <a:pt x="56" y="75"/>
                </a:lnTo>
                <a:cubicBezTo>
                  <a:pt x="56" y="72"/>
                  <a:pt x="55" y="70"/>
                  <a:pt x="55" y="67"/>
                </a:cubicBezTo>
                <a:lnTo>
                  <a:pt x="55" y="65"/>
                </a:lnTo>
                <a:cubicBezTo>
                  <a:pt x="55" y="41"/>
                  <a:pt x="74" y="20"/>
                  <a:pt x="98" y="17"/>
                </a:cubicBezTo>
                <a:cubicBezTo>
                  <a:pt x="122" y="14"/>
                  <a:pt x="144" y="30"/>
                  <a:pt x="150" y="53"/>
                </a:cubicBezTo>
                <a:lnTo>
                  <a:pt x="151" y="55"/>
                </a:lnTo>
                <a:cubicBezTo>
                  <a:pt x="151" y="59"/>
                  <a:pt x="152" y="63"/>
                  <a:pt x="152" y="67"/>
                </a:cubicBezTo>
                <a:lnTo>
                  <a:pt x="152" y="70"/>
                </a:lnTo>
                <a:lnTo>
                  <a:pt x="152" y="72"/>
                </a:lnTo>
                <a:lnTo>
                  <a:pt x="152" y="74"/>
                </a:lnTo>
                <a:lnTo>
                  <a:pt x="56" y="74"/>
                </a:lnTo>
                <a:lnTo>
                  <a:pt x="56" y="72"/>
                </a:lnTo>
                <a:lnTo>
                  <a:pt x="56" y="70"/>
                </a:lnTo>
                <a:lnTo>
                  <a:pt x="104" y="118"/>
                </a:lnTo>
                <a:lnTo>
                  <a:pt x="103" y="118"/>
                </a:lnTo>
                <a:lnTo>
                  <a:pt x="102" y="118"/>
                </a:lnTo>
                <a:cubicBezTo>
                  <a:pt x="88" y="118"/>
                  <a:pt x="75" y="112"/>
                  <a:pt x="66" y="101"/>
                </a:cubicBezTo>
                <a:cubicBezTo>
                  <a:pt x="57" y="90"/>
                  <a:pt x="53" y="76"/>
                  <a:pt x="55" y="62"/>
                </a:cubicBezTo>
                <a:lnTo>
                  <a:pt x="56" y="55"/>
                </a:lnTo>
                <a:lnTo>
                  <a:pt x="57" y="53"/>
                </a:lnTo>
                <a:cubicBezTo>
                  <a:pt x="63" y="30"/>
                  <a:pt x="85" y="14"/>
                  <a:pt x="109" y="17"/>
                </a:cubicBezTo>
                <a:cubicBezTo>
                  <a:pt x="133" y="20"/>
                  <a:pt x="151" y="41"/>
                  <a:pt x="151" y="65"/>
                </a:cubicBezTo>
                <a:lnTo>
                  <a:pt x="151" y="74"/>
                </a:lnTo>
                <a:lnTo>
                  <a:pt x="151" y="79"/>
                </a:lnTo>
                <a:lnTo>
                  <a:pt x="150" y="68"/>
                </a:lnTo>
                <a:lnTo>
                  <a:pt x="151" y="71"/>
                </a:lnTo>
                <a:lnTo>
                  <a:pt x="149" y="63"/>
                </a:lnTo>
                <a:lnTo>
                  <a:pt x="150" y="64"/>
                </a:lnTo>
                <a:lnTo>
                  <a:pt x="56" y="79"/>
                </a:lnTo>
                <a:lnTo>
                  <a:pt x="56" y="77"/>
                </a:lnTo>
                <a:lnTo>
                  <a:pt x="56" y="80"/>
                </a:lnTo>
                <a:lnTo>
                  <a:pt x="56" y="75"/>
                </a:lnTo>
                <a:lnTo>
                  <a:pt x="103" y="118"/>
                </a:lnTo>
                <a:lnTo>
                  <a:pt x="102" y="118"/>
                </a:lnTo>
                <a:lnTo>
                  <a:pt x="150" y="66"/>
                </a:lnTo>
                <a:lnTo>
                  <a:pt x="151" y="75"/>
                </a:lnTo>
                <a:lnTo>
                  <a:pt x="151" y="79"/>
                </a:lnTo>
                <a:lnTo>
                  <a:pt x="55" y="79"/>
                </a:lnTo>
                <a:lnTo>
                  <a:pt x="55" y="78"/>
                </a:lnTo>
                <a:lnTo>
                  <a:pt x="55" y="75"/>
                </a:lnTo>
                <a:lnTo>
                  <a:pt x="55" y="71"/>
                </a:lnTo>
                <a:lnTo>
                  <a:pt x="55" y="70"/>
                </a:lnTo>
                <a:cubicBezTo>
                  <a:pt x="55" y="45"/>
                  <a:pt x="74" y="25"/>
                  <a:pt x="98" y="22"/>
                </a:cubicBezTo>
                <a:cubicBezTo>
                  <a:pt x="123" y="20"/>
                  <a:pt x="145" y="36"/>
                  <a:pt x="150" y="61"/>
                </a:cubicBezTo>
                <a:lnTo>
                  <a:pt x="150" y="61"/>
                </a:lnTo>
                <a:lnTo>
                  <a:pt x="151" y="63"/>
                </a:lnTo>
                <a:lnTo>
                  <a:pt x="56" y="80"/>
                </a:lnTo>
                <a:lnTo>
                  <a:pt x="56" y="79"/>
                </a:lnTo>
                <a:lnTo>
                  <a:pt x="55" y="74"/>
                </a:lnTo>
                <a:cubicBezTo>
                  <a:pt x="51" y="51"/>
                  <a:pt x="64" y="27"/>
                  <a:pt x="87" y="20"/>
                </a:cubicBezTo>
                <a:cubicBezTo>
                  <a:pt x="110" y="12"/>
                  <a:pt x="135" y="22"/>
                  <a:pt x="145" y="44"/>
                </a:cubicBezTo>
                <a:lnTo>
                  <a:pt x="146" y="46"/>
                </a:lnTo>
                <a:cubicBezTo>
                  <a:pt x="150" y="52"/>
                  <a:pt x="151" y="60"/>
                  <a:pt x="151" y="67"/>
                </a:cubicBezTo>
                <a:lnTo>
                  <a:pt x="151" y="70"/>
                </a:lnTo>
                <a:cubicBezTo>
                  <a:pt x="151" y="96"/>
                  <a:pt x="130" y="118"/>
                  <a:pt x="103" y="118"/>
                </a:cubicBezTo>
                <a:lnTo>
                  <a:pt x="101" y="118"/>
                </a:lnTo>
                <a:lnTo>
                  <a:pt x="98" y="118"/>
                </a:lnTo>
                <a:lnTo>
                  <a:pt x="146" y="70"/>
                </a:lnTo>
                <a:lnTo>
                  <a:pt x="146" y="72"/>
                </a:lnTo>
                <a:lnTo>
                  <a:pt x="145" y="61"/>
                </a:lnTo>
                <a:lnTo>
                  <a:pt x="145" y="63"/>
                </a:lnTo>
                <a:cubicBezTo>
                  <a:pt x="149" y="77"/>
                  <a:pt x="145" y="92"/>
                  <a:pt x="136" y="104"/>
                </a:cubicBezTo>
                <a:cubicBezTo>
                  <a:pt x="127" y="116"/>
                  <a:pt x="113" y="122"/>
                  <a:pt x="98" y="122"/>
                </a:cubicBezTo>
                <a:lnTo>
                  <a:pt x="97" y="122"/>
                </a:lnTo>
                <a:cubicBezTo>
                  <a:pt x="83" y="122"/>
                  <a:pt x="69" y="116"/>
                  <a:pt x="60" y="104"/>
                </a:cubicBezTo>
                <a:cubicBezTo>
                  <a:pt x="51" y="92"/>
                  <a:pt x="47" y="77"/>
                  <a:pt x="51" y="63"/>
                </a:cubicBezTo>
                <a:lnTo>
                  <a:pt x="53" y="55"/>
                </a:lnTo>
                <a:lnTo>
                  <a:pt x="54" y="52"/>
                </a:lnTo>
                <a:lnTo>
                  <a:pt x="99" y="118"/>
                </a:lnTo>
                <a:lnTo>
                  <a:pt x="98" y="118"/>
                </a:lnTo>
                <a:cubicBezTo>
                  <a:pt x="74" y="118"/>
                  <a:pt x="53" y="99"/>
                  <a:pt x="51" y="75"/>
                </a:cubicBezTo>
                <a:lnTo>
                  <a:pt x="50" y="70"/>
                </a:lnTo>
                <a:cubicBezTo>
                  <a:pt x="49" y="56"/>
                  <a:pt x="53" y="43"/>
                  <a:pt x="62" y="33"/>
                </a:cubicBezTo>
                <a:cubicBezTo>
                  <a:pt x="71" y="23"/>
                  <a:pt x="84" y="17"/>
                  <a:pt x="98" y="17"/>
                </a:cubicBezTo>
                <a:lnTo>
                  <a:pt x="98" y="17"/>
                </a:lnTo>
                <a:cubicBezTo>
                  <a:pt x="112" y="17"/>
                  <a:pt x="125" y="23"/>
                  <a:pt x="134" y="33"/>
                </a:cubicBezTo>
                <a:cubicBezTo>
                  <a:pt x="143" y="43"/>
                  <a:pt x="148" y="56"/>
                  <a:pt x="146" y="70"/>
                </a:cubicBezTo>
                <a:lnTo>
                  <a:pt x="146" y="75"/>
                </a:lnTo>
                <a:cubicBezTo>
                  <a:pt x="143" y="99"/>
                  <a:pt x="123" y="118"/>
                  <a:pt x="98" y="118"/>
                </a:cubicBezTo>
                <a:lnTo>
                  <a:pt x="97" y="118"/>
                </a:lnTo>
                <a:cubicBezTo>
                  <a:pt x="83" y="118"/>
                  <a:pt x="70" y="112"/>
                  <a:pt x="61" y="101"/>
                </a:cubicBezTo>
                <a:cubicBezTo>
                  <a:pt x="52" y="90"/>
                  <a:pt x="48" y="76"/>
                  <a:pt x="50" y="62"/>
                </a:cubicBezTo>
                <a:lnTo>
                  <a:pt x="51" y="59"/>
                </a:lnTo>
                <a:lnTo>
                  <a:pt x="50" y="67"/>
                </a:lnTo>
                <a:lnTo>
                  <a:pt x="50" y="65"/>
                </a:lnTo>
                <a:lnTo>
                  <a:pt x="146" y="65"/>
                </a:lnTo>
                <a:lnTo>
                  <a:pt x="146" y="75"/>
                </a:lnTo>
                <a:lnTo>
                  <a:pt x="145" y="80"/>
                </a:lnTo>
                <a:cubicBezTo>
                  <a:pt x="142" y="105"/>
                  <a:pt x="120" y="124"/>
                  <a:pt x="95" y="122"/>
                </a:cubicBezTo>
                <a:cubicBezTo>
                  <a:pt x="69" y="121"/>
                  <a:pt x="49" y="100"/>
                  <a:pt x="49" y="74"/>
                </a:cubicBezTo>
                <a:lnTo>
                  <a:pt x="49" y="73"/>
                </a:lnTo>
                <a:lnTo>
                  <a:pt x="49" y="70"/>
                </a:lnTo>
                <a:cubicBezTo>
                  <a:pt x="49" y="67"/>
                  <a:pt x="50" y="65"/>
                  <a:pt x="50" y="62"/>
                </a:cubicBezTo>
                <a:lnTo>
                  <a:pt x="51" y="55"/>
                </a:lnTo>
                <a:lnTo>
                  <a:pt x="52" y="53"/>
                </a:lnTo>
                <a:cubicBezTo>
                  <a:pt x="58" y="28"/>
                  <a:pt x="84" y="12"/>
                  <a:pt x="109" y="18"/>
                </a:cubicBezTo>
                <a:cubicBezTo>
                  <a:pt x="134" y="24"/>
                  <a:pt x="151" y="49"/>
                  <a:pt x="146" y="74"/>
                </a:cubicBezTo>
                <a:lnTo>
                  <a:pt x="145" y="77"/>
                </a:lnTo>
                <a:lnTo>
                  <a:pt x="145" y="79"/>
                </a:lnTo>
                <a:cubicBezTo>
                  <a:pt x="140" y="104"/>
                  <a:pt x="117" y="120"/>
                  <a:pt x="93" y="118"/>
                </a:cubicBezTo>
                <a:cubicBezTo>
                  <a:pt x="68" y="115"/>
                  <a:pt x="49" y="95"/>
                  <a:pt x="49" y="70"/>
                </a:cubicBezTo>
                <a:lnTo>
                  <a:pt x="49" y="65"/>
                </a:lnTo>
                <a:lnTo>
                  <a:pt x="50" y="73"/>
                </a:lnTo>
                <a:lnTo>
                  <a:pt x="50" y="70"/>
                </a:lnTo>
                <a:cubicBezTo>
                  <a:pt x="49" y="67"/>
                  <a:pt x="49" y="65"/>
                  <a:pt x="49" y="62"/>
                </a:cubicBezTo>
                <a:lnTo>
                  <a:pt x="49" y="60"/>
                </a:lnTo>
                <a:cubicBezTo>
                  <a:pt x="49" y="36"/>
                  <a:pt x="67" y="16"/>
                  <a:pt x="91" y="13"/>
                </a:cubicBezTo>
                <a:cubicBezTo>
                  <a:pt x="115" y="10"/>
                  <a:pt x="138" y="25"/>
                  <a:pt x="144" y="49"/>
                </a:cubicBezTo>
                <a:lnTo>
                  <a:pt x="145" y="56"/>
                </a:lnTo>
                <a:lnTo>
                  <a:pt x="146" y="61"/>
                </a:lnTo>
                <a:lnTo>
                  <a:pt x="99" y="22"/>
                </a:lnTo>
                <a:lnTo>
                  <a:pt x="99" y="22"/>
                </a:lnTo>
                <a:cubicBezTo>
                  <a:pt x="114" y="22"/>
                  <a:pt x="127" y="28"/>
                  <a:pt x="137" y="40"/>
                </a:cubicBezTo>
                <a:cubicBezTo>
                  <a:pt x="146" y="51"/>
                  <a:pt x="149" y="65"/>
                  <a:pt x="147" y="79"/>
                </a:cubicBezTo>
                <a:lnTo>
                  <a:pt x="146" y="82"/>
                </a:lnTo>
                <a:cubicBezTo>
                  <a:pt x="145" y="86"/>
                  <a:pt x="144" y="90"/>
                  <a:pt x="142" y="94"/>
                </a:cubicBezTo>
                <a:lnTo>
                  <a:pt x="141" y="96"/>
                </a:lnTo>
                <a:cubicBezTo>
                  <a:pt x="131" y="116"/>
                  <a:pt x="109" y="126"/>
                  <a:pt x="87" y="121"/>
                </a:cubicBezTo>
                <a:cubicBezTo>
                  <a:pt x="65" y="116"/>
                  <a:pt x="50" y="97"/>
                  <a:pt x="50" y="74"/>
                </a:cubicBezTo>
                <a:lnTo>
                  <a:pt x="50" y="72"/>
                </a:lnTo>
                <a:lnTo>
                  <a:pt x="51" y="82"/>
                </a:lnTo>
                <a:lnTo>
                  <a:pt x="50" y="79"/>
                </a:lnTo>
                <a:cubicBezTo>
                  <a:pt x="48" y="65"/>
                  <a:pt x="51" y="51"/>
                  <a:pt x="60" y="40"/>
                </a:cubicBezTo>
                <a:cubicBezTo>
                  <a:pt x="69" y="28"/>
                  <a:pt x="83" y="22"/>
                  <a:pt x="97" y="22"/>
                </a:cubicBezTo>
                <a:lnTo>
                  <a:pt x="99" y="22"/>
                </a:lnTo>
                <a:lnTo>
                  <a:pt x="99" y="118"/>
                </a:lnTo>
                <a:lnTo>
                  <a:pt x="98" y="118"/>
                </a:lnTo>
                <a:cubicBezTo>
                  <a:pt x="73" y="118"/>
                  <a:pt x="52" y="99"/>
                  <a:pt x="50" y="74"/>
                </a:cubicBezTo>
                <a:lnTo>
                  <a:pt x="50" y="70"/>
                </a:lnTo>
                <a:lnTo>
                  <a:pt x="49" y="66"/>
                </a:lnTo>
                <a:lnTo>
                  <a:pt x="145" y="60"/>
                </a:lnTo>
                <a:lnTo>
                  <a:pt x="145" y="62"/>
                </a:lnTo>
                <a:lnTo>
                  <a:pt x="144" y="55"/>
                </a:lnTo>
                <a:lnTo>
                  <a:pt x="145" y="58"/>
                </a:lnTo>
                <a:lnTo>
                  <a:pt x="145" y="61"/>
                </a:lnTo>
                <a:cubicBezTo>
                  <a:pt x="146" y="63"/>
                  <a:pt x="146" y="66"/>
                  <a:pt x="146" y="68"/>
                </a:cubicBezTo>
                <a:lnTo>
                  <a:pt x="146" y="70"/>
                </a:lnTo>
                <a:lnTo>
                  <a:pt x="50" y="70"/>
                </a:lnTo>
                <a:lnTo>
                  <a:pt x="50" y="70"/>
                </a:lnTo>
                <a:lnTo>
                  <a:pt x="50" y="65"/>
                </a:lnTo>
                <a:cubicBezTo>
                  <a:pt x="48" y="51"/>
                  <a:pt x="53" y="38"/>
                  <a:pt x="62" y="28"/>
                </a:cubicBezTo>
                <a:cubicBezTo>
                  <a:pt x="71" y="18"/>
                  <a:pt x="84" y="12"/>
                  <a:pt x="97" y="12"/>
                </a:cubicBezTo>
                <a:lnTo>
                  <a:pt x="98" y="12"/>
                </a:lnTo>
                <a:cubicBezTo>
                  <a:pt x="112" y="12"/>
                  <a:pt x="125" y="18"/>
                  <a:pt x="134" y="28"/>
                </a:cubicBezTo>
                <a:cubicBezTo>
                  <a:pt x="143" y="38"/>
                  <a:pt x="148" y="52"/>
                  <a:pt x="146" y="65"/>
                </a:cubicBezTo>
                <a:lnTo>
                  <a:pt x="146" y="71"/>
                </a:lnTo>
                <a:lnTo>
                  <a:pt x="145" y="75"/>
                </a:lnTo>
                <a:lnTo>
                  <a:pt x="56" y="45"/>
                </a:lnTo>
                <a:lnTo>
                  <a:pt x="58" y="43"/>
                </a:lnTo>
                <a:cubicBezTo>
                  <a:pt x="60" y="39"/>
                  <a:pt x="62" y="36"/>
                  <a:pt x="65" y="34"/>
                </a:cubicBezTo>
                <a:lnTo>
                  <a:pt x="68" y="31"/>
                </a:lnTo>
                <a:cubicBezTo>
                  <a:pt x="78" y="21"/>
                  <a:pt x="93" y="16"/>
                  <a:pt x="107" y="17"/>
                </a:cubicBezTo>
                <a:cubicBezTo>
                  <a:pt x="122" y="19"/>
                  <a:pt x="135" y="28"/>
                  <a:pt x="143" y="40"/>
                </a:cubicBezTo>
                <a:lnTo>
                  <a:pt x="146" y="47"/>
                </a:lnTo>
                <a:lnTo>
                  <a:pt x="149" y="51"/>
                </a:lnTo>
                <a:lnTo>
                  <a:pt x="59" y="74"/>
                </a:lnTo>
                <a:lnTo>
                  <a:pt x="59" y="72"/>
                </a:lnTo>
                <a:lnTo>
                  <a:pt x="60" y="82"/>
                </a:lnTo>
                <a:lnTo>
                  <a:pt x="59" y="79"/>
                </a:lnTo>
                <a:lnTo>
                  <a:pt x="154" y="61"/>
                </a:lnTo>
                <a:lnTo>
                  <a:pt x="154" y="61"/>
                </a:lnTo>
                <a:lnTo>
                  <a:pt x="154" y="63"/>
                </a:lnTo>
                <a:lnTo>
                  <a:pt x="62" y="59"/>
                </a:lnTo>
                <a:lnTo>
                  <a:pt x="62" y="58"/>
                </a:lnTo>
                <a:lnTo>
                  <a:pt x="60" y="73"/>
                </a:lnTo>
                <a:lnTo>
                  <a:pt x="60" y="70"/>
                </a:lnTo>
                <a:lnTo>
                  <a:pt x="72" y="102"/>
                </a:lnTo>
                <a:lnTo>
                  <a:pt x="68" y="97"/>
                </a:lnTo>
                <a:lnTo>
                  <a:pt x="76" y="104"/>
                </a:lnTo>
                <a:lnTo>
                  <a:pt x="73" y="102"/>
                </a:lnTo>
                <a:lnTo>
                  <a:pt x="70" y="100"/>
                </a:lnTo>
                <a:cubicBezTo>
                  <a:pt x="53" y="89"/>
                  <a:pt x="45" y="67"/>
                  <a:pt x="51" y="47"/>
                </a:cubicBezTo>
                <a:cubicBezTo>
                  <a:pt x="57" y="26"/>
                  <a:pt x="76" y="12"/>
                  <a:pt x="97" y="12"/>
                </a:cubicBezTo>
                <a:lnTo>
                  <a:pt x="98" y="12"/>
                </a:lnTo>
                <a:cubicBezTo>
                  <a:pt x="123" y="12"/>
                  <a:pt x="143" y="31"/>
                  <a:pt x="146" y="56"/>
                </a:cubicBezTo>
                <a:lnTo>
                  <a:pt x="146" y="65"/>
                </a:lnTo>
                <a:lnTo>
                  <a:pt x="146" y="70"/>
                </a:lnTo>
                <a:cubicBezTo>
                  <a:pt x="146" y="96"/>
                  <a:pt x="125" y="118"/>
                  <a:pt x="98" y="118"/>
                </a:cubicBezTo>
                <a:lnTo>
                  <a:pt x="97" y="118"/>
                </a:lnTo>
                <a:lnTo>
                  <a:pt x="96" y="118"/>
                </a:lnTo>
                <a:lnTo>
                  <a:pt x="96" y="22"/>
                </a:lnTo>
                <a:lnTo>
                  <a:pt x="97" y="22"/>
                </a:lnTo>
                <a:lnTo>
                  <a:pt x="50" y="62"/>
                </a:lnTo>
                <a:lnTo>
                  <a:pt x="50" y="59"/>
                </a:lnTo>
                <a:lnTo>
                  <a:pt x="49" y="67"/>
                </a:lnTo>
                <a:lnTo>
                  <a:pt x="49" y="65"/>
                </a:lnTo>
                <a:lnTo>
                  <a:pt x="145" y="74"/>
                </a:lnTo>
                <a:lnTo>
                  <a:pt x="144" y="77"/>
                </a:lnTo>
                <a:cubicBezTo>
                  <a:pt x="143" y="80"/>
                  <a:pt x="143" y="83"/>
                  <a:pt x="142" y="85"/>
                </a:cubicBezTo>
                <a:lnTo>
                  <a:pt x="141" y="88"/>
                </a:lnTo>
                <a:cubicBezTo>
                  <a:pt x="133" y="107"/>
                  <a:pt x="113" y="119"/>
                  <a:pt x="93" y="118"/>
                </a:cubicBezTo>
                <a:cubicBezTo>
                  <a:pt x="72" y="116"/>
                  <a:pt x="54" y="102"/>
                  <a:pt x="49" y="82"/>
                </a:cubicBezTo>
                <a:lnTo>
                  <a:pt x="49" y="80"/>
                </a:lnTo>
                <a:cubicBezTo>
                  <a:pt x="48" y="76"/>
                  <a:pt x="47" y="72"/>
                  <a:pt x="47" y="68"/>
                </a:cubicBezTo>
                <a:lnTo>
                  <a:pt x="47" y="64"/>
                </a:lnTo>
                <a:lnTo>
                  <a:pt x="47" y="61"/>
                </a:lnTo>
                <a:lnTo>
                  <a:pt x="47" y="60"/>
                </a:lnTo>
                <a:lnTo>
                  <a:pt x="143" y="60"/>
                </a:lnTo>
                <a:lnTo>
                  <a:pt x="143" y="63"/>
                </a:lnTo>
                <a:lnTo>
                  <a:pt x="143" y="67"/>
                </a:lnTo>
                <a:lnTo>
                  <a:pt x="143" y="72"/>
                </a:lnTo>
                <a:lnTo>
                  <a:pt x="143" y="74"/>
                </a:lnTo>
                <a:lnTo>
                  <a:pt x="47" y="74"/>
                </a:lnTo>
                <a:lnTo>
                  <a:pt x="47" y="73"/>
                </a:lnTo>
                <a:lnTo>
                  <a:pt x="47" y="70"/>
                </a:lnTo>
                <a:lnTo>
                  <a:pt x="47" y="67"/>
                </a:lnTo>
                <a:lnTo>
                  <a:pt x="47" y="65"/>
                </a:lnTo>
                <a:lnTo>
                  <a:pt x="143" y="65"/>
                </a:lnTo>
                <a:lnTo>
                  <a:pt x="143" y="67"/>
                </a:lnTo>
                <a:cubicBezTo>
                  <a:pt x="143" y="70"/>
                  <a:pt x="143" y="72"/>
                  <a:pt x="143" y="75"/>
                </a:cubicBezTo>
                <a:lnTo>
                  <a:pt x="142" y="78"/>
                </a:lnTo>
                <a:cubicBezTo>
                  <a:pt x="138" y="101"/>
                  <a:pt x="118" y="118"/>
                  <a:pt x="95" y="118"/>
                </a:cubicBezTo>
                <a:lnTo>
                  <a:pt x="94" y="118"/>
                </a:lnTo>
                <a:cubicBezTo>
                  <a:pt x="72" y="118"/>
                  <a:pt x="52" y="102"/>
                  <a:pt x="47" y="79"/>
                </a:cubicBezTo>
                <a:lnTo>
                  <a:pt x="47" y="75"/>
                </a:lnTo>
                <a:lnTo>
                  <a:pt x="46" y="71"/>
                </a:lnTo>
                <a:lnTo>
                  <a:pt x="138" y="76"/>
                </a:lnTo>
                <a:lnTo>
                  <a:pt x="138" y="77"/>
                </a:lnTo>
                <a:lnTo>
                  <a:pt x="140" y="62"/>
                </a:lnTo>
                <a:lnTo>
                  <a:pt x="140" y="65"/>
                </a:lnTo>
                <a:cubicBezTo>
                  <a:pt x="140" y="68"/>
                  <a:pt x="140" y="71"/>
                  <a:pt x="139" y="74"/>
                </a:cubicBezTo>
                <a:lnTo>
                  <a:pt x="138" y="79"/>
                </a:lnTo>
                <a:lnTo>
                  <a:pt x="139" y="70"/>
                </a:lnTo>
                <a:lnTo>
                  <a:pt x="139" y="76"/>
                </a:lnTo>
                <a:lnTo>
                  <a:pt x="139" y="79"/>
                </a:lnTo>
                <a:lnTo>
                  <a:pt x="43" y="79"/>
                </a:lnTo>
                <a:lnTo>
                  <a:pt x="43" y="72"/>
                </a:lnTo>
                <a:lnTo>
                  <a:pt x="43" y="73"/>
                </a:lnTo>
                <a:lnTo>
                  <a:pt x="43" y="65"/>
                </a:lnTo>
                <a:lnTo>
                  <a:pt x="46" y="80"/>
                </a:lnTo>
                <a:lnTo>
                  <a:pt x="44" y="76"/>
                </a:lnTo>
                <a:lnTo>
                  <a:pt x="136" y="76"/>
                </a:lnTo>
                <a:lnTo>
                  <a:pt x="135" y="77"/>
                </a:lnTo>
                <a:lnTo>
                  <a:pt x="137" y="54"/>
                </a:lnTo>
                <a:lnTo>
                  <a:pt x="137" y="57"/>
                </a:lnTo>
                <a:lnTo>
                  <a:pt x="130" y="38"/>
                </a:lnTo>
                <a:lnTo>
                  <a:pt x="132" y="41"/>
                </a:lnTo>
                <a:lnTo>
                  <a:pt x="126" y="34"/>
                </a:lnTo>
                <a:lnTo>
                  <a:pt x="128" y="36"/>
                </a:lnTo>
                <a:lnTo>
                  <a:pt x="46" y="70"/>
                </a:lnTo>
                <a:lnTo>
                  <a:pt x="46" y="67"/>
                </a:lnTo>
                <a:lnTo>
                  <a:pt x="47" y="77"/>
                </a:lnTo>
                <a:lnTo>
                  <a:pt x="46" y="74"/>
                </a:lnTo>
                <a:cubicBezTo>
                  <a:pt x="41" y="49"/>
                  <a:pt x="58" y="24"/>
                  <a:pt x="83" y="18"/>
                </a:cubicBezTo>
                <a:cubicBezTo>
                  <a:pt x="108" y="12"/>
                  <a:pt x="134" y="28"/>
                  <a:pt x="140" y="53"/>
                </a:cubicBezTo>
                <a:lnTo>
                  <a:pt x="141" y="55"/>
                </a:lnTo>
                <a:cubicBezTo>
                  <a:pt x="141" y="59"/>
                  <a:pt x="142" y="63"/>
                  <a:pt x="142" y="67"/>
                </a:cubicBezTo>
                <a:lnTo>
                  <a:pt x="142" y="70"/>
                </a:lnTo>
                <a:cubicBezTo>
                  <a:pt x="142" y="96"/>
                  <a:pt x="120" y="118"/>
                  <a:pt x="94" y="118"/>
                </a:cubicBezTo>
                <a:lnTo>
                  <a:pt x="93" y="118"/>
                </a:lnTo>
                <a:cubicBezTo>
                  <a:pt x="69" y="118"/>
                  <a:pt x="48" y="99"/>
                  <a:pt x="46" y="74"/>
                </a:cubicBezTo>
                <a:lnTo>
                  <a:pt x="45" y="64"/>
                </a:lnTo>
                <a:lnTo>
                  <a:pt x="45" y="60"/>
                </a:lnTo>
                <a:cubicBezTo>
                  <a:pt x="45" y="37"/>
                  <a:pt x="62" y="17"/>
                  <a:pt x="85" y="13"/>
                </a:cubicBezTo>
                <a:cubicBezTo>
                  <a:pt x="109" y="9"/>
                  <a:pt x="131" y="23"/>
                  <a:pt x="139" y="45"/>
                </a:cubicBezTo>
                <a:lnTo>
                  <a:pt x="140" y="49"/>
                </a:lnTo>
                <a:lnTo>
                  <a:pt x="142" y="58"/>
                </a:lnTo>
                <a:lnTo>
                  <a:pt x="142" y="61"/>
                </a:lnTo>
                <a:lnTo>
                  <a:pt x="135" y="42"/>
                </a:lnTo>
                <a:lnTo>
                  <a:pt x="136" y="43"/>
                </a:lnTo>
                <a:lnTo>
                  <a:pt x="50" y="55"/>
                </a:lnTo>
                <a:lnTo>
                  <a:pt x="51" y="53"/>
                </a:lnTo>
                <a:lnTo>
                  <a:pt x="48" y="68"/>
                </a:lnTo>
                <a:lnTo>
                  <a:pt x="48" y="65"/>
                </a:lnTo>
                <a:cubicBezTo>
                  <a:pt x="48" y="63"/>
                  <a:pt x="49" y="61"/>
                  <a:pt x="49" y="59"/>
                </a:cubicBezTo>
                <a:lnTo>
                  <a:pt x="49" y="55"/>
                </a:lnTo>
                <a:lnTo>
                  <a:pt x="49" y="62"/>
                </a:lnTo>
                <a:lnTo>
                  <a:pt x="49" y="60"/>
                </a:lnTo>
                <a:cubicBezTo>
                  <a:pt x="49" y="37"/>
                  <a:pt x="66" y="17"/>
                  <a:pt x="89" y="13"/>
                </a:cubicBezTo>
                <a:cubicBezTo>
                  <a:pt x="113" y="9"/>
                  <a:pt x="135" y="23"/>
                  <a:pt x="143" y="45"/>
                </a:cubicBezTo>
                <a:lnTo>
                  <a:pt x="143" y="47"/>
                </a:lnTo>
                <a:cubicBezTo>
                  <a:pt x="145" y="52"/>
                  <a:pt x="145" y="57"/>
                  <a:pt x="145" y="62"/>
                </a:cubicBezTo>
                <a:lnTo>
                  <a:pt x="145" y="65"/>
                </a:lnTo>
                <a:lnTo>
                  <a:pt x="145" y="58"/>
                </a:lnTo>
                <a:lnTo>
                  <a:pt x="145" y="61"/>
                </a:lnTo>
                <a:cubicBezTo>
                  <a:pt x="146" y="63"/>
                  <a:pt x="146" y="66"/>
                  <a:pt x="146" y="68"/>
                </a:cubicBezTo>
                <a:lnTo>
                  <a:pt x="146" y="70"/>
                </a:lnTo>
                <a:lnTo>
                  <a:pt x="50" y="70"/>
                </a:lnTo>
                <a:lnTo>
                  <a:pt x="50" y="68"/>
                </a:lnTo>
                <a:lnTo>
                  <a:pt x="50" y="65"/>
                </a:lnTo>
                <a:lnTo>
                  <a:pt x="50" y="72"/>
                </a:lnTo>
                <a:lnTo>
                  <a:pt x="50" y="69"/>
                </a:lnTo>
                <a:cubicBezTo>
                  <a:pt x="50" y="67"/>
                  <a:pt x="49" y="64"/>
                  <a:pt x="49" y="62"/>
                </a:cubicBezTo>
                <a:lnTo>
                  <a:pt x="49" y="60"/>
                </a:lnTo>
                <a:lnTo>
                  <a:pt x="143" y="76"/>
                </a:lnTo>
                <a:lnTo>
                  <a:pt x="143" y="77"/>
                </a:lnTo>
                <a:lnTo>
                  <a:pt x="144" y="70"/>
                </a:lnTo>
                <a:lnTo>
                  <a:pt x="144" y="73"/>
                </a:lnTo>
                <a:cubicBezTo>
                  <a:pt x="143" y="79"/>
                  <a:pt x="141" y="85"/>
                  <a:pt x="138" y="90"/>
                </a:cubicBezTo>
                <a:lnTo>
                  <a:pt x="135" y="95"/>
                </a:lnTo>
                <a:cubicBezTo>
                  <a:pt x="126" y="109"/>
                  <a:pt x="110" y="118"/>
                  <a:pt x="93" y="118"/>
                </a:cubicBezTo>
                <a:lnTo>
                  <a:pt x="91" y="118"/>
                </a:lnTo>
                <a:lnTo>
                  <a:pt x="91" y="22"/>
                </a:lnTo>
                <a:lnTo>
                  <a:pt x="91" y="22"/>
                </a:lnTo>
                <a:lnTo>
                  <a:pt x="44" y="79"/>
                </a:lnTo>
                <a:lnTo>
                  <a:pt x="43" y="74"/>
                </a:lnTo>
                <a:cubicBezTo>
                  <a:pt x="42" y="69"/>
                  <a:pt x="42" y="63"/>
                  <a:pt x="43" y="57"/>
                </a:cubicBezTo>
                <a:lnTo>
                  <a:pt x="44" y="54"/>
                </a:lnTo>
                <a:lnTo>
                  <a:pt x="43" y="62"/>
                </a:lnTo>
                <a:lnTo>
                  <a:pt x="43" y="60"/>
                </a:lnTo>
                <a:lnTo>
                  <a:pt x="137" y="76"/>
                </a:lnTo>
                <a:lnTo>
                  <a:pt x="136" y="77"/>
                </a:lnTo>
                <a:lnTo>
                  <a:pt x="138" y="62"/>
                </a:lnTo>
                <a:lnTo>
                  <a:pt x="138" y="65"/>
                </a:lnTo>
                <a:lnTo>
                  <a:pt x="138" y="68"/>
                </a:lnTo>
                <a:lnTo>
                  <a:pt x="138" y="70"/>
                </a:lnTo>
                <a:lnTo>
                  <a:pt x="51" y="43"/>
                </a:lnTo>
                <a:lnTo>
                  <a:pt x="52" y="42"/>
                </a:lnTo>
                <a:lnTo>
                  <a:pt x="46" y="53"/>
                </a:lnTo>
                <a:lnTo>
                  <a:pt x="46" y="52"/>
                </a:lnTo>
                <a:lnTo>
                  <a:pt x="47" y="49"/>
                </a:lnTo>
                <a:cubicBezTo>
                  <a:pt x="49" y="44"/>
                  <a:pt x="51" y="39"/>
                  <a:pt x="54" y="35"/>
                </a:cubicBezTo>
                <a:lnTo>
                  <a:pt x="55" y="34"/>
                </a:lnTo>
                <a:cubicBezTo>
                  <a:pt x="66" y="16"/>
                  <a:pt x="88" y="8"/>
                  <a:pt x="108" y="15"/>
                </a:cubicBezTo>
                <a:cubicBezTo>
                  <a:pt x="129" y="21"/>
                  <a:pt x="142" y="39"/>
                  <a:pt x="142" y="60"/>
                </a:cubicBezTo>
                <a:lnTo>
                  <a:pt x="142" y="62"/>
                </a:lnTo>
                <a:lnTo>
                  <a:pt x="142" y="65"/>
                </a:lnTo>
                <a:lnTo>
                  <a:pt x="142" y="70"/>
                </a:lnTo>
                <a:lnTo>
                  <a:pt x="46" y="70"/>
                </a:lnTo>
                <a:lnTo>
                  <a:pt x="46" y="67"/>
                </a:lnTo>
                <a:lnTo>
                  <a:pt x="46" y="65"/>
                </a:lnTo>
                <a:cubicBezTo>
                  <a:pt x="46" y="40"/>
                  <a:pt x="66" y="19"/>
                  <a:pt x="91" y="17"/>
                </a:cubicBezTo>
                <a:cubicBezTo>
                  <a:pt x="115" y="15"/>
                  <a:pt x="138" y="32"/>
                  <a:pt x="142" y="57"/>
                </a:cubicBezTo>
                <a:lnTo>
                  <a:pt x="142" y="60"/>
                </a:lnTo>
                <a:cubicBezTo>
                  <a:pt x="143" y="63"/>
                  <a:pt x="143" y="65"/>
                  <a:pt x="143" y="68"/>
                </a:cubicBezTo>
                <a:lnTo>
                  <a:pt x="143" y="70"/>
                </a:lnTo>
                <a:lnTo>
                  <a:pt x="47" y="70"/>
                </a:lnTo>
                <a:lnTo>
                  <a:pt x="47" y="67"/>
                </a:lnTo>
                <a:lnTo>
                  <a:pt x="47" y="68"/>
                </a:lnTo>
                <a:lnTo>
                  <a:pt x="46" y="58"/>
                </a:lnTo>
                <a:lnTo>
                  <a:pt x="46" y="55"/>
                </a:lnTo>
                <a:lnTo>
                  <a:pt x="142" y="55"/>
                </a:lnTo>
                <a:lnTo>
                  <a:pt x="142" y="56"/>
                </a:lnTo>
                <a:lnTo>
                  <a:pt x="142" y="59"/>
                </a:lnTo>
                <a:lnTo>
                  <a:pt x="142" y="65"/>
                </a:lnTo>
                <a:lnTo>
                  <a:pt x="94" y="17"/>
                </a:lnTo>
                <a:lnTo>
                  <a:pt x="95" y="17"/>
                </a:lnTo>
                <a:cubicBezTo>
                  <a:pt x="111" y="17"/>
                  <a:pt x="125" y="24"/>
                  <a:pt x="134" y="36"/>
                </a:cubicBezTo>
                <a:cubicBezTo>
                  <a:pt x="143" y="48"/>
                  <a:pt x="146" y="64"/>
                  <a:pt x="141" y="79"/>
                </a:cubicBezTo>
                <a:lnTo>
                  <a:pt x="140" y="84"/>
                </a:lnTo>
                <a:cubicBezTo>
                  <a:pt x="134" y="104"/>
                  <a:pt x="115" y="118"/>
                  <a:pt x="94" y="118"/>
                </a:cubicBezTo>
                <a:lnTo>
                  <a:pt x="93" y="118"/>
                </a:lnTo>
                <a:cubicBezTo>
                  <a:pt x="67" y="118"/>
                  <a:pt x="45" y="96"/>
                  <a:pt x="45" y="70"/>
                </a:cubicBezTo>
                <a:lnTo>
                  <a:pt x="46" y="70"/>
                </a:lnTo>
                <a:lnTo>
                  <a:pt x="45" y="66"/>
                </a:lnTo>
                <a:lnTo>
                  <a:pt x="141" y="55"/>
                </a:lnTo>
                <a:lnTo>
                  <a:pt x="141" y="64"/>
                </a:lnTo>
                <a:lnTo>
                  <a:pt x="141" y="70"/>
                </a:lnTo>
                <a:cubicBezTo>
                  <a:pt x="141" y="96"/>
                  <a:pt x="120" y="118"/>
                  <a:pt x="93" y="118"/>
                </a:cubicBezTo>
                <a:lnTo>
                  <a:pt x="89" y="118"/>
                </a:lnTo>
                <a:cubicBezTo>
                  <a:pt x="68" y="118"/>
                  <a:pt x="49" y="103"/>
                  <a:pt x="43" y="83"/>
                </a:cubicBezTo>
                <a:lnTo>
                  <a:pt x="41" y="76"/>
                </a:lnTo>
                <a:lnTo>
                  <a:pt x="40" y="72"/>
                </a:lnTo>
                <a:lnTo>
                  <a:pt x="135" y="60"/>
                </a:lnTo>
                <a:lnTo>
                  <a:pt x="135" y="62"/>
                </a:lnTo>
                <a:lnTo>
                  <a:pt x="134" y="54"/>
                </a:lnTo>
                <a:lnTo>
                  <a:pt x="135" y="60"/>
                </a:lnTo>
                <a:lnTo>
                  <a:pt x="136" y="65"/>
                </a:lnTo>
                <a:cubicBezTo>
                  <a:pt x="138" y="91"/>
                  <a:pt x="120" y="114"/>
                  <a:pt x="95" y="117"/>
                </a:cubicBezTo>
                <a:cubicBezTo>
                  <a:pt x="70" y="121"/>
                  <a:pt x="46" y="104"/>
                  <a:pt x="41" y="79"/>
                </a:cubicBezTo>
                <a:lnTo>
                  <a:pt x="40" y="77"/>
                </a:lnTo>
                <a:lnTo>
                  <a:pt x="40" y="74"/>
                </a:lnTo>
                <a:lnTo>
                  <a:pt x="135" y="65"/>
                </a:lnTo>
                <a:lnTo>
                  <a:pt x="135" y="67"/>
                </a:lnTo>
                <a:lnTo>
                  <a:pt x="135" y="70"/>
                </a:lnTo>
                <a:cubicBezTo>
                  <a:pt x="135" y="94"/>
                  <a:pt x="117" y="115"/>
                  <a:pt x="93" y="118"/>
                </a:cubicBezTo>
                <a:cubicBezTo>
                  <a:pt x="69" y="121"/>
                  <a:pt x="46" y="105"/>
                  <a:pt x="40" y="82"/>
                </a:cubicBezTo>
                <a:lnTo>
                  <a:pt x="39" y="76"/>
                </a:lnTo>
                <a:lnTo>
                  <a:pt x="39" y="73"/>
                </a:lnTo>
                <a:lnTo>
                  <a:pt x="86" y="113"/>
                </a:lnTo>
                <a:lnTo>
                  <a:pt x="85" y="113"/>
                </a:lnTo>
                <a:lnTo>
                  <a:pt x="133" y="60"/>
                </a:lnTo>
                <a:lnTo>
                  <a:pt x="134" y="65"/>
                </a:lnTo>
                <a:cubicBezTo>
                  <a:pt x="135" y="79"/>
                  <a:pt x="131" y="92"/>
                  <a:pt x="122" y="102"/>
                </a:cubicBezTo>
                <a:cubicBezTo>
                  <a:pt x="112" y="112"/>
                  <a:pt x="100" y="118"/>
                  <a:pt x="86" y="118"/>
                </a:cubicBezTo>
                <a:lnTo>
                  <a:pt x="85" y="118"/>
                </a:lnTo>
                <a:cubicBezTo>
                  <a:pt x="63" y="118"/>
                  <a:pt x="43" y="102"/>
                  <a:pt x="38" y="79"/>
                </a:cubicBezTo>
                <a:lnTo>
                  <a:pt x="37" y="74"/>
                </a:lnTo>
                <a:cubicBezTo>
                  <a:pt x="35" y="60"/>
                  <a:pt x="38" y="46"/>
                  <a:pt x="47" y="35"/>
                </a:cubicBezTo>
                <a:cubicBezTo>
                  <a:pt x="56" y="23"/>
                  <a:pt x="70" y="17"/>
                  <a:pt x="84" y="17"/>
                </a:cubicBezTo>
                <a:lnTo>
                  <a:pt x="86" y="17"/>
                </a:lnTo>
                <a:lnTo>
                  <a:pt x="86" y="113"/>
                </a:lnTo>
                <a:lnTo>
                  <a:pt x="84" y="113"/>
                </a:lnTo>
                <a:cubicBezTo>
                  <a:pt x="70" y="113"/>
                  <a:pt x="56" y="107"/>
                  <a:pt x="47" y="96"/>
                </a:cubicBezTo>
                <a:cubicBezTo>
                  <a:pt x="38" y="85"/>
                  <a:pt x="34" y="71"/>
                  <a:pt x="37" y="57"/>
                </a:cubicBezTo>
                <a:lnTo>
                  <a:pt x="37" y="54"/>
                </a:lnTo>
                <a:lnTo>
                  <a:pt x="36" y="62"/>
                </a:lnTo>
                <a:lnTo>
                  <a:pt x="36" y="60"/>
                </a:lnTo>
                <a:lnTo>
                  <a:pt x="132" y="60"/>
                </a:lnTo>
                <a:lnTo>
                  <a:pt x="132" y="65"/>
                </a:lnTo>
                <a:lnTo>
                  <a:pt x="132" y="70"/>
                </a:lnTo>
                <a:lnTo>
                  <a:pt x="36" y="70"/>
                </a:lnTo>
                <a:lnTo>
                  <a:pt x="36" y="67"/>
                </a:lnTo>
                <a:lnTo>
                  <a:pt x="36" y="65"/>
                </a:lnTo>
                <a:lnTo>
                  <a:pt x="131" y="77"/>
                </a:lnTo>
                <a:lnTo>
                  <a:pt x="131" y="75"/>
                </a:lnTo>
                <a:lnTo>
                  <a:pt x="131" y="78"/>
                </a:lnTo>
                <a:lnTo>
                  <a:pt x="83" y="22"/>
                </a:lnTo>
                <a:lnTo>
                  <a:pt x="85" y="22"/>
                </a:lnTo>
                <a:lnTo>
                  <a:pt x="85" y="118"/>
                </a:lnTo>
                <a:lnTo>
                  <a:pt x="85" y="118"/>
                </a:lnTo>
                <a:cubicBezTo>
                  <a:pt x="62" y="118"/>
                  <a:pt x="42" y="102"/>
                  <a:pt x="38" y="79"/>
                </a:cubicBezTo>
                <a:lnTo>
                  <a:pt x="37" y="74"/>
                </a:lnTo>
                <a:cubicBezTo>
                  <a:pt x="36" y="69"/>
                  <a:pt x="36" y="63"/>
                  <a:pt x="37" y="57"/>
                </a:cubicBezTo>
                <a:lnTo>
                  <a:pt x="37" y="54"/>
                </a:lnTo>
                <a:cubicBezTo>
                  <a:pt x="38" y="52"/>
                  <a:pt x="38" y="49"/>
                  <a:pt x="39" y="47"/>
                </a:cubicBezTo>
                <a:lnTo>
                  <a:pt x="39" y="45"/>
                </a:lnTo>
                <a:cubicBezTo>
                  <a:pt x="47" y="23"/>
                  <a:pt x="69" y="9"/>
                  <a:pt x="93" y="13"/>
                </a:cubicBezTo>
                <a:cubicBezTo>
                  <a:pt x="116" y="17"/>
                  <a:pt x="133" y="37"/>
                  <a:pt x="133" y="60"/>
                </a:cubicBezTo>
                <a:lnTo>
                  <a:pt x="133" y="65"/>
                </a:lnTo>
                <a:lnTo>
                  <a:pt x="133" y="70"/>
                </a:lnTo>
                <a:cubicBezTo>
                  <a:pt x="133" y="96"/>
                  <a:pt x="111" y="118"/>
                  <a:pt x="85" y="118"/>
                </a:cubicBezTo>
                <a:lnTo>
                  <a:pt x="84" y="118"/>
                </a:lnTo>
                <a:lnTo>
                  <a:pt x="84" y="22"/>
                </a:lnTo>
                <a:lnTo>
                  <a:pt x="85" y="22"/>
                </a:lnTo>
                <a:lnTo>
                  <a:pt x="85" y="118"/>
                </a:lnTo>
                <a:lnTo>
                  <a:pt x="84" y="118"/>
                </a:lnTo>
                <a:lnTo>
                  <a:pt x="132" y="70"/>
                </a:lnTo>
                <a:lnTo>
                  <a:pt x="132" y="81"/>
                </a:lnTo>
                <a:lnTo>
                  <a:pt x="132" y="85"/>
                </a:lnTo>
                <a:cubicBezTo>
                  <a:pt x="128" y="111"/>
                  <a:pt x="106" y="129"/>
                  <a:pt x="81" y="127"/>
                </a:cubicBezTo>
                <a:cubicBezTo>
                  <a:pt x="56" y="126"/>
                  <a:pt x="36" y="105"/>
                  <a:pt x="36" y="79"/>
                </a:cubicBezTo>
                <a:lnTo>
                  <a:pt x="36" y="78"/>
                </a:lnTo>
                <a:lnTo>
                  <a:pt x="36" y="75"/>
                </a:lnTo>
                <a:lnTo>
                  <a:pt x="36" y="71"/>
                </a:lnTo>
                <a:cubicBezTo>
                  <a:pt x="36" y="66"/>
                  <a:pt x="37" y="61"/>
                  <a:pt x="38" y="56"/>
                </a:cubicBezTo>
                <a:lnTo>
                  <a:pt x="39" y="55"/>
                </a:lnTo>
                <a:cubicBezTo>
                  <a:pt x="45" y="37"/>
                  <a:pt x="60" y="25"/>
                  <a:pt x="78" y="22"/>
                </a:cubicBezTo>
                <a:cubicBezTo>
                  <a:pt x="96" y="20"/>
                  <a:pt x="114" y="28"/>
                  <a:pt x="124" y="43"/>
                </a:cubicBezTo>
                <a:lnTo>
                  <a:pt x="125" y="45"/>
                </a:lnTo>
                <a:cubicBezTo>
                  <a:pt x="129" y="50"/>
                  <a:pt x="132" y="57"/>
                  <a:pt x="133" y="64"/>
                </a:cubicBezTo>
                <a:lnTo>
                  <a:pt x="133" y="67"/>
                </a:lnTo>
                <a:cubicBezTo>
                  <a:pt x="137" y="90"/>
                  <a:pt x="124" y="113"/>
                  <a:pt x="101" y="120"/>
                </a:cubicBezTo>
                <a:lnTo>
                  <a:pt x="98" y="121"/>
                </a:lnTo>
                <a:cubicBezTo>
                  <a:pt x="89" y="124"/>
                  <a:pt x="79" y="124"/>
                  <a:pt x="70" y="122"/>
                </a:cubicBezTo>
                <a:lnTo>
                  <a:pt x="66" y="121"/>
                </a:lnTo>
                <a:cubicBezTo>
                  <a:pt x="44" y="114"/>
                  <a:pt x="29" y="93"/>
                  <a:pt x="32" y="70"/>
                </a:cubicBezTo>
                <a:lnTo>
                  <a:pt x="33" y="59"/>
                </a:lnTo>
                <a:lnTo>
                  <a:pt x="34" y="55"/>
                </a:lnTo>
                <a:cubicBezTo>
                  <a:pt x="40" y="29"/>
                  <a:pt x="65" y="13"/>
                  <a:pt x="91" y="18"/>
                </a:cubicBezTo>
                <a:cubicBezTo>
                  <a:pt x="117" y="23"/>
                  <a:pt x="133" y="49"/>
                  <a:pt x="128" y="74"/>
                </a:cubicBezTo>
                <a:lnTo>
                  <a:pt x="128" y="77"/>
                </a:lnTo>
                <a:lnTo>
                  <a:pt x="127" y="79"/>
                </a:lnTo>
                <a:lnTo>
                  <a:pt x="33" y="61"/>
                </a:lnTo>
                <a:lnTo>
                  <a:pt x="33" y="58"/>
                </a:lnTo>
                <a:lnTo>
                  <a:pt x="32" y="67"/>
                </a:lnTo>
                <a:lnTo>
                  <a:pt x="32" y="65"/>
                </a:lnTo>
                <a:lnTo>
                  <a:pt x="128" y="65"/>
                </a:lnTo>
                <a:lnTo>
                  <a:pt x="128" y="67"/>
                </a:lnTo>
                <a:cubicBezTo>
                  <a:pt x="128" y="70"/>
                  <a:pt x="128" y="72"/>
                  <a:pt x="128" y="75"/>
                </a:cubicBezTo>
                <a:lnTo>
                  <a:pt x="127" y="78"/>
                </a:lnTo>
                <a:lnTo>
                  <a:pt x="80" y="22"/>
                </a:lnTo>
                <a:lnTo>
                  <a:pt x="80" y="22"/>
                </a:lnTo>
                <a:lnTo>
                  <a:pt x="32" y="70"/>
                </a:lnTo>
                <a:lnTo>
                  <a:pt x="32" y="67"/>
                </a:lnTo>
                <a:lnTo>
                  <a:pt x="34" y="79"/>
                </a:lnTo>
                <a:lnTo>
                  <a:pt x="33" y="77"/>
                </a:lnTo>
                <a:lnTo>
                  <a:pt x="128" y="60"/>
                </a:lnTo>
                <a:lnTo>
                  <a:pt x="128" y="70"/>
                </a:lnTo>
                <a:lnTo>
                  <a:pt x="128" y="74"/>
                </a:lnTo>
                <a:lnTo>
                  <a:pt x="32" y="74"/>
                </a:lnTo>
                <a:lnTo>
                  <a:pt x="32" y="73"/>
                </a:lnTo>
                <a:lnTo>
                  <a:pt x="32" y="70"/>
                </a:lnTo>
                <a:lnTo>
                  <a:pt x="80" y="118"/>
                </a:lnTo>
                <a:lnTo>
                  <a:pt x="80" y="118"/>
                </a:lnTo>
                <a:lnTo>
                  <a:pt x="128" y="70"/>
                </a:lnTo>
                <a:lnTo>
                  <a:pt x="128" y="74"/>
                </a:lnTo>
                <a:lnTo>
                  <a:pt x="127" y="67"/>
                </a:lnTo>
                <a:lnTo>
                  <a:pt x="128" y="70"/>
                </a:lnTo>
                <a:cubicBezTo>
                  <a:pt x="129" y="76"/>
                  <a:pt x="129" y="83"/>
                  <a:pt x="127" y="89"/>
                </a:cubicBezTo>
                <a:lnTo>
                  <a:pt x="127" y="91"/>
                </a:lnTo>
                <a:cubicBezTo>
                  <a:pt x="121" y="115"/>
                  <a:pt x="98" y="130"/>
                  <a:pt x="74" y="127"/>
                </a:cubicBezTo>
                <a:cubicBezTo>
                  <a:pt x="50" y="124"/>
                  <a:pt x="32" y="104"/>
                  <a:pt x="32" y="79"/>
                </a:cubicBezTo>
                <a:lnTo>
                  <a:pt x="32" y="77"/>
                </a:lnTo>
                <a:lnTo>
                  <a:pt x="32" y="74"/>
                </a:lnTo>
                <a:lnTo>
                  <a:pt x="32" y="71"/>
                </a:lnTo>
                <a:lnTo>
                  <a:pt x="32" y="70"/>
                </a:lnTo>
                <a:cubicBezTo>
                  <a:pt x="32" y="46"/>
                  <a:pt x="50" y="25"/>
                  <a:pt x="74" y="22"/>
                </a:cubicBezTo>
                <a:cubicBezTo>
                  <a:pt x="98" y="19"/>
                  <a:pt x="121" y="35"/>
                  <a:pt x="127" y="58"/>
                </a:cubicBezTo>
                <a:lnTo>
                  <a:pt x="127" y="60"/>
                </a:lnTo>
                <a:cubicBezTo>
                  <a:pt x="128" y="64"/>
                  <a:pt x="128" y="68"/>
                  <a:pt x="128" y="72"/>
                </a:cubicBezTo>
                <a:lnTo>
                  <a:pt x="128" y="74"/>
                </a:lnTo>
                <a:lnTo>
                  <a:pt x="34" y="63"/>
                </a:lnTo>
                <a:lnTo>
                  <a:pt x="34" y="63"/>
                </a:lnTo>
                <a:lnTo>
                  <a:pt x="34" y="61"/>
                </a:lnTo>
                <a:lnTo>
                  <a:pt x="81" y="118"/>
                </a:lnTo>
                <a:lnTo>
                  <a:pt x="79" y="118"/>
                </a:lnTo>
                <a:lnTo>
                  <a:pt x="79" y="22"/>
                </a:lnTo>
                <a:lnTo>
                  <a:pt x="80" y="22"/>
                </a:lnTo>
                <a:cubicBezTo>
                  <a:pt x="106" y="22"/>
                  <a:pt x="128" y="43"/>
                  <a:pt x="128" y="70"/>
                </a:cubicBezTo>
                <a:lnTo>
                  <a:pt x="128" y="75"/>
                </a:lnTo>
                <a:lnTo>
                  <a:pt x="128" y="79"/>
                </a:lnTo>
                <a:lnTo>
                  <a:pt x="32" y="79"/>
                </a:lnTo>
                <a:lnTo>
                  <a:pt x="32" y="78"/>
                </a:lnTo>
                <a:lnTo>
                  <a:pt x="32" y="75"/>
                </a:lnTo>
                <a:lnTo>
                  <a:pt x="32" y="71"/>
                </a:lnTo>
                <a:lnTo>
                  <a:pt x="32" y="70"/>
                </a:lnTo>
                <a:lnTo>
                  <a:pt x="128" y="70"/>
                </a:lnTo>
                <a:lnTo>
                  <a:pt x="128" y="71"/>
                </a:lnTo>
                <a:cubicBezTo>
                  <a:pt x="128" y="74"/>
                  <a:pt x="128" y="77"/>
                  <a:pt x="127" y="79"/>
                </a:cubicBezTo>
                <a:lnTo>
                  <a:pt x="127" y="82"/>
                </a:lnTo>
                <a:lnTo>
                  <a:pt x="79" y="26"/>
                </a:lnTo>
                <a:lnTo>
                  <a:pt x="81" y="26"/>
                </a:lnTo>
                <a:lnTo>
                  <a:pt x="34" y="86"/>
                </a:lnTo>
                <a:lnTo>
                  <a:pt x="33" y="82"/>
                </a:lnTo>
                <a:lnTo>
                  <a:pt x="33" y="79"/>
                </a:lnTo>
                <a:cubicBezTo>
                  <a:pt x="30" y="65"/>
                  <a:pt x="34" y="51"/>
                  <a:pt x="43" y="40"/>
                </a:cubicBezTo>
                <a:cubicBezTo>
                  <a:pt x="52" y="28"/>
                  <a:pt x="66" y="22"/>
                  <a:pt x="80" y="22"/>
                </a:cubicBezTo>
                <a:lnTo>
                  <a:pt x="80" y="22"/>
                </a:lnTo>
                <a:cubicBezTo>
                  <a:pt x="107" y="22"/>
                  <a:pt x="128" y="43"/>
                  <a:pt x="128" y="70"/>
                </a:cubicBezTo>
                <a:lnTo>
                  <a:pt x="128" y="72"/>
                </a:lnTo>
                <a:lnTo>
                  <a:pt x="128" y="74"/>
                </a:lnTo>
                <a:lnTo>
                  <a:pt x="32" y="74"/>
                </a:lnTo>
                <a:lnTo>
                  <a:pt x="32" y="72"/>
                </a:lnTo>
                <a:lnTo>
                  <a:pt x="32" y="70"/>
                </a:lnTo>
                <a:lnTo>
                  <a:pt x="128" y="70"/>
                </a:lnTo>
                <a:lnTo>
                  <a:pt x="128" y="72"/>
                </a:lnTo>
                <a:cubicBezTo>
                  <a:pt x="128" y="76"/>
                  <a:pt x="128" y="80"/>
                  <a:pt x="127" y="84"/>
                </a:cubicBezTo>
                <a:lnTo>
                  <a:pt x="127" y="86"/>
                </a:lnTo>
                <a:cubicBezTo>
                  <a:pt x="121" y="110"/>
                  <a:pt x="98" y="125"/>
                  <a:pt x="74" y="122"/>
                </a:cubicBezTo>
                <a:cubicBezTo>
                  <a:pt x="50" y="119"/>
                  <a:pt x="32" y="99"/>
                  <a:pt x="32" y="74"/>
                </a:cubicBezTo>
                <a:lnTo>
                  <a:pt x="32" y="75"/>
                </a:lnTo>
                <a:lnTo>
                  <a:pt x="32" y="70"/>
                </a:lnTo>
                <a:cubicBezTo>
                  <a:pt x="29" y="45"/>
                  <a:pt x="46" y="22"/>
                  <a:pt x="71" y="18"/>
                </a:cubicBezTo>
                <a:cubicBezTo>
                  <a:pt x="96" y="13"/>
                  <a:pt x="120" y="29"/>
                  <a:pt x="126" y="53"/>
                </a:cubicBezTo>
                <a:lnTo>
                  <a:pt x="127" y="59"/>
                </a:lnTo>
                <a:lnTo>
                  <a:pt x="128" y="62"/>
                </a:lnTo>
                <a:cubicBezTo>
                  <a:pt x="130" y="76"/>
                  <a:pt x="126" y="90"/>
                  <a:pt x="117" y="101"/>
                </a:cubicBezTo>
                <a:cubicBezTo>
                  <a:pt x="108" y="112"/>
                  <a:pt x="95" y="118"/>
                  <a:pt x="80" y="118"/>
                </a:cubicBezTo>
                <a:lnTo>
                  <a:pt x="80" y="118"/>
                </a:lnTo>
                <a:lnTo>
                  <a:pt x="79" y="118"/>
                </a:lnTo>
                <a:lnTo>
                  <a:pt x="79" y="22"/>
                </a:lnTo>
                <a:lnTo>
                  <a:pt x="80" y="22"/>
                </a:lnTo>
                <a:lnTo>
                  <a:pt x="80" y="22"/>
                </a:lnTo>
                <a:lnTo>
                  <a:pt x="80" y="118"/>
                </a:lnTo>
                <a:lnTo>
                  <a:pt x="80" y="118"/>
                </a:lnTo>
                <a:lnTo>
                  <a:pt x="127" y="61"/>
                </a:lnTo>
                <a:lnTo>
                  <a:pt x="128" y="63"/>
                </a:lnTo>
                <a:cubicBezTo>
                  <a:pt x="128" y="66"/>
                  <a:pt x="128" y="69"/>
                  <a:pt x="128" y="72"/>
                </a:cubicBezTo>
                <a:lnTo>
                  <a:pt x="128" y="74"/>
                </a:lnTo>
                <a:lnTo>
                  <a:pt x="32" y="74"/>
                </a:lnTo>
                <a:lnTo>
                  <a:pt x="32" y="72"/>
                </a:lnTo>
                <a:lnTo>
                  <a:pt x="32" y="70"/>
                </a:lnTo>
                <a:lnTo>
                  <a:pt x="80" y="118"/>
                </a:lnTo>
                <a:lnTo>
                  <a:pt x="80" y="118"/>
                </a:lnTo>
                <a:lnTo>
                  <a:pt x="79" y="118"/>
                </a:lnTo>
                <a:lnTo>
                  <a:pt x="127" y="61"/>
                </a:lnTo>
                <a:lnTo>
                  <a:pt x="127" y="63"/>
                </a:lnTo>
                <a:cubicBezTo>
                  <a:pt x="128" y="66"/>
                  <a:pt x="128" y="69"/>
                  <a:pt x="128" y="72"/>
                </a:cubicBezTo>
                <a:lnTo>
                  <a:pt x="128" y="74"/>
                </a:lnTo>
                <a:lnTo>
                  <a:pt x="32" y="74"/>
                </a:lnTo>
                <a:lnTo>
                  <a:pt x="32" y="72"/>
                </a:lnTo>
                <a:lnTo>
                  <a:pt x="33" y="82"/>
                </a:lnTo>
                <a:lnTo>
                  <a:pt x="32" y="79"/>
                </a:lnTo>
                <a:lnTo>
                  <a:pt x="79" y="118"/>
                </a:lnTo>
                <a:lnTo>
                  <a:pt x="79" y="118"/>
                </a:lnTo>
                <a:lnTo>
                  <a:pt x="79" y="22"/>
                </a:lnTo>
                <a:lnTo>
                  <a:pt x="80" y="22"/>
                </a:lnTo>
                <a:lnTo>
                  <a:pt x="80" y="118"/>
                </a:lnTo>
                <a:lnTo>
                  <a:pt x="80" y="118"/>
                </a:lnTo>
                <a:lnTo>
                  <a:pt x="127" y="62"/>
                </a:lnTo>
                <a:lnTo>
                  <a:pt x="128" y="65"/>
                </a:lnTo>
                <a:lnTo>
                  <a:pt x="126" y="58"/>
                </a:lnTo>
                <a:lnTo>
                  <a:pt x="127" y="59"/>
                </a:lnTo>
                <a:lnTo>
                  <a:pt x="33" y="80"/>
                </a:lnTo>
                <a:lnTo>
                  <a:pt x="33" y="79"/>
                </a:lnTo>
                <a:lnTo>
                  <a:pt x="32" y="74"/>
                </a:lnTo>
                <a:lnTo>
                  <a:pt x="127" y="65"/>
                </a:lnTo>
                <a:lnTo>
                  <a:pt x="127" y="67"/>
                </a:lnTo>
                <a:lnTo>
                  <a:pt x="127" y="58"/>
                </a:lnTo>
                <a:lnTo>
                  <a:pt x="127" y="61"/>
                </a:lnTo>
                <a:lnTo>
                  <a:pt x="32" y="70"/>
                </a:lnTo>
                <a:lnTo>
                  <a:pt x="32" y="68"/>
                </a:lnTo>
                <a:lnTo>
                  <a:pt x="32" y="64"/>
                </a:lnTo>
                <a:lnTo>
                  <a:pt x="32" y="61"/>
                </a:lnTo>
                <a:lnTo>
                  <a:pt x="32" y="60"/>
                </a:lnTo>
                <a:lnTo>
                  <a:pt x="128" y="60"/>
                </a:lnTo>
                <a:lnTo>
                  <a:pt x="128" y="64"/>
                </a:lnTo>
                <a:lnTo>
                  <a:pt x="128" y="70"/>
                </a:lnTo>
                <a:lnTo>
                  <a:pt x="128" y="76"/>
                </a:lnTo>
                <a:lnTo>
                  <a:pt x="128" y="79"/>
                </a:lnTo>
                <a:lnTo>
                  <a:pt x="32" y="79"/>
                </a:lnTo>
                <a:lnTo>
                  <a:pt x="32" y="78"/>
                </a:lnTo>
                <a:lnTo>
                  <a:pt x="32" y="75"/>
                </a:lnTo>
                <a:lnTo>
                  <a:pt x="32" y="72"/>
                </a:lnTo>
                <a:lnTo>
                  <a:pt x="33" y="84"/>
                </a:lnTo>
                <a:lnTo>
                  <a:pt x="33" y="82"/>
                </a:lnTo>
                <a:lnTo>
                  <a:pt x="125" y="85"/>
                </a:lnTo>
                <a:lnTo>
                  <a:pt x="125" y="87"/>
                </a:lnTo>
                <a:lnTo>
                  <a:pt x="126" y="64"/>
                </a:lnTo>
                <a:lnTo>
                  <a:pt x="127" y="67"/>
                </a:lnTo>
                <a:lnTo>
                  <a:pt x="79" y="26"/>
                </a:lnTo>
                <a:lnTo>
                  <a:pt x="82" y="26"/>
                </a:lnTo>
                <a:lnTo>
                  <a:pt x="84" y="26"/>
                </a:lnTo>
                <a:cubicBezTo>
                  <a:pt x="105" y="26"/>
                  <a:pt x="123" y="40"/>
                  <a:pt x="130" y="59"/>
                </a:cubicBezTo>
                <a:lnTo>
                  <a:pt x="131" y="62"/>
                </a:lnTo>
                <a:cubicBezTo>
                  <a:pt x="133" y="67"/>
                  <a:pt x="133" y="72"/>
                  <a:pt x="133" y="77"/>
                </a:cubicBezTo>
                <a:lnTo>
                  <a:pt x="133" y="79"/>
                </a:lnTo>
                <a:cubicBezTo>
                  <a:pt x="133" y="105"/>
                  <a:pt x="113" y="126"/>
                  <a:pt x="88" y="127"/>
                </a:cubicBezTo>
                <a:cubicBezTo>
                  <a:pt x="62" y="129"/>
                  <a:pt x="40" y="110"/>
                  <a:pt x="38" y="84"/>
                </a:cubicBezTo>
                <a:lnTo>
                  <a:pt x="37" y="80"/>
                </a:lnTo>
                <a:lnTo>
                  <a:pt x="37" y="75"/>
                </a:lnTo>
                <a:lnTo>
                  <a:pt x="132" y="70"/>
                </a:lnTo>
                <a:lnTo>
                  <a:pt x="132" y="72"/>
                </a:lnTo>
                <a:lnTo>
                  <a:pt x="132" y="74"/>
                </a:lnTo>
                <a:lnTo>
                  <a:pt x="36" y="74"/>
                </a:lnTo>
                <a:lnTo>
                  <a:pt x="36" y="73"/>
                </a:lnTo>
                <a:lnTo>
                  <a:pt x="36" y="69"/>
                </a:lnTo>
                <a:lnTo>
                  <a:pt x="36" y="66"/>
                </a:lnTo>
                <a:lnTo>
                  <a:pt x="36" y="65"/>
                </a:lnTo>
                <a:lnTo>
                  <a:pt x="132" y="65"/>
                </a:lnTo>
                <a:lnTo>
                  <a:pt x="132" y="69"/>
                </a:lnTo>
                <a:lnTo>
                  <a:pt x="132" y="74"/>
                </a:lnTo>
                <a:lnTo>
                  <a:pt x="132" y="68"/>
                </a:lnTo>
                <a:lnTo>
                  <a:pt x="132" y="71"/>
                </a:lnTo>
                <a:lnTo>
                  <a:pt x="131" y="63"/>
                </a:lnTo>
                <a:lnTo>
                  <a:pt x="131" y="64"/>
                </a:lnTo>
                <a:lnTo>
                  <a:pt x="39" y="91"/>
                </a:lnTo>
                <a:lnTo>
                  <a:pt x="38" y="85"/>
                </a:lnTo>
                <a:lnTo>
                  <a:pt x="37" y="82"/>
                </a:lnTo>
                <a:cubicBezTo>
                  <a:pt x="36" y="77"/>
                  <a:pt x="36" y="72"/>
                  <a:pt x="37" y="67"/>
                </a:cubicBezTo>
                <a:lnTo>
                  <a:pt x="38" y="64"/>
                </a:lnTo>
                <a:lnTo>
                  <a:pt x="37" y="71"/>
                </a:lnTo>
                <a:lnTo>
                  <a:pt x="37" y="70"/>
                </a:lnTo>
                <a:lnTo>
                  <a:pt x="133" y="70"/>
                </a:lnTo>
                <a:lnTo>
                  <a:pt x="133" y="72"/>
                </a:lnTo>
                <a:lnTo>
                  <a:pt x="133" y="74"/>
                </a:lnTo>
                <a:lnTo>
                  <a:pt x="41" y="55"/>
                </a:lnTo>
                <a:lnTo>
                  <a:pt x="41" y="56"/>
                </a:lnTo>
                <a:lnTo>
                  <a:pt x="42" y="51"/>
                </a:lnTo>
                <a:cubicBezTo>
                  <a:pt x="49" y="30"/>
                  <a:pt x="68" y="16"/>
                  <a:pt x="90" y="17"/>
                </a:cubicBezTo>
                <a:cubicBezTo>
                  <a:pt x="111" y="17"/>
                  <a:pt x="130" y="32"/>
                  <a:pt x="135" y="53"/>
                </a:cubicBezTo>
                <a:lnTo>
                  <a:pt x="136" y="55"/>
                </a:lnTo>
                <a:cubicBezTo>
                  <a:pt x="136" y="59"/>
                  <a:pt x="137" y="63"/>
                  <a:pt x="137" y="67"/>
                </a:cubicBezTo>
                <a:lnTo>
                  <a:pt x="137" y="65"/>
                </a:lnTo>
                <a:lnTo>
                  <a:pt x="137" y="74"/>
                </a:lnTo>
                <a:lnTo>
                  <a:pt x="137" y="78"/>
                </a:lnTo>
                <a:cubicBezTo>
                  <a:pt x="137" y="83"/>
                  <a:pt x="137" y="88"/>
                  <a:pt x="135" y="93"/>
                </a:cubicBezTo>
                <a:lnTo>
                  <a:pt x="135" y="95"/>
                </a:lnTo>
                <a:cubicBezTo>
                  <a:pt x="127" y="118"/>
                  <a:pt x="103" y="132"/>
                  <a:pt x="79" y="126"/>
                </a:cubicBezTo>
                <a:cubicBezTo>
                  <a:pt x="55" y="121"/>
                  <a:pt x="39" y="99"/>
                  <a:pt x="41" y="75"/>
                </a:cubicBezTo>
                <a:lnTo>
                  <a:pt x="42" y="67"/>
                </a:lnTo>
                <a:lnTo>
                  <a:pt x="43" y="64"/>
                </a:lnTo>
                <a:lnTo>
                  <a:pt x="42" y="71"/>
                </a:lnTo>
                <a:lnTo>
                  <a:pt x="42" y="70"/>
                </a:lnTo>
                <a:cubicBezTo>
                  <a:pt x="42" y="46"/>
                  <a:pt x="59" y="26"/>
                  <a:pt x="82" y="23"/>
                </a:cubicBezTo>
                <a:cubicBezTo>
                  <a:pt x="106" y="19"/>
                  <a:pt x="128" y="32"/>
                  <a:pt x="136" y="55"/>
                </a:cubicBezTo>
                <a:lnTo>
                  <a:pt x="136" y="56"/>
                </a:lnTo>
                <a:cubicBezTo>
                  <a:pt x="138" y="61"/>
                  <a:pt x="138" y="66"/>
                  <a:pt x="138" y="71"/>
                </a:cubicBezTo>
                <a:lnTo>
                  <a:pt x="138" y="75"/>
                </a:lnTo>
                <a:cubicBezTo>
                  <a:pt x="138" y="78"/>
                  <a:pt x="138" y="80"/>
                  <a:pt x="138" y="83"/>
                </a:cubicBezTo>
                <a:lnTo>
                  <a:pt x="137" y="86"/>
                </a:lnTo>
                <a:cubicBezTo>
                  <a:pt x="137" y="88"/>
                  <a:pt x="136" y="91"/>
                  <a:pt x="136" y="93"/>
                </a:cubicBezTo>
                <a:lnTo>
                  <a:pt x="135" y="95"/>
                </a:lnTo>
                <a:cubicBezTo>
                  <a:pt x="129" y="114"/>
                  <a:pt x="111" y="127"/>
                  <a:pt x="90" y="127"/>
                </a:cubicBezTo>
                <a:cubicBezTo>
                  <a:pt x="70" y="128"/>
                  <a:pt x="52" y="115"/>
                  <a:pt x="45" y="96"/>
                </a:cubicBezTo>
                <a:lnTo>
                  <a:pt x="43" y="92"/>
                </a:lnTo>
                <a:lnTo>
                  <a:pt x="41" y="86"/>
                </a:lnTo>
                <a:lnTo>
                  <a:pt x="86" y="118"/>
                </a:lnTo>
                <a:lnTo>
                  <a:pt x="84" y="118"/>
                </a:lnTo>
                <a:lnTo>
                  <a:pt x="84" y="22"/>
                </a:lnTo>
                <a:lnTo>
                  <a:pt x="85" y="22"/>
                </a:lnTo>
                <a:cubicBezTo>
                  <a:pt x="99" y="22"/>
                  <a:pt x="112" y="28"/>
                  <a:pt x="121" y="38"/>
                </a:cubicBezTo>
                <a:cubicBezTo>
                  <a:pt x="130" y="48"/>
                  <a:pt x="135" y="62"/>
                  <a:pt x="133" y="75"/>
                </a:cubicBezTo>
                <a:lnTo>
                  <a:pt x="133" y="74"/>
                </a:lnTo>
                <a:lnTo>
                  <a:pt x="133" y="78"/>
                </a:lnTo>
                <a:lnTo>
                  <a:pt x="133" y="79"/>
                </a:lnTo>
                <a:lnTo>
                  <a:pt x="37" y="79"/>
                </a:lnTo>
                <a:lnTo>
                  <a:pt x="37" y="80"/>
                </a:lnTo>
                <a:lnTo>
                  <a:pt x="37" y="75"/>
                </a:lnTo>
                <a:lnTo>
                  <a:pt x="132" y="70"/>
                </a:lnTo>
                <a:lnTo>
                  <a:pt x="132" y="71"/>
                </a:lnTo>
                <a:lnTo>
                  <a:pt x="132" y="74"/>
                </a:lnTo>
                <a:lnTo>
                  <a:pt x="132" y="78"/>
                </a:lnTo>
                <a:lnTo>
                  <a:pt x="132" y="79"/>
                </a:lnTo>
                <a:lnTo>
                  <a:pt x="36" y="79"/>
                </a:lnTo>
                <a:lnTo>
                  <a:pt x="36" y="74"/>
                </a:lnTo>
                <a:lnTo>
                  <a:pt x="36" y="71"/>
                </a:lnTo>
                <a:lnTo>
                  <a:pt x="36" y="70"/>
                </a:lnTo>
                <a:lnTo>
                  <a:pt x="130" y="85"/>
                </a:lnTo>
                <a:lnTo>
                  <a:pt x="130" y="87"/>
                </a:lnTo>
                <a:lnTo>
                  <a:pt x="132" y="71"/>
                </a:lnTo>
                <a:lnTo>
                  <a:pt x="132" y="74"/>
                </a:lnTo>
                <a:lnTo>
                  <a:pt x="132" y="79"/>
                </a:lnTo>
                <a:lnTo>
                  <a:pt x="36" y="79"/>
                </a:lnTo>
                <a:lnTo>
                  <a:pt x="36" y="77"/>
                </a:lnTo>
                <a:cubicBezTo>
                  <a:pt x="36" y="74"/>
                  <a:pt x="36" y="71"/>
                  <a:pt x="37" y="68"/>
                </a:cubicBezTo>
                <a:lnTo>
                  <a:pt x="37" y="65"/>
                </a:lnTo>
                <a:cubicBezTo>
                  <a:pt x="42" y="44"/>
                  <a:pt x="59" y="29"/>
                  <a:pt x="80" y="27"/>
                </a:cubicBezTo>
                <a:cubicBezTo>
                  <a:pt x="101" y="25"/>
                  <a:pt x="121" y="37"/>
                  <a:pt x="129" y="57"/>
                </a:cubicBezTo>
                <a:lnTo>
                  <a:pt x="132" y="64"/>
                </a:lnTo>
                <a:lnTo>
                  <a:pt x="134" y="69"/>
                </a:lnTo>
                <a:lnTo>
                  <a:pt x="45" y="63"/>
                </a:lnTo>
                <a:lnTo>
                  <a:pt x="46" y="61"/>
                </a:lnTo>
                <a:lnTo>
                  <a:pt x="42" y="73"/>
                </a:lnTo>
                <a:lnTo>
                  <a:pt x="42" y="70"/>
                </a:lnTo>
                <a:cubicBezTo>
                  <a:pt x="47" y="48"/>
                  <a:pt x="67" y="31"/>
                  <a:pt x="89" y="31"/>
                </a:cubicBezTo>
                <a:cubicBezTo>
                  <a:pt x="112" y="31"/>
                  <a:pt x="132" y="48"/>
                  <a:pt x="137" y="70"/>
                </a:cubicBezTo>
                <a:lnTo>
                  <a:pt x="137" y="73"/>
                </a:lnTo>
                <a:cubicBezTo>
                  <a:pt x="138" y="76"/>
                  <a:pt x="138" y="79"/>
                  <a:pt x="138" y="82"/>
                </a:cubicBezTo>
                <a:lnTo>
                  <a:pt x="138" y="84"/>
                </a:lnTo>
                <a:lnTo>
                  <a:pt x="42" y="84"/>
                </a:lnTo>
                <a:lnTo>
                  <a:pt x="42" y="82"/>
                </a:lnTo>
                <a:lnTo>
                  <a:pt x="42" y="79"/>
                </a:lnTo>
                <a:lnTo>
                  <a:pt x="90" y="127"/>
                </a:lnTo>
                <a:lnTo>
                  <a:pt x="89" y="127"/>
                </a:lnTo>
                <a:cubicBezTo>
                  <a:pt x="63" y="127"/>
                  <a:pt x="41" y="106"/>
                  <a:pt x="41" y="79"/>
                </a:cubicBezTo>
                <a:lnTo>
                  <a:pt x="41" y="76"/>
                </a:lnTo>
                <a:lnTo>
                  <a:pt x="41" y="71"/>
                </a:lnTo>
                <a:lnTo>
                  <a:pt x="41" y="66"/>
                </a:lnTo>
                <a:lnTo>
                  <a:pt x="41" y="65"/>
                </a:lnTo>
                <a:lnTo>
                  <a:pt x="137" y="65"/>
                </a:lnTo>
                <a:lnTo>
                  <a:pt x="137" y="68"/>
                </a:lnTo>
                <a:lnTo>
                  <a:pt x="137" y="74"/>
                </a:lnTo>
                <a:lnTo>
                  <a:pt x="137" y="80"/>
                </a:lnTo>
                <a:lnTo>
                  <a:pt x="137" y="74"/>
                </a:lnTo>
                <a:lnTo>
                  <a:pt x="137" y="77"/>
                </a:lnTo>
                <a:lnTo>
                  <a:pt x="56" y="50"/>
                </a:lnTo>
                <a:lnTo>
                  <a:pt x="57" y="50"/>
                </a:lnTo>
                <a:lnTo>
                  <a:pt x="42" y="83"/>
                </a:lnTo>
                <a:lnTo>
                  <a:pt x="42" y="79"/>
                </a:lnTo>
                <a:lnTo>
                  <a:pt x="43" y="80"/>
                </a:lnTo>
                <a:lnTo>
                  <a:pt x="42" y="76"/>
                </a:lnTo>
                <a:lnTo>
                  <a:pt x="138" y="76"/>
                </a:lnTo>
                <a:lnTo>
                  <a:pt x="137" y="78"/>
                </a:lnTo>
                <a:lnTo>
                  <a:pt x="137" y="84"/>
                </a:lnTo>
                <a:cubicBezTo>
                  <a:pt x="135" y="109"/>
                  <a:pt x="114" y="127"/>
                  <a:pt x="89" y="127"/>
                </a:cubicBezTo>
                <a:lnTo>
                  <a:pt x="85" y="127"/>
                </a:lnTo>
                <a:lnTo>
                  <a:pt x="84" y="127"/>
                </a:lnTo>
                <a:cubicBezTo>
                  <a:pt x="58" y="127"/>
                  <a:pt x="36" y="106"/>
                  <a:pt x="36" y="79"/>
                </a:cubicBezTo>
                <a:lnTo>
                  <a:pt x="36" y="74"/>
                </a:lnTo>
                <a:lnTo>
                  <a:pt x="37" y="82"/>
                </a:lnTo>
                <a:lnTo>
                  <a:pt x="37" y="79"/>
                </a:lnTo>
                <a:cubicBezTo>
                  <a:pt x="36" y="76"/>
                  <a:pt x="36" y="74"/>
                  <a:pt x="36" y="71"/>
                </a:cubicBezTo>
                <a:lnTo>
                  <a:pt x="36" y="70"/>
                </a:lnTo>
                <a:lnTo>
                  <a:pt x="132" y="70"/>
                </a:lnTo>
                <a:lnTo>
                  <a:pt x="132" y="72"/>
                </a:lnTo>
                <a:lnTo>
                  <a:pt x="132" y="77"/>
                </a:lnTo>
                <a:lnTo>
                  <a:pt x="132" y="81"/>
                </a:lnTo>
                <a:lnTo>
                  <a:pt x="132" y="84"/>
                </a:lnTo>
                <a:cubicBezTo>
                  <a:pt x="132" y="103"/>
                  <a:pt x="120" y="121"/>
                  <a:pt x="102" y="128"/>
                </a:cubicBezTo>
                <a:cubicBezTo>
                  <a:pt x="84" y="136"/>
                  <a:pt x="64" y="132"/>
                  <a:pt x="50" y="118"/>
                </a:cubicBezTo>
                <a:lnTo>
                  <a:pt x="50" y="117"/>
                </a:lnTo>
                <a:cubicBezTo>
                  <a:pt x="42" y="110"/>
                  <a:pt x="38" y="101"/>
                  <a:pt x="36" y="91"/>
                </a:cubicBezTo>
                <a:lnTo>
                  <a:pt x="35" y="84"/>
                </a:lnTo>
                <a:lnTo>
                  <a:pt x="35" y="78"/>
                </a:lnTo>
                <a:cubicBezTo>
                  <a:pt x="34" y="72"/>
                  <a:pt x="35" y="65"/>
                  <a:pt x="37" y="59"/>
                </a:cubicBezTo>
                <a:lnTo>
                  <a:pt x="38" y="55"/>
                </a:lnTo>
                <a:lnTo>
                  <a:pt x="84" y="118"/>
                </a:lnTo>
                <a:lnTo>
                  <a:pt x="82" y="118"/>
                </a:lnTo>
                <a:lnTo>
                  <a:pt x="130" y="65"/>
                </a:lnTo>
                <a:lnTo>
                  <a:pt x="131" y="75"/>
                </a:lnTo>
                <a:lnTo>
                  <a:pt x="131" y="79"/>
                </a:lnTo>
                <a:lnTo>
                  <a:pt x="36" y="68"/>
                </a:lnTo>
                <a:lnTo>
                  <a:pt x="37" y="66"/>
                </a:lnTo>
                <a:lnTo>
                  <a:pt x="35" y="77"/>
                </a:lnTo>
                <a:lnTo>
                  <a:pt x="35" y="74"/>
                </a:lnTo>
                <a:lnTo>
                  <a:pt x="83" y="122"/>
                </a:lnTo>
                <a:lnTo>
                  <a:pt x="83" y="122"/>
                </a:lnTo>
                <a:lnTo>
                  <a:pt x="131" y="74"/>
                </a:lnTo>
                <a:lnTo>
                  <a:pt x="131" y="79"/>
                </a:lnTo>
                <a:lnTo>
                  <a:pt x="130" y="72"/>
                </a:lnTo>
                <a:lnTo>
                  <a:pt x="131" y="75"/>
                </a:lnTo>
                <a:cubicBezTo>
                  <a:pt x="131" y="77"/>
                  <a:pt x="131" y="80"/>
                  <a:pt x="131" y="82"/>
                </a:cubicBezTo>
                <a:lnTo>
                  <a:pt x="131" y="84"/>
                </a:lnTo>
                <a:cubicBezTo>
                  <a:pt x="131" y="108"/>
                  <a:pt x="113" y="129"/>
                  <a:pt x="89" y="132"/>
                </a:cubicBezTo>
                <a:cubicBezTo>
                  <a:pt x="65" y="135"/>
                  <a:pt x="43" y="119"/>
                  <a:pt x="37" y="96"/>
                </a:cubicBezTo>
                <a:lnTo>
                  <a:pt x="38" y="100"/>
                </a:lnTo>
                <a:lnTo>
                  <a:pt x="37" y="97"/>
                </a:lnTo>
                <a:cubicBezTo>
                  <a:pt x="31" y="83"/>
                  <a:pt x="33" y="66"/>
                  <a:pt x="42" y="53"/>
                </a:cubicBezTo>
                <a:cubicBezTo>
                  <a:pt x="51" y="39"/>
                  <a:pt x="66" y="31"/>
                  <a:pt x="82" y="31"/>
                </a:cubicBezTo>
                <a:lnTo>
                  <a:pt x="82" y="31"/>
                </a:lnTo>
                <a:lnTo>
                  <a:pt x="38" y="97"/>
                </a:lnTo>
                <a:lnTo>
                  <a:pt x="36" y="92"/>
                </a:lnTo>
                <a:cubicBezTo>
                  <a:pt x="34" y="87"/>
                  <a:pt x="32" y="81"/>
                  <a:pt x="32" y="74"/>
                </a:cubicBezTo>
                <a:lnTo>
                  <a:pt x="32" y="71"/>
                </a:lnTo>
                <a:lnTo>
                  <a:pt x="32" y="70"/>
                </a:lnTo>
                <a:cubicBezTo>
                  <a:pt x="32" y="46"/>
                  <a:pt x="51" y="25"/>
                  <a:pt x="75" y="22"/>
                </a:cubicBezTo>
                <a:cubicBezTo>
                  <a:pt x="99" y="19"/>
                  <a:pt x="121" y="35"/>
                  <a:pt x="127" y="58"/>
                </a:cubicBezTo>
                <a:lnTo>
                  <a:pt x="128" y="62"/>
                </a:lnTo>
                <a:cubicBezTo>
                  <a:pt x="129" y="65"/>
                  <a:pt x="129" y="67"/>
                  <a:pt x="129" y="70"/>
                </a:cubicBezTo>
                <a:lnTo>
                  <a:pt x="130" y="75"/>
                </a:lnTo>
                <a:cubicBezTo>
                  <a:pt x="131" y="91"/>
                  <a:pt x="125" y="106"/>
                  <a:pt x="113" y="116"/>
                </a:cubicBezTo>
                <a:lnTo>
                  <a:pt x="110" y="119"/>
                </a:lnTo>
                <a:cubicBezTo>
                  <a:pt x="106" y="122"/>
                  <a:pt x="102" y="125"/>
                  <a:pt x="97" y="127"/>
                </a:cubicBezTo>
                <a:lnTo>
                  <a:pt x="94" y="128"/>
                </a:lnTo>
                <a:cubicBezTo>
                  <a:pt x="73" y="137"/>
                  <a:pt x="48" y="130"/>
                  <a:pt x="35" y="111"/>
                </a:cubicBezTo>
                <a:lnTo>
                  <a:pt x="34" y="109"/>
                </a:lnTo>
                <a:cubicBezTo>
                  <a:pt x="29" y="101"/>
                  <a:pt x="26" y="92"/>
                  <a:pt x="26" y="82"/>
                </a:cubicBezTo>
                <a:lnTo>
                  <a:pt x="26" y="79"/>
                </a:lnTo>
                <a:lnTo>
                  <a:pt x="26" y="76"/>
                </a:lnTo>
                <a:lnTo>
                  <a:pt x="28" y="91"/>
                </a:lnTo>
                <a:lnTo>
                  <a:pt x="28" y="90"/>
                </a:lnTo>
                <a:lnTo>
                  <a:pt x="121" y="74"/>
                </a:lnTo>
                <a:lnTo>
                  <a:pt x="121" y="82"/>
                </a:lnTo>
                <a:lnTo>
                  <a:pt x="121" y="85"/>
                </a:lnTo>
                <a:lnTo>
                  <a:pt x="120" y="92"/>
                </a:lnTo>
                <a:cubicBezTo>
                  <a:pt x="119" y="117"/>
                  <a:pt x="99" y="136"/>
                  <a:pt x="74" y="137"/>
                </a:cubicBezTo>
                <a:cubicBezTo>
                  <a:pt x="50" y="138"/>
                  <a:pt x="28" y="120"/>
                  <a:pt x="25" y="96"/>
                </a:cubicBezTo>
                <a:lnTo>
                  <a:pt x="24" y="91"/>
                </a:lnTo>
                <a:lnTo>
                  <a:pt x="25" y="91"/>
                </a:lnTo>
                <a:lnTo>
                  <a:pt x="24" y="88"/>
                </a:lnTo>
                <a:lnTo>
                  <a:pt x="23" y="86"/>
                </a:lnTo>
                <a:lnTo>
                  <a:pt x="118" y="74"/>
                </a:lnTo>
                <a:lnTo>
                  <a:pt x="118" y="77"/>
                </a:lnTo>
                <a:lnTo>
                  <a:pt x="118" y="87"/>
                </a:lnTo>
                <a:lnTo>
                  <a:pt x="117" y="87"/>
                </a:lnTo>
                <a:lnTo>
                  <a:pt x="117" y="89"/>
                </a:lnTo>
                <a:lnTo>
                  <a:pt x="21" y="89"/>
                </a:lnTo>
                <a:lnTo>
                  <a:pt x="22" y="89"/>
                </a:lnTo>
                <a:lnTo>
                  <a:pt x="21" y="83"/>
                </a:lnTo>
                <a:lnTo>
                  <a:pt x="21" y="81"/>
                </a:lnTo>
                <a:lnTo>
                  <a:pt x="21" y="78"/>
                </a:lnTo>
                <a:lnTo>
                  <a:pt x="116" y="70"/>
                </a:lnTo>
                <a:lnTo>
                  <a:pt x="116" y="66"/>
                </a:lnTo>
                <a:lnTo>
                  <a:pt x="116" y="76"/>
                </a:lnTo>
                <a:lnTo>
                  <a:pt x="116" y="81"/>
                </a:lnTo>
                <a:lnTo>
                  <a:pt x="116" y="84"/>
                </a:lnTo>
                <a:cubicBezTo>
                  <a:pt x="116" y="108"/>
                  <a:pt x="99" y="128"/>
                  <a:pt x="76" y="131"/>
                </a:cubicBezTo>
                <a:cubicBezTo>
                  <a:pt x="53" y="135"/>
                  <a:pt x="30" y="121"/>
                  <a:pt x="23" y="99"/>
                </a:cubicBezTo>
                <a:lnTo>
                  <a:pt x="22" y="98"/>
                </a:lnTo>
                <a:lnTo>
                  <a:pt x="21" y="95"/>
                </a:lnTo>
                <a:lnTo>
                  <a:pt x="67" y="127"/>
                </a:lnTo>
                <a:lnTo>
                  <a:pt x="66" y="127"/>
                </a:lnTo>
                <a:lnTo>
                  <a:pt x="65" y="127"/>
                </a:lnTo>
                <a:lnTo>
                  <a:pt x="113" y="75"/>
                </a:lnTo>
                <a:lnTo>
                  <a:pt x="114" y="79"/>
                </a:lnTo>
                <a:lnTo>
                  <a:pt x="114" y="84"/>
                </a:lnTo>
                <a:cubicBezTo>
                  <a:pt x="116" y="97"/>
                  <a:pt x="111" y="111"/>
                  <a:pt x="102" y="121"/>
                </a:cubicBezTo>
                <a:cubicBezTo>
                  <a:pt x="93" y="131"/>
                  <a:pt x="80" y="137"/>
                  <a:pt x="66" y="137"/>
                </a:cubicBezTo>
                <a:lnTo>
                  <a:pt x="65" y="137"/>
                </a:lnTo>
                <a:cubicBezTo>
                  <a:pt x="39" y="137"/>
                  <a:pt x="17" y="115"/>
                  <a:pt x="17" y="89"/>
                </a:cubicBezTo>
                <a:lnTo>
                  <a:pt x="17" y="84"/>
                </a:lnTo>
                <a:lnTo>
                  <a:pt x="17" y="79"/>
                </a:lnTo>
                <a:lnTo>
                  <a:pt x="112" y="91"/>
                </a:lnTo>
                <a:lnTo>
                  <a:pt x="112" y="93"/>
                </a:lnTo>
                <a:lnTo>
                  <a:pt x="113" y="81"/>
                </a:lnTo>
                <a:lnTo>
                  <a:pt x="113" y="84"/>
                </a:lnTo>
                <a:lnTo>
                  <a:pt x="27" y="55"/>
                </a:lnTo>
                <a:lnTo>
                  <a:pt x="28" y="53"/>
                </a:lnTo>
                <a:lnTo>
                  <a:pt x="22" y="64"/>
                </a:lnTo>
                <a:lnTo>
                  <a:pt x="23" y="62"/>
                </a:lnTo>
                <a:cubicBezTo>
                  <a:pt x="30" y="43"/>
                  <a:pt x="48" y="31"/>
                  <a:pt x="67" y="31"/>
                </a:cubicBezTo>
                <a:cubicBezTo>
                  <a:pt x="87" y="31"/>
                  <a:pt x="105" y="43"/>
                  <a:pt x="112" y="62"/>
                </a:cubicBezTo>
                <a:lnTo>
                  <a:pt x="115" y="70"/>
                </a:lnTo>
                <a:lnTo>
                  <a:pt x="116" y="72"/>
                </a:lnTo>
                <a:lnTo>
                  <a:pt x="22" y="72"/>
                </a:lnTo>
                <a:lnTo>
                  <a:pt x="23" y="70"/>
                </a:lnTo>
                <a:lnTo>
                  <a:pt x="22" y="91"/>
                </a:lnTo>
                <a:lnTo>
                  <a:pt x="22" y="89"/>
                </a:lnTo>
                <a:lnTo>
                  <a:pt x="116" y="91"/>
                </a:lnTo>
                <a:lnTo>
                  <a:pt x="116" y="91"/>
                </a:lnTo>
                <a:lnTo>
                  <a:pt x="115" y="93"/>
                </a:lnTo>
                <a:cubicBezTo>
                  <a:pt x="111" y="113"/>
                  <a:pt x="95" y="129"/>
                  <a:pt x="74" y="132"/>
                </a:cubicBezTo>
                <a:cubicBezTo>
                  <a:pt x="54" y="134"/>
                  <a:pt x="34" y="124"/>
                  <a:pt x="25" y="105"/>
                </a:cubicBezTo>
                <a:lnTo>
                  <a:pt x="24" y="102"/>
                </a:lnTo>
                <a:lnTo>
                  <a:pt x="38" y="119"/>
                </a:lnTo>
                <a:lnTo>
                  <a:pt x="36" y="118"/>
                </a:lnTo>
                <a:lnTo>
                  <a:pt x="110" y="95"/>
                </a:lnTo>
                <a:lnTo>
                  <a:pt x="110" y="96"/>
                </a:lnTo>
                <a:lnTo>
                  <a:pt x="111" y="88"/>
                </a:lnTo>
                <a:lnTo>
                  <a:pt x="111" y="91"/>
                </a:lnTo>
                <a:lnTo>
                  <a:pt x="111" y="84"/>
                </a:lnTo>
                <a:lnTo>
                  <a:pt x="111" y="87"/>
                </a:lnTo>
                <a:cubicBezTo>
                  <a:pt x="111" y="93"/>
                  <a:pt x="111" y="98"/>
                  <a:pt x="109" y="103"/>
                </a:cubicBezTo>
                <a:lnTo>
                  <a:pt x="109" y="104"/>
                </a:lnTo>
                <a:cubicBezTo>
                  <a:pt x="102" y="124"/>
                  <a:pt x="84" y="137"/>
                  <a:pt x="63" y="137"/>
                </a:cubicBezTo>
                <a:cubicBezTo>
                  <a:pt x="42" y="137"/>
                  <a:pt x="24" y="124"/>
                  <a:pt x="17" y="104"/>
                </a:cubicBezTo>
                <a:lnTo>
                  <a:pt x="17" y="103"/>
                </a:lnTo>
                <a:cubicBezTo>
                  <a:pt x="16" y="100"/>
                  <a:pt x="16" y="98"/>
                  <a:pt x="15" y="95"/>
                </a:cubicBezTo>
                <a:lnTo>
                  <a:pt x="14" y="91"/>
                </a:lnTo>
                <a:lnTo>
                  <a:pt x="14" y="88"/>
                </a:lnTo>
                <a:cubicBezTo>
                  <a:pt x="14" y="86"/>
                  <a:pt x="13" y="83"/>
                  <a:pt x="13" y="81"/>
                </a:cubicBezTo>
                <a:lnTo>
                  <a:pt x="13" y="79"/>
                </a:lnTo>
                <a:cubicBezTo>
                  <a:pt x="13" y="55"/>
                  <a:pt x="32" y="35"/>
                  <a:pt x="56" y="32"/>
                </a:cubicBezTo>
                <a:cubicBezTo>
                  <a:pt x="80" y="29"/>
                  <a:pt x="102" y="44"/>
                  <a:pt x="108" y="68"/>
                </a:cubicBezTo>
                <a:lnTo>
                  <a:pt x="109" y="72"/>
                </a:lnTo>
                <a:cubicBezTo>
                  <a:pt x="110" y="74"/>
                  <a:pt x="110" y="77"/>
                  <a:pt x="110" y="79"/>
                </a:cubicBezTo>
                <a:lnTo>
                  <a:pt x="111" y="85"/>
                </a:lnTo>
                <a:cubicBezTo>
                  <a:pt x="112" y="98"/>
                  <a:pt x="108" y="111"/>
                  <a:pt x="98" y="121"/>
                </a:cubicBezTo>
                <a:cubicBezTo>
                  <a:pt x="89" y="131"/>
                  <a:pt x="76" y="137"/>
                  <a:pt x="63" y="137"/>
                </a:cubicBezTo>
                <a:lnTo>
                  <a:pt x="62" y="137"/>
                </a:lnTo>
                <a:lnTo>
                  <a:pt x="60" y="137"/>
                </a:lnTo>
                <a:lnTo>
                  <a:pt x="60" y="41"/>
                </a:lnTo>
                <a:lnTo>
                  <a:pt x="62" y="41"/>
                </a:lnTo>
                <a:lnTo>
                  <a:pt x="62" y="137"/>
                </a:lnTo>
                <a:lnTo>
                  <a:pt x="60" y="137"/>
                </a:lnTo>
                <a:cubicBezTo>
                  <a:pt x="34" y="137"/>
                  <a:pt x="12" y="115"/>
                  <a:pt x="12" y="89"/>
                </a:cubicBezTo>
                <a:lnTo>
                  <a:pt x="12" y="86"/>
                </a:lnTo>
                <a:lnTo>
                  <a:pt x="12" y="84"/>
                </a:lnTo>
                <a:lnTo>
                  <a:pt x="108" y="84"/>
                </a:lnTo>
                <a:lnTo>
                  <a:pt x="108" y="86"/>
                </a:lnTo>
                <a:cubicBezTo>
                  <a:pt x="108" y="90"/>
                  <a:pt x="108" y="93"/>
                  <a:pt x="108" y="96"/>
                </a:cubicBezTo>
                <a:lnTo>
                  <a:pt x="107" y="98"/>
                </a:lnTo>
                <a:cubicBezTo>
                  <a:pt x="102" y="123"/>
                  <a:pt x="80" y="139"/>
                  <a:pt x="55" y="137"/>
                </a:cubicBezTo>
                <a:cubicBezTo>
                  <a:pt x="31" y="134"/>
                  <a:pt x="12" y="114"/>
                  <a:pt x="12" y="89"/>
                </a:cubicBezTo>
                <a:lnTo>
                  <a:pt x="12" y="86"/>
                </a:lnTo>
                <a:lnTo>
                  <a:pt x="12" y="84"/>
                </a:lnTo>
                <a:lnTo>
                  <a:pt x="108" y="84"/>
                </a:lnTo>
                <a:lnTo>
                  <a:pt x="108" y="86"/>
                </a:lnTo>
                <a:cubicBezTo>
                  <a:pt x="108" y="89"/>
                  <a:pt x="108" y="91"/>
                  <a:pt x="107" y="94"/>
                </a:cubicBezTo>
                <a:lnTo>
                  <a:pt x="107" y="97"/>
                </a:lnTo>
                <a:cubicBezTo>
                  <a:pt x="103" y="120"/>
                  <a:pt x="83" y="137"/>
                  <a:pt x="59" y="137"/>
                </a:cubicBezTo>
                <a:lnTo>
                  <a:pt x="59" y="137"/>
                </a:lnTo>
                <a:cubicBezTo>
                  <a:pt x="45" y="137"/>
                  <a:pt x="33" y="131"/>
                  <a:pt x="24" y="121"/>
                </a:cubicBezTo>
                <a:cubicBezTo>
                  <a:pt x="14" y="111"/>
                  <a:pt x="10" y="98"/>
                  <a:pt x="11" y="85"/>
                </a:cubicBezTo>
                <a:lnTo>
                  <a:pt x="11" y="83"/>
                </a:lnTo>
                <a:lnTo>
                  <a:pt x="11" y="79"/>
                </a:lnTo>
                <a:lnTo>
                  <a:pt x="107" y="79"/>
                </a:lnTo>
                <a:lnTo>
                  <a:pt x="107" y="88"/>
                </a:lnTo>
                <a:lnTo>
                  <a:pt x="107" y="93"/>
                </a:lnTo>
                <a:lnTo>
                  <a:pt x="59" y="41"/>
                </a:lnTo>
                <a:lnTo>
                  <a:pt x="60" y="41"/>
                </a:lnTo>
                <a:lnTo>
                  <a:pt x="12" y="89"/>
                </a:lnTo>
                <a:lnTo>
                  <a:pt x="12" y="84"/>
                </a:lnTo>
                <a:lnTo>
                  <a:pt x="60" y="132"/>
                </a:lnTo>
                <a:lnTo>
                  <a:pt x="59" y="132"/>
                </a:lnTo>
                <a:lnTo>
                  <a:pt x="58" y="132"/>
                </a:lnTo>
                <a:lnTo>
                  <a:pt x="104" y="70"/>
                </a:lnTo>
                <a:lnTo>
                  <a:pt x="106" y="75"/>
                </a:lnTo>
                <a:cubicBezTo>
                  <a:pt x="108" y="82"/>
                  <a:pt x="109" y="90"/>
                  <a:pt x="107" y="97"/>
                </a:cubicBezTo>
                <a:lnTo>
                  <a:pt x="107" y="100"/>
                </a:lnTo>
                <a:cubicBezTo>
                  <a:pt x="106" y="102"/>
                  <a:pt x="106" y="105"/>
                  <a:pt x="105" y="107"/>
                </a:cubicBezTo>
                <a:lnTo>
                  <a:pt x="105" y="109"/>
                </a:lnTo>
                <a:cubicBezTo>
                  <a:pt x="97" y="131"/>
                  <a:pt x="75" y="145"/>
                  <a:pt x="51" y="141"/>
                </a:cubicBezTo>
                <a:cubicBezTo>
                  <a:pt x="28" y="137"/>
                  <a:pt x="11" y="117"/>
                  <a:pt x="11" y="93"/>
                </a:cubicBezTo>
                <a:lnTo>
                  <a:pt x="11" y="89"/>
                </a:lnTo>
                <a:lnTo>
                  <a:pt x="11" y="84"/>
                </a:lnTo>
                <a:cubicBezTo>
                  <a:pt x="11" y="60"/>
                  <a:pt x="29" y="39"/>
                  <a:pt x="53" y="36"/>
                </a:cubicBezTo>
                <a:cubicBezTo>
                  <a:pt x="77" y="33"/>
                  <a:pt x="100" y="49"/>
                  <a:pt x="106" y="72"/>
                </a:cubicBezTo>
                <a:lnTo>
                  <a:pt x="106" y="74"/>
                </a:lnTo>
                <a:cubicBezTo>
                  <a:pt x="107" y="78"/>
                  <a:pt x="107" y="82"/>
                  <a:pt x="107" y="86"/>
                </a:cubicBezTo>
                <a:lnTo>
                  <a:pt x="107" y="89"/>
                </a:lnTo>
                <a:cubicBezTo>
                  <a:pt x="107" y="115"/>
                  <a:pt x="86" y="137"/>
                  <a:pt x="59" y="137"/>
                </a:cubicBezTo>
                <a:lnTo>
                  <a:pt x="59" y="137"/>
                </a:lnTo>
                <a:lnTo>
                  <a:pt x="106" y="80"/>
                </a:lnTo>
                <a:lnTo>
                  <a:pt x="106" y="80"/>
                </a:lnTo>
                <a:lnTo>
                  <a:pt x="107" y="82"/>
                </a:lnTo>
                <a:lnTo>
                  <a:pt x="13" y="105"/>
                </a:lnTo>
                <a:lnTo>
                  <a:pt x="12" y="101"/>
                </a:lnTo>
                <a:lnTo>
                  <a:pt x="12" y="98"/>
                </a:lnTo>
                <a:cubicBezTo>
                  <a:pt x="9" y="84"/>
                  <a:pt x="13" y="70"/>
                  <a:pt x="22" y="59"/>
                </a:cubicBezTo>
                <a:cubicBezTo>
                  <a:pt x="31" y="47"/>
                  <a:pt x="45" y="41"/>
                  <a:pt x="59" y="41"/>
                </a:cubicBezTo>
                <a:lnTo>
                  <a:pt x="59" y="41"/>
                </a:lnTo>
                <a:lnTo>
                  <a:pt x="59" y="137"/>
                </a:lnTo>
                <a:lnTo>
                  <a:pt x="58" y="137"/>
                </a:lnTo>
                <a:cubicBezTo>
                  <a:pt x="32" y="137"/>
                  <a:pt x="10" y="115"/>
                  <a:pt x="10" y="89"/>
                </a:cubicBezTo>
                <a:lnTo>
                  <a:pt x="10" y="86"/>
                </a:lnTo>
                <a:cubicBezTo>
                  <a:pt x="10" y="82"/>
                  <a:pt x="11" y="78"/>
                  <a:pt x="12" y="74"/>
                </a:cubicBezTo>
                <a:lnTo>
                  <a:pt x="12" y="72"/>
                </a:lnTo>
                <a:cubicBezTo>
                  <a:pt x="18" y="51"/>
                  <a:pt x="38" y="35"/>
                  <a:pt x="60" y="36"/>
                </a:cubicBezTo>
                <a:cubicBezTo>
                  <a:pt x="83" y="37"/>
                  <a:pt x="102" y="53"/>
                  <a:pt x="106" y="75"/>
                </a:cubicBezTo>
                <a:lnTo>
                  <a:pt x="107" y="77"/>
                </a:lnTo>
                <a:lnTo>
                  <a:pt x="107" y="80"/>
                </a:lnTo>
                <a:lnTo>
                  <a:pt x="13" y="98"/>
                </a:lnTo>
                <a:lnTo>
                  <a:pt x="12" y="96"/>
                </a:lnTo>
                <a:lnTo>
                  <a:pt x="12" y="93"/>
                </a:lnTo>
                <a:cubicBezTo>
                  <a:pt x="7" y="68"/>
                  <a:pt x="23" y="43"/>
                  <a:pt x="48" y="37"/>
                </a:cubicBezTo>
                <a:cubicBezTo>
                  <a:pt x="74" y="31"/>
                  <a:pt x="99" y="47"/>
                  <a:pt x="106" y="72"/>
                </a:cubicBezTo>
                <a:lnTo>
                  <a:pt x="106" y="74"/>
                </a:lnTo>
                <a:cubicBezTo>
                  <a:pt x="107" y="78"/>
                  <a:pt x="107" y="82"/>
                  <a:pt x="107" y="86"/>
                </a:cubicBezTo>
                <a:lnTo>
                  <a:pt x="107" y="89"/>
                </a:lnTo>
                <a:cubicBezTo>
                  <a:pt x="107" y="115"/>
                  <a:pt x="86" y="137"/>
                  <a:pt x="59" y="137"/>
                </a:cubicBezTo>
                <a:lnTo>
                  <a:pt x="59" y="137"/>
                </a:lnTo>
                <a:lnTo>
                  <a:pt x="57" y="137"/>
                </a:lnTo>
                <a:lnTo>
                  <a:pt x="105" y="80"/>
                </a:lnTo>
                <a:lnTo>
                  <a:pt x="105" y="84"/>
                </a:lnTo>
                <a:lnTo>
                  <a:pt x="106" y="88"/>
                </a:lnTo>
                <a:cubicBezTo>
                  <a:pt x="109" y="102"/>
                  <a:pt x="106" y="117"/>
                  <a:pt x="97" y="129"/>
                </a:cubicBezTo>
                <a:cubicBezTo>
                  <a:pt x="88" y="140"/>
                  <a:pt x="74" y="146"/>
                  <a:pt x="59" y="146"/>
                </a:cubicBezTo>
                <a:lnTo>
                  <a:pt x="59" y="146"/>
                </a:lnTo>
                <a:cubicBezTo>
                  <a:pt x="46" y="146"/>
                  <a:pt x="33" y="141"/>
                  <a:pt x="24" y="131"/>
                </a:cubicBezTo>
                <a:cubicBezTo>
                  <a:pt x="15" y="122"/>
                  <a:pt x="10" y="109"/>
                  <a:pt x="11" y="95"/>
                </a:cubicBezTo>
                <a:lnTo>
                  <a:pt x="11" y="91"/>
                </a:lnTo>
                <a:lnTo>
                  <a:pt x="11" y="84"/>
                </a:lnTo>
                <a:lnTo>
                  <a:pt x="105" y="99"/>
                </a:lnTo>
                <a:lnTo>
                  <a:pt x="105" y="101"/>
                </a:lnTo>
                <a:lnTo>
                  <a:pt x="107" y="85"/>
                </a:lnTo>
                <a:lnTo>
                  <a:pt x="107" y="89"/>
                </a:lnTo>
                <a:cubicBezTo>
                  <a:pt x="107" y="92"/>
                  <a:pt x="107" y="94"/>
                  <a:pt x="106" y="97"/>
                </a:cubicBezTo>
                <a:lnTo>
                  <a:pt x="106" y="100"/>
                </a:lnTo>
                <a:lnTo>
                  <a:pt x="104" y="77"/>
                </a:lnTo>
                <a:lnTo>
                  <a:pt x="105" y="78"/>
                </a:lnTo>
                <a:lnTo>
                  <a:pt x="29" y="56"/>
                </a:lnTo>
                <a:lnTo>
                  <a:pt x="28" y="58"/>
                </a:lnTo>
                <a:lnTo>
                  <a:pt x="30" y="55"/>
                </a:lnTo>
                <a:cubicBezTo>
                  <a:pt x="41" y="44"/>
                  <a:pt x="56" y="39"/>
                  <a:pt x="72" y="42"/>
                </a:cubicBezTo>
                <a:cubicBezTo>
                  <a:pt x="87" y="44"/>
                  <a:pt x="100" y="54"/>
                  <a:pt x="107" y="68"/>
                </a:cubicBezTo>
                <a:lnTo>
                  <a:pt x="108" y="70"/>
                </a:lnTo>
                <a:cubicBezTo>
                  <a:pt x="110" y="73"/>
                  <a:pt x="111" y="77"/>
                  <a:pt x="112" y="82"/>
                </a:cubicBezTo>
                <a:lnTo>
                  <a:pt x="113" y="84"/>
                </a:lnTo>
                <a:cubicBezTo>
                  <a:pt x="115" y="98"/>
                  <a:pt x="112" y="113"/>
                  <a:pt x="103" y="124"/>
                </a:cubicBezTo>
                <a:cubicBezTo>
                  <a:pt x="93" y="135"/>
                  <a:pt x="80" y="141"/>
                  <a:pt x="65" y="141"/>
                </a:cubicBezTo>
                <a:lnTo>
                  <a:pt x="65" y="141"/>
                </a:lnTo>
                <a:lnTo>
                  <a:pt x="64" y="141"/>
                </a:lnTo>
                <a:cubicBezTo>
                  <a:pt x="38" y="141"/>
                  <a:pt x="16" y="120"/>
                  <a:pt x="16" y="93"/>
                </a:cubicBezTo>
                <a:lnTo>
                  <a:pt x="17" y="94"/>
                </a:lnTo>
                <a:lnTo>
                  <a:pt x="16" y="89"/>
                </a:lnTo>
                <a:cubicBezTo>
                  <a:pt x="15" y="75"/>
                  <a:pt x="19" y="62"/>
                  <a:pt x="28" y="52"/>
                </a:cubicBezTo>
                <a:cubicBezTo>
                  <a:pt x="37" y="42"/>
                  <a:pt x="50" y="36"/>
                  <a:pt x="64" y="36"/>
                </a:cubicBezTo>
                <a:lnTo>
                  <a:pt x="64" y="36"/>
                </a:lnTo>
                <a:lnTo>
                  <a:pt x="17" y="91"/>
                </a:lnTo>
                <a:lnTo>
                  <a:pt x="16" y="87"/>
                </a:lnTo>
                <a:lnTo>
                  <a:pt x="18" y="96"/>
                </a:lnTo>
                <a:lnTo>
                  <a:pt x="18" y="94"/>
                </a:lnTo>
                <a:lnTo>
                  <a:pt x="111" y="79"/>
                </a:lnTo>
                <a:lnTo>
                  <a:pt x="111" y="79"/>
                </a:lnTo>
                <a:lnTo>
                  <a:pt x="111" y="73"/>
                </a:lnTo>
                <a:lnTo>
                  <a:pt x="111" y="75"/>
                </a:lnTo>
                <a:lnTo>
                  <a:pt x="112" y="81"/>
                </a:lnTo>
                <a:lnTo>
                  <a:pt x="113" y="88"/>
                </a:lnTo>
                <a:lnTo>
                  <a:pt x="114" y="92"/>
                </a:lnTo>
                <a:cubicBezTo>
                  <a:pt x="117" y="115"/>
                  <a:pt x="103" y="137"/>
                  <a:pt x="81" y="144"/>
                </a:cubicBezTo>
                <a:cubicBezTo>
                  <a:pt x="58" y="151"/>
                  <a:pt x="34" y="141"/>
                  <a:pt x="24" y="120"/>
                </a:cubicBezTo>
                <a:lnTo>
                  <a:pt x="23" y="119"/>
                </a:lnTo>
                <a:cubicBezTo>
                  <a:pt x="21" y="116"/>
                  <a:pt x="20" y="113"/>
                  <a:pt x="19" y="109"/>
                </a:cubicBezTo>
                <a:lnTo>
                  <a:pt x="18" y="101"/>
                </a:lnTo>
                <a:lnTo>
                  <a:pt x="17" y="98"/>
                </a:lnTo>
                <a:cubicBezTo>
                  <a:pt x="17" y="96"/>
                  <a:pt x="16" y="93"/>
                  <a:pt x="16" y="90"/>
                </a:cubicBezTo>
                <a:lnTo>
                  <a:pt x="16" y="89"/>
                </a:lnTo>
                <a:lnTo>
                  <a:pt x="112" y="89"/>
                </a:lnTo>
                <a:lnTo>
                  <a:pt x="112" y="98"/>
                </a:lnTo>
                <a:lnTo>
                  <a:pt x="112" y="103"/>
                </a:lnTo>
                <a:lnTo>
                  <a:pt x="64" y="50"/>
                </a:lnTo>
                <a:lnTo>
                  <a:pt x="65" y="50"/>
                </a:lnTo>
                <a:lnTo>
                  <a:pt x="17" y="98"/>
                </a:lnTo>
                <a:lnTo>
                  <a:pt x="17" y="93"/>
                </a:lnTo>
                <a:lnTo>
                  <a:pt x="18" y="101"/>
                </a:lnTo>
                <a:lnTo>
                  <a:pt x="17" y="98"/>
                </a:lnTo>
                <a:lnTo>
                  <a:pt x="19" y="106"/>
                </a:lnTo>
                <a:lnTo>
                  <a:pt x="18" y="104"/>
                </a:lnTo>
                <a:lnTo>
                  <a:pt x="111" y="80"/>
                </a:lnTo>
                <a:lnTo>
                  <a:pt x="111" y="80"/>
                </a:lnTo>
                <a:lnTo>
                  <a:pt x="112" y="82"/>
                </a:lnTo>
                <a:lnTo>
                  <a:pt x="18" y="105"/>
                </a:lnTo>
                <a:lnTo>
                  <a:pt x="17" y="101"/>
                </a:lnTo>
                <a:lnTo>
                  <a:pt x="17" y="98"/>
                </a:lnTo>
                <a:cubicBezTo>
                  <a:pt x="12" y="73"/>
                  <a:pt x="28" y="48"/>
                  <a:pt x="53" y="42"/>
                </a:cubicBezTo>
                <a:cubicBezTo>
                  <a:pt x="79" y="36"/>
                  <a:pt x="104" y="52"/>
                  <a:pt x="111" y="77"/>
                </a:cubicBezTo>
                <a:lnTo>
                  <a:pt x="111" y="79"/>
                </a:lnTo>
                <a:cubicBezTo>
                  <a:pt x="112" y="83"/>
                  <a:pt x="112" y="87"/>
                  <a:pt x="112" y="91"/>
                </a:cubicBezTo>
                <a:lnTo>
                  <a:pt x="112" y="93"/>
                </a:lnTo>
                <a:cubicBezTo>
                  <a:pt x="112" y="120"/>
                  <a:pt x="91" y="141"/>
                  <a:pt x="64" y="141"/>
                </a:cubicBezTo>
                <a:lnTo>
                  <a:pt x="64" y="141"/>
                </a:lnTo>
                <a:cubicBezTo>
                  <a:pt x="50" y="141"/>
                  <a:pt x="36" y="135"/>
                  <a:pt x="27" y="124"/>
                </a:cubicBezTo>
                <a:cubicBezTo>
                  <a:pt x="18" y="113"/>
                  <a:pt x="14" y="99"/>
                  <a:pt x="17" y="85"/>
                </a:cubicBezTo>
                <a:lnTo>
                  <a:pt x="17" y="82"/>
                </a:lnTo>
                <a:lnTo>
                  <a:pt x="18" y="78"/>
                </a:lnTo>
                <a:lnTo>
                  <a:pt x="113" y="90"/>
                </a:lnTo>
                <a:lnTo>
                  <a:pt x="113" y="92"/>
                </a:lnTo>
                <a:lnTo>
                  <a:pt x="112" y="93"/>
                </a:lnTo>
                <a:lnTo>
                  <a:pt x="112" y="97"/>
                </a:lnTo>
                <a:cubicBezTo>
                  <a:pt x="112" y="102"/>
                  <a:pt x="112" y="107"/>
                  <a:pt x="110" y="112"/>
                </a:cubicBezTo>
                <a:lnTo>
                  <a:pt x="110" y="114"/>
                </a:lnTo>
                <a:lnTo>
                  <a:pt x="24" y="72"/>
                </a:lnTo>
                <a:lnTo>
                  <a:pt x="25" y="70"/>
                </a:lnTo>
                <a:lnTo>
                  <a:pt x="19" y="84"/>
                </a:lnTo>
                <a:lnTo>
                  <a:pt x="20" y="80"/>
                </a:lnTo>
                <a:lnTo>
                  <a:pt x="19" y="101"/>
                </a:lnTo>
                <a:lnTo>
                  <a:pt x="18" y="98"/>
                </a:lnTo>
                <a:lnTo>
                  <a:pt x="20" y="106"/>
                </a:lnTo>
                <a:lnTo>
                  <a:pt x="19" y="104"/>
                </a:lnTo>
                <a:lnTo>
                  <a:pt x="113" y="89"/>
                </a:lnTo>
                <a:lnTo>
                  <a:pt x="113" y="90"/>
                </a:lnTo>
                <a:lnTo>
                  <a:pt x="113" y="93"/>
                </a:lnTo>
                <a:lnTo>
                  <a:pt x="113" y="97"/>
                </a:lnTo>
                <a:cubicBezTo>
                  <a:pt x="113" y="102"/>
                  <a:pt x="112" y="107"/>
                  <a:pt x="111" y="112"/>
                </a:cubicBezTo>
                <a:lnTo>
                  <a:pt x="110" y="114"/>
                </a:lnTo>
                <a:cubicBezTo>
                  <a:pt x="102" y="137"/>
                  <a:pt x="78" y="151"/>
                  <a:pt x="54" y="145"/>
                </a:cubicBezTo>
                <a:cubicBezTo>
                  <a:pt x="30" y="140"/>
                  <a:pt x="14" y="118"/>
                  <a:pt x="17" y="93"/>
                </a:cubicBezTo>
                <a:lnTo>
                  <a:pt x="17" y="94"/>
                </a:lnTo>
                <a:lnTo>
                  <a:pt x="17" y="89"/>
                </a:lnTo>
                <a:lnTo>
                  <a:pt x="65" y="137"/>
                </a:lnTo>
                <a:lnTo>
                  <a:pt x="64" y="137"/>
                </a:lnTo>
                <a:lnTo>
                  <a:pt x="112" y="89"/>
                </a:lnTo>
                <a:lnTo>
                  <a:pt x="112" y="90"/>
                </a:lnTo>
                <a:lnTo>
                  <a:pt x="112" y="100"/>
                </a:lnTo>
                <a:lnTo>
                  <a:pt x="112" y="102"/>
                </a:lnTo>
                <a:lnTo>
                  <a:pt x="98" y="69"/>
                </a:lnTo>
                <a:lnTo>
                  <a:pt x="99" y="69"/>
                </a:lnTo>
                <a:lnTo>
                  <a:pt x="18" y="95"/>
                </a:lnTo>
                <a:lnTo>
                  <a:pt x="18" y="92"/>
                </a:lnTo>
                <a:lnTo>
                  <a:pt x="19" y="86"/>
                </a:lnTo>
                <a:lnTo>
                  <a:pt x="20" y="82"/>
                </a:lnTo>
                <a:lnTo>
                  <a:pt x="20" y="78"/>
                </a:lnTo>
                <a:cubicBezTo>
                  <a:pt x="23" y="54"/>
                  <a:pt x="44" y="36"/>
                  <a:pt x="68" y="36"/>
                </a:cubicBezTo>
                <a:lnTo>
                  <a:pt x="68" y="36"/>
                </a:lnTo>
                <a:cubicBezTo>
                  <a:pt x="90" y="36"/>
                  <a:pt x="110" y="51"/>
                  <a:pt x="115" y="72"/>
                </a:cubicBezTo>
                <a:lnTo>
                  <a:pt x="116" y="78"/>
                </a:lnTo>
                <a:lnTo>
                  <a:pt x="117" y="81"/>
                </a:lnTo>
                <a:lnTo>
                  <a:pt x="22" y="84"/>
                </a:lnTo>
                <a:lnTo>
                  <a:pt x="23" y="76"/>
                </a:lnTo>
                <a:lnTo>
                  <a:pt x="23" y="73"/>
                </a:lnTo>
                <a:lnTo>
                  <a:pt x="22" y="81"/>
                </a:lnTo>
                <a:lnTo>
                  <a:pt x="22" y="79"/>
                </a:lnTo>
                <a:lnTo>
                  <a:pt x="118" y="79"/>
                </a:lnTo>
                <a:lnTo>
                  <a:pt x="118" y="81"/>
                </a:lnTo>
                <a:lnTo>
                  <a:pt x="118" y="89"/>
                </a:lnTo>
                <a:lnTo>
                  <a:pt x="118" y="94"/>
                </a:lnTo>
                <a:cubicBezTo>
                  <a:pt x="115" y="119"/>
                  <a:pt x="93" y="138"/>
                  <a:pt x="68" y="137"/>
                </a:cubicBezTo>
                <a:cubicBezTo>
                  <a:pt x="42" y="136"/>
                  <a:pt x="22" y="115"/>
                  <a:pt x="22" y="89"/>
                </a:cubicBezTo>
                <a:lnTo>
                  <a:pt x="22" y="86"/>
                </a:lnTo>
                <a:lnTo>
                  <a:pt x="23" y="96"/>
                </a:lnTo>
                <a:lnTo>
                  <a:pt x="22" y="93"/>
                </a:lnTo>
                <a:lnTo>
                  <a:pt x="111" y="109"/>
                </a:lnTo>
                <a:lnTo>
                  <a:pt x="109" y="111"/>
                </a:lnTo>
                <a:lnTo>
                  <a:pt x="108" y="114"/>
                </a:lnTo>
                <a:cubicBezTo>
                  <a:pt x="98" y="130"/>
                  <a:pt x="80" y="139"/>
                  <a:pt x="61" y="137"/>
                </a:cubicBezTo>
                <a:cubicBezTo>
                  <a:pt x="43" y="135"/>
                  <a:pt x="27" y="122"/>
                  <a:pt x="21" y="104"/>
                </a:cubicBezTo>
                <a:lnTo>
                  <a:pt x="19" y="98"/>
                </a:lnTo>
                <a:lnTo>
                  <a:pt x="18" y="96"/>
                </a:lnTo>
                <a:lnTo>
                  <a:pt x="112" y="92"/>
                </a:lnTo>
                <a:lnTo>
                  <a:pt x="112" y="95"/>
                </a:lnTo>
                <a:lnTo>
                  <a:pt x="112" y="87"/>
                </a:lnTo>
                <a:lnTo>
                  <a:pt x="112" y="97"/>
                </a:lnTo>
                <a:lnTo>
                  <a:pt x="112" y="96"/>
                </a:lnTo>
                <a:lnTo>
                  <a:pt x="112" y="98"/>
                </a:lnTo>
                <a:lnTo>
                  <a:pt x="16" y="98"/>
                </a:lnTo>
                <a:lnTo>
                  <a:pt x="16" y="97"/>
                </a:lnTo>
                <a:cubicBezTo>
                  <a:pt x="16" y="94"/>
                  <a:pt x="16" y="92"/>
                  <a:pt x="17" y="89"/>
                </a:cubicBezTo>
                <a:lnTo>
                  <a:pt x="17" y="87"/>
                </a:lnTo>
                <a:lnTo>
                  <a:pt x="17" y="84"/>
                </a:lnTo>
                <a:cubicBezTo>
                  <a:pt x="18" y="81"/>
                  <a:pt x="19" y="78"/>
                  <a:pt x="19" y="75"/>
                </a:cubicBezTo>
                <a:lnTo>
                  <a:pt x="20" y="74"/>
                </a:lnTo>
                <a:cubicBezTo>
                  <a:pt x="27" y="51"/>
                  <a:pt x="50" y="38"/>
                  <a:pt x="73" y="42"/>
                </a:cubicBezTo>
                <a:cubicBezTo>
                  <a:pt x="96" y="45"/>
                  <a:pt x="113" y="65"/>
                  <a:pt x="113" y="89"/>
                </a:cubicBezTo>
                <a:lnTo>
                  <a:pt x="113" y="90"/>
                </a:lnTo>
                <a:lnTo>
                  <a:pt x="113" y="98"/>
                </a:lnTo>
                <a:lnTo>
                  <a:pt x="113" y="103"/>
                </a:lnTo>
                <a:cubicBezTo>
                  <a:pt x="110" y="129"/>
                  <a:pt x="88" y="148"/>
                  <a:pt x="63" y="146"/>
                </a:cubicBezTo>
                <a:cubicBezTo>
                  <a:pt x="37" y="145"/>
                  <a:pt x="17" y="124"/>
                  <a:pt x="17" y="98"/>
                </a:cubicBezTo>
                <a:lnTo>
                  <a:pt x="17" y="97"/>
                </a:lnTo>
                <a:lnTo>
                  <a:pt x="17" y="104"/>
                </a:lnTo>
                <a:lnTo>
                  <a:pt x="17" y="100"/>
                </a:lnTo>
                <a:cubicBezTo>
                  <a:pt x="17" y="98"/>
                  <a:pt x="16" y="96"/>
                  <a:pt x="16" y="93"/>
                </a:cubicBezTo>
                <a:lnTo>
                  <a:pt x="16" y="90"/>
                </a:lnTo>
                <a:lnTo>
                  <a:pt x="16" y="89"/>
                </a:lnTo>
                <a:lnTo>
                  <a:pt x="112" y="89"/>
                </a:lnTo>
                <a:lnTo>
                  <a:pt x="112" y="90"/>
                </a:lnTo>
                <a:cubicBezTo>
                  <a:pt x="112" y="93"/>
                  <a:pt x="112" y="96"/>
                  <a:pt x="112" y="98"/>
                </a:cubicBezTo>
                <a:lnTo>
                  <a:pt x="111" y="101"/>
                </a:lnTo>
                <a:lnTo>
                  <a:pt x="111" y="87"/>
                </a:lnTo>
                <a:lnTo>
                  <a:pt x="112" y="90"/>
                </a:lnTo>
                <a:lnTo>
                  <a:pt x="104" y="70"/>
                </a:lnTo>
                <a:lnTo>
                  <a:pt x="105" y="72"/>
                </a:lnTo>
                <a:lnTo>
                  <a:pt x="17" y="98"/>
                </a:lnTo>
                <a:lnTo>
                  <a:pt x="17" y="93"/>
                </a:lnTo>
                <a:lnTo>
                  <a:pt x="18" y="101"/>
                </a:lnTo>
                <a:lnTo>
                  <a:pt x="18" y="98"/>
                </a:lnTo>
                <a:cubicBezTo>
                  <a:pt x="17" y="96"/>
                  <a:pt x="17" y="93"/>
                  <a:pt x="17" y="90"/>
                </a:cubicBezTo>
                <a:lnTo>
                  <a:pt x="17" y="89"/>
                </a:lnTo>
                <a:lnTo>
                  <a:pt x="113" y="95"/>
                </a:lnTo>
                <a:lnTo>
                  <a:pt x="112" y="93"/>
                </a:lnTo>
                <a:lnTo>
                  <a:pt x="112" y="98"/>
                </a:lnTo>
                <a:lnTo>
                  <a:pt x="82" y="54"/>
                </a:lnTo>
                <a:lnTo>
                  <a:pt x="85" y="55"/>
                </a:lnTo>
                <a:lnTo>
                  <a:pt x="46" y="57"/>
                </a:lnTo>
                <a:lnTo>
                  <a:pt x="48" y="56"/>
                </a:lnTo>
                <a:lnTo>
                  <a:pt x="24" y="116"/>
                </a:lnTo>
                <a:lnTo>
                  <a:pt x="23" y="113"/>
                </a:lnTo>
                <a:lnTo>
                  <a:pt x="21" y="108"/>
                </a:lnTo>
                <a:lnTo>
                  <a:pt x="112" y="101"/>
                </a:lnTo>
                <a:lnTo>
                  <a:pt x="111" y="103"/>
                </a:lnTo>
                <a:lnTo>
                  <a:pt x="112" y="91"/>
                </a:lnTo>
                <a:lnTo>
                  <a:pt x="112" y="93"/>
                </a:lnTo>
                <a:lnTo>
                  <a:pt x="16" y="93"/>
                </a:lnTo>
                <a:lnTo>
                  <a:pt x="16" y="91"/>
                </a:lnTo>
                <a:lnTo>
                  <a:pt x="16" y="89"/>
                </a:lnTo>
                <a:cubicBezTo>
                  <a:pt x="16" y="62"/>
                  <a:pt x="38" y="41"/>
                  <a:pt x="64" y="41"/>
                </a:cubicBezTo>
                <a:lnTo>
                  <a:pt x="65" y="41"/>
                </a:lnTo>
                <a:cubicBezTo>
                  <a:pt x="79" y="41"/>
                  <a:pt x="92" y="47"/>
                  <a:pt x="101" y="57"/>
                </a:cubicBezTo>
                <a:cubicBezTo>
                  <a:pt x="110" y="67"/>
                  <a:pt x="114" y="81"/>
                  <a:pt x="113" y="94"/>
                </a:cubicBezTo>
                <a:lnTo>
                  <a:pt x="112" y="99"/>
                </a:lnTo>
                <a:cubicBezTo>
                  <a:pt x="111" y="108"/>
                  <a:pt x="108" y="116"/>
                  <a:pt x="102" y="123"/>
                </a:cubicBezTo>
                <a:lnTo>
                  <a:pt x="98" y="128"/>
                </a:lnTo>
                <a:cubicBezTo>
                  <a:pt x="89" y="140"/>
                  <a:pt x="75" y="146"/>
                  <a:pt x="60" y="146"/>
                </a:cubicBezTo>
                <a:lnTo>
                  <a:pt x="59" y="146"/>
                </a:lnTo>
                <a:cubicBezTo>
                  <a:pt x="36" y="146"/>
                  <a:pt x="16" y="130"/>
                  <a:pt x="12" y="108"/>
                </a:cubicBezTo>
                <a:lnTo>
                  <a:pt x="11" y="103"/>
                </a:lnTo>
                <a:cubicBezTo>
                  <a:pt x="10" y="96"/>
                  <a:pt x="10" y="90"/>
                  <a:pt x="11" y="83"/>
                </a:cubicBezTo>
                <a:lnTo>
                  <a:pt x="12" y="79"/>
                </a:lnTo>
                <a:lnTo>
                  <a:pt x="59" y="137"/>
                </a:lnTo>
                <a:lnTo>
                  <a:pt x="58" y="137"/>
                </a:lnTo>
                <a:lnTo>
                  <a:pt x="106" y="94"/>
                </a:lnTo>
                <a:lnTo>
                  <a:pt x="106" y="99"/>
                </a:lnTo>
                <a:lnTo>
                  <a:pt x="105" y="104"/>
                </a:lnTo>
                <a:lnTo>
                  <a:pt x="57" y="50"/>
                </a:lnTo>
                <a:lnTo>
                  <a:pt x="58" y="50"/>
                </a:lnTo>
                <a:lnTo>
                  <a:pt x="10" y="98"/>
                </a:lnTo>
                <a:lnTo>
                  <a:pt x="10" y="95"/>
                </a:lnTo>
                <a:lnTo>
                  <a:pt x="10" y="93"/>
                </a:lnTo>
                <a:lnTo>
                  <a:pt x="106" y="93"/>
                </a:lnTo>
                <a:lnTo>
                  <a:pt x="106" y="96"/>
                </a:lnTo>
                <a:lnTo>
                  <a:pt x="106" y="98"/>
                </a:lnTo>
                <a:lnTo>
                  <a:pt x="10" y="98"/>
                </a:lnTo>
                <a:lnTo>
                  <a:pt x="10" y="93"/>
                </a:lnTo>
                <a:lnTo>
                  <a:pt x="11" y="101"/>
                </a:lnTo>
                <a:lnTo>
                  <a:pt x="10" y="98"/>
                </a:lnTo>
                <a:cubicBezTo>
                  <a:pt x="10" y="96"/>
                  <a:pt x="9" y="93"/>
                  <a:pt x="9" y="90"/>
                </a:cubicBezTo>
                <a:lnTo>
                  <a:pt x="9" y="89"/>
                </a:lnTo>
                <a:lnTo>
                  <a:pt x="105" y="89"/>
                </a:lnTo>
                <a:lnTo>
                  <a:pt x="105" y="90"/>
                </a:lnTo>
                <a:lnTo>
                  <a:pt x="105" y="94"/>
                </a:lnTo>
                <a:lnTo>
                  <a:pt x="105" y="97"/>
                </a:lnTo>
                <a:lnTo>
                  <a:pt x="105" y="98"/>
                </a:lnTo>
                <a:lnTo>
                  <a:pt x="9" y="98"/>
                </a:lnTo>
                <a:lnTo>
                  <a:pt x="9" y="97"/>
                </a:lnTo>
                <a:lnTo>
                  <a:pt x="9" y="94"/>
                </a:lnTo>
                <a:lnTo>
                  <a:pt x="9" y="90"/>
                </a:lnTo>
                <a:lnTo>
                  <a:pt x="9" y="89"/>
                </a:lnTo>
                <a:cubicBezTo>
                  <a:pt x="9" y="64"/>
                  <a:pt x="29" y="43"/>
                  <a:pt x="54" y="41"/>
                </a:cubicBezTo>
                <a:cubicBezTo>
                  <a:pt x="80" y="39"/>
                  <a:pt x="102" y="58"/>
                  <a:pt x="105" y="83"/>
                </a:cubicBezTo>
                <a:lnTo>
                  <a:pt x="106" y="93"/>
                </a:lnTo>
                <a:lnTo>
                  <a:pt x="106" y="98"/>
                </a:lnTo>
                <a:cubicBezTo>
                  <a:pt x="106" y="125"/>
                  <a:pt x="84" y="146"/>
                  <a:pt x="58" y="146"/>
                </a:cubicBezTo>
                <a:lnTo>
                  <a:pt x="57" y="146"/>
                </a:lnTo>
                <a:cubicBezTo>
                  <a:pt x="30" y="146"/>
                  <a:pt x="9" y="125"/>
                  <a:pt x="9" y="98"/>
                </a:cubicBezTo>
                <a:lnTo>
                  <a:pt x="9" y="94"/>
                </a:lnTo>
                <a:lnTo>
                  <a:pt x="9" y="89"/>
                </a:lnTo>
                <a:lnTo>
                  <a:pt x="57" y="137"/>
                </a:lnTo>
                <a:lnTo>
                  <a:pt x="56" y="137"/>
                </a:lnTo>
                <a:lnTo>
                  <a:pt x="104" y="80"/>
                </a:lnTo>
                <a:lnTo>
                  <a:pt x="105" y="89"/>
                </a:lnTo>
                <a:lnTo>
                  <a:pt x="106" y="93"/>
                </a:lnTo>
                <a:cubicBezTo>
                  <a:pt x="107" y="107"/>
                  <a:pt x="103" y="120"/>
                  <a:pt x="94" y="130"/>
                </a:cubicBezTo>
                <a:cubicBezTo>
                  <a:pt x="85" y="141"/>
                  <a:pt x="72" y="146"/>
                  <a:pt x="58" y="146"/>
                </a:cubicBezTo>
                <a:lnTo>
                  <a:pt x="56" y="146"/>
                </a:lnTo>
                <a:cubicBezTo>
                  <a:pt x="30" y="146"/>
                  <a:pt x="8" y="125"/>
                  <a:pt x="8" y="98"/>
                </a:cubicBezTo>
                <a:lnTo>
                  <a:pt x="9" y="89"/>
                </a:lnTo>
                <a:lnTo>
                  <a:pt x="9" y="84"/>
                </a:lnTo>
                <a:lnTo>
                  <a:pt x="57" y="137"/>
                </a:lnTo>
                <a:lnTo>
                  <a:pt x="56" y="137"/>
                </a:lnTo>
                <a:lnTo>
                  <a:pt x="103" y="79"/>
                </a:lnTo>
                <a:lnTo>
                  <a:pt x="104" y="83"/>
                </a:lnTo>
                <a:cubicBezTo>
                  <a:pt x="106" y="91"/>
                  <a:pt x="106" y="99"/>
                  <a:pt x="103" y="107"/>
                </a:cubicBezTo>
                <a:lnTo>
                  <a:pt x="102" y="112"/>
                </a:lnTo>
                <a:cubicBezTo>
                  <a:pt x="96" y="133"/>
                  <a:pt x="77" y="146"/>
                  <a:pt x="56" y="146"/>
                </a:cubicBezTo>
                <a:lnTo>
                  <a:pt x="55" y="146"/>
                </a:lnTo>
                <a:cubicBezTo>
                  <a:pt x="41" y="146"/>
                  <a:pt x="27" y="140"/>
                  <a:pt x="18" y="129"/>
                </a:cubicBezTo>
                <a:cubicBezTo>
                  <a:pt x="9" y="118"/>
                  <a:pt x="6" y="103"/>
                  <a:pt x="8" y="89"/>
                </a:cubicBezTo>
                <a:lnTo>
                  <a:pt x="9" y="84"/>
                </a:lnTo>
                <a:lnTo>
                  <a:pt x="8" y="93"/>
                </a:lnTo>
                <a:lnTo>
                  <a:pt x="8" y="90"/>
                </a:lnTo>
                <a:lnTo>
                  <a:pt x="8" y="89"/>
                </a:lnTo>
                <a:lnTo>
                  <a:pt x="104" y="89"/>
                </a:lnTo>
                <a:lnTo>
                  <a:pt x="104" y="98"/>
                </a:lnTo>
                <a:lnTo>
                  <a:pt x="104" y="103"/>
                </a:lnTo>
                <a:cubicBezTo>
                  <a:pt x="101" y="128"/>
                  <a:pt x="81" y="146"/>
                  <a:pt x="56" y="146"/>
                </a:cubicBezTo>
                <a:lnTo>
                  <a:pt x="55" y="146"/>
                </a:lnTo>
                <a:cubicBezTo>
                  <a:pt x="29" y="146"/>
                  <a:pt x="7" y="125"/>
                  <a:pt x="7" y="98"/>
                </a:cubicBezTo>
                <a:lnTo>
                  <a:pt x="7" y="95"/>
                </a:lnTo>
                <a:lnTo>
                  <a:pt x="9" y="107"/>
                </a:lnTo>
                <a:lnTo>
                  <a:pt x="8" y="105"/>
                </a:lnTo>
                <a:lnTo>
                  <a:pt x="102" y="84"/>
                </a:lnTo>
                <a:lnTo>
                  <a:pt x="103" y="87"/>
                </a:lnTo>
                <a:lnTo>
                  <a:pt x="103" y="89"/>
                </a:lnTo>
                <a:lnTo>
                  <a:pt x="8" y="98"/>
                </a:lnTo>
                <a:lnTo>
                  <a:pt x="8" y="96"/>
                </a:lnTo>
                <a:lnTo>
                  <a:pt x="10" y="110"/>
                </a:lnTo>
                <a:lnTo>
                  <a:pt x="7" y="100"/>
                </a:lnTo>
                <a:lnTo>
                  <a:pt x="7" y="96"/>
                </a:lnTo>
                <a:lnTo>
                  <a:pt x="21" y="123"/>
                </a:lnTo>
                <a:lnTo>
                  <a:pt x="20" y="123"/>
                </a:lnTo>
                <a:lnTo>
                  <a:pt x="102" y="89"/>
                </a:lnTo>
                <a:lnTo>
                  <a:pt x="102" y="92"/>
                </a:lnTo>
                <a:lnTo>
                  <a:pt x="102" y="98"/>
                </a:lnTo>
                <a:lnTo>
                  <a:pt x="102" y="105"/>
                </a:lnTo>
                <a:lnTo>
                  <a:pt x="102" y="108"/>
                </a:lnTo>
                <a:lnTo>
                  <a:pt x="6" y="108"/>
                </a:lnTo>
                <a:lnTo>
                  <a:pt x="6" y="106"/>
                </a:lnTo>
                <a:lnTo>
                  <a:pt x="6" y="102"/>
                </a:lnTo>
                <a:lnTo>
                  <a:pt x="6" y="97"/>
                </a:lnTo>
                <a:lnTo>
                  <a:pt x="6" y="93"/>
                </a:lnTo>
                <a:cubicBezTo>
                  <a:pt x="6" y="67"/>
                  <a:pt x="27" y="45"/>
                  <a:pt x="54" y="45"/>
                </a:cubicBezTo>
                <a:lnTo>
                  <a:pt x="54" y="45"/>
                </a:lnTo>
                <a:cubicBezTo>
                  <a:pt x="69" y="45"/>
                  <a:pt x="82" y="52"/>
                  <a:pt x="92" y="63"/>
                </a:cubicBezTo>
                <a:cubicBezTo>
                  <a:pt x="101" y="74"/>
                  <a:pt x="104" y="89"/>
                  <a:pt x="102" y="103"/>
                </a:cubicBezTo>
                <a:lnTo>
                  <a:pt x="101" y="108"/>
                </a:lnTo>
                <a:lnTo>
                  <a:pt x="101" y="98"/>
                </a:lnTo>
                <a:lnTo>
                  <a:pt x="101" y="103"/>
                </a:lnTo>
                <a:cubicBezTo>
                  <a:pt x="101" y="105"/>
                  <a:pt x="101" y="108"/>
                  <a:pt x="101" y="110"/>
                </a:cubicBezTo>
                <a:lnTo>
                  <a:pt x="100" y="113"/>
                </a:lnTo>
                <a:cubicBezTo>
                  <a:pt x="100" y="116"/>
                  <a:pt x="99" y="119"/>
                  <a:pt x="99" y="122"/>
                </a:cubicBezTo>
                <a:lnTo>
                  <a:pt x="98" y="123"/>
                </a:lnTo>
                <a:cubicBezTo>
                  <a:pt x="91" y="144"/>
                  <a:pt x="70" y="158"/>
                  <a:pt x="48" y="156"/>
                </a:cubicBezTo>
                <a:cubicBezTo>
                  <a:pt x="25" y="154"/>
                  <a:pt x="8" y="136"/>
                  <a:pt x="5" y="114"/>
                </a:cubicBezTo>
                <a:lnTo>
                  <a:pt x="4" y="104"/>
                </a:lnTo>
                <a:lnTo>
                  <a:pt x="4" y="94"/>
                </a:lnTo>
                <a:lnTo>
                  <a:pt x="5" y="86"/>
                </a:lnTo>
                <a:lnTo>
                  <a:pt x="5" y="82"/>
                </a:lnTo>
                <a:cubicBezTo>
                  <a:pt x="9" y="57"/>
                  <a:pt x="31" y="39"/>
                  <a:pt x="56" y="41"/>
                </a:cubicBezTo>
                <a:cubicBezTo>
                  <a:pt x="81" y="43"/>
                  <a:pt x="101" y="64"/>
                  <a:pt x="101" y="89"/>
                </a:cubicBezTo>
                <a:lnTo>
                  <a:pt x="101" y="97"/>
                </a:lnTo>
                <a:lnTo>
                  <a:pt x="100" y="103"/>
                </a:lnTo>
                <a:cubicBezTo>
                  <a:pt x="98" y="128"/>
                  <a:pt x="77" y="146"/>
                  <a:pt x="52" y="146"/>
                </a:cubicBezTo>
                <a:lnTo>
                  <a:pt x="52" y="146"/>
                </a:lnTo>
                <a:cubicBezTo>
                  <a:pt x="29" y="146"/>
                  <a:pt x="9" y="130"/>
                  <a:pt x="5" y="108"/>
                </a:cubicBezTo>
                <a:lnTo>
                  <a:pt x="4" y="103"/>
                </a:lnTo>
                <a:cubicBezTo>
                  <a:pt x="1" y="89"/>
                  <a:pt x="5" y="74"/>
                  <a:pt x="14" y="63"/>
                </a:cubicBezTo>
                <a:cubicBezTo>
                  <a:pt x="23" y="52"/>
                  <a:pt x="37" y="45"/>
                  <a:pt x="51" y="45"/>
                </a:cubicBezTo>
                <a:lnTo>
                  <a:pt x="52" y="45"/>
                </a:lnTo>
                <a:cubicBezTo>
                  <a:pt x="66" y="45"/>
                  <a:pt x="79" y="51"/>
                  <a:pt x="88" y="61"/>
                </a:cubicBezTo>
                <a:cubicBezTo>
                  <a:pt x="97" y="71"/>
                  <a:pt x="102" y="85"/>
                  <a:pt x="100" y="98"/>
                </a:cubicBezTo>
                <a:lnTo>
                  <a:pt x="99" y="109"/>
                </a:lnTo>
                <a:lnTo>
                  <a:pt x="98" y="113"/>
                </a:lnTo>
                <a:lnTo>
                  <a:pt x="51" y="55"/>
                </a:lnTo>
                <a:lnTo>
                  <a:pt x="52" y="55"/>
                </a:lnTo>
                <a:lnTo>
                  <a:pt x="52" y="151"/>
                </a:lnTo>
                <a:lnTo>
                  <a:pt x="51" y="151"/>
                </a:lnTo>
                <a:cubicBezTo>
                  <a:pt x="29" y="151"/>
                  <a:pt x="10" y="136"/>
                  <a:pt x="5" y="115"/>
                </a:cubicBezTo>
                <a:lnTo>
                  <a:pt x="4" y="110"/>
                </a:lnTo>
                <a:lnTo>
                  <a:pt x="3" y="108"/>
                </a:lnTo>
                <a:cubicBezTo>
                  <a:pt x="0" y="92"/>
                  <a:pt x="5" y="76"/>
                  <a:pt x="17" y="65"/>
                </a:cubicBezTo>
                <a:lnTo>
                  <a:pt x="20" y="61"/>
                </a:lnTo>
                <a:cubicBezTo>
                  <a:pt x="24" y="57"/>
                  <a:pt x="28" y="54"/>
                  <a:pt x="33" y="52"/>
                </a:cubicBezTo>
                <a:lnTo>
                  <a:pt x="36" y="51"/>
                </a:lnTo>
                <a:cubicBezTo>
                  <a:pt x="49" y="44"/>
                  <a:pt x="65" y="44"/>
                  <a:pt x="79" y="51"/>
                </a:cubicBezTo>
                <a:cubicBezTo>
                  <a:pt x="92" y="58"/>
                  <a:pt x="102" y="71"/>
                  <a:pt x="104" y="86"/>
                </a:cubicBezTo>
                <a:lnTo>
                  <a:pt x="105" y="89"/>
                </a:lnTo>
                <a:cubicBezTo>
                  <a:pt x="106" y="93"/>
                  <a:pt x="106" y="97"/>
                  <a:pt x="105" y="102"/>
                </a:cubicBezTo>
                <a:lnTo>
                  <a:pt x="105" y="106"/>
                </a:lnTo>
                <a:lnTo>
                  <a:pt x="104" y="105"/>
                </a:lnTo>
                <a:lnTo>
                  <a:pt x="104" y="108"/>
                </a:lnTo>
                <a:cubicBezTo>
                  <a:pt x="104" y="130"/>
                  <a:pt x="89" y="150"/>
                  <a:pt x="67" y="155"/>
                </a:cubicBezTo>
                <a:cubicBezTo>
                  <a:pt x="46" y="160"/>
                  <a:pt x="23" y="149"/>
                  <a:pt x="14" y="129"/>
                </a:cubicBezTo>
                <a:lnTo>
                  <a:pt x="13" y="128"/>
                </a:lnTo>
                <a:cubicBezTo>
                  <a:pt x="10" y="122"/>
                  <a:pt x="8" y="114"/>
                  <a:pt x="8" y="107"/>
                </a:cubicBezTo>
                <a:lnTo>
                  <a:pt x="8" y="104"/>
                </a:lnTo>
                <a:lnTo>
                  <a:pt x="8" y="98"/>
                </a:lnTo>
                <a:lnTo>
                  <a:pt x="56" y="146"/>
                </a:lnTo>
                <a:lnTo>
                  <a:pt x="55" y="146"/>
                </a:lnTo>
                <a:lnTo>
                  <a:pt x="55" y="50"/>
                </a:lnTo>
                <a:lnTo>
                  <a:pt x="56" y="50"/>
                </a:lnTo>
                <a:lnTo>
                  <a:pt x="8" y="98"/>
                </a:lnTo>
                <a:lnTo>
                  <a:pt x="8" y="93"/>
                </a:lnTo>
                <a:cubicBezTo>
                  <a:pt x="8" y="67"/>
                  <a:pt x="29" y="45"/>
                  <a:pt x="56" y="45"/>
                </a:cubicBezTo>
                <a:lnTo>
                  <a:pt x="56" y="45"/>
                </a:lnTo>
                <a:cubicBezTo>
                  <a:pt x="70" y="45"/>
                  <a:pt x="83" y="51"/>
                  <a:pt x="92" y="61"/>
                </a:cubicBezTo>
                <a:cubicBezTo>
                  <a:pt x="101" y="71"/>
                  <a:pt x="106" y="85"/>
                  <a:pt x="104" y="98"/>
                </a:cubicBezTo>
                <a:lnTo>
                  <a:pt x="104" y="103"/>
                </a:lnTo>
                <a:cubicBezTo>
                  <a:pt x="101" y="130"/>
                  <a:pt x="78" y="149"/>
                  <a:pt x="51" y="146"/>
                </a:cubicBezTo>
                <a:cubicBezTo>
                  <a:pt x="25" y="144"/>
                  <a:pt x="6" y="120"/>
                  <a:pt x="8" y="9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"/>
          <p:cNvSpPr>
            <a:spLocks/>
          </p:cNvSpPr>
          <p:nvPr/>
        </p:nvSpPr>
        <p:spPr bwMode="auto">
          <a:xfrm>
            <a:off x="7146925" y="2527300"/>
            <a:ext cx="177800" cy="577850"/>
          </a:xfrm>
          <a:custGeom>
            <a:avLst/>
            <a:gdLst>
              <a:gd name="T0" fmla="*/ 51 w 621"/>
              <a:gd name="T1" fmla="*/ 5 h 2016"/>
              <a:gd name="T2" fmla="*/ 103 w 621"/>
              <a:gd name="T3" fmla="*/ 81 h 2016"/>
              <a:gd name="T4" fmla="*/ 116 w 621"/>
              <a:gd name="T5" fmla="*/ 80 h 2016"/>
              <a:gd name="T6" fmla="*/ 28 w 621"/>
              <a:gd name="T7" fmla="*/ 74 h 2016"/>
              <a:gd name="T8" fmla="*/ 34 w 621"/>
              <a:gd name="T9" fmla="*/ 71 h 2016"/>
              <a:gd name="T10" fmla="*/ 36 w 621"/>
              <a:gd name="T11" fmla="*/ 96 h 2016"/>
              <a:gd name="T12" fmla="*/ 33 w 621"/>
              <a:gd name="T13" fmla="*/ 101 h 2016"/>
              <a:gd name="T14" fmla="*/ 88 w 621"/>
              <a:gd name="T15" fmla="*/ 62 h 2016"/>
              <a:gd name="T16" fmla="*/ 51 w 621"/>
              <a:gd name="T17" fmla="*/ 139 h 2016"/>
              <a:gd name="T18" fmla="*/ 97 w 621"/>
              <a:gd name="T19" fmla="*/ 112 h 2016"/>
              <a:gd name="T20" fmla="*/ 197 w 621"/>
              <a:gd name="T21" fmla="*/ 308 h 2016"/>
              <a:gd name="T22" fmla="*/ 239 w 621"/>
              <a:gd name="T23" fmla="*/ 515 h 2016"/>
              <a:gd name="T24" fmla="*/ 282 w 621"/>
              <a:gd name="T25" fmla="*/ 692 h 2016"/>
              <a:gd name="T26" fmla="*/ 365 w 621"/>
              <a:gd name="T27" fmla="*/ 1051 h 2016"/>
              <a:gd name="T28" fmla="*/ 526 w 621"/>
              <a:gd name="T29" fmla="*/ 1779 h 2016"/>
              <a:gd name="T30" fmla="*/ 500 w 621"/>
              <a:gd name="T31" fmla="*/ 1912 h 2016"/>
              <a:gd name="T32" fmla="*/ 562 w 621"/>
              <a:gd name="T33" fmla="*/ 1905 h 2016"/>
              <a:gd name="T34" fmla="*/ 563 w 621"/>
              <a:gd name="T35" fmla="*/ 1917 h 2016"/>
              <a:gd name="T36" fmla="*/ 487 w 621"/>
              <a:gd name="T37" fmla="*/ 1902 h 2016"/>
              <a:gd name="T38" fmla="*/ 486 w 621"/>
              <a:gd name="T39" fmla="*/ 1916 h 2016"/>
              <a:gd name="T40" fmla="*/ 582 w 621"/>
              <a:gd name="T41" fmla="*/ 1936 h 2016"/>
              <a:gd name="T42" fmla="*/ 493 w 621"/>
              <a:gd name="T43" fmla="*/ 1938 h 2016"/>
              <a:gd name="T44" fmla="*/ 547 w 621"/>
              <a:gd name="T45" fmla="*/ 2012 h 2016"/>
              <a:gd name="T46" fmla="*/ 495 w 621"/>
              <a:gd name="T47" fmla="*/ 1945 h 2016"/>
              <a:gd name="T48" fmla="*/ 505 w 621"/>
              <a:gd name="T49" fmla="*/ 1932 h 2016"/>
              <a:gd name="T50" fmla="*/ 600 w 621"/>
              <a:gd name="T51" fmla="*/ 1950 h 2016"/>
              <a:gd name="T52" fmla="*/ 602 w 621"/>
              <a:gd name="T53" fmla="*/ 1943 h 2016"/>
              <a:gd name="T54" fmla="*/ 506 w 621"/>
              <a:gd name="T55" fmla="*/ 1948 h 2016"/>
              <a:gd name="T56" fmla="*/ 517 w 621"/>
              <a:gd name="T57" fmla="*/ 1955 h 2016"/>
              <a:gd name="T58" fmla="*/ 518 w 621"/>
              <a:gd name="T59" fmla="*/ 1935 h 2016"/>
              <a:gd name="T60" fmla="*/ 520 w 621"/>
              <a:gd name="T61" fmla="*/ 1950 h 2016"/>
              <a:gd name="T62" fmla="*/ 619 w 621"/>
              <a:gd name="T63" fmla="*/ 1955 h 2016"/>
              <a:gd name="T64" fmla="*/ 617 w 621"/>
              <a:gd name="T65" fmla="*/ 1955 h 2016"/>
              <a:gd name="T66" fmla="*/ 518 w 621"/>
              <a:gd name="T67" fmla="*/ 1940 h 2016"/>
              <a:gd name="T68" fmla="*/ 613 w 621"/>
              <a:gd name="T69" fmla="*/ 1955 h 2016"/>
              <a:gd name="T70" fmla="*/ 553 w 621"/>
              <a:gd name="T71" fmla="*/ 2003 h 2016"/>
              <a:gd name="T72" fmla="*/ 588 w 621"/>
              <a:gd name="T73" fmla="*/ 1998 h 2016"/>
              <a:gd name="T74" fmla="*/ 600 w 621"/>
              <a:gd name="T75" fmla="*/ 1960 h 2016"/>
              <a:gd name="T76" fmla="*/ 550 w 621"/>
              <a:gd name="T77" fmla="*/ 1907 h 2016"/>
              <a:gd name="T78" fmla="*/ 495 w 621"/>
              <a:gd name="T79" fmla="*/ 1942 h 2016"/>
              <a:gd name="T80" fmla="*/ 499 w 621"/>
              <a:gd name="T81" fmla="*/ 1953 h 2016"/>
              <a:gd name="T82" fmla="*/ 488 w 621"/>
              <a:gd name="T83" fmla="*/ 1960 h 2016"/>
              <a:gd name="T84" fmla="*/ 486 w 621"/>
              <a:gd name="T85" fmla="*/ 1936 h 2016"/>
              <a:gd name="T86" fmla="*/ 582 w 621"/>
              <a:gd name="T87" fmla="*/ 1926 h 2016"/>
              <a:gd name="T88" fmla="*/ 485 w 621"/>
              <a:gd name="T89" fmla="*/ 1957 h 2016"/>
              <a:gd name="T90" fmla="*/ 462 w 621"/>
              <a:gd name="T91" fmla="*/ 1917 h 2016"/>
              <a:gd name="T92" fmla="*/ 502 w 621"/>
              <a:gd name="T93" fmla="*/ 1922 h 2016"/>
              <a:gd name="T94" fmla="*/ 495 w 621"/>
              <a:gd name="T95" fmla="*/ 1874 h 2016"/>
              <a:gd name="T96" fmla="*/ 411 w 621"/>
              <a:gd name="T97" fmla="*/ 1717 h 2016"/>
              <a:gd name="T98" fmla="*/ 208 w 621"/>
              <a:gd name="T99" fmla="*/ 807 h 2016"/>
              <a:gd name="T100" fmla="*/ 160 w 621"/>
              <a:gd name="T101" fmla="*/ 619 h 2016"/>
              <a:gd name="T102" fmla="*/ 122 w 621"/>
              <a:gd name="T103" fmla="*/ 385 h 2016"/>
              <a:gd name="T104" fmla="*/ 125 w 621"/>
              <a:gd name="T105" fmla="*/ 253 h 2016"/>
              <a:gd name="T106" fmla="*/ 56 w 621"/>
              <a:gd name="T107" fmla="*/ 143 h 2016"/>
              <a:gd name="T108" fmla="*/ 93 w 621"/>
              <a:gd name="T109" fmla="*/ 181 h 2016"/>
              <a:gd name="T110" fmla="*/ 122 w 621"/>
              <a:gd name="T111" fmla="*/ 69 h 2016"/>
              <a:gd name="T112" fmla="*/ 84 w 621"/>
              <a:gd name="T113" fmla="*/ 49 h 2016"/>
              <a:gd name="T114" fmla="*/ 37 w 621"/>
              <a:gd name="T115" fmla="*/ 75 h 2016"/>
              <a:gd name="T116" fmla="*/ 80 w 621"/>
              <a:gd name="T117" fmla="*/ 29 h 2016"/>
              <a:gd name="T118" fmla="*/ 25 w 621"/>
              <a:gd name="T119" fmla="*/ 97 h 2016"/>
              <a:gd name="T120" fmla="*/ 58 w 621"/>
              <a:gd name="T121" fmla="*/ 19 h 2016"/>
              <a:gd name="T122" fmla="*/ 4 w 621"/>
              <a:gd name="T123" fmla="*/ 62 h 2016"/>
              <a:gd name="T124" fmla="*/ 7 w 621"/>
              <a:gd name="T125" fmla="*/ 61 h 2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1" h="2016">
                <a:moveTo>
                  <a:pt x="56" y="15"/>
                </a:moveTo>
                <a:lnTo>
                  <a:pt x="57" y="15"/>
                </a:lnTo>
                <a:lnTo>
                  <a:pt x="9" y="68"/>
                </a:lnTo>
                <a:lnTo>
                  <a:pt x="9" y="63"/>
                </a:lnTo>
                <a:lnTo>
                  <a:pt x="9" y="64"/>
                </a:lnTo>
                <a:cubicBezTo>
                  <a:pt x="3" y="39"/>
                  <a:pt x="18" y="14"/>
                  <a:pt x="43" y="7"/>
                </a:cubicBezTo>
                <a:cubicBezTo>
                  <a:pt x="67" y="0"/>
                  <a:pt x="93" y="14"/>
                  <a:pt x="101" y="38"/>
                </a:cubicBezTo>
                <a:lnTo>
                  <a:pt x="102" y="40"/>
                </a:lnTo>
                <a:cubicBezTo>
                  <a:pt x="103" y="45"/>
                  <a:pt x="104" y="50"/>
                  <a:pt x="104" y="55"/>
                </a:cubicBezTo>
                <a:lnTo>
                  <a:pt x="104" y="58"/>
                </a:lnTo>
                <a:cubicBezTo>
                  <a:pt x="104" y="84"/>
                  <a:pt x="82" y="106"/>
                  <a:pt x="56" y="106"/>
                </a:cubicBezTo>
                <a:lnTo>
                  <a:pt x="55" y="106"/>
                </a:lnTo>
                <a:lnTo>
                  <a:pt x="103" y="58"/>
                </a:lnTo>
                <a:lnTo>
                  <a:pt x="103" y="61"/>
                </a:lnTo>
                <a:lnTo>
                  <a:pt x="103" y="63"/>
                </a:lnTo>
                <a:lnTo>
                  <a:pt x="8" y="54"/>
                </a:lnTo>
                <a:lnTo>
                  <a:pt x="9" y="51"/>
                </a:lnTo>
                <a:lnTo>
                  <a:pt x="9" y="49"/>
                </a:lnTo>
                <a:lnTo>
                  <a:pt x="103" y="70"/>
                </a:lnTo>
                <a:lnTo>
                  <a:pt x="103" y="72"/>
                </a:lnTo>
                <a:lnTo>
                  <a:pt x="103" y="71"/>
                </a:lnTo>
                <a:lnTo>
                  <a:pt x="55" y="15"/>
                </a:lnTo>
                <a:lnTo>
                  <a:pt x="56" y="15"/>
                </a:lnTo>
                <a:lnTo>
                  <a:pt x="8" y="59"/>
                </a:lnTo>
                <a:lnTo>
                  <a:pt x="9" y="53"/>
                </a:lnTo>
                <a:lnTo>
                  <a:pt x="10" y="46"/>
                </a:lnTo>
                <a:cubicBezTo>
                  <a:pt x="11" y="36"/>
                  <a:pt x="16" y="27"/>
                  <a:pt x="23" y="20"/>
                </a:cubicBezTo>
                <a:lnTo>
                  <a:pt x="24" y="20"/>
                </a:lnTo>
                <a:cubicBezTo>
                  <a:pt x="36" y="7"/>
                  <a:pt x="55" y="2"/>
                  <a:pt x="73" y="8"/>
                </a:cubicBezTo>
                <a:cubicBezTo>
                  <a:pt x="90" y="14"/>
                  <a:pt x="102" y="29"/>
                  <a:pt x="105" y="47"/>
                </a:cubicBezTo>
                <a:lnTo>
                  <a:pt x="105" y="50"/>
                </a:lnTo>
                <a:lnTo>
                  <a:pt x="106" y="51"/>
                </a:lnTo>
                <a:lnTo>
                  <a:pt x="108" y="61"/>
                </a:lnTo>
                <a:lnTo>
                  <a:pt x="108" y="66"/>
                </a:lnTo>
                <a:lnTo>
                  <a:pt x="13" y="72"/>
                </a:lnTo>
                <a:lnTo>
                  <a:pt x="13" y="72"/>
                </a:lnTo>
                <a:lnTo>
                  <a:pt x="13" y="69"/>
                </a:lnTo>
                <a:lnTo>
                  <a:pt x="13" y="63"/>
                </a:lnTo>
                <a:cubicBezTo>
                  <a:pt x="13" y="36"/>
                  <a:pt x="34" y="15"/>
                  <a:pt x="61" y="15"/>
                </a:cubicBezTo>
                <a:lnTo>
                  <a:pt x="62" y="15"/>
                </a:lnTo>
                <a:cubicBezTo>
                  <a:pt x="88" y="15"/>
                  <a:pt x="110" y="36"/>
                  <a:pt x="110" y="63"/>
                </a:cubicBezTo>
                <a:cubicBezTo>
                  <a:pt x="110" y="89"/>
                  <a:pt x="88" y="111"/>
                  <a:pt x="62" y="111"/>
                </a:cubicBezTo>
                <a:lnTo>
                  <a:pt x="60" y="111"/>
                </a:lnTo>
                <a:lnTo>
                  <a:pt x="56" y="111"/>
                </a:lnTo>
                <a:lnTo>
                  <a:pt x="56" y="111"/>
                </a:lnTo>
                <a:lnTo>
                  <a:pt x="104" y="63"/>
                </a:lnTo>
                <a:lnTo>
                  <a:pt x="104" y="66"/>
                </a:lnTo>
                <a:lnTo>
                  <a:pt x="104" y="67"/>
                </a:lnTo>
                <a:cubicBezTo>
                  <a:pt x="104" y="94"/>
                  <a:pt x="82" y="115"/>
                  <a:pt x="56" y="115"/>
                </a:cubicBezTo>
                <a:cubicBezTo>
                  <a:pt x="29" y="115"/>
                  <a:pt x="8" y="94"/>
                  <a:pt x="8" y="67"/>
                </a:cubicBezTo>
                <a:lnTo>
                  <a:pt x="8" y="63"/>
                </a:lnTo>
                <a:lnTo>
                  <a:pt x="8" y="63"/>
                </a:lnTo>
                <a:cubicBezTo>
                  <a:pt x="6" y="49"/>
                  <a:pt x="11" y="36"/>
                  <a:pt x="20" y="26"/>
                </a:cubicBezTo>
                <a:cubicBezTo>
                  <a:pt x="29" y="16"/>
                  <a:pt x="42" y="10"/>
                  <a:pt x="55" y="10"/>
                </a:cubicBezTo>
                <a:lnTo>
                  <a:pt x="56" y="10"/>
                </a:lnTo>
                <a:cubicBezTo>
                  <a:pt x="76" y="10"/>
                  <a:pt x="93" y="22"/>
                  <a:pt x="101" y="40"/>
                </a:cubicBezTo>
                <a:cubicBezTo>
                  <a:pt x="108" y="58"/>
                  <a:pt x="104" y="78"/>
                  <a:pt x="90" y="92"/>
                </a:cubicBezTo>
                <a:lnTo>
                  <a:pt x="88" y="94"/>
                </a:lnTo>
                <a:lnTo>
                  <a:pt x="82" y="100"/>
                </a:lnTo>
                <a:lnTo>
                  <a:pt x="85" y="29"/>
                </a:lnTo>
                <a:lnTo>
                  <a:pt x="85" y="30"/>
                </a:lnTo>
                <a:lnTo>
                  <a:pt x="30" y="21"/>
                </a:lnTo>
                <a:lnTo>
                  <a:pt x="31" y="20"/>
                </a:lnTo>
                <a:lnTo>
                  <a:pt x="5" y="67"/>
                </a:lnTo>
                <a:lnTo>
                  <a:pt x="4" y="62"/>
                </a:lnTo>
                <a:lnTo>
                  <a:pt x="4" y="62"/>
                </a:lnTo>
                <a:cubicBezTo>
                  <a:pt x="4" y="60"/>
                  <a:pt x="3" y="57"/>
                  <a:pt x="3" y="54"/>
                </a:cubicBezTo>
                <a:lnTo>
                  <a:pt x="3" y="53"/>
                </a:lnTo>
                <a:cubicBezTo>
                  <a:pt x="3" y="27"/>
                  <a:pt x="25" y="5"/>
                  <a:pt x="51" y="5"/>
                </a:cubicBezTo>
                <a:cubicBezTo>
                  <a:pt x="78" y="5"/>
                  <a:pt x="99" y="27"/>
                  <a:pt x="99" y="53"/>
                </a:cubicBezTo>
                <a:lnTo>
                  <a:pt x="99" y="56"/>
                </a:lnTo>
                <a:lnTo>
                  <a:pt x="99" y="60"/>
                </a:lnTo>
                <a:lnTo>
                  <a:pt x="99" y="65"/>
                </a:lnTo>
                <a:lnTo>
                  <a:pt x="99" y="67"/>
                </a:lnTo>
                <a:cubicBezTo>
                  <a:pt x="99" y="94"/>
                  <a:pt x="78" y="115"/>
                  <a:pt x="51" y="115"/>
                </a:cubicBezTo>
                <a:cubicBezTo>
                  <a:pt x="25" y="115"/>
                  <a:pt x="3" y="94"/>
                  <a:pt x="3" y="67"/>
                </a:cubicBezTo>
                <a:lnTo>
                  <a:pt x="3" y="66"/>
                </a:lnTo>
                <a:cubicBezTo>
                  <a:pt x="3" y="64"/>
                  <a:pt x="4" y="62"/>
                  <a:pt x="4" y="60"/>
                </a:cubicBezTo>
                <a:lnTo>
                  <a:pt x="4" y="56"/>
                </a:lnTo>
                <a:lnTo>
                  <a:pt x="4" y="63"/>
                </a:lnTo>
                <a:lnTo>
                  <a:pt x="4" y="59"/>
                </a:lnTo>
                <a:lnTo>
                  <a:pt x="4" y="58"/>
                </a:lnTo>
                <a:cubicBezTo>
                  <a:pt x="4" y="31"/>
                  <a:pt x="25" y="10"/>
                  <a:pt x="52" y="10"/>
                </a:cubicBezTo>
                <a:cubicBezTo>
                  <a:pt x="78" y="10"/>
                  <a:pt x="100" y="31"/>
                  <a:pt x="100" y="58"/>
                </a:cubicBezTo>
                <a:lnTo>
                  <a:pt x="100" y="59"/>
                </a:lnTo>
                <a:lnTo>
                  <a:pt x="100" y="62"/>
                </a:lnTo>
                <a:cubicBezTo>
                  <a:pt x="100" y="65"/>
                  <a:pt x="100" y="67"/>
                  <a:pt x="99" y="69"/>
                </a:cubicBezTo>
                <a:lnTo>
                  <a:pt x="99" y="73"/>
                </a:lnTo>
                <a:lnTo>
                  <a:pt x="99" y="66"/>
                </a:lnTo>
                <a:lnTo>
                  <a:pt x="99" y="67"/>
                </a:lnTo>
                <a:cubicBezTo>
                  <a:pt x="99" y="94"/>
                  <a:pt x="78" y="115"/>
                  <a:pt x="51" y="115"/>
                </a:cubicBezTo>
                <a:cubicBezTo>
                  <a:pt x="25" y="115"/>
                  <a:pt x="3" y="94"/>
                  <a:pt x="3" y="67"/>
                </a:cubicBezTo>
                <a:lnTo>
                  <a:pt x="3" y="66"/>
                </a:lnTo>
                <a:lnTo>
                  <a:pt x="3" y="63"/>
                </a:lnTo>
                <a:lnTo>
                  <a:pt x="3" y="62"/>
                </a:lnTo>
                <a:lnTo>
                  <a:pt x="3" y="59"/>
                </a:lnTo>
                <a:cubicBezTo>
                  <a:pt x="0" y="33"/>
                  <a:pt x="18" y="9"/>
                  <a:pt x="45" y="6"/>
                </a:cubicBezTo>
                <a:cubicBezTo>
                  <a:pt x="71" y="3"/>
                  <a:pt x="95" y="21"/>
                  <a:pt x="98" y="48"/>
                </a:cubicBezTo>
                <a:lnTo>
                  <a:pt x="99" y="52"/>
                </a:lnTo>
                <a:lnTo>
                  <a:pt x="99" y="54"/>
                </a:lnTo>
                <a:lnTo>
                  <a:pt x="100" y="60"/>
                </a:lnTo>
                <a:cubicBezTo>
                  <a:pt x="100" y="62"/>
                  <a:pt x="100" y="64"/>
                  <a:pt x="100" y="66"/>
                </a:cubicBezTo>
                <a:lnTo>
                  <a:pt x="100" y="67"/>
                </a:lnTo>
                <a:cubicBezTo>
                  <a:pt x="100" y="94"/>
                  <a:pt x="79" y="115"/>
                  <a:pt x="52" y="115"/>
                </a:cubicBezTo>
                <a:cubicBezTo>
                  <a:pt x="26" y="115"/>
                  <a:pt x="4" y="94"/>
                  <a:pt x="4" y="67"/>
                </a:cubicBezTo>
                <a:lnTo>
                  <a:pt x="4" y="66"/>
                </a:lnTo>
                <a:lnTo>
                  <a:pt x="4" y="62"/>
                </a:lnTo>
                <a:lnTo>
                  <a:pt x="5" y="70"/>
                </a:lnTo>
                <a:lnTo>
                  <a:pt x="5" y="67"/>
                </a:lnTo>
                <a:cubicBezTo>
                  <a:pt x="4" y="65"/>
                  <a:pt x="4" y="62"/>
                  <a:pt x="4" y="59"/>
                </a:cubicBezTo>
                <a:lnTo>
                  <a:pt x="4" y="58"/>
                </a:lnTo>
                <a:lnTo>
                  <a:pt x="98" y="73"/>
                </a:lnTo>
                <a:lnTo>
                  <a:pt x="97" y="75"/>
                </a:lnTo>
                <a:lnTo>
                  <a:pt x="99" y="59"/>
                </a:lnTo>
                <a:lnTo>
                  <a:pt x="99" y="62"/>
                </a:lnTo>
                <a:lnTo>
                  <a:pt x="99" y="66"/>
                </a:lnTo>
                <a:lnTo>
                  <a:pt x="99" y="67"/>
                </a:lnTo>
                <a:lnTo>
                  <a:pt x="5" y="56"/>
                </a:lnTo>
                <a:lnTo>
                  <a:pt x="5" y="54"/>
                </a:lnTo>
                <a:lnTo>
                  <a:pt x="4" y="65"/>
                </a:lnTo>
                <a:lnTo>
                  <a:pt x="4" y="63"/>
                </a:lnTo>
                <a:cubicBezTo>
                  <a:pt x="4" y="36"/>
                  <a:pt x="25" y="15"/>
                  <a:pt x="52" y="15"/>
                </a:cubicBezTo>
                <a:cubicBezTo>
                  <a:pt x="78" y="15"/>
                  <a:pt x="100" y="36"/>
                  <a:pt x="100" y="63"/>
                </a:cubicBezTo>
                <a:lnTo>
                  <a:pt x="100" y="67"/>
                </a:lnTo>
                <a:lnTo>
                  <a:pt x="99" y="77"/>
                </a:lnTo>
                <a:lnTo>
                  <a:pt x="5" y="61"/>
                </a:lnTo>
                <a:lnTo>
                  <a:pt x="5" y="59"/>
                </a:lnTo>
                <a:lnTo>
                  <a:pt x="7" y="52"/>
                </a:lnTo>
                <a:lnTo>
                  <a:pt x="53" y="115"/>
                </a:lnTo>
                <a:lnTo>
                  <a:pt x="52" y="115"/>
                </a:lnTo>
                <a:cubicBezTo>
                  <a:pt x="31" y="115"/>
                  <a:pt x="12" y="101"/>
                  <a:pt x="6" y="80"/>
                </a:cubicBezTo>
                <a:cubicBezTo>
                  <a:pt x="0" y="59"/>
                  <a:pt x="10" y="37"/>
                  <a:pt x="29" y="26"/>
                </a:cubicBezTo>
                <a:lnTo>
                  <a:pt x="32" y="24"/>
                </a:lnTo>
                <a:lnTo>
                  <a:pt x="25" y="29"/>
                </a:lnTo>
                <a:lnTo>
                  <a:pt x="28" y="26"/>
                </a:lnTo>
                <a:lnTo>
                  <a:pt x="59" y="111"/>
                </a:lnTo>
                <a:lnTo>
                  <a:pt x="58" y="111"/>
                </a:lnTo>
                <a:lnTo>
                  <a:pt x="103" y="81"/>
                </a:lnTo>
                <a:lnTo>
                  <a:pt x="102" y="83"/>
                </a:lnTo>
                <a:lnTo>
                  <a:pt x="99" y="89"/>
                </a:lnTo>
                <a:lnTo>
                  <a:pt x="56" y="19"/>
                </a:lnTo>
                <a:lnTo>
                  <a:pt x="58" y="19"/>
                </a:lnTo>
                <a:lnTo>
                  <a:pt x="11" y="77"/>
                </a:lnTo>
                <a:lnTo>
                  <a:pt x="10" y="74"/>
                </a:lnTo>
                <a:cubicBezTo>
                  <a:pt x="10" y="71"/>
                  <a:pt x="9" y="68"/>
                  <a:pt x="9" y="65"/>
                </a:cubicBezTo>
                <a:lnTo>
                  <a:pt x="9" y="63"/>
                </a:lnTo>
                <a:cubicBezTo>
                  <a:pt x="9" y="39"/>
                  <a:pt x="28" y="18"/>
                  <a:pt x="52" y="15"/>
                </a:cubicBezTo>
                <a:cubicBezTo>
                  <a:pt x="76" y="12"/>
                  <a:pt x="98" y="28"/>
                  <a:pt x="104" y="51"/>
                </a:cubicBezTo>
                <a:lnTo>
                  <a:pt x="105" y="53"/>
                </a:lnTo>
                <a:lnTo>
                  <a:pt x="106" y="58"/>
                </a:lnTo>
                <a:lnTo>
                  <a:pt x="58" y="19"/>
                </a:lnTo>
                <a:lnTo>
                  <a:pt x="59" y="19"/>
                </a:lnTo>
                <a:cubicBezTo>
                  <a:pt x="86" y="19"/>
                  <a:pt x="107" y="41"/>
                  <a:pt x="107" y="67"/>
                </a:cubicBezTo>
                <a:cubicBezTo>
                  <a:pt x="107" y="94"/>
                  <a:pt x="86" y="115"/>
                  <a:pt x="59" y="115"/>
                </a:cubicBezTo>
                <a:lnTo>
                  <a:pt x="58" y="115"/>
                </a:lnTo>
                <a:cubicBezTo>
                  <a:pt x="32" y="115"/>
                  <a:pt x="10" y="94"/>
                  <a:pt x="10" y="67"/>
                </a:cubicBezTo>
                <a:cubicBezTo>
                  <a:pt x="10" y="41"/>
                  <a:pt x="32" y="19"/>
                  <a:pt x="58" y="19"/>
                </a:cubicBezTo>
                <a:lnTo>
                  <a:pt x="59" y="19"/>
                </a:lnTo>
                <a:lnTo>
                  <a:pt x="59" y="19"/>
                </a:lnTo>
                <a:lnTo>
                  <a:pt x="12" y="58"/>
                </a:lnTo>
                <a:lnTo>
                  <a:pt x="13" y="56"/>
                </a:lnTo>
                <a:lnTo>
                  <a:pt x="12" y="65"/>
                </a:lnTo>
                <a:lnTo>
                  <a:pt x="12" y="63"/>
                </a:lnTo>
                <a:cubicBezTo>
                  <a:pt x="12" y="36"/>
                  <a:pt x="33" y="15"/>
                  <a:pt x="60" y="15"/>
                </a:cubicBezTo>
                <a:cubicBezTo>
                  <a:pt x="86" y="15"/>
                  <a:pt x="108" y="36"/>
                  <a:pt x="108" y="63"/>
                </a:cubicBezTo>
                <a:lnTo>
                  <a:pt x="108" y="64"/>
                </a:lnTo>
                <a:cubicBezTo>
                  <a:pt x="108" y="67"/>
                  <a:pt x="108" y="70"/>
                  <a:pt x="107" y="72"/>
                </a:cubicBezTo>
                <a:lnTo>
                  <a:pt x="107" y="75"/>
                </a:lnTo>
                <a:lnTo>
                  <a:pt x="107" y="67"/>
                </a:lnTo>
                <a:lnTo>
                  <a:pt x="107" y="71"/>
                </a:lnTo>
                <a:lnTo>
                  <a:pt x="107" y="72"/>
                </a:lnTo>
                <a:lnTo>
                  <a:pt x="13" y="62"/>
                </a:lnTo>
                <a:lnTo>
                  <a:pt x="14" y="58"/>
                </a:lnTo>
                <a:lnTo>
                  <a:pt x="13" y="58"/>
                </a:lnTo>
                <a:cubicBezTo>
                  <a:pt x="16" y="33"/>
                  <a:pt x="38" y="14"/>
                  <a:pt x="63" y="15"/>
                </a:cubicBezTo>
                <a:cubicBezTo>
                  <a:pt x="89" y="16"/>
                  <a:pt x="109" y="37"/>
                  <a:pt x="109" y="63"/>
                </a:cubicBezTo>
                <a:lnTo>
                  <a:pt x="109" y="65"/>
                </a:lnTo>
                <a:lnTo>
                  <a:pt x="109" y="67"/>
                </a:lnTo>
                <a:lnTo>
                  <a:pt x="61" y="19"/>
                </a:lnTo>
                <a:lnTo>
                  <a:pt x="61" y="19"/>
                </a:lnTo>
                <a:cubicBezTo>
                  <a:pt x="86" y="19"/>
                  <a:pt x="107" y="38"/>
                  <a:pt x="109" y="63"/>
                </a:cubicBezTo>
                <a:lnTo>
                  <a:pt x="110" y="68"/>
                </a:lnTo>
                <a:lnTo>
                  <a:pt x="62" y="24"/>
                </a:lnTo>
                <a:lnTo>
                  <a:pt x="63" y="24"/>
                </a:lnTo>
                <a:lnTo>
                  <a:pt x="42" y="115"/>
                </a:lnTo>
                <a:lnTo>
                  <a:pt x="41" y="115"/>
                </a:lnTo>
                <a:lnTo>
                  <a:pt x="96" y="106"/>
                </a:lnTo>
                <a:lnTo>
                  <a:pt x="96" y="106"/>
                </a:lnTo>
                <a:lnTo>
                  <a:pt x="105" y="51"/>
                </a:lnTo>
                <a:lnTo>
                  <a:pt x="106" y="54"/>
                </a:lnTo>
                <a:lnTo>
                  <a:pt x="97" y="42"/>
                </a:lnTo>
                <a:lnTo>
                  <a:pt x="99" y="43"/>
                </a:lnTo>
                <a:lnTo>
                  <a:pt x="17" y="77"/>
                </a:lnTo>
                <a:lnTo>
                  <a:pt x="17" y="72"/>
                </a:lnTo>
                <a:lnTo>
                  <a:pt x="17" y="72"/>
                </a:lnTo>
                <a:cubicBezTo>
                  <a:pt x="14" y="47"/>
                  <a:pt x="31" y="24"/>
                  <a:pt x="56" y="20"/>
                </a:cubicBezTo>
                <a:cubicBezTo>
                  <a:pt x="81" y="16"/>
                  <a:pt x="105" y="31"/>
                  <a:pt x="111" y="56"/>
                </a:cubicBezTo>
                <a:lnTo>
                  <a:pt x="112" y="58"/>
                </a:lnTo>
                <a:cubicBezTo>
                  <a:pt x="112" y="62"/>
                  <a:pt x="113" y="66"/>
                  <a:pt x="113" y="69"/>
                </a:cubicBezTo>
                <a:lnTo>
                  <a:pt x="113" y="72"/>
                </a:lnTo>
                <a:lnTo>
                  <a:pt x="65" y="24"/>
                </a:lnTo>
                <a:lnTo>
                  <a:pt x="65" y="24"/>
                </a:lnTo>
                <a:lnTo>
                  <a:pt x="66" y="24"/>
                </a:lnTo>
                <a:lnTo>
                  <a:pt x="68" y="24"/>
                </a:lnTo>
                <a:cubicBezTo>
                  <a:pt x="92" y="24"/>
                  <a:pt x="113" y="43"/>
                  <a:pt x="116" y="67"/>
                </a:cubicBezTo>
                <a:lnTo>
                  <a:pt x="116" y="72"/>
                </a:lnTo>
                <a:lnTo>
                  <a:pt x="116" y="80"/>
                </a:lnTo>
                <a:lnTo>
                  <a:pt x="116" y="82"/>
                </a:lnTo>
                <a:lnTo>
                  <a:pt x="21" y="76"/>
                </a:lnTo>
                <a:lnTo>
                  <a:pt x="21" y="72"/>
                </a:lnTo>
                <a:lnTo>
                  <a:pt x="21" y="72"/>
                </a:lnTo>
                <a:lnTo>
                  <a:pt x="21" y="66"/>
                </a:lnTo>
                <a:lnTo>
                  <a:pt x="21" y="63"/>
                </a:lnTo>
                <a:cubicBezTo>
                  <a:pt x="21" y="38"/>
                  <a:pt x="41" y="17"/>
                  <a:pt x="66" y="15"/>
                </a:cubicBezTo>
                <a:cubicBezTo>
                  <a:pt x="91" y="13"/>
                  <a:pt x="113" y="32"/>
                  <a:pt x="117" y="57"/>
                </a:cubicBezTo>
                <a:lnTo>
                  <a:pt x="117" y="61"/>
                </a:lnTo>
                <a:lnTo>
                  <a:pt x="118" y="68"/>
                </a:lnTo>
                <a:cubicBezTo>
                  <a:pt x="119" y="82"/>
                  <a:pt x="115" y="95"/>
                  <a:pt x="105" y="105"/>
                </a:cubicBezTo>
                <a:cubicBezTo>
                  <a:pt x="96" y="115"/>
                  <a:pt x="83" y="120"/>
                  <a:pt x="70" y="120"/>
                </a:cubicBezTo>
                <a:lnTo>
                  <a:pt x="69" y="120"/>
                </a:lnTo>
                <a:lnTo>
                  <a:pt x="117" y="67"/>
                </a:lnTo>
                <a:lnTo>
                  <a:pt x="117" y="72"/>
                </a:lnTo>
                <a:lnTo>
                  <a:pt x="117" y="74"/>
                </a:lnTo>
                <a:lnTo>
                  <a:pt x="116" y="65"/>
                </a:lnTo>
                <a:lnTo>
                  <a:pt x="116" y="67"/>
                </a:lnTo>
                <a:lnTo>
                  <a:pt x="23" y="91"/>
                </a:lnTo>
                <a:lnTo>
                  <a:pt x="22" y="86"/>
                </a:lnTo>
                <a:lnTo>
                  <a:pt x="22" y="82"/>
                </a:lnTo>
                <a:lnTo>
                  <a:pt x="23" y="89"/>
                </a:lnTo>
                <a:lnTo>
                  <a:pt x="23" y="88"/>
                </a:lnTo>
                <a:lnTo>
                  <a:pt x="115" y="61"/>
                </a:lnTo>
                <a:lnTo>
                  <a:pt x="116" y="65"/>
                </a:lnTo>
                <a:cubicBezTo>
                  <a:pt x="117" y="67"/>
                  <a:pt x="117" y="70"/>
                  <a:pt x="117" y="72"/>
                </a:cubicBezTo>
                <a:lnTo>
                  <a:pt x="118" y="78"/>
                </a:lnTo>
                <a:lnTo>
                  <a:pt x="118" y="86"/>
                </a:lnTo>
                <a:cubicBezTo>
                  <a:pt x="118" y="111"/>
                  <a:pt x="100" y="131"/>
                  <a:pt x="76" y="134"/>
                </a:cubicBezTo>
                <a:cubicBezTo>
                  <a:pt x="52" y="137"/>
                  <a:pt x="29" y="122"/>
                  <a:pt x="23" y="98"/>
                </a:cubicBezTo>
                <a:lnTo>
                  <a:pt x="23" y="96"/>
                </a:lnTo>
                <a:lnTo>
                  <a:pt x="22" y="91"/>
                </a:lnTo>
                <a:lnTo>
                  <a:pt x="117" y="82"/>
                </a:lnTo>
                <a:lnTo>
                  <a:pt x="117" y="84"/>
                </a:lnTo>
                <a:lnTo>
                  <a:pt x="117" y="86"/>
                </a:lnTo>
                <a:lnTo>
                  <a:pt x="26" y="65"/>
                </a:lnTo>
                <a:lnTo>
                  <a:pt x="27" y="63"/>
                </a:lnTo>
                <a:lnTo>
                  <a:pt x="23" y="75"/>
                </a:lnTo>
                <a:lnTo>
                  <a:pt x="23" y="73"/>
                </a:lnTo>
                <a:lnTo>
                  <a:pt x="70" y="130"/>
                </a:lnTo>
                <a:lnTo>
                  <a:pt x="69" y="130"/>
                </a:lnTo>
                <a:lnTo>
                  <a:pt x="69" y="130"/>
                </a:lnTo>
                <a:cubicBezTo>
                  <a:pt x="42" y="130"/>
                  <a:pt x="21" y="108"/>
                  <a:pt x="21" y="82"/>
                </a:cubicBezTo>
                <a:lnTo>
                  <a:pt x="21" y="79"/>
                </a:lnTo>
                <a:lnTo>
                  <a:pt x="21" y="74"/>
                </a:lnTo>
                <a:lnTo>
                  <a:pt x="21" y="70"/>
                </a:lnTo>
                <a:lnTo>
                  <a:pt x="21" y="67"/>
                </a:lnTo>
                <a:cubicBezTo>
                  <a:pt x="21" y="45"/>
                  <a:pt x="36" y="26"/>
                  <a:pt x="58" y="21"/>
                </a:cubicBezTo>
                <a:cubicBezTo>
                  <a:pt x="80" y="16"/>
                  <a:pt x="102" y="26"/>
                  <a:pt x="112" y="46"/>
                </a:cubicBezTo>
                <a:lnTo>
                  <a:pt x="112" y="47"/>
                </a:lnTo>
                <a:cubicBezTo>
                  <a:pt x="115" y="51"/>
                  <a:pt x="116" y="56"/>
                  <a:pt x="117" y="61"/>
                </a:cubicBezTo>
                <a:lnTo>
                  <a:pt x="117" y="64"/>
                </a:lnTo>
                <a:lnTo>
                  <a:pt x="118" y="73"/>
                </a:lnTo>
                <a:cubicBezTo>
                  <a:pt x="119" y="86"/>
                  <a:pt x="115" y="99"/>
                  <a:pt x="106" y="109"/>
                </a:cubicBezTo>
                <a:cubicBezTo>
                  <a:pt x="97" y="119"/>
                  <a:pt x="84" y="125"/>
                  <a:pt x="70" y="125"/>
                </a:cubicBezTo>
                <a:lnTo>
                  <a:pt x="70" y="125"/>
                </a:lnTo>
                <a:cubicBezTo>
                  <a:pt x="43" y="125"/>
                  <a:pt x="22" y="103"/>
                  <a:pt x="22" y="77"/>
                </a:cubicBezTo>
                <a:lnTo>
                  <a:pt x="22" y="74"/>
                </a:lnTo>
                <a:lnTo>
                  <a:pt x="22" y="72"/>
                </a:lnTo>
                <a:cubicBezTo>
                  <a:pt x="22" y="47"/>
                  <a:pt x="42" y="26"/>
                  <a:pt x="67" y="25"/>
                </a:cubicBezTo>
                <a:cubicBezTo>
                  <a:pt x="92" y="23"/>
                  <a:pt x="114" y="41"/>
                  <a:pt x="118" y="67"/>
                </a:cubicBezTo>
                <a:lnTo>
                  <a:pt x="118" y="71"/>
                </a:lnTo>
                <a:lnTo>
                  <a:pt x="118" y="82"/>
                </a:lnTo>
                <a:lnTo>
                  <a:pt x="118" y="86"/>
                </a:lnTo>
                <a:lnTo>
                  <a:pt x="46" y="45"/>
                </a:lnTo>
                <a:lnTo>
                  <a:pt x="48" y="44"/>
                </a:lnTo>
                <a:lnTo>
                  <a:pt x="33" y="58"/>
                </a:lnTo>
                <a:lnTo>
                  <a:pt x="35" y="55"/>
                </a:lnTo>
                <a:lnTo>
                  <a:pt x="28" y="74"/>
                </a:lnTo>
                <a:lnTo>
                  <a:pt x="28" y="71"/>
                </a:lnTo>
                <a:lnTo>
                  <a:pt x="27" y="79"/>
                </a:lnTo>
                <a:lnTo>
                  <a:pt x="27" y="77"/>
                </a:lnTo>
                <a:cubicBezTo>
                  <a:pt x="27" y="52"/>
                  <a:pt x="46" y="32"/>
                  <a:pt x="71" y="29"/>
                </a:cubicBezTo>
                <a:cubicBezTo>
                  <a:pt x="95" y="27"/>
                  <a:pt x="118" y="43"/>
                  <a:pt x="123" y="68"/>
                </a:cubicBezTo>
                <a:lnTo>
                  <a:pt x="124" y="73"/>
                </a:lnTo>
                <a:lnTo>
                  <a:pt x="123" y="70"/>
                </a:lnTo>
                <a:cubicBezTo>
                  <a:pt x="125" y="75"/>
                  <a:pt x="125" y="80"/>
                  <a:pt x="125" y="85"/>
                </a:cubicBezTo>
                <a:lnTo>
                  <a:pt x="125" y="86"/>
                </a:lnTo>
                <a:cubicBezTo>
                  <a:pt x="125" y="113"/>
                  <a:pt x="104" y="134"/>
                  <a:pt x="77" y="134"/>
                </a:cubicBezTo>
                <a:cubicBezTo>
                  <a:pt x="51" y="134"/>
                  <a:pt x="29" y="113"/>
                  <a:pt x="29" y="86"/>
                </a:cubicBezTo>
                <a:lnTo>
                  <a:pt x="29" y="85"/>
                </a:lnTo>
                <a:lnTo>
                  <a:pt x="29" y="82"/>
                </a:lnTo>
                <a:lnTo>
                  <a:pt x="30" y="89"/>
                </a:lnTo>
                <a:lnTo>
                  <a:pt x="29" y="85"/>
                </a:lnTo>
                <a:cubicBezTo>
                  <a:pt x="29" y="83"/>
                  <a:pt x="29" y="81"/>
                  <a:pt x="29" y="78"/>
                </a:cubicBezTo>
                <a:lnTo>
                  <a:pt x="29" y="77"/>
                </a:lnTo>
                <a:lnTo>
                  <a:pt x="125" y="83"/>
                </a:lnTo>
                <a:lnTo>
                  <a:pt x="124" y="87"/>
                </a:lnTo>
                <a:lnTo>
                  <a:pt x="124" y="86"/>
                </a:lnTo>
                <a:lnTo>
                  <a:pt x="125" y="85"/>
                </a:lnTo>
                <a:lnTo>
                  <a:pt x="120" y="69"/>
                </a:lnTo>
                <a:lnTo>
                  <a:pt x="120" y="70"/>
                </a:lnTo>
                <a:lnTo>
                  <a:pt x="29" y="91"/>
                </a:lnTo>
                <a:lnTo>
                  <a:pt x="29" y="88"/>
                </a:lnTo>
                <a:lnTo>
                  <a:pt x="29" y="83"/>
                </a:lnTo>
                <a:lnTo>
                  <a:pt x="29" y="84"/>
                </a:lnTo>
                <a:lnTo>
                  <a:pt x="29" y="77"/>
                </a:lnTo>
                <a:cubicBezTo>
                  <a:pt x="29" y="50"/>
                  <a:pt x="50" y="29"/>
                  <a:pt x="77" y="29"/>
                </a:cubicBezTo>
                <a:cubicBezTo>
                  <a:pt x="103" y="29"/>
                  <a:pt x="125" y="50"/>
                  <a:pt x="125" y="77"/>
                </a:cubicBezTo>
                <a:lnTo>
                  <a:pt x="125" y="79"/>
                </a:lnTo>
                <a:lnTo>
                  <a:pt x="125" y="79"/>
                </a:lnTo>
                <a:lnTo>
                  <a:pt x="126" y="84"/>
                </a:lnTo>
                <a:lnTo>
                  <a:pt x="126" y="91"/>
                </a:lnTo>
                <a:cubicBezTo>
                  <a:pt x="126" y="118"/>
                  <a:pt x="104" y="139"/>
                  <a:pt x="78" y="139"/>
                </a:cubicBezTo>
                <a:cubicBezTo>
                  <a:pt x="51" y="139"/>
                  <a:pt x="30" y="118"/>
                  <a:pt x="30" y="91"/>
                </a:cubicBezTo>
                <a:lnTo>
                  <a:pt x="30" y="90"/>
                </a:lnTo>
                <a:lnTo>
                  <a:pt x="30" y="86"/>
                </a:lnTo>
                <a:lnTo>
                  <a:pt x="30" y="93"/>
                </a:lnTo>
                <a:lnTo>
                  <a:pt x="30" y="90"/>
                </a:lnTo>
                <a:cubicBezTo>
                  <a:pt x="30" y="88"/>
                  <a:pt x="29" y="85"/>
                  <a:pt x="29" y="83"/>
                </a:cubicBezTo>
                <a:lnTo>
                  <a:pt x="29" y="82"/>
                </a:lnTo>
                <a:cubicBezTo>
                  <a:pt x="29" y="55"/>
                  <a:pt x="51" y="34"/>
                  <a:pt x="77" y="34"/>
                </a:cubicBezTo>
                <a:cubicBezTo>
                  <a:pt x="104" y="34"/>
                  <a:pt x="125" y="55"/>
                  <a:pt x="125" y="82"/>
                </a:cubicBezTo>
                <a:lnTo>
                  <a:pt x="125" y="84"/>
                </a:lnTo>
                <a:lnTo>
                  <a:pt x="126" y="83"/>
                </a:lnTo>
                <a:lnTo>
                  <a:pt x="126" y="93"/>
                </a:lnTo>
                <a:lnTo>
                  <a:pt x="126" y="96"/>
                </a:lnTo>
                <a:cubicBezTo>
                  <a:pt x="126" y="122"/>
                  <a:pt x="104" y="144"/>
                  <a:pt x="78" y="144"/>
                </a:cubicBezTo>
                <a:cubicBezTo>
                  <a:pt x="51" y="144"/>
                  <a:pt x="30" y="122"/>
                  <a:pt x="30" y="96"/>
                </a:cubicBezTo>
                <a:lnTo>
                  <a:pt x="30" y="94"/>
                </a:lnTo>
                <a:lnTo>
                  <a:pt x="32" y="110"/>
                </a:lnTo>
                <a:lnTo>
                  <a:pt x="31" y="107"/>
                </a:lnTo>
                <a:lnTo>
                  <a:pt x="114" y="121"/>
                </a:lnTo>
                <a:lnTo>
                  <a:pt x="112" y="124"/>
                </a:lnTo>
                <a:lnTo>
                  <a:pt x="107" y="130"/>
                </a:lnTo>
                <a:cubicBezTo>
                  <a:pt x="93" y="144"/>
                  <a:pt x="73" y="148"/>
                  <a:pt x="55" y="140"/>
                </a:cubicBezTo>
                <a:cubicBezTo>
                  <a:pt x="37" y="133"/>
                  <a:pt x="25" y="115"/>
                  <a:pt x="25" y="96"/>
                </a:cubicBezTo>
                <a:lnTo>
                  <a:pt x="25" y="94"/>
                </a:lnTo>
                <a:cubicBezTo>
                  <a:pt x="25" y="91"/>
                  <a:pt x="25" y="88"/>
                  <a:pt x="26" y="85"/>
                </a:cubicBezTo>
                <a:lnTo>
                  <a:pt x="26" y="82"/>
                </a:lnTo>
                <a:cubicBezTo>
                  <a:pt x="31" y="60"/>
                  <a:pt x="51" y="43"/>
                  <a:pt x="73" y="43"/>
                </a:cubicBezTo>
                <a:lnTo>
                  <a:pt x="74" y="43"/>
                </a:lnTo>
                <a:cubicBezTo>
                  <a:pt x="97" y="43"/>
                  <a:pt x="117" y="60"/>
                  <a:pt x="121" y="84"/>
                </a:cubicBezTo>
                <a:lnTo>
                  <a:pt x="122" y="87"/>
                </a:lnTo>
                <a:cubicBezTo>
                  <a:pt x="122" y="89"/>
                  <a:pt x="122" y="92"/>
                  <a:pt x="122" y="94"/>
                </a:cubicBezTo>
                <a:lnTo>
                  <a:pt x="122" y="96"/>
                </a:lnTo>
                <a:lnTo>
                  <a:pt x="32" y="75"/>
                </a:lnTo>
                <a:lnTo>
                  <a:pt x="34" y="71"/>
                </a:lnTo>
                <a:lnTo>
                  <a:pt x="33" y="70"/>
                </a:lnTo>
                <a:cubicBezTo>
                  <a:pt x="40" y="51"/>
                  <a:pt x="58" y="38"/>
                  <a:pt x="78" y="38"/>
                </a:cubicBezTo>
                <a:lnTo>
                  <a:pt x="79" y="38"/>
                </a:lnTo>
                <a:cubicBezTo>
                  <a:pt x="106" y="38"/>
                  <a:pt x="127" y="60"/>
                  <a:pt x="127" y="86"/>
                </a:cubicBezTo>
                <a:lnTo>
                  <a:pt x="127" y="89"/>
                </a:lnTo>
                <a:cubicBezTo>
                  <a:pt x="127" y="93"/>
                  <a:pt x="127" y="97"/>
                  <a:pt x="126" y="101"/>
                </a:cubicBezTo>
                <a:lnTo>
                  <a:pt x="126" y="103"/>
                </a:lnTo>
                <a:cubicBezTo>
                  <a:pt x="120" y="127"/>
                  <a:pt x="97" y="142"/>
                  <a:pt x="73" y="139"/>
                </a:cubicBezTo>
                <a:cubicBezTo>
                  <a:pt x="49" y="136"/>
                  <a:pt x="31" y="116"/>
                  <a:pt x="31" y="91"/>
                </a:cubicBezTo>
                <a:lnTo>
                  <a:pt x="31" y="86"/>
                </a:lnTo>
                <a:lnTo>
                  <a:pt x="31" y="83"/>
                </a:lnTo>
                <a:lnTo>
                  <a:pt x="31" y="82"/>
                </a:lnTo>
                <a:cubicBezTo>
                  <a:pt x="31" y="57"/>
                  <a:pt x="51" y="36"/>
                  <a:pt x="76" y="34"/>
                </a:cubicBezTo>
                <a:cubicBezTo>
                  <a:pt x="101" y="32"/>
                  <a:pt x="123" y="51"/>
                  <a:pt x="127" y="76"/>
                </a:cubicBezTo>
                <a:lnTo>
                  <a:pt x="127" y="80"/>
                </a:lnTo>
                <a:lnTo>
                  <a:pt x="127" y="91"/>
                </a:lnTo>
                <a:lnTo>
                  <a:pt x="127" y="82"/>
                </a:lnTo>
                <a:lnTo>
                  <a:pt x="127" y="85"/>
                </a:lnTo>
                <a:cubicBezTo>
                  <a:pt x="128" y="88"/>
                  <a:pt x="128" y="91"/>
                  <a:pt x="128" y="94"/>
                </a:cubicBezTo>
                <a:lnTo>
                  <a:pt x="128" y="96"/>
                </a:lnTo>
                <a:cubicBezTo>
                  <a:pt x="128" y="103"/>
                  <a:pt x="126" y="111"/>
                  <a:pt x="123" y="117"/>
                </a:cubicBezTo>
                <a:lnTo>
                  <a:pt x="121" y="121"/>
                </a:lnTo>
                <a:cubicBezTo>
                  <a:pt x="116" y="131"/>
                  <a:pt x="109" y="138"/>
                  <a:pt x="99" y="143"/>
                </a:cubicBezTo>
                <a:lnTo>
                  <a:pt x="97" y="144"/>
                </a:lnTo>
                <a:cubicBezTo>
                  <a:pt x="83" y="151"/>
                  <a:pt x="65" y="151"/>
                  <a:pt x="51" y="142"/>
                </a:cubicBezTo>
                <a:cubicBezTo>
                  <a:pt x="37" y="133"/>
                  <a:pt x="28" y="118"/>
                  <a:pt x="28" y="101"/>
                </a:cubicBezTo>
                <a:lnTo>
                  <a:pt x="28" y="98"/>
                </a:lnTo>
                <a:lnTo>
                  <a:pt x="29" y="89"/>
                </a:lnTo>
                <a:lnTo>
                  <a:pt x="29" y="84"/>
                </a:lnTo>
                <a:lnTo>
                  <a:pt x="29" y="86"/>
                </a:lnTo>
                <a:cubicBezTo>
                  <a:pt x="29" y="60"/>
                  <a:pt x="50" y="38"/>
                  <a:pt x="77" y="38"/>
                </a:cubicBezTo>
                <a:cubicBezTo>
                  <a:pt x="103" y="38"/>
                  <a:pt x="125" y="60"/>
                  <a:pt x="125" y="86"/>
                </a:cubicBezTo>
                <a:lnTo>
                  <a:pt x="125" y="88"/>
                </a:lnTo>
                <a:lnTo>
                  <a:pt x="125" y="91"/>
                </a:lnTo>
                <a:lnTo>
                  <a:pt x="77" y="43"/>
                </a:lnTo>
                <a:lnTo>
                  <a:pt x="77" y="43"/>
                </a:lnTo>
                <a:cubicBezTo>
                  <a:pt x="101" y="43"/>
                  <a:pt x="121" y="60"/>
                  <a:pt x="125" y="84"/>
                </a:cubicBezTo>
                <a:lnTo>
                  <a:pt x="125" y="87"/>
                </a:lnTo>
                <a:lnTo>
                  <a:pt x="124" y="79"/>
                </a:lnTo>
                <a:lnTo>
                  <a:pt x="124" y="81"/>
                </a:lnTo>
                <a:lnTo>
                  <a:pt x="31" y="91"/>
                </a:lnTo>
                <a:lnTo>
                  <a:pt x="31" y="86"/>
                </a:lnTo>
                <a:lnTo>
                  <a:pt x="31" y="86"/>
                </a:lnTo>
                <a:cubicBezTo>
                  <a:pt x="31" y="60"/>
                  <a:pt x="52" y="38"/>
                  <a:pt x="79" y="38"/>
                </a:cubicBezTo>
                <a:cubicBezTo>
                  <a:pt x="105" y="38"/>
                  <a:pt x="127" y="60"/>
                  <a:pt x="127" y="86"/>
                </a:cubicBezTo>
                <a:lnTo>
                  <a:pt x="127" y="88"/>
                </a:lnTo>
                <a:lnTo>
                  <a:pt x="126" y="81"/>
                </a:lnTo>
                <a:lnTo>
                  <a:pt x="127" y="84"/>
                </a:lnTo>
                <a:cubicBezTo>
                  <a:pt x="127" y="86"/>
                  <a:pt x="127" y="89"/>
                  <a:pt x="127" y="91"/>
                </a:cubicBezTo>
                <a:lnTo>
                  <a:pt x="127" y="94"/>
                </a:lnTo>
                <a:lnTo>
                  <a:pt x="128" y="95"/>
                </a:lnTo>
                <a:lnTo>
                  <a:pt x="128" y="103"/>
                </a:lnTo>
                <a:lnTo>
                  <a:pt x="127" y="92"/>
                </a:lnTo>
                <a:lnTo>
                  <a:pt x="127" y="94"/>
                </a:lnTo>
                <a:lnTo>
                  <a:pt x="32" y="105"/>
                </a:lnTo>
                <a:lnTo>
                  <a:pt x="32" y="104"/>
                </a:lnTo>
                <a:lnTo>
                  <a:pt x="32" y="101"/>
                </a:lnTo>
                <a:lnTo>
                  <a:pt x="32" y="98"/>
                </a:lnTo>
                <a:lnTo>
                  <a:pt x="32" y="96"/>
                </a:lnTo>
                <a:cubicBezTo>
                  <a:pt x="32" y="74"/>
                  <a:pt x="48" y="54"/>
                  <a:pt x="69" y="49"/>
                </a:cubicBezTo>
                <a:cubicBezTo>
                  <a:pt x="91" y="44"/>
                  <a:pt x="113" y="55"/>
                  <a:pt x="123" y="75"/>
                </a:cubicBezTo>
                <a:lnTo>
                  <a:pt x="124" y="77"/>
                </a:lnTo>
                <a:cubicBezTo>
                  <a:pt x="127" y="81"/>
                  <a:pt x="128" y="85"/>
                  <a:pt x="129" y="90"/>
                </a:cubicBezTo>
                <a:lnTo>
                  <a:pt x="129" y="93"/>
                </a:lnTo>
                <a:lnTo>
                  <a:pt x="82" y="53"/>
                </a:lnTo>
                <a:lnTo>
                  <a:pt x="82" y="53"/>
                </a:lnTo>
                <a:lnTo>
                  <a:pt x="36" y="87"/>
                </a:lnTo>
                <a:lnTo>
                  <a:pt x="38" y="82"/>
                </a:lnTo>
                <a:lnTo>
                  <a:pt x="36" y="96"/>
                </a:lnTo>
                <a:lnTo>
                  <a:pt x="36" y="90"/>
                </a:lnTo>
                <a:lnTo>
                  <a:pt x="36" y="92"/>
                </a:lnTo>
                <a:cubicBezTo>
                  <a:pt x="33" y="67"/>
                  <a:pt x="50" y="44"/>
                  <a:pt x="75" y="39"/>
                </a:cubicBezTo>
                <a:cubicBezTo>
                  <a:pt x="100" y="35"/>
                  <a:pt x="124" y="50"/>
                  <a:pt x="130" y="75"/>
                </a:cubicBezTo>
                <a:lnTo>
                  <a:pt x="131" y="79"/>
                </a:lnTo>
                <a:cubicBezTo>
                  <a:pt x="132" y="81"/>
                  <a:pt x="132" y="84"/>
                  <a:pt x="132" y="86"/>
                </a:cubicBezTo>
                <a:lnTo>
                  <a:pt x="133" y="92"/>
                </a:lnTo>
                <a:lnTo>
                  <a:pt x="85" y="48"/>
                </a:lnTo>
                <a:lnTo>
                  <a:pt x="86" y="48"/>
                </a:lnTo>
                <a:lnTo>
                  <a:pt x="87" y="48"/>
                </a:lnTo>
                <a:cubicBezTo>
                  <a:pt x="106" y="48"/>
                  <a:pt x="123" y="59"/>
                  <a:pt x="131" y="76"/>
                </a:cubicBezTo>
                <a:lnTo>
                  <a:pt x="133" y="82"/>
                </a:lnTo>
                <a:lnTo>
                  <a:pt x="133" y="80"/>
                </a:lnTo>
                <a:lnTo>
                  <a:pt x="44" y="105"/>
                </a:lnTo>
                <a:lnTo>
                  <a:pt x="44" y="104"/>
                </a:lnTo>
                <a:lnTo>
                  <a:pt x="44" y="101"/>
                </a:lnTo>
                <a:cubicBezTo>
                  <a:pt x="44" y="74"/>
                  <a:pt x="65" y="53"/>
                  <a:pt x="92" y="53"/>
                </a:cubicBezTo>
                <a:lnTo>
                  <a:pt x="93" y="53"/>
                </a:lnTo>
                <a:lnTo>
                  <a:pt x="45" y="101"/>
                </a:lnTo>
                <a:lnTo>
                  <a:pt x="45" y="98"/>
                </a:lnTo>
                <a:lnTo>
                  <a:pt x="46" y="110"/>
                </a:lnTo>
                <a:lnTo>
                  <a:pt x="46" y="108"/>
                </a:lnTo>
                <a:lnTo>
                  <a:pt x="140" y="91"/>
                </a:lnTo>
                <a:lnTo>
                  <a:pt x="141" y="96"/>
                </a:lnTo>
                <a:lnTo>
                  <a:pt x="141" y="100"/>
                </a:lnTo>
                <a:cubicBezTo>
                  <a:pt x="144" y="122"/>
                  <a:pt x="131" y="143"/>
                  <a:pt x="110" y="151"/>
                </a:cubicBezTo>
                <a:cubicBezTo>
                  <a:pt x="89" y="158"/>
                  <a:pt x="66" y="151"/>
                  <a:pt x="54" y="132"/>
                </a:cubicBezTo>
                <a:lnTo>
                  <a:pt x="53" y="131"/>
                </a:lnTo>
                <a:lnTo>
                  <a:pt x="48" y="122"/>
                </a:lnTo>
                <a:lnTo>
                  <a:pt x="46" y="117"/>
                </a:lnTo>
                <a:cubicBezTo>
                  <a:pt x="43" y="112"/>
                  <a:pt x="41" y="106"/>
                  <a:pt x="41" y="100"/>
                </a:cubicBezTo>
                <a:lnTo>
                  <a:pt x="40" y="95"/>
                </a:lnTo>
                <a:lnTo>
                  <a:pt x="40" y="87"/>
                </a:lnTo>
                <a:lnTo>
                  <a:pt x="40" y="86"/>
                </a:lnTo>
                <a:cubicBezTo>
                  <a:pt x="40" y="60"/>
                  <a:pt x="61" y="38"/>
                  <a:pt x="88" y="38"/>
                </a:cubicBezTo>
                <a:cubicBezTo>
                  <a:pt x="114" y="38"/>
                  <a:pt x="136" y="60"/>
                  <a:pt x="136" y="86"/>
                </a:cubicBezTo>
                <a:lnTo>
                  <a:pt x="136" y="89"/>
                </a:lnTo>
                <a:lnTo>
                  <a:pt x="136" y="88"/>
                </a:lnTo>
                <a:lnTo>
                  <a:pt x="136" y="98"/>
                </a:lnTo>
                <a:lnTo>
                  <a:pt x="136" y="101"/>
                </a:lnTo>
                <a:lnTo>
                  <a:pt x="42" y="89"/>
                </a:lnTo>
                <a:lnTo>
                  <a:pt x="42" y="87"/>
                </a:lnTo>
                <a:lnTo>
                  <a:pt x="41" y="99"/>
                </a:lnTo>
                <a:lnTo>
                  <a:pt x="41" y="96"/>
                </a:lnTo>
                <a:lnTo>
                  <a:pt x="128" y="123"/>
                </a:lnTo>
                <a:lnTo>
                  <a:pt x="125" y="128"/>
                </a:lnTo>
                <a:lnTo>
                  <a:pt x="120" y="135"/>
                </a:lnTo>
                <a:lnTo>
                  <a:pt x="115" y="139"/>
                </a:lnTo>
                <a:cubicBezTo>
                  <a:pt x="104" y="151"/>
                  <a:pt x="87" y="156"/>
                  <a:pt x="70" y="152"/>
                </a:cubicBezTo>
                <a:cubicBezTo>
                  <a:pt x="54" y="148"/>
                  <a:pt x="41" y="136"/>
                  <a:pt x="36" y="121"/>
                </a:cubicBezTo>
                <a:lnTo>
                  <a:pt x="35" y="119"/>
                </a:lnTo>
                <a:cubicBezTo>
                  <a:pt x="34" y="114"/>
                  <a:pt x="33" y="109"/>
                  <a:pt x="33" y="104"/>
                </a:cubicBezTo>
                <a:lnTo>
                  <a:pt x="33" y="101"/>
                </a:lnTo>
                <a:cubicBezTo>
                  <a:pt x="33" y="99"/>
                  <a:pt x="33" y="96"/>
                  <a:pt x="33" y="94"/>
                </a:cubicBezTo>
                <a:lnTo>
                  <a:pt x="34" y="91"/>
                </a:lnTo>
                <a:lnTo>
                  <a:pt x="33" y="97"/>
                </a:lnTo>
                <a:lnTo>
                  <a:pt x="33" y="96"/>
                </a:lnTo>
                <a:cubicBezTo>
                  <a:pt x="33" y="69"/>
                  <a:pt x="55" y="48"/>
                  <a:pt x="81" y="48"/>
                </a:cubicBezTo>
                <a:cubicBezTo>
                  <a:pt x="108" y="48"/>
                  <a:pt x="129" y="69"/>
                  <a:pt x="129" y="96"/>
                </a:cubicBezTo>
                <a:lnTo>
                  <a:pt x="129" y="100"/>
                </a:lnTo>
                <a:lnTo>
                  <a:pt x="129" y="110"/>
                </a:lnTo>
                <a:lnTo>
                  <a:pt x="128" y="99"/>
                </a:lnTo>
                <a:lnTo>
                  <a:pt x="129" y="102"/>
                </a:lnTo>
                <a:lnTo>
                  <a:pt x="127" y="94"/>
                </a:lnTo>
                <a:lnTo>
                  <a:pt x="128" y="95"/>
                </a:lnTo>
                <a:lnTo>
                  <a:pt x="34" y="115"/>
                </a:lnTo>
                <a:lnTo>
                  <a:pt x="34" y="110"/>
                </a:lnTo>
                <a:lnTo>
                  <a:pt x="33" y="102"/>
                </a:lnTo>
                <a:lnTo>
                  <a:pt x="33" y="101"/>
                </a:lnTo>
                <a:cubicBezTo>
                  <a:pt x="33" y="74"/>
                  <a:pt x="55" y="53"/>
                  <a:pt x="81" y="53"/>
                </a:cubicBezTo>
                <a:cubicBezTo>
                  <a:pt x="108" y="53"/>
                  <a:pt x="129" y="74"/>
                  <a:pt x="129" y="101"/>
                </a:cubicBezTo>
                <a:lnTo>
                  <a:pt x="129" y="102"/>
                </a:lnTo>
                <a:lnTo>
                  <a:pt x="129" y="95"/>
                </a:lnTo>
                <a:lnTo>
                  <a:pt x="129" y="98"/>
                </a:lnTo>
                <a:lnTo>
                  <a:pt x="130" y="106"/>
                </a:lnTo>
                <a:cubicBezTo>
                  <a:pt x="133" y="130"/>
                  <a:pt x="116" y="152"/>
                  <a:pt x="93" y="157"/>
                </a:cubicBezTo>
                <a:cubicBezTo>
                  <a:pt x="69" y="163"/>
                  <a:pt x="45" y="149"/>
                  <a:pt x="37" y="126"/>
                </a:cubicBezTo>
                <a:lnTo>
                  <a:pt x="36" y="124"/>
                </a:lnTo>
                <a:lnTo>
                  <a:pt x="35" y="119"/>
                </a:lnTo>
                <a:cubicBezTo>
                  <a:pt x="33" y="113"/>
                  <a:pt x="33" y="106"/>
                  <a:pt x="33" y="100"/>
                </a:cubicBezTo>
                <a:lnTo>
                  <a:pt x="34" y="96"/>
                </a:lnTo>
                <a:cubicBezTo>
                  <a:pt x="37" y="71"/>
                  <a:pt x="58" y="52"/>
                  <a:pt x="83" y="53"/>
                </a:cubicBezTo>
                <a:cubicBezTo>
                  <a:pt x="107" y="54"/>
                  <a:pt x="128" y="73"/>
                  <a:pt x="129" y="98"/>
                </a:cubicBezTo>
                <a:lnTo>
                  <a:pt x="130" y="105"/>
                </a:lnTo>
                <a:lnTo>
                  <a:pt x="130" y="112"/>
                </a:lnTo>
                <a:lnTo>
                  <a:pt x="130" y="115"/>
                </a:lnTo>
                <a:cubicBezTo>
                  <a:pt x="130" y="141"/>
                  <a:pt x="108" y="163"/>
                  <a:pt x="82" y="163"/>
                </a:cubicBezTo>
                <a:cubicBezTo>
                  <a:pt x="55" y="163"/>
                  <a:pt x="34" y="141"/>
                  <a:pt x="34" y="115"/>
                </a:cubicBezTo>
                <a:lnTo>
                  <a:pt x="34" y="114"/>
                </a:lnTo>
                <a:lnTo>
                  <a:pt x="34" y="110"/>
                </a:lnTo>
                <a:cubicBezTo>
                  <a:pt x="34" y="95"/>
                  <a:pt x="41" y="80"/>
                  <a:pt x="54" y="71"/>
                </a:cubicBezTo>
                <a:lnTo>
                  <a:pt x="58" y="69"/>
                </a:lnTo>
                <a:lnTo>
                  <a:pt x="61" y="66"/>
                </a:lnTo>
                <a:lnTo>
                  <a:pt x="42" y="113"/>
                </a:lnTo>
                <a:lnTo>
                  <a:pt x="41" y="110"/>
                </a:lnTo>
                <a:lnTo>
                  <a:pt x="55" y="136"/>
                </a:lnTo>
                <a:lnTo>
                  <a:pt x="53" y="135"/>
                </a:lnTo>
                <a:lnTo>
                  <a:pt x="133" y="86"/>
                </a:lnTo>
                <a:lnTo>
                  <a:pt x="133" y="87"/>
                </a:lnTo>
                <a:cubicBezTo>
                  <a:pt x="134" y="90"/>
                  <a:pt x="134" y="92"/>
                  <a:pt x="135" y="95"/>
                </a:cubicBezTo>
                <a:lnTo>
                  <a:pt x="135" y="98"/>
                </a:lnTo>
                <a:lnTo>
                  <a:pt x="136" y="101"/>
                </a:lnTo>
                <a:cubicBezTo>
                  <a:pt x="139" y="115"/>
                  <a:pt x="135" y="130"/>
                  <a:pt x="126" y="141"/>
                </a:cubicBezTo>
                <a:cubicBezTo>
                  <a:pt x="117" y="152"/>
                  <a:pt x="103" y="158"/>
                  <a:pt x="89" y="158"/>
                </a:cubicBezTo>
                <a:lnTo>
                  <a:pt x="88" y="158"/>
                </a:lnTo>
                <a:lnTo>
                  <a:pt x="88" y="158"/>
                </a:lnTo>
                <a:lnTo>
                  <a:pt x="136" y="106"/>
                </a:lnTo>
                <a:lnTo>
                  <a:pt x="136" y="112"/>
                </a:lnTo>
                <a:lnTo>
                  <a:pt x="136" y="119"/>
                </a:lnTo>
                <a:lnTo>
                  <a:pt x="136" y="120"/>
                </a:lnTo>
                <a:cubicBezTo>
                  <a:pt x="136" y="146"/>
                  <a:pt x="115" y="168"/>
                  <a:pt x="88" y="168"/>
                </a:cubicBezTo>
                <a:cubicBezTo>
                  <a:pt x="62" y="168"/>
                  <a:pt x="40" y="146"/>
                  <a:pt x="40" y="120"/>
                </a:cubicBezTo>
                <a:lnTo>
                  <a:pt x="40" y="117"/>
                </a:lnTo>
                <a:lnTo>
                  <a:pt x="40" y="111"/>
                </a:lnTo>
                <a:lnTo>
                  <a:pt x="40" y="105"/>
                </a:lnTo>
                <a:lnTo>
                  <a:pt x="40" y="101"/>
                </a:lnTo>
                <a:cubicBezTo>
                  <a:pt x="40" y="74"/>
                  <a:pt x="62" y="53"/>
                  <a:pt x="88" y="53"/>
                </a:cubicBezTo>
                <a:cubicBezTo>
                  <a:pt x="115" y="53"/>
                  <a:pt x="136" y="74"/>
                  <a:pt x="136" y="101"/>
                </a:cubicBezTo>
                <a:lnTo>
                  <a:pt x="136" y="102"/>
                </a:lnTo>
                <a:cubicBezTo>
                  <a:pt x="136" y="104"/>
                  <a:pt x="136" y="107"/>
                  <a:pt x="136" y="109"/>
                </a:cubicBezTo>
                <a:lnTo>
                  <a:pt x="135" y="112"/>
                </a:lnTo>
                <a:lnTo>
                  <a:pt x="135" y="116"/>
                </a:lnTo>
                <a:lnTo>
                  <a:pt x="135" y="120"/>
                </a:lnTo>
                <a:lnTo>
                  <a:pt x="87" y="72"/>
                </a:lnTo>
                <a:lnTo>
                  <a:pt x="88" y="72"/>
                </a:lnTo>
                <a:cubicBezTo>
                  <a:pt x="115" y="72"/>
                  <a:pt x="136" y="93"/>
                  <a:pt x="136" y="120"/>
                </a:cubicBezTo>
                <a:cubicBezTo>
                  <a:pt x="136" y="146"/>
                  <a:pt x="115" y="168"/>
                  <a:pt x="88" y="168"/>
                </a:cubicBezTo>
                <a:lnTo>
                  <a:pt x="87" y="168"/>
                </a:lnTo>
                <a:cubicBezTo>
                  <a:pt x="72" y="168"/>
                  <a:pt x="58" y="161"/>
                  <a:pt x="49" y="149"/>
                </a:cubicBezTo>
                <a:cubicBezTo>
                  <a:pt x="40" y="136"/>
                  <a:pt x="37" y="121"/>
                  <a:pt x="41" y="106"/>
                </a:cubicBezTo>
                <a:lnTo>
                  <a:pt x="43" y="101"/>
                </a:lnTo>
                <a:lnTo>
                  <a:pt x="89" y="163"/>
                </a:lnTo>
                <a:lnTo>
                  <a:pt x="88" y="163"/>
                </a:lnTo>
                <a:cubicBezTo>
                  <a:pt x="66" y="163"/>
                  <a:pt x="47" y="148"/>
                  <a:pt x="42" y="127"/>
                </a:cubicBezTo>
                <a:lnTo>
                  <a:pt x="41" y="125"/>
                </a:lnTo>
                <a:cubicBezTo>
                  <a:pt x="40" y="118"/>
                  <a:pt x="40" y="111"/>
                  <a:pt x="41" y="104"/>
                </a:cubicBezTo>
                <a:lnTo>
                  <a:pt x="41" y="101"/>
                </a:lnTo>
                <a:cubicBezTo>
                  <a:pt x="46" y="79"/>
                  <a:pt x="65" y="63"/>
                  <a:pt x="88" y="62"/>
                </a:cubicBezTo>
                <a:cubicBezTo>
                  <a:pt x="111" y="62"/>
                  <a:pt x="130" y="78"/>
                  <a:pt x="135" y="100"/>
                </a:cubicBezTo>
                <a:lnTo>
                  <a:pt x="136" y="105"/>
                </a:lnTo>
                <a:cubicBezTo>
                  <a:pt x="137" y="110"/>
                  <a:pt x="138" y="115"/>
                  <a:pt x="137" y="120"/>
                </a:cubicBezTo>
                <a:lnTo>
                  <a:pt x="137" y="125"/>
                </a:lnTo>
                <a:lnTo>
                  <a:pt x="89" y="72"/>
                </a:lnTo>
                <a:lnTo>
                  <a:pt x="91" y="72"/>
                </a:lnTo>
                <a:lnTo>
                  <a:pt x="43" y="116"/>
                </a:lnTo>
                <a:lnTo>
                  <a:pt x="44" y="110"/>
                </a:lnTo>
                <a:cubicBezTo>
                  <a:pt x="44" y="108"/>
                  <a:pt x="44" y="105"/>
                  <a:pt x="45" y="103"/>
                </a:cubicBezTo>
                <a:lnTo>
                  <a:pt x="46" y="99"/>
                </a:lnTo>
                <a:cubicBezTo>
                  <a:pt x="52" y="76"/>
                  <a:pt x="72" y="61"/>
                  <a:pt x="95" y="63"/>
                </a:cubicBezTo>
                <a:cubicBezTo>
                  <a:pt x="118" y="64"/>
                  <a:pt x="137" y="82"/>
                  <a:pt x="140" y="105"/>
                </a:cubicBezTo>
                <a:lnTo>
                  <a:pt x="141" y="109"/>
                </a:lnTo>
                <a:lnTo>
                  <a:pt x="141" y="116"/>
                </a:lnTo>
                <a:lnTo>
                  <a:pt x="93" y="72"/>
                </a:lnTo>
                <a:lnTo>
                  <a:pt x="94" y="72"/>
                </a:lnTo>
                <a:cubicBezTo>
                  <a:pt x="112" y="72"/>
                  <a:pt x="129" y="82"/>
                  <a:pt x="137" y="99"/>
                </a:cubicBezTo>
                <a:lnTo>
                  <a:pt x="139" y="104"/>
                </a:lnTo>
                <a:lnTo>
                  <a:pt x="141" y="106"/>
                </a:lnTo>
                <a:lnTo>
                  <a:pt x="53" y="114"/>
                </a:lnTo>
                <a:lnTo>
                  <a:pt x="54" y="113"/>
                </a:lnTo>
                <a:lnTo>
                  <a:pt x="51" y="128"/>
                </a:lnTo>
                <a:lnTo>
                  <a:pt x="51" y="124"/>
                </a:lnTo>
                <a:cubicBezTo>
                  <a:pt x="51" y="98"/>
                  <a:pt x="73" y="76"/>
                  <a:pt x="99" y="76"/>
                </a:cubicBezTo>
                <a:lnTo>
                  <a:pt x="100" y="76"/>
                </a:lnTo>
                <a:cubicBezTo>
                  <a:pt x="125" y="76"/>
                  <a:pt x="146" y="95"/>
                  <a:pt x="148" y="120"/>
                </a:cubicBezTo>
                <a:lnTo>
                  <a:pt x="149" y="126"/>
                </a:lnTo>
                <a:lnTo>
                  <a:pt x="149" y="128"/>
                </a:lnTo>
                <a:lnTo>
                  <a:pt x="59" y="113"/>
                </a:lnTo>
                <a:lnTo>
                  <a:pt x="59" y="112"/>
                </a:lnTo>
                <a:lnTo>
                  <a:pt x="54" y="133"/>
                </a:lnTo>
                <a:lnTo>
                  <a:pt x="54" y="129"/>
                </a:lnTo>
                <a:cubicBezTo>
                  <a:pt x="54" y="127"/>
                  <a:pt x="54" y="125"/>
                  <a:pt x="54" y="123"/>
                </a:cubicBezTo>
                <a:lnTo>
                  <a:pt x="55" y="119"/>
                </a:lnTo>
                <a:lnTo>
                  <a:pt x="54" y="126"/>
                </a:lnTo>
                <a:lnTo>
                  <a:pt x="54" y="121"/>
                </a:lnTo>
                <a:lnTo>
                  <a:pt x="55" y="111"/>
                </a:lnTo>
                <a:lnTo>
                  <a:pt x="55" y="115"/>
                </a:lnTo>
                <a:cubicBezTo>
                  <a:pt x="55" y="88"/>
                  <a:pt x="76" y="67"/>
                  <a:pt x="103" y="67"/>
                </a:cubicBezTo>
                <a:cubicBezTo>
                  <a:pt x="129" y="67"/>
                  <a:pt x="151" y="88"/>
                  <a:pt x="151" y="115"/>
                </a:cubicBezTo>
                <a:lnTo>
                  <a:pt x="151" y="117"/>
                </a:lnTo>
                <a:lnTo>
                  <a:pt x="151" y="122"/>
                </a:lnTo>
                <a:lnTo>
                  <a:pt x="151" y="127"/>
                </a:lnTo>
                <a:lnTo>
                  <a:pt x="151" y="129"/>
                </a:lnTo>
                <a:cubicBezTo>
                  <a:pt x="151" y="156"/>
                  <a:pt x="129" y="177"/>
                  <a:pt x="103" y="177"/>
                </a:cubicBezTo>
                <a:cubicBezTo>
                  <a:pt x="76" y="177"/>
                  <a:pt x="55" y="156"/>
                  <a:pt x="55" y="129"/>
                </a:cubicBezTo>
                <a:lnTo>
                  <a:pt x="55" y="128"/>
                </a:lnTo>
                <a:lnTo>
                  <a:pt x="56" y="136"/>
                </a:lnTo>
                <a:lnTo>
                  <a:pt x="55" y="133"/>
                </a:lnTo>
                <a:cubicBezTo>
                  <a:pt x="55" y="131"/>
                  <a:pt x="54" y="128"/>
                  <a:pt x="54" y="125"/>
                </a:cubicBezTo>
                <a:lnTo>
                  <a:pt x="54" y="122"/>
                </a:lnTo>
                <a:lnTo>
                  <a:pt x="54" y="120"/>
                </a:lnTo>
                <a:cubicBezTo>
                  <a:pt x="54" y="96"/>
                  <a:pt x="72" y="76"/>
                  <a:pt x="95" y="73"/>
                </a:cubicBezTo>
                <a:cubicBezTo>
                  <a:pt x="118" y="69"/>
                  <a:pt x="141" y="82"/>
                  <a:pt x="148" y="105"/>
                </a:cubicBezTo>
                <a:lnTo>
                  <a:pt x="149" y="106"/>
                </a:lnTo>
                <a:lnTo>
                  <a:pt x="150" y="109"/>
                </a:lnTo>
                <a:cubicBezTo>
                  <a:pt x="151" y="114"/>
                  <a:pt x="152" y="119"/>
                  <a:pt x="152" y="124"/>
                </a:cubicBezTo>
                <a:lnTo>
                  <a:pt x="152" y="129"/>
                </a:lnTo>
                <a:lnTo>
                  <a:pt x="152" y="135"/>
                </a:lnTo>
                <a:lnTo>
                  <a:pt x="151" y="145"/>
                </a:lnTo>
                <a:cubicBezTo>
                  <a:pt x="149" y="163"/>
                  <a:pt x="136" y="178"/>
                  <a:pt x="119" y="184"/>
                </a:cubicBezTo>
                <a:cubicBezTo>
                  <a:pt x="102" y="190"/>
                  <a:pt x="82" y="186"/>
                  <a:pt x="70" y="173"/>
                </a:cubicBezTo>
                <a:lnTo>
                  <a:pt x="68" y="171"/>
                </a:lnTo>
                <a:lnTo>
                  <a:pt x="62" y="165"/>
                </a:lnTo>
                <a:lnTo>
                  <a:pt x="147" y="134"/>
                </a:lnTo>
                <a:lnTo>
                  <a:pt x="147" y="136"/>
                </a:lnTo>
                <a:lnTo>
                  <a:pt x="147" y="139"/>
                </a:lnTo>
                <a:cubicBezTo>
                  <a:pt x="147" y="165"/>
                  <a:pt x="125" y="187"/>
                  <a:pt x="99" y="187"/>
                </a:cubicBezTo>
                <a:cubicBezTo>
                  <a:pt x="72" y="187"/>
                  <a:pt x="51" y="165"/>
                  <a:pt x="51" y="139"/>
                </a:cubicBezTo>
                <a:lnTo>
                  <a:pt x="51" y="136"/>
                </a:lnTo>
                <a:lnTo>
                  <a:pt x="52" y="146"/>
                </a:lnTo>
                <a:lnTo>
                  <a:pt x="51" y="143"/>
                </a:lnTo>
                <a:cubicBezTo>
                  <a:pt x="46" y="117"/>
                  <a:pt x="63" y="92"/>
                  <a:pt x="89" y="87"/>
                </a:cubicBezTo>
                <a:cubicBezTo>
                  <a:pt x="115" y="82"/>
                  <a:pt x="140" y="99"/>
                  <a:pt x="146" y="125"/>
                </a:cubicBezTo>
                <a:lnTo>
                  <a:pt x="146" y="127"/>
                </a:lnTo>
                <a:cubicBezTo>
                  <a:pt x="147" y="130"/>
                  <a:pt x="147" y="133"/>
                  <a:pt x="147" y="136"/>
                </a:cubicBezTo>
                <a:lnTo>
                  <a:pt x="147" y="139"/>
                </a:lnTo>
                <a:cubicBezTo>
                  <a:pt x="147" y="165"/>
                  <a:pt x="125" y="187"/>
                  <a:pt x="99" y="187"/>
                </a:cubicBezTo>
                <a:cubicBezTo>
                  <a:pt x="72" y="187"/>
                  <a:pt x="51" y="165"/>
                  <a:pt x="51" y="139"/>
                </a:cubicBezTo>
                <a:lnTo>
                  <a:pt x="51" y="136"/>
                </a:lnTo>
                <a:cubicBezTo>
                  <a:pt x="51" y="133"/>
                  <a:pt x="51" y="130"/>
                  <a:pt x="52" y="127"/>
                </a:cubicBezTo>
                <a:lnTo>
                  <a:pt x="52" y="125"/>
                </a:lnTo>
                <a:cubicBezTo>
                  <a:pt x="57" y="103"/>
                  <a:pt x="75" y="87"/>
                  <a:pt x="96" y="86"/>
                </a:cubicBezTo>
                <a:cubicBezTo>
                  <a:pt x="118" y="85"/>
                  <a:pt x="138" y="98"/>
                  <a:pt x="145" y="119"/>
                </a:cubicBezTo>
                <a:lnTo>
                  <a:pt x="146" y="120"/>
                </a:lnTo>
                <a:cubicBezTo>
                  <a:pt x="146" y="123"/>
                  <a:pt x="147" y="126"/>
                  <a:pt x="147" y="129"/>
                </a:cubicBezTo>
                <a:lnTo>
                  <a:pt x="148" y="132"/>
                </a:lnTo>
                <a:lnTo>
                  <a:pt x="146" y="123"/>
                </a:lnTo>
                <a:lnTo>
                  <a:pt x="148" y="128"/>
                </a:lnTo>
                <a:lnTo>
                  <a:pt x="149" y="132"/>
                </a:lnTo>
                <a:lnTo>
                  <a:pt x="57" y="160"/>
                </a:lnTo>
                <a:lnTo>
                  <a:pt x="57" y="158"/>
                </a:lnTo>
                <a:lnTo>
                  <a:pt x="56" y="151"/>
                </a:lnTo>
                <a:cubicBezTo>
                  <a:pt x="51" y="125"/>
                  <a:pt x="69" y="100"/>
                  <a:pt x="95" y="96"/>
                </a:cubicBezTo>
                <a:cubicBezTo>
                  <a:pt x="121" y="92"/>
                  <a:pt x="146" y="109"/>
                  <a:pt x="150" y="136"/>
                </a:cubicBezTo>
                <a:lnTo>
                  <a:pt x="151" y="139"/>
                </a:lnTo>
                <a:lnTo>
                  <a:pt x="151" y="137"/>
                </a:lnTo>
                <a:lnTo>
                  <a:pt x="56" y="148"/>
                </a:lnTo>
                <a:lnTo>
                  <a:pt x="56" y="143"/>
                </a:lnTo>
                <a:lnTo>
                  <a:pt x="56" y="140"/>
                </a:lnTo>
                <a:lnTo>
                  <a:pt x="56" y="139"/>
                </a:lnTo>
                <a:cubicBezTo>
                  <a:pt x="56" y="112"/>
                  <a:pt x="77" y="91"/>
                  <a:pt x="104" y="91"/>
                </a:cubicBezTo>
                <a:cubicBezTo>
                  <a:pt x="130" y="91"/>
                  <a:pt x="152" y="112"/>
                  <a:pt x="152" y="139"/>
                </a:cubicBezTo>
                <a:lnTo>
                  <a:pt x="152" y="143"/>
                </a:lnTo>
                <a:lnTo>
                  <a:pt x="152" y="148"/>
                </a:lnTo>
                <a:cubicBezTo>
                  <a:pt x="152" y="175"/>
                  <a:pt x="130" y="196"/>
                  <a:pt x="104" y="196"/>
                </a:cubicBezTo>
                <a:lnTo>
                  <a:pt x="99" y="196"/>
                </a:lnTo>
                <a:cubicBezTo>
                  <a:pt x="75" y="196"/>
                  <a:pt x="55" y="179"/>
                  <a:pt x="51" y="155"/>
                </a:cubicBezTo>
                <a:lnTo>
                  <a:pt x="51" y="152"/>
                </a:lnTo>
                <a:cubicBezTo>
                  <a:pt x="50" y="144"/>
                  <a:pt x="51" y="137"/>
                  <a:pt x="53" y="130"/>
                </a:cubicBezTo>
                <a:lnTo>
                  <a:pt x="53" y="128"/>
                </a:lnTo>
                <a:cubicBezTo>
                  <a:pt x="61" y="106"/>
                  <a:pt x="83" y="92"/>
                  <a:pt x="107" y="96"/>
                </a:cubicBezTo>
                <a:cubicBezTo>
                  <a:pt x="130" y="100"/>
                  <a:pt x="147" y="120"/>
                  <a:pt x="147" y="143"/>
                </a:cubicBezTo>
                <a:lnTo>
                  <a:pt x="147" y="146"/>
                </a:lnTo>
                <a:lnTo>
                  <a:pt x="147" y="146"/>
                </a:lnTo>
                <a:lnTo>
                  <a:pt x="148" y="150"/>
                </a:lnTo>
                <a:lnTo>
                  <a:pt x="148" y="158"/>
                </a:lnTo>
                <a:cubicBezTo>
                  <a:pt x="148" y="184"/>
                  <a:pt x="126" y="206"/>
                  <a:pt x="100" y="206"/>
                </a:cubicBezTo>
                <a:cubicBezTo>
                  <a:pt x="73" y="206"/>
                  <a:pt x="52" y="184"/>
                  <a:pt x="52" y="158"/>
                </a:cubicBezTo>
                <a:lnTo>
                  <a:pt x="52" y="157"/>
                </a:lnTo>
                <a:lnTo>
                  <a:pt x="52" y="164"/>
                </a:lnTo>
                <a:lnTo>
                  <a:pt x="52" y="160"/>
                </a:lnTo>
                <a:lnTo>
                  <a:pt x="51" y="157"/>
                </a:lnTo>
                <a:cubicBezTo>
                  <a:pt x="51" y="155"/>
                  <a:pt x="51" y="152"/>
                  <a:pt x="51" y="150"/>
                </a:cubicBezTo>
                <a:lnTo>
                  <a:pt x="51" y="148"/>
                </a:lnTo>
                <a:lnTo>
                  <a:pt x="147" y="154"/>
                </a:lnTo>
                <a:lnTo>
                  <a:pt x="146" y="158"/>
                </a:lnTo>
                <a:lnTo>
                  <a:pt x="146" y="144"/>
                </a:lnTo>
                <a:lnTo>
                  <a:pt x="147" y="149"/>
                </a:lnTo>
                <a:lnTo>
                  <a:pt x="121" y="115"/>
                </a:lnTo>
                <a:lnTo>
                  <a:pt x="122" y="116"/>
                </a:lnTo>
                <a:lnTo>
                  <a:pt x="89" y="112"/>
                </a:lnTo>
                <a:lnTo>
                  <a:pt x="91" y="111"/>
                </a:lnTo>
                <a:cubicBezTo>
                  <a:pt x="95" y="110"/>
                  <a:pt x="99" y="110"/>
                  <a:pt x="102" y="110"/>
                </a:cubicBezTo>
                <a:lnTo>
                  <a:pt x="106" y="110"/>
                </a:lnTo>
                <a:lnTo>
                  <a:pt x="110" y="110"/>
                </a:lnTo>
                <a:lnTo>
                  <a:pt x="112" y="110"/>
                </a:lnTo>
                <a:lnTo>
                  <a:pt x="97" y="112"/>
                </a:lnTo>
                <a:lnTo>
                  <a:pt x="98" y="112"/>
                </a:lnTo>
                <a:cubicBezTo>
                  <a:pt x="110" y="108"/>
                  <a:pt x="124" y="109"/>
                  <a:pt x="135" y="115"/>
                </a:cubicBezTo>
                <a:lnTo>
                  <a:pt x="136" y="115"/>
                </a:lnTo>
                <a:cubicBezTo>
                  <a:pt x="149" y="122"/>
                  <a:pt x="159" y="134"/>
                  <a:pt x="162" y="149"/>
                </a:cubicBezTo>
                <a:lnTo>
                  <a:pt x="163" y="154"/>
                </a:lnTo>
                <a:lnTo>
                  <a:pt x="164" y="162"/>
                </a:lnTo>
                <a:lnTo>
                  <a:pt x="116" y="119"/>
                </a:lnTo>
                <a:lnTo>
                  <a:pt x="117" y="119"/>
                </a:lnTo>
                <a:lnTo>
                  <a:pt x="70" y="174"/>
                </a:lnTo>
                <a:lnTo>
                  <a:pt x="69" y="171"/>
                </a:lnTo>
                <a:lnTo>
                  <a:pt x="71" y="179"/>
                </a:lnTo>
                <a:lnTo>
                  <a:pt x="71" y="178"/>
                </a:lnTo>
                <a:lnTo>
                  <a:pt x="163" y="152"/>
                </a:lnTo>
                <a:lnTo>
                  <a:pt x="165" y="159"/>
                </a:lnTo>
                <a:lnTo>
                  <a:pt x="167" y="171"/>
                </a:lnTo>
                <a:lnTo>
                  <a:pt x="165" y="163"/>
                </a:lnTo>
                <a:lnTo>
                  <a:pt x="166" y="168"/>
                </a:lnTo>
                <a:cubicBezTo>
                  <a:pt x="167" y="171"/>
                  <a:pt x="168" y="174"/>
                  <a:pt x="168" y="177"/>
                </a:cubicBezTo>
                <a:lnTo>
                  <a:pt x="169" y="182"/>
                </a:lnTo>
                <a:lnTo>
                  <a:pt x="169" y="186"/>
                </a:lnTo>
                <a:lnTo>
                  <a:pt x="73" y="191"/>
                </a:lnTo>
                <a:lnTo>
                  <a:pt x="73" y="189"/>
                </a:lnTo>
                <a:lnTo>
                  <a:pt x="74" y="198"/>
                </a:lnTo>
                <a:lnTo>
                  <a:pt x="74" y="196"/>
                </a:lnTo>
                <a:cubicBezTo>
                  <a:pt x="69" y="170"/>
                  <a:pt x="85" y="145"/>
                  <a:pt x="110" y="140"/>
                </a:cubicBezTo>
                <a:cubicBezTo>
                  <a:pt x="136" y="134"/>
                  <a:pt x="161" y="150"/>
                  <a:pt x="168" y="175"/>
                </a:cubicBezTo>
                <a:lnTo>
                  <a:pt x="168" y="177"/>
                </a:lnTo>
                <a:cubicBezTo>
                  <a:pt x="169" y="181"/>
                  <a:pt x="169" y="185"/>
                  <a:pt x="169" y="188"/>
                </a:cubicBezTo>
                <a:lnTo>
                  <a:pt x="169" y="191"/>
                </a:lnTo>
                <a:lnTo>
                  <a:pt x="169" y="201"/>
                </a:lnTo>
                <a:lnTo>
                  <a:pt x="166" y="178"/>
                </a:lnTo>
                <a:lnTo>
                  <a:pt x="168" y="183"/>
                </a:lnTo>
                <a:lnTo>
                  <a:pt x="169" y="186"/>
                </a:lnTo>
                <a:lnTo>
                  <a:pt x="125" y="157"/>
                </a:lnTo>
                <a:lnTo>
                  <a:pt x="126" y="157"/>
                </a:lnTo>
                <a:lnTo>
                  <a:pt x="127" y="157"/>
                </a:lnTo>
                <a:cubicBezTo>
                  <a:pt x="153" y="157"/>
                  <a:pt x="175" y="179"/>
                  <a:pt x="175" y="205"/>
                </a:cubicBezTo>
                <a:lnTo>
                  <a:pt x="175" y="213"/>
                </a:lnTo>
                <a:lnTo>
                  <a:pt x="175" y="220"/>
                </a:lnTo>
                <a:lnTo>
                  <a:pt x="80" y="208"/>
                </a:lnTo>
                <a:lnTo>
                  <a:pt x="81" y="206"/>
                </a:lnTo>
                <a:lnTo>
                  <a:pt x="79" y="218"/>
                </a:lnTo>
                <a:lnTo>
                  <a:pt x="79" y="215"/>
                </a:lnTo>
                <a:lnTo>
                  <a:pt x="173" y="230"/>
                </a:lnTo>
                <a:lnTo>
                  <a:pt x="173" y="232"/>
                </a:lnTo>
                <a:lnTo>
                  <a:pt x="174" y="223"/>
                </a:lnTo>
                <a:lnTo>
                  <a:pt x="174" y="227"/>
                </a:lnTo>
                <a:lnTo>
                  <a:pt x="174" y="217"/>
                </a:lnTo>
                <a:lnTo>
                  <a:pt x="175" y="224"/>
                </a:lnTo>
                <a:lnTo>
                  <a:pt x="175" y="227"/>
                </a:lnTo>
                <a:lnTo>
                  <a:pt x="156" y="195"/>
                </a:lnTo>
                <a:lnTo>
                  <a:pt x="159" y="197"/>
                </a:lnTo>
                <a:lnTo>
                  <a:pt x="163" y="200"/>
                </a:lnTo>
                <a:cubicBezTo>
                  <a:pt x="173" y="207"/>
                  <a:pt x="180" y="219"/>
                  <a:pt x="182" y="232"/>
                </a:cubicBezTo>
                <a:lnTo>
                  <a:pt x="183" y="238"/>
                </a:lnTo>
                <a:cubicBezTo>
                  <a:pt x="184" y="241"/>
                  <a:pt x="184" y="243"/>
                  <a:pt x="184" y="245"/>
                </a:cubicBezTo>
                <a:lnTo>
                  <a:pt x="184" y="253"/>
                </a:lnTo>
                <a:lnTo>
                  <a:pt x="182" y="239"/>
                </a:lnTo>
                <a:lnTo>
                  <a:pt x="183" y="244"/>
                </a:lnTo>
                <a:lnTo>
                  <a:pt x="185" y="247"/>
                </a:lnTo>
                <a:cubicBezTo>
                  <a:pt x="185" y="250"/>
                  <a:pt x="186" y="253"/>
                  <a:pt x="187" y="256"/>
                </a:cubicBezTo>
                <a:lnTo>
                  <a:pt x="188" y="264"/>
                </a:lnTo>
                <a:lnTo>
                  <a:pt x="188" y="274"/>
                </a:lnTo>
                <a:lnTo>
                  <a:pt x="189" y="273"/>
                </a:lnTo>
                <a:lnTo>
                  <a:pt x="189" y="276"/>
                </a:lnTo>
                <a:lnTo>
                  <a:pt x="193" y="284"/>
                </a:lnTo>
                <a:cubicBezTo>
                  <a:pt x="194" y="287"/>
                  <a:pt x="194" y="289"/>
                  <a:pt x="195" y="292"/>
                </a:cubicBezTo>
                <a:lnTo>
                  <a:pt x="196" y="300"/>
                </a:lnTo>
                <a:lnTo>
                  <a:pt x="197" y="308"/>
                </a:lnTo>
                <a:cubicBezTo>
                  <a:pt x="198" y="310"/>
                  <a:pt x="198" y="313"/>
                  <a:pt x="198" y="315"/>
                </a:cubicBezTo>
                <a:lnTo>
                  <a:pt x="198" y="319"/>
                </a:lnTo>
                <a:lnTo>
                  <a:pt x="198" y="325"/>
                </a:lnTo>
                <a:lnTo>
                  <a:pt x="197" y="335"/>
                </a:lnTo>
                <a:lnTo>
                  <a:pt x="197" y="329"/>
                </a:lnTo>
                <a:lnTo>
                  <a:pt x="198" y="336"/>
                </a:lnTo>
                <a:lnTo>
                  <a:pt x="198" y="338"/>
                </a:lnTo>
                <a:lnTo>
                  <a:pt x="150" y="295"/>
                </a:lnTo>
                <a:lnTo>
                  <a:pt x="152" y="295"/>
                </a:lnTo>
                <a:lnTo>
                  <a:pt x="112" y="317"/>
                </a:lnTo>
                <a:lnTo>
                  <a:pt x="114" y="314"/>
                </a:lnTo>
                <a:lnTo>
                  <a:pt x="118" y="308"/>
                </a:lnTo>
                <a:cubicBezTo>
                  <a:pt x="130" y="293"/>
                  <a:pt x="149" y="287"/>
                  <a:pt x="168" y="291"/>
                </a:cubicBezTo>
                <a:lnTo>
                  <a:pt x="170" y="292"/>
                </a:lnTo>
                <a:cubicBezTo>
                  <a:pt x="188" y="296"/>
                  <a:pt x="202" y="311"/>
                  <a:pt x="205" y="330"/>
                </a:cubicBezTo>
                <a:lnTo>
                  <a:pt x="206" y="335"/>
                </a:lnTo>
                <a:cubicBezTo>
                  <a:pt x="207" y="338"/>
                  <a:pt x="207" y="341"/>
                  <a:pt x="207" y="344"/>
                </a:cubicBezTo>
                <a:lnTo>
                  <a:pt x="207" y="352"/>
                </a:lnTo>
                <a:lnTo>
                  <a:pt x="207" y="358"/>
                </a:lnTo>
                <a:lnTo>
                  <a:pt x="208" y="363"/>
                </a:lnTo>
                <a:lnTo>
                  <a:pt x="169" y="320"/>
                </a:lnTo>
                <a:lnTo>
                  <a:pt x="172" y="320"/>
                </a:lnTo>
                <a:lnTo>
                  <a:pt x="153" y="320"/>
                </a:lnTo>
                <a:lnTo>
                  <a:pt x="156" y="320"/>
                </a:lnTo>
                <a:cubicBezTo>
                  <a:pt x="170" y="317"/>
                  <a:pt x="186" y="321"/>
                  <a:pt x="197" y="331"/>
                </a:cubicBezTo>
                <a:cubicBezTo>
                  <a:pt x="208" y="341"/>
                  <a:pt x="214" y="356"/>
                  <a:pt x="213" y="371"/>
                </a:cubicBezTo>
                <a:lnTo>
                  <a:pt x="212" y="377"/>
                </a:lnTo>
                <a:lnTo>
                  <a:pt x="212" y="381"/>
                </a:lnTo>
                <a:lnTo>
                  <a:pt x="206" y="357"/>
                </a:lnTo>
                <a:lnTo>
                  <a:pt x="209" y="362"/>
                </a:lnTo>
                <a:lnTo>
                  <a:pt x="212" y="368"/>
                </a:lnTo>
                <a:cubicBezTo>
                  <a:pt x="218" y="379"/>
                  <a:pt x="220" y="392"/>
                  <a:pt x="216" y="404"/>
                </a:cubicBezTo>
                <a:lnTo>
                  <a:pt x="214" y="411"/>
                </a:lnTo>
                <a:lnTo>
                  <a:pt x="209" y="424"/>
                </a:lnTo>
                <a:lnTo>
                  <a:pt x="213" y="405"/>
                </a:lnTo>
                <a:lnTo>
                  <a:pt x="213" y="414"/>
                </a:lnTo>
                <a:lnTo>
                  <a:pt x="211" y="400"/>
                </a:lnTo>
                <a:lnTo>
                  <a:pt x="214" y="410"/>
                </a:lnTo>
                <a:lnTo>
                  <a:pt x="216" y="415"/>
                </a:lnTo>
                <a:lnTo>
                  <a:pt x="211" y="405"/>
                </a:lnTo>
                <a:lnTo>
                  <a:pt x="218" y="414"/>
                </a:lnTo>
                <a:lnTo>
                  <a:pt x="220" y="418"/>
                </a:lnTo>
                <a:cubicBezTo>
                  <a:pt x="222" y="420"/>
                  <a:pt x="224" y="422"/>
                  <a:pt x="225" y="425"/>
                </a:cubicBezTo>
                <a:lnTo>
                  <a:pt x="227" y="429"/>
                </a:lnTo>
                <a:cubicBezTo>
                  <a:pt x="231" y="436"/>
                  <a:pt x="233" y="444"/>
                  <a:pt x="233" y="452"/>
                </a:cubicBezTo>
                <a:lnTo>
                  <a:pt x="233" y="459"/>
                </a:lnTo>
                <a:lnTo>
                  <a:pt x="232" y="473"/>
                </a:lnTo>
                <a:lnTo>
                  <a:pt x="232" y="478"/>
                </a:lnTo>
                <a:lnTo>
                  <a:pt x="232" y="479"/>
                </a:lnTo>
                <a:lnTo>
                  <a:pt x="231" y="467"/>
                </a:lnTo>
                <a:lnTo>
                  <a:pt x="231" y="469"/>
                </a:lnTo>
                <a:lnTo>
                  <a:pt x="136" y="481"/>
                </a:lnTo>
                <a:lnTo>
                  <a:pt x="136" y="480"/>
                </a:lnTo>
                <a:cubicBezTo>
                  <a:pt x="136" y="478"/>
                  <a:pt x="137" y="475"/>
                  <a:pt x="137" y="473"/>
                </a:cubicBezTo>
                <a:lnTo>
                  <a:pt x="137" y="470"/>
                </a:lnTo>
                <a:lnTo>
                  <a:pt x="138" y="466"/>
                </a:lnTo>
                <a:cubicBezTo>
                  <a:pt x="138" y="463"/>
                  <a:pt x="139" y="461"/>
                  <a:pt x="140" y="458"/>
                </a:cubicBezTo>
                <a:lnTo>
                  <a:pt x="140" y="456"/>
                </a:lnTo>
                <a:cubicBezTo>
                  <a:pt x="147" y="438"/>
                  <a:pt x="163" y="425"/>
                  <a:pt x="183" y="424"/>
                </a:cubicBezTo>
                <a:cubicBezTo>
                  <a:pt x="202" y="422"/>
                  <a:pt x="220" y="433"/>
                  <a:pt x="229" y="450"/>
                </a:cubicBezTo>
                <a:lnTo>
                  <a:pt x="230" y="452"/>
                </a:lnTo>
                <a:cubicBezTo>
                  <a:pt x="232" y="457"/>
                  <a:pt x="234" y="462"/>
                  <a:pt x="235" y="468"/>
                </a:cubicBezTo>
                <a:lnTo>
                  <a:pt x="235" y="472"/>
                </a:lnTo>
                <a:lnTo>
                  <a:pt x="236" y="475"/>
                </a:lnTo>
                <a:lnTo>
                  <a:pt x="231" y="461"/>
                </a:lnTo>
                <a:lnTo>
                  <a:pt x="234" y="466"/>
                </a:lnTo>
                <a:lnTo>
                  <a:pt x="237" y="472"/>
                </a:lnTo>
                <a:cubicBezTo>
                  <a:pt x="243" y="483"/>
                  <a:pt x="245" y="496"/>
                  <a:pt x="241" y="508"/>
                </a:cubicBezTo>
                <a:lnTo>
                  <a:pt x="239" y="515"/>
                </a:lnTo>
                <a:lnTo>
                  <a:pt x="236" y="526"/>
                </a:lnTo>
                <a:lnTo>
                  <a:pt x="238" y="510"/>
                </a:lnTo>
                <a:lnTo>
                  <a:pt x="238" y="515"/>
                </a:lnTo>
                <a:lnTo>
                  <a:pt x="239" y="514"/>
                </a:lnTo>
                <a:lnTo>
                  <a:pt x="239" y="518"/>
                </a:lnTo>
                <a:lnTo>
                  <a:pt x="240" y="525"/>
                </a:lnTo>
                <a:cubicBezTo>
                  <a:pt x="241" y="534"/>
                  <a:pt x="239" y="542"/>
                  <a:pt x="235" y="550"/>
                </a:cubicBezTo>
                <a:lnTo>
                  <a:pt x="231" y="557"/>
                </a:lnTo>
                <a:lnTo>
                  <a:pt x="228" y="564"/>
                </a:lnTo>
                <a:lnTo>
                  <a:pt x="230" y="525"/>
                </a:lnTo>
                <a:lnTo>
                  <a:pt x="231" y="528"/>
                </a:lnTo>
                <a:lnTo>
                  <a:pt x="220" y="512"/>
                </a:lnTo>
                <a:lnTo>
                  <a:pt x="222" y="514"/>
                </a:lnTo>
                <a:cubicBezTo>
                  <a:pt x="225" y="517"/>
                  <a:pt x="228" y="520"/>
                  <a:pt x="230" y="523"/>
                </a:cubicBezTo>
                <a:lnTo>
                  <a:pt x="233" y="528"/>
                </a:lnTo>
                <a:lnTo>
                  <a:pt x="236" y="534"/>
                </a:lnTo>
                <a:lnTo>
                  <a:pt x="185" y="510"/>
                </a:lnTo>
                <a:lnTo>
                  <a:pt x="187" y="510"/>
                </a:lnTo>
                <a:cubicBezTo>
                  <a:pt x="195" y="508"/>
                  <a:pt x="204" y="509"/>
                  <a:pt x="212" y="511"/>
                </a:cubicBezTo>
                <a:lnTo>
                  <a:pt x="213" y="512"/>
                </a:lnTo>
                <a:cubicBezTo>
                  <a:pt x="231" y="518"/>
                  <a:pt x="244" y="535"/>
                  <a:pt x="246" y="554"/>
                </a:cubicBezTo>
                <a:lnTo>
                  <a:pt x="246" y="560"/>
                </a:lnTo>
                <a:lnTo>
                  <a:pt x="246" y="571"/>
                </a:lnTo>
                <a:lnTo>
                  <a:pt x="247" y="572"/>
                </a:lnTo>
                <a:lnTo>
                  <a:pt x="199" y="528"/>
                </a:lnTo>
                <a:lnTo>
                  <a:pt x="200" y="528"/>
                </a:lnTo>
                <a:cubicBezTo>
                  <a:pt x="215" y="528"/>
                  <a:pt x="229" y="535"/>
                  <a:pt x="238" y="547"/>
                </a:cubicBezTo>
                <a:lnTo>
                  <a:pt x="242" y="551"/>
                </a:lnTo>
                <a:cubicBezTo>
                  <a:pt x="248" y="559"/>
                  <a:pt x="251" y="569"/>
                  <a:pt x="252" y="578"/>
                </a:cubicBezTo>
                <a:lnTo>
                  <a:pt x="252" y="588"/>
                </a:lnTo>
                <a:lnTo>
                  <a:pt x="253" y="597"/>
                </a:lnTo>
                <a:lnTo>
                  <a:pt x="251" y="586"/>
                </a:lnTo>
                <a:lnTo>
                  <a:pt x="252" y="591"/>
                </a:lnTo>
                <a:lnTo>
                  <a:pt x="255" y="599"/>
                </a:lnTo>
                <a:lnTo>
                  <a:pt x="256" y="600"/>
                </a:lnTo>
                <a:lnTo>
                  <a:pt x="222" y="572"/>
                </a:lnTo>
                <a:lnTo>
                  <a:pt x="226" y="573"/>
                </a:lnTo>
                <a:lnTo>
                  <a:pt x="201" y="574"/>
                </a:lnTo>
                <a:lnTo>
                  <a:pt x="204" y="573"/>
                </a:lnTo>
                <a:cubicBezTo>
                  <a:pt x="225" y="566"/>
                  <a:pt x="248" y="575"/>
                  <a:pt x="260" y="594"/>
                </a:cubicBezTo>
                <a:cubicBezTo>
                  <a:pt x="272" y="613"/>
                  <a:pt x="269" y="637"/>
                  <a:pt x="253" y="653"/>
                </a:cubicBezTo>
                <a:lnTo>
                  <a:pt x="250" y="655"/>
                </a:lnTo>
                <a:cubicBezTo>
                  <a:pt x="249" y="657"/>
                  <a:pt x="247" y="659"/>
                  <a:pt x="244" y="661"/>
                </a:cubicBezTo>
                <a:lnTo>
                  <a:pt x="241" y="663"/>
                </a:lnTo>
                <a:lnTo>
                  <a:pt x="261" y="624"/>
                </a:lnTo>
                <a:lnTo>
                  <a:pt x="261" y="628"/>
                </a:lnTo>
                <a:lnTo>
                  <a:pt x="260" y="640"/>
                </a:lnTo>
                <a:lnTo>
                  <a:pt x="261" y="643"/>
                </a:lnTo>
                <a:lnTo>
                  <a:pt x="259" y="632"/>
                </a:lnTo>
                <a:lnTo>
                  <a:pt x="261" y="638"/>
                </a:lnTo>
                <a:lnTo>
                  <a:pt x="215" y="604"/>
                </a:lnTo>
                <a:lnTo>
                  <a:pt x="216" y="604"/>
                </a:lnTo>
                <a:lnTo>
                  <a:pt x="183" y="619"/>
                </a:lnTo>
                <a:lnTo>
                  <a:pt x="185" y="617"/>
                </a:lnTo>
                <a:cubicBezTo>
                  <a:pt x="186" y="615"/>
                  <a:pt x="188" y="613"/>
                  <a:pt x="190" y="612"/>
                </a:cubicBezTo>
                <a:lnTo>
                  <a:pt x="194" y="609"/>
                </a:lnTo>
                <a:cubicBezTo>
                  <a:pt x="211" y="596"/>
                  <a:pt x="235" y="596"/>
                  <a:pt x="252" y="610"/>
                </a:cubicBezTo>
                <a:lnTo>
                  <a:pt x="256" y="613"/>
                </a:lnTo>
                <a:cubicBezTo>
                  <a:pt x="261" y="616"/>
                  <a:pt x="264" y="620"/>
                  <a:pt x="267" y="624"/>
                </a:cubicBezTo>
                <a:lnTo>
                  <a:pt x="271" y="630"/>
                </a:lnTo>
                <a:cubicBezTo>
                  <a:pt x="274" y="635"/>
                  <a:pt x="276" y="640"/>
                  <a:pt x="277" y="645"/>
                </a:cubicBezTo>
                <a:lnTo>
                  <a:pt x="279" y="652"/>
                </a:lnTo>
                <a:cubicBezTo>
                  <a:pt x="280" y="655"/>
                  <a:pt x="281" y="658"/>
                  <a:pt x="281" y="661"/>
                </a:cubicBezTo>
                <a:lnTo>
                  <a:pt x="281" y="668"/>
                </a:lnTo>
                <a:lnTo>
                  <a:pt x="281" y="681"/>
                </a:lnTo>
                <a:lnTo>
                  <a:pt x="281" y="691"/>
                </a:lnTo>
                <a:lnTo>
                  <a:pt x="281" y="690"/>
                </a:lnTo>
                <a:lnTo>
                  <a:pt x="280" y="683"/>
                </a:lnTo>
                <a:lnTo>
                  <a:pt x="282" y="692"/>
                </a:lnTo>
                <a:lnTo>
                  <a:pt x="283" y="697"/>
                </a:lnTo>
                <a:lnTo>
                  <a:pt x="286" y="708"/>
                </a:lnTo>
                <a:lnTo>
                  <a:pt x="287" y="716"/>
                </a:lnTo>
                <a:cubicBezTo>
                  <a:pt x="288" y="722"/>
                  <a:pt x="288" y="727"/>
                  <a:pt x="287" y="733"/>
                </a:cubicBezTo>
                <a:lnTo>
                  <a:pt x="286" y="735"/>
                </a:lnTo>
                <a:lnTo>
                  <a:pt x="286" y="738"/>
                </a:lnTo>
                <a:lnTo>
                  <a:pt x="286" y="722"/>
                </a:lnTo>
                <a:lnTo>
                  <a:pt x="287" y="730"/>
                </a:lnTo>
                <a:lnTo>
                  <a:pt x="288" y="732"/>
                </a:lnTo>
                <a:lnTo>
                  <a:pt x="241" y="694"/>
                </a:lnTo>
                <a:lnTo>
                  <a:pt x="243" y="694"/>
                </a:lnTo>
                <a:cubicBezTo>
                  <a:pt x="270" y="694"/>
                  <a:pt x="291" y="716"/>
                  <a:pt x="291" y="742"/>
                </a:cubicBezTo>
                <a:lnTo>
                  <a:pt x="291" y="747"/>
                </a:lnTo>
                <a:lnTo>
                  <a:pt x="292" y="747"/>
                </a:lnTo>
                <a:lnTo>
                  <a:pt x="292" y="758"/>
                </a:lnTo>
                <a:lnTo>
                  <a:pt x="292" y="759"/>
                </a:lnTo>
                <a:lnTo>
                  <a:pt x="292" y="759"/>
                </a:lnTo>
                <a:lnTo>
                  <a:pt x="211" y="733"/>
                </a:lnTo>
                <a:lnTo>
                  <a:pt x="212" y="732"/>
                </a:lnTo>
                <a:lnTo>
                  <a:pt x="202" y="747"/>
                </a:lnTo>
                <a:lnTo>
                  <a:pt x="203" y="743"/>
                </a:lnTo>
                <a:lnTo>
                  <a:pt x="201" y="750"/>
                </a:lnTo>
                <a:lnTo>
                  <a:pt x="202" y="746"/>
                </a:lnTo>
                <a:cubicBezTo>
                  <a:pt x="205" y="735"/>
                  <a:pt x="212" y="725"/>
                  <a:pt x="222" y="718"/>
                </a:cubicBezTo>
                <a:lnTo>
                  <a:pt x="223" y="717"/>
                </a:lnTo>
                <a:cubicBezTo>
                  <a:pt x="236" y="709"/>
                  <a:pt x="251" y="707"/>
                  <a:pt x="266" y="712"/>
                </a:cubicBezTo>
                <a:cubicBezTo>
                  <a:pt x="280" y="716"/>
                  <a:pt x="291" y="728"/>
                  <a:pt x="296" y="742"/>
                </a:cubicBezTo>
                <a:lnTo>
                  <a:pt x="297" y="745"/>
                </a:lnTo>
                <a:lnTo>
                  <a:pt x="298" y="751"/>
                </a:lnTo>
                <a:cubicBezTo>
                  <a:pt x="299" y="754"/>
                  <a:pt x="300" y="756"/>
                  <a:pt x="300" y="758"/>
                </a:cubicBezTo>
                <a:lnTo>
                  <a:pt x="302" y="769"/>
                </a:lnTo>
                <a:lnTo>
                  <a:pt x="302" y="790"/>
                </a:lnTo>
                <a:lnTo>
                  <a:pt x="301" y="782"/>
                </a:lnTo>
                <a:lnTo>
                  <a:pt x="303" y="792"/>
                </a:lnTo>
                <a:lnTo>
                  <a:pt x="304" y="795"/>
                </a:lnTo>
                <a:lnTo>
                  <a:pt x="306" y="801"/>
                </a:lnTo>
                <a:lnTo>
                  <a:pt x="302" y="793"/>
                </a:lnTo>
                <a:lnTo>
                  <a:pt x="304" y="797"/>
                </a:lnTo>
                <a:cubicBezTo>
                  <a:pt x="306" y="799"/>
                  <a:pt x="307" y="802"/>
                  <a:pt x="308" y="805"/>
                </a:cubicBezTo>
                <a:lnTo>
                  <a:pt x="309" y="811"/>
                </a:lnTo>
                <a:cubicBezTo>
                  <a:pt x="310" y="814"/>
                  <a:pt x="311" y="818"/>
                  <a:pt x="311" y="821"/>
                </a:cubicBezTo>
                <a:lnTo>
                  <a:pt x="311" y="833"/>
                </a:lnTo>
                <a:lnTo>
                  <a:pt x="312" y="846"/>
                </a:lnTo>
                <a:lnTo>
                  <a:pt x="309" y="831"/>
                </a:lnTo>
                <a:lnTo>
                  <a:pt x="312" y="838"/>
                </a:lnTo>
                <a:lnTo>
                  <a:pt x="314" y="843"/>
                </a:lnTo>
                <a:lnTo>
                  <a:pt x="317" y="849"/>
                </a:lnTo>
                <a:lnTo>
                  <a:pt x="323" y="865"/>
                </a:lnTo>
                <a:cubicBezTo>
                  <a:pt x="324" y="869"/>
                  <a:pt x="325" y="873"/>
                  <a:pt x="325" y="878"/>
                </a:cubicBezTo>
                <a:lnTo>
                  <a:pt x="326" y="887"/>
                </a:lnTo>
                <a:lnTo>
                  <a:pt x="327" y="894"/>
                </a:lnTo>
                <a:lnTo>
                  <a:pt x="323" y="880"/>
                </a:lnTo>
                <a:lnTo>
                  <a:pt x="328" y="892"/>
                </a:lnTo>
                <a:lnTo>
                  <a:pt x="334" y="906"/>
                </a:lnTo>
                <a:cubicBezTo>
                  <a:pt x="336" y="911"/>
                  <a:pt x="337" y="916"/>
                  <a:pt x="337" y="922"/>
                </a:cubicBezTo>
                <a:lnTo>
                  <a:pt x="337" y="935"/>
                </a:lnTo>
                <a:lnTo>
                  <a:pt x="337" y="947"/>
                </a:lnTo>
                <a:lnTo>
                  <a:pt x="316" y="907"/>
                </a:lnTo>
                <a:lnTo>
                  <a:pt x="319" y="909"/>
                </a:lnTo>
                <a:lnTo>
                  <a:pt x="327" y="916"/>
                </a:lnTo>
                <a:cubicBezTo>
                  <a:pt x="336" y="923"/>
                  <a:pt x="341" y="933"/>
                  <a:pt x="343" y="944"/>
                </a:cubicBezTo>
                <a:lnTo>
                  <a:pt x="345" y="952"/>
                </a:lnTo>
                <a:lnTo>
                  <a:pt x="347" y="962"/>
                </a:lnTo>
                <a:lnTo>
                  <a:pt x="349" y="976"/>
                </a:lnTo>
                <a:lnTo>
                  <a:pt x="351" y="988"/>
                </a:lnTo>
                <a:lnTo>
                  <a:pt x="354" y="998"/>
                </a:lnTo>
                <a:lnTo>
                  <a:pt x="357" y="1013"/>
                </a:lnTo>
                <a:lnTo>
                  <a:pt x="361" y="1030"/>
                </a:lnTo>
                <a:lnTo>
                  <a:pt x="365" y="1051"/>
                </a:lnTo>
                <a:lnTo>
                  <a:pt x="369" y="1071"/>
                </a:lnTo>
                <a:lnTo>
                  <a:pt x="373" y="1087"/>
                </a:lnTo>
                <a:lnTo>
                  <a:pt x="380" y="1107"/>
                </a:lnTo>
                <a:lnTo>
                  <a:pt x="389" y="1132"/>
                </a:lnTo>
                <a:lnTo>
                  <a:pt x="395" y="1161"/>
                </a:lnTo>
                <a:lnTo>
                  <a:pt x="398" y="1188"/>
                </a:lnTo>
                <a:lnTo>
                  <a:pt x="403" y="1203"/>
                </a:lnTo>
                <a:lnTo>
                  <a:pt x="406" y="1215"/>
                </a:lnTo>
                <a:lnTo>
                  <a:pt x="409" y="1231"/>
                </a:lnTo>
                <a:lnTo>
                  <a:pt x="414" y="1258"/>
                </a:lnTo>
                <a:lnTo>
                  <a:pt x="419" y="1290"/>
                </a:lnTo>
                <a:lnTo>
                  <a:pt x="425" y="1322"/>
                </a:lnTo>
                <a:lnTo>
                  <a:pt x="430" y="1352"/>
                </a:lnTo>
                <a:lnTo>
                  <a:pt x="442" y="1405"/>
                </a:lnTo>
                <a:lnTo>
                  <a:pt x="454" y="1454"/>
                </a:lnTo>
                <a:lnTo>
                  <a:pt x="464" y="1496"/>
                </a:lnTo>
                <a:lnTo>
                  <a:pt x="471" y="1532"/>
                </a:lnTo>
                <a:lnTo>
                  <a:pt x="473" y="1549"/>
                </a:lnTo>
                <a:lnTo>
                  <a:pt x="473" y="1565"/>
                </a:lnTo>
                <a:lnTo>
                  <a:pt x="474" y="1583"/>
                </a:lnTo>
                <a:lnTo>
                  <a:pt x="471" y="1568"/>
                </a:lnTo>
                <a:lnTo>
                  <a:pt x="478" y="1588"/>
                </a:lnTo>
                <a:lnTo>
                  <a:pt x="485" y="1605"/>
                </a:lnTo>
                <a:cubicBezTo>
                  <a:pt x="486" y="1607"/>
                  <a:pt x="486" y="1609"/>
                  <a:pt x="487" y="1611"/>
                </a:cubicBezTo>
                <a:lnTo>
                  <a:pt x="490" y="1627"/>
                </a:lnTo>
                <a:lnTo>
                  <a:pt x="493" y="1643"/>
                </a:lnTo>
                <a:lnTo>
                  <a:pt x="494" y="1659"/>
                </a:lnTo>
                <a:lnTo>
                  <a:pt x="494" y="1667"/>
                </a:lnTo>
                <a:lnTo>
                  <a:pt x="491" y="1652"/>
                </a:lnTo>
                <a:lnTo>
                  <a:pt x="495" y="1662"/>
                </a:lnTo>
                <a:lnTo>
                  <a:pt x="498" y="1669"/>
                </a:lnTo>
                <a:cubicBezTo>
                  <a:pt x="500" y="1672"/>
                  <a:pt x="500" y="1674"/>
                  <a:pt x="501" y="1677"/>
                </a:cubicBezTo>
                <a:lnTo>
                  <a:pt x="505" y="1692"/>
                </a:lnTo>
                <a:lnTo>
                  <a:pt x="507" y="1707"/>
                </a:lnTo>
                <a:lnTo>
                  <a:pt x="508" y="1717"/>
                </a:lnTo>
                <a:lnTo>
                  <a:pt x="508" y="1729"/>
                </a:lnTo>
                <a:lnTo>
                  <a:pt x="507" y="1722"/>
                </a:lnTo>
                <a:lnTo>
                  <a:pt x="508" y="1729"/>
                </a:lnTo>
                <a:lnTo>
                  <a:pt x="504" y="1715"/>
                </a:lnTo>
                <a:lnTo>
                  <a:pt x="505" y="1718"/>
                </a:lnTo>
                <a:lnTo>
                  <a:pt x="496" y="1705"/>
                </a:lnTo>
                <a:lnTo>
                  <a:pt x="498" y="1707"/>
                </a:lnTo>
                <a:cubicBezTo>
                  <a:pt x="505" y="1713"/>
                  <a:pt x="509" y="1722"/>
                  <a:pt x="511" y="1731"/>
                </a:cubicBezTo>
                <a:lnTo>
                  <a:pt x="512" y="1735"/>
                </a:lnTo>
                <a:lnTo>
                  <a:pt x="506" y="1720"/>
                </a:lnTo>
                <a:lnTo>
                  <a:pt x="509" y="1724"/>
                </a:lnTo>
                <a:cubicBezTo>
                  <a:pt x="510" y="1726"/>
                  <a:pt x="511" y="1729"/>
                  <a:pt x="512" y="1731"/>
                </a:cubicBezTo>
                <a:lnTo>
                  <a:pt x="515" y="1737"/>
                </a:lnTo>
                <a:cubicBezTo>
                  <a:pt x="516" y="1741"/>
                  <a:pt x="517" y="1745"/>
                  <a:pt x="518" y="1749"/>
                </a:cubicBezTo>
                <a:lnTo>
                  <a:pt x="519" y="1759"/>
                </a:lnTo>
                <a:lnTo>
                  <a:pt x="520" y="1767"/>
                </a:lnTo>
                <a:lnTo>
                  <a:pt x="520" y="1767"/>
                </a:lnTo>
                <a:lnTo>
                  <a:pt x="425" y="1774"/>
                </a:lnTo>
                <a:lnTo>
                  <a:pt x="425" y="1773"/>
                </a:lnTo>
                <a:lnTo>
                  <a:pt x="425" y="1770"/>
                </a:lnTo>
                <a:lnTo>
                  <a:pt x="425" y="1766"/>
                </a:lnTo>
                <a:lnTo>
                  <a:pt x="425" y="1765"/>
                </a:lnTo>
                <a:cubicBezTo>
                  <a:pt x="425" y="1741"/>
                  <a:pt x="443" y="1720"/>
                  <a:pt x="467" y="1717"/>
                </a:cubicBezTo>
                <a:cubicBezTo>
                  <a:pt x="491" y="1714"/>
                  <a:pt x="514" y="1730"/>
                  <a:pt x="520" y="1753"/>
                </a:cubicBezTo>
                <a:lnTo>
                  <a:pt x="520" y="1755"/>
                </a:lnTo>
                <a:lnTo>
                  <a:pt x="522" y="1766"/>
                </a:lnTo>
                <a:lnTo>
                  <a:pt x="522" y="1771"/>
                </a:lnTo>
                <a:lnTo>
                  <a:pt x="522" y="1771"/>
                </a:lnTo>
                <a:lnTo>
                  <a:pt x="475" y="1731"/>
                </a:lnTo>
                <a:lnTo>
                  <a:pt x="476" y="1731"/>
                </a:lnTo>
                <a:lnTo>
                  <a:pt x="477" y="1731"/>
                </a:lnTo>
                <a:cubicBezTo>
                  <a:pt x="498" y="1731"/>
                  <a:pt x="517" y="1745"/>
                  <a:pt x="523" y="1765"/>
                </a:cubicBezTo>
                <a:lnTo>
                  <a:pt x="524" y="1770"/>
                </a:lnTo>
                <a:cubicBezTo>
                  <a:pt x="525" y="1773"/>
                  <a:pt x="526" y="1776"/>
                  <a:pt x="526" y="1779"/>
                </a:cubicBezTo>
                <a:lnTo>
                  <a:pt x="527" y="1784"/>
                </a:lnTo>
                <a:lnTo>
                  <a:pt x="527" y="1788"/>
                </a:lnTo>
                <a:cubicBezTo>
                  <a:pt x="529" y="1802"/>
                  <a:pt x="524" y="1815"/>
                  <a:pt x="515" y="1825"/>
                </a:cubicBezTo>
                <a:cubicBezTo>
                  <a:pt x="506" y="1836"/>
                  <a:pt x="493" y="1841"/>
                  <a:pt x="479" y="1841"/>
                </a:cubicBezTo>
                <a:lnTo>
                  <a:pt x="478" y="1841"/>
                </a:lnTo>
                <a:lnTo>
                  <a:pt x="526" y="1793"/>
                </a:lnTo>
                <a:lnTo>
                  <a:pt x="526" y="1795"/>
                </a:lnTo>
                <a:cubicBezTo>
                  <a:pt x="526" y="1799"/>
                  <a:pt x="526" y="1802"/>
                  <a:pt x="526" y="1805"/>
                </a:cubicBezTo>
                <a:lnTo>
                  <a:pt x="525" y="1807"/>
                </a:lnTo>
                <a:lnTo>
                  <a:pt x="478" y="1750"/>
                </a:lnTo>
                <a:lnTo>
                  <a:pt x="479" y="1750"/>
                </a:lnTo>
                <a:cubicBezTo>
                  <a:pt x="502" y="1750"/>
                  <a:pt x="522" y="1766"/>
                  <a:pt x="527" y="1789"/>
                </a:cubicBezTo>
                <a:lnTo>
                  <a:pt x="528" y="1796"/>
                </a:lnTo>
                <a:lnTo>
                  <a:pt x="529" y="1802"/>
                </a:lnTo>
                <a:lnTo>
                  <a:pt x="482" y="1764"/>
                </a:lnTo>
                <a:lnTo>
                  <a:pt x="483" y="1764"/>
                </a:lnTo>
                <a:lnTo>
                  <a:pt x="445" y="1784"/>
                </a:lnTo>
                <a:lnTo>
                  <a:pt x="447" y="1782"/>
                </a:lnTo>
                <a:lnTo>
                  <a:pt x="451" y="1777"/>
                </a:lnTo>
                <a:cubicBezTo>
                  <a:pt x="463" y="1762"/>
                  <a:pt x="483" y="1756"/>
                  <a:pt x="501" y="1762"/>
                </a:cubicBezTo>
                <a:cubicBezTo>
                  <a:pt x="520" y="1767"/>
                  <a:pt x="533" y="1783"/>
                  <a:pt x="535" y="1802"/>
                </a:cubicBezTo>
                <a:lnTo>
                  <a:pt x="536" y="1807"/>
                </a:lnTo>
                <a:lnTo>
                  <a:pt x="536" y="1817"/>
                </a:lnTo>
                <a:cubicBezTo>
                  <a:pt x="536" y="1843"/>
                  <a:pt x="514" y="1865"/>
                  <a:pt x="488" y="1865"/>
                </a:cubicBezTo>
                <a:lnTo>
                  <a:pt x="487" y="1865"/>
                </a:lnTo>
                <a:cubicBezTo>
                  <a:pt x="473" y="1865"/>
                  <a:pt x="459" y="1859"/>
                  <a:pt x="450" y="1847"/>
                </a:cubicBezTo>
                <a:cubicBezTo>
                  <a:pt x="441" y="1836"/>
                  <a:pt x="438" y="1822"/>
                  <a:pt x="440" y="1808"/>
                </a:cubicBezTo>
                <a:lnTo>
                  <a:pt x="441" y="1805"/>
                </a:lnTo>
                <a:lnTo>
                  <a:pt x="442" y="1801"/>
                </a:lnTo>
                <a:cubicBezTo>
                  <a:pt x="446" y="1783"/>
                  <a:pt x="461" y="1769"/>
                  <a:pt x="479" y="1766"/>
                </a:cubicBezTo>
                <a:cubicBezTo>
                  <a:pt x="497" y="1762"/>
                  <a:pt x="515" y="1769"/>
                  <a:pt x="526" y="1783"/>
                </a:cubicBezTo>
                <a:lnTo>
                  <a:pt x="530" y="1787"/>
                </a:lnTo>
                <a:cubicBezTo>
                  <a:pt x="534" y="1793"/>
                  <a:pt x="538" y="1800"/>
                  <a:pt x="539" y="1808"/>
                </a:cubicBezTo>
                <a:lnTo>
                  <a:pt x="540" y="1813"/>
                </a:lnTo>
                <a:lnTo>
                  <a:pt x="541" y="1816"/>
                </a:lnTo>
                <a:lnTo>
                  <a:pt x="494" y="1778"/>
                </a:lnTo>
                <a:lnTo>
                  <a:pt x="495" y="1778"/>
                </a:lnTo>
                <a:lnTo>
                  <a:pt x="496" y="1778"/>
                </a:lnTo>
                <a:cubicBezTo>
                  <a:pt x="519" y="1778"/>
                  <a:pt x="539" y="1795"/>
                  <a:pt x="543" y="1817"/>
                </a:cubicBezTo>
                <a:lnTo>
                  <a:pt x="544" y="1822"/>
                </a:lnTo>
                <a:cubicBezTo>
                  <a:pt x="546" y="1830"/>
                  <a:pt x="545" y="1839"/>
                  <a:pt x="543" y="1847"/>
                </a:cubicBezTo>
                <a:lnTo>
                  <a:pt x="541" y="1851"/>
                </a:lnTo>
                <a:lnTo>
                  <a:pt x="543" y="1828"/>
                </a:lnTo>
                <a:lnTo>
                  <a:pt x="543" y="1831"/>
                </a:lnTo>
                <a:cubicBezTo>
                  <a:pt x="544" y="1834"/>
                  <a:pt x="544" y="1836"/>
                  <a:pt x="544" y="1839"/>
                </a:cubicBezTo>
                <a:lnTo>
                  <a:pt x="544" y="1841"/>
                </a:lnTo>
                <a:lnTo>
                  <a:pt x="449" y="1832"/>
                </a:lnTo>
                <a:lnTo>
                  <a:pt x="449" y="1829"/>
                </a:lnTo>
                <a:lnTo>
                  <a:pt x="448" y="1838"/>
                </a:lnTo>
                <a:lnTo>
                  <a:pt x="448" y="1836"/>
                </a:lnTo>
                <a:lnTo>
                  <a:pt x="543" y="1848"/>
                </a:lnTo>
                <a:lnTo>
                  <a:pt x="543" y="1850"/>
                </a:lnTo>
                <a:lnTo>
                  <a:pt x="543" y="1849"/>
                </a:lnTo>
                <a:lnTo>
                  <a:pt x="543" y="1851"/>
                </a:lnTo>
                <a:lnTo>
                  <a:pt x="495" y="1797"/>
                </a:lnTo>
                <a:lnTo>
                  <a:pt x="496" y="1797"/>
                </a:lnTo>
                <a:cubicBezTo>
                  <a:pt x="519" y="1797"/>
                  <a:pt x="539" y="1814"/>
                  <a:pt x="543" y="1836"/>
                </a:cubicBezTo>
                <a:lnTo>
                  <a:pt x="544" y="1841"/>
                </a:lnTo>
                <a:lnTo>
                  <a:pt x="482" y="1805"/>
                </a:lnTo>
                <a:lnTo>
                  <a:pt x="483" y="1804"/>
                </a:lnTo>
                <a:cubicBezTo>
                  <a:pt x="495" y="1800"/>
                  <a:pt x="509" y="1801"/>
                  <a:pt x="520" y="1807"/>
                </a:cubicBezTo>
                <a:lnTo>
                  <a:pt x="521" y="1808"/>
                </a:lnTo>
                <a:cubicBezTo>
                  <a:pt x="535" y="1814"/>
                  <a:pt x="544" y="1827"/>
                  <a:pt x="547" y="1843"/>
                </a:cubicBezTo>
                <a:lnTo>
                  <a:pt x="547" y="1846"/>
                </a:lnTo>
                <a:cubicBezTo>
                  <a:pt x="548" y="1848"/>
                  <a:pt x="548" y="1851"/>
                  <a:pt x="548" y="1853"/>
                </a:cubicBezTo>
                <a:lnTo>
                  <a:pt x="548" y="1857"/>
                </a:lnTo>
                <a:lnTo>
                  <a:pt x="548" y="1862"/>
                </a:lnTo>
                <a:lnTo>
                  <a:pt x="548" y="1864"/>
                </a:lnTo>
                <a:cubicBezTo>
                  <a:pt x="548" y="1891"/>
                  <a:pt x="526" y="1912"/>
                  <a:pt x="500" y="1912"/>
                </a:cubicBezTo>
                <a:cubicBezTo>
                  <a:pt x="473" y="1912"/>
                  <a:pt x="452" y="1891"/>
                  <a:pt x="452" y="1864"/>
                </a:cubicBezTo>
                <a:lnTo>
                  <a:pt x="452" y="1863"/>
                </a:lnTo>
                <a:lnTo>
                  <a:pt x="452" y="1860"/>
                </a:lnTo>
                <a:lnTo>
                  <a:pt x="500" y="1908"/>
                </a:lnTo>
                <a:lnTo>
                  <a:pt x="499" y="1908"/>
                </a:lnTo>
                <a:cubicBezTo>
                  <a:pt x="483" y="1908"/>
                  <a:pt x="468" y="1900"/>
                  <a:pt x="459" y="1887"/>
                </a:cubicBezTo>
                <a:cubicBezTo>
                  <a:pt x="450" y="1874"/>
                  <a:pt x="448" y="1857"/>
                  <a:pt x="454" y="1842"/>
                </a:cubicBezTo>
                <a:lnTo>
                  <a:pt x="456" y="1837"/>
                </a:lnTo>
                <a:lnTo>
                  <a:pt x="501" y="1903"/>
                </a:lnTo>
                <a:lnTo>
                  <a:pt x="500" y="1903"/>
                </a:lnTo>
                <a:lnTo>
                  <a:pt x="547" y="1846"/>
                </a:lnTo>
                <a:lnTo>
                  <a:pt x="548" y="1851"/>
                </a:lnTo>
                <a:lnTo>
                  <a:pt x="549" y="1855"/>
                </a:lnTo>
                <a:lnTo>
                  <a:pt x="547" y="1848"/>
                </a:lnTo>
                <a:lnTo>
                  <a:pt x="548" y="1849"/>
                </a:lnTo>
                <a:lnTo>
                  <a:pt x="456" y="1849"/>
                </a:lnTo>
                <a:lnTo>
                  <a:pt x="457" y="1846"/>
                </a:lnTo>
                <a:lnTo>
                  <a:pt x="455" y="1861"/>
                </a:lnTo>
                <a:lnTo>
                  <a:pt x="455" y="1860"/>
                </a:lnTo>
                <a:lnTo>
                  <a:pt x="550" y="1869"/>
                </a:lnTo>
                <a:lnTo>
                  <a:pt x="550" y="1872"/>
                </a:lnTo>
                <a:lnTo>
                  <a:pt x="548" y="1878"/>
                </a:lnTo>
                <a:lnTo>
                  <a:pt x="546" y="1886"/>
                </a:lnTo>
                <a:lnTo>
                  <a:pt x="499" y="1826"/>
                </a:lnTo>
                <a:lnTo>
                  <a:pt x="501" y="1826"/>
                </a:lnTo>
                <a:lnTo>
                  <a:pt x="502" y="1826"/>
                </a:lnTo>
                <a:cubicBezTo>
                  <a:pt x="528" y="1826"/>
                  <a:pt x="550" y="1847"/>
                  <a:pt x="550" y="1874"/>
                </a:cubicBezTo>
                <a:cubicBezTo>
                  <a:pt x="550" y="1900"/>
                  <a:pt x="528" y="1922"/>
                  <a:pt x="502" y="1922"/>
                </a:cubicBezTo>
                <a:lnTo>
                  <a:pt x="501" y="1922"/>
                </a:lnTo>
                <a:cubicBezTo>
                  <a:pt x="475" y="1922"/>
                  <a:pt x="453" y="1900"/>
                  <a:pt x="453" y="1874"/>
                </a:cubicBezTo>
                <a:cubicBezTo>
                  <a:pt x="453" y="1847"/>
                  <a:pt x="475" y="1826"/>
                  <a:pt x="501" y="1826"/>
                </a:cubicBezTo>
                <a:lnTo>
                  <a:pt x="502" y="1826"/>
                </a:lnTo>
                <a:cubicBezTo>
                  <a:pt x="525" y="1826"/>
                  <a:pt x="545" y="1842"/>
                  <a:pt x="550" y="1865"/>
                </a:cubicBezTo>
                <a:lnTo>
                  <a:pt x="551" y="1870"/>
                </a:lnTo>
                <a:lnTo>
                  <a:pt x="503" y="1831"/>
                </a:lnTo>
                <a:lnTo>
                  <a:pt x="506" y="1831"/>
                </a:lnTo>
                <a:lnTo>
                  <a:pt x="509" y="1831"/>
                </a:lnTo>
                <a:lnTo>
                  <a:pt x="509" y="1831"/>
                </a:lnTo>
                <a:lnTo>
                  <a:pt x="511" y="1831"/>
                </a:lnTo>
                <a:cubicBezTo>
                  <a:pt x="537" y="1831"/>
                  <a:pt x="559" y="1852"/>
                  <a:pt x="559" y="1879"/>
                </a:cubicBezTo>
                <a:lnTo>
                  <a:pt x="559" y="1881"/>
                </a:lnTo>
                <a:lnTo>
                  <a:pt x="558" y="1870"/>
                </a:lnTo>
                <a:lnTo>
                  <a:pt x="558" y="1872"/>
                </a:lnTo>
                <a:lnTo>
                  <a:pt x="560" y="1879"/>
                </a:lnTo>
                <a:lnTo>
                  <a:pt x="512" y="1840"/>
                </a:lnTo>
                <a:lnTo>
                  <a:pt x="514" y="1840"/>
                </a:lnTo>
                <a:lnTo>
                  <a:pt x="466" y="1888"/>
                </a:lnTo>
                <a:lnTo>
                  <a:pt x="466" y="1885"/>
                </a:lnTo>
                <a:lnTo>
                  <a:pt x="466" y="1883"/>
                </a:lnTo>
                <a:cubicBezTo>
                  <a:pt x="466" y="1859"/>
                  <a:pt x="485" y="1839"/>
                  <a:pt x="509" y="1836"/>
                </a:cubicBezTo>
                <a:cubicBezTo>
                  <a:pt x="533" y="1833"/>
                  <a:pt x="555" y="1848"/>
                  <a:pt x="561" y="1872"/>
                </a:cubicBezTo>
                <a:lnTo>
                  <a:pt x="562" y="1874"/>
                </a:lnTo>
                <a:cubicBezTo>
                  <a:pt x="562" y="1878"/>
                  <a:pt x="563" y="1882"/>
                  <a:pt x="563" y="1885"/>
                </a:cubicBezTo>
                <a:lnTo>
                  <a:pt x="563" y="1888"/>
                </a:lnTo>
                <a:cubicBezTo>
                  <a:pt x="563" y="1915"/>
                  <a:pt x="541" y="1936"/>
                  <a:pt x="515" y="1936"/>
                </a:cubicBezTo>
                <a:lnTo>
                  <a:pt x="514" y="1936"/>
                </a:lnTo>
                <a:cubicBezTo>
                  <a:pt x="487" y="1936"/>
                  <a:pt x="466" y="1915"/>
                  <a:pt x="466" y="1888"/>
                </a:cubicBezTo>
                <a:cubicBezTo>
                  <a:pt x="466" y="1862"/>
                  <a:pt x="487" y="1840"/>
                  <a:pt x="514" y="1840"/>
                </a:cubicBezTo>
                <a:lnTo>
                  <a:pt x="515" y="1840"/>
                </a:lnTo>
                <a:cubicBezTo>
                  <a:pt x="530" y="1840"/>
                  <a:pt x="545" y="1848"/>
                  <a:pt x="554" y="1860"/>
                </a:cubicBezTo>
                <a:cubicBezTo>
                  <a:pt x="563" y="1873"/>
                  <a:pt x="565" y="1889"/>
                  <a:pt x="561" y="1904"/>
                </a:cubicBezTo>
                <a:lnTo>
                  <a:pt x="559" y="1908"/>
                </a:lnTo>
                <a:lnTo>
                  <a:pt x="561" y="1885"/>
                </a:lnTo>
                <a:lnTo>
                  <a:pt x="561" y="1888"/>
                </a:lnTo>
                <a:lnTo>
                  <a:pt x="561" y="1886"/>
                </a:lnTo>
                <a:lnTo>
                  <a:pt x="467" y="1889"/>
                </a:lnTo>
                <a:lnTo>
                  <a:pt x="468" y="1886"/>
                </a:lnTo>
                <a:lnTo>
                  <a:pt x="468" y="1884"/>
                </a:lnTo>
                <a:lnTo>
                  <a:pt x="562" y="1905"/>
                </a:lnTo>
                <a:lnTo>
                  <a:pt x="562" y="1907"/>
                </a:lnTo>
                <a:lnTo>
                  <a:pt x="562" y="1906"/>
                </a:lnTo>
                <a:cubicBezTo>
                  <a:pt x="558" y="1930"/>
                  <a:pt x="535" y="1948"/>
                  <a:pt x="511" y="1946"/>
                </a:cubicBezTo>
                <a:cubicBezTo>
                  <a:pt x="486" y="1944"/>
                  <a:pt x="466" y="1923"/>
                  <a:pt x="466" y="1898"/>
                </a:cubicBezTo>
                <a:lnTo>
                  <a:pt x="466" y="1893"/>
                </a:lnTo>
                <a:cubicBezTo>
                  <a:pt x="466" y="1867"/>
                  <a:pt x="487" y="1846"/>
                  <a:pt x="512" y="1845"/>
                </a:cubicBezTo>
                <a:cubicBezTo>
                  <a:pt x="538" y="1844"/>
                  <a:pt x="560" y="1863"/>
                  <a:pt x="562" y="1888"/>
                </a:cubicBezTo>
                <a:lnTo>
                  <a:pt x="563" y="1893"/>
                </a:lnTo>
                <a:lnTo>
                  <a:pt x="563" y="1902"/>
                </a:lnTo>
                <a:cubicBezTo>
                  <a:pt x="563" y="1929"/>
                  <a:pt x="541" y="1950"/>
                  <a:pt x="515" y="1950"/>
                </a:cubicBezTo>
                <a:cubicBezTo>
                  <a:pt x="488" y="1950"/>
                  <a:pt x="467" y="1929"/>
                  <a:pt x="467" y="1902"/>
                </a:cubicBezTo>
                <a:lnTo>
                  <a:pt x="467" y="1901"/>
                </a:lnTo>
                <a:lnTo>
                  <a:pt x="468" y="1909"/>
                </a:lnTo>
                <a:lnTo>
                  <a:pt x="467" y="1906"/>
                </a:lnTo>
                <a:cubicBezTo>
                  <a:pt x="465" y="1892"/>
                  <a:pt x="469" y="1878"/>
                  <a:pt x="478" y="1867"/>
                </a:cubicBezTo>
                <a:cubicBezTo>
                  <a:pt x="487" y="1856"/>
                  <a:pt x="500" y="1850"/>
                  <a:pt x="514" y="1850"/>
                </a:cubicBezTo>
                <a:lnTo>
                  <a:pt x="515" y="1850"/>
                </a:lnTo>
                <a:cubicBezTo>
                  <a:pt x="541" y="1850"/>
                  <a:pt x="563" y="1871"/>
                  <a:pt x="563" y="1898"/>
                </a:cubicBezTo>
                <a:lnTo>
                  <a:pt x="563" y="1903"/>
                </a:lnTo>
                <a:cubicBezTo>
                  <a:pt x="563" y="1906"/>
                  <a:pt x="563" y="1910"/>
                  <a:pt x="562" y="1913"/>
                </a:cubicBezTo>
                <a:lnTo>
                  <a:pt x="561" y="1918"/>
                </a:lnTo>
                <a:cubicBezTo>
                  <a:pt x="557" y="1933"/>
                  <a:pt x="547" y="1946"/>
                  <a:pt x="532" y="1952"/>
                </a:cubicBezTo>
                <a:lnTo>
                  <a:pt x="529" y="1953"/>
                </a:lnTo>
                <a:cubicBezTo>
                  <a:pt x="517" y="1958"/>
                  <a:pt x="502" y="1958"/>
                  <a:pt x="490" y="1951"/>
                </a:cubicBezTo>
                <a:lnTo>
                  <a:pt x="488" y="1950"/>
                </a:lnTo>
                <a:cubicBezTo>
                  <a:pt x="473" y="1943"/>
                  <a:pt x="463" y="1929"/>
                  <a:pt x="462" y="1912"/>
                </a:cubicBezTo>
                <a:lnTo>
                  <a:pt x="461" y="1907"/>
                </a:lnTo>
                <a:cubicBezTo>
                  <a:pt x="461" y="1904"/>
                  <a:pt x="461" y="1901"/>
                  <a:pt x="461" y="1897"/>
                </a:cubicBezTo>
                <a:lnTo>
                  <a:pt x="462" y="1893"/>
                </a:lnTo>
                <a:cubicBezTo>
                  <a:pt x="465" y="1867"/>
                  <a:pt x="487" y="1849"/>
                  <a:pt x="512" y="1850"/>
                </a:cubicBezTo>
                <a:cubicBezTo>
                  <a:pt x="538" y="1851"/>
                  <a:pt x="557" y="1872"/>
                  <a:pt x="557" y="1898"/>
                </a:cubicBezTo>
                <a:lnTo>
                  <a:pt x="557" y="1899"/>
                </a:lnTo>
                <a:lnTo>
                  <a:pt x="557" y="1892"/>
                </a:lnTo>
                <a:lnTo>
                  <a:pt x="557" y="1895"/>
                </a:lnTo>
                <a:cubicBezTo>
                  <a:pt x="558" y="1899"/>
                  <a:pt x="558" y="1903"/>
                  <a:pt x="558" y="1907"/>
                </a:cubicBezTo>
                <a:lnTo>
                  <a:pt x="557" y="1912"/>
                </a:lnTo>
                <a:lnTo>
                  <a:pt x="557" y="1902"/>
                </a:lnTo>
                <a:lnTo>
                  <a:pt x="558" y="1907"/>
                </a:lnTo>
                <a:cubicBezTo>
                  <a:pt x="559" y="1920"/>
                  <a:pt x="555" y="1934"/>
                  <a:pt x="546" y="1944"/>
                </a:cubicBezTo>
                <a:cubicBezTo>
                  <a:pt x="537" y="1954"/>
                  <a:pt x="524" y="1960"/>
                  <a:pt x="510" y="1960"/>
                </a:cubicBezTo>
                <a:lnTo>
                  <a:pt x="509" y="1960"/>
                </a:lnTo>
                <a:cubicBezTo>
                  <a:pt x="483" y="1960"/>
                  <a:pt x="461" y="1938"/>
                  <a:pt x="461" y="1912"/>
                </a:cubicBezTo>
                <a:cubicBezTo>
                  <a:pt x="461" y="1885"/>
                  <a:pt x="483" y="1864"/>
                  <a:pt x="509" y="1864"/>
                </a:cubicBezTo>
                <a:lnTo>
                  <a:pt x="511" y="1864"/>
                </a:lnTo>
                <a:lnTo>
                  <a:pt x="512" y="1864"/>
                </a:lnTo>
                <a:lnTo>
                  <a:pt x="465" y="1903"/>
                </a:lnTo>
                <a:lnTo>
                  <a:pt x="465" y="1900"/>
                </a:lnTo>
                <a:lnTo>
                  <a:pt x="466" y="1896"/>
                </a:lnTo>
                <a:cubicBezTo>
                  <a:pt x="472" y="1875"/>
                  <a:pt x="490" y="1860"/>
                  <a:pt x="511" y="1860"/>
                </a:cubicBezTo>
                <a:cubicBezTo>
                  <a:pt x="532" y="1859"/>
                  <a:pt x="552" y="1872"/>
                  <a:pt x="559" y="1892"/>
                </a:cubicBezTo>
                <a:lnTo>
                  <a:pt x="559" y="1894"/>
                </a:lnTo>
                <a:cubicBezTo>
                  <a:pt x="561" y="1899"/>
                  <a:pt x="561" y="1904"/>
                  <a:pt x="561" y="1909"/>
                </a:cubicBezTo>
                <a:lnTo>
                  <a:pt x="561" y="1912"/>
                </a:lnTo>
                <a:lnTo>
                  <a:pt x="562" y="1912"/>
                </a:lnTo>
                <a:lnTo>
                  <a:pt x="562" y="1921"/>
                </a:lnTo>
                <a:lnTo>
                  <a:pt x="562" y="1921"/>
                </a:lnTo>
                <a:cubicBezTo>
                  <a:pt x="562" y="1948"/>
                  <a:pt x="540" y="1969"/>
                  <a:pt x="514" y="1969"/>
                </a:cubicBezTo>
                <a:cubicBezTo>
                  <a:pt x="487" y="1969"/>
                  <a:pt x="466" y="1948"/>
                  <a:pt x="466" y="1921"/>
                </a:cubicBezTo>
                <a:lnTo>
                  <a:pt x="466" y="1918"/>
                </a:lnTo>
                <a:lnTo>
                  <a:pt x="466" y="1911"/>
                </a:lnTo>
                <a:lnTo>
                  <a:pt x="466" y="1905"/>
                </a:lnTo>
                <a:lnTo>
                  <a:pt x="466" y="1902"/>
                </a:lnTo>
                <a:cubicBezTo>
                  <a:pt x="466" y="1876"/>
                  <a:pt x="487" y="1854"/>
                  <a:pt x="514" y="1854"/>
                </a:cubicBezTo>
                <a:cubicBezTo>
                  <a:pt x="540" y="1854"/>
                  <a:pt x="562" y="1876"/>
                  <a:pt x="562" y="1902"/>
                </a:cubicBezTo>
                <a:lnTo>
                  <a:pt x="562" y="1904"/>
                </a:lnTo>
                <a:lnTo>
                  <a:pt x="561" y="1894"/>
                </a:lnTo>
                <a:lnTo>
                  <a:pt x="562" y="1899"/>
                </a:lnTo>
                <a:lnTo>
                  <a:pt x="563" y="1909"/>
                </a:lnTo>
                <a:lnTo>
                  <a:pt x="563" y="1917"/>
                </a:lnTo>
                <a:lnTo>
                  <a:pt x="473" y="1896"/>
                </a:lnTo>
                <a:lnTo>
                  <a:pt x="473" y="1895"/>
                </a:lnTo>
                <a:lnTo>
                  <a:pt x="468" y="1916"/>
                </a:lnTo>
                <a:lnTo>
                  <a:pt x="468" y="1912"/>
                </a:lnTo>
                <a:lnTo>
                  <a:pt x="468" y="1909"/>
                </a:lnTo>
                <a:lnTo>
                  <a:pt x="468" y="1907"/>
                </a:lnTo>
                <a:cubicBezTo>
                  <a:pt x="468" y="1884"/>
                  <a:pt x="485" y="1864"/>
                  <a:pt x="508" y="1860"/>
                </a:cubicBezTo>
                <a:cubicBezTo>
                  <a:pt x="532" y="1856"/>
                  <a:pt x="554" y="1870"/>
                  <a:pt x="562" y="1892"/>
                </a:cubicBezTo>
                <a:lnTo>
                  <a:pt x="562" y="1894"/>
                </a:lnTo>
                <a:cubicBezTo>
                  <a:pt x="563" y="1896"/>
                  <a:pt x="563" y="1899"/>
                  <a:pt x="564" y="1901"/>
                </a:cubicBezTo>
                <a:lnTo>
                  <a:pt x="564" y="1904"/>
                </a:lnTo>
                <a:lnTo>
                  <a:pt x="517" y="1864"/>
                </a:lnTo>
                <a:lnTo>
                  <a:pt x="517" y="1864"/>
                </a:lnTo>
                <a:cubicBezTo>
                  <a:pt x="538" y="1864"/>
                  <a:pt x="556" y="1877"/>
                  <a:pt x="563" y="1897"/>
                </a:cubicBezTo>
                <a:lnTo>
                  <a:pt x="564" y="1900"/>
                </a:lnTo>
                <a:lnTo>
                  <a:pt x="566" y="1905"/>
                </a:lnTo>
                <a:cubicBezTo>
                  <a:pt x="571" y="1929"/>
                  <a:pt x="559" y="1953"/>
                  <a:pt x="536" y="1962"/>
                </a:cubicBezTo>
                <a:cubicBezTo>
                  <a:pt x="513" y="1970"/>
                  <a:pt x="487" y="1960"/>
                  <a:pt x="476" y="1938"/>
                </a:cubicBezTo>
                <a:lnTo>
                  <a:pt x="475" y="1936"/>
                </a:lnTo>
                <a:cubicBezTo>
                  <a:pt x="473" y="1932"/>
                  <a:pt x="471" y="1928"/>
                  <a:pt x="471" y="1923"/>
                </a:cubicBezTo>
                <a:lnTo>
                  <a:pt x="470" y="1920"/>
                </a:lnTo>
                <a:cubicBezTo>
                  <a:pt x="468" y="1906"/>
                  <a:pt x="472" y="1892"/>
                  <a:pt x="481" y="1881"/>
                </a:cubicBezTo>
                <a:cubicBezTo>
                  <a:pt x="490" y="1870"/>
                  <a:pt x="503" y="1864"/>
                  <a:pt x="517" y="1864"/>
                </a:cubicBezTo>
                <a:lnTo>
                  <a:pt x="519" y="1864"/>
                </a:lnTo>
                <a:cubicBezTo>
                  <a:pt x="545" y="1864"/>
                  <a:pt x="567" y="1885"/>
                  <a:pt x="567" y="1912"/>
                </a:cubicBezTo>
                <a:lnTo>
                  <a:pt x="567" y="1917"/>
                </a:lnTo>
                <a:lnTo>
                  <a:pt x="565" y="1903"/>
                </a:lnTo>
                <a:lnTo>
                  <a:pt x="566" y="1908"/>
                </a:lnTo>
                <a:lnTo>
                  <a:pt x="568" y="1916"/>
                </a:lnTo>
                <a:lnTo>
                  <a:pt x="521" y="1878"/>
                </a:lnTo>
                <a:lnTo>
                  <a:pt x="522" y="1878"/>
                </a:lnTo>
                <a:lnTo>
                  <a:pt x="474" y="1932"/>
                </a:lnTo>
                <a:lnTo>
                  <a:pt x="474" y="1927"/>
                </a:lnTo>
                <a:lnTo>
                  <a:pt x="473" y="1922"/>
                </a:lnTo>
                <a:lnTo>
                  <a:pt x="521" y="1965"/>
                </a:lnTo>
                <a:lnTo>
                  <a:pt x="520" y="1965"/>
                </a:lnTo>
                <a:cubicBezTo>
                  <a:pt x="493" y="1965"/>
                  <a:pt x="472" y="1943"/>
                  <a:pt x="472" y="1917"/>
                </a:cubicBezTo>
                <a:cubicBezTo>
                  <a:pt x="472" y="1890"/>
                  <a:pt x="493" y="1869"/>
                  <a:pt x="520" y="1869"/>
                </a:cubicBezTo>
                <a:lnTo>
                  <a:pt x="520" y="1869"/>
                </a:lnTo>
                <a:lnTo>
                  <a:pt x="521" y="1869"/>
                </a:lnTo>
                <a:cubicBezTo>
                  <a:pt x="544" y="1869"/>
                  <a:pt x="563" y="1885"/>
                  <a:pt x="568" y="1907"/>
                </a:cubicBezTo>
                <a:lnTo>
                  <a:pt x="569" y="1911"/>
                </a:lnTo>
                <a:lnTo>
                  <a:pt x="571" y="1916"/>
                </a:lnTo>
                <a:lnTo>
                  <a:pt x="571" y="1917"/>
                </a:lnTo>
                <a:lnTo>
                  <a:pt x="570" y="1915"/>
                </a:lnTo>
                <a:lnTo>
                  <a:pt x="482" y="1921"/>
                </a:lnTo>
                <a:lnTo>
                  <a:pt x="482" y="1919"/>
                </a:lnTo>
                <a:lnTo>
                  <a:pt x="480" y="1940"/>
                </a:lnTo>
                <a:lnTo>
                  <a:pt x="480" y="1936"/>
                </a:lnTo>
                <a:lnTo>
                  <a:pt x="479" y="1924"/>
                </a:lnTo>
                <a:lnTo>
                  <a:pt x="479" y="1915"/>
                </a:lnTo>
                <a:cubicBezTo>
                  <a:pt x="479" y="1912"/>
                  <a:pt x="479" y="1910"/>
                  <a:pt x="480" y="1907"/>
                </a:cubicBezTo>
                <a:lnTo>
                  <a:pt x="480" y="1904"/>
                </a:lnTo>
                <a:cubicBezTo>
                  <a:pt x="484" y="1879"/>
                  <a:pt x="507" y="1862"/>
                  <a:pt x="531" y="1864"/>
                </a:cubicBezTo>
                <a:cubicBezTo>
                  <a:pt x="556" y="1866"/>
                  <a:pt x="575" y="1887"/>
                  <a:pt x="575" y="1912"/>
                </a:cubicBezTo>
                <a:lnTo>
                  <a:pt x="575" y="1914"/>
                </a:lnTo>
                <a:lnTo>
                  <a:pt x="576" y="1914"/>
                </a:lnTo>
                <a:lnTo>
                  <a:pt x="576" y="1923"/>
                </a:lnTo>
                <a:lnTo>
                  <a:pt x="576" y="1926"/>
                </a:lnTo>
                <a:cubicBezTo>
                  <a:pt x="576" y="1953"/>
                  <a:pt x="554" y="1974"/>
                  <a:pt x="528" y="1974"/>
                </a:cubicBezTo>
                <a:cubicBezTo>
                  <a:pt x="501" y="1974"/>
                  <a:pt x="480" y="1953"/>
                  <a:pt x="480" y="1926"/>
                </a:cubicBezTo>
                <a:lnTo>
                  <a:pt x="480" y="1924"/>
                </a:lnTo>
                <a:lnTo>
                  <a:pt x="480" y="1921"/>
                </a:lnTo>
                <a:cubicBezTo>
                  <a:pt x="480" y="1895"/>
                  <a:pt x="501" y="1873"/>
                  <a:pt x="528" y="1873"/>
                </a:cubicBezTo>
                <a:cubicBezTo>
                  <a:pt x="554" y="1873"/>
                  <a:pt x="576" y="1895"/>
                  <a:pt x="576" y="1921"/>
                </a:cubicBezTo>
                <a:lnTo>
                  <a:pt x="576" y="1924"/>
                </a:lnTo>
                <a:lnTo>
                  <a:pt x="576" y="1926"/>
                </a:lnTo>
                <a:lnTo>
                  <a:pt x="485" y="1905"/>
                </a:lnTo>
                <a:lnTo>
                  <a:pt x="487" y="1902"/>
                </a:lnTo>
                <a:lnTo>
                  <a:pt x="488" y="1900"/>
                </a:lnTo>
                <a:cubicBezTo>
                  <a:pt x="497" y="1880"/>
                  <a:pt x="520" y="1870"/>
                  <a:pt x="541" y="1875"/>
                </a:cubicBezTo>
                <a:cubicBezTo>
                  <a:pt x="563" y="1880"/>
                  <a:pt x="578" y="1899"/>
                  <a:pt x="578" y="1921"/>
                </a:cubicBezTo>
                <a:lnTo>
                  <a:pt x="578" y="1924"/>
                </a:lnTo>
                <a:lnTo>
                  <a:pt x="578" y="1929"/>
                </a:lnTo>
                <a:lnTo>
                  <a:pt x="578" y="1939"/>
                </a:lnTo>
                <a:lnTo>
                  <a:pt x="578" y="1936"/>
                </a:lnTo>
                <a:cubicBezTo>
                  <a:pt x="578" y="1962"/>
                  <a:pt x="556" y="1984"/>
                  <a:pt x="530" y="1984"/>
                </a:cubicBezTo>
                <a:cubicBezTo>
                  <a:pt x="503" y="1984"/>
                  <a:pt x="482" y="1962"/>
                  <a:pt x="482" y="1936"/>
                </a:cubicBezTo>
                <a:lnTo>
                  <a:pt x="482" y="1934"/>
                </a:lnTo>
                <a:lnTo>
                  <a:pt x="483" y="1924"/>
                </a:lnTo>
                <a:lnTo>
                  <a:pt x="482" y="1924"/>
                </a:lnTo>
                <a:lnTo>
                  <a:pt x="482" y="1921"/>
                </a:lnTo>
                <a:cubicBezTo>
                  <a:pt x="482" y="1895"/>
                  <a:pt x="504" y="1873"/>
                  <a:pt x="530" y="1873"/>
                </a:cubicBezTo>
                <a:cubicBezTo>
                  <a:pt x="557" y="1873"/>
                  <a:pt x="578" y="1895"/>
                  <a:pt x="578" y="1921"/>
                </a:cubicBezTo>
                <a:lnTo>
                  <a:pt x="578" y="1922"/>
                </a:lnTo>
                <a:lnTo>
                  <a:pt x="578" y="1926"/>
                </a:lnTo>
                <a:lnTo>
                  <a:pt x="578" y="1929"/>
                </a:lnTo>
                <a:lnTo>
                  <a:pt x="578" y="1931"/>
                </a:lnTo>
                <a:lnTo>
                  <a:pt x="485" y="1916"/>
                </a:lnTo>
                <a:lnTo>
                  <a:pt x="485" y="1914"/>
                </a:lnTo>
                <a:lnTo>
                  <a:pt x="484" y="1922"/>
                </a:lnTo>
                <a:lnTo>
                  <a:pt x="484" y="1919"/>
                </a:lnTo>
                <a:lnTo>
                  <a:pt x="483" y="1926"/>
                </a:lnTo>
                <a:lnTo>
                  <a:pt x="483" y="1921"/>
                </a:lnTo>
                <a:cubicBezTo>
                  <a:pt x="483" y="1895"/>
                  <a:pt x="505" y="1873"/>
                  <a:pt x="531" y="1873"/>
                </a:cubicBezTo>
                <a:lnTo>
                  <a:pt x="533" y="1873"/>
                </a:lnTo>
                <a:lnTo>
                  <a:pt x="533" y="1873"/>
                </a:lnTo>
                <a:cubicBezTo>
                  <a:pt x="560" y="1873"/>
                  <a:pt x="581" y="1895"/>
                  <a:pt x="581" y="1921"/>
                </a:cubicBezTo>
                <a:lnTo>
                  <a:pt x="581" y="1929"/>
                </a:lnTo>
                <a:lnTo>
                  <a:pt x="581" y="1933"/>
                </a:lnTo>
                <a:cubicBezTo>
                  <a:pt x="581" y="1937"/>
                  <a:pt x="581" y="1940"/>
                  <a:pt x="581" y="1943"/>
                </a:cubicBezTo>
                <a:lnTo>
                  <a:pt x="580" y="1945"/>
                </a:lnTo>
                <a:cubicBezTo>
                  <a:pt x="575" y="1970"/>
                  <a:pt x="553" y="1986"/>
                  <a:pt x="528" y="1984"/>
                </a:cubicBezTo>
                <a:cubicBezTo>
                  <a:pt x="504" y="1981"/>
                  <a:pt x="485" y="1961"/>
                  <a:pt x="485" y="1936"/>
                </a:cubicBezTo>
                <a:lnTo>
                  <a:pt x="485" y="1934"/>
                </a:lnTo>
                <a:lnTo>
                  <a:pt x="485" y="1931"/>
                </a:lnTo>
                <a:cubicBezTo>
                  <a:pt x="485" y="1904"/>
                  <a:pt x="506" y="1883"/>
                  <a:pt x="533" y="1883"/>
                </a:cubicBezTo>
                <a:cubicBezTo>
                  <a:pt x="559" y="1883"/>
                  <a:pt x="581" y="1904"/>
                  <a:pt x="581" y="1931"/>
                </a:cubicBezTo>
                <a:lnTo>
                  <a:pt x="581" y="1933"/>
                </a:lnTo>
                <a:lnTo>
                  <a:pt x="580" y="1926"/>
                </a:lnTo>
                <a:lnTo>
                  <a:pt x="581" y="1930"/>
                </a:lnTo>
                <a:lnTo>
                  <a:pt x="581" y="1932"/>
                </a:lnTo>
                <a:cubicBezTo>
                  <a:pt x="582" y="1934"/>
                  <a:pt x="582" y="1937"/>
                  <a:pt x="582" y="1939"/>
                </a:cubicBezTo>
                <a:lnTo>
                  <a:pt x="582" y="1940"/>
                </a:lnTo>
                <a:cubicBezTo>
                  <a:pt x="582" y="1967"/>
                  <a:pt x="560" y="1988"/>
                  <a:pt x="534" y="1988"/>
                </a:cubicBezTo>
                <a:cubicBezTo>
                  <a:pt x="507" y="1988"/>
                  <a:pt x="486" y="1967"/>
                  <a:pt x="486" y="1940"/>
                </a:cubicBezTo>
                <a:lnTo>
                  <a:pt x="486" y="1938"/>
                </a:lnTo>
                <a:lnTo>
                  <a:pt x="486" y="1934"/>
                </a:lnTo>
                <a:lnTo>
                  <a:pt x="486" y="1929"/>
                </a:lnTo>
                <a:lnTo>
                  <a:pt x="486" y="1926"/>
                </a:lnTo>
                <a:lnTo>
                  <a:pt x="580" y="1942"/>
                </a:lnTo>
                <a:lnTo>
                  <a:pt x="579" y="1943"/>
                </a:lnTo>
                <a:lnTo>
                  <a:pt x="581" y="1936"/>
                </a:lnTo>
                <a:lnTo>
                  <a:pt x="580" y="1939"/>
                </a:lnTo>
                <a:lnTo>
                  <a:pt x="533" y="1883"/>
                </a:lnTo>
                <a:lnTo>
                  <a:pt x="534" y="1883"/>
                </a:lnTo>
                <a:cubicBezTo>
                  <a:pt x="557" y="1883"/>
                  <a:pt x="577" y="1900"/>
                  <a:pt x="581" y="1923"/>
                </a:cubicBezTo>
                <a:lnTo>
                  <a:pt x="582" y="1926"/>
                </a:lnTo>
                <a:cubicBezTo>
                  <a:pt x="582" y="1929"/>
                  <a:pt x="582" y="1931"/>
                  <a:pt x="582" y="1934"/>
                </a:cubicBezTo>
                <a:lnTo>
                  <a:pt x="582" y="1936"/>
                </a:lnTo>
                <a:cubicBezTo>
                  <a:pt x="582" y="1957"/>
                  <a:pt x="569" y="1976"/>
                  <a:pt x="548" y="1982"/>
                </a:cubicBezTo>
                <a:cubicBezTo>
                  <a:pt x="528" y="1988"/>
                  <a:pt x="506" y="1980"/>
                  <a:pt x="495" y="1963"/>
                </a:cubicBezTo>
                <a:lnTo>
                  <a:pt x="494" y="1961"/>
                </a:lnTo>
                <a:cubicBezTo>
                  <a:pt x="490" y="1955"/>
                  <a:pt x="487" y="1948"/>
                  <a:pt x="486" y="1941"/>
                </a:cubicBezTo>
                <a:lnTo>
                  <a:pt x="485" y="1938"/>
                </a:lnTo>
                <a:cubicBezTo>
                  <a:pt x="485" y="1934"/>
                  <a:pt x="485" y="1930"/>
                  <a:pt x="485" y="1926"/>
                </a:cubicBezTo>
                <a:lnTo>
                  <a:pt x="486" y="1921"/>
                </a:lnTo>
                <a:lnTo>
                  <a:pt x="486" y="1916"/>
                </a:lnTo>
                <a:lnTo>
                  <a:pt x="534" y="1969"/>
                </a:lnTo>
                <a:lnTo>
                  <a:pt x="533" y="1969"/>
                </a:lnTo>
                <a:lnTo>
                  <a:pt x="580" y="1911"/>
                </a:lnTo>
                <a:lnTo>
                  <a:pt x="581" y="1916"/>
                </a:lnTo>
                <a:lnTo>
                  <a:pt x="582" y="1926"/>
                </a:lnTo>
                <a:lnTo>
                  <a:pt x="582" y="1936"/>
                </a:lnTo>
                <a:lnTo>
                  <a:pt x="582" y="1939"/>
                </a:lnTo>
                <a:cubicBezTo>
                  <a:pt x="582" y="1944"/>
                  <a:pt x="582" y="1949"/>
                  <a:pt x="580" y="1954"/>
                </a:cubicBezTo>
                <a:lnTo>
                  <a:pt x="580" y="1956"/>
                </a:lnTo>
                <a:cubicBezTo>
                  <a:pt x="572" y="1978"/>
                  <a:pt x="550" y="1992"/>
                  <a:pt x="526" y="1988"/>
                </a:cubicBezTo>
                <a:cubicBezTo>
                  <a:pt x="503" y="1984"/>
                  <a:pt x="486" y="1964"/>
                  <a:pt x="486" y="1940"/>
                </a:cubicBezTo>
                <a:lnTo>
                  <a:pt x="486" y="1936"/>
                </a:lnTo>
                <a:lnTo>
                  <a:pt x="486" y="1931"/>
                </a:lnTo>
                <a:cubicBezTo>
                  <a:pt x="486" y="1904"/>
                  <a:pt x="507" y="1883"/>
                  <a:pt x="534" y="1883"/>
                </a:cubicBezTo>
                <a:lnTo>
                  <a:pt x="534" y="1883"/>
                </a:lnTo>
                <a:cubicBezTo>
                  <a:pt x="561" y="1883"/>
                  <a:pt x="582" y="1904"/>
                  <a:pt x="582" y="1931"/>
                </a:cubicBezTo>
                <a:lnTo>
                  <a:pt x="582" y="1936"/>
                </a:lnTo>
                <a:lnTo>
                  <a:pt x="582" y="1939"/>
                </a:lnTo>
                <a:lnTo>
                  <a:pt x="582" y="1940"/>
                </a:lnTo>
                <a:cubicBezTo>
                  <a:pt x="582" y="1965"/>
                  <a:pt x="564" y="1986"/>
                  <a:pt x="539" y="1988"/>
                </a:cubicBezTo>
                <a:cubicBezTo>
                  <a:pt x="515" y="1991"/>
                  <a:pt x="492" y="1974"/>
                  <a:pt x="487" y="1950"/>
                </a:cubicBezTo>
                <a:lnTo>
                  <a:pt x="487" y="1947"/>
                </a:lnTo>
                <a:lnTo>
                  <a:pt x="486" y="1939"/>
                </a:lnTo>
                <a:lnTo>
                  <a:pt x="485" y="1934"/>
                </a:lnTo>
                <a:lnTo>
                  <a:pt x="485" y="1926"/>
                </a:lnTo>
                <a:cubicBezTo>
                  <a:pt x="485" y="1900"/>
                  <a:pt x="506" y="1878"/>
                  <a:pt x="533" y="1878"/>
                </a:cubicBezTo>
                <a:cubicBezTo>
                  <a:pt x="559" y="1878"/>
                  <a:pt x="581" y="1900"/>
                  <a:pt x="581" y="1926"/>
                </a:cubicBezTo>
                <a:lnTo>
                  <a:pt x="581" y="1927"/>
                </a:lnTo>
                <a:lnTo>
                  <a:pt x="580" y="1919"/>
                </a:lnTo>
                <a:lnTo>
                  <a:pt x="581" y="1922"/>
                </a:lnTo>
                <a:lnTo>
                  <a:pt x="582" y="1932"/>
                </a:lnTo>
                <a:cubicBezTo>
                  <a:pt x="582" y="1937"/>
                  <a:pt x="582" y="1942"/>
                  <a:pt x="581" y="1946"/>
                </a:cubicBezTo>
                <a:lnTo>
                  <a:pt x="580" y="1951"/>
                </a:lnTo>
                <a:lnTo>
                  <a:pt x="486" y="1929"/>
                </a:lnTo>
                <a:lnTo>
                  <a:pt x="487" y="1927"/>
                </a:lnTo>
                <a:lnTo>
                  <a:pt x="487" y="1927"/>
                </a:lnTo>
                <a:cubicBezTo>
                  <a:pt x="491" y="1904"/>
                  <a:pt x="511" y="1888"/>
                  <a:pt x="534" y="1888"/>
                </a:cubicBezTo>
                <a:lnTo>
                  <a:pt x="534" y="1888"/>
                </a:lnTo>
                <a:cubicBezTo>
                  <a:pt x="561" y="1888"/>
                  <a:pt x="582" y="1909"/>
                  <a:pt x="582" y="1936"/>
                </a:cubicBezTo>
                <a:lnTo>
                  <a:pt x="582" y="1939"/>
                </a:lnTo>
                <a:lnTo>
                  <a:pt x="582" y="1940"/>
                </a:lnTo>
                <a:cubicBezTo>
                  <a:pt x="582" y="1967"/>
                  <a:pt x="561" y="1988"/>
                  <a:pt x="534" y="1988"/>
                </a:cubicBezTo>
                <a:cubicBezTo>
                  <a:pt x="508" y="1988"/>
                  <a:pt x="486" y="1967"/>
                  <a:pt x="486" y="1940"/>
                </a:cubicBezTo>
                <a:lnTo>
                  <a:pt x="486" y="1938"/>
                </a:lnTo>
                <a:lnTo>
                  <a:pt x="486" y="1933"/>
                </a:lnTo>
                <a:lnTo>
                  <a:pt x="486" y="1934"/>
                </a:lnTo>
                <a:lnTo>
                  <a:pt x="486" y="1926"/>
                </a:lnTo>
                <a:cubicBezTo>
                  <a:pt x="486" y="1900"/>
                  <a:pt x="507" y="1878"/>
                  <a:pt x="534" y="1878"/>
                </a:cubicBezTo>
                <a:cubicBezTo>
                  <a:pt x="560" y="1878"/>
                  <a:pt x="582" y="1900"/>
                  <a:pt x="582" y="1926"/>
                </a:cubicBezTo>
                <a:lnTo>
                  <a:pt x="582" y="1927"/>
                </a:lnTo>
                <a:lnTo>
                  <a:pt x="582" y="1930"/>
                </a:lnTo>
                <a:lnTo>
                  <a:pt x="582" y="1936"/>
                </a:lnTo>
                <a:cubicBezTo>
                  <a:pt x="582" y="1962"/>
                  <a:pt x="560" y="1984"/>
                  <a:pt x="534" y="1984"/>
                </a:cubicBezTo>
                <a:lnTo>
                  <a:pt x="533" y="1984"/>
                </a:lnTo>
                <a:cubicBezTo>
                  <a:pt x="507" y="1984"/>
                  <a:pt x="485" y="1962"/>
                  <a:pt x="485" y="1936"/>
                </a:cubicBezTo>
                <a:cubicBezTo>
                  <a:pt x="485" y="1909"/>
                  <a:pt x="507" y="1888"/>
                  <a:pt x="533" y="1888"/>
                </a:cubicBezTo>
                <a:lnTo>
                  <a:pt x="534" y="1888"/>
                </a:lnTo>
                <a:lnTo>
                  <a:pt x="534" y="1888"/>
                </a:lnTo>
                <a:lnTo>
                  <a:pt x="535" y="1888"/>
                </a:lnTo>
                <a:lnTo>
                  <a:pt x="487" y="1936"/>
                </a:lnTo>
                <a:lnTo>
                  <a:pt x="487" y="1932"/>
                </a:lnTo>
                <a:lnTo>
                  <a:pt x="489" y="1948"/>
                </a:lnTo>
                <a:lnTo>
                  <a:pt x="489" y="1946"/>
                </a:lnTo>
                <a:lnTo>
                  <a:pt x="582" y="1931"/>
                </a:lnTo>
                <a:lnTo>
                  <a:pt x="582" y="1934"/>
                </a:lnTo>
                <a:lnTo>
                  <a:pt x="582" y="1938"/>
                </a:lnTo>
                <a:lnTo>
                  <a:pt x="582" y="1943"/>
                </a:lnTo>
                <a:lnTo>
                  <a:pt x="582" y="1934"/>
                </a:lnTo>
                <a:lnTo>
                  <a:pt x="582" y="1936"/>
                </a:lnTo>
                <a:lnTo>
                  <a:pt x="487" y="1945"/>
                </a:lnTo>
                <a:lnTo>
                  <a:pt x="487" y="1944"/>
                </a:lnTo>
                <a:lnTo>
                  <a:pt x="487" y="1941"/>
                </a:lnTo>
                <a:lnTo>
                  <a:pt x="487" y="1936"/>
                </a:lnTo>
                <a:cubicBezTo>
                  <a:pt x="487" y="1911"/>
                  <a:pt x="506" y="1891"/>
                  <a:pt x="530" y="1888"/>
                </a:cubicBezTo>
                <a:cubicBezTo>
                  <a:pt x="555" y="1886"/>
                  <a:pt x="577" y="1902"/>
                  <a:pt x="582" y="1927"/>
                </a:cubicBezTo>
                <a:lnTo>
                  <a:pt x="583" y="1929"/>
                </a:lnTo>
                <a:cubicBezTo>
                  <a:pt x="583" y="1932"/>
                  <a:pt x="583" y="1935"/>
                  <a:pt x="583" y="1938"/>
                </a:cubicBezTo>
                <a:lnTo>
                  <a:pt x="583" y="1940"/>
                </a:lnTo>
                <a:cubicBezTo>
                  <a:pt x="583" y="1967"/>
                  <a:pt x="562" y="1988"/>
                  <a:pt x="535" y="1988"/>
                </a:cubicBezTo>
                <a:cubicBezTo>
                  <a:pt x="509" y="1988"/>
                  <a:pt x="487" y="1967"/>
                  <a:pt x="487" y="1940"/>
                </a:cubicBezTo>
                <a:lnTo>
                  <a:pt x="487" y="1938"/>
                </a:lnTo>
                <a:cubicBezTo>
                  <a:pt x="487" y="1934"/>
                  <a:pt x="488" y="1930"/>
                  <a:pt x="489" y="1926"/>
                </a:cubicBezTo>
                <a:lnTo>
                  <a:pt x="489" y="1924"/>
                </a:lnTo>
                <a:cubicBezTo>
                  <a:pt x="495" y="1902"/>
                  <a:pt x="516" y="1887"/>
                  <a:pt x="539" y="1888"/>
                </a:cubicBezTo>
                <a:cubicBezTo>
                  <a:pt x="562" y="1890"/>
                  <a:pt x="581" y="1908"/>
                  <a:pt x="584" y="1931"/>
                </a:cubicBezTo>
                <a:lnTo>
                  <a:pt x="584" y="1935"/>
                </a:lnTo>
                <a:lnTo>
                  <a:pt x="585" y="1941"/>
                </a:lnTo>
                <a:cubicBezTo>
                  <a:pt x="586" y="1954"/>
                  <a:pt x="582" y="1968"/>
                  <a:pt x="573" y="1978"/>
                </a:cubicBezTo>
                <a:cubicBezTo>
                  <a:pt x="563" y="1988"/>
                  <a:pt x="551" y="1993"/>
                  <a:pt x="537" y="1993"/>
                </a:cubicBezTo>
                <a:lnTo>
                  <a:pt x="535" y="1993"/>
                </a:lnTo>
                <a:cubicBezTo>
                  <a:pt x="509" y="1993"/>
                  <a:pt x="487" y="1972"/>
                  <a:pt x="487" y="1945"/>
                </a:cubicBezTo>
                <a:cubicBezTo>
                  <a:pt x="487" y="1919"/>
                  <a:pt x="509" y="1897"/>
                  <a:pt x="535" y="1897"/>
                </a:cubicBezTo>
                <a:lnTo>
                  <a:pt x="537" y="1897"/>
                </a:lnTo>
                <a:lnTo>
                  <a:pt x="490" y="1955"/>
                </a:lnTo>
                <a:lnTo>
                  <a:pt x="489" y="1950"/>
                </a:lnTo>
                <a:lnTo>
                  <a:pt x="536" y="1988"/>
                </a:lnTo>
                <a:lnTo>
                  <a:pt x="536" y="1988"/>
                </a:lnTo>
                <a:lnTo>
                  <a:pt x="584" y="1936"/>
                </a:lnTo>
                <a:lnTo>
                  <a:pt x="584" y="1941"/>
                </a:lnTo>
                <a:lnTo>
                  <a:pt x="585" y="1945"/>
                </a:lnTo>
                <a:lnTo>
                  <a:pt x="537" y="1902"/>
                </a:lnTo>
                <a:lnTo>
                  <a:pt x="538" y="1902"/>
                </a:lnTo>
                <a:cubicBezTo>
                  <a:pt x="564" y="1902"/>
                  <a:pt x="586" y="1923"/>
                  <a:pt x="586" y="1950"/>
                </a:cubicBezTo>
                <a:lnTo>
                  <a:pt x="586" y="1953"/>
                </a:lnTo>
                <a:cubicBezTo>
                  <a:pt x="586" y="1957"/>
                  <a:pt x="585" y="1961"/>
                  <a:pt x="585" y="1965"/>
                </a:cubicBezTo>
                <a:lnTo>
                  <a:pt x="584" y="1967"/>
                </a:lnTo>
                <a:cubicBezTo>
                  <a:pt x="578" y="1990"/>
                  <a:pt x="556" y="2006"/>
                  <a:pt x="532" y="2003"/>
                </a:cubicBezTo>
                <a:cubicBezTo>
                  <a:pt x="508" y="2000"/>
                  <a:pt x="489" y="1979"/>
                  <a:pt x="489" y="1955"/>
                </a:cubicBezTo>
                <a:lnTo>
                  <a:pt x="489" y="1951"/>
                </a:lnTo>
                <a:lnTo>
                  <a:pt x="489" y="1945"/>
                </a:lnTo>
                <a:lnTo>
                  <a:pt x="489" y="1942"/>
                </a:lnTo>
                <a:lnTo>
                  <a:pt x="489" y="1940"/>
                </a:lnTo>
                <a:cubicBezTo>
                  <a:pt x="489" y="1918"/>
                  <a:pt x="505" y="1899"/>
                  <a:pt x="526" y="1894"/>
                </a:cubicBezTo>
                <a:cubicBezTo>
                  <a:pt x="548" y="1889"/>
                  <a:pt x="570" y="1899"/>
                  <a:pt x="580" y="1919"/>
                </a:cubicBezTo>
                <a:lnTo>
                  <a:pt x="581" y="1921"/>
                </a:lnTo>
                <a:cubicBezTo>
                  <a:pt x="584" y="1925"/>
                  <a:pt x="585" y="1930"/>
                  <a:pt x="586" y="1935"/>
                </a:cubicBezTo>
                <a:lnTo>
                  <a:pt x="586" y="1938"/>
                </a:lnTo>
                <a:cubicBezTo>
                  <a:pt x="589" y="1951"/>
                  <a:pt x="585" y="1966"/>
                  <a:pt x="576" y="1976"/>
                </a:cubicBezTo>
                <a:cubicBezTo>
                  <a:pt x="566" y="1987"/>
                  <a:pt x="553" y="1993"/>
                  <a:pt x="539" y="1993"/>
                </a:cubicBezTo>
                <a:lnTo>
                  <a:pt x="538" y="1993"/>
                </a:lnTo>
                <a:lnTo>
                  <a:pt x="535" y="1993"/>
                </a:lnTo>
                <a:lnTo>
                  <a:pt x="534" y="1993"/>
                </a:lnTo>
                <a:lnTo>
                  <a:pt x="582" y="1941"/>
                </a:lnTo>
                <a:lnTo>
                  <a:pt x="583" y="1946"/>
                </a:lnTo>
                <a:lnTo>
                  <a:pt x="583" y="1950"/>
                </a:lnTo>
                <a:cubicBezTo>
                  <a:pt x="586" y="1974"/>
                  <a:pt x="570" y="1997"/>
                  <a:pt x="546" y="2002"/>
                </a:cubicBezTo>
                <a:cubicBezTo>
                  <a:pt x="522" y="2007"/>
                  <a:pt x="498" y="1993"/>
                  <a:pt x="490" y="1970"/>
                </a:cubicBezTo>
                <a:lnTo>
                  <a:pt x="489" y="1969"/>
                </a:lnTo>
                <a:lnTo>
                  <a:pt x="488" y="1963"/>
                </a:lnTo>
                <a:cubicBezTo>
                  <a:pt x="486" y="1956"/>
                  <a:pt x="485" y="1949"/>
                  <a:pt x="487" y="1942"/>
                </a:cubicBezTo>
                <a:lnTo>
                  <a:pt x="487" y="1939"/>
                </a:lnTo>
                <a:cubicBezTo>
                  <a:pt x="489" y="1929"/>
                  <a:pt x="493" y="1920"/>
                  <a:pt x="501" y="1913"/>
                </a:cubicBezTo>
                <a:lnTo>
                  <a:pt x="502" y="1912"/>
                </a:lnTo>
                <a:cubicBezTo>
                  <a:pt x="512" y="1902"/>
                  <a:pt x="525" y="1897"/>
                  <a:pt x="539" y="1898"/>
                </a:cubicBezTo>
                <a:cubicBezTo>
                  <a:pt x="552" y="1898"/>
                  <a:pt x="565" y="1905"/>
                  <a:pt x="573" y="1915"/>
                </a:cubicBezTo>
                <a:lnTo>
                  <a:pt x="575" y="1918"/>
                </a:lnTo>
                <a:lnTo>
                  <a:pt x="574" y="1916"/>
                </a:lnTo>
                <a:lnTo>
                  <a:pt x="493" y="1938"/>
                </a:lnTo>
                <a:lnTo>
                  <a:pt x="494" y="1936"/>
                </a:lnTo>
                <a:lnTo>
                  <a:pt x="492" y="1948"/>
                </a:lnTo>
                <a:lnTo>
                  <a:pt x="492" y="1945"/>
                </a:lnTo>
                <a:lnTo>
                  <a:pt x="492" y="1941"/>
                </a:lnTo>
                <a:lnTo>
                  <a:pt x="492" y="1940"/>
                </a:lnTo>
                <a:cubicBezTo>
                  <a:pt x="492" y="1914"/>
                  <a:pt x="514" y="1892"/>
                  <a:pt x="540" y="1892"/>
                </a:cubicBezTo>
                <a:cubicBezTo>
                  <a:pt x="567" y="1892"/>
                  <a:pt x="588" y="1914"/>
                  <a:pt x="588" y="1940"/>
                </a:cubicBezTo>
                <a:lnTo>
                  <a:pt x="588" y="1943"/>
                </a:lnTo>
                <a:lnTo>
                  <a:pt x="588" y="1948"/>
                </a:lnTo>
                <a:lnTo>
                  <a:pt x="588" y="1952"/>
                </a:lnTo>
                <a:lnTo>
                  <a:pt x="588" y="1943"/>
                </a:lnTo>
                <a:lnTo>
                  <a:pt x="588" y="1946"/>
                </a:lnTo>
                <a:lnTo>
                  <a:pt x="493" y="1955"/>
                </a:lnTo>
                <a:lnTo>
                  <a:pt x="493" y="1951"/>
                </a:lnTo>
                <a:lnTo>
                  <a:pt x="493" y="1945"/>
                </a:lnTo>
                <a:cubicBezTo>
                  <a:pt x="493" y="1943"/>
                  <a:pt x="493" y="1941"/>
                  <a:pt x="493" y="1939"/>
                </a:cubicBezTo>
                <a:lnTo>
                  <a:pt x="494" y="1935"/>
                </a:lnTo>
                <a:cubicBezTo>
                  <a:pt x="494" y="1932"/>
                  <a:pt x="495" y="1930"/>
                  <a:pt x="496" y="1927"/>
                </a:cubicBezTo>
                <a:lnTo>
                  <a:pt x="496" y="1925"/>
                </a:lnTo>
                <a:cubicBezTo>
                  <a:pt x="502" y="1908"/>
                  <a:pt x="517" y="1895"/>
                  <a:pt x="536" y="1893"/>
                </a:cubicBezTo>
                <a:cubicBezTo>
                  <a:pt x="554" y="1890"/>
                  <a:pt x="572" y="1899"/>
                  <a:pt x="582" y="1914"/>
                </a:cubicBezTo>
                <a:lnTo>
                  <a:pt x="583" y="1915"/>
                </a:lnTo>
                <a:cubicBezTo>
                  <a:pt x="586" y="1919"/>
                  <a:pt x="588" y="1924"/>
                  <a:pt x="589" y="1929"/>
                </a:cubicBezTo>
                <a:lnTo>
                  <a:pt x="590" y="1932"/>
                </a:lnTo>
                <a:cubicBezTo>
                  <a:pt x="591" y="1935"/>
                  <a:pt x="591" y="1938"/>
                  <a:pt x="592" y="1941"/>
                </a:cubicBezTo>
                <a:lnTo>
                  <a:pt x="592" y="1947"/>
                </a:lnTo>
                <a:lnTo>
                  <a:pt x="593" y="1949"/>
                </a:lnTo>
                <a:lnTo>
                  <a:pt x="498" y="1943"/>
                </a:lnTo>
                <a:lnTo>
                  <a:pt x="499" y="1941"/>
                </a:lnTo>
                <a:lnTo>
                  <a:pt x="499" y="1942"/>
                </a:lnTo>
                <a:lnTo>
                  <a:pt x="546" y="1998"/>
                </a:lnTo>
                <a:lnTo>
                  <a:pt x="545" y="1998"/>
                </a:lnTo>
                <a:cubicBezTo>
                  <a:pt x="528" y="1998"/>
                  <a:pt x="513" y="1989"/>
                  <a:pt x="504" y="1975"/>
                </a:cubicBezTo>
                <a:cubicBezTo>
                  <a:pt x="495" y="1961"/>
                  <a:pt x="495" y="1943"/>
                  <a:pt x="502" y="1929"/>
                </a:cubicBezTo>
                <a:lnTo>
                  <a:pt x="503" y="1927"/>
                </a:lnTo>
                <a:lnTo>
                  <a:pt x="502" y="1928"/>
                </a:lnTo>
                <a:lnTo>
                  <a:pt x="547" y="1993"/>
                </a:lnTo>
                <a:lnTo>
                  <a:pt x="546" y="1993"/>
                </a:lnTo>
                <a:lnTo>
                  <a:pt x="594" y="1941"/>
                </a:lnTo>
                <a:lnTo>
                  <a:pt x="595" y="1947"/>
                </a:lnTo>
                <a:lnTo>
                  <a:pt x="595" y="1949"/>
                </a:lnTo>
                <a:lnTo>
                  <a:pt x="499" y="1955"/>
                </a:lnTo>
                <a:lnTo>
                  <a:pt x="499" y="1953"/>
                </a:lnTo>
                <a:cubicBezTo>
                  <a:pt x="499" y="1951"/>
                  <a:pt x="500" y="1948"/>
                  <a:pt x="500" y="1946"/>
                </a:cubicBezTo>
                <a:lnTo>
                  <a:pt x="501" y="1943"/>
                </a:lnTo>
                <a:lnTo>
                  <a:pt x="500" y="1950"/>
                </a:lnTo>
                <a:lnTo>
                  <a:pt x="500" y="1947"/>
                </a:lnTo>
                <a:lnTo>
                  <a:pt x="500" y="1945"/>
                </a:lnTo>
                <a:cubicBezTo>
                  <a:pt x="500" y="1919"/>
                  <a:pt x="521" y="1897"/>
                  <a:pt x="548" y="1897"/>
                </a:cubicBezTo>
                <a:cubicBezTo>
                  <a:pt x="574" y="1897"/>
                  <a:pt x="596" y="1919"/>
                  <a:pt x="596" y="1945"/>
                </a:cubicBezTo>
                <a:lnTo>
                  <a:pt x="596" y="1947"/>
                </a:lnTo>
                <a:lnTo>
                  <a:pt x="596" y="1950"/>
                </a:lnTo>
                <a:cubicBezTo>
                  <a:pt x="596" y="1953"/>
                  <a:pt x="596" y="1956"/>
                  <a:pt x="595" y="1958"/>
                </a:cubicBezTo>
                <a:lnTo>
                  <a:pt x="595" y="1961"/>
                </a:lnTo>
                <a:lnTo>
                  <a:pt x="595" y="1953"/>
                </a:lnTo>
                <a:lnTo>
                  <a:pt x="595" y="1955"/>
                </a:lnTo>
                <a:cubicBezTo>
                  <a:pt x="595" y="1981"/>
                  <a:pt x="574" y="2003"/>
                  <a:pt x="547" y="2003"/>
                </a:cubicBezTo>
                <a:cubicBezTo>
                  <a:pt x="521" y="2003"/>
                  <a:pt x="499" y="1981"/>
                  <a:pt x="499" y="1955"/>
                </a:cubicBezTo>
                <a:lnTo>
                  <a:pt x="499" y="1953"/>
                </a:lnTo>
                <a:lnTo>
                  <a:pt x="500" y="1944"/>
                </a:lnTo>
                <a:lnTo>
                  <a:pt x="501" y="1939"/>
                </a:lnTo>
                <a:lnTo>
                  <a:pt x="500" y="1946"/>
                </a:lnTo>
                <a:lnTo>
                  <a:pt x="500" y="1945"/>
                </a:lnTo>
                <a:lnTo>
                  <a:pt x="596" y="1952"/>
                </a:lnTo>
                <a:lnTo>
                  <a:pt x="595" y="1956"/>
                </a:lnTo>
                <a:lnTo>
                  <a:pt x="595" y="1959"/>
                </a:lnTo>
                <a:lnTo>
                  <a:pt x="595" y="1965"/>
                </a:lnTo>
                <a:lnTo>
                  <a:pt x="595" y="1964"/>
                </a:lnTo>
                <a:cubicBezTo>
                  <a:pt x="595" y="1991"/>
                  <a:pt x="573" y="2012"/>
                  <a:pt x="547" y="2012"/>
                </a:cubicBezTo>
                <a:cubicBezTo>
                  <a:pt x="520" y="2012"/>
                  <a:pt x="499" y="1991"/>
                  <a:pt x="499" y="1964"/>
                </a:cubicBezTo>
                <a:lnTo>
                  <a:pt x="499" y="1962"/>
                </a:lnTo>
                <a:lnTo>
                  <a:pt x="500" y="1953"/>
                </a:lnTo>
                <a:lnTo>
                  <a:pt x="500" y="1948"/>
                </a:lnTo>
                <a:lnTo>
                  <a:pt x="500" y="1950"/>
                </a:lnTo>
                <a:lnTo>
                  <a:pt x="595" y="1962"/>
                </a:lnTo>
                <a:lnTo>
                  <a:pt x="594" y="1964"/>
                </a:lnTo>
                <a:lnTo>
                  <a:pt x="594" y="1963"/>
                </a:lnTo>
                <a:cubicBezTo>
                  <a:pt x="590" y="1988"/>
                  <a:pt x="566" y="2006"/>
                  <a:pt x="541" y="2003"/>
                </a:cubicBezTo>
                <a:cubicBezTo>
                  <a:pt x="515" y="1999"/>
                  <a:pt x="497" y="1976"/>
                  <a:pt x="499" y="1950"/>
                </a:cubicBezTo>
                <a:lnTo>
                  <a:pt x="500" y="1945"/>
                </a:lnTo>
                <a:lnTo>
                  <a:pt x="500" y="1940"/>
                </a:lnTo>
                <a:cubicBezTo>
                  <a:pt x="503" y="1919"/>
                  <a:pt x="519" y="1902"/>
                  <a:pt x="540" y="1898"/>
                </a:cubicBezTo>
                <a:cubicBezTo>
                  <a:pt x="560" y="1894"/>
                  <a:pt x="581" y="1905"/>
                  <a:pt x="591" y="1924"/>
                </a:cubicBezTo>
                <a:lnTo>
                  <a:pt x="591" y="1925"/>
                </a:lnTo>
                <a:cubicBezTo>
                  <a:pt x="595" y="1932"/>
                  <a:pt x="596" y="1939"/>
                  <a:pt x="596" y="1946"/>
                </a:cubicBezTo>
                <a:lnTo>
                  <a:pt x="596" y="1950"/>
                </a:lnTo>
                <a:cubicBezTo>
                  <a:pt x="596" y="1953"/>
                  <a:pt x="596" y="1955"/>
                  <a:pt x="596" y="1958"/>
                </a:cubicBezTo>
                <a:lnTo>
                  <a:pt x="595" y="1964"/>
                </a:lnTo>
                <a:lnTo>
                  <a:pt x="594" y="1967"/>
                </a:lnTo>
                <a:lnTo>
                  <a:pt x="595" y="1959"/>
                </a:lnTo>
                <a:lnTo>
                  <a:pt x="595" y="1959"/>
                </a:lnTo>
                <a:cubicBezTo>
                  <a:pt x="595" y="1986"/>
                  <a:pt x="573" y="2007"/>
                  <a:pt x="547" y="2007"/>
                </a:cubicBezTo>
                <a:cubicBezTo>
                  <a:pt x="520" y="2007"/>
                  <a:pt x="499" y="1986"/>
                  <a:pt x="499" y="1959"/>
                </a:cubicBezTo>
                <a:lnTo>
                  <a:pt x="499" y="1957"/>
                </a:lnTo>
                <a:lnTo>
                  <a:pt x="500" y="1948"/>
                </a:lnTo>
                <a:lnTo>
                  <a:pt x="499" y="1948"/>
                </a:lnTo>
                <a:lnTo>
                  <a:pt x="499" y="1945"/>
                </a:lnTo>
                <a:cubicBezTo>
                  <a:pt x="499" y="1922"/>
                  <a:pt x="517" y="1902"/>
                  <a:pt x="540" y="1898"/>
                </a:cubicBezTo>
                <a:cubicBezTo>
                  <a:pt x="563" y="1894"/>
                  <a:pt x="586" y="1908"/>
                  <a:pt x="593" y="1930"/>
                </a:cubicBezTo>
                <a:lnTo>
                  <a:pt x="594" y="1932"/>
                </a:lnTo>
                <a:cubicBezTo>
                  <a:pt x="594" y="1934"/>
                  <a:pt x="595" y="1937"/>
                  <a:pt x="595" y="1939"/>
                </a:cubicBezTo>
                <a:lnTo>
                  <a:pt x="596" y="1942"/>
                </a:lnTo>
                <a:cubicBezTo>
                  <a:pt x="597" y="1947"/>
                  <a:pt x="597" y="1953"/>
                  <a:pt x="596" y="1958"/>
                </a:cubicBezTo>
                <a:lnTo>
                  <a:pt x="595" y="1961"/>
                </a:lnTo>
                <a:lnTo>
                  <a:pt x="596" y="1953"/>
                </a:lnTo>
                <a:lnTo>
                  <a:pt x="596" y="1958"/>
                </a:lnTo>
                <a:lnTo>
                  <a:pt x="595" y="1968"/>
                </a:lnTo>
                <a:lnTo>
                  <a:pt x="595" y="1964"/>
                </a:lnTo>
                <a:lnTo>
                  <a:pt x="500" y="1958"/>
                </a:lnTo>
                <a:lnTo>
                  <a:pt x="500" y="1954"/>
                </a:lnTo>
                <a:lnTo>
                  <a:pt x="501" y="1951"/>
                </a:lnTo>
                <a:lnTo>
                  <a:pt x="500" y="1950"/>
                </a:lnTo>
                <a:lnTo>
                  <a:pt x="548" y="1998"/>
                </a:lnTo>
                <a:lnTo>
                  <a:pt x="547" y="1998"/>
                </a:lnTo>
                <a:lnTo>
                  <a:pt x="590" y="1971"/>
                </a:lnTo>
                <a:lnTo>
                  <a:pt x="588" y="1976"/>
                </a:lnTo>
                <a:lnTo>
                  <a:pt x="587" y="1979"/>
                </a:lnTo>
                <a:cubicBezTo>
                  <a:pt x="579" y="1997"/>
                  <a:pt x="560" y="2008"/>
                  <a:pt x="541" y="2007"/>
                </a:cubicBezTo>
                <a:cubicBezTo>
                  <a:pt x="521" y="2006"/>
                  <a:pt x="504" y="1993"/>
                  <a:pt x="497" y="1975"/>
                </a:cubicBezTo>
                <a:lnTo>
                  <a:pt x="497" y="1973"/>
                </a:lnTo>
                <a:cubicBezTo>
                  <a:pt x="494" y="1966"/>
                  <a:pt x="494" y="1958"/>
                  <a:pt x="495" y="1950"/>
                </a:cubicBezTo>
                <a:lnTo>
                  <a:pt x="496" y="1947"/>
                </a:lnTo>
                <a:lnTo>
                  <a:pt x="495" y="1955"/>
                </a:lnTo>
                <a:lnTo>
                  <a:pt x="495" y="1951"/>
                </a:lnTo>
                <a:lnTo>
                  <a:pt x="497" y="1967"/>
                </a:lnTo>
                <a:lnTo>
                  <a:pt x="497" y="1965"/>
                </a:lnTo>
                <a:lnTo>
                  <a:pt x="590" y="1958"/>
                </a:lnTo>
                <a:lnTo>
                  <a:pt x="589" y="1961"/>
                </a:lnTo>
                <a:lnTo>
                  <a:pt x="590" y="1953"/>
                </a:lnTo>
                <a:lnTo>
                  <a:pt x="590" y="1958"/>
                </a:lnTo>
                <a:lnTo>
                  <a:pt x="590" y="1962"/>
                </a:lnTo>
                <a:lnTo>
                  <a:pt x="590" y="1964"/>
                </a:lnTo>
                <a:cubicBezTo>
                  <a:pt x="590" y="1991"/>
                  <a:pt x="568" y="2012"/>
                  <a:pt x="542" y="2012"/>
                </a:cubicBezTo>
                <a:cubicBezTo>
                  <a:pt x="515" y="2012"/>
                  <a:pt x="494" y="1991"/>
                  <a:pt x="494" y="1964"/>
                </a:cubicBezTo>
                <a:lnTo>
                  <a:pt x="494" y="1962"/>
                </a:lnTo>
                <a:lnTo>
                  <a:pt x="494" y="1958"/>
                </a:lnTo>
                <a:lnTo>
                  <a:pt x="494" y="1953"/>
                </a:lnTo>
                <a:cubicBezTo>
                  <a:pt x="494" y="1950"/>
                  <a:pt x="494" y="1948"/>
                  <a:pt x="495" y="1945"/>
                </a:cubicBezTo>
                <a:lnTo>
                  <a:pt x="495" y="1942"/>
                </a:lnTo>
                <a:cubicBezTo>
                  <a:pt x="498" y="1925"/>
                  <a:pt x="509" y="1911"/>
                  <a:pt x="525" y="1905"/>
                </a:cubicBezTo>
                <a:cubicBezTo>
                  <a:pt x="541" y="1899"/>
                  <a:pt x="559" y="1902"/>
                  <a:pt x="572" y="1912"/>
                </a:cubicBezTo>
                <a:lnTo>
                  <a:pt x="575" y="1914"/>
                </a:lnTo>
                <a:cubicBezTo>
                  <a:pt x="577" y="1917"/>
                  <a:pt x="580" y="1919"/>
                  <a:pt x="582" y="1921"/>
                </a:cubicBezTo>
                <a:lnTo>
                  <a:pt x="584" y="1924"/>
                </a:lnTo>
                <a:lnTo>
                  <a:pt x="501" y="1943"/>
                </a:lnTo>
                <a:lnTo>
                  <a:pt x="501" y="1941"/>
                </a:lnTo>
                <a:lnTo>
                  <a:pt x="501" y="1942"/>
                </a:lnTo>
                <a:lnTo>
                  <a:pt x="548" y="1998"/>
                </a:lnTo>
                <a:lnTo>
                  <a:pt x="548" y="1998"/>
                </a:lnTo>
                <a:cubicBezTo>
                  <a:pt x="534" y="1998"/>
                  <a:pt x="522" y="1992"/>
                  <a:pt x="513" y="1982"/>
                </a:cubicBezTo>
                <a:cubicBezTo>
                  <a:pt x="503" y="1972"/>
                  <a:pt x="499" y="1959"/>
                  <a:pt x="500" y="1946"/>
                </a:cubicBezTo>
                <a:lnTo>
                  <a:pt x="501" y="1940"/>
                </a:lnTo>
                <a:lnTo>
                  <a:pt x="500" y="1940"/>
                </a:lnTo>
                <a:lnTo>
                  <a:pt x="596" y="1946"/>
                </a:lnTo>
                <a:lnTo>
                  <a:pt x="596" y="1950"/>
                </a:lnTo>
                <a:lnTo>
                  <a:pt x="595" y="1954"/>
                </a:lnTo>
                <a:lnTo>
                  <a:pt x="594" y="1937"/>
                </a:lnTo>
                <a:lnTo>
                  <a:pt x="595" y="1940"/>
                </a:lnTo>
                <a:lnTo>
                  <a:pt x="595" y="1940"/>
                </a:lnTo>
                <a:lnTo>
                  <a:pt x="502" y="1967"/>
                </a:lnTo>
                <a:lnTo>
                  <a:pt x="502" y="1965"/>
                </a:lnTo>
                <a:cubicBezTo>
                  <a:pt x="501" y="1961"/>
                  <a:pt x="500" y="1957"/>
                  <a:pt x="500" y="1953"/>
                </a:cubicBezTo>
                <a:lnTo>
                  <a:pt x="500" y="1950"/>
                </a:lnTo>
                <a:cubicBezTo>
                  <a:pt x="500" y="1947"/>
                  <a:pt x="501" y="1945"/>
                  <a:pt x="501" y="1942"/>
                </a:cubicBezTo>
                <a:lnTo>
                  <a:pt x="502" y="1939"/>
                </a:lnTo>
                <a:lnTo>
                  <a:pt x="501" y="1947"/>
                </a:lnTo>
                <a:lnTo>
                  <a:pt x="501" y="1945"/>
                </a:lnTo>
                <a:cubicBezTo>
                  <a:pt x="501" y="1922"/>
                  <a:pt x="518" y="1902"/>
                  <a:pt x="541" y="1898"/>
                </a:cubicBezTo>
                <a:cubicBezTo>
                  <a:pt x="565" y="1894"/>
                  <a:pt x="587" y="1908"/>
                  <a:pt x="595" y="1930"/>
                </a:cubicBezTo>
                <a:lnTo>
                  <a:pt x="595" y="1932"/>
                </a:lnTo>
                <a:cubicBezTo>
                  <a:pt x="597" y="1937"/>
                  <a:pt x="597" y="1942"/>
                  <a:pt x="597" y="1947"/>
                </a:cubicBezTo>
                <a:lnTo>
                  <a:pt x="597" y="1950"/>
                </a:lnTo>
                <a:lnTo>
                  <a:pt x="597" y="1958"/>
                </a:lnTo>
                <a:lnTo>
                  <a:pt x="597" y="1962"/>
                </a:lnTo>
                <a:lnTo>
                  <a:pt x="597" y="1964"/>
                </a:lnTo>
                <a:lnTo>
                  <a:pt x="503" y="1953"/>
                </a:lnTo>
                <a:lnTo>
                  <a:pt x="503" y="1951"/>
                </a:lnTo>
                <a:lnTo>
                  <a:pt x="502" y="1962"/>
                </a:lnTo>
                <a:lnTo>
                  <a:pt x="502" y="1958"/>
                </a:lnTo>
                <a:lnTo>
                  <a:pt x="502" y="1953"/>
                </a:lnTo>
                <a:lnTo>
                  <a:pt x="502" y="1950"/>
                </a:lnTo>
                <a:lnTo>
                  <a:pt x="550" y="1998"/>
                </a:lnTo>
                <a:lnTo>
                  <a:pt x="549" y="1998"/>
                </a:lnTo>
                <a:lnTo>
                  <a:pt x="597" y="1955"/>
                </a:lnTo>
                <a:lnTo>
                  <a:pt x="597" y="1960"/>
                </a:lnTo>
                <a:lnTo>
                  <a:pt x="595" y="1940"/>
                </a:lnTo>
                <a:lnTo>
                  <a:pt x="596" y="1943"/>
                </a:lnTo>
                <a:lnTo>
                  <a:pt x="590" y="1931"/>
                </a:lnTo>
                <a:lnTo>
                  <a:pt x="591" y="1933"/>
                </a:lnTo>
                <a:lnTo>
                  <a:pt x="503" y="1959"/>
                </a:lnTo>
                <a:lnTo>
                  <a:pt x="503" y="1957"/>
                </a:lnTo>
                <a:lnTo>
                  <a:pt x="503" y="1955"/>
                </a:lnTo>
                <a:lnTo>
                  <a:pt x="551" y="2003"/>
                </a:lnTo>
                <a:lnTo>
                  <a:pt x="550" y="2003"/>
                </a:lnTo>
                <a:cubicBezTo>
                  <a:pt x="535" y="2003"/>
                  <a:pt x="521" y="1996"/>
                  <a:pt x="512" y="1983"/>
                </a:cubicBezTo>
                <a:cubicBezTo>
                  <a:pt x="503" y="1971"/>
                  <a:pt x="500" y="1954"/>
                  <a:pt x="505" y="1940"/>
                </a:cubicBezTo>
                <a:lnTo>
                  <a:pt x="506" y="1937"/>
                </a:lnTo>
                <a:lnTo>
                  <a:pt x="505" y="1938"/>
                </a:lnTo>
                <a:cubicBezTo>
                  <a:pt x="512" y="1913"/>
                  <a:pt x="537" y="1897"/>
                  <a:pt x="562" y="1903"/>
                </a:cubicBezTo>
                <a:cubicBezTo>
                  <a:pt x="588" y="1909"/>
                  <a:pt x="604" y="1934"/>
                  <a:pt x="599" y="1959"/>
                </a:cubicBezTo>
                <a:lnTo>
                  <a:pt x="599" y="1962"/>
                </a:lnTo>
                <a:lnTo>
                  <a:pt x="598" y="1964"/>
                </a:lnTo>
                <a:cubicBezTo>
                  <a:pt x="593" y="1989"/>
                  <a:pt x="571" y="2005"/>
                  <a:pt x="546" y="2003"/>
                </a:cubicBezTo>
                <a:cubicBezTo>
                  <a:pt x="522" y="2000"/>
                  <a:pt x="503" y="1980"/>
                  <a:pt x="503" y="1955"/>
                </a:cubicBezTo>
                <a:lnTo>
                  <a:pt x="503" y="1950"/>
                </a:lnTo>
                <a:lnTo>
                  <a:pt x="503" y="1947"/>
                </a:lnTo>
                <a:cubicBezTo>
                  <a:pt x="503" y="1942"/>
                  <a:pt x="504" y="1937"/>
                  <a:pt x="505" y="1932"/>
                </a:cubicBezTo>
                <a:lnTo>
                  <a:pt x="506" y="1930"/>
                </a:lnTo>
                <a:cubicBezTo>
                  <a:pt x="513" y="1909"/>
                  <a:pt x="534" y="1895"/>
                  <a:pt x="556" y="1898"/>
                </a:cubicBezTo>
                <a:cubicBezTo>
                  <a:pt x="579" y="1900"/>
                  <a:pt x="596" y="1917"/>
                  <a:pt x="599" y="1940"/>
                </a:cubicBezTo>
                <a:lnTo>
                  <a:pt x="600" y="1944"/>
                </a:lnTo>
                <a:lnTo>
                  <a:pt x="600" y="1955"/>
                </a:lnTo>
                <a:cubicBezTo>
                  <a:pt x="600" y="1981"/>
                  <a:pt x="578" y="2003"/>
                  <a:pt x="552" y="2003"/>
                </a:cubicBezTo>
                <a:lnTo>
                  <a:pt x="551" y="2003"/>
                </a:lnTo>
                <a:cubicBezTo>
                  <a:pt x="525" y="2003"/>
                  <a:pt x="503" y="1981"/>
                  <a:pt x="503" y="1955"/>
                </a:cubicBezTo>
                <a:lnTo>
                  <a:pt x="503" y="1952"/>
                </a:lnTo>
                <a:lnTo>
                  <a:pt x="503" y="1950"/>
                </a:lnTo>
                <a:cubicBezTo>
                  <a:pt x="503" y="1923"/>
                  <a:pt x="525" y="1902"/>
                  <a:pt x="551" y="1902"/>
                </a:cubicBezTo>
                <a:cubicBezTo>
                  <a:pt x="578" y="1902"/>
                  <a:pt x="599" y="1923"/>
                  <a:pt x="599" y="1950"/>
                </a:cubicBezTo>
                <a:lnTo>
                  <a:pt x="599" y="1951"/>
                </a:lnTo>
                <a:lnTo>
                  <a:pt x="599" y="1945"/>
                </a:lnTo>
                <a:lnTo>
                  <a:pt x="599" y="1948"/>
                </a:lnTo>
                <a:lnTo>
                  <a:pt x="600" y="1956"/>
                </a:lnTo>
                <a:lnTo>
                  <a:pt x="600" y="1964"/>
                </a:lnTo>
                <a:cubicBezTo>
                  <a:pt x="600" y="1991"/>
                  <a:pt x="579" y="2012"/>
                  <a:pt x="552" y="2012"/>
                </a:cubicBezTo>
                <a:cubicBezTo>
                  <a:pt x="526" y="2012"/>
                  <a:pt x="504" y="1991"/>
                  <a:pt x="504" y="1964"/>
                </a:cubicBezTo>
                <a:lnTo>
                  <a:pt x="504" y="1960"/>
                </a:lnTo>
                <a:lnTo>
                  <a:pt x="504" y="1955"/>
                </a:lnTo>
                <a:cubicBezTo>
                  <a:pt x="504" y="1952"/>
                  <a:pt x="505" y="1950"/>
                  <a:pt x="505" y="1947"/>
                </a:cubicBezTo>
                <a:lnTo>
                  <a:pt x="506" y="1944"/>
                </a:lnTo>
                <a:lnTo>
                  <a:pt x="507" y="1938"/>
                </a:lnTo>
                <a:cubicBezTo>
                  <a:pt x="513" y="1913"/>
                  <a:pt x="539" y="1897"/>
                  <a:pt x="565" y="1903"/>
                </a:cubicBezTo>
                <a:cubicBezTo>
                  <a:pt x="591" y="1910"/>
                  <a:pt x="606" y="1936"/>
                  <a:pt x="600" y="1962"/>
                </a:cubicBezTo>
                <a:lnTo>
                  <a:pt x="600" y="1964"/>
                </a:lnTo>
                <a:lnTo>
                  <a:pt x="600" y="1963"/>
                </a:lnTo>
                <a:cubicBezTo>
                  <a:pt x="596" y="1986"/>
                  <a:pt x="576" y="2003"/>
                  <a:pt x="552" y="2003"/>
                </a:cubicBezTo>
                <a:lnTo>
                  <a:pt x="552" y="2003"/>
                </a:lnTo>
                <a:cubicBezTo>
                  <a:pt x="538" y="2003"/>
                  <a:pt x="525" y="1997"/>
                  <a:pt x="516" y="1987"/>
                </a:cubicBezTo>
                <a:cubicBezTo>
                  <a:pt x="507" y="1977"/>
                  <a:pt x="503" y="1964"/>
                  <a:pt x="504" y="1950"/>
                </a:cubicBezTo>
                <a:lnTo>
                  <a:pt x="505" y="1945"/>
                </a:lnTo>
                <a:lnTo>
                  <a:pt x="505" y="1958"/>
                </a:lnTo>
                <a:lnTo>
                  <a:pt x="505" y="1955"/>
                </a:lnTo>
                <a:lnTo>
                  <a:pt x="506" y="1962"/>
                </a:lnTo>
                <a:lnTo>
                  <a:pt x="506" y="1961"/>
                </a:lnTo>
                <a:lnTo>
                  <a:pt x="599" y="1939"/>
                </a:lnTo>
                <a:lnTo>
                  <a:pt x="599" y="1942"/>
                </a:lnTo>
                <a:cubicBezTo>
                  <a:pt x="600" y="1944"/>
                  <a:pt x="600" y="1947"/>
                  <a:pt x="600" y="1949"/>
                </a:cubicBezTo>
                <a:lnTo>
                  <a:pt x="600" y="1955"/>
                </a:lnTo>
                <a:lnTo>
                  <a:pt x="600" y="1960"/>
                </a:lnTo>
                <a:lnTo>
                  <a:pt x="600" y="1964"/>
                </a:lnTo>
                <a:lnTo>
                  <a:pt x="552" y="1916"/>
                </a:lnTo>
                <a:lnTo>
                  <a:pt x="553" y="1916"/>
                </a:lnTo>
                <a:lnTo>
                  <a:pt x="506" y="1970"/>
                </a:lnTo>
                <a:lnTo>
                  <a:pt x="505" y="1966"/>
                </a:lnTo>
                <a:lnTo>
                  <a:pt x="505" y="1959"/>
                </a:lnTo>
                <a:lnTo>
                  <a:pt x="504" y="1957"/>
                </a:lnTo>
                <a:cubicBezTo>
                  <a:pt x="504" y="1954"/>
                  <a:pt x="503" y="1952"/>
                  <a:pt x="503" y="1949"/>
                </a:cubicBezTo>
                <a:lnTo>
                  <a:pt x="503" y="1945"/>
                </a:lnTo>
                <a:cubicBezTo>
                  <a:pt x="503" y="1919"/>
                  <a:pt x="525" y="1897"/>
                  <a:pt x="551" y="1897"/>
                </a:cubicBezTo>
                <a:cubicBezTo>
                  <a:pt x="578" y="1897"/>
                  <a:pt x="599" y="1919"/>
                  <a:pt x="599" y="1945"/>
                </a:cubicBezTo>
                <a:lnTo>
                  <a:pt x="599" y="1946"/>
                </a:lnTo>
                <a:lnTo>
                  <a:pt x="599" y="1940"/>
                </a:lnTo>
                <a:lnTo>
                  <a:pt x="599" y="1943"/>
                </a:lnTo>
                <a:cubicBezTo>
                  <a:pt x="600" y="1945"/>
                  <a:pt x="600" y="1948"/>
                  <a:pt x="600" y="1950"/>
                </a:cubicBezTo>
                <a:lnTo>
                  <a:pt x="600" y="1958"/>
                </a:lnTo>
                <a:lnTo>
                  <a:pt x="600" y="1962"/>
                </a:lnTo>
                <a:lnTo>
                  <a:pt x="600" y="1964"/>
                </a:lnTo>
                <a:cubicBezTo>
                  <a:pt x="600" y="1991"/>
                  <a:pt x="578" y="2012"/>
                  <a:pt x="552" y="2012"/>
                </a:cubicBezTo>
                <a:cubicBezTo>
                  <a:pt x="525" y="2012"/>
                  <a:pt x="504" y="1991"/>
                  <a:pt x="504" y="1964"/>
                </a:cubicBezTo>
                <a:lnTo>
                  <a:pt x="504" y="1963"/>
                </a:lnTo>
                <a:lnTo>
                  <a:pt x="504" y="1960"/>
                </a:lnTo>
                <a:lnTo>
                  <a:pt x="504" y="1955"/>
                </a:lnTo>
                <a:lnTo>
                  <a:pt x="504" y="1952"/>
                </a:lnTo>
                <a:lnTo>
                  <a:pt x="504" y="1950"/>
                </a:lnTo>
                <a:cubicBezTo>
                  <a:pt x="504" y="1923"/>
                  <a:pt x="525" y="1902"/>
                  <a:pt x="552" y="1902"/>
                </a:cubicBezTo>
                <a:cubicBezTo>
                  <a:pt x="578" y="1902"/>
                  <a:pt x="600" y="1923"/>
                  <a:pt x="600" y="1950"/>
                </a:cubicBezTo>
                <a:lnTo>
                  <a:pt x="600" y="1952"/>
                </a:lnTo>
                <a:cubicBezTo>
                  <a:pt x="600" y="1956"/>
                  <a:pt x="600" y="1959"/>
                  <a:pt x="599" y="1962"/>
                </a:cubicBezTo>
                <a:lnTo>
                  <a:pt x="599" y="1964"/>
                </a:lnTo>
                <a:lnTo>
                  <a:pt x="509" y="1934"/>
                </a:lnTo>
                <a:lnTo>
                  <a:pt x="510" y="1932"/>
                </a:lnTo>
                <a:lnTo>
                  <a:pt x="505" y="1945"/>
                </a:lnTo>
                <a:lnTo>
                  <a:pt x="506" y="1942"/>
                </a:lnTo>
                <a:lnTo>
                  <a:pt x="553" y="1998"/>
                </a:lnTo>
                <a:lnTo>
                  <a:pt x="552" y="1998"/>
                </a:lnTo>
                <a:lnTo>
                  <a:pt x="600" y="1945"/>
                </a:lnTo>
                <a:lnTo>
                  <a:pt x="600" y="1950"/>
                </a:lnTo>
                <a:lnTo>
                  <a:pt x="600" y="1960"/>
                </a:lnTo>
                <a:lnTo>
                  <a:pt x="600" y="1964"/>
                </a:lnTo>
                <a:cubicBezTo>
                  <a:pt x="600" y="1991"/>
                  <a:pt x="579" y="2012"/>
                  <a:pt x="552" y="2012"/>
                </a:cubicBezTo>
                <a:cubicBezTo>
                  <a:pt x="526" y="2012"/>
                  <a:pt x="504" y="1991"/>
                  <a:pt x="504" y="1964"/>
                </a:cubicBezTo>
                <a:lnTo>
                  <a:pt x="504" y="1963"/>
                </a:lnTo>
                <a:lnTo>
                  <a:pt x="504" y="1959"/>
                </a:lnTo>
                <a:lnTo>
                  <a:pt x="505" y="1950"/>
                </a:lnTo>
                <a:lnTo>
                  <a:pt x="505" y="1950"/>
                </a:lnTo>
                <a:lnTo>
                  <a:pt x="553" y="1998"/>
                </a:lnTo>
                <a:lnTo>
                  <a:pt x="552" y="1998"/>
                </a:lnTo>
                <a:lnTo>
                  <a:pt x="600" y="1945"/>
                </a:lnTo>
                <a:lnTo>
                  <a:pt x="601" y="1949"/>
                </a:lnTo>
                <a:lnTo>
                  <a:pt x="601" y="1955"/>
                </a:lnTo>
                <a:lnTo>
                  <a:pt x="601" y="1963"/>
                </a:lnTo>
                <a:lnTo>
                  <a:pt x="601" y="1964"/>
                </a:lnTo>
                <a:cubicBezTo>
                  <a:pt x="601" y="1991"/>
                  <a:pt x="580" y="2012"/>
                  <a:pt x="553" y="2012"/>
                </a:cubicBezTo>
                <a:cubicBezTo>
                  <a:pt x="527" y="2012"/>
                  <a:pt x="505" y="1991"/>
                  <a:pt x="505" y="1964"/>
                </a:cubicBezTo>
                <a:lnTo>
                  <a:pt x="505" y="1959"/>
                </a:lnTo>
                <a:lnTo>
                  <a:pt x="505" y="1955"/>
                </a:lnTo>
                <a:cubicBezTo>
                  <a:pt x="505" y="1930"/>
                  <a:pt x="524" y="1910"/>
                  <a:pt x="549" y="1907"/>
                </a:cubicBezTo>
                <a:cubicBezTo>
                  <a:pt x="573" y="1905"/>
                  <a:pt x="596" y="1921"/>
                  <a:pt x="601" y="1946"/>
                </a:cubicBezTo>
                <a:lnTo>
                  <a:pt x="601" y="1948"/>
                </a:lnTo>
                <a:lnTo>
                  <a:pt x="601" y="1948"/>
                </a:lnTo>
                <a:lnTo>
                  <a:pt x="507" y="1965"/>
                </a:lnTo>
                <a:lnTo>
                  <a:pt x="506" y="1960"/>
                </a:lnTo>
                <a:lnTo>
                  <a:pt x="506" y="1955"/>
                </a:lnTo>
                <a:lnTo>
                  <a:pt x="553" y="1998"/>
                </a:lnTo>
                <a:lnTo>
                  <a:pt x="553" y="1998"/>
                </a:lnTo>
                <a:lnTo>
                  <a:pt x="601" y="1950"/>
                </a:lnTo>
                <a:lnTo>
                  <a:pt x="601" y="1955"/>
                </a:lnTo>
                <a:lnTo>
                  <a:pt x="601" y="1954"/>
                </a:lnTo>
                <a:lnTo>
                  <a:pt x="553" y="1911"/>
                </a:lnTo>
                <a:lnTo>
                  <a:pt x="554" y="1911"/>
                </a:lnTo>
                <a:lnTo>
                  <a:pt x="507" y="1971"/>
                </a:lnTo>
                <a:lnTo>
                  <a:pt x="507" y="1969"/>
                </a:lnTo>
                <a:lnTo>
                  <a:pt x="508" y="1973"/>
                </a:lnTo>
                <a:cubicBezTo>
                  <a:pt x="502" y="1958"/>
                  <a:pt x="504" y="1941"/>
                  <a:pt x="513" y="1928"/>
                </a:cubicBezTo>
                <a:cubicBezTo>
                  <a:pt x="522" y="1915"/>
                  <a:pt x="537" y="1907"/>
                  <a:pt x="552" y="1907"/>
                </a:cubicBezTo>
                <a:lnTo>
                  <a:pt x="553" y="1907"/>
                </a:lnTo>
                <a:lnTo>
                  <a:pt x="506" y="1950"/>
                </a:lnTo>
                <a:lnTo>
                  <a:pt x="506" y="1945"/>
                </a:lnTo>
                <a:lnTo>
                  <a:pt x="507" y="1941"/>
                </a:lnTo>
                <a:lnTo>
                  <a:pt x="554" y="1993"/>
                </a:lnTo>
                <a:lnTo>
                  <a:pt x="554" y="1993"/>
                </a:lnTo>
                <a:lnTo>
                  <a:pt x="602" y="1945"/>
                </a:lnTo>
                <a:lnTo>
                  <a:pt x="602" y="1949"/>
                </a:lnTo>
                <a:lnTo>
                  <a:pt x="602" y="1955"/>
                </a:lnTo>
                <a:lnTo>
                  <a:pt x="602" y="1961"/>
                </a:lnTo>
                <a:lnTo>
                  <a:pt x="602" y="1964"/>
                </a:lnTo>
                <a:lnTo>
                  <a:pt x="520" y="1931"/>
                </a:lnTo>
                <a:lnTo>
                  <a:pt x="521" y="1930"/>
                </a:lnTo>
                <a:lnTo>
                  <a:pt x="506" y="1964"/>
                </a:lnTo>
                <a:lnTo>
                  <a:pt x="506" y="1959"/>
                </a:lnTo>
                <a:lnTo>
                  <a:pt x="506" y="1954"/>
                </a:lnTo>
                <a:lnTo>
                  <a:pt x="506" y="1950"/>
                </a:lnTo>
                <a:cubicBezTo>
                  <a:pt x="506" y="1925"/>
                  <a:pt x="525" y="1905"/>
                  <a:pt x="550" y="1902"/>
                </a:cubicBezTo>
                <a:cubicBezTo>
                  <a:pt x="574" y="1900"/>
                  <a:pt x="597" y="1916"/>
                  <a:pt x="602" y="1941"/>
                </a:cubicBezTo>
                <a:lnTo>
                  <a:pt x="602" y="1943"/>
                </a:lnTo>
                <a:cubicBezTo>
                  <a:pt x="603" y="1946"/>
                  <a:pt x="603" y="1949"/>
                  <a:pt x="603" y="1952"/>
                </a:cubicBezTo>
                <a:lnTo>
                  <a:pt x="603" y="1955"/>
                </a:lnTo>
                <a:cubicBezTo>
                  <a:pt x="603" y="1974"/>
                  <a:pt x="592" y="1991"/>
                  <a:pt x="575" y="1998"/>
                </a:cubicBezTo>
                <a:cubicBezTo>
                  <a:pt x="558" y="2006"/>
                  <a:pt x="539" y="2004"/>
                  <a:pt x="524" y="1992"/>
                </a:cubicBezTo>
                <a:lnTo>
                  <a:pt x="521" y="1989"/>
                </a:lnTo>
                <a:lnTo>
                  <a:pt x="518" y="1987"/>
                </a:lnTo>
                <a:lnTo>
                  <a:pt x="597" y="1950"/>
                </a:lnTo>
                <a:lnTo>
                  <a:pt x="597" y="1951"/>
                </a:lnTo>
                <a:lnTo>
                  <a:pt x="596" y="1945"/>
                </a:lnTo>
                <a:lnTo>
                  <a:pt x="597" y="1948"/>
                </a:lnTo>
                <a:cubicBezTo>
                  <a:pt x="597" y="1950"/>
                  <a:pt x="597" y="1953"/>
                  <a:pt x="597" y="1955"/>
                </a:cubicBezTo>
                <a:lnTo>
                  <a:pt x="597" y="1961"/>
                </a:lnTo>
                <a:lnTo>
                  <a:pt x="597" y="1964"/>
                </a:lnTo>
                <a:lnTo>
                  <a:pt x="597" y="1964"/>
                </a:lnTo>
                <a:lnTo>
                  <a:pt x="502" y="1958"/>
                </a:lnTo>
                <a:lnTo>
                  <a:pt x="502" y="1954"/>
                </a:lnTo>
                <a:lnTo>
                  <a:pt x="503" y="1951"/>
                </a:lnTo>
                <a:lnTo>
                  <a:pt x="503" y="1944"/>
                </a:lnTo>
                <a:lnTo>
                  <a:pt x="503" y="1945"/>
                </a:lnTo>
                <a:cubicBezTo>
                  <a:pt x="503" y="1919"/>
                  <a:pt x="524" y="1897"/>
                  <a:pt x="551" y="1897"/>
                </a:cubicBezTo>
                <a:cubicBezTo>
                  <a:pt x="577" y="1897"/>
                  <a:pt x="599" y="1919"/>
                  <a:pt x="599" y="1945"/>
                </a:cubicBezTo>
                <a:lnTo>
                  <a:pt x="599" y="1947"/>
                </a:lnTo>
                <a:lnTo>
                  <a:pt x="598" y="1957"/>
                </a:lnTo>
                <a:lnTo>
                  <a:pt x="598" y="1962"/>
                </a:lnTo>
                <a:lnTo>
                  <a:pt x="598" y="1959"/>
                </a:lnTo>
                <a:lnTo>
                  <a:pt x="503" y="1952"/>
                </a:lnTo>
                <a:lnTo>
                  <a:pt x="503" y="1949"/>
                </a:lnTo>
                <a:lnTo>
                  <a:pt x="503" y="1946"/>
                </a:lnTo>
                <a:lnTo>
                  <a:pt x="504" y="1940"/>
                </a:lnTo>
                <a:lnTo>
                  <a:pt x="503" y="1940"/>
                </a:lnTo>
                <a:cubicBezTo>
                  <a:pt x="503" y="1914"/>
                  <a:pt x="525" y="1892"/>
                  <a:pt x="551" y="1892"/>
                </a:cubicBezTo>
                <a:cubicBezTo>
                  <a:pt x="578" y="1892"/>
                  <a:pt x="599" y="1914"/>
                  <a:pt x="599" y="1940"/>
                </a:cubicBezTo>
                <a:lnTo>
                  <a:pt x="599" y="1942"/>
                </a:lnTo>
                <a:lnTo>
                  <a:pt x="599" y="1952"/>
                </a:lnTo>
                <a:lnTo>
                  <a:pt x="598" y="1957"/>
                </a:lnTo>
                <a:lnTo>
                  <a:pt x="598" y="1955"/>
                </a:lnTo>
                <a:cubicBezTo>
                  <a:pt x="598" y="1981"/>
                  <a:pt x="577" y="2003"/>
                  <a:pt x="550" y="2003"/>
                </a:cubicBezTo>
                <a:lnTo>
                  <a:pt x="550" y="2003"/>
                </a:lnTo>
                <a:cubicBezTo>
                  <a:pt x="523" y="2003"/>
                  <a:pt x="502" y="1981"/>
                  <a:pt x="502" y="1955"/>
                </a:cubicBezTo>
                <a:lnTo>
                  <a:pt x="502" y="1953"/>
                </a:lnTo>
                <a:lnTo>
                  <a:pt x="503" y="1961"/>
                </a:lnTo>
                <a:lnTo>
                  <a:pt x="502" y="1958"/>
                </a:lnTo>
                <a:cubicBezTo>
                  <a:pt x="498" y="1932"/>
                  <a:pt x="515" y="1907"/>
                  <a:pt x="541" y="1903"/>
                </a:cubicBezTo>
                <a:cubicBezTo>
                  <a:pt x="567" y="1898"/>
                  <a:pt x="591" y="1915"/>
                  <a:pt x="597" y="1941"/>
                </a:cubicBezTo>
                <a:lnTo>
                  <a:pt x="598" y="1946"/>
                </a:lnTo>
                <a:lnTo>
                  <a:pt x="598" y="1949"/>
                </a:lnTo>
                <a:lnTo>
                  <a:pt x="503" y="1959"/>
                </a:lnTo>
                <a:lnTo>
                  <a:pt x="503" y="1958"/>
                </a:lnTo>
                <a:lnTo>
                  <a:pt x="504" y="1966"/>
                </a:lnTo>
                <a:lnTo>
                  <a:pt x="504" y="1963"/>
                </a:lnTo>
                <a:cubicBezTo>
                  <a:pt x="501" y="1949"/>
                  <a:pt x="505" y="1935"/>
                  <a:pt x="514" y="1924"/>
                </a:cubicBezTo>
                <a:cubicBezTo>
                  <a:pt x="523" y="1913"/>
                  <a:pt x="537" y="1907"/>
                  <a:pt x="551" y="1907"/>
                </a:cubicBezTo>
                <a:lnTo>
                  <a:pt x="551" y="1907"/>
                </a:lnTo>
                <a:cubicBezTo>
                  <a:pt x="578" y="1907"/>
                  <a:pt x="599" y="1928"/>
                  <a:pt x="599" y="1955"/>
                </a:cubicBezTo>
                <a:lnTo>
                  <a:pt x="599" y="1957"/>
                </a:lnTo>
                <a:lnTo>
                  <a:pt x="599" y="1959"/>
                </a:lnTo>
                <a:lnTo>
                  <a:pt x="505" y="1948"/>
                </a:lnTo>
                <a:lnTo>
                  <a:pt x="505" y="1946"/>
                </a:lnTo>
                <a:lnTo>
                  <a:pt x="504" y="1957"/>
                </a:lnTo>
                <a:lnTo>
                  <a:pt x="504" y="1955"/>
                </a:lnTo>
                <a:cubicBezTo>
                  <a:pt x="504" y="1928"/>
                  <a:pt x="525" y="1907"/>
                  <a:pt x="552" y="1907"/>
                </a:cubicBezTo>
                <a:lnTo>
                  <a:pt x="553" y="1907"/>
                </a:lnTo>
                <a:cubicBezTo>
                  <a:pt x="580" y="1907"/>
                  <a:pt x="601" y="1928"/>
                  <a:pt x="601" y="1955"/>
                </a:cubicBezTo>
                <a:lnTo>
                  <a:pt x="601" y="1957"/>
                </a:lnTo>
                <a:lnTo>
                  <a:pt x="601" y="1959"/>
                </a:lnTo>
                <a:cubicBezTo>
                  <a:pt x="601" y="1984"/>
                  <a:pt x="583" y="2004"/>
                  <a:pt x="559" y="2007"/>
                </a:cubicBezTo>
                <a:cubicBezTo>
                  <a:pt x="535" y="2010"/>
                  <a:pt x="513" y="1995"/>
                  <a:pt x="507" y="1971"/>
                </a:cubicBezTo>
                <a:lnTo>
                  <a:pt x="506" y="1969"/>
                </a:lnTo>
                <a:cubicBezTo>
                  <a:pt x="505" y="1962"/>
                  <a:pt x="505" y="1955"/>
                  <a:pt x="506" y="1948"/>
                </a:cubicBezTo>
                <a:lnTo>
                  <a:pt x="506" y="1946"/>
                </a:lnTo>
                <a:cubicBezTo>
                  <a:pt x="511" y="1923"/>
                  <a:pt x="531" y="1907"/>
                  <a:pt x="553" y="1907"/>
                </a:cubicBezTo>
                <a:lnTo>
                  <a:pt x="556" y="1907"/>
                </a:lnTo>
                <a:lnTo>
                  <a:pt x="558" y="1907"/>
                </a:lnTo>
                <a:lnTo>
                  <a:pt x="511" y="1946"/>
                </a:lnTo>
                <a:lnTo>
                  <a:pt x="512" y="1941"/>
                </a:lnTo>
                <a:lnTo>
                  <a:pt x="512" y="1940"/>
                </a:lnTo>
                <a:cubicBezTo>
                  <a:pt x="515" y="1915"/>
                  <a:pt x="537" y="1896"/>
                  <a:pt x="563" y="1898"/>
                </a:cubicBezTo>
                <a:cubicBezTo>
                  <a:pt x="588" y="1899"/>
                  <a:pt x="608" y="1920"/>
                  <a:pt x="608" y="1945"/>
                </a:cubicBezTo>
                <a:lnTo>
                  <a:pt x="608" y="1947"/>
                </a:lnTo>
                <a:lnTo>
                  <a:pt x="608" y="1950"/>
                </a:lnTo>
                <a:lnTo>
                  <a:pt x="607" y="1960"/>
                </a:lnTo>
                <a:lnTo>
                  <a:pt x="559" y="1907"/>
                </a:lnTo>
                <a:lnTo>
                  <a:pt x="560" y="1907"/>
                </a:lnTo>
                <a:cubicBezTo>
                  <a:pt x="586" y="1907"/>
                  <a:pt x="608" y="1928"/>
                  <a:pt x="608" y="1955"/>
                </a:cubicBezTo>
                <a:cubicBezTo>
                  <a:pt x="608" y="1981"/>
                  <a:pt x="586" y="2003"/>
                  <a:pt x="560" y="2003"/>
                </a:cubicBezTo>
                <a:lnTo>
                  <a:pt x="559" y="2003"/>
                </a:lnTo>
                <a:cubicBezTo>
                  <a:pt x="533" y="2003"/>
                  <a:pt x="511" y="1981"/>
                  <a:pt x="511" y="1955"/>
                </a:cubicBezTo>
                <a:cubicBezTo>
                  <a:pt x="511" y="1928"/>
                  <a:pt x="533" y="1907"/>
                  <a:pt x="559" y="1907"/>
                </a:cubicBezTo>
                <a:lnTo>
                  <a:pt x="561" y="1907"/>
                </a:lnTo>
                <a:cubicBezTo>
                  <a:pt x="587" y="1907"/>
                  <a:pt x="609" y="1928"/>
                  <a:pt x="609" y="1955"/>
                </a:cubicBezTo>
                <a:lnTo>
                  <a:pt x="609" y="1957"/>
                </a:lnTo>
                <a:lnTo>
                  <a:pt x="609" y="1959"/>
                </a:lnTo>
                <a:lnTo>
                  <a:pt x="561" y="1911"/>
                </a:lnTo>
                <a:lnTo>
                  <a:pt x="562" y="1911"/>
                </a:lnTo>
                <a:lnTo>
                  <a:pt x="514" y="1955"/>
                </a:lnTo>
                <a:lnTo>
                  <a:pt x="515" y="1950"/>
                </a:lnTo>
                <a:lnTo>
                  <a:pt x="517" y="1940"/>
                </a:lnTo>
                <a:cubicBezTo>
                  <a:pt x="522" y="1914"/>
                  <a:pt x="548" y="1898"/>
                  <a:pt x="573" y="1903"/>
                </a:cubicBezTo>
                <a:cubicBezTo>
                  <a:pt x="599" y="1908"/>
                  <a:pt x="616" y="1934"/>
                  <a:pt x="611" y="1959"/>
                </a:cubicBezTo>
                <a:lnTo>
                  <a:pt x="610" y="1962"/>
                </a:lnTo>
                <a:lnTo>
                  <a:pt x="610" y="1964"/>
                </a:lnTo>
                <a:cubicBezTo>
                  <a:pt x="605" y="1989"/>
                  <a:pt x="581" y="2006"/>
                  <a:pt x="555" y="2002"/>
                </a:cubicBezTo>
                <a:cubicBezTo>
                  <a:pt x="530" y="1999"/>
                  <a:pt x="512" y="1976"/>
                  <a:pt x="515" y="1950"/>
                </a:cubicBezTo>
                <a:lnTo>
                  <a:pt x="515" y="1945"/>
                </a:lnTo>
                <a:lnTo>
                  <a:pt x="517" y="1935"/>
                </a:lnTo>
                <a:cubicBezTo>
                  <a:pt x="522" y="1911"/>
                  <a:pt x="545" y="1895"/>
                  <a:pt x="569" y="1898"/>
                </a:cubicBezTo>
                <a:cubicBezTo>
                  <a:pt x="594" y="1900"/>
                  <a:pt x="612" y="1921"/>
                  <a:pt x="612" y="1945"/>
                </a:cubicBezTo>
                <a:lnTo>
                  <a:pt x="612" y="1947"/>
                </a:lnTo>
                <a:lnTo>
                  <a:pt x="612" y="1950"/>
                </a:lnTo>
                <a:lnTo>
                  <a:pt x="611" y="1960"/>
                </a:lnTo>
                <a:lnTo>
                  <a:pt x="563" y="1907"/>
                </a:lnTo>
                <a:lnTo>
                  <a:pt x="564" y="1907"/>
                </a:lnTo>
                <a:lnTo>
                  <a:pt x="516" y="1955"/>
                </a:lnTo>
                <a:lnTo>
                  <a:pt x="516" y="1950"/>
                </a:lnTo>
                <a:lnTo>
                  <a:pt x="516" y="1945"/>
                </a:lnTo>
                <a:cubicBezTo>
                  <a:pt x="516" y="1919"/>
                  <a:pt x="538" y="1897"/>
                  <a:pt x="564" y="1897"/>
                </a:cubicBezTo>
                <a:cubicBezTo>
                  <a:pt x="591" y="1897"/>
                  <a:pt x="612" y="1919"/>
                  <a:pt x="612" y="1945"/>
                </a:cubicBezTo>
                <a:lnTo>
                  <a:pt x="612" y="1946"/>
                </a:lnTo>
                <a:lnTo>
                  <a:pt x="612" y="1940"/>
                </a:lnTo>
                <a:lnTo>
                  <a:pt x="612" y="1943"/>
                </a:lnTo>
                <a:lnTo>
                  <a:pt x="613" y="1952"/>
                </a:lnTo>
                <a:lnTo>
                  <a:pt x="613" y="1959"/>
                </a:lnTo>
                <a:lnTo>
                  <a:pt x="613" y="1959"/>
                </a:lnTo>
                <a:cubicBezTo>
                  <a:pt x="613" y="1986"/>
                  <a:pt x="592" y="2007"/>
                  <a:pt x="565" y="2007"/>
                </a:cubicBezTo>
                <a:cubicBezTo>
                  <a:pt x="539" y="2007"/>
                  <a:pt x="517" y="1986"/>
                  <a:pt x="517" y="1959"/>
                </a:cubicBezTo>
                <a:lnTo>
                  <a:pt x="517" y="1957"/>
                </a:lnTo>
                <a:lnTo>
                  <a:pt x="517" y="1953"/>
                </a:lnTo>
                <a:lnTo>
                  <a:pt x="517" y="1945"/>
                </a:lnTo>
                <a:lnTo>
                  <a:pt x="517" y="1941"/>
                </a:lnTo>
                <a:lnTo>
                  <a:pt x="523" y="1963"/>
                </a:lnTo>
                <a:lnTo>
                  <a:pt x="522" y="1962"/>
                </a:lnTo>
                <a:lnTo>
                  <a:pt x="613" y="1940"/>
                </a:lnTo>
                <a:lnTo>
                  <a:pt x="613" y="1943"/>
                </a:lnTo>
                <a:lnTo>
                  <a:pt x="613" y="1948"/>
                </a:lnTo>
                <a:lnTo>
                  <a:pt x="613" y="1952"/>
                </a:lnTo>
                <a:lnTo>
                  <a:pt x="613" y="1955"/>
                </a:lnTo>
                <a:cubicBezTo>
                  <a:pt x="613" y="1981"/>
                  <a:pt x="591" y="2003"/>
                  <a:pt x="565" y="2003"/>
                </a:cubicBezTo>
                <a:cubicBezTo>
                  <a:pt x="538" y="2003"/>
                  <a:pt x="517" y="1981"/>
                  <a:pt x="517" y="1955"/>
                </a:cubicBezTo>
                <a:lnTo>
                  <a:pt x="517" y="1954"/>
                </a:lnTo>
                <a:cubicBezTo>
                  <a:pt x="517" y="1952"/>
                  <a:pt x="517" y="1949"/>
                  <a:pt x="517" y="1947"/>
                </a:cubicBezTo>
                <a:lnTo>
                  <a:pt x="518" y="1944"/>
                </a:lnTo>
                <a:lnTo>
                  <a:pt x="517" y="1950"/>
                </a:lnTo>
                <a:lnTo>
                  <a:pt x="517" y="1947"/>
                </a:lnTo>
                <a:lnTo>
                  <a:pt x="517" y="1945"/>
                </a:lnTo>
                <a:lnTo>
                  <a:pt x="594" y="1984"/>
                </a:lnTo>
                <a:lnTo>
                  <a:pt x="592" y="1985"/>
                </a:lnTo>
                <a:lnTo>
                  <a:pt x="603" y="1974"/>
                </a:lnTo>
                <a:lnTo>
                  <a:pt x="601" y="1977"/>
                </a:lnTo>
                <a:cubicBezTo>
                  <a:pt x="593" y="1990"/>
                  <a:pt x="578" y="1998"/>
                  <a:pt x="561" y="1998"/>
                </a:cubicBezTo>
                <a:lnTo>
                  <a:pt x="561" y="1998"/>
                </a:lnTo>
                <a:cubicBezTo>
                  <a:pt x="534" y="1998"/>
                  <a:pt x="513" y="1976"/>
                  <a:pt x="513" y="1950"/>
                </a:cubicBezTo>
                <a:cubicBezTo>
                  <a:pt x="513" y="1923"/>
                  <a:pt x="534" y="1902"/>
                  <a:pt x="561" y="1902"/>
                </a:cubicBezTo>
                <a:lnTo>
                  <a:pt x="561" y="1902"/>
                </a:lnTo>
                <a:lnTo>
                  <a:pt x="562" y="1902"/>
                </a:lnTo>
                <a:lnTo>
                  <a:pt x="514" y="1950"/>
                </a:lnTo>
                <a:lnTo>
                  <a:pt x="514" y="1944"/>
                </a:lnTo>
                <a:lnTo>
                  <a:pt x="514" y="1940"/>
                </a:lnTo>
                <a:cubicBezTo>
                  <a:pt x="514" y="1914"/>
                  <a:pt x="535" y="1892"/>
                  <a:pt x="562" y="1892"/>
                </a:cubicBezTo>
                <a:cubicBezTo>
                  <a:pt x="588" y="1892"/>
                  <a:pt x="610" y="1914"/>
                  <a:pt x="610" y="1940"/>
                </a:cubicBezTo>
                <a:lnTo>
                  <a:pt x="610" y="1942"/>
                </a:lnTo>
                <a:lnTo>
                  <a:pt x="610" y="1945"/>
                </a:lnTo>
                <a:lnTo>
                  <a:pt x="610" y="1948"/>
                </a:lnTo>
                <a:lnTo>
                  <a:pt x="610" y="1950"/>
                </a:lnTo>
                <a:cubicBezTo>
                  <a:pt x="610" y="1976"/>
                  <a:pt x="588" y="1998"/>
                  <a:pt x="562" y="1998"/>
                </a:cubicBezTo>
                <a:cubicBezTo>
                  <a:pt x="535" y="1998"/>
                  <a:pt x="514" y="1976"/>
                  <a:pt x="514" y="1950"/>
                </a:cubicBezTo>
                <a:lnTo>
                  <a:pt x="514" y="1947"/>
                </a:lnTo>
                <a:lnTo>
                  <a:pt x="515" y="1959"/>
                </a:lnTo>
                <a:lnTo>
                  <a:pt x="515" y="1957"/>
                </a:lnTo>
                <a:lnTo>
                  <a:pt x="609" y="1945"/>
                </a:lnTo>
                <a:lnTo>
                  <a:pt x="609" y="1948"/>
                </a:lnTo>
                <a:lnTo>
                  <a:pt x="610" y="1947"/>
                </a:lnTo>
                <a:lnTo>
                  <a:pt x="610" y="1957"/>
                </a:lnTo>
                <a:lnTo>
                  <a:pt x="610" y="1959"/>
                </a:lnTo>
                <a:cubicBezTo>
                  <a:pt x="610" y="1986"/>
                  <a:pt x="588" y="2007"/>
                  <a:pt x="562" y="2007"/>
                </a:cubicBezTo>
                <a:cubicBezTo>
                  <a:pt x="535" y="2007"/>
                  <a:pt x="514" y="1986"/>
                  <a:pt x="514" y="1959"/>
                </a:cubicBezTo>
                <a:lnTo>
                  <a:pt x="514" y="1958"/>
                </a:lnTo>
                <a:lnTo>
                  <a:pt x="514" y="1955"/>
                </a:lnTo>
                <a:cubicBezTo>
                  <a:pt x="514" y="1930"/>
                  <a:pt x="533" y="1910"/>
                  <a:pt x="557" y="1907"/>
                </a:cubicBezTo>
                <a:cubicBezTo>
                  <a:pt x="582" y="1905"/>
                  <a:pt x="604" y="1921"/>
                  <a:pt x="609" y="1946"/>
                </a:cubicBezTo>
                <a:lnTo>
                  <a:pt x="610" y="1948"/>
                </a:lnTo>
                <a:cubicBezTo>
                  <a:pt x="610" y="1951"/>
                  <a:pt x="610" y="1954"/>
                  <a:pt x="610" y="1957"/>
                </a:cubicBezTo>
                <a:lnTo>
                  <a:pt x="610" y="1959"/>
                </a:lnTo>
                <a:cubicBezTo>
                  <a:pt x="610" y="1985"/>
                  <a:pt x="591" y="2006"/>
                  <a:pt x="565" y="2007"/>
                </a:cubicBezTo>
                <a:cubicBezTo>
                  <a:pt x="540" y="2009"/>
                  <a:pt x="518" y="1991"/>
                  <a:pt x="515" y="1965"/>
                </a:cubicBezTo>
                <a:lnTo>
                  <a:pt x="514" y="1961"/>
                </a:lnTo>
                <a:lnTo>
                  <a:pt x="514" y="1954"/>
                </a:lnTo>
                <a:cubicBezTo>
                  <a:pt x="513" y="1950"/>
                  <a:pt x="513" y="1946"/>
                  <a:pt x="514" y="1942"/>
                </a:cubicBezTo>
                <a:lnTo>
                  <a:pt x="515" y="1939"/>
                </a:lnTo>
                <a:lnTo>
                  <a:pt x="514" y="1947"/>
                </a:lnTo>
                <a:lnTo>
                  <a:pt x="514" y="1945"/>
                </a:lnTo>
                <a:cubicBezTo>
                  <a:pt x="514" y="1921"/>
                  <a:pt x="533" y="1900"/>
                  <a:pt x="557" y="1898"/>
                </a:cubicBezTo>
                <a:cubicBezTo>
                  <a:pt x="582" y="1895"/>
                  <a:pt x="604" y="1912"/>
                  <a:pt x="609" y="1936"/>
                </a:cubicBezTo>
                <a:lnTo>
                  <a:pt x="610" y="1939"/>
                </a:lnTo>
                <a:cubicBezTo>
                  <a:pt x="610" y="1942"/>
                  <a:pt x="610" y="1945"/>
                  <a:pt x="610" y="1948"/>
                </a:cubicBezTo>
                <a:lnTo>
                  <a:pt x="610" y="1950"/>
                </a:lnTo>
                <a:cubicBezTo>
                  <a:pt x="610" y="1975"/>
                  <a:pt x="592" y="1995"/>
                  <a:pt x="567" y="1998"/>
                </a:cubicBezTo>
                <a:cubicBezTo>
                  <a:pt x="543" y="2000"/>
                  <a:pt x="520" y="1984"/>
                  <a:pt x="515" y="1959"/>
                </a:cubicBezTo>
                <a:lnTo>
                  <a:pt x="515" y="1957"/>
                </a:lnTo>
                <a:lnTo>
                  <a:pt x="515" y="1957"/>
                </a:lnTo>
                <a:lnTo>
                  <a:pt x="609" y="1945"/>
                </a:lnTo>
                <a:lnTo>
                  <a:pt x="609" y="1947"/>
                </a:lnTo>
                <a:lnTo>
                  <a:pt x="609" y="1950"/>
                </a:lnTo>
                <a:lnTo>
                  <a:pt x="609" y="1954"/>
                </a:lnTo>
                <a:lnTo>
                  <a:pt x="604" y="1933"/>
                </a:lnTo>
                <a:lnTo>
                  <a:pt x="605" y="1934"/>
                </a:lnTo>
                <a:lnTo>
                  <a:pt x="517" y="1937"/>
                </a:lnTo>
                <a:lnTo>
                  <a:pt x="518" y="1935"/>
                </a:lnTo>
                <a:lnTo>
                  <a:pt x="519" y="1933"/>
                </a:lnTo>
                <a:lnTo>
                  <a:pt x="519" y="1933"/>
                </a:lnTo>
                <a:lnTo>
                  <a:pt x="521" y="1925"/>
                </a:lnTo>
                <a:cubicBezTo>
                  <a:pt x="528" y="1903"/>
                  <a:pt x="551" y="1889"/>
                  <a:pt x="574" y="1893"/>
                </a:cubicBezTo>
                <a:cubicBezTo>
                  <a:pt x="597" y="1897"/>
                  <a:pt x="614" y="1917"/>
                  <a:pt x="614" y="1940"/>
                </a:cubicBezTo>
                <a:lnTo>
                  <a:pt x="614" y="1941"/>
                </a:lnTo>
                <a:lnTo>
                  <a:pt x="614" y="1945"/>
                </a:lnTo>
                <a:lnTo>
                  <a:pt x="614" y="1953"/>
                </a:lnTo>
                <a:lnTo>
                  <a:pt x="614" y="1957"/>
                </a:lnTo>
                <a:lnTo>
                  <a:pt x="614" y="1959"/>
                </a:lnTo>
                <a:cubicBezTo>
                  <a:pt x="614" y="1986"/>
                  <a:pt x="593" y="2007"/>
                  <a:pt x="566" y="2007"/>
                </a:cubicBezTo>
                <a:cubicBezTo>
                  <a:pt x="540" y="2007"/>
                  <a:pt x="518" y="1986"/>
                  <a:pt x="518" y="1959"/>
                </a:cubicBezTo>
                <a:lnTo>
                  <a:pt x="518" y="1958"/>
                </a:lnTo>
                <a:lnTo>
                  <a:pt x="518" y="1955"/>
                </a:lnTo>
                <a:lnTo>
                  <a:pt x="518" y="1950"/>
                </a:lnTo>
                <a:cubicBezTo>
                  <a:pt x="518" y="1923"/>
                  <a:pt x="540" y="1902"/>
                  <a:pt x="566" y="1902"/>
                </a:cubicBezTo>
                <a:lnTo>
                  <a:pt x="567" y="1902"/>
                </a:lnTo>
                <a:lnTo>
                  <a:pt x="519" y="1950"/>
                </a:lnTo>
                <a:lnTo>
                  <a:pt x="519" y="1948"/>
                </a:lnTo>
                <a:lnTo>
                  <a:pt x="519" y="1945"/>
                </a:lnTo>
                <a:lnTo>
                  <a:pt x="567" y="1993"/>
                </a:lnTo>
                <a:lnTo>
                  <a:pt x="566" y="1993"/>
                </a:lnTo>
                <a:lnTo>
                  <a:pt x="566" y="1993"/>
                </a:lnTo>
                <a:lnTo>
                  <a:pt x="613" y="1935"/>
                </a:lnTo>
                <a:lnTo>
                  <a:pt x="614" y="1940"/>
                </a:lnTo>
                <a:lnTo>
                  <a:pt x="615" y="1951"/>
                </a:lnTo>
                <a:lnTo>
                  <a:pt x="615" y="1959"/>
                </a:lnTo>
                <a:cubicBezTo>
                  <a:pt x="615" y="1986"/>
                  <a:pt x="594" y="2007"/>
                  <a:pt x="567" y="2007"/>
                </a:cubicBezTo>
                <a:cubicBezTo>
                  <a:pt x="541" y="2007"/>
                  <a:pt x="519" y="1986"/>
                  <a:pt x="519" y="1959"/>
                </a:cubicBezTo>
                <a:lnTo>
                  <a:pt x="519" y="1956"/>
                </a:lnTo>
                <a:lnTo>
                  <a:pt x="519" y="1950"/>
                </a:lnTo>
                <a:lnTo>
                  <a:pt x="520" y="1940"/>
                </a:lnTo>
                <a:lnTo>
                  <a:pt x="520" y="1940"/>
                </a:lnTo>
                <a:lnTo>
                  <a:pt x="615" y="1950"/>
                </a:lnTo>
                <a:lnTo>
                  <a:pt x="615" y="1952"/>
                </a:lnTo>
                <a:lnTo>
                  <a:pt x="615" y="1943"/>
                </a:lnTo>
                <a:lnTo>
                  <a:pt x="615" y="1947"/>
                </a:lnTo>
                <a:lnTo>
                  <a:pt x="615" y="1952"/>
                </a:lnTo>
                <a:lnTo>
                  <a:pt x="615" y="1955"/>
                </a:lnTo>
                <a:lnTo>
                  <a:pt x="567" y="1907"/>
                </a:lnTo>
                <a:lnTo>
                  <a:pt x="568" y="1907"/>
                </a:lnTo>
                <a:lnTo>
                  <a:pt x="520" y="1955"/>
                </a:lnTo>
                <a:lnTo>
                  <a:pt x="520" y="1950"/>
                </a:lnTo>
                <a:lnTo>
                  <a:pt x="520" y="1945"/>
                </a:lnTo>
                <a:lnTo>
                  <a:pt x="520" y="1940"/>
                </a:lnTo>
                <a:cubicBezTo>
                  <a:pt x="520" y="1914"/>
                  <a:pt x="541" y="1892"/>
                  <a:pt x="568" y="1892"/>
                </a:cubicBezTo>
                <a:cubicBezTo>
                  <a:pt x="594" y="1892"/>
                  <a:pt x="616" y="1914"/>
                  <a:pt x="616" y="1940"/>
                </a:cubicBezTo>
                <a:lnTo>
                  <a:pt x="616" y="1942"/>
                </a:lnTo>
                <a:lnTo>
                  <a:pt x="616" y="1945"/>
                </a:lnTo>
                <a:lnTo>
                  <a:pt x="568" y="1897"/>
                </a:lnTo>
                <a:lnTo>
                  <a:pt x="568" y="1897"/>
                </a:lnTo>
                <a:cubicBezTo>
                  <a:pt x="582" y="1897"/>
                  <a:pt x="595" y="1903"/>
                  <a:pt x="604" y="1913"/>
                </a:cubicBezTo>
                <a:cubicBezTo>
                  <a:pt x="613" y="1923"/>
                  <a:pt x="617" y="1936"/>
                  <a:pt x="616" y="1950"/>
                </a:cubicBezTo>
                <a:lnTo>
                  <a:pt x="616" y="1955"/>
                </a:lnTo>
                <a:lnTo>
                  <a:pt x="615" y="1961"/>
                </a:lnTo>
                <a:cubicBezTo>
                  <a:pt x="612" y="1986"/>
                  <a:pt x="590" y="2004"/>
                  <a:pt x="564" y="2003"/>
                </a:cubicBezTo>
                <a:cubicBezTo>
                  <a:pt x="539" y="2001"/>
                  <a:pt x="519" y="1980"/>
                  <a:pt x="519" y="1955"/>
                </a:cubicBezTo>
                <a:lnTo>
                  <a:pt x="519" y="1953"/>
                </a:lnTo>
                <a:cubicBezTo>
                  <a:pt x="519" y="1951"/>
                  <a:pt x="520" y="1948"/>
                  <a:pt x="520" y="1946"/>
                </a:cubicBezTo>
                <a:lnTo>
                  <a:pt x="521" y="1943"/>
                </a:lnTo>
                <a:lnTo>
                  <a:pt x="521" y="1940"/>
                </a:lnTo>
                <a:lnTo>
                  <a:pt x="520" y="1947"/>
                </a:lnTo>
                <a:lnTo>
                  <a:pt x="520" y="1945"/>
                </a:lnTo>
                <a:cubicBezTo>
                  <a:pt x="520" y="1919"/>
                  <a:pt x="542" y="1897"/>
                  <a:pt x="568" y="1897"/>
                </a:cubicBezTo>
                <a:cubicBezTo>
                  <a:pt x="595" y="1897"/>
                  <a:pt x="616" y="1919"/>
                  <a:pt x="616" y="1945"/>
                </a:cubicBezTo>
                <a:lnTo>
                  <a:pt x="616" y="1947"/>
                </a:lnTo>
                <a:lnTo>
                  <a:pt x="616" y="1950"/>
                </a:lnTo>
                <a:cubicBezTo>
                  <a:pt x="616" y="1976"/>
                  <a:pt x="595" y="1998"/>
                  <a:pt x="568" y="1998"/>
                </a:cubicBezTo>
                <a:cubicBezTo>
                  <a:pt x="542" y="1998"/>
                  <a:pt x="520" y="1976"/>
                  <a:pt x="520" y="1950"/>
                </a:cubicBezTo>
                <a:lnTo>
                  <a:pt x="520" y="1948"/>
                </a:lnTo>
                <a:lnTo>
                  <a:pt x="520" y="1945"/>
                </a:lnTo>
                <a:cubicBezTo>
                  <a:pt x="520" y="1919"/>
                  <a:pt x="542" y="1897"/>
                  <a:pt x="568" y="1897"/>
                </a:cubicBezTo>
                <a:lnTo>
                  <a:pt x="569" y="1897"/>
                </a:lnTo>
                <a:cubicBezTo>
                  <a:pt x="584" y="1897"/>
                  <a:pt x="597" y="1904"/>
                  <a:pt x="606" y="1914"/>
                </a:cubicBezTo>
                <a:cubicBezTo>
                  <a:pt x="615" y="1925"/>
                  <a:pt x="619" y="1939"/>
                  <a:pt x="617" y="1953"/>
                </a:cubicBezTo>
                <a:lnTo>
                  <a:pt x="616" y="1956"/>
                </a:lnTo>
                <a:lnTo>
                  <a:pt x="617" y="1948"/>
                </a:lnTo>
                <a:lnTo>
                  <a:pt x="617" y="1950"/>
                </a:lnTo>
                <a:lnTo>
                  <a:pt x="521" y="1945"/>
                </a:lnTo>
                <a:lnTo>
                  <a:pt x="522" y="1940"/>
                </a:lnTo>
                <a:lnTo>
                  <a:pt x="521" y="1940"/>
                </a:lnTo>
                <a:cubicBezTo>
                  <a:pt x="521" y="1914"/>
                  <a:pt x="543" y="1892"/>
                  <a:pt x="569" y="1892"/>
                </a:cubicBezTo>
                <a:lnTo>
                  <a:pt x="570" y="1892"/>
                </a:lnTo>
                <a:cubicBezTo>
                  <a:pt x="584" y="1892"/>
                  <a:pt x="596" y="1898"/>
                  <a:pt x="606" y="1908"/>
                </a:cubicBezTo>
                <a:cubicBezTo>
                  <a:pt x="615" y="1918"/>
                  <a:pt x="619" y="1932"/>
                  <a:pt x="618" y="1945"/>
                </a:cubicBezTo>
                <a:lnTo>
                  <a:pt x="617" y="1950"/>
                </a:lnTo>
                <a:lnTo>
                  <a:pt x="614" y="1928"/>
                </a:lnTo>
                <a:lnTo>
                  <a:pt x="615" y="1930"/>
                </a:lnTo>
                <a:lnTo>
                  <a:pt x="618" y="1938"/>
                </a:lnTo>
                <a:cubicBezTo>
                  <a:pt x="621" y="1953"/>
                  <a:pt x="618" y="1968"/>
                  <a:pt x="609" y="1980"/>
                </a:cubicBezTo>
                <a:cubicBezTo>
                  <a:pt x="600" y="1991"/>
                  <a:pt x="586" y="1998"/>
                  <a:pt x="571" y="1998"/>
                </a:cubicBezTo>
                <a:lnTo>
                  <a:pt x="570" y="1998"/>
                </a:lnTo>
                <a:cubicBezTo>
                  <a:pt x="557" y="1998"/>
                  <a:pt x="544" y="1992"/>
                  <a:pt x="535" y="1982"/>
                </a:cubicBezTo>
                <a:cubicBezTo>
                  <a:pt x="526" y="1972"/>
                  <a:pt x="521" y="1958"/>
                  <a:pt x="523" y="1945"/>
                </a:cubicBezTo>
                <a:lnTo>
                  <a:pt x="523" y="1940"/>
                </a:lnTo>
                <a:lnTo>
                  <a:pt x="523" y="1942"/>
                </a:lnTo>
                <a:lnTo>
                  <a:pt x="524" y="1954"/>
                </a:lnTo>
                <a:lnTo>
                  <a:pt x="524" y="1952"/>
                </a:lnTo>
                <a:lnTo>
                  <a:pt x="618" y="1940"/>
                </a:lnTo>
                <a:lnTo>
                  <a:pt x="618" y="1942"/>
                </a:lnTo>
                <a:cubicBezTo>
                  <a:pt x="618" y="1945"/>
                  <a:pt x="618" y="1948"/>
                  <a:pt x="618" y="1950"/>
                </a:cubicBezTo>
                <a:lnTo>
                  <a:pt x="617" y="1953"/>
                </a:lnTo>
                <a:cubicBezTo>
                  <a:pt x="613" y="1977"/>
                  <a:pt x="593" y="1993"/>
                  <a:pt x="570" y="1993"/>
                </a:cubicBezTo>
                <a:lnTo>
                  <a:pt x="569" y="1993"/>
                </a:lnTo>
                <a:cubicBezTo>
                  <a:pt x="543" y="1993"/>
                  <a:pt x="521" y="1972"/>
                  <a:pt x="521" y="1945"/>
                </a:cubicBezTo>
                <a:cubicBezTo>
                  <a:pt x="521" y="1919"/>
                  <a:pt x="543" y="1897"/>
                  <a:pt x="569" y="1897"/>
                </a:cubicBezTo>
                <a:lnTo>
                  <a:pt x="570" y="1897"/>
                </a:lnTo>
                <a:lnTo>
                  <a:pt x="522" y="1945"/>
                </a:lnTo>
                <a:lnTo>
                  <a:pt x="522" y="1940"/>
                </a:lnTo>
                <a:cubicBezTo>
                  <a:pt x="522" y="1914"/>
                  <a:pt x="544" y="1892"/>
                  <a:pt x="570" y="1892"/>
                </a:cubicBezTo>
                <a:lnTo>
                  <a:pt x="571" y="1892"/>
                </a:lnTo>
                <a:cubicBezTo>
                  <a:pt x="597" y="1892"/>
                  <a:pt x="619" y="1914"/>
                  <a:pt x="619" y="1940"/>
                </a:cubicBezTo>
                <a:lnTo>
                  <a:pt x="619" y="1945"/>
                </a:lnTo>
                <a:lnTo>
                  <a:pt x="618" y="1955"/>
                </a:lnTo>
                <a:cubicBezTo>
                  <a:pt x="615" y="1981"/>
                  <a:pt x="593" y="1999"/>
                  <a:pt x="568" y="1998"/>
                </a:cubicBezTo>
                <a:cubicBezTo>
                  <a:pt x="542" y="1996"/>
                  <a:pt x="522" y="1975"/>
                  <a:pt x="522" y="1950"/>
                </a:cubicBezTo>
                <a:lnTo>
                  <a:pt x="522" y="1948"/>
                </a:lnTo>
                <a:lnTo>
                  <a:pt x="522" y="1945"/>
                </a:lnTo>
                <a:cubicBezTo>
                  <a:pt x="522" y="1919"/>
                  <a:pt x="544" y="1897"/>
                  <a:pt x="570" y="1897"/>
                </a:cubicBezTo>
                <a:lnTo>
                  <a:pt x="571" y="1897"/>
                </a:lnTo>
                <a:cubicBezTo>
                  <a:pt x="598" y="1897"/>
                  <a:pt x="619" y="1919"/>
                  <a:pt x="619" y="1945"/>
                </a:cubicBezTo>
                <a:cubicBezTo>
                  <a:pt x="619" y="1972"/>
                  <a:pt x="598" y="1993"/>
                  <a:pt x="571" y="1993"/>
                </a:cubicBezTo>
                <a:lnTo>
                  <a:pt x="571" y="1993"/>
                </a:lnTo>
                <a:lnTo>
                  <a:pt x="618" y="1956"/>
                </a:lnTo>
                <a:lnTo>
                  <a:pt x="617" y="1960"/>
                </a:lnTo>
                <a:lnTo>
                  <a:pt x="617" y="1941"/>
                </a:lnTo>
                <a:lnTo>
                  <a:pt x="618" y="1946"/>
                </a:lnTo>
                <a:cubicBezTo>
                  <a:pt x="621" y="1960"/>
                  <a:pt x="617" y="1974"/>
                  <a:pt x="608" y="1985"/>
                </a:cubicBezTo>
                <a:cubicBezTo>
                  <a:pt x="599" y="1997"/>
                  <a:pt x="585" y="2003"/>
                  <a:pt x="571" y="2003"/>
                </a:cubicBezTo>
                <a:lnTo>
                  <a:pt x="570" y="2003"/>
                </a:lnTo>
                <a:cubicBezTo>
                  <a:pt x="556" y="2003"/>
                  <a:pt x="544" y="1997"/>
                  <a:pt x="535" y="1987"/>
                </a:cubicBezTo>
                <a:cubicBezTo>
                  <a:pt x="525" y="1977"/>
                  <a:pt x="521" y="1964"/>
                  <a:pt x="522" y="1951"/>
                </a:cubicBezTo>
                <a:lnTo>
                  <a:pt x="523" y="1945"/>
                </a:lnTo>
                <a:lnTo>
                  <a:pt x="523" y="1940"/>
                </a:lnTo>
                <a:cubicBezTo>
                  <a:pt x="526" y="1914"/>
                  <a:pt x="549" y="1896"/>
                  <a:pt x="574" y="1898"/>
                </a:cubicBezTo>
                <a:cubicBezTo>
                  <a:pt x="599" y="1899"/>
                  <a:pt x="619" y="1920"/>
                  <a:pt x="619" y="1945"/>
                </a:cubicBezTo>
                <a:lnTo>
                  <a:pt x="619" y="1949"/>
                </a:lnTo>
                <a:lnTo>
                  <a:pt x="619" y="1955"/>
                </a:lnTo>
                <a:cubicBezTo>
                  <a:pt x="619" y="1981"/>
                  <a:pt x="597" y="2003"/>
                  <a:pt x="571" y="2003"/>
                </a:cubicBezTo>
                <a:cubicBezTo>
                  <a:pt x="544" y="2003"/>
                  <a:pt x="523" y="1981"/>
                  <a:pt x="523" y="1955"/>
                </a:cubicBezTo>
                <a:lnTo>
                  <a:pt x="523" y="1948"/>
                </a:lnTo>
                <a:lnTo>
                  <a:pt x="523" y="1944"/>
                </a:lnTo>
                <a:cubicBezTo>
                  <a:pt x="521" y="1918"/>
                  <a:pt x="540" y="1895"/>
                  <a:pt x="566" y="1893"/>
                </a:cubicBezTo>
                <a:cubicBezTo>
                  <a:pt x="593" y="1890"/>
                  <a:pt x="616" y="1910"/>
                  <a:pt x="618" y="1936"/>
                </a:cubicBezTo>
                <a:lnTo>
                  <a:pt x="619" y="1941"/>
                </a:lnTo>
                <a:lnTo>
                  <a:pt x="619" y="1948"/>
                </a:lnTo>
                <a:lnTo>
                  <a:pt x="619" y="1950"/>
                </a:lnTo>
                <a:cubicBezTo>
                  <a:pt x="619" y="1976"/>
                  <a:pt x="597" y="1998"/>
                  <a:pt x="571" y="1998"/>
                </a:cubicBezTo>
                <a:cubicBezTo>
                  <a:pt x="544" y="1998"/>
                  <a:pt x="523" y="1976"/>
                  <a:pt x="523" y="1950"/>
                </a:cubicBezTo>
                <a:lnTo>
                  <a:pt x="523" y="1948"/>
                </a:lnTo>
                <a:lnTo>
                  <a:pt x="523" y="1950"/>
                </a:lnTo>
                <a:lnTo>
                  <a:pt x="523" y="1945"/>
                </a:lnTo>
                <a:lnTo>
                  <a:pt x="618" y="1937"/>
                </a:lnTo>
                <a:lnTo>
                  <a:pt x="619" y="1948"/>
                </a:lnTo>
                <a:lnTo>
                  <a:pt x="619" y="1955"/>
                </a:lnTo>
                <a:lnTo>
                  <a:pt x="523" y="1955"/>
                </a:lnTo>
                <a:lnTo>
                  <a:pt x="523" y="1949"/>
                </a:lnTo>
                <a:lnTo>
                  <a:pt x="523" y="1945"/>
                </a:lnTo>
                <a:lnTo>
                  <a:pt x="619" y="1951"/>
                </a:lnTo>
                <a:lnTo>
                  <a:pt x="618" y="1954"/>
                </a:lnTo>
                <a:lnTo>
                  <a:pt x="618" y="1959"/>
                </a:lnTo>
                <a:lnTo>
                  <a:pt x="570" y="1907"/>
                </a:lnTo>
                <a:lnTo>
                  <a:pt x="571" y="1907"/>
                </a:lnTo>
                <a:lnTo>
                  <a:pt x="524" y="1964"/>
                </a:lnTo>
                <a:lnTo>
                  <a:pt x="523" y="1959"/>
                </a:lnTo>
                <a:cubicBezTo>
                  <a:pt x="522" y="1953"/>
                  <a:pt x="522" y="1946"/>
                  <a:pt x="523" y="1940"/>
                </a:cubicBezTo>
                <a:lnTo>
                  <a:pt x="524" y="1935"/>
                </a:lnTo>
                <a:cubicBezTo>
                  <a:pt x="529" y="1913"/>
                  <a:pt x="548" y="1897"/>
                  <a:pt x="571" y="1897"/>
                </a:cubicBezTo>
                <a:lnTo>
                  <a:pt x="571" y="1897"/>
                </a:lnTo>
                <a:lnTo>
                  <a:pt x="571" y="1993"/>
                </a:lnTo>
                <a:lnTo>
                  <a:pt x="570" y="1993"/>
                </a:lnTo>
                <a:lnTo>
                  <a:pt x="618" y="1945"/>
                </a:lnTo>
                <a:lnTo>
                  <a:pt x="618" y="1948"/>
                </a:lnTo>
                <a:lnTo>
                  <a:pt x="618" y="1950"/>
                </a:lnTo>
                <a:lnTo>
                  <a:pt x="523" y="1945"/>
                </a:lnTo>
                <a:lnTo>
                  <a:pt x="523" y="1945"/>
                </a:lnTo>
                <a:lnTo>
                  <a:pt x="523" y="1940"/>
                </a:lnTo>
                <a:lnTo>
                  <a:pt x="571" y="1988"/>
                </a:lnTo>
                <a:lnTo>
                  <a:pt x="570" y="1988"/>
                </a:lnTo>
                <a:lnTo>
                  <a:pt x="618" y="1940"/>
                </a:lnTo>
                <a:lnTo>
                  <a:pt x="618" y="1945"/>
                </a:lnTo>
                <a:cubicBezTo>
                  <a:pt x="618" y="1972"/>
                  <a:pt x="597" y="1993"/>
                  <a:pt x="570" y="1993"/>
                </a:cubicBezTo>
                <a:lnTo>
                  <a:pt x="569" y="1993"/>
                </a:lnTo>
                <a:lnTo>
                  <a:pt x="569" y="1897"/>
                </a:lnTo>
                <a:lnTo>
                  <a:pt x="570" y="1897"/>
                </a:lnTo>
                <a:lnTo>
                  <a:pt x="523" y="1938"/>
                </a:lnTo>
                <a:lnTo>
                  <a:pt x="523" y="1935"/>
                </a:lnTo>
                <a:lnTo>
                  <a:pt x="522" y="1942"/>
                </a:lnTo>
                <a:lnTo>
                  <a:pt x="522" y="1940"/>
                </a:lnTo>
                <a:cubicBezTo>
                  <a:pt x="522" y="1916"/>
                  <a:pt x="541" y="1896"/>
                  <a:pt x="565" y="1893"/>
                </a:cubicBezTo>
                <a:cubicBezTo>
                  <a:pt x="589" y="1890"/>
                  <a:pt x="611" y="1905"/>
                  <a:pt x="617" y="1929"/>
                </a:cubicBezTo>
                <a:lnTo>
                  <a:pt x="618" y="1931"/>
                </a:lnTo>
                <a:cubicBezTo>
                  <a:pt x="618" y="1935"/>
                  <a:pt x="619" y="1939"/>
                  <a:pt x="619" y="1942"/>
                </a:cubicBezTo>
                <a:lnTo>
                  <a:pt x="619" y="1951"/>
                </a:lnTo>
                <a:lnTo>
                  <a:pt x="618" y="1955"/>
                </a:lnTo>
                <a:lnTo>
                  <a:pt x="570" y="1902"/>
                </a:lnTo>
                <a:lnTo>
                  <a:pt x="571" y="1902"/>
                </a:lnTo>
                <a:lnTo>
                  <a:pt x="524" y="1962"/>
                </a:lnTo>
                <a:lnTo>
                  <a:pt x="526" y="1966"/>
                </a:lnTo>
                <a:lnTo>
                  <a:pt x="525" y="1963"/>
                </a:lnTo>
                <a:cubicBezTo>
                  <a:pt x="522" y="1956"/>
                  <a:pt x="521" y="1948"/>
                  <a:pt x="522" y="1941"/>
                </a:cubicBezTo>
                <a:lnTo>
                  <a:pt x="522" y="1936"/>
                </a:lnTo>
                <a:lnTo>
                  <a:pt x="570" y="1988"/>
                </a:lnTo>
                <a:lnTo>
                  <a:pt x="569" y="1988"/>
                </a:lnTo>
                <a:lnTo>
                  <a:pt x="617" y="1940"/>
                </a:lnTo>
                <a:lnTo>
                  <a:pt x="617" y="1951"/>
                </a:lnTo>
                <a:lnTo>
                  <a:pt x="617" y="1955"/>
                </a:lnTo>
                <a:cubicBezTo>
                  <a:pt x="614" y="1981"/>
                  <a:pt x="592" y="1999"/>
                  <a:pt x="566" y="1998"/>
                </a:cubicBezTo>
                <a:cubicBezTo>
                  <a:pt x="541" y="1996"/>
                  <a:pt x="521" y="1975"/>
                  <a:pt x="521" y="1950"/>
                </a:cubicBezTo>
                <a:lnTo>
                  <a:pt x="521" y="1948"/>
                </a:lnTo>
                <a:cubicBezTo>
                  <a:pt x="521" y="1946"/>
                  <a:pt x="521" y="1943"/>
                  <a:pt x="522" y="1941"/>
                </a:cubicBezTo>
                <a:lnTo>
                  <a:pt x="522" y="1938"/>
                </a:lnTo>
                <a:lnTo>
                  <a:pt x="569" y="1993"/>
                </a:lnTo>
                <a:lnTo>
                  <a:pt x="568" y="1993"/>
                </a:lnTo>
                <a:lnTo>
                  <a:pt x="616" y="1945"/>
                </a:lnTo>
                <a:lnTo>
                  <a:pt x="616" y="1948"/>
                </a:lnTo>
                <a:lnTo>
                  <a:pt x="616" y="1950"/>
                </a:lnTo>
                <a:lnTo>
                  <a:pt x="520" y="1950"/>
                </a:lnTo>
                <a:lnTo>
                  <a:pt x="520" y="1947"/>
                </a:lnTo>
                <a:lnTo>
                  <a:pt x="520" y="1945"/>
                </a:lnTo>
                <a:lnTo>
                  <a:pt x="616" y="1945"/>
                </a:lnTo>
                <a:lnTo>
                  <a:pt x="616" y="1947"/>
                </a:lnTo>
                <a:cubicBezTo>
                  <a:pt x="616" y="1949"/>
                  <a:pt x="616" y="1952"/>
                  <a:pt x="616" y="1954"/>
                </a:cubicBezTo>
                <a:lnTo>
                  <a:pt x="615" y="1958"/>
                </a:lnTo>
                <a:lnTo>
                  <a:pt x="615" y="1961"/>
                </a:lnTo>
                <a:lnTo>
                  <a:pt x="615" y="1953"/>
                </a:lnTo>
                <a:lnTo>
                  <a:pt x="615" y="1955"/>
                </a:lnTo>
                <a:lnTo>
                  <a:pt x="520" y="1949"/>
                </a:lnTo>
                <a:lnTo>
                  <a:pt x="520" y="1947"/>
                </a:lnTo>
                <a:lnTo>
                  <a:pt x="521" y="1941"/>
                </a:lnTo>
                <a:lnTo>
                  <a:pt x="568" y="1993"/>
                </a:lnTo>
                <a:lnTo>
                  <a:pt x="568" y="1993"/>
                </a:lnTo>
                <a:cubicBezTo>
                  <a:pt x="541" y="1993"/>
                  <a:pt x="520" y="1972"/>
                  <a:pt x="520" y="1945"/>
                </a:cubicBezTo>
                <a:lnTo>
                  <a:pt x="520" y="1942"/>
                </a:lnTo>
                <a:lnTo>
                  <a:pt x="520" y="1940"/>
                </a:lnTo>
                <a:lnTo>
                  <a:pt x="616" y="1940"/>
                </a:lnTo>
                <a:lnTo>
                  <a:pt x="616" y="1945"/>
                </a:lnTo>
                <a:lnTo>
                  <a:pt x="616" y="1950"/>
                </a:lnTo>
                <a:lnTo>
                  <a:pt x="616" y="1955"/>
                </a:lnTo>
                <a:cubicBezTo>
                  <a:pt x="616" y="1981"/>
                  <a:pt x="594" y="2003"/>
                  <a:pt x="568" y="2003"/>
                </a:cubicBezTo>
                <a:lnTo>
                  <a:pt x="567" y="2003"/>
                </a:lnTo>
                <a:cubicBezTo>
                  <a:pt x="541" y="2003"/>
                  <a:pt x="519" y="1981"/>
                  <a:pt x="519" y="1955"/>
                </a:cubicBezTo>
                <a:lnTo>
                  <a:pt x="519" y="1952"/>
                </a:lnTo>
                <a:lnTo>
                  <a:pt x="519" y="1947"/>
                </a:lnTo>
                <a:lnTo>
                  <a:pt x="519" y="1943"/>
                </a:lnTo>
                <a:cubicBezTo>
                  <a:pt x="519" y="1940"/>
                  <a:pt x="520" y="1937"/>
                  <a:pt x="520" y="1934"/>
                </a:cubicBezTo>
                <a:lnTo>
                  <a:pt x="521" y="1931"/>
                </a:lnTo>
                <a:cubicBezTo>
                  <a:pt x="526" y="1907"/>
                  <a:pt x="548" y="1890"/>
                  <a:pt x="573" y="1893"/>
                </a:cubicBezTo>
                <a:cubicBezTo>
                  <a:pt x="597" y="1895"/>
                  <a:pt x="616" y="1916"/>
                  <a:pt x="616" y="1940"/>
                </a:cubicBezTo>
                <a:lnTo>
                  <a:pt x="616" y="1948"/>
                </a:lnTo>
                <a:lnTo>
                  <a:pt x="615" y="1950"/>
                </a:lnTo>
                <a:lnTo>
                  <a:pt x="615" y="1956"/>
                </a:lnTo>
                <a:lnTo>
                  <a:pt x="615" y="1959"/>
                </a:lnTo>
                <a:lnTo>
                  <a:pt x="519" y="1959"/>
                </a:lnTo>
                <a:lnTo>
                  <a:pt x="520" y="1960"/>
                </a:lnTo>
                <a:lnTo>
                  <a:pt x="520" y="1960"/>
                </a:lnTo>
                <a:lnTo>
                  <a:pt x="519" y="1956"/>
                </a:lnTo>
                <a:cubicBezTo>
                  <a:pt x="516" y="1942"/>
                  <a:pt x="519" y="1927"/>
                  <a:pt x="529" y="1915"/>
                </a:cubicBezTo>
                <a:cubicBezTo>
                  <a:pt x="538" y="1904"/>
                  <a:pt x="551" y="1897"/>
                  <a:pt x="566" y="1897"/>
                </a:cubicBezTo>
                <a:lnTo>
                  <a:pt x="566" y="1897"/>
                </a:lnTo>
                <a:lnTo>
                  <a:pt x="567" y="1897"/>
                </a:lnTo>
                <a:cubicBezTo>
                  <a:pt x="593" y="1897"/>
                  <a:pt x="615" y="1919"/>
                  <a:pt x="615" y="1945"/>
                </a:cubicBezTo>
                <a:lnTo>
                  <a:pt x="615" y="1948"/>
                </a:lnTo>
                <a:lnTo>
                  <a:pt x="615" y="1950"/>
                </a:lnTo>
                <a:cubicBezTo>
                  <a:pt x="615" y="1976"/>
                  <a:pt x="593" y="1998"/>
                  <a:pt x="567" y="1998"/>
                </a:cubicBezTo>
                <a:lnTo>
                  <a:pt x="566" y="1998"/>
                </a:lnTo>
                <a:lnTo>
                  <a:pt x="614" y="1950"/>
                </a:lnTo>
                <a:lnTo>
                  <a:pt x="614" y="1955"/>
                </a:lnTo>
                <a:lnTo>
                  <a:pt x="614" y="1958"/>
                </a:lnTo>
                <a:lnTo>
                  <a:pt x="614" y="1959"/>
                </a:lnTo>
                <a:lnTo>
                  <a:pt x="518" y="1959"/>
                </a:lnTo>
                <a:lnTo>
                  <a:pt x="518" y="1957"/>
                </a:lnTo>
                <a:lnTo>
                  <a:pt x="518" y="1953"/>
                </a:lnTo>
                <a:lnTo>
                  <a:pt x="518" y="1945"/>
                </a:lnTo>
                <a:lnTo>
                  <a:pt x="518" y="1941"/>
                </a:lnTo>
                <a:lnTo>
                  <a:pt x="518" y="1940"/>
                </a:lnTo>
                <a:lnTo>
                  <a:pt x="612" y="1956"/>
                </a:lnTo>
                <a:lnTo>
                  <a:pt x="612" y="1954"/>
                </a:lnTo>
                <a:lnTo>
                  <a:pt x="610" y="1963"/>
                </a:lnTo>
                <a:lnTo>
                  <a:pt x="608" y="1970"/>
                </a:lnTo>
                <a:lnTo>
                  <a:pt x="607" y="1973"/>
                </a:lnTo>
                <a:cubicBezTo>
                  <a:pt x="600" y="1990"/>
                  <a:pt x="583" y="2002"/>
                  <a:pt x="564" y="2003"/>
                </a:cubicBezTo>
                <a:cubicBezTo>
                  <a:pt x="545" y="2004"/>
                  <a:pt x="527" y="1993"/>
                  <a:pt x="519" y="1976"/>
                </a:cubicBezTo>
                <a:lnTo>
                  <a:pt x="519" y="1975"/>
                </a:lnTo>
                <a:cubicBezTo>
                  <a:pt x="515" y="1969"/>
                  <a:pt x="513" y="1961"/>
                  <a:pt x="513" y="1954"/>
                </a:cubicBezTo>
                <a:lnTo>
                  <a:pt x="513" y="1950"/>
                </a:lnTo>
                <a:lnTo>
                  <a:pt x="513" y="1947"/>
                </a:lnTo>
                <a:lnTo>
                  <a:pt x="513" y="1945"/>
                </a:lnTo>
                <a:cubicBezTo>
                  <a:pt x="513" y="1921"/>
                  <a:pt x="532" y="1901"/>
                  <a:pt x="556" y="1898"/>
                </a:cubicBezTo>
                <a:cubicBezTo>
                  <a:pt x="580" y="1895"/>
                  <a:pt x="602" y="1910"/>
                  <a:pt x="608" y="1934"/>
                </a:cubicBezTo>
                <a:lnTo>
                  <a:pt x="609" y="1938"/>
                </a:lnTo>
                <a:lnTo>
                  <a:pt x="610" y="1941"/>
                </a:lnTo>
                <a:lnTo>
                  <a:pt x="514" y="1950"/>
                </a:lnTo>
                <a:lnTo>
                  <a:pt x="514" y="1948"/>
                </a:lnTo>
                <a:lnTo>
                  <a:pt x="515" y="1957"/>
                </a:lnTo>
                <a:lnTo>
                  <a:pt x="515" y="1955"/>
                </a:lnTo>
                <a:lnTo>
                  <a:pt x="610" y="1945"/>
                </a:lnTo>
                <a:lnTo>
                  <a:pt x="610" y="1947"/>
                </a:lnTo>
                <a:cubicBezTo>
                  <a:pt x="610" y="1950"/>
                  <a:pt x="610" y="1952"/>
                  <a:pt x="609" y="1955"/>
                </a:cubicBezTo>
                <a:lnTo>
                  <a:pt x="609" y="1958"/>
                </a:lnTo>
                <a:lnTo>
                  <a:pt x="609" y="1946"/>
                </a:lnTo>
                <a:lnTo>
                  <a:pt x="610" y="1950"/>
                </a:lnTo>
                <a:lnTo>
                  <a:pt x="610" y="1954"/>
                </a:lnTo>
                <a:lnTo>
                  <a:pt x="514" y="1959"/>
                </a:lnTo>
                <a:lnTo>
                  <a:pt x="514" y="1957"/>
                </a:lnTo>
                <a:lnTo>
                  <a:pt x="515" y="1967"/>
                </a:lnTo>
                <a:lnTo>
                  <a:pt x="515" y="1964"/>
                </a:lnTo>
                <a:lnTo>
                  <a:pt x="610" y="1955"/>
                </a:lnTo>
                <a:lnTo>
                  <a:pt x="610" y="1958"/>
                </a:lnTo>
                <a:lnTo>
                  <a:pt x="610" y="1959"/>
                </a:lnTo>
                <a:lnTo>
                  <a:pt x="514" y="1959"/>
                </a:lnTo>
                <a:lnTo>
                  <a:pt x="514" y="1957"/>
                </a:lnTo>
                <a:lnTo>
                  <a:pt x="514" y="1958"/>
                </a:lnTo>
                <a:lnTo>
                  <a:pt x="513" y="1948"/>
                </a:lnTo>
                <a:lnTo>
                  <a:pt x="513" y="1945"/>
                </a:lnTo>
                <a:cubicBezTo>
                  <a:pt x="513" y="1921"/>
                  <a:pt x="532" y="1901"/>
                  <a:pt x="556" y="1898"/>
                </a:cubicBezTo>
                <a:cubicBezTo>
                  <a:pt x="580" y="1895"/>
                  <a:pt x="602" y="1910"/>
                  <a:pt x="608" y="1934"/>
                </a:cubicBezTo>
                <a:lnTo>
                  <a:pt x="609" y="1936"/>
                </a:lnTo>
                <a:cubicBezTo>
                  <a:pt x="609" y="1940"/>
                  <a:pt x="610" y="1944"/>
                  <a:pt x="610" y="1947"/>
                </a:cubicBezTo>
                <a:lnTo>
                  <a:pt x="610" y="1950"/>
                </a:lnTo>
                <a:lnTo>
                  <a:pt x="514" y="1950"/>
                </a:lnTo>
                <a:lnTo>
                  <a:pt x="514" y="1948"/>
                </a:lnTo>
                <a:lnTo>
                  <a:pt x="514" y="1945"/>
                </a:lnTo>
                <a:lnTo>
                  <a:pt x="514" y="1942"/>
                </a:lnTo>
                <a:lnTo>
                  <a:pt x="514" y="1940"/>
                </a:lnTo>
                <a:lnTo>
                  <a:pt x="610" y="1940"/>
                </a:lnTo>
                <a:lnTo>
                  <a:pt x="610" y="1944"/>
                </a:lnTo>
                <a:lnTo>
                  <a:pt x="610" y="1950"/>
                </a:lnTo>
                <a:cubicBezTo>
                  <a:pt x="610" y="1976"/>
                  <a:pt x="588" y="1998"/>
                  <a:pt x="562" y="1998"/>
                </a:cubicBezTo>
                <a:lnTo>
                  <a:pt x="561" y="1998"/>
                </a:lnTo>
                <a:lnTo>
                  <a:pt x="561" y="1998"/>
                </a:lnTo>
                <a:lnTo>
                  <a:pt x="561" y="1902"/>
                </a:lnTo>
                <a:lnTo>
                  <a:pt x="561" y="1902"/>
                </a:lnTo>
                <a:lnTo>
                  <a:pt x="522" y="1923"/>
                </a:lnTo>
                <a:lnTo>
                  <a:pt x="524" y="1920"/>
                </a:lnTo>
                <a:cubicBezTo>
                  <a:pt x="527" y="1916"/>
                  <a:pt x="530" y="1912"/>
                  <a:pt x="535" y="1909"/>
                </a:cubicBezTo>
                <a:lnTo>
                  <a:pt x="537" y="1907"/>
                </a:lnTo>
                <a:cubicBezTo>
                  <a:pt x="551" y="1896"/>
                  <a:pt x="571" y="1894"/>
                  <a:pt x="587" y="1903"/>
                </a:cubicBezTo>
                <a:cubicBezTo>
                  <a:pt x="603" y="1911"/>
                  <a:pt x="613" y="1927"/>
                  <a:pt x="613" y="1945"/>
                </a:cubicBezTo>
                <a:lnTo>
                  <a:pt x="613" y="1947"/>
                </a:lnTo>
                <a:lnTo>
                  <a:pt x="613" y="1950"/>
                </a:lnTo>
                <a:cubicBezTo>
                  <a:pt x="613" y="1953"/>
                  <a:pt x="613" y="1955"/>
                  <a:pt x="613" y="1957"/>
                </a:cubicBezTo>
                <a:lnTo>
                  <a:pt x="612" y="1961"/>
                </a:lnTo>
                <a:lnTo>
                  <a:pt x="613" y="1954"/>
                </a:lnTo>
                <a:lnTo>
                  <a:pt x="613" y="1955"/>
                </a:lnTo>
                <a:lnTo>
                  <a:pt x="517" y="1955"/>
                </a:lnTo>
                <a:lnTo>
                  <a:pt x="517" y="1952"/>
                </a:lnTo>
                <a:lnTo>
                  <a:pt x="517" y="1948"/>
                </a:lnTo>
                <a:lnTo>
                  <a:pt x="517" y="1943"/>
                </a:lnTo>
                <a:lnTo>
                  <a:pt x="517" y="1940"/>
                </a:lnTo>
                <a:cubicBezTo>
                  <a:pt x="517" y="1918"/>
                  <a:pt x="532" y="1899"/>
                  <a:pt x="554" y="1894"/>
                </a:cubicBezTo>
                <a:cubicBezTo>
                  <a:pt x="576" y="1889"/>
                  <a:pt x="598" y="1899"/>
                  <a:pt x="608" y="1919"/>
                </a:cubicBezTo>
                <a:lnTo>
                  <a:pt x="608" y="1920"/>
                </a:lnTo>
                <a:cubicBezTo>
                  <a:pt x="612" y="1927"/>
                  <a:pt x="613" y="1934"/>
                  <a:pt x="613" y="1941"/>
                </a:cubicBezTo>
                <a:lnTo>
                  <a:pt x="613" y="1945"/>
                </a:lnTo>
                <a:lnTo>
                  <a:pt x="613" y="1953"/>
                </a:lnTo>
                <a:lnTo>
                  <a:pt x="613" y="1957"/>
                </a:lnTo>
                <a:lnTo>
                  <a:pt x="613" y="1959"/>
                </a:lnTo>
                <a:lnTo>
                  <a:pt x="517" y="1959"/>
                </a:lnTo>
                <a:lnTo>
                  <a:pt x="517" y="1959"/>
                </a:lnTo>
                <a:lnTo>
                  <a:pt x="518" y="1960"/>
                </a:lnTo>
                <a:lnTo>
                  <a:pt x="517" y="1957"/>
                </a:lnTo>
                <a:lnTo>
                  <a:pt x="517" y="1953"/>
                </a:lnTo>
                <a:cubicBezTo>
                  <a:pt x="517" y="1951"/>
                  <a:pt x="516" y="1949"/>
                  <a:pt x="516" y="1946"/>
                </a:cubicBezTo>
                <a:lnTo>
                  <a:pt x="516" y="1945"/>
                </a:lnTo>
                <a:lnTo>
                  <a:pt x="612" y="1945"/>
                </a:lnTo>
                <a:lnTo>
                  <a:pt x="612" y="1950"/>
                </a:lnTo>
                <a:lnTo>
                  <a:pt x="612" y="1955"/>
                </a:lnTo>
                <a:cubicBezTo>
                  <a:pt x="612" y="1981"/>
                  <a:pt x="591" y="2003"/>
                  <a:pt x="564" y="2003"/>
                </a:cubicBezTo>
                <a:lnTo>
                  <a:pt x="563" y="2003"/>
                </a:lnTo>
                <a:cubicBezTo>
                  <a:pt x="550" y="2003"/>
                  <a:pt x="537" y="1997"/>
                  <a:pt x="528" y="1987"/>
                </a:cubicBezTo>
                <a:cubicBezTo>
                  <a:pt x="519" y="1977"/>
                  <a:pt x="514" y="1964"/>
                  <a:pt x="516" y="1950"/>
                </a:cubicBezTo>
                <a:lnTo>
                  <a:pt x="516" y="1950"/>
                </a:lnTo>
                <a:lnTo>
                  <a:pt x="516" y="1947"/>
                </a:lnTo>
                <a:lnTo>
                  <a:pt x="516" y="1945"/>
                </a:lnTo>
                <a:lnTo>
                  <a:pt x="611" y="1956"/>
                </a:lnTo>
                <a:lnTo>
                  <a:pt x="611" y="1955"/>
                </a:lnTo>
                <a:lnTo>
                  <a:pt x="610" y="1960"/>
                </a:lnTo>
                <a:lnTo>
                  <a:pt x="515" y="1946"/>
                </a:lnTo>
                <a:lnTo>
                  <a:pt x="516" y="1943"/>
                </a:lnTo>
                <a:lnTo>
                  <a:pt x="516" y="1941"/>
                </a:lnTo>
                <a:lnTo>
                  <a:pt x="610" y="1960"/>
                </a:lnTo>
                <a:lnTo>
                  <a:pt x="610" y="1959"/>
                </a:lnTo>
                <a:lnTo>
                  <a:pt x="610" y="1964"/>
                </a:lnTo>
                <a:cubicBezTo>
                  <a:pt x="607" y="1989"/>
                  <a:pt x="587" y="2007"/>
                  <a:pt x="562" y="2007"/>
                </a:cubicBezTo>
                <a:lnTo>
                  <a:pt x="561" y="2007"/>
                </a:lnTo>
                <a:cubicBezTo>
                  <a:pt x="534" y="2007"/>
                  <a:pt x="513" y="1986"/>
                  <a:pt x="513" y="1959"/>
                </a:cubicBezTo>
                <a:lnTo>
                  <a:pt x="513" y="1957"/>
                </a:lnTo>
                <a:lnTo>
                  <a:pt x="513" y="1955"/>
                </a:lnTo>
                <a:lnTo>
                  <a:pt x="561" y="2003"/>
                </a:lnTo>
                <a:lnTo>
                  <a:pt x="559" y="2003"/>
                </a:lnTo>
                <a:lnTo>
                  <a:pt x="559" y="1907"/>
                </a:lnTo>
                <a:lnTo>
                  <a:pt x="560" y="1907"/>
                </a:lnTo>
                <a:lnTo>
                  <a:pt x="560" y="2003"/>
                </a:lnTo>
                <a:lnTo>
                  <a:pt x="559" y="2003"/>
                </a:lnTo>
                <a:cubicBezTo>
                  <a:pt x="546" y="2003"/>
                  <a:pt x="533" y="1997"/>
                  <a:pt x="524" y="1987"/>
                </a:cubicBezTo>
                <a:cubicBezTo>
                  <a:pt x="515" y="1977"/>
                  <a:pt x="510" y="1964"/>
                  <a:pt x="512" y="1950"/>
                </a:cubicBezTo>
                <a:lnTo>
                  <a:pt x="512" y="1950"/>
                </a:lnTo>
                <a:lnTo>
                  <a:pt x="512" y="1947"/>
                </a:lnTo>
                <a:lnTo>
                  <a:pt x="512" y="1945"/>
                </a:lnTo>
                <a:lnTo>
                  <a:pt x="608" y="1951"/>
                </a:lnTo>
                <a:lnTo>
                  <a:pt x="607" y="1959"/>
                </a:lnTo>
                <a:lnTo>
                  <a:pt x="606" y="1964"/>
                </a:lnTo>
                <a:cubicBezTo>
                  <a:pt x="601" y="1987"/>
                  <a:pt x="581" y="2003"/>
                  <a:pt x="558" y="2003"/>
                </a:cubicBezTo>
                <a:lnTo>
                  <a:pt x="556" y="2003"/>
                </a:lnTo>
                <a:lnTo>
                  <a:pt x="553" y="2003"/>
                </a:lnTo>
                <a:lnTo>
                  <a:pt x="601" y="1964"/>
                </a:lnTo>
                <a:lnTo>
                  <a:pt x="600" y="1967"/>
                </a:lnTo>
                <a:lnTo>
                  <a:pt x="600" y="1946"/>
                </a:lnTo>
                <a:lnTo>
                  <a:pt x="600" y="1948"/>
                </a:lnTo>
                <a:lnTo>
                  <a:pt x="505" y="1959"/>
                </a:lnTo>
                <a:lnTo>
                  <a:pt x="505" y="1957"/>
                </a:lnTo>
                <a:lnTo>
                  <a:pt x="505" y="1955"/>
                </a:lnTo>
                <a:lnTo>
                  <a:pt x="553" y="2003"/>
                </a:lnTo>
                <a:lnTo>
                  <a:pt x="552" y="2003"/>
                </a:lnTo>
                <a:lnTo>
                  <a:pt x="600" y="1955"/>
                </a:lnTo>
                <a:lnTo>
                  <a:pt x="600" y="1957"/>
                </a:lnTo>
                <a:cubicBezTo>
                  <a:pt x="600" y="1961"/>
                  <a:pt x="599" y="1965"/>
                  <a:pt x="599" y="1969"/>
                </a:cubicBezTo>
                <a:lnTo>
                  <a:pt x="598" y="1971"/>
                </a:lnTo>
                <a:cubicBezTo>
                  <a:pt x="592" y="1995"/>
                  <a:pt x="570" y="2010"/>
                  <a:pt x="546" y="2007"/>
                </a:cubicBezTo>
                <a:cubicBezTo>
                  <a:pt x="522" y="2004"/>
                  <a:pt x="503" y="1984"/>
                  <a:pt x="503" y="1959"/>
                </a:cubicBezTo>
                <a:lnTo>
                  <a:pt x="503" y="1957"/>
                </a:lnTo>
                <a:lnTo>
                  <a:pt x="503" y="1955"/>
                </a:lnTo>
                <a:lnTo>
                  <a:pt x="551" y="2003"/>
                </a:lnTo>
                <a:lnTo>
                  <a:pt x="551" y="2003"/>
                </a:lnTo>
                <a:lnTo>
                  <a:pt x="598" y="1947"/>
                </a:lnTo>
                <a:lnTo>
                  <a:pt x="599" y="1950"/>
                </a:lnTo>
                <a:cubicBezTo>
                  <a:pt x="599" y="1953"/>
                  <a:pt x="599" y="1955"/>
                  <a:pt x="599" y="1958"/>
                </a:cubicBezTo>
                <a:lnTo>
                  <a:pt x="599" y="1959"/>
                </a:lnTo>
                <a:cubicBezTo>
                  <a:pt x="599" y="1984"/>
                  <a:pt x="581" y="2005"/>
                  <a:pt x="557" y="2007"/>
                </a:cubicBezTo>
                <a:cubicBezTo>
                  <a:pt x="532" y="2010"/>
                  <a:pt x="510" y="1994"/>
                  <a:pt x="505" y="1970"/>
                </a:cubicBezTo>
                <a:lnTo>
                  <a:pt x="503" y="1964"/>
                </a:lnTo>
                <a:lnTo>
                  <a:pt x="502" y="1959"/>
                </a:lnTo>
                <a:lnTo>
                  <a:pt x="597" y="1942"/>
                </a:lnTo>
                <a:lnTo>
                  <a:pt x="597" y="1945"/>
                </a:lnTo>
                <a:cubicBezTo>
                  <a:pt x="598" y="1948"/>
                  <a:pt x="598" y="1950"/>
                  <a:pt x="598" y="1953"/>
                </a:cubicBezTo>
                <a:lnTo>
                  <a:pt x="598" y="1955"/>
                </a:lnTo>
                <a:lnTo>
                  <a:pt x="550" y="1907"/>
                </a:lnTo>
                <a:lnTo>
                  <a:pt x="550" y="1907"/>
                </a:lnTo>
                <a:lnTo>
                  <a:pt x="502" y="1955"/>
                </a:lnTo>
                <a:lnTo>
                  <a:pt x="503" y="1947"/>
                </a:lnTo>
                <a:lnTo>
                  <a:pt x="503" y="1942"/>
                </a:lnTo>
                <a:lnTo>
                  <a:pt x="503" y="1942"/>
                </a:lnTo>
                <a:lnTo>
                  <a:pt x="503" y="1940"/>
                </a:lnTo>
                <a:lnTo>
                  <a:pt x="599" y="1940"/>
                </a:lnTo>
                <a:lnTo>
                  <a:pt x="599" y="1948"/>
                </a:lnTo>
                <a:lnTo>
                  <a:pt x="599" y="1954"/>
                </a:lnTo>
                <a:lnTo>
                  <a:pt x="598" y="1964"/>
                </a:lnTo>
                <a:lnTo>
                  <a:pt x="597" y="1967"/>
                </a:lnTo>
                <a:cubicBezTo>
                  <a:pt x="593" y="1992"/>
                  <a:pt x="571" y="2009"/>
                  <a:pt x="546" y="2007"/>
                </a:cubicBezTo>
                <a:cubicBezTo>
                  <a:pt x="521" y="2005"/>
                  <a:pt x="502" y="1984"/>
                  <a:pt x="502" y="1959"/>
                </a:cubicBezTo>
                <a:lnTo>
                  <a:pt x="502" y="1953"/>
                </a:lnTo>
                <a:lnTo>
                  <a:pt x="503" y="1948"/>
                </a:lnTo>
                <a:lnTo>
                  <a:pt x="503" y="1947"/>
                </a:lnTo>
                <a:lnTo>
                  <a:pt x="503" y="1945"/>
                </a:lnTo>
                <a:lnTo>
                  <a:pt x="599" y="1945"/>
                </a:lnTo>
                <a:lnTo>
                  <a:pt x="599" y="1952"/>
                </a:lnTo>
                <a:lnTo>
                  <a:pt x="598" y="1958"/>
                </a:lnTo>
                <a:lnTo>
                  <a:pt x="597" y="1968"/>
                </a:lnTo>
                <a:lnTo>
                  <a:pt x="597" y="1971"/>
                </a:lnTo>
                <a:cubicBezTo>
                  <a:pt x="593" y="1996"/>
                  <a:pt x="571" y="2014"/>
                  <a:pt x="546" y="2012"/>
                </a:cubicBezTo>
                <a:cubicBezTo>
                  <a:pt x="521" y="2011"/>
                  <a:pt x="501" y="1990"/>
                  <a:pt x="501" y="1964"/>
                </a:cubicBezTo>
                <a:lnTo>
                  <a:pt x="501" y="1964"/>
                </a:lnTo>
                <a:lnTo>
                  <a:pt x="501" y="1961"/>
                </a:lnTo>
                <a:lnTo>
                  <a:pt x="501" y="1955"/>
                </a:lnTo>
                <a:lnTo>
                  <a:pt x="502" y="1962"/>
                </a:lnTo>
                <a:lnTo>
                  <a:pt x="501" y="1958"/>
                </a:lnTo>
                <a:cubicBezTo>
                  <a:pt x="501" y="1956"/>
                  <a:pt x="501" y="1954"/>
                  <a:pt x="501" y="1951"/>
                </a:cubicBezTo>
                <a:lnTo>
                  <a:pt x="501" y="1950"/>
                </a:lnTo>
                <a:cubicBezTo>
                  <a:pt x="501" y="1931"/>
                  <a:pt x="512" y="1914"/>
                  <a:pt x="529" y="1907"/>
                </a:cubicBezTo>
                <a:cubicBezTo>
                  <a:pt x="545" y="1899"/>
                  <a:pt x="565" y="1901"/>
                  <a:pt x="580" y="1913"/>
                </a:cubicBezTo>
                <a:lnTo>
                  <a:pt x="583" y="1916"/>
                </a:lnTo>
                <a:lnTo>
                  <a:pt x="586" y="1918"/>
                </a:lnTo>
                <a:lnTo>
                  <a:pt x="507" y="1955"/>
                </a:lnTo>
                <a:lnTo>
                  <a:pt x="507" y="1952"/>
                </a:lnTo>
                <a:lnTo>
                  <a:pt x="508" y="1962"/>
                </a:lnTo>
                <a:lnTo>
                  <a:pt x="507" y="1959"/>
                </a:lnTo>
                <a:lnTo>
                  <a:pt x="602" y="1950"/>
                </a:lnTo>
                <a:lnTo>
                  <a:pt x="602" y="1954"/>
                </a:lnTo>
                <a:lnTo>
                  <a:pt x="602" y="1959"/>
                </a:lnTo>
                <a:lnTo>
                  <a:pt x="602" y="1964"/>
                </a:lnTo>
                <a:cubicBezTo>
                  <a:pt x="602" y="1977"/>
                  <a:pt x="597" y="1989"/>
                  <a:pt x="588" y="1998"/>
                </a:cubicBezTo>
                <a:lnTo>
                  <a:pt x="588" y="1998"/>
                </a:lnTo>
                <a:cubicBezTo>
                  <a:pt x="574" y="2012"/>
                  <a:pt x="554" y="2016"/>
                  <a:pt x="536" y="2009"/>
                </a:cubicBezTo>
                <a:cubicBezTo>
                  <a:pt x="518" y="2001"/>
                  <a:pt x="506" y="1984"/>
                  <a:pt x="506" y="1964"/>
                </a:cubicBezTo>
                <a:lnTo>
                  <a:pt x="506" y="1961"/>
                </a:lnTo>
                <a:lnTo>
                  <a:pt x="506" y="1955"/>
                </a:lnTo>
                <a:lnTo>
                  <a:pt x="506" y="1949"/>
                </a:lnTo>
                <a:lnTo>
                  <a:pt x="506" y="1945"/>
                </a:lnTo>
                <a:cubicBezTo>
                  <a:pt x="506" y="1919"/>
                  <a:pt x="527" y="1897"/>
                  <a:pt x="554" y="1897"/>
                </a:cubicBezTo>
                <a:lnTo>
                  <a:pt x="554" y="1897"/>
                </a:lnTo>
                <a:cubicBezTo>
                  <a:pt x="568" y="1897"/>
                  <a:pt x="581" y="1903"/>
                  <a:pt x="590" y="1913"/>
                </a:cubicBezTo>
                <a:cubicBezTo>
                  <a:pt x="599" y="1923"/>
                  <a:pt x="604" y="1937"/>
                  <a:pt x="602" y="1950"/>
                </a:cubicBezTo>
                <a:lnTo>
                  <a:pt x="602" y="1956"/>
                </a:lnTo>
                <a:lnTo>
                  <a:pt x="601" y="1960"/>
                </a:lnTo>
                <a:cubicBezTo>
                  <a:pt x="598" y="1985"/>
                  <a:pt x="578" y="2003"/>
                  <a:pt x="553" y="2003"/>
                </a:cubicBezTo>
                <a:lnTo>
                  <a:pt x="552" y="2003"/>
                </a:lnTo>
                <a:lnTo>
                  <a:pt x="597" y="1937"/>
                </a:lnTo>
                <a:lnTo>
                  <a:pt x="600" y="1946"/>
                </a:lnTo>
                <a:lnTo>
                  <a:pt x="601" y="1948"/>
                </a:lnTo>
                <a:cubicBezTo>
                  <a:pt x="604" y="1962"/>
                  <a:pt x="601" y="1977"/>
                  <a:pt x="592" y="1989"/>
                </a:cubicBezTo>
                <a:cubicBezTo>
                  <a:pt x="583" y="2001"/>
                  <a:pt x="569" y="2007"/>
                  <a:pt x="554" y="2007"/>
                </a:cubicBezTo>
                <a:lnTo>
                  <a:pt x="553" y="2007"/>
                </a:lnTo>
                <a:cubicBezTo>
                  <a:pt x="529" y="2007"/>
                  <a:pt x="508" y="1989"/>
                  <a:pt x="506" y="1965"/>
                </a:cubicBezTo>
                <a:lnTo>
                  <a:pt x="505" y="1955"/>
                </a:lnTo>
                <a:lnTo>
                  <a:pt x="505" y="1950"/>
                </a:lnTo>
                <a:cubicBezTo>
                  <a:pt x="505" y="1923"/>
                  <a:pt x="526" y="1902"/>
                  <a:pt x="553" y="1902"/>
                </a:cubicBezTo>
                <a:lnTo>
                  <a:pt x="553" y="1902"/>
                </a:lnTo>
                <a:cubicBezTo>
                  <a:pt x="578" y="1902"/>
                  <a:pt x="599" y="1921"/>
                  <a:pt x="601" y="1945"/>
                </a:cubicBezTo>
                <a:lnTo>
                  <a:pt x="602" y="1950"/>
                </a:lnTo>
                <a:lnTo>
                  <a:pt x="602" y="1954"/>
                </a:lnTo>
                <a:cubicBezTo>
                  <a:pt x="605" y="1979"/>
                  <a:pt x="588" y="2002"/>
                  <a:pt x="563" y="2007"/>
                </a:cubicBezTo>
                <a:cubicBezTo>
                  <a:pt x="538" y="2011"/>
                  <a:pt x="514" y="1996"/>
                  <a:pt x="508" y="1971"/>
                </a:cubicBezTo>
                <a:lnTo>
                  <a:pt x="507" y="1967"/>
                </a:lnTo>
                <a:lnTo>
                  <a:pt x="506" y="1964"/>
                </a:lnTo>
                <a:lnTo>
                  <a:pt x="601" y="1955"/>
                </a:lnTo>
                <a:lnTo>
                  <a:pt x="601" y="1959"/>
                </a:lnTo>
                <a:lnTo>
                  <a:pt x="601" y="1964"/>
                </a:lnTo>
                <a:lnTo>
                  <a:pt x="505" y="1964"/>
                </a:lnTo>
                <a:lnTo>
                  <a:pt x="505" y="1963"/>
                </a:lnTo>
                <a:lnTo>
                  <a:pt x="506" y="1964"/>
                </a:lnTo>
                <a:lnTo>
                  <a:pt x="505" y="1960"/>
                </a:lnTo>
                <a:lnTo>
                  <a:pt x="505" y="1955"/>
                </a:lnTo>
                <a:cubicBezTo>
                  <a:pt x="503" y="1942"/>
                  <a:pt x="508" y="1928"/>
                  <a:pt x="517" y="1918"/>
                </a:cubicBezTo>
                <a:cubicBezTo>
                  <a:pt x="526" y="1908"/>
                  <a:pt x="539" y="1902"/>
                  <a:pt x="552" y="1902"/>
                </a:cubicBezTo>
                <a:lnTo>
                  <a:pt x="553" y="1902"/>
                </a:lnTo>
                <a:cubicBezTo>
                  <a:pt x="579" y="1902"/>
                  <a:pt x="601" y="1923"/>
                  <a:pt x="601" y="1950"/>
                </a:cubicBezTo>
                <a:lnTo>
                  <a:pt x="601" y="1959"/>
                </a:lnTo>
                <a:lnTo>
                  <a:pt x="600" y="1959"/>
                </a:lnTo>
                <a:lnTo>
                  <a:pt x="600" y="1963"/>
                </a:lnTo>
                <a:lnTo>
                  <a:pt x="600" y="1964"/>
                </a:lnTo>
                <a:lnTo>
                  <a:pt x="504" y="1964"/>
                </a:lnTo>
                <a:lnTo>
                  <a:pt x="504" y="1960"/>
                </a:lnTo>
                <a:lnTo>
                  <a:pt x="505" y="1960"/>
                </a:lnTo>
                <a:lnTo>
                  <a:pt x="504" y="1955"/>
                </a:lnTo>
                <a:cubicBezTo>
                  <a:pt x="503" y="1941"/>
                  <a:pt x="507" y="1928"/>
                  <a:pt x="516" y="1918"/>
                </a:cubicBezTo>
                <a:cubicBezTo>
                  <a:pt x="525" y="1908"/>
                  <a:pt x="538" y="1902"/>
                  <a:pt x="552" y="1902"/>
                </a:cubicBezTo>
                <a:lnTo>
                  <a:pt x="553" y="1902"/>
                </a:lnTo>
                <a:cubicBezTo>
                  <a:pt x="567" y="1902"/>
                  <a:pt x="580" y="1908"/>
                  <a:pt x="590" y="1919"/>
                </a:cubicBezTo>
                <a:cubicBezTo>
                  <a:pt x="599" y="1930"/>
                  <a:pt x="603" y="1944"/>
                  <a:pt x="600" y="1958"/>
                </a:cubicBezTo>
                <a:lnTo>
                  <a:pt x="600" y="1961"/>
                </a:lnTo>
                <a:cubicBezTo>
                  <a:pt x="599" y="1966"/>
                  <a:pt x="598" y="1970"/>
                  <a:pt x="595" y="1974"/>
                </a:cubicBezTo>
                <a:lnTo>
                  <a:pt x="594" y="1976"/>
                </a:lnTo>
                <a:cubicBezTo>
                  <a:pt x="584" y="1998"/>
                  <a:pt x="559" y="2008"/>
                  <a:pt x="536" y="2000"/>
                </a:cubicBezTo>
                <a:cubicBezTo>
                  <a:pt x="513" y="1993"/>
                  <a:pt x="500" y="1969"/>
                  <a:pt x="504" y="1946"/>
                </a:cubicBezTo>
                <a:lnTo>
                  <a:pt x="505" y="1943"/>
                </a:lnTo>
                <a:lnTo>
                  <a:pt x="504" y="1952"/>
                </a:lnTo>
                <a:lnTo>
                  <a:pt x="504" y="1950"/>
                </a:lnTo>
                <a:lnTo>
                  <a:pt x="600" y="1950"/>
                </a:lnTo>
                <a:lnTo>
                  <a:pt x="600" y="1952"/>
                </a:lnTo>
                <a:lnTo>
                  <a:pt x="600" y="1955"/>
                </a:lnTo>
                <a:lnTo>
                  <a:pt x="600" y="1960"/>
                </a:lnTo>
                <a:lnTo>
                  <a:pt x="600" y="1963"/>
                </a:lnTo>
                <a:lnTo>
                  <a:pt x="600" y="1964"/>
                </a:lnTo>
                <a:lnTo>
                  <a:pt x="504" y="1964"/>
                </a:lnTo>
                <a:lnTo>
                  <a:pt x="504" y="1962"/>
                </a:lnTo>
                <a:lnTo>
                  <a:pt x="504" y="1958"/>
                </a:lnTo>
                <a:lnTo>
                  <a:pt x="504" y="1950"/>
                </a:lnTo>
                <a:lnTo>
                  <a:pt x="504" y="1957"/>
                </a:lnTo>
                <a:lnTo>
                  <a:pt x="504" y="1953"/>
                </a:lnTo>
                <a:cubicBezTo>
                  <a:pt x="504" y="1951"/>
                  <a:pt x="503" y="1949"/>
                  <a:pt x="503" y="1946"/>
                </a:cubicBezTo>
                <a:lnTo>
                  <a:pt x="503" y="1945"/>
                </a:lnTo>
                <a:lnTo>
                  <a:pt x="599" y="1945"/>
                </a:lnTo>
                <a:lnTo>
                  <a:pt x="599" y="1949"/>
                </a:lnTo>
                <a:lnTo>
                  <a:pt x="599" y="1941"/>
                </a:lnTo>
                <a:lnTo>
                  <a:pt x="600" y="1951"/>
                </a:lnTo>
                <a:lnTo>
                  <a:pt x="601" y="1955"/>
                </a:lnTo>
                <a:lnTo>
                  <a:pt x="601" y="1959"/>
                </a:lnTo>
                <a:cubicBezTo>
                  <a:pt x="603" y="1972"/>
                  <a:pt x="599" y="1986"/>
                  <a:pt x="589" y="1996"/>
                </a:cubicBezTo>
                <a:cubicBezTo>
                  <a:pt x="580" y="2007"/>
                  <a:pt x="567" y="2012"/>
                  <a:pt x="553" y="2012"/>
                </a:cubicBezTo>
                <a:lnTo>
                  <a:pt x="552" y="2012"/>
                </a:lnTo>
                <a:cubicBezTo>
                  <a:pt x="525" y="2012"/>
                  <a:pt x="504" y="1991"/>
                  <a:pt x="504" y="1964"/>
                </a:cubicBezTo>
                <a:lnTo>
                  <a:pt x="504" y="1960"/>
                </a:lnTo>
                <a:lnTo>
                  <a:pt x="504" y="1955"/>
                </a:lnTo>
                <a:lnTo>
                  <a:pt x="504" y="1949"/>
                </a:lnTo>
                <a:lnTo>
                  <a:pt x="504" y="1956"/>
                </a:lnTo>
                <a:lnTo>
                  <a:pt x="504" y="1952"/>
                </a:lnTo>
                <a:cubicBezTo>
                  <a:pt x="500" y="1928"/>
                  <a:pt x="516" y="1904"/>
                  <a:pt x="540" y="1899"/>
                </a:cubicBezTo>
                <a:cubicBezTo>
                  <a:pt x="565" y="1893"/>
                  <a:pt x="589" y="1907"/>
                  <a:pt x="597" y="1930"/>
                </a:cubicBezTo>
                <a:lnTo>
                  <a:pt x="598" y="1932"/>
                </a:lnTo>
                <a:cubicBezTo>
                  <a:pt x="598" y="1934"/>
                  <a:pt x="599" y="1937"/>
                  <a:pt x="599" y="1939"/>
                </a:cubicBezTo>
                <a:lnTo>
                  <a:pt x="600" y="1942"/>
                </a:lnTo>
                <a:cubicBezTo>
                  <a:pt x="601" y="1946"/>
                  <a:pt x="601" y="1951"/>
                  <a:pt x="600" y="1955"/>
                </a:cubicBezTo>
                <a:lnTo>
                  <a:pt x="600" y="1960"/>
                </a:lnTo>
                <a:lnTo>
                  <a:pt x="552" y="1907"/>
                </a:lnTo>
                <a:lnTo>
                  <a:pt x="552" y="1907"/>
                </a:lnTo>
                <a:lnTo>
                  <a:pt x="505" y="1947"/>
                </a:lnTo>
                <a:lnTo>
                  <a:pt x="506" y="1940"/>
                </a:lnTo>
                <a:lnTo>
                  <a:pt x="507" y="1938"/>
                </a:lnTo>
                <a:lnTo>
                  <a:pt x="600" y="1962"/>
                </a:lnTo>
                <a:lnTo>
                  <a:pt x="600" y="1960"/>
                </a:lnTo>
                <a:lnTo>
                  <a:pt x="600" y="1963"/>
                </a:lnTo>
                <a:lnTo>
                  <a:pt x="600" y="1955"/>
                </a:lnTo>
                <a:lnTo>
                  <a:pt x="600" y="1960"/>
                </a:lnTo>
                <a:lnTo>
                  <a:pt x="600" y="1964"/>
                </a:lnTo>
                <a:lnTo>
                  <a:pt x="504" y="1964"/>
                </a:lnTo>
                <a:lnTo>
                  <a:pt x="505" y="1965"/>
                </a:lnTo>
                <a:lnTo>
                  <a:pt x="504" y="1962"/>
                </a:lnTo>
                <a:lnTo>
                  <a:pt x="504" y="1958"/>
                </a:lnTo>
                <a:cubicBezTo>
                  <a:pt x="504" y="1956"/>
                  <a:pt x="503" y="1954"/>
                  <a:pt x="503" y="1951"/>
                </a:cubicBezTo>
                <a:lnTo>
                  <a:pt x="503" y="1950"/>
                </a:lnTo>
                <a:lnTo>
                  <a:pt x="599" y="1950"/>
                </a:lnTo>
                <a:lnTo>
                  <a:pt x="599" y="1952"/>
                </a:lnTo>
                <a:lnTo>
                  <a:pt x="599" y="1955"/>
                </a:lnTo>
                <a:lnTo>
                  <a:pt x="551" y="1907"/>
                </a:lnTo>
                <a:lnTo>
                  <a:pt x="552" y="1907"/>
                </a:lnTo>
                <a:lnTo>
                  <a:pt x="504" y="1955"/>
                </a:lnTo>
                <a:lnTo>
                  <a:pt x="504" y="1955"/>
                </a:lnTo>
                <a:lnTo>
                  <a:pt x="504" y="1951"/>
                </a:lnTo>
                <a:lnTo>
                  <a:pt x="597" y="1961"/>
                </a:lnTo>
                <a:lnTo>
                  <a:pt x="597" y="1962"/>
                </a:lnTo>
                <a:lnTo>
                  <a:pt x="599" y="1947"/>
                </a:lnTo>
                <a:lnTo>
                  <a:pt x="599" y="1950"/>
                </a:lnTo>
                <a:lnTo>
                  <a:pt x="599" y="1955"/>
                </a:lnTo>
                <a:lnTo>
                  <a:pt x="504" y="1946"/>
                </a:lnTo>
                <a:lnTo>
                  <a:pt x="504" y="1943"/>
                </a:lnTo>
                <a:lnTo>
                  <a:pt x="505" y="1941"/>
                </a:lnTo>
                <a:lnTo>
                  <a:pt x="599" y="1962"/>
                </a:lnTo>
                <a:lnTo>
                  <a:pt x="597" y="1967"/>
                </a:lnTo>
                <a:lnTo>
                  <a:pt x="596" y="1970"/>
                </a:lnTo>
                <a:lnTo>
                  <a:pt x="550" y="1907"/>
                </a:lnTo>
                <a:lnTo>
                  <a:pt x="551" y="1907"/>
                </a:lnTo>
                <a:cubicBezTo>
                  <a:pt x="577" y="1907"/>
                  <a:pt x="599" y="1928"/>
                  <a:pt x="599" y="1955"/>
                </a:cubicBezTo>
                <a:lnTo>
                  <a:pt x="599" y="1957"/>
                </a:lnTo>
                <a:lnTo>
                  <a:pt x="599" y="1959"/>
                </a:lnTo>
                <a:cubicBezTo>
                  <a:pt x="599" y="1981"/>
                  <a:pt x="585" y="1999"/>
                  <a:pt x="565" y="2005"/>
                </a:cubicBezTo>
                <a:cubicBezTo>
                  <a:pt x="545" y="2012"/>
                  <a:pt x="523" y="2004"/>
                  <a:pt x="511" y="1986"/>
                </a:cubicBezTo>
                <a:lnTo>
                  <a:pt x="510" y="1985"/>
                </a:lnTo>
                <a:cubicBezTo>
                  <a:pt x="508" y="1981"/>
                  <a:pt x="506" y="1977"/>
                  <a:pt x="504" y="1973"/>
                </a:cubicBezTo>
                <a:lnTo>
                  <a:pt x="503" y="1970"/>
                </a:lnTo>
                <a:cubicBezTo>
                  <a:pt x="501" y="1964"/>
                  <a:pt x="501" y="1957"/>
                  <a:pt x="501" y="1950"/>
                </a:cubicBezTo>
                <a:lnTo>
                  <a:pt x="502" y="1945"/>
                </a:lnTo>
                <a:cubicBezTo>
                  <a:pt x="504" y="1921"/>
                  <a:pt x="525" y="1902"/>
                  <a:pt x="549" y="1902"/>
                </a:cubicBezTo>
                <a:lnTo>
                  <a:pt x="550" y="1902"/>
                </a:lnTo>
                <a:cubicBezTo>
                  <a:pt x="576" y="1902"/>
                  <a:pt x="598" y="1923"/>
                  <a:pt x="598" y="1950"/>
                </a:cubicBezTo>
                <a:lnTo>
                  <a:pt x="598" y="1953"/>
                </a:lnTo>
                <a:lnTo>
                  <a:pt x="598" y="1958"/>
                </a:lnTo>
                <a:lnTo>
                  <a:pt x="598" y="1962"/>
                </a:lnTo>
                <a:cubicBezTo>
                  <a:pt x="598" y="1966"/>
                  <a:pt x="597" y="1970"/>
                  <a:pt x="597" y="1974"/>
                </a:cubicBezTo>
                <a:lnTo>
                  <a:pt x="596" y="1976"/>
                </a:lnTo>
                <a:cubicBezTo>
                  <a:pt x="590" y="2000"/>
                  <a:pt x="568" y="2015"/>
                  <a:pt x="544" y="2012"/>
                </a:cubicBezTo>
                <a:cubicBezTo>
                  <a:pt x="520" y="2009"/>
                  <a:pt x="501" y="1989"/>
                  <a:pt x="501" y="1964"/>
                </a:cubicBezTo>
                <a:lnTo>
                  <a:pt x="501" y="1962"/>
                </a:lnTo>
                <a:lnTo>
                  <a:pt x="501" y="1958"/>
                </a:lnTo>
                <a:lnTo>
                  <a:pt x="501" y="1950"/>
                </a:lnTo>
                <a:lnTo>
                  <a:pt x="501" y="1947"/>
                </a:lnTo>
                <a:lnTo>
                  <a:pt x="504" y="1962"/>
                </a:lnTo>
                <a:lnTo>
                  <a:pt x="503" y="1961"/>
                </a:lnTo>
                <a:lnTo>
                  <a:pt x="597" y="1945"/>
                </a:lnTo>
                <a:lnTo>
                  <a:pt x="597" y="1947"/>
                </a:lnTo>
                <a:cubicBezTo>
                  <a:pt x="597" y="1950"/>
                  <a:pt x="597" y="1952"/>
                  <a:pt x="596" y="1955"/>
                </a:cubicBezTo>
                <a:lnTo>
                  <a:pt x="596" y="1958"/>
                </a:lnTo>
                <a:lnTo>
                  <a:pt x="596" y="1950"/>
                </a:lnTo>
                <a:lnTo>
                  <a:pt x="596" y="1953"/>
                </a:lnTo>
                <a:lnTo>
                  <a:pt x="595" y="1941"/>
                </a:lnTo>
                <a:lnTo>
                  <a:pt x="596" y="1943"/>
                </a:lnTo>
                <a:cubicBezTo>
                  <a:pt x="602" y="1968"/>
                  <a:pt x="587" y="1994"/>
                  <a:pt x="562" y="2001"/>
                </a:cubicBezTo>
                <a:cubicBezTo>
                  <a:pt x="538" y="2008"/>
                  <a:pt x="512" y="1995"/>
                  <a:pt x="503" y="1970"/>
                </a:cubicBezTo>
                <a:lnTo>
                  <a:pt x="502" y="1967"/>
                </a:lnTo>
                <a:lnTo>
                  <a:pt x="501" y="1963"/>
                </a:lnTo>
                <a:cubicBezTo>
                  <a:pt x="500" y="1957"/>
                  <a:pt x="499" y="1952"/>
                  <a:pt x="500" y="1946"/>
                </a:cubicBezTo>
                <a:lnTo>
                  <a:pt x="500" y="1939"/>
                </a:lnTo>
                <a:lnTo>
                  <a:pt x="501" y="1935"/>
                </a:lnTo>
                <a:cubicBezTo>
                  <a:pt x="504" y="1909"/>
                  <a:pt x="526" y="1891"/>
                  <a:pt x="551" y="1893"/>
                </a:cubicBezTo>
                <a:cubicBezTo>
                  <a:pt x="577" y="1894"/>
                  <a:pt x="596" y="1915"/>
                  <a:pt x="596" y="1940"/>
                </a:cubicBezTo>
                <a:lnTo>
                  <a:pt x="596" y="1949"/>
                </a:lnTo>
                <a:lnTo>
                  <a:pt x="596" y="1954"/>
                </a:lnTo>
                <a:lnTo>
                  <a:pt x="548" y="1902"/>
                </a:lnTo>
                <a:lnTo>
                  <a:pt x="548" y="1902"/>
                </a:lnTo>
                <a:cubicBezTo>
                  <a:pt x="563" y="1902"/>
                  <a:pt x="576" y="1908"/>
                  <a:pt x="585" y="1919"/>
                </a:cubicBezTo>
                <a:cubicBezTo>
                  <a:pt x="594" y="1930"/>
                  <a:pt x="598" y="1944"/>
                  <a:pt x="596" y="1958"/>
                </a:cubicBezTo>
                <a:lnTo>
                  <a:pt x="595" y="1965"/>
                </a:lnTo>
                <a:lnTo>
                  <a:pt x="594" y="1967"/>
                </a:lnTo>
                <a:cubicBezTo>
                  <a:pt x="590" y="1984"/>
                  <a:pt x="576" y="1998"/>
                  <a:pt x="558" y="2002"/>
                </a:cubicBezTo>
                <a:cubicBezTo>
                  <a:pt x="541" y="2006"/>
                  <a:pt x="522" y="2000"/>
                  <a:pt x="511" y="1986"/>
                </a:cubicBezTo>
                <a:lnTo>
                  <a:pt x="508" y="1983"/>
                </a:lnTo>
                <a:lnTo>
                  <a:pt x="515" y="1989"/>
                </a:lnTo>
                <a:lnTo>
                  <a:pt x="512" y="1987"/>
                </a:lnTo>
                <a:lnTo>
                  <a:pt x="590" y="1958"/>
                </a:lnTo>
                <a:lnTo>
                  <a:pt x="589" y="1961"/>
                </a:lnTo>
                <a:lnTo>
                  <a:pt x="590" y="1953"/>
                </a:lnTo>
                <a:lnTo>
                  <a:pt x="590" y="1958"/>
                </a:lnTo>
                <a:lnTo>
                  <a:pt x="590" y="1962"/>
                </a:lnTo>
                <a:lnTo>
                  <a:pt x="590" y="1964"/>
                </a:lnTo>
                <a:lnTo>
                  <a:pt x="494" y="1964"/>
                </a:lnTo>
                <a:lnTo>
                  <a:pt x="494" y="1962"/>
                </a:lnTo>
                <a:lnTo>
                  <a:pt x="494" y="1958"/>
                </a:lnTo>
                <a:lnTo>
                  <a:pt x="494" y="1953"/>
                </a:lnTo>
                <a:cubicBezTo>
                  <a:pt x="494" y="1950"/>
                  <a:pt x="494" y="1948"/>
                  <a:pt x="495" y="1945"/>
                </a:cubicBezTo>
                <a:lnTo>
                  <a:pt x="495" y="1942"/>
                </a:lnTo>
                <a:cubicBezTo>
                  <a:pt x="499" y="1920"/>
                  <a:pt x="517" y="1904"/>
                  <a:pt x="539" y="1902"/>
                </a:cubicBezTo>
                <a:cubicBezTo>
                  <a:pt x="561" y="1900"/>
                  <a:pt x="581" y="1914"/>
                  <a:pt x="588" y="1935"/>
                </a:cubicBezTo>
                <a:lnTo>
                  <a:pt x="589" y="1936"/>
                </a:lnTo>
                <a:cubicBezTo>
                  <a:pt x="590" y="1941"/>
                  <a:pt x="591" y="1946"/>
                  <a:pt x="591" y="1951"/>
                </a:cubicBezTo>
                <a:lnTo>
                  <a:pt x="591" y="1955"/>
                </a:lnTo>
                <a:cubicBezTo>
                  <a:pt x="591" y="1958"/>
                  <a:pt x="591" y="1960"/>
                  <a:pt x="590" y="1963"/>
                </a:cubicBezTo>
                <a:lnTo>
                  <a:pt x="590" y="1966"/>
                </a:lnTo>
                <a:lnTo>
                  <a:pt x="588" y="1943"/>
                </a:lnTo>
                <a:lnTo>
                  <a:pt x="589" y="1944"/>
                </a:lnTo>
                <a:lnTo>
                  <a:pt x="499" y="1940"/>
                </a:lnTo>
                <a:lnTo>
                  <a:pt x="502" y="1934"/>
                </a:lnTo>
                <a:lnTo>
                  <a:pt x="505" y="1929"/>
                </a:lnTo>
                <a:cubicBezTo>
                  <a:pt x="513" y="1912"/>
                  <a:pt x="529" y="1902"/>
                  <a:pt x="547" y="1902"/>
                </a:cubicBezTo>
                <a:lnTo>
                  <a:pt x="548" y="1902"/>
                </a:lnTo>
                <a:cubicBezTo>
                  <a:pt x="575" y="1902"/>
                  <a:pt x="596" y="1923"/>
                  <a:pt x="596" y="1950"/>
                </a:cubicBezTo>
                <a:lnTo>
                  <a:pt x="596" y="1959"/>
                </a:lnTo>
                <a:lnTo>
                  <a:pt x="595" y="1968"/>
                </a:lnTo>
                <a:lnTo>
                  <a:pt x="595" y="1971"/>
                </a:lnTo>
                <a:cubicBezTo>
                  <a:pt x="591" y="1996"/>
                  <a:pt x="569" y="2014"/>
                  <a:pt x="544" y="2012"/>
                </a:cubicBezTo>
                <a:cubicBezTo>
                  <a:pt x="519" y="2011"/>
                  <a:pt x="499" y="1990"/>
                  <a:pt x="499" y="1964"/>
                </a:cubicBezTo>
                <a:lnTo>
                  <a:pt x="500" y="1956"/>
                </a:lnTo>
                <a:lnTo>
                  <a:pt x="500" y="1958"/>
                </a:lnTo>
                <a:lnTo>
                  <a:pt x="500" y="1953"/>
                </a:lnTo>
                <a:cubicBezTo>
                  <a:pt x="500" y="1950"/>
                  <a:pt x="500" y="1948"/>
                  <a:pt x="501" y="1945"/>
                </a:cubicBezTo>
                <a:lnTo>
                  <a:pt x="501" y="1942"/>
                </a:lnTo>
                <a:lnTo>
                  <a:pt x="501" y="1958"/>
                </a:lnTo>
                <a:lnTo>
                  <a:pt x="501" y="1955"/>
                </a:lnTo>
                <a:lnTo>
                  <a:pt x="502" y="1962"/>
                </a:lnTo>
                <a:lnTo>
                  <a:pt x="502" y="1961"/>
                </a:lnTo>
                <a:lnTo>
                  <a:pt x="595" y="1945"/>
                </a:lnTo>
                <a:lnTo>
                  <a:pt x="595" y="1948"/>
                </a:lnTo>
                <a:lnTo>
                  <a:pt x="595" y="1958"/>
                </a:lnTo>
                <a:lnTo>
                  <a:pt x="595" y="1957"/>
                </a:lnTo>
                <a:lnTo>
                  <a:pt x="595" y="1959"/>
                </a:lnTo>
                <a:lnTo>
                  <a:pt x="499" y="1959"/>
                </a:lnTo>
                <a:lnTo>
                  <a:pt x="499" y="1959"/>
                </a:lnTo>
                <a:cubicBezTo>
                  <a:pt x="499" y="1956"/>
                  <a:pt x="499" y="1954"/>
                  <a:pt x="500" y="1951"/>
                </a:cubicBezTo>
                <a:lnTo>
                  <a:pt x="500" y="1948"/>
                </a:lnTo>
                <a:lnTo>
                  <a:pt x="501" y="1942"/>
                </a:lnTo>
                <a:lnTo>
                  <a:pt x="500" y="1950"/>
                </a:lnTo>
                <a:lnTo>
                  <a:pt x="500" y="1946"/>
                </a:lnTo>
                <a:lnTo>
                  <a:pt x="506" y="1968"/>
                </a:lnTo>
                <a:lnTo>
                  <a:pt x="505" y="1967"/>
                </a:lnTo>
                <a:lnTo>
                  <a:pt x="596" y="1951"/>
                </a:lnTo>
                <a:lnTo>
                  <a:pt x="595" y="1955"/>
                </a:lnTo>
                <a:lnTo>
                  <a:pt x="595" y="1960"/>
                </a:lnTo>
                <a:lnTo>
                  <a:pt x="500" y="1947"/>
                </a:lnTo>
                <a:lnTo>
                  <a:pt x="501" y="1940"/>
                </a:lnTo>
                <a:lnTo>
                  <a:pt x="501" y="1938"/>
                </a:lnTo>
                <a:cubicBezTo>
                  <a:pt x="507" y="1915"/>
                  <a:pt x="530" y="1899"/>
                  <a:pt x="554" y="1902"/>
                </a:cubicBezTo>
                <a:cubicBezTo>
                  <a:pt x="578" y="1905"/>
                  <a:pt x="596" y="1926"/>
                  <a:pt x="596" y="1950"/>
                </a:cubicBezTo>
                <a:lnTo>
                  <a:pt x="596" y="1958"/>
                </a:lnTo>
                <a:lnTo>
                  <a:pt x="595" y="1963"/>
                </a:lnTo>
                <a:lnTo>
                  <a:pt x="595" y="1962"/>
                </a:lnTo>
                <a:lnTo>
                  <a:pt x="595" y="1964"/>
                </a:lnTo>
                <a:lnTo>
                  <a:pt x="499" y="1964"/>
                </a:lnTo>
                <a:lnTo>
                  <a:pt x="499" y="1958"/>
                </a:lnTo>
                <a:lnTo>
                  <a:pt x="500" y="1951"/>
                </a:lnTo>
                <a:lnTo>
                  <a:pt x="500" y="1942"/>
                </a:lnTo>
                <a:lnTo>
                  <a:pt x="501" y="1939"/>
                </a:lnTo>
                <a:cubicBezTo>
                  <a:pt x="505" y="1914"/>
                  <a:pt x="527" y="1896"/>
                  <a:pt x="552" y="1898"/>
                </a:cubicBezTo>
                <a:cubicBezTo>
                  <a:pt x="577" y="1899"/>
                  <a:pt x="596" y="1920"/>
                  <a:pt x="596" y="1945"/>
                </a:cubicBezTo>
                <a:lnTo>
                  <a:pt x="596" y="1946"/>
                </a:lnTo>
                <a:cubicBezTo>
                  <a:pt x="596" y="1949"/>
                  <a:pt x="596" y="1952"/>
                  <a:pt x="596" y="1954"/>
                </a:cubicBezTo>
                <a:lnTo>
                  <a:pt x="596" y="1955"/>
                </a:lnTo>
                <a:lnTo>
                  <a:pt x="595" y="1953"/>
                </a:lnTo>
                <a:lnTo>
                  <a:pt x="595" y="1955"/>
                </a:lnTo>
                <a:lnTo>
                  <a:pt x="499" y="1955"/>
                </a:lnTo>
                <a:lnTo>
                  <a:pt x="499" y="1953"/>
                </a:lnTo>
                <a:cubicBezTo>
                  <a:pt x="499" y="1951"/>
                  <a:pt x="500" y="1948"/>
                  <a:pt x="500" y="1946"/>
                </a:cubicBezTo>
                <a:lnTo>
                  <a:pt x="501" y="1943"/>
                </a:lnTo>
                <a:lnTo>
                  <a:pt x="500" y="1950"/>
                </a:lnTo>
                <a:lnTo>
                  <a:pt x="500" y="1947"/>
                </a:lnTo>
                <a:lnTo>
                  <a:pt x="500" y="1945"/>
                </a:lnTo>
                <a:lnTo>
                  <a:pt x="596" y="1945"/>
                </a:lnTo>
                <a:lnTo>
                  <a:pt x="596" y="1947"/>
                </a:lnTo>
                <a:lnTo>
                  <a:pt x="596" y="1950"/>
                </a:lnTo>
                <a:cubicBezTo>
                  <a:pt x="596" y="1953"/>
                  <a:pt x="596" y="1956"/>
                  <a:pt x="595" y="1958"/>
                </a:cubicBezTo>
                <a:lnTo>
                  <a:pt x="595" y="1961"/>
                </a:lnTo>
                <a:lnTo>
                  <a:pt x="595" y="1953"/>
                </a:lnTo>
                <a:lnTo>
                  <a:pt x="595" y="1955"/>
                </a:lnTo>
                <a:cubicBezTo>
                  <a:pt x="595" y="1980"/>
                  <a:pt x="576" y="2001"/>
                  <a:pt x="550" y="2003"/>
                </a:cubicBezTo>
                <a:cubicBezTo>
                  <a:pt x="525" y="2004"/>
                  <a:pt x="503" y="1986"/>
                  <a:pt x="500" y="1961"/>
                </a:cubicBezTo>
                <a:lnTo>
                  <a:pt x="499" y="1955"/>
                </a:lnTo>
                <a:lnTo>
                  <a:pt x="499" y="1950"/>
                </a:lnTo>
                <a:cubicBezTo>
                  <a:pt x="497" y="1936"/>
                  <a:pt x="502" y="1923"/>
                  <a:pt x="511" y="1913"/>
                </a:cubicBezTo>
                <a:cubicBezTo>
                  <a:pt x="520" y="1903"/>
                  <a:pt x="533" y="1897"/>
                  <a:pt x="546" y="1897"/>
                </a:cubicBezTo>
                <a:lnTo>
                  <a:pt x="547" y="1897"/>
                </a:lnTo>
                <a:cubicBezTo>
                  <a:pt x="563" y="1897"/>
                  <a:pt x="578" y="1905"/>
                  <a:pt x="587" y="1919"/>
                </a:cubicBezTo>
                <a:cubicBezTo>
                  <a:pt x="596" y="1932"/>
                  <a:pt x="597" y="1949"/>
                  <a:pt x="592" y="1963"/>
                </a:cubicBezTo>
                <a:lnTo>
                  <a:pt x="589" y="1969"/>
                </a:lnTo>
                <a:lnTo>
                  <a:pt x="588" y="1971"/>
                </a:lnTo>
                <a:lnTo>
                  <a:pt x="545" y="1902"/>
                </a:lnTo>
                <a:lnTo>
                  <a:pt x="546" y="1902"/>
                </a:lnTo>
                <a:cubicBezTo>
                  <a:pt x="560" y="1902"/>
                  <a:pt x="573" y="1908"/>
                  <a:pt x="583" y="1919"/>
                </a:cubicBezTo>
                <a:cubicBezTo>
                  <a:pt x="592" y="1930"/>
                  <a:pt x="596" y="1944"/>
                  <a:pt x="593" y="1958"/>
                </a:cubicBezTo>
                <a:lnTo>
                  <a:pt x="592" y="1965"/>
                </a:lnTo>
                <a:lnTo>
                  <a:pt x="592" y="1967"/>
                </a:lnTo>
                <a:cubicBezTo>
                  <a:pt x="586" y="1989"/>
                  <a:pt x="565" y="2004"/>
                  <a:pt x="542" y="2003"/>
                </a:cubicBezTo>
                <a:cubicBezTo>
                  <a:pt x="519" y="2001"/>
                  <a:pt x="500" y="1984"/>
                  <a:pt x="497" y="1961"/>
                </a:cubicBezTo>
                <a:lnTo>
                  <a:pt x="497" y="1955"/>
                </a:lnTo>
                <a:lnTo>
                  <a:pt x="496" y="1950"/>
                </a:lnTo>
                <a:lnTo>
                  <a:pt x="498" y="1959"/>
                </a:lnTo>
                <a:lnTo>
                  <a:pt x="497" y="1955"/>
                </a:lnTo>
                <a:lnTo>
                  <a:pt x="503" y="1969"/>
                </a:lnTo>
                <a:lnTo>
                  <a:pt x="502" y="1967"/>
                </a:lnTo>
                <a:lnTo>
                  <a:pt x="588" y="1956"/>
                </a:lnTo>
                <a:lnTo>
                  <a:pt x="587" y="1957"/>
                </a:lnTo>
                <a:lnTo>
                  <a:pt x="589" y="1949"/>
                </a:lnTo>
                <a:lnTo>
                  <a:pt x="588" y="1952"/>
                </a:lnTo>
                <a:lnTo>
                  <a:pt x="589" y="1945"/>
                </a:lnTo>
                <a:lnTo>
                  <a:pt x="589" y="1951"/>
                </a:lnTo>
                <a:lnTo>
                  <a:pt x="589" y="1955"/>
                </a:lnTo>
                <a:cubicBezTo>
                  <a:pt x="589" y="1980"/>
                  <a:pt x="570" y="2000"/>
                  <a:pt x="546" y="2003"/>
                </a:cubicBezTo>
                <a:cubicBezTo>
                  <a:pt x="521" y="2005"/>
                  <a:pt x="499" y="1989"/>
                  <a:pt x="494" y="1964"/>
                </a:cubicBezTo>
                <a:lnTo>
                  <a:pt x="493" y="1962"/>
                </a:lnTo>
                <a:cubicBezTo>
                  <a:pt x="493" y="1959"/>
                  <a:pt x="492" y="1956"/>
                  <a:pt x="492" y="1952"/>
                </a:cubicBezTo>
                <a:lnTo>
                  <a:pt x="492" y="1948"/>
                </a:lnTo>
                <a:lnTo>
                  <a:pt x="492" y="1943"/>
                </a:lnTo>
                <a:lnTo>
                  <a:pt x="492" y="1940"/>
                </a:lnTo>
                <a:lnTo>
                  <a:pt x="588" y="1940"/>
                </a:lnTo>
                <a:lnTo>
                  <a:pt x="588" y="1941"/>
                </a:lnTo>
                <a:lnTo>
                  <a:pt x="588" y="1945"/>
                </a:lnTo>
                <a:lnTo>
                  <a:pt x="588" y="1948"/>
                </a:lnTo>
                <a:cubicBezTo>
                  <a:pt x="588" y="1952"/>
                  <a:pt x="588" y="1956"/>
                  <a:pt x="587" y="1960"/>
                </a:cubicBezTo>
                <a:lnTo>
                  <a:pt x="587" y="1962"/>
                </a:lnTo>
                <a:cubicBezTo>
                  <a:pt x="582" y="1978"/>
                  <a:pt x="569" y="1992"/>
                  <a:pt x="553" y="1996"/>
                </a:cubicBezTo>
                <a:cubicBezTo>
                  <a:pt x="536" y="2001"/>
                  <a:pt x="518" y="1996"/>
                  <a:pt x="506" y="1984"/>
                </a:cubicBezTo>
                <a:lnTo>
                  <a:pt x="500" y="1978"/>
                </a:lnTo>
                <a:lnTo>
                  <a:pt x="498" y="1975"/>
                </a:lnTo>
                <a:lnTo>
                  <a:pt x="570" y="1979"/>
                </a:lnTo>
                <a:lnTo>
                  <a:pt x="568" y="1981"/>
                </a:lnTo>
                <a:lnTo>
                  <a:pt x="582" y="1955"/>
                </a:lnTo>
                <a:lnTo>
                  <a:pt x="581" y="1958"/>
                </a:lnTo>
                <a:lnTo>
                  <a:pt x="580" y="1937"/>
                </a:lnTo>
                <a:lnTo>
                  <a:pt x="581" y="1938"/>
                </a:lnTo>
                <a:lnTo>
                  <a:pt x="581" y="1940"/>
                </a:lnTo>
                <a:lnTo>
                  <a:pt x="488" y="1960"/>
                </a:lnTo>
                <a:lnTo>
                  <a:pt x="487" y="1955"/>
                </a:lnTo>
                <a:lnTo>
                  <a:pt x="487" y="1950"/>
                </a:lnTo>
                <a:cubicBezTo>
                  <a:pt x="485" y="1937"/>
                  <a:pt x="490" y="1923"/>
                  <a:pt x="499" y="1913"/>
                </a:cubicBezTo>
                <a:cubicBezTo>
                  <a:pt x="508" y="1903"/>
                  <a:pt x="521" y="1897"/>
                  <a:pt x="534" y="1897"/>
                </a:cubicBezTo>
                <a:lnTo>
                  <a:pt x="535" y="1897"/>
                </a:lnTo>
                <a:lnTo>
                  <a:pt x="538" y="1897"/>
                </a:lnTo>
                <a:lnTo>
                  <a:pt x="539" y="1897"/>
                </a:lnTo>
                <a:lnTo>
                  <a:pt x="492" y="1953"/>
                </a:lnTo>
                <a:lnTo>
                  <a:pt x="491" y="1950"/>
                </a:lnTo>
                <a:lnTo>
                  <a:pt x="496" y="1964"/>
                </a:lnTo>
                <a:lnTo>
                  <a:pt x="495" y="1962"/>
                </a:lnTo>
                <a:lnTo>
                  <a:pt x="585" y="1940"/>
                </a:lnTo>
                <a:lnTo>
                  <a:pt x="585" y="1942"/>
                </a:lnTo>
                <a:lnTo>
                  <a:pt x="585" y="1945"/>
                </a:lnTo>
                <a:lnTo>
                  <a:pt x="585" y="1951"/>
                </a:lnTo>
                <a:lnTo>
                  <a:pt x="585" y="1955"/>
                </a:lnTo>
                <a:lnTo>
                  <a:pt x="491" y="1943"/>
                </a:lnTo>
                <a:lnTo>
                  <a:pt x="491" y="1941"/>
                </a:lnTo>
                <a:lnTo>
                  <a:pt x="490" y="1953"/>
                </a:lnTo>
                <a:lnTo>
                  <a:pt x="490" y="1950"/>
                </a:lnTo>
                <a:lnTo>
                  <a:pt x="538" y="1998"/>
                </a:lnTo>
                <a:lnTo>
                  <a:pt x="537" y="1998"/>
                </a:lnTo>
                <a:cubicBezTo>
                  <a:pt x="513" y="1998"/>
                  <a:pt x="492" y="1980"/>
                  <a:pt x="489" y="1955"/>
                </a:cubicBezTo>
                <a:lnTo>
                  <a:pt x="489" y="1950"/>
                </a:lnTo>
                <a:lnTo>
                  <a:pt x="488" y="1945"/>
                </a:lnTo>
                <a:cubicBezTo>
                  <a:pt x="487" y="1932"/>
                  <a:pt x="491" y="1918"/>
                  <a:pt x="500" y="1908"/>
                </a:cubicBezTo>
                <a:cubicBezTo>
                  <a:pt x="509" y="1898"/>
                  <a:pt x="522" y="1892"/>
                  <a:pt x="536" y="1892"/>
                </a:cubicBezTo>
                <a:lnTo>
                  <a:pt x="536" y="1892"/>
                </a:lnTo>
                <a:cubicBezTo>
                  <a:pt x="559" y="1892"/>
                  <a:pt x="579" y="1909"/>
                  <a:pt x="584" y="1931"/>
                </a:cubicBezTo>
                <a:lnTo>
                  <a:pt x="585" y="1936"/>
                </a:lnTo>
                <a:cubicBezTo>
                  <a:pt x="587" y="1950"/>
                  <a:pt x="584" y="1965"/>
                  <a:pt x="575" y="1976"/>
                </a:cubicBezTo>
                <a:cubicBezTo>
                  <a:pt x="565" y="1987"/>
                  <a:pt x="552" y="1993"/>
                  <a:pt x="537" y="1993"/>
                </a:cubicBezTo>
                <a:lnTo>
                  <a:pt x="535" y="1993"/>
                </a:lnTo>
                <a:lnTo>
                  <a:pt x="535" y="1897"/>
                </a:lnTo>
                <a:lnTo>
                  <a:pt x="537" y="1897"/>
                </a:lnTo>
                <a:lnTo>
                  <a:pt x="489" y="1950"/>
                </a:lnTo>
                <a:lnTo>
                  <a:pt x="489" y="1946"/>
                </a:lnTo>
                <a:lnTo>
                  <a:pt x="488" y="1941"/>
                </a:lnTo>
                <a:lnTo>
                  <a:pt x="583" y="1948"/>
                </a:lnTo>
                <a:lnTo>
                  <a:pt x="582" y="1950"/>
                </a:lnTo>
                <a:lnTo>
                  <a:pt x="583" y="1938"/>
                </a:lnTo>
                <a:lnTo>
                  <a:pt x="583" y="1940"/>
                </a:lnTo>
                <a:lnTo>
                  <a:pt x="487" y="1940"/>
                </a:lnTo>
                <a:lnTo>
                  <a:pt x="487" y="1938"/>
                </a:lnTo>
                <a:lnTo>
                  <a:pt x="488" y="1948"/>
                </a:lnTo>
                <a:lnTo>
                  <a:pt x="488" y="1945"/>
                </a:lnTo>
                <a:lnTo>
                  <a:pt x="583" y="1936"/>
                </a:lnTo>
                <a:lnTo>
                  <a:pt x="583" y="1941"/>
                </a:lnTo>
                <a:lnTo>
                  <a:pt x="583" y="1944"/>
                </a:lnTo>
                <a:lnTo>
                  <a:pt x="583" y="1945"/>
                </a:lnTo>
                <a:cubicBezTo>
                  <a:pt x="583" y="1970"/>
                  <a:pt x="564" y="1991"/>
                  <a:pt x="540" y="1993"/>
                </a:cubicBezTo>
                <a:cubicBezTo>
                  <a:pt x="515" y="1996"/>
                  <a:pt x="493" y="1979"/>
                  <a:pt x="488" y="1955"/>
                </a:cubicBezTo>
                <a:lnTo>
                  <a:pt x="487" y="1952"/>
                </a:lnTo>
                <a:cubicBezTo>
                  <a:pt x="487" y="1949"/>
                  <a:pt x="486" y="1946"/>
                  <a:pt x="486" y="1943"/>
                </a:cubicBezTo>
                <a:lnTo>
                  <a:pt x="486" y="1938"/>
                </a:lnTo>
                <a:lnTo>
                  <a:pt x="486" y="1934"/>
                </a:lnTo>
                <a:lnTo>
                  <a:pt x="486" y="1931"/>
                </a:lnTo>
                <a:cubicBezTo>
                  <a:pt x="486" y="1907"/>
                  <a:pt x="504" y="1887"/>
                  <a:pt x="527" y="1884"/>
                </a:cubicBezTo>
                <a:cubicBezTo>
                  <a:pt x="550" y="1880"/>
                  <a:pt x="573" y="1893"/>
                  <a:pt x="580" y="1916"/>
                </a:cubicBezTo>
                <a:lnTo>
                  <a:pt x="581" y="1917"/>
                </a:lnTo>
                <a:cubicBezTo>
                  <a:pt x="582" y="1922"/>
                  <a:pt x="583" y="1927"/>
                  <a:pt x="583" y="1932"/>
                </a:cubicBezTo>
                <a:lnTo>
                  <a:pt x="583" y="1936"/>
                </a:lnTo>
                <a:cubicBezTo>
                  <a:pt x="583" y="1962"/>
                  <a:pt x="561" y="1984"/>
                  <a:pt x="535" y="1984"/>
                </a:cubicBezTo>
                <a:lnTo>
                  <a:pt x="534" y="1984"/>
                </a:lnTo>
                <a:lnTo>
                  <a:pt x="534" y="1984"/>
                </a:lnTo>
                <a:lnTo>
                  <a:pt x="533" y="1984"/>
                </a:lnTo>
                <a:lnTo>
                  <a:pt x="533" y="1888"/>
                </a:lnTo>
                <a:lnTo>
                  <a:pt x="534" y="1888"/>
                </a:lnTo>
                <a:lnTo>
                  <a:pt x="486" y="1936"/>
                </a:lnTo>
                <a:lnTo>
                  <a:pt x="486" y="1930"/>
                </a:lnTo>
                <a:lnTo>
                  <a:pt x="486" y="1927"/>
                </a:lnTo>
                <a:lnTo>
                  <a:pt x="486" y="1926"/>
                </a:lnTo>
                <a:lnTo>
                  <a:pt x="582" y="1926"/>
                </a:lnTo>
                <a:lnTo>
                  <a:pt x="582" y="1923"/>
                </a:lnTo>
                <a:lnTo>
                  <a:pt x="582" y="1933"/>
                </a:lnTo>
                <a:lnTo>
                  <a:pt x="582" y="1938"/>
                </a:lnTo>
                <a:lnTo>
                  <a:pt x="582" y="1940"/>
                </a:lnTo>
                <a:lnTo>
                  <a:pt x="486" y="1940"/>
                </a:lnTo>
                <a:lnTo>
                  <a:pt x="486" y="1939"/>
                </a:lnTo>
                <a:lnTo>
                  <a:pt x="486" y="1936"/>
                </a:lnTo>
                <a:lnTo>
                  <a:pt x="534" y="1984"/>
                </a:lnTo>
                <a:lnTo>
                  <a:pt x="534" y="1984"/>
                </a:lnTo>
                <a:lnTo>
                  <a:pt x="581" y="1945"/>
                </a:lnTo>
                <a:lnTo>
                  <a:pt x="580" y="1950"/>
                </a:lnTo>
                <a:lnTo>
                  <a:pt x="580" y="1952"/>
                </a:lnTo>
                <a:cubicBezTo>
                  <a:pt x="573" y="1978"/>
                  <a:pt x="548" y="1993"/>
                  <a:pt x="522" y="1987"/>
                </a:cubicBezTo>
                <a:cubicBezTo>
                  <a:pt x="496" y="1981"/>
                  <a:pt x="480" y="1956"/>
                  <a:pt x="486" y="1930"/>
                </a:cubicBezTo>
                <a:lnTo>
                  <a:pt x="487" y="1926"/>
                </a:lnTo>
                <a:lnTo>
                  <a:pt x="486" y="1940"/>
                </a:lnTo>
                <a:lnTo>
                  <a:pt x="486" y="1938"/>
                </a:lnTo>
                <a:lnTo>
                  <a:pt x="486" y="1935"/>
                </a:lnTo>
                <a:cubicBezTo>
                  <a:pt x="485" y="1932"/>
                  <a:pt x="485" y="1930"/>
                  <a:pt x="485" y="1927"/>
                </a:cubicBezTo>
                <a:lnTo>
                  <a:pt x="485" y="1926"/>
                </a:lnTo>
                <a:lnTo>
                  <a:pt x="581" y="1926"/>
                </a:lnTo>
                <a:lnTo>
                  <a:pt x="581" y="1924"/>
                </a:lnTo>
                <a:lnTo>
                  <a:pt x="581" y="1928"/>
                </a:lnTo>
                <a:lnTo>
                  <a:pt x="581" y="1929"/>
                </a:lnTo>
                <a:lnTo>
                  <a:pt x="582" y="1931"/>
                </a:lnTo>
                <a:lnTo>
                  <a:pt x="486" y="1940"/>
                </a:lnTo>
                <a:lnTo>
                  <a:pt x="486" y="1939"/>
                </a:lnTo>
                <a:lnTo>
                  <a:pt x="486" y="1936"/>
                </a:lnTo>
                <a:lnTo>
                  <a:pt x="486" y="1931"/>
                </a:lnTo>
                <a:lnTo>
                  <a:pt x="534" y="1979"/>
                </a:lnTo>
                <a:lnTo>
                  <a:pt x="534" y="1979"/>
                </a:lnTo>
                <a:lnTo>
                  <a:pt x="582" y="1931"/>
                </a:lnTo>
                <a:lnTo>
                  <a:pt x="582" y="1936"/>
                </a:lnTo>
                <a:lnTo>
                  <a:pt x="582" y="1940"/>
                </a:lnTo>
                <a:lnTo>
                  <a:pt x="488" y="1925"/>
                </a:lnTo>
                <a:lnTo>
                  <a:pt x="489" y="1924"/>
                </a:lnTo>
                <a:lnTo>
                  <a:pt x="486" y="1939"/>
                </a:lnTo>
                <a:lnTo>
                  <a:pt x="486" y="1936"/>
                </a:lnTo>
                <a:lnTo>
                  <a:pt x="487" y="1936"/>
                </a:lnTo>
                <a:lnTo>
                  <a:pt x="487" y="1936"/>
                </a:lnTo>
                <a:lnTo>
                  <a:pt x="486" y="1932"/>
                </a:lnTo>
                <a:cubicBezTo>
                  <a:pt x="483" y="1918"/>
                  <a:pt x="486" y="1903"/>
                  <a:pt x="496" y="1891"/>
                </a:cubicBezTo>
                <a:cubicBezTo>
                  <a:pt x="505" y="1880"/>
                  <a:pt x="518" y="1873"/>
                  <a:pt x="533" y="1873"/>
                </a:cubicBezTo>
                <a:lnTo>
                  <a:pt x="534" y="1873"/>
                </a:lnTo>
                <a:cubicBezTo>
                  <a:pt x="548" y="1873"/>
                  <a:pt x="561" y="1879"/>
                  <a:pt x="570" y="1889"/>
                </a:cubicBezTo>
                <a:cubicBezTo>
                  <a:pt x="579" y="1900"/>
                  <a:pt x="583" y="1913"/>
                  <a:pt x="582" y="1927"/>
                </a:cubicBezTo>
                <a:lnTo>
                  <a:pt x="581" y="1931"/>
                </a:lnTo>
                <a:lnTo>
                  <a:pt x="581" y="1936"/>
                </a:lnTo>
                <a:lnTo>
                  <a:pt x="580" y="1924"/>
                </a:lnTo>
                <a:lnTo>
                  <a:pt x="581" y="1928"/>
                </a:lnTo>
                <a:lnTo>
                  <a:pt x="573" y="1908"/>
                </a:lnTo>
                <a:lnTo>
                  <a:pt x="574" y="1909"/>
                </a:lnTo>
                <a:lnTo>
                  <a:pt x="486" y="1936"/>
                </a:lnTo>
                <a:lnTo>
                  <a:pt x="486" y="1934"/>
                </a:lnTo>
                <a:lnTo>
                  <a:pt x="487" y="1942"/>
                </a:lnTo>
                <a:lnTo>
                  <a:pt x="487" y="1939"/>
                </a:lnTo>
                <a:lnTo>
                  <a:pt x="534" y="1979"/>
                </a:lnTo>
                <a:lnTo>
                  <a:pt x="533" y="1979"/>
                </a:lnTo>
                <a:cubicBezTo>
                  <a:pt x="519" y="1979"/>
                  <a:pt x="505" y="1973"/>
                  <a:pt x="496" y="1962"/>
                </a:cubicBezTo>
                <a:cubicBezTo>
                  <a:pt x="487" y="1951"/>
                  <a:pt x="483" y="1937"/>
                  <a:pt x="486" y="1923"/>
                </a:cubicBezTo>
                <a:lnTo>
                  <a:pt x="486" y="1920"/>
                </a:lnTo>
                <a:cubicBezTo>
                  <a:pt x="487" y="1918"/>
                  <a:pt x="487" y="1915"/>
                  <a:pt x="488" y="1913"/>
                </a:cubicBezTo>
                <a:lnTo>
                  <a:pt x="488" y="1911"/>
                </a:lnTo>
                <a:cubicBezTo>
                  <a:pt x="496" y="1889"/>
                  <a:pt x="518" y="1875"/>
                  <a:pt x="542" y="1879"/>
                </a:cubicBezTo>
                <a:cubicBezTo>
                  <a:pt x="565" y="1883"/>
                  <a:pt x="582" y="1903"/>
                  <a:pt x="582" y="1926"/>
                </a:cubicBezTo>
                <a:lnTo>
                  <a:pt x="582" y="1929"/>
                </a:lnTo>
                <a:lnTo>
                  <a:pt x="582" y="1934"/>
                </a:lnTo>
                <a:lnTo>
                  <a:pt x="582" y="1938"/>
                </a:lnTo>
                <a:lnTo>
                  <a:pt x="582" y="1940"/>
                </a:lnTo>
                <a:lnTo>
                  <a:pt x="486" y="1940"/>
                </a:lnTo>
                <a:lnTo>
                  <a:pt x="486" y="1939"/>
                </a:lnTo>
                <a:lnTo>
                  <a:pt x="487" y="1947"/>
                </a:lnTo>
                <a:lnTo>
                  <a:pt x="486" y="1943"/>
                </a:lnTo>
                <a:lnTo>
                  <a:pt x="485" y="1940"/>
                </a:lnTo>
                <a:cubicBezTo>
                  <a:pt x="485" y="1938"/>
                  <a:pt x="485" y="1935"/>
                  <a:pt x="485" y="1933"/>
                </a:cubicBezTo>
                <a:lnTo>
                  <a:pt x="485" y="1931"/>
                </a:lnTo>
                <a:lnTo>
                  <a:pt x="581" y="1931"/>
                </a:lnTo>
                <a:lnTo>
                  <a:pt x="581" y="1934"/>
                </a:lnTo>
                <a:lnTo>
                  <a:pt x="581" y="1936"/>
                </a:lnTo>
                <a:lnTo>
                  <a:pt x="486" y="1927"/>
                </a:lnTo>
                <a:lnTo>
                  <a:pt x="486" y="1924"/>
                </a:lnTo>
                <a:lnTo>
                  <a:pt x="485" y="1933"/>
                </a:lnTo>
                <a:lnTo>
                  <a:pt x="485" y="1929"/>
                </a:lnTo>
                <a:lnTo>
                  <a:pt x="485" y="1921"/>
                </a:lnTo>
                <a:lnTo>
                  <a:pt x="533" y="1969"/>
                </a:lnTo>
                <a:lnTo>
                  <a:pt x="533" y="1969"/>
                </a:lnTo>
                <a:lnTo>
                  <a:pt x="531" y="1969"/>
                </a:lnTo>
                <a:lnTo>
                  <a:pt x="579" y="1921"/>
                </a:lnTo>
                <a:lnTo>
                  <a:pt x="579" y="1926"/>
                </a:lnTo>
                <a:cubicBezTo>
                  <a:pt x="579" y="1929"/>
                  <a:pt x="579" y="1932"/>
                  <a:pt x="579" y="1934"/>
                </a:cubicBezTo>
                <a:lnTo>
                  <a:pt x="578" y="1937"/>
                </a:lnTo>
                <a:cubicBezTo>
                  <a:pt x="578" y="1940"/>
                  <a:pt x="577" y="1942"/>
                  <a:pt x="577" y="1945"/>
                </a:cubicBezTo>
                <a:lnTo>
                  <a:pt x="576" y="1946"/>
                </a:lnTo>
                <a:cubicBezTo>
                  <a:pt x="569" y="1968"/>
                  <a:pt x="546" y="1982"/>
                  <a:pt x="523" y="1978"/>
                </a:cubicBezTo>
                <a:cubicBezTo>
                  <a:pt x="500" y="1975"/>
                  <a:pt x="482" y="1955"/>
                  <a:pt x="482" y="1931"/>
                </a:cubicBezTo>
                <a:lnTo>
                  <a:pt x="482" y="1929"/>
                </a:lnTo>
                <a:lnTo>
                  <a:pt x="482" y="1926"/>
                </a:lnTo>
                <a:lnTo>
                  <a:pt x="482" y="1922"/>
                </a:lnTo>
                <a:lnTo>
                  <a:pt x="482" y="1921"/>
                </a:lnTo>
                <a:lnTo>
                  <a:pt x="578" y="1921"/>
                </a:lnTo>
                <a:lnTo>
                  <a:pt x="578" y="1924"/>
                </a:lnTo>
                <a:lnTo>
                  <a:pt x="578" y="1934"/>
                </a:lnTo>
                <a:lnTo>
                  <a:pt x="578" y="1934"/>
                </a:lnTo>
                <a:lnTo>
                  <a:pt x="578" y="1936"/>
                </a:lnTo>
                <a:lnTo>
                  <a:pt x="482" y="1936"/>
                </a:lnTo>
                <a:lnTo>
                  <a:pt x="482" y="1929"/>
                </a:lnTo>
                <a:lnTo>
                  <a:pt x="482" y="1929"/>
                </a:lnTo>
                <a:lnTo>
                  <a:pt x="482" y="1924"/>
                </a:lnTo>
                <a:lnTo>
                  <a:pt x="482" y="1921"/>
                </a:lnTo>
                <a:lnTo>
                  <a:pt x="573" y="1943"/>
                </a:lnTo>
                <a:lnTo>
                  <a:pt x="572" y="1945"/>
                </a:lnTo>
                <a:lnTo>
                  <a:pt x="571" y="1948"/>
                </a:lnTo>
                <a:cubicBezTo>
                  <a:pt x="561" y="1968"/>
                  <a:pt x="539" y="1978"/>
                  <a:pt x="517" y="1973"/>
                </a:cubicBezTo>
                <a:cubicBezTo>
                  <a:pt x="495" y="1968"/>
                  <a:pt x="480" y="1949"/>
                  <a:pt x="480" y="1926"/>
                </a:cubicBezTo>
                <a:lnTo>
                  <a:pt x="480" y="1924"/>
                </a:lnTo>
                <a:lnTo>
                  <a:pt x="480" y="1921"/>
                </a:lnTo>
                <a:lnTo>
                  <a:pt x="576" y="1921"/>
                </a:lnTo>
                <a:lnTo>
                  <a:pt x="576" y="1924"/>
                </a:lnTo>
                <a:lnTo>
                  <a:pt x="576" y="1926"/>
                </a:lnTo>
                <a:lnTo>
                  <a:pt x="480" y="1926"/>
                </a:lnTo>
                <a:lnTo>
                  <a:pt x="480" y="1923"/>
                </a:lnTo>
                <a:lnTo>
                  <a:pt x="480" y="1924"/>
                </a:lnTo>
                <a:lnTo>
                  <a:pt x="479" y="1914"/>
                </a:lnTo>
                <a:lnTo>
                  <a:pt x="479" y="1912"/>
                </a:lnTo>
                <a:lnTo>
                  <a:pt x="575" y="1920"/>
                </a:lnTo>
                <a:lnTo>
                  <a:pt x="574" y="1923"/>
                </a:lnTo>
                <a:lnTo>
                  <a:pt x="575" y="1915"/>
                </a:lnTo>
                <a:lnTo>
                  <a:pt x="575" y="1919"/>
                </a:lnTo>
                <a:lnTo>
                  <a:pt x="575" y="1925"/>
                </a:lnTo>
                <a:lnTo>
                  <a:pt x="576" y="1929"/>
                </a:lnTo>
                <a:cubicBezTo>
                  <a:pt x="576" y="1936"/>
                  <a:pt x="576" y="1943"/>
                  <a:pt x="574" y="1950"/>
                </a:cubicBezTo>
                <a:lnTo>
                  <a:pt x="573" y="1951"/>
                </a:lnTo>
                <a:cubicBezTo>
                  <a:pt x="567" y="1970"/>
                  <a:pt x="550" y="1982"/>
                  <a:pt x="531" y="1984"/>
                </a:cubicBezTo>
                <a:cubicBezTo>
                  <a:pt x="512" y="1985"/>
                  <a:pt x="493" y="1975"/>
                  <a:pt x="485" y="1957"/>
                </a:cubicBezTo>
                <a:lnTo>
                  <a:pt x="482" y="1951"/>
                </a:lnTo>
                <a:lnTo>
                  <a:pt x="479" y="1944"/>
                </a:lnTo>
                <a:lnTo>
                  <a:pt x="476" y="1932"/>
                </a:lnTo>
                <a:lnTo>
                  <a:pt x="475" y="1927"/>
                </a:lnTo>
                <a:lnTo>
                  <a:pt x="521" y="1965"/>
                </a:lnTo>
                <a:lnTo>
                  <a:pt x="520" y="1965"/>
                </a:lnTo>
                <a:lnTo>
                  <a:pt x="520" y="1965"/>
                </a:lnTo>
                <a:lnTo>
                  <a:pt x="520" y="1869"/>
                </a:lnTo>
                <a:lnTo>
                  <a:pt x="521" y="1869"/>
                </a:lnTo>
                <a:cubicBezTo>
                  <a:pt x="546" y="1869"/>
                  <a:pt x="566" y="1888"/>
                  <a:pt x="569" y="1912"/>
                </a:cubicBezTo>
                <a:lnTo>
                  <a:pt x="569" y="1917"/>
                </a:lnTo>
                <a:lnTo>
                  <a:pt x="570" y="1921"/>
                </a:lnTo>
                <a:cubicBezTo>
                  <a:pt x="571" y="1935"/>
                  <a:pt x="567" y="1948"/>
                  <a:pt x="558" y="1958"/>
                </a:cubicBezTo>
                <a:cubicBezTo>
                  <a:pt x="549" y="1969"/>
                  <a:pt x="536" y="1974"/>
                  <a:pt x="522" y="1974"/>
                </a:cubicBezTo>
                <a:lnTo>
                  <a:pt x="521" y="1974"/>
                </a:lnTo>
                <a:cubicBezTo>
                  <a:pt x="499" y="1974"/>
                  <a:pt x="479" y="1959"/>
                  <a:pt x="475" y="1937"/>
                </a:cubicBezTo>
                <a:lnTo>
                  <a:pt x="474" y="1936"/>
                </a:lnTo>
                <a:lnTo>
                  <a:pt x="473" y="1931"/>
                </a:lnTo>
                <a:cubicBezTo>
                  <a:pt x="472" y="1926"/>
                  <a:pt x="471" y="1922"/>
                  <a:pt x="471" y="1917"/>
                </a:cubicBezTo>
                <a:lnTo>
                  <a:pt x="471" y="1912"/>
                </a:lnTo>
                <a:lnTo>
                  <a:pt x="519" y="1960"/>
                </a:lnTo>
                <a:lnTo>
                  <a:pt x="517" y="1960"/>
                </a:lnTo>
                <a:lnTo>
                  <a:pt x="565" y="1904"/>
                </a:lnTo>
                <a:lnTo>
                  <a:pt x="565" y="1907"/>
                </a:lnTo>
                <a:lnTo>
                  <a:pt x="561" y="1894"/>
                </a:lnTo>
                <a:lnTo>
                  <a:pt x="562" y="1896"/>
                </a:lnTo>
                <a:lnTo>
                  <a:pt x="472" y="1929"/>
                </a:lnTo>
                <a:lnTo>
                  <a:pt x="473" y="1930"/>
                </a:lnTo>
                <a:lnTo>
                  <a:pt x="472" y="1927"/>
                </a:lnTo>
                <a:lnTo>
                  <a:pt x="517" y="1960"/>
                </a:lnTo>
                <a:lnTo>
                  <a:pt x="517" y="1960"/>
                </a:lnTo>
                <a:cubicBezTo>
                  <a:pt x="494" y="1960"/>
                  <a:pt x="473" y="1943"/>
                  <a:pt x="470" y="1920"/>
                </a:cubicBezTo>
                <a:lnTo>
                  <a:pt x="469" y="1917"/>
                </a:lnTo>
                <a:lnTo>
                  <a:pt x="471" y="1924"/>
                </a:lnTo>
                <a:lnTo>
                  <a:pt x="470" y="1923"/>
                </a:lnTo>
                <a:lnTo>
                  <a:pt x="564" y="1907"/>
                </a:lnTo>
                <a:lnTo>
                  <a:pt x="564" y="1909"/>
                </a:lnTo>
                <a:lnTo>
                  <a:pt x="564" y="1912"/>
                </a:lnTo>
                <a:lnTo>
                  <a:pt x="564" y="1916"/>
                </a:lnTo>
                <a:cubicBezTo>
                  <a:pt x="564" y="1923"/>
                  <a:pt x="562" y="1931"/>
                  <a:pt x="559" y="1937"/>
                </a:cubicBezTo>
                <a:lnTo>
                  <a:pt x="558" y="1938"/>
                </a:lnTo>
                <a:cubicBezTo>
                  <a:pt x="548" y="1958"/>
                  <a:pt x="526" y="1969"/>
                  <a:pt x="504" y="1964"/>
                </a:cubicBezTo>
                <a:cubicBezTo>
                  <a:pt x="483" y="1959"/>
                  <a:pt x="467" y="1939"/>
                  <a:pt x="467" y="1917"/>
                </a:cubicBezTo>
                <a:lnTo>
                  <a:pt x="468" y="1919"/>
                </a:lnTo>
                <a:lnTo>
                  <a:pt x="468" y="1919"/>
                </a:lnTo>
                <a:lnTo>
                  <a:pt x="467" y="1915"/>
                </a:lnTo>
                <a:cubicBezTo>
                  <a:pt x="466" y="1911"/>
                  <a:pt x="466" y="1908"/>
                  <a:pt x="466" y="1904"/>
                </a:cubicBezTo>
                <a:lnTo>
                  <a:pt x="466" y="1902"/>
                </a:lnTo>
                <a:lnTo>
                  <a:pt x="562" y="1902"/>
                </a:lnTo>
                <a:lnTo>
                  <a:pt x="562" y="1905"/>
                </a:lnTo>
                <a:lnTo>
                  <a:pt x="562" y="1911"/>
                </a:lnTo>
                <a:lnTo>
                  <a:pt x="562" y="1918"/>
                </a:lnTo>
                <a:lnTo>
                  <a:pt x="562" y="1921"/>
                </a:lnTo>
                <a:lnTo>
                  <a:pt x="466" y="1921"/>
                </a:lnTo>
                <a:lnTo>
                  <a:pt x="466" y="1921"/>
                </a:lnTo>
                <a:lnTo>
                  <a:pt x="466" y="1922"/>
                </a:lnTo>
                <a:lnTo>
                  <a:pt x="465" y="1912"/>
                </a:lnTo>
                <a:lnTo>
                  <a:pt x="465" y="1909"/>
                </a:lnTo>
                <a:lnTo>
                  <a:pt x="468" y="1924"/>
                </a:lnTo>
                <a:lnTo>
                  <a:pt x="467" y="1923"/>
                </a:lnTo>
                <a:lnTo>
                  <a:pt x="560" y="1919"/>
                </a:lnTo>
                <a:lnTo>
                  <a:pt x="560" y="1919"/>
                </a:lnTo>
                <a:lnTo>
                  <a:pt x="559" y="1921"/>
                </a:lnTo>
                <a:cubicBezTo>
                  <a:pt x="555" y="1944"/>
                  <a:pt x="535" y="1960"/>
                  <a:pt x="512" y="1960"/>
                </a:cubicBezTo>
                <a:lnTo>
                  <a:pt x="511" y="1960"/>
                </a:lnTo>
                <a:lnTo>
                  <a:pt x="509" y="1960"/>
                </a:lnTo>
                <a:lnTo>
                  <a:pt x="509" y="1864"/>
                </a:lnTo>
                <a:lnTo>
                  <a:pt x="510" y="1864"/>
                </a:lnTo>
                <a:lnTo>
                  <a:pt x="462" y="1917"/>
                </a:lnTo>
                <a:lnTo>
                  <a:pt x="462" y="1913"/>
                </a:lnTo>
                <a:cubicBezTo>
                  <a:pt x="461" y="1909"/>
                  <a:pt x="461" y="1906"/>
                  <a:pt x="462" y="1903"/>
                </a:cubicBezTo>
                <a:lnTo>
                  <a:pt x="462" y="1898"/>
                </a:lnTo>
                <a:lnTo>
                  <a:pt x="463" y="1910"/>
                </a:lnTo>
                <a:lnTo>
                  <a:pt x="462" y="1907"/>
                </a:lnTo>
                <a:cubicBezTo>
                  <a:pt x="462" y="1905"/>
                  <a:pt x="461" y="1902"/>
                  <a:pt x="461" y="1899"/>
                </a:cubicBezTo>
                <a:lnTo>
                  <a:pt x="461" y="1898"/>
                </a:lnTo>
                <a:lnTo>
                  <a:pt x="557" y="1903"/>
                </a:lnTo>
                <a:lnTo>
                  <a:pt x="557" y="1908"/>
                </a:lnTo>
                <a:lnTo>
                  <a:pt x="557" y="1898"/>
                </a:lnTo>
                <a:lnTo>
                  <a:pt x="557" y="1903"/>
                </a:lnTo>
                <a:lnTo>
                  <a:pt x="531" y="1865"/>
                </a:lnTo>
                <a:lnTo>
                  <a:pt x="533" y="1866"/>
                </a:lnTo>
                <a:lnTo>
                  <a:pt x="494" y="1864"/>
                </a:lnTo>
                <a:lnTo>
                  <a:pt x="496" y="1863"/>
                </a:lnTo>
                <a:lnTo>
                  <a:pt x="467" y="1897"/>
                </a:lnTo>
                <a:lnTo>
                  <a:pt x="468" y="1893"/>
                </a:lnTo>
                <a:lnTo>
                  <a:pt x="467" y="1903"/>
                </a:lnTo>
                <a:lnTo>
                  <a:pt x="467" y="1898"/>
                </a:lnTo>
                <a:lnTo>
                  <a:pt x="515" y="1946"/>
                </a:lnTo>
                <a:lnTo>
                  <a:pt x="514" y="1946"/>
                </a:lnTo>
                <a:lnTo>
                  <a:pt x="562" y="1890"/>
                </a:lnTo>
                <a:lnTo>
                  <a:pt x="562" y="1893"/>
                </a:lnTo>
                <a:cubicBezTo>
                  <a:pt x="563" y="1896"/>
                  <a:pt x="563" y="1898"/>
                  <a:pt x="563" y="1901"/>
                </a:cubicBezTo>
                <a:lnTo>
                  <a:pt x="563" y="1902"/>
                </a:lnTo>
                <a:lnTo>
                  <a:pt x="467" y="1902"/>
                </a:lnTo>
                <a:lnTo>
                  <a:pt x="467" y="1903"/>
                </a:lnTo>
                <a:lnTo>
                  <a:pt x="467" y="1898"/>
                </a:lnTo>
                <a:lnTo>
                  <a:pt x="562" y="1893"/>
                </a:lnTo>
                <a:lnTo>
                  <a:pt x="562" y="1898"/>
                </a:lnTo>
                <a:lnTo>
                  <a:pt x="467" y="1890"/>
                </a:lnTo>
                <a:lnTo>
                  <a:pt x="468" y="1883"/>
                </a:lnTo>
                <a:lnTo>
                  <a:pt x="469" y="1881"/>
                </a:lnTo>
                <a:cubicBezTo>
                  <a:pt x="475" y="1856"/>
                  <a:pt x="501" y="1840"/>
                  <a:pt x="526" y="1846"/>
                </a:cubicBezTo>
                <a:cubicBezTo>
                  <a:pt x="551" y="1852"/>
                  <a:pt x="568" y="1877"/>
                  <a:pt x="563" y="1902"/>
                </a:cubicBezTo>
                <a:lnTo>
                  <a:pt x="562" y="1905"/>
                </a:lnTo>
                <a:lnTo>
                  <a:pt x="562" y="1907"/>
                </a:lnTo>
                <a:cubicBezTo>
                  <a:pt x="557" y="1929"/>
                  <a:pt x="538" y="1945"/>
                  <a:pt x="516" y="1946"/>
                </a:cubicBezTo>
                <a:cubicBezTo>
                  <a:pt x="493" y="1946"/>
                  <a:pt x="473" y="1931"/>
                  <a:pt x="468" y="1910"/>
                </a:cubicBezTo>
                <a:lnTo>
                  <a:pt x="467" y="1904"/>
                </a:lnTo>
                <a:lnTo>
                  <a:pt x="466" y="1901"/>
                </a:lnTo>
                <a:cubicBezTo>
                  <a:pt x="465" y="1893"/>
                  <a:pt x="465" y="1885"/>
                  <a:pt x="468" y="1878"/>
                </a:cubicBezTo>
                <a:lnTo>
                  <a:pt x="469" y="1873"/>
                </a:lnTo>
                <a:lnTo>
                  <a:pt x="515" y="1936"/>
                </a:lnTo>
                <a:lnTo>
                  <a:pt x="514" y="1936"/>
                </a:lnTo>
                <a:lnTo>
                  <a:pt x="514" y="1840"/>
                </a:lnTo>
                <a:lnTo>
                  <a:pt x="515" y="1840"/>
                </a:lnTo>
                <a:lnTo>
                  <a:pt x="467" y="1888"/>
                </a:lnTo>
                <a:lnTo>
                  <a:pt x="467" y="1885"/>
                </a:lnTo>
                <a:lnTo>
                  <a:pt x="468" y="1897"/>
                </a:lnTo>
                <a:lnTo>
                  <a:pt x="468" y="1895"/>
                </a:lnTo>
                <a:lnTo>
                  <a:pt x="562" y="1883"/>
                </a:lnTo>
                <a:lnTo>
                  <a:pt x="562" y="1885"/>
                </a:lnTo>
                <a:lnTo>
                  <a:pt x="562" y="1888"/>
                </a:lnTo>
                <a:cubicBezTo>
                  <a:pt x="562" y="1915"/>
                  <a:pt x="541" y="1936"/>
                  <a:pt x="514" y="1936"/>
                </a:cubicBezTo>
                <a:lnTo>
                  <a:pt x="512" y="1936"/>
                </a:lnTo>
                <a:cubicBezTo>
                  <a:pt x="490" y="1936"/>
                  <a:pt x="470" y="1920"/>
                  <a:pt x="465" y="1898"/>
                </a:cubicBezTo>
                <a:lnTo>
                  <a:pt x="465" y="1895"/>
                </a:lnTo>
                <a:lnTo>
                  <a:pt x="464" y="1893"/>
                </a:lnTo>
                <a:cubicBezTo>
                  <a:pt x="463" y="1889"/>
                  <a:pt x="463" y="1885"/>
                  <a:pt x="463" y="1881"/>
                </a:cubicBezTo>
                <a:lnTo>
                  <a:pt x="463" y="1879"/>
                </a:lnTo>
                <a:lnTo>
                  <a:pt x="511" y="1927"/>
                </a:lnTo>
                <a:lnTo>
                  <a:pt x="509" y="1927"/>
                </a:lnTo>
                <a:lnTo>
                  <a:pt x="509" y="1927"/>
                </a:lnTo>
                <a:lnTo>
                  <a:pt x="506" y="1927"/>
                </a:lnTo>
                <a:lnTo>
                  <a:pt x="503" y="1927"/>
                </a:lnTo>
                <a:cubicBezTo>
                  <a:pt x="481" y="1927"/>
                  <a:pt x="461" y="1911"/>
                  <a:pt x="456" y="1888"/>
                </a:cubicBezTo>
                <a:lnTo>
                  <a:pt x="455" y="1883"/>
                </a:lnTo>
                <a:lnTo>
                  <a:pt x="502" y="1922"/>
                </a:lnTo>
                <a:lnTo>
                  <a:pt x="501" y="1922"/>
                </a:lnTo>
                <a:lnTo>
                  <a:pt x="501" y="1826"/>
                </a:lnTo>
                <a:lnTo>
                  <a:pt x="502" y="1826"/>
                </a:lnTo>
                <a:lnTo>
                  <a:pt x="502" y="1922"/>
                </a:lnTo>
                <a:lnTo>
                  <a:pt x="501" y="1922"/>
                </a:lnTo>
                <a:lnTo>
                  <a:pt x="499" y="1922"/>
                </a:lnTo>
                <a:cubicBezTo>
                  <a:pt x="485" y="1922"/>
                  <a:pt x="470" y="1915"/>
                  <a:pt x="461" y="1903"/>
                </a:cubicBezTo>
                <a:cubicBezTo>
                  <a:pt x="452" y="1891"/>
                  <a:pt x="449" y="1876"/>
                  <a:pt x="453" y="1862"/>
                </a:cubicBezTo>
                <a:lnTo>
                  <a:pt x="455" y="1855"/>
                </a:lnTo>
                <a:lnTo>
                  <a:pt x="455" y="1853"/>
                </a:lnTo>
                <a:lnTo>
                  <a:pt x="456" y="1851"/>
                </a:lnTo>
                <a:cubicBezTo>
                  <a:pt x="461" y="1826"/>
                  <a:pt x="483" y="1810"/>
                  <a:pt x="508" y="1812"/>
                </a:cubicBezTo>
                <a:cubicBezTo>
                  <a:pt x="532" y="1815"/>
                  <a:pt x="551" y="1835"/>
                  <a:pt x="551" y="1860"/>
                </a:cubicBezTo>
                <a:lnTo>
                  <a:pt x="551" y="1861"/>
                </a:lnTo>
                <a:cubicBezTo>
                  <a:pt x="551" y="1867"/>
                  <a:pt x="550" y="1872"/>
                  <a:pt x="549" y="1877"/>
                </a:cubicBezTo>
                <a:lnTo>
                  <a:pt x="548" y="1880"/>
                </a:lnTo>
                <a:cubicBezTo>
                  <a:pt x="541" y="1899"/>
                  <a:pt x="523" y="1912"/>
                  <a:pt x="502" y="1912"/>
                </a:cubicBezTo>
                <a:cubicBezTo>
                  <a:pt x="481" y="1912"/>
                  <a:pt x="463" y="1899"/>
                  <a:pt x="456" y="1880"/>
                </a:cubicBezTo>
                <a:lnTo>
                  <a:pt x="456" y="1878"/>
                </a:lnTo>
                <a:cubicBezTo>
                  <a:pt x="455" y="1876"/>
                  <a:pt x="455" y="1873"/>
                  <a:pt x="454" y="1871"/>
                </a:cubicBezTo>
                <a:lnTo>
                  <a:pt x="454" y="1869"/>
                </a:lnTo>
                <a:lnTo>
                  <a:pt x="453" y="1864"/>
                </a:lnTo>
                <a:cubicBezTo>
                  <a:pt x="450" y="1850"/>
                  <a:pt x="454" y="1836"/>
                  <a:pt x="463" y="1825"/>
                </a:cubicBezTo>
                <a:cubicBezTo>
                  <a:pt x="472" y="1813"/>
                  <a:pt x="486" y="1807"/>
                  <a:pt x="500" y="1807"/>
                </a:cubicBezTo>
                <a:lnTo>
                  <a:pt x="501" y="1807"/>
                </a:lnTo>
                <a:cubicBezTo>
                  <a:pt x="517" y="1807"/>
                  <a:pt x="532" y="1815"/>
                  <a:pt x="541" y="1828"/>
                </a:cubicBezTo>
                <a:cubicBezTo>
                  <a:pt x="550" y="1841"/>
                  <a:pt x="551" y="1858"/>
                  <a:pt x="546" y="1873"/>
                </a:cubicBezTo>
                <a:lnTo>
                  <a:pt x="544" y="1878"/>
                </a:lnTo>
                <a:lnTo>
                  <a:pt x="499" y="1812"/>
                </a:lnTo>
                <a:lnTo>
                  <a:pt x="500" y="1812"/>
                </a:lnTo>
                <a:cubicBezTo>
                  <a:pt x="526" y="1812"/>
                  <a:pt x="548" y="1833"/>
                  <a:pt x="548" y="1860"/>
                </a:cubicBezTo>
                <a:lnTo>
                  <a:pt x="548" y="1863"/>
                </a:lnTo>
                <a:lnTo>
                  <a:pt x="548" y="1864"/>
                </a:lnTo>
                <a:lnTo>
                  <a:pt x="452" y="1864"/>
                </a:lnTo>
                <a:lnTo>
                  <a:pt x="452" y="1862"/>
                </a:lnTo>
                <a:lnTo>
                  <a:pt x="452" y="1857"/>
                </a:lnTo>
                <a:lnTo>
                  <a:pt x="452" y="1853"/>
                </a:lnTo>
                <a:lnTo>
                  <a:pt x="453" y="1861"/>
                </a:lnTo>
                <a:lnTo>
                  <a:pt x="452" y="1858"/>
                </a:lnTo>
                <a:lnTo>
                  <a:pt x="478" y="1893"/>
                </a:lnTo>
                <a:lnTo>
                  <a:pt x="477" y="1893"/>
                </a:lnTo>
                <a:lnTo>
                  <a:pt x="514" y="1896"/>
                </a:lnTo>
                <a:lnTo>
                  <a:pt x="512" y="1896"/>
                </a:lnTo>
                <a:cubicBezTo>
                  <a:pt x="499" y="1900"/>
                  <a:pt x="485" y="1899"/>
                  <a:pt x="473" y="1892"/>
                </a:cubicBezTo>
                <a:cubicBezTo>
                  <a:pt x="461" y="1885"/>
                  <a:pt x="453" y="1873"/>
                  <a:pt x="450" y="1860"/>
                </a:cubicBezTo>
                <a:lnTo>
                  <a:pt x="449" y="1855"/>
                </a:lnTo>
                <a:lnTo>
                  <a:pt x="496" y="1893"/>
                </a:lnTo>
                <a:lnTo>
                  <a:pt x="495" y="1893"/>
                </a:lnTo>
                <a:cubicBezTo>
                  <a:pt x="481" y="1893"/>
                  <a:pt x="468" y="1888"/>
                  <a:pt x="459" y="1877"/>
                </a:cubicBezTo>
                <a:cubicBezTo>
                  <a:pt x="450" y="1867"/>
                  <a:pt x="446" y="1854"/>
                  <a:pt x="447" y="1840"/>
                </a:cubicBezTo>
                <a:lnTo>
                  <a:pt x="448" y="1833"/>
                </a:lnTo>
                <a:lnTo>
                  <a:pt x="449" y="1826"/>
                </a:lnTo>
                <a:lnTo>
                  <a:pt x="450" y="1824"/>
                </a:lnTo>
                <a:cubicBezTo>
                  <a:pt x="456" y="1801"/>
                  <a:pt x="478" y="1785"/>
                  <a:pt x="502" y="1788"/>
                </a:cubicBezTo>
                <a:cubicBezTo>
                  <a:pt x="526" y="1791"/>
                  <a:pt x="544" y="1812"/>
                  <a:pt x="544" y="1836"/>
                </a:cubicBezTo>
                <a:lnTo>
                  <a:pt x="544" y="1838"/>
                </a:lnTo>
                <a:cubicBezTo>
                  <a:pt x="544" y="1842"/>
                  <a:pt x="544" y="1845"/>
                  <a:pt x="544" y="1848"/>
                </a:cubicBezTo>
                <a:lnTo>
                  <a:pt x="543" y="1850"/>
                </a:lnTo>
                <a:cubicBezTo>
                  <a:pt x="538" y="1875"/>
                  <a:pt x="516" y="1891"/>
                  <a:pt x="491" y="1889"/>
                </a:cubicBezTo>
                <a:cubicBezTo>
                  <a:pt x="467" y="1886"/>
                  <a:pt x="448" y="1866"/>
                  <a:pt x="448" y="1841"/>
                </a:cubicBezTo>
                <a:lnTo>
                  <a:pt x="448" y="1839"/>
                </a:lnTo>
                <a:lnTo>
                  <a:pt x="449" y="1847"/>
                </a:lnTo>
                <a:lnTo>
                  <a:pt x="448" y="1844"/>
                </a:lnTo>
                <a:cubicBezTo>
                  <a:pt x="447" y="1836"/>
                  <a:pt x="447" y="1828"/>
                  <a:pt x="450" y="1821"/>
                </a:cubicBezTo>
                <a:lnTo>
                  <a:pt x="451" y="1816"/>
                </a:lnTo>
                <a:lnTo>
                  <a:pt x="450" y="1841"/>
                </a:lnTo>
                <a:lnTo>
                  <a:pt x="449" y="1836"/>
                </a:lnTo>
                <a:lnTo>
                  <a:pt x="496" y="1874"/>
                </a:lnTo>
                <a:lnTo>
                  <a:pt x="495" y="1874"/>
                </a:lnTo>
                <a:lnTo>
                  <a:pt x="494" y="1874"/>
                </a:lnTo>
                <a:cubicBezTo>
                  <a:pt x="471" y="1874"/>
                  <a:pt x="452" y="1859"/>
                  <a:pt x="447" y="1837"/>
                </a:cubicBezTo>
                <a:lnTo>
                  <a:pt x="446" y="1831"/>
                </a:lnTo>
                <a:lnTo>
                  <a:pt x="445" y="1826"/>
                </a:lnTo>
                <a:lnTo>
                  <a:pt x="454" y="1846"/>
                </a:lnTo>
                <a:lnTo>
                  <a:pt x="451" y="1842"/>
                </a:lnTo>
                <a:lnTo>
                  <a:pt x="535" y="1824"/>
                </a:lnTo>
                <a:lnTo>
                  <a:pt x="535" y="1824"/>
                </a:lnTo>
                <a:lnTo>
                  <a:pt x="535" y="1826"/>
                </a:lnTo>
                <a:lnTo>
                  <a:pt x="487" y="1769"/>
                </a:lnTo>
                <a:lnTo>
                  <a:pt x="488" y="1769"/>
                </a:lnTo>
                <a:lnTo>
                  <a:pt x="440" y="1817"/>
                </a:lnTo>
                <a:lnTo>
                  <a:pt x="440" y="1817"/>
                </a:lnTo>
                <a:lnTo>
                  <a:pt x="440" y="1813"/>
                </a:lnTo>
                <a:lnTo>
                  <a:pt x="524" y="1838"/>
                </a:lnTo>
                <a:lnTo>
                  <a:pt x="523" y="1839"/>
                </a:lnTo>
                <a:lnTo>
                  <a:pt x="522" y="1841"/>
                </a:lnTo>
                <a:cubicBezTo>
                  <a:pt x="513" y="1853"/>
                  <a:pt x="499" y="1860"/>
                  <a:pt x="483" y="1860"/>
                </a:cubicBezTo>
                <a:lnTo>
                  <a:pt x="482" y="1860"/>
                </a:lnTo>
                <a:cubicBezTo>
                  <a:pt x="460" y="1860"/>
                  <a:pt x="440" y="1845"/>
                  <a:pt x="436" y="1823"/>
                </a:cubicBezTo>
                <a:lnTo>
                  <a:pt x="434" y="1815"/>
                </a:lnTo>
                <a:lnTo>
                  <a:pt x="432" y="1807"/>
                </a:lnTo>
                <a:lnTo>
                  <a:pt x="479" y="1846"/>
                </a:lnTo>
                <a:lnTo>
                  <a:pt x="478" y="1846"/>
                </a:lnTo>
                <a:cubicBezTo>
                  <a:pt x="464" y="1846"/>
                  <a:pt x="450" y="1840"/>
                  <a:pt x="441" y="1828"/>
                </a:cubicBezTo>
                <a:cubicBezTo>
                  <a:pt x="432" y="1817"/>
                  <a:pt x="428" y="1803"/>
                  <a:pt x="431" y="1789"/>
                </a:cubicBezTo>
                <a:lnTo>
                  <a:pt x="431" y="1786"/>
                </a:lnTo>
                <a:lnTo>
                  <a:pt x="430" y="1795"/>
                </a:lnTo>
                <a:lnTo>
                  <a:pt x="430" y="1793"/>
                </a:lnTo>
                <a:cubicBezTo>
                  <a:pt x="430" y="1767"/>
                  <a:pt x="452" y="1745"/>
                  <a:pt x="478" y="1745"/>
                </a:cubicBezTo>
                <a:lnTo>
                  <a:pt x="479" y="1745"/>
                </a:lnTo>
                <a:lnTo>
                  <a:pt x="432" y="1799"/>
                </a:lnTo>
                <a:lnTo>
                  <a:pt x="431" y="1794"/>
                </a:lnTo>
                <a:lnTo>
                  <a:pt x="431" y="1789"/>
                </a:lnTo>
                <a:lnTo>
                  <a:pt x="432" y="1798"/>
                </a:lnTo>
                <a:lnTo>
                  <a:pt x="431" y="1793"/>
                </a:lnTo>
                <a:lnTo>
                  <a:pt x="477" y="1827"/>
                </a:lnTo>
                <a:lnTo>
                  <a:pt x="476" y="1827"/>
                </a:lnTo>
                <a:lnTo>
                  <a:pt x="475" y="1827"/>
                </a:lnTo>
                <a:cubicBezTo>
                  <a:pt x="452" y="1827"/>
                  <a:pt x="431" y="1810"/>
                  <a:pt x="428" y="1787"/>
                </a:cubicBezTo>
                <a:lnTo>
                  <a:pt x="427" y="1781"/>
                </a:lnTo>
                <a:lnTo>
                  <a:pt x="426" y="1777"/>
                </a:lnTo>
                <a:lnTo>
                  <a:pt x="427" y="1779"/>
                </a:lnTo>
                <a:lnTo>
                  <a:pt x="426" y="1777"/>
                </a:lnTo>
                <a:lnTo>
                  <a:pt x="521" y="1765"/>
                </a:lnTo>
                <a:lnTo>
                  <a:pt x="521" y="1766"/>
                </a:lnTo>
                <a:lnTo>
                  <a:pt x="521" y="1770"/>
                </a:lnTo>
                <a:lnTo>
                  <a:pt x="521" y="1773"/>
                </a:lnTo>
                <a:lnTo>
                  <a:pt x="521" y="1774"/>
                </a:lnTo>
                <a:cubicBezTo>
                  <a:pt x="521" y="1799"/>
                  <a:pt x="502" y="1820"/>
                  <a:pt x="477" y="1822"/>
                </a:cubicBezTo>
                <a:cubicBezTo>
                  <a:pt x="452" y="1824"/>
                  <a:pt x="430" y="1807"/>
                  <a:pt x="426" y="1782"/>
                </a:cubicBezTo>
                <a:lnTo>
                  <a:pt x="425" y="1776"/>
                </a:lnTo>
                <a:lnTo>
                  <a:pt x="424" y="1773"/>
                </a:lnTo>
                <a:lnTo>
                  <a:pt x="423" y="1762"/>
                </a:lnTo>
                <a:lnTo>
                  <a:pt x="426" y="1774"/>
                </a:lnTo>
                <a:lnTo>
                  <a:pt x="424" y="1768"/>
                </a:lnTo>
                <a:lnTo>
                  <a:pt x="427" y="1775"/>
                </a:lnTo>
                <a:lnTo>
                  <a:pt x="425" y="1771"/>
                </a:lnTo>
                <a:cubicBezTo>
                  <a:pt x="422" y="1766"/>
                  <a:pt x="420" y="1761"/>
                  <a:pt x="419" y="1756"/>
                </a:cubicBezTo>
                <a:lnTo>
                  <a:pt x="418" y="1751"/>
                </a:lnTo>
                <a:lnTo>
                  <a:pt x="431" y="1775"/>
                </a:lnTo>
                <a:lnTo>
                  <a:pt x="429" y="1773"/>
                </a:lnTo>
                <a:cubicBezTo>
                  <a:pt x="425" y="1769"/>
                  <a:pt x="422" y="1765"/>
                  <a:pt x="420" y="1760"/>
                </a:cubicBezTo>
                <a:lnTo>
                  <a:pt x="418" y="1757"/>
                </a:lnTo>
                <a:cubicBezTo>
                  <a:pt x="416" y="1753"/>
                  <a:pt x="414" y="1748"/>
                  <a:pt x="414" y="1743"/>
                </a:cubicBezTo>
                <a:lnTo>
                  <a:pt x="413" y="1737"/>
                </a:lnTo>
                <a:cubicBezTo>
                  <a:pt x="412" y="1734"/>
                  <a:pt x="412" y="1732"/>
                  <a:pt x="412" y="1729"/>
                </a:cubicBezTo>
                <a:lnTo>
                  <a:pt x="412" y="1727"/>
                </a:lnTo>
                <a:lnTo>
                  <a:pt x="411" y="1717"/>
                </a:lnTo>
                <a:lnTo>
                  <a:pt x="411" y="1714"/>
                </a:lnTo>
                <a:lnTo>
                  <a:pt x="408" y="1700"/>
                </a:lnTo>
                <a:lnTo>
                  <a:pt x="411" y="1708"/>
                </a:lnTo>
                <a:lnTo>
                  <a:pt x="406" y="1697"/>
                </a:lnTo>
                <a:lnTo>
                  <a:pt x="402" y="1687"/>
                </a:lnTo>
                <a:cubicBezTo>
                  <a:pt x="400" y="1683"/>
                  <a:pt x="399" y="1677"/>
                  <a:pt x="399" y="1672"/>
                </a:cubicBezTo>
                <a:lnTo>
                  <a:pt x="398" y="1663"/>
                </a:lnTo>
                <a:lnTo>
                  <a:pt x="398" y="1658"/>
                </a:lnTo>
                <a:lnTo>
                  <a:pt x="397" y="1648"/>
                </a:lnTo>
                <a:lnTo>
                  <a:pt x="393" y="1633"/>
                </a:lnTo>
                <a:lnTo>
                  <a:pt x="395" y="1639"/>
                </a:lnTo>
                <a:lnTo>
                  <a:pt x="388" y="1620"/>
                </a:lnTo>
                <a:lnTo>
                  <a:pt x="381" y="1600"/>
                </a:lnTo>
                <a:cubicBezTo>
                  <a:pt x="379" y="1595"/>
                  <a:pt x="378" y="1590"/>
                  <a:pt x="378" y="1585"/>
                </a:cubicBezTo>
                <a:lnTo>
                  <a:pt x="377" y="1565"/>
                </a:lnTo>
                <a:lnTo>
                  <a:pt x="378" y="1560"/>
                </a:lnTo>
                <a:lnTo>
                  <a:pt x="377" y="1551"/>
                </a:lnTo>
                <a:lnTo>
                  <a:pt x="370" y="1519"/>
                </a:lnTo>
                <a:lnTo>
                  <a:pt x="360" y="1477"/>
                </a:lnTo>
                <a:lnTo>
                  <a:pt x="348" y="1426"/>
                </a:lnTo>
                <a:lnTo>
                  <a:pt x="336" y="1369"/>
                </a:lnTo>
                <a:lnTo>
                  <a:pt x="330" y="1338"/>
                </a:lnTo>
                <a:lnTo>
                  <a:pt x="325" y="1305"/>
                </a:lnTo>
                <a:lnTo>
                  <a:pt x="320" y="1275"/>
                </a:lnTo>
                <a:lnTo>
                  <a:pt x="316" y="1253"/>
                </a:lnTo>
                <a:lnTo>
                  <a:pt x="312" y="1238"/>
                </a:lnTo>
                <a:lnTo>
                  <a:pt x="309" y="1226"/>
                </a:lnTo>
                <a:lnTo>
                  <a:pt x="303" y="1201"/>
                </a:lnTo>
                <a:lnTo>
                  <a:pt x="300" y="1179"/>
                </a:lnTo>
                <a:lnTo>
                  <a:pt x="297" y="1162"/>
                </a:lnTo>
                <a:lnTo>
                  <a:pt x="290" y="1138"/>
                </a:lnTo>
                <a:lnTo>
                  <a:pt x="280" y="1111"/>
                </a:lnTo>
                <a:lnTo>
                  <a:pt x="275" y="1088"/>
                </a:lnTo>
                <a:lnTo>
                  <a:pt x="271" y="1071"/>
                </a:lnTo>
                <a:lnTo>
                  <a:pt x="268" y="1053"/>
                </a:lnTo>
                <a:lnTo>
                  <a:pt x="263" y="1033"/>
                </a:lnTo>
                <a:lnTo>
                  <a:pt x="260" y="1020"/>
                </a:lnTo>
                <a:lnTo>
                  <a:pt x="256" y="1001"/>
                </a:lnTo>
                <a:lnTo>
                  <a:pt x="255" y="992"/>
                </a:lnTo>
                <a:lnTo>
                  <a:pt x="253" y="982"/>
                </a:lnTo>
                <a:lnTo>
                  <a:pt x="250" y="969"/>
                </a:lnTo>
                <a:lnTo>
                  <a:pt x="249" y="960"/>
                </a:lnTo>
                <a:lnTo>
                  <a:pt x="265" y="988"/>
                </a:lnTo>
                <a:lnTo>
                  <a:pt x="266" y="989"/>
                </a:lnTo>
                <a:lnTo>
                  <a:pt x="263" y="987"/>
                </a:lnTo>
                <a:cubicBezTo>
                  <a:pt x="249" y="978"/>
                  <a:pt x="241" y="963"/>
                  <a:pt x="241" y="947"/>
                </a:cubicBezTo>
                <a:lnTo>
                  <a:pt x="242" y="938"/>
                </a:lnTo>
                <a:lnTo>
                  <a:pt x="241" y="925"/>
                </a:lnTo>
                <a:lnTo>
                  <a:pt x="244" y="941"/>
                </a:lnTo>
                <a:lnTo>
                  <a:pt x="240" y="930"/>
                </a:lnTo>
                <a:lnTo>
                  <a:pt x="235" y="919"/>
                </a:lnTo>
                <a:cubicBezTo>
                  <a:pt x="233" y="914"/>
                  <a:pt x="232" y="909"/>
                  <a:pt x="231" y="904"/>
                </a:cubicBezTo>
                <a:lnTo>
                  <a:pt x="230" y="892"/>
                </a:lnTo>
                <a:lnTo>
                  <a:pt x="230" y="883"/>
                </a:lnTo>
                <a:lnTo>
                  <a:pt x="232" y="896"/>
                </a:lnTo>
                <a:lnTo>
                  <a:pt x="231" y="892"/>
                </a:lnTo>
                <a:lnTo>
                  <a:pt x="225" y="880"/>
                </a:lnTo>
                <a:lnTo>
                  <a:pt x="221" y="871"/>
                </a:lnTo>
                <a:lnTo>
                  <a:pt x="219" y="864"/>
                </a:lnTo>
                <a:cubicBezTo>
                  <a:pt x="217" y="859"/>
                  <a:pt x="216" y="854"/>
                  <a:pt x="216" y="849"/>
                </a:cubicBezTo>
                <a:lnTo>
                  <a:pt x="216" y="837"/>
                </a:lnTo>
                <a:lnTo>
                  <a:pt x="215" y="826"/>
                </a:lnTo>
                <a:lnTo>
                  <a:pt x="217" y="836"/>
                </a:lnTo>
                <a:lnTo>
                  <a:pt x="215" y="831"/>
                </a:lnTo>
                <a:lnTo>
                  <a:pt x="219" y="839"/>
                </a:lnTo>
                <a:lnTo>
                  <a:pt x="217" y="835"/>
                </a:lnTo>
                <a:cubicBezTo>
                  <a:pt x="215" y="833"/>
                  <a:pt x="214" y="830"/>
                  <a:pt x="213" y="827"/>
                </a:cubicBezTo>
                <a:lnTo>
                  <a:pt x="211" y="819"/>
                </a:lnTo>
                <a:lnTo>
                  <a:pt x="208" y="807"/>
                </a:lnTo>
                <a:lnTo>
                  <a:pt x="207" y="797"/>
                </a:lnTo>
                <a:cubicBezTo>
                  <a:pt x="206" y="795"/>
                  <a:pt x="206" y="792"/>
                  <a:pt x="206" y="790"/>
                </a:cubicBezTo>
                <a:lnTo>
                  <a:pt x="206" y="782"/>
                </a:lnTo>
                <a:lnTo>
                  <a:pt x="205" y="771"/>
                </a:lnTo>
                <a:lnTo>
                  <a:pt x="206" y="779"/>
                </a:lnTo>
                <a:lnTo>
                  <a:pt x="205" y="775"/>
                </a:lnTo>
                <a:lnTo>
                  <a:pt x="204" y="772"/>
                </a:lnTo>
                <a:lnTo>
                  <a:pt x="277" y="797"/>
                </a:lnTo>
                <a:lnTo>
                  <a:pt x="275" y="798"/>
                </a:lnTo>
                <a:lnTo>
                  <a:pt x="295" y="770"/>
                </a:lnTo>
                <a:lnTo>
                  <a:pt x="294" y="774"/>
                </a:lnTo>
                <a:cubicBezTo>
                  <a:pt x="293" y="776"/>
                  <a:pt x="293" y="779"/>
                  <a:pt x="292" y="781"/>
                </a:cubicBezTo>
                <a:lnTo>
                  <a:pt x="290" y="784"/>
                </a:lnTo>
                <a:cubicBezTo>
                  <a:pt x="288" y="790"/>
                  <a:pt x="284" y="795"/>
                  <a:pt x="280" y="799"/>
                </a:cubicBezTo>
                <a:lnTo>
                  <a:pt x="279" y="800"/>
                </a:lnTo>
                <a:cubicBezTo>
                  <a:pt x="266" y="813"/>
                  <a:pt x="247" y="818"/>
                  <a:pt x="230" y="812"/>
                </a:cubicBezTo>
                <a:cubicBezTo>
                  <a:pt x="213" y="807"/>
                  <a:pt x="201" y="792"/>
                  <a:pt x="198" y="774"/>
                </a:cubicBezTo>
                <a:lnTo>
                  <a:pt x="197" y="768"/>
                </a:lnTo>
                <a:lnTo>
                  <a:pt x="196" y="758"/>
                </a:lnTo>
                <a:lnTo>
                  <a:pt x="196" y="757"/>
                </a:lnTo>
                <a:lnTo>
                  <a:pt x="195" y="747"/>
                </a:lnTo>
                <a:lnTo>
                  <a:pt x="195" y="742"/>
                </a:lnTo>
                <a:lnTo>
                  <a:pt x="243" y="790"/>
                </a:lnTo>
                <a:lnTo>
                  <a:pt x="241" y="790"/>
                </a:lnTo>
                <a:cubicBezTo>
                  <a:pt x="219" y="790"/>
                  <a:pt x="199" y="775"/>
                  <a:pt x="194" y="753"/>
                </a:cubicBezTo>
                <a:lnTo>
                  <a:pt x="192" y="742"/>
                </a:lnTo>
                <a:lnTo>
                  <a:pt x="191" y="735"/>
                </a:lnTo>
                <a:cubicBezTo>
                  <a:pt x="190" y="730"/>
                  <a:pt x="190" y="724"/>
                  <a:pt x="191" y="719"/>
                </a:cubicBezTo>
                <a:lnTo>
                  <a:pt x="192" y="717"/>
                </a:lnTo>
                <a:lnTo>
                  <a:pt x="192" y="714"/>
                </a:lnTo>
                <a:lnTo>
                  <a:pt x="192" y="731"/>
                </a:lnTo>
                <a:lnTo>
                  <a:pt x="191" y="726"/>
                </a:lnTo>
                <a:lnTo>
                  <a:pt x="191" y="722"/>
                </a:lnTo>
                <a:lnTo>
                  <a:pt x="187" y="707"/>
                </a:lnTo>
                <a:lnTo>
                  <a:pt x="186" y="698"/>
                </a:lnTo>
                <a:cubicBezTo>
                  <a:pt x="185" y="695"/>
                  <a:pt x="185" y="693"/>
                  <a:pt x="185" y="690"/>
                </a:cubicBezTo>
                <a:lnTo>
                  <a:pt x="185" y="680"/>
                </a:lnTo>
                <a:lnTo>
                  <a:pt x="185" y="681"/>
                </a:lnTo>
                <a:lnTo>
                  <a:pt x="186" y="675"/>
                </a:lnTo>
                <a:lnTo>
                  <a:pt x="185" y="668"/>
                </a:lnTo>
                <a:lnTo>
                  <a:pt x="187" y="677"/>
                </a:lnTo>
                <a:lnTo>
                  <a:pt x="185" y="669"/>
                </a:lnTo>
                <a:lnTo>
                  <a:pt x="191" y="684"/>
                </a:lnTo>
                <a:lnTo>
                  <a:pt x="187" y="678"/>
                </a:lnTo>
                <a:lnTo>
                  <a:pt x="197" y="689"/>
                </a:lnTo>
                <a:lnTo>
                  <a:pt x="193" y="685"/>
                </a:lnTo>
                <a:lnTo>
                  <a:pt x="251" y="686"/>
                </a:lnTo>
                <a:lnTo>
                  <a:pt x="247" y="689"/>
                </a:lnTo>
                <a:lnTo>
                  <a:pt x="252" y="684"/>
                </a:lnTo>
                <a:lnTo>
                  <a:pt x="250" y="686"/>
                </a:lnTo>
                <a:cubicBezTo>
                  <a:pt x="241" y="695"/>
                  <a:pt x="229" y="700"/>
                  <a:pt x="216" y="700"/>
                </a:cubicBezTo>
                <a:lnTo>
                  <a:pt x="215" y="700"/>
                </a:lnTo>
                <a:cubicBezTo>
                  <a:pt x="194" y="700"/>
                  <a:pt x="175" y="687"/>
                  <a:pt x="169" y="667"/>
                </a:cubicBezTo>
                <a:lnTo>
                  <a:pt x="167" y="660"/>
                </a:lnTo>
                <a:cubicBezTo>
                  <a:pt x="166" y="656"/>
                  <a:pt x="165" y="653"/>
                  <a:pt x="165" y="649"/>
                </a:cubicBezTo>
                <a:lnTo>
                  <a:pt x="165" y="635"/>
                </a:lnTo>
                <a:lnTo>
                  <a:pt x="165" y="628"/>
                </a:lnTo>
                <a:lnTo>
                  <a:pt x="165" y="624"/>
                </a:lnTo>
                <a:cubicBezTo>
                  <a:pt x="165" y="608"/>
                  <a:pt x="172" y="594"/>
                  <a:pt x="185" y="585"/>
                </a:cubicBezTo>
                <a:lnTo>
                  <a:pt x="189" y="582"/>
                </a:lnTo>
                <a:lnTo>
                  <a:pt x="183" y="588"/>
                </a:lnTo>
                <a:lnTo>
                  <a:pt x="185" y="585"/>
                </a:lnTo>
                <a:lnTo>
                  <a:pt x="234" y="665"/>
                </a:lnTo>
                <a:lnTo>
                  <a:pt x="231" y="666"/>
                </a:lnTo>
                <a:cubicBezTo>
                  <a:pt x="223" y="668"/>
                  <a:pt x="214" y="669"/>
                  <a:pt x="206" y="667"/>
                </a:cubicBezTo>
                <a:lnTo>
                  <a:pt x="201" y="666"/>
                </a:lnTo>
                <a:cubicBezTo>
                  <a:pt x="186" y="662"/>
                  <a:pt x="173" y="652"/>
                  <a:pt x="167" y="638"/>
                </a:cubicBezTo>
                <a:lnTo>
                  <a:pt x="162" y="625"/>
                </a:lnTo>
                <a:lnTo>
                  <a:pt x="160" y="619"/>
                </a:lnTo>
                <a:lnTo>
                  <a:pt x="159" y="614"/>
                </a:lnTo>
                <a:cubicBezTo>
                  <a:pt x="158" y="610"/>
                  <a:pt x="157" y="606"/>
                  <a:pt x="157" y="602"/>
                </a:cubicBezTo>
                <a:lnTo>
                  <a:pt x="157" y="593"/>
                </a:lnTo>
                <a:lnTo>
                  <a:pt x="156" y="583"/>
                </a:lnTo>
                <a:lnTo>
                  <a:pt x="166" y="610"/>
                </a:lnTo>
                <a:lnTo>
                  <a:pt x="163" y="606"/>
                </a:lnTo>
                <a:lnTo>
                  <a:pt x="200" y="624"/>
                </a:lnTo>
                <a:lnTo>
                  <a:pt x="199" y="624"/>
                </a:lnTo>
                <a:cubicBezTo>
                  <a:pt x="174" y="624"/>
                  <a:pt x="154" y="606"/>
                  <a:pt x="151" y="581"/>
                </a:cubicBezTo>
                <a:lnTo>
                  <a:pt x="150" y="571"/>
                </a:lnTo>
                <a:lnTo>
                  <a:pt x="151" y="568"/>
                </a:lnTo>
                <a:lnTo>
                  <a:pt x="150" y="561"/>
                </a:lnTo>
                <a:lnTo>
                  <a:pt x="183" y="603"/>
                </a:lnTo>
                <a:lnTo>
                  <a:pt x="181" y="603"/>
                </a:lnTo>
                <a:lnTo>
                  <a:pt x="206" y="604"/>
                </a:lnTo>
                <a:lnTo>
                  <a:pt x="203" y="605"/>
                </a:lnTo>
                <a:cubicBezTo>
                  <a:pt x="183" y="609"/>
                  <a:pt x="162" y="599"/>
                  <a:pt x="152" y="581"/>
                </a:cubicBezTo>
                <a:lnTo>
                  <a:pt x="150" y="578"/>
                </a:lnTo>
                <a:lnTo>
                  <a:pt x="147" y="573"/>
                </a:lnTo>
                <a:lnTo>
                  <a:pt x="155" y="582"/>
                </a:lnTo>
                <a:lnTo>
                  <a:pt x="152" y="579"/>
                </a:lnTo>
                <a:cubicBezTo>
                  <a:pt x="147" y="575"/>
                  <a:pt x="144" y="569"/>
                  <a:pt x="141" y="563"/>
                </a:cubicBezTo>
                <a:lnTo>
                  <a:pt x="140" y="561"/>
                </a:lnTo>
                <a:cubicBezTo>
                  <a:pt x="135" y="548"/>
                  <a:pt x="136" y="534"/>
                  <a:pt x="142" y="522"/>
                </a:cubicBezTo>
                <a:lnTo>
                  <a:pt x="146" y="515"/>
                </a:lnTo>
                <a:lnTo>
                  <a:pt x="149" y="508"/>
                </a:lnTo>
                <a:lnTo>
                  <a:pt x="144" y="533"/>
                </a:lnTo>
                <a:lnTo>
                  <a:pt x="144" y="529"/>
                </a:lnTo>
                <a:lnTo>
                  <a:pt x="143" y="525"/>
                </a:lnTo>
                <a:lnTo>
                  <a:pt x="142" y="515"/>
                </a:lnTo>
                <a:lnTo>
                  <a:pt x="142" y="510"/>
                </a:lnTo>
                <a:cubicBezTo>
                  <a:pt x="142" y="504"/>
                  <a:pt x="143" y="499"/>
                  <a:pt x="145" y="494"/>
                </a:cubicBezTo>
                <a:lnTo>
                  <a:pt x="147" y="491"/>
                </a:lnTo>
                <a:lnTo>
                  <a:pt x="149" y="483"/>
                </a:lnTo>
                <a:lnTo>
                  <a:pt x="153" y="519"/>
                </a:lnTo>
                <a:lnTo>
                  <a:pt x="151" y="516"/>
                </a:lnTo>
                <a:lnTo>
                  <a:pt x="148" y="511"/>
                </a:lnTo>
                <a:cubicBezTo>
                  <a:pt x="146" y="506"/>
                  <a:pt x="144" y="502"/>
                  <a:pt x="143" y="497"/>
                </a:cubicBezTo>
                <a:lnTo>
                  <a:pt x="140" y="483"/>
                </a:lnTo>
                <a:lnTo>
                  <a:pt x="139" y="479"/>
                </a:lnTo>
                <a:lnTo>
                  <a:pt x="144" y="495"/>
                </a:lnTo>
                <a:lnTo>
                  <a:pt x="143" y="493"/>
                </a:lnTo>
                <a:lnTo>
                  <a:pt x="232" y="487"/>
                </a:lnTo>
                <a:lnTo>
                  <a:pt x="231" y="488"/>
                </a:lnTo>
                <a:lnTo>
                  <a:pt x="233" y="480"/>
                </a:lnTo>
                <a:lnTo>
                  <a:pt x="232" y="483"/>
                </a:lnTo>
                <a:lnTo>
                  <a:pt x="232" y="487"/>
                </a:lnTo>
                <a:lnTo>
                  <a:pt x="232" y="480"/>
                </a:lnTo>
                <a:lnTo>
                  <a:pt x="232" y="481"/>
                </a:lnTo>
                <a:cubicBezTo>
                  <a:pt x="232" y="505"/>
                  <a:pt x="214" y="526"/>
                  <a:pt x="190" y="529"/>
                </a:cubicBezTo>
                <a:cubicBezTo>
                  <a:pt x="166" y="532"/>
                  <a:pt x="144" y="516"/>
                  <a:pt x="138" y="493"/>
                </a:cubicBezTo>
                <a:lnTo>
                  <a:pt x="137" y="491"/>
                </a:lnTo>
                <a:cubicBezTo>
                  <a:pt x="136" y="487"/>
                  <a:pt x="136" y="483"/>
                  <a:pt x="136" y="479"/>
                </a:cubicBezTo>
                <a:lnTo>
                  <a:pt x="136" y="473"/>
                </a:lnTo>
                <a:lnTo>
                  <a:pt x="137" y="461"/>
                </a:lnTo>
                <a:lnTo>
                  <a:pt x="137" y="459"/>
                </a:lnTo>
                <a:lnTo>
                  <a:pt x="137" y="452"/>
                </a:lnTo>
                <a:lnTo>
                  <a:pt x="144" y="476"/>
                </a:lnTo>
                <a:lnTo>
                  <a:pt x="141" y="471"/>
                </a:lnTo>
                <a:lnTo>
                  <a:pt x="145" y="478"/>
                </a:lnTo>
                <a:lnTo>
                  <a:pt x="140" y="471"/>
                </a:lnTo>
                <a:lnTo>
                  <a:pt x="133" y="462"/>
                </a:lnTo>
                <a:cubicBezTo>
                  <a:pt x="131" y="459"/>
                  <a:pt x="129" y="456"/>
                  <a:pt x="128" y="452"/>
                </a:cubicBezTo>
                <a:lnTo>
                  <a:pt x="122" y="438"/>
                </a:lnTo>
                <a:lnTo>
                  <a:pt x="119" y="429"/>
                </a:lnTo>
                <a:cubicBezTo>
                  <a:pt x="118" y="424"/>
                  <a:pt x="117" y="419"/>
                  <a:pt x="117" y="414"/>
                </a:cubicBezTo>
                <a:lnTo>
                  <a:pt x="117" y="405"/>
                </a:lnTo>
                <a:cubicBezTo>
                  <a:pt x="117" y="398"/>
                  <a:pt x="118" y="392"/>
                  <a:pt x="121" y="386"/>
                </a:cubicBezTo>
                <a:lnTo>
                  <a:pt x="122" y="385"/>
                </a:lnTo>
                <a:lnTo>
                  <a:pt x="124" y="378"/>
                </a:lnTo>
                <a:lnTo>
                  <a:pt x="128" y="414"/>
                </a:lnTo>
                <a:lnTo>
                  <a:pt x="126" y="411"/>
                </a:lnTo>
                <a:lnTo>
                  <a:pt x="123" y="406"/>
                </a:lnTo>
                <a:cubicBezTo>
                  <a:pt x="119" y="399"/>
                  <a:pt x="116" y="390"/>
                  <a:pt x="116" y="381"/>
                </a:cubicBezTo>
                <a:lnTo>
                  <a:pt x="117" y="370"/>
                </a:lnTo>
                <a:lnTo>
                  <a:pt x="117" y="363"/>
                </a:lnTo>
                <a:lnTo>
                  <a:pt x="174" y="414"/>
                </a:lnTo>
                <a:lnTo>
                  <a:pt x="172" y="415"/>
                </a:lnTo>
                <a:cubicBezTo>
                  <a:pt x="166" y="416"/>
                  <a:pt x="159" y="416"/>
                  <a:pt x="153" y="415"/>
                </a:cubicBezTo>
                <a:lnTo>
                  <a:pt x="151" y="414"/>
                </a:lnTo>
                <a:cubicBezTo>
                  <a:pt x="130" y="410"/>
                  <a:pt x="114" y="392"/>
                  <a:pt x="112" y="371"/>
                </a:cubicBezTo>
                <a:lnTo>
                  <a:pt x="112" y="364"/>
                </a:lnTo>
                <a:lnTo>
                  <a:pt x="111" y="352"/>
                </a:lnTo>
                <a:lnTo>
                  <a:pt x="111" y="344"/>
                </a:lnTo>
                <a:lnTo>
                  <a:pt x="112" y="353"/>
                </a:lnTo>
                <a:lnTo>
                  <a:pt x="111" y="347"/>
                </a:lnTo>
                <a:lnTo>
                  <a:pt x="146" y="385"/>
                </a:lnTo>
                <a:lnTo>
                  <a:pt x="144" y="385"/>
                </a:lnTo>
                <a:lnTo>
                  <a:pt x="193" y="368"/>
                </a:lnTo>
                <a:lnTo>
                  <a:pt x="194" y="367"/>
                </a:lnTo>
                <a:lnTo>
                  <a:pt x="192" y="370"/>
                </a:lnTo>
                <a:cubicBezTo>
                  <a:pt x="183" y="383"/>
                  <a:pt x="168" y="391"/>
                  <a:pt x="152" y="391"/>
                </a:cubicBezTo>
                <a:lnTo>
                  <a:pt x="150" y="391"/>
                </a:lnTo>
                <a:cubicBezTo>
                  <a:pt x="126" y="391"/>
                  <a:pt x="105" y="373"/>
                  <a:pt x="103" y="349"/>
                </a:cubicBezTo>
                <a:lnTo>
                  <a:pt x="102" y="342"/>
                </a:lnTo>
                <a:lnTo>
                  <a:pt x="102" y="335"/>
                </a:lnTo>
                <a:cubicBezTo>
                  <a:pt x="101" y="333"/>
                  <a:pt x="101" y="331"/>
                  <a:pt x="102" y="329"/>
                </a:cubicBezTo>
                <a:lnTo>
                  <a:pt x="102" y="325"/>
                </a:lnTo>
                <a:lnTo>
                  <a:pt x="102" y="319"/>
                </a:lnTo>
                <a:lnTo>
                  <a:pt x="102" y="315"/>
                </a:lnTo>
                <a:lnTo>
                  <a:pt x="103" y="322"/>
                </a:lnTo>
                <a:lnTo>
                  <a:pt x="102" y="317"/>
                </a:lnTo>
                <a:lnTo>
                  <a:pt x="100" y="309"/>
                </a:lnTo>
                <a:lnTo>
                  <a:pt x="102" y="317"/>
                </a:lnTo>
                <a:lnTo>
                  <a:pt x="96" y="297"/>
                </a:lnTo>
                <a:lnTo>
                  <a:pt x="94" y="291"/>
                </a:lnTo>
                <a:lnTo>
                  <a:pt x="93" y="280"/>
                </a:lnTo>
                <a:lnTo>
                  <a:pt x="92" y="276"/>
                </a:lnTo>
                <a:lnTo>
                  <a:pt x="91" y="269"/>
                </a:lnTo>
                <a:lnTo>
                  <a:pt x="93" y="278"/>
                </a:lnTo>
                <a:lnTo>
                  <a:pt x="91" y="272"/>
                </a:lnTo>
                <a:lnTo>
                  <a:pt x="90" y="267"/>
                </a:lnTo>
                <a:cubicBezTo>
                  <a:pt x="89" y="262"/>
                  <a:pt x="88" y="258"/>
                  <a:pt x="88" y="253"/>
                </a:cubicBezTo>
                <a:lnTo>
                  <a:pt x="88" y="245"/>
                </a:lnTo>
                <a:lnTo>
                  <a:pt x="89" y="253"/>
                </a:lnTo>
                <a:lnTo>
                  <a:pt x="88" y="246"/>
                </a:lnTo>
                <a:lnTo>
                  <a:pt x="107" y="278"/>
                </a:lnTo>
                <a:lnTo>
                  <a:pt x="104" y="276"/>
                </a:lnTo>
                <a:lnTo>
                  <a:pt x="100" y="273"/>
                </a:lnTo>
                <a:cubicBezTo>
                  <a:pt x="89" y="265"/>
                  <a:pt x="82" y="254"/>
                  <a:pt x="80" y="241"/>
                </a:cubicBezTo>
                <a:lnTo>
                  <a:pt x="79" y="230"/>
                </a:lnTo>
                <a:lnTo>
                  <a:pt x="79" y="223"/>
                </a:lnTo>
                <a:cubicBezTo>
                  <a:pt x="78" y="220"/>
                  <a:pt x="78" y="217"/>
                  <a:pt x="79" y="213"/>
                </a:cubicBezTo>
                <a:lnTo>
                  <a:pt x="79" y="210"/>
                </a:lnTo>
                <a:cubicBezTo>
                  <a:pt x="80" y="207"/>
                  <a:pt x="81" y="204"/>
                  <a:pt x="81" y="201"/>
                </a:cubicBezTo>
                <a:lnTo>
                  <a:pt x="82" y="200"/>
                </a:lnTo>
                <a:cubicBezTo>
                  <a:pt x="89" y="177"/>
                  <a:pt x="112" y="164"/>
                  <a:pt x="135" y="168"/>
                </a:cubicBezTo>
                <a:cubicBezTo>
                  <a:pt x="158" y="171"/>
                  <a:pt x="175" y="191"/>
                  <a:pt x="175" y="215"/>
                </a:cubicBezTo>
                <a:lnTo>
                  <a:pt x="175" y="218"/>
                </a:lnTo>
                <a:cubicBezTo>
                  <a:pt x="175" y="222"/>
                  <a:pt x="175" y="226"/>
                  <a:pt x="174" y="230"/>
                </a:cubicBezTo>
                <a:lnTo>
                  <a:pt x="174" y="232"/>
                </a:lnTo>
                <a:cubicBezTo>
                  <a:pt x="168" y="255"/>
                  <a:pt x="145" y="271"/>
                  <a:pt x="121" y="268"/>
                </a:cubicBezTo>
                <a:cubicBezTo>
                  <a:pt x="97" y="265"/>
                  <a:pt x="79" y="244"/>
                  <a:pt x="79" y="220"/>
                </a:cubicBezTo>
                <a:lnTo>
                  <a:pt x="79" y="213"/>
                </a:lnTo>
                <a:lnTo>
                  <a:pt x="79" y="205"/>
                </a:lnTo>
                <a:lnTo>
                  <a:pt x="127" y="253"/>
                </a:lnTo>
                <a:lnTo>
                  <a:pt x="126" y="253"/>
                </a:lnTo>
                <a:lnTo>
                  <a:pt x="125" y="253"/>
                </a:lnTo>
                <a:cubicBezTo>
                  <a:pt x="106" y="253"/>
                  <a:pt x="89" y="242"/>
                  <a:pt x="81" y="225"/>
                </a:cubicBezTo>
                <a:lnTo>
                  <a:pt x="78" y="219"/>
                </a:lnTo>
                <a:lnTo>
                  <a:pt x="76" y="214"/>
                </a:lnTo>
                <a:cubicBezTo>
                  <a:pt x="73" y="206"/>
                  <a:pt x="72" y="199"/>
                  <a:pt x="73" y="191"/>
                </a:cubicBezTo>
                <a:lnTo>
                  <a:pt x="73" y="191"/>
                </a:lnTo>
                <a:lnTo>
                  <a:pt x="73" y="188"/>
                </a:lnTo>
                <a:lnTo>
                  <a:pt x="75" y="200"/>
                </a:lnTo>
                <a:lnTo>
                  <a:pt x="74" y="198"/>
                </a:lnTo>
                <a:lnTo>
                  <a:pt x="168" y="177"/>
                </a:lnTo>
                <a:lnTo>
                  <a:pt x="169" y="180"/>
                </a:lnTo>
                <a:cubicBezTo>
                  <a:pt x="169" y="183"/>
                  <a:pt x="169" y="186"/>
                  <a:pt x="169" y="189"/>
                </a:cubicBezTo>
                <a:lnTo>
                  <a:pt x="169" y="191"/>
                </a:lnTo>
                <a:cubicBezTo>
                  <a:pt x="169" y="217"/>
                  <a:pt x="150" y="238"/>
                  <a:pt x="124" y="239"/>
                </a:cubicBezTo>
                <a:cubicBezTo>
                  <a:pt x="99" y="241"/>
                  <a:pt x="77" y="222"/>
                  <a:pt x="74" y="197"/>
                </a:cubicBezTo>
                <a:lnTo>
                  <a:pt x="73" y="192"/>
                </a:lnTo>
                <a:lnTo>
                  <a:pt x="73" y="187"/>
                </a:lnTo>
                <a:lnTo>
                  <a:pt x="74" y="196"/>
                </a:lnTo>
                <a:lnTo>
                  <a:pt x="73" y="191"/>
                </a:lnTo>
                <a:cubicBezTo>
                  <a:pt x="72" y="188"/>
                  <a:pt x="72" y="186"/>
                  <a:pt x="71" y="183"/>
                </a:cubicBezTo>
                <a:lnTo>
                  <a:pt x="71" y="180"/>
                </a:lnTo>
                <a:lnTo>
                  <a:pt x="70" y="173"/>
                </a:lnTo>
                <a:cubicBezTo>
                  <a:pt x="64" y="148"/>
                  <a:pt x="79" y="123"/>
                  <a:pt x="104" y="116"/>
                </a:cubicBezTo>
                <a:cubicBezTo>
                  <a:pt x="128" y="109"/>
                  <a:pt x="154" y="123"/>
                  <a:pt x="162" y="147"/>
                </a:cubicBezTo>
                <a:lnTo>
                  <a:pt x="163" y="149"/>
                </a:lnTo>
                <a:cubicBezTo>
                  <a:pt x="163" y="152"/>
                  <a:pt x="164" y="154"/>
                  <a:pt x="164" y="157"/>
                </a:cubicBezTo>
                <a:lnTo>
                  <a:pt x="165" y="161"/>
                </a:lnTo>
                <a:cubicBezTo>
                  <a:pt x="167" y="174"/>
                  <a:pt x="163" y="188"/>
                  <a:pt x="154" y="199"/>
                </a:cubicBezTo>
                <a:cubicBezTo>
                  <a:pt x="145" y="209"/>
                  <a:pt x="131" y="215"/>
                  <a:pt x="117" y="215"/>
                </a:cubicBezTo>
                <a:lnTo>
                  <a:pt x="116" y="215"/>
                </a:lnTo>
                <a:cubicBezTo>
                  <a:pt x="92" y="215"/>
                  <a:pt x="71" y="197"/>
                  <a:pt x="68" y="173"/>
                </a:cubicBezTo>
                <a:lnTo>
                  <a:pt x="68" y="172"/>
                </a:lnTo>
                <a:lnTo>
                  <a:pt x="67" y="167"/>
                </a:lnTo>
                <a:lnTo>
                  <a:pt x="93" y="201"/>
                </a:lnTo>
                <a:lnTo>
                  <a:pt x="92" y="200"/>
                </a:lnTo>
                <a:lnTo>
                  <a:pt x="129" y="203"/>
                </a:lnTo>
                <a:lnTo>
                  <a:pt x="127" y="204"/>
                </a:lnTo>
                <a:cubicBezTo>
                  <a:pt x="122" y="205"/>
                  <a:pt x="117" y="206"/>
                  <a:pt x="112" y="206"/>
                </a:cubicBezTo>
                <a:lnTo>
                  <a:pt x="110" y="206"/>
                </a:lnTo>
                <a:lnTo>
                  <a:pt x="106" y="206"/>
                </a:lnTo>
                <a:lnTo>
                  <a:pt x="102" y="206"/>
                </a:lnTo>
                <a:lnTo>
                  <a:pt x="114" y="205"/>
                </a:lnTo>
                <a:lnTo>
                  <a:pt x="112" y="205"/>
                </a:lnTo>
                <a:cubicBezTo>
                  <a:pt x="101" y="208"/>
                  <a:pt x="89" y="207"/>
                  <a:pt x="79" y="201"/>
                </a:cubicBezTo>
                <a:lnTo>
                  <a:pt x="78" y="201"/>
                </a:lnTo>
                <a:cubicBezTo>
                  <a:pt x="64" y="194"/>
                  <a:pt x="55" y="181"/>
                  <a:pt x="52" y="167"/>
                </a:cubicBezTo>
                <a:lnTo>
                  <a:pt x="51" y="161"/>
                </a:lnTo>
                <a:cubicBezTo>
                  <a:pt x="50" y="156"/>
                  <a:pt x="50" y="151"/>
                  <a:pt x="51" y="147"/>
                </a:cubicBezTo>
                <a:lnTo>
                  <a:pt x="51" y="143"/>
                </a:lnTo>
                <a:cubicBezTo>
                  <a:pt x="54" y="117"/>
                  <a:pt x="77" y="99"/>
                  <a:pt x="102" y="101"/>
                </a:cubicBezTo>
                <a:cubicBezTo>
                  <a:pt x="127" y="102"/>
                  <a:pt x="147" y="123"/>
                  <a:pt x="147" y="148"/>
                </a:cubicBezTo>
                <a:lnTo>
                  <a:pt x="147" y="150"/>
                </a:lnTo>
                <a:lnTo>
                  <a:pt x="146" y="143"/>
                </a:lnTo>
                <a:lnTo>
                  <a:pt x="147" y="147"/>
                </a:lnTo>
                <a:lnTo>
                  <a:pt x="147" y="150"/>
                </a:lnTo>
                <a:cubicBezTo>
                  <a:pt x="148" y="152"/>
                  <a:pt x="148" y="155"/>
                  <a:pt x="148" y="157"/>
                </a:cubicBezTo>
                <a:lnTo>
                  <a:pt x="148" y="158"/>
                </a:lnTo>
                <a:lnTo>
                  <a:pt x="52" y="158"/>
                </a:lnTo>
                <a:lnTo>
                  <a:pt x="52" y="161"/>
                </a:lnTo>
                <a:lnTo>
                  <a:pt x="52" y="156"/>
                </a:lnTo>
                <a:lnTo>
                  <a:pt x="51" y="146"/>
                </a:lnTo>
                <a:lnTo>
                  <a:pt x="51" y="143"/>
                </a:lnTo>
                <a:lnTo>
                  <a:pt x="145" y="159"/>
                </a:lnTo>
                <a:lnTo>
                  <a:pt x="144" y="160"/>
                </a:lnTo>
                <a:lnTo>
                  <a:pt x="146" y="138"/>
                </a:lnTo>
                <a:lnTo>
                  <a:pt x="146" y="142"/>
                </a:lnTo>
                <a:lnTo>
                  <a:pt x="99" y="100"/>
                </a:lnTo>
                <a:lnTo>
                  <a:pt x="104" y="100"/>
                </a:lnTo>
                <a:lnTo>
                  <a:pt x="56" y="148"/>
                </a:lnTo>
                <a:lnTo>
                  <a:pt x="56" y="143"/>
                </a:lnTo>
                <a:lnTo>
                  <a:pt x="56" y="139"/>
                </a:lnTo>
                <a:lnTo>
                  <a:pt x="152" y="139"/>
                </a:lnTo>
                <a:lnTo>
                  <a:pt x="152" y="140"/>
                </a:lnTo>
                <a:lnTo>
                  <a:pt x="152" y="143"/>
                </a:lnTo>
                <a:lnTo>
                  <a:pt x="152" y="148"/>
                </a:lnTo>
                <a:cubicBezTo>
                  <a:pt x="152" y="173"/>
                  <a:pt x="134" y="193"/>
                  <a:pt x="110" y="196"/>
                </a:cubicBezTo>
                <a:cubicBezTo>
                  <a:pt x="86" y="199"/>
                  <a:pt x="63" y="184"/>
                  <a:pt x="57" y="160"/>
                </a:cubicBezTo>
                <a:lnTo>
                  <a:pt x="56" y="154"/>
                </a:lnTo>
                <a:lnTo>
                  <a:pt x="56" y="151"/>
                </a:lnTo>
                <a:lnTo>
                  <a:pt x="150" y="136"/>
                </a:lnTo>
                <a:lnTo>
                  <a:pt x="150" y="135"/>
                </a:lnTo>
                <a:lnTo>
                  <a:pt x="151" y="137"/>
                </a:lnTo>
                <a:cubicBezTo>
                  <a:pt x="157" y="162"/>
                  <a:pt x="143" y="187"/>
                  <a:pt x="118" y="194"/>
                </a:cubicBezTo>
                <a:cubicBezTo>
                  <a:pt x="94" y="202"/>
                  <a:pt x="68" y="189"/>
                  <a:pt x="59" y="165"/>
                </a:cubicBezTo>
                <a:lnTo>
                  <a:pt x="57" y="161"/>
                </a:lnTo>
                <a:lnTo>
                  <a:pt x="55" y="155"/>
                </a:lnTo>
                <a:cubicBezTo>
                  <a:pt x="54" y="152"/>
                  <a:pt x="53" y="149"/>
                  <a:pt x="53" y="146"/>
                </a:cubicBezTo>
                <a:lnTo>
                  <a:pt x="52" y="142"/>
                </a:lnTo>
                <a:lnTo>
                  <a:pt x="54" y="151"/>
                </a:lnTo>
                <a:lnTo>
                  <a:pt x="54" y="149"/>
                </a:lnTo>
                <a:lnTo>
                  <a:pt x="147" y="143"/>
                </a:lnTo>
                <a:lnTo>
                  <a:pt x="146" y="146"/>
                </a:lnTo>
                <a:lnTo>
                  <a:pt x="147" y="136"/>
                </a:lnTo>
                <a:lnTo>
                  <a:pt x="147" y="139"/>
                </a:lnTo>
                <a:lnTo>
                  <a:pt x="51" y="139"/>
                </a:lnTo>
                <a:lnTo>
                  <a:pt x="51" y="136"/>
                </a:lnTo>
                <a:lnTo>
                  <a:pt x="52" y="146"/>
                </a:lnTo>
                <a:lnTo>
                  <a:pt x="51" y="143"/>
                </a:lnTo>
                <a:lnTo>
                  <a:pt x="146" y="125"/>
                </a:lnTo>
                <a:lnTo>
                  <a:pt x="146" y="127"/>
                </a:lnTo>
                <a:cubicBezTo>
                  <a:pt x="147" y="130"/>
                  <a:pt x="147" y="133"/>
                  <a:pt x="147" y="136"/>
                </a:cubicBezTo>
                <a:lnTo>
                  <a:pt x="147" y="139"/>
                </a:lnTo>
                <a:lnTo>
                  <a:pt x="51" y="139"/>
                </a:lnTo>
                <a:lnTo>
                  <a:pt x="51" y="136"/>
                </a:lnTo>
                <a:lnTo>
                  <a:pt x="51" y="134"/>
                </a:lnTo>
                <a:cubicBezTo>
                  <a:pt x="51" y="114"/>
                  <a:pt x="64" y="96"/>
                  <a:pt x="83" y="89"/>
                </a:cubicBezTo>
                <a:cubicBezTo>
                  <a:pt x="102" y="82"/>
                  <a:pt x="123" y="88"/>
                  <a:pt x="136" y="103"/>
                </a:cubicBezTo>
                <a:lnTo>
                  <a:pt x="135" y="103"/>
                </a:lnTo>
                <a:lnTo>
                  <a:pt x="137" y="105"/>
                </a:lnTo>
                <a:lnTo>
                  <a:pt x="56" y="133"/>
                </a:lnTo>
                <a:lnTo>
                  <a:pt x="56" y="135"/>
                </a:lnTo>
                <a:lnTo>
                  <a:pt x="56" y="129"/>
                </a:lnTo>
                <a:lnTo>
                  <a:pt x="56" y="124"/>
                </a:lnTo>
                <a:lnTo>
                  <a:pt x="58" y="140"/>
                </a:lnTo>
                <a:lnTo>
                  <a:pt x="57" y="137"/>
                </a:lnTo>
                <a:lnTo>
                  <a:pt x="57" y="135"/>
                </a:lnTo>
                <a:lnTo>
                  <a:pt x="150" y="120"/>
                </a:lnTo>
                <a:lnTo>
                  <a:pt x="150" y="122"/>
                </a:lnTo>
                <a:lnTo>
                  <a:pt x="150" y="125"/>
                </a:lnTo>
                <a:lnTo>
                  <a:pt x="150" y="118"/>
                </a:lnTo>
                <a:lnTo>
                  <a:pt x="150" y="121"/>
                </a:lnTo>
                <a:cubicBezTo>
                  <a:pt x="151" y="123"/>
                  <a:pt x="151" y="126"/>
                  <a:pt x="151" y="128"/>
                </a:cubicBezTo>
                <a:lnTo>
                  <a:pt x="151" y="129"/>
                </a:lnTo>
                <a:lnTo>
                  <a:pt x="55" y="129"/>
                </a:lnTo>
                <a:lnTo>
                  <a:pt x="55" y="127"/>
                </a:lnTo>
                <a:lnTo>
                  <a:pt x="55" y="122"/>
                </a:lnTo>
                <a:lnTo>
                  <a:pt x="55" y="117"/>
                </a:lnTo>
                <a:lnTo>
                  <a:pt x="55" y="115"/>
                </a:lnTo>
                <a:lnTo>
                  <a:pt x="151" y="115"/>
                </a:lnTo>
                <a:lnTo>
                  <a:pt x="151" y="123"/>
                </a:lnTo>
                <a:lnTo>
                  <a:pt x="150" y="121"/>
                </a:lnTo>
                <a:lnTo>
                  <a:pt x="150" y="126"/>
                </a:lnTo>
                <a:cubicBezTo>
                  <a:pt x="150" y="128"/>
                  <a:pt x="150" y="131"/>
                  <a:pt x="150" y="133"/>
                </a:cubicBezTo>
                <a:lnTo>
                  <a:pt x="149" y="136"/>
                </a:lnTo>
                <a:lnTo>
                  <a:pt x="150" y="129"/>
                </a:lnTo>
                <a:lnTo>
                  <a:pt x="150" y="133"/>
                </a:lnTo>
                <a:cubicBezTo>
                  <a:pt x="150" y="140"/>
                  <a:pt x="148" y="148"/>
                  <a:pt x="145" y="154"/>
                </a:cubicBezTo>
                <a:lnTo>
                  <a:pt x="144" y="155"/>
                </a:lnTo>
                <a:cubicBezTo>
                  <a:pt x="135" y="174"/>
                  <a:pt x="114" y="185"/>
                  <a:pt x="93" y="181"/>
                </a:cubicBezTo>
                <a:cubicBezTo>
                  <a:pt x="73" y="178"/>
                  <a:pt x="56" y="161"/>
                  <a:pt x="54" y="140"/>
                </a:cubicBezTo>
                <a:lnTo>
                  <a:pt x="53" y="134"/>
                </a:lnTo>
                <a:lnTo>
                  <a:pt x="53" y="129"/>
                </a:lnTo>
                <a:lnTo>
                  <a:pt x="100" y="172"/>
                </a:lnTo>
                <a:lnTo>
                  <a:pt x="99" y="172"/>
                </a:lnTo>
                <a:lnTo>
                  <a:pt x="147" y="124"/>
                </a:lnTo>
                <a:lnTo>
                  <a:pt x="147" y="128"/>
                </a:lnTo>
                <a:cubicBezTo>
                  <a:pt x="147" y="133"/>
                  <a:pt x="147" y="138"/>
                  <a:pt x="145" y="143"/>
                </a:cubicBezTo>
                <a:lnTo>
                  <a:pt x="145" y="145"/>
                </a:lnTo>
                <a:cubicBezTo>
                  <a:pt x="138" y="163"/>
                  <a:pt x="122" y="176"/>
                  <a:pt x="103" y="177"/>
                </a:cubicBezTo>
                <a:cubicBezTo>
                  <a:pt x="84" y="179"/>
                  <a:pt x="66" y="169"/>
                  <a:pt x="57" y="153"/>
                </a:cubicBezTo>
                <a:lnTo>
                  <a:pt x="54" y="146"/>
                </a:lnTo>
                <a:lnTo>
                  <a:pt x="51" y="141"/>
                </a:lnTo>
                <a:lnTo>
                  <a:pt x="94" y="168"/>
                </a:lnTo>
                <a:lnTo>
                  <a:pt x="93" y="168"/>
                </a:lnTo>
                <a:cubicBezTo>
                  <a:pt x="69" y="168"/>
                  <a:pt x="48" y="149"/>
                  <a:pt x="46" y="124"/>
                </a:cubicBezTo>
                <a:lnTo>
                  <a:pt x="45" y="120"/>
                </a:lnTo>
                <a:lnTo>
                  <a:pt x="45" y="116"/>
                </a:lnTo>
                <a:lnTo>
                  <a:pt x="139" y="122"/>
                </a:lnTo>
                <a:lnTo>
                  <a:pt x="138" y="126"/>
                </a:lnTo>
                <a:lnTo>
                  <a:pt x="139" y="119"/>
                </a:lnTo>
                <a:lnTo>
                  <a:pt x="139" y="124"/>
                </a:lnTo>
                <a:cubicBezTo>
                  <a:pt x="137" y="149"/>
                  <a:pt x="116" y="168"/>
                  <a:pt x="91" y="168"/>
                </a:cubicBezTo>
                <a:lnTo>
                  <a:pt x="89" y="168"/>
                </a:lnTo>
                <a:cubicBezTo>
                  <a:pt x="75" y="168"/>
                  <a:pt x="62" y="162"/>
                  <a:pt x="53" y="152"/>
                </a:cubicBezTo>
                <a:cubicBezTo>
                  <a:pt x="44" y="142"/>
                  <a:pt x="40" y="129"/>
                  <a:pt x="41" y="115"/>
                </a:cubicBezTo>
                <a:lnTo>
                  <a:pt x="42" y="110"/>
                </a:lnTo>
                <a:lnTo>
                  <a:pt x="43" y="125"/>
                </a:lnTo>
                <a:lnTo>
                  <a:pt x="42" y="121"/>
                </a:lnTo>
                <a:lnTo>
                  <a:pt x="136" y="120"/>
                </a:lnTo>
                <a:lnTo>
                  <a:pt x="135" y="122"/>
                </a:lnTo>
                <a:lnTo>
                  <a:pt x="135" y="101"/>
                </a:lnTo>
                <a:lnTo>
                  <a:pt x="135" y="103"/>
                </a:lnTo>
                <a:lnTo>
                  <a:pt x="88" y="67"/>
                </a:lnTo>
                <a:lnTo>
                  <a:pt x="89" y="67"/>
                </a:lnTo>
                <a:cubicBezTo>
                  <a:pt x="104" y="67"/>
                  <a:pt x="118" y="74"/>
                  <a:pt x="127" y="86"/>
                </a:cubicBezTo>
                <a:cubicBezTo>
                  <a:pt x="137" y="98"/>
                  <a:pt x="139" y="114"/>
                  <a:pt x="135" y="129"/>
                </a:cubicBezTo>
                <a:lnTo>
                  <a:pt x="133" y="134"/>
                </a:lnTo>
                <a:lnTo>
                  <a:pt x="87" y="72"/>
                </a:lnTo>
                <a:lnTo>
                  <a:pt x="88" y="72"/>
                </a:lnTo>
                <a:lnTo>
                  <a:pt x="88" y="168"/>
                </a:lnTo>
                <a:lnTo>
                  <a:pt x="87" y="168"/>
                </a:lnTo>
                <a:cubicBezTo>
                  <a:pt x="61" y="168"/>
                  <a:pt x="39" y="146"/>
                  <a:pt x="39" y="120"/>
                </a:cubicBezTo>
                <a:lnTo>
                  <a:pt x="40" y="110"/>
                </a:lnTo>
                <a:lnTo>
                  <a:pt x="40" y="99"/>
                </a:lnTo>
                <a:lnTo>
                  <a:pt x="41" y="95"/>
                </a:lnTo>
                <a:lnTo>
                  <a:pt x="40" y="102"/>
                </a:lnTo>
                <a:lnTo>
                  <a:pt x="40" y="101"/>
                </a:lnTo>
                <a:lnTo>
                  <a:pt x="136" y="101"/>
                </a:lnTo>
                <a:lnTo>
                  <a:pt x="136" y="105"/>
                </a:lnTo>
                <a:lnTo>
                  <a:pt x="136" y="111"/>
                </a:lnTo>
                <a:lnTo>
                  <a:pt x="136" y="117"/>
                </a:lnTo>
                <a:lnTo>
                  <a:pt x="136" y="120"/>
                </a:lnTo>
                <a:lnTo>
                  <a:pt x="40" y="120"/>
                </a:lnTo>
                <a:lnTo>
                  <a:pt x="40" y="119"/>
                </a:lnTo>
                <a:lnTo>
                  <a:pt x="41" y="120"/>
                </a:lnTo>
                <a:lnTo>
                  <a:pt x="40" y="114"/>
                </a:lnTo>
                <a:cubicBezTo>
                  <a:pt x="39" y="101"/>
                  <a:pt x="44" y="88"/>
                  <a:pt x="53" y="78"/>
                </a:cubicBezTo>
                <a:cubicBezTo>
                  <a:pt x="62" y="68"/>
                  <a:pt x="75" y="62"/>
                  <a:pt x="88" y="62"/>
                </a:cubicBezTo>
                <a:lnTo>
                  <a:pt x="88" y="62"/>
                </a:lnTo>
                <a:lnTo>
                  <a:pt x="89" y="62"/>
                </a:lnTo>
                <a:lnTo>
                  <a:pt x="42" y="120"/>
                </a:lnTo>
                <a:lnTo>
                  <a:pt x="41" y="113"/>
                </a:lnTo>
                <a:lnTo>
                  <a:pt x="40" y="110"/>
                </a:lnTo>
                <a:lnTo>
                  <a:pt x="42" y="118"/>
                </a:lnTo>
                <a:lnTo>
                  <a:pt x="41" y="116"/>
                </a:lnTo>
                <a:cubicBezTo>
                  <a:pt x="34" y="95"/>
                  <a:pt x="43" y="72"/>
                  <a:pt x="62" y="60"/>
                </a:cubicBezTo>
                <a:cubicBezTo>
                  <a:pt x="81" y="48"/>
                  <a:pt x="105" y="51"/>
                  <a:pt x="121" y="67"/>
                </a:cubicBezTo>
                <a:lnTo>
                  <a:pt x="122" y="69"/>
                </a:lnTo>
                <a:cubicBezTo>
                  <a:pt x="129" y="76"/>
                  <a:pt x="134" y="85"/>
                  <a:pt x="136" y="95"/>
                </a:cubicBezTo>
                <a:lnTo>
                  <a:pt x="136" y="98"/>
                </a:lnTo>
                <a:cubicBezTo>
                  <a:pt x="139" y="116"/>
                  <a:pt x="132" y="134"/>
                  <a:pt x="117" y="145"/>
                </a:cubicBezTo>
                <a:lnTo>
                  <a:pt x="113" y="147"/>
                </a:lnTo>
                <a:lnTo>
                  <a:pt x="110" y="150"/>
                </a:lnTo>
                <a:lnTo>
                  <a:pt x="130" y="110"/>
                </a:lnTo>
                <a:lnTo>
                  <a:pt x="130" y="114"/>
                </a:lnTo>
                <a:lnTo>
                  <a:pt x="130" y="115"/>
                </a:lnTo>
                <a:lnTo>
                  <a:pt x="34" y="115"/>
                </a:lnTo>
                <a:lnTo>
                  <a:pt x="34" y="112"/>
                </a:lnTo>
                <a:lnTo>
                  <a:pt x="34" y="112"/>
                </a:lnTo>
                <a:lnTo>
                  <a:pt x="34" y="104"/>
                </a:lnTo>
                <a:lnTo>
                  <a:pt x="129" y="106"/>
                </a:lnTo>
                <a:lnTo>
                  <a:pt x="129" y="111"/>
                </a:lnTo>
                <a:lnTo>
                  <a:pt x="127" y="92"/>
                </a:lnTo>
                <a:lnTo>
                  <a:pt x="128" y="94"/>
                </a:lnTo>
                <a:lnTo>
                  <a:pt x="128" y="95"/>
                </a:lnTo>
                <a:lnTo>
                  <a:pt x="35" y="115"/>
                </a:lnTo>
                <a:lnTo>
                  <a:pt x="35" y="113"/>
                </a:lnTo>
                <a:lnTo>
                  <a:pt x="34" y="110"/>
                </a:lnTo>
                <a:cubicBezTo>
                  <a:pt x="34" y="108"/>
                  <a:pt x="33" y="105"/>
                  <a:pt x="33" y="102"/>
                </a:cubicBezTo>
                <a:lnTo>
                  <a:pt x="33" y="101"/>
                </a:lnTo>
                <a:lnTo>
                  <a:pt x="129" y="101"/>
                </a:lnTo>
                <a:lnTo>
                  <a:pt x="129" y="102"/>
                </a:lnTo>
                <a:lnTo>
                  <a:pt x="129" y="101"/>
                </a:lnTo>
                <a:lnTo>
                  <a:pt x="130" y="106"/>
                </a:lnTo>
                <a:cubicBezTo>
                  <a:pt x="132" y="130"/>
                  <a:pt x="116" y="152"/>
                  <a:pt x="92" y="157"/>
                </a:cubicBezTo>
                <a:cubicBezTo>
                  <a:pt x="68" y="163"/>
                  <a:pt x="44" y="149"/>
                  <a:pt x="36" y="126"/>
                </a:cubicBezTo>
                <a:lnTo>
                  <a:pt x="36" y="124"/>
                </a:lnTo>
                <a:cubicBezTo>
                  <a:pt x="35" y="121"/>
                  <a:pt x="34" y="119"/>
                  <a:pt x="34" y="116"/>
                </a:cubicBezTo>
                <a:lnTo>
                  <a:pt x="33" y="112"/>
                </a:lnTo>
                <a:cubicBezTo>
                  <a:pt x="33" y="109"/>
                  <a:pt x="33" y="105"/>
                  <a:pt x="33" y="101"/>
                </a:cubicBezTo>
                <a:lnTo>
                  <a:pt x="33" y="100"/>
                </a:lnTo>
                <a:lnTo>
                  <a:pt x="33" y="96"/>
                </a:lnTo>
                <a:lnTo>
                  <a:pt x="129" y="96"/>
                </a:lnTo>
                <a:lnTo>
                  <a:pt x="129" y="97"/>
                </a:lnTo>
                <a:cubicBezTo>
                  <a:pt x="129" y="100"/>
                  <a:pt x="129" y="102"/>
                  <a:pt x="129" y="104"/>
                </a:cubicBezTo>
                <a:lnTo>
                  <a:pt x="128" y="108"/>
                </a:lnTo>
                <a:lnTo>
                  <a:pt x="129" y="101"/>
                </a:lnTo>
                <a:lnTo>
                  <a:pt x="129" y="104"/>
                </a:lnTo>
                <a:lnTo>
                  <a:pt x="127" y="89"/>
                </a:lnTo>
                <a:lnTo>
                  <a:pt x="127" y="90"/>
                </a:lnTo>
                <a:lnTo>
                  <a:pt x="48" y="72"/>
                </a:lnTo>
                <a:lnTo>
                  <a:pt x="46" y="73"/>
                </a:lnTo>
                <a:lnTo>
                  <a:pt x="46" y="73"/>
                </a:lnTo>
                <a:lnTo>
                  <a:pt x="50" y="68"/>
                </a:lnTo>
                <a:cubicBezTo>
                  <a:pt x="62" y="51"/>
                  <a:pt x="83" y="44"/>
                  <a:pt x="103" y="50"/>
                </a:cubicBezTo>
                <a:cubicBezTo>
                  <a:pt x="123" y="56"/>
                  <a:pt x="137" y="75"/>
                  <a:pt x="137" y="96"/>
                </a:cubicBezTo>
                <a:lnTo>
                  <a:pt x="137" y="99"/>
                </a:lnTo>
                <a:cubicBezTo>
                  <a:pt x="137" y="103"/>
                  <a:pt x="136" y="107"/>
                  <a:pt x="136" y="111"/>
                </a:cubicBezTo>
                <a:lnTo>
                  <a:pt x="135" y="113"/>
                </a:lnTo>
                <a:cubicBezTo>
                  <a:pt x="129" y="136"/>
                  <a:pt x="107" y="152"/>
                  <a:pt x="83" y="149"/>
                </a:cubicBezTo>
                <a:cubicBezTo>
                  <a:pt x="59" y="146"/>
                  <a:pt x="40" y="125"/>
                  <a:pt x="40" y="101"/>
                </a:cubicBezTo>
                <a:lnTo>
                  <a:pt x="40" y="98"/>
                </a:lnTo>
                <a:lnTo>
                  <a:pt x="41" y="99"/>
                </a:lnTo>
                <a:lnTo>
                  <a:pt x="40" y="89"/>
                </a:lnTo>
                <a:lnTo>
                  <a:pt x="40" y="86"/>
                </a:lnTo>
                <a:lnTo>
                  <a:pt x="136" y="86"/>
                </a:lnTo>
                <a:lnTo>
                  <a:pt x="136" y="87"/>
                </a:lnTo>
                <a:lnTo>
                  <a:pt x="136" y="86"/>
                </a:lnTo>
                <a:lnTo>
                  <a:pt x="136" y="92"/>
                </a:lnTo>
                <a:lnTo>
                  <a:pt x="131" y="75"/>
                </a:lnTo>
                <a:lnTo>
                  <a:pt x="134" y="80"/>
                </a:lnTo>
                <a:lnTo>
                  <a:pt x="132" y="77"/>
                </a:lnTo>
                <a:lnTo>
                  <a:pt x="133" y="79"/>
                </a:lnTo>
                <a:lnTo>
                  <a:pt x="46" y="111"/>
                </a:lnTo>
                <a:lnTo>
                  <a:pt x="45" y="106"/>
                </a:lnTo>
                <a:lnTo>
                  <a:pt x="45" y="101"/>
                </a:lnTo>
                <a:cubicBezTo>
                  <a:pt x="42" y="76"/>
                  <a:pt x="59" y="53"/>
                  <a:pt x="84" y="49"/>
                </a:cubicBezTo>
                <a:cubicBezTo>
                  <a:pt x="109" y="44"/>
                  <a:pt x="133" y="60"/>
                  <a:pt x="139" y="84"/>
                </a:cubicBezTo>
                <a:lnTo>
                  <a:pt x="140" y="86"/>
                </a:lnTo>
                <a:cubicBezTo>
                  <a:pt x="140" y="90"/>
                  <a:pt x="141" y="94"/>
                  <a:pt x="141" y="98"/>
                </a:cubicBezTo>
                <a:lnTo>
                  <a:pt x="141" y="101"/>
                </a:lnTo>
                <a:cubicBezTo>
                  <a:pt x="141" y="127"/>
                  <a:pt x="119" y="149"/>
                  <a:pt x="93" y="149"/>
                </a:cubicBezTo>
                <a:lnTo>
                  <a:pt x="92" y="149"/>
                </a:lnTo>
                <a:lnTo>
                  <a:pt x="140" y="101"/>
                </a:lnTo>
                <a:lnTo>
                  <a:pt x="140" y="104"/>
                </a:lnTo>
                <a:lnTo>
                  <a:pt x="140" y="105"/>
                </a:lnTo>
                <a:cubicBezTo>
                  <a:pt x="140" y="127"/>
                  <a:pt x="126" y="146"/>
                  <a:pt x="105" y="152"/>
                </a:cubicBezTo>
                <a:cubicBezTo>
                  <a:pt x="85" y="158"/>
                  <a:pt x="63" y="149"/>
                  <a:pt x="51" y="131"/>
                </a:cubicBezTo>
                <a:lnTo>
                  <a:pt x="46" y="121"/>
                </a:lnTo>
                <a:lnTo>
                  <a:pt x="43" y="116"/>
                </a:lnTo>
                <a:lnTo>
                  <a:pt x="87" y="144"/>
                </a:lnTo>
                <a:lnTo>
                  <a:pt x="86" y="144"/>
                </a:lnTo>
                <a:lnTo>
                  <a:pt x="85" y="144"/>
                </a:lnTo>
                <a:cubicBezTo>
                  <a:pt x="60" y="144"/>
                  <a:pt x="39" y="125"/>
                  <a:pt x="37" y="100"/>
                </a:cubicBezTo>
                <a:lnTo>
                  <a:pt x="37" y="95"/>
                </a:lnTo>
                <a:lnTo>
                  <a:pt x="38" y="102"/>
                </a:lnTo>
                <a:lnTo>
                  <a:pt x="37" y="98"/>
                </a:lnTo>
                <a:lnTo>
                  <a:pt x="131" y="81"/>
                </a:lnTo>
                <a:lnTo>
                  <a:pt x="132" y="90"/>
                </a:lnTo>
                <a:lnTo>
                  <a:pt x="132" y="96"/>
                </a:lnTo>
                <a:cubicBezTo>
                  <a:pt x="132" y="101"/>
                  <a:pt x="131" y="105"/>
                  <a:pt x="130" y="110"/>
                </a:cubicBezTo>
                <a:lnTo>
                  <a:pt x="128" y="115"/>
                </a:lnTo>
                <a:cubicBezTo>
                  <a:pt x="122" y="135"/>
                  <a:pt x="104" y="149"/>
                  <a:pt x="82" y="149"/>
                </a:cubicBezTo>
                <a:lnTo>
                  <a:pt x="82" y="149"/>
                </a:lnTo>
                <a:cubicBezTo>
                  <a:pt x="59" y="149"/>
                  <a:pt x="38" y="132"/>
                  <a:pt x="35" y="109"/>
                </a:cubicBezTo>
                <a:lnTo>
                  <a:pt x="34" y="106"/>
                </a:lnTo>
                <a:lnTo>
                  <a:pt x="39" y="119"/>
                </a:lnTo>
                <a:lnTo>
                  <a:pt x="38" y="117"/>
                </a:lnTo>
                <a:lnTo>
                  <a:pt x="128" y="96"/>
                </a:lnTo>
                <a:lnTo>
                  <a:pt x="128" y="98"/>
                </a:lnTo>
                <a:lnTo>
                  <a:pt x="128" y="101"/>
                </a:lnTo>
                <a:lnTo>
                  <a:pt x="128" y="104"/>
                </a:lnTo>
                <a:lnTo>
                  <a:pt x="128" y="105"/>
                </a:lnTo>
                <a:cubicBezTo>
                  <a:pt x="128" y="130"/>
                  <a:pt x="110" y="150"/>
                  <a:pt x="86" y="153"/>
                </a:cubicBezTo>
                <a:cubicBezTo>
                  <a:pt x="62" y="156"/>
                  <a:pt x="40" y="141"/>
                  <a:pt x="34" y="117"/>
                </a:cubicBezTo>
                <a:lnTo>
                  <a:pt x="33" y="115"/>
                </a:lnTo>
                <a:cubicBezTo>
                  <a:pt x="32" y="111"/>
                  <a:pt x="32" y="107"/>
                  <a:pt x="32" y="103"/>
                </a:cubicBezTo>
                <a:lnTo>
                  <a:pt x="32" y="104"/>
                </a:lnTo>
                <a:lnTo>
                  <a:pt x="31" y="94"/>
                </a:lnTo>
                <a:lnTo>
                  <a:pt x="31" y="91"/>
                </a:lnTo>
                <a:lnTo>
                  <a:pt x="32" y="99"/>
                </a:lnTo>
                <a:lnTo>
                  <a:pt x="32" y="96"/>
                </a:lnTo>
                <a:cubicBezTo>
                  <a:pt x="31" y="94"/>
                  <a:pt x="31" y="91"/>
                  <a:pt x="31" y="88"/>
                </a:cubicBezTo>
                <a:lnTo>
                  <a:pt x="31" y="86"/>
                </a:lnTo>
                <a:lnTo>
                  <a:pt x="127" y="86"/>
                </a:lnTo>
                <a:lnTo>
                  <a:pt x="127" y="97"/>
                </a:lnTo>
                <a:lnTo>
                  <a:pt x="126" y="101"/>
                </a:lnTo>
                <a:cubicBezTo>
                  <a:pt x="124" y="124"/>
                  <a:pt x="106" y="141"/>
                  <a:pt x="84" y="144"/>
                </a:cubicBezTo>
                <a:cubicBezTo>
                  <a:pt x="61" y="146"/>
                  <a:pt x="40" y="133"/>
                  <a:pt x="33" y="111"/>
                </a:cubicBezTo>
                <a:lnTo>
                  <a:pt x="32" y="110"/>
                </a:lnTo>
                <a:cubicBezTo>
                  <a:pt x="32" y="107"/>
                  <a:pt x="31" y="105"/>
                  <a:pt x="31" y="102"/>
                </a:cubicBezTo>
                <a:lnTo>
                  <a:pt x="30" y="99"/>
                </a:lnTo>
                <a:lnTo>
                  <a:pt x="77" y="139"/>
                </a:lnTo>
                <a:lnTo>
                  <a:pt x="77" y="139"/>
                </a:lnTo>
                <a:cubicBezTo>
                  <a:pt x="50" y="139"/>
                  <a:pt x="29" y="118"/>
                  <a:pt x="29" y="91"/>
                </a:cubicBezTo>
                <a:lnTo>
                  <a:pt x="29" y="88"/>
                </a:lnTo>
                <a:lnTo>
                  <a:pt x="29" y="86"/>
                </a:lnTo>
                <a:lnTo>
                  <a:pt x="125" y="86"/>
                </a:lnTo>
                <a:lnTo>
                  <a:pt x="125" y="95"/>
                </a:lnTo>
                <a:lnTo>
                  <a:pt x="124" y="99"/>
                </a:lnTo>
                <a:lnTo>
                  <a:pt x="124" y="98"/>
                </a:lnTo>
                <a:lnTo>
                  <a:pt x="124" y="101"/>
                </a:lnTo>
                <a:lnTo>
                  <a:pt x="55" y="58"/>
                </a:lnTo>
                <a:lnTo>
                  <a:pt x="57" y="57"/>
                </a:lnTo>
                <a:lnTo>
                  <a:pt x="35" y="79"/>
                </a:lnTo>
                <a:lnTo>
                  <a:pt x="37" y="75"/>
                </a:lnTo>
                <a:lnTo>
                  <a:pt x="32" y="96"/>
                </a:lnTo>
                <a:lnTo>
                  <a:pt x="32" y="94"/>
                </a:lnTo>
                <a:lnTo>
                  <a:pt x="33" y="103"/>
                </a:lnTo>
                <a:lnTo>
                  <a:pt x="32" y="101"/>
                </a:lnTo>
                <a:cubicBezTo>
                  <a:pt x="32" y="98"/>
                  <a:pt x="31" y="95"/>
                  <a:pt x="31" y="91"/>
                </a:cubicBezTo>
                <a:lnTo>
                  <a:pt x="32" y="92"/>
                </a:lnTo>
                <a:lnTo>
                  <a:pt x="31" y="88"/>
                </a:lnTo>
                <a:lnTo>
                  <a:pt x="127" y="82"/>
                </a:lnTo>
                <a:lnTo>
                  <a:pt x="127" y="83"/>
                </a:lnTo>
                <a:lnTo>
                  <a:pt x="127" y="86"/>
                </a:lnTo>
                <a:lnTo>
                  <a:pt x="127" y="91"/>
                </a:lnTo>
                <a:lnTo>
                  <a:pt x="32" y="80"/>
                </a:lnTo>
                <a:lnTo>
                  <a:pt x="33" y="78"/>
                </a:lnTo>
                <a:lnTo>
                  <a:pt x="31" y="89"/>
                </a:lnTo>
                <a:lnTo>
                  <a:pt x="31" y="86"/>
                </a:lnTo>
                <a:lnTo>
                  <a:pt x="79" y="134"/>
                </a:lnTo>
                <a:lnTo>
                  <a:pt x="78" y="134"/>
                </a:lnTo>
                <a:lnTo>
                  <a:pt x="124" y="103"/>
                </a:lnTo>
                <a:lnTo>
                  <a:pt x="119" y="113"/>
                </a:lnTo>
                <a:lnTo>
                  <a:pt x="117" y="117"/>
                </a:lnTo>
                <a:cubicBezTo>
                  <a:pt x="107" y="137"/>
                  <a:pt x="85" y="148"/>
                  <a:pt x="63" y="143"/>
                </a:cubicBezTo>
                <a:cubicBezTo>
                  <a:pt x="42" y="138"/>
                  <a:pt x="26" y="118"/>
                  <a:pt x="26" y="96"/>
                </a:cubicBezTo>
                <a:lnTo>
                  <a:pt x="26" y="94"/>
                </a:lnTo>
                <a:lnTo>
                  <a:pt x="27" y="102"/>
                </a:lnTo>
                <a:lnTo>
                  <a:pt x="27" y="99"/>
                </a:lnTo>
                <a:lnTo>
                  <a:pt x="74" y="139"/>
                </a:lnTo>
                <a:lnTo>
                  <a:pt x="73" y="139"/>
                </a:lnTo>
                <a:lnTo>
                  <a:pt x="121" y="101"/>
                </a:lnTo>
                <a:lnTo>
                  <a:pt x="120" y="103"/>
                </a:lnTo>
                <a:lnTo>
                  <a:pt x="121" y="94"/>
                </a:lnTo>
                <a:lnTo>
                  <a:pt x="121" y="96"/>
                </a:lnTo>
                <a:lnTo>
                  <a:pt x="39" y="62"/>
                </a:lnTo>
                <a:lnTo>
                  <a:pt x="37" y="64"/>
                </a:lnTo>
                <a:lnTo>
                  <a:pt x="39" y="61"/>
                </a:lnTo>
                <a:cubicBezTo>
                  <a:pt x="50" y="48"/>
                  <a:pt x="68" y="41"/>
                  <a:pt x="85" y="44"/>
                </a:cubicBezTo>
                <a:cubicBezTo>
                  <a:pt x="103" y="47"/>
                  <a:pt x="117" y="60"/>
                  <a:pt x="123" y="76"/>
                </a:cubicBezTo>
                <a:lnTo>
                  <a:pt x="124" y="79"/>
                </a:lnTo>
                <a:cubicBezTo>
                  <a:pt x="125" y="84"/>
                  <a:pt x="126" y="89"/>
                  <a:pt x="126" y="94"/>
                </a:cubicBezTo>
                <a:lnTo>
                  <a:pt x="126" y="96"/>
                </a:lnTo>
                <a:lnTo>
                  <a:pt x="30" y="96"/>
                </a:lnTo>
                <a:lnTo>
                  <a:pt x="30" y="93"/>
                </a:lnTo>
                <a:lnTo>
                  <a:pt x="30" y="94"/>
                </a:lnTo>
                <a:lnTo>
                  <a:pt x="29" y="84"/>
                </a:lnTo>
                <a:lnTo>
                  <a:pt x="29" y="82"/>
                </a:lnTo>
                <a:lnTo>
                  <a:pt x="125" y="82"/>
                </a:lnTo>
                <a:lnTo>
                  <a:pt x="125" y="83"/>
                </a:lnTo>
                <a:lnTo>
                  <a:pt x="125" y="76"/>
                </a:lnTo>
                <a:lnTo>
                  <a:pt x="125" y="80"/>
                </a:lnTo>
                <a:cubicBezTo>
                  <a:pt x="126" y="82"/>
                  <a:pt x="126" y="84"/>
                  <a:pt x="126" y="86"/>
                </a:cubicBezTo>
                <a:lnTo>
                  <a:pt x="126" y="90"/>
                </a:lnTo>
                <a:lnTo>
                  <a:pt x="126" y="91"/>
                </a:lnTo>
                <a:lnTo>
                  <a:pt x="30" y="91"/>
                </a:lnTo>
                <a:lnTo>
                  <a:pt x="30" y="94"/>
                </a:lnTo>
                <a:lnTo>
                  <a:pt x="30" y="89"/>
                </a:lnTo>
                <a:lnTo>
                  <a:pt x="29" y="79"/>
                </a:lnTo>
                <a:lnTo>
                  <a:pt x="29" y="77"/>
                </a:lnTo>
                <a:lnTo>
                  <a:pt x="125" y="77"/>
                </a:lnTo>
                <a:lnTo>
                  <a:pt x="125" y="74"/>
                </a:lnTo>
                <a:lnTo>
                  <a:pt x="125" y="83"/>
                </a:lnTo>
                <a:lnTo>
                  <a:pt x="125" y="88"/>
                </a:lnTo>
                <a:lnTo>
                  <a:pt x="125" y="91"/>
                </a:lnTo>
                <a:cubicBezTo>
                  <a:pt x="125" y="114"/>
                  <a:pt x="110" y="133"/>
                  <a:pt x="88" y="138"/>
                </a:cubicBezTo>
                <a:cubicBezTo>
                  <a:pt x="67" y="143"/>
                  <a:pt x="44" y="133"/>
                  <a:pt x="35" y="113"/>
                </a:cubicBezTo>
                <a:lnTo>
                  <a:pt x="34" y="112"/>
                </a:lnTo>
                <a:cubicBezTo>
                  <a:pt x="32" y="107"/>
                  <a:pt x="30" y="102"/>
                  <a:pt x="29" y="96"/>
                </a:cubicBezTo>
                <a:lnTo>
                  <a:pt x="28" y="86"/>
                </a:lnTo>
                <a:lnTo>
                  <a:pt x="29" y="75"/>
                </a:lnTo>
                <a:lnTo>
                  <a:pt x="29" y="71"/>
                </a:lnTo>
                <a:cubicBezTo>
                  <a:pt x="32" y="46"/>
                  <a:pt x="55" y="27"/>
                  <a:pt x="80" y="29"/>
                </a:cubicBezTo>
                <a:cubicBezTo>
                  <a:pt x="105" y="31"/>
                  <a:pt x="125" y="52"/>
                  <a:pt x="125" y="77"/>
                </a:cubicBezTo>
                <a:lnTo>
                  <a:pt x="125" y="78"/>
                </a:lnTo>
                <a:lnTo>
                  <a:pt x="124" y="72"/>
                </a:lnTo>
                <a:lnTo>
                  <a:pt x="125" y="75"/>
                </a:lnTo>
                <a:cubicBezTo>
                  <a:pt x="125" y="77"/>
                  <a:pt x="125" y="80"/>
                  <a:pt x="125" y="82"/>
                </a:cubicBezTo>
                <a:lnTo>
                  <a:pt x="125" y="85"/>
                </a:lnTo>
                <a:lnTo>
                  <a:pt x="125" y="86"/>
                </a:lnTo>
                <a:lnTo>
                  <a:pt x="29" y="86"/>
                </a:lnTo>
                <a:lnTo>
                  <a:pt x="29" y="85"/>
                </a:lnTo>
                <a:lnTo>
                  <a:pt x="32" y="100"/>
                </a:lnTo>
                <a:lnTo>
                  <a:pt x="29" y="91"/>
                </a:lnTo>
                <a:lnTo>
                  <a:pt x="28" y="86"/>
                </a:lnTo>
                <a:lnTo>
                  <a:pt x="123" y="77"/>
                </a:lnTo>
                <a:lnTo>
                  <a:pt x="123" y="79"/>
                </a:lnTo>
                <a:cubicBezTo>
                  <a:pt x="123" y="82"/>
                  <a:pt x="123" y="84"/>
                  <a:pt x="123" y="87"/>
                </a:cubicBezTo>
                <a:lnTo>
                  <a:pt x="122" y="90"/>
                </a:lnTo>
                <a:cubicBezTo>
                  <a:pt x="121" y="97"/>
                  <a:pt x="119" y="103"/>
                  <a:pt x="115" y="109"/>
                </a:cubicBezTo>
                <a:lnTo>
                  <a:pt x="113" y="112"/>
                </a:lnTo>
                <a:cubicBezTo>
                  <a:pt x="109" y="118"/>
                  <a:pt x="104" y="122"/>
                  <a:pt x="98" y="126"/>
                </a:cubicBezTo>
                <a:lnTo>
                  <a:pt x="95" y="128"/>
                </a:lnTo>
                <a:cubicBezTo>
                  <a:pt x="80" y="137"/>
                  <a:pt x="62" y="137"/>
                  <a:pt x="47" y="128"/>
                </a:cubicBezTo>
                <a:cubicBezTo>
                  <a:pt x="32" y="120"/>
                  <a:pt x="22" y="104"/>
                  <a:pt x="22" y="86"/>
                </a:cubicBezTo>
                <a:lnTo>
                  <a:pt x="22" y="82"/>
                </a:lnTo>
                <a:lnTo>
                  <a:pt x="23" y="82"/>
                </a:lnTo>
                <a:lnTo>
                  <a:pt x="22" y="78"/>
                </a:lnTo>
                <a:lnTo>
                  <a:pt x="118" y="72"/>
                </a:lnTo>
                <a:lnTo>
                  <a:pt x="118" y="74"/>
                </a:lnTo>
                <a:lnTo>
                  <a:pt x="118" y="77"/>
                </a:lnTo>
                <a:lnTo>
                  <a:pt x="70" y="29"/>
                </a:lnTo>
                <a:lnTo>
                  <a:pt x="70" y="29"/>
                </a:lnTo>
                <a:lnTo>
                  <a:pt x="23" y="81"/>
                </a:lnTo>
                <a:lnTo>
                  <a:pt x="23" y="79"/>
                </a:lnTo>
                <a:lnTo>
                  <a:pt x="22" y="76"/>
                </a:lnTo>
                <a:lnTo>
                  <a:pt x="27" y="90"/>
                </a:lnTo>
                <a:lnTo>
                  <a:pt x="26" y="89"/>
                </a:lnTo>
                <a:lnTo>
                  <a:pt x="117" y="67"/>
                </a:lnTo>
                <a:lnTo>
                  <a:pt x="117" y="70"/>
                </a:lnTo>
                <a:lnTo>
                  <a:pt x="117" y="74"/>
                </a:lnTo>
                <a:lnTo>
                  <a:pt x="117" y="79"/>
                </a:lnTo>
                <a:lnTo>
                  <a:pt x="117" y="82"/>
                </a:lnTo>
                <a:lnTo>
                  <a:pt x="69" y="34"/>
                </a:lnTo>
                <a:lnTo>
                  <a:pt x="69" y="34"/>
                </a:lnTo>
                <a:lnTo>
                  <a:pt x="70" y="34"/>
                </a:lnTo>
                <a:cubicBezTo>
                  <a:pt x="85" y="34"/>
                  <a:pt x="98" y="40"/>
                  <a:pt x="108" y="52"/>
                </a:cubicBezTo>
                <a:cubicBezTo>
                  <a:pt x="117" y="63"/>
                  <a:pt x="120" y="77"/>
                  <a:pt x="118" y="91"/>
                </a:cubicBezTo>
                <a:lnTo>
                  <a:pt x="117" y="94"/>
                </a:lnTo>
                <a:cubicBezTo>
                  <a:pt x="116" y="98"/>
                  <a:pt x="115" y="102"/>
                  <a:pt x="113" y="106"/>
                </a:cubicBezTo>
                <a:lnTo>
                  <a:pt x="112" y="108"/>
                </a:lnTo>
                <a:cubicBezTo>
                  <a:pt x="102" y="128"/>
                  <a:pt x="80" y="138"/>
                  <a:pt x="58" y="133"/>
                </a:cubicBezTo>
                <a:cubicBezTo>
                  <a:pt x="36" y="128"/>
                  <a:pt x="21" y="109"/>
                  <a:pt x="21" y="86"/>
                </a:cubicBezTo>
                <a:lnTo>
                  <a:pt x="21" y="84"/>
                </a:lnTo>
                <a:lnTo>
                  <a:pt x="21" y="82"/>
                </a:lnTo>
                <a:cubicBezTo>
                  <a:pt x="21" y="57"/>
                  <a:pt x="40" y="37"/>
                  <a:pt x="64" y="34"/>
                </a:cubicBezTo>
                <a:cubicBezTo>
                  <a:pt x="89" y="32"/>
                  <a:pt x="111" y="48"/>
                  <a:pt x="116" y="73"/>
                </a:cubicBezTo>
                <a:lnTo>
                  <a:pt x="116" y="73"/>
                </a:lnTo>
                <a:lnTo>
                  <a:pt x="117" y="75"/>
                </a:lnTo>
                <a:lnTo>
                  <a:pt x="22" y="86"/>
                </a:lnTo>
                <a:lnTo>
                  <a:pt x="22" y="86"/>
                </a:lnTo>
                <a:lnTo>
                  <a:pt x="22" y="81"/>
                </a:lnTo>
                <a:lnTo>
                  <a:pt x="23" y="88"/>
                </a:lnTo>
                <a:lnTo>
                  <a:pt x="22" y="84"/>
                </a:lnTo>
                <a:cubicBezTo>
                  <a:pt x="16" y="59"/>
                  <a:pt x="30" y="34"/>
                  <a:pt x="55" y="26"/>
                </a:cubicBezTo>
                <a:cubicBezTo>
                  <a:pt x="80" y="19"/>
                  <a:pt x="106" y="33"/>
                  <a:pt x="114" y="57"/>
                </a:cubicBezTo>
                <a:lnTo>
                  <a:pt x="115" y="59"/>
                </a:lnTo>
                <a:cubicBezTo>
                  <a:pt x="115" y="61"/>
                  <a:pt x="116" y="64"/>
                  <a:pt x="116" y="66"/>
                </a:cubicBezTo>
                <a:lnTo>
                  <a:pt x="117" y="68"/>
                </a:lnTo>
                <a:lnTo>
                  <a:pt x="118" y="73"/>
                </a:lnTo>
                <a:cubicBezTo>
                  <a:pt x="123" y="97"/>
                  <a:pt x="107" y="122"/>
                  <a:pt x="83" y="128"/>
                </a:cubicBezTo>
                <a:cubicBezTo>
                  <a:pt x="58" y="135"/>
                  <a:pt x="33" y="121"/>
                  <a:pt x="25" y="97"/>
                </a:cubicBezTo>
                <a:lnTo>
                  <a:pt x="24" y="96"/>
                </a:lnTo>
                <a:cubicBezTo>
                  <a:pt x="24" y="93"/>
                  <a:pt x="23" y="90"/>
                  <a:pt x="22" y="87"/>
                </a:cubicBezTo>
                <a:lnTo>
                  <a:pt x="22" y="82"/>
                </a:lnTo>
                <a:lnTo>
                  <a:pt x="21" y="78"/>
                </a:lnTo>
                <a:cubicBezTo>
                  <a:pt x="20" y="64"/>
                  <a:pt x="24" y="51"/>
                  <a:pt x="33" y="40"/>
                </a:cubicBezTo>
                <a:cubicBezTo>
                  <a:pt x="42" y="30"/>
                  <a:pt x="55" y="24"/>
                  <a:pt x="69" y="24"/>
                </a:cubicBezTo>
                <a:lnTo>
                  <a:pt x="70" y="24"/>
                </a:lnTo>
                <a:lnTo>
                  <a:pt x="22" y="77"/>
                </a:lnTo>
                <a:lnTo>
                  <a:pt x="22" y="73"/>
                </a:lnTo>
                <a:lnTo>
                  <a:pt x="21" y="69"/>
                </a:lnTo>
                <a:lnTo>
                  <a:pt x="117" y="63"/>
                </a:lnTo>
                <a:lnTo>
                  <a:pt x="117" y="66"/>
                </a:lnTo>
                <a:lnTo>
                  <a:pt x="117" y="72"/>
                </a:lnTo>
                <a:lnTo>
                  <a:pt x="117" y="84"/>
                </a:lnTo>
                <a:lnTo>
                  <a:pt x="116" y="88"/>
                </a:lnTo>
                <a:cubicBezTo>
                  <a:pt x="113" y="113"/>
                  <a:pt x="91" y="131"/>
                  <a:pt x="65" y="130"/>
                </a:cubicBezTo>
                <a:cubicBezTo>
                  <a:pt x="40" y="128"/>
                  <a:pt x="20" y="107"/>
                  <a:pt x="20" y="82"/>
                </a:cubicBezTo>
                <a:lnTo>
                  <a:pt x="20" y="80"/>
                </a:lnTo>
                <a:lnTo>
                  <a:pt x="21" y="82"/>
                </a:lnTo>
                <a:lnTo>
                  <a:pt x="20" y="78"/>
                </a:lnTo>
                <a:lnTo>
                  <a:pt x="68" y="120"/>
                </a:lnTo>
                <a:lnTo>
                  <a:pt x="66" y="120"/>
                </a:lnTo>
                <a:lnTo>
                  <a:pt x="65" y="120"/>
                </a:lnTo>
                <a:lnTo>
                  <a:pt x="65" y="120"/>
                </a:lnTo>
                <a:cubicBezTo>
                  <a:pt x="38" y="120"/>
                  <a:pt x="17" y="99"/>
                  <a:pt x="17" y="72"/>
                </a:cubicBezTo>
                <a:lnTo>
                  <a:pt x="17" y="69"/>
                </a:lnTo>
                <a:lnTo>
                  <a:pt x="18" y="81"/>
                </a:lnTo>
                <a:lnTo>
                  <a:pt x="18" y="79"/>
                </a:lnTo>
                <a:lnTo>
                  <a:pt x="112" y="63"/>
                </a:lnTo>
                <a:lnTo>
                  <a:pt x="113" y="72"/>
                </a:lnTo>
                <a:lnTo>
                  <a:pt x="113" y="77"/>
                </a:lnTo>
                <a:cubicBezTo>
                  <a:pt x="113" y="96"/>
                  <a:pt x="101" y="114"/>
                  <a:pt x="83" y="121"/>
                </a:cubicBezTo>
                <a:cubicBezTo>
                  <a:pt x="65" y="129"/>
                  <a:pt x="45" y="125"/>
                  <a:pt x="31" y="111"/>
                </a:cubicBezTo>
                <a:lnTo>
                  <a:pt x="30" y="109"/>
                </a:lnTo>
                <a:cubicBezTo>
                  <a:pt x="26" y="106"/>
                  <a:pt x="23" y="102"/>
                  <a:pt x="21" y="97"/>
                </a:cubicBezTo>
                <a:lnTo>
                  <a:pt x="19" y="94"/>
                </a:lnTo>
                <a:cubicBezTo>
                  <a:pt x="10" y="75"/>
                  <a:pt x="13" y="53"/>
                  <a:pt x="28" y="39"/>
                </a:cubicBezTo>
                <a:lnTo>
                  <a:pt x="29" y="38"/>
                </a:lnTo>
                <a:cubicBezTo>
                  <a:pt x="43" y="23"/>
                  <a:pt x="65" y="20"/>
                  <a:pt x="84" y="29"/>
                </a:cubicBezTo>
                <a:lnTo>
                  <a:pt x="85" y="30"/>
                </a:lnTo>
                <a:cubicBezTo>
                  <a:pt x="105" y="39"/>
                  <a:pt x="115" y="62"/>
                  <a:pt x="110" y="83"/>
                </a:cubicBezTo>
                <a:cubicBezTo>
                  <a:pt x="105" y="105"/>
                  <a:pt x="86" y="120"/>
                  <a:pt x="63" y="120"/>
                </a:cubicBezTo>
                <a:lnTo>
                  <a:pt x="62" y="120"/>
                </a:lnTo>
                <a:cubicBezTo>
                  <a:pt x="37" y="120"/>
                  <a:pt x="17" y="102"/>
                  <a:pt x="14" y="77"/>
                </a:cubicBezTo>
                <a:lnTo>
                  <a:pt x="14" y="72"/>
                </a:lnTo>
                <a:lnTo>
                  <a:pt x="61" y="115"/>
                </a:lnTo>
                <a:lnTo>
                  <a:pt x="61" y="115"/>
                </a:lnTo>
                <a:cubicBezTo>
                  <a:pt x="34" y="115"/>
                  <a:pt x="13" y="94"/>
                  <a:pt x="13" y="67"/>
                </a:cubicBezTo>
                <a:lnTo>
                  <a:pt x="13" y="65"/>
                </a:lnTo>
                <a:lnTo>
                  <a:pt x="13" y="63"/>
                </a:lnTo>
                <a:lnTo>
                  <a:pt x="109" y="68"/>
                </a:lnTo>
                <a:lnTo>
                  <a:pt x="107" y="78"/>
                </a:lnTo>
                <a:lnTo>
                  <a:pt x="106" y="83"/>
                </a:lnTo>
                <a:cubicBezTo>
                  <a:pt x="101" y="107"/>
                  <a:pt x="79" y="123"/>
                  <a:pt x="54" y="120"/>
                </a:cubicBezTo>
                <a:cubicBezTo>
                  <a:pt x="30" y="118"/>
                  <a:pt x="11" y="97"/>
                  <a:pt x="11" y="72"/>
                </a:cubicBezTo>
                <a:lnTo>
                  <a:pt x="11" y="71"/>
                </a:lnTo>
                <a:lnTo>
                  <a:pt x="11" y="67"/>
                </a:lnTo>
                <a:cubicBezTo>
                  <a:pt x="11" y="65"/>
                  <a:pt x="12" y="62"/>
                  <a:pt x="12" y="60"/>
                </a:cubicBezTo>
                <a:lnTo>
                  <a:pt x="13" y="57"/>
                </a:lnTo>
                <a:lnTo>
                  <a:pt x="12" y="64"/>
                </a:lnTo>
                <a:lnTo>
                  <a:pt x="12" y="63"/>
                </a:lnTo>
                <a:lnTo>
                  <a:pt x="108" y="63"/>
                </a:lnTo>
                <a:lnTo>
                  <a:pt x="108" y="65"/>
                </a:lnTo>
                <a:cubicBezTo>
                  <a:pt x="108" y="68"/>
                  <a:pt x="108" y="71"/>
                  <a:pt x="107" y="74"/>
                </a:cubicBezTo>
                <a:lnTo>
                  <a:pt x="107" y="77"/>
                </a:lnTo>
                <a:cubicBezTo>
                  <a:pt x="102" y="99"/>
                  <a:pt x="82" y="115"/>
                  <a:pt x="59" y="115"/>
                </a:cubicBezTo>
                <a:lnTo>
                  <a:pt x="59" y="115"/>
                </a:lnTo>
                <a:lnTo>
                  <a:pt x="58" y="115"/>
                </a:lnTo>
                <a:lnTo>
                  <a:pt x="58" y="19"/>
                </a:lnTo>
                <a:lnTo>
                  <a:pt x="59" y="19"/>
                </a:lnTo>
                <a:lnTo>
                  <a:pt x="59" y="115"/>
                </a:lnTo>
                <a:lnTo>
                  <a:pt x="58" y="115"/>
                </a:lnTo>
                <a:cubicBezTo>
                  <a:pt x="36" y="115"/>
                  <a:pt x="16" y="99"/>
                  <a:pt x="11" y="77"/>
                </a:cubicBezTo>
                <a:lnTo>
                  <a:pt x="11" y="77"/>
                </a:lnTo>
                <a:lnTo>
                  <a:pt x="11" y="75"/>
                </a:lnTo>
                <a:lnTo>
                  <a:pt x="105" y="63"/>
                </a:lnTo>
                <a:lnTo>
                  <a:pt x="105" y="65"/>
                </a:lnTo>
                <a:lnTo>
                  <a:pt x="105" y="56"/>
                </a:lnTo>
                <a:lnTo>
                  <a:pt x="105" y="58"/>
                </a:lnTo>
                <a:cubicBezTo>
                  <a:pt x="108" y="72"/>
                  <a:pt x="104" y="87"/>
                  <a:pt x="95" y="98"/>
                </a:cubicBezTo>
                <a:cubicBezTo>
                  <a:pt x="86" y="109"/>
                  <a:pt x="72" y="115"/>
                  <a:pt x="58" y="115"/>
                </a:cubicBezTo>
                <a:lnTo>
                  <a:pt x="56" y="115"/>
                </a:lnTo>
                <a:cubicBezTo>
                  <a:pt x="40" y="115"/>
                  <a:pt x="24" y="107"/>
                  <a:pt x="16" y="93"/>
                </a:cubicBezTo>
                <a:cubicBezTo>
                  <a:pt x="7" y="79"/>
                  <a:pt x="6" y="61"/>
                  <a:pt x="14" y="46"/>
                </a:cubicBezTo>
                <a:lnTo>
                  <a:pt x="13" y="48"/>
                </a:lnTo>
                <a:lnTo>
                  <a:pt x="14" y="45"/>
                </a:lnTo>
                <a:cubicBezTo>
                  <a:pt x="21" y="27"/>
                  <a:pt x="39" y="15"/>
                  <a:pt x="58" y="15"/>
                </a:cubicBezTo>
                <a:lnTo>
                  <a:pt x="59" y="15"/>
                </a:lnTo>
                <a:cubicBezTo>
                  <a:pt x="79" y="15"/>
                  <a:pt x="97" y="28"/>
                  <a:pt x="104" y="47"/>
                </a:cubicBezTo>
                <a:cubicBezTo>
                  <a:pt x="111" y="66"/>
                  <a:pt x="105" y="87"/>
                  <a:pt x="90" y="100"/>
                </a:cubicBezTo>
                <a:lnTo>
                  <a:pt x="87" y="102"/>
                </a:lnTo>
                <a:cubicBezTo>
                  <a:pt x="85" y="104"/>
                  <a:pt x="82" y="106"/>
                  <a:pt x="80" y="107"/>
                </a:cubicBezTo>
                <a:lnTo>
                  <a:pt x="76" y="109"/>
                </a:lnTo>
                <a:lnTo>
                  <a:pt x="52" y="19"/>
                </a:lnTo>
                <a:lnTo>
                  <a:pt x="53" y="19"/>
                </a:lnTo>
                <a:cubicBezTo>
                  <a:pt x="68" y="19"/>
                  <a:pt x="83" y="27"/>
                  <a:pt x="92" y="39"/>
                </a:cubicBezTo>
                <a:cubicBezTo>
                  <a:pt x="101" y="52"/>
                  <a:pt x="103" y="68"/>
                  <a:pt x="99" y="83"/>
                </a:cubicBezTo>
                <a:lnTo>
                  <a:pt x="99" y="82"/>
                </a:lnTo>
                <a:lnTo>
                  <a:pt x="98" y="84"/>
                </a:lnTo>
                <a:cubicBezTo>
                  <a:pt x="92" y="109"/>
                  <a:pt x="68" y="124"/>
                  <a:pt x="43" y="120"/>
                </a:cubicBezTo>
                <a:cubicBezTo>
                  <a:pt x="18" y="115"/>
                  <a:pt x="1" y="93"/>
                  <a:pt x="4" y="68"/>
                </a:cubicBezTo>
                <a:lnTo>
                  <a:pt x="4" y="67"/>
                </a:lnTo>
                <a:lnTo>
                  <a:pt x="4" y="63"/>
                </a:lnTo>
                <a:lnTo>
                  <a:pt x="100" y="63"/>
                </a:lnTo>
                <a:lnTo>
                  <a:pt x="100" y="65"/>
                </a:lnTo>
                <a:cubicBezTo>
                  <a:pt x="100" y="69"/>
                  <a:pt x="99" y="73"/>
                  <a:pt x="99" y="77"/>
                </a:cubicBezTo>
                <a:lnTo>
                  <a:pt x="98" y="79"/>
                </a:lnTo>
                <a:cubicBezTo>
                  <a:pt x="92" y="103"/>
                  <a:pt x="70" y="118"/>
                  <a:pt x="46" y="115"/>
                </a:cubicBezTo>
                <a:cubicBezTo>
                  <a:pt x="22" y="112"/>
                  <a:pt x="3" y="92"/>
                  <a:pt x="3" y="67"/>
                </a:cubicBezTo>
                <a:lnTo>
                  <a:pt x="3" y="66"/>
                </a:lnTo>
                <a:lnTo>
                  <a:pt x="3" y="62"/>
                </a:lnTo>
                <a:lnTo>
                  <a:pt x="3" y="59"/>
                </a:lnTo>
                <a:cubicBezTo>
                  <a:pt x="3" y="54"/>
                  <a:pt x="4" y="49"/>
                  <a:pt x="6" y="44"/>
                </a:cubicBezTo>
                <a:lnTo>
                  <a:pt x="6" y="43"/>
                </a:lnTo>
                <a:cubicBezTo>
                  <a:pt x="14" y="20"/>
                  <a:pt x="36" y="7"/>
                  <a:pt x="60" y="11"/>
                </a:cubicBezTo>
                <a:cubicBezTo>
                  <a:pt x="83" y="14"/>
                  <a:pt x="100" y="34"/>
                  <a:pt x="100" y="58"/>
                </a:cubicBezTo>
                <a:lnTo>
                  <a:pt x="100" y="59"/>
                </a:lnTo>
                <a:lnTo>
                  <a:pt x="99" y="52"/>
                </a:lnTo>
                <a:lnTo>
                  <a:pt x="100" y="55"/>
                </a:lnTo>
                <a:cubicBezTo>
                  <a:pt x="100" y="57"/>
                  <a:pt x="100" y="60"/>
                  <a:pt x="100" y="62"/>
                </a:cubicBezTo>
                <a:lnTo>
                  <a:pt x="100" y="66"/>
                </a:lnTo>
                <a:lnTo>
                  <a:pt x="100" y="67"/>
                </a:lnTo>
                <a:lnTo>
                  <a:pt x="4" y="67"/>
                </a:lnTo>
                <a:lnTo>
                  <a:pt x="4" y="66"/>
                </a:lnTo>
                <a:lnTo>
                  <a:pt x="5" y="73"/>
                </a:lnTo>
                <a:lnTo>
                  <a:pt x="5" y="72"/>
                </a:lnTo>
                <a:lnTo>
                  <a:pt x="3" y="63"/>
                </a:lnTo>
                <a:lnTo>
                  <a:pt x="3" y="59"/>
                </a:lnTo>
                <a:lnTo>
                  <a:pt x="98" y="48"/>
                </a:lnTo>
                <a:lnTo>
                  <a:pt x="99" y="53"/>
                </a:lnTo>
                <a:lnTo>
                  <a:pt x="99" y="63"/>
                </a:lnTo>
                <a:lnTo>
                  <a:pt x="99" y="66"/>
                </a:lnTo>
                <a:lnTo>
                  <a:pt x="99" y="67"/>
                </a:lnTo>
                <a:lnTo>
                  <a:pt x="3" y="67"/>
                </a:lnTo>
                <a:lnTo>
                  <a:pt x="3" y="66"/>
                </a:lnTo>
                <a:cubicBezTo>
                  <a:pt x="3" y="64"/>
                  <a:pt x="4" y="61"/>
                  <a:pt x="4" y="59"/>
                </a:cubicBezTo>
                <a:lnTo>
                  <a:pt x="4" y="56"/>
                </a:lnTo>
                <a:lnTo>
                  <a:pt x="4" y="62"/>
                </a:lnTo>
                <a:lnTo>
                  <a:pt x="4" y="59"/>
                </a:lnTo>
                <a:lnTo>
                  <a:pt x="4" y="58"/>
                </a:lnTo>
                <a:lnTo>
                  <a:pt x="100" y="58"/>
                </a:lnTo>
                <a:lnTo>
                  <a:pt x="100" y="59"/>
                </a:lnTo>
                <a:lnTo>
                  <a:pt x="100" y="63"/>
                </a:lnTo>
                <a:cubicBezTo>
                  <a:pt x="100" y="65"/>
                  <a:pt x="100" y="68"/>
                  <a:pt x="99" y="70"/>
                </a:cubicBezTo>
                <a:lnTo>
                  <a:pt x="99" y="73"/>
                </a:lnTo>
                <a:lnTo>
                  <a:pt x="99" y="66"/>
                </a:lnTo>
                <a:lnTo>
                  <a:pt x="99" y="67"/>
                </a:lnTo>
                <a:lnTo>
                  <a:pt x="3" y="67"/>
                </a:lnTo>
                <a:lnTo>
                  <a:pt x="3" y="65"/>
                </a:lnTo>
                <a:lnTo>
                  <a:pt x="3" y="60"/>
                </a:lnTo>
                <a:lnTo>
                  <a:pt x="3" y="56"/>
                </a:lnTo>
                <a:lnTo>
                  <a:pt x="3" y="53"/>
                </a:lnTo>
                <a:lnTo>
                  <a:pt x="99" y="53"/>
                </a:lnTo>
                <a:lnTo>
                  <a:pt x="99" y="54"/>
                </a:lnTo>
                <a:lnTo>
                  <a:pt x="99" y="47"/>
                </a:lnTo>
                <a:lnTo>
                  <a:pt x="100" y="53"/>
                </a:lnTo>
                <a:lnTo>
                  <a:pt x="100" y="59"/>
                </a:lnTo>
                <a:cubicBezTo>
                  <a:pt x="102" y="78"/>
                  <a:pt x="92" y="97"/>
                  <a:pt x="74" y="106"/>
                </a:cubicBezTo>
                <a:lnTo>
                  <a:pt x="73" y="106"/>
                </a:lnTo>
                <a:cubicBezTo>
                  <a:pt x="54" y="116"/>
                  <a:pt x="32" y="112"/>
                  <a:pt x="18" y="97"/>
                </a:cubicBezTo>
                <a:lnTo>
                  <a:pt x="17" y="97"/>
                </a:lnTo>
                <a:cubicBezTo>
                  <a:pt x="7" y="87"/>
                  <a:pt x="2" y="74"/>
                  <a:pt x="3" y="61"/>
                </a:cubicBezTo>
                <a:cubicBezTo>
                  <a:pt x="4" y="47"/>
                  <a:pt x="10" y="35"/>
                  <a:pt x="20" y="26"/>
                </a:cubicBezTo>
                <a:lnTo>
                  <a:pt x="20" y="27"/>
                </a:lnTo>
                <a:lnTo>
                  <a:pt x="23" y="24"/>
                </a:lnTo>
                <a:lnTo>
                  <a:pt x="56" y="106"/>
                </a:lnTo>
                <a:lnTo>
                  <a:pt x="55" y="106"/>
                </a:lnTo>
                <a:lnTo>
                  <a:pt x="103" y="53"/>
                </a:lnTo>
                <a:lnTo>
                  <a:pt x="104" y="63"/>
                </a:lnTo>
                <a:lnTo>
                  <a:pt x="104" y="67"/>
                </a:lnTo>
                <a:lnTo>
                  <a:pt x="8" y="67"/>
                </a:lnTo>
                <a:lnTo>
                  <a:pt x="8" y="66"/>
                </a:lnTo>
                <a:lnTo>
                  <a:pt x="8" y="63"/>
                </a:lnTo>
                <a:cubicBezTo>
                  <a:pt x="8" y="36"/>
                  <a:pt x="29" y="15"/>
                  <a:pt x="56" y="15"/>
                </a:cubicBezTo>
                <a:lnTo>
                  <a:pt x="56" y="15"/>
                </a:lnTo>
                <a:lnTo>
                  <a:pt x="60" y="15"/>
                </a:lnTo>
                <a:lnTo>
                  <a:pt x="62" y="15"/>
                </a:lnTo>
                <a:lnTo>
                  <a:pt x="62" y="111"/>
                </a:lnTo>
                <a:lnTo>
                  <a:pt x="61" y="111"/>
                </a:lnTo>
                <a:lnTo>
                  <a:pt x="109" y="63"/>
                </a:lnTo>
                <a:lnTo>
                  <a:pt x="109" y="69"/>
                </a:lnTo>
                <a:lnTo>
                  <a:pt x="109" y="72"/>
                </a:lnTo>
                <a:lnTo>
                  <a:pt x="109" y="72"/>
                </a:lnTo>
                <a:cubicBezTo>
                  <a:pt x="109" y="98"/>
                  <a:pt x="89" y="119"/>
                  <a:pt x="64" y="120"/>
                </a:cubicBezTo>
                <a:cubicBezTo>
                  <a:pt x="39" y="122"/>
                  <a:pt x="17" y="104"/>
                  <a:pt x="13" y="79"/>
                </a:cubicBezTo>
                <a:lnTo>
                  <a:pt x="13" y="77"/>
                </a:lnTo>
                <a:lnTo>
                  <a:pt x="13" y="75"/>
                </a:lnTo>
                <a:lnTo>
                  <a:pt x="10" y="64"/>
                </a:lnTo>
                <a:lnTo>
                  <a:pt x="10" y="60"/>
                </a:lnTo>
                <a:lnTo>
                  <a:pt x="91" y="87"/>
                </a:lnTo>
                <a:lnTo>
                  <a:pt x="91" y="88"/>
                </a:lnTo>
                <a:lnTo>
                  <a:pt x="104" y="62"/>
                </a:lnTo>
                <a:lnTo>
                  <a:pt x="104" y="61"/>
                </a:lnTo>
                <a:lnTo>
                  <a:pt x="104" y="67"/>
                </a:lnTo>
                <a:cubicBezTo>
                  <a:pt x="102" y="92"/>
                  <a:pt x="81" y="111"/>
                  <a:pt x="56" y="111"/>
                </a:cubicBezTo>
                <a:lnTo>
                  <a:pt x="55" y="111"/>
                </a:lnTo>
                <a:cubicBezTo>
                  <a:pt x="41" y="111"/>
                  <a:pt x="28" y="105"/>
                  <a:pt x="19" y="94"/>
                </a:cubicBezTo>
                <a:cubicBezTo>
                  <a:pt x="10" y="83"/>
                  <a:pt x="6" y="69"/>
                  <a:pt x="8" y="55"/>
                </a:cubicBezTo>
                <a:lnTo>
                  <a:pt x="9" y="48"/>
                </a:lnTo>
                <a:lnTo>
                  <a:pt x="10" y="46"/>
                </a:lnTo>
                <a:cubicBezTo>
                  <a:pt x="16" y="21"/>
                  <a:pt x="42" y="5"/>
                  <a:pt x="67" y="11"/>
                </a:cubicBezTo>
                <a:cubicBezTo>
                  <a:pt x="92" y="17"/>
                  <a:pt x="109" y="42"/>
                  <a:pt x="104" y="67"/>
                </a:cubicBezTo>
                <a:lnTo>
                  <a:pt x="103" y="70"/>
                </a:lnTo>
                <a:lnTo>
                  <a:pt x="103" y="72"/>
                </a:lnTo>
                <a:cubicBezTo>
                  <a:pt x="98" y="97"/>
                  <a:pt x="75" y="113"/>
                  <a:pt x="51" y="111"/>
                </a:cubicBezTo>
                <a:cubicBezTo>
                  <a:pt x="26" y="108"/>
                  <a:pt x="7" y="88"/>
                  <a:pt x="7" y="63"/>
                </a:cubicBezTo>
                <a:lnTo>
                  <a:pt x="7" y="61"/>
                </a:lnTo>
                <a:lnTo>
                  <a:pt x="7" y="58"/>
                </a:lnTo>
                <a:cubicBezTo>
                  <a:pt x="7" y="31"/>
                  <a:pt x="29" y="10"/>
                  <a:pt x="55" y="10"/>
                </a:cubicBezTo>
                <a:lnTo>
                  <a:pt x="56" y="10"/>
                </a:lnTo>
                <a:lnTo>
                  <a:pt x="8" y="58"/>
                </a:lnTo>
                <a:lnTo>
                  <a:pt x="8" y="55"/>
                </a:lnTo>
                <a:lnTo>
                  <a:pt x="10" y="70"/>
                </a:lnTo>
                <a:lnTo>
                  <a:pt x="10" y="69"/>
                </a:lnTo>
                <a:lnTo>
                  <a:pt x="102" y="43"/>
                </a:lnTo>
                <a:lnTo>
                  <a:pt x="104" y="53"/>
                </a:lnTo>
                <a:lnTo>
                  <a:pt x="105" y="58"/>
                </a:lnTo>
                <a:cubicBezTo>
                  <a:pt x="106" y="72"/>
                  <a:pt x="102" y="85"/>
                  <a:pt x="93" y="95"/>
                </a:cubicBezTo>
                <a:cubicBezTo>
                  <a:pt x="83" y="105"/>
                  <a:pt x="71" y="111"/>
                  <a:pt x="57" y="111"/>
                </a:cubicBezTo>
                <a:lnTo>
                  <a:pt x="56" y="111"/>
                </a:lnTo>
                <a:cubicBezTo>
                  <a:pt x="30" y="111"/>
                  <a:pt x="8" y="89"/>
                  <a:pt x="8" y="63"/>
                </a:cubicBezTo>
                <a:cubicBezTo>
                  <a:pt x="8" y="36"/>
                  <a:pt x="30" y="15"/>
                  <a:pt x="56" y="1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3"/>
          <p:cNvSpPr>
            <a:spLocks/>
          </p:cNvSpPr>
          <p:nvPr/>
        </p:nvSpPr>
        <p:spPr bwMode="auto">
          <a:xfrm>
            <a:off x="7294563" y="2971800"/>
            <a:ext cx="100012" cy="128588"/>
          </a:xfrm>
          <a:custGeom>
            <a:avLst/>
            <a:gdLst>
              <a:gd name="T0" fmla="*/ 6 w 346"/>
              <a:gd name="T1" fmla="*/ 360 h 453"/>
              <a:gd name="T2" fmla="*/ 103 w 346"/>
              <a:gd name="T3" fmla="*/ 390 h 453"/>
              <a:gd name="T4" fmla="*/ 54 w 346"/>
              <a:gd name="T5" fmla="*/ 347 h 453"/>
              <a:gd name="T6" fmla="*/ 113 w 346"/>
              <a:gd name="T7" fmla="*/ 395 h 453"/>
              <a:gd name="T8" fmla="*/ 116 w 346"/>
              <a:gd name="T9" fmla="*/ 395 h 453"/>
              <a:gd name="T10" fmla="*/ 18 w 346"/>
              <a:gd name="T11" fmla="*/ 387 h 453"/>
              <a:gd name="T12" fmla="*/ 23 w 346"/>
              <a:gd name="T13" fmla="*/ 386 h 453"/>
              <a:gd name="T14" fmla="*/ 68 w 346"/>
              <a:gd name="T15" fmla="*/ 342 h 453"/>
              <a:gd name="T16" fmla="*/ 118 w 346"/>
              <a:gd name="T17" fmla="*/ 367 h 453"/>
              <a:gd name="T18" fmla="*/ 70 w 346"/>
              <a:gd name="T19" fmla="*/ 328 h 453"/>
              <a:gd name="T20" fmla="*/ 79 w 346"/>
              <a:gd name="T21" fmla="*/ 328 h 453"/>
              <a:gd name="T22" fmla="*/ 89 w 346"/>
              <a:gd name="T23" fmla="*/ 328 h 453"/>
              <a:gd name="T24" fmla="*/ 138 w 346"/>
              <a:gd name="T25" fmla="*/ 365 h 453"/>
              <a:gd name="T26" fmla="*/ 139 w 346"/>
              <a:gd name="T27" fmla="*/ 371 h 453"/>
              <a:gd name="T28" fmla="*/ 137 w 346"/>
              <a:gd name="T29" fmla="*/ 377 h 453"/>
              <a:gd name="T30" fmla="*/ 141 w 346"/>
              <a:gd name="T31" fmla="*/ 301 h 453"/>
              <a:gd name="T32" fmla="*/ 112 w 346"/>
              <a:gd name="T33" fmla="*/ 157 h 453"/>
              <a:gd name="T34" fmla="*/ 75 w 346"/>
              <a:gd name="T35" fmla="*/ 224 h 453"/>
              <a:gd name="T36" fmla="*/ 169 w 346"/>
              <a:gd name="T37" fmla="*/ 239 h 453"/>
              <a:gd name="T38" fmla="*/ 146 w 346"/>
              <a:gd name="T39" fmla="*/ 239 h 453"/>
              <a:gd name="T40" fmla="*/ 203 w 346"/>
              <a:gd name="T41" fmla="*/ 169 h 453"/>
              <a:gd name="T42" fmla="*/ 125 w 346"/>
              <a:gd name="T43" fmla="*/ 117 h 453"/>
              <a:gd name="T44" fmla="*/ 130 w 346"/>
              <a:gd name="T45" fmla="*/ 131 h 453"/>
              <a:gd name="T46" fmla="*/ 238 w 346"/>
              <a:gd name="T47" fmla="*/ 129 h 453"/>
              <a:gd name="T48" fmla="*/ 236 w 346"/>
              <a:gd name="T49" fmla="*/ 80 h 453"/>
              <a:gd name="T50" fmla="*/ 168 w 346"/>
              <a:gd name="T51" fmla="*/ 112 h 453"/>
              <a:gd name="T52" fmla="*/ 230 w 346"/>
              <a:gd name="T53" fmla="*/ 148 h 453"/>
              <a:gd name="T54" fmla="*/ 279 w 346"/>
              <a:gd name="T55" fmla="*/ 77 h 453"/>
              <a:gd name="T56" fmla="*/ 301 w 346"/>
              <a:gd name="T57" fmla="*/ 82 h 453"/>
              <a:gd name="T58" fmla="*/ 316 w 346"/>
              <a:gd name="T59" fmla="*/ 69 h 453"/>
              <a:gd name="T60" fmla="*/ 240 w 346"/>
              <a:gd name="T61" fmla="*/ 57 h 453"/>
              <a:gd name="T62" fmla="*/ 331 w 346"/>
              <a:gd name="T63" fmla="*/ 36 h 453"/>
              <a:gd name="T64" fmla="*/ 335 w 346"/>
              <a:gd name="T65" fmla="*/ 70 h 453"/>
              <a:gd name="T66" fmla="*/ 283 w 346"/>
              <a:gd name="T67" fmla="*/ 115 h 453"/>
              <a:gd name="T68" fmla="*/ 220 w 346"/>
              <a:gd name="T69" fmla="*/ 67 h 453"/>
              <a:gd name="T70" fmla="*/ 204 w 346"/>
              <a:gd name="T71" fmla="*/ 99 h 453"/>
              <a:gd name="T72" fmla="*/ 281 w 346"/>
              <a:gd name="T73" fmla="*/ 105 h 453"/>
              <a:gd name="T74" fmla="*/ 217 w 346"/>
              <a:gd name="T75" fmla="*/ 157 h 453"/>
              <a:gd name="T76" fmla="*/ 262 w 346"/>
              <a:gd name="T77" fmla="*/ 95 h 453"/>
              <a:gd name="T78" fmla="*/ 217 w 346"/>
              <a:gd name="T79" fmla="*/ 165 h 453"/>
              <a:gd name="T80" fmla="*/ 231 w 346"/>
              <a:gd name="T81" fmla="*/ 146 h 453"/>
              <a:gd name="T82" fmla="*/ 225 w 346"/>
              <a:gd name="T83" fmla="*/ 143 h 453"/>
              <a:gd name="T84" fmla="*/ 208 w 346"/>
              <a:gd name="T85" fmla="*/ 139 h 453"/>
              <a:gd name="T86" fmla="*/ 158 w 346"/>
              <a:gd name="T87" fmla="*/ 234 h 453"/>
              <a:gd name="T88" fmla="*/ 99 w 346"/>
              <a:gd name="T89" fmla="*/ 200 h 453"/>
              <a:gd name="T90" fmla="*/ 98 w 346"/>
              <a:gd name="T91" fmla="*/ 253 h 453"/>
              <a:gd name="T92" fmla="*/ 86 w 346"/>
              <a:gd name="T93" fmla="*/ 173 h 453"/>
              <a:gd name="T94" fmla="*/ 153 w 346"/>
              <a:gd name="T95" fmla="*/ 229 h 453"/>
              <a:gd name="T96" fmla="*/ 136 w 346"/>
              <a:gd name="T97" fmla="*/ 368 h 453"/>
              <a:gd name="T98" fmla="*/ 82 w 346"/>
              <a:gd name="T99" fmla="*/ 320 h 453"/>
              <a:gd name="T100" fmla="*/ 39 w 346"/>
              <a:gd name="T101" fmla="*/ 365 h 453"/>
              <a:gd name="T102" fmla="*/ 90 w 346"/>
              <a:gd name="T103" fmla="*/ 328 h 453"/>
              <a:gd name="T104" fmla="*/ 116 w 346"/>
              <a:gd name="T105" fmla="*/ 410 h 453"/>
              <a:gd name="T106" fmla="*/ 77 w 346"/>
              <a:gd name="T107" fmla="*/ 429 h 453"/>
              <a:gd name="T108" fmla="*/ 113 w 346"/>
              <a:gd name="T109" fmla="*/ 406 h 453"/>
              <a:gd name="T110" fmla="*/ 115 w 346"/>
              <a:gd name="T111" fmla="*/ 396 h 453"/>
              <a:gd name="T112" fmla="*/ 26 w 346"/>
              <a:gd name="T113" fmla="*/ 380 h 453"/>
              <a:gd name="T114" fmla="*/ 116 w 346"/>
              <a:gd name="T115" fmla="*/ 399 h 453"/>
              <a:gd name="T116" fmla="*/ 22 w 346"/>
              <a:gd name="T117" fmla="*/ 382 h 453"/>
              <a:gd name="T118" fmla="*/ 115 w 346"/>
              <a:gd name="T119" fmla="*/ 390 h 453"/>
              <a:gd name="T120" fmla="*/ 55 w 346"/>
              <a:gd name="T121" fmla="*/ 347 h 453"/>
              <a:gd name="T122" fmla="*/ 7 w 346"/>
              <a:gd name="T123" fmla="*/ 390 h 453"/>
              <a:gd name="T124" fmla="*/ 49 w 346"/>
              <a:gd name="T125" fmla="*/ 34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6" h="453">
                <a:moveTo>
                  <a:pt x="102" y="395"/>
                </a:moveTo>
                <a:lnTo>
                  <a:pt x="102" y="398"/>
                </a:lnTo>
                <a:lnTo>
                  <a:pt x="102" y="400"/>
                </a:lnTo>
                <a:cubicBezTo>
                  <a:pt x="102" y="426"/>
                  <a:pt x="80" y="448"/>
                  <a:pt x="54" y="448"/>
                </a:cubicBezTo>
                <a:cubicBezTo>
                  <a:pt x="27" y="448"/>
                  <a:pt x="6" y="426"/>
                  <a:pt x="6" y="400"/>
                </a:cubicBezTo>
                <a:lnTo>
                  <a:pt x="6" y="398"/>
                </a:lnTo>
                <a:lnTo>
                  <a:pt x="6" y="395"/>
                </a:lnTo>
                <a:lnTo>
                  <a:pt x="6" y="392"/>
                </a:lnTo>
                <a:lnTo>
                  <a:pt x="8" y="407"/>
                </a:lnTo>
                <a:lnTo>
                  <a:pt x="8" y="406"/>
                </a:lnTo>
                <a:lnTo>
                  <a:pt x="101" y="390"/>
                </a:lnTo>
                <a:lnTo>
                  <a:pt x="101" y="393"/>
                </a:lnTo>
                <a:lnTo>
                  <a:pt x="102" y="393"/>
                </a:lnTo>
                <a:lnTo>
                  <a:pt x="102" y="402"/>
                </a:lnTo>
                <a:lnTo>
                  <a:pt x="102" y="405"/>
                </a:lnTo>
                <a:cubicBezTo>
                  <a:pt x="102" y="431"/>
                  <a:pt x="80" y="453"/>
                  <a:pt x="54" y="453"/>
                </a:cubicBezTo>
                <a:cubicBezTo>
                  <a:pt x="27" y="453"/>
                  <a:pt x="6" y="431"/>
                  <a:pt x="6" y="405"/>
                </a:cubicBezTo>
                <a:lnTo>
                  <a:pt x="6" y="404"/>
                </a:lnTo>
                <a:lnTo>
                  <a:pt x="6" y="401"/>
                </a:lnTo>
                <a:lnTo>
                  <a:pt x="6" y="395"/>
                </a:lnTo>
                <a:cubicBezTo>
                  <a:pt x="6" y="369"/>
                  <a:pt x="27" y="347"/>
                  <a:pt x="54" y="347"/>
                </a:cubicBezTo>
                <a:lnTo>
                  <a:pt x="54" y="347"/>
                </a:lnTo>
                <a:cubicBezTo>
                  <a:pt x="81" y="347"/>
                  <a:pt x="102" y="369"/>
                  <a:pt x="102" y="395"/>
                </a:cubicBezTo>
                <a:cubicBezTo>
                  <a:pt x="102" y="422"/>
                  <a:pt x="81" y="443"/>
                  <a:pt x="54" y="443"/>
                </a:cubicBezTo>
                <a:lnTo>
                  <a:pt x="53" y="443"/>
                </a:lnTo>
                <a:cubicBezTo>
                  <a:pt x="26" y="443"/>
                  <a:pt x="5" y="422"/>
                  <a:pt x="5" y="395"/>
                </a:cubicBezTo>
                <a:cubicBezTo>
                  <a:pt x="5" y="369"/>
                  <a:pt x="26" y="347"/>
                  <a:pt x="53" y="347"/>
                </a:cubicBezTo>
                <a:lnTo>
                  <a:pt x="53" y="347"/>
                </a:lnTo>
                <a:cubicBezTo>
                  <a:pt x="80" y="347"/>
                  <a:pt x="101" y="369"/>
                  <a:pt x="101" y="395"/>
                </a:cubicBezTo>
                <a:cubicBezTo>
                  <a:pt x="101" y="422"/>
                  <a:pt x="80" y="443"/>
                  <a:pt x="53" y="443"/>
                </a:cubicBezTo>
                <a:lnTo>
                  <a:pt x="50" y="443"/>
                </a:lnTo>
                <a:lnTo>
                  <a:pt x="97" y="403"/>
                </a:lnTo>
                <a:lnTo>
                  <a:pt x="97" y="406"/>
                </a:lnTo>
                <a:lnTo>
                  <a:pt x="97" y="398"/>
                </a:lnTo>
                <a:lnTo>
                  <a:pt x="97" y="400"/>
                </a:lnTo>
                <a:cubicBezTo>
                  <a:pt x="97" y="425"/>
                  <a:pt x="78" y="446"/>
                  <a:pt x="53" y="448"/>
                </a:cubicBezTo>
                <a:cubicBezTo>
                  <a:pt x="29" y="450"/>
                  <a:pt x="6" y="432"/>
                  <a:pt x="2" y="408"/>
                </a:cubicBezTo>
                <a:lnTo>
                  <a:pt x="2" y="405"/>
                </a:lnTo>
                <a:cubicBezTo>
                  <a:pt x="1" y="402"/>
                  <a:pt x="1" y="400"/>
                  <a:pt x="1" y="397"/>
                </a:cubicBezTo>
                <a:lnTo>
                  <a:pt x="1" y="392"/>
                </a:lnTo>
                <a:lnTo>
                  <a:pt x="1" y="388"/>
                </a:lnTo>
                <a:lnTo>
                  <a:pt x="1" y="386"/>
                </a:lnTo>
                <a:cubicBezTo>
                  <a:pt x="1" y="359"/>
                  <a:pt x="22" y="338"/>
                  <a:pt x="49" y="338"/>
                </a:cubicBezTo>
                <a:cubicBezTo>
                  <a:pt x="75" y="338"/>
                  <a:pt x="97" y="359"/>
                  <a:pt x="97" y="386"/>
                </a:cubicBezTo>
                <a:lnTo>
                  <a:pt x="97" y="388"/>
                </a:lnTo>
                <a:lnTo>
                  <a:pt x="97" y="388"/>
                </a:lnTo>
                <a:lnTo>
                  <a:pt x="97" y="397"/>
                </a:lnTo>
                <a:lnTo>
                  <a:pt x="97" y="400"/>
                </a:lnTo>
                <a:cubicBezTo>
                  <a:pt x="97" y="426"/>
                  <a:pt x="76" y="448"/>
                  <a:pt x="49" y="448"/>
                </a:cubicBezTo>
                <a:cubicBezTo>
                  <a:pt x="23" y="448"/>
                  <a:pt x="1" y="426"/>
                  <a:pt x="1" y="400"/>
                </a:cubicBezTo>
                <a:lnTo>
                  <a:pt x="1" y="399"/>
                </a:lnTo>
                <a:lnTo>
                  <a:pt x="1" y="395"/>
                </a:lnTo>
                <a:lnTo>
                  <a:pt x="1" y="392"/>
                </a:lnTo>
                <a:lnTo>
                  <a:pt x="1" y="390"/>
                </a:lnTo>
                <a:cubicBezTo>
                  <a:pt x="1" y="364"/>
                  <a:pt x="23" y="342"/>
                  <a:pt x="49" y="342"/>
                </a:cubicBezTo>
                <a:cubicBezTo>
                  <a:pt x="76" y="342"/>
                  <a:pt x="97" y="364"/>
                  <a:pt x="97" y="390"/>
                </a:cubicBezTo>
                <a:lnTo>
                  <a:pt x="97" y="394"/>
                </a:lnTo>
                <a:lnTo>
                  <a:pt x="97" y="400"/>
                </a:lnTo>
                <a:lnTo>
                  <a:pt x="49" y="352"/>
                </a:lnTo>
                <a:lnTo>
                  <a:pt x="50" y="352"/>
                </a:lnTo>
                <a:lnTo>
                  <a:pt x="3" y="412"/>
                </a:lnTo>
                <a:lnTo>
                  <a:pt x="3" y="410"/>
                </a:lnTo>
                <a:lnTo>
                  <a:pt x="2" y="405"/>
                </a:lnTo>
                <a:cubicBezTo>
                  <a:pt x="1" y="400"/>
                  <a:pt x="1" y="395"/>
                  <a:pt x="1" y="391"/>
                </a:cubicBezTo>
                <a:lnTo>
                  <a:pt x="2" y="386"/>
                </a:lnTo>
                <a:lnTo>
                  <a:pt x="49" y="438"/>
                </a:lnTo>
                <a:lnTo>
                  <a:pt x="49" y="438"/>
                </a:lnTo>
                <a:cubicBezTo>
                  <a:pt x="24" y="438"/>
                  <a:pt x="3" y="420"/>
                  <a:pt x="1" y="395"/>
                </a:cubicBezTo>
                <a:lnTo>
                  <a:pt x="1" y="389"/>
                </a:lnTo>
                <a:lnTo>
                  <a:pt x="0" y="382"/>
                </a:lnTo>
                <a:cubicBezTo>
                  <a:pt x="0" y="375"/>
                  <a:pt x="2" y="367"/>
                  <a:pt x="6" y="361"/>
                </a:cubicBezTo>
                <a:lnTo>
                  <a:pt x="6" y="360"/>
                </a:lnTo>
                <a:cubicBezTo>
                  <a:pt x="16" y="340"/>
                  <a:pt x="38" y="329"/>
                  <a:pt x="60" y="334"/>
                </a:cubicBezTo>
                <a:cubicBezTo>
                  <a:pt x="82" y="339"/>
                  <a:pt x="97" y="359"/>
                  <a:pt x="97" y="381"/>
                </a:cubicBezTo>
                <a:lnTo>
                  <a:pt x="97" y="383"/>
                </a:lnTo>
                <a:lnTo>
                  <a:pt x="97" y="387"/>
                </a:lnTo>
                <a:lnTo>
                  <a:pt x="97" y="392"/>
                </a:lnTo>
                <a:lnTo>
                  <a:pt x="96" y="385"/>
                </a:lnTo>
                <a:lnTo>
                  <a:pt x="97" y="388"/>
                </a:lnTo>
                <a:lnTo>
                  <a:pt x="1" y="395"/>
                </a:lnTo>
                <a:lnTo>
                  <a:pt x="1" y="390"/>
                </a:lnTo>
                <a:lnTo>
                  <a:pt x="1" y="386"/>
                </a:lnTo>
                <a:cubicBezTo>
                  <a:pt x="1" y="369"/>
                  <a:pt x="10" y="354"/>
                  <a:pt x="24" y="345"/>
                </a:cubicBezTo>
                <a:cubicBezTo>
                  <a:pt x="38" y="336"/>
                  <a:pt x="56" y="336"/>
                  <a:pt x="71" y="343"/>
                </a:cubicBezTo>
                <a:lnTo>
                  <a:pt x="74" y="345"/>
                </a:lnTo>
                <a:cubicBezTo>
                  <a:pt x="80" y="347"/>
                  <a:pt x="85" y="352"/>
                  <a:pt x="89" y="357"/>
                </a:cubicBezTo>
                <a:lnTo>
                  <a:pt x="92" y="360"/>
                </a:lnTo>
                <a:cubicBezTo>
                  <a:pt x="101" y="370"/>
                  <a:pt x="104" y="384"/>
                  <a:pt x="102" y="397"/>
                </a:cubicBezTo>
                <a:lnTo>
                  <a:pt x="102" y="401"/>
                </a:lnTo>
                <a:cubicBezTo>
                  <a:pt x="101" y="408"/>
                  <a:pt x="98" y="415"/>
                  <a:pt x="94" y="421"/>
                </a:cubicBezTo>
                <a:lnTo>
                  <a:pt x="93" y="422"/>
                </a:lnTo>
                <a:cubicBezTo>
                  <a:pt x="81" y="440"/>
                  <a:pt x="58" y="448"/>
                  <a:pt x="37" y="441"/>
                </a:cubicBezTo>
                <a:cubicBezTo>
                  <a:pt x="17" y="433"/>
                  <a:pt x="4" y="413"/>
                  <a:pt x="6" y="391"/>
                </a:cubicBezTo>
                <a:lnTo>
                  <a:pt x="6" y="386"/>
                </a:lnTo>
                <a:lnTo>
                  <a:pt x="6" y="387"/>
                </a:lnTo>
                <a:cubicBezTo>
                  <a:pt x="6" y="382"/>
                  <a:pt x="7" y="377"/>
                  <a:pt x="8" y="372"/>
                </a:cubicBezTo>
                <a:lnTo>
                  <a:pt x="9" y="371"/>
                </a:lnTo>
                <a:cubicBezTo>
                  <a:pt x="16" y="348"/>
                  <a:pt x="39" y="335"/>
                  <a:pt x="62" y="339"/>
                </a:cubicBezTo>
                <a:cubicBezTo>
                  <a:pt x="85" y="342"/>
                  <a:pt x="102" y="362"/>
                  <a:pt x="102" y="386"/>
                </a:cubicBezTo>
                <a:lnTo>
                  <a:pt x="102" y="387"/>
                </a:lnTo>
                <a:lnTo>
                  <a:pt x="102" y="391"/>
                </a:lnTo>
                <a:lnTo>
                  <a:pt x="102" y="394"/>
                </a:lnTo>
                <a:lnTo>
                  <a:pt x="102" y="395"/>
                </a:lnTo>
                <a:cubicBezTo>
                  <a:pt x="102" y="422"/>
                  <a:pt x="81" y="443"/>
                  <a:pt x="54" y="443"/>
                </a:cubicBezTo>
                <a:cubicBezTo>
                  <a:pt x="28" y="443"/>
                  <a:pt x="6" y="422"/>
                  <a:pt x="6" y="395"/>
                </a:cubicBezTo>
                <a:lnTo>
                  <a:pt x="6" y="394"/>
                </a:lnTo>
                <a:cubicBezTo>
                  <a:pt x="6" y="389"/>
                  <a:pt x="7" y="384"/>
                  <a:pt x="9" y="379"/>
                </a:cubicBezTo>
                <a:lnTo>
                  <a:pt x="10" y="376"/>
                </a:lnTo>
                <a:lnTo>
                  <a:pt x="8" y="384"/>
                </a:lnTo>
                <a:lnTo>
                  <a:pt x="8" y="381"/>
                </a:lnTo>
                <a:lnTo>
                  <a:pt x="8" y="387"/>
                </a:lnTo>
                <a:lnTo>
                  <a:pt x="8" y="386"/>
                </a:lnTo>
                <a:lnTo>
                  <a:pt x="103" y="398"/>
                </a:lnTo>
                <a:lnTo>
                  <a:pt x="102" y="402"/>
                </a:lnTo>
                <a:lnTo>
                  <a:pt x="103" y="394"/>
                </a:lnTo>
                <a:lnTo>
                  <a:pt x="102" y="400"/>
                </a:lnTo>
                <a:lnTo>
                  <a:pt x="54" y="347"/>
                </a:lnTo>
                <a:lnTo>
                  <a:pt x="55" y="347"/>
                </a:lnTo>
                <a:lnTo>
                  <a:pt x="8" y="405"/>
                </a:lnTo>
                <a:lnTo>
                  <a:pt x="7" y="400"/>
                </a:lnTo>
                <a:lnTo>
                  <a:pt x="7" y="395"/>
                </a:lnTo>
                <a:cubicBezTo>
                  <a:pt x="6" y="393"/>
                  <a:pt x="6" y="390"/>
                  <a:pt x="6" y="387"/>
                </a:cubicBezTo>
                <a:lnTo>
                  <a:pt x="6" y="386"/>
                </a:lnTo>
                <a:cubicBezTo>
                  <a:pt x="6" y="361"/>
                  <a:pt x="24" y="341"/>
                  <a:pt x="49" y="338"/>
                </a:cubicBezTo>
                <a:cubicBezTo>
                  <a:pt x="73" y="336"/>
                  <a:pt x="96" y="352"/>
                  <a:pt x="101" y="376"/>
                </a:cubicBezTo>
                <a:lnTo>
                  <a:pt x="102" y="380"/>
                </a:lnTo>
                <a:lnTo>
                  <a:pt x="103" y="386"/>
                </a:lnTo>
                <a:cubicBezTo>
                  <a:pt x="106" y="400"/>
                  <a:pt x="102" y="415"/>
                  <a:pt x="93" y="426"/>
                </a:cubicBezTo>
                <a:cubicBezTo>
                  <a:pt x="84" y="437"/>
                  <a:pt x="70" y="443"/>
                  <a:pt x="56" y="443"/>
                </a:cubicBezTo>
                <a:lnTo>
                  <a:pt x="55" y="443"/>
                </a:lnTo>
                <a:lnTo>
                  <a:pt x="103" y="395"/>
                </a:lnTo>
                <a:lnTo>
                  <a:pt x="103" y="398"/>
                </a:lnTo>
                <a:lnTo>
                  <a:pt x="103" y="400"/>
                </a:lnTo>
                <a:cubicBezTo>
                  <a:pt x="103" y="426"/>
                  <a:pt x="81" y="448"/>
                  <a:pt x="55" y="448"/>
                </a:cubicBezTo>
                <a:cubicBezTo>
                  <a:pt x="28" y="448"/>
                  <a:pt x="7" y="426"/>
                  <a:pt x="7" y="400"/>
                </a:cubicBezTo>
                <a:lnTo>
                  <a:pt x="7" y="398"/>
                </a:lnTo>
                <a:lnTo>
                  <a:pt x="7" y="395"/>
                </a:lnTo>
                <a:lnTo>
                  <a:pt x="55" y="443"/>
                </a:lnTo>
                <a:lnTo>
                  <a:pt x="54" y="443"/>
                </a:lnTo>
                <a:cubicBezTo>
                  <a:pt x="40" y="443"/>
                  <a:pt x="26" y="437"/>
                  <a:pt x="17" y="426"/>
                </a:cubicBezTo>
                <a:cubicBezTo>
                  <a:pt x="8" y="415"/>
                  <a:pt x="5" y="400"/>
                  <a:pt x="7" y="386"/>
                </a:cubicBezTo>
                <a:lnTo>
                  <a:pt x="8" y="381"/>
                </a:lnTo>
                <a:cubicBezTo>
                  <a:pt x="13" y="357"/>
                  <a:pt x="36" y="340"/>
                  <a:pt x="60" y="343"/>
                </a:cubicBezTo>
                <a:cubicBezTo>
                  <a:pt x="85" y="345"/>
                  <a:pt x="103" y="366"/>
                  <a:pt x="103" y="390"/>
                </a:cubicBezTo>
                <a:lnTo>
                  <a:pt x="103" y="394"/>
                </a:lnTo>
                <a:lnTo>
                  <a:pt x="103" y="399"/>
                </a:lnTo>
                <a:lnTo>
                  <a:pt x="103" y="403"/>
                </a:lnTo>
                <a:lnTo>
                  <a:pt x="103" y="405"/>
                </a:lnTo>
                <a:cubicBezTo>
                  <a:pt x="103" y="431"/>
                  <a:pt x="82" y="453"/>
                  <a:pt x="55" y="453"/>
                </a:cubicBezTo>
                <a:cubicBezTo>
                  <a:pt x="29" y="453"/>
                  <a:pt x="7" y="431"/>
                  <a:pt x="7" y="405"/>
                </a:cubicBezTo>
                <a:lnTo>
                  <a:pt x="7" y="401"/>
                </a:lnTo>
                <a:lnTo>
                  <a:pt x="7" y="396"/>
                </a:lnTo>
                <a:lnTo>
                  <a:pt x="7" y="388"/>
                </a:lnTo>
                <a:lnTo>
                  <a:pt x="6" y="381"/>
                </a:lnTo>
                <a:cubicBezTo>
                  <a:pt x="6" y="354"/>
                  <a:pt x="28" y="333"/>
                  <a:pt x="54" y="333"/>
                </a:cubicBezTo>
                <a:cubicBezTo>
                  <a:pt x="81" y="333"/>
                  <a:pt x="102" y="354"/>
                  <a:pt x="102" y="381"/>
                </a:cubicBezTo>
                <a:lnTo>
                  <a:pt x="102" y="383"/>
                </a:lnTo>
                <a:lnTo>
                  <a:pt x="103" y="386"/>
                </a:lnTo>
                <a:lnTo>
                  <a:pt x="103" y="393"/>
                </a:lnTo>
                <a:lnTo>
                  <a:pt x="103" y="393"/>
                </a:lnTo>
                <a:lnTo>
                  <a:pt x="8" y="400"/>
                </a:lnTo>
                <a:lnTo>
                  <a:pt x="8" y="399"/>
                </a:lnTo>
                <a:cubicBezTo>
                  <a:pt x="8" y="397"/>
                  <a:pt x="8" y="395"/>
                  <a:pt x="8" y="393"/>
                </a:cubicBezTo>
                <a:lnTo>
                  <a:pt x="9" y="389"/>
                </a:lnTo>
                <a:lnTo>
                  <a:pt x="8" y="396"/>
                </a:lnTo>
                <a:lnTo>
                  <a:pt x="8" y="392"/>
                </a:lnTo>
                <a:lnTo>
                  <a:pt x="8" y="390"/>
                </a:lnTo>
                <a:lnTo>
                  <a:pt x="104" y="400"/>
                </a:lnTo>
                <a:lnTo>
                  <a:pt x="103" y="402"/>
                </a:lnTo>
                <a:lnTo>
                  <a:pt x="103" y="405"/>
                </a:lnTo>
                <a:cubicBezTo>
                  <a:pt x="98" y="428"/>
                  <a:pt x="77" y="445"/>
                  <a:pt x="53" y="443"/>
                </a:cubicBezTo>
                <a:cubicBezTo>
                  <a:pt x="29" y="442"/>
                  <a:pt x="10" y="424"/>
                  <a:pt x="8" y="400"/>
                </a:cubicBezTo>
                <a:lnTo>
                  <a:pt x="7" y="395"/>
                </a:lnTo>
                <a:lnTo>
                  <a:pt x="7" y="387"/>
                </a:lnTo>
                <a:lnTo>
                  <a:pt x="7" y="386"/>
                </a:lnTo>
                <a:cubicBezTo>
                  <a:pt x="7" y="361"/>
                  <a:pt x="27" y="340"/>
                  <a:pt x="52" y="338"/>
                </a:cubicBezTo>
                <a:cubicBezTo>
                  <a:pt x="77" y="336"/>
                  <a:pt x="99" y="355"/>
                  <a:pt x="103" y="380"/>
                </a:cubicBezTo>
                <a:lnTo>
                  <a:pt x="103" y="384"/>
                </a:lnTo>
                <a:lnTo>
                  <a:pt x="103" y="395"/>
                </a:lnTo>
                <a:cubicBezTo>
                  <a:pt x="103" y="422"/>
                  <a:pt x="82" y="443"/>
                  <a:pt x="55" y="443"/>
                </a:cubicBezTo>
                <a:lnTo>
                  <a:pt x="55" y="443"/>
                </a:lnTo>
                <a:cubicBezTo>
                  <a:pt x="41" y="443"/>
                  <a:pt x="27" y="437"/>
                  <a:pt x="18" y="426"/>
                </a:cubicBezTo>
                <a:cubicBezTo>
                  <a:pt x="9" y="415"/>
                  <a:pt x="5" y="400"/>
                  <a:pt x="8" y="386"/>
                </a:cubicBezTo>
                <a:lnTo>
                  <a:pt x="9" y="381"/>
                </a:lnTo>
                <a:lnTo>
                  <a:pt x="9" y="380"/>
                </a:lnTo>
                <a:lnTo>
                  <a:pt x="8" y="387"/>
                </a:lnTo>
                <a:lnTo>
                  <a:pt x="8" y="386"/>
                </a:lnTo>
                <a:lnTo>
                  <a:pt x="104" y="391"/>
                </a:lnTo>
                <a:lnTo>
                  <a:pt x="104" y="396"/>
                </a:lnTo>
                <a:lnTo>
                  <a:pt x="103" y="400"/>
                </a:lnTo>
                <a:cubicBezTo>
                  <a:pt x="101" y="424"/>
                  <a:pt x="82" y="442"/>
                  <a:pt x="58" y="443"/>
                </a:cubicBezTo>
                <a:cubicBezTo>
                  <a:pt x="34" y="445"/>
                  <a:pt x="13" y="428"/>
                  <a:pt x="8" y="405"/>
                </a:cubicBezTo>
                <a:lnTo>
                  <a:pt x="8" y="402"/>
                </a:lnTo>
                <a:cubicBezTo>
                  <a:pt x="7" y="399"/>
                  <a:pt x="7" y="396"/>
                  <a:pt x="7" y="393"/>
                </a:cubicBezTo>
                <a:lnTo>
                  <a:pt x="7" y="390"/>
                </a:lnTo>
                <a:cubicBezTo>
                  <a:pt x="7" y="366"/>
                  <a:pt x="26" y="345"/>
                  <a:pt x="50" y="343"/>
                </a:cubicBezTo>
                <a:cubicBezTo>
                  <a:pt x="75" y="340"/>
                  <a:pt x="97" y="357"/>
                  <a:pt x="102" y="381"/>
                </a:cubicBezTo>
                <a:lnTo>
                  <a:pt x="103" y="384"/>
                </a:lnTo>
                <a:lnTo>
                  <a:pt x="103" y="386"/>
                </a:lnTo>
                <a:lnTo>
                  <a:pt x="9" y="386"/>
                </a:lnTo>
                <a:lnTo>
                  <a:pt x="9" y="384"/>
                </a:lnTo>
                <a:lnTo>
                  <a:pt x="8" y="393"/>
                </a:lnTo>
                <a:lnTo>
                  <a:pt x="8" y="390"/>
                </a:lnTo>
                <a:cubicBezTo>
                  <a:pt x="8" y="364"/>
                  <a:pt x="30" y="342"/>
                  <a:pt x="56" y="342"/>
                </a:cubicBezTo>
                <a:cubicBezTo>
                  <a:pt x="83" y="342"/>
                  <a:pt x="104" y="364"/>
                  <a:pt x="104" y="390"/>
                </a:cubicBezTo>
                <a:lnTo>
                  <a:pt x="104" y="392"/>
                </a:lnTo>
                <a:lnTo>
                  <a:pt x="104" y="395"/>
                </a:lnTo>
                <a:lnTo>
                  <a:pt x="56" y="347"/>
                </a:lnTo>
                <a:lnTo>
                  <a:pt x="57" y="347"/>
                </a:lnTo>
                <a:lnTo>
                  <a:pt x="10" y="391"/>
                </a:lnTo>
                <a:lnTo>
                  <a:pt x="10" y="386"/>
                </a:lnTo>
                <a:lnTo>
                  <a:pt x="10" y="386"/>
                </a:lnTo>
                <a:lnTo>
                  <a:pt x="101" y="407"/>
                </a:lnTo>
                <a:lnTo>
                  <a:pt x="99" y="411"/>
                </a:lnTo>
                <a:lnTo>
                  <a:pt x="99" y="412"/>
                </a:lnTo>
                <a:lnTo>
                  <a:pt x="54" y="347"/>
                </a:lnTo>
                <a:lnTo>
                  <a:pt x="55" y="347"/>
                </a:lnTo>
                <a:cubicBezTo>
                  <a:pt x="81" y="347"/>
                  <a:pt x="103" y="369"/>
                  <a:pt x="103" y="395"/>
                </a:cubicBezTo>
                <a:cubicBezTo>
                  <a:pt x="103" y="422"/>
                  <a:pt x="81" y="443"/>
                  <a:pt x="55" y="443"/>
                </a:cubicBezTo>
                <a:lnTo>
                  <a:pt x="54" y="443"/>
                </a:lnTo>
                <a:cubicBezTo>
                  <a:pt x="28" y="443"/>
                  <a:pt x="6" y="422"/>
                  <a:pt x="6" y="395"/>
                </a:cubicBezTo>
                <a:cubicBezTo>
                  <a:pt x="6" y="369"/>
                  <a:pt x="28" y="347"/>
                  <a:pt x="54" y="347"/>
                </a:cubicBezTo>
                <a:lnTo>
                  <a:pt x="56" y="347"/>
                </a:lnTo>
                <a:lnTo>
                  <a:pt x="9" y="388"/>
                </a:lnTo>
                <a:lnTo>
                  <a:pt x="9" y="385"/>
                </a:lnTo>
                <a:lnTo>
                  <a:pt x="8" y="392"/>
                </a:lnTo>
                <a:lnTo>
                  <a:pt x="8" y="387"/>
                </a:lnTo>
                <a:lnTo>
                  <a:pt x="8" y="383"/>
                </a:lnTo>
                <a:lnTo>
                  <a:pt x="8" y="381"/>
                </a:lnTo>
                <a:lnTo>
                  <a:pt x="99" y="402"/>
                </a:lnTo>
                <a:lnTo>
                  <a:pt x="99" y="403"/>
                </a:lnTo>
                <a:lnTo>
                  <a:pt x="104" y="382"/>
                </a:lnTo>
                <a:lnTo>
                  <a:pt x="104" y="385"/>
                </a:lnTo>
                <a:lnTo>
                  <a:pt x="104" y="388"/>
                </a:lnTo>
                <a:lnTo>
                  <a:pt x="104" y="390"/>
                </a:lnTo>
                <a:cubicBezTo>
                  <a:pt x="104" y="415"/>
                  <a:pt x="86" y="435"/>
                  <a:pt x="62" y="438"/>
                </a:cubicBezTo>
                <a:cubicBezTo>
                  <a:pt x="38" y="441"/>
                  <a:pt x="15" y="426"/>
                  <a:pt x="9" y="402"/>
                </a:cubicBezTo>
                <a:lnTo>
                  <a:pt x="9" y="400"/>
                </a:lnTo>
                <a:cubicBezTo>
                  <a:pt x="7" y="393"/>
                  <a:pt x="7" y="386"/>
                  <a:pt x="8" y="379"/>
                </a:cubicBezTo>
                <a:lnTo>
                  <a:pt x="9" y="377"/>
                </a:lnTo>
                <a:cubicBezTo>
                  <a:pt x="13" y="354"/>
                  <a:pt x="33" y="338"/>
                  <a:pt x="56" y="338"/>
                </a:cubicBezTo>
                <a:cubicBezTo>
                  <a:pt x="79" y="338"/>
                  <a:pt x="99" y="354"/>
                  <a:pt x="103" y="377"/>
                </a:cubicBezTo>
                <a:lnTo>
                  <a:pt x="104" y="379"/>
                </a:lnTo>
                <a:lnTo>
                  <a:pt x="99" y="367"/>
                </a:lnTo>
                <a:lnTo>
                  <a:pt x="100" y="369"/>
                </a:lnTo>
                <a:lnTo>
                  <a:pt x="11" y="402"/>
                </a:lnTo>
                <a:lnTo>
                  <a:pt x="10" y="400"/>
                </a:lnTo>
                <a:cubicBezTo>
                  <a:pt x="9" y="396"/>
                  <a:pt x="9" y="392"/>
                  <a:pt x="9" y="388"/>
                </a:cubicBezTo>
                <a:lnTo>
                  <a:pt x="9" y="386"/>
                </a:lnTo>
                <a:cubicBezTo>
                  <a:pt x="9" y="359"/>
                  <a:pt x="30" y="338"/>
                  <a:pt x="57" y="338"/>
                </a:cubicBezTo>
                <a:cubicBezTo>
                  <a:pt x="83" y="338"/>
                  <a:pt x="105" y="359"/>
                  <a:pt x="105" y="386"/>
                </a:cubicBezTo>
                <a:lnTo>
                  <a:pt x="105" y="388"/>
                </a:lnTo>
                <a:lnTo>
                  <a:pt x="102" y="370"/>
                </a:lnTo>
                <a:lnTo>
                  <a:pt x="103" y="373"/>
                </a:lnTo>
                <a:lnTo>
                  <a:pt x="58" y="342"/>
                </a:lnTo>
                <a:lnTo>
                  <a:pt x="60" y="342"/>
                </a:lnTo>
                <a:lnTo>
                  <a:pt x="62" y="342"/>
                </a:lnTo>
                <a:cubicBezTo>
                  <a:pt x="87" y="342"/>
                  <a:pt x="108" y="361"/>
                  <a:pt x="110" y="386"/>
                </a:cubicBezTo>
                <a:lnTo>
                  <a:pt x="111" y="392"/>
                </a:lnTo>
                <a:lnTo>
                  <a:pt x="111" y="391"/>
                </a:lnTo>
                <a:cubicBezTo>
                  <a:pt x="111" y="394"/>
                  <a:pt x="111" y="396"/>
                  <a:pt x="111" y="399"/>
                </a:cubicBezTo>
                <a:lnTo>
                  <a:pt x="111" y="400"/>
                </a:lnTo>
                <a:cubicBezTo>
                  <a:pt x="111" y="426"/>
                  <a:pt x="90" y="448"/>
                  <a:pt x="63" y="448"/>
                </a:cubicBezTo>
                <a:cubicBezTo>
                  <a:pt x="37" y="448"/>
                  <a:pt x="15" y="426"/>
                  <a:pt x="15" y="400"/>
                </a:cubicBezTo>
                <a:lnTo>
                  <a:pt x="15" y="398"/>
                </a:lnTo>
                <a:lnTo>
                  <a:pt x="15" y="393"/>
                </a:lnTo>
                <a:lnTo>
                  <a:pt x="15" y="389"/>
                </a:lnTo>
                <a:lnTo>
                  <a:pt x="15" y="386"/>
                </a:lnTo>
                <a:cubicBezTo>
                  <a:pt x="15" y="365"/>
                  <a:pt x="29" y="346"/>
                  <a:pt x="50" y="340"/>
                </a:cubicBezTo>
                <a:cubicBezTo>
                  <a:pt x="70" y="334"/>
                  <a:pt x="92" y="342"/>
                  <a:pt x="103" y="359"/>
                </a:cubicBezTo>
                <a:lnTo>
                  <a:pt x="104" y="361"/>
                </a:lnTo>
                <a:cubicBezTo>
                  <a:pt x="108" y="366"/>
                  <a:pt x="111" y="373"/>
                  <a:pt x="112" y="380"/>
                </a:cubicBezTo>
                <a:lnTo>
                  <a:pt x="112" y="383"/>
                </a:lnTo>
                <a:cubicBezTo>
                  <a:pt x="115" y="396"/>
                  <a:pt x="111" y="411"/>
                  <a:pt x="102" y="421"/>
                </a:cubicBezTo>
                <a:cubicBezTo>
                  <a:pt x="92" y="432"/>
                  <a:pt x="79" y="438"/>
                  <a:pt x="65" y="438"/>
                </a:cubicBezTo>
                <a:lnTo>
                  <a:pt x="64" y="438"/>
                </a:lnTo>
                <a:cubicBezTo>
                  <a:pt x="37" y="438"/>
                  <a:pt x="16" y="417"/>
                  <a:pt x="16" y="390"/>
                </a:cubicBezTo>
                <a:cubicBezTo>
                  <a:pt x="16" y="364"/>
                  <a:pt x="37" y="342"/>
                  <a:pt x="64" y="342"/>
                </a:cubicBezTo>
                <a:lnTo>
                  <a:pt x="64" y="342"/>
                </a:lnTo>
                <a:lnTo>
                  <a:pt x="17" y="385"/>
                </a:lnTo>
                <a:lnTo>
                  <a:pt x="17" y="381"/>
                </a:lnTo>
                <a:lnTo>
                  <a:pt x="17" y="382"/>
                </a:lnTo>
                <a:lnTo>
                  <a:pt x="17" y="381"/>
                </a:lnTo>
                <a:cubicBezTo>
                  <a:pt x="17" y="354"/>
                  <a:pt x="38" y="333"/>
                  <a:pt x="65" y="333"/>
                </a:cubicBezTo>
                <a:cubicBezTo>
                  <a:pt x="91" y="333"/>
                  <a:pt x="113" y="354"/>
                  <a:pt x="113" y="381"/>
                </a:cubicBezTo>
                <a:lnTo>
                  <a:pt x="113" y="383"/>
                </a:lnTo>
                <a:lnTo>
                  <a:pt x="113" y="383"/>
                </a:lnTo>
                <a:lnTo>
                  <a:pt x="113" y="395"/>
                </a:lnTo>
                <a:lnTo>
                  <a:pt x="65" y="347"/>
                </a:lnTo>
                <a:lnTo>
                  <a:pt x="66" y="347"/>
                </a:lnTo>
                <a:lnTo>
                  <a:pt x="18" y="395"/>
                </a:lnTo>
                <a:lnTo>
                  <a:pt x="18" y="390"/>
                </a:lnTo>
                <a:lnTo>
                  <a:pt x="19" y="381"/>
                </a:lnTo>
                <a:cubicBezTo>
                  <a:pt x="21" y="358"/>
                  <a:pt x="40" y="340"/>
                  <a:pt x="63" y="338"/>
                </a:cubicBezTo>
                <a:cubicBezTo>
                  <a:pt x="86" y="337"/>
                  <a:pt x="107" y="352"/>
                  <a:pt x="113" y="374"/>
                </a:cubicBezTo>
                <a:lnTo>
                  <a:pt x="114" y="376"/>
                </a:lnTo>
                <a:lnTo>
                  <a:pt x="115" y="381"/>
                </a:lnTo>
                <a:lnTo>
                  <a:pt x="19" y="390"/>
                </a:lnTo>
                <a:lnTo>
                  <a:pt x="19" y="388"/>
                </a:lnTo>
                <a:lnTo>
                  <a:pt x="19" y="386"/>
                </a:lnTo>
                <a:cubicBezTo>
                  <a:pt x="19" y="359"/>
                  <a:pt x="41" y="338"/>
                  <a:pt x="67" y="338"/>
                </a:cubicBezTo>
                <a:cubicBezTo>
                  <a:pt x="94" y="338"/>
                  <a:pt x="115" y="359"/>
                  <a:pt x="115" y="386"/>
                </a:cubicBezTo>
                <a:lnTo>
                  <a:pt x="115" y="388"/>
                </a:lnTo>
                <a:lnTo>
                  <a:pt x="115" y="390"/>
                </a:lnTo>
                <a:cubicBezTo>
                  <a:pt x="115" y="417"/>
                  <a:pt x="94" y="438"/>
                  <a:pt x="67" y="438"/>
                </a:cubicBezTo>
                <a:cubicBezTo>
                  <a:pt x="41" y="438"/>
                  <a:pt x="19" y="417"/>
                  <a:pt x="19" y="390"/>
                </a:cubicBezTo>
                <a:lnTo>
                  <a:pt x="19" y="388"/>
                </a:lnTo>
                <a:lnTo>
                  <a:pt x="21" y="400"/>
                </a:lnTo>
                <a:lnTo>
                  <a:pt x="20" y="398"/>
                </a:lnTo>
                <a:lnTo>
                  <a:pt x="115" y="386"/>
                </a:lnTo>
                <a:lnTo>
                  <a:pt x="115" y="388"/>
                </a:lnTo>
                <a:lnTo>
                  <a:pt x="115" y="390"/>
                </a:lnTo>
                <a:lnTo>
                  <a:pt x="20" y="381"/>
                </a:lnTo>
                <a:lnTo>
                  <a:pt x="20" y="379"/>
                </a:lnTo>
                <a:lnTo>
                  <a:pt x="19" y="388"/>
                </a:lnTo>
                <a:lnTo>
                  <a:pt x="19" y="386"/>
                </a:lnTo>
                <a:cubicBezTo>
                  <a:pt x="19" y="360"/>
                  <a:pt x="39" y="339"/>
                  <a:pt x="65" y="338"/>
                </a:cubicBezTo>
                <a:cubicBezTo>
                  <a:pt x="90" y="337"/>
                  <a:pt x="112" y="355"/>
                  <a:pt x="115" y="381"/>
                </a:cubicBezTo>
                <a:lnTo>
                  <a:pt x="116" y="385"/>
                </a:lnTo>
                <a:lnTo>
                  <a:pt x="116" y="395"/>
                </a:lnTo>
                <a:cubicBezTo>
                  <a:pt x="116" y="413"/>
                  <a:pt x="107" y="429"/>
                  <a:pt x="92" y="437"/>
                </a:cubicBezTo>
                <a:cubicBezTo>
                  <a:pt x="77" y="446"/>
                  <a:pt x="58" y="446"/>
                  <a:pt x="43" y="437"/>
                </a:cubicBezTo>
                <a:lnTo>
                  <a:pt x="41" y="435"/>
                </a:lnTo>
                <a:cubicBezTo>
                  <a:pt x="36" y="432"/>
                  <a:pt x="32" y="429"/>
                  <a:pt x="29" y="425"/>
                </a:cubicBezTo>
                <a:lnTo>
                  <a:pt x="26" y="422"/>
                </a:lnTo>
                <a:cubicBezTo>
                  <a:pt x="16" y="410"/>
                  <a:pt x="12" y="395"/>
                  <a:pt x="16" y="380"/>
                </a:cubicBezTo>
                <a:lnTo>
                  <a:pt x="17" y="376"/>
                </a:lnTo>
                <a:lnTo>
                  <a:pt x="63" y="434"/>
                </a:lnTo>
                <a:lnTo>
                  <a:pt x="63" y="434"/>
                </a:lnTo>
                <a:lnTo>
                  <a:pt x="111" y="381"/>
                </a:lnTo>
                <a:lnTo>
                  <a:pt x="111" y="386"/>
                </a:lnTo>
                <a:lnTo>
                  <a:pt x="112" y="390"/>
                </a:lnTo>
                <a:lnTo>
                  <a:pt x="16" y="395"/>
                </a:lnTo>
                <a:lnTo>
                  <a:pt x="16" y="394"/>
                </a:lnTo>
                <a:cubicBezTo>
                  <a:pt x="16" y="392"/>
                  <a:pt x="16" y="389"/>
                  <a:pt x="16" y="387"/>
                </a:cubicBezTo>
                <a:lnTo>
                  <a:pt x="17" y="384"/>
                </a:lnTo>
                <a:cubicBezTo>
                  <a:pt x="18" y="373"/>
                  <a:pt x="23" y="364"/>
                  <a:pt x="31" y="357"/>
                </a:cubicBezTo>
                <a:lnTo>
                  <a:pt x="33" y="355"/>
                </a:lnTo>
                <a:lnTo>
                  <a:pt x="35" y="352"/>
                </a:lnTo>
                <a:lnTo>
                  <a:pt x="21" y="386"/>
                </a:lnTo>
                <a:lnTo>
                  <a:pt x="21" y="383"/>
                </a:lnTo>
                <a:lnTo>
                  <a:pt x="22" y="395"/>
                </a:lnTo>
                <a:lnTo>
                  <a:pt x="22" y="393"/>
                </a:lnTo>
                <a:lnTo>
                  <a:pt x="116" y="381"/>
                </a:lnTo>
                <a:lnTo>
                  <a:pt x="116" y="386"/>
                </a:lnTo>
                <a:lnTo>
                  <a:pt x="116" y="389"/>
                </a:lnTo>
                <a:lnTo>
                  <a:pt x="116" y="390"/>
                </a:lnTo>
                <a:cubicBezTo>
                  <a:pt x="116" y="417"/>
                  <a:pt x="95" y="438"/>
                  <a:pt x="68" y="438"/>
                </a:cubicBezTo>
                <a:cubicBezTo>
                  <a:pt x="42" y="438"/>
                  <a:pt x="20" y="417"/>
                  <a:pt x="20" y="390"/>
                </a:cubicBezTo>
                <a:lnTo>
                  <a:pt x="20" y="389"/>
                </a:lnTo>
                <a:cubicBezTo>
                  <a:pt x="20" y="386"/>
                  <a:pt x="21" y="384"/>
                  <a:pt x="21" y="381"/>
                </a:cubicBezTo>
                <a:lnTo>
                  <a:pt x="22" y="378"/>
                </a:lnTo>
                <a:lnTo>
                  <a:pt x="22" y="376"/>
                </a:lnTo>
                <a:lnTo>
                  <a:pt x="21" y="382"/>
                </a:lnTo>
                <a:lnTo>
                  <a:pt x="21" y="381"/>
                </a:lnTo>
                <a:lnTo>
                  <a:pt x="117" y="387"/>
                </a:lnTo>
                <a:lnTo>
                  <a:pt x="117" y="391"/>
                </a:lnTo>
                <a:lnTo>
                  <a:pt x="116" y="395"/>
                </a:lnTo>
                <a:lnTo>
                  <a:pt x="116" y="394"/>
                </a:lnTo>
                <a:lnTo>
                  <a:pt x="116" y="395"/>
                </a:lnTo>
                <a:lnTo>
                  <a:pt x="21" y="386"/>
                </a:lnTo>
                <a:lnTo>
                  <a:pt x="22" y="384"/>
                </a:lnTo>
                <a:lnTo>
                  <a:pt x="22" y="383"/>
                </a:lnTo>
                <a:lnTo>
                  <a:pt x="22" y="379"/>
                </a:lnTo>
                <a:lnTo>
                  <a:pt x="22" y="381"/>
                </a:lnTo>
                <a:cubicBezTo>
                  <a:pt x="22" y="354"/>
                  <a:pt x="43" y="333"/>
                  <a:pt x="70" y="333"/>
                </a:cubicBezTo>
                <a:cubicBezTo>
                  <a:pt x="96" y="333"/>
                  <a:pt x="118" y="354"/>
                  <a:pt x="118" y="381"/>
                </a:cubicBezTo>
                <a:lnTo>
                  <a:pt x="118" y="382"/>
                </a:lnTo>
                <a:lnTo>
                  <a:pt x="118" y="386"/>
                </a:lnTo>
                <a:cubicBezTo>
                  <a:pt x="118" y="412"/>
                  <a:pt x="96" y="434"/>
                  <a:pt x="70" y="434"/>
                </a:cubicBezTo>
                <a:lnTo>
                  <a:pt x="69" y="434"/>
                </a:lnTo>
                <a:lnTo>
                  <a:pt x="117" y="382"/>
                </a:lnTo>
                <a:lnTo>
                  <a:pt x="118" y="387"/>
                </a:lnTo>
                <a:lnTo>
                  <a:pt x="117" y="380"/>
                </a:lnTo>
                <a:lnTo>
                  <a:pt x="118" y="384"/>
                </a:lnTo>
                <a:lnTo>
                  <a:pt x="23" y="395"/>
                </a:lnTo>
                <a:lnTo>
                  <a:pt x="23" y="394"/>
                </a:lnTo>
                <a:cubicBezTo>
                  <a:pt x="23" y="391"/>
                  <a:pt x="23" y="389"/>
                  <a:pt x="24" y="386"/>
                </a:cubicBezTo>
                <a:lnTo>
                  <a:pt x="24" y="383"/>
                </a:lnTo>
                <a:lnTo>
                  <a:pt x="23" y="391"/>
                </a:lnTo>
                <a:lnTo>
                  <a:pt x="23" y="387"/>
                </a:lnTo>
                <a:lnTo>
                  <a:pt x="23" y="386"/>
                </a:lnTo>
                <a:cubicBezTo>
                  <a:pt x="23" y="362"/>
                  <a:pt x="42" y="341"/>
                  <a:pt x="66" y="338"/>
                </a:cubicBezTo>
                <a:cubicBezTo>
                  <a:pt x="90" y="335"/>
                  <a:pt x="112" y="351"/>
                  <a:pt x="118" y="374"/>
                </a:cubicBezTo>
                <a:lnTo>
                  <a:pt x="119" y="376"/>
                </a:lnTo>
                <a:cubicBezTo>
                  <a:pt x="119" y="380"/>
                  <a:pt x="120" y="384"/>
                  <a:pt x="120" y="388"/>
                </a:cubicBezTo>
                <a:lnTo>
                  <a:pt x="120" y="390"/>
                </a:lnTo>
                <a:cubicBezTo>
                  <a:pt x="120" y="417"/>
                  <a:pt x="98" y="438"/>
                  <a:pt x="72" y="438"/>
                </a:cubicBezTo>
                <a:cubicBezTo>
                  <a:pt x="45" y="438"/>
                  <a:pt x="24" y="417"/>
                  <a:pt x="24" y="390"/>
                </a:cubicBezTo>
                <a:lnTo>
                  <a:pt x="24" y="388"/>
                </a:lnTo>
                <a:lnTo>
                  <a:pt x="25" y="398"/>
                </a:lnTo>
                <a:lnTo>
                  <a:pt x="24" y="395"/>
                </a:lnTo>
                <a:lnTo>
                  <a:pt x="119" y="386"/>
                </a:lnTo>
                <a:lnTo>
                  <a:pt x="119" y="388"/>
                </a:lnTo>
                <a:lnTo>
                  <a:pt x="119" y="390"/>
                </a:lnTo>
                <a:cubicBezTo>
                  <a:pt x="119" y="417"/>
                  <a:pt x="98" y="438"/>
                  <a:pt x="71" y="438"/>
                </a:cubicBezTo>
                <a:lnTo>
                  <a:pt x="71" y="438"/>
                </a:lnTo>
                <a:cubicBezTo>
                  <a:pt x="56" y="438"/>
                  <a:pt x="43" y="432"/>
                  <a:pt x="33" y="420"/>
                </a:cubicBezTo>
                <a:lnTo>
                  <a:pt x="31" y="418"/>
                </a:lnTo>
                <a:lnTo>
                  <a:pt x="33" y="420"/>
                </a:lnTo>
                <a:lnTo>
                  <a:pt x="115" y="386"/>
                </a:lnTo>
                <a:lnTo>
                  <a:pt x="115" y="388"/>
                </a:lnTo>
                <a:lnTo>
                  <a:pt x="114" y="379"/>
                </a:lnTo>
                <a:lnTo>
                  <a:pt x="115" y="381"/>
                </a:lnTo>
                <a:cubicBezTo>
                  <a:pt x="117" y="395"/>
                  <a:pt x="114" y="410"/>
                  <a:pt x="105" y="421"/>
                </a:cubicBezTo>
                <a:cubicBezTo>
                  <a:pt x="95" y="432"/>
                  <a:pt x="82" y="438"/>
                  <a:pt x="67" y="438"/>
                </a:cubicBezTo>
                <a:lnTo>
                  <a:pt x="67" y="438"/>
                </a:lnTo>
                <a:cubicBezTo>
                  <a:pt x="53" y="438"/>
                  <a:pt x="40" y="433"/>
                  <a:pt x="31" y="423"/>
                </a:cubicBezTo>
                <a:cubicBezTo>
                  <a:pt x="22" y="413"/>
                  <a:pt x="18" y="399"/>
                  <a:pt x="19" y="386"/>
                </a:cubicBezTo>
                <a:lnTo>
                  <a:pt x="20" y="381"/>
                </a:lnTo>
                <a:lnTo>
                  <a:pt x="20" y="376"/>
                </a:lnTo>
                <a:cubicBezTo>
                  <a:pt x="23" y="350"/>
                  <a:pt x="45" y="332"/>
                  <a:pt x="71" y="333"/>
                </a:cubicBezTo>
                <a:cubicBezTo>
                  <a:pt x="96" y="334"/>
                  <a:pt x="116" y="355"/>
                  <a:pt x="116" y="381"/>
                </a:cubicBezTo>
                <a:lnTo>
                  <a:pt x="116" y="383"/>
                </a:lnTo>
                <a:cubicBezTo>
                  <a:pt x="116" y="386"/>
                  <a:pt x="116" y="388"/>
                  <a:pt x="115" y="391"/>
                </a:cubicBezTo>
                <a:lnTo>
                  <a:pt x="115" y="394"/>
                </a:lnTo>
                <a:lnTo>
                  <a:pt x="67" y="338"/>
                </a:lnTo>
                <a:lnTo>
                  <a:pt x="68" y="338"/>
                </a:lnTo>
                <a:cubicBezTo>
                  <a:pt x="94" y="338"/>
                  <a:pt x="116" y="359"/>
                  <a:pt x="116" y="386"/>
                </a:cubicBezTo>
                <a:cubicBezTo>
                  <a:pt x="116" y="412"/>
                  <a:pt x="94" y="434"/>
                  <a:pt x="68" y="434"/>
                </a:cubicBezTo>
                <a:lnTo>
                  <a:pt x="67" y="434"/>
                </a:lnTo>
                <a:lnTo>
                  <a:pt x="115" y="381"/>
                </a:lnTo>
                <a:lnTo>
                  <a:pt x="115" y="385"/>
                </a:lnTo>
                <a:lnTo>
                  <a:pt x="115" y="393"/>
                </a:lnTo>
                <a:lnTo>
                  <a:pt x="115" y="395"/>
                </a:lnTo>
                <a:cubicBezTo>
                  <a:pt x="115" y="422"/>
                  <a:pt x="94" y="443"/>
                  <a:pt x="67" y="443"/>
                </a:cubicBezTo>
                <a:cubicBezTo>
                  <a:pt x="41" y="443"/>
                  <a:pt x="19" y="422"/>
                  <a:pt x="19" y="395"/>
                </a:cubicBezTo>
                <a:lnTo>
                  <a:pt x="19" y="393"/>
                </a:lnTo>
                <a:lnTo>
                  <a:pt x="20" y="401"/>
                </a:lnTo>
                <a:lnTo>
                  <a:pt x="20" y="398"/>
                </a:lnTo>
                <a:lnTo>
                  <a:pt x="19" y="394"/>
                </a:lnTo>
                <a:cubicBezTo>
                  <a:pt x="19" y="392"/>
                  <a:pt x="18" y="389"/>
                  <a:pt x="18" y="387"/>
                </a:cubicBezTo>
                <a:lnTo>
                  <a:pt x="18" y="386"/>
                </a:lnTo>
                <a:cubicBezTo>
                  <a:pt x="18" y="359"/>
                  <a:pt x="40" y="338"/>
                  <a:pt x="66" y="338"/>
                </a:cubicBezTo>
                <a:cubicBezTo>
                  <a:pt x="93" y="338"/>
                  <a:pt x="114" y="359"/>
                  <a:pt x="114" y="386"/>
                </a:cubicBezTo>
                <a:lnTo>
                  <a:pt x="114" y="388"/>
                </a:lnTo>
                <a:lnTo>
                  <a:pt x="115" y="388"/>
                </a:lnTo>
                <a:lnTo>
                  <a:pt x="115" y="392"/>
                </a:lnTo>
                <a:lnTo>
                  <a:pt x="115" y="391"/>
                </a:lnTo>
                <a:lnTo>
                  <a:pt x="20" y="400"/>
                </a:lnTo>
                <a:lnTo>
                  <a:pt x="20" y="399"/>
                </a:lnTo>
                <a:lnTo>
                  <a:pt x="20" y="401"/>
                </a:lnTo>
                <a:lnTo>
                  <a:pt x="19" y="387"/>
                </a:lnTo>
                <a:lnTo>
                  <a:pt x="19" y="381"/>
                </a:lnTo>
                <a:cubicBezTo>
                  <a:pt x="19" y="354"/>
                  <a:pt x="41" y="333"/>
                  <a:pt x="67" y="333"/>
                </a:cubicBezTo>
                <a:cubicBezTo>
                  <a:pt x="94" y="333"/>
                  <a:pt x="115" y="354"/>
                  <a:pt x="115" y="381"/>
                </a:cubicBezTo>
                <a:lnTo>
                  <a:pt x="115" y="382"/>
                </a:lnTo>
                <a:cubicBezTo>
                  <a:pt x="115" y="385"/>
                  <a:pt x="115" y="387"/>
                  <a:pt x="115" y="389"/>
                </a:cubicBezTo>
                <a:lnTo>
                  <a:pt x="114" y="393"/>
                </a:lnTo>
                <a:lnTo>
                  <a:pt x="115" y="386"/>
                </a:lnTo>
                <a:lnTo>
                  <a:pt x="115" y="389"/>
                </a:lnTo>
                <a:lnTo>
                  <a:pt x="115" y="390"/>
                </a:lnTo>
                <a:cubicBezTo>
                  <a:pt x="115" y="417"/>
                  <a:pt x="93" y="438"/>
                  <a:pt x="67" y="438"/>
                </a:cubicBezTo>
                <a:cubicBezTo>
                  <a:pt x="40" y="438"/>
                  <a:pt x="19" y="417"/>
                  <a:pt x="19" y="390"/>
                </a:cubicBezTo>
                <a:lnTo>
                  <a:pt x="19" y="389"/>
                </a:lnTo>
                <a:lnTo>
                  <a:pt x="19" y="385"/>
                </a:lnTo>
                <a:lnTo>
                  <a:pt x="19" y="382"/>
                </a:lnTo>
                <a:cubicBezTo>
                  <a:pt x="19" y="377"/>
                  <a:pt x="20" y="372"/>
                  <a:pt x="21" y="367"/>
                </a:cubicBezTo>
                <a:lnTo>
                  <a:pt x="22" y="366"/>
                </a:lnTo>
                <a:cubicBezTo>
                  <a:pt x="28" y="348"/>
                  <a:pt x="43" y="336"/>
                  <a:pt x="61" y="333"/>
                </a:cubicBezTo>
                <a:cubicBezTo>
                  <a:pt x="79" y="331"/>
                  <a:pt x="97" y="339"/>
                  <a:pt x="107" y="354"/>
                </a:cubicBezTo>
                <a:lnTo>
                  <a:pt x="108" y="356"/>
                </a:lnTo>
                <a:cubicBezTo>
                  <a:pt x="110" y="358"/>
                  <a:pt x="111" y="361"/>
                  <a:pt x="113" y="364"/>
                </a:cubicBezTo>
                <a:lnTo>
                  <a:pt x="114" y="367"/>
                </a:lnTo>
                <a:lnTo>
                  <a:pt x="117" y="374"/>
                </a:lnTo>
                <a:lnTo>
                  <a:pt x="111" y="362"/>
                </a:lnTo>
                <a:lnTo>
                  <a:pt x="112" y="364"/>
                </a:lnTo>
                <a:lnTo>
                  <a:pt x="24" y="385"/>
                </a:lnTo>
                <a:lnTo>
                  <a:pt x="25" y="381"/>
                </a:lnTo>
                <a:lnTo>
                  <a:pt x="25" y="391"/>
                </a:lnTo>
                <a:lnTo>
                  <a:pt x="24" y="385"/>
                </a:lnTo>
                <a:lnTo>
                  <a:pt x="72" y="429"/>
                </a:lnTo>
                <a:lnTo>
                  <a:pt x="71" y="429"/>
                </a:lnTo>
                <a:lnTo>
                  <a:pt x="119" y="381"/>
                </a:lnTo>
                <a:lnTo>
                  <a:pt x="119" y="386"/>
                </a:lnTo>
                <a:lnTo>
                  <a:pt x="119" y="390"/>
                </a:lnTo>
                <a:lnTo>
                  <a:pt x="25" y="379"/>
                </a:lnTo>
                <a:lnTo>
                  <a:pt x="25" y="377"/>
                </a:lnTo>
                <a:lnTo>
                  <a:pt x="24" y="388"/>
                </a:lnTo>
                <a:lnTo>
                  <a:pt x="24" y="386"/>
                </a:lnTo>
                <a:cubicBezTo>
                  <a:pt x="24" y="359"/>
                  <a:pt x="45" y="338"/>
                  <a:pt x="72" y="338"/>
                </a:cubicBezTo>
                <a:cubicBezTo>
                  <a:pt x="98" y="338"/>
                  <a:pt x="120" y="359"/>
                  <a:pt x="120" y="386"/>
                </a:cubicBezTo>
                <a:lnTo>
                  <a:pt x="120" y="390"/>
                </a:lnTo>
                <a:lnTo>
                  <a:pt x="119" y="400"/>
                </a:lnTo>
                <a:cubicBezTo>
                  <a:pt x="117" y="423"/>
                  <a:pt x="99" y="441"/>
                  <a:pt x="77" y="443"/>
                </a:cubicBezTo>
                <a:cubicBezTo>
                  <a:pt x="54" y="446"/>
                  <a:pt x="33" y="432"/>
                  <a:pt x="26" y="411"/>
                </a:cubicBezTo>
                <a:lnTo>
                  <a:pt x="25" y="409"/>
                </a:lnTo>
                <a:cubicBezTo>
                  <a:pt x="24" y="404"/>
                  <a:pt x="23" y="399"/>
                  <a:pt x="23" y="394"/>
                </a:cubicBezTo>
                <a:lnTo>
                  <a:pt x="23" y="390"/>
                </a:lnTo>
                <a:cubicBezTo>
                  <a:pt x="23" y="385"/>
                  <a:pt x="24" y="380"/>
                  <a:pt x="25" y="375"/>
                </a:cubicBezTo>
                <a:lnTo>
                  <a:pt x="26" y="372"/>
                </a:lnTo>
                <a:lnTo>
                  <a:pt x="27" y="371"/>
                </a:lnTo>
                <a:cubicBezTo>
                  <a:pt x="33" y="351"/>
                  <a:pt x="52" y="338"/>
                  <a:pt x="72" y="338"/>
                </a:cubicBezTo>
                <a:cubicBezTo>
                  <a:pt x="93" y="338"/>
                  <a:pt x="111" y="351"/>
                  <a:pt x="118" y="371"/>
                </a:cubicBezTo>
                <a:lnTo>
                  <a:pt x="119" y="372"/>
                </a:lnTo>
                <a:cubicBezTo>
                  <a:pt x="121" y="380"/>
                  <a:pt x="122" y="388"/>
                  <a:pt x="120" y="395"/>
                </a:cubicBezTo>
                <a:lnTo>
                  <a:pt x="120" y="398"/>
                </a:lnTo>
                <a:lnTo>
                  <a:pt x="119" y="401"/>
                </a:lnTo>
                <a:cubicBezTo>
                  <a:pt x="119" y="404"/>
                  <a:pt x="118" y="406"/>
                  <a:pt x="118" y="409"/>
                </a:cubicBezTo>
                <a:lnTo>
                  <a:pt x="117" y="411"/>
                </a:lnTo>
                <a:cubicBezTo>
                  <a:pt x="110" y="433"/>
                  <a:pt x="87" y="447"/>
                  <a:pt x="64" y="443"/>
                </a:cubicBezTo>
                <a:cubicBezTo>
                  <a:pt x="41" y="439"/>
                  <a:pt x="23" y="419"/>
                  <a:pt x="23" y="395"/>
                </a:cubicBezTo>
                <a:lnTo>
                  <a:pt x="23" y="391"/>
                </a:lnTo>
                <a:lnTo>
                  <a:pt x="23" y="386"/>
                </a:lnTo>
                <a:cubicBezTo>
                  <a:pt x="23" y="359"/>
                  <a:pt x="45" y="338"/>
                  <a:pt x="71" y="338"/>
                </a:cubicBezTo>
                <a:lnTo>
                  <a:pt x="72" y="338"/>
                </a:lnTo>
                <a:cubicBezTo>
                  <a:pt x="98" y="338"/>
                  <a:pt x="120" y="359"/>
                  <a:pt x="120" y="386"/>
                </a:cubicBezTo>
                <a:cubicBezTo>
                  <a:pt x="120" y="412"/>
                  <a:pt x="98" y="434"/>
                  <a:pt x="72" y="434"/>
                </a:cubicBezTo>
                <a:lnTo>
                  <a:pt x="71" y="434"/>
                </a:lnTo>
                <a:cubicBezTo>
                  <a:pt x="45" y="434"/>
                  <a:pt x="23" y="412"/>
                  <a:pt x="23" y="386"/>
                </a:cubicBezTo>
                <a:lnTo>
                  <a:pt x="23" y="383"/>
                </a:lnTo>
                <a:lnTo>
                  <a:pt x="23" y="381"/>
                </a:lnTo>
                <a:cubicBezTo>
                  <a:pt x="23" y="354"/>
                  <a:pt x="45" y="333"/>
                  <a:pt x="71" y="333"/>
                </a:cubicBezTo>
                <a:cubicBezTo>
                  <a:pt x="98" y="333"/>
                  <a:pt x="119" y="354"/>
                  <a:pt x="119" y="381"/>
                </a:cubicBezTo>
                <a:lnTo>
                  <a:pt x="119" y="383"/>
                </a:lnTo>
                <a:lnTo>
                  <a:pt x="119" y="386"/>
                </a:lnTo>
                <a:lnTo>
                  <a:pt x="120" y="385"/>
                </a:lnTo>
                <a:lnTo>
                  <a:pt x="120" y="394"/>
                </a:lnTo>
                <a:cubicBezTo>
                  <a:pt x="120" y="399"/>
                  <a:pt x="119" y="404"/>
                  <a:pt x="118" y="409"/>
                </a:cubicBezTo>
                <a:lnTo>
                  <a:pt x="117" y="411"/>
                </a:lnTo>
                <a:cubicBezTo>
                  <a:pt x="110" y="433"/>
                  <a:pt x="87" y="447"/>
                  <a:pt x="64" y="443"/>
                </a:cubicBezTo>
                <a:cubicBezTo>
                  <a:pt x="41" y="439"/>
                  <a:pt x="23" y="419"/>
                  <a:pt x="23" y="395"/>
                </a:cubicBezTo>
                <a:lnTo>
                  <a:pt x="23" y="393"/>
                </a:lnTo>
                <a:lnTo>
                  <a:pt x="23" y="390"/>
                </a:lnTo>
                <a:lnTo>
                  <a:pt x="23" y="386"/>
                </a:lnTo>
                <a:lnTo>
                  <a:pt x="23" y="386"/>
                </a:lnTo>
                <a:cubicBezTo>
                  <a:pt x="23" y="359"/>
                  <a:pt x="45" y="338"/>
                  <a:pt x="71" y="338"/>
                </a:cubicBezTo>
                <a:cubicBezTo>
                  <a:pt x="98" y="338"/>
                  <a:pt x="119" y="359"/>
                  <a:pt x="119" y="386"/>
                </a:cubicBezTo>
                <a:lnTo>
                  <a:pt x="119" y="389"/>
                </a:lnTo>
                <a:lnTo>
                  <a:pt x="120" y="391"/>
                </a:lnTo>
                <a:lnTo>
                  <a:pt x="120" y="401"/>
                </a:lnTo>
                <a:lnTo>
                  <a:pt x="120" y="405"/>
                </a:lnTo>
                <a:cubicBezTo>
                  <a:pt x="120" y="431"/>
                  <a:pt x="98" y="453"/>
                  <a:pt x="72" y="453"/>
                </a:cubicBezTo>
                <a:cubicBezTo>
                  <a:pt x="45" y="453"/>
                  <a:pt x="24" y="431"/>
                  <a:pt x="24" y="405"/>
                </a:cubicBezTo>
                <a:lnTo>
                  <a:pt x="24" y="404"/>
                </a:lnTo>
                <a:lnTo>
                  <a:pt x="24" y="402"/>
                </a:lnTo>
                <a:lnTo>
                  <a:pt x="24" y="399"/>
                </a:lnTo>
                <a:lnTo>
                  <a:pt x="23" y="387"/>
                </a:lnTo>
                <a:lnTo>
                  <a:pt x="23" y="381"/>
                </a:lnTo>
                <a:cubicBezTo>
                  <a:pt x="23" y="354"/>
                  <a:pt x="45" y="333"/>
                  <a:pt x="71" y="333"/>
                </a:cubicBezTo>
                <a:lnTo>
                  <a:pt x="72" y="333"/>
                </a:lnTo>
                <a:lnTo>
                  <a:pt x="24" y="381"/>
                </a:lnTo>
                <a:lnTo>
                  <a:pt x="24" y="378"/>
                </a:lnTo>
                <a:lnTo>
                  <a:pt x="24" y="376"/>
                </a:lnTo>
                <a:cubicBezTo>
                  <a:pt x="24" y="351"/>
                  <a:pt x="44" y="330"/>
                  <a:pt x="69" y="329"/>
                </a:cubicBezTo>
                <a:cubicBezTo>
                  <a:pt x="94" y="327"/>
                  <a:pt x="116" y="345"/>
                  <a:pt x="120" y="371"/>
                </a:cubicBezTo>
                <a:lnTo>
                  <a:pt x="120" y="375"/>
                </a:lnTo>
                <a:lnTo>
                  <a:pt x="120" y="386"/>
                </a:lnTo>
                <a:lnTo>
                  <a:pt x="120" y="396"/>
                </a:lnTo>
                <a:cubicBezTo>
                  <a:pt x="117" y="421"/>
                  <a:pt x="95" y="440"/>
                  <a:pt x="69" y="438"/>
                </a:cubicBezTo>
                <a:cubicBezTo>
                  <a:pt x="44" y="437"/>
                  <a:pt x="24" y="416"/>
                  <a:pt x="24" y="390"/>
                </a:cubicBezTo>
                <a:lnTo>
                  <a:pt x="24" y="388"/>
                </a:lnTo>
                <a:lnTo>
                  <a:pt x="25" y="398"/>
                </a:lnTo>
                <a:lnTo>
                  <a:pt x="24" y="395"/>
                </a:lnTo>
                <a:lnTo>
                  <a:pt x="71" y="434"/>
                </a:lnTo>
                <a:lnTo>
                  <a:pt x="68" y="434"/>
                </a:lnTo>
                <a:cubicBezTo>
                  <a:pt x="41" y="434"/>
                  <a:pt x="20" y="412"/>
                  <a:pt x="20" y="386"/>
                </a:cubicBezTo>
                <a:cubicBezTo>
                  <a:pt x="20" y="359"/>
                  <a:pt x="41" y="338"/>
                  <a:pt x="68" y="338"/>
                </a:cubicBezTo>
                <a:lnTo>
                  <a:pt x="68" y="338"/>
                </a:lnTo>
                <a:cubicBezTo>
                  <a:pt x="82" y="338"/>
                  <a:pt x="95" y="344"/>
                  <a:pt x="104" y="354"/>
                </a:cubicBezTo>
                <a:cubicBezTo>
                  <a:pt x="113" y="364"/>
                  <a:pt x="117" y="377"/>
                  <a:pt x="116" y="390"/>
                </a:cubicBezTo>
                <a:lnTo>
                  <a:pt x="116" y="396"/>
                </a:lnTo>
                <a:lnTo>
                  <a:pt x="115" y="401"/>
                </a:lnTo>
                <a:cubicBezTo>
                  <a:pt x="112" y="425"/>
                  <a:pt x="92" y="443"/>
                  <a:pt x="67" y="443"/>
                </a:cubicBezTo>
                <a:cubicBezTo>
                  <a:pt x="43" y="443"/>
                  <a:pt x="23" y="425"/>
                  <a:pt x="20" y="401"/>
                </a:cubicBezTo>
                <a:lnTo>
                  <a:pt x="19" y="397"/>
                </a:lnTo>
                <a:lnTo>
                  <a:pt x="19" y="386"/>
                </a:lnTo>
                <a:cubicBezTo>
                  <a:pt x="19" y="359"/>
                  <a:pt x="40" y="338"/>
                  <a:pt x="67" y="338"/>
                </a:cubicBezTo>
                <a:lnTo>
                  <a:pt x="67" y="338"/>
                </a:lnTo>
                <a:cubicBezTo>
                  <a:pt x="82" y="338"/>
                  <a:pt x="95" y="344"/>
                  <a:pt x="105" y="356"/>
                </a:cubicBezTo>
                <a:cubicBezTo>
                  <a:pt x="114" y="367"/>
                  <a:pt x="117" y="381"/>
                  <a:pt x="115" y="395"/>
                </a:cubicBezTo>
                <a:lnTo>
                  <a:pt x="114" y="398"/>
                </a:lnTo>
                <a:lnTo>
                  <a:pt x="115" y="388"/>
                </a:lnTo>
                <a:lnTo>
                  <a:pt x="115" y="390"/>
                </a:lnTo>
                <a:lnTo>
                  <a:pt x="67" y="342"/>
                </a:lnTo>
                <a:lnTo>
                  <a:pt x="68" y="342"/>
                </a:lnTo>
                <a:cubicBezTo>
                  <a:pt x="95" y="342"/>
                  <a:pt x="116" y="364"/>
                  <a:pt x="116" y="390"/>
                </a:cubicBezTo>
                <a:cubicBezTo>
                  <a:pt x="116" y="417"/>
                  <a:pt x="95" y="438"/>
                  <a:pt x="68" y="438"/>
                </a:cubicBezTo>
                <a:lnTo>
                  <a:pt x="67" y="438"/>
                </a:lnTo>
                <a:lnTo>
                  <a:pt x="66" y="438"/>
                </a:lnTo>
                <a:cubicBezTo>
                  <a:pt x="52" y="438"/>
                  <a:pt x="38" y="432"/>
                  <a:pt x="29" y="421"/>
                </a:cubicBezTo>
                <a:cubicBezTo>
                  <a:pt x="20" y="410"/>
                  <a:pt x="17" y="395"/>
                  <a:pt x="19" y="381"/>
                </a:cubicBezTo>
                <a:lnTo>
                  <a:pt x="20" y="379"/>
                </a:lnTo>
                <a:cubicBezTo>
                  <a:pt x="21" y="374"/>
                  <a:pt x="22" y="370"/>
                  <a:pt x="24" y="367"/>
                </a:cubicBezTo>
                <a:lnTo>
                  <a:pt x="25" y="365"/>
                </a:lnTo>
                <a:cubicBezTo>
                  <a:pt x="35" y="345"/>
                  <a:pt x="57" y="334"/>
                  <a:pt x="79" y="339"/>
                </a:cubicBezTo>
                <a:cubicBezTo>
                  <a:pt x="101" y="344"/>
                  <a:pt x="116" y="364"/>
                  <a:pt x="116" y="386"/>
                </a:cubicBezTo>
                <a:lnTo>
                  <a:pt x="116" y="388"/>
                </a:lnTo>
                <a:lnTo>
                  <a:pt x="116" y="390"/>
                </a:lnTo>
                <a:cubicBezTo>
                  <a:pt x="116" y="417"/>
                  <a:pt x="94" y="438"/>
                  <a:pt x="68" y="438"/>
                </a:cubicBezTo>
                <a:cubicBezTo>
                  <a:pt x="41" y="438"/>
                  <a:pt x="20" y="417"/>
                  <a:pt x="20" y="390"/>
                </a:cubicBezTo>
                <a:lnTo>
                  <a:pt x="20" y="387"/>
                </a:lnTo>
                <a:lnTo>
                  <a:pt x="22" y="403"/>
                </a:lnTo>
                <a:lnTo>
                  <a:pt x="22" y="401"/>
                </a:lnTo>
                <a:lnTo>
                  <a:pt x="115" y="386"/>
                </a:lnTo>
                <a:lnTo>
                  <a:pt x="115" y="390"/>
                </a:lnTo>
                <a:lnTo>
                  <a:pt x="115" y="400"/>
                </a:lnTo>
                <a:lnTo>
                  <a:pt x="67" y="347"/>
                </a:lnTo>
                <a:lnTo>
                  <a:pt x="67" y="347"/>
                </a:lnTo>
                <a:lnTo>
                  <a:pt x="20" y="400"/>
                </a:lnTo>
                <a:lnTo>
                  <a:pt x="19" y="395"/>
                </a:lnTo>
                <a:cubicBezTo>
                  <a:pt x="19" y="392"/>
                  <a:pt x="19" y="389"/>
                  <a:pt x="19" y="385"/>
                </a:cubicBezTo>
                <a:lnTo>
                  <a:pt x="20" y="381"/>
                </a:lnTo>
                <a:lnTo>
                  <a:pt x="19" y="382"/>
                </a:lnTo>
                <a:lnTo>
                  <a:pt x="22" y="398"/>
                </a:lnTo>
                <a:lnTo>
                  <a:pt x="21" y="396"/>
                </a:lnTo>
                <a:lnTo>
                  <a:pt x="115" y="381"/>
                </a:lnTo>
                <a:lnTo>
                  <a:pt x="115" y="384"/>
                </a:lnTo>
                <a:lnTo>
                  <a:pt x="115" y="383"/>
                </a:lnTo>
                <a:lnTo>
                  <a:pt x="115" y="393"/>
                </a:lnTo>
                <a:lnTo>
                  <a:pt x="115" y="395"/>
                </a:lnTo>
                <a:cubicBezTo>
                  <a:pt x="115" y="422"/>
                  <a:pt x="94" y="443"/>
                  <a:pt x="67" y="443"/>
                </a:cubicBezTo>
                <a:cubicBezTo>
                  <a:pt x="41" y="443"/>
                  <a:pt x="19" y="422"/>
                  <a:pt x="19" y="395"/>
                </a:cubicBezTo>
                <a:lnTo>
                  <a:pt x="19" y="394"/>
                </a:lnTo>
                <a:lnTo>
                  <a:pt x="19" y="391"/>
                </a:lnTo>
                <a:lnTo>
                  <a:pt x="19" y="390"/>
                </a:lnTo>
                <a:cubicBezTo>
                  <a:pt x="18" y="377"/>
                  <a:pt x="22" y="364"/>
                  <a:pt x="32" y="354"/>
                </a:cubicBezTo>
                <a:cubicBezTo>
                  <a:pt x="41" y="344"/>
                  <a:pt x="53" y="338"/>
                  <a:pt x="67" y="338"/>
                </a:cubicBezTo>
                <a:lnTo>
                  <a:pt x="67" y="338"/>
                </a:lnTo>
                <a:cubicBezTo>
                  <a:pt x="94" y="338"/>
                  <a:pt x="115" y="359"/>
                  <a:pt x="115" y="386"/>
                </a:cubicBezTo>
                <a:lnTo>
                  <a:pt x="115" y="389"/>
                </a:lnTo>
                <a:lnTo>
                  <a:pt x="115" y="390"/>
                </a:lnTo>
                <a:cubicBezTo>
                  <a:pt x="115" y="417"/>
                  <a:pt x="94" y="438"/>
                  <a:pt x="67" y="438"/>
                </a:cubicBezTo>
                <a:cubicBezTo>
                  <a:pt x="41" y="438"/>
                  <a:pt x="19" y="417"/>
                  <a:pt x="19" y="390"/>
                </a:cubicBezTo>
                <a:lnTo>
                  <a:pt x="19" y="389"/>
                </a:lnTo>
                <a:lnTo>
                  <a:pt x="19" y="385"/>
                </a:lnTo>
                <a:lnTo>
                  <a:pt x="20" y="393"/>
                </a:lnTo>
                <a:lnTo>
                  <a:pt x="20" y="390"/>
                </a:lnTo>
                <a:cubicBezTo>
                  <a:pt x="19" y="388"/>
                  <a:pt x="19" y="385"/>
                  <a:pt x="19" y="382"/>
                </a:cubicBezTo>
                <a:lnTo>
                  <a:pt x="19" y="381"/>
                </a:lnTo>
                <a:cubicBezTo>
                  <a:pt x="19" y="356"/>
                  <a:pt x="39" y="335"/>
                  <a:pt x="64" y="333"/>
                </a:cubicBezTo>
                <a:cubicBezTo>
                  <a:pt x="89" y="331"/>
                  <a:pt x="111" y="350"/>
                  <a:pt x="115" y="375"/>
                </a:cubicBezTo>
                <a:lnTo>
                  <a:pt x="115" y="379"/>
                </a:lnTo>
                <a:lnTo>
                  <a:pt x="116" y="386"/>
                </a:lnTo>
                <a:cubicBezTo>
                  <a:pt x="116" y="390"/>
                  <a:pt x="116" y="394"/>
                  <a:pt x="115" y="397"/>
                </a:cubicBezTo>
                <a:lnTo>
                  <a:pt x="115" y="401"/>
                </a:lnTo>
                <a:cubicBezTo>
                  <a:pt x="115" y="404"/>
                  <a:pt x="114" y="406"/>
                  <a:pt x="113" y="409"/>
                </a:cubicBezTo>
                <a:lnTo>
                  <a:pt x="113" y="411"/>
                </a:lnTo>
                <a:lnTo>
                  <a:pt x="42" y="354"/>
                </a:lnTo>
                <a:lnTo>
                  <a:pt x="45" y="353"/>
                </a:lnTo>
                <a:lnTo>
                  <a:pt x="28" y="370"/>
                </a:lnTo>
                <a:lnTo>
                  <a:pt x="30" y="367"/>
                </a:lnTo>
                <a:lnTo>
                  <a:pt x="24" y="386"/>
                </a:lnTo>
                <a:lnTo>
                  <a:pt x="24" y="381"/>
                </a:lnTo>
                <a:lnTo>
                  <a:pt x="24" y="381"/>
                </a:lnTo>
                <a:cubicBezTo>
                  <a:pt x="24" y="357"/>
                  <a:pt x="41" y="337"/>
                  <a:pt x="64" y="334"/>
                </a:cubicBezTo>
                <a:cubicBezTo>
                  <a:pt x="88" y="330"/>
                  <a:pt x="110" y="343"/>
                  <a:pt x="118" y="366"/>
                </a:cubicBezTo>
                <a:lnTo>
                  <a:pt x="118" y="367"/>
                </a:lnTo>
                <a:cubicBezTo>
                  <a:pt x="120" y="372"/>
                  <a:pt x="120" y="377"/>
                  <a:pt x="120" y="382"/>
                </a:cubicBezTo>
                <a:lnTo>
                  <a:pt x="120" y="386"/>
                </a:lnTo>
                <a:lnTo>
                  <a:pt x="120" y="396"/>
                </a:lnTo>
                <a:lnTo>
                  <a:pt x="119" y="401"/>
                </a:lnTo>
                <a:cubicBezTo>
                  <a:pt x="116" y="425"/>
                  <a:pt x="96" y="444"/>
                  <a:pt x="71" y="443"/>
                </a:cubicBezTo>
                <a:cubicBezTo>
                  <a:pt x="47" y="443"/>
                  <a:pt x="26" y="425"/>
                  <a:pt x="24" y="400"/>
                </a:cubicBezTo>
                <a:lnTo>
                  <a:pt x="23" y="395"/>
                </a:lnTo>
                <a:cubicBezTo>
                  <a:pt x="23" y="392"/>
                  <a:pt x="23" y="389"/>
                  <a:pt x="23" y="386"/>
                </a:cubicBezTo>
                <a:lnTo>
                  <a:pt x="24" y="381"/>
                </a:lnTo>
                <a:lnTo>
                  <a:pt x="23" y="381"/>
                </a:lnTo>
                <a:cubicBezTo>
                  <a:pt x="23" y="354"/>
                  <a:pt x="45" y="333"/>
                  <a:pt x="71" y="333"/>
                </a:cubicBezTo>
                <a:cubicBezTo>
                  <a:pt x="98" y="333"/>
                  <a:pt x="119" y="354"/>
                  <a:pt x="119" y="381"/>
                </a:cubicBezTo>
                <a:lnTo>
                  <a:pt x="119" y="383"/>
                </a:lnTo>
                <a:lnTo>
                  <a:pt x="119" y="386"/>
                </a:lnTo>
                <a:lnTo>
                  <a:pt x="71" y="338"/>
                </a:lnTo>
                <a:lnTo>
                  <a:pt x="72" y="338"/>
                </a:lnTo>
                <a:cubicBezTo>
                  <a:pt x="95" y="338"/>
                  <a:pt x="115" y="355"/>
                  <a:pt x="119" y="377"/>
                </a:cubicBezTo>
                <a:lnTo>
                  <a:pt x="120" y="383"/>
                </a:lnTo>
                <a:lnTo>
                  <a:pt x="121" y="390"/>
                </a:lnTo>
                <a:cubicBezTo>
                  <a:pt x="124" y="412"/>
                  <a:pt x="111" y="433"/>
                  <a:pt x="90" y="440"/>
                </a:cubicBezTo>
                <a:cubicBezTo>
                  <a:pt x="69" y="448"/>
                  <a:pt x="46" y="441"/>
                  <a:pt x="34" y="422"/>
                </a:cubicBezTo>
                <a:lnTo>
                  <a:pt x="33" y="421"/>
                </a:lnTo>
                <a:lnTo>
                  <a:pt x="31" y="418"/>
                </a:lnTo>
                <a:lnTo>
                  <a:pt x="27" y="411"/>
                </a:lnTo>
                <a:lnTo>
                  <a:pt x="28" y="413"/>
                </a:lnTo>
                <a:lnTo>
                  <a:pt x="114" y="398"/>
                </a:lnTo>
                <a:lnTo>
                  <a:pt x="114" y="400"/>
                </a:lnTo>
                <a:lnTo>
                  <a:pt x="115" y="388"/>
                </a:lnTo>
                <a:lnTo>
                  <a:pt x="115" y="390"/>
                </a:lnTo>
                <a:lnTo>
                  <a:pt x="21" y="375"/>
                </a:lnTo>
                <a:lnTo>
                  <a:pt x="22" y="374"/>
                </a:lnTo>
                <a:lnTo>
                  <a:pt x="23" y="371"/>
                </a:lnTo>
                <a:lnTo>
                  <a:pt x="21" y="394"/>
                </a:lnTo>
                <a:lnTo>
                  <a:pt x="21" y="391"/>
                </a:lnTo>
                <a:lnTo>
                  <a:pt x="25" y="404"/>
                </a:lnTo>
                <a:lnTo>
                  <a:pt x="24" y="402"/>
                </a:lnTo>
                <a:lnTo>
                  <a:pt x="115" y="381"/>
                </a:lnTo>
                <a:lnTo>
                  <a:pt x="115" y="383"/>
                </a:lnTo>
                <a:lnTo>
                  <a:pt x="114" y="374"/>
                </a:lnTo>
                <a:lnTo>
                  <a:pt x="115" y="377"/>
                </a:lnTo>
                <a:lnTo>
                  <a:pt x="30" y="356"/>
                </a:lnTo>
                <a:lnTo>
                  <a:pt x="32" y="353"/>
                </a:lnTo>
                <a:lnTo>
                  <a:pt x="38" y="347"/>
                </a:lnTo>
                <a:cubicBezTo>
                  <a:pt x="51" y="334"/>
                  <a:pt x="71" y="330"/>
                  <a:pt x="88" y="336"/>
                </a:cubicBezTo>
                <a:cubicBezTo>
                  <a:pt x="106" y="342"/>
                  <a:pt x="118" y="358"/>
                  <a:pt x="120" y="376"/>
                </a:cubicBezTo>
                <a:lnTo>
                  <a:pt x="120" y="381"/>
                </a:lnTo>
                <a:cubicBezTo>
                  <a:pt x="121" y="385"/>
                  <a:pt x="121" y="388"/>
                  <a:pt x="120" y="391"/>
                </a:cubicBezTo>
                <a:lnTo>
                  <a:pt x="120" y="396"/>
                </a:lnTo>
                <a:lnTo>
                  <a:pt x="25" y="379"/>
                </a:lnTo>
                <a:lnTo>
                  <a:pt x="26" y="377"/>
                </a:lnTo>
                <a:lnTo>
                  <a:pt x="24" y="388"/>
                </a:lnTo>
                <a:lnTo>
                  <a:pt x="24" y="386"/>
                </a:lnTo>
                <a:cubicBezTo>
                  <a:pt x="24" y="359"/>
                  <a:pt x="46" y="338"/>
                  <a:pt x="72" y="338"/>
                </a:cubicBezTo>
                <a:cubicBezTo>
                  <a:pt x="99" y="338"/>
                  <a:pt x="120" y="359"/>
                  <a:pt x="120" y="386"/>
                </a:cubicBezTo>
                <a:lnTo>
                  <a:pt x="120" y="388"/>
                </a:lnTo>
                <a:cubicBezTo>
                  <a:pt x="120" y="392"/>
                  <a:pt x="120" y="396"/>
                  <a:pt x="119" y="400"/>
                </a:cubicBezTo>
                <a:lnTo>
                  <a:pt x="119" y="402"/>
                </a:lnTo>
                <a:cubicBezTo>
                  <a:pt x="113" y="426"/>
                  <a:pt x="90" y="441"/>
                  <a:pt x="66" y="438"/>
                </a:cubicBezTo>
                <a:cubicBezTo>
                  <a:pt x="42" y="435"/>
                  <a:pt x="24" y="415"/>
                  <a:pt x="24" y="390"/>
                </a:cubicBezTo>
                <a:lnTo>
                  <a:pt x="24" y="389"/>
                </a:lnTo>
                <a:lnTo>
                  <a:pt x="24" y="386"/>
                </a:lnTo>
                <a:lnTo>
                  <a:pt x="34" y="416"/>
                </a:lnTo>
                <a:lnTo>
                  <a:pt x="30" y="411"/>
                </a:lnTo>
                <a:cubicBezTo>
                  <a:pt x="19" y="397"/>
                  <a:pt x="17" y="377"/>
                  <a:pt x="25" y="360"/>
                </a:cubicBezTo>
                <a:cubicBezTo>
                  <a:pt x="33" y="344"/>
                  <a:pt x="50" y="333"/>
                  <a:pt x="68" y="333"/>
                </a:cubicBezTo>
                <a:lnTo>
                  <a:pt x="69" y="333"/>
                </a:lnTo>
                <a:lnTo>
                  <a:pt x="22" y="393"/>
                </a:lnTo>
                <a:lnTo>
                  <a:pt x="22" y="391"/>
                </a:lnTo>
                <a:cubicBezTo>
                  <a:pt x="21" y="387"/>
                  <a:pt x="20" y="383"/>
                  <a:pt x="20" y="379"/>
                </a:cubicBezTo>
                <a:lnTo>
                  <a:pt x="20" y="376"/>
                </a:lnTo>
                <a:cubicBezTo>
                  <a:pt x="20" y="350"/>
                  <a:pt x="42" y="328"/>
                  <a:pt x="68" y="328"/>
                </a:cubicBezTo>
                <a:lnTo>
                  <a:pt x="70" y="328"/>
                </a:lnTo>
                <a:cubicBezTo>
                  <a:pt x="96" y="328"/>
                  <a:pt x="118" y="350"/>
                  <a:pt x="118" y="376"/>
                </a:cubicBezTo>
                <a:lnTo>
                  <a:pt x="118" y="379"/>
                </a:lnTo>
                <a:lnTo>
                  <a:pt x="117" y="389"/>
                </a:lnTo>
                <a:lnTo>
                  <a:pt x="117" y="388"/>
                </a:lnTo>
                <a:lnTo>
                  <a:pt x="117" y="390"/>
                </a:lnTo>
                <a:lnTo>
                  <a:pt x="27" y="369"/>
                </a:lnTo>
                <a:lnTo>
                  <a:pt x="28" y="367"/>
                </a:lnTo>
                <a:lnTo>
                  <a:pt x="25" y="373"/>
                </a:lnTo>
                <a:lnTo>
                  <a:pt x="26" y="369"/>
                </a:lnTo>
                <a:lnTo>
                  <a:pt x="28" y="364"/>
                </a:lnTo>
                <a:lnTo>
                  <a:pt x="29" y="361"/>
                </a:lnTo>
                <a:cubicBezTo>
                  <a:pt x="35" y="342"/>
                  <a:pt x="54" y="328"/>
                  <a:pt x="74" y="328"/>
                </a:cubicBezTo>
                <a:cubicBezTo>
                  <a:pt x="95" y="328"/>
                  <a:pt x="113" y="342"/>
                  <a:pt x="120" y="361"/>
                </a:cubicBezTo>
                <a:lnTo>
                  <a:pt x="121" y="363"/>
                </a:lnTo>
                <a:cubicBezTo>
                  <a:pt x="123" y="370"/>
                  <a:pt x="124" y="378"/>
                  <a:pt x="122" y="386"/>
                </a:cubicBezTo>
                <a:lnTo>
                  <a:pt x="122" y="389"/>
                </a:lnTo>
                <a:lnTo>
                  <a:pt x="32" y="360"/>
                </a:lnTo>
                <a:lnTo>
                  <a:pt x="33" y="358"/>
                </a:lnTo>
                <a:lnTo>
                  <a:pt x="28" y="370"/>
                </a:lnTo>
                <a:lnTo>
                  <a:pt x="29" y="367"/>
                </a:lnTo>
                <a:cubicBezTo>
                  <a:pt x="33" y="345"/>
                  <a:pt x="53" y="328"/>
                  <a:pt x="76" y="328"/>
                </a:cubicBezTo>
                <a:lnTo>
                  <a:pt x="76" y="328"/>
                </a:lnTo>
                <a:cubicBezTo>
                  <a:pt x="91" y="328"/>
                  <a:pt x="104" y="335"/>
                  <a:pt x="114" y="346"/>
                </a:cubicBezTo>
                <a:cubicBezTo>
                  <a:pt x="123" y="357"/>
                  <a:pt x="126" y="372"/>
                  <a:pt x="124" y="386"/>
                </a:cubicBezTo>
                <a:lnTo>
                  <a:pt x="123" y="388"/>
                </a:lnTo>
                <a:lnTo>
                  <a:pt x="124" y="379"/>
                </a:lnTo>
                <a:lnTo>
                  <a:pt x="124" y="381"/>
                </a:lnTo>
                <a:lnTo>
                  <a:pt x="76" y="333"/>
                </a:lnTo>
                <a:lnTo>
                  <a:pt x="76" y="333"/>
                </a:lnTo>
                <a:lnTo>
                  <a:pt x="77" y="333"/>
                </a:lnTo>
                <a:cubicBezTo>
                  <a:pt x="102" y="333"/>
                  <a:pt x="122" y="352"/>
                  <a:pt x="125" y="376"/>
                </a:cubicBezTo>
                <a:lnTo>
                  <a:pt x="125" y="381"/>
                </a:lnTo>
                <a:lnTo>
                  <a:pt x="77" y="338"/>
                </a:lnTo>
                <a:lnTo>
                  <a:pt x="78" y="338"/>
                </a:lnTo>
                <a:lnTo>
                  <a:pt x="30" y="386"/>
                </a:lnTo>
                <a:lnTo>
                  <a:pt x="30" y="381"/>
                </a:lnTo>
                <a:cubicBezTo>
                  <a:pt x="30" y="354"/>
                  <a:pt x="51" y="333"/>
                  <a:pt x="78" y="333"/>
                </a:cubicBezTo>
                <a:lnTo>
                  <a:pt x="79" y="333"/>
                </a:lnTo>
                <a:cubicBezTo>
                  <a:pt x="105" y="333"/>
                  <a:pt x="127" y="354"/>
                  <a:pt x="127" y="381"/>
                </a:cubicBezTo>
                <a:lnTo>
                  <a:pt x="127" y="386"/>
                </a:lnTo>
                <a:lnTo>
                  <a:pt x="126" y="378"/>
                </a:lnTo>
                <a:lnTo>
                  <a:pt x="127" y="381"/>
                </a:lnTo>
                <a:cubicBezTo>
                  <a:pt x="127" y="384"/>
                  <a:pt x="127" y="386"/>
                  <a:pt x="127" y="389"/>
                </a:cubicBezTo>
                <a:lnTo>
                  <a:pt x="127" y="390"/>
                </a:lnTo>
                <a:cubicBezTo>
                  <a:pt x="127" y="417"/>
                  <a:pt x="106" y="438"/>
                  <a:pt x="79" y="438"/>
                </a:cubicBezTo>
                <a:cubicBezTo>
                  <a:pt x="53" y="438"/>
                  <a:pt x="31" y="417"/>
                  <a:pt x="31" y="390"/>
                </a:cubicBezTo>
                <a:lnTo>
                  <a:pt x="31" y="386"/>
                </a:lnTo>
                <a:lnTo>
                  <a:pt x="31" y="386"/>
                </a:lnTo>
                <a:cubicBezTo>
                  <a:pt x="30" y="372"/>
                  <a:pt x="34" y="359"/>
                  <a:pt x="43" y="349"/>
                </a:cubicBezTo>
                <a:cubicBezTo>
                  <a:pt x="52" y="339"/>
                  <a:pt x="65" y="333"/>
                  <a:pt x="79" y="333"/>
                </a:cubicBezTo>
                <a:lnTo>
                  <a:pt x="80" y="333"/>
                </a:lnTo>
                <a:cubicBezTo>
                  <a:pt x="101" y="333"/>
                  <a:pt x="119" y="346"/>
                  <a:pt x="126" y="366"/>
                </a:cubicBezTo>
                <a:lnTo>
                  <a:pt x="127" y="369"/>
                </a:lnTo>
                <a:lnTo>
                  <a:pt x="124" y="363"/>
                </a:lnTo>
                <a:lnTo>
                  <a:pt x="125" y="365"/>
                </a:lnTo>
                <a:lnTo>
                  <a:pt x="34" y="391"/>
                </a:lnTo>
                <a:lnTo>
                  <a:pt x="34" y="387"/>
                </a:lnTo>
                <a:lnTo>
                  <a:pt x="33" y="381"/>
                </a:lnTo>
                <a:cubicBezTo>
                  <a:pt x="31" y="361"/>
                  <a:pt x="42" y="342"/>
                  <a:pt x="60" y="334"/>
                </a:cubicBezTo>
                <a:lnTo>
                  <a:pt x="61" y="333"/>
                </a:lnTo>
                <a:cubicBezTo>
                  <a:pt x="74" y="326"/>
                  <a:pt x="90" y="326"/>
                  <a:pt x="103" y="333"/>
                </a:cubicBezTo>
                <a:lnTo>
                  <a:pt x="104" y="334"/>
                </a:lnTo>
                <a:cubicBezTo>
                  <a:pt x="117" y="340"/>
                  <a:pt x="127" y="352"/>
                  <a:pt x="130" y="366"/>
                </a:cubicBezTo>
                <a:cubicBezTo>
                  <a:pt x="133" y="380"/>
                  <a:pt x="130" y="395"/>
                  <a:pt x="120" y="406"/>
                </a:cubicBezTo>
                <a:lnTo>
                  <a:pt x="118" y="409"/>
                </a:lnTo>
                <a:cubicBezTo>
                  <a:pt x="116" y="412"/>
                  <a:pt x="114" y="414"/>
                  <a:pt x="111" y="416"/>
                </a:cubicBezTo>
                <a:lnTo>
                  <a:pt x="108" y="418"/>
                </a:lnTo>
                <a:cubicBezTo>
                  <a:pt x="92" y="431"/>
                  <a:pt x="70" y="432"/>
                  <a:pt x="53" y="421"/>
                </a:cubicBezTo>
                <a:cubicBezTo>
                  <a:pt x="35" y="410"/>
                  <a:pt x="27" y="389"/>
                  <a:pt x="32" y="369"/>
                </a:cubicBezTo>
                <a:lnTo>
                  <a:pt x="32" y="367"/>
                </a:lnTo>
                <a:lnTo>
                  <a:pt x="32" y="367"/>
                </a:lnTo>
                <a:cubicBezTo>
                  <a:pt x="37" y="345"/>
                  <a:pt x="57" y="328"/>
                  <a:pt x="79" y="328"/>
                </a:cubicBezTo>
                <a:cubicBezTo>
                  <a:pt x="102" y="328"/>
                  <a:pt x="122" y="345"/>
                  <a:pt x="127" y="367"/>
                </a:cubicBezTo>
                <a:lnTo>
                  <a:pt x="127" y="370"/>
                </a:lnTo>
                <a:cubicBezTo>
                  <a:pt x="128" y="373"/>
                  <a:pt x="128" y="376"/>
                  <a:pt x="128" y="379"/>
                </a:cubicBezTo>
                <a:lnTo>
                  <a:pt x="128" y="381"/>
                </a:lnTo>
                <a:cubicBezTo>
                  <a:pt x="128" y="407"/>
                  <a:pt x="106" y="429"/>
                  <a:pt x="80" y="429"/>
                </a:cubicBezTo>
                <a:cubicBezTo>
                  <a:pt x="53" y="429"/>
                  <a:pt x="32" y="407"/>
                  <a:pt x="32" y="381"/>
                </a:cubicBezTo>
                <a:lnTo>
                  <a:pt x="32" y="379"/>
                </a:lnTo>
                <a:cubicBezTo>
                  <a:pt x="32" y="376"/>
                  <a:pt x="32" y="373"/>
                  <a:pt x="33" y="370"/>
                </a:cubicBezTo>
                <a:lnTo>
                  <a:pt x="33" y="367"/>
                </a:lnTo>
                <a:cubicBezTo>
                  <a:pt x="38" y="343"/>
                  <a:pt x="61" y="326"/>
                  <a:pt x="85" y="329"/>
                </a:cubicBezTo>
                <a:cubicBezTo>
                  <a:pt x="110" y="331"/>
                  <a:pt x="128" y="352"/>
                  <a:pt x="128" y="376"/>
                </a:cubicBezTo>
                <a:lnTo>
                  <a:pt x="128" y="378"/>
                </a:lnTo>
                <a:lnTo>
                  <a:pt x="128" y="370"/>
                </a:lnTo>
                <a:lnTo>
                  <a:pt x="128" y="373"/>
                </a:lnTo>
                <a:lnTo>
                  <a:pt x="115" y="347"/>
                </a:lnTo>
                <a:lnTo>
                  <a:pt x="117" y="350"/>
                </a:lnTo>
                <a:lnTo>
                  <a:pt x="120" y="352"/>
                </a:lnTo>
                <a:cubicBezTo>
                  <a:pt x="134" y="366"/>
                  <a:pt x="138" y="386"/>
                  <a:pt x="130" y="404"/>
                </a:cubicBezTo>
                <a:cubicBezTo>
                  <a:pt x="123" y="422"/>
                  <a:pt x="105" y="434"/>
                  <a:pt x="86" y="434"/>
                </a:cubicBezTo>
                <a:lnTo>
                  <a:pt x="85" y="434"/>
                </a:lnTo>
                <a:cubicBezTo>
                  <a:pt x="59" y="434"/>
                  <a:pt x="37" y="412"/>
                  <a:pt x="37" y="386"/>
                </a:cubicBezTo>
                <a:lnTo>
                  <a:pt x="37" y="381"/>
                </a:lnTo>
                <a:lnTo>
                  <a:pt x="37" y="376"/>
                </a:lnTo>
                <a:cubicBezTo>
                  <a:pt x="37" y="353"/>
                  <a:pt x="55" y="333"/>
                  <a:pt x="78" y="329"/>
                </a:cubicBezTo>
                <a:cubicBezTo>
                  <a:pt x="101" y="325"/>
                  <a:pt x="124" y="339"/>
                  <a:pt x="131" y="361"/>
                </a:cubicBezTo>
                <a:lnTo>
                  <a:pt x="132" y="363"/>
                </a:lnTo>
                <a:cubicBezTo>
                  <a:pt x="132" y="365"/>
                  <a:pt x="133" y="368"/>
                  <a:pt x="133" y="370"/>
                </a:cubicBezTo>
                <a:lnTo>
                  <a:pt x="134" y="373"/>
                </a:lnTo>
                <a:lnTo>
                  <a:pt x="86" y="333"/>
                </a:lnTo>
                <a:lnTo>
                  <a:pt x="87" y="333"/>
                </a:lnTo>
                <a:cubicBezTo>
                  <a:pt x="101" y="333"/>
                  <a:pt x="114" y="339"/>
                  <a:pt x="124" y="350"/>
                </a:cubicBezTo>
                <a:cubicBezTo>
                  <a:pt x="133" y="361"/>
                  <a:pt x="137" y="375"/>
                  <a:pt x="134" y="389"/>
                </a:cubicBezTo>
                <a:lnTo>
                  <a:pt x="134" y="392"/>
                </a:lnTo>
                <a:lnTo>
                  <a:pt x="133" y="398"/>
                </a:lnTo>
                <a:cubicBezTo>
                  <a:pt x="128" y="417"/>
                  <a:pt x="112" y="431"/>
                  <a:pt x="92" y="434"/>
                </a:cubicBezTo>
                <a:cubicBezTo>
                  <a:pt x="73" y="436"/>
                  <a:pt x="54" y="427"/>
                  <a:pt x="44" y="409"/>
                </a:cubicBezTo>
                <a:lnTo>
                  <a:pt x="42" y="405"/>
                </a:lnTo>
                <a:cubicBezTo>
                  <a:pt x="40" y="402"/>
                  <a:pt x="38" y="399"/>
                  <a:pt x="37" y="395"/>
                </a:cubicBezTo>
                <a:lnTo>
                  <a:pt x="36" y="390"/>
                </a:lnTo>
                <a:cubicBezTo>
                  <a:pt x="31" y="373"/>
                  <a:pt x="36" y="355"/>
                  <a:pt x="48" y="343"/>
                </a:cubicBezTo>
                <a:lnTo>
                  <a:pt x="49" y="342"/>
                </a:lnTo>
                <a:cubicBezTo>
                  <a:pt x="63" y="327"/>
                  <a:pt x="85" y="324"/>
                  <a:pt x="104" y="333"/>
                </a:cubicBezTo>
                <a:lnTo>
                  <a:pt x="105" y="334"/>
                </a:lnTo>
                <a:cubicBezTo>
                  <a:pt x="123" y="342"/>
                  <a:pt x="133" y="361"/>
                  <a:pt x="131" y="381"/>
                </a:cubicBezTo>
                <a:lnTo>
                  <a:pt x="131" y="386"/>
                </a:lnTo>
                <a:lnTo>
                  <a:pt x="130" y="391"/>
                </a:lnTo>
                <a:lnTo>
                  <a:pt x="82" y="338"/>
                </a:lnTo>
                <a:lnTo>
                  <a:pt x="83" y="338"/>
                </a:lnTo>
                <a:lnTo>
                  <a:pt x="86" y="338"/>
                </a:lnTo>
                <a:lnTo>
                  <a:pt x="88" y="338"/>
                </a:lnTo>
                <a:lnTo>
                  <a:pt x="41" y="391"/>
                </a:lnTo>
                <a:lnTo>
                  <a:pt x="40" y="387"/>
                </a:lnTo>
                <a:lnTo>
                  <a:pt x="40" y="376"/>
                </a:lnTo>
                <a:cubicBezTo>
                  <a:pt x="40" y="353"/>
                  <a:pt x="56" y="334"/>
                  <a:pt x="79" y="329"/>
                </a:cubicBezTo>
                <a:cubicBezTo>
                  <a:pt x="101" y="325"/>
                  <a:pt x="124" y="337"/>
                  <a:pt x="133" y="359"/>
                </a:cubicBezTo>
                <a:lnTo>
                  <a:pt x="134" y="361"/>
                </a:lnTo>
                <a:lnTo>
                  <a:pt x="133" y="360"/>
                </a:lnTo>
                <a:cubicBezTo>
                  <a:pt x="145" y="383"/>
                  <a:pt x="135" y="412"/>
                  <a:pt x="111" y="424"/>
                </a:cubicBezTo>
                <a:cubicBezTo>
                  <a:pt x="88" y="436"/>
                  <a:pt x="59" y="426"/>
                  <a:pt x="47" y="402"/>
                </a:cubicBezTo>
                <a:lnTo>
                  <a:pt x="46" y="400"/>
                </a:lnTo>
                <a:lnTo>
                  <a:pt x="43" y="394"/>
                </a:lnTo>
                <a:lnTo>
                  <a:pt x="135" y="365"/>
                </a:lnTo>
                <a:lnTo>
                  <a:pt x="135" y="367"/>
                </a:lnTo>
                <a:lnTo>
                  <a:pt x="134" y="363"/>
                </a:lnTo>
                <a:cubicBezTo>
                  <a:pt x="140" y="378"/>
                  <a:pt x="138" y="395"/>
                  <a:pt x="129" y="408"/>
                </a:cubicBezTo>
                <a:cubicBezTo>
                  <a:pt x="120" y="421"/>
                  <a:pt x="105" y="429"/>
                  <a:pt x="89" y="429"/>
                </a:cubicBezTo>
                <a:lnTo>
                  <a:pt x="89" y="429"/>
                </a:lnTo>
                <a:cubicBezTo>
                  <a:pt x="62" y="429"/>
                  <a:pt x="41" y="407"/>
                  <a:pt x="41" y="381"/>
                </a:cubicBezTo>
                <a:lnTo>
                  <a:pt x="41" y="379"/>
                </a:lnTo>
                <a:lnTo>
                  <a:pt x="41" y="376"/>
                </a:lnTo>
                <a:cubicBezTo>
                  <a:pt x="41" y="350"/>
                  <a:pt x="62" y="328"/>
                  <a:pt x="89" y="328"/>
                </a:cubicBezTo>
                <a:lnTo>
                  <a:pt x="89" y="328"/>
                </a:lnTo>
                <a:cubicBezTo>
                  <a:pt x="116" y="328"/>
                  <a:pt x="137" y="350"/>
                  <a:pt x="137" y="376"/>
                </a:cubicBezTo>
                <a:lnTo>
                  <a:pt x="137" y="381"/>
                </a:lnTo>
                <a:lnTo>
                  <a:pt x="137" y="386"/>
                </a:lnTo>
                <a:lnTo>
                  <a:pt x="89" y="338"/>
                </a:lnTo>
                <a:lnTo>
                  <a:pt x="90" y="338"/>
                </a:lnTo>
                <a:lnTo>
                  <a:pt x="43" y="390"/>
                </a:lnTo>
                <a:lnTo>
                  <a:pt x="42" y="385"/>
                </a:lnTo>
                <a:lnTo>
                  <a:pt x="42" y="382"/>
                </a:lnTo>
                <a:lnTo>
                  <a:pt x="137" y="376"/>
                </a:lnTo>
                <a:lnTo>
                  <a:pt x="137" y="378"/>
                </a:lnTo>
                <a:lnTo>
                  <a:pt x="136" y="365"/>
                </a:lnTo>
                <a:lnTo>
                  <a:pt x="137" y="368"/>
                </a:lnTo>
                <a:lnTo>
                  <a:pt x="138" y="377"/>
                </a:lnTo>
                <a:cubicBezTo>
                  <a:pt x="139" y="379"/>
                  <a:pt x="139" y="382"/>
                  <a:pt x="139" y="384"/>
                </a:cubicBezTo>
                <a:lnTo>
                  <a:pt x="139" y="386"/>
                </a:lnTo>
                <a:cubicBezTo>
                  <a:pt x="139" y="412"/>
                  <a:pt x="117" y="434"/>
                  <a:pt x="91" y="434"/>
                </a:cubicBezTo>
                <a:cubicBezTo>
                  <a:pt x="64" y="434"/>
                  <a:pt x="43" y="412"/>
                  <a:pt x="43" y="386"/>
                </a:cubicBezTo>
                <a:lnTo>
                  <a:pt x="43" y="384"/>
                </a:lnTo>
                <a:lnTo>
                  <a:pt x="43" y="381"/>
                </a:lnTo>
                <a:lnTo>
                  <a:pt x="43" y="378"/>
                </a:lnTo>
                <a:lnTo>
                  <a:pt x="43" y="376"/>
                </a:lnTo>
                <a:lnTo>
                  <a:pt x="131" y="403"/>
                </a:lnTo>
                <a:lnTo>
                  <a:pt x="130" y="405"/>
                </a:lnTo>
                <a:lnTo>
                  <a:pt x="137" y="386"/>
                </a:lnTo>
                <a:lnTo>
                  <a:pt x="137" y="389"/>
                </a:lnTo>
                <a:lnTo>
                  <a:pt x="137" y="374"/>
                </a:lnTo>
                <a:lnTo>
                  <a:pt x="137" y="378"/>
                </a:lnTo>
                <a:cubicBezTo>
                  <a:pt x="138" y="380"/>
                  <a:pt x="138" y="382"/>
                  <a:pt x="138" y="384"/>
                </a:cubicBezTo>
                <a:lnTo>
                  <a:pt x="138" y="386"/>
                </a:lnTo>
                <a:cubicBezTo>
                  <a:pt x="138" y="412"/>
                  <a:pt x="116" y="434"/>
                  <a:pt x="90" y="434"/>
                </a:cubicBezTo>
                <a:cubicBezTo>
                  <a:pt x="63" y="434"/>
                  <a:pt x="42" y="412"/>
                  <a:pt x="42" y="386"/>
                </a:cubicBezTo>
                <a:lnTo>
                  <a:pt x="42" y="383"/>
                </a:lnTo>
                <a:lnTo>
                  <a:pt x="42" y="379"/>
                </a:lnTo>
                <a:lnTo>
                  <a:pt x="42" y="374"/>
                </a:lnTo>
                <a:lnTo>
                  <a:pt x="42" y="371"/>
                </a:lnTo>
                <a:cubicBezTo>
                  <a:pt x="42" y="345"/>
                  <a:pt x="63" y="323"/>
                  <a:pt x="90" y="323"/>
                </a:cubicBezTo>
                <a:cubicBezTo>
                  <a:pt x="116" y="323"/>
                  <a:pt x="138" y="345"/>
                  <a:pt x="138" y="371"/>
                </a:cubicBezTo>
                <a:lnTo>
                  <a:pt x="138" y="373"/>
                </a:lnTo>
                <a:lnTo>
                  <a:pt x="138" y="376"/>
                </a:lnTo>
                <a:cubicBezTo>
                  <a:pt x="138" y="403"/>
                  <a:pt x="116" y="424"/>
                  <a:pt x="90" y="424"/>
                </a:cubicBezTo>
                <a:lnTo>
                  <a:pt x="89" y="424"/>
                </a:lnTo>
                <a:lnTo>
                  <a:pt x="134" y="359"/>
                </a:lnTo>
                <a:lnTo>
                  <a:pt x="135" y="361"/>
                </a:lnTo>
                <a:lnTo>
                  <a:pt x="137" y="369"/>
                </a:lnTo>
                <a:cubicBezTo>
                  <a:pt x="141" y="384"/>
                  <a:pt x="137" y="399"/>
                  <a:pt x="128" y="411"/>
                </a:cubicBezTo>
                <a:cubicBezTo>
                  <a:pt x="119" y="422"/>
                  <a:pt x="105" y="429"/>
                  <a:pt x="90" y="429"/>
                </a:cubicBezTo>
                <a:lnTo>
                  <a:pt x="90" y="429"/>
                </a:lnTo>
                <a:lnTo>
                  <a:pt x="89" y="429"/>
                </a:lnTo>
                <a:lnTo>
                  <a:pt x="137" y="372"/>
                </a:lnTo>
                <a:lnTo>
                  <a:pt x="138" y="377"/>
                </a:lnTo>
                <a:cubicBezTo>
                  <a:pt x="140" y="391"/>
                  <a:pt x="137" y="405"/>
                  <a:pt x="128" y="416"/>
                </a:cubicBezTo>
                <a:cubicBezTo>
                  <a:pt x="118" y="428"/>
                  <a:pt x="105" y="434"/>
                  <a:pt x="90" y="434"/>
                </a:cubicBezTo>
                <a:lnTo>
                  <a:pt x="89" y="434"/>
                </a:lnTo>
                <a:cubicBezTo>
                  <a:pt x="74" y="434"/>
                  <a:pt x="61" y="427"/>
                  <a:pt x="52" y="416"/>
                </a:cubicBezTo>
                <a:cubicBezTo>
                  <a:pt x="42" y="405"/>
                  <a:pt x="39" y="390"/>
                  <a:pt x="42" y="376"/>
                </a:cubicBezTo>
                <a:lnTo>
                  <a:pt x="43" y="371"/>
                </a:lnTo>
                <a:lnTo>
                  <a:pt x="43" y="372"/>
                </a:lnTo>
                <a:lnTo>
                  <a:pt x="90" y="424"/>
                </a:lnTo>
                <a:lnTo>
                  <a:pt x="90" y="424"/>
                </a:lnTo>
                <a:lnTo>
                  <a:pt x="137" y="367"/>
                </a:lnTo>
                <a:lnTo>
                  <a:pt x="138" y="370"/>
                </a:lnTo>
                <a:cubicBezTo>
                  <a:pt x="138" y="373"/>
                  <a:pt x="138" y="376"/>
                  <a:pt x="138" y="379"/>
                </a:cubicBezTo>
                <a:lnTo>
                  <a:pt x="138" y="381"/>
                </a:lnTo>
                <a:cubicBezTo>
                  <a:pt x="138" y="405"/>
                  <a:pt x="120" y="426"/>
                  <a:pt x="96" y="429"/>
                </a:cubicBezTo>
                <a:cubicBezTo>
                  <a:pt x="71" y="431"/>
                  <a:pt x="49" y="415"/>
                  <a:pt x="44" y="391"/>
                </a:cubicBezTo>
                <a:lnTo>
                  <a:pt x="43" y="387"/>
                </a:lnTo>
                <a:cubicBezTo>
                  <a:pt x="42" y="383"/>
                  <a:pt x="41" y="380"/>
                  <a:pt x="41" y="376"/>
                </a:cubicBezTo>
                <a:lnTo>
                  <a:pt x="41" y="371"/>
                </a:lnTo>
                <a:lnTo>
                  <a:pt x="42" y="361"/>
                </a:lnTo>
                <a:cubicBezTo>
                  <a:pt x="45" y="337"/>
                  <a:pt x="66" y="319"/>
                  <a:pt x="90" y="319"/>
                </a:cubicBezTo>
                <a:cubicBezTo>
                  <a:pt x="114" y="319"/>
                  <a:pt x="135" y="337"/>
                  <a:pt x="138" y="361"/>
                </a:cubicBezTo>
                <a:lnTo>
                  <a:pt x="138" y="365"/>
                </a:lnTo>
                <a:lnTo>
                  <a:pt x="139" y="372"/>
                </a:lnTo>
                <a:cubicBezTo>
                  <a:pt x="140" y="386"/>
                  <a:pt x="136" y="399"/>
                  <a:pt x="126" y="409"/>
                </a:cubicBezTo>
                <a:cubicBezTo>
                  <a:pt x="117" y="419"/>
                  <a:pt x="104" y="424"/>
                  <a:pt x="91" y="424"/>
                </a:cubicBezTo>
                <a:lnTo>
                  <a:pt x="90" y="424"/>
                </a:lnTo>
                <a:lnTo>
                  <a:pt x="89" y="424"/>
                </a:lnTo>
                <a:lnTo>
                  <a:pt x="136" y="367"/>
                </a:lnTo>
                <a:lnTo>
                  <a:pt x="137" y="370"/>
                </a:lnTo>
                <a:lnTo>
                  <a:pt x="132" y="358"/>
                </a:lnTo>
                <a:lnTo>
                  <a:pt x="133" y="360"/>
                </a:lnTo>
                <a:lnTo>
                  <a:pt x="42" y="381"/>
                </a:lnTo>
                <a:lnTo>
                  <a:pt x="42" y="379"/>
                </a:lnTo>
                <a:lnTo>
                  <a:pt x="43" y="388"/>
                </a:lnTo>
                <a:lnTo>
                  <a:pt x="43" y="386"/>
                </a:lnTo>
                <a:lnTo>
                  <a:pt x="81" y="424"/>
                </a:lnTo>
                <a:lnTo>
                  <a:pt x="78" y="423"/>
                </a:lnTo>
                <a:lnTo>
                  <a:pt x="97" y="423"/>
                </a:lnTo>
                <a:lnTo>
                  <a:pt x="94" y="424"/>
                </a:lnTo>
                <a:lnTo>
                  <a:pt x="85" y="328"/>
                </a:lnTo>
                <a:lnTo>
                  <a:pt x="85" y="328"/>
                </a:lnTo>
                <a:lnTo>
                  <a:pt x="37" y="376"/>
                </a:lnTo>
                <a:lnTo>
                  <a:pt x="37" y="373"/>
                </a:lnTo>
                <a:lnTo>
                  <a:pt x="37" y="371"/>
                </a:lnTo>
                <a:cubicBezTo>
                  <a:pt x="37" y="345"/>
                  <a:pt x="59" y="323"/>
                  <a:pt x="85" y="323"/>
                </a:cubicBezTo>
                <a:cubicBezTo>
                  <a:pt x="112" y="323"/>
                  <a:pt x="133" y="345"/>
                  <a:pt x="133" y="371"/>
                </a:cubicBezTo>
                <a:lnTo>
                  <a:pt x="133" y="374"/>
                </a:lnTo>
                <a:lnTo>
                  <a:pt x="134" y="373"/>
                </a:lnTo>
                <a:lnTo>
                  <a:pt x="134" y="383"/>
                </a:lnTo>
                <a:cubicBezTo>
                  <a:pt x="135" y="396"/>
                  <a:pt x="131" y="409"/>
                  <a:pt x="122" y="419"/>
                </a:cubicBezTo>
                <a:cubicBezTo>
                  <a:pt x="112" y="428"/>
                  <a:pt x="100" y="434"/>
                  <a:pt x="86" y="434"/>
                </a:cubicBezTo>
                <a:lnTo>
                  <a:pt x="86" y="434"/>
                </a:lnTo>
                <a:cubicBezTo>
                  <a:pt x="59" y="434"/>
                  <a:pt x="38" y="412"/>
                  <a:pt x="38" y="386"/>
                </a:cubicBezTo>
                <a:lnTo>
                  <a:pt x="38" y="381"/>
                </a:lnTo>
                <a:lnTo>
                  <a:pt x="38" y="376"/>
                </a:lnTo>
                <a:lnTo>
                  <a:pt x="39" y="386"/>
                </a:lnTo>
                <a:lnTo>
                  <a:pt x="38" y="381"/>
                </a:lnTo>
                <a:cubicBezTo>
                  <a:pt x="35" y="367"/>
                  <a:pt x="39" y="352"/>
                  <a:pt x="48" y="341"/>
                </a:cubicBezTo>
                <a:cubicBezTo>
                  <a:pt x="57" y="330"/>
                  <a:pt x="71" y="323"/>
                  <a:pt x="85" y="323"/>
                </a:cubicBezTo>
                <a:lnTo>
                  <a:pt x="86" y="323"/>
                </a:lnTo>
                <a:cubicBezTo>
                  <a:pt x="113" y="323"/>
                  <a:pt x="134" y="345"/>
                  <a:pt x="134" y="371"/>
                </a:cubicBezTo>
                <a:lnTo>
                  <a:pt x="134" y="374"/>
                </a:lnTo>
                <a:cubicBezTo>
                  <a:pt x="134" y="378"/>
                  <a:pt x="134" y="382"/>
                  <a:pt x="133" y="386"/>
                </a:cubicBezTo>
                <a:lnTo>
                  <a:pt x="133" y="388"/>
                </a:lnTo>
                <a:cubicBezTo>
                  <a:pt x="127" y="410"/>
                  <a:pt x="107" y="425"/>
                  <a:pt x="85" y="424"/>
                </a:cubicBezTo>
                <a:cubicBezTo>
                  <a:pt x="62" y="424"/>
                  <a:pt x="43" y="408"/>
                  <a:pt x="39" y="386"/>
                </a:cubicBezTo>
                <a:lnTo>
                  <a:pt x="38" y="383"/>
                </a:lnTo>
                <a:lnTo>
                  <a:pt x="38" y="381"/>
                </a:lnTo>
                <a:cubicBezTo>
                  <a:pt x="33" y="355"/>
                  <a:pt x="50" y="330"/>
                  <a:pt x="76" y="324"/>
                </a:cubicBezTo>
                <a:cubicBezTo>
                  <a:pt x="102" y="319"/>
                  <a:pt x="127" y="336"/>
                  <a:pt x="132" y="362"/>
                </a:cubicBezTo>
                <a:lnTo>
                  <a:pt x="133" y="365"/>
                </a:lnTo>
                <a:lnTo>
                  <a:pt x="130" y="356"/>
                </a:lnTo>
                <a:lnTo>
                  <a:pt x="131" y="359"/>
                </a:lnTo>
                <a:lnTo>
                  <a:pt x="44" y="355"/>
                </a:lnTo>
                <a:lnTo>
                  <a:pt x="45" y="353"/>
                </a:lnTo>
                <a:lnTo>
                  <a:pt x="45" y="352"/>
                </a:lnTo>
                <a:lnTo>
                  <a:pt x="44" y="353"/>
                </a:lnTo>
                <a:cubicBezTo>
                  <a:pt x="47" y="346"/>
                  <a:pt x="51" y="339"/>
                  <a:pt x="56" y="334"/>
                </a:cubicBezTo>
                <a:lnTo>
                  <a:pt x="57" y="333"/>
                </a:lnTo>
                <a:cubicBezTo>
                  <a:pt x="71" y="319"/>
                  <a:pt x="91" y="315"/>
                  <a:pt x="109" y="323"/>
                </a:cubicBezTo>
                <a:cubicBezTo>
                  <a:pt x="127" y="330"/>
                  <a:pt x="139" y="348"/>
                  <a:pt x="139" y="367"/>
                </a:cubicBezTo>
                <a:lnTo>
                  <a:pt x="139" y="369"/>
                </a:lnTo>
                <a:lnTo>
                  <a:pt x="138" y="379"/>
                </a:lnTo>
                <a:lnTo>
                  <a:pt x="138" y="383"/>
                </a:lnTo>
                <a:lnTo>
                  <a:pt x="137" y="390"/>
                </a:lnTo>
                <a:cubicBezTo>
                  <a:pt x="132" y="415"/>
                  <a:pt x="109" y="431"/>
                  <a:pt x="85" y="429"/>
                </a:cubicBezTo>
                <a:cubicBezTo>
                  <a:pt x="60" y="426"/>
                  <a:pt x="41" y="406"/>
                  <a:pt x="41" y="381"/>
                </a:cubicBezTo>
                <a:lnTo>
                  <a:pt x="41" y="380"/>
                </a:lnTo>
                <a:cubicBezTo>
                  <a:pt x="41" y="378"/>
                  <a:pt x="42" y="375"/>
                  <a:pt x="42" y="373"/>
                </a:cubicBezTo>
                <a:lnTo>
                  <a:pt x="42" y="370"/>
                </a:lnTo>
                <a:lnTo>
                  <a:pt x="43" y="366"/>
                </a:lnTo>
                <a:lnTo>
                  <a:pt x="44" y="360"/>
                </a:lnTo>
                <a:cubicBezTo>
                  <a:pt x="50" y="336"/>
                  <a:pt x="73" y="321"/>
                  <a:pt x="97" y="324"/>
                </a:cubicBezTo>
                <a:cubicBezTo>
                  <a:pt x="121" y="327"/>
                  <a:pt x="139" y="347"/>
                  <a:pt x="139" y="371"/>
                </a:cubicBezTo>
                <a:lnTo>
                  <a:pt x="139" y="373"/>
                </a:lnTo>
                <a:cubicBezTo>
                  <a:pt x="139" y="376"/>
                  <a:pt x="139" y="379"/>
                  <a:pt x="138" y="381"/>
                </a:cubicBezTo>
                <a:lnTo>
                  <a:pt x="138" y="384"/>
                </a:lnTo>
                <a:cubicBezTo>
                  <a:pt x="134" y="408"/>
                  <a:pt x="114" y="424"/>
                  <a:pt x="90" y="424"/>
                </a:cubicBezTo>
                <a:lnTo>
                  <a:pt x="89" y="424"/>
                </a:lnTo>
                <a:lnTo>
                  <a:pt x="87" y="424"/>
                </a:lnTo>
                <a:lnTo>
                  <a:pt x="85" y="424"/>
                </a:lnTo>
                <a:cubicBezTo>
                  <a:pt x="72" y="424"/>
                  <a:pt x="59" y="419"/>
                  <a:pt x="50" y="409"/>
                </a:cubicBezTo>
                <a:cubicBezTo>
                  <a:pt x="41" y="399"/>
                  <a:pt x="36" y="385"/>
                  <a:pt x="38" y="372"/>
                </a:cubicBezTo>
                <a:lnTo>
                  <a:pt x="38" y="367"/>
                </a:lnTo>
                <a:cubicBezTo>
                  <a:pt x="39" y="354"/>
                  <a:pt x="46" y="342"/>
                  <a:pt x="56" y="334"/>
                </a:cubicBezTo>
                <a:lnTo>
                  <a:pt x="58" y="332"/>
                </a:lnTo>
                <a:lnTo>
                  <a:pt x="57" y="333"/>
                </a:lnTo>
                <a:lnTo>
                  <a:pt x="91" y="415"/>
                </a:lnTo>
                <a:lnTo>
                  <a:pt x="89" y="415"/>
                </a:lnTo>
                <a:lnTo>
                  <a:pt x="137" y="358"/>
                </a:lnTo>
                <a:lnTo>
                  <a:pt x="137" y="360"/>
                </a:lnTo>
                <a:lnTo>
                  <a:pt x="137" y="360"/>
                </a:lnTo>
                <a:lnTo>
                  <a:pt x="138" y="367"/>
                </a:lnTo>
                <a:cubicBezTo>
                  <a:pt x="139" y="373"/>
                  <a:pt x="139" y="380"/>
                  <a:pt x="138" y="386"/>
                </a:cubicBezTo>
                <a:lnTo>
                  <a:pt x="137" y="388"/>
                </a:lnTo>
                <a:cubicBezTo>
                  <a:pt x="133" y="404"/>
                  <a:pt x="121" y="417"/>
                  <a:pt x="106" y="422"/>
                </a:cubicBezTo>
                <a:cubicBezTo>
                  <a:pt x="90" y="427"/>
                  <a:pt x="73" y="424"/>
                  <a:pt x="60" y="414"/>
                </a:cubicBezTo>
                <a:lnTo>
                  <a:pt x="58" y="412"/>
                </a:lnTo>
                <a:cubicBezTo>
                  <a:pt x="55" y="410"/>
                  <a:pt x="53" y="408"/>
                  <a:pt x="51" y="405"/>
                </a:cubicBezTo>
                <a:lnTo>
                  <a:pt x="49" y="402"/>
                </a:lnTo>
                <a:cubicBezTo>
                  <a:pt x="37" y="388"/>
                  <a:pt x="34" y="368"/>
                  <a:pt x="42" y="351"/>
                </a:cubicBezTo>
                <a:cubicBezTo>
                  <a:pt x="50" y="334"/>
                  <a:pt x="67" y="323"/>
                  <a:pt x="85" y="323"/>
                </a:cubicBezTo>
                <a:lnTo>
                  <a:pt x="86" y="323"/>
                </a:lnTo>
                <a:lnTo>
                  <a:pt x="47" y="345"/>
                </a:lnTo>
                <a:lnTo>
                  <a:pt x="49" y="342"/>
                </a:lnTo>
                <a:cubicBezTo>
                  <a:pt x="52" y="337"/>
                  <a:pt x="55" y="333"/>
                  <a:pt x="60" y="330"/>
                </a:cubicBezTo>
                <a:lnTo>
                  <a:pt x="62" y="329"/>
                </a:lnTo>
                <a:cubicBezTo>
                  <a:pt x="74" y="319"/>
                  <a:pt x="90" y="317"/>
                  <a:pt x="105" y="321"/>
                </a:cubicBezTo>
                <a:cubicBezTo>
                  <a:pt x="120" y="326"/>
                  <a:pt x="131" y="337"/>
                  <a:pt x="136" y="352"/>
                </a:cubicBezTo>
                <a:lnTo>
                  <a:pt x="137" y="353"/>
                </a:lnTo>
                <a:cubicBezTo>
                  <a:pt x="138" y="358"/>
                  <a:pt x="139" y="363"/>
                  <a:pt x="139" y="368"/>
                </a:cubicBezTo>
                <a:lnTo>
                  <a:pt x="139" y="372"/>
                </a:lnTo>
                <a:lnTo>
                  <a:pt x="139" y="375"/>
                </a:lnTo>
                <a:lnTo>
                  <a:pt x="139" y="376"/>
                </a:lnTo>
                <a:cubicBezTo>
                  <a:pt x="139" y="403"/>
                  <a:pt x="117" y="424"/>
                  <a:pt x="91" y="424"/>
                </a:cubicBezTo>
                <a:cubicBezTo>
                  <a:pt x="64" y="424"/>
                  <a:pt x="43" y="403"/>
                  <a:pt x="43" y="376"/>
                </a:cubicBezTo>
                <a:lnTo>
                  <a:pt x="43" y="375"/>
                </a:lnTo>
                <a:lnTo>
                  <a:pt x="44" y="383"/>
                </a:lnTo>
                <a:lnTo>
                  <a:pt x="43" y="380"/>
                </a:lnTo>
                <a:lnTo>
                  <a:pt x="42" y="375"/>
                </a:lnTo>
                <a:lnTo>
                  <a:pt x="44" y="384"/>
                </a:lnTo>
                <a:lnTo>
                  <a:pt x="44" y="382"/>
                </a:lnTo>
                <a:lnTo>
                  <a:pt x="137" y="367"/>
                </a:lnTo>
                <a:lnTo>
                  <a:pt x="137" y="368"/>
                </a:lnTo>
                <a:lnTo>
                  <a:pt x="137" y="371"/>
                </a:lnTo>
                <a:lnTo>
                  <a:pt x="136" y="358"/>
                </a:lnTo>
                <a:lnTo>
                  <a:pt x="137" y="362"/>
                </a:lnTo>
                <a:lnTo>
                  <a:pt x="137" y="361"/>
                </a:lnTo>
                <a:lnTo>
                  <a:pt x="43" y="376"/>
                </a:lnTo>
                <a:lnTo>
                  <a:pt x="43" y="372"/>
                </a:lnTo>
                <a:lnTo>
                  <a:pt x="43" y="372"/>
                </a:lnTo>
                <a:lnTo>
                  <a:pt x="138" y="367"/>
                </a:lnTo>
                <a:lnTo>
                  <a:pt x="138" y="370"/>
                </a:lnTo>
                <a:lnTo>
                  <a:pt x="138" y="371"/>
                </a:lnTo>
                <a:cubicBezTo>
                  <a:pt x="138" y="398"/>
                  <a:pt x="117" y="419"/>
                  <a:pt x="90" y="419"/>
                </a:cubicBezTo>
                <a:cubicBezTo>
                  <a:pt x="64" y="419"/>
                  <a:pt x="42" y="398"/>
                  <a:pt x="42" y="371"/>
                </a:cubicBezTo>
                <a:lnTo>
                  <a:pt x="42" y="369"/>
                </a:lnTo>
                <a:lnTo>
                  <a:pt x="42" y="364"/>
                </a:lnTo>
                <a:lnTo>
                  <a:pt x="42" y="360"/>
                </a:lnTo>
                <a:lnTo>
                  <a:pt x="42" y="357"/>
                </a:lnTo>
                <a:lnTo>
                  <a:pt x="133" y="379"/>
                </a:lnTo>
                <a:lnTo>
                  <a:pt x="133" y="380"/>
                </a:lnTo>
                <a:lnTo>
                  <a:pt x="138" y="358"/>
                </a:lnTo>
                <a:lnTo>
                  <a:pt x="138" y="362"/>
                </a:lnTo>
                <a:lnTo>
                  <a:pt x="138" y="365"/>
                </a:lnTo>
                <a:cubicBezTo>
                  <a:pt x="138" y="369"/>
                  <a:pt x="137" y="373"/>
                  <a:pt x="137" y="377"/>
                </a:cubicBezTo>
                <a:lnTo>
                  <a:pt x="136" y="379"/>
                </a:lnTo>
                <a:cubicBezTo>
                  <a:pt x="131" y="397"/>
                  <a:pt x="116" y="412"/>
                  <a:pt x="97" y="414"/>
                </a:cubicBezTo>
                <a:cubicBezTo>
                  <a:pt x="77" y="417"/>
                  <a:pt x="58" y="408"/>
                  <a:pt x="48" y="392"/>
                </a:cubicBezTo>
                <a:lnTo>
                  <a:pt x="47" y="389"/>
                </a:lnTo>
                <a:lnTo>
                  <a:pt x="48" y="392"/>
                </a:lnTo>
                <a:lnTo>
                  <a:pt x="133" y="371"/>
                </a:lnTo>
                <a:lnTo>
                  <a:pt x="133" y="374"/>
                </a:lnTo>
                <a:lnTo>
                  <a:pt x="133" y="364"/>
                </a:lnTo>
                <a:lnTo>
                  <a:pt x="133" y="367"/>
                </a:lnTo>
                <a:lnTo>
                  <a:pt x="38" y="358"/>
                </a:lnTo>
                <a:lnTo>
                  <a:pt x="39" y="355"/>
                </a:lnTo>
                <a:lnTo>
                  <a:pt x="39" y="353"/>
                </a:lnTo>
                <a:cubicBezTo>
                  <a:pt x="44" y="327"/>
                  <a:pt x="68" y="311"/>
                  <a:pt x="94" y="314"/>
                </a:cubicBezTo>
                <a:cubicBezTo>
                  <a:pt x="119" y="318"/>
                  <a:pt x="137" y="341"/>
                  <a:pt x="134" y="367"/>
                </a:cubicBezTo>
                <a:lnTo>
                  <a:pt x="134" y="372"/>
                </a:lnTo>
                <a:cubicBezTo>
                  <a:pt x="133" y="375"/>
                  <a:pt x="133" y="379"/>
                  <a:pt x="132" y="382"/>
                </a:cubicBezTo>
                <a:lnTo>
                  <a:pt x="131" y="385"/>
                </a:lnTo>
                <a:lnTo>
                  <a:pt x="133" y="370"/>
                </a:lnTo>
                <a:lnTo>
                  <a:pt x="133" y="371"/>
                </a:lnTo>
                <a:cubicBezTo>
                  <a:pt x="133" y="398"/>
                  <a:pt x="111" y="419"/>
                  <a:pt x="85" y="419"/>
                </a:cubicBezTo>
                <a:cubicBezTo>
                  <a:pt x="58" y="419"/>
                  <a:pt x="37" y="398"/>
                  <a:pt x="37" y="371"/>
                </a:cubicBezTo>
                <a:lnTo>
                  <a:pt x="37" y="370"/>
                </a:lnTo>
                <a:lnTo>
                  <a:pt x="37" y="367"/>
                </a:lnTo>
                <a:cubicBezTo>
                  <a:pt x="37" y="364"/>
                  <a:pt x="37" y="361"/>
                  <a:pt x="38" y="358"/>
                </a:cubicBezTo>
                <a:lnTo>
                  <a:pt x="39" y="353"/>
                </a:lnTo>
                <a:cubicBezTo>
                  <a:pt x="43" y="334"/>
                  <a:pt x="56" y="320"/>
                  <a:pt x="74" y="315"/>
                </a:cubicBezTo>
                <a:cubicBezTo>
                  <a:pt x="92" y="311"/>
                  <a:pt x="111" y="317"/>
                  <a:pt x="123" y="331"/>
                </a:cubicBezTo>
                <a:lnTo>
                  <a:pt x="125" y="334"/>
                </a:lnTo>
                <a:cubicBezTo>
                  <a:pt x="128" y="337"/>
                  <a:pt x="130" y="340"/>
                  <a:pt x="131" y="344"/>
                </a:cubicBezTo>
                <a:lnTo>
                  <a:pt x="132" y="346"/>
                </a:lnTo>
                <a:lnTo>
                  <a:pt x="89" y="319"/>
                </a:lnTo>
                <a:lnTo>
                  <a:pt x="90" y="319"/>
                </a:lnTo>
                <a:lnTo>
                  <a:pt x="43" y="358"/>
                </a:lnTo>
                <a:lnTo>
                  <a:pt x="44" y="355"/>
                </a:lnTo>
                <a:lnTo>
                  <a:pt x="43" y="364"/>
                </a:lnTo>
                <a:lnTo>
                  <a:pt x="43" y="360"/>
                </a:lnTo>
                <a:lnTo>
                  <a:pt x="43" y="355"/>
                </a:lnTo>
                <a:lnTo>
                  <a:pt x="43" y="352"/>
                </a:lnTo>
                <a:lnTo>
                  <a:pt x="138" y="364"/>
                </a:lnTo>
                <a:lnTo>
                  <a:pt x="137" y="366"/>
                </a:lnTo>
                <a:lnTo>
                  <a:pt x="135" y="373"/>
                </a:lnTo>
                <a:cubicBezTo>
                  <a:pt x="127" y="396"/>
                  <a:pt x="103" y="410"/>
                  <a:pt x="79" y="404"/>
                </a:cubicBezTo>
                <a:cubicBezTo>
                  <a:pt x="55" y="399"/>
                  <a:pt x="39" y="377"/>
                  <a:pt x="42" y="352"/>
                </a:cubicBezTo>
                <a:lnTo>
                  <a:pt x="42" y="348"/>
                </a:lnTo>
                <a:lnTo>
                  <a:pt x="44" y="339"/>
                </a:lnTo>
                <a:cubicBezTo>
                  <a:pt x="45" y="331"/>
                  <a:pt x="49" y="324"/>
                  <a:pt x="53" y="318"/>
                </a:cubicBezTo>
                <a:lnTo>
                  <a:pt x="55" y="315"/>
                </a:lnTo>
                <a:lnTo>
                  <a:pt x="53" y="318"/>
                </a:lnTo>
                <a:lnTo>
                  <a:pt x="46" y="343"/>
                </a:lnTo>
                <a:lnTo>
                  <a:pt x="46" y="338"/>
                </a:lnTo>
                <a:lnTo>
                  <a:pt x="46" y="339"/>
                </a:lnTo>
                <a:cubicBezTo>
                  <a:pt x="45" y="325"/>
                  <a:pt x="49" y="312"/>
                  <a:pt x="58" y="301"/>
                </a:cubicBezTo>
                <a:cubicBezTo>
                  <a:pt x="67" y="291"/>
                  <a:pt x="80" y="285"/>
                  <a:pt x="94" y="285"/>
                </a:cubicBezTo>
                <a:lnTo>
                  <a:pt x="94" y="285"/>
                </a:lnTo>
                <a:lnTo>
                  <a:pt x="47" y="328"/>
                </a:lnTo>
                <a:lnTo>
                  <a:pt x="47" y="324"/>
                </a:lnTo>
                <a:lnTo>
                  <a:pt x="47" y="324"/>
                </a:lnTo>
                <a:lnTo>
                  <a:pt x="47" y="319"/>
                </a:lnTo>
                <a:lnTo>
                  <a:pt x="50" y="337"/>
                </a:lnTo>
                <a:lnTo>
                  <a:pt x="48" y="332"/>
                </a:lnTo>
                <a:lnTo>
                  <a:pt x="47" y="329"/>
                </a:lnTo>
                <a:cubicBezTo>
                  <a:pt x="41" y="315"/>
                  <a:pt x="42" y="297"/>
                  <a:pt x="51" y="284"/>
                </a:cubicBezTo>
                <a:cubicBezTo>
                  <a:pt x="60" y="270"/>
                  <a:pt x="75" y="262"/>
                  <a:pt x="91" y="262"/>
                </a:cubicBezTo>
                <a:lnTo>
                  <a:pt x="92" y="262"/>
                </a:lnTo>
                <a:lnTo>
                  <a:pt x="46" y="295"/>
                </a:lnTo>
                <a:lnTo>
                  <a:pt x="47" y="292"/>
                </a:lnTo>
                <a:lnTo>
                  <a:pt x="47" y="293"/>
                </a:lnTo>
                <a:cubicBezTo>
                  <a:pt x="53" y="270"/>
                  <a:pt x="75" y="254"/>
                  <a:pt x="99" y="257"/>
                </a:cubicBezTo>
                <a:cubicBezTo>
                  <a:pt x="123" y="260"/>
                  <a:pt x="141" y="281"/>
                  <a:pt x="141" y="305"/>
                </a:cubicBezTo>
                <a:lnTo>
                  <a:pt x="141" y="307"/>
                </a:lnTo>
                <a:lnTo>
                  <a:pt x="141" y="298"/>
                </a:lnTo>
                <a:lnTo>
                  <a:pt x="141" y="301"/>
                </a:lnTo>
                <a:lnTo>
                  <a:pt x="51" y="289"/>
                </a:lnTo>
                <a:lnTo>
                  <a:pt x="52" y="287"/>
                </a:lnTo>
                <a:lnTo>
                  <a:pt x="49" y="293"/>
                </a:lnTo>
                <a:lnTo>
                  <a:pt x="50" y="290"/>
                </a:lnTo>
                <a:lnTo>
                  <a:pt x="50" y="290"/>
                </a:lnTo>
                <a:cubicBezTo>
                  <a:pt x="51" y="288"/>
                  <a:pt x="51" y="285"/>
                  <a:pt x="52" y="283"/>
                </a:cubicBezTo>
                <a:lnTo>
                  <a:pt x="54" y="278"/>
                </a:lnTo>
                <a:lnTo>
                  <a:pt x="55" y="276"/>
                </a:lnTo>
                <a:cubicBezTo>
                  <a:pt x="61" y="256"/>
                  <a:pt x="80" y="243"/>
                  <a:pt x="100" y="243"/>
                </a:cubicBezTo>
                <a:lnTo>
                  <a:pt x="102" y="243"/>
                </a:lnTo>
                <a:lnTo>
                  <a:pt x="57" y="273"/>
                </a:lnTo>
                <a:lnTo>
                  <a:pt x="59" y="268"/>
                </a:lnTo>
                <a:lnTo>
                  <a:pt x="58" y="270"/>
                </a:lnTo>
                <a:lnTo>
                  <a:pt x="57" y="278"/>
                </a:lnTo>
                <a:lnTo>
                  <a:pt x="58" y="272"/>
                </a:lnTo>
                <a:lnTo>
                  <a:pt x="58" y="281"/>
                </a:lnTo>
                <a:lnTo>
                  <a:pt x="57" y="275"/>
                </a:lnTo>
                <a:lnTo>
                  <a:pt x="57" y="273"/>
                </a:lnTo>
                <a:cubicBezTo>
                  <a:pt x="56" y="269"/>
                  <a:pt x="56" y="266"/>
                  <a:pt x="57" y="262"/>
                </a:cubicBezTo>
                <a:lnTo>
                  <a:pt x="57" y="257"/>
                </a:lnTo>
                <a:lnTo>
                  <a:pt x="58" y="252"/>
                </a:lnTo>
                <a:cubicBezTo>
                  <a:pt x="60" y="229"/>
                  <a:pt x="80" y="211"/>
                  <a:pt x="103" y="210"/>
                </a:cubicBezTo>
                <a:cubicBezTo>
                  <a:pt x="127" y="208"/>
                  <a:pt x="148" y="225"/>
                  <a:pt x="153" y="248"/>
                </a:cubicBezTo>
                <a:lnTo>
                  <a:pt x="153" y="251"/>
                </a:lnTo>
                <a:lnTo>
                  <a:pt x="154" y="253"/>
                </a:lnTo>
                <a:lnTo>
                  <a:pt x="58" y="262"/>
                </a:lnTo>
                <a:lnTo>
                  <a:pt x="58" y="258"/>
                </a:lnTo>
                <a:lnTo>
                  <a:pt x="58" y="258"/>
                </a:lnTo>
                <a:cubicBezTo>
                  <a:pt x="57" y="244"/>
                  <a:pt x="61" y="231"/>
                  <a:pt x="70" y="221"/>
                </a:cubicBezTo>
                <a:cubicBezTo>
                  <a:pt x="79" y="211"/>
                  <a:pt x="92" y="205"/>
                  <a:pt x="106" y="205"/>
                </a:cubicBezTo>
                <a:lnTo>
                  <a:pt x="106" y="205"/>
                </a:lnTo>
                <a:lnTo>
                  <a:pt x="59" y="262"/>
                </a:lnTo>
                <a:lnTo>
                  <a:pt x="58" y="257"/>
                </a:lnTo>
                <a:lnTo>
                  <a:pt x="57" y="249"/>
                </a:lnTo>
                <a:cubicBezTo>
                  <a:pt x="56" y="235"/>
                  <a:pt x="60" y="222"/>
                  <a:pt x="69" y="211"/>
                </a:cubicBezTo>
                <a:cubicBezTo>
                  <a:pt x="78" y="201"/>
                  <a:pt x="91" y="195"/>
                  <a:pt x="105" y="195"/>
                </a:cubicBezTo>
                <a:lnTo>
                  <a:pt x="106" y="195"/>
                </a:lnTo>
                <a:lnTo>
                  <a:pt x="58" y="243"/>
                </a:lnTo>
                <a:lnTo>
                  <a:pt x="58" y="234"/>
                </a:lnTo>
                <a:lnTo>
                  <a:pt x="58" y="229"/>
                </a:lnTo>
                <a:lnTo>
                  <a:pt x="59" y="219"/>
                </a:lnTo>
                <a:lnTo>
                  <a:pt x="58" y="217"/>
                </a:lnTo>
                <a:lnTo>
                  <a:pt x="58" y="215"/>
                </a:lnTo>
                <a:cubicBezTo>
                  <a:pt x="58" y="188"/>
                  <a:pt x="80" y="167"/>
                  <a:pt x="106" y="167"/>
                </a:cubicBezTo>
                <a:cubicBezTo>
                  <a:pt x="133" y="167"/>
                  <a:pt x="154" y="188"/>
                  <a:pt x="154" y="215"/>
                </a:cubicBezTo>
                <a:lnTo>
                  <a:pt x="154" y="218"/>
                </a:lnTo>
                <a:lnTo>
                  <a:pt x="154" y="229"/>
                </a:lnTo>
                <a:lnTo>
                  <a:pt x="154" y="234"/>
                </a:lnTo>
                <a:lnTo>
                  <a:pt x="153" y="244"/>
                </a:lnTo>
                <a:cubicBezTo>
                  <a:pt x="150" y="269"/>
                  <a:pt x="128" y="288"/>
                  <a:pt x="103" y="286"/>
                </a:cubicBezTo>
                <a:cubicBezTo>
                  <a:pt x="77" y="285"/>
                  <a:pt x="57" y="264"/>
                  <a:pt x="57" y="238"/>
                </a:cubicBezTo>
                <a:lnTo>
                  <a:pt x="57" y="235"/>
                </a:lnTo>
                <a:lnTo>
                  <a:pt x="57" y="229"/>
                </a:lnTo>
                <a:cubicBezTo>
                  <a:pt x="57" y="225"/>
                  <a:pt x="58" y="222"/>
                  <a:pt x="59" y="219"/>
                </a:cubicBezTo>
                <a:lnTo>
                  <a:pt x="60" y="214"/>
                </a:lnTo>
                <a:lnTo>
                  <a:pt x="106" y="272"/>
                </a:lnTo>
                <a:lnTo>
                  <a:pt x="106" y="272"/>
                </a:lnTo>
                <a:lnTo>
                  <a:pt x="105" y="272"/>
                </a:lnTo>
                <a:cubicBezTo>
                  <a:pt x="91" y="272"/>
                  <a:pt x="77" y="266"/>
                  <a:pt x="68" y="255"/>
                </a:cubicBezTo>
                <a:cubicBezTo>
                  <a:pt x="59" y="244"/>
                  <a:pt x="56" y="229"/>
                  <a:pt x="58" y="215"/>
                </a:cubicBezTo>
                <a:lnTo>
                  <a:pt x="59" y="210"/>
                </a:lnTo>
                <a:lnTo>
                  <a:pt x="60" y="205"/>
                </a:lnTo>
                <a:lnTo>
                  <a:pt x="60" y="200"/>
                </a:lnTo>
                <a:lnTo>
                  <a:pt x="61" y="195"/>
                </a:lnTo>
                <a:cubicBezTo>
                  <a:pt x="64" y="172"/>
                  <a:pt x="83" y="154"/>
                  <a:pt x="106" y="153"/>
                </a:cubicBezTo>
                <a:cubicBezTo>
                  <a:pt x="129" y="151"/>
                  <a:pt x="149" y="166"/>
                  <a:pt x="155" y="189"/>
                </a:cubicBezTo>
                <a:lnTo>
                  <a:pt x="156" y="191"/>
                </a:lnTo>
                <a:cubicBezTo>
                  <a:pt x="156" y="195"/>
                  <a:pt x="157" y="199"/>
                  <a:pt x="157" y="202"/>
                </a:cubicBezTo>
                <a:lnTo>
                  <a:pt x="157" y="205"/>
                </a:lnTo>
                <a:lnTo>
                  <a:pt x="109" y="157"/>
                </a:lnTo>
                <a:lnTo>
                  <a:pt x="110" y="157"/>
                </a:lnTo>
                <a:lnTo>
                  <a:pt x="112" y="157"/>
                </a:lnTo>
                <a:lnTo>
                  <a:pt x="64" y="199"/>
                </a:lnTo>
                <a:lnTo>
                  <a:pt x="65" y="192"/>
                </a:lnTo>
                <a:lnTo>
                  <a:pt x="67" y="182"/>
                </a:lnTo>
                <a:cubicBezTo>
                  <a:pt x="68" y="179"/>
                  <a:pt x="69" y="176"/>
                  <a:pt x="70" y="173"/>
                </a:cubicBezTo>
                <a:lnTo>
                  <a:pt x="72" y="168"/>
                </a:lnTo>
                <a:cubicBezTo>
                  <a:pt x="79" y="150"/>
                  <a:pt x="97" y="138"/>
                  <a:pt x="116" y="138"/>
                </a:cubicBezTo>
                <a:lnTo>
                  <a:pt x="117" y="138"/>
                </a:lnTo>
                <a:lnTo>
                  <a:pt x="118" y="138"/>
                </a:lnTo>
                <a:lnTo>
                  <a:pt x="70" y="186"/>
                </a:lnTo>
                <a:lnTo>
                  <a:pt x="70" y="180"/>
                </a:lnTo>
                <a:lnTo>
                  <a:pt x="70" y="176"/>
                </a:lnTo>
                <a:cubicBezTo>
                  <a:pt x="70" y="152"/>
                  <a:pt x="89" y="132"/>
                  <a:pt x="113" y="129"/>
                </a:cubicBezTo>
                <a:cubicBezTo>
                  <a:pt x="137" y="126"/>
                  <a:pt x="159" y="141"/>
                  <a:pt x="165" y="165"/>
                </a:cubicBezTo>
                <a:lnTo>
                  <a:pt x="166" y="169"/>
                </a:lnTo>
                <a:lnTo>
                  <a:pt x="168" y="177"/>
                </a:lnTo>
                <a:lnTo>
                  <a:pt x="168" y="176"/>
                </a:lnTo>
                <a:lnTo>
                  <a:pt x="168" y="176"/>
                </a:lnTo>
                <a:lnTo>
                  <a:pt x="75" y="182"/>
                </a:lnTo>
                <a:lnTo>
                  <a:pt x="75" y="179"/>
                </a:lnTo>
                <a:lnTo>
                  <a:pt x="74" y="188"/>
                </a:lnTo>
                <a:lnTo>
                  <a:pt x="74" y="186"/>
                </a:lnTo>
                <a:lnTo>
                  <a:pt x="168" y="201"/>
                </a:lnTo>
                <a:lnTo>
                  <a:pt x="168" y="203"/>
                </a:lnTo>
                <a:lnTo>
                  <a:pt x="169" y="194"/>
                </a:lnTo>
                <a:lnTo>
                  <a:pt x="169" y="198"/>
                </a:lnTo>
                <a:lnTo>
                  <a:pt x="169" y="188"/>
                </a:lnTo>
                <a:lnTo>
                  <a:pt x="170" y="198"/>
                </a:lnTo>
                <a:lnTo>
                  <a:pt x="170" y="204"/>
                </a:lnTo>
                <a:lnTo>
                  <a:pt x="170" y="205"/>
                </a:lnTo>
                <a:lnTo>
                  <a:pt x="74" y="200"/>
                </a:lnTo>
                <a:lnTo>
                  <a:pt x="75" y="196"/>
                </a:lnTo>
                <a:lnTo>
                  <a:pt x="74" y="195"/>
                </a:lnTo>
                <a:lnTo>
                  <a:pt x="122" y="243"/>
                </a:lnTo>
                <a:lnTo>
                  <a:pt x="122" y="243"/>
                </a:lnTo>
                <a:lnTo>
                  <a:pt x="170" y="191"/>
                </a:lnTo>
                <a:lnTo>
                  <a:pt x="170" y="196"/>
                </a:lnTo>
                <a:cubicBezTo>
                  <a:pt x="172" y="209"/>
                  <a:pt x="167" y="223"/>
                  <a:pt x="158" y="233"/>
                </a:cubicBezTo>
                <a:cubicBezTo>
                  <a:pt x="149" y="243"/>
                  <a:pt x="136" y="248"/>
                  <a:pt x="122" y="248"/>
                </a:cubicBezTo>
                <a:lnTo>
                  <a:pt x="121" y="248"/>
                </a:lnTo>
                <a:cubicBezTo>
                  <a:pt x="107" y="248"/>
                  <a:pt x="94" y="242"/>
                  <a:pt x="85" y="231"/>
                </a:cubicBezTo>
                <a:cubicBezTo>
                  <a:pt x="76" y="221"/>
                  <a:pt x="72" y="206"/>
                  <a:pt x="74" y="193"/>
                </a:cubicBezTo>
                <a:lnTo>
                  <a:pt x="75" y="190"/>
                </a:lnTo>
                <a:lnTo>
                  <a:pt x="76" y="184"/>
                </a:lnTo>
                <a:cubicBezTo>
                  <a:pt x="82" y="160"/>
                  <a:pt x="104" y="145"/>
                  <a:pt x="128" y="148"/>
                </a:cubicBezTo>
                <a:cubicBezTo>
                  <a:pt x="152" y="151"/>
                  <a:pt x="170" y="171"/>
                  <a:pt x="170" y="195"/>
                </a:cubicBezTo>
                <a:lnTo>
                  <a:pt x="170" y="200"/>
                </a:lnTo>
                <a:lnTo>
                  <a:pt x="170" y="205"/>
                </a:lnTo>
                <a:cubicBezTo>
                  <a:pt x="170" y="232"/>
                  <a:pt x="149" y="253"/>
                  <a:pt x="122" y="253"/>
                </a:cubicBezTo>
                <a:lnTo>
                  <a:pt x="121" y="253"/>
                </a:lnTo>
                <a:cubicBezTo>
                  <a:pt x="95" y="253"/>
                  <a:pt x="73" y="232"/>
                  <a:pt x="73" y="205"/>
                </a:cubicBezTo>
                <a:cubicBezTo>
                  <a:pt x="73" y="179"/>
                  <a:pt x="95" y="157"/>
                  <a:pt x="121" y="157"/>
                </a:cubicBezTo>
                <a:lnTo>
                  <a:pt x="122" y="157"/>
                </a:lnTo>
                <a:cubicBezTo>
                  <a:pt x="149" y="157"/>
                  <a:pt x="170" y="179"/>
                  <a:pt x="170" y="205"/>
                </a:cubicBezTo>
                <a:cubicBezTo>
                  <a:pt x="170" y="232"/>
                  <a:pt x="149" y="253"/>
                  <a:pt x="122" y="253"/>
                </a:cubicBezTo>
                <a:lnTo>
                  <a:pt x="121" y="253"/>
                </a:lnTo>
                <a:lnTo>
                  <a:pt x="169" y="201"/>
                </a:lnTo>
                <a:lnTo>
                  <a:pt x="170" y="207"/>
                </a:lnTo>
                <a:lnTo>
                  <a:pt x="170" y="209"/>
                </a:lnTo>
                <a:lnTo>
                  <a:pt x="74" y="215"/>
                </a:lnTo>
                <a:lnTo>
                  <a:pt x="74" y="211"/>
                </a:lnTo>
                <a:lnTo>
                  <a:pt x="74" y="205"/>
                </a:lnTo>
                <a:lnTo>
                  <a:pt x="122" y="253"/>
                </a:lnTo>
                <a:lnTo>
                  <a:pt x="122" y="253"/>
                </a:lnTo>
                <a:lnTo>
                  <a:pt x="121" y="253"/>
                </a:lnTo>
                <a:lnTo>
                  <a:pt x="169" y="205"/>
                </a:lnTo>
                <a:lnTo>
                  <a:pt x="169" y="210"/>
                </a:lnTo>
                <a:lnTo>
                  <a:pt x="169" y="215"/>
                </a:lnTo>
                <a:lnTo>
                  <a:pt x="121" y="167"/>
                </a:lnTo>
                <a:lnTo>
                  <a:pt x="122" y="167"/>
                </a:lnTo>
                <a:lnTo>
                  <a:pt x="74" y="215"/>
                </a:lnTo>
                <a:lnTo>
                  <a:pt x="74" y="212"/>
                </a:lnTo>
                <a:lnTo>
                  <a:pt x="75" y="224"/>
                </a:lnTo>
                <a:lnTo>
                  <a:pt x="75" y="222"/>
                </a:lnTo>
                <a:cubicBezTo>
                  <a:pt x="69" y="198"/>
                  <a:pt x="82" y="173"/>
                  <a:pt x="105" y="165"/>
                </a:cubicBezTo>
                <a:cubicBezTo>
                  <a:pt x="128" y="156"/>
                  <a:pt x="153" y="167"/>
                  <a:pt x="164" y="189"/>
                </a:cubicBezTo>
                <a:lnTo>
                  <a:pt x="165" y="191"/>
                </a:lnTo>
                <a:cubicBezTo>
                  <a:pt x="168" y="195"/>
                  <a:pt x="169" y="199"/>
                  <a:pt x="170" y="204"/>
                </a:cubicBezTo>
                <a:lnTo>
                  <a:pt x="170" y="207"/>
                </a:lnTo>
                <a:cubicBezTo>
                  <a:pt x="171" y="210"/>
                  <a:pt x="171" y="212"/>
                  <a:pt x="171" y="215"/>
                </a:cubicBezTo>
                <a:lnTo>
                  <a:pt x="171" y="217"/>
                </a:lnTo>
                <a:lnTo>
                  <a:pt x="171" y="219"/>
                </a:lnTo>
                <a:lnTo>
                  <a:pt x="76" y="212"/>
                </a:lnTo>
                <a:lnTo>
                  <a:pt x="76" y="209"/>
                </a:lnTo>
                <a:cubicBezTo>
                  <a:pt x="77" y="206"/>
                  <a:pt x="77" y="204"/>
                  <a:pt x="78" y="201"/>
                </a:cubicBezTo>
                <a:lnTo>
                  <a:pt x="78" y="200"/>
                </a:lnTo>
                <a:cubicBezTo>
                  <a:pt x="86" y="177"/>
                  <a:pt x="108" y="164"/>
                  <a:pt x="132" y="168"/>
                </a:cubicBezTo>
                <a:cubicBezTo>
                  <a:pt x="155" y="171"/>
                  <a:pt x="172" y="191"/>
                  <a:pt x="172" y="215"/>
                </a:cubicBezTo>
                <a:lnTo>
                  <a:pt x="172" y="219"/>
                </a:lnTo>
                <a:lnTo>
                  <a:pt x="171" y="229"/>
                </a:lnTo>
                <a:cubicBezTo>
                  <a:pt x="169" y="255"/>
                  <a:pt x="147" y="274"/>
                  <a:pt x="121" y="272"/>
                </a:cubicBezTo>
                <a:cubicBezTo>
                  <a:pt x="96" y="271"/>
                  <a:pt x="75" y="250"/>
                  <a:pt x="75" y="224"/>
                </a:cubicBezTo>
                <a:lnTo>
                  <a:pt x="75" y="222"/>
                </a:lnTo>
                <a:lnTo>
                  <a:pt x="76" y="230"/>
                </a:lnTo>
                <a:lnTo>
                  <a:pt x="76" y="227"/>
                </a:lnTo>
                <a:cubicBezTo>
                  <a:pt x="73" y="213"/>
                  <a:pt x="77" y="199"/>
                  <a:pt x="86" y="188"/>
                </a:cubicBezTo>
                <a:cubicBezTo>
                  <a:pt x="95" y="178"/>
                  <a:pt x="109" y="171"/>
                  <a:pt x="123" y="171"/>
                </a:cubicBezTo>
                <a:lnTo>
                  <a:pt x="123" y="171"/>
                </a:lnTo>
                <a:cubicBezTo>
                  <a:pt x="146" y="171"/>
                  <a:pt x="166" y="188"/>
                  <a:pt x="171" y="210"/>
                </a:cubicBezTo>
                <a:lnTo>
                  <a:pt x="172" y="215"/>
                </a:lnTo>
                <a:lnTo>
                  <a:pt x="173" y="224"/>
                </a:lnTo>
                <a:lnTo>
                  <a:pt x="77" y="229"/>
                </a:lnTo>
                <a:lnTo>
                  <a:pt x="77" y="228"/>
                </a:lnTo>
                <a:lnTo>
                  <a:pt x="77" y="235"/>
                </a:lnTo>
                <a:lnTo>
                  <a:pt x="77" y="231"/>
                </a:lnTo>
                <a:lnTo>
                  <a:pt x="76" y="224"/>
                </a:lnTo>
                <a:lnTo>
                  <a:pt x="76" y="220"/>
                </a:lnTo>
                <a:cubicBezTo>
                  <a:pt x="74" y="207"/>
                  <a:pt x="79" y="193"/>
                  <a:pt x="88" y="183"/>
                </a:cubicBezTo>
                <a:cubicBezTo>
                  <a:pt x="97" y="173"/>
                  <a:pt x="110" y="167"/>
                  <a:pt x="123" y="167"/>
                </a:cubicBezTo>
                <a:lnTo>
                  <a:pt x="125" y="167"/>
                </a:lnTo>
                <a:lnTo>
                  <a:pt x="126" y="167"/>
                </a:lnTo>
                <a:cubicBezTo>
                  <a:pt x="153" y="167"/>
                  <a:pt x="174" y="188"/>
                  <a:pt x="174" y="215"/>
                </a:cubicBezTo>
                <a:lnTo>
                  <a:pt x="174" y="218"/>
                </a:lnTo>
                <a:lnTo>
                  <a:pt x="172" y="203"/>
                </a:lnTo>
                <a:lnTo>
                  <a:pt x="173" y="204"/>
                </a:lnTo>
                <a:lnTo>
                  <a:pt x="79" y="219"/>
                </a:lnTo>
                <a:lnTo>
                  <a:pt x="79" y="217"/>
                </a:lnTo>
                <a:lnTo>
                  <a:pt x="80" y="207"/>
                </a:lnTo>
                <a:lnTo>
                  <a:pt x="79" y="208"/>
                </a:lnTo>
                <a:cubicBezTo>
                  <a:pt x="79" y="206"/>
                  <a:pt x="80" y="203"/>
                  <a:pt x="80" y="201"/>
                </a:cubicBezTo>
                <a:lnTo>
                  <a:pt x="81" y="198"/>
                </a:lnTo>
                <a:cubicBezTo>
                  <a:pt x="84" y="174"/>
                  <a:pt x="105" y="157"/>
                  <a:pt x="128" y="157"/>
                </a:cubicBezTo>
                <a:lnTo>
                  <a:pt x="129" y="157"/>
                </a:lnTo>
                <a:cubicBezTo>
                  <a:pt x="152" y="157"/>
                  <a:pt x="171" y="173"/>
                  <a:pt x="176" y="195"/>
                </a:cubicBezTo>
                <a:lnTo>
                  <a:pt x="177" y="200"/>
                </a:lnTo>
                <a:lnTo>
                  <a:pt x="179" y="212"/>
                </a:lnTo>
                <a:lnTo>
                  <a:pt x="179" y="219"/>
                </a:lnTo>
                <a:lnTo>
                  <a:pt x="165" y="185"/>
                </a:lnTo>
                <a:lnTo>
                  <a:pt x="165" y="186"/>
                </a:lnTo>
                <a:lnTo>
                  <a:pt x="84" y="210"/>
                </a:lnTo>
                <a:lnTo>
                  <a:pt x="85" y="208"/>
                </a:lnTo>
                <a:lnTo>
                  <a:pt x="86" y="202"/>
                </a:lnTo>
                <a:lnTo>
                  <a:pt x="86" y="203"/>
                </a:lnTo>
                <a:lnTo>
                  <a:pt x="87" y="196"/>
                </a:lnTo>
                <a:cubicBezTo>
                  <a:pt x="91" y="174"/>
                  <a:pt x="111" y="157"/>
                  <a:pt x="134" y="157"/>
                </a:cubicBezTo>
                <a:lnTo>
                  <a:pt x="134" y="157"/>
                </a:lnTo>
                <a:cubicBezTo>
                  <a:pt x="155" y="157"/>
                  <a:pt x="173" y="171"/>
                  <a:pt x="180" y="190"/>
                </a:cubicBezTo>
                <a:lnTo>
                  <a:pt x="181" y="192"/>
                </a:lnTo>
                <a:cubicBezTo>
                  <a:pt x="181" y="194"/>
                  <a:pt x="182" y="197"/>
                  <a:pt x="182" y="199"/>
                </a:cubicBezTo>
                <a:lnTo>
                  <a:pt x="183" y="202"/>
                </a:lnTo>
                <a:lnTo>
                  <a:pt x="89" y="198"/>
                </a:lnTo>
                <a:lnTo>
                  <a:pt x="89" y="196"/>
                </a:lnTo>
                <a:lnTo>
                  <a:pt x="89" y="217"/>
                </a:lnTo>
                <a:lnTo>
                  <a:pt x="88" y="215"/>
                </a:lnTo>
                <a:lnTo>
                  <a:pt x="169" y="239"/>
                </a:lnTo>
                <a:lnTo>
                  <a:pt x="167" y="242"/>
                </a:lnTo>
                <a:lnTo>
                  <a:pt x="160" y="247"/>
                </a:lnTo>
                <a:cubicBezTo>
                  <a:pt x="146" y="259"/>
                  <a:pt x="126" y="261"/>
                  <a:pt x="110" y="253"/>
                </a:cubicBezTo>
                <a:cubicBezTo>
                  <a:pt x="93" y="245"/>
                  <a:pt x="82" y="228"/>
                  <a:pt x="82" y="210"/>
                </a:cubicBezTo>
                <a:lnTo>
                  <a:pt x="82" y="206"/>
                </a:lnTo>
                <a:cubicBezTo>
                  <a:pt x="82" y="203"/>
                  <a:pt x="83" y="200"/>
                  <a:pt x="83" y="197"/>
                </a:cubicBezTo>
                <a:lnTo>
                  <a:pt x="84" y="192"/>
                </a:lnTo>
                <a:lnTo>
                  <a:pt x="83" y="200"/>
                </a:lnTo>
                <a:lnTo>
                  <a:pt x="83" y="194"/>
                </a:lnTo>
                <a:lnTo>
                  <a:pt x="84" y="203"/>
                </a:lnTo>
                <a:lnTo>
                  <a:pt x="84" y="201"/>
                </a:lnTo>
                <a:cubicBezTo>
                  <a:pt x="83" y="198"/>
                  <a:pt x="83" y="195"/>
                  <a:pt x="83" y="191"/>
                </a:cubicBezTo>
                <a:lnTo>
                  <a:pt x="83" y="191"/>
                </a:lnTo>
                <a:cubicBezTo>
                  <a:pt x="83" y="164"/>
                  <a:pt x="104" y="143"/>
                  <a:pt x="131" y="143"/>
                </a:cubicBezTo>
                <a:cubicBezTo>
                  <a:pt x="157" y="143"/>
                  <a:pt x="179" y="164"/>
                  <a:pt x="179" y="191"/>
                </a:cubicBezTo>
                <a:lnTo>
                  <a:pt x="179" y="194"/>
                </a:lnTo>
                <a:lnTo>
                  <a:pt x="179" y="200"/>
                </a:lnTo>
                <a:lnTo>
                  <a:pt x="179" y="207"/>
                </a:lnTo>
                <a:lnTo>
                  <a:pt x="178" y="199"/>
                </a:lnTo>
                <a:lnTo>
                  <a:pt x="179" y="202"/>
                </a:lnTo>
                <a:lnTo>
                  <a:pt x="92" y="183"/>
                </a:lnTo>
                <a:lnTo>
                  <a:pt x="93" y="182"/>
                </a:lnTo>
                <a:lnTo>
                  <a:pt x="89" y="189"/>
                </a:lnTo>
                <a:lnTo>
                  <a:pt x="91" y="184"/>
                </a:lnTo>
                <a:lnTo>
                  <a:pt x="90" y="185"/>
                </a:lnTo>
                <a:lnTo>
                  <a:pt x="91" y="182"/>
                </a:lnTo>
                <a:cubicBezTo>
                  <a:pt x="97" y="162"/>
                  <a:pt x="116" y="147"/>
                  <a:pt x="137" y="147"/>
                </a:cubicBezTo>
                <a:lnTo>
                  <a:pt x="138" y="147"/>
                </a:lnTo>
                <a:lnTo>
                  <a:pt x="148" y="148"/>
                </a:lnTo>
                <a:lnTo>
                  <a:pt x="136" y="148"/>
                </a:lnTo>
                <a:lnTo>
                  <a:pt x="140" y="148"/>
                </a:lnTo>
                <a:lnTo>
                  <a:pt x="100" y="180"/>
                </a:lnTo>
                <a:lnTo>
                  <a:pt x="101" y="177"/>
                </a:lnTo>
                <a:lnTo>
                  <a:pt x="99" y="192"/>
                </a:lnTo>
                <a:lnTo>
                  <a:pt x="99" y="191"/>
                </a:lnTo>
                <a:cubicBezTo>
                  <a:pt x="99" y="166"/>
                  <a:pt x="118" y="146"/>
                  <a:pt x="142" y="143"/>
                </a:cubicBezTo>
                <a:cubicBezTo>
                  <a:pt x="167" y="141"/>
                  <a:pt x="189" y="157"/>
                  <a:pt x="194" y="182"/>
                </a:cubicBezTo>
                <a:lnTo>
                  <a:pt x="195" y="184"/>
                </a:lnTo>
                <a:cubicBezTo>
                  <a:pt x="195" y="187"/>
                  <a:pt x="195" y="190"/>
                  <a:pt x="195" y="193"/>
                </a:cubicBezTo>
                <a:lnTo>
                  <a:pt x="195" y="198"/>
                </a:lnTo>
                <a:lnTo>
                  <a:pt x="196" y="197"/>
                </a:lnTo>
                <a:lnTo>
                  <a:pt x="196" y="205"/>
                </a:lnTo>
                <a:cubicBezTo>
                  <a:pt x="196" y="225"/>
                  <a:pt x="184" y="242"/>
                  <a:pt x="166" y="250"/>
                </a:cubicBezTo>
                <a:cubicBezTo>
                  <a:pt x="148" y="257"/>
                  <a:pt x="128" y="253"/>
                  <a:pt x="114" y="239"/>
                </a:cubicBezTo>
                <a:lnTo>
                  <a:pt x="113" y="238"/>
                </a:lnTo>
                <a:cubicBezTo>
                  <a:pt x="107" y="232"/>
                  <a:pt x="103" y="225"/>
                  <a:pt x="100" y="216"/>
                </a:cubicBezTo>
                <a:lnTo>
                  <a:pt x="99" y="212"/>
                </a:lnTo>
                <a:cubicBezTo>
                  <a:pt x="98" y="208"/>
                  <a:pt x="98" y="204"/>
                  <a:pt x="98" y="200"/>
                </a:cubicBezTo>
                <a:lnTo>
                  <a:pt x="98" y="193"/>
                </a:lnTo>
                <a:lnTo>
                  <a:pt x="98" y="186"/>
                </a:lnTo>
                <a:cubicBezTo>
                  <a:pt x="98" y="159"/>
                  <a:pt x="119" y="138"/>
                  <a:pt x="146" y="138"/>
                </a:cubicBezTo>
                <a:lnTo>
                  <a:pt x="147" y="138"/>
                </a:lnTo>
                <a:cubicBezTo>
                  <a:pt x="174" y="138"/>
                  <a:pt x="195" y="159"/>
                  <a:pt x="195" y="186"/>
                </a:cubicBezTo>
                <a:lnTo>
                  <a:pt x="195" y="193"/>
                </a:lnTo>
                <a:lnTo>
                  <a:pt x="195" y="198"/>
                </a:lnTo>
                <a:lnTo>
                  <a:pt x="195" y="200"/>
                </a:lnTo>
                <a:cubicBezTo>
                  <a:pt x="195" y="227"/>
                  <a:pt x="174" y="248"/>
                  <a:pt x="147" y="248"/>
                </a:cubicBezTo>
                <a:cubicBezTo>
                  <a:pt x="121" y="248"/>
                  <a:pt x="99" y="227"/>
                  <a:pt x="99" y="200"/>
                </a:cubicBezTo>
                <a:lnTo>
                  <a:pt x="99" y="199"/>
                </a:lnTo>
                <a:lnTo>
                  <a:pt x="99" y="195"/>
                </a:lnTo>
                <a:lnTo>
                  <a:pt x="99" y="196"/>
                </a:lnTo>
                <a:cubicBezTo>
                  <a:pt x="96" y="171"/>
                  <a:pt x="114" y="147"/>
                  <a:pt x="140" y="144"/>
                </a:cubicBezTo>
                <a:cubicBezTo>
                  <a:pt x="165" y="140"/>
                  <a:pt x="189" y="156"/>
                  <a:pt x="194" y="182"/>
                </a:cubicBezTo>
                <a:lnTo>
                  <a:pt x="195" y="184"/>
                </a:lnTo>
                <a:cubicBezTo>
                  <a:pt x="195" y="187"/>
                  <a:pt x="195" y="190"/>
                  <a:pt x="195" y="193"/>
                </a:cubicBezTo>
                <a:lnTo>
                  <a:pt x="195" y="195"/>
                </a:lnTo>
                <a:lnTo>
                  <a:pt x="105" y="174"/>
                </a:lnTo>
                <a:lnTo>
                  <a:pt x="106" y="172"/>
                </a:lnTo>
                <a:lnTo>
                  <a:pt x="100" y="193"/>
                </a:lnTo>
                <a:lnTo>
                  <a:pt x="100" y="191"/>
                </a:lnTo>
                <a:lnTo>
                  <a:pt x="148" y="239"/>
                </a:lnTo>
                <a:lnTo>
                  <a:pt x="146" y="239"/>
                </a:lnTo>
                <a:cubicBezTo>
                  <a:pt x="119" y="239"/>
                  <a:pt x="98" y="217"/>
                  <a:pt x="98" y="191"/>
                </a:cubicBezTo>
                <a:cubicBezTo>
                  <a:pt x="98" y="164"/>
                  <a:pt x="119" y="143"/>
                  <a:pt x="146" y="143"/>
                </a:cubicBezTo>
                <a:lnTo>
                  <a:pt x="146" y="143"/>
                </a:lnTo>
                <a:cubicBezTo>
                  <a:pt x="170" y="143"/>
                  <a:pt x="190" y="160"/>
                  <a:pt x="194" y="183"/>
                </a:cubicBezTo>
                <a:lnTo>
                  <a:pt x="194" y="186"/>
                </a:lnTo>
                <a:lnTo>
                  <a:pt x="193" y="179"/>
                </a:lnTo>
                <a:lnTo>
                  <a:pt x="193" y="180"/>
                </a:lnTo>
                <a:lnTo>
                  <a:pt x="99" y="195"/>
                </a:lnTo>
                <a:lnTo>
                  <a:pt x="99" y="191"/>
                </a:lnTo>
                <a:lnTo>
                  <a:pt x="99" y="186"/>
                </a:lnTo>
                <a:lnTo>
                  <a:pt x="147" y="234"/>
                </a:lnTo>
                <a:lnTo>
                  <a:pt x="147" y="234"/>
                </a:lnTo>
                <a:cubicBezTo>
                  <a:pt x="120" y="234"/>
                  <a:pt x="99" y="212"/>
                  <a:pt x="99" y="186"/>
                </a:cubicBezTo>
                <a:lnTo>
                  <a:pt x="99" y="181"/>
                </a:lnTo>
                <a:lnTo>
                  <a:pt x="99" y="176"/>
                </a:lnTo>
                <a:cubicBezTo>
                  <a:pt x="99" y="150"/>
                  <a:pt x="120" y="128"/>
                  <a:pt x="147" y="128"/>
                </a:cubicBezTo>
                <a:cubicBezTo>
                  <a:pt x="173" y="128"/>
                  <a:pt x="195" y="150"/>
                  <a:pt x="195" y="176"/>
                </a:cubicBezTo>
                <a:lnTo>
                  <a:pt x="195" y="178"/>
                </a:lnTo>
                <a:lnTo>
                  <a:pt x="195" y="181"/>
                </a:lnTo>
                <a:lnTo>
                  <a:pt x="194" y="174"/>
                </a:lnTo>
                <a:lnTo>
                  <a:pt x="195" y="177"/>
                </a:lnTo>
                <a:lnTo>
                  <a:pt x="193" y="169"/>
                </a:lnTo>
                <a:lnTo>
                  <a:pt x="194" y="171"/>
                </a:lnTo>
                <a:lnTo>
                  <a:pt x="101" y="174"/>
                </a:lnTo>
                <a:lnTo>
                  <a:pt x="102" y="170"/>
                </a:lnTo>
                <a:lnTo>
                  <a:pt x="101" y="178"/>
                </a:lnTo>
                <a:lnTo>
                  <a:pt x="102" y="172"/>
                </a:lnTo>
                <a:lnTo>
                  <a:pt x="149" y="224"/>
                </a:lnTo>
                <a:lnTo>
                  <a:pt x="149" y="224"/>
                </a:lnTo>
                <a:lnTo>
                  <a:pt x="196" y="169"/>
                </a:lnTo>
                <a:lnTo>
                  <a:pt x="197" y="172"/>
                </a:lnTo>
                <a:lnTo>
                  <a:pt x="192" y="158"/>
                </a:lnTo>
                <a:lnTo>
                  <a:pt x="193" y="160"/>
                </a:lnTo>
                <a:lnTo>
                  <a:pt x="108" y="160"/>
                </a:lnTo>
                <a:lnTo>
                  <a:pt x="109" y="158"/>
                </a:lnTo>
                <a:lnTo>
                  <a:pt x="104" y="172"/>
                </a:lnTo>
                <a:lnTo>
                  <a:pt x="105" y="169"/>
                </a:lnTo>
                <a:lnTo>
                  <a:pt x="160" y="224"/>
                </a:lnTo>
                <a:lnTo>
                  <a:pt x="157" y="224"/>
                </a:lnTo>
                <a:cubicBezTo>
                  <a:pt x="150" y="225"/>
                  <a:pt x="144" y="225"/>
                  <a:pt x="137" y="224"/>
                </a:cubicBezTo>
                <a:lnTo>
                  <a:pt x="135" y="223"/>
                </a:lnTo>
                <a:cubicBezTo>
                  <a:pt x="112" y="217"/>
                  <a:pt x="97" y="195"/>
                  <a:pt x="99" y="171"/>
                </a:cubicBezTo>
                <a:lnTo>
                  <a:pt x="100" y="167"/>
                </a:lnTo>
                <a:cubicBezTo>
                  <a:pt x="100" y="162"/>
                  <a:pt x="101" y="158"/>
                  <a:pt x="103" y="154"/>
                </a:cubicBezTo>
                <a:lnTo>
                  <a:pt x="105" y="149"/>
                </a:lnTo>
                <a:cubicBezTo>
                  <a:pt x="112" y="131"/>
                  <a:pt x="130" y="119"/>
                  <a:pt x="149" y="119"/>
                </a:cubicBezTo>
                <a:lnTo>
                  <a:pt x="150" y="119"/>
                </a:lnTo>
                <a:cubicBezTo>
                  <a:pt x="175" y="119"/>
                  <a:pt x="195" y="137"/>
                  <a:pt x="198" y="162"/>
                </a:cubicBezTo>
                <a:lnTo>
                  <a:pt x="199" y="166"/>
                </a:lnTo>
                <a:lnTo>
                  <a:pt x="199" y="170"/>
                </a:lnTo>
                <a:lnTo>
                  <a:pt x="200" y="179"/>
                </a:lnTo>
                <a:lnTo>
                  <a:pt x="200" y="177"/>
                </a:lnTo>
                <a:lnTo>
                  <a:pt x="105" y="186"/>
                </a:lnTo>
                <a:lnTo>
                  <a:pt x="105" y="184"/>
                </a:lnTo>
                <a:lnTo>
                  <a:pt x="105" y="180"/>
                </a:lnTo>
                <a:lnTo>
                  <a:pt x="105" y="175"/>
                </a:lnTo>
                <a:lnTo>
                  <a:pt x="105" y="172"/>
                </a:lnTo>
                <a:cubicBezTo>
                  <a:pt x="105" y="145"/>
                  <a:pt x="126" y="124"/>
                  <a:pt x="153" y="124"/>
                </a:cubicBezTo>
                <a:lnTo>
                  <a:pt x="154" y="124"/>
                </a:lnTo>
                <a:cubicBezTo>
                  <a:pt x="181" y="124"/>
                  <a:pt x="202" y="145"/>
                  <a:pt x="202" y="172"/>
                </a:cubicBezTo>
                <a:cubicBezTo>
                  <a:pt x="202" y="198"/>
                  <a:pt x="181" y="220"/>
                  <a:pt x="154" y="220"/>
                </a:cubicBezTo>
                <a:lnTo>
                  <a:pt x="154" y="220"/>
                </a:lnTo>
                <a:lnTo>
                  <a:pt x="200" y="157"/>
                </a:lnTo>
                <a:lnTo>
                  <a:pt x="201" y="160"/>
                </a:lnTo>
                <a:lnTo>
                  <a:pt x="201" y="161"/>
                </a:lnTo>
                <a:lnTo>
                  <a:pt x="107" y="176"/>
                </a:lnTo>
                <a:lnTo>
                  <a:pt x="107" y="172"/>
                </a:lnTo>
                <a:lnTo>
                  <a:pt x="107" y="172"/>
                </a:lnTo>
                <a:cubicBezTo>
                  <a:pt x="105" y="146"/>
                  <a:pt x="123" y="123"/>
                  <a:pt x="148" y="119"/>
                </a:cubicBezTo>
                <a:cubicBezTo>
                  <a:pt x="173" y="116"/>
                  <a:pt x="197" y="132"/>
                  <a:pt x="202" y="158"/>
                </a:cubicBezTo>
                <a:lnTo>
                  <a:pt x="203" y="160"/>
                </a:lnTo>
                <a:cubicBezTo>
                  <a:pt x="203" y="163"/>
                  <a:pt x="203" y="166"/>
                  <a:pt x="203" y="169"/>
                </a:cubicBezTo>
                <a:lnTo>
                  <a:pt x="203" y="172"/>
                </a:lnTo>
                <a:lnTo>
                  <a:pt x="110" y="157"/>
                </a:lnTo>
                <a:lnTo>
                  <a:pt x="110" y="155"/>
                </a:lnTo>
                <a:lnTo>
                  <a:pt x="111" y="154"/>
                </a:lnTo>
                <a:cubicBezTo>
                  <a:pt x="112" y="149"/>
                  <a:pt x="114" y="144"/>
                  <a:pt x="117" y="140"/>
                </a:cubicBezTo>
                <a:lnTo>
                  <a:pt x="119" y="137"/>
                </a:lnTo>
                <a:cubicBezTo>
                  <a:pt x="122" y="133"/>
                  <a:pt x="126" y="129"/>
                  <a:pt x="130" y="126"/>
                </a:cubicBezTo>
                <a:lnTo>
                  <a:pt x="132" y="124"/>
                </a:lnTo>
                <a:cubicBezTo>
                  <a:pt x="145" y="114"/>
                  <a:pt x="163" y="112"/>
                  <a:pt x="178" y="118"/>
                </a:cubicBezTo>
                <a:cubicBezTo>
                  <a:pt x="193" y="124"/>
                  <a:pt x="205" y="137"/>
                  <a:pt x="208" y="153"/>
                </a:cubicBezTo>
                <a:lnTo>
                  <a:pt x="209" y="158"/>
                </a:lnTo>
                <a:lnTo>
                  <a:pt x="210" y="167"/>
                </a:lnTo>
                <a:lnTo>
                  <a:pt x="117" y="157"/>
                </a:lnTo>
                <a:lnTo>
                  <a:pt x="117" y="155"/>
                </a:lnTo>
                <a:lnTo>
                  <a:pt x="115" y="170"/>
                </a:lnTo>
                <a:lnTo>
                  <a:pt x="115" y="167"/>
                </a:lnTo>
                <a:lnTo>
                  <a:pt x="116" y="157"/>
                </a:lnTo>
                <a:lnTo>
                  <a:pt x="115" y="157"/>
                </a:lnTo>
                <a:cubicBezTo>
                  <a:pt x="115" y="131"/>
                  <a:pt x="137" y="109"/>
                  <a:pt x="163" y="109"/>
                </a:cubicBezTo>
                <a:cubicBezTo>
                  <a:pt x="190" y="109"/>
                  <a:pt x="211" y="131"/>
                  <a:pt x="211" y="157"/>
                </a:cubicBezTo>
                <a:lnTo>
                  <a:pt x="211" y="159"/>
                </a:lnTo>
                <a:lnTo>
                  <a:pt x="211" y="162"/>
                </a:lnTo>
                <a:lnTo>
                  <a:pt x="211" y="165"/>
                </a:lnTo>
                <a:lnTo>
                  <a:pt x="211" y="167"/>
                </a:lnTo>
                <a:lnTo>
                  <a:pt x="124" y="140"/>
                </a:lnTo>
                <a:lnTo>
                  <a:pt x="125" y="139"/>
                </a:lnTo>
                <a:lnTo>
                  <a:pt x="117" y="158"/>
                </a:lnTo>
                <a:lnTo>
                  <a:pt x="118" y="155"/>
                </a:lnTo>
                <a:lnTo>
                  <a:pt x="165" y="210"/>
                </a:lnTo>
                <a:lnTo>
                  <a:pt x="164" y="210"/>
                </a:lnTo>
                <a:cubicBezTo>
                  <a:pt x="138" y="210"/>
                  <a:pt x="116" y="189"/>
                  <a:pt x="116" y="162"/>
                </a:cubicBezTo>
                <a:cubicBezTo>
                  <a:pt x="116" y="136"/>
                  <a:pt x="138" y="114"/>
                  <a:pt x="164" y="114"/>
                </a:cubicBezTo>
                <a:lnTo>
                  <a:pt x="165" y="114"/>
                </a:lnTo>
                <a:lnTo>
                  <a:pt x="118" y="159"/>
                </a:lnTo>
                <a:lnTo>
                  <a:pt x="118" y="152"/>
                </a:lnTo>
                <a:lnTo>
                  <a:pt x="118" y="148"/>
                </a:lnTo>
                <a:lnTo>
                  <a:pt x="166" y="196"/>
                </a:lnTo>
                <a:lnTo>
                  <a:pt x="165" y="196"/>
                </a:lnTo>
                <a:lnTo>
                  <a:pt x="201" y="180"/>
                </a:lnTo>
                <a:lnTo>
                  <a:pt x="197" y="185"/>
                </a:lnTo>
                <a:cubicBezTo>
                  <a:pt x="188" y="195"/>
                  <a:pt x="175" y="201"/>
                  <a:pt x="161" y="201"/>
                </a:cubicBezTo>
                <a:lnTo>
                  <a:pt x="160" y="201"/>
                </a:lnTo>
                <a:lnTo>
                  <a:pt x="206" y="138"/>
                </a:lnTo>
                <a:lnTo>
                  <a:pt x="207" y="141"/>
                </a:lnTo>
                <a:lnTo>
                  <a:pt x="201" y="129"/>
                </a:lnTo>
                <a:lnTo>
                  <a:pt x="202" y="131"/>
                </a:lnTo>
                <a:lnTo>
                  <a:pt x="116" y="168"/>
                </a:lnTo>
                <a:lnTo>
                  <a:pt x="115" y="163"/>
                </a:lnTo>
                <a:lnTo>
                  <a:pt x="113" y="157"/>
                </a:lnTo>
                <a:cubicBezTo>
                  <a:pt x="109" y="133"/>
                  <a:pt x="123" y="109"/>
                  <a:pt x="147" y="102"/>
                </a:cubicBezTo>
                <a:cubicBezTo>
                  <a:pt x="171" y="95"/>
                  <a:pt x="196" y="107"/>
                  <a:pt x="205" y="130"/>
                </a:cubicBezTo>
                <a:lnTo>
                  <a:pt x="206" y="133"/>
                </a:lnTo>
                <a:cubicBezTo>
                  <a:pt x="207" y="135"/>
                  <a:pt x="208" y="138"/>
                  <a:pt x="209" y="141"/>
                </a:cubicBezTo>
                <a:lnTo>
                  <a:pt x="209" y="144"/>
                </a:lnTo>
                <a:cubicBezTo>
                  <a:pt x="214" y="170"/>
                  <a:pt x="197" y="195"/>
                  <a:pt x="171" y="200"/>
                </a:cubicBezTo>
                <a:cubicBezTo>
                  <a:pt x="145" y="205"/>
                  <a:pt x="120" y="188"/>
                  <a:pt x="115" y="162"/>
                </a:cubicBezTo>
                <a:lnTo>
                  <a:pt x="114" y="160"/>
                </a:lnTo>
                <a:lnTo>
                  <a:pt x="117" y="168"/>
                </a:lnTo>
                <a:lnTo>
                  <a:pt x="116" y="166"/>
                </a:lnTo>
                <a:lnTo>
                  <a:pt x="208" y="139"/>
                </a:lnTo>
                <a:lnTo>
                  <a:pt x="208" y="141"/>
                </a:lnTo>
                <a:lnTo>
                  <a:pt x="206" y="133"/>
                </a:lnTo>
                <a:lnTo>
                  <a:pt x="207" y="135"/>
                </a:lnTo>
                <a:lnTo>
                  <a:pt x="119" y="132"/>
                </a:lnTo>
                <a:lnTo>
                  <a:pt x="120" y="130"/>
                </a:lnTo>
                <a:lnTo>
                  <a:pt x="116" y="143"/>
                </a:lnTo>
                <a:lnTo>
                  <a:pt x="116" y="140"/>
                </a:lnTo>
                <a:cubicBezTo>
                  <a:pt x="117" y="136"/>
                  <a:pt x="118" y="132"/>
                  <a:pt x="120" y="128"/>
                </a:cubicBezTo>
                <a:lnTo>
                  <a:pt x="122" y="124"/>
                </a:lnTo>
                <a:lnTo>
                  <a:pt x="121" y="125"/>
                </a:lnTo>
                <a:cubicBezTo>
                  <a:pt x="122" y="123"/>
                  <a:pt x="123" y="121"/>
                  <a:pt x="124" y="119"/>
                </a:cubicBezTo>
                <a:lnTo>
                  <a:pt x="125" y="117"/>
                </a:lnTo>
                <a:cubicBezTo>
                  <a:pt x="132" y="101"/>
                  <a:pt x="148" y="91"/>
                  <a:pt x="166" y="91"/>
                </a:cubicBezTo>
                <a:cubicBezTo>
                  <a:pt x="183" y="90"/>
                  <a:pt x="200" y="99"/>
                  <a:pt x="209" y="114"/>
                </a:cubicBezTo>
                <a:lnTo>
                  <a:pt x="210" y="116"/>
                </a:lnTo>
                <a:cubicBezTo>
                  <a:pt x="211" y="118"/>
                  <a:pt x="213" y="121"/>
                  <a:pt x="214" y="123"/>
                </a:cubicBezTo>
                <a:lnTo>
                  <a:pt x="215" y="126"/>
                </a:lnTo>
                <a:lnTo>
                  <a:pt x="124" y="128"/>
                </a:lnTo>
                <a:lnTo>
                  <a:pt x="125" y="125"/>
                </a:lnTo>
                <a:cubicBezTo>
                  <a:pt x="126" y="123"/>
                  <a:pt x="127" y="121"/>
                  <a:pt x="128" y="119"/>
                </a:cubicBezTo>
                <a:lnTo>
                  <a:pt x="129" y="117"/>
                </a:lnTo>
                <a:cubicBezTo>
                  <a:pt x="138" y="98"/>
                  <a:pt x="159" y="88"/>
                  <a:pt x="179" y="91"/>
                </a:cubicBezTo>
                <a:cubicBezTo>
                  <a:pt x="200" y="94"/>
                  <a:pt x="216" y="110"/>
                  <a:pt x="219" y="131"/>
                </a:cubicBezTo>
                <a:lnTo>
                  <a:pt x="220" y="134"/>
                </a:lnTo>
                <a:cubicBezTo>
                  <a:pt x="220" y="136"/>
                  <a:pt x="220" y="139"/>
                  <a:pt x="220" y="141"/>
                </a:cubicBezTo>
                <a:lnTo>
                  <a:pt x="220" y="146"/>
                </a:lnTo>
                <a:lnTo>
                  <a:pt x="220" y="150"/>
                </a:lnTo>
                <a:lnTo>
                  <a:pt x="220" y="141"/>
                </a:lnTo>
                <a:lnTo>
                  <a:pt x="220" y="144"/>
                </a:lnTo>
                <a:lnTo>
                  <a:pt x="125" y="153"/>
                </a:lnTo>
                <a:lnTo>
                  <a:pt x="125" y="152"/>
                </a:lnTo>
                <a:lnTo>
                  <a:pt x="126" y="142"/>
                </a:lnTo>
                <a:lnTo>
                  <a:pt x="128" y="133"/>
                </a:lnTo>
                <a:lnTo>
                  <a:pt x="127" y="134"/>
                </a:lnTo>
                <a:lnTo>
                  <a:pt x="127" y="135"/>
                </a:lnTo>
                <a:lnTo>
                  <a:pt x="132" y="156"/>
                </a:lnTo>
                <a:lnTo>
                  <a:pt x="132" y="155"/>
                </a:lnTo>
                <a:lnTo>
                  <a:pt x="222" y="130"/>
                </a:lnTo>
                <a:lnTo>
                  <a:pt x="223" y="137"/>
                </a:lnTo>
                <a:lnTo>
                  <a:pt x="223" y="148"/>
                </a:lnTo>
                <a:cubicBezTo>
                  <a:pt x="223" y="150"/>
                  <a:pt x="223" y="153"/>
                  <a:pt x="222" y="155"/>
                </a:cubicBezTo>
                <a:lnTo>
                  <a:pt x="222" y="158"/>
                </a:lnTo>
                <a:cubicBezTo>
                  <a:pt x="222" y="161"/>
                  <a:pt x="221" y="164"/>
                  <a:pt x="220" y="167"/>
                </a:cubicBezTo>
                <a:lnTo>
                  <a:pt x="220" y="168"/>
                </a:lnTo>
                <a:cubicBezTo>
                  <a:pt x="212" y="190"/>
                  <a:pt x="190" y="204"/>
                  <a:pt x="166" y="200"/>
                </a:cubicBezTo>
                <a:cubicBezTo>
                  <a:pt x="143" y="197"/>
                  <a:pt x="126" y="177"/>
                  <a:pt x="126" y="153"/>
                </a:cubicBezTo>
                <a:lnTo>
                  <a:pt x="126" y="148"/>
                </a:lnTo>
                <a:lnTo>
                  <a:pt x="127" y="139"/>
                </a:lnTo>
                <a:cubicBezTo>
                  <a:pt x="129" y="113"/>
                  <a:pt x="151" y="94"/>
                  <a:pt x="177" y="96"/>
                </a:cubicBezTo>
                <a:cubicBezTo>
                  <a:pt x="202" y="97"/>
                  <a:pt x="222" y="118"/>
                  <a:pt x="222" y="143"/>
                </a:cubicBezTo>
                <a:lnTo>
                  <a:pt x="222" y="146"/>
                </a:lnTo>
                <a:lnTo>
                  <a:pt x="222" y="148"/>
                </a:lnTo>
                <a:cubicBezTo>
                  <a:pt x="222" y="174"/>
                  <a:pt x="201" y="196"/>
                  <a:pt x="174" y="196"/>
                </a:cubicBezTo>
                <a:cubicBezTo>
                  <a:pt x="148" y="196"/>
                  <a:pt x="126" y="174"/>
                  <a:pt x="126" y="148"/>
                </a:cubicBezTo>
                <a:lnTo>
                  <a:pt x="126" y="144"/>
                </a:lnTo>
                <a:lnTo>
                  <a:pt x="126" y="143"/>
                </a:lnTo>
                <a:cubicBezTo>
                  <a:pt x="125" y="129"/>
                  <a:pt x="129" y="116"/>
                  <a:pt x="139" y="106"/>
                </a:cubicBezTo>
                <a:cubicBezTo>
                  <a:pt x="148" y="96"/>
                  <a:pt x="160" y="90"/>
                  <a:pt x="174" y="90"/>
                </a:cubicBezTo>
                <a:lnTo>
                  <a:pt x="174" y="90"/>
                </a:lnTo>
                <a:cubicBezTo>
                  <a:pt x="193" y="90"/>
                  <a:pt x="209" y="101"/>
                  <a:pt x="217" y="117"/>
                </a:cubicBezTo>
                <a:lnTo>
                  <a:pt x="219" y="120"/>
                </a:lnTo>
                <a:lnTo>
                  <a:pt x="220" y="122"/>
                </a:lnTo>
                <a:lnTo>
                  <a:pt x="129" y="143"/>
                </a:lnTo>
                <a:lnTo>
                  <a:pt x="129" y="142"/>
                </a:lnTo>
                <a:lnTo>
                  <a:pt x="129" y="149"/>
                </a:lnTo>
                <a:lnTo>
                  <a:pt x="129" y="145"/>
                </a:lnTo>
                <a:cubicBezTo>
                  <a:pt x="128" y="140"/>
                  <a:pt x="128" y="135"/>
                  <a:pt x="129" y="131"/>
                </a:cubicBezTo>
                <a:lnTo>
                  <a:pt x="130" y="128"/>
                </a:lnTo>
                <a:cubicBezTo>
                  <a:pt x="130" y="125"/>
                  <a:pt x="131" y="123"/>
                  <a:pt x="131" y="120"/>
                </a:cubicBezTo>
                <a:lnTo>
                  <a:pt x="132" y="119"/>
                </a:lnTo>
                <a:cubicBezTo>
                  <a:pt x="139" y="96"/>
                  <a:pt x="162" y="83"/>
                  <a:pt x="185" y="87"/>
                </a:cubicBezTo>
                <a:cubicBezTo>
                  <a:pt x="208" y="90"/>
                  <a:pt x="225" y="110"/>
                  <a:pt x="225" y="134"/>
                </a:cubicBezTo>
                <a:lnTo>
                  <a:pt x="225" y="138"/>
                </a:lnTo>
                <a:lnTo>
                  <a:pt x="225" y="143"/>
                </a:lnTo>
                <a:lnTo>
                  <a:pt x="135" y="122"/>
                </a:lnTo>
                <a:lnTo>
                  <a:pt x="136" y="120"/>
                </a:lnTo>
                <a:lnTo>
                  <a:pt x="131" y="134"/>
                </a:lnTo>
                <a:lnTo>
                  <a:pt x="132" y="131"/>
                </a:lnTo>
                <a:cubicBezTo>
                  <a:pt x="135" y="107"/>
                  <a:pt x="156" y="90"/>
                  <a:pt x="179" y="90"/>
                </a:cubicBezTo>
                <a:lnTo>
                  <a:pt x="179" y="90"/>
                </a:lnTo>
                <a:lnTo>
                  <a:pt x="132" y="144"/>
                </a:lnTo>
                <a:lnTo>
                  <a:pt x="131" y="139"/>
                </a:lnTo>
                <a:lnTo>
                  <a:pt x="131" y="139"/>
                </a:lnTo>
                <a:cubicBezTo>
                  <a:pt x="131" y="136"/>
                  <a:pt x="130" y="134"/>
                  <a:pt x="130" y="131"/>
                </a:cubicBezTo>
                <a:lnTo>
                  <a:pt x="130" y="129"/>
                </a:lnTo>
                <a:cubicBezTo>
                  <a:pt x="130" y="102"/>
                  <a:pt x="152" y="81"/>
                  <a:pt x="178" y="81"/>
                </a:cubicBezTo>
                <a:cubicBezTo>
                  <a:pt x="205" y="81"/>
                  <a:pt x="226" y="102"/>
                  <a:pt x="226" y="129"/>
                </a:cubicBezTo>
                <a:lnTo>
                  <a:pt x="226" y="130"/>
                </a:lnTo>
                <a:lnTo>
                  <a:pt x="226" y="134"/>
                </a:lnTo>
                <a:lnTo>
                  <a:pt x="226" y="127"/>
                </a:lnTo>
                <a:lnTo>
                  <a:pt x="227" y="133"/>
                </a:lnTo>
                <a:lnTo>
                  <a:pt x="224" y="123"/>
                </a:lnTo>
                <a:lnTo>
                  <a:pt x="225" y="125"/>
                </a:lnTo>
                <a:cubicBezTo>
                  <a:pt x="227" y="131"/>
                  <a:pt x="228" y="137"/>
                  <a:pt x="228" y="143"/>
                </a:cubicBezTo>
                <a:lnTo>
                  <a:pt x="228" y="143"/>
                </a:lnTo>
                <a:cubicBezTo>
                  <a:pt x="228" y="170"/>
                  <a:pt x="207" y="191"/>
                  <a:pt x="180" y="191"/>
                </a:cubicBezTo>
                <a:cubicBezTo>
                  <a:pt x="154" y="191"/>
                  <a:pt x="132" y="170"/>
                  <a:pt x="132" y="143"/>
                </a:cubicBezTo>
                <a:lnTo>
                  <a:pt x="132" y="140"/>
                </a:lnTo>
                <a:lnTo>
                  <a:pt x="132" y="137"/>
                </a:lnTo>
                <a:lnTo>
                  <a:pt x="132" y="131"/>
                </a:lnTo>
                <a:lnTo>
                  <a:pt x="132" y="132"/>
                </a:lnTo>
                <a:lnTo>
                  <a:pt x="227" y="124"/>
                </a:lnTo>
                <a:lnTo>
                  <a:pt x="227" y="126"/>
                </a:lnTo>
                <a:lnTo>
                  <a:pt x="227" y="130"/>
                </a:lnTo>
                <a:lnTo>
                  <a:pt x="227" y="131"/>
                </a:lnTo>
                <a:lnTo>
                  <a:pt x="227" y="138"/>
                </a:lnTo>
                <a:cubicBezTo>
                  <a:pt x="227" y="165"/>
                  <a:pt x="206" y="186"/>
                  <a:pt x="179" y="186"/>
                </a:cubicBezTo>
                <a:cubicBezTo>
                  <a:pt x="153" y="186"/>
                  <a:pt x="131" y="165"/>
                  <a:pt x="131" y="138"/>
                </a:cubicBezTo>
                <a:lnTo>
                  <a:pt x="131" y="136"/>
                </a:lnTo>
                <a:lnTo>
                  <a:pt x="133" y="148"/>
                </a:lnTo>
                <a:lnTo>
                  <a:pt x="132" y="146"/>
                </a:lnTo>
                <a:cubicBezTo>
                  <a:pt x="131" y="142"/>
                  <a:pt x="131" y="138"/>
                  <a:pt x="131" y="134"/>
                </a:cubicBezTo>
                <a:lnTo>
                  <a:pt x="131" y="134"/>
                </a:lnTo>
                <a:cubicBezTo>
                  <a:pt x="131" y="107"/>
                  <a:pt x="152" y="86"/>
                  <a:pt x="179" y="86"/>
                </a:cubicBezTo>
                <a:cubicBezTo>
                  <a:pt x="205" y="86"/>
                  <a:pt x="227" y="107"/>
                  <a:pt x="227" y="134"/>
                </a:cubicBezTo>
                <a:lnTo>
                  <a:pt x="227" y="135"/>
                </a:lnTo>
                <a:lnTo>
                  <a:pt x="226" y="129"/>
                </a:lnTo>
                <a:lnTo>
                  <a:pt x="227" y="132"/>
                </a:lnTo>
                <a:cubicBezTo>
                  <a:pt x="227" y="134"/>
                  <a:pt x="227" y="137"/>
                  <a:pt x="227" y="139"/>
                </a:cubicBezTo>
                <a:lnTo>
                  <a:pt x="227" y="142"/>
                </a:lnTo>
                <a:lnTo>
                  <a:pt x="225" y="127"/>
                </a:lnTo>
                <a:lnTo>
                  <a:pt x="226" y="128"/>
                </a:lnTo>
                <a:lnTo>
                  <a:pt x="133" y="132"/>
                </a:lnTo>
                <a:lnTo>
                  <a:pt x="134" y="128"/>
                </a:lnTo>
                <a:lnTo>
                  <a:pt x="133" y="135"/>
                </a:lnTo>
                <a:lnTo>
                  <a:pt x="134" y="130"/>
                </a:lnTo>
                <a:lnTo>
                  <a:pt x="134" y="139"/>
                </a:lnTo>
                <a:lnTo>
                  <a:pt x="133" y="134"/>
                </a:lnTo>
                <a:cubicBezTo>
                  <a:pt x="132" y="120"/>
                  <a:pt x="136" y="107"/>
                  <a:pt x="145" y="97"/>
                </a:cubicBezTo>
                <a:cubicBezTo>
                  <a:pt x="154" y="87"/>
                  <a:pt x="167" y="81"/>
                  <a:pt x="181" y="81"/>
                </a:cubicBezTo>
                <a:lnTo>
                  <a:pt x="181" y="81"/>
                </a:lnTo>
                <a:cubicBezTo>
                  <a:pt x="205" y="81"/>
                  <a:pt x="225" y="98"/>
                  <a:pt x="229" y="120"/>
                </a:cubicBezTo>
                <a:lnTo>
                  <a:pt x="230" y="126"/>
                </a:lnTo>
                <a:lnTo>
                  <a:pt x="231" y="133"/>
                </a:lnTo>
                <a:lnTo>
                  <a:pt x="136" y="127"/>
                </a:lnTo>
                <a:lnTo>
                  <a:pt x="137" y="123"/>
                </a:lnTo>
                <a:lnTo>
                  <a:pt x="136" y="130"/>
                </a:lnTo>
                <a:lnTo>
                  <a:pt x="137" y="125"/>
                </a:lnTo>
                <a:cubicBezTo>
                  <a:pt x="139" y="100"/>
                  <a:pt x="160" y="81"/>
                  <a:pt x="184" y="81"/>
                </a:cubicBezTo>
                <a:lnTo>
                  <a:pt x="186" y="81"/>
                </a:lnTo>
                <a:cubicBezTo>
                  <a:pt x="209" y="81"/>
                  <a:pt x="229" y="97"/>
                  <a:pt x="233" y="120"/>
                </a:cubicBezTo>
                <a:lnTo>
                  <a:pt x="234" y="125"/>
                </a:lnTo>
                <a:lnTo>
                  <a:pt x="235" y="128"/>
                </a:lnTo>
                <a:lnTo>
                  <a:pt x="188" y="90"/>
                </a:lnTo>
                <a:lnTo>
                  <a:pt x="188" y="90"/>
                </a:lnTo>
                <a:lnTo>
                  <a:pt x="141" y="133"/>
                </a:lnTo>
                <a:lnTo>
                  <a:pt x="141" y="129"/>
                </a:lnTo>
                <a:lnTo>
                  <a:pt x="142" y="124"/>
                </a:lnTo>
                <a:cubicBezTo>
                  <a:pt x="142" y="122"/>
                  <a:pt x="142" y="119"/>
                  <a:pt x="143" y="117"/>
                </a:cubicBezTo>
                <a:lnTo>
                  <a:pt x="144" y="113"/>
                </a:lnTo>
                <a:cubicBezTo>
                  <a:pt x="150" y="89"/>
                  <a:pt x="172" y="74"/>
                  <a:pt x="196" y="77"/>
                </a:cubicBezTo>
                <a:cubicBezTo>
                  <a:pt x="220" y="80"/>
                  <a:pt x="238" y="100"/>
                  <a:pt x="238" y="124"/>
                </a:cubicBezTo>
                <a:lnTo>
                  <a:pt x="238" y="126"/>
                </a:lnTo>
                <a:cubicBezTo>
                  <a:pt x="238" y="129"/>
                  <a:pt x="238" y="131"/>
                  <a:pt x="238" y="134"/>
                </a:cubicBezTo>
                <a:lnTo>
                  <a:pt x="237" y="137"/>
                </a:lnTo>
                <a:lnTo>
                  <a:pt x="238" y="129"/>
                </a:lnTo>
                <a:lnTo>
                  <a:pt x="238" y="134"/>
                </a:lnTo>
                <a:lnTo>
                  <a:pt x="143" y="122"/>
                </a:lnTo>
                <a:lnTo>
                  <a:pt x="144" y="120"/>
                </a:lnTo>
                <a:lnTo>
                  <a:pt x="144" y="121"/>
                </a:lnTo>
                <a:cubicBezTo>
                  <a:pt x="147" y="98"/>
                  <a:pt x="168" y="81"/>
                  <a:pt x="191" y="81"/>
                </a:cubicBezTo>
                <a:lnTo>
                  <a:pt x="192" y="81"/>
                </a:lnTo>
                <a:lnTo>
                  <a:pt x="192" y="81"/>
                </a:lnTo>
                <a:lnTo>
                  <a:pt x="144" y="129"/>
                </a:lnTo>
                <a:lnTo>
                  <a:pt x="144" y="127"/>
                </a:lnTo>
                <a:lnTo>
                  <a:pt x="144" y="124"/>
                </a:lnTo>
                <a:lnTo>
                  <a:pt x="145" y="115"/>
                </a:lnTo>
                <a:lnTo>
                  <a:pt x="193" y="167"/>
                </a:lnTo>
                <a:lnTo>
                  <a:pt x="192" y="167"/>
                </a:lnTo>
                <a:lnTo>
                  <a:pt x="240" y="119"/>
                </a:lnTo>
                <a:lnTo>
                  <a:pt x="240" y="125"/>
                </a:lnTo>
                <a:lnTo>
                  <a:pt x="240" y="129"/>
                </a:lnTo>
                <a:cubicBezTo>
                  <a:pt x="240" y="155"/>
                  <a:pt x="219" y="177"/>
                  <a:pt x="192" y="177"/>
                </a:cubicBezTo>
                <a:cubicBezTo>
                  <a:pt x="166" y="177"/>
                  <a:pt x="144" y="155"/>
                  <a:pt x="144" y="129"/>
                </a:cubicBezTo>
                <a:lnTo>
                  <a:pt x="144" y="127"/>
                </a:lnTo>
                <a:lnTo>
                  <a:pt x="144" y="124"/>
                </a:lnTo>
                <a:cubicBezTo>
                  <a:pt x="144" y="122"/>
                  <a:pt x="145" y="119"/>
                  <a:pt x="145" y="117"/>
                </a:cubicBezTo>
                <a:lnTo>
                  <a:pt x="146" y="114"/>
                </a:lnTo>
                <a:lnTo>
                  <a:pt x="145" y="121"/>
                </a:lnTo>
                <a:lnTo>
                  <a:pt x="145" y="119"/>
                </a:lnTo>
                <a:cubicBezTo>
                  <a:pt x="145" y="95"/>
                  <a:pt x="164" y="74"/>
                  <a:pt x="188" y="72"/>
                </a:cubicBezTo>
                <a:cubicBezTo>
                  <a:pt x="213" y="69"/>
                  <a:pt x="235" y="86"/>
                  <a:pt x="240" y="110"/>
                </a:cubicBezTo>
                <a:lnTo>
                  <a:pt x="241" y="113"/>
                </a:lnTo>
                <a:lnTo>
                  <a:pt x="241" y="115"/>
                </a:lnTo>
                <a:lnTo>
                  <a:pt x="151" y="103"/>
                </a:lnTo>
                <a:lnTo>
                  <a:pt x="152" y="101"/>
                </a:lnTo>
                <a:lnTo>
                  <a:pt x="148" y="115"/>
                </a:lnTo>
                <a:lnTo>
                  <a:pt x="148" y="112"/>
                </a:lnTo>
                <a:lnTo>
                  <a:pt x="195" y="167"/>
                </a:lnTo>
                <a:lnTo>
                  <a:pt x="194" y="167"/>
                </a:lnTo>
                <a:cubicBezTo>
                  <a:pt x="168" y="167"/>
                  <a:pt x="146" y="146"/>
                  <a:pt x="146" y="119"/>
                </a:cubicBezTo>
                <a:cubicBezTo>
                  <a:pt x="146" y="93"/>
                  <a:pt x="168" y="71"/>
                  <a:pt x="194" y="71"/>
                </a:cubicBezTo>
                <a:lnTo>
                  <a:pt x="196" y="71"/>
                </a:lnTo>
                <a:cubicBezTo>
                  <a:pt x="223" y="71"/>
                  <a:pt x="244" y="93"/>
                  <a:pt x="244" y="119"/>
                </a:cubicBezTo>
                <a:lnTo>
                  <a:pt x="244" y="122"/>
                </a:lnTo>
                <a:lnTo>
                  <a:pt x="244" y="124"/>
                </a:lnTo>
                <a:lnTo>
                  <a:pt x="151" y="109"/>
                </a:lnTo>
                <a:lnTo>
                  <a:pt x="151" y="108"/>
                </a:lnTo>
                <a:lnTo>
                  <a:pt x="149" y="123"/>
                </a:lnTo>
                <a:lnTo>
                  <a:pt x="149" y="119"/>
                </a:lnTo>
                <a:lnTo>
                  <a:pt x="149" y="116"/>
                </a:lnTo>
                <a:cubicBezTo>
                  <a:pt x="149" y="111"/>
                  <a:pt x="150" y="106"/>
                  <a:pt x="151" y="101"/>
                </a:cubicBezTo>
                <a:lnTo>
                  <a:pt x="152" y="100"/>
                </a:lnTo>
                <a:cubicBezTo>
                  <a:pt x="157" y="83"/>
                  <a:pt x="172" y="71"/>
                  <a:pt x="189" y="68"/>
                </a:cubicBezTo>
                <a:cubicBezTo>
                  <a:pt x="206" y="65"/>
                  <a:pt x="224" y="71"/>
                  <a:pt x="235" y="85"/>
                </a:cubicBezTo>
                <a:lnTo>
                  <a:pt x="237" y="87"/>
                </a:lnTo>
                <a:lnTo>
                  <a:pt x="235" y="86"/>
                </a:lnTo>
                <a:lnTo>
                  <a:pt x="154" y="114"/>
                </a:lnTo>
                <a:lnTo>
                  <a:pt x="154" y="110"/>
                </a:lnTo>
                <a:lnTo>
                  <a:pt x="154" y="120"/>
                </a:lnTo>
                <a:lnTo>
                  <a:pt x="154" y="114"/>
                </a:lnTo>
                <a:cubicBezTo>
                  <a:pt x="152" y="101"/>
                  <a:pt x="157" y="88"/>
                  <a:pt x="166" y="78"/>
                </a:cubicBezTo>
                <a:cubicBezTo>
                  <a:pt x="175" y="68"/>
                  <a:pt x="188" y="62"/>
                  <a:pt x="201" y="62"/>
                </a:cubicBezTo>
                <a:lnTo>
                  <a:pt x="202" y="62"/>
                </a:lnTo>
                <a:cubicBezTo>
                  <a:pt x="228" y="62"/>
                  <a:pt x="250" y="83"/>
                  <a:pt x="250" y="110"/>
                </a:cubicBezTo>
                <a:lnTo>
                  <a:pt x="250" y="113"/>
                </a:lnTo>
                <a:lnTo>
                  <a:pt x="250" y="115"/>
                </a:lnTo>
                <a:lnTo>
                  <a:pt x="155" y="106"/>
                </a:lnTo>
                <a:lnTo>
                  <a:pt x="155" y="103"/>
                </a:lnTo>
                <a:lnTo>
                  <a:pt x="154" y="112"/>
                </a:lnTo>
                <a:lnTo>
                  <a:pt x="154" y="110"/>
                </a:lnTo>
                <a:cubicBezTo>
                  <a:pt x="154" y="88"/>
                  <a:pt x="170" y="68"/>
                  <a:pt x="191" y="63"/>
                </a:cubicBezTo>
                <a:cubicBezTo>
                  <a:pt x="213" y="58"/>
                  <a:pt x="235" y="69"/>
                  <a:pt x="245" y="89"/>
                </a:cubicBezTo>
                <a:lnTo>
                  <a:pt x="246" y="91"/>
                </a:lnTo>
                <a:lnTo>
                  <a:pt x="248" y="94"/>
                </a:lnTo>
                <a:lnTo>
                  <a:pt x="242" y="84"/>
                </a:lnTo>
                <a:lnTo>
                  <a:pt x="244" y="87"/>
                </a:lnTo>
                <a:lnTo>
                  <a:pt x="236" y="80"/>
                </a:lnTo>
                <a:lnTo>
                  <a:pt x="238" y="81"/>
                </a:lnTo>
                <a:lnTo>
                  <a:pt x="166" y="100"/>
                </a:lnTo>
                <a:lnTo>
                  <a:pt x="168" y="95"/>
                </a:lnTo>
                <a:lnTo>
                  <a:pt x="164" y="106"/>
                </a:lnTo>
                <a:lnTo>
                  <a:pt x="165" y="101"/>
                </a:lnTo>
                <a:cubicBezTo>
                  <a:pt x="170" y="79"/>
                  <a:pt x="189" y="63"/>
                  <a:pt x="211" y="62"/>
                </a:cubicBezTo>
                <a:cubicBezTo>
                  <a:pt x="234" y="61"/>
                  <a:pt x="254" y="77"/>
                  <a:pt x="259" y="98"/>
                </a:cubicBezTo>
                <a:lnTo>
                  <a:pt x="260" y="100"/>
                </a:lnTo>
                <a:cubicBezTo>
                  <a:pt x="260" y="104"/>
                  <a:pt x="261" y="108"/>
                  <a:pt x="261" y="112"/>
                </a:cubicBezTo>
                <a:lnTo>
                  <a:pt x="261" y="115"/>
                </a:lnTo>
                <a:lnTo>
                  <a:pt x="213" y="67"/>
                </a:lnTo>
                <a:lnTo>
                  <a:pt x="214" y="67"/>
                </a:lnTo>
                <a:cubicBezTo>
                  <a:pt x="231" y="67"/>
                  <a:pt x="246" y="76"/>
                  <a:pt x="255" y="90"/>
                </a:cubicBezTo>
                <a:lnTo>
                  <a:pt x="257" y="93"/>
                </a:lnTo>
                <a:lnTo>
                  <a:pt x="259" y="98"/>
                </a:lnTo>
                <a:cubicBezTo>
                  <a:pt x="267" y="113"/>
                  <a:pt x="266" y="131"/>
                  <a:pt x="257" y="145"/>
                </a:cubicBezTo>
                <a:cubicBezTo>
                  <a:pt x="249" y="159"/>
                  <a:pt x="233" y="167"/>
                  <a:pt x="216" y="167"/>
                </a:cubicBezTo>
                <a:lnTo>
                  <a:pt x="215" y="167"/>
                </a:lnTo>
                <a:cubicBezTo>
                  <a:pt x="189" y="167"/>
                  <a:pt x="167" y="146"/>
                  <a:pt x="167" y="119"/>
                </a:cubicBezTo>
                <a:lnTo>
                  <a:pt x="167" y="116"/>
                </a:lnTo>
                <a:lnTo>
                  <a:pt x="167" y="112"/>
                </a:lnTo>
                <a:lnTo>
                  <a:pt x="167" y="108"/>
                </a:lnTo>
                <a:cubicBezTo>
                  <a:pt x="167" y="105"/>
                  <a:pt x="168" y="102"/>
                  <a:pt x="168" y="99"/>
                </a:cubicBezTo>
                <a:lnTo>
                  <a:pt x="169" y="96"/>
                </a:lnTo>
                <a:cubicBezTo>
                  <a:pt x="174" y="72"/>
                  <a:pt x="196" y="55"/>
                  <a:pt x="221" y="58"/>
                </a:cubicBezTo>
                <a:cubicBezTo>
                  <a:pt x="245" y="60"/>
                  <a:pt x="264" y="81"/>
                  <a:pt x="264" y="105"/>
                </a:cubicBezTo>
                <a:lnTo>
                  <a:pt x="264" y="107"/>
                </a:lnTo>
                <a:lnTo>
                  <a:pt x="264" y="110"/>
                </a:lnTo>
                <a:cubicBezTo>
                  <a:pt x="264" y="136"/>
                  <a:pt x="242" y="158"/>
                  <a:pt x="216" y="158"/>
                </a:cubicBezTo>
                <a:lnTo>
                  <a:pt x="215" y="158"/>
                </a:lnTo>
                <a:cubicBezTo>
                  <a:pt x="201" y="158"/>
                  <a:pt x="187" y="152"/>
                  <a:pt x="178" y="140"/>
                </a:cubicBezTo>
                <a:cubicBezTo>
                  <a:pt x="169" y="129"/>
                  <a:pt x="166" y="115"/>
                  <a:pt x="168" y="101"/>
                </a:cubicBezTo>
                <a:lnTo>
                  <a:pt x="169" y="98"/>
                </a:lnTo>
                <a:lnTo>
                  <a:pt x="168" y="107"/>
                </a:lnTo>
                <a:lnTo>
                  <a:pt x="168" y="105"/>
                </a:lnTo>
                <a:cubicBezTo>
                  <a:pt x="168" y="79"/>
                  <a:pt x="189" y="57"/>
                  <a:pt x="216" y="57"/>
                </a:cubicBezTo>
                <a:cubicBezTo>
                  <a:pt x="242" y="57"/>
                  <a:pt x="264" y="79"/>
                  <a:pt x="264" y="105"/>
                </a:cubicBezTo>
                <a:lnTo>
                  <a:pt x="264" y="108"/>
                </a:lnTo>
                <a:cubicBezTo>
                  <a:pt x="264" y="112"/>
                  <a:pt x="263" y="116"/>
                  <a:pt x="263" y="120"/>
                </a:cubicBezTo>
                <a:lnTo>
                  <a:pt x="262" y="122"/>
                </a:lnTo>
                <a:cubicBezTo>
                  <a:pt x="256" y="145"/>
                  <a:pt x="234" y="161"/>
                  <a:pt x="210" y="158"/>
                </a:cubicBezTo>
                <a:cubicBezTo>
                  <a:pt x="186" y="155"/>
                  <a:pt x="167" y="134"/>
                  <a:pt x="167" y="110"/>
                </a:cubicBezTo>
                <a:lnTo>
                  <a:pt x="167" y="108"/>
                </a:lnTo>
                <a:cubicBezTo>
                  <a:pt x="167" y="106"/>
                  <a:pt x="168" y="104"/>
                  <a:pt x="168" y="102"/>
                </a:cubicBezTo>
                <a:lnTo>
                  <a:pt x="168" y="98"/>
                </a:lnTo>
                <a:lnTo>
                  <a:pt x="168" y="105"/>
                </a:lnTo>
                <a:lnTo>
                  <a:pt x="168" y="102"/>
                </a:lnTo>
                <a:lnTo>
                  <a:pt x="168" y="100"/>
                </a:lnTo>
                <a:cubicBezTo>
                  <a:pt x="168" y="74"/>
                  <a:pt x="189" y="52"/>
                  <a:pt x="216" y="52"/>
                </a:cubicBezTo>
                <a:cubicBezTo>
                  <a:pt x="242" y="52"/>
                  <a:pt x="264" y="74"/>
                  <a:pt x="264" y="100"/>
                </a:cubicBezTo>
                <a:lnTo>
                  <a:pt x="264" y="104"/>
                </a:lnTo>
                <a:lnTo>
                  <a:pt x="263" y="114"/>
                </a:lnTo>
                <a:lnTo>
                  <a:pt x="215" y="62"/>
                </a:lnTo>
                <a:lnTo>
                  <a:pt x="216" y="62"/>
                </a:lnTo>
                <a:lnTo>
                  <a:pt x="170" y="120"/>
                </a:lnTo>
                <a:lnTo>
                  <a:pt x="169" y="116"/>
                </a:lnTo>
                <a:lnTo>
                  <a:pt x="180" y="138"/>
                </a:lnTo>
                <a:lnTo>
                  <a:pt x="175" y="133"/>
                </a:lnTo>
                <a:cubicBezTo>
                  <a:pt x="163" y="118"/>
                  <a:pt x="159" y="98"/>
                  <a:pt x="167" y="81"/>
                </a:cubicBezTo>
                <a:cubicBezTo>
                  <a:pt x="175" y="64"/>
                  <a:pt x="192" y="52"/>
                  <a:pt x="211" y="52"/>
                </a:cubicBezTo>
                <a:lnTo>
                  <a:pt x="211" y="52"/>
                </a:lnTo>
                <a:lnTo>
                  <a:pt x="212" y="52"/>
                </a:lnTo>
                <a:lnTo>
                  <a:pt x="214" y="52"/>
                </a:lnTo>
                <a:cubicBezTo>
                  <a:pt x="235" y="52"/>
                  <a:pt x="254" y="66"/>
                  <a:pt x="260" y="87"/>
                </a:cubicBezTo>
                <a:lnTo>
                  <a:pt x="261" y="92"/>
                </a:lnTo>
                <a:lnTo>
                  <a:pt x="263" y="101"/>
                </a:lnTo>
                <a:lnTo>
                  <a:pt x="262" y="93"/>
                </a:lnTo>
                <a:lnTo>
                  <a:pt x="262" y="95"/>
                </a:lnTo>
                <a:lnTo>
                  <a:pt x="168" y="110"/>
                </a:lnTo>
                <a:lnTo>
                  <a:pt x="168" y="108"/>
                </a:lnTo>
                <a:lnTo>
                  <a:pt x="169" y="115"/>
                </a:lnTo>
                <a:lnTo>
                  <a:pt x="168" y="112"/>
                </a:lnTo>
                <a:cubicBezTo>
                  <a:pt x="168" y="110"/>
                  <a:pt x="168" y="107"/>
                  <a:pt x="168" y="105"/>
                </a:cubicBezTo>
                <a:lnTo>
                  <a:pt x="168" y="102"/>
                </a:lnTo>
                <a:lnTo>
                  <a:pt x="168" y="100"/>
                </a:lnTo>
                <a:cubicBezTo>
                  <a:pt x="168" y="74"/>
                  <a:pt x="189" y="52"/>
                  <a:pt x="216" y="52"/>
                </a:cubicBezTo>
                <a:cubicBezTo>
                  <a:pt x="242" y="52"/>
                  <a:pt x="264" y="74"/>
                  <a:pt x="264" y="100"/>
                </a:cubicBezTo>
                <a:lnTo>
                  <a:pt x="264" y="102"/>
                </a:lnTo>
                <a:lnTo>
                  <a:pt x="263" y="94"/>
                </a:lnTo>
                <a:lnTo>
                  <a:pt x="264" y="97"/>
                </a:lnTo>
                <a:lnTo>
                  <a:pt x="264" y="102"/>
                </a:lnTo>
                <a:lnTo>
                  <a:pt x="263" y="93"/>
                </a:lnTo>
                <a:lnTo>
                  <a:pt x="263" y="95"/>
                </a:lnTo>
                <a:lnTo>
                  <a:pt x="179" y="81"/>
                </a:lnTo>
                <a:lnTo>
                  <a:pt x="181" y="79"/>
                </a:lnTo>
                <a:lnTo>
                  <a:pt x="172" y="99"/>
                </a:lnTo>
                <a:lnTo>
                  <a:pt x="172" y="96"/>
                </a:lnTo>
                <a:cubicBezTo>
                  <a:pt x="177" y="74"/>
                  <a:pt x="196" y="58"/>
                  <a:pt x="218" y="57"/>
                </a:cubicBezTo>
                <a:cubicBezTo>
                  <a:pt x="241" y="57"/>
                  <a:pt x="261" y="72"/>
                  <a:pt x="266" y="94"/>
                </a:cubicBezTo>
                <a:lnTo>
                  <a:pt x="267" y="96"/>
                </a:lnTo>
                <a:lnTo>
                  <a:pt x="268" y="101"/>
                </a:lnTo>
                <a:lnTo>
                  <a:pt x="220" y="62"/>
                </a:lnTo>
                <a:lnTo>
                  <a:pt x="222" y="62"/>
                </a:lnTo>
                <a:lnTo>
                  <a:pt x="175" y="105"/>
                </a:lnTo>
                <a:lnTo>
                  <a:pt x="175" y="100"/>
                </a:lnTo>
                <a:lnTo>
                  <a:pt x="175" y="100"/>
                </a:lnTo>
                <a:cubicBezTo>
                  <a:pt x="175" y="74"/>
                  <a:pt x="196" y="52"/>
                  <a:pt x="223" y="52"/>
                </a:cubicBezTo>
                <a:lnTo>
                  <a:pt x="224" y="52"/>
                </a:lnTo>
                <a:cubicBezTo>
                  <a:pt x="248" y="52"/>
                  <a:pt x="268" y="70"/>
                  <a:pt x="271" y="93"/>
                </a:cubicBezTo>
                <a:lnTo>
                  <a:pt x="272" y="100"/>
                </a:lnTo>
                <a:cubicBezTo>
                  <a:pt x="273" y="102"/>
                  <a:pt x="273" y="105"/>
                  <a:pt x="273" y="107"/>
                </a:cubicBezTo>
                <a:lnTo>
                  <a:pt x="273" y="109"/>
                </a:lnTo>
                <a:lnTo>
                  <a:pt x="259" y="76"/>
                </a:lnTo>
                <a:lnTo>
                  <a:pt x="259" y="76"/>
                </a:lnTo>
                <a:lnTo>
                  <a:pt x="177" y="110"/>
                </a:lnTo>
                <a:lnTo>
                  <a:pt x="177" y="106"/>
                </a:lnTo>
                <a:lnTo>
                  <a:pt x="177" y="100"/>
                </a:lnTo>
                <a:lnTo>
                  <a:pt x="177" y="98"/>
                </a:lnTo>
                <a:lnTo>
                  <a:pt x="177" y="91"/>
                </a:lnTo>
                <a:cubicBezTo>
                  <a:pt x="177" y="69"/>
                  <a:pt x="192" y="49"/>
                  <a:pt x="214" y="44"/>
                </a:cubicBezTo>
                <a:cubicBezTo>
                  <a:pt x="236" y="39"/>
                  <a:pt x="258" y="50"/>
                  <a:pt x="268" y="70"/>
                </a:cubicBezTo>
                <a:lnTo>
                  <a:pt x="268" y="71"/>
                </a:lnTo>
                <a:cubicBezTo>
                  <a:pt x="271" y="75"/>
                  <a:pt x="272" y="81"/>
                  <a:pt x="273" y="86"/>
                </a:cubicBezTo>
                <a:lnTo>
                  <a:pt x="274" y="90"/>
                </a:lnTo>
                <a:lnTo>
                  <a:pt x="274" y="99"/>
                </a:lnTo>
                <a:lnTo>
                  <a:pt x="269" y="78"/>
                </a:lnTo>
                <a:lnTo>
                  <a:pt x="269" y="79"/>
                </a:lnTo>
                <a:lnTo>
                  <a:pt x="178" y="100"/>
                </a:lnTo>
                <a:lnTo>
                  <a:pt x="178" y="96"/>
                </a:lnTo>
                <a:lnTo>
                  <a:pt x="179" y="86"/>
                </a:lnTo>
                <a:lnTo>
                  <a:pt x="180" y="80"/>
                </a:lnTo>
                <a:lnTo>
                  <a:pt x="179" y="81"/>
                </a:lnTo>
                <a:cubicBezTo>
                  <a:pt x="179" y="56"/>
                  <a:pt x="200" y="35"/>
                  <a:pt x="225" y="34"/>
                </a:cubicBezTo>
                <a:cubicBezTo>
                  <a:pt x="251" y="32"/>
                  <a:pt x="273" y="51"/>
                  <a:pt x="275" y="77"/>
                </a:cubicBezTo>
                <a:lnTo>
                  <a:pt x="276" y="82"/>
                </a:lnTo>
                <a:lnTo>
                  <a:pt x="276" y="95"/>
                </a:lnTo>
                <a:lnTo>
                  <a:pt x="276" y="105"/>
                </a:lnTo>
                <a:lnTo>
                  <a:pt x="276" y="110"/>
                </a:lnTo>
                <a:lnTo>
                  <a:pt x="185" y="89"/>
                </a:lnTo>
                <a:lnTo>
                  <a:pt x="186" y="88"/>
                </a:lnTo>
                <a:lnTo>
                  <a:pt x="180" y="109"/>
                </a:lnTo>
                <a:lnTo>
                  <a:pt x="180" y="104"/>
                </a:lnTo>
                <a:lnTo>
                  <a:pt x="180" y="99"/>
                </a:lnTo>
                <a:lnTo>
                  <a:pt x="180" y="96"/>
                </a:lnTo>
                <a:cubicBezTo>
                  <a:pt x="180" y="75"/>
                  <a:pt x="194" y="56"/>
                  <a:pt x="215" y="50"/>
                </a:cubicBezTo>
                <a:cubicBezTo>
                  <a:pt x="235" y="44"/>
                  <a:pt x="257" y="52"/>
                  <a:pt x="268" y="69"/>
                </a:cubicBezTo>
                <a:lnTo>
                  <a:pt x="269" y="71"/>
                </a:lnTo>
                <a:cubicBezTo>
                  <a:pt x="273" y="76"/>
                  <a:pt x="276" y="83"/>
                  <a:pt x="277" y="90"/>
                </a:cubicBezTo>
                <a:lnTo>
                  <a:pt x="277" y="93"/>
                </a:lnTo>
                <a:lnTo>
                  <a:pt x="230" y="52"/>
                </a:lnTo>
                <a:lnTo>
                  <a:pt x="230" y="52"/>
                </a:lnTo>
                <a:cubicBezTo>
                  <a:pt x="257" y="52"/>
                  <a:pt x="278" y="74"/>
                  <a:pt x="278" y="100"/>
                </a:cubicBezTo>
                <a:cubicBezTo>
                  <a:pt x="278" y="127"/>
                  <a:pt x="257" y="148"/>
                  <a:pt x="230" y="148"/>
                </a:cubicBezTo>
                <a:lnTo>
                  <a:pt x="230" y="148"/>
                </a:lnTo>
                <a:lnTo>
                  <a:pt x="277" y="93"/>
                </a:lnTo>
                <a:lnTo>
                  <a:pt x="278" y="96"/>
                </a:lnTo>
                <a:lnTo>
                  <a:pt x="278" y="94"/>
                </a:lnTo>
                <a:lnTo>
                  <a:pt x="183" y="105"/>
                </a:lnTo>
                <a:lnTo>
                  <a:pt x="183" y="103"/>
                </a:lnTo>
                <a:lnTo>
                  <a:pt x="184" y="112"/>
                </a:lnTo>
                <a:lnTo>
                  <a:pt x="183" y="110"/>
                </a:lnTo>
                <a:lnTo>
                  <a:pt x="278" y="100"/>
                </a:lnTo>
                <a:lnTo>
                  <a:pt x="278" y="102"/>
                </a:lnTo>
                <a:lnTo>
                  <a:pt x="278" y="105"/>
                </a:lnTo>
                <a:lnTo>
                  <a:pt x="278" y="111"/>
                </a:lnTo>
                <a:lnTo>
                  <a:pt x="279" y="109"/>
                </a:lnTo>
                <a:lnTo>
                  <a:pt x="185" y="100"/>
                </a:lnTo>
                <a:lnTo>
                  <a:pt x="186" y="98"/>
                </a:lnTo>
                <a:lnTo>
                  <a:pt x="183" y="113"/>
                </a:lnTo>
                <a:lnTo>
                  <a:pt x="183" y="110"/>
                </a:lnTo>
                <a:lnTo>
                  <a:pt x="183" y="106"/>
                </a:lnTo>
                <a:lnTo>
                  <a:pt x="183" y="100"/>
                </a:lnTo>
                <a:lnTo>
                  <a:pt x="273" y="117"/>
                </a:lnTo>
                <a:lnTo>
                  <a:pt x="273" y="118"/>
                </a:lnTo>
                <a:lnTo>
                  <a:pt x="277" y="104"/>
                </a:lnTo>
                <a:lnTo>
                  <a:pt x="277" y="107"/>
                </a:lnTo>
                <a:lnTo>
                  <a:pt x="277" y="98"/>
                </a:lnTo>
                <a:lnTo>
                  <a:pt x="278" y="106"/>
                </a:lnTo>
                <a:lnTo>
                  <a:pt x="278" y="107"/>
                </a:lnTo>
                <a:lnTo>
                  <a:pt x="278" y="115"/>
                </a:lnTo>
                <a:cubicBezTo>
                  <a:pt x="278" y="141"/>
                  <a:pt x="257" y="163"/>
                  <a:pt x="230" y="163"/>
                </a:cubicBezTo>
                <a:cubicBezTo>
                  <a:pt x="204" y="163"/>
                  <a:pt x="182" y="141"/>
                  <a:pt x="182" y="115"/>
                </a:cubicBezTo>
                <a:lnTo>
                  <a:pt x="182" y="113"/>
                </a:lnTo>
                <a:lnTo>
                  <a:pt x="182" y="114"/>
                </a:lnTo>
                <a:lnTo>
                  <a:pt x="182" y="114"/>
                </a:lnTo>
                <a:cubicBezTo>
                  <a:pt x="181" y="111"/>
                  <a:pt x="181" y="107"/>
                  <a:pt x="181" y="104"/>
                </a:cubicBezTo>
                <a:lnTo>
                  <a:pt x="181" y="100"/>
                </a:lnTo>
                <a:cubicBezTo>
                  <a:pt x="181" y="74"/>
                  <a:pt x="202" y="52"/>
                  <a:pt x="229" y="52"/>
                </a:cubicBezTo>
                <a:lnTo>
                  <a:pt x="230" y="52"/>
                </a:lnTo>
                <a:lnTo>
                  <a:pt x="182" y="100"/>
                </a:lnTo>
                <a:lnTo>
                  <a:pt x="182" y="95"/>
                </a:lnTo>
                <a:lnTo>
                  <a:pt x="182" y="92"/>
                </a:lnTo>
                <a:lnTo>
                  <a:pt x="182" y="91"/>
                </a:lnTo>
                <a:cubicBezTo>
                  <a:pt x="182" y="66"/>
                  <a:pt x="201" y="46"/>
                  <a:pt x="226" y="43"/>
                </a:cubicBezTo>
                <a:cubicBezTo>
                  <a:pt x="250" y="41"/>
                  <a:pt x="273" y="57"/>
                  <a:pt x="278" y="82"/>
                </a:cubicBezTo>
                <a:lnTo>
                  <a:pt x="278" y="84"/>
                </a:lnTo>
                <a:cubicBezTo>
                  <a:pt x="279" y="87"/>
                  <a:pt x="279" y="90"/>
                  <a:pt x="279" y="93"/>
                </a:cubicBezTo>
                <a:lnTo>
                  <a:pt x="279" y="98"/>
                </a:lnTo>
                <a:lnTo>
                  <a:pt x="279" y="102"/>
                </a:lnTo>
                <a:lnTo>
                  <a:pt x="279" y="105"/>
                </a:lnTo>
                <a:cubicBezTo>
                  <a:pt x="279" y="132"/>
                  <a:pt x="257" y="153"/>
                  <a:pt x="231" y="153"/>
                </a:cubicBezTo>
                <a:cubicBezTo>
                  <a:pt x="204" y="153"/>
                  <a:pt x="183" y="132"/>
                  <a:pt x="183" y="105"/>
                </a:cubicBezTo>
                <a:lnTo>
                  <a:pt x="183" y="104"/>
                </a:lnTo>
                <a:lnTo>
                  <a:pt x="183" y="100"/>
                </a:lnTo>
                <a:cubicBezTo>
                  <a:pt x="183" y="74"/>
                  <a:pt x="204" y="52"/>
                  <a:pt x="231" y="52"/>
                </a:cubicBezTo>
                <a:lnTo>
                  <a:pt x="231" y="52"/>
                </a:lnTo>
                <a:lnTo>
                  <a:pt x="232" y="52"/>
                </a:lnTo>
                <a:lnTo>
                  <a:pt x="186" y="89"/>
                </a:lnTo>
                <a:lnTo>
                  <a:pt x="186" y="87"/>
                </a:lnTo>
                <a:lnTo>
                  <a:pt x="186" y="87"/>
                </a:lnTo>
                <a:cubicBezTo>
                  <a:pt x="191" y="64"/>
                  <a:pt x="211" y="48"/>
                  <a:pt x="233" y="48"/>
                </a:cubicBezTo>
                <a:lnTo>
                  <a:pt x="235" y="48"/>
                </a:lnTo>
                <a:lnTo>
                  <a:pt x="188" y="88"/>
                </a:lnTo>
                <a:lnTo>
                  <a:pt x="188" y="85"/>
                </a:lnTo>
                <a:lnTo>
                  <a:pt x="187" y="93"/>
                </a:lnTo>
                <a:lnTo>
                  <a:pt x="187" y="91"/>
                </a:lnTo>
                <a:cubicBezTo>
                  <a:pt x="187" y="67"/>
                  <a:pt x="206" y="46"/>
                  <a:pt x="230" y="43"/>
                </a:cubicBezTo>
                <a:cubicBezTo>
                  <a:pt x="254" y="40"/>
                  <a:pt x="276" y="56"/>
                  <a:pt x="282" y="79"/>
                </a:cubicBezTo>
                <a:lnTo>
                  <a:pt x="283" y="81"/>
                </a:lnTo>
                <a:lnTo>
                  <a:pt x="284" y="88"/>
                </a:lnTo>
                <a:cubicBezTo>
                  <a:pt x="286" y="102"/>
                  <a:pt x="282" y="116"/>
                  <a:pt x="273" y="127"/>
                </a:cubicBezTo>
                <a:cubicBezTo>
                  <a:pt x="264" y="138"/>
                  <a:pt x="251" y="144"/>
                  <a:pt x="236" y="144"/>
                </a:cubicBezTo>
                <a:lnTo>
                  <a:pt x="236" y="144"/>
                </a:lnTo>
                <a:lnTo>
                  <a:pt x="283" y="87"/>
                </a:lnTo>
                <a:lnTo>
                  <a:pt x="284" y="89"/>
                </a:lnTo>
                <a:lnTo>
                  <a:pt x="279" y="77"/>
                </a:lnTo>
                <a:lnTo>
                  <a:pt x="280" y="79"/>
                </a:lnTo>
                <a:lnTo>
                  <a:pt x="213" y="59"/>
                </a:lnTo>
                <a:lnTo>
                  <a:pt x="215" y="58"/>
                </a:lnTo>
                <a:lnTo>
                  <a:pt x="200" y="72"/>
                </a:lnTo>
                <a:lnTo>
                  <a:pt x="202" y="69"/>
                </a:lnTo>
                <a:lnTo>
                  <a:pt x="206" y="63"/>
                </a:lnTo>
                <a:cubicBezTo>
                  <a:pt x="215" y="51"/>
                  <a:pt x="230" y="43"/>
                  <a:pt x="245" y="43"/>
                </a:cubicBezTo>
                <a:lnTo>
                  <a:pt x="247" y="43"/>
                </a:lnTo>
                <a:lnTo>
                  <a:pt x="247" y="43"/>
                </a:lnTo>
                <a:cubicBezTo>
                  <a:pt x="272" y="43"/>
                  <a:pt x="293" y="62"/>
                  <a:pt x="295" y="86"/>
                </a:cubicBezTo>
                <a:lnTo>
                  <a:pt x="296" y="91"/>
                </a:lnTo>
                <a:lnTo>
                  <a:pt x="248" y="48"/>
                </a:lnTo>
                <a:lnTo>
                  <a:pt x="248" y="48"/>
                </a:lnTo>
                <a:lnTo>
                  <a:pt x="251" y="48"/>
                </a:lnTo>
                <a:cubicBezTo>
                  <a:pt x="277" y="48"/>
                  <a:pt x="299" y="69"/>
                  <a:pt x="299" y="96"/>
                </a:cubicBezTo>
                <a:cubicBezTo>
                  <a:pt x="299" y="122"/>
                  <a:pt x="277" y="144"/>
                  <a:pt x="251" y="144"/>
                </a:cubicBezTo>
                <a:lnTo>
                  <a:pt x="248" y="144"/>
                </a:lnTo>
                <a:lnTo>
                  <a:pt x="296" y="96"/>
                </a:lnTo>
                <a:lnTo>
                  <a:pt x="296" y="101"/>
                </a:lnTo>
                <a:lnTo>
                  <a:pt x="296" y="105"/>
                </a:lnTo>
                <a:cubicBezTo>
                  <a:pt x="296" y="132"/>
                  <a:pt x="275" y="153"/>
                  <a:pt x="248" y="153"/>
                </a:cubicBezTo>
                <a:lnTo>
                  <a:pt x="248" y="153"/>
                </a:lnTo>
                <a:cubicBezTo>
                  <a:pt x="221" y="153"/>
                  <a:pt x="200" y="132"/>
                  <a:pt x="200" y="105"/>
                </a:cubicBezTo>
                <a:lnTo>
                  <a:pt x="200" y="101"/>
                </a:lnTo>
                <a:lnTo>
                  <a:pt x="201" y="92"/>
                </a:lnTo>
                <a:lnTo>
                  <a:pt x="201" y="86"/>
                </a:lnTo>
                <a:lnTo>
                  <a:pt x="201" y="86"/>
                </a:lnTo>
                <a:lnTo>
                  <a:pt x="249" y="134"/>
                </a:lnTo>
                <a:lnTo>
                  <a:pt x="248" y="134"/>
                </a:lnTo>
                <a:lnTo>
                  <a:pt x="296" y="86"/>
                </a:lnTo>
                <a:lnTo>
                  <a:pt x="296" y="91"/>
                </a:lnTo>
                <a:lnTo>
                  <a:pt x="296" y="96"/>
                </a:lnTo>
                <a:cubicBezTo>
                  <a:pt x="296" y="122"/>
                  <a:pt x="275" y="144"/>
                  <a:pt x="248" y="144"/>
                </a:cubicBezTo>
                <a:cubicBezTo>
                  <a:pt x="222" y="144"/>
                  <a:pt x="200" y="122"/>
                  <a:pt x="200" y="96"/>
                </a:cubicBezTo>
                <a:lnTo>
                  <a:pt x="200" y="94"/>
                </a:lnTo>
                <a:lnTo>
                  <a:pt x="200" y="91"/>
                </a:lnTo>
                <a:lnTo>
                  <a:pt x="200" y="86"/>
                </a:lnTo>
                <a:cubicBezTo>
                  <a:pt x="200" y="83"/>
                  <a:pt x="201" y="80"/>
                  <a:pt x="201" y="77"/>
                </a:cubicBezTo>
                <a:lnTo>
                  <a:pt x="202" y="72"/>
                </a:lnTo>
                <a:lnTo>
                  <a:pt x="249" y="129"/>
                </a:lnTo>
                <a:lnTo>
                  <a:pt x="248" y="129"/>
                </a:lnTo>
                <a:lnTo>
                  <a:pt x="296" y="77"/>
                </a:lnTo>
                <a:lnTo>
                  <a:pt x="297" y="82"/>
                </a:lnTo>
                <a:lnTo>
                  <a:pt x="297" y="91"/>
                </a:lnTo>
                <a:lnTo>
                  <a:pt x="202" y="79"/>
                </a:lnTo>
                <a:lnTo>
                  <a:pt x="203" y="77"/>
                </a:lnTo>
                <a:lnTo>
                  <a:pt x="203" y="77"/>
                </a:lnTo>
                <a:cubicBezTo>
                  <a:pt x="208" y="53"/>
                  <a:pt x="230" y="36"/>
                  <a:pt x="255" y="39"/>
                </a:cubicBezTo>
                <a:cubicBezTo>
                  <a:pt x="279" y="41"/>
                  <a:pt x="298" y="62"/>
                  <a:pt x="298" y="86"/>
                </a:cubicBezTo>
                <a:lnTo>
                  <a:pt x="298" y="89"/>
                </a:lnTo>
                <a:cubicBezTo>
                  <a:pt x="298" y="93"/>
                  <a:pt x="297" y="97"/>
                  <a:pt x="297" y="101"/>
                </a:cubicBezTo>
                <a:lnTo>
                  <a:pt x="296" y="103"/>
                </a:lnTo>
                <a:cubicBezTo>
                  <a:pt x="290" y="125"/>
                  <a:pt x="269" y="140"/>
                  <a:pt x="246" y="139"/>
                </a:cubicBezTo>
                <a:cubicBezTo>
                  <a:pt x="223" y="137"/>
                  <a:pt x="204" y="119"/>
                  <a:pt x="202" y="96"/>
                </a:cubicBezTo>
                <a:lnTo>
                  <a:pt x="201" y="92"/>
                </a:lnTo>
                <a:lnTo>
                  <a:pt x="201" y="81"/>
                </a:lnTo>
                <a:cubicBezTo>
                  <a:pt x="201" y="58"/>
                  <a:pt x="217" y="39"/>
                  <a:pt x="240" y="34"/>
                </a:cubicBezTo>
                <a:cubicBezTo>
                  <a:pt x="262" y="30"/>
                  <a:pt x="285" y="42"/>
                  <a:pt x="294" y="64"/>
                </a:cubicBezTo>
                <a:lnTo>
                  <a:pt x="295" y="66"/>
                </a:lnTo>
                <a:lnTo>
                  <a:pt x="291" y="59"/>
                </a:lnTo>
                <a:lnTo>
                  <a:pt x="293" y="62"/>
                </a:lnTo>
                <a:lnTo>
                  <a:pt x="203" y="86"/>
                </a:lnTo>
                <a:lnTo>
                  <a:pt x="203" y="84"/>
                </a:lnTo>
                <a:lnTo>
                  <a:pt x="203" y="81"/>
                </a:lnTo>
                <a:lnTo>
                  <a:pt x="203" y="78"/>
                </a:lnTo>
                <a:lnTo>
                  <a:pt x="203" y="77"/>
                </a:lnTo>
                <a:cubicBezTo>
                  <a:pt x="203" y="52"/>
                  <a:pt x="222" y="32"/>
                  <a:pt x="247" y="29"/>
                </a:cubicBezTo>
                <a:cubicBezTo>
                  <a:pt x="271" y="27"/>
                  <a:pt x="294" y="43"/>
                  <a:pt x="299" y="68"/>
                </a:cubicBezTo>
                <a:lnTo>
                  <a:pt x="299" y="70"/>
                </a:lnTo>
                <a:lnTo>
                  <a:pt x="300" y="74"/>
                </a:lnTo>
                <a:lnTo>
                  <a:pt x="301" y="83"/>
                </a:lnTo>
                <a:lnTo>
                  <a:pt x="301" y="82"/>
                </a:lnTo>
                <a:lnTo>
                  <a:pt x="208" y="76"/>
                </a:lnTo>
                <a:lnTo>
                  <a:pt x="209" y="73"/>
                </a:lnTo>
                <a:lnTo>
                  <a:pt x="207" y="84"/>
                </a:lnTo>
                <a:lnTo>
                  <a:pt x="208" y="78"/>
                </a:lnTo>
                <a:lnTo>
                  <a:pt x="210" y="64"/>
                </a:lnTo>
                <a:cubicBezTo>
                  <a:pt x="210" y="61"/>
                  <a:pt x="211" y="57"/>
                  <a:pt x="213" y="53"/>
                </a:cubicBezTo>
                <a:lnTo>
                  <a:pt x="214" y="50"/>
                </a:lnTo>
                <a:cubicBezTo>
                  <a:pt x="218" y="41"/>
                  <a:pt x="224" y="34"/>
                  <a:pt x="232" y="29"/>
                </a:cubicBezTo>
                <a:lnTo>
                  <a:pt x="233" y="28"/>
                </a:lnTo>
                <a:cubicBezTo>
                  <a:pt x="246" y="19"/>
                  <a:pt x="263" y="17"/>
                  <a:pt x="277" y="23"/>
                </a:cubicBezTo>
                <a:cubicBezTo>
                  <a:pt x="292" y="28"/>
                  <a:pt x="303" y="41"/>
                  <a:pt x="307" y="56"/>
                </a:cubicBezTo>
                <a:lnTo>
                  <a:pt x="308" y="60"/>
                </a:lnTo>
                <a:cubicBezTo>
                  <a:pt x="308" y="62"/>
                  <a:pt x="309" y="65"/>
                  <a:pt x="309" y="67"/>
                </a:cubicBezTo>
                <a:lnTo>
                  <a:pt x="309" y="73"/>
                </a:lnTo>
                <a:lnTo>
                  <a:pt x="307" y="62"/>
                </a:lnTo>
                <a:lnTo>
                  <a:pt x="309" y="66"/>
                </a:lnTo>
                <a:lnTo>
                  <a:pt x="263" y="33"/>
                </a:lnTo>
                <a:lnTo>
                  <a:pt x="264" y="33"/>
                </a:lnTo>
                <a:cubicBezTo>
                  <a:pt x="290" y="33"/>
                  <a:pt x="312" y="55"/>
                  <a:pt x="312" y="81"/>
                </a:cubicBezTo>
                <a:cubicBezTo>
                  <a:pt x="312" y="108"/>
                  <a:pt x="290" y="129"/>
                  <a:pt x="264" y="129"/>
                </a:cubicBezTo>
                <a:lnTo>
                  <a:pt x="263" y="129"/>
                </a:lnTo>
                <a:cubicBezTo>
                  <a:pt x="237" y="129"/>
                  <a:pt x="215" y="108"/>
                  <a:pt x="215" y="81"/>
                </a:cubicBezTo>
                <a:lnTo>
                  <a:pt x="215" y="79"/>
                </a:lnTo>
                <a:lnTo>
                  <a:pt x="215" y="77"/>
                </a:lnTo>
                <a:cubicBezTo>
                  <a:pt x="215" y="50"/>
                  <a:pt x="237" y="29"/>
                  <a:pt x="263" y="29"/>
                </a:cubicBezTo>
                <a:lnTo>
                  <a:pt x="264" y="29"/>
                </a:lnTo>
                <a:lnTo>
                  <a:pt x="217" y="69"/>
                </a:lnTo>
                <a:lnTo>
                  <a:pt x="217" y="66"/>
                </a:lnTo>
                <a:lnTo>
                  <a:pt x="216" y="74"/>
                </a:lnTo>
                <a:lnTo>
                  <a:pt x="216" y="72"/>
                </a:lnTo>
                <a:cubicBezTo>
                  <a:pt x="216" y="48"/>
                  <a:pt x="234" y="28"/>
                  <a:pt x="257" y="25"/>
                </a:cubicBezTo>
                <a:cubicBezTo>
                  <a:pt x="280" y="21"/>
                  <a:pt x="303" y="34"/>
                  <a:pt x="310" y="57"/>
                </a:cubicBezTo>
                <a:lnTo>
                  <a:pt x="311" y="58"/>
                </a:lnTo>
                <a:cubicBezTo>
                  <a:pt x="311" y="61"/>
                  <a:pt x="312" y="64"/>
                  <a:pt x="312" y="67"/>
                </a:cubicBezTo>
                <a:lnTo>
                  <a:pt x="313" y="70"/>
                </a:lnTo>
                <a:lnTo>
                  <a:pt x="314" y="74"/>
                </a:lnTo>
                <a:lnTo>
                  <a:pt x="315" y="81"/>
                </a:lnTo>
                <a:lnTo>
                  <a:pt x="221" y="71"/>
                </a:lnTo>
                <a:lnTo>
                  <a:pt x="222" y="70"/>
                </a:lnTo>
                <a:lnTo>
                  <a:pt x="220" y="78"/>
                </a:lnTo>
                <a:lnTo>
                  <a:pt x="220" y="75"/>
                </a:lnTo>
                <a:lnTo>
                  <a:pt x="220" y="86"/>
                </a:lnTo>
                <a:lnTo>
                  <a:pt x="220" y="81"/>
                </a:lnTo>
                <a:lnTo>
                  <a:pt x="219" y="72"/>
                </a:lnTo>
                <a:cubicBezTo>
                  <a:pt x="219" y="50"/>
                  <a:pt x="235" y="30"/>
                  <a:pt x="256" y="25"/>
                </a:cubicBezTo>
                <a:cubicBezTo>
                  <a:pt x="278" y="20"/>
                  <a:pt x="300" y="31"/>
                  <a:pt x="310" y="51"/>
                </a:cubicBezTo>
                <a:lnTo>
                  <a:pt x="311" y="53"/>
                </a:lnTo>
                <a:cubicBezTo>
                  <a:pt x="314" y="57"/>
                  <a:pt x="315" y="61"/>
                  <a:pt x="316" y="66"/>
                </a:cubicBezTo>
                <a:lnTo>
                  <a:pt x="316" y="69"/>
                </a:lnTo>
                <a:cubicBezTo>
                  <a:pt x="319" y="83"/>
                  <a:pt x="315" y="97"/>
                  <a:pt x="306" y="108"/>
                </a:cubicBezTo>
                <a:cubicBezTo>
                  <a:pt x="296" y="119"/>
                  <a:pt x="283" y="125"/>
                  <a:pt x="269" y="125"/>
                </a:cubicBezTo>
                <a:lnTo>
                  <a:pt x="267" y="125"/>
                </a:lnTo>
                <a:cubicBezTo>
                  <a:pt x="253" y="125"/>
                  <a:pt x="239" y="119"/>
                  <a:pt x="230" y="107"/>
                </a:cubicBezTo>
                <a:cubicBezTo>
                  <a:pt x="221" y="96"/>
                  <a:pt x="218" y="82"/>
                  <a:pt x="220" y="68"/>
                </a:cubicBezTo>
                <a:lnTo>
                  <a:pt x="221" y="63"/>
                </a:lnTo>
                <a:lnTo>
                  <a:pt x="220" y="72"/>
                </a:lnTo>
                <a:lnTo>
                  <a:pt x="220" y="66"/>
                </a:lnTo>
                <a:lnTo>
                  <a:pt x="220" y="68"/>
                </a:lnTo>
                <a:lnTo>
                  <a:pt x="316" y="62"/>
                </a:lnTo>
                <a:lnTo>
                  <a:pt x="316" y="64"/>
                </a:lnTo>
                <a:lnTo>
                  <a:pt x="316" y="67"/>
                </a:lnTo>
                <a:cubicBezTo>
                  <a:pt x="316" y="69"/>
                  <a:pt x="316" y="72"/>
                  <a:pt x="315" y="74"/>
                </a:cubicBezTo>
                <a:lnTo>
                  <a:pt x="315" y="77"/>
                </a:lnTo>
                <a:lnTo>
                  <a:pt x="315" y="70"/>
                </a:lnTo>
                <a:lnTo>
                  <a:pt x="315" y="72"/>
                </a:lnTo>
                <a:lnTo>
                  <a:pt x="221" y="60"/>
                </a:lnTo>
                <a:lnTo>
                  <a:pt x="221" y="58"/>
                </a:lnTo>
                <a:lnTo>
                  <a:pt x="220" y="70"/>
                </a:lnTo>
                <a:lnTo>
                  <a:pt x="220" y="67"/>
                </a:lnTo>
                <a:cubicBezTo>
                  <a:pt x="220" y="41"/>
                  <a:pt x="241" y="19"/>
                  <a:pt x="268" y="19"/>
                </a:cubicBezTo>
                <a:cubicBezTo>
                  <a:pt x="294" y="19"/>
                  <a:pt x="316" y="41"/>
                  <a:pt x="316" y="67"/>
                </a:cubicBezTo>
                <a:lnTo>
                  <a:pt x="316" y="69"/>
                </a:lnTo>
                <a:lnTo>
                  <a:pt x="316" y="72"/>
                </a:lnTo>
                <a:lnTo>
                  <a:pt x="316" y="77"/>
                </a:lnTo>
                <a:lnTo>
                  <a:pt x="316" y="81"/>
                </a:lnTo>
                <a:cubicBezTo>
                  <a:pt x="316" y="105"/>
                  <a:pt x="299" y="125"/>
                  <a:pt x="276" y="129"/>
                </a:cubicBezTo>
                <a:cubicBezTo>
                  <a:pt x="252" y="133"/>
                  <a:pt x="230" y="119"/>
                  <a:pt x="222" y="97"/>
                </a:cubicBezTo>
                <a:lnTo>
                  <a:pt x="222" y="95"/>
                </a:lnTo>
                <a:cubicBezTo>
                  <a:pt x="221" y="93"/>
                  <a:pt x="221" y="90"/>
                  <a:pt x="220" y="88"/>
                </a:cubicBezTo>
                <a:lnTo>
                  <a:pt x="220" y="85"/>
                </a:lnTo>
                <a:cubicBezTo>
                  <a:pt x="217" y="71"/>
                  <a:pt x="221" y="57"/>
                  <a:pt x="230" y="46"/>
                </a:cubicBezTo>
                <a:cubicBezTo>
                  <a:pt x="239" y="35"/>
                  <a:pt x="253" y="29"/>
                  <a:pt x="267" y="29"/>
                </a:cubicBezTo>
                <a:lnTo>
                  <a:pt x="268" y="29"/>
                </a:lnTo>
                <a:lnTo>
                  <a:pt x="221" y="69"/>
                </a:lnTo>
                <a:lnTo>
                  <a:pt x="222" y="66"/>
                </a:lnTo>
                <a:lnTo>
                  <a:pt x="223" y="60"/>
                </a:lnTo>
                <a:cubicBezTo>
                  <a:pt x="228" y="39"/>
                  <a:pt x="248" y="23"/>
                  <a:pt x="271" y="24"/>
                </a:cubicBezTo>
                <a:cubicBezTo>
                  <a:pt x="293" y="25"/>
                  <a:pt x="312" y="41"/>
                  <a:pt x="317" y="63"/>
                </a:cubicBezTo>
                <a:lnTo>
                  <a:pt x="317" y="65"/>
                </a:lnTo>
                <a:cubicBezTo>
                  <a:pt x="318" y="68"/>
                  <a:pt x="318" y="71"/>
                  <a:pt x="318" y="74"/>
                </a:cubicBezTo>
                <a:lnTo>
                  <a:pt x="318" y="77"/>
                </a:lnTo>
                <a:lnTo>
                  <a:pt x="224" y="62"/>
                </a:lnTo>
                <a:lnTo>
                  <a:pt x="225" y="60"/>
                </a:lnTo>
                <a:lnTo>
                  <a:pt x="223" y="69"/>
                </a:lnTo>
                <a:lnTo>
                  <a:pt x="223" y="65"/>
                </a:lnTo>
                <a:lnTo>
                  <a:pt x="224" y="62"/>
                </a:lnTo>
                <a:lnTo>
                  <a:pt x="223" y="62"/>
                </a:lnTo>
                <a:cubicBezTo>
                  <a:pt x="223" y="36"/>
                  <a:pt x="245" y="14"/>
                  <a:pt x="271" y="14"/>
                </a:cubicBezTo>
                <a:cubicBezTo>
                  <a:pt x="298" y="14"/>
                  <a:pt x="319" y="36"/>
                  <a:pt x="319" y="62"/>
                </a:cubicBezTo>
                <a:lnTo>
                  <a:pt x="319" y="64"/>
                </a:lnTo>
                <a:lnTo>
                  <a:pt x="319" y="67"/>
                </a:lnTo>
                <a:lnTo>
                  <a:pt x="319" y="70"/>
                </a:lnTo>
                <a:lnTo>
                  <a:pt x="311" y="44"/>
                </a:lnTo>
                <a:lnTo>
                  <a:pt x="312" y="45"/>
                </a:lnTo>
                <a:lnTo>
                  <a:pt x="227" y="57"/>
                </a:lnTo>
                <a:lnTo>
                  <a:pt x="227" y="55"/>
                </a:lnTo>
                <a:lnTo>
                  <a:pt x="228" y="54"/>
                </a:lnTo>
                <a:lnTo>
                  <a:pt x="227" y="56"/>
                </a:lnTo>
                <a:cubicBezTo>
                  <a:pt x="228" y="49"/>
                  <a:pt x="231" y="43"/>
                  <a:pt x="235" y="37"/>
                </a:cubicBezTo>
                <a:lnTo>
                  <a:pt x="236" y="36"/>
                </a:lnTo>
                <a:cubicBezTo>
                  <a:pt x="246" y="21"/>
                  <a:pt x="263" y="13"/>
                  <a:pt x="281" y="15"/>
                </a:cubicBezTo>
                <a:cubicBezTo>
                  <a:pt x="299" y="17"/>
                  <a:pt x="314" y="29"/>
                  <a:pt x="320" y="46"/>
                </a:cubicBezTo>
                <a:lnTo>
                  <a:pt x="322" y="50"/>
                </a:lnTo>
                <a:lnTo>
                  <a:pt x="325" y="59"/>
                </a:lnTo>
                <a:lnTo>
                  <a:pt x="278" y="24"/>
                </a:lnTo>
                <a:lnTo>
                  <a:pt x="279" y="24"/>
                </a:lnTo>
                <a:cubicBezTo>
                  <a:pt x="303" y="24"/>
                  <a:pt x="323" y="41"/>
                  <a:pt x="327" y="64"/>
                </a:cubicBezTo>
                <a:lnTo>
                  <a:pt x="327" y="67"/>
                </a:lnTo>
                <a:lnTo>
                  <a:pt x="327" y="65"/>
                </a:lnTo>
                <a:lnTo>
                  <a:pt x="232" y="77"/>
                </a:lnTo>
                <a:lnTo>
                  <a:pt x="232" y="72"/>
                </a:lnTo>
                <a:lnTo>
                  <a:pt x="232" y="72"/>
                </a:lnTo>
                <a:cubicBezTo>
                  <a:pt x="231" y="59"/>
                  <a:pt x="235" y="45"/>
                  <a:pt x="244" y="35"/>
                </a:cubicBezTo>
                <a:cubicBezTo>
                  <a:pt x="253" y="25"/>
                  <a:pt x="266" y="19"/>
                  <a:pt x="280" y="19"/>
                </a:cubicBezTo>
                <a:lnTo>
                  <a:pt x="281" y="19"/>
                </a:lnTo>
                <a:cubicBezTo>
                  <a:pt x="306" y="19"/>
                  <a:pt x="326" y="38"/>
                  <a:pt x="329" y="63"/>
                </a:cubicBezTo>
                <a:lnTo>
                  <a:pt x="329" y="68"/>
                </a:lnTo>
                <a:lnTo>
                  <a:pt x="329" y="77"/>
                </a:lnTo>
                <a:cubicBezTo>
                  <a:pt x="329" y="103"/>
                  <a:pt x="308" y="125"/>
                  <a:pt x="281" y="125"/>
                </a:cubicBezTo>
                <a:cubicBezTo>
                  <a:pt x="255" y="125"/>
                  <a:pt x="233" y="103"/>
                  <a:pt x="233" y="77"/>
                </a:cubicBezTo>
                <a:lnTo>
                  <a:pt x="233" y="75"/>
                </a:lnTo>
                <a:lnTo>
                  <a:pt x="234" y="82"/>
                </a:lnTo>
                <a:lnTo>
                  <a:pt x="233" y="79"/>
                </a:lnTo>
                <a:cubicBezTo>
                  <a:pt x="233" y="73"/>
                  <a:pt x="233" y="67"/>
                  <a:pt x="234" y="62"/>
                </a:cubicBezTo>
                <a:lnTo>
                  <a:pt x="235" y="57"/>
                </a:lnTo>
                <a:cubicBezTo>
                  <a:pt x="240" y="35"/>
                  <a:pt x="259" y="19"/>
                  <a:pt x="282" y="19"/>
                </a:cubicBezTo>
                <a:lnTo>
                  <a:pt x="283" y="19"/>
                </a:lnTo>
                <a:cubicBezTo>
                  <a:pt x="308" y="19"/>
                  <a:pt x="328" y="38"/>
                  <a:pt x="331" y="63"/>
                </a:cubicBezTo>
                <a:lnTo>
                  <a:pt x="331" y="68"/>
                </a:lnTo>
                <a:lnTo>
                  <a:pt x="331" y="77"/>
                </a:lnTo>
                <a:lnTo>
                  <a:pt x="245" y="48"/>
                </a:lnTo>
                <a:lnTo>
                  <a:pt x="247" y="46"/>
                </a:lnTo>
                <a:lnTo>
                  <a:pt x="239" y="60"/>
                </a:lnTo>
                <a:lnTo>
                  <a:pt x="240" y="57"/>
                </a:lnTo>
                <a:cubicBezTo>
                  <a:pt x="247" y="37"/>
                  <a:pt x="265" y="24"/>
                  <a:pt x="286" y="24"/>
                </a:cubicBezTo>
                <a:lnTo>
                  <a:pt x="287" y="24"/>
                </a:lnTo>
                <a:lnTo>
                  <a:pt x="239" y="72"/>
                </a:lnTo>
                <a:lnTo>
                  <a:pt x="239" y="67"/>
                </a:lnTo>
                <a:lnTo>
                  <a:pt x="239" y="64"/>
                </a:lnTo>
                <a:lnTo>
                  <a:pt x="239" y="62"/>
                </a:lnTo>
                <a:cubicBezTo>
                  <a:pt x="239" y="37"/>
                  <a:pt x="260" y="16"/>
                  <a:pt x="285" y="15"/>
                </a:cubicBezTo>
                <a:cubicBezTo>
                  <a:pt x="311" y="13"/>
                  <a:pt x="333" y="32"/>
                  <a:pt x="335" y="58"/>
                </a:cubicBezTo>
                <a:lnTo>
                  <a:pt x="336" y="63"/>
                </a:lnTo>
                <a:lnTo>
                  <a:pt x="336" y="70"/>
                </a:lnTo>
                <a:lnTo>
                  <a:pt x="336" y="72"/>
                </a:lnTo>
                <a:cubicBezTo>
                  <a:pt x="336" y="98"/>
                  <a:pt x="314" y="120"/>
                  <a:pt x="288" y="120"/>
                </a:cubicBezTo>
                <a:cubicBezTo>
                  <a:pt x="261" y="120"/>
                  <a:pt x="240" y="98"/>
                  <a:pt x="240" y="72"/>
                </a:cubicBezTo>
                <a:lnTo>
                  <a:pt x="240" y="70"/>
                </a:lnTo>
                <a:lnTo>
                  <a:pt x="242" y="86"/>
                </a:lnTo>
                <a:lnTo>
                  <a:pt x="241" y="83"/>
                </a:lnTo>
                <a:cubicBezTo>
                  <a:pt x="241" y="80"/>
                  <a:pt x="240" y="77"/>
                  <a:pt x="239" y="74"/>
                </a:cubicBezTo>
                <a:lnTo>
                  <a:pt x="239" y="71"/>
                </a:lnTo>
                <a:lnTo>
                  <a:pt x="241" y="79"/>
                </a:lnTo>
                <a:lnTo>
                  <a:pt x="240" y="78"/>
                </a:lnTo>
                <a:cubicBezTo>
                  <a:pt x="232" y="52"/>
                  <a:pt x="246" y="25"/>
                  <a:pt x="271" y="17"/>
                </a:cubicBezTo>
                <a:cubicBezTo>
                  <a:pt x="296" y="9"/>
                  <a:pt x="323" y="22"/>
                  <a:pt x="332" y="47"/>
                </a:cubicBezTo>
                <a:lnTo>
                  <a:pt x="332" y="49"/>
                </a:lnTo>
                <a:cubicBezTo>
                  <a:pt x="333" y="52"/>
                  <a:pt x="334" y="54"/>
                  <a:pt x="334" y="57"/>
                </a:cubicBezTo>
                <a:lnTo>
                  <a:pt x="334" y="61"/>
                </a:lnTo>
                <a:lnTo>
                  <a:pt x="335" y="63"/>
                </a:lnTo>
                <a:lnTo>
                  <a:pt x="333" y="55"/>
                </a:lnTo>
                <a:lnTo>
                  <a:pt x="334" y="57"/>
                </a:lnTo>
                <a:lnTo>
                  <a:pt x="240" y="72"/>
                </a:lnTo>
                <a:lnTo>
                  <a:pt x="240" y="70"/>
                </a:lnTo>
                <a:lnTo>
                  <a:pt x="241" y="78"/>
                </a:lnTo>
                <a:lnTo>
                  <a:pt x="240" y="75"/>
                </a:lnTo>
                <a:lnTo>
                  <a:pt x="240" y="77"/>
                </a:lnTo>
                <a:cubicBezTo>
                  <a:pt x="239" y="73"/>
                  <a:pt x="238" y="68"/>
                  <a:pt x="238" y="64"/>
                </a:cubicBezTo>
                <a:lnTo>
                  <a:pt x="238" y="62"/>
                </a:lnTo>
                <a:cubicBezTo>
                  <a:pt x="238" y="36"/>
                  <a:pt x="260" y="14"/>
                  <a:pt x="286" y="14"/>
                </a:cubicBezTo>
                <a:cubicBezTo>
                  <a:pt x="313" y="14"/>
                  <a:pt x="334" y="36"/>
                  <a:pt x="334" y="62"/>
                </a:cubicBezTo>
                <a:lnTo>
                  <a:pt x="334" y="64"/>
                </a:lnTo>
                <a:lnTo>
                  <a:pt x="334" y="57"/>
                </a:lnTo>
                <a:lnTo>
                  <a:pt x="334" y="61"/>
                </a:lnTo>
                <a:lnTo>
                  <a:pt x="335" y="64"/>
                </a:lnTo>
                <a:cubicBezTo>
                  <a:pt x="335" y="66"/>
                  <a:pt x="335" y="69"/>
                  <a:pt x="335" y="71"/>
                </a:cubicBezTo>
                <a:lnTo>
                  <a:pt x="335" y="72"/>
                </a:lnTo>
                <a:cubicBezTo>
                  <a:pt x="335" y="97"/>
                  <a:pt x="317" y="117"/>
                  <a:pt x="292" y="120"/>
                </a:cubicBezTo>
                <a:cubicBezTo>
                  <a:pt x="268" y="122"/>
                  <a:pt x="245" y="106"/>
                  <a:pt x="240" y="81"/>
                </a:cubicBezTo>
                <a:lnTo>
                  <a:pt x="240" y="79"/>
                </a:lnTo>
                <a:lnTo>
                  <a:pt x="239" y="70"/>
                </a:lnTo>
                <a:lnTo>
                  <a:pt x="239" y="71"/>
                </a:lnTo>
                <a:cubicBezTo>
                  <a:pt x="238" y="67"/>
                  <a:pt x="237" y="64"/>
                  <a:pt x="237" y="60"/>
                </a:cubicBezTo>
                <a:lnTo>
                  <a:pt x="237" y="58"/>
                </a:lnTo>
                <a:cubicBezTo>
                  <a:pt x="237" y="31"/>
                  <a:pt x="259" y="10"/>
                  <a:pt x="285" y="10"/>
                </a:cubicBezTo>
                <a:cubicBezTo>
                  <a:pt x="312" y="10"/>
                  <a:pt x="333" y="31"/>
                  <a:pt x="333" y="58"/>
                </a:cubicBezTo>
                <a:lnTo>
                  <a:pt x="333" y="59"/>
                </a:lnTo>
                <a:lnTo>
                  <a:pt x="331" y="44"/>
                </a:lnTo>
                <a:lnTo>
                  <a:pt x="332" y="47"/>
                </a:lnTo>
                <a:cubicBezTo>
                  <a:pt x="333" y="50"/>
                  <a:pt x="334" y="52"/>
                  <a:pt x="334" y="55"/>
                </a:cubicBezTo>
                <a:lnTo>
                  <a:pt x="334" y="59"/>
                </a:lnTo>
                <a:lnTo>
                  <a:pt x="334" y="56"/>
                </a:lnTo>
                <a:lnTo>
                  <a:pt x="239" y="67"/>
                </a:lnTo>
                <a:lnTo>
                  <a:pt x="239" y="65"/>
                </a:lnTo>
                <a:lnTo>
                  <a:pt x="240" y="73"/>
                </a:lnTo>
                <a:lnTo>
                  <a:pt x="240" y="70"/>
                </a:lnTo>
                <a:cubicBezTo>
                  <a:pt x="237" y="56"/>
                  <a:pt x="241" y="42"/>
                  <a:pt x="250" y="31"/>
                </a:cubicBezTo>
                <a:cubicBezTo>
                  <a:pt x="259" y="21"/>
                  <a:pt x="273" y="14"/>
                  <a:pt x="287" y="14"/>
                </a:cubicBezTo>
                <a:lnTo>
                  <a:pt x="287" y="14"/>
                </a:lnTo>
                <a:lnTo>
                  <a:pt x="239" y="62"/>
                </a:lnTo>
                <a:lnTo>
                  <a:pt x="239" y="60"/>
                </a:lnTo>
                <a:cubicBezTo>
                  <a:pt x="239" y="56"/>
                  <a:pt x="240" y="52"/>
                  <a:pt x="241" y="48"/>
                </a:cubicBezTo>
                <a:lnTo>
                  <a:pt x="241" y="46"/>
                </a:lnTo>
                <a:cubicBezTo>
                  <a:pt x="246" y="27"/>
                  <a:pt x="262" y="13"/>
                  <a:pt x="281" y="10"/>
                </a:cubicBezTo>
                <a:cubicBezTo>
                  <a:pt x="300" y="8"/>
                  <a:pt x="319" y="17"/>
                  <a:pt x="329" y="33"/>
                </a:cubicBezTo>
                <a:lnTo>
                  <a:pt x="331" y="36"/>
                </a:lnTo>
                <a:lnTo>
                  <a:pt x="333" y="41"/>
                </a:lnTo>
                <a:lnTo>
                  <a:pt x="245" y="47"/>
                </a:lnTo>
                <a:lnTo>
                  <a:pt x="245" y="46"/>
                </a:lnTo>
                <a:lnTo>
                  <a:pt x="243" y="54"/>
                </a:lnTo>
                <a:lnTo>
                  <a:pt x="244" y="51"/>
                </a:lnTo>
                <a:lnTo>
                  <a:pt x="245" y="47"/>
                </a:lnTo>
                <a:cubicBezTo>
                  <a:pt x="245" y="44"/>
                  <a:pt x="246" y="42"/>
                  <a:pt x="246" y="39"/>
                </a:cubicBezTo>
                <a:lnTo>
                  <a:pt x="247" y="38"/>
                </a:lnTo>
                <a:cubicBezTo>
                  <a:pt x="254" y="17"/>
                  <a:pt x="275" y="3"/>
                  <a:pt x="297" y="5"/>
                </a:cubicBezTo>
                <a:cubicBezTo>
                  <a:pt x="320" y="7"/>
                  <a:pt x="337" y="25"/>
                  <a:pt x="340" y="47"/>
                </a:cubicBezTo>
                <a:lnTo>
                  <a:pt x="341" y="51"/>
                </a:lnTo>
                <a:lnTo>
                  <a:pt x="341" y="58"/>
                </a:lnTo>
                <a:lnTo>
                  <a:pt x="293" y="14"/>
                </a:lnTo>
                <a:lnTo>
                  <a:pt x="295" y="14"/>
                </a:lnTo>
                <a:lnTo>
                  <a:pt x="247" y="62"/>
                </a:lnTo>
                <a:lnTo>
                  <a:pt x="247" y="59"/>
                </a:lnTo>
                <a:lnTo>
                  <a:pt x="247" y="55"/>
                </a:lnTo>
                <a:lnTo>
                  <a:pt x="247" y="50"/>
                </a:lnTo>
                <a:lnTo>
                  <a:pt x="247" y="48"/>
                </a:lnTo>
                <a:cubicBezTo>
                  <a:pt x="247" y="22"/>
                  <a:pt x="268" y="0"/>
                  <a:pt x="295" y="0"/>
                </a:cubicBezTo>
                <a:cubicBezTo>
                  <a:pt x="321" y="0"/>
                  <a:pt x="343" y="22"/>
                  <a:pt x="343" y="48"/>
                </a:cubicBezTo>
                <a:lnTo>
                  <a:pt x="343" y="50"/>
                </a:lnTo>
                <a:lnTo>
                  <a:pt x="343" y="55"/>
                </a:lnTo>
                <a:lnTo>
                  <a:pt x="343" y="59"/>
                </a:lnTo>
                <a:lnTo>
                  <a:pt x="342" y="52"/>
                </a:lnTo>
                <a:lnTo>
                  <a:pt x="343" y="55"/>
                </a:lnTo>
                <a:lnTo>
                  <a:pt x="274" y="20"/>
                </a:lnTo>
                <a:lnTo>
                  <a:pt x="275" y="19"/>
                </a:lnTo>
                <a:lnTo>
                  <a:pt x="250" y="50"/>
                </a:lnTo>
                <a:lnTo>
                  <a:pt x="251" y="46"/>
                </a:lnTo>
                <a:lnTo>
                  <a:pt x="250" y="54"/>
                </a:lnTo>
                <a:lnTo>
                  <a:pt x="250" y="48"/>
                </a:lnTo>
                <a:lnTo>
                  <a:pt x="250" y="49"/>
                </a:lnTo>
                <a:lnTo>
                  <a:pt x="250" y="48"/>
                </a:lnTo>
                <a:cubicBezTo>
                  <a:pt x="250" y="22"/>
                  <a:pt x="271" y="0"/>
                  <a:pt x="298" y="0"/>
                </a:cubicBezTo>
                <a:cubicBezTo>
                  <a:pt x="324" y="0"/>
                  <a:pt x="346" y="22"/>
                  <a:pt x="346" y="48"/>
                </a:cubicBezTo>
                <a:lnTo>
                  <a:pt x="346" y="49"/>
                </a:lnTo>
                <a:lnTo>
                  <a:pt x="346" y="56"/>
                </a:lnTo>
                <a:lnTo>
                  <a:pt x="345" y="62"/>
                </a:lnTo>
                <a:cubicBezTo>
                  <a:pt x="345" y="65"/>
                  <a:pt x="345" y="67"/>
                  <a:pt x="344" y="70"/>
                </a:cubicBezTo>
                <a:lnTo>
                  <a:pt x="343" y="74"/>
                </a:lnTo>
                <a:cubicBezTo>
                  <a:pt x="340" y="87"/>
                  <a:pt x="330" y="99"/>
                  <a:pt x="318" y="105"/>
                </a:cubicBezTo>
                <a:lnTo>
                  <a:pt x="317" y="105"/>
                </a:lnTo>
                <a:cubicBezTo>
                  <a:pt x="303" y="112"/>
                  <a:pt x="287" y="112"/>
                  <a:pt x="274" y="105"/>
                </a:cubicBezTo>
                <a:cubicBezTo>
                  <a:pt x="260" y="98"/>
                  <a:pt x="251" y="85"/>
                  <a:pt x="248" y="70"/>
                </a:cubicBezTo>
                <a:lnTo>
                  <a:pt x="248" y="67"/>
                </a:lnTo>
                <a:cubicBezTo>
                  <a:pt x="247" y="65"/>
                  <a:pt x="247" y="62"/>
                  <a:pt x="247" y="59"/>
                </a:cubicBezTo>
                <a:lnTo>
                  <a:pt x="247" y="55"/>
                </a:lnTo>
                <a:lnTo>
                  <a:pt x="247" y="50"/>
                </a:lnTo>
                <a:lnTo>
                  <a:pt x="247" y="48"/>
                </a:lnTo>
                <a:lnTo>
                  <a:pt x="343" y="48"/>
                </a:lnTo>
                <a:lnTo>
                  <a:pt x="343" y="50"/>
                </a:lnTo>
                <a:lnTo>
                  <a:pt x="343" y="55"/>
                </a:lnTo>
                <a:lnTo>
                  <a:pt x="343" y="59"/>
                </a:lnTo>
                <a:lnTo>
                  <a:pt x="343" y="62"/>
                </a:lnTo>
                <a:cubicBezTo>
                  <a:pt x="343" y="89"/>
                  <a:pt x="321" y="110"/>
                  <a:pt x="295" y="110"/>
                </a:cubicBezTo>
                <a:lnTo>
                  <a:pt x="293" y="110"/>
                </a:lnTo>
                <a:cubicBezTo>
                  <a:pt x="269" y="110"/>
                  <a:pt x="248" y="92"/>
                  <a:pt x="246" y="67"/>
                </a:cubicBezTo>
                <a:lnTo>
                  <a:pt x="245" y="63"/>
                </a:lnTo>
                <a:lnTo>
                  <a:pt x="245" y="59"/>
                </a:lnTo>
                <a:lnTo>
                  <a:pt x="338" y="68"/>
                </a:lnTo>
                <a:lnTo>
                  <a:pt x="338" y="70"/>
                </a:lnTo>
                <a:lnTo>
                  <a:pt x="339" y="62"/>
                </a:lnTo>
                <a:lnTo>
                  <a:pt x="339" y="64"/>
                </a:lnTo>
                <a:lnTo>
                  <a:pt x="338" y="68"/>
                </a:lnTo>
                <a:cubicBezTo>
                  <a:pt x="338" y="71"/>
                  <a:pt x="337" y="73"/>
                  <a:pt x="337" y="76"/>
                </a:cubicBezTo>
                <a:lnTo>
                  <a:pt x="336" y="78"/>
                </a:lnTo>
                <a:cubicBezTo>
                  <a:pt x="330" y="96"/>
                  <a:pt x="313" y="109"/>
                  <a:pt x="294" y="110"/>
                </a:cubicBezTo>
                <a:cubicBezTo>
                  <a:pt x="275" y="112"/>
                  <a:pt x="256" y="101"/>
                  <a:pt x="248" y="84"/>
                </a:cubicBezTo>
                <a:lnTo>
                  <a:pt x="248" y="85"/>
                </a:lnTo>
                <a:lnTo>
                  <a:pt x="247" y="83"/>
                </a:lnTo>
                <a:lnTo>
                  <a:pt x="335" y="70"/>
                </a:lnTo>
                <a:lnTo>
                  <a:pt x="334" y="72"/>
                </a:lnTo>
                <a:lnTo>
                  <a:pt x="335" y="60"/>
                </a:lnTo>
                <a:lnTo>
                  <a:pt x="335" y="62"/>
                </a:lnTo>
                <a:cubicBezTo>
                  <a:pt x="335" y="89"/>
                  <a:pt x="314" y="110"/>
                  <a:pt x="287" y="110"/>
                </a:cubicBezTo>
                <a:lnTo>
                  <a:pt x="287" y="110"/>
                </a:lnTo>
                <a:lnTo>
                  <a:pt x="334" y="55"/>
                </a:lnTo>
                <a:lnTo>
                  <a:pt x="335" y="58"/>
                </a:lnTo>
                <a:cubicBezTo>
                  <a:pt x="335" y="60"/>
                  <a:pt x="335" y="63"/>
                  <a:pt x="335" y="65"/>
                </a:cubicBezTo>
                <a:lnTo>
                  <a:pt x="335" y="67"/>
                </a:lnTo>
                <a:cubicBezTo>
                  <a:pt x="335" y="92"/>
                  <a:pt x="317" y="112"/>
                  <a:pt x="293" y="115"/>
                </a:cubicBezTo>
                <a:cubicBezTo>
                  <a:pt x="269" y="118"/>
                  <a:pt x="247" y="103"/>
                  <a:pt x="241" y="79"/>
                </a:cubicBezTo>
                <a:lnTo>
                  <a:pt x="239" y="72"/>
                </a:lnTo>
                <a:lnTo>
                  <a:pt x="239" y="69"/>
                </a:lnTo>
                <a:lnTo>
                  <a:pt x="241" y="77"/>
                </a:lnTo>
                <a:lnTo>
                  <a:pt x="240" y="74"/>
                </a:lnTo>
                <a:cubicBezTo>
                  <a:pt x="238" y="69"/>
                  <a:pt x="237" y="64"/>
                  <a:pt x="237" y="59"/>
                </a:cubicBezTo>
                <a:lnTo>
                  <a:pt x="237" y="58"/>
                </a:lnTo>
                <a:lnTo>
                  <a:pt x="333" y="58"/>
                </a:lnTo>
                <a:lnTo>
                  <a:pt x="333" y="60"/>
                </a:lnTo>
                <a:lnTo>
                  <a:pt x="332" y="50"/>
                </a:lnTo>
                <a:lnTo>
                  <a:pt x="334" y="60"/>
                </a:lnTo>
                <a:lnTo>
                  <a:pt x="334" y="60"/>
                </a:lnTo>
                <a:lnTo>
                  <a:pt x="335" y="63"/>
                </a:lnTo>
                <a:lnTo>
                  <a:pt x="239" y="72"/>
                </a:lnTo>
                <a:lnTo>
                  <a:pt x="239" y="71"/>
                </a:lnTo>
                <a:lnTo>
                  <a:pt x="240" y="78"/>
                </a:lnTo>
                <a:lnTo>
                  <a:pt x="239" y="74"/>
                </a:lnTo>
                <a:lnTo>
                  <a:pt x="239" y="71"/>
                </a:lnTo>
                <a:cubicBezTo>
                  <a:pt x="239" y="69"/>
                  <a:pt x="238" y="66"/>
                  <a:pt x="238" y="64"/>
                </a:cubicBezTo>
                <a:lnTo>
                  <a:pt x="238" y="62"/>
                </a:lnTo>
                <a:lnTo>
                  <a:pt x="334" y="62"/>
                </a:lnTo>
                <a:lnTo>
                  <a:pt x="334" y="64"/>
                </a:lnTo>
                <a:lnTo>
                  <a:pt x="333" y="51"/>
                </a:lnTo>
                <a:lnTo>
                  <a:pt x="335" y="60"/>
                </a:lnTo>
                <a:lnTo>
                  <a:pt x="335" y="63"/>
                </a:lnTo>
                <a:cubicBezTo>
                  <a:pt x="336" y="65"/>
                  <a:pt x="336" y="68"/>
                  <a:pt x="336" y="70"/>
                </a:cubicBezTo>
                <a:lnTo>
                  <a:pt x="336" y="72"/>
                </a:lnTo>
                <a:cubicBezTo>
                  <a:pt x="336" y="96"/>
                  <a:pt x="319" y="116"/>
                  <a:pt x="296" y="119"/>
                </a:cubicBezTo>
                <a:cubicBezTo>
                  <a:pt x="272" y="123"/>
                  <a:pt x="250" y="109"/>
                  <a:pt x="242" y="87"/>
                </a:cubicBezTo>
                <a:lnTo>
                  <a:pt x="242" y="86"/>
                </a:lnTo>
                <a:cubicBezTo>
                  <a:pt x="241" y="83"/>
                  <a:pt x="241" y="81"/>
                  <a:pt x="240" y="78"/>
                </a:cubicBezTo>
                <a:lnTo>
                  <a:pt x="239" y="74"/>
                </a:lnTo>
                <a:lnTo>
                  <a:pt x="239" y="71"/>
                </a:lnTo>
                <a:lnTo>
                  <a:pt x="241" y="79"/>
                </a:lnTo>
                <a:lnTo>
                  <a:pt x="240" y="78"/>
                </a:lnTo>
                <a:lnTo>
                  <a:pt x="332" y="47"/>
                </a:lnTo>
                <a:lnTo>
                  <a:pt x="332" y="49"/>
                </a:lnTo>
                <a:cubicBezTo>
                  <a:pt x="333" y="52"/>
                  <a:pt x="334" y="54"/>
                  <a:pt x="334" y="57"/>
                </a:cubicBezTo>
                <a:lnTo>
                  <a:pt x="334" y="61"/>
                </a:lnTo>
                <a:lnTo>
                  <a:pt x="333" y="52"/>
                </a:lnTo>
                <a:lnTo>
                  <a:pt x="334" y="55"/>
                </a:lnTo>
                <a:cubicBezTo>
                  <a:pt x="335" y="60"/>
                  <a:pt x="336" y="65"/>
                  <a:pt x="336" y="70"/>
                </a:cubicBezTo>
                <a:lnTo>
                  <a:pt x="336" y="72"/>
                </a:lnTo>
                <a:lnTo>
                  <a:pt x="240" y="72"/>
                </a:lnTo>
                <a:lnTo>
                  <a:pt x="240" y="70"/>
                </a:lnTo>
                <a:lnTo>
                  <a:pt x="240" y="72"/>
                </a:lnTo>
                <a:lnTo>
                  <a:pt x="240" y="67"/>
                </a:lnTo>
                <a:lnTo>
                  <a:pt x="335" y="62"/>
                </a:lnTo>
                <a:lnTo>
                  <a:pt x="335" y="64"/>
                </a:lnTo>
                <a:lnTo>
                  <a:pt x="335" y="67"/>
                </a:lnTo>
                <a:lnTo>
                  <a:pt x="335" y="72"/>
                </a:lnTo>
                <a:cubicBezTo>
                  <a:pt x="335" y="98"/>
                  <a:pt x="314" y="120"/>
                  <a:pt x="287" y="120"/>
                </a:cubicBezTo>
                <a:lnTo>
                  <a:pt x="286" y="120"/>
                </a:lnTo>
                <a:lnTo>
                  <a:pt x="332" y="87"/>
                </a:lnTo>
                <a:lnTo>
                  <a:pt x="331" y="90"/>
                </a:lnTo>
                <a:cubicBezTo>
                  <a:pt x="329" y="95"/>
                  <a:pt x="326" y="100"/>
                  <a:pt x="323" y="104"/>
                </a:cubicBezTo>
                <a:lnTo>
                  <a:pt x="322" y="106"/>
                </a:lnTo>
                <a:cubicBezTo>
                  <a:pt x="309" y="122"/>
                  <a:pt x="288" y="129"/>
                  <a:pt x="268" y="123"/>
                </a:cubicBezTo>
                <a:cubicBezTo>
                  <a:pt x="249" y="116"/>
                  <a:pt x="235" y="98"/>
                  <a:pt x="235" y="77"/>
                </a:cubicBezTo>
                <a:lnTo>
                  <a:pt x="236" y="77"/>
                </a:lnTo>
                <a:lnTo>
                  <a:pt x="235" y="72"/>
                </a:lnTo>
                <a:lnTo>
                  <a:pt x="283" y="115"/>
                </a:lnTo>
                <a:lnTo>
                  <a:pt x="282" y="115"/>
                </a:lnTo>
                <a:lnTo>
                  <a:pt x="329" y="78"/>
                </a:lnTo>
                <a:lnTo>
                  <a:pt x="328" y="82"/>
                </a:lnTo>
                <a:lnTo>
                  <a:pt x="328" y="65"/>
                </a:lnTo>
                <a:lnTo>
                  <a:pt x="329" y="69"/>
                </a:lnTo>
                <a:cubicBezTo>
                  <a:pt x="329" y="71"/>
                  <a:pt x="329" y="73"/>
                  <a:pt x="329" y="75"/>
                </a:cubicBezTo>
                <a:lnTo>
                  <a:pt x="329" y="77"/>
                </a:lnTo>
                <a:lnTo>
                  <a:pt x="233" y="77"/>
                </a:lnTo>
                <a:lnTo>
                  <a:pt x="234" y="77"/>
                </a:lnTo>
                <a:lnTo>
                  <a:pt x="233" y="72"/>
                </a:lnTo>
                <a:lnTo>
                  <a:pt x="281" y="115"/>
                </a:lnTo>
                <a:lnTo>
                  <a:pt x="280" y="115"/>
                </a:lnTo>
                <a:lnTo>
                  <a:pt x="328" y="63"/>
                </a:lnTo>
                <a:lnTo>
                  <a:pt x="328" y="72"/>
                </a:lnTo>
                <a:lnTo>
                  <a:pt x="328" y="77"/>
                </a:lnTo>
                <a:cubicBezTo>
                  <a:pt x="328" y="101"/>
                  <a:pt x="310" y="122"/>
                  <a:pt x="286" y="125"/>
                </a:cubicBezTo>
                <a:cubicBezTo>
                  <a:pt x="262" y="128"/>
                  <a:pt x="240" y="112"/>
                  <a:pt x="234" y="89"/>
                </a:cubicBezTo>
                <a:lnTo>
                  <a:pt x="233" y="83"/>
                </a:lnTo>
                <a:lnTo>
                  <a:pt x="232" y="80"/>
                </a:lnTo>
                <a:lnTo>
                  <a:pt x="279" y="120"/>
                </a:lnTo>
                <a:lnTo>
                  <a:pt x="278" y="120"/>
                </a:lnTo>
                <a:cubicBezTo>
                  <a:pt x="257" y="120"/>
                  <a:pt x="238" y="105"/>
                  <a:pt x="232" y="85"/>
                </a:cubicBezTo>
                <a:lnTo>
                  <a:pt x="232" y="83"/>
                </a:lnTo>
                <a:lnTo>
                  <a:pt x="231" y="79"/>
                </a:lnTo>
                <a:lnTo>
                  <a:pt x="315" y="89"/>
                </a:lnTo>
                <a:lnTo>
                  <a:pt x="314" y="91"/>
                </a:lnTo>
                <a:lnTo>
                  <a:pt x="322" y="72"/>
                </a:lnTo>
                <a:lnTo>
                  <a:pt x="320" y="80"/>
                </a:lnTo>
                <a:lnTo>
                  <a:pt x="319" y="86"/>
                </a:lnTo>
                <a:lnTo>
                  <a:pt x="318" y="87"/>
                </a:lnTo>
                <a:cubicBezTo>
                  <a:pt x="312" y="105"/>
                  <a:pt x="297" y="117"/>
                  <a:pt x="279" y="120"/>
                </a:cubicBezTo>
                <a:cubicBezTo>
                  <a:pt x="261" y="122"/>
                  <a:pt x="243" y="114"/>
                  <a:pt x="233" y="99"/>
                </a:cubicBezTo>
                <a:lnTo>
                  <a:pt x="232" y="97"/>
                </a:lnTo>
                <a:cubicBezTo>
                  <a:pt x="226" y="89"/>
                  <a:pt x="223" y="80"/>
                  <a:pt x="223" y="70"/>
                </a:cubicBezTo>
                <a:lnTo>
                  <a:pt x="223" y="67"/>
                </a:lnTo>
                <a:lnTo>
                  <a:pt x="223" y="64"/>
                </a:lnTo>
                <a:lnTo>
                  <a:pt x="223" y="62"/>
                </a:lnTo>
                <a:lnTo>
                  <a:pt x="319" y="62"/>
                </a:lnTo>
                <a:lnTo>
                  <a:pt x="319" y="72"/>
                </a:lnTo>
                <a:lnTo>
                  <a:pt x="318" y="79"/>
                </a:lnTo>
                <a:lnTo>
                  <a:pt x="318" y="82"/>
                </a:lnTo>
                <a:cubicBezTo>
                  <a:pt x="318" y="85"/>
                  <a:pt x="317" y="88"/>
                  <a:pt x="316" y="91"/>
                </a:cubicBezTo>
                <a:lnTo>
                  <a:pt x="316" y="92"/>
                </a:lnTo>
                <a:cubicBezTo>
                  <a:pt x="308" y="114"/>
                  <a:pt x="286" y="128"/>
                  <a:pt x="262" y="124"/>
                </a:cubicBezTo>
                <a:cubicBezTo>
                  <a:pt x="239" y="121"/>
                  <a:pt x="222" y="101"/>
                  <a:pt x="222" y="77"/>
                </a:cubicBezTo>
                <a:lnTo>
                  <a:pt x="222" y="74"/>
                </a:lnTo>
                <a:lnTo>
                  <a:pt x="223" y="84"/>
                </a:lnTo>
                <a:lnTo>
                  <a:pt x="222" y="81"/>
                </a:lnTo>
                <a:lnTo>
                  <a:pt x="316" y="84"/>
                </a:lnTo>
                <a:lnTo>
                  <a:pt x="316" y="82"/>
                </a:lnTo>
                <a:lnTo>
                  <a:pt x="316" y="85"/>
                </a:lnTo>
                <a:cubicBezTo>
                  <a:pt x="312" y="108"/>
                  <a:pt x="292" y="125"/>
                  <a:pt x="268" y="125"/>
                </a:cubicBezTo>
                <a:lnTo>
                  <a:pt x="267" y="125"/>
                </a:lnTo>
                <a:lnTo>
                  <a:pt x="314" y="69"/>
                </a:lnTo>
                <a:lnTo>
                  <a:pt x="315" y="72"/>
                </a:lnTo>
                <a:lnTo>
                  <a:pt x="313" y="65"/>
                </a:lnTo>
                <a:lnTo>
                  <a:pt x="314" y="66"/>
                </a:lnTo>
                <a:lnTo>
                  <a:pt x="220" y="81"/>
                </a:lnTo>
                <a:lnTo>
                  <a:pt x="220" y="77"/>
                </a:lnTo>
                <a:lnTo>
                  <a:pt x="220" y="72"/>
                </a:lnTo>
                <a:lnTo>
                  <a:pt x="220" y="69"/>
                </a:lnTo>
                <a:lnTo>
                  <a:pt x="220" y="67"/>
                </a:lnTo>
                <a:lnTo>
                  <a:pt x="316" y="67"/>
                </a:lnTo>
                <a:lnTo>
                  <a:pt x="316" y="70"/>
                </a:lnTo>
                <a:cubicBezTo>
                  <a:pt x="316" y="74"/>
                  <a:pt x="315" y="78"/>
                  <a:pt x="315" y="82"/>
                </a:cubicBezTo>
                <a:lnTo>
                  <a:pt x="314" y="84"/>
                </a:lnTo>
                <a:cubicBezTo>
                  <a:pt x="308" y="107"/>
                  <a:pt x="286" y="123"/>
                  <a:pt x="262" y="120"/>
                </a:cubicBezTo>
                <a:cubicBezTo>
                  <a:pt x="238" y="117"/>
                  <a:pt x="219" y="96"/>
                  <a:pt x="219" y="72"/>
                </a:cubicBezTo>
                <a:lnTo>
                  <a:pt x="219" y="70"/>
                </a:lnTo>
                <a:cubicBezTo>
                  <a:pt x="219" y="68"/>
                  <a:pt x="220" y="66"/>
                  <a:pt x="220" y="64"/>
                </a:cubicBezTo>
                <a:lnTo>
                  <a:pt x="220" y="60"/>
                </a:lnTo>
                <a:lnTo>
                  <a:pt x="220" y="67"/>
                </a:lnTo>
                <a:lnTo>
                  <a:pt x="220" y="64"/>
                </a:lnTo>
                <a:lnTo>
                  <a:pt x="220" y="62"/>
                </a:lnTo>
                <a:cubicBezTo>
                  <a:pt x="220" y="37"/>
                  <a:pt x="240" y="16"/>
                  <a:pt x="265" y="15"/>
                </a:cubicBezTo>
                <a:cubicBezTo>
                  <a:pt x="290" y="13"/>
                  <a:pt x="312" y="31"/>
                  <a:pt x="316" y="57"/>
                </a:cubicBezTo>
                <a:lnTo>
                  <a:pt x="316" y="66"/>
                </a:lnTo>
                <a:lnTo>
                  <a:pt x="316" y="72"/>
                </a:lnTo>
                <a:cubicBezTo>
                  <a:pt x="316" y="75"/>
                  <a:pt x="316" y="78"/>
                  <a:pt x="316" y="81"/>
                </a:cubicBezTo>
                <a:lnTo>
                  <a:pt x="315" y="86"/>
                </a:lnTo>
                <a:lnTo>
                  <a:pt x="267" y="29"/>
                </a:lnTo>
                <a:lnTo>
                  <a:pt x="269" y="29"/>
                </a:lnTo>
                <a:lnTo>
                  <a:pt x="222" y="85"/>
                </a:lnTo>
                <a:lnTo>
                  <a:pt x="221" y="82"/>
                </a:lnTo>
                <a:lnTo>
                  <a:pt x="226" y="95"/>
                </a:lnTo>
                <a:lnTo>
                  <a:pt x="225" y="93"/>
                </a:lnTo>
                <a:lnTo>
                  <a:pt x="315" y="72"/>
                </a:lnTo>
                <a:lnTo>
                  <a:pt x="315" y="72"/>
                </a:lnTo>
                <a:lnTo>
                  <a:pt x="316" y="77"/>
                </a:lnTo>
                <a:cubicBezTo>
                  <a:pt x="316" y="81"/>
                  <a:pt x="316" y="84"/>
                  <a:pt x="315" y="88"/>
                </a:cubicBezTo>
                <a:lnTo>
                  <a:pt x="315" y="92"/>
                </a:lnTo>
                <a:cubicBezTo>
                  <a:pt x="315" y="95"/>
                  <a:pt x="314" y="97"/>
                  <a:pt x="313" y="100"/>
                </a:cubicBezTo>
                <a:lnTo>
                  <a:pt x="313" y="102"/>
                </a:lnTo>
                <a:cubicBezTo>
                  <a:pt x="305" y="123"/>
                  <a:pt x="285" y="136"/>
                  <a:pt x="262" y="134"/>
                </a:cubicBezTo>
                <a:cubicBezTo>
                  <a:pt x="240" y="132"/>
                  <a:pt x="222" y="115"/>
                  <a:pt x="219" y="92"/>
                </a:cubicBezTo>
                <a:lnTo>
                  <a:pt x="219" y="91"/>
                </a:lnTo>
                <a:lnTo>
                  <a:pt x="218" y="84"/>
                </a:lnTo>
                <a:lnTo>
                  <a:pt x="217" y="80"/>
                </a:lnTo>
                <a:lnTo>
                  <a:pt x="219" y="89"/>
                </a:lnTo>
                <a:lnTo>
                  <a:pt x="219" y="87"/>
                </a:lnTo>
                <a:lnTo>
                  <a:pt x="312" y="72"/>
                </a:lnTo>
                <a:lnTo>
                  <a:pt x="312" y="74"/>
                </a:lnTo>
                <a:cubicBezTo>
                  <a:pt x="312" y="77"/>
                  <a:pt x="312" y="79"/>
                  <a:pt x="312" y="82"/>
                </a:cubicBezTo>
                <a:lnTo>
                  <a:pt x="311" y="85"/>
                </a:lnTo>
                <a:cubicBezTo>
                  <a:pt x="307" y="108"/>
                  <a:pt x="287" y="125"/>
                  <a:pt x="264" y="125"/>
                </a:cubicBezTo>
                <a:lnTo>
                  <a:pt x="263" y="125"/>
                </a:lnTo>
                <a:lnTo>
                  <a:pt x="311" y="77"/>
                </a:lnTo>
                <a:lnTo>
                  <a:pt x="311" y="79"/>
                </a:lnTo>
                <a:lnTo>
                  <a:pt x="311" y="81"/>
                </a:lnTo>
                <a:lnTo>
                  <a:pt x="263" y="33"/>
                </a:lnTo>
                <a:lnTo>
                  <a:pt x="264" y="33"/>
                </a:lnTo>
                <a:lnTo>
                  <a:pt x="264" y="129"/>
                </a:lnTo>
                <a:lnTo>
                  <a:pt x="263" y="129"/>
                </a:lnTo>
                <a:cubicBezTo>
                  <a:pt x="242" y="129"/>
                  <a:pt x="224" y="116"/>
                  <a:pt x="217" y="97"/>
                </a:cubicBezTo>
                <a:lnTo>
                  <a:pt x="216" y="92"/>
                </a:lnTo>
                <a:cubicBezTo>
                  <a:pt x="215" y="89"/>
                  <a:pt x="214" y="85"/>
                  <a:pt x="214" y="81"/>
                </a:cubicBezTo>
                <a:lnTo>
                  <a:pt x="213" y="76"/>
                </a:lnTo>
                <a:lnTo>
                  <a:pt x="214" y="83"/>
                </a:lnTo>
                <a:lnTo>
                  <a:pt x="213" y="79"/>
                </a:lnTo>
                <a:lnTo>
                  <a:pt x="287" y="107"/>
                </a:lnTo>
                <a:lnTo>
                  <a:pt x="285" y="108"/>
                </a:lnTo>
                <a:lnTo>
                  <a:pt x="303" y="87"/>
                </a:lnTo>
                <a:lnTo>
                  <a:pt x="301" y="91"/>
                </a:lnTo>
                <a:lnTo>
                  <a:pt x="304" y="79"/>
                </a:lnTo>
                <a:lnTo>
                  <a:pt x="303" y="85"/>
                </a:lnTo>
                <a:lnTo>
                  <a:pt x="303" y="92"/>
                </a:lnTo>
                <a:cubicBezTo>
                  <a:pt x="303" y="96"/>
                  <a:pt x="302" y="99"/>
                  <a:pt x="301" y="103"/>
                </a:cubicBezTo>
                <a:lnTo>
                  <a:pt x="300" y="106"/>
                </a:lnTo>
                <a:cubicBezTo>
                  <a:pt x="293" y="127"/>
                  <a:pt x="273" y="140"/>
                  <a:pt x="251" y="139"/>
                </a:cubicBezTo>
                <a:cubicBezTo>
                  <a:pt x="229" y="138"/>
                  <a:pt x="211" y="122"/>
                  <a:pt x="207" y="100"/>
                </a:cubicBezTo>
                <a:lnTo>
                  <a:pt x="206" y="94"/>
                </a:lnTo>
                <a:lnTo>
                  <a:pt x="206" y="94"/>
                </a:lnTo>
                <a:lnTo>
                  <a:pt x="205" y="89"/>
                </a:lnTo>
                <a:lnTo>
                  <a:pt x="204" y="86"/>
                </a:lnTo>
                <a:lnTo>
                  <a:pt x="299" y="77"/>
                </a:lnTo>
                <a:lnTo>
                  <a:pt x="299" y="78"/>
                </a:lnTo>
                <a:lnTo>
                  <a:pt x="299" y="81"/>
                </a:lnTo>
                <a:lnTo>
                  <a:pt x="299" y="84"/>
                </a:lnTo>
                <a:lnTo>
                  <a:pt x="299" y="86"/>
                </a:lnTo>
                <a:cubicBezTo>
                  <a:pt x="299" y="108"/>
                  <a:pt x="285" y="127"/>
                  <a:pt x="264" y="133"/>
                </a:cubicBezTo>
                <a:cubicBezTo>
                  <a:pt x="243" y="138"/>
                  <a:pt x="221" y="130"/>
                  <a:pt x="210" y="111"/>
                </a:cubicBezTo>
                <a:lnTo>
                  <a:pt x="209" y="109"/>
                </a:lnTo>
                <a:cubicBezTo>
                  <a:pt x="207" y="106"/>
                  <a:pt x="206" y="104"/>
                  <a:pt x="205" y="102"/>
                </a:cubicBezTo>
                <a:lnTo>
                  <a:pt x="204" y="99"/>
                </a:lnTo>
                <a:lnTo>
                  <a:pt x="297" y="81"/>
                </a:lnTo>
                <a:lnTo>
                  <a:pt x="297" y="81"/>
                </a:lnTo>
                <a:lnTo>
                  <a:pt x="297" y="86"/>
                </a:lnTo>
                <a:lnTo>
                  <a:pt x="203" y="79"/>
                </a:lnTo>
                <a:lnTo>
                  <a:pt x="203" y="77"/>
                </a:lnTo>
                <a:lnTo>
                  <a:pt x="202" y="89"/>
                </a:lnTo>
                <a:lnTo>
                  <a:pt x="202" y="86"/>
                </a:lnTo>
                <a:lnTo>
                  <a:pt x="297" y="96"/>
                </a:lnTo>
                <a:lnTo>
                  <a:pt x="296" y="101"/>
                </a:lnTo>
                <a:lnTo>
                  <a:pt x="296" y="103"/>
                </a:lnTo>
                <a:cubicBezTo>
                  <a:pt x="290" y="126"/>
                  <a:pt x="267" y="142"/>
                  <a:pt x="243" y="139"/>
                </a:cubicBezTo>
                <a:cubicBezTo>
                  <a:pt x="219" y="136"/>
                  <a:pt x="201" y="115"/>
                  <a:pt x="201" y="91"/>
                </a:cubicBezTo>
                <a:lnTo>
                  <a:pt x="201" y="91"/>
                </a:lnTo>
                <a:lnTo>
                  <a:pt x="201" y="86"/>
                </a:lnTo>
                <a:cubicBezTo>
                  <a:pt x="199" y="73"/>
                  <a:pt x="204" y="59"/>
                  <a:pt x="213" y="49"/>
                </a:cubicBezTo>
                <a:cubicBezTo>
                  <a:pt x="222" y="39"/>
                  <a:pt x="235" y="33"/>
                  <a:pt x="248" y="33"/>
                </a:cubicBezTo>
                <a:lnTo>
                  <a:pt x="249" y="33"/>
                </a:lnTo>
                <a:cubicBezTo>
                  <a:pt x="264" y="33"/>
                  <a:pt x="277" y="40"/>
                  <a:pt x="287" y="51"/>
                </a:cubicBezTo>
                <a:cubicBezTo>
                  <a:pt x="296" y="62"/>
                  <a:pt x="299" y="77"/>
                  <a:pt x="297" y="91"/>
                </a:cubicBezTo>
                <a:lnTo>
                  <a:pt x="296" y="96"/>
                </a:lnTo>
                <a:lnTo>
                  <a:pt x="296" y="86"/>
                </a:lnTo>
                <a:lnTo>
                  <a:pt x="296" y="91"/>
                </a:lnTo>
                <a:lnTo>
                  <a:pt x="296" y="94"/>
                </a:lnTo>
                <a:lnTo>
                  <a:pt x="296" y="96"/>
                </a:lnTo>
                <a:lnTo>
                  <a:pt x="200" y="96"/>
                </a:lnTo>
                <a:lnTo>
                  <a:pt x="200" y="91"/>
                </a:lnTo>
                <a:lnTo>
                  <a:pt x="200" y="86"/>
                </a:lnTo>
                <a:cubicBezTo>
                  <a:pt x="200" y="60"/>
                  <a:pt x="222" y="38"/>
                  <a:pt x="248" y="38"/>
                </a:cubicBezTo>
                <a:lnTo>
                  <a:pt x="249" y="38"/>
                </a:lnTo>
                <a:cubicBezTo>
                  <a:pt x="275" y="38"/>
                  <a:pt x="297" y="60"/>
                  <a:pt x="297" y="86"/>
                </a:cubicBezTo>
                <a:lnTo>
                  <a:pt x="297" y="95"/>
                </a:lnTo>
                <a:lnTo>
                  <a:pt x="296" y="100"/>
                </a:lnTo>
                <a:lnTo>
                  <a:pt x="296" y="101"/>
                </a:lnTo>
                <a:lnTo>
                  <a:pt x="296" y="105"/>
                </a:lnTo>
                <a:lnTo>
                  <a:pt x="248" y="57"/>
                </a:lnTo>
                <a:lnTo>
                  <a:pt x="248" y="57"/>
                </a:lnTo>
                <a:lnTo>
                  <a:pt x="200" y="105"/>
                </a:lnTo>
                <a:lnTo>
                  <a:pt x="200" y="101"/>
                </a:lnTo>
                <a:lnTo>
                  <a:pt x="200" y="96"/>
                </a:lnTo>
                <a:cubicBezTo>
                  <a:pt x="200" y="69"/>
                  <a:pt x="222" y="48"/>
                  <a:pt x="248" y="48"/>
                </a:cubicBezTo>
                <a:lnTo>
                  <a:pt x="251" y="48"/>
                </a:lnTo>
                <a:lnTo>
                  <a:pt x="251" y="144"/>
                </a:lnTo>
                <a:lnTo>
                  <a:pt x="248" y="144"/>
                </a:lnTo>
                <a:lnTo>
                  <a:pt x="248" y="144"/>
                </a:lnTo>
                <a:cubicBezTo>
                  <a:pt x="223" y="144"/>
                  <a:pt x="203" y="125"/>
                  <a:pt x="200" y="101"/>
                </a:cubicBezTo>
                <a:lnTo>
                  <a:pt x="200" y="96"/>
                </a:lnTo>
                <a:lnTo>
                  <a:pt x="247" y="139"/>
                </a:lnTo>
                <a:lnTo>
                  <a:pt x="247" y="139"/>
                </a:lnTo>
                <a:lnTo>
                  <a:pt x="245" y="139"/>
                </a:lnTo>
                <a:lnTo>
                  <a:pt x="285" y="118"/>
                </a:lnTo>
                <a:lnTo>
                  <a:pt x="282" y="123"/>
                </a:lnTo>
                <a:lnTo>
                  <a:pt x="280" y="126"/>
                </a:lnTo>
                <a:cubicBezTo>
                  <a:pt x="276" y="132"/>
                  <a:pt x="271" y="136"/>
                  <a:pt x="265" y="140"/>
                </a:cubicBezTo>
                <a:lnTo>
                  <a:pt x="262" y="142"/>
                </a:lnTo>
                <a:cubicBezTo>
                  <a:pt x="251" y="149"/>
                  <a:pt x="237" y="150"/>
                  <a:pt x="224" y="147"/>
                </a:cubicBezTo>
                <a:cubicBezTo>
                  <a:pt x="211" y="143"/>
                  <a:pt x="201" y="134"/>
                  <a:pt x="195" y="122"/>
                </a:cubicBezTo>
                <a:lnTo>
                  <a:pt x="194" y="120"/>
                </a:lnTo>
                <a:cubicBezTo>
                  <a:pt x="192" y="116"/>
                  <a:pt x="190" y="112"/>
                  <a:pt x="189" y="108"/>
                </a:cubicBezTo>
                <a:lnTo>
                  <a:pt x="189" y="105"/>
                </a:lnTo>
                <a:cubicBezTo>
                  <a:pt x="186" y="91"/>
                  <a:pt x="190" y="77"/>
                  <a:pt x="199" y="66"/>
                </a:cubicBezTo>
                <a:cubicBezTo>
                  <a:pt x="208" y="54"/>
                  <a:pt x="222" y="48"/>
                  <a:pt x="236" y="48"/>
                </a:cubicBezTo>
                <a:lnTo>
                  <a:pt x="236" y="48"/>
                </a:lnTo>
                <a:lnTo>
                  <a:pt x="189" y="104"/>
                </a:lnTo>
                <a:lnTo>
                  <a:pt x="189" y="105"/>
                </a:lnTo>
                <a:lnTo>
                  <a:pt x="189" y="103"/>
                </a:lnTo>
                <a:lnTo>
                  <a:pt x="283" y="91"/>
                </a:lnTo>
                <a:lnTo>
                  <a:pt x="283" y="93"/>
                </a:lnTo>
                <a:cubicBezTo>
                  <a:pt x="283" y="96"/>
                  <a:pt x="283" y="98"/>
                  <a:pt x="283" y="101"/>
                </a:cubicBezTo>
                <a:lnTo>
                  <a:pt x="282" y="104"/>
                </a:lnTo>
                <a:cubicBezTo>
                  <a:pt x="278" y="127"/>
                  <a:pt x="258" y="144"/>
                  <a:pt x="235" y="144"/>
                </a:cubicBezTo>
                <a:lnTo>
                  <a:pt x="233" y="144"/>
                </a:lnTo>
                <a:lnTo>
                  <a:pt x="281" y="105"/>
                </a:lnTo>
                <a:lnTo>
                  <a:pt x="280" y="110"/>
                </a:lnTo>
                <a:lnTo>
                  <a:pt x="279" y="112"/>
                </a:lnTo>
                <a:cubicBezTo>
                  <a:pt x="274" y="133"/>
                  <a:pt x="254" y="148"/>
                  <a:pt x="232" y="148"/>
                </a:cubicBezTo>
                <a:lnTo>
                  <a:pt x="231" y="148"/>
                </a:lnTo>
                <a:lnTo>
                  <a:pt x="231" y="148"/>
                </a:lnTo>
                <a:lnTo>
                  <a:pt x="279" y="100"/>
                </a:lnTo>
                <a:lnTo>
                  <a:pt x="279" y="104"/>
                </a:lnTo>
                <a:lnTo>
                  <a:pt x="279" y="105"/>
                </a:lnTo>
                <a:lnTo>
                  <a:pt x="183" y="105"/>
                </a:lnTo>
                <a:lnTo>
                  <a:pt x="183" y="102"/>
                </a:lnTo>
                <a:lnTo>
                  <a:pt x="183" y="98"/>
                </a:lnTo>
                <a:lnTo>
                  <a:pt x="183" y="93"/>
                </a:lnTo>
                <a:lnTo>
                  <a:pt x="184" y="103"/>
                </a:lnTo>
                <a:lnTo>
                  <a:pt x="183" y="100"/>
                </a:lnTo>
                <a:lnTo>
                  <a:pt x="278" y="91"/>
                </a:lnTo>
                <a:lnTo>
                  <a:pt x="278" y="92"/>
                </a:lnTo>
                <a:lnTo>
                  <a:pt x="278" y="95"/>
                </a:lnTo>
                <a:lnTo>
                  <a:pt x="278" y="100"/>
                </a:lnTo>
                <a:cubicBezTo>
                  <a:pt x="278" y="127"/>
                  <a:pt x="257" y="148"/>
                  <a:pt x="230" y="148"/>
                </a:cubicBezTo>
                <a:lnTo>
                  <a:pt x="229" y="148"/>
                </a:lnTo>
                <a:lnTo>
                  <a:pt x="277" y="100"/>
                </a:lnTo>
                <a:lnTo>
                  <a:pt x="277" y="104"/>
                </a:lnTo>
                <a:lnTo>
                  <a:pt x="276" y="94"/>
                </a:lnTo>
                <a:lnTo>
                  <a:pt x="278" y="103"/>
                </a:lnTo>
                <a:lnTo>
                  <a:pt x="278" y="113"/>
                </a:lnTo>
                <a:lnTo>
                  <a:pt x="278" y="115"/>
                </a:lnTo>
                <a:lnTo>
                  <a:pt x="182" y="115"/>
                </a:lnTo>
                <a:lnTo>
                  <a:pt x="183" y="119"/>
                </a:lnTo>
                <a:lnTo>
                  <a:pt x="182" y="112"/>
                </a:lnTo>
                <a:lnTo>
                  <a:pt x="182" y="103"/>
                </a:lnTo>
                <a:cubicBezTo>
                  <a:pt x="181" y="100"/>
                  <a:pt x="181" y="97"/>
                  <a:pt x="182" y="94"/>
                </a:cubicBezTo>
                <a:lnTo>
                  <a:pt x="182" y="90"/>
                </a:lnTo>
                <a:cubicBezTo>
                  <a:pt x="183" y="85"/>
                  <a:pt x="185" y="80"/>
                  <a:pt x="187" y="76"/>
                </a:cubicBezTo>
                <a:lnTo>
                  <a:pt x="188" y="75"/>
                </a:lnTo>
                <a:cubicBezTo>
                  <a:pt x="197" y="55"/>
                  <a:pt x="219" y="45"/>
                  <a:pt x="240" y="49"/>
                </a:cubicBezTo>
                <a:cubicBezTo>
                  <a:pt x="261" y="53"/>
                  <a:pt x="277" y="71"/>
                  <a:pt x="278" y="92"/>
                </a:cubicBezTo>
                <a:lnTo>
                  <a:pt x="279" y="99"/>
                </a:lnTo>
                <a:lnTo>
                  <a:pt x="279" y="110"/>
                </a:lnTo>
                <a:lnTo>
                  <a:pt x="279" y="113"/>
                </a:lnTo>
                <a:cubicBezTo>
                  <a:pt x="279" y="119"/>
                  <a:pt x="279" y="124"/>
                  <a:pt x="277" y="129"/>
                </a:cubicBezTo>
                <a:lnTo>
                  <a:pt x="277" y="130"/>
                </a:lnTo>
                <a:cubicBezTo>
                  <a:pt x="269" y="151"/>
                  <a:pt x="249" y="165"/>
                  <a:pt x="226" y="163"/>
                </a:cubicBezTo>
                <a:cubicBezTo>
                  <a:pt x="204" y="161"/>
                  <a:pt x="186" y="143"/>
                  <a:pt x="183" y="121"/>
                </a:cubicBezTo>
                <a:lnTo>
                  <a:pt x="182" y="111"/>
                </a:lnTo>
                <a:lnTo>
                  <a:pt x="182" y="105"/>
                </a:lnTo>
                <a:lnTo>
                  <a:pt x="182" y="102"/>
                </a:lnTo>
                <a:lnTo>
                  <a:pt x="182" y="100"/>
                </a:lnTo>
                <a:cubicBezTo>
                  <a:pt x="182" y="76"/>
                  <a:pt x="201" y="55"/>
                  <a:pt x="226" y="53"/>
                </a:cubicBezTo>
                <a:cubicBezTo>
                  <a:pt x="250" y="50"/>
                  <a:pt x="273" y="67"/>
                  <a:pt x="278" y="91"/>
                </a:cubicBezTo>
                <a:lnTo>
                  <a:pt x="278" y="94"/>
                </a:lnTo>
                <a:cubicBezTo>
                  <a:pt x="279" y="97"/>
                  <a:pt x="279" y="100"/>
                  <a:pt x="279" y="103"/>
                </a:cubicBezTo>
                <a:lnTo>
                  <a:pt x="279" y="105"/>
                </a:lnTo>
                <a:cubicBezTo>
                  <a:pt x="279" y="130"/>
                  <a:pt x="261" y="150"/>
                  <a:pt x="237" y="153"/>
                </a:cubicBezTo>
                <a:cubicBezTo>
                  <a:pt x="213" y="156"/>
                  <a:pt x="190" y="141"/>
                  <a:pt x="184" y="117"/>
                </a:cubicBezTo>
                <a:lnTo>
                  <a:pt x="183" y="111"/>
                </a:lnTo>
                <a:lnTo>
                  <a:pt x="183" y="108"/>
                </a:lnTo>
                <a:cubicBezTo>
                  <a:pt x="180" y="94"/>
                  <a:pt x="184" y="80"/>
                  <a:pt x="193" y="69"/>
                </a:cubicBezTo>
                <a:cubicBezTo>
                  <a:pt x="202" y="59"/>
                  <a:pt x="216" y="52"/>
                  <a:pt x="230" y="52"/>
                </a:cubicBezTo>
                <a:lnTo>
                  <a:pt x="230" y="52"/>
                </a:lnTo>
                <a:lnTo>
                  <a:pt x="230" y="148"/>
                </a:lnTo>
                <a:lnTo>
                  <a:pt x="230" y="148"/>
                </a:lnTo>
                <a:cubicBezTo>
                  <a:pt x="207" y="148"/>
                  <a:pt x="186" y="132"/>
                  <a:pt x="183" y="108"/>
                </a:cubicBezTo>
                <a:lnTo>
                  <a:pt x="182" y="105"/>
                </a:lnTo>
                <a:lnTo>
                  <a:pt x="190" y="124"/>
                </a:lnTo>
                <a:lnTo>
                  <a:pt x="189" y="123"/>
                </a:lnTo>
                <a:lnTo>
                  <a:pt x="276" y="96"/>
                </a:lnTo>
                <a:lnTo>
                  <a:pt x="276" y="99"/>
                </a:lnTo>
                <a:lnTo>
                  <a:pt x="276" y="104"/>
                </a:lnTo>
                <a:lnTo>
                  <a:pt x="276" y="109"/>
                </a:lnTo>
                <a:cubicBezTo>
                  <a:pt x="276" y="116"/>
                  <a:pt x="275" y="124"/>
                  <a:pt x="271" y="130"/>
                </a:cubicBezTo>
                <a:lnTo>
                  <a:pt x="271" y="131"/>
                </a:lnTo>
                <a:cubicBezTo>
                  <a:pt x="261" y="151"/>
                  <a:pt x="239" y="162"/>
                  <a:pt x="217" y="157"/>
                </a:cubicBezTo>
                <a:cubicBezTo>
                  <a:pt x="195" y="152"/>
                  <a:pt x="180" y="132"/>
                  <a:pt x="180" y="110"/>
                </a:cubicBezTo>
                <a:lnTo>
                  <a:pt x="180" y="105"/>
                </a:lnTo>
                <a:lnTo>
                  <a:pt x="180" y="95"/>
                </a:lnTo>
                <a:lnTo>
                  <a:pt x="180" y="91"/>
                </a:lnTo>
                <a:lnTo>
                  <a:pt x="180" y="86"/>
                </a:lnTo>
                <a:lnTo>
                  <a:pt x="275" y="81"/>
                </a:lnTo>
                <a:lnTo>
                  <a:pt x="275" y="87"/>
                </a:lnTo>
                <a:lnTo>
                  <a:pt x="275" y="94"/>
                </a:lnTo>
                <a:lnTo>
                  <a:pt x="274" y="96"/>
                </a:lnTo>
                <a:lnTo>
                  <a:pt x="274" y="100"/>
                </a:lnTo>
                <a:cubicBezTo>
                  <a:pt x="274" y="123"/>
                  <a:pt x="259" y="142"/>
                  <a:pt x="237" y="147"/>
                </a:cubicBezTo>
                <a:cubicBezTo>
                  <a:pt x="216" y="152"/>
                  <a:pt x="193" y="142"/>
                  <a:pt x="184" y="122"/>
                </a:cubicBezTo>
                <a:lnTo>
                  <a:pt x="183" y="121"/>
                </a:lnTo>
                <a:cubicBezTo>
                  <a:pt x="180" y="114"/>
                  <a:pt x="178" y="107"/>
                  <a:pt x="178" y="99"/>
                </a:cubicBezTo>
                <a:lnTo>
                  <a:pt x="178" y="102"/>
                </a:lnTo>
                <a:lnTo>
                  <a:pt x="178" y="98"/>
                </a:lnTo>
                <a:lnTo>
                  <a:pt x="183" y="113"/>
                </a:lnTo>
                <a:lnTo>
                  <a:pt x="182" y="112"/>
                </a:lnTo>
                <a:lnTo>
                  <a:pt x="273" y="91"/>
                </a:lnTo>
                <a:lnTo>
                  <a:pt x="273" y="90"/>
                </a:lnTo>
                <a:lnTo>
                  <a:pt x="273" y="100"/>
                </a:lnTo>
                <a:lnTo>
                  <a:pt x="273" y="106"/>
                </a:lnTo>
                <a:lnTo>
                  <a:pt x="273" y="110"/>
                </a:lnTo>
                <a:cubicBezTo>
                  <a:pt x="273" y="129"/>
                  <a:pt x="262" y="147"/>
                  <a:pt x="244" y="154"/>
                </a:cubicBezTo>
                <a:cubicBezTo>
                  <a:pt x="226" y="162"/>
                  <a:pt x="205" y="158"/>
                  <a:pt x="192" y="144"/>
                </a:cubicBezTo>
                <a:lnTo>
                  <a:pt x="191" y="143"/>
                </a:lnTo>
                <a:cubicBezTo>
                  <a:pt x="182" y="134"/>
                  <a:pt x="177" y="122"/>
                  <a:pt x="177" y="109"/>
                </a:cubicBezTo>
                <a:lnTo>
                  <a:pt x="177" y="107"/>
                </a:lnTo>
                <a:lnTo>
                  <a:pt x="178" y="114"/>
                </a:lnTo>
                <a:lnTo>
                  <a:pt x="177" y="108"/>
                </a:lnTo>
                <a:lnTo>
                  <a:pt x="224" y="148"/>
                </a:lnTo>
                <a:lnTo>
                  <a:pt x="223" y="148"/>
                </a:lnTo>
                <a:lnTo>
                  <a:pt x="271" y="100"/>
                </a:lnTo>
                <a:lnTo>
                  <a:pt x="271" y="111"/>
                </a:lnTo>
                <a:lnTo>
                  <a:pt x="270" y="115"/>
                </a:lnTo>
                <a:cubicBezTo>
                  <a:pt x="267" y="140"/>
                  <a:pt x="247" y="158"/>
                  <a:pt x="222" y="158"/>
                </a:cubicBezTo>
                <a:lnTo>
                  <a:pt x="220" y="158"/>
                </a:lnTo>
                <a:cubicBezTo>
                  <a:pt x="198" y="158"/>
                  <a:pt x="178" y="142"/>
                  <a:pt x="173" y="119"/>
                </a:cubicBezTo>
                <a:lnTo>
                  <a:pt x="173" y="119"/>
                </a:lnTo>
                <a:lnTo>
                  <a:pt x="173" y="117"/>
                </a:lnTo>
                <a:lnTo>
                  <a:pt x="267" y="115"/>
                </a:lnTo>
                <a:lnTo>
                  <a:pt x="266" y="117"/>
                </a:lnTo>
                <a:cubicBezTo>
                  <a:pt x="265" y="124"/>
                  <a:pt x="262" y="131"/>
                  <a:pt x="257" y="137"/>
                </a:cubicBezTo>
                <a:lnTo>
                  <a:pt x="256" y="139"/>
                </a:lnTo>
                <a:cubicBezTo>
                  <a:pt x="245" y="153"/>
                  <a:pt x="227" y="160"/>
                  <a:pt x="210" y="157"/>
                </a:cubicBezTo>
                <a:cubicBezTo>
                  <a:pt x="192" y="154"/>
                  <a:pt x="178" y="142"/>
                  <a:pt x="172" y="125"/>
                </a:cubicBezTo>
                <a:lnTo>
                  <a:pt x="171" y="124"/>
                </a:lnTo>
                <a:cubicBezTo>
                  <a:pt x="171" y="121"/>
                  <a:pt x="170" y="118"/>
                  <a:pt x="169" y="115"/>
                </a:cubicBezTo>
                <a:lnTo>
                  <a:pt x="169" y="113"/>
                </a:lnTo>
                <a:lnTo>
                  <a:pt x="169" y="110"/>
                </a:lnTo>
                <a:cubicBezTo>
                  <a:pt x="168" y="107"/>
                  <a:pt x="168" y="105"/>
                  <a:pt x="168" y="102"/>
                </a:cubicBezTo>
                <a:lnTo>
                  <a:pt x="168" y="100"/>
                </a:lnTo>
                <a:lnTo>
                  <a:pt x="264" y="100"/>
                </a:lnTo>
                <a:lnTo>
                  <a:pt x="264" y="102"/>
                </a:lnTo>
                <a:lnTo>
                  <a:pt x="264" y="105"/>
                </a:lnTo>
                <a:lnTo>
                  <a:pt x="263" y="98"/>
                </a:lnTo>
                <a:lnTo>
                  <a:pt x="264" y="102"/>
                </a:lnTo>
                <a:cubicBezTo>
                  <a:pt x="264" y="104"/>
                  <a:pt x="264" y="106"/>
                  <a:pt x="264" y="108"/>
                </a:cubicBezTo>
                <a:lnTo>
                  <a:pt x="264" y="110"/>
                </a:lnTo>
                <a:cubicBezTo>
                  <a:pt x="264" y="134"/>
                  <a:pt x="247" y="154"/>
                  <a:pt x="224" y="157"/>
                </a:cubicBezTo>
                <a:cubicBezTo>
                  <a:pt x="201" y="161"/>
                  <a:pt x="178" y="147"/>
                  <a:pt x="171" y="125"/>
                </a:cubicBezTo>
                <a:lnTo>
                  <a:pt x="170" y="124"/>
                </a:lnTo>
                <a:cubicBezTo>
                  <a:pt x="170" y="121"/>
                  <a:pt x="169" y="119"/>
                  <a:pt x="169" y="116"/>
                </a:cubicBezTo>
                <a:lnTo>
                  <a:pt x="169" y="119"/>
                </a:lnTo>
                <a:lnTo>
                  <a:pt x="168" y="114"/>
                </a:lnTo>
                <a:lnTo>
                  <a:pt x="214" y="148"/>
                </a:lnTo>
                <a:lnTo>
                  <a:pt x="212" y="148"/>
                </a:lnTo>
                <a:lnTo>
                  <a:pt x="211" y="148"/>
                </a:lnTo>
                <a:lnTo>
                  <a:pt x="211" y="148"/>
                </a:lnTo>
                <a:lnTo>
                  <a:pt x="247" y="68"/>
                </a:lnTo>
                <a:lnTo>
                  <a:pt x="251" y="73"/>
                </a:lnTo>
                <a:cubicBezTo>
                  <a:pt x="257" y="80"/>
                  <a:pt x="261" y="87"/>
                  <a:pt x="262" y="95"/>
                </a:cubicBezTo>
                <a:lnTo>
                  <a:pt x="263" y="100"/>
                </a:lnTo>
                <a:cubicBezTo>
                  <a:pt x="266" y="114"/>
                  <a:pt x="263" y="129"/>
                  <a:pt x="254" y="140"/>
                </a:cubicBezTo>
                <a:cubicBezTo>
                  <a:pt x="245" y="151"/>
                  <a:pt x="231" y="158"/>
                  <a:pt x="216" y="158"/>
                </a:cubicBezTo>
                <a:lnTo>
                  <a:pt x="215" y="158"/>
                </a:lnTo>
                <a:cubicBezTo>
                  <a:pt x="202" y="158"/>
                  <a:pt x="189" y="152"/>
                  <a:pt x="180" y="142"/>
                </a:cubicBezTo>
                <a:cubicBezTo>
                  <a:pt x="171" y="132"/>
                  <a:pt x="166" y="119"/>
                  <a:pt x="168" y="106"/>
                </a:cubicBezTo>
                <a:lnTo>
                  <a:pt x="168" y="104"/>
                </a:lnTo>
                <a:lnTo>
                  <a:pt x="168" y="100"/>
                </a:lnTo>
                <a:lnTo>
                  <a:pt x="264" y="100"/>
                </a:lnTo>
                <a:lnTo>
                  <a:pt x="264" y="102"/>
                </a:lnTo>
                <a:lnTo>
                  <a:pt x="264" y="105"/>
                </a:lnTo>
                <a:cubicBezTo>
                  <a:pt x="264" y="107"/>
                  <a:pt x="264" y="110"/>
                  <a:pt x="263" y="112"/>
                </a:cubicBezTo>
                <a:lnTo>
                  <a:pt x="263" y="115"/>
                </a:lnTo>
                <a:lnTo>
                  <a:pt x="263" y="108"/>
                </a:lnTo>
                <a:lnTo>
                  <a:pt x="263" y="110"/>
                </a:lnTo>
                <a:lnTo>
                  <a:pt x="169" y="98"/>
                </a:lnTo>
                <a:lnTo>
                  <a:pt x="169" y="96"/>
                </a:lnTo>
                <a:lnTo>
                  <a:pt x="168" y="108"/>
                </a:lnTo>
                <a:lnTo>
                  <a:pt x="168" y="105"/>
                </a:lnTo>
                <a:lnTo>
                  <a:pt x="264" y="105"/>
                </a:lnTo>
                <a:lnTo>
                  <a:pt x="264" y="107"/>
                </a:lnTo>
                <a:cubicBezTo>
                  <a:pt x="264" y="111"/>
                  <a:pt x="264" y="114"/>
                  <a:pt x="263" y="117"/>
                </a:cubicBezTo>
                <a:lnTo>
                  <a:pt x="263" y="119"/>
                </a:lnTo>
                <a:lnTo>
                  <a:pt x="215" y="62"/>
                </a:lnTo>
                <a:lnTo>
                  <a:pt x="216" y="62"/>
                </a:lnTo>
                <a:lnTo>
                  <a:pt x="168" y="110"/>
                </a:lnTo>
                <a:lnTo>
                  <a:pt x="168" y="107"/>
                </a:lnTo>
                <a:lnTo>
                  <a:pt x="168" y="105"/>
                </a:lnTo>
                <a:lnTo>
                  <a:pt x="263" y="115"/>
                </a:lnTo>
                <a:lnTo>
                  <a:pt x="263" y="117"/>
                </a:lnTo>
                <a:lnTo>
                  <a:pt x="263" y="108"/>
                </a:lnTo>
                <a:lnTo>
                  <a:pt x="263" y="112"/>
                </a:lnTo>
                <a:lnTo>
                  <a:pt x="263" y="116"/>
                </a:lnTo>
                <a:lnTo>
                  <a:pt x="263" y="119"/>
                </a:lnTo>
                <a:lnTo>
                  <a:pt x="215" y="71"/>
                </a:lnTo>
                <a:lnTo>
                  <a:pt x="216" y="71"/>
                </a:lnTo>
                <a:lnTo>
                  <a:pt x="174" y="141"/>
                </a:lnTo>
                <a:lnTo>
                  <a:pt x="174" y="142"/>
                </a:lnTo>
                <a:lnTo>
                  <a:pt x="173" y="140"/>
                </a:lnTo>
                <a:lnTo>
                  <a:pt x="214" y="163"/>
                </a:lnTo>
                <a:lnTo>
                  <a:pt x="213" y="163"/>
                </a:lnTo>
                <a:cubicBezTo>
                  <a:pt x="186" y="163"/>
                  <a:pt x="165" y="141"/>
                  <a:pt x="165" y="115"/>
                </a:cubicBezTo>
                <a:lnTo>
                  <a:pt x="165" y="112"/>
                </a:lnTo>
                <a:lnTo>
                  <a:pt x="166" y="124"/>
                </a:lnTo>
                <a:lnTo>
                  <a:pt x="166" y="122"/>
                </a:lnTo>
                <a:lnTo>
                  <a:pt x="260" y="119"/>
                </a:lnTo>
                <a:lnTo>
                  <a:pt x="259" y="124"/>
                </a:lnTo>
                <a:cubicBezTo>
                  <a:pt x="258" y="128"/>
                  <a:pt x="257" y="131"/>
                  <a:pt x="255" y="134"/>
                </a:cubicBezTo>
                <a:lnTo>
                  <a:pt x="253" y="139"/>
                </a:lnTo>
                <a:cubicBezTo>
                  <a:pt x="247" y="152"/>
                  <a:pt x="236" y="162"/>
                  <a:pt x="222" y="166"/>
                </a:cubicBezTo>
                <a:cubicBezTo>
                  <a:pt x="207" y="170"/>
                  <a:pt x="192" y="167"/>
                  <a:pt x="181" y="158"/>
                </a:cubicBezTo>
                <a:lnTo>
                  <a:pt x="179" y="156"/>
                </a:lnTo>
                <a:cubicBezTo>
                  <a:pt x="176" y="154"/>
                  <a:pt x="173" y="152"/>
                  <a:pt x="171" y="149"/>
                </a:cubicBezTo>
                <a:lnTo>
                  <a:pt x="168" y="146"/>
                </a:lnTo>
                <a:cubicBezTo>
                  <a:pt x="166" y="143"/>
                  <a:pt x="164" y="140"/>
                  <a:pt x="162" y="136"/>
                </a:cubicBezTo>
                <a:lnTo>
                  <a:pt x="161" y="133"/>
                </a:lnTo>
                <a:lnTo>
                  <a:pt x="160" y="131"/>
                </a:lnTo>
                <a:lnTo>
                  <a:pt x="250" y="110"/>
                </a:lnTo>
                <a:lnTo>
                  <a:pt x="250" y="112"/>
                </a:lnTo>
                <a:cubicBezTo>
                  <a:pt x="250" y="116"/>
                  <a:pt x="250" y="119"/>
                  <a:pt x="250" y="122"/>
                </a:cubicBezTo>
                <a:lnTo>
                  <a:pt x="249" y="124"/>
                </a:lnTo>
                <a:cubicBezTo>
                  <a:pt x="244" y="149"/>
                  <a:pt x="222" y="165"/>
                  <a:pt x="197" y="163"/>
                </a:cubicBezTo>
                <a:cubicBezTo>
                  <a:pt x="173" y="160"/>
                  <a:pt x="154" y="140"/>
                  <a:pt x="154" y="115"/>
                </a:cubicBezTo>
                <a:lnTo>
                  <a:pt x="154" y="113"/>
                </a:lnTo>
                <a:lnTo>
                  <a:pt x="154" y="110"/>
                </a:lnTo>
                <a:lnTo>
                  <a:pt x="202" y="158"/>
                </a:lnTo>
                <a:lnTo>
                  <a:pt x="201" y="158"/>
                </a:lnTo>
                <a:lnTo>
                  <a:pt x="249" y="106"/>
                </a:lnTo>
                <a:lnTo>
                  <a:pt x="250" y="111"/>
                </a:lnTo>
                <a:cubicBezTo>
                  <a:pt x="250" y="115"/>
                  <a:pt x="250" y="118"/>
                  <a:pt x="250" y="121"/>
                </a:cubicBezTo>
                <a:lnTo>
                  <a:pt x="249" y="125"/>
                </a:lnTo>
                <a:cubicBezTo>
                  <a:pt x="247" y="144"/>
                  <a:pt x="234" y="159"/>
                  <a:pt x="217" y="165"/>
                </a:cubicBezTo>
                <a:cubicBezTo>
                  <a:pt x="200" y="171"/>
                  <a:pt x="180" y="166"/>
                  <a:pt x="168" y="153"/>
                </a:cubicBezTo>
                <a:lnTo>
                  <a:pt x="162" y="147"/>
                </a:lnTo>
                <a:lnTo>
                  <a:pt x="160" y="145"/>
                </a:lnTo>
                <a:lnTo>
                  <a:pt x="243" y="130"/>
                </a:lnTo>
                <a:lnTo>
                  <a:pt x="243" y="132"/>
                </a:lnTo>
                <a:lnTo>
                  <a:pt x="245" y="116"/>
                </a:lnTo>
                <a:lnTo>
                  <a:pt x="245" y="119"/>
                </a:lnTo>
                <a:lnTo>
                  <a:pt x="245" y="123"/>
                </a:lnTo>
                <a:cubicBezTo>
                  <a:pt x="245" y="128"/>
                  <a:pt x="244" y="133"/>
                  <a:pt x="243" y="138"/>
                </a:cubicBezTo>
                <a:lnTo>
                  <a:pt x="242" y="140"/>
                </a:lnTo>
                <a:cubicBezTo>
                  <a:pt x="235" y="162"/>
                  <a:pt x="212" y="176"/>
                  <a:pt x="189" y="172"/>
                </a:cubicBezTo>
                <a:cubicBezTo>
                  <a:pt x="166" y="168"/>
                  <a:pt x="148" y="148"/>
                  <a:pt x="148" y="124"/>
                </a:cubicBezTo>
                <a:lnTo>
                  <a:pt x="148" y="122"/>
                </a:lnTo>
                <a:lnTo>
                  <a:pt x="148" y="119"/>
                </a:lnTo>
                <a:lnTo>
                  <a:pt x="196" y="167"/>
                </a:lnTo>
                <a:lnTo>
                  <a:pt x="194" y="167"/>
                </a:lnTo>
                <a:lnTo>
                  <a:pt x="194" y="71"/>
                </a:lnTo>
                <a:lnTo>
                  <a:pt x="195" y="71"/>
                </a:lnTo>
                <a:cubicBezTo>
                  <a:pt x="210" y="71"/>
                  <a:pt x="223" y="78"/>
                  <a:pt x="232" y="88"/>
                </a:cubicBezTo>
                <a:cubicBezTo>
                  <a:pt x="241" y="99"/>
                  <a:pt x="245" y="113"/>
                  <a:pt x="243" y="127"/>
                </a:cubicBezTo>
                <a:lnTo>
                  <a:pt x="242" y="130"/>
                </a:lnTo>
                <a:cubicBezTo>
                  <a:pt x="242" y="135"/>
                  <a:pt x="240" y="140"/>
                  <a:pt x="238" y="144"/>
                </a:cubicBezTo>
                <a:lnTo>
                  <a:pt x="237" y="146"/>
                </a:lnTo>
                <a:cubicBezTo>
                  <a:pt x="228" y="164"/>
                  <a:pt x="208" y="175"/>
                  <a:pt x="188" y="172"/>
                </a:cubicBezTo>
                <a:cubicBezTo>
                  <a:pt x="167" y="169"/>
                  <a:pt x="151" y="154"/>
                  <a:pt x="147" y="134"/>
                </a:cubicBezTo>
                <a:lnTo>
                  <a:pt x="146" y="131"/>
                </a:lnTo>
                <a:lnTo>
                  <a:pt x="146" y="129"/>
                </a:lnTo>
                <a:lnTo>
                  <a:pt x="241" y="119"/>
                </a:lnTo>
                <a:lnTo>
                  <a:pt x="241" y="121"/>
                </a:lnTo>
                <a:cubicBezTo>
                  <a:pt x="241" y="124"/>
                  <a:pt x="241" y="127"/>
                  <a:pt x="240" y="129"/>
                </a:cubicBezTo>
                <a:lnTo>
                  <a:pt x="240" y="132"/>
                </a:lnTo>
                <a:lnTo>
                  <a:pt x="240" y="124"/>
                </a:lnTo>
                <a:lnTo>
                  <a:pt x="240" y="127"/>
                </a:lnTo>
                <a:lnTo>
                  <a:pt x="240" y="129"/>
                </a:lnTo>
                <a:lnTo>
                  <a:pt x="144" y="129"/>
                </a:lnTo>
                <a:lnTo>
                  <a:pt x="144" y="125"/>
                </a:lnTo>
                <a:lnTo>
                  <a:pt x="144" y="119"/>
                </a:lnTo>
                <a:cubicBezTo>
                  <a:pt x="144" y="93"/>
                  <a:pt x="166" y="71"/>
                  <a:pt x="192" y="71"/>
                </a:cubicBezTo>
                <a:lnTo>
                  <a:pt x="193" y="71"/>
                </a:lnTo>
                <a:cubicBezTo>
                  <a:pt x="207" y="71"/>
                  <a:pt x="219" y="77"/>
                  <a:pt x="229" y="87"/>
                </a:cubicBezTo>
                <a:cubicBezTo>
                  <a:pt x="238" y="97"/>
                  <a:pt x="242" y="111"/>
                  <a:pt x="241" y="124"/>
                </a:cubicBezTo>
                <a:lnTo>
                  <a:pt x="240" y="124"/>
                </a:lnTo>
                <a:lnTo>
                  <a:pt x="240" y="127"/>
                </a:lnTo>
                <a:lnTo>
                  <a:pt x="240" y="129"/>
                </a:lnTo>
                <a:cubicBezTo>
                  <a:pt x="240" y="155"/>
                  <a:pt x="219" y="177"/>
                  <a:pt x="192" y="177"/>
                </a:cubicBezTo>
                <a:lnTo>
                  <a:pt x="192" y="177"/>
                </a:lnTo>
                <a:lnTo>
                  <a:pt x="191" y="177"/>
                </a:lnTo>
                <a:lnTo>
                  <a:pt x="238" y="137"/>
                </a:lnTo>
                <a:lnTo>
                  <a:pt x="237" y="144"/>
                </a:lnTo>
                <a:lnTo>
                  <a:pt x="237" y="146"/>
                </a:lnTo>
                <a:cubicBezTo>
                  <a:pt x="231" y="169"/>
                  <a:pt x="208" y="185"/>
                  <a:pt x="184" y="182"/>
                </a:cubicBezTo>
                <a:cubicBezTo>
                  <a:pt x="160" y="179"/>
                  <a:pt x="142" y="158"/>
                  <a:pt x="142" y="134"/>
                </a:cubicBezTo>
                <a:lnTo>
                  <a:pt x="142" y="129"/>
                </a:lnTo>
                <a:cubicBezTo>
                  <a:pt x="142" y="126"/>
                  <a:pt x="142" y="124"/>
                  <a:pt x="143" y="121"/>
                </a:cubicBezTo>
                <a:lnTo>
                  <a:pt x="143" y="118"/>
                </a:lnTo>
                <a:lnTo>
                  <a:pt x="142" y="126"/>
                </a:lnTo>
                <a:lnTo>
                  <a:pt x="142" y="124"/>
                </a:lnTo>
                <a:lnTo>
                  <a:pt x="237" y="136"/>
                </a:lnTo>
                <a:lnTo>
                  <a:pt x="236" y="140"/>
                </a:lnTo>
                <a:lnTo>
                  <a:pt x="237" y="133"/>
                </a:lnTo>
                <a:lnTo>
                  <a:pt x="237" y="139"/>
                </a:lnTo>
                <a:lnTo>
                  <a:pt x="236" y="144"/>
                </a:lnTo>
                <a:cubicBezTo>
                  <a:pt x="233" y="168"/>
                  <a:pt x="213" y="186"/>
                  <a:pt x="188" y="186"/>
                </a:cubicBezTo>
                <a:lnTo>
                  <a:pt x="188" y="186"/>
                </a:lnTo>
                <a:cubicBezTo>
                  <a:pt x="165" y="186"/>
                  <a:pt x="146" y="171"/>
                  <a:pt x="141" y="149"/>
                </a:cubicBezTo>
                <a:lnTo>
                  <a:pt x="140" y="143"/>
                </a:lnTo>
                <a:lnTo>
                  <a:pt x="139" y="138"/>
                </a:lnTo>
                <a:lnTo>
                  <a:pt x="186" y="177"/>
                </a:lnTo>
                <a:lnTo>
                  <a:pt x="184" y="177"/>
                </a:lnTo>
                <a:lnTo>
                  <a:pt x="232" y="133"/>
                </a:lnTo>
                <a:lnTo>
                  <a:pt x="232" y="139"/>
                </a:lnTo>
                <a:cubicBezTo>
                  <a:pt x="232" y="141"/>
                  <a:pt x="231" y="144"/>
                  <a:pt x="231" y="146"/>
                </a:cubicBezTo>
                <a:lnTo>
                  <a:pt x="230" y="150"/>
                </a:lnTo>
                <a:cubicBezTo>
                  <a:pt x="224" y="173"/>
                  <a:pt x="203" y="188"/>
                  <a:pt x="180" y="186"/>
                </a:cubicBezTo>
                <a:cubicBezTo>
                  <a:pt x="157" y="185"/>
                  <a:pt x="138" y="167"/>
                  <a:pt x="135" y="144"/>
                </a:cubicBezTo>
                <a:lnTo>
                  <a:pt x="135" y="143"/>
                </a:lnTo>
                <a:lnTo>
                  <a:pt x="134" y="138"/>
                </a:lnTo>
                <a:lnTo>
                  <a:pt x="181" y="177"/>
                </a:lnTo>
                <a:lnTo>
                  <a:pt x="181" y="177"/>
                </a:lnTo>
                <a:lnTo>
                  <a:pt x="229" y="124"/>
                </a:lnTo>
                <a:lnTo>
                  <a:pt x="229" y="129"/>
                </a:lnTo>
                <a:cubicBezTo>
                  <a:pt x="230" y="132"/>
                  <a:pt x="230" y="135"/>
                  <a:pt x="229" y="138"/>
                </a:cubicBezTo>
                <a:lnTo>
                  <a:pt x="229" y="144"/>
                </a:lnTo>
                <a:cubicBezTo>
                  <a:pt x="229" y="146"/>
                  <a:pt x="228" y="149"/>
                  <a:pt x="228" y="151"/>
                </a:cubicBezTo>
                <a:lnTo>
                  <a:pt x="227" y="155"/>
                </a:lnTo>
                <a:cubicBezTo>
                  <a:pt x="221" y="176"/>
                  <a:pt x="203" y="191"/>
                  <a:pt x="182" y="191"/>
                </a:cubicBezTo>
                <a:cubicBezTo>
                  <a:pt x="160" y="192"/>
                  <a:pt x="141" y="179"/>
                  <a:pt x="134" y="159"/>
                </a:cubicBezTo>
                <a:lnTo>
                  <a:pt x="134" y="157"/>
                </a:lnTo>
                <a:cubicBezTo>
                  <a:pt x="132" y="152"/>
                  <a:pt x="131" y="147"/>
                  <a:pt x="131" y="142"/>
                </a:cubicBezTo>
                <a:lnTo>
                  <a:pt x="131" y="139"/>
                </a:lnTo>
                <a:lnTo>
                  <a:pt x="132" y="146"/>
                </a:lnTo>
                <a:lnTo>
                  <a:pt x="131" y="142"/>
                </a:lnTo>
                <a:cubicBezTo>
                  <a:pt x="131" y="140"/>
                  <a:pt x="131" y="138"/>
                  <a:pt x="131" y="135"/>
                </a:cubicBezTo>
                <a:lnTo>
                  <a:pt x="131" y="134"/>
                </a:lnTo>
                <a:lnTo>
                  <a:pt x="227" y="134"/>
                </a:lnTo>
                <a:lnTo>
                  <a:pt x="227" y="134"/>
                </a:lnTo>
                <a:lnTo>
                  <a:pt x="226" y="123"/>
                </a:lnTo>
                <a:lnTo>
                  <a:pt x="226" y="125"/>
                </a:lnTo>
                <a:cubicBezTo>
                  <a:pt x="227" y="129"/>
                  <a:pt x="227" y="133"/>
                  <a:pt x="227" y="136"/>
                </a:cubicBezTo>
                <a:lnTo>
                  <a:pt x="227" y="138"/>
                </a:lnTo>
                <a:lnTo>
                  <a:pt x="131" y="138"/>
                </a:lnTo>
                <a:lnTo>
                  <a:pt x="132" y="140"/>
                </a:lnTo>
                <a:lnTo>
                  <a:pt x="131" y="130"/>
                </a:lnTo>
                <a:lnTo>
                  <a:pt x="131" y="126"/>
                </a:lnTo>
                <a:lnTo>
                  <a:pt x="131" y="124"/>
                </a:lnTo>
                <a:cubicBezTo>
                  <a:pt x="131" y="99"/>
                  <a:pt x="150" y="79"/>
                  <a:pt x="175" y="77"/>
                </a:cubicBezTo>
                <a:cubicBezTo>
                  <a:pt x="200" y="75"/>
                  <a:pt x="222" y="92"/>
                  <a:pt x="226" y="117"/>
                </a:cubicBezTo>
                <a:lnTo>
                  <a:pt x="227" y="123"/>
                </a:lnTo>
                <a:lnTo>
                  <a:pt x="228" y="130"/>
                </a:lnTo>
                <a:lnTo>
                  <a:pt x="228" y="140"/>
                </a:lnTo>
                <a:lnTo>
                  <a:pt x="228" y="143"/>
                </a:lnTo>
                <a:lnTo>
                  <a:pt x="132" y="143"/>
                </a:lnTo>
                <a:lnTo>
                  <a:pt x="132" y="143"/>
                </a:lnTo>
                <a:lnTo>
                  <a:pt x="136" y="161"/>
                </a:lnTo>
                <a:lnTo>
                  <a:pt x="135" y="158"/>
                </a:lnTo>
                <a:cubicBezTo>
                  <a:pt x="134" y="155"/>
                  <a:pt x="133" y="151"/>
                  <a:pt x="132" y="148"/>
                </a:cubicBezTo>
                <a:lnTo>
                  <a:pt x="131" y="141"/>
                </a:lnTo>
                <a:cubicBezTo>
                  <a:pt x="131" y="139"/>
                  <a:pt x="130" y="136"/>
                  <a:pt x="130" y="134"/>
                </a:cubicBezTo>
                <a:lnTo>
                  <a:pt x="130" y="130"/>
                </a:lnTo>
                <a:lnTo>
                  <a:pt x="130" y="129"/>
                </a:lnTo>
                <a:lnTo>
                  <a:pt x="226" y="129"/>
                </a:lnTo>
                <a:lnTo>
                  <a:pt x="226" y="131"/>
                </a:lnTo>
                <a:lnTo>
                  <a:pt x="226" y="123"/>
                </a:lnTo>
                <a:lnTo>
                  <a:pt x="227" y="129"/>
                </a:lnTo>
                <a:lnTo>
                  <a:pt x="227" y="133"/>
                </a:lnTo>
                <a:cubicBezTo>
                  <a:pt x="229" y="147"/>
                  <a:pt x="224" y="160"/>
                  <a:pt x="215" y="170"/>
                </a:cubicBezTo>
                <a:cubicBezTo>
                  <a:pt x="206" y="181"/>
                  <a:pt x="193" y="186"/>
                  <a:pt x="179" y="186"/>
                </a:cubicBezTo>
                <a:lnTo>
                  <a:pt x="179" y="186"/>
                </a:lnTo>
                <a:lnTo>
                  <a:pt x="226" y="146"/>
                </a:lnTo>
                <a:lnTo>
                  <a:pt x="226" y="149"/>
                </a:lnTo>
                <a:cubicBezTo>
                  <a:pt x="225" y="154"/>
                  <a:pt x="224" y="159"/>
                  <a:pt x="221" y="163"/>
                </a:cubicBezTo>
                <a:lnTo>
                  <a:pt x="220" y="165"/>
                </a:lnTo>
                <a:cubicBezTo>
                  <a:pt x="210" y="185"/>
                  <a:pt x="188" y="195"/>
                  <a:pt x="166" y="190"/>
                </a:cubicBezTo>
                <a:cubicBezTo>
                  <a:pt x="145" y="185"/>
                  <a:pt x="129" y="166"/>
                  <a:pt x="129" y="143"/>
                </a:cubicBezTo>
                <a:lnTo>
                  <a:pt x="129" y="138"/>
                </a:lnTo>
                <a:lnTo>
                  <a:pt x="129" y="134"/>
                </a:lnTo>
                <a:lnTo>
                  <a:pt x="223" y="149"/>
                </a:lnTo>
                <a:lnTo>
                  <a:pt x="223" y="151"/>
                </a:lnTo>
                <a:lnTo>
                  <a:pt x="224" y="143"/>
                </a:lnTo>
                <a:lnTo>
                  <a:pt x="224" y="146"/>
                </a:lnTo>
                <a:lnTo>
                  <a:pt x="224" y="132"/>
                </a:lnTo>
                <a:lnTo>
                  <a:pt x="224" y="135"/>
                </a:lnTo>
                <a:cubicBezTo>
                  <a:pt x="225" y="137"/>
                  <a:pt x="225" y="140"/>
                  <a:pt x="225" y="142"/>
                </a:cubicBezTo>
                <a:lnTo>
                  <a:pt x="225" y="143"/>
                </a:lnTo>
                <a:cubicBezTo>
                  <a:pt x="225" y="166"/>
                  <a:pt x="210" y="185"/>
                  <a:pt x="188" y="190"/>
                </a:cubicBezTo>
                <a:cubicBezTo>
                  <a:pt x="166" y="195"/>
                  <a:pt x="144" y="185"/>
                  <a:pt x="134" y="165"/>
                </a:cubicBezTo>
                <a:lnTo>
                  <a:pt x="133" y="163"/>
                </a:lnTo>
                <a:lnTo>
                  <a:pt x="132" y="160"/>
                </a:lnTo>
                <a:lnTo>
                  <a:pt x="174" y="186"/>
                </a:lnTo>
                <a:lnTo>
                  <a:pt x="174" y="186"/>
                </a:lnTo>
                <a:lnTo>
                  <a:pt x="222" y="134"/>
                </a:lnTo>
                <a:lnTo>
                  <a:pt x="222" y="144"/>
                </a:lnTo>
                <a:lnTo>
                  <a:pt x="222" y="148"/>
                </a:lnTo>
                <a:lnTo>
                  <a:pt x="126" y="148"/>
                </a:lnTo>
                <a:lnTo>
                  <a:pt x="126" y="146"/>
                </a:lnTo>
                <a:lnTo>
                  <a:pt x="126" y="143"/>
                </a:lnTo>
                <a:lnTo>
                  <a:pt x="222" y="148"/>
                </a:lnTo>
                <a:lnTo>
                  <a:pt x="222" y="148"/>
                </a:lnTo>
                <a:lnTo>
                  <a:pt x="222" y="153"/>
                </a:lnTo>
                <a:lnTo>
                  <a:pt x="128" y="138"/>
                </a:lnTo>
                <a:lnTo>
                  <a:pt x="129" y="136"/>
                </a:lnTo>
                <a:lnTo>
                  <a:pt x="127" y="145"/>
                </a:lnTo>
                <a:lnTo>
                  <a:pt x="127" y="141"/>
                </a:lnTo>
                <a:lnTo>
                  <a:pt x="127" y="148"/>
                </a:lnTo>
                <a:lnTo>
                  <a:pt x="127" y="144"/>
                </a:lnTo>
                <a:lnTo>
                  <a:pt x="127" y="138"/>
                </a:lnTo>
                <a:cubicBezTo>
                  <a:pt x="125" y="115"/>
                  <a:pt x="140" y="94"/>
                  <a:pt x="162" y="88"/>
                </a:cubicBezTo>
                <a:cubicBezTo>
                  <a:pt x="184" y="82"/>
                  <a:pt x="207" y="92"/>
                  <a:pt x="217" y="113"/>
                </a:cubicBezTo>
                <a:lnTo>
                  <a:pt x="218" y="114"/>
                </a:lnTo>
                <a:cubicBezTo>
                  <a:pt x="221" y="120"/>
                  <a:pt x="223" y="128"/>
                  <a:pt x="223" y="135"/>
                </a:cubicBezTo>
                <a:lnTo>
                  <a:pt x="223" y="143"/>
                </a:lnTo>
                <a:lnTo>
                  <a:pt x="221" y="154"/>
                </a:lnTo>
                <a:lnTo>
                  <a:pt x="221" y="154"/>
                </a:lnTo>
                <a:lnTo>
                  <a:pt x="221" y="152"/>
                </a:lnTo>
                <a:lnTo>
                  <a:pt x="221" y="153"/>
                </a:lnTo>
                <a:cubicBezTo>
                  <a:pt x="221" y="178"/>
                  <a:pt x="202" y="198"/>
                  <a:pt x="178" y="201"/>
                </a:cubicBezTo>
                <a:cubicBezTo>
                  <a:pt x="153" y="203"/>
                  <a:pt x="131" y="187"/>
                  <a:pt x="126" y="162"/>
                </a:cubicBezTo>
                <a:lnTo>
                  <a:pt x="125" y="160"/>
                </a:lnTo>
                <a:cubicBezTo>
                  <a:pt x="125" y="157"/>
                  <a:pt x="124" y="154"/>
                  <a:pt x="124" y="150"/>
                </a:cubicBezTo>
                <a:lnTo>
                  <a:pt x="124" y="146"/>
                </a:lnTo>
                <a:lnTo>
                  <a:pt x="124" y="141"/>
                </a:lnTo>
                <a:lnTo>
                  <a:pt x="125" y="149"/>
                </a:lnTo>
                <a:lnTo>
                  <a:pt x="125" y="146"/>
                </a:lnTo>
                <a:lnTo>
                  <a:pt x="215" y="160"/>
                </a:lnTo>
                <a:lnTo>
                  <a:pt x="214" y="162"/>
                </a:lnTo>
                <a:lnTo>
                  <a:pt x="217" y="156"/>
                </a:lnTo>
                <a:lnTo>
                  <a:pt x="216" y="159"/>
                </a:lnTo>
                <a:cubicBezTo>
                  <a:pt x="209" y="178"/>
                  <a:pt x="192" y="191"/>
                  <a:pt x="171" y="191"/>
                </a:cubicBezTo>
                <a:cubicBezTo>
                  <a:pt x="151" y="192"/>
                  <a:pt x="133" y="180"/>
                  <a:pt x="125" y="161"/>
                </a:cubicBezTo>
                <a:lnTo>
                  <a:pt x="124" y="159"/>
                </a:lnTo>
                <a:lnTo>
                  <a:pt x="128" y="166"/>
                </a:lnTo>
                <a:lnTo>
                  <a:pt x="126" y="163"/>
                </a:lnTo>
                <a:lnTo>
                  <a:pt x="210" y="160"/>
                </a:lnTo>
                <a:lnTo>
                  <a:pt x="209" y="162"/>
                </a:lnTo>
                <a:lnTo>
                  <a:pt x="212" y="156"/>
                </a:lnTo>
                <a:lnTo>
                  <a:pt x="209" y="163"/>
                </a:lnTo>
                <a:lnTo>
                  <a:pt x="207" y="167"/>
                </a:lnTo>
                <a:lnTo>
                  <a:pt x="211" y="156"/>
                </a:lnTo>
                <a:lnTo>
                  <a:pt x="210" y="159"/>
                </a:lnTo>
                <a:cubicBezTo>
                  <a:pt x="210" y="164"/>
                  <a:pt x="208" y="168"/>
                  <a:pt x="206" y="172"/>
                </a:cubicBezTo>
                <a:lnTo>
                  <a:pt x="205" y="174"/>
                </a:lnTo>
                <a:cubicBezTo>
                  <a:pt x="196" y="191"/>
                  <a:pt x="179" y="202"/>
                  <a:pt x="160" y="201"/>
                </a:cubicBezTo>
                <a:cubicBezTo>
                  <a:pt x="141" y="200"/>
                  <a:pt x="124" y="188"/>
                  <a:pt x="117" y="171"/>
                </a:cubicBezTo>
                <a:lnTo>
                  <a:pt x="116" y="168"/>
                </a:lnTo>
                <a:cubicBezTo>
                  <a:pt x="115" y="166"/>
                  <a:pt x="114" y="163"/>
                  <a:pt x="114" y="160"/>
                </a:cubicBezTo>
                <a:lnTo>
                  <a:pt x="113" y="157"/>
                </a:lnTo>
                <a:cubicBezTo>
                  <a:pt x="109" y="133"/>
                  <a:pt x="123" y="109"/>
                  <a:pt x="147" y="102"/>
                </a:cubicBezTo>
                <a:cubicBezTo>
                  <a:pt x="171" y="95"/>
                  <a:pt x="196" y="107"/>
                  <a:pt x="205" y="130"/>
                </a:cubicBezTo>
                <a:lnTo>
                  <a:pt x="206" y="133"/>
                </a:lnTo>
                <a:cubicBezTo>
                  <a:pt x="207" y="135"/>
                  <a:pt x="208" y="138"/>
                  <a:pt x="209" y="141"/>
                </a:cubicBezTo>
                <a:lnTo>
                  <a:pt x="209" y="144"/>
                </a:lnTo>
                <a:lnTo>
                  <a:pt x="115" y="162"/>
                </a:lnTo>
                <a:lnTo>
                  <a:pt x="114" y="160"/>
                </a:lnTo>
                <a:lnTo>
                  <a:pt x="117" y="168"/>
                </a:lnTo>
                <a:lnTo>
                  <a:pt x="116" y="166"/>
                </a:lnTo>
                <a:lnTo>
                  <a:pt x="208" y="139"/>
                </a:lnTo>
                <a:lnTo>
                  <a:pt x="208" y="143"/>
                </a:lnTo>
                <a:lnTo>
                  <a:pt x="209" y="147"/>
                </a:lnTo>
                <a:cubicBezTo>
                  <a:pt x="214" y="170"/>
                  <a:pt x="203" y="193"/>
                  <a:pt x="181" y="202"/>
                </a:cubicBezTo>
                <a:cubicBezTo>
                  <a:pt x="160" y="211"/>
                  <a:pt x="135" y="203"/>
                  <a:pt x="123" y="184"/>
                </a:cubicBezTo>
                <a:lnTo>
                  <a:pt x="122" y="183"/>
                </a:lnTo>
                <a:cubicBezTo>
                  <a:pt x="119" y="179"/>
                  <a:pt x="117" y="175"/>
                  <a:pt x="116" y="171"/>
                </a:cubicBezTo>
                <a:lnTo>
                  <a:pt x="115" y="168"/>
                </a:lnTo>
                <a:cubicBezTo>
                  <a:pt x="110" y="154"/>
                  <a:pt x="113" y="137"/>
                  <a:pt x="122" y="125"/>
                </a:cubicBezTo>
                <a:cubicBezTo>
                  <a:pt x="131" y="112"/>
                  <a:pt x="145" y="105"/>
                  <a:pt x="160" y="105"/>
                </a:cubicBezTo>
                <a:lnTo>
                  <a:pt x="161" y="105"/>
                </a:lnTo>
                <a:lnTo>
                  <a:pt x="125" y="121"/>
                </a:lnTo>
                <a:lnTo>
                  <a:pt x="130" y="116"/>
                </a:lnTo>
                <a:cubicBezTo>
                  <a:pt x="139" y="106"/>
                  <a:pt x="152" y="100"/>
                  <a:pt x="165" y="100"/>
                </a:cubicBezTo>
                <a:lnTo>
                  <a:pt x="166" y="100"/>
                </a:lnTo>
                <a:cubicBezTo>
                  <a:pt x="192" y="100"/>
                  <a:pt x="214" y="121"/>
                  <a:pt x="214" y="148"/>
                </a:cubicBezTo>
                <a:lnTo>
                  <a:pt x="214" y="159"/>
                </a:lnTo>
                <a:lnTo>
                  <a:pt x="213" y="166"/>
                </a:lnTo>
                <a:cubicBezTo>
                  <a:pt x="212" y="191"/>
                  <a:pt x="191" y="210"/>
                  <a:pt x="165" y="210"/>
                </a:cubicBezTo>
                <a:lnTo>
                  <a:pt x="164" y="210"/>
                </a:lnTo>
                <a:lnTo>
                  <a:pt x="164" y="114"/>
                </a:lnTo>
                <a:lnTo>
                  <a:pt x="165" y="114"/>
                </a:lnTo>
                <a:cubicBezTo>
                  <a:pt x="179" y="114"/>
                  <a:pt x="192" y="121"/>
                  <a:pt x="202" y="131"/>
                </a:cubicBezTo>
                <a:cubicBezTo>
                  <a:pt x="211" y="142"/>
                  <a:pt x="215" y="156"/>
                  <a:pt x="212" y="170"/>
                </a:cubicBezTo>
                <a:lnTo>
                  <a:pt x="212" y="173"/>
                </a:lnTo>
                <a:cubicBezTo>
                  <a:pt x="211" y="180"/>
                  <a:pt x="208" y="186"/>
                  <a:pt x="204" y="192"/>
                </a:cubicBezTo>
                <a:lnTo>
                  <a:pt x="203" y="194"/>
                </a:lnTo>
                <a:cubicBezTo>
                  <a:pt x="192" y="211"/>
                  <a:pt x="170" y="219"/>
                  <a:pt x="150" y="213"/>
                </a:cubicBezTo>
                <a:cubicBezTo>
                  <a:pt x="129" y="207"/>
                  <a:pt x="115" y="188"/>
                  <a:pt x="115" y="167"/>
                </a:cubicBezTo>
                <a:lnTo>
                  <a:pt x="115" y="165"/>
                </a:lnTo>
                <a:lnTo>
                  <a:pt x="115" y="162"/>
                </a:lnTo>
                <a:lnTo>
                  <a:pt x="115" y="159"/>
                </a:lnTo>
                <a:lnTo>
                  <a:pt x="115" y="157"/>
                </a:lnTo>
                <a:lnTo>
                  <a:pt x="211" y="157"/>
                </a:lnTo>
                <a:lnTo>
                  <a:pt x="211" y="166"/>
                </a:lnTo>
                <a:lnTo>
                  <a:pt x="211" y="167"/>
                </a:lnTo>
                <a:lnTo>
                  <a:pt x="211" y="170"/>
                </a:lnTo>
                <a:cubicBezTo>
                  <a:pt x="211" y="176"/>
                  <a:pt x="210" y="181"/>
                  <a:pt x="209" y="186"/>
                </a:cubicBezTo>
                <a:lnTo>
                  <a:pt x="208" y="187"/>
                </a:lnTo>
                <a:cubicBezTo>
                  <a:pt x="201" y="209"/>
                  <a:pt x="180" y="222"/>
                  <a:pt x="157" y="220"/>
                </a:cubicBezTo>
                <a:cubicBezTo>
                  <a:pt x="135" y="217"/>
                  <a:pt x="117" y="200"/>
                  <a:pt x="115" y="177"/>
                </a:cubicBezTo>
                <a:lnTo>
                  <a:pt x="115" y="177"/>
                </a:lnTo>
                <a:lnTo>
                  <a:pt x="114" y="172"/>
                </a:lnTo>
                <a:lnTo>
                  <a:pt x="190" y="201"/>
                </a:lnTo>
                <a:lnTo>
                  <a:pt x="188" y="202"/>
                </a:lnTo>
                <a:lnTo>
                  <a:pt x="199" y="191"/>
                </a:lnTo>
                <a:lnTo>
                  <a:pt x="197" y="194"/>
                </a:lnTo>
                <a:lnTo>
                  <a:pt x="203" y="180"/>
                </a:lnTo>
                <a:lnTo>
                  <a:pt x="202" y="186"/>
                </a:lnTo>
                <a:lnTo>
                  <a:pt x="201" y="187"/>
                </a:lnTo>
                <a:cubicBezTo>
                  <a:pt x="194" y="209"/>
                  <a:pt x="171" y="223"/>
                  <a:pt x="148" y="219"/>
                </a:cubicBezTo>
                <a:cubicBezTo>
                  <a:pt x="125" y="216"/>
                  <a:pt x="107" y="196"/>
                  <a:pt x="107" y="172"/>
                </a:cubicBezTo>
                <a:lnTo>
                  <a:pt x="107" y="169"/>
                </a:lnTo>
                <a:lnTo>
                  <a:pt x="108" y="179"/>
                </a:lnTo>
                <a:lnTo>
                  <a:pt x="108" y="176"/>
                </a:lnTo>
                <a:lnTo>
                  <a:pt x="203" y="162"/>
                </a:lnTo>
                <a:lnTo>
                  <a:pt x="203" y="172"/>
                </a:lnTo>
                <a:lnTo>
                  <a:pt x="203" y="176"/>
                </a:lnTo>
                <a:cubicBezTo>
                  <a:pt x="203" y="200"/>
                  <a:pt x="186" y="220"/>
                  <a:pt x="163" y="224"/>
                </a:cubicBezTo>
                <a:cubicBezTo>
                  <a:pt x="140" y="228"/>
                  <a:pt x="117" y="214"/>
                  <a:pt x="110" y="192"/>
                </a:cubicBezTo>
                <a:lnTo>
                  <a:pt x="109" y="190"/>
                </a:lnTo>
                <a:lnTo>
                  <a:pt x="108" y="187"/>
                </a:lnTo>
                <a:cubicBezTo>
                  <a:pt x="104" y="173"/>
                  <a:pt x="106" y="156"/>
                  <a:pt x="115" y="144"/>
                </a:cubicBezTo>
                <a:cubicBezTo>
                  <a:pt x="124" y="131"/>
                  <a:pt x="139" y="124"/>
                  <a:pt x="154" y="124"/>
                </a:cubicBezTo>
                <a:lnTo>
                  <a:pt x="154" y="124"/>
                </a:lnTo>
                <a:lnTo>
                  <a:pt x="154" y="220"/>
                </a:lnTo>
                <a:lnTo>
                  <a:pt x="153" y="220"/>
                </a:lnTo>
                <a:lnTo>
                  <a:pt x="201" y="172"/>
                </a:lnTo>
                <a:lnTo>
                  <a:pt x="201" y="175"/>
                </a:lnTo>
                <a:lnTo>
                  <a:pt x="201" y="180"/>
                </a:lnTo>
                <a:lnTo>
                  <a:pt x="201" y="184"/>
                </a:lnTo>
                <a:lnTo>
                  <a:pt x="201" y="186"/>
                </a:lnTo>
                <a:cubicBezTo>
                  <a:pt x="201" y="211"/>
                  <a:pt x="182" y="231"/>
                  <a:pt x="158" y="234"/>
                </a:cubicBezTo>
                <a:cubicBezTo>
                  <a:pt x="133" y="236"/>
                  <a:pt x="111" y="220"/>
                  <a:pt x="106" y="195"/>
                </a:cubicBezTo>
                <a:lnTo>
                  <a:pt x="105" y="187"/>
                </a:lnTo>
                <a:lnTo>
                  <a:pt x="105" y="185"/>
                </a:lnTo>
                <a:lnTo>
                  <a:pt x="103" y="177"/>
                </a:lnTo>
                <a:lnTo>
                  <a:pt x="103" y="172"/>
                </a:lnTo>
                <a:lnTo>
                  <a:pt x="150" y="215"/>
                </a:lnTo>
                <a:lnTo>
                  <a:pt x="149" y="215"/>
                </a:lnTo>
                <a:lnTo>
                  <a:pt x="194" y="185"/>
                </a:lnTo>
                <a:lnTo>
                  <a:pt x="192" y="190"/>
                </a:lnTo>
                <a:lnTo>
                  <a:pt x="195" y="177"/>
                </a:lnTo>
                <a:lnTo>
                  <a:pt x="195" y="182"/>
                </a:lnTo>
                <a:lnTo>
                  <a:pt x="159" y="130"/>
                </a:lnTo>
                <a:lnTo>
                  <a:pt x="161" y="130"/>
                </a:lnTo>
                <a:lnTo>
                  <a:pt x="141" y="130"/>
                </a:lnTo>
                <a:lnTo>
                  <a:pt x="144" y="129"/>
                </a:lnTo>
                <a:cubicBezTo>
                  <a:pt x="159" y="127"/>
                  <a:pt x="175" y="132"/>
                  <a:pt x="186" y="143"/>
                </a:cubicBezTo>
                <a:cubicBezTo>
                  <a:pt x="197" y="153"/>
                  <a:pt x="202" y="169"/>
                  <a:pt x="199" y="184"/>
                </a:cubicBezTo>
                <a:lnTo>
                  <a:pt x="199" y="187"/>
                </a:lnTo>
                <a:cubicBezTo>
                  <a:pt x="198" y="192"/>
                  <a:pt x="197" y="197"/>
                  <a:pt x="194" y="201"/>
                </a:cubicBezTo>
                <a:lnTo>
                  <a:pt x="193" y="203"/>
                </a:lnTo>
                <a:cubicBezTo>
                  <a:pt x="185" y="219"/>
                  <a:pt x="169" y="229"/>
                  <a:pt x="150" y="229"/>
                </a:cubicBezTo>
                <a:cubicBezTo>
                  <a:pt x="132" y="229"/>
                  <a:pt x="116" y="219"/>
                  <a:pt x="108" y="203"/>
                </a:cubicBezTo>
                <a:lnTo>
                  <a:pt x="107" y="201"/>
                </a:lnTo>
                <a:cubicBezTo>
                  <a:pt x="104" y="197"/>
                  <a:pt x="103" y="192"/>
                  <a:pt x="102" y="187"/>
                </a:cubicBezTo>
                <a:lnTo>
                  <a:pt x="102" y="184"/>
                </a:lnTo>
                <a:cubicBezTo>
                  <a:pt x="99" y="170"/>
                  <a:pt x="103" y="156"/>
                  <a:pt x="112" y="145"/>
                </a:cubicBezTo>
                <a:cubicBezTo>
                  <a:pt x="121" y="135"/>
                  <a:pt x="135" y="128"/>
                  <a:pt x="149" y="128"/>
                </a:cubicBezTo>
                <a:lnTo>
                  <a:pt x="149" y="128"/>
                </a:lnTo>
                <a:cubicBezTo>
                  <a:pt x="163" y="128"/>
                  <a:pt x="176" y="134"/>
                  <a:pt x="185" y="144"/>
                </a:cubicBezTo>
                <a:cubicBezTo>
                  <a:pt x="194" y="154"/>
                  <a:pt x="198" y="167"/>
                  <a:pt x="197" y="181"/>
                </a:cubicBezTo>
                <a:lnTo>
                  <a:pt x="197" y="186"/>
                </a:lnTo>
                <a:cubicBezTo>
                  <a:pt x="197" y="189"/>
                  <a:pt x="196" y="191"/>
                  <a:pt x="196" y="194"/>
                </a:cubicBezTo>
                <a:lnTo>
                  <a:pt x="195" y="198"/>
                </a:lnTo>
                <a:cubicBezTo>
                  <a:pt x="189" y="218"/>
                  <a:pt x="171" y="233"/>
                  <a:pt x="150" y="234"/>
                </a:cubicBezTo>
                <a:cubicBezTo>
                  <a:pt x="128" y="235"/>
                  <a:pt x="109" y="221"/>
                  <a:pt x="102" y="201"/>
                </a:cubicBezTo>
                <a:lnTo>
                  <a:pt x="102" y="200"/>
                </a:lnTo>
                <a:cubicBezTo>
                  <a:pt x="101" y="197"/>
                  <a:pt x="101" y="195"/>
                  <a:pt x="100" y="192"/>
                </a:cubicBezTo>
                <a:lnTo>
                  <a:pt x="100" y="189"/>
                </a:lnTo>
                <a:cubicBezTo>
                  <a:pt x="99" y="187"/>
                  <a:pt x="99" y="184"/>
                  <a:pt x="99" y="181"/>
                </a:cubicBezTo>
                <a:lnTo>
                  <a:pt x="99" y="178"/>
                </a:lnTo>
                <a:lnTo>
                  <a:pt x="99" y="176"/>
                </a:lnTo>
                <a:lnTo>
                  <a:pt x="195" y="176"/>
                </a:lnTo>
                <a:lnTo>
                  <a:pt x="195" y="181"/>
                </a:lnTo>
                <a:lnTo>
                  <a:pt x="195" y="186"/>
                </a:lnTo>
                <a:lnTo>
                  <a:pt x="147" y="138"/>
                </a:lnTo>
                <a:lnTo>
                  <a:pt x="147" y="138"/>
                </a:lnTo>
                <a:cubicBezTo>
                  <a:pt x="174" y="138"/>
                  <a:pt x="195" y="159"/>
                  <a:pt x="195" y="186"/>
                </a:cubicBezTo>
                <a:lnTo>
                  <a:pt x="195" y="191"/>
                </a:lnTo>
                <a:lnTo>
                  <a:pt x="195" y="195"/>
                </a:lnTo>
                <a:cubicBezTo>
                  <a:pt x="195" y="219"/>
                  <a:pt x="178" y="239"/>
                  <a:pt x="155" y="243"/>
                </a:cubicBezTo>
                <a:cubicBezTo>
                  <a:pt x="132" y="247"/>
                  <a:pt x="109" y="233"/>
                  <a:pt x="102" y="211"/>
                </a:cubicBezTo>
                <a:lnTo>
                  <a:pt x="101" y="209"/>
                </a:lnTo>
                <a:cubicBezTo>
                  <a:pt x="101" y="207"/>
                  <a:pt x="100" y="204"/>
                  <a:pt x="100" y="202"/>
                </a:cubicBezTo>
                <a:lnTo>
                  <a:pt x="99" y="199"/>
                </a:lnTo>
                <a:lnTo>
                  <a:pt x="146" y="239"/>
                </a:lnTo>
                <a:lnTo>
                  <a:pt x="146" y="239"/>
                </a:lnTo>
                <a:lnTo>
                  <a:pt x="146" y="143"/>
                </a:lnTo>
                <a:lnTo>
                  <a:pt x="148" y="143"/>
                </a:lnTo>
                <a:cubicBezTo>
                  <a:pt x="175" y="143"/>
                  <a:pt x="196" y="164"/>
                  <a:pt x="196" y="191"/>
                </a:cubicBezTo>
                <a:lnTo>
                  <a:pt x="196" y="193"/>
                </a:lnTo>
                <a:cubicBezTo>
                  <a:pt x="196" y="201"/>
                  <a:pt x="195" y="208"/>
                  <a:pt x="191" y="215"/>
                </a:cubicBezTo>
                <a:lnTo>
                  <a:pt x="190" y="217"/>
                </a:lnTo>
                <a:cubicBezTo>
                  <a:pt x="180" y="237"/>
                  <a:pt x="158" y="247"/>
                  <a:pt x="136" y="242"/>
                </a:cubicBezTo>
                <a:cubicBezTo>
                  <a:pt x="115" y="237"/>
                  <a:pt x="99" y="218"/>
                  <a:pt x="99" y="195"/>
                </a:cubicBezTo>
                <a:lnTo>
                  <a:pt x="99" y="193"/>
                </a:lnTo>
                <a:lnTo>
                  <a:pt x="100" y="203"/>
                </a:lnTo>
                <a:lnTo>
                  <a:pt x="100" y="200"/>
                </a:lnTo>
                <a:lnTo>
                  <a:pt x="195" y="186"/>
                </a:lnTo>
                <a:lnTo>
                  <a:pt x="195" y="195"/>
                </a:lnTo>
                <a:lnTo>
                  <a:pt x="195" y="199"/>
                </a:lnTo>
                <a:lnTo>
                  <a:pt x="195" y="200"/>
                </a:lnTo>
                <a:lnTo>
                  <a:pt x="99" y="200"/>
                </a:lnTo>
                <a:lnTo>
                  <a:pt x="99" y="198"/>
                </a:lnTo>
                <a:lnTo>
                  <a:pt x="99" y="193"/>
                </a:lnTo>
                <a:lnTo>
                  <a:pt x="99" y="186"/>
                </a:lnTo>
                <a:lnTo>
                  <a:pt x="147" y="234"/>
                </a:lnTo>
                <a:lnTo>
                  <a:pt x="146" y="234"/>
                </a:lnTo>
                <a:lnTo>
                  <a:pt x="194" y="186"/>
                </a:lnTo>
                <a:lnTo>
                  <a:pt x="194" y="193"/>
                </a:lnTo>
                <a:lnTo>
                  <a:pt x="194" y="200"/>
                </a:lnTo>
                <a:lnTo>
                  <a:pt x="193" y="189"/>
                </a:lnTo>
                <a:lnTo>
                  <a:pt x="194" y="193"/>
                </a:lnTo>
                <a:lnTo>
                  <a:pt x="181" y="171"/>
                </a:lnTo>
                <a:lnTo>
                  <a:pt x="182" y="172"/>
                </a:lnTo>
                <a:lnTo>
                  <a:pt x="100" y="205"/>
                </a:lnTo>
                <a:lnTo>
                  <a:pt x="100" y="208"/>
                </a:lnTo>
                <a:lnTo>
                  <a:pt x="99" y="198"/>
                </a:lnTo>
                <a:lnTo>
                  <a:pt x="99" y="193"/>
                </a:lnTo>
                <a:lnTo>
                  <a:pt x="100" y="203"/>
                </a:lnTo>
                <a:lnTo>
                  <a:pt x="100" y="200"/>
                </a:lnTo>
                <a:lnTo>
                  <a:pt x="195" y="191"/>
                </a:lnTo>
                <a:lnTo>
                  <a:pt x="195" y="192"/>
                </a:lnTo>
                <a:cubicBezTo>
                  <a:pt x="195" y="198"/>
                  <a:pt x="194" y="203"/>
                  <a:pt x="193" y="208"/>
                </a:cubicBezTo>
                <a:lnTo>
                  <a:pt x="192" y="211"/>
                </a:lnTo>
                <a:cubicBezTo>
                  <a:pt x="186" y="228"/>
                  <a:pt x="170" y="241"/>
                  <a:pt x="152" y="243"/>
                </a:cubicBezTo>
                <a:lnTo>
                  <a:pt x="148" y="244"/>
                </a:lnTo>
                <a:cubicBezTo>
                  <a:pt x="144" y="244"/>
                  <a:pt x="140" y="244"/>
                  <a:pt x="136" y="244"/>
                </a:cubicBezTo>
                <a:lnTo>
                  <a:pt x="138" y="243"/>
                </a:lnTo>
                <a:lnTo>
                  <a:pt x="137" y="243"/>
                </a:lnTo>
                <a:lnTo>
                  <a:pt x="183" y="209"/>
                </a:lnTo>
                <a:lnTo>
                  <a:pt x="182" y="213"/>
                </a:lnTo>
                <a:lnTo>
                  <a:pt x="178" y="223"/>
                </a:lnTo>
                <a:lnTo>
                  <a:pt x="176" y="228"/>
                </a:lnTo>
                <a:cubicBezTo>
                  <a:pt x="175" y="230"/>
                  <a:pt x="174" y="233"/>
                  <a:pt x="172" y="235"/>
                </a:cubicBezTo>
                <a:lnTo>
                  <a:pt x="171" y="237"/>
                </a:lnTo>
                <a:cubicBezTo>
                  <a:pt x="160" y="253"/>
                  <a:pt x="141" y="261"/>
                  <a:pt x="121" y="257"/>
                </a:cubicBezTo>
                <a:cubicBezTo>
                  <a:pt x="102" y="253"/>
                  <a:pt x="87" y="237"/>
                  <a:pt x="84" y="218"/>
                </a:cubicBezTo>
                <a:lnTo>
                  <a:pt x="84" y="215"/>
                </a:lnTo>
                <a:cubicBezTo>
                  <a:pt x="83" y="212"/>
                  <a:pt x="83" y="210"/>
                  <a:pt x="83" y="207"/>
                </a:cubicBezTo>
                <a:lnTo>
                  <a:pt x="83" y="200"/>
                </a:lnTo>
                <a:lnTo>
                  <a:pt x="83" y="194"/>
                </a:lnTo>
                <a:lnTo>
                  <a:pt x="83" y="191"/>
                </a:lnTo>
                <a:lnTo>
                  <a:pt x="179" y="191"/>
                </a:lnTo>
                <a:lnTo>
                  <a:pt x="179" y="191"/>
                </a:lnTo>
                <a:lnTo>
                  <a:pt x="178" y="182"/>
                </a:lnTo>
                <a:lnTo>
                  <a:pt x="179" y="185"/>
                </a:lnTo>
                <a:cubicBezTo>
                  <a:pt x="179" y="188"/>
                  <a:pt x="179" y="191"/>
                  <a:pt x="179" y="194"/>
                </a:cubicBezTo>
                <a:lnTo>
                  <a:pt x="179" y="200"/>
                </a:lnTo>
                <a:cubicBezTo>
                  <a:pt x="179" y="203"/>
                  <a:pt x="179" y="206"/>
                  <a:pt x="179" y="209"/>
                </a:cubicBezTo>
                <a:lnTo>
                  <a:pt x="178" y="215"/>
                </a:lnTo>
                <a:lnTo>
                  <a:pt x="178" y="206"/>
                </a:lnTo>
                <a:lnTo>
                  <a:pt x="178" y="210"/>
                </a:lnTo>
                <a:lnTo>
                  <a:pt x="100" y="172"/>
                </a:lnTo>
                <a:lnTo>
                  <a:pt x="99" y="174"/>
                </a:lnTo>
                <a:lnTo>
                  <a:pt x="102" y="172"/>
                </a:lnTo>
                <a:cubicBezTo>
                  <a:pt x="114" y="159"/>
                  <a:pt x="132" y="154"/>
                  <a:pt x="149" y="160"/>
                </a:cubicBezTo>
                <a:cubicBezTo>
                  <a:pt x="166" y="165"/>
                  <a:pt x="179" y="179"/>
                  <a:pt x="183" y="196"/>
                </a:cubicBezTo>
                <a:lnTo>
                  <a:pt x="183" y="199"/>
                </a:lnTo>
                <a:cubicBezTo>
                  <a:pt x="184" y="206"/>
                  <a:pt x="184" y="213"/>
                  <a:pt x="183" y="220"/>
                </a:cubicBezTo>
                <a:lnTo>
                  <a:pt x="182" y="222"/>
                </a:lnTo>
                <a:cubicBezTo>
                  <a:pt x="177" y="244"/>
                  <a:pt x="156" y="259"/>
                  <a:pt x="134" y="258"/>
                </a:cubicBezTo>
                <a:cubicBezTo>
                  <a:pt x="111" y="257"/>
                  <a:pt x="92" y="240"/>
                  <a:pt x="88" y="218"/>
                </a:cubicBezTo>
                <a:lnTo>
                  <a:pt x="88" y="215"/>
                </a:lnTo>
                <a:lnTo>
                  <a:pt x="89" y="222"/>
                </a:lnTo>
                <a:lnTo>
                  <a:pt x="89" y="221"/>
                </a:lnTo>
                <a:lnTo>
                  <a:pt x="134" y="253"/>
                </a:lnTo>
                <a:lnTo>
                  <a:pt x="134" y="253"/>
                </a:lnTo>
                <a:lnTo>
                  <a:pt x="181" y="215"/>
                </a:lnTo>
                <a:lnTo>
                  <a:pt x="181" y="213"/>
                </a:lnTo>
                <a:lnTo>
                  <a:pt x="180" y="223"/>
                </a:lnTo>
                <a:lnTo>
                  <a:pt x="179" y="226"/>
                </a:lnTo>
                <a:lnTo>
                  <a:pt x="179" y="229"/>
                </a:lnTo>
                <a:cubicBezTo>
                  <a:pt x="175" y="246"/>
                  <a:pt x="162" y="260"/>
                  <a:pt x="145" y="265"/>
                </a:cubicBezTo>
                <a:cubicBezTo>
                  <a:pt x="128" y="271"/>
                  <a:pt x="110" y="266"/>
                  <a:pt x="98" y="253"/>
                </a:cubicBezTo>
                <a:lnTo>
                  <a:pt x="97" y="253"/>
                </a:lnTo>
                <a:cubicBezTo>
                  <a:pt x="88" y="244"/>
                  <a:pt x="83" y="232"/>
                  <a:pt x="83" y="219"/>
                </a:cubicBezTo>
                <a:lnTo>
                  <a:pt x="83" y="220"/>
                </a:lnTo>
                <a:lnTo>
                  <a:pt x="84" y="220"/>
                </a:lnTo>
                <a:lnTo>
                  <a:pt x="83" y="216"/>
                </a:lnTo>
                <a:lnTo>
                  <a:pt x="129" y="253"/>
                </a:lnTo>
                <a:lnTo>
                  <a:pt x="128" y="253"/>
                </a:lnTo>
                <a:lnTo>
                  <a:pt x="175" y="213"/>
                </a:lnTo>
                <a:lnTo>
                  <a:pt x="175" y="216"/>
                </a:lnTo>
                <a:lnTo>
                  <a:pt x="175" y="208"/>
                </a:lnTo>
                <a:lnTo>
                  <a:pt x="175" y="218"/>
                </a:lnTo>
                <a:lnTo>
                  <a:pt x="175" y="217"/>
                </a:lnTo>
                <a:lnTo>
                  <a:pt x="175" y="219"/>
                </a:lnTo>
                <a:cubicBezTo>
                  <a:pt x="175" y="243"/>
                  <a:pt x="158" y="263"/>
                  <a:pt x="135" y="267"/>
                </a:cubicBezTo>
                <a:cubicBezTo>
                  <a:pt x="111" y="271"/>
                  <a:pt x="89" y="257"/>
                  <a:pt x="81" y="235"/>
                </a:cubicBezTo>
                <a:lnTo>
                  <a:pt x="81" y="233"/>
                </a:lnTo>
                <a:cubicBezTo>
                  <a:pt x="79" y="228"/>
                  <a:pt x="78" y="223"/>
                  <a:pt x="78" y="218"/>
                </a:cubicBezTo>
                <a:lnTo>
                  <a:pt x="78" y="215"/>
                </a:lnTo>
                <a:lnTo>
                  <a:pt x="126" y="263"/>
                </a:lnTo>
                <a:lnTo>
                  <a:pt x="125" y="263"/>
                </a:lnTo>
                <a:lnTo>
                  <a:pt x="123" y="263"/>
                </a:lnTo>
                <a:lnTo>
                  <a:pt x="171" y="210"/>
                </a:lnTo>
                <a:lnTo>
                  <a:pt x="172" y="215"/>
                </a:lnTo>
                <a:lnTo>
                  <a:pt x="172" y="218"/>
                </a:lnTo>
                <a:lnTo>
                  <a:pt x="172" y="221"/>
                </a:lnTo>
                <a:cubicBezTo>
                  <a:pt x="173" y="223"/>
                  <a:pt x="173" y="226"/>
                  <a:pt x="173" y="228"/>
                </a:cubicBezTo>
                <a:lnTo>
                  <a:pt x="173" y="229"/>
                </a:lnTo>
                <a:cubicBezTo>
                  <a:pt x="173" y="254"/>
                  <a:pt x="153" y="275"/>
                  <a:pt x="128" y="277"/>
                </a:cubicBezTo>
                <a:cubicBezTo>
                  <a:pt x="102" y="278"/>
                  <a:pt x="80" y="260"/>
                  <a:pt x="77" y="234"/>
                </a:cubicBezTo>
                <a:lnTo>
                  <a:pt x="77" y="234"/>
                </a:lnTo>
                <a:lnTo>
                  <a:pt x="76" y="229"/>
                </a:lnTo>
                <a:lnTo>
                  <a:pt x="123" y="267"/>
                </a:lnTo>
                <a:lnTo>
                  <a:pt x="123" y="267"/>
                </a:lnTo>
                <a:lnTo>
                  <a:pt x="170" y="212"/>
                </a:lnTo>
                <a:lnTo>
                  <a:pt x="171" y="215"/>
                </a:lnTo>
                <a:cubicBezTo>
                  <a:pt x="171" y="217"/>
                  <a:pt x="171" y="220"/>
                  <a:pt x="171" y="222"/>
                </a:cubicBezTo>
                <a:lnTo>
                  <a:pt x="171" y="224"/>
                </a:lnTo>
                <a:lnTo>
                  <a:pt x="76" y="220"/>
                </a:lnTo>
                <a:lnTo>
                  <a:pt x="76" y="219"/>
                </a:lnTo>
                <a:lnTo>
                  <a:pt x="76" y="215"/>
                </a:lnTo>
                <a:lnTo>
                  <a:pt x="170" y="230"/>
                </a:lnTo>
                <a:lnTo>
                  <a:pt x="169" y="232"/>
                </a:lnTo>
                <a:lnTo>
                  <a:pt x="171" y="224"/>
                </a:lnTo>
                <a:lnTo>
                  <a:pt x="170" y="227"/>
                </a:lnTo>
                <a:cubicBezTo>
                  <a:pt x="166" y="252"/>
                  <a:pt x="144" y="269"/>
                  <a:pt x="119" y="267"/>
                </a:cubicBezTo>
                <a:cubicBezTo>
                  <a:pt x="94" y="265"/>
                  <a:pt x="75" y="244"/>
                  <a:pt x="75" y="219"/>
                </a:cubicBezTo>
                <a:lnTo>
                  <a:pt x="75" y="217"/>
                </a:lnTo>
                <a:lnTo>
                  <a:pt x="75" y="215"/>
                </a:lnTo>
                <a:lnTo>
                  <a:pt x="76" y="223"/>
                </a:lnTo>
                <a:lnTo>
                  <a:pt x="75" y="220"/>
                </a:lnTo>
                <a:lnTo>
                  <a:pt x="80" y="233"/>
                </a:lnTo>
                <a:lnTo>
                  <a:pt x="79" y="231"/>
                </a:lnTo>
                <a:lnTo>
                  <a:pt x="168" y="198"/>
                </a:lnTo>
                <a:lnTo>
                  <a:pt x="169" y="200"/>
                </a:lnTo>
                <a:cubicBezTo>
                  <a:pt x="169" y="204"/>
                  <a:pt x="170" y="208"/>
                  <a:pt x="170" y="212"/>
                </a:cubicBezTo>
                <a:lnTo>
                  <a:pt x="170" y="215"/>
                </a:lnTo>
                <a:cubicBezTo>
                  <a:pt x="170" y="241"/>
                  <a:pt x="148" y="263"/>
                  <a:pt x="122" y="263"/>
                </a:cubicBezTo>
                <a:lnTo>
                  <a:pt x="121" y="263"/>
                </a:lnTo>
                <a:cubicBezTo>
                  <a:pt x="95" y="263"/>
                  <a:pt x="73" y="241"/>
                  <a:pt x="73" y="215"/>
                </a:cubicBezTo>
                <a:lnTo>
                  <a:pt x="73" y="210"/>
                </a:lnTo>
                <a:lnTo>
                  <a:pt x="73" y="205"/>
                </a:lnTo>
                <a:cubicBezTo>
                  <a:pt x="73" y="179"/>
                  <a:pt x="95" y="157"/>
                  <a:pt x="121" y="157"/>
                </a:cubicBezTo>
                <a:lnTo>
                  <a:pt x="122" y="157"/>
                </a:lnTo>
                <a:lnTo>
                  <a:pt x="122" y="157"/>
                </a:lnTo>
                <a:cubicBezTo>
                  <a:pt x="149" y="157"/>
                  <a:pt x="170" y="179"/>
                  <a:pt x="170" y="205"/>
                </a:cubicBezTo>
                <a:lnTo>
                  <a:pt x="170" y="211"/>
                </a:lnTo>
                <a:lnTo>
                  <a:pt x="170" y="215"/>
                </a:lnTo>
                <a:cubicBezTo>
                  <a:pt x="170" y="240"/>
                  <a:pt x="151" y="261"/>
                  <a:pt x="125" y="263"/>
                </a:cubicBezTo>
                <a:cubicBezTo>
                  <a:pt x="100" y="264"/>
                  <a:pt x="78" y="246"/>
                  <a:pt x="75" y="221"/>
                </a:cubicBezTo>
                <a:lnTo>
                  <a:pt x="74" y="215"/>
                </a:lnTo>
                <a:lnTo>
                  <a:pt x="74" y="210"/>
                </a:lnTo>
                <a:cubicBezTo>
                  <a:pt x="72" y="196"/>
                  <a:pt x="77" y="183"/>
                  <a:pt x="86" y="173"/>
                </a:cubicBezTo>
                <a:cubicBezTo>
                  <a:pt x="95" y="163"/>
                  <a:pt x="108" y="157"/>
                  <a:pt x="121" y="157"/>
                </a:cubicBezTo>
                <a:lnTo>
                  <a:pt x="122" y="157"/>
                </a:lnTo>
                <a:lnTo>
                  <a:pt x="122" y="253"/>
                </a:lnTo>
                <a:lnTo>
                  <a:pt x="121" y="253"/>
                </a:lnTo>
                <a:lnTo>
                  <a:pt x="121" y="157"/>
                </a:lnTo>
                <a:lnTo>
                  <a:pt x="122" y="157"/>
                </a:lnTo>
                <a:lnTo>
                  <a:pt x="74" y="205"/>
                </a:lnTo>
                <a:lnTo>
                  <a:pt x="74" y="200"/>
                </a:lnTo>
                <a:lnTo>
                  <a:pt x="74" y="195"/>
                </a:lnTo>
                <a:lnTo>
                  <a:pt x="169" y="207"/>
                </a:lnTo>
                <a:lnTo>
                  <a:pt x="169" y="205"/>
                </a:lnTo>
                <a:lnTo>
                  <a:pt x="169" y="208"/>
                </a:lnTo>
                <a:lnTo>
                  <a:pt x="121" y="152"/>
                </a:lnTo>
                <a:lnTo>
                  <a:pt x="122" y="152"/>
                </a:lnTo>
                <a:lnTo>
                  <a:pt x="75" y="205"/>
                </a:lnTo>
                <a:lnTo>
                  <a:pt x="74" y="200"/>
                </a:lnTo>
                <a:cubicBezTo>
                  <a:pt x="73" y="187"/>
                  <a:pt x="77" y="173"/>
                  <a:pt x="86" y="163"/>
                </a:cubicBezTo>
                <a:cubicBezTo>
                  <a:pt x="95" y="153"/>
                  <a:pt x="108" y="147"/>
                  <a:pt x="122" y="147"/>
                </a:cubicBezTo>
                <a:lnTo>
                  <a:pt x="122" y="147"/>
                </a:lnTo>
                <a:cubicBezTo>
                  <a:pt x="149" y="147"/>
                  <a:pt x="170" y="169"/>
                  <a:pt x="170" y="195"/>
                </a:cubicBezTo>
                <a:lnTo>
                  <a:pt x="170" y="206"/>
                </a:lnTo>
                <a:lnTo>
                  <a:pt x="170" y="211"/>
                </a:lnTo>
                <a:cubicBezTo>
                  <a:pt x="167" y="236"/>
                  <a:pt x="145" y="255"/>
                  <a:pt x="119" y="253"/>
                </a:cubicBezTo>
                <a:cubicBezTo>
                  <a:pt x="94" y="252"/>
                  <a:pt x="74" y="231"/>
                  <a:pt x="74" y="205"/>
                </a:cubicBezTo>
                <a:lnTo>
                  <a:pt x="74" y="204"/>
                </a:lnTo>
                <a:lnTo>
                  <a:pt x="74" y="203"/>
                </a:lnTo>
                <a:lnTo>
                  <a:pt x="74" y="193"/>
                </a:lnTo>
                <a:cubicBezTo>
                  <a:pt x="73" y="190"/>
                  <a:pt x="74" y="187"/>
                  <a:pt x="74" y="184"/>
                </a:cubicBezTo>
                <a:lnTo>
                  <a:pt x="74" y="181"/>
                </a:lnTo>
                <a:cubicBezTo>
                  <a:pt x="75" y="178"/>
                  <a:pt x="76" y="175"/>
                  <a:pt x="76" y="172"/>
                </a:cubicBezTo>
                <a:lnTo>
                  <a:pt x="77" y="171"/>
                </a:lnTo>
                <a:cubicBezTo>
                  <a:pt x="84" y="148"/>
                  <a:pt x="107" y="135"/>
                  <a:pt x="130" y="139"/>
                </a:cubicBezTo>
                <a:cubicBezTo>
                  <a:pt x="153" y="142"/>
                  <a:pt x="170" y="162"/>
                  <a:pt x="170" y="186"/>
                </a:cubicBezTo>
                <a:lnTo>
                  <a:pt x="170" y="188"/>
                </a:lnTo>
                <a:cubicBezTo>
                  <a:pt x="170" y="192"/>
                  <a:pt x="170" y="195"/>
                  <a:pt x="170" y="198"/>
                </a:cubicBezTo>
                <a:lnTo>
                  <a:pt x="169" y="200"/>
                </a:lnTo>
                <a:cubicBezTo>
                  <a:pt x="165" y="222"/>
                  <a:pt x="147" y="238"/>
                  <a:pt x="125" y="239"/>
                </a:cubicBezTo>
                <a:cubicBezTo>
                  <a:pt x="103" y="240"/>
                  <a:pt x="83" y="227"/>
                  <a:pt x="76" y="206"/>
                </a:cubicBezTo>
                <a:lnTo>
                  <a:pt x="75" y="203"/>
                </a:lnTo>
                <a:lnTo>
                  <a:pt x="73" y="195"/>
                </a:lnTo>
                <a:lnTo>
                  <a:pt x="73" y="192"/>
                </a:lnTo>
                <a:lnTo>
                  <a:pt x="72" y="188"/>
                </a:lnTo>
                <a:lnTo>
                  <a:pt x="166" y="176"/>
                </a:lnTo>
                <a:lnTo>
                  <a:pt x="166" y="180"/>
                </a:lnTo>
                <a:lnTo>
                  <a:pt x="166" y="186"/>
                </a:lnTo>
                <a:cubicBezTo>
                  <a:pt x="166" y="212"/>
                  <a:pt x="145" y="234"/>
                  <a:pt x="118" y="234"/>
                </a:cubicBezTo>
                <a:lnTo>
                  <a:pt x="117" y="234"/>
                </a:lnTo>
                <a:lnTo>
                  <a:pt x="116" y="234"/>
                </a:lnTo>
                <a:lnTo>
                  <a:pt x="161" y="204"/>
                </a:lnTo>
                <a:lnTo>
                  <a:pt x="159" y="209"/>
                </a:lnTo>
                <a:lnTo>
                  <a:pt x="162" y="200"/>
                </a:lnTo>
                <a:lnTo>
                  <a:pt x="160" y="205"/>
                </a:lnTo>
                <a:lnTo>
                  <a:pt x="159" y="212"/>
                </a:lnTo>
                <a:cubicBezTo>
                  <a:pt x="156" y="236"/>
                  <a:pt x="136" y="253"/>
                  <a:pt x="112" y="253"/>
                </a:cubicBezTo>
                <a:lnTo>
                  <a:pt x="110" y="253"/>
                </a:lnTo>
                <a:lnTo>
                  <a:pt x="109" y="253"/>
                </a:lnTo>
                <a:cubicBezTo>
                  <a:pt x="82" y="253"/>
                  <a:pt x="61" y="232"/>
                  <a:pt x="61" y="205"/>
                </a:cubicBezTo>
                <a:lnTo>
                  <a:pt x="61" y="202"/>
                </a:lnTo>
                <a:lnTo>
                  <a:pt x="62" y="214"/>
                </a:lnTo>
                <a:lnTo>
                  <a:pt x="62" y="212"/>
                </a:lnTo>
                <a:lnTo>
                  <a:pt x="156" y="206"/>
                </a:lnTo>
                <a:lnTo>
                  <a:pt x="156" y="209"/>
                </a:lnTo>
                <a:lnTo>
                  <a:pt x="155" y="215"/>
                </a:lnTo>
                <a:lnTo>
                  <a:pt x="154" y="229"/>
                </a:lnTo>
                <a:lnTo>
                  <a:pt x="153" y="234"/>
                </a:lnTo>
                <a:lnTo>
                  <a:pt x="105" y="176"/>
                </a:lnTo>
                <a:lnTo>
                  <a:pt x="106" y="176"/>
                </a:lnTo>
                <a:lnTo>
                  <a:pt x="106" y="176"/>
                </a:lnTo>
                <a:cubicBezTo>
                  <a:pt x="121" y="176"/>
                  <a:pt x="135" y="183"/>
                  <a:pt x="144" y="194"/>
                </a:cubicBezTo>
                <a:cubicBezTo>
                  <a:pt x="153" y="206"/>
                  <a:pt x="156" y="221"/>
                  <a:pt x="153" y="235"/>
                </a:cubicBezTo>
                <a:lnTo>
                  <a:pt x="152" y="239"/>
                </a:lnTo>
                <a:lnTo>
                  <a:pt x="153" y="229"/>
                </a:lnTo>
                <a:lnTo>
                  <a:pt x="153" y="235"/>
                </a:lnTo>
                <a:lnTo>
                  <a:pt x="153" y="238"/>
                </a:lnTo>
                <a:lnTo>
                  <a:pt x="58" y="233"/>
                </a:lnTo>
                <a:lnTo>
                  <a:pt x="58" y="234"/>
                </a:lnTo>
                <a:lnTo>
                  <a:pt x="58" y="223"/>
                </a:lnTo>
                <a:lnTo>
                  <a:pt x="58" y="218"/>
                </a:lnTo>
                <a:lnTo>
                  <a:pt x="58" y="215"/>
                </a:lnTo>
                <a:lnTo>
                  <a:pt x="154" y="215"/>
                </a:lnTo>
                <a:lnTo>
                  <a:pt x="154" y="217"/>
                </a:lnTo>
                <a:lnTo>
                  <a:pt x="154" y="226"/>
                </a:lnTo>
                <a:lnTo>
                  <a:pt x="154" y="229"/>
                </a:lnTo>
                <a:lnTo>
                  <a:pt x="154" y="234"/>
                </a:lnTo>
                <a:lnTo>
                  <a:pt x="154" y="243"/>
                </a:lnTo>
                <a:cubicBezTo>
                  <a:pt x="154" y="270"/>
                  <a:pt x="132" y="291"/>
                  <a:pt x="106" y="291"/>
                </a:cubicBezTo>
                <a:lnTo>
                  <a:pt x="105" y="291"/>
                </a:lnTo>
                <a:lnTo>
                  <a:pt x="153" y="238"/>
                </a:lnTo>
                <a:lnTo>
                  <a:pt x="153" y="239"/>
                </a:lnTo>
                <a:lnTo>
                  <a:pt x="154" y="244"/>
                </a:lnTo>
                <a:cubicBezTo>
                  <a:pt x="156" y="258"/>
                  <a:pt x="153" y="272"/>
                  <a:pt x="144" y="283"/>
                </a:cubicBezTo>
                <a:cubicBezTo>
                  <a:pt x="134" y="295"/>
                  <a:pt x="121" y="301"/>
                  <a:pt x="106" y="301"/>
                </a:cubicBezTo>
                <a:lnTo>
                  <a:pt x="106" y="301"/>
                </a:lnTo>
                <a:lnTo>
                  <a:pt x="154" y="248"/>
                </a:lnTo>
                <a:lnTo>
                  <a:pt x="154" y="258"/>
                </a:lnTo>
                <a:lnTo>
                  <a:pt x="154" y="262"/>
                </a:lnTo>
                <a:cubicBezTo>
                  <a:pt x="154" y="287"/>
                  <a:pt x="136" y="308"/>
                  <a:pt x="111" y="310"/>
                </a:cubicBezTo>
                <a:cubicBezTo>
                  <a:pt x="87" y="313"/>
                  <a:pt x="64" y="296"/>
                  <a:pt x="59" y="272"/>
                </a:cubicBezTo>
                <a:lnTo>
                  <a:pt x="59" y="269"/>
                </a:lnTo>
                <a:lnTo>
                  <a:pt x="58" y="267"/>
                </a:lnTo>
                <a:lnTo>
                  <a:pt x="153" y="263"/>
                </a:lnTo>
                <a:lnTo>
                  <a:pt x="153" y="267"/>
                </a:lnTo>
                <a:lnTo>
                  <a:pt x="152" y="272"/>
                </a:lnTo>
                <a:lnTo>
                  <a:pt x="152" y="261"/>
                </a:lnTo>
                <a:lnTo>
                  <a:pt x="153" y="267"/>
                </a:lnTo>
                <a:lnTo>
                  <a:pt x="153" y="272"/>
                </a:lnTo>
                <a:cubicBezTo>
                  <a:pt x="154" y="275"/>
                  <a:pt x="154" y="278"/>
                  <a:pt x="153" y="281"/>
                </a:cubicBezTo>
                <a:lnTo>
                  <a:pt x="153" y="286"/>
                </a:lnTo>
                <a:cubicBezTo>
                  <a:pt x="153" y="289"/>
                  <a:pt x="152" y="291"/>
                  <a:pt x="152" y="294"/>
                </a:cubicBezTo>
                <a:lnTo>
                  <a:pt x="149" y="304"/>
                </a:lnTo>
                <a:lnTo>
                  <a:pt x="147" y="309"/>
                </a:lnTo>
                <a:cubicBezTo>
                  <a:pt x="139" y="327"/>
                  <a:pt x="122" y="339"/>
                  <a:pt x="102" y="339"/>
                </a:cubicBezTo>
                <a:lnTo>
                  <a:pt x="100" y="339"/>
                </a:lnTo>
                <a:lnTo>
                  <a:pt x="146" y="306"/>
                </a:lnTo>
                <a:lnTo>
                  <a:pt x="144" y="313"/>
                </a:lnTo>
                <a:lnTo>
                  <a:pt x="142" y="318"/>
                </a:lnTo>
                <a:lnTo>
                  <a:pt x="144" y="311"/>
                </a:lnTo>
                <a:lnTo>
                  <a:pt x="142" y="320"/>
                </a:lnTo>
                <a:lnTo>
                  <a:pt x="141" y="323"/>
                </a:lnTo>
                <a:cubicBezTo>
                  <a:pt x="140" y="325"/>
                  <a:pt x="139" y="327"/>
                  <a:pt x="138" y="329"/>
                </a:cubicBezTo>
                <a:lnTo>
                  <a:pt x="137" y="331"/>
                </a:lnTo>
                <a:cubicBezTo>
                  <a:pt x="128" y="350"/>
                  <a:pt x="108" y="360"/>
                  <a:pt x="88" y="358"/>
                </a:cubicBezTo>
                <a:cubicBezTo>
                  <a:pt x="67" y="355"/>
                  <a:pt x="51" y="339"/>
                  <a:pt x="47" y="319"/>
                </a:cubicBezTo>
                <a:lnTo>
                  <a:pt x="46" y="317"/>
                </a:lnTo>
                <a:cubicBezTo>
                  <a:pt x="46" y="314"/>
                  <a:pt x="45" y="311"/>
                  <a:pt x="45" y="307"/>
                </a:cubicBezTo>
                <a:lnTo>
                  <a:pt x="45" y="305"/>
                </a:lnTo>
                <a:lnTo>
                  <a:pt x="140" y="317"/>
                </a:lnTo>
                <a:lnTo>
                  <a:pt x="139" y="322"/>
                </a:lnTo>
                <a:lnTo>
                  <a:pt x="138" y="325"/>
                </a:lnTo>
                <a:cubicBezTo>
                  <a:pt x="131" y="345"/>
                  <a:pt x="113" y="358"/>
                  <a:pt x="92" y="358"/>
                </a:cubicBezTo>
                <a:lnTo>
                  <a:pt x="91" y="358"/>
                </a:lnTo>
                <a:lnTo>
                  <a:pt x="135" y="290"/>
                </a:lnTo>
                <a:lnTo>
                  <a:pt x="138" y="297"/>
                </a:lnTo>
                <a:lnTo>
                  <a:pt x="140" y="302"/>
                </a:lnTo>
                <a:cubicBezTo>
                  <a:pt x="142" y="307"/>
                  <a:pt x="143" y="313"/>
                  <a:pt x="143" y="319"/>
                </a:cubicBezTo>
                <a:lnTo>
                  <a:pt x="143" y="324"/>
                </a:lnTo>
                <a:lnTo>
                  <a:pt x="143" y="334"/>
                </a:lnTo>
                <a:lnTo>
                  <a:pt x="142" y="339"/>
                </a:lnTo>
                <a:cubicBezTo>
                  <a:pt x="139" y="363"/>
                  <a:pt x="119" y="381"/>
                  <a:pt x="94" y="381"/>
                </a:cubicBezTo>
                <a:lnTo>
                  <a:pt x="94" y="381"/>
                </a:lnTo>
                <a:lnTo>
                  <a:pt x="142" y="328"/>
                </a:lnTo>
                <a:lnTo>
                  <a:pt x="142" y="338"/>
                </a:lnTo>
                <a:lnTo>
                  <a:pt x="142" y="343"/>
                </a:lnTo>
                <a:cubicBezTo>
                  <a:pt x="142" y="352"/>
                  <a:pt x="140" y="360"/>
                  <a:pt x="136" y="368"/>
                </a:cubicBezTo>
                <a:lnTo>
                  <a:pt x="130" y="375"/>
                </a:lnTo>
                <a:lnTo>
                  <a:pt x="128" y="378"/>
                </a:lnTo>
                <a:lnTo>
                  <a:pt x="138" y="357"/>
                </a:lnTo>
                <a:lnTo>
                  <a:pt x="138" y="358"/>
                </a:lnTo>
                <a:lnTo>
                  <a:pt x="137" y="363"/>
                </a:lnTo>
                <a:lnTo>
                  <a:pt x="44" y="342"/>
                </a:lnTo>
                <a:lnTo>
                  <a:pt x="44" y="343"/>
                </a:lnTo>
                <a:lnTo>
                  <a:pt x="44" y="341"/>
                </a:lnTo>
                <a:cubicBezTo>
                  <a:pt x="50" y="317"/>
                  <a:pt x="73" y="302"/>
                  <a:pt x="97" y="305"/>
                </a:cubicBezTo>
                <a:cubicBezTo>
                  <a:pt x="121" y="308"/>
                  <a:pt x="139" y="328"/>
                  <a:pt x="139" y="352"/>
                </a:cubicBezTo>
                <a:lnTo>
                  <a:pt x="139" y="355"/>
                </a:lnTo>
                <a:lnTo>
                  <a:pt x="139" y="360"/>
                </a:lnTo>
                <a:lnTo>
                  <a:pt x="139" y="364"/>
                </a:lnTo>
                <a:cubicBezTo>
                  <a:pt x="139" y="368"/>
                  <a:pt x="139" y="371"/>
                  <a:pt x="138" y="374"/>
                </a:cubicBezTo>
                <a:lnTo>
                  <a:pt x="138" y="376"/>
                </a:lnTo>
                <a:cubicBezTo>
                  <a:pt x="133" y="399"/>
                  <a:pt x="113" y="415"/>
                  <a:pt x="90" y="415"/>
                </a:cubicBezTo>
                <a:lnTo>
                  <a:pt x="89" y="415"/>
                </a:lnTo>
                <a:cubicBezTo>
                  <a:pt x="71" y="415"/>
                  <a:pt x="55" y="405"/>
                  <a:pt x="47" y="388"/>
                </a:cubicBezTo>
                <a:lnTo>
                  <a:pt x="46" y="386"/>
                </a:lnTo>
                <a:lnTo>
                  <a:pt x="52" y="396"/>
                </a:lnTo>
                <a:lnTo>
                  <a:pt x="49" y="393"/>
                </a:lnTo>
                <a:lnTo>
                  <a:pt x="133" y="371"/>
                </a:lnTo>
                <a:lnTo>
                  <a:pt x="132" y="376"/>
                </a:lnTo>
                <a:lnTo>
                  <a:pt x="133" y="367"/>
                </a:lnTo>
                <a:lnTo>
                  <a:pt x="133" y="370"/>
                </a:lnTo>
                <a:lnTo>
                  <a:pt x="133" y="371"/>
                </a:lnTo>
                <a:lnTo>
                  <a:pt x="37" y="371"/>
                </a:lnTo>
                <a:lnTo>
                  <a:pt x="37" y="370"/>
                </a:lnTo>
                <a:cubicBezTo>
                  <a:pt x="37" y="365"/>
                  <a:pt x="38" y="360"/>
                  <a:pt x="39" y="355"/>
                </a:cubicBezTo>
                <a:lnTo>
                  <a:pt x="40" y="352"/>
                </a:lnTo>
                <a:lnTo>
                  <a:pt x="38" y="362"/>
                </a:lnTo>
                <a:lnTo>
                  <a:pt x="39" y="357"/>
                </a:lnTo>
                <a:lnTo>
                  <a:pt x="134" y="371"/>
                </a:lnTo>
                <a:lnTo>
                  <a:pt x="133" y="374"/>
                </a:lnTo>
                <a:lnTo>
                  <a:pt x="133" y="376"/>
                </a:lnTo>
                <a:cubicBezTo>
                  <a:pt x="128" y="401"/>
                  <a:pt x="105" y="417"/>
                  <a:pt x="81" y="415"/>
                </a:cubicBezTo>
                <a:cubicBezTo>
                  <a:pt x="56" y="412"/>
                  <a:pt x="37" y="392"/>
                  <a:pt x="37" y="367"/>
                </a:cubicBezTo>
                <a:lnTo>
                  <a:pt x="37" y="364"/>
                </a:lnTo>
                <a:cubicBezTo>
                  <a:pt x="37" y="361"/>
                  <a:pt x="38" y="358"/>
                  <a:pt x="38" y="355"/>
                </a:cubicBezTo>
                <a:lnTo>
                  <a:pt x="39" y="353"/>
                </a:lnTo>
                <a:cubicBezTo>
                  <a:pt x="43" y="334"/>
                  <a:pt x="56" y="320"/>
                  <a:pt x="75" y="315"/>
                </a:cubicBezTo>
                <a:cubicBezTo>
                  <a:pt x="93" y="311"/>
                  <a:pt x="112" y="317"/>
                  <a:pt x="123" y="332"/>
                </a:cubicBezTo>
                <a:lnTo>
                  <a:pt x="129" y="340"/>
                </a:lnTo>
                <a:lnTo>
                  <a:pt x="131" y="342"/>
                </a:lnTo>
                <a:lnTo>
                  <a:pt x="43" y="355"/>
                </a:lnTo>
                <a:lnTo>
                  <a:pt x="43" y="353"/>
                </a:lnTo>
                <a:lnTo>
                  <a:pt x="42" y="365"/>
                </a:lnTo>
                <a:lnTo>
                  <a:pt x="42" y="362"/>
                </a:lnTo>
                <a:lnTo>
                  <a:pt x="42" y="358"/>
                </a:lnTo>
                <a:cubicBezTo>
                  <a:pt x="42" y="351"/>
                  <a:pt x="44" y="344"/>
                  <a:pt x="47" y="337"/>
                </a:cubicBezTo>
                <a:lnTo>
                  <a:pt x="48" y="336"/>
                </a:lnTo>
                <a:cubicBezTo>
                  <a:pt x="57" y="316"/>
                  <a:pt x="80" y="306"/>
                  <a:pt x="101" y="311"/>
                </a:cubicBezTo>
                <a:cubicBezTo>
                  <a:pt x="123" y="316"/>
                  <a:pt x="138" y="335"/>
                  <a:pt x="138" y="357"/>
                </a:cubicBezTo>
                <a:lnTo>
                  <a:pt x="138" y="360"/>
                </a:lnTo>
                <a:lnTo>
                  <a:pt x="138" y="364"/>
                </a:lnTo>
                <a:lnTo>
                  <a:pt x="138" y="369"/>
                </a:lnTo>
                <a:lnTo>
                  <a:pt x="138" y="371"/>
                </a:lnTo>
                <a:lnTo>
                  <a:pt x="42" y="371"/>
                </a:lnTo>
                <a:lnTo>
                  <a:pt x="42" y="370"/>
                </a:lnTo>
                <a:lnTo>
                  <a:pt x="42" y="367"/>
                </a:lnTo>
                <a:cubicBezTo>
                  <a:pt x="42" y="341"/>
                  <a:pt x="63" y="320"/>
                  <a:pt x="88" y="319"/>
                </a:cubicBezTo>
                <a:cubicBezTo>
                  <a:pt x="114" y="318"/>
                  <a:pt x="136" y="337"/>
                  <a:pt x="138" y="362"/>
                </a:cubicBezTo>
                <a:lnTo>
                  <a:pt x="139" y="372"/>
                </a:lnTo>
                <a:lnTo>
                  <a:pt x="139" y="376"/>
                </a:lnTo>
                <a:cubicBezTo>
                  <a:pt x="139" y="400"/>
                  <a:pt x="122" y="420"/>
                  <a:pt x="99" y="424"/>
                </a:cubicBezTo>
                <a:cubicBezTo>
                  <a:pt x="75" y="428"/>
                  <a:pt x="53" y="414"/>
                  <a:pt x="45" y="392"/>
                </a:cubicBezTo>
                <a:lnTo>
                  <a:pt x="44" y="388"/>
                </a:lnTo>
                <a:lnTo>
                  <a:pt x="43" y="385"/>
                </a:lnTo>
                <a:cubicBezTo>
                  <a:pt x="42" y="380"/>
                  <a:pt x="41" y="376"/>
                  <a:pt x="41" y="371"/>
                </a:cubicBezTo>
                <a:lnTo>
                  <a:pt x="41" y="368"/>
                </a:lnTo>
                <a:lnTo>
                  <a:pt x="41" y="367"/>
                </a:lnTo>
                <a:cubicBezTo>
                  <a:pt x="41" y="343"/>
                  <a:pt x="59" y="323"/>
                  <a:pt x="82" y="320"/>
                </a:cubicBezTo>
                <a:cubicBezTo>
                  <a:pt x="105" y="316"/>
                  <a:pt x="128" y="329"/>
                  <a:pt x="135" y="352"/>
                </a:cubicBezTo>
                <a:lnTo>
                  <a:pt x="136" y="353"/>
                </a:lnTo>
                <a:cubicBezTo>
                  <a:pt x="136" y="356"/>
                  <a:pt x="137" y="359"/>
                  <a:pt x="137" y="362"/>
                </a:cubicBezTo>
                <a:lnTo>
                  <a:pt x="138" y="364"/>
                </a:lnTo>
                <a:lnTo>
                  <a:pt x="138" y="367"/>
                </a:lnTo>
                <a:cubicBezTo>
                  <a:pt x="139" y="370"/>
                  <a:pt x="139" y="372"/>
                  <a:pt x="139" y="375"/>
                </a:cubicBezTo>
                <a:lnTo>
                  <a:pt x="139" y="376"/>
                </a:lnTo>
                <a:lnTo>
                  <a:pt x="43" y="376"/>
                </a:lnTo>
                <a:lnTo>
                  <a:pt x="43" y="375"/>
                </a:lnTo>
                <a:lnTo>
                  <a:pt x="43" y="372"/>
                </a:lnTo>
                <a:lnTo>
                  <a:pt x="43" y="368"/>
                </a:lnTo>
                <a:lnTo>
                  <a:pt x="45" y="384"/>
                </a:lnTo>
                <a:lnTo>
                  <a:pt x="45" y="382"/>
                </a:lnTo>
                <a:lnTo>
                  <a:pt x="119" y="405"/>
                </a:lnTo>
                <a:lnTo>
                  <a:pt x="117" y="407"/>
                </a:lnTo>
                <a:lnTo>
                  <a:pt x="128" y="395"/>
                </a:lnTo>
                <a:lnTo>
                  <a:pt x="126" y="398"/>
                </a:lnTo>
                <a:cubicBezTo>
                  <a:pt x="118" y="411"/>
                  <a:pt x="103" y="419"/>
                  <a:pt x="86" y="419"/>
                </a:cubicBezTo>
                <a:lnTo>
                  <a:pt x="85" y="419"/>
                </a:lnTo>
                <a:lnTo>
                  <a:pt x="122" y="341"/>
                </a:lnTo>
                <a:lnTo>
                  <a:pt x="125" y="344"/>
                </a:lnTo>
                <a:lnTo>
                  <a:pt x="118" y="337"/>
                </a:lnTo>
                <a:lnTo>
                  <a:pt x="120" y="339"/>
                </a:lnTo>
                <a:lnTo>
                  <a:pt x="44" y="365"/>
                </a:lnTo>
                <a:lnTo>
                  <a:pt x="44" y="363"/>
                </a:lnTo>
                <a:lnTo>
                  <a:pt x="44" y="382"/>
                </a:lnTo>
                <a:lnTo>
                  <a:pt x="44" y="383"/>
                </a:lnTo>
                <a:lnTo>
                  <a:pt x="43" y="379"/>
                </a:lnTo>
                <a:lnTo>
                  <a:pt x="42" y="376"/>
                </a:lnTo>
                <a:cubicBezTo>
                  <a:pt x="40" y="362"/>
                  <a:pt x="43" y="348"/>
                  <a:pt x="52" y="337"/>
                </a:cubicBezTo>
                <a:cubicBezTo>
                  <a:pt x="61" y="325"/>
                  <a:pt x="75" y="319"/>
                  <a:pt x="89" y="319"/>
                </a:cubicBezTo>
                <a:lnTo>
                  <a:pt x="91" y="319"/>
                </a:lnTo>
                <a:cubicBezTo>
                  <a:pt x="110" y="319"/>
                  <a:pt x="128" y="331"/>
                  <a:pt x="135" y="349"/>
                </a:cubicBezTo>
                <a:cubicBezTo>
                  <a:pt x="143" y="367"/>
                  <a:pt x="139" y="387"/>
                  <a:pt x="125" y="401"/>
                </a:cubicBezTo>
                <a:lnTo>
                  <a:pt x="118" y="407"/>
                </a:lnTo>
                <a:lnTo>
                  <a:pt x="116" y="409"/>
                </a:lnTo>
                <a:lnTo>
                  <a:pt x="134" y="376"/>
                </a:lnTo>
                <a:lnTo>
                  <a:pt x="133" y="381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0" y="328"/>
                </a:lnTo>
                <a:lnTo>
                  <a:pt x="43" y="369"/>
                </a:lnTo>
                <a:lnTo>
                  <a:pt x="44" y="366"/>
                </a:lnTo>
                <a:lnTo>
                  <a:pt x="43" y="373"/>
                </a:lnTo>
                <a:lnTo>
                  <a:pt x="43" y="371"/>
                </a:lnTo>
                <a:lnTo>
                  <a:pt x="138" y="383"/>
                </a:lnTo>
                <a:lnTo>
                  <a:pt x="138" y="381"/>
                </a:lnTo>
                <a:lnTo>
                  <a:pt x="137" y="383"/>
                </a:lnTo>
                <a:lnTo>
                  <a:pt x="137" y="387"/>
                </a:lnTo>
                <a:lnTo>
                  <a:pt x="137" y="380"/>
                </a:lnTo>
                <a:lnTo>
                  <a:pt x="137" y="381"/>
                </a:lnTo>
                <a:lnTo>
                  <a:pt x="42" y="372"/>
                </a:lnTo>
                <a:lnTo>
                  <a:pt x="42" y="374"/>
                </a:lnTo>
                <a:lnTo>
                  <a:pt x="43" y="368"/>
                </a:lnTo>
                <a:lnTo>
                  <a:pt x="43" y="369"/>
                </a:lnTo>
                <a:lnTo>
                  <a:pt x="43" y="367"/>
                </a:lnTo>
                <a:lnTo>
                  <a:pt x="125" y="401"/>
                </a:lnTo>
                <a:lnTo>
                  <a:pt x="124" y="402"/>
                </a:lnTo>
                <a:lnTo>
                  <a:pt x="136" y="383"/>
                </a:lnTo>
                <a:lnTo>
                  <a:pt x="133" y="390"/>
                </a:lnTo>
                <a:lnTo>
                  <a:pt x="130" y="396"/>
                </a:lnTo>
                <a:lnTo>
                  <a:pt x="129" y="398"/>
                </a:lnTo>
                <a:cubicBezTo>
                  <a:pt x="121" y="415"/>
                  <a:pt x="103" y="425"/>
                  <a:pt x="84" y="424"/>
                </a:cubicBezTo>
                <a:cubicBezTo>
                  <a:pt x="66" y="424"/>
                  <a:pt x="49" y="412"/>
                  <a:pt x="42" y="394"/>
                </a:cubicBezTo>
                <a:lnTo>
                  <a:pt x="41" y="392"/>
                </a:lnTo>
                <a:cubicBezTo>
                  <a:pt x="40" y="389"/>
                  <a:pt x="39" y="386"/>
                  <a:pt x="38" y="383"/>
                </a:cubicBezTo>
                <a:lnTo>
                  <a:pt x="38" y="381"/>
                </a:lnTo>
                <a:lnTo>
                  <a:pt x="132" y="362"/>
                </a:lnTo>
                <a:lnTo>
                  <a:pt x="133" y="365"/>
                </a:lnTo>
                <a:lnTo>
                  <a:pt x="133" y="367"/>
                </a:lnTo>
                <a:lnTo>
                  <a:pt x="39" y="365"/>
                </a:lnTo>
                <a:lnTo>
                  <a:pt x="40" y="363"/>
                </a:lnTo>
                <a:lnTo>
                  <a:pt x="38" y="374"/>
                </a:lnTo>
                <a:lnTo>
                  <a:pt x="38" y="371"/>
                </a:lnTo>
                <a:lnTo>
                  <a:pt x="86" y="419"/>
                </a:lnTo>
                <a:lnTo>
                  <a:pt x="85" y="419"/>
                </a:lnTo>
                <a:lnTo>
                  <a:pt x="132" y="362"/>
                </a:lnTo>
                <a:lnTo>
                  <a:pt x="133" y="367"/>
                </a:lnTo>
                <a:cubicBezTo>
                  <a:pt x="134" y="370"/>
                  <a:pt x="134" y="373"/>
                  <a:pt x="134" y="376"/>
                </a:cubicBezTo>
                <a:lnTo>
                  <a:pt x="134" y="381"/>
                </a:lnTo>
                <a:lnTo>
                  <a:pt x="134" y="386"/>
                </a:lnTo>
                <a:lnTo>
                  <a:pt x="86" y="338"/>
                </a:lnTo>
                <a:lnTo>
                  <a:pt x="86" y="338"/>
                </a:lnTo>
                <a:lnTo>
                  <a:pt x="39" y="389"/>
                </a:lnTo>
                <a:lnTo>
                  <a:pt x="38" y="384"/>
                </a:lnTo>
                <a:lnTo>
                  <a:pt x="37" y="374"/>
                </a:lnTo>
                <a:lnTo>
                  <a:pt x="37" y="371"/>
                </a:lnTo>
                <a:lnTo>
                  <a:pt x="133" y="371"/>
                </a:lnTo>
                <a:lnTo>
                  <a:pt x="133" y="373"/>
                </a:lnTo>
                <a:lnTo>
                  <a:pt x="133" y="376"/>
                </a:lnTo>
                <a:cubicBezTo>
                  <a:pt x="133" y="403"/>
                  <a:pt x="112" y="424"/>
                  <a:pt x="85" y="424"/>
                </a:cubicBezTo>
                <a:lnTo>
                  <a:pt x="85" y="424"/>
                </a:lnTo>
                <a:cubicBezTo>
                  <a:pt x="60" y="424"/>
                  <a:pt x="40" y="406"/>
                  <a:pt x="37" y="381"/>
                </a:cubicBezTo>
                <a:cubicBezTo>
                  <a:pt x="35" y="357"/>
                  <a:pt x="51" y="334"/>
                  <a:pt x="76" y="329"/>
                </a:cubicBezTo>
                <a:lnTo>
                  <a:pt x="78" y="329"/>
                </a:lnTo>
                <a:cubicBezTo>
                  <a:pt x="84" y="328"/>
                  <a:pt x="91" y="328"/>
                  <a:pt x="97" y="329"/>
                </a:cubicBezTo>
                <a:lnTo>
                  <a:pt x="99" y="329"/>
                </a:lnTo>
                <a:cubicBezTo>
                  <a:pt x="118" y="333"/>
                  <a:pt x="133" y="348"/>
                  <a:pt x="137" y="367"/>
                </a:cubicBezTo>
                <a:lnTo>
                  <a:pt x="138" y="370"/>
                </a:lnTo>
                <a:cubicBezTo>
                  <a:pt x="138" y="373"/>
                  <a:pt x="138" y="376"/>
                  <a:pt x="138" y="379"/>
                </a:cubicBezTo>
                <a:lnTo>
                  <a:pt x="138" y="381"/>
                </a:lnTo>
                <a:cubicBezTo>
                  <a:pt x="138" y="403"/>
                  <a:pt x="123" y="423"/>
                  <a:pt x="101" y="428"/>
                </a:cubicBezTo>
                <a:cubicBezTo>
                  <a:pt x="80" y="433"/>
                  <a:pt x="57" y="422"/>
                  <a:pt x="48" y="402"/>
                </a:cubicBezTo>
                <a:lnTo>
                  <a:pt x="47" y="400"/>
                </a:lnTo>
                <a:cubicBezTo>
                  <a:pt x="45" y="397"/>
                  <a:pt x="43" y="393"/>
                  <a:pt x="42" y="388"/>
                </a:cubicBezTo>
                <a:lnTo>
                  <a:pt x="42" y="386"/>
                </a:lnTo>
                <a:cubicBezTo>
                  <a:pt x="39" y="372"/>
                  <a:pt x="43" y="357"/>
                  <a:pt x="52" y="346"/>
                </a:cubicBezTo>
                <a:cubicBezTo>
                  <a:pt x="61" y="335"/>
                  <a:pt x="75" y="328"/>
                  <a:pt x="89" y="328"/>
                </a:cubicBezTo>
                <a:lnTo>
                  <a:pt x="90" y="328"/>
                </a:lnTo>
                <a:lnTo>
                  <a:pt x="91" y="328"/>
                </a:lnTo>
                <a:lnTo>
                  <a:pt x="43" y="381"/>
                </a:lnTo>
                <a:lnTo>
                  <a:pt x="43" y="377"/>
                </a:lnTo>
                <a:lnTo>
                  <a:pt x="42" y="373"/>
                </a:lnTo>
                <a:lnTo>
                  <a:pt x="138" y="373"/>
                </a:lnTo>
                <a:lnTo>
                  <a:pt x="137" y="371"/>
                </a:lnTo>
                <a:lnTo>
                  <a:pt x="137" y="376"/>
                </a:lnTo>
                <a:lnTo>
                  <a:pt x="136" y="366"/>
                </a:lnTo>
                <a:lnTo>
                  <a:pt x="137" y="371"/>
                </a:lnTo>
                <a:lnTo>
                  <a:pt x="42" y="381"/>
                </a:lnTo>
                <a:lnTo>
                  <a:pt x="42" y="379"/>
                </a:lnTo>
                <a:lnTo>
                  <a:pt x="43" y="388"/>
                </a:lnTo>
                <a:lnTo>
                  <a:pt x="43" y="386"/>
                </a:lnTo>
                <a:cubicBezTo>
                  <a:pt x="40" y="372"/>
                  <a:pt x="44" y="357"/>
                  <a:pt x="53" y="346"/>
                </a:cubicBezTo>
                <a:cubicBezTo>
                  <a:pt x="62" y="335"/>
                  <a:pt x="76" y="328"/>
                  <a:pt x="90" y="328"/>
                </a:cubicBezTo>
                <a:lnTo>
                  <a:pt x="90" y="328"/>
                </a:lnTo>
                <a:cubicBezTo>
                  <a:pt x="104" y="328"/>
                  <a:pt x="117" y="334"/>
                  <a:pt x="126" y="344"/>
                </a:cubicBezTo>
                <a:cubicBezTo>
                  <a:pt x="135" y="354"/>
                  <a:pt x="140" y="368"/>
                  <a:pt x="138" y="381"/>
                </a:cubicBezTo>
                <a:lnTo>
                  <a:pt x="137" y="392"/>
                </a:lnTo>
                <a:lnTo>
                  <a:pt x="136" y="396"/>
                </a:lnTo>
                <a:lnTo>
                  <a:pt x="89" y="338"/>
                </a:lnTo>
                <a:lnTo>
                  <a:pt x="90" y="338"/>
                </a:lnTo>
                <a:lnTo>
                  <a:pt x="43" y="395"/>
                </a:lnTo>
                <a:lnTo>
                  <a:pt x="42" y="390"/>
                </a:lnTo>
                <a:cubicBezTo>
                  <a:pt x="40" y="376"/>
                  <a:pt x="43" y="362"/>
                  <a:pt x="52" y="351"/>
                </a:cubicBezTo>
                <a:cubicBezTo>
                  <a:pt x="61" y="339"/>
                  <a:pt x="75" y="333"/>
                  <a:pt x="89" y="333"/>
                </a:cubicBezTo>
                <a:lnTo>
                  <a:pt x="90" y="333"/>
                </a:lnTo>
                <a:lnTo>
                  <a:pt x="90" y="333"/>
                </a:lnTo>
                <a:lnTo>
                  <a:pt x="44" y="393"/>
                </a:lnTo>
                <a:lnTo>
                  <a:pt x="45" y="397"/>
                </a:lnTo>
                <a:lnTo>
                  <a:pt x="44" y="394"/>
                </a:lnTo>
                <a:cubicBezTo>
                  <a:pt x="38" y="380"/>
                  <a:pt x="40" y="363"/>
                  <a:pt x="49" y="350"/>
                </a:cubicBezTo>
                <a:cubicBezTo>
                  <a:pt x="58" y="336"/>
                  <a:pt x="73" y="328"/>
                  <a:pt x="89" y="328"/>
                </a:cubicBezTo>
                <a:lnTo>
                  <a:pt x="90" y="328"/>
                </a:lnTo>
                <a:lnTo>
                  <a:pt x="42" y="376"/>
                </a:lnTo>
                <a:lnTo>
                  <a:pt x="42" y="373"/>
                </a:lnTo>
                <a:lnTo>
                  <a:pt x="42" y="371"/>
                </a:lnTo>
                <a:lnTo>
                  <a:pt x="138" y="371"/>
                </a:lnTo>
                <a:lnTo>
                  <a:pt x="138" y="374"/>
                </a:lnTo>
                <a:lnTo>
                  <a:pt x="138" y="379"/>
                </a:lnTo>
                <a:lnTo>
                  <a:pt x="138" y="383"/>
                </a:lnTo>
                <a:lnTo>
                  <a:pt x="138" y="386"/>
                </a:lnTo>
                <a:lnTo>
                  <a:pt x="42" y="386"/>
                </a:lnTo>
                <a:lnTo>
                  <a:pt x="42" y="384"/>
                </a:lnTo>
                <a:lnTo>
                  <a:pt x="42" y="391"/>
                </a:lnTo>
                <a:lnTo>
                  <a:pt x="42" y="388"/>
                </a:lnTo>
                <a:cubicBezTo>
                  <a:pt x="41" y="383"/>
                  <a:pt x="41" y="378"/>
                  <a:pt x="42" y="373"/>
                </a:cubicBezTo>
                <a:lnTo>
                  <a:pt x="43" y="370"/>
                </a:lnTo>
                <a:cubicBezTo>
                  <a:pt x="44" y="363"/>
                  <a:pt x="46" y="357"/>
                  <a:pt x="50" y="351"/>
                </a:cubicBezTo>
                <a:lnTo>
                  <a:pt x="51" y="350"/>
                </a:lnTo>
                <a:cubicBezTo>
                  <a:pt x="63" y="332"/>
                  <a:pt x="85" y="324"/>
                  <a:pt x="105" y="331"/>
                </a:cubicBezTo>
                <a:cubicBezTo>
                  <a:pt x="125" y="337"/>
                  <a:pt x="139" y="355"/>
                  <a:pt x="139" y="376"/>
                </a:cubicBezTo>
                <a:lnTo>
                  <a:pt x="139" y="378"/>
                </a:lnTo>
                <a:lnTo>
                  <a:pt x="139" y="381"/>
                </a:lnTo>
                <a:lnTo>
                  <a:pt x="139" y="384"/>
                </a:lnTo>
                <a:lnTo>
                  <a:pt x="139" y="386"/>
                </a:lnTo>
                <a:lnTo>
                  <a:pt x="43" y="386"/>
                </a:lnTo>
                <a:lnTo>
                  <a:pt x="43" y="384"/>
                </a:lnTo>
                <a:lnTo>
                  <a:pt x="44" y="392"/>
                </a:lnTo>
                <a:lnTo>
                  <a:pt x="44" y="395"/>
                </a:lnTo>
                <a:lnTo>
                  <a:pt x="43" y="391"/>
                </a:lnTo>
                <a:cubicBezTo>
                  <a:pt x="42" y="387"/>
                  <a:pt x="41" y="382"/>
                  <a:pt x="41" y="378"/>
                </a:cubicBezTo>
                <a:lnTo>
                  <a:pt x="41" y="376"/>
                </a:lnTo>
                <a:cubicBezTo>
                  <a:pt x="41" y="351"/>
                  <a:pt x="61" y="330"/>
                  <a:pt x="86" y="329"/>
                </a:cubicBezTo>
                <a:cubicBezTo>
                  <a:pt x="112" y="327"/>
                  <a:pt x="134" y="345"/>
                  <a:pt x="137" y="371"/>
                </a:cubicBezTo>
                <a:lnTo>
                  <a:pt x="138" y="376"/>
                </a:lnTo>
                <a:lnTo>
                  <a:pt x="138" y="382"/>
                </a:lnTo>
                <a:cubicBezTo>
                  <a:pt x="139" y="395"/>
                  <a:pt x="135" y="408"/>
                  <a:pt x="126" y="418"/>
                </a:cubicBezTo>
                <a:cubicBezTo>
                  <a:pt x="117" y="428"/>
                  <a:pt x="104" y="434"/>
                  <a:pt x="90" y="434"/>
                </a:cubicBezTo>
                <a:lnTo>
                  <a:pt x="89" y="434"/>
                </a:lnTo>
                <a:cubicBezTo>
                  <a:pt x="63" y="434"/>
                  <a:pt x="41" y="412"/>
                  <a:pt x="41" y="386"/>
                </a:cubicBezTo>
                <a:lnTo>
                  <a:pt x="41" y="381"/>
                </a:lnTo>
                <a:lnTo>
                  <a:pt x="41" y="376"/>
                </a:lnTo>
                <a:lnTo>
                  <a:pt x="89" y="424"/>
                </a:lnTo>
                <a:lnTo>
                  <a:pt x="89" y="424"/>
                </a:lnTo>
                <a:lnTo>
                  <a:pt x="137" y="376"/>
                </a:lnTo>
                <a:lnTo>
                  <a:pt x="137" y="379"/>
                </a:lnTo>
                <a:lnTo>
                  <a:pt x="137" y="381"/>
                </a:lnTo>
                <a:lnTo>
                  <a:pt x="89" y="333"/>
                </a:lnTo>
                <a:lnTo>
                  <a:pt x="89" y="333"/>
                </a:lnTo>
                <a:lnTo>
                  <a:pt x="45" y="399"/>
                </a:lnTo>
                <a:lnTo>
                  <a:pt x="42" y="390"/>
                </a:lnTo>
                <a:lnTo>
                  <a:pt x="41" y="388"/>
                </a:lnTo>
                <a:cubicBezTo>
                  <a:pt x="35" y="364"/>
                  <a:pt x="49" y="339"/>
                  <a:pt x="73" y="331"/>
                </a:cubicBezTo>
                <a:cubicBezTo>
                  <a:pt x="97" y="323"/>
                  <a:pt x="123" y="335"/>
                  <a:pt x="133" y="359"/>
                </a:cubicBezTo>
                <a:lnTo>
                  <a:pt x="132" y="358"/>
                </a:lnTo>
                <a:lnTo>
                  <a:pt x="133" y="360"/>
                </a:lnTo>
                <a:lnTo>
                  <a:pt x="47" y="402"/>
                </a:lnTo>
                <a:lnTo>
                  <a:pt x="44" y="397"/>
                </a:lnTo>
                <a:lnTo>
                  <a:pt x="43" y="394"/>
                </a:lnTo>
                <a:lnTo>
                  <a:pt x="136" y="376"/>
                </a:lnTo>
                <a:lnTo>
                  <a:pt x="136" y="376"/>
                </a:lnTo>
                <a:lnTo>
                  <a:pt x="136" y="381"/>
                </a:lnTo>
                <a:cubicBezTo>
                  <a:pt x="138" y="394"/>
                  <a:pt x="133" y="408"/>
                  <a:pt x="124" y="418"/>
                </a:cubicBezTo>
                <a:cubicBezTo>
                  <a:pt x="115" y="428"/>
                  <a:pt x="102" y="434"/>
                  <a:pt x="88" y="434"/>
                </a:cubicBezTo>
                <a:lnTo>
                  <a:pt x="86" y="434"/>
                </a:lnTo>
                <a:lnTo>
                  <a:pt x="83" y="434"/>
                </a:lnTo>
                <a:lnTo>
                  <a:pt x="82" y="434"/>
                </a:lnTo>
                <a:cubicBezTo>
                  <a:pt x="69" y="434"/>
                  <a:pt x="56" y="428"/>
                  <a:pt x="47" y="418"/>
                </a:cubicBezTo>
                <a:cubicBezTo>
                  <a:pt x="38" y="408"/>
                  <a:pt x="33" y="394"/>
                  <a:pt x="35" y="381"/>
                </a:cubicBezTo>
                <a:lnTo>
                  <a:pt x="35" y="377"/>
                </a:lnTo>
                <a:lnTo>
                  <a:pt x="36" y="372"/>
                </a:lnTo>
                <a:lnTo>
                  <a:pt x="62" y="419"/>
                </a:lnTo>
                <a:lnTo>
                  <a:pt x="61" y="419"/>
                </a:lnTo>
                <a:lnTo>
                  <a:pt x="116" y="410"/>
                </a:lnTo>
                <a:lnTo>
                  <a:pt x="116" y="410"/>
                </a:lnTo>
                <a:lnTo>
                  <a:pt x="128" y="363"/>
                </a:lnTo>
                <a:lnTo>
                  <a:pt x="129" y="368"/>
                </a:lnTo>
                <a:lnTo>
                  <a:pt x="125" y="358"/>
                </a:lnTo>
                <a:lnTo>
                  <a:pt x="128" y="363"/>
                </a:lnTo>
                <a:lnTo>
                  <a:pt x="39" y="374"/>
                </a:lnTo>
                <a:lnTo>
                  <a:pt x="39" y="376"/>
                </a:lnTo>
                <a:lnTo>
                  <a:pt x="40" y="373"/>
                </a:lnTo>
                <a:lnTo>
                  <a:pt x="87" y="429"/>
                </a:lnTo>
                <a:lnTo>
                  <a:pt x="86" y="429"/>
                </a:lnTo>
                <a:cubicBezTo>
                  <a:pt x="63" y="429"/>
                  <a:pt x="43" y="412"/>
                  <a:pt x="39" y="389"/>
                </a:cubicBezTo>
                <a:lnTo>
                  <a:pt x="39" y="386"/>
                </a:lnTo>
                <a:lnTo>
                  <a:pt x="40" y="393"/>
                </a:lnTo>
                <a:lnTo>
                  <a:pt x="40" y="392"/>
                </a:lnTo>
                <a:lnTo>
                  <a:pt x="133" y="376"/>
                </a:lnTo>
                <a:lnTo>
                  <a:pt x="133" y="381"/>
                </a:lnTo>
                <a:lnTo>
                  <a:pt x="133" y="386"/>
                </a:lnTo>
                <a:lnTo>
                  <a:pt x="85" y="338"/>
                </a:lnTo>
                <a:lnTo>
                  <a:pt x="86" y="338"/>
                </a:lnTo>
                <a:lnTo>
                  <a:pt x="52" y="420"/>
                </a:lnTo>
                <a:lnTo>
                  <a:pt x="50" y="417"/>
                </a:lnTo>
                <a:lnTo>
                  <a:pt x="47" y="415"/>
                </a:lnTo>
                <a:cubicBezTo>
                  <a:pt x="40" y="408"/>
                  <a:pt x="35" y="399"/>
                  <a:pt x="34" y="389"/>
                </a:cubicBezTo>
                <a:lnTo>
                  <a:pt x="33" y="386"/>
                </a:lnTo>
                <a:cubicBezTo>
                  <a:pt x="33" y="383"/>
                  <a:pt x="32" y="381"/>
                  <a:pt x="32" y="378"/>
                </a:cubicBezTo>
                <a:lnTo>
                  <a:pt x="32" y="376"/>
                </a:lnTo>
                <a:lnTo>
                  <a:pt x="128" y="386"/>
                </a:lnTo>
                <a:lnTo>
                  <a:pt x="127" y="388"/>
                </a:lnTo>
                <a:lnTo>
                  <a:pt x="128" y="379"/>
                </a:lnTo>
                <a:lnTo>
                  <a:pt x="128" y="381"/>
                </a:lnTo>
                <a:lnTo>
                  <a:pt x="32" y="381"/>
                </a:lnTo>
                <a:lnTo>
                  <a:pt x="32" y="379"/>
                </a:lnTo>
                <a:lnTo>
                  <a:pt x="33" y="388"/>
                </a:lnTo>
                <a:lnTo>
                  <a:pt x="32" y="386"/>
                </a:lnTo>
                <a:lnTo>
                  <a:pt x="127" y="386"/>
                </a:lnTo>
                <a:lnTo>
                  <a:pt x="126" y="391"/>
                </a:lnTo>
                <a:lnTo>
                  <a:pt x="125" y="393"/>
                </a:lnTo>
                <a:lnTo>
                  <a:pt x="48" y="343"/>
                </a:lnTo>
                <a:lnTo>
                  <a:pt x="51" y="341"/>
                </a:lnTo>
                <a:lnTo>
                  <a:pt x="43" y="349"/>
                </a:lnTo>
                <a:lnTo>
                  <a:pt x="45" y="346"/>
                </a:lnTo>
                <a:lnTo>
                  <a:pt x="62" y="419"/>
                </a:lnTo>
                <a:lnTo>
                  <a:pt x="61" y="419"/>
                </a:lnTo>
                <a:lnTo>
                  <a:pt x="103" y="419"/>
                </a:lnTo>
                <a:lnTo>
                  <a:pt x="102" y="419"/>
                </a:lnTo>
                <a:lnTo>
                  <a:pt x="129" y="372"/>
                </a:lnTo>
                <a:lnTo>
                  <a:pt x="129" y="376"/>
                </a:lnTo>
                <a:lnTo>
                  <a:pt x="130" y="381"/>
                </a:lnTo>
                <a:cubicBezTo>
                  <a:pt x="132" y="404"/>
                  <a:pt x="118" y="425"/>
                  <a:pt x="96" y="432"/>
                </a:cubicBezTo>
                <a:cubicBezTo>
                  <a:pt x="73" y="439"/>
                  <a:pt x="49" y="428"/>
                  <a:pt x="39" y="407"/>
                </a:cubicBezTo>
                <a:lnTo>
                  <a:pt x="38" y="405"/>
                </a:lnTo>
                <a:cubicBezTo>
                  <a:pt x="37" y="403"/>
                  <a:pt x="36" y="401"/>
                  <a:pt x="35" y="399"/>
                </a:cubicBezTo>
                <a:lnTo>
                  <a:pt x="34" y="396"/>
                </a:lnTo>
                <a:lnTo>
                  <a:pt x="80" y="429"/>
                </a:lnTo>
                <a:lnTo>
                  <a:pt x="79" y="429"/>
                </a:lnTo>
                <a:lnTo>
                  <a:pt x="127" y="376"/>
                </a:lnTo>
                <a:lnTo>
                  <a:pt x="127" y="386"/>
                </a:lnTo>
                <a:lnTo>
                  <a:pt x="127" y="390"/>
                </a:lnTo>
                <a:lnTo>
                  <a:pt x="31" y="390"/>
                </a:lnTo>
                <a:lnTo>
                  <a:pt x="31" y="389"/>
                </a:lnTo>
                <a:lnTo>
                  <a:pt x="32" y="397"/>
                </a:lnTo>
                <a:lnTo>
                  <a:pt x="32" y="394"/>
                </a:lnTo>
                <a:cubicBezTo>
                  <a:pt x="31" y="391"/>
                  <a:pt x="31" y="389"/>
                  <a:pt x="31" y="386"/>
                </a:cubicBezTo>
                <a:lnTo>
                  <a:pt x="31" y="381"/>
                </a:lnTo>
                <a:lnTo>
                  <a:pt x="79" y="429"/>
                </a:lnTo>
                <a:lnTo>
                  <a:pt x="78" y="429"/>
                </a:lnTo>
                <a:lnTo>
                  <a:pt x="126" y="381"/>
                </a:lnTo>
                <a:lnTo>
                  <a:pt x="126" y="386"/>
                </a:lnTo>
                <a:cubicBezTo>
                  <a:pt x="126" y="412"/>
                  <a:pt x="104" y="434"/>
                  <a:pt x="78" y="434"/>
                </a:cubicBezTo>
                <a:lnTo>
                  <a:pt x="77" y="434"/>
                </a:lnTo>
                <a:cubicBezTo>
                  <a:pt x="53" y="434"/>
                  <a:pt x="32" y="415"/>
                  <a:pt x="30" y="391"/>
                </a:cubicBezTo>
                <a:lnTo>
                  <a:pt x="29" y="386"/>
                </a:lnTo>
                <a:lnTo>
                  <a:pt x="77" y="429"/>
                </a:lnTo>
                <a:lnTo>
                  <a:pt x="76" y="429"/>
                </a:lnTo>
                <a:lnTo>
                  <a:pt x="76" y="429"/>
                </a:lnTo>
                <a:cubicBezTo>
                  <a:pt x="49" y="429"/>
                  <a:pt x="28" y="407"/>
                  <a:pt x="28" y="381"/>
                </a:cubicBezTo>
                <a:lnTo>
                  <a:pt x="28" y="379"/>
                </a:lnTo>
                <a:cubicBezTo>
                  <a:pt x="28" y="376"/>
                  <a:pt x="28" y="373"/>
                  <a:pt x="29" y="370"/>
                </a:cubicBezTo>
                <a:lnTo>
                  <a:pt x="29" y="367"/>
                </a:lnTo>
                <a:lnTo>
                  <a:pt x="76" y="424"/>
                </a:lnTo>
                <a:lnTo>
                  <a:pt x="76" y="424"/>
                </a:lnTo>
                <a:lnTo>
                  <a:pt x="123" y="386"/>
                </a:lnTo>
                <a:lnTo>
                  <a:pt x="123" y="388"/>
                </a:lnTo>
                <a:cubicBezTo>
                  <a:pt x="122" y="393"/>
                  <a:pt x="120" y="397"/>
                  <a:pt x="118" y="400"/>
                </a:cubicBezTo>
                <a:lnTo>
                  <a:pt x="117" y="402"/>
                </a:lnTo>
                <a:cubicBezTo>
                  <a:pt x="107" y="424"/>
                  <a:pt x="82" y="434"/>
                  <a:pt x="60" y="427"/>
                </a:cubicBezTo>
                <a:cubicBezTo>
                  <a:pt x="37" y="419"/>
                  <a:pt x="23" y="397"/>
                  <a:pt x="27" y="373"/>
                </a:cubicBezTo>
                <a:lnTo>
                  <a:pt x="28" y="370"/>
                </a:lnTo>
                <a:lnTo>
                  <a:pt x="29" y="393"/>
                </a:lnTo>
                <a:lnTo>
                  <a:pt x="29" y="392"/>
                </a:lnTo>
                <a:lnTo>
                  <a:pt x="120" y="392"/>
                </a:lnTo>
                <a:lnTo>
                  <a:pt x="119" y="395"/>
                </a:lnTo>
                <a:lnTo>
                  <a:pt x="118" y="399"/>
                </a:lnTo>
                <a:lnTo>
                  <a:pt x="116" y="404"/>
                </a:lnTo>
                <a:cubicBezTo>
                  <a:pt x="115" y="406"/>
                  <a:pt x="114" y="408"/>
                  <a:pt x="113" y="410"/>
                </a:cubicBezTo>
                <a:lnTo>
                  <a:pt x="112" y="412"/>
                </a:lnTo>
                <a:cubicBezTo>
                  <a:pt x="102" y="432"/>
                  <a:pt x="80" y="442"/>
                  <a:pt x="58" y="437"/>
                </a:cubicBezTo>
                <a:cubicBezTo>
                  <a:pt x="37" y="432"/>
                  <a:pt x="21" y="413"/>
                  <a:pt x="21" y="390"/>
                </a:cubicBezTo>
                <a:lnTo>
                  <a:pt x="21" y="388"/>
                </a:lnTo>
                <a:lnTo>
                  <a:pt x="22" y="380"/>
                </a:lnTo>
                <a:lnTo>
                  <a:pt x="22" y="379"/>
                </a:lnTo>
                <a:lnTo>
                  <a:pt x="22" y="376"/>
                </a:lnTo>
                <a:lnTo>
                  <a:pt x="70" y="424"/>
                </a:lnTo>
                <a:lnTo>
                  <a:pt x="68" y="424"/>
                </a:lnTo>
                <a:lnTo>
                  <a:pt x="116" y="376"/>
                </a:lnTo>
                <a:lnTo>
                  <a:pt x="116" y="379"/>
                </a:lnTo>
                <a:lnTo>
                  <a:pt x="115" y="367"/>
                </a:lnTo>
                <a:lnTo>
                  <a:pt x="116" y="369"/>
                </a:lnTo>
                <a:cubicBezTo>
                  <a:pt x="119" y="384"/>
                  <a:pt x="116" y="399"/>
                  <a:pt x="107" y="411"/>
                </a:cubicBezTo>
                <a:cubicBezTo>
                  <a:pt x="98" y="422"/>
                  <a:pt x="84" y="429"/>
                  <a:pt x="69" y="429"/>
                </a:cubicBezTo>
                <a:lnTo>
                  <a:pt x="68" y="429"/>
                </a:lnTo>
                <a:lnTo>
                  <a:pt x="105" y="351"/>
                </a:lnTo>
                <a:lnTo>
                  <a:pt x="109" y="356"/>
                </a:lnTo>
                <a:cubicBezTo>
                  <a:pt x="116" y="364"/>
                  <a:pt x="120" y="375"/>
                  <a:pt x="120" y="386"/>
                </a:cubicBezTo>
                <a:lnTo>
                  <a:pt x="120" y="389"/>
                </a:lnTo>
                <a:lnTo>
                  <a:pt x="120" y="390"/>
                </a:lnTo>
                <a:lnTo>
                  <a:pt x="25" y="379"/>
                </a:lnTo>
                <a:lnTo>
                  <a:pt x="26" y="377"/>
                </a:lnTo>
                <a:lnTo>
                  <a:pt x="24" y="388"/>
                </a:lnTo>
                <a:lnTo>
                  <a:pt x="24" y="386"/>
                </a:lnTo>
                <a:lnTo>
                  <a:pt x="120" y="386"/>
                </a:lnTo>
                <a:lnTo>
                  <a:pt x="120" y="388"/>
                </a:lnTo>
                <a:cubicBezTo>
                  <a:pt x="120" y="392"/>
                  <a:pt x="120" y="396"/>
                  <a:pt x="119" y="400"/>
                </a:cubicBezTo>
                <a:lnTo>
                  <a:pt x="119" y="402"/>
                </a:lnTo>
                <a:cubicBezTo>
                  <a:pt x="112" y="427"/>
                  <a:pt x="88" y="442"/>
                  <a:pt x="63" y="438"/>
                </a:cubicBezTo>
                <a:cubicBezTo>
                  <a:pt x="39" y="433"/>
                  <a:pt x="21" y="410"/>
                  <a:pt x="24" y="385"/>
                </a:cubicBezTo>
                <a:lnTo>
                  <a:pt x="25" y="381"/>
                </a:lnTo>
                <a:lnTo>
                  <a:pt x="25" y="391"/>
                </a:lnTo>
                <a:lnTo>
                  <a:pt x="24" y="386"/>
                </a:lnTo>
                <a:lnTo>
                  <a:pt x="106" y="415"/>
                </a:lnTo>
                <a:lnTo>
                  <a:pt x="107" y="413"/>
                </a:lnTo>
                <a:lnTo>
                  <a:pt x="105" y="416"/>
                </a:lnTo>
                <a:cubicBezTo>
                  <a:pt x="93" y="431"/>
                  <a:pt x="74" y="437"/>
                  <a:pt x="56" y="433"/>
                </a:cubicBezTo>
                <a:cubicBezTo>
                  <a:pt x="38" y="428"/>
                  <a:pt x="24" y="414"/>
                  <a:pt x="20" y="395"/>
                </a:cubicBezTo>
                <a:lnTo>
                  <a:pt x="20" y="393"/>
                </a:lnTo>
                <a:cubicBezTo>
                  <a:pt x="19" y="390"/>
                  <a:pt x="19" y="387"/>
                  <a:pt x="19" y="383"/>
                </a:cubicBezTo>
                <a:lnTo>
                  <a:pt x="19" y="381"/>
                </a:lnTo>
                <a:cubicBezTo>
                  <a:pt x="19" y="359"/>
                  <a:pt x="34" y="339"/>
                  <a:pt x="56" y="334"/>
                </a:cubicBezTo>
                <a:cubicBezTo>
                  <a:pt x="78" y="329"/>
                  <a:pt x="100" y="340"/>
                  <a:pt x="110" y="360"/>
                </a:cubicBezTo>
                <a:lnTo>
                  <a:pt x="111" y="362"/>
                </a:lnTo>
                <a:cubicBezTo>
                  <a:pt x="113" y="366"/>
                  <a:pt x="115" y="370"/>
                  <a:pt x="115" y="375"/>
                </a:cubicBezTo>
                <a:lnTo>
                  <a:pt x="116" y="378"/>
                </a:lnTo>
                <a:cubicBezTo>
                  <a:pt x="117" y="386"/>
                  <a:pt x="116" y="394"/>
                  <a:pt x="114" y="401"/>
                </a:cubicBezTo>
                <a:lnTo>
                  <a:pt x="113" y="404"/>
                </a:lnTo>
                <a:lnTo>
                  <a:pt x="113" y="406"/>
                </a:lnTo>
                <a:cubicBezTo>
                  <a:pt x="105" y="428"/>
                  <a:pt x="83" y="442"/>
                  <a:pt x="59" y="438"/>
                </a:cubicBezTo>
                <a:cubicBezTo>
                  <a:pt x="36" y="434"/>
                  <a:pt x="19" y="414"/>
                  <a:pt x="19" y="390"/>
                </a:cubicBezTo>
                <a:lnTo>
                  <a:pt x="19" y="388"/>
                </a:lnTo>
                <a:cubicBezTo>
                  <a:pt x="19" y="384"/>
                  <a:pt x="19" y="380"/>
                  <a:pt x="20" y="376"/>
                </a:cubicBezTo>
                <a:lnTo>
                  <a:pt x="21" y="374"/>
                </a:lnTo>
                <a:cubicBezTo>
                  <a:pt x="26" y="356"/>
                  <a:pt x="41" y="342"/>
                  <a:pt x="59" y="339"/>
                </a:cubicBezTo>
                <a:cubicBezTo>
                  <a:pt x="78" y="335"/>
                  <a:pt x="97" y="344"/>
                  <a:pt x="107" y="359"/>
                </a:cubicBezTo>
                <a:lnTo>
                  <a:pt x="110" y="364"/>
                </a:lnTo>
                <a:lnTo>
                  <a:pt x="110" y="364"/>
                </a:lnTo>
                <a:lnTo>
                  <a:pt x="112" y="367"/>
                </a:lnTo>
                <a:lnTo>
                  <a:pt x="113" y="369"/>
                </a:lnTo>
                <a:lnTo>
                  <a:pt x="26" y="401"/>
                </a:lnTo>
                <a:lnTo>
                  <a:pt x="26" y="400"/>
                </a:lnTo>
                <a:lnTo>
                  <a:pt x="25" y="395"/>
                </a:lnTo>
                <a:lnTo>
                  <a:pt x="72" y="434"/>
                </a:lnTo>
                <a:lnTo>
                  <a:pt x="71" y="434"/>
                </a:lnTo>
                <a:cubicBezTo>
                  <a:pt x="45" y="434"/>
                  <a:pt x="23" y="412"/>
                  <a:pt x="23" y="386"/>
                </a:cubicBezTo>
                <a:lnTo>
                  <a:pt x="23" y="383"/>
                </a:lnTo>
                <a:lnTo>
                  <a:pt x="23" y="381"/>
                </a:lnTo>
                <a:lnTo>
                  <a:pt x="119" y="381"/>
                </a:lnTo>
                <a:lnTo>
                  <a:pt x="119" y="390"/>
                </a:lnTo>
                <a:lnTo>
                  <a:pt x="119" y="395"/>
                </a:lnTo>
                <a:lnTo>
                  <a:pt x="119" y="386"/>
                </a:lnTo>
                <a:lnTo>
                  <a:pt x="119" y="391"/>
                </a:lnTo>
                <a:lnTo>
                  <a:pt x="24" y="390"/>
                </a:lnTo>
                <a:lnTo>
                  <a:pt x="24" y="386"/>
                </a:lnTo>
                <a:lnTo>
                  <a:pt x="24" y="386"/>
                </a:lnTo>
                <a:lnTo>
                  <a:pt x="24" y="382"/>
                </a:lnTo>
                <a:lnTo>
                  <a:pt x="27" y="398"/>
                </a:lnTo>
                <a:lnTo>
                  <a:pt x="26" y="396"/>
                </a:lnTo>
                <a:lnTo>
                  <a:pt x="120" y="381"/>
                </a:lnTo>
                <a:lnTo>
                  <a:pt x="120" y="390"/>
                </a:lnTo>
                <a:lnTo>
                  <a:pt x="119" y="395"/>
                </a:lnTo>
                <a:cubicBezTo>
                  <a:pt x="119" y="402"/>
                  <a:pt x="116" y="408"/>
                  <a:pt x="113" y="414"/>
                </a:cubicBezTo>
                <a:lnTo>
                  <a:pt x="111" y="418"/>
                </a:lnTo>
                <a:cubicBezTo>
                  <a:pt x="107" y="425"/>
                  <a:pt x="101" y="431"/>
                  <a:pt x="94" y="435"/>
                </a:cubicBezTo>
                <a:lnTo>
                  <a:pt x="92" y="437"/>
                </a:lnTo>
                <a:cubicBezTo>
                  <a:pt x="74" y="447"/>
                  <a:pt x="53" y="445"/>
                  <a:pt x="37" y="433"/>
                </a:cubicBezTo>
                <a:cubicBezTo>
                  <a:pt x="21" y="420"/>
                  <a:pt x="15" y="399"/>
                  <a:pt x="21" y="380"/>
                </a:cubicBezTo>
                <a:lnTo>
                  <a:pt x="22" y="379"/>
                </a:lnTo>
                <a:lnTo>
                  <a:pt x="20" y="387"/>
                </a:lnTo>
                <a:lnTo>
                  <a:pt x="20" y="384"/>
                </a:lnTo>
                <a:lnTo>
                  <a:pt x="20" y="395"/>
                </a:lnTo>
                <a:lnTo>
                  <a:pt x="20" y="391"/>
                </a:lnTo>
                <a:lnTo>
                  <a:pt x="19" y="387"/>
                </a:lnTo>
                <a:lnTo>
                  <a:pt x="115" y="381"/>
                </a:lnTo>
                <a:lnTo>
                  <a:pt x="115" y="382"/>
                </a:lnTo>
                <a:lnTo>
                  <a:pt x="114" y="375"/>
                </a:lnTo>
                <a:lnTo>
                  <a:pt x="115" y="378"/>
                </a:lnTo>
                <a:cubicBezTo>
                  <a:pt x="115" y="380"/>
                  <a:pt x="115" y="383"/>
                  <a:pt x="115" y="385"/>
                </a:cubicBezTo>
                <a:lnTo>
                  <a:pt x="115" y="389"/>
                </a:lnTo>
                <a:lnTo>
                  <a:pt x="115" y="390"/>
                </a:lnTo>
                <a:lnTo>
                  <a:pt x="19" y="390"/>
                </a:lnTo>
                <a:lnTo>
                  <a:pt x="19" y="389"/>
                </a:lnTo>
                <a:lnTo>
                  <a:pt x="19" y="386"/>
                </a:lnTo>
                <a:lnTo>
                  <a:pt x="67" y="434"/>
                </a:lnTo>
                <a:lnTo>
                  <a:pt x="67" y="434"/>
                </a:lnTo>
                <a:lnTo>
                  <a:pt x="115" y="382"/>
                </a:lnTo>
                <a:lnTo>
                  <a:pt x="115" y="391"/>
                </a:lnTo>
                <a:lnTo>
                  <a:pt x="115" y="394"/>
                </a:lnTo>
                <a:lnTo>
                  <a:pt x="115" y="395"/>
                </a:lnTo>
                <a:lnTo>
                  <a:pt x="19" y="395"/>
                </a:lnTo>
                <a:lnTo>
                  <a:pt x="19" y="393"/>
                </a:lnTo>
                <a:lnTo>
                  <a:pt x="20" y="394"/>
                </a:lnTo>
                <a:lnTo>
                  <a:pt x="19" y="384"/>
                </a:lnTo>
                <a:lnTo>
                  <a:pt x="19" y="381"/>
                </a:lnTo>
                <a:cubicBezTo>
                  <a:pt x="19" y="357"/>
                  <a:pt x="36" y="337"/>
                  <a:pt x="59" y="334"/>
                </a:cubicBezTo>
                <a:cubicBezTo>
                  <a:pt x="83" y="330"/>
                  <a:pt x="105" y="343"/>
                  <a:pt x="113" y="366"/>
                </a:cubicBezTo>
                <a:lnTo>
                  <a:pt x="113" y="367"/>
                </a:lnTo>
                <a:cubicBezTo>
                  <a:pt x="115" y="372"/>
                  <a:pt x="115" y="377"/>
                  <a:pt x="115" y="382"/>
                </a:cubicBezTo>
                <a:lnTo>
                  <a:pt x="115" y="391"/>
                </a:lnTo>
                <a:lnTo>
                  <a:pt x="115" y="396"/>
                </a:lnTo>
                <a:lnTo>
                  <a:pt x="115" y="386"/>
                </a:lnTo>
                <a:lnTo>
                  <a:pt x="115" y="391"/>
                </a:lnTo>
                <a:cubicBezTo>
                  <a:pt x="117" y="404"/>
                  <a:pt x="112" y="418"/>
                  <a:pt x="103" y="428"/>
                </a:cubicBezTo>
                <a:cubicBezTo>
                  <a:pt x="94" y="438"/>
                  <a:pt x="81" y="443"/>
                  <a:pt x="67" y="443"/>
                </a:cubicBezTo>
                <a:lnTo>
                  <a:pt x="67" y="443"/>
                </a:lnTo>
                <a:cubicBezTo>
                  <a:pt x="53" y="443"/>
                  <a:pt x="40" y="438"/>
                  <a:pt x="31" y="428"/>
                </a:cubicBezTo>
                <a:cubicBezTo>
                  <a:pt x="22" y="418"/>
                  <a:pt x="18" y="404"/>
                  <a:pt x="19" y="391"/>
                </a:cubicBezTo>
                <a:lnTo>
                  <a:pt x="19" y="390"/>
                </a:lnTo>
                <a:lnTo>
                  <a:pt x="19" y="386"/>
                </a:lnTo>
                <a:cubicBezTo>
                  <a:pt x="19" y="362"/>
                  <a:pt x="37" y="342"/>
                  <a:pt x="60" y="339"/>
                </a:cubicBezTo>
                <a:cubicBezTo>
                  <a:pt x="83" y="335"/>
                  <a:pt x="106" y="348"/>
                  <a:pt x="113" y="371"/>
                </a:cubicBezTo>
                <a:lnTo>
                  <a:pt x="114" y="372"/>
                </a:lnTo>
                <a:cubicBezTo>
                  <a:pt x="115" y="377"/>
                  <a:pt x="116" y="382"/>
                  <a:pt x="116" y="387"/>
                </a:cubicBezTo>
                <a:lnTo>
                  <a:pt x="116" y="390"/>
                </a:lnTo>
                <a:lnTo>
                  <a:pt x="20" y="390"/>
                </a:lnTo>
                <a:lnTo>
                  <a:pt x="20" y="388"/>
                </a:lnTo>
                <a:lnTo>
                  <a:pt x="20" y="386"/>
                </a:lnTo>
                <a:lnTo>
                  <a:pt x="111" y="407"/>
                </a:lnTo>
                <a:lnTo>
                  <a:pt x="110" y="409"/>
                </a:lnTo>
                <a:lnTo>
                  <a:pt x="114" y="397"/>
                </a:lnTo>
                <a:lnTo>
                  <a:pt x="114" y="400"/>
                </a:lnTo>
                <a:lnTo>
                  <a:pt x="66" y="342"/>
                </a:lnTo>
                <a:lnTo>
                  <a:pt x="67" y="342"/>
                </a:lnTo>
                <a:lnTo>
                  <a:pt x="68" y="342"/>
                </a:lnTo>
                <a:lnTo>
                  <a:pt x="68" y="438"/>
                </a:lnTo>
                <a:lnTo>
                  <a:pt x="67" y="438"/>
                </a:lnTo>
                <a:cubicBezTo>
                  <a:pt x="40" y="438"/>
                  <a:pt x="19" y="417"/>
                  <a:pt x="19" y="390"/>
                </a:cubicBezTo>
                <a:lnTo>
                  <a:pt x="19" y="388"/>
                </a:lnTo>
                <a:cubicBezTo>
                  <a:pt x="19" y="385"/>
                  <a:pt x="19" y="382"/>
                  <a:pt x="20" y="379"/>
                </a:cubicBezTo>
                <a:lnTo>
                  <a:pt x="20" y="377"/>
                </a:lnTo>
                <a:lnTo>
                  <a:pt x="67" y="434"/>
                </a:lnTo>
                <a:lnTo>
                  <a:pt x="67" y="434"/>
                </a:lnTo>
                <a:lnTo>
                  <a:pt x="115" y="386"/>
                </a:lnTo>
                <a:lnTo>
                  <a:pt x="115" y="386"/>
                </a:lnTo>
                <a:lnTo>
                  <a:pt x="115" y="390"/>
                </a:lnTo>
                <a:lnTo>
                  <a:pt x="20" y="390"/>
                </a:lnTo>
                <a:lnTo>
                  <a:pt x="20" y="387"/>
                </a:lnTo>
                <a:lnTo>
                  <a:pt x="21" y="382"/>
                </a:lnTo>
                <a:lnTo>
                  <a:pt x="68" y="434"/>
                </a:lnTo>
                <a:lnTo>
                  <a:pt x="68" y="434"/>
                </a:lnTo>
                <a:lnTo>
                  <a:pt x="68" y="338"/>
                </a:lnTo>
                <a:lnTo>
                  <a:pt x="71" y="338"/>
                </a:lnTo>
                <a:cubicBezTo>
                  <a:pt x="94" y="338"/>
                  <a:pt x="114" y="354"/>
                  <a:pt x="119" y="377"/>
                </a:cubicBezTo>
                <a:lnTo>
                  <a:pt x="119" y="379"/>
                </a:lnTo>
                <a:cubicBezTo>
                  <a:pt x="120" y="382"/>
                  <a:pt x="120" y="385"/>
                  <a:pt x="120" y="388"/>
                </a:cubicBezTo>
                <a:lnTo>
                  <a:pt x="120" y="390"/>
                </a:lnTo>
                <a:lnTo>
                  <a:pt x="24" y="385"/>
                </a:lnTo>
                <a:lnTo>
                  <a:pt x="24" y="386"/>
                </a:lnTo>
                <a:lnTo>
                  <a:pt x="25" y="386"/>
                </a:lnTo>
                <a:lnTo>
                  <a:pt x="24" y="382"/>
                </a:lnTo>
                <a:lnTo>
                  <a:pt x="120" y="376"/>
                </a:lnTo>
                <a:lnTo>
                  <a:pt x="120" y="378"/>
                </a:lnTo>
                <a:lnTo>
                  <a:pt x="120" y="381"/>
                </a:lnTo>
                <a:cubicBezTo>
                  <a:pt x="120" y="407"/>
                  <a:pt x="98" y="429"/>
                  <a:pt x="72" y="429"/>
                </a:cubicBezTo>
                <a:lnTo>
                  <a:pt x="71" y="429"/>
                </a:lnTo>
                <a:lnTo>
                  <a:pt x="119" y="381"/>
                </a:lnTo>
                <a:lnTo>
                  <a:pt x="119" y="387"/>
                </a:lnTo>
                <a:lnTo>
                  <a:pt x="119" y="392"/>
                </a:lnTo>
                <a:lnTo>
                  <a:pt x="120" y="402"/>
                </a:lnTo>
                <a:lnTo>
                  <a:pt x="120" y="404"/>
                </a:lnTo>
                <a:lnTo>
                  <a:pt x="120" y="405"/>
                </a:lnTo>
                <a:lnTo>
                  <a:pt x="24" y="405"/>
                </a:lnTo>
                <a:lnTo>
                  <a:pt x="24" y="401"/>
                </a:lnTo>
                <a:lnTo>
                  <a:pt x="24" y="399"/>
                </a:lnTo>
                <a:lnTo>
                  <a:pt x="23" y="389"/>
                </a:lnTo>
                <a:lnTo>
                  <a:pt x="23" y="386"/>
                </a:lnTo>
                <a:lnTo>
                  <a:pt x="119" y="386"/>
                </a:lnTo>
                <a:lnTo>
                  <a:pt x="119" y="386"/>
                </a:lnTo>
                <a:lnTo>
                  <a:pt x="119" y="390"/>
                </a:lnTo>
                <a:lnTo>
                  <a:pt x="119" y="393"/>
                </a:lnTo>
                <a:lnTo>
                  <a:pt x="119" y="395"/>
                </a:lnTo>
                <a:lnTo>
                  <a:pt x="26" y="380"/>
                </a:lnTo>
                <a:lnTo>
                  <a:pt x="26" y="379"/>
                </a:lnTo>
                <a:lnTo>
                  <a:pt x="24" y="394"/>
                </a:lnTo>
                <a:lnTo>
                  <a:pt x="24" y="396"/>
                </a:lnTo>
                <a:lnTo>
                  <a:pt x="23" y="386"/>
                </a:lnTo>
                <a:lnTo>
                  <a:pt x="23" y="383"/>
                </a:lnTo>
                <a:lnTo>
                  <a:pt x="23" y="381"/>
                </a:lnTo>
                <a:lnTo>
                  <a:pt x="119" y="381"/>
                </a:lnTo>
                <a:lnTo>
                  <a:pt x="119" y="383"/>
                </a:lnTo>
                <a:lnTo>
                  <a:pt x="119" y="386"/>
                </a:lnTo>
                <a:lnTo>
                  <a:pt x="71" y="338"/>
                </a:lnTo>
                <a:lnTo>
                  <a:pt x="72" y="338"/>
                </a:lnTo>
                <a:lnTo>
                  <a:pt x="72" y="434"/>
                </a:lnTo>
                <a:lnTo>
                  <a:pt x="71" y="434"/>
                </a:lnTo>
                <a:lnTo>
                  <a:pt x="119" y="386"/>
                </a:lnTo>
                <a:lnTo>
                  <a:pt x="119" y="391"/>
                </a:lnTo>
                <a:lnTo>
                  <a:pt x="119" y="395"/>
                </a:lnTo>
                <a:lnTo>
                  <a:pt x="26" y="380"/>
                </a:lnTo>
                <a:lnTo>
                  <a:pt x="26" y="379"/>
                </a:lnTo>
                <a:lnTo>
                  <a:pt x="24" y="387"/>
                </a:lnTo>
                <a:lnTo>
                  <a:pt x="25" y="383"/>
                </a:lnTo>
                <a:lnTo>
                  <a:pt x="26" y="380"/>
                </a:lnTo>
                <a:lnTo>
                  <a:pt x="27" y="403"/>
                </a:lnTo>
                <a:lnTo>
                  <a:pt x="27" y="401"/>
                </a:lnTo>
                <a:lnTo>
                  <a:pt x="118" y="401"/>
                </a:lnTo>
                <a:lnTo>
                  <a:pt x="118" y="403"/>
                </a:lnTo>
                <a:lnTo>
                  <a:pt x="117" y="406"/>
                </a:lnTo>
                <a:lnTo>
                  <a:pt x="119" y="390"/>
                </a:lnTo>
                <a:lnTo>
                  <a:pt x="119" y="394"/>
                </a:lnTo>
                <a:lnTo>
                  <a:pt x="117" y="379"/>
                </a:lnTo>
                <a:lnTo>
                  <a:pt x="117" y="380"/>
                </a:lnTo>
                <a:lnTo>
                  <a:pt x="24" y="391"/>
                </a:lnTo>
                <a:lnTo>
                  <a:pt x="24" y="390"/>
                </a:lnTo>
                <a:lnTo>
                  <a:pt x="24" y="386"/>
                </a:lnTo>
                <a:lnTo>
                  <a:pt x="120" y="386"/>
                </a:lnTo>
                <a:lnTo>
                  <a:pt x="120" y="388"/>
                </a:lnTo>
                <a:cubicBezTo>
                  <a:pt x="120" y="392"/>
                  <a:pt x="119" y="396"/>
                  <a:pt x="119" y="400"/>
                </a:cubicBezTo>
                <a:lnTo>
                  <a:pt x="118" y="402"/>
                </a:lnTo>
                <a:cubicBezTo>
                  <a:pt x="112" y="426"/>
                  <a:pt x="90" y="441"/>
                  <a:pt x="66" y="438"/>
                </a:cubicBezTo>
                <a:cubicBezTo>
                  <a:pt x="42" y="435"/>
                  <a:pt x="23" y="415"/>
                  <a:pt x="23" y="390"/>
                </a:cubicBezTo>
                <a:lnTo>
                  <a:pt x="23" y="386"/>
                </a:lnTo>
                <a:lnTo>
                  <a:pt x="23" y="381"/>
                </a:lnTo>
                <a:cubicBezTo>
                  <a:pt x="23" y="354"/>
                  <a:pt x="45" y="333"/>
                  <a:pt x="71" y="333"/>
                </a:cubicBezTo>
                <a:lnTo>
                  <a:pt x="72" y="333"/>
                </a:lnTo>
                <a:cubicBezTo>
                  <a:pt x="97" y="333"/>
                  <a:pt x="118" y="352"/>
                  <a:pt x="120" y="377"/>
                </a:cubicBezTo>
                <a:lnTo>
                  <a:pt x="120" y="382"/>
                </a:lnTo>
                <a:cubicBezTo>
                  <a:pt x="121" y="386"/>
                  <a:pt x="121" y="389"/>
                  <a:pt x="120" y="392"/>
                </a:cubicBezTo>
                <a:lnTo>
                  <a:pt x="120" y="396"/>
                </a:lnTo>
                <a:cubicBezTo>
                  <a:pt x="117" y="416"/>
                  <a:pt x="103" y="433"/>
                  <a:pt x="83" y="437"/>
                </a:cubicBezTo>
                <a:cubicBezTo>
                  <a:pt x="63" y="442"/>
                  <a:pt x="43" y="434"/>
                  <a:pt x="32" y="417"/>
                </a:cubicBezTo>
                <a:lnTo>
                  <a:pt x="31" y="416"/>
                </a:lnTo>
                <a:cubicBezTo>
                  <a:pt x="29" y="412"/>
                  <a:pt x="27" y="408"/>
                  <a:pt x="25" y="404"/>
                </a:cubicBezTo>
                <a:lnTo>
                  <a:pt x="26" y="405"/>
                </a:lnTo>
                <a:lnTo>
                  <a:pt x="24" y="401"/>
                </a:lnTo>
                <a:lnTo>
                  <a:pt x="29" y="409"/>
                </a:lnTo>
                <a:lnTo>
                  <a:pt x="28" y="408"/>
                </a:lnTo>
                <a:lnTo>
                  <a:pt x="113" y="396"/>
                </a:lnTo>
                <a:lnTo>
                  <a:pt x="113" y="398"/>
                </a:lnTo>
                <a:lnTo>
                  <a:pt x="115" y="382"/>
                </a:lnTo>
                <a:lnTo>
                  <a:pt x="115" y="385"/>
                </a:lnTo>
                <a:lnTo>
                  <a:pt x="115" y="389"/>
                </a:lnTo>
                <a:lnTo>
                  <a:pt x="115" y="390"/>
                </a:lnTo>
                <a:lnTo>
                  <a:pt x="19" y="390"/>
                </a:lnTo>
                <a:lnTo>
                  <a:pt x="19" y="389"/>
                </a:lnTo>
                <a:lnTo>
                  <a:pt x="19" y="386"/>
                </a:lnTo>
                <a:cubicBezTo>
                  <a:pt x="19" y="384"/>
                  <a:pt x="19" y="381"/>
                  <a:pt x="19" y="379"/>
                </a:cubicBezTo>
                <a:lnTo>
                  <a:pt x="20" y="376"/>
                </a:lnTo>
                <a:lnTo>
                  <a:pt x="19" y="382"/>
                </a:lnTo>
                <a:lnTo>
                  <a:pt x="19" y="381"/>
                </a:lnTo>
                <a:lnTo>
                  <a:pt x="115" y="381"/>
                </a:lnTo>
                <a:lnTo>
                  <a:pt x="115" y="387"/>
                </a:lnTo>
                <a:lnTo>
                  <a:pt x="115" y="390"/>
                </a:lnTo>
                <a:lnTo>
                  <a:pt x="116" y="399"/>
                </a:lnTo>
                <a:lnTo>
                  <a:pt x="116" y="400"/>
                </a:lnTo>
                <a:cubicBezTo>
                  <a:pt x="116" y="425"/>
                  <a:pt x="97" y="445"/>
                  <a:pt x="73" y="448"/>
                </a:cubicBezTo>
                <a:cubicBezTo>
                  <a:pt x="48" y="450"/>
                  <a:pt x="26" y="434"/>
                  <a:pt x="21" y="409"/>
                </a:cubicBezTo>
                <a:lnTo>
                  <a:pt x="20" y="403"/>
                </a:lnTo>
                <a:lnTo>
                  <a:pt x="19" y="398"/>
                </a:lnTo>
                <a:lnTo>
                  <a:pt x="18" y="388"/>
                </a:lnTo>
                <a:lnTo>
                  <a:pt x="18" y="386"/>
                </a:lnTo>
                <a:lnTo>
                  <a:pt x="114" y="386"/>
                </a:lnTo>
                <a:lnTo>
                  <a:pt x="114" y="387"/>
                </a:lnTo>
                <a:lnTo>
                  <a:pt x="114" y="380"/>
                </a:lnTo>
                <a:lnTo>
                  <a:pt x="114" y="383"/>
                </a:lnTo>
                <a:lnTo>
                  <a:pt x="115" y="386"/>
                </a:lnTo>
                <a:cubicBezTo>
                  <a:pt x="115" y="388"/>
                  <a:pt x="115" y="391"/>
                  <a:pt x="115" y="393"/>
                </a:cubicBezTo>
                <a:lnTo>
                  <a:pt x="115" y="395"/>
                </a:lnTo>
                <a:lnTo>
                  <a:pt x="19" y="395"/>
                </a:lnTo>
                <a:lnTo>
                  <a:pt x="19" y="393"/>
                </a:lnTo>
                <a:lnTo>
                  <a:pt x="20" y="396"/>
                </a:lnTo>
                <a:lnTo>
                  <a:pt x="19" y="391"/>
                </a:lnTo>
                <a:cubicBezTo>
                  <a:pt x="18" y="378"/>
                  <a:pt x="22" y="364"/>
                  <a:pt x="31" y="354"/>
                </a:cubicBezTo>
                <a:cubicBezTo>
                  <a:pt x="40" y="344"/>
                  <a:pt x="53" y="338"/>
                  <a:pt x="67" y="338"/>
                </a:cubicBezTo>
                <a:lnTo>
                  <a:pt x="68" y="338"/>
                </a:lnTo>
                <a:lnTo>
                  <a:pt x="68" y="434"/>
                </a:lnTo>
                <a:lnTo>
                  <a:pt x="67" y="434"/>
                </a:lnTo>
                <a:cubicBezTo>
                  <a:pt x="53" y="434"/>
                  <a:pt x="40" y="428"/>
                  <a:pt x="31" y="417"/>
                </a:cubicBezTo>
                <a:cubicBezTo>
                  <a:pt x="22" y="406"/>
                  <a:pt x="18" y="392"/>
                  <a:pt x="20" y="378"/>
                </a:cubicBezTo>
                <a:lnTo>
                  <a:pt x="21" y="375"/>
                </a:lnTo>
                <a:lnTo>
                  <a:pt x="20" y="383"/>
                </a:lnTo>
                <a:lnTo>
                  <a:pt x="20" y="381"/>
                </a:lnTo>
                <a:lnTo>
                  <a:pt x="116" y="386"/>
                </a:lnTo>
                <a:lnTo>
                  <a:pt x="115" y="390"/>
                </a:lnTo>
                <a:lnTo>
                  <a:pt x="115" y="395"/>
                </a:lnTo>
                <a:lnTo>
                  <a:pt x="67" y="342"/>
                </a:lnTo>
                <a:lnTo>
                  <a:pt x="67" y="342"/>
                </a:lnTo>
                <a:lnTo>
                  <a:pt x="20" y="400"/>
                </a:lnTo>
                <a:lnTo>
                  <a:pt x="20" y="397"/>
                </a:lnTo>
                <a:cubicBezTo>
                  <a:pt x="19" y="394"/>
                  <a:pt x="19" y="391"/>
                  <a:pt x="19" y="388"/>
                </a:cubicBezTo>
                <a:lnTo>
                  <a:pt x="19" y="386"/>
                </a:lnTo>
                <a:cubicBezTo>
                  <a:pt x="19" y="367"/>
                  <a:pt x="31" y="349"/>
                  <a:pt x="49" y="342"/>
                </a:cubicBezTo>
                <a:cubicBezTo>
                  <a:pt x="67" y="334"/>
                  <a:pt x="87" y="338"/>
                  <a:pt x="101" y="352"/>
                </a:cubicBezTo>
                <a:lnTo>
                  <a:pt x="106" y="358"/>
                </a:lnTo>
                <a:lnTo>
                  <a:pt x="108" y="360"/>
                </a:lnTo>
                <a:lnTo>
                  <a:pt x="71" y="342"/>
                </a:lnTo>
                <a:lnTo>
                  <a:pt x="71" y="342"/>
                </a:lnTo>
                <a:lnTo>
                  <a:pt x="23" y="390"/>
                </a:lnTo>
                <a:lnTo>
                  <a:pt x="23" y="388"/>
                </a:lnTo>
                <a:lnTo>
                  <a:pt x="23" y="386"/>
                </a:lnTo>
                <a:cubicBezTo>
                  <a:pt x="23" y="361"/>
                  <a:pt x="42" y="341"/>
                  <a:pt x="67" y="338"/>
                </a:cubicBezTo>
                <a:cubicBezTo>
                  <a:pt x="91" y="336"/>
                  <a:pt x="114" y="352"/>
                  <a:pt x="119" y="377"/>
                </a:cubicBezTo>
                <a:lnTo>
                  <a:pt x="119" y="379"/>
                </a:lnTo>
                <a:cubicBezTo>
                  <a:pt x="120" y="382"/>
                  <a:pt x="120" y="385"/>
                  <a:pt x="120" y="388"/>
                </a:cubicBezTo>
                <a:lnTo>
                  <a:pt x="120" y="390"/>
                </a:lnTo>
                <a:lnTo>
                  <a:pt x="24" y="390"/>
                </a:lnTo>
                <a:lnTo>
                  <a:pt x="24" y="388"/>
                </a:lnTo>
                <a:lnTo>
                  <a:pt x="25" y="400"/>
                </a:lnTo>
                <a:lnTo>
                  <a:pt x="25" y="398"/>
                </a:lnTo>
                <a:lnTo>
                  <a:pt x="119" y="386"/>
                </a:lnTo>
                <a:lnTo>
                  <a:pt x="119" y="387"/>
                </a:lnTo>
                <a:lnTo>
                  <a:pt x="119" y="391"/>
                </a:lnTo>
                <a:cubicBezTo>
                  <a:pt x="119" y="394"/>
                  <a:pt x="119" y="396"/>
                  <a:pt x="119" y="399"/>
                </a:cubicBezTo>
                <a:lnTo>
                  <a:pt x="118" y="402"/>
                </a:lnTo>
                <a:lnTo>
                  <a:pt x="119" y="394"/>
                </a:lnTo>
                <a:lnTo>
                  <a:pt x="119" y="395"/>
                </a:lnTo>
                <a:cubicBezTo>
                  <a:pt x="119" y="420"/>
                  <a:pt x="101" y="440"/>
                  <a:pt x="77" y="443"/>
                </a:cubicBezTo>
                <a:cubicBezTo>
                  <a:pt x="53" y="446"/>
                  <a:pt x="30" y="431"/>
                  <a:pt x="24" y="407"/>
                </a:cubicBezTo>
                <a:lnTo>
                  <a:pt x="23" y="403"/>
                </a:lnTo>
                <a:cubicBezTo>
                  <a:pt x="23" y="401"/>
                  <a:pt x="22" y="398"/>
                  <a:pt x="22" y="396"/>
                </a:cubicBezTo>
                <a:lnTo>
                  <a:pt x="22" y="390"/>
                </a:lnTo>
                <a:cubicBezTo>
                  <a:pt x="20" y="377"/>
                  <a:pt x="25" y="364"/>
                  <a:pt x="34" y="354"/>
                </a:cubicBezTo>
                <a:cubicBezTo>
                  <a:pt x="43" y="344"/>
                  <a:pt x="56" y="338"/>
                  <a:pt x="69" y="338"/>
                </a:cubicBezTo>
                <a:lnTo>
                  <a:pt x="70" y="338"/>
                </a:lnTo>
                <a:lnTo>
                  <a:pt x="22" y="386"/>
                </a:lnTo>
                <a:lnTo>
                  <a:pt x="22" y="382"/>
                </a:lnTo>
                <a:lnTo>
                  <a:pt x="22" y="381"/>
                </a:lnTo>
                <a:lnTo>
                  <a:pt x="118" y="381"/>
                </a:lnTo>
                <a:lnTo>
                  <a:pt x="118" y="388"/>
                </a:lnTo>
                <a:lnTo>
                  <a:pt x="117" y="394"/>
                </a:lnTo>
                <a:lnTo>
                  <a:pt x="116" y="402"/>
                </a:lnTo>
                <a:lnTo>
                  <a:pt x="116" y="405"/>
                </a:lnTo>
                <a:cubicBezTo>
                  <a:pt x="111" y="429"/>
                  <a:pt x="88" y="446"/>
                  <a:pt x="64" y="443"/>
                </a:cubicBezTo>
                <a:cubicBezTo>
                  <a:pt x="39" y="441"/>
                  <a:pt x="20" y="420"/>
                  <a:pt x="20" y="395"/>
                </a:cubicBezTo>
                <a:lnTo>
                  <a:pt x="20" y="394"/>
                </a:lnTo>
                <a:lnTo>
                  <a:pt x="21" y="386"/>
                </a:lnTo>
                <a:lnTo>
                  <a:pt x="21" y="379"/>
                </a:lnTo>
                <a:lnTo>
                  <a:pt x="22" y="375"/>
                </a:lnTo>
                <a:cubicBezTo>
                  <a:pt x="25" y="350"/>
                  <a:pt x="47" y="331"/>
                  <a:pt x="72" y="333"/>
                </a:cubicBezTo>
                <a:cubicBezTo>
                  <a:pt x="98" y="335"/>
                  <a:pt x="117" y="356"/>
                  <a:pt x="117" y="381"/>
                </a:cubicBezTo>
                <a:lnTo>
                  <a:pt x="117" y="382"/>
                </a:lnTo>
                <a:cubicBezTo>
                  <a:pt x="117" y="385"/>
                  <a:pt x="117" y="387"/>
                  <a:pt x="117" y="389"/>
                </a:cubicBezTo>
                <a:lnTo>
                  <a:pt x="116" y="394"/>
                </a:lnTo>
                <a:lnTo>
                  <a:pt x="116" y="397"/>
                </a:lnTo>
                <a:lnTo>
                  <a:pt x="116" y="389"/>
                </a:lnTo>
                <a:lnTo>
                  <a:pt x="116" y="390"/>
                </a:lnTo>
                <a:lnTo>
                  <a:pt x="20" y="390"/>
                </a:lnTo>
                <a:lnTo>
                  <a:pt x="20" y="389"/>
                </a:lnTo>
                <a:lnTo>
                  <a:pt x="20" y="386"/>
                </a:lnTo>
                <a:lnTo>
                  <a:pt x="20" y="381"/>
                </a:lnTo>
                <a:cubicBezTo>
                  <a:pt x="20" y="357"/>
                  <a:pt x="39" y="336"/>
                  <a:pt x="63" y="333"/>
                </a:cubicBezTo>
                <a:cubicBezTo>
                  <a:pt x="87" y="330"/>
                  <a:pt x="109" y="346"/>
                  <a:pt x="115" y="369"/>
                </a:cubicBezTo>
                <a:lnTo>
                  <a:pt x="116" y="371"/>
                </a:lnTo>
                <a:cubicBezTo>
                  <a:pt x="116" y="375"/>
                  <a:pt x="117" y="379"/>
                  <a:pt x="117" y="383"/>
                </a:cubicBezTo>
                <a:lnTo>
                  <a:pt x="117" y="386"/>
                </a:lnTo>
                <a:cubicBezTo>
                  <a:pt x="117" y="399"/>
                  <a:pt x="112" y="411"/>
                  <a:pt x="103" y="420"/>
                </a:cubicBezTo>
                <a:lnTo>
                  <a:pt x="100" y="422"/>
                </a:lnTo>
                <a:lnTo>
                  <a:pt x="98" y="424"/>
                </a:lnTo>
                <a:lnTo>
                  <a:pt x="112" y="397"/>
                </a:lnTo>
                <a:lnTo>
                  <a:pt x="111" y="401"/>
                </a:lnTo>
                <a:lnTo>
                  <a:pt x="112" y="394"/>
                </a:lnTo>
                <a:lnTo>
                  <a:pt x="112" y="395"/>
                </a:lnTo>
                <a:cubicBezTo>
                  <a:pt x="112" y="421"/>
                  <a:pt x="92" y="442"/>
                  <a:pt x="67" y="443"/>
                </a:cubicBezTo>
                <a:cubicBezTo>
                  <a:pt x="41" y="445"/>
                  <a:pt x="19" y="426"/>
                  <a:pt x="16" y="401"/>
                </a:cubicBezTo>
                <a:lnTo>
                  <a:pt x="16" y="396"/>
                </a:lnTo>
                <a:lnTo>
                  <a:pt x="15" y="391"/>
                </a:lnTo>
                <a:cubicBezTo>
                  <a:pt x="14" y="377"/>
                  <a:pt x="18" y="364"/>
                  <a:pt x="27" y="354"/>
                </a:cubicBezTo>
                <a:cubicBezTo>
                  <a:pt x="36" y="344"/>
                  <a:pt x="49" y="338"/>
                  <a:pt x="63" y="338"/>
                </a:cubicBezTo>
                <a:lnTo>
                  <a:pt x="63" y="338"/>
                </a:lnTo>
                <a:cubicBezTo>
                  <a:pt x="78" y="338"/>
                  <a:pt x="92" y="345"/>
                  <a:pt x="101" y="356"/>
                </a:cubicBezTo>
                <a:cubicBezTo>
                  <a:pt x="110" y="367"/>
                  <a:pt x="113" y="382"/>
                  <a:pt x="110" y="396"/>
                </a:cubicBezTo>
                <a:lnTo>
                  <a:pt x="109" y="401"/>
                </a:lnTo>
                <a:lnTo>
                  <a:pt x="99" y="359"/>
                </a:lnTo>
                <a:lnTo>
                  <a:pt x="102" y="363"/>
                </a:lnTo>
                <a:lnTo>
                  <a:pt x="90" y="353"/>
                </a:lnTo>
                <a:lnTo>
                  <a:pt x="93" y="354"/>
                </a:lnTo>
                <a:lnTo>
                  <a:pt x="20" y="395"/>
                </a:lnTo>
                <a:lnTo>
                  <a:pt x="20" y="396"/>
                </a:lnTo>
                <a:lnTo>
                  <a:pt x="20" y="391"/>
                </a:lnTo>
                <a:lnTo>
                  <a:pt x="115" y="386"/>
                </a:lnTo>
                <a:lnTo>
                  <a:pt x="115" y="388"/>
                </a:lnTo>
                <a:cubicBezTo>
                  <a:pt x="115" y="391"/>
                  <a:pt x="115" y="394"/>
                  <a:pt x="115" y="397"/>
                </a:cubicBezTo>
                <a:lnTo>
                  <a:pt x="114" y="400"/>
                </a:lnTo>
                <a:cubicBezTo>
                  <a:pt x="109" y="424"/>
                  <a:pt x="87" y="441"/>
                  <a:pt x="62" y="438"/>
                </a:cubicBezTo>
                <a:cubicBezTo>
                  <a:pt x="38" y="436"/>
                  <a:pt x="19" y="415"/>
                  <a:pt x="19" y="390"/>
                </a:cubicBezTo>
                <a:lnTo>
                  <a:pt x="19" y="388"/>
                </a:lnTo>
                <a:lnTo>
                  <a:pt x="19" y="386"/>
                </a:lnTo>
                <a:cubicBezTo>
                  <a:pt x="19" y="362"/>
                  <a:pt x="37" y="341"/>
                  <a:pt x="61" y="338"/>
                </a:cubicBezTo>
                <a:cubicBezTo>
                  <a:pt x="85" y="335"/>
                  <a:pt x="108" y="351"/>
                  <a:pt x="114" y="374"/>
                </a:cubicBezTo>
                <a:lnTo>
                  <a:pt x="114" y="376"/>
                </a:lnTo>
                <a:cubicBezTo>
                  <a:pt x="115" y="380"/>
                  <a:pt x="115" y="384"/>
                  <a:pt x="115" y="388"/>
                </a:cubicBezTo>
                <a:lnTo>
                  <a:pt x="115" y="390"/>
                </a:lnTo>
                <a:lnTo>
                  <a:pt x="19" y="390"/>
                </a:lnTo>
                <a:lnTo>
                  <a:pt x="19" y="388"/>
                </a:lnTo>
                <a:lnTo>
                  <a:pt x="19" y="386"/>
                </a:lnTo>
                <a:lnTo>
                  <a:pt x="115" y="386"/>
                </a:lnTo>
                <a:lnTo>
                  <a:pt x="115" y="388"/>
                </a:lnTo>
                <a:lnTo>
                  <a:pt x="115" y="390"/>
                </a:lnTo>
                <a:cubicBezTo>
                  <a:pt x="115" y="415"/>
                  <a:pt x="97" y="436"/>
                  <a:pt x="72" y="438"/>
                </a:cubicBezTo>
                <a:cubicBezTo>
                  <a:pt x="48" y="441"/>
                  <a:pt x="25" y="424"/>
                  <a:pt x="20" y="400"/>
                </a:cubicBezTo>
                <a:lnTo>
                  <a:pt x="20" y="400"/>
                </a:lnTo>
                <a:lnTo>
                  <a:pt x="20" y="398"/>
                </a:lnTo>
                <a:lnTo>
                  <a:pt x="114" y="391"/>
                </a:lnTo>
                <a:lnTo>
                  <a:pt x="114" y="390"/>
                </a:lnTo>
                <a:lnTo>
                  <a:pt x="114" y="395"/>
                </a:lnTo>
                <a:cubicBezTo>
                  <a:pt x="114" y="422"/>
                  <a:pt x="92" y="443"/>
                  <a:pt x="66" y="443"/>
                </a:cubicBezTo>
                <a:lnTo>
                  <a:pt x="65" y="443"/>
                </a:lnTo>
                <a:cubicBezTo>
                  <a:pt x="39" y="443"/>
                  <a:pt x="17" y="422"/>
                  <a:pt x="17" y="395"/>
                </a:cubicBezTo>
                <a:lnTo>
                  <a:pt x="18" y="393"/>
                </a:lnTo>
                <a:lnTo>
                  <a:pt x="17" y="383"/>
                </a:lnTo>
                <a:lnTo>
                  <a:pt x="17" y="381"/>
                </a:lnTo>
                <a:lnTo>
                  <a:pt x="113" y="381"/>
                </a:lnTo>
                <a:lnTo>
                  <a:pt x="113" y="382"/>
                </a:lnTo>
                <a:lnTo>
                  <a:pt x="113" y="391"/>
                </a:lnTo>
                <a:lnTo>
                  <a:pt x="112" y="396"/>
                </a:lnTo>
                <a:cubicBezTo>
                  <a:pt x="109" y="420"/>
                  <a:pt x="89" y="438"/>
                  <a:pt x="64" y="438"/>
                </a:cubicBezTo>
                <a:lnTo>
                  <a:pt x="64" y="438"/>
                </a:lnTo>
                <a:lnTo>
                  <a:pt x="64" y="342"/>
                </a:lnTo>
                <a:lnTo>
                  <a:pt x="65" y="342"/>
                </a:lnTo>
                <a:lnTo>
                  <a:pt x="18" y="398"/>
                </a:lnTo>
                <a:lnTo>
                  <a:pt x="17" y="395"/>
                </a:lnTo>
                <a:lnTo>
                  <a:pt x="25" y="414"/>
                </a:lnTo>
                <a:lnTo>
                  <a:pt x="24" y="413"/>
                </a:lnTo>
                <a:lnTo>
                  <a:pt x="111" y="386"/>
                </a:lnTo>
                <a:lnTo>
                  <a:pt x="111" y="389"/>
                </a:lnTo>
                <a:lnTo>
                  <a:pt x="111" y="393"/>
                </a:lnTo>
                <a:lnTo>
                  <a:pt x="111" y="398"/>
                </a:lnTo>
                <a:lnTo>
                  <a:pt x="111" y="400"/>
                </a:lnTo>
                <a:lnTo>
                  <a:pt x="15" y="400"/>
                </a:lnTo>
                <a:lnTo>
                  <a:pt x="15" y="399"/>
                </a:lnTo>
                <a:lnTo>
                  <a:pt x="16" y="407"/>
                </a:lnTo>
                <a:lnTo>
                  <a:pt x="15" y="400"/>
                </a:lnTo>
                <a:lnTo>
                  <a:pt x="15" y="395"/>
                </a:lnTo>
                <a:lnTo>
                  <a:pt x="62" y="438"/>
                </a:lnTo>
                <a:lnTo>
                  <a:pt x="60" y="438"/>
                </a:lnTo>
                <a:lnTo>
                  <a:pt x="58" y="438"/>
                </a:lnTo>
                <a:cubicBezTo>
                  <a:pt x="38" y="438"/>
                  <a:pt x="21" y="427"/>
                  <a:pt x="13" y="408"/>
                </a:cubicBezTo>
                <a:lnTo>
                  <a:pt x="12" y="406"/>
                </a:lnTo>
                <a:cubicBezTo>
                  <a:pt x="10" y="400"/>
                  <a:pt x="9" y="394"/>
                  <a:pt x="9" y="388"/>
                </a:cubicBezTo>
                <a:lnTo>
                  <a:pt x="9" y="386"/>
                </a:lnTo>
                <a:lnTo>
                  <a:pt x="105" y="386"/>
                </a:lnTo>
                <a:lnTo>
                  <a:pt x="105" y="388"/>
                </a:lnTo>
                <a:lnTo>
                  <a:pt x="104" y="377"/>
                </a:lnTo>
                <a:lnTo>
                  <a:pt x="104" y="379"/>
                </a:lnTo>
                <a:cubicBezTo>
                  <a:pt x="110" y="403"/>
                  <a:pt x="97" y="427"/>
                  <a:pt x="74" y="435"/>
                </a:cubicBezTo>
                <a:cubicBezTo>
                  <a:pt x="51" y="444"/>
                  <a:pt x="25" y="434"/>
                  <a:pt x="15" y="412"/>
                </a:cubicBezTo>
                <a:lnTo>
                  <a:pt x="14" y="410"/>
                </a:lnTo>
                <a:cubicBezTo>
                  <a:pt x="12" y="406"/>
                  <a:pt x="10" y="402"/>
                  <a:pt x="9" y="398"/>
                </a:cubicBezTo>
                <a:lnTo>
                  <a:pt x="9" y="395"/>
                </a:lnTo>
                <a:lnTo>
                  <a:pt x="103" y="395"/>
                </a:lnTo>
                <a:lnTo>
                  <a:pt x="103" y="398"/>
                </a:lnTo>
                <a:lnTo>
                  <a:pt x="102" y="377"/>
                </a:lnTo>
                <a:lnTo>
                  <a:pt x="103" y="379"/>
                </a:lnTo>
                <a:lnTo>
                  <a:pt x="8" y="390"/>
                </a:lnTo>
                <a:lnTo>
                  <a:pt x="8" y="388"/>
                </a:lnTo>
                <a:lnTo>
                  <a:pt x="8" y="385"/>
                </a:lnTo>
                <a:lnTo>
                  <a:pt x="8" y="382"/>
                </a:lnTo>
                <a:cubicBezTo>
                  <a:pt x="8" y="375"/>
                  <a:pt x="10" y="367"/>
                  <a:pt x="13" y="361"/>
                </a:cubicBezTo>
                <a:lnTo>
                  <a:pt x="14" y="360"/>
                </a:lnTo>
                <a:cubicBezTo>
                  <a:pt x="23" y="340"/>
                  <a:pt x="46" y="329"/>
                  <a:pt x="67" y="334"/>
                </a:cubicBezTo>
                <a:cubicBezTo>
                  <a:pt x="89" y="339"/>
                  <a:pt x="104" y="359"/>
                  <a:pt x="104" y="381"/>
                </a:cubicBezTo>
                <a:lnTo>
                  <a:pt x="104" y="383"/>
                </a:lnTo>
                <a:lnTo>
                  <a:pt x="104" y="387"/>
                </a:lnTo>
                <a:lnTo>
                  <a:pt x="104" y="392"/>
                </a:lnTo>
                <a:cubicBezTo>
                  <a:pt x="104" y="395"/>
                  <a:pt x="104" y="398"/>
                  <a:pt x="104" y="400"/>
                </a:cubicBezTo>
                <a:lnTo>
                  <a:pt x="103" y="403"/>
                </a:lnTo>
                <a:cubicBezTo>
                  <a:pt x="99" y="427"/>
                  <a:pt x="79" y="443"/>
                  <a:pt x="56" y="443"/>
                </a:cubicBezTo>
                <a:lnTo>
                  <a:pt x="54" y="443"/>
                </a:lnTo>
                <a:lnTo>
                  <a:pt x="54" y="347"/>
                </a:lnTo>
                <a:lnTo>
                  <a:pt x="55" y="347"/>
                </a:lnTo>
                <a:lnTo>
                  <a:pt x="55" y="443"/>
                </a:lnTo>
                <a:lnTo>
                  <a:pt x="54" y="443"/>
                </a:lnTo>
                <a:cubicBezTo>
                  <a:pt x="38" y="443"/>
                  <a:pt x="24" y="436"/>
                  <a:pt x="15" y="423"/>
                </a:cubicBezTo>
                <a:cubicBezTo>
                  <a:pt x="6" y="410"/>
                  <a:pt x="4" y="394"/>
                  <a:pt x="9" y="379"/>
                </a:cubicBezTo>
                <a:lnTo>
                  <a:pt x="13" y="369"/>
                </a:lnTo>
                <a:lnTo>
                  <a:pt x="15" y="365"/>
                </a:lnTo>
                <a:cubicBezTo>
                  <a:pt x="25" y="345"/>
                  <a:pt x="47" y="334"/>
                  <a:pt x="69" y="339"/>
                </a:cubicBezTo>
                <a:cubicBezTo>
                  <a:pt x="91" y="344"/>
                  <a:pt x="106" y="364"/>
                  <a:pt x="106" y="386"/>
                </a:cubicBezTo>
                <a:lnTo>
                  <a:pt x="106" y="394"/>
                </a:lnTo>
                <a:lnTo>
                  <a:pt x="105" y="400"/>
                </a:lnTo>
                <a:cubicBezTo>
                  <a:pt x="103" y="425"/>
                  <a:pt x="82" y="443"/>
                  <a:pt x="57" y="443"/>
                </a:cubicBezTo>
                <a:lnTo>
                  <a:pt x="56" y="443"/>
                </a:lnTo>
                <a:cubicBezTo>
                  <a:pt x="30" y="443"/>
                  <a:pt x="8" y="422"/>
                  <a:pt x="8" y="395"/>
                </a:cubicBezTo>
                <a:lnTo>
                  <a:pt x="8" y="392"/>
                </a:lnTo>
                <a:lnTo>
                  <a:pt x="8" y="390"/>
                </a:lnTo>
                <a:lnTo>
                  <a:pt x="104" y="390"/>
                </a:lnTo>
                <a:lnTo>
                  <a:pt x="104" y="393"/>
                </a:lnTo>
                <a:cubicBezTo>
                  <a:pt x="104" y="396"/>
                  <a:pt x="104" y="399"/>
                  <a:pt x="104" y="402"/>
                </a:cubicBezTo>
                <a:lnTo>
                  <a:pt x="103" y="405"/>
                </a:lnTo>
                <a:cubicBezTo>
                  <a:pt x="99" y="427"/>
                  <a:pt x="79" y="443"/>
                  <a:pt x="56" y="443"/>
                </a:cubicBezTo>
                <a:cubicBezTo>
                  <a:pt x="33" y="443"/>
                  <a:pt x="13" y="427"/>
                  <a:pt x="9" y="405"/>
                </a:cubicBezTo>
                <a:lnTo>
                  <a:pt x="8" y="402"/>
                </a:lnTo>
                <a:lnTo>
                  <a:pt x="8" y="400"/>
                </a:lnTo>
                <a:lnTo>
                  <a:pt x="103" y="390"/>
                </a:lnTo>
                <a:lnTo>
                  <a:pt x="103" y="393"/>
                </a:lnTo>
                <a:lnTo>
                  <a:pt x="102" y="384"/>
                </a:lnTo>
                <a:lnTo>
                  <a:pt x="103" y="386"/>
                </a:lnTo>
                <a:lnTo>
                  <a:pt x="8" y="391"/>
                </a:lnTo>
                <a:lnTo>
                  <a:pt x="8" y="385"/>
                </a:lnTo>
                <a:lnTo>
                  <a:pt x="9" y="381"/>
                </a:lnTo>
                <a:cubicBezTo>
                  <a:pt x="12" y="355"/>
                  <a:pt x="34" y="337"/>
                  <a:pt x="59" y="338"/>
                </a:cubicBezTo>
                <a:cubicBezTo>
                  <a:pt x="85" y="339"/>
                  <a:pt x="104" y="360"/>
                  <a:pt x="104" y="386"/>
                </a:cubicBezTo>
                <a:lnTo>
                  <a:pt x="104" y="387"/>
                </a:lnTo>
                <a:cubicBezTo>
                  <a:pt x="104" y="390"/>
                  <a:pt x="104" y="393"/>
                  <a:pt x="104" y="395"/>
                </a:cubicBezTo>
                <a:lnTo>
                  <a:pt x="103" y="400"/>
                </a:lnTo>
                <a:lnTo>
                  <a:pt x="102" y="405"/>
                </a:lnTo>
                <a:lnTo>
                  <a:pt x="55" y="347"/>
                </a:lnTo>
                <a:lnTo>
                  <a:pt x="55" y="347"/>
                </a:lnTo>
                <a:lnTo>
                  <a:pt x="7" y="395"/>
                </a:lnTo>
                <a:lnTo>
                  <a:pt x="8" y="396"/>
                </a:lnTo>
                <a:lnTo>
                  <a:pt x="7" y="392"/>
                </a:lnTo>
                <a:lnTo>
                  <a:pt x="103" y="386"/>
                </a:lnTo>
                <a:lnTo>
                  <a:pt x="103" y="387"/>
                </a:lnTo>
                <a:lnTo>
                  <a:pt x="103" y="386"/>
                </a:lnTo>
                <a:lnTo>
                  <a:pt x="103" y="391"/>
                </a:lnTo>
                <a:lnTo>
                  <a:pt x="8" y="386"/>
                </a:lnTo>
                <a:lnTo>
                  <a:pt x="9" y="384"/>
                </a:lnTo>
                <a:lnTo>
                  <a:pt x="9" y="381"/>
                </a:lnTo>
                <a:cubicBezTo>
                  <a:pt x="14" y="357"/>
                  <a:pt x="37" y="340"/>
                  <a:pt x="61" y="343"/>
                </a:cubicBezTo>
                <a:cubicBezTo>
                  <a:pt x="86" y="345"/>
                  <a:pt x="104" y="366"/>
                  <a:pt x="104" y="390"/>
                </a:cubicBezTo>
                <a:lnTo>
                  <a:pt x="104" y="392"/>
                </a:lnTo>
                <a:lnTo>
                  <a:pt x="104" y="396"/>
                </a:lnTo>
                <a:cubicBezTo>
                  <a:pt x="104" y="398"/>
                  <a:pt x="104" y="401"/>
                  <a:pt x="104" y="403"/>
                </a:cubicBezTo>
                <a:lnTo>
                  <a:pt x="103" y="406"/>
                </a:lnTo>
                <a:lnTo>
                  <a:pt x="104" y="399"/>
                </a:lnTo>
                <a:lnTo>
                  <a:pt x="104" y="400"/>
                </a:lnTo>
                <a:cubicBezTo>
                  <a:pt x="104" y="425"/>
                  <a:pt x="84" y="446"/>
                  <a:pt x="59" y="448"/>
                </a:cubicBezTo>
                <a:cubicBezTo>
                  <a:pt x="34" y="450"/>
                  <a:pt x="12" y="432"/>
                  <a:pt x="8" y="407"/>
                </a:cubicBezTo>
                <a:lnTo>
                  <a:pt x="8" y="400"/>
                </a:lnTo>
                <a:lnTo>
                  <a:pt x="7" y="394"/>
                </a:lnTo>
                <a:lnTo>
                  <a:pt x="6" y="383"/>
                </a:lnTo>
                <a:lnTo>
                  <a:pt x="6" y="381"/>
                </a:lnTo>
                <a:lnTo>
                  <a:pt x="102" y="381"/>
                </a:lnTo>
                <a:lnTo>
                  <a:pt x="102" y="382"/>
                </a:lnTo>
                <a:lnTo>
                  <a:pt x="103" y="390"/>
                </a:lnTo>
                <a:lnTo>
                  <a:pt x="103" y="401"/>
                </a:lnTo>
                <a:lnTo>
                  <a:pt x="103" y="405"/>
                </a:lnTo>
                <a:lnTo>
                  <a:pt x="7" y="405"/>
                </a:lnTo>
                <a:lnTo>
                  <a:pt x="7" y="403"/>
                </a:lnTo>
                <a:lnTo>
                  <a:pt x="7" y="399"/>
                </a:lnTo>
                <a:lnTo>
                  <a:pt x="7" y="394"/>
                </a:lnTo>
                <a:lnTo>
                  <a:pt x="7" y="390"/>
                </a:lnTo>
                <a:lnTo>
                  <a:pt x="103" y="400"/>
                </a:lnTo>
                <a:lnTo>
                  <a:pt x="102" y="405"/>
                </a:lnTo>
                <a:lnTo>
                  <a:pt x="54" y="347"/>
                </a:lnTo>
                <a:lnTo>
                  <a:pt x="55" y="347"/>
                </a:lnTo>
                <a:cubicBezTo>
                  <a:pt x="81" y="347"/>
                  <a:pt x="103" y="369"/>
                  <a:pt x="103" y="395"/>
                </a:cubicBezTo>
                <a:lnTo>
                  <a:pt x="103" y="398"/>
                </a:lnTo>
                <a:lnTo>
                  <a:pt x="103" y="400"/>
                </a:lnTo>
                <a:lnTo>
                  <a:pt x="7" y="400"/>
                </a:lnTo>
                <a:lnTo>
                  <a:pt x="7" y="398"/>
                </a:lnTo>
                <a:lnTo>
                  <a:pt x="7" y="395"/>
                </a:lnTo>
                <a:cubicBezTo>
                  <a:pt x="7" y="369"/>
                  <a:pt x="28" y="347"/>
                  <a:pt x="55" y="347"/>
                </a:cubicBezTo>
                <a:lnTo>
                  <a:pt x="56" y="347"/>
                </a:lnTo>
                <a:lnTo>
                  <a:pt x="9" y="405"/>
                </a:lnTo>
                <a:lnTo>
                  <a:pt x="8" y="401"/>
                </a:lnTo>
                <a:lnTo>
                  <a:pt x="7" y="396"/>
                </a:lnTo>
                <a:lnTo>
                  <a:pt x="102" y="386"/>
                </a:lnTo>
                <a:lnTo>
                  <a:pt x="102" y="387"/>
                </a:lnTo>
                <a:lnTo>
                  <a:pt x="101" y="380"/>
                </a:lnTo>
                <a:lnTo>
                  <a:pt x="102" y="381"/>
                </a:lnTo>
                <a:lnTo>
                  <a:pt x="103" y="386"/>
                </a:lnTo>
                <a:cubicBezTo>
                  <a:pt x="105" y="400"/>
                  <a:pt x="102" y="415"/>
                  <a:pt x="93" y="426"/>
                </a:cubicBezTo>
                <a:cubicBezTo>
                  <a:pt x="83" y="437"/>
                  <a:pt x="70" y="443"/>
                  <a:pt x="55" y="443"/>
                </a:cubicBezTo>
                <a:lnTo>
                  <a:pt x="54" y="443"/>
                </a:lnTo>
                <a:cubicBezTo>
                  <a:pt x="41" y="443"/>
                  <a:pt x="28" y="438"/>
                  <a:pt x="19" y="428"/>
                </a:cubicBezTo>
                <a:cubicBezTo>
                  <a:pt x="10" y="418"/>
                  <a:pt x="5" y="405"/>
                  <a:pt x="7" y="391"/>
                </a:cubicBezTo>
                <a:lnTo>
                  <a:pt x="7" y="386"/>
                </a:lnTo>
                <a:cubicBezTo>
                  <a:pt x="7" y="383"/>
                  <a:pt x="8" y="381"/>
                  <a:pt x="8" y="378"/>
                </a:cubicBezTo>
                <a:lnTo>
                  <a:pt x="9" y="374"/>
                </a:lnTo>
                <a:cubicBezTo>
                  <a:pt x="15" y="351"/>
                  <a:pt x="38" y="335"/>
                  <a:pt x="62" y="338"/>
                </a:cubicBezTo>
                <a:cubicBezTo>
                  <a:pt x="86" y="341"/>
                  <a:pt x="104" y="362"/>
                  <a:pt x="104" y="386"/>
                </a:cubicBezTo>
                <a:lnTo>
                  <a:pt x="104" y="387"/>
                </a:lnTo>
                <a:cubicBezTo>
                  <a:pt x="104" y="390"/>
                  <a:pt x="104" y="392"/>
                  <a:pt x="103" y="394"/>
                </a:cubicBezTo>
                <a:lnTo>
                  <a:pt x="103" y="398"/>
                </a:lnTo>
                <a:cubicBezTo>
                  <a:pt x="103" y="401"/>
                  <a:pt x="102" y="403"/>
                  <a:pt x="101" y="406"/>
                </a:cubicBezTo>
                <a:lnTo>
                  <a:pt x="100" y="409"/>
                </a:lnTo>
                <a:lnTo>
                  <a:pt x="102" y="394"/>
                </a:lnTo>
                <a:lnTo>
                  <a:pt x="102" y="395"/>
                </a:lnTo>
                <a:lnTo>
                  <a:pt x="6" y="395"/>
                </a:lnTo>
                <a:lnTo>
                  <a:pt x="6" y="394"/>
                </a:lnTo>
                <a:lnTo>
                  <a:pt x="6" y="391"/>
                </a:lnTo>
                <a:lnTo>
                  <a:pt x="6" y="387"/>
                </a:lnTo>
                <a:lnTo>
                  <a:pt x="6" y="386"/>
                </a:lnTo>
                <a:lnTo>
                  <a:pt x="100" y="401"/>
                </a:lnTo>
                <a:lnTo>
                  <a:pt x="100" y="403"/>
                </a:lnTo>
                <a:lnTo>
                  <a:pt x="102" y="387"/>
                </a:lnTo>
                <a:lnTo>
                  <a:pt x="102" y="395"/>
                </a:lnTo>
                <a:lnTo>
                  <a:pt x="101" y="400"/>
                </a:lnTo>
                <a:lnTo>
                  <a:pt x="14" y="369"/>
                </a:lnTo>
                <a:lnTo>
                  <a:pt x="15" y="367"/>
                </a:lnTo>
                <a:lnTo>
                  <a:pt x="7" y="387"/>
                </a:lnTo>
                <a:lnTo>
                  <a:pt x="7" y="384"/>
                </a:lnTo>
                <a:lnTo>
                  <a:pt x="18" y="421"/>
                </a:lnTo>
                <a:lnTo>
                  <a:pt x="16" y="418"/>
                </a:lnTo>
                <a:lnTo>
                  <a:pt x="31" y="430"/>
                </a:lnTo>
                <a:lnTo>
                  <a:pt x="28" y="429"/>
                </a:lnTo>
                <a:lnTo>
                  <a:pt x="97" y="386"/>
                </a:lnTo>
                <a:lnTo>
                  <a:pt x="97" y="390"/>
                </a:lnTo>
                <a:lnTo>
                  <a:pt x="97" y="395"/>
                </a:lnTo>
                <a:cubicBezTo>
                  <a:pt x="97" y="420"/>
                  <a:pt x="78" y="441"/>
                  <a:pt x="53" y="443"/>
                </a:cubicBezTo>
                <a:cubicBezTo>
                  <a:pt x="29" y="445"/>
                  <a:pt x="6" y="428"/>
                  <a:pt x="2" y="403"/>
                </a:cubicBezTo>
                <a:lnTo>
                  <a:pt x="2" y="400"/>
                </a:lnTo>
                <a:cubicBezTo>
                  <a:pt x="1" y="398"/>
                  <a:pt x="1" y="395"/>
                  <a:pt x="1" y="392"/>
                </a:cubicBezTo>
                <a:lnTo>
                  <a:pt x="1" y="387"/>
                </a:lnTo>
                <a:lnTo>
                  <a:pt x="1" y="383"/>
                </a:lnTo>
                <a:lnTo>
                  <a:pt x="1" y="381"/>
                </a:lnTo>
                <a:lnTo>
                  <a:pt x="92" y="402"/>
                </a:lnTo>
                <a:lnTo>
                  <a:pt x="91" y="403"/>
                </a:lnTo>
                <a:lnTo>
                  <a:pt x="96" y="382"/>
                </a:lnTo>
                <a:lnTo>
                  <a:pt x="96" y="381"/>
                </a:lnTo>
                <a:lnTo>
                  <a:pt x="97" y="386"/>
                </a:lnTo>
                <a:lnTo>
                  <a:pt x="49" y="342"/>
                </a:lnTo>
                <a:lnTo>
                  <a:pt x="49" y="342"/>
                </a:lnTo>
                <a:cubicBezTo>
                  <a:pt x="63" y="342"/>
                  <a:pt x="76" y="348"/>
                  <a:pt x="85" y="358"/>
                </a:cubicBezTo>
                <a:cubicBezTo>
                  <a:pt x="94" y="368"/>
                  <a:pt x="99" y="382"/>
                  <a:pt x="97" y="395"/>
                </a:cubicBezTo>
                <a:lnTo>
                  <a:pt x="97" y="400"/>
                </a:lnTo>
                <a:lnTo>
                  <a:pt x="96" y="386"/>
                </a:lnTo>
                <a:lnTo>
                  <a:pt x="96" y="386"/>
                </a:lnTo>
                <a:lnTo>
                  <a:pt x="97" y="388"/>
                </a:lnTo>
                <a:cubicBezTo>
                  <a:pt x="100" y="403"/>
                  <a:pt x="97" y="418"/>
                  <a:pt x="88" y="430"/>
                </a:cubicBezTo>
                <a:cubicBezTo>
                  <a:pt x="79" y="441"/>
                  <a:pt x="65" y="448"/>
                  <a:pt x="50" y="448"/>
                </a:cubicBezTo>
                <a:lnTo>
                  <a:pt x="49" y="448"/>
                </a:lnTo>
                <a:cubicBezTo>
                  <a:pt x="23" y="448"/>
                  <a:pt x="1" y="426"/>
                  <a:pt x="1" y="400"/>
                </a:cubicBezTo>
                <a:lnTo>
                  <a:pt x="1" y="394"/>
                </a:lnTo>
                <a:lnTo>
                  <a:pt x="1" y="390"/>
                </a:lnTo>
                <a:lnTo>
                  <a:pt x="97" y="390"/>
                </a:lnTo>
                <a:lnTo>
                  <a:pt x="97" y="392"/>
                </a:lnTo>
                <a:lnTo>
                  <a:pt x="97" y="395"/>
                </a:lnTo>
                <a:lnTo>
                  <a:pt x="97" y="399"/>
                </a:lnTo>
                <a:lnTo>
                  <a:pt x="97" y="400"/>
                </a:lnTo>
                <a:lnTo>
                  <a:pt x="1" y="400"/>
                </a:lnTo>
                <a:lnTo>
                  <a:pt x="1" y="397"/>
                </a:lnTo>
                <a:lnTo>
                  <a:pt x="2" y="398"/>
                </a:lnTo>
                <a:lnTo>
                  <a:pt x="1" y="388"/>
                </a:lnTo>
                <a:lnTo>
                  <a:pt x="1" y="386"/>
                </a:lnTo>
                <a:lnTo>
                  <a:pt x="97" y="386"/>
                </a:lnTo>
                <a:lnTo>
                  <a:pt x="97" y="388"/>
                </a:lnTo>
                <a:lnTo>
                  <a:pt x="97" y="392"/>
                </a:lnTo>
                <a:lnTo>
                  <a:pt x="97" y="397"/>
                </a:lnTo>
                <a:lnTo>
                  <a:pt x="96" y="389"/>
                </a:lnTo>
                <a:lnTo>
                  <a:pt x="97" y="392"/>
                </a:lnTo>
                <a:lnTo>
                  <a:pt x="1" y="400"/>
                </a:lnTo>
                <a:lnTo>
                  <a:pt x="1" y="398"/>
                </a:lnTo>
                <a:cubicBezTo>
                  <a:pt x="1" y="396"/>
                  <a:pt x="2" y="393"/>
                  <a:pt x="2" y="391"/>
                </a:cubicBezTo>
                <a:lnTo>
                  <a:pt x="3" y="388"/>
                </a:lnTo>
                <a:cubicBezTo>
                  <a:pt x="6" y="364"/>
                  <a:pt x="27" y="347"/>
                  <a:pt x="50" y="347"/>
                </a:cubicBezTo>
                <a:lnTo>
                  <a:pt x="53" y="347"/>
                </a:lnTo>
                <a:lnTo>
                  <a:pt x="53" y="443"/>
                </a:lnTo>
                <a:lnTo>
                  <a:pt x="53" y="443"/>
                </a:lnTo>
                <a:lnTo>
                  <a:pt x="53" y="347"/>
                </a:lnTo>
                <a:lnTo>
                  <a:pt x="54" y="347"/>
                </a:lnTo>
                <a:lnTo>
                  <a:pt x="54" y="443"/>
                </a:lnTo>
                <a:lnTo>
                  <a:pt x="54" y="443"/>
                </a:lnTo>
                <a:lnTo>
                  <a:pt x="102" y="395"/>
                </a:lnTo>
                <a:lnTo>
                  <a:pt x="102" y="401"/>
                </a:lnTo>
                <a:lnTo>
                  <a:pt x="102" y="404"/>
                </a:lnTo>
                <a:lnTo>
                  <a:pt x="102" y="405"/>
                </a:lnTo>
                <a:lnTo>
                  <a:pt x="6" y="405"/>
                </a:lnTo>
                <a:lnTo>
                  <a:pt x="6" y="402"/>
                </a:lnTo>
                <a:lnTo>
                  <a:pt x="6" y="403"/>
                </a:lnTo>
                <a:lnTo>
                  <a:pt x="5" y="393"/>
                </a:lnTo>
                <a:lnTo>
                  <a:pt x="5" y="390"/>
                </a:lnTo>
                <a:cubicBezTo>
                  <a:pt x="5" y="367"/>
                  <a:pt x="23" y="347"/>
                  <a:pt x="46" y="343"/>
                </a:cubicBezTo>
                <a:cubicBezTo>
                  <a:pt x="69" y="339"/>
                  <a:pt x="92" y="353"/>
                  <a:pt x="99" y="375"/>
                </a:cubicBezTo>
                <a:lnTo>
                  <a:pt x="100" y="377"/>
                </a:lnTo>
                <a:cubicBezTo>
                  <a:pt x="101" y="382"/>
                  <a:pt x="102" y="387"/>
                  <a:pt x="102" y="392"/>
                </a:cubicBezTo>
                <a:lnTo>
                  <a:pt x="102" y="395"/>
                </a:lnTo>
                <a:lnTo>
                  <a:pt x="102" y="398"/>
                </a:lnTo>
                <a:lnTo>
                  <a:pt x="102" y="400"/>
                </a:lnTo>
                <a:lnTo>
                  <a:pt x="6" y="400"/>
                </a:lnTo>
                <a:lnTo>
                  <a:pt x="6" y="398"/>
                </a:lnTo>
                <a:lnTo>
                  <a:pt x="6" y="395"/>
                </a:lnTo>
                <a:cubicBezTo>
                  <a:pt x="6" y="369"/>
                  <a:pt x="27" y="347"/>
                  <a:pt x="54" y="347"/>
                </a:cubicBezTo>
                <a:cubicBezTo>
                  <a:pt x="80" y="347"/>
                  <a:pt x="102" y="369"/>
                  <a:pt x="102" y="39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4"/>
          <p:cNvSpPr>
            <a:spLocks/>
          </p:cNvSpPr>
          <p:nvPr/>
        </p:nvSpPr>
        <p:spPr bwMode="auto">
          <a:xfrm>
            <a:off x="7366000" y="2868613"/>
            <a:ext cx="187325" cy="134938"/>
          </a:xfrm>
          <a:custGeom>
            <a:avLst/>
            <a:gdLst>
              <a:gd name="T0" fmla="*/ 60 w 652"/>
              <a:gd name="T1" fmla="*/ 362 h 471"/>
              <a:gd name="T2" fmla="*/ 30 w 652"/>
              <a:gd name="T3" fmla="*/ 405 h 471"/>
              <a:gd name="T4" fmla="*/ 133 w 652"/>
              <a:gd name="T5" fmla="*/ 414 h 471"/>
              <a:gd name="T6" fmla="*/ 151 w 652"/>
              <a:gd name="T7" fmla="*/ 372 h 471"/>
              <a:gd name="T8" fmla="*/ 64 w 652"/>
              <a:gd name="T9" fmla="*/ 379 h 471"/>
              <a:gd name="T10" fmla="*/ 79 w 652"/>
              <a:gd name="T11" fmla="*/ 373 h 471"/>
              <a:gd name="T12" fmla="*/ 97 w 652"/>
              <a:gd name="T13" fmla="*/ 375 h 471"/>
              <a:gd name="T14" fmla="*/ 118 w 652"/>
              <a:gd name="T15" fmla="*/ 353 h 471"/>
              <a:gd name="T16" fmla="*/ 231 w 652"/>
              <a:gd name="T17" fmla="*/ 353 h 471"/>
              <a:gd name="T18" fmla="*/ 231 w 652"/>
              <a:gd name="T19" fmla="*/ 348 h 471"/>
              <a:gd name="T20" fmla="*/ 245 w 652"/>
              <a:gd name="T21" fmla="*/ 360 h 471"/>
              <a:gd name="T22" fmla="*/ 174 w 652"/>
              <a:gd name="T23" fmla="*/ 310 h 471"/>
              <a:gd name="T24" fmla="*/ 272 w 652"/>
              <a:gd name="T25" fmla="*/ 315 h 471"/>
              <a:gd name="T26" fmla="*/ 232 w 652"/>
              <a:gd name="T27" fmla="*/ 362 h 471"/>
              <a:gd name="T28" fmla="*/ 213 w 652"/>
              <a:gd name="T29" fmla="*/ 288 h 471"/>
              <a:gd name="T30" fmla="*/ 291 w 652"/>
              <a:gd name="T31" fmla="*/ 240 h 471"/>
              <a:gd name="T32" fmla="*/ 284 w 652"/>
              <a:gd name="T33" fmla="*/ 243 h 471"/>
              <a:gd name="T34" fmla="*/ 337 w 652"/>
              <a:gd name="T35" fmla="*/ 249 h 471"/>
              <a:gd name="T36" fmla="*/ 267 w 652"/>
              <a:gd name="T37" fmla="*/ 263 h 471"/>
              <a:gd name="T38" fmla="*/ 316 w 652"/>
              <a:gd name="T39" fmla="*/ 201 h 471"/>
              <a:gd name="T40" fmla="*/ 381 w 652"/>
              <a:gd name="T41" fmla="*/ 247 h 471"/>
              <a:gd name="T42" fmla="*/ 404 w 652"/>
              <a:gd name="T43" fmla="*/ 239 h 471"/>
              <a:gd name="T44" fmla="*/ 327 w 652"/>
              <a:gd name="T45" fmla="*/ 201 h 471"/>
              <a:gd name="T46" fmla="*/ 336 w 652"/>
              <a:gd name="T47" fmla="*/ 212 h 471"/>
              <a:gd name="T48" fmla="*/ 445 w 652"/>
              <a:gd name="T49" fmla="*/ 210 h 471"/>
              <a:gd name="T50" fmla="*/ 466 w 652"/>
              <a:gd name="T51" fmla="*/ 115 h 471"/>
              <a:gd name="T52" fmla="*/ 500 w 652"/>
              <a:gd name="T53" fmla="*/ 85 h 471"/>
              <a:gd name="T54" fmla="*/ 448 w 652"/>
              <a:gd name="T55" fmla="*/ 137 h 471"/>
              <a:gd name="T56" fmla="*/ 567 w 652"/>
              <a:gd name="T57" fmla="*/ 82 h 471"/>
              <a:gd name="T58" fmla="*/ 536 w 652"/>
              <a:gd name="T59" fmla="*/ 41 h 471"/>
              <a:gd name="T60" fmla="*/ 528 w 652"/>
              <a:gd name="T61" fmla="*/ 63 h 471"/>
              <a:gd name="T62" fmla="*/ 603 w 652"/>
              <a:gd name="T63" fmla="*/ 10 h 471"/>
              <a:gd name="T64" fmla="*/ 624 w 652"/>
              <a:gd name="T65" fmla="*/ 69 h 471"/>
              <a:gd name="T66" fmla="*/ 567 w 652"/>
              <a:gd name="T67" fmla="*/ 132 h 471"/>
              <a:gd name="T68" fmla="*/ 471 w 652"/>
              <a:gd name="T69" fmla="*/ 92 h 471"/>
              <a:gd name="T70" fmla="*/ 529 w 652"/>
              <a:gd name="T71" fmla="*/ 85 h 471"/>
              <a:gd name="T72" fmla="*/ 463 w 652"/>
              <a:gd name="T73" fmla="*/ 163 h 471"/>
              <a:gd name="T74" fmla="*/ 419 w 652"/>
              <a:gd name="T75" fmla="*/ 81 h 471"/>
              <a:gd name="T76" fmla="*/ 446 w 652"/>
              <a:gd name="T77" fmla="*/ 191 h 471"/>
              <a:gd name="T78" fmla="*/ 431 w 652"/>
              <a:gd name="T79" fmla="*/ 217 h 471"/>
              <a:gd name="T80" fmla="*/ 413 w 652"/>
              <a:gd name="T81" fmla="*/ 230 h 471"/>
              <a:gd name="T82" fmla="*/ 345 w 652"/>
              <a:gd name="T83" fmla="*/ 296 h 471"/>
              <a:gd name="T84" fmla="*/ 330 w 652"/>
              <a:gd name="T85" fmla="*/ 201 h 471"/>
              <a:gd name="T86" fmla="*/ 367 w 652"/>
              <a:gd name="T87" fmla="*/ 243 h 471"/>
              <a:gd name="T88" fmla="*/ 333 w 652"/>
              <a:gd name="T89" fmla="*/ 312 h 471"/>
              <a:gd name="T90" fmla="*/ 295 w 652"/>
              <a:gd name="T91" fmla="*/ 325 h 471"/>
              <a:gd name="T92" fmla="*/ 282 w 652"/>
              <a:gd name="T93" fmla="*/ 330 h 471"/>
              <a:gd name="T94" fmla="*/ 219 w 652"/>
              <a:gd name="T95" fmla="*/ 301 h 471"/>
              <a:gd name="T96" fmla="*/ 220 w 652"/>
              <a:gd name="T97" fmla="*/ 270 h 471"/>
              <a:gd name="T98" fmla="*/ 194 w 652"/>
              <a:gd name="T99" fmla="*/ 306 h 471"/>
              <a:gd name="T100" fmla="*/ 272 w 652"/>
              <a:gd name="T101" fmla="*/ 317 h 471"/>
              <a:gd name="T102" fmla="*/ 258 w 652"/>
              <a:gd name="T103" fmla="*/ 319 h 471"/>
              <a:gd name="T104" fmla="*/ 203 w 652"/>
              <a:gd name="T105" fmla="*/ 382 h 471"/>
              <a:gd name="T106" fmla="*/ 226 w 652"/>
              <a:gd name="T107" fmla="*/ 375 h 471"/>
              <a:gd name="T108" fmla="*/ 166 w 652"/>
              <a:gd name="T109" fmla="*/ 396 h 471"/>
              <a:gd name="T110" fmla="*/ 96 w 652"/>
              <a:gd name="T111" fmla="*/ 358 h 471"/>
              <a:gd name="T112" fmla="*/ 172 w 652"/>
              <a:gd name="T113" fmla="*/ 399 h 471"/>
              <a:gd name="T114" fmla="*/ 125 w 652"/>
              <a:gd name="T115" fmla="*/ 420 h 471"/>
              <a:gd name="T116" fmla="*/ 57 w 652"/>
              <a:gd name="T117" fmla="*/ 379 h 471"/>
              <a:gd name="T118" fmla="*/ 40 w 652"/>
              <a:gd name="T119" fmla="*/ 391 h 471"/>
              <a:gd name="T120" fmla="*/ 126 w 652"/>
              <a:gd name="T121" fmla="*/ 386 h 471"/>
              <a:gd name="T122" fmla="*/ 63 w 652"/>
              <a:gd name="T123" fmla="*/ 448 h 471"/>
              <a:gd name="T124" fmla="*/ 3 w 652"/>
              <a:gd name="T125" fmla="*/ 41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2" h="471">
                <a:moveTo>
                  <a:pt x="3" y="411"/>
                </a:moveTo>
                <a:lnTo>
                  <a:pt x="3" y="405"/>
                </a:lnTo>
                <a:lnTo>
                  <a:pt x="3" y="406"/>
                </a:lnTo>
                <a:lnTo>
                  <a:pt x="3" y="405"/>
                </a:lnTo>
                <a:cubicBezTo>
                  <a:pt x="3" y="379"/>
                  <a:pt x="24" y="357"/>
                  <a:pt x="51" y="357"/>
                </a:cubicBezTo>
                <a:cubicBezTo>
                  <a:pt x="77" y="357"/>
                  <a:pt x="99" y="379"/>
                  <a:pt x="99" y="405"/>
                </a:cubicBezTo>
                <a:lnTo>
                  <a:pt x="99" y="407"/>
                </a:lnTo>
                <a:lnTo>
                  <a:pt x="99" y="412"/>
                </a:lnTo>
                <a:lnTo>
                  <a:pt x="98" y="422"/>
                </a:lnTo>
                <a:lnTo>
                  <a:pt x="98" y="419"/>
                </a:lnTo>
                <a:lnTo>
                  <a:pt x="17" y="386"/>
                </a:lnTo>
                <a:lnTo>
                  <a:pt x="18" y="385"/>
                </a:lnTo>
                <a:lnTo>
                  <a:pt x="5" y="405"/>
                </a:lnTo>
                <a:lnTo>
                  <a:pt x="6" y="402"/>
                </a:lnTo>
                <a:lnTo>
                  <a:pt x="8" y="396"/>
                </a:lnTo>
                <a:lnTo>
                  <a:pt x="54" y="458"/>
                </a:lnTo>
                <a:lnTo>
                  <a:pt x="53" y="458"/>
                </a:lnTo>
                <a:lnTo>
                  <a:pt x="99" y="396"/>
                </a:lnTo>
                <a:lnTo>
                  <a:pt x="101" y="401"/>
                </a:lnTo>
                <a:cubicBezTo>
                  <a:pt x="105" y="416"/>
                  <a:pt x="103" y="431"/>
                  <a:pt x="93" y="444"/>
                </a:cubicBezTo>
                <a:cubicBezTo>
                  <a:pt x="84" y="456"/>
                  <a:pt x="70" y="463"/>
                  <a:pt x="55" y="463"/>
                </a:cubicBezTo>
                <a:lnTo>
                  <a:pt x="54" y="463"/>
                </a:lnTo>
                <a:cubicBezTo>
                  <a:pt x="28" y="463"/>
                  <a:pt x="6" y="441"/>
                  <a:pt x="6" y="415"/>
                </a:cubicBezTo>
                <a:lnTo>
                  <a:pt x="6" y="412"/>
                </a:lnTo>
                <a:lnTo>
                  <a:pt x="8" y="424"/>
                </a:lnTo>
                <a:lnTo>
                  <a:pt x="7" y="422"/>
                </a:lnTo>
                <a:cubicBezTo>
                  <a:pt x="2" y="399"/>
                  <a:pt x="13" y="376"/>
                  <a:pt x="33" y="367"/>
                </a:cubicBezTo>
                <a:cubicBezTo>
                  <a:pt x="54" y="357"/>
                  <a:pt x="79" y="363"/>
                  <a:pt x="92" y="381"/>
                </a:cubicBezTo>
                <a:lnTo>
                  <a:pt x="94" y="383"/>
                </a:lnTo>
                <a:cubicBezTo>
                  <a:pt x="97" y="387"/>
                  <a:pt x="99" y="392"/>
                  <a:pt x="101" y="397"/>
                </a:cubicBezTo>
                <a:lnTo>
                  <a:pt x="102" y="400"/>
                </a:lnTo>
                <a:lnTo>
                  <a:pt x="56" y="367"/>
                </a:lnTo>
                <a:lnTo>
                  <a:pt x="57" y="367"/>
                </a:lnTo>
                <a:cubicBezTo>
                  <a:pt x="84" y="367"/>
                  <a:pt x="105" y="388"/>
                  <a:pt x="105" y="415"/>
                </a:cubicBezTo>
                <a:lnTo>
                  <a:pt x="105" y="418"/>
                </a:lnTo>
                <a:lnTo>
                  <a:pt x="105" y="420"/>
                </a:lnTo>
                <a:cubicBezTo>
                  <a:pt x="105" y="446"/>
                  <a:pt x="84" y="468"/>
                  <a:pt x="57" y="468"/>
                </a:cubicBezTo>
                <a:cubicBezTo>
                  <a:pt x="31" y="468"/>
                  <a:pt x="9" y="446"/>
                  <a:pt x="9" y="420"/>
                </a:cubicBezTo>
                <a:lnTo>
                  <a:pt x="9" y="419"/>
                </a:lnTo>
                <a:cubicBezTo>
                  <a:pt x="9" y="417"/>
                  <a:pt x="10" y="414"/>
                  <a:pt x="10" y="412"/>
                </a:cubicBezTo>
                <a:lnTo>
                  <a:pt x="11" y="409"/>
                </a:lnTo>
                <a:lnTo>
                  <a:pt x="10" y="416"/>
                </a:lnTo>
                <a:lnTo>
                  <a:pt x="10" y="411"/>
                </a:lnTo>
                <a:lnTo>
                  <a:pt x="10" y="400"/>
                </a:lnTo>
                <a:cubicBezTo>
                  <a:pt x="10" y="398"/>
                  <a:pt x="10" y="396"/>
                  <a:pt x="11" y="393"/>
                </a:cubicBezTo>
                <a:lnTo>
                  <a:pt x="12" y="387"/>
                </a:lnTo>
                <a:lnTo>
                  <a:pt x="12" y="383"/>
                </a:lnTo>
                <a:cubicBezTo>
                  <a:pt x="16" y="361"/>
                  <a:pt x="35" y="344"/>
                  <a:pt x="58" y="343"/>
                </a:cubicBezTo>
                <a:cubicBezTo>
                  <a:pt x="80" y="342"/>
                  <a:pt x="101" y="357"/>
                  <a:pt x="106" y="379"/>
                </a:cubicBezTo>
                <a:lnTo>
                  <a:pt x="107" y="381"/>
                </a:lnTo>
                <a:cubicBezTo>
                  <a:pt x="107" y="385"/>
                  <a:pt x="108" y="389"/>
                  <a:pt x="108" y="393"/>
                </a:cubicBezTo>
                <a:lnTo>
                  <a:pt x="108" y="397"/>
                </a:lnTo>
                <a:lnTo>
                  <a:pt x="108" y="402"/>
                </a:lnTo>
                <a:lnTo>
                  <a:pt x="108" y="402"/>
                </a:lnTo>
                <a:cubicBezTo>
                  <a:pt x="109" y="404"/>
                  <a:pt x="109" y="407"/>
                  <a:pt x="109" y="409"/>
                </a:cubicBezTo>
                <a:lnTo>
                  <a:pt x="109" y="410"/>
                </a:lnTo>
                <a:cubicBezTo>
                  <a:pt x="109" y="436"/>
                  <a:pt x="87" y="458"/>
                  <a:pt x="61" y="458"/>
                </a:cubicBezTo>
                <a:cubicBezTo>
                  <a:pt x="34" y="458"/>
                  <a:pt x="13" y="436"/>
                  <a:pt x="13" y="410"/>
                </a:cubicBezTo>
                <a:lnTo>
                  <a:pt x="13" y="408"/>
                </a:lnTo>
                <a:lnTo>
                  <a:pt x="13" y="405"/>
                </a:lnTo>
                <a:lnTo>
                  <a:pt x="13" y="402"/>
                </a:lnTo>
                <a:lnTo>
                  <a:pt x="13" y="400"/>
                </a:lnTo>
                <a:cubicBezTo>
                  <a:pt x="13" y="375"/>
                  <a:pt x="33" y="354"/>
                  <a:pt x="58" y="353"/>
                </a:cubicBezTo>
                <a:cubicBezTo>
                  <a:pt x="83" y="351"/>
                  <a:pt x="105" y="369"/>
                  <a:pt x="109" y="395"/>
                </a:cubicBezTo>
                <a:lnTo>
                  <a:pt x="109" y="399"/>
                </a:lnTo>
                <a:lnTo>
                  <a:pt x="109" y="410"/>
                </a:lnTo>
                <a:cubicBezTo>
                  <a:pt x="109" y="436"/>
                  <a:pt x="88" y="458"/>
                  <a:pt x="61" y="458"/>
                </a:cubicBezTo>
                <a:lnTo>
                  <a:pt x="60" y="458"/>
                </a:lnTo>
                <a:cubicBezTo>
                  <a:pt x="34" y="458"/>
                  <a:pt x="12" y="436"/>
                  <a:pt x="12" y="410"/>
                </a:cubicBezTo>
                <a:cubicBezTo>
                  <a:pt x="12" y="383"/>
                  <a:pt x="34" y="362"/>
                  <a:pt x="60" y="362"/>
                </a:cubicBezTo>
                <a:lnTo>
                  <a:pt x="62" y="362"/>
                </a:lnTo>
                <a:lnTo>
                  <a:pt x="14" y="405"/>
                </a:lnTo>
                <a:lnTo>
                  <a:pt x="15" y="400"/>
                </a:lnTo>
                <a:lnTo>
                  <a:pt x="14" y="400"/>
                </a:lnTo>
                <a:cubicBezTo>
                  <a:pt x="14" y="375"/>
                  <a:pt x="34" y="355"/>
                  <a:pt x="59" y="353"/>
                </a:cubicBezTo>
                <a:cubicBezTo>
                  <a:pt x="83" y="351"/>
                  <a:pt x="106" y="368"/>
                  <a:pt x="110" y="393"/>
                </a:cubicBezTo>
                <a:lnTo>
                  <a:pt x="110" y="396"/>
                </a:lnTo>
                <a:cubicBezTo>
                  <a:pt x="111" y="398"/>
                  <a:pt x="111" y="401"/>
                  <a:pt x="111" y="403"/>
                </a:cubicBezTo>
                <a:lnTo>
                  <a:pt x="111" y="405"/>
                </a:lnTo>
                <a:cubicBezTo>
                  <a:pt x="111" y="432"/>
                  <a:pt x="89" y="453"/>
                  <a:pt x="63" y="453"/>
                </a:cubicBezTo>
                <a:cubicBezTo>
                  <a:pt x="36" y="453"/>
                  <a:pt x="15" y="432"/>
                  <a:pt x="15" y="405"/>
                </a:cubicBezTo>
                <a:lnTo>
                  <a:pt x="15" y="403"/>
                </a:lnTo>
                <a:cubicBezTo>
                  <a:pt x="15" y="401"/>
                  <a:pt x="15" y="398"/>
                  <a:pt x="16" y="396"/>
                </a:cubicBezTo>
                <a:lnTo>
                  <a:pt x="16" y="393"/>
                </a:lnTo>
                <a:cubicBezTo>
                  <a:pt x="20" y="369"/>
                  <a:pt x="40" y="352"/>
                  <a:pt x="63" y="352"/>
                </a:cubicBezTo>
                <a:lnTo>
                  <a:pt x="64" y="352"/>
                </a:lnTo>
                <a:lnTo>
                  <a:pt x="67" y="352"/>
                </a:lnTo>
                <a:lnTo>
                  <a:pt x="21" y="387"/>
                </a:lnTo>
                <a:lnTo>
                  <a:pt x="22" y="382"/>
                </a:lnTo>
                <a:lnTo>
                  <a:pt x="23" y="381"/>
                </a:lnTo>
                <a:cubicBezTo>
                  <a:pt x="27" y="359"/>
                  <a:pt x="45" y="344"/>
                  <a:pt x="67" y="343"/>
                </a:cubicBezTo>
                <a:cubicBezTo>
                  <a:pt x="89" y="342"/>
                  <a:pt x="108" y="355"/>
                  <a:pt x="115" y="376"/>
                </a:cubicBezTo>
                <a:lnTo>
                  <a:pt x="116" y="377"/>
                </a:lnTo>
                <a:cubicBezTo>
                  <a:pt x="116" y="380"/>
                  <a:pt x="117" y="383"/>
                  <a:pt x="117" y="386"/>
                </a:cubicBezTo>
                <a:lnTo>
                  <a:pt x="118" y="389"/>
                </a:lnTo>
                <a:cubicBezTo>
                  <a:pt x="118" y="392"/>
                  <a:pt x="119" y="396"/>
                  <a:pt x="118" y="399"/>
                </a:cubicBezTo>
                <a:lnTo>
                  <a:pt x="118" y="407"/>
                </a:lnTo>
                <a:cubicBezTo>
                  <a:pt x="118" y="410"/>
                  <a:pt x="117" y="413"/>
                  <a:pt x="117" y="416"/>
                </a:cubicBezTo>
                <a:lnTo>
                  <a:pt x="116" y="420"/>
                </a:lnTo>
                <a:lnTo>
                  <a:pt x="117" y="408"/>
                </a:lnTo>
                <a:lnTo>
                  <a:pt x="117" y="410"/>
                </a:lnTo>
                <a:lnTo>
                  <a:pt x="26" y="389"/>
                </a:lnTo>
                <a:lnTo>
                  <a:pt x="27" y="388"/>
                </a:lnTo>
                <a:lnTo>
                  <a:pt x="22" y="401"/>
                </a:lnTo>
                <a:lnTo>
                  <a:pt x="23" y="398"/>
                </a:lnTo>
                <a:lnTo>
                  <a:pt x="23" y="396"/>
                </a:lnTo>
                <a:lnTo>
                  <a:pt x="25" y="386"/>
                </a:lnTo>
                <a:lnTo>
                  <a:pt x="24" y="386"/>
                </a:lnTo>
                <a:lnTo>
                  <a:pt x="24" y="392"/>
                </a:lnTo>
                <a:lnTo>
                  <a:pt x="24" y="391"/>
                </a:lnTo>
                <a:cubicBezTo>
                  <a:pt x="24" y="364"/>
                  <a:pt x="45" y="343"/>
                  <a:pt x="72" y="343"/>
                </a:cubicBezTo>
                <a:cubicBezTo>
                  <a:pt x="98" y="343"/>
                  <a:pt x="120" y="364"/>
                  <a:pt x="120" y="391"/>
                </a:cubicBezTo>
                <a:lnTo>
                  <a:pt x="120" y="394"/>
                </a:lnTo>
                <a:lnTo>
                  <a:pt x="120" y="398"/>
                </a:lnTo>
                <a:lnTo>
                  <a:pt x="120" y="403"/>
                </a:lnTo>
                <a:lnTo>
                  <a:pt x="119" y="394"/>
                </a:lnTo>
                <a:lnTo>
                  <a:pt x="120" y="396"/>
                </a:lnTo>
                <a:lnTo>
                  <a:pt x="24" y="405"/>
                </a:lnTo>
                <a:lnTo>
                  <a:pt x="24" y="404"/>
                </a:lnTo>
                <a:lnTo>
                  <a:pt x="24" y="401"/>
                </a:lnTo>
                <a:lnTo>
                  <a:pt x="24" y="398"/>
                </a:lnTo>
                <a:cubicBezTo>
                  <a:pt x="24" y="394"/>
                  <a:pt x="25" y="390"/>
                  <a:pt x="26" y="386"/>
                </a:cubicBezTo>
                <a:lnTo>
                  <a:pt x="26" y="384"/>
                </a:lnTo>
                <a:cubicBezTo>
                  <a:pt x="32" y="364"/>
                  <a:pt x="50" y="349"/>
                  <a:pt x="71" y="348"/>
                </a:cubicBezTo>
                <a:cubicBezTo>
                  <a:pt x="92" y="347"/>
                  <a:pt x="112" y="361"/>
                  <a:pt x="119" y="381"/>
                </a:cubicBezTo>
                <a:lnTo>
                  <a:pt x="119" y="382"/>
                </a:lnTo>
                <a:lnTo>
                  <a:pt x="120" y="385"/>
                </a:lnTo>
                <a:lnTo>
                  <a:pt x="74" y="352"/>
                </a:lnTo>
                <a:lnTo>
                  <a:pt x="75" y="352"/>
                </a:lnTo>
                <a:cubicBezTo>
                  <a:pt x="102" y="352"/>
                  <a:pt x="123" y="374"/>
                  <a:pt x="123" y="400"/>
                </a:cubicBezTo>
                <a:cubicBezTo>
                  <a:pt x="123" y="427"/>
                  <a:pt x="102" y="448"/>
                  <a:pt x="75" y="448"/>
                </a:cubicBezTo>
                <a:lnTo>
                  <a:pt x="75" y="448"/>
                </a:lnTo>
                <a:cubicBezTo>
                  <a:pt x="48" y="448"/>
                  <a:pt x="27" y="427"/>
                  <a:pt x="27" y="400"/>
                </a:cubicBezTo>
                <a:cubicBezTo>
                  <a:pt x="27" y="374"/>
                  <a:pt x="48" y="352"/>
                  <a:pt x="75" y="352"/>
                </a:cubicBezTo>
                <a:lnTo>
                  <a:pt x="78" y="352"/>
                </a:lnTo>
                <a:cubicBezTo>
                  <a:pt x="104" y="352"/>
                  <a:pt x="126" y="374"/>
                  <a:pt x="126" y="400"/>
                </a:cubicBezTo>
                <a:lnTo>
                  <a:pt x="126" y="405"/>
                </a:lnTo>
                <a:lnTo>
                  <a:pt x="78" y="357"/>
                </a:lnTo>
                <a:lnTo>
                  <a:pt x="78" y="357"/>
                </a:lnTo>
                <a:lnTo>
                  <a:pt x="30" y="405"/>
                </a:lnTo>
                <a:lnTo>
                  <a:pt x="30" y="400"/>
                </a:lnTo>
                <a:lnTo>
                  <a:pt x="30" y="396"/>
                </a:lnTo>
                <a:cubicBezTo>
                  <a:pt x="30" y="372"/>
                  <a:pt x="48" y="352"/>
                  <a:pt x="71" y="349"/>
                </a:cubicBezTo>
                <a:cubicBezTo>
                  <a:pt x="94" y="345"/>
                  <a:pt x="117" y="358"/>
                  <a:pt x="124" y="381"/>
                </a:cubicBezTo>
                <a:lnTo>
                  <a:pt x="125" y="382"/>
                </a:lnTo>
                <a:lnTo>
                  <a:pt x="126" y="385"/>
                </a:lnTo>
                <a:cubicBezTo>
                  <a:pt x="127" y="390"/>
                  <a:pt x="128" y="395"/>
                  <a:pt x="128" y="400"/>
                </a:cubicBezTo>
                <a:lnTo>
                  <a:pt x="128" y="403"/>
                </a:lnTo>
                <a:lnTo>
                  <a:pt x="128" y="405"/>
                </a:lnTo>
                <a:cubicBezTo>
                  <a:pt x="128" y="432"/>
                  <a:pt x="106" y="453"/>
                  <a:pt x="80" y="453"/>
                </a:cubicBezTo>
                <a:cubicBezTo>
                  <a:pt x="53" y="453"/>
                  <a:pt x="32" y="432"/>
                  <a:pt x="32" y="405"/>
                </a:cubicBezTo>
                <a:lnTo>
                  <a:pt x="32" y="403"/>
                </a:lnTo>
                <a:lnTo>
                  <a:pt x="32" y="400"/>
                </a:lnTo>
                <a:cubicBezTo>
                  <a:pt x="32" y="376"/>
                  <a:pt x="51" y="355"/>
                  <a:pt x="75" y="353"/>
                </a:cubicBezTo>
                <a:cubicBezTo>
                  <a:pt x="100" y="350"/>
                  <a:pt x="122" y="367"/>
                  <a:pt x="127" y="391"/>
                </a:cubicBezTo>
                <a:lnTo>
                  <a:pt x="128" y="394"/>
                </a:lnTo>
                <a:lnTo>
                  <a:pt x="128" y="396"/>
                </a:lnTo>
                <a:lnTo>
                  <a:pt x="33" y="410"/>
                </a:lnTo>
                <a:lnTo>
                  <a:pt x="33" y="405"/>
                </a:lnTo>
                <a:lnTo>
                  <a:pt x="33" y="406"/>
                </a:lnTo>
                <a:cubicBezTo>
                  <a:pt x="27" y="383"/>
                  <a:pt x="41" y="359"/>
                  <a:pt x="63" y="351"/>
                </a:cubicBezTo>
                <a:cubicBezTo>
                  <a:pt x="86" y="343"/>
                  <a:pt x="112" y="353"/>
                  <a:pt x="122" y="375"/>
                </a:cubicBezTo>
                <a:lnTo>
                  <a:pt x="123" y="376"/>
                </a:lnTo>
                <a:cubicBezTo>
                  <a:pt x="125" y="380"/>
                  <a:pt x="127" y="385"/>
                  <a:pt x="127" y="390"/>
                </a:cubicBezTo>
                <a:lnTo>
                  <a:pt x="128" y="394"/>
                </a:lnTo>
                <a:cubicBezTo>
                  <a:pt x="128" y="396"/>
                  <a:pt x="128" y="398"/>
                  <a:pt x="128" y="400"/>
                </a:cubicBezTo>
                <a:lnTo>
                  <a:pt x="128" y="406"/>
                </a:lnTo>
                <a:lnTo>
                  <a:pt x="128" y="410"/>
                </a:lnTo>
                <a:cubicBezTo>
                  <a:pt x="128" y="434"/>
                  <a:pt x="111" y="454"/>
                  <a:pt x="88" y="457"/>
                </a:cubicBezTo>
                <a:cubicBezTo>
                  <a:pt x="65" y="461"/>
                  <a:pt x="42" y="447"/>
                  <a:pt x="35" y="425"/>
                </a:cubicBezTo>
                <a:lnTo>
                  <a:pt x="34" y="424"/>
                </a:lnTo>
                <a:cubicBezTo>
                  <a:pt x="33" y="419"/>
                  <a:pt x="32" y="414"/>
                  <a:pt x="32" y="408"/>
                </a:cubicBezTo>
                <a:lnTo>
                  <a:pt x="32" y="405"/>
                </a:lnTo>
                <a:lnTo>
                  <a:pt x="80" y="453"/>
                </a:lnTo>
                <a:lnTo>
                  <a:pt x="79" y="453"/>
                </a:lnTo>
                <a:lnTo>
                  <a:pt x="127" y="398"/>
                </a:lnTo>
                <a:lnTo>
                  <a:pt x="127" y="401"/>
                </a:lnTo>
                <a:lnTo>
                  <a:pt x="120" y="382"/>
                </a:lnTo>
                <a:lnTo>
                  <a:pt x="121" y="383"/>
                </a:lnTo>
                <a:lnTo>
                  <a:pt x="33" y="410"/>
                </a:lnTo>
                <a:lnTo>
                  <a:pt x="33" y="405"/>
                </a:lnTo>
                <a:lnTo>
                  <a:pt x="33" y="405"/>
                </a:lnTo>
                <a:lnTo>
                  <a:pt x="128" y="400"/>
                </a:lnTo>
                <a:lnTo>
                  <a:pt x="128" y="403"/>
                </a:lnTo>
                <a:lnTo>
                  <a:pt x="128" y="394"/>
                </a:lnTo>
                <a:lnTo>
                  <a:pt x="128" y="396"/>
                </a:lnTo>
                <a:lnTo>
                  <a:pt x="38" y="384"/>
                </a:lnTo>
                <a:lnTo>
                  <a:pt x="39" y="382"/>
                </a:lnTo>
                <a:lnTo>
                  <a:pt x="36" y="388"/>
                </a:lnTo>
                <a:lnTo>
                  <a:pt x="37" y="385"/>
                </a:lnTo>
                <a:cubicBezTo>
                  <a:pt x="44" y="366"/>
                  <a:pt x="62" y="352"/>
                  <a:pt x="83" y="352"/>
                </a:cubicBezTo>
                <a:lnTo>
                  <a:pt x="84" y="352"/>
                </a:lnTo>
                <a:cubicBezTo>
                  <a:pt x="105" y="352"/>
                  <a:pt x="123" y="366"/>
                  <a:pt x="130" y="385"/>
                </a:cubicBezTo>
                <a:lnTo>
                  <a:pt x="131" y="388"/>
                </a:lnTo>
                <a:lnTo>
                  <a:pt x="128" y="382"/>
                </a:lnTo>
                <a:lnTo>
                  <a:pt x="129" y="384"/>
                </a:lnTo>
                <a:lnTo>
                  <a:pt x="38" y="405"/>
                </a:lnTo>
                <a:lnTo>
                  <a:pt x="38" y="404"/>
                </a:lnTo>
                <a:lnTo>
                  <a:pt x="38" y="411"/>
                </a:lnTo>
                <a:lnTo>
                  <a:pt x="38" y="407"/>
                </a:lnTo>
                <a:cubicBezTo>
                  <a:pt x="37" y="401"/>
                  <a:pt x="37" y="394"/>
                  <a:pt x="39" y="388"/>
                </a:cubicBezTo>
                <a:lnTo>
                  <a:pt x="41" y="382"/>
                </a:lnTo>
                <a:lnTo>
                  <a:pt x="41" y="379"/>
                </a:lnTo>
                <a:cubicBezTo>
                  <a:pt x="47" y="356"/>
                  <a:pt x="70" y="340"/>
                  <a:pt x="94" y="343"/>
                </a:cubicBezTo>
                <a:cubicBezTo>
                  <a:pt x="118" y="346"/>
                  <a:pt x="136" y="367"/>
                  <a:pt x="136" y="391"/>
                </a:cubicBezTo>
                <a:lnTo>
                  <a:pt x="136" y="392"/>
                </a:lnTo>
                <a:cubicBezTo>
                  <a:pt x="136" y="395"/>
                  <a:pt x="136" y="398"/>
                  <a:pt x="135" y="400"/>
                </a:cubicBezTo>
                <a:lnTo>
                  <a:pt x="135" y="403"/>
                </a:lnTo>
                <a:lnTo>
                  <a:pt x="134" y="406"/>
                </a:lnTo>
                <a:cubicBezTo>
                  <a:pt x="134" y="409"/>
                  <a:pt x="133" y="411"/>
                  <a:pt x="133" y="414"/>
                </a:cubicBezTo>
                <a:lnTo>
                  <a:pt x="132" y="416"/>
                </a:lnTo>
                <a:cubicBezTo>
                  <a:pt x="124" y="441"/>
                  <a:pt x="96" y="454"/>
                  <a:pt x="71" y="446"/>
                </a:cubicBezTo>
                <a:cubicBezTo>
                  <a:pt x="46" y="438"/>
                  <a:pt x="33" y="410"/>
                  <a:pt x="41" y="385"/>
                </a:cubicBezTo>
                <a:lnTo>
                  <a:pt x="41" y="384"/>
                </a:lnTo>
                <a:lnTo>
                  <a:pt x="40" y="391"/>
                </a:lnTo>
                <a:lnTo>
                  <a:pt x="40" y="388"/>
                </a:lnTo>
                <a:lnTo>
                  <a:pt x="87" y="444"/>
                </a:lnTo>
                <a:lnTo>
                  <a:pt x="85" y="444"/>
                </a:lnTo>
                <a:lnTo>
                  <a:pt x="128" y="375"/>
                </a:lnTo>
                <a:lnTo>
                  <a:pt x="129" y="378"/>
                </a:lnTo>
                <a:lnTo>
                  <a:pt x="120" y="365"/>
                </a:lnTo>
                <a:lnTo>
                  <a:pt x="122" y="367"/>
                </a:lnTo>
                <a:lnTo>
                  <a:pt x="40" y="395"/>
                </a:lnTo>
                <a:lnTo>
                  <a:pt x="41" y="391"/>
                </a:lnTo>
                <a:lnTo>
                  <a:pt x="40" y="391"/>
                </a:lnTo>
                <a:cubicBezTo>
                  <a:pt x="40" y="364"/>
                  <a:pt x="62" y="343"/>
                  <a:pt x="88" y="343"/>
                </a:cubicBezTo>
                <a:cubicBezTo>
                  <a:pt x="115" y="343"/>
                  <a:pt x="136" y="364"/>
                  <a:pt x="136" y="391"/>
                </a:cubicBezTo>
                <a:lnTo>
                  <a:pt x="136" y="393"/>
                </a:lnTo>
                <a:lnTo>
                  <a:pt x="136" y="385"/>
                </a:lnTo>
                <a:lnTo>
                  <a:pt x="136" y="388"/>
                </a:lnTo>
                <a:lnTo>
                  <a:pt x="135" y="381"/>
                </a:lnTo>
                <a:lnTo>
                  <a:pt x="136" y="384"/>
                </a:lnTo>
                <a:lnTo>
                  <a:pt x="136" y="385"/>
                </a:lnTo>
                <a:lnTo>
                  <a:pt x="44" y="389"/>
                </a:lnTo>
                <a:lnTo>
                  <a:pt x="44" y="387"/>
                </a:lnTo>
                <a:lnTo>
                  <a:pt x="43" y="398"/>
                </a:lnTo>
                <a:lnTo>
                  <a:pt x="43" y="396"/>
                </a:lnTo>
                <a:cubicBezTo>
                  <a:pt x="43" y="393"/>
                  <a:pt x="43" y="391"/>
                  <a:pt x="44" y="388"/>
                </a:cubicBezTo>
                <a:lnTo>
                  <a:pt x="44" y="385"/>
                </a:lnTo>
                <a:cubicBezTo>
                  <a:pt x="45" y="380"/>
                  <a:pt x="46" y="376"/>
                  <a:pt x="49" y="372"/>
                </a:cubicBezTo>
                <a:lnTo>
                  <a:pt x="50" y="370"/>
                </a:lnTo>
                <a:cubicBezTo>
                  <a:pt x="59" y="351"/>
                  <a:pt x="79" y="341"/>
                  <a:pt x="99" y="343"/>
                </a:cubicBezTo>
                <a:cubicBezTo>
                  <a:pt x="119" y="346"/>
                  <a:pt x="136" y="361"/>
                  <a:pt x="140" y="382"/>
                </a:cubicBezTo>
                <a:lnTo>
                  <a:pt x="141" y="387"/>
                </a:lnTo>
                <a:lnTo>
                  <a:pt x="142" y="395"/>
                </a:lnTo>
                <a:lnTo>
                  <a:pt x="48" y="385"/>
                </a:lnTo>
                <a:lnTo>
                  <a:pt x="49" y="384"/>
                </a:lnTo>
                <a:lnTo>
                  <a:pt x="46" y="399"/>
                </a:lnTo>
                <a:lnTo>
                  <a:pt x="46" y="396"/>
                </a:lnTo>
                <a:cubicBezTo>
                  <a:pt x="46" y="369"/>
                  <a:pt x="68" y="348"/>
                  <a:pt x="94" y="348"/>
                </a:cubicBezTo>
                <a:lnTo>
                  <a:pt x="95" y="348"/>
                </a:lnTo>
                <a:lnTo>
                  <a:pt x="48" y="391"/>
                </a:lnTo>
                <a:lnTo>
                  <a:pt x="48" y="386"/>
                </a:lnTo>
                <a:cubicBezTo>
                  <a:pt x="51" y="362"/>
                  <a:pt x="70" y="344"/>
                  <a:pt x="94" y="343"/>
                </a:cubicBezTo>
                <a:cubicBezTo>
                  <a:pt x="118" y="342"/>
                  <a:pt x="139" y="359"/>
                  <a:pt x="143" y="383"/>
                </a:cubicBezTo>
                <a:lnTo>
                  <a:pt x="144" y="386"/>
                </a:lnTo>
                <a:lnTo>
                  <a:pt x="144" y="384"/>
                </a:lnTo>
                <a:cubicBezTo>
                  <a:pt x="150" y="410"/>
                  <a:pt x="134" y="436"/>
                  <a:pt x="109" y="443"/>
                </a:cubicBezTo>
                <a:cubicBezTo>
                  <a:pt x="83" y="449"/>
                  <a:pt x="57" y="433"/>
                  <a:pt x="50" y="408"/>
                </a:cubicBezTo>
                <a:lnTo>
                  <a:pt x="50" y="406"/>
                </a:lnTo>
                <a:lnTo>
                  <a:pt x="49" y="399"/>
                </a:lnTo>
                <a:cubicBezTo>
                  <a:pt x="46" y="385"/>
                  <a:pt x="50" y="371"/>
                  <a:pt x="59" y="360"/>
                </a:cubicBezTo>
                <a:cubicBezTo>
                  <a:pt x="68" y="349"/>
                  <a:pt x="82" y="343"/>
                  <a:pt x="96" y="343"/>
                </a:cubicBezTo>
                <a:lnTo>
                  <a:pt x="97" y="343"/>
                </a:lnTo>
                <a:cubicBezTo>
                  <a:pt x="124" y="343"/>
                  <a:pt x="145" y="364"/>
                  <a:pt x="145" y="391"/>
                </a:cubicBezTo>
                <a:cubicBezTo>
                  <a:pt x="145" y="417"/>
                  <a:pt x="124" y="439"/>
                  <a:pt x="97" y="439"/>
                </a:cubicBezTo>
                <a:lnTo>
                  <a:pt x="97" y="439"/>
                </a:lnTo>
                <a:cubicBezTo>
                  <a:pt x="70" y="439"/>
                  <a:pt x="49" y="417"/>
                  <a:pt x="49" y="391"/>
                </a:cubicBezTo>
                <a:cubicBezTo>
                  <a:pt x="49" y="364"/>
                  <a:pt x="70" y="343"/>
                  <a:pt x="97" y="343"/>
                </a:cubicBezTo>
                <a:lnTo>
                  <a:pt x="99" y="343"/>
                </a:lnTo>
                <a:lnTo>
                  <a:pt x="100" y="343"/>
                </a:lnTo>
                <a:lnTo>
                  <a:pt x="55" y="376"/>
                </a:lnTo>
                <a:lnTo>
                  <a:pt x="56" y="371"/>
                </a:lnTo>
                <a:lnTo>
                  <a:pt x="54" y="382"/>
                </a:lnTo>
                <a:lnTo>
                  <a:pt x="55" y="377"/>
                </a:lnTo>
                <a:lnTo>
                  <a:pt x="55" y="371"/>
                </a:lnTo>
                <a:cubicBezTo>
                  <a:pt x="58" y="348"/>
                  <a:pt x="77" y="330"/>
                  <a:pt x="100" y="329"/>
                </a:cubicBezTo>
                <a:cubicBezTo>
                  <a:pt x="123" y="328"/>
                  <a:pt x="144" y="343"/>
                  <a:pt x="150" y="365"/>
                </a:cubicBezTo>
                <a:lnTo>
                  <a:pt x="150" y="367"/>
                </a:lnTo>
                <a:lnTo>
                  <a:pt x="151" y="372"/>
                </a:lnTo>
                <a:lnTo>
                  <a:pt x="57" y="372"/>
                </a:lnTo>
                <a:lnTo>
                  <a:pt x="57" y="370"/>
                </a:lnTo>
                <a:lnTo>
                  <a:pt x="58" y="365"/>
                </a:lnTo>
                <a:cubicBezTo>
                  <a:pt x="64" y="343"/>
                  <a:pt x="85" y="328"/>
                  <a:pt x="108" y="329"/>
                </a:cubicBezTo>
                <a:cubicBezTo>
                  <a:pt x="131" y="331"/>
                  <a:pt x="150" y="349"/>
                  <a:pt x="153" y="372"/>
                </a:cubicBezTo>
                <a:lnTo>
                  <a:pt x="153" y="376"/>
                </a:lnTo>
                <a:lnTo>
                  <a:pt x="154" y="382"/>
                </a:lnTo>
                <a:cubicBezTo>
                  <a:pt x="155" y="395"/>
                  <a:pt x="151" y="409"/>
                  <a:pt x="142" y="419"/>
                </a:cubicBezTo>
                <a:cubicBezTo>
                  <a:pt x="132" y="429"/>
                  <a:pt x="120" y="434"/>
                  <a:pt x="106" y="434"/>
                </a:cubicBezTo>
                <a:lnTo>
                  <a:pt x="105" y="434"/>
                </a:lnTo>
                <a:cubicBezTo>
                  <a:pt x="79" y="434"/>
                  <a:pt x="57" y="413"/>
                  <a:pt x="57" y="386"/>
                </a:cubicBezTo>
                <a:lnTo>
                  <a:pt x="57" y="381"/>
                </a:lnTo>
                <a:cubicBezTo>
                  <a:pt x="57" y="355"/>
                  <a:pt x="79" y="333"/>
                  <a:pt x="105" y="333"/>
                </a:cubicBezTo>
                <a:lnTo>
                  <a:pt x="106" y="333"/>
                </a:lnTo>
                <a:lnTo>
                  <a:pt x="58" y="377"/>
                </a:lnTo>
                <a:lnTo>
                  <a:pt x="59" y="372"/>
                </a:lnTo>
                <a:lnTo>
                  <a:pt x="58" y="373"/>
                </a:lnTo>
                <a:lnTo>
                  <a:pt x="58" y="372"/>
                </a:lnTo>
                <a:lnTo>
                  <a:pt x="154" y="381"/>
                </a:lnTo>
                <a:lnTo>
                  <a:pt x="153" y="384"/>
                </a:lnTo>
                <a:lnTo>
                  <a:pt x="153" y="384"/>
                </a:lnTo>
                <a:lnTo>
                  <a:pt x="153" y="389"/>
                </a:lnTo>
                <a:lnTo>
                  <a:pt x="153" y="386"/>
                </a:lnTo>
                <a:cubicBezTo>
                  <a:pt x="153" y="413"/>
                  <a:pt x="131" y="434"/>
                  <a:pt x="105" y="434"/>
                </a:cubicBezTo>
                <a:cubicBezTo>
                  <a:pt x="78" y="434"/>
                  <a:pt x="57" y="413"/>
                  <a:pt x="57" y="386"/>
                </a:cubicBezTo>
                <a:lnTo>
                  <a:pt x="57" y="385"/>
                </a:lnTo>
                <a:cubicBezTo>
                  <a:pt x="57" y="383"/>
                  <a:pt x="57" y="381"/>
                  <a:pt x="57" y="379"/>
                </a:cubicBezTo>
                <a:lnTo>
                  <a:pt x="58" y="375"/>
                </a:lnTo>
                <a:lnTo>
                  <a:pt x="59" y="371"/>
                </a:lnTo>
                <a:lnTo>
                  <a:pt x="58" y="379"/>
                </a:lnTo>
                <a:lnTo>
                  <a:pt x="58" y="377"/>
                </a:lnTo>
                <a:cubicBezTo>
                  <a:pt x="58" y="350"/>
                  <a:pt x="79" y="329"/>
                  <a:pt x="106" y="329"/>
                </a:cubicBezTo>
                <a:cubicBezTo>
                  <a:pt x="132" y="329"/>
                  <a:pt x="154" y="350"/>
                  <a:pt x="154" y="377"/>
                </a:cubicBezTo>
                <a:lnTo>
                  <a:pt x="154" y="379"/>
                </a:lnTo>
                <a:lnTo>
                  <a:pt x="154" y="381"/>
                </a:lnTo>
                <a:lnTo>
                  <a:pt x="59" y="370"/>
                </a:lnTo>
                <a:lnTo>
                  <a:pt x="60" y="368"/>
                </a:lnTo>
                <a:lnTo>
                  <a:pt x="60" y="368"/>
                </a:lnTo>
                <a:lnTo>
                  <a:pt x="107" y="425"/>
                </a:lnTo>
                <a:lnTo>
                  <a:pt x="106" y="425"/>
                </a:lnTo>
                <a:lnTo>
                  <a:pt x="105" y="425"/>
                </a:lnTo>
                <a:cubicBezTo>
                  <a:pt x="79" y="425"/>
                  <a:pt x="57" y="403"/>
                  <a:pt x="57" y="377"/>
                </a:cubicBezTo>
                <a:cubicBezTo>
                  <a:pt x="57" y="350"/>
                  <a:pt x="79" y="329"/>
                  <a:pt x="105" y="329"/>
                </a:cubicBezTo>
                <a:lnTo>
                  <a:pt x="106" y="329"/>
                </a:lnTo>
                <a:lnTo>
                  <a:pt x="110" y="329"/>
                </a:lnTo>
                <a:lnTo>
                  <a:pt x="113" y="329"/>
                </a:lnTo>
                <a:lnTo>
                  <a:pt x="65" y="377"/>
                </a:lnTo>
                <a:lnTo>
                  <a:pt x="65" y="373"/>
                </a:lnTo>
                <a:lnTo>
                  <a:pt x="65" y="372"/>
                </a:lnTo>
                <a:cubicBezTo>
                  <a:pt x="65" y="347"/>
                  <a:pt x="84" y="326"/>
                  <a:pt x="109" y="324"/>
                </a:cubicBezTo>
                <a:cubicBezTo>
                  <a:pt x="134" y="322"/>
                  <a:pt x="156" y="339"/>
                  <a:pt x="160" y="364"/>
                </a:cubicBezTo>
                <a:lnTo>
                  <a:pt x="161" y="367"/>
                </a:lnTo>
                <a:lnTo>
                  <a:pt x="162" y="375"/>
                </a:lnTo>
                <a:lnTo>
                  <a:pt x="162" y="379"/>
                </a:lnTo>
                <a:lnTo>
                  <a:pt x="162" y="375"/>
                </a:lnTo>
                <a:lnTo>
                  <a:pt x="68" y="375"/>
                </a:lnTo>
                <a:lnTo>
                  <a:pt x="69" y="373"/>
                </a:lnTo>
                <a:lnTo>
                  <a:pt x="67" y="384"/>
                </a:lnTo>
                <a:lnTo>
                  <a:pt x="67" y="379"/>
                </a:lnTo>
                <a:lnTo>
                  <a:pt x="67" y="374"/>
                </a:lnTo>
                <a:lnTo>
                  <a:pt x="67" y="372"/>
                </a:lnTo>
                <a:lnTo>
                  <a:pt x="161" y="387"/>
                </a:lnTo>
                <a:lnTo>
                  <a:pt x="161" y="389"/>
                </a:lnTo>
                <a:lnTo>
                  <a:pt x="160" y="390"/>
                </a:lnTo>
                <a:lnTo>
                  <a:pt x="159" y="394"/>
                </a:lnTo>
                <a:cubicBezTo>
                  <a:pt x="158" y="397"/>
                  <a:pt x="157" y="399"/>
                  <a:pt x="156" y="402"/>
                </a:cubicBezTo>
                <a:lnTo>
                  <a:pt x="155" y="403"/>
                </a:lnTo>
                <a:cubicBezTo>
                  <a:pt x="145" y="423"/>
                  <a:pt x="123" y="433"/>
                  <a:pt x="101" y="428"/>
                </a:cubicBezTo>
                <a:cubicBezTo>
                  <a:pt x="80" y="423"/>
                  <a:pt x="64" y="404"/>
                  <a:pt x="64" y="381"/>
                </a:cubicBezTo>
                <a:lnTo>
                  <a:pt x="64" y="379"/>
                </a:lnTo>
                <a:cubicBezTo>
                  <a:pt x="64" y="376"/>
                  <a:pt x="65" y="372"/>
                  <a:pt x="66" y="369"/>
                </a:cubicBezTo>
                <a:lnTo>
                  <a:pt x="67" y="365"/>
                </a:lnTo>
                <a:lnTo>
                  <a:pt x="66" y="365"/>
                </a:lnTo>
                <a:lnTo>
                  <a:pt x="67" y="360"/>
                </a:lnTo>
                <a:cubicBezTo>
                  <a:pt x="70" y="340"/>
                  <a:pt x="85" y="325"/>
                  <a:pt x="104" y="321"/>
                </a:cubicBezTo>
                <a:cubicBezTo>
                  <a:pt x="124" y="316"/>
                  <a:pt x="143" y="324"/>
                  <a:pt x="154" y="341"/>
                </a:cubicBezTo>
                <a:lnTo>
                  <a:pt x="155" y="342"/>
                </a:lnTo>
                <a:cubicBezTo>
                  <a:pt x="158" y="346"/>
                  <a:pt x="160" y="350"/>
                  <a:pt x="161" y="354"/>
                </a:cubicBezTo>
                <a:lnTo>
                  <a:pt x="162" y="357"/>
                </a:lnTo>
                <a:lnTo>
                  <a:pt x="116" y="324"/>
                </a:lnTo>
                <a:lnTo>
                  <a:pt x="117" y="324"/>
                </a:lnTo>
                <a:cubicBezTo>
                  <a:pt x="144" y="324"/>
                  <a:pt x="165" y="345"/>
                  <a:pt x="165" y="372"/>
                </a:cubicBezTo>
                <a:cubicBezTo>
                  <a:pt x="165" y="398"/>
                  <a:pt x="144" y="420"/>
                  <a:pt x="117" y="420"/>
                </a:cubicBezTo>
                <a:lnTo>
                  <a:pt x="117" y="420"/>
                </a:lnTo>
                <a:lnTo>
                  <a:pt x="165" y="372"/>
                </a:lnTo>
                <a:lnTo>
                  <a:pt x="165" y="377"/>
                </a:lnTo>
                <a:lnTo>
                  <a:pt x="165" y="381"/>
                </a:lnTo>
                <a:lnTo>
                  <a:pt x="77" y="355"/>
                </a:lnTo>
                <a:lnTo>
                  <a:pt x="78" y="353"/>
                </a:lnTo>
                <a:lnTo>
                  <a:pt x="77" y="356"/>
                </a:lnTo>
                <a:lnTo>
                  <a:pt x="79" y="351"/>
                </a:lnTo>
                <a:cubicBezTo>
                  <a:pt x="87" y="334"/>
                  <a:pt x="104" y="324"/>
                  <a:pt x="122" y="324"/>
                </a:cubicBezTo>
                <a:lnTo>
                  <a:pt x="124" y="324"/>
                </a:lnTo>
                <a:lnTo>
                  <a:pt x="125" y="324"/>
                </a:lnTo>
                <a:cubicBezTo>
                  <a:pt x="152" y="324"/>
                  <a:pt x="173" y="345"/>
                  <a:pt x="173" y="372"/>
                </a:cubicBezTo>
                <a:cubicBezTo>
                  <a:pt x="173" y="398"/>
                  <a:pt x="152" y="420"/>
                  <a:pt x="125" y="420"/>
                </a:cubicBezTo>
                <a:lnTo>
                  <a:pt x="124" y="420"/>
                </a:lnTo>
                <a:lnTo>
                  <a:pt x="172" y="377"/>
                </a:lnTo>
                <a:lnTo>
                  <a:pt x="172" y="382"/>
                </a:lnTo>
                <a:lnTo>
                  <a:pt x="124" y="329"/>
                </a:lnTo>
                <a:lnTo>
                  <a:pt x="124" y="329"/>
                </a:lnTo>
                <a:lnTo>
                  <a:pt x="77" y="372"/>
                </a:lnTo>
                <a:lnTo>
                  <a:pt x="77" y="367"/>
                </a:lnTo>
                <a:lnTo>
                  <a:pt x="77" y="367"/>
                </a:lnTo>
                <a:cubicBezTo>
                  <a:pt x="77" y="341"/>
                  <a:pt x="98" y="319"/>
                  <a:pt x="125" y="319"/>
                </a:cubicBezTo>
                <a:cubicBezTo>
                  <a:pt x="151" y="319"/>
                  <a:pt x="173" y="341"/>
                  <a:pt x="173" y="367"/>
                </a:cubicBezTo>
                <a:lnTo>
                  <a:pt x="173" y="369"/>
                </a:lnTo>
                <a:lnTo>
                  <a:pt x="173" y="372"/>
                </a:lnTo>
                <a:lnTo>
                  <a:pt x="173" y="375"/>
                </a:lnTo>
                <a:cubicBezTo>
                  <a:pt x="173" y="381"/>
                  <a:pt x="172" y="386"/>
                  <a:pt x="171" y="391"/>
                </a:cubicBezTo>
                <a:lnTo>
                  <a:pt x="170" y="392"/>
                </a:lnTo>
                <a:cubicBezTo>
                  <a:pt x="163" y="414"/>
                  <a:pt x="140" y="428"/>
                  <a:pt x="117" y="424"/>
                </a:cubicBezTo>
                <a:cubicBezTo>
                  <a:pt x="94" y="421"/>
                  <a:pt x="76" y="401"/>
                  <a:pt x="76" y="377"/>
                </a:cubicBezTo>
                <a:lnTo>
                  <a:pt x="76" y="374"/>
                </a:lnTo>
                <a:lnTo>
                  <a:pt x="76" y="370"/>
                </a:lnTo>
                <a:lnTo>
                  <a:pt x="76" y="365"/>
                </a:lnTo>
                <a:lnTo>
                  <a:pt x="76" y="362"/>
                </a:lnTo>
                <a:cubicBezTo>
                  <a:pt x="76" y="336"/>
                  <a:pt x="98" y="314"/>
                  <a:pt x="124" y="314"/>
                </a:cubicBezTo>
                <a:cubicBezTo>
                  <a:pt x="151" y="314"/>
                  <a:pt x="172" y="336"/>
                  <a:pt x="172" y="362"/>
                </a:cubicBezTo>
                <a:lnTo>
                  <a:pt x="172" y="364"/>
                </a:lnTo>
                <a:lnTo>
                  <a:pt x="172" y="367"/>
                </a:lnTo>
                <a:cubicBezTo>
                  <a:pt x="172" y="394"/>
                  <a:pt x="151" y="415"/>
                  <a:pt x="124" y="415"/>
                </a:cubicBezTo>
                <a:cubicBezTo>
                  <a:pt x="98" y="415"/>
                  <a:pt x="76" y="394"/>
                  <a:pt x="76" y="367"/>
                </a:cubicBezTo>
                <a:lnTo>
                  <a:pt x="76" y="364"/>
                </a:lnTo>
                <a:lnTo>
                  <a:pt x="76" y="362"/>
                </a:lnTo>
                <a:cubicBezTo>
                  <a:pt x="76" y="336"/>
                  <a:pt x="98" y="314"/>
                  <a:pt x="124" y="314"/>
                </a:cubicBezTo>
                <a:cubicBezTo>
                  <a:pt x="151" y="314"/>
                  <a:pt x="172" y="336"/>
                  <a:pt x="172" y="362"/>
                </a:cubicBezTo>
                <a:lnTo>
                  <a:pt x="172" y="365"/>
                </a:lnTo>
                <a:lnTo>
                  <a:pt x="172" y="369"/>
                </a:lnTo>
                <a:lnTo>
                  <a:pt x="173" y="374"/>
                </a:lnTo>
                <a:lnTo>
                  <a:pt x="170" y="359"/>
                </a:lnTo>
                <a:lnTo>
                  <a:pt x="171" y="362"/>
                </a:lnTo>
                <a:lnTo>
                  <a:pt x="173" y="370"/>
                </a:lnTo>
                <a:cubicBezTo>
                  <a:pt x="177" y="384"/>
                  <a:pt x="173" y="399"/>
                  <a:pt x="164" y="411"/>
                </a:cubicBezTo>
                <a:cubicBezTo>
                  <a:pt x="155" y="423"/>
                  <a:pt x="141" y="429"/>
                  <a:pt x="126" y="429"/>
                </a:cubicBezTo>
                <a:lnTo>
                  <a:pt x="125" y="429"/>
                </a:lnTo>
                <a:cubicBezTo>
                  <a:pt x="111" y="429"/>
                  <a:pt x="97" y="423"/>
                  <a:pt x="88" y="411"/>
                </a:cubicBezTo>
                <a:cubicBezTo>
                  <a:pt x="79" y="399"/>
                  <a:pt x="75" y="384"/>
                  <a:pt x="79" y="370"/>
                </a:cubicBezTo>
                <a:lnTo>
                  <a:pt x="80" y="366"/>
                </a:lnTo>
                <a:lnTo>
                  <a:pt x="79" y="373"/>
                </a:lnTo>
                <a:lnTo>
                  <a:pt x="79" y="368"/>
                </a:lnTo>
                <a:lnTo>
                  <a:pt x="80" y="362"/>
                </a:lnTo>
                <a:cubicBezTo>
                  <a:pt x="80" y="359"/>
                  <a:pt x="80" y="356"/>
                  <a:pt x="81" y="353"/>
                </a:cubicBezTo>
                <a:lnTo>
                  <a:pt x="82" y="349"/>
                </a:lnTo>
                <a:cubicBezTo>
                  <a:pt x="88" y="329"/>
                  <a:pt x="106" y="315"/>
                  <a:pt x="127" y="314"/>
                </a:cubicBezTo>
                <a:cubicBezTo>
                  <a:pt x="148" y="314"/>
                  <a:pt x="167" y="327"/>
                  <a:pt x="174" y="347"/>
                </a:cubicBezTo>
                <a:lnTo>
                  <a:pt x="175" y="349"/>
                </a:lnTo>
                <a:cubicBezTo>
                  <a:pt x="175" y="351"/>
                  <a:pt x="176" y="354"/>
                  <a:pt x="176" y="356"/>
                </a:cubicBezTo>
                <a:lnTo>
                  <a:pt x="177" y="359"/>
                </a:lnTo>
                <a:cubicBezTo>
                  <a:pt x="177" y="362"/>
                  <a:pt x="177" y="364"/>
                  <a:pt x="177" y="367"/>
                </a:cubicBezTo>
                <a:lnTo>
                  <a:pt x="177" y="370"/>
                </a:lnTo>
                <a:lnTo>
                  <a:pt x="175" y="355"/>
                </a:lnTo>
                <a:lnTo>
                  <a:pt x="176" y="357"/>
                </a:lnTo>
                <a:lnTo>
                  <a:pt x="82" y="372"/>
                </a:lnTo>
                <a:lnTo>
                  <a:pt x="82" y="370"/>
                </a:lnTo>
                <a:lnTo>
                  <a:pt x="82" y="367"/>
                </a:lnTo>
                <a:cubicBezTo>
                  <a:pt x="82" y="343"/>
                  <a:pt x="101" y="322"/>
                  <a:pt x="125" y="320"/>
                </a:cubicBezTo>
                <a:cubicBezTo>
                  <a:pt x="150" y="317"/>
                  <a:pt x="172" y="334"/>
                  <a:pt x="177" y="358"/>
                </a:cubicBezTo>
                <a:lnTo>
                  <a:pt x="178" y="361"/>
                </a:lnTo>
                <a:cubicBezTo>
                  <a:pt x="178" y="364"/>
                  <a:pt x="178" y="367"/>
                  <a:pt x="178" y="370"/>
                </a:cubicBezTo>
                <a:lnTo>
                  <a:pt x="178" y="372"/>
                </a:lnTo>
                <a:lnTo>
                  <a:pt x="88" y="351"/>
                </a:lnTo>
                <a:lnTo>
                  <a:pt x="89" y="349"/>
                </a:lnTo>
                <a:lnTo>
                  <a:pt x="84" y="361"/>
                </a:lnTo>
                <a:lnTo>
                  <a:pt x="85" y="358"/>
                </a:lnTo>
                <a:cubicBezTo>
                  <a:pt x="89" y="336"/>
                  <a:pt x="109" y="319"/>
                  <a:pt x="132" y="319"/>
                </a:cubicBezTo>
                <a:cubicBezTo>
                  <a:pt x="155" y="319"/>
                  <a:pt x="175" y="336"/>
                  <a:pt x="179" y="358"/>
                </a:cubicBezTo>
                <a:lnTo>
                  <a:pt x="180" y="361"/>
                </a:lnTo>
                <a:cubicBezTo>
                  <a:pt x="180" y="364"/>
                  <a:pt x="180" y="367"/>
                  <a:pt x="180" y="370"/>
                </a:cubicBezTo>
                <a:lnTo>
                  <a:pt x="180" y="372"/>
                </a:lnTo>
                <a:lnTo>
                  <a:pt x="93" y="345"/>
                </a:lnTo>
                <a:lnTo>
                  <a:pt x="94" y="344"/>
                </a:lnTo>
                <a:lnTo>
                  <a:pt x="88" y="355"/>
                </a:lnTo>
                <a:lnTo>
                  <a:pt x="89" y="352"/>
                </a:lnTo>
                <a:cubicBezTo>
                  <a:pt x="90" y="350"/>
                  <a:pt x="91" y="348"/>
                  <a:pt x="92" y="346"/>
                </a:cubicBezTo>
                <a:lnTo>
                  <a:pt x="93" y="343"/>
                </a:lnTo>
                <a:cubicBezTo>
                  <a:pt x="94" y="340"/>
                  <a:pt x="96" y="338"/>
                  <a:pt x="98" y="336"/>
                </a:cubicBezTo>
                <a:lnTo>
                  <a:pt x="99" y="334"/>
                </a:lnTo>
                <a:cubicBezTo>
                  <a:pt x="110" y="319"/>
                  <a:pt x="130" y="311"/>
                  <a:pt x="148" y="316"/>
                </a:cubicBezTo>
                <a:cubicBezTo>
                  <a:pt x="167" y="320"/>
                  <a:pt x="181" y="334"/>
                  <a:pt x="185" y="353"/>
                </a:cubicBezTo>
                <a:lnTo>
                  <a:pt x="186" y="358"/>
                </a:lnTo>
                <a:cubicBezTo>
                  <a:pt x="186" y="361"/>
                  <a:pt x="186" y="364"/>
                  <a:pt x="186" y="367"/>
                </a:cubicBezTo>
                <a:lnTo>
                  <a:pt x="186" y="370"/>
                </a:lnTo>
                <a:lnTo>
                  <a:pt x="184" y="355"/>
                </a:lnTo>
                <a:lnTo>
                  <a:pt x="185" y="357"/>
                </a:lnTo>
                <a:lnTo>
                  <a:pt x="93" y="357"/>
                </a:lnTo>
                <a:lnTo>
                  <a:pt x="94" y="355"/>
                </a:lnTo>
                <a:lnTo>
                  <a:pt x="92" y="363"/>
                </a:lnTo>
                <a:lnTo>
                  <a:pt x="93" y="360"/>
                </a:lnTo>
                <a:lnTo>
                  <a:pt x="93" y="357"/>
                </a:lnTo>
                <a:cubicBezTo>
                  <a:pt x="93" y="354"/>
                  <a:pt x="94" y="352"/>
                  <a:pt x="95" y="349"/>
                </a:cubicBezTo>
                <a:lnTo>
                  <a:pt x="95" y="347"/>
                </a:lnTo>
                <a:cubicBezTo>
                  <a:pt x="103" y="326"/>
                  <a:pt x="123" y="312"/>
                  <a:pt x="146" y="315"/>
                </a:cubicBezTo>
                <a:cubicBezTo>
                  <a:pt x="168" y="317"/>
                  <a:pt x="186" y="334"/>
                  <a:pt x="189" y="357"/>
                </a:cubicBezTo>
                <a:lnTo>
                  <a:pt x="189" y="361"/>
                </a:lnTo>
                <a:lnTo>
                  <a:pt x="190" y="368"/>
                </a:lnTo>
                <a:lnTo>
                  <a:pt x="142" y="324"/>
                </a:lnTo>
                <a:lnTo>
                  <a:pt x="143" y="324"/>
                </a:lnTo>
                <a:lnTo>
                  <a:pt x="95" y="372"/>
                </a:lnTo>
                <a:lnTo>
                  <a:pt x="95" y="367"/>
                </a:lnTo>
                <a:lnTo>
                  <a:pt x="95" y="364"/>
                </a:lnTo>
                <a:lnTo>
                  <a:pt x="95" y="362"/>
                </a:lnTo>
                <a:cubicBezTo>
                  <a:pt x="95" y="337"/>
                  <a:pt x="116" y="316"/>
                  <a:pt x="141" y="315"/>
                </a:cubicBezTo>
                <a:cubicBezTo>
                  <a:pt x="167" y="313"/>
                  <a:pt x="189" y="332"/>
                  <a:pt x="191" y="358"/>
                </a:cubicBezTo>
                <a:lnTo>
                  <a:pt x="192" y="363"/>
                </a:lnTo>
                <a:lnTo>
                  <a:pt x="192" y="367"/>
                </a:lnTo>
                <a:lnTo>
                  <a:pt x="96" y="372"/>
                </a:lnTo>
                <a:lnTo>
                  <a:pt x="96" y="370"/>
                </a:lnTo>
                <a:lnTo>
                  <a:pt x="97" y="378"/>
                </a:lnTo>
                <a:lnTo>
                  <a:pt x="97" y="375"/>
                </a:lnTo>
                <a:cubicBezTo>
                  <a:pt x="94" y="361"/>
                  <a:pt x="98" y="347"/>
                  <a:pt x="107" y="336"/>
                </a:cubicBezTo>
                <a:cubicBezTo>
                  <a:pt x="116" y="326"/>
                  <a:pt x="130" y="319"/>
                  <a:pt x="144" y="319"/>
                </a:cubicBezTo>
                <a:lnTo>
                  <a:pt x="144" y="319"/>
                </a:lnTo>
                <a:cubicBezTo>
                  <a:pt x="171" y="319"/>
                  <a:pt x="192" y="341"/>
                  <a:pt x="192" y="367"/>
                </a:cubicBezTo>
                <a:cubicBezTo>
                  <a:pt x="192" y="394"/>
                  <a:pt x="171" y="415"/>
                  <a:pt x="144" y="415"/>
                </a:cubicBezTo>
                <a:lnTo>
                  <a:pt x="144" y="415"/>
                </a:lnTo>
                <a:lnTo>
                  <a:pt x="191" y="358"/>
                </a:lnTo>
                <a:lnTo>
                  <a:pt x="192" y="361"/>
                </a:lnTo>
                <a:lnTo>
                  <a:pt x="192" y="360"/>
                </a:lnTo>
                <a:cubicBezTo>
                  <a:pt x="195" y="375"/>
                  <a:pt x="192" y="390"/>
                  <a:pt x="183" y="402"/>
                </a:cubicBezTo>
                <a:cubicBezTo>
                  <a:pt x="174" y="413"/>
                  <a:pt x="160" y="420"/>
                  <a:pt x="145" y="420"/>
                </a:cubicBezTo>
                <a:lnTo>
                  <a:pt x="144" y="420"/>
                </a:lnTo>
                <a:cubicBezTo>
                  <a:pt x="117" y="420"/>
                  <a:pt x="96" y="398"/>
                  <a:pt x="96" y="372"/>
                </a:cubicBezTo>
                <a:lnTo>
                  <a:pt x="96" y="367"/>
                </a:lnTo>
                <a:lnTo>
                  <a:pt x="96" y="367"/>
                </a:lnTo>
                <a:cubicBezTo>
                  <a:pt x="95" y="361"/>
                  <a:pt x="96" y="354"/>
                  <a:pt x="98" y="347"/>
                </a:cubicBezTo>
                <a:lnTo>
                  <a:pt x="99" y="344"/>
                </a:lnTo>
                <a:cubicBezTo>
                  <a:pt x="100" y="340"/>
                  <a:pt x="102" y="336"/>
                  <a:pt x="105" y="333"/>
                </a:cubicBezTo>
                <a:lnTo>
                  <a:pt x="106" y="331"/>
                </a:lnTo>
                <a:cubicBezTo>
                  <a:pt x="118" y="312"/>
                  <a:pt x="143" y="305"/>
                  <a:pt x="164" y="314"/>
                </a:cubicBezTo>
                <a:cubicBezTo>
                  <a:pt x="186" y="323"/>
                  <a:pt x="197" y="346"/>
                  <a:pt x="192" y="368"/>
                </a:cubicBezTo>
                <a:lnTo>
                  <a:pt x="191" y="373"/>
                </a:lnTo>
                <a:lnTo>
                  <a:pt x="191" y="377"/>
                </a:lnTo>
                <a:lnTo>
                  <a:pt x="98" y="352"/>
                </a:lnTo>
                <a:lnTo>
                  <a:pt x="98" y="351"/>
                </a:lnTo>
                <a:lnTo>
                  <a:pt x="96" y="366"/>
                </a:lnTo>
                <a:lnTo>
                  <a:pt x="96" y="362"/>
                </a:lnTo>
                <a:lnTo>
                  <a:pt x="96" y="357"/>
                </a:lnTo>
                <a:lnTo>
                  <a:pt x="96" y="358"/>
                </a:lnTo>
                <a:cubicBezTo>
                  <a:pt x="94" y="345"/>
                  <a:pt x="99" y="331"/>
                  <a:pt x="108" y="321"/>
                </a:cubicBezTo>
                <a:cubicBezTo>
                  <a:pt x="117" y="311"/>
                  <a:pt x="130" y="305"/>
                  <a:pt x="143" y="305"/>
                </a:cubicBezTo>
                <a:lnTo>
                  <a:pt x="144" y="305"/>
                </a:lnTo>
                <a:cubicBezTo>
                  <a:pt x="171" y="305"/>
                  <a:pt x="192" y="326"/>
                  <a:pt x="192" y="353"/>
                </a:cubicBezTo>
                <a:lnTo>
                  <a:pt x="192" y="356"/>
                </a:lnTo>
                <a:lnTo>
                  <a:pt x="192" y="358"/>
                </a:lnTo>
                <a:cubicBezTo>
                  <a:pt x="192" y="383"/>
                  <a:pt x="174" y="403"/>
                  <a:pt x="149" y="406"/>
                </a:cubicBezTo>
                <a:cubicBezTo>
                  <a:pt x="125" y="408"/>
                  <a:pt x="102" y="392"/>
                  <a:pt x="97" y="367"/>
                </a:cubicBezTo>
                <a:lnTo>
                  <a:pt x="97" y="365"/>
                </a:lnTo>
                <a:lnTo>
                  <a:pt x="99" y="373"/>
                </a:lnTo>
                <a:lnTo>
                  <a:pt x="98" y="371"/>
                </a:lnTo>
                <a:cubicBezTo>
                  <a:pt x="89" y="347"/>
                  <a:pt x="100" y="320"/>
                  <a:pt x="123" y="309"/>
                </a:cubicBezTo>
                <a:cubicBezTo>
                  <a:pt x="147" y="299"/>
                  <a:pt x="174" y="308"/>
                  <a:pt x="186" y="332"/>
                </a:cubicBezTo>
                <a:lnTo>
                  <a:pt x="187" y="334"/>
                </a:lnTo>
                <a:lnTo>
                  <a:pt x="188" y="337"/>
                </a:lnTo>
                <a:lnTo>
                  <a:pt x="145" y="310"/>
                </a:lnTo>
                <a:lnTo>
                  <a:pt x="146" y="310"/>
                </a:lnTo>
                <a:lnTo>
                  <a:pt x="148" y="310"/>
                </a:lnTo>
                <a:lnTo>
                  <a:pt x="149" y="310"/>
                </a:lnTo>
                <a:lnTo>
                  <a:pt x="152" y="310"/>
                </a:lnTo>
                <a:lnTo>
                  <a:pt x="155" y="310"/>
                </a:lnTo>
                <a:lnTo>
                  <a:pt x="159" y="310"/>
                </a:lnTo>
                <a:lnTo>
                  <a:pt x="112" y="353"/>
                </a:lnTo>
                <a:lnTo>
                  <a:pt x="112" y="348"/>
                </a:lnTo>
                <a:cubicBezTo>
                  <a:pt x="115" y="324"/>
                  <a:pt x="135" y="305"/>
                  <a:pt x="160" y="305"/>
                </a:cubicBezTo>
                <a:lnTo>
                  <a:pt x="161" y="305"/>
                </a:lnTo>
                <a:lnTo>
                  <a:pt x="113" y="358"/>
                </a:lnTo>
                <a:lnTo>
                  <a:pt x="113" y="353"/>
                </a:lnTo>
                <a:cubicBezTo>
                  <a:pt x="112" y="349"/>
                  <a:pt x="112" y="346"/>
                  <a:pt x="113" y="343"/>
                </a:cubicBezTo>
                <a:lnTo>
                  <a:pt x="113" y="338"/>
                </a:lnTo>
                <a:cubicBezTo>
                  <a:pt x="115" y="322"/>
                  <a:pt x="126" y="307"/>
                  <a:pt x="141" y="300"/>
                </a:cubicBezTo>
                <a:cubicBezTo>
                  <a:pt x="156" y="293"/>
                  <a:pt x="174" y="294"/>
                  <a:pt x="188" y="304"/>
                </a:cubicBezTo>
                <a:lnTo>
                  <a:pt x="191" y="306"/>
                </a:lnTo>
                <a:cubicBezTo>
                  <a:pt x="193" y="307"/>
                  <a:pt x="196" y="309"/>
                  <a:pt x="198" y="312"/>
                </a:cubicBezTo>
                <a:lnTo>
                  <a:pt x="201" y="315"/>
                </a:lnTo>
                <a:cubicBezTo>
                  <a:pt x="208" y="322"/>
                  <a:pt x="213" y="331"/>
                  <a:pt x="214" y="341"/>
                </a:cubicBezTo>
                <a:lnTo>
                  <a:pt x="215" y="344"/>
                </a:lnTo>
                <a:cubicBezTo>
                  <a:pt x="217" y="356"/>
                  <a:pt x="214" y="368"/>
                  <a:pt x="207" y="378"/>
                </a:cubicBezTo>
                <a:lnTo>
                  <a:pt x="206" y="380"/>
                </a:lnTo>
                <a:cubicBezTo>
                  <a:pt x="195" y="397"/>
                  <a:pt x="173" y="405"/>
                  <a:pt x="153" y="399"/>
                </a:cubicBezTo>
                <a:cubicBezTo>
                  <a:pt x="132" y="393"/>
                  <a:pt x="118" y="374"/>
                  <a:pt x="118" y="353"/>
                </a:cubicBezTo>
                <a:lnTo>
                  <a:pt x="118" y="351"/>
                </a:lnTo>
                <a:lnTo>
                  <a:pt x="118" y="348"/>
                </a:lnTo>
                <a:lnTo>
                  <a:pt x="213" y="360"/>
                </a:lnTo>
                <a:lnTo>
                  <a:pt x="213" y="362"/>
                </a:lnTo>
                <a:lnTo>
                  <a:pt x="213" y="362"/>
                </a:lnTo>
                <a:lnTo>
                  <a:pt x="165" y="305"/>
                </a:lnTo>
                <a:lnTo>
                  <a:pt x="166" y="305"/>
                </a:lnTo>
                <a:lnTo>
                  <a:pt x="118" y="348"/>
                </a:lnTo>
                <a:lnTo>
                  <a:pt x="119" y="343"/>
                </a:lnTo>
                <a:lnTo>
                  <a:pt x="118" y="343"/>
                </a:lnTo>
                <a:lnTo>
                  <a:pt x="118" y="340"/>
                </a:lnTo>
                <a:lnTo>
                  <a:pt x="118" y="339"/>
                </a:lnTo>
                <a:cubicBezTo>
                  <a:pt x="118" y="312"/>
                  <a:pt x="140" y="291"/>
                  <a:pt x="166" y="291"/>
                </a:cubicBezTo>
                <a:cubicBezTo>
                  <a:pt x="193" y="291"/>
                  <a:pt x="214" y="312"/>
                  <a:pt x="214" y="339"/>
                </a:cubicBezTo>
                <a:lnTo>
                  <a:pt x="214" y="343"/>
                </a:lnTo>
                <a:lnTo>
                  <a:pt x="214" y="353"/>
                </a:lnTo>
                <a:cubicBezTo>
                  <a:pt x="211" y="378"/>
                  <a:pt x="191" y="396"/>
                  <a:pt x="166" y="396"/>
                </a:cubicBezTo>
                <a:lnTo>
                  <a:pt x="165" y="396"/>
                </a:lnTo>
                <a:cubicBezTo>
                  <a:pt x="139" y="396"/>
                  <a:pt x="117" y="375"/>
                  <a:pt x="117" y="348"/>
                </a:cubicBezTo>
                <a:lnTo>
                  <a:pt x="117" y="345"/>
                </a:lnTo>
                <a:cubicBezTo>
                  <a:pt x="117" y="342"/>
                  <a:pt x="118" y="338"/>
                  <a:pt x="119" y="334"/>
                </a:cubicBezTo>
                <a:lnTo>
                  <a:pt x="119" y="332"/>
                </a:lnTo>
                <a:cubicBezTo>
                  <a:pt x="125" y="308"/>
                  <a:pt x="148" y="293"/>
                  <a:pt x="172" y="296"/>
                </a:cubicBezTo>
                <a:cubicBezTo>
                  <a:pt x="196" y="299"/>
                  <a:pt x="214" y="319"/>
                  <a:pt x="214" y="343"/>
                </a:cubicBezTo>
                <a:lnTo>
                  <a:pt x="214" y="346"/>
                </a:lnTo>
                <a:lnTo>
                  <a:pt x="213" y="337"/>
                </a:lnTo>
                <a:lnTo>
                  <a:pt x="214" y="339"/>
                </a:lnTo>
                <a:lnTo>
                  <a:pt x="118" y="348"/>
                </a:lnTo>
                <a:lnTo>
                  <a:pt x="118" y="346"/>
                </a:lnTo>
                <a:lnTo>
                  <a:pt x="118" y="343"/>
                </a:lnTo>
                <a:cubicBezTo>
                  <a:pt x="118" y="317"/>
                  <a:pt x="140" y="295"/>
                  <a:pt x="166" y="295"/>
                </a:cubicBezTo>
                <a:cubicBezTo>
                  <a:pt x="193" y="295"/>
                  <a:pt x="214" y="317"/>
                  <a:pt x="214" y="343"/>
                </a:cubicBezTo>
                <a:lnTo>
                  <a:pt x="214" y="345"/>
                </a:lnTo>
                <a:cubicBezTo>
                  <a:pt x="214" y="348"/>
                  <a:pt x="214" y="351"/>
                  <a:pt x="214" y="353"/>
                </a:cubicBezTo>
                <a:lnTo>
                  <a:pt x="213" y="356"/>
                </a:lnTo>
                <a:lnTo>
                  <a:pt x="166" y="300"/>
                </a:lnTo>
                <a:lnTo>
                  <a:pt x="166" y="300"/>
                </a:lnTo>
                <a:cubicBezTo>
                  <a:pt x="193" y="300"/>
                  <a:pt x="214" y="322"/>
                  <a:pt x="214" y="348"/>
                </a:cubicBezTo>
                <a:cubicBezTo>
                  <a:pt x="214" y="375"/>
                  <a:pt x="193" y="396"/>
                  <a:pt x="166" y="396"/>
                </a:cubicBezTo>
                <a:lnTo>
                  <a:pt x="166" y="396"/>
                </a:lnTo>
                <a:cubicBezTo>
                  <a:pt x="139" y="396"/>
                  <a:pt x="118" y="375"/>
                  <a:pt x="118" y="348"/>
                </a:cubicBezTo>
                <a:lnTo>
                  <a:pt x="118" y="343"/>
                </a:lnTo>
                <a:cubicBezTo>
                  <a:pt x="118" y="317"/>
                  <a:pt x="139" y="295"/>
                  <a:pt x="166" y="295"/>
                </a:cubicBezTo>
                <a:lnTo>
                  <a:pt x="168" y="295"/>
                </a:lnTo>
                <a:lnTo>
                  <a:pt x="169" y="295"/>
                </a:lnTo>
                <a:lnTo>
                  <a:pt x="172" y="295"/>
                </a:lnTo>
                <a:lnTo>
                  <a:pt x="160" y="297"/>
                </a:lnTo>
                <a:lnTo>
                  <a:pt x="162" y="296"/>
                </a:lnTo>
                <a:cubicBezTo>
                  <a:pt x="171" y="294"/>
                  <a:pt x="180" y="295"/>
                  <a:pt x="189" y="297"/>
                </a:cubicBezTo>
                <a:lnTo>
                  <a:pt x="191" y="298"/>
                </a:lnTo>
                <a:cubicBezTo>
                  <a:pt x="207" y="303"/>
                  <a:pt x="220" y="318"/>
                  <a:pt x="223" y="335"/>
                </a:cubicBezTo>
                <a:lnTo>
                  <a:pt x="224" y="340"/>
                </a:lnTo>
                <a:lnTo>
                  <a:pt x="224" y="341"/>
                </a:lnTo>
                <a:lnTo>
                  <a:pt x="131" y="341"/>
                </a:lnTo>
                <a:lnTo>
                  <a:pt x="132" y="337"/>
                </a:lnTo>
                <a:lnTo>
                  <a:pt x="131" y="345"/>
                </a:lnTo>
                <a:lnTo>
                  <a:pt x="131" y="339"/>
                </a:lnTo>
                <a:cubicBezTo>
                  <a:pt x="131" y="335"/>
                  <a:pt x="132" y="332"/>
                  <a:pt x="133" y="328"/>
                </a:cubicBezTo>
                <a:lnTo>
                  <a:pt x="135" y="324"/>
                </a:lnTo>
                <a:cubicBezTo>
                  <a:pt x="141" y="305"/>
                  <a:pt x="159" y="292"/>
                  <a:pt x="179" y="291"/>
                </a:cubicBezTo>
                <a:cubicBezTo>
                  <a:pt x="199" y="290"/>
                  <a:pt x="218" y="302"/>
                  <a:pt x="225" y="321"/>
                </a:cubicBezTo>
                <a:lnTo>
                  <a:pt x="226" y="324"/>
                </a:lnTo>
                <a:lnTo>
                  <a:pt x="225" y="322"/>
                </a:lnTo>
                <a:lnTo>
                  <a:pt x="135" y="334"/>
                </a:lnTo>
                <a:lnTo>
                  <a:pt x="136" y="332"/>
                </a:lnTo>
                <a:lnTo>
                  <a:pt x="137" y="327"/>
                </a:lnTo>
                <a:cubicBezTo>
                  <a:pt x="143" y="304"/>
                  <a:pt x="165" y="288"/>
                  <a:pt x="189" y="291"/>
                </a:cubicBezTo>
                <a:cubicBezTo>
                  <a:pt x="213" y="294"/>
                  <a:pt x="231" y="315"/>
                  <a:pt x="231" y="339"/>
                </a:cubicBezTo>
                <a:lnTo>
                  <a:pt x="231" y="343"/>
                </a:lnTo>
                <a:lnTo>
                  <a:pt x="231" y="353"/>
                </a:lnTo>
                <a:lnTo>
                  <a:pt x="136" y="337"/>
                </a:lnTo>
                <a:lnTo>
                  <a:pt x="137" y="335"/>
                </a:lnTo>
                <a:lnTo>
                  <a:pt x="135" y="346"/>
                </a:lnTo>
                <a:lnTo>
                  <a:pt x="135" y="343"/>
                </a:lnTo>
                <a:lnTo>
                  <a:pt x="183" y="391"/>
                </a:lnTo>
                <a:lnTo>
                  <a:pt x="178" y="391"/>
                </a:lnTo>
                <a:cubicBezTo>
                  <a:pt x="152" y="391"/>
                  <a:pt x="130" y="370"/>
                  <a:pt x="130" y="343"/>
                </a:cubicBezTo>
                <a:cubicBezTo>
                  <a:pt x="130" y="317"/>
                  <a:pt x="152" y="295"/>
                  <a:pt x="178" y="295"/>
                </a:cubicBezTo>
                <a:lnTo>
                  <a:pt x="179" y="295"/>
                </a:lnTo>
                <a:cubicBezTo>
                  <a:pt x="206" y="295"/>
                  <a:pt x="227" y="317"/>
                  <a:pt x="227" y="343"/>
                </a:cubicBezTo>
                <a:cubicBezTo>
                  <a:pt x="227" y="370"/>
                  <a:pt x="206" y="391"/>
                  <a:pt x="179" y="391"/>
                </a:cubicBezTo>
                <a:lnTo>
                  <a:pt x="178" y="391"/>
                </a:lnTo>
                <a:lnTo>
                  <a:pt x="226" y="336"/>
                </a:lnTo>
                <a:lnTo>
                  <a:pt x="226" y="339"/>
                </a:lnTo>
                <a:cubicBezTo>
                  <a:pt x="227" y="341"/>
                  <a:pt x="227" y="344"/>
                  <a:pt x="227" y="346"/>
                </a:cubicBezTo>
                <a:lnTo>
                  <a:pt x="227" y="348"/>
                </a:lnTo>
                <a:cubicBezTo>
                  <a:pt x="227" y="373"/>
                  <a:pt x="208" y="394"/>
                  <a:pt x="184" y="396"/>
                </a:cubicBezTo>
                <a:cubicBezTo>
                  <a:pt x="159" y="399"/>
                  <a:pt x="137" y="382"/>
                  <a:pt x="132" y="358"/>
                </a:cubicBezTo>
                <a:lnTo>
                  <a:pt x="131" y="355"/>
                </a:lnTo>
                <a:cubicBezTo>
                  <a:pt x="130" y="349"/>
                  <a:pt x="130" y="343"/>
                  <a:pt x="131" y="337"/>
                </a:cubicBezTo>
                <a:lnTo>
                  <a:pt x="132" y="334"/>
                </a:lnTo>
                <a:cubicBezTo>
                  <a:pt x="135" y="317"/>
                  <a:pt x="148" y="303"/>
                  <a:pt x="165" y="298"/>
                </a:cubicBezTo>
                <a:cubicBezTo>
                  <a:pt x="182" y="292"/>
                  <a:pt x="200" y="297"/>
                  <a:pt x="213" y="310"/>
                </a:cubicBezTo>
                <a:lnTo>
                  <a:pt x="215" y="312"/>
                </a:lnTo>
                <a:lnTo>
                  <a:pt x="221" y="318"/>
                </a:lnTo>
                <a:lnTo>
                  <a:pt x="135" y="348"/>
                </a:lnTo>
                <a:lnTo>
                  <a:pt x="135" y="346"/>
                </a:lnTo>
                <a:lnTo>
                  <a:pt x="136" y="355"/>
                </a:lnTo>
                <a:lnTo>
                  <a:pt x="136" y="353"/>
                </a:lnTo>
                <a:cubicBezTo>
                  <a:pt x="131" y="327"/>
                  <a:pt x="147" y="302"/>
                  <a:pt x="172" y="297"/>
                </a:cubicBezTo>
                <a:cubicBezTo>
                  <a:pt x="198" y="291"/>
                  <a:pt x="223" y="307"/>
                  <a:pt x="230" y="332"/>
                </a:cubicBezTo>
                <a:lnTo>
                  <a:pt x="230" y="334"/>
                </a:lnTo>
                <a:lnTo>
                  <a:pt x="231" y="341"/>
                </a:lnTo>
                <a:cubicBezTo>
                  <a:pt x="232" y="346"/>
                  <a:pt x="232" y="351"/>
                  <a:pt x="231" y="356"/>
                </a:cubicBezTo>
                <a:lnTo>
                  <a:pt x="231" y="359"/>
                </a:lnTo>
                <a:lnTo>
                  <a:pt x="231" y="351"/>
                </a:lnTo>
                <a:lnTo>
                  <a:pt x="231" y="353"/>
                </a:lnTo>
                <a:lnTo>
                  <a:pt x="144" y="326"/>
                </a:lnTo>
                <a:lnTo>
                  <a:pt x="147" y="322"/>
                </a:lnTo>
                <a:lnTo>
                  <a:pt x="146" y="322"/>
                </a:lnTo>
                <a:lnTo>
                  <a:pt x="189" y="391"/>
                </a:lnTo>
                <a:lnTo>
                  <a:pt x="188" y="391"/>
                </a:lnTo>
                <a:cubicBezTo>
                  <a:pt x="161" y="391"/>
                  <a:pt x="140" y="370"/>
                  <a:pt x="140" y="343"/>
                </a:cubicBezTo>
                <a:cubicBezTo>
                  <a:pt x="140" y="317"/>
                  <a:pt x="161" y="295"/>
                  <a:pt x="188" y="295"/>
                </a:cubicBezTo>
                <a:lnTo>
                  <a:pt x="189" y="295"/>
                </a:lnTo>
                <a:cubicBezTo>
                  <a:pt x="215" y="295"/>
                  <a:pt x="237" y="317"/>
                  <a:pt x="237" y="343"/>
                </a:cubicBezTo>
                <a:cubicBezTo>
                  <a:pt x="237" y="370"/>
                  <a:pt x="215" y="391"/>
                  <a:pt x="189" y="391"/>
                </a:cubicBezTo>
                <a:lnTo>
                  <a:pt x="188" y="391"/>
                </a:lnTo>
                <a:cubicBezTo>
                  <a:pt x="174" y="391"/>
                  <a:pt x="160" y="385"/>
                  <a:pt x="151" y="374"/>
                </a:cubicBezTo>
                <a:cubicBezTo>
                  <a:pt x="142" y="363"/>
                  <a:pt x="138" y="348"/>
                  <a:pt x="141" y="334"/>
                </a:cubicBezTo>
                <a:lnTo>
                  <a:pt x="141" y="332"/>
                </a:lnTo>
                <a:lnTo>
                  <a:pt x="140" y="341"/>
                </a:lnTo>
                <a:lnTo>
                  <a:pt x="140" y="339"/>
                </a:lnTo>
                <a:lnTo>
                  <a:pt x="222" y="373"/>
                </a:lnTo>
                <a:lnTo>
                  <a:pt x="220" y="375"/>
                </a:lnTo>
                <a:lnTo>
                  <a:pt x="213" y="381"/>
                </a:lnTo>
                <a:cubicBezTo>
                  <a:pt x="201" y="391"/>
                  <a:pt x="184" y="394"/>
                  <a:pt x="168" y="389"/>
                </a:cubicBezTo>
                <a:cubicBezTo>
                  <a:pt x="153" y="384"/>
                  <a:pt x="141" y="371"/>
                  <a:pt x="137" y="355"/>
                </a:cubicBezTo>
                <a:lnTo>
                  <a:pt x="136" y="353"/>
                </a:lnTo>
                <a:cubicBezTo>
                  <a:pt x="135" y="347"/>
                  <a:pt x="135" y="340"/>
                  <a:pt x="136" y="334"/>
                </a:cubicBezTo>
                <a:lnTo>
                  <a:pt x="136" y="331"/>
                </a:lnTo>
                <a:lnTo>
                  <a:pt x="136" y="328"/>
                </a:lnTo>
                <a:lnTo>
                  <a:pt x="136" y="335"/>
                </a:lnTo>
                <a:lnTo>
                  <a:pt x="136" y="334"/>
                </a:lnTo>
                <a:cubicBezTo>
                  <a:pt x="136" y="307"/>
                  <a:pt x="157" y="286"/>
                  <a:pt x="184" y="286"/>
                </a:cubicBezTo>
                <a:cubicBezTo>
                  <a:pt x="210" y="286"/>
                  <a:pt x="232" y="307"/>
                  <a:pt x="232" y="334"/>
                </a:cubicBezTo>
                <a:lnTo>
                  <a:pt x="232" y="336"/>
                </a:lnTo>
                <a:lnTo>
                  <a:pt x="232" y="341"/>
                </a:lnTo>
                <a:lnTo>
                  <a:pt x="231" y="351"/>
                </a:lnTo>
                <a:lnTo>
                  <a:pt x="231" y="348"/>
                </a:lnTo>
                <a:lnTo>
                  <a:pt x="144" y="322"/>
                </a:lnTo>
                <a:lnTo>
                  <a:pt x="145" y="320"/>
                </a:lnTo>
                <a:lnTo>
                  <a:pt x="138" y="334"/>
                </a:lnTo>
                <a:lnTo>
                  <a:pt x="139" y="330"/>
                </a:lnTo>
                <a:lnTo>
                  <a:pt x="140" y="329"/>
                </a:lnTo>
                <a:cubicBezTo>
                  <a:pt x="140" y="325"/>
                  <a:pt x="142" y="321"/>
                  <a:pt x="144" y="318"/>
                </a:cubicBezTo>
                <a:lnTo>
                  <a:pt x="145" y="315"/>
                </a:lnTo>
                <a:lnTo>
                  <a:pt x="146" y="313"/>
                </a:lnTo>
                <a:cubicBezTo>
                  <a:pt x="153" y="299"/>
                  <a:pt x="166" y="289"/>
                  <a:pt x="181" y="287"/>
                </a:cubicBezTo>
                <a:cubicBezTo>
                  <a:pt x="197" y="284"/>
                  <a:pt x="212" y="289"/>
                  <a:pt x="223" y="300"/>
                </a:cubicBezTo>
                <a:lnTo>
                  <a:pt x="225" y="302"/>
                </a:lnTo>
                <a:cubicBezTo>
                  <a:pt x="229" y="306"/>
                  <a:pt x="232" y="310"/>
                  <a:pt x="234" y="315"/>
                </a:cubicBezTo>
                <a:lnTo>
                  <a:pt x="235" y="318"/>
                </a:lnTo>
                <a:cubicBezTo>
                  <a:pt x="238" y="322"/>
                  <a:pt x="239" y="326"/>
                  <a:pt x="240" y="331"/>
                </a:cubicBezTo>
                <a:lnTo>
                  <a:pt x="240" y="334"/>
                </a:lnTo>
                <a:cubicBezTo>
                  <a:pt x="241" y="337"/>
                  <a:pt x="241" y="339"/>
                  <a:pt x="241" y="342"/>
                </a:cubicBezTo>
                <a:lnTo>
                  <a:pt x="241" y="343"/>
                </a:lnTo>
                <a:lnTo>
                  <a:pt x="150" y="322"/>
                </a:lnTo>
                <a:lnTo>
                  <a:pt x="151" y="320"/>
                </a:lnTo>
                <a:lnTo>
                  <a:pt x="150" y="321"/>
                </a:lnTo>
                <a:cubicBezTo>
                  <a:pt x="158" y="303"/>
                  <a:pt x="175" y="291"/>
                  <a:pt x="195" y="291"/>
                </a:cubicBezTo>
                <a:lnTo>
                  <a:pt x="195" y="291"/>
                </a:lnTo>
                <a:lnTo>
                  <a:pt x="197" y="291"/>
                </a:lnTo>
                <a:cubicBezTo>
                  <a:pt x="224" y="291"/>
                  <a:pt x="245" y="312"/>
                  <a:pt x="245" y="339"/>
                </a:cubicBezTo>
                <a:cubicBezTo>
                  <a:pt x="245" y="365"/>
                  <a:pt x="224" y="387"/>
                  <a:pt x="197" y="387"/>
                </a:cubicBezTo>
                <a:lnTo>
                  <a:pt x="197" y="387"/>
                </a:lnTo>
                <a:cubicBezTo>
                  <a:pt x="170" y="387"/>
                  <a:pt x="149" y="365"/>
                  <a:pt x="149" y="339"/>
                </a:cubicBezTo>
                <a:cubicBezTo>
                  <a:pt x="149" y="312"/>
                  <a:pt x="170" y="291"/>
                  <a:pt x="197" y="291"/>
                </a:cubicBezTo>
                <a:lnTo>
                  <a:pt x="198" y="291"/>
                </a:lnTo>
                <a:lnTo>
                  <a:pt x="153" y="321"/>
                </a:lnTo>
                <a:lnTo>
                  <a:pt x="155" y="316"/>
                </a:lnTo>
                <a:lnTo>
                  <a:pt x="152" y="334"/>
                </a:lnTo>
                <a:lnTo>
                  <a:pt x="152" y="328"/>
                </a:lnTo>
                <a:lnTo>
                  <a:pt x="152" y="324"/>
                </a:lnTo>
                <a:cubicBezTo>
                  <a:pt x="152" y="298"/>
                  <a:pt x="173" y="276"/>
                  <a:pt x="200" y="276"/>
                </a:cubicBezTo>
                <a:cubicBezTo>
                  <a:pt x="226" y="276"/>
                  <a:pt x="248" y="298"/>
                  <a:pt x="248" y="324"/>
                </a:cubicBezTo>
                <a:lnTo>
                  <a:pt x="248" y="326"/>
                </a:lnTo>
                <a:lnTo>
                  <a:pt x="247" y="318"/>
                </a:lnTo>
                <a:lnTo>
                  <a:pt x="248" y="321"/>
                </a:lnTo>
                <a:cubicBezTo>
                  <a:pt x="248" y="324"/>
                  <a:pt x="248" y="326"/>
                  <a:pt x="248" y="329"/>
                </a:cubicBezTo>
                <a:lnTo>
                  <a:pt x="248" y="332"/>
                </a:lnTo>
                <a:lnTo>
                  <a:pt x="246" y="317"/>
                </a:lnTo>
                <a:lnTo>
                  <a:pt x="247" y="319"/>
                </a:lnTo>
                <a:lnTo>
                  <a:pt x="154" y="322"/>
                </a:lnTo>
                <a:lnTo>
                  <a:pt x="155" y="320"/>
                </a:lnTo>
                <a:lnTo>
                  <a:pt x="158" y="312"/>
                </a:lnTo>
                <a:cubicBezTo>
                  <a:pt x="166" y="290"/>
                  <a:pt x="189" y="278"/>
                  <a:pt x="212" y="282"/>
                </a:cubicBezTo>
                <a:cubicBezTo>
                  <a:pt x="234" y="287"/>
                  <a:pt x="250" y="306"/>
                  <a:pt x="250" y="329"/>
                </a:cubicBezTo>
                <a:lnTo>
                  <a:pt x="250" y="332"/>
                </a:lnTo>
                <a:lnTo>
                  <a:pt x="250" y="334"/>
                </a:lnTo>
                <a:cubicBezTo>
                  <a:pt x="250" y="360"/>
                  <a:pt x="229" y="382"/>
                  <a:pt x="202" y="382"/>
                </a:cubicBezTo>
                <a:cubicBezTo>
                  <a:pt x="176" y="382"/>
                  <a:pt x="154" y="360"/>
                  <a:pt x="154" y="334"/>
                </a:cubicBezTo>
                <a:lnTo>
                  <a:pt x="154" y="332"/>
                </a:lnTo>
                <a:lnTo>
                  <a:pt x="154" y="329"/>
                </a:lnTo>
                <a:cubicBezTo>
                  <a:pt x="154" y="327"/>
                  <a:pt x="155" y="325"/>
                  <a:pt x="155" y="323"/>
                </a:cubicBezTo>
                <a:lnTo>
                  <a:pt x="155" y="319"/>
                </a:lnTo>
                <a:cubicBezTo>
                  <a:pt x="156" y="316"/>
                  <a:pt x="157" y="314"/>
                  <a:pt x="157" y="311"/>
                </a:cubicBezTo>
                <a:lnTo>
                  <a:pt x="158" y="309"/>
                </a:lnTo>
                <a:cubicBezTo>
                  <a:pt x="165" y="287"/>
                  <a:pt x="188" y="273"/>
                  <a:pt x="211" y="277"/>
                </a:cubicBezTo>
                <a:cubicBezTo>
                  <a:pt x="234" y="281"/>
                  <a:pt x="251" y="301"/>
                  <a:pt x="251" y="324"/>
                </a:cubicBezTo>
                <a:lnTo>
                  <a:pt x="251" y="329"/>
                </a:lnTo>
                <a:lnTo>
                  <a:pt x="251" y="339"/>
                </a:lnTo>
                <a:lnTo>
                  <a:pt x="203" y="286"/>
                </a:lnTo>
                <a:lnTo>
                  <a:pt x="203" y="286"/>
                </a:lnTo>
                <a:lnTo>
                  <a:pt x="204" y="286"/>
                </a:lnTo>
                <a:cubicBezTo>
                  <a:pt x="219" y="286"/>
                  <a:pt x="234" y="293"/>
                  <a:pt x="243" y="306"/>
                </a:cubicBezTo>
                <a:cubicBezTo>
                  <a:pt x="252" y="318"/>
                  <a:pt x="254" y="335"/>
                  <a:pt x="250" y="349"/>
                </a:cubicBezTo>
                <a:lnTo>
                  <a:pt x="249" y="352"/>
                </a:lnTo>
                <a:cubicBezTo>
                  <a:pt x="248" y="354"/>
                  <a:pt x="247" y="356"/>
                  <a:pt x="246" y="358"/>
                </a:cubicBezTo>
                <a:lnTo>
                  <a:pt x="245" y="360"/>
                </a:lnTo>
                <a:cubicBezTo>
                  <a:pt x="233" y="384"/>
                  <a:pt x="204" y="394"/>
                  <a:pt x="181" y="382"/>
                </a:cubicBezTo>
                <a:cubicBezTo>
                  <a:pt x="157" y="370"/>
                  <a:pt x="147" y="341"/>
                  <a:pt x="159" y="318"/>
                </a:cubicBezTo>
                <a:lnTo>
                  <a:pt x="160" y="316"/>
                </a:lnTo>
                <a:lnTo>
                  <a:pt x="156" y="329"/>
                </a:lnTo>
                <a:lnTo>
                  <a:pt x="156" y="326"/>
                </a:lnTo>
                <a:lnTo>
                  <a:pt x="203" y="382"/>
                </a:lnTo>
                <a:lnTo>
                  <a:pt x="203" y="382"/>
                </a:lnTo>
                <a:cubicBezTo>
                  <a:pt x="176" y="382"/>
                  <a:pt x="155" y="360"/>
                  <a:pt x="155" y="334"/>
                </a:cubicBezTo>
                <a:lnTo>
                  <a:pt x="155" y="329"/>
                </a:lnTo>
                <a:lnTo>
                  <a:pt x="155" y="324"/>
                </a:lnTo>
                <a:cubicBezTo>
                  <a:pt x="155" y="298"/>
                  <a:pt x="176" y="276"/>
                  <a:pt x="203" y="276"/>
                </a:cubicBezTo>
                <a:lnTo>
                  <a:pt x="204" y="276"/>
                </a:lnTo>
                <a:lnTo>
                  <a:pt x="205" y="276"/>
                </a:lnTo>
                <a:lnTo>
                  <a:pt x="157" y="320"/>
                </a:lnTo>
                <a:lnTo>
                  <a:pt x="158" y="315"/>
                </a:lnTo>
                <a:lnTo>
                  <a:pt x="158" y="310"/>
                </a:lnTo>
                <a:cubicBezTo>
                  <a:pt x="160" y="290"/>
                  <a:pt x="175" y="273"/>
                  <a:pt x="195" y="268"/>
                </a:cubicBezTo>
                <a:cubicBezTo>
                  <a:pt x="214" y="264"/>
                  <a:pt x="235" y="272"/>
                  <a:pt x="246" y="288"/>
                </a:cubicBezTo>
                <a:lnTo>
                  <a:pt x="247" y="290"/>
                </a:lnTo>
                <a:cubicBezTo>
                  <a:pt x="251" y="296"/>
                  <a:pt x="253" y="303"/>
                  <a:pt x="254" y="310"/>
                </a:cubicBezTo>
                <a:lnTo>
                  <a:pt x="255" y="313"/>
                </a:lnTo>
                <a:cubicBezTo>
                  <a:pt x="256" y="317"/>
                  <a:pt x="256" y="321"/>
                  <a:pt x="255" y="325"/>
                </a:cubicBezTo>
                <a:lnTo>
                  <a:pt x="255" y="330"/>
                </a:lnTo>
                <a:lnTo>
                  <a:pt x="255" y="320"/>
                </a:lnTo>
                <a:lnTo>
                  <a:pt x="255" y="326"/>
                </a:lnTo>
                <a:lnTo>
                  <a:pt x="255" y="326"/>
                </a:lnTo>
                <a:cubicBezTo>
                  <a:pt x="256" y="328"/>
                  <a:pt x="256" y="331"/>
                  <a:pt x="256" y="333"/>
                </a:cubicBezTo>
                <a:lnTo>
                  <a:pt x="256" y="334"/>
                </a:lnTo>
                <a:cubicBezTo>
                  <a:pt x="256" y="360"/>
                  <a:pt x="234" y="382"/>
                  <a:pt x="208" y="382"/>
                </a:cubicBezTo>
                <a:cubicBezTo>
                  <a:pt x="181" y="382"/>
                  <a:pt x="160" y="360"/>
                  <a:pt x="160" y="334"/>
                </a:cubicBezTo>
                <a:lnTo>
                  <a:pt x="160" y="332"/>
                </a:lnTo>
                <a:lnTo>
                  <a:pt x="160" y="327"/>
                </a:lnTo>
                <a:lnTo>
                  <a:pt x="160" y="323"/>
                </a:lnTo>
                <a:lnTo>
                  <a:pt x="160" y="320"/>
                </a:lnTo>
                <a:cubicBezTo>
                  <a:pt x="160" y="293"/>
                  <a:pt x="181" y="272"/>
                  <a:pt x="208" y="272"/>
                </a:cubicBezTo>
                <a:lnTo>
                  <a:pt x="208" y="272"/>
                </a:lnTo>
                <a:cubicBezTo>
                  <a:pt x="230" y="272"/>
                  <a:pt x="250" y="287"/>
                  <a:pt x="255" y="308"/>
                </a:cubicBezTo>
                <a:lnTo>
                  <a:pt x="256" y="310"/>
                </a:lnTo>
                <a:cubicBezTo>
                  <a:pt x="256" y="314"/>
                  <a:pt x="257" y="318"/>
                  <a:pt x="257" y="322"/>
                </a:cubicBezTo>
                <a:lnTo>
                  <a:pt x="257" y="324"/>
                </a:lnTo>
                <a:lnTo>
                  <a:pt x="243" y="290"/>
                </a:lnTo>
                <a:lnTo>
                  <a:pt x="243" y="291"/>
                </a:lnTo>
                <a:lnTo>
                  <a:pt x="161" y="324"/>
                </a:lnTo>
                <a:lnTo>
                  <a:pt x="161" y="323"/>
                </a:lnTo>
                <a:cubicBezTo>
                  <a:pt x="161" y="321"/>
                  <a:pt x="162" y="318"/>
                  <a:pt x="162" y="316"/>
                </a:cubicBezTo>
                <a:lnTo>
                  <a:pt x="162" y="313"/>
                </a:lnTo>
                <a:lnTo>
                  <a:pt x="162" y="319"/>
                </a:lnTo>
                <a:lnTo>
                  <a:pt x="162" y="316"/>
                </a:lnTo>
                <a:lnTo>
                  <a:pt x="162" y="315"/>
                </a:lnTo>
                <a:cubicBezTo>
                  <a:pt x="162" y="290"/>
                  <a:pt x="182" y="269"/>
                  <a:pt x="207" y="267"/>
                </a:cubicBezTo>
                <a:cubicBezTo>
                  <a:pt x="232" y="265"/>
                  <a:pt x="254" y="284"/>
                  <a:pt x="258" y="309"/>
                </a:cubicBezTo>
                <a:lnTo>
                  <a:pt x="258" y="313"/>
                </a:lnTo>
                <a:lnTo>
                  <a:pt x="258" y="324"/>
                </a:lnTo>
                <a:lnTo>
                  <a:pt x="210" y="276"/>
                </a:lnTo>
                <a:lnTo>
                  <a:pt x="212" y="276"/>
                </a:lnTo>
                <a:lnTo>
                  <a:pt x="213" y="276"/>
                </a:lnTo>
                <a:lnTo>
                  <a:pt x="168" y="309"/>
                </a:lnTo>
                <a:lnTo>
                  <a:pt x="169" y="305"/>
                </a:lnTo>
                <a:lnTo>
                  <a:pt x="169" y="306"/>
                </a:lnTo>
                <a:cubicBezTo>
                  <a:pt x="173" y="283"/>
                  <a:pt x="193" y="267"/>
                  <a:pt x="216" y="267"/>
                </a:cubicBezTo>
                <a:lnTo>
                  <a:pt x="217" y="267"/>
                </a:lnTo>
                <a:cubicBezTo>
                  <a:pt x="240" y="267"/>
                  <a:pt x="260" y="284"/>
                  <a:pt x="264" y="306"/>
                </a:cubicBezTo>
                <a:lnTo>
                  <a:pt x="265" y="312"/>
                </a:lnTo>
                <a:lnTo>
                  <a:pt x="266" y="313"/>
                </a:lnTo>
                <a:lnTo>
                  <a:pt x="179" y="298"/>
                </a:lnTo>
                <a:lnTo>
                  <a:pt x="180" y="296"/>
                </a:lnTo>
                <a:lnTo>
                  <a:pt x="174" y="308"/>
                </a:lnTo>
                <a:lnTo>
                  <a:pt x="175" y="305"/>
                </a:lnTo>
                <a:lnTo>
                  <a:pt x="173" y="313"/>
                </a:lnTo>
                <a:lnTo>
                  <a:pt x="174" y="310"/>
                </a:lnTo>
                <a:cubicBezTo>
                  <a:pt x="175" y="303"/>
                  <a:pt x="178" y="296"/>
                  <a:pt x="182" y="290"/>
                </a:cubicBezTo>
                <a:lnTo>
                  <a:pt x="183" y="288"/>
                </a:lnTo>
                <a:cubicBezTo>
                  <a:pt x="193" y="273"/>
                  <a:pt x="211" y="265"/>
                  <a:pt x="229" y="267"/>
                </a:cubicBezTo>
                <a:cubicBezTo>
                  <a:pt x="247" y="270"/>
                  <a:pt x="262" y="282"/>
                  <a:pt x="268" y="300"/>
                </a:cubicBezTo>
                <a:lnTo>
                  <a:pt x="269" y="301"/>
                </a:lnTo>
                <a:cubicBezTo>
                  <a:pt x="270" y="306"/>
                  <a:pt x="271" y="311"/>
                  <a:pt x="271" y="316"/>
                </a:cubicBezTo>
                <a:lnTo>
                  <a:pt x="271" y="320"/>
                </a:lnTo>
                <a:lnTo>
                  <a:pt x="270" y="312"/>
                </a:lnTo>
                <a:lnTo>
                  <a:pt x="271" y="315"/>
                </a:lnTo>
                <a:cubicBezTo>
                  <a:pt x="271" y="318"/>
                  <a:pt x="271" y="320"/>
                  <a:pt x="271" y="323"/>
                </a:cubicBezTo>
                <a:lnTo>
                  <a:pt x="271" y="324"/>
                </a:lnTo>
                <a:cubicBezTo>
                  <a:pt x="271" y="351"/>
                  <a:pt x="250" y="372"/>
                  <a:pt x="223" y="372"/>
                </a:cubicBezTo>
                <a:cubicBezTo>
                  <a:pt x="197" y="372"/>
                  <a:pt x="175" y="351"/>
                  <a:pt x="175" y="324"/>
                </a:cubicBezTo>
                <a:lnTo>
                  <a:pt x="175" y="323"/>
                </a:lnTo>
                <a:lnTo>
                  <a:pt x="176" y="331"/>
                </a:lnTo>
                <a:lnTo>
                  <a:pt x="176" y="328"/>
                </a:lnTo>
                <a:lnTo>
                  <a:pt x="175" y="320"/>
                </a:lnTo>
                <a:lnTo>
                  <a:pt x="270" y="315"/>
                </a:lnTo>
                <a:lnTo>
                  <a:pt x="270" y="317"/>
                </a:lnTo>
                <a:cubicBezTo>
                  <a:pt x="270" y="320"/>
                  <a:pt x="270" y="322"/>
                  <a:pt x="270" y="325"/>
                </a:cubicBezTo>
                <a:lnTo>
                  <a:pt x="269" y="328"/>
                </a:lnTo>
                <a:lnTo>
                  <a:pt x="222" y="272"/>
                </a:lnTo>
                <a:lnTo>
                  <a:pt x="223" y="272"/>
                </a:lnTo>
                <a:lnTo>
                  <a:pt x="223" y="272"/>
                </a:lnTo>
                <a:lnTo>
                  <a:pt x="176" y="327"/>
                </a:lnTo>
                <a:lnTo>
                  <a:pt x="175" y="323"/>
                </a:lnTo>
                <a:lnTo>
                  <a:pt x="177" y="332"/>
                </a:lnTo>
                <a:lnTo>
                  <a:pt x="177" y="330"/>
                </a:lnTo>
                <a:lnTo>
                  <a:pt x="270" y="315"/>
                </a:lnTo>
                <a:lnTo>
                  <a:pt x="270" y="317"/>
                </a:lnTo>
                <a:lnTo>
                  <a:pt x="270" y="322"/>
                </a:lnTo>
                <a:lnTo>
                  <a:pt x="271" y="321"/>
                </a:lnTo>
                <a:lnTo>
                  <a:pt x="271" y="329"/>
                </a:lnTo>
                <a:lnTo>
                  <a:pt x="177" y="314"/>
                </a:lnTo>
                <a:lnTo>
                  <a:pt x="178" y="313"/>
                </a:lnTo>
                <a:lnTo>
                  <a:pt x="175" y="328"/>
                </a:lnTo>
                <a:lnTo>
                  <a:pt x="175" y="324"/>
                </a:lnTo>
                <a:lnTo>
                  <a:pt x="178" y="340"/>
                </a:lnTo>
                <a:lnTo>
                  <a:pt x="176" y="335"/>
                </a:lnTo>
                <a:cubicBezTo>
                  <a:pt x="172" y="321"/>
                  <a:pt x="174" y="304"/>
                  <a:pt x="183" y="292"/>
                </a:cubicBezTo>
                <a:cubicBezTo>
                  <a:pt x="192" y="279"/>
                  <a:pt x="207" y="272"/>
                  <a:pt x="222" y="272"/>
                </a:cubicBezTo>
                <a:lnTo>
                  <a:pt x="222" y="272"/>
                </a:lnTo>
                <a:lnTo>
                  <a:pt x="224" y="272"/>
                </a:lnTo>
                <a:lnTo>
                  <a:pt x="176" y="320"/>
                </a:lnTo>
                <a:lnTo>
                  <a:pt x="176" y="317"/>
                </a:lnTo>
                <a:lnTo>
                  <a:pt x="177" y="329"/>
                </a:lnTo>
                <a:lnTo>
                  <a:pt x="177" y="327"/>
                </a:lnTo>
                <a:lnTo>
                  <a:pt x="271" y="306"/>
                </a:lnTo>
                <a:lnTo>
                  <a:pt x="271" y="308"/>
                </a:lnTo>
                <a:cubicBezTo>
                  <a:pt x="272" y="311"/>
                  <a:pt x="272" y="314"/>
                  <a:pt x="272" y="317"/>
                </a:cubicBezTo>
                <a:lnTo>
                  <a:pt x="272" y="320"/>
                </a:lnTo>
                <a:lnTo>
                  <a:pt x="176" y="315"/>
                </a:lnTo>
                <a:lnTo>
                  <a:pt x="177" y="310"/>
                </a:lnTo>
                <a:lnTo>
                  <a:pt x="177" y="305"/>
                </a:lnTo>
                <a:cubicBezTo>
                  <a:pt x="180" y="282"/>
                  <a:pt x="199" y="264"/>
                  <a:pt x="223" y="263"/>
                </a:cubicBezTo>
                <a:cubicBezTo>
                  <a:pt x="247" y="261"/>
                  <a:pt x="267" y="278"/>
                  <a:pt x="272" y="301"/>
                </a:cubicBezTo>
                <a:lnTo>
                  <a:pt x="273" y="304"/>
                </a:lnTo>
                <a:cubicBezTo>
                  <a:pt x="273" y="307"/>
                  <a:pt x="273" y="310"/>
                  <a:pt x="273" y="313"/>
                </a:cubicBezTo>
                <a:lnTo>
                  <a:pt x="273" y="315"/>
                </a:lnTo>
                <a:cubicBezTo>
                  <a:pt x="273" y="341"/>
                  <a:pt x="252" y="363"/>
                  <a:pt x="225" y="363"/>
                </a:cubicBezTo>
                <a:cubicBezTo>
                  <a:pt x="199" y="363"/>
                  <a:pt x="177" y="341"/>
                  <a:pt x="177" y="315"/>
                </a:cubicBezTo>
                <a:lnTo>
                  <a:pt x="177" y="313"/>
                </a:lnTo>
                <a:lnTo>
                  <a:pt x="177" y="310"/>
                </a:lnTo>
                <a:lnTo>
                  <a:pt x="178" y="318"/>
                </a:lnTo>
                <a:lnTo>
                  <a:pt x="178" y="315"/>
                </a:lnTo>
                <a:cubicBezTo>
                  <a:pt x="177" y="312"/>
                  <a:pt x="177" y="310"/>
                  <a:pt x="177" y="307"/>
                </a:cubicBezTo>
                <a:lnTo>
                  <a:pt x="177" y="305"/>
                </a:lnTo>
                <a:lnTo>
                  <a:pt x="273" y="311"/>
                </a:lnTo>
                <a:lnTo>
                  <a:pt x="272" y="315"/>
                </a:lnTo>
                <a:lnTo>
                  <a:pt x="272" y="315"/>
                </a:lnTo>
                <a:lnTo>
                  <a:pt x="224" y="267"/>
                </a:lnTo>
                <a:lnTo>
                  <a:pt x="225" y="267"/>
                </a:lnTo>
                <a:cubicBezTo>
                  <a:pt x="252" y="267"/>
                  <a:pt x="273" y="288"/>
                  <a:pt x="273" y="315"/>
                </a:cubicBezTo>
                <a:lnTo>
                  <a:pt x="273" y="318"/>
                </a:lnTo>
                <a:lnTo>
                  <a:pt x="273" y="320"/>
                </a:lnTo>
                <a:cubicBezTo>
                  <a:pt x="273" y="346"/>
                  <a:pt x="252" y="368"/>
                  <a:pt x="225" y="368"/>
                </a:cubicBezTo>
                <a:cubicBezTo>
                  <a:pt x="199" y="368"/>
                  <a:pt x="177" y="346"/>
                  <a:pt x="177" y="320"/>
                </a:cubicBezTo>
                <a:lnTo>
                  <a:pt x="177" y="318"/>
                </a:lnTo>
                <a:cubicBezTo>
                  <a:pt x="177" y="313"/>
                  <a:pt x="178" y="308"/>
                  <a:pt x="180" y="303"/>
                </a:cubicBezTo>
                <a:lnTo>
                  <a:pt x="181" y="300"/>
                </a:lnTo>
                <a:cubicBezTo>
                  <a:pt x="187" y="280"/>
                  <a:pt x="206" y="267"/>
                  <a:pt x="226" y="267"/>
                </a:cubicBezTo>
                <a:lnTo>
                  <a:pt x="232" y="267"/>
                </a:lnTo>
                <a:lnTo>
                  <a:pt x="233" y="267"/>
                </a:lnTo>
                <a:lnTo>
                  <a:pt x="234" y="267"/>
                </a:lnTo>
                <a:lnTo>
                  <a:pt x="238" y="267"/>
                </a:lnTo>
                <a:cubicBezTo>
                  <a:pt x="264" y="267"/>
                  <a:pt x="286" y="288"/>
                  <a:pt x="286" y="315"/>
                </a:cubicBezTo>
                <a:lnTo>
                  <a:pt x="286" y="318"/>
                </a:lnTo>
                <a:cubicBezTo>
                  <a:pt x="286" y="322"/>
                  <a:pt x="285" y="326"/>
                  <a:pt x="285" y="330"/>
                </a:cubicBezTo>
                <a:lnTo>
                  <a:pt x="284" y="332"/>
                </a:lnTo>
                <a:lnTo>
                  <a:pt x="195" y="299"/>
                </a:lnTo>
                <a:lnTo>
                  <a:pt x="196" y="297"/>
                </a:lnTo>
                <a:lnTo>
                  <a:pt x="191" y="310"/>
                </a:lnTo>
                <a:lnTo>
                  <a:pt x="192" y="307"/>
                </a:lnTo>
                <a:cubicBezTo>
                  <a:pt x="195" y="284"/>
                  <a:pt x="216" y="267"/>
                  <a:pt x="239" y="267"/>
                </a:cubicBezTo>
                <a:lnTo>
                  <a:pt x="240" y="267"/>
                </a:lnTo>
                <a:lnTo>
                  <a:pt x="241" y="267"/>
                </a:lnTo>
                <a:cubicBezTo>
                  <a:pt x="255" y="267"/>
                  <a:pt x="268" y="273"/>
                  <a:pt x="278" y="284"/>
                </a:cubicBezTo>
                <a:cubicBezTo>
                  <a:pt x="287" y="295"/>
                  <a:pt x="291" y="309"/>
                  <a:pt x="288" y="323"/>
                </a:cubicBezTo>
                <a:lnTo>
                  <a:pt x="288" y="326"/>
                </a:lnTo>
                <a:lnTo>
                  <a:pt x="287" y="332"/>
                </a:lnTo>
                <a:cubicBezTo>
                  <a:pt x="280" y="357"/>
                  <a:pt x="254" y="373"/>
                  <a:pt x="228" y="367"/>
                </a:cubicBezTo>
                <a:cubicBezTo>
                  <a:pt x="203" y="360"/>
                  <a:pt x="187" y="334"/>
                  <a:pt x="193" y="308"/>
                </a:cubicBezTo>
                <a:lnTo>
                  <a:pt x="194" y="306"/>
                </a:lnTo>
                <a:lnTo>
                  <a:pt x="194" y="307"/>
                </a:lnTo>
                <a:cubicBezTo>
                  <a:pt x="197" y="284"/>
                  <a:pt x="218" y="267"/>
                  <a:pt x="241" y="267"/>
                </a:cubicBezTo>
                <a:lnTo>
                  <a:pt x="242" y="267"/>
                </a:lnTo>
                <a:cubicBezTo>
                  <a:pt x="269" y="267"/>
                  <a:pt x="290" y="288"/>
                  <a:pt x="290" y="315"/>
                </a:cubicBezTo>
                <a:cubicBezTo>
                  <a:pt x="290" y="341"/>
                  <a:pt x="269" y="363"/>
                  <a:pt x="242" y="363"/>
                </a:cubicBezTo>
                <a:lnTo>
                  <a:pt x="242" y="363"/>
                </a:lnTo>
                <a:cubicBezTo>
                  <a:pt x="228" y="363"/>
                  <a:pt x="214" y="357"/>
                  <a:pt x="205" y="345"/>
                </a:cubicBezTo>
                <a:cubicBezTo>
                  <a:pt x="196" y="334"/>
                  <a:pt x="192" y="320"/>
                  <a:pt x="195" y="306"/>
                </a:cubicBezTo>
                <a:lnTo>
                  <a:pt x="195" y="303"/>
                </a:lnTo>
                <a:lnTo>
                  <a:pt x="194" y="312"/>
                </a:lnTo>
                <a:lnTo>
                  <a:pt x="194" y="310"/>
                </a:lnTo>
                <a:lnTo>
                  <a:pt x="289" y="322"/>
                </a:lnTo>
                <a:lnTo>
                  <a:pt x="289" y="324"/>
                </a:lnTo>
                <a:lnTo>
                  <a:pt x="289" y="324"/>
                </a:lnTo>
                <a:cubicBezTo>
                  <a:pt x="284" y="347"/>
                  <a:pt x="264" y="363"/>
                  <a:pt x="241" y="363"/>
                </a:cubicBezTo>
                <a:lnTo>
                  <a:pt x="241" y="363"/>
                </a:lnTo>
                <a:cubicBezTo>
                  <a:pt x="227" y="363"/>
                  <a:pt x="215" y="357"/>
                  <a:pt x="206" y="347"/>
                </a:cubicBezTo>
                <a:cubicBezTo>
                  <a:pt x="196" y="337"/>
                  <a:pt x="192" y="324"/>
                  <a:pt x="193" y="311"/>
                </a:cubicBezTo>
                <a:lnTo>
                  <a:pt x="194" y="305"/>
                </a:lnTo>
                <a:lnTo>
                  <a:pt x="194" y="300"/>
                </a:lnTo>
                <a:cubicBezTo>
                  <a:pt x="198" y="273"/>
                  <a:pt x="222" y="255"/>
                  <a:pt x="248" y="258"/>
                </a:cubicBezTo>
                <a:cubicBezTo>
                  <a:pt x="274" y="261"/>
                  <a:pt x="293" y="285"/>
                  <a:pt x="290" y="311"/>
                </a:cubicBezTo>
                <a:lnTo>
                  <a:pt x="289" y="315"/>
                </a:lnTo>
                <a:lnTo>
                  <a:pt x="289" y="319"/>
                </a:lnTo>
                <a:lnTo>
                  <a:pt x="287" y="302"/>
                </a:lnTo>
                <a:lnTo>
                  <a:pt x="288" y="305"/>
                </a:lnTo>
                <a:lnTo>
                  <a:pt x="282" y="292"/>
                </a:lnTo>
                <a:lnTo>
                  <a:pt x="283" y="293"/>
                </a:lnTo>
                <a:lnTo>
                  <a:pt x="196" y="311"/>
                </a:lnTo>
                <a:lnTo>
                  <a:pt x="197" y="306"/>
                </a:lnTo>
                <a:lnTo>
                  <a:pt x="197" y="305"/>
                </a:lnTo>
                <a:cubicBezTo>
                  <a:pt x="200" y="280"/>
                  <a:pt x="222" y="261"/>
                  <a:pt x="247" y="263"/>
                </a:cubicBezTo>
                <a:cubicBezTo>
                  <a:pt x="273" y="264"/>
                  <a:pt x="292" y="285"/>
                  <a:pt x="292" y="310"/>
                </a:cubicBezTo>
                <a:lnTo>
                  <a:pt x="292" y="313"/>
                </a:lnTo>
                <a:cubicBezTo>
                  <a:pt x="292" y="317"/>
                  <a:pt x="292" y="321"/>
                  <a:pt x="291" y="325"/>
                </a:cubicBezTo>
                <a:lnTo>
                  <a:pt x="291" y="327"/>
                </a:lnTo>
                <a:cubicBezTo>
                  <a:pt x="284" y="352"/>
                  <a:pt x="258" y="368"/>
                  <a:pt x="232" y="362"/>
                </a:cubicBezTo>
                <a:cubicBezTo>
                  <a:pt x="207" y="355"/>
                  <a:pt x="191" y="329"/>
                  <a:pt x="197" y="303"/>
                </a:cubicBezTo>
                <a:lnTo>
                  <a:pt x="198" y="299"/>
                </a:lnTo>
                <a:lnTo>
                  <a:pt x="199" y="297"/>
                </a:lnTo>
                <a:lnTo>
                  <a:pt x="199" y="295"/>
                </a:lnTo>
                <a:cubicBezTo>
                  <a:pt x="200" y="290"/>
                  <a:pt x="201" y="285"/>
                  <a:pt x="204" y="281"/>
                </a:cubicBezTo>
                <a:lnTo>
                  <a:pt x="204" y="280"/>
                </a:lnTo>
                <a:cubicBezTo>
                  <a:pt x="214" y="260"/>
                  <a:pt x="234" y="250"/>
                  <a:pt x="255" y="254"/>
                </a:cubicBezTo>
                <a:cubicBezTo>
                  <a:pt x="276" y="257"/>
                  <a:pt x="292" y="275"/>
                  <a:pt x="295" y="296"/>
                </a:cubicBezTo>
                <a:lnTo>
                  <a:pt x="295" y="300"/>
                </a:lnTo>
                <a:lnTo>
                  <a:pt x="295" y="310"/>
                </a:lnTo>
                <a:cubicBezTo>
                  <a:pt x="295" y="337"/>
                  <a:pt x="274" y="358"/>
                  <a:pt x="247" y="358"/>
                </a:cubicBezTo>
                <a:cubicBezTo>
                  <a:pt x="221" y="358"/>
                  <a:pt x="199" y="337"/>
                  <a:pt x="199" y="310"/>
                </a:cubicBezTo>
                <a:lnTo>
                  <a:pt x="199" y="309"/>
                </a:lnTo>
                <a:lnTo>
                  <a:pt x="199" y="305"/>
                </a:lnTo>
                <a:lnTo>
                  <a:pt x="199" y="302"/>
                </a:lnTo>
                <a:lnTo>
                  <a:pt x="202" y="318"/>
                </a:lnTo>
                <a:lnTo>
                  <a:pt x="201" y="316"/>
                </a:lnTo>
                <a:cubicBezTo>
                  <a:pt x="193" y="291"/>
                  <a:pt x="207" y="264"/>
                  <a:pt x="232" y="255"/>
                </a:cubicBezTo>
                <a:cubicBezTo>
                  <a:pt x="257" y="247"/>
                  <a:pt x="284" y="261"/>
                  <a:pt x="293" y="286"/>
                </a:cubicBezTo>
                <a:lnTo>
                  <a:pt x="293" y="287"/>
                </a:lnTo>
                <a:cubicBezTo>
                  <a:pt x="295" y="292"/>
                  <a:pt x="295" y="297"/>
                  <a:pt x="295" y="302"/>
                </a:cubicBezTo>
                <a:lnTo>
                  <a:pt x="295" y="305"/>
                </a:lnTo>
                <a:lnTo>
                  <a:pt x="295" y="308"/>
                </a:lnTo>
                <a:lnTo>
                  <a:pt x="295" y="310"/>
                </a:lnTo>
                <a:lnTo>
                  <a:pt x="205" y="289"/>
                </a:lnTo>
                <a:lnTo>
                  <a:pt x="206" y="287"/>
                </a:lnTo>
                <a:lnTo>
                  <a:pt x="203" y="293"/>
                </a:lnTo>
                <a:lnTo>
                  <a:pt x="204" y="290"/>
                </a:lnTo>
                <a:lnTo>
                  <a:pt x="202" y="298"/>
                </a:lnTo>
                <a:lnTo>
                  <a:pt x="203" y="295"/>
                </a:lnTo>
                <a:cubicBezTo>
                  <a:pt x="203" y="292"/>
                  <a:pt x="204" y="290"/>
                  <a:pt x="204" y="287"/>
                </a:cubicBezTo>
                <a:lnTo>
                  <a:pt x="205" y="286"/>
                </a:lnTo>
                <a:cubicBezTo>
                  <a:pt x="211" y="267"/>
                  <a:pt x="229" y="254"/>
                  <a:pt x="249" y="253"/>
                </a:cubicBezTo>
                <a:cubicBezTo>
                  <a:pt x="269" y="252"/>
                  <a:pt x="288" y="264"/>
                  <a:pt x="295" y="283"/>
                </a:cubicBezTo>
                <a:lnTo>
                  <a:pt x="296" y="286"/>
                </a:lnTo>
                <a:lnTo>
                  <a:pt x="299" y="294"/>
                </a:lnTo>
                <a:lnTo>
                  <a:pt x="209" y="284"/>
                </a:lnTo>
                <a:lnTo>
                  <a:pt x="210" y="282"/>
                </a:lnTo>
                <a:lnTo>
                  <a:pt x="209" y="283"/>
                </a:lnTo>
                <a:cubicBezTo>
                  <a:pt x="217" y="265"/>
                  <a:pt x="234" y="253"/>
                  <a:pt x="254" y="253"/>
                </a:cubicBezTo>
                <a:lnTo>
                  <a:pt x="255" y="253"/>
                </a:lnTo>
                <a:cubicBezTo>
                  <a:pt x="280" y="253"/>
                  <a:pt x="301" y="272"/>
                  <a:pt x="303" y="297"/>
                </a:cubicBezTo>
                <a:lnTo>
                  <a:pt x="304" y="302"/>
                </a:lnTo>
                <a:lnTo>
                  <a:pt x="304" y="305"/>
                </a:lnTo>
                <a:lnTo>
                  <a:pt x="209" y="305"/>
                </a:lnTo>
                <a:lnTo>
                  <a:pt x="209" y="301"/>
                </a:lnTo>
                <a:lnTo>
                  <a:pt x="210" y="297"/>
                </a:lnTo>
                <a:lnTo>
                  <a:pt x="257" y="349"/>
                </a:lnTo>
                <a:lnTo>
                  <a:pt x="257" y="349"/>
                </a:lnTo>
                <a:lnTo>
                  <a:pt x="304" y="293"/>
                </a:lnTo>
                <a:lnTo>
                  <a:pt x="305" y="296"/>
                </a:lnTo>
                <a:lnTo>
                  <a:pt x="303" y="289"/>
                </a:lnTo>
                <a:lnTo>
                  <a:pt x="304" y="290"/>
                </a:lnTo>
                <a:lnTo>
                  <a:pt x="211" y="294"/>
                </a:lnTo>
                <a:lnTo>
                  <a:pt x="212" y="290"/>
                </a:lnTo>
                <a:lnTo>
                  <a:pt x="213" y="287"/>
                </a:lnTo>
                <a:cubicBezTo>
                  <a:pt x="213" y="285"/>
                  <a:pt x="214" y="283"/>
                  <a:pt x="214" y="281"/>
                </a:cubicBezTo>
                <a:lnTo>
                  <a:pt x="216" y="276"/>
                </a:lnTo>
                <a:cubicBezTo>
                  <a:pt x="223" y="255"/>
                  <a:pt x="243" y="242"/>
                  <a:pt x="265" y="244"/>
                </a:cubicBezTo>
                <a:cubicBezTo>
                  <a:pt x="287" y="245"/>
                  <a:pt x="305" y="262"/>
                  <a:pt x="309" y="284"/>
                </a:cubicBezTo>
                <a:lnTo>
                  <a:pt x="309" y="287"/>
                </a:lnTo>
                <a:cubicBezTo>
                  <a:pt x="310" y="289"/>
                  <a:pt x="310" y="292"/>
                  <a:pt x="310" y="294"/>
                </a:cubicBezTo>
                <a:lnTo>
                  <a:pt x="310" y="296"/>
                </a:lnTo>
                <a:cubicBezTo>
                  <a:pt x="310" y="322"/>
                  <a:pt x="288" y="344"/>
                  <a:pt x="262" y="344"/>
                </a:cubicBezTo>
                <a:cubicBezTo>
                  <a:pt x="235" y="344"/>
                  <a:pt x="214" y="322"/>
                  <a:pt x="214" y="296"/>
                </a:cubicBezTo>
                <a:lnTo>
                  <a:pt x="214" y="294"/>
                </a:lnTo>
                <a:lnTo>
                  <a:pt x="214" y="301"/>
                </a:lnTo>
                <a:lnTo>
                  <a:pt x="214" y="298"/>
                </a:lnTo>
                <a:cubicBezTo>
                  <a:pt x="214" y="296"/>
                  <a:pt x="213" y="293"/>
                  <a:pt x="213" y="291"/>
                </a:cubicBezTo>
                <a:lnTo>
                  <a:pt x="213" y="288"/>
                </a:lnTo>
                <a:lnTo>
                  <a:pt x="216" y="303"/>
                </a:lnTo>
                <a:lnTo>
                  <a:pt x="215" y="302"/>
                </a:lnTo>
                <a:lnTo>
                  <a:pt x="309" y="286"/>
                </a:lnTo>
                <a:lnTo>
                  <a:pt x="309" y="288"/>
                </a:lnTo>
                <a:lnTo>
                  <a:pt x="309" y="291"/>
                </a:lnTo>
                <a:cubicBezTo>
                  <a:pt x="309" y="293"/>
                  <a:pt x="309" y="296"/>
                  <a:pt x="308" y="298"/>
                </a:cubicBezTo>
                <a:lnTo>
                  <a:pt x="308" y="301"/>
                </a:lnTo>
                <a:lnTo>
                  <a:pt x="308" y="294"/>
                </a:lnTo>
                <a:lnTo>
                  <a:pt x="308" y="296"/>
                </a:lnTo>
                <a:lnTo>
                  <a:pt x="214" y="284"/>
                </a:lnTo>
                <a:lnTo>
                  <a:pt x="214" y="282"/>
                </a:lnTo>
                <a:lnTo>
                  <a:pt x="214" y="282"/>
                </a:lnTo>
                <a:cubicBezTo>
                  <a:pt x="219" y="260"/>
                  <a:pt x="238" y="244"/>
                  <a:pt x="261" y="243"/>
                </a:cubicBezTo>
                <a:cubicBezTo>
                  <a:pt x="284" y="243"/>
                  <a:pt x="303" y="259"/>
                  <a:pt x="308" y="281"/>
                </a:cubicBezTo>
                <a:lnTo>
                  <a:pt x="309" y="286"/>
                </a:lnTo>
                <a:lnTo>
                  <a:pt x="311" y="296"/>
                </a:lnTo>
                <a:lnTo>
                  <a:pt x="220" y="280"/>
                </a:lnTo>
                <a:lnTo>
                  <a:pt x="221" y="278"/>
                </a:lnTo>
                <a:lnTo>
                  <a:pt x="217" y="291"/>
                </a:lnTo>
                <a:lnTo>
                  <a:pt x="217" y="288"/>
                </a:lnTo>
                <a:lnTo>
                  <a:pt x="218" y="285"/>
                </a:lnTo>
                <a:cubicBezTo>
                  <a:pt x="218" y="283"/>
                  <a:pt x="219" y="280"/>
                  <a:pt x="219" y="278"/>
                </a:cubicBezTo>
                <a:lnTo>
                  <a:pt x="220" y="276"/>
                </a:lnTo>
                <a:cubicBezTo>
                  <a:pt x="227" y="256"/>
                  <a:pt x="246" y="243"/>
                  <a:pt x="267" y="244"/>
                </a:cubicBezTo>
                <a:cubicBezTo>
                  <a:pt x="289" y="244"/>
                  <a:pt x="307" y="259"/>
                  <a:pt x="312" y="280"/>
                </a:cubicBezTo>
                <a:lnTo>
                  <a:pt x="313" y="282"/>
                </a:lnTo>
                <a:cubicBezTo>
                  <a:pt x="313" y="286"/>
                  <a:pt x="314" y="290"/>
                  <a:pt x="314" y="293"/>
                </a:cubicBezTo>
                <a:lnTo>
                  <a:pt x="314" y="296"/>
                </a:lnTo>
                <a:lnTo>
                  <a:pt x="314" y="300"/>
                </a:lnTo>
                <a:lnTo>
                  <a:pt x="314" y="301"/>
                </a:lnTo>
                <a:lnTo>
                  <a:pt x="219" y="292"/>
                </a:lnTo>
                <a:lnTo>
                  <a:pt x="219" y="289"/>
                </a:lnTo>
                <a:lnTo>
                  <a:pt x="218" y="298"/>
                </a:lnTo>
                <a:lnTo>
                  <a:pt x="218" y="294"/>
                </a:lnTo>
                <a:lnTo>
                  <a:pt x="218" y="289"/>
                </a:lnTo>
                <a:cubicBezTo>
                  <a:pt x="218" y="287"/>
                  <a:pt x="219" y="284"/>
                  <a:pt x="219" y="282"/>
                </a:cubicBezTo>
                <a:lnTo>
                  <a:pt x="220" y="279"/>
                </a:lnTo>
                <a:cubicBezTo>
                  <a:pt x="223" y="256"/>
                  <a:pt x="242" y="239"/>
                  <a:pt x="265" y="239"/>
                </a:cubicBezTo>
                <a:cubicBezTo>
                  <a:pt x="288" y="238"/>
                  <a:pt x="308" y="253"/>
                  <a:pt x="314" y="275"/>
                </a:cubicBezTo>
                <a:lnTo>
                  <a:pt x="314" y="277"/>
                </a:lnTo>
                <a:lnTo>
                  <a:pt x="315" y="284"/>
                </a:lnTo>
                <a:cubicBezTo>
                  <a:pt x="320" y="310"/>
                  <a:pt x="302" y="334"/>
                  <a:pt x="276" y="339"/>
                </a:cubicBezTo>
                <a:cubicBezTo>
                  <a:pt x="250" y="343"/>
                  <a:pt x="225" y="326"/>
                  <a:pt x="221" y="299"/>
                </a:cubicBezTo>
                <a:lnTo>
                  <a:pt x="220" y="296"/>
                </a:lnTo>
                <a:lnTo>
                  <a:pt x="225" y="310"/>
                </a:lnTo>
                <a:lnTo>
                  <a:pt x="224" y="308"/>
                </a:lnTo>
                <a:lnTo>
                  <a:pt x="314" y="286"/>
                </a:lnTo>
                <a:lnTo>
                  <a:pt x="314" y="291"/>
                </a:lnTo>
                <a:lnTo>
                  <a:pt x="315" y="291"/>
                </a:lnTo>
                <a:lnTo>
                  <a:pt x="221" y="281"/>
                </a:lnTo>
                <a:lnTo>
                  <a:pt x="223" y="276"/>
                </a:lnTo>
                <a:lnTo>
                  <a:pt x="221" y="288"/>
                </a:lnTo>
                <a:lnTo>
                  <a:pt x="221" y="280"/>
                </a:lnTo>
                <a:lnTo>
                  <a:pt x="222" y="273"/>
                </a:lnTo>
                <a:cubicBezTo>
                  <a:pt x="223" y="252"/>
                  <a:pt x="239" y="234"/>
                  <a:pt x="260" y="230"/>
                </a:cubicBezTo>
                <a:cubicBezTo>
                  <a:pt x="281" y="226"/>
                  <a:pt x="303" y="236"/>
                  <a:pt x="312" y="256"/>
                </a:cubicBezTo>
                <a:lnTo>
                  <a:pt x="313" y="257"/>
                </a:lnTo>
                <a:cubicBezTo>
                  <a:pt x="316" y="263"/>
                  <a:pt x="318" y="271"/>
                  <a:pt x="318" y="278"/>
                </a:cubicBezTo>
                <a:lnTo>
                  <a:pt x="318" y="282"/>
                </a:lnTo>
                <a:lnTo>
                  <a:pt x="318" y="282"/>
                </a:lnTo>
                <a:lnTo>
                  <a:pt x="318" y="291"/>
                </a:lnTo>
                <a:lnTo>
                  <a:pt x="228" y="270"/>
                </a:lnTo>
                <a:lnTo>
                  <a:pt x="229" y="268"/>
                </a:lnTo>
                <a:lnTo>
                  <a:pt x="226" y="274"/>
                </a:lnTo>
                <a:lnTo>
                  <a:pt x="227" y="271"/>
                </a:lnTo>
                <a:cubicBezTo>
                  <a:pt x="233" y="252"/>
                  <a:pt x="252" y="238"/>
                  <a:pt x="272" y="238"/>
                </a:cubicBezTo>
                <a:lnTo>
                  <a:pt x="274" y="238"/>
                </a:lnTo>
                <a:lnTo>
                  <a:pt x="262" y="240"/>
                </a:lnTo>
                <a:lnTo>
                  <a:pt x="264" y="239"/>
                </a:lnTo>
                <a:cubicBezTo>
                  <a:pt x="273" y="237"/>
                  <a:pt x="282" y="238"/>
                  <a:pt x="291" y="240"/>
                </a:cubicBezTo>
                <a:lnTo>
                  <a:pt x="293" y="241"/>
                </a:lnTo>
                <a:cubicBezTo>
                  <a:pt x="309" y="246"/>
                  <a:pt x="322" y="261"/>
                  <a:pt x="325" y="278"/>
                </a:cubicBezTo>
                <a:lnTo>
                  <a:pt x="326" y="283"/>
                </a:lnTo>
                <a:cubicBezTo>
                  <a:pt x="326" y="286"/>
                  <a:pt x="326" y="289"/>
                  <a:pt x="326" y="292"/>
                </a:cubicBezTo>
                <a:lnTo>
                  <a:pt x="326" y="295"/>
                </a:lnTo>
                <a:lnTo>
                  <a:pt x="321" y="274"/>
                </a:lnTo>
                <a:lnTo>
                  <a:pt x="322" y="275"/>
                </a:lnTo>
                <a:lnTo>
                  <a:pt x="232" y="284"/>
                </a:lnTo>
                <a:lnTo>
                  <a:pt x="233" y="282"/>
                </a:lnTo>
                <a:lnTo>
                  <a:pt x="231" y="294"/>
                </a:lnTo>
                <a:lnTo>
                  <a:pt x="231" y="289"/>
                </a:lnTo>
                <a:lnTo>
                  <a:pt x="232" y="280"/>
                </a:lnTo>
                <a:lnTo>
                  <a:pt x="232" y="282"/>
                </a:lnTo>
                <a:cubicBezTo>
                  <a:pt x="232" y="255"/>
                  <a:pt x="253" y="234"/>
                  <a:pt x="280" y="234"/>
                </a:cubicBezTo>
                <a:lnTo>
                  <a:pt x="280" y="234"/>
                </a:lnTo>
                <a:cubicBezTo>
                  <a:pt x="304" y="234"/>
                  <a:pt x="324" y="251"/>
                  <a:pt x="328" y="274"/>
                </a:cubicBezTo>
                <a:lnTo>
                  <a:pt x="328" y="277"/>
                </a:lnTo>
                <a:lnTo>
                  <a:pt x="329" y="283"/>
                </a:lnTo>
                <a:lnTo>
                  <a:pt x="329" y="293"/>
                </a:lnTo>
                <a:lnTo>
                  <a:pt x="329" y="296"/>
                </a:lnTo>
                <a:cubicBezTo>
                  <a:pt x="329" y="320"/>
                  <a:pt x="312" y="340"/>
                  <a:pt x="289" y="343"/>
                </a:cubicBezTo>
                <a:cubicBezTo>
                  <a:pt x="266" y="347"/>
                  <a:pt x="243" y="333"/>
                  <a:pt x="236" y="311"/>
                </a:cubicBezTo>
                <a:lnTo>
                  <a:pt x="235" y="310"/>
                </a:lnTo>
                <a:lnTo>
                  <a:pt x="234" y="307"/>
                </a:lnTo>
                <a:cubicBezTo>
                  <a:pt x="230" y="292"/>
                  <a:pt x="232" y="276"/>
                  <a:pt x="241" y="263"/>
                </a:cubicBezTo>
                <a:cubicBezTo>
                  <a:pt x="250" y="251"/>
                  <a:pt x="265" y="243"/>
                  <a:pt x="280" y="243"/>
                </a:cubicBezTo>
                <a:lnTo>
                  <a:pt x="281" y="243"/>
                </a:lnTo>
                <a:lnTo>
                  <a:pt x="281" y="243"/>
                </a:lnTo>
                <a:lnTo>
                  <a:pt x="233" y="291"/>
                </a:lnTo>
                <a:lnTo>
                  <a:pt x="233" y="288"/>
                </a:lnTo>
                <a:lnTo>
                  <a:pt x="235" y="300"/>
                </a:lnTo>
                <a:lnTo>
                  <a:pt x="234" y="298"/>
                </a:lnTo>
                <a:lnTo>
                  <a:pt x="329" y="286"/>
                </a:lnTo>
                <a:lnTo>
                  <a:pt x="329" y="289"/>
                </a:lnTo>
                <a:lnTo>
                  <a:pt x="329" y="291"/>
                </a:lnTo>
                <a:cubicBezTo>
                  <a:pt x="329" y="318"/>
                  <a:pt x="307" y="339"/>
                  <a:pt x="281" y="339"/>
                </a:cubicBezTo>
                <a:cubicBezTo>
                  <a:pt x="254" y="339"/>
                  <a:pt x="233" y="318"/>
                  <a:pt x="233" y="291"/>
                </a:cubicBezTo>
                <a:lnTo>
                  <a:pt x="233" y="286"/>
                </a:lnTo>
                <a:lnTo>
                  <a:pt x="233" y="282"/>
                </a:lnTo>
                <a:cubicBezTo>
                  <a:pt x="233" y="255"/>
                  <a:pt x="254" y="234"/>
                  <a:pt x="281" y="234"/>
                </a:cubicBezTo>
                <a:cubicBezTo>
                  <a:pt x="307" y="234"/>
                  <a:pt x="329" y="255"/>
                  <a:pt x="329" y="282"/>
                </a:cubicBezTo>
                <a:lnTo>
                  <a:pt x="329" y="284"/>
                </a:lnTo>
                <a:lnTo>
                  <a:pt x="328" y="275"/>
                </a:lnTo>
                <a:lnTo>
                  <a:pt x="329" y="277"/>
                </a:lnTo>
                <a:lnTo>
                  <a:pt x="233" y="286"/>
                </a:lnTo>
                <a:lnTo>
                  <a:pt x="233" y="284"/>
                </a:lnTo>
                <a:lnTo>
                  <a:pt x="233" y="282"/>
                </a:lnTo>
                <a:cubicBezTo>
                  <a:pt x="233" y="255"/>
                  <a:pt x="255" y="234"/>
                  <a:pt x="281" y="234"/>
                </a:cubicBezTo>
                <a:lnTo>
                  <a:pt x="282" y="234"/>
                </a:lnTo>
                <a:lnTo>
                  <a:pt x="235" y="290"/>
                </a:lnTo>
                <a:lnTo>
                  <a:pt x="234" y="287"/>
                </a:lnTo>
                <a:lnTo>
                  <a:pt x="239" y="300"/>
                </a:lnTo>
                <a:lnTo>
                  <a:pt x="238" y="298"/>
                </a:lnTo>
                <a:lnTo>
                  <a:pt x="328" y="277"/>
                </a:lnTo>
                <a:lnTo>
                  <a:pt x="328" y="282"/>
                </a:lnTo>
                <a:lnTo>
                  <a:pt x="328" y="286"/>
                </a:lnTo>
                <a:lnTo>
                  <a:pt x="238" y="265"/>
                </a:lnTo>
                <a:lnTo>
                  <a:pt x="239" y="263"/>
                </a:lnTo>
                <a:lnTo>
                  <a:pt x="234" y="275"/>
                </a:lnTo>
                <a:lnTo>
                  <a:pt x="235" y="273"/>
                </a:lnTo>
                <a:cubicBezTo>
                  <a:pt x="239" y="254"/>
                  <a:pt x="254" y="239"/>
                  <a:pt x="273" y="235"/>
                </a:cubicBezTo>
                <a:cubicBezTo>
                  <a:pt x="292" y="231"/>
                  <a:pt x="311" y="239"/>
                  <a:pt x="322" y="255"/>
                </a:cubicBezTo>
                <a:lnTo>
                  <a:pt x="323" y="257"/>
                </a:lnTo>
                <a:cubicBezTo>
                  <a:pt x="327" y="262"/>
                  <a:pt x="329" y="269"/>
                  <a:pt x="330" y="276"/>
                </a:cubicBezTo>
                <a:lnTo>
                  <a:pt x="331" y="279"/>
                </a:lnTo>
                <a:cubicBezTo>
                  <a:pt x="332" y="283"/>
                  <a:pt x="332" y="287"/>
                  <a:pt x="331" y="291"/>
                </a:cubicBezTo>
                <a:lnTo>
                  <a:pt x="331" y="296"/>
                </a:lnTo>
                <a:lnTo>
                  <a:pt x="283" y="243"/>
                </a:lnTo>
                <a:lnTo>
                  <a:pt x="283" y="243"/>
                </a:lnTo>
                <a:lnTo>
                  <a:pt x="284" y="243"/>
                </a:lnTo>
                <a:lnTo>
                  <a:pt x="237" y="287"/>
                </a:lnTo>
                <a:lnTo>
                  <a:pt x="237" y="282"/>
                </a:lnTo>
                <a:lnTo>
                  <a:pt x="237" y="282"/>
                </a:lnTo>
                <a:cubicBezTo>
                  <a:pt x="237" y="258"/>
                  <a:pt x="254" y="238"/>
                  <a:pt x="277" y="235"/>
                </a:cubicBezTo>
                <a:cubicBezTo>
                  <a:pt x="301" y="231"/>
                  <a:pt x="323" y="244"/>
                  <a:pt x="331" y="267"/>
                </a:cubicBezTo>
                <a:lnTo>
                  <a:pt x="331" y="268"/>
                </a:lnTo>
                <a:cubicBezTo>
                  <a:pt x="332" y="271"/>
                  <a:pt x="332" y="273"/>
                  <a:pt x="333" y="276"/>
                </a:cubicBezTo>
                <a:lnTo>
                  <a:pt x="333" y="279"/>
                </a:lnTo>
                <a:lnTo>
                  <a:pt x="334" y="283"/>
                </a:lnTo>
                <a:lnTo>
                  <a:pt x="332" y="275"/>
                </a:lnTo>
                <a:lnTo>
                  <a:pt x="333" y="276"/>
                </a:lnTo>
                <a:lnTo>
                  <a:pt x="239" y="297"/>
                </a:lnTo>
                <a:lnTo>
                  <a:pt x="239" y="292"/>
                </a:lnTo>
                <a:lnTo>
                  <a:pt x="238" y="287"/>
                </a:lnTo>
                <a:cubicBezTo>
                  <a:pt x="237" y="279"/>
                  <a:pt x="239" y="271"/>
                  <a:pt x="241" y="264"/>
                </a:cubicBezTo>
                <a:lnTo>
                  <a:pt x="243" y="259"/>
                </a:lnTo>
                <a:cubicBezTo>
                  <a:pt x="251" y="241"/>
                  <a:pt x="268" y="229"/>
                  <a:pt x="288" y="229"/>
                </a:cubicBezTo>
                <a:lnTo>
                  <a:pt x="290" y="229"/>
                </a:lnTo>
                <a:lnTo>
                  <a:pt x="292" y="229"/>
                </a:lnTo>
                <a:lnTo>
                  <a:pt x="294" y="229"/>
                </a:lnTo>
                <a:cubicBezTo>
                  <a:pt x="319" y="229"/>
                  <a:pt x="339" y="248"/>
                  <a:pt x="342" y="272"/>
                </a:cubicBezTo>
                <a:lnTo>
                  <a:pt x="342" y="277"/>
                </a:lnTo>
                <a:lnTo>
                  <a:pt x="343" y="281"/>
                </a:lnTo>
                <a:lnTo>
                  <a:pt x="248" y="275"/>
                </a:lnTo>
                <a:lnTo>
                  <a:pt x="249" y="273"/>
                </a:lnTo>
                <a:lnTo>
                  <a:pt x="249" y="273"/>
                </a:lnTo>
                <a:cubicBezTo>
                  <a:pt x="254" y="248"/>
                  <a:pt x="276" y="232"/>
                  <a:pt x="301" y="234"/>
                </a:cubicBezTo>
                <a:cubicBezTo>
                  <a:pt x="325" y="237"/>
                  <a:pt x="344" y="257"/>
                  <a:pt x="344" y="282"/>
                </a:cubicBezTo>
                <a:lnTo>
                  <a:pt x="344" y="283"/>
                </a:lnTo>
                <a:lnTo>
                  <a:pt x="344" y="286"/>
                </a:lnTo>
                <a:lnTo>
                  <a:pt x="343" y="296"/>
                </a:lnTo>
                <a:lnTo>
                  <a:pt x="338" y="269"/>
                </a:lnTo>
                <a:lnTo>
                  <a:pt x="339" y="270"/>
                </a:lnTo>
                <a:lnTo>
                  <a:pt x="248" y="291"/>
                </a:lnTo>
                <a:lnTo>
                  <a:pt x="248" y="288"/>
                </a:lnTo>
                <a:lnTo>
                  <a:pt x="248" y="282"/>
                </a:lnTo>
                <a:lnTo>
                  <a:pt x="248" y="276"/>
                </a:lnTo>
                <a:lnTo>
                  <a:pt x="248" y="272"/>
                </a:lnTo>
                <a:lnTo>
                  <a:pt x="248" y="272"/>
                </a:lnTo>
                <a:cubicBezTo>
                  <a:pt x="248" y="245"/>
                  <a:pt x="269" y="224"/>
                  <a:pt x="296" y="224"/>
                </a:cubicBezTo>
                <a:cubicBezTo>
                  <a:pt x="322" y="224"/>
                  <a:pt x="344" y="245"/>
                  <a:pt x="344" y="272"/>
                </a:cubicBezTo>
                <a:lnTo>
                  <a:pt x="344" y="273"/>
                </a:lnTo>
                <a:cubicBezTo>
                  <a:pt x="344" y="276"/>
                  <a:pt x="344" y="278"/>
                  <a:pt x="343" y="280"/>
                </a:cubicBezTo>
                <a:lnTo>
                  <a:pt x="343" y="284"/>
                </a:lnTo>
                <a:lnTo>
                  <a:pt x="295" y="229"/>
                </a:lnTo>
                <a:lnTo>
                  <a:pt x="296" y="229"/>
                </a:lnTo>
                <a:cubicBezTo>
                  <a:pt x="323" y="229"/>
                  <a:pt x="344" y="250"/>
                  <a:pt x="344" y="277"/>
                </a:cubicBezTo>
                <a:cubicBezTo>
                  <a:pt x="344" y="303"/>
                  <a:pt x="323" y="325"/>
                  <a:pt x="296" y="325"/>
                </a:cubicBezTo>
                <a:lnTo>
                  <a:pt x="296" y="325"/>
                </a:lnTo>
                <a:lnTo>
                  <a:pt x="344" y="281"/>
                </a:lnTo>
                <a:lnTo>
                  <a:pt x="343" y="287"/>
                </a:lnTo>
                <a:lnTo>
                  <a:pt x="343" y="277"/>
                </a:lnTo>
                <a:lnTo>
                  <a:pt x="344" y="281"/>
                </a:lnTo>
                <a:lnTo>
                  <a:pt x="248" y="286"/>
                </a:lnTo>
                <a:lnTo>
                  <a:pt x="248" y="285"/>
                </a:lnTo>
                <a:cubicBezTo>
                  <a:pt x="248" y="282"/>
                  <a:pt x="248" y="280"/>
                  <a:pt x="249" y="277"/>
                </a:cubicBezTo>
                <a:lnTo>
                  <a:pt x="249" y="274"/>
                </a:lnTo>
                <a:lnTo>
                  <a:pt x="249" y="272"/>
                </a:lnTo>
                <a:cubicBezTo>
                  <a:pt x="252" y="249"/>
                  <a:pt x="270" y="231"/>
                  <a:pt x="293" y="229"/>
                </a:cubicBezTo>
                <a:cubicBezTo>
                  <a:pt x="317" y="227"/>
                  <a:pt x="338" y="243"/>
                  <a:pt x="344" y="265"/>
                </a:cubicBezTo>
                <a:lnTo>
                  <a:pt x="344" y="267"/>
                </a:lnTo>
                <a:cubicBezTo>
                  <a:pt x="345" y="271"/>
                  <a:pt x="345" y="275"/>
                  <a:pt x="345" y="279"/>
                </a:cubicBezTo>
                <a:lnTo>
                  <a:pt x="345" y="282"/>
                </a:lnTo>
                <a:cubicBezTo>
                  <a:pt x="345" y="308"/>
                  <a:pt x="324" y="330"/>
                  <a:pt x="297" y="330"/>
                </a:cubicBezTo>
                <a:cubicBezTo>
                  <a:pt x="271" y="330"/>
                  <a:pt x="249" y="308"/>
                  <a:pt x="249" y="282"/>
                </a:cubicBezTo>
                <a:lnTo>
                  <a:pt x="249" y="279"/>
                </a:lnTo>
                <a:lnTo>
                  <a:pt x="249" y="277"/>
                </a:lnTo>
                <a:cubicBezTo>
                  <a:pt x="249" y="257"/>
                  <a:pt x="262" y="238"/>
                  <a:pt x="282" y="232"/>
                </a:cubicBezTo>
                <a:cubicBezTo>
                  <a:pt x="301" y="225"/>
                  <a:pt x="322" y="231"/>
                  <a:pt x="335" y="247"/>
                </a:cubicBezTo>
                <a:lnTo>
                  <a:pt x="337" y="249"/>
                </a:lnTo>
                <a:lnTo>
                  <a:pt x="342" y="257"/>
                </a:lnTo>
                <a:lnTo>
                  <a:pt x="254" y="294"/>
                </a:lnTo>
                <a:lnTo>
                  <a:pt x="254" y="292"/>
                </a:lnTo>
                <a:lnTo>
                  <a:pt x="253" y="285"/>
                </a:lnTo>
                <a:cubicBezTo>
                  <a:pt x="250" y="271"/>
                  <a:pt x="254" y="257"/>
                  <a:pt x="263" y="246"/>
                </a:cubicBezTo>
                <a:cubicBezTo>
                  <a:pt x="272" y="235"/>
                  <a:pt x="286" y="229"/>
                  <a:pt x="300" y="229"/>
                </a:cubicBezTo>
                <a:lnTo>
                  <a:pt x="301" y="229"/>
                </a:lnTo>
                <a:lnTo>
                  <a:pt x="301" y="229"/>
                </a:lnTo>
                <a:lnTo>
                  <a:pt x="253" y="277"/>
                </a:lnTo>
                <a:lnTo>
                  <a:pt x="253" y="274"/>
                </a:lnTo>
                <a:lnTo>
                  <a:pt x="253" y="272"/>
                </a:lnTo>
                <a:cubicBezTo>
                  <a:pt x="253" y="246"/>
                  <a:pt x="275" y="224"/>
                  <a:pt x="301" y="224"/>
                </a:cubicBezTo>
                <a:cubicBezTo>
                  <a:pt x="328" y="224"/>
                  <a:pt x="349" y="246"/>
                  <a:pt x="349" y="272"/>
                </a:cubicBezTo>
                <a:lnTo>
                  <a:pt x="349" y="274"/>
                </a:lnTo>
                <a:lnTo>
                  <a:pt x="349" y="267"/>
                </a:lnTo>
                <a:lnTo>
                  <a:pt x="349" y="271"/>
                </a:lnTo>
                <a:lnTo>
                  <a:pt x="350" y="273"/>
                </a:lnTo>
                <a:cubicBezTo>
                  <a:pt x="350" y="275"/>
                  <a:pt x="350" y="278"/>
                  <a:pt x="350" y="280"/>
                </a:cubicBezTo>
                <a:lnTo>
                  <a:pt x="350" y="282"/>
                </a:lnTo>
                <a:lnTo>
                  <a:pt x="255" y="276"/>
                </a:lnTo>
                <a:lnTo>
                  <a:pt x="255" y="272"/>
                </a:lnTo>
                <a:lnTo>
                  <a:pt x="255" y="272"/>
                </a:lnTo>
                <a:cubicBezTo>
                  <a:pt x="255" y="246"/>
                  <a:pt x="276" y="224"/>
                  <a:pt x="303" y="224"/>
                </a:cubicBezTo>
                <a:lnTo>
                  <a:pt x="305" y="224"/>
                </a:lnTo>
                <a:lnTo>
                  <a:pt x="257" y="272"/>
                </a:lnTo>
                <a:lnTo>
                  <a:pt x="257" y="269"/>
                </a:lnTo>
                <a:lnTo>
                  <a:pt x="257" y="267"/>
                </a:lnTo>
                <a:cubicBezTo>
                  <a:pt x="257" y="244"/>
                  <a:pt x="273" y="225"/>
                  <a:pt x="296" y="220"/>
                </a:cubicBezTo>
                <a:cubicBezTo>
                  <a:pt x="318" y="216"/>
                  <a:pt x="341" y="228"/>
                  <a:pt x="350" y="250"/>
                </a:cubicBezTo>
                <a:lnTo>
                  <a:pt x="351" y="252"/>
                </a:lnTo>
                <a:lnTo>
                  <a:pt x="352" y="255"/>
                </a:lnTo>
                <a:lnTo>
                  <a:pt x="261" y="259"/>
                </a:lnTo>
                <a:lnTo>
                  <a:pt x="262" y="254"/>
                </a:lnTo>
                <a:lnTo>
                  <a:pt x="263" y="253"/>
                </a:lnTo>
                <a:cubicBezTo>
                  <a:pt x="266" y="235"/>
                  <a:pt x="279" y="222"/>
                  <a:pt x="296" y="217"/>
                </a:cubicBezTo>
                <a:cubicBezTo>
                  <a:pt x="313" y="212"/>
                  <a:pt x="331" y="217"/>
                  <a:pt x="343" y="229"/>
                </a:cubicBezTo>
                <a:lnTo>
                  <a:pt x="345" y="231"/>
                </a:lnTo>
                <a:cubicBezTo>
                  <a:pt x="350" y="236"/>
                  <a:pt x="354" y="242"/>
                  <a:pt x="357" y="249"/>
                </a:cubicBezTo>
                <a:lnTo>
                  <a:pt x="358" y="252"/>
                </a:lnTo>
                <a:lnTo>
                  <a:pt x="312" y="219"/>
                </a:lnTo>
                <a:lnTo>
                  <a:pt x="313" y="219"/>
                </a:lnTo>
                <a:lnTo>
                  <a:pt x="266" y="258"/>
                </a:lnTo>
                <a:lnTo>
                  <a:pt x="267" y="256"/>
                </a:lnTo>
                <a:lnTo>
                  <a:pt x="266" y="265"/>
                </a:lnTo>
                <a:lnTo>
                  <a:pt x="266" y="263"/>
                </a:lnTo>
                <a:cubicBezTo>
                  <a:pt x="266" y="240"/>
                  <a:pt x="282" y="220"/>
                  <a:pt x="305" y="216"/>
                </a:cubicBezTo>
                <a:cubicBezTo>
                  <a:pt x="327" y="211"/>
                  <a:pt x="350" y="224"/>
                  <a:pt x="359" y="245"/>
                </a:cubicBezTo>
                <a:lnTo>
                  <a:pt x="360" y="248"/>
                </a:lnTo>
                <a:lnTo>
                  <a:pt x="359" y="246"/>
                </a:lnTo>
                <a:lnTo>
                  <a:pt x="269" y="279"/>
                </a:lnTo>
                <a:lnTo>
                  <a:pt x="269" y="277"/>
                </a:lnTo>
                <a:lnTo>
                  <a:pt x="268" y="272"/>
                </a:lnTo>
                <a:cubicBezTo>
                  <a:pt x="263" y="247"/>
                  <a:pt x="279" y="222"/>
                  <a:pt x="304" y="216"/>
                </a:cubicBezTo>
                <a:cubicBezTo>
                  <a:pt x="330" y="210"/>
                  <a:pt x="355" y="226"/>
                  <a:pt x="362" y="251"/>
                </a:cubicBezTo>
                <a:lnTo>
                  <a:pt x="362" y="253"/>
                </a:lnTo>
                <a:cubicBezTo>
                  <a:pt x="363" y="257"/>
                  <a:pt x="363" y="261"/>
                  <a:pt x="363" y="265"/>
                </a:cubicBezTo>
                <a:lnTo>
                  <a:pt x="363" y="267"/>
                </a:lnTo>
                <a:lnTo>
                  <a:pt x="315" y="219"/>
                </a:lnTo>
                <a:lnTo>
                  <a:pt x="316" y="219"/>
                </a:lnTo>
                <a:cubicBezTo>
                  <a:pt x="341" y="219"/>
                  <a:pt x="362" y="238"/>
                  <a:pt x="364" y="263"/>
                </a:cubicBezTo>
                <a:lnTo>
                  <a:pt x="364" y="269"/>
                </a:lnTo>
                <a:lnTo>
                  <a:pt x="364" y="276"/>
                </a:lnTo>
                <a:lnTo>
                  <a:pt x="364" y="277"/>
                </a:lnTo>
                <a:cubicBezTo>
                  <a:pt x="364" y="302"/>
                  <a:pt x="346" y="322"/>
                  <a:pt x="321" y="325"/>
                </a:cubicBezTo>
                <a:cubicBezTo>
                  <a:pt x="297" y="327"/>
                  <a:pt x="274" y="311"/>
                  <a:pt x="269" y="286"/>
                </a:cubicBezTo>
                <a:lnTo>
                  <a:pt x="269" y="284"/>
                </a:lnTo>
                <a:cubicBezTo>
                  <a:pt x="268" y="281"/>
                  <a:pt x="268" y="278"/>
                  <a:pt x="268" y="274"/>
                </a:cubicBezTo>
                <a:lnTo>
                  <a:pt x="268" y="270"/>
                </a:lnTo>
                <a:lnTo>
                  <a:pt x="268" y="271"/>
                </a:lnTo>
                <a:lnTo>
                  <a:pt x="267" y="263"/>
                </a:lnTo>
                <a:cubicBezTo>
                  <a:pt x="267" y="236"/>
                  <a:pt x="289" y="215"/>
                  <a:pt x="315" y="215"/>
                </a:cubicBezTo>
                <a:lnTo>
                  <a:pt x="316" y="215"/>
                </a:lnTo>
                <a:lnTo>
                  <a:pt x="269" y="271"/>
                </a:lnTo>
                <a:lnTo>
                  <a:pt x="269" y="268"/>
                </a:lnTo>
                <a:lnTo>
                  <a:pt x="273" y="281"/>
                </a:lnTo>
                <a:lnTo>
                  <a:pt x="272" y="279"/>
                </a:lnTo>
                <a:cubicBezTo>
                  <a:pt x="261" y="257"/>
                  <a:pt x="269" y="230"/>
                  <a:pt x="290" y="217"/>
                </a:cubicBezTo>
                <a:cubicBezTo>
                  <a:pt x="311" y="204"/>
                  <a:pt x="338" y="209"/>
                  <a:pt x="353" y="229"/>
                </a:cubicBezTo>
                <a:lnTo>
                  <a:pt x="355" y="231"/>
                </a:lnTo>
                <a:cubicBezTo>
                  <a:pt x="358" y="235"/>
                  <a:pt x="360" y="240"/>
                  <a:pt x="362" y="245"/>
                </a:cubicBezTo>
                <a:lnTo>
                  <a:pt x="363" y="248"/>
                </a:lnTo>
                <a:lnTo>
                  <a:pt x="317" y="215"/>
                </a:lnTo>
                <a:lnTo>
                  <a:pt x="319" y="215"/>
                </a:lnTo>
                <a:cubicBezTo>
                  <a:pt x="340" y="215"/>
                  <a:pt x="358" y="228"/>
                  <a:pt x="365" y="248"/>
                </a:cubicBezTo>
                <a:lnTo>
                  <a:pt x="366" y="251"/>
                </a:lnTo>
                <a:lnTo>
                  <a:pt x="366" y="252"/>
                </a:lnTo>
                <a:lnTo>
                  <a:pt x="273" y="262"/>
                </a:lnTo>
                <a:lnTo>
                  <a:pt x="273" y="258"/>
                </a:lnTo>
                <a:lnTo>
                  <a:pt x="273" y="258"/>
                </a:lnTo>
                <a:lnTo>
                  <a:pt x="321" y="306"/>
                </a:lnTo>
                <a:lnTo>
                  <a:pt x="320" y="306"/>
                </a:lnTo>
                <a:lnTo>
                  <a:pt x="368" y="254"/>
                </a:lnTo>
                <a:lnTo>
                  <a:pt x="369" y="260"/>
                </a:lnTo>
                <a:lnTo>
                  <a:pt x="369" y="267"/>
                </a:lnTo>
                <a:lnTo>
                  <a:pt x="369" y="267"/>
                </a:lnTo>
                <a:cubicBezTo>
                  <a:pt x="369" y="294"/>
                  <a:pt x="347" y="315"/>
                  <a:pt x="321" y="315"/>
                </a:cubicBezTo>
                <a:cubicBezTo>
                  <a:pt x="294" y="315"/>
                  <a:pt x="273" y="294"/>
                  <a:pt x="273" y="267"/>
                </a:cubicBezTo>
                <a:lnTo>
                  <a:pt x="273" y="264"/>
                </a:lnTo>
                <a:lnTo>
                  <a:pt x="273" y="261"/>
                </a:lnTo>
                <a:lnTo>
                  <a:pt x="272" y="255"/>
                </a:lnTo>
                <a:lnTo>
                  <a:pt x="272" y="248"/>
                </a:lnTo>
                <a:cubicBezTo>
                  <a:pt x="272" y="222"/>
                  <a:pt x="293" y="200"/>
                  <a:pt x="320" y="200"/>
                </a:cubicBezTo>
                <a:cubicBezTo>
                  <a:pt x="346" y="200"/>
                  <a:pt x="368" y="222"/>
                  <a:pt x="368" y="248"/>
                </a:cubicBezTo>
                <a:lnTo>
                  <a:pt x="368" y="251"/>
                </a:lnTo>
                <a:lnTo>
                  <a:pt x="368" y="253"/>
                </a:lnTo>
                <a:lnTo>
                  <a:pt x="368" y="264"/>
                </a:lnTo>
                <a:lnTo>
                  <a:pt x="368" y="267"/>
                </a:lnTo>
                <a:cubicBezTo>
                  <a:pt x="368" y="294"/>
                  <a:pt x="347" y="315"/>
                  <a:pt x="320" y="315"/>
                </a:cubicBezTo>
                <a:cubicBezTo>
                  <a:pt x="294" y="315"/>
                  <a:pt x="272" y="294"/>
                  <a:pt x="272" y="267"/>
                </a:cubicBezTo>
                <a:lnTo>
                  <a:pt x="272" y="266"/>
                </a:lnTo>
                <a:lnTo>
                  <a:pt x="273" y="256"/>
                </a:lnTo>
                <a:lnTo>
                  <a:pt x="273" y="256"/>
                </a:lnTo>
                <a:lnTo>
                  <a:pt x="273" y="253"/>
                </a:lnTo>
                <a:cubicBezTo>
                  <a:pt x="273" y="227"/>
                  <a:pt x="294" y="205"/>
                  <a:pt x="321" y="205"/>
                </a:cubicBezTo>
                <a:cubicBezTo>
                  <a:pt x="347" y="205"/>
                  <a:pt x="369" y="227"/>
                  <a:pt x="369" y="253"/>
                </a:cubicBezTo>
                <a:lnTo>
                  <a:pt x="369" y="254"/>
                </a:lnTo>
                <a:lnTo>
                  <a:pt x="369" y="257"/>
                </a:lnTo>
                <a:lnTo>
                  <a:pt x="369" y="261"/>
                </a:lnTo>
                <a:lnTo>
                  <a:pt x="369" y="263"/>
                </a:lnTo>
                <a:cubicBezTo>
                  <a:pt x="369" y="289"/>
                  <a:pt x="347" y="311"/>
                  <a:pt x="321" y="311"/>
                </a:cubicBezTo>
                <a:cubicBezTo>
                  <a:pt x="294" y="311"/>
                  <a:pt x="273" y="289"/>
                  <a:pt x="273" y="263"/>
                </a:cubicBezTo>
                <a:lnTo>
                  <a:pt x="273" y="261"/>
                </a:lnTo>
                <a:lnTo>
                  <a:pt x="273" y="258"/>
                </a:lnTo>
                <a:lnTo>
                  <a:pt x="275" y="273"/>
                </a:lnTo>
                <a:lnTo>
                  <a:pt x="274" y="269"/>
                </a:lnTo>
                <a:cubicBezTo>
                  <a:pt x="272" y="262"/>
                  <a:pt x="271" y="255"/>
                  <a:pt x="272" y="249"/>
                </a:cubicBezTo>
                <a:lnTo>
                  <a:pt x="272" y="244"/>
                </a:lnTo>
                <a:lnTo>
                  <a:pt x="320" y="296"/>
                </a:lnTo>
                <a:lnTo>
                  <a:pt x="319" y="296"/>
                </a:lnTo>
                <a:lnTo>
                  <a:pt x="366" y="236"/>
                </a:lnTo>
                <a:lnTo>
                  <a:pt x="367" y="241"/>
                </a:lnTo>
                <a:lnTo>
                  <a:pt x="367" y="241"/>
                </a:lnTo>
                <a:lnTo>
                  <a:pt x="274" y="258"/>
                </a:lnTo>
                <a:lnTo>
                  <a:pt x="274" y="256"/>
                </a:lnTo>
                <a:lnTo>
                  <a:pt x="274" y="253"/>
                </a:lnTo>
                <a:lnTo>
                  <a:pt x="275" y="260"/>
                </a:lnTo>
                <a:lnTo>
                  <a:pt x="274" y="257"/>
                </a:lnTo>
                <a:cubicBezTo>
                  <a:pt x="274" y="255"/>
                  <a:pt x="274" y="252"/>
                  <a:pt x="274" y="250"/>
                </a:cubicBezTo>
                <a:lnTo>
                  <a:pt x="274" y="248"/>
                </a:lnTo>
                <a:cubicBezTo>
                  <a:pt x="274" y="224"/>
                  <a:pt x="292" y="204"/>
                  <a:pt x="316" y="201"/>
                </a:cubicBezTo>
                <a:cubicBezTo>
                  <a:pt x="340" y="198"/>
                  <a:pt x="363" y="213"/>
                  <a:pt x="369" y="237"/>
                </a:cubicBezTo>
                <a:lnTo>
                  <a:pt x="370" y="241"/>
                </a:lnTo>
                <a:lnTo>
                  <a:pt x="371" y="249"/>
                </a:lnTo>
                <a:cubicBezTo>
                  <a:pt x="372" y="252"/>
                  <a:pt x="372" y="255"/>
                  <a:pt x="372" y="258"/>
                </a:cubicBezTo>
                <a:lnTo>
                  <a:pt x="372" y="263"/>
                </a:lnTo>
                <a:lnTo>
                  <a:pt x="324" y="215"/>
                </a:lnTo>
                <a:lnTo>
                  <a:pt x="325" y="215"/>
                </a:lnTo>
                <a:lnTo>
                  <a:pt x="277" y="258"/>
                </a:lnTo>
                <a:lnTo>
                  <a:pt x="278" y="253"/>
                </a:lnTo>
                <a:cubicBezTo>
                  <a:pt x="280" y="229"/>
                  <a:pt x="301" y="210"/>
                  <a:pt x="325" y="210"/>
                </a:cubicBezTo>
                <a:lnTo>
                  <a:pt x="326" y="210"/>
                </a:lnTo>
                <a:lnTo>
                  <a:pt x="329" y="210"/>
                </a:lnTo>
                <a:lnTo>
                  <a:pt x="282" y="249"/>
                </a:lnTo>
                <a:lnTo>
                  <a:pt x="282" y="246"/>
                </a:lnTo>
                <a:lnTo>
                  <a:pt x="281" y="255"/>
                </a:lnTo>
                <a:lnTo>
                  <a:pt x="281" y="253"/>
                </a:lnTo>
                <a:lnTo>
                  <a:pt x="329" y="301"/>
                </a:lnTo>
                <a:lnTo>
                  <a:pt x="328" y="301"/>
                </a:lnTo>
                <a:lnTo>
                  <a:pt x="327" y="301"/>
                </a:lnTo>
                <a:cubicBezTo>
                  <a:pt x="311" y="301"/>
                  <a:pt x="296" y="294"/>
                  <a:pt x="287" y="280"/>
                </a:cubicBezTo>
                <a:cubicBezTo>
                  <a:pt x="278" y="267"/>
                  <a:pt x="276" y="250"/>
                  <a:pt x="282" y="236"/>
                </a:cubicBezTo>
                <a:lnTo>
                  <a:pt x="284" y="231"/>
                </a:lnTo>
                <a:cubicBezTo>
                  <a:pt x="292" y="212"/>
                  <a:pt x="309" y="200"/>
                  <a:pt x="329" y="200"/>
                </a:cubicBezTo>
                <a:lnTo>
                  <a:pt x="330" y="200"/>
                </a:lnTo>
                <a:cubicBezTo>
                  <a:pt x="355" y="200"/>
                  <a:pt x="376" y="219"/>
                  <a:pt x="378" y="244"/>
                </a:cubicBezTo>
                <a:lnTo>
                  <a:pt x="379" y="249"/>
                </a:lnTo>
                <a:lnTo>
                  <a:pt x="379" y="253"/>
                </a:lnTo>
                <a:cubicBezTo>
                  <a:pt x="381" y="266"/>
                  <a:pt x="376" y="280"/>
                  <a:pt x="367" y="290"/>
                </a:cubicBezTo>
                <a:cubicBezTo>
                  <a:pt x="358" y="300"/>
                  <a:pt x="345" y="306"/>
                  <a:pt x="331" y="306"/>
                </a:cubicBezTo>
                <a:lnTo>
                  <a:pt x="330" y="306"/>
                </a:lnTo>
                <a:lnTo>
                  <a:pt x="376" y="243"/>
                </a:lnTo>
                <a:lnTo>
                  <a:pt x="377" y="246"/>
                </a:lnTo>
                <a:lnTo>
                  <a:pt x="379" y="251"/>
                </a:lnTo>
                <a:lnTo>
                  <a:pt x="284" y="268"/>
                </a:lnTo>
                <a:lnTo>
                  <a:pt x="284" y="263"/>
                </a:lnTo>
                <a:lnTo>
                  <a:pt x="284" y="263"/>
                </a:lnTo>
                <a:cubicBezTo>
                  <a:pt x="283" y="260"/>
                  <a:pt x="283" y="258"/>
                  <a:pt x="283" y="255"/>
                </a:cubicBezTo>
                <a:lnTo>
                  <a:pt x="283" y="253"/>
                </a:lnTo>
                <a:cubicBezTo>
                  <a:pt x="283" y="230"/>
                  <a:pt x="300" y="210"/>
                  <a:pt x="323" y="206"/>
                </a:cubicBezTo>
                <a:cubicBezTo>
                  <a:pt x="347" y="202"/>
                  <a:pt x="369" y="216"/>
                  <a:pt x="377" y="238"/>
                </a:cubicBezTo>
                <a:lnTo>
                  <a:pt x="377" y="240"/>
                </a:lnTo>
                <a:lnTo>
                  <a:pt x="378" y="243"/>
                </a:lnTo>
                <a:lnTo>
                  <a:pt x="381" y="254"/>
                </a:lnTo>
                <a:cubicBezTo>
                  <a:pt x="386" y="279"/>
                  <a:pt x="369" y="304"/>
                  <a:pt x="344" y="310"/>
                </a:cubicBezTo>
                <a:cubicBezTo>
                  <a:pt x="319" y="316"/>
                  <a:pt x="293" y="300"/>
                  <a:pt x="287" y="275"/>
                </a:cubicBezTo>
                <a:lnTo>
                  <a:pt x="286" y="273"/>
                </a:lnTo>
                <a:cubicBezTo>
                  <a:pt x="285" y="269"/>
                  <a:pt x="285" y="265"/>
                  <a:pt x="285" y="261"/>
                </a:cubicBezTo>
                <a:lnTo>
                  <a:pt x="285" y="258"/>
                </a:lnTo>
                <a:cubicBezTo>
                  <a:pt x="285" y="231"/>
                  <a:pt x="306" y="210"/>
                  <a:pt x="333" y="210"/>
                </a:cubicBezTo>
                <a:lnTo>
                  <a:pt x="334" y="210"/>
                </a:lnTo>
                <a:lnTo>
                  <a:pt x="286" y="258"/>
                </a:lnTo>
                <a:lnTo>
                  <a:pt x="286" y="252"/>
                </a:lnTo>
                <a:lnTo>
                  <a:pt x="286" y="254"/>
                </a:lnTo>
                <a:lnTo>
                  <a:pt x="381" y="248"/>
                </a:lnTo>
                <a:lnTo>
                  <a:pt x="381" y="250"/>
                </a:lnTo>
                <a:lnTo>
                  <a:pt x="381" y="253"/>
                </a:lnTo>
                <a:lnTo>
                  <a:pt x="381" y="256"/>
                </a:lnTo>
                <a:lnTo>
                  <a:pt x="381" y="258"/>
                </a:lnTo>
                <a:cubicBezTo>
                  <a:pt x="381" y="282"/>
                  <a:pt x="364" y="302"/>
                  <a:pt x="341" y="305"/>
                </a:cubicBezTo>
                <a:cubicBezTo>
                  <a:pt x="318" y="309"/>
                  <a:pt x="295" y="295"/>
                  <a:pt x="288" y="273"/>
                </a:cubicBezTo>
                <a:lnTo>
                  <a:pt x="287" y="272"/>
                </a:lnTo>
                <a:cubicBezTo>
                  <a:pt x="286" y="267"/>
                  <a:pt x="285" y="262"/>
                  <a:pt x="285" y="256"/>
                </a:cubicBezTo>
                <a:lnTo>
                  <a:pt x="285" y="253"/>
                </a:lnTo>
                <a:lnTo>
                  <a:pt x="285" y="250"/>
                </a:lnTo>
                <a:lnTo>
                  <a:pt x="285" y="248"/>
                </a:lnTo>
                <a:cubicBezTo>
                  <a:pt x="285" y="222"/>
                  <a:pt x="306" y="200"/>
                  <a:pt x="333" y="200"/>
                </a:cubicBezTo>
                <a:cubicBezTo>
                  <a:pt x="359" y="200"/>
                  <a:pt x="381" y="222"/>
                  <a:pt x="381" y="248"/>
                </a:cubicBezTo>
                <a:lnTo>
                  <a:pt x="381" y="250"/>
                </a:lnTo>
                <a:lnTo>
                  <a:pt x="380" y="243"/>
                </a:lnTo>
                <a:lnTo>
                  <a:pt x="381" y="247"/>
                </a:lnTo>
                <a:cubicBezTo>
                  <a:pt x="381" y="249"/>
                  <a:pt x="381" y="251"/>
                  <a:pt x="381" y="253"/>
                </a:cubicBezTo>
                <a:lnTo>
                  <a:pt x="381" y="256"/>
                </a:lnTo>
                <a:lnTo>
                  <a:pt x="381" y="258"/>
                </a:lnTo>
                <a:cubicBezTo>
                  <a:pt x="381" y="284"/>
                  <a:pt x="360" y="306"/>
                  <a:pt x="333" y="306"/>
                </a:cubicBezTo>
                <a:cubicBezTo>
                  <a:pt x="307" y="306"/>
                  <a:pt x="285" y="284"/>
                  <a:pt x="285" y="258"/>
                </a:cubicBezTo>
                <a:lnTo>
                  <a:pt x="285" y="254"/>
                </a:lnTo>
                <a:lnTo>
                  <a:pt x="285" y="248"/>
                </a:lnTo>
                <a:cubicBezTo>
                  <a:pt x="285" y="222"/>
                  <a:pt x="307" y="200"/>
                  <a:pt x="333" y="200"/>
                </a:cubicBezTo>
                <a:cubicBezTo>
                  <a:pt x="360" y="200"/>
                  <a:pt x="381" y="222"/>
                  <a:pt x="381" y="248"/>
                </a:cubicBezTo>
                <a:lnTo>
                  <a:pt x="381" y="253"/>
                </a:lnTo>
                <a:lnTo>
                  <a:pt x="333" y="205"/>
                </a:lnTo>
                <a:lnTo>
                  <a:pt x="335" y="205"/>
                </a:lnTo>
                <a:lnTo>
                  <a:pt x="337" y="205"/>
                </a:lnTo>
                <a:cubicBezTo>
                  <a:pt x="360" y="205"/>
                  <a:pt x="380" y="222"/>
                  <a:pt x="385" y="244"/>
                </a:cubicBezTo>
                <a:lnTo>
                  <a:pt x="385" y="247"/>
                </a:lnTo>
                <a:cubicBezTo>
                  <a:pt x="386" y="250"/>
                  <a:pt x="386" y="253"/>
                  <a:pt x="386" y="256"/>
                </a:cubicBezTo>
                <a:lnTo>
                  <a:pt x="386" y="258"/>
                </a:lnTo>
                <a:cubicBezTo>
                  <a:pt x="386" y="284"/>
                  <a:pt x="364" y="306"/>
                  <a:pt x="338" y="306"/>
                </a:cubicBezTo>
                <a:cubicBezTo>
                  <a:pt x="311" y="306"/>
                  <a:pt x="290" y="284"/>
                  <a:pt x="290" y="258"/>
                </a:cubicBezTo>
                <a:lnTo>
                  <a:pt x="290" y="256"/>
                </a:lnTo>
                <a:lnTo>
                  <a:pt x="291" y="265"/>
                </a:lnTo>
                <a:lnTo>
                  <a:pt x="290" y="263"/>
                </a:lnTo>
                <a:cubicBezTo>
                  <a:pt x="288" y="249"/>
                  <a:pt x="291" y="234"/>
                  <a:pt x="300" y="223"/>
                </a:cubicBezTo>
                <a:cubicBezTo>
                  <a:pt x="309" y="212"/>
                  <a:pt x="323" y="205"/>
                  <a:pt x="337" y="205"/>
                </a:cubicBezTo>
                <a:lnTo>
                  <a:pt x="338" y="205"/>
                </a:lnTo>
                <a:lnTo>
                  <a:pt x="308" y="291"/>
                </a:lnTo>
                <a:lnTo>
                  <a:pt x="305" y="289"/>
                </a:lnTo>
                <a:lnTo>
                  <a:pt x="299" y="282"/>
                </a:lnTo>
                <a:cubicBezTo>
                  <a:pt x="291" y="274"/>
                  <a:pt x="286" y="264"/>
                  <a:pt x="285" y="253"/>
                </a:cubicBezTo>
                <a:lnTo>
                  <a:pt x="284" y="247"/>
                </a:lnTo>
                <a:lnTo>
                  <a:pt x="284" y="239"/>
                </a:lnTo>
                <a:cubicBezTo>
                  <a:pt x="284" y="214"/>
                  <a:pt x="304" y="193"/>
                  <a:pt x="329" y="191"/>
                </a:cubicBezTo>
                <a:cubicBezTo>
                  <a:pt x="354" y="189"/>
                  <a:pt x="376" y="208"/>
                  <a:pt x="380" y="233"/>
                </a:cubicBezTo>
                <a:lnTo>
                  <a:pt x="380" y="237"/>
                </a:lnTo>
                <a:lnTo>
                  <a:pt x="380" y="248"/>
                </a:lnTo>
                <a:lnTo>
                  <a:pt x="332" y="200"/>
                </a:lnTo>
                <a:lnTo>
                  <a:pt x="334" y="200"/>
                </a:lnTo>
                <a:lnTo>
                  <a:pt x="335" y="200"/>
                </a:lnTo>
                <a:lnTo>
                  <a:pt x="288" y="238"/>
                </a:lnTo>
                <a:lnTo>
                  <a:pt x="289" y="234"/>
                </a:lnTo>
                <a:cubicBezTo>
                  <a:pt x="291" y="226"/>
                  <a:pt x="294" y="219"/>
                  <a:pt x="300" y="213"/>
                </a:cubicBezTo>
                <a:lnTo>
                  <a:pt x="303" y="209"/>
                </a:lnTo>
                <a:cubicBezTo>
                  <a:pt x="307" y="204"/>
                  <a:pt x="313" y="199"/>
                  <a:pt x="320" y="196"/>
                </a:cubicBezTo>
                <a:lnTo>
                  <a:pt x="324" y="195"/>
                </a:lnTo>
                <a:cubicBezTo>
                  <a:pt x="337" y="189"/>
                  <a:pt x="352" y="190"/>
                  <a:pt x="364" y="196"/>
                </a:cubicBezTo>
                <a:cubicBezTo>
                  <a:pt x="377" y="203"/>
                  <a:pt x="386" y="215"/>
                  <a:pt x="389" y="229"/>
                </a:cubicBezTo>
                <a:lnTo>
                  <a:pt x="390" y="233"/>
                </a:lnTo>
                <a:lnTo>
                  <a:pt x="392" y="244"/>
                </a:lnTo>
                <a:lnTo>
                  <a:pt x="344" y="200"/>
                </a:lnTo>
                <a:lnTo>
                  <a:pt x="345" y="200"/>
                </a:lnTo>
                <a:lnTo>
                  <a:pt x="299" y="233"/>
                </a:lnTo>
                <a:lnTo>
                  <a:pt x="301" y="229"/>
                </a:lnTo>
                <a:cubicBezTo>
                  <a:pt x="302" y="225"/>
                  <a:pt x="304" y="222"/>
                  <a:pt x="305" y="219"/>
                </a:cubicBezTo>
                <a:lnTo>
                  <a:pt x="308" y="214"/>
                </a:lnTo>
                <a:cubicBezTo>
                  <a:pt x="317" y="200"/>
                  <a:pt x="333" y="191"/>
                  <a:pt x="349" y="191"/>
                </a:cubicBezTo>
                <a:lnTo>
                  <a:pt x="353" y="191"/>
                </a:lnTo>
                <a:cubicBezTo>
                  <a:pt x="379" y="191"/>
                  <a:pt x="401" y="212"/>
                  <a:pt x="401" y="239"/>
                </a:cubicBezTo>
                <a:lnTo>
                  <a:pt x="401" y="244"/>
                </a:lnTo>
                <a:lnTo>
                  <a:pt x="401" y="248"/>
                </a:lnTo>
                <a:lnTo>
                  <a:pt x="307" y="233"/>
                </a:lnTo>
                <a:lnTo>
                  <a:pt x="308" y="232"/>
                </a:lnTo>
                <a:lnTo>
                  <a:pt x="306" y="239"/>
                </a:lnTo>
                <a:lnTo>
                  <a:pt x="307" y="236"/>
                </a:lnTo>
                <a:cubicBezTo>
                  <a:pt x="310" y="213"/>
                  <a:pt x="331" y="196"/>
                  <a:pt x="354" y="196"/>
                </a:cubicBezTo>
                <a:lnTo>
                  <a:pt x="355" y="196"/>
                </a:lnTo>
                <a:lnTo>
                  <a:pt x="307" y="244"/>
                </a:lnTo>
                <a:lnTo>
                  <a:pt x="307" y="239"/>
                </a:lnTo>
                <a:cubicBezTo>
                  <a:pt x="307" y="212"/>
                  <a:pt x="328" y="191"/>
                  <a:pt x="355" y="191"/>
                </a:cubicBezTo>
                <a:lnTo>
                  <a:pt x="356" y="191"/>
                </a:lnTo>
                <a:cubicBezTo>
                  <a:pt x="382" y="191"/>
                  <a:pt x="404" y="212"/>
                  <a:pt x="404" y="239"/>
                </a:cubicBezTo>
                <a:lnTo>
                  <a:pt x="404" y="242"/>
                </a:lnTo>
                <a:lnTo>
                  <a:pt x="403" y="230"/>
                </a:lnTo>
                <a:lnTo>
                  <a:pt x="403" y="232"/>
                </a:lnTo>
                <a:lnTo>
                  <a:pt x="308" y="244"/>
                </a:lnTo>
                <a:lnTo>
                  <a:pt x="308" y="242"/>
                </a:lnTo>
                <a:lnTo>
                  <a:pt x="308" y="239"/>
                </a:lnTo>
                <a:cubicBezTo>
                  <a:pt x="308" y="212"/>
                  <a:pt x="330" y="191"/>
                  <a:pt x="356" y="191"/>
                </a:cubicBezTo>
                <a:lnTo>
                  <a:pt x="357" y="191"/>
                </a:lnTo>
                <a:lnTo>
                  <a:pt x="310" y="243"/>
                </a:lnTo>
                <a:lnTo>
                  <a:pt x="309" y="238"/>
                </a:lnTo>
                <a:lnTo>
                  <a:pt x="309" y="235"/>
                </a:lnTo>
                <a:lnTo>
                  <a:pt x="404" y="229"/>
                </a:lnTo>
                <a:lnTo>
                  <a:pt x="404" y="231"/>
                </a:lnTo>
                <a:lnTo>
                  <a:pt x="404" y="223"/>
                </a:lnTo>
                <a:lnTo>
                  <a:pt x="404" y="226"/>
                </a:lnTo>
                <a:lnTo>
                  <a:pt x="405" y="234"/>
                </a:lnTo>
                <a:lnTo>
                  <a:pt x="309" y="239"/>
                </a:lnTo>
                <a:lnTo>
                  <a:pt x="309" y="237"/>
                </a:lnTo>
                <a:lnTo>
                  <a:pt x="310" y="244"/>
                </a:lnTo>
                <a:lnTo>
                  <a:pt x="309" y="241"/>
                </a:lnTo>
                <a:cubicBezTo>
                  <a:pt x="307" y="227"/>
                  <a:pt x="312" y="213"/>
                  <a:pt x="321" y="203"/>
                </a:cubicBezTo>
                <a:cubicBezTo>
                  <a:pt x="330" y="192"/>
                  <a:pt x="343" y="186"/>
                  <a:pt x="357" y="186"/>
                </a:cubicBezTo>
                <a:lnTo>
                  <a:pt x="358" y="186"/>
                </a:lnTo>
                <a:lnTo>
                  <a:pt x="310" y="234"/>
                </a:lnTo>
                <a:lnTo>
                  <a:pt x="310" y="232"/>
                </a:lnTo>
                <a:lnTo>
                  <a:pt x="311" y="241"/>
                </a:lnTo>
                <a:lnTo>
                  <a:pt x="311" y="239"/>
                </a:lnTo>
                <a:cubicBezTo>
                  <a:pt x="310" y="233"/>
                  <a:pt x="310" y="227"/>
                  <a:pt x="311" y="222"/>
                </a:cubicBezTo>
                <a:lnTo>
                  <a:pt x="311" y="219"/>
                </a:lnTo>
                <a:lnTo>
                  <a:pt x="310" y="226"/>
                </a:lnTo>
                <a:lnTo>
                  <a:pt x="310" y="224"/>
                </a:lnTo>
                <a:cubicBezTo>
                  <a:pt x="310" y="198"/>
                  <a:pt x="332" y="176"/>
                  <a:pt x="358" y="176"/>
                </a:cubicBezTo>
                <a:cubicBezTo>
                  <a:pt x="385" y="176"/>
                  <a:pt x="406" y="198"/>
                  <a:pt x="406" y="224"/>
                </a:cubicBezTo>
                <a:lnTo>
                  <a:pt x="406" y="227"/>
                </a:lnTo>
                <a:cubicBezTo>
                  <a:pt x="406" y="230"/>
                  <a:pt x="406" y="233"/>
                  <a:pt x="406" y="236"/>
                </a:cubicBezTo>
                <a:lnTo>
                  <a:pt x="405" y="239"/>
                </a:lnTo>
                <a:cubicBezTo>
                  <a:pt x="400" y="263"/>
                  <a:pt x="378" y="280"/>
                  <a:pt x="353" y="277"/>
                </a:cubicBezTo>
                <a:cubicBezTo>
                  <a:pt x="329" y="275"/>
                  <a:pt x="310" y="254"/>
                  <a:pt x="310" y="229"/>
                </a:cubicBezTo>
                <a:lnTo>
                  <a:pt x="310" y="227"/>
                </a:lnTo>
                <a:lnTo>
                  <a:pt x="310" y="224"/>
                </a:lnTo>
                <a:cubicBezTo>
                  <a:pt x="310" y="198"/>
                  <a:pt x="331" y="176"/>
                  <a:pt x="358" y="176"/>
                </a:cubicBezTo>
                <a:lnTo>
                  <a:pt x="359" y="176"/>
                </a:lnTo>
                <a:cubicBezTo>
                  <a:pt x="380" y="176"/>
                  <a:pt x="399" y="190"/>
                  <a:pt x="405" y="211"/>
                </a:cubicBezTo>
                <a:lnTo>
                  <a:pt x="406" y="216"/>
                </a:lnTo>
                <a:lnTo>
                  <a:pt x="360" y="181"/>
                </a:lnTo>
                <a:lnTo>
                  <a:pt x="361" y="181"/>
                </a:lnTo>
                <a:lnTo>
                  <a:pt x="316" y="214"/>
                </a:lnTo>
                <a:lnTo>
                  <a:pt x="317" y="211"/>
                </a:lnTo>
                <a:lnTo>
                  <a:pt x="316" y="213"/>
                </a:lnTo>
                <a:cubicBezTo>
                  <a:pt x="322" y="189"/>
                  <a:pt x="345" y="174"/>
                  <a:pt x="369" y="177"/>
                </a:cubicBezTo>
                <a:cubicBezTo>
                  <a:pt x="393" y="180"/>
                  <a:pt x="411" y="200"/>
                  <a:pt x="411" y="224"/>
                </a:cubicBezTo>
                <a:lnTo>
                  <a:pt x="411" y="227"/>
                </a:lnTo>
                <a:lnTo>
                  <a:pt x="411" y="229"/>
                </a:lnTo>
                <a:lnTo>
                  <a:pt x="323" y="203"/>
                </a:lnTo>
                <a:lnTo>
                  <a:pt x="324" y="201"/>
                </a:lnTo>
                <a:lnTo>
                  <a:pt x="318" y="215"/>
                </a:lnTo>
                <a:lnTo>
                  <a:pt x="319" y="211"/>
                </a:lnTo>
                <a:lnTo>
                  <a:pt x="319" y="210"/>
                </a:lnTo>
                <a:cubicBezTo>
                  <a:pt x="324" y="188"/>
                  <a:pt x="343" y="172"/>
                  <a:pt x="366" y="172"/>
                </a:cubicBezTo>
                <a:lnTo>
                  <a:pt x="368" y="172"/>
                </a:lnTo>
                <a:cubicBezTo>
                  <a:pt x="388" y="172"/>
                  <a:pt x="406" y="184"/>
                  <a:pt x="413" y="202"/>
                </a:cubicBezTo>
                <a:lnTo>
                  <a:pt x="414" y="205"/>
                </a:lnTo>
                <a:lnTo>
                  <a:pt x="408" y="194"/>
                </a:lnTo>
                <a:lnTo>
                  <a:pt x="409" y="196"/>
                </a:lnTo>
                <a:lnTo>
                  <a:pt x="331" y="198"/>
                </a:lnTo>
                <a:lnTo>
                  <a:pt x="332" y="196"/>
                </a:lnTo>
                <a:lnTo>
                  <a:pt x="325" y="215"/>
                </a:lnTo>
                <a:lnTo>
                  <a:pt x="325" y="212"/>
                </a:lnTo>
                <a:lnTo>
                  <a:pt x="325" y="210"/>
                </a:lnTo>
                <a:cubicBezTo>
                  <a:pt x="326" y="207"/>
                  <a:pt x="327" y="204"/>
                  <a:pt x="327" y="201"/>
                </a:cubicBezTo>
                <a:lnTo>
                  <a:pt x="328" y="200"/>
                </a:lnTo>
                <a:cubicBezTo>
                  <a:pt x="335" y="177"/>
                  <a:pt x="358" y="164"/>
                  <a:pt x="381" y="168"/>
                </a:cubicBezTo>
                <a:cubicBezTo>
                  <a:pt x="404" y="171"/>
                  <a:pt x="421" y="191"/>
                  <a:pt x="421" y="215"/>
                </a:cubicBezTo>
                <a:lnTo>
                  <a:pt x="421" y="222"/>
                </a:lnTo>
                <a:lnTo>
                  <a:pt x="421" y="233"/>
                </a:lnTo>
                <a:lnTo>
                  <a:pt x="373" y="181"/>
                </a:lnTo>
                <a:lnTo>
                  <a:pt x="373" y="181"/>
                </a:lnTo>
                <a:lnTo>
                  <a:pt x="325" y="229"/>
                </a:lnTo>
                <a:lnTo>
                  <a:pt x="325" y="224"/>
                </a:lnTo>
                <a:lnTo>
                  <a:pt x="325" y="225"/>
                </a:lnTo>
                <a:cubicBezTo>
                  <a:pt x="322" y="200"/>
                  <a:pt x="340" y="177"/>
                  <a:pt x="364" y="173"/>
                </a:cubicBezTo>
                <a:cubicBezTo>
                  <a:pt x="389" y="168"/>
                  <a:pt x="413" y="184"/>
                  <a:pt x="420" y="208"/>
                </a:cubicBezTo>
                <a:lnTo>
                  <a:pt x="420" y="210"/>
                </a:lnTo>
                <a:cubicBezTo>
                  <a:pt x="421" y="214"/>
                  <a:pt x="421" y="218"/>
                  <a:pt x="421" y="222"/>
                </a:cubicBezTo>
                <a:lnTo>
                  <a:pt x="421" y="224"/>
                </a:lnTo>
                <a:cubicBezTo>
                  <a:pt x="421" y="247"/>
                  <a:pt x="406" y="266"/>
                  <a:pt x="384" y="271"/>
                </a:cubicBezTo>
                <a:cubicBezTo>
                  <a:pt x="363" y="276"/>
                  <a:pt x="340" y="266"/>
                  <a:pt x="331" y="246"/>
                </a:cubicBezTo>
                <a:lnTo>
                  <a:pt x="330" y="244"/>
                </a:lnTo>
                <a:cubicBezTo>
                  <a:pt x="326" y="237"/>
                  <a:pt x="324" y="230"/>
                  <a:pt x="324" y="222"/>
                </a:cubicBezTo>
                <a:lnTo>
                  <a:pt x="324" y="220"/>
                </a:lnTo>
                <a:cubicBezTo>
                  <a:pt x="324" y="193"/>
                  <a:pt x="346" y="172"/>
                  <a:pt x="372" y="172"/>
                </a:cubicBezTo>
                <a:lnTo>
                  <a:pt x="375" y="172"/>
                </a:lnTo>
                <a:lnTo>
                  <a:pt x="378" y="172"/>
                </a:lnTo>
                <a:cubicBezTo>
                  <a:pt x="401" y="172"/>
                  <a:pt x="421" y="188"/>
                  <a:pt x="425" y="211"/>
                </a:cubicBezTo>
                <a:lnTo>
                  <a:pt x="426" y="213"/>
                </a:lnTo>
                <a:cubicBezTo>
                  <a:pt x="426" y="216"/>
                  <a:pt x="426" y="219"/>
                  <a:pt x="426" y="222"/>
                </a:cubicBezTo>
                <a:lnTo>
                  <a:pt x="426" y="224"/>
                </a:lnTo>
                <a:cubicBezTo>
                  <a:pt x="426" y="250"/>
                  <a:pt x="407" y="271"/>
                  <a:pt x="381" y="272"/>
                </a:cubicBezTo>
                <a:cubicBezTo>
                  <a:pt x="356" y="274"/>
                  <a:pt x="334" y="255"/>
                  <a:pt x="331" y="230"/>
                </a:cubicBezTo>
                <a:lnTo>
                  <a:pt x="330" y="225"/>
                </a:lnTo>
                <a:cubicBezTo>
                  <a:pt x="330" y="222"/>
                  <a:pt x="330" y="219"/>
                  <a:pt x="330" y="215"/>
                </a:cubicBezTo>
                <a:lnTo>
                  <a:pt x="331" y="210"/>
                </a:lnTo>
                <a:lnTo>
                  <a:pt x="330" y="210"/>
                </a:lnTo>
                <a:lnTo>
                  <a:pt x="378" y="258"/>
                </a:lnTo>
                <a:lnTo>
                  <a:pt x="378" y="258"/>
                </a:lnTo>
                <a:lnTo>
                  <a:pt x="426" y="206"/>
                </a:lnTo>
                <a:lnTo>
                  <a:pt x="426" y="211"/>
                </a:lnTo>
                <a:lnTo>
                  <a:pt x="426" y="220"/>
                </a:lnTo>
                <a:cubicBezTo>
                  <a:pt x="426" y="246"/>
                  <a:pt x="405" y="268"/>
                  <a:pt x="378" y="268"/>
                </a:cubicBezTo>
                <a:lnTo>
                  <a:pt x="378" y="268"/>
                </a:lnTo>
                <a:cubicBezTo>
                  <a:pt x="351" y="268"/>
                  <a:pt x="330" y="246"/>
                  <a:pt x="330" y="220"/>
                </a:cubicBezTo>
                <a:cubicBezTo>
                  <a:pt x="330" y="193"/>
                  <a:pt x="351" y="172"/>
                  <a:pt x="378" y="172"/>
                </a:cubicBezTo>
                <a:lnTo>
                  <a:pt x="379" y="172"/>
                </a:lnTo>
                <a:lnTo>
                  <a:pt x="335" y="202"/>
                </a:lnTo>
                <a:lnTo>
                  <a:pt x="337" y="197"/>
                </a:lnTo>
                <a:lnTo>
                  <a:pt x="335" y="205"/>
                </a:lnTo>
                <a:lnTo>
                  <a:pt x="336" y="200"/>
                </a:lnTo>
                <a:cubicBezTo>
                  <a:pt x="340" y="178"/>
                  <a:pt x="360" y="162"/>
                  <a:pt x="382" y="162"/>
                </a:cubicBezTo>
                <a:lnTo>
                  <a:pt x="383" y="162"/>
                </a:lnTo>
                <a:cubicBezTo>
                  <a:pt x="409" y="162"/>
                  <a:pt x="431" y="184"/>
                  <a:pt x="431" y="210"/>
                </a:cubicBezTo>
                <a:lnTo>
                  <a:pt x="431" y="213"/>
                </a:lnTo>
                <a:lnTo>
                  <a:pt x="431" y="218"/>
                </a:lnTo>
                <a:lnTo>
                  <a:pt x="430" y="228"/>
                </a:lnTo>
                <a:lnTo>
                  <a:pt x="430" y="224"/>
                </a:lnTo>
                <a:cubicBezTo>
                  <a:pt x="430" y="251"/>
                  <a:pt x="409" y="272"/>
                  <a:pt x="382" y="272"/>
                </a:cubicBezTo>
                <a:cubicBezTo>
                  <a:pt x="356" y="272"/>
                  <a:pt x="334" y="251"/>
                  <a:pt x="334" y="224"/>
                </a:cubicBezTo>
                <a:lnTo>
                  <a:pt x="334" y="223"/>
                </a:lnTo>
                <a:cubicBezTo>
                  <a:pt x="334" y="221"/>
                  <a:pt x="335" y="218"/>
                  <a:pt x="335" y="216"/>
                </a:cubicBezTo>
                <a:lnTo>
                  <a:pt x="336" y="213"/>
                </a:lnTo>
                <a:lnTo>
                  <a:pt x="336" y="210"/>
                </a:lnTo>
                <a:lnTo>
                  <a:pt x="335" y="217"/>
                </a:lnTo>
                <a:lnTo>
                  <a:pt x="335" y="215"/>
                </a:lnTo>
                <a:cubicBezTo>
                  <a:pt x="335" y="188"/>
                  <a:pt x="357" y="167"/>
                  <a:pt x="383" y="167"/>
                </a:cubicBezTo>
                <a:cubicBezTo>
                  <a:pt x="410" y="167"/>
                  <a:pt x="431" y="188"/>
                  <a:pt x="431" y="215"/>
                </a:cubicBezTo>
                <a:lnTo>
                  <a:pt x="431" y="217"/>
                </a:lnTo>
                <a:cubicBezTo>
                  <a:pt x="431" y="220"/>
                  <a:pt x="431" y="222"/>
                  <a:pt x="431" y="225"/>
                </a:cubicBezTo>
                <a:lnTo>
                  <a:pt x="430" y="228"/>
                </a:lnTo>
                <a:lnTo>
                  <a:pt x="383" y="172"/>
                </a:lnTo>
                <a:lnTo>
                  <a:pt x="383" y="172"/>
                </a:lnTo>
                <a:lnTo>
                  <a:pt x="336" y="212"/>
                </a:lnTo>
                <a:lnTo>
                  <a:pt x="337" y="209"/>
                </a:lnTo>
                <a:cubicBezTo>
                  <a:pt x="337" y="204"/>
                  <a:pt x="339" y="200"/>
                  <a:pt x="341" y="196"/>
                </a:cubicBezTo>
                <a:lnTo>
                  <a:pt x="342" y="194"/>
                </a:lnTo>
                <a:cubicBezTo>
                  <a:pt x="352" y="174"/>
                  <a:pt x="374" y="163"/>
                  <a:pt x="396" y="168"/>
                </a:cubicBezTo>
                <a:cubicBezTo>
                  <a:pt x="418" y="173"/>
                  <a:pt x="433" y="193"/>
                  <a:pt x="433" y="215"/>
                </a:cubicBezTo>
                <a:lnTo>
                  <a:pt x="433" y="217"/>
                </a:lnTo>
                <a:lnTo>
                  <a:pt x="433" y="220"/>
                </a:lnTo>
                <a:lnTo>
                  <a:pt x="385" y="172"/>
                </a:lnTo>
                <a:lnTo>
                  <a:pt x="385" y="172"/>
                </a:lnTo>
                <a:lnTo>
                  <a:pt x="338" y="211"/>
                </a:lnTo>
                <a:lnTo>
                  <a:pt x="339" y="206"/>
                </a:lnTo>
                <a:cubicBezTo>
                  <a:pt x="344" y="183"/>
                  <a:pt x="364" y="167"/>
                  <a:pt x="386" y="167"/>
                </a:cubicBezTo>
                <a:lnTo>
                  <a:pt x="387" y="167"/>
                </a:lnTo>
                <a:lnTo>
                  <a:pt x="387" y="167"/>
                </a:lnTo>
                <a:lnTo>
                  <a:pt x="349" y="186"/>
                </a:lnTo>
                <a:lnTo>
                  <a:pt x="351" y="184"/>
                </a:lnTo>
                <a:lnTo>
                  <a:pt x="349" y="186"/>
                </a:lnTo>
                <a:cubicBezTo>
                  <a:pt x="358" y="171"/>
                  <a:pt x="374" y="162"/>
                  <a:pt x="390" y="162"/>
                </a:cubicBezTo>
                <a:lnTo>
                  <a:pt x="391" y="162"/>
                </a:lnTo>
                <a:lnTo>
                  <a:pt x="392" y="162"/>
                </a:lnTo>
                <a:lnTo>
                  <a:pt x="344" y="206"/>
                </a:lnTo>
                <a:lnTo>
                  <a:pt x="345" y="201"/>
                </a:lnTo>
                <a:lnTo>
                  <a:pt x="345" y="195"/>
                </a:lnTo>
                <a:cubicBezTo>
                  <a:pt x="348" y="170"/>
                  <a:pt x="371" y="151"/>
                  <a:pt x="396" y="153"/>
                </a:cubicBezTo>
                <a:cubicBezTo>
                  <a:pt x="421" y="155"/>
                  <a:pt x="441" y="176"/>
                  <a:pt x="441" y="201"/>
                </a:cubicBezTo>
                <a:lnTo>
                  <a:pt x="441" y="204"/>
                </a:lnTo>
                <a:lnTo>
                  <a:pt x="441" y="210"/>
                </a:lnTo>
                <a:lnTo>
                  <a:pt x="440" y="200"/>
                </a:lnTo>
                <a:lnTo>
                  <a:pt x="441" y="206"/>
                </a:lnTo>
                <a:lnTo>
                  <a:pt x="439" y="199"/>
                </a:lnTo>
                <a:lnTo>
                  <a:pt x="440" y="202"/>
                </a:lnTo>
                <a:lnTo>
                  <a:pt x="429" y="186"/>
                </a:lnTo>
                <a:lnTo>
                  <a:pt x="430" y="186"/>
                </a:lnTo>
                <a:lnTo>
                  <a:pt x="349" y="212"/>
                </a:lnTo>
                <a:lnTo>
                  <a:pt x="349" y="209"/>
                </a:lnTo>
                <a:lnTo>
                  <a:pt x="348" y="217"/>
                </a:lnTo>
                <a:lnTo>
                  <a:pt x="348" y="211"/>
                </a:lnTo>
                <a:lnTo>
                  <a:pt x="348" y="205"/>
                </a:lnTo>
                <a:lnTo>
                  <a:pt x="348" y="201"/>
                </a:lnTo>
                <a:lnTo>
                  <a:pt x="348" y="200"/>
                </a:lnTo>
                <a:cubicBezTo>
                  <a:pt x="348" y="174"/>
                  <a:pt x="370" y="152"/>
                  <a:pt x="396" y="152"/>
                </a:cubicBezTo>
                <a:cubicBezTo>
                  <a:pt x="423" y="152"/>
                  <a:pt x="444" y="174"/>
                  <a:pt x="444" y="200"/>
                </a:cubicBezTo>
                <a:lnTo>
                  <a:pt x="444" y="202"/>
                </a:lnTo>
                <a:cubicBezTo>
                  <a:pt x="444" y="204"/>
                  <a:pt x="444" y="207"/>
                  <a:pt x="444" y="209"/>
                </a:cubicBezTo>
                <a:lnTo>
                  <a:pt x="443" y="212"/>
                </a:lnTo>
                <a:lnTo>
                  <a:pt x="396" y="157"/>
                </a:lnTo>
                <a:lnTo>
                  <a:pt x="397" y="157"/>
                </a:lnTo>
                <a:lnTo>
                  <a:pt x="350" y="198"/>
                </a:lnTo>
                <a:lnTo>
                  <a:pt x="350" y="195"/>
                </a:lnTo>
                <a:cubicBezTo>
                  <a:pt x="351" y="192"/>
                  <a:pt x="351" y="190"/>
                  <a:pt x="352" y="187"/>
                </a:cubicBezTo>
                <a:lnTo>
                  <a:pt x="352" y="186"/>
                </a:lnTo>
                <a:cubicBezTo>
                  <a:pt x="359" y="165"/>
                  <a:pt x="379" y="152"/>
                  <a:pt x="401" y="153"/>
                </a:cubicBezTo>
                <a:cubicBezTo>
                  <a:pt x="423" y="154"/>
                  <a:pt x="441" y="170"/>
                  <a:pt x="445" y="192"/>
                </a:cubicBezTo>
                <a:lnTo>
                  <a:pt x="446" y="194"/>
                </a:lnTo>
                <a:cubicBezTo>
                  <a:pt x="446" y="197"/>
                  <a:pt x="446" y="200"/>
                  <a:pt x="446" y="203"/>
                </a:cubicBezTo>
                <a:lnTo>
                  <a:pt x="446" y="208"/>
                </a:lnTo>
                <a:lnTo>
                  <a:pt x="446" y="212"/>
                </a:lnTo>
                <a:lnTo>
                  <a:pt x="446" y="215"/>
                </a:lnTo>
                <a:cubicBezTo>
                  <a:pt x="446" y="241"/>
                  <a:pt x="425" y="263"/>
                  <a:pt x="398" y="263"/>
                </a:cubicBezTo>
                <a:cubicBezTo>
                  <a:pt x="372" y="263"/>
                  <a:pt x="350" y="241"/>
                  <a:pt x="350" y="215"/>
                </a:cubicBezTo>
                <a:lnTo>
                  <a:pt x="350" y="210"/>
                </a:lnTo>
                <a:lnTo>
                  <a:pt x="350" y="203"/>
                </a:lnTo>
                <a:lnTo>
                  <a:pt x="350" y="195"/>
                </a:lnTo>
                <a:lnTo>
                  <a:pt x="350" y="191"/>
                </a:lnTo>
                <a:cubicBezTo>
                  <a:pt x="350" y="165"/>
                  <a:pt x="372" y="143"/>
                  <a:pt x="398" y="143"/>
                </a:cubicBezTo>
                <a:cubicBezTo>
                  <a:pt x="425" y="143"/>
                  <a:pt x="446" y="165"/>
                  <a:pt x="446" y="191"/>
                </a:cubicBezTo>
                <a:lnTo>
                  <a:pt x="446" y="195"/>
                </a:lnTo>
                <a:lnTo>
                  <a:pt x="446" y="198"/>
                </a:lnTo>
                <a:cubicBezTo>
                  <a:pt x="446" y="202"/>
                  <a:pt x="446" y="205"/>
                  <a:pt x="446" y="208"/>
                </a:cubicBezTo>
                <a:lnTo>
                  <a:pt x="445" y="210"/>
                </a:lnTo>
                <a:lnTo>
                  <a:pt x="352" y="187"/>
                </a:lnTo>
                <a:lnTo>
                  <a:pt x="353" y="182"/>
                </a:lnTo>
                <a:lnTo>
                  <a:pt x="399" y="244"/>
                </a:lnTo>
                <a:lnTo>
                  <a:pt x="399" y="244"/>
                </a:lnTo>
                <a:cubicBezTo>
                  <a:pt x="386" y="244"/>
                  <a:pt x="373" y="238"/>
                  <a:pt x="364" y="229"/>
                </a:cubicBezTo>
                <a:cubicBezTo>
                  <a:pt x="355" y="219"/>
                  <a:pt x="350" y="206"/>
                  <a:pt x="351" y="193"/>
                </a:cubicBezTo>
                <a:lnTo>
                  <a:pt x="352" y="186"/>
                </a:lnTo>
                <a:lnTo>
                  <a:pt x="353" y="175"/>
                </a:lnTo>
                <a:cubicBezTo>
                  <a:pt x="356" y="152"/>
                  <a:pt x="377" y="134"/>
                  <a:pt x="400" y="134"/>
                </a:cubicBezTo>
                <a:lnTo>
                  <a:pt x="401" y="134"/>
                </a:lnTo>
                <a:lnTo>
                  <a:pt x="403" y="134"/>
                </a:lnTo>
                <a:lnTo>
                  <a:pt x="404" y="134"/>
                </a:lnTo>
                <a:lnTo>
                  <a:pt x="358" y="196"/>
                </a:lnTo>
                <a:lnTo>
                  <a:pt x="357" y="191"/>
                </a:lnTo>
                <a:cubicBezTo>
                  <a:pt x="353" y="178"/>
                  <a:pt x="355" y="165"/>
                  <a:pt x="361" y="154"/>
                </a:cubicBezTo>
                <a:lnTo>
                  <a:pt x="364" y="149"/>
                </a:lnTo>
                <a:lnTo>
                  <a:pt x="358" y="163"/>
                </a:lnTo>
                <a:lnTo>
                  <a:pt x="359" y="158"/>
                </a:lnTo>
                <a:lnTo>
                  <a:pt x="360" y="153"/>
                </a:lnTo>
                <a:lnTo>
                  <a:pt x="363" y="143"/>
                </a:lnTo>
                <a:cubicBezTo>
                  <a:pt x="368" y="129"/>
                  <a:pt x="378" y="118"/>
                  <a:pt x="392" y="113"/>
                </a:cubicBezTo>
                <a:cubicBezTo>
                  <a:pt x="405" y="108"/>
                  <a:pt x="420" y="109"/>
                  <a:pt x="432" y="116"/>
                </a:cubicBezTo>
                <a:lnTo>
                  <a:pt x="437" y="119"/>
                </a:lnTo>
                <a:lnTo>
                  <a:pt x="443" y="122"/>
                </a:lnTo>
                <a:lnTo>
                  <a:pt x="370" y="157"/>
                </a:lnTo>
                <a:lnTo>
                  <a:pt x="370" y="153"/>
                </a:lnTo>
                <a:lnTo>
                  <a:pt x="370" y="153"/>
                </a:lnTo>
                <a:cubicBezTo>
                  <a:pt x="370" y="146"/>
                  <a:pt x="372" y="139"/>
                  <a:pt x="375" y="132"/>
                </a:cubicBezTo>
                <a:lnTo>
                  <a:pt x="378" y="127"/>
                </a:lnTo>
                <a:cubicBezTo>
                  <a:pt x="386" y="111"/>
                  <a:pt x="402" y="100"/>
                  <a:pt x="420" y="100"/>
                </a:cubicBezTo>
                <a:lnTo>
                  <a:pt x="421" y="100"/>
                </a:lnTo>
                <a:lnTo>
                  <a:pt x="373" y="144"/>
                </a:lnTo>
                <a:lnTo>
                  <a:pt x="374" y="139"/>
                </a:lnTo>
                <a:lnTo>
                  <a:pt x="373" y="139"/>
                </a:lnTo>
                <a:cubicBezTo>
                  <a:pt x="373" y="114"/>
                  <a:pt x="393" y="93"/>
                  <a:pt x="418" y="91"/>
                </a:cubicBezTo>
                <a:cubicBezTo>
                  <a:pt x="444" y="89"/>
                  <a:pt x="466" y="108"/>
                  <a:pt x="469" y="133"/>
                </a:cubicBezTo>
                <a:lnTo>
                  <a:pt x="470" y="137"/>
                </a:lnTo>
                <a:lnTo>
                  <a:pt x="470" y="144"/>
                </a:lnTo>
                <a:lnTo>
                  <a:pt x="422" y="100"/>
                </a:lnTo>
                <a:lnTo>
                  <a:pt x="424" y="100"/>
                </a:lnTo>
                <a:lnTo>
                  <a:pt x="378" y="135"/>
                </a:lnTo>
                <a:lnTo>
                  <a:pt x="379" y="130"/>
                </a:lnTo>
                <a:lnTo>
                  <a:pt x="380" y="129"/>
                </a:lnTo>
                <a:cubicBezTo>
                  <a:pt x="384" y="107"/>
                  <a:pt x="404" y="91"/>
                  <a:pt x="426" y="91"/>
                </a:cubicBezTo>
                <a:cubicBezTo>
                  <a:pt x="448" y="91"/>
                  <a:pt x="468" y="106"/>
                  <a:pt x="473" y="127"/>
                </a:cubicBezTo>
                <a:lnTo>
                  <a:pt x="474" y="129"/>
                </a:lnTo>
                <a:cubicBezTo>
                  <a:pt x="474" y="133"/>
                  <a:pt x="475" y="137"/>
                  <a:pt x="475" y="141"/>
                </a:cubicBezTo>
                <a:lnTo>
                  <a:pt x="475" y="144"/>
                </a:lnTo>
                <a:lnTo>
                  <a:pt x="427" y="96"/>
                </a:lnTo>
                <a:lnTo>
                  <a:pt x="427" y="96"/>
                </a:lnTo>
                <a:lnTo>
                  <a:pt x="386" y="119"/>
                </a:lnTo>
                <a:lnTo>
                  <a:pt x="388" y="117"/>
                </a:lnTo>
                <a:lnTo>
                  <a:pt x="382" y="132"/>
                </a:lnTo>
                <a:lnTo>
                  <a:pt x="382" y="130"/>
                </a:lnTo>
                <a:lnTo>
                  <a:pt x="396" y="173"/>
                </a:lnTo>
                <a:lnTo>
                  <a:pt x="394" y="171"/>
                </a:lnTo>
                <a:lnTo>
                  <a:pt x="388" y="164"/>
                </a:lnTo>
                <a:cubicBezTo>
                  <a:pt x="377" y="151"/>
                  <a:pt x="374" y="133"/>
                  <a:pt x="381" y="117"/>
                </a:cubicBezTo>
                <a:lnTo>
                  <a:pt x="382" y="114"/>
                </a:lnTo>
                <a:lnTo>
                  <a:pt x="379" y="123"/>
                </a:lnTo>
                <a:lnTo>
                  <a:pt x="380" y="120"/>
                </a:lnTo>
                <a:lnTo>
                  <a:pt x="427" y="177"/>
                </a:lnTo>
                <a:lnTo>
                  <a:pt x="423" y="177"/>
                </a:lnTo>
                <a:lnTo>
                  <a:pt x="419" y="177"/>
                </a:lnTo>
                <a:lnTo>
                  <a:pt x="419" y="177"/>
                </a:lnTo>
                <a:cubicBezTo>
                  <a:pt x="392" y="177"/>
                  <a:pt x="371" y="156"/>
                  <a:pt x="371" y="129"/>
                </a:cubicBezTo>
                <a:cubicBezTo>
                  <a:pt x="371" y="103"/>
                  <a:pt x="392" y="81"/>
                  <a:pt x="419" y="81"/>
                </a:cubicBezTo>
                <a:lnTo>
                  <a:pt x="419" y="81"/>
                </a:lnTo>
                <a:cubicBezTo>
                  <a:pt x="438" y="81"/>
                  <a:pt x="455" y="92"/>
                  <a:pt x="463" y="110"/>
                </a:cubicBezTo>
                <a:lnTo>
                  <a:pt x="466" y="115"/>
                </a:lnTo>
                <a:lnTo>
                  <a:pt x="465" y="114"/>
                </a:lnTo>
                <a:lnTo>
                  <a:pt x="384" y="114"/>
                </a:lnTo>
                <a:lnTo>
                  <a:pt x="386" y="110"/>
                </a:lnTo>
                <a:lnTo>
                  <a:pt x="382" y="119"/>
                </a:lnTo>
                <a:lnTo>
                  <a:pt x="384" y="113"/>
                </a:lnTo>
                <a:cubicBezTo>
                  <a:pt x="390" y="96"/>
                  <a:pt x="406" y="84"/>
                  <a:pt x="424" y="82"/>
                </a:cubicBezTo>
                <a:lnTo>
                  <a:pt x="428" y="81"/>
                </a:lnTo>
                <a:cubicBezTo>
                  <a:pt x="432" y="81"/>
                  <a:pt x="435" y="81"/>
                  <a:pt x="439" y="81"/>
                </a:cubicBezTo>
                <a:lnTo>
                  <a:pt x="443" y="82"/>
                </a:lnTo>
                <a:cubicBezTo>
                  <a:pt x="457" y="83"/>
                  <a:pt x="470" y="91"/>
                  <a:pt x="478" y="103"/>
                </a:cubicBezTo>
                <a:lnTo>
                  <a:pt x="480" y="106"/>
                </a:lnTo>
                <a:cubicBezTo>
                  <a:pt x="483" y="110"/>
                  <a:pt x="485" y="115"/>
                  <a:pt x="487" y="121"/>
                </a:cubicBezTo>
                <a:lnTo>
                  <a:pt x="487" y="123"/>
                </a:lnTo>
                <a:lnTo>
                  <a:pt x="394" y="124"/>
                </a:lnTo>
                <a:lnTo>
                  <a:pt x="395" y="120"/>
                </a:lnTo>
                <a:lnTo>
                  <a:pt x="394" y="120"/>
                </a:lnTo>
                <a:cubicBezTo>
                  <a:pt x="397" y="96"/>
                  <a:pt x="417" y="77"/>
                  <a:pt x="442" y="77"/>
                </a:cubicBezTo>
                <a:lnTo>
                  <a:pt x="444" y="77"/>
                </a:lnTo>
                <a:lnTo>
                  <a:pt x="446" y="77"/>
                </a:lnTo>
                <a:cubicBezTo>
                  <a:pt x="463" y="77"/>
                  <a:pt x="479" y="86"/>
                  <a:pt x="487" y="100"/>
                </a:cubicBezTo>
                <a:cubicBezTo>
                  <a:pt x="496" y="114"/>
                  <a:pt x="497" y="132"/>
                  <a:pt x="489" y="146"/>
                </a:cubicBezTo>
                <a:lnTo>
                  <a:pt x="488" y="149"/>
                </a:lnTo>
                <a:cubicBezTo>
                  <a:pt x="485" y="156"/>
                  <a:pt x="480" y="162"/>
                  <a:pt x="474" y="166"/>
                </a:cubicBezTo>
                <a:lnTo>
                  <a:pt x="472" y="168"/>
                </a:lnTo>
                <a:cubicBezTo>
                  <a:pt x="456" y="180"/>
                  <a:pt x="434" y="181"/>
                  <a:pt x="417" y="170"/>
                </a:cubicBezTo>
                <a:cubicBezTo>
                  <a:pt x="400" y="159"/>
                  <a:pt x="392" y="139"/>
                  <a:pt x="396" y="119"/>
                </a:cubicBezTo>
                <a:lnTo>
                  <a:pt x="397" y="115"/>
                </a:lnTo>
                <a:lnTo>
                  <a:pt x="399" y="106"/>
                </a:lnTo>
                <a:cubicBezTo>
                  <a:pt x="406" y="86"/>
                  <a:pt x="424" y="72"/>
                  <a:pt x="445" y="72"/>
                </a:cubicBezTo>
                <a:lnTo>
                  <a:pt x="446" y="72"/>
                </a:lnTo>
                <a:cubicBezTo>
                  <a:pt x="464" y="72"/>
                  <a:pt x="480" y="82"/>
                  <a:pt x="489" y="97"/>
                </a:cubicBezTo>
                <a:cubicBezTo>
                  <a:pt x="497" y="113"/>
                  <a:pt x="496" y="132"/>
                  <a:pt x="486" y="147"/>
                </a:cubicBezTo>
                <a:lnTo>
                  <a:pt x="484" y="150"/>
                </a:lnTo>
                <a:cubicBezTo>
                  <a:pt x="482" y="154"/>
                  <a:pt x="478" y="157"/>
                  <a:pt x="474" y="160"/>
                </a:cubicBezTo>
                <a:lnTo>
                  <a:pt x="472" y="162"/>
                </a:lnTo>
                <a:cubicBezTo>
                  <a:pt x="454" y="177"/>
                  <a:pt x="428" y="176"/>
                  <a:pt x="410" y="161"/>
                </a:cubicBezTo>
                <a:cubicBezTo>
                  <a:pt x="393" y="146"/>
                  <a:pt x="389" y="120"/>
                  <a:pt x="401" y="100"/>
                </a:cubicBezTo>
                <a:lnTo>
                  <a:pt x="402" y="98"/>
                </a:lnTo>
                <a:cubicBezTo>
                  <a:pt x="404" y="94"/>
                  <a:pt x="407" y="91"/>
                  <a:pt x="410" y="89"/>
                </a:cubicBezTo>
                <a:lnTo>
                  <a:pt x="412" y="86"/>
                </a:lnTo>
                <a:cubicBezTo>
                  <a:pt x="423" y="75"/>
                  <a:pt x="440" y="70"/>
                  <a:pt x="456" y="73"/>
                </a:cubicBezTo>
                <a:cubicBezTo>
                  <a:pt x="471" y="76"/>
                  <a:pt x="485" y="87"/>
                  <a:pt x="491" y="102"/>
                </a:cubicBezTo>
                <a:lnTo>
                  <a:pt x="492" y="105"/>
                </a:lnTo>
                <a:lnTo>
                  <a:pt x="493" y="107"/>
                </a:lnTo>
                <a:lnTo>
                  <a:pt x="401" y="113"/>
                </a:lnTo>
                <a:lnTo>
                  <a:pt x="402" y="111"/>
                </a:lnTo>
                <a:lnTo>
                  <a:pt x="400" y="123"/>
                </a:lnTo>
                <a:lnTo>
                  <a:pt x="400" y="120"/>
                </a:lnTo>
                <a:cubicBezTo>
                  <a:pt x="400" y="93"/>
                  <a:pt x="422" y="72"/>
                  <a:pt x="448" y="72"/>
                </a:cubicBezTo>
                <a:lnTo>
                  <a:pt x="449" y="72"/>
                </a:lnTo>
                <a:cubicBezTo>
                  <a:pt x="471" y="72"/>
                  <a:pt x="489" y="86"/>
                  <a:pt x="495" y="106"/>
                </a:cubicBezTo>
                <a:lnTo>
                  <a:pt x="497" y="111"/>
                </a:lnTo>
                <a:lnTo>
                  <a:pt x="403" y="125"/>
                </a:lnTo>
                <a:lnTo>
                  <a:pt x="403" y="120"/>
                </a:lnTo>
                <a:cubicBezTo>
                  <a:pt x="403" y="117"/>
                  <a:pt x="403" y="114"/>
                  <a:pt x="404" y="111"/>
                </a:cubicBezTo>
                <a:lnTo>
                  <a:pt x="405" y="106"/>
                </a:lnTo>
                <a:cubicBezTo>
                  <a:pt x="406" y="99"/>
                  <a:pt x="409" y="93"/>
                  <a:pt x="413" y="88"/>
                </a:cubicBezTo>
                <a:lnTo>
                  <a:pt x="415" y="84"/>
                </a:lnTo>
                <a:cubicBezTo>
                  <a:pt x="419" y="79"/>
                  <a:pt x="424" y="74"/>
                  <a:pt x="430" y="71"/>
                </a:cubicBezTo>
                <a:lnTo>
                  <a:pt x="432" y="69"/>
                </a:lnTo>
                <a:cubicBezTo>
                  <a:pt x="449" y="59"/>
                  <a:pt x="471" y="60"/>
                  <a:pt x="487" y="73"/>
                </a:cubicBezTo>
                <a:lnTo>
                  <a:pt x="489" y="75"/>
                </a:lnTo>
                <a:cubicBezTo>
                  <a:pt x="492" y="77"/>
                  <a:pt x="494" y="79"/>
                  <a:pt x="496" y="82"/>
                </a:cubicBezTo>
                <a:lnTo>
                  <a:pt x="499" y="85"/>
                </a:lnTo>
                <a:lnTo>
                  <a:pt x="462" y="67"/>
                </a:lnTo>
                <a:lnTo>
                  <a:pt x="463" y="67"/>
                </a:lnTo>
                <a:lnTo>
                  <a:pt x="464" y="67"/>
                </a:lnTo>
                <a:cubicBezTo>
                  <a:pt x="483" y="67"/>
                  <a:pt x="499" y="78"/>
                  <a:pt x="507" y="94"/>
                </a:cubicBezTo>
                <a:lnTo>
                  <a:pt x="509" y="97"/>
                </a:lnTo>
                <a:lnTo>
                  <a:pt x="500" y="85"/>
                </a:lnTo>
                <a:lnTo>
                  <a:pt x="501" y="86"/>
                </a:lnTo>
                <a:lnTo>
                  <a:pt x="419" y="120"/>
                </a:lnTo>
                <a:lnTo>
                  <a:pt x="419" y="117"/>
                </a:lnTo>
                <a:lnTo>
                  <a:pt x="419" y="112"/>
                </a:lnTo>
                <a:lnTo>
                  <a:pt x="419" y="113"/>
                </a:lnTo>
                <a:lnTo>
                  <a:pt x="419" y="106"/>
                </a:lnTo>
                <a:cubicBezTo>
                  <a:pt x="419" y="84"/>
                  <a:pt x="434" y="64"/>
                  <a:pt x="456" y="59"/>
                </a:cubicBezTo>
                <a:cubicBezTo>
                  <a:pt x="478" y="54"/>
                  <a:pt x="500" y="65"/>
                  <a:pt x="510" y="85"/>
                </a:cubicBezTo>
                <a:lnTo>
                  <a:pt x="510" y="86"/>
                </a:lnTo>
                <a:cubicBezTo>
                  <a:pt x="514" y="92"/>
                  <a:pt x="515" y="100"/>
                  <a:pt x="515" y="107"/>
                </a:cubicBezTo>
                <a:lnTo>
                  <a:pt x="515" y="110"/>
                </a:lnTo>
                <a:lnTo>
                  <a:pt x="515" y="114"/>
                </a:lnTo>
                <a:lnTo>
                  <a:pt x="513" y="99"/>
                </a:lnTo>
                <a:lnTo>
                  <a:pt x="514" y="100"/>
                </a:lnTo>
                <a:lnTo>
                  <a:pt x="420" y="115"/>
                </a:lnTo>
                <a:lnTo>
                  <a:pt x="420" y="114"/>
                </a:lnTo>
                <a:lnTo>
                  <a:pt x="420" y="111"/>
                </a:lnTo>
                <a:lnTo>
                  <a:pt x="420" y="107"/>
                </a:lnTo>
                <a:cubicBezTo>
                  <a:pt x="420" y="102"/>
                  <a:pt x="421" y="97"/>
                  <a:pt x="422" y="92"/>
                </a:cubicBezTo>
                <a:lnTo>
                  <a:pt x="423" y="91"/>
                </a:lnTo>
                <a:cubicBezTo>
                  <a:pt x="430" y="68"/>
                  <a:pt x="453" y="55"/>
                  <a:pt x="476" y="59"/>
                </a:cubicBezTo>
                <a:cubicBezTo>
                  <a:pt x="499" y="62"/>
                  <a:pt x="516" y="82"/>
                  <a:pt x="516" y="106"/>
                </a:cubicBezTo>
                <a:lnTo>
                  <a:pt x="516" y="110"/>
                </a:lnTo>
                <a:lnTo>
                  <a:pt x="516" y="115"/>
                </a:lnTo>
                <a:lnTo>
                  <a:pt x="468" y="67"/>
                </a:lnTo>
                <a:lnTo>
                  <a:pt x="471" y="67"/>
                </a:lnTo>
                <a:lnTo>
                  <a:pt x="476" y="67"/>
                </a:lnTo>
                <a:lnTo>
                  <a:pt x="428" y="111"/>
                </a:lnTo>
                <a:lnTo>
                  <a:pt x="429" y="106"/>
                </a:lnTo>
                <a:cubicBezTo>
                  <a:pt x="431" y="81"/>
                  <a:pt x="452" y="62"/>
                  <a:pt x="476" y="62"/>
                </a:cubicBezTo>
                <a:lnTo>
                  <a:pt x="478" y="62"/>
                </a:lnTo>
                <a:cubicBezTo>
                  <a:pt x="504" y="62"/>
                  <a:pt x="526" y="84"/>
                  <a:pt x="526" y="110"/>
                </a:cubicBezTo>
                <a:lnTo>
                  <a:pt x="526" y="116"/>
                </a:lnTo>
                <a:lnTo>
                  <a:pt x="525" y="126"/>
                </a:lnTo>
                <a:cubicBezTo>
                  <a:pt x="522" y="151"/>
                  <a:pt x="500" y="169"/>
                  <a:pt x="474" y="168"/>
                </a:cubicBezTo>
                <a:cubicBezTo>
                  <a:pt x="449" y="166"/>
                  <a:pt x="429" y="145"/>
                  <a:pt x="429" y="120"/>
                </a:cubicBezTo>
                <a:lnTo>
                  <a:pt x="429" y="116"/>
                </a:lnTo>
                <a:cubicBezTo>
                  <a:pt x="429" y="113"/>
                  <a:pt x="430" y="110"/>
                  <a:pt x="430" y="107"/>
                </a:cubicBezTo>
                <a:lnTo>
                  <a:pt x="431" y="102"/>
                </a:lnTo>
                <a:cubicBezTo>
                  <a:pt x="433" y="94"/>
                  <a:pt x="436" y="86"/>
                  <a:pt x="442" y="80"/>
                </a:cubicBezTo>
                <a:lnTo>
                  <a:pt x="444" y="77"/>
                </a:lnTo>
                <a:cubicBezTo>
                  <a:pt x="446" y="74"/>
                  <a:pt x="449" y="71"/>
                  <a:pt x="452" y="69"/>
                </a:cubicBezTo>
                <a:lnTo>
                  <a:pt x="454" y="68"/>
                </a:lnTo>
                <a:cubicBezTo>
                  <a:pt x="467" y="58"/>
                  <a:pt x="483" y="56"/>
                  <a:pt x="497" y="60"/>
                </a:cubicBezTo>
                <a:cubicBezTo>
                  <a:pt x="512" y="65"/>
                  <a:pt x="524" y="76"/>
                  <a:pt x="529" y="91"/>
                </a:cubicBezTo>
                <a:lnTo>
                  <a:pt x="529" y="92"/>
                </a:lnTo>
                <a:cubicBezTo>
                  <a:pt x="530" y="95"/>
                  <a:pt x="530" y="97"/>
                  <a:pt x="531" y="100"/>
                </a:cubicBezTo>
                <a:lnTo>
                  <a:pt x="531" y="103"/>
                </a:lnTo>
                <a:lnTo>
                  <a:pt x="532" y="106"/>
                </a:lnTo>
                <a:lnTo>
                  <a:pt x="527" y="92"/>
                </a:lnTo>
                <a:lnTo>
                  <a:pt x="528" y="94"/>
                </a:lnTo>
                <a:lnTo>
                  <a:pt x="441" y="98"/>
                </a:lnTo>
                <a:lnTo>
                  <a:pt x="442" y="95"/>
                </a:lnTo>
                <a:cubicBezTo>
                  <a:pt x="443" y="93"/>
                  <a:pt x="444" y="90"/>
                  <a:pt x="445" y="88"/>
                </a:cubicBezTo>
                <a:lnTo>
                  <a:pt x="447" y="86"/>
                </a:lnTo>
                <a:cubicBezTo>
                  <a:pt x="455" y="72"/>
                  <a:pt x="470" y="63"/>
                  <a:pt x="485" y="63"/>
                </a:cubicBezTo>
                <a:cubicBezTo>
                  <a:pt x="501" y="62"/>
                  <a:pt x="517" y="69"/>
                  <a:pt x="526" y="82"/>
                </a:cubicBezTo>
                <a:lnTo>
                  <a:pt x="528" y="84"/>
                </a:lnTo>
                <a:cubicBezTo>
                  <a:pt x="531" y="88"/>
                  <a:pt x="533" y="92"/>
                  <a:pt x="535" y="97"/>
                </a:cubicBezTo>
                <a:lnTo>
                  <a:pt x="536" y="100"/>
                </a:lnTo>
                <a:lnTo>
                  <a:pt x="537" y="103"/>
                </a:lnTo>
                <a:cubicBezTo>
                  <a:pt x="539" y="108"/>
                  <a:pt x="539" y="113"/>
                  <a:pt x="539" y="118"/>
                </a:cubicBezTo>
                <a:lnTo>
                  <a:pt x="539" y="120"/>
                </a:lnTo>
                <a:cubicBezTo>
                  <a:pt x="539" y="144"/>
                  <a:pt x="522" y="164"/>
                  <a:pt x="499" y="167"/>
                </a:cubicBezTo>
                <a:cubicBezTo>
                  <a:pt x="476" y="171"/>
                  <a:pt x="453" y="157"/>
                  <a:pt x="446" y="135"/>
                </a:cubicBezTo>
                <a:lnTo>
                  <a:pt x="445" y="134"/>
                </a:lnTo>
                <a:lnTo>
                  <a:pt x="444" y="128"/>
                </a:lnTo>
                <a:lnTo>
                  <a:pt x="443" y="127"/>
                </a:lnTo>
                <a:lnTo>
                  <a:pt x="449" y="139"/>
                </a:lnTo>
                <a:lnTo>
                  <a:pt x="448" y="137"/>
                </a:lnTo>
                <a:lnTo>
                  <a:pt x="536" y="110"/>
                </a:lnTo>
                <a:lnTo>
                  <a:pt x="536" y="114"/>
                </a:lnTo>
                <a:lnTo>
                  <a:pt x="535" y="106"/>
                </a:lnTo>
                <a:lnTo>
                  <a:pt x="536" y="111"/>
                </a:lnTo>
                <a:lnTo>
                  <a:pt x="489" y="72"/>
                </a:lnTo>
                <a:lnTo>
                  <a:pt x="492" y="72"/>
                </a:lnTo>
                <a:lnTo>
                  <a:pt x="451" y="97"/>
                </a:lnTo>
                <a:lnTo>
                  <a:pt x="453" y="92"/>
                </a:lnTo>
                <a:lnTo>
                  <a:pt x="447" y="111"/>
                </a:lnTo>
                <a:lnTo>
                  <a:pt x="448" y="106"/>
                </a:lnTo>
                <a:lnTo>
                  <a:pt x="447" y="107"/>
                </a:lnTo>
                <a:lnTo>
                  <a:pt x="447" y="106"/>
                </a:lnTo>
                <a:cubicBezTo>
                  <a:pt x="447" y="82"/>
                  <a:pt x="465" y="62"/>
                  <a:pt x="488" y="59"/>
                </a:cubicBezTo>
                <a:cubicBezTo>
                  <a:pt x="511" y="55"/>
                  <a:pt x="534" y="68"/>
                  <a:pt x="541" y="91"/>
                </a:cubicBezTo>
                <a:lnTo>
                  <a:pt x="543" y="95"/>
                </a:lnTo>
                <a:lnTo>
                  <a:pt x="544" y="102"/>
                </a:lnTo>
                <a:lnTo>
                  <a:pt x="450" y="115"/>
                </a:lnTo>
                <a:lnTo>
                  <a:pt x="450" y="113"/>
                </a:lnTo>
                <a:lnTo>
                  <a:pt x="451" y="121"/>
                </a:lnTo>
                <a:lnTo>
                  <a:pt x="451" y="118"/>
                </a:lnTo>
                <a:cubicBezTo>
                  <a:pt x="450" y="116"/>
                  <a:pt x="450" y="113"/>
                  <a:pt x="450" y="110"/>
                </a:cubicBezTo>
                <a:lnTo>
                  <a:pt x="450" y="108"/>
                </a:lnTo>
                <a:lnTo>
                  <a:pt x="451" y="118"/>
                </a:lnTo>
                <a:lnTo>
                  <a:pt x="450" y="115"/>
                </a:lnTo>
                <a:cubicBezTo>
                  <a:pt x="448" y="101"/>
                  <a:pt x="451" y="87"/>
                  <a:pt x="460" y="76"/>
                </a:cubicBezTo>
                <a:cubicBezTo>
                  <a:pt x="469" y="64"/>
                  <a:pt x="483" y="58"/>
                  <a:pt x="497" y="58"/>
                </a:cubicBezTo>
                <a:lnTo>
                  <a:pt x="498" y="58"/>
                </a:lnTo>
                <a:cubicBezTo>
                  <a:pt x="518" y="58"/>
                  <a:pt x="536" y="70"/>
                  <a:pt x="543" y="88"/>
                </a:cubicBezTo>
                <a:lnTo>
                  <a:pt x="544" y="91"/>
                </a:lnTo>
                <a:lnTo>
                  <a:pt x="543" y="89"/>
                </a:lnTo>
                <a:lnTo>
                  <a:pt x="500" y="62"/>
                </a:lnTo>
                <a:lnTo>
                  <a:pt x="502" y="62"/>
                </a:lnTo>
                <a:lnTo>
                  <a:pt x="464" y="80"/>
                </a:lnTo>
                <a:lnTo>
                  <a:pt x="466" y="78"/>
                </a:lnTo>
                <a:lnTo>
                  <a:pt x="472" y="72"/>
                </a:lnTo>
                <a:cubicBezTo>
                  <a:pt x="482" y="62"/>
                  <a:pt x="497" y="57"/>
                  <a:pt x="512" y="58"/>
                </a:cubicBezTo>
                <a:cubicBezTo>
                  <a:pt x="527" y="60"/>
                  <a:pt x="540" y="69"/>
                  <a:pt x="547" y="81"/>
                </a:cubicBezTo>
                <a:lnTo>
                  <a:pt x="549" y="84"/>
                </a:lnTo>
                <a:lnTo>
                  <a:pt x="551" y="89"/>
                </a:lnTo>
                <a:lnTo>
                  <a:pt x="461" y="105"/>
                </a:lnTo>
                <a:lnTo>
                  <a:pt x="461" y="101"/>
                </a:lnTo>
                <a:lnTo>
                  <a:pt x="461" y="101"/>
                </a:lnTo>
                <a:cubicBezTo>
                  <a:pt x="461" y="94"/>
                  <a:pt x="462" y="88"/>
                  <a:pt x="465" y="82"/>
                </a:cubicBezTo>
                <a:lnTo>
                  <a:pt x="466" y="79"/>
                </a:lnTo>
                <a:cubicBezTo>
                  <a:pt x="469" y="73"/>
                  <a:pt x="472" y="68"/>
                  <a:pt x="477" y="64"/>
                </a:cubicBezTo>
                <a:lnTo>
                  <a:pt x="478" y="63"/>
                </a:lnTo>
                <a:cubicBezTo>
                  <a:pt x="488" y="52"/>
                  <a:pt x="503" y="47"/>
                  <a:pt x="518" y="49"/>
                </a:cubicBezTo>
                <a:cubicBezTo>
                  <a:pt x="533" y="51"/>
                  <a:pt x="546" y="60"/>
                  <a:pt x="553" y="73"/>
                </a:cubicBezTo>
                <a:lnTo>
                  <a:pt x="556" y="78"/>
                </a:lnTo>
                <a:lnTo>
                  <a:pt x="559" y="85"/>
                </a:lnTo>
                <a:lnTo>
                  <a:pt x="488" y="68"/>
                </a:lnTo>
                <a:lnTo>
                  <a:pt x="490" y="66"/>
                </a:lnTo>
                <a:lnTo>
                  <a:pt x="472" y="91"/>
                </a:lnTo>
                <a:lnTo>
                  <a:pt x="473" y="88"/>
                </a:lnTo>
                <a:lnTo>
                  <a:pt x="471" y="101"/>
                </a:lnTo>
                <a:lnTo>
                  <a:pt x="471" y="96"/>
                </a:lnTo>
                <a:lnTo>
                  <a:pt x="471" y="97"/>
                </a:lnTo>
                <a:lnTo>
                  <a:pt x="567" y="91"/>
                </a:lnTo>
                <a:lnTo>
                  <a:pt x="567" y="93"/>
                </a:lnTo>
                <a:lnTo>
                  <a:pt x="566" y="86"/>
                </a:lnTo>
                <a:lnTo>
                  <a:pt x="567" y="89"/>
                </a:lnTo>
                <a:cubicBezTo>
                  <a:pt x="569" y="102"/>
                  <a:pt x="565" y="117"/>
                  <a:pt x="556" y="127"/>
                </a:cubicBezTo>
                <a:cubicBezTo>
                  <a:pt x="547" y="138"/>
                  <a:pt x="534" y="144"/>
                  <a:pt x="519" y="144"/>
                </a:cubicBezTo>
                <a:lnTo>
                  <a:pt x="519" y="144"/>
                </a:lnTo>
                <a:cubicBezTo>
                  <a:pt x="492" y="144"/>
                  <a:pt x="471" y="123"/>
                  <a:pt x="471" y="96"/>
                </a:cubicBezTo>
                <a:lnTo>
                  <a:pt x="471" y="91"/>
                </a:lnTo>
                <a:lnTo>
                  <a:pt x="471" y="88"/>
                </a:lnTo>
                <a:lnTo>
                  <a:pt x="471" y="87"/>
                </a:lnTo>
                <a:cubicBezTo>
                  <a:pt x="471" y="61"/>
                  <a:pt x="491" y="40"/>
                  <a:pt x="516" y="39"/>
                </a:cubicBezTo>
                <a:cubicBezTo>
                  <a:pt x="542" y="38"/>
                  <a:pt x="564" y="56"/>
                  <a:pt x="567" y="82"/>
                </a:cubicBezTo>
                <a:lnTo>
                  <a:pt x="567" y="86"/>
                </a:lnTo>
                <a:lnTo>
                  <a:pt x="568" y="92"/>
                </a:lnTo>
                <a:lnTo>
                  <a:pt x="480" y="70"/>
                </a:lnTo>
                <a:lnTo>
                  <a:pt x="482" y="67"/>
                </a:lnTo>
                <a:lnTo>
                  <a:pt x="475" y="82"/>
                </a:lnTo>
                <a:lnTo>
                  <a:pt x="476" y="80"/>
                </a:lnTo>
                <a:cubicBezTo>
                  <a:pt x="481" y="58"/>
                  <a:pt x="500" y="43"/>
                  <a:pt x="522" y="43"/>
                </a:cubicBezTo>
                <a:lnTo>
                  <a:pt x="523" y="43"/>
                </a:lnTo>
                <a:cubicBezTo>
                  <a:pt x="544" y="43"/>
                  <a:pt x="562" y="57"/>
                  <a:pt x="569" y="76"/>
                </a:cubicBezTo>
                <a:lnTo>
                  <a:pt x="570" y="79"/>
                </a:lnTo>
                <a:lnTo>
                  <a:pt x="573" y="90"/>
                </a:lnTo>
                <a:lnTo>
                  <a:pt x="574" y="99"/>
                </a:lnTo>
                <a:lnTo>
                  <a:pt x="569" y="83"/>
                </a:lnTo>
                <a:lnTo>
                  <a:pt x="570" y="85"/>
                </a:lnTo>
                <a:lnTo>
                  <a:pt x="479" y="106"/>
                </a:lnTo>
                <a:lnTo>
                  <a:pt x="479" y="104"/>
                </a:lnTo>
                <a:lnTo>
                  <a:pt x="480" y="94"/>
                </a:lnTo>
                <a:lnTo>
                  <a:pt x="479" y="91"/>
                </a:lnTo>
                <a:cubicBezTo>
                  <a:pt x="479" y="83"/>
                  <a:pt x="482" y="75"/>
                  <a:pt x="486" y="68"/>
                </a:cubicBezTo>
                <a:lnTo>
                  <a:pt x="488" y="64"/>
                </a:lnTo>
                <a:cubicBezTo>
                  <a:pt x="496" y="49"/>
                  <a:pt x="511" y="40"/>
                  <a:pt x="528" y="39"/>
                </a:cubicBezTo>
                <a:cubicBezTo>
                  <a:pt x="545" y="38"/>
                  <a:pt x="561" y="46"/>
                  <a:pt x="570" y="60"/>
                </a:cubicBezTo>
                <a:lnTo>
                  <a:pt x="571" y="62"/>
                </a:lnTo>
                <a:cubicBezTo>
                  <a:pt x="573" y="65"/>
                  <a:pt x="575" y="69"/>
                  <a:pt x="577" y="73"/>
                </a:cubicBezTo>
                <a:lnTo>
                  <a:pt x="578" y="76"/>
                </a:lnTo>
                <a:lnTo>
                  <a:pt x="574" y="68"/>
                </a:lnTo>
                <a:lnTo>
                  <a:pt x="576" y="71"/>
                </a:lnTo>
                <a:lnTo>
                  <a:pt x="568" y="61"/>
                </a:lnTo>
                <a:lnTo>
                  <a:pt x="569" y="63"/>
                </a:lnTo>
                <a:lnTo>
                  <a:pt x="488" y="92"/>
                </a:lnTo>
                <a:lnTo>
                  <a:pt x="488" y="87"/>
                </a:lnTo>
                <a:lnTo>
                  <a:pt x="488" y="88"/>
                </a:lnTo>
                <a:lnTo>
                  <a:pt x="488" y="87"/>
                </a:lnTo>
                <a:cubicBezTo>
                  <a:pt x="488" y="63"/>
                  <a:pt x="505" y="43"/>
                  <a:pt x="528" y="40"/>
                </a:cubicBezTo>
                <a:cubicBezTo>
                  <a:pt x="552" y="36"/>
                  <a:pt x="574" y="49"/>
                  <a:pt x="582" y="72"/>
                </a:cubicBezTo>
                <a:lnTo>
                  <a:pt x="582" y="73"/>
                </a:lnTo>
                <a:lnTo>
                  <a:pt x="584" y="79"/>
                </a:lnTo>
                <a:lnTo>
                  <a:pt x="584" y="80"/>
                </a:lnTo>
                <a:lnTo>
                  <a:pt x="578" y="68"/>
                </a:lnTo>
                <a:lnTo>
                  <a:pt x="579" y="70"/>
                </a:lnTo>
                <a:lnTo>
                  <a:pt x="492" y="91"/>
                </a:lnTo>
                <a:lnTo>
                  <a:pt x="492" y="87"/>
                </a:lnTo>
                <a:lnTo>
                  <a:pt x="493" y="83"/>
                </a:lnTo>
                <a:cubicBezTo>
                  <a:pt x="495" y="58"/>
                  <a:pt x="516" y="39"/>
                  <a:pt x="540" y="39"/>
                </a:cubicBezTo>
                <a:lnTo>
                  <a:pt x="541" y="39"/>
                </a:lnTo>
                <a:cubicBezTo>
                  <a:pt x="568" y="39"/>
                  <a:pt x="589" y="60"/>
                  <a:pt x="589" y="87"/>
                </a:cubicBezTo>
                <a:cubicBezTo>
                  <a:pt x="589" y="113"/>
                  <a:pt x="568" y="135"/>
                  <a:pt x="541" y="135"/>
                </a:cubicBezTo>
                <a:lnTo>
                  <a:pt x="541" y="135"/>
                </a:lnTo>
                <a:cubicBezTo>
                  <a:pt x="514" y="135"/>
                  <a:pt x="493" y="113"/>
                  <a:pt x="493" y="87"/>
                </a:cubicBezTo>
                <a:cubicBezTo>
                  <a:pt x="493" y="60"/>
                  <a:pt x="514" y="39"/>
                  <a:pt x="541" y="39"/>
                </a:cubicBezTo>
                <a:lnTo>
                  <a:pt x="542" y="39"/>
                </a:lnTo>
                <a:cubicBezTo>
                  <a:pt x="562" y="39"/>
                  <a:pt x="579" y="51"/>
                  <a:pt x="587" y="69"/>
                </a:cubicBezTo>
                <a:lnTo>
                  <a:pt x="588" y="72"/>
                </a:lnTo>
                <a:lnTo>
                  <a:pt x="581" y="61"/>
                </a:lnTo>
                <a:lnTo>
                  <a:pt x="583" y="63"/>
                </a:lnTo>
                <a:lnTo>
                  <a:pt x="500" y="74"/>
                </a:lnTo>
                <a:lnTo>
                  <a:pt x="501" y="71"/>
                </a:lnTo>
                <a:lnTo>
                  <a:pt x="499" y="75"/>
                </a:lnTo>
                <a:cubicBezTo>
                  <a:pt x="505" y="53"/>
                  <a:pt x="526" y="38"/>
                  <a:pt x="549" y="39"/>
                </a:cubicBezTo>
                <a:cubicBezTo>
                  <a:pt x="572" y="41"/>
                  <a:pt x="591" y="59"/>
                  <a:pt x="594" y="82"/>
                </a:cubicBezTo>
                <a:lnTo>
                  <a:pt x="594" y="86"/>
                </a:lnTo>
                <a:lnTo>
                  <a:pt x="594" y="96"/>
                </a:lnTo>
                <a:lnTo>
                  <a:pt x="546" y="48"/>
                </a:lnTo>
                <a:lnTo>
                  <a:pt x="548" y="48"/>
                </a:lnTo>
                <a:lnTo>
                  <a:pt x="502" y="83"/>
                </a:lnTo>
                <a:lnTo>
                  <a:pt x="503" y="78"/>
                </a:lnTo>
                <a:lnTo>
                  <a:pt x="502" y="86"/>
                </a:lnTo>
                <a:lnTo>
                  <a:pt x="502" y="82"/>
                </a:lnTo>
                <a:cubicBezTo>
                  <a:pt x="504" y="63"/>
                  <a:pt x="517" y="47"/>
                  <a:pt x="535" y="41"/>
                </a:cubicBezTo>
                <a:lnTo>
                  <a:pt x="536" y="41"/>
                </a:lnTo>
                <a:cubicBezTo>
                  <a:pt x="548" y="37"/>
                  <a:pt x="562" y="38"/>
                  <a:pt x="573" y="44"/>
                </a:cubicBezTo>
                <a:lnTo>
                  <a:pt x="574" y="44"/>
                </a:lnTo>
                <a:cubicBezTo>
                  <a:pt x="585" y="50"/>
                  <a:pt x="594" y="60"/>
                  <a:pt x="598" y="72"/>
                </a:cubicBezTo>
                <a:lnTo>
                  <a:pt x="599" y="75"/>
                </a:lnTo>
                <a:cubicBezTo>
                  <a:pt x="600" y="78"/>
                  <a:pt x="601" y="82"/>
                  <a:pt x="601" y="85"/>
                </a:cubicBezTo>
                <a:lnTo>
                  <a:pt x="602" y="90"/>
                </a:lnTo>
                <a:lnTo>
                  <a:pt x="601" y="83"/>
                </a:lnTo>
                <a:lnTo>
                  <a:pt x="602" y="87"/>
                </a:lnTo>
                <a:lnTo>
                  <a:pt x="602" y="89"/>
                </a:lnTo>
                <a:lnTo>
                  <a:pt x="513" y="80"/>
                </a:lnTo>
                <a:lnTo>
                  <a:pt x="513" y="79"/>
                </a:lnTo>
                <a:lnTo>
                  <a:pt x="508" y="100"/>
                </a:lnTo>
                <a:lnTo>
                  <a:pt x="508" y="97"/>
                </a:lnTo>
                <a:cubicBezTo>
                  <a:pt x="508" y="94"/>
                  <a:pt x="508" y="91"/>
                  <a:pt x="509" y="88"/>
                </a:cubicBezTo>
                <a:lnTo>
                  <a:pt x="510" y="83"/>
                </a:lnTo>
                <a:cubicBezTo>
                  <a:pt x="514" y="60"/>
                  <a:pt x="534" y="43"/>
                  <a:pt x="557" y="43"/>
                </a:cubicBezTo>
                <a:lnTo>
                  <a:pt x="558" y="43"/>
                </a:lnTo>
                <a:lnTo>
                  <a:pt x="560" y="43"/>
                </a:lnTo>
                <a:lnTo>
                  <a:pt x="512" y="91"/>
                </a:lnTo>
                <a:lnTo>
                  <a:pt x="512" y="88"/>
                </a:lnTo>
                <a:lnTo>
                  <a:pt x="512" y="84"/>
                </a:lnTo>
                <a:lnTo>
                  <a:pt x="512" y="80"/>
                </a:lnTo>
                <a:lnTo>
                  <a:pt x="512" y="77"/>
                </a:lnTo>
                <a:cubicBezTo>
                  <a:pt x="512" y="51"/>
                  <a:pt x="533" y="29"/>
                  <a:pt x="560" y="29"/>
                </a:cubicBezTo>
                <a:cubicBezTo>
                  <a:pt x="586" y="29"/>
                  <a:pt x="608" y="51"/>
                  <a:pt x="608" y="77"/>
                </a:cubicBezTo>
                <a:lnTo>
                  <a:pt x="608" y="78"/>
                </a:lnTo>
                <a:lnTo>
                  <a:pt x="607" y="72"/>
                </a:lnTo>
                <a:lnTo>
                  <a:pt x="608" y="75"/>
                </a:lnTo>
                <a:lnTo>
                  <a:pt x="590" y="44"/>
                </a:lnTo>
                <a:lnTo>
                  <a:pt x="596" y="49"/>
                </a:lnTo>
                <a:lnTo>
                  <a:pt x="519" y="92"/>
                </a:lnTo>
                <a:lnTo>
                  <a:pt x="519" y="87"/>
                </a:lnTo>
                <a:lnTo>
                  <a:pt x="518" y="77"/>
                </a:lnTo>
                <a:cubicBezTo>
                  <a:pt x="518" y="53"/>
                  <a:pt x="537" y="33"/>
                  <a:pt x="561" y="30"/>
                </a:cubicBezTo>
                <a:cubicBezTo>
                  <a:pt x="585" y="27"/>
                  <a:pt x="607" y="42"/>
                  <a:pt x="613" y="66"/>
                </a:cubicBezTo>
                <a:lnTo>
                  <a:pt x="614" y="68"/>
                </a:lnTo>
                <a:lnTo>
                  <a:pt x="615" y="73"/>
                </a:lnTo>
                <a:lnTo>
                  <a:pt x="519" y="82"/>
                </a:lnTo>
                <a:lnTo>
                  <a:pt x="519" y="80"/>
                </a:lnTo>
                <a:lnTo>
                  <a:pt x="519" y="77"/>
                </a:lnTo>
                <a:cubicBezTo>
                  <a:pt x="519" y="69"/>
                  <a:pt x="522" y="60"/>
                  <a:pt x="526" y="53"/>
                </a:cubicBezTo>
                <a:lnTo>
                  <a:pt x="528" y="50"/>
                </a:lnTo>
                <a:lnTo>
                  <a:pt x="529" y="48"/>
                </a:lnTo>
                <a:lnTo>
                  <a:pt x="549" y="115"/>
                </a:lnTo>
                <a:lnTo>
                  <a:pt x="548" y="115"/>
                </a:lnTo>
                <a:lnTo>
                  <a:pt x="585" y="118"/>
                </a:lnTo>
                <a:lnTo>
                  <a:pt x="583" y="118"/>
                </a:lnTo>
                <a:lnTo>
                  <a:pt x="615" y="80"/>
                </a:lnTo>
                <a:lnTo>
                  <a:pt x="615" y="83"/>
                </a:lnTo>
                <a:lnTo>
                  <a:pt x="614" y="64"/>
                </a:lnTo>
                <a:lnTo>
                  <a:pt x="615" y="66"/>
                </a:lnTo>
                <a:lnTo>
                  <a:pt x="530" y="47"/>
                </a:lnTo>
                <a:lnTo>
                  <a:pt x="534" y="42"/>
                </a:lnTo>
                <a:lnTo>
                  <a:pt x="524" y="67"/>
                </a:lnTo>
                <a:lnTo>
                  <a:pt x="525" y="59"/>
                </a:lnTo>
                <a:lnTo>
                  <a:pt x="526" y="55"/>
                </a:lnTo>
                <a:lnTo>
                  <a:pt x="527" y="47"/>
                </a:lnTo>
                <a:cubicBezTo>
                  <a:pt x="532" y="27"/>
                  <a:pt x="549" y="13"/>
                  <a:pt x="569" y="11"/>
                </a:cubicBezTo>
                <a:cubicBezTo>
                  <a:pt x="589" y="9"/>
                  <a:pt x="608" y="19"/>
                  <a:pt x="617" y="37"/>
                </a:cubicBezTo>
                <a:lnTo>
                  <a:pt x="618" y="39"/>
                </a:lnTo>
                <a:cubicBezTo>
                  <a:pt x="621" y="44"/>
                  <a:pt x="622" y="50"/>
                  <a:pt x="623" y="56"/>
                </a:cubicBezTo>
                <a:lnTo>
                  <a:pt x="623" y="61"/>
                </a:lnTo>
                <a:lnTo>
                  <a:pt x="623" y="60"/>
                </a:lnTo>
                <a:cubicBezTo>
                  <a:pt x="624" y="63"/>
                  <a:pt x="624" y="66"/>
                  <a:pt x="624" y="70"/>
                </a:cubicBezTo>
                <a:lnTo>
                  <a:pt x="624" y="72"/>
                </a:lnTo>
                <a:cubicBezTo>
                  <a:pt x="624" y="99"/>
                  <a:pt x="603" y="120"/>
                  <a:pt x="576" y="120"/>
                </a:cubicBezTo>
                <a:cubicBezTo>
                  <a:pt x="550" y="120"/>
                  <a:pt x="528" y="99"/>
                  <a:pt x="528" y="72"/>
                </a:cubicBezTo>
                <a:lnTo>
                  <a:pt x="528" y="72"/>
                </a:lnTo>
                <a:lnTo>
                  <a:pt x="528" y="69"/>
                </a:lnTo>
                <a:lnTo>
                  <a:pt x="528" y="63"/>
                </a:lnTo>
                <a:cubicBezTo>
                  <a:pt x="528" y="59"/>
                  <a:pt x="529" y="54"/>
                  <a:pt x="530" y="50"/>
                </a:cubicBezTo>
                <a:lnTo>
                  <a:pt x="531" y="46"/>
                </a:lnTo>
                <a:cubicBezTo>
                  <a:pt x="534" y="35"/>
                  <a:pt x="541" y="26"/>
                  <a:pt x="551" y="20"/>
                </a:cubicBezTo>
                <a:lnTo>
                  <a:pt x="552" y="19"/>
                </a:lnTo>
                <a:cubicBezTo>
                  <a:pt x="574" y="4"/>
                  <a:pt x="604" y="10"/>
                  <a:pt x="619" y="32"/>
                </a:cubicBezTo>
                <a:lnTo>
                  <a:pt x="620" y="33"/>
                </a:lnTo>
                <a:cubicBezTo>
                  <a:pt x="624" y="39"/>
                  <a:pt x="626" y="46"/>
                  <a:pt x="627" y="53"/>
                </a:cubicBezTo>
                <a:lnTo>
                  <a:pt x="628" y="57"/>
                </a:lnTo>
                <a:lnTo>
                  <a:pt x="626" y="48"/>
                </a:lnTo>
                <a:lnTo>
                  <a:pt x="627" y="51"/>
                </a:lnTo>
                <a:lnTo>
                  <a:pt x="628" y="53"/>
                </a:lnTo>
                <a:lnTo>
                  <a:pt x="535" y="56"/>
                </a:lnTo>
                <a:lnTo>
                  <a:pt x="536" y="52"/>
                </a:lnTo>
                <a:lnTo>
                  <a:pt x="535" y="64"/>
                </a:lnTo>
                <a:lnTo>
                  <a:pt x="535" y="58"/>
                </a:lnTo>
                <a:cubicBezTo>
                  <a:pt x="535" y="32"/>
                  <a:pt x="556" y="10"/>
                  <a:pt x="583" y="10"/>
                </a:cubicBezTo>
                <a:lnTo>
                  <a:pt x="584" y="10"/>
                </a:lnTo>
                <a:lnTo>
                  <a:pt x="586" y="10"/>
                </a:lnTo>
                <a:lnTo>
                  <a:pt x="540" y="43"/>
                </a:lnTo>
                <a:lnTo>
                  <a:pt x="541" y="40"/>
                </a:lnTo>
                <a:lnTo>
                  <a:pt x="541" y="42"/>
                </a:lnTo>
                <a:cubicBezTo>
                  <a:pt x="546" y="20"/>
                  <a:pt x="565" y="5"/>
                  <a:pt x="587" y="5"/>
                </a:cubicBezTo>
                <a:cubicBezTo>
                  <a:pt x="609" y="5"/>
                  <a:pt x="629" y="20"/>
                  <a:pt x="634" y="42"/>
                </a:cubicBezTo>
                <a:lnTo>
                  <a:pt x="635" y="44"/>
                </a:lnTo>
                <a:lnTo>
                  <a:pt x="636" y="51"/>
                </a:lnTo>
                <a:lnTo>
                  <a:pt x="588" y="10"/>
                </a:lnTo>
                <a:lnTo>
                  <a:pt x="591" y="10"/>
                </a:lnTo>
                <a:lnTo>
                  <a:pt x="593" y="10"/>
                </a:lnTo>
                <a:cubicBezTo>
                  <a:pt x="610" y="10"/>
                  <a:pt x="626" y="19"/>
                  <a:pt x="634" y="33"/>
                </a:cubicBezTo>
                <a:cubicBezTo>
                  <a:pt x="643" y="47"/>
                  <a:pt x="644" y="65"/>
                  <a:pt x="636" y="80"/>
                </a:cubicBezTo>
                <a:lnTo>
                  <a:pt x="635" y="83"/>
                </a:lnTo>
                <a:cubicBezTo>
                  <a:pt x="631" y="91"/>
                  <a:pt x="624" y="98"/>
                  <a:pt x="617" y="103"/>
                </a:cubicBezTo>
                <a:lnTo>
                  <a:pt x="614" y="104"/>
                </a:lnTo>
                <a:cubicBezTo>
                  <a:pt x="601" y="112"/>
                  <a:pt x="584" y="113"/>
                  <a:pt x="569" y="107"/>
                </a:cubicBezTo>
                <a:cubicBezTo>
                  <a:pt x="555" y="100"/>
                  <a:pt x="545" y="87"/>
                  <a:pt x="542" y="71"/>
                </a:cubicBezTo>
                <a:lnTo>
                  <a:pt x="542" y="68"/>
                </a:lnTo>
                <a:cubicBezTo>
                  <a:pt x="541" y="65"/>
                  <a:pt x="541" y="63"/>
                  <a:pt x="541" y="60"/>
                </a:cubicBezTo>
                <a:lnTo>
                  <a:pt x="541" y="55"/>
                </a:lnTo>
                <a:lnTo>
                  <a:pt x="541" y="51"/>
                </a:lnTo>
                <a:lnTo>
                  <a:pt x="541" y="49"/>
                </a:lnTo>
                <a:cubicBezTo>
                  <a:pt x="541" y="22"/>
                  <a:pt x="562" y="1"/>
                  <a:pt x="589" y="1"/>
                </a:cubicBezTo>
                <a:cubicBezTo>
                  <a:pt x="615" y="1"/>
                  <a:pt x="637" y="22"/>
                  <a:pt x="637" y="49"/>
                </a:cubicBezTo>
                <a:lnTo>
                  <a:pt x="637" y="51"/>
                </a:lnTo>
                <a:lnTo>
                  <a:pt x="636" y="42"/>
                </a:lnTo>
                <a:lnTo>
                  <a:pt x="637" y="47"/>
                </a:lnTo>
                <a:lnTo>
                  <a:pt x="638" y="55"/>
                </a:lnTo>
                <a:lnTo>
                  <a:pt x="638" y="63"/>
                </a:lnTo>
                <a:cubicBezTo>
                  <a:pt x="638" y="89"/>
                  <a:pt x="617" y="111"/>
                  <a:pt x="590" y="111"/>
                </a:cubicBezTo>
                <a:cubicBezTo>
                  <a:pt x="564" y="111"/>
                  <a:pt x="542" y="89"/>
                  <a:pt x="542" y="63"/>
                </a:cubicBezTo>
                <a:lnTo>
                  <a:pt x="542" y="62"/>
                </a:lnTo>
                <a:lnTo>
                  <a:pt x="542" y="59"/>
                </a:lnTo>
                <a:lnTo>
                  <a:pt x="543" y="66"/>
                </a:lnTo>
                <a:lnTo>
                  <a:pt x="542" y="62"/>
                </a:lnTo>
                <a:cubicBezTo>
                  <a:pt x="542" y="60"/>
                  <a:pt x="542" y="58"/>
                  <a:pt x="542" y="55"/>
                </a:cubicBezTo>
                <a:lnTo>
                  <a:pt x="542" y="53"/>
                </a:lnTo>
                <a:cubicBezTo>
                  <a:pt x="542" y="29"/>
                  <a:pt x="561" y="8"/>
                  <a:pt x="585" y="6"/>
                </a:cubicBezTo>
                <a:cubicBezTo>
                  <a:pt x="610" y="3"/>
                  <a:pt x="632" y="20"/>
                  <a:pt x="637" y="44"/>
                </a:cubicBezTo>
                <a:lnTo>
                  <a:pt x="638" y="47"/>
                </a:lnTo>
                <a:lnTo>
                  <a:pt x="638" y="49"/>
                </a:lnTo>
                <a:lnTo>
                  <a:pt x="543" y="58"/>
                </a:lnTo>
                <a:lnTo>
                  <a:pt x="543" y="53"/>
                </a:lnTo>
                <a:lnTo>
                  <a:pt x="543" y="50"/>
                </a:lnTo>
                <a:cubicBezTo>
                  <a:pt x="543" y="41"/>
                  <a:pt x="546" y="32"/>
                  <a:pt x="551" y="24"/>
                </a:cubicBezTo>
                <a:lnTo>
                  <a:pt x="552" y="22"/>
                </a:lnTo>
                <a:cubicBezTo>
                  <a:pt x="560" y="10"/>
                  <a:pt x="574" y="2"/>
                  <a:pt x="589" y="1"/>
                </a:cubicBezTo>
                <a:cubicBezTo>
                  <a:pt x="604" y="0"/>
                  <a:pt x="618" y="6"/>
                  <a:pt x="628" y="17"/>
                </a:cubicBezTo>
                <a:lnTo>
                  <a:pt x="632" y="21"/>
                </a:lnTo>
                <a:lnTo>
                  <a:pt x="638" y="30"/>
                </a:lnTo>
                <a:lnTo>
                  <a:pt x="599" y="10"/>
                </a:lnTo>
                <a:lnTo>
                  <a:pt x="603" y="10"/>
                </a:lnTo>
                <a:lnTo>
                  <a:pt x="604" y="10"/>
                </a:lnTo>
                <a:cubicBezTo>
                  <a:pt x="631" y="10"/>
                  <a:pt x="652" y="32"/>
                  <a:pt x="652" y="58"/>
                </a:cubicBezTo>
                <a:cubicBezTo>
                  <a:pt x="652" y="85"/>
                  <a:pt x="631" y="106"/>
                  <a:pt x="604" y="106"/>
                </a:cubicBezTo>
                <a:lnTo>
                  <a:pt x="603" y="106"/>
                </a:lnTo>
                <a:lnTo>
                  <a:pt x="599" y="106"/>
                </a:lnTo>
                <a:cubicBezTo>
                  <a:pt x="584" y="106"/>
                  <a:pt x="570" y="99"/>
                  <a:pt x="561" y="87"/>
                </a:cubicBezTo>
                <a:lnTo>
                  <a:pt x="559" y="85"/>
                </a:lnTo>
                <a:lnTo>
                  <a:pt x="556" y="81"/>
                </a:lnTo>
                <a:lnTo>
                  <a:pt x="632" y="76"/>
                </a:lnTo>
                <a:lnTo>
                  <a:pt x="631" y="77"/>
                </a:lnTo>
                <a:lnTo>
                  <a:pt x="639" y="50"/>
                </a:lnTo>
                <a:lnTo>
                  <a:pt x="639" y="53"/>
                </a:lnTo>
                <a:lnTo>
                  <a:pt x="639" y="58"/>
                </a:lnTo>
                <a:cubicBezTo>
                  <a:pt x="639" y="83"/>
                  <a:pt x="620" y="104"/>
                  <a:pt x="596" y="106"/>
                </a:cubicBezTo>
                <a:cubicBezTo>
                  <a:pt x="571" y="109"/>
                  <a:pt x="549" y="92"/>
                  <a:pt x="544" y="68"/>
                </a:cubicBezTo>
                <a:lnTo>
                  <a:pt x="543" y="65"/>
                </a:lnTo>
                <a:lnTo>
                  <a:pt x="543" y="63"/>
                </a:lnTo>
                <a:lnTo>
                  <a:pt x="638" y="53"/>
                </a:lnTo>
                <a:lnTo>
                  <a:pt x="638" y="55"/>
                </a:lnTo>
                <a:lnTo>
                  <a:pt x="637" y="49"/>
                </a:lnTo>
                <a:lnTo>
                  <a:pt x="638" y="52"/>
                </a:lnTo>
                <a:cubicBezTo>
                  <a:pt x="638" y="54"/>
                  <a:pt x="638" y="57"/>
                  <a:pt x="638" y="59"/>
                </a:cubicBezTo>
                <a:lnTo>
                  <a:pt x="638" y="62"/>
                </a:lnTo>
                <a:lnTo>
                  <a:pt x="638" y="63"/>
                </a:lnTo>
                <a:lnTo>
                  <a:pt x="542" y="63"/>
                </a:lnTo>
                <a:lnTo>
                  <a:pt x="543" y="66"/>
                </a:lnTo>
                <a:lnTo>
                  <a:pt x="543" y="65"/>
                </a:lnTo>
                <a:lnTo>
                  <a:pt x="542" y="60"/>
                </a:lnTo>
                <a:cubicBezTo>
                  <a:pt x="541" y="57"/>
                  <a:pt x="541" y="54"/>
                  <a:pt x="541" y="51"/>
                </a:cubicBezTo>
                <a:lnTo>
                  <a:pt x="541" y="49"/>
                </a:lnTo>
                <a:lnTo>
                  <a:pt x="637" y="49"/>
                </a:lnTo>
                <a:lnTo>
                  <a:pt x="637" y="51"/>
                </a:lnTo>
                <a:lnTo>
                  <a:pt x="637" y="55"/>
                </a:lnTo>
                <a:lnTo>
                  <a:pt x="637" y="60"/>
                </a:lnTo>
                <a:lnTo>
                  <a:pt x="636" y="52"/>
                </a:lnTo>
                <a:lnTo>
                  <a:pt x="637" y="55"/>
                </a:lnTo>
                <a:lnTo>
                  <a:pt x="565" y="22"/>
                </a:lnTo>
                <a:lnTo>
                  <a:pt x="567" y="20"/>
                </a:lnTo>
                <a:lnTo>
                  <a:pt x="549" y="40"/>
                </a:lnTo>
                <a:lnTo>
                  <a:pt x="551" y="37"/>
                </a:lnTo>
                <a:lnTo>
                  <a:pt x="593" y="106"/>
                </a:lnTo>
                <a:lnTo>
                  <a:pt x="591" y="106"/>
                </a:lnTo>
                <a:lnTo>
                  <a:pt x="588" y="106"/>
                </a:lnTo>
                <a:cubicBezTo>
                  <a:pt x="565" y="106"/>
                  <a:pt x="545" y="90"/>
                  <a:pt x="541" y="66"/>
                </a:cubicBezTo>
                <a:lnTo>
                  <a:pt x="541" y="67"/>
                </a:lnTo>
                <a:lnTo>
                  <a:pt x="541" y="65"/>
                </a:lnTo>
                <a:lnTo>
                  <a:pt x="634" y="65"/>
                </a:lnTo>
                <a:lnTo>
                  <a:pt x="633" y="71"/>
                </a:lnTo>
                <a:lnTo>
                  <a:pt x="632" y="74"/>
                </a:lnTo>
                <a:cubicBezTo>
                  <a:pt x="625" y="93"/>
                  <a:pt x="607" y="106"/>
                  <a:pt x="586" y="106"/>
                </a:cubicBezTo>
                <a:lnTo>
                  <a:pt x="584" y="106"/>
                </a:lnTo>
                <a:lnTo>
                  <a:pt x="583" y="106"/>
                </a:lnTo>
                <a:lnTo>
                  <a:pt x="631" y="58"/>
                </a:lnTo>
                <a:lnTo>
                  <a:pt x="631" y="64"/>
                </a:lnTo>
                <a:cubicBezTo>
                  <a:pt x="631" y="68"/>
                  <a:pt x="630" y="72"/>
                  <a:pt x="630" y="76"/>
                </a:cubicBezTo>
                <a:lnTo>
                  <a:pt x="629" y="80"/>
                </a:lnTo>
                <a:cubicBezTo>
                  <a:pt x="623" y="100"/>
                  <a:pt x="605" y="115"/>
                  <a:pt x="584" y="116"/>
                </a:cubicBezTo>
                <a:cubicBezTo>
                  <a:pt x="562" y="117"/>
                  <a:pt x="543" y="103"/>
                  <a:pt x="536" y="83"/>
                </a:cubicBezTo>
                <a:lnTo>
                  <a:pt x="536" y="82"/>
                </a:lnTo>
                <a:lnTo>
                  <a:pt x="535" y="79"/>
                </a:lnTo>
                <a:cubicBezTo>
                  <a:pt x="534" y="76"/>
                  <a:pt x="533" y="73"/>
                  <a:pt x="533" y="70"/>
                </a:cubicBezTo>
                <a:lnTo>
                  <a:pt x="532" y="67"/>
                </a:lnTo>
                <a:lnTo>
                  <a:pt x="540" y="87"/>
                </a:lnTo>
                <a:lnTo>
                  <a:pt x="539" y="85"/>
                </a:lnTo>
                <a:lnTo>
                  <a:pt x="606" y="98"/>
                </a:lnTo>
                <a:lnTo>
                  <a:pt x="604" y="99"/>
                </a:lnTo>
                <a:lnTo>
                  <a:pt x="624" y="73"/>
                </a:lnTo>
                <a:lnTo>
                  <a:pt x="623" y="76"/>
                </a:lnTo>
                <a:lnTo>
                  <a:pt x="624" y="63"/>
                </a:lnTo>
                <a:lnTo>
                  <a:pt x="624" y="69"/>
                </a:lnTo>
                <a:lnTo>
                  <a:pt x="624" y="72"/>
                </a:lnTo>
                <a:lnTo>
                  <a:pt x="624" y="72"/>
                </a:lnTo>
                <a:lnTo>
                  <a:pt x="528" y="72"/>
                </a:lnTo>
                <a:lnTo>
                  <a:pt x="528" y="70"/>
                </a:lnTo>
                <a:lnTo>
                  <a:pt x="530" y="80"/>
                </a:lnTo>
                <a:lnTo>
                  <a:pt x="528" y="70"/>
                </a:lnTo>
                <a:lnTo>
                  <a:pt x="527" y="65"/>
                </a:lnTo>
                <a:lnTo>
                  <a:pt x="532" y="82"/>
                </a:lnTo>
                <a:lnTo>
                  <a:pt x="531" y="80"/>
                </a:lnTo>
                <a:lnTo>
                  <a:pt x="621" y="70"/>
                </a:lnTo>
                <a:lnTo>
                  <a:pt x="621" y="66"/>
                </a:lnTo>
                <a:lnTo>
                  <a:pt x="621" y="70"/>
                </a:lnTo>
                <a:lnTo>
                  <a:pt x="620" y="78"/>
                </a:lnTo>
                <a:cubicBezTo>
                  <a:pt x="618" y="87"/>
                  <a:pt x="615" y="96"/>
                  <a:pt x="609" y="102"/>
                </a:cubicBezTo>
                <a:lnTo>
                  <a:pt x="605" y="107"/>
                </a:lnTo>
                <a:cubicBezTo>
                  <a:pt x="594" y="122"/>
                  <a:pt x="576" y="128"/>
                  <a:pt x="558" y="124"/>
                </a:cubicBezTo>
                <a:cubicBezTo>
                  <a:pt x="540" y="120"/>
                  <a:pt x="526" y="107"/>
                  <a:pt x="521" y="89"/>
                </a:cubicBezTo>
                <a:lnTo>
                  <a:pt x="521" y="87"/>
                </a:lnTo>
                <a:cubicBezTo>
                  <a:pt x="519" y="81"/>
                  <a:pt x="519" y="74"/>
                  <a:pt x="520" y="68"/>
                </a:cubicBezTo>
                <a:lnTo>
                  <a:pt x="521" y="65"/>
                </a:lnTo>
                <a:cubicBezTo>
                  <a:pt x="524" y="47"/>
                  <a:pt x="536" y="33"/>
                  <a:pt x="553" y="27"/>
                </a:cubicBezTo>
                <a:lnTo>
                  <a:pt x="554" y="26"/>
                </a:lnTo>
                <a:cubicBezTo>
                  <a:pt x="566" y="22"/>
                  <a:pt x="580" y="23"/>
                  <a:pt x="591" y="29"/>
                </a:cubicBezTo>
                <a:lnTo>
                  <a:pt x="592" y="30"/>
                </a:lnTo>
                <a:cubicBezTo>
                  <a:pt x="604" y="36"/>
                  <a:pt x="613" y="46"/>
                  <a:pt x="617" y="59"/>
                </a:cubicBezTo>
                <a:cubicBezTo>
                  <a:pt x="620" y="72"/>
                  <a:pt x="619" y="86"/>
                  <a:pt x="612" y="97"/>
                </a:cubicBezTo>
                <a:lnTo>
                  <a:pt x="610" y="100"/>
                </a:lnTo>
                <a:lnTo>
                  <a:pt x="609" y="102"/>
                </a:lnTo>
                <a:lnTo>
                  <a:pt x="615" y="77"/>
                </a:lnTo>
                <a:lnTo>
                  <a:pt x="615" y="80"/>
                </a:lnTo>
                <a:lnTo>
                  <a:pt x="615" y="82"/>
                </a:lnTo>
                <a:cubicBezTo>
                  <a:pt x="615" y="107"/>
                  <a:pt x="597" y="127"/>
                  <a:pt x="572" y="130"/>
                </a:cubicBezTo>
                <a:cubicBezTo>
                  <a:pt x="548" y="132"/>
                  <a:pt x="525" y="116"/>
                  <a:pt x="520" y="91"/>
                </a:cubicBezTo>
                <a:lnTo>
                  <a:pt x="520" y="91"/>
                </a:lnTo>
                <a:lnTo>
                  <a:pt x="520" y="89"/>
                </a:lnTo>
                <a:lnTo>
                  <a:pt x="614" y="77"/>
                </a:lnTo>
                <a:lnTo>
                  <a:pt x="614" y="77"/>
                </a:lnTo>
                <a:lnTo>
                  <a:pt x="615" y="82"/>
                </a:lnTo>
                <a:cubicBezTo>
                  <a:pt x="617" y="101"/>
                  <a:pt x="607" y="120"/>
                  <a:pt x="590" y="129"/>
                </a:cubicBezTo>
                <a:cubicBezTo>
                  <a:pt x="574" y="138"/>
                  <a:pt x="553" y="137"/>
                  <a:pt x="538" y="125"/>
                </a:cubicBezTo>
                <a:lnTo>
                  <a:pt x="531" y="120"/>
                </a:lnTo>
                <a:cubicBezTo>
                  <a:pt x="521" y="112"/>
                  <a:pt x="515" y="101"/>
                  <a:pt x="513" y="89"/>
                </a:cubicBezTo>
                <a:lnTo>
                  <a:pt x="512" y="85"/>
                </a:lnTo>
                <a:cubicBezTo>
                  <a:pt x="512" y="83"/>
                  <a:pt x="512" y="81"/>
                  <a:pt x="512" y="78"/>
                </a:cubicBezTo>
                <a:lnTo>
                  <a:pt x="512" y="77"/>
                </a:lnTo>
                <a:lnTo>
                  <a:pt x="608" y="77"/>
                </a:lnTo>
                <a:lnTo>
                  <a:pt x="608" y="80"/>
                </a:lnTo>
                <a:lnTo>
                  <a:pt x="608" y="84"/>
                </a:lnTo>
                <a:lnTo>
                  <a:pt x="608" y="88"/>
                </a:lnTo>
                <a:lnTo>
                  <a:pt x="608" y="91"/>
                </a:lnTo>
                <a:cubicBezTo>
                  <a:pt x="608" y="118"/>
                  <a:pt x="586" y="139"/>
                  <a:pt x="560" y="139"/>
                </a:cubicBezTo>
                <a:lnTo>
                  <a:pt x="558" y="139"/>
                </a:lnTo>
                <a:lnTo>
                  <a:pt x="557" y="139"/>
                </a:lnTo>
                <a:lnTo>
                  <a:pt x="604" y="100"/>
                </a:lnTo>
                <a:lnTo>
                  <a:pt x="603" y="106"/>
                </a:lnTo>
                <a:lnTo>
                  <a:pt x="604" y="97"/>
                </a:lnTo>
                <a:lnTo>
                  <a:pt x="604" y="100"/>
                </a:lnTo>
                <a:cubicBezTo>
                  <a:pt x="604" y="107"/>
                  <a:pt x="602" y="115"/>
                  <a:pt x="599" y="121"/>
                </a:cubicBezTo>
                <a:lnTo>
                  <a:pt x="598" y="122"/>
                </a:lnTo>
                <a:cubicBezTo>
                  <a:pt x="589" y="140"/>
                  <a:pt x="570" y="151"/>
                  <a:pt x="550" y="149"/>
                </a:cubicBezTo>
                <a:cubicBezTo>
                  <a:pt x="530" y="146"/>
                  <a:pt x="514" y="132"/>
                  <a:pt x="509" y="113"/>
                </a:cubicBezTo>
                <a:lnTo>
                  <a:pt x="508" y="111"/>
                </a:lnTo>
                <a:lnTo>
                  <a:pt x="507" y="107"/>
                </a:lnTo>
                <a:cubicBezTo>
                  <a:pt x="507" y="104"/>
                  <a:pt x="506" y="102"/>
                  <a:pt x="506" y="100"/>
                </a:cubicBezTo>
                <a:lnTo>
                  <a:pt x="506" y="95"/>
                </a:lnTo>
                <a:lnTo>
                  <a:pt x="508" y="105"/>
                </a:lnTo>
                <a:lnTo>
                  <a:pt x="507" y="102"/>
                </a:lnTo>
                <a:lnTo>
                  <a:pt x="531" y="130"/>
                </a:lnTo>
                <a:lnTo>
                  <a:pt x="530" y="129"/>
                </a:lnTo>
                <a:lnTo>
                  <a:pt x="567" y="132"/>
                </a:lnTo>
                <a:lnTo>
                  <a:pt x="565" y="133"/>
                </a:lnTo>
                <a:lnTo>
                  <a:pt x="598" y="92"/>
                </a:lnTo>
                <a:lnTo>
                  <a:pt x="597" y="97"/>
                </a:lnTo>
                <a:cubicBezTo>
                  <a:pt x="597" y="100"/>
                  <a:pt x="596" y="102"/>
                  <a:pt x="595" y="105"/>
                </a:cubicBezTo>
                <a:lnTo>
                  <a:pt x="594" y="110"/>
                </a:lnTo>
                <a:cubicBezTo>
                  <a:pt x="588" y="131"/>
                  <a:pt x="569" y="144"/>
                  <a:pt x="548" y="144"/>
                </a:cubicBezTo>
                <a:lnTo>
                  <a:pt x="546" y="144"/>
                </a:lnTo>
                <a:cubicBezTo>
                  <a:pt x="520" y="144"/>
                  <a:pt x="498" y="123"/>
                  <a:pt x="498" y="96"/>
                </a:cubicBezTo>
                <a:lnTo>
                  <a:pt x="499" y="97"/>
                </a:lnTo>
                <a:lnTo>
                  <a:pt x="498" y="92"/>
                </a:lnTo>
                <a:lnTo>
                  <a:pt x="593" y="99"/>
                </a:lnTo>
                <a:lnTo>
                  <a:pt x="590" y="107"/>
                </a:lnTo>
                <a:lnTo>
                  <a:pt x="589" y="109"/>
                </a:lnTo>
                <a:cubicBezTo>
                  <a:pt x="583" y="125"/>
                  <a:pt x="568" y="137"/>
                  <a:pt x="551" y="139"/>
                </a:cubicBezTo>
                <a:cubicBezTo>
                  <a:pt x="534" y="141"/>
                  <a:pt x="516" y="134"/>
                  <a:pt x="506" y="120"/>
                </a:cubicBezTo>
                <a:lnTo>
                  <a:pt x="505" y="118"/>
                </a:lnTo>
                <a:cubicBezTo>
                  <a:pt x="502" y="115"/>
                  <a:pt x="500" y="111"/>
                  <a:pt x="498" y="107"/>
                </a:cubicBezTo>
                <a:lnTo>
                  <a:pt x="497" y="105"/>
                </a:lnTo>
                <a:lnTo>
                  <a:pt x="542" y="135"/>
                </a:lnTo>
                <a:lnTo>
                  <a:pt x="541" y="135"/>
                </a:lnTo>
                <a:lnTo>
                  <a:pt x="541" y="39"/>
                </a:lnTo>
                <a:lnTo>
                  <a:pt x="541" y="39"/>
                </a:lnTo>
                <a:lnTo>
                  <a:pt x="541" y="135"/>
                </a:lnTo>
                <a:lnTo>
                  <a:pt x="540" y="135"/>
                </a:lnTo>
                <a:lnTo>
                  <a:pt x="588" y="91"/>
                </a:lnTo>
                <a:lnTo>
                  <a:pt x="588" y="98"/>
                </a:lnTo>
                <a:lnTo>
                  <a:pt x="587" y="102"/>
                </a:lnTo>
                <a:cubicBezTo>
                  <a:pt x="585" y="122"/>
                  <a:pt x="570" y="139"/>
                  <a:pt x="550" y="143"/>
                </a:cubicBezTo>
                <a:cubicBezTo>
                  <a:pt x="531" y="148"/>
                  <a:pt x="511" y="140"/>
                  <a:pt x="500" y="123"/>
                </a:cubicBezTo>
                <a:lnTo>
                  <a:pt x="499" y="122"/>
                </a:lnTo>
                <a:cubicBezTo>
                  <a:pt x="496" y="118"/>
                  <a:pt x="494" y="114"/>
                  <a:pt x="493" y="110"/>
                </a:cubicBezTo>
                <a:lnTo>
                  <a:pt x="491" y="105"/>
                </a:lnTo>
                <a:lnTo>
                  <a:pt x="491" y="104"/>
                </a:lnTo>
                <a:lnTo>
                  <a:pt x="490" y="102"/>
                </a:lnTo>
                <a:lnTo>
                  <a:pt x="584" y="87"/>
                </a:lnTo>
                <a:lnTo>
                  <a:pt x="584" y="88"/>
                </a:lnTo>
                <a:lnTo>
                  <a:pt x="584" y="96"/>
                </a:lnTo>
                <a:lnTo>
                  <a:pt x="583" y="101"/>
                </a:lnTo>
                <a:cubicBezTo>
                  <a:pt x="581" y="120"/>
                  <a:pt x="569" y="135"/>
                  <a:pt x="552" y="142"/>
                </a:cubicBezTo>
                <a:cubicBezTo>
                  <a:pt x="534" y="148"/>
                  <a:pt x="515" y="144"/>
                  <a:pt x="502" y="130"/>
                </a:cubicBezTo>
                <a:lnTo>
                  <a:pt x="500" y="129"/>
                </a:lnTo>
                <a:cubicBezTo>
                  <a:pt x="497" y="126"/>
                  <a:pt x="494" y="122"/>
                  <a:pt x="492" y="119"/>
                </a:cubicBezTo>
                <a:lnTo>
                  <a:pt x="490" y="115"/>
                </a:lnTo>
                <a:cubicBezTo>
                  <a:pt x="489" y="113"/>
                  <a:pt x="487" y="110"/>
                  <a:pt x="486" y="107"/>
                </a:cubicBezTo>
                <a:lnTo>
                  <a:pt x="485" y="104"/>
                </a:lnTo>
                <a:lnTo>
                  <a:pt x="491" y="115"/>
                </a:lnTo>
                <a:lnTo>
                  <a:pt x="490" y="114"/>
                </a:lnTo>
                <a:lnTo>
                  <a:pt x="572" y="110"/>
                </a:lnTo>
                <a:lnTo>
                  <a:pt x="569" y="115"/>
                </a:lnTo>
                <a:lnTo>
                  <a:pt x="575" y="91"/>
                </a:lnTo>
                <a:lnTo>
                  <a:pt x="575" y="106"/>
                </a:lnTo>
                <a:lnTo>
                  <a:pt x="575" y="104"/>
                </a:lnTo>
                <a:lnTo>
                  <a:pt x="575" y="106"/>
                </a:lnTo>
                <a:cubicBezTo>
                  <a:pt x="575" y="128"/>
                  <a:pt x="560" y="148"/>
                  <a:pt x="538" y="153"/>
                </a:cubicBezTo>
                <a:cubicBezTo>
                  <a:pt x="516" y="158"/>
                  <a:pt x="494" y="147"/>
                  <a:pt x="484" y="127"/>
                </a:cubicBezTo>
                <a:lnTo>
                  <a:pt x="483" y="125"/>
                </a:lnTo>
                <a:cubicBezTo>
                  <a:pt x="481" y="120"/>
                  <a:pt x="479" y="115"/>
                  <a:pt x="478" y="109"/>
                </a:cubicBezTo>
                <a:lnTo>
                  <a:pt x="478" y="109"/>
                </a:lnTo>
                <a:lnTo>
                  <a:pt x="479" y="110"/>
                </a:lnTo>
                <a:lnTo>
                  <a:pt x="478" y="107"/>
                </a:lnTo>
                <a:lnTo>
                  <a:pt x="523" y="139"/>
                </a:lnTo>
                <a:lnTo>
                  <a:pt x="522" y="139"/>
                </a:lnTo>
                <a:lnTo>
                  <a:pt x="569" y="103"/>
                </a:lnTo>
                <a:lnTo>
                  <a:pt x="569" y="105"/>
                </a:lnTo>
                <a:cubicBezTo>
                  <a:pt x="567" y="110"/>
                  <a:pt x="565" y="116"/>
                  <a:pt x="562" y="120"/>
                </a:cubicBezTo>
                <a:lnTo>
                  <a:pt x="560" y="123"/>
                </a:lnTo>
                <a:cubicBezTo>
                  <a:pt x="549" y="140"/>
                  <a:pt x="528" y="148"/>
                  <a:pt x="508" y="143"/>
                </a:cubicBezTo>
                <a:cubicBezTo>
                  <a:pt x="489" y="138"/>
                  <a:pt x="474" y="121"/>
                  <a:pt x="472" y="101"/>
                </a:cubicBezTo>
                <a:lnTo>
                  <a:pt x="472" y="97"/>
                </a:lnTo>
                <a:lnTo>
                  <a:pt x="471" y="92"/>
                </a:lnTo>
                <a:lnTo>
                  <a:pt x="567" y="87"/>
                </a:lnTo>
                <a:lnTo>
                  <a:pt x="567" y="88"/>
                </a:lnTo>
                <a:lnTo>
                  <a:pt x="567" y="91"/>
                </a:lnTo>
                <a:lnTo>
                  <a:pt x="567" y="96"/>
                </a:lnTo>
                <a:lnTo>
                  <a:pt x="519" y="48"/>
                </a:lnTo>
                <a:lnTo>
                  <a:pt x="519" y="48"/>
                </a:lnTo>
                <a:lnTo>
                  <a:pt x="472" y="104"/>
                </a:lnTo>
                <a:lnTo>
                  <a:pt x="472" y="101"/>
                </a:lnTo>
                <a:cubicBezTo>
                  <a:pt x="471" y="99"/>
                  <a:pt x="471" y="96"/>
                  <a:pt x="471" y="93"/>
                </a:cubicBezTo>
                <a:lnTo>
                  <a:pt x="471" y="91"/>
                </a:lnTo>
                <a:cubicBezTo>
                  <a:pt x="471" y="66"/>
                  <a:pt x="491" y="45"/>
                  <a:pt x="516" y="44"/>
                </a:cubicBezTo>
                <a:cubicBezTo>
                  <a:pt x="542" y="42"/>
                  <a:pt x="564" y="61"/>
                  <a:pt x="567" y="86"/>
                </a:cubicBezTo>
                <a:lnTo>
                  <a:pt x="567" y="96"/>
                </a:lnTo>
                <a:lnTo>
                  <a:pt x="567" y="101"/>
                </a:lnTo>
                <a:cubicBezTo>
                  <a:pt x="567" y="105"/>
                  <a:pt x="567" y="110"/>
                  <a:pt x="566" y="114"/>
                </a:cubicBezTo>
                <a:lnTo>
                  <a:pt x="565" y="118"/>
                </a:lnTo>
                <a:cubicBezTo>
                  <a:pt x="562" y="128"/>
                  <a:pt x="556" y="137"/>
                  <a:pt x="547" y="143"/>
                </a:cubicBezTo>
                <a:lnTo>
                  <a:pt x="545" y="144"/>
                </a:lnTo>
                <a:cubicBezTo>
                  <a:pt x="534" y="153"/>
                  <a:pt x="519" y="156"/>
                  <a:pt x="505" y="153"/>
                </a:cubicBezTo>
                <a:cubicBezTo>
                  <a:pt x="492" y="149"/>
                  <a:pt x="480" y="140"/>
                  <a:pt x="474" y="127"/>
                </a:cubicBezTo>
                <a:lnTo>
                  <a:pt x="472" y="124"/>
                </a:lnTo>
                <a:lnTo>
                  <a:pt x="470" y="120"/>
                </a:lnTo>
                <a:lnTo>
                  <a:pt x="545" y="130"/>
                </a:lnTo>
                <a:lnTo>
                  <a:pt x="544" y="131"/>
                </a:lnTo>
                <a:lnTo>
                  <a:pt x="555" y="116"/>
                </a:lnTo>
                <a:lnTo>
                  <a:pt x="553" y="120"/>
                </a:lnTo>
                <a:lnTo>
                  <a:pt x="557" y="101"/>
                </a:lnTo>
                <a:lnTo>
                  <a:pt x="557" y="112"/>
                </a:lnTo>
                <a:lnTo>
                  <a:pt x="556" y="116"/>
                </a:lnTo>
                <a:cubicBezTo>
                  <a:pt x="553" y="137"/>
                  <a:pt x="537" y="154"/>
                  <a:pt x="517" y="158"/>
                </a:cubicBezTo>
                <a:cubicBezTo>
                  <a:pt x="496" y="161"/>
                  <a:pt x="475" y="151"/>
                  <a:pt x="466" y="132"/>
                </a:cubicBezTo>
                <a:lnTo>
                  <a:pt x="466" y="133"/>
                </a:lnTo>
                <a:lnTo>
                  <a:pt x="465" y="131"/>
                </a:lnTo>
                <a:lnTo>
                  <a:pt x="540" y="140"/>
                </a:lnTo>
                <a:lnTo>
                  <a:pt x="541" y="138"/>
                </a:lnTo>
                <a:lnTo>
                  <a:pt x="539" y="140"/>
                </a:lnTo>
                <a:cubicBezTo>
                  <a:pt x="530" y="152"/>
                  <a:pt x="517" y="158"/>
                  <a:pt x="502" y="158"/>
                </a:cubicBezTo>
                <a:lnTo>
                  <a:pt x="500" y="158"/>
                </a:lnTo>
                <a:cubicBezTo>
                  <a:pt x="482" y="158"/>
                  <a:pt x="466" y="148"/>
                  <a:pt x="458" y="132"/>
                </a:cubicBezTo>
                <a:lnTo>
                  <a:pt x="455" y="126"/>
                </a:lnTo>
                <a:lnTo>
                  <a:pt x="454" y="124"/>
                </a:lnTo>
                <a:lnTo>
                  <a:pt x="498" y="154"/>
                </a:lnTo>
                <a:lnTo>
                  <a:pt x="497" y="154"/>
                </a:lnTo>
                <a:lnTo>
                  <a:pt x="545" y="97"/>
                </a:lnTo>
                <a:lnTo>
                  <a:pt x="545" y="99"/>
                </a:lnTo>
                <a:cubicBezTo>
                  <a:pt x="546" y="102"/>
                  <a:pt x="546" y="105"/>
                  <a:pt x="546" y="108"/>
                </a:cubicBezTo>
                <a:lnTo>
                  <a:pt x="546" y="110"/>
                </a:lnTo>
                <a:lnTo>
                  <a:pt x="545" y="103"/>
                </a:lnTo>
                <a:lnTo>
                  <a:pt x="546" y="106"/>
                </a:lnTo>
                <a:cubicBezTo>
                  <a:pt x="546" y="108"/>
                  <a:pt x="546" y="111"/>
                  <a:pt x="546" y="113"/>
                </a:cubicBezTo>
                <a:lnTo>
                  <a:pt x="546" y="115"/>
                </a:lnTo>
                <a:cubicBezTo>
                  <a:pt x="546" y="139"/>
                  <a:pt x="529" y="160"/>
                  <a:pt x="505" y="163"/>
                </a:cubicBezTo>
                <a:cubicBezTo>
                  <a:pt x="482" y="166"/>
                  <a:pt x="459" y="152"/>
                  <a:pt x="452" y="129"/>
                </a:cubicBezTo>
                <a:lnTo>
                  <a:pt x="451" y="126"/>
                </a:lnTo>
                <a:lnTo>
                  <a:pt x="450" y="121"/>
                </a:lnTo>
                <a:lnTo>
                  <a:pt x="543" y="106"/>
                </a:lnTo>
                <a:lnTo>
                  <a:pt x="543" y="107"/>
                </a:lnTo>
                <a:lnTo>
                  <a:pt x="543" y="115"/>
                </a:lnTo>
                <a:lnTo>
                  <a:pt x="543" y="120"/>
                </a:lnTo>
                <a:cubicBezTo>
                  <a:pt x="542" y="127"/>
                  <a:pt x="540" y="133"/>
                  <a:pt x="537" y="139"/>
                </a:cubicBezTo>
                <a:lnTo>
                  <a:pt x="534" y="143"/>
                </a:lnTo>
                <a:cubicBezTo>
                  <a:pt x="526" y="159"/>
                  <a:pt x="510" y="168"/>
                  <a:pt x="492" y="168"/>
                </a:cubicBezTo>
                <a:lnTo>
                  <a:pt x="489" y="168"/>
                </a:lnTo>
                <a:cubicBezTo>
                  <a:pt x="466" y="168"/>
                  <a:pt x="446" y="151"/>
                  <a:pt x="442" y="129"/>
                </a:cubicBezTo>
                <a:lnTo>
                  <a:pt x="441" y="123"/>
                </a:lnTo>
                <a:cubicBezTo>
                  <a:pt x="440" y="120"/>
                  <a:pt x="440" y="117"/>
                  <a:pt x="440" y="114"/>
                </a:cubicBezTo>
                <a:lnTo>
                  <a:pt x="440" y="110"/>
                </a:lnTo>
                <a:cubicBezTo>
                  <a:pt x="440" y="89"/>
                  <a:pt x="454" y="71"/>
                  <a:pt x="474" y="65"/>
                </a:cubicBezTo>
                <a:cubicBezTo>
                  <a:pt x="494" y="58"/>
                  <a:pt x="516" y="66"/>
                  <a:pt x="528" y="84"/>
                </a:cubicBezTo>
                <a:lnTo>
                  <a:pt x="529" y="85"/>
                </a:lnTo>
                <a:cubicBezTo>
                  <a:pt x="531" y="89"/>
                  <a:pt x="533" y="93"/>
                  <a:pt x="535" y="97"/>
                </a:cubicBezTo>
                <a:lnTo>
                  <a:pt x="536" y="102"/>
                </a:lnTo>
                <a:lnTo>
                  <a:pt x="537" y="103"/>
                </a:lnTo>
                <a:lnTo>
                  <a:pt x="537" y="105"/>
                </a:lnTo>
                <a:lnTo>
                  <a:pt x="443" y="120"/>
                </a:lnTo>
                <a:lnTo>
                  <a:pt x="443" y="118"/>
                </a:lnTo>
                <a:lnTo>
                  <a:pt x="446" y="134"/>
                </a:lnTo>
                <a:lnTo>
                  <a:pt x="445" y="131"/>
                </a:lnTo>
                <a:lnTo>
                  <a:pt x="444" y="128"/>
                </a:lnTo>
                <a:lnTo>
                  <a:pt x="451" y="141"/>
                </a:lnTo>
                <a:lnTo>
                  <a:pt x="450" y="139"/>
                </a:lnTo>
                <a:lnTo>
                  <a:pt x="529" y="135"/>
                </a:lnTo>
                <a:lnTo>
                  <a:pt x="528" y="138"/>
                </a:lnTo>
                <a:lnTo>
                  <a:pt x="531" y="131"/>
                </a:lnTo>
                <a:lnTo>
                  <a:pt x="530" y="133"/>
                </a:lnTo>
                <a:cubicBezTo>
                  <a:pt x="523" y="151"/>
                  <a:pt x="506" y="163"/>
                  <a:pt x="487" y="163"/>
                </a:cubicBezTo>
                <a:cubicBezTo>
                  <a:pt x="469" y="164"/>
                  <a:pt x="451" y="154"/>
                  <a:pt x="443" y="137"/>
                </a:cubicBezTo>
                <a:lnTo>
                  <a:pt x="442" y="135"/>
                </a:lnTo>
                <a:cubicBezTo>
                  <a:pt x="439" y="131"/>
                  <a:pt x="438" y="126"/>
                  <a:pt x="437" y="121"/>
                </a:cubicBezTo>
                <a:lnTo>
                  <a:pt x="437" y="118"/>
                </a:lnTo>
                <a:lnTo>
                  <a:pt x="436" y="115"/>
                </a:lnTo>
                <a:lnTo>
                  <a:pt x="438" y="123"/>
                </a:lnTo>
                <a:lnTo>
                  <a:pt x="437" y="121"/>
                </a:lnTo>
                <a:lnTo>
                  <a:pt x="512" y="144"/>
                </a:lnTo>
                <a:lnTo>
                  <a:pt x="510" y="146"/>
                </a:lnTo>
                <a:lnTo>
                  <a:pt x="518" y="138"/>
                </a:lnTo>
                <a:lnTo>
                  <a:pt x="515" y="141"/>
                </a:lnTo>
                <a:lnTo>
                  <a:pt x="526" y="119"/>
                </a:lnTo>
                <a:lnTo>
                  <a:pt x="525" y="125"/>
                </a:lnTo>
                <a:lnTo>
                  <a:pt x="525" y="116"/>
                </a:lnTo>
                <a:lnTo>
                  <a:pt x="525" y="120"/>
                </a:lnTo>
                <a:lnTo>
                  <a:pt x="430" y="114"/>
                </a:lnTo>
                <a:lnTo>
                  <a:pt x="430" y="116"/>
                </a:lnTo>
                <a:lnTo>
                  <a:pt x="430" y="110"/>
                </a:lnTo>
                <a:lnTo>
                  <a:pt x="478" y="158"/>
                </a:lnTo>
                <a:lnTo>
                  <a:pt x="476" y="158"/>
                </a:lnTo>
                <a:lnTo>
                  <a:pt x="524" y="115"/>
                </a:lnTo>
                <a:lnTo>
                  <a:pt x="524" y="120"/>
                </a:lnTo>
                <a:cubicBezTo>
                  <a:pt x="521" y="145"/>
                  <a:pt x="501" y="163"/>
                  <a:pt x="476" y="163"/>
                </a:cubicBezTo>
                <a:lnTo>
                  <a:pt x="471" y="163"/>
                </a:lnTo>
                <a:lnTo>
                  <a:pt x="468" y="163"/>
                </a:lnTo>
                <a:cubicBezTo>
                  <a:pt x="442" y="163"/>
                  <a:pt x="420" y="142"/>
                  <a:pt x="420" y="115"/>
                </a:cubicBezTo>
                <a:lnTo>
                  <a:pt x="420" y="110"/>
                </a:lnTo>
                <a:lnTo>
                  <a:pt x="420" y="106"/>
                </a:lnTo>
                <a:lnTo>
                  <a:pt x="514" y="121"/>
                </a:lnTo>
                <a:lnTo>
                  <a:pt x="514" y="123"/>
                </a:lnTo>
                <a:lnTo>
                  <a:pt x="516" y="107"/>
                </a:lnTo>
                <a:lnTo>
                  <a:pt x="516" y="111"/>
                </a:lnTo>
                <a:lnTo>
                  <a:pt x="516" y="114"/>
                </a:lnTo>
                <a:lnTo>
                  <a:pt x="516" y="115"/>
                </a:lnTo>
                <a:cubicBezTo>
                  <a:pt x="516" y="139"/>
                  <a:pt x="499" y="159"/>
                  <a:pt x="476" y="163"/>
                </a:cubicBezTo>
                <a:cubicBezTo>
                  <a:pt x="452" y="167"/>
                  <a:pt x="430" y="153"/>
                  <a:pt x="422" y="131"/>
                </a:cubicBezTo>
                <a:lnTo>
                  <a:pt x="422" y="129"/>
                </a:lnTo>
                <a:cubicBezTo>
                  <a:pt x="420" y="124"/>
                  <a:pt x="419" y="119"/>
                  <a:pt x="419" y="114"/>
                </a:cubicBezTo>
                <a:lnTo>
                  <a:pt x="419" y="110"/>
                </a:lnTo>
                <a:lnTo>
                  <a:pt x="419" y="107"/>
                </a:lnTo>
                <a:lnTo>
                  <a:pt x="425" y="128"/>
                </a:lnTo>
                <a:lnTo>
                  <a:pt x="424" y="127"/>
                </a:lnTo>
                <a:lnTo>
                  <a:pt x="515" y="106"/>
                </a:lnTo>
                <a:lnTo>
                  <a:pt x="515" y="103"/>
                </a:lnTo>
                <a:lnTo>
                  <a:pt x="515" y="112"/>
                </a:lnTo>
                <a:lnTo>
                  <a:pt x="515" y="117"/>
                </a:lnTo>
                <a:lnTo>
                  <a:pt x="515" y="120"/>
                </a:lnTo>
                <a:cubicBezTo>
                  <a:pt x="515" y="139"/>
                  <a:pt x="504" y="157"/>
                  <a:pt x="486" y="164"/>
                </a:cubicBezTo>
                <a:cubicBezTo>
                  <a:pt x="468" y="172"/>
                  <a:pt x="447" y="168"/>
                  <a:pt x="434" y="154"/>
                </a:cubicBezTo>
                <a:lnTo>
                  <a:pt x="432" y="152"/>
                </a:lnTo>
                <a:cubicBezTo>
                  <a:pt x="428" y="149"/>
                  <a:pt x="425" y="145"/>
                  <a:pt x="423" y="140"/>
                </a:cubicBezTo>
                <a:lnTo>
                  <a:pt x="422" y="137"/>
                </a:lnTo>
                <a:lnTo>
                  <a:pt x="464" y="163"/>
                </a:lnTo>
                <a:lnTo>
                  <a:pt x="463" y="163"/>
                </a:lnTo>
                <a:lnTo>
                  <a:pt x="462" y="163"/>
                </a:lnTo>
                <a:cubicBezTo>
                  <a:pt x="448" y="163"/>
                  <a:pt x="434" y="157"/>
                  <a:pt x="425" y="146"/>
                </a:cubicBezTo>
                <a:lnTo>
                  <a:pt x="423" y="143"/>
                </a:lnTo>
                <a:lnTo>
                  <a:pt x="429" y="150"/>
                </a:lnTo>
                <a:lnTo>
                  <a:pt x="427" y="148"/>
                </a:lnTo>
                <a:lnTo>
                  <a:pt x="482" y="152"/>
                </a:lnTo>
                <a:lnTo>
                  <a:pt x="479" y="153"/>
                </a:lnTo>
                <a:lnTo>
                  <a:pt x="494" y="140"/>
                </a:lnTo>
                <a:lnTo>
                  <a:pt x="491" y="143"/>
                </a:lnTo>
                <a:lnTo>
                  <a:pt x="499" y="125"/>
                </a:lnTo>
                <a:lnTo>
                  <a:pt x="498" y="130"/>
                </a:lnTo>
                <a:lnTo>
                  <a:pt x="499" y="120"/>
                </a:lnTo>
                <a:lnTo>
                  <a:pt x="499" y="125"/>
                </a:lnTo>
                <a:cubicBezTo>
                  <a:pt x="499" y="149"/>
                  <a:pt x="482" y="169"/>
                  <a:pt x="458" y="172"/>
                </a:cubicBezTo>
                <a:cubicBezTo>
                  <a:pt x="434" y="176"/>
                  <a:pt x="412" y="162"/>
                  <a:pt x="405" y="139"/>
                </a:cubicBezTo>
                <a:lnTo>
                  <a:pt x="403" y="134"/>
                </a:lnTo>
                <a:lnTo>
                  <a:pt x="449" y="168"/>
                </a:lnTo>
                <a:lnTo>
                  <a:pt x="448" y="168"/>
                </a:lnTo>
                <a:lnTo>
                  <a:pt x="496" y="120"/>
                </a:lnTo>
                <a:lnTo>
                  <a:pt x="496" y="123"/>
                </a:lnTo>
                <a:cubicBezTo>
                  <a:pt x="496" y="127"/>
                  <a:pt x="496" y="131"/>
                  <a:pt x="495" y="135"/>
                </a:cubicBezTo>
                <a:lnTo>
                  <a:pt x="495" y="137"/>
                </a:lnTo>
                <a:cubicBezTo>
                  <a:pt x="489" y="157"/>
                  <a:pt x="472" y="171"/>
                  <a:pt x="451" y="173"/>
                </a:cubicBezTo>
                <a:cubicBezTo>
                  <a:pt x="430" y="174"/>
                  <a:pt x="411" y="162"/>
                  <a:pt x="403" y="143"/>
                </a:cubicBezTo>
                <a:lnTo>
                  <a:pt x="402" y="140"/>
                </a:lnTo>
                <a:lnTo>
                  <a:pt x="401" y="138"/>
                </a:lnTo>
                <a:lnTo>
                  <a:pt x="480" y="154"/>
                </a:lnTo>
                <a:lnTo>
                  <a:pt x="477" y="156"/>
                </a:lnTo>
                <a:lnTo>
                  <a:pt x="485" y="147"/>
                </a:lnTo>
                <a:lnTo>
                  <a:pt x="483" y="150"/>
                </a:lnTo>
                <a:lnTo>
                  <a:pt x="412" y="87"/>
                </a:lnTo>
                <a:lnTo>
                  <a:pt x="414" y="85"/>
                </a:lnTo>
                <a:lnTo>
                  <a:pt x="405" y="96"/>
                </a:lnTo>
                <a:lnTo>
                  <a:pt x="407" y="93"/>
                </a:lnTo>
                <a:lnTo>
                  <a:pt x="446" y="168"/>
                </a:lnTo>
                <a:lnTo>
                  <a:pt x="445" y="168"/>
                </a:lnTo>
                <a:lnTo>
                  <a:pt x="491" y="134"/>
                </a:lnTo>
                <a:lnTo>
                  <a:pt x="491" y="135"/>
                </a:lnTo>
                <a:lnTo>
                  <a:pt x="490" y="140"/>
                </a:lnTo>
                <a:lnTo>
                  <a:pt x="414" y="91"/>
                </a:lnTo>
                <a:lnTo>
                  <a:pt x="416" y="90"/>
                </a:lnTo>
                <a:lnTo>
                  <a:pt x="402" y="107"/>
                </a:lnTo>
                <a:lnTo>
                  <a:pt x="404" y="104"/>
                </a:lnTo>
                <a:lnTo>
                  <a:pt x="446" y="173"/>
                </a:lnTo>
                <a:lnTo>
                  <a:pt x="444" y="173"/>
                </a:lnTo>
                <a:lnTo>
                  <a:pt x="442" y="173"/>
                </a:lnTo>
                <a:lnTo>
                  <a:pt x="490" y="130"/>
                </a:lnTo>
                <a:lnTo>
                  <a:pt x="488" y="140"/>
                </a:lnTo>
                <a:lnTo>
                  <a:pt x="487" y="145"/>
                </a:lnTo>
                <a:cubicBezTo>
                  <a:pt x="482" y="167"/>
                  <a:pt x="463" y="182"/>
                  <a:pt x="441" y="182"/>
                </a:cubicBezTo>
                <a:cubicBezTo>
                  <a:pt x="419" y="183"/>
                  <a:pt x="399" y="168"/>
                  <a:pt x="394" y="146"/>
                </a:cubicBezTo>
                <a:lnTo>
                  <a:pt x="393" y="144"/>
                </a:lnTo>
                <a:lnTo>
                  <a:pt x="400" y="159"/>
                </a:lnTo>
                <a:lnTo>
                  <a:pt x="398" y="156"/>
                </a:lnTo>
                <a:lnTo>
                  <a:pt x="433" y="177"/>
                </a:lnTo>
                <a:lnTo>
                  <a:pt x="428" y="177"/>
                </a:lnTo>
                <a:lnTo>
                  <a:pt x="439" y="177"/>
                </a:lnTo>
                <a:lnTo>
                  <a:pt x="434" y="177"/>
                </a:lnTo>
                <a:lnTo>
                  <a:pt x="474" y="146"/>
                </a:lnTo>
                <a:lnTo>
                  <a:pt x="472" y="151"/>
                </a:lnTo>
                <a:cubicBezTo>
                  <a:pt x="471" y="155"/>
                  <a:pt x="469" y="158"/>
                  <a:pt x="468" y="160"/>
                </a:cubicBezTo>
                <a:lnTo>
                  <a:pt x="465" y="164"/>
                </a:lnTo>
                <a:cubicBezTo>
                  <a:pt x="456" y="178"/>
                  <a:pt x="441" y="187"/>
                  <a:pt x="424" y="187"/>
                </a:cubicBezTo>
                <a:cubicBezTo>
                  <a:pt x="408" y="187"/>
                  <a:pt x="393" y="178"/>
                  <a:pt x="384" y="164"/>
                </a:cubicBezTo>
                <a:lnTo>
                  <a:pt x="378" y="155"/>
                </a:lnTo>
                <a:lnTo>
                  <a:pt x="376" y="149"/>
                </a:lnTo>
                <a:lnTo>
                  <a:pt x="419" y="177"/>
                </a:lnTo>
                <a:lnTo>
                  <a:pt x="419" y="177"/>
                </a:lnTo>
                <a:lnTo>
                  <a:pt x="419" y="81"/>
                </a:lnTo>
                <a:lnTo>
                  <a:pt x="419" y="81"/>
                </a:lnTo>
                <a:lnTo>
                  <a:pt x="423" y="81"/>
                </a:lnTo>
                <a:lnTo>
                  <a:pt x="427" y="81"/>
                </a:lnTo>
                <a:cubicBezTo>
                  <a:pt x="441" y="81"/>
                  <a:pt x="455" y="88"/>
                  <a:pt x="464" y="99"/>
                </a:cubicBezTo>
                <a:cubicBezTo>
                  <a:pt x="473" y="110"/>
                  <a:pt x="477" y="125"/>
                  <a:pt x="474" y="139"/>
                </a:cubicBezTo>
                <a:lnTo>
                  <a:pt x="474" y="141"/>
                </a:lnTo>
                <a:cubicBezTo>
                  <a:pt x="473" y="144"/>
                  <a:pt x="472" y="147"/>
                  <a:pt x="471" y="150"/>
                </a:cubicBezTo>
                <a:lnTo>
                  <a:pt x="470" y="152"/>
                </a:lnTo>
                <a:lnTo>
                  <a:pt x="463" y="104"/>
                </a:lnTo>
                <a:lnTo>
                  <a:pt x="461" y="103"/>
                </a:lnTo>
                <a:lnTo>
                  <a:pt x="463" y="105"/>
                </a:lnTo>
                <a:cubicBezTo>
                  <a:pt x="475" y="116"/>
                  <a:pt x="480" y="133"/>
                  <a:pt x="477" y="148"/>
                </a:cubicBezTo>
                <a:lnTo>
                  <a:pt x="476" y="151"/>
                </a:lnTo>
                <a:cubicBezTo>
                  <a:pt x="475" y="156"/>
                  <a:pt x="473" y="161"/>
                  <a:pt x="470" y="166"/>
                </a:cubicBezTo>
                <a:lnTo>
                  <a:pt x="469" y="169"/>
                </a:lnTo>
                <a:cubicBezTo>
                  <a:pt x="460" y="183"/>
                  <a:pt x="444" y="192"/>
                  <a:pt x="427" y="192"/>
                </a:cubicBezTo>
                <a:lnTo>
                  <a:pt x="427" y="192"/>
                </a:lnTo>
                <a:cubicBezTo>
                  <a:pt x="400" y="192"/>
                  <a:pt x="379" y="170"/>
                  <a:pt x="379" y="144"/>
                </a:cubicBezTo>
                <a:lnTo>
                  <a:pt x="379" y="141"/>
                </a:lnTo>
                <a:lnTo>
                  <a:pt x="380" y="153"/>
                </a:lnTo>
                <a:lnTo>
                  <a:pt x="380" y="151"/>
                </a:lnTo>
                <a:lnTo>
                  <a:pt x="473" y="149"/>
                </a:lnTo>
                <a:lnTo>
                  <a:pt x="471" y="157"/>
                </a:lnTo>
                <a:lnTo>
                  <a:pt x="470" y="162"/>
                </a:lnTo>
                <a:cubicBezTo>
                  <a:pt x="464" y="183"/>
                  <a:pt x="445" y="196"/>
                  <a:pt x="424" y="196"/>
                </a:cubicBezTo>
                <a:lnTo>
                  <a:pt x="422" y="196"/>
                </a:lnTo>
                <a:cubicBezTo>
                  <a:pt x="398" y="196"/>
                  <a:pt x="377" y="178"/>
                  <a:pt x="375" y="153"/>
                </a:cubicBezTo>
                <a:lnTo>
                  <a:pt x="374" y="149"/>
                </a:lnTo>
                <a:lnTo>
                  <a:pt x="374" y="145"/>
                </a:lnTo>
                <a:lnTo>
                  <a:pt x="469" y="139"/>
                </a:lnTo>
                <a:lnTo>
                  <a:pt x="469" y="147"/>
                </a:lnTo>
                <a:lnTo>
                  <a:pt x="469" y="153"/>
                </a:lnTo>
                <a:cubicBezTo>
                  <a:pt x="467" y="178"/>
                  <a:pt x="446" y="196"/>
                  <a:pt x="421" y="196"/>
                </a:cubicBezTo>
                <a:lnTo>
                  <a:pt x="420" y="196"/>
                </a:lnTo>
                <a:lnTo>
                  <a:pt x="463" y="170"/>
                </a:lnTo>
                <a:lnTo>
                  <a:pt x="461" y="175"/>
                </a:lnTo>
                <a:lnTo>
                  <a:pt x="466" y="153"/>
                </a:lnTo>
                <a:lnTo>
                  <a:pt x="466" y="165"/>
                </a:lnTo>
                <a:lnTo>
                  <a:pt x="465" y="169"/>
                </a:lnTo>
                <a:cubicBezTo>
                  <a:pt x="463" y="185"/>
                  <a:pt x="453" y="199"/>
                  <a:pt x="438" y="206"/>
                </a:cubicBezTo>
                <a:cubicBezTo>
                  <a:pt x="423" y="213"/>
                  <a:pt x="406" y="212"/>
                  <a:pt x="392" y="204"/>
                </a:cubicBezTo>
                <a:lnTo>
                  <a:pt x="390" y="202"/>
                </a:lnTo>
                <a:lnTo>
                  <a:pt x="386" y="200"/>
                </a:lnTo>
                <a:lnTo>
                  <a:pt x="455" y="173"/>
                </a:lnTo>
                <a:lnTo>
                  <a:pt x="455" y="172"/>
                </a:lnTo>
                <a:lnTo>
                  <a:pt x="454" y="177"/>
                </a:lnTo>
                <a:lnTo>
                  <a:pt x="453" y="182"/>
                </a:lnTo>
                <a:cubicBezTo>
                  <a:pt x="452" y="187"/>
                  <a:pt x="450" y="191"/>
                  <a:pt x="447" y="196"/>
                </a:cubicBezTo>
                <a:lnTo>
                  <a:pt x="445" y="200"/>
                </a:lnTo>
                <a:lnTo>
                  <a:pt x="449" y="163"/>
                </a:lnTo>
                <a:lnTo>
                  <a:pt x="450" y="168"/>
                </a:lnTo>
                <a:cubicBezTo>
                  <a:pt x="455" y="183"/>
                  <a:pt x="452" y="198"/>
                  <a:pt x="443" y="211"/>
                </a:cubicBezTo>
                <a:cubicBezTo>
                  <a:pt x="434" y="223"/>
                  <a:pt x="420" y="230"/>
                  <a:pt x="404" y="230"/>
                </a:cubicBezTo>
                <a:lnTo>
                  <a:pt x="403" y="230"/>
                </a:lnTo>
                <a:lnTo>
                  <a:pt x="401" y="230"/>
                </a:lnTo>
                <a:lnTo>
                  <a:pt x="400" y="230"/>
                </a:lnTo>
                <a:lnTo>
                  <a:pt x="448" y="189"/>
                </a:lnTo>
                <a:lnTo>
                  <a:pt x="447" y="192"/>
                </a:lnTo>
                <a:lnTo>
                  <a:pt x="447" y="199"/>
                </a:lnTo>
                <a:lnTo>
                  <a:pt x="399" y="148"/>
                </a:lnTo>
                <a:lnTo>
                  <a:pt x="399" y="148"/>
                </a:lnTo>
                <a:cubicBezTo>
                  <a:pt x="415" y="148"/>
                  <a:pt x="429" y="155"/>
                  <a:pt x="438" y="167"/>
                </a:cubicBezTo>
                <a:cubicBezTo>
                  <a:pt x="447" y="179"/>
                  <a:pt x="450" y="195"/>
                  <a:pt x="445" y="210"/>
                </a:cubicBezTo>
                <a:lnTo>
                  <a:pt x="444" y="215"/>
                </a:lnTo>
                <a:cubicBezTo>
                  <a:pt x="437" y="239"/>
                  <a:pt x="411" y="254"/>
                  <a:pt x="386" y="248"/>
                </a:cubicBezTo>
                <a:cubicBezTo>
                  <a:pt x="361" y="241"/>
                  <a:pt x="346" y="217"/>
                  <a:pt x="351" y="192"/>
                </a:cubicBezTo>
                <a:lnTo>
                  <a:pt x="351" y="189"/>
                </a:lnTo>
                <a:lnTo>
                  <a:pt x="350" y="198"/>
                </a:lnTo>
                <a:lnTo>
                  <a:pt x="350" y="195"/>
                </a:lnTo>
                <a:lnTo>
                  <a:pt x="350" y="191"/>
                </a:lnTo>
                <a:lnTo>
                  <a:pt x="446" y="191"/>
                </a:lnTo>
                <a:lnTo>
                  <a:pt x="446" y="195"/>
                </a:lnTo>
                <a:lnTo>
                  <a:pt x="446" y="203"/>
                </a:lnTo>
                <a:lnTo>
                  <a:pt x="446" y="210"/>
                </a:lnTo>
                <a:lnTo>
                  <a:pt x="446" y="215"/>
                </a:lnTo>
                <a:lnTo>
                  <a:pt x="350" y="215"/>
                </a:lnTo>
                <a:lnTo>
                  <a:pt x="350" y="212"/>
                </a:lnTo>
                <a:lnTo>
                  <a:pt x="350" y="208"/>
                </a:lnTo>
                <a:lnTo>
                  <a:pt x="350" y="203"/>
                </a:lnTo>
                <a:lnTo>
                  <a:pt x="351" y="213"/>
                </a:lnTo>
                <a:lnTo>
                  <a:pt x="351" y="210"/>
                </a:lnTo>
                <a:lnTo>
                  <a:pt x="444" y="216"/>
                </a:lnTo>
                <a:lnTo>
                  <a:pt x="443" y="218"/>
                </a:lnTo>
                <a:lnTo>
                  <a:pt x="445" y="210"/>
                </a:lnTo>
                <a:lnTo>
                  <a:pt x="444" y="213"/>
                </a:lnTo>
                <a:cubicBezTo>
                  <a:pt x="440" y="237"/>
                  <a:pt x="420" y="253"/>
                  <a:pt x="397" y="253"/>
                </a:cubicBezTo>
                <a:lnTo>
                  <a:pt x="396" y="253"/>
                </a:lnTo>
                <a:cubicBezTo>
                  <a:pt x="382" y="253"/>
                  <a:pt x="369" y="247"/>
                  <a:pt x="360" y="237"/>
                </a:cubicBezTo>
                <a:cubicBezTo>
                  <a:pt x="351" y="226"/>
                  <a:pt x="346" y="212"/>
                  <a:pt x="348" y="199"/>
                </a:cubicBezTo>
                <a:lnTo>
                  <a:pt x="349" y="195"/>
                </a:lnTo>
                <a:lnTo>
                  <a:pt x="348" y="202"/>
                </a:lnTo>
                <a:lnTo>
                  <a:pt x="348" y="200"/>
                </a:lnTo>
                <a:lnTo>
                  <a:pt x="444" y="200"/>
                </a:lnTo>
                <a:lnTo>
                  <a:pt x="444" y="201"/>
                </a:lnTo>
                <a:lnTo>
                  <a:pt x="444" y="205"/>
                </a:lnTo>
                <a:lnTo>
                  <a:pt x="444" y="211"/>
                </a:lnTo>
                <a:lnTo>
                  <a:pt x="444" y="217"/>
                </a:lnTo>
                <a:cubicBezTo>
                  <a:pt x="444" y="220"/>
                  <a:pt x="444" y="222"/>
                  <a:pt x="444" y="225"/>
                </a:cubicBezTo>
                <a:lnTo>
                  <a:pt x="443" y="228"/>
                </a:lnTo>
                <a:cubicBezTo>
                  <a:pt x="440" y="246"/>
                  <a:pt x="428" y="260"/>
                  <a:pt x="411" y="266"/>
                </a:cubicBezTo>
                <a:cubicBezTo>
                  <a:pt x="393" y="271"/>
                  <a:pt x="375" y="267"/>
                  <a:pt x="362" y="254"/>
                </a:cubicBezTo>
                <a:lnTo>
                  <a:pt x="362" y="253"/>
                </a:lnTo>
                <a:cubicBezTo>
                  <a:pt x="357" y="249"/>
                  <a:pt x="353" y="243"/>
                  <a:pt x="351" y="237"/>
                </a:cubicBezTo>
                <a:lnTo>
                  <a:pt x="350" y="235"/>
                </a:lnTo>
                <a:cubicBezTo>
                  <a:pt x="349" y="233"/>
                  <a:pt x="348" y="230"/>
                  <a:pt x="348" y="228"/>
                </a:cubicBezTo>
                <a:lnTo>
                  <a:pt x="346" y="221"/>
                </a:lnTo>
                <a:cubicBezTo>
                  <a:pt x="345" y="218"/>
                  <a:pt x="345" y="214"/>
                  <a:pt x="345" y="210"/>
                </a:cubicBezTo>
                <a:lnTo>
                  <a:pt x="345" y="204"/>
                </a:lnTo>
                <a:lnTo>
                  <a:pt x="345" y="201"/>
                </a:lnTo>
                <a:lnTo>
                  <a:pt x="441" y="207"/>
                </a:lnTo>
                <a:lnTo>
                  <a:pt x="440" y="209"/>
                </a:lnTo>
                <a:lnTo>
                  <a:pt x="440" y="215"/>
                </a:lnTo>
                <a:cubicBezTo>
                  <a:pt x="438" y="240"/>
                  <a:pt x="417" y="258"/>
                  <a:pt x="392" y="258"/>
                </a:cubicBezTo>
                <a:lnTo>
                  <a:pt x="391" y="258"/>
                </a:lnTo>
                <a:lnTo>
                  <a:pt x="390" y="258"/>
                </a:lnTo>
                <a:lnTo>
                  <a:pt x="432" y="235"/>
                </a:lnTo>
                <a:lnTo>
                  <a:pt x="427" y="242"/>
                </a:lnTo>
                <a:lnTo>
                  <a:pt x="426" y="244"/>
                </a:lnTo>
                <a:cubicBezTo>
                  <a:pt x="417" y="256"/>
                  <a:pt x="403" y="263"/>
                  <a:pt x="387" y="263"/>
                </a:cubicBezTo>
                <a:lnTo>
                  <a:pt x="387" y="263"/>
                </a:lnTo>
                <a:lnTo>
                  <a:pt x="386" y="263"/>
                </a:lnTo>
                <a:lnTo>
                  <a:pt x="434" y="224"/>
                </a:lnTo>
                <a:lnTo>
                  <a:pt x="433" y="229"/>
                </a:lnTo>
                <a:cubicBezTo>
                  <a:pt x="428" y="252"/>
                  <a:pt x="408" y="268"/>
                  <a:pt x="385" y="268"/>
                </a:cubicBezTo>
                <a:lnTo>
                  <a:pt x="385" y="268"/>
                </a:lnTo>
                <a:cubicBezTo>
                  <a:pt x="358" y="268"/>
                  <a:pt x="337" y="246"/>
                  <a:pt x="337" y="220"/>
                </a:cubicBezTo>
                <a:lnTo>
                  <a:pt x="337" y="217"/>
                </a:lnTo>
                <a:lnTo>
                  <a:pt x="337" y="215"/>
                </a:lnTo>
                <a:lnTo>
                  <a:pt x="428" y="236"/>
                </a:lnTo>
                <a:lnTo>
                  <a:pt x="427" y="238"/>
                </a:lnTo>
                <a:lnTo>
                  <a:pt x="431" y="225"/>
                </a:lnTo>
                <a:lnTo>
                  <a:pt x="431" y="228"/>
                </a:lnTo>
                <a:cubicBezTo>
                  <a:pt x="427" y="251"/>
                  <a:pt x="407" y="268"/>
                  <a:pt x="383" y="268"/>
                </a:cubicBezTo>
                <a:lnTo>
                  <a:pt x="383" y="268"/>
                </a:lnTo>
                <a:cubicBezTo>
                  <a:pt x="369" y="268"/>
                  <a:pt x="355" y="262"/>
                  <a:pt x="346" y="251"/>
                </a:cubicBezTo>
                <a:cubicBezTo>
                  <a:pt x="337" y="240"/>
                  <a:pt x="333" y="226"/>
                  <a:pt x="336" y="212"/>
                </a:cubicBezTo>
                <a:lnTo>
                  <a:pt x="336" y="209"/>
                </a:lnTo>
                <a:lnTo>
                  <a:pt x="335" y="217"/>
                </a:lnTo>
                <a:lnTo>
                  <a:pt x="335" y="215"/>
                </a:lnTo>
                <a:lnTo>
                  <a:pt x="431" y="215"/>
                </a:lnTo>
                <a:lnTo>
                  <a:pt x="431" y="217"/>
                </a:lnTo>
                <a:cubicBezTo>
                  <a:pt x="431" y="219"/>
                  <a:pt x="431" y="222"/>
                  <a:pt x="431" y="224"/>
                </a:cubicBezTo>
                <a:lnTo>
                  <a:pt x="430" y="228"/>
                </a:lnTo>
                <a:lnTo>
                  <a:pt x="430" y="231"/>
                </a:lnTo>
                <a:lnTo>
                  <a:pt x="430" y="223"/>
                </a:lnTo>
                <a:lnTo>
                  <a:pt x="430" y="224"/>
                </a:lnTo>
                <a:lnTo>
                  <a:pt x="334" y="224"/>
                </a:lnTo>
                <a:lnTo>
                  <a:pt x="335" y="217"/>
                </a:lnTo>
                <a:lnTo>
                  <a:pt x="335" y="218"/>
                </a:lnTo>
                <a:lnTo>
                  <a:pt x="335" y="213"/>
                </a:lnTo>
                <a:lnTo>
                  <a:pt x="335" y="210"/>
                </a:lnTo>
                <a:lnTo>
                  <a:pt x="383" y="258"/>
                </a:lnTo>
                <a:lnTo>
                  <a:pt x="382" y="258"/>
                </a:lnTo>
                <a:lnTo>
                  <a:pt x="429" y="221"/>
                </a:lnTo>
                <a:lnTo>
                  <a:pt x="428" y="225"/>
                </a:lnTo>
                <a:cubicBezTo>
                  <a:pt x="428" y="228"/>
                  <a:pt x="427" y="230"/>
                  <a:pt x="426" y="233"/>
                </a:cubicBezTo>
                <a:lnTo>
                  <a:pt x="424" y="238"/>
                </a:lnTo>
                <a:cubicBezTo>
                  <a:pt x="417" y="256"/>
                  <a:pt x="399" y="268"/>
                  <a:pt x="379" y="268"/>
                </a:cubicBezTo>
                <a:lnTo>
                  <a:pt x="378" y="268"/>
                </a:lnTo>
                <a:lnTo>
                  <a:pt x="378" y="172"/>
                </a:lnTo>
                <a:lnTo>
                  <a:pt x="378" y="172"/>
                </a:lnTo>
                <a:lnTo>
                  <a:pt x="330" y="220"/>
                </a:lnTo>
                <a:lnTo>
                  <a:pt x="331" y="220"/>
                </a:lnTo>
                <a:lnTo>
                  <a:pt x="330" y="215"/>
                </a:lnTo>
                <a:cubicBezTo>
                  <a:pt x="329" y="202"/>
                  <a:pt x="333" y="188"/>
                  <a:pt x="342" y="178"/>
                </a:cubicBezTo>
                <a:cubicBezTo>
                  <a:pt x="351" y="168"/>
                  <a:pt x="364" y="162"/>
                  <a:pt x="378" y="162"/>
                </a:cubicBezTo>
                <a:lnTo>
                  <a:pt x="378" y="162"/>
                </a:lnTo>
                <a:cubicBezTo>
                  <a:pt x="405" y="162"/>
                  <a:pt x="426" y="184"/>
                  <a:pt x="426" y="210"/>
                </a:cubicBezTo>
                <a:lnTo>
                  <a:pt x="426" y="220"/>
                </a:lnTo>
                <a:lnTo>
                  <a:pt x="426" y="225"/>
                </a:lnTo>
                <a:lnTo>
                  <a:pt x="426" y="215"/>
                </a:lnTo>
                <a:lnTo>
                  <a:pt x="426" y="219"/>
                </a:lnTo>
                <a:lnTo>
                  <a:pt x="330" y="224"/>
                </a:lnTo>
                <a:lnTo>
                  <a:pt x="330" y="222"/>
                </a:lnTo>
                <a:lnTo>
                  <a:pt x="331" y="232"/>
                </a:lnTo>
                <a:lnTo>
                  <a:pt x="331" y="229"/>
                </a:lnTo>
                <a:lnTo>
                  <a:pt x="378" y="268"/>
                </a:lnTo>
                <a:lnTo>
                  <a:pt x="375" y="268"/>
                </a:lnTo>
                <a:lnTo>
                  <a:pt x="372" y="268"/>
                </a:lnTo>
                <a:lnTo>
                  <a:pt x="420" y="220"/>
                </a:lnTo>
                <a:lnTo>
                  <a:pt x="420" y="222"/>
                </a:lnTo>
                <a:lnTo>
                  <a:pt x="415" y="201"/>
                </a:lnTo>
                <a:lnTo>
                  <a:pt x="416" y="203"/>
                </a:lnTo>
                <a:lnTo>
                  <a:pt x="325" y="224"/>
                </a:lnTo>
                <a:lnTo>
                  <a:pt x="325" y="222"/>
                </a:lnTo>
                <a:lnTo>
                  <a:pt x="327" y="234"/>
                </a:lnTo>
                <a:lnTo>
                  <a:pt x="326" y="232"/>
                </a:lnTo>
                <a:lnTo>
                  <a:pt x="421" y="215"/>
                </a:lnTo>
                <a:lnTo>
                  <a:pt x="421" y="224"/>
                </a:lnTo>
                <a:lnTo>
                  <a:pt x="421" y="229"/>
                </a:lnTo>
                <a:cubicBezTo>
                  <a:pt x="421" y="256"/>
                  <a:pt x="400" y="277"/>
                  <a:pt x="373" y="277"/>
                </a:cubicBezTo>
                <a:lnTo>
                  <a:pt x="373" y="277"/>
                </a:lnTo>
                <a:cubicBezTo>
                  <a:pt x="360" y="277"/>
                  <a:pt x="347" y="272"/>
                  <a:pt x="338" y="262"/>
                </a:cubicBezTo>
                <a:cubicBezTo>
                  <a:pt x="329" y="253"/>
                  <a:pt x="324" y="240"/>
                  <a:pt x="325" y="226"/>
                </a:cubicBezTo>
                <a:lnTo>
                  <a:pt x="325" y="222"/>
                </a:lnTo>
                <a:lnTo>
                  <a:pt x="325" y="215"/>
                </a:lnTo>
                <a:lnTo>
                  <a:pt x="419" y="230"/>
                </a:lnTo>
                <a:lnTo>
                  <a:pt x="419" y="232"/>
                </a:lnTo>
                <a:lnTo>
                  <a:pt x="420" y="223"/>
                </a:lnTo>
                <a:lnTo>
                  <a:pt x="420" y="228"/>
                </a:lnTo>
                <a:lnTo>
                  <a:pt x="419" y="231"/>
                </a:lnTo>
                <a:cubicBezTo>
                  <a:pt x="418" y="238"/>
                  <a:pt x="416" y="244"/>
                  <a:pt x="412" y="250"/>
                </a:cubicBezTo>
                <a:lnTo>
                  <a:pt x="411" y="251"/>
                </a:lnTo>
                <a:cubicBezTo>
                  <a:pt x="402" y="264"/>
                  <a:pt x="388" y="272"/>
                  <a:pt x="372" y="272"/>
                </a:cubicBezTo>
                <a:cubicBezTo>
                  <a:pt x="357" y="273"/>
                  <a:pt x="342" y="266"/>
                  <a:pt x="333" y="253"/>
                </a:cubicBezTo>
                <a:lnTo>
                  <a:pt x="331" y="251"/>
                </a:lnTo>
                <a:cubicBezTo>
                  <a:pt x="329" y="248"/>
                  <a:pt x="326" y="244"/>
                  <a:pt x="325" y="240"/>
                </a:cubicBezTo>
                <a:lnTo>
                  <a:pt x="324" y="238"/>
                </a:lnTo>
                <a:lnTo>
                  <a:pt x="368" y="268"/>
                </a:lnTo>
                <a:lnTo>
                  <a:pt x="366" y="268"/>
                </a:lnTo>
                <a:lnTo>
                  <a:pt x="413" y="230"/>
                </a:lnTo>
                <a:lnTo>
                  <a:pt x="411" y="238"/>
                </a:lnTo>
                <a:lnTo>
                  <a:pt x="410" y="241"/>
                </a:lnTo>
                <a:cubicBezTo>
                  <a:pt x="409" y="246"/>
                  <a:pt x="407" y="250"/>
                  <a:pt x="404" y="255"/>
                </a:cubicBezTo>
                <a:lnTo>
                  <a:pt x="403" y="256"/>
                </a:lnTo>
                <a:cubicBezTo>
                  <a:pt x="391" y="274"/>
                  <a:pt x="369" y="282"/>
                  <a:pt x="349" y="275"/>
                </a:cubicBezTo>
                <a:cubicBezTo>
                  <a:pt x="329" y="269"/>
                  <a:pt x="315" y="251"/>
                  <a:pt x="315" y="229"/>
                </a:cubicBezTo>
                <a:lnTo>
                  <a:pt x="315" y="227"/>
                </a:lnTo>
                <a:lnTo>
                  <a:pt x="315" y="224"/>
                </a:lnTo>
                <a:lnTo>
                  <a:pt x="410" y="236"/>
                </a:lnTo>
                <a:lnTo>
                  <a:pt x="408" y="242"/>
                </a:lnTo>
                <a:lnTo>
                  <a:pt x="407" y="245"/>
                </a:lnTo>
                <a:cubicBezTo>
                  <a:pt x="400" y="264"/>
                  <a:pt x="382" y="277"/>
                  <a:pt x="361" y="277"/>
                </a:cubicBezTo>
                <a:lnTo>
                  <a:pt x="360" y="277"/>
                </a:lnTo>
                <a:cubicBezTo>
                  <a:pt x="339" y="277"/>
                  <a:pt x="321" y="264"/>
                  <a:pt x="314" y="243"/>
                </a:cubicBezTo>
                <a:lnTo>
                  <a:pt x="313" y="238"/>
                </a:lnTo>
                <a:lnTo>
                  <a:pt x="359" y="272"/>
                </a:lnTo>
                <a:lnTo>
                  <a:pt x="358" y="272"/>
                </a:lnTo>
                <a:lnTo>
                  <a:pt x="406" y="224"/>
                </a:lnTo>
                <a:lnTo>
                  <a:pt x="406" y="227"/>
                </a:lnTo>
                <a:lnTo>
                  <a:pt x="406" y="229"/>
                </a:lnTo>
                <a:lnTo>
                  <a:pt x="311" y="220"/>
                </a:lnTo>
                <a:lnTo>
                  <a:pt x="311" y="218"/>
                </a:lnTo>
                <a:lnTo>
                  <a:pt x="310" y="227"/>
                </a:lnTo>
                <a:lnTo>
                  <a:pt x="310" y="224"/>
                </a:lnTo>
                <a:lnTo>
                  <a:pt x="406" y="224"/>
                </a:lnTo>
                <a:lnTo>
                  <a:pt x="406" y="226"/>
                </a:lnTo>
                <a:cubicBezTo>
                  <a:pt x="406" y="229"/>
                  <a:pt x="406" y="232"/>
                  <a:pt x="406" y="234"/>
                </a:cubicBezTo>
                <a:lnTo>
                  <a:pt x="405" y="237"/>
                </a:lnTo>
                <a:lnTo>
                  <a:pt x="405" y="220"/>
                </a:lnTo>
                <a:lnTo>
                  <a:pt x="406" y="223"/>
                </a:lnTo>
                <a:cubicBezTo>
                  <a:pt x="406" y="226"/>
                  <a:pt x="406" y="229"/>
                  <a:pt x="406" y="232"/>
                </a:cubicBezTo>
                <a:lnTo>
                  <a:pt x="406" y="234"/>
                </a:lnTo>
                <a:cubicBezTo>
                  <a:pt x="406" y="260"/>
                  <a:pt x="385" y="282"/>
                  <a:pt x="358" y="282"/>
                </a:cubicBezTo>
                <a:lnTo>
                  <a:pt x="357" y="282"/>
                </a:lnTo>
                <a:lnTo>
                  <a:pt x="404" y="227"/>
                </a:lnTo>
                <a:lnTo>
                  <a:pt x="405" y="231"/>
                </a:lnTo>
                <a:cubicBezTo>
                  <a:pt x="405" y="233"/>
                  <a:pt x="405" y="235"/>
                  <a:pt x="405" y="237"/>
                </a:cubicBezTo>
                <a:lnTo>
                  <a:pt x="405" y="239"/>
                </a:lnTo>
                <a:cubicBezTo>
                  <a:pt x="405" y="265"/>
                  <a:pt x="385" y="286"/>
                  <a:pt x="360" y="287"/>
                </a:cubicBezTo>
                <a:cubicBezTo>
                  <a:pt x="334" y="288"/>
                  <a:pt x="312" y="269"/>
                  <a:pt x="310" y="244"/>
                </a:cubicBezTo>
                <a:lnTo>
                  <a:pt x="310" y="242"/>
                </a:lnTo>
                <a:lnTo>
                  <a:pt x="309" y="239"/>
                </a:lnTo>
                <a:cubicBezTo>
                  <a:pt x="309" y="236"/>
                  <a:pt x="308" y="234"/>
                  <a:pt x="308" y="231"/>
                </a:cubicBezTo>
                <a:lnTo>
                  <a:pt x="308" y="229"/>
                </a:lnTo>
                <a:cubicBezTo>
                  <a:pt x="308" y="204"/>
                  <a:pt x="328" y="183"/>
                  <a:pt x="353" y="182"/>
                </a:cubicBezTo>
                <a:cubicBezTo>
                  <a:pt x="379" y="180"/>
                  <a:pt x="401" y="198"/>
                  <a:pt x="404" y="224"/>
                </a:cubicBezTo>
                <a:lnTo>
                  <a:pt x="405" y="229"/>
                </a:lnTo>
                <a:lnTo>
                  <a:pt x="405" y="235"/>
                </a:lnTo>
                <a:cubicBezTo>
                  <a:pt x="406" y="248"/>
                  <a:pt x="402" y="261"/>
                  <a:pt x="393" y="271"/>
                </a:cubicBezTo>
                <a:cubicBezTo>
                  <a:pt x="384" y="281"/>
                  <a:pt x="371" y="287"/>
                  <a:pt x="357" y="287"/>
                </a:cubicBezTo>
                <a:lnTo>
                  <a:pt x="356" y="287"/>
                </a:lnTo>
                <a:lnTo>
                  <a:pt x="404" y="239"/>
                </a:lnTo>
                <a:lnTo>
                  <a:pt x="404" y="242"/>
                </a:lnTo>
                <a:lnTo>
                  <a:pt x="404" y="244"/>
                </a:lnTo>
                <a:cubicBezTo>
                  <a:pt x="404" y="268"/>
                  <a:pt x="386" y="289"/>
                  <a:pt x="362" y="292"/>
                </a:cubicBezTo>
                <a:cubicBezTo>
                  <a:pt x="338" y="295"/>
                  <a:pt x="316" y="279"/>
                  <a:pt x="310" y="256"/>
                </a:cubicBezTo>
                <a:lnTo>
                  <a:pt x="309" y="254"/>
                </a:lnTo>
                <a:cubicBezTo>
                  <a:pt x="308" y="250"/>
                  <a:pt x="308" y="246"/>
                  <a:pt x="308" y="242"/>
                </a:cubicBezTo>
                <a:lnTo>
                  <a:pt x="308" y="239"/>
                </a:lnTo>
                <a:lnTo>
                  <a:pt x="356" y="287"/>
                </a:lnTo>
                <a:lnTo>
                  <a:pt x="355" y="287"/>
                </a:lnTo>
                <a:lnTo>
                  <a:pt x="403" y="239"/>
                </a:lnTo>
                <a:lnTo>
                  <a:pt x="403" y="244"/>
                </a:lnTo>
                <a:cubicBezTo>
                  <a:pt x="403" y="270"/>
                  <a:pt x="381" y="292"/>
                  <a:pt x="355" y="292"/>
                </a:cubicBezTo>
                <a:lnTo>
                  <a:pt x="354" y="292"/>
                </a:lnTo>
                <a:lnTo>
                  <a:pt x="401" y="252"/>
                </a:lnTo>
                <a:lnTo>
                  <a:pt x="401" y="255"/>
                </a:lnTo>
                <a:cubicBezTo>
                  <a:pt x="400" y="257"/>
                  <a:pt x="400" y="260"/>
                  <a:pt x="399" y="262"/>
                </a:cubicBezTo>
                <a:lnTo>
                  <a:pt x="399" y="264"/>
                </a:lnTo>
                <a:cubicBezTo>
                  <a:pt x="391" y="286"/>
                  <a:pt x="369" y="300"/>
                  <a:pt x="345" y="296"/>
                </a:cubicBezTo>
                <a:cubicBezTo>
                  <a:pt x="322" y="292"/>
                  <a:pt x="305" y="272"/>
                  <a:pt x="305" y="248"/>
                </a:cubicBezTo>
                <a:lnTo>
                  <a:pt x="305" y="244"/>
                </a:lnTo>
                <a:lnTo>
                  <a:pt x="305" y="239"/>
                </a:lnTo>
                <a:lnTo>
                  <a:pt x="353" y="287"/>
                </a:lnTo>
                <a:lnTo>
                  <a:pt x="349" y="287"/>
                </a:lnTo>
                <a:lnTo>
                  <a:pt x="391" y="264"/>
                </a:lnTo>
                <a:lnTo>
                  <a:pt x="388" y="269"/>
                </a:lnTo>
                <a:lnTo>
                  <a:pt x="392" y="259"/>
                </a:lnTo>
                <a:lnTo>
                  <a:pt x="391" y="264"/>
                </a:lnTo>
                <a:cubicBezTo>
                  <a:pt x="384" y="283"/>
                  <a:pt x="366" y="296"/>
                  <a:pt x="345" y="296"/>
                </a:cubicBezTo>
                <a:lnTo>
                  <a:pt x="344" y="296"/>
                </a:lnTo>
                <a:cubicBezTo>
                  <a:pt x="319" y="296"/>
                  <a:pt x="299" y="278"/>
                  <a:pt x="296" y="253"/>
                </a:cubicBezTo>
                <a:lnTo>
                  <a:pt x="297" y="254"/>
                </a:lnTo>
                <a:lnTo>
                  <a:pt x="296" y="249"/>
                </a:lnTo>
                <a:lnTo>
                  <a:pt x="361" y="283"/>
                </a:lnTo>
                <a:lnTo>
                  <a:pt x="358" y="285"/>
                </a:lnTo>
                <a:lnTo>
                  <a:pt x="375" y="272"/>
                </a:lnTo>
                <a:lnTo>
                  <a:pt x="372" y="275"/>
                </a:lnTo>
                <a:lnTo>
                  <a:pt x="383" y="254"/>
                </a:lnTo>
                <a:lnTo>
                  <a:pt x="382" y="259"/>
                </a:lnTo>
                <a:cubicBezTo>
                  <a:pt x="377" y="281"/>
                  <a:pt x="357" y="296"/>
                  <a:pt x="335" y="296"/>
                </a:cubicBezTo>
                <a:lnTo>
                  <a:pt x="334" y="296"/>
                </a:lnTo>
                <a:lnTo>
                  <a:pt x="332" y="296"/>
                </a:lnTo>
                <a:cubicBezTo>
                  <a:pt x="306" y="296"/>
                  <a:pt x="284" y="275"/>
                  <a:pt x="284" y="248"/>
                </a:cubicBezTo>
                <a:lnTo>
                  <a:pt x="285" y="249"/>
                </a:lnTo>
                <a:lnTo>
                  <a:pt x="284" y="245"/>
                </a:lnTo>
                <a:lnTo>
                  <a:pt x="380" y="239"/>
                </a:lnTo>
                <a:lnTo>
                  <a:pt x="380" y="239"/>
                </a:lnTo>
                <a:lnTo>
                  <a:pt x="380" y="244"/>
                </a:lnTo>
                <a:lnTo>
                  <a:pt x="366" y="215"/>
                </a:lnTo>
                <a:lnTo>
                  <a:pt x="365" y="214"/>
                </a:lnTo>
                <a:lnTo>
                  <a:pt x="368" y="216"/>
                </a:lnTo>
                <a:cubicBezTo>
                  <a:pt x="384" y="229"/>
                  <a:pt x="390" y="250"/>
                  <a:pt x="383" y="269"/>
                </a:cubicBezTo>
                <a:cubicBezTo>
                  <a:pt x="377" y="289"/>
                  <a:pt x="358" y="301"/>
                  <a:pt x="338" y="301"/>
                </a:cubicBezTo>
                <a:lnTo>
                  <a:pt x="337" y="301"/>
                </a:lnTo>
                <a:lnTo>
                  <a:pt x="385" y="244"/>
                </a:lnTo>
                <a:lnTo>
                  <a:pt x="385" y="247"/>
                </a:lnTo>
                <a:cubicBezTo>
                  <a:pt x="386" y="250"/>
                  <a:pt x="386" y="253"/>
                  <a:pt x="386" y="256"/>
                </a:cubicBezTo>
                <a:lnTo>
                  <a:pt x="386" y="258"/>
                </a:lnTo>
                <a:lnTo>
                  <a:pt x="290" y="258"/>
                </a:lnTo>
                <a:lnTo>
                  <a:pt x="290" y="256"/>
                </a:lnTo>
                <a:lnTo>
                  <a:pt x="291" y="265"/>
                </a:lnTo>
                <a:lnTo>
                  <a:pt x="290" y="263"/>
                </a:lnTo>
                <a:lnTo>
                  <a:pt x="337" y="301"/>
                </a:lnTo>
                <a:lnTo>
                  <a:pt x="335" y="301"/>
                </a:lnTo>
                <a:lnTo>
                  <a:pt x="333" y="301"/>
                </a:lnTo>
                <a:cubicBezTo>
                  <a:pt x="307" y="301"/>
                  <a:pt x="285" y="280"/>
                  <a:pt x="285" y="253"/>
                </a:cubicBezTo>
                <a:lnTo>
                  <a:pt x="285" y="248"/>
                </a:lnTo>
                <a:lnTo>
                  <a:pt x="381" y="248"/>
                </a:lnTo>
                <a:lnTo>
                  <a:pt x="381" y="254"/>
                </a:lnTo>
                <a:lnTo>
                  <a:pt x="381" y="258"/>
                </a:lnTo>
                <a:lnTo>
                  <a:pt x="285" y="258"/>
                </a:lnTo>
                <a:lnTo>
                  <a:pt x="285" y="256"/>
                </a:lnTo>
                <a:lnTo>
                  <a:pt x="285" y="253"/>
                </a:lnTo>
                <a:lnTo>
                  <a:pt x="286" y="260"/>
                </a:lnTo>
                <a:lnTo>
                  <a:pt x="285" y="257"/>
                </a:lnTo>
                <a:cubicBezTo>
                  <a:pt x="285" y="255"/>
                  <a:pt x="285" y="252"/>
                  <a:pt x="285" y="250"/>
                </a:cubicBezTo>
                <a:lnTo>
                  <a:pt x="285" y="248"/>
                </a:lnTo>
                <a:lnTo>
                  <a:pt x="381" y="248"/>
                </a:lnTo>
                <a:lnTo>
                  <a:pt x="381" y="250"/>
                </a:lnTo>
                <a:lnTo>
                  <a:pt x="381" y="253"/>
                </a:lnTo>
                <a:lnTo>
                  <a:pt x="381" y="256"/>
                </a:lnTo>
                <a:lnTo>
                  <a:pt x="379" y="241"/>
                </a:lnTo>
                <a:lnTo>
                  <a:pt x="379" y="243"/>
                </a:lnTo>
                <a:lnTo>
                  <a:pt x="285" y="258"/>
                </a:lnTo>
                <a:lnTo>
                  <a:pt x="285" y="256"/>
                </a:lnTo>
                <a:lnTo>
                  <a:pt x="285" y="253"/>
                </a:lnTo>
                <a:lnTo>
                  <a:pt x="285" y="250"/>
                </a:lnTo>
                <a:lnTo>
                  <a:pt x="285" y="248"/>
                </a:lnTo>
                <a:cubicBezTo>
                  <a:pt x="285" y="223"/>
                  <a:pt x="305" y="202"/>
                  <a:pt x="330" y="201"/>
                </a:cubicBezTo>
                <a:cubicBezTo>
                  <a:pt x="356" y="199"/>
                  <a:pt x="378" y="217"/>
                  <a:pt x="381" y="243"/>
                </a:cubicBezTo>
                <a:lnTo>
                  <a:pt x="382" y="252"/>
                </a:lnTo>
                <a:lnTo>
                  <a:pt x="382" y="258"/>
                </a:lnTo>
                <a:cubicBezTo>
                  <a:pt x="382" y="284"/>
                  <a:pt x="360" y="306"/>
                  <a:pt x="334" y="306"/>
                </a:cubicBezTo>
                <a:lnTo>
                  <a:pt x="333" y="306"/>
                </a:lnTo>
                <a:lnTo>
                  <a:pt x="381" y="258"/>
                </a:lnTo>
                <a:lnTo>
                  <a:pt x="381" y="261"/>
                </a:lnTo>
                <a:lnTo>
                  <a:pt x="380" y="249"/>
                </a:lnTo>
                <a:lnTo>
                  <a:pt x="380" y="251"/>
                </a:lnTo>
                <a:lnTo>
                  <a:pt x="286" y="272"/>
                </a:lnTo>
                <a:lnTo>
                  <a:pt x="287" y="273"/>
                </a:lnTo>
                <a:lnTo>
                  <a:pt x="286" y="270"/>
                </a:lnTo>
                <a:lnTo>
                  <a:pt x="285" y="269"/>
                </a:lnTo>
                <a:lnTo>
                  <a:pt x="379" y="253"/>
                </a:lnTo>
                <a:lnTo>
                  <a:pt x="379" y="255"/>
                </a:lnTo>
                <a:lnTo>
                  <a:pt x="378" y="247"/>
                </a:lnTo>
                <a:lnTo>
                  <a:pt x="379" y="253"/>
                </a:lnTo>
                <a:lnTo>
                  <a:pt x="380" y="258"/>
                </a:lnTo>
                <a:cubicBezTo>
                  <a:pt x="382" y="283"/>
                  <a:pt x="365" y="306"/>
                  <a:pt x="340" y="310"/>
                </a:cubicBezTo>
                <a:cubicBezTo>
                  <a:pt x="315" y="315"/>
                  <a:pt x="292" y="299"/>
                  <a:pt x="285" y="275"/>
                </a:cubicBezTo>
                <a:lnTo>
                  <a:pt x="286" y="276"/>
                </a:lnTo>
                <a:lnTo>
                  <a:pt x="285" y="273"/>
                </a:lnTo>
                <a:cubicBezTo>
                  <a:pt x="280" y="259"/>
                  <a:pt x="283" y="242"/>
                  <a:pt x="292" y="230"/>
                </a:cubicBezTo>
                <a:cubicBezTo>
                  <a:pt x="301" y="217"/>
                  <a:pt x="315" y="210"/>
                  <a:pt x="330" y="210"/>
                </a:cubicBezTo>
                <a:lnTo>
                  <a:pt x="331" y="210"/>
                </a:lnTo>
                <a:lnTo>
                  <a:pt x="284" y="263"/>
                </a:lnTo>
                <a:lnTo>
                  <a:pt x="283" y="258"/>
                </a:lnTo>
                <a:lnTo>
                  <a:pt x="283" y="253"/>
                </a:lnTo>
                <a:lnTo>
                  <a:pt x="330" y="296"/>
                </a:lnTo>
                <a:lnTo>
                  <a:pt x="329" y="296"/>
                </a:lnTo>
                <a:lnTo>
                  <a:pt x="374" y="266"/>
                </a:lnTo>
                <a:lnTo>
                  <a:pt x="372" y="271"/>
                </a:lnTo>
                <a:lnTo>
                  <a:pt x="327" y="205"/>
                </a:lnTo>
                <a:lnTo>
                  <a:pt x="328" y="205"/>
                </a:lnTo>
                <a:lnTo>
                  <a:pt x="329" y="205"/>
                </a:lnTo>
                <a:cubicBezTo>
                  <a:pt x="356" y="205"/>
                  <a:pt x="377" y="227"/>
                  <a:pt x="377" y="253"/>
                </a:cubicBezTo>
                <a:lnTo>
                  <a:pt x="377" y="255"/>
                </a:lnTo>
                <a:cubicBezTo>
                  <a:pt x="377" y="259"/>
                  <a:pt x="377" y="262"/>
                  <a:pt x="377" y="265"/>
                </a:cubicBezTo>
                <a:lnTo>
                  <a:pt x="376" y="267"/>
                </a:lnTo>
                <a:cubicBezTo>
                  <a:pt x="372" y="290"/>
                  <a:pt x="352" y="306"/>
                  <a:pt x="329" y="306"/>
                </a:cubicBezTo>
                <a:lnTo>
                  <a:pt x="326" y="306"/>
                </a:lnTo>
                <a:lnTo>
                  <a:pt x="325" y="306"/>
                </a:lnTo>
                <a:lnTo>
                  <a:pt x="373" y="263"/>
                </a:lnTo>
                <a:lnTo>
                  <a:pt x="373" y="268"/>
                </a:lnTo>
                <a:cubicBezTo>
                  <a:pt x="370" y="292"/>
                  <a:pt x="350" y="311"/>
                  <a:pt x="325" y="311"/>
                </a:cubicBezTo>
                <a:lnTo>
                  <a:pt x="324" y="311"/>
                </a:lnTo>
                <a:cubicBezTo>
                  <a:pt x="297" y="311"/>
                  <a:pt x="276" y="289"/>
                  <a:pt x="276" y="263"/>
                </a:cubicBezTo>
                <a:lnTo>
                  <a:pt x="276" y="258"/>
                </a:lnTo>
                <a:lnTo>
                  <a:pt x="277" y="267"/>
                </a:lnTo>
                <a:lnTo>
                  <a:pt x="276" y="264"/>
                </a:lnTo>
                <a:lnTo>
                  <a:pt x="275" y="260"/>
                </a:lnTo>
                <a:lnTo>
                  <a:pt x="370" y="248"/>
                </a:lnTo>
                <a:lnTo>
                  <a:pt x="370" y="250"/>
                </a:lnTo>
                <a:lnTo>
                  <a:pt x="369" y="243"/>
                </a:lnTo>
                <a:lnTo>
                  <a:pt x="370" y="247"/>
                </a:lnTo>
                <a:cubicBezTo>
                  <a:pt x="370" y="249"/>
                  <a:pt x="370" y="251"/>
                  <a:pt x="370" y="253"/>
                </a:cubicBezTo>
                <a:lnTo>
                  <a:pt x="370" y="256"/>
                </a:lnTo>
                <a:lnTo>
                  <a:pt x="370" y="258"/>
                </a:lnTo>
                <a:cubicBezTo>
                  <a:pt x="370" y="281"/>
                  <a:pt x="354" y="301"/>
                  <a:pt x="331" y="305"/>
                </a:cubicBezTo>
                <a:cubicBezTo>
                  <a:pt x="308" y="309"/>
                  <a:pt x="286" y="297"/>
                  <a:pt x="278" y="275"/>
                </a:cubicBezTo>
                <a:lnTo>
                  <a:pt x="275" y="267"/>
                </a:lnTo>
                <a:lnTo>
                  <a:pt x="273" y="261"/>
                </a:lnTo>
                <a:cubicBezTo>
                  <a:pt x="269" y="247"/>
                  <a:pt x="272" y="231"/>
                  <a:pt x="281" y="219"/>
                </a:cubicBezTo>
                <a:cubicBezTo>
                  <a:pt x="290" y="207"/>
                  <a:pt x="305" y="200"/>
                  <a:pt x="319" y="200"/>
                </a:cubicBezTo>
                <a:lnTo>
                  <a:pt x="320" y="200"/>
                </a:lnTo>
                <a:cubicBezTo>
                  <a:pt x="334" y="200"/>
                  <a:pt x="346" y="206"/>
                  <a:pt x="356" y="216"/>
                </a:cubicBezTo>
                <a:cubicBezTo>
                  <a:pt x="365" y="226"/>
                  <a:pt x="369" y="240"/>
                  <a:pt x="368" y="253"/>
                </a:cubicBezTo>
                <a:lnTo>
                  <a:pt x="367" y="258"/>
                </a:lnTo>
                <a:lnTo>
                  <a:pt x="365" y="238"/>
                </a:lnTo>
                <a:lnTo>
                  <a:pt x="367" y="243"/>
                </a:lnTo>
                <a:cubicBezTo>
                  <a:pt x="368" y="248"/>
                  <a:pt x="369" y="253"/>
                  <a:pt x="369" y="258"/>
                </a:cubicBezTo>
                <a:lnTo>
                  <a:pt x="369" y="261"/>
                </a:lnTo>
                <a:lnTo>
                  <a:pt x="369" y="263"/>
                </a:lnTo>
                <a:lnTo>
                  <a:pt x="273" y="263"/>
                </a:lnTo>
                <a:lnTo>
                  <a:pt x="273" y="261"/>
                </a:lnTo>
                <a:lnTo>
                  <a:pt x="273" y="257"/>
                </a:lnTo>
                <a:lnTo>
                  <a:pt x="273" y="254"/>
                </a:lnTo>
                <a:lnTo>
                  <a:pt x="273" y="253"/>
                </a:lnTo>
                <a:lnTo>
                  <a:pt x="369" y="253"/>
                </a:lnTo>
                <a:lnTo>
                  <a:pt x="369" y="256"/>
                </a:lnTo>
                <a:lnTo>
                  <a:pt x="369" y="266"/>
                </a:lnTo>
                <a:lnTo>
                  <a:pt x="368" y="266"/>
                </a:lnTo>
                <a:lnTo>
                  <a:pt x="368" y="267"/>
                </a:lnTo>
                <a:lnTo>
                  <a:pt x="272" y="267"/>
                </a:lnTo>
                <a:lnTo>
                  <a:pt x="272" y="264"/>
                </a:lnTo>
                <a:lnTo>
                  <a:pt x="273" y="261"/>
                </a:lnTo>
                <a:lnTo>
                  <a:pt x="272" y="251"/>
                </a:lnTo>
                <a:lnTo>
                  <a:pt x="272" y="248"/>
                </a:lnTo>
                <a:lnTo>
                  <a:pt x="368" y="248"/>
                </a:lnTo>
                <a:lnTo>
                  <a:pt x="368" y="247"/>
                </a:lnTo>
                <a:lnTo>
                  <a:pt x="368" y="254"/>
                </a:lnTo>
                <a:lnTo>
                  <a:pt x="369" y="264"/>
                </a:lnTo>
                <a:lnTo>
                  <a:pt x="369" y="267"/>
                </a:lnTo>
                <a:lnTo>
                  <a:pt x="273" y="267"/>
                </a:lnTo>
                <a:lnTo>
                  <a:pt x="273" y="267"/>
                </a:lnTo>
                <a:lnTo>
                  <a:pt x="273" y="268"/>
                </a:lnTo>
                <a:lnTo>
                  <a:pt x="273" y="262"/>
                </a:lnTo>
                <a:cubicBezTo>
                  <a:pt x="272" y="249"/>
                  <a:pt x="276" y="235"/>
                  <a:pt x="285" y="225"/>
                </a:cubicBezTo>
                <a:cubicBezTo>
                  <a:pt x="294" y="216"/>
                  <a:pt x="307" y="210"/>
                  <a:pt x="320" y="210"/>
                </a:cubicBezTo>
                <a:lnTo>
                  <a:pt x="321" y="210"/>
                </a:lnTo>
                <a:cubicBezTo>
                  <a:pt x="347" y="210"/>
                  <a:pt x="369" y="231"/>
                  <a:pt x="369" y="258"/>
                </a:cubicBezTo>
                <a:lnTo>
                  <a:pt x="369" y="268"/>
                </a:lnTo>
                <a:lnTo>
                  <a:pt x="368" y="273"/>
                </a:lnTo>
                <a:cubicBezTo>
                  <a:pt x="366" y="295"/>
                  <a:pt x="348" y="313"/>
                  <a:pt x="326" y="315"/>
                </a:cubicBezTo>
                <a:cubicBezTo>
                  <a:pt x="303" y="318"/>
                  <a:pt x="282" y="304"/>
                  <a:pt x="275" y="283"/>
                </a:cubicBezTo>
                <a:lnTo>
                  <a:pt x="274" y="281"/>
                </a:lnTo>
                <a:lnTo>
                  <a:pt x="273" y="278"/>
                </a:lnTo>
                <a:lnTo>
                  <a:pt x="319" y="311"/>
                </a:lnTo>
                <a:lnTo>
                  <a:pt x="317" y="311"/>
                </a:lnTo>
                <a:cubicBezTo>
                  <a:pt x="297" y="311"/>
                  <a:pt x="278" y="298"/>
                  <a:pt x="272" y="278"/>
                </a:cubicBezTo>
                <a:lnTo>
                  <a:pt x="271" y="275"/>
                </a:lnTo>
                <a:lnTo>
                  <a:pt x="278" y="289"/>
                </a:lnTo>
                <a:lnTo>
                  <a:pt x="277" y="287"/>
                </a:lnTo>
                <a:lnTo>
                  <a:pt x="358" y="237"/>
                </a:lnTo>
                <a:lnTo>
                  <a:pt x="359" y="239"/>
                </a:lnTo>
                <a:cubicBezTo>
                  <a:pt x="361" y="243"/>
                  <a:pt x="363" y="247"/>
                  <a:pt x="363" y="252"/>
                </a:cubicBezTo>
                <a:lnTo>
                  <a:pt x="364" y="255"/>
                </a:lnTo>
                <a:cubicBezTo>
                  <a:pt x="366" y="269"/>
                  <a:pt x="362" y="283"/>
                  <a:pt x="353" y="294"/>
                </a:cubicBezTo>
                <a:cubicBezTo>
                  <a:pt x="344" y="305"/>
                  <a:pt x="331" y="311"/>
                  <a:pt x="316" y="311"/>
                </a:cubicBezTo>
                <a:lnTo>
                  <a:pt x="315" y="311"/>
                </a:lnTo>
                <a:lnTo>
                  <a:pt x="363" y="263"/>
                </a:lnTo>
                <a:lnTo>
                  <a:pt x="363" y="261"/>
                </a:lnTo>
                <a:lnTo>
                  <a:pt x="364" y="270"/>
                </a:lnTo>
                <a:lnTo>
                  <a:pt x="364" y="274"/>
                </a:lnTo>
                <a:lnTo>
                  <a:pt x="363" y="265"/>
                </a:lnTo>
                <a:lnTo>
                  <a:pt x="364" y="268"/>
                </a:lnTo>
                <a:lnTo>
                  <a:pt x="268" y="277"/>
                </a:lnTo>
                <a:lnTo>
                  <a:pt x="268" y="276"/>
                </a:lnTo>
                <a:lnTo>
                  <a:pt x="269" y="277"/>
                </a:lnTo>
                <a:lnTo>
                  <a:pt x="268" y="272"/>
                </a:lnTo>
                <a:lnTo>
                  <a:pt x="316" y="315"/>
                </a:lnTo>
                <a:lnTo>
                  <a:pt x="315" y="315"/>
                </a:lnTo>
                <a:cubicBezTo>
                  <a:pt x="289" y="315"/>
                  <a:pt x="267" y="294"/>
                  <a:pt x="267" y="267"/>
                </a:cubicBezTo>
                <a:lnTo>
                  <a:pt x="267" y="265"/>
                </a:lnTo>
                <a:lnTo>
                  <a:pt x="269" y="277"/>
                </a:lnTo>
                <a:lnTo>
                  <a:pt x="268" y="275"/>
                </a:lnTo>
                <a:lnTo>
                  <a:pt x="362" y="254"/>
                </a:lnTo>
                <a:lnTo>
                  <a:pt x="362" y="254"/>
                </a:lnTo>
                <a:lnTo>
                  <a:pt x="363" y="256"/>
                </a:lnTo>
                <a:cubicBezTo>
                  <a:pt x="368" y="280"/>
                  <a:pt x="356" y="304"/>
                  <a:pt x="333" y="312"/>
                </a:cubicBezTo>
                <a:cubicBezTo>
                  <a:pt x="310" y="321"/>
                  <a:pt x="284" y="311"/>
                  <a:pt x="273" y="289"/>
                </a:cubicBezTo>
                <a:lnTo>
                  <a:pt x="270" y="283"/>
                </a:lnTo>
                <a:lnTo>
                  <a:pt x="269" y="281"/>
                </a:lnTo>
                <a:lnTo>
                  <a:pt x="362" y="263"/>
                </a:lnTo>
                <a:lnTo>
                  <a:pt x="362" y="265"/>
                </a:lnTo>
                <a:cubicBezTo>
                  <a:pt x="362" y="268"/>
                  <a:pt x="362" y="271"/>
                  <a:pt x="361" y="274"/>
                </a:cubicBezTo>
                <a:lnTo>
                  <a:pt x="361" y="277"/>
                </a:lnTo>
                <a:cubicBezTo>
                  <a:pt x="356" y="299"/>
                  <a:pt x="336" y="315"/>
                  <a:pt x="313" y="315"/>
                </a:cubicBezTo>
                <a:lnTo>
                  <a:pt x="312" y="315"/>
                </a:lnTo>
                <a:cubicBezTo>
                  <a:pt x="291" y="315"/>
                  <a:pt x="273" y="302"/>
                  <a:pt x="266" y="283"/>
                </a:cubicBezTo>
                <a:lnTo>
                  <a:pt x="265" y="280"/>
                </a:lnTo>
                <a:lnTo>
                  <a:pt x="277" y="298"/>
                </a:lnTo>
                <a:lnTo>
                  <a:pt x="276" y="297"/>
                </a:lnTo>
                <a:lnTo>
                  <a:pt x="356" y="273"/>
                </a:lnTo>
                <a:lnTo>
                  <a:pt x="354" y="281"/>
                </a:lnTo>
                <a:lnTo>
                  <a:pt x="353" y="286"/>
                </a:lnTo>
                <a:cubicBezTo>
                  <a:pt x="347" y="306"/>
                  <a:pt x="329" y="320"/>
                  <a:pt x="309" y="320"/>
                </a:cubicBezTo>
                <a:cubicBezTo>
                  <a:pt x="289" y="321"/>
                  <a:pt x="270" y="309"/>
                  <a:pt x="262" y="290"/>
                </a:cubicBezTo>
                <a:lnTo>
                  <a:pt x="261" y="288"/>
                </a:lnTo>
                <a:lnTo>
                  <a:pt x="260" y="285"/>
                </a:lnTo>
                <a:lnTo>
                  <a:pt x="353" y="267"/>
                </a:lnTo>
                <a:lnTo>
                  <a:pt x="353" y="269"/>
                </a:lnTo>
                <a:lnTo>
                  <a:pt x="353" y="272"/>
                </a:lnTo>
                <a:cubicBezTo>
                  <a:pt x="353" y="299"/>
                  <a:pt x="331" y="320"/>
                  <a:pt x="305" y="320"/>
                </a:cubicBezTo>
                <a:lnTo>
                  <a:pt x="303" y="320"/>
                </a:lnTo>
                <a:lnTo>
                  <a:pt x="351" y="272"/>
                </a:lnTo>
                <a:lnTo>
                  <a:pt x="351" y="284"/>
                </a:lnTo>
                <a:lnTo>
                  <a:pt x="350" y="288"/>
                </a:lnTo>
                <a:cubicBezTo>
                  <a:pt x="347" y="313"/>
                  <a:pt x="325" y="331"/>
                  <a:pt x="299" y="330"/>
                </a:cubicBezTo>
                <a:cubicBezTo>
                  <a:pt x="274" y="328"/>
                  <a:pt x="254" y="307"/>
                  <a:pt x="254" y="282"/>
                </a:cubicBezTo>
                <a:lnTo>
                  <a:pt x="254" y="280"/>
                </a:lnTo>
                <a:lnTo>
                  <a:pt x="255" y="288"/>
                </a:lnTo>
                <a:lnTo>
                  <a:pt x="254" y="284"/>
                </a:lnTo>
                <a:lnTo>
                  <a:pt x="254" y="281"/>
                </a:lnTo>
                <a:cubicBezTo>
                  <a:pt x="254" y="279"/>
                  <a:pt x="253" y="276"/>
                  <a:pt x="253" y="274"/>
                </a:cubicBezTo>
                <a:lnTo>
                  <a:pt x="253" y="272"/>
                </a:lnTo>
                <a:lnTo>
                  <a:pt x="349" y="272"/>
                </a:lnTo>
                <a:lnTo>
                  <a:pt x="349" y="274"/>
                </a:lnTo>
                <a:lnTo>
                  <a:pt x="349" y="277"/>
                </a:lnTo>
                <a:cubicBezTo>
                  <a:pt x="349" y="303"/>
                  <a:pt x="328" y="325"/>
                  <a:pt x="301" y="325"/>
                </a:cubicBezTo>
                <a:lnTo>
                  <a:pt x="301" y="325"/>
                </a:lnTo>
                <a:lnTo>
                  <a:pt x="300" y="325"/>
                </a:lnTo>
                <a:lnTo>
                  <a:pt x="347" y="269"/>
                </a:lnTo>
                <a:lnTo>
                  <a:pt x="347" y="268"/>
                </a:lnTo>
                <a:lnTo>
                  <a:pt x="348" y="270"/>
                </a:lnTo>
                <a:cubicBezTo>
                  <a:pt x="353" y="293"/>
                  <a:pt x="341" y="317"/>
                  <a:pt x="319" y="326"/>
                </a:cubicBezTo>
                <a:cubicBezTo>
                  <a:pt x="297" y="335"/>
                  <a:pt x="272" y="327"/>
                  <a:pt x="260" y="307"/>
                </a:cubicBezTo>
                <a:lnTo>
                  <a:pt x="262" y="309"/>
                </a:lnTo>
                <a:lnTo>
                  <a:pt x="260" y="307"/>
                </a:lnTo>
                <a:lnTo>
                  <a:pt x="345" y="277"/>
                </a:lnTo>
                <a:lnTo>
                  <a:pt x="345" y="279"/>
                </a:lnTo>
                <a:lnTo>
                  <a:pt x="345" y="282"/>
                </a:lnTo>
                <a:lnTo>
                  <a:pt x="249" y="282"/>
                </a:lnTo>
                <a:lnTo>
                  <a:pt x="249" y="279"/>
                </a:lnTo>
                <a:lnTo>
                  <a:pt x="251" y="291"/>
                </a:lnTo>
                <a:lnTo>
                  <a:pt x="250" y="289"/>
                </a:lnTo>
                <a:lnTo>
                  <a:pt x="345" y="282"/>
                </a:lnTo>
                <a:lnTo>
                  <a:pt x="344" y="290"/>
                </a:lnTo>
                <a:lnTo>
                  <a:pt x="343" y="293"/>
                </a:lnTo>
                <a:lnTo>
                  <a:pt x="344" y="285"/>
                </a:lnTo>
                <a:lnTo>
                  <a:pt x="344" y="286"/>
                </a:lnTo>
                <a:cubicBezTo>
                  <a:pt x="344" y="312"/>
                  <a:pt x="324" y="333"/>
                  <a:pt x="299" y="334"/>
                </a:cubicBezTo>
                <a:cubicBezTo>
                  <a:pt x="274" y="336"/>
                  <a:pt x="251" y="318"/>
                  <a:pt x="248" y="292"/>
                </a:cubicBezTo>
                <a:lnTo>
                  <a:pt x="248" y="288"/>
                </a:lnTo>
                <a:cubicBezTo>
                  <a:pt x="247" y="285"/>
                  <a:pt x="247" y="282"/>
                  <a:pt x="248" y="278"/>
                </a:cubicBezTo>
                <a:lnTo>
                  <a:pt x="248" y="273"/>
                </a:lnTo>
                <a:cubicBezTo>
                  <a:pt x="250" y="248"/>
                  <a:pt x="271" y="229"/>
                  <a:pt x="296" y="229"/>
                </a:cubicBezTo>
                <a:lnTo>
                  <a:pt x="296" y="229"/>
                </a:lnTo>
                <a:lnTo>
                  <a:pt x="296" y="325"/>
                </a:lnTo>
                <a:lnTo>
                  <a:pt x="295" y="325"/>
                </a:lnTo>
                <a:cubicBezTo>
                  <a:pt x="282" y="325"/>
                  <a:pt x="268" y="319"/>
                  <a:pt x="259" y="308"/>
                </a:cubicBezTo>
                <a:cubicBezTo>
                  <a:pt x="250" y="298"/>
                  <a:pt x="246" y="284"/>
                  <a:pt x="248" y="270"/>
                </a:cubicBezTo>
                <a:lnTo>
                  <a:pt x="248" y="267"/>
                </a:lnTo>
                <a:lnTo>
                  <a:pt x="248" y="273"/>
                </a:lnTo>
                <a:lnTo>
                  <a:pt x="248" y="272"/>
                </a:lnTo>
                <a:lnTo>
                  <a:pt x="344" y="272"/>
                </a:lnTo>
                <a:lnTo>
                  <a:pt x="344" y="272"/>
                </a:lnTo>
                <a:lnTo>
                  <a:pt x="344" y="276"/>
                </a:lnTo>
                <a:lnTo>
                  <a:pt x="344" y="282"/>
                </a:lnTo>
                <a:lnTo>
                  <a:pt x="344" y="288"/>
                </a:lnTo>
                <a:lnTo>
                  <a:pt x="344" y="291"/>
                </a:lnTo>
                <a:cubicBezTo>
                  <a:pt x="344" y="314"/>
                  <a:pt x="329" y="333"/>
                  <a:pt x="307" y="338"/>
                </a:cubicBezTo>
                <a:cubicBezTo>
                  <a:pt x="285" y="343"/>
                  <a:pt x="263" y="333"/>
                  <a:pt x="253" y="313"/>
                </a:cubicBezTo>
                <a:lnTo>
                  <a:pt x="253" y="312"/>
                </a:lnTo>
                <a:cubicBezTo>
                  <a:pt x="248" y="303"/>
                  <a:pt x="247" y="294"/>
                  <a:pt x="248" y="285"/>
                </a:cubicBezTo>
                <a:lnTo>
                  <a:pt x="248" y="286"/>
                </a:lnTo>
                <a:lnTo>
                  <a:pt x="248" y="283"/>
                </a:lnTo>
                <a:lnTo>
                  <a:pt x="248" y="282"/>
                </a:lnTo>
                <a:lnTo>
                  <a:pt x="343" y="291"/>
                </a:lnTo>
                <a:lnTo>
                  <a:pt x="342" y="296"/>
                </a:lnTo>
                <a:lnTo>
                  <a:pt x="342" y="298"/>
                </a:lnTo>
                <a:cubicBezTo>
                  <a:pt x="336" y="321"/>
                  <a:pt x="315" y="336"/>
                  <a:pt x="292" y="334"/>
                </a:cubicBezTo>
                <a:cubicBezTo>
                  <a:pt x="269" y="333"/>
                  <a:pt x="250" y="315"/>
                  <a:pt x="247" y="292"/>
                </a:cubicBezTo>
                <a:lnTo>
                  <a:pt x="247" y="287"/>
                </a:lnTo>
                <a:lnTo>
                  <a:pt x="246" y="282"/>
                </a:lnTo>
                <a:lnTo>
                  <a:pt x="294" y="325"/>
                </a:lnTo>
                <a:lnTo>
                  <a:pt x="292" y="325"/>
                </a:lnTo>
                <a:lnTo>
                  <a:pt x="290" y="325"/>
                </a:lnTo>
                <a:lnTo>
                  <a:pt x="288" y="325"/>
                </a:lnTo>
                <a:lnTo>
                  <a:pt x="333" y="295"/>
                </a:lnTo>
                <a:lnTo>
                  <a:pt x="331" y="300"/>
                </a:lnTo>
                <a:lnTo>
                  <a:pt x="334" y="277"/>
                </a:lnTo>
                <a:lnTo>
                  <a:pt x="334" y="282"/>
                </a:lnTo>
                <a:lnTo>
                  <a:pt x="335" y="286"/>
                </a:lnTo>
                <a:cubicBezTo>
                  <a:pt x="337" y="311"/>
                  <a:pt x="321" y="333"/>
                  <a:pt x="297" y="338"/>
                </a:cubicBezTo>
                <a:cubicBezTo>
                  <a:pt x="273" y="344"/>
                  <a:pt x="249" y="330"/>
                  <a:pt x="241" y="307"/>
                </a:cubicBezTo>
                <a:lnTo>
                  <a:pt x="241" y="305"/>
                </a:lnTo>
                <a:cubicBezTo>
                  <a:pt x="240" y="302"/>
                  <a:pt x="239" y="300"/>
                  <a:pt x="239" y="297"/>
                </a:cubicBezTo>
                <a:lnTo>
                  <a:pt x="239" y="294"/>
                </a:lnTo>
                <a:lnTo>
                  <a:pt x="238" y="291"/>
                </a:lnTo>
                <a:lnTo>
                  <a:pt x="240" y="299"/>
                </a:lnTo>
                <a:lnTo>
                  <a:pt x="239" y="297"/>
                </a:lnTo>
                <a:lnTo>
                  <a:pt x="333" y="282"/>
                </a:lnTo>
                <a:lnTo>
                  <a:pt x="333" y="290"/>
                </a:lnTo>
                <a:lnTo>
                  <a:pt x="332" y="296"/>
                </a:lnTo>
                <a:cubicBezTo>
                  <a:pt x="330" y="321"/>
                  <a:pt x="309" y="339"/>
                  <a:pt x="284" y="339"/>
                </a:cubicBezTo>
                <a:lnTo>
                  <a:pt x="283" y="339"/>
                </a:lnTo>
                <a:lnTo>
                  <a:pt x="283" y="339"/>
                </a:lnTo>
                <a:cubicBezTo>
                  <a:pt x="269" y="339"/>
                  <a:pt x="256" y="334"/>
                  <a:pt x="247" y="324"/>
                </a:cubicBezTo>
                <a:cubicBezTo>
                  <a:pt x="238" y="314"/>
                  <a:pt x="234" y="300"/>
                  <a:pt x="235" y="287"/>
                </a:cubicBezTo>
                <a:lnTo>
                  <a:pt x="236" y="282"/>
                </a:lnTo>
                <a:lnTo>
                  <a:pt x="236" y="294"/>
                </a:lnTo>
                <a:lnTo>
                  <a:pt x="236" y="291"/>
                </a:lnTo>
                <a:lnTo>
                  <a:pt x="243" y="310"/>
                </a:lnTo>
                <a:lnTo>
                  <a:pt x="242" y="309"/>
                </a:lnTo>
                <a:lnTo>
                  <a:pt x="329" y="291"/>
                </a:lnTo>
                <a:lnTo>
                  <a:pt x="329" y="294"/>
                </a:lnTo>
                <a:cubicBezTo>
                  <a:pt x="328" y="298"/>
                  <a:pt x="326" y="302"/>
                  <a:pt x="324" y="306"/>
                </a:cubicBezTo>
                <a:lnTo>
                  <a:pt x="323" y="308"/>
                </a:lnTo>
                <a:cubicBezTo>
                  <a:pt x="313" y="328"/>
                  <a:pt x="291" y="338"/>
                  <a:pt x="269" y="333"/>
                </a:cubicBezTo>
                <a:cubicBezTo>
                  <a:pt x="248" y="328"/>
                  <a:pt x="232" y="309"/>
                  <a:pt x="232" y="286"/>
                </a:cubicBezTo>
                <a:lnTo>
                  <a:pt x="232" y="282"/>
                </a:lnTo>
                <a:lnTo>
                  <a:pt x="232" y="277"/>
                </a:lnTo>
                <a:cubicBezTo>
                  <a:pt x="232" y="255"/>
                  <a:pt x="248" y="235"/>
                  <a:pt x="269" y="230"/>
                </a:cubicBezTo>
                <a:cubicBezTo>
                  <a:pt x="291" y="225"/>
                  <a:pt x="313" y="236"/>
                  <a:pt x="323" y="256"/>
                </a:cubicBezTo>
                <a:lnTo>
                  <a:pt x="324" y="258"/>
                </a:lnTo>
                <a:cubicBezTo>
                  <a:pt x="327" y="262"/>
                  <a:pt x="328" y="266"/>
                  <a:pt x="329" y="271"/>
                </a:cubicBezTo>
                <a:lnTo>
                  <a:pt x="329" y="274"/>
                </a:lnTo>
                <a:cubicBezTo>
                  <a:pt x="332" y="288"/>
                  <a:pt x="328" y="302"/>
                  <a:pt x="319" y="313"/>
                </a:cubicBezTo>
                <a:cubicBezTo>
                  <a:pt x="309" y="324"/>
                  <a:pt x="296" y="330"/>
                  <a:pt x="282" y="330"/>
                </a:cubicBezTo>
                <a:lnTo>
                  <a:pt x="281" y="330"/>
                </a:lnTo>
                <a:lnTo>
                  <a:pt x="329" y="282"/>
                </a:lnTo>
                <a:lnTo>
                  <a:pt x="329" y="284"/>
                </a:lnTo>
                <a:lnTo>
                  <a:pt x="329" y="286"/>
                </a:lnTo>
                <a:cubicBezTo>
                  <a:pt x="329" y="311"/>
                  <a:pt x="311" y="332"/>
                  <a:pt x="286" y="334"/>
                </a:cubicBezTo>
                <a:cubicBezTo>
                  <a:pt x="262" y="337"/>
                  <a:pt x="239" y="320"/>
                  <a:pt x="234" y="296"/>
                </a:cubicBezTo>
                <a:lnTo>
                  <a:pt x="234" y="293"/>
                </a:lnTo>
                <a:cubicBezTo>
                  <a:pt x="233" y="290"/>
                  <a:pt x="233" y="287"/>
                  <a:pt x="233" y="284"/>
                </a:cubicBezTo>
                <a:lnTo>
                  <a:pt x="233" y="282"/>
                </a:lnTo>
                <a:lnTo>
                  <a:pt x="329" y="282"/>
                </a:lnTo>
                <a:lnTo>
                  <a:pt x="329" y="286"/>
                </a:lnTo>
                <a:lnTo>
                  <a:pt x="329" y="291"/>
                </a:lnTo>
                <a:lnTo>
                  <a:pt x="233" y="291"/>
                </a:lnTo>
                <a:lnTo>
                  <a:pt x="233" y="289"/>
                </a:lnTo>
                <a:lnTo>
                  <a:pt x="233" y="286"/>
                </a:lnTo>
                <a:cubicBezTo>
                  <a:pt x="233" y="262"/>
                  <a:pt x="251" y="242"/>
                  <a:pt x="275" y="239"/>
                </a:cubicBezTo>
                <a:cubicBezTo>
                  <a:pt x="299" y="236"/>
                  <a:pt x="322" y="251"/>
                  <a:pt x="328" y="275"/>
                </a:cubicBezTo>
                <a:lnTo>
                  <a:pt x="328" y="277"/>
                </a:lnTo>
                <a:cubicBezTo>
                  <a:pt x="329" y="281"/>
                  <a:pt x="329" y="285"/>
                  <a:pt x="329" y="288"/>
                </a:cubicBezTo>
                <a:lnTo>
                  <a:pt x="329" y="291"/>
                </a:lnTo>
                <a:cubicBezTo>
                  <a:pt x="329" y="318"/>
                  <a:pt x="308" y="339"/>
                  <a:pt x="281" y="339"/>
                </a:cubicBezTo>
                <a:lnTo>
                  <a:pt x="281" y="339"/>
                </a:lnTo>
                <a:lnTo>
                  <a:pt x="280" y="339"/>
                </a:lnTo>
                <a:lnTo>
                  <a:pt x="326" y="276"/>
                </a:lnTo>
                <a:lnTo>
                  <a:pt x="327" y="279"/>
                </a:lnTo>
                <a:lnTo>
                  <a:pt x="327" y="281"/>
                </a:lnTo>
                <a:lnTo>
                  <a:pt x="233" y="296"/>
                </a:lnTo>
                <a:lnTo>
                  <a:pt x="233" y="293"/>
                </a:lnTo>
                <a:lnTo>
                  <a:pt x="234" y="295"/>
                </a:lnTo>
                <a:lnTo>
                  <a:pt x="234" y="293"/>
                </a:lnTo>
                <a:lnTo>
                  <a:pt x="233" y="290"/>
                </a:lnTo>
                <a:lnTo>
                  <a:pt x="280" y="330"/>
                </a:lnTo>
                <a:lnTo>
                  <a:pt x="280" y="330"/>
                </a:lnTo>
                <a:lnTo>
                  <a:pt x="328" y="282"/>
                </a:lnTo>
                <a:lnTo>
                  <a:pt x="328" y="290"/>
                </a:lnTo>
                <a:lnTo>
                  <a:pt x="327" y="289"/>
                </a:lnTo>
                <a:lnTo>
                  <a:pt x="327" y="294"/>
                </a:lnTo>
                <a:cubicBezTo>
                  <a:pt x="327" y="298"/>
                  <a:pt x="327" y="302"/>
                  <a:pt x="326" y="306"/>
                </a:cubicBezTo>
                <a:lnTo>
                  <a:pt x="326" y="308"/>
                </a:lnTo>
                <a:cubicBezTo>
                  <a:pt x="321" y="327"/>
                  <a:pt x="304" y="341"/>
                  <a:pt x="284" y="344"/>
                </a:cubicBezTo>
                <a:cubicBezTo>
                  <a:pt x="264" y="346"/>
                  <a:pt x="245" y="335"/>
                  <a:pt x="236" y="317"/>
                </a:cubicBezTo>
                <a:lnTo>
                  <a:pt x="236" y="316"/>
                </a:lnTo>
                <a:cubicBezTo>
                  <a:pt x="232" y="310"/>
                  <a:pt x="230" y="302"/>
                  <a:pt x="230" y="295"/>
                </a:cubicBezTo>
                <a:lnTo>
                  <a:pt x="230" y="292"/>
                </a:lnTo>
                <a:lnTo>
                  <a:pt x="231" y="301"/>
                </a:lnTo>
                <a:lnTo>
                  <a:pt x="230" y="295"/>
                </a:lnTo>
                <a:lnTo>
                  <a:pt x="262" y="332"/>
                </a:lnTo>
                <a:lnTo>
                  <a:pt x="261" y="332"/>
                </a:lnTo>
                <a:lnTo>
                  <a:pt x="288" y="333"/>
                </a:lnTo>
                <a:lnTo>
                  <a:pt x="286" y="333"/>
                </a:lnTo>
                <a:cubicBezTo>
                  <a:pt x="282" y="334"/>
                  <a:pt x="278" y="334"/>
                  <a:pt x="274" y="334"/>
                </a:cubicBezTo>
                <a:lnTo>
                  <a:pt x="272" y="334"/>
                </a:lnTo>
                <a:lnTo>
                  <a:pt x="318" y="302"/>
                </a:lnTo>
                <a:lnTo>
                  <a:pt x="317" y="305"/>
                </a:lnTo>
                <a:cubicBezTo>
                  <a:pt x="316" y="307"/>
                  <a:pt x="315" y="309"/>
                  <a:pt x="314" y="311"/>
                </a:cubicBezTo>
                <a:lnTo>
                  <a:pt x="313" y="313"/>
                </a:lnTo>
                <a:cubicBezTo>
                  <a:pt x="303" y="333"/>
                  <a:pt x="281" y="343"/>
                  <a:pt x="259" y="338"/>
                </a:cubicBezTo>
                <a:cubicBezTo>
                  <a:pt x="238" y="333"/>
                  <a:pt x="222" y="314"/>
                  <a:pt x="222" y="291"/>
                </a:cubicBezTo>
                <a:lnTo>
                  <a:pt x="223" y="292"/>
                </a:lnTo>
                <a:lnTo>
                  <a:pt x="222" y="282"/>
                </a:lnTo>
                <a:lnTo>
                  <a:pt x="222" y="278"/>
                </a:lnTo>
                <a:lnTo>
                  <a:pt x="227" y="299"/>
                </a:lnTo>
                <a:lnTo>
                  <a:pt x="227" y="298"/>
                </a:lnTo>
                <a:lnTo>
                  <a:pt x="317" y="281"/>
                </a:lnTo>
                <a:lnTo>
                  <a:pt x="317" y="286"/>
                </a:lnTo>
                <a:lnTo>
                  <a:pt x="316" y="294"/>
                </a:lnTo>
                <a:cubicBezTo>
                  <a:pt x="316" y="299"/>
                  <a:pt x="315" y="303"/>
                  <a:pt x="314" y="307"/>
                </a:cubicBezTo>
                <a:lnTo>
                  <a:pt x="313" y="311"/>
                </a:lnTo>
                <a:cubicBezTo>
                  <a:pt x="305" y="333"/>
                  <a:pt x="284" y="346"/>
                  <a:pt x="262" y="344"/>
                </a:cubicBezTo>
                <a:cubicBezTo>
                  <a:pt x="239" y="341"/>
                  <a:pt x="221" y="323"/>
                  <a:pt x="219" y="301"/>
                </a:cubicBezTo>
                <a:lnTo>
                  <a:pt x="218" y="291"/>
                </a:lnTo>
                <a:lnTo>
                  <a:pt x="218" y="286"/>
                </a:lnTo>
                <a:cubicBezTo>
                  <a:pt x="218" y="264"/>
                  <a:pt x="234" y="245"/>
                  <a:pt x="255" y="240"/>
                </a:cubicBezTo>
                <a:cubicBezTo>
                  <a:pt x="277" y="235"/>
                  <a:pt x="299" y="245"/>
                  <a:pt x="309" y="265"/>
                </a:cubicBezTo>
                <a:lnTo>
                  <a:pt x="310" y="267"/>
                </a:lnTo>
                <a:cubicBezTo>
                  <a:pt x="313" y="271"/>
                  <a:pt x="314" y="276"/>
                  <a:pt x="315" y="281"/>
                </a:cubicBezTo>
                <a:lnTo>
                  <a:pt x="315" y="284"/>
                </a:lnTo>
                <a:lnTo>
                  <a:pt x="221" y="299"/>
                </a:lnTo>
                <a:lnTo>
                  <a:pt x="221" y="300"/>
                </a:lnTo>
                <a:lnTo>
                  <a:pt x="220" y="298"/>
                </a:lnTo>
                <a:lnTo>
                  <a:pt x="314" y="294"/>
                </a:lnTo>
                <a:lnTo>
                  <a:pt x="314" y="297"/>
                </a:lnTo>
                <a:lnTo>
                  <a:pt x="314" y="289"/>
                </a:lnTo>
                <a:lnTo>
                  <a:pt x="314" y="294"/>
                </a:lnTo>
                <a:lnTo>
                  <a:pt x="314" y="298"/>
                </a:lnTo>
                <a:cubicBezTo>
                  <a:pt x="314" y="302"/>
                  <a:pt x="314" y="305"/>
                  <a:pt x="314" y="308"/>
                </a:cubicBezTo>
                <a:lnTo>
                  <a:pt x="313" y="310"/>
                </a:lnTo>
                <a:cubicBezTo>
                  <a:pt x="308" y="335"/>
                  <a:pt x="286" y="351"/>
                  <a:pt x="261" y="349"/>
                </a:cubicBezTo>
                <a:cubicBezTo>
                  <a:pt x="237" y="346"/>
                  <a:pt x="218" y="326"/>
                  <a:pt x="218" y="301"/>
                </a:cubicBezTo>
                <a:lnTo>
                  <a:pt x="218" y="300"/>
                </a:lnTo>
                <a:lnTo>
                  <a:pt x="218" y="296"/>
                </a:lnTo>
                <a:lnTo>
                  <a:pt x="218" y="293"/>
                </a:lnTo>
                <a:lnTo>
                  <a:pt x="219" y="305"/>
                </a:lnTo>
                <a:lnTo>
                  <a:pt x="219" y="303"/>
                </a:lnTo>
                <a:lnTo>
                  <a:pt x="311" y="307"/>
                </a:lnTo>
                <a:lnTo>
                  <a:pt x="311" y="308"/>
                </a:lnTo>
                <a:lnTo>
                  <a:pt x="312" y="301"/>
                </a:lnTo>
                <a:lnTo>
                  <a:pt x="312" y="304"/>
                </a:lnTo>
                <a:lnTo>
                  <a:pt x="311" y="307"/>
                </a:lnTo>
                <a:cubicBezTo>
                  <a:pt x="311" y="312"/>
                  <a:pt x="309" y="316"/>
                  <a:pt x="307" y="320"/>
                </a:cubicBezTo>
                <a:lnTo>
                  <a:pt x="306" y="322"/>
                </a:lnTo>
                <a:cubicBezTo>
                  <a:pt x="296" y="342"/>
                  <a:pt x="275" y="352"/>
                  <a:pt x="254" y="348"/>
                </a:cubicBezTo>
                <a:cubicBezTo>
                  <a:pt x="233" y="344"/>
                  <a:pt x="217" y="327"/>
                  <a:pt x="215" y="306"/>
                </a:cubicBezTo>
                <a:lnTo>
                  <a:pt x="216" y="306"/>
                </a:lnTo>
                <a:lnTo>
                  <a:pt x="215" y="302"/>
                </a:lnTo>
                <a:lnTo>
                  <a:pt x="309" y="301"/>
                </a:lnTo>
                <a:lnTo>
                  <a:pt x="308" y="306"/>
                </a:lnTo>
                <a:lnTo>
                  <a:pt x="307" y="308"/>
                </a:lnTo>
                <a:cubicBezTo>
                  <a:pt x="301" y="331"/>
                  <a:pt x="279" y="347"/>
                  <a:pt x="255" y="344"/>
                </a:cubicBezTo>
                <a:cubicBezTo>
                  <a:pt x="231" y="341"/>
                  <a:pt x="212" y="320"/>
                  <a:pt x="212" y="296"/>
                </a:cubicBezTo>
                <a:lnTo>
                  <a:pt x="212" y="294"/>
                </a:lnTo>
                <a:cubicBezTo>
                  <a:pt x="212" y="292"/>
                  <a:pt x="213" y="290"/>
                  <a:pt x="213" y="288"/>
                </a:cubicBezTo>
                <a:lnTo>
                  <a:pt x="213" y="284"/>
                </a:lnTo>
                <a:lnTo>
                  <a:pt x="213" y="291"/>
                </a:lnTo>
                <a:lnTo>
                  <a:pt x="213" y="288"/>
                </a:lnTo>
                <a:lnTo>
                  <a:pt x="213" y="286"/>
                </a:lnTo>
                <a:cubicBezTo>
                  <a:pt x="213" y="263"/>
                  <a:pt x="230" y="243"/>
                  <a:pt x="253" y="239"/>
                </a:cubicBezTo>
                <a:cubicBezTo>
                  <a:pt x="277" y="235"/>
                  <a:pt x="299" y="249"/>
                  <a:pt x="307" y="271"/>
                </a:cubicBezTo>
                <a:lnTo>
                  <a:pt x="307" y="273"/>
                </a:lnTo>
                <a:cubicBezTo>
                  <a:pt x="309" y="278"/>
                  <a:pt x="309" y="283"/>
                  <a:pt x="309" y="288"/>
                </a:cubicBezTo>
                <a:lnTo>
                  <a:pt x="309" y="291"/>
                </a:lnTo>
                <a:lnTo>
                  <a:pt x="309" y="284"/>
                </a:lnTo>
                <a:lnTo>
                  <a:pt x="309" y="288"/>
                </a:lnTo>
                <a:cubicBezTo>
                  <a:pt x="310" y="290"/>
                  <a:pt x="310" y="292"/>
                  <a:pt x="310" y="294"/>
                </a:cubicBezTo>
                <a:lnTo>
                  <a:pt x="310" y="296"/>
                </a:lnTo>
                <a:lnTo>
                  <a:pt x="214" y="296"/>
                </a:lnTo>
                <a:lnTo>
                  <a:pt x="214" y="294"/>
                </a:lnTo>
                <a:lnTo>
                  <a:pt x="215" y="302"/>
                </a:lnTo>
                <a:lnTo>
                  <a:pt x="214" y="299"/>
                </a:lnTo>
                <a:lnTo>
                  <a:pt x="307" y="307"/>
                </a:lnTo>
                <a:lnTo>
                  <a:pt x="306" y="311"/>
                </a:lnTo>
                <a:lnTo>
                  <a:pt x="307" y="305"/>
                </a:lnTo>
                <a:lnTo>
                  <a:pt x="306" y="313"/>
                </a:lnTo>
                <a:lnTo>
                  <a:pt x="305" y="317"/>
                </a:lnTo>
                <a:cubicBezTo>
                  <a:pt x="299" y="338"/>
                  <a:pt x="281" y="353"/>
                  <a:pt x="260" y="353"/>
                </a:cubicBezTo>
                <a:cubicBezTo>
                  <a:pt x="238" y="354"/>
                  <a:pt x="219" y="341"/>
                  <a:pt x="212" y="321"/>
                </a:cubicBezTo>
                <a:lnTo>
                  <a:pt x="212" y="319"/>
                </a:lnTo>
                <a:cubicBezTo>
                  <a:pt x="211" y="317"/>
                  <a:pt x="211" y="314"/>
                  <a:pt x="210" y="312"/>
                </a:cubicBezTo>
                <a:lnTo>
                  <a:pt x="210" y="309"/>
                </a:lnTo>
                <a:cubicBezTo>
                  <a:pt x="207" y="295"/>
                  <a:pt x="211" y="281"/>
                  <a:pt x="220" y="270"/>
                </a:cubicBezTo>
                <a:cubicBezTo>
                  <a:pt x="229" y="259"/>
                  <a:pt x="243" y="253"/>
                  <a:pt x="257" y="253"/>
                </a:cubicBezTo>
                <a:lnTo>
                  <a:pt x="257" y="253"/>
                </a:lnTo>
                <a:cubicBezTo>
                  <a:pt x="271" y="253"/>
                  <a:pt x="284" y="259"/>
                  <a:pt x="293" y="269"/>
                </a:cubicBezTo>
                <a:cubicBezTo>
                  <a:pt x="302" y="279"/>
                  <a:pt x="306" y="292"/>
                  <a:pt x="305" y="305"/>
                </a:cubicBezTo>
                <a:lnTo>
                  <a:pt x="305" y="312"/>
                </a:lnTo>
                <a:lnTo>
                  <a:pt x="304" y="316"/>
                </a:lnTo>
                <a:cubicBezTo>
                  <a:pt x="301" y="340"/>
                  <a:pt x="281" y="358"/>
                  <a:pt x="256" y="358"/>
                </a:cubicBezTo>
                <a:cubicBezTo>
                  <a:pt x="232" y="358"/>
                  <a:pt x="212" y="340"/>
                  <a:pt x="209" y="316"/>
                </a:cubicBezTo>
                <a:lnTo>
                  <a:pt x="208" y="311"/>
                </a:lnTo>
                <a:lnTo>
                  <a:pt x="208" y="305"/>
                </a:lnTo>
                <a:lnTo>
                  <a:pt x="255" y="349"/>
                </a:lnTo>
                <a:lnTo>
                  <a:pt x="254" y="349"/>
                </a:lnTo>
                <a:lnTo>
                  <a:pt x="299" y="319"/>
                </a:lnTo>
                <a:lnTo>
                  <a:pt x="296" y="325"/>
                </a:lnTo>
                <a:lnTo>
                  <a:pt x="295" y="327"/>
                </a:lnTo>
                <a:cubicBezTo>
                  <a:pt x="286" y="345"/>
                  <a:pt x="267" y="355"/>
                  <a:pt x="247" y="353"/>
                </a:cubicBezTo>
                <a:cubicBezTo>
                  <a:pt x="227" y="351"/>
                  <a:pt x="210" y="337"/>
                  <a:pt x="205" y="317"/>
                </a:cubicBezTo>
                <a:lnTo>
                  <a:pt x="207" y="321"/>
                </a:lnTo>
                <a:lnTo>
                  <a:pt x="206" y="319"/>
                </a:lnTo>
                <a:lnTo>
                  <a:pt x="296" y="316"/>
                </a:lnTo>
                <a:lnTo>
                  <a:pt x="296" y="318"/>
                </a:lnTo>
                <a:lnTo>
                  <a:pt x="297" y="310"/>
                </a:lnTo>
                <a:lnTo>
                  <a:pt x="297" y="313"/>
                </a:lnTo>
                <a:cubicBezTo>
                  <a:pt x="296" y="316"/>
                  <a:pt x="296" y="318"/>
                  <a:pt x="295" y="321"/>
                </a:cubicBezTo>
                <a:lnTo>
                  <a:pt x="294" y="324"/>
                </a:lnTo>
                <a:cubicBezTo>
                  <a:pt x="293" y="326"/>
                  <a:pt x="292" y="328"/>
                  <a:pt x="291" y="330"/>
                </a:cubicBezTo>
                <a:lnTo>
                  <a:pt x="290" y="332"/>
                </a:lnTo>
                <a:cubicBezTo>
                  <a:pt x="280" y="352"/>
                  <a:pt x="258" y="362"/>
                  <a:pt x="236" y="357"/>
                </a:cubicBezTo>
                <a:cubicBezTo>
                  <a:pt x="215" y="352"/>
                  <a:pt x="199" y="333"/>
                  <a:pt x="199" y="310"/>
                </a:cubicBezTo>
                <a:lnTo>
                  <a:pt x="199" y="308"/>
                </a:lnTo>
                <a:lnTo>
                  <a:pt x="199" y="305"/>
                </a:lnTo>
                <a:lnTo>
                  <a:pt x="199" y="302"/>
                </a:lnTo>
                <a:lnTo>
                  <a:pt x="202" y="318"/>
                </a:lnTo>
                <a:lnTo>
                  <a:pt x="201" y="316"/>
                </a:lnTo>
                <a:lnTo>
                  <a:pt x="293" y="286"/>
                </a:lnTo>
                <a:lnTo>
                  <a:pt x="293" y="287"/>
                </a:lnTo>
                <a:cubicBezTo>
                  <a:pt x="295" y="292"/>
                  <a:pt x="295" y="297"/>
                  <a:pt x="295" y="302"/>
                </a:cubicBezTo>
                <a:lnTo>
                  <a:pt x="295" y="305"/>
                </a:lnTo>
                <a:lnTo>
                  <a:pt x="295" y="309"/>
                </a:lnTo>
                <a:lnTo>
                  <a:pt x="295" y="310"/>
                </a:lnTo>
                <a:lnTo>
                  <a:pt x="199" y="310"/>
                </a:lnTo>
                <a:lnTo>
                  <a:pt x="200" y="311"/>
                </a:lnTo>
                <a:lnTo>
                  <a:pt x="199" y="306"/>
                </a:lnTo>
                <a:lnTo>
                  <a:pt x="290" y="322"/>
                </a:lnTo>
                <a:lnTo>
                  <a:pt x="289" y="323"/>
                </a:lnTo>
                <a:lnTo>
                  <a:pt x="294" y="309"/>
                </a:lnTo>
                <a:lnTo>
                  <a:pt x="293" y="314"/>
                </a:lnTo>
                <a:lnTo>
                  <a:pt x="292" y="323"/>
                </a:lnTo>
                <a:lnTo>
                  <a:pt x="291" y="327"/>
                </a:lnTo>
                <a:lnTo>
                  <a:pt x="197" y="303"/>
                </a:lnTo>
                <a:lnTo>
                  <a:pt x="198" y="301"/>
                </a:lnTo>
                <a:lnTo>
                  <a:pt x="196" y="313"/>
                </a:lnTo>
                <a:lnTo>
                  <a:pt x="196" y="310"/>
                </a:lnTo>
                <a:lnTo>
                  <a:pt x="292" y="316"/>
                </a:lnTo>
                <a:lnTo>
                  <a:pt x="291" y="324"/>
                </a:lnTo>
                <a:lnTo>
                  <a:pt x="290" y="329"/>
                </a:lnTo>
                <a:cubicBezTo>
                  <a:pt x="286" y="348"/>
                  <a:pt x="271" y="363"/>
                  <a:pt x="252" y="367"/>
                </a:cubicBezTo>
                <a:cubicBezTo>
                  <a:pt x="233" y="371"/>
                  <a:pt x="214" y="363"/>
                  <a:pt x="203" y="347"/>
                </a:cubicBezTo>
                <a:lnTo>
                  <a:pt x="202" y="345"/>
                </a:lnTo>
                <a:cubicBezTo>
                  <a:pt x="199" y="341"/>
                  <a:pt x="197" y="336"/>
                  <a:pt x="196" y="332"/>
                </a:cubicBezTo>
                <a:lnTo>
                  <a:pt x="195" y="328"/>
                </a:lnTo>
                <a:cubicBezTo>
                  <a:pt x="193" y="322"/>
                  <a:pt x="193" y="317"/>
                  <a:pt x="193" y="311"/>
                </a:cubicBezTo>
                <a:lnTo>
                  <a:pt x="194" y="304"/>
                </a:lnTo>
                <a:lnTo>
                  <a:pt x="194" y="300"/>
                </a:lnTo>
                <a:lnTo>
                  <a:pt x="290" y="311"/>
                </a:lnTo>
                <a:lnTo>
                  <a:pt x="289" y="314"/>
                </a:lnTo>
                <a:lnTo>
                  <a:pt x="289" y="319"/>
                </a:lnTo>
                <a:lnTo>
                  <a:pt x="241" y="267"/>
                </a:lnTo>
                <a:lnTo>
                  <a:pt x="241" y="267"/>
                </a:lnTo>
                <a:lnTo>
                  <a:pt x="194" y="306"/>
                </a:lnTo>
                <a:lnTo>
                  <a:pt x="195" y="301"/>
                </a:lnTo>
                <a:lnTo>
                  <a:pt x="196" y="299"/>
                </a:lnTo>
                <a:cubicBezTo>
                  <a:pt x="202" y="275"/>
                  <a:pt x="224" y="260"/>
                  <a:pt x="248" y="263"/>
                </a:cubicBezTo>
                <a:cubicBezTo>
                  <a:pt x="272" y="266"/>
                  <a:pt x="290" y="286"/>
                  <a:pt x="290" y="310"/>
                </a:cubicBezTo>
                <a:lnTo>
                  <a:pt x="290" y="312"/>
                </a:lnTo>
                <a:cubicBezTo>
                  <a:pt x="290" y="316"/>
                  <a:pt x="290" y="319"/>
                  <a:pt x="290" y="322"/>
                </a:cubicBezTo>
                <a:lnTo>
                  <a:pt x="289" y="324"/>
                </a:lnTo>
                <a:lnTo>
                  <a:pt x="242" y="267"/>
                </a:lnTo>
                <a:lnTo>
                  <a:pt x="242" y="267"/>
                </a:lnTo>
                <a:lnTo>
                  <a:pt x="242" y="363"/>
                </a:lnTo>
                <a:lnTo>
                  <a:pt x="241" y="363"/>
                </a:lnTo>
                <a:lnTo>
                  <a:pt x="288" y="323"/>
                </a:lnTo>
                <a:lnTo>
                  <a:pt x="287" y="330"/>
                </a:lnTo>
                <a:lnTo>
                  <a:pt x="287" y="332"/>
                </a:lnTo>
                <a:lnTo>
                  <a:pt x="193" y="308"/>
                </a:lnTo>
                <a:lnTo>
                  <a:pt x="193" y="310"/>
                </a:lnTo>
                <a:lnTo>
                  <a:pt x="194" y="307"/>
                </a:lnTo>
                <a:lnTo>
                  <a:pt x="241" y="363"/>
                </a:lnTo>
                <a:lnTo>
                  <a:pt x="240" y="363"/>
                </a:lnTo>
                <a:lnTo>
                  <a:pt x="239" y="363"/>
                </a:lnTo>
                <a:lnTo>
                  <a:pt x="286" y="323"/>
                </a:lnTo>
                <a:lnTo>
                  <a:pt x="286" y="326"/>
                </a:lnTo>
                <a:cubicBezTo>
                  <a:pt x="285" y="331"/>
                  <a:pt x="284" y="335"/>
                  <a:pt x="281" y="339"/>
                </a:cubicBezTo>
                <a:lnTo>
                  <a:pt x="280" y="341"/>
                </a:lnTo>
                <a:cubicBezTo>
                  <a:pt x="269" y="363"/>
                  <a:pt x="244" y="373"/>
                  <a:pt x="221" y="365"/>
                </a:cubicBezTo>
                <a:cubicBezTo>
                  <a:pt x="198" y="356"/>
                  <a:pt x="185" y="332"/>
                  <a:pt x="191" y="308"/>
                </a:cubicBezTo>
                <a:lnTo>
                  <a:pt x="191" y="306"/>
                </a:lnTo>
                <a:lnTo>
                  <a:pt x="190" y="318"/>
                </a:lnTo>
                <a:lnTo>
                  <a:pt x="190" y="315"/>
                </a:lnTo>
                <a:lnTo>
                  <a:pt x="238" y="363"/>
                </a:lnTo>
                <a:lnTo>
                  <a:pt x="234" y="363"/>
                </a:lnTo>
                <a:lnTo>
                  <a:pt x="233" y="363"/>
                </a:lnTo>
                <a:lnTo>
                  <a:pt x="232" y="363"/>
                </a:lnTo>
                <a:lnTo>
                  <a:pt x="226" y="363"/>
                </a:lnTo>
                <a:lnTo>
                  <a:pt x="272" y="330"/>
                </a:lnTo>
                <a:lnTo>
                  <a:pt x="271" y="333"/>
                </a:lnTo>
                <a:lnTo>
                  <a:pt x="273" y="318"/>
                </a:lnTo>
                <a:lnTo>
                  <a:pt x="273" y="320"/>
                </a:lnTo>
                <a:lnTo>
                  <a:pt x="177" y="320"/>
                </a:lnTo>
                <a:lnTo>
                  <a:pt x="177" y="318"/>
                </a:lnTo>
                <a:lnTo>
                  <a:pt x="177" y="315"/>
                </a:lnTo>
                <a:lnTo>
                  <a:pt x="225" y="363"/>
                </a:lnTo>
                <a:lnTo>
                  <a:pt x="224" y="363"/>
                </a:lnTo>
                <a:cubicBezTo>
                  <a:pt x="198" y="363"/>
                  <a:pt x="176" y="341"/>
                  <a:pt x="176" y="315"/>
                </a:cubicBezTo>
                <a:lnTo>
                  <a:pt x="177" y="304"/>
                </a:lnTo>
                <a:lnTo>
                  <a:pt x="177" y="300"/>
                </a:lnTo>
                <a:cubicBezTo>
                  <a:pt x="180" y="274"/>
                  <a:pt x="203" y="256"/>
                  <a:pt x="228" y="258"/>
                </a:cubicBezTo>
                <a:cubicBezTo>
                  <a:pt x="253" y="259"/>
                  <a:pt x="273" y="280"/>
                  <a:pt x="273" y="305"/>
                </a:cubicBezTo>
                <a:lnTo>
                  <a:pt x="273" y="307"/>
                </a:lnTo>
                <a:lnTo>
                  <a:pt x="272" y="299"/>
                </a:lnTo>
                <a:lnTo>
                  <a:pt x="273" y="302"/>
                </a:lnTo>
                <a:cubicBezTo>
                  <a:pt x="273" y="305"/>
                  <a:pt x="273" y="307"/>
                  <a:pt x="273" y="310"/>
                </a:cubicBezTo>
                <a:lnTo>
                  <a:pt x="273" y="313"/>
                </a:lnTo>
                <a:lnTo>
                  <a:pt x="273" y="315"/>
                </a:lnTo>
                <a:lnTo>
                  <a:pt x="177" y="315"/>
                </a:lnTo>
                <a:lnTo>
                  <a:pt x="177" y="313"/>
                </a:lnTo>
                <a:lnTo>
                  <a:pt x="178" y="322"/>
                </a:lnTo>
                <a:lnTo>
                  <a:pt x="178" y="320"/>
                </a:lnTo>
                <a:lnTo>
                  <a:pt x="273" y="316"/>
                </a:lnTo>
                <a:lnTo>
                  <a:pt x="272" y="320"/>
                </a:lnTo>
                <a:lnTo>
                  <a:pt x="272" y="325"/>
                </a:lnTo>
                <a:cubicBezTo>
                  <a:pt x="269" y="350"/>
                  <a:pt x="247" y="369"/>
                  <a:pt x="222" y="368"/>
                </a:cubicBezTo>
                <a:cubicBezTo>
                  <a:pt x="196" y="367"/>
                  <a:pt x="176" y="346"/>
                  <a:pt x="176" y="320"/>
                </a:cubicBezTo>
                <a:lnTo>
                  <a:pt x="176" y="317"/>
                </a:lnTo>
                <a:lnTo>
                  <a:pt x="177" y="327"/>
                </a:lnTo>
                <a:lnTo>
                  <a:pt x="176" y="324"/>
                </a:lnTo>
                <a:cubicBezTo>
                  <a:pt x="171" y="299"/>
                  <a:pt x="188" y="274"/>
                  <a:pt x="213" y="268"/>
                </a:cubicBezTo>
                <a:cubicBezTo>
                  <a:pt x="238" y="262"/>
                  <a:pt x="264" y="278"/>
                  <a:pt x="270" y="303"/>
                </a:cubicBezTo>
                <a:lnTo>
                  <a:pt x="271" y="305"/>
                </a:lnTo>
                <a:cubicBezTo>
                  <a:pt x="271" y="309"/>
                  <a:pt x="272" y="313"/>
                  <a:pt x="272" y="317"/>
                </a:cubicBezTo>
                <a:lnTo>
                  <a:pt x="272" y="320"/>
                </a:lnTo>
                <a:cubicBezTo>
                  <a:pt x="272" y="346"/>
                  <a:pt x="250" y="368"/>
                  <a:pt x="224" y="368"/>
                </a:cubicBezTo>
                <a:lnTo>
                  <a:pt x="222" y="368"/>
                </a:lnTo>
                <a:lnTo>
                  <a:pt x="222" y="368"/>
                </a:lnTo>
                <a:lnTo>
                  <a:pt x="268" y="305"/>
                </a:lnTo>
                <a:lnTo>
                  <a:pt x="269" y="309"/>
                </a:lnTo>
                <a:cubicBezTo>
                  <a:pt x="271" y="314"/>
                  <a:pt x="271" y="319"/>
                  <a:pt x="271" y="324"/>
                </a:cubicBezTo>
                <a:lnTo>
                  <a:pt x="271" y="328"/>
                </a:lnTo>
                <a:cubicBezTo>
                  <a:pt x="271" y="333"/>
                  <a:pt x="271" y="338"/>
                  <a:pt x="269" y="343"/>
                </a:cubicBezTo>
                <a:lnTo>
                  <a:pt x="269" y="345"/>
                </a:lnTo>
                <a:cubicBezTo>
                  <a:pt x="261" y="367"/>
                  <a:pt x="239" y="381"/>
                  <a:pt x="215" y="377"/>
                </a:cubicBezTo>
                <a:cubicBezTo>
                  <a:pt x="192" y="373"/>
                  <a:pt x="175" y="353"/>
                  <a:pt x="175" y="329"/>
                </a:cubicBezTo>
                <a:lnTo>
                  <a:pt x="175" y="332"/>
                </a:lnTo>
                <a:lnTo>
                  <a:pt x="174" y="322"/>
                </a:lnTo>
                <a:lnTo>
                  <a:pt x="174" y="317"/>
                </a:lnTo>
                <a:lnTo>
                  <a:pt x="174" y="315"/>
                </a:lnTo>
                <a:cubicBezTo>
                  <a:pt x="174" y="291"/>
                  <a:pt x="192" y="271"/>
                  <a:pt x="215" y="268"/>
                </a:cubicBezTo>
                <a:cubicBezTo>
                  <a:pt x="238" y="264"/>
                  <a:pt x="261" y="277"/>
                  <a:pt x="268" y="300"/>
                </a:cubicBezTo>
                <a:lnTo>
                  <a:pt x="269" y="301"/>
                </a:lnTo>
                <a:cubicBezTo>
                  <a:pt x="269" y="304"/>
                  <a:pt x="270" y="307"/>
                  <a:pt x="270" y="310"/>
                </a:cubicBezTo>
                <a:lnTo>
                  <a:pt x="271" y="313"/>
                </a:lnTo>
                <a:cubicBezTo>
                  <a:pt x="273" y="327"/>
                  <a:pt x="269" y="341"/>
                  <a:pt x="260" y="351"/>
                </a:cubicBezTo>
                <a:cubicBezTo>
                  <a:pt x="251" y="362"/>
                  <a:pt x="237" y="368"/>
                  <a:pt x="223" y="368"/>
                </a:cubicBezTo>
                <a:lnTo>
                  <a:pt x="223" y="368"/>
                </a:lnTo>
                <a:lnTo>
                  <a:pt x="222" y="368"/>
                </a:lnTo>
                <a:cubicBezTo>
                  <a:pt x="208" y="368"/>
                  <a:pt x="194" y="362"/>
                  <a:pt x="185" y="351"/>
                </a:cubicBezTo>
                <a:cubicBezTo>
                  <a:pt x="176" y="340"/>
                  <a:pt x="172" y="326"/>
                  <a:pt x="175" y="312"/>
                </a:cubicBezTo>
                <a:lnTo>
                  <a:pt x="175" y="309"/>
                </a:lnTo>
                <a:lnTo>
                  <a:pt x="174" y="317"/>
                </a:lnTo>
                <a:lnTo>
                  <a:pt x="174" y="315"/>
                </a:lnTo>
                <a:cubicBezTo>
                  <a:pt x="174" y="289"/>
                  <a:pt x="195" y="268"/>
                  <a:pt x="220" y="267"/>
                </a:cubicBezTo>
                <a:cubicBezTo>
                  <a:pt x="246" y="266"/>
                  <a:pt x="268" y="285"/>
                  <a:pt x="270" y="310"/>
                </a:cubicBezTo>
                <a:lnTo>
                  <a:pt x="270" y="312"/>
                </a:lnTo>
                <a:lnTo>
                  <a:pt x="271" y="315"/>
                </a:lnTo>
                <a:cubicBezTo>
                  <a:pt x="271" y="318"/>
                  <a:pt x="271" y="320"/>
                  <a:pt x="271" y="323"/>
                </a:cubicBezTo>
                <a:lnTo>
                  <a:pt x="271" y="324"/>
                </a:lnTo>
                <a:lnTo>
                  <a:pt x="175" y="324"/>
                </a:lnTo>
                <a:lnTo>
                  <a:pt x="175" y="323"/>
                </a:lnTo>
                <a:lnTo>
                  <a:pt x="176" y="331"/>
                </a:lnTo>
                <a:lnTo>
                  <a:pt x="176" y="328"/>
                </a:lnTo>
                <a:cubicBezTo>
                  <a:pt x="175" y="325"/>
                  <a:pt x="175" y="323"/>
                  <a:pt x="175" y="320"/>
                </a:cubicBezTo>
                <a:lnTo>
                  <a:pt x="175" y="316"/>
                </a:lnTo>
                <a:lnTo>
                  <a:pt x="177" y="332"/>
                </a:lnTo>
                <a:lnTo>
                  <a:pt x="177" y="330"/>
                </a:lnTo>
                <a:lnTo>
                  <a:pt x="262" y="342"/>
                </a:lnTo>
                <a:lnTo>
                  <a:pt x="261" y="343"/>
                </a:lnTo>
                <a:lnTo>
                  <a:pt x="269" y="323"/>
                </a:lnTo>
                <a:lnTo>
                  <a:pt x="268" y="327"/>
                </a:lnTo>
                <a:cubicBezTo>
                  <a:pt x="268" y="330"/>
                  <a:pt x="267" y="332"/>
                  <a:pt x="267" y="335"/>
                </a:cubicBezTo>
                <a:lnTo>
                  <a:pt x="266" y="338"/>
                </a:lnTo>
                <a:cubicBezTo>
                  <a:pt x="264" y="342"/>
                  <a:pt x="262" y="346"/>
                  <a:pt x="260" y="350"/>
                </a:cubicBezTo>
                <a:lnTo>
                  <a:pt x="259" y="351"/>
                </a:lnTo>
                <a:cubicBezTo>
                  <a:pt x="248" y="367"/>
                  <a:pt x="229" y="375"/>
                  <a:pt x="211" y="372"/>
                </a:cubicBezTo>
                <a:cubicBezTo>
                  <a:pt x="192" y="369"/>
                  <a:pt x="177" y="355"/>
                  <a:pt x="172" y="336"/>
                </a:cubicBezTo>
                <a:lnTo>
                  <a:pt x="171" y="329"/>
                </a:lnTo>
                <a:lnTo>
                  <a:pt x="170" y="324"/>
                </a:lnTo>
                <a:lnTo>
                  <a:pt x="217" y="363"/>
                </a:lnTo>
                <a:lnTo>
                  <a:pt x="216" y="363"/>
                </a:lnTo>
                <a:lnTo>
                  <a:pt x="263" y="324"/>
                </a:lnTo>
                <a:lnTo>
                  <a:pt x="261" y="335"/>
                </a:lnTo>
                <a:lnTo>
                  <a:pt x="259" y="340"/>
                </a:lnTo>
                <a:cubicBezTo>
                  <a:pt x="252" y="359"/>
                  <a:pt x="234" y="372"/>
                  <a:pt x="213" y="372"/>
                </a:cubicBezTo>
                <a:lnTo>
                  <a:pt x="212" y="372"/>
                </a:lnTo>
                <a:lnTo>
                  <a:pt x="210" y="372"/>
                </a:lnTo>
                <a:cubicBezTo>
                  <a:pt x="184" y="372"/>
                  <a:pt x="162" y="351"/>
                  <a:pt x="162" y="324"/>
                </a:cubicBezTo>
                <a:lnTo>
                  <a:pt x="163" y="325"/>
                </a:lnTo>
                <a:lnTo>
                  <a:pt x="162" y="321"/>
                </a:lnTo>
                <a:lnTo>
                  <a:pt x="258" y="315"/>
                </a:lnTo>
                <a:lnTo>
                  <a:pt x="258" y="316"/>
                </a:lnTo>
                <a:lnTo>
                  <a:pt x="258" y="319"/>
                </a:lnTo>
                <a:cubicBezTo>
                  <a:pt x="258" y="322"/>
                  <a:pt x="258" y="324"/>
                  <a:pt x="257" y="326"/>
                </a:cubicBezTo>
                <a:lnTo>
                  <a:pt x="257" y="330"/>
                </a:lnTo>
                <a:lnTo>
                  <a:pt x="257" y="323"/>
                </a:lnTo>
                <a:lnTo>
                  <a:pt x="257" y="324"/>
                </a:lnTo>
                <a:cubicBezTo>
                  <a:pt x="257" y="344"/>
                  <a:pt x="246" y="361"/>
                  <a:pt x="228" y="369"/>
                </a:cubicBezTo>
                <a:cubicBezTo>
                  <a:pt x="210" y="376"/>
                  <a:pt x="189" y="372"/>
                  <a:pt x="176" y="358"/>
                </a:cubicBezTo>
                <a:lnTo>
                  <a:pt x="175" y="358"/>
                </a:lnTo>
                <a:cubicBezTo>
                  <a:pt x="166" y="349"/>
                  <a:pt x="161" y="337"/>
                  <a:pt x="161" y="324"/>
                </a:cubicBezTo>
                <a:lnTo>
                  <a:pt x="161" y="322"/>
                </a:lnTo>
                <a:lnTo>
                  <a:pt x="162" y="334"/>
                </a:lnTo>
                <a:lnTo>
                  <a:pt x="162" y="332"/>
                </a:lnTo>
                <a:lnTo>
                  <a:pt x="208" y="368"/>
                </a:lnTo>
                <a:lnTo>
                  <a:pt x="208" y="368"/>
                </a:lnTo>
                <a:lnTo>
                  <a:pt x="256" y="320"/>
                </a:lnTo>
                <a:lnTo>
                  <a:pt x="256" y="323"/>
                </a:lnTo>
                <a:lnTo>
                  <a:pt x="256" y="327"/>
                </a:lnTo>
                <a:lnTo>
                  <a:pt x="256" y="332"/>
                </a:lnTo>
                <a:lnTo>
                  <a:pt x="256" y="334"/>
                </a:lnTo>
                <a:lnTo>
                  <a:pt x="160" y="334"/>
                </a:lnTo>
                <a:lnTo>
                  <a:pt x="160" y="333"/>
                </a:lnTo>
                <a:lnTo>
                  <a:pt x="161" y="341"/>
                </a:lnTo>
                <a:lnTo>
                  <a:pt x="160" y="334"/>
                </a:lnTo>
                <a:lnTo>
                  <a:pt x="159" y="328"/>
                </a:lnTo>
                <a:cubicBezTo>
                  <a:pt x="159" y="325"/>
                  <a:pt x="159" y="322"/>
                  <a:pt x="159" y="319"/>
                </a:cubicBezTo>
                <a:lnTo>
                  <a:pt x="160" y="315"/>
                </a:lnTo>
                <a:lnTo>
                  <a:pt x="160" y="327"/>
                </a:lnTo>
                <a:lnTo>
                  <a:pt x="159" y="323"/>
                </a:lnTo>
                <a:lnTo>
                  <a:pt x="167" y="343"/>
                </a:lnTo>
                <a:lnTo>
                  <a:pt x="166" y="342"/>
                </a:lnTo>
                <a:lnTo>
                  <a:pt x="254" y="320"/>
                </a:lnTo>
                <a:lnTo>
                  <a:pt x="253" y="324"/>
                </a:lnTo>
                <a:lnTo>
                  <a:pt x="253" y="329"/>
                </a:lnTo>
                <a:cubicBezTo>
                  <a:pt x="250" y="354"/>
                  <a:pt x="230" y="372"/>
                  <a:pt x="205" y="372"/>
                </a:cubicBezTo>
                <a:lnTo>
                  <a:pt x="204" y="372"/>
                </a:lnTo>
                <a:lnTo>
                  <a:pt x="203" y="372"/>
                </a:lnTo>
                <a:lnTo>
                  <a:pt x="251" y="324"/>
                </a:lnTo>
                <a:lnTo>
                  <a:pt x="251" y="329"/>
                </a:lnTo>
                <a:lnTo>
                  <a:pt x="251" y="334"/>
                </a:lnTo>
                <a:lnTo>
                  <a:pt x="203" y="286"/>
                </a:lnTo>
                <a:lnTo>
                  <a:pt x="203" y="286"/>
                </a:lnTo>
                <a:cubicBezTo>
                  <a:pt x="218" y="286"/>
                  <a:pt x="231" y="292"/>
                  <a:pt x="240" y="303"/>
                </a:cubicBezTo>
                <a:cubicBezTo>
                  <a:pt x="249" y="314"/>
                  <a:pt x="253" y="328"/>
                  <a:pt x="251" y="342"/>
                </a:cubicBezTo>
                <a:lnTo>
                  <a:pt x="250" y="345"/>
                </a:lnTo>
                <a:cubicBezTo>
                  <a:pt x="250" y="350"/>
                  <a:pt x="248" y="354"/>
                  <a:pt x="246" y="358"/>
                </a:cubicBezTo>
                <a:lnTo>
                  <a:pt x="245" y="360"/>
                </a:lnTo>
                <a:lnTo>
                  <a:pt x="159" y="318"/>
                </a:lnTo>
                <a:lnTo>
                  <a:pt x="160" y="316"/>
                </a:lnTo>
                <a:lnTo>
                  <a:pt x="157" y="322"/>
                </a:lnTo>
                <a:lnTo>
                  <a:pt x="158" y="319"/>
                </a:lnTo>
                <a:lnTo>
                  <a:pt x="204" y="382"/>
                </a:lnTo>
                <a:lnTo>
                  <a:pt x="203" y="382"/>
                </a:lnTo>
                <a:lnTo>
                  <a:pt x="203" y="382"/>
                </a:lnTo>
                <a:cubicBezTo>
                  <a:pt x="189" y="382"/>
                  <a:pt x="176" y="376"/>
                  <a:pt x="167" y="366"/>
                </a:cubicBezTo>
                <a:cubicBezTo>
                  <a:pt x="158" y="356"/>
                  <a:pt x="154" y="343"/>
                  <a:pt x="155" y="329"/>
                </a:cubicBezTo>
                <a:lnTo>
                  <a:pt x="155" y="329"/>
                </a:lnTo>
                <a:lnTo>
                  <a:pt x="155" y="324"/>
                </a:lnTo>
                <a:lnTo>
                  <a:pt x="249" y="340"/>
                </a:lnTo>
                <a:lnTo>
                  <a:pt x="249" y="341"/>
                </a:lnTo>
                <a:lnTo>
                  <a:pt x="250" y="333"/>
                </a:lnTo>
                <a:lnTo>
                  <a:pt x="250" y="336"/>
                </a:lnTo>
                <a:lnTo>
                  <a:pt x="250" y="329"/>
                </a:lnTo>
                <a:lnTo>
                  <a:pt x="250" y="332"/>
                </a:lnTo>
                <a:lnTo>
                  <a:pt x="250" y="334"/>
                </a:lnTo>
                <a:lnTo>
                  <a:pt x="154" y="334"/>
                </a:lnTo>
                <a:lnTo>
                  <a:pt x="154" y="332"/>
                </a:lnTo>
                <a:lnTo>
                  <a:pt x="154" y="329"/>
                </a:lnTo>
                <a:lnTo>
                  <a:pt x="247" y="347"/>
                </a:lnTo>
                <a:lnTo>
                  <a:pt x="248" y="344"/>
                </a:lnTo>
                <a:lnTo>
                  <a:pt x="248" y="346"/>
                </a:lnTo>
                <a:cubicBezTo>
                  <a:pt x="242" y="366"/>
                  <a:pt x="224" y="381"/>
                  <a:pt x="203" y="382"/>
                </a:cubicBezTo>
                <a:cubicBezTo>
                  <a:pt x="181" y="383"/>
                  <a:pt x="162" y="369"/>
                  <a:pt x="155" y="349"/>
                </a:cubicBezTo>
                <a:lnTo>
                  <a:pt x="155" y="348"/>
                </a:lnTo>
                <a:cubicBezTo>
                  <a:pt x="153" y="343"/>
                  <a:pt x="152" y="338"/>
                  <a:pt x="152" y="332"/>
                </a:cubicBezTo>
                <a:lnTo>
                  <a:pt x="152" y="329"/>
                </a:lnTo>
                <a:lnTo>
                  <a:pt x="153" y="337"/>
                </a:lnTo>
                <a:lnTo>
                  <a:pt x="153" y="334"/>
                </a:lnTo>
                <a:cubicBezTo>
                  <a:pt x="152" y="331"/>
                  <a:pt x="152" y="329"/>
                  <a:pt x="152" y="326"/>
                </a:cubicBezTo>
                <a:lnTo>
                  <a:pt x="152" y="324"/>
                </a:lnTo>
                <a:lnTo>
                  <a:pt x="248" y="324"/>
                </a:lnTo>
                <a:lnTo>
                  <a:pt x="248" y="328"/>
                </a:lnTo>
                <a:lnTo>
                  <a:pt x="248" y="334"/>
                </a:lnTo>
                <a:cubicBezTo>
                  <a:pt x="248" y="340"/>
                  <a:pt x="247" y="346"/>
                  <a:pt x="245" y="352"/>
                </a:cubicBezTo>
                <a:lnTo>
                  <a:pt x="243" y="357"/>
                </a:lnTo>
                <a:cubicBezTo>
                  <a:pt x="235" y="375"/>
                  <a:pt x="218" y="387"/>
                  <a:pt x="198" y="387"/>
                </a:cubicBezTo>
                <a:lnTo>
                  <a:pt x="197" y="387"/>
                </a:lnTo>
                <a:lnTo>
                  <a:pt x="197" y="291"/>
                </a:lnTo>
                <a:lnTo>
                  <a:pt x="197" y="291"/>
                </a:lnTo>
                <a:lnTo>
                  <a:pt x="197" y="387"/>
                </a:lnTo>
                <a:lnTo>
                  <a:pt x="195" y="387"/>
                </a:lnTo>
                <a:lnTo>
                  <a:pt x="195" y="387"/>
                </a:lnTo>
                <a:lnTo>
                  <a:pt x="240" y="357"/>
                </a:lnTo>
                <a:lnTo>
                  <a:pt x="237" y="363"/>
                </a:lnTo>
                <a:lnTo>
                  <a:pt x="236" y="365"/>
                </a:lnTo>
                <a:cubicBezTo>
                  <a:pt x="226" y="385"/>
                  <a:pt x="204" y="395"/>
                  <a:pt x="182" y="390"/>
                </a:cubicBezTo>
                <a:cubicBezTo>
                  <a:pt x="160" y="385"/>
                  <a:pt x="145" y="366"/>
                  <a:pt x="145" y="343"/>
                </a:cubicBezTo>
                <a:lnTo>
                  <a:pt x="145" y="342"/>
                </a:lnTo>
                <a:lnTo>
                  <a:pt x="146" y="350"/>
                </a:lnTo>
                <a:lnTo>
                  <a:pt x="145" y="347"/>
                </a:lnTo>
                <a:lnTo>
                  <a:pt x="150" y="360"/>
                </a:lnTo>
                <a:lnTo>
                  <a:pt x="148" y="357"/>
                </a:lnTo>
                <a:lnTo>
                  <a:pt x="157" y="370"/>
                </a:lnTo>
                <a:lnTo>
                  <a:pt x="155" y="368"/>
                </a:lnTo>
                <a:lnTo>
                  <a:pt x="232" y="355"/>
                </a:lnTo>
                <a:lnTo>
                  <a:pt x="231" y="357"/>
                </a:lnTo>
                <a:lnTo>
                  <a:pt x="229" y="360"/>
                </a:lnTo>
                <a:lnTo>
                  <a:pt x="233" y="349"/>
                </a:lnTo>
                <a:lnTo>
                  <a:pt x="232" y="357"/>
                </a:lnTo>
                <a:lnTo>
                  <a:pt x="231" y="360"/>
                </a:lnTo>
                <a:cubicBezTo>
                  <a:pt x="229" y="365"/>
                  <a:pt x="227" y="369"/>
                  <a:pt x="224" y="374"/>
                </a:cubicBezTo>
                <a:lnTo>
                  <a:pt x="223" y="375"/>
                </a:lnTo>
                <a:cubicBezTo>
                  <a:pt x="212" y="393"/>
                  <a:pt x="190" y="401"/>
                  <a:pt x="170" y="394"/>
                </a:cubicBezTo>
                <a:cubicBezTo>
                  <a:pt x="149" y="388"/>
                  <a:pt x="135" y="370"/>
                  <a:pt x="135" y="348"/>
                </a:cubicBezTo>
                <a:lnTo>
                  <a:pt x="136" y="340"/>
                </a:lnTo>
                <a:lnTo>
                  <a:pt x="136" y="341"/>
                </a:lnTo>
                <a:lnTo>
                  <a:pt x="136" y="336"/>
                </a:lnTo>
                <a:lnTo>
                  <a:pt x="136" y="334"/>
                </a:lnTo>
                <a:lnTo>
                  <a:pt x="232" y="334"/>
                </a:lnTo>
                <a:lnTo>
                  <a:pt x="232" y="335"/>
                </a:lnTo>
                <a:cubicBezTo>
                  <a:pt x="232" y="337"/>
                  <a:pt x="232" y="340"/>
                  <a:pt x="231" y="342"/>
                </a:cubicBezTo>
                <a:lnTo>
                  <a:pt x="231" y="346"/>
                </a:lnTo>
                <a:lnTo>
                  <a:pt x="230" y="349"/>
                </a:lnTo>
                <a:lnTo>
                  <a:pt x="230" y="330"/>
                </a:lnTo>
                <a:lnTo>
                  <a:pt x="230" y="332"/>
                </a:lnTo>
                <a:lnTo>
                  <a:pt x="153" y="306"/>
                </a:lnTo>
                <a:lnTo>
                  <a:pt x="152" y="308"/>
                </a:lnTo>
                <a:lnTo>
                  <a:pt x="155" y="305"/>
                </a:lnTo>
                <a:cubicBezTo>
                  <a:pt x="168" y="291"/>
                  <a:pt x="189" y="287"/>
                  <a:pt x="207" y="295"/>
                </a:cubicBezTo>
                <a:cubicBezTo>
                  <a:pt x="225" y="302"/>
                  <a:pt x="236" y="320"/>
                  <a:pt x="236" y="339"/>
                </a:cubicBezTo>
                <a:lnTo>
                  <a:pt x="236" y="341"/>
                </a:lnTo>
                <a:cubicBezTo>
                  <a:pt x="236" y="344"/>
                  <a:pt x="236" y="347"/>
                  <a:pt x="236" y="350"/>
                </a:cubicBezTo>
                <a:lnTo>
                  <a:pt x="235" y="353"/>
                </a:lnTo>
                <a:lnTo>
                  <a:pt x="188" y="295"/>
                </a:lnTo>
                <a:lnTo>
                  <a:pt x="189" y="295"/>
                </a:lnTo>
                <a:lnTo>
                  <a:pt x="189" y="391"/>
                </a:lnTo>
                <a:lnTo>
                  <a:pt x="188" y="391"/>
                </a:lnTo>
                <a:lnTo>
                  <a:pt x="188" y="295"/>
                </a:lnTo>
                <a:lnTo>
                  <a:pt x="189" y="295"/>
                </a:lnTo>
                <a:cubicBezTo>
                  <a:pt x="206" y="295"/>
                  <a:pt x="221" y="304"/>
                  <a:pt x="230" y="318"/>
                </a:cubicBezTo>
                <a:cubicBezTo>
                  <a:pt x="239" y="332"/>
                  <a:pt x="239" y="350"/>
                  <a:pt x="232" y="365"/>
                </a:cubicBezTo>
                <a:lnTo>
                  <a:pt x="226" y="375"/>
                </a:lnTo>
                <a:lnTo>
                  <a:pt x="223" y="380"/>
                </a:lnTo>
                <a:cubicBezTo>
                  <a:pt x="212" y="397"/>
                  <a:pt x="190" y="405"/>
                  <a:pt x="170" y="399"/>
                </a:cubicBezTo>
                <a:cubicBezTo>
                  <a:pt x="149" y="393"/>
                  <a:pt x="135" y="374"/>
                  <a:pt x="135" y="353"/>
                </a:cubicBezTo>
                <a:lnTo>
                  <a:pt x="135" y="351"/>
                </a:lnTo>
                <a:cubicBezTo>
                  <a:pt x="135" y="349"/>
                  <a:pt x="136" y="346"/>
                  <a:pt x="136" y="344"/>
                </a:cubicBezTo>
                <a:lnTo>
                  <a:pt x="137" y="341"/>
                </a:lnTo>
                <a:lnTo>
                  <a:pt x="137" y="356"/>
                </a:lnTo>
                <a:lnTo>
                  <a:pt x="137" y="357"/>
                </a:lnTo>
                <a:lnTo>
                  <a:pt x="136" y="355"/>
                </a:lnTo>
                <a:lnTo>
                  <a:pt x="230" y="334"/>
                </a:lnTo>
                <a:lnTo>
                  <a:pt x="231" y="337"/>
                </a:lnTo>
                <a:cubicBezTo>
                  <a:pt x="231" y="340"/>
                  <a:pt x="231" y="343"/>
                  <a:pt x="231" y="346"/>
                </a:cubicBezTo>
                <a:lnTo>
                  <a:pt x="231" y="348"/>
                </a:lnTo>
                <a:cubicBezTo>
                  <a:pt x="231" y="369"/>
                  <a:pt x="219" y="387"/>
                  <a:pt x="199" y="394"/>
                </a:cubicBezTo>
                <a:cubicBezTo>
                  <a:pt x="180" y="401"/>
                  <a:pt x="159" y="394"/>
                  <a:pt x="146" y="378"/>
                </a:cubicBezTo>
                <a:lnTo>
                  <a:pt x="148" y="380"/>
                </a:lnTo>
                <a:lnTo>
                  <a:pt x="145" y="377"/>
                </a:lnTo>
                <a:lnTo>
                  <a:pt x="226" y="353"/>
                </a:lnTo>
                <a:lnTo>
                  <a:pt x="226" y="355"/>
                </a:lnTo>
                <a:lnTo>
                  <a:pt x="226" y="337"/>
                </a:lnTo>
                <a:lnTo>
                  <a:pt x="226" y="339"/>
                </a:lnTo>
                <a:lnTo>
                  <a:pt x="131" y="348"/>
                </a:lnTo>
                <a:lnTo>
                  <a:pt x="131" y="346"/>
                </a:lnTo>
                <a:lnTo>
                  <a:pt x="132" y="354"/>
                </a:lnTo>
                <a:lnTo>
                  <a:pt x="131" y="351"/>
                </a:lnTo>
                <a:cubicBezTo>
                  <a:pt x="129" y="337"/>
                  <a:pt x="133" y="323"/>
                  <a:pt x="142" y="312"/>
                </a:cubicBezTo>
                <a:cubicBezTo>
                  <a:pt x="151" y="302"/>
                  <a:pt x="164" y="295"/>
                  <a:pt x="178" y="295"/>
                </a:cubicBezTo>
                <a:lnTo>
                  <a:pt x="179" y="295"/>
                </a:lnTo>
                <a:lnTo>
                  <a:pt x="179" y="391"/>
                </a:lnTo>
                <a:lnTo>
                  <a:pt x="178" y="391"/>
                </a:lnTo>
                <a:lnTo>
                  <a:pt x="178" y="295"/>
                </a:lnTo>
                <a:lnTo>
                  <a:pt x="183" y="295"/>
                </a:lnTo>
                <a:cubicBezTo>
                  <a:pt x="210" y="295"/>
                  <a:pt x="231" y="317"/>
                  <a:pt x="231" y="343"/>
                </a:cubicBezTo>
                <a:lnTo>
                  <a:pt x="231" y="346"/>
                </a:lnTo>
                <a:cubicBezTo>
                  <a:pt x="231" y="350"/>
                  <a:pt x="231" y="354"/>
                  <a:pt x="230" y="358"/>
                </a:cubicBezTo>
                <a:lnTo>
                  <a:pt x="230" y="360"/>
                </a:lnTo>
                <a:cubicBezTo>
                  <a:pt x="223" y="385"/>
                  <a:pt x="200" y="400"/>
                  <a:pt x="175" y="396"/>
                </a:cubicBezTo>
                <a:cubicBezTo>
                  <a:pt x="150" y="391"/>
                  <a:pt x="133" y="369"/>
                  <a:pt x="135" y="344"/>
                </a:cubicBezTo>
                <a:lnTo>
                  <a:pt x="135" y="343"/>
                </a:lnTo>
                <a:lnTo>
                  <a:pt x="135" y="339"/>
                </a:lnTo>
                <a:lnTo>
                  <a:pt x="230" y="351"/>
                </a:lnTo>
                <a:lnTo>
                  <a:pt x="230" y="350"/>
                </a:lnTo>
                <a:lnTo>
                  <a:pt x="230" y="353"/>
                </a:lnTo>
                <a:cubicBezTo>
                  <a:pt x="226" y="373"/>
                  <a:pt x="209" y="388"/>
                  <a:pt x="189" y="391"/>
                </a:cubicBezTo>
                <a:cubicBezTo>
                  <a:pt x="169" y="394"/>
                  <a:pt x="149" y="383"/>
                  <a:pt x="140" y="365"/>
                </a:cubicBezTo>
                <a:lnTo>
                  <a:pt x="137" y="359"/>
                </a:lnTo>
                <a:lnTo>
                  <a:pt x="136" y="357"/>
                </a:lnTo>
                <a:lnTo>
                  <a:pt x="226" y="354"/>
                </a:lnTo>
                <a:lnTo>
                  <a:pt x="225" y="359"/>
                </a:lnTo>
                <a:lnTo>
                  <a:pt x="227" y="348"/>
                </a:lnTo>
                <a:lnTo>
                  <a:pt x="226" y="353"/>
                </a:lnTo>
                <a:cubicBezTo>
                  <a:pt x="226" y="356"/>
                  <a:pt x="226" y="358"/>
                  <a:pt x="225" y="361"/>
                </a:cubicBezTo>
                <a:lnTo>
                  <a:pt x="224" y="365"/>
                </a:lnTo>
                <a:cubicBezTo>
                  <a:pt x="219" y="386"/>
                  <a:pt x="199" y="401"/>
                  <a:pt x="177" y="401"/>
                </a:cubicBezTo>
                <a:cubicBezTo>
                  <a:pt x="155" y="401"/>
                  <a:pt x="136" y="386"/>
                  <a:pt x="131" y="365"/>
                </a:cubicBezTo>
                <a:lnTo>
                  <a:pt x="129" y="358"/>
                </a:lnTo>
                <a:lnTo>
                  <a:pt x="128" y="352"/>
                </a:lnTo>
                <a:lnTo>
                  <a:pt x="160" y="389"/>
                </a:lnTo>
                <a:lnTo>
                  <a:pt x="159" y="389"/>
                </a:lnTo>
                <a:lnTo>
                  <a:pt x="186" y="390"/>
                </a:lnTo>
                <a:lnTo>
                  <a:pt x="184" y="390"/>
                </a:lnTo>
                <a:cubicBezTo>
                  <a:pt x="180" y="391"/>
                  <a:pt x="176" y="391"/>
                  <a:pt x="172" y="391"/>
                </a:cubicBezTo>
                <a:lnTo>
                  <a:pt x="169" y="391"/>
                </a:lnTo>
                <a:lnTo>
                  <a:pt x="168" y="391"/>
                </a:lnTo>
                <a:lnTo>
                  <a:pt x="166" y="391"/>
                </a:lnTo>
                <a:lnTo>
                  <a:pt x="214" y="343"/>
                </a:lnTo>
                <a:lnTo>
                  <a:pt x="214" y="348"/>
                </a:lnTo>
                <a:lnTo>
                  <a:pt x="166" y="300"/>
                </a:lnTo>
                <a:lnTo>
                  <a:pt x="166" y="300"/>
                </a:lnTo>
                <a:lnTo>
                  <a:pt x="166" y="396"/>
                </a:lnTo>
                <a:lnTo>
                  <a:pt x="166" y="396"/>
                </a:lnTo>
                <a:cubicBezTo>
                  <a:pt x="152" y="396"/>
                  <a:pt x="138" y="390"/>
                  <a:pt x="129" y="379"/>
                </a:cubicBezTo>
                <a:cubicBezTo>
                  <a:pt x="120" y="369"/>
                  <a:pt x="116" y="354"/>
                  <a:pt x="119" y="341"/>
                </a:cubicBezTo>
                <a:lnTo>
                  <a:pt x="119" y="338"/>
                </a:lnTo>
                <a:lnTo>
                  <a:pt x="118" y="345"/>
                </a:lnTo>
                <a:lnTo>
                  <a:pt x="118" y="343"/>
                </a:lnTo>
                <a:lnTo>
                  <a:pt x="214" y="343"/>
                </a:lnTo>
                <a:lnTo>
                  <a:pt x="214" y="346"/>
                </a:lnTo>
                <a:lnTo>
                  <a:pt x="214" y="348"/>
                </a:lnTo>
                <a:cubicBezTo>
                  <a:pt x="214" y="373"/>
                  <a:pt x="196" y="394"/>
                  <a:pt x="171" y="396"/>
                </a:cubicBezTo>
                <a:cubicBezTo>
                  <a:pt x="147" y="399"/>
                  <a:pt x="124" y="382"/>
                  <a:pt x="119" y="358"/>
                </a:cubicBezTo>
                <a:lnTo>
                  <a:pt x="119" y="355"/>
                </a:lnTo>
                <a:cubicBezTo>
                  <a:pt x="118" y="352"/>
                  <a:pt x="118" y="349"/>
                  <a:pt x="118" y="346"/>
                </a:cubicBezTo>
                <a:lnTo>
                  <a:pt x="118" y="343"/>
                </a:lnTo>
                <a:lnTo>
                  <a:pt x="213" y="355"/>
                </a:lnTo>
                <a:lnTo>
                  <a:pt x="212" y="357"/>
                </a:lnTo>
                <a:lnTo>
                  <a:pt x="213" y="345"/>
                </a:lnTo>
                <a:lnTo>
                  <a:pt x="213" y="348"/>
                </a:lnTo>
                <a:lnTo>
                  <a:pt x="165" y="300"/>
                </a:lnTo>
                <a:lnTo>
                  <a:pt x="166" y="300"/>
                </a:lnTo>
                <a:lnTo>
                  <a:pt x="118" y="344"/>
                </a:lnTo>
                <a:lnTo>
                  <a:pt x="118" y="343"/>
                </a:lnTo>
                <a:lnTo>
                  <a:pt x="118" y="339"/>
                </a:lnTo>
                <a:lnTo>
                  <a:pt x="214" y="339"/>
                </a:lnTo>
                <a:lnTo>
                  <a:pt x="214" y="340"/>
                </a:lnTo>
                <a:lnTo>
                  <a:pt x="214" y="343"/>
                </a:lnTo>
                <a:lnTo>
                  <a:pt x="214" y="354"/>
                </a:lnTo>
                <a:lnTo>
                  <a:pt x="214" y="358"/>
                </a:lnTo>
                <a:cubicBezTo>
                  <a:pt x="211" y="383"/>
                  <a:pt x="190" y="401"/>
                  <a:pt x="166" y="401"/>
                </a:cubicBezTo>
                <a:lnTo>
                  <a:pt x="165" y="401"/>
                </a:lnTo>
                <a:cubicBezTo>
                  <a:pt x="151" y="401"/>
                  <a:pt x="137" y="395"/>
                  <a:pt x="128" y="383"/>
                </a:cubicBezTo>
                <a:cubicBezTo>
                  <a:pt x="119" y="372"/>
                  <a:pt x="116" y="358"/>
                  <a:pt x="118" y="344"/>
                </a:cubicBezTo>
                <a:lnTo>
                  <a:pt x="119" y="339"/>
                </a:lnTo>
                <a:lnTo>
                  <a:pt x="120" y="337"/>
                </a:lnTo>
                <a:cubicBezTo>
                  <a:pt x="126" y="313"/>
                  <a:pt x="148" y="298"/>
                  <a:pt x="172" y="301"/>
                </a:cubicBezTo>
                <a:cubicBezTo>
                  <a:pt x="196" y="304"/>
                  <a:pt x="214" y="324"/>
                  <a:pt x="214" y="348"/>
                </a:cubicBezTo>
                <a:lnTo>
                  <a:pt x="214" y="351"/>
                </a:lnTo>
                <a:lnTo>
                  <a:pt x="214" y="353"/>
                </a:lnTo>
                <a:lnTo>
                  <a:pt x="127" y="326"/>
                </a:lnTo>
                <a:lnTo>
                  <a:pt x="128" y="325"/>
                </a:lnTo>
                <a:lnTo>
                  <a:pt x="120" y="359"/>
                </a:lnTo>
                <a:lnTo>
                  <a:pt x="120" y="356"/>
                </a:lnTo>
                <a:lnTo>
                  <a:pt x="133" y="382"/>
                </a:lnTo>
                <a:lnTo>
                  <a:pt x="130" y="379"/>
                </a:lnTo>
                <a:lnTo>
                  <a:pt x="137" y="385"/>
                </a:lnTo>
                <a:lnTo>
                  <a:pt x="134" y="383"/>
                </a:lnTo>
                <a:lnTo>
                  <a:pt x="209" y="349"/>
                </a:lnTo>
                <a:lnTo>
                  <a:pt x="208" y="353"/>
                </a:lnTo>
                <a:lnTo>
                  <a:pt x="208" y="343"/>
                </a:lnTo>
                <a:lnTo>
                  <a:pt x="209" y="348"/>
                </a:lnTo>
                <a:cubicBezTo>
                  <a:pt x="210" y="362"/>
                  <a:pt x="206" y="375"/>
                  <a:pt x="197" y="385"/>
                </a:cubicBezTo>
                <a:cubicBezTo>
                  <a:pt x="187" y="395"/>
                  <a:pt x="175" y="401"/>
                  <a:pt x="161" y="401"/>
                </a:cubicBezTo>
                <a:lnTo>
                  <a:pt x="160" y="401"/>
                </a:lnTo>
                <a:lnTo>
                  <a:pt x="208" y="358"/>
                </a:lnTo>
                <a:lnTo>
                  <a:pt x="207" y="363"/>
                </a:lnTo>
                <a:cubicBezTo>
                  <a:pt x="205" y="387"/>
                  <a:pt x="184" y="406"/>
                  <a:pt x="159" y="406"/>
                </a:cubicBezTo>
                <a:lnTo>
                  <a:pt x="155" y="406"/>
                </a:lnTo>
                <a:lnTo>
                  <a:pt x="152" y="406"/>
                </a:lnTo>
                <a:lnTo>
                  <a:pt x="149" y="406"/>
                </a:lnTo>
                <a:lnTo>
                  <a:pt x="148" y="406"/>
                </a:lnTo>
                <a:lnTo>
                  <a:pt x="146" y="406"/>
                </a:lnTo>
                <a:lnTo>
                  <a:pt x="145" y="406"/>
                </a:lnTo>
                <a:cubicBezTo>
                  <a:pt x="127" y="406"/>
                  <a:pt x="111" y="396"/>
                  <a:pt x="103" y="379"/>
                </a:cubicBezTo>
                <a:lnTo>
                  <a:pt x="101" y="376"/>
                </a:lnTo>
                <a:lnTo>
                  <a:pt x="100" y="374"/>
                </a:lnTo>
                <a:lnTo>
                  <a:pt x="188" y="335"/>
                </a:lnTo>
                <a:lnTo>
                  <a:pt x="189" y="338"/>
                </a:lnTo>
                <a:cubicBezTo>
                  <a:pt x="190" y="340"/>
                  <a:pt x="190" y="343"/>
                  <a:pt x="191" y="346"/>
                </a:cubicBezTo>
                <a:lnTo>
                  <a:pt x="192" y="349"/>
                </a:lnTo>
                <a:lnTo>
                  <a:pt x="96" y="358"/>
                </a:lnTo>
                <a:lnTo>
                  <a:pt x="96" y="356"/>
                </a:lnTo>
                <a:lnTo>
                  <a:pt x="96" y="353"/>
                </a:lnTo>
                <a:lnTo>
                  <a:pt x="144" y="401"/>
                </a:lnTo>
                <a:lnTo>
                  <a:pt x="143" y="401"/>
                </a:lnTo>
                <a:lnTo>
                  <a:pt x="191" y="348"/>
                </a:lnTo>
                <a:lnTo>
                  <a:pt x="192" y="357"/>
                </a:lnTo>
                <a:lnTo>
                  <a:pt x="192" y="362"/>
                </a:lnTo>
                <a:lnTo>
                  <a:pt x="192" y="366"/>
                </a:lnTo>
                <a:cubicBezTo>
                  <a:pt x="192" y="371"/>
                  <a:pt x="191" y="376"/>
                  <a:pt x="190" y="381"/>
                </a:cubicBezTo>
                <a:lnTo>
                  <a:pt x="189" y="383"/>
                </a:lnTo>
                <a:cubicBezTo>
                  <a:pt x="181" y="407"/>
                  <a:pt x="156" y="420"/>
                  <a:pt x="131" y="414"/>
                </a:cubicBezTo>
                <a:cubicBezTo>
                  <a:pt x="107" y="407"/>
                  <a:pt x="91" y="383"/>
                  <a:pt x="96" y="358"/>
                </a:cubicBezTo>
                <a:lnTo>
                  <a:pt x="98" y="352"/>
                </a:lnTo>
                <a:lnTo>
                  <a:pt x="99" y="348"/>
                </a:lnTo>
                <a:lnTo>
                  <a:pt x="185" y="385"/>
                </a:lnTo>
                <a:lnTo>
                  <a:pt x="184" y="386"/>
                </a:lnTo>
                <a:lnTo>
                  <a:pt x="190" y="375"/>
                </a:lnTo>
                <a:lnTo>
                  <a:pt x="189" y="378"/>
                </a:lnTo>
                <a:lnTo>
                  <a:pt x="191" y="358"/>
                </a:lnTo>
                <a:lnTo>
                  <a:pt x="192" y="367"/>
                </a:lnTo>
                <a:lnTo>
                  <a:pt x="192" y="372"/>
                </a:lnTo>
                <a:lnTo>
                  <a:pt x="144" y="324"/>
                </a:lnTo>
                <a:lnTo>
                  <a:pt x="145" y="324"/>
                </a:lnTo>
                <a:lnTo>
                  <a:pt x="98" y="384"/>
                </a:lnTo>
                <a:lnTo>
                  <a:pt x="97" y="379"/>
                </a:lnTo>
                <a:lnTo>
                  <a:pt x="97" y="377"/>
                </a:lnTo>
                <a:cubicBezTo>
                  <a:pt x="94" y="363"/>
                  <a:pt x="98" y="348"/>
                  <a:pt x="107" y="337"/>
                </a:cubicBezTo>
                <a:cubicBezTo>
                  <a:pt x="116" y="326"/>
                  <a:pt x="130" y="319"/>
                  <a:pt x="144" y="319"/>
                </a:cubicBezTo>
                <a:lnTo>
                  <a:pt x="144" y="319"/>
                </a:lnTo>
                <a:lnTo>
                  <a:pt x="144" y="415"/>
                </a:lnTo>
                <a:lnTo>
                  <a:pt x="144" y="415"/>
                </a:lnTo>
                <a:lnTo>
                  <a:pt x="191" y="360"/>
                </a:lnTo>
                <a:lnTo>
                  <a:pt x="192" y="363"/>
                </a:lnTo>
                <a:cubicBezTo>
                  <a:pt x="192" y="365"/>
                  <a:pt x="192" y="368"/>
                  <a:pt x="192" y="370"/>
                </a:cubicBezTo>
                <a:lnTo>
                  <a:pt x="192" y="372"/>
                </a:lnTo>
                <a:cubicBezTo>
                  <a:pt x="192" y="397"/>
                  <a:pt x="173" y="418"/>
                  <a:pt x="147" y="420"/>
                </a:cubicBezTo>
                <a:cubicBezTo>
                  <a:pt x="122" y="421"/>
                  <a:pt x="100" y="403"/>
                  <a:pt x="97" y="377"/>
                </a:cubicBezTo>
                <a:lnTo>
                  <a:pt x="96" y="372"/>
                </a:lnTo>
                <a:lnTo>
                  <a:pt x="96" y="367"/>
                </a:lnTo>
                <a:lnTo>
                  <a:pt x="191" y="362"/>
                </a:lnTo>
                <a:lnTo>
                  <a:pt x="191" y="364"/>
                </a:lnTo>
                <a:lnTo>
                  <a:pt x="191" y="367"/>
                </a:lnTo>
                <a:lnTo>
                  <a:pt x="191" y="372"/>
                </a:lnTo>
                <a:cubicBezTo>
                  <a:pt x="191" y="398"/>
                  <a:pt x="170" y="420"/>
                  <a:pt x="143" y="420"/>
                </a:cubicBezTo>
                <a:lnTo>
                  <a:pt x="142" y="420"/>
                </a:lnTo>
                <a:cubicBezTo>
                  <a:pt x="117" y="420"/>
                  <a:pt x="96" y="401"/>
                  <a:pt x="94" y="376"/>
                </a:cubicBezTo>
                <a:lnTo>
                  <a:pt x="94" y="372"/>
                </a:lnTo>
                <a:lnTo>
                  <a:pt x="93" y="368"/>
                </a:lnTo>
                <a:lnTo>
                  <a:pt x="187" y="378"/>
                </a:lnTo>
                <a:lnTo>
                  <a:pt x="186" y="379"/>
                </a:lnTo>
                <a:lnTo>
                  <a:pt x="188" y="371"/>
                </a:lnTo>
                <a:lnTo>
                  <a:pt x="187" y="375"/>
                </a:lnTo>
                <a:lnTo>
                  <a:pt x="187" y="378"/>
                </a:lnTo>
                <a:cubicBezTo>
                  <a:pt x="186" y="381"/>
                  <a:pt x="186" y="383"/>
                  <a:pt x="185" y="386"/>
                </a:cubicBezTo>
                <a:lnTo>
                  <a:pt x="185" y="387"/>
                </a:lnTo>
                <a:cubicBezTo>
                  <a:pt x="178" y="407"/>
                  <a:pt x="160" y="420"/>
                  <a:pt x="139" y="420"/>
                </a:cubicBezTo>
                <a:cubicBezTo>
                  <a:pt x="118" y="420"/>
                  <a:pt x="100" y="407"/>
                  <a:pt x="93" y="387"/>
                </a:cubicBezTo>
                <a:lnTo>
                  <a:pt x="93" y="386"/>
                </a:lnTo>
                <a:cubicBezTo>
                  <a:pt x="91" y="381"/>
                  <a:pt x="90" y="376"/>
                  <a:pt x="90" y="370"/>
                </a:cubicBezTo>
                <a:lnTo>
                  <a:pt x="90" y="367"/>
                </a:lnTo>
                <a:lnTo>
                  <a:pt x="91" y="377"/>
                </a:lnTo>
                <a:lnTo>
                  <a:pt x="90" y="372"/>
                </a:lnTo>
                <a:lnTo>
                  <a:pt x="176" y="391"/>
                </a:lnTo>
                <a:lnTo>
                  <a:pt x="174" y="393"/>
                </a:lnTo>
                <a:lnTo>
                  <a:pt x="179" y="386"/>
                </a:lnTo>
                <a:lnTo>
                  <a:pt x="177" y="389"/>
                </a:lnTo>
                <a:lnTo>
                  <a:pt x="180" y="383"/>
                </a:lnTo>
                <a:lnTo>
                  <a:pt x="179" y="386"/>
                </a:lnTo>
                <a:cubicBezTo>
                  <a:pt x="178" y="390"/>
                  <a:pt x="176" y="394"/>
                  <a:pt x="173" y="397"/>
                </a:cubicBezTo>
                <a:lnTo>
                  <a:pt x="172" y="399"/>
                </a:lnTo>
                <a:cubicBezTo>
                  <a:pt x="161" y="416"/>
                  <a:pt x="139" y="424"/>
                  <a:pt x="119" y="418"/>
                </a:cubicBezTo>
                <a:cubicBezTo>
                  <a:pt x="98" y="412"/>
                  <a:pt x="84" y="393"/>
                  <a:pt x="84" y="372"/>
                </a:cubicBezTo>
                <a:lnTo>
                  <a:pt x="84" y="370"/>
                </a:lnTo>
                <a:lnTo>
                  <a:pt x="85" y="379"/>
                </a:lnTo>
                <a:lnTo>
                  <a:pt x="85" y="377"/>
                </a:lnTo>
                <a:lnTo>
                  <a:pt x="179" y="377"/>
                </a:lnTo>
                <a:lnTo>
                  <a:pt x="179" y="379"/>
                </a:lnTo>
                <a:cubicBezTo>
                  <a:pt x="178" y="384"/>
                  <a:pt x="176" y="388"/>
                  <a:pt x="174" y="391"/>
                </a:cubicBezTo>
                <a:lnTo>
                  <a:pt x="173" y="393"/>
                </a:lnTo>
                <a:cubicBezTo>
                  <a:pt x="163" y="413"/>
                  <a:pt x="141" y="424"/>
                  <a:pt x="119" y="419"/>
                </a:cubicBezTo>
                <a:cubicBezTo>
                  <a:pt x="98" y="414"/>
                  <a:pt x="82" y="394"/>
                  <a:pt x="82" y="372"/>
                </a:cubicBezTo>
                <a:lnTo>
                  <a:pt x="82" y="370"/>
                </a:lnTo>
                <a:lnTo>
                  <a:pt x="83" y="379"/>
                </a:lnTo>
                <a:lnTo>
                  <a:pt x="83" y="377"/>
                </a:lnTo>
                <a:lnTo>
                  <a:pt x="178" y="367"/>
                </a:lnTo>
                <a:lnTo>
                  <a:pt x="178" y="370"/>
                </a:lnTo>
                <a:lnTo>
                  <a:pt x="178" y="372"/>
                </a:lnTo>
                <a:cubicBezTo>
                  <a:pt x="178" y="396"/>
                  <a:pt x="161" y="416"/>
                  <a:pt x="138" y="419"/>
                </a:cubicBezTo>
                <a:cubicBezTo>
                  <a:pt x="114" y="423"/>
                  <a:pt x="92" y="409"/>
                  <a:pt x="84" y="387"/>
                </a:cubicBezTo>
                <a:lnTo>
                  <a:pt x="84" y="386"/>
                </a:lnTo>
                <a:cubicBezTo>
                  <a:pt x="82" y="381"/>
                  <a:pt x="81" y="376"/>
                  <a:pt x="81" y="370"/>
                </a:cubicBezTo>
                <a:lnTo>
                  <a:pt x="81" y="367"/>
                </a:lnTo>
                <a:lnTo>
                  <a:pt x="82" y="375"/>
                </a:lnTo>
                <a:lnTo>
                  <a:pt x="82" y="372"/>
                </a:lnTo>
                <a:lnTo>
                  <a:pt x="83" y="379"/>
                </a:lnTo>
                <a:lnTo>
                  <a:pt x="83" y="378"/>
                </a:lnTo>
                <a:lnTo>
                  <a:pt x="175" y="376"/>
                </a:lnTo>
                <a:lnTo>
                  <a:pt x="174" y="379"/>
                </a:lnTo>
                <a:lnTo>
                  <a:pt x="175" y="370"/>
                </a:lnTo>
                <a:lnTo>
                  <a:pt x="175" y="376"/>
                </a:lnTo>
                <a:lnTo>
                  <a:pt x="174" y="382"/>
                </a:lnTo>
                <a:cubicBezTo>
                  <a:pt x="174" y="384"/>
                  <a:pt x="174" y="387"/>
                  <a:pt x="173" y="389"/>
                </a:cubicBezTo>
                <a:lnTo>
                  <a:pt x="172" y="393"/>
                </a:lnTo>
                <a:lnTo>
                  <a:pt x="125" y="333"/>
                </a:lnTo>
                <a:lnTo>
                  <a:pt x="126" y="333"/>
                </a:lnTo>
                <a:lnTo>
                  <a:pt x="80" y="393"/>
                </a:lnTo>
                <a:lnTo>
                  <a:pt x="81" y="397"/>
                </a:lnTo>
                <a:lnTo>
                  <a:pt x="80" y="395"/>
                </a:lnTo>
                <a:cubicBezTo>
                  <a:pt x="79" y="390"/>
                  <a:pt x="77" y="385"/>
                  <a:pt x="77" y="380"/>
                </a:cubicBezTo>
                <a:lnTo>
                  <a:pt x="76" y="369"/>
                </a:lnTo>
                <a:lnTo>
                  <a:pt x="76" y="365"/>
                </a:lnTo>
                <a:lnTo>
                  <a:pt x="76" y="362"/>
                </a:lnTo>
                <a:lnTo>
                  <a:pt x="172" y="362"/>
                </a:lnTo>
                <a:lnTo>
                  <a:pt x="172" y="364"/>
                </a:lnTo>
                <a:lnTo>
                  <a:pt x="172" y="367"/>
                </a:lnTo>
                <a:lnTo>
                  <a:pt x="76" y="367"/>
                </a:lnTo>
                <a:lnTo>
                  <a:pt x="76" y="364"/>
                </a:lnTo>
                <a:lnTo>
                  <a:pt x="76" y="362"/>
                </a:lnTo>
                <a:lnTo>
                  <a:pt x="172" y="362"/>
                </a:lnTo>
                <a:lnTo>
                  <a:pt x="172" y="365"/>
                </a:lnTo>
                <a:lnTo>
                  <a:pt x="172" y="370"/>
                </a:lnTo>
                <a:lnTo>
                  <a:pt x="172" y="374"/>
                </a:lnTo>
                <a:lnTo>
                  <a:pt x="172" y="377"/>
                </a:lnTo>
                <a:lnTo>
                  <a:pt x="79" y="362"/>
                </a:lnTo>
                <a:lnTo>
                  <a:pt x="79" y="360"/>
                </a:lnTo>
                <a:lnTo>
                  <a:pt x="77" y="375"/>
                </a:lnTo>
                <a:lnTo>
                  <a:pt x="77" y="372"/>
                </a:lnTo>
                <a:lnTo>
                  <a:pt x="77" y="369"/>
                </a:lnTo>
                <a:lnTo>
                  <a:pt x="77" y="367"/>
                </a:lnTo>
                <a:lnTo>
                  <a:pt x="173" y="367"/>
                </a:lnTo>
                <a:lnTo>
                  <a:pt x="173" y="377"/>
                </a:lnTo>
                <a:lnTo>
                  <a:pt x="172" y="382"/>
                </a:lnTo>
                <a:cubicBezTo>
                  <a:pt x="170" y="406"/>
                  <a:pt x="149" y="425"/>
                  <a:pt x="124" y="425"/>
                </a:cubicBezTo>
                <a:lnTo>
                  <a:pt x="124" y="425"/>
                </a:lnTo>
                <a:cubicBezTo>
                  <a:pt x="110" y="425"/>
                  <a:pt x="97" y="419"/>
                  <a:pt x="88" y="409"/>
                </a:cubicBezTo>
                <a:cubicBezTo>
                  <a:pt x="79" y="399"/>
                  <a:pt x="75" y="386"/>
                  <a:pt x="76" y="372"/>
                </a:cubicBezTo>
                <a:lnTo>
                  <a:pt x="77" y="367"/>
                </a:lnTo>
                <a:cubicBezTo>
                  <a:pt x="79" y="343"/>
                  <a:pt x="100" y="324"/>
                  <a:pt x="124" y="324"/>
                </a:cubicBezTo>
                <a:lnTo>
                  <a:pt x="125" y="324"/>
                </a:lnTo>
                <a:lnTo>
                  <a:pt x="125" y="420"/>
                </a:lnTo>
                <a:lnTo>
                  <a:pt x="124" y="420"/>
                </a:lnTo>
                <a:lnTo>
                  <a:pt x="122" y="420"/>
                </a:lnTo>
                <a:lnTo>
                  <a:pt x="165" y="393"/>
                </a:lnTo>
                <a:lnTo>
                  <a:pt x="162" y="398"/>
                </a:lnTo>
                <a:lnTo>
                  <a:pt x="158" y="407"/>
                </a:lnTo>
                <a:lnTo>
                  <a:pt x="157" y="408"/>
                </a:lnTo>
                <a:cubicBezTo>
                  <a:pt x="145" y="426"/>
                  <a:pt x="123" y="434"/>
                  <a:pt x="103" y="427"/>
                </a:cubicBezTo>
                <a:cubicBezTo>
                  <a:pt x="83" y="421"/>
                  <a:pt x="69" y="403"/>
                  <a:pt x="69" y="381"/>
                </a:cubicBezTo>
                <a:lnTo>
                  <a:pt x="69" y="377"/>
                </a:lnTo>
                <a:lnTo>
                  <a:pt x="69" y="372"/>
                </a:lnTo>
                <a:cubicBezTo>
                  <a:pt x="69" y="345"/>
                  <a:pt x="90" y="324"/>
                  <a:pt x="117" y="324"/>
                </a:cubicBezTo>
                <a:lnTo>
                  <a:pt x="117" y="324"/>
                </a:lnTo>
                <a:lnTo>
                  <a:pt x="117" y="420"/>
                </a:lnTo>
                <a:lnTo>
                  <a:pt x="116" y="420"/>
                </a:lnTo>
                <a:cubicBezTo>
                  <a:pt x="96" y="420"/>
                  <a:pt x="77" y="407"/>
                  <a:pt x="71" y="387"/>
                </a:cubicBezTo>
                <a:lnTo>
                  <a:pt x="70" y="384"/>
                </a:lnTo>
                <a:lnTo>
                  <a:pt x="76" y="396"/>
                </a:lnTo>
                <a:lnTo>
                  <a:pt x="75" y="394"/>
                </a:lnTo>
                <a:lnTo>
                  <a:pt x="162" y="375"/>
                </a:lnTo>
                <a:lnTo>
                  <a:pt x="162" y="376"/>
                </a:lnTo>
                <a:lnTo>
                  <a:pt x="160" y="385"/>
                </a:lnTo>
                <a:lnTo>
                  <a:pt x="159" y="390"/>
                </a:lnTo>
                <a:lnTo>
                  <a:pt x="160" y="379"/>
                </a:lnTo>
                <a:lnTo>
                  <a:pt x="160" y="381"/>
                </a:lnTo>
                <a:lnTo>
                  <a:pt x="70" y="360"/>
                </a:lnTo>
                <a:lnTo>
                  <a:pt x="70" y="359"/>
                </a:lnTo>
                <a:lnTo>
                  <a:pt x="67" y="367"/>
                </a:lnTo>
                <a:lnTo>
                  <a:pt x="68" y="364"/>
                </a:lnTo>
                <a:lnTo>
                  <a:pt x="69" y="358"/>
                </a:lnTo>
                <a:lnTo>
                  <a:pt x="70" y="357"/>
                </a:lnTo>
                <a:cubicBezTo>
                  <a:pt x="77" y="334"/>
                  <a:pt x="100" y="321"/>
                  <a:pt x="123" y="325"/>
                </a:cubicBezTo>
                <a:cubicBezTo>
                  <a:pt x="146" y="328"/>
                  <a:pt x="163" y="348"/>
                  <a:pt x="163" y="372"/>
                </a:cubicBezTo>
                <a:lnTo>
                  <a:pt x="163" y="374"/>
                </a:lnTo>
                <a:lnTo>
                  <a:pt x="163" y="379"/>
                </a:lnTo>
                <a:lnTo>
                  <a:pt x="163" y="384"/>
                </a:lnTo>
                <a:cubicBezTo>
                  <a:pt x="163" y="388"/>
                  <a:pt x="163" y="392"/>
                  <a:pt x="162" y="396"/>
                </a:cubicBezTo>
                <a:lnTo>
                  <a:pt x="162" y="398"/>
                </a:lnTo>
                <a:cubicBezTo>
                  <a:pt x="156" y="419"/>
                  <a:pt x="137" y="434"/>
                  <a:pt x="115" y="434"/>
                </a:cubicBezTo>
                <a:cubicBezTo>
                  <a:pt x="93" y="434"/>
                  <a:pt x="74" y="419"/>
                  <a:pt x="68" y="398"/>
                </a:cubicBezTo>
                <a:lnTo>
                  <a:pt x="67" y="390"/>
                </a:lnTo>
                <a:lnTo>
                  <a:pt x="66" y="385"/>
                </a:lnTo>
                <a:lnTo>
                  <a:pt x="66" y="383"/>
                </a:lnTo>
                <a:lnTo>
                  <a:pt x="66" y="380"/>
                </a:lnTo>
                <a:lnTo>
                  <a:pt x="161" y="372"/>
                </a:lnTo>
                <a:lnTo>
                  <a:pt x="161" y="373"/>
                </a:lnTo>
                <a:lnTo>
                  <a:pt x="161" y="377"/>
                </a:lnTo>
                <a:cubicBezTo>
                  <a:pt x="161" y="403"/>
                  <a:pt x="139" y="425"/>
                  <a:pt x="113" y="425"/>
                </a:cubicBezTo>
                <a:lnTo>
                  <a:pt x="110" y="425"/>
                </a:lnTo>
                <a:lnTo>
                  <a:pt x="106" y="425"/>
                </a:lnTo>
                <a:lnTo>
                  <a:pt x="105" y="425"/>
                </a:lnTo>
                <a:lnTo>
                  <a:pt x="105" y="329"/>
                </a:lnTo>
                <a:lnTo>
                  <a:pt x="106" y="329"/>
                </a:lnTo>
                <a:lnTo>
                  <a:pt x="107" y="329"/>
                </a:lnTo>
                <a:cubicBezTo>
                  <a:pt x="121" y="329"/>
                  <a:pt x="135" y="335"/>
                  <a:pt x="144" y="347"/>
                </a:cubicBezTo>
                <a:cubicBezTo>
                  <a:pt x="153" y="358"/>
                  <a:pt x="157" y="372"/>
                  <a:pt x="154" y="386"/>
                </a:cubicBezTo>
                <a:lnTo>
                  <a:pt x="153" y="391"/>
                </a:lnTo>
                <a:lnTo>
                  <a:pt x="153" y="393"/>
                </a:lnTo>
                <a:cubicBezTo>
                  <a:pt x="147" y="417"/>
                  <a:pt x="124" y="432"/>
                  <a:pt x="100" y="429"/>
                </a:cubicBezTo>
                <a:cubicBezTo>
                  <a:pt x="76" y="426"/>
                  <a:pt x="58" y="406"/>
                  <a:pt x="58" y="381"/>
                </a:cubicBezTo>
                <a:lnTo>
                  <a:pt x="58" y="379"/>
                </a:lnTo>
                <a:lnTo>
                  <a:pt x="58" y="377"/>
                </a:lnTo>
                <a:lnTo>
                  <a:pt x="154" y="377"/>
                </a:lnTo>
                <a:lnTo>
                  <a:pt x="154" y="379"/>
                </a:lnTo>
                <a:cubicBezTo>
                  <a:pt x="154" y="382"/>
                  <a:pt x="154" y="384"/>
                  <a:pt x="153" y="387"/>
                </a:cubicBezTo>
                <a:lnTo>
                  <a:pt x="153" y="389"/>
                </a:lnTo>
                <a:lnTo>
                  <a:pt x="152" y="392"/>
                </a:lnTo>
                <a:lnTo>
                  <a:pt x="153" y="385"/>
                </a:lnTo>
                <a:lnTo>
                  <a:pt x="153" y="386"/>
                </a:lnTo>
                <a:lnTo>
                  <a:pt x="57" y="386"/>
                </a:lnTo>
                <a:lnTo>
                  <a:pt x="57" y="379"/>
                </a:lnTo>
                <a:lnTo>
                  <a:pt x="58" y="375"/>
                </a:lnTo>
                <a:lnTo>
                  <a:pt x="59" y="365"/>
                </a:lnTo>
                <a:lnTo>
                  <a:pt x="59" y="363"/>
                </a:lnTo>
                <a:cubicBezTo>
                  <a:pt x="64" y="338"/>
                  <a:pt x="87" y="322"/>
                  <a:pt x="111" y="324"/>
                </a:cubicBezTo>
                <a:cubicBezTo>
                  <a:pt x="136" y="327"/>
                  <a:pt x="154" y="347"/>
                  <a:pt x="154" y="372"/>
                </a:cubicBezTo>
                <a:lnTo>
                  <a:pt x="154" y="373"/>
                </a:lnTo>
                <a:lnTo>
                  <a:pt x="154" y="380"/>
                </a:lnTo>
                <a:lnTo>
                  <a:pt x="154" y="386"/>
                </a:lnTo>
                <a:cubicBezTo>
                  <a:pt x="152" y="411"/>
                  <a:pt x="131" y="429"/>
                  <a:pt x="106" y="429"/>
                </a:cubicBezTo>
                <a:lnTo>
                  <a:pt x="105" y="429"/>
                </a:lnTo>
                <a:lnTo>
                  <a:pt x="153" y="381"/>
                </a:lnTo>
                <a:lnTo>
                  <a:pt x="153" y="386"/>
                </a:lnTo>
                <a:lnTo>
                  <a:pt x="105" y="338"/>
                </a:lnTo>
                <a:lnTo>
                  <a:pt x="106" y="338"/>
                </a:lnTo>
                <a:lnTo>
                  <a:pt x="58" y="391"/>
                </a:lnTo>
                <a:lnTo>
                  <a:pt x="58" y="387"/>
                </a:lnTo>
                <a:lnTo>
                  <a:pt x="57" y="382"/>
                </a:lnTo>
                <a:lnTo>
                  <a:pt x="152" y="389"/>
                </a:lnTo>
                <a:lnTo>
                  <a:pt x="152" y="388"/>
                </a:lnTo>
                <a:lnTo>
                  <a:pt x="151" y="391"/>
                </a:lnTo>
                <a:cubicBezTo>
                  <a:pt x="147" y="413"/>
                  <a:pt x="127" y="429"/>
                  <a:pt x="104" y="429"/>
                </a:cubicBezTo>
                <a:cubicBezTo>
                  <a:pt x="81" y="429"/>
                  <a:pt x="61" y="413"/>
                  <a:pt x="57" y="391"/>
                </a:cubicBezTo>
                <a:lnTo>
                  <a:pt x="57" y="391"/>
                </a:lnTo>
                <a:lnTo>
                  <a:pt x="56" y="389"/>
                </a:lnTo>
                <a:lnTo>
                  <a:pt x="151" y="383"/>
                </a:lnTo>
                <a:lnTo>
                  <a:pt x="150" y="385"/>
                </a:lnTo>
                <a:lnTo>
                  <a:pt x="150" y="391"/>
                </a:lnTo>
                <a:cubicBezTo>
                  <a:pt x="149" y="394"/>
                  <a:pt x="149" y="398"/>
                  <a:pt x="148" y="402"/>
                </a:cubicBezTo>
                <a:lnTo>
                  <a:pt x="146" y="406"/>
                </a:lnTo>
                <a:cubicBezTo>
                  <a:pt x="139" y="426"/>
                  <a:pt x="121" y="439"/>
                  <a:pt x="100" y="439"/>
                </a:cubicBezTo>
                <a:lnTo>
                  <a:pt x="99" y="439"/>
                </a:lnTo>
                <a:lnTo>
                  <a:pt x="97" y="439"/>
                </a:lnTo>
                <a:lnTo>
                  <a:pt x="97" y="343"/>
                </a:lnTo>
                <a:lnTo>
                  <a:pt x="97" y="343"/>
                </a:lnTo>
                <a:lnTo>
                  <a:pt x="97" y="439"/>
                </a:lnTo>
                <a:lnTo>
                  <a:pt x="96" y="439"/>
                </a:lnTo>
                <a:lnTo>
                  <a:pt x="143" y="383"/>
                </a:lnTo>
                <a:lnTo>
                  <a:pt x="143" y="382"/>
                </a:lnTo>
                <a:lnTo>
                  <a:pt x="144" y="384"/>
                </a:lnTo>
                <a:lnTo>
                  <a:pt x="50" y="408"/>
                </a:lnTo>
                <a:lnTo>
                  <a:pt x="49" y="402"/>
                </a:lnTo>
                <a:lnTo>
                  <a:pt x="49" y="399"/>
                </a:lnTo>
                <a:lnTo>
                  <a:pt x="144" y="396"/>
                </a:lnTo>
                <a:lnTo>
                  <a:pt x="143" y="401"/>
                </a:lnTo>
                <a:cubicBezTo>
                  <a:pt x="141" y="425"/>
                  <a:pt x="120" y="444"/>
                  <a:pt x="95" y="444"/>
                </a:cubicBezTo>
                <a:lnTo>
                  <a:pt x="94" y="444"/>
                </a:lnTo>
                <a:lnTo>
                  <a:pt x="142" y="396"/>
                </a:lnTo>
                <a:lnTo>
                  <a:pt x="142" y="399"/>
                </a:lnTo>
                <a:cubicBezTo>
                  <a:pt x="142" y="404"/>
                  <a:pt x="142" y="409"/>
                  <a:pt x="140" y="414"/>
                </a:cubicBezTo>
                <a:lnTo>
                  <a:pt x="140" y="416"/>
                </a:lnTo>
                <a:cubicBezTo>
                  <a:pt x="132" y="437"/>
                  <a:pt x="111" y="451"/>
                  <a:pt x="89" y="448"/>
                </a:cubicBezTo>
                <a:cubicBezTo>
                  <a:pt x="66" y="446"/>
                  <a:pt x="49" y="428"/>
                  <a:pt x="46" y="406"/>
                </a:cubicBezTo>
                <a:lnTo>
                  <a:pt x="46" y="405"/>
                </a:lnTo>
                <a:lnTo>
                  <a:pt x="45" y="400"/>
                </a:lnTo>
                <a:lnTo>
                  <a:pt x="135" y="412"/>
                </a:lnTo>
                <a:lnTo>
                  <a:pt x="134" y="414"/>
                </a:lnTo>
                <a:lnTo>
                  <a:pt x="139" y="401"/>
                </a:lnTo>
                <a:lnTo>
                  <a:pt x="138" y="404"/>
                </a:lnTo>
                <a:lnTo>
                  <a:pt x="139" y="396"/>
                </a:lnTo>
                <a:lnTo>
                  <a:pt x="139" y="398"/>
                </a:lnTo>
                <a:cubicBezTo>
                  <a:pt x="139" y="402"/>
                  <a:pt x="138" y="406"/>
                  <a:pt x="138" y="410"/>
                </a:cubicBezTo>
                <a:lnTo>
                  <a:pt x="137" y="412"/>
                </a:lnTo>
                <a:cubicBezTo>
                  <a:pt x="132" y="433"/>
                  <a:pt x="114" y="448"/>
                  <a:pt x="92" y="448"/>
                </a:cubicBezTo>
                <a:cubicBezTo>
                  <a:pt x="71" y="449"/>
                  <a:pt x="52" y="436"/>
                  <a:pt x="45" y="416"/>
                </a:cubicBezTo>
                <a:lnTo>
                  <a:pt x="44" y="414"/>
                </a:lnTo>
                <a:lnTo>
                  <a:pt x="43" y="411"/>
                </a:lnTo>
                <a:cubicBezTo>
                  <a:pt x="43" y="409"/>
                  <a:pt x="42" y="406"/>
                  <a:pt x="42" y="404"/>
                </a:cubicBezTo>
                <a:lnTo>
                  <a:pt x="41" y="401"/>
                </a:lnTo>
                <a:cubicBezTo>
                  <a:pt x="41" y="398"/>
                  <a:pt x="40" y="396"/>
                  <a:pt x="40" y="393"/>
                </a:cubicBezTo>
                <a:lnTo>
                  <a:pt x="40" y="391"/>
                </a:lnTo>
                <a:lnTo>
                  <a:pt x="136" y="391"/>
                </a:lnTo>
                <a:lnTo>
                  <a:pt x="136" y="401"/>
                </a:lnTo>
                <a:lnTo>
                  <a:pt x="136" y="406"/>
                </a:lnTo>
                <a:cubicBezTo>
                  <a:pt x="134" y="424"/>
                  <a:pt x="121" y="440"/>
                  <a:pt x="104" y="446"/>
                </a:cubicBezTo>
                <a:cubicBezTo>
                  <a:pt x="86" y="452"/>
                  <a:pt x="67" y="447"/>
                  <a:pt x="54" y="434"/>
                </a:cubicBezTo>
                <a:lnTo>
                  <a:pt x="53" y="433"/>
                </a:lnTo>
                <a:cubicBezTo>
                  <a:pt x="49" y="429"/>
                  <a:pt x="46" y="425"/>
                  <a:pt x="44" y="420"/>
                </a:cubicBezTo>
                <a:lnTo>
                  <a:pt x="42" y="417"/>
                </a:lnTo>
                <a:cubicBezTo>
                  <a:pt x="35" y="403"/>
                  <a:pt x="35" y="385"/>
                  <a:pt x="44" y="371"/>
                </a:cubicBezTo>
                <a:cubicBezTo>
                  <a:pt x="53" y="357"/>
                  <a:pt x="68" y="348"/>
                  <a:pt x="85" y="348"/>
                </a:cubicBezTo>
                <a:lnTo>
                  <a:pt x="87" y="348"/>
                </a:lnTo>
                <a:cubicBezTo>
                  <a:pt x="102" y="348"/>
                  <a:pt x="115" y="354"/>
                  <a:pt x="124" y="365"/>
                </a:cubicBezTo>
                <a:cubicBezTo>
                  <a:pt x="133" y="376"/>
                  <a:pt x="137" y="390"/>
                  <a:pt x="135" y="404"/>
                </a:cubicBezTo>
                <a:lnTo>
                  <a:pt x="134" y="407"/>
                </a:lnTo>
                <a:cubicBezTo>
                  <a:pt x="134" y="409"/>
                  <a:pt x="133" y="412"/>
                  <a:pt x="133" y="414"/>
                </a:cubicBezTo>
                <a:lnTo>
                  <a:pt x="132" y="416"/>
                </a:lnTo>
                <a:lnTo>
                  <a:pt x="41" y="385"/>
                </a:lnTo>
                <a:lnTo>
                  <a:pt x="41" y="384"/>
                </a:lnTo>
                <a:lnTo>
                  <a:pt x="39" y="392"/>
                </a:lnTo>
                <a:lnTo>
                  <a:pt x="40" y="388"/>
                </a:lnTo>
                <a:lnTo>
                  <a:pt x="41" y="385"/>
                </a:lnTo>
                <a:lnTo>
                  <a:pt x="40" y="392"/>
                </a:lnTo>
                <a:lnTo>
                  <a:pt x="40" y="391"/>
                </a:lnTo>
                <a:lnTo>
                  <a:pt x="135" y="403"/>
                </a:lnTo>
                <a:lnTo>
                  <a:pt x="133" y="408"/>
                </a:lnTo>
                <a:lnTo>
                  <a:pt x="132" y="413"/>
                </a:lnTo>
                <a:lnTo>
                  <a:pt x="133" y="394"/>
                </a:lnTo>
                <a:lnTo>
                  <a:pt x="133" y="397"/>
                </a:lnTo>
                <a:cubicBezTo>
                  <a:pt x="134" y="399"/>
                  <a:pt x="134" y="402"/>
                  <a:pt x="134" y="404"/>
                </a:cubicBezTo>
                <a:lnTo>
                  <a:pt x="134" y="405"/>
                </a:lnTo>
                <a:cubicBezTo>
                  <a:pt x="134" y="428"/>
                  <a:pt x="119" y="447"/>
                  <a:pt x="97" y="452"/>
                </a:cubicBezTo>
                <a:cubicBezTo>
                  <a:pt x="75" y="457"/>
                  <a:pt x="53" y="447"/>
                  <a:pt x="43" y="427"/>
                </a:cubicBezTo>
                <a:lnTo>
                  <a:pt x="42" y="425"/>
                </a:lnTo>
                <a:cubicBezTo>
                  <a:pt x="41" y="423"/>
                  <a:pt x="40" y="421"/>
                  <a:pt x="39" y="419"/>
                </a:cubicBezTo>
                <a:lnTo>
                  <a:pt x="38" y="416"/>
                </a:lnTo>
                <a:lnTo>
                  <a:pt x="84" y="448"/>
                </a:lnTo>
                <a:lnTo>
                  <a:pt x="83" y="448"/>
                </a:lnTo>
                <a:lnTo>
                  <a:pt x="129" y="416"/>
                </a:lnTo>
                <a:lnTo>
                  <a:pt x="128" y="419"/>
                </a:lnTo>
                <a:cubicBezTo>
                  <a:pt x="127" y="421"/>
                  <a:pt x="126" y="423"/>
                  <a:pt x="125" y="425"/>
                </a:cubicBezTo>
                <a:lnTo>
                  <a:pt x="124" y="427"/>
                </a:lnTo>
                <a:cubicBezTo>
                  <a:pt x="115" y="445"/>
                  <a:pt x="95" y="456"/>
                  <a:pt x="75" y="453"/>
                </a:cubicBezTo>
                <a:cubicBezTo>
                  <a:pt x="54" y="450"/>
                  <a:pt x="38" y="435"/>
                  <a:pt x="34" y="415"/>
                </a:cubicBezTo>
                <a:lnTo>
                  <a:pt x="33" y="412"/>
                </a:lnTo>
                <a:cubicBezTo>
                  <a:pt x="33" y="409"/>
                  <a:pt x="32" y="406"/>
                  <a:pt x="32" y="403"/>
                </a:cubicBezTo>
                <a:lnTo>
                  <a:pt x="32" y="400"/>
                </a:lnTo>
                <a:cubicBezTo>
                  <a:pt x="32" y="375"/>
                  <a:pt x="53" y="354"/>
                  <a:pt x="78" y="353"/>
                </a:cubicBezTo>
                <a:cubicBezTo>
                  <a:pt x="104" y="351"/>
                  <a:pt x="126" y="370"/>
                  <a:pt x="128" y="396"/>
                </a:cubicBezTo>
                <a:lnTo>
                  <a:pt x="129" y="405"/>
                </a:lnTo>
                <a:lnTo>
                  <a:pt x="129" y="410"/>
                </a:lnTo>
                <a:cubicBezTo>
                  <a:pt x="129" y="431"/>
                  <a:pt x="115" y="450"/>
                  <a:pt x="95" y="456"/>
                </a:cubicBezTo>
                <a:cubicBezTo>
                  <a:pt x="75" y="462"/>
                  <a:pt x="53" y="454"/>
                  <a:pt x="41" y="437"/>
                </a:cubicBezTo>
                <a:lnTo>
                  <a:pt x="40" y="435"/>
                </a:lnTo>
                <a:cubicBezTo>
                  <a:pt x="36" y="429"/>
                  <a:pt x="34" y="423"/>
                  <a:pt x="33" y="416"/>
                </a:cubicBezTo>
                <a:lnTo>
                  <a:pt x="32" y="413"/>
                </a:lnTo>
                <a:cubicBezTo>
                  <a:pt x="30" y="399"/>
                  <a:pt x="34" y="385"/>
                  <a:pt x="43" y="374"/>
                </a:cubicBezTo>
                <a:cubicBezTo>
                  <a:pt x="52" y="364"/>
                  <a:pt x="65" y="357"/>
                  <a:pt x="79" y="357"/>
                </a:cubicBezTo>
                <a:lnTo>
                  <a:pt x="80" y="357"/>
                </a:lnTo>
                <a:cubicBezTo>
                  <a:pt x="106" y="357"/>
                  <a:pt x="128" y="379"/>
                  <a:pt x="128" y="405"/>
                </a:cubicBezTo>
                <a:lnTo>
                  <a:pt x="128" y="408"/>
                </a:lnTo>
                <a:lnTo>
                  <a:pt x="126" y="393"/>
                </a:lnTo>
                <a:lnTo>
                  <a:pt x="126" y="395"/>
                </a:lnTo>
                <a:lnTo>
                  <a:pt x="32" y="410"/>
                </a:lnTo>
                <a:lnTo>
                  <a:pt x="32" y="406"/>
                </a:lnTo>
                <a:lnTo>
                  <a:pt x="32" y="400"/>
                </a:lnTo>
                <a:lnTo>
                  <a:pt x="33" y="407"/>
                </a:lnTo>
                <a:lnTo>
                  <a:pt x="32" y="404"/>
                </a:lnTo>
                <a:lnTo>
                  <a:pt x="37" y="418"/>
                </a:lnTo>
                <a:lnTo>
                  <a:pt x="37" y="417"/>
                </a:lnTo>
                <a:lnTo>
                  <a:pt x="126" y="386"/>
                </a:lnTo>
                <a:lnTo>
                  <a:pt x="128" y="396"/>
                </a:lnTo>
                <a:lnTo>
                  <a:pt x="129" y="401"/>
                </a:lnTo>
                <a:cubicBezTo>
                  <a:pt x="131" y="426"/>
                  <a:pt x="113" y="449"/>
                  <a:pt x="88" y="453"/>
                </a:cubicBezTo>
                <a:cubicBezTo>
                  <a:pt x="63" y="457"/>
                  <a:pt x="39" y="440"/>
                  <a:pt x="34" y="415"/>
                </a:cubicBezTo>
                <a:lnTo>
                  <a:pt x="33" y="412"/>
                </a:lnTo>
                <a:lnTo>
                  <a:pt x="33" y="410"/>
                </a:lnTo>
                <a:lnTo>
                  <a:pt x="128" y="400"/>
                </a:lnTo>
                <a:lnTo>
                  <a:pt x="128" y="403"/>
                </a:lnTo>
                <a:lnTo>
                  <a:pt x="128" y="405"/>
                </a:lnTo>
                <a:lnTo>
                  <a:pt x="32" y="405"/>
                </a:lnTo>
                <a:lnTo>
                  <a:pt x="32" y="403"/>
                </a:lnTo>
                <a:lnTo>
                  <a:pt x="32" y="400"/>
                </a:lnTo>
                <a:lnTo>
                  <a:pt x="34" y="416"/>
                </a:lnTo>
                <a:lnTo>
                  <a:pt x="33" y="413"/>
                </a:lnTo>
                <a:lnTo>
                  <a:pt x="33" y="411"/>
                </a:lnTo>
                <a:lnTo>
                  <a:pt x="126" y="396"/>
                </a:lnTo>
                <a:lnTo>
                  <a:pt x="126" y="400"/>
                </a:lnTo>
                <a:lnTo>
                  <a:pt x="126" y="405"/>
                </a:lnTo>
                <a:cubicBezTo>
                  <a:pt x="126" y="432"/>
                  <a:pt x="105" y="453"/>
                  <a:pt x="78" y="453"/>
                </a:cubicBezTo>
                <a:lnTo>
                  <a:pt x="78" y="453"/>
                </a:lnTo>
                <a:cubicBezTo>
                  <a:pt x="51" y="453"/>
                  <a:pt x="30" y="432"/>
                  <a:pt x="30" y="405"/>
                </a:cubicBezTo>
                <a:lnTo>
                  <a:pt x="30" y="400"/>
                </a:lnTo>
                <a:lnTo>
                  <a:pt x="78" y="448"/>
                </a:lnTo>
                <a:lnTo>
                  <a:pt x="75" y="448"/>
                </a:lnTo>
                <a:lnTo>
                  <a:pt x="75" y="352"/>
                </a:lnTo>
                <a:lnTo>
                  <a:pt x="75" y="352"/>
                </a:lnTo>
                <a:lnTo>
                  <a:pt x="75" y="448"/>
                </a:lnTo>
                <a:lnTo>
                  <a:pt x="74" y="448"/>
                </a:lnTo>
                <a:cubicBezTo>
                  <a:pt x="54" y="448"/>
                  <a:pt x="35" y="435"/>
                  <a:pt x="29" y="416"/>
                </a:cubicBezTo>
                <a:lnTo>
                  <a:pt x="28" y="413"/>
                </a:lnTo>
                <a:lnTo>
                  <a:pt x="27" y="411"/>
                </a:lnTo>
                <a:lnTo>
                  <a:pt x="120" y="408"/>
                </a:lnTo>
                <a:lnTo>
                  <a:pt x="119" y="410"/>
                </a:lnTo>
                <a:lnTo>
                  <a:pt x="120" y="398"/>
                </a:lnTo>
                <a:lnTo>
                  <a:pt x="120" y="401"/>
                </a:lnTo>
                <a:lnTo>
                  <a:pt x="120" y="404"/>
                </a:lnTo>
                <a:lnTo>
                  <a:pt x="120" y="405"/>
                </a:lnTo>
                <a:cubicBezTo>
                  <a:pt x="120" y="430"/>
                  <a:pt x="102" y="451"/>
                  <a:pt x="77" y="453"/>
                </a:cubicBezTo>
                <a:cubicBezTo>
                  <a:pt x="53" y="456"/>
                  <a:pt x="30" y="439"/>
                  <a:pt x="25" y="415"/>
                </a:cubicBezTo>
                <a:lnTo>
                  <a:pt x="25" y="412"/>
                </a:lnTo>
                <a:cubicBezTo>
                  <a:pt x="24" y="409"/>
                  <a:pt x="24" y="406"/>
                  <a:pt x="24" y="403"/>
                </a:cubicBezTo>
                <a:lnTo>
                  <a:pt x="24" y="398"/>
                </a:lnTo>
                <a:lnTo>
                  <a:pt x="24" y="394"/>
                </a:lnTo>
                <a:lnTo>
                  <a:pt x="24" y="391"/>
                </a:lnTo>
                <a:lnTo>
                  <a:pt x="120" y="391"/>
                </a:lnTo>
                <a:lnTo>
                  <a:pt x="120" y="392"/>
                </a:lnTo>
                <a:cubicBezTo>
                  <a:pt x="120" y="395"/>
                  <a:pt x="120" y="397"/>
                  <a:pt x="119" y="399"/>
                </a:cubicBezTo>
                <a:lnTo>
                  <a:pt x="118" y="406"/>
                </a:lnTo>
                <a:lnTo>
                  <a:pt x="118" y="405"/>
                </a:lnTo>
                <a:lnTo>
                  <a:pt x="117" y="414"/>
                </a:lnTo>
                <a:lnTo>
                  <a:pt x="117" y="417"/>
                </a:lnTo>
                <a:cubicBezTo>
                  <a:pt x="116" y="422"/>
                  <a:pt x="115" y="426"/>
                  <a:pt x="112" y="430"/>
                </a:cubicBezTo>
                <a:lnTo>
                  <a:pt x="112" y="431"/>
                </a:lnTo>
                <a:cubicBezTo>
                  <a:pt x="102" y="451"/>
                  <a:pt x="80" y="462"/>
                  <a:pt x="58" y="457"/>
                </a:cubicBezTo>
                <a:cubicBezTo>
                  <a:pt x="36" y="452"/>
                  <a:pt x="21" y="432"/>
                  <a:pt x="21" y="410"/>
                </a:cubicBezTo>
                <a:lnTo>
                  <a:pt x="21" y="408"/>
                </a:lnTo>
                <a:cubicBezTo>
                  <a:pt x="21" y="404"/>
                  <a:pt x="21" y="400"/>
                  <a:pt x="22" y="396"/>
                </a:cubicBezTo>
                <a:lnTo>
                  <a:pt x="23" y="392"/>
                </a:lnTo>
                <a:lnTo>
                  <a:pt x="22" y="401"/>
                </a:lnTo>
                <a:lnTo>
                  <a:pt x="23" y="393"/>
                </a:lnTo>
                <a:lnTo>
                  <a:pt x="23" y="403"/>
                </a:lnTo>
                <a:lnTo>
                  <a:pt x="22" y="399"/>
                </a:lnTo>
                <a:lnTo>
                  <a:pt x="24" y="408"/>
                </a:lnTo>
                <a:lnTo>
                  <a:pt x="24" y="406"/>
                </a:lnTo>
                <a:lnTo>
                  <a:pt x="116" y="401"/>
                </a:lnTo>
                <a:lnTo>
                  <a:pt x="114" y="409"/>
                </a:lnTo>
                <a:lnTo>
                  <a:pt x="113" y="414"/>
                </a:lnTo>
                <a:cubicBezTo>
                  <a:pt x="107" y="435"/>
                  <a:pt x="88" y="448"/>
                  <a:pt x="67" y="448"/>
                </a:cubicBezTo>
                <a:lnTo>
                  <a:pt x="64" y="448"/>
                </a:lnTo>
                <a:lnTo>
                  <a:pt x="63" y="448"/>
                </a:lnTo>
                <a:lnTo>
                  <a:pt x="111" y="408"/>
                </a:lnTo>
                <a:lnTo>
                  <a:pt x="110" y="411"/>
                </a:lnTo>
                <a:lnTo>
                  <a:pt x="111" y="403"/>
                </a:lnTo>
                <a:lnTo>
                  <a:pt x="111" y="405"/>
                </a:lnTo>
                <a:lnTo>
                  <a:pt x="15" y="405"/>
                </a:lnTo>
                <a:lnTo>
                  <a:pt x="15" y="403"/>
                </a:lnTo>
                <a:lnTo>
                  <a:pt x="16" y="411"/>
                </a:lnTo>
                <a:lnTo>
                  <a:pt x="15" y="408"/>
                </a:lnTo>
                <a:lnTo>
                  <a:pt x="110" y="400"/>
                </a:lnTo>
                <a:lnTo>
                  <a:pt x="110" y="411"/>
                </a:lnTo>
                <a:lnTo>
                  <a:pt x="110" y="415"/>
                </a:lnTo>
                <a:cubicBezTo>
                  <a:pt x="107" y="440"/>
                  <a:pt x="86" y="458"/>
                  <a:pt x="62" y="458"/>
                </a:cubicBezTo>
                <a:lnTo>
                  <a:pt x="60" y="458"/>
                </a:lnTo>
                <a:lnTo>
                  <a:pt x="60" y="362"/>
                </a:lnTo>
                <a:lnTo>
                  <a:pt x="61" y="362"/>
                </a:lnTo>
                <a:lnTo>
                  <a:pt x="13" y="410"/>
                </a:lnTo>
                <a:lnTo>
                  <a:pt x="14" y="410"/>
                </a:lnTo>
                <a:lnTo>
                  <a:pt x="13" y="406"/>
                </a:lnTo>
                <a:lnTo>
                  <a:pt x="109" y="400"/>
                </a:lnTo>
                <a:lnTo>
                  <a:pt x="109" y="402"/>
                </a:lnTo>
                <a:lnTo>
                  <a:pt x="109" y="405"/>
                </a:lnTo>
                <a:lnTo>
                  <a:pt x="109" y="408"/>
                </a:lnTo>
                <a:lnTo>
                  <a:pt x="109" y="410"/>
                </a:lnTo>
                <a:lnTo>
                  <a:pt x="13" y="410"/>
                </a:lnTo>
                <a:lnTo>
                  <a:pt x="13" y="409"/>
                </a:lnTo>
                <a:lnTo>
                  <a:pt x="13" y="416"/>
                </a:lnTo>
                <a:lnTo>
                  <a:pt x="13" y="408"/>
                </a:lnTo>
                <a:lnTo>
                  <a:pt x="12" y="397"/>
                </a:lnTo>
                <a:lnTo>
                  <a:pt x="12" y="393"/>
                </a:lnTo>
                <a:lnTo>
                  <a:pt x="13" y="405"/>
                </a:lnTo>
                <a:lnTo>
                  <a:pt x="13" y="403"/>
                </a:lnTo>
                <a:lnTo>
                  <a:pt x="107" y="399"/>
                </a:lnTo>
                <a:lnTo>
                  <a:pt x="106" y="401"/>
                </a:lnTo>
                <a:lnTo>
                  <a:pt x="105" y="408"/>
                </a:lnTo>
                <a:lnTo>
                  <a:pt x="106" y="400"/>
                </a:lnTo>
                <a:lnTo>
                  <a:pt x="106" y="411"/>
                </a:lnTo>
                <a:lnTo>
                  <a:pt x="106" y="416"/>
                </a:lnTo>
                <a:cubicBezTo>
                  <a:pt x="106" y="419"/>
                  <a:pt x="106" y="422"/>
                  <a:pt x="105" y="424"/>
                </a:cubicBezTo>
                <a:lnTo>
                  <a:pt x="105" y="427"/>
                </a:lnTo>
                <a:lnTo>
                  <a:pt x="105" y="419"/>
                </a:lnTo>
                <a:lnTo>
                  <a:pt x="105" y="420"/>
                </a:lnTo>
                <a:lnTo>
                  <a:pt x="9" y="420"/>
                </a:lnTo>
                <a:lnTo>
                  <a:pt x="9" y="418"/>
                </a:lnTo>
                <a:lnTo>
                  <a:pt x="9" y="415"/>
                </a:lnTo>
                <a:lnTo>
                  <a:pt x="57" y="463"/>
                </a:lnTo>
                <a:lnTo>
                  <a:pt x="56" y="463"/>
                </a:lnTo>
                <a:cubicBezTo>
                  <a:pt x="36" y="463"/>
                  <a:pt x="17" y="450"/>
                  <a:pt x="11" y="430"/>
                </a:cubicBezTo>
                <a:lnTo>
                  <a:pt x="10" y="427"/>
                </a:lnTo>
                <a:lnTo>
                  <a:pt x="17" y="441"/>
                </a:lnTo>
                <a:lnTo>
                  <a:pt x="16" y="439"/>
                </a:lnTo>
                <a:lnTo>
                  <a:pt x="101" y="398"/>
                </a:lnTo>
                <a:lnTo>
                  <a:pt x="101" y="400"/>
                </a:lnTo>
                <a:cubicBezTo>
                  <a:pt x="102" y="404"/>
                  <a:pt x="102" y="408"/>
                  <a:pt x="102" y="412"/>
                </a:cubicBezTo>
                <a:lnTo>
                  <a:pt x="102" y="415"/>
                </a:lnTo>
                <a:lnTo>
                  <a:pt x="54" y="367"/>
                </a:lnTo>
                <a:lnTo>
                  <a:pt x="55" y="367"/>
                </a:lnTo>
                <a:lnTo>
                  <a:pt x="9" y="429"/>
                </a:lnTo>
                <a:lnTo>
                  <a:pt x="7" y="424"/>
                </a:lnTo>
                <a:cubicBezTo>
                  <a:pt x="3" y="409"/>
                  <a:pt x="6" y="393"/>
                  <a:pt x="15" y="381"/>
                </a:cubicBezTo>
                <a:cubicBezTo>
                  <a:pt x="24" y="369"/>
                  <a:pt x="38" y="362"/>
                  <a:pt x="53" y="362"/>
                </a:cubicBezTo>
                <a:lnTo>
                  <a:pt x="54" y="362"/>
                </a:lnTo>
                <a:cubicBezTo>
                  <a:pt x="69" y="362"/>
                  <a:pt x="83" y="369"/>
                  <a:pt x="92" y="381"/>
                </a:cubicBezTo>
                <a:cubicBezTo>
                  <a:pt x="102" y="393"/>
                  <a:pt x="104" y="409"/>
                  <a:pt x="100" y="424"/>
                </a:cubicBezTo>
                <a:lnTo>
                  <a:pt x="99" y="428"/>
                </a:lnTo>
                <a:lnTo>
                  <a:pt x="98" y="432"/>
                </a:lnTo>
                <a:cubicBezTo>
                  <a:pt x="95" y="439"/>
                  <a:pt x="91" y="447"/>
                  <a:pt x="85" y="452"/>
                </a:cubicBezTo>
                <a:lnTo>
                  <a:pt x="84" y="453"/>
                </a:lnTo>
                <a:cubicBezTo>
                  <a:pt x="71" y="467"/>
                  <a:pt x="50" y="471"/>
                  <a:pt x="32" y="464"/>
                </a:cubicBezTo>
                <a:cubicBezTo>
                  <a:pt x="14" y="456"/>
                  <a:pt x="2" y="439"/>
                  <a:pt x="2" y="419"/>
                </a:cubicBezTo>
                <a:lnTo>
                  <a:pt x="3" y="412"/>
                </a:lnTo>
                <a:lnTo>
                  <a:pt x="3" y="412"/>
                </a:lnTo>
                <a:lnTo>
                  <a:pt x="3" y="407"/>
                </a:lnTo>
                <a:lnTo>
                  <a:pt x="3" y="405"/>
                </a:lnTo>
                <a:lnTo>
                  <a:pt x="99" y="405"/>
                </a:lnTo>
                <a:lnTo>
                  <a:pt x="99" y="406"/>
                </a:lnTo>
                <a:lnTo>
                  <a:pt x="99" y="413"/>
                </a:lnTo>
                <a:lnTo>
                  <a:pt x="98" y="419"/>
                </a:lnTo>
                <a:cubicBezTo>
                  <a:pt x="96" y="445"/>
                  <a:pt x="73" y="465"/>
                  <a:pt x="46" y="463"/>
                </a:cubicBezTo>
                <a:cubicBezTo>
                  <a:pt x="20" y="461"/>
                  <a:pt x="0" y="437"/>
                  <a:pt x="3" y="41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5"/>
          <p:cNvSpPr>
            <a:spLocks/>
          </p:cNvSpPr>
          <p:nvPr/>
        </p:nvSpPr>
        <p:spPr bwMode="auto">
          <a:xfrm>
            <a:off x="7524750" y="2744788"/>
            <a:ext cx="287337" cy="155575"/>
          </a:xfrm>
          <a:custGeom>
            <a:avLst/>
            <a:gdLst>
              <a:gd name="T0" fmla="*/ 114 w 1000"/>
              <a:gd name="T1" fmla="*/ 434 h 541"/>
              <a:gd name="T2" fmla="*/ 66 w 1000"/>
              <a:gd name="T3" fmla="*/ 428 h 541"/>
              <a:gd name="T4" fmla="*/ 153 w 1000"/>
              <a:gd name="T5" fmla="*/ 462 h 541"/>
              <a:gd name="T6" fmla="*/ 216 w 1000"/>
              <a:gd name="T7" fmla="*/ 382 h 541"/>
              <a:gd name="T8" fmla="*/ 145 w 1000"/>
              <a:gd name="T9" fmla="*/ 374 h 541"/>
              <a:gd name="T10" fmla="*/ 175 w 1000"/>
              <a:gd name="T11" fmla="*/ 378 h 541"/>
              <a:gd name="T12" fmla="*/ 263 w 1000"/>
              <a:gd name="T13" fmla="*/ 309 h 541"/>
              <a:gd name="T14" fmla="*/ 339 w 1000"/>
              <a:gd name="T15" fmla="*/ 330 h 541"/>
              <a:gd name="T16" fmla="*/ 357 w 1000"/>
              <a:gd name="T17" fmla="*/ 351 h 541"/>
              <a:gd name="T18" fmla="*/ 288 w 1000"/>
              <a:gd name="T19" fmla="*/ 304 h 541"/>
              <a:gd name="T20" fmla="*/ 417 w 1000"/>
              <a:gd name="T21" fmla="*/ 312 h 541"/>
              <a:gd name="T22" fmla="*/ 352 w 1000"/>
              <a:gd name="T23" fmla="*/ 263 h 541"/>
              <a:gd name="T24" fmla="*/ 469 w 1000"/>
              <a:gd name="T25" fmla="*/ 262 h 541"/>
              <a:gd name="T26" fmla="*/ 497 w 1000"/>
              <a:gd name="T27" fmla="*/ 235 h 541"/>
              <a:gd name="T28" fmla="*/ 523 w 1000"/>
              <a:gd name="T29" fmla="*/ 248 h 541"/>
              <a:gd name="T30" fmla="*/ 536 w 1000"/>
              <a:gd name="T31" fmla="*/ 190 h 541"/>
              <a:gd name="T32" fmla="*/ 481 w 1000"/>
              <a:gd name="T33" fmla="*/ 229 h 541"/>
              <a:gd name="T34" fmla="*/ 607 w 1000"/>
              <a:gd name="T35" fmla="*/ 213 h 541"/>
              <a:gd name="T36" fmla="*/ 626 w 1000"/>
              <a:gd name="T37" fmla="*/ 170 h 541"/>
              <a:gd name="T38" fmla="*/ 667 w 1000"/>
              <a:gd name="T39" fmla="*/ 189 h 541"/>
              <a:gd name="T40" fmla="*/ 644 w 1000"/>
              <a:gd name="T41" fmla="*/ 119 h 541"/>
              <a:gd name="T42" fmla="*/ 626 w 1000"/>
              <a:gd name="T43" fmla="*/ 157 h 541"/>
              <a:gd name="T44" fmla="*/ 645 w 1000"/>
              <a:gd name="T45" fmla="*/ 156 h 541"/>
              <a:gd name="T46" fmla="*/ 775 w 1000"/>
              <a:gd name="T47" fmla="*/ 145 h 541"/>
              <a:gd name="T48" fmla="*/ 746 w 1000"/>
              <a:gd name="T49" fmla="*/ 86 h 541"/>
              <a:gd name="T50" fmla="*/ 726 w 1000"/>
              <a:gd name="T51" fmla="*/ 129 h 541"/>
              <a:gd name="T52" fmla="*/ 748 w 1000"/>
              <a:gd name="T53" fmla="*/ 124 h 541"/>
              <a:gd name="T54" fmla="*/ 784 w 1000"/>
              <a:gd name="T55" fmla="*/ 89 h 541"/>
              <a:gd name="T56" fmla="*/ 898 w 1000"/>
              <a:gd name="T57" fmla="*/ 110 h 541"/>
              <a:gd name="T58" fmla="*/ 834 w 1000"/>
              <a:gd name="T59" fmla="*/ 96 h 541"/>
              <a:gd name="T60" fmla="*/ 962 w 1000"/>
              <a:gd name="T61" fmla="*/ 80 h 541"/>
              <a:gd name="T62" fmla="*/ 891 w 1000"/>
              <a:gd name="T63" fmla="*/ 60 h 541"/>
              <a:gd name="T64" fmla="*/ 870 w 1000"/>
              <a:gd name="T65" fmla="*/ 77 h 541"/>
              <a:gd name="T66" fmla="*/ 845 w 1000"/>
              <a:gd name="T67" fmla="*/ 82 h 541"/>
              <a:gd name="T68" fmla="*/ 858 w 1000"/>
              <a:gd name="T69" fmla="*/ 52 h 541"/>
              <a:gd name="T70" fmla="*/ 882 w 1000"/>
              <a:gd name="T71" fmla="*/ 95 h 541"/>
              <a:gd name="T72" fmla="*/ 769 w 1000"/>
              <a:gd name="T73" fmla="*/ 141 h 541"/>
              <a:gd name="T74" fmla="*/ 827 w 1000"/>
              <a:gd name="T75" fmla="*/ 140 h 541"/>
              <a:gd name="T76" fmla="*/ 808 w 1000"/>
              <a:gd name="T77" fmla="*/ 138 h 541"/>
              <a:gd name="T78" fmla="*/ 729 w 1000"/>
              <a:gd name="T79" fmla="*/ 191 h 541"/>
              <a:gd name="T80" fmla="*/ 661 w 1000"/>
              <a:gd name="T81" fmla="*/ 157 h 541"/>
              <a:gd name="T82" fmla="*/ 728 w 1000"/>
              <a:gd name="T83" fmla="*/ 163 h 541"/>
              <a:gd name="T84" fmla="*/ 604 w 1000"/>
              <a:gd name="T85" fmla="*/ 164 h 541"/>
              <a:gd name="T86" fmla="*/ 664 w 1000"/>
              <a:gd name="T87" fmla="*/ 210 h 541"/>
              <a:gd name="T88" fmla="*/ 642 w 1000"/>
              <a:gd name="T89" fmla="*/ 206 h 541"/>
              <a:gd name="T90" fmla="*/ 516 w 1000"/>
              <a:gd name="T91" fmla="*/ 221 h 541"/>
              <a:gd name="T92" fmla="*/ 483 w 1000"/>
              <a:gd name="T93" fmla="*/ 231 h 541"/>
              <a:gd name="T94" fmla="*/ 522 w 1000"/>
              <a:gd name="T95" fmla="*/ 279 h 541"/>
              <a:gd name="T96" fmla="*/ 523 w 1000"/>
              <a:gd name="T97" fmla="*/ 249 h 541"/>
              <a:gd name="T98" fmla="*/ 403 w 1000"/>
              <a:gd name="T99" fmla="*/ 259 h 541"/>
              <a:gd name="T100" fmla="*/ 373 w 1000"/>
              <a:gd name="T101" fmla="*/ 262 h 541"/>
              <a:gd name="T102" fmla="*/ 381 w 1000"/>
              <a:gd name="T103" fmla="*/ 317 h 541"/>
              <a:gd name="T104" fmla="*/ 363 w 1000"/>
              <a:gd name="T105" fmla="*/ 348 h 541"/>
              <a:gd name="T106" fmla="*/ 285 w 1000"/>
              <a:gd name="T107" fmla="*/ 314 h 541"/>
              <a:gd name="T108" fmla="*/ 356 w 1000"/>
              <a:gd name="T109" fmla="*/ 363 h 541"/>
              <a:gd name="T110" fmla="*/ 242 w 1000"/>
              <a:gd name="T111" fmla="*/ 355 h 541"/>
              <a:gd name="T112" fmla="*/ 212 w 1000"/>
              <a:gd name="T113" fmla="*/ 385 h 541"/>
              <a:gd name="T114" fmla="*/ 164 w 1000"/>
              <a:gd name="T115" fmla="*/ 392 h 541"/>
              <a:gd name="T116" fmla="*/ 245 w 1000"/>
              <a:gd name="T117" fmla="*/ 379 h 541"/>
              <a:gd name="T118" fmla="*/ 165 w 1000"/>
              <a:gd name="T119" fmla="*/ 453 h 541"/>
              <a:gd name="T120" fmla="*/ 139 w 1000"/>
              <a:gd name="T121" fmla="*/ 357 h 541"/>
              <a:gd name="T122" fmla="*/ 157 w 1000"/>
              <a:gd name="T123" fmla="*/ 434 h 541"/>
              <a:gd name="T124" fmla="*/ 118 w 1000"/>
              <a:gd name="T125" fmla="*/ 468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00" h="541">
                <a:moveTo>
                  <a:pt x="53" y="442"/>
                </a:moveTo>
                <a:lnTo>
                  <a:pt x="54" y="442"/>
                </a:lnTo>
                <a:lnTo>
                  <a:pt x="8" y="480"/>
                </a:lnTo>
                <a:lnTo>
                  <a:pt x="9" y="476"/>
                </a:lnTo>
                <a:lnTo>
                  <a:pt x="8" y="476"/>
                </a:lnTo>
                <a:lnTo>
                  <a:pt x="22" y="515"/>
                </a:lnTo>
                <a:lnTo>
                  <a:pt x="17" y="510"/>
                </a:lnTo>
                <a:lnTo>
                  <a:pt x="51" y="524"/>
                </a:lnTo>
                <a:lnTo>
                  <a:pt x="50" y="524"/>
                </a:lnTo>
                <a:lnTo>
                  <a:pt x="97" y="468"/>
                </a:lnTo>
                <a:lnTo>
                  <a:pt x="98" y="471"/>
                </a:lnTo>
                <a:lnTo>
                  <a:pt x="99" y="475"/>
                </a:lnTo>
                <a:lnTo>
                  <a:pt x="100" y="482"/>
                </a:lnTo>
                <a:lnTo>
                  <a:pt x="97" y="470"/>
                </a:lnTo>
                <a:lnTo>
                  <a:pt x="98" y="473"/>
                </a:lnTo>
                <a:lnTo>
                  <a:pt x="19" y="457"/>
                </a:lnTo>
                <a:lnTo>
                  <a:pt x="20" y="456"/>
                </a:lnTo>
                <a:lnTo>
                  <a:pt x="7" y="482"/>
                </a:lnTo>
                <a:lnTo>
                  <a:pt x="7" y="479"/>
                </a:lnTo>
                <a:lnTo>
                  <a:pt x="10" y="468"/>
                </a:lnTo>
                <a:cubicBezTo>
                  <a:pt x="15" y="447"/>
                  <a:pt x="34" y="433"/>
                  <a:pt x="56" y="433"/>
                </a:cubicBezTo>
                <a:lnTo>
                  <a:pt x="57" y="433"/>
                </a:lnTo>
                <a:lnTo>
                  <a:pt x="59" y="433"/>
                </a:lnTo>
                <a:lnTo>
                  <a:pt x="12" y="472"/>
                </a:lnTo>
                <a:lnTo>
                  <a:pt x="13" y="467"/>
                </a:lnTo>
                <a:lnTo>
                  <a:pt x="14" y="460"/>
                </a:lnTo>
                <a:cubicBezTo>
                  <a:pt x="20" y="436"/>
                  <a:pt x="43" y="421"/>
                  <a:pt x="67" y="424"/>
                </a:cubicBezTo>
                <a:cubicBezTo>
                  <a:pt x="91" y="427"/>
                  <a:pt x="109" y="447"/>
                  <a:pt x="109" y="471"/>
                </a:cubicBezTo>
                <a:lnTo>
                  <a:pt x="109" y="473"/>
                </a:lnTo>
                <a:lnTo>
                  <a:pt x="109" y="476"/>
                </a:lnTo>
                <a:lnTo>
                  <a:pt x="109" y="479"/>
                </a:lnTo>
                <a:lnTo>
                  <a:pt x="107" y="464"/>
                </a:lnTo>
                <a:lnTo>
                  <a:pt x="107" y="466"/>
                </a:lnTo>
                <a:lnTo>
                  <a:pt x="13" y="481"/>
                </a:lnTo>
                <a:lnTo>
                  <a:pt x="13" y="477"/>
                </a:lnTo>
                <a:lnTo>
                  <a:pt x="13" y="471"/>
                </a:lnTo>
                <a:cubicBezTo>
                  <a:pt x="13" y="469"/>
                  <a:pt x="14" y="466"/>
                  <a:pt x="14" y="464"/>
                </a:cubicBezTo>
                <a:lnTo>
                  <a:pt x="15" y="461"/>
                </a:lnTo>
                <a:cubicBezTo>
                  <a:pt x="15" y="456"/>
                  <a:pt x="17" y="451"/>
                  <a:pt x="19" y="447"/>
                </a:cubicBezTo>
                <a:lnTo>
                  <a:pt x="20" y="445"/>
                </a:lnTo>
                <a:cubicBezTo>
                  <a:pt x="27" y="431"/>
                  <a:pt x="40" y="422"/>
                  <a:pt x="55" y="419"/>
                </a:cubicBezTo>
                <a:cubicBezTo>
                  <a:pt x="71" y="417"/>
                  <a:pt x="86" y="422"/>
                  <a:pt x="97" y="433"/>
                </a:cubicBezTo>
                <a:lnTo>
                  <a:pt x="99" y="435"/>
                </a:lnTo>
                <a:lnTo>
                  <a:pt x="105" y="441"/>
                </a:lnTo>
                <a:lnTo>
                  <a:pt x="34" y="438"/>
                </a:lnTo>
                <a:lnTo>
                  <a:pt x="36" y="436"/>
                </a:lnTo>
                <a:lnTo>
                  <a:pt x="27" y="448"/>
                </a:lnTo>
                <a:lnTo>
                  <a:pt x="28" y="445"/>
                </a:lnTo>
                <a:cubicBezTo>
                  <a:pt x="36" y="429"/>
                  <a:pt x="53" y="418"/>
                  <a:pt x="71" y="418"/>
                </a:cubicBezTo>
                <a:lnTo>
                  <a:pt x="71" y="418"/>
                </a:lnTo>
                <a:cubicBezTo>
                  <a:pt x="98" y="418"/>
                  <a:pt x="119" y="440"/>
                  <a:pt x="119" y="466"/>
                </a:cubicBezTo>
                <a:lnTo>
                  <a:pt x="119" y="472"/>
                </a:lnTo>
                <a:cubicBezTo>
                  <a:pt x="119" y="475"/>
                  <a:pt x="119" y="478"/>
                  <a:pt x="119" y="480"/>
                </a:cubicBezTo>
                <a:lnTo>
                  <a:pt x="118" y="483"/>
                </a:lnTo>
                <a:lnTo>
                  <a:pt x="119" y="475"/>
                </a:lnTo>
                <a:lnTo>
                  <a:pt x="119" y="476"/>
                </a:lnTo>
                <a:cubicBezTo>
                  <a:pt x="119" y="501"/>
                  <a:pt x="100" y="522"/>
                  <a:pt x="75" y="524"/>
                </a:cubicBezTo>
                <a:cubicBezTo>
                  <a:pt x="50" y="526"/>
                  <a:pt x="28" y="508"/>
                  <a:pt x="24" y="484"/>
                </a:cubicBezTo>
                <a:lnTo>
                  <a:pt x="23" y="481"/>
                </a:lnTo>
                <a:cubicBezTo>
                  <a:pt x="23" y="478"/>
                  <a:pt x="22" y="476"/>
                  <a:pt x="22" y="473"/>
                </a:cubicBezTo>
                <a:lnTo>
                  <a:pt x="22" y="467"/>
                </a:lnTo>
                <a:lnTo>
                  <a:pt x="22" y="461"/>
                </a:lnTo>
                <a:lnTo>
                  <a:pt x="23" y="451"/>
                </a:lnTo>
                <a:cubicBezTo>
                  <a:pt x="25" y="440"/>
                  <a:pt x="29" y="431"/>
                  <a:pt x="37" y="423"/>
                </a:cubicBezTo>
                <a:lnTo>
                  <a:pt x="38" y="423"/>
                </a:lnTo>
                <a:cubicBezTo>
                  <a:pt x="49" y="411"/>
                  <a:pt x="66" y="406"/>
                  <a:pt x="82" y="410"/>
                </a:cubicBezTo>
                <a:cubicBezTo>
                  <a:pt x="99" y="414"/>
                  <a:pt x="112" y="426"/>
                  <a:pt x="117" y="441"/>
                </a:cubicBezTo>
                <a:lnTo>
                  <a:pt x="118" y="443"/>
                </a:lnTo>
                <a:lnTo>
                  <a:pt x="120" y="450"/>
                </a:lnTo>
                <a:lnTo>
                  <a:pt x="73" y="414"/>
                </a:lnTo>
                <a:lnTo>
                  <a:pt x="74" y="414"/>
                </a:lnTo>
                <a:cubicBezTo>
                  <a:pt x="89" y="414"/>
                  <a:pt x="103" y="421"/>
                  <a:pt x="112" y="432"/>
                </a:cubicBezTo>
                <a:lnTo>
                  <a:pt x="114" y="434"/>
                </a:lnTo>
                <a:lnTo>
                  <a:pt x="106" y="427"/>
                </a:lnTo>
                <a:lnTo>
                  <a:pt x="109" y="429"/>
                </a:lnTo>
                <a:lnTo>
                  <a:pt x="107" y="428"/>
                </a:lnTo>
                <a:lnTo>
                  <a:pt x="54" y="428"/>
                </a:lnTo>
                <a:lnTo>
                  <a:pt x="55" y="427"/>
                </a:lnTo>
                <a:lnTo>
                  <a:pt x="35" y="457"/>
                </a:lnTo>
                <a:lnTo>
                  <a:pt x="36" y="450"/>
                </a:lnTo>
                <a:lnTo>
                  <a:pt x="36" y="449"/>
                </a:lnTo>
                <a:lnTo>
                  <a:pt x="36" y="452"/>
                </a:lnTo>
                <a:cubicBezTo>
                  <a:pt x="36" y="426"/>
                  <a:pt x="57" y="404"/>
                  <a:pt x="84" y="404"/>
                </a:cubicBezTo>
                <a:lnTo>
                  <a:pt x="84" y="404"/>
                </a:lnTo>
                <a:cubicBezTo>
                  <a:pt x="111" y="404"/>
                  <a:pt x="132" y="426"/>
                  <a:pt x="132" y="452"/>
                </a:cubicBezTo>
                <a:lnTo>
                  <a:pt x="132" y="454"/>
                </a:lnTo>
                <a:lnTo>
                  <a:pt x="132" y="446"/>
                </a:lnTo>
                <a:lnTo>
                  <a:pt x="132" y="449"/>
                </a:lnTo>
                <a:lnTo>
                  <a:pt x="37" y="457"/>
                </a:lnTo>
                <a:lnTo>
                  <a:pt x="37" y="455"/>
                </a:lnTo>
                <a:lnTo>
                  <a:pt x="37" y="452"/>
                </a:lnTo>
                <a:lnTo>
                  <a:pt x="85" y="500"/>
                </a:lnTo>
                <a:lnTo>
                  <a:pt x="83" y="500"/>
                </a:lnTo>
                <a:lnTo>
                  <a:pt x="124" y="428"/>
                </a:lnTo>
                <a:lnTo>
                  <a:pt x="126" y="430"/>
                </a:lnTo>
                <a:lnTo>
                  <a:pt x="124" y="428"/>
                </a:lnTo>
                <a:lnTo>
                  <a:pt x="46" y="430"/>
                </a:lnTo>
                <a:lnTo>
                  <a:pt x="47" y="429"/>
                </a:lnTo>
                <a:lnTo>
                  <a:pt x="41" y="440"/>
                </a:lnTo>
                <a:lnTo>
                  <a:pt x="42" y="437"/>
                </a:lnTo>
                <a:lnTo>
                  <a:pt x="47" y="427"/>
                </a:lnTo>
                <a:lnTo>
                  <a:pt x="50" y="422"/>
                </a:lnTo>
                <a:cubicBezTo>
                  <a:pt x="58" y="404"/>
                  <a:pt x="76" y="394"/>
                  <a:pt x="95" y="395"/>
                </a:cubicBezTo>
                <a:cubicBezTo>
                  <a:pt x="114" y="396"/>
                  <a:pt x="131" y="408"/>
                  <a:pt x="137" y="426"/>
                </a:cubicBezTo>
                <a:lnTo>
                  <a:pt x="139" y="430"/>
                </a:lnTo>
                <a:cubicBezTo>
                  <a:pt x="140" y="434"/>
                  <a:pt x="141" y="438"/>
                  <a:pt x="142" y="443"/>
                </a:cubicBezTo>
                <a:lnTo>
                  <a:pt x="142" y="448"/>
                </a:lnTo>
                <a:cubicBezTo>
                  <a:pt x="143" y="462"/>
                  <a:pt x="139" y="475"/>
                  <a:pt x="130" y="485"/>
                </a:cubicBezTo>
                <a:cubicBezTo>
                  <a:pt x="121" y="495"/>
                  <a:pt x="108" y="500"/>
                  <a:pt x="94" y="500"/>
                </a:cubicBezTo>
                <a:lnTo>
                  <a:pt x="94" y="500"/>
                </a:lnTo>
                <a:cubicBezTo>
                  <a:pt x="67" y="500"/>
                  <a:pt x="46" y="479"/>
                  <a:pt x="46" y="452"/>
                </a:cubicBezTo>
                <a:lnTo>
                  <a:pt x="46" y="447"/>
                </a:lnTo>
                <a:lnTo>
                  <a:pt x="47" y="438"/>
                </a:lnTo>
                <a:cubicBezTo>
                  <a:pt x="47" y="434"/>
                  <a:pt x="48" y="431"/>
                  <a:pt x="49" y="428"/>
                </a:cubicBezTo>
                <a:lnTo>
                  <a:pt x="50" y="423"/>
                </a:lnTo>
                <a:lnTo>
                  <a:pt x="53" y="416"/>
                </a:lnTo>
                <a:lnTo>
                  <a:pt x="55" y="411"/>
                </a:lnTo>
                <a:cubicBezTo>
                  <a:pt x="59" y="403"/>
                  <a:pt x="64" y="397"/>
                  <a:pt x="71" y="392"/>
                </a:cubicBezTo>
                <a:lnTo>
                  <a:pt x="73" y="390"/>
                </a:lnTo>
                <a:cubicBezTo>
                  <a:pt x="83" y="382"/>
                  <a:pt x="96" y="379"/>
                  <a:pt x="109" y="381"/>
                </a:cubicBezTo>
                <a:cubicBezTo>
                  <a:pt x="122" y="383"/>
                  <a:pt x="133" y="390"/>
                  <a:pt x="141" y="401"/>
                </a:cubicBezTo>
                <a:lnTo>
                  <a:pt x="144" y="406"/>
                </a:lnTo>
                <a:lnTo>
                  <a:pt x="148" y="411"/>
                </a:lnTo>
                <a:lnTo>
                  <a:pt x="74" y="404"/>
                </a:lnTo>
                <a:lnTo>
                  <a:pt x="75" y="403"/>
                </a:lnTo>
                <a:lnTo>
                  <a:pt x="61" y="437"/>
                </a:lnTo>
                <a:lnTo>
                  <a:pt x="61" y="433"/>
                </a:lnTo>
                <a:lnTo>
                  <a:pt x="62" y="424"/>
                </a:lnTo>
                <a:lnTo>
                  <a:pt x="62" y="419"/>
                </a:lnTo>
                <a:cubicBezTo>
                  <a:pt x="63" y="416"/>
                  <a:pt x="63" y="413"/>
                  <a:pt x="64" y="411"/>
                </a:cubicBezTo>
                <a:lnTo>
                  <a:pt x="65" y="407"/>
                </a:lnTo>
                <a:lnTo>
                  <a:pt x="66" y="404"/>
                </a:lnTo>
                <a:cubicBezTo>
                  <a:pt x="73" y="384"/>
                  <a:pt x="91" y="371"/>
                  <a:pt x="112" y="371"/>
                </a:cubicBezTo>
                <a:cubicBezTo>
                  <a:pt x="133" y="371"/>
                  <a:pt x="151" y="385"/>
                  <a:pt x="157" y="405"/>
                </a:cubicBezTo>
                <a:lnTo>
                  <a:pt x="159" y="410"/>
                </a:lnTo>
                <a:lnTo>
                  <a:pt x="160" y="413"/>
                </a:lnTo>
                <a:lnTo>
                  <a:pt x="72" y="407"/>
                </a:lnTo>
                <a:lnTo>
                  <a:pt x="73" y="405"/>
                </a:lnTo>
                <a:lnTo>
                  <a:pt x="67" y="426"/>
                </a:lnTo>
                <a:lnTo>
                  <a:pt x="67" y="424"/>
                </a:lnTo>
                <a:lnTo>
                  <a:pt x="154" y="453"/>
                </a:lnTo>
                <a:lnTo>
                  <a:pt x="152" y="455"/>
                </a:lnTo>
                <a:lnTo>
                  <a:pt x="154" y="453"/>
                </a:lnTo>
                <a:lnTo>
                  <a:pt x="112" y="380"/>
                </a:lnTo>
                <a:lnTo>
                  <a:pt x="114" y="380"/>
                </a:lnTo>
                <a:lnTo>
                  <a:pt x="66" y="428"/>
                </a:lnTo>
                <a:lnTo>
                  <a:pt x="66" y="423"/>
                </a:lnTo>
                <a:lnTo>
                  <a:pt x="66" y="419"/>
                </a:lnTo>
                <a:cubicBezTo>
                  <a:pt x="66" y="392"/>
                  <a:pt x="88" y="371"/>
                  <a:pt x="114" y="371"/>
                </a:cubicBezTo>
                <a:cubicBezTo>
                  <a:pt x="141" y="371"/>
                  <a:pt x="162" y="392"/>
                  <a:pt x="162" y="419"/>
                </a:cubicBezTo>
                <a:lnTo>
                  <a:pt x="162" y="420"/>
                </a:lnTo>
                <a:lnTo>
                  <a:pt x="162" y="424"/>
                </a:lnTo>
                <a:lnTo>
                  <a:pt x="162" y="427"/>
                </a:lnTo>
                <a:lnTo>
                  <a:pt x="162" y="428"/>
                </a:lnTo>
                <a:cubicBezTo>
                  <a:pt x="162" y="455"/>
                  <a:pt x="141" y="476"/>
                  <a:pt x="114" y="476"/>
                </a:cubicBezTo>
                <a:cubicBezTo>
                  <a:pt x="88" y="476"/>
                  <a:pt x="66" y="455"/>
                  <a:pt x="66" y="428"/>
                </a:cubicBezTo>
                <a:lnTo>
                  <a:pt x="66" y="427"/>
                </a:lnTo>
                <a:cubicBezTo>
                  <a:pt x="66" y="424"/>
                  <a:pt x="67" y="422"/>
                  <a:pt x="67" y="419"/>
                </a:cubicBezTo>
                <a:lnTo>
                  <a:pt x="68" y="416"/>
                </a:lnTo>
                <a:lnTo>
                  <a:pt x="68" y="414"/>
                </a:lnTo>
                <a:cubicBezTo>
                  <a:pt x="68" y="411"/>
                  <a:pt x="69" y="408"/>
                  <a:pt x="70" y="405"/>
                </a:cubicBezTo>
                <a:lnTo>
                  <a:pt x="70" y="404"/>
                </a:lnTo>
                <a:cubicBezTo>
                  <a:pt x="76" y="386"/>
                  <a:pt x="91" y="374"/>
                  <a:pt x="110" y="371"/>
                </a:cubicBezTo>
                <a:cubicBezTo>
                  <a:pt x="128" y="369"/>
                  <a:pt x="146" y="377"/>
                  <a:pt x="156" y="392"/>
                </a:cubicBezTo>
                <a:lnTo>
                  <a:pt x="157" y="394"/>
                </a:lnTo>
                <a:cubicBezTo>
                  <a:pt x="159" y="397"/>
                  <a:pt x="161" y="401"/>
                  <a:pt x="163" y="405"/>
                </a:cubicBezTo>
                <a:lnTo>
                  <a:pt x="164" y="408"/>
                </a:lnTo>
                <a:cubicBezTo>
                  <a:pt x="164" y="411"/>
                  <a:pt x="165" y="414"/>
                  <a:pt x="165" y="417"/>
                </a:cubicBezTo>
                <a:lnTo>
                  <a:pt x="166" y="420"/>
                </a:lnTo>
                <a:lnTo>
                  <a:pt x="158" y="400"/>
                </a:lnTo>
                <a:lnTo>
                  <a:pt x="159" y="402"/>
                </a:lnTo>
                <a:lnTo>
                  <a:pt x="98" y="386"/>
                </a:lnTo>
                <a:lnTo>
                  <a:pt x="100" y="385"/>
                </a:lnTo>
                <a:lnTo>
                  <a:pt x="77" y="409"/>
                </a:lnTo>
                <a:lnTo>
                  <a:pt x="79" y="405"/>
                </a:lnTo>
                <a:lnTo>
                  <a:pt x="76" y="415"/>
                </a:lnTo>
                <a:lnTo>
                  <a:pt x="77" y="410"/>
                </a:lnTo>
                <a:lnTo>
                  <a:pt x="78" y="404"/>
                </a:lnTo>
                <a:lnTo>
                  <a:pt x="125" y="462"/>
                </a:lnTo>
                <a:lnTo>
                  <a:pt x="124" y="462"/>
                </a:lnTo>
                <a:lnTo>
                  <a:pt x="172" y="414"/>
                </a:lnTo>
                <a:lnTo>
                  <a:pt x="172" y="417"/>
                </a:lnTo>
                <a:lnTo>
                  <a:pt x="172" y="419"/>
                </a:lnTo>
                <a:lnTo>
                  <a:pt x="87" y="389"/>
                </a:lnTo>
                <a:lnTo>
                  <a:pt x="92" y="383"/>
                </a:lnTo>
                <a:cubicBezTo>
                  <a:pt x="93" y="381"/>
                  <a:pt x="95" y="379"/>
                  <a:pt x="97" y="378"/>
                </a:cubicBezTo>
                <a:lnTo>
                  <a:pt x="102" y="374"/>
                </a:lnTo>
                <a:cubicBezTo>
                  <a:pt x="121" y="357"/>
                  <a:pt x="149" y="358"/>
                  <a:pt x="167" y="376"/>
                </a:cubicBezTo>
                <a:lnTo>
                  <a:pt x="169" y="377"/>
                </a:lnTo>
                <a:cubicBezTo>
                  <a:pt x="176" y="384"/>
                  <a:pt x="181" y="393"/>
                  <a:pt x="182" y="403"/>
                </a:cubicBezTo>
                <a:lnTo>
                  <a:pt x="183" y="406"/>
                </a:lnTo>
                <a:lnTo>
                  <a:pt x="183" y="404"/>
                </a:lnTo>
                <a:lnTo>
                  <a:pt x="183" y="404"/>
                </a:lnTo>
                <a:lnTo>
                  <a:pt x="97" y="392"/>
                </a:lnTo>
                <a:lnTo>
                  <a:pt x="98" y="391"/>
                </a:lnTo>
                <a:lnTo>
                  <a:pt x="92" y="402"/>
                </a:lnTo>
                <a:lnTo>
                  <a:pt x="93" y="399"/>
                </a:lnTo>
                <a:lnTo>
                  <a:pt x="91" y="414"/>
                </a:lnTo>
                <a:lnTo>
                  <a:pt x="91" y="409"/>
                </a:lnTo>
                <a:lnTo>
                  <a:pt x="92" y="400"/>
                </a:lnTo>
                <a:lnTo>
                  <a:pt x="139" y="453"/>
                </a:lnTo>
                <a:lnTo>
                  <a:pt x="136" y="453"/>
                </a:lnTo>
                <a:cubicBezTo>
                  <a:pt x="109" y="453"/>
                  <a:pt x="88" y="431"/>
                  <a:pt x="88" y="405"/>
                </a:cubicBezTo>
                <a:cubicBezTo>
                  <a:pt x="88" y="378"/>
                  <a:pt x="109" y="357"/>
                  <a:pt x="136" y="357"/>
                </a:cubicBezTo>
                <a:lnTo>
                  <a:pt x="137" y="357"/>
                </a:lnTo>
                <a:cubicBezTo>
                  <a:pt x="160" y="357"/>
                  <a:pt x="179" y="373"/>
                  <a:pt x="184" y="395"/>
                </a:cubicBezTo>
                <a:lnTo>
                  <a:pt x="185" y="399"/>
                </a:lnTo>
                <a:lnTo>
                  <a:pt x="187" y="405"/>
                </a:lnTo>
                <a:lnTo>
                  <a:pt x="139" y="366"/>
                </a:lnTo>
                <a:lnTo>
                  <a:pt x="141" y="366"/>
                </a:lnTo>
                <a:lnTo>
                  <a:pt x="98" y="393"/>
                </a:lnTo>
                <a:lnTo>
                  <a:pt x="100" y="390"/>
                </a:lnTo>
                <a:cubicBezTo>
                  <a:pt x="101" y="387"/>
                  <a:pt x="102" y="385"/>
                  <a:pt x="104" y="383"/>
                </a:cubicBezTo>
                <a:lnTo>
                  <a:pt x="106" y="381"/>
                </a:lnTo>
                <a:cubicBezTo>
                  <a:pt x="118" y="364"/>
                  <a:pt x="140" y="357"/>
                  <a:pt x="159" y="364"/>
                </a:cubicBezTo>
                <a:cubicBezTo>
                  <a:pt x="179" y="370"/>
                  <a:pt x="192" y="389"/>
                  <a:pt x="192" y="409"/>
                </a:cubicBezTo>
                <a:lnTo>
                  <a:pt x="192" y="412"/>
                </a:lnTo>
                <a:lnTo>
                  <a:pt x="192" y="414"/>
                </a:lnTo>
                <a:cubicBezTo>
                  <a:pt x="192" y="437"/>
                  <a:pt x="176" y="457"/>
                  <a:pt x="153" y="462"/>
                </a:cubicBezTo>
                <a:cubicBezTo>
                  <a:pt x="130" y="466"/>
                  <a:pt x="108" y="454"/>
                  <a:pt x="99" y="432"/>
                </a:cubicBezTo>
                <a:lnTo>
                  <a:pt x="98" y="430"/>
                </a:lnTo>
                <a:cubicBezTo>
                  <a:pt x="97" y="427"/>
                  <a:pt x="96" y="424"/>
                  <a:pt x="96" y="421"/>
                </a:cubicBezTo>
                <a:lnTo>
                  <a:pt x="95" y="419"/>
                </a:lnTo>
                <a:cubicBezTo>
                  <a:pt x="90" y="393"/>
                  <a:pt x="107" y="368"/>
                  <a:pt x="133" y="362"/>
                </a:cubicBezTo>
                <a:cubicBezTo>
                  <a:pt x="159" y="357"/>
                  <a:pt x="184" y="374"/>
                  <a:pt x="190" y="400"/>
                </a:cubicBezTo>
                <a:lnTo>
                  <a:pt x="190" y="403"/>
                </a:lnTo>
                <a:lnTo>
                  <a:pt x="191" y="405"/>
                </a:lnTo>
                <a:lnTo>
                  <a:pt x="97" y="403"/>
                </a:lnTo>
                <a:lnTo>
                  <a:pt x="97" y="401"/>
                </a:lnTo>
                <a:lnTo>
                  <a:pt x="96" y="412"/>
                </a:lnTo>
                <a:lnTo>
                  <a:pt x="96" y="409"/>
                </a:lnTo>
                <a:cubicBezTo>
                  <a:pt x="96" y="383"/>
                  <a:pt x="117" y="361"/>
                  <a:pt x="144" y="361"/>
                </a:cubicBezTo>
                <a:lnTo>
                  <a:pt x="145" y="361"/>
                </a:lnTo>
                <a:lnTo>
                  <a:pt x="146" y="361"/>
                </a:lnTo>
                <a:lnTo>
                  <a:pt x="99" y="400"/>
                </a:lnTo>
                <a:lnTo>
                  <a:pt x="100" y="398"/>
                </a:lnTo>
                <a:lnTo>
                  <a:pt x="101" y="393"/>
                </a:lnTo>
                <a:cubicBezTo>
                  <a:pt x="106" y="372"/>
                  <a:pt x="125" y="357"/>
                  <a:pt x="147" y="357"/>
                </a:cubicBezTo>
                <a:cubicBezTo>
                  <a:pt x="169" y="357"/>
                  <a:pt x="189" y="372"/>
                  <a:pt x="194" y="393"/>
                </a:cubicBezTo>
                <a:lnTo>
                  <a:pt x="195" y="395"/>
                </a:lnTo>
                <a:cubicBezTo>
                  <a:pt x="195" y="399"/>
                  <a:pt x="196" y="403"/>
                  <a:pt x="196" y="407"/>
                </a:cubicBezTo>
                <a:lnTo>
                  <a:pt x="196" y="409"/>
                </a:lnTo>
                <a:lnTo>
                  <a:pt x="148" y="361"/>
                </a:lnTo>
                <a:lnTo>
                  <a:pt x="149" y="361"/>
                </a:lnTo>
                <a:lnTo>
                  <a:pt x="150" y="361"/>
                </a:lnTo>
                <a:lnTo>
                  <a:pt x="102" y="409"/>
                </a:lnTo>
                <a:lnTo>
                  <a:pt x="102" y="404"/>
                </a:lnTo>
                <a:lnTo>
                  <a:pt x="102" y="400"/>
                </a:lnTo>
                <a:cubicBezTo>
                  <a:pt x="102" y="378"/>
                  <a:pt x="118" y="358"/>
                  <a:pt x="139" y="353"/>
                </a:cubicBezTo>
                <a:cubicBezTo>
                  <a:pt x="161" y="348"/>
                  <a:pt x="183" y="359"/>
                  <a:pt x="193" y="379"/>
                </a:cubicBezTo>
                <a:lnTo>
                  <a:pt x="194" y="381"/>
                </a:lnTo>
                <a:cubicBezTo>
                  <a:pt x="197" y="385"/>
                  <a:pt x="198" y="389"/>
                  <a:pt x="199" y="394"/>
                </a:cubicBezTo>
                <a:lnTo>
                  <a:pt x="199" y="397"/>
                </a:lnTo>
                <a:lnTo>
                  <a:pt x="137" y="359"/>
                </a:lnTo>
                <a:lnTo>
                  <a:pt x="138" y="359"/>
                </a:lnTo>
                <a:cubicBezTo>
                  <a:pt x="150" y="355"/>
                  <a:pt x="164" y="356"/>
                  <a:pt x="175" y="362"/>
                </a:cubicBezTo>
                <a:lnTo>
                  <a:pt x="176" y="362"/>
                </a:lnTo>
                <a:cubicBezTo>
                  <a:pt x="189" y="369"/>
                  <a:pt x="199" y="382"/>
                  <a:pt x="202" y="396"/>
                </a:cubicBezTo>
                <a:lnTo>
                  <a:pt x="203" y="402"/>
                </a:lnTo>
                <a:lnTo>
                  <a:pt x="204" y="409"/>
                </a:lnTo>
                <a:lnTo>
                  <a:pt x="109" y="403"/>
                </a:lnTo>
                <a:lnTo>
                  <a:pt x="110" y="399"/>
                </a:lnTo>
                <a:lnTo>
                  <a:pt x="111" y="396"/>
                </a:lnTo>
                <a:cubicBezTo>
                  <a:pt x="114" y="378"/>
                  <a:pt x="128" y="363"/>
                  <a:pt x="146" y="358"/>
                </a:cubicBezTo>
                <a:lnTo>
                  <a:pt x="148" y="358"/>
                </a:lnTo>
                <a:cubicBezTo>
                  <a:pt x="157" y="356"/>
                  <a:pt x="166" y="356"/>
                  <a:pt x="175" y="359"/>
                </a:cubicBezTo>
                <a:lnTo>
                  <a:pt x="177" y="359"/>
                </a:lnTo>
                <a:lnTo>
                  <a:pt x="161" y="357"/>
                </a:lnTo>
                <a:lnTo>
                  <a:pt x="162" y="357"/>
                </a:lnTo>
                <a:cubicBezTo>
                  <a:pt x="185" y="357"/>
                  <a:pt x="205" y="373"/>
                  <a:pt x="210" y="396"/>
                </a:cubicBezTo>
                <a:lnTo>
                  <a:pt x="210" y="398"/>
                </a:lnTo>
                <a:lnTo>
                  <a:pt x="210" y="398"/>
                </a:lnTo>
                <a:lnTo>
                  <a:pt x="121" y="388"/>
                </a:lnTo>
                <a:lnTo>
                  <a:pt x="122" y="386"/>
                </a:lnTo>
                <a:lnTo>
                  <a:pt x="121" y="387"/>
                </a:lnTo>
                <a:cubicBezTo>
                  <a:pt x="128" y="369"/>
                  <a:pt x="146" y="357"/>
                  <a:pt x="165" y="357"/>
                </a:cubicBezTo>
                <a:lnTo>
                  <a:pt x="167" y="357"/>
                </a:lnTo>
                <a:cubicBezTo>
                  <a:pt x="187" y="357"/>
                  <a:pt x="205" y="369"/>
                  <a:pt x="212" y="387"/>
                </a:cubicBezTo>
                <a:lnTo>
                  <a:pt x="213" y="390"/>
                </a:lnTo>
                <a:lnTo>
                  <a:pt x="216" y="398"/>
                </a:lnTo>
                <a:lnTo>
                  <a:pt x="122" y="398"/>
                </a:lnTo>
                <a:lnTo>
                  <a:pt x="123" y="396"/>
                </a:lnTo>
                <a:lnTo>
                  <a:pt x="121" y="407"/>
                </a:lnTo>
                <a:lnTo>
                  <a:pt x="121" y="405"/>
                </a:lnTo>
                <a:cubicBezTo>
                  <a:pt x="121" y="378"/>
                  <a:pt x="143" y="357"/>
                  <a:pt x="169" y="357"/>
                </a:cubicBezTo>
                <a:lnTo>
                  <a:pt x="170" y="357"/>
                </a:lnTo>
                <a:lnTo>
                  <a:pt x="122" y="405"/>
                </a:lnTo>
                <a:lnTo>
                  <a:pt x="122" y="399"/>
                </a:lnTo>
                <a:lnTo>
                  <a:pt x="122" y="401"/>
                </a:lnTo>
                <a:cubicBezTo>
                  <a:pt x="119" y="377"/>
                  <a:pt x="135" y="354"/>
                  <a:pt x="159" y="349"/>
                </a:cubicBezTo>
                <a:cubicBezTo>
                  <a:pt x="183" y="343"/>
                  <a:pt x="207" y="357"/>
                  <a:pt x="215" y="380"/>
                </a:cubicBezTo>
                <a:lnTo>
                  <a:pt x="216" y="382"/>
                </a:lnTo>
                <a:cubicBezTo>
                  <a:pt x="217" y="387"/>
                  <a:pt x="218" y="392"/>
                  <a:pt x="218" y="397"/>
                </a:cubicBezTo>
                <a:lnTo>
                  <a:pt x="218" y="400"/>
                </a:lnTo>
                <a:lnTo>
                  <a:pt x="170" y="352"/>
                </a:lnTo>
                <a:lnTo>
                  <a:pt x="171" y="352"/>
                </a:lnTo>
                <a:lnTo>
                  <a:pt x="124" y="409"/>
                </a:lnTo>
                <a:lnTo>
                  <a:pt x="123" y="407"/>
                </a:lnTo>
                <a:lnTo>
                  <a:pt x="123" y="407"/>
                </a:lnTo>
                <a:cubicBezTo>
                  <a:pt x="118" y="385"/>
                  <a:pt x="129" y="362"/>
                  <a:pt x="149" y="352"/>
                </a:cubicBezTo>
                <a:cubicBezTo>
                  <a:pt x="170" y="342"/>
                  <a:pt x="195" y="348"/>
                  <a:pt x="208" y="367"/>
                </a:cubicBezTo>
                <a:lnTo>
                  <a:pt x="210" y="369"/>
                </a:lnTo>
                <a:cubicBezTo>
                  <a:pt x="212" y="372"/>
                  <a:pt x="214" y="376"/>
                  <a:pt x="216" y="380"/>
                </a:cubicBezTo>
                <a:lnTo>
                  <a:pt x="217" y="382"/>
                </a:lnTo>
                <a:lnTo>
                  <a:pt x="172" y="352"/>
                </a:lnTo>
                <a:lnTo>
                  <a:pt x="174" y="352"/>
                </a:lnTo>
                <a:lnTo>
                  <a:pt x="149" y="359"/>
                </a:lnTo>
                <a:lnTo>
                  <a:pt x="157" y="354"/>
                </a:lnTo>
                <a:lnTo>
                  <a:pt x="143" y="367"/>
                </a:lnTo>
                <a:lnTo>
                  <a:pt x="147" y="362"/>
                </a:lnTo>
                <a:lnTo>
                  <a:pt x="153" y="354"/>
                </a:lnTo>
                <a:cubicBezTo>
                  <a:pt x="162" y="344"/>
                  <a:pt x="174" y="338"/>
                  <a:pt x="187" y="338"/>
                </a:cubicBezTo>
                <a:cubicBezTo>
                  <a:pt x="201" y="338"/>
                  <a:pt x="214" y="343"/>
                  <a:pt x="223" y="352"/>
                </a:cubicBezTo>
                <a:lnTo>
                  <a:pt x="224" y="354"/>
                </a:lnTo>
                <a:cubicBezTo>
                  <a:pt x="230" y="359"/>
                  <a:pt x="234" y="366"/>
                  <a:pt x="237" y="374"/>
                </a:cubicBezTo>
                <a:lnTo>
                  <a:pt x="238" y="378"/>
                </a:lnTo>
                <a:lnTo>
                  <a:pt x="238" y="379"/>
                </a:lnTo>
                <a:lnTo>
                  <a:pt x="232" y="367"/>
                </a:lnTo>
                <a:lnTo>
                  <a:pt x="233" y="369"/>
                </a:lnTo>
                <a:lnTo>
                  <a:pt x="146" y="386"/>
                </a:lnTo>
                <a:lnTo>
                  <a:pt x="147" y="384"/>
                </a:lnTo>
                <a:lnTo>
                  <a:pt x="148" y="378"/>
                </a:lnTo>
                <a:lnTo>
                  <a:pt x="148" y="379"/>
                </a:lnTo>
                <a:lnTo>
                  <a:pt x="149" y="372"/>
                </a:lnTo>
                <a:cubicBezTo>
                  <a:pt x="154" y="347"/>
                  <a:pt x="176" y="331"/>
                  <a:pt x="201" y="333"/>
                </a:cubicBezTo>
                <a:cubicBezTo>
                  <a:pt x="225" y="336"/>
                  <a:pt x="244" y="356"/>
                  <a:pt x="244" y="381"/>
                </a:cubicBezTo>
                <a:lnTo>
                  <a:pt x="244" y="382"/>
                </a:lnTo>
                <a:lnTo>
                  <a:pt x="244" y="385"/>
                </a:lnTo>
                <a:lnTo>
                  <a:pt x="244" y="388"/>
                </a:lnTo>
                <a:lnTo>
                  <a:pt x="244" y="390"/>
                </a:lnTo>
                <a:cubicBezTo>
                  <a:pt x="244" y="417"/>
                  <a:pt x="222" y="438"/>
                  <a:pt x="196" y="438"/>
                </a:cubicBezTo>
                <a:cubicBezTo>
                  <a:pt x="169" y="438"/>
                  <a:pt x="148" y="417"/>
                  <a:pt x="148" y="390"/>
                </a:cubicBezTo>
                <a:lnTo>
                  <a:pt x="148" y="389"/>
                </a:lnTo>
                <a:lnTo>
                  <a:pt x="148" y="386"/>
                </a:lnTo>
                <a:cubicBezTo>
                  <a:pt x="148" y="359"/>
                  <a:pt x="169" y="338"/>
                  <a:pt x="196" y="338"/>
                </a:cubicBezTo>
                <a:lnTo>
                  <a:pt x="196" y="338"/>
                </a:lnTo>
                <a:lnTo>
                  <a:pt x="149" y="378"/>
                </a:lnTo>
                <a:lnTo>
                  <a:pt x="150" y="375"/>
                </a:lnTo>
                <a:lnTo>
                  <a:pt x="149" y="383"/>
                </a:lnTo>
                <a:lnTo>
                  <a:pt x="149" y="381"/>
                </a:lnTo>
                <a:cubicBezTo>
                  <a:pt x="149" y="354"/>
                  <a:pt x="170" y="333"/>
                  <a:pt x="197" y="333"/>
                </a:cubicBezTo>
                <a:cubicBezTo>
                  <a:pt x="223" y="333"/>
                  <a:pt x="245" y="354"/>
                  <a:pt x="245" y="381"/>
                </a:cubicBezTo>
                <a:lnTo>
                  <a:pt x="245" y="383"/>
                </a:lnTo>
                <a:lnTo>
                  <a:pt x="245" y="386"/>
                </a:lnTo>
                <a:lnTo>
                  <a:pt x="245" y="389"/>
                </a:lnTo>
                <a:lnTo>
                  <a:pt x="245" y="390"/>
                </a:lnTo>
                <a:lnTo>
                  <a:pt x="150" y="381"/>
                </a:lnTo>
                <a:lnTo>
                  <a:pt x="150" y="379"/>
                </a:lnTo>
                <a:lnTo>
                  <a:pt x="149" y="388"/>
                </a:lnTo>
                <a:lnTo>
                  <a:pt x="149" y="383"/>
                </a:lnTo>
                <a:lnTo>
                  <a:pt x="149" y="379"/>
                </a:lnTo>
                <a:lnTo>
                  <a:pt x="149" y="376"/>
                </a:lnTo>
                <a:lnTo>
                  <a:pt x="240" y="398"/>
                </a:lnTo>
                <a:lnTo>
                  <a:pt x="240" y="399"/>
                </a:lnTo>
                <a:lnTo>
                  <a:pt x="243" y="391"/>
                </a:lnTo>
                <a:lnTo>
                  <a:pt x="242" y="394"/>
                </a:lnTo>
                <a:cubicBezTo>
                  <a:pt x="241" y="398"/>
                  <a:pt x="240" y="401"/>
                  <a:pt x="238" y="405"/>
                </a:cubicBezTo>
                <a:lnTo>
                  <a:pt x="236" y="408"/>
                </a:lnTo>
                <a:cubicBezTo>
                  <a:pt x="234" y="412"/>
                  <a:pt x="231" y="415"/>
                  <a:pt x="228" y="418"/>
                </a:cubicBezTo>
                <a:lnTo>
                  <a:pt x="226" y="420"/>
                </a:lnTo>
                <a:cubicBezTo>
                  <a:pt x="213" y="434"/>
                  <a:pt x="192" y="438"/>
                  <a:pt x="174" y="430"/>
                </a:cubicBezTo>
                <a:cubicBezTo>
                  <a:pt x="156" y="423"/>
                  <a:pt x="144" y="405"/>
                  <a:pt x="144" y="386"/>
                </a:cubicBezTo>
                <a:lnTo>
                  <a:pt x="144" y="384"/>
                </a:lnTo>
                <a:cubicBezTo>
                  <a:pt x="144" y="382"/>
                  <a:pt x="145" y="379"/>
                  <a:pt x="145" y="377"/>
                </a:cubicBezTo>
                <a:lnTo>
                  <a:pt x="145" y="374"/>
                </a:lnTo>
                <a:lnTo>
                  <a:pt x="146" y="370"/>
                </a:lnTo>
                <a:cubicBezTo>
                  <a:pt x="147" y="365"/>
                  <a:pt x="148" y="360"/>
                  <a:pt x="151" y="356"/>
                </a:cubicBezTo>
                <a:lnTo>
                  <a:pt x="151" y="355"/>
                </a:lnTo>
                <a:cubicBezTo>
                  <a:pt x="160" y="337"/>
                  <a:pt x="179" y="327"/>
                  <a:pt x="199" y="329"/>
                </a:cubicBezTo>
                <a:cubicBezTo>
                  <a:pt x="219" y="331"/>
                  <a:pt x="236" y="345"/>
                  <a:pt x="241" y="365"/>
                </a:cubicBezTo>
                <a:lnTo>
                  <a:pt x="241" y="367"/>
                </a:lnTo>
                <a:lnTo>
                  <a:pt x="243" y="378"/>
                </a:lnTo>
                <a:lnTo>
                  <a:pt x="243" y="382"/>
                </a:lnTo>
                <a:lnTo>
                  <a:pt x="243" y="383"/>
                </a:lnTo>
                <a:lnTo>
                  <a:pt x="196" y="342"/>
                </a:lnTo>
                <a:lnTo>
                  <a:pt x="197" y="342"/>
                </a:lnTo>
                <a:lnTo>
                  <a:pt x="149" y="390"/>
                </a:lnTo>
                <a:lnTo>
                  <a:pt x="149" y="387"/>
                </a:lnTo>
                <a:lnTo>
                  <a:pt x="149" y="383"/>
                </a:lnTo>
                <a:lnTo>
                  <a:pt x="150" y="373"/>
                </a:lnTo>
                <a:cubicBezTo>
                  <a:pt x="150" y="368"/>
                  <a:pt x="152" y="362"/>
                  <a:pt x="155" y="357"/>
                </a:cubicBezTo>
                <a:lnTo>
                  <a:pt x="156" y="355"/>
                </a:lnTo>
                <a:cubicBezTo>
                  <a:pt x="167" y="331"/>
                  <a:pt x="196" y="322"/>
                  <a:pt x="220" y="334"/>
                </a:cubicBezTo>
                <a:lnTo>
                  <a:pt x="222" y="335"/>
                </a:lnTo>
                <a:cubicBezTo>
                  <a:pt x="227" y="337"/>
                  <a:pt x="231" y="340"/>
                  <a:pt x="234" y="344"/>
                </a:cubicBezTo>
                <a:lnTo>
                  <a:pt x="237" y="347"/>
                </a:lnTo>
                <a:cubicBezTo>
                  <a:pt x="239" y="348"/>
                  <a:pt x="241" y="350"/>
                  <a:pt x="243" y="353"/>
                </a:cubicBezTo>
                <a:lnTo>
                  <a:pt x="245" y="356"/>
                </a:lnTo>
                <a:lnTo>
                  <a:pt x="236" y="346"/>
                </a:lnTo>
                <a:lnTo>
                  <a:pt x="238" y="348"/>
                </a:lnTo>
                <a:lnTo>
                  <a:pt x="192" y="341"/>
                </a:lnTo>
                <a:lnTo>
                  <a:pt x="196" y="340"/>
                </a:lnTo>
                <a:lnTo>
                  <a:pt x="173" y="357"/>
                </a:lnTo>
                <a:lnTo>
                  <a:pt x="176" y="353"/>
                </a:lnTo>
                <a:lnTo>
                  <a:pt x="169" y="366"/>
                </a:lnTo>
                <a:lnTo>
                  <a:pt x="170" y="363"/>
                </a:lnTo>
                <a:lnTo>
                  <a:pt x="171" y="361"/>
                </a:lnTo>
                <a:cubicBezTo>
                  <a:pt x="179" y="337"/>
                  <a:pt x="205" y="323"/>
                  <a:pt x="230" y="330"/>
                </a:cubicBezTo>
                <a:cubicBezTo>
                  <a:pt x="255" y="338"/>
                  <a:pt x="269" y="363"/>
                  <a:pt x="263" y="388"/>
                </a:cubicBezTo>
                <a:lnTo>
                  <a:pt x="263" y="390"/>
                </a:lnTo>
                <a:lnTo>
                  <a:pt x="263" y="390"/>
                </a:lnTo>
                <a:lnTo>
                  <a:pt x="215" y="333"/>
                </a:lnTo>
                <a:lnTo>
                  <a:pt x="216" y="333"/>
                </a:lnTo>
                <a:cubicBezTo>
                  <a:pt x="233" y="333"/>
                  <a:pt x="248" y="341"/>
                  <a:pt x="257" y="355"/>
                </a:cubicBezTo>
                <a:cubicBezTo>
                  <a:pt x="266" y="369"/>
                  <a:pt x="267" y="386"/>
                  <a:pt x="260" y="401"/>
                </a:cubicBezTo>
                <a:lnTo>
                  <a:pt x="258" y="406"/>
                </a:lnTo>
                <a:lnTo>
                  <a:pt x="252" y="416"/>
                </a:lnTo>
                <a:cubicBezTo>
                  <a:pt x="242" y="432"/>
                  <a:pt x="224" y="440"/>
                  <a:pt x="206" y="438"/>
                </a:cubicBezTo>
                <a:cubicBezTo>
                  <a:pt x="187" y="436"/>
                  <a:pt x="172" y="423"/>
                  <a:pt x="166" y="406"/>
                </a:cubicBezTo>
                <a:lnTo>
                  <a:pt x="165" y="404"/>
                </a:lnTo>
                <a:cubicBezTo>
                  <a:pt x="164" y="399"/>
                  <a:pt x="163" y="394"/>
                  <a:pt x="163" y="389"/>
                </a:cubicBezTo>
                <a:lnTo>
                  <a:pt x="163" y="386"/>
                </a:lnTo>
                <a:lnTo>
                  <a:pt x="163" y="381"/>
                </a:lnTo>
                <a:cubicBezTo>
                  <a:pt x="163" y="354"/>
                  <a:pt x="184" y="333"/>
                  <a:pt x="211" y="333"/>
                </a:cubicBezTo>
                <a:cubicBezTo>
                  <a:pt x="237" y="333"/>
                  <a:pt x="259" y="354"/>
                  <a:pt x="259" y="381"/>
                </a:cubicBezTo>
                <a:lnTo>
                  <a:pt x="259" y="383"/>
                </a:lnTo>
                <a:lnTo>
                  <a:pt x="259" y="386"/>
                </a:lnTo>
                <a:lnTo>
                  <a:pt x="164" y="374"/>
                </a:lnTo>
                <a:lnTo>
                  <a:pt x="165" y="372"/>
                </a:lnTo>
                <a:lnTo>
                  <a:pt x="163" y="384"/>
                </a:lnTo>
                <a:lnTo>
                  <a:pt x="163" y="381"/>
                </a:lnTo>
                <a:lnTo>
                  <a:pt x="166" y="396"/>
                </a:lnTo>
                <a:lnTo>
                  <a:pt x="165" y="393"/>
                </a:lnTo>
                <a:lnTo>
                  <a:pt x="171" y="405"/>
                </a:lnTo>
                <a:lnTo>
                  <a:pt x="170" y="403"/>
                </a:lnTo>
                <a:lnTo>
                  <a:pt x="255" y="361"/>
                </a:lnTo>
                <a:lnTo>
                  <a:pt x="257" y="366"/>
                </a:lnTo>
                <a:lnTo>
                  <a:pt x="258" y="368"/>
                </a:lnTo>
                <a:lnTo>
                  <a:pt x="183" y="348"/>
                </a:lnTo>
                <a:lnTo>
                  <a:pt x="185" y="346"/>
                </a:lnTo>
                <a:lnTo>
                  <a:pt x="179" y="353"/>
                </a:lnTo>
                <a:lnTo>
                  <a:pt x="181" y="350"/>
                </a:lnTo>
                <a:cubicBezTo>
                  <a:pt x="190" y="339"/>
                  <a:pt x="204" y="333"/>
                  <a:pt x="218" y="333"/>
                </a:cubicBezTo>
                <a:lnTo>
                  <a:pt x="220" y="333"/>
                </a:lnTo>
                <a:lnTo>
                  <a:pt x="223" y="333"/>
                </a:lnTo>
                <a:lnTo>
                  <a:pt x="176" y="372"/>
                </a:lnTo>
                <a:lnTo>
                  <a:pt x="176" y="369"/>
                </a:lnTo>
                <a:lnTo>
                  <a:pt x="175" y="378"/>
                </a:lnTo>
                <a:lnTo>
                  <a:pt x="175" y="376"/>
                </a:lnTo>
                <a:cubicBezTo>
                  <a:pt x="175" y="350"/>
                  <a:pt x="197" y="328"/>
                  <a:pt x="223" y="328"/>
                </a:cubicBezTo>
                <a:lnTo>
                  <a:pt x="224" y="328"/>
                </a:lnTo>
                <a:lnTo>
                  <a:pt x="225" y="328"/>
                </a:lnTo>
                <a:lnTo>
                  <a:pt x="228" y="328"/>
                </a:lnTo>
                <a:lnTo>
                  <a:pt x="181" y="367"/>
                </a:lnTo>
                <a:lnTo>
                  <a:pt x="182" y="362"/>
                </a:lnTo>
                <a:lnTo>
                  <a:pt x="182" y="362"/>
                </a:lnTo>
                <a:cubicBezTo>
                  <a:pt x="184" y="337"/>
                  <a:pt x="205" y="319"/>
                  <a:pt x="229" y="319"/>
                </a:cubicBezTo>
                <a:lnTo>
                  <a:pt x="230" y="319"/>
                </a:lnTo>
                <a:cubicBezTo>
                  <a:pt x="257" y="319"/>
                  <a:pt x="278" y="340"/>
                  <a:pt x="278" y="367"/>
                </a:cubicBezTo>
                <a:lnTo>
                  <a:pt x="278" y="369"/>
                </a:lnTo>
                <a:cubicBezTo>
                  <a:pt x="278" y="372"/>
                  <a:pt x="278" y="375"/>
                  <a:pt x="278" y="378"/>
                </a:cubicBezTo>
                <a:lnTo>
                  <a:pt x="277" y="381"/>
                </a:lnTo>
                <a:cubicBezTo>
                  <a:pt x="273" y="403"/>
                  <a:pt x="253" y="419"/>
                  <a:pt x="230" y="419"/>
                </a:cubicBezTo>
                <a:lnTo>
                  <a:pt x="229" y="419"/>
                </a:lnTo>
                <a:cubicBezTo>
                  <a:pt x="215" y="419"/>
                  <a:pt x="201" y="413"/>
                  <a:pt x="192" y="402"/>
                </a:cubicBezTo>
                <a:cubicBezTo>
                  <a:pt x="183" y="391"/>
                  <a:pt x="180" y="376"/>
                  <a:pt x="182" y="362"/>
                </a:cubicBezTo>
                <a:lnTo>
                  <a:pt x="183" y="360"/>
                </a:lnTo>
                <a:lnTo>
                  <a:pt x="184" y="355"/>
                </a:lnTo>
                <a:cubicBezTo>
                  <a:pt x="189" y="334"/>
                  <a:pt x="208" y="319"/>
                  <a:pt x="230" y="319"/>
                </a:cubicBezTo>
                <a:lnTo>
                  <a:pt x="233" y="319"/>
                </a:lnTo>
                <a:lnTo>
                  <a:pt x="238" y="319"/>
                </a:lnTo>
                <a:lnTo>
                  <a:pt x="240" y="319"/>
                </a:lnTo>
                <a:lnTo>
                  <a:pt x="192" y="367"/>
                </a:lnTo>
                <a:lnTo>
                  <a:pt x="192" y="362"/>
                </a:lnTo>
                <a:lnTo>
                  <a:pt x="193" y="352"/>
                </a:lnTo>
                <a:cubicBezTo>
                  <a:pt x="195" y="328"/>
                  <a:pt x="216" y="309"/>
                  <a:pt x="240" y="309"/>
                </a:cubicBezTo>
                <a:lnTo>
                  <a:pt x="241" y="309"/>
                </a:lnTo>
                <a:lnTo>
                  <a:pt x="202" y="331"/>
                </a:lnTo>
                <a:lnTo>
                  <a:pt x="204" y="328"/>
                </a:lnTo>
                <a:cubicBezTo>
                  <a:pt x="205" y="325"/>
                  <a:pt x="207" y="323"/>
                  <a:pt x="210" y="321"/>
                </a:cubicBezTo>
                <a:lnTo>
                  <a:pt x="212" y="319"/>
                </a:lnTo>
                <a:cubicBezTo>
                  <a:pt x="230" y="300"/>
                  <a:pt x="261" y="300"/>
                  <a:pt x="279" y="319"/>
                </a:cubicBezTo>
                <a:lnTo>
                  <a:pt x="281" y="320"/>
                </a:lnTo>
                <a:cubicBezTo>
                  <a:pt x="285" y="324"/>
                  <a:pt x="289" y="329"/>
                  <a:pt x="291" y="335"/>
                </a:cubicBezTo>
                <a:lnTo>
                  <a:pt x="293" y="339"/>
                </a:lnTo>
                <a:cubicBezTo>
                  <a:pt x="294" y="342"/>
                  <a:pt x="295" y="345"/>
                  <a:pt x="296" y="349"/>
                </a:cubicBezTo>
                <a:lnTo>
                  <a:pt x="297" y="354"/>
                </a:lnTo>
                <a:lnTo>
                  <a:pt x="297" y="355"/>
                </a:lnTo>
                <a:lnTo>
                  <a:pt x="203" y="373"/>
                </a:lnTo>
                <a:lnTo>
                  <a:pt x="202" y="369"/>
                </a:lnTo>
                <a:lnTo>
                  <a:pt x="202" y="362"/>
                </a:lnTo>
                <a:cubicBezTo>
                  <a:pt x="200" y="348"/>
                  <a:pt x="205" y="335"/>
                  <a:pt x="214" y="325"/>
                </a:cubicBezTo>
                <a:cubicBezTo>
                  <a:pt x="223" y="315"/>
                  <a:pt x="236" y="309"/>
                  <a:pt x="249" y="309"/>
                </a:cubicBezTo>
                <a:lnTo>
                  <a:pt x="250" y="309"/>
                </a:lnTo>
                <a:cubicBezTo>
                  <a:pt x="277" y="309"/>
                  <a:pt x="298" y="331"/>
                  <a:pt x="298" y="357"/>
                </a:cubicBezTo>
                <a:lnTo>
                  <a:pt x="298" y="360"/>
                </a:lnTo>
                <a:lnTo>
                  <a:pt x="298" y="362"/>
                </a:lnTo>
                <a:cubicBezTo>
                  <a:pt x="298" y="388"/>
                  <a:pt x="277" y="410"/>
                  <a:pt x="250" y="410"/>
                </a:cubicBezTo>
                <a:cubicBezTo>
                  <a:pt x="224" y="410"/>
                  <a:pt x="202" y="388"/>
                  <a:pt x="202" y="362"/>
                </a:cubicBezTo>
                <a:lnTo>
                  <a:pt x="202" y="360"/>
                </a:lnTo>
                <a:lnTo>
                  <a:pt x="203" y="369"/>
                </a:lnTo>
                <a:lnTo>
                  <a:pt x="203" y="367"/>
                </a:lnTo>
                <a:cubicBezTo>
                  <a:pt x="200" y="353"/>
                  <a:pt x="204" y="338"/>
                  <a:pt x="213" y="327"/>
                </a:cubicBezTo>
                <a:cubicBezTo>
                  <a:pt x="222" y="316"/>
                  <a:pt x="236" y="309"/>
                  <a:pt x="250" y="309"/>
                </a:cubicBezTo>
                <a:lnTo>
                  <a:pt x="250" y="309"/>
                </a:lnTo>
                <a:cubicBezTo>
                  <a:pt x="277" y="309"/>
                  <a:pt x="298" y="331"/>
                  <a:pt x="298" y="357"/>
                </a:cubicBezTo>
                <a:cubicBezTo>
                  <a:pt x="298" y="384"/>
                  <a:pt x="277" y="405"/>
                  <a:pt x="250" y="405"/>
                </a:cubicBezTo>
                <a:lnTo>
                  <a:pt x="250" y="405"/>
                </a:lnTo>
                <a:cubicBezTo>
                  <a:pt x="223" y="405"/>
                  <a:pt x="202" y="384"/>
                  <a:pt x="202" y="357"/>
                </a:cubicBezTo>
                <a:cubicBezTo>
                  <a:pt x="202" y="331"/>
                  <a:pt x="223" y="309"/>
                  <a:pt x="250" y="309"/>
                </a:cubicBezTo>
                <a:lnTo>
                  <a:pt x="252" y="309"/>
                </a:lnTo>
                <a:cubicBezTo>
                  <a:pt x="269" y="309"/>
                  <a:pt x="284" y="318"/>
                  <a:pt x="293" y="333"/>
                </a:cubicBezTo>
                <a:lnTo>
                  <a:pt x="295" y="335"/>
                </a:lnTo>
                <a:lnTo>
                  <a:pt x="293" y="333"/>
                </a:lnTo>
                <a:lnTo>
                  <a:pt x="221" y="328"/>
                </a:lnTo>
                <a:lnTo>
                  <a:pt x="223" y="326"/>
                </a:lnTo>
                <a:lnTo>
                  <a:pt x="216" y="335"/>
                </a:lnTo>
                <a:lnTo>
                  <a:pt x="217" y="333"/>
                </a:lnTo>
                <a:cubicBezTo>
                  <a:pt x="226" y="318"/>
                  <a:pt x="242" y="309"/>
                  <a:pt x="258" y="309"/>
                </a:cubicBezTo>
                <a:lnTo>
                  <a:pt x="260" y="309"/>
                </a:lnTo>
                <a:lnTo>
                  <a:pt x="263" y="309"/>
                </a:lnTo>
                <a:cubicBezTo>
                  <a:pt x="283" y="309"/>
                  <a:pt x="301" y="321"/>
                  <a:pt x="308" y="340"/>
                </a:cubicBezTo>
                <a:lnTo>
                  <a:pt x="309" y="342"/>
                </a:lnTo>
                <a:lnTo>
                  <a:pt x="308" y="341"/>
                </a:lnTo>
                <a:lnTo>
                  <a:pt x="226" y="335"/>
                </a:lnTo>
                <a:lnTo>
                  <a:pt x="227" y="334"/>
                </a:lnTo>
                <a:lnTo>
                  <a:pt x="221" y="345"/>
                </a:lnTo>
                <a:lnTo>
                  <a:pt x="222" y="342"/>
                </a:lnTo>
                <a:lnTo>
                  <a:pt x="222" y="340"/>
                </a:lnTo>
                <a:lnTo>
                  <a:pt x="222" y="342"/>
                </a:lnTo>
                <a:lnTo>
                  <a:pt x="316" y="358"/>
                </a:lnTo>
                <a:lnTo>
                  <a:pt x="315" y="362"/>
                </a:lnTo>
                <a:lnTo>
                  <a:pt x="315" y="366"/>
                </a:lnTo>
                <a:lnTo>
                  <a:pt x="267" y="309"/>
                </a:lnTo>
                <a:lnTo>
                  <a:pt x="269" y="309"/>
                </a:lnTo>
                <a:cubicBezTo>
                  <a:pt x="296" y="309"/>
                  <a:pt x="317" y="331"/>
                  <a:pt x="317" y="357"/>
                </a:cubicBezTo>
                <a:lnTo>
                  <a:pt x="317" y="360"/>
                </a:lnTo>
                <a:cubicBezTo>
                  <a:pt x="317" y="366"/>
                  <a:pt x="317" y="371"/>
                  <a:pt x="315" y="376"/>
                </a:cubicBezTo>
                <a:lnTo>
                  <a:pt x="315" y="377"/>
                </a:lnTo>
                <a:cubicBezTo>
                  <a:pt x="306" y="401"/>
                  <a:pt x="281" y="415"/>
                  <a:pt x="256" y="408"/>
                </a:cubicBezTo>
                <a:cubicBezTo>
                  <a:pt x="232" y="401"/>
                  <a:pt x="217" y="376"/>
                  <a:pt x="222" y="352"/>
                </a:cubicBezTo>
                <a:lnTo>
                  <a:pt x="223" y="347"/>
                </a:lnTo>
                <a:lnTo>
                  <a:pt x="224" y="343"/>
                </a:lnTo>
                <a:cubicBezTo>
                  <a:pt x="228" y="323"/>
                  <a:pt x="244" y="308"/>
                  <a:pt x="265" y="305"/>
                </a:cubicBezTo>
                <a:cubicBezTo>
                  <a:pt x="285" y="302"/>
                  <a:pt x="305" y="313"/>
                  <a:pt x="314" y="331"/>
                </a:cubicBezTo>
                <a:lnTo>
                  <a:pt x="315" y="333"/>
                </a:lnTo>
                <a:cubicBezTo>
                  <a:pt x="316" y="335"/>
                  <a:pt x="317" y="337"/>
                  <a:pt x="318" y="339"/>
                </a:cubicBezTo>
                <a:lnTo>
                  <a:pt x="319" y="342"/>
                </a:lnTo>
                <a:lnTo>
                  <a:pt x="273" y="309"/>
                </a:lnTo>
                <a:lnTo>
                  <a:pt x="274" y="309"/>
                </a:lnTo>
                <a:lnTo>
                  <a:pt x="227" y="350"/>
                </a:lnTo>
                <a:lnTo>
                  <a:pt x="227" y="347"/>
                </a:lnTo>
                <a:lnTo>
                  <a:pt x="226" y="354"/>
                </a:lnTo>
                <a:lnTo>
                  <a:pt x="226" y="352"/>
                </a:lnTo>
                <a:lnTo>
                  <a:pt x="322" y="362"/>
                </a:lnTo>
                <a:lnTo>
                  <a:pt x="321" y="364"/>
                </a:lnTo>
                <a:lnTo>
                  <a:pt x="321" y="367"/>
                </a:lnTo>
                <a:lnTo>
                  <a:pt x="227" y="346"/>
                </a:lnTo>
                <a:lnTo>
                  <a:pt x="227" y="344"/>
                </a:lnTo>
                <a:lnTo>
                  <a:pt x="226" y="355"/>
                </a:lnTo>
                <a:lnTo>
                  <a:pt x="226" y="352"/>
                </a:lnTo>
                <a:lnTo>
                  <a:pt x="226" y="352"/>
                </a:lnTo>
                <a:cubicBezTo>
                  <a:pt x="225" y="346"/>
                  <a:pt x="226" y="339"/>
                  <a:pt x="228" y="332"/>
                </a:cubicBezTo>
                <a:lnTo>
                  <a:pt x="229" y="329"/>
                </a:lnTo>
                <a:cubicBezTo>
                  <a:pt x="232" y="320"/>
                  <a:pt x="238" y="312"/>
                  <a:pt x="246" y="306"/>
                </a:cubicBezTo>
                <a:lnTo>
                  <a:pt x="248" y="305"/>
                </a:lnTo>
                <a:cubicBezTo>
                  <a:pt x="268" y="289"/>
                  <a:pt x="298" y="293"/>
                  <a:pt x="314" y="313"/>
                </a:cubicBezTo>
                <a:lnTo>
                  <a:pt x="316" y="315"/>
                </a:lnTo>
                <a:lnTo>
                  <a:pt x="308" y="308"/>
                </a:lnTo>
                <a:lnTo>
                  <a:pt x="311" y="310"/>
                </a:lnTo>
                <a:lnTo>
                  <a:pt x="243" y="319"/>
                </a:lnTo>
                <a:lnTo>
                  <a:pt x="244" y="317"/>
                </a:lnTo>
                <a:lnTo>
                  <a:pt x="245" y="316"/>
                </a:lnTo>
                <a:lnTo>
                  <a:pt x="240" y="324"/>
                </a:lnTo>
                <a:lnTo>
                  <a:pt x="242" y="320"/>
                </a:lnTo>
                <a:cubicBezTo>
                  <a:pt x="246" y="312"/>
                  <a:pt x="252" y="304"/>
                  <a:pt x="259" y="299"/>
                </a:cubicBezTo>
                <a:lnTo>
                  <a:pt x="261" y="298"/>
                </a:lnTo>
                <a:cubicBezTo>
                  <a:pt x="273" y="290"/>
                  <a:pt x="288" y="288"/>
                  <a:pt x="302" y="292"/>
                </a:cubicBezTo>
                <a:cubicBezTo>
                  <a:pt x="316" y="296"/>
                  <a:pt x="327" y="307"/>
                  <a:pt x="332" y="320"/>
                </a:cubicBezTo>
                <a:lnTo>
                  <a:pt x="333" y="323"/>
                </a:lnTo>
                <a:cubicBezTo>
                  <a:pt x="334" y="325"/>
                  <a:pt x="335" y="328"/>
                  <a:pt x="336" y="331"/>
                </a:cubicBezTo>
                <a:lnTo>
                  <a:pt x="337" y="336"/>
                </a:lnTo>
                <a:lnTo>
                  <a:pt x="337" y="340"/>
                </a:lnTo>
                <a:lnTo>
                  <a:pt x="338" y="343"/>
                </a:lnTo>
                <a:lnTo>
                  <a:pt x="243" y="352"/>
                </a:lnTo>
                <a:lnTo>
                  <a:pt x="243" y="352"/>
                </a:lnTo>
                <a:lnTo>
                  <a:pt x="243" y="349"/>
                </a:lnTo>
                <a:lnTo>
                  <a:pt x="243" y="343"/>
                </a:lnTo>
                <a:cubicBezTo>
                  <a:pt x="243" y="341"/>
                  <a:pt x="243" y="338"/>
                  <a:pt x="243" y="336"/>
                </a:cubicBezTo>
                <a:lnTo>
                  <a:pt x="244" y="333"/>
                </a:lnTo>
                <a:cubicBezTo>
                  <a:pt x="244" y="330"/>
                  <a:pt x="245" y="327"/>
                  <a:pt x="246" y="324"/>
                </a:cubicBezTo>
                <a:lnTo>
                  <a:pt x="246" y="323"/>
                </a:lnTo>
                <a:cubicBezTo>
                  <a:pt x="253" y="302"/>
                  <a:pt x="274" y="288"/>
                  <a:pt x="296" y="290"/>
                </a:cubicBezTo>
                <a:cubicBezTo>
                  <a:pt x="318" y="292"/>
                  <a:pt x="336" y="308"/>
                  <a:pt x="339" y="330"/>
                </a:cubicBezTo>
                <a:lnTo>
                  <a:pt x="340" y="333"/>
                </a:lnTo>
                <a:cubicBezTo>
                  <a:pt x="340" y="336"/>
                  <a:pt x="340" y="338"/>
                  <a:pt x="340" y="341"/>
                </a:cubicBezTo>
                <a:lnTo>
                  <a:pt x="340" y="343"/>
                </a:lnTo>
                <a:lnTo>
                  <a:pt x="245" y="338"/>
                </a:lnTo>
                <a:lnTo>
                  <a:pt x="245" y="333"/>
                </a:lnTo>
                <a:lnTo>
                  <a:pt x="245" y="333"/>
                </a:lnTo>
                <a:cubicBezTo>
                  <a:pt x="245" y="307"/>
                  <a:pt x="266" y="285"/>
                  <a:pt x="293" y="285"/>
                </a:cubicBezTo>
                <a:cubicBezTo>
                  <a:pt x="319" y="285"/>
                  <a:pt x="341" y="307"/>
                  <a:pt x="341" y="333"/>
                </a:cubicBezTo>
                <a:lnTo>
                  <a:pt x="341" y="335"/>
                </a:lnTo>
                <a:lnTo>
                  <a:pt x="341" y="338"/>
                </a:lnTo>
                <a:cubicBezTo>
                  <a:pt x="341" y="364"/>
                  <a:pt x="319" y="386"/>
                  <a:pt x="293" y="386"/>
                </a:cubicBezTo>
                <a:cubicBezTo>
                  <a:pt x="266" y="386"/>
                  <a:pt x="245" y="364"/>
                  <a:pt x="245" y="338"/>
                </a:cubicBezTo>
                <a:lnTo>
                  <a:pt x="245" y="336"/>
                </a:lnTo>
                <a:lnTo>
                  <a:pt x="245" y="333"/>
                </a:lnTo>
                <a:lnTo>
                  <a:pt x="245" y="330"/>
                </a:lnTo>
                <a:lnTo>
                  <a:pt x="245" y="328"/>
                </a:lnTo>
                <a:cubicBezTo>
                  <a:pt x="245" y="302"/>
                  <a:pt x="266" y="280"/>
                  <a:pt x="293" y="280"/>
                </a:cubicBezTo>
                <a:cubicBezTo>
                  <a:pt x="319" y="280"/>
                  <a:pt x="341" y="302"/>
                  <a:pt x="341" y="328"/>
                </a:cubicBezTo>
                <a:lnTo>
                  <a:pt x="341" y="330"/>
                </a:lnTo>
                <a:lnTo>
                  <a:pt x="340" y="323"/>
                </a:lnTo>
                <a:lnTo>
                  <a:pt x="341" y="327"/>
                </a:lnTo>
                <a:lnTo>
                  <a:pt x="342" y="335"/>
                </a:lnTo>
                <a:lnTo>
                  <a:pt x="341" y="327"/>
                </a:lnTo>
                <a:lnTo>
                  <a:pt x="342" y="331"/>
                </a:lnTo>
                <a:lnTo>
                  <a:pt x="249" y="328"/>
                </a:lnTo>
                <a:lnTo>
                  <a:pt x="250" y="326"/>
                </a:lnTo>
                <a:lnTo>
                  <a:pt x="251" y="323"/>
                </a:lnTo>
                <a:lnTo>
                  <a:pt x="250" y="324"/>
                </a:lnTo>
                <a:cubicBezTo>
                  <a:pt x="254" y="307"/>
                  <a:pt x="267" y="293"/>
                  <a:pt x="284" y="288"/>
                </a:cubicBezTo>
                <a:cubicBezTo>
                  <a:pt x="301" y="282"/>
                  <a:pt x="319" y="287"/>
                  <a:pt x="331" y="300"/>
                </a:cubicBezTo>
                <a:lnTo>
                  <a:pt x="332" y="300"/>
                </a:lnTo>
                <a:cubicBezTo>
                  <a:pt x="341" y="309"/>
                  <a:pt x="346" y="321"/>
                  <a:pt x="346" y="334"/>
                </a:cubicBezTo>
                <a:lnTo>
                  <a:pt x="346" y="336"/>
                </a:lnTo>
                <a:lnTo>
                  <a:pt x="346" y="338"/>
                </a:lnTo>
                <a:lnTo>
                  <a:pt x="298" y="290"/>
                </a:lnTo>
                <a:lnTo>
                  <a:pt x="298" y="290"/>
                </a:lnTo>
                <a:lnTo>
                  <a:pt x="251" y="329"/>
                </a:lnTo>
                <a:lnTo>
                  <a:pt x="252" y="326"/>
                </a:lnTo>
                <a:lnTo>
                  <a:pt x="252" y="326"/>
                </a:lnTo>
                <a:lnTo>
                  <a:pt x="251" y="326"/>
                </a:lnTo>
                <a:cubicBezTo>
                  <a:pt x="251" y="323"/>
                  <a:pt x="252" y="320"/>
                  <a:pt x="252" y="317"/>
                </a:cubicBezTo>
                <a:lnTo>
                  <a:pt x="253" y="315"/>
                </a:lnTo>
                <a:cubicBezTo>
                  <a:pt x="256" y="300"/>
                  <a:pt x="265" y="287"/>
                  <a:pt x="279" y="281"/>
                </a:cubicBezTo>
                <a:cubicBezTo>
                  <a:pt x="292" y="274"/>
                  <a:pt x="308" y="274"/>
                  <a:pt x="321" y="281"/>
                </a:cubicBezTo>
                <a:lnTo>
                  <a:pt x="322" y="282"/>
                </a:lnTo>
                <a:cubicBezTo>
                  <a:pt x="334" y="287"/>
                  <a:pt x="342" y="297"/>
                  <a:pt x="347" y="309"/>
                </a:cubicBezTo>
                <a:lnTo>
                  <a:pt x="348" y="312"/>
                </a:lnTo>
                <a:lnTo>
                  <a:pt x="350" y="318"/>
                </a:lnTo>
                <a:lnTo>
                  <a:pt x="351" y="324"/>
                </a:lnTo>
                <a:lnTo>
                  <a:pt x="339" y="303"/>
                </a:lnTo>
                <a:lnTo>
                  <a:pt x="340" y="304"/>
                </a:lnTo>
                <a:lnTo>
                  <a:pt x="261" y="321"/>
                </a:lnTo>
                <a:lnTo>
                  <a:pt x="263" y="317"/>
                </a:lnTo>
                <a:lnTo>
                  <a:pt x="263" y="316"/>
                </a:lnTo>
                <a:cubicBezTo>
                  <a:pt x="268" y="295"/>
                  <a:pt x="287" y="280"/>
                  <a:pt x="309" y="280"/>
                </a:cubicBezTo>
                <a:lnTo>
                  <a:pt x="312" y="280"/>
                </a:lnTo>
                <a:cubicBezTo>
                  <a:pt x="339" y="280"/>
                  <a:pt x="360" y="302"/>
                  <a:pt x="360" y="328"/>
                </a:cubicBezTo>
                <a:lnTo>
                  <a:pt x="360" y="336"/>
                </a:lnTo>
                <a:lnTo>
                  <a:pt x="360" y="340"/>
                </a:lnTo>
                <a:lnTo>
                  <a:pt x="360" y="343"/>
                </a:lnTo>
                <a:lnTo>
                  <a:pt x="270" y="322"/>
                </a:lnTo>
                <a:lnTo>
                  <a:pt x="270" y="321"/>
                </a:lnTo>
                <a:lnTo>
                  <a:pt x="265" y="342"/>
                </a:lnTo>
                <a:lnTo>
                  <a:pt x="265" y="338"/>
                </a:lnTo>
                <a:lnTo>
                  <a:pt x="265" y="333"/>
                </a:lnTo>
                <a:cubicBezTo>
                  <a:pt x="265" y="331"/>
                  <a:pt x="265" y="328"/>
                  <a:pt x="266" y="326"/>
                </a:cubicBezTo>
                <a:lnTo>
                  <a:pt x="266" y="323"/>
                </a:lnTo>
                <a:lnTo>
                  <a:pt x="267" y="317"/>
                </a:lnTo>
                <a:cubicBezTo>
                  <a:pt x="274" y="292"/>
                  <a:pt x="299" y="276"/>
                  <a:pt x="324" y="282"/>
                </a:cubicBezTo>
                <a:cubicBezTo>
                  <a:pt x="350" y="287"/>
                  <a:pt x="366" y="312"/>
                  <a:pt x="361" y="338"/>
                </a:cubicBezTo>
                <a:lnTo>
                  <a:pt x="361" y="340"/>
                </a:lnTo>
                <a:cubicBezTo>
                  <a:pt x="360" y="343"/>
                  <a:pt x="359" y="346"/>
                  <a:pt x="358" y="349"/>
                </a:cubicBezTo>
                <a:lnTo>
                  <a:pt x="357" y="351"/>
                </a:lnTo>
                <a:cubicBezTo>
                  <a:pt x="348" y="374"/>
                  <a:pt x="323" y="387"/>
                  <a:pt x="299" y="379"/>
                </a:cubicBezTo>
                <a:cubicBezTo>
                  <a:pt x="275" y="372"/>
                  <a:pt x="261" y="348"/>
                  <a:pt x="265" y="324"/>
                </a:cubicBezTo>
                <a:lnTo>
                  <a:pt x="266" y="322"/>
                </a:lnTo>
                <a:cubicBezTo>
                  <a:pt x="266" y="319"/>
                  <a:pt x="267" y="316"/>
                  <a:pt x="268" y="313"/>
                </a:cubicBezTo>
                <a:lnTo>
                  <a:pt x="269" y="311"/>
                </a:lnTo>
                <a:cubicBezTo>
                  <a:pt x="276" y="295"/>
                  <a:pt x="290" y="283"/>
                  <a:pt x="308" y="281"/>
                </a:cubicBezTo>
                <a:cubicBezTo>
                  <a:pt x="325" y="279"/>
                  <a:pt x="342" y="286"/>
                  <a:pt x="352" y="300"/>
                </a:cubicBezTo>
                <a:lnTo>
                  <a:pt x="354" y="302"/>
                </a:lnTo>
                <a:cubicBezTo>
                  <a:pt x="356" y="304"/>
                  <a:pt x="357" y="306"/>
                  <a:pt x="358" y="309"/>
                </a:cubicBezTo>
                <a:lnTo>
                  <a:pt x="360" y="312"/>
                </a:lnTo>
                <a:cubicBezTo>
                  <a:pt x="367" y="327"/>
                  <a:pt x="367" y="345"/>
                  <a:pt x="358" y="359"/>
                </a:cubicBezTo>
                <a:cubicBezTo>
                  <a:pt x="349" y="373"/>
                  <a:pt x="334" y="381"/>
                  <a:pt x="317" y="381"/>
                </a:cubicBezTo>
                <a:lnTo>
                  <a:pt x="316" y="381"/>
                </a:lnTo>
                <a:cubicBezTo>
                  <a:pt x="301" y="381"/>
                  <a:pt x="287" y="374"/>
                  <a:pt x="277" y="362"/>
                </a:cubicBezTo>
                <a:cubicBezTo>
                  <a:pt x="268" y="350"/>
                  <a:pt x="266" y="334"/>
                  <a:pt x="270" y="320"/>
                </a:cubicBezTo>
                <a:lnTo>
                  <a:pt x="271" y="315"/>
                </a:lnTo>
                <a:cubicBezTo>
                  <a:pt x="278" y="294"/>
                  <a:pt x="296" y="280"/>
                  <a:pt x="317" y="280"/>
                </a:cubicBezTo>
                <a:lnTo>
                  <a:pt x="319" y="280"/>
                </a:lnTo>
                <a:lnTo>
                  <a:pt x="319" y="280"/>
                </a:lnTo>
                <a:cubicBezTo>
                  <a:pt x="335" y="280"/>
                  <a:pt x="350" y="288"/>
                  <a:pt x="359" y="301"/>
                </a:cubicBezTo>
                <a:lnTo>
                  <a:pt x="361" y="304"/>
                </a:lnTo>
                <a:lnTo>
                  <a:pt x="351" y="294"/>
                </a:lnTo>
                <a:lnTo>
                  <a:pt x="353" y="295"/>
                </a:lnTo>
                <a:lnTo>
                  <a:pt x="276" y="333"/>
                </a:lnTo>
                <a:lnTo>
                  <a:pt x="276" y="331"/>
                </a:lnTo>
                <a:lnTo>
                  <a:pt x="276" y="326"/>
                </a:lnTo>
                <a:lnTo>
                  <a:pt x="276" y="322"/>
                </a:lnTo>
                <a:lnTo>
                  <a:pt x="276" y="319"/>
                </a:lnTo>
                <a:cubicBezTo>
                  <a:pt x="276" y="298"/>
                  <a:pt x="289" y="280"/>
                  <a:pt x="309" y="273"/>
                </a:cubicBezTo>
                <a:cubicBezTo>
                  <a:pt x="328" y="267"/>
                  <a:pt x="350" y="274"/>
                  <a:pt x="362" y="290"/>
                </a:cubicBezTo>
                <a:lnTo>
                  <a:pt x="364" y="292"/>
                </a:lnTo>
                <a:cubicBezTo>
                  <a:pt x="366" y="294"/>
                  <a:pt x="367" y="297"/>
                  <a:pt x="368" y="300"/>
                </a:cubicBezTo>
                <a:lnTo>
                  <a:pt x="370" y="303"/>
                </a:lnTo>
                <a:lnTo>
                  <a:pt x="280" y="315"/>
                </a:lnTo>
                <a:lnTo>
                  <a:pt x="280" y="312"/>
                </a:lnTo>
                <a:cubicBezTo>
                  <a:pt x="281" y="309"/>
                  <a:pt x="282" y="306"/>
                  <a:pt x="283" y="304"/>
                </a:cubicBezTo>
                <a:lnTo>
                  <a:pt x="284" y="301"/>
                </a:lnTo>
                <a:cubicBezTo>
                  <a:pt x="292" y="281"/>
                  <a:pt x="312" y="269"/>
                  <a:pt x="333" y="271"/>
                </a:cubicBezTo>
                <a:cubicBezTo>
                  <a:pt x="354" y="273"/>
                  <a:pt x="371" y="289"/>
                  <a:pt x="376" y="310"/>
                </a:cubicBezTo>
                <a:lnTo>
                  <a:pt x="377" y="315"/>
                </a:lnTo>
                <a:lnTo>
                  <a:pt x="377" y="318"/>
                </a:lnTo>
                <a:lnTo>
                  <a:pt x="304" y="289"/>
                </a:lnTo>
                <a:lnTo>
                  <a:pt x="305" y="288"/>
                </a:lnTo>
                <a:lnTo>
                  <a:pt x="284" y="321"/>
                </a:lnTo>
                <a:lnTo>
                  <a:pt x="285" y="317"/>
                </a:lnTo>
                <a:lnTo>
                  <a:pt x="285" y="328"/>
                </a:lnTo>
                <a:lnTo>
                  <a:pt x="284" y="323"/>
                </a:lnTo>
                <a:lnTo>
                  <a:pt x="284" y="320"/>
                </a:lnTo>
                <a:lnTo>
                  <a:pt x="374" y="336"/>
                </a:lnTo>
                <a:lnTo>
                  <a:pt x="374" y="337"/>
                </a:lnTo>
                <a:lnTo>
                  <a:pt x="378" y="309"/>
                </a:lnTo>
                <a:lnTo>
                  <a:pt x="379" y="312"/>
                </a:lnTo>
                <a:cubicBezTo>
                  <a:pt x="379" y="314"/>
                  <a:pt x="379" y="317"/>
                  <a:pt x="379" y="319"/>
                </a:cubicBezTo>
                <a:lnTo>
                  <a:pt x="379" y="325"/>
                </a:lnTo>
                <a:lnTo>
                  <a:pt x="379" y="328"/>
                </a:lnTo>
                <a:lnTo>
                  <a:pt x="365" y="294"/>
                </a:lnTo>
                <a:lnTo>
                  <a:pt x="366" y="295"/>
                </a:lnTo>
                <a:lnTo>
                  <a:pt x="285" y="317"/>
                </a:lnTo>
                <a:lnTo>
                  <a:pt x="286" y="315"/>
                </a:lnTo>
                <a:lnTo>
                  <a:pt x="284" y="326"/>
                </a:lnTo>
                <a:lnTo>
                  <a:pt x="284" y="322"/>
                </a:lnTo>
                <a:lnTo>
                  <a:pt x="285" y="312"/>
                </a:lnTo>
                <a:lnTo>
                  <a:pt x="285" y="314"/>
                </a:lnTo>
                <a:cubicBezTo>
                  <a:pt x="285" y="288"/>
                  <a:pt x="306" y="266"/>
                  <a:pt x="333" y="266"/>
                </a:cubicBezTo>
                <a:cubicBezTo>
                  <a:pt x="359" y="266"/>
                  <a:pt x="381" y="288"/>
                  <a:pt x="381" y="314"/>
                </a:cubicBezTo>
                <a:lnTo>
                  <a:pt x="381" y="316"/>
                </a:lnTo>
                <a:lnTo>
                  <a:pt x="381" y="319"/>
                </a:lnTo>
                <a:lnTo>
                  <a:pt x="293" y="292"/>
                </a:lnTo>
                <a:lnTo>
                  <a:pt x="294" y="291"/>
                </a:lnTo>
                <a:lnTo>
                  <a:pt x="288" y="302"/>
                </a:lnTo>
                <a:lnTo>
                  <a:pt x="289" y="299"/>
                </a:lnTo>
                <a:lnTo>
                  <a:pt x="288" y="307"/>
                </a:lnTo>
                <a:lnTo>
                  <a:pt x="288" y="304"/>
                </a:lnTo>
                <a:lnTo>
                  <a:pt x="289" y="298"/>
                </a:lnTo>
                <a:cubicBezTo>
                  <a:pt x="295" y="274"/>
                  <a:pt x="318" y="259"/>
                  <a:pt x="342" y="262"/>
                </a:cubicBezTo>
                <a:cubicBezTo>
                  <a:pt x="366" y="265"/>
                  <a:pt x="384" y="285"/>
                  <a:pt x="384" y="309"/>
                </a:cubicBezTo>
                <a:lnTo>
                  <a:pt x="384" y="314"/>
                </a:lnTo>
                <a:lnTo>
                  <a:pt x="384" y="314"/>
                </a:lnTo>
                <a:lnTo>
                  <a:pt x="312" y="278"/>
                </a:lnTo>
                <a:lnTo>
                  <a:pt x="314" y="276"/>
                </a:lnTo>
                <a:lnTo>
                  <a:pt x="302" y="287"/>
                </a:lnTo>
                <a:lnTo>
                  <a:pt x="305" y="284"/>
                </a:lnTo>
                <a:lnTo>
                  <a:pt x="294" y="310"/>
                </a:lnTo>
                <a:lnTo>
                  <a:pt x="294" y="305"/>
                </a:lnTo>
                <a:cubicBezTo>
                  <a:pt x="295" y="301"/>
                  <a:pt x="295" y="298"/>
                  <a:pt x="296" y="294"/>
                </a:cubicBezTo>
                <a:lnTo>
                  <a:pt x="297" y="291"/>
                </a:lnTo>
                <a:cubicBezTo>
                  <a:pt x="300" y="284"/>
                  <a:pt x="304" y="278"/>
                  <a:pt x="309" y="273"/>
                </a:cubicBezTo>
                <a:lnTo>
                  <a:pt x="311" y="271"/>
                </a:lnTo>
                <a:cubicBezTo>
                  <a:pt x="329" y="252"/>
                  <a:pt x="360" y="252"/>
                  <a:pt x="378" y="271"/>
                </a:cubicBezTo>
                <a:lnTo>
                  <a:pt x="381" y="274"/>
                </a:lnTo>
                <a:lnTo>
                  <a:pt x="383" y="276"/>
                </a:lnTo>
                <a:lnTo>
                  <a:pt x="304" y="293"/>
                </a:lnTo>
                <a:lnTo>
                  <a:pt x="306" y="289"/>
                </a:lnTo>
                <a:lnTo>
                  <a:pt x="303" y="301"/>
                </a:lnTo>
                <a:lnTo>
                  <a:pt x="303" y="296"/>
                </a:lnTo>
                <a:lnTo>
                  <a:pt x="398" y="308"/>
                </a:lnTo>
                <a:lnTo>
                  <a:pt x="398" y="311"/>
                </a:lnTo>
                <a:lnTo>
                  <a:pt x="397" y="317"/>
                </a:lnTo>
                <a:cubicBezTo>
                  <a:pt x="391" y="340"/>
                  <a:pt x="368" y="356"/>
                  <a:pt x="344" y="353"/>
                </a:cubicBezTo>
                <a:cubicBezTo>
                  <a:pt x="320" y="350"/>
                  <a:pt x="302" y="329"/>
                  <a:pt x="302" y="305"/>
                </a:cubicBezTo>
                <a:lnTo>
                  <a:pt x="302" y="302"/>
                </a:lnTo>
                <a:lnTo>
                  <a:pt x="303" y="312"/>
                </a:lnTo>
                <a:lnTo>
                  <a:pt x="302" y="309"/>
                </a:lnTo>
                <a:lnTo>
                  <a:pt x="397" y="300"/>
                </a:lnTo>
                <a:lnTo>
                  <a:pt x="397" y="302"/>
                </a:lnTo>
                <a:lnTo>
                  <a:pt x="397" y="293"/>
                </a:lnTo>
                <a:lnTo>
                  <a:pt x="397" y="296"/>
                </a:lnTo>
                <a:lnTo>
                  <a:pt x="303" y="293"/>
                </a:lnTo>
                <a:lnTo>
                  <a:pt x="304" y="291"/>
                </a:lnTo>
                <a:lnTo>
                  <a:pt x="304" y="292"/>
                </a:lnTo>
                <a:cubicBezTo>
                  <a:pt x="307" y="269"/>
                  <a:pt x="328" y="252"/>
                  <a:pt x="351" y="252"/>
                </a:cubicBezTo>
                <a:lnTo>
                  <a:pt x="353" y="252"/>
                </a:lnTo>
                <a:cubicBezTo>
                  <a:pt x="378" y="252"/>
                  <a:pt x="399" y="271"/>
                  <a:pt x="401" y="295"/>
                </a:cubicBezTo>
                <a:lnTo>
                  <a:pt x="402" y="300"/>
                </a:lnTo>
                <a:lnTo>
                  <a:pt x="354" y="257"/>
                </a:lnTo>
                <a:lnTo>
                  <a:pt x="354" y="257"/>
                </a:lnTo>
                <a:lnTo>
                  <a:pt x="355" y="257"/>
                </a:lnTo>
                <a:lnTo>
                  <a:pt x="307" y="310"/>
                </a:lnTo>
                <a:lnTo>
                  <a:pt x="307" y="305"/>
                </a:lnTo>
                <a:lnTo>
                  <a:pt x="306" y="295"/>
                </a:lnTo>
                <a:cubicBezTo>
                  <a:pt x="306" y="277"/>
                  <a:pt x="317" y="261"/>
                  <a:pt x="333" y="253"/>
                </a:cubicBezTo>
                <a:cubicBezTo>
                  <a:pt x="349" y="244"/>
                  <a:pt x="369" y="246"/>
                  <a:pt x="383" y="257"/>
                </a:cubicBezTo>
                <a:lnTo>
                  <a:pt x="385" y="259"/>
                </a:lnTo>
                <a:cubicBezTo>
                  <a:pt x="388" y="261"/>
                  <a:pt x="391" y="263"/>
                  <a:pt x="393" y="266"/>
                </a:cubicBezTo>
                <a:lnTo>
                  <a:pt x="396" y="269"/>
                </a:lnTo>
                <a:lnTo>
                  <a:pt x="359" y="252"/>
                </a:lnTo>
                <a:lnTo>
                  <a:pt x="360" y="252"/>
                </a:lnTo>
                <a:cubicBezTo>
                  <a:pt x="387" y="252"/>
                  <a:pt x="408" y="273"/>
                  <a:pt x="408" y="300"/>
                </a:cubicBezTo>
                <a:lnTo>
                  <a:pt x="408" y="305"/>
                </a:lnTo>
                <a:cubicBezTo>
                  <a:pt x="408" y="331"/>
                  <a:pt x="387" y="353"/>
                  <a:pt x="360" y="353"/>
                </a:cubicBezTo>
                <a:lnTo>
                  <a:pt x="360" y="353"/>
                </a:lnTo>
                <a:cubicBezTo>
                  <a:pt x="342" y="353"/>
                  <a:pt x="326" y="343"/>
                  <a:pt x="317" y="327"/>
                </a:cubicBezTo>
                <a:cubicBezTo>
                  <a:pt x="309" y="311"/>
                  <a:pt x="310" y="292"/>
                  <a:pt x="321" y="277"/>
                </a:cubicBezTo>
                <a:lnTo>
                  <a:pt x="324" y="272"/>
                </a:lnTo>
                <a:cubicBezTo>
                  <a:pt x="333" y="260"/>
                  <a:pt x="348" y="252"/>
                  <a:pt x="363" y="252"/>
                </a:cubicBezTo>
                <a:lnTo>
                  <a:pt x="365" y="252"/>
                </a:lnTo>
                <a:lnTo>
                  <a:pt x="366" y="252"/>
                </a:lnTo>
                <a:lnTo>
                  <a:pt x="328" y="271"/>
                </a:lnTo>
                <a:lnTo>
                  <a:pt x="330" y="269"/>
                </a:lnTo>
                <a:lnTo>
                  <a:pt x="328" y="271"/>
                </a:lnTo>
                <a:cubicBezTo>
                  <a:pt x="337" y="256"/>
                  <a:pt x="353" y="247"/>
                  <a:pt x="369" y="247"/>
                </a:cubicBezTo>
                <a:lnTo>
                  <a:pt x="371" y="247"/>
                </a:lnTo>
                <a:cubicBezTo>
                  <a:pt x="384" y="247"/>
                  <a:pt x="397" y="253"/>
                  <a:pt x="406" y="263"/>
                </a:cubicBezTo>
                <a:cubicBezTo>
                  <a:pt x="416" y="273"/>
                  <a:pt x="420" y="286"/>
                  <a:pt x="419" y="300"/>
                </a:cubicBezTo>
                <a:lnTo>
                  <a:pt x="418" y="305"/>
                </a:lnTo>
                <a:lnTo>
                  <a:pt x="417" y="312"/>
                </a:lnTo>
                <a:lnTo>
                  <a:pt x="418" y="304"/>
                </a:lnTo>
                <a:lnTo>
                  <a:pt x="418" y="305"/>
                </a:lnTo>
                <a:cubicBezTo>
                  <a:pt x="418" y="331"/>
                  <a:pt x="396" y="353"/>
                  <a:pt x="370" y="353"/>
                </a:cubicBezTo>
                <a:cubicBezTo>
                  <a:pt x="343" y="353"/>
                  <a:pt x="322" y="331"/>
                  <a:pt x="322" y="305"/>
                </a:cubicBezTo>
                <a:lnTo>
                  <a:pt x="322" y="302"/>
                </a:lnTo>
                <a:lnTo>
                  <a:pt x="322" y="298"/>
                </a:lnTo>
                <a:lnTo>
                  <a:pt x="322" y="293"/>
                </a:lnTo>
                <a:lnTo>
                  <a:pt x="322" y="290"/>
                </a:lnTo>
                <a:cubicBezTo>
                  <a:pt x="322" y="264"/>
                  <a:pt x="343" y="242"/>
                  <a:pt x="370" y="242"/>
                </a:cubicBezTo>
                <a:cubicBezTo>
                  <a:pt x="396" y="242"/>
                  <a:pt x="418" y="264"/>
                  <a:pt x="418" y="290"/>
                </a:cubicBezTo>
                <a:lnTo>
                  <a:pt x="418" y="292"/>
                </a:lnTo>
                <a:lnTo>
                  <a:pt x="417" y="285"/>
                </a:lnTo>
                <a:lnTo>
                  <a:pt x="418" y="289"/>
                </a:lnTo>
                <a:lnTo>
                  <a:pt x="370" y="247"/>
                </a:lnTo>
                <a:lnTo>
                  <a:pt x="373" y="247"/>
                </a:lnTo>
                <a:lnTo>
                  <a:pt x="374" y="247"/>
                </a:lnTo>
                <a:cubicBezTo>
                  <a:pt x="401" y="247"/>
                  <a:pt x="422" y="269"/>
                  <a:pt x="422" y="295"/>
                </a:cubicBezTo>
                <a:cubicBezTo>
                  <a:pt x="422" y="322"/>
                  <a:pt x="401" y="343"/>
                  <a:pt x="374" y="343"/>
                </a:cubicBezTo>
                <a:lnTo>
                  <a:pt x="374" y="343"/>
                </a:lnTo>
                <a:cubicBezTo>
                  <a:pt x="360" y="343"/>
                  <a:pt x="347" y="338"/>
                  <a:pt x="338" y="327"/>
                </a:cubicBezTo>
                <a:cubicBezTo>
                  <a:pt x="329" y="317"/>
                  <a:pt x="325" y="304"/>
                  <a:pt x="326" y="290"/>
                </a:cubicBezTo>
                <a:lnTo>
                  <a:pt x="327" y="286"/>
                </a:lnTo>
                <a:lnTo>
                  <a:pt x="328" y="277"/>
                </a:lnTo>
                <a:cubicBezTo>
                  <a:pt x="329" y="273"/>
                  <a:pt x="330" y="270"/>
                  <a:pt x="331" y="267"/>
                </a:cubicBezTo>
                <a:lnTo>
                  <a:pt x="333" y="264"/>
                </a:lnTo>
                <a:cubicBezTo>
                  <a:pt x="336" y="256"/>
                  <a:pt x="341" y="249"/>
                  <a:pt x="348" y="244"/>
                </a:cubicBezTo>
                <a:lnTo>
                  <a:pt x="350" y="243"/>
                </a:lnTo>
                <a:cubicBezTo>
                  <a:pt x="362" y="234"/>
                  <a:pt x="376" y="231"/>
                  <a:pt x="390" y="234"/>
                </a:cubicBezTo>
                <a:cubicBezTo>
                  <a:pt x="404" y="238"/>
                  <a:pt x="416" y="247"/>
                  <a:pt x="422" y="260"/>
                </a:cubicBezTo>
                <a:lnTo>
                  <a:pt x="424" y="265"/>
                </a:lnTo>
                <a:lnTo>
                  <a:pt x="426" y="268"/>
                </a:lnTo>
                <a:lnTo>
                  <a:pt x="424" y="264"/>
                </a:lnTo>
                <a:lnTo>
                  <a:pt x="344" y="264"/>
                </a:lnTo>
                <a:lnTo>
                  <a:pt x="345" y="262"/>
                </a:lnTo>
                <a:lnTo>
                  <a:pt x="338" y="281"/>
                </a:lnTo>
                <a:lnTo>
                  <a:pt x="338" y="278"/>
                </a:lnTo>
                <a:lnTo>
                  <a:pt x="337" y="286"/>
                </a:lnTo>
                <a:lnTo>
                  <a:pt x="337" y="282"/>
                </a:lnTo>
                <a:cubicBezTo>
                  <a:pt x="337" y="277"/>
                  <a:pt x="338" y="272"/>
                  <a:pt x="340" y="267"/>
                </a:cubicBezTo>
                <a:lnTo>
                  <a:pt x="340" y="266"/>
                </a:lnTo>
                <a:cubicBezTo>
                  <a:pt x="346" y="248"/>
                  <a:pt x="361" y="236"/>
                  <a:pt x="380" y="233"/>
                </a:cubicBezTo>
                <a:cubicBezTo>
                  <a:pt x="398" y="231"/>
                  <a:pt x="416" y="239"/>
                  <a:pt x="426" y="254"/>
                </a:cubicBezTo>
                <a:lnTo>
                  <a:pt x="427" y="256"/>
                </a:lnTo>
                <a:cubicBezTo>
                  <a:pt x="430" y="260"/>
                  <a:pt x="432" y="265"/>
                  <a:pt x="433" y="269"/>
                </a:cubicBezTo>
                <a:lnTo>
                  <a:pt x="434" y="273"/>
                </a:lnTo>
                <a:lnTo>
                  <a:pt x="436" y="281"/>
                </a:lnTo>
                <a:lnTo>
                  <a:pt x="428" y="262"/>
                </a:lnTo>
                <a:lnTo>
                  <a:pt x="429" y="264"/>
                </a:lnTo>
                <a:lnTo>
                  <a:pt x="343" y="279"/>
                </a:lnTo>
                <a:lnTo>
                  <a:pt x="344" y="275"/>
                </a:lnTo>
                <a:lnTo>
                  <a:pt x="344" y="272"/>
                </a:lnTo>
                <a:lnTo>
                  <a:pt x="391" y="329"/>
                </a:lnTo>
                <a:lnTo>
                  <a:pt x="391" y="329"/>
                </a:lnTo>
                <a:lnTo>
                  <a:pt x="390" y="329"/>
                </a:lnTo>
                <a:cubicBezTo>
                  <a:pt x="376" y="329"/>
                  <a:pt x="362" y="323"/>
                  <a:pt x="353" y="311"/>
                </a:cubicBezTo>
                <a:cubicBezTo>
                  <a:pt x="344" y="300"/>
                  <a:pt x="341" y="286"/>
                  <a:pt x="343" y="272"/>
                </a:cubicBezTo>
                <a:lnTo>
                  <a:pt x="344" y="269"/>
                </a:lnTo>
                <a:lnTo>
                  <a:pt x="345" y="265"/>
                </a:lnTo>
                <a:cubicBezTo>
                  <a:pt x="350" y="243"/>
                  <a:pt x="369" y="228"/>
                  <a:pt x="391" y="228"/>
                </a:cubicBezTo>
                <a:cubicBezTo>
                  <a:pt x="413" y="228"/>
                  <a:pt x="433" y="243"/>
                  <a:pt x="438" y="265"/>
                </a:cubicBezTo>
                <a:lnTo>
                  <a:pt x="439" y="267"/>
                </a:lnTo>
                <a:lnTo>
                  <a:pt x="438" y="263"/>
                </a:lnTo>
                <a:lnTo>
                  <a:pt x="393" y="233"/>
                </a:lnTo>
                <a:lnTo>
                  <a:pt x="395" y="233"/>
                </a:lnTo>
                <a:lnTo>
                  <a:pt x="348" y="276"/>
                </a:lnTo>
                <a:lnTo>
                  <a:pt x="348" y="271"/>
                </a:lnTo>
                <a:lnTo>
                  <a:pt x="348" y="271"/>
                </a:lnTo>
                <a:cubicBezTo>
                  <a:pt x="348" y="256"/>
                  <a:pt x="355" y="242"/>
                  <a:pt x="368" y="233"/>
                </a:cubicBezTo>
                <a:cubicBezTo>
                  <a:pt x="380" y="224"/>
                  <a:pt x="397" y="221"/>
                  <a:pt x="411" y="226"/>
                </a:cubicBezTo>
                <a:lnTo>
                  <a:pt x="413" y="226"/>
                </a:lnTo>
                <a:lnTo>
                  <a:pt x="386" y="225"/>
                </a:lnTo>
                <a:lnTo>
                  <a:pt x="388" y="225"/>
                </a:lnTo>
                <a:lnTo>
                  <a:pt x="352" y="263"/>
                </a:lnTo>
                <a:lnTo>
                  <a:pt x="353" y="257"/>
                </a:lnTo>
                <a:lnTo>
                  <a:pt x="355" y="250"/>
                </a:lnTo>
                <a:cubicBezTo>
                  <a:pt x="360" y="230"/>
                  <a:pt x="378" y="215"/>
                  <a:pt x="399" y="214"/>
                </a:cubicBezTo>
                <a:cubicBezTo>
                  <a:pt x="420" y="213"/>
                  <a:pt x="439" y="225"/>
                  <a:pt x="446" y="245"/>
                </a:cubicBezTo>
                <a:lnTo>
                  <a:pt x="448" y="249"/>
                </a:lnTo>
                <a:cubicBezTo>
                  <a:pt x="449" y="252"/>
                  <a:pt x="450" y="255"/>
                  <a:pt x="450" y="257"/>
                </a:cubicBezTo>
                <a:lnTo>
                  <a:pt x="451" y="263"/>
                </a:lnTo>
                <a:lnTo>
                  <a:pt x="404" y="223"/>
                </a:lnTo>
                <a:lnTo>
                  <a:pt x="406" y="223"/>
                </a:lnTo>
                <a:lnTo>
                  <a:pt x="358" y="271"/>
                </a:lnTo>
                <a:lnTo>
                  <a:pt x="358" y="266"/>
                </a:lnTo>
                <a:lnTo>
                  <a:pt x="358" y="267"/>
                </a:lnTo>
                <a:lnTo>
                  <a:pt x="453" y="262"/>
                </a:lnTo>
                <a:lnTo>
                  <a:pt x="453" y="264"/>
                </a:lnTo>
                <a:lnTo>
                  <a:pt x="453" y="267"/>
                </a:lnTo>
                <a:lnTo>
                  <a:pt x="405" y="219"/>
                </a:lnTo>
                <a:lnTo>
                  <a:pt x="406" y="219"/>
                </a:lnTo>
                <a:lnTo>
                  <a:pt x="360" y="252"/>
                </a:lnTo>
                <a:lnTo>
                  <a:pt x="361" y="249"/>
                </a:lnTo>
                <a:cubicBezTo>
                  <a:pt x="362" y="247"/>
                  <a:pt x="363" y="245"/>
                  <a:pt x="364" y="243"/>
                </a:cubicBezTo>
                <a:lnTo>
                  <a:pt x="365" y="241"/>
                </a:lnTo>
                <a:cubicBezTo>
                  <a:pt x="375" y="221"/>
                  <a:pt x="395" y="211"/>
                  <a:pt x="416" y="215"/>
                </a:cubicBezTo>
                <a:cubicBezTo>
                  <a:pt x="437" y="218"/>
                  <a:pt x="453" y="236"/>
                  <a:pt x="456" y="257"/>
                </a:cubicBezTo>
                <a:lnTo>
                  <a:pt x="456" y="261"/>
                </a:lnTo>
                <a:lnTo>
                  <a:pt x="457" y="267"/>
                </a:lnTo>
                <a:lnTo>
                  <a:pt x="409" y="223"/>
                </a:lnTo>
                <a:lnTo>
                  <a:pt x="411" y="223"/>
                </a:lnTo>
                <a:cubicBezTo>
                  <a:pt x="435" y="223"/>
                  <a:pt x="455" y="241"/>
                  <a:pt x="458" y="265"/>
                </a:cubicBezTo>
                <a:lnTo>
                  <a:pt x="459" y="268"/>
                </a:lnTo>
                <a:cubicBezTo>
                  <a:pt x="459" y="270"/>
                  <a:pt x="459" y="273"/>
                  <a:pt x="459" y="275"/>
                </a:cubicBezTo>
                <a:lnTo>
                  <a:pt x="459" y="276"/>
                </a:lnTo>
                <a:lnTo>
                  <a:pt x="364" y="269"/>
                </a:lnTo>
                <a:lnTo>
                  <a:pt x="365" y="266"/>
                </a:lnTo>
                <a:lnTo>
                  <a:pt x="364" y="273"/>
                </a:lnTo>
                <a:lnTo>
                  <a:pt x="364" y="268"/>
                </a:lnTo>
                <a:lnTo>
                  <a:pt x="364" y="264"/>
                </a:lnTo>
                <a:lnTo>
                  <a:pt x="364" y="262"/>
                </a:lnTo>
                <a:cubicBezTo>
                  <a:pt x="364" y="235"/>
                  <a:pt x="385" y="214"/>
                  <a:pt x="412" y="214"/>
                </a:cubicBezTo>
                <a:cubicBezTo>
                  <a:pt x="438" y="214"/>
                  <a:pt x="460" y="235"/>
                  <a:pt x="460" y="262"/>
                </a:cubicBezTo>
                <a:lnTo>
                  <a:pt x="460" y="265"/>
                </a:lnTo>
                <a:lnTo>
                  <a:pt x="460" y="271"/>
                </a:lnTo>
                <a:lnTo>
                  <a:pt x="460" y="277"/>
                </a:lnTo>
                <a:cubicBezTo>
                  <a:pt x="460" y="280"/>
                  <a:pt x="460" y="282"/>
                  <a:pt x="459" y="284"/>
                </a:cubicBezTo>
                <a:lnTo>
                  <a:pt x="459" y="288"/>
                </a:lnTo>
                <a:cubicBezTo>
                  <a:pt x="455" y="313"/>
                  <a:pt x="433" y="331"/>
                  <a:pt x="408" y="329"/>
                </a:cubicBezTo>
                <a:cubicBezTo>
                  <a:pt x="383" y="327"/>
                  <a:pt x="363" y="306"/>
                  <a:pt x="363" y="281"/>
                </a:cubicBezTo>
                <a:lnTo>
                  <a:pt x="363" y="280"/>
                </a:lnTo>
                <a:lnTo>
                  <a:pt x="363" y="276"/>
                </a:lnTo>
                <a:cubicBezTo>
                  <a:pt x="363" y="270"/>
                  <a:pt x="365" y="264"/>
                  <a:pt x="367" y="259"/>
                </a:cubicBezTo>
                <a:lnTo>
                  <a:pt x="369" y="254"/>
                </a:lnTo>
                <a:lnTo>
                  <a:pt x="372" y="247"/>
                </a:lnTo>
                <a:lnTo>
                  <a:pt x="373" y="244"/>
                </a:lnTo>
                <a:cubicBezTo>
                  <a:pt x="380" y="226"/>
                  <a:pt x="398" y="214"/>
                  <a:pt x="417" y="214"/>
                </a:cubicBezTo>
                <a:lnTo>
                  <a:pt x="421" y="214"/>
                </a:lnTo>
                <a:lnTo>
                  <a:pt x="422" y="214"/>
                </a:lnTo>
                <a:cubicBezTo>
                  <a:pt x="448" y="214"/>
                  <a:pt x="470" y="235"/>
                  <a:pt x="470" y="262"/>
                </a:cubicBezTo>
                <a:lnTo>
                  <a:pt x="470" y="266"/>
                </a:lnTo>
                <a:lnTo>
                  <a:pt x="469" y="276"/>
                </a:lnTo>
                <a:lnTo>
                  <a:pt x="469" y="282"/>
                </a:lnTo>
                <a:lnTo>
                  <a:pt x="469" y="281"/>
                </a:lnTo>
                <a:cubicBezTo>
                  <a:pt x="469" y="307"/>
                  <a:pt x="447" y="329"/>
                  <a:pt x="421" y="329"/>
                </a:cubicBezTo>
                <a:cubicBezTo>
                  <a:pt x="394" y="329"/>
                  <a:pt x="373" y="307"/>
                  <a:pt x="373" y="281"/>
                </a:cubicBezTo>
                <a:lnTo>
                  <a:pt x="373" y="279"/>
                </a:lnTo>
                <a:lnTo>
                  <a:pt x="374" y="270"/>
                </a:lnTo>
                <a:lnTo>
                  <a:pt x="373" y="270"/>
                </a:lnTo>
                <a:cubicBezTo>
                  <a:pt x="373" y="268"/>
                  <a:pt x="374" y="266"/>
                  <a:pt x="374" y="264"/>
                </a:cubicBezTo>
                <a:lnTo>
                  <a:pt x="374" y="260"/>
                </a:lnTo>
                <a:lnTo>
                  <a:pt x="375" y="276"/>
                </a:lnTo>
                <a:lnTo>
                  <a:pt x="374" y="271"/>
                </a:lnTo>
                <a:cubicBezTo>
                  <a:pt x="371" y="257"/>
                  <a:pt x="375" y="243"/>
                  <a:pt x="384" y="232"/>
                </a:cubicBezTo>
                <a:cubicBezTo>
                  <a:pt x="393" y="220"/>
                  <a:pt x="407" y="214"/>
                  <a:pt x="421" y="214"/>
                </a:cubicBezTo>
                <a:lnTo>
                  <a:pt x="421" y="214"/>
                </a:lnTo>
                <a:cubicBezTo>
                  <a:pt x="448" y="214"/>
                  <a:pt x="469" y="235"/>
                  <a:pt x="469" y="262"/>
                </a:cubicBezTo>
                <a:lnTo>
                  <a:pt x="469" y="265"/>
                </a:lnTo>
                <a:lnTo>
                  <a:pt x="467" y="250"/>
                </a:lnTo>
                <a:lnTo>
                  <a:pt x="468" y="252"/>
                </a:lnTo>
                <a:lnTo>
                  <a:pt x="375" y="258"/>
                </a:lnTo>
                <a:lnTo>
                  <a:pt x="375" y="255"/>
                </a:lnTo>
                <a:lnTo>
                  <a:pt x="375" y="255"/>
                </a:lnTo>
                <a:lnTo>
                  <a:pt x="376" y="250"/>
                </a:lnTo>
                <a:lnTo>
                  <a:pt x="377" y="243"/>
                </a:lnTo>
                <a:cubicBezTo>
                  <a:pt x="381" y="223"/>
                  <a:pt x="397" y="208"/>
                  <a:pt x="418" y="205"/>
                </a:cubicBezTo>
                <a:cubicBezTo>
                  <a:pt x="438" y="202"/>
                  <a:pt x="458" y="213"/>
                  <a:pt x="467" y="231"/>
                </a:cubicBezTo>
                <a:lnTo>
                  <a:pt x="468" y="233"/>
                </a:lnTo>
                <a:cubicBezTo>
                  <a:pt x="470" y="237"/>
                  <a:pt x="472" y="242"/>
                  <a:pt x="472" y="247"/>
                </a:cubicBezTo>
                <a:lnTo>
                  <a:pt x="473" y="250"/>
                </a:lnTo>
                <a:lnTo>
                  <a:pt x="379" y="246"/>
                </a:lnTo>
                <a:lnTo>
                  <a:pt x="379" y="244"/>
                </a:lnTo>
                <a:lnTo>
                  <a:pt x="378" y="255"/>
                </a:lnTo>
                <a:lnTo>
                  <a:pt x="378" y="252"/>
                </a:lnTo>
                <a:cubicBezTo>
                  <a:pt x="378" y="248"/>
                  <a:pt x="379" y="244"/>
                  <a:pt x="380" y="239"/>
                </a:cubicBezTo>
                <a:lnTo>
                  <a:pt x="381" y="236"/>
                </a:lnTo>
                <a:cubicBezTo>
                  <a:pt x="383" y="228"/>
                  <a:pt x="387" y="221"/>
                  <a:pt x="393" y="215"/>
                </a:cubicBezTo>
                <a:lnTo>
                  <a:pt x="394" y="214"/>
                </a:lnTo>
                <a:cubicBezTo>
                  <a:pt x="407" y="201"/>
                  <a:pt x="425" y="197"/>
                  <a:pt x="443" y="202"/>
                </a:cubicBezTo>
                <a:cubicBezTo>
                  <a:pt x="460" y="208"/>
                  <a:pt x="472" y="222"/>
                  <a:pt x="475" y="240"/>
                </a:cubicBezTo>
                <a:lnTo>
                  <a:pt x="476" y="243"/>
                </a:lnTo>
                <a:lnTo>
                  <a:pt x="477" y="250"/>
                </a:lnTo>
                <a:lnTo>
                  <a:pt x="477" y="260"/>
                </a:lnTo>
                <a:lnTo>
                  <a:pt x="476" y="248"/>
                </a:lnTo>
                <a:lnTo>
                  <a:pt x="476" y="250"/>
                </a:lnTo>
                <a:lnTo>
                  <a:pt x="396" y="228"/>
                </a:lnTo>
                <a:lnTo>
                  <a:pt x="396" y="228"/>
                </a:lnTo>
                <a:lnTo>
                  <a:pt x="384" y="246"/>
                </a:lnTo>
                <a:lnTo>
                  <a:pt x="385" y="243"/>
                </a:lnTo>
                <a:lnTo>
                  <a:pt x="384" y="251"/>
                </a:lnTo>
                <a:lnTo>
                  <a:pt x="385" y="245"/>
                </a:lnTo>
                <a:lnTo>
                  <a:pt x="385" y="242"/>
                </a:lnTo>
                <a:cubicBezTo>
                  <a:pt x="386" y="239"/>
                  <a:pt x="386" y="237"/>
                  <a:pt x="387" y="234"/>
                </a:cubicBezTo>
                <a:lnTo>
                  <a:pt x="387" y="233"/>
                </a:lnTo>
                <a:cubicBezTo>
                  <a:pt x="393" y="216"/>
                  <a:pt x="408" y="203"/>
                  <a:pt x="425" y="201"/>
                </a:cubicBezTo>
                <a:cubicBezTo>
                  <a:pt x="443" y="198"/>
                  <a:pt x="461" y="205"/>
                  <a:pt x="471" y="219"/>
                </a:cubicBezTo>
                <a:lnTo>
                  <a:pt x="473" y="221"/>
                </a:lnTo>
                <a:lnTo>
                  <a:pt x="477" y="228"/>
                </a:lnTo>
                <a:lnTo>
                  <a:pt x="436" y="204"/>
                </a:lnTo>
                <a:lnTo>
                  <a:pt x="436" y="204"/>
                </a:lnTo>
                <a:lnTo>
                  <a:pt x="437" y="204"/>
                </a:lnTo>
                <a:lnTo>
                  <a:pt x="390" y="258"/>
                </a:lnTo>
                <a:lnTo>
                  <a:pt x="389" y="253"/>
                </a:lnTo>
                <a:lnTo>
                  <a:pt x="389" y="248"/>
                </a:lnTo>
                <a:cubicBezTo>
                  <a:pt x="387" y="234"/>
                  <a:pt x="392" y="221"/>
                  <a:pt x="401" y="211"/>
                </a:cubicBezTo>
                <a:cubicBezTo>
                  <a:pt x="410" y="201"/>
                  <a:pt x="423" y="195"/>
                  <a:pt x="436" y="195"/>
                </a:cubicBezTo>
                <a:lnTo>
                  <a:pt x="437" y="195"/>
                </a:lnTo>
                <a:cubicBezTo>
                  <a:pt x="463" y="195"/>
                  <a:pt x="485" y="216"/>
                  <a:pt x="485" y="243"/>
                </a:cubicBezTo>
                <a:cubicBezTo>
                  <a:pt x="485" y="269"/>
                  <a:pt x="463" y="291"/>
                  <a:pt x="437" y="291"/>
                </a:cubicBezTo>
                <a:lnTo>
                  <a:pt x="436" y="291"/>
                </a:lnTo>
                <a:lnTo>
                  <a:pt x="482" y="229"/>
                </a:lnTo>
                <a:lnTo>
                  <a:pt x="483" y="234"/>
                </a:lnTo>
                <a:lnTo>
                  <a:pt x="485" y="237"/>
                </a:lnTo>
                <a:lnTo>
                  <a:pt x="439" y="204"/>
                </a:lnTo>
                <a:lnTo>
                  <a:pt x="442" y="204"/>
                </a:lnTo>
                <a:lnTo>
                  <a:pt x="396" y="239"/>
                </a:lnTo>
                <a:lnTo>
                  <a:pt x="397" y="234"/>
                </a:lnTo>
                <a:lnTo>
                  <a:pt x="398" y="233"/>
                </a:lnTo>
                <a:cubicBezTo>
                  <a:pt x="402" y="212"/>
                  <a:pt x="420" y="197"/>
                  <a:pt x="441" y="195"/>
                </a:cubicBezTo>
                <a:cubicBezTo>
                  <a:pt x="462" y="193"/>
                  <a:pt x="481" y="206"/>
                  <a:pt x="489" y="225"/>
                </a:cubicBezTo>
                <a:lnTo>
                  <a:pt x="490" y="228"/>
                </a:lnTo>
                <a:lnTo>
                  <a:pt x="491" y="230"/>
                </a:lnTo>
                <a:lnTo>
                  <a:pt x="405" y="223"/>
                </a:lnTo>
                <a:lnTo>
                  <a:pt x="407" y="221"/>
                </a:lnTo>
                <a:lnTo>
                  <a:pt x="403" y="228"/>
                </a:lnTo>
                <a:lnTo>
                  <a:pt x="404" y="225"/>
                </a:lnTo>
                <a:cubicBezTo>
                  <a:pt x="412" y="206"/>
                  <a:pt x="431" y="194"/>
                  <a:pt x="452" y="195"/>
                </a:cubicBezTo>
                <a:cubicBezTo>
                  <a:pt x="473" y="196"/>
                  <a:pt x="490" y="211"/>
                  <a:pt x="496" y="231"/>
                </a:cubicBezTo>
                <a:lnTo>
                  <a:pt x="496" y="233"/>
                </a:lnTo>
                <a:lnTo>
                  <a:pt x="497" y="235"/>
                </a:lnTo>
                <a:lnTo>
                  <a:pt x="498" y="245"/>
                </a:lnTo>
                <a:lnTo>
                  <a:pt x="485" y="218"/>
                </a:lnTo>
                <a:lnTo>
                  <a:pt x="485" y="219"/>
                </a:lnTo>
                <a:lnTo>
                  <a:pt x="404" y="246"/>
                </a:lnTo>
                <a:lnTo>
                  <a:pt x="404" y="242"/>
                </a:lnTo>
                <a:lnTo>
                  <a:pt x="406" y="235"/>
                </a:lnTo>
                <a:lnTo>
                  <a:pt x="406" y="233"/>
                </a:lnTo>
                <a:lnTo>
                  <a:pt x="407" y="226"/>
                </a:lnTo>
                <a:cubicBezTo>
                  <a:pt x="410" y="203"/>
                  <a:pt x="429" y="186"/>
                  <a:pt x="452" y="186"/>
                </a:cubicBezTo>
                <a:cubicBezTo>
                  <a:pt x="475" y="185"/>
                  <a:pt x="495" y="200"/>
                  <a:pt x="501" y="222"/>
                </a:cubicBezTo>
                <a:lnTo>
                  <a:pt x="501" y="224"/>
                </a:lnTo>
                <a:cubicBezTo>
                  <a:pt x="502" y="226"/>
                  <a:pt x="502" y="228"/>
                  <a:pt x="502" y="231"/>
                </a:cubicBezTo>
                <a:lnTo>
                  <a:pt x="503" y="236"/>
                </a:lnTo>
                <a:lnTo>
                  <a:pt x="503" y="241"/>
                </a:lnTo>
                <a:lnTo>
                  <a:pt x="503" y="248"/>
                </a:lnTo>
                <a:cubicBezTo>
                  <a:pt x="503" y="274"/>
                  <a:pt x="482" y="296"/>
                  <a:pt x="455" y="296"/>
                </a:cubicBezTo>
                <a:cubicBezTo>
                  <a:pt x="429" y="296"/>
                  <a:pt x="407" y="274"/>
                  <a:pt x="407" y="248"/>
                </a:cubicBezTo>
                <a:lnTo>
                  <a:pt x="407" y="246"/>
                </a:lnTo>
                <a:lnTo>
                  <a:pt x="407" y="241"/>
                </a:lnTo>
                <a:lnTo>
                  <a:pt x="407" y="241"/>
                </a:lnTo>
                <a:lnTo>
                  <a:pt x="407" y="233"/>
                </a:lnTo>
                <a:cubicBezTo>
                  <a:pt x="407" y="207"/>
                  <a:pt x="428" y="185"/>
                  <a:pt x="455" y="185"/>
                </a:cubicBezTo>
                <a:cubicBezTo>
                  <a:pt x="481" y="185"/>
                  <a:pt x="503" y="207"/>
                  <a:pt x="503" y="233"/>
                </a:cubicBezTo>
                <a:lnTo>
                  <a:pt x="503" y="234"/>
                </a:lnTo>
                <a:lnTo>
                  <a:pt x="502" y="227"/>
                </a:lnTo>
                <a:lnTo>
                  <a:pt x="503" y="230"/>
                </a:lnTo>
                <a:cubicBezTo>
                  <a:pt x="503" y="232"/>
                  <a:pt x="503" y="235"/>
                  <a:pt x="503" y="237"/>
                </a:cubicBezTo>
                <a:lnTo>
                  <a:pt x="503" y="243"/>
                </a:lnTo>
                <a:lnTo>
                  <a:pt x="503" y="248"/>
                </a:lnTo>
                <a:lnTo>
                  <a:pt x="503" y="251"/>
                </a:lnTo>
                <a:cubicBezTo>
                  <a:pt x="503" y="256"/>
                  <a:pt x="503" y="261"/>
                  <a:pt x="501" y="266"/>
                </a:cubicBezTo>
                <a:lnTo>
                  <a:pt x="501" y="268"/>
                </a:lnTo>
                <a:cubicBezTo>
                  <a:pt x="493" y="290"/>
                  <a:pt x="471" y="304"/>
                  <a:pt x="447" y="300"/>
                </a:cubicBezTo>
                <a:cubicBezTo>
                  <a:pt x="424" y="296"/>
                  <a:pt x="407" y="276"/>
                  <a:pt x="407" y="252"/>
                </a:cubicBezTo>
                <a:lnTo>
                  <a:pt x="407" y="248"/>
                </a:lnTo>
                <a:lnTo>
                  <a:pt x="407" y="248"/>
                </a:lnTo>
                <a:lnTo>
                  <a:pt x="502" y="243"/>
                </a:lnTo>
                <a:lnTo>
                  <a:pt x="502" y="245"/>
                </a:lnTo>
                <a:lnTo>
                  <a:pt x="502" y="248"/>
                </a:lnTo>
                <a:lnTo>
                  <a:pt x="454" y="200"/>
                </a:lnTo>
                <a:lnTo>
                  <a:pt x="455" y="200"/>
                </a:lnTo>
                <a:lnTo>
                  <a:pt x="456" y="200"/>
                </a:lnTo>
                <a:cubicBezTo>
                  <a:pt x="477" y="200"/>
                  <a:pt x="495" y="213"/>
                  <a:pt x="502" y="233"/>
                </a:cubicBezTo>
                <a:lnTo>
                  <a:pt x="503" y="236"/>
                </a:lnTo>
                <a:lnTo>
                  <a:pt x="497" y="224"/>
                </a:lnTo>
                <a:lnTo>
                  <a:pt x="498" y="226"/>
                </a:lnTo>
                <a:lnTo>
                  <a:pt x="415" y="233"/>
                </a:lnTo>
                <a:lnTo>
                  <a:pt x="417" y="228"/>
                </a:lnTo>
                <a:lnTo>
                  <a:pt x="416" y="229"/>
                </a:lnTo>
                <a:cubicBezTo>
                  <a:pt x="422" y="209"/>
                  <a:pt x="441" y="195"/>
                  <a:pt x="462" y="195"/>
                </a:cubicBezTo>
                <a:lnTo>
                  <a:pt x="464" y="195"/>
                </a:lnTo>
                <a:cubicBezTo>
                  <a:pt x="467" y="195"/>
                  <a:pt x="469" y="195"/>
                  <a:pt x="472" y="196"/>
                </a:cubicBezTo>
                <a:lnTo>
                  <a:pt x="475" y="196"/>
                </a:lnTo>
                <a:lnTo>
                  <a:pt x="458" y="196"/>
                </a:lnTo>
                <a:lnTo>
                  <a:pt x="460" y="196"/>
                </a:lnTo>
                <a:lnTo>
                  <a:pt x="421" y="243"/>
                </a:lnTo>
                <a:lnTo>
                  <a:pt x="421" y="240"/>
                </a:lnTo>
                <a:lnTo>
                  <a:pt x="421" y="238"/>
                </a:lnTo>
                <a:cubicBezTo>
                  <a:pt x="421" y="215"/>
                  <a:pt x="439" y="195"/>
                  <a:pt x="462" y="191"/>
                </a:cubicBezTo>
                <a:cubicBezTo>
                  <a:pt x="485" y="187"/>
                  <a:pt x="508" y="201"/>
                  <a:pt x="515" y="223"/>
                </a:cubicBezTo>
                <a:lnTo>
                  <a:pt x="517" y="228"/>
                </a:lnTo>
                <a:lnTo>
                  <a:pt x="518" y="234"/>
                </a:lnTo>
                <a:lnTo>
                  <a:pt x="472" y="200"/>
                </a:lnTo>
                <a:lnTo>
                  <a:pt x="476" y="200"/>
                </a:lnTo>
                <a:lnTo>
                  <a:pt x="428" y="248"/>
                </a:lnTo>
                <a:lnTo>
                  <a:pt x="428" y="243"/>
                </a:lnTo>
                <a:lnTo>
                  <a:pt x="428" y="243"/>
                </a:lnTo>
                <a:lnTo>
                  <a:pt x="428" y="235"/>
                </a:lnTo>
                <a:lnTo>
                  <a:pt x="428" y="233"/>
                </a:lnTo>
                <a:cubicBezTo>
                  <a:pt x="428" y="207"/>
                  <a:pt x="449" y="185"/>
                  <a:pt x="476" y="185"/>
                </a:cubicBezTo>
                <a:cubicBezTo>
                  <a:pt x="502" y="185"/>
                  <a:pt x="524" y="207"/>
                  <a:pt x="524" y="233"/>
                </a:cubicBezTo>
                <a:lnTo>
                  <a:pt x="524" y="238"/>
                </a:lnTo>
                <a:lnTo>
                  <a:pt x="523" y="248"/>
                </a:lnTo>
                <a:lnTo>
                  <a:pt x="433" y="222"/>
                </a:lnTo>
                <a:lnTo>
                  <a:pt x="433" y="221"/>
                </a:lnTo>
                <a:lnTo>
                  <a:pt x="428" y="235"/>
                </a:lnTo>
                <a:lnTo>
                  <a:pt x="429" y="232"/>
                </a:lnTo>
                <a:lnTo>
                  <a:pt x="429" y="229"/>
                </a:lnTo>
                <a:lnTo>
                  <a:pt x="430" y="223"/>
                </a:lnTo>
                <a:cubicBezTo>
                  <a:pt x="433" y="198"/>
                  <a:pt x="455" y="179"/>
                  <a:pt x="480" y="181"/>
                </a:cubicBezTo>
                <a:cubicBezTo>
                  <a:pt x="506" y="183"/>
                  <a:pt x="525" y="204"/>
                  <a:pt x="525" y="229"/>
                </a:cubicBezTo>
                <a:lnTo>
                  <a:pt x="525" y="230"/>
                </a:lnTo>
                <a:lnTo>
                  <a:pt x="525" y="233"/>
                </a:lnTo>
                <a:lnTo>
                  <a:pt x="526" y="234"/>
                </a:lnTo>
                <a:lnTo>
                  <a:pt x="438" y="212"/>
                </a:lnTo>
                <a:lnTo>
                  <a:pt x="439" y="210"/>
                </a:lnTo>
                <a:lnTo>
                  <a:pt x="433" y="224"/>
                </a:lnTo>
                <a:lnTo>
                  <a:pt x="434" y="220"/>
                </a:lnTo>
                <a:lnTo>
                  <a:pt x="432" y="233"/>
                </a:lnTo>
                <a:lnTo>
                  <a:pt x="432" y="228"/>
                </a:lnTo>
                <a:lnTo>
                  <a:pt x="432" y="224"/>
                </a:lnTo>
                <a:cubicBezTo>
                  <a:pt x="432" y="200"/>
                  <a:pt x="449" y="180"/>
                  <a:pt x="472" y="177"/>
                </a:cubicBezTo>
                <a:cubicBezTo>
                  <a:pt x="496" y="173"/>
                  <a:pt x="518" y="186"/>
                  <a:pt x="526" y="209"/>
                </a:cubicBezTo>
                <a:lnTo>
                  <a:pt x="526" y="210"/>
                </a:lnTo>
                <a:cubicBezTo>
                  <a:pt x="527" y="213"/>
                  <a:pt x="527" y="215"/>
                  <a:pt x="528" y="218"/>
                </a:cubicBezTo>
                <a:lnTo>
                  <a:pt x="528" y="221"/>
                </a:lnTo>
                <a:lnTo>
                  <a:pt x="529" y="225"/>
                </a:lnTo>
                <a:lnTo>
                  <a:pt x="527" y="217"/>
                </a:lnTo>
                <a:lnTo>
                  <a:pt x="528" y="218"/>
                </a:lnTo>
                <a:lnTo>
                  <a:pt x="448" y="200"/>
                </a:lnTo>
                <a:lnTo>
                  <a:pt x="450" y="198"/>
                </a:lnTo>
                <a:lnTo>
                  <a:pt x="443" y="207"/>
                </a:lnTo>
                <a:lnTo>
                  <a:pt x="444" y="204"/>
                </a:lnTo>
                <a:cubicBezTo>
                  <a:pt x="451" y="193"/>
                  <a:pt x="463" y="184"/>
                  <a:pt x="476" y="182"/>
                </a:cubicBezTo>
                <a:cubicBezTo>
                  <a:pt x="490" y="179"/>
                  <a:pt x="503" y="182"/>
                  <a:pt x="514" y="191"/>
                </a:cubicBezTo>
                <a:lnTo>
                  <a:pt x="516" y="192"/>
                </a:lnTo>
                <a:cubicBezTo>
                  <a:pt x="522" y="197"/>
                  <a:pt x="527" y="202"/>
                  <a:pt x="530" y="209"/>
                </a:cubicBezTo>
                <a:lnTo>
                  <a:pt x="532" y="212"/>
                </a:lnTo>
                <a:cubicBezTo>
                  <a:pt x="535" y="219"/>
                  <a:pt x="537" y="226"/>
                  <a:pt x="537" y="233"/>
                </a:cubicBezTo>
                <a:lnTo>
                  <a:pt x="537" y="237"/>
                </a:lnTo>
                <a:lnTo>
                  <a:pt x="537" y="238"/>
                </a:lnTo>
                <a:cubicBezTo>
                  <a:pt x="537" y="265"/>
                  <a:pt x="515" y="286"/>
                  <a:pt x="489" y="286"/>
                </a:cubicBezTo>
                <a:cubicBezTo>
                  <a:pt x="462" y="286"/>
                  <a:pt x="441" y="265"/>
                  <a:pt x="441" y="238"/>
                </a:cubicBezTo>
                <a:lnTo>
                  <a:pt x="441" y="234"/>
                </a:lnTo>
                <a:lnTo>
                  <a:pt x="441" y="229"/>
                </a:lnTo>
                <a:cubicBezTo>
                  <a:pt x="441" y="202"/>
                  <a:pt x="462" y="181"/>
                  <a:pt x="489" y="181"/>
                </a:cubicBezTo>
                <a:lnTo>
                  <a:pt x="490" y="181"/>
                </a:lnTo>
                <a:cubicBezTo>
                  <a:pt x="510" y="181"/>
                  <a:pt x="527" y="193"/>
                  <a:pt x="535" y="211"/>
                </a:cubicBezTo>
                <a:lnTo>
                  <a:pt x="536" y="214"/>
                </a:lnTo>
                <a:cubicBezTo>
                  <a:pt x="538" y="219"/>
                  <a:pt x="539" y="225"/>
                  <a:pt x="539" y="231"/>
                </a:cubicBezTo>
                <a:lnTo>
                  <a:pt x="539" y="233"/>
                </a:lnTo>
                <a:cubicBezTo>
                  <a:pt x="539" y="256"/>
                  <a:pt x="524" y="275"/>
                  <a:pt x="502" y="280"/>
                </a:cubicBezTo>
                <a:cubicBezTo>
                  <a:pt x="480" y="285"/>
                  <a:pt x="458" y="275"/>
                  <a:pt x="448" y="255"/>
                </a:cubicBezTo>
                <a:lnTo>
                  <a:pt x="447" y="253"/>
                </a:lnTo>
                <a:lnTo>
                  <a:pt x="444" y="247"/>
                </a:lnTo>
                <a:cubicBezTo>
                  <a:pt x="435" y="223"/>
                  <a:pt x="446" y="196"/>
                  <a:pt x="469" y="185"/>
                </a:cubicBezTo>
                <a:cubicBezTo>
                  <a:pt x="493" y="175"/>
                  <a:pt x="520" y="184"/>
                  <a:pt x="532" y="208"/>
                </a:cubicBezTo>
                <a:lnTo>
                  <a:pt x="533" y="210"/>
                </a:lnTo>
                <a:lnTo>
                  <a:pt x="533" y="209"/>
                </a:lnTo>
                <a:lnTo>
                  <a:pt x="491" y="185"/>
                </a:lnTo>
                <a:lnTo>
                  <a:pt x="493" y="185"/>
                </a:lnTo>
                <a:lnTo>
                  <a:pt x="494" y="185"/>
                </a:lnTo>
                <a:cubicBezTo>
                  <a:pt x="520" y="185"/>
                  <a:pt x="542" y="207"/>
                  <a:pt x="542" y="233"/>
                </a:cubicBezTo>
                <a:lnTo>
                  <a:pt x="542" y="236"/>
                </a:lnTo>
                <a:lnTo>
                  <a:pt x="542" y="238"/>
                </a:lnTo>
                <a:lnTo>
                  <a:pt x="451" y="217"/>
                </a:lnTo>
                <a:lnTo>
                  <a:pt x="452" y="215"/>
                </a:lnTo>
                <a:lnTo>
                  <a:pt x="449" y="221"/>
                </a:lnTo>
                <a:lnTo>
                  <a:pt x="450" y="218"/>
                </a:lnTo>
                <a:cubicBezTo>
                  <a:pt x="457" y="199"/>
                  <a:pt x="475" y="185"/>
                  <a:pt x="496" y="185"/>
                </a:cubicBezTo>
                <a:lnTo>
                  <a:pt x="497" y="185"/>
                </a:lnTo>
                <a:lnTo>
                  <a:pt x="454" y="212"/>
                </a:lnTo>
                <a:lnTo>
                  <a:pt x="457" y="207"/>
                </a:lnTo>
                <a:lnTo>
                  <a:pt x="460" y="201"/>
                </a:lnTo>
                <a:cubicBezTo>
                  <a:pt x="467" y="187"/>
                  <a:pt x="480" y="179"/>
                  <a:pt x="495" y="176"/>
                </a:cubicBezTo>
                <a:cubicBezTo>
                  <a:pt x="510" y="174"/>
                  <a:pt x="525" y="179"/>
                  <a:pt x="536" y="190"/>
                </a:cubicBezTo>
                <a:lnTo>
                  <a:pt x="538" y="192"/>
                </a:lnTo>
                <a:cubicBezTo>
                  <a:pt x="543" y="197"/>
                  <a:pt x="547" y="204"/>
                  <a:pt x="550" y="211"/>
                </a:cubicBezTo>
                <a:lnTo>
                  <a:pt x="551" y="214"/>
                </a:lnTo>
                <a:lnTo>
                  <a:pt x="551" y="214"/>
                </a:lnTo>
                <a:lnTo>
                  <a:pt x="540" y="199"/>
                </a:lnTo>
                <a:lnTo>
                  <a:pt x="541" y="200"/>
                </a:lnTo>
                <a:lnTo>
                  <a:pt x="460" y="226"/>
                </a:lnTo>
                <a:lnTo>
                  <a:pt x="461" y="223"/>
                </a:lnTo>
                <a:lnTo>
                  <a:pt x="460" y="230"/>
                </a:lnTo>
                <a:lnTo>
                  <a:pt x="460" y="226"/>
                </a:lnTo>
                <a:lnTo>
                  <a:pt x="460" y="221"/>
                </a:lnTo>
                <a:lnTo>
                  <a:pt x="460" y="219"/>
                </a:lnTo>
                <a:cubicBezTo>
                  <a:pt x="460" y="195"/>
                  <a:pt x="478" y="175"/>
                  <a:pt x="502" y="172"/>
                </a:cubicBezTo>
                <a:cubicBezTo>
                  <a:pt x="526" y="169"/>
                  <a:pt x="549" y="184"/>
                  <a:pt x="555" y="208"/>
                </a:cubicBezTo>
                <a:lnTo>
                  <a:pt x="555" y="210"/>
                </a:lnTo>
                <a:cubicBezTo>
                  <a:pt x="556" y="214"/>
                  <a:pt x="556" y="218"/>
                  <a:pt x="556" y="221"/>
                </a:cubicBezTo>
                <a:lnTo>
                  <a:pt x="556" y="226"/>
                </a:lnTo>
                <a:lnTo>
                  <a:pt x="556" y="230"/>
                </a:lnTo>
                <a:lnTo>
                  <a:pt x="556" y="223"/>
                </a:lnTo>
                <a:lnTo>
                  <a:pt x="556" y="226"/>
                </a:lnTo>
                <a:lnTo>
                  <a:pt x="463" y="218"/>
                </a:lnTo>
                <a:lnTo>
                  <a:pt x="464" y="217"/>
                </a:lnTo>
                <a:lnTo>
                  <a:pt x="465" y="214"/>
                </a:lnTo>
                <a:cubicBezTo>
                  <a:pt x="471" y="195"/>
                  <a:pt x="489" y="182"/>
                  <a:pt x="509" y="181"/>
                </a:cubicBezTo>
                <a:cubicBezTo>
                  <a:pt x="529" y="180"/>
                  <a:pt x="548" y="192"/>
                  <a:pt x="555" y="211"/>
                </a:cubicBezTo>
                <a:lnTo>
                  <a:pt x="556" y="214"/>
                </a:lnTo>
                <a:lnTo>
                  <a:pt x="559" y="222"/>
                </a:lnTo>
                <a:lnTo>
                  <a:pt x="464" y="233"/>
                </a:lnTo>
                <a:lnTo>
                  <a:pt x="464" y="231"/>
                </a:lnTo>
                <a:lnTo>
                  <a:pt x="464" y="229"/>
                </a:lnTo>
                <a:lnTo>
                  <a:pt x="512" y="277"/>
                </a:lnTo>
                <a:lnTo>
                  <a:pt x="511" y="277"/>
                </a:lnTo>
                <a:lnTo>
                  <a:pt x="559" y="229"/>
                </a:lnTo>
                <a:lnTo>
                  <a:pt x="559" y="232"/>
                </a:lnTo>
                <a:lnTo>
                  <a:pt x="557" y="217"/>
                </a:lnTo>
                <a:lnTo>
                  <a:pt x="558" y="218"/>
                </a:lnTo>
                <a:lnTo>
                  <a:pt x="465" y="224"/>
                </a:lnTo>
                <a:lnTo>
                  <a:pt x="465" y="222"/>
                </a:lnTo>
                <a:lnTo>
                  <a:pt x="467" y="216"/>
                </a:lnTo>
                <a:lnTo>
                  <a:pt x="468" y="212"/>
                </a:lnTo>
                <a:cubicBezTo>
                  <a:pt x="468" y="209"/>
                  <a:pt x="469" y="207"/>
                  <a:pt x="470" y="204"/>
                </a:cubicBezTo>
                <a:lnTo>
                  <a:pt x="471" y="202"/>
                </a:lnTo>
                <a:cubicBezTo>
                  <a:pt x="476" y="188"/>
                  <a:pt x="488" y="177"/>
                  <a:pt x="503" y="173"/>
                </a:cubicBezTo>
                <a:cubicBezTo>
                  <a:pt x="517" y="169"/>
                  <a:pt x="532" y="172"/>
                  <a:pt x="544" y="181"/>
                </a:cubicBezTo>
                <a:lnTo>
                  <a:pt x="546" y="183"/>
                </a:lnTo>
                <a:cubicBezTo>
                  <a:pt x="551" y="186"/>
                  <a:pt x="554" y="190"/>
                  <a:pt x="557" y="194"/>
                </a:cubicBezTo>
                <a:lnTo>
                  <a:pt x="559" y="197"/>
                </a:lnTo>
                <a:lnTo>
                  <a:pt x="519" y="176"/>
                </a:lnTo>
                <a:lnTo>
                  <a:pt x="520" y="176"/>
                </a:lnTo>
                <a:lnTo>
                  <a:pt x="521" y="176"/>
                </a:lnTo>
                <a:cubicBezTo>
                  <a:pt x="535" y="176"/>
                  <a:pt x="548" y="182"/>
                  <a:pt x="557" y="192"/>
                </a:cubicBezTo>
                <a:cubicBezTo>
                  <a:pt x="566" y="202"/>
                  <a:pt x="571" y="215"/>
                  <a:pt x="569" y="229"/>
                </a:cubicBezTo>
                <a:lnTo>
                  <a:pt x="569" y="234"/>
                </a:lnTo>
                <a:lnTo>
                  <a:pt x="565" y="209"/>
                </a:lnTo>
                <a:lnTo>
                  <a:pt x="567" y="214"/>
                </a:lnTo>
                <a:lnTo>
                  <a:pt x="523" y="185"/>
                </a:lnTo>
                <a:lnTo>
                  <a:pt x="524" y="185"/>
                </a:lnTo>
                <a:lnTo>
                  <a:pt x="478" y="223"/>
                </a:lnTo>
                <a:lnTo>
                  <a:pt x="479" y="219"/>
                </a:lnTo>
                <a:lnTo>
                  <a:pt x="477" y="229"/>
                </a:lnTo>
                <a:lnTo>
                  <a:pt x="477" y="224"/>
                </a:lnTo>
                <a:cubicBezTo>
                  <a:pt x="477" y="197"/>
                  <a:pt x="499" y="176"/>
                  <a:pt x="525" y="176"/>
                </a:cubicBezTo>
                <a:lnTo>
                  <a:pt x="526" y="176"/>
                </a:lnTo>
                <a:cubicBezTo>
                  <a:pt x="550" y="176"/>
                  <a:pt x="571" y="194"/>
                  <a:pt x="574" y="217"/>
                </a:cubicBezTo>
                <a:lnTo>
                  <a:pt x="574" y="221"/>
                </a:lnTo>
                <a:lnTo>
                  <a:pt x="575" y="223"/>
                </a:lnTo>
                <a:lnTo>
                  <a:pt x="576" y="232"/>
                </a:lnTo>
                <a:lnTo>
                  <a:pt x="574" y="222"/>
                </a:lnTo>
                <a:lnTo>
                  <a:pt x="575" y="223"/>
                </a:lnTo>
                <a:lnTo>
                  <a:pt x="482" y="231"/>
                </a:lnTo>
                <a:lnTo>
                  <a:pt x="482" y="228"/>
                </a:lnTo>
                <a:lnTo>
                  <a:pt x="481" y="235"/>
                </a:lnTo>
                <a:lnTo>
                  <a:pt x="481" y="229"/>
                </a:lnTo>
                <a:lnTo>
                  <a:pt x="481" y="223"/>
                </a:lnTo>
                <a:lnTo>
                  <a:pt x="481" y="219"/>
                </a:lnTo>
                <a:cubicBezTo>
                  <a:pt x="481" y="197"/>
                  <a:pt x="497" y="178"/>
                  <a:pt x="518" y="173"/>
                </a:cubicBezTo>
                <a:cubicBezTo>
                  <a:pt x="540" y="168"/>
                  <a:pt x="562" y="178"/>
                  <a:pt x="572" y="198"/>
                </a:cubicBezTo>
                <a:lnTo>
                  <a:pt x="573" y="199"/>
                </a:lnTo>
                <a:cubicBezTo>
                  <a:pt x="575" y="203"/>
                  <a:pt x="577" y="208"/>
                  <a:pt x="577" y="213"/>
                </a:cubicBezTo>
                <a:lnTo>
                  <a:pt x="578" y="216"/>
                </a:lnTo>
                <a:lnTo>
                  <a:pt x="579" y="222"/>
                </a:lnTo>
                <a:lnTo>
                  <a:pt x="579" y="229"/>
                </a:lnTo>
                <a:cubicBezTo>
                  <a:pt x="579" y="254"/>
                  <a:pt x="559" y="275"/>
                  <a:pt x="534" y="277"/>
                </a:cubicBezTo>
                <a:cubicBezTo>
                  <a:pt x="509" y="278"/>
                  <a:pt x="486" y="260"/>
                  <a:pt x="483" y="235"/>
                </a:cubicBezTo>
                <a:lnTo>
                  <a:pt x="483" y="231"/>
                </a:lnTo>
                <a:lnTo>
                  <a:pt x="482" y="228"/>
                </a:lnTo>
                <a:cubicBezTo>
                  <a:pt x="481" y="221"/>
                  <a:pt x="481" y="213"/>
                  <a:pt x="483" y="206"/>
                </a:cubicBezTo>
                <a:lnTo>
                  <a:pt x="484" y="203"/>
                </a:lnTo>
                <a:cubicBezTo>
                  <a:pt x="487" y="195"/>
                  <a:pt x="491" y="188"/>
                  <a:pt x="497" y="182"/>
                </a:cubicBezTo>
                <a:lnTo>
                  <a:pt x="498" y="181"/>
                </a:lnTo>
                <a:cubicBezTo>
                  <a:pt x="509" y="170"/>
                  <a:pt x="524" y="165"/>
                  <a:pt x="539" y="167"/>
                </a:cubicBezTo>
                <a:cubicBezTo>
                  <a:pt x="554" y="169"/>
                  <a:pt x="567" y="178"/>
                  <a:pt x="574" y="191"/>
                </a:cubicBezTo>
                <a:lnTo>
                  <a:pt x="576" y="196"/>
                </a:lnTo>
                <a:lnTo>
                  <a:pt x="581" y="206"/>
                </a:lnTo>
                <a:lnTo>
                  <a:pt x="493" y="204"/>
                </a:lnTo>
                <a:lnTo>
                  <a:pt x="495" y="200"/>
                </a:lnTo>
                <a:lnTo>
                  <a:pt x="491" y="212"/>
                </a:lnTo>
                <a:lnTo>
                  <a:pt x="492" y="209"/>
                </a:lnTo>
                <a:cubicBezTo>
                  <a:pt x="492" y="204"/>
                  <a:pt x="494" y="199"/>
                  <a:pt x="496" y="195"/>
                </a:cubicBezTo>
                <a:lnTo>
                  <a:pt x="497" y="193"/>
                </a:lnTo>
                <a:cubicBezTo>
                  <a:pt x="505" y="177"/>
                  <a:pt x="522" y="166"/>
                  <a:pt x="540" y="166"/>
                </a:cubicBezTo>
                <a:cubicBezTo>
                  <a:pt x="558" y="166"/>
                  <a:pt x="575" y="177"/>
                  <a:pt x="583" y="193"/>
                </a:cubicBezTo>
                <a:lnTo>
                  <a:pt x="585" y="198"/>
                </a:lnTo>
                <a:lnTo>
                  <a:pt x="587" y="201"/>
                </a:lnTo>
                <a:lnTo>
                  <a:pt x="518" y="184"/>
                </a:lnTo>
                <a:lnTo>
                  <a:pt x="520" y="183"/>
                </a:lnTo>
                <a:lnTo>
                  <a:pt x="498" y="223"/>
                </a:lnTo>
                <a:lnTo>
                  <a:pt x="498" y="219"/>
                </a:lnTo>
                <a:lnTo>
                  <a:pt x="498" y="219"/>
                </a:lnTo>
                <a:lnTo>
                  <a:pt x="498" y="220"/>
                </a:lnTo>
                <a:cubicBezTo>
                  <a:pt x="495" y="206"/>
                  <a:pt x="498" y="191"/>
                  <a:pt x="508" y="180"/>
                </a:cubicBezTo>
                <a:cubicBezTo>
                  <a:pt x="517" y="169"/>
                  <a:pt x="530" y="162"/>
                  <a:pt x="545" y="162"/>
                </a:cubicBezTo>
                <a:lnTo>
                  <a:pt x="546" y="162"/>
                </a:lnTo>
                <a:cubicBezTo>
                  <a:pt x="570" y="162"/>
                  <a:pt x="591" y="180"/>
                  <a:pt x="594" y="205"/>
                </a:cubicBezTo>
                <a:lnTo>
                  <a:pt x="594" y="209"/>
                </a:lnTo>
                <a:lnTo>
                  <a:pt x="594" y="210"/>
                </a:lnTo>
                <a:lnTo>
                  <a:pt x="594" y="208"/>
                </a:lnTo>
                <a:lnTo>
                  <a:pt x="499" y="219"/>
                </a:lnTo>
                <a:lnTo>
                  <a:pt x="499" y="218"/>
                </a:lnTo>
                <a:cubicBezTo>
                  <a:pt x="499" y="216"/>
                  <a:pt x="500" y="213"/>
                  <a:pt x="500" y="211"/>
                </a:cubicBezTo>
                <a:lnTo>
                  <a:pt x="500" y="208"/>
                </a:lnTo>
                <a:lnTo>
                  <a:pt x="503" y="196"/>
                </a:lnTo>
                <a:lnTo>
                  <a:pt x="505" y="191"/>
                </a:lnTo>
                <a:cubicBezTo>
                  <a:pt x="507" y="184"/>
                  <a:pt x="511" y="177"/>
                  <a:pt x="517" y="172"/>
                </a:cubicBezTo>
                <a:lnTo>
                  <a:pt x="518" y="171"/>
                </a:lnTo>
                <a:cubicBezTo>
                  <a:pt x="529" y="160"/>
                  <a:pt x="545" y="155"/>
                  <a:pt x="561" y="158"/>
                </a:cubicBezTo>
                <a:cubicBezTo>
                  <a:pt x="577" y="161"/>
                  <a:pt x="590" y="172"/>
                  <a:pt x="596" y="187"/>
                </a:cubicBezTo>
                <a:lnTo>
                  <a:pt x="597" y="190"/>
                </a:lnTo>
                <a:cubicBezTo>
                  <a:pt x="599" y="194"/>
                  <a:pt x="600" y="198"/>
                  <a:pt x="600" y="202"/>
                </a:cubicBezTo>
                <a:lnTo>
                  <a:pt x="601" y="207"/>
                </a:lnTo>
                <a:lnTo>
                  <a:pt x="601" y="206"/>
                </a:lnTo>
                <a:lnTo>
                  <a:pt x="602" y="212"/>
                </a:lnTo>
                <a:lnTo>
                  <a:pt x="512" y="198"/>
                </a:lnTo>
                <a:lnTo>
                  <a:pt x="512" y="197"/>
                </a:lnTo>
                <a:lnTo>
                  <a:pt x="507" y="218"/>
                </a:lnTo>
                <a:lnTo>
                  <a:pt x="507" y="214"/>
                </a:lnTo>
                <a:cubicBezTo>
                  <a:pt x="507" y="210"/>
                  <a:pt x="508" y="205"/>
                  <a:pt x="509" y="201"/>
                </a:cubicBezTo>
                <a:lnTo>
                  <a:pt x="510" y="196"/>
                </a:lnTo>
                <a:lnTo>
                  <a:pt x="512" y="190"/>
                </a:lnTo>
                <a:cubicBezTo>
                  <a:pt x="519" y="170"/>
                  <a:pt x="537" y="157"/>
                  <a:pt x="558" y="157"/>
                </a:cubicBezTo>
                <a:lnTo>
                  <a:pt x="559" y="157"/>
                </a:lnTo>
                <a:cubicBezTo>
                  <a:pt x="584" y="157"/>
                  <a:pt x="605" y="176"/>
                  <a:pt x="607" y="200"/>
                </a:cubicBezTo>
                <a:lnTo>
                  <a:pt x="608" y="205"/>
                </a:lnTo>
                <a:cubicBezTo>
                  <a:pt x="608" y="209"/>
                  <a:pt x="608" y="214"/>
                  <a:pt x="607" y="218"/>
                </a:cubicBezTo>
                <a:lnTo>
                  <a:pt x="607" y="221"/>
                </a:lnTo>
                <a:lnTo>
                  <a:pt x="607" y="213"/>
                </a:lnTo>
                <a:lnTo>
                  <a:pt x="607" y="214"/>
                </a:lnTo>
                <a:lnTo>
                  <a:pt x="521" y="186"/>
                </a:lnTo>
                <a:lnTo>
                  <a:pt x="523" y="184"/>
                </a:lnTo>
                <a:lnTo>
                  <a:pt x="521" y="185"/>
                </a:lnTo>
                <a:cubicBezTo>
                  <a:pt x="530" y="170"/>
                  <a:pt x="547" y="161"/>
                  <a:pt x="564" y="162"/>
                </a:cubicBezTo>
                <a:cubicBezTo>
                  <a:pt x="582" y="163"/>
                  <a:pt x="598" y="173"/>
                  <a:pt x="605" y="189"/>
                </a:cubicBezTo>
                <a:lnTo>
                  <a:pt x="606" y="191"/>
                </a:lnTo>
                <a:cubicBezTo>
                  <a:pt x="608" y="194"/>
                  <a:pt x="610" y="198"/>
                  <a:pt x="611" y="203"/>
                </a:cubicBezTo>
                <a:lnTo>
                  <a:pt x="611" y="205"/>
                </a:lnTo>
                <a:cubicBezTo>
                  <a:pt x="614" y="219"/>
                  <a:pt x="610" y="234"/>
                  <a:pt x="601" y="245"/>
                </a:cubicBezTo>
                <a:cubicBezTo>
                  <a:pt x="592" y="256"/>
                  <a:pt x="578" y="262"/>
                  <a:pt x="564" y="262"/>
                </a:cubicBezTo>
                <a:lnTo>
                  <a:pt x="563" y="262"/>
                </a:lnTo>
                <a:cubicBezTo>
                  <a:pt x="549" y="262"/>
                  <a:pt x="536" y="256"/>
                  <a:pt x="527" y="245"/>
                </a:cubicBezTo>
                <a:cubicBezTo>
                  <a:pt x="518" y="235"/>
                  <a:pt x="514" y="220"/>
                  <a:pt x="516" y="207"/>
                </a:cubicBezTo>
                <a:lnTo>
                  <a:pt x="517" y="204"/>
                </a:lnTo>
                <a:cubicBezTo>
                  <a:pt x="517" y="201"/>
                  <a:pt x="518" y="199"/>
                  <a:pt x="518" y="196"/>
                </a:cubicBezTo>
                <a:lnTo>
                  <a:pt x="519" y="195"/>
                </a:lnTo>
                <a:cubicBezTo>
                  <a:pt x="526" y="172"/>
                  <a:pt x="549" y="159"/>
                  <a:pt x="572" y="163"/>
                </a:cubicBezTo>
                <a:cubicBezTo>
                  <a:pt x="595" y="166"/>
                  <a:pt x="612" y="186"/>
                  <a:pt x="612" y="210"/>
                </a:cubicBezTo>
                <a:lnTo>
                  <a:pt x="612" y="213"/>
                </a:lnTo>
                <a:lnTo>
                  <a:pt x="613" y="212"/>
                </a:lnTo>
                <a:lnTo>
                  <a:pt x="613" y="222"/>
                </a:lnTo>
                <a:lnTo>
                  <a:pt x="612" y="210"/>
                </a:lnTo>
                <a:lnTo>
                  <a:pt x="612" y="212"/>
                </a:lnTo>
                <a:lnTo>
                  <a:pt x="517" y="224"/>
                </a:lnTo>
                <a:lnTo>
                  <a:pt x="517" y="223"/>
                </a:lnTo>
                <a:cubicBezTo>
                  <a:pt x="517" y="221"/>
                  <a:pt x="518" y="218"/>
                  <a:pt x="518" y="216"/>
                </a:cubicBezTo>
                <a:lnTo>
                  <a:pt x="519" y="213"/>
                </a:lnTo>
                <a:lnTo>
                  <a:pt x="519" y="210"/>
                </a:lnTo>
                <a:cubicBezTo>
                  <a:pt x="519" y="207"/>
                  <a:pt x="520" y="203"/>
                  <a:pt x="521" y="199"/>
                </a:cubicBezTo>
                <a:lnTo>
                  <a:pt x="522" y="196"/>
                </a:lnTo>
                <a:cubicBezTo>
                  <a:pt x="524" y="189"/>
                  <a:pt x="528" y="183"/>
                  <a:pt x="534" y="178"/>
                </a:cubicBezTo>
                <a:lnTo>
                  <a:pt x="535" y="176"/>
                </a:lnTo>
                <a:cubicBezTo>
                  <a:pt x="545" y="166"/>
                  <a:pt x="560" y="161"/>
                  <a:pt x="575" y="162"/>
                </a:cubicBezTo>
                <a:cubicBezTo>
                  <a:pt x="590" y="164"/>
                  <a:pt x="603" y="173"/>
                  <a:pt x="610" y="185"/>
                </a:cubicBezTo>
                <a:lnTo>
                  <a:pt x="612" y="188"/>
                </a:lnTo>
                <a:lnTo>
                  <a:pt x="610" y="186"/>
                </a:lnTo>
                <a:lnTo>
                  <a:pt x="543" y="176"/>
                </a:lnTo>
                <a:lnTo>
                  <a:pt x="545" y="175"/>
                </a:lnTo>
                <a:lnTo>
                  <a:pt x="531" y="192"/>
                </a:lnTo>
                <a:lnTo>
                  <a:pt x="533" y="189"/>
                </a:lnTo>
                <a:lnTo>
                  <a:pt x="528" y="201"/>
                </a:lnTo>
                <a:lnTo>
                  <a:pt x="529" y="196"/>
                </a:lnTo>
                <a:lnTo>
                  <a:pt x="530" y="194"/>
                </a:lnTo>
                <a:lnTo>
                  <a:pt x="529" y="202"/>
                </a:lnTo>
                <a:lnTo>
                  <a:pt x="529" y="200"/>
                </a:lnTo>
                <a:cubicBezTo>
                  <a:pt x="529" y="177"/>
                  <a:pt x="546" y="157"/>
                  <a:pt x="569" y="153"/>
                </a:cubicBezTo>
                <a:cubicBezTo>
                  <a:pt x="593" y="149"/>
                  <a:pt x="615" y="163"/>
                  <a:pt x="623" y="185"/>
                </a:cubicBezTo>
                <a:lnTo>
                  <a:pt x="623" y="187"/>
                </a:lnTo>
                <a:cubicBezTo>
                  <a:pt x="625" y="192"/>
                  <a:pt x="625" y="197"/>
                  <a:pt x="625" y="202"/>
                </a:cubicBezTo>
                <a:lnTo>
                  <a:pt x="625" y="205"/>
                </a:lnTo>
                <a:lnTo>
                  <a:pt x="622" y="187"/>
                </a:lnTo>
                <a:lnTo>
                  <a:pt x="624" y="192"/>
                </a:lnTo>
                <a:lnTo>
                  <a:pt x="579" y="162"/>
                </a:lnTo>
                <a:lnTo>
                  <a:pt x="581" y="162"/>
                </a:lnTo>
                <a:lnTo>
                  <a:pt x="534" y="205"/>
                </a:lnTo>
                <a:lnTo>
                  <a:pt x="534" y="200"/>
                </a:lnTo>
                <a:lnTo>
                  <a:pt x="535" y="196"/>
                </a:lnTo>
                <a:lnTo>
                  <a:pt x="535" y="205"/>
                </a:lnTo>
                <a:lnTo>
                  <a:pt x="534" y="200"/>
                </a:lnTo>
                <a:lnTo>
                  <a:pt x="582" y="243"/>
                </a:lnTo>
                <a:lnTo>
                  <a:pt x="581" y="243"/>
                </a:lnTo>
                <a:cubicBezTo>
                  <a:pt x="555" y="243"/>
                  <a:pt x="533" y="222"/>
                  <a:pt x="533" y="195"/>
                </a:cubicBezTo>
                <a:cubicBezTo>
                  <a:pt x="533" y="169"/>
                  <a:pt x="555" y="147"/>
                  <a:pt x="581" y="147"/>
                </a:cubicBezTo>
                <a:lnTo>
                  <a:pt x="582" y="147"/>
                </a:lnTo>
                <a:cubicBezTo>
                  <a:pt x="608" y="147"/>
                  <a:pt x="630" y="169"/>
                  <a:pt x="630" y="195"/>
                </a:cubicBezTo>
                <a:lnTo>
                  <a:pt x="630" y="198"/>
                </a:lnTo>
                <a:lnTo>
                  <a:pt x="630" y="200"/>
                </a:lnTo>
                <a:lnTo>
                  <a:pt x="534" y="196"/>
                </a:lnTo>
                <a:lnTo>
                  <a:pt x="535" y="191"/>
                </a:lnTo>
                <a:lnTo>
                  <a:pt x="535" y="186"/>
                </a:lnTo>
                <a:cubicBezTo>
                  <a:pt x="538" y="165"/>
                  <a:pt x="554" y="147"/>
                  <a:pt x="575" y="144"/>
                </a:cubicBezTo>
                <a:cubicBezTo>
                  <a:pt x="595" y="140"/>
                  <a:pt x="616" y="150"/>
                  <a:pt x="626" y="170"/>
                </a:cubicBezTo>
                <a:lnTo>
                  <a:pt x="627" y="172"/>
                </a:lnTo>
                <a:lnTo>
                  <a:pt x="630" y="178"/>
                </a:lnTo>
                <a:lnTo>
                  <a:pt x="551" y="162"/>
                </a:lnTo>
                <a:lnTo>
                  <a:pt x="554" y="159"/>
                </a:lnTo>
                <a:lnTo>
                  <a:pt x="556" y="157"/>
                </a:lnTo>
                <a:cubicBezTo>
                  <a:pt x="566" y="146"/>
                  <a:pt x="581" y="141"/>
                  <a:pt x="596" y="143"/>
                </a:cubicBezTo>
                <a:cubicBezTo>
                  <a:pt x="611" y="146"/>
                  <a:pt x="624" y="154"/>
                  <a:pt x="631" y="168"/>
                </a:cubicBezTo>
                <a:lnTo>
                  <a:pt x="634" y="172"/>
                </a:lnTo>
                <a:lnTo>
                  <a:pt x="639" y="183"/>
                </a:lnTo>
                <a:lnTo>
                  <a:pt x="554" y="174"/>
                </a:lnTo>
                <a:lnTo>
                  <a:pt x="555" y="172"/>
                </a:lnTo>
                <a:lnTo>
                  <a:pt x="547" y="192"/>
                </a:lnTo>
                <a:lnTo>
                  <a:pt x="548" y="189"/>
                </a:lnTo>
                <a:lnTo>
                  <a:pt x="547" y="195"/>
                </a:lnTo>
                <a:lnTo>
                  <a:pt x="547" y="189"/>
                </a:lnTo>
                <a:lnTo>
                  <a:pt x="547" y="186"/>
                </a:lnTo>
                <a:cubicBezTo>
                  <a:pt x="547" y="161"/>
                  <a:pt x="566" y="141"/>
                  <a:pt x="591" y="138"/>
                </a:cubicBezTo>
                <a:cubicBezTo>
                  <a:pt x="615" y="136"/>
                  <a:pt x="638" y="152"/>
                  <a:pt x="643" y="177"/>
                </a:cubicBezTo>
                <a:lnTo>
                  <a:pt x="643" y="179"/>
                </a:lnTo>
                <a:cubicBezTo>
                  <a:pt x="644" y="182"/>
                  <a:pt x="644" y="185"/>
                  <a:pt x="644" y="188"/>
                </a:cubicBezTo>
                <a:lnTo>
                  <a:pt x="644" y="193"/>
                </a:lnTo>
                <a:lnTo>
                  <a:pt x="644" y="197"/>
                </a:lnTo>
                <a:lnTo>
                  <a:pt x="644" y="200"/>
                </a:lnTo>
                <a:cubicBezTo>
                  <a:pt x="644" y="227"/>
                  <a:pt x="622" y="248"/>
                  <a:pt x="596" y="248"/>
                </a:cubicBezTo>
                <a:cubicBezTo>
                  <a:pt x="569" y="248"/>
                  <a:pt x="548" y="227"/>
                  <a:pt x="548" y="200"/>
                </a:cubicBezTo>
                <a:lnTo>
                  <a:pt x="548" y="199"/>
                </a:lnTo>
                <a:lnTo>
                  <a:pt x="548" y="195"/>
                </a:lnTo>
                <a:cubicBezTo>
                  <a:pt x="548" y="193"/>
                  <a:pt x="548" y="190"/>
                  <a:pt x="549" y="188"/>
                </a:cubicBezTo>
                <a:lnTo>
                  <a:pt x="550" y="182"/>
                </a:lnTo>
                <a:cubicBezTo>
                  <a:pt x="550" y="178"/>
                  <a:pt x="551" y="174"/>
                  <a:pt x="553" y="171"/>
                </a:cubicBezTo>
                <a:lnTo>
                  <a:pt x="554" y="167"/>
                </a:lnTo>
                <a:cubicBezTo>
                  <a:pt x="563" y="148"/>
                  <a:pt x="583" y="136"/>
                  <a:pt x="603" y="138"/>
                </a:cubicBezTo>
                <a:cubicBezTo>
                  <a:pt x="624" y="140"/>
                  <a:pt x="641" y="156"/>
                  <a:pt x="646" y="177"/>
                </a:cubicBezTo>
                <a:lnTo>
                  <a:pt x="646" y="179"/>
                </a:lnTo>
                <a:lnTo>
                  <a:pt x="647" y="188"/>
                </a:lnTo>
                <a:lnTo>
                  <a:pt x="647" y="197"/>
                </a:lnTo>
                <a:lnTo>
                  <a:pt x="647" y="190"/>
                </a:lnTo>
                <a:lnTo>
                  <a:pt x="647" y="193"/>
                </a:lnTo>
                <a:lnTo>
                  <a:pt x="554" y="185"/>
                </a:lnTo>
                <a:lnTo>
                  <a:pt x="555" y="184"/>
                </a:lnTo>
                <a:lnTo>
                  <a:pt x="552" y="199"/>
                </a:lnTo>
                <a:lnTo>
                  <a:pt x="552" y="195"/>
                </a:lnTo>
                <a:lnTo>
                  <a:pt x="600" y="243"/>
                </a:lnTo>
                <a:lnTo>
                  <a:pt x="600" y="243"/>
                </a:lnTo>
                <a:cubicBezTo>
                  <a:pt x="573" y="243"/>
                  <a:pt x="552" y="222"/>
                  <a:pt x="552" y="195"/>
                </a:cubicBezTo>
                <a:lnTo>
                  <a:pt x="552" y="193"/>
                </a:lnTo>
                <a:lnTo>
                  <a:pt x="552" y="191"/>
                </a:lnTo>
                <a:cubicBezTo>
                  <a:pt x="552" y="164"/>
                  <a:pt x="573" y="143"/>
                  <a:pt x="600" y="143"/>
                </a:cubicBezTo>
                <a:lnTo>
                  <a:pt x="601" y="143"/>
                </a:lnTo>
                <a:lnTo>
                  <a:pt x="554" y="200"/>
                </a:lnTo>
                <a:lnTo>
                  <a:pt x="554" y="198"/>
                </a:lnTo>
                <a:cubicBezTo>
                  <a:pt x="553" y="192"/>
                  <a:pt x="553" y="185"/>
                  <a:pt x="554" y="179"/>
                </a:cubicBezTo>
                <a:lnTo>
                  <a:pt x="554" y="177"/>
                </a:lnTo>
                <a:cubicBezTo>
                  <a:pt x="559" y="154"/>
                  <a:pt x="579" y="138"/>
                  <a:pt x="601" y="138"/>
                </a:cubicBezTo>
                <a:lnTo>
                  <a:pt x="604" y="138"/>
                </a:lnTo>
                <a:lnTo>
                  <a:pt x="607" y="138"/>
                </a:lnTo>
                <a:lnTo>
                  <a:pt x="610" y="138"/>
                </a:lnTo>
                <a:lnTo>
                  <a:pt x="611" y="138"/>
                </a:lnTo>
                <a:lnTo>
                  <a:pt x="613" y="138"/>
                </a:lnTo>
                <a:cubicBezTo>
                  <a:pt x="636" y="138"/>
                  <a:pt x="656" y="154"/>
                  <a:pt x="660" y="177"/>
                </a:cubicBezTo>
                <a:lnTo>
                  <a:pt x="661" y="182"/>
                </a:lnTo>
                <a:lnTo>
                  <a:pt x="662" y="191"/>
                </a:lnTo>
                <a:lnTo>
                  <a:pt x="662" y="190"/>
                </a:lnTo>
                <a:lnTo>
                  <a:pt x="615" y="152"/>
                </a:lnTo>
                <a:lnTo>
                  <a:pt x="616" y="152"/>
                </a:lnTo>
                <a:lnTo>
                  <a:pt x="568" y="194"/>
                </a:lnTo>
                <a:lnTo>
                  <a:pt x="569" y="187"/>
                </a:lnTo>
                <a:lnTo>
                  <a:pt x="570" y="183"/>
                </a:lnTo>
                <a:cubicBezTo>
                  <a:pt x="571" y="158"/>
                  <a:pt x="592" y="138"/>
                  <a:pt x="617" y="138"/>
                </a:cubicBezTo>
                <a:lnTo>
                  <a:pt x="618" y="138"/>
                </a:lnTo>
                <a:cubicBezTo>
                  <a:pt x="642" y="138"/>
                  <a:pt x="662" y="155"/>
                  <a:pt x="666" y="178"/>
                </a:cubicBezTo>
                <a:lnTo>
                  <a:pt x="666" y="181"/>
                </a:lnTo>
                <a:cubicBezTo>
                  <a:pt x="667" y="184"/>
                  <a:pt x="667" y="186"/>
                  <a:pt x="667" y="189"/>
                </a:cubicBezTo>
                <a:lnTo>
                  <a:pt x="667" y="191"/>
                </a:lnTo>
                <a:cubicBezTo>
                  <a:pt x="667" y="216"/>
                  <a:pt x="648" y="236"/>
                  <a:pt x="624" y="239"/>
                </a:cubicBezTo>
                <a:cubicBezTo>
                  <a:pt x="599" y="241"/>
                  <a:pt x="577" y="225"/>
                  <a:pt x="572" y="200"/>
                </a:cubicBezTo>
                <a:lnTo>
                  <a:pt x="571" y="198"/>
                </a:lnTo>
                <a:lnTo>
                  <a:pt x="571" y="195"/>
                </a:lnTo>
                <a:lnTo>
                  <a:pt x="666" y="186"/>
                </a:lnTo>
                <a:lnTo>
                  <a:pt x="666" y="188"/>
                </a:lnTo>
                <a:lnTo>
                  <a:pt x="663" y="171"/>
                </a:lnTo>
                <a:lnTo>
                  <a:pt x="664" y="173"/>
                </a:lnTo>
                <a:lnTo>
                  <a:pt x="585" y="157"/>
                </a:lnTo>
                <a:lnTo>
                  <a:pt x="587" y="155"/>
                </a:lnTo>
                <a:lnTo>
                  <a:pt x="578" y="168"/>
                </a:lnTo>
                <a:lnTo>
                  <a:pt x="580" y="165"/>
                </a:lnTo>
                <a:cubicBezTo>
                  <a:pt x="588" y="148"/>
                  <a:pt x="604" y="138"/>
                  <a:pt x="622" y="138"/>
                </a:cubicBezTo>
                <a:lnTo>
                  <a:pt x="624" y="138"/>
                </a:lnTo>
                <a:lnTo>
                  <a:pt x="577" y="196"/>
                </a:lnTo>
                <a:lnTo>
                  <a:pt x="576" y="192"/>
                </a:lnTo>
                <a:lnTo>
                  <a:pt x="575" y="186"/>
                </a:lnTo>
                <a:cubicBezTo>
                  <a:pt x="572" y="172"/>
                  <a:pt x="576" y="157"/>
                  <a:pt x="585" y="146"/>
                </a:cubicBezTo>
                <a:cubicBezTo>
                  <a:pt x="594" y="135"/>
                  <a:pt x="608" y="128"/>
                  <a:pt x="622" y="128"/>
                </a:cubicBezTo>
                <a:lnTo>
                  <a:pt x="624" y="128"/>
                </a:lnTo>
                <a:lnTo>
                  <a:pt x="626" y="128"/>
                </a:lnTo>
                <a:cubicBezTo>
                  <a:pt x="652" y="128"/>
                  <a:pt x="674" y="150"/>
                  <a:pt x="674" y="176"/>
                </a:cubicBezTo>
                <a:cubicBezTo>
                  <a:pt x="674" y="203"/>
                  <a:pt x="652" y="224"/>
                  <a:pt x="626" y="224"/>
                </a:cubicBezTo>
                <a:lnTo>
                  <a:pt x="625" y="224"/>
                </a:lnTo>
                <a:lnTo>
                  <a:pt x="667" y="152"/>
                </a:lnTo>
                <a:lnTo>
                  <a:pt x="670" y="157"/>
                </a:lnTo>
                <a:cubicBezTo>
                  <a:pt x="679" y="172"/>
                  <a:pt x="679" y="190"/>
                  <a:pt x="670" y="205"/>
                </a:cubicBezTo>
                <a:cubicBezTo>
                  <a:pt x="662" y="220"/>
                  <a:pt x="646" y="229"/>
                  <a:pt x="628" y="229"/>
                </a:cubicBezTo>
                <a:lnTo>
                  <a:pt x="628" y="229"/>
                </a:lnTo>
                <a:cubicBezTo>
                  <a:pt x="604" y="229"/>
                  <a:pt x="583" y="211"/>
                  <a:pt x="580" y="187"/>
                </a:cubicBezTo>
                <a:lnTo>
                  <a:pt x="580" y="182"/>
                </a:lnTo>
                <a:lnTo>
                  <a:pt x="579" y="172"/>
                </a:lnTo>
                <a:cubicBezTo>
                  <a:pt x="579" y="145"/>
                  <a:pt x="601" y="124"/>
                  <a:pt x="627" y="124"/>
                </a:cubicBezTo>
                <a:lnTo>
                  <a:pt x="631" y="124"/>
                </a:lnTo>
                <a:cubicBezTo>
                  <a:pt x="644" y="124"/>
                  <a:pt x="656" y="129"/>
                  <a:pt x="665" y="138"/>
                </a:cubicBezTo>
                <a:lnTo>
                  <a:pt x="667" y="141"/>
                </a:lnTo>
                <a:lnTo>
                  <a:pt x="666" y="139"/>
                </a:lnTo>
                <a:lnTo>
                  <a:pt x="589" y="165"/>
                </a:lnTo>
                <a:lnTo>
                  <a:pt x="590" y="163"/>
                </a:lnTo>
                <a:lnTo>
                  <a:pt x="590" y="163"/>
                </a:lnTo>
                <a:cubicBezTo>
                  <a:pt x="594" y="140"/>
                  <a:pt x="614" y="124"/>
                  <a:pt x="637" y="124"/>
                </a:cubicBezTo>
                <a:lnTo>
                  <a:pt x="639" y="124"/>
                </a:lnTo>
                <a:lnTo>
                  <a:pt x="640" y="124"/>
                </a:lnTo>
                <a:cubicBezTo>
                  <a:pt x="667" y="124"/>
                  <a:pt x="688" y="145"/>
                  <a:pt x="688" y="172"/>
                </a:cubicBezTo>
                <a:cubicBezTo>
                  <a:pt x="688" y="198"/>
                  <a:pt x="667" y="220"/>
                  <a:pt x="640" y="220"/>
                </a:cubicBezTo>
                <a:lnTo>
                  <a:pt x="637" y="220"/>
                </a:lnTo>
                <a:lnTo>
                  <a:pt x="637" y="220"/>
                </a:lnTo>
                <a:cubicBezTo>
                  <a:pt x="610" y="220"/>
                  <a:pt x="589" y="198"/>
                  <a:pt x="589" y="172"/>
                </a:cubicBezTo>
                <a:lnTo>
                  <a:pt x="589" y="169"/>
                </a:lnTo>
                <a:lnTo>
                  <a:pt x="590" y="181"/>
                </a:lnTo>
                <a:lnTo>
                  <a:pt x="590" y="179"/>
                </a:lnTo>
                <a:lnTo>
                  <a:pt x="684" y="162"/>
                </a:lnTo>
                <a:lnTo>
                  <a:pt x="685" y="167"/>
                </a:lnTo>
                <a:lnTo>
                  <a:pt x="685" y="167"/>
                </a:lnTo>
                <a:cubicBezTo>
                  <a:pt x="685" y="170"/>
                  <a:pt x="685" y="172"/>
                  <a:pt x="685" y="175"/>
                </a:cubicBezTo>
                <a:lnTo>
                  <a:pt x="685" y="176"/>
                </a:lnTo>
                <a:cubicBezTo>
                  <a:pt x="685" y="202"/>
                  <a:pt x="666" y="223"/>
                  <a:pt x="640" y="224"/>
                </a:cubicBezTo>
                <a:cubicBezTo>
                  <a:pt x="615" y="226"/>
                  <a:pt x="593" y="208"/>
                  <a:pt x="590" y="182"/>
                </a:cubicBezTo>
                <a:lnTo>
                  <a:pt x="589" y="178"/>
                </a:lnTo>
                <a:lnTo>
                  <a:pt x="589" y="167"/>
                </a:lnTo>
                <a:cubicBezTo>
                  <a:pt x="589" y="140"/>
                  <a:pt x="610" y="119"/>
                  <a:pt x="637" y="119"/>
                </a:cubicBezTo>
                <a:lnTo>
                  <a:pt x="639" y="119"/>
                </a:lnTo>
                <a:lnTo>
                  <a:pt x="641" y="119"/>
                </a:lnTo>
                <a:lnTo>
                  <a:pt x="594" y="163"/>
                </a:lnTo>
                <a:lnTo>
                  <a:pt x="594" y="157"/>
                </a:lnTo>
                <a:lnTo>
                  <a:pt x="594" y="157"/>
                </a:lnTo>
                <a:cubicBezTo>
                  <a:pt x="594" y="132"/>
                  <a:pt x="614" y="111"/>
                  <a:pt x="639" y="110"/>
                </a:cubicBezTo>
                <a:cubicBezTo>
                  <a:pt x="664" y="108"/>
                  <a:pt x="686" y="126"/>
                  <a:pt x="690" y="152"/>
                </a:cubicBezTo>
                <a:lnTo>
                  <a:pt x="690" y="156"/>
                </a:lnTo>
                <a:lnTo>
                  <a:pt x="691" y="163"/>
                </a:lnTo>
                <a:lnTo>
                  <a:pt x="643" y="119"/>
                </a:lnTo>
                <a:lnTo>
                  <a:pt x="644" y="119"/>
                </a:lnTo>
                <a:lnTo>
                  <a:pt x="645" y="119"/>
                </a:lnTo>
                <a:cubicBezTo>
                  <a:pt x="667" y="119"/>
                  <a:pt x="686" y="133"/>
                  <a:pt x="691" y="154"/>
                </a:cubicBezTo>
                <a:lnTo>
                  <a:pt x="693" y="160"/>
                </a:lnTo>
                <a:lnTo>
                  <a:pt x="693" y="160"/>
                </a:lnTo>
                <a:lnTo>
                  <a:pt x="603" y="160"/>
                </a:lnTo>
                <a:lnTo>
                  <a:pt x="605" y="156"/>
                </a:lnTo>
                <a:lnTo>
                  <a:pt x="602" y="164"/>
                </a:lnTo>
                <a:lnTo>
                  <a:pt x="603" y="158"/>
                </a:lnTo>
                <a:cubicBezTo>
                  <a:pt x="604" y="156"/>
                  <a:pt x="604" y="154"/>
                  <a:pt x="605" y="152"/>
                </a:cubicBezTo>
                <a:lnTo>
                  <a:pt x="606" y="147"/>
                </a:lnTo>
                <a:cubicBezTo>
                  <a:pt x="613" y="127"/>
                  <a:pt x="632" y="114"/>
                  <a:pt x="654" y="115"/>
                </a:cubicBezTo>
                <a:cubicBezTo>
                  <a:pt x="675" y="115"/>
                  <a:pt x="693" y="130"/>
                  <a:pt x="699" y="151"/>
                </a:cubicBezTo>
                <a:lnTo>
                  <a:pt x="699" y="153"/>
                </a:lnTo>
                <a:cubicBezTo>
                  <a:pt x="700" y="157"/>
                  <a:pt x="700" y="161"/>
                  <a:pt x="700" y="164"/>
                </a:cubicBezTo>
                <a:lnTo>
                  <a:pt x="700" y="167"/>
                </a:lnTo>
                <a:lnTo>
                  <a:pt x="652" y="119"/>
                </a:lnTo>
                <a:lnTo>
                  <a:pt x="654" y="119"/>
                </a:lnTo>
                <a:cubicBezTo>
                  <a:pt x="676" y="119"/>
                  <a:pt x="695" y="133"/>
                  <a:pt x="700" y="154"/>
                </a:cubicBezTo>
                <a:lnTo>
                  <a:pt x="702" y="160"/>
                </a:lnTo>
                <a:lnTo>
                  <a:pt x="703" y="165"/>
                </a:lnTo>
                <a:lnTo>
                  <a:pt x="609" y="182"/>
                </a:lnTo>
                <a:lnTo>
                  <a:pt x="608" y="178"/>
                </a:lnTo>
                <a:lnTo>
                  <a:pt x="608" y="171"/>
                </a:lnTo>
                <a:cubicBezTo>
                  <a:pt x="606" y="158"/>
                  <a:pt x="611" y="145"/>
                  <a:pt x="620" y="135"/>
                </a:cubicBezTo>
                <a:cubicBezTo>
                  <a:pt x="629" y="125"/>
                  <a:pt x="642" y="119"/>
                  <a:pt x="655" y="119"/>
                </a:cubicBezTo>
                <a:lnTo>
                  <a:pt x="657" y="119"/>
                </a:lnTo>
                <a:cubicBezTo>
                  <a:pt x="684" y="119"/>
                  <a:pt x="705" y="140"/>
                  <a:pt x="705" y="167"/>
                </a:cubicBezTo>
                <a:lnTo>
                  <a:pt x="705" y="170"/>
                </a:lnTo>
                <a:cubicBezTo>
                  <a:pt x="705" y="174"/>
                  <a:pt x="705" y="178"/>
                  <a:pt x="704" y="182"/>
                </a:cubicBezTo>
                <a:lnTo>
                  <a:pt x="704" y="184"/>
                </a:lnTo>
                <a:cubicBezTo>
                  <a:pt x="698" y="207"/>
                  <a:pt x="675" y="223"/>
                  <a:pt x="651" y="220"/>
                </a:cubicBezTo>
                <a:cubicBezTo>
                  <a:pt x="627" y="217"/>
                  <a:pt x="609" y="196"/>
                  <a:pt x="609" y="172"/>
                </a:cubicBezTo>
                <a:lnTo>
                  <a:pt x="609" y="167"/>
                </a:lnTo>
                <a:lnTo>
                  <a:pt x="609" y="167"/>
                </a:lnTo>
                <a:cubicBezTo>
                  <a:pt x="606" y="144"/>
                  <a:pt x="621" y="122"/>
                  <a:pt x="644" y="116"/>
                </a:cubicBezTo>
                <a:cubicBezTo>
                  <a:pt x="667" y="110"/>
                  <a:pt x="691" y="121"/>
                  <a:pt x="700" y="143"/>
                </a:cubicBezTo>
                <a:lnTo>
                  <a:pt x="702" y="147"/>
                </a:lnTo>
                <a:cubicBezTo>
                  <a:pt x="704" y="152"/>
                  <a:pt x="706" y="157"/>
                  <a:pt x="706" y="162"/>
                </a:cubicBezTo>
                <a:lnTo>
                  <a:pt x="707" y="167"/>
                </a:lnTo>
                <a:lnTo>
                  <a:pt x="680" y="129"/>
                </a:lnTo>
                <a:lnTo>
                  <a:pt x="682" y="130"/>
                </a:lnTo>
                <a:lnTo>
                  <a:pt x="634" y="133"/>
                </a:lnTo>
                <a:lnTo>
                  <a:pt x="636" y="132"/>
                </a:lnTo>
                <a:lnTo>
                  <a:pt x="616" y="162"/>
                </a:lnTo>
                <a:lnTo>
                  <a:pt x="617" y="155"/>
                </a:lnTo>
                <a:lnTo>
                  <a:pt x="617" y="151"/>
                </a:lnTo>
                <a:cubicBezTo>
                  <a:pt x="620" y="132"/>
                  <a:pt x="634" y="116"/>
                  <a:pt x="653" y="111"/>
                </a:cubicBezTo>
                <a:lnTo>
                  <a:pt x="655" y="110"/>
                </a:lnTo>
                <a:cubicBezTo>
                  <a:pt x="663" y="108"/>
                  <a:pt x="671" y="108"/>
                  <a:pt x="679" y="110"/>
                </a:cubicBezTo>
                <a:lnTo>
                  <a:pt x="681" y="111"/>
                </a:lnTo>
                <a:lnTo>
                  <a:pt x="669" y="109"/>
                </a:lnTo>
                <a:lnTo>
                  <a:pt x="671" y="109"/>
                </a:lnTo>
                <a:cubicBezTo>
                  <a:pt x="697" y="109"/>
                  <a:pt x="719" y="131"/>
                  <a:pt x="719" y="157"/>
                </a:cubicBezTo>
                <a:lnTo>
                  <a:pt x="719" y="161"/>
                </a:lnTo>
                <a:lnTo>
                  <a:pt x="718" y="171"/>
                </a:lnTo>
                <a:lnTo>
                  <a:pt x="718" y="177"/>
                </a:lnTo>
                <a:lnTo>
                  <a:pt x="718" y="176"/>
                </a:lnTo>
                <a:lnTo>
                  <a:pt x="670" y="128"/>
                </a:lnTo>
                <a:lnTo>
                  <a:pt x="672" y="128"/>
                </a:lnTo>
                <a:lnTo>
                  <a:pt x="624" y="170"/>
                </a:lnTo>
                <a:lnTo>
                  <a:pt x="625" y="163"/>
                </a:lnTo>
                <a:lnTo>
                  <a:pt x="625" y="165"/>
                </a:lnTo>
                <a:cubicBezTo>
                  <a:pt x="625" y="162"/>
                  <a:pt x="625" y="159"/>
                  <a:pt x="626" y="156"/>
                </a:cubicBezTo>
                <a:lnTo>
                  <a:pt x="626" y="153"/>
                </a:lnTo>
                <a:cubicBezTo>
                  <a:pt x="631" y="131"/>
                  <a:pt x="650" y="115"/>
                  <a:pt x="672" y="114"/>
                </a:cubicBezTo>
                <a:cubicBezTo>
                  <a:pt x="695" y="114"/>
                  <a:pt x="715" y="129"/>
                  <a:pt x="720" y="151"/>
                </a:cubicBezTo>
                <a:lnTo>
                  <a:pt x="721" y="153"/>
                </a:lnTo>
                <a:cubicBezTo>
                  <a:pt x="721" y="157"/>
                  <a:pt x="722" y="161"/>
                  <a:pt x="722" y="164"/>
                </a:cubicBezTo>
                <a:lnTo>
                  <a:pt x="722" y="167"/>
                </a:lnTo>
                <a:lnTo>
                  <a:pt x="626" y="160"/>
                </a:lnTo>
                <a:lnTo>
                  <a:pt x="627" y="157"/>
                </a:lnTo>
                <a:lnTo>
                  <a:pt x="626" y="163"/>
                </a:lnTo>
                <a:lnTo>
                  <a:pt x="626" y="157"/>
                </a:lnTo>
                <a:cubicBezTo>
                  <a:pt x="626" y="154"/>
                  <a:pt x="627" y="150"/>
                  <a:pt x="628" y="147"/>
                </a:cubicBezTo>
                <a:lnTo>
                  <a:pt x="629" y="140"/>
                </a:lnTo>
                <a:lnTo>
                  <a:pt x="629" y="139"/>
                </a:lnTo>
                <a:cubicBezTo>
                  <a:pt x="631" y="130"/>
                  <a:pt x="636" y="121"/>
                  <a:pt x="643" y="115"/>
                </a:cubicBezTo>
                <a:lnTo>
                  <a:pt x="643" y="114"/>
                </a:lnTo>
                <a:cubicBezTo>
                  <a:pt x="656" y="101"/>
                  <a:pt x="675" y="97"/>
                  <a:pt x="692" y="102"/>
                </a:cubicBezTo>
                <a:cubicBezTo>
                  <a:pt x="709" y="108"/>
                  <a:pt x="722" y="123"/>
                  <a:pt x="724" y="141"/>
                </a:cubicBezTo>
                <a:lnTo>
                  <a:pt x="725" y="145"/>
                </a:lnTo>
                <a:lnTo>
                  <a:pt x="726" y="150"/>
                </a:lnTo>
                <a:lnTo>
                  <a:pt x="727" y="159"/>
                </a:lnTo>
                <a:lnTo>
                  <a:pt x="727" y="160"/>
                </a:lnTo>
                <a:lnTo>
                  <a:pt x="631" y="167"/>
                </a:lnTo>
                <a:lnTo>
                  <a:pt x="631" y="166"/>
                </a:lnTo>
                <a:cubicBezTo>
                  <a:pt x="631" y="164"/>
                  <a:pt x="632" y="162"/>
                  <a:pt x="632" y="160"/>
                </a:cubicBezTo>
                <a:lnTo>
                  <a:pt x="632" y="156"/>
                </a:lnTo>
                <a:lnTo>
                  <a:pt x="632" y="163"/>
                </a:lnTo>
                <a:lnTo>
                  <a:pt x="632" y="159"/>
                </a:lnTo>
                <a:lnTo>
                  <a:pt x="632" y="157"/>
                </a:lnTo>
                <a:cubicBezTo>
                  <a:pt x="632" y="134"/>
                  <a:pt x="649" y="114"/>
                  <a:pt x="672" y="110"/>
                </a:cubicBezTo>
                <a:cubicBezTo>
                  <a:pt x="696" y="106"/>
                  <a:pt x="718" y="120"/>
                  <a:pt x="726" y="142"/>
                </a:cubicBezTo>
                <a:lnTo>
                  <a:pt x="727" y="145"/>
                </a:lnTo>
                <a:cubicBezTo>
                  <a:pt x="728" y="150"/>
                  <a:pt x="729" y="155"/>
                  <a:pt x="729" y="160"/>
                </a:cubicBezTo>
                <a:lnTo>
                  <a:pt x="729" y="162"/>
                </a:lnTo>
                <a:lnTo>
                  <a:pt x="681" y="114"/>
                </a:lnTo>
                <a:lnTo>
                  <a:pt x="681" y="114"/>
                </a:lnTo>
                <a:lnTo>
                  <a:pt x="636" y="147"/>
                </a:lnTo>
                <a:lnTo>
                  <a:pt x="637" y="144"/>
                </a:lnTo>
                <a:lnTo>
                  <a:pt x="635" y="154"/>
                </a:lnTo>
                <a:lnTo>
                  <a:pt x="635" y="150"/>
                </a:lnTo>
                <a:lnTo>
                  <a:pt x="637" y="140"/>
                </a:lnTo>
                <a:lnTo>
                  <a:pt x="637" y="139"/>
                </a:lnTo>
                <a:cubicBezTo>
                  <a:pt x="641" y="118"/>
                  <a:pt x="658" y="103"/>
                  <a:pt x="678" y="100"/>
                </a:cubicBezTo>
                <a:cubicBezTo>
                  <a:pt x="698" y="98"/>
                  <a:pt x="718" y="108"/>
                  <a:pt x="727" y="127"/>
                </a:cubicBezTo>
                <a:lnTo>
                  <a:pt x="728" y="128"/>
                </a:lnTo>
                <a:cubicBezTo>
                  <a:pt x="731" y="134"/>
                  <a:pt x="733" y="142"/>
                  <a:pt x="733" y="149"/>
                </a:cubicBezTo>
                <a:lnTo>
                  <a:pt x="733" y="152"/>
                </a:lnTo>
                <a:lnTo>
                  <a:pt x="733" y="155"/>
                </a:lnTo>
                <a:lnTo>
                  <a:pt x="732" y="144"/>
                </a:lnTo>
                <a:lnTo>
                  <a:pt x="732" y="146"/>
                </a:lnTo>
                <a:lnTo>
                  <a:pt x="643" y="136"/>
                </a:lnTo>
                <a:lnTo>
                  <a:pt x="644" y="134"/>
                </a:lnTo>
                <a:lnTo>
                  <a:pt x="643" y="135"/>
                </a:lnTo>
                <a:cubicBezTo>
                  <a:pt x="651" y="114"/>
                  <a:pt x="674" y="101"/>
                  <a:pt x="697" y="106"/>
                </a:cubicBezTo>
                <a:cubicBezTo>
                  <a:pt x="719" y="110"/>
                  <a:pt x="735" y="130"/>
                  <a:pt x="735" y="153"/>
                </a:cubicBezTo>
                <a:lnTo>
                  <a:pt x="735" y="155"/>
                </a:lnTo>
                <a:lnTo>
                  <a:pt x="735" y="148"/>
                </a:lnTo>
                <a:lnTo>
                  <a:pt x="735" y="152"/>
                </a:lnTo>
                <a:cubicBezTo>
                  <a:pt x="736" y="154"/>
                  <a:pt x="736" y="156"/>
                  <a:pt x="736" y="158"/>
                </a:cubicBezTo>
                <a:lnTo>
                  <a:pt x="736" y="161"/>
                </a:lnTo>
                <a:lnTo>
                  <a:pt x="731" y="140"/>
                </a:lnTo>
                <a:lnTo>
                  <a:pt x="731" y="141"/>
                </a:lnTo>
                <a:lnTo>
                  <a:pt x="640" y="162"/>
                </a:lnTo>
                <a:lnTo>
                  <a:pt x="640" y="159"/>
                </a:lnTo>
                <a:lnTo>
                  <a:pt x="640" y="153"/>
                </a:lnTo>
                <a:lnTo>
                  <a:pt x="640" y="147"/>
                </a:lnTo>
                <a:lnTo>
                  <a:pt x="640" y="143"/>
                </a:lnTo>
                <a:lnTo>
                  <a:pt x="640" y="143"/>
                </a:lnTo>
                <a:cubicBezTo>
                  <a:pt x="640" y="116"/>
                  <a:pt x="662" y="95"/>
                  <a:pt x="688" y="95"/>
                </a:cubicBezTo>
                <a:cubicBezTo>
                  <a:pt x="715" y="95"/>
                  <a:pt x="736" y="116"/>
                  <a:pt x="736" y="143"/>
                </a:cubicBezTo>
                <a:lnTo>
                  <a:pt x="736" y="145"/>
                </a:lnTo>
                <a:lnTo>
                  <a:pt x="736" y="148"/>
                </a:lnTo>
                <a:cubicBezTo>
                  <a:pt x="736" y="174"/>
                  <a:pt x="715" y="196"/>
                  <a:pt x="688" y="196"/>
                </a:cubicBezTo>
                <a:cubicBezTo>
                  <a:pt x="662" y="196"/>
                  <a:pt x="640" y="174"/>
                  <a:pt x="640" y="148"/>
                </a:cubicBezTo>
                <a:lnTo>
                  <a:pt x="640" y="146"/>
                </a:lnTo>
                <a:lnTo>
                  <a:pt x="640" y="143"/>
                </a:lnTo>
                <a:cubicBezTo>
                  <a:pt x="640" y="120"/>
                  <a:pt x="658" y="100"/>
                  <a:pt x="681" y="96"/>
                </a:cubicBezTo>
                <a:cubicBezTo>
                  <a:pt x="704" y="92"/>
                  <a:pt x="727" y="106"/>
                  <a:pt x="734" y="128"/>
                </a:cubicBezTo>
                <a:lnTo>
                  <a:pt x="736" y="133"/>
                </a:lnTo>
                <a:lnTo>
                  <a:pt x="738" y="141"/>
                </a:lnTo>
                <a:lnTo>
                  <a:pt x="738" y="141"/>
                </a:lnTo>
                <a:lnTo>
                  <a:pt x="647" y="142"/>
                </a:lnTo>
                <a:lnTo>
                  <a:pt x="648" y="141"/>
                </a:lnTo>
                <a:lnTo>
                  <a:pt x="645" y="156"/>
                </a:lnTo>
                <a:lnTo>
                  <a:pt x="645" y="153"/>
                </a:lnTo>
                <a:lnTo>
                  <a:pt x="645" y="148"/>
                </a:lnTo>
                <a:cubicBezTo>
                  <a:pt x="645" y="121"/>
                  <a:pt x="667" y="100"/>
                  <a:pt x="693" y="100"/>
                </a:cubicBezTo>
                <a:cubicBezTo>
                  <a:pt x="720" y="100"/>
                  <a:pt x="741" y="121"/>
                  <a:pt x="741" y="148"/>
                </a:cubicBezTo>
                <a:lnTo>
                  <a:pt x="741" y="150"/>
                </a:lnTo>
                <a:lnTo>
                  <a:pt x="741" y="153"/>
                </a:lnTo>
                <a:lnTo>
                  <a:pt x="735" y="130"/>
                </a:lnTo>
                <a:lnTo>
                  <a:pt x="738" y="134"/>
                </a:lnTo>
                <a:lnTo>
                  <a:pt x="696" y="109"/>
                </a:lnTo>
                <a:lnTo>
                  <a:pt x="698" y="109"/>
                </a:lnTo>
                <a:lnTo>
                  <a:pt x="702" y="109"/>
                </a:lnTo>
                <a:lnTo>
                  <a:pt x="664" y="128"/>
                </a:lnTo>
                <a:lnTo>
                  <a:pt x="668" y="123"/>
                </a:lnTo>
                <a:lnTo>
                  <a:pt x="663" y="132"/>
                </a:lnTo>
                <a:lnTo>
                  <a:pt x="665" y="127"/>
                </a:lnTo>
                <a:cubicBezTo>
                  <a:pt x="673" y="110"/>
                  <a:pt x="690" y="100"/>
                  <a:pt x="708" y="100"/>
                </a:cubicBezTo>
                <a:lnTo>
                  <a:pt x="709" y="100"/>
                </a:lnTo>
                <a:cubicBezTo>
                  <a:pt x="735" y="100"/>
                  <a:pt x="757" y="121"/>
                  <a:pt x="757" y="148"/>
                </a:cubicBezTo>
                <a:lnTo>
                  <a:pt x="757" y="153"/>
                </a:lnTo>
                <a:lnTo>
                  <a:pt x="757" y="157"/>
                </a:lnTo>
                <a:lnTo>
                  <a:pt x="663" y="142"/>
                </a:lnTo>
                <a:lnTo>
                  <a:pt x="664" y="141"/>
                </a:lnTo>
                <a:lnTo>
                  <a:pt x="661" y="156"/>
                </a:lnTo>
                <a:lnTo>
                  <a:pt x="661" y="153"/>
                </a:lnTo>
                <a:lnTo>
                  <a:pt x="661" y="149"/>
                </a:lnTo>
                <a:lnTo>
                  <a:pt x="664" y="165"/>
                </a:lnTo>
                <a:lnTo>
                  <a:pt x="663" y="163"/>
                </a:lnTo>
                <a:lnTo>
                  <a:pt x="757" y="148"/>
                </a:lnTo>
                <a:lnTo>
                  <a:pt x="757" y="152"/>
                </a:lnTo>
                <a:lnTo>
                  <a:pt x="756" y="162"/>
                </a:lnTo>
                <a:lnTo>
                  <a:pt x="708" y="109"/>
                </a:lnTo>
                <a:lnTo>
                  <a:pt x="709" y="109"/>
                </a:lnTo>
                <a:lnTo>
                  <a:pt x="661" y="157"/>
                </a:lnTo>
                <a:lnTo>
                  <a:pt x="661" y="153"/>
                </a:lnTo>
                <a:lnTo>
                  <a:pt x="661" y="150"/>
                </a:lnTo>
                <a:lnTo>
                  <a:pt x="661" y="148"/>
                </a:lnTo>
                <a:cubicBezTo>
                  <a:pt x="661" y="121"/>
                  <a:pt x="682" y="100"/>
                  <a:pt x="709" y="100"/>
                </a:cubicBezTo>
                <a:cubicBezTo>
                  <a:pt x="735" y="100"/>
                  <a:pt x="757" y="121"/>
                  <a:pt x="757" y="148"/>
                </a:cubicBezTo>
                <a:lnTo>
                  <a:pt x="757" y="150"/>
                </a:lnTo>
                <a:lnTo>
                  <a:pt x="757" y="153"/>
                </a:lnTo>
                <a:lnTo>
                  <a:pt x="664" y="135"/>
                </a:lnTo>
                <a:lnTo>
                  <a:pt x="665" y="133"/>
                </a:lnTo>
                <a:lnTo>
                  <a:pt x="666" y="130"/>
                </a:lnTo>
                <a:cubicBezTo>
                  <a:pt x="673" y="114"/>
                  <a:pt x="688" y="102"/>
                  <a:pt x="706" y="100"/>
                </a:cubicBezTo>
                <a:cubicBezTo>
                  <a:pt x="724" y="98"/>
                  <a:pt x="741" y="107"/>
                  <a:pt x="751" y="121"/>
                </a:cubicBezTo>
                <a:lnTo>
                  <a:pt x="754" y="126"/>
                </a:lnTo>
                <a:lnTo>
                  <a:pt x="758" y="133"/>
                </a:lnTo>
                <a:lnTo>
                  <a:pt x="725" y="110"/>
                </a:lnTo>
                <a:lnTo>
                  <a:pt x="728" y="111"/>
                </a:lnTo>
                <a:lnTo>
                  <a:pt x="711" y="111"/>
                </a:lnTo>
                <a:lnTo>
                  <a:pt x="713" y="110"/>
                </a:lnTo>
                <a:cubicBezTo>
                  <a:pt x="716" y="110"/>
                  <a:pt x="719" y="109"/>
                  <a:pt x="722" y="109"/>
                </a:cubicBezTo>
                <a:lnTo>
                  <a:pt x="723" y="109"/>
                </a:lnTo>
                <a:lnTo>
                  <a:pt x="676" y="149"/>
                </a:lnTo>
                <a:lnTo>
                  <a:pt x="677" y="143"/>
                </a:lnTo>
                <a:lnTo>
                  <a:pt x="677" y="142"/>
                </a:lnTo>
                <a:cubicBezTo>
                  <a:pt x="680" y="120"/>
                  <a:pt x="698" y="102"/>
                  <a:pt x="720" y="100"/>
                </a:cubicBezTo>
                <a:cubicBezTo>
                  <a:pt x="743" y="98"/>
                  <a:pt x="763" y="112"/>
                  <a:pt x="771" y="133"/>
                </a:cubicBezTo>
                <a:lnTo>
                  <a:pt x="771" y="134"/>
                </a:lnTo>
                <a:cubicBezTo>
                  <a:pt x="773" y="139"/>
                  <a:pt x="773" y="144"/>
                  <a:pt x="773" y="149"/>
                </a:cubicBezTo>
                <a:lnTo>
                  <a:pt x="773" y="153"/>
                </a:lnTo>
                <a:lnTo>
                  <a:pt x="773" y="156"/>
                </a:lnTo>
                <a:lnTo>
                  <a:pt x="768" y="135"/>
                </a:lnTo>
                <a:lnTo>
                  <a:pt x="769" y="136"/>
                </a:lnTo>
                <a:lnTo>
                  <a:pt x="678" y="157"/>
                </a:lnTo>
                <a:lnTo>
                  <a:pt x="678" y="155"/>
                </a:lnTo>
                <a:lnTo>
                  <a:pt x="679" y="145"/>
                </a:lnTo>
                <a:lnTo>
                  <a:pt x="678" y="145"/>
                </a:lnTo>
                <a:cubicBezTo>
                  <a:pt x="678" y="142"/>
                  <a:pt x="679" y="138"/>
                  <a:pt x="680" y="134"/>
                </a:cubicBezTo>
                <a:lnTo>
                  <a:pt x="680" y="132"/>
                </a:lnTo>
                <a:cubicBezTo>
                  <a:pt x="686" y="108"/>
                  <a:pt x="709" y="93"/>
                  <a:pt x="733" y="96"/>
                </a:cubicBezTo>
                <a:cubicBezTo>
                  <a:pt x="757" y="99"/>
                  <a:pt x="775" y="119"/>
                  <a:pt x="775" y="143"/>
                </a:cubicBezTo>
                <a:lnTo>
                  <a:pt x="775" y="145"/>
                </a:lnTo>
                <a:lnTo>
                  <a:pt x="775" y="150"/>
                </a:lnTo>
                <a:lnTo>
                  <a:pt x="775" y="155"/>
                </a:lnTo>
                <a:lnTo>
                  <a:pt x="775" y="157"/>
                </a:lnTo>
                <a:lnTo>
                  <a:pt x="684" y="136"/>
                </a:lnTo>
                <a:lnTo>
                  <a:pt x="685" y="135"/>
                </a:lnTo>
                <a:lnTo>
                  <a:pt x="679" y="156"/>
                </a:lnTo>
                <a:lnTo>
                  <a:pt x="679" y="153"/>
                </a:lnTo>
                <a:lnTo>
                  <a:pt x="680" y="144"/>
                </a:lnTo>
                <a:lnTo>
                  <a:pt x="728" y="196"/>
                </a:lnTo>
                <a:lnTo>
                  <a:pt x="727" y="196"/>
                </a:lnTo>
                <a:lnTo>
                  <a:pt x="727" y="196"/>
                </a:lnTo>
                <a:cubicBezTo>
                  <a:pt x="700" y="196"/>
                  <a:pt x="679" y="174"/>
                  <a:pt x="679" y="148"/>
                </a:cubicBezTo>
                <a:cubicBezTo>
                  <a:pt x="679" y="121"/>
                  <a:pt x="700" y="100"/>
                  <a:pt x="727" y="100"/>
                </a:cubicBezTo>
                <a:lnTo>
                  <a:pt x="728" y="100"/>
                </a:lnTo>
                <a:lnTo>
                  <a:pt x="682" y="136"/>
                </a:lnTo>
                <a:lnTo>
                  <a:pt x="682" y="134"/>
                </a:lnTo>
                <a:lnTo>
                  <a:pt x="682" y="134"/>
                </a:lnTo>
                <a:cubicBezTo>
                  <a:pt x="687" y="112"/>
                  <a:pt x="707" y="95"/>
                  <a:pt x="729" y="95"/>
                </a:cubicBezTo>
                <a:lnTo>
                  <a:pt x="731" y="95"/>
                </a:lnTo>
                <a:lnTo>
                  <a:pt x="733" y="95"/>
                </a:lnTo>
                <a:lnTo>
                  <a:pt x="686" y="135"/>
                </a:lnTo>
                <a:lnTo>
                  <a:pt x="687" y="129"/>
                </a:lnTo>
                <a:lnTo>
                  <a:pt x="688" y="122"/>
                </a:lnTo>
                <a:cubicBezTo>
                  <a:pt x="694" y="102"/>
                  <a:pt x="712" y="87"/>
                  <a:pt x="733" y="86"/>
                </a:cubicBezTo>
                <a:cubicBezTo>
                  <a:pt x="754" y="85"/>
                  <a:pt x="774" y="99"/>
                  <a:pt x="781" y="119"/>
                </a:cubicBezTo>
                <a:lnTo>
                  <a:pt x="781" y="120"/>
                </a:lnTo>
                <a:cubicBezTo>
                  <a:pt x="782" y="123"/>
                  <a:pt x="783" y="126"/>
                  <a:pt x="783" y="129"/>
                </a:cubicBezTo>
                <a:lnTo>
                  <a:pt x="783" y="132"/>
                </a:lnTo>
                <a:lnTo>
                  <a:pt x="784" y="134"/>
                </a:lnTo>
                <a:lnTo>
                  <a:pt x="782" y="127"/>
                </a:lnTo>
                <a:lnTo>
                  <a:pt x="783" y="128"/>
                </a:lnTo>
                <a:lnTo>
                  <a:pt x="691" y="128"/>
                </a:lnTo>
                <a:lnTo>
                  <a:pt x="692" y="127"/>
                </a:lnTo>
                <a:lnTo>
                  <a:pt x="689" y="142"/>
                </a:lnTo>
                <a:lnTo>
                  <a:pt x="689" y="139"/>
                </a:lnTo>
                <a:cubicBezTo>
                  <a:pt x="689" y="137"/>
                  <a:pt x="690" y="134"/>
                  <a:pt x="690" y="132"/>
                </a:cubicBezTo>
                <a:lnTo>
                  <a:pt x="690" y="129"/>
                </a:lnTo>
                <a:cubicBezTo>
                  <a:pt x="691" y="126"/>
                  <a:pt x="692" y="123"/>
                  <a:pt x="692" y="120"/>
                </a:cubicBezTo>
                <a:lnTo>
                  <a:pt x="693" y="119"/>
                </a:lnTo>
                <a:cubicBezTo>
                  <a:pt x="699" y="100"/>
                  <a:pt x="716" y="87"/>
                  <a:pt x="735" y="86"/>
                </a:cubicBezTo>
                <a:cubicBezTo>
                  <a:pt x="754" y="85"/>
                  <a:pt x="773" y="95"/>
                  <a:pt x="781" y="113"/>
                </a:cubicBezTo>
                <a:lnTo>
                  <a:pt x="782" y="115"/>
                </a:lnTo>
                <a:lnTo>
                  <a:pt x="782" y="114"/>
                </a:lnTo>
                <a:lnTo>
                  <a:pt x="703" y="110"/>
                </a:lnTo>
                <a:lnTo>
                  <a:pt x="704" y="108"/>
                </a:lnTo>
                <a:lnTo>
                  <a:pt x="703" y="109"/>
                </a:lnTo>
                <a:cubicBezTo>
                  <a:pt x="713" y="93"/>
                  <a:pt x="732" y="84"/>
                  <a:pt x="751" y="86"/>
                </a:cubicBezTo>
                <a:cubicBezTo>
                  <a:pt x="770" y="89"/>
                  <a:pt x="786" y="103"/>
                  <a:pt x="791" y="122"/>
                </a:cubicBezTo>
                <a:lnTo>
                  <a:pt x="791" y="124"/>
                </a:lnTo>
                <a:lnTo>
                  <a:pt x="792" y="129"/>
                </a:lnTo>
                <a:lnTo>
                  <a:pt x="745" y="90"/>
                </a:lnTo>
                <a:lnTo>
                  <a:pt x="745" y="90"/>
                </a:lnTo>
                <a:lnTo>
                  <a:pt x="697" y="138"/>
                </a:lnTo>
                <a:lnTo>
                  <a:pt x="697" y="134"/>
                </a:lnTo>
                <a:lnTo>
                  <a:pt x="697" y="128"/>
                </a:lnTo>
                <a:lnTo>
                  <a:pt x="697" y="122"/>
                </a:lnTo>
                <a:lnTo>
                  <a:pt x="697" y="119"/>
                </a:lnTo>
                <a:cubicBezTo>
                  <a:pt x="697" y="93"/>
                  <a:pt x="719" y="71"/>
                  <a:pt x="745" y="71"/>
                </a:cubicBezTo>
                <a:cubicBezTo>
                  <a:pt x="772" y="71"/>
                  <a:pt x="793" y="93"/>
                  <a:pt x="793" y="119"/>
                </a:cubicBezTo>
                <a:lnTo>
                  <a:pt x="793" y="122"/>
                </a:lnTo>
                <a:lnTo>
                  <a:pt x="793" y="128"/>
                </a:lnTo>
                <a:lnTo>
                  <a:pt x="793" y="138"/>
                </a:lnTo>
                <a:lnTo>
                  <a:pt x="793" y="138"/>
                </a:lnTo>
                <a:lnTo>
                  <a:pt x="745" y="90"/>
                </a:lnTo>
                <a:lnTo>
                  <a:pt x="746" y="90"/>
                </a:lnTo>
                <a:lnTo>
                  <a:pt x="698" y="138"/>
                </a:lnTo>
                <a:lnTo>
                  <a:pt x="698" y="136"/>
                </a:lnTo>
                <a:lnTo>
                  <a:pt x="698" y="134"/>
                </a:lnTo>
                <a:lnTo>
                  <a:pt x="746" y="182"/>
                </a:lnTo>
                <a:lnTo>
                  <a:pt x="745" y="182"/>
                </a:lnTo>
                <a:cubicBezTo>
                  <a:pt x="718" y="182"/>
                  <a:pt x="697" y="160"/>
                  <a:pt x="697" y="134"/>
                </a:cubicBezTo>
                <a:cubicBezTo>
                  <a:pt x="697" y="107"/>
                  <a:pt x="718" y="86"/>
                  <a:pt x="745" y="86"/>
                </a:cubicBezTo>
                <a:lnTo>
                  <a:pt x="746" y="86"/>
                </a:lnTo>
                <a:cubicBezTo>
                  <a:pt x="757" y="86"/>
                  <a:pt x="768" y="90"/>
                  <a:pt x="777" y="97"/>
                </a:cubicBezTo>
                <a:lnTo>
                  <a:pt x="780" y="100"/>
                </a:lnTo>
                <a:lnTo>
                  <a:pt x="779" y="99"/>
                </a:lnTo>
                <a:lnTo>
                  <a:pt x="752" y="90"/>
                </a:lnTo>
                <a:lnTo>
                  <a:pt x="753" y="90"/>
                </a:lnTo>
                <a:lnTo>
                  <a:pt x="709" y="119"/>
                </a:lnTo>
                <a:lnTo>
                  <a:pt x="711" y="114"/>
                </a:lnTo>
                <a:lnTo>
                  <a:pt x="707" y="141"/>
                </a:lnTo>
                <a:lnTo>
                  <a:pt x="707" y="137"/>
                </a:lnTo>
                <a:cubicBezTo>
                  <a:pt x="707" y="135"/>
                  <a:pt x="706" y="133"/>
                  <a:pt x="706" y="130"/>
                </a:cubicBezTo>
                <a:lnTo>
                  <a:pt x="706" y="129"/>
                </a:lnTo>
                <a:cubicBezTo>
                  <a:pt x="706" y="106"/>
                  <a:pt x="723" y="86"/>
                  <a:pt x="746" y="82"/>
                </a:cubicBezTo>
                <a:cubicBezTo>
                  <a:pt x="769" y="78"/>
                  <a:pt x="791" y="90"/>
                  <a:pt x="799" y="112"/>
                </a:cubicBezTo>
                <a:lnTo>
                  <a:pt x="801" y="116"/>
                </a:lnTo>
                <a:lnTo>
                  <a:pt x="804" y="126"/>
                </a:lnTo>
                <a:lnTo>
                  <a:pt x="803" y="123"/>
                </a:lnTo>
                <a:lnTo>
                  <a:pt x="793" y="108"/>
                </a:lnTo>
                <a:lnTo>
                  <a:pt x="794" y="110"/>
                </a:lnTo>
                <a:lnTo>
                  <a:pt x="712" y="143"/>
                </a:lnTo>
                <a:lnTo>
                  <a:pt x="712" y="141"/>
                </a:lnTo>
                <a:lnTo>
                  <a:pt x="712" y="138"/>
                </a:lnTo>
                <a:cubicBezTo>
                  <a:pt x="712" y="123"/>
                  <a:pt x="720" y="109"/>
                  <a:pt x="732" y="100"/>
                </a:cubicBezTo>
                <a:cubicBezTo>
                  <a:pt x="745" y="91"/>
                  <a:pt x="761" y="88"/>
                  <a:pt x="776" y="93"/>
                </a:cubicBezTo>
                <a:lnTo>
                  <a:pt x="777" y="93"/>
                </a:lnTo>
                <a:lnTo>
                  <a:pt x="747" y="93"/>
                </a:lnTo>
                <a:lnTo>
                  <a:pt x="748" y="93"/>
                </a:lnTo>
                <a:lnTo>
                  <a:pt x="715" y="138"/>
                </a:lnTo>
                <a:lnTo>
                  <a:pt x="715" y="133"/>
                </a:lnTo>
                <a:lnTo>
                  <a:pt x="715" y="130"/>
                </a:lnTo>
                <a:lnTo>
                  <a:pt x="715" y="129"/>
                </a:lnTo>
                <a:cubicBezTo>
                  <a:pt x="715" y="102"/>
                  <a:pt x="737" y="81"/>
                  <a:pt x="763" y="81"/>
                </a:cubicBezTo>
                <a:cubicBezTo>
                  <a:pt x="790" y="81"/>
                  <a:pt x="811" y="102"/>
                  <a:pt x="811" y="129"/>
                </a:cubicBezTo>
                <a:lnTo>
                  <a:pt x="811" y="131"/>
                </a:lnTo>
                <a:lnTo>
                  <a:pt x="812" y="132"/>
                </a:lnTo>
                <a:lnTo>
                  <a:pt x="812" y="137"/>
                </a:lnTo>
                <a:lnTo>
                  <a:pt x="812" y="143"/>
                </a:lnTo>
                <a:cubicBezTo>
                  <a:pt x="812" y="170"/>
                  <a:pt x="791" y="191"/>
                  <a:pt x="764" y="191"/>
                </a:cubicBezTo>
                <a:cubicBezTo>
                  <a:pt x="738" y="191"/>
                  <a:pt x="716" y="170"/>
                  <a:pt x="716" y="143"/>
                </a:cubicBezTo>
                <a:lnTo>
                  <a:pt x="716" y="141"/>
                </a:lnTo>
                <a:lnTo>
                  <a:pt x="716" y="141"/>
                </a:lnTo>
                <a:lnTo>
                  <a:pt x="716" y="136"/>
                </a:lnTo>
                <a:lnTo>
                  <a:pt x="716" y="138"/>
                </a:lnTo>
                <a:lnTo>
                  <a:pt x="811" y="129"/>
                </a:lnTo>
                <a:lnTo>
                  <a:pt x="811" y="130"/>
                </a:lnTo>
                <a:lnTo>
                  <a:pt x="810" y="122"/>
                </a:lnTo>
                <a:lnTo>
                  <a:pt x="811" y="125"/>
                </a:lnTo>
                <a:lnTo>
                  <a:pt x="812" y="134"/>
                </a:lnTo>
                <a:cubicBezTo>
                  <a:pt x="814" y="160"/>
                  <a:pt x="796" y="182"/>
                  <a:pt x="771" y="186"/>
                </a:cubicBezTo>
                <a:cubicBezTo>
                  <a:pt x="746" y="190"/>
                  <a:pt x="722" y="173"/>
                  <a:pt x="717" y="148"/>
                </a:cubicBezTo>
                <a:lnTo>
                  <a:pt x="716" y="145"/>
                </a:lnTo>
                <a:lnTo>
                  <a:pt x="716" y="146"/>
                </a:lnTo>
                <a:lnTo>
                  <a:pt x="810" y="125"/>
                </a:lnTo>
                <a:lnTo>
                  <a:pt x="811" y="127"/>
                </a:lnTo>
                <a:lnTo>
                  <a:pt x="806" y="115"/>
                </a:lnTo>
                <a:lnTo>
                  <a:pt x="807" y="117"/>
                </a:lnTo>
                <a:lnTo>
                  <a:pt x="725" y="112"/>
                </a:lnTo>
                <a:lnTo>
                  <a:pt x="726" y="110"/>
                </a:lnTo>
                <a:lnTo>
                  <a:pt x="718" y="130"/>
                </a:lnTo>
                <a:lnTo>
                  <a:pt x="718" y="127"/>
                </a:lnTo>
                <a:cubicBezTo>
                  <a:pt x="719" y="124"/>
                  <a:pt x="720" y="121"/>
                  <a:pt x="720" y="118"/>
                </a:cubicBezTo>
                <a:lnTo>
                  <a:pt x="721" y="115"/>
                </a:lnTo>
                <a:lnTo>
                  <a:pt x="722" y="114"/>
                </a:lnTo>
                <a:cubicBezTo>
                  <a:pt x="727" y="98"/>
                  <a:pt x="740" y="86"/>
                  <a:pt x="756" y="82"/>
                </a:cubicBezTo>
                <a:cubicBezTo>
                  <a:pt x="773" y="78"/>
                  <a:pt x="790" y="83"/>
                  <a:pt x="801" y="95"/>
                </a:cubicBezTo>
                <a:lnTo>
                  <a:pt x="803" y="97"/>
                </a:lnTo>
                <a:cubicBezTo>
                  <a:pt x="808" y="102"/>
                  <a:pt x="812" y="108"/>
                  <a:pt x="815" y="115"/>
                </a:cubicBezTo>
                <a:lnTo>
                  <a:pt x="816" y="118"/>
                </a:lnTo>
                <a:lnTo>
                  <a:pt x="816" y="118"/>
                </a:lnTo>
                <a:lnTo>
                  <a:pt x="811" y="110"/>
                </a:lnTo>
                <a:lnTo>
                  <a:pt x="812" y="112"/>
                </a:lnTo>
                <a:lnTo>
                  <a:pt x="733" y="112"/>
                </a:lnTo>
                <a:lnTo>
                  <a:pt x="734" y="110"/>
                </a:lnTo>
                <a:lnTo>
                  <a:pt x="726" y="129"/>
                </a:lnTo>
                <a:lnTo>
                  <a:pt x="727" y="126"/>
                </a:lnTo>
                <a:lnTo>
                  <a:pt x="726" y="134"/>
                </a:lnTo>
                <a:lnTo>
                  <a:pt x="726" y="131"/>
                </a:lnTo>
                <a:lnTo>
                  <a:pt x="727" y="143"/>
                </a:lnTo>
                <a:lnTo>
                  <a:pt x="727" y="141"/>
                </a:lnTo>
                <a:lnTo>
                  <a:pt x="821" y="129"/>
                </a:lnTo>
                <a:lnTo>
                  <a:pt x="821" y="131"/>
                </a:lnTo>
                <a:lnTo>
                  <a:pt x="821" y="122"/>
                </a:lnTo>
                <a:lnTo>
                  <a:pt x="821" y="125"/>
                </a:lnTo>
                <a:lnTo>
                  <a:pt x="733" y="109"/>
                </a:lnTo>
                <a:lnTo>
                  <a:pt x="734" y="107"/>
                </a:lnTo>
                <a:lnTo>
                  <a:pt x="731" y="114"/>
                </a:lnTo>
                <a:lnTo>
                  <a:pt x="732" y="111"/>
                </a:lnTo>
                <a:cubicBezTo>
                  <a:pt x="739" y="93"/>
                  <a:pt x="757" y="81"/>
                  <a:pt x="776" y="81"/>
                </a:cubicBezTo>
                <a:cubicBezTo>
                  <a:pt x="796" y="81"/>
                  <a:pt x="814" y="93"/>
                  <a:pt x="821" y="111"/>
                </a:cubicBezTo>
                <a:lnTo>
                  <a:pt x="822" y="114"/>
                </a:lnTo>
                <a:lnTo>
                  <a:pt x="823" y="116"/>
                </a:lnTo>
                <a:lnTo>
                  <a:pt x="736" y="113"/>
                </a:lnTo>
                <a:lnTo>
                  <a:pt x="737" y="111"/>
                </a:lnTo>
                <a:lnTo>
                  <a:pt x="732" y="124"/>
                </a:lnTo>
                <a:lnTo>
                  <a:pt x="733" y="121"/>
                </a:lnTo>
                <a:cubicBezTo>
                  <a:pt x="733" y="119"/>
                  <a:pt x="734" y="116"/>
                  <a:pt x="734" y="114"/>
                </a:cubicBezTo>
                <a:lnTo>
                  <a:pt x="735" y="111"/>
                </a:lnTo>
                <a:lnTo>
                  <a:pt x="736" y="109"/>
                </a:lnTo>
                <a:cubicBezTo>
                  <a:pt x="742" y="92"/>
                  <a:pt x="757" y="79"/>
                  <a:pt x="775" y="77"/>
                </a:cubicBezTo>
                <a:cubicBezTo>
                  <a:pt x="793" y="74"/>
                  <a:pt x="811" y="83"/>
                  <a:pt x="821" y="98"/>
                </a:cubicBezTo>
                <a:lnTo>
                  <a:pt x="822" y="99"/>
                </a:lnTo>
                <a:cubicBezTo>
                  <a:pt x="825" y="103"/>
                  <a:pt x="827" y="107"/>
                  <a:pt x="828" y="111"/>
                </a:cubicBezTo>
                <a:lnTo>
                  <a:pt x="829" y="114"/>
                </a:lnTo>
                <a:cubicBezTo>
                  <a:pt x="831" y="119"/>
                  <a:pt x="831" y="124"/>
                  <a:pt x="831" y="129"/>
                </a:cubicBezTo>
                <a:lnTo>
                  <a:pt x="831" y="132"/>
                </a:lnTo>
                <a:lnTo>
                  <a:pt x="829" y="117"/>
                </a:lnTo>
                <a:lnTo>
                  <a:pt x="830" y="119"/>
                </a:lnTo>
                <a:lnTo>
                  <a:pt x="739" y="118"/>
                </a:lnTo>
                <a:lnTo>
                  <a:pt x="741" y="111"/>
                </a:lnTo>
                <a:lnTo>
                  <a:pt x="742" y="107"/>
                </a:lnTo>
                <a:lnTo>
                  <a:pt x="740" y="119"/>
                </a:lnTo>
                <a:lnTo>
                  <a:pt x="740" y="116"/>
                </a:lnTo>
                <a:lnTo>
                  <a:pt x="740" y="115"/>
                </a:lnTo>
                <a:cubicBezTo>
                  <a:pt x="740" y="88"/>
                  <a:pt x="762" y="67"/>
                  <a:pt x="788" y="67"/>
                </a:cubicBezTo>
                <a:cubicBezTo>
                  <a:pt x="815" y="67"/>
                  <a:pt x="836" y="88"/>
                  <a:pt x="836" y="115"/>
                </a:cubicBezTo>
                <a:lnTo>
                  <a:pt x="836" y="117"/>
                </a:lnTo>
                <a:lnTo>
                  <a:pt x="837" y="116"/>
                </a:lnTo>
                <a:lnTo>
                  <a:pt x="837" y="126"/>
                </a:lnTo>
                <a:lnTo>
                  <a:pt x="789" y="81"/>
                </a:lnTo>
                <a:lnTo>
                  <a:pt x="792" y="81"/>
                </a:lnTo>
                <a:lnTo>
                  <a:pt x="744" y="123"/>
                </a:lnTo>
                <a:lnTo>
                  <a:pt x="745" y="119"/>
                </a:lnTo>
                <a:lnTo>
                  <a:pt x="744" y="119"/>
                </a:lnTo>
                <a:lnTo>
                  <a:pt x="745" y="110"/>
                </a:lnTo>
                <a:lnTo>
                  <a:pt x="745" y="110"/>
                </a:lnTo>
                <a:lnTo>
                  <a:pt x="793" y="158"/>
                </a:lnTo>
                <a:lnTo>
                  <a:pt x="792" y="158"/>
                </a:lnTo>
                <a:cubicBezTo>
                  <a:pt x="766" y="158"/>
                  <a:pt x="744" y="136"/>
                  <a:pt x="744" y="110"/>
                </a:cubicBezTo>
                <a:cubicBezTo>
                  <a:pt x="744" y="83"/>
                  <a:pt x="766" y="62"/>
                  <a:pt x="792" y="62"/>
                </a:cubicBezTo>
                <a:lnTo>
                  <a:pt x="793" y="62"/>
                </a:lnTo>
                <a:cubicBezTo>
                  <a:pt x="814" y="62"/>
                  <a:pt x="832" y="75"/>
                  <a:pt x="839" y="95"/>
                </a:cubicBezTo>
                <a:lnTo>
                  <a:pt x="840" y="98"/>
                </a:lnTo>
                <a:lnTo>
                  <a:pt x="841" y="103"/>
                </a:lnTo>
                <a:lnTo>
                  <a:pt x="750" y="97"/>
                </a:lnTo>
                <a:lnTo>
                  <a:pt x="751" y="95"/>
                </a:lnTo>
                <a:lnTo>
                  <a:pt x="748" y="103"/>
                </a:lnTo>
                <a:lnTo>
                  <a:pt x="749" y="101"/>
                </a:lnTo>
                <a:cubicBezTo>
                  <a:pt x="754" y="76"/>
                  <a:pt x="776" y="60"/>
                  <a:pt x="801" y="62"/>
                </a:cubicBezTo>
                <a:cubicBezTo>
                  <a:pt x="825" y="65"/>
                  <a:pt x="844" y="85"/>
                  <a:pt x="844" y="110"/>
                </a:cubicBezTo>
                <a:lnTo>
                  <a:pt x="844" y="111"/>
                </a:lnTo>
                <a:lnTo>
                  <a:pt x="843" y="105"/>
                </a:lnTo>
                <a:lnTo>
                  <a:pt x="844" y="108"/>
                </a:lnTo>
                <a:cubicBezTo>
                  <a:pt x="844" y="110"/>
                  <a:pt x="844" y="113"/>
                  <a:pt x="844" y="115"/>
                </a:cubicBezTo>
                <a:lnTo>
                  <a:pt x="844" y="120"/>
                </a:lnTo>
                <a:lnTo>
                  <a:pt x="844" y="124"/>
                </a:lnTo>
                <a:cubicBezTo>
                  <a:pt x="844" y="151"/>
                  <a:pt x="823" y="172"/>
                  <a:pt x="796" y="172"/>
                </a:cubicBezTo>
                <a:cubicBezTo>
                  <a:pt x="770" y="172"/>
                  <a:pt x="748" y="151"/>
                  <a:pt x="748" y="124"/>
                </a:cubicBezTo>
                <a:lnTo>
                  <a:pt x="748" y="123"/>
                </a:lnTo>
                <a:lnTo>
                  <a:pt x="748" y="120"/>
                </a:lnTo>
                <a:lnTo>
                  <a:pt x="748" y="116"/>
                </a:lnTo>
                <a:lnTo>
                  <a:pt x="748" y="115"/>
                </a:lnTo>
                <a:cubicBezTo>
                  <a:pt x="748" y="91"/>
                  <a:pt x="766" y="71"/>
                  <a:pt x="789" y="68"/>
                </a:cubicBezTo>
                <a:cubicBezTo>
                  <a:pt x="812" y="64"/>
                  <a:pt x="835" y="77"/>
                  <a:pt x="842" y="100"/>
                </a:cubicBezTo>
                <a:lnTo>
                  <a:pt x="843" y="101"/>
                </a:lnTo>
                <a:cubicBezTo>
                  <a:pt x="843" y="104"/>
                  <a:pt x="844" y="107"/>
                  <a:pt x="844" y="110"/>
                </a:cubicBezTo>
                <a:lnTo>
                  <a:pt x="845" y="113"/>
                </a:lnTo>
                <a:lnTo>
                  <a:pt x="843" y="105"/>
                </a:lnTo>
                <a:lnTo>
                  <a:pt x="844" y="108"/>
                </a:lnTo>
                <a:lnTo>
                  <a:pt x="838" y="96"/>
                </a:lnTo>
                <a:lnTo>
                  <a:pt x="839" y="98"/>
                </a:lnTo>
                <a:lnTo>
                  <a:pt x="759" y="99"/>
                </a:lnTo>
                <a:lnTo>
                  <a:pt x="761" y="95"/>
                </a:lnTo>
                <a:lnTo>
                  <a:pt x="761" y="95"/>
                </a:lnTo>
                <a:cubicBezTo>
                  <a:pt x="766" y="84"/>
                  <a:pt x="775" y="75"/>
                  <a:pt x="787" y="70"/>
                </a:cubicBezTo>
                <a:lnTo>
                  <a:pt x="789" y="69"/>
                </a:lnTo>
                <a:cubicBezTo>
                  <a:pt x="802" y="64"/>
                  <a:pt x="816" y="65"/>
                  <a:pt x="828" y="71"/>
                </a:cubicBezTo>
                <a:lnTo>
                  <a:pt x="830" y="72"/>
                </a:lnTo>
                <a:cubicBezTo>
                  <a:pt x="839" y="76"/>
                  <a:pt x="845" y="82"/>
                  <a:pt x="850" y="90"/>
                </a:cubicBezTo>
                <a:lnTo>
                  <a:pt x="852" y="93"/>
                </a:lnTo>
                <a:lnTo>
                  <a:pt x="854" y="98"/>
                </a:lnTo>
                <a:lnTo>
                  <a:pt x="763" y="119"/>
                </a:lnTo>
                <a:lnTo>
                  <a:pt x="763" y="117"/>
                </a:lnTo>
                <a:lnTo>
                  <a:pt x="763" y="115"/>
                </a:lnTo>
                <a:cubicBezTo>
                  <a:pt x="763" y="88"/>
                  <a:pt x="785" y="67"/>
                  <a:pt x="811" y="67"/>
                </a:cubicBezTo>
                <a:cubicBezTo>
                  <a:pt x="838" y="67"/>
                  <a:pt x="859" y="88"/>
                  <a:pt x="859" y="115"/>
                </a:cubicBezTo>
                <a:lnTo>
                  <a:pt x="859" y="117"/>
                </a:lnTo>
                <a:lnTo>
                  <a:pt x="859" y="119"/>
                </a:lnTo>
                <a:lnTo>
                  <a:pt x="765" y="108"/>
                </a:lnTo>
                <a:lnTo>
                  <a:pt x="765" y="106"/>
                </a:lnTo>
                <a:lnTo>
                  <a:pt x="764" y="117"/>
                </a:lnTo>
                <a:lnTo>
                  <a:pt x="764" y="115"/>
                </a:lnTo>
                <a:cubicBezTo>
                  <a:pt x="764" y="88"/>
                  <a:pt x="785" y="67"/>
                  <a:pt x="812" y="67"/>
                </a:cubicBezTo>
                <a:cubicBezTo>
                  <a:pt x="838" y="67"/>
                  <a:pt x="860" y="88"/>
                  <a:pt x="860" y="115"/>
                </a:cubicBezTo>
                <a:lnTo>
                  <a:pt x="860" y="117"/>
                </a:lnTo>
                <a:lnTo>
                  <a:pt x="860" y="119"/>
                </a:lnTo>
                <a:cubicBezTo>
                  <a:pt x="860" y="146"/>
                  <a:pt x="838" y="167"/>
                  <a:pt x="812" y="167"/>
                </a:cubicBezTo>
                <a:cubicBezTo>
                  <a:pt x="785" y="167"/>
                  <a:pt x="764" y="146"/>
                  <a:pt x="764" y="119"/>
                </a:cubicBezTo>
                <a:lnTo>
                  <a:pt x="764" y="117"/>
                </a:lnTo>
                <a:lnTo>
                  <a:pt x="764" y="115"/>
                </a:lnTo>
                <a:cubicBezTo>
                  <a:pt x="764" y="90"/>
                  <a:pt x="783" y="70"/>
                  <a:pt x="807" y="67"/>
                </a:cubicBezTo>
                <a:cubicBezTo>
                  <a:pt x="832" y="65"/>
                  <a:pt x="854" y="81"/>
                  <a:pt x="859" y="106"/>
                </a:cubicBezTo>
                <a:lnTo>
                  <a:pt x="860" y="108"/>
                </a:lnTo>
                <a:cubicBezTo>
                  <a:pt x="860" y="111"/>
                  <a:pt x="860" y="114"/>
                  <a:pt x="860" y="117"/>
                </a:cubicBezTo>
                <a:lnTo>
                  <a:pt x="860" y="119"/>
                </a:lnTo>
                <a:lnTo>
                  <a:pt x="767" y="104"/>
                </a:lnTo>
                <a:lnTo>
                  <a:pt x="767" y="103"/>
                </a:lnTo>
                <a:lnTo>
                  <a:pt x="768" y="101"/>
                </a:lnTo>
                <a:lnTo>
                  <a:pt x="767" y="104"/>
                </a:lnTo>
                <a:cubicBezTo>
                  <a:pt x="768" y="101"/>
                  <a:pt x="768" y="99"/>
                  <a:pt x="769" y="96"/>
                </a:cubicBezTo>
                <a:lnTo>
                  <a:pt x="769" y="95"/>
                </a:lnTo>
                <a:cubicBezTo>
                  <a:pt x="777" y="72"/>
                  <a:pt x="799" y="59"/>
                  <a:pt x="823" y="63"/>
                </a:cubicBezTo>
                <a:cubicBezTo>
                  <a:pt x="846" y="66"/>
                  <a:pt x="863" y="86"/>
                  <a:pt x="863" y="110"/>
                </a:cubicBezTo>
                <a:lnTo>
                  <a:pt x="863" y="111"/>
                </a:lnTo>
                <a:lnTo>
                  <a:pt x="863" y="114"/>
                </a:lnTo>
                <a:lnTo>
                  <a:pt x="863" y="118"/>
                </a:lnTo>
                <a:lnTo>
                  <a:pt x="863" y="119"/>
                </a:lnTo>
                <a:lnTo>
                  <a:pt x="769" y="104"/>
                </a:lnTo>
                <a:lnTo>
                  <a:pt x="770" y="103"/>
                </a:lnTo>
                <a:lnTo>
                  <a:pt x="767" y="118"/>
                </a:lnTo>
                <a:lnTo>
                  <a:pt x="767" y="115"/>
                </a:lnTo>
                <a:lnTo>
                  <a:pt x="767" y="110"/>
                </a:lnTo>
                <a:cubicBezTo>
                  <a:pt x="767" y="83"/>
                  <a:pt x="789" y="62"/>
                  <a:pt x="815" y="62"/>
                </a:cubicBezTo>
                <a:lnTo>
                  <a:pt x="817" y="62"/>
                </a:lnTo>
                <a:cubicBezTo>
                  <a:pt x="830" y="62"/>
                  <a:pt x="842" y="67"/>
                  <a:pt x="851" y="76"/>
                </a:cubicBezTo>
                <a:lnTo>
                  <a:pt x="856" y="81"/>
                </a:lnTo>
                <a:lnTo>
                  <a:pt x="822" y="67"/>
                </a:lnTo>
                <a:lnTo>
                  <a:pt x="824" y="67"/>
                </a:lnTo>
                <a:lnTo>
                  <a:pt x="782" y="94"/>
                </a:lnTo>
                <a:lnTo>
                  <a:pt x="783" y="91"/>
                </a:lnTo>
                <a:lnTo>
                  <a:pt x="784" y="89"/>
                </a:lnTo>
                <a:cubicBezTo>
                  <a:pt x="793" y="70"/>
                  <a:pt x="813" y="60"/>
                  <a:pt x="833" y="62"/>
                </a:cubicBezTo>
                <a:cubicBezTo>
                  <a:pt x="854" y="65"/>
                  <a:pt x="870" y="80"/>
                  <a:pt x="874" y="101"/>
                </a:cubicBezTo>
                <a:lnTo>
                  <a:pt x="875" y="103"/>
                </a:lnTo>
                <a:lnTo>
                  <a:pt x="875" y="106"/>
                </a:lnTo>
                <a:lnTo>
                  <a:pt x="781" y="103"/>
                </a:lnTo>
                <a:lnTo>
                  <a:pt x="782" y="101"/>
                </a:lnTo>
                <a:lnTo>
                  <a:pt x="782" y="102"/>
                </a:lnTo>
                <a:cubicBezTo>
                  <a:pt x="785" y="79"/>
                  <a:pt x="806" y="62"/>
                  <a:pt x="829" y="62"/>
                </a:cubicBezTo>
                <a:lnTo>
                  <a:pt x="831" y="62"/>
                </a:lnTo>
                <a:lnTo>
                  <a:pt x="833" y="62"/>
                </a:lnTo>
                <a:cubicBezTo>
                  <a:pt x="856" y="62"/>
                  <a:pt x="876" y="79"/>
                  <a:pt x="880" y="102"/>
                </a:cubicBezTo>
                <a:lnTo>
                  <a:pt x="881" y="105"/>
                </a:lnTo>
                <a:cubicBezTo>
                  <a:pt x="881" y="108"/>
                  <a:pt x="881" y="110"/>
                  <a:pt x="881" y="113"/>
                </a:cubicBezTo>
                <a:lnTo>
                  <a:pt x="881" y="115"/>
                </a:lnTo>
                <a:lnTo>
                  <a:pt x="787" y="103"/>
                </a:lnTo>
                <a:lnTo>
                  <a:pt x="787" y="101"/>
                </a:lnTo>
                <a:lnTo>
                  <a:pt x="787" y="102"/>
                </a:lnTo>
                <a:cubicBezTo>
                  <a:pt x="791" y="79"/>
                  <a:pt x="811" y="62"/>
                  <a:pt x="834" y="62"/>
                </a:cubicBezTo>
                <a:lnTo>
                  <a:pt x="835" y="62"/>
                </a:lnTo>
                <a:lnTo>
                  <a:pt x="787" y="115"/>
                </a:lnTo>
                <a:lnTo>
                  <a:pt x="787" y="110"/>
                </a:lnTo>
                <a:lnTo>
                  <a:pt x="786" y="106"/>
                </a:lnTo>
                <a:cubicBezTo>
                  <a:pt x="784" y="82"/>
                  <a:pt x="799" y="60"/>
                  <a:pt x="822" y="54"/>
                </a:cubicBezTo>
                <a:cubicBezTo>
                  <a:pt x="846" y="48"/>
                  <a:pt x="870" y="60"/>
                  <a:pt x="879" y="83"/>
                </a:cubicBezTo>
                <a:lnTo>
                  <a:pt x="880" y="85"/>
                </a:lnTo>
                <a:cubicBezTo>
                  <a:pt x="881" y="88"/>
                  <a:pt x="881" y="91"/>
                  <a:pt x="882" y="94"/>
                </a:cubicBezTo>
                <a:lnTo>
                  <a:pt x="883" y="96"/>
                </a:lnTo>
                <a:lnTo>
                  <a:pt x="787" y="105"/>
                </a:lnTo>
                <a:lnTo>
                  <a:pt x="787" y="103"/>
                </a:lnTo>
                <a:cubicBezTo>
                  <a:pt x="787" y="101"/>
                  <a:pt x="788" y="99"/>
                  <a:pt x="788" y="97"/>
                </a:cubicBezTo>
                <a:lnTo>
                  <a:pt x="788" y="93"/>
                </a:lnTo>
                <a:lnTo>
                  <a:pt x="788" y="100"/>
                </a:lnTo>
                <a:lnTo>
                  <a:pt x="788" y="97"/>
                </a:lnTo>
                <a:cubicBezTo>
                  <a:pt x="788" y="90"/>
                  <a:pt x="790" y="82"/>
                  <a:pt x="793" y="76"/>
                </a:cubicBezTo>
                <a:lnTo>
                  <a:pt x="794" y="75"/>
                </a:lnTo>
                <a:cubicBezTo>
                  <a:pt x="803" y="57"/>
                  <a:pt x="822" y="46"/>
                  <a:pt x="842" y="48"/>
                </a:cubicBezTo>
                <a:cubicBezTo>
                  <a:pt x="862" y="50"/>
                  <a:pt x="878" y="65"/>
                  <a:pt x="883" y="84"/>
                </a:cubicBezTo>
                <a:lnTo>
                  <a:pt x="884" y="86"/>
                </a:lnTo>
                <a:lnTo>
                  <a:pt x="885" y="92"/>
                </a:lnTo>
                <a:lnTo>
                  <a:pt x="886" y="97"/>
                </a:lnTo>
                <a:lnTo>
                  <a:pt x="886" y="95"/>
                </a:lnTo>
                <a:lnTo>
                  <a:pt x="865" y="69"/>
                </a:lnTo>
                <a:lnTo>
                  <a:pt x="867" y="70"/>
                </a:lnTo>
                <a:lnTo>
                  <a:pt x="818" y="70"/>
                </a:lnTo>
                <a:lnTo>
                  <a:pt x="820" y="69"/>
                </a:lnTo>
                <a:lnTo>
                  <a:pt x="797" y="110"/>
                </a:lnTo>
                <a:lnTo>
                  <a:pt x="797" y="106"/>
                </a:lnTo>
                <a:lnTo>
                  <a:pt x="797" y="100"/>
                </a:lnTo>
                <a:lnTo>
                  <a:pt x="797" y="94"/>
                </a:lnTo>
                <a:lnTo>
                  <a:pt x="796" y="93"/>
                </a:lnTo>
                <a:lnTo>
                  <a:pt x="796" y="86"/>
                </a:lnTo>
                <a:cubicBezTo>
                  <a:pt x="796" y="61"/>
                  <a:pt x="816" y="40"/>
                  <a:pt x="841" y="39"/>
                </a:cubicBezTo>
                <a:cubicBezTo>
                  <a:pt x="866" y="37"/>
                  <a:pt x="888" y="55"/>
                  <a:pt x="892" y="81"/>
                </a:cubicBezTo>
                <a:lnTo>
                  <a:pt x="892" y="85"/>
                </a:lnTo>
                <a:lnTo>
                  <a:pt x="893" y="95"/>
                </a:lnTo>
                <a:lnTo>
                  <a:pt x="893" y="106"/>
                </a:lnTo>
                <a:lnTo>
                  <a:pt x="893" y="104"/>
                </a:lnTo>
                <a:lnTo>
                  <a:pt x="800" y="95"/>
                </a:lnTo>
                <a:lnTo>
                  <a:pt x="800" y="93"/>
                </a:lnTo>
                <a:lnTo>
                  <a:pt x="798" y="103"/>
                </a:lnTo>
                <a:lnTo>
                  <a:pt x="799" y="99"/>
                </a:lnTo>
                <a:lnTo>
                  <a:pt x="799" y="94"/>
                </a:lnTo>
                <a:lnTo>
                  <a:pt x="800" y="87"/>
                </a:lnTo>
                <a:cubicBezTo>
                  <a:pt x="804" y="69"/>
                  <a:pt x="817" y="55"/>
                  <a:pt x="834" y="50"/>
                </a:cubicBezTo>
                <a:cubicBezTo>
                  <a:pt x="851" y="45"/>
                  <a:pt x="869" y="50"/>
                  <a:pt x="881" y="62"/>
                </a:cubicBezTo>
                <a:lnTo>
                  <a:pt x="882" y="63"/>
                </a:lnTo>
                <a:cubicBezTo>
                  <a:pt x="887" y="68"/>
                  <a:pt x="891" y="74"/>
                  <a:pt x="894" y="81"/>
                </a:cubicBezTo>
                <a:lnTo>
                  <a:pt x="895" y="84"/>
                </a:lnTo>
                <a:cubicBezTo>
                  <a:pt x="895" y="87"/>
                  <a:pt x="896" y="89"/>
                  <a:pt x="896" y="92"/>
                </a:cubicBezTo>
                <a:lnTo>
                  <a:pt x="897" y="98"/>
                </a:lnTo>
                <a:lnTo>
                  <a:pt x="898" y="102"/>
                </a:lnTo>
                <a:cubicBezTo>
                  <a:pt x="898" y="104"/>
                  <a:pt x="898" y="107"/>
                  <a:pt x="898" y="109"/>
                </a:cubicBezTo>
                <a:lnTo>
                  <a:pt x="898" y="110"/>
                </a:lnTo>
                <a:cubicBezTo>
                  <a:pt x="898" y="136"/>
                  <a:pt x="877" y="158"/>
                  <a:pt x="850" y="158"/>
                </a:cubicBezTo>
                <a:cubicBezTo>
                  <a:pt x="824" y="158"/>
                  <a:pt x="802" y="136"/>
                  <a:pt x="802" y="110"/>
                </a:cubicBezTo>
                <a:lnTo>
                  <a:pt x="802" y="107"/>
                </a:lnTo>
                <a:lnTo>
                  <a:pt x="802" y="108"/>
                </a:lnTo>
                <a:lnTo>
                  <a:pt x="802" y="99"/>
                </a:lnTo>
                <a:lnTo>
                  <a:pt x="802" y="96"/>
                </a:lnTo>
                <a:cubicBezTo>
                  <a:pt x="802" y="78"/>
                  <a:pt x="812" y="61"/>
                  <a:pt x="829" y="53"/>
                </a:cubicBezTo>
                <a:lnTo>
                  <a:pt x="831" y="52"/>
                </a:lnTo>
                <a:cubicBezTo>
                  <a:pt x="846" y="44"/>
                  <a:pt x="864" y="45"/>
                  <a:pt x="879" y="55"/>
                </a:cubicBezTo>
                <a:lnTo>
                  <a:pt x="880" y="56"/>
                </a:lnTo>
                <a:cubicBezTo>
                  <a:pt x="893" y="65"/>
                  <a:pt x="901" y="80"/>
                  <a:pt x="901" y="96"/>
                </a:cubicBezTo>
                <a:lnTo>
                  <a:pt x="901" y="98"/>
                </a:lnTo>
                <a:lnTo>
                  <a:pt x="901" y="100"/>
                </a:lnTo>
                <a:lnTo>
                  <a:pt x="853" y="52"/>
                </a:lnTo>
                <a:lnTo>
                  <a:pt x="855" y="52"/>
                </a:lnTo>
                <a:lnTo>
                  <a:pt x="807" y="96"/>
                </a:lnTo>
                <a:lnTo>
                  <a:pt x="808" y="91"/>
                </a:lnTo>
                <a:lnTo>
                  <a:pt x="808" y="85"/>
                </a:lnTo>
                <a:cubicBezTo>
                  <a:pt x="811" y="62"/>
                  <a:pt x="830" y="44"/>
                  <a:pt x="853" y="43"/>
                </a:cubicBezTo>
                <a:cubicBezTo>
                  <a:pt x="876" y="42"/>
                  <a:pt x="897" y="57"/>
                  <a:pt x="903" y="79"/>
                </a:cubicBezTo>
                <a:lnTo>
                  <a:pt x="904" y="83"/>
                </a:lnTo>
                <a:lnTo>
                  <a:pt x="905" y="92"/>
                </a:lnTo>
                <a:lnTo>
                  <a:pt x="858" y="52"/>
                </a:lnTo>
                <a:lnTo>
                  <a:pt x="859" y="52"/>
                </a:lnTo>
                <a:cubicBezTo>
                  <a:pt x="885" y="52"/>
                  <a:pt x="907" y="74"/>
                  <a:pt x="907" y="100"/>
                </a:cubicBezTo>
                <a:cubicBezTo>
                  <a:pt x="907" y="127"/>
                  <a:pt x="885" y="148"/>
                  <a:pt x="859" y="148"/>
                </a:cubicBezTo>
                <a:lnTo>
                  <a:pt x="858" y="148"/>
                </a:lnTo>
                <a:cubicBezTo>
                  <a:pt x="832" y="148"/>
                  <a:pt x="810" y="127"/>
                  <a:pt x="810" y="100"/>
                </a:cubicBezTo>
                <a:lnTo>
                  <a:pt x="810" y="95"/>
                </a:lnTo>
                <a:lnTo>
                  <a:pt x="810" y="91"/>
                </a:lnTo>
                <a:cubicBezTo>
                  <a:pt x="810" y="68"/>
                  <a:pt x="826" y="49"/>
                  <a:pt x="849" y="44"/>
                </a:cubicBezTo>
                <a:cubicBezTo>
                  <a:pt x="871" y="39"/>
                  <a:pt x="894" y="51"/>
                  <a:pt x="903" y="72"/>
                </a:cubicBezTo>
                <a:lnTo>
                  <a:pt x="904" y="76"/>
                </a:lnTo>
                <a:cubicBezTo>
                  <a:pt x="905" y="78"/>
                  <a:pt x="906" y="80"/>
                  <a:pt x="907" y="83"/>
                </a:cubicBezTo>
                <a:lnTo>
                  <a:pt x="908" y="89"/>
                </a:lnTo>
                <a:lnTo>
                  <a:pt x="910" y="99"/>
                </a:lnTo>
                <a:lnTo>
                  <a:pt x="910" y="103"/>
                </a:lnTo>
                <a:lnTo>
                  <a:pt x="816" y="98"/>
                </a:lnTo>
                <a:lnTo>
                  <a:pt x="817" y="94"/>
                </a:lnTo>
                <a:lnTo>
                  <a:pt x="818" y="92"/>
                </a:lnTo>
                <a:cubicBezTo>
                  <a:pt x="822" y="69"/>
                  <a:pt x="842" y="52"/>
                  <a:pt x="865" y="52"/>
                </a:cubicBezTo>
                <a:lnTo>
                  <a:pt x="865" y="52"/>
                </a:lnTo>
                <a:lnTo>
                  <a:pt x="819" y="89"/>
                </a:lnTo>
                <a:lnTo>
                  <a:pt x="819" y="87"/>
                </a:lnTo>
                <a:cubicBezTo>
                  <a:pt x="821" y="82"/>
                  <a:pt x="822" y="78"/>
                  <a:pt x="825" y="74"/>
                </a:cubicBezTo>
                <a:lnTo>
                  <a:pt x="826" y="71"/>
                </a:lnTo>
                <a:cubicBezTo>
                  <a:pt x="835" y="57"/>
                  <a:pt x="851" y="48"/>
                  <a:pt x="867" y="48"/>
                </a:cubicBezTo>
                <a:lnTo>
                  <a:pt x="871" y="48"/>
                </a:lnTo>
                <a:lnTo>
                  <a:pt x="873" y="48"/>
                </a:lnTo>
                <a:lnTo>
                  <a:pt x="875" y="48"/>
                </a:lnTo>
                <a:cubicBezTo>
                  <a:pt x="893" y="48"/>
                  <a:pt x="910" y="58"/>
                  <a:pt x="918" y="75"/>
                </a:cubicBezTo>
                <a:lnTo>
                  <a:pt x="919" y="78"/>
                </a:lnTo>
                <a:lnTo>
                  <a:pt x="910" y="65"/>
                </a:lnTo>
                <a:lnTo>
                  <a:pt x="912" y="67"/>
                </a:lnTo>
                <a:lnTo>
                  <a:pt x="832" y="85"/>
                </a:lnTo>
                <a:lnTo>
                  <a:pt x="833" y="84"/>
                </a:lnTo>
                <a:lnTo>
                  <a:pt x="830" y="99"/>
                </a:lnTo>
                <a:lnTo>
                  <a:pt x="830" y="95"/>
                </a:lnTo>
                <a:lnTo>
                  <a:pt x="830" y="92"/>
                </a:lnTo>
                <a:lnTo>
                  <a:pt x="830" y="91"/>
                </a:lnTo>
                <a:cubicBezTo>
                  <a:pt x="830" y="64"/>
                  <a:pt x="852" y="43"/>
                  <a:pt x="878" y="43"/>
                </a:cubicBezTo>
                <a:cubicBezTo>
                  <a:pt x="905" y="43"/>
                  <a:pt x="926" y="64"/>
                  <a:pt x="926" y="91"/>
                </a:cubicBezTo>
                <a:lnTo>
                  <a:pt x="926" y="92"/>
                </a:lnTo>
                <a:lnTo>
                  <a:pt x="926" y="95"/>
                </a:lnTo>
                <a:lnTo>
                  <a:pt x="926" y="99"/>
                </a:lnTo>
                <a:lnTo>
                  <a:pt x="926" y="100"/>
                </a:lnTo>
                <a:lnTo>
                  <a:pt x="852" y="61"/>
                </a:lnTo>
                <a:lnTo>
                  <a:pt x="853" y="60"/>
                </a:lnTo>
                <a:lnTo>
                  <a:pt x="834" y="86"/>
                </a:lnTo>
                <a:lnTo>
                  <a:pt x="835" y="83"/>
                </a:lnTo>
                <a:lnTo>
                  <a:pt x="833" y="91"/>
                </a:lnTo>
                <a:lnTo>
                  <a:pt x="834" y="86"/>
                </a:lnTo>
                <a:lnTo>
                  <a:pt x="834" y="96"/>
                </a:lnTo>
                <a:lnTo>
                  <a:pt x="833" y="92"/>
                </a:lnTo>
                <a:lnTo>
                  <a:pt x="881" y="134"/>
                </a:lnTo>
                <a:lnTo>
                  <a:pt x="880" y="134"/>
                </a:lnTo>
                <a:lnTo>
                  <a:pt x="928" y="86"/>
                </a:lnTo>
                <a:lnTo>
                  <a:pt x="928" y="91"/>
                </a:lnTo>
                <a:lnTo>
                  <a:pt x="929" y="91"/>
                </a:lnTo>
                <a:lnTo>
                  <a:pt x="835" y="81"/>
                </a:lnTo>
                <a:lnTo>
                  <a:pt x="836" y="79"/>
                </a:lnTo>
                <a:lnTo>
                  <a:pt x="834" y="88"/>
                </a:lnTo>
                <a:lnTo>
                  <a:pt x="834" y="84"/>
                </a:lnTo>
                <a:cubicBezTo>
                  <a:pt x="835" y="81"/>
                  <a:pt x="836" y="79"/>
                  <a:pt x="836" y="76"/>
                </a:cubicBezTo>
                <a:lnTo>
                  <a:pt x="838" y="71"/>
                </a:lnTo>
                <a:cubicBezTo>
                  <a:pt x="844" y="53"/>
                  <a:pt x="861" y="40"/>
                  <a:pt x="880" y="39"/>
                </a:cubicBezTo>
                <a:cubicBezTo>
                  <a:pt x="899" y="37"/>
                  <a:pt x="918" y="48"/>
                  <a:pt x="926" y="65"/>
                </a:cubicBezTo>
                <a:lnTo>
                  <a:pt x="928" y="68"/>
                </a:lnTo>
                <a:lnTo>
                  <a:pt x="914" y="51"/>
                </a:lnTo>
                <a:lnTo>
                  <a:pt x="916" y="53"/>
                </a:lnTo>
                <a:lnTo>
                  <a:pt x="846" y="66"/>
                </a:lnTo>
                <a:lnTo>
                  <a:pt x="849" y="62"/>
                </a:lnTo>
                <a:lnTo>
                  <a:pt x="848" y="62"/>
                </a:lnTo>
                <a:lnTo>
                  <a:pt x="844" y="75"/>
                </a:lnTo>
                <a:lnTo>
                  <a:pt x="845" y="71"/>
                </a:lnTo>
                <a:lnTo>
                  <a:pt x="844" y="78"/>
                </a:lnTo>
                <a:lnTo>
                  <a:pt x="844" y="77"/>
                </a:lnTo>
                <a:cubicBezTo>
                  <a:pt x="844" y="51"/>
                  <a:pt x="864" y="30"/>
                  <a:pt x="890" y="29"/>
                </a:cubicBezTo>
                <a:cubicBezTo>
                  <a:pt x="915" y="28"/>
                  <a:pt x="937" y="46"/>
                  <a:pt x="940" y="72"/>
                </a:cubicBezTo>
                <a:lnTo>
                  <a:pt x="941" y="76"/>
                </a:lnTo>
                <a:lnTo>
                  <a:pt x="941" y="82"/>
                </a:lnTo>
                <a:lnTo>
                  <a:pt x="845" y="86"/>
                </a:lnTo>
                <a:lnTo>
                  <a:pt x="845" y="84"/>
                </a:lnTo>
                <a:cubicBezTo>
                  <a:pt x="845" y="82"/>
                  <a:pt x="846" y="79"/>
                  <a:pt x="846" y="77"/>
                </a:cubicBezTo>
                <a:lnTo>
                  <a:pt x="847" y="74"/>
                </a:lnTo>
                <a:cubicBezTo>
                  <a:pt x="850" y="50"/>
                  <a:pt x="871" y="33"/>
                  <a:pt x="894" y="33"/>
                </a:cubicBezTo>
                <a:lnTo>
                  <a:pt x="898" y="33"/>
                </a:lnTo>
                <a:lnTo>
                  <a:pt x="898" y="33"/>
                </a:lnTo>
                <a:lnTo>
                  <a:pt x="851" y="77"/>
                </a:lnTo>
                <a:lnTo>
                  <a:pt x="851" y="72"/>
                </a:lnTo>
                <a:lnTo>
                  <a:pt x="851" y="72"/>
                </a:lnTo>
                <a:cubicBezTo>
                  <a:pt x="851" y="45"/>
                  <a:pt x="872" y="24"/>
                  <a:pt x="899" y="24"/>
                </a:cubicBezTo>
                <a:cubicBezTo>
                  <a:pt x="925" y="24"/>
                  <a:pt x="947" y="45"/>
                  <a:pt x="947" y="72"/>
                </a:cubicBezTo>
                <a:lnTo>
                  <a:pt x="947" y="76"/>
                </a:lnTo>
                <a:lnTo>
                  <a:pt x="947" y="81"/>
                </a:lnTo>
                <a:cubicBezTo>
                  <a:pt x="947" y="108"/>
                  <a:pt x="925" y="129"/>
                  <a:pt x="899" y="129"/>
                </a:cubicBezTo>
                <a:lnTo>
                  <a:pt x="897" y="129"/>
                </a:lnTo>
                <a:lnTo>
                  <a:pt x="945" y="74"/>
                </a:lnTo>
                <a:lnTo>
                  <a:pt x="945" y="77"/>
                </a:lnTo>
                <a:lnTo>
                  <a:pt x="941" y="63"/>
                </a:lnTo>
                <a:lnTo>
                  <a:pt x="942" y="65"/>
                </a:lnTo>
                <a:lnTo>
                  <a:pt x="856" y="65"/>
                </a:lnTo>
                <a:lnTo>
                  <a:pt x="857" y="63"/>
                </a:lnTo>
                <a:lnTo>
                  <a:pt x="854" y="69"/>
                </a:lnTo>
                <a:lnTo>
                  <a:pt x="855" y="66"/>
                </a:lnTo>
                <a:cubicBezTo>
                  <a:pt x="862" y="47"/>
                  <a:pt x="880" y="33"/>
                  <a:pt x="901" y="33"/>
                </a:cubicBezTo>
                <a:lnTo>
                  <a:pt x="902" y="33"/>
                </a:lnTo>
                <a:lnTo>
                  <a:pt x="855" y="76"/>
                </a:lnTo>
                <a:lnTo>
                  <a:pt x="855" y="72"/>
                </a:lnTo>
                <a:lnTo>
                  <a:pt x="856" y="67"/>
                </a:lnTo>
                <a:cubicBezTo>
                  <a:pt x="858" y="43"/>
                  <a:pt x="879" y="24"/>
                  <a:pt x="903" y="24"/>
                </a:cubicBezTo>
                <a:lnTo>
                  <a:pt x="905" y="24"/>
                </a:lnTo>
                <a:cubicBezTo>
                  <a:pt x="923" y="24"/>
                  <a:pt x="940" y="34"/>
                  <a:pt x="948" y="51"/>
                </a:cubicBezTo>
                <a:lnTo>
                  <a:pt x="949" y="54"/>
                </a:lnTo>
                <a:lnTo>
                  <a:pt x="940" y="41"/>
                </a:lnTo>
                <a:lnTo>
                  <a:pt x="942" y="43"/>
                </a:lnTo>
                <a:lnTo>
                  <a:pt x="872" y="46"/>
                </a:lnTo>
                <a:lnTo>
                  <a:pt x="874" y="43"/>
                </a:lnTo>
                <a:lnTo>
                  <a:pt x="879" y="38"/>
                </a:lnTo>
                <a:cubicBezTo>
                  <a:pt x="890" y="27"/>
                  <a:pt x="905" y="22"/>
                  <a:pt x="921" y="25"/>
                </a:cubicBezTo>
                <a:cubicBezTo>
                  <a:pt x="936" y="27"/>
                  <a:pt x="949" y="37"/>
                  <a:pt x="956" y="51"/>
                </a:cubicBezTo>
                <a:lnTo>
                  <a:pt x="957" y="53"/>
                </a:lnTo>
                <a:cubicBezTo>
                  <a:pt x="959" y="57"/>
                  <a:pt x="961" y="62"/>
                  <a:pt x="961" y="67"/>
                </a:cubicBezTo>
                <a:lnTo>
                  <a:pt x="962" y="71"/>
                </a:lnTo>
                <a:cubicBezTo>
                  <a:pt x="962" y="73"/>
                  <a:pt x="962" y="75"/>
                  <a:pt x="962" y="77"/>
                </a:cubicBezTo>
                <a:lnTo>
                  <a:pt x="962" y="80"/>
                </a:lnTo>
                <a:lnTo>
                  <a:pt x="957" y="59"/>
                </a:lnTo>
                <a:lnTo>
                  <a:pt x="958" y="60"/>
                </a:lnTo>
                <a:lnTo>
                  <a:pt x="868" y="72"/>
                </a:lnTo>
                <a:lnTo>
                  <a:pt x="868" y="70"/>
                </a:lnTo>
                <a:lnTo>
                  <a:pt x="870" y="64"/>
                </a:lnTo>
                <a:lnTo>
                  <a:pt x="869" y="65"/>
                </a:lnTo>
                <a:lnTo>
                  <a:pt x="870" y="58"/>
                </a:lnTo>
                <a:cubicBezTo>
                  <a:pt x="874" y="38"/>
                  <a:pt x="891" y="23"/>
                  <a:pt x="911" y="20"/>
                </a:cubicBezTo>
                <a:cubicBezTo>
                  <a:pt x="931" y="17"/>
                  <a:pt x="951" y="28"/>
                  <a:pt x="960" y="46"/>
                </a:cubicBezTo>
                <a:lnTo>
                  <a:pt x="961" y="47"/>
                </a:lnTo>
                <a:cubicBezTo>
                  <a:pt x="964" y="54"/>
                  <a:pt x="966" y="61"/>
                  <a:pt x="966" y="68"/>
                </a:cubicBezTo>
                <a:lnTo>
                  <a:pt x="966" y="72"/>
                </a:lnTo>
                <a:lnTo>
                  <a:pt x="966" y="75"/>
                </a:lnTo>
                <a:lnTo>
                  <a:pt x="966" y="77"/>
                </a:lnTo>
                <a:cubicBezTo>
                  <a:pt x="966" y="103"/>
                  <a:pt x="944" y="125"/>
                  <a:pt x="918" y="125"/>
                </a:cubicBezTo>
                <a:cubicBezTo>
                  <a:pt x="891" y="125"/>
                  <a:pt x="870" y="103"/>
                  <a:pt x="870" y="77"/>
                </a:cubicBezTo>
                <a:lnTo>
                  <a:pt x="870" y="75"/>
                </a:lnTo>
                <a:lnTo>
                  <a:pt x="871" y="83"/>
                </a:lnTo>
                <a:lnTo>
                  <a:pt x="870" y="80"/>
                </a:lnTo>
                <a:lnTo>
                  <a:pt x="869" y="76"/>
                </a:lnTo>
                <a:cubicBezTo>
                  <a:pt x="869" y="74"/>
                  <a:pt x="869" y="71"/>
                  <a:pt x="869" y="69"/>
                </a:cubicBezTo>
                <a:lnTo>
                  <a:pt x="869" y="67"/>
                </a:lnTo>
                <a:cubicBezTo>
                  <a:pt x="869" y="41"/>
                  <a:pt x="890" y="19"/>
                  <a:pt x="917" y="19"/>
                </a:cubicBezTo>
                <a:cubicBezTo>
                  <a:pt x="943" y="19"/>
                  <a:pt x="965" y="41"/>
                  <a:pt x="965" y="67"/>
                </a:cubicBezTo>
                <a:lnTo>
                  <a:pt x="965" y="69"/>
                </a:lnTo>
                <a:lnTo>
                  <a:pt x="964" y="61"/>
                </a:lnTo>
                <a:lnTo>
                  <a:pt x="965" y="64"/>
                </a:lnTo>
                <a:cubicBezTo>
                  <a:pt x="965" y="67"/>
                  <a:pt x="965" y="69"/>
                  <a:pt x="965" y="72"/>
                </a:cubicBezTo>
                <a:lnTo>
                  <a:pt x="965" y="77"/>
                </a:lnTo>
                <a:lnTo>
                  <a:pt x="873" y="59"/>
                </a:lnTo>
                <a:lnTo>
                  <a:pt x="874" y="57"/>
                </a:lnTo>
                <a:lnTo>
                  <a:pt x="871" y="65"/>
                </a:lnTo>
                <a:lnTo>
                  <a:pt x="872" y="63"/>
                </a:lnTo>
                <a:cubicBezTo>
                  <a:pt x="877" y="37"/>
                  <a:pt x="902" y="20"/>
                  <a:pt x="928" y="25"/>
                </a:cubicBezTo>
                <a:cubicBezTo>
                  <a:pt x="954" y="30"/>
                  <a:pt x="971" y="55"/>
                  <a:pt x="966" y="81"/>
                </a:cubicBezTo>
                <a:lnTo>
                  <a:pt x="966" y="84"/>
                </a:lnTo>
                <a:lnTo>
                  <a:pt x="965" y="86"/>
                </a:lnTo>
                <a:cubicBezTo>
                  <a:pt x="960" y="112"/>
                  <a:pt x="936" y="128"/>
                  <a:pt x="911" y="124"/>
                </a:cubicBezTo>
                <a:cubicBezTo>
                  <a:pt x="885" y="120"/>
                  <a:pt x="867" y="97"/>
                  <a:pt x="870" y="72"/>
                </a:cubicBezTo>
                <a:lnTo>
                  <a:pt x="871" y="67"/>
                </a:lnTo>
                <a:lnTo>
                  <a:pt x="871" y="63"/>
                </a:lnTo>
                <a:cubicBezTo>
                  <a:pt x="874" y="38"/>
                  <a:pt x="894" y="19"/>
                  <a:pt x="919" y="19"/>
                </a:cubicBezTo>
                <a:lnTo>
                  <a:pt x="921" y="19"/>
                </a:lnTo>
                <a:cubicBezTo>
                  <a:pt x="940" y="19"/>
                  <a:pt x="956" y="30"/>
                  <a:pt x="964" y="46"/>
                </a:cubicBezTo>
                <a:lnTo>
                  <a:pt x="965" y="48"/>
                </a:lnTo>
                <a:cubicBezTo>
                  <a:pt x="967" y="52"/>
                  <a:pt x="969" y="56"/>
                  <a:pt x="970" y="60"/>
                </a:cubicBezTo>
                <a:lnTo>
                  <a:pt x="970" y="63"/>
                </a:lnTo>
                <a:lnTo>
                  <a:pt x="923" y="24"/>
                </a:lnTo>
                <a:lnTo>
                  <a:pt x="923" y="24"/>
                </a:lnTo>
                <a:lnTo>
                  <a:pt x="879" y="54"/>
                </a:lnTo>
                <a:lnTo>
                  <a:pt x="880" y="52"/>
                </a:lnTo>
                <a:lnTo>
                  <a:pt x="878" y="56"/>
                </a:lnTo>
                <a:cubicBezTo>
                  <a:pt x="884" y="34"/>
                  <a:pt x="903" y="19"/>
                  <a:pt x="925" y="19"/>
                </a:cubicBezTo>
                <a:lnTo>
                  <a:pt x="929" y="19"/>
                </a:lnTo>
                <a:cubicBezTo>
                  <a:pt x="942" y="19"/>
                  <a:pt x="954" y="25"/>
                  <a:pt x="963" y="34"/>
                </a:cubicBezTo>
                <a:lnTo>
                  <a:pt x="965" y="36"/>
                </a:lnTo>
                <a:cubicBezTo>
                  <a:pt x="968" y="38"/>
                  <a:pt x="970" y="41"/>
                  <a:pt x="972" y="45"/>
                </a:cubicBezTo>
                <a:lnTo>
                  <a:pt x="974" y="47"/>
                </a:lnTo>
                <a:lnTo>
                  <a:pt x="932" y="24"/>
                </a:lnTo>
                <a:lnTo>
                  <a:pt x="933" y="24"/>
                </a:lnTo>
                <a:lnTo>
                  <a:pt x="934" y="24"/>
                </a:lnTo>
                <a:lnTo>
                  <a:pt x="936" y="24"/>
                </a:lnTo>
                <a:lnTo>
                  <a:pt x="937" y="24"/>
                </a:lnTo>
                <a:lnTo>
                  <a:pt x="890" y="77"/>
                </a:lnTo>
                <a:lnTo>
                  <a:pt x="889" y="73"/>
                </a:lnTo>
                <a:lnTo>
                  <a:pt x="889" y="72"/>
                </a:lnTo>
                <a:cubicBezTo>
                  <a:pt x="886" y="58"/>
                  <a:pt x="890" y="43"/>
                  <a:pt x="899" y="32"/>
                </a:cubicBezTo>
                <a:cubicBezTo>
                  <a:pt x="908" y="21"/>
                  <a:pt x="922" y="14"/>
                  <a:pt x="936" y="14"/>
                </a:cubicBezTo>
                <a:lnTo>
                  <a:pt x="937" y="14"/>
                </a:lnTo>
                <a:lnTo>
                  <a:pt x="938" y="14"/>
                </a:lnTo>
                <a:lnTo>
                  <a:pt x="939" y="14"/>
                </a:lnTo>
                <a:lnTo>
                  <a:pt x="891" y="62"/>
                </a:lnTo>
                <a:lnTo>
                  <a:pt x="891" y="60"/>
                </a:lnTo>
                <a:cubicBezTo>
                  <a:pt x="891" y="56"/>
                  <a:pt x="892" y="52"/>
                  <a:pt x="893" y="48"/>
                </a:cubicBezTo>
                <a:lnTo>
                  <a:pt x="893" y="46"/>
                </a:lnTo>
                <a:cubicBezTo>
                  <a:pt x="897" y="30"/>
                  <a:pt x="909" y="18"/>
                  <a:pt x="925" y="12"/>
                </a:cubicBezTo>
                <a:cubicBezTo>
                  <a:pt x="940" y="7"/>
                  <a:pt x="957" y="10"/>
                  <a:pt x="970" y="20"/>
                </a:cubicBezTo>
                <a:lnTo>
                  <a:pt x="972" y="22"/>
                </a:lnTo>
                <a:cubicBezTo>
                  <a:pt x="975" y="25"/>
                  <a:pt x="978" y="27"/>
                  <a:pt x="980" y="30"/>
                </a:cubicBezTo>
                <a:lnTo>
                  <a:pt x="982" y="32"/>
                </a:lnTo>
                <a:lnTo>
                  <a:pt x="944" y="14"/>
                </a:lnTo>
                <a:lnTo>
                  <a:pt x="946" y="14"/>
                </a:lnTo>
                <a:lnTo>
                  <a:pt x="898" y="58"/>
                </a:lnTo>
                <a:lnTo>
                  <a:pt x="899" y="53"/>
                </a:lnTo>
                <a:cubicBezTo>
                  <a:pt x="899" y="50"/>
                  <a:pt x="899" y="48"/>
                  <a:pt x="900" y="45"/>
                </a:cubicBezTo>
                <a:lnTo>
                  <a:pt x="901" y="41"/>
                </a:lnTo>
                <a:cubicBezTo>
                  <a:pt x="907" y="16"/>
                  <a:pt x="933" y="0"/>
                  <a:pt x="959" y="6"/>
                </a:cubicBezTo>
                <a:cubicBezTo>
                  <a:pt x="985" y="13"/>
                  <a:pt x="1000" y="39"/>
                  <a:pt x="994" y="65"/>
                </a:cubicBezTo>
                <a:lnTo>
                  <a:pt x="993" y="69"/>
                </a:lnTo>
                <a:lnTo>
                  <a:pt x="994" y="61"/>
                </a:lnTo>
                <a:lnTo>
                  <a:pt x="994" y="67"/>
                </a:lnTo>
                <a:cubicBezTo>
                  <a:pt x="992" y="92"/>
                  <a:pt x="971" y="110"/>
                  <a:pt x="946" y="110"/>
                </a:cubicBezTo>
                <a:lnTo>
                  <a:pt x="944" y="110"/>
                </a:lnTo>
                <a:cubicBezTo>
                  <a:pt x="930" y="110"/>
                  <a:pt x="916" y="104"/>
                  <a:pt x="907" y="92"/>
                </a:cubicBezTo>
                <a:lnTo>
                  <a:pt x="905" y="90"/>
                </a:lnTo>
                <a:lnTo>
                  <a:pt x="912" y="97"/>
                </a:lnTo>
                <a:lnTo>
                  <a:pt x="910" y="95"/>
                </a:lnTo>
                <a:lnTo>
                  <a:pt x="987" y="70"/>
                </a:lnTo>
                <a:lnTo>
                  <a:pt x="986" y="72"/>
                </a:lnTo>
                <a:lnTo>
                  <a:pt x="987" y="60"/>
                </a:lnTo>
                <a:lnTo>
                  <a:pt x="987" y="62"/>
                </a:lnTo>
                <a:cubicBezTo>
                  <a:pt x="987" y="89"/>
                  <a:pt x="966" y="110"/>
                  <a:pt x="939" y="110"/>
                </a:cubicBezTo>
                <a:lnTo>
                  <a:pt x="938" y="110"/>
                </a:lnTo>
                <a:lnTo>
                  <a:pt x="937" y="110"/>
                </a:lnTo>
                <a:lnTo>
                  <a:pt x="936" y="110"/>
                </a:lnTo>
                <a:lnTo>
                  <a:pt x="983" y="53"/>
                </a:lnTo>
                <a:lnTo>
                  <a:pt x="985" y="62"/>
                </a:lnTo>
                <a:lnTo>
                  <a:pt x="985" y="67"/>
                </a:lnTo>
                <a:cubicBezTo>
                  <a:pt x="987" y="80"/>
                  <a:pt x="982" y="94"/>
                  <a:pt x="973" y="104"/>
                </a:cubicBezTo>
                <a:cubicBezTo>
                  <a:pt x="964" y="114"/>
                  <a:pt x="951" y="120"/>
                  <a:pt x="937" y="120"/>
                </a:cubicBezTo>
                <a:lnTo>
                  <a:pt x="936" y="120"/>
                </a:lnTo>
                <a:lnTo>
                  <a:pt x="934" y="120"/>
                </a:lnTo>
                <a:lnTo>
                  <a:pt x="933" y="120"/>
                </a:lnTo>
                <a:lnTo>
                  <a:pt x="932" y="120"/>
                </a:lnTo>
                <a:cubicBezTo>
                  <a:pt x="916" y="120"/>
                  <a:pt x="900" y="111"/>
                  <a:pt x="891" y="97"/>
                </a:cubicBezTo>
                <a:lnTo>
                  <a:pt x="890" y="94"/>
                </a:lnTo>
                <a:lnTo>
                  <a:pt x="897" y="103"/>
                </a:lnTo>
                <a:lnTo>
                  <a:pt x="895" y="101"/>
                </a:lnTo>
                <a:lnTo>
                  <a:pt x="929" y="115"/>
                </a:lnTo>
                <a:lnTo>
                  <a:pt x="925" y="115"/>
                </a:lnTo>
                <a:lnTo>
                  <a:pt x="972" y="79"/>
                </a:lnTo>
                <a:lnTo>
                  <a:pt x="969" y="87"/>
                </a:lnTo>
                <a:lnTo>
                  <a:pt x="968" y="90"/>
                </a:lnTo>
                <a:cubicBezTo>
                  <a:pt x="961" y="108"/>
                  <a:pt x="943" y="120"/>
                  <a:pt x="923" y="120"/>
                </a:cubicBezTo>
                <a:lnTo>
                  <a:pt x="923" y="120"/>
                </a:lnTo>
                <a:cubicBezTo>
                  <a:pt x="900" y="120"/>
                  <a:pt x="880" y="104"/>
                  <a:pt x="876" y="81"/>
                </a:cubicBezTo>
                <a:lnTo>
                  <a:pt x="875" y="79"/>
                </a:lnTo>
                <a:lnTo>
                  <a:pt x="880" y="91"/>
                </a:lnTo>
                <a:lnTo>
                  <a:pt x="879" y="89"/>
                </a:lnTo>
                <a:lnTo>
                  <a:pt x="921" y="115"/>
                </a:lnTo>
                <a:lnTo>
                  <a:pt x="919" y="115"/>
                </a:lnTo>
                <a:lnTo>
                  <a:pt x="967" y="72"/>
                </a:lnTo>
                <a:lnTo>
                  <a:pt x="966" y="78"/>
                </a:lnTo>
                <a:lnTo>
                  <a:pt x="966" y="82"/>
                </a:lnTo>
                <a:lnTo>
                  <a:pt x="871" y="68"/>
                </a:lnTo>
                <a:lnTo>
                  <a:pt x="871" y="65"/>
                </a:lnTo>
                <a:lnTo>
                  <a:pt x="872" y="63"/>
                </a:lnTo>
                <a:lnTo>
                  <a:pt x="966" y="81"/>
                </a:lnTo>
                <a:lnTo>
                  <a:pt x="966" y="84"/>
                </a:lnTo>
                <a:cubicBezTo>
                  <a:pt x="965" y="87"/>
                  <a:pt x="964" y="90"/>
                  <a:pt x="963" y="92"/>
                </a:cubicBezTo>
                <a:lnTo>
                  <a:pt x="962" y="95"/>
                </a:lnTo>
                <a:cubicBezTo>
                  <a:pt x="953" y="116"/>
                  <a:pt x="931" y="128"/>
                  <a:pt x="908" y="124"/>
                </a:cubicBezTo>
                <a:cubicBezTo>
                  <a:pt x="886" y="120"/>
                  <a:pt x="869" y="100"/>
                  <a:pt x="869" y="77"/>
                </a:cubicBezTo>
                <a:lnTo>
                  <a:pt x="869" y="72"/>
                </a:lnTo>
                <a:lnTo>
                  <a:pt x="870" y="80"/>
                </a:lnTo>
                <a:lnTo>
                  <a:pt x="870" y="77"/>
                </a:lnTo>
                <a:cubicBezTo>
                  <a:pt x="869" y="74"/>
                  <a:pt x="869" y="72"/>
                  <a:pt x="869" y="69"/>
                </a:cubicBezTo>
                <a:lnTo>
                  <a:pt x="869" y="67"/>
                </a:lnTo>
                <a:lnTo>
                  <a:pt x="965" y="67"/>
                </a:lnTo>
                <a:lnTo>
                  <a:pt x="965" y="69"/>
                </a:lnTo>
                <a:lnTo>
                  <a:pt x="964" y="62"/>
                </a:lnTo>
                <a:lnTo>
                  <a:pt x="965" y="65"/>
                </a:lnTo>
                <a:lnTo>
                  <a:pt x="965" y="68"/>
                </a:lnTo>
                <a:cubicBezTo>
                  <a:pt x="966" y="70"/>
                  <a:pt x="966" y="73"/>
                  <a:pt x="966" y="75"/>
                </a:cubicBezTo>
                <a:lnTo>
                  <a:pt x="966" y="77"/>
                </a:lnTo>
                <a:lnTo>
                  <a:pt x="870" y="77"/>
                </a:lnTo>
                <a:lnTo>
                  <a:pt x="870" y="75"/>
                </a:lnTo>
                <a:lnTo>
                  <a:pt x="870" y="72"/>
                </a:lnTo>
                <a:lnTo>
                  <a:pt x="870" y="68"/>
                </a:lnTo>
                <a:lnTo>
                  <a:pt x="875" y="90"/>
                </a:lnTo>
                <a:lnTo>
                  <a:pt x="875" y="89"/>
                </a:lnTo>
                <a:lnTo>
                  <a:pt x="965" y="77"/>
                </a:lnTo>
                <a:lnTo>
                  <a:pt x="965" y="75"/>
                </a:lnTo>
                <a:lnTo>
                  <a:pt x="963" y="85"/>
                </a:lnTo>
                <a:lnTo>
                  <a:pt x="963" y="88"/>
                </a:lnTo>
                <a:lnTo>
                  <a:pt x="962" y="91"/>
                </a:lnTo>
                <a:cubicBezTo>
                  <a:pt x="958" y="111"/>
                  <a:pt x="942" y="126"/>
                  <a:pt x="921" y="129"/>
                </a:cubicBezTo>
                <a:cubicBezTo>
                  <a:pt x="901" y="132"/>
                  <a:pt x="881" y="121"/>
                  <a:pt x="872" y="103"/>
                </a:cubicBezTo>
                <a:lnTo>
                  <a:pt x="872" y="102"/>
                </a:lnTo>
                <a:cubicBezTo>
                  <a:pt x="868" y="95"/>
                  <a:pt x="866" y="88"/>
                  <a:pt x="866" y="80"/>
                </a:cubicBezTo>
                <a:lnTo>
                  <a:pt x="866" y="77"/>
                </a:lnTo>
                <a:lnTo>
                  <a:pt x="867" y="84"/>
                </a:lnTo>
                <a:lnTo>
                  <a:pt x="866" y="81"/>
                </a:lnTo>
                <a:lnTo>
                  <a:pt x="871" y="95"/>
                </a:lnTo>
                <a:lnTo>
                  <a:pt x="870" y="93"/>
                </a:lnTo>
                <a:lnTo>
                  <a:pt x="947" y="106"/>
                </a:lnTo>
                <a:lnTo>
                  <a:pt x="948" y="105"/>
                </a:lnTo>
                <a:lnTo>
                  <a:pt x="945" y="108"/>
                </a:lnTo>
                <a:cubicBezTo>
                  <a:pt x="937" y="118"/>
                  <a:pt x="924" y="124"/>
                  <a:pt x="911" y="125"/>
                </a:cubicBezTo>
                <a:cubicBezTo>
                  <a:pt x="897" y="126"/>
                  <a:pt x="884" y="120"/>
                  <a:pt x="875" y="111"/>
                </a:cubicBezTo>
                <a:lnTo>
                  <a:pt x="873" y="109"/>
                </a:lnTo>
                <a:cubicBezTo>
                  <a:pt x="869" y="105"/>
                  <a:pt x="866" y="101"/>
                  <a:pt x="864" y="96"/>
                </a:cubicBezTo>
                <a:lnTo>
                  <a:pt x="862" y="93"/>
                </a:lnTo>
                <a:lnTo>
                  <a:pt x="905" y="120"/>
                </a:lnTo>
                <a:lnTo>
                  <a:pt x="903" y="120"/>
                </a:lnTo>
                <a:lnTo>
                  <a:pt x="951" y="77"/>
                </a:lnTo>
                <a:lnTo>
                  <a:pt x="951" y="82"/>
                </a:lnTo>
                <a:lnTo>
                  <a:pt x="950" y="87"/>
                </a:lnTo>
                <a:cubicBezTo>
                  <a:pt x="947" y="111"/>
                  <a:pt x="927" y="129"/>
                  <a:pt x="902" y="129"/>
                </a:cubicBezTo>
                <a:lnTo>
                  <a:pt x="901" y="129"/>
                </a:lnTo>
                <a:lnTo>
                  <a:pt x="947" y="97"/>
                </a:lnTo>
                <a:lnTo>
                  <a:pt x="946" y="100"/>
                </a:lnTo>
                <a:cubicBezTo>
                  <a:pt x="945" y="102"/>
                  <a:pt x="944" y="104"/>
                  <a:pt x="943" y="106"/>
                </a:cubicBezTo>
                <a:lnTo>
                  <a:pt x="942" y="108"/>
                </a:lnTo>
                <a:cubicBezTo>
                  <a:pt x="934" y="124"/>
                  <a:pt x="917" y="134"/>
                  <a:pt x="899" y="134"/>
                </a:cubicBezTo>
                <a:cubicBezTo>
                  <a:pt x="881" y="134"/>
                  <a:pt x="864" y="124"/>
                  <a:pt x="856" y="108"/>
                </a:cubicBezTo>
                <a:lnTo>
                  <a:pt x="855" y="106"/>
                </a:lnTo>
                <a:cubicBezTo>
                  <a:pt x="853" y="102"/>
                  <a:pt x="851" y="97"/>
                  <a:pt x="851" y="92"/>
                </a:cubicBezTo>
                <a:lnTo>
                  <a:pt x="850" y="89"/>
                </a:lnTo>
                <a:cubicBezTo>
                  <a:pt x="848" y="75"/>
                  <a:pt x="852" y="61"/>
                  <a:pt x="861" y="50"/>
                </a:cubicBezTo>
                <a:cubicBezTo>
                  <a:pt x="870" y="40"/>
                  <a:pt x="883" y="33"/>
                  <a:pt x="897" y="33"/>
                </a:cubicBezTo>
                <a:lnTo>
                  <a:pt x="899" y="33"/>
                </a:lnTo>
                <a:lnTo>
                  <a:pt x="851" y="81"/>
                </a:lnTo>
                <a:lnTo>
                  <a:pt x="851" y="76"/>
                </a:lnTo>
                <a:lnTo>
                  <a:pt x="851" y="72"/>
                </a:lnTo>
                <a:lnTo>
                  <a:pt x="947" y="72"/>
                </a:lnTo>
                <a:lnTo>
                  <a:pt x="947" y="80"/>
                </a:lnTo>
                <a:lnTo>
                  <a:pt x="946" y="86"/>
                </a:lnTo>
                <a:cubicBezTo>
                  <a:pt x="944" y="111"/>
                  <a:pt x="923" y="129"/>
                  <a:pt x="898" y="129"/>
                </a:cubicBezTo>
                <a:lnTo>
                  <a:pt x="898" y="129"/>
                </a:lnTo>
                <a:lnTo>
                  <a:pt x="894" y="129"/>
                </a:lnTo>
                <a:lnTo>
                  <a:pt x="941" y="89"/>
                </a:lnTo>
                <a:lnTo>
                  <a:pt x="941" y="92"/>
                </a:lnTo>
                <a:lnTo>
                  <a:pt x="941" y="84"/>
                </a:lnTo>
                <a:lnTo>
                  <a:pt x="941" y="86"/>
                </a:lnTo>
                <a:cubicBezTo>
                  <a:pt x="941" y="112"/>
                  <a:pt x="921" y="133"/>
                  <a:pt x="896" y="134"/>
                </a:cubicBezTo>
                <a:cubicBezTo>
                  <a:pt x="870" y="136"/>
                  <a:pt x="848" y="117"/>
                  <a:pt x="846" y="91"/>
                </a:cubicBezTo>
                <a:lnTo>
                  <a:pt x="845" y="87"/>
                </a:lnTo>
                <a:lnTo>
                  <a:pt x="845" y="82"/>
                </a:lnTo>
                <a:lnTo>
                  <a:pt x="940" y="77"/>
                </a:lnTo>
                <a:lnTo>
                  <a:pt x="940" y="78"/>
                </a:lnTo>
                <a:cubicBezTo>
                  <a:pt x="940" y="80"/>
                  <a:pt x="940" y="83"/>
                  <a:pt x="940" y="85"/>
                </a:cubicBezTo>
                <a:lnTo>
                  <a:pt x="939" y="88"/>
                </a:lnTo>
                <a:cubicBezTo>
                  <a:pt x="939" y="93"/>
                  <a:pt x="938" y="97"/>
                  <a:pt x="936" y="101"/>
                </a:cubicBezTo>
                <a:lnTo>
                  <a:pt x="930" y="112"/>
                </a:lnTo>
                <a:lnTo>
                  <a:pt x="928" y="116"/>
                </a:lnTo>
                <a:cubicBezTo>
                  <a:pt x="921" y="128"/>
                  <a:pt x="909" y="136"/>
                  <a:pt x="896" y="138"/>
                </a:cubicBezTo>
                <a:cubicBezTo>
                  <a:pt x="883" y="141"/>
                  <a:pt x="869" y="137"/>
                  <a:pt x="858" y="129"/>
                </a:cubicBezTo>
                <a:lnTo>
                  <a:pt x="856" y="128"/>
                </a:lnTo>
                <a:cubicBezTo>
                  <a:pt x="850" y="123"/>
                  <a:pt x="845" y="118"/>
                  <a:pt x="842" y="111"/>
                </a:cubicBezTo>
                <a:lnTo>
                  <a:pt x="841" y="108"/>
                </a:lnTo>
                <a:lnTo>
                  <a:pt x="929" y="102"/>
                </a:lnTo>
                <a:lnTo>
                  <a:pt x="928" y="106"/>
                </a:lnTo>
                <a:lnTo>
                  <a:pt x="929" y="98"/>
                </a:lnTo>
                <a:lnTo>
                  <a:pt x="929" y="101"/>
                </a:lnTo>
                <a:cubicBezTo>
                  <a:pt x="929" y="104"/>
                  <a:pt x="928" y="107"/>
                  <a:pt x="927" y="110"/>
                </a:cubicBezTo>
                <a:lnTo>
                  <a:pt x="927" y="111"/>
                </a:lnTo>
                <a:cubicBezTo>
                  <a:pt x="919" y="133"/>
                  <a:pt x="898" y="146"/>
                  <a:pt x="876" y="144"/>
                </a:cubicBezTo>
                <a:cubicBezTo>
                  <a:pt x="853" y="141"/>
                  <a:pt x="836" y="124"/>
                  <a:pt x="833" y="101"/>
                </a:cubicBezTo>
                <a:lnTo>
                  <a:pt x="832" y="91"/>
                </a:lnTo>
                <a:lnTo>
                  <a:pt x="832" y="86"/>
                </a:lnTo>
                <a:cubicBezTo>
                  <a:pt x="832" y="60"/>
                  <a:pt x="854" y="38"/>
                  <a:pt x="880" y="38"/>
                </a:cubicBezTo>
                <a:lnTo>
                  <a:pt x="881" y="38"/>
                </a:lnTo>
                <a:cubicBezTo>
                  <a:pt x="905" y="38"/>
                  <a:pt x="926" y="57"/>
                  <a:pt x="929" y="81"/>
                </a:cubicBezTo>
                <a:lnTo>
                  <a:pt x="929" y="86"/>
                </a:lnTo>
                <a:cubicBezTo>
                  <a:pt x="930" y="89"/>
                  <a:pt x="930" y="92"/>
                  <a:pt x="929" y="96"/>
                </a:cubicBezTo>
                <a:lnTo>
                  <a:pt x="929" y="101"/>
                </a:lnTo>
                <a:cubicBezTo>
                  <a:pt x="928" y="104"/>
                  <a:pt x="928" y="106"/>
                  <a:pt x="927" y="109"/>
                </a:cubicBezTo>
                <a:lnTo>
                  <a:pt x="926" y="113"/>
                </a:lnTo>
                <a:cubicBezTo>
                  <a:pt x="923" y="124"/>
                  <a:pt x="916" y="133"/>
                  <a:pt x="907" y="139"/>
                </a:cubicBezTo>
                <a:lnTo>
                  <a:pt x="905" y="140"/>
                </a:lnTo>
                <a:cubicBezTo>
                  <a:pt x="890" y="150"/>
                  <a:pt x="871" y="151"/>
                  <a:pt x="856" y="143"/>
                </a:cubicBezTo>
                <a:cubicBezTo>
                  <a:pt x="840" y="134"/>
                  <a:pt x="830" y="118"/>
                  <a:pt x="830" y="100"/>
                </a:cubicBezTo>
                <a:lnTo>
                  <a:pt x="830" y="99"/>
                </a:lnTo>
                <a:lnTo>
                  <a:pt x="830" y="95"/>
                </a:lnTo>
                <a:lnTo>
                  <a:pt x="830" y="92"/>
                </a:lnTo>
                <a:lnTo>
                  <a:pt x="830" y="91"/>
                </a:lnTo>
                <a:lnTo>
                  <a:pt x="926" y="91"/>
                </a:lnTo>
                <a:lnTo>
                  <a:pt x="926" y="92"/>
                </a:lnTo>
                <a:lnTo>
                  <a:pt x="926" y="95"/>
                </a:lnTo>
                <a:lnTo>
                  <a:pt x="926" y="99"/>
                </a:lnTo>
                <a:cubicBezTo>
                  <a:pt x="926" y="104"/>
                  <a:pt x="926" y="109"/>
                  <a:pt x="924" y="114"/>
                </a:cubicBezTo>
                <a:lnTo>
                  <a:pt x="924" y="116"/>
                </a:lnTo>
                <a:cubicBezTo>
                  <a:pt x="918" y="131"/>
                  <a:pt x="905" y="143"/>
                  <a:pt x="889" y="147"/>
                </a:cubicBezTo>
                <a:cubicBezTo>
                  <a:pt x="873" y="151"/>
                  <a:pt x="856" y="146"/>
                  <a:pt x="844" y="134"/>
                </a:cubicBezTo>
                <a:lnTo>
                  <a:pt x="843" y="133"/>
                </a:lnTo>
                <a:cubicBezTo>
                  <a:pt x="839" y="129"/>
                  <a:pt x="836" y="125"/>
                  <a:pt x="834" y="120"/>
                </a:cubicBezTo>
                <a:lnTo>
                  <a:pt x="832" y="117"/>
                </a:lnTo>
                <a:lnTo>
                  <a:pt x="875" y="144"/>
                </a:lnTo>
                <a:lnTo>
                  <a:pt x="873" y="144"/>
                </a:lnTo>
                <a:lnTo>
                  <a:pt x="871" y="144"/>
                </a:lnTo>
                <a:lnTo>
                  <a:pt x="867" y="144"/>
                </a:lnTo>
                <a:lnTo>
                  <a:pt x="909" y="121"/>
                </a:lnTo>
                <a:lnTo>
                  <a:pt x="907" y="123"/>
                </a:lnTo>
                <a:lnTo>
                  <a:pt x="913" y="110"/>
                </a:lnTo>
                <a:lnTo>
                  <a:pt x="912" y="112"/>
                </a:lnTo>
                <a:cubicBezTo>
                  <a:pt x="907" y="133"/>
                  <a:pt x="887" y="148"/>
                  <a:pt x="865" y="148"/>
                </a:cubicBezTo>
                <a:lnTo>
                  <a:pt x="865" y="148"/>
                </a:lnTo>
                <a:lnTo>
                  <a:pt x="912" y="109"/>
                </a:lnTo>
                <a:lnTo>
                  <a:pt x="911" y="118"/>
                </a:lnTo>
                <a:lnTo>
                  <a:pt x="910" y="122"/>
                </a:lnTo>
                <a:cubicBezTo>
                  <a:pt x="904" y="144"/>
                  <a:pt x="883" y="159"/>
                  <a:pt x="860" y="158"/>
                </a:cubicBezTo>
                <a:cubicBezTo>
                  <a:pt x="838" y="157"/>
                  <a:pt x="819" y="139"/>
                  <a:pt x="815" y="117"/>
                </a:cubicBezTo>
                <a:lnTo>
                  <a:pt x="815" y="114"/>
                </a:lnTo>
                <a:lnTo>
                  <a:pt x="815" y="112"/>
                </a:lnTo>
                <a:lnTo>
                  <a:pt x="813" y="106"/>
                </a:lnTo>
                <a:lnTo>
                  <a:pt x="816" y="113"/>
                </a:lnTo>
                <a:lnTo>
                  <a:pt x="814" y="110"/>
                </a:lnTo>
                <a:lnTo>
                  <a:pt x="906" y="91"/>
                </a:lnTo>
                <a:lnTo>
                  <a:pt x="906" y="95"/>
                </a:lnTo>
                <a:lnTo>
                  <a:pt x="906" y="100"/>
                </a:lnTo>
                <a:lnTo>
                  <a:pt x="858" y="52"/>
                </a:lnTo>
                <a:lnTo>
                  <a:pt x="859" y="52"/>
                </a:lnTo>
                <a:lnTo>
                  <a:pt x="859" y="148"/>
                </a:lnTo>
                <a:lnTo>
                  <a:pt x="858" y="148"/>
                </a:lnTo>
                <a:cubicBezTo>
                  <a:pt x="835" y="148"/>
                  <a:pt x="815" y="132"/>
                  <a:pt x="811" y="109"/>
                </a:cubicBezTo>
                <a:lnTo>
                  <a:pt x="810" y="107"/>
                </a:lnTo>
                <a:lnTo>
                  <a:pt x="809" y="103"/>
                </a:lnTo>
                <a:lnTo>
                  <a:pt x="904" y="97"/>
                </a:lnTo>
                <a:lnTo>
                  <a:pt x="903" y="99"/>
                </a:lnTo>
                <a:lnTo>
                  <a:pt x="903" y="105"/>
                </a:lnTo>
                <a:cubicBezTo>
                  <a:pt x="901" y="130"/>
                  <a:pt x="880" y="148"/>
                  <a:pt x="855" y="148"/>
                </a:cubicBezTo>
                <a:lnTo>
                  <a:pt x="853" y="148"/>
                </a:lnTo>
                <a:cubicBezTo>
                  <a:pt x="827" y="148"/>
                  <a:pt x="805" y="127"/>
                  <a:pt x="805" y="100"/>
                </a:cubicBezTo>
                <a:lnTo>
                  <a:pt x="805" y="98"/>
                </a:lnTo>
                <a:lnTo>
                  <a:pt x="805" y="96"/>
                </a:lnTo>
                <a:lnTo>
                  <a:pt x="827" y="136"/>
                </a:lnTo>
                <a:lnTo>
                  <a:pt x="825" y="135"/>
                </a:lnTo>
                <a:lnTo>
                  <a:pt x="873" y="138"/>
                </a:lnTo>
                <a:lnTo>
                  <a:pt x="871" y="139"/>
                </a:lnTo>
                <a:lnTo>
                  <a:pt x="898" y="96"/>
                </a:lnTo>
                <a:lnTo>
                  <a:pt x="898" y="99"/>
                </a:lnTo>
                <a:lnTo>
                  <a:pt x="898" y="98"/>
                </a:lnTo>
                <a:lnTo>
                  <a:pt x="898" y="107"/>
                </a:lnTo>
                <a:lnTo>
                  <a:pt x="898" y="110"/>
                </a:lnTo>
                <a:lnTo>
                  <a:pt x="802" y="110"/>
                </a:lnTo>
                <a:lnTo>
                  <a:pt x="802" y="109"/>
                </a:lnTo>
                <a:lnTo>
                  <a:pt x="803" y="116"/>
                </a:lnTo>
                <a:lnTo>
                  <a:pt x="803" y="113"/>
                </a:lnTo>
                <a:lnTo>
                  <a:pt x="802" y="107"/>
                </a:lnTo>
                <a:lnTo>
                  <a:pt x="803" y="115"/>
                </a:lnTo>
                <a:lnTo>
                  <a:pt x="802" y="112"/>
                </a:lnTo>
                <a:lnTo>
                  <a:pt x="814" y="130"/>
                </a:lnTo>
                <a:lnTo>
                  <a:pt x="814" y="130"/>
                </a:lnTo>
                <a:lnTo>
                  <a:pt x="895" y="105"/>
                </a:lnTo>
                <a:lnTo>
                  <a:pt x="895" y="103"/>
                </a:lnTo>
                <a:lnTo>
                  <a:pt x="894" y="109"/>
                </a:lnTo>
                <a:lnTo>
                  <a:pt x="894" y="114"/>
                </a:lnTo>
                <a:cubicBezTo>
                  <a:pt x="893" y="117"/>
                  <a:pt x="893" y="120"/>
                  <a:pt x="892" y="124"/>
                </a:cubicBezTo>
                <a:lnTo>
                  <a:pt x="891" y="125"/>
                </a:lnTo>
                <a:cubicBezTo>
                  <a:pt x="884" y="146"/>
                  <a:pt x="863" y="160"/>
                  <a:pt x="841" y="158"/>
                </a:cubicBezTo>
                <a:cubicBezTo>
                  <a:pt x="818" y="156"/>
                  <a:pt x="801" y="138"/>
                  <a:pt x="798" y="116"/>
                </a:cubicBezTo>
                <a:lnTo>
                  <a:pt x="797" y="106"/>
                </a:lnTo>
                <a:lnTo>
                  <a:pt x="797" y="101"/>
                </a:lnTo>
                <a:lnTo>
                  <a:pt x="797" y="96"/>
                </a:lnTo>
                <a:lnTo>
                  <a:pt x="796" y="92"/>
                </a:lnTo>
                <a:lnTo>
                  <a:pt x="892" y="86"/>
                </a:lnTo>
                <a:lnTo>
                  <a:pt x="892" y="82"/>
                </a:lnTo>
                <a:lnTo>
                  <a:pt x="892" y="89"/>
                </a:lnTo>
                <a:lnTo>
                  <a:pt x="893" y="100"/>
                </a:lnTo>
                <a:lnTo>
                  <a:pt x="893" y="106"/>
                </a:lnTo>
                <a:lnTo>
                  <a:pt x="893" y="110"/>
                </a:lnTo>
                <a:cubicBezTo>
                  <a:pt x="893" y="127"/>
                  <a:pt x="884" y="142"/>
                  <a:pt x="870" y="151"/>
                </a:cubicBezTo>
                <a:lnTo>
                  <a:pt x="867" y="153"/>
                </a:lnTo>
                <a:cubicBezTo>
                  <a:pt x="852" y="162"/>
                  <a:pt x="833" y="162"/>
                  <a:pt x="818" y="153"/>
                </a:cubicBezTo>
                <a:lnTo>
                  <a:pt x="815" y="151"/>
                </a:lnTo>
                <a:cubicBezTo>
                  <a:pt x="805" y="145"/>
                  <a:pt x="798" y="136"/>
                  <a:pt x="794" y="125"/>
                </a:cubicBezTo>
                <a:lnTo>
                  <a:pt x="792" y="117"/>
                </a:lnTo>
                <a:lnTo>
                  <a:pt x="791" y="113"/>
                </a:lnTo>
                <a:lnTo>
                  <a:pt x="790" y="110"/>
                </a:lnTo>
                <a:lnTo>
                  <a:pt x="790" y="108"/>
                </a:lnTo>
                <a:lnTo>
                  <a:pt x="879" y="117"/>
                </a:lnTo>
                <a:lnTo>
                  <a:pt x="879" y="118"/>
                </a:lnTo>
                <a:lnTo>
                  <a:pt x="884" y="97"/>
                </a:lnTo>
                <a:lnTo>
                  <a:pt x="884" y="100"/>
                </a:lnTo>
                <a:cubicBezTo>
                  <a:pt x="884" y="102"/>
                  <a:pt x="884" y="105"/>
                  <a:pt x="883" y="107"/>
                </a:cubicBezTo>
                <a:lnTo>
                  <a:pt x="883" y="110"/>
                </a:lnTo>
                <a:lnTo>
                  <a:pt x="883" y="103"/>
                </a:lnTo>
                <a:lnTo>
                  <a:pt x="883" y="105"/>
                </a:lnTo>
                <a:cubicBezTo>
                  <a:pt x="883" y="130"/>
                  <a:pt x="865" y="151"/>
                  <a:pt x="840" y="153"/>
                </a:cubicBezTo>
                <a:cubicBezTo>
                  <a:pt x="816" y="156"/>
                  <a:pt x="793" y="139"/>
                  <a:pt x="788" y="115"/>
                </a:cubicBezTo>
                <a:lnTo>
                  <a:pt x="788" y="112"/>
                </a:lnTo>
                <a:lnTo>
                  <a:pt x="790" y="121"/>
                </a:lnTo>
                <a:lnTo>
                  <a:pt x="789" y="118"/>
                </a:lnTo>
                <a:lnTo>
                  <a:pt x="882" y="95"/>
                </a:lnTo>
                <a:lnTo>
                  <a:pt x="882" y="100"/>
                </a:lnTo>
                <a:lnTo>
                  <a:pt x="883" y="105"/>
                </a:lnTo>
                <a:cubicBezTo>
                  <a:pt x="884" y="119"/>
                  <a:pt x="880" y="132"/>
                  <a:pt x="871" y="142"/>
                </a:cubicBezTo>
                <a:cubicBezTo>
                  <a:pt x="861" y="152"/>
                  <a:pt x="849" y="158"/>
                  <a:pt x="835" y="158"/>
                </a:cubicBezTo>
                <a:lnTo>
                  <a:pt x="834" y="158"/>
                </a:lnTo>
                <a:lnTo>
                  <a:pt x="882" y="118"/>
                </a:lnTo>
                <a:lnTo>
                  <a:pt x="881" y="125"/>
                </a:lnTo>
                <a:lnTo>
                  <a:pt x="880" y="127"/>
                </a:lnTo>
                <a:cubicBezTo>
                  <a:pt x="874" y="150"/>
                  <a:pt x="852" y="166"/>
                  <a:pt x="828" y="163"/>
                </a:cubicBezTo>
                <a:cubicBezTo>
                  <a:pt x="804" y="160"/>
                  <a:pt x="785" y="139"/>
                  <a:pt x="785" y="115"/>
                </a:cubicBezTo>
                <a:lnTo>
                  <a:pt x="785" y="113"/>
                </a:lnTo>
                <a:lnTo>
                  <a:pt x="786" y="121"/>
                </a:lnTo>
                <a:lnTo>
                  <a:pt x="786" y="118"/>
                </a:lnTo>
                <a:lnTo>
                  <a:pt x="833" y="158"/>
                </a:lnTo>
                <a:lnTo>
                  <a:pt x="831" y="158"/>
                </a:lnTo>
                <a:lnTo>
                  <a:pt x="829" y="158"/>
                </a:lnTo>
                <a:lnTo>
                  <a:pt x="876" y="118"/>
                </a:lnTo>
                <a:lnTo>
                  <a:pt x="875" y="125"/>
                </a:lnTo>
                <a:lnTo>
                  <a:pt x="875" y="127"/>
                </a:lnTo>
                <a:cubicBezTo>
                  <a:pt x="869" y="148"/>
                  <a:pt x="849" y="163"/>
                  <a:pt x="827" y="163"/>
                </a:cubicBezTo>
                <a:cubicBezTo>
                  <a:pt x="804" y="162"/>
                  <a:pt x="785" y="146"/>
                  <a:pt x="781" y="124"/>
                </a:cubicBezTo>
                <a:lnTo>
                  <a:pt x="780" y="122"/>
                </a:lnTo>
                <a:lnTo>
                  <a:pt x="780" y="119"/>
                </a:lnTo>
                <a:lnTo>
                  <a:pt x="870" y="131"/>
                </a:lnTo>
                <a:lnTo>
                  <a:pt x="869" y="133"/>
                </a:lnTo>
                <a:lnTo>
                  <a:pt x="867" y="136"/>
                </a:lnTo>
                <a:cubicBezTo>
                  <a:pt x="859" y="153"/>
                  <a:pt x="843" y="163"/>
                  <a:pt x="824" y="163"/>
                </a:cubicBezTo>
                <a:lnTo>
                  <a:pt x="822" y="163"/>
                </a:lnTo>
                <a:cubicBezTo>
                  <a:pt x="810" y="163"/>
                  <a:pt x="798" y="158"/>
                  <a:pt x="789" y="149"/>
                </a:cubicBezTo>
                <a:lnTo>
                  <a:pt x="784" y="144"/>
                </a:lnTo>
                <a:lnTo>
                  <a:pt x="817" y="158"/>
                </a:lnTo>
                <a:lnTo>
                  <a:pt x="815" y="158"/>
                </a:lnTo>
                <a:lnTo>
                  <a:pt x="863" y="110"/>
                </a:lnTo>
                <a:lnTo>
                  <a:pt x="863" y="115"/>
                </a:lnTo>
                <a:lnTo>
                  <a:pt x="863" y="118"/>
                </a:lnTo>
                <a:cubicBezTo>
                  <a:pt x="863" y="123"/>
                  <a:pt x="863" y="128"/>
                  <a:pt x="861" y="133"/>
                </a:cubicBezTo>
                <a:lnTo>
                  <a:pt x="861" y="135"/>
                </a:lnTo>
                <a:cubicBezTo>
                  <a:pt x="853" y="157"/>
                  <a:pt x="831" y="171"/>
                  <a:pt x="807" y="167"/>
                </a:cubicBezTo>
                <a:cubicBezTo>
                  <a:pt x="784" y="163"/>
                  <a:pt x="767" y="143"/>
                  <a:pt x="767" y="119"/>
                </a:cubicBezTo>
                <a:lnTo>
                  <a:pt x="767" y="118"/>
                </a:lnTo>
                <a:lnTo>
                  <a:pt x="767" y="114"/>
                </a:lnTo>
                <a:lnTo>
                  <a:pt x="767" y="111"/>
                </a:lnTo>
                <a:lnTo>
                  <a:pt x="767" y="110"/>
                </a:lnTo>
                <a:lnTo>
                  <a:pt x="861" y="125"/>
                </a:lnTo>
                <a:lnTo>
                  <a:pt x="860" y="127"/>
                </a:lnTo>
                <a:lnTo>
                  <a:pt x="862" y="119"/>
                </a:lnTo>
                <a:lnTo>
                  <a:pt x="860" y="128"/>
                </a:lnTo>
                <a:lnTo>
                  <a:pt x="859" y="133"/>
                </a:lnTo>
                <a:lnTo>
                  <a:pt x="858" y="135"/>
                </a:lnTo>
                <a:cubicBezTo>
                  <a:pt x="851" y="157"/>
                  <a:pt x="828" y="171"/>
                  <a:pt x="805" y="167"/>
                </a:cubicBezTo>
                <a:cubicBezTo>
                  <a:pt x="782" y="163"/>
                  <a:pt x="764" y="143"/>
                  <a:pt x="764" y="119"/>
                </a:cubicBezTo>
                <a:lnTo>
                  <a:pt x="764" y="117"/>
                </a:lnTo>
                <a:lnTo>
                  <a:pt x="765" y="127"/>
                </a:lnTo>
                <a:lnTo>
                  <a:pt x="765" y="124"/>
                </a:lnTo>
                <a:lnTo>
                  <a:pt x="860" y="115"/>
                </a:lnTo>
                <a:lnTo>
                  <a:pt x="860" y="117"/>
                </a:lnTo>
                <a:lnTo>
                  <a:pt x="860" y="119"/>
                </a:lnTo>
                <a:lnTo>
                  <a:pt x="764" y="119"/>
                </a:lnTo>
                <a:lnTo>
                  <a:pt x="764" y="117"/>
                </a:lnTo>
                <a:lnTo>
                  <a:pt x="764" y="115"/>
                </a:lnTo>
                <a:lnTo>
                  <a:pt x="860" y="115"/>
                </a:lnTo>
                <a:lnTo>
                  <a:pt x="860" y="117"/>
                </a:lnTo>
                <a:cubicBezTo>
                  <a:pt x="860" y="121"/>
                  <a:pt x="859" y="125"/>
                  <a:pt x="859" y="129"/>
                </a:cubicBezTo>
                <a:lnTo>
                  <a:pt x="858" y="131"/>
                </a:lnTo>
                <a:cubicBezTo>
                  <a:pt x="852" y="155"/>
                  <a:pt x="830" y="170"/>
                  <a:pt x="806" y="167"/>
                </a:cubicBezTo>
                <a:cubicBezTo>
                  <a:pt x="782" y="164"/>
                  <a:pt x="763" y="144"/>
                  <a:pt x="763" y="119"/>
                </a:cubicBezTo>
                <a:lnTo>
                  <a:pt x="763" y="117"/>
                </a:lnTo>
                <a:lnTo>
                  <a:pt x="763" y="115"/>
                </a:lnTo>
                <a:lnTo>
                  <a:pt x="859" y="115"/>
                </a:lnTo>
                <a:lnTo>
                  <a:pt x="859" y="117"/>
                </a:lnTo>
                <a:lnTo>
                  <a:pt x="859" y="119"/>
                </a:lnTo>
                <a:cubicBezTo>
                  <a:pt x="859" y="142"/>
                  <a:pt x="844" y="161"/>
                  <a:pt x="822" y="166"/>
                </a:cubicBezTo>
                <a:cubicBezTo>
                  <a:pt x="801" y="171"/>
                  <a:pt x="778" y="161"/>
                  <a:pt x="769" y="141"/>
                </a:cubicBezTo>
                <a:lnTo>
                  <a:pt x="769" y="142"/>
                </a:lnTo>
                <a:lnTo>
                  <a:pt x="768" y="140"/>
                </a:lnTo>
                <a:lnTo>
                  <a:pt x="788" y="158"/>
                </a:lnTo>
                <a:lnTo>
                  <a:pt x="786" y="157"/>
                </a:lnTo>
                <a:lnTo>
                  <a:pt x="825" y="159"/>
                </a:lnTo>
                <a:lnTo>
                  <a:pt x="822" y="160"/>
                </a:lnTo>
                <a:lnTo>
                  <a:pt x="848" y="135"/>
                </a:lnTo>
                <a:lnTo>
                  <a:pt x="843" y="146"/>
                </a:lnTo>
                <a:lnTo>
                  <a:pt x="840" y="150"/>
                </a:lnTo>
                <a:cubicBezTo>
                  <a:pt x="832" y="164"/>
                  <a:pt x="816" y="172"/>
                  <a:pt x="800" y="172"/>
                </a:cubicBezTo>
                <a:cubicBezTo>
                  <a:pt x="784" y="173"/>
                  <a:pt x="769" y="165"/>
                  <a:pt x="760" y="151"/>
                </a:cubicBezTo>
                <a:lnTo>
                  <a:pt x="759" y="150"/>
                </a:lnTo>
                <a:cubicBezTo>
                  <a:pt x="756" y="146"/>
                  <a:pt x="754" y="142"/>
                  <a:pt x="753" y="138"/>
                </a:cubicBezTo>
                <a:lnTo>
                  <a:pt x="752" y="135"/>
                </a:lnTo>
                <a:cubicBezTo>
                  <a:pt x="751" y="132"/>
                  <a:pt x="750" y="130"/>
                  <a:pt x="750" y="127"/>
                </a:cubicBezTo>
                <a:lnTo>
                  <a:pt x="749" y="123"/>
                </a:lnTo>
                <a:lnTo>
                  <a:pt x="751" y="132"/>
                </a:lnTo>
                <a:lnTo>
                  <a:pt x="751" y="130"/>
                </a:lnTo>
                <a:lnTo>
                  <a:pt x="844" y="115"/>
                </a:lnTo>
                <a:lnTo>
                  <a:pt x="844" y="116"/>
                </a:lnTo>
                <a:lnTo>
                  <a:pt x="844" y="120"/>
                </a:lnTo>
                <a:lnTo>
                  <a:pt x="844" y="123"/>
                </a:lnTo>
                <a:lnTo>
                  <a:pt x="844" y="124"/>
                </a:lnTo>
                <a:lnTo>
                  <a:pt x="748" y="124"/>
                </a:lnTo>
                <a:lnTo>
                  <a:pt x="748" y="120"/>
                </a:lnTo>
                <a:lnTo>
                  <a:pt x="748" y="115"/>
                </a:lnTo>
                <a:lnTo>
                  <a:pt x="749" y="122"/>
                </a:lnTo>
                <a:lnTo>
                  <a:pt x="748" y="118"/>
                </a:lnTo>
                <a:cubicBezTo>
                  <a:pt x="748" y="116"/>
                  <a:pt x="748" y="114"/>
                  <a:pt x="748" y="111"/>
                </a:cubicBezTo>
                <a:lnTo>
                  <a:pt x="748" y="110"/>
                </a:lnTo>
                <a:lnTo>
                  <a:pt x="843" y="119"/>
                </a:lnTo>
                <a:lnTo>
                  <a:pt x="843" y="122"/>
                </a:lnTo>
                <a:cubicBezTo>
                  <a:pt x="842" y="125"/>
                  <a:pt x="841" y="128"/>
                  <a:pt x="840" y="130"/>
                </a:cubicBezTo>
                <a:lnTo>
                  <a:pt x="839" y="133"/>
                </a:lnTo>
                <a:cubicBezTo>
                  <a:pt x="831" y="152"/>
                  <a:pt x="812" y="164"/>
                  <a:pt x="791" y="163"/>
                </a:cubicBezTo>
                <a:cubicBezTo>
                  <a:pt x="770" y="161"/>
                  <a:pt x="753" y="147"/>
                  <a:pt x="748" y="127"/>
                </a:cubicBezTo>
                <a:lnTo>
                  <a:pt x="748" y="128"/>
                </a:lnTo>
                <a:lnTo>
                  <a:pt x="747" y="125"/>
                </a:lnTo>
                <a:lnTo>
                  <a:pt x="793" y="158"/>
                </a:lnTo>
                <a:lnTo>
                  <a:pt x="792" y="158"/>
                </a:lnTo>
                <a:lnTo>
                  <a:pt x="792" y="62"/>
                </a:lnTo>
                <a:lnTo>
                  <a:pt x="793" y="62"/>
                </a:lnTo>
                <a:cubicBezTo>
                  <a:pt x="819" y="62"/>
                  <a:pt x="841" y="83"/>
                  <a:pt x="841" y="110"/>
                </a:cubicBezTo>
                <a:lnTo>
                  <a:pt x="841" y="118"/>
                </a:lnTo>
                <a:lnTo>
                  <a:pt x="840" y="119"/>
                </a:lnTo>
                <a:lnTo>
                  <a:pt x="840" y="131"/>
                </a:lnTo>
                <a:lnTo>
                  <a:pt x="840" y="135"/>
                </a:lnTo>
                <a:cubicBezTo>
                  <a:pt x="837" y="159"/>
                  <a:pt x="816" y="177"/>
                  <a:pt x="792" y="177"/>
                </a:cubicBezTo>
                <a:lnTo>
                  <a:pt x="789" y="177"/>
                </a:lnTo>
                <a:cubicBezTo>
                  <a:pt x="764" y="177"/>
                  <a:pt x="743" y="157"/>
                  <a:pt x="742" y="132"/>
                </a:cubicBezTo>
                <a:lnTo>
                  <a:pt x="741" y="127"/>
                </a:lnTo>
                <a:lnTo>
                  <a:pt x="740" y="117"/>
                </a:lnTo>
                <a:lnTo>
                  <a:pt x="740" y="115"/>
                </a:lnTo>
                <a:lnTo>
                  <a:pt x="836" y="115"/>
                </a:lnTo>
                <a:lnTo>
                  <a:pt x="836" y="116"/>
                </a:lnTo>
                <a:lnTo>
                  <a:pt x="836" y="119"/>
                </a:lnTo>
                <a:cubicBezTo>
                  <a:pt x="836" y="124"/>
                  <a:pt x="836" y="128"/>
                  <a:pt x="835" y="132"/>
                </a:cubicBezTo>
                <a:lnTo>
                  <a:pt x="832" y="143"/>
                </a:lnTo>
                <a:lnTo>
                  <a:pt x="829" y="150"/>
                </a:lnTo>
                <a:cubicBezTo>
                  <a:pt x="822" y="169"/>
                  <a:pt x="804" y="182"/>
                  <a:pt x="783" y="182"/>
                </a:cubicBezTo>
                <a:cubicBezTo>
                  <a:pt x="763" y="182"/>
                  <a:pt x="745" y="169"/>
                  <a:pt x="738" y="149"/>
                </a:cubicBezTo>
                <a:lnTo>
                  <a:pt x="738" y="148"/>
                </a:lnTo>
                <a:cubicBezTo>
                  <a:pt x="736" y="143"/>
                  <a:pt x="735" y="138"/>
                  <a:pt x="735" y="132"/>
                </a:cubicBezTo>
                <a:lnTo>
                  <a:pt x="735" y="129"/>
                </a:lnTo>
                <a:lnTo>
                  <a:pt x="738" y="144"/>
                </a:lnTo>
                <a:lnTo>
                  <a:pt x="737" y="141"/>
                </a:lnTo>
                <a:lnTo>
                  <a:pt x="743" y="153"/>
                </a:lnTo>
                <a:lnTo>
                  <a:pt x="742" y="151"/>
                </a:lnTo>
                <a:lnTo>
                  <a:pt x="827" y="140"/>
                </a:lnTo>
                <a:lnTo>
                  <a:pt x="827" y="141"/>
                </a:lnTo>
                <a:lnTo>
                  <a:pt x="826" y="144"/>
                </a:lnTo>
                <a:lnTo>
                  <a:pt x="827" y="137"/>
                </a:lnTo>
                <a:lnTo>
                  <a:pt x="827" y="140"/>
                </a:lnTo>
                <a:cubicBezTo>
                  <a:pt x="826" y="145"/>
                  <a:pt x="825" y="149"/>
                  <a:pt x="822" y="153"/>
                </a:cubicBezTo>
                <a:lnTo>
                  <a:pt x="821" y="155"/>
                </a:lnTo>
                <a:cubicBezTo>
                  <a:pt x="813" y="172"/>
                  <a:pt x="795" y="183"/>
                  <a:pt x="776" y="182"/>
                </a:cubicBezTo>
                <a:cubicBezTo>
                  <a:pt x="758" y="181"/>
                  <a:pt x="741" y="169"/>
                  <a:pt x="734" y="152"/>
                </a:cubicBezTo>
                <a:lnTo>
                  <a:pt x="733" y="149"/>
                </a:lnTo>
                <a:lnTo>
                  <a:pt x="732" y="147"/>
                </a:lnTo>
                <a:lnTo>
                  <a:pt x="821" y="147"/>
                </a:lnTo>
                <a:lnTo>
                  <a:pt x="820" y="149"/>
                </a:lnTo>
                <a:cubicBezTo>
                  <a:pt x="819" y="152"/>
                  <a:pt x="818" y="154"/>
                  <a:pt x="817" y="156"/>
                </a:cubicBezTo>
                <a:lnTo>
                  <a:pt x="815" y="159"/>
                </a:lnTo>
                <a:cubicBezTo>
                  <a:pt x="805" y="176"/>
                  <a:pt x="785" y="185"/>
                  <a:pt x="766" y="181"/>
                </a:cubicBezTo>
                <a:cubicBezTo>
                  <a:pt x="746" y="178"/>
                  <a:pt x="731" y="163"/>
                  <a:pt x="727" y="143"/>
                </a:cubicBezTo>
                <a:lnTo>
                  <a:pt x="726" y="141"/>
                </a:lnTo>
                <a:cubicBezTo>
                  <a:pt x="726" y="138"/>
                  <a:pt x="725" y="135"/>
                  <a:pt x="725" y="131"/>
                </a:cubicBezTo>
                <a:lnTo>
                  <a:pt x="725" y="129"/>
                </a:lnTo>
                <a:cubicBezTo>
                  <a:pt x="725" y="105"/>
                  <a:pt x="744" y="84"/>
                  <a:pt x="768" y="81"/>
                </a:cubicBezTo>
                <a:cubicBezTo>
                  <a:pt x="792" y="78"/>
                  <a:pt x="814" y="94"/>
                  <a:pt x="820" y="117"/>
                </a:cubicBezTo>
                <a:lnTo>
                  <a:pt x="821" y="119"/>
                </a:lnTo>
                <a:cubicBezTo>
                  <a:pt x="821" y="123"/>
                  <a:pt x="822" y="127"/>
                  <a:pt x="822" y="131"/>
                </a:cubicBezTo>
                <a:lnTo>
                  <a:pt x="822" y="134"/>
                </a:lnTo>
                <a:cubicBezTo>
                  <a:pt x="822" y="137"/>
                  <a:pt x="822" y="139"/>
                  <a:pt x="821" y="142"/>
                </a:cubicBezTo>
                <a:lnTo>
                  <a:pt x="821" y="145"/>
                </a:lnTo>
                <a:cubicBezTo>
                  <a:pt x="820" y="152"/>
                  <a:pt x="817" y="158"/>
                  <a:pt x="813" y="164"/>
                </a:cubicBezTo>
                <a:lnTo>
                  <a:pt x="812" y="165"/>
                </a:lnTo>
                <a:cubicBezTo>
                  <a:pt x="804" y="178"/>
                  <a:pt x="789" y="186"/>
                  <a:pt x="772" y="186"/>
                </a:cubicBezTo>
                <a:cubicBezTo>
                  <a:pt x="756" y="186"/>
                  <a:pt x="741" y="178"/>
                  <a:pt x="733" y="165"/>
                </a:cubicBezTo>
                <a:lnTo>
                  <a:pt x="732" y="164"/>
                </a:lnTo>
                <a:cubicBezTo>
                  <a:pt x="730" y="161"/>
                  <a:pt x="729" y="159"/>
                  <a:pt x="727" y="156"/>
                </a:cubicBezTo>
                <a:lnTo>
                  <a:pt x="724" y="149"/>
                </a:lnTo>
                <a:lnTo>
                  <a:pt x="723" y="146"/>
                </a:lnTo>
                <a:lnTo>
                  <a:pt x="735" y="164"/>
                </a:lnTo>
                <a:lnTo>
                  <a:pt x="734" y="163"/>
                </a:lnTo>
                <a:lnTo>
                  <a:pt x="813" y="144"/>
                </a:lnTo>
                <a:lnTo>
                  <a:pt x="813" y="146"/>
                </a:lnTo>
                <a:lnTo>
                  <a:pt x="812" y="149"/>
                </a:lnTo>
                <a:lnTo>
                  <a:pt x="813" y="140"/>
                </a:lnTo>
                <a:lnTo>
                  <a:pt x="813" y="144"/>
                </a:lnTo>
                <a:cubicBezTo>
                  <a:pt x="812" y="151"/>
                  <a:pt x="809" y="158"/>
                  <a:pt x="805" y="164"/>
                </a:cubicBezTo>
                <a:lnTo>
                  <a:pt x="804" y="165"/>
                </a:lnTo>
                <a:cubicBezTo>
                  <a:pt x="795" y="179"/>
                  <a:pt x="779" y="187"/>
                  <a:pt x="761" y="186"/>
                </a:cubicBezTo>
                <a:cubicBezTo>
                  <a:pt x="744" y="185"/>
                  <a:pt x="729" y="175"/>
                  <a:pt x="722" y="160"/>
                </a:cubicBezTo>
                <a:lnTo>
                  <a:pt x="721" y="158"/>
                </a:lnTo>
                <a:cubicBezTo>
                  <a:pt x="719" y="154"/>
                  <a:pt x="717" y="150"/>
                  <a:pt x="716" y="146"/>
                </a:cubicBezTo>
                <a:lnTo>
                  <a:pt x="716" y="143"/>
                </a:lnTo>
                <a:cubicBezTo>
                  <a:pt x="711" y="118"/>
                  <a:pt x="727" y="93"/>
                  <a:pt x="752" y="87"/>
                </a:cubicBezTo>
                <a:cubicBezTo>
                  <a:pt x="778" y="81"/>
                  <a:pt x="803" y="97"/>
                  <a:pt x="810" y="122"/>
                </a:cubicBezTo>
                <a:lnTo>
                  <a:pt x="811" y="127"/>
                </a:lnTo>
                <a:lnTo>
                  <a:pt x="811" y="129"/>
                </a:lnTo>
                <a:lnTo>
                  <a:pt x="716" y="143"/>
                </a:lnTo>
                <a:lnTo>
                  <a:pt x="716" y="141"/>
                </a:lnTo>
                <a:lnTo>
                  <a:pt x="716" y="138"/>
                </a:lnTo>
                <a:cubicBezTo>
                  <a:pt x="715" y="135"/>
                  <a:pt x="715" y="133"/>
                  <a:pt x="715" y="130"/>
                </a:cubicBezTo>
                <a:lnTo>
                  <a:pt x="715" y="129"/>
                </a:lnTo>
                <a:cubicBezTo>
                  <a:pt x="715" y="104"/>
                  <a:pt x="734" y="84"/>
                  <a:pt x="758" y="81"/>
                </a:cubicBezTo>
                <a:cubicBezTo>
                  <a:pt x="783" y="79"/>
                  <a:pt x="805" y="95"/>
                  <a:pt x="810" y="120"/>
                </a:cubicBezTo>
                <a:lnTo>
                  <a:pt x="811" y="127"/>
                </a:lnTo>
                <a:lnTo>
                  <a:pt x="812" y="132"/>
                </a:lnTo>
                <a:lnTo>
                  <a:pt x="812" y="141"/>
                </a:lnTo>
                <a:lnTo>
                  <a:pt x="812" y="143"/>
                </a:lnTo>
                <a:lnTo>
                  <a:pt x="716" y="143"/>
                </a:lnTo>
                <a:lnTo>
                  <a:pt x="717" y="146"/>
                </a:lnTo>
                <a:lnTo>
                  <a:pt x="716" y="141"/>
                </a:lnTo>
                <a:lnTo>
                  <a:pt x="715" y="131"/>
                </a:lnTo>
                <a:lnTo>
                  <a:pt x="715" y="129"/>
                </a:lnTo>
                <a:lnTo>
                  <a:pt x="811" y="129"/>
                </a:lnTo>
                <a:lnTo>
                  <a:pt x="811" y="130"/>
                </a:lnTo>
                <a:lnTo>
                  <a:pt x="811" y="133"/>
                </a:lnTo>
                <a:lnTo>
                  <a:pt x="811" y="138"/>
                </a:lnTo>
                <a:cubicBezTo>
                  <a:pt x="811" y="159"/>
                  <a:pt x="798" y="177"/>
                  <a:pt x="779" y="184"/>
                </a:cubicBezTo>
                <a:lnTo>
                  <a:pt x="777" y="185"/>
                </a:lnTo>
                <a:cubicBezTo>
                  <a:pt x="767" y="188"/>
                  <a:pt x="757" y="188"/>
                  <a:pt x="747" y="185"/>
                </a:cubicBezTo>
                <a:lnTo>
                  <a:pt x="745" y="184"/>
                </a:lnTo>
                <a:lnTo>
                  <a:pt x="808" y="138"/>
                </a:lnTo>
                <a:lnTo>
                  <a:pt x="808" y="141"/>
                </a:lnTo>
                <a:lnTo>
                  <a:pt x="808" y="143"/>
                </a:lnTo>
                <a:cubicBezTo>
                  <a:pt x="808" y="163"/>
                  <a:pt x="797" y="180"/>
                  <a:pt x="779" y="188"/>
                </a:cubicBezTo>
                <a:cubicBezTo>
                  <a:pt x="761" y="195"/>
                  <a:pt x="740" y="191"/>
                  <a:pt x="727" y="177"/>
                </a:cubicBezTo>
                <a:lnTo>
                  <a:pt x="725" y="176"/>
                </a:lnTo>
                <a:cubicBezTo>
                  <a:pt x="721" y="172"/>
                  <a:pt x="717" y="166"/>
                  <a:pt x="715" y="161"/>
                </a:cubicBezTo>
                <a:lnTo>
                  <a:pt x="711" y="151"/>
                </a:lnTo>
                <a:lnTo>
                  <a:pt x="711" y="150"/>
                </a:lnTo>
                <a:lnTo>
                  <a:pt x="710" y="146"/>
                </a:lnTo>
                <a:lnTo>
                  <a:pt x="802" y="129"/>
                </a:lnTo>
                <a:lnTo>
                  <a:pt x="802" y="130"/>
                </a:lnTo>
                <a:lnTo>
                  <a:pt x="802" y="124"/>
                </a:lnTo>
                <a:lnTo>
                  <a:pt x="802" y="127"/>
                </a:lnTo>
                <a:cubicBezTo>
                  <a:pt x="804" y="136"/>
                  <a:pt x="802" y="145"/>
                  <a:pt x="799" y="153"/>
                </a:cubicBezTo>
                <a:lnTo>
                  <a:pt x="797" y="158"/>
                </a:lnTo>
                <a:cubicBezTo>
                  <a:pt x="789" y="175"/>
                  <a:pt x="772" y="186"/>
                  <a:pt x="753" y="186"/>
                </a:cubicBezTo>
                <a:lnTo>
                  <a:pt x="752" y="186"/>
                </a:lnTo>
                <a:cubicBezTo>
                  <a:pt x="742" y="186"/>
                  <a:pt x="733" y="184"/>
                  <a:pt x="725" y="178"/>
                </a:cubicBezTo>
                <a:lnTo>
                  <a:pt x="718" y="173"/>
                </a:lnTo>
                <a:lnTo>
                  <a:pt x="715" y="171"/>
                </a:lnTo>
                <a:lnTo>
                  <a:pt x="746" y="182"/>
                </a:lnTo>
                <a:lnTo>
                  <a:pt x="745" y="182"/>
                </a:lnTo>
                <a:lnTo>
                  <a:pt x="745" y="86"/>
                </a:lnTo>
                <a:lnTo>
                  <a:pt x="746" y="86"/>
                </a:lnTo>
                <a:cubicBezTo>
                  <a:pt x="772" y="86"/>
                  <a:pt x="794" y="107"/>
                  <a:pt x="794" y="134"/>
                </a:cubicBezTo>
                <a:lnTo>
                  <a:pt x="794" y="136"/>
                </a:lnTo>
                <a:lnTo>
                  <a:pt x="794" y="138"/>
                </a:lnTo>
                <a:cubicBezTo>
                  <a:pt x="794" y="165"/>
                  <a:pt x="772" y="186"/>
                  <a:pt x="746" y="186"/>
                </a:cubicBezTo>
                <a:lnTo>
                  <a:pt x="745" y="186"/>
                </a:lnTo>
                <a:cubicBezTo>
                  <a:pt x="718" y="186"/>
                  <a:pt x="697" y="165"/>
                  <a:pt x="697" y="138"/>
                </a:cubicBezTo>
                <a:lnTo>
                  <a:pt x="697" y="131"/>
                </a:lnTo>
                <a:lnTo>
                  <a:pt x="697" y="128"/>
                </a:lnTo>
                <a:lnTo>
                  <a:pt x="697" y="122"/>
                </a:lnTo>
                <a:lnTo>
                  <a:pt x="697" y="119"/>
                </a:lnTo>
                <a:lnTo>
                  <a:pt x="793" y="119"/>
                </a:lnTo>
                <a:lnTo>
                  <a:pt x="793" y="122"/>
                </a:lnTo>
                <a:lnTo>
                  <a:pt x="793" y="128"/>
                </a:lnTo>
                <a:lnTo>
                  <a:pt x="793" y="134"/>
                </a:lnTo>
                <a:lnTo>
                  <a:pt x="793" y="138"/>
                </a:lnTo>
                <a:cubicBezTo>
                  <a:pt x="793" y="165"/>
                  <a:pt x="772" y="186"/>
                  <a:pt x="745" y="186"/>
                </a:cubicBezTo>
                <a:lnTo>
                  <a:pt x="745" y="186"/>
                </a:lnTo>
                <a:cubicBezTo>
                  <a:pt x="722" y="186"/>
                  <a:pt x="702" y="170"/>
                  <a:pt x="698" y="148"/>
                </a:cubicBezTo>
                <a:lnTo>
                  <a:pt x="698" y="148"/>
                </a:lnTo>
                <a:lnTo>
                  <a:pt x="697" y="146"/>
                </a:lnTo>
                <a:lnTo>
                  <a:pt x="785" y="159"/>
                </a:lnTo>
                <a:lnTo>
                  <a:pt x="781" y="165"/>
                </a:lnTo>
                <a:lnTo>
                  <a:pt x="779" y="167"/>
                </a:lnTo>
                <a:cubicBezTo>
                  <a:pt x="770" y="180"/>
                  <a:pt x="754" y="187"/>
                  <a:pt x="738" y="186"/>
                </a:cubicBezTo>
                <a:cubicBezTo>
                  <a:pt x="723" y="186"/>
                  <a:pt x="708" y="177"/>
                  <a:pt x="700" y="163"/>
                </a:cubicBezTo>
                <a:lnTo>
                  <a:pt x="697" y="157"/>
                </a:lnTo>
                <a:lnTo>
                  <a:pt x="696" y="155"/>
                </a:lnTo>
                <a:lnTo>
                  <a:pt x="784" y="149"/>
                </a:lnTo>
                <a:lnTo>
                  <a:pt x="784" y="151"/>
                </a:lnTo>
                <a:lnTo>
                  <a:pt x="785" y="142"/>
                </a:lnTo>
                <a:lnTo>
                  <a:pt x="785" y="146"/>
                </a:lnTo>
                <a:lnTo>
                  <a:pt x="785" y="139"/>
                </a:lnTo>
                <a:lnTo>
                  <a:pt x="785" y="142"/>
                </a:lnTo>
                <a:cubicBezTo>
                  <a:pt x="785" y="147"/>
                  <a:pt x="785" y="152"/>
                  <a:pt x="783" y="157"/>
                </a:cubicBezTo>
                <a:lnTo>
                  <a:pt x="783" y="159"/>
                </a:lnTo>
                <a:cubicBezTo>
                  <a:pt x="776" y="178"/>
                  <a:pt x="758" y="191"/>
                  <a:pt x="737" y="191"/>
                </a:cubicBezTo>
                <a:cubicBezTo>
                  <a:pt x="716" y="191"/>
                  <a:pt x="698" y="178"/>
                  <a:pt x="691" y="159"/>
                </a:cubicBezTo>
                <a:lnTo>
                  <a:pt x="691" y="157"/>
                </a:lnTo>
                <a:cubicBezTo>
                  <a:pt x="690" y="155"/>
                  <a:pt x="690" y="152"/>
                  <a:pt x="689" y="150"/>
                </a:cubicBezTo>
                <a:lnTo>
                  <a:pt x="688" y="146"/>
                </a:lnTo>
                <a:lnTo>
                  <a:pt x="688" y="142"/>
                </a:lnTo>
                <a:lnTo>
                  <a:pt x="690" y="151"/>
                </a:lnTo>
                <a:lnTo>
                  <a:pt x="689" y="149"/>
                </a:lnTo>
                <a:lnTo>
                  <a:pt x="782" y="146"/>
                </a:lnTo>
                <a:lnTo>
                  <a:pt x="781" y="147"/>
                </a:lnTo>
                <a:lnTo>
                  <a:pt x="780" y="152"/>
                </a:lnTo>
                <a:cubicBezTo>
                  <a:pt x="776" y="175"/>
                  <a:pt x="756" y="191"/>
                  <a:pt x="733" y="191"/>
                </a:cubicBezTo>
                <a:lnTo>
                  <a:pt x="731" y="191"/>
                </a:lnTo>
                <a:lnTo>
                  <a:pt x="729" y="191"/>
                </a:lnTo>
                <a:lnTo>
                  <a:pt x="777" y="153"/>
                </a:lnTo>
                <a:lnTo>
                  <a:pt x="776" y="158"/>
                </a:lnTo>
                <a:lnTo>
                  <a:pt x="775" y="160"/>
                </a:lnTo>
                <a:cubicBezTo>
                  <a:pt x="770" y="181"/>
                  <a:pt x="750" y="196"/>
                  <a:pt x="728" y="196"/>
                </a:cubicBezTo>
                <a:lnTo>
                  <a:pt x="727" y="196"/>
                </a:lnTo>
                <a:lnTo>
                  <a:pt x="727" y="100"/>
                </a:lnTo>
                <a:lnTo>
                  <a:pt x="727" y="100"/>
                </a:lnTo>
                <a:lnTo>
                  <a:pt x="728" y="100"/>
                </a:lnTo>
                <a:cubicBezTo>
                  <a:pt x="741" y="100"/>
                  <a:pt x="754" y="106"/>
                  <a:pt x="763" y="116"/>
                </a:cubicBezTo>
                <a:cubicBezTo>
                  <a:pt x="773" y="126"/>
                  <a:pt x="777" y="139"/>
                  <a:pt x="776" y="152"/>
                </a:cubicBezTo>
                <a:lnTo>
                  <a:pt x="775" y="153"/>
                </a:lnTo>
                <a:lnTo>
                  <a:pt x="775" y="156"/>
                </a:lnTo>
                <a:cubicBezTo>
                  <a:pt x="775" y="164"/>
                  <a:pt x="774" y="171"/>
                  <a:pt x="770" y="178"/>
                </a:cubicBezTo>
                <a:lnTo>
                  <a:pt x="770" y="179"/>
                </a:lnTo>
                <a:cubicBezTo>
                  <a:pt x="760" y="199"/>
                  <a:pt x="738" y="209"/>
                  <a:pt x="716" y="204"/>
                </a:cubicBezTo>
                <a:cubicBezTo>
                  <a:pt x="694" y="199"/>
                  <a:pt x="679" y="180"/>
                  <a:pt x="679" y="157"/>
                </a:cubicBezTo>
                <a:lnTo>
                  <a:pt x="679" y="155"/>
                </a:lnTo>
                <a:lnTo>
                  <a:pt x="679" y="150"/>
                </a:lnTo>
                <a:lnTo>
                  <a:pt x="679" y="145"/>
                </a:lnTo>
                <a:lnTo>
                  <a:pt x="679" y="143"/>
                </a:lnTo>
                <a:lnTo>
                  <a:pt x="774" y="155"/>
                </a:lnTo>
                <a:lnTo>
                  <a:pt x="773" y="157"/>
                </a:lnTo>
                <a:lnTo>
                  <a:pt x="774" y="145"/>
                </a:lnTo>
                <a:lnTo>
                  <a:pt x="774" y="156"/>
                </a:lnTo>
                <a:lnTo>
                  <a:pt x="774" y="155"/>
                </a:lnTo>
                <a:lnTo>
                  <a:pt x="774" y="157"/>
                </a:lnTo>
                <a:cubicBezTo>
                  <a:pt x="774" y="180"/>
                  <a:pt x="759" y="199"/>
                  <a:pt x="737" y="204"/>
                </a:cubicBezTo>
                <a:cubicBezTo>
                  <a:pt x="715" y="209"/>
                  <a:pt x="693" y="199"/>
                  <a:pt x="683" y="179"/>
                </a:cubicBezTo>
                <a:lnTo>
                  <a:pt x="683" y="178"/>
                </a:lnTo>
                <a:cubicBezTo>
                  <a:pt x="679" y="171"/>
                  <a:pt x="677" y="164"/>
                  <a:pt x="677" y="156"/>
                </a:cubicBezTo>
                <a:lnTo>
                  <a:pt x="677" y="153"/>
                </a:lnTo>
                <a:lnTo>
                  <a:pt x="677" y="149"/>
                </a:lnTo>
                <a:lnTo>
                  <a:pt x="680" y="165"/>
                </a:lnTo>
                <a:lnTo>
                  <a:pt x="679" y="163"/>
                </a:lnTo>
                <a:lnTo>
                  <a:pt x="773" y="154"/>
                </a:lnTo>
                <a:lnTo>
                  <a:pt x="772" y="161"/>
                </a:lnTo>
                <a:lnTo>
                  <a:pt x="771" y="166"/>
                </a:lnTo>
                <a:cubicBezTo>
                  <a:pt x="767" y="189"/>
                  <a:pt x="747" y="205"/>
                  <a:pt x="723" y="205"/>
                </a:cubicBezTo>
                <a:lnTo>
                  <a:pt x="722" y="205"/>
                </a:lnTo>
                <a:lnTo>
                  <a:pt x="732" y="205"/>
                </a:lnTo>
                <a:lnTo>
                  <a:pt x="729" y="205"/>
                </a:lnTo>
                <a:cubicBezTo>
                  <a:pt x="724" y="206"/>
                  <a:pt x="718" y="206"/>
                  <a:pt x="712" y="205"/>
                </a:cubicBezTo>
                <a:lnTo>
                  <a:pt x="709" y="205"/>
                </a:lnTo>
                <a:cubicBezTo>
                  <a:pt x="695" y="203"/>
                  <a:pt x="683" y="194"/>
                  <a:pt x="676" y="182"/>
                </a:cubicBezTo>
                <a:lnTo>
                  <a:pt x="674" y="179"/>
                </a:lnTo>
                <a:lnTo>
                  <a:pt x="671" y="175"/>
                </a:lnTo>
                <a:lnTo>
                  <a:pt x="756" y="166"/>
                </a:lnTo>
                <a:lnTo>
                  <a:pt x="755" y="168"/>
                </a:lnTo>
                <a:lnTo>
                  <a:pt x="754" y="171"/>
                </a:lnTo>
                <a:cubicBezTo>
                  <a:pt x="745" y="192"/>
                  <a:pt x="722" y="204"/>
                  <a:pt x="700" y="200"/>
                </a:cubicBezTo>
                <a:cubicBezTo>
                  <a:pt x="677" y="196"/>
                  <a:pt x="661" y="176"/>
                  <a:pt x="661" y="153"/>
                </a:cubicBezTo>
                <a:lnTo>
                  <a:pt x="661" y="150"/>
                </a:lnTo>
                <a:lnTo>
                  <a:pt x="661" y="148"/>
                </a:lnTo>
                <a:lnTo>
                  <a:pt x="757" y="148"/>
                </a:lnTo>
                <a:lnTo>
                  <a:pt x="757" y="150"/>
                </a:lnTo>
                <a:lnTo>
                  <a:pt x="757" y="153"/>
                </a:lnTo>
                <a:lnTo>
                  <a:pt x="757" y="157"/>
                </a:lnTo>
                <a:cubicBezTo>
                  <a:pt x="757" y="184"/>
                  <a:pt x="735" y="205"/>
                  <a:pt x="709" y="205"/>
                </a:cubicBezTo>
                <a:lnTo>
                  <a:pt x="708" y="205"/>
                </a:lnTo>
                <a:cubicBezTo>
                  <a:pt x="695" y="205"/>
                  <a:pt x="682" y="200"/>
                  <a:pt x="673" y="190"/>
                </a:cubicBezTo>
                <a:cubicBezTo>
                  <a:pt x="664" y="180"/>
                  <a:pt x="659" y="167"/>
                  <a:pt x="661" y="153"/>
                </a:cubicBezTo>
                <a:lnTo>
                  <a:pt x="661" y="152"/>
                </a:lnTo>
                <a:lnTo>
                  <a:pt x="661" y="148"/>
                </a:lnTo>
                <a:cubicBezTo>
                  <a:pt x="661" y="124"/>
                  <a:pt x="678" y="104"/>
                  <a:pt x="701" y="101"/>
                </a:cubicBezTo>
                <a:cubicBezTo>
                  <a:pt x="725" y="97"/>
                  <a:pt x="747" y="110"/>
                  <a:pt x="755" y="133"/>
                </a:cubicBezTo>
                <a:lnTo>
                  <a:pt x="755" y="134"/>
                </a:lnTo>
                <a:cubicBezTo>
                  <a:pt x="757" y="139"/>
                  <a:pt x="757" y="144"/>
                  <a:pt x="757" y="149"/>
                </a:cubicBezTo>
                <a:lnTo>
                  <a:pt x="757" y="153"/>
                </a:lnTo>
                <a:lnTo>
                  <a:pt x="757" y="156"/>
                </a:lnTo>
                <a:cubicBezTo>
                  <a:pt x="757" y="161"/>
                  <a:pt x="757" y="166"/>
                  <a:pt x="755" y="171"/>
                </a:cubicBezTo>
                <a:lnTo>
                  <a:pt x="755" y="173"/>
                </a:lnTo>
                <a:cubicBezTo>
                  <a:pt x="747" y="195"/>
                  <a:pt x="725" y="209"/>
                  <a:pt x="701" y="205"/>
                </a:cubicBezTo>
                <a:cubicBezTo>
                  <a:pt x="678" y="201"/>
                  <a:pt x="661" y="181"/>
                  <a:pt x="661" y="157"/>
                </a:cubicBezTo>
                <a:lnTo>
                  <a:pt x="661" y="153"/>
                </a:lnTo>
                <a:lnTo>
                  <a:pt x="661" y="148"/>
                </a:lnTo>
                <a:lnTo>
                  <a:pt x="709" y="196"/>
                </a:lnTo>
                <a:lnTo>
                  <a:pt x="708" y="196"/>
                </a:lnTo>
                <a:lnTo>
                  <a:pt x="751" y="169"/>
                </a:lnTo>
                <a:lnTo>
                  <a:pt x="748" y="174"/>
                </a:lnTo>
                <a:cubicBezTo>
                  <a:pt x="747" y="177"/>
                  <a:pt x="745" y="180"/>
                  <a:pt x="743" y="182"/>
                </a:cubicBezTo>
                <a:lnTo>
                  <a:pt x="740" y="187"/>
                </a:lnTo>
                <a:cubicBezTo>
                  <a:pt x="731" y="199"/>
                  <a:pt x="717" y="205"/>
                  <a:pt x="702" y="205"/>
                </a:cubicBezTo>
                <a:lnTo>
                  <a:pt x="698" y="205"/>
                </a:lnTo>
                <a:lnTo>
                  <a:pt x="696" y="205"/>
                </a:lnTo>
                <a:cubicBezTo>
                  <a:pt x="679" y="205"/>
                  <a:pt x="662" y="196"/>
                  <a:pt x="654" y="181"/>
                </a:cubicBezTo>
                <a:lnTo>
                  <a:pt x="652" y="176"/>
                </a:lnTo>
                <a:cubicBezTo>
                  <a:pt x="648" y="169"/>
                  <a:pt x="645" y="161"/>
                  <a:pt x="645" y="153"/>
                </a:cubicBezTo>
                <a:lnTo>
                  <a:pt x="645" y="150"/>
                </a:lnTo>
                <a:lnTo>
                  <a:pt x="645" y="148"/>
                </a:lnTo>
                <a:lnTo>
                  <a:pt x="741" y="148"/>
                </a:lnTo>
                <a:lnTo>
                  <a:pt x="741" y="153"/>
                </a:lnTo>
                <a:lnTo>
                  <a:pt x="741" y="156"/>
                </a:lnTo>
                <a:cubicBezTo>
                  <a:pt x="741" y="161"/>
                  <a:pt x="741" y="166"/>
                  <a:pt x="739" y="171"/>
                </a:cubicBezTo>
                <a:lnTo>
                  <a:pt x="739" y="173"/>
                </a:lnTo>
                <a:cubicBezTo>
                  <a:pt x="732" y="192"/>
                  <a:pt x="714" y="205"/>
                  <a:pt x="694" y="205"/>
                </a:cubicBezTo>
                <a:cubicBezTo>
                  <a:pt x="674" y="206"/>
                  <a:pt x="655" y="193"/>
                  <a:pt x="648" y="174"/>
                </a:cubicBezTo>
                <a:lnTo>
                  <a:pt x="645" y="166"/>
                </a:lnTo>
                <a:lnTo>
                  <a:pt x="644" y="163"/>
                </a:lnTo>
                <a:lnTo>
                  <a:pt x="643" y="159"/>
                </a:lnTo>
                <a:lnTo>
                  <a:pt x="736" y="143"/>
                </a:lnTo>
                <a:lnTo>
                  <a:pt x="736" y="146"/>
                </a:lnTo>
                <a:lnTo>
                  <a:pt x="736" y="148"/>
                </a:lnTo>
                <a:lnTo>
                  <a:pt x="640" y="148"/>
                </a:lnTo>
                <a:lnTo>
                  <a:pt x="640" y="145"/>
                </a:lnTo>
                <a:lnTo>
                  <a:pt x="640" y="143"/>
                </a:lnTo>
                <a:lnTo>
                  <a:pt x="736" y="143"/>
                </a:lnTo>
                <a:lnTo>
                  <a:pt x="736" y="143"/>
                </a:lnTo>
                <a:lnTo>
                  <a:pt x="736" y="147"/>
                </a:lnTo>
                <a:lnTo>
                  <a:pt x="736" y="153"/>
                </a:lnTo>
                <a:lnTo>
                  <a:pt x="736" y="159"/>
                </a:lnTo>
                <a:lnTo>
                  <a:pt x="736" y="162"/>
                </a:lnTo>
                <a:cubicBezTo>
                  <a:pt x="736" y="185"/>
                  <a:pt x="721" y="204"/>
                  <a:pt x="699" y="209"/>
                </a:cubicBezTo>
                <a:cubicBezTo>
                  <a:pt x="678" y="214"/>
                  <a:pt x="655" y="204"/>
                  <a:pt x="646" y="184"/>
                </a:cubicBezTo>
                <a:lnTo>
                  <a:pt x="645" y="183"/>
                </a:lnTo>
                <a:cubicBezTo>
                  <a:pt x="642" y="176"/>
                  <a:pt x="640" y="169"/>
                  <a:pt x="640" y="161"/>
                </a:cubicBezTo>
                <a:lnTo>
                  <a:pt x="640" y="158"/>
                </a:lnTo>
                <a:lnTo>
                  <a:pt x="640" y="165"/>
                </a:lnTo>
                <a:lnTo>
                  <a:pt x="640" y="162"/>
                </a:lnTo>
                <a:cubicBezTo>
                  <a:pt x="640" y="160"/>
                  <a:pt x="639" y="157"/>
                  <a:pt x="639" y="155"/>
                </a:cubicBezTo>
                <a:lnTo>
                  <a:pt x="639" y="153"/>
                </a:lnTo>
                <a:lnTo>
                  <a:pt x="732" y="171"/>
                </a:lnTo>
                <a:lnTo>
                  <a:pt x="729" y="177"/>
                </a:lnTo>
                <a:lnTo>
                  <a:pt x="728" y="179"/>
                </a:lnTo>
                <a:cubicBezTo>
                  <a:pt x="719" y="197"/>
                  <a:pt x="700" y="207"/>
                  <a:pt x="680" y="205"/>
                </a:cubicBezTo>
                <a:cubicBezTo>
                  <a:pt x="660" y="203"/>
                  <a:pt x="644" y="189"/>
                  <a:pt x="639" y="169"/>
                </a:cubicBezTo>
                <a:lnTo>
                  <a:pt x="638" y="167"/>
                </a:lnTo>
                <a:cubicBezTo>
                  <a:pt x="637" y="163"/>
                  <a:pt x="637" y="159"/>
                  <a:pt x="637" y="155"/>
                </a:cubicBezTo>
                <a:lnTo>
                  <a:pt x="637" y="152"/>
                </a:lnTo>
                <a:lnTo>
                  <a:pt x="637" y="149"/>
                </a:lnTo>
                <a:lnTo>
                  <a:pt x="642" y="170"/>
                </a:lnTo>
                <a:lnTo>
                  <a:pt x="642" y="169"/>
                </a:lnTo>
                <a:lnTo>
                  <a:pt x="732" y="157"/>
                </a:lnTo>
                <a:lnTo>
                  <a:pt x="731" y="161"/>
                </a:lnTo>
                <a:lnTo>
                  <a:pt x="731" y="160"/>
                </a:lnTo>
                <a:lnTo>
                  <a:pt x="730" y="165"/>
                </a:lnTo>
                <a:cubicBezTo>
                  <a:pt x="730" y="168"/>
                  <a:pt x="729" y="171"/>
                  <a:pt x="728" y="175"/>
                </a:cubicBezTo>
                <a:lnTo>
                  <a:pt x="727" y="178"/>
                </a:lnTo>
                <a:cubicBezTo>
                  <a:pt x="720" y="197"/>
                  <a:pt x="702" y="210"/>
                  <a:pt x="681" y="210"/>
                </a:cubicBezTo>
                <a:lnTo>
                  <a:pt x="681" y="210"/>
                </a:lnTo>
                <a:cubicBezTo>
                  <a:pt x="654" y="210"/>
                  <a:pt x="633" y="189"/>
                  <a:pt x="633" y="162"/>
                </a:cubicBezTo>
                <a:lnTo>
                  <a:pt x="633" y="160"/>
                </a:lnTo>
                <a:lnTo>
                  <a:pt x="635" y="176"/>
                </a:lnTo>
                <a:lnTo>
                  <a:pt x="634" y="173"/>
                </a:lnTo>
                <a:lnTo>
                  <a:pt x="728" y="157"/>
                </a:lnTo>
                <a:lnTo>
                  <a:pt x="728" y="159"/>
                </a:lnTo>
                <a:lnTo>
                  <a:pt x="728" y="163"/>
                </a:lnTo>
                <a:cubicBezTo>
                  <a:pt x="728" y="165"/>
                  <a:pt x="728" y="168"/>
                  <a:pt x="727" y="170"/>
                </a:cubicBezTo>
                <a:lnTo>
                  <a:pt x="727" y="173"/>
                </a:lnTo>
                <a:lnTo>
                  <a:pt x="727" y="166"/>
                </a:lnTo>
                <a:lnTo>
                  <a:pt x="727" y="167"/>
                </a:lnTo>
                <a:cubicBezTo>
                  <a:pt x="727" y="192"/>
                  <a:pt x="708" y="213"/>
                  <a:pt x="683" y="215"/>
                </a:cubicBezTo>
                <a:cubicBezTo>
                  <a:pt x="658" y="217"/>
                  <a:pt x="636" y="199"/>
                  <a:pt x="632" y="174"/>
                </a:cubicBezTo>
                <a:lnTo>
                  <a:pt x="631" y="167"/>
                </a:lnTo>
                <a:lnTo>
                  <a:pt x="631" y="165"/>
                </a:lnTo>
                <a:lnTo>
                  <a:pt x="630" y="158"/>
                </a:lnTo>
                <a:lnTo>
                  <a:pt x="629" y="155"/>
                </a:lnTo>
                <a:lnTo>
                  <a:pt x="711" y="182"/>
                </a:lnTo>
                <a:lnTo>
                  <a:pt x="710" y="182"/>
                </a:lnTo>
                <a:lnTo>
                  <a:pt x="724" y="158"/>
                </a:lnTo>
                <a:lnTo>
                  <a:pt x="723" y="162"/>
                </a:lnTo>
                <a:lnTo>
                  <a:pt x="721" y="168"/>
                </a:lnTo>
                <a:lnTo>
                  <a:pt x="722" y="157"/>
                </a:lnTo>
                <a:lnTo>
                  <a:pt x="722" y="163"/>
                </a:lnTo>
                <a:cubicBezTo>
                  <a:pt x="722" y="166"/>
                  <a:pt x="722" y="168"/>
                  <a:pt x="722" y="170"/>
                </a:cubicBezTo>
                <a:lnTo>
                  <a:pt x="721" y="174"/>
                </a:lnTo>
                <a:cubicBezTo>
                  <a:pt x="718" y="199"/>
                  <a:pt x="696" y="217"/>
                  <a:pt x="671" y="215"/>
                </a:cubicBezTo>
                <a:cubicBezTo>
                  <a:pt x="645" y="213"/>
                  <a:pt x="626" y="192"/>
                  <a:pt x="626" y="167"/>
                </a:cubicBezTo>
                <a:lnTo>
                  <a:pt x="626" y="164"/>
                </a:lnTo>
                <a:lnTo>
                  <a:pt x="627" y="176"/>
                </a:lnTo>
                <a:lnTo>
                  <a:pt x="627" y="174"/>
                </a:lnTo>
                <a:lnTo>
                  <a:pt x="721" y="172"/>
                </a:lnTo>
                <a:lnTo>
                  <a:pt x="720" y="174"/>
                </a:lnTo>
                <a:lnTo>
                  <a:pt x="721" y="165"/>
                </a:lnTo>
                <a:lnTo>
                  <a:pt x="721" y="175"/>
                </a:lnTo>
                <a:lnTo>
                  <a:pt x="720" y="183"/>
                </a:lnTo>
                <a:cubicBezTo>
                  <a:pt x="716" y="207"/>
                  <a:pt x="696" y="224"/>
                  <a:pt x="672" y="224"/>
                </a:cubicBezTo>
                <a:lnTo>
                  <a:pt x="670" y="224"/>
                </a:lnTo>
                <a:cubicBezTo>
                  <a:pt x="643" y="224"/>
                  <a:pt x="622" y="203"/>
                  <a:pt x="622" y="176"/>
                </a:cubicBezTo>
                <a:lnTo>
                  <a:pt x="622" y="169"/>
                </a:lnTo>
                <a:lnTo>
                  <a:pt x="623" y="163"/>
                </a:lnTo>
                <a:lnTo>
                  <a:pt x="623" y="161"/>
                </a:lnTo>
                <a:lnTo>
                  <a:pt x="623" y="157"/>
                </a:lnTo>
                <a:lnTo>
                  <a:pt x="671" y="205"/>
                </a:lnTo>
                <a:lnTo>
                  <a:pt x="669" y="205"/>
                </a:lnTo>
                <a:cubicBezTo>
                  <a:pt x="665" y="205"/>
                  <a:pt x="661" y="205"/>
                  <a:pt x="657" y="204"/>
                </a:cubicBezTo>
                <a:lnTo>
                  <a:pt x="655" y="204"/>
                </a:lnTo>
                <a:lnTo>
                  <a:pt x="679" y="204"/>
                </a:lnTo>
                <a:lnTo>
                  <a:pt x="677" y="204"/>
                </a:lnTo>
                <a:lnTo>
                  <a:pt x="713" y="164"/>
                </a:lnTo>
                <a:lnTo>
                  <a:pt x="711" y="175"/>
                </a:lnTo>
                <a:lnTo>
                  <a:pt x="709" y="182"/>
                </a:lnTo>
                <a:cubicBezTo>
                  <a:pt x="707" y="194"/>
                  <a:pt x="699" y="205"/>
                  <a:pt x="689" y="212"/>
                </a:cubicBezTo>
                <a:lnTo>
                  <a:pt x="688" y="213"/>
                </a:lnTo>
                <a:cubicBezTo>
                  <a:pt x="673" y="222"/>
                  <a:pt x="655" y="224"/>
                  <a:pt x="640" y="216"/>
                </a:cubicBezTo>
                <a:lnTo>
                  <a:pt x="638" y="215"/>
                </a:lnTo>
                <a:cubicBezTo>
                  <a:pt x="623" y="208"/>
                  <a:pt x="613" y="193"/>
                  <a:pt x="611" y="177"/>
                </a:cubicBezTo>
                <a:lnTo>
                  <a:pt x="611" y="172"/>
                </a:lnTo>
                <a:lnTo>
                  <a:pt x="615" y="186"/>
                </a:lnTo>
                <a:lnTo>
                  <a:pt x="613" y="182"/>
                </a:lnTo>
                <a:lnTo>
                  <a:pt x="704" y="158"/>
                </a:lnTo>
                <a:lnTo>
                  <a:pt x="705" y="167"/>
                </a:lnTo>
                <a:lnTo>
                  <a:pt x="705" y="172"/>
                </a:lnTo>
                <a:lnTo>
                  <a:pt x="610" y="160"/>
                </a:lnTo>
                <a:lnTo>
                  <a:pt x="611" y="158"/>
                </a:lnTo>
                <a:lnTo>
                  <a:pt x="609" y="170"/>
                </a:lnTo>
                <a:lnTo>
                  <a:pt x="609" y="167"/>
                </a:lnTo>
                <a:lnTo>
                  <a:pt x="657" y="215"/>
                </a:lnTo>
                <a:lnTo>
                  <a:pt x="655" y="215"/>
                </a:lnTo>
                <a:lnTo>
                  <a:pt x="703" y="163"/>
                </a:lnTo>
                <a:lnTo>
                  <a:pt x="704" y="167"/>
                </a:lnTo>
                <a:lnTo>
                  <a:pt x="704" y="171"/>
                </a:lnTo>
                <a:cubicBezTo>
                  <a:pt x="707" y="196"/>
                  <a:pt x="690" y="219"/>
                  <a:pt x="665" y="224"/>
                </a:cubicBezTo>
                <a:cubicBezTo>
                  <a:pt x="640" y="228"/>
                  <a:pt x="616" y="213"/>
                  <a:pt x="610" y="188"/>
                </a:cubicBezTo>
                <a:lnTo>
                  <a:pt x="609" y="185"/>
                </a:lnTo>
                <a:lnTo>
                  <a:pt x="608" y="180"/>
                </a:lnTo>
                <a:lnTo>
                  <a:pt x="654" y="215"/>
                </a:lnTo>
                <a:lnTo>
                  <a:pt x="652" y="215"/>
                </a:lnTo>
                <a:cubicBezTo>
                  <a:pt x="626" y="215"/>
                  <a:pt x="604" y="193"/>
                  <a:pt x="604" y="167"/>
                </a:cubicBezTo>
                <a:lnTo>
                  <a:pt x="604" y="164"/>
                </a:lnTo>
                <a:lnTo>
                  <a:pt x="606" y="176"/>
                </a:lnTo>
                <a:lnTo>
                  <a:pt x="605" y="174"/>
                </a:lnTo>
                <a:lnTo>
                  <a:pt x="698" y="178"/>
                </a:lnTo>
                <a:lnTo>
                  <a:pt x="696" y="182"/>
                </a:lnTo>
                <a:lnTo>
                  <a:pt x="698" y="176"/>
                </a:lnTo>
                <a:lnTo>
                  <a:pt x="697" y="181"/>
                </a:lnTo>
                <a:cubicBezTo>
                  <a:pt x="696" y="184"/>
                  <a:pt x="695" y="187"/>
                  <a:pt x="694" y="189"/>
                </a:cubicBezTo>
                <a:lnTo>
                  <a:pt x="693" y="193"/>
                </a:lnTo>
                <a:cubicBezTo>
                  <a:pt x="686" y="212"/>
                  <a:pt x="668" y="224"/>
                  <a:pt x="648" y="224"/>
                </a:cubicBezTo>
                <a:cubicBezTo>
                  <a:pt x="628" y="224"/>
                  <a:pt x="610" y="212"/>
                  <a:pt x="603" y="193"/>
                </a:cubicBezTo>
                <a:lnTo>
                  <a:pt x="600" y="185"/>
                </a:lnTo>
                <a:lnTo>
                  <a:pt x="599" y="180"/>
                </a:lnTo>
                <a:lnTo>
                  <a:pt x="645" y="215"/>
                </a:lnTo>
                <a:lnTo>
                  <a:pt x="644" y="215"/>
                </a:lnTo>
                <a:lnTo>
                  <a:pt x="643" y="215"/>
                </a:lnTo>
                <a:cubicBezTo>
                  <a:pt x="618" y="215"/>
                  <a:pt x="597" y="196"/>
                  <a:pt x="595" y="171"/>
                </a:cubicBezTo>
                <a:lnTo>
                  <a:pt x="595" y="167"/>
                </a:lnTo>
                <a:lnTo>
                  <a:pt x="594" y="163"/>
                </a:lnTo>
                <a:lnTo>
                  <a:pt x="690" y="157"/>
                </a:lnTo>
                <a:lnTo>
                  <a:pt x="690" y="166"/>
                </a:lnTo>
                <a:lnTo>
                  <a:pt x="689" y="171"/>
                </a:lnTo>
                <a:cubicBezTo>
                  <a:pt x="687" y="196"/>
                  <a:pt x="666" y="215"/>
                  <a:pt x="641" y="215"/>
                </a:cubicBezTo>
                <a:lnTo>
                  <a:pt x="639" y="215"/>
                </a:lnTo>
                <a:lnTo>
                  <a:pt x="637" y="215"/>
                </a:lnTo>
                <a:lnTo>
                  <a:pt x="685" y="167"/>
                </a:lnTo>
                <a:lnTo>
                  <a:pt x="685" y="167"/>
                </a:lnTo>
                <a:lnTo>
                  <a:pt x="685" y="171"/>
                </a:lnTo>
                <a:lnTo>
                  <a:pt x="589" y="176"/>
                </a:lnTo>
                <a:lnTo>
                  <a:pt x="589" y="175"/>
                </a:lnTo>
                <a:lnTo>
                  <a:pt x="590" y="183"/>
                </a:lnTo>
                <a:lnTo>
                  <a:pt x="589" y="177"/>
                </a:lnTo>
                <a:lnTo>
                  <a:pt x="589" y="172"/>
                </a:lnTo>
                <a:cubicBezTo>
                  <a:pt x="586" y="147"/>
                  <a:pt x="603" y="124"/>
                  <a:pt x="628" y="120"/>
                </a:cubicBezTo>
                <a:cubicBezTo>
                  <a:pt x="653" y="115"/>
                  <a:pt x="677" y="131"/>
                  <a:pt x="683" y="155"/>
                </a:cubicBezTo>
                <a:lnTo>
                  <a:pt x="684" y="157"/>
                </a:lnTo>
                <a:cubicBezTo>
                  <a:pt x="684" y="161"/>
                  <a:pt x="685" y="165"/>
                  <a:pt x="685" y="169"/>
                </a:cubicBezTo>
                <a:lnTo>
                  <a:pt x="685" y="172"/>
                </a:lnTo>
                <a:lnTo>
                  <a:pt x="637" y="124"/>
                </a:lnTo>
                <a:lnTo>
                  <a:pt x="637" y="124"/>
                </a:lnTo>
                <a:lnTo>
                  <a:pt x="640" y="124"/>
                </a:lnTo>
                <a:lnTo>
                  <a:pt x="640" y="220"/>
                </a:lnTo>
                <a:lnTo>
                  <a:pt x="639" y="220"/>
                </a:lnTo>
                <a:lnTo>
                  <a:pt x="637" y="220"/>
                </a:lnTo>
                <a:lnTo>
                  <a:pt x="684" y="181"/>
                </a:lnTo>
                <a:lnTo>
                  <a:pt x="683" y="186"/>
                </a:lnTo>
                <a:lnTo>
                  <a:pt x="683" y="188"/>
                </a:lnTo>
                <a:cubicBezTo>
                  <a:pt x="679" y="204"/>
                  <a:pt x="667" y="217"/>
                  <a:pt x="651" y="222"/>
                </a:cubicBezTo>
                <a:cubicBezTo>
                  <a:pt x="636" y="227"/>
                  <a:pt x="619" y="224"/>
                  <a:pt x="606" y="214"/>
                </a:cubicBezTo>
                <a:lnTo>
                  <a:pt x="600" y="208"/>
                </a:lnTo>
                <a:lnTo>
                  <a:pt x="597" y="206"/>
                </a:lnTo>
                <a:lnTo>
                  <a:pt x="631" y="220"/>
                </a:lnTo>
                <a:lnTo>
                  <a:pt x="627" y="220"/>
                </a:lnTo>
                <a:lnTo>
                  <a:pt x="675" y="172"/>
                </a:lnTo>
                <a:lnTo>
                  <a:pt x="675" y="172"/>
                </a:lnTo>
                <a:lnTo>
                  <a:pt x="676" y="176"/>
                </a:lnTo>
                <a:lnTo>
                  <a:pt x="628" y="133"/>
                </a:lnTo>
                <a:lnTo>
                  <a:pt x="628" y="133"/>
                </a:lnTo>
                <a:lnTo>
                  <a:pt x="587" y="206"/>
                </a:lnTo>
                <a:lnTo>
                  <a:pt x="584" y="201"/>
                </a:lnTo>
                <a:cubicBezTo>
                  <a:pt x="575" y="186"/>
                  <a:pt x="575" y="168"/>
                  <a:pt x="584" y="153"/>
                </a:cubicBezTo>
                <a:cubicBezTo>
                  <a:pt x="592" y="138"/>
                  <a:pt x="608" y="128"/>
                  <a:pt x="625" y="128"/>
                </a:cubicBezTo>
                <a:lnTo>
                  <a:pt x="626" y="128"/>
                </a:lnTo>
                <a:lnTo>
                  <a:pt x="626" y="224"/>
                </a:lnTo>
                <a:lnTo>
                  <a:pt x="624" y="224"/>
                </a:lnTo>
                <a:lnTo>
                  <a:pt x="622" y="224"/>
                </a:lnTo>
                <a:lnTo>
                  <a:pt x="669" y="167"/>
                </a:lnTo>
                <a:lnTo>
                  <a:pt x="670" y="171"/>
                </a:lnTo>
                <a:lnTo>
                  <a:pt x="671" y="176"/>
                </a:lnTo>
                <a:cubicBezTo>
                  <a:pt x="674" y="190"/>
                  <a:pt x="671" y="205"/>
                  <a:pt x="661" y="216"/>
                </a:cubicBezTo>
                <a:cubicBezTo>
                  <a:pt x="652" y="227"/>
                  <a:pt x="639" y="234"/>
                  <a:pt x="624" y="234"/>
                </a:cubicBezTo>
                <a:lnTo>
                  <a:pt x="622" y="234"/>
                </a:lnTo>
                <a:lnTo>
                  <a:pt x="665" y="207"/>
                </a:lnTo>
                <a:lnTo>
                  <a:pt x="664" y="210"/>
                </a:lnTo>
                <a:cubicBezTo>
                  <a:pt x="662" y="215"/>
                  <a:pt x="659" y="219"/>
                  <a:pt x="655" y="223"/>
                </a:cubicBezTo>
                <a:lnTo>
                  <a:pt x="653" y="225"/>
                </a:lnTo>
                <a:cubicBezTo>
                  <a:pt x="641" y="236"/>
                  <a:pt x="625" y="241"/>
                  <a:pt x="609" y="238"/>
                </a:cubicBezTo>
                <a:cubicBezTo>
                  <a:pt x="594" y="235"/>
                  <a:pt x="580" y="224"/>
                  <a:pt x="574" y="209"/>
                </a:cubicBezTo>
                <a:lnTo>
                  <a:pt x="573" y="206"/>
                </a:lnTo>
                <a:cubicBezTo>
                  <a:pt x="571" y="201"/>
                  <a:pt x="570" y="195"/>
                  <a:pt x="570" y="188"/>
                </a:cubicBezTo>
                <a:lnTo>
                  <a:pt x="570" y="186"/>
                </a:lnTo>
                <a:cubicBezTo>
                  <a:pt x="570" y="161"/>
                  <a:pt x="589" y="141"/>
                  <a:pt x="613" y="138"/>
                </a:cubicBezTo>
                <a:cubicBezTo>
                  <a:pt x="638" y="136"/>
                  <a:pt x="660" y="152"/>
                  <a:pt x="665" y="177"/>
                </a:cubicBezTo>
                <a:lnTo>
                  <a:pt x="666" y="179"/>
                </a:lnTo>
                <a:lnTo>
                  <a:pt x="666" y="182"/>
                </a:lnTo>
                <a:lnTo>
                  <a:pt x="571" y="191"/>
                </a:lnTo>
                <a:lnTo>
                  <a:pt x="571" y="189"/>
                </a:lnTo>
                <a:lnTo>
                  <a:pt x="572" y="197"/>
                </a:lnTo>
                <a:lnTo>
                  <a:pt x="571" y="194"/>
                </a:lnTo>
                <a:lnTo>
                  <a:pt x="618" y="234"/>
                </a:lnTo>
                <a:lnTo>
                  <a:pt x="617" y="234"/>
                </a:lnTo>
                <a:lnTo>
                  <a:pt x="665" y="189"/>
                </a:lnTo>
                <a:lnTo>
                  <a:pt x="664" y="200"/>
                </a:lnTo>
                <a:lnTo>
                  <a:pt x="663" y="207"/>
                </a:lnTo>
                <a:cubicBezTo>
                  <a:pt x="660" y="231"/>
                  <a:pt x="640" y="248"/>
                  <a:pt x="616" y="248"/>
                </a:cubicBezTo>
                <a:lnTo>
                  <a:pt x="615" y="248"/>
                </a:lnTo>
                <a:cubicBezTo>
                  <a:pt x="593" y="248"/>
                  <a:pt x="573" y="233"/>
                  <a:pt x="569" y="211"/>
                </a:cubicBezTo>
                <a:lnTo>
                  <a:pt x="567" y="201"/>
                </a:lnTo>
                <a:lnTo>
                  <a:pt x="567" y="200"/>
                </a:lnTo>
                <a:lnTo>
                  <a:pt x="566" y="195"/>
                </a:lnTo>
                <a:lnTo>
                  <a:pt x="613" y="234"/>
                </a:lnTo>
                <a:lnTo>
                  <a:pt x="611" y="234"/>
                </a:lnTo>
                <a:lnTo>
                  <a:pt x="610" y="234"/>
                </a:lnTo>
                <a:lnTo>
                  <a:pt x="607" y="234"/>
                </a:lnTo>
                <a:lnTo>
                  <a:pt x="604" y="234"/>
                </a:lnTo>
                <a:lnTo>
                  <a:pt x="601" y="234"/>
                </a:lnTo>
                <a:lnTo>
                  <a:pt x="649" y="195"/>
                </a:lnTo>
                <a:lnTo>
                  <a:pt x="648" y="198"/>
                </a:lnTo>
                <a:lnTo>
                  <a:pt x="648" y="179"/>
                </a:lnTo>
                <a:lnTo>
                  <a:pt x="649" y="182"/>
                </a:lnTo>
                <a:cubicBezTo>
                  <a:pt x="651" y="196"/>
                  <a:pt x="648" y="210"/>
                  <a:pt x="639" y="221"/>
                </a:cubicBezTo>
                <a:cubicBezTo>
                  <a:pt x="629" y="233"/>
                  <a:pt x="616" y="239"/>
                  <a:pt x="601" y="239"/>
                </a:cubicBezTo>
                <a:lnTo>
                  <a:pt x="600" y="239"/>
                </a:lnTo>
                <a:lnTo>
                  <a:pt x="648" y="191"/>
                </a:lnTo>
                <a:lnTo>
                  <a:pt x="648" y="193"/>
                </a:lnTo>
                <a:lnTo>
                  <a:pt x="648" y="195"/>
                </a:lnTo>
                <a:lnTo>
                  <a:pt x="600" y="147"/>
                </a:lnTo>
                <a:lnTo>
                  <a:pt x="600" y="147"/>
                </a:lnTo>
                <a:cubicBezTo>
                  <a:pt x="627" y="147"/>
                  <a:pt x="648" y="169"/>
                  <a:pt x="648" y="195"/>
                </a:cubicBezTo>
                <a:lnTo>
                  <a:pt x="648" y="199"/>
                </a:lnTo>
                <a:cubicBezTo>
                  <a:pt x="648" y="204"/>
                  <a:pt x="648" y="209"/>
                  <a:pt x="646" y="214"/>
                </a:cubicBezTo>
                <a:lnTo>
                  <a:pt x="646" y="216"/>
                </a:lnTo>
                <a:cubicBezTo>
                  <a:pt x="639" y="237"/>
                  <a:pt x="618" y="250"/>
                  <a:pt x="596" y="248"/>
                </a:cubicBezTo>
                <a:cubicBezTo>
                  <a:pt x="574" y="247"/>
                  <a:pt x="556" y="230"/>
                  <a:pt x="553" y="208"/>
                </a:cubicBezTo>
                <a:lnTo>
                  <a:pt x="552" y="205"/>
                </a:lnTo>
                <a:cubicBezTo>
                  <a:pt x="552" y="203"/>
                  <a:pt x="551" y="200"/>
                  <a:pt x="551" y="197"/>
                </a:cubicBezTo>
                <a:lnTo>
                  <a:pt x="552" y="198"/>
                </a:lnTo>
                <a:lnTo>
                  <a:pt x="552" y="198"/>
                </a:lnTo>
                <a:lnTo>
                  <a:pt x="551" y="195"/>
                </a:lnTo>
                <a:lnTo>
                  <a:pt x="643" y="205"/>
                </a:lnTo>
                <a:lnTo>
                  <a:pt x="641" y="208"/>
                </a:lnTo>
                <a:lnTo>
                  <a:pt x="644" y="197"/>
                </a:lnTo>
                <a:lnTo>
                  <a:pt x="643" y="203"/>
                </a:lnTo>
                <a:lnTo>
                  <a:pt x="644" y="195"/>
                </a:lnTo>
                <a:lnTo>
                  <a:pt x="644" y="199"/>
                </a:lnTo>
                <a:lnTo>
                  <a:pt x="644" y="200"/>
                </a:lnTo>
                <a:lnTo>
                  <a:pt x="548" y="200"/>
                </a:lnTo>
                <a:lnTo>
                  <a:pt x="548" y="197"/>
                </a:lnTo>
                <a:lnTo>
                  <a:pt x="548" y="193"/>
                </a:lnTo>
                <a:lnTo>
                  <a:pt x="548" y="188"/>
                </a:lnTo>
                <a:lnTo>
                  <a:pt x="549" y="198"/>
                </a:lnTo>
                <a:lnTo>
                  <a:pt x="548" y="195"/>
                </a:lnTo>
                <a:lnTo>
                  <a:pt x="643" y="186"/>
                </a:lnTo>
                <a:lnTo>
                  <a:pt x="643" y="189"/>
                </a:lnTo>
                <a:lnTo>
                  <a:pt x="643" y="195"/>
                </a:lnTo>
                <a:cubicBezTo>
                  <a:pt x="643" y="198"/>
                  <a:pt x="643" y="200"/>
                  <a:pt x="643" y="202"/>
                </a:cubicBezTo>
                <a:lnTo>
                  <a:pt x="642" y="206"/>
                </a:lnTo>
                <a:cubicBezTo>
                  <a:pt x="641" y="213"/>
                  <a:pt x="639" y="220"/>
                  <a:pt x="635" y="226"/>
                </a:cubicBezTo>
                <a:lnTo>
                  <a:pt x="634" y="227"/>
                </a:lnTo>
                <a:cubicBezTo>
                  <a:pt x="624" y="242"/>
                  <a:pt x="607" y="250"/>
                  <a:pt x="589" y="248"/>
                </a:cubicBezTo>
                <a:cubicBezTo>
                  <a:pt x="571" y="246"/>
                  <a:pt x="556" y="235"/>
                  <a:pt x="549" y="218"/>
                </a:cubicBezTo>
                <a:lnTo>
                  <a:pt x="550" y="219"/>
                </a:lnTo>
                <a:lnTo>
                  <a:pt x="548" y="214"/>
                </a:lnTo>
                <a:lnTo>
                  <a:pt x="623" y="225"/>
                </a:lnTo>
                <a:lnTo>
                  <a:pt x="621" y="227"/>
                </a:lnTo>
                <a:lnTo>
                  <a:pt x="619" y="229"/>
                </a:lnTo>
                <a:cubicBezTo>
                  <a:pt x="607" y="241"/>
                  <a:pt x="591" y="246"/>
                  <a:pt x="575" y="242"/>
                </a:cubicBezTo>
                <a:cubicBezTo>
                  <a:pt x="560" y="239"/>
                  <a:pt x="546" y="228"/>
                  <a:pt x="540" y="213"/>
                </a:cubicBezTo>
                <a:lnTo>
                  <a:pt x="541" y="214"/>
                </a:lnTo>
                <a:lnTo>
                  <a:pt x="540" y="212"/>
                </a:lnTo>
                <a:lnTo>
                  <a:pt x="631" y="196"/>
                </a:lnTo>
                <a:lnTo>
                  <a:pt x="630" y="200"/>
                </a:lnTo>
                <a:lnTo>
                  <a:pt x="630" y="205"/>
                </a:lnTo>
                <a:cubicBezTo>
                  <a:pt x="627" y="231"/>
                  <a:pt x="605" y="250"/>
                  <a:pt x="580" y="248"/>
                </a:cubicBezTo>
                <a:cubicBezTo>
                  <a:pt x="554" y="247"/>
                  <a:pt x="534" y="226"/>
                  <a:pt x="534" y="200"/>
                </a:cubicBezTo>
                <a:lnTo>
                  <a:pt x="534" y="198"/>
                </a:lnTo>
                <a:lnTo>
                  <a:pt x="534" y="195"/>
                </a:lnTo>
                <a:lnTo>
                  <a:pt x="582" y="243"/>
                </a:lnTo>
                <a:lnTo>
                  <a:pt x="581" y="243"/>
                </a:lnTo>
                <a:lnTo>
                  <a:pt x="581" y="147"/>
                </a:lnTo>
                <a:lnTo>
                  <a:pt x="582" y="147"/>
                </a:lnTo>
                <a:cubicBezTo>
                  <a:pt x="607" y="147"/>
                  <a:pt x="627" y="166"/>
                  <a:pt x="630" y="191"/>
                </a:cubicBezTo>
                <a:lnTo>
                  <a:pt x="630" y="196"/>
                </a:lnTo>
                <a:cubicBezTo>
                  <a:pt x="631" y="199"/>
                  <a:pt x="631" y="202"/>
                  <a:pt x="630" y="205"/>
                </a:cubicBezTo>
                <a:lnTo>
                  <a:pt x="630" y="211"/>
                </a:lnTo>
                <a:lnTo>
                  <a:pt x="629" y="215"/>
                </a:lnTo>
                <a:cubicBezTo>
                  <a:pt x="626" y="240"/>
                  <a:pt x="606" y="258"/>
                  <a:pt x="581" y="258"/>
                </a:cubicBezTo>
                <a:lnTo>
                  <a:pt x="579" y="258"/>
                </a:lnTo>
                <a:cubicBezTo>
                  <a:pt x="560" y="258"/>
                  <a:pt x="542" y="246"/>
                  <a:pt x="535" y="228"/>
                </a:cubicBezTo>
                <a:lnTo>
                  <a:pt x="533" y="223"/>
                </a:lnTo>
                <a:cubicBezTo>
                  <a:pt x="531" y="217"/>
                  <a:pt x="529" y="211"/>
                  <a:pt x="529" y="205"/>
                </a:cubicBezTo>
                <a:lnTo>
                  <a:pt x="529" y="202"/>
                </a:lnTo>
                <a:lnTo>
                  <a:pt x="532" y="217"/>
                </a:lnTo>
                <a:lnTo>
                  <a:pt x="531" y="216"/>
                </a:lnTo>
                <a:lnTo>
                  <a:pt x="625" y="200"/>
                </a:lnTo>
                <a:lnTo>
                  <a:pt x="625" y="202"/>
                </a:lnTo>
                <a:cubicBezTo>
                  <a:pt x="625" y="205"/>
                  <a:pt x="625" y="207"/>
                  <a:pt x="624" y="210"/>
                </a:cubicBezTo>
                <a:lnTo>
                  <a:pt x="624" y="214"/>
                </a:lnTo>
                <a:lnTo>
                  <a:pt x="623" y="219"/>
                </a:lnTo>
                <a:cubicBezTo>
                  <a:pt x="622" y="224"/>
                  <a:pt x="620" y="228"/>
                  <a:pt x="618" y="231"/>
                </a:cubicBezTo>
                <a:lnTo>
                  <a:pt x="617" y="234"/>
                </a:lnTo>
                <a:cubicBezTo>
                  <a:pt x="614" y="241"/>
                  <a:pt x="609" y="247"/>
                  <a:pt x="603" y="251"/>
                </a:cubicBezTo>
                <a:lnTo>
                  <a:pt x="601" y="253"/>
                </a:lnTo>
                <a:cubicBezTo>
                  <a:pt x="580" y="269"/>
                  <a:pt x="549" y="264"/>
                  <a:pt x="534" y="243"/>
                </a:cubicBezTo>
                <a:lnTo>
                  <a:pt x="529" y="237"/>
                </a:lnTo>
                <a:lnTo>
                  <a:pt x="528" y="235"/>
                </a:lnTo>
                <a:lnTo>
                  <a:pt x="603" y="244"/>
                </a:lnTo>
                <a:lnTo>
                  <a:pt x="601" y="245"/>
                </a:lnTo>
                <a:lnTo>
                  <a:pt x="613" y="227"/>
                </a:lnTo>
                <a:lnTo>
                  <a:pt x="612" y="230"/>
                </a:lnTo>
                <a:lnTo>
                  <a:pt x="614" y="218"/>
                </a:lnTo>
                <a:lnTo>
                  <a:pt x="613" y="228"/>
                </a:lnTo>
                <a:lnTo>
                  <a:pt x="613" y="231"/>
                </a:lnTo>
                <a:lnTo>
                  <a:pt x="613" y="223"/>
                </a:lnTo>
                <a:lnTo>
                  <a:pt x="613" y="224"/>
                </a:lnTo>
                <a:cubicBezTo>
                  <a:pt x="613" y="248"/>
                  <a:pt x="595" y="269"/>
                  <a:pt x="571" y="272"/>
                </a:cubicBezTo>
                <a:cubicBezTo>
                  <a:pt x="547" y="275"/>
                  <a:pt x="525" y="259"/>
                  <a:pt x="519" y="236"/>
                </a:cubicBezTo>
                <a:lnTo>
                  <a:pt x="518" y="234"/>
                </a:lnTo>
                <a:cubicBezTo>
                  <a:pt x="517" y="230"/>
                  <a:pt x="517" y="226"/>
                  <a:pt x="517" y="222"/>
                </a:cubicBezTo>
                <a:lnTo>
                  <a:pt x="517" y="223"/>
                </a:lnTo>
                <a:lnTo>
                  <a:pt x="516" y="213"/>
                </a:lnTo>
                <a:lnTo>
                  <a:pt x="516" y="210"/>
                </a:lnTo>
                <a:lnTo>
                  <a:pt x="610" y="225"/>
                </a:lnTo>
                <a:lnTo>
                  <a:pt x="610" y="227"/>
                </a:lnTo>
                <a:lnTo>
                  <a:pt x="611" y="219"/>
                </a:lnTo>
                <a:lnTo>
                  <a:pt x="611" y="222"/>
                </a:lnTo>
                <a:lnTo>
                  <a:pt x="563" y="166"/>
                </a:lnTo>
                <a:lnTo>
                  <a:pt x="564" y="166"/>
                </a:lnTo>
                <a:lnTo>
                  <a:pt x="517" y="224"/>
                </a:lnTo>
                <a:lnTo>
                  <a:pt x="516" y="221"/>
                </a:lnTo>
                <a:lnTo>
                  <a:pt x="521" y="233"/>
                </a:lnTo>
                <a:lnTo>
                  <a:pt x="520" y="231"/>
                </a:lnTo>
                <a:lnTo>
                  <a:pt x="604" y="235"/>
                </a:lnTo>
                <a:lnTo>
                  <a:pt x="599" y="241"/>
                </a:lnTo>
                <a:lnTo>
                  <a:pt x="598" y="243"/>
                </a:lnTo>
                <a:cubicBezTo>
                  <a:pt x="585" y="260"/>
                  <a:pt x="564" y="267"/>
                  <a:pt x="544" y="260"/>
                </a:cubicBezTo>
                <a:cubicBezTo>
                  <a:pt x="525" y="253"/>
                  <a:pt x="511" y="235"/>
                  <a:pt x="511" y="214"/>
                </a:cubicBezTo>
                <a:lnTo>
                  <a:pt x="511" y="213"/>
                </a:lnTo>
                <a:cubicBezTo>
                  <a:pt x="511" y="210"/>
                  <a:pt x="512" y="208"/>
                  <a:pt x="512" y="205"/>
                </a:cubicBezTo>
                <a:lnTo>
                  <a:pt x="513" y="202"/>
                </a:lnTo>
                <a:lnTo>
                  <a:pt x="512" y="215"/>
                </a:lnTo>
                <a:lnTo>
                  <a:pt x="512" y="210"/>
                </a:lnTo>
                <a:lnTo>
                  <a:pt x="559" y="253"/>
                </a:lnTo>
                <a:lnTo>
                  <a:pt x="558" y="253"/>
                </a:lnTo>
                <a:lnTo>
                  <a:pt x="604" y="220"/>
                </a:lnTo>
                <a:lnTo>
                  <a:pt x="602" y="223"/>
                </a:lnTo>
                <a:lnTo>
                  <a:pt x="601" y="228"/>
                </a:lnTo>
                <a:lnTo>
                  <a:pt x="603" y="214"/>
                </a:lnTo>
                <a:lnTo>
                  <a:pt x="603" y="218"/>
                </a:lnTo>
                <a:cubicBezTo>
                  <a:pt x="603" y="226"/>
                  <a:pt x="601" y="233"/>
                  <a:pt x="598" y="240"/>
                </a:cubicBezTo>
                <a:lnTo>
                  <a:pt x="597" y="241"/>
                </a:lnTo>
                <a:cubicBezTo>
                  <a:pt x="588" y="260"/>
                  <a:pt x="568" y="270"/>
                  <a:pt x="547" y="267"/>
                </a:cubicBezTo>
                <a:cubicBezTo>
                  <a:pt x="527" y="264"/>
                  <a:pt x="511" y="248"/>
                  <a:pt x="507" y="227"/>
                </a:cubicBezTo>
                <a:lnTo>
                  <a:pt x="507" y="227"/>
                </a:lnTo>
                <a:lnTo>
                  <a:pt x="505" y="217"/>
                </a:lnTo>
                <a:lnTo>
                  <a:pt x="505" y="213"/>
                </a:lnTo>
                <a:lnTo>
                  <a:pt x="508" y="225"/>
                </a:lnTo>
                <a:lnTo>
                  <a:pt x="507" y="223"/>
                </a:lnTo>
                <a:lnTo>
                  <a:pt x="585" y="239"/>
                </a:lnTo>
                <a:lnTo>
                  <a:pt x="584" y="240"/>
                </a:lnTo>
                <a:lnTo>
                  <a:pt x="596" y="221"/>
                </a:lnTo>
                <a:lnTo>
                  <a:pt x="596" y="222"/>
                </a:lnTo>
                <a:lnTo>
                  <a:pt x="595" y="221"/>
                </a:lnTo>
                <a:lnTo>
                  <a:pt x="595" y="225"/>
                </a:lnTo>
                <a:lnTo>
                  <a:pt x="595" y="218"/>
                </a:lnTo>
                <a:lnTo>
                  <a:pt x="595" y="219"/>
                </a:lnTo>
                <a:cubicBezTo>
                  <a:pt x="595" y="244"/>
                  <a:pt x="577" y="264"/>
                  <a:pt x="553" y="267"/>
                </a:cubicBezTo>
                <a:cubicBezTo>
                  <a:pt x="529" y="270"/>
                  <a:pt x="507" y="255"/>
                  <a:pt x="501" y="231"/>
                </a:cubicBezTo>
                <a:lnTo>
                  <a:pt x="500" y="225"/>
                </a:lnTo>
                <a:lnTo>
                  <a:pt x="499" y="220"/>
                </a:lnTo>
                <a:lnTo>
                  <a:pt x="498" y="215"/>
                </a:lnTo>
                <a:lnTo>
                  <a:pt x="546" y="258"/>
                </a:lnTo>
                <a:lnTo>
                  <a:pt x="545" y="258"/>
                </a:lnTo>
                <a:lnTo>
                  <a:pt x="592" y="200"/>
                </a:lnTo>
                <a:lnTo>
                  <a:pt x="594" y="210"/>
                </a:lnTo>
                <a:lnTo>
                  <a:pt x="594" y="219"/>
                </a:lnTo>
                <a:lnTo>
                  <a:pt x="594" y="223"/>
                </a:lnTo>
                <a:cubicBezTo>
                  <a:pt x="594" y="239"/>
                  <a:pt x="586" y="254"/>
                  <a:pt x="573" y="263"/>
                </a:cubicBezTo>
                <a:lnTo>
                  <a:pt x="572" y="264"/>
                </a:lnTo>
                <a:cubicBezTo>
                  <a:pt x="560" y="271"/>
                  <a:pt x="547" y="274"/>
                  <a:pt x="534" y="271"/>
                </a:cubicBezTo>
                <a:cubicBezTo>
                  <a:pt x="521" y="267"/>
                  <a:pt x="510" y="259"/>
                  <a:pt x="503" y="247"/>
                </a:cubicBezTo>
                <a:lnTo>
                  <a:pt x="500" y="241"/>
                </a:lnTo>
                <a:lnTo>
                  <a:pt x="497" y="236"/>
                </a:lnTo>
                <a:lnTo>
                  <a:pt x="583" y="236"/>
                </a:lnTo>
                <a:lnTo>
                  <a:pt x="582" y="238"/>
                </a:lnTo>
                <a:lnTo>
                  <a:pt x="586" y="224"/>
                </a:lnTo>
                <a:lnTo>
                  <a:pt x="586" y="227"/>
                </a:lnTo>
                <a:cubicBezTo>
                  <a:pt x="585" y="231"/>
                  <a:pt x="584" y="235"/>
                  <a:pt x="582" y="239"/>
                </a:cubicBezTo>
                <a:lnTo>
                  <a:pt x="580" y="243"/>
                </a:lnTo>
                <a:cubicBezTo>
                  <a:pt x="572" y="261"/>
                  <a:pt x="555" y="272"/>
                  <a:pt x="536" y="272"/>
                </a:cubicBezTo>
                <a:cubicBezTo>
                  <a:pt x="516" y="272"/>
                  <a:pt x="499" y="260"/>
                  <a:pt x="492" y="242"/>
                </a:cubicBezTo>
                <a:lnTo>
                  <a:pt x="493" y="242"/>
                </a:lnTo>
                <a:lnTo>
                  <a:pt x="490" y="238"/>
                </a:lnTo>
                <a:lnTo>
                  <a:pt x="566" y="248"/>
                </a:lnTo>
                <a:lnTo>
                  <a:pt x="564" y="250"/>
                </a:lnTo>
                <a:lnTo>
                  <a:pt x="577" y="229"/>
                </a:lnTo>
                <a:lnTo>
                  <a:pt x="576" y="233"/>
                </a:lnTo>
                <a:lnTo>
                  <a:pt x="577" y="211"/>
                </a:lnTo>
                <a:lnTo>
                  <a:pt x="578" y="219"/>
                </a:lnTo>
                <a:lnTo>
                  <a:pt x="579" y="223"/>
                </a:lnTo>
                <a:lnTo>
                  <a:pt x="483" y="229"/>
                </a:lnTo>
                <a:lnTo>
                  <a:pt x="483" y="233"/>
                </a:lnTo>
                <a:lnTo>
                  <a:pt x="483" y="231"/>
                </a:lnTo>
                <a:lnTo>
                  <a:pt x="483" y="228"/>
                </a:lnTo>
                <a:lnTo>
                  <a:pt x="487" y="242"/>
                </a:lnTo>
                <a:lnTo>
                  <a:pt x="487" y="241"/>
                </a:lnTo>
                <a:lnTo>
                  <a:pt x="577" y="219"/>
                </a:lnTo>
                <a:lnTo>
                  <a:pt x="577" y="223"/>
                </a:lnTo>
                <a:lnTo>
                  <a:pt x="577" y="229"/>
                </a:lnTo>
                <a:lnTo>
                  <a:pt x="577" y="235"/>
                </a:lnTo>
                <a:cubicBezTo>
                  <a:pt x="577" y="238"/>
                  <a:pt x="577" y="241"/>
                  <a:pt x="577" y="243"/>
                </a:cubicBezTo>
                <a:lnTo>
                  <a:pt x="576" y="246"/>
                </a:lnTo>
                <a:cubicBezTo>
                  <a:pt x="573" y="268"/>
                  <a:pt x="555" y="285"/>
                  <a:pt x="533" y="286"/>
                </a:cubicBezTo>
                <a:cubicBezTo>
                  <a:pt x="511" y="288"/>
                  <a:pt x="490" y="275"/>
                  <a:pt x="483" y="254"/>
                </a:cubicBezTo>
                <a:lnTo>
                  <a:pt x="483" y="252"/>
                </a:lnTo>
                <a:cubicBezTo>
                  <a:pt x="482" y="249"/>
                  <a:pt x="481" y="246"/>
                  <a:pt x="481" y="242"/>
                </a:cubicBezTo>
                <a:lnTo>
                  <a:pt x="481" y="242"/>
                </a:lnTo>
                <a:lnTo>
                  <a:pt x="479" y="234"/>
                </a:lnTo>
                <a:lnTo>
                  <a:pt x="479" y="231"/>
                </a:lnTo>
                <a:lnTo>
                  <a:pt x="526" y="272"/>
                </a:lnTo>
                <a:lnTo>
                  <a:pt x="525" y="272"/>
                </a:lnTo>
                <a:lnTo>
                  <a:pt x="573" y="224"/>
                </a:lnTo>
                <a:lnTo>
                  <a:pt x="573" y="229"/>
                </a:lnTo>
                <a:cubicBezTo>
                  <a:pt x="573" y="232"/>
                  <a:pt x="573" y="236"/>
                  <a:pt x="572" y="239"/>
                </a:cubicBezTo>
                <a:lnTo>
                  <a:pt x="571" y="244"/>
                </a:lnTo>
                <a:cubicBezTo>
                  <a:pt x="566" y="266"/>
                  <a:pt x="547" y="281"/>
                  <a:pt x="524" y="281"/>
                </a:cubicBezTo>
                <a:lnTo>
                  <a:pt x="523" y="281"/>
                </a:lnTo>
                <a:cubicBezTo>
                  <a:pt x="504" y="281"/>
                  <a:pt x="487" y="270"/>
                  <a:pt x="479" y="253"/>
                </a:cubicBezTo>
                <a:lnTo>
                  <a:pt x="477" y="248"/>
                </a:lnTo>
                <a:cubicBezTo>
                  <a:pt x="474" y="241"/>
                  <a:pt x="472" y="232"/>
                  <a:pt x="473" y="224"/>
                </a:cubicBezTo>
                <a:lnTo>
                  <a:pt x="474" y="219"/>
                </a:lnTo>
                <a:lnTo>
                  <a:pt x="521" y="272"/>
                </a:lnTo>
                <a:lnTo>
                  <a:pt x="520" y="272"/>
                </a:lnTo>
                <a:lnTo>
                  <a:pt x="519" y="272"/>
                </a:lnTo>
                <a:cubicBezTo>
                  <a:pt x="503" y="272"/>
                  <a:pt x="488" y="264"/>
                  <a:pt x="480" y="251"/>
                </a:cubicBezTo>
                <a:lnTo>
                  <a:pt x="478" y="248"/>
                </a:lnTo>
                <a:lnTo>
                  <a:pt x="489" y="259"/>
                </a:lnTo>
                <a:lnTo>
                  <a:pt x="487" y="258"/>
                </a:lnTo>
                <a:lnTo>
                  <a:pt x="560" y="237"/>
                </a:lnTo>
                <a:lnTo>
                  <a:pt x="559" y="240"/>
                </a:lnTo>
                <a:lnTo>
                  <a:pt x="561" y="232"/>
                </a:lnTo>
                <a:lnTo>
                  <a:pt x="560" y="237"/>
                </a:lnTo>
                <a:lnTo>
                  <a:pt x="560" y="240"/>
                </a:lnTo>
                <a:lnTo>
                  <a:pt x="559" y="243"/>
                </a:lnTo>
                <a:cubicBezTo>
                  <a:pt x="555" y="264"/>
                  <a:pt x="537" y="280"/>
                  <a:pt x="515" y="281"/>
                </a:cubicBezTo>
                <a:cubicBezTo>
                  <a:pt x="493" y="283"/>
                  <a:pt x="473" y="269"/>
                  <a:pt x="466" y="249"/>
                </a:cubicBezTo>
                <a:lnTo>
                  <a:pt x="466" y="247"/>
                </a:lnTo>
                <a:cubicBezTo>
                  <a:pt x="464" y="242"/>
                  <a:pt x="463" y="237"/>
                  <a:pt x="463" y="232"/>
                </a:cubicBezTo>
                <a:lnTo>
                  <a:pt x="463" y="229"/>
                </a:lnTo>
                <a:cubicBezTo>
                  <a:pt x="463" y="202"/>
                  <a:pt x="485" y="181"/>
                  <a:pt x="511" y="181"/>
                </a:cubicBezTo>
                <a:lnTo>
                  <a:pt x="512" y="181"/>
                </a:lnTo>
                <a:cubicBezTo>
                  <a:pt x="538" y="181"/>
                  <a:pt x="560" y="202"/>
                  <a:pt x="560" y="229"/>
                </a:cubicBezTo>
                <a:lnTo>
                  <a:pt x="560" y="231"/>
                </a:lnTo>
                <a:lnTo>
                  <a:pt x="560" y="233"/>
                </a:lnTo>
                <a:cubicBezTo>
                  <a:pt x="560" y="258"/>
                  <a:pt x="542" y="278"/>
                  <a:pt x="518" y="281"/>
                </a:cubicBezTo>
                <a:cubicBezTo>
                  <a:pt x="494" y="284"/>
                  <a:pt x="471" y="269"/>
                  <a:pt x="465" y="245"/>
                </a:cubicBezTo>
                <a:lnTo>
                  <a:pt x="467" y="249"/>
                </a:lnTo>
                <a:lnTo>
                  <a:pt x="466" y="247"/>
                </a:lnTo>
                <a:lnTo>
                  <a:pt x="556" y="244"/>
                </a:lnTo>
                <a:lnTo>
                  <a:pt x="555" y="247"/>
                </a:lnTo>
                <a:lnTo>
                  <a:pt x="555" y="249"/>
                </a:lnTo>
                <a:cubicBezTo>
                  <a:pt x="548" y="270"/>
                  <a:pt x="527" y="283"/>
                  <a:pt x="505" y="281"/>
                </a:cubicBezTo>
                <a:cubicBezTo>
                  <a:pt x="483" y="280"/>
                  <a:pt x="465" y="263"/>
                  <a:pt x="462" y="241"/>
                </a:cubicBezTo>
                <a:lnTo>
                  <a:pt x="461" y="238"/>
                </a:lnTo>
                <a:cubicBezTo>
                  <a:pt x="461" y="236"/>
                  <a:pt x="460" y="233"/>
                  <a:pt x="460" y="230"/>
                </a:cubicBezTo>
                <a:lnTo>
                  <a:pt x="460" y="226"/>
                </a:lnTo>
                <a:lnTo>
                  <a:pt x="460" y="221"/>
                </a:lnTo>
                <a:lnTo>
                  <a:pt x="462" y="233"/>
                </a:lnTo>
                <a:lnTo>
                  <a:pt x="461" y="231"/>
                </a:lnTo>
                <a:lnTo>
                  <a:pt x="556" y="219"/>
                </a:lnTo>
                <a:lnTo>
                  <a:pt x="556" y="221"/>
                </a:lnTo>
                <a:lnTo>
                  <a:pt x="556" y="226"/>
                </a:lnTo>
                <a:lnTo>
                  <a:pt x="556" y="230"/>
                </a:lnTo>
                <a:cubicBezTo>
                  <a:pt x="556" y="233"/>
                  <a:pt x="556" y="236"/>
                  <a:pt x="555" y="238"/>
                </a:cubicBezTo>
                <a:lnTo>
                  <a:pt x="555" y="241"/>
                </a:lnTo>
                <a:cubicBezTo>
                  <a:pt x="552" y="259"/>
                  <a:pt x="539" y="274"/>
                  <a:pt x="522" y="279"/>
                </a:cubicBezTo>
                <a:cubicBezTo>
                  <a:pt x="505" y="285"/>
                  <a:pt x="486" y="280"/>
                  <a:pt x="474" y="267"/>
                </a:cubicBezTo>
                <a:lnTo>
                  <a:pt x="473" y="266"/>
                </a:lnTo>
                <a:cubicBezTo>
                  <a:pt x="468" y="262"/>
                  <a:pt x="465" y="257"/>
                  <a:pt x="462" y="251"/>
                </a:cubicBezTo>
                <a:lnTo>
                  <a:pt x="459" y="244"/>
                </a:lnTo>
                <a:lnTo>
                  <a:pt x="458" y="241"/>
                </a:lnTo>
                <a:lnTo>
                  <a:pt x="470" y="260"/>
                </a:lnTo>
                <a:lnTo>
                  <a:pt x="468" y="258"/>
                </a:lnTo>
                <a:lnTo>
                  <a:pt x="544" y="247"/>
                </a:lnTo>
                <a:lnTo>
                  <a:pt x="542" y="250"/>
                </a:lnTo>
                <a:lnTo>
                  <a:pt x="540" y="255"/>
                </a:lnTo>
                <a:cubicBezTo>
                  <a:pt x="532" y="271"/>
                  <a:pt x="515" y="281"/>
                  <a:pt x="497" y="281"/>
                </a:cubicBezTo>
                <a:lnTo>
                  <a:pt x="496" y="281"/>
                </a:lnTo>
                <a:lnTo>
                  <a:pt x="542" y="249"/>
                </a:lnTo>
                <a:lnTo>
                  <a:pt x="541" y="252"/>
                </a:lnTo>
                <a:cubicBezTo>
                  <a:pt x="540" y="254"/>
                  <a:pt x="539" y="256"/>
                  <a:pt x="538" y="258"/>
                </a:cubicBezTo>
                <a:lnTo>
                  <a:pt x="537" y="260"/>
                </a:lnTo>
                <a:cubicBezTo>
                  <a:pt x="527" y="280"/>
                  <a:pt x="505" y="290"/>
                  <a:pt x="483" y="285"/>
                </a:cubicBezTo>
                <a:cubicBezTo>
                  <a:pt x="461" y="280"/>
                  <a:pt x="446" y="261"/>
                  <a:pt x="446" y="238"/>
                </a:cubicBezTo>
                <a:lnTo>
                  <a:pt x="446" y="236"/>
                </a:lnTo>
                <a:lnTo>
                  <a:pt x="446" y="233"/>
                </a:lnTo>
                <a:lnTo>
                  <a:pt x="494" y="281"/>
                </a:lnTo>
                <a:lnTo>
                  <a:pt x="493" y="281"/>
                </a:lnTo>
                <a:lnTo>
                  <a:pt x="491" y="281"/>
                </a:lnTo>
                <a:cubicBezTo>
                  <a:pt x="475" y="281"/>
                  <a:pt x="459" y="273"/>
                  <a:pt x="450" y="258"/>
                </a:cubicBezTo>
                <a:lnTo>
                  <a:pt x="447" y="252"/>
                </a:lnTo>
                <a:lnTo>
                  <a:pt x="446" y="250"/>
                </a:lnTo>
                <a:lnTo>
                  <a:pt x="534" y="211"/>
                </a:lnTo>
                <a:lnTo>
                  <a:pt x="533" y="210"/>
                </a:lnTo>
                <a:lnTo>
                  <a:pt x="534" y="212"/>
                </a:lnTo>
                <a:lnTo>
                  <a:pt x="443" y="233"/>
                </a:lnTo>
                <a:lnTo>
                  <a:pt x="443" y="231"/>
                </a:lnTo>
                <a:lnTo>
                  <a:pt x="446" y="249"/>
                </a:lnTo>
                <a:lnTo>
                  <a:pt x="445" y="247"/>
                </a:lnTo>
                <a:lnTo>
                  <a:pt x="490" y="277"/>
                </a:lnTo>
                <a:lnTo>
                  <a:pt x="489" y="277"/>
                </a:lnTo>
                <a:lnTo>
                  <a:pt x="537" y="229"/>
                </a:lnTo>
                <a:lnTo>
                  <a:pt x="537" y="234"/>
                </a:lnTo>
                <a:lnTo>
                  <a:pt x="537" y="238"/>
                </a:lnTo>
                <a:lnTo>
                  <a:pt x="441" y="238"/>
                </a:lnTo>
                <a:lnTo>
                  <a:pt x="441" y="237"/>
                </a:lnTo>
                <a:lnTo>
                  <a:pt x="441" y="233"/>
                </a:lnTo>
                <a:lnTo>
                  <a:pt x="446" y="255"/>
                </a:lnTo>
                <a:lnTo>
                  <a:pt x="445" y="252"/>
                </a:lnTo>
                <a:lnTo>
                  <a:pt x="459" y="269"/>
                </a:lnTo>
                <a:lnTo>
                  <a:pt x="457" y="267"/>
                </a:lnTo>
                <a:lnTo>
                  <a:pt x="527" y="254"/>
                </a:lnTo>
                <a:lnTo>
                  <a:pt x="525" y="256"/>
                </a:lnTo>
                <a:cubicBezTo>
                  <a:pt x="523" y="260"/>
                  <a:pt x="521" y="263"/>
                  <a:pt x="518" y="265"/>
                </a:cubicBezTo>
                <a:lnTo>
                  <a:pt x="516" y="267"/>
                </a:lnTo>
                <a:cubicBezTo>
                  <a:pt x="504" y="279"/>
                  <a:pt x="487" y="284"/>
                  <a:pt x="471" y="280"/>
                </a:cubicBezTo>
                <a:cubicBezTo>
                  <a:pt x="455" y="276"/>
                  <a:pt x="442" y="264"/>
                  <a:pt x="436" y="249"/>
                </a:cubicBezTo>
                <a:lnTo>
                  <a:pt x="436" y="247"/>
                </a:lnTo>
                <a:cubicBezTo>
                  <a:pt x="435" y="244"/>
                  <a:pt x="434" y="242"/>
                  <a:pt x="434" y="239"/>
                </a:cubicBezTo>
                <a:lnTo>
                  <a:pt x="434" y="236"/>
                </a:lnTo>
                <a:lnTo>
                  <a:pt x="433" y="233"/>
                </a:lnTo>
                <a:lnTo>
                  <a:pt x="435" y="241"/>
                </a:lnTo>
                <a:lnTo>
                  <a:pt x="434" y="239"/>
                </a:lnTo>
                <a:lnTo>
                  <a:pt x="528" y="224"/>
                </a:lnTo>
                <a:lnTo>
                  <a:pt x="528" y="228"/>
                </a:lnTo>
                <a:lnTo>
                  <a:pt x="528" y="233"/>
                </a:lnTo>
                <a:cubicBezTo>
                  <a:pt x="528" y="238"/>
                  <a:pt x="527" y="242"/>
                  <a:pt x="526" y="247"/>
                </a:cubicBezTo>
                <a:lnTo>
                  <a:pt x="525" y="250"/>
                </a:lnTo>
                <a:cubicBezTo>
                  <a:pt x="524" y="255"/>
                  <a:pt x="522" y="259"/>
                  <a:pt x="519" y="264"/>
                </a:cubicBezTo>
                <a:lnTo>
                  <a:pt x="518" y="265"/>
                </a:lnTo>
                <a:cubicBezTo>
                  <a:pt x="507" y="282"/>
                  <a:pt x="486" y="290"/>
                  <a:pt x="466" y="285"/>
                </a:cubicBezTo>
                <a:cubicBezTo>
                  <a:pt x="447" y="280"/>
                  <a:pt x="432" y="263"/>
                  <a:pt x="430" y="243"/>
                </a:cubicBezTo>
                <a:lnTo>
                  <a:pt x="429" y="233"/>
                </a:lnTo>
                <a:lnTo>
                  <a:pt x="429" y="230"/>
                </a:lnTo>
                <a:lnTo>
                  <a:pt x="429" y="229"/>
                </a:lnTo>
                <a:lnTo>
                  <a:pt x="525" y="235"/>
                </a:lnTo>
                <a:lnTo>
                  <a:pt x="525" y="237"/>
                </a:lnTo>
                <a:lnTo>
                  <a:pt x="524" y="245"/>
                </a:lnTo>
                <a:lnTo>
                  <a:pt x="523" y="249"/>
                </a:lnTo>
                <a:cubicBezTo>
                  <a:pt x="523" y="254"/>
                  <a:pt x="521" y="259"/>
                  <a:pt x="519" y="263"/>
                </a:cubicBezTo>
                <a:lnTo>
                  <a:pt x="518" y="264"/>
                </a:lnTo>
                <a:cubicBezTo>
                  <a:pt x="508" y="285"/>
                  <a:pt x="484" y="296"/>
                  <a:pt x="462" y="289"/>
                </a:cubicBezTo>
                <a:cubicBezTo>
                  <a:pt x="440" y="282"/>
                  <a:pt x="425" y="261"/>
                  <a:pt x="428" y="238"/>
                </a:cubicBezTo>
                <a:lnTo>
                  <a:pt x="428" y="238"/>
                </a:lnTo>
                <a:lnTo>
                  <a:pt x="428" y="233"/>
                </a:lnTo>
                <a:lnTo>
                  <a:pt x="524" y="233"/>
                </a:lnTo>
                <a:lnTo>
                  <a:pt x="524" y="235"/>
                </a:lnTo>
                <a:lnTo>
                  <a:pt x="524" y="234"/>
                </a:lnTo>
                <a:lnTo>
                  <a:pt x="524" y="243"/>
                </a:lnTo>
                <a:lnTo>
                  <a:pt x="524" y="248"/>
                </a:lnTo>
                <a:cubicBezTo>
                  <a:pt x="524" y="274"/>
                  <a:pt x="503" y="296"/>
                  <a:pt x="476" y="296"/>
                </a:cubicBezTo>
                <a:lnTo>
                  <a:pt x="472" y="296"/>
                </a:lnTo>
                <a:cubicBezTo>
                  <a:pt x="451" y="296"/>
                  <a:pt x="433" y="282"/>
                  <a:pt x="426" y="262"/>
                </a:cubicBezTo>
                <a:lnTo>
                  <a:pt x="425" y="258"/>
                </a:lnTo>
                <a:lnTo>
                  <a:pt x="424" y="254"/>
                </a:lnTo>
                <a:lnTo>
                  <a:pt x="517" y="238"/>
                </a:lnTo>
                <a:lnTo>
                  <a:pt x="517" y="240"/>
                </a:lnTo>
                <a:lnTo>
                  <a:pt x="517" y="243"/>
                </a:lnTo>
                <a:cubicBezTo>
                  <a:pt x="517" y="266"/>
                  <a:pt x="501" y="286"/>
                  <a:pt x="479" y="290"/>
                </a:cubicBezTo>
                <a:lnTo>
                  <a:pt x="476" y="291"/>
                </a:lnTo>
                <a:cubicBezTo>
                  <a:pt x="471" y="292"/>
                  <a:pt x="465" y="292"/>
                  <a:pt x="459" y="291"/>
                </a:cubicBezTo>
                <a:lnTo>
                  <a:pt x="456" y="290"/>
                </a:lnTo>
                <a:lnTo>
                  <a:pt x="464" y="291"/>
                </a:lnTo>
                <a:lnTo>
                  <a:pt x="462" y="291"/>
                </a:lnTo>
                <a:lnTo>
                  <a:pt x="508" y="257"/>
                </a:lnTo>
                <a:lnTo>
                  <a:pt x="504" y="267"/>
                </a:lnTo>
                <a:lnTo>
                  <a:pt x="502" y="272"/>
                </a:lnTo>
                <a:cubicBezTo>
                  <a:pt x="495" y="288"/>
                  <a:pt x="480" y="299"/>
                  <a:pt x="463" y="300"/>
                </a:cubicBezTo>
                <a:cubicBezTo>
                  <a:pt x="445" y="302"/>
                  <a:pt x="428" y="294"/>
                  <a:pt x="419" y="279"/>
                </a:cubicBezTo>
                <a:lnTo>
                  <a:pt x="418" y="278"/>
                </a:lnTo>
                <a:cubicBezTo>
                  <a:pt x="415" y="274"/>
                  <a:pt x="413" y="270"/>
                  <a:pt x="412" y="266"/>
                </a:cubicBezTo>
                <a:lnTo>
                  <a:pt x="411" y="263"/>
                </a:lnTo>
                <a:lnTo>
                  <a:pt x="456" y="296"/>
                </a:lnTo>
                <a:lnTo>
                  <a:pt x="455" y="296"/>
                </a:lnTo>
                <a:lnTo>
                  <a:pt x="454" y="296"/>
                </a:lnTo>
                <a:cubicBezTo>
                  <a:pt x="428" y="296"/>
                  <a:pt x="406" y="274"/>
                  <a:pt x="406" y="248"/>
                </a:cubicBezTo>
                <a:lnTo>
                  <a:pt x="406" y="245"/>
                </a:lnTo>
                <a:lnTo>
                  <a:pt x="406" y="243"/>
                </a:lnTo>
                <a:cubicBezTo>
                  <a:pt x="406" y="217"/>
                  <a:pt x="427" y="196"/>
                  <a:pt x="452" y="195"/>
                </a:cubicBezTo>
                <a:cubicBezTo>
                  <a:pt x="478" y="194"/>
                  <a:pt x="500" y="213"/>
                  <a:pt x="502" y="238"/>
                </a:cubicBezTo>
                <a:lnTo>
                  <a:pt x="503" y="248"/>
                </a:lnTo>
                <a:lnTo>
                  <a:pt x="503" y="252"/>
                </a:lnTo>
                <a:lnTo>
                  <a:pt x="409" y="237"/>
                </a:lnTo>
                <a:lnTo>
                  <a:pt x="410" y="236"/>
                </a:lnTo>
                <a:lnTo>
                  <a:pt x="407" y="251"/>
                </a:lnTo>
                <a:lnTo>
                  <a:pt x="407" y="248"/>
                </a:lnTo>
                <a:lnTo>
                  <a:pt x="407" y="243"/>
                </a:lnTo>
                <a:lnTo>
                  <a:pt x="407" y="237"/>
                </a:lnTo>
                <a:lnTo>
                  <a:pt x="408" y="245"/>
                </a:lnTo>
                <a:lnTo>
                  <a:pt x="408" y="242"/>
                </a:lnTo>
                <a:cubicBezTo>
                  <a:pt x="407" y="240"/>
                  <a:pt x="407" y="237"/>
                  <a:pt x="407" y="234"/>
                </a:cubicBezTo>
                <a:lnTo>
                  <a:pt x="407" y="233"/>
                </a:lnTo>
                <a:lnTo>
                  <a:pt x="503" y="233"/>
                </a:lnTo>
                <a:lnTo>
                  <a:pt x="503" y="231"/>
                </a:lnTo>
                <a:lnTo>
                  <a:pt x="503" y="241"/>
                </a:lnTo>
                <a:lnTo>
                  <a:pt x="503" y="246"/>
                </a:lnTo>
                <a:lnTo>
                  <a:pt x="503" y="248"/>
                </a:lnTo>
                <a:lnTo>
                  <a:pt x="407" y="248"/>
                </a:lnTo>
                <a:lnTo>
                  <a:pt x="408" y="250"/>
                </a:lnTo>
                <a:lnTo>
                  <a:pt x="407" y="245"/>
                </a:lnTo>
                <a:lnTo>
                  <a:pt x="407" y="240"/>
                </a:lnTo>
                <a:lnTo>
                  <a:pt x="408" y="247"/>
                </a:lnTo>
                <a:lnTo>
                  <a:pt x="407" y="245"/>
                </a:lnTo>
                <a:lnTo>
                  <a:pt x="501" y="241"/>
                </a:lnTo>
                <a:lnTo>
                  <a:pt x="501" y="240"/>
                </a:lnTo>
                <a:lnTo>
                  <a:pt x="500" y="251"/>
                </a:lnTo>
                <a:lnTo>
                  <a:pt x="499" y="256"/>
                </a:lnTo>
                <a:lnTo>
                  <a:pt x="499" y="259"/>
                </a:lnTo>
                <a:cubicBezTo>
                  <a:pt x="496" y="277"/>
                  <a:pt x="484" y="292"/>
                  <a:pt x="467" y="298"/>
                </a:cubicBezTo>
                <a:cubicBezTo>
                  <a:pt x="449" y="304"/>
                  <a:pt x="430" y="299"/>
                  <a:pt x="418" y="286"/>
                </a:cubicBezTo>
                <a:lnTo>
                  <a:pt x="417" y="286"/>
                </a:lnTo>
                <a:cubicBezTo>
                  <a:pt x="410" y="279"/>
                  <a:pt x="405" y="269"/>
                  <a:pt x="403" y="259"/>
                </a:cubicBezTo>
                <a:lnTo>
                  <a:pt x="404" y="262"/>
                </a:lnTo>
                <a:lnTo>
                  <a:pt x="403" y="257"/>
                </a:lnTo>
                <a:lnTo>
                  <a:pt x="402" y="255"/>
                </a:lnTo>
                <a:lnTo>
                  <a:pt x="494" y="261"/>
                </a:lnTo>
                <a:lnTo>
                  <a:pt x="493" y="263"/>
                </a:lnTo>
                <a:cubicBezTo>
                  <a:pt x="492" y="266"/>
                  <a:pt x="490" y="268"/>
                  <a:pt x="489" y="270"/>
                </a:cubicBezTo>
                <a:lnTo>
                  <a:pt x="488" y="273"/>
                </a:lnTo>
                <a:cubicBezTo>
                  <a:pt x="478" y="288"/>
                  <a:pt x="461" y="297"/>
                  <a:pt x="443" y="296"/>
                </a:cubicBezTo>
                <a:cubicBezTo>
                  <a:pt x="424" y="294"/>
                  <a:pt x="409" y="283"/>
                  <a:pt x="402" y="266"/>
                </a:cubicBezTo>
                <a:lnTo>
                  <a:pt x="401" y="263"/>
                </a:lnTo>
                <a:lnTo>
                  <a:pt x="400" y="261"/>
                </a:lnTo>
                <a:lnTo>
                  <a:pt x="491" y="253"/>
                </a:lnTo>
                <a:lnTo>
                  <a:pt x="489" y="261"/>
                </a:lnTo>
                <a:lnTo>
                  <a:pt x="488" y="266"/>
                </a:lnTo>
                <a:cubicBezTo>
                  <a:pt x="482" y="287"/>
                  <a:pt x="463" y="300"/>
                  <a:pt x="442" y="300"/>
                </a:cubicBezTo>
                <a:lnTo>
                  <a:pt x="439" y="300"/>
                </a:lnTo>
                <a:cubicBezTo>
                  <a:pt x="418" y="300"/>
                  <a:pt x="400" y="287"/>
                  <a:pt x="393" y="268"/>
                </a:cubicBezTo>
                <a:lnTo>
                  <a:pt x="391" y="262"/>
                </a:lnTo>
                <a:lnTo>
                  <a:pt x="390" y="257"/>
                </a:lnTo>
                <a:cubicBezTo>
                  <a:pt x="386" y="242"/>
                  <a:pt x="388" y="226"/>
                  <a:pt x="397" y="214"/>
                </a:cubicBezTo>
                <a:cubicBezTo>
                  <a:pt x="407" y="202"/>
                  <a:pt x="421" y="195"/>
                  <a:pt x="436" y="195"/>
                </a:cubicBezTo>
                <a:lnTo>
                  <a:pt x="437" y="195"/>
                </a:lnTo>
                <a:lnTo>
                  <a:pt x="437" y="291"/>
                </a:lnTo>
                <a:lnTo>
                  <a:pt x="436" y="291"/>
                </a:lnTo>
                <a:lnTo>
                  <a:pt x="484" y="238"/>
                </a:lnTo>
                <a:lnTo>
                  <a:pt x="485" y="243"/>
                </a:lnTo>
                <a:lnTo>
                  <a:pt x="485" y="247"/>
                </a:lnTo>
                <a:cubicBezTo>
                  <a:pt x="487" y="261"/>
                  <a:pt x="482" y="274"/>
                  <a:pt x="473" y="284"/>
                </a:cubicBezTo>
                <a:cubicBezTo>
                  <a:pt x="464" y="295"/>
                  <a:pt x="451" y="300"/>
                  <a:pt x="437" y="300"/>
                </a:cubicBezTo>
                <a:lnTo>
                  <a:pt x="436" y="300"/>
                </a:lnTo>
                <a:lnTo>
                  <a:pt x="436" y="300"/>
                </a:lnTo>
                <a:cubicBezTo>
                  <a:pt x="419" y="300"/>
                  <a:pt x="403" y="292"/>
                  <a:pt x="395" y="277"/>
                </a:cubicBezTo>
                <a:lnTo>
                  <a:pt x="396" y="279"/>
                </a:lnTo>
                <a:lnTo>
                  <a:pt x="395" y="277"/>
                </a:lnTo>
                <a:lnTo>
                  <a:pt x="479" y="263"/>
                </a:lnTo>
                <a:lnTo>
                  <a:pt x="478" y="265"/>
                </a:lnTo>
                <a:lnTo>
                  <a:pt x="480" y="257"/>
                </a:lnTo>
                <a:lnTo>
                  <a:pt x="479" y="260"/>
                </a:lnTo>
                <a:lnTo>
                  <a:pt x="478" y="266"/>
                </a:lnTo>
                <a:cubicBezTo>
                  <a:pt x="478" y="269"/>
                  <a:pt x="477" y="271"/>
                  <a:pt x="477" y="274"/>
                </a:cubicBezTo>
                <a:lnTo>
                  <a:pt x="476" y="277"/>
                </a:lnTo>
                <a:cubicBezTo>
                  <a:pt x="473" y="284"/>
                  <a:pt x="469" y="290"/>
                  <a:pt x="464" y="295"/>
                </a:cubicBezTo>
                <a:lnTo>
                  <a:pt x="463" y="296"/>
                </a:lnTo>
                <a:cubicBezTo>
                  <a:pt x="451" y="308"/>
                  <a:pt x="433" y="313"/>
                  <a:pt x="417" y="308"/>
                </a:cubicBezTo>
                <a:cubicBezTo>
                  <a:pt x="400" y="304"/>
                  <a:pt x="387" y="290"/>
                  <a:pt x="383" y="274"/>
                </a:cubicBezTo>
                <a:lnTo>
                  <a:pt x="382" y="272"/>
                </a:lnTo>
                <a:cubicBezTo>
                  <a:pt x="381" y="268"/>
                  <a:pt x="381" y="264"/>
                  <a:pt x="381" y="260"/>
                </a:cubicBezTo>
                <a:lnTo>
                  <a:pt x="381" y="261"/>
                </a:lnTo>
                <a:lnTo>
                  <a:pt x="381" y="259"/>
                </a:lnTo>
                <a:lnTo>
                  <a:pt x="381" y="256"/>
                </a:lnTo>
                <a:lnTo>
                  <a:pt x="462" y="282"/>
                </a:lnTo>
                <a:lnTo>
                  <a:pt x="461" y="283"/>
                </a:lnTo>
                <a:lnTo>
                  <a:pt x="473" y="262"/>
                </a:lnTo>
                <a:lnTo>
                  <a:pt x="472" y="266"/>
                </a:lnTo>
                <a:lnTo>
                  <a:pt x="474" y="252"/>
                </a:lnTo>
                <a:lnTo>
                  <a:pt x="474" y="255"/>
                </a:lnTo>
                <a:cubicBezTo>
                  <a:pt x="474" y="259"/>
                  <a:pt x="473" y="263"/>
                  <a:pt x="473" y="267"/>
                </a:cubicBezTo>
                <a:lnTo>
                  <a:pt x="472" y="269"/>
                </a:lnTo>
                <a:cubicBezTo>
                  <a:pt x="467" y="291"/>
                  <a:pt x="446" y="306"/>
                  <a:pt x="424" y="305"/>
                </a:cubicBezTo>
                <a:cubicBezTo>
                  <a:pt x="401" y="305"/>
                  <a:pt x="382" y="288"/>
                  <a:pt x="378" y="265"/>
                </a:cubicBezTo>
                <a:lnTo>
                  <a:pt x="378" y="262"/>
                </a:lnTo>
                <a:lnTo>
                  <a:pt x="382" y="276"/>
                </a:lnTo>
                <a:lnTo>
                  <a:pt x="381" y="274"/>
                </a:lnTo>
                <a:lnTo>
                  <a:pt x="471" y="262"/>
                </a:lnTo>
                <a:lnTo>
                  <a:pt x="471" y="260"/>
                </a:lnTo>
                <a:lnTo>
                  <a:pt x="471" y="265"/>
                </a:lnTo>
                <a:lnTo>
                  <a:pt x="470" y="274"/>
                </a:lnTo>
                <a:lnTo>
                  <a:pt x="469" y="276"/>
                </a:lnTo>
                <a:cubicBezTo>
                  <a:pt x="465" y="298"/>
                  <a:pt x="447" y="314"/>
                  <a:pt x="425" y="315"/>
                </a:cubicBezTo>
                <a:cubicBezTo>
                  <a:pt x="403" y="316"/>
                  <a:pt x="383" y="303"/>
                  <a:pt x="376" y="282"/>
                </a:cubicBezTo>
                <a:lnTo>
                  <a:pt x="376" y="281"/>
                </a:lnTo>
                <a:cubicBezTo>
                  <a:pt x="374" y="276"/>
                  <a:pt x="373" y="271"/>
                  <a:pt x="373" y="265"/>
                </a:cubicBezTo>
                <a:lnTo>
                  <a:pt x="373" y="262"/>
                </a:lnTo>
                <a:lnTo>
                  <a:pt x="421" y="310"/>
                </a:lnTo>
                <a:lnTo>
                  <a:pt x="421" y="310"/>
                </a:lnTo>
                <a:lnTo>
                  <a:pt x="468" y="253"/>
                </a:lnTo>
                <a:lnTo>
                  <a:pt x="469" y="258"/>
                </a:lnTo>
                <a:cubicBezTo>
                  <a:pt x="470" y="263"/>
                  <a:pt x="470" y="268"/>
                  <a:pt x="469" y="274"/>
                </a:cubicBezTo>
                <a:lnTo>
                  <a:pt x="469" y="277"/>
                </a:lnTo>
                <a:lnTo>
                  <a:pt x="469" y="270"/>
                </a:lnTo>
                <a:lnTo>
                  <a:pt x="469" y="281"/>
                </a:lnTo>
                <a:lnTo>
                  <a:pt x="469" y="279"/>
                </a:lnTo>
                <a:lnTo>
                  <a:pt x="469" y="281"/>
                </a:lnTo>
                <a:lnTo>
                  <a:pt x="373" y="281"/>
                </a:lnTo>
                <a:lnTo>
                  <a:pt x="373" y="274"/>
                </a:lnTo>
                <a:lnTo>
                  <a:pt x="374" y="268"/>
                </a:lnTo>
                <a:lnTo>
                  <a:pt x="374" y="266"/>
                </a:lnTo>
                <a:lnTo>
                  <a:pt x="374" y="262"/>
                </a:lnTo>
                <a:lnTo>
                  <a:pt x="422" y="310"/>
                </a:lnTo>
                <a:lnTo>
                  <a:pt x="421" y="310"/>
                </a:lnTo>
                <a:lnTo>
                  <a:pt x="417" y="310"/>
                </a:lnTo>
                <a:lnTo>
                  <a:pt x="462" y="280"/>
                </a:lnTo>
                <a:lnTo>
                  <a:pt x="459" y="286"/>
                </a:lnTo>
                <a:lnTo>
                  <a:pt x="458" y="289"/>
                </a:lnTo>
                <a:lnTo>
                  <a:pt x="456" y="294"/>
                </a:lnTo>
                <a:lnTo>
                  <a:pt x="459" y="276"/>
                </a:lnTo>
                <a:lnTo>
                  <a:pt x="459" y="280"/>
                </a:lnTo>
                <a:lnTo>
                  <a:pt x="459" y="281"/>
                </a:lnTo>
                <a:lnTo>
                  <a:pt x="364" y="274"/>
                </a:lnTo>
                <a:lnTo>
                  <a:pt x="364" y="271"/>
                </a:lnTo>
                <a:lnTo>
                  <a:pt x="364" y="277"/>
                </a:lnTo>
                <a:lnTo>
                  <a:pt x="364" y="271"/>
                </a:lnTo>
                <a:lnTo>
                  <a:pt x="364" y="265"/>
                </a:lnTo>
                <a:lnTo>
                  <a:pt x="364" y="262"/>
                </a:lnTo>
                <a:lnTo>
                  <a:pt x="460" y="262"/>
                </a:lnTo>
                <a:lnTo>
                  <a:pt x="460" y="264"/>
                </a:lnTo>
                <a:lnTo>
                  <a:pt x="460" y="268"/>
                </a:lnTo>
                <a:lnTo>
                  <a:pt x="460" y="273"/>
                </a:lnTo>
                <a:cubicBezTo>
                  <a:pt x="460" y="276"/>
                  <a:pt x="460" y="279"/>
                  <a:pt x="459" y="281"/>
                </a:cubicBezTo>
                <a:lnTo>
                  <a:pt x="459" y="284"/>
                </a:lnTo>
                <a:cubicBezTo>
                  <a:pt x="455" y="309"/>
                  <a:pt x="432" y="326"/>
                  <a:pt x="408" y="324"/>
                </a:cubicBezTo>
                <a:cubicBezTo>
                  <a:pt x="383" y="322"/>
                  <a:pt x="363" y="301"/>
                  <a:pt x="363" y="276"/>
                </a:cubicBezTo>
                <a:lnTo>
                  <a:pt x="363" y="275"/>
                </a:lnTo>
                <a:lnTo>
                  <a:pt x="364" y="282"/>
                </a:lnTo>
                <a:lnTo>
                  <a:pt x="363" y="278"/>
                </a:lnTo>
                <a:lnTo>
                  <a:pt x="411" y="319"/>
                </a:lnTo>
                <a:lnTo>
                  <a:pt x="409" y="319"/>
                </a:lnTo>
                <a:cubicBezTo>
                  <a:pt x="384" y="319"/>
                  <a:pt x="364" y="301"/>
                  <a:pt x="361" y="276"/>
                </a:cubicBezTo>
                <a:lnTo>
                  <a:pt x="361" y="272"/>
                </a:lnTo>
                <a:lnTo>
                  <a:pt x="360" y="267"/>
                </a:lnTo>
                <a:lnTo>
                  <a:pt x="451" y="283"/>
                </a:lnTo>
                <a:lnTo>
                  <a:pt x="450" y="285"/>
                </a:lnTo>
                <a:lnTo>
                  <a:pt x="453" y="279"/>
                </a:lnTo>
                <a:lnTo>
                  <a:pt x="452" y="282"/>
                </a:lnTo>
                <a:cubicBezTo>
                  <a:pt x="445" y="302"/>
                  <a:pt x="427" y="315"/>
                  <a:pt x="406" y="315"/>
                </a:cubicBezTo>
                <a:lnTo>
                  <a:pt x="405" y="315"/>
                </a:lnTo>
                <a:cubicBezTo>
                  <a:pt x="379" y="315"/>
                  <a:pt x="357" y="293"/>
                  <a:pt x="357" y="267"/>
                </a:cubicBezTo>
                <a:lnTo>
                  <a:pt x="357" y="264"/>
                </a:lnTo>
                <a:lnTo>
                  <a:pt x="357" y="262"/>
                </a:lnTo>
                <a:cubicBezTo>
                  <a:pt x="357" y="236"/>
                  <a:pt x="377" y="215"/>
                  <a:pt x="403" y="214"/>
                </a:cubicBezTo>
                <a:cubicBezTo>
                  <a:pt x="428" y="213"/>
                  <a:pt x="450" y="231"/>
                  <a:pt x="453" y="257"/>
                </a:cubicBezTo>
                <a:lnTo>
                  <a:pt x="454" y="266"/>
                </a:lnTo>
                <a:lnTo>
                  <a:pt x="454" y="271"/>
                </a:lnTo>
                <a:cubicBezTo>
                  <a:pt x="454" y="298"/>
                  <a:pt x="432" y="319"/>
                  <a:pt x="406" y="319"/>
                </a:cubicBezTo>
                <a:lnTo>
                  <a:pt x="404" y="319"/>
                </a:lnTo>
                <a:cubicBezTo>
                  <a:pt x="381" y="319"/>
                  <a:pt x="361" y="303"/>
                  <a:pt x="357" y="280"/>
                </a:cubicBezTo>
                <a:lnTo>
                  <a:pt x="356" y="275"/>
                </a:lnTo>
                <a:lnTo>
                  <a:pt x="358" y="283"/>
                </a:lnTo>
                <a:lnTo>
                  <a:pt x="357" y="279"/>
                </a:lnTo>
                <a:lnTo>
                  <a:pt x="448" y="274"/>
                </a:lnTo>
                <a:lnTo>
                  <a:pt x="448" y="275"/>
                </a:lnTo>
                <a:lnTo>
                  <a:pt x="447" y="280"/>
                </a:lnTo>
                <a:cubicBezTo>
                  <a:pt x="443" y="299"/>
                  <a:pt x="429" y="313"/>
                  <a:pt x="411" y="318"/>
                </a:cubicBezTo>
                <a:lnTo>
                  <a:pt x="409" y="319"/>
                </a:lnTo>
                <a:cubicBezTo>
                  <a:pt x="400" y="321"/>
                  <a:pt x="391" y="320"/>
                  <a:pt x="382" y="318"/>
                </a:cubicBezTo>
                <a:lnTo>
                  <a:pt x="381" y="317"/>
                </a:lnTo>
                <a:lnTo>
                  <a:pt x="444" y="271"/>
                </a:lnTo>
                <a:lnTo>
                  <a:pt x="444" y="282"/>
                </a:lnTo>
                <a:lnTo>
                  <a:pt x="443" y="286"/>
                </a:lnTo>
                <a:cubicBezTo>
                  <a:pt x="440" y="311"/>
                  <a:pt x="420" y="329"/>
                  <a:pt x="395" y="329"/>
                </a:cubicBezTo>
                <a:lnTo>
                  <a:pt x="393" y="329"/>
                </a:lnTo>
                <a:cubicBezTo>
                  <a:pt x="373" y="329"/>
                  <a:pt x="356" y="317"/>
                  <a:pt x="348" y="299"/>
                </a:cubicBezTo>
                <a:lnTo>
                  <a:pt x="345" y="290"/>
                </a:lnTo>
                <a:lnTo>
                  <a:pt x="345" y="288"/>
                </a:lnTo>
                <a:lnTo>
                  <a:pt x="438" y="288"/>
                </a:lnTo>
                <a:lnTo>
                  <a:pt x="438" y="288"/>
                </a:lnTo>
                <a:lnTo>
                  <a:pt x="438" y="290"/>
                </a:lnTo>
                <a:lnTo>
                  <a:pt x="390" y="233"/>
                </a:lnTo>
                <a:lnTo>
                  <a:pt x="391" y="233"/>
                </a:lnTo>
                <a:lnTo>
                  <a:pt x="391" y="233"/>
                </a:lnTo>
                <a:cubicBezTo>
                  <a:pt x="406" y="233"/>
                  <a:pt x="419" y="239"/>
                  <a:pt x="428" y="250"/>
                </a:cubicBezTo>
                <a:cubicBezTo>
                  <a:pt x="437" y="261"/>
                  <a:pt x="441" y="276"/>
                  <a:pt x="439" y="290"/>
                </a:cubicBezTo>
                <a:lnTo>
                  <a:pt x="437" y="298"/>
                </a:lnTo>
                <a:lnTo>
                  <a:pt x="436" y="302"/>
                </a:lnTo>
                <a:cubicBezTo>
                  <a:pt x="431" y="321"/>
                  <a:pt x="416" y="335"/>
                  <a:pt x="398" y="338"/>
                </a:cubicBezTo>
                <a:cubicBezTo>
                  <a:pt x="379" y="341"/>
                  <a:pt x="360" y="333"/>
                  <a:pt x="350" y="317"/>
                </a:cubicBezTo>
                <a:lnTo>
                  <a:pt x="349" y="316"/>
                </a:lnTo>
                <a:cubicBezTo>
                  <a:pt x="345" y="310"/>
                  <a:pt x="342" y="304"/>
                  <a:pt x="341" y="297"/>
                </a:cubicBezTo>
                <a:lnTo>
                  <a:pt x="342" y="299"/>
                </a:lnTo>
                <a:lnTo>
                  <a:pt x="341" y="296"/>
                </a:lnTo>
                <a:lnTo>
                  <a:pt x="347" y="309"/>
                </a:lnTo>
                <a:lnTo>
                  <a:pt x="346" y="308"/>
                </a:lnTo>
                <a:lnTo>
                  <a:pt x="432" y="296"/>
                </a:lnTo>
                <a:lnTo>
                  <a:pt x="431" y="298"/>
                </a:lnTo>
                <a:lnTo>
                  <a:pt x="433" y="282"/>
                </a:lnTo>
                <a:lnTo>
                  <a:pt x="433" y="286"/>
                </a:lnTo>
                <a:cubicBezTo>
                  <a:pt x="433" y="289"/>
                  <a:pt x="433" y="291"/>
                  <a:pt x="433" y="294"/>
                </a:cubicBezTo>
                <a:lnTo>
                  <a:pt x="432" y="297"/>
                </a:lnTo>
                <a:cubicBezTo>
                  <a:pt x="431" y="304"/>
                  <a:pt x="429" y="310"/>
                  <a:pt x="425" y="316"/>
                </a:cubicBezTo>
                <a:lnTo>
                  <a:pt x="424" y="317"/>
                </a:lnTo>
                <a:cubicBezTo>
                  <a:pt x="415" y="330"/>
                  <a:pt x="400" y="338"/>
                  <a:pt x="384" y="338"/>
                </a:cubicBezTo>
                <a:cubicBezTo>
                  <a:pt x="368" y="338"/>
                  <a:pt x="353" y="330"/>
                  <a:pt x="344" y="317"/>
                </a:cubicBezTo>
                <a:lnTo>
                  <a:pt x="340" y="310"/>
                </a:lnTo>
                <a:lnTo>
                  <a:pt x="339" y="307"/>
                </a:lnTo>
                <a:lnTo>
                  <a:pt x="336" y="302"/>
                </a:lnTo>
                <a:lnTo>
                  <a:pt x="408" y="319"/>
                </a:lnTo>
                <a:lnTo>
                  <a:pt x="406" y="321"/>
                </a:lnTo>
                <a:lnTo>
                  <a:pt x="421" y="301"/>
                </a:lnTo>
                <a:lnTo>
                  <a:pt x="420" y="305"/>
                </a:lnTo>
                <a:lnTo>
                  <a:pt x="423" y="295"/>
                </a:lnTo>
                <a:lnTo>
                  <a:pt x="422" y="296"/>
                </a:lnTo>
                <a:lnTo>
                  <a:pt x="422" y="301"/>
                </a:lnTo>
                <a:lnTo>
                  <a:pt x="374" y="247"/>
                </a:lnTo>
                <a:lnTo>
                  <a:pt x="374" y="247"/>
                </a:lnTo>
                <a:lnTo>
                  <a:pt x="374" y="343"/>
                </a:lnTo>
                <a:lnTo>
                  <a:pt x="373" y="343"/>
                </a:lnTo>
                <a:lnTo>
                  <a:pt x="370" y="343"/>
                </a:lnTo>
                <a:cubicBezTo>
                  <a:pt x="347" y="343"/>
                  <a:pt x="326" y="326"/>
                  <a:pt x="323" y="302"/>
                </a:cubicBezTo>
                <a:lnTo>
                  <a:pt x="322" y="299"/>
                </a:lnTo>
                <a:cubicBezTo>
                  <a:pt x="322" y="297"/>
                  <a:pt x="322" y="294"/>
                  <a:pt x="322" y="292"/>
                </a:cubicBezTo>
                <a:lnTo>
                  <a:pt x="322" y="290"/>
                </a:lnTo>
                <a:lnTo>
                  <a:pt x="418" y="290"/>
                </a:lnTo>
                <a:lnTo>
                  <a:pt x="418" y="293"/>
                </a:lnTo>
                <a:lnTo>
                  <a:pt x="418" y="298"/>
                </a:lnTo>
                <a:lnTo>
                  <a:pt x="418" y="302"/>
                </a:lnTo>
                <a:lnTo>
                  <a:pt x="418" y="305"/>
                </a:lnTo>
                <a:lnTo>
                  <a:pt x="322" y="305"/>
                </a:lnTo>
                <a:lnTo>
                  <a:pt x="322" y="304"/>
                </a:lnTo>
                <a:cubicBezTo>
                  <a:pt x="322" y="301"/>
                  <a:pt x="322" y="299"/>
                  <a:pt x="323" y="296"/>
                </a:cubicBezTo>
                <a:lnTo>
                  <a:pt x="323" y="297"/>
                </a:lnTo>
                <a:lnTo>
                  <a:pt x="323" y="291"/>
                </a:lnTo>
                <a:lnTo>
                  <a:pt x="371" y="343"/>
                </a:lnTo>
                <a:lnTo>
                  <a:pt x="369" y="343"/>
                </a:lnTo>
                <a:lnTo>
                  <a:pt x="411" y="320"/>
                </a:lnTo>
                <a:lnTo>
                  <a:pt x="406" y="327"/>
                </a:lnTo>
                <a:lnTo>
                  <a:pt x="405" y="329"/>
                </a:lnTo>
                <a:cubicBezTo>
                  <a:pt x="396" y="341"/>
                  <a:pt x="382" y="348"/>
                  <a:pt x="366" y="348"/>
                </a:cubicBezTo>
                <a:lnTo>
                  <a:pt x="365" y="348"/>
                </a:lnTo>
                <a:lnTo>
                  <a:pt x="363" y="348"/>
                </a:lnTo>
                <a:lnTo>
                  <a:pt x="403" y="327"/>
                </a:lnTo>
                <a:lnTo>
                  <a:pt x="399" y="332"/>
                </a:lnTo>
                <a:lnTo>
                  <a:pt x="360" y="257"/>
                </a:lnTo>
                <a:lnTo>
                  <a:pt x="360" y="257"/>
                </a:lnTo>
                <a:lnTo>
                  <a:pt x="312" y="305"/>
                </a:lnTo>
                <a:lnTo>
                  <a:pt x="312" y="300"/>
                </a:lnTo>
                <a:lnTo>
                  <a:pt x="360" y="348"/>
                </a:lnTo>
                <a:lnTo>
                  <a:pt x="359" y="348"/>
                </a:lnTo>
                <a:cubicBezTo>
                  <a:pt x="345" y="348"/>
                  <a:pt x="331" y="342"/>
                  <a:pt x="322" y="331"/>
                </a:cubicBezTo>
                <a:lnTo>
                  <a:pt x="320" y="328"/>
                </a:lnTo>
                <a:lnTo>
                  <a:pt x="328" y="335"/>
                </a:lnTo>
                <a:lnTo>
                  <a:pt x="326" y="334"/>
                </a:lnTo>
                <a:lnTo>
                  <a:pt x="402" y="295"/>
                </a:lnTo>
                <a:lnTo>
                  <a:pt x="402" y="295"/>
                </a:lnTo>
                <a:lnTo>
                  <a:pt x="403" y="300"/>
                </a:lnTo>
                <a:cubicBezTo>
                  <a:pt x="404" y="314"/>
                  <a:pt x="400" y="327"/>
                  <a:pt x="391" y="337"/>
                </a:cubicBezTo>
                <a:cubicBezTo>
                  <a:pt x="381" y="347"/>
                  <a:pt x="369" y="353"/>
                  <a:pt x="355" y="353"/>
                </a:cubicBezTo>
                <a:lnTo>
                  <a:pt x="354" y="353"/>
                </a:lnTo>
                <a:lnTo>
                  <a:pt x="354" y="353"/>
                </a:lnTo>
                <a:cubicBezTo>
                  <a:pt x="329" y="353"/>
                  <a:pt x="309" y="334"/>
                  <a:pt x="306" y="310"/>
                </a:cubicBezTo>
                <a:lnTo>
                  <a:pt x="306" y="305"/>
                </a:lnTo>
                <a:lnTo>
                  <a:pt x="353" y="348"/>
                </a:lnTo>
                <a:lnTo>
                  <a:pt x="351" y="348"/>
                </a:lnTo>
                <a:lnTo>
                  <a:pt x="398" y="308"/>
                </a:lnTo>
                <a:lnTo>
                  <a:pt x="397" y="315"/>
                </a:lnTo>
                <a:lnTo>
                  <a:pt x="397" y="317"/>
                </a:lnTo>
                <a:cubicBezTo>
                  <a:pt x="391" y="338"/>
                  <a:pt x="371" y="353"/>
                  <a:pt x="349" y="353"/>
                </a:cubicBezTo>
                <a:cubicBezTo>
                  <a:pt x="326" y="352"/>
                  <a:pt x="307" y="336"/>
                  <a:pt x="303" y="314"/>
                </a:cubicBezTo>
                <a:lnTo>
                  <a:pt x="302" y="312"/>
                </a:lnTo>
                <a:cubicBezTo>
                  <a:pt x="302" y="309"/>
                  <a:pt x="301" y="306"/>
                  <a:pt x="301" y="302"/>
                </a:cubicBezTo>
                <a:lnTo>
                  <a:pt x="301" y="300"/>
                </a:lnTo>
                <a:cubicBezTo>
                  <a:pt x="301" y="275"/>
                  <a:pt x="320" y="255"/>
                  <a:pt x="345" y="252"/>
                </a:cubicBezTo>
                <a:cubicBezTo>
                  <a:pt x="369" y="250"/>
                  <a:pt x="392" y="266"/>
                  <a:pt x="397" y="291"/>
                </a:cubicBezTo>
                <a:lnTo>
                  <a:pt x="397" y="293"/>
                </a:lnTo>
                <a:cubicBezTo>
                  <a:pt x="398" y="296"/>
                  <a:pt x="398" y="299"/>
                  <a:pt x="398" y="302"/>
                </a:cubicBezTo>
                <a:lnTo>
                  <a:pt x="398" y="305"/>
                </a:lnTo>
                <a:lnTo>
                  <a:pt x="303" y="293"/>
                </a:lnTo>
                <a:lnTo>
                  <a:pt x="303" y="295"/>
                </a:lnTo>
                <a:lnTo>
                  <a:pt x="304" y="292"/>
                </a:lnTo>
                <a:cubicBezTo>
                  <a:pt x="308" y="267"/>
                  <a:pt x="331" y="249"/>
                  <a:pt x="357" y="252"/>
                </a:cubicBezTo>
                <a:cubicBezTo>
                  <a:pt x="383" y="256"/>
                  <a:pt x="401" y="279"/>
                  <a:pt x="399" y="304"/>
                </a:cubicBezTo>
                <a:lnTo>
                  <a:pt x="398" y="310"/>
                </a:lnTo>
                <a:cubicBezTo>
                  <a:pt x="398" y="314"/>
                  <a:pt x="397" y="318"/>
                  <a:pt x="395" y="322"/>
                </a:cubicBezTo>
                <a:lnTo>
                  <a:pt x="394" y="326"/>
                </a:lnTo>
                <a:cubicBezTo>
                  <a:pt x="388" y="342"/>
                  <a:pt x="375" y="353"/>
                  <a:pt x="359" y="356"/>
                </a:cubicBezTo>
                <a:cubicBezTo>
                  <a:pt x="343" y="360"/>
                  <a:pt x="327" y="355"/>
                  <a:pt x="315" y="343"/>
                </a:cubicBezTo>
                <a:lnTo>
                  <a:pt x="313" y="341"/>
                </a:lnTo>
                <a:lnTo>
                  <a:pt x="311" y="339"/>
                </a:lnTo>
                <a:lnTo>
                  <a:pt x="378" y="339"/>
                </a:lnTo>
                <a:lnTo>
                  <a:pt x="377" y="340"/>
                </a:lnTo>
                <a:lnTo>
                  <a:pt x="389" y="322"/>
                </a:lnTo>
                <a:lnTo>
                  <a:pt x="388" y="325"/>
                </a:lnTo>
                <a:lnTo>
                  <a:pt x="390" y="314"/>
                </a:lnTo>
                <a:lnTo>
                  <a:pt x="389" y="319"/>
                </a:lnTo>
                <a:cubicBezTo>
                  <a:pt x="388" y="329"/>
                  <a:pt x="384" y="338"/>
                  <a:pt x="378" y="345"/>
                </a:cubicBezTo>
                <a:lnTo>
                  <a:pt x="376" y="348"/>
                </a:lnTo>
                <a:cubicBezTo>
                  <a:pt x="372" y="352"/>
                  <a:pt x="368" y="356"/>
                  <a:pt x="364" y="359"/>
                </a:cubicBezTo>
                <a:lnTo>
                  <a:pt x="361" y="360"/>
                </a:lnTo>
                <a:cubicBezTo>
                  <a:pt x="347" y="369"/>
                  <a:pt x="330" y="369"/>
                  <a:pt x="315" y="362"/>
                </a:cubicBezTo>
                <a:cubicBezTo>
                  <a:pt x="301" y="355"/>
                  <a:pt x="291" y="341"/>
                  <a:pt x="289" y="324"/>
                </a:cubicBezTo>
                <a:lnTo>
                  <a:pt x="288" y="314"/>
                </a:lnTo>
                <a:lnTo>
                  <a:pt x="288" y="309"/>
                </a:lnTo>
                <a:lnTo>
                  <a:pt x="383" y="321"/>
                </a:lnTo>
                <a:lnTo>
                  <a:pt x="383" y="319"/>
                </a:lnTo>
                <a:lnTo>
                  <a:pt x="382" y="322"/>
                </a:lnTo>
                <a:cubicBezTo>
                  <a:pt x="382" y="325"/>
                  <a:pt x="381" y="327"/>
                  <a:pt x="381" y="330"/>
                </a:cubicBezTo>
                <a:lnTo>
                  <a:pt x="380" y="333"/>
                </a:lnTo>
                <a:cubicBezTo>
                  <a:pt x="378" y="337"/>
                  <a:pt x="376" y="341"/>
                  <a:pt x="374" y="344"/>
                </a:cubicBezTo>
                <a:lnTo>
                  <a:pt x="373" y="346"/>
                </a:lnTo>
                <a:cubicBezTo>
                  <a:pt x="361" y="363"/>
                  <a:pt x="339" y="371"/>
                  <a:pt x="319" y="365"/>
                </a:cubicBezTo>
                <a:cubicBezTo>
                  <a:pt x="299" y="359"/>
                  <a:pt x="285" y="340"/>
                  <a:pt x="285" y="319"/>
                </a:cubicBezTo>
                <a:lnTo>
                  <a:pt x="285" y="316"/>
                </a:lnTo>
                <a:lnTo>
                  <a:pt x="285" y="314"/>
                </a:lnTo>
                <a:lnTo>
                  <a:pt x="381" y="314"/>
                </a:lnTo>
                <a:lnTo>
                  <a:pt x="381" y="323"/>
                </a:lnTo>
                <a:lnTo>
                  <a:pt x="380" y="322"/>
                </a:lnTo>
                <a:lnTo>
                  <a:pt x="380" y="326"/>
                </a:lnTo>
                <a:cubicBezTo>
                  <a:pt x="380" y="330"/>
                  <a:pt x="380" y="334"/>
                  <a:pt x="379" y="338"/>
                </a:cubicBezTo>
                <a:lnTo>
                  <a:pt x="379" y="340"/>
                </a:lnTo>
                <a:cubicBezTo>
                  <a:pt x="374" y="357"/>
                  <a:pt x="361" y="370"/>
                  <a:pt x="345" y="375"/>
                </a:cubicBezTo>
                <a:cubicBezTo>
                  <a:pt x="328" y="379"/>
                  <a:pt x="310" y="375"/>
                  <a:pt x="298" y="362"/>
                </a:cubicBezTo>
                <a:lnTo>
                  <a:pt x="298" y="362"/>
                </a:lnTo>
                <a:cubicBezTo>
                  <a:pt x="289" y="353"/>
                  <a:pt x="283" y="341"/>
                  <a:pt x="283" y="328"/>
                </a:cubicBezTo>
                <a:lnTo>
                  <a:pt x="283" y="325"/>
                </a:lnTo>
                <a:lnTo>
                  <a:pt x="283" y="319"/>
                </a:lnTo>
                <a:lnTo>
                  <a:pt x="284" y="326"/>
                </a:lnTo>
                <a:lnTo>
                  <a:pt x="283" y="322"/>
                </a:lnTo>
                <a:cubicBezTo>
                  <a:pt x="282" y="313"/>
                  <a:pt x="284" y="303"/>
                  <a:pt x="288" y="294"/>
                </a:cubicBezTo>
                <a:lnTo>
                  <a:pt x="289" y="293"/>
                </a:lnTo>
                <a:cubicBezTo>
                  <a:pt x="298" y="274"/>
                  <a:pt x="319" y="264"/>
                  <a:pt x="340" y="267"/>
                </a:cubicBezTo>
                <a:cubicBezTo>
                  <a:pt x="360" y="271"/>
                  <a:pt x="376" y="288"/>
                  <a:pt x="379" y="309"/>
                </a:cubicBezTo>
                <a:lnTo>
                  <a:pt x="380" y="314"/>
                </a:lnTo>
                <a:lnTo>
                  <a:pt x="380" y="320"/>
                </a:lnTo>
                <a:cubicBezTo>
                  <a:pt x="381" y="323"/>
                  <a:pt x="381" y="327"/>
                  <a:pt x="380" y="331"/>
                </a:cubicBezTo>
                <a:lnTo>
                  <a:pt x="379" y="334"/>
                </a:lnTo>
                <a:cubicBezTo>
                  <a:pt x="378" y="348"/>
                  <a:pt x="370" y="360"/>
                  <a:pt x="359" y="367"/>
                </a:cubicBezTo>
                <a:lnTo>
                  <a:pt x="357" y="368"/>
                </a:lnTo>
                <a:cubicBezTo>
                  <a:pt x="344" y="377"/>
                  <a:pt x="327" y="379"/>
                  <a:pt x="313" y="373"/>
                </a:cubicBezTo>
                <a:cubicBezTo>
                  <a:pt x="298" y="367"/>
                  <a:pt x="287" y="354"/>
                  <a:pt x="284" y="339"/>
                </a:cubicBezTo>
                <a:lnTo>
                  <a:pt x="282" y="333"/>
                </a:lnTo>
                <a:lnTo>
                  <a:pt x="281" y="328"/>
                </a:lnTo>
                <a:lnTo>
                  <a:pt x="373" y="337"/>
                </a:lnTo>
                <a:lnTo>
                  <a:pt x="372" y="339"/>
                </a:lnTo>
                <a:lnTo>
                  <a:pt x="375" y="331"/>
                </a:lnTo>
                <a:lnTo>
                  <a:pt x="374" y="333"/>
                </a:lnTo>
                <a:cubicBezTo>
                  <a:pt x="370" y="353"/>
                  <a:pt x="354" y="369"/>
                  <a:pt x="333" y="372"/>
                </a:cubicBezTo>
                <a:cubicBezTo>
                  <a:pt x="313" y="374"/>
                  <a:pt x="293" y="364"/>
                  <a:pt x="284" y="345"/>
                </a:cubicBezTo>
                <a:lnTo>
                  <a:pt x="283" y="342"/>
                </a:lnTo>
                <a:lnTo>
                  <a:pt x="287" y="350"/>
                </a:lnTo>
                <a:lnTo>
                  <a:pt x="286" y="348"/>
                </a:lnTo>
                <a:lnTo>
                  <a:pt x="372" y="319"/>
                </a:lnTo>
                <a:lnTo>
                  <a:pt x="372" y="322"/>
                </a:lnTo>
                <a:lnTo>
                  <a:pt x="372" y="326"/>
                </a:lnTo>
                <a:lnTo>
                  <a:pt x="372" y="331"/>
                </a:lnTo>
                <a:lnTo>
                  <a:pt x="372" y="333"/>
                </a:lnTo>
                <a:cubicBezTo>
                  <a:pt x="372" y="352"/>
                  <a:pt x="362" y="368"/>
                  <a:pt x="345" y="376"/>
                </a:cubicBezTo>
                <a:cubicBezTo>
                  <a:pt x="329" y="385"/>
                  <a:pt x="310" y="383"/>
                  <a:pt x="295" y="372"/>
                </a:cubicBezTo>
                <a:lnTo>
                  <a:pt x="293" y="370"/>
                </a:lnTo>
                <a:cubicBezTo>
                  <a:pt x="289" y="367"/>
                  <a:pt x="286" y="364"/>
                  <a:pt x="283" y="360"/>
                </a:cubicBezTo>
                <a:lnTo>
                  <a:pt x="280" y="356"/>
                </a:lnTo>
                <a:lnTo>
                  <a:pt x="319" y="376"/>
                </a:lnTo>
                <a:lnTo>
                  <a:pt x="319" y="376"/>
                </a:lnTo>
                <a:lnTo>
                  <a:pt x="317" y="376"/>
                </a:lnTo>
                <a:lnTo>
                  <a:pt x="363" y="342"/>
                </a:lnTo>
                <a:lnTo>
                  <a:pt x="362" y="347"/>
                </a:lnTo>
                <a:lnTo>
                  <a:pt x="316" y="285"/>
                </a:lnTo>
                <a:lnTo>
                  <a:pt x="317" y="285"/>
                </a:lnTo>
                <a:lnTo>
                  <a:pt x="274" y="355"/>
                </a:lnTo>
                <a:lnTo>
                  <a:pt x="273" y="352"/>
                </a:lnTo>
                <a:lnTo>
                  <a:pt x="277" y="359"/>
                </a:lnTo>
                <a:lnTo>
                  <a:pt x="276" y="357"/>
                </a:lnTo>
                <a:lnTo>
                  <a:pt x="359" y="346"/>
                </a:lnTo>
                <a:lnTo>
                  <a:pt x="358" y="349"/>
                </a:lnTo>
                <a:lnTo>
                  <a:pt x="360" y="340"/>
                </a:lnTo>
                <a:lnTo>
                  <a:pt x="360" y="343"/>
                </a:lnTo>
                <a:lnTo>
                  <a:pt x="268" y="316"/>
                </a:lnTo>
                <a:lnTo>
                  <a:pt x="269" y="313"/>
                </a:lnTo>
                <a:lnTo>
                  <a:pt x="266" y="322"/>
                </a:lnTo>
                <a:lnTo>
                  <a:pt x="267" y="319"/>
                </a:lnTo>
                <a:lnTo>
                  <a:pt x="361" y="340"/>
                </a:lnTo>
                <a:lnTo>
                  <a:pt x="361" y="338"/>
                </a:lnTo>
                <a:lnTo>
                  <a:pt x="360" y="341"/>
                </a:lnTo>
                <a:lnTo>
                  <a:pt x="361" y="333"/>
                </a:lnTo>
                <a:lnTo>
                  <a:pt x="361" y="338"/>
                </a:lnTo>
                <a:lnTo>
                  <a:pt x="361" y="342"/>
                </a:lnTo>
                <a:cubicBezTo>
                  <a:pt x="361" y="349"/>
                  <a:pt x="359" y="357"/>
                  <a:pt x="356" y="363"/>
                </a:cubicBezTo>
                <a:lnTo>
                  <a:pt x="355" y="364"/>
                </a:lnTo>
                <a:cubicBezTo>
                  <a:pt x="345" y="384"/>
                  <a:pt x="323" y="395"/>
                  <a:pt x="301" y="390"/>
                </a:cubicBezTo>
                <a:cubicBezTo>
                  <a:pt x="280" y="385"/>
                  <a:pt x="264" y="365"/>
                  <a:pt x="264" y="343"/>
                </a:cubicBezTo>
                <a:lnTo>
                  <a:pt x="264" y="340"/>
                </a:lnTo>
                <a:lnTo>
                  <a:pt x="264" y="336"/>
                </a:lnTo>
                <a:lnTo>
                  <a:pt x="264" y="328"/>
                </a:lnTo>
                <a:lnTo>
                  <a:pt x="312" y="376"/>
                </a:lnTo>
                <a:lnTo>
                  <a:pt x="309" y="376"/>
                </a:lnTo>
                <a:lnTo>
                  <a:pt x="355" y="341"/>
                </a:lnTo>
                <a:lnTo>
                  <a:pt x="352" y="351"/>
                </a:lnTo>
                <a:lnTo>
                  <a:pt x="351" y="355"/>
                </a:lnTo>
                <a:cubicBezTo>
                  <a:pt x="345" y="370"/>
                  <a:pt x="332" y="381"/>
                  <a:pt x="316" y="385"/>
                </a:cubicBezTo>
                <a:cubicBezTo>
                  <a:pt x="300" y="388"/>
                  <a:pt x="284" y="383"/>
                  <a:pt x="272" y="372"/>
                </a:cubicBezTo>
                <a:lnTo>
                  <a:pt x="271" y="371"/>
                </a:lnTo>
                <a:cubicBezTo>
                  <a:pt x="265" y="365"/>
                  <a:pt x="261" y="358"/>
                  <a:pt x="259" y="350"/>
                </a:cubicBezTo>
                <a:lnTo>
                  <a:pt x="258" y="349"/>
                </a:lnTo>
                <a:lnTo>
                  <a:pt x="256" y="343"/>
                </a:lnTo>
                <a:lnTo>
                  <a:pt x="255" y="340"/>
                </a:lnTo>
                <a:lnTo>
                  <a:pt x="280" y="367"/>
                </a:lnTo>
                <a:lnTo>
                  <a:pt x="279" y="367"/>
                </a:lnTo>
                <a:lnTo>
                  <a:pt x="347" y="333"/>
                </a:lnTo>
                <a:lnTo>
                  <a:pt x="347" y="336"/>
                </a:lnTo>
                <a:lnTo>
                  <a:pt x="347" y="326"/>
                </a:lnTo>
                <a:lnTo>
                  <a:pt x="347" y="336"/>
                </a:lnTo>
                <a:lnTo>
                  <a:pt x="346" y="345"/>
                </a:lnTo>
                <a:lnTo>
                  <a:pt x="346" y="347"/>
                </a:lnTo>
                <a:cubicBezTo>
                  <a:pt x="341" y="370"/>
                  <a:pt x="321" y="386"/>
                  <a:pt x="298" y="386"/>
                </a:cubicBezTo>
                <a:lnTo>
                  <a:pt x="298" y="386"/>
                </a:lnTo>
                <a:cubicBezTo>
                  <a:pt x="271" y="386"/>
                  <a:pt x="250" y="364"/>
                  <a:pt x="250" y="338"/>
                </a:cubicBezTo>
                <a:lnTo>
                  <a:pt x="250" y="336"/>
                </a:lnTo>
                <a:lnTo>
                  <a:pt x="250" y="334"/>
                </a:lnTo>
                <a:lnTo>
                  <a:pt x="264" y="368"/>
                </a:lnTo>
                <a:lnTo>
                  <a:pt x="264" y="367"/>
                </a:lnTo>
                <a:lnTo>
                  <a:pt x="345" y="343"/>
                </a:lnTo>
                <a:lnTo>
                  <a:pt x="342" y="354"/>
                </a:lnTo>
                <a:lnTo>
                  <a:pt x="341" y="357"/>
                </a:lnTo>
                <a:lnTo>
                  <a:pt x="341" y="358"/>
                </a:lnTo>
                <a:cubicBezTo>
                  <a:pt x="334" y="378"/>
                  <a:pt x="314" y="392"/>
                  <a:pt x="293" y="391"/>
                </a:cubicBezTo>
                <a:cubicBezTo>
                  <a:pt x="272" y="390"/>
                  <a:pt x="254" y="375"/>
                  <a:pt x="248" y="355"/>
                </a:cubicBezTo>
                <a:lnTo>
                  <a:pt x="247" y="351"/>
                </a:lnTo>
                <a:cubicBezTo>
                  <a:pt x="247" y="348"/>
                  <a:pt x="246" y="346"/>
                  <a:pt x="246" y="343"/>
                </a:cubicBezTo>
                <a:lnTo>
                  <a:pt x="246" y="340"/>
                </a:lnTo>
                <a:lnTo>
                  <a:pt x="245" y="337"/>
                </a:lnTo>
                <a:cubicBezTo>
                  <a:pt x="245" y="335"/>
                  <a:pt x="245" y="332"/>
                  <a:pt x="245" y="330"/>
                </a:cubicBezTo>
                <a:lnTo>
                  <a:pt x="245" y="328"/>
                </a:lnTo>
                <a:lnTo>
                  <a:pt x="341" y="328"/>
                </a:lnTo>
                <a:lnTo>
                  <a:pt x="341" y="330"/>
                </a:lnTo>
                <a:lnTo>
                  <a:pt x="341" y="333"/>
                </a:lnTo>
                <a:lnTo>
                  <a:pt x="341" y="336"/>
                </a:lnTo>
                <a:lnTo>
                  <a:pt x="341" y="338"/>
                </a:lnTo>
                <a:lnTo>
                  <a:pt x="245" y="338"/>
                </a:lnTo>
                <a:lnTo>
                  <a:pt x="245" y="335"/>
                </a:lnTo>
                <a:lnTo>
                  <a:pt x="245" y="333"/>
                </a:lnTo>
                <a:lnTo>
                  <a:pt x="341" y="333"/>
                </a:lnTo>
                <a:lnTo>
                  <a:pt x="341" y="344"/>
                </a:lnTo>
                <a:lnTo>
                  <a:pt x="340" y="348"/>
                </a:lnTo>
                <a:cubicBezTo>
                  <a:pt x="337" y="374"/>
                  <a:pt x="315" y="392"/>
                  <a:pt x="290" y="391"/>
                </a:cubicBezTo>
                <a:cubicBezTo>
                  <a:pt x="264" y="389"/>
                  <a:pt x="244" y="368"/>
                  <a:pt x="244" y="343"/>
                </a:cubicBezTo>
                <a:lnTo>
                  <a:pt x="244" y="341"/>
                </a:lnTo>
                <a:lnTo>
                  <a:pt x="245" y="349"/>
                </a:lnTo>
                <a:lnTo>
                  <a:pt x="245" y="346"/>
                </a:lnTo>
                <a:lnTo>
                  <a:pt x="338" y="353"/>
                </a:lnTo>
                <a:lnTo>
                  <a:pt x="337" y="355"/>
                </a:lnTo>
                <a:lnTo>
                  <a:pt x="339" y="346"/>
                </a:lnTo>
                <a:lnTo>
                  <a:pt x="338" y="350"/>
                </a:lnTo>
                <a:lnTo>
                  <a:pt x="339" y="343"/>
                </a:lnTo>
                <a:lnTo>
                  <a:pt x="339" y="349"/>
                </a:lnTo>
                <a:lnTo>
                  <a:pt x="339" y="352"/>
                </a:lnTo>
                <a:lnTo>
                  <a:pt x="339" y="352"/>
                </a:lnTo>
                <a:cubicBezTo>
                  <a:pt x="339" y="377"/>
                  <a:pt x="320" y="398"/>
                  <a:pt x="296" y="400"/>
                </a:cubicBezTo>
                <a:cubicBezTo>
                  <a:pt x="271" y="403"/>
                  <a:pt x="249" y="386"/>
                  <a:pt x="244" y="362"/>
                </a:cubicBezTo>
                <a:lnTo>
                  <a:pt x="244" y="360"/>
                </a:lnTo>
                <a:lnTo>
                  <a:pt x="242" y="355"/>
                </a:lnTo>
                <a:lnTo>
                  <a:pt x="241" y="350"/>
                </a:lnTo>
                <a:lnTo>
                  <a:pt x="244" y="358"/>
                </a:lnTo>
                <a:lnTo>
                  <a:pt x="243" y="356"/>
                </a:lnTo>
                <a:lnTo>
                  <a:pt x="314" y="378"/>
                </a:lnTo>
                <a:lnTo>
                  <a:pt x="313" y="379"/>
                </a:lnTo>
                <a:lnTo>
                  <a:pt x="330" y="358"/>
                </a:lnTo>
                <a:lnTo>
                  <a:pt x="329" y="361"/>
                </a:lnTo>
                <a:cubicBezTo>
                  <a:pt x="327" y="364"/>
                  <a:pt x="326" y="367"/>
                  <a:pt x="324" y="369"/>
                </a:cubicBezTo>
                <a:lnTo>
                  <a:pt x="321" y="374"/>
                </a:lnTo>
                <a:lnTo>
                  <a:pt x="319" y="376"/>
                </a:lnTo>
                <a:cubicBezTo>
                  <a:pt x="312" y="387"/>
                  <a:pt x="300" y="393"/>
                  <a:pt x="287" y="395"/>
                </a:cubicBezTo>
                <a:cubicBezTo>
                  <a:pt x="274" y="397"/>
                  <a:pt x="261" y="393"/>
                  <a:pt x="251" y="385"/>
                </a:cubicBezTo>
                <a:lnTo>
                  <a:pt x="248" y="383"/>
                </a:lnTo>
                <a:cubicBezTo>
                  <a:pt x="246" y="381"/>
                  <a:pt x="243" y="378"/>
                  <a:pt x="241" y="375"/>
                </a:cubicBezTo>
                <a:lnTo>
                  <a:pt x="239" y="373"/>
                </a:lnTo>
                <a:lnTo>
                  <a:pt x="305" y="381"/>
                </a:lnTo>
                <a:lnTo>
                  <a:pt x="303" y="383"/>
                </a:lnTo>
                <a:lnTo>
                  <a:pt x="320" y="360"/>
                </a:lnTo>
                <a:lnTo>
                  <a:pt x="319" y="363"/>
                </a:lnTo>
                <a:lnTo>
                  <a:pt x="321" y="343"/>
                </a:lnTo>
                <a:lnTo>
                  <a:pt x="322" y="352"/>
                </a:lnTo>
                <a:lnTo>
                  <a:pt x="322" y="355"/>
                </a:lnTo>
                <a:cubicBezTo>
                  <a:pt x="322" y="359"/>
                  <a:pt x="321" y="363"/>
                  <a:pt x="321" y="367"/>
                </a:cubicBezTo>
                <a:lnTo>
                  <a:pt x="320" y="369"/>
                </a:lnTo>
                <a:cubicBezTo>
                  <a:pt x="314" y="394"/>
                  <a:pt x="288" y="410"/>
                  <a:pt x="263" y="404"/>
                </a:cubicBezTo>
                <a:cubicBezTo>
                  <a:pt x="238" y="399"/>
                  <a:pt x="221" y="374"/>
                  <a:pt x="226" y="348"/>
                </a:cubicBezTo>
                <a:lnTo>
                  <a:pt x="227" y="346"/>
                </a:lnTo>
                <a:lnTo>
                  <a:pt x="227" y="343"/>
                </a:lnTo>
                <a:cubicBezTo>
                  <a:pt x="232" y="319"/>
                  <a:pt x="255" y="302"/>
                  <a:pt x="279" y="305"/>
                </a:cubicBezTo>
                <a:cubicBezTo>
                  <a:pt x="304" y="307"/>
                  <a:pt x="322" y="328"/>
                  <a:pt x="322" y="352"/>
                </a:cubicBezTo>
                <a:lnTo>
                  <a:pt x="322" y="354"/>
                </a:lnTo>
                <a:cubicBezTo>
                  <a:pt x="322" y="357"/>
                  <a:pt x="322" y="360"/>
                  <a:pt x="322" y="362"/>
                </a:cubicBezTo>
                <a:lnTo>
                  <a:pt x="321" y="365"/>
                </a:lnTo>
                <a:cubicBezTo>
                  <a:pt x="317" y="389"/>
                  <a:pt x="297" y="405"/>
                  <a:pt x="274" y="405"/>
                </a:cubicBezTo>
                <a:lnTo>
                  <a:pt x="273" y="405"/>
                </a:lnTo>
                <a:cubicBezTo>
                  <a:pt x="252" y="405"/>
                  <a:pt x="234" y="392"/>
                  <a:pt x="227" y="373"/>
                </a:cubicBezTo>
                <a:lnTo>
                  <a:pt x="226" y="370"/>
                </a:lnTo>
                <a:lnTo>
                  <a:pt x="229" y="376"/>
                </a:lnTo>
                <a:lnTo>
                  <a:pt x="228" y="374"/>
                </a:lnTo>
                <a:lnTo>
                  <a:pt x="318" y="362"/>
                </a:lnTo>
                <a:lnTo>
                  <a:pt x="317" y="368"/>
                </a:lnTo>
                <a:lnTo>
                  <a:pt x="316" y="372"/>
                </a:lnTo>
                <a:lnTo>
                  <a:pt x="223" y="347"/>
                </a:lnTo>
                <a:lnTo>
                  <a:pt x="224" y="345"/>
                </a:lnTo>
                <a:lnTo>
                  <a:pt x="221" y="360"/>
                </a:lnTo>
                <a:lnTo>
                  <a:pt x="221" y="357"/>
                </a:lnTo>
                <a:lnTo>
                  <a:pt x="269" y="405"/>
                </a:lnTo>
                <a:lnTo>
                  <a:pt x="267" y="405"/>
                </a:lnTo>
                <a:cubicBezTo>
                  <a:pt x="253" y="405"/>
                  <a:pt x="240" y="399"/>
                  <a:pt x="231" y="388"/>
                </a:cubicBezTo>
                <a:cubicBezTo>
                  <a:pt x="221" y="377"/>
                  <a:pt x="218" y="363"/>
                  <a:pt x="220" y="349"/>
                </a:cubicBezTo>
                <a:lnTo>
                  <a:pt x="222" y="342"/>
                </a:lnTo>
                <a:lnTo>
                  <a:pt x="223" y="337"/>
                </a:lnTo>
                <a:cubicBezTo>
                  <a:pt x="228" y="312"/>
                  <a:pt x="252" y="296"/>
                  <a:pt x="278" y="300"/>
                </a:cubicBezTo>
                <a:cubicBezTo>
                  <a:pt x="303" y="305"/>
                  <a:pt x="320" y="328"/>
                  <a:pt x="317" y="353"/>
                </a:cubicBezTo>
                <a:lnTo>
                  <a:pt x="316" y="363"/>
                </a:lnTo>
                <a:lnTo>
                  <a:pt x="313" y="373"/>
                </a:lnTo>
                <a:lnTo>
                  <a:pt x="312" y="376"/>
                </a:lnTo>
                <a:cubicBezTo>
                  <a:pt x="311" y="380"/>
                  <a:pt x="309" y="384"/>
                  <a:pt x="306" y="387"/>
                </a:cubicBezTo>
                <a:lnTo>
                  <a:pt x="305" y="389"/>
                </a:lnTo>
                <a:cubicBezTo>
                  <a:pt x="296" y="403"/>
                  <a:pt x="280" y="411"/>
                  <a:pt x="262" y="410"/>
                </a:cubicBezTo>
                <a:cubicBezTo>
                  <a:pt x="245" y="409"/>
                  <a:pt x="230" y="399"/>
                  <a:pt x="223" y="383"/>
                </a:cubicBezTo>
                <a:lnTo>
                  <a:pt x="220" y="378"/>
                </a:lnTo>
                <a:lnTo>
                  <a:pt x="219" y="375"/>
                </a:lnTo>
                <a:lnTo>
                  <a:pt x="263" y="405"/>
                </a:lnTo>
                <a:lnTo>
                  <a:pt x="260" y="405"/>
                </a:lnTo>
                <a:lnTo>
                  <a:pt x="258" y="405"/>
                </a:lnTo>
                <a:lnTo>
                  <a:pt x="300" y="382"/>
                </a:lnTo>
                <a:lnTo>
                  <a:pt x="298" y="385"/>
                </a:lnTo>
                <a:cubicBezTo>
                  <a:pt x="296" y="388"/>
                  <a:pt x="294" y="391"/>
                  <a:pt x="291" y="394"/>
                </a:cubicBezTo>
                <a:lnTo>
                  <a:pt x="289" y="396"/>
                </a:lnTo>
                <a:cubicBezTo>
                  <a:pt x="279" y="406"/>
                  <a:pt x="265" y="411"/>
                  <a:pt x="252" y="410"/>
                </a:cubicBezTo>
                <a:cubicBezTo>
                  <a:pt x="238" y="409"/>
                  <a:pt x="225" y="402"/>
                  <a:pt x="217" y="391"/>
                </a:cubicBezTo>
                <a:lnTo>
                  <a:pt x="212" y="385"/>
                </a:lnTo>
                <a:lnTo>
                  <a:pt x="211" y="382"/>
                </a:lnTo>
                <a:lnTo>
                  <a:pt x="252" y="405"/>
                </a:lnTo>
                <a:lnTo>
                  <a:pt x="250" y="405"/>
                </a:lnTo>
                <a:lnTo>
                  <a:pt x="250" y="309"/>
                </a:lnTo>
                <a:lnTo>
                  <a:pt x="250" y="309"/>
                </a:lnTo>
                <a:lnTo>
                  <a:pt x="250" y="405"/>
                </a:lnTo>
                <a:lnTo>
                  <a:pt x="250" y="405"/>
                </a:lnTo>
                <a:lnTo>
                  <a:pt x="297" y="348"/>
                </a:lnTo>
                <a:lnTo>
                  <a:pt x="298" y="351"/>
                </a:lnTo>
                <a:cubicBezTo>
                  <a:pt x="298" y="354"/>
                  <a:pt x="298" y="357"/>
                  <a:pt x="298" y="360"/>
                </a:cubicBezTo>
                <a:lnTo>
                  <a:pt x="298" y="362"/>
                </a:lnTo>
                <a:lnTo>
                  <a:pt x="202" y="362"/>
                </a:lnTo>
                <a:lnTo>
                  <a:pt x="202" y="360"/>
                </a:lnTo>
                <a:lnTo>
                  <a:pt x="202" y="357"/>
                </a:lnTo>
                <a:lnTo>
                  <a:pt x="250" y="405"/>
                </a:lnTo>
                <a:lnTo>
                  <a:pt x="249" y="405"/>
                </a:lnTo>
                <a:lnTo>
                  <a:pt x="297" y="353"/>
                </a:lnTo>
                <a:lnTo>
                  <a:pt x="298" y="357"/>
                </a:lnTo>
                <a:lnTo>
                  <a:pt x="298" y="361"/>
                </a:lnTo>
                <a:cubicBezTo>
                  <a:pt x="301" y="386"/>
                  <a:pt x="284" y="409"/>
                  <a:pt x="259" y="414"/>
                </a:cubicBezTo>
                <a:cubicBezTo>
                  <a:pt x="234" y="419"/>
                  <a:pt x="210" y="403"/>
                  <a:pt x="204" y="379"/>
                </a:cubicBezTo>
                <a:lnTo>
                  <a:pt x="202" y="372"/>
                </a:lnTo>
                <a:lnTo>
                  <a:pt x="201" y="366"/>
                </a:lnTo>
                <a:lnTo>
                  <a:pt x="204" y="376"/>
                </a:lnTo>
                <a:lnTo>
                  <a:pt x="203" y="373"/>
                </a:lnTo>
                <a:lnTo>
                  <a:pt x="213" y="388"/>
                </a:lnTo>
                <a:lnTo>
                  <a:pt x="212" y="386"/>
                </a:lnTo>
                <a:lnTo>
                  <a:pt x="279" y="386"/>
                </a:lnTo>
                <a:lnTo>
                  <a:pt x="277" y="388"/>
                </a:lnTo>
                <a:lnTo>
                  <a:pt x="283" y="381"/>
                </a:lnTo>
                <a:lnTo>
                  <a:pt x="281" y="384"/>
                </a:lnTo>
                <a:cubicBezTo>
                  <a:pt x="273" y="397"/>
                  <a:pt x="258" y="405"/>
                  <a:pt x="241" y="405"/>
                </a:cubicBezTo>
                <a:lnTo>
                  <a:pt x="240" y="405"/>
                </a:lnTo>
                <a:lnTo>
                  <a:pt x="288" y="363"/>
                </a:lnTo>
                <a:lnTo>
                  <a:pt x="288" y="362"/>
                </a:lnTo>
                <a:lnTo>
                  <a:pt x="288" y="367"/>
                </a:lnTo>
                <a:cubicBezTo>
                  <a:pt x="288" y="393"/>
                  <a:pt x="266" y="415"/>
                  <a:pt x="240" y="415"/>
                </a:cubicBezTo>
                <a:lnTo>
                  <a:pt x="238" y="415"/>
                </a:lnTo>
                <a:lnTo>
                  <a:pt x="233" y="415"/>
                </a:lnTo>
                <a:lnTo>
                  <a:pt x="230" y="415"/>
                </a:lnTo>
                <a:lnTo>
                  <a:pt x="277" y="379"/>
                </a:lnTo>
                <a:lnTo>
                  <a:pt x="277" y="378"/>
                </a:lnTo>
                <a:lnTo>
                  <a:pt x="277" y="381"/>
                </a:lnTo>
                <a:lnTo>
                  <a:pt x="229" y="323"/>
                </a:lnTo>
                <a:lnTo>
                  <a:pt x="230" y="323"/>
                </a:lnTo>
                <a:lnTo>
                  <a:pt x="183" y="362"/>
                </a:lnTo>
                <a:lnTo>
                  <a:pt x="183" y="360"/>
                </a:lnTo>
                <a:lnTo>
                  <a:pt x="182" y="369"/>
                </a:lnTo>
                <a:lnTo>
                  <a:pt x="182" y="367"/>
                </a:lnTo>
                <a:lnTo>
                  <a:pt x="230" y="415"/>
                </a:lnTo>
                <a:lnTo>
                  <a:pt x="229" y="415"/>
                </a:lnTo>
                <a:lnTo>
                  <a:pt x="277" y="372"/>
                </a:lnTo>
                <a:lnTo>
                  <a:pt x="276" y="381"/>
                </a:lnTo>
                <a:lnTo>
                  <a:pt x="275" y="386"/>
                </a:lnTo>
                <a:cubicBezTo>
                  <a:pt x="271" y="408"/>
                  <a:pt x="251" y="424"/>
                  <a:pt x="228" y="424"/>
                </a:cubicBezTo>
                <a:lnTo>
                  <a:pt x="225" y="424"/>
                </a:lnTo>
                <a:lnTo>
                  <a:pt x="224" y="424"/>
                </a:lnTo>
                <a:lnTo>
                  <a:pt x="223" y="424"/>
                </a:lnTo>
                <a:lnTo>
                  <a:pt x="271" y="376"/>
                </a:lnTo>
                <a:lnTo>
                  <a:pt x="271" y="378"/>
                </a:lnTo>
                <a:cubicBezTo>
                  <a:pt x="271" y="382"/>
                  <a:pt x="271" y="385"/>
                  <a:pt x="271" y="388"/>
                </a:cubicBezTo>
                <a:lnTo>
                  <a:pt x="270" y="390"/>
                </a:lnTo>
                <a:cubicBezTo>
                  <a:pt x="266" y="413"/>
                  <a:pt x="246" y="429"/>
                  <a:pt x="223" y="429"/>
                </a:cubicBezTo>
                <a:lnTo>
                  <a:pt x="220" y="429"/>
                </a:lnTo>
                <a:lnTo>
                  <a:pt x="218" y="429"/>
                </a:lnTo>
                <a:lnTo>
                  <a:pt x="255" y="412"/>
                </a:lnTo>
                <a:lnTo>
                  <a:pt x="252" y="415"/>
                </a:lnTo>
                <a:cubicBezTo>
                  <a:pt x="250" y="417"/>
                  <a:pt x="248" y="419"/>
                  <a:pt x="245" y="421"/>
                </a:cubicBezTo>
                <a:lnTo>
                  <a:pt x="243" y="423"/>
                </a:lnTo>
                <a:cubicBezTo>
                  <a:pt x="231" y="433"/>
                  <a:pt x="215" y="436"/>
                  <a:pt x="201" y="432"/>
                </a:cubicBezTo>
                <a:cubicBezTo>
                  <a:pt x="186" y="429"/>
                  <a:pt x="174" y="418"/>
                  <a:pt x="168" y="404"/>
                </a:cubicBezTo>
                <a:lnTo>
                  <a:pt x="165" y="396"/>
                </a:lnTo>
                <a:lnTo>
                  <a:pt x="164" y="392"/>
                </a:lnTo>
                <a:cubicBezTo>
                  <a:pt x="156" y="369"/>
                  <a:pt x="167" y="344"/>
                  <a:pt x="188" y="333"/>
                </a:cubicBezTo>
                <a:cubicBezTo>
                  <a:pt x="210" y="323"/>
                  <a:pt x="236" y="330"/>
                  <a:pt x="249" y="350"/>
                </a:cubicBezTo>
                <a:lnTo>
                  <a:pt x="250" y="351"/>
                </a:lnTo>
                <a:cubicBezTo>
                  <a:pt x="253" y="355"/>
                  <a:pt x="255" y="359"/>
                  <a:pt x="256" y="363"/>
                </a:cubicBezTo>
                <a:lnTo>
                  <a:pt x="257" y="366"/>
                </a:lnTo>
                <a:cubicBezTo>
                  <a:pt x="259" y="371"/>
                  <a:pt x="259" y="376"/>
                  <a:pt x="259" y="381"/>
                </a:cubicBezTo>
                <a:lnTo>
                  <a:pt x="259" y="384"/>
                </a:lnTo>
                <a:cubicBezTo>
                  <a:pt x="259" y="388"/>
                  <a:pt x="259" y="392"/>
                  <a:pt x="258" y="396"/>
                </a:cubicBezTo>
                <a:lnTo>
                  <a:pt x="258" y="398"/>
                </a:lnTo>
                <a:cubicBezTo>
                  <a:pt x="252" y="421"/>
                  <a:pt x="229" y="437"/>
                  <a:pt x="205" y="434"/>
                </a:cubicBezTo>
                <a:cubicBezTo>
                  <a:pt x="181" y="431"/>
                  <a:pt x="163" y="410"/>
                  <a:pt x="163" y="386"/>
                </a:cubicBezTo>
                <a:lnTo>
                  <a:pt x="163" y="383"/>
                </a:lnTo>
                <a:lnTo>
                  <a:pt x="163" y="381"/>
                </a:lnTo>
                <a:lnTo>
                  <a:pt x="259" y="381"/>
                </a:lnTo>
                <a:lnTo>
                  <a:pt x="259" y="386"/>
                </a:lnTo>
                <a:lnTo>
                  <a:pt x="259" y="389"/>
                </a:lnTo>
                <a:lnTo>
                  <a:pt x="257" y="374"/>
                </a:lnTo>
                <a:lnTo>
                  <a:pt x="257" y="375"/>
                </a:lnTo>
                <a:lnTo>
                  <a:pt x="171" y="365"/>
                </a:lnTo>
                <a:lnTo>
                  <a:pt x="170" y="367"/>
                </a:lnTo>
                <a:lnTo>
                  <a:pt x="173" y="361"/>
                </a:lnTo>
                <a:lnTo>
                  <a:pt x="216" y="429"/>
                </a:lnTo>
                <a:lnTo>
                  <a:pt x="215" y="429"/>
                </a:lnTo>
                <a:cubicBezTo>
                  <a:pt x="201" y="429"/>
                  <a:pt x="187" y="423"/>
                  <a:pt x="178" y="411"/>
                </a:cubicBezTo>
                <a:cubicBezTo>
                  <a:pt x="169" y="400"/>
                  <a:pt x="166" y="386"/>
                  <a:pt x="168" y="372"/>
                </a:cubicBezTo>
                <a:lnTo>
                  <a:pt x="169" y="367"/>
                </a:lnTo>
                <a:lnTo>
                  <a:pt x="170" y="365"/>
                </a:lnTo>
                <a:lnTo>
                  <a:pt x="262" y="392"/>
                </a:lnTo>
                <a:lnTo>
                  <a:pt x="262" y="393"/>
                </a:lnTo>
                <a:lnTo>
                  <a:pt x="261" y="396"/>
                </a:lnTo>
                <a:cubicBezTo>
                  <a:pt x="259" y="401"/>
                  <a:pt x="257" y="405"/>
                  <a:pt x="254" y="409"/>
                </a:cubicBezTo>
                <a:lnTo>
                  <a:pt x="252" y="412"/>
                </a:lnTo>
                <a:cubicBezTo>
                  <a:pt x="246" y="420"/>
                  <a:pt x="238" y="426"/>
                  <a:pt x="229" y="429"/>
                </a:cubicBezTo>
                <a:lnTo>
                  <a:pt x="225" y="431"/>
                </a:lnTo>
                <a:cubicBezTo>
                  <a:pt x="209" y="437"/>
                  <a:pt x="192" y="434"/>
                  <a:pt x="178" y="423"/>
                </a:cubicBezTo>
                <a:lnTo>
                  <a:pt x="176" y="421"/>
                </a:lnTo>
                <a:cubicBezTo>
                  <a:pt x="173" y="419"/>
                  <a:pt x="169" y="415"/>
                  <a:pt x="167" y="412"/>
                </a:cubicBezTo>
                <a:lnTo>
                  <a:pt x="164" y="408"/>
                </a:lnTo>
                <a:lnTo>
                  <a:pt x="170" y="414"/>
                </a:lnTo>
                <a:lnTo>
                  <a:pt x="167" y="411"/>
                </a:lnTo>
                <a:lnTo>
                  <a:pt x="179" y="420"/>
                </a:lnTo>
                <a:lnTo>
                  <a:pt x="177" y="419"/>
                </a:lnTo>
                <a:lnTo>
                  <a:pt x="241" y="398"/>
                </a:lnTo>
                <a:lnTo>
                  <a:pt x="240" y="400"/>
                </a:lnTo>
                <a:lnTo>
                  <a:pt x="245" y="384"/>
                </a:lnTo>
                <a:lnTo>
                  <a:pt x="245" y="383"/>
                </a:lnTo>
                <a:lnTo>
                  <a:pt x="245" y="387"/>
                </a:lnTo>
                <a:lnTo>
                  <a:pt x="245" y="390"/>
                </a:lnTo>
                <a:cubicBezTo>
                  <a:pt x="245" y="417"/>
                  <a:pt x="223" y="438"/>
                  <a:pt x="197" y="438"/>
                </a:cubicBezTo>
                <a:lnTo>
                  <a:pt x="196" y="438"/>
                </a:lnTo>
                <a:cubicBezTo>
                  <a:pt x="173" y="438"/>
                  <a:pt x="152" y="422"/>
                  <a:pt x="149" y="398"/>
                </a:cubicBezTo>
                <a:lnTo>
                  <a:pt x="148" y="393"/>
                </a:lnTo>
                <a:lnTo>
                  <a:pt x="147" y="388"/>
                </a:lnTo>
                <a:lnTo>
                  <a:pt x="148" y="390"/>
                </a:lnTo>
                <a:lnTo>
                  <a:pt x="147" y="388"/>
                </a:lnTo>
                <a:lnTo>
                  <a:pt x="237" y="398"/>
                </a:lnTo>
                <a:lnTo>
                  <a:pt x="236" y="399"/>
                </a:lnTo>
                <a:lnTo>
                  <a:pt x="241" y="385"/>
                </a:lnTo>
                <a:lnTo>
                  <a:pt x="240" y="387"/>
                </a:lnTo>
                <a:lnTo>
                  <a:pt x="240" y="391"/>
                </a:lnTo>
                <a:lnTo>
                  <a:pt x="240" y="384"/>
                </a:lnTo>
                <a:lnTo>
                  <a:pt x="240" y="386"/>
                </a:lnTo>
                <a:lnTo>
                  <a:pt x="159" y="352"/>
                </a:lnTo>
                <a:lnTo>
                  <a:pt x="160" y="351"/>
                </a:lnTo>
                <a:lnTo>
                  <a:pt x="152" y="361"/>
                </a:lnTo>
                <a:lnTo>
                  <a:pt x="154" y="357"/>
                </a:lnTo>
                <a:lnTo>
                  <a:pt x="150" y="368"/>
                </a:lnTo>
                <a:lnTo>
                  <a:pt x="151" y="364"/>
                </a:lnTo>
                <a:cubicBezTo>
                  <a:pt x="152" y="361"/>
                  <a:pt x="153" y="359"/>
                  <a:pt x="154" y="356"/>
                </a:cubicBezTo>
                <a:lnTo>
                  <a:pt x="155" y="355"/>
                </a:lnTo>
                <a:cubicBezTo>
                  <a:pt x="164" y="335"/>
                  <a:pt x="187" y="325"/>
                  <a:pt x="208" y="330"/>
                </a:cubicBezTo>
                <a:cubicBezTo>
                  <a:pt x="230" y="335"/>
                  <a:pt x="245" y="354"/>
                  <a:pt x="245" y="376"/>
                </a:cubicBezTo>
                <a:lnTo>
                  <a:pt x="245" y="379"/>
                </a:lnTo>
                <a:lnTo>
                  <a:pt x="245" y="383"/>
                </a:lnTo>
                <a:lnTo>
                  <a:pt x="245" y="388"/>
                </a:lnTo>
                <a:cubicBezTo>
                  <a:pt x="245" y="391"/>
                  <a:pt x="245" y="394"/>
                  <a:pt x="245" y="397"/>
                </a:cubicBezTo>
                <a:lnTo>
                  <a:pt x="244" y="400"/>
                </a:lnTo>
                <a:cubicBezTo>
                  <a:pt x="239" y="424"/>
                  <a:pt x="217" y="441"/>
                  <a:pt x="192" y="438"/>
                </a:cubicBezTo>
                <a:cubicBezTo>
                  <a:pt x="168" y="436"/>
                  <a:pt x="149" y="415"/>
                  <a:pt x="149" y="390"/>
                </a:cubicBezTo>
                <a:lnTo>
                  <a:pt x="149" y="389"/>
                </a:lnTo>
                <a:lnTo>
                  <a:pt x="149" y="386"/>
                </a:lnTo>
                <a:lnTo>
                  <a:pt x="149" y="383"/>
                </a:lnTo>
                <a:lnTo>
                  <a:pt x="149" y="381"/>
                </a:lnTo>
                <a:lnTo>
                  <a:pt x="245" y="381"/>
                </a:lnTo>
                <a:lnTo>
                  <a:pt x="245" y="383"/>
                </a:lnTo>
                <a:cubicBezTo>
                  <a:pt x="245" y="386"/>
                  <a:pt x="245" y="388"/>
                  <a:pt x="244" y="391"/>
                </a:cubicBezTo>
                <a:lnTo>
                  <a:pt x="244" y="394"/>
                </a:lnTo>
                <a:cubicBezTo>
                  <a:pt x="240" y="417"/>
                  <a:pt x="220" y="434"/>
                  <a:pt x="196" y="434"/>
                </a:cubicBezTo>
                <a:lnTo>
                  <a:pt x="196" y="434"/>
                </a:lnTo>
                <a:lnTo>
                  <a:pt x="244" y="386"/>
                </a:lnTo>
                <a:lnTo>
                  <a:pt x="244" y="389"/>
                </a:lnTo>
                <a:lnTo>
                  <a:pt x="244" y="390"/>
                </a:lnTo>
                <a:lnTo>
                  <a:pt x="148" y="390"/>
                </a:lnTo>
                <a:lnTo>
                  <a:pt x="148" y="388"/>
                </a:lnTo>
                <a:lnTo>
                  <a:pt x="148" y="385"/>
                </a:lnTo>
                <a:lnTo>
                  <a:pt x="148" y="382"/>
                </a:lnTo>
                <a:lnTo>
                  <a:pt x="148" y="381"/>
                </a:lnTo>
                <a:lnTo>
                  <a:pt x="243" y="390"/>
                </a:lnTo>
                <a:lnTo>
                  <a:pt x="243" y="388"/>
                </a:lnTo>
                <a:lnTo>
                  <a:pt x="242" y="399"/>
                </a:lnTo>
                <a:lnTo>
                  <a:pt x="241" y="402"/>
                </a:lnTo>
                <a:lnTo>
                  <a:pt x="241" y="405"/>
                </a:lnTo>
                <a:cubicBezTo>
                  <a:pt x="237" y="424"/>
                  <a:pt x="222" y="439"/>
                  <a:pt x="203" y="443"/>
                </a:cubicBezTo>
                <a:cubicBezTo>
                  <a:pt x="184" y="446"/>
                  <a:pt x="164" y="438"/>
                  <a:pt x="154" y="422"/>
                </a:cubicBezTo>
                <a:lnTo>
                  <a:pt x="153" y="421"/>
                </a:lnTo>
                <a:cubicBezTo>
                  <a:pt x="150" y="417"/>
                  <a:pt x="148" y="413"/>
                  <a:pt x="147" y="409"/>
                </a:cubicBezTo>
                <a:lnTo>
                  <a:pt x="145" y="404"/>
                </a:lnTo>
                <a:lnTo>
                  <a:pt x="144" y="401"/>
                </a:lnTo>
                <a:lnTo>
                  <a:pt x="157" y="421"/>
                </a:lnTo>
                <a:lnTo>
                  <a:pt x="155" y="420"/>
                </a:lnTo>
                <a:lnTo>
                  <a:pt x="225" y="418"/>
                </a:lnTo>
                <a:lnTo>
                  <a:pt x="224" y="418"/>
                </a:lnTo>
                <a:lnTo>
                  <a:pt x="220" y="424"/>
                </a:lnTo>
                <a:cubicBezTo>
                  <a:pt x="216" y="429"/>
                  <a:pt x="212" y="433"/>
                  <a:pt x="206" y="437"/>
                </a:cubicBezTo>
                <a:lnTo>
                  <a:pt x="199" y="441"/>
                </a:lnTo>
                <a:cubicBezTo>
                  <a:pt x="191" y="446"/>
                  <a:pt x="183" y="448"/>
                  <a:pt x="174" y="448"/>
                </a:cubicBezTo>
                <a:lnTo>
                  <a:pt x="172" y="448"/>
                </a:lnTo>
                <a:cubicBezTo>
                  <a:pt x="153" y="448"/>
                  <a:pt x="135" y="436"/>
                  <a:pt x="128" y="418"/>
                </a:cubicBezTo>
                <a:lnTo>
                  <a:pt x="127" y="415"/>
                </a:lnTo>
                <a:lnTo>
                  <a:pt x="133" y="426"/>
                </a:lnTo>
                <a:lnTo>
                  <a:pt x="132" y="424"/>
                </a:lnTo>
                <a:lnTo>
                  <a:pt x="217" y="384"/>
                </a:lnTo>
                <a:lnTo>
                  <a:pt x="218" y="388"/>
                </a:lnTo>
                <a:lnTo>
                  <a:pt x="218" y="391"/>
                </a:lnTo>
                <a:cubicBezTo>
                  <a:pt x="221" y="405"/>
                  <a:pt x="217" y="419"/>
                  <a:pt x="208" y="430"/>
                </a:cubicBezTo>
                <a:cubicBezTo>
                  <a:pt x="199" y="442"/>
                  <a:pt x="185" y="448"/>
                  <a:pt x="171" y="448"/>
                </a:cubicBezTo>
                <a:lnTo>
                  <a:pt x="170" y="448"/>
                </a:lnTo>
                <a:cubicBezTo>
                  <a:pt x="143" y="448"/>
                  <a:pt x="122" y="426"/>
                  <a:pt x="122" y="400"/>
                </a:cubicBezTo>
                <a:lnTo>
                  <a:pt x="122" y="397"/>
                </a:lnTo>
                <a:lnTo>
                  <a:pt x="124" y="412"/>
                </a:lnTo>
                <a:lnTo>
                  <a:pt x="124" y="411"/>
                </a:lnTo>
                <a:lnTo>
                  <a:pt x="217" y="390"/>
                </a:lnTo>
                <a:lnTo>
                  <a:pt x="218" y="399"/>
                </a:lnTo>
                <a:lnTo>
                  <a:pt x="218" y="405"/>
                </a:lnTo>
                <a:cubicBezTo>
                  <a:pt x="218" y="431"/>
                  <a:pt x="196" y="453"/>
                  <a:pt x="170" y="453"/>
                </a:cubicBezTo>
                <a:lnTo>
                  <a:pt x="169" y="453"/>
                </a:lnTo>
                <a:lnTo>
                  <a:pt x="217" y="405"/>
                </a:lnTo>
                <a:lnTo>
                  <a:pt x="217" y="407"/>
                </a:lnTo>
                <a:cubicBezTo>
                  <a:pt x="217" y="411"/>
                  <a:pt x="217" y="415"/>
                  <a:pt x="216" y="419"/>
                </a:cubicBezTo>
                <a:lnTo>
                  <a:pt x="216" y="421"/>
                </a:lnTo>
                <a:cubicBezTo>
                  <a:pt x="210" y="442"/>
                  <a:pt x="191" y="457"/>
                  <a:pt x="169" y="457"/>
                </a:cubicBezTo>
                <a:cubicBezTo>
                  <a:pt x="147" y="457"/>
                  <a:pt x="128" y="442"/>
                  <a:pt x="122" y="421"/>
                </a:cubicBezTo>
                <a:lnTo>
                  <a:pt x="124" y="425"/>
                </a:lnTo>
                <a:lnTo>
                  <a:pt x="123" y="423"/>
                </a:lnTo>
                <a:lnTo>
                  <a:pt x="167" y="453"/>
                </a:lnTo>
                <a:lnTo>
                  <a:pt x="165" y="453"/>
                </a:lnTo>
                <a:lnTo>
                  <a:pt x="210" y="423"/>
                </a:lnTo>
                <a:lnTo>
                  <a:pt x="207" y="429"/>
                </a:lnTo>
                <a:lnTo>
                  <a:pt x="206" y="431"/>
                </a:lnTo>
                <a:cubicBezTo>
                  <a:pt x="197" y="449"/>
                  <a:pt x="178" y="459"/>
                  <a:pt x="158" y="457"/>
                </a:cubicBezTo>
                <a:cubicBezTo>
                  <a:pt x="138" y="455"/>
                  <a:pt x="122" y="441"/>
                  <a:pt x="117" y="421"/>
                </a:cubicBezTo>
                <a:lnTo>
                  <a:pt x="116" y="417"/>
                </a:lnTo>
                <a:lnTo>
                  <a:pt x="115" y="414"/>
                </a:lnTo>
                <a:lnTo>
                  <a:pt x="162" y="453"/>
                </a:lnTo>
                <a:lnTo>
                  <a:pt x="161" y="453"/>
                </a:lnTo>
                <a:cubicBezTo>
                  <a:pt x="156" y="453"/>
                  <a:pt x="151" y="452"/>
                  <a:pt x="146" y="451"/>
                </a:cubicBezTo>
                <a:lnTo>
                  <a:pt x="145" y="450"/>
                </a:lnTo>
                <a:lnTo>
                  <a:pt x="172" y="451"/>
                </a:lnTo>
                <a:lnTo>
                  <a:pt x="170" y="452"/>
                </a:lnTo>
                <a:lnTo>
                  <a:pt x="205" y="414"/>
                </a:lnTo>
                <a:lnTo>
                  <a:pt x="204" y="422"/>
                </a:lnTo>
                <a:lnTo>
                  <a:pt x="203" y="426"/>
                </a:lnTo>
                <a:cubicBezTo>
                  <a:pt x="197" y="449"/>
                  <a:pt x="176" y="464"/>
                  <a:pt x="153" y="462"/>
                </a:cubicBezTo>
                <a:cubicBezTo>
                  <a:pt x="130" y="461"/>
                  <a:pt x="111" y="443"/>
                  <a:pt x="108" y="420"/>
                </a:cubicBezTo>
                <a:lnTo>
                  <a:pt x="108" y="419"/>
                </a:lnTo>
                <a:lnTo>
                  <a:pt x="107" y="414"/>
                </a:lnTo>
                <a:lnTo>
                  <a:pt x="133" y="448"/>
                </a:lnTo>
                <a:lnTo>
                  <a:pt x="132" y="447"/>
                </a:lnTo>
                <a:lnTo>
                  <a:pt x="169" y="450"/>
                </a:lnTo>
                <a:lnTo>
                  <a:pt x="167" y="451"/>
                </a:lnTo>
                <a:cubicBezTo>
                  <a:pt x="154" y="455"/>
                  <a:pt x="139" y="453"/>
                  <a:pt x="127" y="446"/>
                </a:cubicBezTo>
                <a:cubicBezTo>
                  <a:pt x="115" y="439"/>
                  <a:pt x="107" y="427"/>
                  <a:pt x="105" y="413"/>
                </a:cubicBezTo>
                <a:lnTo>
                  <a:pt x="104" y="410"/>
                </a:lnTo>
                <a:lnTo>
                  <a:pt x="109" y="423"/>
                </a:lnTo>
                <a:lnTo>
                  <a:pt x="108" y="421"/>
                </a:lnTo>
                <a:lnTo>
                  <a:pt x="198" y="400"/>
                </a:lnTo>
                <a:lnTo>
                  <a:pt x="198" y="404"/>
                </a:lnTo>
                <a:lnTo>
                  <a:pt x="198" y="409"/>
                </a:lnTo>
                <a:cubicBezTo>
                  <a:pt x="198" y="436"/>
                  <a:pt x="177" y="457"/>
                  <a:pt x="150" y="457"/>
                </a:cubicBezTo>
                <a:lnTo>
                  <a:pt x="149" y="457"/>
                </a:lnTo>
                <a:lnTo>
                  <a:pt x="148" y="457"/>
                </a:lnTo>
                <a:cubicBezTo>
                  <a:pt x="121" y="457"/>
                  <a:pt x="100" y="436"/>
                  <a:pt x="100" y="409"/>
                </a:cubicBezTo>
                <a:lnTo>
                  <a:pt x="100" y="407"/>
                </a:lnTo>
                <a:lnTo>
                  <a:pt x="101" y="419"/>
                </a:lnTo>
                <a:lnTo>
                  <a:pt x="101" y="417"/>
                </a:lnTo>
                <a:lnTo>
                  <a:pt x="194" y="417"/>
                </a:lnTo>
                <a:lnTo>
                  <a:pt x="194" y="416"/>
                </a:lnTo>
                <a:lnTo>
                  <a:pt x="194" y="419"/>
                </a:lnTo>
                <a:cubicBezTo>
                  <a:pt x="189" y="441"/>
                  <a:pt x="169" y="457"/>
                  <a:pt x="146" y="457"/>
                </a:cubicBezTo>
                <a:lnTo>
                  <a:pt x="145" y="457"/>
                </a:lnTo>
                <a:lnTo>
                  <a:pt x="144" y="457"/>
                </a:lnTo>
                <a:lnTo>
                  <a:pt x="192" y="409"/>
                </a:lnTo>
                <a:lnTo>
                  <a:pt x="192" y="412"/>
                </a:lnTo>
                <a:cubicBezTo>
                  <a:pt x="192" y="416"/>
                  <a:pt x="191" y="420"/>
                  <a:pt x="191" y="424"/>
                </a:cubicBezTo>
                <a:lnTo>
                  <a:pt x="190" y="426"/>
                </a:lnTo>
                <a:cubicBezTo>
                  <a:pt x="185" y="448"/>
                  <a:pt x="165" y="463"/>
                  <a:pt x="142" y="462"/>
                </a:cubicBezTo>
                <a:cubicBezTo>
                  <a:pt x="120" y="462"/>
                  <a:pt x="101" y="446"/>
                  <a:pt x="96" y="424"/>
                </a:cubicBezTo>
                <a:lnTo>
                  <a:pt x="96" y="421"/>
                </a:lnTo>
                <a:lnTo>
                  <a:pt x="95" y="419"/>
                </a:lnTo>
                <a:lnTo>
                  <a:pt x="190" y="400"/>
                </a:lnTo>
                <a:lnTo>
                  <a:pt x="190" y="403"/>
                </a:lnTo>
                <a:lnTo>
                  <a:pt x="188" y="394"/>
                </a:lnTo>
                <a:lnTo>
                  <a:pt x="189" y="397"/>
                </a:lnTo>
                <a:lnTo>
                  <a:pt x="96" y="414"/>
                </a:lnTo>
                <a:lnTo>
                  <a:pt x="96" y="412"/>
                </a:lnTo>
                <a:lnTo>
                  <a:pt x="96" y="409"/>
                </a:lnTo>
                <a:lnTo>
                  <a:pt x="182" y="438"/>
                </a:lnTo>
                <a:lnTo>
                  <a:pt x="181" y="440"/>
                </a:lnTo>
                <a:lnTo>
                  <a:pt x="185" y="433"/>
                </a:lnTo>
                <a:lnTo>
                  <a:pt x="184" y="436"/>
                </a:lnTo>
                <a:cubicBezTo>
                  <a:pt x="176" y="452"/>
                  <a:pt x="159" y="462"/>
                  <a:pt x="141" y="462"/>
                </a:cubicBezTo>
                <a:lnTo>
                  <a:pt x="139" y="462"/>
                </a:lnTo>
                <a:cubicBezTo>
                  <a:pt x="117" y="462"/>
                  <a:pt x="97" y="446"/>
                  <a:pt x="92" y="424"/>
                </a:cubicBezTo>
                <a:lnTo>
                  <a:pt x="92" y="420"/>
                </a:lnTo>
                <a:lnTo>
                  <a:pt x="91" y="415"/>
                </a:lnTo>
                <a:lnTo>
                  <a:pt x="137" y="453"/>
                </a:lnTo>
                <a:lnTo>
                  <a:pt x="136" y="453"/>
                </a:lnTo>
                <a:lnTo>
                  <a:pt x="136" y="357"/>
                </a:lnTo>
                <a:lnTo>
                  <a:pt x="139" y="357"/>
                </a:lnTo>
                <a:cubicBezTo>
                  <a:pt x="153" y="357"/>
                  <a:pt x="166" y="363"/>
                  <a:pt x="175" y="373"/>
                </a:cubicBezTo>
                <a:cubicBezTo>
                  <a:pt x="184" y="383"/>
                  <a:pt x="189" y="397"/>
                  <a:pt x="187" y="410"/>
                </a:cubicBezTo>
                <a:lnTo>
                  <a:pt x="187" y="409"/>
                </a:lnTo>
                <a:lnTo>
                  <a:pt x="187" y="414"/>
                </a:lnTo>
                <a:cubicBezTo>
                  <a:pt x="187" y="420"/>
                  <a:pt x="186" y="425"/>
                  <a:pt x="185" y="430"/>
                </a:cubicBezTo>
                <a:lnTo>
                  <a:pt x="184" y="433"/>
                </a:lnTo>
                <a:cubicBezTo>
                  <a:pt x="182" y="437"/>
                  <a:pt x="180" y="441"/>
                  <a:pt x="178" y="444"/>
                </a:cubicBezTo>
                <a:lnTo>
                  <a:pt x="177" y="446"/>
                </a:lnTo>
                <a:cubicBezTo>
                  <a:pt x="167" y="461"/>
                  <a:pt x="149" y="469"/>
                  <a:pt x="131" y="467"/>
                </a:cubicBezTo>
                <a:cubicBezTo>
                  <a:pt x="112" y="464"/>
                  <a:pt x="97" y="452"/>
                  <a:pt x="91" y="434"/>
                </a:cubicBezTo>
                <a:lnTo>
                  <a:pt x="90" y="431"/>
                </a:lnTo>
                <a:lnTo>
                  <a:pt x="88" y="422"/>
                </a:lnTo>
                <a:lnTo>
                  <a:pt x="88" y="419"/>
                </a:lnTo>
                <a:lnTo>
                  <a:pt x="101" y="445"/>
                </a:lnTo>
                <a:lnTo>
                  <a:pt x="100" y="443"/>
                </a:lnTo>
                <a:lnTo>
                  <a:pt x="165" y="445"/>
                </a:lnTo>
                <a:lnTo>
                  <a:pt x="161" y="449"/>
                </a:lnTo>
                <a:lnTo>
                  <a:pt x="166" y="444"/>
                </a:lnTo>
                <a:lnTo>
                  <a:pt x="162" y="449"/>
                </a:lnTo>
                <a:cubicBezTo>
                  <a:pt x="149" y="465"/>
                  <a:pt x="127" y="471"/>
                  <a:pt x="108" y="464"/>
                </a:cubicBezTo>
                <a:cubicBezTo>
                  <a:pt x="89" y="457"/>
                  <a:pt x="76" y="439"/>
                  <a:pt x="76" y="419"/>
                </a:cubicBezTo>
                <a:lnTo>
                  <a:pt x="76" y="417"/>
                </a:lnTo>
                <a:lnTo>
                  <a:pt x="76" y="414"/>
                </a:lnTo>
                <a:cubicBezTo>
                  <a:pt x="76" y="388"/>
                  <a:pt x="98" y="366"/>
                  <a:pt x="124" y="366"/>
                </a:cubicBezTo>
                <a:lnTo>
                  <a:pt x="125" y="366"/>
                </a:lnTo>
                <a:cubicBezTo>
                  <a:pt x="140" y="366"/>
                  <a:pt x="153" y="373"/>
                  <a:pt x="162" y="384"/>
                </a:cubicBezTo>
                <a:cubicBezTo>
                  <a:pt x="172" y="396"/>
                  <a:pt x="175" y="411"/>
                  <a:pt x="172" y="425"/>
                </a:cubicBezTo>
                <a:lnTo>
                  <a:pt x="171" y="428"/>
                </a:lnTo>
                <a:lnTo>
                  <a:pt x="170" y="433"/>
                </a:lnTo>
                <a:cubicBezTo>
                  <a:pt x="169" y="437"/>
                  <a:pt x="168" y="440"/>
                  <a:pt x="167" y="443"/>
                </a:cubicBezTo>
                <a:lnTo>
                  <a:pt x="166" y="446"/>
                </a:lnTo>
                <a:cubicBezTo>
                  <a:pt x="161" y="457"/>
                  <a:pt x="153" y="465"/>
                  <a:pt x="143" y="470"/>
                </a:cubicBezTo>
                <a:lnTo>
                  <a:pt x="141" y="471"/>
                </a:lnTo>
                <a:cubicBezTo>
                  <a:pt x="119" y="482"/>
                  <a:pt x="93" y="475"/>
                  <a:pt x="80" y="455"/>
                </a:cubicBezTo>
                <a:lnTo>
                  <a:pt x="79" y="454"/>
                </a:lnTo>
                <a:cubicBezTo>
                  <a:pt x="75" y="448"/>
                  <a:pt x="72" y="441"/>
                  <a:pt x="71" y="434"/>
                </a:cubicBezTo>
                <a:lnTo>
                  <a:pt x="70" y="430"/>
                </a:lnTo>
                <a:lnTo>
                  <a:pt x="72" y="439"/>
                </a:lnTo>
                <a:lnTo>
                  <a:pt x="71" y="436"/>
                </a:lnTo>
                <a:lnTo>
                  <a:pt x="77" y="447"/>
                </a:lnTo>
                <a:lnTo>
                  <a:pt x="76" y="446"/>
                </a:lnTo>
                <a:lnTo>
                  <a:pt x="162" y="434"/>
                </a:lnTo>
                <a:lnTo>
                  <a:pt x="161" y="436"/>
                </a:lnTo>
                <a:lnTo>
                  <a:pt x="163" y="427"/>
                </a:lnTo>
                <a:lnTo>
                  <a:pt x="162" y="432"/>
                </a:lnTo>
                <a:lnTo>
                  <a:pt x="162" y="435"/>
                </a:lnTo>
                <a:lnTo>
                  <a:pt x="162" y="427"/>
                </a:lnTo>
                <a:lnTo>
                  <a:pt x="162" y="428"/>
                </a:lnTo>
                <a:lnTo>
                  <a:pt x="66" y="428"/>
                </a:lnTo>
                <a:lnTo>
                  <a:pt x="66" y="427"/>
                </a:lnTo>
                <a:lnTo>
                  <a:pt x="66" y="424"/>
                </a:lnTo>
                <a:lnTo>
                  <a:pt x="66" y="420"/>
                </a:lnTo>
                <a:lnTo>
                  <a:pt x="66" y="419"/>
                </a:lnTo>
                <a:lnTo>
                  <a:pt x="162" y="419"/>
                </a:lnTo>
                <a:lnTo>
                  <a:pt x="162" y="423"/>
                </a:lnTo>
                <a:lnTo>
                  <a:pt x="162" y="428"/>
                </a:lnTo>
                <a:cubicBezTo>
                  <a:pt x="162" y="455"/>
                  <a:pt x="141" y="476"/>
                  <a:pt x="114" y="476"/>
                </a:cubicBezTo>
                <a:lnTo>
                  <a:pt x="112" y="476"/>
                </a:lnTo>
                <a:cubicBezTo>
                  <a:pt x="95" y="476"/>
                  <a:pt x="79" y="467"/>
                  <a:pt x="71" y="452"/>
                </a:cubicBezTo>
                <a:cubicBezTo>
                  <a:pt x="62" y="437"/>
                  <a:pt x="62" y="419"/>
                  <a:pt x="71" y="404"/>
                </a:cubicBezTo>
                <a:lnTo>
                  <a:pt x="76" y="397"/>
                </a:lnTo>
                <a:lnTo>
                  <a:pt x="77" y="395"/>
                </a:lnTo>
                <a:cubicBezTo>
                  <a:pt x="89" y="379"/>
                  <a:pt x="111" y="372"/>
                  <a:pt x="131" y="378"/>
                </a:cubicBezTo>
                <a:cubicBezTo>
                  <a:pt x="150" y="385"/>
                  <a:pt x="163" y="403"/>
                  <a:pt x="163" y="424"/>
                </a:cubicBezTo>
                <a:lnTo>
                  <a:pt x="163" y="426"/>
                </a:lnTo>
                <a:cubicBezTo>
                  <a:pt x="163" y="434"/>
                  <a:pt x="162" y="441"/>
                  <a:pt x="158" y="448"/>
                </a:cubicBezTo>
                <a:lnTo>
                  <a:pt x="157" y="450"/>
                </a:lnTo>
                <a:cubicBezTo>
                  <a:pt x="149" y="467"/>
                  <a:pt x="130" y="478"/>
                  <a:pt x="111" y="476"/>
                </a:cubicBezTo>
                <a:cubicBezTo>
                  <a:pt x="92" y="475"/>
                  <a:pt x="75" y="462"/>
                  <a:pt x="69" y="444"/>
                </a:cubicBezTo>
                <a:lnTo>
                  <a:pt x="67" y="438"/>
                </a:lnTo>
                <a:lnTo>
                  <a:pt x="65" y="433"/>
                </a:lnTo>
                <a:lnTo>
                  <a:pt x="157" y="434"/>
                </a:lnTo>
                <a:lnTo>
                  <a:pt x="157" y="434"/>
                </a:lnTo>
                <a:lnTo>
                  <a:pt x="156" y="437"/>
                </a:lnTo>
                <a:lnTo>
                  <a:pt x="158" y="429"/>
                </a:lnTo>
                <a:lnTo>
                  <a:pt x="157" y="433"/>
                </a:lnTo>
                <a:lnTo>
                  <a:pt x="157" y="433"/>
                </a:lnTo>
                <a:lnTo>
                  <a:pt x="157" y="437"/>
                </a:lnTo>
                <a:cubicBezTo>
                  <a:pt x="157" y="450"/>
                  <a:pt x="152" y="462"/>
                  <a:pt x="143" y="471"/>
                </a:cubicBezTo>
                <a:lnTo>
                  <a:pt x="142" y="472"/>
                </a:lnTo>
                <a:cubicBezTo>
                  <a:pt x="132" y="482"/>
                  <a:pt x="118" y="487"/>
                  <a:pt x="103" y="486"/>
                </a:cubicBezTo>
                <a:cubicBezTo>
                  <a:pt x="89" y="484"/>
                  <a:pt x="76" y="477"/>
                  <a:pt x="68" y="465"/>
                </a:cubicBezTo>
                <a:lnTo>
                  <a:pt x="66" y="461"/>
                </a:lnTo>
                <a:lnTo>
                  <a:pt x="62" y="456"/>
                </a:lnTo>
                <a:lnTo>
                  <a:pt x="130" y="467"/>
                </a:lnTo>
                <a:lnTo>
                  <a:pt x="128" y="468"/>
                </a:lnTo>
                <a:lnTo>
                  <a:pt x="144" y="449"/>
                </a:lnTo>
                <a:lnTo>
                  <a:pt x="143" y="451"/>
                </a:lnTo>
                <a:lnTo>
                  <a:pt x="142" y="454"/>
                </a:lnTo>
                <a:lnTo>
                  <a:pt x="140" y="458"/>
                </a:lnTo>
                <a:lnTo>
                  <a:pt x="142" y="448"/>
                </a:lnTo>
                <a:lnTo>
                  <a:pt x="142" y="447"/>
                </a:lnTo>
                <a:lnTo>
                  <a:pt x="142" y="452"/>
                </a:lnTo>
                <a:lnTo>
                  <a:pt x="94" y="404"/>
                </a:lnTo>
                <a:lnTo>
                  <a:pt x="94" y="404"/>
                </a:lnTo>
                <a:lnTo>
                  <a:pt x="47" y="457"/>
                </a:lnTo>
                <a:lnTo>
                  <a:pt x="46" y="451"/>
                </a:lnTo>
                <a:lnTo>
                  <a:pt x="49" y="464"/>
                </a:lnTo>
                <a:lnTo>
                  <a:pt x="48" y="460"/>
                </a:lnTo>
                <a:lnTo>
                  <a:pt x="135" y="464"/>
                </a:lnTo>
                <a:lnTo>
                  <a:pt x="134" y="467"/>
                </a:lnTo>
                <a:lnTo>
                  <a:pt x="134" y="468"/>
                </a:lnTo>
                <a:lnTo>
                  <a:pt x="133" y="471"/>
                </a:lnTo>
                <a:cubicBezTo>
                  <a:pt x="131" y="475"/>
                  <a:pt x="129" y="479"/>
                  <a:pt x="127" y="482"/>
                </a:cubicBezTo>
                <a:lnTo>
                  <a:pt x="126" y="484"/>
                </a:lnTo>
                <a:cubicBezTo>
                  <a:pt x="117" y="497"/>
                  <a:pt x="103" y="505"/>
                  <a:pt x="87" y="505"/>
                </a:cubicBezTo>
                <a:cubicBezTo>
                  <a:pt x="72" y="505"/>
                  <a:pt x="57" y="498"/>
                  <a:pt x="48" y="486"/>
                </a:cubicBezTo>
                <a:lnTo>
                  <a:pt x="43" y="480"/>
                </a:lnTo>
                <a:lnTo>
                  <a:pt x="42" y="477"/>
                </a:lnTo>
                <a:cubicBezTo>
                  <a:pt x="33" y="462"/>
                  <a:pt x="33" y="444"/>
                  <a:pt x="41" y="429"/>
                </a:cubicBezTo>
                <a:cubicBezTo>
                  <a:pt x="50" y="414"/>
                  <a:pt x="66" y="404"/>
                  <a:pt x="83" y="404"/>
                </a:cubicBezTo>
                <a:lnTo>
                  <a:pt x="85" y="404"/>
                </a:lnTo>
                <a:cubicBezTo>
                  <a:pt x="111" y="404"/>
                  <a:pt x="133" y="426"/>
                  <a:pt x="133" y="452"/>
                </a:cubicBezTo>
                <a:lnTo>
                  <a:pt x="133" y="455"/>
                </a:lnTo>
                <a:lnTo>
                  <a:pt x="133" y="457"/>
                </a:lnTo>
                <a:cubicBezTo>
                  <a:pt x="133" y="482"/>
                  <a:pt x="114" y="503"/>
                  <a:pt x="89" y="505"/>
                </a:cubicBezTo>
                <a:cubicBezTo>
                  <a:pt x="64" y="507"/>
                  <a:pt x="42" y="489"/>
                  <a:pt x="38" y="465"/>
                </a:cubicBezTo>
                <a:lnTo>
                  <a:pt x="37" y="462"/>
                </a:lnTo>
                <a:cubicBezTo>
                  <a:pt x="37" y="459"/>
                  <a:pt x="36" y="457"/>
                  <a:pt x="36" y="454"/>
                </a:cubicBezTo>
                <a:lnTo>
                  <a:pt x="36" y="452"/>
                </a:lnTo>
                <a:lnTo>
                  <a:pt x="84" y="500"/>
                </a:lnTo>
                <a:lnTo>
                  <a:pt x="84" y="500"/>
                </a:lnTo>
                <a:lnTo>
                  <a:pt x="132" y="452"/>
                </a:lnTo>
                <a:lnTo>
                  <a:pt x="132" y="461"/>
                </a:lnTo>
                <a:lnTo>
                  <a:pt x="131" y="468"/>
                </a:lnTo>
                <a:lnTo>
                  <a:pt x="129" y="476"/>
                </a:lnTo>
                <a:cubicBezTo>
                  <a:pt x="127" y="488"/>
                  <a:pt x="119" y="499"/>
                  <a:pt x="109" y="506"/>
                </a:cubicBezTo>
                <a:lnTo>
                  <a:pt x="107" y="507"/>
                </a:lnTo>
                <a:cubicBezTo>
                  <a:pt x="91" y="518"/>
                  <a:pt x="70" y="518"/>
                  <a:pt x="54" y="507"/>
                </a:cubicBezTo>
                <a:lnTo>
                  <a:pt x="49" y="504"/>
                </a:lnTo>
                <a:lnTo>
                  <a:pt x="46" y="502"/>
                </a:lnTo>
                <a:cubicBezTo>
                  <a:pt x="44" y="500"/>
                  <a:pt x="41" y="497"/>
                  <a:pt x="39" y="494"/>
                </a:cubicBezTo>
                <a:lnTo>
                  <a:pt x="37" y="492"/>
                </a:lnTo>
                <a:lnTo>
                  <a:pt x="74" y="510"/>
                </a:lnTo>
                <a:lnTo>
                  <a:pt x="73" y="510"/>
                </a:lnTo>
                <a:cubicBezTo>
                  <a:pt x="51" y="510"/>
                  <a:pt x="32" y="495"/>
                  <a:pt x="26" y="474"/>
                </a:cubicBezTo>
                <a:lnTo>
                  <a:pt x="26" y="473"/>
                </a:lnTo>
                <a:lnTo>
                  <a:pt x="26" y="472"/>
                </a:lnTo>
                <a:lnTo>
                  <a:pt x="105" y="490"/>
                </a:lnTo>
                <a:lnTo>
                  <a:pt x="105" y="491"/>
                </a:lnTo>
                <a:lnTo>
                  <a:pt x="119" y="463"/>
                </a:lnTo>
                <a:lnTo>
                  <a:pt x="118" y="461"/>
                </a:lnTo>
                <a:lnTo>
                  <a:pt x="118" y="467"/>
                </a:lnTo>
                <a:lnTo>
                  <a:pt x="118" y="473"/>
                </a:lnTo>
                <a:lnTo>
                  <a:pt x="118" y="465"/>
                </a:lnTo>
                <a:lnTo>
                  <a:pt x="118" y="468"/>
                </a:lnTo>
                <a:lnTo>
                  <a:pt x="23" y="476"/>
                </a:lnTo>
                <a:lnTo>
                  <a:pt x="23" y="475"/>
                </a:lnTo>
                <a:cubicBezTo>
                  <a:pt x="23" y="473"/>
                  <a:pt x="23" y="470"/>
                  <a:pt x="24" y="468"/>
                </a:cubicBezTo>
                <a:lnTo>
                  <a:pt x="24" y="465"/>
                </a:lnTo>
                <a:lnTo>
                  <a:pt x="23" y="472"/>
                </a:lnTo>
                <a:lnTo>
                  <a:pt x="23" y="466"/>
                </a:lnTo>
                <a:lnTo>
                  <a:pt x="71" y="514"/>
                </a:lnTo>
                <a:lnTo>
                  <a:pt x="71" y="514"/>
                </a:lnTo>
                <a:lnTo>
                  <a:pt x="114" y="488"/>
                </a:lnTo>
                <a:lnTo>
                  <a:pt x="112" y="491"/>
                </a:lnTo>
                <a:cubicBezTo>
                  <a:pt x="110" y="496"/>
                  <a:pt x="107" y="500"/>
                  <a:pt x="103" y="503"/>
                </a:cubicBezTo>
                <a:lnTo>
                  <a:pt x="101" y="505"/>
                </a:lnTo>
                <a:cubicBezTo>
                  <a:pt x="92" y="515"/>
                  <a:pt x="78" y="520"/>
                  <a:pt x="65" y="519"/>
                </a:cubicBezTo>
                <a:cubicBezTo>
                  <a:pt x="51" y="519"/>
                  <a:pt x="39" y="512"/>
                  <a:pt x="30" y="501"/>
                </a:cubicBezTo>
                <a:lnTo>
                  <a:pt x="32" y="503"/>
                </a:lnTo>
                <a:lnTo>
                  <a:pt x="29" y="500"/>
                </a:lnTo>
                <a:lnTo>
                  <a:pt x="106" y="488"/>
                </a:lnTo>
                <a:lnTo>
                  <a:pt x="105" y="490"/>
                </a:lnTo>
                <a:lnTo>
                  <a:pt x="109" y="476"/>
                </a:lnTo>
                <a:lnTo>
                  <a:pt x="109" y="479"/>
                </a:lnTo>
                <a:lnTo>
                  <a:pt x="109" y="471"/>
                </a:lnTo>
                <a:lnTo>
                  <a:pt x="109" y="477"/>
                </a:lnTo>
                <a:lnTo>
                  <a:pt x="109" y="481"/>
                </a:lnTo>
                <a:cubicBezTo>
                  <a:pt x="109" y="505"/>
                  <a:pt x="92" y="525"/>
                  <a:pt x="69" y="528"/>
                </a:cubicBezTo>
                <a:cubicBezTo>
                  <a:pt x="46" y="532"/>
                  <a:pt x="23" y="518"/>
                  <a:pt x="16" y="496"/>
                </a:cubicBezTo>
                <a:lnTo>
                  <a:pt x="15" y="495"/>
                </a:lnTo>
                <a:cubicBezTo>
                  <a:pt x="14" y="490"/>
                  <a:pt x="13" y="485"/>
                  <a:pt x="13" y="479"/>
                </a:cubicBezTo>
                <a:lnTo>
                  <a:pt x="13" y="476"/>
                </a:lnTo>
                <a:lnTo>
                  <a:pt x="13" y="473"/>
                </a:lnTo>
                <a:lnTo>
                  <a:pt x="13" y="471"/>
                </a:lnTo>
                <a:lnTo>
                  <a:pt x="108" y="483"/>
                </a:lnTo>
                <a:lnTo>
                  <a:pt x="107" y="484"/>
                </a:lnTo>
                <a:lnTo>
                  <a:pt x="106" y="490"/>
                </a:lnTo>
                <a:cubicBezTo>
                  <a:pt x="102" y="512"/>
                  <a:pt x="82" y="529"/>
                  <a:pt x="59" y="529"/>
                </a:cubicBezTo>
                <a:lnTo>
                  <a:pt x="57" y="529"/>
                </a:lnTo>
                <a:lnTo>
                  <a:pt x="56" y="529"/>
                </a:lnTo>
                <a:lnTo>
                  <a:pt x="102" y="494"/>
                </a:lnTo>
                <a:lnTo>
                  <a:pt x="102" y="494"/>
                </a:lnTo>
                <a:lnTo>
                  <a:pt x="101" y="497"/>
                </a:lnTo>
                <a:cubicBezTo>
                  <a:pt x="100" y="507"/>
                  <a:pt x="95" y="516"/>
                  <a:pt x="88" y="523"/>
                </a:cubicBezTo>
                <a:lnTo>
                  <a:pt x="87" y="524"/>
                </a:lnTo>
                <a:cubicBezTo>
                  <a:pt x="75" y="536"/>
                  <a:pt x="59" y="541"/>
                  <a:pt x="43" y="537"/>
                </a:cubicBezTo>
                <a:cubicBezTo>
                  <a:pt x="28" y="534"/>
                  <a:pt x="14" y="523"/>
                  <a:pt x="8" y="508"/>
                </a:cubicBezTo>
                <a:lnTo>
                  <a:pt x="7" y="506"/>
                </a:lnTo>
                <a:cubicBezTo>
                  <a:pt x="6" y="502"/>
                  <a:pt x="5" y="498"/>
                  <a:pt x="4" y="494"/>
                </a:cubicBezTo>
                <a:lnTo>
                  <a:pt x="4" y="493"/>
                </a:lnTo>
                <a:lnTo>
                  <a:pt x="3" y="487"/>
                </a:lnTo>
                <a:lnTo>
                  <a:pt x="3" y="484"/>
                </a:lnTo>
                <a:cubicBezTo>
                  <a:pt x="0" y="470"/>
                  <a:pt x="4" y="456"/>
                  <a:pt x="13" y="445"/>
                </a:cubicBezTo>
                <a:cubicBezTo>
                  <a:pt x="22" y="434"/>
                  <a:pt x="36" y="428"/>
                  <a:pt x="50" y="428"/>
                </a:cubicBezTo>
                <a:lnTo>
                  <a:pt x="51" y="428"/>
                </a:lnTo>
                <a:cubicBezTo>
                  <a:pt x="64" y="428"/>
                  <a:pt x="76" y="433"/>
                  <a:pt x="85" y="442"/>
                </a:cubicBezTo>
                <a:lnTo>
                  <a:pt x="90" y="447"/>
                </a:lnTo>
                <a:cubicBezTo>
                  <a:pt x="100" y="457"/>
                  <a:pt x="105" y="471"/>
                  <a:pt x="104" y="486"/>
                </a:cubicBezTo>
                <a:lnTo>
                  <a:pt x="102" y="496"/>
                </a:lnTo>
                <a:lnTo>
                  <a:pt x="101" y="501"/>
                </a:lnTo>
                <a:cubicBezTo>
                  <a:pt x="96" y="523"/>
                  <a:pt x="77" y="538"/>
                  <a:pt x="54" y="538"/>
                </a:cubicBezTo>
                <a:lnTo>
                  <a:pt x="53" y="538"/>
                </a:lnTo>
                <a:cubicBezTo>
                  <a:pt x="27" y="538"/>
                  <a:pt x="5" y="517"/>
                  <a:pt x="5" y="490"/>
                </a:cubicBezTo>
                <a:cubicBezTo>
                  <a:pt x="5" y="464"/>
                  <a:pt x="27" y="442"/>
                  <a:pt x="53" y="44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6"/>
          <p:cNvSpPr>
            <a:spLocks/>
          </p:cNvSpPr>
          <p:nvPr/>
        </p:nvSpPr>
        <p:spPr bwMode="auto">
          <a:xfrm>
            <a:off x="7781925" y="2746375"/>
            <a:ext cx="403225" cy="407988"/>
          </a:xfrm>
          <a:custGeom>
            <a:avLst/>
            <a:gdLst>
              <a:gd name="T0" fmla="*/ 133 w 1399"/>
              <a:gd name="T1" fmla="*/ 104 h 1428"/>
              <a:gd name="T2" fmla="*/ 155 w 1399"/>
              <a:gd name="T3" fmla="*/ 85 h 1428"/>
              <a:gd name="T4" fmla="*/ 200 w 1399"/>
              <a:gd name="T5" fmla="*/ 131 h 1428"/>
              <a:gd name="T6" fmla="*/ 191 w 1399"/>
              <a:gd name="T7" fmla="*/ 117 h 1428"/>
              <a:gd name="T8" fmla="*/ 280 w 1399"/>
              <a:gd name="T9" fmla="*/ 167 h 1428"/>
              <a:gd name="T10" fmla="*/ 318 w 1399"/>
              <a:gd name="T11" fmla="*/ 167 h 1428"/>
              <a:gd name="T12" fmla="*/ 257 w 1399"/>
              <a:gd name="T13" fmla="*/ 149 h 1428"/>
              <a:gd name="T14" fmla="*/ 381 w 1399"/>
              <a:gd name="T15" fmla="*/ 175 h 1428"/>
              <a:gd name="T16" fmla="*/ 400 w 1399"/>
              <a:gd name="T17" fmla="*/ 153 h 1428"/>
              <a:gd name="T18" fmla="*/ 386 w 1399"/>
              <a:gd name="T19" fmla="*/ 213 h 1428"/>
              <a:gd name="T20" fmla="*/ 370 w 1399"/>
              <a:gd name="T21" fmla="*/ 157 h 1428"/>
              <a:gd name="T22" fmla="*/ 409 w 1399"/>
              <a:gd name="T23" fmla="*/ 158 h 1428"/>
              <a:gd name="T24" fmla="*/ 447 w 1399"/>
              <a:gd name="T25" fmla="*/ 168 h 1428"/>
              <a:gd name="T26" fmla="*/ 461 w 1399"/>
              <a:gd name="T27" fmla="*/ 174 h 1428"/>
              <a:gd name="T28" fmla="*/ 511 w 1399"/>
              <a:gd name="T29" fmla="*/ 177 h 1428"/>
              <a:gd name="T30" fmla="*/ 548 w 1399"/>
              <a:gd name="T31" fmla="*/ 198 h 1428"/>
              <a:gd name="T32" fmla="*/ 573 w 1399"/>
              <a:gd name="T33" fmla="*/ 219 h 1428"/>
              <a:gd name="T34" fmla="*/ 693 w 1399"/>
              <a:gd name="T35" fmla="*/ 207 h 1428"/>
              <a:gd name="T36" fmla="*/ 637 w 1399"/>
              <a:gd name="T37" fmla="*/ 220 h 1428"/>
              <a:gd name="T38" fmla="*/ 773 w 1399"/>
              <a:gd name="T39" fmla="*/ 276 h 1428"/>
              <a:gd name="T40" fmla="*/ 713 w 1399"/>
              <a:gd name="T41" fmla="*/ 305 h 1428"/>
              <a:gd name="T42" fmla="*/ 836 w 1399"/>
              <a:gd name="T43" fmla="*/ 303 h 1428"/>
              <a:gd name="T44" fmla="*/ 777 w 1399"/>
              <a:gd name="T45" fmla="*/ 343 h 1428"/>
              <a:gd name="T46" fmla="*/ 935 w 1399"/>
              <a:gd name="T47" fmla="*/ 467 h 1428"/>
              <a:gd name="T48" fmla="*/ 1107 w 1399"/>
              <a:gd name="T49" fmla="*/ 1107 h 1428"/>
              <a:gd name="T50" fmla="*/ 1149 w 1399"/>
              <a:gd name="T51" fmla="*/ 1227 h 1428"/>
              <a:gd name="T52" fmla="*/ 1124 w 1399"/>
              <a:gd name="T53" fmla="*/ 1325 h 1428"/>
              <a:gd name="T54" fmla="*/ 1240 w 1399"/>
              <a:gd name="T55" fmla="*/ 1301 h 1428"/>
              <a:gd name="T56" fmla="*/ 1192 w 1399"/>
              <a:gd name="T57" fmla="*/ 1344 h 1428"/>
              <a:gd name="T58" fmla="*/ 1228 w 1399"/>
              <a:gd name="T59" fmla="*/ 1361 h 1428"/>
              <a:gd name="T60" fmla="*/ 1345 w 1399"/>
              <a:gd name="T61" fmla="*/ 1325 h 1428"/>
              <a:gd name="T62" fmla="*/ 1399 w 1399"/>
              <a:gd name="T63" fmla="*/ 1368 h 1428"/>
              <a:gd name="T64" fmla="*/ 1339 w 1399"/>
              <a:gd name="T65" fmla="*/ 1389 h 1428"/>
              <a:gd name="T66" fmla="*/ 1229 w 1399"/>
              <a:gd name="T67" fmla="*/ 1368 h 1428"/>
              <a:gd name="T68" fmla="*/ 1192 w 1399"/>
              <a:gd name="T69" fmla="*/ 1349 h 1428"/>
              <a:gd name="T70" fmla="*/ 1203 w 1399"/>
              <a:gd name="T71" fmla="*/ 1392 h 1428"/>
              <a:gd name="T72" fmla="*/ 1211 w 1399"/>
              <a:gd name="T73" fmla="*/ 1344 h 1428"/>
              <a:gd name="T74" fmla="*/ 1163 w 1399"/>
              <a:gd name="T75" fmla="*/ 1294 h 1428"/>
              <a:gd name="T76" fmla="*/ 1097 w 1399"/>
              <a:gd name="T77" fmla="*/ 1176 h 1428"/>
              <a:gd name="T78" fmla="*/ 850 w 1399"/>
              <a:gd name="T79" fmla="*/ 508 h 1428"/>
              <a:gd name="T80" fmla="*/ 777 w 1399"/>
              <a:gd name="T81" fmla="*/ 341 h 1428"/>
              <a:gd name="T82" fmla="*/ 831 w 1399"/>
              <a:gd name="T83" fmla="*/ 335 h 1428"/>
              <a:gd name="T84" fmla="*/ 713 w 1399"/>
              <a:gd name="T85" fmla="*/ 307 h 1428"/>
              <a:gd name="T86" fmla="*/ 771 w 1399"/>
              <a:gd name="T87" fmla="*/ 289 h 1428"/>
              <a:gd name="T88" fmla="*/ 727 w 1399"/>
              <a:gd name="T89" fmla="*/ 231 h 1428"/>
              <a:gd name="T90" fmla="*/ 689 w 1399"/>
              <a:gd name="T91" fmla="*/ 262 h 1428"/>
              <a:gd name="T92" fmla="*/ 569 w 1399"/>
              <a:gd name="T93" fmla="*/ 212 h 1428"/>
              <a:gd name="T94" fmla="*/ 626 w 1399"/>
              <a:gd name="T95" fmla="*/ 233 h 1428"/>
              <a:gd name="T96" fmla="*/ 579 w 1399"/>
              <a:gd name="T97" fmla="*/ 230 h 1428"/>
              <a:gd name="T98" fmla="*/ 556 w 1399"/>
              <a:gd name="T99" fmla="*/ 196 h 1428"/>
              <a:gd name="T100" fmla="*/ 481 w 1399"/>
              <a:gd name="T101" fmla="*/ 213 h 1428"/>
              <a:gd name="T102" fmla="*/ 403 w 1399"/>
              <a:gd name="T103" fmla="*/ 160 h 1428"/>
              <a:gd name="T104" fmla="*/ 463 w 1399"/>
              <a:gd name="T105" fmla="*/ 176 h 1428"/>
              <a:gd name="T106" fmla="*/ 431 w 1399"/>
              <a:gd name="T107" fmla="*/ 177 h 1428"/>
              <a:gd name="T108" fmla="*/ 303 w 1399"/>
              <a:gd name="T109" fmla="*/ 180 h 1428"/>
              <a:gd name="T110" fmla="*/ 361 w 1399"/>
              <a:gd name="T111" fmla="*/ 194 h 1428"/>
              <a:gd name="T112" fmla="*/ 290 w 1399"/>
              <a:gd name="T113" fmla="*/ 222 h 1428"/>
              <a:gd name="T114" fmla="*/ 212 w 1399"/>
              <a:gd name="T115" fmla="*/ 180 h 1428"/>
              <a:gd name="T116" fmla="*/ 179 w 1399"/>
              <a:gd name="T117" fmla="*/ 189 h 1428"/>
              <a:gd name="T118" fmla="*/ 135 w 1399"/>
              <a:gd name="T119" fmla="*/ 173 h 1428"/>
              <a:gd name="T120" fmla="*/ 182 w 1399"/>
              <a:gd name="T121" fmla="*/ 163 h 1428"/>
              <a:gd name="T122" fmla="*/ 154 w 1399"/>
              <a:gd name="T123" fmla="*/ 114 h 1428"/>
              <a:gd name="T124" fmla="*/ 71 w 1399"/>
              <a:gd name="T125" fmla="*/ 150 h 1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9" h="1428">
                <a:moveTo>
                  <a:pt x="2" y="56"/>
                </a:moveTo>
                <a:lnTo>
                  <a:pt x="3" y="51"/>
                </a:lnTo>
                <a:cubicBezTo>
                  <a:pt x="3" y="48"/>
                  <a:pt x="3" y="46"/>
                  <a:pt x="4" y="43"/>
                </a:cubicBezTo>
                <a:lnTo>
                  <a:pt x="5" y="39"/>
                </a:lnTo>
                <a:cubicBezTo>
                  <a:pt x="9" y="23"/>
                  <a:pt x="22" y="9"/>
                  <a:pt x="39" y="5"/>
                </a:cubicBezTo>
                <a:cubicBezTo>
                  <a:pt x="55" y="0"/>
                  <a:pt x="73" y="5"/>
                  <a:pt x="85" y="17"/>
                </a:cubicBezTo>
                <a:lnTo>
                  <a:pt x="89" y="21"/>
                </a:lnTo>
                <a:cubicBezTo>
                  <a:pt x="92" y="23"/>
                  <a:pt x="94" y="27"/>
                  <a:pt x="96" y="30"/>
                </a:cubicBezTo>
                <a:lnTo>
                  <a:pt x="100" y="36"/>
                </a:lnTo>
                <a:cubicBezTo>
                  <a:pt x="103" y="42"/>
                  <a:pt x="105" y="49"/>
                  <a:pt x="106" y="55"/>
                </a:cubicBezTo>
                <a:lnTo>
                  <a:pt x="107" y="65"/>
                </a:lnTo>
                <a:lnTo>
                  <a:pt x="108" y="64"/>
                </a:lnTo>
                <a:lnTo>
                  <a:pt x="108" y="66"/>
                </a:lnTo>
                <a:lnTo>
                  <a:pt x="14" y="79"/>
                </a:lnTo>
                <a:lnTo>
                  <a:pt x="14" y="78"/>
                </a:lnTo>
                <a:lnTo>
                  <a:pt x="15" y="86"/>
                </a:lnTo>
                <a:lnTo>
                  <a:pt x="14" y="83"/>
                </a:lnTo>
                <a:cubicBezTo>
                  <a:pt x="13" y="77"/>
                  <a:pt x="13" y="71"/>
                  <a:pt x="14" y="66"/>
                </a:cubicBezTo>
                <a:lnTo>
                  <a:pt x="15" y="61"/>
                </a:lnTo>
                <a:cubicBezTo>
                  <a:pt x="18" y="47"/>
                  <a:pt x="26" y="36"/>
                  <a:pt x="37" y="29"/>
                </a:cubicBezTo>
                <a:cubicBezTo>
                  <a:pt x="49" y="22"/>
                  <a:pt x="63" y="20"/>
                  <a:pt x="76" y="24"/>
                </a:cubicBezTo>
                <a:lnTo>
                  <a:pt x="79" y="25"/>
                </a:lnTo>
                <a:cubicBezTo>
                  <a:pt x="88" y="27"/>
                  <a:pt x="96" y="32"/>
                  <a:pt x="102" y="39"/>
                </a:cubicBezTo>
                <a:lnTo>
                  <a:pt x="106" y="43"/>
                </a:lnTo>
                <a:cubicBezTo>
                  <a:pt x="110" y="48"/>
                  <a:pt x="113" y="54"/>
                  <a:pt x="115" y="60"/>
                </a:cubicBezTo>
                <a:lnTo>
                  <a:pt x="117" y="64"/>
                </a:lnTo>
                <a:cubicBezTo>
                  <a:pt x="118" y="69"/>
                  <a:pt x="119" y="74"/>
                  <a:pt x="119" y="79"/>
                </a:cubicBezTo>
                <a:lnTo>
                  <a:pt x="119" y="84"/>
                </a:lnTo>
                <a:lnTo>
                  <a:pt x="119" y="87"/>
                </a:lnTo>
                <a:lnTo>
                  <a:pt x="119" y="89"/>
                </a:lnTo>
                <a:lnTo>
                  <a:pt x="24" y="77"/>
                </a:lnTo>
                <a:lnTo>
                  <a:pt x="25" y="75"/>
                </a:lnTo>
                <a:lnTo>
                  <a:pt x="28" y="67"/>
                </a:lnTo>
                <a:cubicBezTo>
                  <a:pt x="35" y="49"/>
                  <a:pt x="51" y="38"/>
                  <a:pt x="69" y="37"/>
                </a:cubicBezTo>
                <a:cubicBezTo>
                  <a:pt x="88" y="35"/>
                  <a:pt x="105" y="45"/>
                  <a:pt x="114" y="61"/>
                </a:cubicBezTo>
                <a:lnTo>
                  <a:pt x="117" y="66"/>
                </a:lnTo>
                <a:cubicBezTo>
                  <a:pt x="121" y="73"/>
                  <a:pt x="123" y="81"/>
                  <a:pt x="123" y="89"/>
                </a:cubicBezTo>
                <a:lnTo>
                  <a:pt x="123" y="94"/>
                </a:lnTo>
                <a:lnTo>
                  <a:pt x="123" y="93"/>
                </a:lnTo>
                <a:lnTo>
                  <a:pt x="30" y="83"/>
                </a:lnTo>
                <a:lnTo>
                  <a:pt x="30" y="82"/>
                </a:lnTo>
                <a:lnTo>
                  <a:pt x="31" y="80"/>
                </a:lnTo>
                <a:lnTo>
                  <a:pt x="32" y="77"/>
                </a:lnTo>
                <a:cubicBezTo>
                  <a:pt x="34" y="69"/>
                  <a:pt x="38" y="62"/>
                  <a:pt x="44" y="56"/>
                </a:cubicBezTo>
                <a:lnTo>
                  <a:pt x="45" y="55"/>
                </a:lnTo>
                <a:cubicBezTo>
                  <a:pt x="56" y="44"/>
                  <a:pt x="73" y="39"/>
                  <a:pt x="89" y="42"/>
                </a:cubicBezTo>
                <a:cubicBezTo>
                  <a:pt x="104" y="45"/>
                  <a:pt x="118" y="56"/>
                  <a:pt x="124" y="71"/>
                </a:cubicBezTo>
                <a:lnTo>
                  <a:pt x="125" y="74"/>
                </a:lnTo>
                <a:cubicBezTo>
                  <a:pt x="125" y="76"/>
                  <a:pt x="126" y="79"/>
                  <a:pt x="127" y="81"/>
                </a:cubicBezTo>
                <a:lnTo>
                  <a:pt x="128" y="86"/>
                </a:lnTo>
                <a:lnTo>
                  <a:pt x="129" y="95"/>
                </a:lnTo>
                <a:lnTo>
                  <a:pt x="127" y="85"/>
                </a:lnTo>
                <a:lnTo>
                  <a:pt x="128" y="88"/>
                </a:lnTo>
                <a:lnTo>
                  <a:pt x="49" y="70"/>
                </a:lnTo>
                <a:lnTo>
                  <a:pt x="50" y="68"/>
                </a:lnTo>
                <a:lnTo>
                  <a:pt x="38" y="89"/>
                </a:lnTo>
                <a:lnTo>
                  <a:pt x="39" y="85"/>
                </a:lnTo>
                <a:cubicBezTo>
                  <a:pt x="45" y="65"/>
                  <a:pt x="64" y="50"/>
                  <a:pt x="85" y="50"/>
                </a:cubicBezTo>
                <a:lnTo>
                  <a:pt x="87" y="50"/>
                </a:lnTo>
                <a:cubicBezTo>
                  <a:pt x="113" y="50"/>
                  <a:pt x="135" y="72"/>
                  <a:pt x="135" y="98"/>
                </a:cubicBezTo>
                <a:lnTo>
                  <a:pt x="135" y="101"/>
                </a:lnTo>
                <a:lnTo>
                  <a:pt x="135" y="106"/>
                </a:lnTo>
                <a:lnTo>
                  <a:pt x="134" y="116"/>
                </a:lnTo>
                <a:lnTo>
                  <a:pt x="134" y="113"/>
                </a:lnTo>
                <a:cubicBezTo>
                  <a:pt x="134" y="139"/>
                  <a:pt x="113" y="161"/>
                  <a:pt x="86" y="161"/>
                </a:cubicBezTo>
                <a:cubicBezTo>
                  <a:pt x="60" y="161"/>
                  <a:pt x="38" y="139"/>
                  <a:pt x="38" y="113"/>
                </a:cubicBezTo>
                <a:lnTo>
                  <a:pt x="38" y="111"/>
                </a:lnTo>
                <a:lnTo>
                  <a:pt x="38" y="108"/>
                </a:lnTo>
                <a:lnTo>
                  <a:pt x="38" y="104"/>
                </a:lnTo>
                <a:lnTo>
                  <a:pt x="38" y="103"/>
                </a:lnTo>
                <a:cubicBezTo>
                  <a:pt x="38" y="77"/>
                  <a:pt x="60" y="55"/>
                  <a:pt x="86" y="55"/>
                </a:cubicBezTo>
                <a:cubicBezTo>
                  <a:pt x="113" y="55"/>
                  <a:pt x="134" y="77"/>
                  <a:pt x="134" y="103"/>
                </a:cubicBezTo>
                <a:lnTo>
                  <a:pt x="134" y="106"/>
                </a:lnTo>
                <a:lnTo>
                  <a:pt x="134" y="110"/>
                </a:lnTo>
                <a:lnTo>
                  <a:pt x="134" y="115"/>
                </a:lnTo>
                <a:lnTo>
                  <a:pt x="133" y="104"/>
                </a:lnTo>
                <a:lnTo>
                  <a:pt x="134" y="106"/>
                </a:lnTo>
                <a:lnTo>
                  <a:pt x="39" y="117"/>
                </a:lnTo>
                <a:lnTo>
                  <a:pt x="39" y="115"/>
                </a:lnTo>
                <a:lnTo>
                  <a:pt x="39" y="115"/>
                </a:lnTo>
                <a:lnTo>
                  <a:pt x="38" y="106"/>
                </a:lnTo>
                <a:lnTo>
                  <a:pt x="38" y="103"/>
                </a:lnTo>
                <a:cubicBezTo>
                  <a:pt x="38" y="81"/>
                  <a:pt x="54" y="62"/>
                  <a:pt x="75" y="57"/>
                </a:cubicBezTo>
                <a:cubicBezTo>
                  <a:pt x="97" y="52"/>
                  <a:pt x="119" y="62"/>
                  <a:pt x="129" y="82"/>
                </a:cubicBezTo>
                <a:lnTo>
                  <a:pt x="130" y="83"/>
                </a:lnTo>
                <a:cubicBezTo>
                  <a:pt x="131" y="85"/>
                  <a:pt x="132" y="87"/>
                  <a:pt x="133" y="89"/>
                </a:cubicBezTo>
                <a:lnTo>
                  <a:pt x="134" y="92"/>
                </a:lnTo>
                <a:lnTo>
                  <a:pt x="135" y="98"/>
                </a:lnTo>
                <a:lnTo>
                  <a:pt x="132" y="90"/>
                </a:lnTo>
                <a:lnTo>
                  <a:pt x="133" y="92"/>
                </a:lnTo>
                <a:lnTo>
                  <a:pt x="56" y="79"/>
                </a:lnTo>
                <a:lnTo>
                  <a:pt x="58" y="77"/>
                </a:lnTo>
                <a:lnTo>
                  <a:pt x="52" y="84"/>
                </a:lnTo>
                <a:lnTo>
                  <a:pt x="54" y="81"/>
                </a:lnTo>
                <a:cubicBezTo>
                  <a:pt x="63" y="68"/>
                  <a:pt x="78" y="60"/>
                  <a:pt x="94" y="60"/>
                </a:cubicBezTo>
                <a:lnTo>
                  <a:pt x="97" y="60"/>
                </a:lnTo>
                <a:cubicBezTo>
                  <a:pt x="111" y="60"/>
                  <a:pt x="124" y="66"/>
                  <a:pt x="133" y="76"/>
                </a:cubicBezTo>
                <a:lnTo>
                  <a:pt x="137" y="81"/>
                </a:lnTo>
                <a:cubicBezTo>
                  <a:pt x="141" y="85"/>
                  <a:pt x="144" y="91"/>
                  <a:pt x="147" y="97"/>
                </a:cubicBezTo>
                <a:lnTo>
                  <a:pt x="149" y="102"/>
                </a:lnTo>
                <a:lnTo>
                  <a:pt x="150" y="106"/>
                </a:lnTo>
                <a:lnTo>
                  <a:pt x="138" y="88"/>
                </a:lnTo>
                <a:lnTo>
                  <a:pt x="139" y="89"/>
                </a:lnTo>
                <a:lnTo>
                  <a:pt x="58" y="113"/>
                </a:lnTo>
                <a:lnTo>
                  <a:pt x="59" y="111"/>
                </a:lnTo>
                <a:lnTo>
                  <a:pt x="58" y="120"/>
                </a:lnTo>
                <a:lnTo>
                  <a:pt x="58" y="116"/>
                </a:lnTo>
                <a:lnTo>
                  <a:pt x="59" y="106"/>
                </a:lnTo>
                <a:lnTo>
                  <a:pt x="58" y="108"/>
                </a:lnTo>
                <a:cubicBezTo>
                  <a:pt x="58" y="81"/>
                  <a:pt x="80" y="60"/>
                  <a:pt x="106" y="60"/>
                </a:cubicBezTo>
                <a:lnTo>
                  <a:pt x="107" y="60"/>
                </a:lnTo>
                <a:cubicBezTo>
                  <a:pt x="133" y="60"/>
                  <a:pt x="155" y="81"/>
                  <a:pt x="155" y="108"/>
                </a:cubicBezTo>
                <a:lnTo>
                  <a:pt x="155" y="115"/>
                </a:lnTo>
                <a:lnTo>
                  <a:pt x="155" y="122"/>
                </a:lnTo>
                <a:cubicBezTo>
                  <a:pt x="155" y="149"/>
                  <a:pt x="133" y="170"/>
                  <a:pt x="107" y="170"/>
                </a:cubicBezTo>
                <a:cubicBezTo>
                  <a:pt x="80" y="170"/>
                  <a:pt x="59" y="149"/>
                  <a:pt x="59" y="122"/>
                </a:cubicBezTo>
                <a:lnTo>
                  <a:pt x="59" y="121"/>
                </a:lnTo>
                <a:lnTo>
                  <a:pt x="59" y="117"/>
                </a:lnTo>
                <a:cubicBezTo>
                  <a:pt x="59" y="115"/>
                  <a:pt x="59" y="112"/>
                  <a:pt x="60" y="110"/>
                </a:cubicBezTo>
                <a:lnTo>
                  <a:pt x="60" y="107"/>
                </a:lnTo>
                <a:lnTo>
                  <a:pt x="59" y="114"/>
                </a:lnTo>
                <a:lnTo>
                  <a:pt x="59" y="113"/>
                </a:lnTo>
                <a:cubicBezTo>
                  <a:pt x="59" y="86"/>
                  <a:pt x="81" y="65"/>
                  <a:pt x="107" y="65"/>
                </a:cubicBezTo>
                <a:cubicBezTo>
                  <a:pt x="134" y="65"/>
                  <a:pt x="155" y="86"/>
                  <a:pt x="155" y="113"/>
                </a:cubicBezTo>
                <a:lnTo>
                  <a:pt x="155" y="115"/>
                </a:lnTo>
                <a:lnTo>
                  <a:pt x="155" y="117"/>
                </a:lnTo>
                <a:cubicBezTo>
                  <a:pt x="155" y="144"/>
                  <a:pt x="134" y="165"/>
                  <a:pt x="107" y="165"/>
                </a:cubicBezTo>
                <a:lnTo>
                  <a:pt x="107" y="165"/>
                </a:lnTo>
                <a:cubicBezTo>
                  <a:pt x="84" y="165"/>
                  <a:pt x="63" y="149"/>
                  <a:pt x="60" y="125"/>
                </a:cubicBezTo>
                <a:lnTo>
                  <a:pt x="59" y="122"/>
                </a:lnTo>
                <a:cubicBezTo>
                  <a:pt x="59" y="120"/>
                  <a:pt x="58" y="117"/>
                  <a:pt x="58" y="114"/>
                </a:cubicBezTo>
                <a:lnTo>
                  <a:pt x="58" y="113"/>
                </a:lnTo>
                <a:cubicBezTo>
                  <a:pt x="58" y="86"/>
                  <a:pt x="80" y="65"/>
                  <a:pt x="106" y="65"/>
                </a:cubicBezTo>
                <a:cubicBezTo>
                  <a:pt x="133" y="65"/>
                  <a:pt x="154" y="86"/>
                  <a:pt x="154" y="113"/>
                </a:cubicBezTo>
                <a:lnTo>
                  <a:pt x="154" y="114"/>
                </a:lnTo>
                <a:lnTo>
                  <a:pt x="154" y="108"/>
                </a:lnTo>
                <a:lnTo>
                  <a:pt x="154" y="111"/>
                </a:lnTo>
                <a:lnTo>
                  <a:pt x="153" y="103"/>
                </a:lnTo>
                <a:lnTo>
                  <a:pt x="154" y="106"/>
                </a:lnTo>
                <a:lnTo>
                  <a:pt x="148" y="94"/>
                </a:lnTo>
                <a:lnTo>
                  <a:pt x="149" y="96"/>
                </a:lnTo>
                <a:lnTo>
                  <a:pt x="75" y="89"/>
                </a:lnTo>
                <a:lnTo>
                  <a:pt x="77" y="87"/>
                </a:lnTo>
                <a:lnTo>
                  <a:pt x="71" y="94"/>
                </a:lnTo>
                <a:lnTo>
                  <a:pt x="73" y="91"/>
                </a:lnTo>
                <a:lnTo>
                  <a:pt x="68" y="99"/>
                </a:lnTo>
                <a:lnTo>
                  <a:pt x="70" y="96"/>
                </a:lnTo>
                <a:cubicBezTo>
                  <a:pt x="72" y="90"/>
                  <a:pt x="76" y="85"/>
                  <a:pt x="80" y="81"/>
                </a:cubicBezTo>
                <a:lnTo>
                  <a:pt x="82" y="79"/>
                </a:lnTo>
                <a:cubicBezTo>
                  <a:pt x="91" y="69"/>
                  <a:pt x="104" y="64"/>
                  <a:pt x="118" y="65"/>
                </a:cubicBezTo>
                <a:cubicBezTo>
                  <a:pt x="132" y="66"/>
                  <a:pt x="144" y="72"/>
                  <a:pt x="153" y="83"/>
                </a:cubicBezTo>
                <a:lnTo>
                  <a:pt x="155" y="85"/>
                </a:lnTo>
                <a:cubicBezTo>
                  <a:pt x="157" y="88"/>
                  <a:pt x="159" y="91"/>
                  <a:pt x="160" y="94"/>
                </a:cubicBezTo>
                <a:lnTo>
                  <a:pt x="161" y="96"/>
                </a:lnTo>
                <a:lnTo>
                  <a:pt x="72" y="107"/>
                </a:lnTo>
                <a:lnTo>
                  <a:pt x="73" y="103"/>
                </a:lnTo>
                <a:lnTo>
                  <a:pt x="72" y="103"/>
                </a:lnTo>
                <a:cubicBezTo>
                  <a:pt x="74" y="83"/>
                  <a:pt x="89" y="66"/>
                  <a:pt x="109" y="61"/>
                </a:cubicBezTo>
                <a:cubicBezTo>
                  <a:pt x="130" y="57"/>
                  <a:pt x="150" y="66"/>
                  <a:pt x="161" y="83"/>
                </a:cubicBezTo>
                <a:lnTo>
                  <a:pt x="163" y="86"/>
                </a:lnTo>
                <a:cubicBezTo>
                  <a:pt x="164" y="88"/>
                  <a:pt x="165" y="90"/>
                  <a:pt x="166" y="93"/>
                </a:cubicBezTo>
                <a:lnTo>
                  <a:pt x="167" y="95"/>
                </a:lnTo>
                <a:lnTo>
                  <a:pt x="74" y="113"/>
                </a:lnTo>
                <a:lnTo>
                  <a:pt x="74" y="110"/>
                </a:lnTo>
                <a:lnTo>
                  <a:pt x="75" y="120"/>
                </a:lnTo>
                <a:lnTo>
                  <a:pt x="75" y="117"/>
                </a:lnTo>
                <a:lnTo>
                  <a:pt x="170" y="108"/>
                </a:lnTo>
                <a:lnTo>
                  <a:pt x="170" y="110"/>
                </a:lnTo>
                <a:lnTo>
                  <a:pt x="169" y="102"/>
                </a:lnTo>
                <a:lnTo>
                  <a:pt x="170" y="105"/>
                </a:lnTo>
                <a:lnTo>
                  <a:pt x="156" y="79"/>
                </a:lnTo>
                <a:lnTo>
                  <a:pt x="159" y="82"/>
                </a:lnTo>
                <a:lnTo>
                  <a:pt x="147" y="73"/>
                </a:lnTo>
                <a:lnTo>
                  <a:pt x="150" y="75"/>
                </a:lnTo>
                <a:lnTo>
                  <a:pt x="87" y="93"/>
                </a:lnTo>
                <a:lnTo>
                  <a:pt x="89" y="90"/>
                </a:lnTo>
                <a:lnTo>
                  <a:pt x="93" y="84"/>
                </a:lnTo>
                <a:cubicBezTo>
                  <a:pt x="102" y="72"/>
                  <a:pt x="116" y="65"/>
                  <a:pt x="131" y="65"/>
                </a:cubicBezTo>
                <a:cubicBezTo>
                  <a:pt x="147" y="65"/>
                  <a:pt x="161" y="72"/>
                  <a:pt x="170" y="84"/>
                </a:cubicBezTo>
                <a:lnTo>
                  <a:pt x="173" y="88"/>
                </a:lnTo>
                <a:cubicBezTo>
                  <a:pt x="174" y="90"/>
                  <a:pt x="176" y="92"/>
                  <a:pt x="177" y="94"/>
                </a:cubicBezTo>
                <a:lnTo>
                  <a:pt x="180" y="99"/>
                </a:lnTo>
                <a:cubicBezTo>
                  <a:pt x="183" y="107"/>
                  <a:pt x="185" y="114"/>
                  <a:pt x="185" y="122"/>
                </a:cubicBezTo>
                <a:lnTo>
                  <a:pt x="185" y="125"/>
                </a:lnTo>
                <a:lnTo>
                  <a:pt x="185" y="127"/>
                </a:lnTo>
                <a:lnTo>
                  <a:pt x="137" y="79"/>
                </a:lnTo>
                <a:lnTo>
                  <a:pt x="138" y="79"/>
                </a:lnTo>
                <a:lnTo>
                  <a:pt x="91" y="134"/>
                </a:lnTo>
                <a:lnTo>
                  <a:pt x="90" y="130"/>
                </a:lnTo>
                <a:lnTo>
                  <a:pt x="92" y="139"/>
                </a:lnTo>
                <a:lnTo>
                  <a:pt x="92" y="137"/>
                </a:lnTo>
                <a:lnTo>
                  <a:pt x="171" y="156"/>
                </a:lnTo>
                <a:lnTo>
                  <a:pt x="171" y="156"/>
                </a:lnTo>
                <a:lnTo>
                  <a:pt x="184" y="129"/>
                </a:lnTo>
                <a:lnTo>
                  <a:pt x="184" y="133"/>
                </a:lnTo>
                <a:lnTo>
                  <a:pt x="183" y="140"/>
                </a:lnTo>
                <a:lnTo>
                  <a:pt x="183" y="142"/>
                </a:lnTo>
                <a:lnTo>
                  <a:pt x="182" y="131"/>
                </a:lnTo>
                <a:lnTo>
                  <a:pt x="183" y="135"/>
                </a:lnTo>
                <a:lnTo>
                  <a:pt x="120" y="96"/>
                </a:lnTo>
                <a:lnTo>
                  <a:pt x="123" y="95"/>
                </a:lnTo>
                <a:lnTo>
                  <a:pt x="105" y="107"/>
                </a:lnTo>
                <a:lnTo>
                  <a:pt x="109" y="103"/>
                </a:lnTo>
                <a:lnTo>
                  <a:pt x="103" y="110"/>
                </a:lnTo>
                <a:lnTo>
                  <a:pt x="105" y="107"/>
                </a:lnTo>
                <a:cubicBezTo>
                  <a:pt x="108" y="102"/>
                  <a:pt x="111" y="98"/>
                  <a:pt x="116" y="95"/>
                </a:cubicBezTo>
                <a:lnTo>
                  <a:pt x="118" y="94"/>
                </a:lnTo>
                <a:cubicBezTo>
                  <a:pt x="135" y="81"/>
                  <a:pt x="158" y="81"/>
                  <a:pt x="175" y="94"/>
                </a:cubicBezTo>
                <a:lnTo>
                  <a:pt x="177" y="95"/>
                </a:lnTo>
                <a:cubicBezTo>
                  <a:pt x="183" y="100"/>
                  <a:pt x="188" y="105"/>
                  <a:pt x="191" y="112"/>
                </a:cubicBezTo>
                <a:lnTo>
                  <a:pt x="193" y="115"/>
                </a:lnTo>
                <a:cubicBezTo>
                  <a:pt x="196" y="122"/>
                  <a:pt x="198" y="129"/>
                  <a:pt x="198" y="136"/>
                </a:cubicBezTo>
                <a:lnTo>
                  <a:pt x="198" y="141"/>
                </a:lnTo>
                <a:lnTo>
                  <a:pt x="150" y="93"/>
                </a:lnTo>
                <a:lnTo>
                  <a:pt x="151" y="93"/>
                </a:lnTo>
                <a:lnTo>
                  <a:pt x="151" y="93"/>
                </a:lnTo>
                <a:cubicBezTo>
                  <a:pt x="165" y="93"/>
                  <a:pt x="178" y="99"/>
                  <a:pt x="187" y="109"/>
                </a:cubicBezTo>
                <a:cubicBezTo>
                  <a:pt x="196" y="119"/>
                  <a:pt x="201" y="133"/>
                  <a:pt x="199" y="146"/>
                </a:cubicBezTo>
                <a:lnTo>
                  <a:pt x="199" y="151"/>
                </a:lnTo>
                <a:lnTo>
                  <a:pt x="199" y="141"/>
                </a:lnTo>
                <a:lnTo>
                  <a:pt x="199" y="146"/>
                </a:lnTo>
                <a:lnTo>
                  <a:pt x="118" y="117"/>
                </a:lnTo>
                <a:lnTo>
                  <a:pt x="120" y="115"/>
                </a:lnTo>
                <a:lnTo>
                  <a:pt x="114" y="122"/>
                </a:lnTo>
                <a:lnTo>
                  <a:pt x="116" y="119"/>
                </a:lnTo>
                <a:lnTo>
                  <a:pt x="155" y="194"/>
                </a:lnTo>
                <a:lnTo>
                  <a:pt x="154" y="194"/>
                </a:lnTo>
                <a:lnTo>
                  <a:pt x="200" y="131"/>
                </a:lnTo>
                <a:lnTo>
                  <a:pt x="201" y="134"/>
                </a:lnTo>
                <a:lnTo>
                  <a:pt x="198" y="128"/>
                </a:lnTo>
                <a:lnTo>
                  <a:pt x="199" y="130"/>
                </a:lnTo>
                <a:lnTo>
                  <a:pt x="108" y="151"/>
                </a:lnTo>
                <a:lnTo>
                  <a:pt x="108" y="148"/>
                </a:lnTo>
                <a:cubicBezTo>
                  <a:pt x="108" y="145"/>
                  <a:pt x="109" y="142"/>
                  <a:pt x="109" y="139"/>
                </a:cubicBezTo>
                <a:lnTo>
                  <a:pt x="110" y="137"/>
                </a:lnTo>
                <a:cubicBezTo>
                  <a:pt x="114" y="116"/>
                  <a:pt x="131" y="100"/>
                  <a:pt x="153" y="98"/>
                </a:cubicBezTo>
                <a:cubicBezTo>
                  <a:pt x="174" y="96"/>
                  <a:pt x="194" y="108"/>
                  <a:pt x="202" y="128"/>
                </a:cubicBezTo>
                <a:lnTo>
                  <a:pt x="204" y="133"/>
                </a:lnTo>
                <a:lnTo>
                  <a:pt x="203" y="132"/>
                </a:lnTo>
                <a:lnTo>
                  <a:pt x="131" y="118"/>
                </a:lnTo>
                <a:lnTo>
                  <a:pt x="134" y="116"/>
                </a:lnTo>
                <a:lnTo>
                  <a:pt x="133" y="117"/>
                </a:lnTo>
                <a:cubicBezTo>
                  <a:pt x="142" y="107"/>
                  <a:pt x="156" y="102"/>
                  <a:pt x="170" y="103"/>
                </a:cubicBezTo>
                <a:cubicBezTo>
                  <a:pt x="184" y="104"/>
                  <a:pt x="197" y="111"/>
                  <a:pt x="205" y="122"/>
                </a:cubicBezTo>
                <a:lnTo>
                  <a:pt x="206" y="124"/>
                </a:lnTo>
                <a:cubicBezTo>
                  <a:pt x="209" y="128"/>
                  <a:pt x="211" y="131"/>
                  <a:pt x="213" y="135"/>
                </a:cubicBezTo>
                <a:lnTo>
                  <a:pt x="214" y="138"/>
                </a:lnTo>
                <a:lnTo>
                  <a:pt x="169" y="107"/>
                </a:lnTo>
                <a:lnTo>
                  <a:pt x="171" y="107"/>
                </a:lnTo>
                <a:cubicBezTo>
                  <a:pt x="198" y="107"/>
                  <a:pt x="219" y="129"/>
                  <a:pt x="219" y="155"/>
                </a:cubicBezTo>
                <a:lnTo>
                  <a:pt x="219" y="158"/>
                </a:lnTo>
                <a:cubicBezTo>
                  <a:pt x="219" y="162"/>
                  <a:pt x="219" y="166"/>
                  <a:pt x="218" y="170"/>
                </a:cubicBezTo>
                <a:lnTo>
                  <a:pt x="218" y="172"/>
                </a:lnTo>
                <a:cubicBezTo>
                  <a:pt x="211" y="197"/>
                  <a:pt x="186" y="213"/>
                  <a:pt x="160" y="207"/>
                </a:cubicBezTo>
                <a:cubicBezTo>
                  <a:pt x="135" y="202"/>
                  <a:pt x="119" y="177"/>
                  <a:pt x="124" y="151"/>
                </a:cubicBezTo>
                <a:lnTo>
                  <a:pt x="125" y="146"/>
                </a:lnTo>
                <a:lnTo>
                  <a:pt x="127" y="137"/>
                </a:lnTo>
                <a:lnTo>
                  <a:pt x="128" y="136"/>
                </a:lnTo>
                <a:cubicBezTo>
                  <a:pt x="134" y="116"/>
                  <a:pt x="153" y="103"/>
                  <a:pt x="173" y="103"/>
                </a:cubicBezTo>
                <a:cubicBezTo>
                  <a:pt x="194" y="103"/>
                  <a:pt x="212" y="116"/>
                  <a:pt x="219" y="136"/>
                </a:cubicBezTo>
                <a:lnTo>
                  <a:pt x="220" y="137"/>
                </a:lnTo>
                <a:cubicBezTo>
                  <a:pt x="220" y="140"/>
                  <a:pt x="221" y="142"/>
                  <a:pt x="221" y="145"/>
                </a:cubicBezTo>
                <a:lnTo>
                  <a:pt x="222" y="148"/>
                </a:lnTo>
                <a:lnTo>
                  <a:pt x="223" y="151"/>
                </a:lnTo>
                <a:lnTo>
                  <a:pt x="127" y="160"/>
                </a:lnTo>
                <a:lnTo>
                  <a:pt x="127" y="158"/>
                </a:lnTo>
                <a:cubicBezTo>
                  <a:pt x="127" y="155"/>
                  <a:pt x="128" y="152"/>
                  <a:pt x="128" y="149"/>
                </a:cubicBezTo>
                <a:lnTo>
                  <a:pt x="129" y="146"/>
                </a:lnTo>
                <a:cubicBezTo>
                  <a:pt x="133" y="124"/>
                  <a:pt x="153" y="107"/>
                  <a:pt x="176" y="107"/>
                </a:cubicBezTo>
                <a:cubicBezTo>
                  <a:pt x="199" y="107"/>
                  <a:pt x="219" y="124"/>
                  <a:pt x="223" y="146"/>
                </a:cubicBezTo>
                <a:lnTo>
                  <a:pt x="224" y="149"/>
                </a:lnTo>
                <a:lnTo>
                  <a:pt x="224" y="151"/>
                </a:lnTo>
                <a:lnTo>
                  <a:pt x="132" y="143"/>
                </a:lnTo>
                <a:lnTo>
                  <a:pt x="133" y="140"/>
                </a:lnTo>
                <a:cubicBezTo>
                  <a:pt x="134" y="138"/>
                  <a:pt x="135" y="135"/>
                  <a:pt x="137" y="133"/>
                </a:cubicBezTo>
                <a:lnTo>
                  <a:pt x="138" y="131"/>
                </a:lnTo>
                <a:cubicBezTo>
                  <a:pt x="147" y="116"/>
                  <a:pt x="164" y="107"/>
                  <a:pt x="181" y="108"/>
                </a:cubicBezTo>
                <a:cubicBezTo>
                  <a:pt x="199" y="108"/>
                  <a:pt x="215" y="118"/>
                  <a:pt x="222" y="134"/>
                </a:cubicBezTo>
                <a:lnTo>
                  <a:pt x="223" y="136"/>
                </a:lnTo>
                <a:cubicBezTo>
                  <a:pt x="224" y="138"/>
                  <a:pt x="225" y="140"/>
                  <a:pt x="226" y="142"/>
                </a:cubicBezTo>
                <a:lnTo>
                  <a:pt x="227" y="145"/>
                </a:lnTo>
                <a:lnTo>
                  <a:pt x="170" y="114"/>
                </a:lnTo>
                <a:lnTo>
                  <a:pt x="172" y="113"/>
                </a:lnTo>
                <a:cubicBezTo>
                  <a:pt x="181" y="111"/>
                  <a:pt x="190" y="112"/>
                  <a:pt x="199" y="114"/>
                </a:cubicBezTo>
                <a:lnTo>
                  <a:pt x="200" y="115"/>
                </a:lnTo>
                <a:cubicBezTo>
                  <a:pt x="217" y="121"/>
                  <a:pt x="229" y="135"/>
                  <a:pt x="232" y="153"/>
                </a:cubicBezTo>
                <a:lnTo>
                  <a:pt x="233" y="156"/>
                </a:lnTo>
                <a:cubicBezTo>
                  <a:pt x="233" y="158"/>
                  <a:pt x="233" y="161"/>
                  <a:pt x="233" y="163"/>
                </a:cubicBezTo>
                <a:lnTo>
                  <a:pt x="233" y="168"/>
                </a:lnTo>
                <a:lnTo>
                  <a:pt x="234" y="167"/>
                </a:lnTo>
                <a:lnTo>
                  <a:pt x="234" y="174"/>
                </a:lnTo>
                <a:cubicBezTo>
                  <a:pt x="234" y="201"/>
                  <a:pt x="212" y="222"/>
                  <a:pt x="186" y="222"/>
                </a:cubicBezTo>
                <a:cubicBezTo>
                  <a:pt x="159" y="222"/>
                  <a:pt x="138" y="201"/>
                  <a:pt x="138" y="174"/>
                </a:cubicBezTo>
                <a:lnTo>
                  <a:pt x="138" y="172"/>
                </a:lnTo>
                <a:lnTo>
                  <a:pt x="138" y="173"/>
                </a:lnTo>
                <a:lnTo>
                  <a:pt x="137" y="169"/>
                </a:lnTo>
                <a:lnTo>
                  <a:pt x="137" y="160"/>
                </a:lnTo>
                <a:lnTo>
                  <a:pt x="231" y="176"/>
                </a:lnTo>
                <a:lnTo>
                  <a:pt x="230" y="177"/>
                </a:lnTo>
                <a:lnTo>
                  <a:pt x="232" y="162"/>
                </a:lnTo>
                <a:lnTo>
                  <a:pt x="232" y="165"/>
                </a:lnTo>
                <a:lnTo>
                  <a:pt x="184" y="117"/>
                </a:lnTo>
                <a:lnTo>
                  <a:pt x="186" y="117"/>
                </a:lnTo>
                <a:lnTo>
                  <a:pt x="191" y="117"/>
                </a:lnTo>
                <a:lnTo>
                  <a:pt x="161" y="127"/>
                </a:lnTo>
                <a:lnTo>
                  <a:pt x="164" y="125"/>
                </a:lnTo>
                <a:lnTo>
                  <a:pt x="153" y="138"/>
                </a:lnTo>
                <a:lnTo>
                  <a:pt x="154" y="136"/>
                </a:lnTo>
                <a:cubicBezTo>
                  <a:pt x="163" y="121"/>
                  <a:pt x="179" y="112"/>
                  <a:pt x="195" y="112"/>
                </a:cubicBezTo>
                <a:lnTo>
                  <a:pt x="198" y="112"/>
                </a:lnTo>
                <a:cubicBezTo>
                  <a:pt x="215" y="112"/>
                  <a:pt x="230" y="120"/>
                  <a:pt x="238" y="134"/>
                </a:cubicBezTo>
                <a:lnTo>
                  <a:pt x="241" y="138"/>
                </a:lnTo>
                <a:lnTo>
                  <a:pt x="247" y="149"/>
                </a:lnTo>
                <a:lnTo>
                  <a:pt x="250" y="155"/>
                </a:lnTo>
                <a:cubicBezTo>
                  <a:pt x="256" y="170"/>
                  <a:pt x="255" y="187"/>
                  <a:pt x="246" y="201"/>
                </a:cubicBezTo>
                <a:cubicBezTo>
                  <a:pt x="237" y="214"/>
                  <a:pt x="222" y="222"/>
                  <a:pt x="206" y="222"/>
                </a:cubicBezTo>
                <a:lnTo>
                  <a:pt x="205" y="222"/>
                </a:lnTo>
                <a:cubicBezTo>
                  <a:pt x="178" y="222"/>
                  <a:pt x="157" y="201"/>
                  <a:pt x="157" y="174"/>
                </a:cubicBezTo>
                <a:lnTo>
                  <a:pt x="157" y="171"/>
                </a:lnTo>
                <a:lnTo>
                  <a:pt x="158" y="161"/>
                </a:lnTo>
                <a:lnTo>
                  <a:pt x="157" y="162"/>
                </a:lnTo>
                <a:cubicBezTo>
                  <a:pt x="157" y="157"/>
                  <a:pt x="158" y="152"/>
                  <a:pt x="160" y="147"/>
                </a:cubicBezTo>
                <a:lnTo>
                  <a:pt x="160" y="145"/>
                </a:lnTo>
                <a:cubicBezTo>
                  <a:pt x="168" y="123"/>
                  <a:pt x="190" y="109"/>
                  <a:pt x="214" y="113"/>
                </a:cubicBezTo>
                <a:cubicBezTo>
                  <a:pt x="237" y="117"/>
                  <a:pt x="254" y="137"/>
                  <a:pt x="254" y="160"/>
                </a:cubicBezTo>
                <a:lnTo>
                  <a:pt x="254" y="163"/>
                </a:lnTo>
                <a:lnTo>
                  <a:pt x="254" y="170"/>
                </a:lnTo>
                <a:lnTo>
                  <a:pt x="254" y="176"/>
                </a:lnTo>
                <a:lnTo>
                  <a:pt x="253" y="169"/>
                </a:lnTo>
                <a:lnTo>
                  <a:pt x="254" y="173"/>
                </a:lnTo>
                <a:lnTo>
                  <a:pt x="160" y="168"/>
                </a:lnTo>
                <a:lnTo>
                  <a:pt x="160" y="166"/>
                </a:lnTo>
                <a:lnTo>
                  <a:pt x="160" y="168"/>
                </a:lnTo>
                <a:lnTo>
                  <a:pt x="160" y="163"/>
                </a:lnTo>
                <a:lnTo>
                  <a:pt x="161" y="157"/>
                </a:lnTo>
                <a:cubicBezTo>
                  <a:pt x="165" y="135"/>
                  <a:pt x="183" y="119"/>
                  <a:pt x="205" y="117"/>
                </a:cubicBezTo>
                <a:cubicBezTo>
                  <a:pt x="227" y="115"/>
                  <a:pt x="247" y="129"/>
                  <a:pt x="254" y="150"/>
                </a:cubicBezTo>
                <a:lnTo>
                  <a:pt x="255" y="151"/>
                </a:lnTo>
                <a:lnTo>
                  <a:pt x="256" y="154"/>
                </a:lnTo>
                <a:cubicBezTo>
                  <a:pt x="256" y="157"/>
                  <a:pt x="257" y="160"/>
                  <a:pt x="257" y="163"/>
                </a:cubicBezTo>
                <a:lnTo>
                  <a:pt x="258" y="166"/>
                </a:lnTo>
                <a:lnTo>
                  <a:pt x="256" y="158"/>
                </a:lnTo>
                <a:lnTo>
                  <a:pt x="257" y="159"/>
                </a:lnTo>
                <a:lnTo>
                  <a:pt x="170" y="149"/>
                </a:lnTo>
                <a:lnTo>
                  <a:pt x="173" y="145"/>
                </a:lnTo>
                <a:lnTo>
                  <a:pt x="172" y="145"/>
                </a:lnTo>
                <a:cubicBezTo>
                  <a:pt x="181" y="125"/>
                  <a:pt x="202" y="114"/>
                  <a:pt x="224" y="118"/>
                </a:cubicBezTo>
                <a:cubicBezTo>
                  <a:pt x="245" y="121"/>
                  <a:pt x="262" y="139"/>
                  <a:pt x="264" y="160"/>
                </a:cubicBezTo>
                <a:lnTo>
                  <a:pt x="264" y="165"/>
                </a:lnTo>
                <a:lnTo>
                  <a:pt x="265" y="169"/>
                </a:lnTo>
                <a:lnTo>
                  <a:pt x="217" y="126"/>
                </a:lnTo>
                <a:lnTo>
                  <a:pt x="217" y="126"/>
                </a:lnTo>
                <a:lnTo>
                  <a:pt x="175" y="153"/>
                </a:lnTo>
                <a:lnTo>
                  <a:pt x="176" y="151"/>
                </a:lnTo>
                <a:lnTo>
                  <a:pt x="179" y="145"/>
                </a:lnTo>
                <a:cubicBezTo>
                  <a:pt x="187" y="131"/>
                  <a:pt x="203" y="122"/>
                  <a:pt x="220" y="122"/>
                </a:cubicBezTo>
                <a:lnTo>
                  <a:pt x="222" y="122"/>
                </a:lnTo>
                <a:cubicBezTo>
                  <a:pt x="241" y="122"/>
                  <a:pt x="259" y="133"/>
                  <a:pt x="266" y="150"/>
                </a:cubicBezTo>
                <a:lnTo>
                  <a:pt x="268" y="155"/>
                </a:lnTo>
                <a:lnTo>
                  <a:pt x="269" y="156"/>
                </a:lnTo>
                <a:lnTo>
                  <a:pt x="264" y="149"/>
                </a:lnTo>
                <a:lnTo>
                  <a:pt x="266" y="151"/>
                </a:lnTo>
                <a:lnTo>
                  <a:pt x="183" y="162"/>
                </a:lnTo>
                <a:lnTo>
                  <a:pt x="184" y="159"/>
                </a:lnTo>
                <a:lnTo>
                  <a:pt x="185" y="157"/>
                </a:lnTo>
                <a:cubicBezTo>
                  <a:pt x="192" y="138"/>
                  <a:pt x="210" y="126"/>
                  <a:pt x="229" y="126"/>
                </a:cubicBezTo>
                <a:cubicBezTo>
                  <a:pt x="249" y="126"/>
                  <a:pt x="267" y="138"/>
                  <a:pt x="274" y="157"/>
                </a:cubicBezTo>
                <a:lnTo>
                  <a:pt x="275" y="159"/>
                </a:lnTo>
                <a:cubicBezTo>
                  <a:pt x="276" y="162"/>
                  <a:pt x="277" y="165"/>
                  <a:pt x="278" y="168"/>
                </a:cubicBezTo>
                <a:lnTo>
                  <a:pt x="278" y="170"/>
                </a:lnTo>
                <a:lnTo>
                  <a:pt x="183" y="175"/>
                </a:lnTo>
                <a:lnTo>
                  <a:pt x="184" y="170"/>
                </a:lnTo>
                <a:lnTo>
                  <a:pt x="183" y="171"/>
                </a:lnTo>
                <a:cubicBezTo>
                  <a:pt x="183" y="166"/>
                  <a:pt x="184" y="161"/>
                  <a:pt x="186" y="156"/>
                </a:cubicBezTo>
                <a:lnTo>
                  <a:pt x="186" y="155"/>
                </a:lnTo>
                <a:cubicBezTo>
                  <a:pt x="194" y="132"/>
                  <a:pt x="216" y="119"/>
                  <a:pt x="240" y="123"/>
                </a:cubicBezTo>
                <a:cubicBezTo>
                  <a:pt x="263" y="126"/>
                  <a:pt x="280" y="146"/>
                  <a:pt x="280" y="170"/>
                </a:cubicBezTo>
                <a:lnTo>
                  <a:pt x="280" y="171"/>
                </a:lnTo>
                <a:lnTo>
                  <a:pt x="279" y="164"/>
                </a:lnTo>
                <a:lnTo>
                  <a:pt x="280" y="167"/>
                </a:lnTo>
                <a:cubicBezTo>
                  <a:pt x="280" y="169"/>
                  <a:pt x="280" y="172"/>
                  <a:pt x="280" y="174"/>
                </a:cubicBezTo>
                <a:lnTo>
                  <a:pt x="280" y="179"/>
                </a:lnTo>
                <a:lnTo>
                  <a:pt x="186" y="168"/>
                </a:lnTo>
                <a:lnTo>
                  <a:pt x="186" y="166"/>
                </a:lnTo>
                <a:lnTo>
                  <a:pt x="185" y="177"/>
                </a:lnTo>
                <a:lnTo>
                  <a:pt x="185" y="174"/>
                </a:lnTo>
                <a:cubicBezTo>
                  <a:pt x="185" y="148"/>
                  <a:pt x="206" y="126"/>
                  <a:pt x="233" y="126"/>
                </a:cubicBezTo>
                <a:lnTo>
                  <a:pt x="235" y="126"/>
                </a:lnTo>
                <a:cubicBezTo>
                  <a:pt x="260" y="126"/>
                  <a:pt x="280" y="145"/>
                  <a:pt x="283" y="170"/>
                </a:cubicBezTo>
                <a:lnTo>
                  <a:pt x="283" y="175"/>
                </a:lnTo>
                <a:lnTo>
                  <a:pt x="283" y="175"/>
                </a:lnTo>
                <a:lnTo>
                  <a:pt x="282" y="167"/>
                </a:lnTo>
                <a:lnTo>
                  <a:pt x="282" y="169"/>
                </a:lnTo>
                <a:lnTo>
                  <a:pt x="190" y="172"/>
                </a:lnTo>
                <a:lnTo>
                  <a:pt x="190" y="170"/>
                </a:lnTo>
                <a:lnTo>
                  <a:pt x="190" y="170"/>
                </a:lnTo>
                <a:lnTo>
                  <a:pt x="193" y="161"/>
                </a:lnTo>
                <a:lnTo>
                  <a:pt x="192" y="163"/>
                </a:lnTo>
                <a:cubicBezTo>
                  <a:pt x="197" y="144"/>
                  <a:pt x="213" y="130"/>
                  <a:pt x="232" y="127"/>
                </a:cubicBezTo>
                <a:cubicBezTo>
                  <a:pt x="251" y="124"/>
                  <a:pt x="270" y="133"/>
                  <a:pt x="280" y="150"/>
                </a:cubicBezTo>
                <a:lnTo>
                  <a:pt x="282" y="152"/>
                </a:lnTo>
                <a:lnTo>
                  <a:pt x="283" y="155"/>
                </a:lnTo>
                <a:lnTo>
                  <a:pt x="194" y="179"/>
                </a:lnTo>
                <a:lnTo>
                  <a:pt x="194" y="177"/>
                </a:lnTo>
                <a:cubicBezTo>
                  <a:pt x="194" y="175"/>
                  <a:pt x="194" y="172"/>
                  <a:pt x="195" y="170"/>
                </a:cubicBezTo>
                <a:lnTo>
                  <a:pt x="195" y="167"/>
                </a:lnTo>
                <a:cubicBezTo>
                  <a:pt x="199" y="146"/>
                  <a:pt x="215" y="129"/>
                  <a:pt x="237" y="127"/>
                </a:cubicBezTo>
                <a:lnTo>
                  <a:pt x="241" y="126"/>
                </a:lnTo>
                <a:cubicBezTo>
                  <a:pt x="244" y="126"/>
                  <a:pt x="248" y="126"/>
                  <a:pt x="252" y="126"/>
                </a:cubicBezTo>
                <a:lnTo>
                  <a:pt x="256" y="127"/>
                </a:lnTo>
                <a:cubicBezTo>
                  <a:pt x="271" y="128"/>
                  <a:pt x="284" y="137"/>
                  <a:pt x="292" y="150"/>
                </a:cubicBezTo>
                <a:lnTo>
                  <a:pt x="295" y="155"/>
                </a:lnTo>
                <a:lnTo>
                  <a:pt x="254" y="131"/>
                </a:lnTo>
                <a:lnTo>
                  <a:pt x="254" y="131"/>
                </a:lnTo>
                <a:lnTo>
                  <a:pt x="207" y="176"/>
                </a:lnTo>
                <a:lnTo>
                  <a:pt x="207" y="169"/>
                </a:lnTo>
                <a:lnTo>
                  <a:pt x="207" y="167"/>
                </a:lnTo>
                <a:lnTo>
                  <a:pt x="207" y="165"/>
                </a:lnTo>
                <a:lnTo>
                  <a:pt x="301" y="180"/>
                </a:lnTo>
                <a:lnTo>
                  <a:pt x="300" y="182"/>
                </a:lnTo>
                <a:lnTo>
                  <a:pt x="302" y="173"/>
                </a:lnTo>
                <a:lnTo>
                  <a:pt x="301" y="177"/>
                </a:lnTo>
                <a:lnTo>
                  <a:pt x="254" y="122"/>
                </a:lnTo>
                <a:lnTo>
                  <a:pt x="256" y="122"/>
                </a:lnTo>
                <a:lnTo>
                  <a:pt x="213" y="149"/>
                </a:lnTo>
                <a:lnTo>
                  <a:pt x="215" y="146"/>
                </a:lnTo>
                <a:lnTo>
                  <a:pt x="216" y="144"/>
                </a:lnTo>
                <a:cubicBezTo>
                  <a:pt x="225" y="124"/>
                  <a:pt x="246" y="114"/>
                  <a:pt x="267" y="118"/>
                </a:cubicBezTo>
                <a:cubicBezTo>
                  <a:pt x="288" y="122"/>
                  <a:pt x="304" y="139"/>
                  <a:pt x="306" y="160"/>
                </a:cubicBezTo>
                <a:lnTo>
                  <a:pt x="307" y="165"/>
                </a:lnTo>
                <a:lnTo>
                  <a:pt x="307" y="169"/>
                </a:lnTo>
                <a:lnTo>
                  <a:pt x="214" y="159"/>
                </a:lnTo>
                <a:lnTo>
                  <a:pt x="214" y="158"/>
                </a:lnTo>
                <a:lnTo>
                  <a:pt x="212" y="173"/>
                </a:lnTo>
                <a:lnTo>
                  <a:pt x="212" y="170"/>
                </a:lnTo>
                <a:lnTo>
                  <a:pt x="212" y="165"/>
                </a:lnTo>
                <a:lnTo>
                  <a:pt x="260" y="213"/>
                </a:lnTo>
                <a:lnTo>
                  <a:pt x="259" y="213"/>
                </a:lnTo>
                <a:cubicBezTo>
                  <a:pt x="233" y="213"/>
                  <a:pt x="211" y="191"/>
                  <a:pt x="211" y="165"/>
                </a:cubicBezTo>
                <a:cubicBezTo>
                  <a:pt x="211" y="138"/>
                  <a:pt x="233" y="117"/>
                  <a:pt x="259" y="117"/>
                </a:cubicBezTo>
                <a:lnTo>
                  <a:pt x="262" y="117"/>
                </a:lnTo>
                <a:lnTo>
                  <a:pt x="251" y="118"/>
                </a:lnTo>
                <a:lnTo>
                  <a:pt x="253" y="118"/>
                </a:lnTo>
                <a:cubicBezTo>
                  <a:pt x="260" y="116"/>
                  <a:pt x="268" y="116"/>
                  <a:pt x="276" y="118"/>
                </a:cubicBezTo>
                <a:lnTo>
                  <a:pt x="278" y="118"/>
                </a:lnTo>
                <a:cubicBezTo>
                  <a:pt x="295" y="123"/>
                  <a:pt x="308" y="136"/>
                  <a:pt x="313" y="152"/>
                </a:cubicBezTo>
                <a:lnTo>
                  <a:pt x="314" y="158"/>
                </a:lnTo>
                <a:lnTo>
                  <a:pt x="316" y="163"/>
                </a:lnTo>
                <a:lnTo>
                  <a:pt x="223" y="159"/>
                </a:lnTo>
                <a:lnTo>
                  <a:pt x="224" y="158"/>
                </a:lnTo>
                <a:lnTo>
                  <a:pt x="221" y="173"/>
                </a:lnTo>
                <a:lnTo>
                  <a:pt x="221" y="170"/>
                </a:lnTo>
                <a:lnTo>
                  <a:pt x="222" y="160"/>
                </a:lnTo>
                <a:cubicBezTo>
                  <a:pt x="225" y="135"/>
                  <a:pt x="247" y="116"/>
                  <a:pt x="272" y="117"/>
                </a:cubicBezTo>
                <a:cubicBezTo>
                  <a:pt x="298" y="118"/>
                  <a:pt x="318" y="139"/>
                  <a:pt x="318" y="165"/>
                </a:cubicBezTo>
                <a:lnTo>
                  <a:pt x="318" y="167"/>
                </a:lnTo>
                <a:cubicBezTo>
                  <a:pt x="318" y="170"/>
                  <a:pt x="318" y="172"/>
                  <a:pt x="317" y="175"/>
                </a:cubicBezTo>
                <a:lnTo>
                  <a:pt x="317" y="178"/>
                </a:lnTo>
                <a:lnTo>
                  <a:pt x="317" y="170"/>
                </a:lnTo>
                <a:lnTo>
                  <a:pt x="317" y="174"/>
                </a:lnTo>
                <a:lnTo>
                  <a:pt x="269" y="126"/>
                </a:lnTo>
                <a:lnTo>
                  <a:pt x="270" y="126"/>
                </a:lnTo>
                <a:lnTo>
                  <a:pt x="222" y="174"/>
                </a:lnTo>
                <a:lnTo>
                  <a:pt x="222" y="172"/>
                </a:lnTo>
                <a:lnTo>
                  <a:pt x="223" y="182"/>
                </a:lnTo>
                <a:lnTo>
                  <a:pt x="223" y="179"/>
                </a:lnTo>
                <a:cubicBezTo>
                  <a:pt x="220" y="165"/>
                  <a:pt x="224" y="151"/>
                  <a:pt x="233" y="140"/>
                </a:cubicBezTo>
                <a:cubicBezTo>
                  <a:pt x="242" y="128"/>
                  <a:pt x="256" y="122"/>
                  <a:pt x="270" y="122"/>
                </a:cubicBezTo>
                <a:lnTo>
                  <a:pt x="271" y="122"/>
                </a:lnTo>
                <a:cubicBezTo>
                  <a:pt x="297" y="122"/>
                  <a:pt x="319" y="143"/>
                  <a:pt x="319" y="170"/>
                </a:cubicBezTo>
                <a:lnTo>
                  <a:pt x="319" y="175"/>
                </a:lnTo>
                <a:lnTo>
                  <a:pt x="319" y="179"/>
                </a:lnTo>
                <a:lnTo>
                  <a:pt x="224" y="170"/>
                </a:lnTo>
                <a:lnTo>
                  <a:pt x="224" y="168"/>
                </a:lnTo>
                <a:lnTo>
                  <a:pt x="225" y="165"/>
                </a:lnTo>
                <a:cubicBezTo>
                  <a:pt x="229" y="143"/>
                  <a:pt x="249" y="126"/>
                  <a:pt x="272" y="126"/>
                </a:cubicBezTo>
                <a:cubicBezTo>
                  <a:pt x="295" y="126"/>
                  <a:pt x="315" y="143"/>
                  <a:pt x="319" y="165"/>
                </a:cubicBezTo>
                <a:lnTo>
                  <a:pt x="320" y="170"/>
                </a:lnTo>
                <a:lnTo>
                  <a:pt x="321" y="179"/>
                </a:lnTo>
                <a:lnTo>
                  <a:pt x="225" y="184"/>
                </a:lnTo>
                <a:lnTo>
                  <a:pt x="225" y="182"/>
                </a:lnTo>
                <a:cubicBezTo>
                  <a:pt x="225" y="176"/>
                  <a:pt x="227" y="170"/>
                  <a:pt x="229" y="164"/>
                </a:cubicBezTo>
                <a:lnTo>
                  <a:pt x="230" y="162"/>
                </a:lnTo>
                <a:cubicBezTo>
                  <a:pt x="236" y="147"/>
                  <a:pt x="249" y="136"/>
                  <a:pt x="265" y="132"/>
                </a:cubicBezTo>
                <a:cubicBezTo>
                  <a:pt x="281" y="129"/>
                  <a:pt x="297" y="134"/>
                  <a:pt x="308" y="146"/>
                </a:cubicBezTo>
                <a:lnTo>
                  <a:pt x="311" y="148"/>
                </a:lnTo>
                <a:lnTo>
                  <a:pt x="309" y="146"/>
                </a:lnTo>
                <a:lnTo>
                  <a:pt x="240" y="157"/>
                </a:lnTo>
                <a:lnTo>
                  <a:pt x="243" y="153"/>
                </a:lnTo>
                <a:lnTo>
                  <a:pt x="238" y="162"/>
                </a:lnTo>
                <a:lnTo>
                  <a:pt x="240" y="157"/>
                </a:lnTo>
                <a:cubicBezTo>
                  <a:pt x="246" y="141"/>
                  <a:pt x="261" y="129"/>
                  <a:pt x="277" y="127"/>
                </a:cubicBezTo>
                <a:cubicBezTo>
                  <a:pt x="294" y="124"/>
                  <a:pt x="311" y="131"/>
                  <a:pt x="322" y="144"/>
                </a:cubicBezTo>
                <a:lnTo>
                  <a:pt x="324" y="147"/>
                </a:lnTo>
                <a:lnTo>
                  <a:pt x="329" y="155"/>
                </a:lnTo>
                <a:lnTo>
                  <a:pt x="241" y="169"/>
                </a:lnTo>
                <a:lnTo>
                  <a:pt x="242" y="165"/>
                </a:lnTo>
                <a:lnTo>
                  <a:pt x="242" y="165"/>
                </a:lnTo>
                <a:cubicBezTo>
                  <a:pt x="244" y="140"/>
                  <a:pt x="266" y="121"/>
                  <a:pt x="292" y="122"/>
                </a:cubicBezTo>
                <a:cubicBezTo>
                  <a:pt x="317" y="123"/>
                  <a:pt x="337" y="144"/>
                  <a:pt x="337" y="170"/>
                </a:cubicBezTo>
                <a:lnTo>
                  <a:pt x="337" y="174"/>
                </a:lnTo>
                <a:lnTo>
                  <a:pt x="335" y="159"/>
                </a:lnTo>
                <a:lnTo>
                  <a:pt x="336" y="162"/>
                </a:lnTo>
                <a:lnTo>
                  <a:pt x="338" y="168"/>
                </a:lnTo>
                <a:cubicBezTo>
                  <a:pt x="344" y="194"/>
                  <a:pt x="328" y="220"/>
                  <a:pt x="303" y="226"/>
                </a:cubicBezTo>
                <a:cubicBezTo>
                  <a:pt x="277" y="232"/>
                  <a:pt x="251" y="217"/>
                  <a:pt x="244" y="191"/>
                </a:cubicBezTo>
                <a:lnTo>
                  <a:pt x="244" y="189"/>
                </a:lnTo>
                <a:lnTo>
                  <a:pt x="243" y="182"/>
                </a:lnTo>
                <a:cubicBezTo>
                  <a:pt x="240" y="168"/>
                  <a:pt x="244" y="154"/>
                  <a:pt x="253" y="143"/>
                </a:cubicBezTo>
                <a:cubicBezTo>
                  <a:pt x="262" y="133"/>
                  <a:pt x="276" y="126"/>
                  <a:pt x="290" y="126"/>
                </a:cubicBezTo>
                <a:lnTo>
                  <a:pt x="291" y="126"/>
                </a:lnTo>
                <a:cubicBezTo>
                  <a:pt x="318" y="126"/>
                  <a:pt x="339" y="148"/>
                  <a:pt x="339" y="174"/>
                </a:cubicBezTo>
                <a:lnTo>
                  <a:pt x="339" y="177"/>
                </a:lnTo>
                <a:cubicBezTo>
                  <a:pt x="339" y="181"/>
                  <a:pt x="339" y="185"/>
                  <a:pt x="338" y="189"/>
                </a:cubicBezTo>
                <a:lnTo>
                  <a:pt x="338" y="191"/>
                </a:lnTo>
                <a:cubicBezTo>
                  <a:pt x="332" y="213"/>
                  <a:pt x="312" y="228"/>
                  <a:pt x="290" y="227"/>
                </a:cubicBezTo>
                <a:cubicBezTo>
                  <a:pt x="267" y="227"/>
                  <a:pt x="248" y="211"/>
                  <a:pt x="244" y="189"/>
                </a:cubicBezTo>
                <a:lnTo>
                  <a:pt x="243" y="186"/>
                </a:lnTo>
                <a:lnTo>
                  <a:pt x="243" y="184"/>
                </a:lnTo>
                <a:lnTo>
                  <a:pt x="337" y="186"/>
                </a:lnTo>
                <a:lnTo>
                  <a:pt x="336" y="188"/>
                </a:lnTo>
                <a:lnTo>
                  <a:pt x="336" y="187"/>
                </a:lnTo>
                <a:lnTo>
                  <a:pt x="335" y="164"/>
                </a:lnTo>
                <a:lnTo>
                  <a:pt x="336" y="167"/>
                </a:lnTo>
                <a:lnTo>
                  <a:pt x="324" y="149"/>
                </a:lnTo>
                <a:lnTo>
                  <a:pt x="325" y="150"/>
                </a:lnTo>
                <a:lnTo>
                  <a:pt x="258" y="150"/>
                </a:lnTo>
                <a:lnTo>
                  <a:pt x="259" y="149"/>
                </a:lnTo>
                <a:lnTo>
                  <a:pt x="253" y="156"/>
                </a:lnTo>
                <a:lnTo>
                  <a:pt x="255" y="153"/>
                </a:lnTo>
                <a:lnTo>
                  <a:pt x="255" y="152"/>
                </a:lnTo>
                <a:lnTo>
                  <a:pt x="257" y="149"/>
                </a:lnTo>
                <a:cubicBezTo>
                  <a:pt x="262" y="138"/>
                  <a:pt x="272" y="129"/>
                  <a:pt x="284" y="125"/>
                </a:cubicBezTo>
                <a:lnTo>
                  <a:pt x="286" y="124"/>
                </a:lnTo>
                <a:cubicBezTo>
                  <a:pt x="307" y="117"/>
                  <a:pt x="331" y="126"/>
                  <a:pt x="342" y="145"/>
                </a:cubicBezTo>
                <a:lnTo>
                  <a:pt x="344" y="148"/>
                </a:lnTo>
                <a:cubicBezTo>
                  <a:pt x="346" y="152"/>
                  <a:pt x="348" y="157"/>
                  <a:pt x="349" y="162"/>
                </a:cubicBezTo>
                <a:lnTo>
                  <a:pt x="350" y="167"/>
                </a:lnTo>
                <a:lnTo>
                  <a:pt x="351" y="166"/>
                </a:lnTo>
                <a:lnTo>
                  <a:pt x="351" y="166"/>
                </a:lnTo>
                <a:lnTo>
                  <a:pt x="272" y="150"/>
                </a:lnTo>
                <a:lnTo>
                  <a:pt x="273" y="149"/>
                </a:lnTo>
                <a:lnTo>
                  <a:pt x="261" y="168"/>
                </a:lnTo>
                <a:lnTo>
                  <a:pt x="262" y="165"/>
                </a:lnTo>
                <a:lnTo>
                  <a:pt x="263" y="162"/>
                </a:lnTo>
                <a:cubicBezTo>
                  <a:pt x="269" y="141"/>
                  <a:pt x="288" y="126"/>
                  <a:pt x="309" y="126"/>
                </a:cubicBezTo>
                <a:lnTo>
                  <a:pt x="310" y="126"/>
                </a:lnTo>
                <a:lnTo>
                  <a:pt x="311" y="126"/>
                </a:lnTo>
                <a:lnTo>
                  <a:pt x="263" y="174"/>
                </a:lnTo>
                <a:lnTo>
                  <a:pt x="263" y="171"/>
                </a:lnTo>
                <a:lnTo>
                  <a:pt x="263" y="166"/>
                </a:lnTo>
                <a:lnTo>
                  <a:pt x="263" y="162"/>
                </a:lnTo>
                <a:lnTo>
                  <a:pt x="264" y="174"/>
                </a:lnTo>
                <a:lnTo>
                  <a:pt x="264" y="172"/>
                </a:lnTo>
                <a:lnTo>
                  <a:pt x="358" y="160"/>
                </a:lnTo>
                <a:lnTo>
                  <a:pt x="358" y="162"/>
                </a:lnTo>
                <a:lnTo>
                  <a:pt x="358" y="172"/>
                </a:lnTo>
                <a:lnTo>
                  <a:pt x="357" y="176"/>
                </a:lnTo>
                <a:lnTo>
                  <a:pt x="357" y="174"/>
                </a:lnTo>
                <a:lnTo>
                  <a:pt x="309" y="126"/>
                </a:lnTo>
                <a:lnTo>
                  <a:pt x="311" y="126"/>
                </a:lnTo>
                <a:lnTo>
                  <a:pt x="263" y="174"/>
                </a:lnTo>
                <a:lnTo>
                  <a:pt x="263" y="169"/>
                </a:lnTo>
                <a:lnTo>
                  <a:pt x="263" y="165"/>
                </a:lnTo>
                <a:cubicBezTo>
                  <a:pt x="263" y="138"/>
                  <a:pt x="284" y="117"/>
                  <a:pt x="311" y="117"/>
                </a:cubicBezTo>
                <a:cubicBezTo>
                  <a:pt x="337" y="117"/>
                  <a:pt x="359" y="138"/>
                  <a:pt x="359" y="165"/>
                </a:cubicBezTo>
                <a:lnTo>
                  <a:pt x="359" y="167"/>
                </a:lnTo>
                <a:cubicBezTo>
                  <a:pt x="359" y="171"/>
                  <a:pt x="359" y="174"/>
                  <a:pt x="358" y="177"/>
                </a:cubicBezTo>
                <a:lnTo>
                  <a:pt x="358" y="179"/>
                </a:lnTo>
                <a:lnTo>
                  <a:pt x="268" y="149"/>
                </a:lnTo>
                <a:lnTo>
                  <a:pt x="269" y="147"/>
                </a:lnTo>
                <a:lnTo>
                  <a:pt x="266" y="153"/>
                </a:lnTo>
                <a:lnTo>
                  <a:pt x="267" y="150"/>
                </a:lnTo>
                <a:cubicBezTo>
                  <a:pt x="273" y="130"/>
                  <a:pt x="292" y="117"/>
                  <a:pt x="312" y="117"/>
                </a:cubicBezTo>
                <a:lnTo>
                  <a:pt x="316" y="117"/>
                </a:lnTo>
                <a:cubicBezTo>
                  <a:pt x="330" y="117"/>
                  <a:pt x="342" y="123"/>
                  <a:pt x="352" y="133"/>
                </a:cubicBezTo>
                <a:cubicBezTo>
                  <a:pt x="361" y="143"/>
                  <a:pt x="365" y="156"/>
                  <a:pt x="364" y="170"/>
                </a:cubicBezTo>
                <a:lnTo>
                  <a:pt x="363" y="175"/>
                </a:lnTo>
                <a:lnTo>
                  <a:pt x="361" y="155"/>
                </a:lnTo>
                <a:lnTo>
                  <a:pt x="362" y="158"/>
                </a:lnTo>
                <a:lnTo>
                  <a:pt x="356" y="146"/>
                </a:lnTo>
                <a:lnTo>
                  <a:pt x="357" y="148"/>
                </a:lnTo>
                <a:lnTo>
                  <a:pt x="275" y="153"/>
                </a:lnTo>
                <a:lnTo>
                  <a:pt x="276" y="151"/>
                </a:lnTo>
                <a:lnTo>
                  <a:pt x="275" y="152"/>
                </a:lnTo>
                <a:cubicBezTo>
                  <a:pt x="280" y="139"/>
                  <a:pt x="291" y="129"/>
                  <a:pt x="304" y="124"/>
                </a:cubicBezTo>
                <a:cubicBezTo>
                  <a:pt x="317" y="120"/>
                  <a:pt x="332" y="122"/>
                  <a:pt x="344" y="129"/>
                </a:cubicBezTo>
                <a:lnTo>
                  <a:pt x="347" y="130"/>
                </a:lnTo>
                <a:cubicBezTo>
                  <a:pt x="353" y="134"/>
                  <a:pt x="358" y="139"/>
                  <a:pt x="362" y="145"/>
                </a:cubicBezTo>
                <a:lnTo>
                  <a:pt x="364" y="148"/>
                </a:lnTo>
                <a:lnTo>
                  <a:pt x="366" y="151"/>
                </a:lnTo>
                <a:lnTo>
                  <a:pt x="366" y="151"/>
                </a:lnTo>
                <a:lnTo>
                  <a:pt x="286" y="155"/>
                </a:lnTo>
                <a:lnTo>
                  <a:pt x="288" y="152"/>
                </a:lnTo>
                <a:lnTo>
                  <a:pt x="289" y="150"/>
                </a:lnTo>
                <a:cubicBezTo>
                  <a:pt x="299" y="134"/>
                  <a:pt x="316" y="125"/>
                  <a:pt x="334" y="127"/>
                </a:cubicBezTo>
                <a:cubicBezTo>
                  <a:pt x="352" y="128"/>
                  <a:pt x="368" y="140"/>
                  <a:pt x="375" y="157"/>
                </a:cubicBezTo>
                <a:lnTo>
                  <a:pt x="376" y="159"/>
                </a:lnTo>
                <a:lnTo>
                  <a:pt x="377" y="162"/>
                </a:lnTo>
                <a:lnTo>
                  <a:pt x="285" y="175"/>
                </a:lnTo>
                <a:lnTo>
                  <a:pt x="285" y="170"/>
                </a:lnTo>
                <a:lnTo>
                  <a:pt x="286" y="164"/>
                </a:lnTo>
                <a:lnTo>
                  <a:pt x="285" y="171"/>
                </a:lnTo>
                <a:lnTo>
                  <a:pt x="285" y="170"/>
                </a:lnTo>
                <a:cubicBezTo>
                  <a:pt x="285" y="143"/>
                  <a:pt x="307" y="122"/>
                  <a:pt x="333" y="122"/>
                </a:cubicBezTo>
                <a:cubicBezTo>
                  <a:pt x="360" y="122"/>
                  <a:pt x="381" y="143"/>
                  <a:pt x="381" y="170"/>
                </a:cubicBezTo>
                <a:lnTo>
                  <a:pt x="381" y="171"/>
                </a:lnTo>
                <a:lnTo>
                  <a:pt x="381" y="175"/>
                </a:lnTo>
                <a:lnTo>
                  <a:pt x="381" y="178"/>
                </a:lnTo>
                <a:lnTo>
                  <a:pt x="381" y="179"/>
                </a:lnTo>
                <a:cubicBezTo>
                  <a:pt x="381" y="204"/>
                  <a:pt x="363" y="225"/>
                  <a:pt x="338" y="227"/>
                </a:cubicBezTo>
                <a:cubicBezTo>
                  <a:pt x="314" y="230"/>
                  <a:pt x="291" y="213"/>
                  <a:pt x="286" y="189"/>
                </a:cubicBezTo>
                <a:lnTo>
                  <a:pt x="286" y="186"/>
                </a:lnTo>
                <a:cubicBezTo>
                  <a:pt x="285" y="183"/>
                  <a:pt x="285" y="180"/>
                  <a:pt x="285" y="177"/>
                </a:cubicBezTo>
                <a:lnTo>
                  <a:pt x="285" y="172"/>
                </a:lnTo>
                <a:lnTo>
                  <a:pt x="285" y="172"/>
                </a:lnTo>
                <a:lnTo>
                  <a:pt x="284" y="165"/>
                </a:lnTo>
                <a:cubicBezTo>
                  <a:pt x="284" y="138"/>
                  <a:pt x="306" y="117"/>
                  <a:pt x="332" y="117"/>
                </a:cubicBezTo>
                <a:cubicBezTo>
                  <a:pt x="359" y="117"/>
                  <a:pt x="380" y="138"/>
                  <a:pt x="380" y="165"/>
                </a:cubicBezTo>
                <a:lnTo>
                  <a:pt x="380" y="166"/>
                </a:lnTo>
                <a:lnTo>
                  <a:pt x="380" y="169"/>
                </a:lnTo>
                <a:lnTo>
                  <a:pt x="380" y="162"/>
                </a:lnTo>
                <a:lnTo>
                  <a:pt x="380" y="165"/>
                </a:lnTo>
                <a:cubicBezTo>
                  <a:pt x="381" y="167"/>
                  <a:pt x="381" y="170"/>
                  <a:pt x="381" y="172"/>
                </a:cubicBezTo>
                <a:lnTo>
                  <a:pt x="381" y="174"/>
                </a:lnTo>
                <a:cubicBezTo>
                  <a:pt x="381" y="201"/>
                  <a:pt x="359" y="222"/>
                  <a:pt x="333" y="222"/>
                </a:cubicBezTo>
                <a:cubicBezTo>
                  <a:pt x="306" y="222"/>
                  <a:pt x="285" y="201"/>
                  <a:pt x="285" y="174"/>
                </a:cubicBezTo>
                <a:lnTo>
                  <a:pt x="285" y="172"/>
                </a:lnTo>
                <a:cubicBezTo>
                  <a:pt x="285" y="169"/>
                  <a:pt x="285" y="166"/>
                  <a:pt x="286" y="163"/>
                </a:cubicBezTo>
                <a:lnTo>
                  <a:pt x="286" y="161"/>
                </a:lnTo>
                <a:cubicBezTo>
                  <a:pt x="291" y="139"/>
                  <a:pt x="310" y="123"/>
                  <a:pt x="332" y="122"/>
                </a:cubicBezTo>
                <a:cubicBezTo>
                  <a:pt x="355" y="121"/>
                  <a:pt x="375" y="137"/>
                  <a:pt x="380" y="158"/>
                </a:cubicBezTo>
                <a:lnTo>
                  <a:pt x="381" y="160"/>
                </a:lnTo>
                <a:cubicBezTo>
                  <a:pt x="381" y="164"/>
                  <a:pt x="382" y="168"/>
                  <a:pt x="382" y="172"/>
                </a:cubicBezTo>
                <a:lnTo>
                  <a:pt x="382" y="174"/>
                </a:lnTo>
                <a:cubicBezTo>
                  <a:pt x="382" y="201"/>
                  <a:pt x="360" y="222"/>
                  <a:pt x="334" y="222"/>
                </a:cubicBezTo>
                <a:lnTo>
                  <a:pt x="332" y="222"/>
                </a:lnTo>
                <a:cubicBezTo>
                  <a:pt x="306" y="222"/>
                  <a:pt x="284" y="201"/>
                  <a:pt x="284" y="174"/>
                </a:cubicBezTo>
                <a:cubicBezTo>
                  <a:pt x="284" y="148"/>
                  <a:pt x="306" y="126"/>
                  <a:pt x="332" y="126"/>
                </a:cubicBezTo>
                <a:lnTo>
                  <a:pt x="335" y="126"/>
                </a:lnTo>
                <a:lnTo>
                  <a:pt x="336" y="126"/>
                </a:lnTo>
                <a:lnTo>
                  <a:pt x="291" y="157"/>
                </a:lnTo>
                <a:lnTo>
                  <a:pt x="293" y="152"/>
                </a:lnTo>
                <a:lnTo>
                  <a:pt x="294" y="150"/>
                </a:lnTo>
                <a:cubicBezTo>
                  <a:pt x="299" y="134"/>
                  <a:pt x="312" y="122"/>
                  <a:pt x="328" y="118"/>
                </a:cubicBezTo>
                <a:cubicBezTo>
                  <a:pt x="345" y="114"/>
                  <a:pt x="362" y="119"/>
                  <a:pt x="373" y="131"/>
                </a:cubicBezTo>
                <a:lnTo>
                  <a:pt x="375" y="133"/>
                </a:lnTo>
                <a:cubicBezTo>
                  <a:pt x="379" y="137"/>
                  <a:pt x="382" y="141"/>
                  <a:pt x="384" y="146"/>
                </a:cubicBezTo>
                <a:lnTo>
                  <a:pt x="386" y="149"/>
                </a:lnTo>
                <a:cubicBezTo>
                  <a:pt x="388" y="153"/>
                  <a:pt x="390" y="157"/>
                  <a:pt x="390" y="162"/>
                </a:cubicBezTo>
                <a:lnTo>
                  <a:pt x="391" y="165"/>
                </a:lnTo>
                <a:lnTo>
                  <a:pt x="389" y="158"/>
                </a:lnTo>
                <a:lnTo>
                  <a:pt x="390" y="159"/>
                </a:lnTo>
                <a:lnTo>
                  <a:pt x="296" y="174"/>
                </a:lnTo>
                <a:lnTo>
                  <a:pt x="296" y="170"/>
                </a:lnTo>
                <a:lnTo>
                  <a:pt x="296" y="170"/>
                </a:lnTo>
                <a:cubicBezTo>
                  <a:pt x="293" y="146"/>
                  <a:pt x="309" y="124"/>
                  <a:pt x="332" y="118"/>
                </a:cubicBezTo>
                <a:cubicBezTo>
                  <a:pt x="355" y="113"/>
                  <a:pt x="379" y="125"/>
                  <a:pt x="388" y="147"/>
                </a:cubicBezTo>
                <a:lnTo>
                  <a:pt x="389" y="150"/>
                </a:lnTo>
                <a:lnTo>
                  <a:pt x="386" y="143"/>
                </a:lnTo>
                <a:lnTo>
                  <a:pt x="387" y="145"/>
                </a:lnTo>
                <a:lnTo>
                  <a:pt x="305" y="145"/>
                </a:lnTo>
                <a:lnTo>
                  <a:pt x="306" y="143"/>
                </a:lnTo>
                <a:lnTo>
                  <a:pt x="308" y="140"/>
                </a:lnTo>
                <a:cubicBezTo>
                  <a:pt x="318" y="123"/>
                  <a:pt x="337" y="114"/>
                  <a:pt x="357" y="118"/>
                </a:cubicBezTo>
                <a:cubicBezTo>
                  <a:pt x="376" y="121"/>
                  <a:pt x="392" y="135"/>
                  <a:pt x="396" y="155"/>
                </a:cubicBezTo>
                <a:lnTo>
                  <a:pt x="397" y="159"/>
                </a:lnTo>
                <a:lnTo>
                  <a:pt x="398" y="165"/>
                </a:lnTo>
                <a:lnTo>
                  <a:pt x="351" y="126"/>
                </a:lnTo>
                <a:lnTo>
                  <a:pt x="352" y="126"/>
                </a:lnTo>
                <a:lnTo>
                  <a:pt x="305" y="165"/>
                </a:lnTo>
                <a:lnTo>
                  <a:pt x="306" y="163"/>
                </a:lnTo>
                <a:lnTo>
                  <a:pt x="307" y="158"/>
                </a:lnTo>
                <a:cubicBezTo>
                  <a:pt x="312" y="137"/>
                  <a:pt x="332" y="121"/>
                  <a:pt x="355" y="122"/>
                </a:cubicBezTo>
                <a:cubicBezTo>
                  <a:pt x="377" y="123"/>
                  <a:pt x="396" y="139"/>
                  <a:pt x="401" y="161"/>
                </a:cubicBezTo>
                <a:lnTo>
                  <a:pt x="401" y="163"/>
                </a:lnTo>
                <a:lnTo>
                  <a:pt x="401" y="163"/>
                </a:lnTo>
                <a:lnTo>
                  <a:pt x="306" y="174"/>
                </a:lnTo>
                <a:lnTo>
                  <a:pt x="306" y="170"/>
                </a:lnTo>
                <a:lnTo>
                  <a:pt x="306" y="165"/>
                </a:lnTo>
                <a:lnTo>
                  <a:pt x="354" y="213"/>
                </a:lnTo>
                <a:lnTo>
                  <a:pt x="353" y="213"/>
                </a:lnTo>
                <a:lnTo>
                  <a:pt x="399" y="150"/>
                </a:lnTo>
                <a:lnTo>
                  <a:pt x="400" y="153"/>
                </a:lnTo>
                <a:lnTo>
                  <a:pt x="402" y="158"/>
                </a:lnTo>
                <a:lnTo>
                  <a:pt x="314" y="145"/>
                </a:lnTo>
                <a:lnTo>
                  <a:pt x="315" y="143"/>
                </a:lnTo>
                <a:lnTo>
                  <a:pt x="321" y="135"/>
                </a:lnTo>
                <a:cubicBezTo>
                  <a:pt x="335" y="117"/>
                  <a:pt x="360" y="112"/>
                  <a:pt x="380" y="122"/>
                </a:cubicBezTo>
                <a:lnTo>
                  <a:pt x="384" y="124"/>
                </a:lnTo>
                <a:cubicBezTo>
                  <a:pt x="387" y="125"/>
                  <a:pt x="389" y="127"/>
                  <a:pt x="391" y="129"/>
                </a:cubicBezTo>
                <a:lnTo>
                  <a:pt x="395" y="132"/>
                </a:lnTo>
                <a:cubicBezTo>
                  <a:pt x="401" y="136"/>
                  <a:pt x="406" y="142"/>
                  <a:pt x="409" y="149"/>
                </a:cubicBezTo>
                <a:lnTo>
                  <a:pt x="411" y="152"/>
                </a:lnTo>
                <a:cubicBezTo>
                  <a:pt x="412" y="154"/>
                  <a:pt x="413" y="156"/>
                  <a:pt x="414" y="158"/>
                </a:cubicBezTo>
                <a:lnTo>
                  <a:pt x="414" y="159"/>
                </a:lnTo>
                <a:lnTo>
                  <a:pt x="322" y="164"/>
                </a:lnTo>
                <a:lnTo>
                  <a:pt x="323" y="160"/>
                </a:lnTo>
                <a:lnTo>
                  <a:pt x="322" y="160"/>
                </a:lnTo>
                <a:cubicBezTo>
                  <a:pt x="325" y="135"/>
                  <a:pt x="347" y="116"/>
                  <a:pt x="372" y="117"/>
                </a:cubicBezTo>
                <a:cubicBezTo>
                  <a:pt x="398" y="118"/>
                  <a:pt x="418" y="139"/>
                  <a:pt x="418" y="165"/>
                </a:cubicBezTo>
                <a:lnTo>
                  <a:pt x="418" y="170"/>
                </a:lnTo>
                <a:lnTo>
                  <a:pt x="418" y="174"/>
                </a:lnTo>
                <a:lnTo>
                  <a:pt x="322" y="169"/>
                </a:lnTo>
                <a:lnTo>
                  <a:pt x="323" y="165"/>
                </a:lnTo>
                <a:lnTo>
                  <a:pt x="323" y="161"/>
                </a:lnTo>
                <a:cubicBezTo>
                  <a:pt x="324" y="150"/>
                  <a:pt x="328" y="141"/>
                  <a:pt x="335" y="133"/>
                </a:cubicBezTo>
                <a:lnTo>
                  <a:pt x="339" y="129"/>
                </a:lnTo>
                <a:cubicBezTo>
                  <a:pt x="351" y="115"/>
                  <a:pt x="370" y="109"/>
                  <a:pt x="388" y="114"/>
                </a:cubicBezTo>
                <a:cubicBezTo>
                  <a:pt x="405" y="119"/>
                  <a:pt x="418" y="133"/>
                  <a:pt x="422" y="151"/>
                </a:cubicBezTo>
                <a:lnTo>
                  <a:pt x="423" y="154"/>
                </a:lnTo>
                <a:lnTo>
                  <a:pt x="423" y="153"/>
                </a:lnTo>
                <a:lnTo>
                  <a:pt x="330" y="150"/>
                </a:lnTo>
                <a:lnTo>
                  <a:pt x="331" y="147"/>
                </a:lnTo>
                <a:cubicBezTo>
                  <a:pt x="333" y="143"/>
                  <a:pt x="335" y="139"/>
                  <a:pt x="337" y="135"/>
                </a:cubicBezTo>
                <a:lnTo>
                  <a:pt x="338" y="134"/>
                </a:lnTo>
                <a:cubicBezTo>
                  <a:pt x="349" y="117"/>
                  <a:pt x="369" y="109"/>
                  <a:pt x="388" y="114"/>
                </a:cubicBezTo>
                <a:cubicBezTo>
                  <a:pt x="407" y="118"/>
                  <a:pt x="422" y="133"/>
                  <a:pt x="425" y="153"/>
                </a:cubicBezTo>
                <a:lnTo>
                  <a:pt x="426" y="156"/>
                </a:lnTo>
                <a:lnTo>
                  <a:pt x="427" y="163"/>
                </a:lnTo>
                <a:lnTo>
                  <a:pt x="427" y="172"/>
                </a:lnTo>
                <a:lnTo>
                  <a:pt x="426" y="161"/>
                </a:lnTo>
                <a:lnTo>
                  <a:pt x="426" y="163"/>
                </a:lnTo>
                <a:lnTo>
                  <a:pt x="333" y="163"/>
                </a:lnTo>
                <a:lnTo>
                  <a:pt x="333" y="161"/>
                </a:lnTo>
                <a:lnTo>
                  <a:pt x="332" y="168"/>
                </a:lnTo>
                <a:lnTo>
                  <a:pt x="333" y="163"/>
                </a:lnTo>
                <a:lnTo>
                  <a:pt x="333" y="158"/>
                </a:lnTo>
                <a:lnTo>
                  <a:pt x="334" y="151"/>
                </a:lnTo>
                <a:cubicBezTo>
                  <a:pt x="338" y="134"/>
                  <a:pt x="351" y="120"/>
                  <a:pt x="368" y="115"/>
                </a:cubicBezTo>
                <a:cubicBezTo>
                  <a:pt x="385" y="109"/>
                  <a:pt x="403" y="114"/>
                  <a:pt x="415" y="127"/>
                </a:cubicBezTo>
                <a:lnTo>
                  <a:pt x="416" y="128"/>
                </a:lnTo>
                <a:cubicBezTo>
                  <a:pt x="420" y="131"/>
                  <a:pt x="423" y="135"/>
                  <a:pt x="425" y="140"/>
                </a:cubicBezTo>
                <a:lnTo>
                  <a:pt x="427" y="143"/>
                </a:lnTo>
                <a:cubicBezTo>
                  <a:pt x="428" y="146"/>
                  <a:pt x="429" y="149"/>
                  <a:pt x="430" y="152"/>
                </a:cubicBezTo>
                <a:lnTo>
                  <a:pt x="432" y="157"/>
                </a:lnTo>
                <a:cubicBezTo>
                  <a:pt x="438" y="179"/>
                  <a:pt x="427" y="203"/>
                  <a:pt x="407" y="213"/>
                </a:cubicBezTo>
                <a:lnTo>
                  <a:pt x="406" y="213"/>
                </a:lnTo>
                <a:cubicBezTo>
                  <a:pt x="392" y="220"/>
                  <a:pt x="377" y="220"/>
                  <a:pt x="363" y="213"/>
                </a:cubicBezTo>
                <a:lnTo>
                  <a:pt x="362" y="213"/>
                </a:lnTo>
                <a:cubicBezTo>
                  <a:pt x="344" y="204"/>
                  <a:pt x="333" y="184"/>
                  <a:pt x="336" y="163"/>
                </a:cubicBezTo>
                <a:lnTo>
                  <a:pt x="336" y="160"/>
                </a:lnTo>
                <a:lnTo>
                  <a:pt x="338" y="152"/>
                </a:lnTo>
                <a:lnTo>
                  <a:pt x="339" y="147"/>
                </a:lnTo>
                <a:lnTo>
                  <a:pt x="341" y="140"/>
                </a:lnTo>
                <a:cubicBezTo>
                  <a:pt x="348" y="119"/>
                  <a:pt x="368" y="106"/>
                  <a:pt x="390" y="108"/>
                </a:cubicBezTo>
                <a:cubicBezTo>
                  <a:pt x="412" y="109"/>
                  <a:pt x="430" y="126"/>
                  <a:pt x="434" y="148"/>
                </a:cubicBezTo>
                <a:lnTo>
                  <a:pt x="434" y="151"/>
                </a:lnTo>
                <a:cubicBezTo>
                  <a:pt x="435" y="153"/>
                  <a:pt x="435" y="156"/>
                  <a:pt x="435" y="158"/>
                </a:cubicBezTo>
                <a:lnTo>
                  <a:pt x="435" y="164"/>
                </a:lnTo>
                <a:lnTo>
                  <a:pt x="435" y="170"/>
                </a:lnTo>
                <a:lnTo>
                  <a:pt x="435" y="174"/>
                </a:lnTo>
                <a:cubicBezTo>
                  <a:pt x="435" y="201"/>
                  <a:pt x="413" y="222"/>
                  <a:pt x="387" y="222"/>
                </a:cubicBezTo>
                <a:lnTo>
                  <a:pt x="386" y="222"/>
                </a:lnTo>
                <a:cubicBezTo>
                  <a:pt x="373" y="222"/>
                  <a:pt x="360" y="217"/>
                  <a:pt x="351" y="206"/>
                </a:cubicBezTo>
                <a:cubicBezTo>
                  <a:pt x="342" y="196"/>
                  <a:pt x="337" y="183"/>
                  <a:pt x="339" y="169"/>
                </a:cubicBezTo>
                <a:lnTo>
                  <a:pt x="339" y="165"/>
                </a:lnTo>
                <a:lnTo>
                  <a:pt x="339" y="165"/>
                </a:lnTo>
                <a:lnTo>
                  <a:pt x="387" y="213"/>
                </a:lnTo>
                <a:lnTo>
                  <a:pt x="386" y="213"/>
                </a:lnTo>
                <a:cubicBezTo>
                  <a:pt x="364" y="213"/>
                  <a:pt x="345" y="198"/>
                  <a:pt x="340" y="177"/>
                </a:cubicBezTo>
                <a:lnTo>
                  <a:pt x="339" y="175"/>
                </a:lnTo>
                <a:cubicBezTo>
                  <a:pt x="338" y="171"/>
                  <a:pt x="338" y="167"/>
                  <a:pt x="338" y="163"/>
                </a:cubicBezTo>
                <a:lnTo>
                  <a:pt x="338" y="160"/>
                </a:lnTo>
                <a:cubicBezTo>
                  <a:pt x="338" y="134"/>
                  <a:pt x="359" y="112"/>
                  <a:pt x="386" y="112"/>
                </a:cubicBezTo>
                <a:lnTo>
                  <a:pt x="387" y="112"/>
                </a:lnTo>
                <a:cubicBezTo>
                  <a:pt x="413" y="112"/>
                  <a:pt x="435" y="134"/>
                  <a:pt x="435" y="160"/>
                </a:cubicBezTo>
                <a:cubicBezTo>
                  <a:pt x="435" y="187"/>
                  <a:pt x="413" y="208"/>
                  <a:pt x="387" y="208"/>
                </a:cubicBezTo>
                <a:lnTo>
                  <a:pt x="386" y="208"/>
                </a:lnTo>
                <a:lnTo>
                  <a:pt x="434" y="155"/>
                </a:lnTo>
                <a:lnTo>
                  <a:pt x="435" y="160"/>
                </a:lnTo>
                <a:lnTo>
                  <a:pt x="435" y="167"/>
                </a:lnTo>
                <a:lnTo>
                  <a:pt x="432" y="150"/>
                </a:lnTo>
                <a:lnTo>
                  <a:pt x="433" y="152"/>
                </a:lnTo>
                <a:lnTo>
                  <a:pt x="411" y="128"/>
                </a:lnTo>
                <a:lnTo>
                  <a:pt x="417" y="131"/>
                </a:lnTo>
                <a:lnTo>
                  <a:pt x="402" y="126"/>
                </a:lnTo>
                <a:lnTo>
                  <a:pt x="408" y="127"/>
                </a:lnTo>
                <a:lnTo>
                  <a:pt x="358" y="153"/>
                </a:lnTo>
                <a:lnTo>
                  <a:pt x="360" y="150"/>
                </a:lnTo>
                <a:lnTo>
                  <a:pt x="356" y="161"/>
                </a:lnTo>
                <a:lnTo>
                  <a:pt x="357" y="157"/>
                </a:lnTo>
                <a:lnTo>
                  <a:pt x="356" y="157"/>
                </a:lnTo>
                <a:cubicBezTo>
                  <a:pt x="357" y="152"/>
                  <a:pt x="359" y="146"/>
                  <a:pt x="361" y="141"/>
                </a:cubicBezTo>
                <a:lnTo>
                  <a:pt x="362" y="139"/>
                </a:lnTo>
                <a:cubicBezTo>
                  <a:pt x="369" y="124"/>
                  <a:pt x="384" y="114"/>
                  <a:pt x="401" y="113"/>
                </a:cubicBezTo>
                <a:cubicBezTo>
                  <a:pt x="417" y="111"/>
                  <a:pt x="433" y="118"/>
                  <a:pt x="443" y="132"/>
                </a:cubicBezTo>
                <a:lnTo>
                  <a:pt x="445" y="134"/>
                </a:lnTo>
                <a:cubicBezTo>
                  <a:pt x="448" y="138"/>
                  <a:pt x="451" y="143"/>
                  <a:pt x="452" y="149"/>
                </a:cubicBezTo>
                <a:lnTo>
                  <a:pt x="454" y="154"/>
                </a:lnTo>
                <a:lnTo>
                  <a:pt x="454" y="152"/>
                </a:lnTo>
                <a:lnTo>
                  <a:pt x="456" y="157"/>
                </a:lnTo>
                <a:lnTo>
                  <a:pt x="377" y="141"/>
                </a:lnTo>
                <a:lnTo>
                  <a:pt x="378" y="140"/>
                </a:lnTo>
                <a:lnTo>
                  <a:pt x="364" y="173"/>
                </a:lnTo>
                <a:lnTo>
                  <a:pt x="364" y="170"/>
                </a:lnTo>
                <a:cubicBezTo>
                  <a:pt x="364" y="168"/>
                  <a:pt x="364" y="165"/>
                  <a:pt x="364" y="163"/>
                </a:cubicBezTo>
                <a:lnTo>
                  <a:pt x="365" y="160"/>
                </a:lnTo>
                <a:lnTo>
                  <a:pt x="364" y="166"/>
                </a:lnTo>
                <a:lnTo>
                  <a:pt x="364" y="165"/>
                </a:lnTo>
                <a:cubicBezTo>
                  <a:pt x="364" y="138"/>
                  <a:pt x="386" y="117"/>
                  <a:pt x="412" y="117"/>
                </a:cubicBezTo>
                <a:cubicBezTo>
                  <a:pt x="439" y="117"/>
                  <a:pt x="460" y="138"/>
                  <a:pt x="460" y="165"/>
                </a:cubicBezTo>
                <a:lnTo>
                  <a:pt x="460" y="166"/>
                </a:lnTo>
                <a:lnTo>
                  <a:pt x="460" y="170"/>
                </a:lnTo>
                <a:lnTo>
                  <a:pt x="460" y="173"/>
                </a:lnTo>
                <a:lnTo>
                  <a:pt x="460" y="174"/>
                </a:lnTo>
                <a:cubicBezTo>
                  <a:pt x="460" y="201"/>
                  <a:pt x="439" y="222"/>
                  <a:pt x="412" y="222"/>
                </a:cubicBezTo>
                <a:cubicBezTo>
                  <a:pt x="386" y="222"/>
                  <a:pt x="364" y="201"/>
                  <a:pt x="364" y="174"/>
                </a:cubicBezTo>
                <a:lnTo>
                  <a:pt x="364" y="172"/>
                </a:lnTo>
                <a:lnTo>
                  <a:pt x="364" y="168"/>
                </a:lnTo>
                <a:lnTo>
                  <a:pt x="364" y="163"/>
                </a:lnTo>
                <a:lnTo>
                  <a:pt x="364" y="160"/>
                </a:lnTo>
                <a:cubicBezTo>
                  <a:pt x="364" y="134"/>
                  <a:pt x="386" y="112"/>
                  <a:pt x="412" y="112"/>
                </a:cubicBezTo>
                <a:lnTo>
                  <a:pt x="413" y="112"/>
                </a:lnTo>
                <a:cubicBezTo>
                  <a:pt x="436" y="112"/>
                  <a:pt x="456" y="129"/>
                  <a:pt x="460" y="151"/>
                </a:cubicBezTo>
                <a:lnTo>
                  <a:pt x="461" y="156"/>
                </a:lnTo>
                <a:lnTo>
                  <a:pt x="462" y="160"/>
                </a:lnTo>
                <a:lnTo>
                  <a:pt x="372" y="149"/>
                </a:lnTo>
                <a:lnTo>
                  <a:pt x="373" y="147"/>
                </a:lnTo>
                <a:lnTo>
                  <a:pt x="369" y="160"/>
                </a:lnTo>
                <a:lnTo>
                  <a:pt x="369" y="157"/>
                </a:lnTo>
                <a:cubicBezTo>
                  <a:pt x="373" y="134"/>
                  <a:pt x="393" y="117"/>
                  <a:pt x="416" y="117"/>
                </a:cubicBezTo>
                <a:lnTo>
                  <a:pt x="417" y="117"/>
                </a:lnTo>
                <a:lnTo>
                  <a:pt x="418" y="117"/>
                </a:lnTo>
                <a:lnTo>
                  <a:pt x="372" y="177"/>
                </a:lnTo>
                <a:lnTo>
                  <a:pt x="371" y="175"/>
                </a:lnTo>
                <a:lnTo>
                  <a:pt x="370" y="170"/>
                </a:lnTo>
                <a:cubicBezTo>
                  <a:pt x="368" y="156"/>
                  <a:pt x="371" y="141"/>
                  <a:pt x="380" y="130"/>
                </a:cubicBezTo>
                <a:cubicBezTo>
                  <a:pt x="389" y="119"/>
                  <a:pt x="403" y="112"/>
                  <a:pt x="417" y="112"/>
                </a:cubicBezTo>
                <a:lnTo>
                  <a:pt x="418" y="112"/>
                </a:lnTo>
                <a:lnTo>
                  <a:pt x="418" y="112"/>
                </a:lnTo>
                <a:cubicBezTo>
                  <a:pt x="445" y="112"/>
                  <a:pt x="466" y="134"/>
                  <a:pt x="466" y="160"/>
                </a:cubicBezTo>
                <a:cubicBezTo>
                  <a:pt x="466" y="187"/>
                  <a:pt x="445" y="208"/>
                  <a:pt x="418" y="208"/>
                </a:cubicBezTo>
                <a:lnTo>
                  <a:pt x="418" y="208"/>
                </a:lnTo>
                <a:cubicBezTo>
                  <a:pt x="391" y="208"/>
                  <a:pt x="370" y="187"/>
                  <a:pt x="370" y="160"/>
                </a:cubicBezTo>
                <a:lnTo>
                  <a:pt x="370" y="157"/>
                </a:lnTo>
                <a:cubicBezTo>
                  <a:pt x="370" y="150"/>
                  <a:pt x="372" y="143"/>
                  <a:pt x="375" y="136"/>
                </a:cubicBezTo>
                <a:lnTo>
                  <a:pt x="376" y="134"/>
                </a:lnTo>
                <a:cubicBezTo>
                  <a:pt x="382" y="121"/>
                  <a:pt x="394" y="112"/>
                  <a:pt x="407" y="109"/>
                </a:cubicBezTo>
                <a:cubicBezTo>
                  <a:pt x="421" y="106"/>
                  <a:pt x="435" y="108"/>
                  <a:pt x="447" y="116"/>
                </a:cubicBezTo>
                <a:lnTo>
                  <a:pt x="450" y="119"/>
                </a:lnTo>
                <a:lnTo>
                  <a:pt x="454" y="121"/>
                </a:lnTo>
                <a:lnTo>
                  <a:pt x="401" y="120"/>
                </a:lnTo>
                <a:lnTo>
                  <a:pt x="405" y="117"/>
                </a:lnTo>
                <a:lnTo>
                  <a:pt x="402" y="119"/>
                </a:lnTo>
                <a:cubicBezTo>
                  <a:pt x="417" y="107"/>
                  <a:pt x="436" y="104"/>
                  <a:pt x="453" y="112"/>
                </a:cubicBezTo>
                <a:cubicBezTo>
                  <a:pt x="470" y="120"/>
                  <a:pt x="481" y="137"/>
                  <a:pt x="481" y="155"/>
                </a:cubicBezTo>
                <a:lnTo>
                  <a:pt x="481" y="158"/>
                </a:lnTo>
                <a:cubicBezTo>
                  <a:pt x="481" y="161"/>
                  <a:pt x="481" y="164"/>
                  <a:pt x="480" y="167"/>
                </a:cubicBezTo>
                <a:lnTo>
                  <a:pt x="480" y="170"/>
                </a:lnTo>
                <a:cubicBezTo>
                  <a:pt x="474" y="196"/>
                  <a:pt x="449" y="213"/>
                  <a:pt x="423" y="208"/>
                </a:cubicBezTo>
                <a:cubicBezTo>
                  <a:pt x="397" y="202"/>
                  <a:pt x="380" y="177"/>
                  <a:pt x="385" y="151"/>
                </a:cubicBezTo>
                <a:lnTo>
                  <a:pt x="386" y="149"/>
                </a:lnTo>
                <a:lnTo>
                  <a:pt x="385" y="158"/>
                </a:lnTo>
                <a:lnTo>
                  <a:pt x="385" y="155"/>
                </a:lnTo>
                <a:lnTo>
                  <a:pt x="480" y="167"/>
                </a:lnTo>
                <a:lnTo>
                  <a:pt x="479" y="169"/>
                </a:lnTo>
                <a:lnTo>
                  <a:pt x="479" y="168"/>
                </a:lnTo>
                <a:lnTo>
                  <a:pt x="432" y="112"/>
                </a:lnTo>
                <a:lnTo>
                  <a:pt x="432" y="112"/>
                </a:lnTo>
                <a:lnTo>
                  <a:pt x="434" y="112"/>
                </a:lnTo>
                <a:lnTo>
                  <a:pt x="386" y="165"/>
                </a:lnTo>
                <a:lnTo>
                  <a:pt x="386" y="160"/>
                </a:lnTo>
                <a:lnTo>
                  <a:pt x="385" y="149"/>
                </a:lnTo>
                <a:cubicBezTo>
                  <a:pt x="385" y="147"/>
                  <a:pt x="386" y="145"/>
                  <a:pt x="386" y="143"/>
                </a:cubicBezTo>
                <a:lnTo>
                  <a:pt x="386" y="139"/>
                </a:lnTo>
                <a:cubicBezTo>
                  <a:pt x="390" y="116"/>
                  <a:pt x="409" y="99"/>
                  <a:pt x="433" y="98"/>
                </a:cubicBezTo>
                <a:cubicBezTo>
                  <a:pt x="456" y="97"/>
                  <a:pt x="476" y="114"/>
                  <a:pt x="481" y="137"/>
                </a:cubicBezTo>
                <a:lnTo>
                  <a:pt x="482" y="139"/>
                </a:lnTo>
                <a:cubicBezTo>
                  <a:pt x="482" y="142"/>
                  <a:pt x="482" y="145"/>
                  <a:pt x="482" y="148"/>
                </a:cubicBezTo>
                <a:lnTo>
                  <a:pt x="482" y="152"/>
                </a:lnTo>
                <a:lnTo>
                  <a:pt x="483" y="153"/>
                </a:lnTo>
                <a:lnTo>
                  <a:pt x="483" y="153"/>
                </a:lnTo>
                <a:lnTo>
                  <a:pt x="435" y="112"/>
                </a:lnTo>
                <a:lnTo>
                  <a:pt x="438" y="112"/>
                </a:lnTo>
                <a:lnTo>
                  <a:pt x="394" y="141"/>
                </a:lnTo>
                <a:lnTo>
                  <a:pt x="397" y="135"/>
                </a:lnTo>
                <a:lnTo>
                  <a:pt x="402" y="126"/>
                </a:lnTo>
                <a:cubicBezTo>
                  <a:pt x="411" y="112"/>
                  <a:pt x="426" y="103"/>
                  <a:pt x="442" y="103"/>
                </a:cubicBezTo>
                <a:cubicBezTo>
                  <a:pt x="459" y="103"/>
                  <a:pt x="474" y="111"/>
                  <a:pt x="483" y="124"/>
                </a:cubicBezTo>
                <a:lnTo>
                  <a:pt x="484" y="126"/>
                </a:lnTo>
                <a:cubicBezTo>
                  <a:pt x="486" y="129"/>
                  <a:pt x="488" y="133"/>
                  <a:pt x="490" y="137"/>
                </a:cubicBezTo>
                <a:lnTo>
                  <a:pt x="491" y="140"/>
                </a:lnTo>
                <a:lnTo>
                  <a:pt x="492" y="147"/>
                </a:lnTo>
                <a:lnTo>
                  <a:pt x="404" y="139"/>
                </a:lnTo>
                <a:lnTo>
                  <a:pt x="405" y="137"/>
                </a:lnTo>
                <a:lnTo>
                  <a:pt x="400" y="151"/>
                </a:lnTo>
                <a:lnTo>
                  <a:pt x="401" y="148"/>
                </a:lnTo>
                <a:cubicBezTo>
                  <a:pt x="404" y="124"/>
                  <a:pt x="425" y="107"/>
                  <a:pt x="448" y="107"/>
                </a:cubicBezTo>
                <a:lnTo>
                  <a:pt x="449" y="107"/>
                </a:lnTo>
                <a:lnTo>
                  <a:pt x="401" y="150"/>
                </a:lnTo>
                <a:lnTo>
                  <a:pt x="402" y="146"/>
                </a:lnTo>
                <a:lnTo>
                  <a:pt x="401" y="146"/>
                </a:lnTo>
                <a:cubicBezTo>
                  <a:pt x="401" y="119"/>
                  <a:pt x="423" y="98"/>
                  <a:pt x="449" y="98"/>
                </a:cubicBezTo>
                <a:lnTo>
                  <a:pt x="450" y="98"/>
                </a:lnTo>
                <a:cubicBezTo>
                  <a:pt x="476" y="98"/>
                  <a:pt x="497" y="117"/>
                  <a:pt x="498" y="143"/>
                </a:cubicBezTo>
                <a:lnTo>
                  <a:pt x="499" y="150"/>
                </a:lnTo>
                <a:lnTo>
                  <a:pt x="499" y="160"/>
                </a:lnTo>
                <a:lnTo>
                  <a:pt x="499" y="163"/>
                </a:lnTo>
                <a:lnTo>
                  <a:pt x="499" y="165"/>
                </a:lnTo>
                <a:cubicBezTo>
                  <a:pt x="499" y="191"/>
                  <a:pt x="477" y="213"/>
                  <a:pt x="451" y="213"/>
                </a:cubicBezTo>
                <a:cubicBezTo>
                  <a:pt x="424" y="213"/>
                  <a:pt x="403" y="191"/>
                  <a:pt x="403" y="165"/>
                </a:cubicBezTo>
                <a:lnTo>
                  <a:pt x="403" y="163"/>
                </a:lnTo>
                <a:lnTo>
                  <a:pt x="403" y="160"/>
                </a:lnTo>
                <a:cubicBezTo>
                  <a:pt x="403" y="134"/>
                  <a:pt x="424" y="112"/>
                  <a:pt x="451" y="112"/>
                </a:cubicBezTo>
                <a:lnTo>
                  <a:pt x="453" y="112"/>
                </a:lnTo>
                <a:cubicBezTo>
                  <a:pt x="474" y="112"/>
                  <a:pt x="492" y="126"/>
                  <a:pt x="499" y="145"/>
                </a:cubicBezTo>
                <a:lnTo>
                  <a:pt x="500" y="150"/>
                </a:lnTo>
                <a:cubicBezTo>
                  <a:pt x="501" y="152"/>
                  <a:pt x="501" y="155"/>
                  <a:pt x="502" y="157"/>
                </a:cubicBezTo>
                <a:lnTo>
                  <a:pt x="502" y="160"/>
                </a:lnTo>
                <a:lnTo>
                  <a:pt x="502" y="158"/>
                </a:lnTo>
                <a:lnTo>
                  <a:pt x="409" y="158"/>
                </a:lnTo>
                <a:lnTo>
                  <a:pt x="409" y="156"/>
                </a:lnTo>
                <a:lnTo>
                  <a:pt x="409" y="157"/>
                </a:lnTo>
                <a:cubicBezTo>
                  <a:pt x="413" y="134"/>
                  <a:pt x="433" y="117"/>
                  <a:pt x="456" y="117"/>
                </a:cubicBezTo>
                <a:lnTo>
                  <a:pt x="457" y="117"/>
                </a:lnTo>
                <a:lnTo>
                  <a:pt x="412" y="149"/>
                </a:lnTo>
                <a:lnTo>
                  <a:pt x="414" y="143"/>
                </a:lnTo>
                <a:cubicBezTo>
                  <a:pt x="416" y="140"/>
                  <a:pt x="417" y="137"/>
                  <a:pt x="419" y="134"/>
                </a:cubicBezTo>
                <a:lnTo>
                  <a:pt x="421" y="130"/>
                </a:lnTo>
                <a:cubicBezTo>
                  <a:pt x="430" y="117"/>
                  <a:pt x="444" y="108"/>
                  <a:pt x="460" y="108"/>
                </a:cubicBezTo>
                <a:cubicBezTo>
                  <a:pt x="476" y="107"/>
                  <a:pt x="491" y="114"/>
                  <a:pt x="500" y="127"/>
                </a:cubicBezTo>
                <a:lnTo>
                  <a:pt x="503" y="131"/>
                </a:lnTo>
                <a:cubicBezTo>
                  <a:pt x="505" y="133"/>
                  <a:pt x="507" y="136"/>
                  <a:pt x="509" y="140"/>
                </a:cubicBezTo>
                <a:lnTo>
                  <a:pt x="511" y="145"/>
                </a:lnTo>
                <a:lnTo>
                  <a:pt x="512" y="148"/>
                </a:lnTo>
                <a:lnTo>
                  <a:pt x="491" y="126"/>
                </a:lnTo>
                <a:lnTo>
                  <a:pt x="493" y="127"/>
                </a:lnTo>
                <a:lnTo>
                  <a:pt x="426" y="155"/>
                </a:lnTo>
                <a:lnTo>
                  <a:pt x="427" y="152"/>
                </a:lnTo>
                <a:lnTo>
                  <a:pt x="425" y="162"/>
                </a:lnTo>
                <a:lnTo>
                  <a:pt x="425" y="157"/>
                </a:lnTo>
                <a:lnTo>
                  <a:pt x="426" y="153"/>
                </a:lnTo>
                <a:lnTo>
                  <a:pt x="425" y="155"/>
                </a:lnTo>
                <a:lnTo>
                  <a:pt x="507" y="189"/>
                </a:lnTo>
                <a:lnTo>
                  <a:pt x="506" y="190"/>
                </a:lnTo>
                <a:lnTo>
                  <a:pt x="515" y="178"/>
                </a:lnTo>
                <a:lnTo>
                  <a:pt x="514" y="181"/>
                </a:lnTo>
                <a:lnTo>
                  <a:pt x="512" y="185"/>
                </a:lnTo>
                <a:lnTo>
                  <a:pt x="468" y="117"/>
                </a:lnTo>
                <a:lnTo>
                  <a:pt x="469" y="117"/>
                </a:lnTo>
                <a:cubicBezTo>
                  <a:pt x="495" y="117"/>
                  <a:pt x="517" y="138"/>
                  <a:pt x="517" y="165"/>
                </a:cubicBezTo>
                <a:lnTo>
                  <a:pt x="517" y="168"/>
                </a:lnTo>
                <a:lnTo>
                  <a:pt x="517" y="170"/>
                </a:lnTo>
                <a:cubicBezTo>
                  <a:pt x="517" y="196"/>
                  <a:pt x="497" y="217"/>
                  <a:pt x="471" y="218"/>
                </a:cubicBezTo>
                <a:cubicBezTo>
                  <a:pt x="446" y="219"/>
                  <a:pt x="424" y="200"/>
                  <a:pt x="421" y="175"/>
                </a:cubicBezTo>
                <a:lnTo>
                  <a:pt x="421" y="170"/>
                </a:lnTo>
                <a:lnTo>
                  <a:pt x="420" y="166"/>
                </a:lnTo>
                <a:cubicBezTo>
                  <a:pt x="418" y="141"/>
                  <a:pt x="434" y="119"/>
                  <a:pt x="458" y="114"/>
                </a:cubicBezTo>
                <a:cubicBezTo>
                  <a:pt x="482" y="108"/>
                  <a:pt x="506" y="122"/>
                  <a:pt x="514" y="145"/>
                </a:cubicBezTo>
                <a:lnTo>
                  <a:pt x="514" y="147"/>
                </a:lnTo>
                <a:cubicBezTo>
                  <a:pt x="515" y="149"/>
                  <a:pt x="515" y="152"/>
                  <a:pt x="516" y="154"/>
                </a:cubicBezTo>
                <a:lnTo>
                  <a:pt x="516" y="157"/>
                </a:lnTo>
                <a:cubicBezTo>
                  <a:pt x="519" y="171"/>
                  <a:pt x="515" y="185"/>
                  <a:pt x="506" y="196"/>
                </a:cubicBezTo>
                <a:cubicBezTo>
                  <a:pt x="496" y="207"/>
                  <a:pt x="483" y="213"/>
                  <a:pt x="469" y="213"/>
                </a:cubicBezTo>
                <a:lnTo>
                  <a:pt x="468" y="213"/>
                </a:lnTo>
                <a:cubicBezTo>
                  <a:pt x="442" y="213"/>
                  <a:pt x="420" y="191"/>
                  <a:pt x="420" y="165"/>
                </a:cubicBezTo>
                <a:cubicBezTo>
                  <a:pt x="420" y="138"/>
                  <a:pt x="442" y="117"/>
                  <a:pt x="468" y="117"/>
                </a:cubicBezTo>
                <a:lnTo>
                  <a:pt x="469" y="117"/>
                </a:lnTo>
                <a:cubicBezTo>
                  <a:pt x="489" y="117"/>
                  <a:pt x="507" y="129"/>
                  <a:pt x="514" y="147"/>
                </a:cubicBezTo>
                <a:lnTo>
                  <a:pt x="516" y="152"/>
                </a:lnTo>
                <a:lnTo>
                  <a:pt x="508" y="139"/>
                </a:lnTo>
                <a:lnTo>
                  <a:pt x="511" y="142"/>
                </a:lnTo>
                <a:lnTo>
                  <a:pt x="492" y="129"/>
                </a:lnTo>
                <a:lnTo>
                  <a:pt x="495" y="130"/>
                </a:lnTo>
                <a:lnTo>
                  <a:pt x="430" y="165"/>
                </a:lnTo>
                <a:lnTo>
                  <a:pt x="430" y="163"/>
                </a:lnTo>
                <a:lnTo>
                  <a:pt x="430" y="162"/>
                </a:lnTo>
                <a:lnTo>
                  <a:pt x="430" y="163"/>
                </a:lnTo>
                <a:cubicBezTo>
                  <a:pt x="430" y="160"/>
                  <a:pt x="430" y="157"/>
                  <a:pt x="431" y="154"/>
                </a:cubicBezTo>
                <a:lnTo>
                  <a:pt x="431" y="151"/>
                </a:lnTo>
                <a:cubicBezTo>
                  <a:pt x="435" y="132"/>
                  <a:pt x="450" y="117"/>
                  <a:pt x="469" y="113"/>
                </a:cubicBezTo>
                <a:cubicBezTo>
                  <a:pt x="488" y="110"/>
                  <a:pt x="508" y="118"/>
                  <a:pt x="518" y="134"/>
                </a:cubicBezTo>
                <a:lnTo>
                  <a:pt x="519" y="135"/>
                </a:lnTo>
                <a:lnTo>
                  <a:pt x="521" y="138"/>
                </a:lnTo>
                <a:lnTo>
                  <a:pt x="481" y="117"/>
                </a:lnTo>
                <a:lnTo>
                  <a:pt x="486" y="117"/>
                </a:lnTo>
                <a:lnTo>
                  <a:pt x="490" y="117"/>
                </a:lnTo>
                <a:cubicBezTo>
                  <a:pt x="508" y="117"/>
                  <a:pt x="524" y="127"/>
                  <a:pt x="533" y="142"/>
                </a:cubicBezTo>
                <a:lnTo>
                  <a:pt x="536" y="147"/>
                </a:lnTo>
                <a:cubicBezTo>
                  <a:pt x="537" y="150"/>
                  <a:pt x="538" y="153"/>
                  <a:pt x="539" y="155"/>
                </a:cubicBezTo>
                <a:lnTo>
                  <a:pt x="540" y="158"/>
                </a:lnTo>
                <a:lnTo>
                  <a:pt x="528" y="140"/>
                </a:lnTo>
                <a:lnTo>
                  <a:pt x="529" y="141"/>
                </a:lnTo>
                <a:lnTo>
                  <a:pt x="447" y="174"/>
                </a:lnTo>
                <a:lnTo>
                  <a:pt x="447" y="172"/>
                </a:lnTo>
                <a:lnTo>
                  <a:pt x="447" y="167"/>
                </a:lnTo>
                <a:lnTo>
                  <a:pt x="447" y="168"/>
                </a:lnTo>
                <a:lnTo>
                  <a:pt x="447" y="160"/>
                </a:lnTo>
                <a:lnTo>
                  <a:pt x="538" y="182"/>
                </a:lnTo>
                <a:lnTo>
                  <a:pt x="537" y="183"/>
                </a:lnTo>
                <a:lnTo>
                  <a:pt x="542" y="161"/>
                </a:lnTo>
                <a:lnTo>
                  <a:pt x="542" y="164"/>
                </a:lnTo>
                <a:cubicBezTo>
                  <a:pt x="542" y="167"/>
                  <a:pt x="542" y="169"/>
                  <a:pt x="542" y="171"/>
                </a:cubicBezTo>
                <a:lnTo>
                  <a:pt x="541" y="175"/>
                </a:lnTo>
                <a:lnTo>
                  <a:pt x="542" y="168"/>
                </a:lnTo>
                <a:lnTo>
                  <a:pt x="542" y="170"/>
                </a:lnTo>
                <a:lnTo>
                  <a:pt x="448" y="155"/>
                </a:lnTo>
                <a:lnTo>
                  <a:pt x="449" y="153"/>
                </a:lnTo>
                <a:lnTo>
                  <a:pt x="446" y="168"/>
                </a:lnTo>
                <a:lnTo>
                  <a:pt x="446" y="165"/>
                </a:lnTo>
                <a:lnTo>
                  <a:pt x="453" y="189"/>
                </a:lnTo>
                <a:lnTo>
                  <a:pt x="451" y="185"/>
                </a:lnTo>
                <a:lnTo>
                  <a:pt x="471" y="204"/>
                </a:lnTo>
                <a:lnTo>
                  <a:pt x="469" y="203"/>
                </a:lnTo>
                <a:lnTo>
                  <a:pt x="538" y="170"/>
                </a:lnTo>
                <a:lnTo>
                  <a:pt x="537" y="172"/>
                </a:lnTo>
                <a:lnTo>
                  <a:pt x="538" y="163"/>
                </a:lnTo>
                <a:lnTo>
                  <a:pt x="538" y="167"/>
                </a:lnTo>
                <a:lnTo>
                  <a:pt x="538" y="172"/>
                </a:lnTo>
                <a:lnTo>
                  <a:pt x="538" y="174"/>
                </a:lnTo>
                <a:lnTo>
                  <a:pt x="490" y="126"/>
                </a:lnTo>
                <a:lnTo>
                  <a:pt x="490" y="126"/>
                </a:lnTo>
                <a:lnTo>
                  <a:pt x="444" y="163"/>
                </a:lnTo>
                <a:lnTo>
                  <a:pt x="444" y="161"/>
                </a:lnTo>
                <a:lnTo>
                  <a:pt x="444" y="161"/>
                </a:lnTo>
                <a:cubicBezTo>
                  <a:pt x="449" y="139"/>
                  <a:pt x="467" y="123"/>
                  <a:pt x="488" y="122"/>
                </a:cubicBezTo>
                <a:cubicBezTo>
                  <a:pt x="510" y="121"/>
                  <a:pt x="530" y="134"/>
                  <a:pt x="537" y="155"/>
                </a:cubicBezTo>
                <a:lnTo>
                  <a:pt x="538" y="156"/>
                </a:lnTo>
                <a:cubicBezTo>
                  <a:pt x="538" y="159"/>
                  <a:pt x="539" y="162"/>
                  <a:pt x="539" y="165"/>
                </a:cubicBezTo>
                <a:lnTo>
                  <a:pt x="540" y="168"/>
                </a:lnTo>
                <a:lnTo>
                  <a:pt x="540" y="170"/>
                </a:lnTo>
                <a:lnTo>
                  <a:pt x="539" y="163"/>
                </a:lnTo>
                <a:lnTo>
                  <a:pt x="539" y="164"/>
                </a:lnTo>
                <a:lnTo>
                  <a:pt x="449" y="163"/>
                </a:lnTo>
                <a:lnTo>
                  <a:pt x="450" y="159"/>
                </a:lnTo>
                <a:lnTo>
                  <a:pt x="448" y="167"/>
                </a:lnTo>
                <a:lnTo>
                  <a:pt x="449" y="161"/>
                </a:lnTo>
                <a:cubicBezTo>
                  <a:pt x="453" y="139"/>
                  <a:pt x="473" y="122"/>
                  <a:pt x="496" y="122"/>
                </a:cubicBezTo>
                <a:lnTo>
                  <a:pt x="497" y="122"/>
                </a:lnTo>
                <a:lnTo>
                  <a:pt x="500" y="122"/>
                </a:lnTo>
                <a:cubicBezTo>
                  <a:pt x="520" y="122"/>
                  <a:pt x="538" y="134"/>
                  <a:pt x="545" y="152"/>
                </a:cubicBezTo>
                <a:lnTo>
                  <a:pt x="546" y="155"/>
                </a:lnTo>
                <a:lnTo>
                  <a:pt x="549" y="163"/>
                </a:lnTo>
                <a:lnTo>
                  <a:pt x="502" y="126"/>
                </a:lnTo>
                <a:lnTo>
                  <a:pt x="504" y="126"/>
                </a:lnTo>
                <a:cubicBezTo>
                  <a:pt x="518" y="126"/>
                  <a:pt x="532" y="133"/>
                  <a:pt x="541" y="144"/>
                </a:cubicBezTo>
                <a:lnTo>
                  <a:pt x="543" y="147"/>
                </a:lnTo>
                <a:lnTo>
                  <a:pt x="542" y="146"/>
                </a:lnTo>
                <a:lnTo>
                  <a:pt x="460" y="179"/>
                </a:lnTo>
                <a:lnTo>
                  <a:pt x="460" y="177"/>
                </a:lnTo>
                <a:lnTo>
                  <a:pt x="460" y="174"/>
                </a:lnTo>
                <a:cubicBezTo>
                  <a:pt x="460" y="149"/>
                  <a:pt x="481" y="128"/>
                  <a:pt x="506" y="127"/>
                </a:cubicBezTo>
                <a:cubicBezTo>
                  <a:pt x="532" y="125"/>
                  <a:pt x="554" y="144"/>
                  <a:pt x="556" y="170"/>
                </a:cubicBezTo>
                <a:lnTo>
                  <a:pt x="557" y="175"/>
                </a:lnTo>
                <a:lnTo>
                  <a:pt x="557" y="179"/>
                </a:lnTo>
                <a:lnTo>
                  <a:pt x="463" y="172"/>
                </a:lnTo>
                <a:lnTo>
                  <a:pt x="463" y="170"/>
                </a:lnTo>
                <a:lnTo>
                  <a:pt x="462" y="182"/>
                </a:lnTo>
                <a:lnTo>
                  <a:pt x="462" y="179"/>
                </a:lnTo>
                <a:lnTo>
                  <a:pt x="556" y="195"/>
                </a:lnTo>
                <a:lnTo>
                  <a:pt x="555" y="196"/>
                </a:lnTo>
                <a:lnTo>
                  <a:pt x="557" y="181"/>
                </a:lnTo>
                <a:lnTo>
                  <a:pt x="557" y="184"/>
                </a:lnTo>
                <a:cubicBezTo>
                  <a:pt x="557" y="187"/>
                  <a:pt x="557" y="190"/>
                  <a:pt x="557" y="192"/>
                </a:cubicBezTo>
                <a:lnTo>
                  <a:pt x="556" y="195"/>
                </a:lnTo>
                <a:cubicBezTo>
                  <a:pt x="556" y="198"/>
                  <a:pt x="555" y="200"/>
                  <a:pt x="555" y="203"/>
                </a:cubicBezTo>
                <a:lnTo>
                  <a:pt x="554" y="204"/>
                </a:lnTo>
                <a:cubicBezTo>
                  <a:pt x="547" y="226"/>
                  <a:pt x="524" y="240"/>
                  <a:pt x="501" y="236"/>
                </a:cubicBezTo>
                <a:cubicBezTo>
                  <a:pt x="478" y="233"/>
                  <a:pt x="460" y="213"/>
                  <a:pt x="460" y="189"/>
                </a:cubicBezTo>
                <a:lnTo>
                  <a:pt x="460" y="187"/>
                </a:lnTo>
                <a:lnTo>
                  <a:pt x="460" y="184"/>
                </a:lnTo>
                <a:cubicBezTo>
                  <a:pt x="460" y="182"/>
                  <a:pt x="461" y="180"/>
                  <a:pt x="461" y="178"/>
                </a:cubicBezTo>
                <a:lnTo>
                  <a:pt x="461" y="174"/>
                </a:lnTo>
                <a:cubicBezTo>
                  <a:pt x="462" y="171"/>
                  <a:pt x="463" y="169"/>
                  <a:pt x="463" y="166"/>
                </a:cubicBezTo>
                <a:lnTo>
                  <a:pt x="464" y="164"/>
                </a:lnTo>
                <a:cubicBezTo>
                  <a:pt x="469" y="150"/>
                  <a:pt x="479" y="140"/>
                  <a:pt x="493" y="134"/>
                </a:cubicBezTo>
                <a:cubicBezTo>
                  <a:pt x="506" y="129"/>
                  <a:pt x="522" y="131"/>
                  <a:pt x="534" y="138"/>
                </a:cubicBezTo>
                <a:lnTo>
                  <a:pt x="537" y="140"/>
                </a:lnTo>
                <a:cubicBezTo>
                  <a:pt x="541" y="143"/>
                  <a:pt x="545" y="146"/>
                  <a:pt x="549" y="150"/>
                </a:cubicBezTo>
                <a:lnTo>
                  <a:pt x="551" y="153"/>
                </a:lnTo>
                <a:lnTo>
                  <a:pt x="514" y="136"/>
                </a:lnTo>
                <a:lnTo>
                  <a:pt x="517" y="136"/>
                </a:lnTo>
                <a:lnTo>
                  <a:pt x="520" y="136"/>
                </a:lnTo>
                <a:cubicBezTo>
                  <a:pt x="534" y="136"/>
                  <a:pt x="547" y="142"/>
                  <a:pt x="556" y="153"/>
                </a:cubicBezTo>
                <a:cubicBezTo>
                  <a:pt x="565" y="163"/>
                  <a:pt x="569" y="177"/>
                  <a:pt x="567" y="191"/>
                </a:cubicBezTo>
                <a:lnTo>
                  <a:pt x="567" y="194"/>
                </a:lnTo>
                <a:lnTo>
                  <a:pt x="567" y="187"/>
                </a:lnTo>
                <a:lnTo>
                  <a:pt x="567" y="192"/>
                </a:lnTo>
                <a:lnTo>
                  <a:pt x="567" y="197"/>
                </a:lnTo>
                <a:lnTo>
                  <a:pt x="567" y="198"/>
                </a:lnTo>
                <a:cubicBezTo>
                  <a:pt x="567" y="225"/>
                  <a:pt x="546" y="246"/>
                  <a:pt x="519" y="246"/>
                </a:cubicBezTo>
                <a:cubicBezTo>
                  <a:pt x="493" y="246"/>
                  <a:pt x="471" y="225"/>
                  <a:pt x="471" y="198"/>
                </a:cubicBezTo>
                <a:lnTo>
                  <a:pt x="471" y="195"/>
                </a:lnTo>
                <a:lnTo>
                  <a:pt x="471" y="188"/>
                </a:lnTo>
                <a:lnTo>
                  <a:pt x="471" y="182"/>
                </a:lnTo>
                <a:cubicBezTo>
                  <a:pt x="471" y="180"/>
                  <a:pt x="472" y="177"/>
                  <a:pt x="472" y="175"/>
                </a:cubicBezTo>
                <a:lnTo>
                  <a:pt x="473" y="172"/>
                </a:lnTo>
                <a:cubicBezTo>
                  <a:pt x="476" y="148"/>
                  <a:pt x="497" y="131"/>
                  <a:pt x="520" y="131"/>
                </a:cubicBezTo>
                <a:cubicBezTo>
                  <a:pt x="543" y="131"/>
                  <a:pt x="563" y="148"/>
                  <a:pt x="567" y="172"/>
                </a:cubicBezTo>
                <a:lnTo>
                  <a:pt x="568" y="175"/>
                </a:lnTo>
                <a:lnTo>
                  <a:pt x="569" y="184"/>
                </a:lnTo>
                <a:lnTo>
                  <a:pt x="569" y="188"/>
                </a:lnTo>
                <a:lnTo>
                  <a:pt x="569" y="185"/>
                </a:lnTo>
                <a:lnTo>
                  <a:pt x="502" y="156"/>
                </a:lnTo>
                <a:lnTo>
                  <a:pt x="504" y="155"/>
                </a:lnTo>
                <a:lnTo>
                  <a:pt x="488" y="167"/>
                </a:lnTo>
                <a:lnTo>
                  <a:pt x="491" y="164"/>
                </a:lnTo>
                <a:lnTo>
                  <a:pt x="486" y="171"/>
                </a:lnTo>
                <a:lnTo>
                  <a:pt x="488" y="167"/>
                </a:lnTo>
                <a:cubicBezTo>
                  <a:pt x="490" y="163"/>
                  <a:pt x="493" y="160"/>
                  <a:pt x="496" y="157"/>
                </a:cubicBezTo>
                <a:lnTo>
                  <a:pt x="498" y="155"/>
                </a:lnTo>
                <a:cubicBezTo>
                  <a:pt x="514" y="138"/>
                  <a:pt x="541" y="136"/>
                  <a:pt x="560" y="151"/>
                </a:cubicBezTo>
                <a:lnTo>
                  <a:pt x="562" y="152"/>
                </a:lnTo>
                <a:cubicBezTo>
                  <a:pt x="568" y="157"/>
                  <a:pt x="573" y="162"/>
                  <a:pt x="576" y="169"/>
                </a:cubicBezTo>
                <a:lnTo>
                  <a:pt x="578" y="172"/>
                </a:lnTo>
                <a:cubicBezTo>
                  <a:pt x="579" y="174"/>
                  <a:pt x="580" y="176"/>
                  <a:pt x="581" y="178"/>
                </a:cubicBezTo>
                <a:lnTo>
                  <a:pt x="582" y="181"/>
                </a:lnTo>
                <a:lnTo>
                  <a:pt x="583" y="187"/>
                </a:lnTo>
                <a:lnTo>
                  <a:pt x="498" y="170"/>
                </a:lnTo>
                <a:lnTo>
                  <a:pt x="500" y="168"/>
                </a:lnTo>
                <a:lnTo>
                  <a:pt x="492" y="181"/>
                </a:lnTo>
                <a:lnTo>
                  <a:pt x="493" y="178"/>
                </a:lnTo>
                <a:cubicBezTo>
                  <a:pt x="500" y="159"/>
                  <a:pt x="518" y="145"/>
                  <a:pt x="539" y="145"/>
                </a:cubicBezTo>
                <a:lnTo>
                  <a:pt x="540" y="145"/>
                </a:lnTo>
                <a:cubicBezTo>
                  <a:pt x="560" y="145"/>
                  <a:pt x="577" y="157"/>
                  <a:pt x="585" y="176"/>
                </a:cubicBezTo>
                <a:lnTo>
                  <a:pt x="587" y="181"/>
                </a:lnTo>
                <a:cubicBezTo>
                  <a:pt x="592" y="195"/>
                  <a:pt x="591" y="212"/>
                  <a:pt x="582" y="225"/>
                </a:cubicBezTo>
                <a:cubicBezTo>
                  <a:pt x="573" y="239"/>
                  <a:pt x="558" y="246"/>
                  <a:pt x="542" y="246"/>
                </a:cubicBezTo>
                <a:lnTo>
                  <a:pt x="541" y="246"/>
                </a:lnTo>
                <a:lnTo>
                  <a:pt x="540" y="246"/>
                </a:lnTo>
                <a:lnTo>
                  <a:pt x="588" y="208"/>
                </a:lnTo>
                <a:lnTo>
                  <a:pt x="587" y="210"/>
                </a:lnTo>
                <a:lnTo>
                  <a:pt x="586" y="215"/>
                </a:lnTo>
                <a:lnTo>
                  <a:pt x="500" y="176"/>
                </a:lnTo>
                <a:lnTo>
                  <a:pt x="501" y="175"/>
                </a:lnTo>
                <a:lnTo>
                  <a:pt x="495" y="186"/>
                </a:lnTo>
                <a:lnTo>
                  <a:pt x="496" y="183"/>
                </a:lnTo>
                <a:cubicBezTo>
                  <a:pt x="497" y="181"/>
                  <a:pt x="498" y="179"/>
                  <a:pt x="499" y="177"/>
                </a:cubicBezTo>
                <a:lnTo>
                  <a:pt x="500" y="174"/>
                </a:lnTo>
                <a:cubicBezTo>
                  <a:pt x="502" y="169"/>
                  <a:pt x="505" y="165"/>
                  <a:pt x="509" y="162"/>
                </a:cubicBezTo>
                <a:lnTo>
                  <a:pt x="511" y="160"/>
                </a:lnTo>
                <a:cubicBezTo>
                  <a:pt x="521" y="149"/>
                  <a:pt x="536" y="144"/>
                  <a:pt x="551" y="146"/>
                </a:cubicBezTo>
                <a:cubicBezTo>
                  <a:pt x="566" y="148"/>
                  <a:pt x="579" y="156"/>
                  <a:pt x="586" y="169"/>
                </a:cubicBezTo>
                <a:lnTo>
                  <a:pt x="589" y="174"/>
                </a:lnTo>
                <a:lnTo>
                  <a:pt x="592" y="180"/>
                </a:lnTo>
                <a:lnTo>
                  <a:pt x="517" y="169"/>
                </a:lnTo>
                <a:lnTo>
                  <a:pt x="518" y="168"/>
                </a:lnTo>
                <a:lnTo>
                  <a:pt x="509" y="180"/>
                </a:lnTo>
                <a:lnTo>
                  <a:pt x="511" y="177"/>
                </a:lnTo>
                <a:cubicBezTo>
                  <a:pt x="519" y="161"/>
                  <a:pt x="535" y="150"/>
                  <a:pt x="553" y="150"/>
                </a:cubicBezTo>
                <a:lnTo>
                  <a:pt x="554" y="150"/>
                </a:lnTo>
                <a:lnTo>
                  <a:pt x="539" y="153"/>
                </a:lnTo>
                <a:lnTo>
                  <a:pt x="541" y="152"/>
                </a:lnTo>
                <a:cubicBezTo>
                  <a:pt x="551" y="149"/>
                  <a:pt x="561" y="149"/>
                  <a:pt x="571" y="152"/>
                </a:cubicBezTo>
                <a:lnTo>
                  <a:pt x="573" y="153"/>
                </a:lnTo>
                <a:cubicBezTo>
                  <a:pt x="588" y="158"/>
                  <a:pt x="600" y="170"/>
                  <a:pt x="604" y="186"/>
                </a:cubicBezTo>
                <a:lnTo>
                  <a:pt x="605" y="191"/>
                </a:lnTo>
                <a:lnTo>
                  <a:pt x="607" y="196"/>
                </a:lnTo>
                <a:lnTo>
                  <a:pt x="512" y="202"/>
                </a:lnTo>
                <a:lnTo>
                  <a:pt x="513" y="198"/>
                </a:lnTo>
                <a:lnTo>
                  <a:pt x="514" y="190"/>
                </a:lnTo>
                <a:cubicBezTo>
                  <a:pt x="517" y="173"/>
                  <a:pt x="530" y="158"/>
                  <a:pt x="546" y="153"/>
                </a:cubicBezTo>
                <a:lnTo>
                  <a:pt x="548" y="152"/>
                </a:lnTo>
                <a:cubicBezTo>
                  <a:pt x="560" y="148"/>
                  <a:pt x="573" y="149"/>
                  <a:pt x="584" y="155"/>
                </a:cubicBezTo>
                <a:lnTo>
                  <a:pt x="585" y="156"/>
                </a:lnTo>
                <a:cubicBezTo>
                  <a:pt x="596" y="161"/>
                  <a:pt x="604" y="170"/>
                  <a:pt x="609" y="181"/>
                </a:cubicBezTo>
                <a:lnTo>
                  <a:pt x="610" y="183"/>
                </a:lnTo>
                <a:lnTo>
                  <a:pt x="609" y="182"/>
                </a:lnTo>
                <a:cubicBezTo>
                  <a:pt x="621" y="205"/>
                  <a:pt x="611" y="234"/>
                  <a:pt x="587" y="246"/>
                </a:cubicBezTo>
                <a:cubicBezTo>
                  <a:pt x="564" y="258"/>
                  <a:pt x="535" y="248"/>
                  <a:pt x="523" y="224"/>
                </a:cubicBezTo>
                <a:lnTo>
                  <a:pt x="522" y="222"/>
                </a:lnTo>
                <a:cubicBezTo>
                  <a:pt x="520" y="219"/>
                  <a:pt x="519" y="215"/>
                  <a:pt x="518" y="210"/>
                </a:cubicBezTo>
                <a:lnTo>
                  <a:pt x="517" y="208"/>
                </a:lnTo>
                <a:cubicBezTo>
                  <a:pt x="513" y="187"/>
                  <a:pt x="524" y="165"/>
                  <a:pt x="543" y="156"/>
                </a:cubicBezTo>
                <a:lnTo>
                  <a:pt x="544" y="155"/>
                </a:lnTo>
                <a:cubicBezTo>
                  <a:pt x="554" y="150"/>
                  <a:pt x="566" y="149"/>
                  <a:pt x="577" y="151"/>
                </a:cubicBezTo>
                <a:lnTo>
                  <a:pt x="579" y="152"/>
                </a:lnTo>
                <a:cubicBezTo>
                  <a:pt x="596" y="156"/>
                  <a:pt x="609" y="169"/>
                  <a:pt x="614" y="185"/>
                </a:cubicBezTo>
                <a:lnTo>
                  <a:pt x="616" y="192"/>
                </a:lnTo>
                <a:lnTo>
                  <a:pt x="618" y="199"/>
                </a:lnTo>
                <a:lnTo>
                  <a:pt x="589" y="168"/>
                </a:lnTo>
                <a:lnTo>
                  <a:pt x="592" y="169"/>
                </a:lnTo>
                <a:lnTo>
                  <a:pt x="553" y="171"/>
                </a:lnTo>
                <a:lnTo>
                  <a:pt x="555" y="170"/>
                </a:lnTo>
                <a:lnTo>
                  <a:pt x="528" y="212"/>
                </a:lnTo>
                <a:lnTo>
                  <a:pt x="528" y="209"/>
                </a:lnTo>
                <a:lnTo>
                  <a:pt x="530" y="225"/>
                </a:lnTo>
                <a:lnTo>
                  <a:pt x="530" y="223"/>
                </a:lnTo>
                <a:lnTo>
                  <a:pt x="623" y="200"/>
                </a:lnTo>
                <a:lnTo>
                  <a:pt x="623" y="203"/>
                </a:lnTo>
                <a:lnTo>
                  <a:pt x="624" y="205"/>
                </a:lnTo>
                <a:lnTo>
                  <a:pt x="625" y="215"/>
                </a:lnTo>
                <a:lnTo>
                  <a:pt x="620" y="199"/>
                </a:lnTo>
                <a:lnTo>
                  <a:pt x="621" y="201"/>
                </a:lnTo>
                <a:lnTo>
                  <a:pt x="545" y="188"/>
                </a:lnTo>
                <a:lnTo>
                  <a:pt x="545" y="188"/>
                </a:lnTo>
                <a:lnTo>
                  <a:pt x="531" y="221"/>
                </a:lnTo>
                <a:lnTo>
                  <a:pt x="531" y="218"/>
                </a:lnTo>
                <a:lnTo>
                  <a:pt x="532" y="208"/>
                </a:lnTo>
                <a:lnTo>
                  <a:pt x="532" y="202"/>
                </a:lnTo>
                <a:cubicBezTo>
                  <a:pt x="533" y="197"/>
                  <a:pt x="535" y="192"/>
                  <a:pt x="537" y="188"/>
                </a:cubicBezTo>
                <a:lnTo>
                  <a:pt x="538" y="187"/>
                </a:lnTo>
                <a:cubicBezTo>
                  <a:pt x="547" y="167"/>
                  <a:pt x="570" y="156"/>
                  <a:pt x="591" y="161"/>
                </a:cubicBezTo>
                <a:cubicBezTo>
                  <a:pt x="613" y="166"/>
                  <a:pt x="628" y="186"/>
                  <a:pt x="628" y="208"/>
                </a:cubicBezTo>
                <a:lnTo>
                  <a:pt x="628" y="212"/>
                </a:lnTo>
                <a:lnTo>
                  <a:pt x="628" y="222"/>
                </a:lnTo>
                <a:lnTo>
                  <a:pt x="535" y="200"/>
                </a:lnTo>
                <a:lnTo>
                  <a:pt x="536" y="197"/>
                </a:lnTo>
                <a:lnTo>
                  <a:pt x="537" y="195"/>
                </a:lnTo>
                <a:cubicBezTo>
                  <a:pt x="544" y="178"/>
                  <a:pt x="559" y="167"/>
                  <a:pt x="577" y="165"/>
                </a:cubicBezTo>
                <a:cubicBezTo>
                  <a:pt x="595" y="163"/>
                  <a:pt x="612" y="171"/>
                  <a:pt x="622" y="186"/>
                </a:cubicBezTo>
                <a:lnTo>
                  <a:pt x="625" y="190"/>
                </a:lnTo>
                <a:cubicBezTo>
                  <a:pt x="627" y="193"/>
                  <a:pt x="628" y="196"/>
                  <a:pt x="630" y="199"/>
                </a:cubicBezTo>
                <a:lnTo>
                  <a:pt x="632" y="204"/>
                </a:lnTo>
                <a:cubicBezTo>
                  <a:pt x="637" y="219"/>
                  <a:pt x="636" y="236"/>
                  <a:pt x="627" y="249"/>
                </a:cubicBezTo>
                <a:cubicBezTo>
                  <a:pt x="618" y="262"/>
                  <a:pt x="603" y="270"/>
                  <a:pt x="587" y="270"/>
                </a:cubicBezTo>
                <a:lnTo>
                  <a:pt x="586" y="270"/>
                </a:lnTo>
                <a:cubicBezTo>
                  <a:pt x="559" y="270"/>
                  <a:pt x="538" y="248"/>
                  <a:pt x="538" y="222"/>
                </a:cubicBezTo>
                <a:cubicBezTo>
                  <a:pt x="538" y="195"/>
                  <a:pt x="559" y="174"/>
                  <a:pt x="586" y="174"/>
                </a:cubicBezTo>
                <a:lnTo>
                  <a:pt x="586" y="174"/>
                </a:lnTo>
                <a:lnTo>
                  <a:pt x="587" y="174"/>
                </a:lnTo>
                <a:lnTo>
                  <a:pt x="591" y="174"/>
                </a:lnTo>
                <a:lnTo>
                  <a:pt x="545" y="209"/>
                </a:lnTo>
                <a:lnTo>
                  <a:pt x="546" y="204"/>
                </a:lnTo>
                <a:lnTo>
                  <a:pt x="548" y="198"/>
                </a:lnTo>
                <a:cubicBezTo>
                  <a:pt x="549" y="196"/>
                  <a:pt x="550" y="194"/>
                  <a:pt x="551" y="192"/>
                </a:cubicBezTo>
                <a:lnTo>
                  <a:pt x="551" y="191"/>
                </a:lnTo>
                <a:cubicBezTo>
                  <a:pt x="560" y="173"/>
                  <a:pt x="580" y="162"/>
                  <a:pt x="600" y="165"/>
                </a:cubicBezTo>
                <a:cubicBezTo>
                  <a:pt x="621" y="168"/>
                  <a:pt x="637" y="183"/>
                  <a:pt x="641" y="203"/>
                </a:cubicBezTo>
                <a:lnTo>
                  <a:pt x="642" y="206"/>
                </a:lnTo>
                <a:cubicBezTo>
                  <a:pt x="642" y="209"/>
                  <a:pt x="642" y="212"/>
                  <a:pt x="642" y="215"/>
                </a:cubicBezTo>
                <a:lnTo>
                  <a:pt x="642" y="220"/>
                </a:lnTo>
                <a:lnTo>
                  <a:pt x="642" y="224"/>
                </a:lnTo>
                <a:lnTo>
                  <a:pt x="642" y="227"/>
                </a:lnTo>
                <a:lnTo>
                  <a:pt x="547" y="220"/>
                </a:lnTo>
                <a:lnTo>
                  <a:pt x="547" y="217"/>
                </a:lnTo>
                <a:lnTo>
                  <a:pt x="548" y="213"/>
                </a:lnTo>
                <a:lnTo>
                  <a:pt x="548" y="224"/>
                </a:lnTo>
                <a:lnTo>
                  <a:pt x="547" y="221"/>
                </a:lnTo>
                <a:cubicBezTo>
                  <a:pt x="547" y="219"/>
                  <a:pt x="547" y="216"/>
                  <a:pt x="547" y="214"/>
                </a:cubicBezTo>
                <a:lnTo>
                  <a:pt x="547" y="212"/>
                </a:lnTo>
                <a:cubicBezTo>
                  <a:pt x="547" y="190"/>
                  <a:pt x="562" y="171"/>
                  <a:pt x="584" y="166"/>
                </a:cubicBezTo>
                <a:cubicBezTo>
                  <a:pt x="606" y="161"/>
                  <a:pt x="628" y="171"/>
                  <a:pt x="638" y="191"/>
                </a:cubicBezTo>
                <a:lnTo>
                  <a:pt x="639" y="193"/>
                </a:lnTo>
                <a:lnTo>
                  <a:pt x="640" y="196"/>
                </a:lnTo>
                <a:lnTo>
                  <a:pt x="631" y="184"/>
                </a:lnTo>
                <a:lnTo>
                  <a:pt x="634" y="187"/>
                </a:lnTo>
                <a:lnTo>
                  <a:pt x="619" y="176"/>
                </a:lnTo>
                <a:lnTo>
                  <a:pt x="623" y="178"/>
                </a:lnTo>
                <a:lnTo>
                  <a:pt x="570" y="188"/>
                </a:lnTo>
                <a:lnTo>
                  <a:pt x="573" y="186"/>
                </a:lnTo>
                <a:lnTo>
                  <a:pt x="575" y="184"/>
                </a:lnTo>
                <a:cubicBezTo>
                  <a:pt x="589" y="169"/>
                  <a:pt x="611" y="165"/>
                  <a:pt x="629" y="174"/>
                </a:cubicBezTo>
                <a:cubicBezTo>
                  <a:pt x="648" y="183"/>
                  <a:pt x="658" y="203"/>
                  <a:pt x="656" y="223"/>
                </a:cubicBezTo>
                <a:lnTo>
                  <a:pt x="656" y="227"/>
                </a:lnTo>
                <a:lnTo>
                  <a:pt x="655" y="232"/>
                </a:lnTo>
                <a:lnTo>
                  <a:pt x="560" y="218"/>
                </a:lnTo>
                <a:lnTo>
                  <a:pt x="561" y="215"/>
                </a:lnTo>
                <a:cubicBezTo>
                  <a:pt x="561" y="212"/>
                  <a:pt x="562" y="209"/>
                  <a:pt x="563" y="207"/>
                </a:cubicBezTo>
                <a:lnTo>
                  <a:pt x="564" y="204"/>
                </a:lnTo>
                <a:cubicBezTo>
                  <a:pt x="572" y="186"/>
                  <a:pt x="589" y="174"/>
                  <a:pt x="609" y="174"/>
                </a:cubicBezTo>
                <a:cubicBezTo>
                  <a:pt x="629" y="174"/>
                  <a:pt x="646" y="186"/>
                  <a:pt x="654" y="204"/>
                </a:cubicBezTo>
                <a:lnTo>
                  <a:pt x="655" y="207"/>
                </a:lnTo>
                <a:lnTo>
                  <a:pt x="656" y="209"/>
                </a:lnTo>
                <a:lnTo>
                  <a:pt x="568" y="206"/>
                </a:lnTo>
                <a:lnTo>
                  <a:pt x="569" y="204"/>
                </a:lnTo>
                <a:lnTo>
                  <a:pt x="566" y="210"/>
                </a:lnTo>
                <a:lnTo>
                  <a:pt x="567" y="207"/>
                </a:lnTo>
                <a:cubicBezTo>
                  <a:pt x="574" y="187"/>
                  <a:pt x="592" y="174"/>
                  <a:pt x="613" y="174"/>
                </a:cubicBezTo>
                <a:lnTo>
                  <a:pt x="615" y="174"/>
                </a:lnTo>
                <a:lnTo>
                  <a:pt x="618" y="174"/>
                </a:lnTo>
                <a:lnTo>
                  <a:pt x="571" y="214"/>
                </a:lnTo>
                <a:lnTo>
                  <a:pt x="571" y="211"/>
                </a:lnTo>
                <a:lnTo>
                  <a:pt x="570" y="219"/>
                </a:lnTo>
                <a:lnTo>
                  <a:pt x="570" y="217"/>
                </a:lnTo>
                <a:cubicBezTo>
                  <a:pt x="570" y="191"/>
                  <a:pt x="592" y="169"/>
                  <a:pt x="618" y="169"/>
                </a:cubicBezTo>
                <a:cubicBezTo>
                  <a:pt x="645" y="169"/>
                  <a:pt x="666" y="191"/>
                  <a:pt x="666" y="217"/>
                </a:cubicBezTo>
                <a:lnTo>
                  <a:pt x="666" y="219"/>
                </a:lnTo>
                <a:lnTo>
                  <a:pt x="666" y="222"/>
                </a:lnTo>
                <a:cubicBezTo>
                  <a:pt x="666" y="225"/>
                  <a:pt x="666" y="227"/>
                  <a:pt x="666" y="229"/>
                </a:cubicBezTo>
                <a:lnTo>
                  <a:pt x="665" y="233"/>
                </a:lnTo>
                <a:lnTo>
                  <a:pt x="666" y="226"/>
                </a:lnTo>
                <a:lnTo>
                  <a:pt x="666" y="227"/>
                </a:lnTo>
                <a:cubicBezTo>
                  <a:pt x="666" y="253"/>
                  <a:pt x="644" y="275"/>
                  <a:pt x="618" y="275"/>
                </a:cubicBezTo>
                <a:cubicBezTo>
                  <a:pt x="591" y="275"/>
                  <a:pt x="570" y="253"/>
                  <a:pt x="570" y="227"/>
                </a:cubicBezTo>
                <a:lnTo>
                  <a:pt x="570" y="224"/>
                </a:lnTo>
                <a:lnTo>
                  <a:pt x="570" y="220"/>
                </a:lnTo>
                <a:lnTo>
                  <a:pt x="570" y="220"/>
                </a:lnTo>
                <a:lnTo>
                  <a:pt x="569" y="212"/>
                </a:lnTo>
                <a:cubicBezTo>
                  <a:pt x="569" y="186"/>
                  <a:pt x="591" y="164"/>
                  <a:pt x="617" y="164"/>
                </a:cubicBezTo>
                <a:cubicBezTo>
                  <a:pt x="644" y="164"/>
                  <a:pt x="665" y="186"/>
                  <a:pt x="665" y="212"/>
                </a:cubicBezTo>
                <a:lnTo>
                  <a:pt x="665" y="213"/>
                </a:lnTo>
                <a:lnTo>
                  <a:pt x="665" y="216"/>
                </a:lnTo>
                <a:lnTo>
                  <a:pt x="666" y="218"/>
                </a:lnTo>
                <a:lnTo>
                  <a:pt x="645" y="182"/>
                </a:lnTo>
                <a:lnTo>
                  <a:pt x="646" y="183"/>
                </a:lnTo>
                <a:lnTo>
                  <a:pt x="586" y="189"/>
                </a:lnTo>
                <a:lnTo>
                  <a:pt x="587" y="188"/>
                </a:lnTo>
                <a:lnTo>
                  <a:pt x="573" y="214"/>
                </a:lnTo>
                <a:lnTo>
                  <a:pt x="574" y="211"/>
                </a:lnTo>
                <a:lnTo>
                  <a:pt x="573" y="219"/>
                </a:lnTo>
                <a:lnTo>
                  <a:pt x="573" y="217"/>
                </a:lnTo>
                <a:cubicBezTo>
                  <a:pt x="573" y="193"/>
                  <a:pt x="591" y="172"/>
                  <a:pt x="616" y="170"/>
                </a:cubicBezTo>
                <a:cubicBezTo>
                  <a:pt x="640" y="167"/>
                  <a:pt x="663" y="183"/>
                  <a:pt x="668" y="207"/>
                </a:cubicBezTo>
                <a:lnTo>
                  <a:pt x="669" y="212"/>
                </a:lnTo>
                <a:lnTo>
                  <a:pt x="670" y="218"/>
                </a:lnTo>
                <a:lnTo>
                  <a:pt x="575" y="227"/>
                </a:lnTo>
                <a:lnTo>
                  <a:pt x="575" y="225"/>
                </a:lnTo>
                <a:cubicBezTo>
                  <a:pt x="575" y="222"/>
                  <a:pt x="575" y="220"/>
                  <a:pt x="576" y="217"/>
                </a:cubicBezTo>
                <a:lnTo>
                  <a:pt x="576" y="214"/>
                </a:lnTo>
                <a:lnTo>
                  <a:pt x="575" y="222"/>
                </a:lnTo>
                <a:lnTo>
                  <a:pt x="575" y="220"/>
                </a:lnTo>
                <a:lnTo>
                  <a:pt x="575" y="217"/>
                </a:lnTo>
                <a:cubicBezTo>
                  <a:pt x="575" y="191"/>
                  <a:pt x="597" y="169"/>
                  <a:pt x="623" y="169"/>
                </a:cubicBezTo>
                <a:lnTo>
                  <a:pt x="624" y="169"/>
                </a:lnTo>
                <a:cubicBezTo>
                  <a:pt x="647" y="169"/>
                  <a:pt x="667" y="186"/>
                  <a:pt x="671" y="208"/>
                </a:cubicBezTo>
                <a:lnTo>
                  <a:pt x="672" y="211"/>
                </a:lnTo>
                <a:lnTo>
                  <a:pt x="667" y="199"/>
                </a:lnTo>
                <a:lnTo>
                  <a:pt x="668" y="201"/>
                </a:lnTo>
                <a:lnTo>
                  <a:pt x="625" y="174"/>
                </a:lnTo>
                <a:lnTo>
                  <a:pt x="627" y="174"/>
                </a:lnTo>
                <a:lnTo>
                  <a:pt x="629" y="174"/>
                </a:lnTo>
                <a:cubicBezTo>
                  <a:pt x="649" y="174"/>
                  <a:pt x="667" y="186"/>
                  <a:pt x="674" y="204"/>
                </a:cubicBezTo>
                <a:lnTo>
                  <a:pt x="676" y="209"/>
                </a:lnTo>
                <a:lnTo>
                  <a:pt x="631" y="179"/>
                </a:lnTo>
                <a:lnTo>
                  <a:pt x="632" y="179"/>
                </a:lnTo>
                <a:lnTo>
                  <a:pt x="634" y="179"/>
                </a:lnTo>
                <a:cubicBezTo>
                  <a:pt x="650" y="179"/>
                  <a:pt x="665" y="187"/>
                  <a:pt x="674" y="200"/>
                </a:cubicBezTo>
                <a:lnTo>
                  <a:pt x="676" y="203"/>
                </a:lnTo>
                <a:lnTo>
                  <a:pt x="670" y="196"/>
                </a:lnTo>
                <a:lnTo>
                  <a:pt x="671" y="198"/>
                </a:lnTo>
                <a:lnTo>
                  <a:pt x="592" y="216"/>
                </a:lnTo>
                <a:lnTo>
                  <a:pt x="593" y="213"/>
                </a:lnTo>
                <a:lnTo>
                  <a:pt x="591" y="224"/>
                </a:lnTo>
                <a:lnTo>
                  <a:pt x="591" y="219"/>
                </a:lnTo>
                <a:lnTo>
                  <a:pt x="593" y="209"/>
                </a:lnTo>
                <a:lnTo>
                  <a:pt x="595" y="202"/>
                </a:lnTo>
                <a:cubicBezTo>
                  <a:pt x="602" y="180"/>
                  <a:pt x="625" y="166"/>
                  <a:pt x="648" y="170"/>
                </a:cubicBezTo>
                <a:cubicBezTo>
                  <a:pt x="671" y="174"/>
                  <a:pt x="688" y="194"/>
                  <a:pt x="688" y="217"/>
                </a:cubicBezTo>
                <a:lnTo>
                  <a:pt x="688" y="220"/>
                </a:lnTo>
                <a:lnTo>
                  <a:pt x="688" y="226"/>
                </a:lnTo>
                <a:lnTo>
                  <a:pt x="688" y="236"/>
                </a:lnTo>
                <a:lnTo>
                  <a:pt x="688" y="236"/>
                </a:lnTo>
                <a:cubicBezTo>
                  <a:pt x="688" y="249"/>
                  <a:pt x="683" y="261"/>
                  <a:pt x="674" y="270"/>
                </a:cubicBezTo>
                <a:lnTo>
                  <a:pt x="673" y="271"/>
                </a:lnTo>
                <a:cubicBezTo>
                  <a:pt x="660" y="285"/>
                  <a:pt x="639" y="289"/>
                  <a:pt x="621" y="281"/>
                </a:cubicBezTo>
                <a:cubicBezTo>
                  <a:pt x="603" y="274"/>
                  <a:pt x="591" y="256"/>
                  <a:pt x="591" y="237"/>
                </a:cubicBezTo>
                <a:lnTo>
                  <a:pt x="591" y="235"/>
                </a:lnTo>
                <a:lnTo>
                  <a:pt x="591" y="237"/>
                </a:lnTo>
                <a:cubicBezTo>
                  <a:pt x="590" y="228"/>
                  <a:pt x="592" y="218"/>
                  <a:pt x="596" y="210"/>
                </a:cubicBezTo>
                <a:lnTo>
                  <a:pt x="598" y="207"/>
                </a:lnTo>
                <a:cubicBezTo>
                  <a:pt x="600" y="202"/>
                  <a:pt x="603" y="198"/>
                  <a:pt x="607" y="195"/>
                </a:cubicBezTo>
                <a:lnTo>
                  <a:pt x="608" y="193"/>
                </a:lnTo>
                <a:cubicBezTo>
                  <a:pt x="620" y="181"/>
                  <a:pt x="638" y="176"/>
                  <a:pt x="655" y="181"/>
                </a:cubicBezTo>
                <a:cubicBezTo>
                  <a:pt x="671" y="185"/>
                  <a:pt x="684" y="199"/>
                  <a:pt x="689" y="215"/>
                </a:cubicBezTo>
                <a:lnTo>
                  <a:pt x="689" y="217"/>
                </a:lnTo>
                <a:lnTo>
                  <a:pt x="690" y="222"/>
                </a:lnTo>
                <a:lnTo>
                  <a:pt x="643" y="183"/>
                </a:lnTo>
                <a:lnTo>
                  <a:pt x="644" y="183"/>
                </a:lnTo>
                <a:lnTo>
                  <a:pt x="601" y="210"/>
                </a:lnTo>
                <a:lnTo>
                  <a:pt x="603" y="207"/>
                </a:lnTo>
                <a:lnTo>
                  <a:pt x="607" y="200"/>
                </a:lnTo>
                <a:cubicBezTo>
                  <a:pt x="618" y="183"/>
                  <a:pt x="640" y="175"/>
                  <a:pt x="660" y="181"/>
                </a:cubicBezTo>
                <a:cubicBezTo>
                  <a:pt x="681" y="187"/>
                  <a:pt x="694" y="206"/>
                  <a:pt x="694" y="227"/>
                </a:cubicBezTo>
                <a:lnTo>
                  <a:pt x="694" y="230"/>
                </a:lnTo>
                <a:lnTo>
                  <a:pt x="694" y="234"/>
                </a:lnTo>
                <a:lnTo>
                  <a:pt x="694" y="239"/>
                </a:lnTo>
                <a:lnTo>
                  <a:pt x="694" y="241"/>
                </a:lnTo>
                <a:lnTo>
                  <a:pt x="604" y="220"/>
                </a:lnTo>
                <a:lnTo>
                  <a:pt x="605" y="218"/>
                </a:lnTo>
                <a:lnTo>
                  <a:pt x="600" y="234"/>
                </a:lnTo>
                <a:lnTo>
                  <a:pt x="600" y="229"/>
                </a:lnTo>
                <a:lnTo>
                  <a:pt x="602" y="219"/>
                </a:lnTo>
                <a:lnTo>
                  <a:pt x="602" y="218"/>
                </a:lnTo>
                <a:cubicBezTo>
                  <a:pt x="606" y="197"/>
                  <a:pt x="623" y="182"/>
                  <a:pt x="643" y="179"/>
                </a:cubicBezTo>
                <a:cubicBezTo>
                  <a:pt x="663" y="177"/>
                  <a:pt x="683" y="187"/>
                  <a:pt x="692" y="206"/>
                </a:cubicBezTo>
                <a:lnTo>
                  <a:pt x="693" y="207"/>
                </a:lnTo>
                <a:cubicBezTo>
                  <a:pt x="696" y="213"/>
                  <a:pt x="698" y="221"/>
                  <a:pt x="698" y="228"/>
                </a:cubicBezTo>
                <a:lnTo>
                  <a:pt x="698" y="231"/>
                </a:lnTo>
                <a:lnTo>
                  <a:pt x="698" y="234"/>
                </a:lnTo>
                <a:lnTo>
                  <a:pt x="698" y="236"/>
                </a:lnTo>
                <a:lnTo>
                  <a:pt x="607" y="215"/>
                </a:lnTo>
                <a:lnTo>
                  <a:pt x="608" y="213"/>
                </a:lnTo>
                <a:lnTo>
                  <a:pt x="604" y="227"/>
                </a:lnTo>
                <a:lnTo>
                  <a:pt x="604" y="224"/>
                </a:lnTo>
                <a:cubicBezTo>
                  <a:pt x="608" y="200"/>
                  <a:pt x="628" y="183"/>
                  <a:pt x="651" y="183"/>
                </a:cubicBezTo>
                <a:lnTo>
                  <a:pt x="652" y="183"/>
                </a:lnTo>
                <a:cubicBezTo>
                  <a:pt x="672" y="183"/>
                  <a:pt x="690" y="195"/>
                  <a:pt x="697" y="214"/>
                </a:cubicBezTo>
                <a:lnTo>
                  <a:pt x="699" y="219"/>
                </a:lnTo>
                <a:lnTo>
                  <a:pt x="654" y="188"/>
                </a:lnTo>
                <a:lnTo>
                  <a:pt x="655" y="188"/>
                </a:lnTo>
                <a:lnTo>
                  <a:pt x="607" y="232"/>
                </a:lnTo>
                <a:lnTo>
                  <a:pt x="608" y="227"/>
                </a:lnTo>
                <a:lnTo>
                  <a:pt x="607" y="227"/>
                </a:lnTo>
                <a:cubicBezTo>
                  <a:pt x="607" y="205"/>
                  <a:pt x="623" y="185"/>
                  <a:pt x="644" y="180"/>
                </a:cubicBezTo>
                <a:cubicBezTo>
                  <a:pt x="666" y="175"/>
                  <a:pt x="688" y="186"/>
                  <a:pt x="698" y="206"/>
                </a:cubicBezTo>
                <a:lnTo>
                  <a:pt x="699" y="207"/>
                </a:lnTo>
                <a:cubicBezTo>
                  <a:pt x="701" y="211"/>
                  <a:pt x="703" y="216"/>
                  <a:pt x="703" y="221"/>
                </a:cubicBezTo>
                <a:lnTo>
                  <a:pt x="704" y="225"/>
                </a:lnTo>
                <a:cubicBezTo>
                  <a:pt x="705" y="229"/>
                  <a:pt x="705" y="232"/>
                  <a:pt x="704" y="236"/>
                </a:cubicBezTo>
                <a:lnTo>
                  <a:pt x="704" y="241"/>
                </a:lnTo>
                <a:lnTo>
                  <a:pt x="703" y="246"/>
                </a:lnTo>
                <a:lnTo>
                  <a:pt x="655" y="193"/>
                </a:lnTo>
                <a:lnTo>
                  <a:pt x="657" y="193"/>
                </a:lnTo>
                <a:lnTo>
                  <a:pt x="613" y="221"/>
                </a:lnTo>
                <a:lnTo>
                  <a:pt x="616" y="216"/>
                </a:lnTo>
                <a:lnTo>
                  <a:pt x="618" y="211"/>
                </a:lnTo>
                <a:cubicBezTo>
                  <a:pt x="620" y="206"/>
                  <a:pt x="623" y="202"/>
                  <a:pt x="627" y="199"/>
                </a:cubicBezTo>
                <a:lnTo>
                  <a:pt x="628" y="198"/>
                </a:lnTo>
                <a:cubicBezTo>
                  <a:pt x="639" y="186"/>
                  <a:pt x="656" y="181"/>
                  <a:pt x="672" y="184"/>
                </a:cubicBezTo>
                <a:cubicBezTo>
                  <a:pt x="687" y="188"/>
                  <a:pt x="701" y="199"/>
                  <a:pt x="707" y="214"/>
                </a:cubicBezTo>
                <a:lnTo>
                  <a:pt x="708" y="216"/>
                </a:lnTo>
                <a:cubicBezTo>
                  <a:pt x="709" y="219"/>
                  <a:pt x="709" y="222"/>
                  <a:pt x="710" y="225"/>
                </a:cubicBezTo>
                <a:lnTo>
                  <a:pt x="711" y="230"/>
                </a:lnTo>
                <a:lnTo>
                  <a:pt x="712" y="239"/>
                </a:lnTo>
                <a:lnTo>
                  <a:pt x="711" y="232"/>
                </a:lnTo>
                <a:lnTo>
                  <a:pt x="712" y="234"/>
                </a:lnTo>
                <a:lnTo>
                  <a:pt x="618" y="234"/>
                </a:lnTo>
                <a:lnTo>
                  <a:pt x="619" y="232"/>
                </a:lnTo>
                <a:lnTo>
                  <a:pt x="618" y="234"/>
                </a:lnTo>
                <a:lnTo>
                  <a:pt x="618" y="235"/>
                </a:lnTo>
                <a:lnTo>
                  <a:pt x="618" y="231"/>
                </a:lnTo>
                <a:cubicBezTo>
                  <a:pt x="618" y="205"/>
                  <a:pt x="639" y="183"/>
                  <a:pt x="666" y="183"/>
                </a:cubicBezTo>
                <a:lnTo>
                  <a:pt x="668" y="183"/>
                </a:lnTo>
                <a:lnTo>
                  <a:pt x="669" y="183"/>
                </a:lnTo>
                <a:lnTo>
                  <a:pt x="671" y="183"/>
                </a:lnTo>
                <a:lnTo>
                  <a:pt x="673" y="183"/>
                </a:lnTo>
                <a:lnTo>
                  <a:pt x="674" y="183"/>
                </a:lnTo>
                <a:lnTo>
                  <a:pt x="626" y="231"/>
                </a:lnTo>
                <a:lnTo>
                  <a:pt x="626" y="226"/>
                </a:lnTo>
                <a:lnTo>
                  <a:pt x="626" y="223"/>
                </a:lnTo>
                <a:cubicBezTo>
                  <a:pt x="626" y="216"/>
                  <a:pt x="628" y="208"/>
                  <a:pt x="631" y="202"/>
                </a:cubicBezTo>
                <a:lnTo>
                  <a:pt x="632" y="201"/>
                </a:lnTo>
                <a:cubicBezTo>
                  <a:pt x="641" y="182"/>
                  <a:pt x="661" y="172"/>
                  <a:pt x="681" y="174"/>
                </a:cubicBezTo>
                <a:cubicBezTo>
                  <a:pt x="701" y="177"/>
                  <a:pt x="718" y="192"/>
                  <a:pt x="722" y="213"/>
                </a:cubicBezTo>
                <a:lnTo>
                  <a:pt x="722" y="215"/>
                </a:lnTo>
                <a:lnTo>
                  <a:pt x="723" y="225"/>
                </a:lnTo>
                <a:lnTo>
                  <a:pt x="724" y="230"/>
                </a:lnTo>
                <a:lnTo>
                  <a:pt x="719" y="213"/>
                </a:lnTo>
                <a:lnTo>
                  <a:pt x="720" y="215"/>
                </a:lnTo>
                <a:lnTo>
                  <a:pt x="630" y="227"/>
                </a:lnTo>
                <a:lnTo>
                  <a:pt x="630" y="225"/>
                </a:lnTo>
                <a:lnTo>
                  <a:pt x="632" y="219"/>
                </a:lnTo>
                <a:lnTo>
                  <a:pt x="631" y="220"/>
                </a:lnTo>
                <a:lnTo>
                  <a:pt x="632" y="213"/>
                </a:lnTo>
                <a:cubicBezTo>
                  <a:pt x="637" y="191"/>
                  <a:pt x="656" y="175"/>
                  <a:pt x="678" y="174"/>
                </a:cubicBezTo>
                <a:cubicBezTo>
                  <a:pt x="701" y="173"/>
                  <a:pt x="721" y="189"/>
                  <a:pt x="726" y="210"/>
                </a:cubicBezTo>
                <a:lnTo>
                  <a:pt x="727" y="212"/>
                </a:lnTo>
                <a:lnTo>
                  <a:pt x="728" y="218"/>
                </a:lnTo>
                <a:lnTo>
                  <a:pt x="729" y="229"/>
                </a:lnTo>
                <a:lnTo>
                  <a:pt x="729" y="229"/>
                </a:lnTo>
                <a:lnTo>
                  <a:pt x="636" y="221"/>
                </a:lnTo>
                <a:lnTo>
                  <a:pt x="637" y="220"/>
                </a:lnTo>
                <a:lnTo>
                  <a:pt x="635" y="228"/>
                </a:lnTo>
                <a:lnTo>
                  <a:pt x="635" y="225"/>
                </a:lnTo>
                <a:lnTo>
                  <a:pt x="635" y="231"/>
                </a:lnTo>
                <a:lnTo>
                  <a:pt x="635" y="228"/>
                </a:lnTo>
                <a:cubicBezTo>
                  <a:pt x="635" y="223"/>
                  <a:pt x="636" y="218"/>
                  <a:pt x="637" y="213"/>
                </a:cubicBezTo>
                <a:lnTo>
                  <a:pt x="638" y="212"/>
                </a:lnTo>
                <a:cubicBezTo>
                  <a:pt x="643" y="196"/>
                  <a:pt x="656" y="184"/>
                  <a:pt x="672" y="180"/>
                </a:cubicBezTo>
                <a:cubicBezTo>
                  <a:pt x="689" y="176"/>
                  <a:pt x="706" y="181"/>
                  <a:pt x="717" y="193"/>
                </a:cubicBezTo>
                <a:lnTo>
                  <a:pt x="719" y="195"/>
                </a:lnTo>
                <a:cubicBezTo>
                  <a:pt x="722" y="198"/>
                  <a:pt x="725" y="201"/>
                  <a:pt x="727" y="204"/>
                </a:cubicBezTo>
                <a:lnTo>
                  <a:pt x="728" y="207"/>
                </a:lnTo>
                <a:lnTo>
                  <a:pt x="687" y="183"/>
                </a:lnTo>
                <a:lnTo>
                  <a:pt x="689" y="183"/>
                </a:lnTo>
                <a:lnTo>
                  <a:pt x="692" y="183"/>
                </a:lnTo>
                <a:cubicBezTo>
                  <a:pt x="718" y="183"/>
                  <a:pt x="740" y="205"/>
                  <a:pt x="740" y="231"/>
                </a:cubicBezTo>
                <a:cubicBezTo>
                  <a:pt x="740" y="258"/>
                  <a:pt x="718" y="279"/>
                  <a:pt x="692" y="279"/>
                </a:cubicBezTo>
                <a:lnTo>
                  <a:pt x="691" y="279"/>
                </a:lnTo>
                <a:lnTo>
                  <a:pt x="739" y="231"/>
                </a:lnTo>
                <a:lnTo>
                  <a:pt x="739" y="236"/>
                </a:lnTo>
                <a:lnTo>
                  <a:pt x="691" y="188"/>
                </a:lnTo>
                <a:lnTo>
                  <a:pt x="692" y="188"/>
                </a:lnTo>
                <a:lnTo>
                  <a:pt x="644" y="236"/>
                </a:lnTo>
                <a:lnTo>
                  <a:pt x="644" y="233"/>
                </a:lnTo>
                <a:lnTo>
                  <a:pt x="644" y="231"/>
                </a:lnTo>
                <a:cubicBezTo>
                  <a:pt x="644" y="212"/>
                  <a:pt x="656" y="195"/>
                  <a:pt x="674" y="187"/>
                </a:cubicBezTo>
                <a:cubicBezTo>
                  <a:pt x="692" y="180"/>
                  <a:pt x="713" y="184"/>
                  <a:pt x="726" y="198"/>
                </a:cubicBezTo>
                <a:lnTo>
                  <a:pt x="728" y="199"/>
                </a:lnTo>
                <a:cubicBezTo>
                  <a:pt x="732" y="203"/>
                  <a:pt x="736" y="208"/>
                  <a:pt x="738" y="214"/>
                </a:cubicBezTo>
                <a:lnTo>
                  <a:pt x="740" y="218"/>
                </a:lnTo>
                <a:cubicBezTo>
                  <a:pt x="742" y="223"/>
                  <a:pt x="743" y="228"/>
                  <a:pt x="743" y="234"/>
                </a:cubicBezTo>
                <a:lnTo>
                  <a:pt x="744" y="243"/>
                </a:lnTo>
                <a:lnTo>
                  <a:pt x="742" y="232"/>
                </a:lnTo>
                <a:lnTo>
                  <a:pt x="745" y="241"/>
                </a:lnTo>
                <a:lnTo>
                  <a:pt x="746" y="245"/>
                </a:lnTo>
                <a:lnTo>
                  <a:pt x="746" y="244"/>
                </a:lnTo>
                <a:lnTo>
                  <a:pt x="703" y="217"/>
                </a:lnTo>
                <a:lnTo>
                  <a:pt x="704" y="217"/>
                </a:lnTo>
                <a:cubicBezTo>
                  <a:pt x="722" y="217"/>
                  <a:pt x="739" y="227"/>
                  <a:pt x="747" y="244"/>
                </a:cubicBezTo>
                <a:lnTo>
                  <a:pt x="748" y="247"/>
                </a:lnTo>
                <a:lnTo>
                  <a:pt x="739" y="234"/>
                </a:lnTo>
                <a:lnTo>
                  <a:pt x="741" y="236"/>
                </a:lnTo>
                <a:lnTo>
                  <a:pt x="664" y="248"/>
                </a:lnTo>
                <a:lnTo>
                  <a:pt x="665" y="246"/>
                </a:lnTo>
                <a:lnTo>
                  <a:pt x="661" y="260"/>
                </a:lnTo>
                <a:lnTo>
                  <a:pt x="661" y="257"/>
                </a:lnTo>
                <a:lnTo>
                  <a:pt x="663" y="248"/>
                </a:lnTo>
                <a:cubicBezTo>
                  <a:pt x="664" y="245"/>
                  <a:pt x="665" y="242"/>
                  <a:pt x="667" y="240"/>
                </a:cubicBezTo>
                <a:lnTo>
                  <a:pt x="667" y="239"/>
                </a:lnTo>
                <a:cubicBezTo>
                  <a:pt x="677" y="219"/>
                  <a:pt x="699" y="208"/>
                  <a:pt x="721" y="213"/>
                </a:cubicBezTo>
                <a:cubicBezTo>
                  <a:pt x="743" y="218"/>
                  <a:pt x="758" y="238"/>
                  <a:pt x="758" y="260"/>
                </a:cubicBezTo>
                <a:lnTo>
                  <a:pt x="758" y="262"/>
                </a:lnTo>
                <a:lnTo>
                  <a:pt x="758" y="261"/>
                </a:lnTo>
                <a:lnTo>
                  <a:pt x="759" y="271"/>
                </a:lnTo>
                <a:lnTo>
                  <a:pt x="755" y="256"/>
                </a:lnTo>
                <a:lnTo>
                  <a:pt x="757" y="259"/>
                </a:lnTo>
                <a:lnTo>
                  <a:pt x="739" y="238"/>
                </a:lnTo>
                <a:lnTo>
                  <a:pt x="741" y="239"/>
                </a:lnTo>
                <a:lnTo>
                  <a:pt x="666" y="273"/>
                </a:lnTo>
                <a:lnTo>
                  <a:pt x="667" y="269"/>
                </a:lnTo>
                <a:lnTo>
                  <a:pt x="666" y="269"/>
                </a:lnTo>
                <a:cubicBezTo>
                  <a:pt x="666" y="243"/>
                  <a:pt x="688" y="221"/>
                  <a:pt x="714" y="221"/>
                </a:cubicBezTo>
                <a:lnTo>
                  <a:pt x="716" y="221"/>
                </a:lnTo>
                <a:cubicBezTo>
                  <a:pt x="736" y="221"/>
                  <a:pt x="753" y="233"/>
                  <a:pt x="761" y="252"/>
                </a:cubicBezTo>
                <a:lnTo>
                  <a:pt x="763" y="257"/>
                </a:lnTo>
                <a:lnTo>
                  <a:pt x="762" y="256"/>
                </a:lnTo>
                <a:lnTo>
                  <a:pt x="766" y="264"/>
                </a:lnTo>
                <a:lnTo>
                  <a:pt x="756" y="249"/>
                </a:lnTo>
                <a:lnTo>
                  <a:pt x="757" y="250"/>
                </a:lnTo>
                <a:lnTo>
                  <a:pt x="676" y="279"/>
                </a:lnTo>
                <a:lnTo>
                  <a:pt x="676" y="274"/>
                </a:lnTo>
                <a:lnTo>
                  <a:pt x="676" y="276"/>
                </a:lnTo>
                <a:lnTo>
                  <a:pt x="676" y="274"/>
                </a:lnTo>
                <a:cubicBezTo>
                  <a:pt x="676" y="249"/>
                  <a:pt x="695" y="228"/>
                  <a:pt x="721" y="227"/>
                </a:cubicBezTo>
                <a:cubicBezTo>
                  <a:pt x="746" y="225"/>
                  <a:pt x="768" y="243"/>
                  <a:pt x="771" y="268"/>
                </a:cubicBezTo>
                <a:lnTo>
                  <a:pt x="772" y="271"/>
                </a:lnTo>
                <a:lnTo>
                  <a:pt x="773" y="276"/>
                </a:lnTo>
                <a:cubicBezTo>
                  <a:pt x="773" y="279"/>
                  <a:pt x="773" y="281"/>
                  <a:pt x="773" y="284"/>
                </a:cubicBezTo>
                <a:lnTo>
                  <a:pt x="773" y="289"/>
                </a:lnTo>
                <a:lnTo>
                  <a:pt x="774" y="288"/>
                </a:lnTo>
                <a:lnTo>
                  <a:pt x="678" y="293"/>
                </a:lnTo>
                <a:lnTo>
                  <a:pt x="678" y="291"/>
                </a:lnTo>
                <a:lnTo>
                  <a:pt x="678" y="288"/>
                </a:lnTo>
                <a:cubicBezTo>
                  <a:pt x="678" y="265"/>
                  <a:pt x="694" y="246"/>
                  <a:pt x="717" y="241"/>
                </a:cubicBezTo>
                <a:cubicBezTo>
                  <a:pt x="739" y="237"/>
                  <a:pt x="762" y="249"/>
                  <a:pt x="771" y="271"/>
                </a:cubicBezTo>
                <a:lnTo>
                  <a:pt x="772" y="273"/>
                </a:lnTo>
                <a:cubicBezTo>
                  <a:pt x="773" y="276"/>
                  <a:pt x="773" y="279"/>
                  <a:pt x="774" y="282"/>
                </a:cubicBezTo>
                <a:lnTo>
                  <a:pt x="775" y="284"/>
                </a:lnTo>
                <a:lnTo>
                  <a:pt x="685" y="272"/>
                </a:lnTo>
                <a:lnTo>
                  <a:pt x="686" y="270"/>
                </a:lnTo>
                <a:lnTo>
                  <a:pt x="687" y="267"/>
                </a:lnTo>
                <a:cubicBezTo>
                  <a:pt x="695" y="251"/>
                  <a:pt x="712" y="240"/>
                  <a:pt x="730" y="240"/>
                </a:cubicBezTo>
                <a:lnTo>
                  <a:pt x="733" y="240"/>
                </a:lnTo>
                <a:lnTo>
                  <a:pt x="736" y="240"/>
                </a:lnTo>
                <a:lnTo>
                  <a:pt x="739" y="240"/>
                </a:lnTo>
                <a:cubicBezTo>
                  <a:pt x="760" y="240"/>
                  <a:pt x="779" y="254"/>
                  <a:pt x="785" y="275"/>
                </a:cubicBezTo>
                <a:lnTo>
                  <a:pt x="786" y="280"/>
                </a:lnTo>
                <a:lnTo>
                  <a:pt x="788" y="288"/>
                </a:lnTo>
                <a:lnTo>
                  <a:pt x="741" y="250"/>
                </a:lnTo>
                <a:lnTo>
                  <a:pt x="744" y="250"/>
                </a:lnTo>
                <a:lnTo>
                  <a:pt x="696" y="303"/>
                </a:lnTo>
                <a:lnTo>
                  <a:pt x="696" y="299"/>
                </a:lnTo>
                <a:cubicBezTo>
                  <a:pt x="695" y="295"/>
                  <a:pt x="695" y="291"/>
                  <a:pt x="696" y="288"/>
                </a:cubicBezTo>
                <a:lnTo>
                  <a:pt x="696" y="284"/>
                </a:lnTo>
                <a:cubicBezTo>
                  <a:pt x="697" y="278"/>
                  <a:pt x="699" y="273"/>
                  <a:pt x="701" y="268"/>
                </a:cubicBezTo>
                <a:lnTo>
                  <a:pt x="702" y="267"/>
                </a:lnTo>
                <a:cubicBezTo>
                  <a:pt x="711" y="247"/>
                  <a:pt x="734" y="237"/>
                  <a:pt x="755" y="242"/>
                </a:cubicBezTo>
                <a:cubicBezTo>
                  <a:pt x="777" y="247"/>
                  <a:pt x="792" y="266"/>
                  <a:pt x="792" y="288"/>
                </a:cubicBezTo>
                <a:lnTo>
                  <a:pt x="792" y="292"/>
                </a:lnTo>
                <a:lnTo>
                  <a:pt x="792" y="303"/>
                </a:lnTo>
                <a:lnTo>
                  <a:pt x="791" y="309"/>
                </a:lnTo>
                <a:lnTo>
                  <a:pt x="791" y="307"/>
                </a:lnTo>
                <a:cubicBezTo>
                  <a:pt x="791" y="331"/>
                  <a:pt x="774" y="351"/>
                  <a:pt x="751" y="355"/>
                </a:cubicBezTo>
                <a:cubicBezTo>
                  <a:pt x="728" y="359"/>
                  <a:pt x="705" y="345"/>
                  <a:pt x="698" y="323"/>
                </a:cubicBezTo>
                <a:lnTo>
                  <a:pt x="697" y="321"/>
                </a:lnTo>
                <a:cubicBezTo>
                  <a:pt x="696" y="316"/>
                  <a:pt x="695" y="311"/>
                  <a:pt x="695" y="306"/>
                </a:cubicBezTo>
                <a:lnTo>
                  <a:pt x="695" y="301"/>
                </a:lnTo>
                <a:lnTo>
                  <a:pt x="695" y="296"/>
                </a:lnTo>
                <a:lnTo>
                  <a:pt x="695" y="293"/>
                </a:lnTo>
                <a:cubicBezTo>
                  <a:pt x="695" y="267"/>
                  <a:pt x="716" y="245"/>
                  <a:pt x="743" y="245"/>
                </a:cubicBezTo>
                <a:cubicBezTo>
                  <a:pt x="769" y="245"/>
                  <a:pt x="791" y="267"/>
                  <a:pt x="791" y="293"/>
                </a:cubicBezTo>
                <a:lnTo>
                  <a:pt x="791" y="295"/>
                </a:lnTo>
                <a:lnTo>
                  <a:pt x="790" y="287"/>
                </a:lnTo>
                <a:lnTo>
                  <a:pt x="791" y="290"/>
                </a:lnTo>
                <a:lnTo>
                  <a:pt x="743" y="250"/>
                </a:lnTo>
                <a:lnTo>
                  <a:pt x="745" y="250"/>
                </a:lnTo>
                <a:lnTo>
                  <a:pt x="698" y="293"/>
                </a:lnTo>
                <a:lnTo>
                  <a:pt x="698" y="288"/>
                </a:lnTo>
                <a:lnTo>
                  <a:pt x="700" y="278"/>
                </a:lnTo>
                <a:cubicBezTo>
                  <a:pt x="703" y="264"/>
                  <a:pt x="712" y="253"/>
                  <a:pt x="725" y="246"/>
                </a:cubicBezTo>
                <a:cubicBezTo>
                  <a:pt x="737" y="239"/>
                  <a:pt x="752" y="239"/>
                  <a:pt x="765" y="244"/>
                </a:cubicBezTo>
                <a:lnTo>
                  <a:pt x="767" y="245"/>
                </a:lnTo>
                <a:cubicBezTo>
                  <a:pt x="778" y="249"/>
                  <a:pt x="787" y="257"/>
                  <a:pt x="792" y="268"/>
                </a:cubicBezTo>
                <a:lnTo>
                  <a:pt x="794" y="272"/>
                </a:lnTo>
                <a:cubicBezTo>
                  <a:pt x="796" y="276"/>
                  <a:pt x="798" y="280"/>
                  <a:pt x="799" y="284"/>
                </a:cubicBezTo>
                <a:lnTo>
                  <a:pt x="800" y="292"/>
                </a:lnTo>
                <a:lnTo>
                  <a:pt x="801" y="297"/>
                </a:lnTo>
                <a:lnTo>
                  <a:pt x="772" y="263"/>
                </a:lnTo>
                <a:lnTo>
                  <a:pt x="775" y="264"/>
                </a:lnTo>
                <a:lnTo>
                  <a:pt x="736" y="266"/>
                </a:lnTo>
                <a:lnTo>
                  <a:pt x="738" y="265"/>
                </a:lnTo>
                <a:cubicBezTo>
                  <a:pt x="744" y="261"/>
                  <a:pt x="752" y="259"/>
                  <a:pt x="759" y="259"/>
                </a:cubicBezTo>
                <a:lnTo>
                  <a:pt x="760" y="259"/>
                </a:lnTo>
                <a:lnTo>
                  <a:pt x="713" y="298"/>
                </a:lnTo>
                <a:lnTo>
                  <a:pt x="713" y="296"/>
                </a:lnTo>
                <a:lnTo>
                  <a:pt x="714" y="291"/>
                </a:lnTo>
                <a:cubicBezTo>
                  <a:pt x="720" y="268"/>
                  <a:pt x="743" y="252"/>
                  <a:pt x="767" y="255"/>
                </a:cubicBezTo>
                <a:cubicBezTo>
                  <a:pt x="791" y="258"/>
                  <a:pt x="809" y="279"/>
                  <a:pt x="809" y="303"/>
                </a:cubicBezTo>
                <a:lnTo>
                  <a:pt x="809" y="305"/>
                </a:lnTo>
                <a:lnTo>
                  <a:pt x="809" y="307"/>
                </a:lnTo>
                <a:cubicBezTo>
                  <a:pt x="809" y="334"/>
                  <a:pt x="787" y="355"/>
                  <a:pt x="761" y="355"/>
                </a:cubicBezTo>
                <a:cubicBezTo>
                  <a:pt x="734" y="355"/>
                  <a:pt x="713" y="334"/>
                  <a:pt x="713" y="307"/>
                </a:cubicBezTo>
                <a:lnTo>
                  <a:pt x="713" y="305"/>
                </a:lnTo>
                <a:lnTo>
                  <a:pt x="713" y="303"/>
                </a:lnTo>
                <a:cubicBezTo>
                  <a:pt x="713" y="276"/>
                  <a:pt x="734" y="255"/>
                  <a:pt x="761" y="255"/>
                </a:cubicBezTo>
                <a:cubicBezTo>
                  <a:pt x="787" y="255"/>
                  <a:pt x="809" y="276"/>
                  <a:pt x="809" y="303"/>
                </a:cubicBezTo>
                <a:lnTo>
                  <a:pt x="809" y="307"/>
                </a:lnTo>
                <a:lnTo>
                  <a:pt x="809" y="312"/>
                </a:lnTo>
                <a:lnTo>
                  <a:pt x="761" y="264"/>
                </a:lnTo>
                <a:lnTo>
                  <a:pt x="761" y="264"/>
                </a:lnTo>
                <a:cubicBezTo>
                  <a:pt x="788" y="264"/>
                  <a:pt x="809" y="286"/>
                  <a:pt x="809" y="312"/>
                </a:cubicBezTo>
                <a:lnTo>
                  <a:pt x="809" y="315"/>
                </a:lnTo>
                <a:lnTo>
                  <a:pt x="807" y="300"/>
                </a:lnTo>
                <a:lnTo>
                  <a:pt x="808" y="302"/>
                </a:lnTo>
                <a:lnTo>
                  <a:pt x="716" y="302"/>
                </a:lnTo>
                <a:lnTo>
                  <a:pt x="717" y="300"/>
                </a:lnTo>
                <a:lnTo>
                  <a:pt x="715" y="309"/>
                </a:lnTo>
                <a:lnTo>
                  <a:pt x="715" y="305"/>
                </a:lnTo>
                <a:lnTo>
                  <a:pt x="716" y="301"/>
                </a:lnTo>
                <a:cubicBezTo>
                  <a:pt x="717" y="299"/>
                  <a:pt x="717" y="296"/>
                  <a:pt x="718" y="294"/>
                </a:cubicBezTo>
                <a:lnTo>
                  <a:pt x="718" y="292"/>
                </a:lnTo>
                <a:cubicBezTo>
                  <a:pt x="725" y="273"/>
                  <a:pt x="743" y="259"/>
                  <a:pt x="764" y="259"/>
                </a:cubicBezTo>
                <a:cubicBezTo>
                  <a:pt x="785" y="259"/>
                  <a:pt x="803" y="273"/>
                  <a:pt x="810" y="292"/>
                </a:cubicBezTo>
                <a:lnTo>
                  <a:pt x="810" y="294"/>
                </a:lnTo>
                <a:cubicBezTo>
                  <a:pt x="811" y="296"/>
                  <a:pt x="811" y="299"/>
                  <a:pt x="812" y="301"/>
                </a:cubicBezTo>
                <a:lnTo>
                  <a:pt x="812" y="304"/>
                </a:lnTo>
                <a:lnTo>
                  <a:pt x="813" y="309"/>
                </a:lnTo>
                <a:lnTo>
                  <a:pt x="811" y="300"/>
                </a:lnTo>
                <a:lnTo>
                  <a:pt x="812" y="302"/>
                </a:lnTo>
                <a:lnTo>
                  <a:pt x="732" y="283"/>
                </a:lnTo>
                <a:lnTo>
                  <a:pt x="734" y="282"/>
                </a:lnTo>
                <a:lnTo>
                  <a:pt x="725" y="294"/>
                </a:lnTo>
                <a:lnTo>
                  <a:pt x="726" y="291"/>
                </a:lnTo>
                <a:cubicBezTo>
                  <a:pt x="734" y="275"/>
                  <a:pt x="751" y="264"/>
                  <a:pt x="769" y="264"/>
                </a:cubicBezTo>
                <a:lnTo>
                  <a:pt x="770" y="264"/>
                </a:lnTo>
                <a:cubicBezTo>
                  <a:pt x="790" y="264"/>
                  <a:pt x="808" y="276"/>
                  <a:pt x="815" y="295"/>
                </a:cubicBezTo>
                <a:lnTo>
                  <a:pt x="816" y="297"/>
                </a:lnTo>
                <a:lnTo>
                  <a:pt x="810" y="286"/>
                </a:lnTo>
                <a:lnTo>
                  <a:pt x="811" y="288"/>
                </a:lnTo>
                <a:lnTo>
                  <a:pt x="773" y="269"/>
                </a:lnTo>
                <a:lnTo>
                  <a:pt x="773" y="269"/>
                </a:lnTo>
                <a:lnTo>
                  <a:pt x="777" y="269"/>
                </a:lnTo>
                <a:lnTo>
                  <a:pt x="779" y="269"/>
                </a:lnTo>
                <a:cubicBezTo>
                  <a:pt x="803" y="269"/>
                  <a:pt x="823" y="287"/>
                  <a:pt x="826" y="310"/>
                </a:cubicBezTo>
                <a:lnTo>
                  <a:pt x="827" y="314"/>
                </a:lnTo>
                <a:lnTo>
                  <a:pt x="825" y="305"/>
                </a:lnTo>
                <a:lnTo>
                  <a:pt x="826" y="307"/>
                </a:lnTo>
                <a:lnTo>
                  <a:pt x="732" y="322"/>
                </a:lnTo>
                <a:lnTo>
                  <a:pt x="732" y="320"/>
                </a:lnTo>
                <a:lnTo>
                  <a:pt x="732" y="316"/>
                </a:lnTo>
                <a:lnTo>
                  <a:pt x="732" y="313"/>
                </a:lnTo>
                <a:cubicBezTo>
                  <a:pt x="732" y="306"/>
                  <a:pt x="734" y="299"/>
                  <a:pt x="737" y="292"/>
                </a:cubicBezTo>
                <a:lnTo>
                  <a:pt x="738" y="291"/>
                </a:lnTo>
                <a:cubicBezTo>
                  <a:pt x="747" y="273"/>
                  <a:pt x="767" y="262"/>
                  <a:pt x="787" y="265"/>
                </a:cubicBezTo>
                <a:cubicBezTo>
                  <a:pt x="807" y="268"/>
                  <a:pt x="824" y="283"/>
                  <a:pt x="828" y="303"/>
                </a:cubicBezTo>
                <a:lnTo>
                  <a:pt x="828" y="306"/>
                </a:lnTo>
                <a:cubicBezTo>
                  <a:pt x="829" y="309"/>
                  <a:pt x="829" y="312"/>
                  <a:pt x="829" y="315"/>
                </a:cubicBezTo>
                <a:lnTo>
                  <a:pt x="829" y="319"/>
                </a:lnTo>
                <a:lnTo>
                  <a:pt x="829" y="319"/>
                </a:lnTo>
                <a:lnTo>
                  <a:pt x="829" y="317"/>
                </a:lnTo>
                <a:lnTo>
                  <a:pt x="748" y="293"/>
                </a:lnTo>
                <a:lnTo>
                  <a:pt x="749" y="292"/>
                </a:lnTo>
                <a:lnTo>
                  <a:pt x="737" y="310"/>
                </a:lnTo>
                <a:lnTo>
                  <a:pt x="738" y="307"/>
                </a:lnTo>
                <a:lnTo>
                  <a:pt x="739" y="306"/>
                </a:lnTo>
                <a:lnTo>
                  <a:pt x="739" y="305"/>
                </a:lnTo>
                <a:cubicBezTo>
                  <a:pt x="744" y="285"/>
                  <a:pt x="761" y="270"/>
                  <a:pt x="782" y="269"/>
                </a:cubicBezTo>
                <a:cubicBezTo>
                  <a:pt x="803" y="268"/>
                  <a:pt x="822" y="280"/>
                  <a:pt x="830" y="299"/>
                </a:cubicBezTo>
                <a:lnTo>
                  <a:pt x="831" y="302"/>
                </a:lnTo>
                <a:cubicBezTo>
                  <a:pt x="833" y="307"/>
                  <a:pt x="834" y="313"/>
                  <a:pt x="834" y="319"/>
                </a:cubicBezTo>
                <a:lnTo>
                  <a:pt x="834" y="322"/>
                </a:lnTo>
                <a:lnTo>
                  <a:pt x="740" y="310"/>
                </a:lnTo>
                <a:lnTo>
                  <a:pt x="740" y="308"/>
                </a:lnTo>
                <a:lnTo>
                  <a:pt x="740" y="310"/>
                </a:lnTo>
                <a:lnTo>
                  <a:pt x="741" y="306"/>
                </a:lnTo>
                <a:cubicBezTo>
                  <a:pt x="741" y="301"/>
                  <a:pt x="743" y="296"/>
                  <a:pt x="745" y="292"/>
                </a:cubicBezTo>
                <a:lnTo>
                  <a:pt x="746" y="291"/>
                </a:lnTo>
                <a:cubicBezTo>
                  <a:pt x="755" y="273"/>
                  <a:pt x="775" y="262"/>
                  <a:pt x="795" y="265"/>
                </a:cubicBezTo>
                <a:cubicBezTo>
                  <a:pt x="815" y="268"/>
                  <a:pt x="832" y="283"/>
                  <a:pt x="836" y="303"/>
                </a:cubicBezTo>
                <a:lnTo>
                  <a:pt x="836" y="306"/>
                </a:lnTo>
                <a:cubicBezTo>
                  <a:pt x="837" y="309"/>
                  <a:pt x="837" y="312"/>
                  <a:pt x="837" y="315"/>
                </a:cubicBezTo>
                <a:lnTo>
                  <a:pt x="837" y="319"/>
                </a:lnTo>
                <a:lnTo>
                  <a:pt x="837" y="323"/>
                </a:lnTo>
                <a:lnTo>
                  <a:pt x="837" y="326"/>
                </a:lnTo>
                <a:cubicBezTo>
                  <a:pt x="837" y="353"/>
                  <a:pt x="815" y="374"/>
                  <a:pt x="789" y="374"/>
                </a:cubicBezTo>
                <a:cubicBezTo>
                  <a:pt x="762" y="374"/>
                  <a:pt x="741" y="353"/>
                  <a:pt x="741" y="326"/>
                </a:cubicBezTo>
                <a:lnTo>
                  <a:pt x="741" y="322"/>
                </a:lnTo>
                <a:lnTo>
                  <a:pt x="741" y="317"/>
                </a:lnTo>
                <a:cubicBezTo>
                  <a:pt x="741" y="290"/>
                  <a:pt x="762" y="269"/>
                  <a:pt x="789" y="269"/>
                </a:cubicBezTo>
                <a:lnTo>
                  <a:pt x="790" y="269"/>
                </a:lnTo>
                <a:cubicBezTo>
                  <a:pt x="811" y="269"/>
                  <a:pt x="830" y="283"/>
                  <a:pt x="836" y="304"/>
                </a:cubicBezTo>
                <a:lnTo>
                  <a:pt x="837" y="307"/>
                </a:lnTo>
                <a:lnTo>
                  <a:pt x="838" y="310"/>
                </a:lnTo>
                <a:lnTo>
                  <a:pt x="840" y="319"/>
                </a:lnTo>
                <a:lnTo>
                  <a:pt x="836" y="308"/>
                </a:lnTo>
                <a:lnTo>
                  <a:pt x="837" y="310"/>
                </a:lnTo>
                <a:lnTo>
                  <a:pt x="752" y="310"/>
                </a:lnTo>
                <a:lnTo>
                  <a:pt x="753" y="308"/>
                </a:lnTo>
                <a:lnTo>
                  <a:pt x="749" y="319"/>
                </a:lnTo>
                <a:lnTo>
                  <a:pt x="750" y="315"/>
                </a:lnTo>
                <a:lnTo>
                  <a:pt x="749" y="315"/>
                </a:lnTo>
                <a:cubicBezTo>
                  <a:pt x="750" y="313"/>
                  <a:pt x="750" y="310"/>
                  <a:pt x="751" y="307"/>
                </a:cubicBezTo>
                <a:lnTo>
                  <a:pt x="752" y="304"/>
                </a:lnTo>
                <a:cubicBezTo>
                  <a:pt x="758" y="283"/>
                  <a:pt x="777" y="269"/>
                  <a:pt x="798" y="269"/>
                </a:cubicBezTo>
                <a:lnTo>
                  <a:pt x="800" y="269"/>
                </a:lnTo>
                <a:cubicBezTo>
                  <a:pt x="815" y="269"/>
                  <a:pt x="829" y="276"/>
                  <a:pt x="838" y="287"/>
                </a:cubicBezTo>
                <a:lnTo>
                  <a:pt x="842" y="292"/>
                </a:lnTo>
                <a:lnTo>
                  <a:pt x="804" y="274"/>
                </a:lnTo>
                <a:lnTo>
                  <a:pt x="807" y="274"/>
                </a:lnTo>
                <a:lnTo>
                  <a:pt x="759" y="322"/>
                </a:lnTo>
                <a:lnTo>
                  <a:pt x="759" y="319"/>
                </a:lnTo>
                <a:lnTo>
                  <a:pt x="759" y="317"/>
                </a:lnTo>
                <a:lnTo>
                  <a:pt x="855" y="322"/>
                </a:lnTo>
                <a:lnTo>
                  <a:pt x="854" y="327"/>
                </a:lnTo>
                <a:lnTo>
                  <a:pt x="854" y="331"/>
                </a:lnTo>
                <a:lnTo>
                  <a:pt x="806" y="278"/>
                </a:lnTo>
                <a:lnTo>
                  <a:pt x="806" y="278"/>
                </a:lnTo>
                <a:lnTo>
                  <a:pt x="807" y="278"/>
                </a:lnTo>
                <a:cubicBezTo>
                  <a:pt x="827" y="278"/>
                  <a:pt x="844" y="290"/>
                  <a:pt x="852" y="309"/>
                </a:cubicBezTo>
                <a:lnTo>
                  <a:pt x="854" y="314"/>
                </a:lnTo>
                <a:lnTo>
                  <a:pt x="856" y="321"/>
                </a:lnTo>
                <a:lnTo>
                  <a:pt x="856" y="320"/>
                </a:lnTo>
                <a:lnTo>
                  <a:pt x="773" y="314"/>
                </a:lnTo>
                <a:lnTo>
                  <a:pt x="774" y="313"/>
                </a:lnTo>
                <a:lnTo>
                  <a:pt x="773" y="315"/>
                </a:lnTo>
                <a:lnTo>
                  <a:pt x="769" y="323"/>
                </a:lnTo>
                <a:lnTo>
                  <a:pt x="770" y="320"/>
                </a:lnTo>
                <a:cubicBezTo>
                  <a:pt x="772" y="315"/>
                  <a:pt x="774" y="310"/>
                  <a:pt x="777" y="306"/>
                </a:cubicBezTo>
                <a:lnTo>
                  <a:pt x="778" y="305"/>
                </a:lnTo>
                <a:cubicBezTo>
                  <a:pt x="786" y="291"/>
                  <a:pt x="801" y="283"/>
                  <a:pt x="817" y="283"/>
                </a:cubicBezTo>
                <a:cubicBezTo>
                  <a:pt x="834" y="283"/>
                  <a:pt x="849" y="291"/>
                  <a:pt x="857" y="305"/>
                </a:cubicBezTo>
                <a:lnTo>
                  <a:pt x="858" y="306"/>
                </a:lnTo>
                <a:cubicBezTo>
                  <a:pt x="860" y="309"/>
                  <a:pt x="861" y="311"/>
                  <a:pt x="863" y="314"/>
                </a:cubicBezTo>
                <a:lnTo>
                  <a:pt x="864" y="318"/>
                </a:lnTo>
                <a:lnTo>
                  <a:pt x="867" y="324"/>
                </a:lnTo>
                <a:lnTo>
                  <a:pt x="861" y="313"/>
                </a:lnTo>
                <a:lnTo>
                  <a:pt x="862" y="314"/>
                </a:lnTo>
                <a:lnTo>
                  <a:pt x="777" y="324"/>
                </a:lnTo>
                <a:lnTo>
                  <a:pt x="779" y="320"/>
                </a:lnTo>
                <a:lnTo>
                  <a:pt x="779" y="319"/>
                </a:lnTo>
                <a:cubicBezTo>
                  <a:pt x="785" y="296"/>
                  <a:pt x="808" y="281"/>
                  <a:pt x="831" y="284"/>
                </a:cubicBezTo>
                <a:cubicBezTo>
                  <a:pt x="855" y="287"/>
                  <a:pt x="873" y="307"/>
                  <a:pt x="873" y="331"/>
                </a:cubicBezTo>
                <a:lnTo>
                  <a:pt x="873" y="336"/>
                </a:lnTo>
                <a:lnTo>
                  <a:pt x="873" y="341"/>
                </a:lnTo>
                <a:lnTo>
                  <a:pt x="778" y="333"/>
                </a:lnTo>
                <a:lnTo>
                  <a:pt x="778" y="330"/>
                </a:lnTo>
                <a:lnTo>
                  <a:pt x="777" y="338"/>
                </a:lnTo>
                <a:lnTo>
                  <a:pt x="777" y="336"/>
                </a:lnTo>
                <a:cubicBezTo>
                  <a:pt x="777" y="309"/>
                  <a:pt x="799" y="288"/>
                  <a:pt x="825" y="288"/>
                </a:cubicBezTo>
                <a:cubicBezTo>
                  <a:pt x="852" y="288"/>
                  <a:pt x="873" y="309"/>
                  <a:pt x="873" y="336"/>
                </a:cubicBezTo>
                <a:lnTo>
                  <a:pt x="873" y="341"/>
                </a:lnTo>
                <a:lnTo>
                  <a:pt x="873" y="351"/>
                </a:lnTo>
                <a:cubicBezTo>
                  <a:pt x="870" y="376"/>
                  <a:pt x="848" y="395"/>
                  <a:pt x="822" y="393"/>
                </a:cubicBezTo>
                <a:cubicBezTo>
                  <a:pt x="797" y="392"/>
                  <a:pt x="777" y="371"/>
                  <a:pt x="777" y="345"/>
                </a:cubicBezTo>
                <a:lnTo>
                  <a:pt x="777" y="343"/>
                </a:lnTo>
                <a:lnTo>
                  <a:pt x="778" y="353"/>
                </a:lnTo>
                <a:lnTo>
                  <a:pt x="777" y="350"/>
                </a:lnTo>
                <a:lnTo>
                  <a:pt x="872" y="341"/>
                </a:lnTo>
                <a:lnTo>
                  <a:pt x="872" y="343"/>
                </a:lnTo>
                <a:lnTo>
                  <a:pt x="872" y="345"/>
                </a:lnTo>
                <a:lnTo>
                  <a:pt x="824" y="297"/>
                </a:lnTo>
                <a:lnTo>
                  <a:pt x="826" y="297"/>
                </a:lnTo>
                <a:lnTo>
                  <a:pt x="830" y="297"/>
                </a:lnTo>
                <a:cubicBezTo>
                  <a:pt x="847" y="297"/>
                  <a:pt x="863" y="307"/>
                  <a:pt x="872" y="322"/>
                </a:cubicBezTo>
                <a:lnTo>
                  <a:pt x="874" y="325"/>
                </a:lnTo>
                <a:lnTo>
                  <a:pt x="861" y="311"/>
                </a:lnTo>
                <a:lnTo>
                  <a:pt x="863" y="312"/>
                </a:lnTo>
                <a:lnTo>
                  <a:pt x="791" y="329"/>
                </a:lnTo>
                <a:lnTo>
                  <a:pt x="794" y="324"/>
                </a:lnTo>
                <a:lnTo>
                  <a:pt x="795" y="321"/>
                </a:lnTo>
                <a:lnTo>
                  <a:pt x="799" y="314"/>
                </a:lnTo>
                <a:cubicBezTo>
                  <a:pt x="809" y="299"/>
                  <a:pt x="827" y="291"/>
                  <a:pt x="844" y="293"/>
                </a:cubicBezTo>
                <a:cubicBezTo>
                  <a:pt x="862" y="295"/>
                  <a:pt x="878" y="307"/>
                  <a:pt x="884" y="324"/>
                </a:cubicBezTo>
                <a:lnTo>
                  <a:pt x="885" y="328"/>
                </a:lnTo>
                <a:lnTo>
                  <a:pt x="888" y="338"/>
                </a:lnTo>
                <a:lnTo>
                  <a:pt x="842" y="302"/>
                </a:lnTo>
                <a:lnTo>
                  <a:pt x="842" y="302"/>
                </a:lnTo>
                <a:lnTo>
                  <a:pt x="796" y="337"/>
                </a:lnTo>
                <a:lnTo>
                  <a:pt x="798" y="332"/>
                </a:lnTo>
                <a:cubicBezTo>
                  <a:pt x="804" y="311"/>
                  <a:pt x="823" y="297"/>
                  <a:pt x="844" y="297"/>
                </a:cubicBezTo>
                <a:lnTo>
                  <a:pt x="845" y="297"/>
                </a:lnTo>
                <a:cubicBezTo>
                  <a:pt x="868" y="297"/>
                  <a:pt x="888" y="314"/>
                  <a:pt x="892" y="336"/>
                </a:cubicBezTo>
                <a:lnTo>
                  <a:pt x="894" y="344"/>
                </a:lnTo>
                <a:lnTo>
                  <a:pt x="895" y="352"/>
                </a:lnTo>
                <a:lnTo>
                  <a:pt x="895" y="351"/>
                </a:lnTo>
                <a:lnTo>
                  <a:pt x="814" y="326"/>
                </a:lnTo>
                <a:lnTo>
                  <a:pt x="814" y="326"/>
                </a:lnTo>
                <a:lnTo>
                  <a:pt x="801" y="348"/>
                </a:lnTo>
                <a:lnTo>
                  <a:pt x="802" y="346"/>
                </a:lnTo>
                <a:lnTo>
                  <a:pt x="802" y="344"/>
                </a:lnTo>
                <a:cubicBezTo>
                  <a:pt x="808" y="322"/>
                  <a:pt x="827" y="307"/>
                  <a:pt x="849" y="307"/>
                </a:cubicBezTo>
                <a:lnTo>
                  <a:pt x="849" y="307"/>
                </a:lnTo>
                <a:cubicBezTo>
                  <a:pt x="868" y="307"/>
                  <a:pt x="884" y="318"/>
                  <a:pt x="892" y="334"/>
                </a:cubicBezTo>
                <a:lnTo>
                  <a:pt x="894" y="337"/>
                </a:lnTo>
                <a:cubicBezTo>
                  <a:pt x="896" y="341"/>
                  <a:pt x="897" y="345"/>
                  <a:pt x="898" y="349"/>
                </a:cubicBezTo>
                <a:lnTo>
                  <a:pt x="899" y="354"/>
                </a:lnTo>
                <a:lnTo>
                  <a:pt x="901" y="364"/>
                </a:lnTo>
                <a:cubicBezTo>
                  <a:pt x="902" y="366"/>
                  <a:pt x="902" y="369"/>
                  <a:pt x="902" y="371"/>
                </a:cubicBezTo>
                <a:lnTo>
                  <a:pt x="903" y="378"/>
                </a:lnTo>
                <a:lnTo>
                  <a:pt x="903" y="385"/>
                </a:lnTo>
                <a:lnTo>
                  <a:pt x="899" y="369"/>
                </a:lnTo>
                <a:lnTo>
                  <a:pt x="904" y="379"/>
                </a:lnTo>
                <a:lnTo>
                  <a:pt x="908" y="388"/>
                </a:lnTo>
                <a:cubicBezTo>
                  <a:pt x="911" y="394"/>
                  <a:pt x="912" y="401"/>
                  <a:pt x="912" y="407"/>
                </a:cubicBezTo>
                <a:lnTo>
                  <a:pt x="912" y="413"/>
                </a:lnTo>
                <a:cubicBezTo>
                  <a:pt x="912" y="417"/>
                  <a:pt x="911" y="421"/>
                  <a:pt x="911" y="425"/>
                </a:cubicBezTo>
                <a:lnTo>
                  <a:pt x="910" y="429"/>
                </a:lnTo>
                <a:lnTo>
                  <a:pt x="911" y="411"/>
                </a:lnTo>
                <a:lnTo>
                  <a:pt x="911" y="415"/>
                </a:lnTo>
                <a:lnTo>
                  <a:pt x="910" y="408"/>
                </a:lnTo>
                <a:lnTo>
                  <a:pt x="911" y="414"/>
                </a:lnTo>
                <a:lnTo>
                  <a:pt x="909" y="407"/>
                </a:lnTo>
                <a:lnTo>
                  <a:pt x="913" y="417"/>
                </a:lnTo>
                <a:lnTo>
                  <a:pt x="917" y="424"/>
                </a:lnTo>
                <a:lnTo>
                  <a:pt x="911" y="415"/>
                </a:lnTo>
                <a:lnTo>
                  <a:pt x="913" y="418"/>
                </a:lnTo>
                <a:cubicBezTo>
                  <a:pt x="916" y="422"/>
                  <a:pt x="919" y="426"/>
                  <a:pt x="921" y="430"/>
                </a:cubicBezTo>
                <a:lnTo>
                  <a:pt x="922" y="433"/>
                </a:lnTo>
                <a:cubicBezTo>
                  <a:pt x="923" y="438"/>
                  <a:pt x="925" y="443"/>
                  <a:pt x="925" y="448"/>
                </a:cubicBezTo>
                <a:lnTo>
                  <a:pt x="925" y="457"/>
                </a:lnTo>
                <a:lnTo>
                  <a:pt x="926" y="464"/>
                </a:lnTo>
                <a:lnTo>
                  <a:pt x="915" y="439"/>
                </a:lnTo>
                <a:lnTo>
                  <a:pt x="918" y="442"/>
                </a:lnTo>
                <a:lnTo>
                  <a:pt x="906" y="431"/>
                </a:lnTo>
                <a:lnTo>
                  <a:pt x="908" y="433"/>
                </a:lnTo>
                <a:cubicBezTo>
                  <a:pt x="912" y="435"/>
                  <a:pt x="915" y="437"/>
                  <a:pt x="917" y="440"/>
                </a:cubicBezTo>
                <a:lnTo>
                  <a:pt x="919" y="442"/>
                </a:lnTo>
                <a:cubicBezTo>
                  <a:pt x="922" y="444"/>
                  <a:pt x="924" y="447"/>
                  <a:pt x="925" y="449"/>
                </a:cubicBezTo>
                <a:lnTo>
                  <a:pt x="927" y="452"/>
                </a:lnTo>
                <a:cubicBezTo>
                  <a:pt x="929" y="455"/>
                  <a:pt x="930" y="457"/>
                  <a:pt x="932" y="460"/>
                </a:cubicBezTo>
                <a:lnTo>
                  <a:pt x="935" y="467"/>
                </a:lnTo>
                <a:lnTo>
                  <a:pt x="938" y="477"/>
                </a:lnTo>
                <a:cubicBezTo>
                  <a:pt x="941" y="486"/>
                  <a:pt x="942" y="495"/>
                  <a:pt x="940" y="505"/>
                </a:cubicBezTo>
                <a:lnTo>
                  <a:pt x="939" y="507"/>
                </a:lnTo>
                <a:lnTo>
                  <a:pt x="940" y="487"/>
                </a:lnTo>
                <a:lnTo>
                  <a:pt x="940" y="490"/>
                </a:lnTo>
                <a:lnTo>
                  <a:pt x="935" y="474"/>
                </a:lnTo>
                <a:lnTo>
                  <a:pt x="946" y="495"/>
                </a:lnTo>
                <a:lnTo>
                  <a:pt x="963" y="522"/>
                </a:lnTo>
                <a:lnTo>
                  <a:pt x="982" y="559"/>
                </a:lnTo>
                <a:lnTo>
                  <a:pt x="998" y="599"/>
                </a:lnTo>
                <a:cubicBezTo>
                  <a:pt x="999" y="602"/>
                  <a:pt x="1000" y="605"/>
                  <a:pt x="1000" y="607"/>
                </a:cubicBezTo>
                <a:lnTo>
                  <a:pt x="1008" y="648"/>
                </a:lnTo>
                <a:lnTo>
                  <a:pt x="1013" y="698"/>
                </a:lnTo>
                <a:lnTo>
                  <a:pt x="1017" y="743"/>
                </a:lnTo>
                <a:lnTo>
                  <a:pt x="1018" y="763"/>
                </a:lnTo>
                <a:lnTo>
                  <a:pt x="1020" y="779"/>
                </a:lnTo>
                <a:lnTo>
                  <a:pt x="1023" y="800"/>
                </a:lnTo>
                <a:lnTo>
                  <a:pt x="1025" y="817"/>
                </a:lnTo>
                <a:lnTo>
                  <a:pt x="1030" y="847"/>
                </a:lnTo>
                <a:lnTo>
                  <a:pt x="1035" y="882"/>
                </a:lnTo>
                <a:lnTo>
                  <a:pt x="1037" y="895"/>
                </a:lnTo>
                <a:lnTo>
                  <a:pt x="1039" y="909"/>
                </a:lnTo>
                <a:lnTo>
                  <a:pt x="1040" y="916"/>
                </a:lnTo>
                <a:lnTo>
                  <a:pt x="1042" y="922"/>
                </a:lnTo>
                <a:lnTo>
                  <a:pt x="1045" y="933"/>
                </a:lnTo>
                <a:lnTo>
                  <a:pt x="1048" y="950"/>
                </a:lnTo>
                <a:lnTo>
                  <a:pt x="1051" y="962"/>
                </a:lnTo>
                <a:lnTo>
                  <a:pt x="1044" y="946"/>
                </a:lnTo>
                <a:lnTo>
                  <a:pt x="1046" y="949"/>
                </a:lnTo>
                <a:lnTo>
                  <a:pt x="1046" y="949"/>
                </a:lnTo>
                <a:cubicBezTo>
                  <a:pt x="1050" y="955"/>
                  <a:pt x="1053" y="961"/>
                  <a:pt x="1055" y="967"/>
                </a:cubicBezTo>
                <a:lnTo>
                  <a:pt x="1056" y="974"/>
                </a:lnTo>
                <a:lnTo>
                  <a:pt x="1058" y="981"/>
                </a:lnTo>
                <a:lnTo>
                  <a:pt x="1056" y="974"/>
                </a:lnTo>
                <a:lnTo>
                  <a:pt x="1062" y="988"/>
                </a:lnTo>
                <a:cubicBezTo>
                  <a:pt x="1063" y="991"/>
                  <a:pt x="1064" y="994"/>
                  <a:pt x="1065" y="997"/>
                </a:cubicBezTo>
                <a:lnTo>
                  <a:pt x="1067" y="1007"/>
                </a:lnTo>
                <a:lnTo>
                  <a:pt x="1068" y="1018"/>
                </a:lnTo>
                <a:lnTo>
                  <a:pt x="1062" y="1001"/>
                </a:lnTo>
                <a:lnTo>
                  <a:pt x="1064" y="1003"/>
                </a:lnTo>
                <a:lnTo>
                  <a:pt x="1065" y="1006"/>
                </a:lnTo>
                <a:cubicBezTo>
                  <a:pt x="1067" y="1009"/>
                  <a:pt x="1068" y="1011"/>
                  <a:pt x="1069" y="1014"/>
                </a:cubicBezTo>
                <a:lnTo>
                  <a:pt x="1072" y="1023"/>
                </a:lnTo>
                <a:lnTo>
                  <a:pt x="1076" y="1036"/>
                </a:lnTo>
                <a:lnTo>
                  <a:pt x="1082" y="1052"/>
                </a:lnTo>
                <a:cubicBezTo>
                  <a:pt x="1083" y="1055"/>
                  <a:pt x="1084" y="1057"/>
                  <a:pt x="1084" y="1060"/>
                </a:cubicBezTo>
                <a:lnTo>
                  <a:pt x="1087" y="1074"/>
                </a:lnTo>
                <a:lnTo>
                  <a:pt x="1087" y="1074"/>
                </a:lnTo>
                <a:lnTo>
                  <a:pt x="1088" y="1077"/>
                </a:lnTo>
                <a:lnTo>
                  <a:pt x="1091" y="1087"/>
                </a:lnTo>
                <a:lnTo>
                  <a:pt x="1093" y="1096"/>
                </a:lnTo>
                <a:lnTo>
                  <a:pt x="1080" y="1073"/>
                </a:lnTo>
                <a:lnTo>
                  <a:pt x="1082" y="1075"/>
                </a:lnTo>
                <a:lnTo>
                  <a:pt x="1084" y="1077"/>
                </a:lnTo>
                <a:cubicBezTo>
                  <a:pt x="1090" y="1083"/>
                  <a:pt x="1095" y="1090"/>
                  <a:pt x="1097" y="1099"/>
                </a:cubicBezTo>
                <a:lnTo>
                  <a:pt x="1099" y="1106"/>
                </a:lnTo>
                <a:lnTo>
                  <a:pt x="1101" y="1115"/>
                </a:lnTo>
                <a:lnTo>
                  <a:pt x="1054" y="1077"/>
                </a:lnTo>
                <a:lnTo>
                  <a:pt x="1057" y="1077"/>
                </a:lnTo>
                <a:lnTo>
                  <a:pt x="1057" y="1077"/>
                </a:lnTo>
                <a:cubicBezTo>
                  <a:pt x="1071" y="1077"/>
                  <a:pt x="1084" y="1083"/>
                  <a:pt x="1093" y="1094"/>
                </a:cubicBezTo>
                <a:cubicBezTo>
                  <a:pt x="1103" y="1104"/>
                  <a:pt x="1107" y="1118"/>
                  <a:pt x="1105" y="1131"/>
                </a:cubicBezTo>
                <a:lnTo>
                  <a:pt x="1105" y="1135"/>
                </a:lnTo>
                <a:lnTo>
                  <a:pt x="1104" y="1139"/>
                </a:lnTo>
                <a:lnTo>
                  <a:pt x="1102" y="1119"/>
                </a:lnTo>
                <a:lnTo>
                  <a:pt x="1104" y="1124"/>
                </a:lnTo>
                <a:lnTo>
                  <a:pt x="1097" y="1112"/>
                </a:lnTo>
                <a:lnTo>
                  <a:pt x="1100" y="1116"/>
                </a:lnTo>
                <a:lnTo>
                  <a:pt x="1020" y="1120"/>
                </a:lnTo>
                <a:lnTo>
                  <a:pt x="1022" y="1117"/>
                </a:lnTo>
                <a:cubicBezTo>
                  <a:pt x="1024" y="1114"/>
                  <a:pt x="1026" y="1111"/>
                  <a:pt x="1029" y="1108"/>
                </a:cubicBezTo>
                <a:lnTo>
                  <a:pt x="1032" y="1106"/>
                </a:lnTo>
                <a:cubicBezTo>
                  <a:pt x="1042" y="1096"/>
                  <a:pt x="1055" y="1090"/>
                  <a:pt x="1069" y="1092"/>
                </a:cubicBezTo>
                <a:lnTo>
                  <a:pt x="1075" y="1092"/>
                </a:lnTo>
                <a:cubicBezTo>
                  <a:pt x="1085" y="1093"/>
                  <a:pt x="1094" y="1097"/>
                  <a:pt x="1102" y="1103"/>
                </a:cubicBezTo>
                <a:lnTo>
                  <a:pt x="1107" y="1107"/>
                </a:lnTo>
                <a:cubicBezTo>
                  <a:pt x="1116" y="1114"/>
                  <a:pt x="1122" y="1124"/>
                  <a:pt x="1124" y="1135"/>
                </a:cubicBezTo>
                <a:lnTo>
                  <a:pt x="1125" y="1140"/>
                </a:lnTo>
                <a:lnTo>
                  <a:pt x="1126" y="1153"/>
                </a:lnTo>
                <a:lnTo>
                  <a:pt x="1126" y="1163"/>
                </a:lnTo>
                <a:lnTo>
                  <a:pt x="1126" y="1168"/>
                </a:lnTo>
                <a:lnTo>
                  <a:pt x="1126" y="1173"/>
                </a:lnTo>
                <a:lnTo>
                  <a:pt x="1121" y="1152"/>
                </a:lnTo>
                <a:lnTo>
                  <a:pt x="1125" y="1159"/>
                </a:lnTo>
                <a:lnTo>
                  <a:pt x="1128" y="1166"/>
                </a:lnTo>
                <a:lnTo>
                  <a:pt x="1119" y="1153"/>
                </a:lnTo>
                <a:lnTo>
                  <a:pt x="1122" y="1156"/>
                </a:lnTo>
                <a:lnTo>
                  <a:pt x="1127" y="1162"/>
                </a:lnTo>
                <a:cubicBezTo>
                  <a:pt x="1131" y="1167"/>
                  <a:pt x="1134" y="1172"/>
                  <a:pt x="1136" y="1178"/>
                </a:cubicBezTo>
                <a:lnTo>
                  <a:pt x="1138" y="1184"/>
                </a:lnTo>
                <a:cubicBezTo>
                  <a:pt x="1139" y="1187"/>
                  <a:pt x="1139" y="1189"/>
                  <a:pt x="1140" y="1192"/>
                </a:cubicBezTo>
                <a:lnTo>
                  <a:pt x="1141" y="1200"/>
                </a:lnTo>
                <a:cubicBezTo>
                  <a:pt x="1141" y="1203"/>
                  <a:pt x="1141" y="1206"/>
                  <a:pt x="1141" y="1209"/>
                </a:cubicBezTo>
                <a:lnTo>
                  <a:pt x="1140" y="1217"/>
                </a:lnTo>
                <a:lnTo>
                  <a:pt x="1141" y="1217"/>
                </a:lnTo>
                <a:lnTo>
                  <a:pt x="1134" y="1196"/>
                </a:lnTo>
                <a:lnTo>
                  <a:pt x="1138" y="1202"/>
                </a:lnTo>
                <a:lnTo>
                  <a:pt x="1130" y="1193"/>
                </a:lnTo>
                <a:lnTo>
                  <a:pt x="1134" y="1196"/>
                </a:lnTo>
                <a:lnTo>
                  <a:pt x="1057" y="1209"/>
                </a:lnTo>
                <a:lnTo>
                  <a:pt x="1059" y="1206"/>
                </a:lnTo>
                <a:lnTo>
                  <a:pt x="1053" y="1227"/>
                </a:lnTo>
                <a:lnTo>
                  <a:pt x="1053" y="1225"/>
                </a:lnTo>
                <a:cubicBezTo>
                  <a:pt x="1053" y="1198"/>
                  <a:pt x="1075" y="1177"/>
                  <a:pt x="1101" y="1177"/>
                </a:cubicBezTo>
                <a:lnTo>
                  <a:pt x="1102" y="1177"/>
                </a:lnTo>
                <a:cubicBezTo>
                  <a:pt x="1125" y="1177"/>
                  <a:pt x="1145" y="1194"/>
                  <a:pt x="1149" y="1217"/>
                </a:cubicBezTo>
                <a:lnTo>
                  <a:pt x="1150" y="1220"/>
                </a:lnTo>
                <a:cubicBezTo>
                  <a:pt x="1150" y="1223"/>
                  <a:pt x="1150" y="1225"/>
                  <a:pt x="1150" y="1228"/>
                </a:cubicBezTo>
                <a:lnTo>
                  <a:pt x="1150" y="1232"/>
                </a:lnTo>
                <a:lnTo>
                  <a:pt x="1150" y="1237"/>
                </a:lnTo>
                <a:lnTo>
                  <a:pt x="1150" y="1228"/>
                </a:lnTo>
                <a:lnTo>
                  <a:pt x="1150" y="1230"/>
                </a:lnTo>
                <a:lnTo>
                  <a:pt x="1069" y="1206"/>
                </a:lnTo>
                <a:lnTo>
                  <a:pt x="1070" y="1205"/>
                </a:lnTo>
                <a:lnTo>
                  <a:pt x="1055" y="1239"/>
                </a:lnTo>
                <a:lnTo>
                  <a:pt x="1055" y="1237"/>
                </a:lnTo>
                <a:cubicBezTo>
                  <a:pt x="1055" y="1233"/>
                  <a:pt x="1056" y="1229"/>
                  <a:pt x="1057" y="1225"/>
                </a:cubicBezTo>
                <a:lnTo>
                  <a:pt x="1057" y="1223"/>
                </a:lnTo>
                <a:cubicBezTo>
                  <a:pt x="1061" y="1210"/>
                  <a:pt x="1070" y="1198"/>
                  <a:pt x="1083" y="1192"/>
                </a:cubicBezTo>
                <a:lnTo>
                  <a:pt x="1084" y="1192"/>
                </a:lnTo>
                <a:cubicBezTo>
                  <a:pt x="1096" y="1185"/>
                  <a:pt x="1111" y="1185"/>
                  <a:pt x="1124" y="1191"/>
                </a:cubicBezTo>
                <a:cubicBezTo>
                  <a:pt x="1137" y="1196"/>
                  <a:pt x="1147" y="1208"/>
                  <a:pt x="1151" y="1221"/>
                </a:cubicBezTo>
                <a:lnTo>
                  <a:pt x="1153" y="1228"/>
                </a:lnTo>
                <a:lnTo>
                  <a:pt x="1150" y="1221"/>
                </a:lnTo>
                <a:lnTo>
                  <a:pt x="1154" y="1229"/>
                </a:lnTo>
                <a:lnTo>
                  <a:pt x="1137" y="1209"/>
                </a:lnTo>
                <a:lnTo>
                  <a:pt x="1142" y="1212"/>
                </a:lnTo>
                <a:lnTo>
                  <a:pt x="1132" y="1207"/>
                </a:lnTo>
                <a:lnTo>
                  <a:pt x="1136" y="1209"/>
                </a:lnTo>
                <a:cubicBezTo>
                  <a:pt x="1148" y="1213"/>
                  <a:pt x="1159" y="1223"/>
                  <a:pt x="1164" y="1236"/>
                </a:cubicBezTo>
                <a:lnTo>
                  <a:pt x="1165" y="1238"/>
                </a:lnTo>
                <a:cubicBezTo>
                  <a:pt x="1169" y="1250"/>
                  <a:pt x="1169" y="1262"/>
                  <a:pt x="1165" y="1274"/>
                </a:cubicBezTo>
                <a:lnTo>
                  <a:pt x="1164" y="1276"/>
                </a:lnTo>
                <a:lnTo>
                  <a:pt x="1167" y="1263"/>
                </a:lnTo>
                <a:lnTo>
                  <a:pt x="1166" y="1268"/>
                </a:lnTo>
                <a:lnTo>
                  <a:pt x="1166" y="1273"/>
                </a:lnTo>
                <a:cubicBezTo>
                  <a:pt x="1163" y="1298"/>
                  <a:pt x="1142" y="1316"/>
                  <a:pt x="1118" y="1316"/>
                </a:cubicBezTo>
                <a:lnTo>
                  <a:pt x="1116" y="1316"/>
                </a:lnTo>
                <a:lnTo>
                  <a:pt x="1164" y="1263"/>
                </a:lnTo>
                <a:lnTo>
                  <a:pt x="1165" y="1268"/>
                </a:lnTo>
                <a:lnTo>
                  <a:pt x="1165" y="1272"/>
                </a:lnTo>
                <a:lnTo>
                  <a:pt x="1075" y="1256"/>
                </a:lnTo>
                <a:lnTo>
                  <a:pt x="1076" y="1254"/>
                </a:lnTo>
                <a:lnTo>
                  <a:pt x="1077" y="1251"/>
                </a:lnTo>
                <a:cubicBezTo>
                  <a:pt x="1083" y="1239"/>
                  <a:pt x="1094" y="1230"/>
                  <a:pt x="1107" y="1226"/>
                </a:cubicBezTo>
                <a:cubicBezTo>
                  <a:pt x="1120" y="1223"/>
                  <a:pt x="1134" y="1225"/>
                  <a:pt x="1145" y="1232"/>
                </a:cubicBezTo>
                <a:lnTo>
                  <a:pt x="1149" y="1234"/>
                </a:lnTo>
                <a:lnTo>
                  <a:pt x="1153" y="1237"/>
                </a:lnTo>
                <a:lnTo>
                  <a:pt x="1099" y="1239"/>
                </a:lnTo>
                <a:lnTo>
                  <a:pt x="1103" y="1236"/>
                </a:lnTo>
                <a:lnTo>
                  <a:pt x="1112" y="1231"/>
                </a:lnTo>
                <a:cubicBezTo>
                  <a:pt x="1123" y="1224"/>
                  <a:pt x="1137" y="1223"/>
                  <a:pt x="1149" y="1227"/>
                </a:cubicBezTo>
                <a:cubicBezTo>
                  <a:pt x="1162" y="1230"/>
                  <a:pt x="1173" y="1239"/>
                  <a:pt x="1178" y="1251"/>
                </a:cubicBezTo>
                <a:lnTo>
                  <a:pt x="1180" y="1254"/>
                </a:lnTo>
                <a:cubicBezTo>
                  <a:pt x="1182" y="1258"/>
                  <a:pt x="1183" y="1261"/>
                  <a:pt x="1184" y="1265"/>
                </a:cubicBezTo>
                <a:lnTo>
                  <a:pt x="1185" y="1270"/>
                </a:lnTo>
                <a:lnTo>
                  <a:pt x="1186" y="1279"/>
                </a:lnTo>
                <a:lnTo>
                  <a:pt x="1183" y="1267"/>
                </a:lnTo>
                <a:lnTo>
                  <a:pt x="1184" y="1269"/>
                </a:lnTo>
                <a:lnTo>
                  <a:pt x="1097" y="1266"/>
                </a:lnTo>
                <a:lnTo>
                  <a:pt x="1097" y="1265"/>
                </a:lnTo>
                <a:lnTo>
                  <a:pt x="1092" y="1279"/>
                </a:lnTo>
                <a:lnTo>
                  <a:pt x="1093" y="1276"/>
                </a:lnTo>
                <a:lnTo>
                  <a:pt x="1092" y="1282"/>
                </a:lnTo>
                <a:lnTo>
                  <a:pt x="1092" y="1279"/>
                </a:lnTo>
                <a:cubicBezTo>
                  <a:pt x="1092" y="1274"/>
                  <a:pt x="1093" y="1269"/>
                  <a:pt x="1095" y="1264"/>
                </a:cubicBezTo>
                <a:lnTo>
                  <a:pt x="1095" y="1262"/>
                </a:lnTo>
                <a:cubicBezTo>
                  <a:pt x="1102" y="1243"/>
                  <a:pt x="1120" y="1230"/>
                  <a:pt x="1140" y="1229"/>
                </a:cubicBezTo>
                <a:cubicBezTo>
                  <a:pt x="1160" y="1229"/>
                  <a:pt x="1179" y="1242"/>
                  <a:pt x="1186" y="1261"/>
                </a:cubicBezTo>
                <a:lnTo>
                  <a:pt x="1187" y="1265"/>
                </a:lnTo>
                <a:lnTo>
                  <a:pt x="1190" y="1274"/>
                </a:lnTo>
                <a:cubicBezTo>
                  <a:pt x="1192" y="1282"/>
                  <a:pt x="1192" y="1289"/>
                  <a:pt x="1191" y="1296"/>
                </a:cubicBezTo>
                <a:lnTo>
                  <a:pt x="1191" y="1299"/>
                </a:lnTo>
                <a:lnTo>
                  <a:pt x="1190" y="1303"/>
                </a:lnTo>
                <a:lnTo>
                  <a:pt x="1190" y="1282"/>
                </a:lnTo>
                <a:lnTo>
                  <a:pt x="1191" y="1287"/>
                </a:lnTo>
                <a:lnTo>
                  <a:pt x="1192" y="1292"/>
                </a:lnTo>
                <a:lnTo>
                  <a:pt x="1145" y="1253"/>
                </a:lnTo>
                <a:lnTo>
                  <a:pt x="1145" y="1253"/>
                </a:lnTo>
                <a:lnTo>
                  <a:pt x="1134" y="1255"/>
                </a:lnTo>
                <a:lnTo>
                  <a:pt x="1136" y="1254"/>
                </a:lnTo>
                <a:cubicBezTo>
                  <a:pt x="1145" y="1252"/>
                  <a:pt x="1154" y="1253"/>
                  <a:pt x="1163" y="1255"/>
                </a:cubicBezTo>
                <a:lnTo>
                  <a:pt x="1164" y="1256"/>
                </a:lnTo>
                <a:cubicBezTo>
                  <a:pt x="1180" y="1261"/>
                  <a:pt x="1193" y="1275"/>
                  <a:pt x="1196" y="1292"/>
                </a:cubicBezTo>
                <a:lnTo>
                  <a:pt x="1197" y="1297"/>
                </a:lnTo>
                <a:lnTo>
                  <a:pt x="1198" y="1306"/>
                </a:lnTo>
                <a:lnTo>
                  <a:pt x="1106" y="1293"/>
                </a:lnTo>
                <a:lnTo>
                  <a:pt x="1107" y="1291"/>
                </a:lnTo>
                <a:lnTo>
                  <a:pt x="1108" y="1288"/>
                </a:lnTo>
                <a:cubicBezTo>
                  <a:pt x="1116" y="1269"/>
                  <a:pt x="1135" y="1257"/>
                  <a:pt x="1156" y="1258"/>
                </a:cubicBezTo>
                <a:cubicBezTo>
                  <a:pt x="1176" y="1259"/>
                  <a:pt x="1194" y="1274"/>
                  <a:pt x="1199" y="1294"/>
                </a:cubicBezTo>
                <a:lnTo>
                  <a:pt x="1200" y="1298"/>
                </a:lnTo>
                <a:cubicBezTo>
                  <a:pt x="1201" y="1301"/>
                  <a:pt x="1201" y="1303"/>
                  <a:pt x="1201" y="1306"/>
                </a:cubicBezTo>
                <a:lnTo>
                  <a:pt x="1202" y="1311"/>
                </a:lnTo>
                <a:lnTo>
                  <a:pt x="1202" y="1321"/>
                </a:lnTo>
                <a:lnTo>
                  <a:pt x="1202" y="1325"/>
                </a:lnTo>
                <a:cubicBezTo>
                  <a:pt x="1202" y="1351"/>
                  <a:pt x="1180" y="1373"/>
                  <a:pt x="1154" y="1373"/>
                </a:cubicBezTo>
                <a:cubicBezTo>
                  <a:pt x="1127" y="1373"/>
                  <a:pt x="1106" y="1351"/>
                  <a:pt x="1106" y="1325"/>
                </a:cubicBezTo>
                <a:lnTo>
                  <a:pt x="1106" y="1323"/>
                </a:lnTo>
                <a:cubicBezTo>
                  <a:pt x="1106" y="1321"/>
                  <a:pt x="1106" y="1318"/>
                  <a:pt x="1107" y="1316"/>
                </a:cubicBezTo>
                <a:lnTo>
                  <a:pt x="1107" y="1313"/>
                </a:lnTo>
                <a:lnTo>
                  <a:pt x="1107" y="1311"/>
                </a:lnTo>
                <a:cubicBezTo>
                  <a:pt x="1109" y="1289"/>
                  <a:pt x="1125" y="1272"/>
                  <a:pt x="1146" y="1268"/>
                </a:cubicBezTo>
                <a:cubicBezTo>
                  <a:pt x="1167" y="1264"/>
                  <a:pt x="1188" y="1275"/>
                  <a:pt x="1198" y="1294"/>
                </a:cubicBezTo>
                <a:lnTo>
                  <a:pt x="1199" y="1296"/>
                </a:lnTo>
                <a:lnTo>
                  <a:pt x="1200" y="1299"/>
                </a:lnTo>
                <a:lnTo>
                  <a:pt x="1120" y="1290"/>
                </a:lnTo>
                <a:lnTo>
                  <a:pt x="1122" y="1288"/>
                </a:lnTo>
                <a:lnTo>
                  <a:pt x="1124" y="1285"/>
                </a:lnTo>
                <a:cubicBezTo>
                  <a:pt x="1141" y="1265"/>
                  <a:pt x="1171" y="1261"/>
                  <a:pt x="1191" y="1278"/>
                </a:cubicBezTo>
                <a:lnTo>
                  <a:pt x="1194" y="1280"/>
                </a:lnTo>
                <a:cubicBezTo>
                  <a:pt x="1198" y="1283"/>
                  <a:pt x="1201" y="1287"/>
                  <a:pt x="1204" y="1291"/>
                </a:cubicBezTo>
                <a:lnTo>
                  <a:pt x="1206" y="1294"/>
                </a:lnTo>
                <a:lnTo>
                  <a:pt x="1166" y="1272"/>
                </a:lnTo>
                <a:lnTo>
                  <a:pt x="1167" y="1272"/>
                </a:lnTo>
                <a:lnTo>
                  <a:pt x="1168" y="1272"/>
                </a:lnTo>
                <a:cubicBezTo>
                  <a:pt x="1194" y="1272"/>
                  <a:pt x="1216" y="1294"/>
                  <a:pt x="1216" y="1320"/>
                </a:cubicBezTo>
                <a:lnTo>
                  <a:pt x="1216" y="1323"/>
                </a:lnTo>
                <a:cubicBezTo>
                  <a:pt x="1216" y="1327"/>
                  <a:pt x="1215" y="1331"/>
                  <a:pt x="1215" y="1335"/>
                </a:cubicBezTo>
                <a:lnTo>
                  <a:pt x="1214" y="1337"/>
                </a:lnTo>
                <a:lnTo>
                  <a:pt x="1125" y="1304"/>
                </a:lnTo>
                <a:lnTo>
                  <a:pt x="1126" y="1302"/>
                </a:lnTo>
                <a:lnTo>
                  <a:pt x="1125" y="1303"/>
                </a:lnTo>
                <a:cubicBezTo>
                  <a:pt x="1132" y="1286"/>
                  <a:pt x="1147" y="1274"/>
                  <a:pt x="1166" y="1273"/>
                </a:cubicBezTo>
                <a:cubicBezTo>
                  <a:pt x="1184" y="1271"/>
                  <a:pt x="1201" y="1280"/>
                  <a:pt x="1211" y="1296"/>
                </a:cubicBezTo>
                <a:lnTo>
                  <a:pt x="1212" y="1298"/>
                </a:lnTo>
                <a:lnTo>
                  <a:pt x="1215" y="1304"/>
                </a:lnTo>
                <a:lnTo>
                  <a:pt x="1124" y="1325"/>
                </a:lnTo>
                <a:lnTo>
                  <a:pt x="1124" y="1323"/>
                </a:lnTo>
                <a:lnTo>
                  <a:pt x="1124" y="1320"/>
                </a:lnTo>
                <a:cubicBezTo>
                  <a:pt x="1124" y="1294"/>
                  <a:pt x="1145" y="1272"/>
                  <a:pt x="1172" y="1272"/>
                </a:cubicBezTo>
                <a:cubicBezTo>
                  <a:pt x="1198" y="1272"/>
                  <a:pt x="1220" y="1294"/>
                  <a:pt x="1220" y="1320"/>
                </a:cubicBezTo>
                <a:lnTo>
                  <a:pt x="1220" y="1325"/>
                </a:lnTo>
                <a:lnTo>
                  <a:pt x="1220" y="1326"/>
                </a:lnTo>
                <a:lnTo>
                  <a:pt x="1221" y="1329"/>
                </a:lnTo>
                <a:lnTo>
                  <a:pt x="1127" y="1319"/>
                </a:lnTo>
                <a:lnTo>
                  <a:pt x="1128" y="1318"/>
                </a:lnTo>
                <a:lnTo>
                  <a:pt x="1126" y="1325"/>
                </a:lnTo>
                <a:lnTo>
                  <a:pt x="1127" y="1322"/>
                </a:lnTo>
                <a:lnTo>
                  <a:pt x="1129" y="1311"/>
                </a:lnTo>
                <a:cubicBezTo>
                  <a:pt x="1134" y="1295"/>
                  <a:pt x="1147" y="1283"/>
                  <a:pt x="1164" y="1278"/>
                </a:cubicBezTo>
                <a:cubicBezTo>
                  <a:pt x="1180" y="1274"/>
                  <a:pt x="1197" y="1279"/>
                  <a:pt x="1209" y="1291"/>
                </a:cubicBezTo>
                <a:lnTo>
                  <a:pt x="1211" y="1293"/>
                </a:lnTo>
                <a:cubicBezTo>
                  <a:pt x="1215" y="1297"/>
                  <a:pt x="1218" y="1301"/>
                  <a:pt x="1220" y="1306"/>
                </a:cubicBezTo>
                <a:lnTo>
                  <a:pt x="1222" y="1309"/>
                </a:lnTo>
                <a:lnTo>
                  <a:pt x="1134" y="1312"/>
                </a:lnTo>
                <a:lnTo>
                  <a:pt x="1135" y="1310"/>
                </a:lnTo>
                <a:lnTo>
                  <a:pt x="1133" y="1318"/>
                </a:lnTo>
                <a:lnTo>
                  <a:pt x="1133" y="1316"/>
                </a:lnTo>
                <a:cubicBezTo>
                  <a:pt x="1137" y="1298"/>
                  <a:pt x="1150" y="1284"/>
                  <a:pt x="1167" y="1279"/>
                </a:cubicBezTo>
                <a:cubicBezTo>
                  <a:pt x="1184" y="1274"/>
                  <a:pt x="1202" y="1279"/>
                  <a:pt x="1214" y="1291"/>
                </a:cubicBezTo>
                <a:lnTo>
                  <a:pt x="1216" y="1293"/>
                </a:lnTo>
                <a:cubicBezTo>
                  <a:pt x="1219" y="1295"/>
                  <a:pt x="1221" y="1298"/>
                  <a:pt x="1222" y="1300"/>
                </a:cubicBezTo>
                <a:lnTo>
                  <a:pt x="1224" y="1303"/>
                </a:lnTo>
                <a:cubicBezTo>
                  <a:pt x="1227" y="1307"/>
                  <a:pt x="1229" y="1311"/>
                  <a:pt x="1230" y="1315"/>
                </a:cubicBezTo>
                <a:lnTo>
                  <a:pt x="1231" y="1318"/>
                </a:lnTo>
                <a:cubicBezTo>
                  <a:pt x="1233" y="1323"/>
                  <a:pt x="1233" y="1328"/>
                  <a:pt x="1233" y="1333"/>
                </a:cubicBezTo>
                <a:lnTo>
                  <a:pt x="1233" y="1334"/>
                </a:lnTo>
                <a:cubicBezTo>
                  <a:pt x="1233" y="1360"/>
                  <a:pt x="1214" y="1381"/>
                  <a:pt x="1188" y="1382"/>
                </a:cubicBezTo>
                <a:cubicBezTo>
                  <a:pt x="1163" y="1384"/>
                  <a:pt x="1141" y="1365"/>
                  <a:pt x="1138" y="1340"/>
                </a:cubicBezTo>
                <a:lnTo>
                  <a:pt x="1137" y="1335"/>
                </a:lnTo>
                <a:lnTo>
                  <a:pt x="1137" y="1325"/>
                </a:lnTo>
                <a:cubicBezTo>
                  <a:pt x="1137" y="1304"/>
                  <a:pt x="1150" y="1286"/>
                  <a:pt x="1170" y="1279"/>
                </a:cubicBezTo>
                <a:lnTo>
                  <a:pt x="1171" y="1279"/>
                </a:lnTo>
                <a:cubicBezTo>
                  <a:pt x="1181" y="1276"/>
                  <a:pt x="1192" y="1276"/>
                  <a:pt x="1202" y="1279"/>
                </a:cubicBezTo>
                <a:lnTo>
                  <a:pt x="1203" y="1279"/>
                </a:lnTo>
                <a:lnTo>
                  <a:pt x="1188" y="1277"/>
                </a:lnTo>
                <a:lnTo>
                  <a:pt x="1190" y="1277"/>
                </a:lnTo>
                <a:lnTo>
                  <a:pt x="1142" y="1325"/>
                </a:lnTo>
                <a:lnTo>
                  <a:pt x="1142" y="1322"/>
                </a:lnTo>
                <a:lnTo>
                  <a:pt x="1144" y="1337"/>
                </a:lnTo>
                <a:lnTo>
                  <a:pt x="1144" y="1336"/>
                </a:lnTo>
                <a:lnTo>
                  <a:pt x="1237" y="1320"/>
                </a:lnTo>
                <a:lnTo>
                  <a:pt x="1237" y="1324"/>
                </a:lnTo>
                <a:lnTo>
                  <a:pt x="1237" y="1330"/>
                </a:lnTo>
                <a:lnTo>
                  <a:pt x="1189" y="1282"/>
                </a:lnTo>
                <a:lnTo>
                  <a:pt x="1191" y="1282"/>
                </a:lnTo>
                <a:lnTo>
                  <a:pt x="1144" y="1321"/>
                </a:lnTo>
                <a:lnTo>
                  <a:pt x="1145" y="1316"/>
                </a:lnTo>
                <a:cubicBezTo>
                  <a:pt x="1149" y="1297"/>
                  <a:pt x="1163" y="1283"/>
                  <a:pt x="1181" y="1278"/>
                </a:cubicBezTo>
                <a:lnTo>
                  <a:pt x="1183" y="1278"/>
                </a:lnTo>
                <a:cubicBezTo>
                  <a:pt x="1192" y="1276"/>
                  <a:pt x="1201" y="1276"/>
                  <a:pt x="1210" y="1279"/>
                </a:cubicBezTo>
                <a:lnTo>
                  <a:pt x="1211" y="1279"/>
                </a:lnTo>
                <a:cubicBezTo>
                  <a:pt x="1229" y="1285"/>
                  <a:pt x="1241" y="1300"/>
                  <a:pt x="1244" y="1319"/>
                </a:cubicBezTo>
                <a:lnTo>
                  <a:pt x="1245" y="1326"/>
                </a:lnTo>
                <a:lnTo>
                  <a:pt x="1245" y="1333"/>
                </a:lnTo>
                <a:lnTo>
                  <a:pt x="1173" y="1298"/>
                </a:lnTo>
                <a:lnTo>
                  <a:pt x="1176" y="1297"/>
                </a:lnTo>
                <a:lnTo>
                  <a:pt x="1161" y="1310"/>
                </a:lnTo>
                <a:lnTo>
                  <a:pt x="1164" y="1307"/>
                </a:lnTo>
                <a:cubicBezTo>
                  <a:pt x="1173" y="1294"/>
                  <a:pt x="1187" y="1286"/>
                  <a:pt x="1203" y="1286"/>
                </a:cubicBezTo>
                <a:lnTo>
                  <a:pt x="1204" y="1286"/>
                </a:lnTo>
                <a:lnTo>
                  <a:pt x="1204" y="1286"/>
                </a:lnTo>
                <a:cubicBezTo>
                  <a:pt x="1218" y="1286"/>
                  <a:pt x="1231" y="1292"/>
                  <a:pt x="1240" y="1302"/>
                </a:cubicBezTo>
                <a:cubicBezTo>
                  <a:pt x="1249" y="1312"/>
                  <a:pt x="1254" y="1326"/>
                  <a:pt x="1252" y="1339"/>
                </a:cubicBezTo>
                <a:lnTo>
                  <a:pt x="1252" y="1344"/>
                </a:lnTo>
                <a:lnTo>
                  <a:pt x="1250" y="1354"/>
                </a:lnTo>
                <a:lnTo>
                  <a:pt x="1203" y="1296"/>
                </a:lnTo>
                <a:lnTo>
                  <a:pt x="1205" y="1296"/>
                </a:lnTo>
                <a:lnTo>
                  <a:pt x="1158" y="1339"/>
                </a:lnTo>
                <a:lnTo>
                  <a:pt x="1158" y="1334"/>
                </a:lnTo>
                <a:lnTo>
                  <a:pt x="1159" y="1329"/>
                </a:lnTo>
                <a:cubicBezTo>
                  <a:pt x="1161" y="1311"/>
                  <a:pt x="1173" y="1295"/>
                  <a:pt x="1191" y="1289"/>
                </a:cubicBezTo>
                <a:cubicBezTo>
                  <a:pt x="1208" y="1283"/>
                  <a:pt x="1227" y="1287"/>
                  <a:pt x="1240" y="1301"/>
                </a:cubicBezTo>
                <a:lnTo>
                  <a:pt x="1241" y="1302"/>
                </a:lnTo>
                <a:cubicBezTo>
                  <a:pt x="1245" y="1305"/>
                  <a:pt x="1248" y="1309"/>
                  <a:pt x="1250" y="1314"/>
                </a:cubicBezTo>
                <a:lnTo>
                  <a:pt x="1252" y="1318"/>
                </a:lnTo>
                <a:lnTo>
                  <a:pt x="1254" y="1321"/>
                </a:lnTo>
                <a:lnTo>
                  <a:pt x="1255" y="1322"/>
                </a:lnTo>
                <a:lnTo>
                  <a:pt x="1236" y="1306"/>
                </a:lnTo>
                <a:lnTo>
                  <a:pt x="1237" y="1306"/>
                </a:lnTo>
                <a:lnTo>
                  <a:pt x="1168" y="1342"/>
                </a:lnTo>
                <a:lnTo>
                  <a:pt x="1169" y="1339"/>
                </a:lnTo>
                <a:lnTo>
                  <a:pt x="1168" y="1345"/>
                </a:lnTo>
                <a:lnTo>
                  <a:pt x="1168" y="1339"/>
                </a:lnTo>
                <a:lnTo>
                  <a:pt x="1168" y="1333"/>
                </a:lnTo>
                <a:lnTo>
                  <a:pt x="1168" y="1330"/>
                </a:lnTo>
                <a:cubicBezTo>
                  <a:pt x="1168" y="1311"/>
                  <a:pt x="1180" y="1293"/>
                  <a:pt x="1198" y="1286"/>
                </a:cubicBezTo>
                <a:cubicBezTo>
                  <a:pt x="1216" y="1278"/>
                  <a:pt x="1237" y="1282"/>
                  <a:pt x="1250" y="1296"/>
                </a:cubicBezTo>
                <a:lnTo>
                  <a:pt x="1251" y="1297"/>
                </a:lnTo>
                <a:cubicBezTo>
                  <a:pt x="1257" y="1303"/>
                  <a:pt x="1261" y="1310"/>
                  <a:pt x="1264" y="1318"/>
                </a:cubicBezTo>
                <a:lnTo>
                  <a:pt x="1265" y="1321"/>
                </a:lnTo>
                <a:lnTo>
                  <a:pt x="1265" y="1322"/>
                </a:lnTo>
                <a:lnTo>
                  <a:pt x="1262" y="1316"/>
                </a:lnTo>
                <a:lnTo>
                  <a:pt x="1263" y="1318"/>
                </a:lnTo>
                <a:lnTo>
                  <a:pt x="1173" y="1330"/>
                </a:lnTo>
                <a:lnTo>
                  <a:pt x="1174" y="1328"/>
                </a:lnTo>
                <a:lnTo>
                  <a:pt x="1173" y="1337"/>
                </a:lnTo>
                <a:lnTo>
                  <a:pt x="1173" y="1334"/>
                </a:lnTo>
                <a:lnTo>
                  <a:pt x="1268" y="1344"/>
                </a:lnTo>
                <a:lnTo>
                  <a:pt x="1268" y="1346"/>
                </a:lnTo>
                <a:lnTo>
                  <a:pt x="1268" y="1328"/>
                </a:lnTo>
                <a:lnTo>
                  <a:pt x="1268" y="1330"/>
                </a:lnTo>
                <a:lnTo>
                  <a:pt x="1183" y="1309"/>
                </a:lnTo>
                <a:lnTo>
                  <a:pt x="1185" y="1307"/>
                </a:lnTo>
                <a:lnTo>
                  <a:pt x="1187" y="1304"/>
                </a:lnTo>
                <a:cubicBezTo>
                  <a:pt x="1198" y="1292"/>
                  <a:pt x="1214" y="1285"/>
                  <a:pt x="1230" y="1287"/>
                </a:cubicBezTo>
                <a:cubicBezTo>
                  <a:pt x="1246" y="1288"/>
                  <a:pt x="1261" y="1298"/>
                  <a:pt x="1268" y="1313"/>
                </a:cubicBezTo>
                <a:lnTo>
                  <a:pt x="1269" y="1315"/>
                </a:lnTo>
                <a:cubicBezTo>
                  <a:pt x="1272" y="1322"/>
                  <a:pt x="1274" y="1329"/>
                  <a:pt x="1274" y="1336"/>
                </a:cubicBezTo>
                <a:lnTo>
                  <a:pt x="1274" y="1339"/>
                </a:lnTo>
                <a:cubicBezTo>
                  <a:pt x="1274" y="1366"/>
                  <a:pt x="1252" y="1387"/>
                  <a:pt x="1226" y="1387"/>
                </a:cubicBezTo>
                <a:lnTo>
                  <a:pt x="1225" y="1387"/>
                </a:lnTo>
                <a:cubicBezTo>
                  <a:pt x="1198" y="1387"/>
                  <a:pt x="1177" y="1366"/>
                  <a:pt x="1177" y="1339"/>
                </a:cubicBezTo>
                <a:lnTo>
                  <a:pt x="1177" y="1334"/>
                </a:lnTo>
                <a:lnTo>
                  <a:pt x="1178" y="1324"/>
                </a:lnTo>
                <a:cubicBezTo>
                  <a:pt x="1180" y="1304"/>
                  <a:pt x="1195" y="1288"/>
                  <a:pt x="1214" y="1283"/>
                </a:cubicBezTo>
                <a:cubicBezTo>
                  <a:pt x="1234" y="1279"/>
                  <a:pt x="1254" y="1287"/>
                  <a:pt x="1265" y="1303"/>
                </a:cubicBezTo>
                <a:lnTo>
                  <a:pt x="1266" y="1305"/>
                </a:lnTo>
                <a:lnTo>
                  <a:pt x="1271" y="1313"/>
                </a:lnTo>
                <a:lnTo>
                  <a:pt x="1216" y="1288"/>
                </a:lnTo>
                <a:lnTo>
                  <a:pt x="1218" y="1287"/>
                </a:lnTo>
                <a:cubicBezTo>
                  <a:pt x="1227" y="1285"/>
                  <a:pt x="1236" y="1286"/>
                  <a:pt x="1245" y="1288"/>
                </a:cubicBezTo>
                <a:lnTo>
                  <a:pt x="1247" y="1289"/>
                </a:lnTo>
                <a:cubicBezTo>
                  <a:pt x="1262" y="1294"/>
                  <a:pt x="1274" y="1306"/>
                  <a:pt x="1278" y="1322"/>
                </a:cubicBezTo>
                <a:lnTo>
                  <a:pt x="1279" y="1327"/>
                </a:lnTo>
                <a:lnTo>
                  <a:pt x="1281" y="1332"/>
                </a:lnTo>
                <a:lnTo>
                  <a:pt x="1188" y="1329"/>
                </a:lnTo>
                <a:lnTo>
                  <a:pt x="1189" y="1327"/>
                </a:lnTo>
                <a:lnTo>
                  <a:pt x="1187" y="1335"/>
                </a:lnTo>
                <a:lnTo>
                  <a:pt x="1188" y="1332"/>
                </a:lnTo>
                <a:lnTo>
                  <a:pt x="1189" y="1325"/>
                </a:lnTo>
                <a:cubicBezTo>
                  <a:pt x="1193" y="1305"/>
                  <a:pt x="1209" y="1290"/>
                  <a:pt x="1230" y="1287"/>
                </a:cubicBezTo>
                <a:cubicBezTo>
                  <a:pt x="1250" y="1284"/>
                  <a:pt x="1270" y="1295"/>
                  <a:pt x="1279" y="1313"/>
                </a:cubicBezTo>
                <a:lnTo>
                  <a:pt x="1280" y="1315"/>
                </a:lnTo>
                <a:cubicBezTo>
                  <a:pt x="1281" y="1317"/>
                  <a:pt x="1282" y="1319"/>
                  <a:pt x="1283" y="1321"/>
                </a:cubicBezTo>
                <a:lnTo>
                  <a:pt x="1284" y="1324"/>
                </a:lnTo>
                <a:lnTo>
                  <a:pt x="1191" y="1332"/>
                </a:lnTo>
                <a:lnTo>
                  <a:pt x="1191" y="1329"/>
                </a:lnTo>
                <a:lnTo>
                  <a:pt x="1192" y="1323"/>
                </a:lnTo>
                <a:cubicBezTo>
                  <a:pt x="1198" y="1300"/>
                  <a:pt x="1219" y="1285"/>
                  <a:pt x="1242" y="1287"/>
                </a:cubicBezTo>
                <a:cubicBezTo>
                  <a:pt x="1265" y="1288"/>
                  <a:pt x="1284" y="1306"/>
                  <a:pt x="1287" y="1329"/>
                </a:cubicBezTo>
                <a:lnTo>
                  <a:pt x="1287" y="1334"/>
                </a:lnTo>
                <a:lnTo>
                  <a:pt x="1288" y="1339"/>
                </a:lnTo>
                <a:lnTo>
                  <a:pt x="1240" y="1296"/>
                </a:lnTo>
                <a:lnTo>
                  <a:pt x="1240" y="1296"/>
                </a:lnTo>
                <a:cubicBezTo>
                  <a:pt x="1267" y="1296"/>
                  <a:pt x="1288" y="1317"/>
                  <a:pt x="1288" y="1344"/>
                </a:cubicBezTo>
                <a:cubicBezTo>
                  <a:pt x="1288" y="1370"/>
                  <a:pt x="1267" y="1392"/>
                  <a:pt x="1240" y="1392"/>
                </a:cubicBezTo>
                <a:lnTo>
                  <a:pt x="1240" y="1392"/>
                </a:lnTo>
                <a:cubicBezTo>
                  <a:pt x="1213" y="1392"/>
                  <a:pt x="1192" y="1370"/>
                  <a:pt x="1192" y="1344"/>
                </a:cubicBezTo>
                <a:cubicBezTo>
                  <a:pt x="1192" y="1317"/>
                  <a:pt x="1213" y="1296"/>
                  <a:pt x="1240" y="1296"/>
                </a:cubicBezTo>
                <a:lnTo>
                  <a:pt x="1241" y="1296"/>
                </a:lnTo>
                <a:lnTo>
                  <a:pt x="1194" y="1353"/>
                </a:lnTo>
                <a:lnTo>
                  <a:pt x="1193" y="1347"/>
                </a:lnTo>
                <a:lnTo>
                  <a:pt x="1192" y="1340"/>
                </a:lnTo>
                <a:cubicBezTo>
                  <a:pt x="1189" y="1316"/>
                  <a:pt x="1205" y="1292"/>
                  <a:pt x="1230" y="1287"/>
                </a:cubicBezTo>
                <a:cubicBezTo>
                  <a:pt x="1254" y="1282"/>
                  <a:pt x="1279" y="1297"/>
                  <a:pt x="1286" y="1321"/>
                </a:cubicBezTo>
                <a:lnTo>
                  <a:pt x="1287" y="1325"/>
                </a:lnTo>
                <a:lnTo>
                  <a:pt x="1289" y="1336"/>
                </a:lnTo>
                <a:lnTo>
                  <a:pt x="1290" y="1338"/>
                </a:lnTo>
                <a:lnTo>
                  <a:pt x="1290" y="1340"/>
                </a:lnTo>
                <a:lnTo>
                  <a:pt x="1198" y="1338"/>
                </a:lnTo>
                <a:lnTo>
                  <a:pt x="1199" y="1337"/>
                </a:lnTo>
                <a:lnTo>
                  <a:pt x="1197" y="1344"/>
                </a:lnTo>
                <a:lnTo>
                  <a:pt x="1198" y="1341"/>
                </a:lnTo>
                <a:lnTo>
                  <a:pt x="1199" y="1335"/>
                </a:lnTo>
                <a:cubicBezTo>
                  <a:pt x="1203" y="1314"/>
                  <a:pt x="1219" y="1299"/>
                  <a:pt x="1240" y="1296"/>
                </a:cubicBezTo>
                <a:cubicBezTo>
                  <a:pt x="1260" y="1294"/>
                  <a:pt x="1280" y="1304"/>
                  <a:pt x="1289" y="1323"/>
                </a:cubicBezTo>
                <a:lnTo>
                  <a:pt x="1290" y="1325"/>
                </a:lnTo>
                <a:cubicBezTo>
                  <a:pt x="1292" y="1329"/>
                  <a:pt x="1294" y="1333"/>
                  <a:pt x="1294" y="1338"/>
                </a:cubicBezTo>
                <a:lnTo>
                  <a:pt x="1295" y="1341"/>
                </a:lnTo>
                <a:lnTo>
                  <a:pt x="1201" y="1337"/>
                </a:lnTo>
                <a:lnTo>
                  <a:pt x="1201" y="1335"/>
                </a:lnTo>
                <a:lnTo>
                  <a:pt x="1203" y="1329"/>
                </a:lnTo>
                <a:cubicBezTo>
                  <a:pt x="1210" y="1309"/>
                  <a:pt x="1228" y="1296"/>
                  <a:pt x="1249" y="1296"/>
                </a:cubicBezTo>
                <a:lnTo>
                  <a:pt x="1251" y="1296"/>
                </a:lnTo>
                <a:lnTo>
                  <a:pt x="1256" y="1296"/>
                </a:lnTo>
                <a:lnTo>
                  <a:pt x="1209" y="1335"/>
                </a:lnTo>
                <a:lnTo>
                  <a:pt x="1209" y="1332"/>
                </a:lnTo>
                <a:lnTo>
                  <a:pt x="1210" y="1328"/>
                </a:lnTo>
                <a:cubicBezTo>
                  <a:pt x="1215" y="1308"/>
                  <a:pt x="1233" y="1293"/>
                  <a:pt x="1254" y="1292"/>
                </a:cubicBezTo>
                <a:cubicBezTo>
                  <a:pt x="1274" y="1290"/>
                  <a:pt x="1294" y="1302"/>
                  <a:pt x="1302" y="1322"/>
                </a:cubicBezTo>
                <a:lnTo>
                  <a:pt x="1303" y="1324"/>
                </a:lnTo>
                <a:lnTo>
                  <a:pt x="1305" y="1332"/>
                </a:lnTo>
                <a:lnTo>
                  <a:pt x="1210" y="1344"/>
                </a:lnTo>
                <a:lnTo>
                  <a:pt x="1210" y="1341"/>
                </a:lnTo>
                <a:lnTo>
                  <a:pt x="1210" y="1339"/>
                </a:lnTo>
                <a:cubicBezTo>
                  <a:pt x="1210" y="1313"/>
                  <a:pt x="1232" y="1291"/>
                  <a:pt x="1258" y="1291"/>
                </a:cubicBezTo>
                <a:cubicBezTo>
                  <a:pt x="1285" y="1291"/>
                  <a:pt x="1306" y="1313"/>
                  <a:pt x="1306" y="1339"/>
                </a:cubicBezTo>
                <a:lnTo>
                  <a:pt x="1306" y="1343"/>
                </a:lnTo>
                <a:lnTo>
                  <a:pt x="1307" y="1345"/>
                </a:lnTo>
                <a:lnTo>
                  <a:pt x="1280" y="1306"/>
                </a:lnTo>
                <a:lnTo>
                  <a:pt x="1282" y="1307"/>
                </a:lnTo>
                <a:lnTo>
                  <a:pt x="1240" y="1307"/>
                </a:lnTo>
                <a:lnTo>
                  <a:pt x="1242" y="1306"/>
                </a:lnTo>
                <a:lnTo>
                  <a:pt x="1224" y="1321"/>
                </a:lnTo>
                <a:lnTo>
                  <a:pt x="1227" y="1316"/>
                </a:lnTo>
                <a:lnTo>
                  <a:pt x="1266" y="1392"/>
                </a:lnTo>
                <a:lnTo>
                  <a:pt x="1266" y="1392"/>
                </a:lnTo>
                <a:lnTo>
                  <a:pt x="1313" y="1336"/>
                </a:lnTo>
                <a:lnTo>
                  <a:pt x="1314" y="1339"/>
                </a:lnTo>
                <a:lnTo>
                  <a:pt x="1315" y="1347"/>
                </a:lnTo>
                <a:lnTo>
                  <a:pt x="1315" y="1350"/>
                </a:lnTo>
                <a:lnTo>
                  <a:pt x="1315" y="1349"/>
                </a:lnTo>
                <a:lnTo>
                  <a:pt x="1234" y="1325"/>
                </a:lnTo>
                <a:lnTo>
                  <a:pt x="1235" y="1324"/>
                </a:lnTo>
                <a:lnTo>
                  <a:pt x="1223" y="1342"/>
                </a:lnTo>
                <a:lnTo>
                  <a:pt x="1224" y="1339"/>
                </a:lnTo>
                <a:lnTo>
                  <a:pt x="1227" y="1333"/>
                </a:lnTo>
                <a:lnTo>
                  <a:pt x="1224" y="1344"/>
                </a:lnTo>
                <a:lnTo>
                  <a:pt x="1225" y="1339"/>
                </a:lnTo>
                <a:cubicBezTo>
                  <a:pt x="1225" y="1336"/>
                  <a:pt x="1226" y="1334"/>
                  <a:pt x="1226" y="1331"/>
                </a:cubicBezTo>
                <a:lnTo>
                  <a:pt x="1227" y="1327"/>
                </a:lnTo>
                <a:cubicBezTo>
                  <a:pt x="1228" y="1324"/>
                  <a:pt x="1229" y="1322"/>
                  <a:pt x="1231" y="1319"/>
                </a:cubicBezTo>
                <a:lnTo>
                  <a:pt x="1231" y="1318"/>
                </a:lnTo>
                <a:cubicBezTo>
                  <a:pt x="1241" y="1299"/>
                  <a:pt x="1262" y="1288"/>
                  <a:pt x="1283" y="1292"/>
                </a:cubicBezTo>
                <a:cubicBezTo>
                  <a:pt x="1304" y="1297"/>
                  <a:pt x="1320" y="1314"/>
                  <a:pt x="1322" y="1336"/>
                </a:cubicBezTo>
                <a:lnTo>
                  <a:pt x="1322" y="1342"/>
                </a:lnTo>
                <a:lnTo>
                  <a:pt x="1323" y="1350"/>
                </a:lnTo>
                <a:lnTo>
                  <a:pt x="1323" y="1349"/>
                </a:lnTo>
                <a:lnTo>
                  <a:pt x="1324" y="1354"/>
                </a:lnTo>
                <a:cubicBezTo>
                  <a:pt x="1324" y="1356"/>
                  <a:pt x="1324" y="1359"/>
                  <a:pt x="1324" y="1361"/>
                </a:cubicBezTo>
                <a:lnTo>
                  <a:pt x="1324" y="1363"/>
                </a:lnTo>
                <a:cubicBezTo>
                  <a:pt x="1324" y="1389"/>
                  <a:pt x="1303" y="1411"/>
                  <a:pt x="1276" y="1411"/>
                </a:cubicBezTo>
                <a:cubicBezTo>
                  <a:pt x="1250" y="1411"/>
                  <a:pt x="1228" y="1389"/>
                  <a:pt x="1228" y="1363"/>
                </a:cubicBezTo>
                <a:lnTo>
                  <a:pt x="1228" y="1361"/>
                </a:lnTo>
                <a:lnTo>
                  <a:pt x="1229" y="1369"/>
                </a:lnTo>
                <a:lnTo>
                  <a:pt x="1229" y="1366"/>
                </a:lnTo>
                <a:lnTo>
                  <a:pt x="1228" y="1361"/>
                </a:lnTo>
                <a:cubicBezTo>
                  <a:pt x="1228" y="1359"/>
                  <a:pt x="1227" y="1357"/>
                  <a:pt x="1227" y="1354"/>
                </a:cubicBezTo>
                <a:lnTo>
                  <a:pt x="1227" y="1353"/>
                </a:lnTo>
                <a:cubicBezTo>
                  <a:pt x="1227" y="1329"/>
                  <a:pt x="1246" y="1308"/>
                  <a:pt x="1271" y="1306"/>
                </a:cubicBezTo>
                <a:cubicBezTo>
                  <a:pt x="1295" y="1303"/>
                  <a:pt x="1318" y="1320"/>
                  <a:pt x="1323" y="1344"/>
                </a:cubicBezTo>
                <a:lnTo>
                  <a:pt x="1323" y="1347"/>
                </a:lnTo>
                <a:lnTo>
                  <a:pt x="1324" y="1356"/>
                </a:lnTo>
                <a:lnTo>
                  <a:pt x="1325" y="1357"/>
                </a:lnTo>
                <a:lnTo>
                  <a:pt x="1325" y="1356"/>
                </a:lnTo>
                <a:lnTo>
                  <a:pt x="1231" y="1356"/>
                </a:lnTo>
                <a:lnTo>
                  <a:pt x="1232" y="1354"/>
                </a:lnTo>
                <a:lnTo>
                  <a:pt x="1231" y="1356"/>
                </a:lnTo>
                <a:lnTo>
                  <a:pt x="1232" y="1352"/>
                </a:lnTo>
                <a:cubicBezTo>
                  <a:pt x="1232" y="1348"/>
                  <a:pt x="1233" y="1345"/>
                  <a:pt x="1234" y="1341"/>
                </a:cubicBezTo>
                <a:lnTo>
                  <a:pt x="1235" y="1338"/>
                </a:lnTo>
                <a:cubicBezTo>
                  <a:pt x="1239" y="1326"/>
                  <a:pt x="1248" y="1316"/>
                  <a:pt x="1260" y="1310"/>
                </a:cubicBezTo>
                <a:cubicBezTo>
                  <a:pt x="1272" y="1305"/>
                  <a:pt x="1285" y="1304"/>
                  <a:pt x="1297" y="1309"/>
                </a:cubicBezTo>
                <a:lnTo>
                  <a:pt x="1301" y="1310"/>
                </a:lnTo>
                <a:cubicBezTo>
                  <a:pt x="1308" y="1312"/>
                  <a:pt x="1314" y="1316"/>
                  <a:pt x="1318" y="1321"/>
                </a:cubicBezTo>
                <a:lnTo>
                  <a:pt x="1322" y="1325"/>
                </a:lnTo>
                <a:lnTo>
                  <a:pt x="1288" y="1310"/>
                </a:lnTo>
                <a:lnTo>
                  <a:pt x="1289" y="1310"/>
                </a:lnTo>
                <a:cubicBezTo>
                  <a:pt x="1310" y="1310"/>
                  <a:pt x="1328" y="1324"/>
                  <a:pt x="1335" y="1343"/>
                </a:cubicBezTo>
                <a:lnTo>
                  <a:pt x="1336" y="1346"/>
                </a:lnTo>
                <a:lnTo>
                  <a:pt x="1337" y="1353"/>
                </a:lnTo>
                <a:lnTo>
                  <a:pt x="1339" y="1356"/>
                </a:lnTo>
                <a:lnTo>
                  <a:pt x="1333" y="1344"/>
                </a:lnTo>
                <a:lnTo>
                  <a:pt x="1334" y="1346"/>
                </a:lnTo>
                <a:lnTo>
                  <a:pt x="1246" y="1372"/>
                </a:lnTo>
                <a:lnTo>
                  <a:pt x="1246" y="1369"/>
                </a:lnTo>
                <a:lnTo>
                  <a:pt x="1246" y="1363"/>
                </a:lnTo>
                <a:lnTo>
                  <a:pt x="1246" y="1361"/>
                </a:lnTo>
                <a:lnTo>
                  <a:pt x="1245" y="1353"/>
                </a:lnTo>
                <a:cubicBezTo>
                  <a:pt x="1245" y="1327"/>
                  <a:pt x="1267" y="1305"/>
                  <a:pt x="1293" y="1305"/>
                </a:cubicBezTo>
                <a:cubicBezTo>
                  <a:pt x="1320" y="1305"/>
                  <a:pt x="1341" y="1327"/>
                  <a:pt x="1341" y="1353"/>
                </a:cubicBezTo>
                <a:lnTo>
                  <a:pt x="1341" y="1354"/>
                </a:lnTo>
                <a:lnTo>
                  <a:pt x="1341" y="1357"/>
                </a:lnTo>
                <a:lnTo>
                  <a:pt x="1341" y="1361"/>
                </a:lnTo>
                <a:cubicBezTo>
                  <a:pt x="1341" y="1365"/>
                  <a:pt x="1341" y="1369"/>
                  <a:pt x="1340" y="1373"/>
                </a:cubicBezTo>
                <a:lnTo>
                  <a:pt x="1340" y="1375"/>
                </a:lnTo>
                <a:cubicBezTo>
                  <a:pt x="1334" y="1396"/>
                  <a:pt x="1315" y="1411"/>
                  <a:pt x="1293" y="1411"/>
                </a:cubicBezTo>
                <a:cubicBezTo>
                  <a:pt x="1271" y="1411"/>
                  <a:pt x="1252" y="1396"/>
                  <a:pt x="1246" y="1375"/>
                </a:cubicBezTo>
                <a:lnTo>
                  <a:pt x="1246" y="1373"/>
                </a:lnTo>
                <a:cubicBezTo>
                  <a:pt x="1245" y="1369"/>
                  <a:pt x="1244" y="1365"/>
                  <a:pt x="1244" y="1361"/>
                </a:cubicBezTo>
                <a:lnTo>
                  <a:pt x="1244" y="1358"/>
                </a:lnTo>
                <a:cubicBezTo>
                  <a:pt x="1244" y="1334"/>
                  <a:pt x="1263" y="1314"/>
                  <a:pt x="1287" y="1311"/>
                </a:cubicBezTo>
                <a:cubicBezTo>
                  <a:pt x="1311" y="1308"/>
                  <a:pt x="1333" y="1323"/>
                  <a:pt x="1339" y="1347"/>
                </a:cubicBezTo>
                <a:lnTo>
                  <a:pt x="1340" y="1349"/>
                </a:lnTo>
                <a:lnTo>
                  <a:pt x="1339" y="1345"/>
                </a:lnTo>
                <a:cubicBezTo>
                  <a:pt x="1344" y="1360"/>
                  <a:pt x="1343" y="1377"/>
                  <a:pt x="1334" y="1390"/>
                </a:cubicBezTo>
                <a:cubicBezTo>
                  <a:pt x="1325" y="1403"/>
                  <a:pt x="1310" y="1411"/>
                  <a:pt x="1294" y="1411"/>
                </a:cubicBezTo>
                <a:lnTo>
                  <a:pt x="1293" y="1411"/>
                </a:lnTo>
                <a:lnTo>
                  <a:pt x="1340" y="1355"/>
                </a:lnTo>
                <a:lnTo>
                  <a:pt x="1341" y="1358"/>
                </a:lnTo>
                <a:lnTo>
                  <a:pt x="1341" y="1356"/>
                </a:lnTo>
                <a:lnTo>
                  <a:pt x="1246" y="1368"/>
                </a:lnTo>
                <a:lnTo>
                  <a:pt x="1246" y="1363"/>
                </a:lnTo>
                <a:lnTo>
                  <a:pt x="1246" y="1363"/>
                </a:lnTo>
                <a:lnTo>
                  <a:pt x="1245" y="1355"/>
                </a:lnTo>
                <a:lnTo>
                  <a:pt x="1248" y="1370"/>
                </a:lnTo>
                <a:lnTo>
                  <a:pt x="1247" y="1369"/>
                </a:lnTo>
                <a:lnTo>
                  <a:pt x="1340" y="1342"/>
                </a:lnTo>
                <a:lnTo>
                  <a:pt x="1340" y="1344"/>
                </a:lnTo>
                <a:lnTo>
                  <a:pt x="1336" y="1334"/>
                </a:lnTo>
                <a:lnTo>
                  <a:pt x="1338" y="1337"/>
                </a:lnTo>
                <a:lnTo>
                  <a:pt x="1302" y="1311"/>
                </a:lnTo>
                <a:lnTo>
                  <a:pt x="1305" y="1311"/>
                </a:lnTo>
                <a:lnTo>
                  <a:pt x="1293" y="1311"/>
                </a:lnTo>
                <a:lnTo>
                  <a:pt x="1297" y="1311"/>
                </a:lnTo>
                <a:lnTo>
                  <a:pt x="1266" y="1328"/>
                </a:lnTo>
                <a:lnTo>
                  <a:pt x="1268" y="1325"/>
                </a:lnTo>
                <a:lnTo>
                  <a:pt x="1273" y="1320"/>
                </a:lnTo>
                <a:cubicBezTo>
                  <a:pt x="1283" y="1310"/>
                  <a:pt x="1296" y="1305"/>
                  <a:pt x="1310" y="1306"/>
                </a:cubicBezTo>
                <a:cubicBezTo>
                  <a:pt x="1324" y="1307"/>
                  <a:pt x="1337" y="1314"/>
                  <a:pt x="1345" y="1325"/>
                </a:cubicBezTo>
                <a:lnTo>
                  <a:pt x="1347" y="1327"/>
                </a:lnTo>
                <a:cubicBezTo>
                  <a:pt x="1351" y="1333"/>
                  <a:pt x="1355" y="1340"/>
                  <a:pt x="1356" y="1348"/>
                </a:cubicBezTo>
                <a:lnTo>
                  <a:pt x="1356" y="1351"/>
                </a:lnTo>
                <a:cubicBezTo>
                  <a:pt x="1357" y="1356"/>
                  <a:pt x="1357" y="1361"/>
                  <a:pt x="1356" y="1366"/>
                </a:cubicBezTo>
                <a:lnTo>
                  <a:pt x="1356" y="1369"/>
                </a:lnTo>
                <a:cubicBezTo>
                  <a:pt x="1355" y="1376"/>
                  <a:pt x="1352" y="1382"/>
                  <a:pt x="1348" y="1388"/>
                </a:cubicBezTo>
                <a:lnTo>
                  <a:pt x="1347" y="1390"/>
                </a:lnTo>
                <a:cubicBezTo>
                  <a:pt x="1336" y="1407"/>
                  <a:pt x="1314" y="1415"/>
                  <a:pt x="1294" y="1409"/>
                </a:cubicBezTo>
                <a:cubicBezTo>
                  <a:pt x="1273" y="1403"/>
                  <a:pt x="1259" y="1384"/>
                  <a:pt x="1259" y="1363"/>
                </a:cubicBezTo>
                <a:lnTo>
                  <a:pt x="1259" y="1361"/>
                </a:lnTo>
                <a:cubicBezTo>
                  <a:pt x="1259" y="1358"/>
                  <a:pt x="1260" y="1355"/>
                  <a:pt x="1260" y="1352"/>
                </a:cubicBezTo>
                <a:lnTo>
                  <a:pt x="1261" y="1349"/>
                </a:lnTo>
                <a:cubicBezTo>
                  <a:pt x="1265" y="1329"/>
                  <a:pt x="1281" y="1314"/>
                  <a:pt x="1302" y="1311"/>
                </a:cubicBezTo>
                <a:cubicBezTo>
                  <a:pt x="1322" y="1308"/>
                  <a:pt x="1342" y="1319"/>
                  <a:pt x="1351" y="1337"/>
                </a:cubicBezTo>
                <a:lnTo>
                  <a:pt x="1352" y="1339"/>
                </a:lnTo>
                <a:cubicBezTo>
                  <a:pt x="1354" y="1343"/>
                  <a:pt x="1355" y="1347"/>
                  <a:pt x="1356" y="1351"/>
                </a:cubicBezTo>
                <a:lnTo>
                  <a:pt x="1357" y="1354"/>
                </a:lnTo>
                <a:lnTo>
                  <a:pt x="1309" y="1315"/>
                </a:lnTo>
                <a:lnTo>
                  <a:pt x="1311" y="1315"/>
                </a:lnTo>
                <a:lnTo>
                  <a:pt x="1265" y="1351"/>
                </a:lnTo>
                <a:lnTo>
                  <a:pt x="1265" y="1349"/>
                </a:lnTo>
                <a:lnTo>
                  <a:pt x="1264" y="1361"/>
                </a:lnTo>
                <a:lnTo>
                  <a:pt x="1264" y="1358"/>
                </a:lnTo>
                <a:cubicBezTo>
                  <a:pt x="1264" y="1332"/>
                  <a:pt x="1285" y="1310"/>
                  <a:pt x="1312" y="1310"/>
                </a:cubicBezTo>
                <a:lnTo>
                  <a:pt x="1313" y="1310"/>
                </a:lnTo>
                <a:cubicBezTo>
                  <a:pt x="1327" y="1310"/>
                  <a:pt x="1340" y="1316"/>
                  <a:pt x="1349" y="1326"/>
                </a:cubicBezTo>
                <a:cubicBezTo>
                  <a:pt x="1358" y="1337"/>
                  <a:pt x="1362" y="1350"/>
                  <a:pt x="1361" y="1364"/>
                </a:cubicBezTo>
                <a:lnTo>
                  <a:pt x="1360" y="1368"/>
                </a:lnTo>
                <a:lnTo>
                  <a:pt x="1357" y="1345"/>
                </a:lnTo>
                <a:lnTo>
                  <a:pt x="1359" y="1350"/>
                </a:lnTo>
                <a:lnTo>
                  <a:pt x="1314" y="1320"/>
                </a:lnTo>
                <a:lnTo>
                  <a:pt x="1319" y="1320"/>
                </a:lnTo>
                <a:lnTo>
                  <a:pt x="1278" y="1343"/>
                </a:lnTo>
                <a:lnTo>
                  <a:pt x="1281" y="1338"/>
                </a:lnTo>
                <a:cubicBezTo>
                  <a:pt x="1289" y="1324"/>
                  <a:pt x="1305" y="1315"/>
                  <a:pt x="1322" y="1315"/>
                </a:cubicBezTo>
                <a:lnTo>
                  <a:pt x="1325" y="1315"/>
                </a:lnTo>
                <a:lnTo>
                  <a:pt x="1329" y="1315"/>
                </a:lnTo>
                <a:lnTo>
                  <a:pt x="1332" y="1315"/>
                </a:lnTo>
                <a:lnTo>
                  <a:pt x="1333" y="1315"/>
                </a:lnTo>
                <a:lnTo>
                  <a:pt x="1334" y="1315"/>
                </a:lnTo>
                <a:lnTo>
                  <a:pt x="1335" y="1315"/>
                </a:lnTo>
                <a:cubicBezTo>
                  <a:pt x="1360" y="1315"/>
                  <a:pt x="1380" y="1334"/>
                  <a:pt x="1383" y="1358"/>
                </a:cubicBezTo>
                <a:lnTo>
                  <a:pt x="1383" y="1363"/>
                </a:lnTo>
                <a:lnTo>
                  <a:pt x="1384" y="1367"/>
                </a:lnTo>
                <a:lnTo>
                  <a:pt x="1336" y="1324"/>
                </a:lnTo>
                <a:lnTo>
                  <a:pt x="1337" y="1324"/>
                </a:lnTo>
                <a:lnTo>
                  <a:pt x="1337" y="1324"/>
                </a:lnTo>
                <a:lnTo>
                  <a:pt x="1289" y="1372"/>
                </a:lnTo>
                <a:lnTo>
                  <a:pt x="1289" y="1369"/>
                </a:lnTo>
                <a:lnTo>
                  <a:pt x="1289" y="1368"/>
                </a:lnTo>
                <a:cubicBezTo>
                  <a:pt x="1289" y="1341"/>
                  <a:pt x="1311" y="1320"/>
                  <a:pt x="1337" y="1320"/>
                </a:cubicBezTo>
                <a:cubicBezTo>
                  <a:pt x="1364" y="1320"/>
                  <a:pt x="1385" y="1341"/>
                  <a:pt x="1385" y="1368"/>
                </a:cubicBezTo>
                <a:lnTo>
                  <a:pt x="1385" y="1370"/>
                </a:lnTo>
                <a:lnTo>
                  <a:pt x="1385" y="1373"/>
                </a:lnTo>
                <a:lnTo>
                  <a:pt x="1385" y="1376"/>
                </a:lnTo>
                <a:lnTo>
                  <a:pt x="1385" y="1377"/>
                </a:lnTo>
                <a:lnTo>
                  <a:pt x="1290" y="1368"/>
                </a:lnTo>
                <a:lnTo>
                  <a:pt x="1291" y="1366"/>
                </a:lnTo>
                <a:lnTo>
                  <a:pt x="1291" y="1365"/>
                </a:lnTo>
                <a:lnTo>
                  <a:pt x="1291" y="1361"/>
                </a:lnTo>
                <a:cubicBezTo>
                  <a:pt x="1292" y="1356"/>
                  <a:pt x="1293" y="1352"/>
                  <a:pt x="1294" y="1348"/>
                </a:cubicBezTo>
                <a:lnTo>
                  <a:pt x="1295" y="1345"/>
                </a:lnTo>
                <a:cubicBezTo>
                  <a:pt x="1301" y="1330"/>
                  <a:pt x="1315" y="1319"/>
                  <a:pt x="1330" y="1316"/>
                </a:cubicBezTo>
                <a:cubicBezTo>
                  <a:pt x="1346" y="1313"/>
                  <a:pt x="1362" y="1318"/>
                  <a:pt x="1374" y="1329"/>
                </a:cubicBezTo>
                <a:lnTo>
                  <a:pt x="1377" y="1333"/>
                </a:lnTo>
                <a:cubicBezTo>
                  <a:pt x="1380" y="1335"/>
                  <a:pt x="1383" y="1339"/>
                  <a:pt x="1385" y="1342"/>
                </a:cubicBezTo>
                <a:lnTo>
                  <a:pt x="1388" y="1348"/>
                </a:lnTo>
                <a:cubicBezTo>
                  <a:pt x="1390" y="1352"/>
                  <a:pt x="1392" y="1355"/>
                  <a:pt x="1393" y="1359"/>
                </a:cubicBezTo>
                <a:lnTo>
                  <a:pt x="1394" y="1363"/>
                </a:lnTo>
                <a:lnTo>
                  <a:pt x="1394" y="1362"/>
                </a:lnTo>
                <a:lnTo>
                  <a:pt x="1302" y="1367"/>
                </a:lnTo>
                <a:lnTo>
                  <a:pt x="1303" y="1363"/>
                </a:lnTo>
                <a:lnTo>
                  <a:pt x="1302" y="1363"/>
                </a:lnTo>
                <a:cubicBezTo>
                  <a:pt x="1305" y="1339"/>
                  <a:pt x="1325" y="1320"/>
                  <a:pt x="1350" y="1320"/>
                </a:cubicBezTo>
                <a:lnTo>
                  <a:pt x="1351" y="1320"/>
                </a:lnTo>
                <a:cubicBezTo>
                  <a:pt x="1378" y="1320"/>
                  <a:pt x="1399" y="1341"/>
                  <a:pt x="1399" y="1368"/>
                </a:cubicBezTo>
                <a:cubicBezTo>
                  <a:pt x="1399" y="1394"/>
                  <a:pt x="1378" y="1416"/>
                  <a:pt x="1351" y="1416"/>
                </a:cubicBezTo>
                <a:lnTo>
                  <a:pt x="1350" y="1416"/>
                </a:lnTo>
                <a:lnTo>
                  <a:pt x="1398" y="1373"/>
                </a:lnTo>
                <a:lnTo>
                  <a:pt x="1396" y="1383"/>
                </a:lnTo>
                <a:lnTo>
                  <a:pt x="1395" y="1388"/>
                </a:lnTo>
                <a:cubicBezTo>
                  <a:pt x="1391" y="1409"/>
                  <a:pt x="1372" y="1424"/>
                  <a:pt x="1351" y="1425"/>
                </a:cubicBezTo>
                <a:cubicBezTo>
                  <a:pt x="1329" y="1427"/>
                  <a:pt x="1310" y="1413"/>
                  <a:pt x="1303" y="1393"/>
                </a:cubicBezTo>
                <a:lnTo>
                  <a:pt x="1302" y="1389"/>
                </a:lnTo>
                <a:lnTo>
                  <a:pt x="1301" y="1386"/>
                </a:lnTo>
                <a:lnTo>
                  <a:pt x="1306" y="1397"/>
                </a:lnTo>
                <a:lnTo>
                  <a:pt x="1302" y="1391"/>
                </a:lnTo>
                <a:lnTo>
                  <a:pt x="1310" y="1400"/>
                </a:lnTo>
                <a:lnTo>
                  <a:pt x="1306" y="1397"/>
                </a:lnTo>
                <a:lnTo>
                  <a:pt x="1385" y="1381"/>
                </a:lnTo>
                <a:lnTo>
                  <a:pt x="1384" y="1383"/>
                </a:lnTo>
                <a:lnTo>
                  <a:pt x="1387" y="1370"/>
                </a:lnTo>
                <a:lnTo>
                  <a:pt x="1386" y="1376"/>
                </a:lnTo>
                <a:lnTo>
                  <a:pt x="1385" y="1384"/>
                </a:lnTo>
                <a:lnTo>
                  <a:pt x="1385" y="1387"/>
                </a:lnTo>
                <a:cubicBezTo>
                  <a:pt x="1380" y="1411"/>
                  <a:pt x="1357" y="1428"/>
                  <a:pt x="1333" y="1425"/>
                </a:cubicBezTo>
                <a:cubicBezTo>
                  <a:pt x="1308" y="1423"/>
                  <a:pt x="1289" y="1402"/>
                  <a:pt x="1289" y="1377"/>
                </a:cubicBezTo>
                <a:lnTo>
                  <a:pt x="1289" y="1376"/>
                </a:lnTo>
                <a:lnTo>
                  <a:pt x="1289" y="1373"/>
                </a:lnTo>
                <a:lnTo>
                  <a:pt x="1289" y="1370"/>
                </a:lnTo>
                <a:lnTo>
                  <a:pt x="1289" y="1368"/>
                </a:lnTo>
                <a:lnTo>
                  <a:pt x="1385" y="1368"/>
                </a:lnTo>
                <a:lnTo>
                  <a:pt x="1385" y="1369"/>
                </a:lnTo>
                <a:lnTo>
                  <a:pt x="1385" y="1372"/>
                </a:lnTo>
                <a:cubicBezTo>
                  <a:pt x="1385" y="1399"/>
                  <a:pt x="1364" y="1420"/>
                  <a:pt x="1337" y="1420"/>
                </a:cubicBezTo>
                <a:lnTo>
                  <a:pt x="1337" y="1420"/>
                </a:lnTo>
                <a:lnTo>
                  <a:pt x="1336" y="1420"/>
                </a:lnTo>
                <a:cubicBezTo>
                  <a:pt x="1312" y="1420"/>
                  <a:pt x="1291" y="1402"/>
                  <a:pt x="1288" y="1378"/>
                </a:cubicBezTo>
                <a:lnTo>
                  <a:pt x="1288" y="1373"/>
                </a:lnTo>
                <a:lnTo>
                  <a:pt x="1287" y="1368"/>
                </a:lnTo>
                <a:lnTo>
                  <a:pt x="1335" y="1411"/>
                </a:lnTo>
                <a:lnTo>
                  <a:pt x="1334" y="1411"/>
                </a:lnTo>
                <a:lnTo>
                  <a:pt x="1333" y="1411"/>
                </a:lnTo>
                <a:lnTo>
                  <a:pt x="1332" y="1411"/>
                </a:lnTo>
                <a:lnTo>
                  <a:pt x="1329" y="1411"/>
                </a:lnTo>
                <a:lnTo>
                  <a:pt x="1325" y="1411"/>
                </a:lnTo>
                <a:lnTo>
                  <a:pt x="1322" y="1411"/>
                </a:lnTo>
                <a:lnTo>
                  <a:pt x="1363" y="1388"/>
                </a:lnTo>
                <a:lnTo>
                  <a:pt x="1360" y="1393"/>
                </a:lnTo>
                <a:cubicBezTo>
                  <a:pt x="1351" y="1407"/>
                  <a:pt x="1336" y="1416"/>
                  <a:pt x="1319" y="1416"/>
                </a:cubicBezTo>
                <a:lnTo>
                  <a:pt x="1314" y="1416"/>
                </a:lnTo>
                <a:cubicBezTo>
                  <a:pt x="1295" y="1416"/>
                  <a:pt x="1277" y="1404"/>
                  <a:pt x="1270" y="1386"/>
                </a:cubicBezTo>
                <a:lnTo>
                  <a:pt x="1268" y="1381"/>
                </a:lnTo>
                <a:cubicBezTo>
                  <a:pt x="1265" y="1373"/>
                  <a:pt x="1264" y="1366"/>
                  <a:pt x="1265" y="1358"/>
                </a:cubicBezTo>
                <a:lnTo>
                  <a:pt x="1265" y="1353"/>
                </a:lnTo>
                <a:lnTo>
                  <a:pt x="1313" y="1406"/>
                </a:lnTo>
                <a:lnTo>
                  <a:pt x="1312" y="1406"/>
                </a:lnTo>
                <a:lnTo>
                  <a:pt x="1360" y="1358"/>
                </a:lnTo>
                <a:lnTo>
                  <a:pt x="1360" y="1361"/>
                </a:lnTo>
                <a:cubicBezTo>
                  <a:pt x="1360" y="1365"/>
                  <a:pt x="1359" y="1369"/>
                  <a:pt x="1359" y="1373"/>
                </a:cubicBezTo>
                <a:lnTo>
                  <a:pt x="1358" y="1375"/>
                </a:lnTo>
                <a:cubicBezTo>
                  <a:pt x="1353" y="1396"/>
                  <a:pt x="1333" y="1411"/>
                  <a:pt x="1311" y="1411"/>
                </a:cubicBezTo>
                <a:lnTo>
                  <a:pt x="1309" y="1411"/>
                </a:lnTo>
                <a:cubicBezTo>
                  <a:pt x="1287" y="1411"/>
                  <a:pt x="1267" y="1395"/>
                  <a:pt x="1262" y="1372"/>
                </a:cubicBezTo>
                <a:lnTo>
                  <a:pt x="1262" y="1370"/>
                </a:lnTo>
                <a:lnTo>
                  <a:pt x="1266" y="1382"/>
                </a:lnTo>
                <a:lnTo>
                  <a:pt x="1265" y="1380"/>
                </a:lnTo>
                <a:lnTo>
                  <a:pt x="1355" y="1368"/>
                </a:lnTo>
                <a:lnTo>
                  <a:pt x="1355" y="1370"/>
                </a:lnTo>
                <a:lnTo>
                  <a:pt x="1355" y="1361"/>
                </a:lnTo>
                <a:lnTo>
                  <a:pt x="1355" y="1363"/>
                </a:lnTo>
                <a:lnTo>
                  <a:pt x="1268" y="1336"/>
                </a:lnTo>
                <a:lnTo>
                  <a:pt x="1269" y="1335"/>
                </a:lnTo>
                <a:lnTo>
                  <a:pt x="1261" y="1354"/>
                </a:lnTo>
                <a:lnTo>
                  <a:pt x="1262" y="1351"/>
                </a:lnTo>
                <a:lnTo>
                  <a:pt x="1262" y="1366"/>
                </a:lnTo>
                <a:lnTo>
                  <a:pt x="1261" y="1363"/>
                </a:lnTo>
                <a:lnTo>
                  <a:pt x="1270" y="1384"/>
                </a:lnTo>
                <a:lnTo>
                  <a:pt x="1269" y="1382"/>
                </a:lnTo>
                <a:lnTo>
                  <a:pt x="1341" y="1387"/>
                </a:lnTo>
                <a:lnTo>
                  <a:pt x="1342" y="1386"/>
                </a:lnTo>
                <a:lnTo>
                  <a:pt x="1339" y="1389"/>
                </a:lnTo>
                <a:cubicBezTo>
                  <a:pt x="1332" y="1399"/>
                  <a:pt x="1320" y="1405"/>
                  <a:pt x="1308" y="1406"/>
                </a:cubicBezTo>
                <a:lnTo>
                  <a:pt x="1304" y="1407"/>
                </a:lnTo>
                <a:cubicBezTo>
                  <a:pt x="1300" y="1407"/>
                  <a:pt x="1296" y="1407"/>
                  <a:pt x="1292" y="1406"/>
                </a:cubicBezTo>
                <a:lnTo>
                  <a:pt x="1288" y="1406"/>
                </a:lnTo>
                <a:cubicBezTo>
                  <a:pt x="1273" y="1404"/>
                  <a:pt x="1259" y="1394"/>
                  <a:pt x="1252" y="1380"/>
                </a:cubicBezTo>
                <a:lnTo>
                  <a:pt x="1251" y="1377"/>
                </a:lnTo>
                <a:cubicBezTo>
                  <a:pt x="1249" y="1374"/>
                  <a:pt x="1248" y="1371"/>
                  <a:pt x="1247" y="1367"/>
                </a:cubicBezTo>
                <a:lnTo>
                  <a:pt x="1246" y="1365"/>
                </a:lnTo>
                <a:cubicBezTo>
                  <a:pt x="1240" y="1340"/>
                  <a:pt x="1255" y="1315"/>
                  <a:pt x="1280" y="1307"/>
                </a:cubicBezTo>
                <a:cubicBezTo>
                  <a:pt x="1304" y="1300"/>
                  <a:pt x="1330" y="1314"/>
                  <a:pt x="1339" y="1338"/>
                </a:cubicBezTo>
                <a:lnTo>
                  <a:pt x="1339" y="1340"/>
                </a:lnTo>
                <a:cubicBezTo>
                  <a:pt x="1341" y="1345"/>
                  <a:pt x="1341" y="1350"/>
                  <a:pt x="1341" y="1355"/>
                </a:cubicBezTo>
                <a:lnTo>
                  <a:pt x="1341" y="1354"/>
                </a:lnTo>
                <a:lnTo>
                  <a:pt x="1342" y="1363"/>
                </a:lnTo>
                <a:lnTo>
                  <a:pt x="1342" y="1368"/>
                </a:lnTo>
                <a:cubicBezTo>
                  <a:pt x="1342" y="1392"/>
                  <a:pt x="1324" y="1413"/>
                  <a:pt x="1300" y="1416"/>
                </a:cubicBezTo>
                <a:cubicBezTo>
                  <a:pt x="1276" y="1419"/>
                  <a:pt x="1253" y="1403"/>
                  <a:pt x="1247" y="1380"/>
                </a:cubicBezTo>
                <a:lnTo>
                  <a:pt x="1246" y="1374"/>
                </a:lnTo>
                <a:lnTo>
                  <a:pt x="1246" y="1371"/>
                </a:lnTo>
                <a:cubicBezTo>
                  <a:pt x="1243" y="1357"/>
                  <a:pt x="1247" y="1343"/>
                  <a:pt x="1256" y="1332"/>
                </a:cubicBezTo>
                <a:cubicBezTo>
                  <a:pt x="1265" y="1321"/>
                  <a:pt x="1279" y="1315"/>
                  <a:pt x="1293" y="1315"/>
                </a:cubicBezTo>
                <a:lnTo>
                  <a:pt x="1294" y="1315"/>
                </a:lnTo>
                <a:lnTo>
                  <a:pt x="1249" y="1381"/>
                </a:lnTo>
                <a:lnTo>
                  <a:pt x="1246" y="1372"/>
                </a:lnTo>
                <a:lnTo>
                  <a:pt x="1246" y="1370"/>
                </a:lnTo>
                <a:lnTo>
                  <a:pt x="1340" y="1358"/>
                </a:lnTo>
                <a:lnTo>
                  <a:pt x="1340" y="1361"/>
                </a:lnTo>
                <a:lnTo>
                  <a:pt x="1339" y="1349"/>
                </a:lnTo>
                <a:lnTo>
                  <a:pt x="1340" y="1351"/>
                </a:lnTo>
                <a:lnTo>
                  <a:pt x="1246" y="1351"/>
                </a:lnTo>
                <a:lnTo>
                  <a:pt x="1247" y="1349"/>
                </a:lnTo>
                <a:lnTo>
                  <a:pt x="1245" y="1361"/>
                </a:lnTo>
                <a:lnTo>
                  <a:pt x="1245" y="1357"/>
                </a:lnTo>
                <a:lnTo>
                  <a:pt x="1245" y="1354"/>
                </a:lnTo>
                <a:lnTo>
                  <a:pt x="1245" y="1353"/>
                </a:lnTo>
                <a:lnTo>
                  <a:pt x="1341" y="1353"/>
                </a:lnTo>
                <a:lnTo>
                  <a:pt x="1341" y="1353"/>
                </a:lnTo>
                <a:lnTo>
                  <a:pt x="1342" y="1363"/>
                </a:lnTo>
                <a:lnTo>
                  <a:pt x="1342" y="1369"/>
                </a:lnTo>
                <a:lnTo>
                  <a:pt x="1342" y="1372"/>
                </a:lnTo>
                <a:cubicBezTo>
                  <a:pt x="1342" y="1394"/>
                  <a:pt x="1328" y="1412"/>
                  <a:pt x="1308" y="1418"/>
                </a:cubicBezTo>
                <a:cubicBezTo>
                  <a:pt x="1288" y="1425"/>
                  <a:pt x="1266" y="1417"/>
                  <a:pt x="1254" y="1399"/>
                </a:cubicBezTo>
                <a:lnTo>
                  <a:pt x="1253" y="1398"/>
                </a:lnTo>
                <a:cubicBezTo>
                  <a:pt x="1251" y="1394"/>
                  <a:pt x="1249" y="1390"/>
                  <a:pt x="1247" y="1386"/>
                </a:cubicBezTo>
                <a:lnTo>
                  <a:pt x="1245" y="1380"/>
                </a:lnTo>
                <a:lnTo>
                  <a:pt x="1244" y="1377"/>
                </a:lnTo>
                <a:lnTo>
                  <a:pt x="1243" y="1374"/>
                </a:lnTo>
                <a:lnTo>
                  <a:pt x="1289" y="1406"/>
                </a:lnTo>
                <a:lnTo>
                  <a:pt x="1288" y="1406"/>
                </a:lnTo>
                <a:cubicBezTo>
                  <a:pt x="1275" y="1406"/>
                  <a:pt x="1263" y="1401"/>
                  <a:pt x="1254" y="1392"/>
                </a:cubicBezTo>
                <a:lnTo>
                  <a:pt x="1251" y="1389"/>
                </a:lnTo>
                <a:lnTo>
                  <a:pt x="1268" y="1400"/>
                </a:lnTo>
                <a:lnTo>
                  <a:pt x="1264" y="1398"/>
                </a:lnTo>
                <a:lnTo>
                  <a:pt x="1326" y="1369"/>
                </a:lnTo>
                <a:lnTo>
                  <a:pt x="1325" y="1372"/>
                </a:lnTo>
                <a:lnTo>
                  <a:pt x="1327" y="1361"/>
                </a:lnTo>
                <a:lnTo>
                  <a:pt x="1327" y="1367"/>
                </a:lnTo>
                <a:lnTo>
                  <a:pt x="1325" y="1378"/>
                </a:lnTo>
                <a:lnTo>
                  <a:pt x="1325" y="1380"/>
                </a:lnTo>
                <a:cubicBezTo>
                  <a:pt x="1319" y="1401"/>
                  <a:pt x="1300" y="1416"/>
                  <a:pt x="1278" y="1416"/>
                </a:cubicBezTo>
                <a:cubicBezTo>
                  <a:pt x="1256" y="1416"/>
                  <a:pt x="1237" y="1401"/>
                  <a:pt x="1231" y="1380"/>
                </a:cubicBezTo>
                <a:lnTo>
                  <a:pt x="1230" y="1375"/>
                </a:lnTo>
                <a:lnTo>
                  <a:pt x="1229" y="1366"/>
                </a:lnTo>
                <a:lnTo>
                  <a:pt x="1229" y="1365"/>
                </a:lnTo>
                <a:lnTo>
                  <a:pt x="1228" y="1363"/>
                </a:lnTo>
                <a:lnTo>
                  <a:pt x="1323" y="1353"/>
                </a:lnTo>
                <a:lnTo>
                  <a:pt x="1323" y="1354"/>
                </a:lnTo>
                <a:lnTo>
                  <a:pt x="1323" y="1348"/>
                </a:lnTo>
                <a:lnTo>
                  <a:pt x="1323" y="1350"/>
                </a:lnTo>
                <a:lnTo>
                  <a:pt x="1324" y="1353"/>
                </a:lnTo>
                <a:cubicBezTo>
                  <a:pt x="1324" y="1356"/>
                  <a:pt x="1324" y="1358"/>
                  <a:pt x="1324" y="1361"/>
                </a:cubicBezTo>
                <a:lnTo>
                  <a:pt x="1324" y="1363"/>
                </a:lnTo>
                <a:lnTo>
                  <a:pt x="1228" y="1363"/>
                </a:lnTo>
                <a:lnTo>
                  <a:pt x="1228" y="1361"/>
                </a:lnTo>
                <a:lnTo>
                  <a:pt x="1229" y="1369"/>
                </a:lnTo>
                <a:lnTo>
                  <a:pt x="1229" y="1368"/>
                </a:lnTo>
                <a:lnTo>
                  <a:pt x="1227" y="1357"/>
                </a:lnTo>
                <a:lnTo>
                  <a:pt x="1227" y="1350"/>
                </a:lnTo>
                <a:lnTo>
                  <a:pt x="1226" y="1343"/>
                </a:lnTo>
                <a:lnTo>
                  <a:pt x="1317" y="1361"/>
                </a:lnTo>
                <a:lnTo>
                  <a:pt x="1316" y="1362"/>
                </a:lnTo>
                <a:lnTo>
                  <a:pt x="1320" y="1354"/>
                </a:lnTo>
                <a:lnTo>
                  <a:pt x="1319" y="1357"/>
                </a:lnTo>
                <a:lnTo>
                  <a:pt x="1320" y="1349"/>
                </a:lnTo>
                <a:lnTo>
                  <a:pt x="1320" y="1354"/>
                </a:lnTo>
                <a:cubicBezTo>
                  <a:pt x="1319" y="1358"/>
                  <a:pt x="1318" y="1362"/>
                  <a:pt x="1317" y="1365"/>
                </a:cubicBezTo>
                <a:lnTo>
                  <a:pt x="1316" y="1370"/>
                </a:lnTo>
                <a:lnTo>
                  <a:pt x="1315" y="1373"/>
                </a:lnTo>
                <a:cubicBezTo>
                  <a:pt x="1312" y="1380"/>
                  <a:pt x="1308" y="1386"/>
                  <a:pt x="1303" y="1391"/>
                </a:cubicBezTo>
                <a:lnTo>
                  <a:pt x="1302" y="1392"/>
                </a:lnTo>
                <a:cubicBezTo>
                  <a:pt x="1289" y="1405"/>
                  <a:pt x="1271" y="1410"/>
                  <a:pt x="1254" y="1404"/>
                </a:cubicBezTo>
                <a:cubicBezTo>
                  <a:pt x="1237" y="1399"/>
                  <a:pt x="1224" y="1385"/>
                  <a:pt x="1221" y="1368"/>
                </a:cubicBezTo>
                <a:lnTo>
                  <a:pt x="1220" y="1362"/>
                </a:lnTo>
                <a:lnTo>
                  <a:pt x="1219" y="1357"/>
                </a:lnTo>
                <a:lnTo>
                  <a:pt x="1219" y="1355"/>
                </a:lnTo>
                <a:lnTo>
                  <a:pt x="1219" y="1352"/>
                </a:lnTo>
                <a:cubicBezTo>
                  <a:pt x="1216" y="1338"/>
                  <a:pt x="1220" y="1324"/>
                  <a:pt x="1229" y="1313"/>
                </a:cubicBezTo>
                <a:cubicBezTo>
                  <a:pt x="1238" y="1302"/>
                  <a:pt x="1252" y="1296"/>
                  <a:pt x="1266" y="1296"/>
                </a:cubicBezTo>
                <a:lnTo>
                  <a:pt x="1266" y="1296"/>
                </a:lnTo>
                <a:cubicBezTo>
                  <a:pt x="1284" y="1296"/>
                  <a:pt x="1301" y="1306"/>
                  <a:pt x="1309" y="1322"/>
                </a:cubicBezTo>
                <a:cubicBezTo>
                  <a:pt x="1317" y="1338"/>
                  <a:pt x="1316" y="1357"/>
                  <a:pt x="1306" y="1371"/>
                </a:cubicBezTo>
                <a:lnTo>
                  <a:pt x="1302" y="1376"/>
                </a:lnTo>
                <a:cubicBezTo>
                  <a:pt x="1298" y="1383"/>
                  <a:pt x="1292" y="1388"/>
                  <a:pt x="1284" y="1392"/>
                </a:cubicBezTo>
                <a:lnTo>
                  <a:pt x="1282" y="1393"/>
                </a:lnTo>
                <a:cubicBezTo>
                  <a:pt x="1269" y="1400"/>
                  <a:pt x="1253" y="1400"/>
                  <a:pt x="1240" y="1393"/>
                </a:cubicBezTo>
                <a:lnTo>
                  <a:pt x="1238" y="1392"/>
                </a:lnTo>
                <a:cubicBezTo>
                  <a:pt x="1223" y="1384"/>
                  <a:pt x="1213" y="1370"/>
                  <a:pt x="1211" y="1353"/>
                </a:cubicBezTo>
                <a:lnTo>
                  <a:pt x="1210" y="1343"/>
                </a:lnTo>
                <a:lnTo>
                  <a:pt x="1210" y="1339"/>
                </a:lnTo>
                <a:lnTo>
                  <a:pt x="1306" y="1339"/>
                </a:lnTo>
                <a:lnTo>
                  <a:pt x="1306" y="1341"/>
                </a:lnTo>
                <a:lnTo>
                  <a:pt x="1306" y="1344"/>
                </a:lnTo>
                <a:cubicBezTo>
                  <a:pt x="1306" y="1368"/>
                  <a:pt x="1288" y="1389"/>
                  <a:pt x="1264" y="1392"/>
                </a:cubicBezTo>
                <a:cubicBezTo>
                  <a:pt x="1240" y="1395"/>
                  <a:pt x="1218" y="1379"/>
                  <a:pt x="1212" y="1356"/>
                </a:cubicBezTo>
                <a:lnTo>
                  <a:pt x="1213" y="1360"/>
                </a:lnTo>
                <a:lnTo>
                  <a:pt x="1212" y="1357"/>
                </a:lnTo>
                <a:lnTo>
                  <a:pt x="1304" y="1351"/>
                </a:lnTo>
                <a:lnTo>
                  <a:pt x="1304" y="1351"/>
                </a:lnTo>
                <a:lnTo>
                  <a:pt x="1303" y="1353"/>
                </a:lnTo>
                <a:cubicBezTo>
                  <a:pt x="1299" y="1376"/>
                  <a:pt x="1279" y="1392"/>
                  <a:pt x="1256" y="1392"/>
                </a:cubicBezTo>
                <a:lnTo>
                  <a:pt x="1251" y="1392"/>
                </a:lnTo>
                <a:lnTo>
                  <a:pt x="1249" y="1392"/>
                </a:lnTo>
                <a:lnTo>
                  <a:pt x="1295" y="1359"/>
                </a:lnTo>
                <a:lnTo>
                  <a:pt x="1295" y="1359"/>
                </a:lnTo>
                <a:lnTo>
                  <a:pt x="1294" y="1361"/>
                </a:lnTo>
                <a:cubicBezTo>
                  <a:pt x="1289" y="1383"/>
                  <a:pt x="1268" y="1398"/>
                  <a:pt x="1246" y="1397"/>
                </a:cubicBezTo>
                <a:cubicBezTo>
                  <a:pt x="1223" y="1396"/>
                  <a:pt x="1204" y="1379"/>
                  <a:pt x="1200" y="1357"/>
                </a:cubicBezTo>
                <a:lnTo>
                  <a:pt x="1200" y="1354"/>
                </a:lnTo>
                <a:lnTo>
                  <a:pt x="1204" y="1367"/>
                </a:lnTo>
                <a:lnTo>
                  <a:pt x="1203" y="1365"/>
                </a:lnTo>
                <a:lnTo>
                  <a:pt x="1293" y="1353"/>
                </a:lnTo>
                <a:lnTo>
                  <a:pt x="1292" y="1357"/>
                </a:lnTo>
                <a:lnTo>
                  <a:pt x="1292" y="1360"/>
                </a:lnTo>
                <a:cubicBezTo>
                  <a:pt x="1291" y="1362"/>
                  <a:pt x="1291" y="1365"/>
                  <a:pt x="1290" y="1367"/>
                </a:cubicBezTo>
                <a:lnTo>
                  <a:pt x="1290" y="1369"/>
                </a:lnTo>
                <a:cubicBezTo>
                  <a:pt x="1283" y="1389"/>
                  <a:pt x="1264" y="1402"/>
                  <a:pt x="1243" y="1401"/>
                </a:cubicBezTo>
                <a:cubicBezTo>
                  <a:pt x="1222" y="1401"/>
                  <a:pt x="1204" y="1387"/>
                  <a:pt x="1198" y="1367"/>
                </a:cubicBezTo>
                <a:lnTo>
                  <a:pt x="1196" y="1362"/>
                </a:lnTo>
                <a:lnTo>
                  <a:pt x="1194" y="1352"/>
                </a:lnTo>
                <a:lnTo>
                  <a:pt x="1194" y="1351"/>
                </a:lnTo>
                <a:lnTo>
                  <a:pt x="1193" y="1348"/>
                </a:lnTo>
                <a:lnTo>
                  <a:pt x="1287" y="1329"/>
                </a:lnTo>
                <a:lnTo>
                  <a:pt x="1287" y="1330"/>
                </a:lnTo>
                <a:lnTo>
                  <a:pt x="1288" y="1335"/>
                </a:lnTo>
                <a:cubicBezTo>
                  <a:pt x="1291" y="1349"/>
                  <a:pt x="1287" y="1364"/>
                  <a:pt x="1278" y="1375"/>
                </a:cubicBezTo>
                <a:cubicBezTo>
                  <a:pt x="1269" y="1386"/>
                  <a:pt x="1255" y="1392"/>
                  <a:pt x="1241" y="1392"/>
                </a:cubicBezTo>
                <a:lnTo>
                  <a:pt x="1240" y="1392"/>
                </a:lnTo>
                <a:lnTo>
                  <a:pt x="1240" y="1296"/>
                </a:lnTo>
                <a:lnTo>
                  <a:pt x="1240" y="1296"/>
                </a:lnTo>
                <a:lnTo>
                  <a:pt x="1240" y="1392"/>
                </a:lnTo>
                <a:lnTo>
                  <a:pt x="1240" y="1392"/>
                </a:lnTo>
                <a:cubicBezTo>
                  <a:pt x="1215" y="1392"/>
                  <a:pt x="1195" y="1373"/>
                  <a:pt x="1192" y="1349"/>
                </a:cubicBezTo>
                <a:lnTo>
                  <a:pt x="1192" y="1344"/>
                </a:lnTo>
                <a:lnTo>
                  <a:pt x="1191" y="1340"/>
                </a:lnTo>
                <a:lnTo>
                  <a:pt x="1286" y="1346"/>
                </a:lnTo>
                <a:lnTo>
                  <a:pt x="1286" y="1344"/>
                </a:lnTo>
                <a:lnTo>
                  <a:pt x="1285" y="1347"/>
                </a:lnTo>
                <a:cubicBezTo>
                  <a:pt x="1282" y="1369"/>
                  <a:pt x="1264" y="1386"/>
                  <a:pt x="1242" y="1387"/>
                </a:cubicBezTo>
                <a:cubicBezTo>
                  <a:pt x="1220" y="1389"/>
                  <a:pt x="1199" y="1376"/>
                  <a:pt x="1192" y="1355"/>
                </a:cubicBezTo>
                <a:lnTo>
                  <a:pt x="1191" y="1352"/>
                </a:lnTo>
                <a:lnTo>
                  <a:pt x="1194" y="1358"/>
                </a:lnTo>
                <a:lnTo>
                  <a:pt x="1193" y="1356"/>
                </a:lnTo>
                <a:lnTo>
                  <a:pt x="1283" y="1344"/>
                </a:lnTo>
                <a:lnTo>
                  <a:pt x="1282" y="1347"/>
                </a:lnTo>
                <a:lnTo>
                  <a:pt x="1282" y="1350"/>
                </a:lnTo>
                <a:cubicBezTo>
                  <a:pt x="1281" y="1353"/>
                  <a:pt x="1281" y="1355"/>
                  <a:pt x="1280" y="1358"/>
                </a:cubicBezTo>
                <a:lnTo>
                  <a:pt x="1280" y="1359"/>
                </a:lnTo>
                <a:cubicBezTo>
                  <a:pt x="1273" y="1379"/>
                  <a:pt x="1253" y="1393"/>
                  <a:pt x="1232" y="1392"/>
                </a:cubicBezTo>
                <a:cubicBezTo>
                  <a:pt x="1211" y="1391"/>
                  <a:pt x="1193" y="1376"/>
                  <a:pt x="1187" y="1356"/>
                </a:cubicBezTo>
                <a:lnTo>
                  <a:pt x="1187" y="1353"/>
                </a:lnTo>
                <a:lnTo>
                  <a:pt x="1185" y="1347"/>
                </a:lnTo>
                <a:lnTo>
                  <a:pt x="1216" y="1380"/>
                </a:lnTo>
                <a:lnTo>
                  <a:pt x="1215" y="1380"/>
                </a:lnTo>
                <a:lnTo>
                  <a:pt x="1242" y="1381"/>
                </a:lnTo>
                <a:lnTo>
                  <a:pt x="1240" y="1381"/>
                </a:lnTo>
                <a:cubicBezTo>
                  <a:pt x="1218" y="1386"/>
                  <a:pt x="1195" y="1376"/>
                  <a:pt x="1185" y="1356"/>
                </a:cubicBezTo>
                <a:lnTo>
                  <a:pt x="1187" y="1358"/>
                </a:lnTo>
                <a:lnTo>
                  <a:pt x="1186" y="1357"/>
                </a:lnTo>
                <a:lnTo>
                  <a:pt x="1273" y="1336"/>
                </a:lnTo>
                <a:lnTo>
                  <a:pt x="1273" y="1334"/>
                </a:lnTo>
                <a:lnTo>
                  <a:pt x="1273" y="1339"/>
                </a:lnTo>
                <a:lnTo>
                  <a:pt x="1225" y="1291"/>
                </a:lnTo>
                <a:lnTo>
                  <a:pt x="1226" y="1291"/>
                </a:lnTo>
                <a:lnTo>
                  <a:pt x="1178" y="1339"/>
                </a:lnTo>
                <a:lnTo>
                  <a:pt x="1178" y="1336"/>
                </a:lnTo>
                <a:lnTo>
                  <a:pt x="1183" y="1358"/>
                </a:lnTo>
                <a:lnTo>
                  <a:pt x="1182" y="1356"/>
                </a:lnTo>
                <a:lnTo>
                  <a:pt x="1262" y="1364"/>
                </a:lnTo>
                <a:lnTo>
                  <a:pt x="1260" y="1367"/>
                </a:lnTo>
                <a:lnTo>
                  <a:pt x="1258" y="1369"/>
                </a:lnTo>
                <a:cubicBezTo>
                  <a:pt x="1247" y="1384"/>
                  <a:pt x="1228" y="1391"/>
                  <a:pt x="1210" y="1386"/>
                </a:cubicBezTo>
                <a:cubicBezTo>
                  <a:pt x="1191" y="1382"/>
                  <a:pt x="1178" y="1367"/>
                  <a:pt x="1174" y="1349"/>
                </a:cubicBezTo>
                <a:lnTo>
                  <a:pt x="1173" y="1346"/>
                </a:lnTo>
                <a:cubicBezTo>
                  <a:pt x="1172" y="1340"/>
                  <a:pt x="1172" y="1334"/>
                  <a:pt x="1173" y="1328"/>
                </a:cubicBezTo>
                <a:lnTo>
                  <a:pt x="1174" y="1325"/>
                </a:lnTo>
                <a:cubicBezTo>
                  <a:pt x="1179" y="1301"/>
                  <a:pt x="1201" y="1284"/>
                  <a:pt x="1226" y="1287"/>
                </a:cubicBezTo>
                <a:cubicBezTo>
                  <a:pt x="1250" y="1289"/>
                  <a:pt x="1269" y="1310"/>
                  <a:pt x="1269" y="1334"/>
                </a:cubicBezTo>
                <a:lnTo>
                  <a:pt x="1269" y="1337"/>
                </a:lnTo>
                <a:cubicBezTo>
                  <a:pt x="1269" y="1340"/>
                  <a:pt x="1269" y="1343"/>
                  <a:pt x="1268" y="1346"/>
                </a:cubicBezTo>
                <a:lnTo>
                  <a:pt x="1268" y="1349"/>
                </a:lnTo>
                <a:cubicBezTo>
                  <a:pt x="1264" y="1369"/>
                  <a:pt x="1247" y="1384"/>
                  <a:pt x="1227" y="1387"/>
                </a:cubicBezTo>
                <a:cubicBezTo>
                  <a:pt x="1207" y="1390"/>
                  <a:pt x="1187" y="1379"/>
                  <a:pt x="1178" y="1361"/>
                </a:cubicBezTo>
                <a:lnTo>
                  <a:pt x="1177" y="1359"/>
                </a:lnTo>
                <a:cubicBezTo>
                  <a:pt x="1176" y="1357"/>
                  <a:pt x="1175" y="1355"/>
                  <a:pt x="1174" y="1353"/>
                </a:cubicBezTo>
                <a:lnTo>
                  <a:pt x="1172" y="1348"/>
                </a:lnTo>
                <a:lnTo>
                  <a:pt x="1171" y="1344"/>
                </a:lnTo>
                <a:lnTo>
                  <a:pt x="1184" y="1365"/>
                </a:lnTo>
                <a:lnTo>
                  <a:pt x="1183" y="1364"/>
                </a:lnTo>
                <a:lnTo>
                  <a:pt x="1264" y="1330"/>
                </a:lnTo>
                <a:lnTo>
                  <a:pt x="1264" y="1333"/>
                </a:lnTo>
                <a:lnTo>
                  <a:pt x="1264" y="1339"/>
                </a:lnTo>
                <a:lnTo>
                  <a:pt x="1264" y="1345"/>
                </a:lnTo>
                <a:cubicBezTo>
                  <a:pt x="1264" y="1348"/>
                  <a:pt x="1264" y="1350"/>
                  <a:pt x="1264" y="1352"/>
                </a:cubicBezTo>
                <a:lnTo>
                  <a:pt x="1263" y="1356"/>
                </a:lnTo>
                <a:cubicBezTo>
                  <a:pt x="1261" y="1371"/>
                  <a:pt x="1252" y="1384"/>
                  <a:pt x="1238" y="1391"/>
                </a:cubicBezTo>
                <a:cubicBezTo>
                  <a:pt x="1225" y="1399"/>
                  <a:pt x="1208" y="1399"/>
                  <a:pt x="1195" y="1392"/>
                </a:cubicBezTo>
                <a:lnTo>
                  <a:pt x="1194" y="1391"/>
                </a:lnTo>
                <a:cubicBezTo>
                  <a:pt x="1186" y="1388"/>
                  <a:pt x="1180" y="1382"/>
                  <a:pt x="1175" y="1375"/>
                </a:cubicBezTo>
                <a:lnTo>
                  <a:pt x="1172" y="1370"/>
                </a:lnTo>
                <a:lnTo>
                  <a:pt x="1167" y="1361"/>
                </a:lnTo>
                <a:lnTo>
                  <a:pt x="1165" y="1357"/>
                </a:lnTo>
                <a:lnTo>
                  <a:pt x="1174" y="1369"/>
                </a:lnTo>
                <a:lnTo>
                  <a:pt x="1173" y="1368"/>
                </a:lnTo>
                <a:lnTo>
                  <a:pt x="1254" y="1340"/>
                </a:lnTo>
                <a:lnTo>
                  <a:pt x="1254" y="1344"/>
                </a:lnTo>
                <a:lnTo>
                  <a:pt x="1253" y="1349"/>
                </a:lnTo>
                <a:cubicBezTo>
                  <a:pt x="1251" y="1373"/>
                  <a:pt x="1230" y="1392"/>
                  <a:pt x="1205" y="1392"/>
                </a:cubicBezTo>
                <a:lnTo>
                  <a:pt x="1203" y="1392"/>
                </a:lnTo>
                <a:cubicBezTo>
                  <a:pt x="1188" y="1392"/>
                  <a:pt x="1175" y="1385"/>
                  <a:pt x="1166" y="1374"/>
                </a:cubicBezTo>
                <a:cubicBezTo>
                  <a:pt x="1156" y="1363"/>
                  <a:pt x="1153" y="1348"/>
                  <a:pt x="1156" y="1334"/>
                </a:cubicBezTo>
                <a:lnTo>
                  <a:pt x="1156" y="1335"/>
                </a:lnTo>
                <a:lnTo>
                  <a:pt x="1157" y="1330"/>
                </a:lnTo>
                <a:lnTo>
                  <a:pt x="1204" y="1382"/>
                </a:lnTo>
                <a:lnTo>
                  <a:pt x="1204" y="1382"/>
                </a:lnTo>
                <a:lnTo>
                  <a:pt x="1203" y="1382"/>
                </a:lnTo>
                <a:lnTo>
                  <a:pt x="1242" y="1362"/>
                </a:lnTo>
                <a:lnTo>
                  <a:pt x="1240" y="1366"/>
                </a:lnTo>
                <a:cubicBezTo>
                  <a:pt x="1236" y="1371"/>
                  <a:pt x="1231" y="1376"/>
                  <a:pt x="1225" y="1379"/>
                </a:cubicBezTo>
                <a:lnTo>
                  <a:pt x="1223" y="1381"/>
                </a:lnTo>
                <a:cubicBezTo>
                  <a:pt x="1209" y="1389"/>
                  <a:pt x="1192" y="1390"/>
                  <a:pt x="1177" y="1383"/>
                </a:cubicBezTo>
                <a:cubicBezTo>
                  <a:pt x="1163" y="1376"/>
                  <a:pt x="1153" y="1362"/>
                  <a:pt x="1150" y="1346"/>
                </a:cubicBezTo>
                <a:lnTo>
                  <a:pt x="1149" y="1339"/>
                </a:lnTo>
                <a:lnTo>
                  <a:pt x="1148" y="1331"/>
                </a:lnTo>
                <a:lnTo>
                  <a:pt x="1181" y="1371"/>
                </a:lnTo>
                <a:lnTo>
                  <a:pt x="1179" y="1370"/>
                </a:lnTo>
                <a:lnTo>
                  <a:pt x="1206" y="1371"/>
                </a:lnTo>
                <a:lnTo>
                  <a:pt x="1204" y="1372"/>
                </a:lnTo>
                <a:lnTo>
                  <a:pt x="1240" y="1334"/>
                </a:lnTo>
                <a:lnTo>
                  <a:pt x="1239" y="1339"/>
                </a:lnTo>
                <a:cubicBezTo>
                  <a:pt x="1234" y="1362"/>
                  <a:pt x="1214" y="1378"/>
                  <a:pt x="1191" y="1378"/>
                </a:cubicBezTo>
                <a:lnTo>
                  <a:pt x="1189" y="1378"/>
                </a:lnTo>
                <a:cubicBezTo>
                  <a:pt x="1163" y="1378"/>
                  <a:pt x="1141" y="1356"/>
                  <a:pt x="1141" y="1330"/>
                </a:cubicBezTo>
                <a:lnTo>
                  <a:pt x="1141" y="1324"/>
                </a:lnTo>
                <a:lnTo>
                  <a:pt x="1141" y="1320"/>
                </a:lnTo>
                <a:cubicBezTo>
                  <a:pt x="1141" y="1297"/>
                  <a:pt x="1159" y="1277"/>
                  <a:pt x="1182" y="1273"/>
                </a:cubicBezTo>
                <a:cubicBezTo>
                  <a:pt x="1205" y="1269"/>
                  <a:pt x="1228" y="1283"/>
                  <a:pt x="1235" y="1305"/>
                </a:cubicBezTo>
                <a:lnTo>
                  <a:pt x="1236" y="1307"/>
                </a:lnTo>
                <a:cubicBezTo>
                  <a:pt x="1237" y="1312"/>
                  <a:pt x="1238" y="1317"/>
                  <a:pt x="1238" y="1322"/>
                </a:cubicBezTo>
                <a:lnTo>
                  <a:pt x="1238" y="1325"/>
                </a:lnTo>
                <a:cubicBezTo>
                  <a:pt x="1238" y="1351"/>
                  <a:pt x="1216" y="1373"/>
                  <a:pt x="1190" y="1373"/>
                </a:cubicBezTo>
                <a:lnTo>
                  <a:pt x="1188" y="1373"/>
                </a:lnTo>
                <a:cubicBezTo>
                  <a:pt x="1183" y="1373"/>
                  <a:pt x="1178" y="1372"/>
                  <a:pt x="1173" y="1371"/>
                </a:cubicBezTo>
                <a:lnTo>
                  <a:pt x="1171" y="1370"/>
                </a:lnTo>
                <a:lnTo>
                  <a:pt x="1202" y="1370"/>
                </a:lnTo>
                <a:lnTo>
                  <a:pt x="1200" y="1371"/>
                </a:lnTo>
                <a:lnTo>
                  <a:pt x="1233" y="1325"/>
                </a:lnTo>
                <a:lnTo>
                  <a:pt x="1233" y="1325"/>
                </a:lnTo>
                <a:lnTo>
                  <a:pt x="1233" y="1329"/>
                </a:lnTo>
                <a:lnTo>
                  <a:pt x="1137" y="1334"/>
                </a:lnTo>
                <a:lnTo>
                  <a:pt x="1137" y="1333"/>
                </a:lnTo>
                <a:lnTo>
                  <a:pt x="1140" y="1348"/>
                </a:lnTo>
                <a:lnTo>
                  <a:pt x="1139" y="1345"/>
                </a:lnTo>
                <a:lnTo>
                  <a:pt x="1145" y="1357"/>
                </a:lnTo>
                <a:lnTo>
                  <a:pt x="1143" y="1354"/>
                </a:lnTo>
                <a:lnTo>
                  <a:pt x="1149" y="1361"/>
                </a:lnTo>
                <a:lnTo>
                  <a:pt x="1147" y="1359"/>
                </a:lnTo>
                <a:lnTo>
                  <a:pt x="1228" y="1334"/>
                </a:lnTo>
                <a:lnTo>
                  <a:pt x="1227" y="1337"/>
                </a:lnTo>
                <a:cubicBezTo>
                  <a:pt x="1226" y="1340"/>
                  <a:pt x="1226" y="1343"/>
                  <a:pt x="1225" y="1345"/>
                </a:cubicBezTo>
                <a:lnTo>
                  <a:pt x="1224" y="1348"/>
                </a:lnTo>
                <a:cubicBezTo>
                  <a:pt x="1217" y="1365"/>
                  <a:pt x="1200" y="1377"/>
                  <a:pt x="1181" y="1378"/>
                </a:cubicBezTo>
                <a:cubicBezTo>
                  <a:pt x="1162" y="1379"/>
                  <a:pt x="1144" y="1368"/>
                  <a:pt x="1136" y="1351"/>
                </a:cubicBezTo>
                <a:lnTo>
                  <a:pt x="1135" y="1348"/>
                </a:lnTo>
                <a:lnTo>
                  <a:pt x="1144" y="1361"/>
                </a:lnTo>
                <a:lnTo>
                  <a:pt x="1142" y="1359"/>
                </a:lnTo>
                <a:lnTo>
                  <a:pt x="1221" y="1339"/>
                </a:lnTo>
                <a:lnTo>
                  <a:pt x="1221" y="1338"/>
                </a:lnTo>
                <a:lnTo>
                  <a:pt x="1221" y="1341"/>
                </a:lnTo>
                <a:cubicBezTo>
                  <a:pt x="1220" y="1343"/>
                  <a:pt x="1220" y="1346"/>
                  <a:pt x="1219" y="1348"/>
                </a:cubicBezTo>
                <a:lnTo>
                  <a:pt x="1219" y="1350"/>
                </a:lnTo>
                <a:cubicBezTo>
                  <a:pt x="1211" y="1371"/>
                  <a:pt x="1191" y="1384"/>
                  <a:pt x="1168" y="1382"/>
                </a:cubicBezTo>
                <a:cubicBezTo>
                  <a:pt x="1146" y="1380"/>
                  <a:pt x="1128" y="1363"/>
                  <a:pt x="1125" y="1340"/>
                </a:cubicBezTo>
                <a:lnTo>
                  <a:pt x="1125" y="1335"/>
                </a:lnTo>
                <a:lnTo>
                  <a:pt x="1124" y="1325"/>
                </a:lnTo>
                <a:lnTo>
                  <a:pt x="1124" y="1320"/>
                </a:lnTo>
                <a:lnTo>
                  <a:pt x="1220" y="1320"/>
                </a:lnTo>
                <a:lnTo>
                  <a:pt x="1220" y="1323"/>
                </a:lnTo>
                <a:lnTo>
                  <a:pt x="1220" y="1325"/>
                </a:lnTo>
                <a:cubicBezTo>
                  <a:pt x="1220" y="1347"/>
                  <a:pt x="1205" y="1367"/>
                  <a:pt x="1183" y="1372"/>
                </a:cubicBezTo>
                <a:cubicBezTo>
                  <a:pt x="1161" y="1377"/>
                  <a:pt x="1139" y="1366"/>
                  <a:pt x="1129" y="1346"/>
                </a:cubicBezTo>
                <a:lnTo>
                  <a:pt x="1130" y="1348"/>
                </a:lnTo>
                <a:lnTo>
                  <a:pt x="1128" y="1345"/>
                </a:lnTo>
                <a:lnTo>
                  <a:pt x="1214" y="1338"/>
                </a:lnTo>
                <a:lnTo>
                  <a:pt x="1211" y="1344"/>
                </a:lnTo>
                <a:lnTo>
                  <a:pt x="1210" y="1346"/>
                </a:lnTo>
                <a:cubicBezTo>
                  <a:pt x="1199" y="1368"/>
                  <a:pt x="1174" y="1378"/>
                  <a:pt x="1151" y="1370"/>
                </a:cubicBezTo>
                <a:cubicBezTo>
                  <a:pt x="1128" y="1361"/>
                  <a:pt x="1115" y="1337"/>
                  <a:pt x="1121" y="1313"/>
                </a:cubicBezTo>
                <a:lnTo>
                  <a:pt x="1121" y="1311"/>
                </a:lnTo>
                <a:lnTo>
                  <a:pt x="1120" y="1323"/>
                </a:lnTo>
                <a:lnTo>
                  <a:pt x="1120" y="1320"/>
                </a:lnTo>
                <a:lnTo>
                  <a:pt x="1168" y="1368"/>
                </a:lnTo>
                <a:lnTo>
                  <a:pt x="1167" y="1368"/>
                </a:lnTo>
                <a:lnTo>
                  <a:pt x="1166" y="1368"/>
                </a:lnTo>
                <a:cubicBezTo>
                  <a:pt x="1150" y="1368"/>
                  <a:pt x="1135" y="1360"/>
                  <a:pt x="1126" y="1347"/>
                </a:cubicBezTo>
                <a:lnTo>
                  <a:pt x="1124" y="1344"/>
                </a:lnTo>
                <a:lnTo>
                  <a:pt x="1134" y="1355"/>
                </a:lnTo>
                <a:lnTo>
                  <a:pt x="1131" y="1353"/>
                </a:lnTo>
                <a:lnTo>
                  <a:pt x="1199" y="1345"/>
                </a:lnTo>
                <a:lnTo>
                  <a:pt x="1197" y="1348"/>
                </a:lnTo>
                <a:lnTo>
                  <a:pt x="1195" y="1350"/>
                </a:lnTo>
                <a:cubicBezTo>
                  <a:pt x="1185" y="1363"/>
                  <a:pt x="1169" y="1370"/>
                  <a:pt x="1152" y="1368"/>
                </a:cubicBezTo>
                <a:cubicBezTo>
                  <a:pt x="1136" y="1366"/>
                  <a:pt x="1122" y="1357"/>
                  <a:pt x="1115" y="1342"/>
                </a:cubicBezTo>
                <a:lnTo>
                  <a:pt x="1113" y="1339"/>
                </a:lnTo>
                <a:lnTo>
                  <a:pt x="1112" y="1337"/>
                </a:lnTo>
                <a:lnTo>
                  <a:pt x="1203" y="1320"/>
                </a:lnTo>
                <a:lnTo>
                  <a:pt x="1202" y="1328"/>
                </a:lnTo>
                <a:lnTo>
                  <a:pt x="1201" y="1331"/>
                </a:lnTo>
                <a:lnTo>
                  <a:pt x="1202" y="1323"/>
                </a:lnTo>
                <a:lnTo>
                  <a:pt x="1202" y="1325"/>
                </a:lnTo>
                <a:lnTo>
                  <a:pt x="1106" y="1325"/>
                </a:lnTo>
                <a:lnTo>
                  <a:pt x="1106" y="1321"/>
                </a:lnTo>
                <a:lnTo>
                  <a:pt x="1106" y="1320"/>
                </a:lnTo>
                <a:lnTo>
                  <a:pt x="1106" y="1314"/>
                </a:lnTo>
                <a:lnTo>
                  <a:pt x="1107" y="1322"/>
                </a:lnTo>
                <a:lnTo>
                  <a:pt x="1106" y="1318"/>
                </a:lnTo>
                <a:lnTo>
                  <a:pt x="1197" y="1324"/>
                </a:lnTo>
                <a:lnTo>
                  <a:pt x="1196" y="1326"/>
                </a:lnTo>
                <a:lnTo>
                  <a:pt x="1195" y="1329"/>
                </a:lnTo>
                <a:cubicBezTo>
                  <a:pt x="1187" y="1349"/>
                  <a:pt x="1166" y="1361"/>
                  <a:pt x="1144" y="1359"/>
                </a:cubicBezTo>
                <a:cubicBezTo>
                  <a:pt x="1122" y="1356"/>
                  <a:pt x="1105" y="1338"/>
                  <a:pt x="1103" y="1316"/>
                </a:cubicBezTo>
                <a:lnTo>
                  <a:pt x="1103" y="1316"/>
                </a:lnTo>
                <a:lnTo>
                  <a:pt x="1102" y="1311"/>
                </a:lnTo>
                <a:lnTo>
                  <a:pt x="1134" y="1347"/>
                </a:lnTo>
                <a:lnTo>
                  <a:pt x="1132" y="1347"/>
                </a:lnTo>
                <a:lnTo>
                  <a:pt x="1159" y="1348"/>
                </a:lnTo>
                <a:lnTo>
                  <a:pt x="1157" y="1348"/>
                </a:lnTo>
                <a:cubicBezTo>
                  <a:pt x="1153" y="1349"/>
                  <a:pt x="1149" y="1349"/>
                  <a:pt x="1145" y="1349"/>
                </a:cubicBezTo>
                <a:lnTo>
                  <a:pt x="1145" y="1349"/>
                </a:lnTo>
                <a:cubicBezTo>
                  <a:pt x="1122" y="1349"/>
                  <a:pt x="1102" y="1333"/>
                  <a:pt x="1098" y="1311"/>
                </a:cubicBezTo>
                <a:lnTo>
                  <a:pt x="1097" y="1306"/>
                </a:lnTo>
                <a:lnTo>
                  <a:pt x="1096" y="1301"/>
                </a:lnTo>
                <a:cubicBezTo>
                  <a:pt x="1095" y="1294"/>
                  <a:pt x="1095" y="1287"/>
                  <a:pt x="1096" y="1280"/>
                </a:cubicBezTo>
                <a:lnTo>
                  <a:pt x="1096" y="1280"/>
                </a:lnTo>
                <a:lnTo>
                  <a:pt x="1097" y="1278"/>
                </a:lnTo>
                <a:lnTo>
                  <a:pt x="1098" y="1300"/>
                </a:lnTo>
                <a:lnTo>
                  <a:pt x="1098" y="1298"/>
                </a:lnTo>
                <a:lnTo>
                  <a:pt x="1096" y="1294"/>
                </a:lnTo>
                <a:lnTo>
                  <a:pt x="1187" y="1293"/>
                </a:lnTo>
                <a:lnTo>
                  <a:pt x="1186" y="1294"/>
                </a:lnTo>
                <a:lnTo>
                  <a:pt x="1188" y="1279"/>
                </a:lnTo>
                <a:lnTo>
                  <a:pt x="1188" y="1282"/>
                </a:lnTo>
                <a:cubicBezTo>
                  <a:pt x="1188" y="1285"/>
                  <a:pt x="1188" y="1287"/>
                  <a:pt x="1188" y="1289"/>
                </a:cubicBezTo>
                <a:lnTo>
                  <a:pt x="1187" y="1293"/>
                </a:lnTo>
                <a:cubicBezTo>
                  <a:pt x="1187" y="1298"/>
                  <a:pt x="1185" y="1303"/>
                  <a:pt x="1183" y="1307"/>
                </a:cubicBezTo>
                <a:lnTo>
                  <a:pt x="1182" y="1308"/>
                </a:lnTo>
                <a:cubicBezTo>
                  <a:pt x="1174" y="1325"/>
                  <a:pt x="1156" y="1336"/>
                  <a:pt x="1137" y="1335"/>
                </a:cubicBezTo>
                <a:cubicBezTo>
                  <a:pt x="1119" y="1334"/>
                  <a:pt x="1102" y="1322"/>
                  <a:pt x="1095" y="1305"/>
                </a:cubicBezTo>
                <a:lnTo>
                  <a:pt x="1094" y="1302"/>
                </a:lnTo>
                <a:cubicBezTo>
                  <a:pt x="1092" y="1298"/>
                  <a:pt x="1091" y="1294"/>
                  <a:pt x="1091" y="1290"/>
                </a:cubicBezTo>
                <a:lnTo>
                  <a:pt x="1091" y="1290"/>
                </a:lnTo>
                <a:lnTo>
                  <a:pt x="1090" y="1286"/>
                </a:lnTo>
                <a:lnTo>
                  <a:pt x="1094" y="1297"/>
                </a:lnTo>
                <a:lnTo>
                  <a:pt x="1093" y="1294"/>
                </a:lnTo>
                <a:lnTo>
                  <a:pt x="1159" y="1314"/>
                </a:lnTo>
                <a:lnTo>
                  <a:pt x="1161" y="1313"/>
                </a:lnTo>
                <a:lnTo>
                  <a:pt x="1157" y="1316"/>
                </a:lnTo>
                <a:cubicBezTo>
                  <a:pt x="1141" y="1328"/>
                  <a:pt x="1119" y="1329"/>
                  <a:pt x="1103" y="1318"/>
                </a:cubicBezTo>
                <a:lnTo>
                  <a:pt x="1099" y="1316"/>
                </a:lnTo>
                <a:lnTo>
                  <a:pt x="1095" y="1313"/>
                </a:lnTo>
                <a:lnTo>
                  <a:pt x="1163" y="1294"/>
                </a:lnTo>
                <a:lnTo>
                  <a:pt x="1161" y="1297"/>
                </a:lnTo>
                <a:lnTo>
                  <a:pt x="1160" y="1299"/>
                </a:lnTo>
                <a:cubicBezTo>
                  <a:pt x="1151" y="1318"/>
                  <a:pt x="1130" y="1328"/>
                  <a:pt x="1109" y="1325"/>
                </a:cubicBezTo>
                <a:cubicBezTo>
                  <a:pt x="1088" y="1321"/>
                  <a:pt x="1072" y="1304"/>
                  <a:pt x="1070" y="1283"/>
                </a:cubicBezTo>
                <a:lnTo>
                  <a:pt x="1069" y="1278"/>
                </a:lnTo>
                <a:lnTo>
                  <a:pt x="1069" y="1273"/>
                </a:lnTo>
                <a:cubicBezTo>
                  <a:pt x="1067" y="1259"/>
                  <a:pt x="1072" y="1246"/>
                  <a:pt x="1081" y="1236"/>
                </a:cubicBezTo>
                <a:cubicBezTo>
                  <a:pt x="1090" y="1226"/>
                  <a:pt x="1103" y="1220"/>
                  <a:pt x="1116" y="1220"/>
                </a:cubicBezTo>
                <a:lnTo>
                  <a:pt x="1118" y="1220"/>
                </a:lnTo>
                <a:lnTo>
                  <a:pt x="1070" y="1263"/>
                </a:lnTo>
                <a:lnTo>
                  <a:pt x="1071" y="1259"/>
                </a:lnTo>
                <a:lnTo>
                  <a:pt x="1071" y="1254"/>
                </a:lnTo>
                <a:cubicBezTo>
                  <a:pt x="1072" y="1249"/>
                  <a:pt x="1073" y="1245"/>
                  <a:pt x="1074" y="1241"/>
                </a:cubicBezTo>
                <a:lnTo>
                  <a:pt x="1075" y="1238"/>
                </a:lnTo>
                <a:lnTo>
                  <a:pt x="1075" y="1274"/>
                </a:lnTo>
                <a:lnTo>
                  <a:pt x="1074" y="1271"/>
                </a:lnTo>
                <a:lnTo>
                  <a:pt x="1102" y="1298"/>
                </a:lnTo>
                <a:lnTo>
                  <a:pt x="1098" y="1297"/>
                </a:lnTo>
                <a:cubicBezTo>
                  <a:pt x="1095" y="1296"/>
                  <a:pt x="1091" y="1294"/>
                  <a:pt x="1088" y="1292"/>
                </a:cubicBezTo>
                <a:lnTo>
                  <a:pt x="1084" y="1289"/>
                </a:lnTo>
                <a:cubicBezTo>
                  <a:pt x="1077" y="1284"/>
                  <a:pt x="1071" y="1277"/>
                  <a:pt x="1067" y="1269"/>
                </a:cubicBezTo>
                <a:lnTo>
                  <a:pt x="1063" y="1262"/>
                </a:lnTo>
                <a:cubicBezTo>
                  <a:pt x="1062" y="1259"/>
                  <a:pt x="1062" y="1257"/>
                  <a:pt x="1061" y="1255"/>
                </a:cubicBezTo>
                <a:lnTo>
                  <a:pt x="1059" y="1248"/>
                </a:lnTo>
                <a:lnTo>
                  <a:pt x="1126" y="1277"/>
                </a:lnTo>
                <a:lnTo>
                  <a:pt x="1125" y="1278"/>
                </a:lnTo>
                <a:lnTo>
                  <a:pt x="1151" y="1247"/>
                </a:lnTo>
                <a:lnTo>
                  <a:pt x="1150" y="1249"/>
                </a:lnTo>
                <a:lnTo>
                  <a:pt x="1151" y="1237"/>
                </a:lnTo>
                <a:lnTo>
                  <a:pt x="1151" y="1239"/>
                </a:lnTo>
                <a:cubicBezTo>
                  <a:pt x="1151" y="1252"/>
                  <a:pt x="1146" y="1264"/>
                  <a:pt x="1137" y="1273"/>
                </a:cubicBezTo>
                <a:lnTo>
                  <a:pt x="1137" y="1273"/>
                </a:lnTo>
                <a:cubicBezTo>
                  <a:pt x="1124" y="1286"/>
                  <a:pt x="1106" y="1291"/>
                  <a:pt x="1089" y="1285"/>
                </a:cubicBezTo>
                <a:cubicBezTo>
                  <a:pt x="1072" y="1280"/>
                  <a:pt x="1059" y="1266"/>
                  <a:pt x="1056" y="1249"/>
                </a:cubicBezTo>
                <a:lnTo>
                  <a:pt x="1055" y="1246"/>
                </a:lnTo>
                <a:cubicBezTo>
                  <a:pt x="1055" y="1243"/>
                  <a:pt x="1054" y="1240"/>
                  <a:pt x="1054" y="1237"/>
                </a:cubicBezTo>
                <a:lnTo>
                  <a:pt x="1054" y="1232"/>
                </a:lnTo>
                <a:lnTo>
                  <a:pt x="1054" y="1228"/>
                </a:lnTo>
                <a:lnTo>
                  <a:pt x="1055" y="1236"/>
                </a:lnTo>
                <a:lnTo>
                  <a:pt x="1055" y="1233"/>
                </a:lnTo>
                <a:lnTo>
                  <a:pt x="1102" y="1273"/>
                </a:lnTo>
                <a:lnTo>
                  <a:pt x="1101" y="1273"/>
                </a:lnTo>
                <a:lnTo>
                  <a:pt x="1149" y="1225"/>
                </a:lnTo>
                <a:lnTo>
                  <a:pt x="1149" y="1227"/>
                </a:lnTo>
                <a:cubicBezTo>
                  <a:pt x="1149" y="1234"/>
                  <a:pt x="1148" y="1242"/>
                  <a:pt x="1144" y="1248"/>
                </a:cubicBezTo>
                <a:lnTo>
                  <a:pt x="1143" y="1251"/>
                </a:lnTo>
                <a:cubicBezTo>
                  <a:pt x="1136" y="1265"/>
                  <a:pt x="1123" y="1275"/>
                  <a:pt x="1108" y="1277"/>
                </a:cubicBezTo>
                <a:cubicBezTo>
                  <a:pt x="1092" y="1280"/>
                  <a:pt x="1077" y="1275"/>
                  <a:pt x="1066" y="1264"/>
                </a:cubicBezTo>
                <a:lnTo>
                  <a:pt x="1063" y="1260"/>
                </a:lnTo>
                <a:cubicBezTo>
                  <a:pt x="1060" y="1257"/>
                  <a:pt x="1057" y="1254"/>
                  <a:pt x="1055" y="1251"/>
                </a:cubicBezTo>
                <a:lnTo>
                  <a:pt x="1052" y="1245"/>
                </a:lnTo>
                <a:cubicBezTo>
                  <a:pt x="1048" y="1238"/>
                  <a:pt x="1046" y="1231"/>
                  <a:pt x="1045" y="1224"/>
                </a:cubicBezTo>
                <a:lnTo>
                  <a:pt x="1045" y="1210"/>
                </a:lnTo>
                <a:lnTo>
                  <a:pt x="1045" y="1203"/>
                </a:lnTo>
                <a:lnTo>
                  <a:pt x="1045" y="1212"/>
                </a:lnTo>
                <a:lnTo>
                  <a:pt x="1044" y="1205"/>
                </a:lnTo>
                <a:lnTo>
                  <a:pt x="1046" y="1213"/>
                </a:lnTo>
                <a:lnTo>
                  <a:pt x="1044" y="1206"/>
                </a:lnTo>
                <a:lnTo>
                  <a:pt x="1052" y="1222"/>
                </a:lnTo>
                <a:lnTo>
                  <a:pt x="1054" y="1223"/>
                </a:lnTo>
                <a:lnTo>
                  <a:pt x="1052" y="1221"/>
                </a:lnTo>
                <a:cubicBezTo>
                  <a:pt x="1048" y="1217"/>
                  <a:pt x="1045" y="1213"/>
                  <a:pt x="1043" y="1208"/>
                </a:cubicBezTo>
                <a:lnTo>
                  <a:pt x="1039" y="1201"/>
                </a:lnTo>
                <a:lnTo>
                  <a:pt x="1036" y="1194"/>
                </a:lnTo>
                <a:cubicBezTo>
                  <a:pt x="1032" y="1188"/>
                  <a:pt x="1030" y="1180"/>
                  <a:pt x="1030" y="1173"/>
                </a:cubicBezTo>
                <a:lnTo>
                  <a:pt x="1030" y="1168"/>
                </a:lnTo>
                <a:lnTo>
                  <a:pt x="1030" y="1163"/>
                </a:lnTo>
                <a:lnTo>
                  <a:pt x="1031" y="1160"/>
                </a:lnTo>
                <a:lnTo>
                  <a:pt x="1031" y="1159"/>
                </a:lnTo>
                <a:lnTo>
                  <a:pt x="1030" y="1154"/>
                </a:lnTo>
                <a:lnTo>
                  <a:pt x="1047" y="1182"/>
                </a:lnTo>
                <a:lnTo>
                  <a:pt x="1041" y="1177"/>
                </a:lnTo>
                <a:lnTo>
                  <a:pt x="1067" y="1188"/>
                </a:lnTo>
                <a:lnTo>
                  <a:pt x="1061" y="1187"/>
                </a:lnTo>
                <a:lnTo>
                  <a:pt x="1099" y="1173"/>
                </a:lnTo>
                <a:lnTo>
                  <a:pt x="1097" y="1176"/>
                </a:lnTo>
                <a:lnTo>
                  <a:pt x="1104" y="1167"/>
                </a:lnTo>
                <a:lnTo>
                  <a:pt x="1103" y="1169"/>
                </a:lnTo>
                <a:cubicBezTo>
                  <a:pt x="1094" y="1183"/>
                  <a:pt x="1080" y="1192"/>
                  <a:pt x="1064" y="1192"/>
                </a:cubicBezTo>
                <a:cubicBezTo>
                  <a:pt x="1048" y="1193"/>
                  <a:pt x="1033" y="1186"/>
                  <a:pt x="1023" y="1173"/>
                </a:cubicBezTo>
                <a:lnTo>
                  <a:pt x="1020" y="1169"/>
                </a:lnTo>
                <a:cubicBezTo>
                  <a:pt x="1017" y="1165"/>
                  <a:pt x="1015" y="1161"/>
                  <a:pt x="1013" y="1157"/>
                </a:cubicBezTo>
                <a:lnTo>
                  <a:pt x="1011" y="1151"/>
                </a:lnTo>
                <a:cubicBezTo>
                  <a:pt x="1009" y="1145"/>
                  <a:pt x="1008" y="1138"/>
                  <a:pt x="1009" y="1131"/>
                </a:cubicBezTo>
                <a:lnTo>
                  <a:pt x="1009" y="1124"/>
                </a:lnTo>
                <a:lnTo>
                  <a:pt x="1010" y="1120"/>
                </a:lnTo>
                <a:lnTo>
                  <a:pt x="1057" y="1173"/>
                </a:lnTo>
                <a:lnTo>
                  <a:pt x="1057" y="1173"/>
                </a:lnTo>
                <a:lnTo>
                  <a:pt x="1054" y="1173"/>
                </a:lnTo>
                <a:cubicBezTo>
                  <a:pt x="1031" y="1173"/>
                  <a:pt x="1012" y="1158"/>
                  <a:pt x="1007" y="1136"/>
                </a:cubicBezTo>
                <a:lnTo>
                  <a:pt x="1006" y="1131"/>
                </a:lnTo>
                <a:lnTo>
                  <a:pt x="1004" y="1123"/>
                </a:lnTo>
                <a:lnTo>
                  <a:pt x="1017" y="1145"/>
                </a:lnTo>
                <a:lnTo>
                  <a:pt x="1015" y="1143"/>
                </a:lnTo>
                <a:lnTo>
                  <a:pt x="1012" y="1140"/>
                </a:lnTo>
                <a:cubicBezTo>
                  <a:pt x="1005" y="1134"/>
                  <a:pt x="1001" y="1126"/>
                  <a:pt x="999" y="1117"/>
                </a:cubicBezTo>
                <a:lnTo>
                  <a:pt x="998" y="1112"/>
                </a:lnTo>
                <a:lnTo>
                  <a:pt x="997" y="1107"/>
                </a:lnTo>
                <a:lnTo>
                  <a:pt x="995" y="1101"/>
                </a:lnTo>
                <a:lnTo>
                  <a:pt x="992" y="1091"/>
                </a:lnTo>
                <a:lnTo>
                  <a:pt x="990" y="1077"/>
                </a:lnTo>
                <a:lnTo>
                  <a:pt x="992" y="1085"/>
                </a:lnTo>
                <a:lnTo>
                  <a:pt x="984" y="1063"/>
                </a:lnTo>
                <a:lnTo>
                  <a:pt x="982" y="1055"/>
                </a:lnTo>
                <a:lnTo>
                  <a:pt x="979" y="1046"/>
                </a:lnTo>
                <a:lnTo>
                  <a:pt x="983" y="1055"/>
                </a:lnTo>
                <a:lnTo>
                  <a:pt x="981" y="1053"/>
                </a:lnTo>
                <a:lnTo>
                  <a:pt x="980" y="1050"/>
                </a:lnTo>
                <a:cubicBezTo>
                  <a:pt x="977" y="1045"/>
                  <a:pt x="975" y="1039"/>
                  <a:pt x="974" y="1033"/>
                </a:cubicBezTo>
                <a:lnTo>
                  <a:pt x="972" y="1026"/>
                </a:lnTo>
                <a:lnTo>
                  <a:pt x="970" y="1016"/>
                </a:lnTo>
                <a:lnTo>
                  <a:pt x="973" y="1025"/>
                </a:lnTo>
                <a:lnTo>
                  <a:pt x="967" y="1011"/>
                </a:lnTo>
                <a:cubicBezTo>
                  <a:pt x="966" y="1009"/>
                  <a:pt x="966" y="1007"/>
                  <a:pt x="965" y="1004"/>
                </a:cubicBezTo>
                <a:lnTo>
                  <a:pt x="963" y="995"/>
                </a:lnTo>
                <a:lnTo>
                  <a:pt x="961" y="989"/>
                </a:lnTo>
                <a:lnTo>
                  <a:pt x="970" y="1007"/>
                </a:lnTo>
                <a:lnTo>
                  <a:pt x="967" y="1003"/>
                </a:lnTo>
                <a:lnTo>
                  <a:pt x="965" y="1000"/>
                </a:lnTo>
                <a:cubicBezTo>
                  <a:pt x="961" y="995"/>
                  <a:pt x="959" y="990"/>
                  <a:pt x="958" y="984"/>
                </a:cubicBezTo>
                <a:lnTo>
                  <a:pt x="955" y="971"/>
                </a:lnTo>
                <a:lnTo>
                  <a:pt x="951" y="956"/>
                </a:lnTo>
                <a:lnTo>
                  <a:pt x="948" y="943"/>
                </a:lnTo>
                <a:lnTo>
                  <a:pt x="946" y="935"/>
                </a:lnTo>
                <a:lnTo>
                  <a:pt x="944" y="923"/>
                </a:lnTo>
                <a:lnTo>
                  <a:pt x="942" y="911"/>
                </a:lnTo>
                <a:lnTo>
                  <a:pt x="939" y="894"/>
                </a:lnTo>
                <a:lnTo>
                  <a:pt x="935" y="862"/>
                </a:lnTo>
                <a:lnTo>
                  <a:pt x="931" y="833"/>
                </a:lnTo>
                <a:lnTo>
                  <a:pt x="927" y="813"/>
                </a:lnTo>
                <a:lnTo>
                  <a:pt x="924" y="787"/>
                </a:lnTo>
                <a:lnTo>
                  <a:pt x="923" y="770"/>
                </a:lnTo>
                <a:lnTo>
                  <a:pt x="921" y="751"/>
                </a:lnTo>
                <a:lnTo>
                  <a:pt x="918" y="708"/>
                </a:lnTo>
                <a:lnTo>
                  <a:pt x="914" y="666"/>
                </a:lnTo>
                <a:lnTo>
                  <a:pt x="906" y="626"/>
                </a:lnTo>
                <a:lnTo>
                  <a:pt x="908" y="634"/>
                </a:lnTo>
                <a:lnTo>
                  <a:pt x="897" y="603"/>
                </a:lnTo>
                <a:lnTo>
                  <a:pt x="880" y="572"/>
                </a:lnTo>
                <a:lnTo>
                  <a:pt x="863" y="542"/>
                </a:lnTo>
                <a:lnTo>
                  <a:pt x="851" y="521"/>
                </a:lnTo>
                <a:cubicBezTo>
                  <a:pt x="848" y="517"/>
                  <a:pt x="847" y="511"/>
                  <a:pt x="846" y="506"/>
                </a:cubicBezTo>
                <a:lnTo>
                  <a:pt x="845" y="503"/>
                </a:lnTo>
                <a:cubicBezTo>
                  <a:pt x="844" y="496"/>
                  <a:pt x="844" y="490"/>
                  <a:pt x="846" y="483"/>
                </a:cubicBezTo>
                <a:lnTo>
                  <a:pt x="846" y="481"/>
                </a:lnTo>
                <a:lnTo>
                  <a:pt x="848" y="509"/>
                </a:lnTo>
                <a:lnTo>
                  <a:pt x="846" y="505"/>
                </a:lnTo>
                <a:lnTo>
                  <a:pt x="843" y="498"/>
                </a:lnTo>
                <a:lnTo>
                  <a:pt x="848" y="506"/>
                </a:lnTo>
                <a:lnTo>
                  <a:pt x="846" y="503"/>
                </a:lnTo>
                <a:lnTo>
                  <a:pt x="852" y="510"/>
                </a:lnTo>
                <a:lnTo>
                  <a:pt x="850" y="508"/>
                </a:lnTo>
                <a:lnTo>
                  <a:pt x="859" y="515"/>
                </a:lnTo>
                <a:lnTo>
                  <a:pt x="856" y="514"/>
                </a:lnTo>
                <a:cubicBezTo>
                  <a:pt x="852" y="511"/>
                  <a:pt x="848" y="507"/>
                  <a:pt x="844" y="503"/>
                </a:cubicBezTo>
                <a:lnTo>
                  <a:pt x="842" y="500"/>
                </a:lnTo>
                <a:cubicBezTo>
                  <a:pt x="836" y="493"/>
                  <a:pt x="832" y="484"/>
                  <a:pt x="831" y="474"/>
                </a:cubicBezTo>
                <a:lnTo>
                  <a:pt x="830" y="462"/>
                </a:lnTo>
                <a:lnTo>
                  <a:pt x="829" y="453"/>
                </a:lnTo>
                <a:lnTo>
                  <a:pt x="832" y="468"/>
                </a:lnTo>
                <a:lnTo>
                  <a:pt x="831" y="466"/>
                </a:lnTo>
                <a:lnTo>
                  <a:pt x="838" y="478"/>
                </a:lnTo>
                <a:lnTo>
                  <a:pt x="836" y="475"/>
                </a:lnTo>
                <a:cubicBezTo>
                  <a:pt x="834" y="473"/>
                  <a:pt x="833" y="470"/>
                  <a:pt x="831" y="467"/>
                </a:cubicBezTo>
                <a:lnTo>
                  <a:pt x="826" y="456"/>
                </a:lnTo>
                <a:lnTo>
                  <a:pt x="821" y="446"/>
                </a:lnTo>
                <a:cubicBezTo>
                  <a:pt x="820" y="444"/>
                  <a:pt x="819" y="442"/>
                  <a:pt x="819" y="439"/>
                </a:cubicBezTo>
                <a:lnTo>
                  <a:pt x="817" y="434"/>
                </a:lnTo>
                <a:cubicBezTo>
                  <a:pt x="817" y="431"/>
                  <a:pt x="816" y="429"/>
                  <a:pt x="816" y="427"/>
                </a:cubicBezTo>
                <a:lnTo>
                  <a:pt x="815" y="423"/>
                </a:lnTo>
                <a:cubicBezTo>
                  <a:pt x="815" y="417"/>
                  <a:pt x="815" y="411"/>
                  <a:pt x="816" y="405"/>
                </a:cubicBezTo>
                <a:lnTo>
                  <a:pt x="817" y="401"/>
                </a:lnTo>
                <a:lnTo>
                  <a:pt x="816" y="413"/>
                </a:lnTo>
                <a:lnTo>
                  <a:pt x="816" y="407"/>
                </a:lnTo>
                <a:lnTo>
                  <a:pt x="820" y="427"/>
                </a:lnTo>
                <a:lnTo>
                  <a:pt x="816" y="418"/>
                </a:lnTo>
                <a:lnTo>
                  <a:pt x="812" y="408"/>
                </a:lnTo>
                <a:cubicBezTo>
                  <a:pt x="809" y="403"/>
                  <a:pt x="808" y="398"/>
                  <a:pt x="808" y="392"/>
                </a:cubicBezTo>
                <a:lnTo>
                  <a:pt x="807" y="385"/>
                </a:lnTo>
                <a:lnTo>
                  <a:pt x="807" y="378"/>
                </a:lnTo>
                <a:lnTo>
                  <a:pt x="808" y="385"/>
                </a:lnTo>
                <a:lnTo>
                  <a:pt x="805" y="373"/>
                </a:lnTo>
                <a:lnTo>
                  <a:pt x="804" y="368"/>
                </a:lnTo>
                <a:lnTo>
                  <a:pt x="808" y="380"/>
                </a:lnTo>
                <a:lnTo>
                  <a:pt x="807" y="377"/>
                </a:lnTo>
                <a:lnTo>
                  <a:pt x="849" y="403"/>
                </a:lnTo>
                <a:lnTo>
                  <a:pt x="849" y="403"/>
                </a:lnTo>
                <a:lnTo>
                  <a:pt x="896" y="367"/>
                </a:lnTo>
                <a:lnTo>
                  <a:pt x="895" y="369"/>
                </a:lnTo>
                <a:lnTo>
                  <a:pt x="895" y="371"/>
                </a:lnTo>
                <a:cubicBezTo>
                  <a:pt x="892" y="380"/>
                  <a:pt x="888" y="387"/>
                  <a:pt x="882" y="393"/>
                </a:cubicBezTo>
                <a:lnTo>
                  <a:pt x="881" y="394"/>
                </a:lnTo>
                <a:cubicBezTo>
                  <a:pt x="869" y="406"/>
                  <a:pt x="851" y="411"/>
                  <a:pt x="834" y="406"/>
                </a:cubicBezTo>
                <a:cubicBezTo>
                  <a:pt x="817" y="401"/>
                  <a:pt x="804" y="387"/>
                  <a:pt x="800" y="369"/>
                </a:cubicBezTo>
                <a:lnTo>
                  <a:pt x="799" y="363"/>
                </a:lnTo>
                <a:lnTo>
                  <a:pt x="799" y="362"/>
                </a:lnTo>
                <a:lnTo>
                  <a:pt x="798" y="355"/>
                </a:lnTo>
                <a:lnTo>
                  <a:pt x="845" y="393"/>
                </a:lnTo>
                <a:lnTo>
                  <a:pt x="844" y="393"/>
                </a:lnTo>
                <a:lnTo>
                  <a:pt x="890" y="359"/>
                </a:lnTo>
                <a:lnTo>
                  <a:pt x="888" y="364"/>
                </a:lnTo>
                <a:cubicBezTo>
                  <a:pt x="882" y="385"/>
                  <a:pt x="864" y="398"/>
                  <a:pt x="842" y="398"/>
                </a:cubicBezTo>
                <a:lnTo>
                  <a:pt x="842" y="398"/>
                </a:lnTo>
                <a:cubicBezTo>
                  <a:pt x="820" y="398"/>
                  <a:pt x="801" y="384"/>
                  <a:pt x="796" y="363"/>
                </a:cubicBezTo>
                <a:lnTo>
                  <a:pt x="796" y="362"/>
                </a:lnTo>
                <a:lnTo>
                  <a:pt x="794" y="358"/>
                </a:lnTo>
                <a:lnTo>
                  <a:pt x="879" y="368"/>
                </a:lnTo>
                <a:lnTo>
                  <a:pt x="881" y="364"/>
                </a:lnTo>
                <a:lnTo>
                  <a:pt x="879" y="367"/>
                </a:lnTo>
                <a:lnTo>
                  <a:pt x="877" y="372"/>
                </a:lnTo>
                <a:cubicBezTo>
                  <a:pt x="871" y="385"/>
                  <a:pt x="859" y="394"/>
                  <a:pt x="845" y="397"/>
                </a:cubicBezTo>
                <a:cubicBezTo>
                  <a:pt x="831" y="400"/>
                  <a:pt x="817" y="397"/>
                  <a:pt x="805" y="389"/>
                </a:cubicBezTo>
                <a:lnTo>
                  <a:pt x="803" y="387"/>
                </a:lnTo>
                <a:cubicBezTo>
                  <a:pt x="798" y="383"/>
                  <a:pt x="794" y="378"/>
                  <a:pt x="790" y="373"/>
                </a:cubicBezTo>
                <a:lnTo>
                  <a:pt x="788" y="369"/>
                </a:lnTo>
                <a:lnTo>
                  <a:pt x="830" y="393"/>
                </a:lnTo>
                <a:lnTo>
                  <a:pt x="826" y="393"/>
                </a:lnTo>
                <a:lnTo>
                  <a:pt x="824" y="393"/>
                </a:lnTo>
                <a:cubicBezTo>
                  <a:pt x="798" y="393"/>
                  <a:pt x="776" y="372"/>
                  <a:pt x="776" y="345"/>
                </a:cubicBezTo>
                <a:lnTo>
                  <a:pt x="776" y="343"/>
                </a:lnTo>
                <a:lnTo>
                  <a:pt x="776" y="341"/>
                </a:lnTo>
                <a:cubicBezTo>
                  <a:pt x="776" y="316"/>
                  <a:pt x="795" y="296"/>
                  <a:pt x="820" y="293"/>
                </a:cubicBezTo>
                <a:cubicBezTo>
                  <a:pt x="844" y="291"/>
                  <a:pt x="867" y="307"/>
                  <a:pt x="872" y="332"/>
                </a:cubicBezTo>
                <a:lnTo>
                  <a:pt x="872" y="334"/>
                </a:lnTo>
                <a:cubicBezTo>
                  <a:pt x="873" y="337"/>
                  <a:pt x="873" y="340"/>
                  <a:pt x="873" y="343"/>
                </a:cubicBezTo>
                <a:lnTo>
                  <a:pt x="873" y="345"/>
                </a:lnTo>
                <a:lnTo>
                  <a:pt x="777" y="340"/>
                </a:lnTo>
                <a:lnTo>
                  <a:pt x="777" y="341"/>
                </a:lnTo>
                <a:lnTo>
                  <a:pt x="777" y="336"/>
                </a:lnTo>
                <a:lnTo>
                  <a:pt x="873" y="336"/>
                </a:lnTo>
                <a:lnTo>
                  <a:pt x="873" y="338"/>
                </a:lnTo>
                <a:cubicBezTo>
                  <a:pt x="873" y="341"/>
                  <a:pt x="873" y="343"/>
                  <a:pt x="873" y="346"/>
                </a:cubicBezTo>
                <a:lnTo>
                  <a:pt x="872" y="349"/>
                </a:lnTo>
                <a:cubicBezTo>
                  <a:pt x="868" y="373"/>
                  <a:pt x="846" y="391"/>
                  <a:pt x="821" y="389"/>
                </a:cubicBezTo>
                <a:cubicBezTo>
                  <a:pt x="796" y="387"/>
                  <a:pt x="777" y="366"/>
                  <a:pt x="777" y="341"/>
                </a:cubicBezTo>
                <a:lnTo>
                  <a:pt x="777" y="336"/>
                </a:lnTo>
                <a:lnTo>
                  <a:pt x="777" y="331"/>
                </a:lnTo>
                <a:lnTo>
                  <a:pt x="871" y="344"/>
                </a:lnTo>
                <a:lnTo>
                  <a:pt x="868" y="354"/>
                </a:lnTo>
                <a:lnTo>
                  <a:pt x="867" y="358"/>
                </a:lnTo>
                <a:cubicBezTo>
                  <a:pt x="861" y="375"/>
                  <a:pt x="845" y="387"/>
                  <a:pt x="827" y="389"/>
                </a:cubicBezTo>
                <a:cubicBezTo>
                  <a:pt x="810" y="391"/>
                  <a:pt x="792" y="383"/>
                  <a:pt x="782" y="368"/>
                </a:cubicBezTo>
                <a:lnTo>
                  <a:pt x="781" y="366"/>
                </a:lnTo>
                <a:cubicBezTo>
                  <a:pt x="779" y="363"/>
                  <a:pt x="777" y="359"/>
                  <a:pt x="775" y="355"/>
                </a:cubicBezTo>
                <a:lnTo>
                  <a:pt x="776" y="355"/>
                </a:lnTo>
                <a:lnTo>
                  <a:pt x="774" y="352"/>
                </a:lnTo>
                <a:lnTo>
                  <a:pt x="779" y="360"/>
                </a:lnTo>
                <a:lnTo>
                  <a:pt x="778" y="358"/>
                </a:lnTo>
                <a:lnTo>
                  <a:pt x="857" y="358"/>
                </a:lnTo>
                <a:lnTo>
                  <a:pt x="856" y="360"/>
                </a:lnTo>
                <a:lnTo>
                  <a:pt x="863" y="346"/>
                </a:lnTo>
                <a:lnTo>
                  <a:pt x="862" y="350"/>
                </a:lnTo>
                <a:cubicBezTo>
                  <a:pt x="861" y="353"/>
                  <a:pt x="860" y="355"/>
                  <a:pt x="858" y="358"/>
                </a:cubicBezTo>
                <a:lnTo>
                  <a:pt x="854" y="366"/>
                </a:lnTo>
                <a:lnTo>
                  <a:pt x="853" y="368"/>
                </a:lnTo>
                <a:cubicBezTo>
                  <a:pt x="843" y="382"/>
                  <a:pt x="827" y="390"/>
                  <a:pt x="810" y="389"/>
                </a:cubicBezTo>
                <a:cubicBezTo>
                  <a:pt x="793" y="388"/>
                  <a:pt x="778" y="378"/>
                  <a:pt x="770" y="362"/>
                </a:cubicBezTo>
                <a:lnTo>
                  <a:pt x="766" y="353"/>
                </a:lnTo>
                <a:lnTo>
                  <a:pt x="764" y="349"/>
                </a:lnTo>
                <a:lnTo>
                  <a:pt x="762" y="344"/>
                </a:lnTo>
                <a:lnTo>
                  <a:pt x="807" y="374"/>
                </a:lnTo>
                <a:lnTo>
                  <a:pt x="806" y="374"/>
                </a:lnTo>
                <a:lnTo>
                  <a:pt x="806" y="374"/>
                </a:lnTo>
                <a:cubicBezTo>
                  <a:pt x="792" y="374"/>
                  <a:pt x="779" y="369"/>
                  <a:pt x="770" y="359"/>
                </a:cubicBezTo>
                <a:cubicBezTo>
                  <a:pt x="761" y="349"/>
                  <a:pt x="757" y="335"/>
                  <a:pt x="758" y="322"/>
                </a:cubicBezTo>
                <a:lnTo>
                  <a:pt x="759" y="316"/>
                </a:lnTo>
                <a:lnTo>
                  <a:pt x="759" y="312"/>
                </a:lnTo>
                <a:cubicBezTo>
                  <a:pt x="762" y="286"/>
                  <a:pt x="784" y="268"/>
                  <a:pt x="810" y="269"/>
                </a:cubicBezTo>
                <a:cubicBezTo>
                  <a:pt x="835" y="270"/>
                  <a:pt x="855" y="291"/>
                  <a:pt x="855" y="317"/>
                </a:cubicBezTo>
                <a:lnTo>
                  <a:pt x="855" y="319"/>
                </a:lnTo>
                <a:lnTo>
                  <a:pt x="855" y="322"/>
                </a:lnTo>
                <a:cubicBezTo>
                  <a:pt x="855" y="348"/>
                  <a:pt x="833" y="370"/>
                  <a:pt x="807" y="370"/>
                </a:cubicBezTo>
                <a:lnTo>
                  <a:pt x="804" y="370"/>
                </a:lnTo>
                <a:cubicBezTo>
                  <a:pt x="790" y="370"/>
                  <a:pt x="776" y="363"/>
                  <a:pt x="767" y="352"/>
                </a:cubicBezTo>
                <a:lnTo>
                  <a:pt x="763" y="347"/>
                </a:lnTo>
                <a:lnTo>
                  <a:pt x="800" y="365"/>
                </a:lnTo>
                <a:lnTo>
                  <a:pt x="798" y="365"/>
                </a:lnTo>
                <a:lnTo>
                  <a:pt x="844" y="330"/>
                </a:lnTo>
                <a:lnTo>
                  <a:pt x="843" y="334"/>
                </a:lnTo>
                <a:lnTo>
                  <a:pt x="845" y="326"/>
                </a:lnTo>
                <a:lnTo>
                  <a:pt x="843" y="335"/>
                </a:lnTo>
                <a:lnTo>
                  <a:pt x="842" y="340"/>
                </a:lnTo>
                <a:cubicBezTo>
                  <a:pt x="841" y="344"/>
                  <a:pt x="840" y="347"/>
                  <a:pt x="838" y="351"/>
                </a:cubicBezTo>
                <a:lnTo>
                  <a:pt x="837" y="353"/>
                </a:lnTo>
                <a:cubicBezTo>
                  <a:pt x="829" y="369"/>
                  <a:pt x="813" y="379"/>
                  <a:pt x="794" y="379"/>
                </a:cubicBezTo>
                <a:cubicBezTo>
                  <a:pt x="776" y="379"/>
                  <a:pt x="760" y="369"/>
                  <a:pt x="752" y="353"/>
                </a:cubicBezTo>
                <a:lnTo>
                  <a:pt x="751" y="351"/>
                </a:lnTo>
                <a:cubicBezTo>
                  <a:pt x="749" y="347"/>
                  <a:pt x="747" y="344"/>
                  <a:pt x="747" y="340"/>
                </a:cubicBezTo>
                <a:lnTo>
                  <a:pt x="747" y="340"/>
                </a:lnTo>
                <a:lnTo>
                  <a:pt x="745" y="334"/>
                </a:lnTo>
                <a:lnTo>
                  <a:pt x="744" y="330"/>
                </a:lnTo>
                <a:lnTo>
                  <a:pt x="790" y="365"/>
                </a:lnTo>
                <a:lnTo>
                  <a:pt x="789" y="365"/>
                </a:lnTo>
                <a:lnTo>
                  <a:pt x="837" y="317"/>
                </a:lnTo>
                <a:lnTo>
                  <a:pt x="837" y="322"/>
                </a:lnTo>
                <a:lnTo>
                  <a:pt x="837" y="326"/>
                </a:lnTo>
                <a:lnTo>
                  <a:pt x="741" y="326"/>
                </a:lnTo>
                <a:lnTo>
                  <a:pt x="741" y="323"/>
                </a:lnTo>
                <a:lnTo>
                  <a:pt x="741" y="319"/>
                </a:lnTo>
                <a:lnTo>
                  <a:pt x="741" y="315"/>
                </a:lnTo>
                <a:lnTo>
                  <a:pt x="742" y="324"/>
                </a:lnTo>
                <a:lnTo>
                  <a:pt x="741" y="322"/>
                </a:lnTo>
                <a:lnTo>
                  <a:pt x="831" y="334"/>
                </a:lnTo>
                <a:lnTo>
                  <a:pt x="831" y="335"/>
                </a:lnTo>
                <a:lnTo>
                  <a:pt x="835" y="321"/>
                </a:lnTo>
                <a:lnTo>
                  <a:pt x="835" y="323"/>
                </a:lnTo>
                <a:lnTo>
                  <a:pt x="834" y="332"/>
                </a:lnTo>
                <a:lnTo>
                  <a:pt x="833" y="334"/>
                </a:lnTo>
                <a:cubicBezTo>
                  <a:pt x="827" y="357"/>
                  <a:pt x="805" y="373"/>
                  <a:pt x="781" y="370"/>
                </a:cubicBezTo>
                <a:cubicBezTo>
                  <a:pt x="757" y="367"/>
                  <a:pt x="738" y="346"/>
                  <a:pt x="738" y="322"/>
                </a:cubicBezTo>
                <a:lnTo>
                  <a:pt x="738" y="319"/>
                </a:lnTo>
                <a:lnTo>
                  <a:pt x="742" y="337"/>
                </a:lnTo>
                <a:lnTo>
                  <a:pt x="741" y="335"/>
                </a:lnTo>
                <a:lnTo>
                  <a:pt x="832" y="329"/>
                </a:lnTo>
                <a:lnTo>
                  <a:pt x="831" y="332"/>
                </a:lnTo>
                <a:lnTo>
                  <a:pt x="830" y="338"/>
                </a:lnTo>
                <a:lnTo>
                  <a:pt x="829" y="341"/>
                </a:lnTo>
                <a:cubicBezTo>
                  <a:pt x="826" y="348"/>
                  <a:pt x="822" y="354"/>
                  <a:pt x="817" y="359"/>
                </a:cubicBezTo>
                <a:lnTo>
                  <a:pt x="816" y="360"/>
                </a:lnTo>
                <a:cubicBezTo>
                  <a:pt x="803" y="373"/>
                  <a:pt x="785" y="378"/>
                  <a:pt x="768" y="372"/>
                </a:cubicBezTo>
                <a:cubicBezTo>
                  <a:pt x="751" y="367"/>
                  <a:pt x="738" y="353"/>
                  <a:pt x="735" y="336"/>
                </a:cubicBezTo>
                <a:lnTo>
                  <a:pt x="734" y="329"/>
                </a:lnTo>
                <a:lnTo>
                  <a:pt x="733" y="319"/>
                </a:lnTo>
                <a:lnTo>
                  <a:pt x="733" y="315"/>
                </a:lnTo>
                <a:lnTo>
                  <a:pt x="734" y="324"/>
                </a:lnTo>
                <a:lnTo>
                  <a:pt x="733" y="322"/>
                </a:lnTo>
                <a:lnTo>
                  <a:pt x="823" y="334"/>
                </a:lnTo>
                <a:lnTo>
                  <a:pt x="823" y="335"/>
                </a:lnTo>
                <a:lnTo>
                  <a:pt x="828" y="313"/>
                </a:lnTo>
                <a:lnTo>
                  <a:pt x="828" y="316"/>
                </a:lnTo>
                <a:lnTo>
                  <a:pt x="828" y="320"/>
                </a:lnTo>
                <a:lnTo>
                  <a:pt x="828" y="322"/>
                </a:lnTo>
                <a:cubicBezTo>
                  <a:pt x="828" y="346"/>
                  <a:pt x="811" y="366"/>
                  <a:pt x="788" y="369"/>
                </a:cubicBezTo>
                <a:cubicBezTo>
                  <a:pt x="764" y="373"/>
                  <a:pt x="742" y="359"/>
                  <a:pt x="734" y="337"/>
                </a:cubicBezTo>
                <a:lnTo>
                  <a:pt x="734" y="336"/>
                </a:lnTo>
                <a:cubicBezTo>
                  <a:pt x="733" y="333"/>
                  <a:pt x="732" y="330"/>
                  <a:pt x="732" y="327"/>
                </a:cubicBezTo>
                <a:lnTo>
                  <a:pt x="731" y="324"/>
                </a:lnTo>
                <a:lnTo>
                  <a:pt x="779" y="365"/>
                </a:lnTo>
                <a:lnTo>
                  <a:pt x="777" y="365"/>
                </a:lnTo>
                <a:lnTo>
                  <a:pt x="773" y="365"/>
                </a:lnTo>
                <a:lnTo>
                  <a:pt x="773" y="365"/>
                </a:lnTo>
                <a:cubicBezTo>
                  <a:pt x="758" y="365"/>
                  <a:pt x="744" y="358"/>
                  <a:pt x="735" y="346"/>
                </a:cubicBezTo>
                <a:lnTo>
                  <a:pt x="733" y="344"/>
                </a:lnTo>
                <a:cubicBezTo>
                  <a:pt x="731" y="340"/>
                  <a:pt x="728" y="337"/>
                  <a:pt x="727" y="333"/>
                </a:cubicBezTo>
                <a:lnTo>
                  <a:pt x="726" y="330"/>
                </a:lnTo>
                <a:lnTo>
                  <a:pt x="770" y="360"/>
                </a:lnTo>
                <a:lnTo>
                  <a:pt x="769" y="360"/>
                </a:lnTo>
                <a:lnTo>
                  <a:pt x="812" y="334"/>
                </a:lnTo>
                <a:lnTo>
                  <a:pt x="810" y="337"/>
                </a:lnTo>
                <a:cubicBezTo>
                  <a:pt x="808" y="342"/>
                  <a:pt x="805" y="346"/>
                  <a:pt x="801" y="349"/>
                </a:cubicBezTo>
                <a:lnTo>
                  <a:pt x="800" y="351"/>
                </a:lnTo>
                <a:cubicBezTo>
                  <a:pt x="788" y="363"/>
                  <a:pt x="771" y="368"/>
                  <a:pt x="755" y="364"/>
                </a:cubicBezTo>
                <a:cubicBezTo>
                  <a:pt x="739" y="360"/>
                  <a:pt x="726" y="348"/>
                  <a:pt x="720" y="332"/>
                </a:cubicBezTo>
                <a:lnTo>
                  <a:pt x="720" y="331"/>
                </a:lnTo>
                <a:cubicBezTo>
                  <a:pt x="719" y="328"/>
                  <a:pt x="718" y="325"/>
                  <a:pt x="718" y="322"/>
                </a:cubicBezTo>
                <a:lnTo>
                  <a:pt x="718" y="320"/>
                </a:lnTo>
                <a:lnTo>
                  <a:pt x="717" y="317"/>
                </a:lnTo>
                <a:lnTo>
                  <a:pt x="719" y="324"/>
                </a:lnTo>
                <a:lnTo>
                  <a:pt x="718" y="323"/>
                </a:lnTo>
                <a:lnTo>
                  <a:pt x="810" y="323"/>
                </a:lnTo>
                <a:lnTo>
                  <a:pt x="809" y="324"/>
                </a:lnTo>
                <a:lnTo>
                  <a:pt x="811" y="317"/>
                </a:lnTo>
                <a:lnTo>
                  <a:pt x="810" y="319"/>
                </a:lnTo>
                <a:lnTo>
                  <a:pt x="810" y="322"/>
                </a:lnTo>
                <a:cubicBezTo>
                  <a:pt x="810" y="325"/>
                  <a:pt x="809" y="328"/>
                  <a:pt x="808" y="331"/>
                </a:cubicBezTo>
                <a:lnTo>
                  <a:pt x="808" y="332"/>
                </a:lnTo>
                <a:cubicBezTo>
                  <a:pt x="801" y="352"/>
                  <a:pt x="783" y="365"/>
                  <a:pt x="762" y="365"/>
                </a:cubicBezTo>
                <a:cubicBezTo>
                  <a:pt x="741" y="365"/>
                  <a:pt x="723" y="352"/>
                  <a:pt x="716" y="332"/>
                </a:cubicBezTo>
                <a:lnTo>
                  <a:pt x="716" y="331"/>
                </a:lnTo>
                <a:cubicBezTo>
                  <a:pt x="714" y="326"/>
                  <a:pt x="713" y="321"/>
                  <a:pt x="713" y="315"/>
                </a:cubicBezTo>
                <a:lnTo>
                  <a:pt x="713" y="312"/>
                </a:lnTo>
                <a:lnTo>
                  <a:pt x="761" y="360"/>
                </a:lnTo>
                <a:lnTo>
                  <a:pt x="761" y="360"/>
                </a:lnTo>
                <a:cubicBezTo>
                  <a:pt x="734" y="360"/>
                  <a:pt x="713" y="339"/>
                  <a:pt x="713" y="312"/>
                </a:cubicBezTo>
                <a:lnTo>
                  <a:pt x="713" y="307"/>
                </a:lnTo>
                <a:lnTo>
                  <a:pt x="713" y="303"/>
                </a:lnTo>
                <a:lnTo>
                  <a:pt x="809" y="303"/>
                </a:lnTo>
                <a:lnTo>
                  <a:pt x="809" y="305"/>
                </a:lnTo>
                <a:lnTo>
                  <a:pt x="809" y="307"/>
                </a:lnTo>
                <a:lnTo>
                  <a:pt x="713" y="307"/>
                </a:lnTo>
                <a:lnTo>
                  <a:pt x="713" y="305"/>
                </a:lnTo>
                <a:lnTo>
                  <a:pt x="713" y="303"/>
                </a:lnTo>
                <a:lnTo>
                  <a:pt x="808" y="315"/>
                </a:lnTo>
                <a:lnTo>
                  <a:pt x="808" y="314"/>
                </a:lnTo>
                <a:lnTo>
                  <a:pt x="807" y="317"/>
                </a:lnTo>
                <a:cubicBezTo>
                  <a:pt x="803" y="339"/>
                  <a:pt x="783" y="355"/>
                  <a:pt x="760" y="355"/>
                </a:cubicBezTo>
                <a:lnTo>
                  <a:pt x="759" y="355"/>
                </a:lnTo>
                <a:lnTo>
                  <a:pt x="780" y="350"/>
                </a:lnTo>
                <a:lnTo>
                  <a:pt x="778" y="351"/>
                </a:lnTo>
                <a:cubicBezTo>
                  <a:pt x="766" y="358"/>
                  <a:pt x="752" y="358"/>
                  <a:pt x="739" y="353"/>
                </a:cubicBezTo>
                <a:lnTo>
                  <a:pt x="737" y="352"/>
                </a:lnTo>
                <a:cubicBezTo>
                  <a:pt x="722" y="346"/>
                  <a:pt x="711" y="334"/>
                  <a:pt x="708" y="318"/>
                </a:cubicBezTo>
                <a:lnTo>
                  <a:pt x="706" y="310"/>
                </a:lnTo>
                <a:lnTo>
                  <a:pt x="704" y="303"/>
                </a:lnTo>
                <a:lnTo>
                  <a:pt x="709" y="315"/>
                </a:lnTo>
                <a:lnTo>
                  <a:pt x="707" y="311"/>
                </a:lnTo>
                <a:lnTo>
                  <a:pt x="732" y="334"/>
                </a:lnTo>
                <a:lnTo>
                  <a:pt x="729" y="333"/>
                </a:lnTo>
                <a:lnTo>
                  <a:pt x="794" y="299"/>
                </a:lnTo>
                <a:lnTo>
                  <a:pt x="794" y="298"/>
                </a:lnTo>
                <a:lnTo>
                  <a:pt x="793" y="303"/>
                </a:lnTo>
                <a:cubicBezTo>
                  <a:pt x="791" y="327"/>
                  <a:pt x="770" y="346"/>
                  <a:pt x="745" y="346"/>
                </a:cubicBezTo>
                <a:lnTo>
                  <a:pt x="743" y="346"/>
                </a:lnTo>
                <a:cubicBezTo>
                  <a:pt x="720" y="346"/>
                  <a:pt x="700" y="329"/>
                  <a:pt x="696" y="306"/>
                </a:cubicBezTo>
                <a:lnTo>
                  <a:pt x="696" y="303"/>
                </a:lnTo>
                <a:cubicBezTo>
                  <a:pt x="695" y="300"/>
                  <a:pt x="695" y="298"/>
                  <a:pt x="695" y="295"/>
                </a:cubicBezTo>
                <a:lnTo>
                  <a:pt x="695" y="293"/>
                </a:lnTo>
                <a:lnTo>
                  <a:pt x="791" y="293"/>
                </a:lnTo>
                <a:lnTo>
                  <a:pt x="791" y="296"/>
                </a:lnTo>
                <a:lnTo>
                  <a:pt x="791" y="301"/>
                </a:lnTo>
                <a:lnTo>
                  <a:pt x="791" y="306"/>
                </a:lnTo>
                <a:lnTo>
                  <a:pt x="789" y="291"/>
                </a:lnTo>
                <a:lnTo>
                  <a:pt x="789" y="292"/>
                </a:lnTo>
                <a:lnTo>
                  <a:pt x="695" y="307"/>
                </a:lnTo>
                <a:lnTo>
                  <a:pt x="696" y="300"/>
                </a:lnTo>
                <a:lnTo>
                  <a:pt x="696" y="295"/>
                </a:lnTo>
                <a:lnTo>
                  <a:pt x="696" y="292"/>
                </a:lnTo>
                <a:lnTo>
                  <a:pt x="696" y="288"/>
                </a:lnTo>
                <a:lnTo>
                  <a:pt x="787" y="310"/>
                </a:lnTo>
                <a:lnTo>
                  <a:pt x="787" y="311"/>
                </a:lnTo>
                <a:lnTo>
                  <a:pt x="792" y="295"/>
                </a:lnTo>
                <a:lnTo>
                  <a:pt x="791" y="299"/>
                </a:lnTo>
                <a:lnTo>
                  <a:pt x="791" y="288"/>
                </a:lnTo>
                <a:lnTo>
                  <a:pt x="792" y="293"/>
                </a:lnTo>
                <a:cubicBezTo>
                  <a:pt x="793" y="306"/>
                  <a:pt x="789" y="320"/>
                  <a:pt x="780" y="330"/>
                </a:cubicBezTo>
                <a:cubicBezTo>
                  <a:pt x="771" y="340"/>
                  <a:pt x="758" y="346"/>
                  <a:pt x="744" y="346"/>
                </a:cubicBezTo>
                <a:lnTo>
                  <a:pt x="741" y="346"/>
                </a:lnTo>
                <a:cubicBezTo>
                  <a:pt x="719" y="346"/>
                  <a:pt x="699" y="330"/>
                  <a:pt x="695" y="308"/>
                </a:cubicBezTo>
                <a:lnTo>
                  <a:pt x="694" y="307"/>
                </a:lnTo>
                <a:lnTo>
                  <a:pt x="693" y="302"/>
                </a:lnTo>
                <a:lnTo>
                  <a:pt x="739" y="336"/>
                </a:lnTo>
                <a:lnTo>
                  <a:pt x="736" y="336"/>
                </a:lnTo>
                <a:lnTo>
                  <a:pt x="733" y="336"/>
                </a:lnTo>
                <a:lnTo>
                  <a:pt x="730" y="336"/>
                </a:lnTo>
                <a:lnTo>
                  <a:pt x="773" y="310"/>
                </a:lnTo>
                <a:lnTo>
                  <a:pt x="771" y="313"/>
                </a:lnTo>
                <a:lnTo>
                  <a:pt x="770" y="315"/>
                </a:lnTo>
                <a:cubicBezTo>
                  <a:pt x="761" y="333"/>
                  <a:pt x="741" y="344"/>
                  <a:pt x="721" y="341"/>
                </a:cubicBezTo>
                <a:cubicBezTo>
                  <a:pt x="701" y="338"/>
                  <a:pt x="684" y="323"/>
                  <a:pt x="680" y="303"/>
                </a:cubicBezTo>
                <a:lnTo>
                  <a:pt x="680" y="300"/>
                </a:lnTo>
                <a:lnTo>
                  <a:pt x="682" y="309"/>
                </a:lnTo>
                <a:lnTo>
                  <a:pt x="681" y="306"/>
                </a:lnTo>
                <a:lnTo>
                  <a:pt x="774" y="288"/>
                </a:lnTo>
                <a:lnTo>
                  <a:pt x="774" y="291"/>
                </a:lnTo>
                <a:lnTo>
                  <a:pt x="774" y="293"/>
                </a:lnTo>
                <a:cubicBezTo>
                  <a:pt x="774" y="319"/>
                  <a:pt x="754" y="340"/>
                  <a:pt x="729" y="341"/>
                </a:cubicBezTo>
                <a:cubicBezTo>
                  <a:pt x="704" y="343"/>
                  <a:pt x="681" y="325"/>
                  <a:pt x="678" y="299"/>
                </a:cubicBezTo>
                <a:lnTo>
                  <a:pt x="677" y="289"/>
                </a:lnTo>
                <a:lnTo>
                  <a:pt x="677" y="284"/>
                </a:lnTo>
                <a:lnTo>
                  <a:pt x="678" y="292"/>
                </a:lnTo>
                <a:lnTo>
                  <a:pt x="677" y="285"/>
                </a:lnTo>
                <a:lnTo>
                  <a:pt x="676" y="281"/>
                </a:lnTo>
                <a:lnTo>
                  <a:pt x="772" y="274"/>
                </a:lnTo>
                <a:lnTo>
                  <a:pt x="772" y="276"/>
                </a:lnTo>
                <a:lnTo>
                  <a:pt x="772" y="284"/>
                </a:lnTo>
                <a:lnTo>
                  <a:pt x="771" y="289"/>
                </a:lnTo>
                <a:cubicBezTo>
                  <a:pt x="769" y="307"/>
                  <a:pt x="757" y="323"/>
                  <a:pt x="740" y="329"/>
                </a:cubicBezTo>
                <a:cubicBezTo>
                  <a:pt x="722" y="335"/>
                  <a:pt x="703" y="331"/>
                  <a:pt x="690" y="318"/>
                </a:cubicBezTo>
                <a:lnTo>
                  <a:pt x="688" y="316"/>
                </a:lnTo>
                <a:cubicBezTo>
                  <a:pt x="684" y="312"/>
                  <a:pt x="680" y="307"/>
                  <a:pt x="678" y="301"/>
                </a:cubicBezTo>
                <a:lnTo>
                  <a:pt x="679" y="302"/>
                </a:lnTo>
                <a:lnTo>
                  <a:pt x="673" y="292"/>
                </a:lnTo>
                <a:lnTo>
                  <a:pt x="671" y="287"/>
                </a:lnTo>
                <a:lnTo>
                  <a:pt x="716" y="317"/>
                </a:lnTo>
                <a:lnTo>
                  <a:pt x="714" y="317"/>
                </a:lnTo>
                <a:lnTo>
                  <a:pt x="762" y="269"/>
                </a:lnTo>
                <a:lnTo>
                  <a:pt x="762" y="281"/>
                </a:lnTo>
                <a:lnTo>
                  <a:pt x="762" y="285"/>
                </a:lnTo>
                <a:cubicBezTo>
                  <a:pt x="760" y="301"/>
                  <a:pt x="749" y="316"/>
                  <a:pt x="734" y="323"/>
                </a:cubicBezTo>
                <a:cubicBezTo>
                  <a:pt x="719" y="330"/>
                  <a:pt x="701" y="328"/>
                  <a:pt x="687" y="319"/>
                </a:cubicBezTo>
                <a:lnTo>
                  <a:pt x="686" y="318"/>
                </a:lnTo>
                <a:cubicBezTo>
                  <a:pt x="678" y="313"/>
                  <a:pt x="672" y="305"/>
                  <a:pt x="668" y="297"/>
                </a:cubicBezTo>
                <a:lnTo>
                  <a:pt x="667" y="293"/>
                </a:lnTo>
                <a:cubicBezTo>
                  <a:pt x="665" y="288"/>
                  <a:pt x="663" y="283"/>
                  <a:pt x="663" y="277"/>
                </a:cubicBezTo>
                <a:lnTo>
                  <a:pt x="663" y="272"/>
                </a:lnTo>
                <a:lnTo>
                  <a:pt x="662" y="262"/>
                </a:lnTo>
                <a:lnTo>
                  <a:pt x="662" y="260"/>
                </a:lnTo>
                <a:lnTo>
                  <a:pt x="753" y="281"/>
                </a:lnTo>
                <a:lnTo>
                  <a:pt x="752" y="282"/>
                </a:lnTo>
                <a:lnTo>
                  <a:pt x="756" y="274"/>
                </a:lnTo>
                <a:lnTo>
                  <a:pt x="756" y="272"/>
                </a:lnTo>
                <a:lnTo>
                  <a:pt x="755" y="275"/>
                </a:lnTo>
                <a:cubicBezTo>
                  <a:pt x="755" y="280"/>
                  <a:pt x="753" y="285"/>
                  <a:pt x="751" y="289"/>
                </a:cubicBezTo>
                <a:lnTo>
                  <a:pt x="750" y="291"/>
                </a:lnTo>
                <a:cubicBezTo>
                  <a:pt x="743" y="305"/>
                  <a:pt x="730" y="314"/>
                  <a:pt x="715" y="317"/>
                </a:cubicBezTo>
                <a:cubicBezTo>
                  <a:pt x="699" y="319"/>
                  <a:pt x="684" y="314"/>
                  <a:pt x="673" y="303"/>
                </a:cubicBezTo>
                <a:lnTo>
                  <a:pt x="672" y="302"/>
                </a:lnTo>
                <a:cubicBezTo>
                  <a:pt x="668" y="298"/>
                  <a:pt x="665" y="294"/>
                  <a:pt x="663" y="289"/>
                </a:cubicBezTo>
                <a:lnTo>
                  <a:pt x="661" y="286"/>
                </a:lnTo>
                <a:lnTo>
                  <a:pt x="704" y="313"/>
                </a:lnTo>
                <a:lnTo>
                  <a:pt x="703" y="313"/>
                </a:lnTo>
                <a:cubicBezTo>
                  <a:pt x="685" y="313"/>
                  <a:pt x="668" y="303"/>
                  <a:pt x="660" y="286"/>
                </a:cubicBezTo>
                <a:lnTo>
                  <a:pt x="656" y="277"/>
                </a:lnTo>
                <a:lnTo>
                  <a:pt x="653" y="270"/>
                </a:lnTo>
                <a:lnTo>
                  <a:pt x="650" y="260"/>
                </a:lnTo>
                <a:cubicBezTo>
                  <a:pt x="649" y="257"/>
                  <a:pt x="648" y="253"/>
                  <a:pt x="648" y="248"/>
                </a:cubicBezTo>
                <a:lnTo>
                  <a:pt x="648" y="239"/>
                </a:lnTo>
                <a:lnTo>
                  <a:pt x="651" y="255"/>
                </a:lnTo>
                <a:lnTo>
                  <a:pt x="650" y="252"/>
                </a:lnTo>
                <a:lnTo>
                  <a:pt x="660" y="267"/>
                </a:lnTo>
                <a:lnTo>
                  <a:pt x="659" y="265"/>
                </a:lnTo>
                <a:lnTo>
                  <a:pt x="740" y="231"/>
                </a:lnTo>
                <a:lnTo>
                  <a:pt x="740" y="233"/>
                </a:lnTo>
                <a:lnTo>
                  <a:pt x="740" y="236"/>
                </a:lnTo>
                <a:cubicBezTo>
                  <a:pt x="740" y="263"/>
                  <a:pt x="719" y="284"/>
                  <a:pt x="692" y="284"/>
                </a:cubicBezTo>
                <a:lnTo>
                  <a:pt x="691" y="284"/>
                </a:lnTo>
                <a:cubicBezTo>
                  <a:pt x="665" y="284"/>
                  <a:pt x="643" y="263"/>
                  <a:pt x="643" y="236"/>
                </a:cubicBezTo>
                <a:lnTo>
                  <a:pt x="643" y="231"/>
                </a:lnTo>
                <a:cubicBezTo>
                  <a:pt x="643" y="205"/>
                  <a:pt x="665" y="183"/>
                  <a:pt x="691" y="183"/>
                </a:cubicBezTo>
                <a:lnTo>
                  <a:pt x="692" y="183"/>
                </a:lnTo>
                <a:lnTo>
                  <a:pt x="692" y="279"/>
                </a:lnTo>
                <a:lnTo>
                  <a:pt x="689" y="279"/>
                </a:lnTo>
                <a:lnTo>
                  <a:pt x="687" y="279"/>
                </a:lnTo>
                <a:cubicBezTo>
                  <a:pt x="670" y="279"/>
                  <a:pt x="654" y="271"/>
                  <a:pt x="646" y="256"/>
                </a:cubicBezTo>
                <a:lnTo>
                  <a:pt x="644" y="254"/>
                </a:lnTo>
                <a:lnTo>
                  <a:pt x="652" y="263"/>
                </a:lnTo>
                <a:lnTo>
                  <a:pt x="650" y="261"/>
                </a:lnTo>
                <a:lnTo>
                  <a:pt x="729" y="242"/>
                </a:lnTo>
                <a:lnTo>
                  <a:pt x="729" y="244"/>
                </a:lnTo>
                <a:lnTo>
                  <a:pt x="731" y="228"/>
                </a:lnTo>
                <a:lnTo>
                  <a:pt x="731" y="231"/>
                </a:lnTo>
                <a:cubicBezTo>
                  <a:pt x="731" y="234"/>
                  <a:pt x="731" y="236"/>
                  <a:pt x="730" y="238"/>
                </a:cubicBezTo>
                <a:lnTo>
                  <a:pt x="730" y="242"/>
                </a:lnTo>
                <a:cubicBezTo>
                  <a:pt x="730" y="245"/>
                  <a:pt x="729" y="247"/>
                  <a:pt x="728" y="250"/>
                </a:cubicBezTo>
                <a:lnTo>
                  <a:pt x="728" y="252"/>
                </a:lnTo>
                <a:cubicBezTo>
                  <a:pt x="721" y="273"/>
                  <a:pt x="700" y="286"/>
                  <a:pt x="678" y="284"/>
                </a:cubicBezTo>
                <a:cubicBezTo>
                  <a:pt x="656" y="283"/>
                  <a:pt x="638" y="266"/>
                  <a:pt x="635" y="244"/>
                </a:cubicBezTo>
                <a:lnTo>
                  <a:pt x="634" y="238"/>
                </a:lnTo>
                <a:lnTo>
                  <a:pt x="634" y="239"/>
                </a:lnTo>
                <a:lnTo>
                  <a:pt x="633" y="236"/>
                </a:lnTo>
                <a:lnTo>
                  <a:pt x="633" y="234"/>
                </a:lnTo>
                <a:lnTo>
                  <a:pt x="727" y="231"/>
                </a:lnTo>
                <a:lnTo>
                  <a:pt x="727" y="229"/>
                </a:lnTo>
                <a:lnTo>
                  <a:pt x="725" y="240"/>
                </a:lnTo>
                <a:lnTo>
                  <a:pt x="725" y="243"/>
                </a:lnTo>
                <a:lnTo>
                  <a:pt x="724" y="246"/>
                </a:lnTo>
                <a:cubicBezTo>
                  <a:pt x="720" y="266"/>
                  <a:pt x="704" y="281"/>
                  <a:pt x="683" y="284"/>
                </a:cubicBezTo>
                <a:cubicBezTo>
                  <a:pt x="663" y="287"/>
                  <a:pt x="643" y="276"/>
                  <a:pt x="634" y="258"/>
                </a:cubicBezTo>
                <a:lnTo>
                  <a:pt x="633" y="256"/>
                </a:lnTo>
                <a:cubicBezTo>
                  <a:pt x="630" y="251"/>
                  <a:pt x="629" y="245"/>
                  <a:pt x="628" y="239"/>
                </a:cubicBezTo>
                <a:lnTo>
                  <a:pt x="628" y="234"/>
                </a:lnTo>
                <a:lnTo>
                  <a:pt x="628" y="234"/>
                </a:lnTo>
                <a:lnTo>
                  <a:pt x="627" y="231"/>
                </a:lnTo>
                <a:lnTo>
                  <a:pt x="717" y="243"/>
                </a:lnTo>
                <a:lnTo>
                  <a:pt x="717" y="244"/>
                </a:lnTo>
                <a:lnTo>
                  <a:pt x="722" y="223"/>
                </a:lnTo>
                <a:lnTo>
                  <a:pt x="722" y="226"/>
                </a:lnTo>
                <a:lnTo>
                  <a:pt x="722" y="231"/>
                </a:lnTo>
                <a:cubicBezTo>
                  <a:pt x="722" y="258"/>
                  <a:pt x="700" y="279"/>
                  <a:pt x="674" y="279"/>
                </a:cubicBezTo>
                <a:lnTo>
                  <a:pt x="673" y="279"/>
                </a:lnTo>
                <a:lnTo>
                  <a:pt x="671" y="279"/>
                </a:lnTo>
                <a:lnTo>
                  <a:pt x="669" y="279"/>
                </a:lnTo>
                <a:lnTo>
                  <a:pt x="668" y="279"/>
                </a:lnTo>
                <a:lnTo>
                  <a:pt x="666" y="279"/>
                </a:lnTo>
                <a:lnTo>
                  <a:pt x="714" y="231"/>
                </a:lnTo>
                <a:lnTo>
                  <a:pt x="714" y="235"/>
                </a:lnTo>
                <a:lnTo>
                  <a:pt x="714" y="245"/>
                </a:lnTo>
                <a:lnTo>
                  <a:pt x="712" y="256"/>
                </a:lnTo>
                <a:lnTo>
                  <a:pt x="712" y="258"/>
                </a:lnTo>
                <a:cubicBezTo>
                  <a:pt x="706" y="279"/>
                  <a:pt x="687" y="294"/>
                  <a:pt x="665" y="294"/>
                </a:cubicBezTo>
                <a:cubicBezTo>
                  <a:pt x="643" y="294"/>
                  <a:pt x="624" y="279"/>
                  <a:pt x="618" y="258"/>
                </a:cubicBezTo>
                <a:lnTo>
                  <a:pt x="618" y="256"/>
                </a:lnTo>
                <a:cubicBezTo>
                  <a:pt x="617" y="253"/>
                  <a:pt x="617" y="251"/>
                  <a:pt x="617" y="249"/>
                </a:cubicBezTo>
                <a:lnTo>
                  <a:pt x="617" y="248"/>
                </a:lnTo>
                <a:lnTo>
                  <a:pt x="616" y="243"/>
                </a:lnTo>
                <a:lnTo>
                  <a:pt x="618" y="252"/>
                </a:lnTo>
                <a:lnTo>
                  <a:pt x="617" y="249"/>
                </a:lnTo>
                <a:lnTo>
                  <a:pt x="696" y="265"/>
                </a:lnTo>
                <a:lnTo>
                  <a:pt x="695" y="266"/>
                </a:lnTo>
                <a:lnTo>
                  <a:pt x="704" y="254"/>
                </a:lnTo>
                <a:lnTo>
                  <a:pt x="703" y="255"/>
                </a:lnTo>
                <a:lnTo>
                  <a:pt x="701" y="261"/>
                </a:lnTo>
                <a:cubicBezTo>
                  <a:pt x="693" y="278"/>
                  <a:pt x="676" y="289"/>
                  <a:pt x="657" y="289"/>
                </a:cubicBezTo>
                <a:lnTo>
                  <a:pt x="655" y="289"/>
                </a:lnTo>
                <a:cubicBezTo>
                  <a:pt x="642" y="289"/>
                  <a:pt x="629" y="283"/>
                  <a:pt x="620" y="273"/>
                </a:cubicBezTo>
                <a:cubicBezTo>
                  <a:pt x="611" y="263"/>
                  <a:pt x="606" y="249"/>
                  <a:pt x="608" y="236"/>
                </a:cubicBezTo>
                <a:lnTo>
                  <a:pt x="608" y="232"/>
                </a:lnTo>
                <a:lnTo>
                  <a:pt x="609" y="227"/>
                </a:lnTo>
                <a:lnTo>
                  <a:pt x="609" y="238"/>
                </a:lnTo>
                <a:lnTo>
                  <a:pt x="608" y="235"/>
                </a:lnTo>
                <a:lnTo>
                  <a:pt x="613" y="249"/>
                </a:lnTo>
                <a:lnTo>
                  <a:pt x="613" y="248"/>
                </a:lnTo>
                <a:lnTo>
                  <a:pt x="703" y="227"/>
                </a:lnTo>
                <a:lnTo>
                  <a:pt x="703" y="236"/>
                </a:lnTo>
                <a:lnTo>
                  <a:pt x="703" y="241"/>
                </a:lnTo>
                <a:cubicBezTo>
                  <a:pt x="700" y="266"/>
                  <a:pt x="680" y="284"/>
                  <a:pt x="655" y="284"/>
                </a:cubicBezTo>
                <a:lnTo>
                  <a:pt x="654" y="284"/>
                </a:lnTo>
                <a:cubicBezTo>
                  <a:pt x="635" y="284"/>
                  <a:pt x="617" y="273"/>
                  <a:pt x="610" y="254"/>
                </a:cubicBezTo>
                <a:lnTo>
                  <a:pt x="608" y="249"/>
                </a:lnTo>
                <a:lnTo>
                  <a:pt x="652" y="279"/>
                </a:lnTo>
                <a:lnTo>
                  <a:pt x="651" y="279"/>
                </a:lnTo>
                <a:lnTo>
                  <a:pt x="699" y="239"/>
                </a:lnTo>
                <a:lnTo>
                  <a:pt x="698" y="242"/>
                </a:lnTo>
                <a:cubicBezTo>
                  <a:pt x="698" y="247"/>
                  <a:pt x="696" y="252"/>
                  <a:pt x="694" y="256"/>
                </a:cubicBezTo>
                <a:lnTo>
                  <a:pt x="693" y="258"/>
                </a:lnTo>
                <a:cubicBezTo>
                  <a:pt x="683" y="278"/>
                  <a:pt x="661" y="288"/>
                  <a:pt x="639" y="283"/>
                </a:cubicBezTo>
                <a:cubicBezTo>
                  <a:pt x="617" y="278"/>
                  <a:pt x="602" y="259"/>
                  <a:pt x="602" y="236"/>
                </a:cubicBezTo>
                <a:lnTo>
                  <a:pt x="602" y="234"/>
                </a:lnTo>
                <a:lnTo>
                  <a:pt x="602" y="231"/>
                </a:lnTo>
                <a:lnTo>
                  <a:pt x="602" y="228"/>
                </a:lnTo>
                <a:lnTo>
                  <a:pt x="607" y="249"/>
                </a:lnTo>
                <a:lnTo>
                  <a:pt x="607" y="248"/>
                </a:lnTo>
                <a:lnTo>
                  <a:pt x="697" y="236"/>
                </a:lnTo>
                <a:lnTo>
                  <a:pt x="696" y="240"/>
                </a:lnTo>
                <a:lnTo>
                  <a:pt x="696" y="239"/>
                </a:lnTo>
                <a:lnTo>
                  <a:pt x="695" y="244"/>
                </a:lnTo>
                <a:cubicBezTo>
                  <a:pt x="695" y="250"/>
                  <a:pt x="693" y="255"/>
                  <a:pt x="690" y="260"/>
                </a:cubicBezTo>
                <a:lnTo>
                  <a:pt x="689" y="262"/>
                </a:lnTo>
                <a:cubicBezTo>
                  <a:pt x="679" y="282"/>
                  <a:pt x="657" y="293"/>
                  <a:pt x="635" y="288"/>
                </a:cubicBezTo>
                <a:cubicBezTo>
                  <a:pt x="614" y="283"/>
                  <a:pt x="598" y="263"/>
                  <a:pt x="598" y="241"/>
                </a:cubicBezTo>
                <a:lnTo>
                  <a:pt x="598" y="239"/>
                </a:lnTo>
                <a:lnTo>
                  <a:pt x="598" y="234"/>
                </a:lnTo>
                <a:lnTo>
                  <a:pt x="598" y="230"/>
                </a:lnTo>
                <a:lnTo>
                  <a:pt x="598" y="227"/>
                </a:lnTo>
                <a:lnTo>
                  <a:pt x="686" y="254"/>
                </a:lnTo>
                <a:lnTo>
                  <a:pt x="688" y="250"/>
                </a:lnTo>
                <a:lnTo>
                  <a:pt x="687" y="253"/>
                </a:lnTo>
                <a:cubicBezTo>
                  <a:pt x="679" y="269"/>
                  <a:pt x="662" y="279"/>
                  <a:pt x="644" y="279"/>
                </a:cubicBezTo>
                <a:lnTo>
                  <a:pt x="643" y="279"/>
                </a:lnTo>
                <a:cubicBezTo>
                  <a:pt x="620" y="279"/>
                  <a:pt x="600" y="263"/>
                  <a:pt x="596" y="241"/>
                </a:cubicBezTo>
                <a:lnTo>
                  <a:pt x="596" y="241"/>
                </a:lnTo>
                <a:lnTo>
                  <a:pt x="595" y="239"/>
                </a:lnTo>
                <a:lnTo>
                  <a:pt x="676" y="261"/>
                </a:lnTo>
                <a:lnTo>
                  <a:pt x="674" y="262"/>
                </a:lnTo>
                <a:lnTo>
                  <a:pt x="683" y="250"/>
                </a:lnTo>
                <a:lnTo>
                  <a:pt x="682" y="253"/>
                </a:lnTo>
                <a:lnTo>
                  <a:pt x="687" y="226"/>
                </a:lnTo>
                <a:lnTo>
                  <a:pt x="687" y="235"/>
                </a:lnTo>
                <a:lnTo>
                  <a:pt x="687" y="237"/>
                </a:lnTo>
                <a:lnTo>
                  <a:pt x="606" y="203"/>
                </a:lnTo>
                <a:lnTo>
                  <a:pt x="606" y="203"/>
                </a:lnTo>
                <a:lnTo>
                  <a:pt x="592" y="236"/>
                </a:lnTo>
                <a:lnTo>
                  <a:pt x="592" y="228"/>
                </a:lnTo>
                <a:lnTo>
                  <a:pt x="592" y="226"/>
                </a:lnTo>
                <a:lnTo>
                  <a:pt x="592" y="220"/>
                </a:lnTo>
                <a:lnTo>
                  <a:pt x="592" y="217"/>
                </a:lnTo>
                <a:lnTo>
                  <a:pt x="686" y="233"/>
                </a:lnTo>
                <a:lnTo>
                  <a:pt x="687" y="229"/>
                </a:lnTo>
                <a:lnTo>
                  <a:pt x="687" y="228"/>
                </a:lnTo>
                <a:lnTo>
                  <a:pt x="686" y="233"/>
                </a:lnTo>
                <a:cubicBezTo>
                  <a:pt x="686" y="237"/>
                  <a:pt x="685" y="240"/>
                  <a:pt x="684" y="244"/>
                </a:cubicBezTo>
                <a:lnTo>
                  <a:pt x="683" y="247"/>
                </a:lnTo>
                <a:cubicBezTo>
                  <a:pt x="678" y="262"/>
                  <a:pt x="665" y="274"/>
                  <a:pt x="648" y="278"/>
                </a:cubicBezTo>
                <a:cubicBezTo>
                  <a:pt x="632" y="282"/>
                  <a:pt x="615" y="277"/>
                  <a:pt x="604" y="265"/>
                </a:cubicBezTo>
                <a:lnTo>
                  <a:pt x="602" y="264"/>
                </a:lnTo>
                <a:cubicBezTo>
                  <a:pt x="600" y="262"/>
                  <a:pt x="598" y="259"/>
                  <a:pt x="596" y="257"/>
                </a:cubicBezTo>
                <a:lnTo>
                  <a:pt x="594" y="254"/>
                </a:lnTo>
                <a:lnTo>
                  <a:pt x="634" y="275"/>
                </a:lnTo>
                <a:lnTo>
                  <a:pt x="632" y="275"/>
                </a:lnTo>
                <a:lnTo>
                  <a:pt x="631" y="275"/>
                </a:lnTo>
                <a:cubicBezTo>
                  <a:pt x="612" y="275"/>
                  <a:pt x="594" y="263"/>
                  <a:pt x="587" y="245"/>
                </a:cubicBezTo>
                <a:lnTo>
                  <a:pt x="585" y="240"/>
                </a:lnTo>
                <a:lnTo>
                  <a:pt x="629" y="270"/>
                </a:lnTo>
                <a:lnTo>
                  <a:pt x="627" y="270"/>
                </a:lnTo>
                <a:lnTo>
                  <a:pt x="625" y="270"/>
                </a:lnTo>
                <a:cubicBezTo>
                  <a:pt x="607" y="270"/>
                  <a:pt x="591" y="260"/>
                  <a:pt x="583" y="243"/>
                </a:cubicBezTo>
                <a:lnTo>
                  <a:pt x="582" y="241"/>
                </a:lnTo>
                <a:cubicBezTo>
                  <a:pt x="580" y="238"/>
                  <a:pt x="578" y="234"/>
                  <a:pt x="577" y="229"/>
                </a:cubicBezTo>
                <a:lnTo>
                  <a:pt x="577" y="227"/>
                </a:lnTo>
                <a:lnTo>
                  <a:pt x="624" y="265"/>
                </a:lnTo>
                <a:lnTo>
                  <a:pt x="623" y="265"/>
                </a:lnTo>
                <a:lnTo>
                  <a:pt x="671" y="217"/>
                </a:lnTo>
                <a:lnTo>
                  <a:pt x="671" y="220"/>
                </a:lnTo>
                <a:lnTo>
                  <a:pt x="671" y="222"/>
                </a:lnTo>
                <a:cubicBezTo>
                  <a:pt x="671" y="225"/>
                  <a:pt x="671" y="227"/>
                  <a:pt x="671" y="230"/>
                </a:cubicBezTo>
                <a:lnTo>
                  <a:pt x="670" y="233"/>
                </a:lnTo>
                <a:lnTo>
                  <a:pt x="671" y="225"/>
                </a:lnTo>
                <a:lnTo>
                  <a:pt x="671" y="227"/>
                </a:lnTo>
                <a:cubicBezTo>
                  <a:pt x="671" y="252"/>
                  <a:pt x="652" y="272"/>
                  <a:pt x="628" y="275"/>
                </a:cubicBezTo>
                <a:cubicBezTo>
                  <a:pt x="603" y="277"/>
                  <a:pt x="581" y="261"/>
                  <a:pt x="576" y="236"/>
                </a:cubicBezTo>
                <a:lnTo>
                  <a:pt x="575" y="232"/>
                </a:lnTo>
                <a:lnTo>
                  <a:pt x="574" y="228"/>
                </a:lnTo>
                <a:lnTo>
                  <a:pt x="669" y="217"/>
                </a:lnTo>
                <a:lnTo>
                  <a:pt x="669" y="219"/>
                </a:lnTo>
                <a:cubicBezTo>
                  <a:pt x="669" y="222"/>
                  <a:pt x="669" y="224"/>
                  <a:pt x="668" y="227"/>
                </a:cubicBezTo>
                <a:lnTo>
                  <a:pt x="668" y="230"/>
                </a:lnTo>
                <a:cubicBezTo>
                  <a:pt x="666" y="240"/>
                  <a:pt x="661" y="249"/>
                  <a:pt x="654" y="256"/>
                </a:cubicBezTo>
                <a:lnTo>
                  <a:pt x="653" y="257"/>
                </a:lnTo>
                <a:cubicBezTo>
                  <a:pt x="637" y="273"/>
                  <a:pt x="612" y="276"/>
                  <a:pt x="593" y="263"/>
                </a:cubicBezTo>
                <a:lnTo>
                  <a:pt x="591" y="262"/>
                </a:lnTo>
                <a:cubicBezTo>
                  <a:pt x="579" y="254"/>
                  <a:pt x="571" y="241"/>
                  <a:pt x="570" y="226"/>
                </a:cubicBezTo>
                <a:lnTo>
                  <a:pt x="569" y="216"/>
                </a:lnTo>
                <a:lnTo>
                  <a:pt x="569" y="213"/>
                </a:lnTo>
                <a:lnTo>
                  <a:pt x="569" y="212"/>
                </a:lnTo>
                <a:lnTo>
                  <a:pt x="665" y="212"/>
                </a:lnTo>
                <a:lnTo>
                  <a:pt x="665" y="210"/>
                </a:lnTo>
                <a:lnTo>
                  <a:pt x="666" y="220"/>
                </a:lnTo>
                <a:lnTo>
                  <a:pt x="666" y="224"/>
                </a:lnTo>
                <a:lnTo>
                  <a:pt x="666" y="227"/>
                </a:lnTo>
                <a:lnTo>
                  <a:pt x="570" y="227"/>
                </a:lnTo>
                <a:lnTo>
                  <a:pt x="570" y="226"/>
                </a:lnTo>
                <a:cubicBezTo>
                  <a:pt x="570" y="224"/>
                  <a:pt x="570" y="221"/>
                  <a:pt x="570" y="219"/>
                </a:cubicBezTo>
                <a:lnTo>
                  <a:pt x="571" y="216"/>
                </a:lnTo>
                <a:lnTo>
                  <a:pt x="570" y="222"/>
                </a:lnTo>
                <a:lnTo>
                  <a:pt x="570" y="219"/>
                </a:lnTo>
                <a:lnTo>
                  <a:pt x="570" y="217"/>
                </a:lnTo>
                <a:lnTo>
                  <a:pt x="666" y="217"/>
                </a:lnTo>
                <a:lnTo>
                  <a:pt x="666" y="219"/>
                </a:lnTo>
                <a:cubicBezTo>
                  <a:pt x="666" y="222"/>
                  <a:pt x="666" y="224"/>
                  <a:pt x="666" y="227"/>
                </a:cubicBezTo>
                <a:lnTo>
                  <a:pt x="665" y="230"/>
                </a:lnTo>
                <a:cubicBezTo>
                  <a:pt x="661" y="253"/>
                  <a:pt x="641" y="270"/>
                  <a:pt x="618" y="270"/>
                </a:cubicBezTo>
                <a:lnTo>
                  <a:pt x="615" y="270"/>
                </a:lnTo>
                <a:lnTo>
                  <a:pt x="613" y="270"/>
                </a:lnTo>
                <a:lnTo>
                  <a:pt x="659" y="237"/>
                </a:lnTo>
                <a:lnTo>
                  <a:pt x="658" y="240"/>
                </a:lnTo>
                <a:cubicBezTo>
                  <a:pt x="657" y="242"/>
                  <a:pt x="656" y="244"/>
                  <a:pt x="655" y="246"/>
                </a:cubicBezTo>
                <a:lnTo>
                  <a:pt x="654" y="248"/>
                </a:lnTo>
                <a:cubicBezTo>
                  <a:pt x="645" y="265"/>
                  <a:pt x="628" y="276"/>
                  <a:pt x="609" y="275"/>
                </a:cubicBezTo>
                <a:cubicBezTo>
                  <a:pt x="590" y="274"/>
                  <a:pt x="573" y="262"/>
                  <a:pt x="566" y="245"/>
                </a:cubicBezTo>
                <a:lnTo>
                  <a:pt x="565" y="242"/>
                </a:lnTo>
                <a:lnTo>
                  <a:pt x="564" y="240"/>
                </a:lnTo>
                <a:lnTo>
                  <a:pt x="654" y="240"/>
                </a:lnTo>
                <a:lnTo>
                  <a:pt x="653" y="242"/>
                </a:lnTo>
                <a:lnTo>
                  <a:pt x="655" y="234"/>
                </a:lnTo>
                <a:lnTo>
                  <a:pt x="655" y="236"/>
                </a:lnTo>
                <a:cubicBezTo>
                  <a:pt x="650" y="261"/>
                  <a:pt x="626" y="278"/>
                  <a:pt x="600" y="274"/>
                </a:cubicBezTo>
                <a:cubicBezTo>
                  <a:pt x="575" y="271"/>
                  <a:pt x="557" y="248"/>
                  <a:pt x="560" y="222"/>
                </a:cubicBezTo>
                <a:lnTo>
                  <a:pt x="560" y="217"/>
                </a:lnTo>
                <a:lnTo>
                  <a:pt x="561" y="212"/>
                </a:lnTo>
                <a:lnTo>
                  <a:pt x="642" y="251"/>
                </a:lnTo>
                <a:lnTo>
                  <a:pt x="640" y="253"/>
                </a:lnTo>
                <a:lnTo>
                  <a:pt x="638" y="256"/>
                </a:lnTo>
                <a:cubicBezTo>
                  <a:pt x="624" y="270"/>
                  <a:pt x="603" y="274"/>
                  <a:pt x="585" y="266"/>
                </a:cubicBezTo>
                <a:lnTo>
                  <a:pt x="582" y="265"/>
                </a:lnTo>
                <a:cubicBezTo>
                  <a:pt x="576" y="262"/>
                  <a:pt x="571" y="259"/>
                  <a:pt x="567" y="254"/>
                </a:cubicBezTo>
                <a:lnTo>
                  <a:pt x="564" y="251"/>
                </a:lnTo>
                <a:cubicBezTo>
                  <a:pt x="560" y="248"/>
                  <a:pt x="557" y="244"/>
                  <a:pt x="555" y="239"/>
                </a:cubicBezTo>
                <a:lnTo>
                  <a:pt x="553" y="236"/>
                </a:lnTo>
                <a:lnTo>
                  <a:pt x="552" y="234"/>
                </a:lnTo>
                <a:lnTo>
                  <a:pt x="643" y="212"/>
                </a:lnTo>
                <a:lnTo>
                  <a:pt x="643" y="214"/>
                </a:lnTo>
                <a:lnTo>
                  <a:pt x="642" y="207"/>
                </a:lnTo>
                <a:lnTo>
                  <a:pt x="643" y="211"/>
                </a:lnTo>
                <a:cubicBezTo>
                  <a:pt x="643" y="214"/>
                  <a:pt x="644" y="218"/>
                  <a:pt x="643" y="221"/>
                </a:cubicBezTo>
                <a:lnTo>
                  <a:pt x="642" y="230"/>
                </a:lnTo>
                <a:lnTo>
                  <a:pt x="642" y="234"/>
                </a:lnTo>
                <a:cubicBezTo>
                  <a:pt x="638" y="259"/>
                  <a:pt x="616" y="277"/>
                  <a:pt x="591" y="275"/>
                </a:cubicBezTo>
                <a:cubicBezTo>
                  <a:pt x="566" y="273"/>
                  <a:pt x="546" y="252"/>
                  <a:pt x="546" y="227"/>
                </a:cubicBezTo>
                <a:lnTo>
                  <a:pt x="546" y="224"/>
                </a:lnTo>
                <a:lnTo>
                  <a:pt x="546" y="220"/>
                </a:lnTo>
                <a:lnTo>
                  <a:pt x="546" y="215"/>
                </a:lnTo>
                <a:lnTo>
                  <a:pt x="547" y="224"/>
                </a:lnTo>
                <a:lnTo>
                  <a:pt x="547" y="222"/>
                </a:lnTo>
                <a:lnTo>
                  <a:pt x="637" y="234"/>
                </a:lnTo>
                <a:lnTo>
                  <a:pt x="636" y="235"/>
                </a:lnTo>
                <a:lnTo>
                  <a:pt x="639" y="229"/>
                </a:lnTo>
                <a:lnTo>
                  <a:pt x="639" y="229"/>
                </a:lnTo>
                <a:lnTo>
                  <a:pt x="637" y="235"/>
                </a:lnTo>
                <a:cubicBezTo>
                  <a:pt x="632" y="255"/>
                  <a:pt x="613" y="270"/>
                  <a:pt x="591" y="270"/>
                </a:cubicBezTo>
                <a:lnTo>
                  <a:pt x="587" y="270"/>
                </a:lnTo>
                <a:lnTo>
                  <a:pt x="586" y="270"/>
                </a:lnTo>
                <a:lnTo>
                  <a:pt x="586" y="270"/>
                </a:lnTo>
                <a:lnTo>
                  <a:pt x="586" y="174"/>
                </a:lnTo>
                <a:lnTo>
                  <a:pt x="587" y="174"/>
                </a:lnTo>
                <a:lnTo>
                  <a:pt x="542" y="240"/>
                </a:lnTo>
                <a:lnTo>
                  <a:pt x="540" y="235"/>
                </a:lnTo>
                <a:lnTo>
                  <a:pt x="545" y="244"/>
                </a:lnTo>
                <a:lnTo>
                  <a:pt x="542" y="239"/>
                </a:lnTo>
                <a:lnTo>
                  <a:pt x="627" y="230"/>
                </a:lnTo>
                <a:lnTo>
                  <a:pt x="626" y="233"/>
                </a:lnTo>
                <a:lnTo>
                  <a:pt x="625" y="235"/>
                </a:lnTo>
                <a:cubicBezTo>
                  <a:pt x="616" y="257"/>
                  <a:pt x="592" y="270"/>
                  <a:pt x="569" y="264"/>
                </a:cubicBezTo>
                <a:cubicBezTo>
                  <a:pt x="545" y="258"/>
                  <a:pt x="530" y="236"/>
                  <a:pt x="532" y="213"/>
                </a:cubicBezTo>
                <a:lnTo>
                  <a:pt x="532" y="212"/>
                </a:lnTo>
                <a:lnTo>
                  <a:pt x="532" y="208"/>
                </a:lnTo>
                <a:lnTo>
                  <a:pt x="623" y="229"/>
                </a:lnTo>
                <a:lnTo>
                  <a:pt x="623" y="230"/>
                </a:lnTo>
                <a:lnTo>
                  <a:pt x="627" y="216"/>
                </a:lnTo>
                <a:lnTo>
                  <a:pt x="627" y="216"/>
                </a:lnTo>
                <a:lnTo>
                  <a:pt x="627" y="218"/>
                </a:lnTo>
                <a:lnTo>
                  <a:pt x="627" y="221"/>
                </a:lnTo>
                <a:cubicBezTo>
                  <a:pt x="627" y="234"/>
                  <a:pt x="622" y="246"/>
                  <a:pt x="613" y="255"/>
                </a:cubicBezTo>
                <a:lnTo>
                  <a:pt x="612" y="256"/>
                </a:lnTo>
                <a:cubicBezTo>
                  <a:pt x="601" y="267"/>
                  <a:pt x="586" y="272"/>
                  <a:pt x="571" y="269"/>
                </a:cubicBezTo>
                <a:cubicBezTo>
                  <a:pt x="556" y="267"/>
                  <a:pt x="542" y="257"/>
                  <a:pt x="536" y="243"/>
                </a:cubicBezTo>
                <a:lnTo>
                  <a:pt x="535" y="241"/>
                </a:lnTo>
                <a:cubicBezTo>
                  <a:pt x="532" y="236"/>
                  <a:pt x="530" y="231"/>
                  <a:pt x="530" y="225"/>
                </a:cubicBezTo>
                <a:lnTo>
                  <a:pt x="530" y="226"/>
                </a:lnTo>
                <a:lnTo>
                  <a:pt x="529" y="219"/>
                </a:lnTo>
                <a:lnTo>
                  <a:pt x="528" y="216"/>
                </a:lnTo>
                <a:cubicBezTo>
                  <a:pt x="524" y="191"/>
                  <a:pt x="540" y="167"/>
                  <a:pt x="564" y="161"/>
                </a:cubicBezTo>
                <a:cubicBezTo>
                  <a:pt x="588" y="155"/>
                  <a:pt x="613" y="169"/>
                  <a:pt x="621" y="193"/>
                </a:cubicBezTo>
                <a:lnTo>
                  <a:pt x="622" y="194"/>
                </a:lnTo>
                <a:cubicBezTo>
                  <a:pt x="623" y="199"/>
                  <a:pt x="624" y="204"/>
                  <a:pt x="624" y="209"/>
                </a:cubicBezTo>
                <a:lnTo>
                  <a:pt x="624" y="212"/>
                </a:lnTo>
                <a:cubicBezTo>
                  <a:pt x="624" y="231"/>
                  <a:pt x="614" y="247"/>
                  <a:pt x="597" y="255"/>
                </a:cubicBezTo>
                <a:lnTo>
                  <a:pt x="595" y="256"/>
                </a:lnTo>
                <a:cubicBezTo>
                  <a:pt x="583" y="263"/>
                  <a:pt x="569" y="263"/>
                  <a:pt x="556" y="258"/>
                </a:cubicBezTo>
                <a:lnTo>
                  <a:pt x="554" y="257"/>
                </a:lnTo>
                <a:cubicBezTo>
                  <a:pt x="540" y="252"/>
                  <a:pt x="529" y="240"/>
                  <a:pt x="525" y="226"/>
                </a:cubicBezTo>
                <a:lnTo>
                  <a:pt x="523" y="219"/>
                </a:lnTo>
                <a:lnTo>
                  <a:pt x="521" y="212"/>
                </a:lnTo>
                <a:lnTo>
                  <a:pt x="556" y="245"/>
                </a:lnTo>
                <a:lnTo>
                  <a:pt x="554" y="245"/>
                </a:lnTo>
                <a:lnTo>
                  <a:pt x="587" y="241"/>
                </a:lnTo>
                <a:lnTo>
                  <a:pt x="586" y="241"/>
                </a:lnTo>
                <a:lnTo>
                  <a:pt x="612" y="189"/>
                </a:lnTo>
                <a:lnTo>
                  <a:pt x="612" y="192"/>
                </a:lnTo>
                <a:lnTo>
                  <a:pt x="608" y="180"/>
                </a:lnTo>
                <a:lnTo>
                  <a:pt x="609" y="182"/>
                </a:lnTo>
                <a:lnTo>
                  <a:pt x="523" y="224"/>
                </a:lnTo>
                <a:lnTo>
                  <a:pt x="520" y="219"/>
                </a:lnTo>
                <a:lnTo>
                  <a:pt x="519" y="216"/>
                </a:lnTo>
                <a:lnTo>
                  <a:pt x="543" y="241"/>
                </a:lnTo>
                <a:lnTo>
                  <a:pt x="542" y="241"/>
                </a:lnTo>
                <a:lnTo>
                  <a:pt x="578" y="244"/>
                </a:lnTo>
                <a:lnTo>
                  <a:pt x="577" y="244"/>
                </a:lnTo>
                <a:lnTo>
                  <a:pt x="609" y="207"/>
                </a:lnTo>
                <a:lnTo>
                  <a:pt x="608" y="210"/>
                </a:lnTo>
                <a:lnTo>
                  <a:pt x="608" y="214"/>
                </a:lnTo>
                <a:cubicBezTo>
                  <a:pt x="605" y="237"/>
                  <a:pt x="586" y="254"/>
                  <a:pt x="563" y="256"/>
                </a:cubicBezTo>
                <a:cubicBezTo>
                  <a:pt x="540" y="257"/>
                  <a:pt x="519" y="242"/>
                  <a:pt x="513" y="220"/>
                </a:cubicBezTo>
                <a:lnTo>
                  <a:pt x="513" y="217"/>
                </a:lnTo>
                <a:lnTo>
                  <a:pt x="511" y="211"/>
                </a:lnTo>
                <a:lnTo>
                  <a:pt x="542" y="244"/>
                </a:lnTo>
                <a:lnTo>
                  <a:pt x="541" y="244"/>
                </a:lnTo>
                <a:lnTo>
                  <a:pt x="571" y="244"/>
                </a:lnTo>
                <a:lnTo>
                  <a:pt x="570" y="244"/>
                </a:lnTo>
                <a:cubicBezTo>
                  <a:pt x="565" y="246"/>
                  <a:pt x="560" y="246"/>
                  <a:pt x="554" y="246"/>
                </a:cubicBezTo>
                <a:lnTo>
                  <a:pt x="553" y="246"/>
                </a:lnTo>
                <a:lnTo>
                  <a:pt x="596" y="220"/>
                </a:lnTo>
                <a:lnTo>
                  <a:pt x="595" y="223"/>
                </a:lnTo>
                <a:cubicBezTo>
                  <a:pt x="593" y="228"/>
                  <a:pt x="590" y="232"/>
                  <a:pt x="586" y="235"/>
                </a:cubicBezTo>
                <a:lnTo>
                  <a:pt x="584" y="237"/>
                </a:lnTo>
                <a:cubicBezTo>
                  <a:pt x="574" y="248"/>
                  <a:pt x="559" y="253"/>
                  <a:pt x="544" y="251"/>
                </a:cubicBezTo>
                <a:cubicBezTo>
                  <a:pt x="529" y="248"/>
                  <a:pt x="516" y="239"/>
                  <a:pt x="509" y="226"/>
                </a:cubicBezTo>
                <a:lnTo>
                  <a:pt x="507" y="223"/>
                </a:lnTo>
                <a:lnTo>
                  <a:pt x="504" y="218"/>
                </a:lnTo>
                <a:lnTo>
                  <a:pt x="579" y="227"/>
                </a:lnTo>
                <a:lnTo>
                  <a:pt x="577" y="229"/>
                </a:lnTo>
                <a:lnTo>
                  <a:pt x="586" y="217"/>
                </a:lnTo>
                <a:lnTo>
                  <a:pt x="584" y="220"/>
                </a:lnTo>
                <a:lnTo>
                  <a:pt x="587" y="214"/>
                </a:lnTo>
                <a:lnTo>
                  <a:pt x="586" y="217"/>
                </a:lnTo>
                <a:cubicBezTo>
                  <a:pt x="585" y="221"/>
                  <a:pt x="583" y="225"/>
                  <a:pt x="580" y="228"/>
                </a:cubicBezTo>
                <a:lnTo>
                  <a:pt x="579" y="230"/>
                </a:lnTo>
                <a:cubicBezTo>
                  <a:pt x="566" y="249"/>
                  <a:pt x="541" y="256"/>
                  <a:pt x="520" y="247"/>
                </a:cubicBezTo>
                <a:cubicBezTo>
                  <a:pt x="499" y="237"/>
                  <a:pt x="487" y="214"/>
                  <a:pt x="493" y="191"/>
                </a:cubicBezTo>
                <a:lnTo>
                  <a:pt x="493" y="192"/>
                </a:lnTo>
                <a:lnTo>
                  <a:pt x="493" y="189"/>
                </a:lnTo>
                <a:cubicBezTo>
                  <a:pt x="498" y="167"/>
                  <a:pt x="518" y="150"/>
                  <a:pt x="540" y="150"/>
                </a:cubicBezTo>
                <a:lnTo>
                  <a:pt x="541" y="150"/>
                </a:lnTo>
                <a:lnTo>
                  <a:pt x="542" y="150"/>
                </a:lnTo>
                <a:lnTo>
                  <a:pt x="497" y="216"/>
                </a:lnTo>
                <a:lnTo>
                  <a:pt x="495" y="211"/>
                </a:lnTo>
                <a:lnTo>
                  <a:pt x="540" y="241"/>
                </a:lnTo>
                <a:lnTo>
                  <a:pt x="539" y="241"/>
                </a:lnTo>
                <a:lnTo>
                  <a:pt x="585" y="209"/>
                </a:lnTo>
                <a:lnTo>
                  <a:pt x="584" y="212"/>
                </a:lnTo>
                <a:cubicBezTo>
                  <a:pt x="582" y="217"/>
                  <a:pt x="579" y="221"/>
                  <a:pt x="576" y="225"/>
                </a:cubicBezTo>
                <a:lnTo>
                  <a:pt x="575" y="227"/>
                </a:lnTo>
                <a:cubicBezTo>
                  <a:pt x="564" y="242"/>
                  <a:pt x="545" y="249"/>
                  <a:pt x="527" y="246"/>
                </a:cubicBezTo>
                <a:cubicBezTo>
                  <a:pt x="509" y="242"/>
                  <a:pt x="494" y="228"/>
                  <a:pt x="490" y="210"/>
                </a:cubicBezTo>
                <a:lnTo>
                  <a:pt x="490" y="212"/>
                </a:lnTo>
                <a:lnTo>
                  <a:pt x="489" y="209"/>
                </a:lnTo>
                <a:lnTo>
                  <a:pt x="492" y="215"/>
                </a:lnTo>
                <a:lnTo>
                  <a:pt x="491" y="212"/>
                </a:lnTo>
                <a:lnTo>
                  <a:pt x="505" y="229"/>
                </a:lnTo>
                <a:lnTo>
                  <a:pt x="503" y="227"/>
                </a:lnTo>
                <a:lnTo>
                  <a:pt x="565" y="223"/>
                </a:lnTo>
                <a:lnTo>
                  <a:pt x="563" y="225"/>
                </a:lnTo>
                <a:lnTo>
                  <a:pt x="571" y="215"/>
                </a:lnTo>
                <a:lnTo>
                  <a:pt x="569" y="218"/>
                </a:lnTo>
                <a:cubicBezTo>
                  <a:pt x="568" y="221"/>
                  <a:pt x="566" y="223"/>
                  <a:pt x="564" y="225"/>
                </a:cubicBezTo>
                <a:lnTo>
                  <a:pt x="562" y="228"/>
                </a:lnTo>
                <a:cubicBezTo>
                  <a:pt x="558" y="233"/>
                  <a:pt x="552" y="237"/>
                  <a:pt x="546" y="240"/>
                </a:cubicBezTo>
                <a:lnTo>
                  <a:pt x="544" y="241"/>
                </a:lnTo>
                <a:cubicBezTo>
                  <a:pt x="532" y="248"/>
                  <a:pt x="517" y="248"/>
                  <a:pt x="504" y="242"/>
                </a:cubicBezTo>
                <a:cubicBezTo>
                  <a:pt x="491" y="237"/>
                  <a:pt x="481" y="225"/>
                  <a:pt x="477" y="212"/>
                </a:cubicBezTo>
                <a:lnTo>
                  <a:pt x="475" y="202"/>
                </a:lnTo>
                <a:lnTo>
                  <a:pt x="473" y="192"/>
                </a:lnTo>
                <a:lnTo>
                  <a:pt x="473" y="190"/>
                </a:lnTo>
                <a:lnTo>
                  <a:pt x="473" y="187"/>
                </a:lnTo>
                <a:lnTo>
                  <a:pt x="567" y="187"/>
                </a:lnTo>
                <a:lnTo>
                  <a:pt x="567" y="190"/>
                </a:lnTo>
                <a:lnTo>
                  <a:pt x="567" y="182"/>
                </a:lnTo>
                <a:lnTo>
                  <a:pt x="567" y="188"/>
                </a:lnTo>
                <a:lnTo>
                  <a:pt x="567" y="195"/>
                </a:lnTo>
                <a:lnTo>
                  <a:pt x="567" y="198"/>
                </a:lnTo>
                <a:lnTo>
                  <a:pt x="471" y="198"/>
                </a:lnTo>
                <a:lnTo>
                  <a:pt x="471" y="197"/>
                </a:lnTo>
                <a:lnTo>
                  <a:pt x="471" y="192"/>
                </a:lnTo>
                <a:lnTo>
                  <a:pt x="471" y="187"/>
                </a:lnTo>
                <a:cubicBezTo>
                  <a:pt x="471" y="185"/>
                  <a:pt x="472" y="183"/>
                  <a:pt x="472" y="181"/>
                </a:cubicBezTo>
                <a:lnTo>
                  <a:pt x="472" y="177"/>
                </a:lnTo>
                <a:lnTo>
                  <a:pt x="520" y="232"/>
                </a:lnTo>
                <a:lnTo>
                  <a:pt x="517" y="232"/>
                </a:lnTo>
                <a:lnTo>
                  <a:pt x="514" y="232"/>
                </a:lnTo>
                <a:cubicBezTo>
                  <a:pt x="500" y="232"/>
                  <a:pt x="487" y="226"/>
                  <a:pt x="478" y="215"/>
                </a:cubicBezTo>
                <a:lnTo>
                  <a:pt x="475" y="212"/>
                </a:lnTo>
                <a:lnTo>
                  <a:pt x="487" y="222"/>
                </a:lnTo>
                <a:lnTo>
                  <a:pt x="485" y="221"/>
                </a:lnTo>
                <a:lnTo>
                  <a:pt x="555" y="195"/>
                </a:lnTo>
                <a:lnTo>
                  <a:pt x="555" y="196"/>
                </a:lnTo>
                <a:lnTo>
                  <a:pt x="556" y="188"/>
                </a:lnTo>
                <a:lnTo>
                  <a:pt x="556" y="191"/>
                </a:lnTo>
                <a:lnTo>
                  <a:pt x="556" y="184"/>
                </a:lnTo>
                <a:lnTo>
                  <a:pt x="556" y="187"/>
                </a:lnTo>
                <a:lnTo>
                  <a:pt x="556" y="189"/>
                </a:lnTo>
                <a:lnTo>
                  <a:pt x="463" y="174"/>
                </a:lnTo>
                <a:lnTo>
                  <a:pt x="463" y="172"/>
                </a:lnTo>
                <a:lnTo>
                  <a:pt x="462" y="180"/>
                </a:lnTo>
                <a:lnTo>
                  <a:pt x="462" y="177"/>
                </a:lnTo>
                <a:lnTo>
                  <a:pt x="461" y="184"/>
                </a:lnTo>
                <a:lnTo>
                  <a:pt x="461" y="181"/>
                </a:lnTo>
                <a:cubicBezTo>
                  <a:pt x="461" y="176"/>
                  <a:pt x="462" y="171"/>
                  <a:pt x="464" y="166"/>
                </a:cubicBezTo>
                <a:lnTo>
                  <a:pt x="464" y="164"/>
                </a:lnTo>
                <a:cubicBezTo>
                  <a:pt x="472" y="142"/>
                  <a:pt x="494" y="128"/>
                  <a:pt x="518" y="132"/>
                </a:cubicBezTo>
                <a:cubicBezTo>
                  <a:pt x="541" y="136"/>
                  <a:pt x="558" y="156"/>
                  <a:pt x="558" y="179"/>
                </a:cubicBezTo>
                <a:lnTo>
                  <a:pt x="558" y="182"/>
                </a:lnTo>
                <a:cubicBezTo>
                  <a:pt x="558" y="186"/>
                  <a:pt x="557" y="190"/>
                  <a:pt x="557" y="194"/>
                </a:cubicBezTo>
                <a:lnTo>
                  <a:pt x="556" y="196"/>
                </a:lnTo>
                <a:cubicBezTo>
                  <a:pt x="550" y="218"/>
                  <a:pt x="529" y="233"/>
                  <a:pt x="506" y="232"/>
                </a:cubicBezTo>
                <a:cubicBezTo>
                  <a:pt x="483" y="230"/>
                  <a:pt x="464" y="212"/>
                  <a:pt x="462" y="189"/>
                </a:cubicBezTo>
                <a:lnTo>
                  <a:pt x="461" y="184"/>
                </a:lnTo>
                <a:lnTo>
                  <a:pt x="461" y="179"/>
                </a:lnTo>
                <a:lnTo>
                  <a:pt x="556" y="174"/>
                </a:lnTo>
                <a:lnTo>
                  <a:pt x="556" y="177"/>
                </a:lnTo>
                <a:lnTo>
                  <a:pt x="556" y="179"/>
                </a:lnTo>
                <a:cubicBezTo>
                  <a:pt x="556" y="199"/>
                  <a:pt x="545" y="216"/>
                  <a:pt x="527" y="224"/>
                </a:cubicBezTo>
                <a:cubicBezTo>
                  <a:pt x="509" y="231"/>
                  <a:pt x="488" y="227"/>
                  <a:pt x="475" y="213"/>
                </a:cubicBezTo>
                <a:lnTo>
                  <a:pt x="470" y="208"/>
                </a:lnTo>
                <a:lnTo>
                  <a:pt x="467" y="205"/>
                </a:lnTo>
                <a:lnTo>
                  <a:pt x="504" y="222"/>
                </a:lnTo>
                <a:lnTo>
                  <a:pt x="502" y="222"/>
                </a:lnTo>
                <a:cubicBezTo>
                  <a:pt x="480" y="222"/>
                  <a:pt x="461" y="207"/>
                  <a:pt x="455" y="186"/>
                </a:cubicBezTo>
                <a:lnTo>
                  <a:pt x="457" y="190"/>
                </a:lnTo>
                <a:lnTo>
                  <a:pt x="456" y="188"/>
                </a:lnTo>
                <a:lnTo>
                  <a:pt x="500" y="218"/>
                </a:lnTo>
                <a:lnTo>
                  <a:pt x="497" y="218"/>
                </a:lnTo>
                <a:lnTo>
                  <a:pt x="496" y="218"/>
                </a:lnTo>
                <a:lnTo>
                  <a:pt x="543" y="179"/>
                </a:lnTo>
                <a:lnTo>
                  <a:pt x="542" y="184"/>
                </a:lnTo>
                <a:cubicBezTo>
                  <a:pt x="542" y="187"/>
                  <a:pt x="541" y="190"/>
                  <a:pt x="540" y="192"/>
                </a:cubicBezTo>
                <a:lnTo>
                  <a:pt x="538" y="196"/>
                </a:lnTo>
                <a:cubicBezTo>
                  <a:pt x="531" y="215"/>
                  <a:pt x="513" y="228"/>
                  <a:pt x="493" y="227"/>
                </a:cubicBezTo>
                <a:cubicBezTo>
                  <a:pt x="472" y="227"/>
                  <a:pt x="454" y="214"/>
                  <a:pt x="448" y="195"/>
                </a:cubicBezTo>
                <a:lnTo>
                  <a:pt x="447" y="193"/>
                </a:lnTo>
                <a:cubicBezTo>
                  <a:pt x="447" y="191"/>
                  <a:pt x="446" y="188"/>
                  <a:pt x="446" y="186"/>
                </a:cubicBezTo>
                <a:lnTo>
                  <a:pt x="445" y="182"/>
                </a:lnTo>
                <a:lnTo>
                  <a:pt x="444" y="178"/>
                </a:lnTo>
                <a:lnTo>
                  <a:pt x="446" y="187"/>
                </a:lnTo>
                <a:lnTo>
                  <a:pt x="446" y="185"/>
                </a:lnTo>
                <a:lnTo>
                  <a:pt x="539" y="179"/>
                </a:lnTo>
                <a:lnTo>
                  <a:pt x="538" y="184"/>
                </a:lnTo>
                <a:lnTo>
                  <a:pt x="537" y="186"/>
                </a:lnTo>
                <a:cubicBezTo>
                  <a:pt x="532" y="207"/>
                  <a:pt x="512" y="222"/>
                  <a:pt x="490" y="222"/>
                </a:cubicBezTo>
                <a:lnTo>
                  <a:pt x="490" y="222"/>
                </a:lnTo>
                <a:cubicBezTo>
                  <a:pt x="463" y="222"/>
                  <a:pt x="442" y="201"/>
                  <a:pt x="442" y="174"/>
                </a:cubicBezTo>
                <a:lnTo>
                  <a:pt x="442" y="172"/>
                </a:lnTo>
                <a:lnTo>
                  <a:pt x="442" y="167"/>
                </a:lnTo>
                <a:lnTo>
                  <a:pt x="442" y="163"/>
                </a:lnTo>
                <a:cubicBezTo>
                  <a:pt x="442" y="160"/>
                  <a:pt x="442" y="157"/>
                  <a:pt x="443" y="154"/>
                </a:cubicBezTo>
                <a:lnTo>
                  <a:pt x="443" y="151"/>
                </a:lnTo>
                <a:cubicBezTo>
                  <a:pt x="446" y="136"/>
                  <a:pt x="456" y="124"/>
                  <a:pt x="469" y="117"/>
                </a:cubicBezTo>
                <a:cubicBezTo>
                  <a:pt x="483" y="111"/>
                  <a:pt x="499" y="111"/>
                  <a:pt x="512" y="118"/>
                </a:cubicBezTo>
                <a:lnTo>
                  <a:pt x="514" y="119"/>
                </a:lnTo>
                <a:cubicBezTo>
                  <a:pt x="522" y="123"/>
                  <a:pt x="529" y="129"/>
                  <a:pt x="534" y="138"/>
                </a:cubicBezTo>
                <a:lnTo>
                  <a:pt x="536" y="141"/>
                </a:lnTo>
                <a:cubicBezTo>
                  <a:pt x="540" y="148"/>
                  <a:pt x="542" y="157"/>
                  <a:pt x="542" y="165"/>
                </a:cubicBezTo>
                <a:lnTo>
                  <a:pt x="542" y="168"/>
                </a:lnTo>
                <a:cubicBezTo>
                  <a:pt x="542" y="174"/>
                  <a:pt x="542" y="179"/>
                  <a:pt x="540" y="184"/>
                </a:cubicBezTo>
                <a:lnTo>
                  <a:pt x="540" y="185"/>
                </a:lnTo>
                <a:cubicBezTo>
                  <a:pt x="532" y="207"/>
                  <a:pt x="510" y="221"/>
                  <a:pt x="486" y="217"/>
                </a:cubicBezTo>
                <a:cubicBezTo>
                  <a:pt x="463" y="214"/>
                  <a:pt x="446" y="194"/>
                  <a:pt x="446" y="170"/>
                </a:cubicBezTo>
                <a:lnTo>
                  <a:pt x="446" y="168"/>
                </a:lnTo>
                <a:cubicBezTo>
                  <a:pt x="446" y="166"/>
                  <a:pt x="446" y="163"/>
                  <a:pt x="446" y="161"/>
                </a:cubicBezTo>
                <a:lnTo>
                  <a:pt x="447" y="158"/>
                </a:lnTo>
                <a:lnTo>
                  <a:pt x="446" y="164"/>
                </a:lnTo>
                <a:lnTo>
                  <a:pt x="446" y="161"/>
                </a:lnTo>
                <a:cubicBezTo>
                  <a:pt x="446" y="154"/>
                  <a:pt x="448" y="147"/>
                  <a:pt x="452" y="140"/>
                </a:cubicBezTo>
                <a:lnTo>
                  <a:pt x="452" y="139"/>
                </a:lnTo>
                <a:cubicBezTo>
                  <a:pt x="462" y="119"/>
                  <a:pt x="484" y="109"/>
                  <a:pt x="506" y="114"/>
                </a:cubicBezTo>
                <a:cubicBezTo>
                  <a:pt x="528" y="119"/>
                  <a:pt x="543" y="138"/>
                  <a:pt x="543" y="160"/>
                </a:cubicBezTo>
                <a:lnTo>
                  <a:pt x="543" y="158"/>
                </a:lnTo>
                <a:lnTo>
                  <a:pt x="543" y="167"/>
                </a:lnTo>
                <a:lnTo>
                  <a:pt x="543" y="172"/>
                </a:lnTo>
                <a:lnTo>
                  <a:pt x="543" y="174"/>
                </a:lnTo>
                <a:cubicBezTo>
                  <a:pt x="543" y="194"/>
                  <a:pt x="532" y="211"/>
                  <a:pt x="514" y="219"/>
                </a:cubicBezTo>
                <a:cubicBezTo>
                  <a:pt x="496" y="226"/>
                  <a:pt x="475" y="222"/>
                  <a:pt x="462" y="208"/>
                </a:cubicBezTo>
                <a:lnTo>
                  <a:pt x="461" y="207"/>
                </a:lnTo>
                <a:cubicBezTo>
                  <a:pt x="455" y="202"/>
                  <a:pt x="451" y="196"/>
                  <a:pt x="449" y="189"/>
                </a:cubicBezTo>
                <a:lnTo>
                  <a:pt x="448" y="186"/>
                </a:lnTo>
                <a:lnTo>
                  <a:pt x="451" y="193"/>
                </a:lnTo>
                <a:lnTo>
                  <a:pt x="448" y="188"/>
                </a:lnTo>
                <a:lnTo>
                  <a:pt x="490" y="213"/>
                </a:lnTo>
                <a:lnTo>
                  <a:pt x="486" y="213"/>
                </a:lnTo>
                <a:lnTo>
                  <a:pt x="481" y="213"/>
                </a:lnTo>
                <a:cubicBezTo>
                  <a:pt x="465" y="213"/>
                  <a:pt x="450" y="205"/>
                  <a:pt x="442" y="192"/>
                </a:cubicBezTo>
                <a:lnTo>
                  <a:pt x="440" y="189"/>
                </a:lnTo>
                <a:lnTo>
                  <a:pt x="439" y="187"/>
                </a:lnTo>
                <a:lnTo>
                  <a:pt x="526" y="170"/>
                </a:lnTo>
                <a:lnTo>
                  <a:pt x="525" y="172"/>
                </a:lnTo>
                <a:lnTo>
                  <a:pt x="526" y="163"/>
                </a:lnTo>
                <a:lnTo>
                  <a:pt x="526" y="173"/>
                </a:lnTo>
                <a:lnTo>
                  <a:pt x="525" y="181"/>
                </a:lnTo>
                <a:lnTo>
                  <a:pt x="524" y="184"/>
                </a:lnTo>
                <a:cubicBezTo>
                  <a:pt x="521" y="198"/>
                  <a:pt x="512" y="210"/>
                  <a:pt x="500" y="217"/>
                </a:cubicBezTo>
                <a:cubicBezTo>
                  <a:pt x="487" y="223"/>
                  <a:pt x="472" y="224"/>
                  <a:pt x="459" y="219"/>
                </a:cubicBezTo>
                <a:lnTo>
                  <a:pt x="457" y="218"/>
                </a:lnTo>
                <a:cubicBezTo>
                  <a:pt x="449" y="215"/>
                  <a:pt x="443" y="211"/>
                  <a:pt x="438" y="205"/>
                </a:cubicBezTo>
                <a:lnTo>
                  <a:pt x="435" y="201"/>
                </a:lnTo>
                <a:cubicBezTo>
                  <a:pt x="432" y="197"/>
                  <a:pt x="429" y="193"/>
                  <a:pt x="427" y="188"/>
                </a:cubicBezTo>
                <a:lnTo>
                  <a:pt x="425" y="183"/>
                </a:lnTo>
                <a:lnTo>
                  <a:pt x="469" y="213"/>
                </a:lnTo>
                <a:lnTo>
                  <a:pt x="468" y="213"/>
                </a:lnTo>
                <a:lnTo>
                  <a:pt x="468" y="117"/>
                </a:lnTo>
                <a:lnTo>
                  <a:pt x="469" y="117"/>
                </a:lnTo>
                <a:lnTo>
                  <a:pt x="422" y="173"/>
                </a:lnTo>
                <a:lnTo>
                  <a:pt x="421" y="170"/>
                </a:lnTo>
                <a:lnTo>
                  <a:pt x="423" y="177"/>
                </a:lnTo>
                <a:lnTo>
                  <a:pt x="422" y="176"/>
                </a:lnTo>
                <a:lnTo>
                  <a:pt x="516" y="155"/>
                </a:lnTo>
                <a:lnTo>
                  <a:pt x="516" y="160"/>
                </a:lnTo>
                <a:lnTo>
                  <a:pt x="517" y="165"/>
                </a:lnTo>
                <a:lnTo>
                  <a:pt x="421" y="170"/>
                </a:lnTo>
                <a:lnTo>
                  <a:pt x="421" y="168"/>
                </a:lnTo>
                <a:lnTo>
                  <a:pt x="421" y="165"/>
                </a:lnTo>
                <a:lnTo>
                  <a:pt x="469" y="213"/>
                </a:lnTo>
                <a:lnTo>
                  <a:pt x="468" y="213"/>
                </a:lnTo>
                <a:cubicBezTo>
                  <a:pt x="452" y="213"/>
                  <a:pt x="437" y="205"/>
                  <a:pt x="428" y="191"/>
                </a:cubicBezTo>
                <a:cubicBezTo>
                  <a:pt x="419" y="177"/>
                  <a:pt x="418" y="160"/>
                  <a:pt x="425" y="145"/>
                </a:cubicBezTo>
                <a:lnTo>
                  <a:pt x="428" y="138"/>
                </a:lnTo>
                <a:lnTo>
                  <a:pt x="430" y="135"/>
                </a:lnTo>
                <a:cubicBezTo>
                  <a:pt x="432" y="130"/>
                  <a:pt x="435" y="126"/>
                  <a:pt x="439" y="123"/>
                </a:cubicBezTo>
                <a:lnTo>
                  <a:pt x="440" y="122"/>
                </a:lnTo>
                <a:cubicBezTo>
                  <a:pt x="453" y="108"/>
                  <a:pt x="474" y="104"/>
                  <a:pt x="492" y="111"/>
                </a:cubicBezTo>
                <a:cubicBezTo>
                  <a:pt x="510" y="119"/>
                  <a:pt x="521" y="136"/>
                  <a:pt x="521" y="155"/>
                </a:cubicBezTo>
                <a:lnTo>
                  <a:pt x="521" y="163"/>
                </a:lnTo>
                <a:lnTo>
                  <a:pt x="521" y="168"/>
                </a:lnTo>
                <a:lnTo>
                  <a:pt x="520" y="172"/>
                </a:lnTo>
                <a:cubicBezTo>
                  <a:pt x="520" y="176"/>
                  <a:pt x="519" y="179"/>
                  <a:pt x="518" y="182"/>
                </a:cubicBezTo>
                <a:lnTo>
                  <a:pt x="517" y="185"/>
                </a:lnTo>
                <a:cubicBezTo>
                  <a:pt x="513" y="198"/>
                  <a:pt x="503" y="209"/>
                  <a:pt x="490" y="214"/>
                </a:cubicBezTo>
                <a:cubicBezTo>
                  <a:pt x="477" y="220"/>
                  <a:pt x="462" y="219"/>
                  <a:pt x="450" y="213"/>
                </a:cubicBezTo>
                <a:lnTo>
                  <a:pt x="448" y="212"/>
                </a:lnTo>
                <a:cubicBezTo>
                  <a:pt x="439" y="207"/>
                  <a:pt x="431" y="200"/>
                  <a:pt x="427" y="190"/>
                </a:cubicBezTo>
                <a:lnTo>
                  <a:pt x="424" y="185"/>
                </a:lnTo>
                <a:lnTo>
                  <a:pt x="421" y="179"/>
                </a:lnTo>
                <a:lnTo>
                  <a:pt x="427" y="188"/>
                </a:lnTo>
                <a:lnTo>
                  <a:pt x="424" y="184"/>
                </a:lnTo>
                <a:lnTo>
                  <a:pt x="503" y="181"/>
                </a:lnTo>
                <a:lnTo>
                  <a:pt x="500" y="185"/>
                </a:lnTo>
                <a:lnTo>
                  <a:pt x="505" y="176"/>
                </a:lnTo>
                <a:lnTo>
                  <a:pt x="503" y="181"/>
                </a:lnTo>
                <a:cubicBezTo>
                  <a:pt x="496" y="200"/>
                  <a:pt x="478" y="213"/>
                  <a:pt x="457" y="213"/>
                </a:cubicBezTo>
                <a:lnTo>
                  <a:pt x="456" y="213"/>
                </a:lnTo>
                <a:lnTo>
                  <a:pt x="504" y="173"/>
                </a:lnTo>
                <a:lnTo>
                  <a:pt x="503" y="180"/>
                </a:lnTo>
                <a:lnTo>
                  <a:pt x="502" y="182"/>
                </a:lnTo>
                <a:cubicBezTo>
                  <a:pt x="497" y="203"/>
                  <a:pt x="477" y="218"/>
                  <a:pt x="455" y="218"/>
                </a:cubicBezTo>
                <a:cubicBezTo>
                  <a:pt x="433" y="218"/>
                  <a:pt x="414" y="203"/>
                  <a:pt x="409" y="182"/>
                </a:cubicBezTo>
                <a:lnTo>
                  <a:pt x="408" y="176"/>
                </a:lnTo>
                <a:lnTo>
                  <a:pt x="407" y="173"/>
                </a:lnTo>
                <a:lnTo>
                  <a:pt x="409" y="180"/>
                </a:lnTo>
                <a:lnTo>
                  <a:pt x="407" y="176"/>
                </a:lnTo>
                <a:lnTo>
                  <a:pt x="453" y="208"/>
                </a:lnTo>
                <a:lnTo>
                  <a:pt x="451" y="208"/>
                </a:lnTo>
                <a:lnTo>
                  <a:pt x="499" y="160"/>
                </a:lnTo>
                <a:lnTo>
                  <a:pt x="499" y="163"/>
                </a:lnTo>
                <a:lnTo>
                  <a:pt x="499" y="165"/>
                </a:lnTo>
                <a:lnTo>
                  <a:pt x="403" y="165"/>
                </a:lnTo>
                <a:lnTo>
                  <a:pt x="403" y="163"/>
                </a:lnTo>
                <a:lnTo>
                  <a:pt x="403" y="160"/>
                </a:lnTo>
                <a:lnTo>
                  <a:pt x="403" y="156"/>
                </a:lnTo>
                <a:lnTo>
                  <a:pt x="403" y="149"/>
                </a:lnTo>
                <a:lnTo>
                  <a:pt x="450" y="194"/>
                </a:lnTo>
                <a:lnTo>
                  <a:pt x="449" y="194"/>
                </a:lnTo>
                <a:lnTo>
                  <a:pt x="497" y="146"/>
                </a:lnTo>
                <a:lnTo>
                  <a:pt x="497" y="156"/>
                </a:lnTo>
                <a:lnTo>
                  <a:pt x="497" y="161"/>
                </a:lnTo>
                <a:cubicBezTo>
                  <a:pt x="494" y="185"/>
                  <a:pt x="473" y="203"/>
                  <a:pt x="449" y="203"/>
                </a:cubicBezTo>
                <a:lnTo>
                  <a:pt x="448" y="203"/>
                </a:lnTo>
                <a:lnTo>
                  <a:pt x="495" y="163"/>
                </a:lnTo>
                <a:lnTo>
                  <a:pt x="495" y="166"/>
                </a:lnTo>
                <a:cubicBezTo>
                  <a:pt x="494" y="171"/>
                  <a:pt x="493" y="176"/>
                  <a:pt x="490" y="180"/>
                </a:cubicBezTo>
                <a:lnTo>
                  <a:pt x="489" y="182"/>
                </a:lnTo>
                <a:cubicBezTo>
                  <a:pt x="481" y="200"/>
                  <a:pt x="462" y="210"/>
                  <a:pt x="442" y="208"/>
                </a:cubicBezTo>
                <a:cubicBezTo>
                  <a:pt x="423" y="207"/>
                  <a:pt x="406" y="193"/>
                  <a:pt x="400" y="174"/>
                </a:cubicBezTo>
                <a:lnTo>
                  <a:pt x="399" y="171"/>
                </a:lnTo>
                <a:lnTo>
                  <a:pt x="398" y="168"/>
                </a:lnTo>
                <a:lnTo>
                  <a:pt x="404" y="179"/>
                </a:lnTo>
                <a:lnTo>
                  <a:pt x="403" y="178"/>
                </a:lnTo>
                <a:lnTo>
                  <a:pt x="484" y="176"/>
                </a:lnTo>
                <a:lnTo>
                  <a:pt x="484" y="175"/>
                </a:lnTo>
                <a:lnTo>
                  <a:pt x="482" y="180"/>
                </a:lnTo>
                <a:cubicBezTo>
                  <a:pt x="474" y="197"/>
                  <a:pt x="457" y="208"/>
                  <a:pt x="438" y="208"/>
                </a:cubicBezTo>
                <a:lnTo>
                  <a:pt x="435" y="208"/>
                </a:lnTo>
                <a:cubicBezTo>
                  <a:pt x="412" y="208"/>
                  <a:pt x="392" y="192"/>
                  <a:pt x="388" y="168"/>
                </a:cubicBezTo>
                <a:lnTo>
                  <a:pt x="387" y="162"/>
                </a:lnTo>
                <a:lnTo>
                  <a:pt x="386" y="152"/>
                </a:lnTo>
                <a:lnTo>
                  <a:pt x="386" y="148"/>
                </a:lnTo>
                <a:lnTo>
                  <a:pt x="387" y="158"/>
                </a:lnTo>
                <a:lnTo>
                  <a:pt x="387" y="155"/>
                </a:lnTo>
                <a:lnTo>
                  <a:pt x="481" y="153"/>
                </a:lnTo>
                <a:lnTo>
                  <a:pt x="481" y="156"/>
                </a:lnTo>
                <a:lnTo>
                  <a:pt x="481" y="149"/>
                </a:lnTo>
                <a:lnTo>
                  <a:pt x="481" y="151"/>
                </a:lnTo>
                <a:lnTo>
                  <a:pt x="482" y="156"/>
                </a:lnTo>
                <a:cubicBezTo>
                  <a:pt x="483" y="169"/>
                  <a:pt x="479" y="183"/>
                  <a:pt x="470" y="193"/>
                </a:cubicBezTo>
                <a:cubicBezTo>
                  <a:pt x="460" y="203"/>
                  <a:pt x="448" y="208"/>
                  <a:pt x="434" y="208"/>
                </a:cubicBezTo>
                <a:lnTo>
                  <a:pt x="432" y="208"/>
                </a:lnTo>
                <a:lnTo>
                  <a:pt x="432" y="208"/>
                </a:lnTo>
                <a:cubicBezTo>
                  <a:pt x="418" y="208"/>
                  <a:pt x="404" y="202"/>
                  <a:pt x="395" y="191"/>
                </a:cubicBezTo>
                <a:cubicBezTo>
                  <a:pt x="386" y="181"/>
                  <a:pt x="382" y="166"/>
                  <a:pt x="385" y="153"/>
                </a:cubicBezTo>
                <a:lnTo>
                  <a:pt x="386" y="146"/>
                </a:lnTo>
                <a:lnTo>
                  <a:pt x="386" y="144"/>
                </a:lnTo>
                <a:cubicBezTo>
                  <a:pt x="392" y="120"/>
                  <a:pt x="415" y="105"/>
                  <a:pt x="439" y="108"/>
                </a:cubicBezTo>
                <a:cubicBezTo>
                  <a:pt x="463" y="111"/>
                  <a:pt x="481" y="131"/>
                  <a:pt x="481" y="155"/>
                </a:cubicBezTo>
                <a:lnTo>
                  <a:pt x="481" y="158"/>
                </a:lnTo>
                <a:cubicBezTo>
                  <a:pt x="481" y="161"/>
                  <a:pt x="481" y="164"/>
                  <a:pt x="480" y="167"/>
                </a:cubicBezTo>
                <a:lnTo>
                  <a:pt x="480" y="170"/>
                </a:lnTo>
                <a:lnTo>
                  <a:pt x="385" y="151"/>
                </a:lnTo>
                <a:lnTo>
                  <a:pt x="386" y="149"/>
                </a:lnTo>
                <a:lnTo>
                  <a:pt x="385" y="158"/>
                </a:lnTo>
                <a:lnTo>
                  <a:pt x="385" y="155"/>
                </a:lnTo>
                <a:lnTo>
                  <a:pt x="464" y="192"/>
                </a:lnTo>
                <a:lnTo>
                  <a:pt x="455" y="199"/>
                </a:lnTo>
                <a:lnTo>
                  <a:pt x="451" y="201"/>
                </a:lnTo>
                <a:cubicBezTo>
                  <a:pt x="435" y="211"/>
                  <a:pt x="414" y="211"/>
                  <a:pt x="398" y="200"/>
                </a:cubicBezTo>
                <a:lnTo>
                  <a:pt x="395" y="197"/>
                </a:lnTo>
                <a:lnTo>
                  <a:pt x="391" y="195"/>
                </a:lnTo>
                <a:lnTo>
                  <a:pt x="462" y="177"/>
                </a:lnTo>
                <a:lnTo>
                  <a:pt x="461" y="179"/>
                </a:lnTo>
                <a:lnTo>
                  <a:pt x="466" y="157"/>
                </a:lnTo>
                <a:lnTo>
                  <a:pt x="466" y="160"/>
                </a:lnTo>
                <a:lnTo>
                  <a:pt x="418" y="112"/>
                </a:lnTo>
                <a:lnTo>
                  <a:pt x="418" y="112"/>
                </a:lnTo>
                <a:lnTo>
                  <a:pt x="418" y="208"/>
                </a:lnTo>
                <a:lnTo>
                  <a:pt x="418" y="208"/>
                </a:lnTo>
                <a:lnTo>
                  <a:pt x="417" y="208"/>
                </a:lnTo>
                <a:lnTo>
                  <a:pt x="465" y="151"/>
                </a:lnTo>
                <a:lnTo>
                  <a:pt x="465" y="151"/>
                </a:lnTo>
                <a:lnTo>
                  <a:pt x="465" y="153"/>
                </a:lnTo>
                <a:cubicBezTo>
                  <a:pt x="469" y="168"/>
                  <a:pt x="465" y="183"/>
                  <a:pt x="456" y="195"/>
                </a:cubicBezTo>
                <a:cubicBezTo>
                  <a:pt x="447" y="206"/>
                  <a:pt x="433" y="213"/>
                  <a:pt x="418" y="213"/>
                </a:cubicBezTo>
                <a:lnTo>
                  <a:pt x="417" y="213"/>
                </a:lnTo>
                <a:lnTo>
                  <a:pt x="416" y="213"/>
                </a:lnTo>
                <a:lnTo>
                  <a:pt x="464" y="173"/>
                </a:lnTo>
                <a:lnTo>
                  <a:pt x="463" y="176"/>
                </a:lnTo>
                <a:cubicBezTo>
                  <a:pt x="463" y="181"/>
                  <a:pt x="461" y="185"/>
                  <a:pt x="459" y="189"/>
                </a:cubicBezTo>
                <a:lnTo>
                  <a:pt x="458" y="191"/>
                </a:lnTo>
                <a:cubicBezTo>
                  <a:pt x="449" y="210"/>
                  <a:pt x="429" y="220"/>
                  <a:pt x="409" y="218"/>
                </a:cubicBezTo>
                <a:cubicBezTo>
                  <a:pt x="389" y="215"/>
                  <a:pt x="373" y="200"/>
                  <a:pt x="368" y="180"/>
                </a:cubicBezTo>
                <a:lnTo>
                  <a:pt x="367" y="175"/>
                </a:lnTo>
                <a:lnTo>
                  <a:pt x="366" y="170"/>
                </a:lnTo>
                <a:lnTo>
                  <a:pt x="413" y="208"/>
                </a:lnTo>
                <a:lnTo>
                  <a:pt x="412" y="208"/>
                </a:lnTo>
                <a:lnTo>
                  <a:pt x="460" y="160"/>
                </a:lnTo>
                <a:lnTo>
                  <a:pt x="460" y="163"/>
                </a:lnTo>
                <a:lnTo>
                  <a:pt x="460" y="168"/>
                </a:lnTo>
                <a:lnTo>
                  <a:pt x="460" y="172"/>
                </a:lnTo>
                <a:lnTo>
                  <a:pt x="460" y="174"/>
                </a:lnTo>
                <a:lnTo>
                  <a:pt x="364" y="174"/>
                </a:lnTo>
                <a:lnTo>
                  <a:pt x="364" y="173"/>
                </a:lnTo>
                <a:lnTo>
                  <a:pt x="364" y="170"/>
                </a:lnTo>
                <a:lnTo>
                  <a:pt x="364" y="166"/>
                </a:lnTo>
                <a:lnTo>
                  <a:pt x="364" y="165"/>
                </a:lnTo>
                <a:lnTo>
                  <a:pt x="460" y="165"/>
                </a:lnTo>
                <a:lnTo>
                  <a:pt x="460" y="166"/>
                </a:lnTo>
                <a:cubicBezTo>
                  <a:pt x="460" y="169"/>
                  <a:pt x="460" y="171"/>
                  <a:pt x="460" y="173"/>
                </a:cubicBezTo>
                <a:lnTo>
                  <a:pt x="459" y="177"/>
                </a:lnTo>
                <a:lnTo>
                  <a:pt x="460" y="170"/>
                </a:lnTo>
                <a:lnTo>
                  <a:pt x="460" y="173"/>
                </a:lnTo>
                <a:cubicBezTo>
                  <a:pt x="460" y="186"/>
                  <a:pt x="455" y="198"/>
                  <a:pt x="446" y="207"/>
                </a:cubicBezTo>
                <a:lnTo>
                  <a:pt x="445" y="208"/>
                </a:lnTo>
                <a:cubicBezTo>
                  <a:pt x="433" y="220"/>
                  <a:pt x="417" y="225"/>
                  <a:pt x="401" y="221"/>
                </a:cubicBezTo>
                <a:cubicBezTo>
                  <a:pt x="386" y="218"/>
                  <a:pt x="372" y="207"/>
                  <a:pt x="366" y="192"/>
                </a:cubicBezTo>
                <a:lnTo>
                  <a:pt x="366" y="191"/>
                </a:lnTo>
                <a:lnTo>
                  <a:pt x="362" y="181"/>
                </a:lnTo>
                <a:lnTo>
                  <a:pt x="360" y="176"/>
                </a:lnTo>
                <a:lnTo>
                  <a:pt x="368" y="191"/>
                </a:lnTo>
                <a:lnTo>
                  <a:pt x="367" y="189"/>
                </a:lnTo>
                <a:lnTo>
                  <a:pt x="448" y="182"/>
                </a:lnTo>
                <a:lnTo>
                  <a:pt x="447" y="184"/>
                </a:lnTo>
                <a:lnTo>
                  <a:pt x="452" y="168"/>
                </a:lnTo>
                <a:lnTo>
                  <a:pt x="450" y="177"/>
                </a:lnTo>
                <a:lnTo>
                  <a:pt x="449" y="182"/>
                </a:lnTo>
                <a:cubicBezTo>
                  <a:pt x="448" y="186"/>
                  <a:pt x="447" y="189"/>
                  <a:pt x="445" y="193"/>
                </a:cubicBezTo>
                <a:lnTo>
                  <a:pt x="444" y="196"/>
                </a:lnTo>
                <a:cubicBezTo>
                  <a:pt x="435" y="215"/>
                  <a:pt x="414" y="225"/>
                  <a:pt x="394" y="222"/>
                </a:cubicBezTo>
                <a:lnTo>
                  <a:pt x="387" y="221"/>
                </a:lnTo>
                <a:cubicBezTo>
                  <a:pt x="382" y="220"/>
                  <a:pt x="377" y="218"/>
                  <a:pt x="372" y="216"/>
                </a:cubicBezTo>
                <a:lnTo>
                  <a:pt x="365" y="212"/>
                </a:lnTo>
                <a:cubicBezTo>
                  <a:pt x="355" y="207"/>
                  <a:pt x="348" y="198"/>
                  <a:pt x="343" y="188"/>
                </a:cubicBezTo>
                <a:lnTo>
                  <a:pt x="342" y="185"/>
                </a:lnTo>
                <a:cubicBezTo>
                  <a:pt x="340" y="180"/>
                  <a:pt x="339" y="174"/>
                  <a:pt x="339" y="167"/>
                </a:cubicBezTo>
                <a:lnTo>
                  <a:pt x="339" y="170"/>
                </a:lnTo>
                <a:lnTo>
                  <a:pt x="339" y="166"/>
                </a:lnTo>
                <a:cubicBezTo>
                  <a:pt x="337" y="152"/>
                  <a:pt x="342" y="139"/>
                  <a:pt x="351" y="128"/>
                </a:cubicBezTo>
                <a:cubicBezTo>
                  <a:pt x="360" y="118"/>
                  <a:pt x="373" y="112"/>
                  <a:pt x="386" y="112"/>
                </a:cubicBezTo>
                <a:lnTo>
                  <a:pt x="387" y="112"/>
                </a:lnTo>
                <a:lnTo>
                  <a:pt x="387" y="208"/>
                </a:lnTo>
                <a:lnTo>
                  <a:pt x="386" y="208"/>
                </a:lnTo>
                <a:lnTo>
                  <a:pt x="434" y="160"/>
                </a:lnTo>
                <a:lnTo>
                  <a:pt x="434" y="163"/>
                </a:lnTo>
                <a:lnTo>
                  <a:pt x="433" y="151"/>
                </a:lnTo>
                <a:lnTo>
                  <a:pt x="433" y="153"/>
                </a:lnTo>
                <a:lnTo>
                  <a:pt x="386" y="117"/>
                </a:lnTo>
                <a:lnTo>
                  <a:pt x="387" y="117"/>
                </a:lnTo>
                <a:cubicBezTo>
                  <a:pt x="413" y="117"/>
                  <a:pt x="435" y="138"/>
                  <a:pt x="435" y="165"/>
                </a:cubicBezTo>
                <a:lnTo>
                  <a:pt x="435" y="175"/>
                </a:lnTo>
                <a:lnTo>
                  <a:pt x="434" y="180"/>
                </a:lnTo>
                <a:lnTo>
                  <a:pt x="386" y="126"/>
                </a:lnTo>
                <a:lnTo>
                  <a:pt x="387" y="126"/>
                </a:lnTo>
                <a:lnTo>
                  <a:pt x="339" y="174"/>
                </a:lnTo>
                <a:lnTo>
                  <a:pt x="339" y="170"/>
                </a:lnTo>
                <a:lnTo>
                  <a:pt x="339" y="164"/>
                </a:lnTo>
                <a:lnTo>
                  <a:pt x="339" y="158"/>
                </a:lnTo>
                <a:lnTo>
                  <a:pt x="340" y="166"/>
                </a:lnTo>
                <a:lnTo>
                  <a:pt x="339" y="163"/>
                </a:lnTo>
                <a:lnTo>
                  <a:pt x="432" y="171"/>
                </a:lnTo>
                <a:lnTo>
                  <a:pt x="433" y="167"/>
                </a:lnTo>
                <a:lnTo>
                  <a:pt x="432" y="171"/>
                </a:lnTo>
                <a:lnTo>
                  <a:pt x="431" y="173"/>
                </a:lnTo>
                <a:lnTo>
                  <a:pt x="431" y="177"/>
                </a:lnTo>
                <a:lnTo>
                  <a:pt x="405" y="127"/>
                </a:lnTo>
                <a:lnTo>
                  <a:pt x="406" y="128"/>
                </a:lnTo>
                <a:lnTo>
                  <a:pt x="363" y="128"/>
                </a:lnTo>
                <a:lnTo>
                  <a:pt x="364" y="127"/>
                </a:lnTo>
                <a:lnTo>
                  <a:pt x="339" y="183"/>
                </a:lnTo>
                <a:lnTo>
                  <a:pt x="338" y="177"/>
                </a:lnTo>
                <a:lnTo>
                  <a:pt x="341" y="186"/>
                </a:lnTo>
                <a:lnTo>
                  <a:pt x="340" y="183"/>
                </a:lnTo>
                <a:lnTo>
                  <a:pt x="349" y="195"/>
                </a:lnTo>
                <a:lnTo>
                  <a:pt x="348" y="194"/>
                </a:lnTo>
                <a:lnTo>
                  <a:pt x="429" y="170"/>
                </a:lnTo>
                <a:lnTo>
                  <a:pt x="429" y="168"/>
                </a:lnTo>
                <a:lnTo>
                  <a:pt x="428" y="172"/>
                </a:lnTo>
                <a:lnTo>
                  <a:pt x="428" y="177"/>
                </a:lnTo>
                <a:cubicBezTo>
                  <a:pt x="427" y="180"/>
                  <a:pt x="427" y="182"/>
                  <a:pt x="427" y="184"/>
                </a:cubicBezTo>
                <a:lnTo>
                  <a:pt x="426" y="186"/>
                </a:lnTo>
                <a:cubicBezTo>
                  <a:pt x="421" y="207"/>
                  <a:pt x="401" y="222"/>
                  <a:pt x="379" y="222"/>
                </a:cubicBezTo>
                <a:cubicBezTo>
                  <a:pt x="357" y="222"/>
                  <a:pt x="338" y="207"/>
                  <a:pt x="333" y="186"/>
                </a:cubicBezTo>
                <a:lnTo>
                  <a:pt x="332" y="184"/>
                </a:lnTo>
                <a:cubicBezTo>
                  <a:pt x="331" y="180"/>
                  <a:pt x="331" y="176"/>
                  <a:pt x="331" y="172"/>
                </a:cubicBezTo>
                <a:lnTo>
                  <a:pt x="331" y="173"/>
                </a:lnTo>
                <a:lnTo>
                  <a:pt x="331" y="171"/>
                </a:lnTo>
                <a:lnTo>
                  <a:pt x="331" y="168"/>
                </a:lnTo>
                <a:lnTo>
                  <a:pt x="418" y="187"/>
                </a:lnTo>
                <a:lnTo>
                  <a:pt x="417" y="189"/>
                </a:lnTo>
                <a:lnTo>
                  <a:pt x="423" y="177"/>
                </a:lnTo>
                <a:lnTo>
                  <a:pt x="422" y="180"/>
                </a:lnTo>
                <a:cubicBezTo>
                  <a:pt x="415" y="200"/>
                  <a:pt x="395" y="214"/>
                  <a:pt x="374" y="213"/>
                </a:cubicBezTo>
                <a:cubicBezTo>
                  <a:pt x="353" y="212"/>
                  <a:pt x="335" y="197"/>
                  <a:pt x="329" y="177"/>
                </a:cubicBezTo>
                <a:lnTo>
                  <a:pt x="328" y="172"/>
                </a:lnTo>
                <a:lnTo>
                  <a:pt x="328" y="170"/>
                </a:lnTo>
                <a:lnTo>
                  <a:pt x="411" y="192"/>
                </a:lnTo>
                <a:lnTo>
                  <a:pt x="407" y="197"/>
                </a:lnTo>
                <a:lnTo>
                  <a:pt x="419" y="169"/>
                </a:lnTo>
                <a:lnTo>
                  <a:pt x="418" y="176"/>
                </a:lnTo>
                <a:lnTo>
                  <a:pt x="418" y="180"/>
                </a:lnTo>
                <a:cubicBezTo>
                  <a:pt x="414" y="206"/>
                  <a:pt x="392" y="224"/>
                  <a:pt x="367" y="222"/>
                </a:cubicBezTo>
                <a:cubicBezTo>
                  <a:pt x="342" y="221"/>
                  <a:pt x="322" y="200"/>
                  <a:pt x="322" y="174"/>
                </a:cubicBezTo>
                <a:lnTo>
                  <a:pt x="322" y="170"/>
                </a:lnTo>
                <a:lnTo>
                  <a:pt x="322" y="165"/>
                </a:lnTo>
                <a:lnTo>
                  <a:pt x="418" y="170"/>
                </a:lnTo>
                <a:lnTo>
                  <a:pt x="416" y="180"/>
                </a:lnTo>
                <a:lnTo>
                  <a:pt x="415" y="185"/>
                </a:lnTo>
                <a:cubicBezTo>
                  <a:pt x="411" y="206"/>
                  <a:pt x="392" y="221"/>
                  <a:pt x="371" y="222"/>
                </a:cubicBezTo>
                <a:cubicBezTo>
                  <a:pt x="349" y="224"/>
                  <a:pt x="330" y="210"/>
                  <a:pt x="323" y="190"/>
                </a:cubicBezTo>
                <a:lnTo>
                  <a:pt x="322" y="188"/>
                </a:lnTo>
                <a:lnTo>
                  <a:pt x="325" y="194"/>
                </a:lnTo>
                <a:lnTo>
                  <a:pt x="324" y="191"/>
                </a:lnTo>
                <a:lnTo>
                  <a:pt x="338" y="208"/>
                </a:lnTo>
                <a:lnTo>
                  <a:pt x="334" y="205"/>
                </a:lnTo>
                <a:lnTo>
                  <a:pt x="341" y="210"/>
                </a:lnTo>
                <a:lnTo>
                  <a:pt x="337" y="208"/>
                </a:lnTo>
                <a:lnTo>
                  <a:pt x="396" y="195"/>
                </a:lnTo>
                <a:lnTo>
                  <a:pt x="398" y="192"/>
                </a:lnTo>
                <a:lnTo>
                  <a:pt x="396" y="195"/>
                </a:lnTo>
                <a:cubicBezTo>
                  <a:pt x="386" y="211"/>
                  <a:pt x="367" y="220"/>
                  <a:pt x="348" y="217"/>
                </a:cubicBezTo>
                <a:cubicBezTo>
                  <a:pt x="329" y="215"/>
                  <a:pt x="313" y="200"/>
                  <a:pt x="308" y="182"/>
                </a:cubicBezTo>
                <a:lnTo>
                  <a:pt x="309" y="183"/>
                </a:lnTo>
                <a:lnTo>
                  <a:pt x="308" y="180"/>
                </a:lnTo>
                <a:cubicBezTo>
                  <a:pt x="303" y="166"/>
                  <a:pt x="306" y="149"/>
                  <a:pt x="315" y="137"/>
                </a:cubicBezTo>
                <a:cubicBezTo>
                  <a:pt x="324" y="124"/>
                  <a:pt x="338" y="117"/>
                  <a:pt x="353" y="117"/>
                </a:cubicBezTo>
                <a:lnTo>
                  <a:pt x="354" y="117"/>
                </a:lnTo>
                <a:cubicBezTo>
                  <a:pt x="381" y="117"/>
                  <a:pt x="402" y="138"/>
                  <a:pt x="402" y="165"/>
                </a:cubicBezTo>
                <a:lnTo>
                  <a:pt x="402" y="170"/>
                </a:lnTo>
                <a:lnTo>
                  <a:pt x="402" y="174"/>
                </a:lnTo>
                <a:cubicBezTo>
                  <a:pt x="402" y="199"/>
                  <a:pt x="384" y="219"/>
                  <a:pt x="360" y="222"/>
                </a:cubicBezTo>
                <a:cubicBezTo>
                  <a:pt x="336" y="225"/>
                  <a:pt x="314" y="210"/>
                  <a:pt x="308" y="186"/>
                </a:cubicBezTo>
                <a:lnTo>
                  <a:pt x="307" y="182"/>
                </a:lnTo>
                <a:lnTo>
                  <a:pt x="306" y="179"/>
                </a:lnTo>
                <a:lnTo>
                  <a:pt x="400" y="182"/>
                </a:lnTo>
                <a:lnTo>
                  <a:pt x="400" y="181"/>
                </a:lnTo>
                <a:lnTo>
                  <a:pt x="400" y="184"/>
                </a:lnTo>
                <a:cubicBezTo>
                  <a:pt x="395" y="206"/>
                  <a:pt x="375" y="222"/>
                  <a:pt x="352" y="222"/>
                </a:cubicBezTo>
                <a:lnTo>
                  <a:pt x="351" y="222"/>
                </a:lnTo>
                <a:cubicBezTo>
                  <a:pt x="328" y="222"/>
                  <a:pt x="308" y="206"/>
                  <a:pt x="304" y="184"/>
                </a:cubicBezTo>
                <a:lnTo>
                  <a:pt x="303" y="180"/>
                </a:lnTo>
                <a:lnTo>
                  <a:pt x="302" y="175"/>
                </a:lnTo>
                <a:lnTo>
                  <a:pt x="390" y="190"/>
                </a:lnTo>
                <a:lnTo>
                  <a:pt x="389" y="192"/>
                </a:lnTo>
                <a:lnTo>
                  <a:pt x="387" y="195"/>
                </a:lnTo>
                <a:cubicBezTo>
                  <a:pt x="378" y="209"/>
                  <a:pt x="363" y="218"/>
                  <a:pt x="346" y="218"/>
                </a:cubicBezTo>
                <a:cubicBezTo>
                  <a:pt x="329" y="218"/>
                  <a:pt x="313" y="209"/>
                  <a:pt x="305" y="195"/>
                </a:cubicBezTo>
                <a:lnTo>
                  <a:pt x="303" y="192"/>
                </a:lnTo>
                <a:cubicBezTo>
                  <a:pt x="302" y="190"/>
                  <a:pt x="301" y="188"/>
                  <a:pt x="300" y="185"/>
                </a:cubicBezTo>
                <a:lnTo>
                  <a:pt x="299" y="183"/>
                </a:lnTo>
                <a:lnTo>
                  <a:pt x="391" y="160"/>
                </a:lnTo>
                <a:lnTo>
                  <a:pt x="392" y="170"/>
                </a:lnTo>
                <a:lnTo>
                  <a:pt x="392" y="174"/>
                </a:lnTo>
                <a:cubicBezTo>
                  <a:pt x="392" y="198"/>
                  <a:pt x="375" y="218"/>
                  <a:pt x="352" y="222"/>
                </a:cubicBezTo>
                <a:cubicBezTo>
                  <a:pt x="328" y="226"/>
                  <a:pt x="306" y="212"/>
                  <a:pt x="298" y="190"/>
                </a:cubicBezTo>
                <a:lnTo>
                  <a:pt x="298" y="188"/>
                </a:lnTo>
                <a:cubicBezTo>
                  <a:pt x="297" y="186"/>
                  <a:pt x="297" y="183"/>
                  <a:pt x="296" y="181"/>
                </a:cubicBezTo>
                <a:lnTo>
                  <a:pt x="296" y="178"/>
                </a:lnTo>
                <a:lnTo>
                  <a:pt x="300" y="191"/>
                </a:lnTo>
                <a:lnTo>
                  <a:pt x="299" y="188"/>
                </a:lnTo>
                <a:lnTo>
                  <a:pt x="308" y="201"/>
                </a:lnTo>
                <a:lnTo>
                  <a:pt x="306" y="199"/>
                </a:lnTo>
                <a:lnTo>
                  <a:pt x="385" y="180"/>
                </a:lnTo>
                <a:lnTo>
                  <a:pt x="383" y="187"/>
                </a:lnTo>
                <a:lnTo>
                  <a:pt x="381" y="192"/>
                </a:lnTo>
                <a:cubicBezTo>
                  <a:pt x="373" y="211"/>
                  <a:pt x="356" y="222"/>
                  <a:pt x="336" y="222"/>
                </a:cubicBezTo>
                <a:lnTo>
                  <a:pt x="335" y="222"/>
                </a:lnTo>
                <a:lnTo>
                  <a:pt x="332" y="222"/>
                </a:lnTo>
                <a:lnTo>
                  <a:pt x="332" y="126"/>
                </a:lnTo>
                <a:lnTo>
                  <a:pt x="334" y="126"/>
                </a:lnTo>
                <a:lnTo>
                  <a:pt x="286" y="174"/>
                </a:lnTo>
                <a:lnTo>
                  <a:pt x="286" y="172"/>
                </a:lnTo>
                <a:lnTo>
                  <a:pt x="287" y="184"/>
                </a:lnTo>
                <a:lnTo>
                  <a:pt x="287" y="182"/>
                </a:lnTo>
                <a:lnTo>
                  <a:pt x="381" y="179"/>
                </a:lnTo>
                <a:lnTo>
                  <a:pt x="380" y="182"/>
                </a:lnTo>
                <a:lnTo>
                  <a:pt x="381" y="172"/>
                </a:lnTo>
                <a:lnTo>
                  <a:pt x="381" y="174"/>
                </a:lnTo>
                <a:lnTo>
                  <a:pt x="285" y="174"/>
                </a:lnTo>
                <a:lnTo>
                  <a:pt x="285" y="172"/>
                </a:lnTo>
                <a:lnTo>
                  <a:pt x="286" y="180"/>
                </a:lnTo>
                <a:lnTo>
                  <a:pt x="285" y="177"/>
                </a:lnTo>
                <a:cubicBezTo>
                  <a:pt x="285" y="175"/>
                  <a:pt x="284" y="172"/>
                  <a:pt x="284" y="169"/>
                </a:cubicBezTo>
                <a:lnTo>
                  <a:pt x="284" y="166"/>
                </a:lnTo>
                <a:lnTo>
                  <a:pt x="284" y="165"/>
                </a:lnTo>
                <a:lnTo>
                  <a:pt x="380" y="165"/>
                </a:lnTo>
                <a:lnTo>
                  <a:pt x="380" y="163"/>
                </a:lnTo>
                <a:lnTo>
                  <a:pt x="381" y="172"/>
                </a:lnTo>
                <a:lnTo>
                  <a:pt x="381" y="177"/>
                </a:lnTo>
                <a:lnTo>
                  <a:pt x="380" y="168"/>
                </a:lnTo>
                <a:lnTo>
                  <a:pt x="381" y="170"/>
                </a:lnTo>
                <a:lnTo>
                  <a:pt x="285" y="179"/>
                </a:lnTo>
                <a:lnTo>
                  <a:pt x="285" y="178"/>
                </a:lnTo>
                <a:lnTo>
                  <a:pt x="285" y="175"/>
                </a:lnTo>
                <a:lnTo>
                  <a:pt x="285" y="171"/>
                </a:lnTo>
                <a:lnTo>
                  <a:pt x="285" y="170"/>
                </a:lnTo>
                <a:lnTo>
                  <a:pt x="381" y="170"/>
                </a:lnTo>
                <a:lnTo>
                  <a:pt x="381" y="171"/>
                </a:lnTo>
                <a:cubicBezTo>
                  <a:pt x="381" y="174"/>
                  <a:pt x="381" y="177"/>
                  <a:pt x="381" y="179"/>
                </a:cubicBezTo>
                <a:lnTo>
                  <a:pt x="381" y="179"/>
                </a:lnTo>
                <a:lnTo>
                  <a:pt x="380" y="184"/>
                </a:lnTo>
                <a:cubicBezTo>
                  <a:pt x="378" y="206"/>
                  <a:pt x="361" y="224"/>
                  <a:pt x="339" y="227"/>
                </a:cubicBezTo>
                <a:cubicBezTo>
                  <a:pt x="317" y="230"/>
                  <a:pt x="296" y="218"/>
                  <a:pt x="288" y="197"/>
                </a:cubicBezTo>
                <a:lnTo>
                  <a:pt x="287" y="195"/>
                </a:lnTo>
                <a:lnTo>
                  <a:pt x="286" y="192"/>
                </a:lnTo>
                <a:lnTo>
                  <a:pt x="372" y="199"/>
                </a:lnTo>
                <a:lnTo>
                  <a:pt x="370" y="202"/>
                </a:lnTo>
                <a:lnTo>
                  <a:pt x="369" y="204"/>
                </a:lnTo>
                <a:cubicBezTo>
                  <a:pt x="360" y="218"/>
                  <a:pt x="346" y="227"/>
                  <a:pt x="330" y="227"/>
                </a:cubicBezTo>
                <a:cubicBezTo>
                  <a:pt x="314" y="228"/>
                  <a:pt x="299" y="221"/>
                  <a:pt x="289" y="208"/>
                </a:cubicBezTo>
                <a:lnTo>
                  <a:pt x="286" y="204"/>
                </a:lnTo>
                <a:lnTo>
                  <a:pt x="284" y="201"/>
                </a:lnTo>
                <a:lnTo>
                  <a:pt x="282" y="198"/>
                </a:lnTo>
                <a:lnTo>
                  <a:pt x="297" y="213"/>
                </a:lnTo>
                <a:lnTo>
                  <a:pt x="295" y="211"/>
                </a:lnTo>
                <a:lnTo>
                  <a:pt x="364" y="188"/>
                </a:lnTo>
                <a:lnTo>
                  <a:pt x="361" y="194"/>
                </a:lnTo>
                <a:lnTo>
                  <a:pt x="360" y="196"/>
                </a:lnTo>
                <a:cubicBezTo>
                  <a:pt x="353" y="211"/>
                  <a:pt x="338" y="221"/>
                  <a:pt x="320" y="222"/>
                </a:cubicBezTo>
                <a:cubicBezTo>
                  <a:pt x="303" y="223"/>
                  <a:pt x="287" y="215"/>
                  <a:pt x="278" y="201"/>
                </a:cubicBezTo>
                <a:lnTo>
                  <a:pt x="277" y="200"/>
                </a:lnTo>
                <a:cubicBezTo>
                  <a:pt x="274" y="196"/>
                  <a:pt x="272" y="192"/>
                  <a:pt x="271" y="188"/>
                </a:cubicBezTo>
                <a:lnTo>
                  <a:pt x="270" y="185"/>
                </a:lnTo>
                <a:cubicBezTo>
                  <a:pt x="268" y="179"/>
                  <a:pt x="267" y="172"/>
                  <a:pt x="268" y="165"/>
                </a:cubicBezTo>
                <a:lnTo>
                  <a:pt x="268" y="160"/>
                </a:lnTo>
                <a:lnTo>
                  <a:pt x="316" y="213"/>
                </a:lnTo>
                <a:lnTo>
                  <a:pt x="312" y="213"/>
                </a:lnTo>
                <a:lnTo>
                  <a:pt x="358" y="180"/>
                </a:lnTo>
                <a:lnTo>
                  <a:pt x="357" y="183"/>
                </a:lnTo>
                <a:cubicBezTo>
                  <a:pt x="356" y="185"/>
                  <a:pt x="355" y="187"/>
                  <a:pt x="354" y="189"/>
                </a:cubicBezTo>
                <a:lnTo>
                  <a:pt x="353" y="191"/>
                </a:lnTo>
                <a:cubicBezTo>
                  <a:pt x="343" y="213"/>
                  <a:pt x="318" y="223"/>
                  <a:pt x="295" y="215"/>
                </a:cubicBezTo>
                <a:cubicBezTo>
                  <a:pt x="272" y="208"/>
                  <a:pt x="259" y="184"/>
                  <a:pt x="263" y="161"/>
                </a:cubicBezTo>
                <a:lnTo>
                  <a:pt x="264" y="158"/>
                </a:lnTo>
                <a:lnTo>
                  <a:pt x="263" y="167"/>
                </a:lnTo>
                <a:lnTo>
                  <a:pt x="263" y="165"/>
                </a:lnTo>
                <a:lnTo>
                  <a:pt x="359" y="165"/>
                </a:lnTo>
                <a:lnTo>
                  <a:pt x="359" y="169"/>
                </a:lnTo>
                <a:lnTo>
                  <a:pt x="359" y="174"/>
                </a:lnTo>
                <a:cubicBezTo>
                  <a:pt x="359" y="201"/>
                  <a:pt x="337" y="222"/>
                  <a:pt x="311" y="222"/>
                </a:cubicBezTo>
                <a:lnTo>
                  <a:pt x="309" y="222"/>
                </a:lnTo>
                <a:cubicBezTo>
                  <a:pt x="283" y="222"/>
                  <a:pt x="261" y="201"/>
                  <a:pt x="261" y="174"/>
                </a:cubicBezTo>
                <a:lnTo>
                  <a:pt x="262" y="167"/>
                </a:lnTo>
                <a:lnTo>
                  <a:pt x="262" y="161"/>
                </a:lnTo>
                <a:lnTo>
                  <a:pt x="262" y="162"/>
                </a:lnTo>
                <a:lnTo>
                  <a:pt x="262" y="160"/>
                </a:lnTo>
                <a:cubicBezTo>
                  <a:pt x="262" y="136"/>
                  <a:pt x="281" y="116"/>
                  <a:pt x="305" y="113"/>
                </a:cubicBezTo>
                <a:cubicBezTo>
                  <a:pt x="329" y="110"/>
                  <a:pt x="351" y="125"/>
                  <a:pt x="357" y="149"/>
                </a:cubicBezTo>
                <a:lnTo>
                  <a:pt x="358" y="151"/>
                </a:lnTo>
                <a:cubicBezTo>
                  <a:pt x="358" y="155"/>
                  <a:pt x="359" y="159"/>
                  <a:pt x="359" y="162"/>
                </a:cubicBezTo>
                <a:lnTo>
                  <a:pt x="359" y="166"/>
                </a:lnTo>
                <a:lnTo>
                  <a:pt x="359" y="171"/>
                </a:lnTo>
                <a:lnTo>
                  <a:pt x="359" y="174"/>
                </a:lnTo>
                <a:cubicBezTo>
                  <a:pt x="359" y="201"/>
                  <a:pt x="337" y="222"/>
                  <a:pt x="311" y="222"/>
                </a:cubicBezTo>
                <a:lnTo>
                  <a:pt x="310" y="222"/>
                </a:lnTo>
                <a:lnTo>
                  <a:pt x="309" y="222"/>
                </a:lnTo>
                <a:lnTo>
                  <a:pt x="356" y="187"/>
                </a:lnTo>
                <a:lnTo>
                  <a:pt x="354" y="195"/>
                </a:lnTo>
                <a:lnTo>
                  <a:pt x="353" y="198"/>
                </a:lnTo>
                <a:cubicBezTo>
                  <a:pt x="350" y="205"/>
                  <a:pt x="346" y="212"/>
                  <a:pt x="341" y="217"/>
                </a:cubicBezTo>
                <a:lnTo>
                  <a:pt x="340" y="218"/>
                </a:lnTo>
                <a:cubicBezTo>
                  <a:pt x="328" y="229"/>
                  <a:pt x="312" y="234"/>
                  <a:pt x="296" y="231"/>
                </a:cubicBezTo>
                <a:cubicBezTo>
                  <a:pt x="281" y="228"/>
                  <a:pt x="267" y="217"/>
                  <a:pt x="261" y="202"/>
                </a:cubicBezTo>
                <a:lnTo>
                  <a:pt x="259" y="197"/>
                </a:lnTo>
                <a:lnTo>
                  <a:pt x="257" y="187"/>
                </a:lnTo>
                <a:lnTo>
                  <a:pt x="256" y="183"/>
                </a:lnTo>
                <a:lnTo>
                  <a:pt x="261" y="197"/>
                </a:lnTo>
                <a:lnTo>
                  <a:pt x="260" y="195"/>
                </a:lnTo>
                <a:lnTo>
                  <a:pt x="316" y="216"/>
                </a:lnTo>
                <a:lnTo>
                  <a:pt x="315" y="216"/>
                </a:lnTo>
                <a:lnTo>
                  <a:pt x="342" y="192"/>
                </a:lnTo>
                <a:lnTo>
                  <a:pt x="341" y="195"/>
                </a:lnTo>
                <a:lnTo>
                  <a:pt x="335" y="206"/>
                </a:lnTo>
                <a:lnTo>
                  <a:pt x="333" y="209"/>
                </a:lnTo>
                <a:cubicBezTo>
                  <a:pt x="331" y="212"/>
                  <a:pt x="329" y="214"/>
                  <a:pt x="327" y="216"/>
                </a:cubicBezTo>
                <a:lnTo>
                  <a:pt x="325" y="218"/>
                </a:lnTo>
                <a:cubicBezTo>
                  <a:pt x="307" y="237"/>
                  <a:pt x="276" y="237"/>
                  <a:pt x="258" y="218"/>
                </a:cubicBezTo>
                <a:lnTo>
                  <a:pt x="256" y="216"/>
                </a:lnTo>
                <a:cubicBezTo>
                  <a:pt x="251" y="211"/>
                  <a:pt x="247" y="205"/>
                  <a:pt x="244" y="198"/>
                </a:cubicBezTo>
                <a:lnTo>
                  <a:pt x="243" y="195"/>
                </a:lnTo>
                <a:cubicBezTo>
                  <a:pt x="241" y="187"/>
                  <a:pt x="240" y="179"/>
                  <a:pt x="242" y="172"/>
                </a:cubicBezTo>
                <a:lnTo>
                  <a:pt x="243" y="165"/>
                </a:lnTo>
                <a:lnTo>
                  <a:pt x="243" y="163"/>
                </a:lnTo>
                <a:cubicBezTo>
                  <a:pt x="249" y="141"/>
                  <a:pt x="269" y="126"/>
                  <a:pt x="291" y="126"/>
                </a:cubicBezTo>
                <a:cubicBezTo>
                  <a:pt x="314" y="127"/>
                  <a:pt x="333" y="143"/>
                  <a:pt x="337" y="165"/>
                </a:cubicBezTo>
                <a:lnTo>
                  <a:pt x="338" y="168"/>
                </a:lnTo>
                <a:lnTo>
                  <a:pt x="338" y="170"/>
                </a:lnTo>
                <a:lnTo>
                  <a:pt x="244" y="168"/>
                </a:lnTo>
                <a:lnTo>
                  <a:pt x="245" y="166"/>
                </a:lnTo>
                <a:lnTo>
                  <a:pt x="243" y="177"/>
                </a:lnTo>
                <a:lnTo>
                  <a:pt x="243" y="174"/>
                </a:lnTo>
                <a:lnTo>
                  <a:pt x="291" y="222"/>
                </a:lnTo>
                <a:lnTo>
                  <a:pt x="290" y="222"/>
                </a:lnTo>
                <a:lnTo>
                  <a:pt x="337" y="167"/>
                </a:lnTo>
                <a:lnTo>
                  <a:pt x="337" y="166"/>
                </a:lnTo>
                <a:lnTo>
                  <a:pt x="338" y="168"/>
                </a:lnTo>
                <a:lnTo>
                  <a:pt x="244" y="191"/>
                </a:lnTo>
                <a:lnTo>
                  <a:pt x="245" y="193"/>
                </a:lnTo>
                <a:lnTo>
                  <a:pt x="244" y="190"/>
                </a:lnTo>
                <a:cubicBezTo>
                  <a:pt x="242" y="185"/>
                  <a:pt x="241" y="180"/>
                  <a:pt x="241" y="174"/>
                </a:cubicBezTo>
                <a:lnTo>
                  <a:pt x="241" y="170"/>
                </a:lnTo>
                <a:lnTo>
                  <a:pt x="337" y="175"/>
                </a:lnTo>
                <a:lnTo>
                  <a:pt x="336" y="185"/>
                </a:lnTo>
                <a:lnTo>
                  <a:pt x="335" y="190"/>
                </a:lnTo>
                <a:cubicBezTo>
                  <a:pt x="331" y="209"/>
                  <a:pt x="315" y="224"/>
                  <a:pt x="296" y="227"/>
                </a:cubicBezTo>
                <a:cubicBezTo>
                  <a:pt x="276" y="230"/>
                  <a:pt x="257" y="221"/>
                  <a:pt x="247" y="204"/>
                </a:cubicBezTo>
                <a:lnTo>
                  <a:pt x="249" y="207"/>
                </a:lnTo>
                <a:lnTo>
                  <a:pt x="247" y="204"/>
                </a:lnTo>
                <a:lnTo>
                  <a:pt x="329" y="192"/>
                </a:lnTo>
                <a:lnTo>
                  <a:pt x="327" y="197"/>
                </a:lnTo>
                <a:cubicBezTo>
                  <a:pt x="326" y="200"/>
                  <a:pt x="324" y="203"/>
                  <a:pt x="322" y="206"/>
                </a:cubicBezTo>
                <a:lnTo>
                  <a:pt x="319" y="211"/>
                </a:lnTo>
                <a:cubicBezTo>
                  <a:pt x="312" y="222"/>
                  <a:pt x="300" y="229"/>
                  <a:pt x="287" y="231"/>
                </a:cubicBezTo>
                <a:cubicBezTo>
                  <a:pt x="274" y="233"/>
                  <a:pt x="260" y="230"/>
                  <a:pt x="249" y="221"/>
                </a:cubicBezTo>
                <a:lnTo>
                  <a:pt x="243" y="216"/>
                </a:lnTo>
                <a:lnTo>
                  <a:pt x="241" y="213"/>
                </a:lnTo>
                <a:lnTo>
                  <a:pt x="319" y="197"/>
                </a:lnTo>
                <a:lnTo>
                  <a:pt x="318" y="200"/>
                </a:lnTo>
                <a:lnTo>
                  <a:pt x="321" y="182"/>
                </a:lnTo>
                <a:lnTo>
                  <a:pt x="321" y="184"/>
                </a:lnTo>
                <a:cubicBezTo>
                  <a:pt x="321" y="209"/>
                  <a:pt x="302" y="230"/>
                  <a:pt x="276" y="232"/>
                </a:cubicBezTo>
                <a:cubicBezTo>
                  <a:pt x="251" y="233"/>
                  <a:pt x="229" y="215"/>
                  <a:pt x="226" y="189"/>
                </a:cubicBezTo>
                <a:lnTo>
                  <a:pt x="226" y="189"/>
                </a:lnTo>
                <a:lnTo>
                  <a:pt x="225" y="184"/>
                </a:lnTo>
                <a:lnTo>
                  <a:pt x="319" y="184"/>
                </a:lnTo>
                <a:lnTo>
                  <a:pt x="319" y="186"/>
                </a:lnTo>
                <a:lnTo>
                  <a:pt x="318" y="189"/>
                </a:lnTo>
                <a:cubicBezTo>
                  <a:pt x="313" y="213"/>
                  <a:pt x="291" y="230"/>
                  <a:pt x="266" y="227"/>
                </a:cubicBezTo>
                <a:cubicBezTo>
                  <a:pt x="242" y="225"/>
                  <a:pt x="223" y="204"/>
                  <a:pt x="223" y="179"/>
                </a:cubicBezTo>
                <a:lnTo>
                  <a:pt x="223" y="175"/>
                </a:lnTo>
                <a:lnTo>
                  <a:pt x="223" y="170"/>
                </a:lnTo>
                <a:lnTo>
                  <a:pt x="271" y="218"/>
                </a:lnTo>
                <a:lnTo>
                  <a:pt x="270" y="218"/>
                </a:lnTo>
                <a:lnTo>
                  <a:pt x="317" y="161"/>
                </a:lnTo>
                <a:lnTo>
                  <a:pt x="318" y="163"/>
                </a:lnTo>
                <a:cubicBezTo>
                  <a:pt x="318" y="166"/>
                  <a:pt x="318" y="169"/>
                  <a:pt x="318" y="172"/>
                </a:cubicBezTo>
                <a:lnTo>
                  <a:pt x="318" y="174"/>
                </a:lnTo>
                <a:cubicBezTo>
                  <a:pt x="318" y="201"/>
                  <a:pt x="297" y="222"/>
                  <a:pt x="270" y="222"/>
                </a:cubicBezTo>
                <a:lnTo>
                  <a:pt x="269" y="222"/>
                </a:lnTo>
                <a:cubicBezTo>
                  <a:pt x="243" y="222"/>
                  <a:pt x="221" y="201"/>
                  <a:pt x="221" y="174"/>
                </a:cubicBezTo>
                <a:lnTo>
                  <a:pt x="221" y="170"/>
                </a:lnTo>
                <a:cubicBezTo>
                  <a:pt x="221" y="167"/>
                  <a:pt x="222" y="165"/>
                  <a:pt x="222" y="162"/>
                </a:cubicBezTo>
                <a:lnTo>
                  <a:pt x="223" y="159"/>
                </a:lnTo>
                <a:lnTo>
                  <a:pt x="222" y="167"/>
                </a:lnTo>
                <a:lnTo>
                  <a:pt x="222" y="165"/>
                </a:lnTo>
                <a:lnTo>
                  <a:pt x="318" y="170"/>
                </a:lnTo>
                <a:lnTo>
                  <a:pt x="317" y="170"/>
                </a:lnTo>
                <a:lnTo>
                  <a:pt x="317" y="173"/>
                </a:lnTo>
                <a:cubicBezTo>
                  <a:pt x="317" y="178"/>
                  <a:pt x="317" y="183"/>
                  <a:pt x="315" y="188"/>
                </a:cubicBezTo>
                <a:lnTo>
                  <a:pt x="315" y="190"/>
                </a:lnTo>
                <a:cubicBezTo>
                  <a:pt x="308" y="210"/>
                  <a:pt x="288" y="223"/>
                  <a:pt x="267" y="222"/>
                </a:cubicBezTo>
                <a:cubicBezTo>
                  <a:pt x="246" y="222"/>
                  <a:pt x="228" y="207"/>
                  <a:pt x="222" y="186"/>
                </a:cubicBezTo>
                <a:lnTo>
                  <a:pt x="222" y="183"/>
                </a:lnTo>
                <a:lnTo>
                  <a:pt x="220" y="178"/>
                </a:lnTo>
                <a:lnTo>
                  <a:pt x="255" y="212"/>
                </a:lnTo>
                <a:lnTo>
                  <a:pt x="253" y="211"/>
                </a:lnTo>
                <a:lnTo>
                  <a:pt x="276" y="211"/>
                </a:lnTo>
                <a:lnTo>
                  <a:pt x="274" y="212"/>
                </a:lnTo>
                <a:cubicBezTo>
                  <a:pt x="270" y="212"/>
                  <a:pt x="266" y="213"/>
                  <a:pt x="262" y="213"/>
                </a:cubicBezTo>
                <a:lnTo>
                  <a:pt x="259" y="213"/>
                </a:lnTo>
                <a:lnTo>
                  <a:pt x="259" y="117"/>
                </a:lnTo>
                <a:lnTo>
                  <a:pt x="260" y="117"/>
                </a:lnTo>
                <a:cubicBezTo>
                  <a:pt x="286" y="117"/>
                  <a:pt x="308" y="138"/>
                  <a:pt x="308" y="165"/>
                </a:cubicBezTo>
                <a:lnTo>
                  <a:pt x="308" y="170"/>
                </a:lnTo>
                <a:lnTo>
                  <a:pt x="308" y="173"/>
                </a:lnTo>
                <a:cubicBezTo>
                  <a:pt x="308" y="178"/>
                  <a:pt x="307" y="183"/>
                  <a:pt x="306" y="188"/>
                </a:cubicBezTo>
                <a:lnTo>
                  <a:pt x="305" y="190"/>
                </a:lnTo>
                <a:cubicBezTo>
                  <a:pt x="298" y="211"/>
                  <a:pt x="277" y="225"/>
                  <a:pt x="254" y="222"/>
                </a:cubicBezTo>
                <a:cubicBezTo>
                  <a:pt x="232" y="220"/>
                  <a:pt x="214" y="202"/>
                  <a:pt x="212" y="180"/>
                </a:cubicBezTo>
                <a:lnTo>
                  <a:pt x="211" y="175"/>
                </a:lnTo>
                <a:lnTo>
                  <a:pt x="211" y="170"/>
                </a:lnTo>
                <a:lnTo>
                  <a:pt x="301" y="186"/>
                </a:lnTo>
                <a:lnTo>
                  <a:pt x="300" y="188"/>
                </a:lnTo>
                <a:lnTo>
                  <a:pt x="299" y="191"/>
                </a:lnTo>
                <a:cubicBezTo>
                  <a:pt x="291" y="208"/>
                  <a:pt x="274" y="218"/>
                  <a:pt x="256" y="218"/>
                </a:cubicBezTo>
                <a:lnTo>
                  <a:pt x="254" y="218"/>
                </a:lnTo>
                <a:cubicBezTo>
                  <a:pt x="240" y="218"/>
                  <a:pt x="227" y="212"/>
                  <a:pt x="218" y="201"/>
                </a:cubicBezTo>
                <a:cubicBezTo>
                  <a:pt x="209" y="191"/>
                  <a:pt x="204" y="177"/>
                  <a:pt x="206" y="163"/>
                </a:cubicBezTo>
                <a:lnTo>
                  <a:pt x="207" y="160"/>
                </a:lnTo>
                <a:cubicBezTo>
                  <a:pt x="207" y="157"/>
                  <a:pt x="208" y="154"/>
                  <a:pt x="209" y="151"/>
                </a:cubicBezTo>
                <a:lnTo>
                  <a:pt x="209" y="150"/>
                </a:lnTo>
                <a:cubicBezTo>
                  <a:pt x="217" y="127"/>
                  <a:pt x="239" y="114"/>
                  <a:pt x="263" y="118"/>
                </a:cubicBezTo>
                <a:cubicBezTo>
                  <a:pt x="286" y="121"/>
                  <a:pt x="303" y="141"/>
                  <a:pt x="303" y="165"/>
                </a:cubicBezTo>
                <a:lnTo>
                  <a:pt x="303" y="167"/>
                </a:lnTo>
                <a:lnTo>
                  <a:pt x="303" y="175"/>
                </a:lnTo>
                <a:lnTo>
                  <a:pt x="302" y="183"/>
                </a:lnTo>
                <a:cubicBezTo>
                  <a:pt x="301" y="208"/>
                  <a:pt x="280" y="227"/>
                  <a:pt x="254" y="227"/>
                </a:cubicBezTo>
                <a:lnTo>
                  <a:pt x="254" y="227"/>
                </a:lnTo>
                <a:cubicBezTo>
                  <a:pt x="237" y="227"/>
                  <a:pt x="221" y="219"/>
                  <a:pt x="213" y="204"/>
                </a:cubicBezTo>
                <a:lnTo>
                  <a:pt x="210" y="199"/>
                </a:lnTo>
                <a:lnTo>
                  <a:pt x="246" y="222"/>
                </a:lnTo>
                <a:lnTo>
                  <a:pt x="241" y="222"/>
                </a:lnTo>
                <a:lnTo>
                  <a:pt x="252" y="222"/>
                </a:lnTo>
                <a:lnTo>
                  <a:pt x="248" y="222"/>
                </a:lnTo>
                <a:lnTo>
                  <a:pt x="290" y="182"/>
                </a:lnTo>
                <a:lnTo>
                  <a:pt x="289" y="185"/>
                </a:lnTo>
                <a:lnTo>
                  <a:pt x="290" y="177"/>
                </a:lnTo>
                <a:lnTo>
                  <a:pt x="290" y="179"/>
                </a:lnTo>
                <a:cubicBezTo>
                  <a:pt x="290" y="201"/>
                  <a:pt x="276" y="220"/>
                  <a:pt x="255" y="226"/>
                </a:cubicBezTo>
                <a:cubicBezTo>
                  <a:pt x="234" y="231"/>
                  <a:pt x="212" y="223"/>
                  <a:pt x="201" y="204"/>
                </a:cubicBezTo>
                <a:lnTo>
                  <a:pt x="199" y="202"/>
                </a:lnTo>
                <a:lnTo>
                  <a:pt x="198" y="199"/>
                </a:lnTo>
                <a:lnTo>
                  <a:pt x="286" y="186"/>
                </a:lnTo>
                <a:lnTo>
                  <a:pt x="284" y="192"/>
                </a:lnTo>
                <a:lnTo>
                  <a:pt x="285" y="189"/>
                </a:lnTo>
                <a:lnTo>
                  <a:pt x="284" y="194"/>
                </a:lnTo>
                <a:lnTo>
                  <a:pt x="283" y="196"/>
                </a:lnTo>
                <a:cubicBezTo>
                  <a:pt x="278" y="216"/>
                  <a:pt x="260" y="231"/>
                  <a:pt x="238" y="232"/>
                </a:cubicBezTo>
                <a:cubicBezTo>
                  <a:pt x="217" y="233"/>
                  <a:pt x="198" y="219"/>
                  <a:pt x="191" y="199"/>
                </a:cubicBezTo>
                <a:lnTo>
                  <a:pt x="190" y="198"/>
                </a:lnTo>
                <a:cubicBezTo>
                  <a:pt x="190" y="195"/>
                  <a:pt x="189" y="193"/>
                  <a:pt x="189" y="190"/>
                </a:cubicBezTo>
                <a:lnTo>
                  <a:pt x="188" y="184"/>
                </a:lnTo>
                <a:lnTo>
                  <a:pt x="187" y="179"/>
                </a:lnTo>
                <a:lnTo>
                  <a:pt x="235" y="222"/>
                </a:lnTo>
                <a:lnTo>
                  <a:pt x="233" y="222"/>
                </a:lnTo>
                <a:lnTo>
                  <a:pt x="281" y="174"/>
                </a:lnTo>
                <a:lnTo>
                  <a:pt x="281" y="177"/>
                </a:lnTo>
                <a:cubicBezTo>
                  <a:pt x="281" y="181"/>
                  <a:pt x="280" y="185"/>
                  <a:pt x="280" y="189"/>
                </a:cubicBezTo>
                <a:lnTo>
                  <a:pt x="279" y="191"/>
                </a:lnTo>
                <a:cubicBezTo>
                  <a:pt x="273" y="215"/>
                  <a:pt x="251" y="230"/>
                  <a:pt x="227" y="227"/>
                </a:cubicBezTo>
                <a:cubicBezTo>
                  <a:pt x="203" y="224"/>
                  <a:pt x="184" y="204"/>
                  <a:pt x="184" y="179"/>
                </a:cubicBezTo>
                <a:lnTo>
                  <a:pt x="184" y="174"/>
                </a:lnTo>
                <a:lnTo>
                  <a:pt x="185" y="182"/>
                </a:lnTo>
                <a:lnTo>
                  <a:pt x="185" y="179"/>
                </a:lnTo>
                <a:cubicBezTo>
                  <a:pt x="184" y="177"/>
                  <a:pt x="184" y="174"/>
                  <a:pt x="184" y="171"/>
                </a:cubicBezTo>
                <a:lnTo>
                  <a:pt x="184" y="170"/>
                </a:lnTo>
                <a:lnTo>
                  <a:pt x="278" y="185"/>
                </a:lnTo>
                <a:lnTo>
                  <a:pt x="277" y="187"/>
                </a:lnTo>
                <a:lnTo>
                  <a:pt x="279" y="171"/>
                </a:lnTo>
                <a:lnTo>
                  <a:pt x="279" y="179"/>
                </a:lnTo>
                <a:lnTo>
                  <a:pt x="279" y="184"/>
                </a:lnTo>
                <a:cubicBezTo>
                  <a:pt x="276" y="208"/>
                  <a:pt x="257" y="226"/>
                  <a:pt x="233" y="227"/>
                </a:cubicBezTo>
                <a:cubicBezTo>
                  <a:pt x="210" y="229"/>
                  <a:pt x="189" y="212"/>
                  <a:pt x="184" y="189"/>
                </a:cubicBezTo>
                <a:lnTo>
                  <a:pt x="183" y="186"/>
                </a:lnTo>
                <a:lnTo>
                  <a:pt x="186" y="195"/>
                </a:lnTo>
                <a:lnTo>
                  <a:pt x="185" y="192"/>
                </a:lnTo>
                <a:lnTo>
                  <a:pt x="274" y="192"/>
                </a:lnTo>
                <a:lnTo>
                  <a:pt x="273" y="195"/>
                </a:lnTo>
                <a:lnTo>
                  <a:pt x="272" y="197"/>
                </a:lnTo>
                <a:cubicBezTo>
                  <a:pt x="266" y="213"/>
                  <a:pt x="251" y="225"/>
                  <a:pt x="234" y="227"/>
                </a:cubicBezTo>
                <a:cubicBezTo>
                  <a:pt x="217" y="229"/>
                  <a:pt x="199" y="222"/>
                  <a:pt x="189" y="208"/>
                </a:cubicBezTo>
                <a:lnTo>
                  <a:pt x="188" y="206"/>
                </a:lnTo>
                <a:cubicBezTo>
                  <a:pt x="186" y="204"/>
                  <a:pt x="184" y="202"/>
                  <a:pt x="183" y="199"/>
                </a:cubicBezTo>
                <a:lnTo>
                  <a:pt x="181" y="194"/>
                </a:lnTo>
                <a:lnTo>
                  <a:pt x="179" y="189"/>
                </a:lnTo>
                <a:lnTo>
                  <a:pt x="222" y="218"/>
                </a:lnTo>
                <a:lnTo>
                  <a:pt x="220" y="218"/>
                </a:lnTo>
                <a:lnTo>
                  <a:pt x="261" y="195"/>
                </a:lnTo>
                <a:lnTo>
                  <a:pt x="261" y="194"/>
                </a:lnTo>
                <a:lnTo>
                  <a:pt x="260" y="196"/>
                </a:lnTo>
                <a:cubicBezTo>
                  <a:pt x="252" y="212"/>
                  <a:pt x="236" y="222"/>
                  <a:pt x="217" y="222"/>
                </a:cubicBezTo>
                <a:lnTo>
                  <a:pt x="217" y="222"/>
                </a:lnTo>
                <a:cubicBezTo>
                  <a:pt x="193" y="222"/>
                  <a:pt x="172" y="204"/>
                  <a:pt x="169" y="180"/>
                </a:cubicBezTo>
                <a:lnTo>
                  <a:pt x="169" y="175"/>
                </a:lnTo>
                <a:lnTo>
                  <a:pt x="168" y="170"/>
                </a:lnTo>
                <a:lnTo>
                  <a:pt x="260" y="185"/>
                </a:lnTo>
                <a:lnTo>
                  <a:pt x="254" y="196"/>
                </a:lnTo>
                <a:lnTo>
                  <a:pt x="252" y="200"/>
                </a:lnTo>
                <a:cubicBezTo>
                  <a:pt x="242" y="216"/>
                  <a:pt x="224" y="224"/>
                  <a:pt x="205" y="222"/>
                </a:cubicBezTo>
                <a:cubicBezTo>
                  <a:pt x="187" y="220"/>
                  <a:pt x="171" y="207"/>
                  <a:pt x="165" y="190"/>
                </a:cubicBezTo>
                <a:lnTo>
                  <a:pt x="165" y="188"/>
                </a:lnTo>
                <a:cubicBezTo>
                  <a:pt x="164" y="185"/>
                  <a:pt x="163" y="183"/>
                  <a:pt x="163" y="180"/>
                </a:cubicBezTo>
                <a:lnTo>
                  <a:pt x="162" y="176"/>
                </a:lnTo>
                <a:lnTo>
                  <a:pt x="164" y="185"/>
                </a:lnTo>
                <a:lnTo>
                  <a:pt x="163" y="182"/>
                </a:lnTo>
                <a:lnTo>
                  <a:pt x="163" y="180"/>
                </a:lnTo>
                <a:lnTo>
                  <a:pt x="256" y="173"/>
                </a:lnTo>
                <a:lnTo>
                  <a:pt x="256" y="173"/>
                </a:lnTo>
                <a:lnTo>
                  <a:pt x="255" y="178"/>
                </a:lnTo>
                <a:lnTo>
                  <a:pt x="254" y="189"/>
                </a:lnTo>
                <a:lnTo>
                  <a:pt x="253" y="191"/>
                </a:lnTo>
                <a:cubicBezTo>
                  <a:pt x="247" y="213"/>
                  <a:pt x="227" y="229"/>
                  <a:pt x="204" y="227"/>
                </a:cubicBezTo>
                <a:cubicBezTo>
                  <a:pt x="181" y="226"/>
                  <a:pt x="162" y="209"/>
                  <a:pt x="159" y="186"/>
                </a:cubicBezTo>
                <a:lnTo>
                  <a:pt x="158" y="183"/>
                </a:lnTo>
                <a:cubicBezTo>
                  <a:pt x="158" y="181"/>
                  <a:pt x="158" y="178"/>
                  <a:pt x="158" y="176"/>
                </a:cubicBezTo>
                <a:lnTo>
                  <a:pt x="158" y="170"/>
                </a:lnTo>
                <a:lnTo>
                  <a:pt x="158" y="163"/>
                </a:lnTo>
                <a:lnTo>
                  <a:pt x="158" y="160"/>
                </a:lnTo>
                <a:lnTo>
                  <a:pt x="252" y="176"/>
                </a:lnTo>
                <a:lnTo>
                  <a:pt x="251" y="177"/>
                </a:lnTo>
                <a:lnTo>
                  <a:pt x="253" y="162"/>
                </a:lnTo>
                <a:lnTo>
                  <a:pt x="253" y="171"/>
                </a:lnTo>
                <a:lnTo>
                  <a:pt x="253" y="171"/>
                </a:lnTo>
                <a:lnTo>
                  <a:pt x="253" y="174"/>
                </a:lnTo>
                <a:lnTo>
                  <a:pt x="205" y="126"/>
                </a:lnTo>
                <a:lnTo>
                  <a:pt x="206" y="126"/>
                </a:lnTo>
                <a:lnTo>
                  <a:pt x="162" y="194"/>
                </a:lnTo>
                <a:lnTo>
                  <a:pt x="161" y="191"/>
                </a:lnTo>
                <a:lnTo>
                  <a:pt x="162" y="192"/>
                </a:lnTo>
                <a:lnTo>
                  <a:pt x="159" y="187"/>
                </a:lnTo>
                <a:lnTo>
                  <a:pt x="198" y="208"/>
                </a:lnTo>
                <a:lnTo>
                  <a:pt x="195" y="208"/>
                </a:lnTo>
                <a:lnTo>
                  <a:pt x="237" y="185"/>
                </a:lnTo>
                <a:lnTo>
                  <a:pt x="235" y="188"/>
                </a:lnTo>
                <a:cubicBezTo>
                  <a:pt x="232" y="193"/>
                  <a:pt x="228" y="197"/>
                  <a:pt x="224" y="200"/>
                </a:cubicBezTo>
                <a:lnTo>
                  <a:pt x="221" y="202"/>
                </a:lnTo>
                <a:cubicBezTo>
                  <a:pt x="213" y="209"/>
                  <a:pt x="202" y="213"/>
                  <a:pt x="191" y="213"/>
                </a:cubicBezTo>
                <a:lnTo>
                  <a:pt x="186" y="213"/>
                </a:lnTo>
                <a:lnTo>
                  <a:pt x="184" y="213"/>
                </a:lnTo>
                <a:cubicBezTo>
                  <a:pt x="158" y="213"/>
                  <a:pt x="136" y="191"/>
                  <a:pt x="136" y="165"/>
                </a:cubicBezTo>
                <a:lnTo>
                  <a:pt x="136" y="162"/>
                </a:lnTo>
                <a:cubicBezTo>
                  <a:pt x="136" y="157"/>
                  <a:pt x="137" y="152"/>
                  <a:pt x="139" y="147"/>
                </a:cubicBezTo>
                <a:lnTo>
                  <a:pt x="139" y="145"/>
                </a:lnTo>
                <a:cubicBezTo>
                  <a:pt x="147" y="123"/>
                  <a:pt x="169" y="109"/>
                  <a:pt x="193" y="113"/>
                </a:cubicBezTo>
                <a:cubicBezTo>
                  <a:pt x="216" y="117"/>
                  <a:pt x="233" y="137"/>
                  <a:pt x="233" y="160"/>
                </a:cubicBezTo>
                <a:lnTo>
                  <a:pt x="233" y="158"/>
                </a:lnTo>
                <a:lnTo>
                  <a:pt x="233" y="163"/>
                </a:lnTo>
                <a:lnTo>
                  <a:pt x="234" y="172"/>
                </a:lnTo>
                <a:lnTo>
                  <a:pt x="234" y="174"/>
                </a:lnTo>
                <a:lnTo>
                  <a:pt x="138" y="174"/>
                </a:lnTo>
                <a:lnTo>
                  <a:pt x="138" y="178"/>
                </a:lnTo>
                <a:lnTo>
                  <a:pt x="137" y="168"/>
                </a:lnTo>
                <a:lnTo>
                  <a:pt x="137" y="163"/>
                </a:lnTo>
                <a:lnTo>
                  <a:pt x="138" y="171"/>
                </a:lnTo>
                <a:lnTo>
                  <a:pt x="138" y="168"/>
                </a:lnTo>
                <a:lnTo>
                  <a:pt x="170" y="206"/>
                </a:lnTo>
                <a:lnTo>
                  <a:pt x="168" y="206"/>
                </a:lnTo>
                <a:lnTo>
                  <a:pt x="195" y="207"/>
                </a:lnTo>
                <a:lnTo>
                  <a:pt x="193" y="207"/>
                </a:lnTo>
                <a:cubicBezTo>
                  <a:pt x="169" y="213"/>
                  <a:pt x="144" y="199"/>
                  <a:pt x="136" y="176"/>
                </a:cubicBezTo>
                <a:lnTo>
                  <a:pt x="135" y="173"/>
                </a:lnTo>
                <a:lnTo>
                  <a:pt x="138" y="179"/>
                </a:lnTo>
                <a:lnTo>
                  <a:pt x="137" y="177"/>
                </a:lnTo>
                <a:lnTo>
                  <a:pt x="221" y="180"/>
                </a:lnTo>
                <a:lnTo>
                  <a:pt x="219" y="183"/>
                </a:lnTo>
                <a:lnTo>
                  <a:pt x="223" y="176"/>
                </a:lnTo>
                <a:lnTo>
                  <a:pt x="222" y="178"/>
                </a:lnTo>
                <a:cubicBezTo>
                  <a:pt x="214" y="198"/>
                  <a:pt x="194" y="210"/>
                  <a:pt x="173" y="208"/>
                </a:cubicBezTo>
                <a:cubicBezTo>
                  <a:pt x="151" y="206"/>
                  <a:pt x="134" y="191"/>
                  <a:pt x="130" y="170"/>
                </a:cubicBezTo>
                <a:lnTo>
                  <a:pt x="129" y="167"/>
                </a:lnTo>
                <a:lnTo>
                  <a:pt x="129" y="165"/>
                </a:lnTo>
                <a:lnTo>
                  <a:pt x="223" y="165"/>
                </a:lnTo>
                <a:lnTo>
                  <a:pt x="223" y="167"/>
                </a:lnTo>
                <a:lnTo>
                  <a:pt x="223" y="158"/>
                </a:lnTo>
                <a:lnTo>
                  <a:pt x="223" y="160"/>
                </a:lnTo>
                <a:cubicBezTo>
                  <a:pt x="223" y="185"/>
                  <a:pt x="205" y="206"/>
                  <a:pt x="180" y="208"/>
                </a:cubicBezTo>
                <a:cubicBezTo>
                  <a:pt x="156" y="211"/>
                  <a:pt x="133" y="194"/>
                  <a:pt x="128" y="170"/>
                </a:cubicBezTo>
                <a:lnTo>
                  <a:pt x="127" y="163"/>
                </a:lnTo>
                <a:lnTo>
                  <a:pt x="127" y="160"/>
                </a:lnTo>
                <a:lnTo>
                  <a:pt x="128" y="168"/>
                </a:lnTo>
                <a:lnTo>
                  <a:pt x="128" y="166"/>
                </a:lnTo>
                <a:lnTo>
                  <a:pt x="219" y="166"/>
                </a:lnTo>
                <a:lnTo>
                  <a:pt x="219" y="168"/>
                </a:lnTo>
                <a:lnTo>
                  <a:pt x="219" y="165"/>
                </a:lnTo>
                <a:lnTo>
                  <a:pt x="218" y="170"/>
                </a:lnTo>
                <a:lnTo>
                  <a:pt x="124" y="149"/>
                </a:lnTo>
                <a:lnTo>
                  <a:pt x="125" y="147"/>
                </a:lnTo>
                <a:lnTo>
                  <a:pt x="123" y="158"/>
                </a:lnTo>
                <a:lnTo>
                  <a:pt x="123" y="155"/>
                </a:lnTo>
                <a:lnTo>
                  <a:pt x="171" y="203"/>
                </a:lnTo>
                <a:lnTo>
                  <a:pt x="169" y="203"/>
                </a:lnTo>
                <a:cubicBezTo>
                  <a:pt x="149" y="203"/>
                  <a:pt x="132" y="192"/>
                  <a:pt x="124" y="173"/>
                </a:cubicBezTo>
                <a:lnTo>
                  <a:pt x="123" y="171"/>
                </a:lnTo>
                <a:lnTo>
                  <a:pt x="130" y="182"/>
                </a:lnTo>
                <a:lnTo>
                  <a:pt x="128" y="180"/>
                </a:lnTo>
                <a:lnTo>
                  <a:pt x="200" y="185"/>
                </a:lnTo>
                <a:lnTo>
                  <a:pt x="194" y="191"/>
                </a:lnTo>
                <a:lnTo>
                  <a:pt x="191" y="193"/>
                </a:lnTo>
                <a:cubicBezTo>
                  <a:pt x="180" y="202"/>
                  <a:pt x="166" y="205"/>
                  <a:pt x="152" y="203"/>
                </a:cubicBezTo>
                <a:cubicBezTo>
                  <a:pt x="138" y="200"/>
                  <a:pt x="126" y="191"/>
                  <a:pt x="120" y="179"/>
                </a:cubicBezTo>
                <a:lnTo>
                  <a:pt x="114" y="169"/>
                </a:lnTo>
                <a:lnTo>
                  <a:pt x="112" y="164"/>
                </a:lnTo>
                <a:lnTo>
                  <a:pt x="204" y="155"/>
                </a:lnTo>
                <a:lnTo>
                  <a:pt x="204" y="158"/>
                </a:lnTo>
                <a:lnTo>
                  <a:pt x="204" y="148"/>
                </a:lnTo>
                <a:lnTo>
                  <a:pt x="204" y="151"/>
                </a:lnTo>
                <a:cubicBezTo>
                  <a:pt x="204" y="173"/>
                  <a:pt x="189" y="193"/>
                  <a:pt x="167" y="198"/>
                </a:cubicBezTo>
                <a:cubicBezTo>
                  <a:pt x="146" y="203"/>
                  <a:pt x="123" y="192"/>
                  <a:pt x="114" y="172"/>
                </a:cubicBezTo>
                <a:lnTo>
                  <a:pt x="113" y="170"/>
                </a:lnTo>
                <a:cubicBezTo>
                  <a:pt x="112" y="168"/>
                  <a:pt x="111" y="166"/>
                  <a:pt x="110" y="164"/>
                </a:cubicBezTo>
                <a:lnTo>
                  <a:pt x="109" y="161"/>
                </a:lnTo>
                <a:cubicBezTo>
                  <a:pt x="104" y="147"/>
                  <a:pt x="107" y="130"/>
                  <a:pt x="116" y="118"/>
                </a:cubicBezTo>
                <a:cubicBezTo>
                  <a:pt x="125" y="105"/>
                  <a:pt x="139" y="98"/>
                  <a:pt x="154" y="98"/>
                </a:cubicBezTo>
                <a:lnTo>
                  <a:pt x="155" y="98"/>
                </a:lnTo>
                <a:cubicBezTo>
                  <a:pt x="173" y="98"/>
                  <a:pt x="189" y="108"/>
                  <a:pt x="198" y="123"/>
                </a:cubicBezTo>
                <a:cubicBezTo>
                  <a:pt x="206" y="139"/>
                  <a:pt x="205" y="158"/>
                  <a:pt x="195" y="173"/>
                </a:cubicBezTo>
                <a:lnTo>
                  <a:pt x="193" y="176"/>
                </a:lnTo>
                <a:cubicBezTo>
                  <a:pt x="192" y="178"/>
                  <a:pt x="190" y="181"/>
                  <a:pt x="187" y="183"/>
                </a:cubicBezTo>
                <a:lnTo>
                  <a:pt x="185" y="185"/>
                </a:lnTo>
                <a:cubicBezTo>
                  <a:pt x="172" y="198"/>
                  <a:pt x="153" y="202"/>
                  <a:pt x="136" y="196"/>
                </a:cubicBezTo>
                <a:cubicBezTo>
                  <a:pt x="118" y="190"/>
                  <a:pt x="106" y="175"/>
                  <a:pt x="104" y="156"/>
                </a:cubicBezTo>
                <a:lnTo>
                  <a:pt x="103" y="152"/>
                </a:lnTo>
                <a:cubicBezTo>
                  <a:pt x="103" y="148"/>
                  <a:pt x="103" y="145"/>
                  <a:pt x="103" y="142"/>
                </a:cubicBezTo>
                <a:lnTo>
                  <a:pt x="104" y="137"/>
                </a:lnTo>
                <a:lnTo>
                  <a:pt x="151" y="189"/>
                </a:lnTo>
                <a:lnTo>
                  <a:pt x="151" y="189"/>
                </a:lnTo>
                <a:lnTo>
                  <a:pt x="150" y="189"/>
                </a:lnTo>
                <a:cubicBezTo>
                  <a:pt x="123" y="189"/>
                  <a:pt x="102" y="168"/>
                  <a:pt x="102" y="141"/>
                </a:cubicBezTo>
                <a:lnTo>
                  <a:pt x="102" y="136"/>
                </a:lnTo>
                <a:lnTo>
                  <a:pt x="107" y="158"/>
                </a:lnTo>
                <a:lnTo>
                  <a:pt x="106" y="155"/>
                </a:lnTo>
                <a:lnTo>
                  <a:pt x="120" y="172"/>
                </a:lnTo>
                <a:lnTo>
                  <a:pt x="118" y="170"/>
                </a:lnTo>
                <a:lnTo>
                  <a:pt x="175" y="170"/>
                </a:lnTo>
                <a:lnTo>
                  <a:pt x="173" y="172"/>
                </a:lnTo>
                <a:lnTo>
                  <a:pt x="184" y="160"/>
                </a:lnTo>
                <a:lnTo>
                  <a:pt x="182" y="163"/>
                </a:lnTo>
                <a:cubicBezTo>
                  <a:pt x="181" y="166"/>
                  <a:pt x="179" y="168"/>
                  <a:pt x="176" y="170"/>
                </a:cubicBezTo>
                <a:lnTo>
                  <a:pt x="172" y="174"/>
                </a:lnTo>
                <a:cubicBezTo>
                  <a:pt x="167" y="180"/>
                  <a:pt x="161" y="184"/>
                  <a:pt x="154" y="186"/>
                </a:cubicBezTo>
                <a:lnTo>
                  <a:pt x="151" y="187"/>
                </a:lnTo>
                <a:cubicBezTo>
                  <a:pt x="137" y="192"/>
                  <a:pt x="122" y="190"/>
                  <a:pt x="110" y="182"/>
                </a:cubicBezTo>
                <a:cubicBezTo>
                  <a:pt x="98" y="175"/>
                  <a:pt x="90" y="162"/>
                  <a:pt x="88" y="148"/>
                </a:cubicBezTo>
                <a:lnTo>
                  <a:pt x="87" y="145"/>
                </a:lnTo>
                <a:cubicBezTo>
                  <a:pt x="87" y="141"/>
                  <a:pt x="87" y="138"/>
                  <a:pt x="87" y="134"/>
                </a:cubicBezTo>
                <a:lnTo>
                  <a:pt x="88" y="124"/>
                </a:lnTo>
                <a:lnTo>
                  <a:pt x="89" y="119"/>
                </a:lnTo>
                <a:lnTo>
                  <a:pt x="89" y="116"/>
                </a:lnTo>
                <a:cubicBezTo>
                  <a:pt x="91" y="105"/>
                  <a:pt x="96" y="96"/>
                  <a:pt x="103" y="89"/>
                </a:cubicBezTo>
                <a:lnTo>
                  <a:pt x="104" y="88"/>
                </a:lnTo>
                <a:cubicBezTo>
                  <a:pt x="115" y="76"/>
                  <a:pt x="132" y="71"/>
                  <a:pt x="148" y="75"/>
                </a:cubicBezTo>
                <a:cubicBezTo>
                  <a:pt x="165" y="79"/>
                  <a:pt x="178" y="91"/>
                  <a:pt x="183" y="107"/>
                </a:cubicBezTo>
                <a:lnTo>
                  <a:pt x="184" y="108"/>
                </a:lnTo>
                <a:cubicBezTo>
                  <a:pt x="184" y="111"/>
                  <a:pt x="185" y="114"/>
                  <a:pt x="185" y="117"/>
                </a:cubicBezTo>
                <a:lnTo>
                  <a:pt x="186" y="120"/>
                </a:lnTo>
                <a:cubicBezTo>
                  <a:pt x="188" y="134"/>
                  <a:pt x="184" y="148"/>
                  <a:pt x="175" y="158"/>
                </a:cubicBezTo>
                <a:cubicBezTo>
                  <a:pt x="166" y="169"/>
                  <a:pt x="152" y="175"/>
                  <a:pt x="138" y="175"/>
                </a:cubicBezTo>
                <a:lnTo>
                  <a:pt x="137" y="175"/>
                </a:lnTo>
                <a:cubicBezTo>
                  <a:pt x="111" y="175"/>
                  <a:pt x="89" y="153"/>
                  <a:pt x="89" y="127"/>
                </a:cubicBezTo>
                <a:lnTo>
                  <a:pt x="89" y="125"/>
                </a:lnTo>
                <a:lnTo>
                  <a:pt x="89" y="122"/>
                </a:lnTo>
                <a:lnTo>
                  <a:pt x="95" y="145"/>
                </a:lnTo>
                <a:lnTo>
                  <a:pt x="92" y="140"/>
                </a:lnTo>
                <a:lnTo>
                  <a:pt x="96" y="146"/>
                </a:lnTo>
                <a:lnTo>
                  <a:pt x="93" y="142"/>
                </a:lnTo>
                <a:lnTo>
                  <a:pt x="170" y="142"/>
                </a:lnTo>
                <a:lnTo>
                  <a:pt x="171" y="140"/>
                </a:lnTo>
                <a:lnTo>
                  <a:pt x="170" y="142"/>
                </a:lnTo>
                <a:cubicBezTo>
                  <a:pt x="157" y="164"/>
                  <a:pt x="129" y="172"/>
                  <a:pt x="107" y="160"/>
                </a:cubicBezTo>
                <a:lnTo>
                  <a:pt x="104" y="159"/>
                </a:lnTo>
                <a:cubicBezTo>
                  <a:pt x="99" y="157"/>
                  <a:pt x="95" y="154"/>
                  <a:pt x="92" y="150"/>
                </a:cubicBezTo>
                <a:lnTo>
                  <a:pt x="89" y="147"/>
                </a:lnTo>
                <a:cubicBezTo>
                  <a:pt x="81" y="140"/>
                  <a:pt x="77" y="131"/>
                  <a:pt x="75" y="121"/>
                </a:cubicBezTo>
                <a:lnTo>
                  <a:pt x="75" y="118"/>
                </a:lnTo>
                <a:cubicBezTo>
                  <a:pt x="74" y="115"/>
                  <a:pt x="74" y="113"/>
                  <a:pt x="74" y="110"/>
                </a:cubicBezTo>
                <a:lnTo>
                  <a:pt x="74" y="108"/>
                </a:lnTo>
                <a:cubicBezTo>
                  <a:pt x="74" y="83"/>
                  <a:pt x="93" y="63"/>
                  <a:pt x="117" y="60"/>
                </a:cubicBezTo>
                <a:cubicBezTo>
                  <a:pt x="142" y="58"/>
                  <a:pt x="164" y="74"/>
                  <a:pt x="169" y="99"/>
                </a:cubicBezTo>
                <a:lnTo>
                  <a:pt x="170" y="101"/>
                </a:lnTo>
                <a:cubicBezTo>
                  <a:pt x="170" y="104"/>
                  <a:pt x="170" y="107"/>
                  <a:pt x="170" y="110"/>
                </a:cubicBezTo>
                <a:lnTo>
                  <a:pt x="170" y="113"/>
                </a:lnTo>
                <a:cubicBezTo>
                  <a:pt x="170" y="136"/>
                  <a:pt x="154" y="156"/>
                  <a:pt x="132" y="160"/>
                </a:cubicBezTo>
                <a:cubicBezTo>
                  <a:pt x="109" y="164"/>
                  <a:pt x="86" y="152"/>
                  <a:pt x="78" y="131"/>
                </a:cubicBezTo>
                <a:lnTo>
                  <a:pt x="77" y="128"/>
                </a:lnTo>
                <a:lnTo>
                  <a:pt x="80" y="135"/>
                </a:lnTo>
                <a:lnTo>
                  <a:pt x="79" y="133"/>
                </a:lnTo>
                <a:lnTo>
                  <a:pt x="168" y="113"/>
                </a:lnTo>
                <a:lnTo>
                  <a:pt x="166" y="123"/>
                </a:lnTo>
                <a:lnTo>
                  <a:pt x="165" y="128"/>
                </a:lnTo>
                <a:cubicBezTo>
                  <a:pt x="161" y="148"/>
                  <a:pt x="144" y="163"/>
                  <a:pt x="124" y="165"/>
                </a:cubicBezTo>
                <a:cubicBezTo>
                  <a:pt x="104" y="168"/>
                  <a:pt x="85" y="157"/>
                  <a:pt x="76" y="139"/>
                </a:cubicBezTo>
                <a:lnTo>
                  <a:pt x="75" y="137"/>
                </a:lnTo>
                <a:lnTo>
                  <a:pt x="80" y="145"/>
                </a:lnTo>
                <a:lnTo>
                  <a:pt x="78" y="143"/>
                </a:lnTo>
                <a:lnTo>
                  <a:pt x="149" y="147"/>
                </a:lnTo>
                <a:lnTo>
                  <a:pt x="148" y="148"/>
                </a:lnTo>
                <a:lnTo>
                  <a:pt x="158" y="133"/>
                </a:lnTo>
                <a:lnTo>
                  <a:pt x="157" y="137"/>
                </a:lnTo>
                <a:cubicBezTo>
                  <a:pt x="155" y="140"/>
                  <a:pt x="154" y="142"/>
                  <a:pt x="152" y="145"/>
                </a:cubicBezTo>
                <a:lnTo>
                  <a:pt x="150" y="148"/>
                </a:lnTo>
                <a:cubicBezTo>
                  <a:pt x="149" y="150"/>
                  <a:pt x="147" y="153"/>
                  <a:pt x="144" y="155"/>
                </a:cubicBezTo>
                <a:lnTo>
                  <a:pt x="143" y="156"/>
                </a:lnTo>
                <a:cubicBezTo>
                  <a:pt x="133" y="167"/>
                  <a:pt x="119" y="172"/>
                  <a:pt x="104" y="170"/>
                </a:cubicBezTo>
                <a:cubicBezTo>
                  <a:pt x="90" y="169"/>
                  <a:pt x="77" y="161"/>
                  <a:pt x="69" y="149"/>
                </a:cubicBezTo>
                <a:lnTo>
                  <a:pt x="68" y="148"/>
                </a:lnTo>
                <a:cubicBezTo>
                  <a:pt x="66" y="144"/>
                  <a:pt x="64" y="140"/>
                  <a:pt x="62" y="136"/>
                </a:cubicBezTo>
                <a:lnTo>
                  <a:pt x="61" y="133"/>
                </a:lnTo>
                <a:cubicBezTo>
                  <a:pt x="61" y="130"/>
                  <a:pt x="60" y="128"/>
                  <a:pt x="59" y="125"/>
                </a:cubicBezTo>
                <a:lnTo>
                  <a:pt x="59" y="121"/>
                </a:lnTo>
                <a:cubicBezTo>
                  <a:pt x="59" y="119"/>
                  <a:pt x="58" y="117"/>
                  <a:pt x="58" y="114"/>
                </a:cubicBezTo>
                <a:lnTo>
                  <a:pt x="58" y="113"/>
                </a:lnTo>
                <a:lnTo>
                  <a:pt x="154" y="113"/>
                </a:lnTo>
                <a:lnTo>
                  <a:pt x="154" y="114"/>
                </a:lnTo>
                <a:lnTo>
                  <a:pt x="154" y="107"/>
                </a:lnTo>
                <a:lnTo>
                  <a:pt x="154" y="110"/>
                </a:lnTo>
                <a:lnTo>
                  <a:pt x="107" y="69"/>
                </a:lnTo>
                <a:lnTo>
                  <a:pt x="107" y="69"/>
                </a:lnTo>
                <a:lnTo>
                  <a:pt x="59" y="117"/>
                </a:lnTo>
                <a:lnTo>
                  <a:pt x="59" y="115"/>
                </a:lnTo>
                <a:lnTo>
                  <a:pt x="59" y="113"/>
                </a:lnTo>
                <a:lnTo>
                  <a:pt x="155" y="113"/>
                </a:lnTo>
                <a:lnTo>
                  <a:pt x="155" y="114"/>
                </a:lnTo>
                <a:cubicBezTo>
                  <a:pt x="155" y="117"/>
                  <a:pt x="155" y="120"/>
                  <a:pt x="155" y="122"/>
                </a:cubicBezTo>
                <a:lnTo>
                  <a:pt x="154" y="125"/>
                </a:lnTo>
                <a:lnTo>
                  <a:pt x="155" y="117"/>
                </a:lnTo>
                <a:lnTo>
                  <a:pt x="155" y="121"/>
                </a:lnTo>
                <a:lnTo>
                  <a:pt x="155" y="122"/>
                </a:lnTo>
                <a:lnTo>
                  <a:pt x="59" y="122"/>
                </a:lnTo>
                <a:lnTo>
                  <a:pt x="59" y="115"/>
                </a:lnTo>
                <a:lnTo>
                  <a:pt x="59" y="108"/>
                </a:lnTo>
                <a:lnTo>
                  <a:pt x="107" y="156"/>
                </a:lnTo>
                <a:lnTo>
                  <a:pt x="106" y="156"/>
                </a:lnTo>
                <a:lnTo>
                  <a:pt x="154" y="108"/>
                </a:lnTo>
                <a:lnTo>
                  <a:pt x="154" y="116"/>
                </a:lnTo>
                <a:lnTo>
                  <a:pt x="154" y="116"/>
                </a:lnTo>
                <a:lnTo>
                  <a:pt x="154" y="120"/>
                </a:lnTo>
                <a:cubicBezTo>
                  <a:pt x="154" y="123"/>
                  <a:pt x="154" y="126"/>
                  <a:pt x="153" y="129"/>
                </a:cubicBezTo>
                <a:lnTo>
                  <a:pt x="153" y="132"/>
                </a:lnTo>
                <a:cubicBezTo>
                  <a:pt x="149" y="149"/>
                  <a:pt x="136" y="163"/>
                  <a:pt x="119" y="168"/>
                </a:cubicBezTo>
                <a:cubicBezTo>
                  <a:pt x="102" y="174"/>
                  <a:pt x="84" y="169"/>
                  <a:pt x="72" y="156"/>
                </a:cubicBezTo>
                <a:lnTo>
                  <a:pt x="71" y="155"/>
                </a:lnTo>
                <a:cubicBezTo>
                  <a:pt x="65" y="150"/>
                  <a:pt x="61" y="144"/>
                  <a:pt x="59" y="137"/>
                </a:cubicBezTo>
                <a:lnTo>
                  <a:pt x="58" y="135"/>
                </a:lnTo>
                <a:lnTo>
                  <a:pt x="56" y="129"/>
                </a:lnTo>
                <a:lnTo>
                  <a:pt x="66" y="145"/>
                </a:lnTo>
                <a:lnTo>
                  <a:pt x="61" y="140"/>
                </a:lnTo>
                <a:lnTo>
                  <a:pt x="97" y="156"/>
                </a:lnTo>
                <a:lnTo>
                  <a:pt x="94" y="156"/>
                </a:lnTo>
                <a:lnTo>
                  <a:pt x="134" y="135"/>
                </a:lnTo>
                <a:lnTo>
                  <a:pt x="132" y="138"/>
                </a:lnTo>
                <a:cubicBezTo>
                  <a:pt x="130" y="140"/>
                  <a:pt x="128" y="143"/>
                  <a:pt x="126" y="145"/>
                </a:cubicBezTo>
                <a:lnTo>
                  <a:pt x="124" y="147"/>
                </a:lnTo>
                <a:cubicBezTo>
                  <a:pt x="113" y="158"/>
                  <a:pt x="98" y="163"/>
                  <a:pt x="82" y="160"/>
                </a:cubicBezTo>
                <a:cubicBezTo>
                  <a:pt x="67" y="158"/>
                  <a:pt x="54" y="148"/>
                  <a:pt x="47" y="134"/>
                </a:cubicBezTo>
                <a:lnTo>
                  <a:pt x="46" y="132"/>
                </a:lnTo>
                <a:cubicBezTo>
                  <a:pt x="45" y="130"/>
                  <a:pt x="44" y="127"/>
                  <a:pt x="43" y="124"/>
                </a:cubicBezTo>
                <a:lnTo>
                  <a:pt x="42" y="123"/>
                </a:lnTo>
                <a:lnTo>
                  <a:pt x="41" y="120"/>
                </a:lnTo>
                <a:lnTo>
                  <a:pt x="44" y="126"/>
                </a:lnTo>
                <a:lnTo>
                  <a:pt x="44" y="125"/>
                </a:lnTo>
                <a:lnTo>
                  <a:pt x="134" y="103"/>
                </a:lnTo>
                <a:lnTo>
                  <a:pt x="134" y="106"/>
                </a:lnTo>
                <a:lnTo>
                  <a:pt x="134" y="106"/>
                </a:lnTo>
                <a:lnTo>
                  <a:pt x="135" y="115"/>
                </a:lnTo>
                <a:lnTo>
                  <a:pt x="135" y="117"/>
                </a:lnTo>
                <a:cubicBezTo>
                  <a:pt x="135" y="142"/>
                  <a:pt x="117" y="162"/>
                  <a:pt x="93" y="165"/>
                </a:cubicBezTo>
                <a:cubicBezTo>
                  <a:pt x="69" y="168"/>
                  <a:pt x="46" y="153"/>
                  <a:pt x="40" y="129"/>
                </a:cubicBezTo>
                <a:lnTo>
                  <a:pt x="40" y="127"/>
                </a:lnTo>
                <a:cubicBezTo>
                  <a:pt x="39" y="123"/>
                  <a:pt x="38" y="119"/>
                  <a:pt x="38" y="115"/>
                </a:cubicBezTo>
                <a:lnTo>
                  <a:pt x="38" y="110"/>
                </a:lnTo>
                <a:lnTo>
                  <a:pt x="38" y="106"/>
                </a:lnTo>
                <a:lnTo>
                  <a:pt x="38" y="103"/>
                </a:lnTo>
                <a:lnTo>
                  <a:pt x="134" y="103"/>
                </a:lnTo>
                <a:lnTo>
                  <a:pt x="134" y="104"/>
                </a:lnTo>
                <a:lnTo>
                  <a:pt x="134" y="108"/>
                </a:lnTo>
                <a:lnTo>
                  <a:pt x="134" y="111"/>
                </a:lnTo>
                <a:lnTo>
                  <a:pt x="134" y="113"/>
                </a:lnTo>
                <a:lnTo>
                  <a:pt x="38" y="113"/>
                </a:lnTo>
                <a:lnTo>
                  <a:pt x="39" y="105"/>
                </a:lnTo>
                <a:lnTo>
                  <a:pt x="39" y="106"/>
                </a:lnTo>
                <a:lnTo>
                  <a:pt x="39" y="101"/>
                </a:lnTo>
                <a:lnTo>
                  <a:pt x="39" y="98"/>
                </a:lnTo>
                <a:lnTo>
                  <a:pt x="87" y="146"/>
                </a:lnTo>
                <a:lnTo>
                  <a:pt x="85" y="146"/>
                </a:lnTo>
                <a:lnTo>
                  <a:pt x="131" y="112"/>
                </a:lnTo>
                <a:lnTo>
                  <a:pt x="130" y="115"/>
                </a:lnTo>
                <a:cubicBezTo>
                  <a:pt x="128" y="123"/>
                  <a:pt x="124" y="130"/>
                  <a:pt x="118" y="136"/>
                </a:cubicBezTo>
                <a:lnTo>
                  <a:pt x="116" y="137"/>
                </a:lnTo>
                <a:cubicBezTo>
                  <a:pt x="105" y="149"/>
                  <a:pt x="88" y="154"/>
                  <a:pt x="71" y="150"/>
                </a:cubicBezTo>
                <a:cubicBezTo>
                  <a:pt x="55" y="146"/>
                  <a:pt x="42" y="134"/>
                  <a:pt x="37" y="119"/>
                </a:cubicBezTo>
                <a:lnTo>
                  <a:pt x="36" y="116"/>
                </a:lnTo>
                <a:cubicBezTo>
                  <a:pt x="35" y="112"/>
                  <a:pt x="34" y="109"/>
                  <a:pt x="34" y="106"/>
                </a:cubicBezTo>
                <a:lnTo>
                  <a:pt x="34" y="106"/>
                </a:lnTo>
                <a:lnTo>
                  <a:pt x="33" y="102"/>
                </a:lnTo>
                <a:lnTo>
                  <a:pt x="35" y="109"/>
                </a:lnTo>
                <a:lnTo>
                  <a:pt x="34" y="107"/>
                </a:lnTo>
                <a:lnTo>
                  <a:pt x="113" y="123"/>
                </a:lnTo>
                <a:lnTo>
                  <a:pt x="112" y="124"/>
                </a:lnTo>
                <a:lnTo>
                  <a:pt x="124" y="103"/>
                </a:lnTo>
                <a:lnTo>
                  <a:pt x="123" y="107"/>
                </a:lnTo>
                <a:lnTo>
                  <a:pt x="122" y="112"/>
                </a:lnTo>
                <a:lnTo>
                  <a:pt x="121" y="114"/>
                </a:lnTo>
                <a:cubicBezTo>
                  <a:pt x="114" y="135"/>
                  <a:pt x="93" y="148"/>
                  <a:pt x="71" y="146"/>
                </a:cubicBezTo>
                <a:cubicBezTo>
                  <a:pt x="48" y="144"/>
                  <a:pt x="31" y="127"/>
                  <a:pt x="28" y="104"/>
                </a:cubicBezTo>
                <a:lnTo>
                  <a:pt x="27" y="94"/>
                </a:lnTo>
                <a:lnTo>
                  <a:pt x="27" y="89"/>
                </a:lnTo>
                <a:lnTo>
                  <a:pt x="33" y="112"/>
                </a:lnTo>
                <a:lnTo>
                  <a:pt x="31" y="108"/>
                </a:lnTo>
                <a:lnTo>
                  <a:pt x="117" y="102"/>
                </a:lnTo>
                <a:lnTo>
                  <a:pt x="118" y="99"/>
                </a:lnTo>
                <a:lnTo>
                  <a:pt x="118" y="101"/>
                </a:lnTo>
                <a:cubicBezTo>
                  <a:pt x="112" y="124"/>
                  <a:pt x="89" y="140"/>
                  <a:pt x="65" y="137"/>
                </a:cubicBezTo>
                <a:cubicBezTo>
                  <a:pt x="41" y="134"/>
                  <a:pt x="23" y="113"/>
                  <a:pt x="23" y="89"/>
                </a:cubicBezTo>
                <a:lnTo>
                  <a:pt x="23" y="87"/>
                </a:lnTo>
                <a:lnTo>
                  <a:pt x="23" y="84"/>
                </a:lnTo>
                <a:lnTo>
                  <a:pt x="23" y="79"/>
                </a:lnTo>
                <a:lnTo>
                  <a:pt x="25" y="95"/>
                </a:lnTo>
                <a:lnTo>
                  <a:pt x="24" y="90"/>
                </a:lnTo>
                <a:lnTo>
                  <a:pt x="33" y="107"/>
                </a:lnTo>
                <a:lnTo>
                  <a:pt x="30" y="103"/>
                </a:lnTo>
                <a:lnTo>
                  <a:pt x="53" y="117"/>
                </a:lnTo>
                <a:lnTo>
                  <a:pt x="49" y="116"/>
                </a:lnTo>
                <a:lnTo>
                  <a:pt x="110" y="79"/>
                </a:lnTo>
                <a:lnTo>
                  <a:pt x="109" y="84"/>
                </a:lnTo>
                <a:lnTo>
                  <a:pt x="109" y="67"/>
                </a:lnTo>
                <a:lnTo>
                  <a:pt x="109" y="70"/>
                </a:lnTo>
                <a:cubicBezTo>
                  <a:pt x="110" y="73"/>
                  <a:pt x="110" y="75"/>
                  <a:pt x="110" y="78"/>
                </a:cubicBezTo>
                <a:lnTo>
                  <a:pt x="110" y="79"/>
                </a:lnTo>
                <a:cubicBezTo>
                  <a:pt x="110" y="103"/>
                  <a:pt x="92" y="124"/>
                  <a:pt x="69" y="127"/>
                </a:cubicBezTo>
                <a:cubicBezTo>
                  <a:pt x="45" y="130"/>
                  <a:pt x="22" y="116"/>
                  <a:pt x="16" y="93"/>
                </a:cubicBezTo>
                <a:lnTo>
                  <a:pt x="14" y="88"/>
                </a:lnTo>
                <a:lnTo>
                  <a:pt x="12" y="75"/>
                </a:lnTo>
                <a:lnTo>
                  <a:pt x="11" y="65"/>
                </a:lnTo>
                <a:lnTo>
                  <a:pt x="17" y="85"/>
                </a:lnTo>
                <a:lnTo>
                  <a:pt x="14" y="79"/>
                </a:lnTo>
                <a:lnTo>
                  <a:pt x="21" y="88"/>
                </a:lnTo>
                <a:lnTo>
                  <a:pt x="18" y="85"/>
                </a:lnTo>
                <a:lnTo>
                  <a:pt x="98" y="63"/>
                </a:lnTo>
                <a:lnTo>
                  <a:pt x="97" y="67"/>
                </a:lnTo>
                <a:lnTo>
                  <a:pt x="98" y="59"/>
                </a:lnTo>
                <a:lnTo>
                  <a:pt x="98" y="65"/>
                </a:lnTo>
                <a:cubicBezTo>
                  <a:pt x="95" y="91"/>
                  <a:pt x="72" y="111"/>
                  <a:pt x="46" y="108"/>
                </a:cubicBezTo>
                <a:cubicBezTo>
                  <a:pt x="19" y="106"/>
                  <a:pt x="0" y="83"/>
                  <a:pt x="2" y="5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7"/>
          <p:cNvSpPr>
            <a:spLocks/>
          </p:cNvSpPr>
          <p:nvPr/>
        </p:nvSpPr>
        <p:spPr bwMode="auto">
          <a:xfrm>
            <a:off x="8156575" y="3121025"/>
            <a:ext cx="327025" cy="166688"/>
          </a:xfrm>
          <a:custGeom>
            <a:avLst/>
            <a:gdLst>
              <a:gd name="T0" fmla="*/ 103 w 1138"/>
              <a:gd name="T1" fmla="*/ 24 h 582"/>
              <a:gd name="T2" fmla="*/ 153 w 1138"/>
              <a:gd name="T3" fmla="*/ 61 h 582"/>
              <a:gd name="T4" fmla="*/ 133 w 1138"/>
              <a:gd name="T5" fmla="*/ 36 h 582"/>
              <a:gd name="T6" fmla="*/ 217 w 1138"/>
              <a:gd name="T7" fmla="*/ 108 h 582"/>
              <a:gd name="T8" fmla="*/ 256 w 1138"/>
              <a:gd name="T9" fmla="*/ 118 h 582"/>
              <a:gd name="T10" fmla="*/ 296 w 1138"/>
              <a:gd name="T11" fmla="*/ 131 h 582"/>
              <a:gd name="T12" fmla="*/ 285 w 1138"/>
              <a:gd name="T13" fmla="*/ 94 h 582"/>
              <a:gd name="T14" fmla="*/ 325 w 1138"/>
              <a:gd name="T15" fmla="*/ 117 h 582"/>
              <a:gd name="T16" fmla="*/ 401 w 1138"/>
              <a:gd name="T17" fmla="*/ 154 h 582"/>
              <a:gd name="T18" fmla="*/ 434 w 1138"/>
              <a:gd name="T19" fmla="*/ 170 h 582"/>
              <a:gd name="T20" fmla="*/ 385 w 1138"/>
              <a:gd name="T21" fmla="*/ 209 h 582"/>
              <a:gd name="T22" fmla="*/ 454 w 1138"/>
              <a:gd name="T23" fmla="*/ 272 h 582"/>
              <a:gd name="T24" fmla="*/ 455 w 1138"/>
              <a:gd name="T25" fmla="*/ 213 h 582"/>
              <a:gd name="T26" fmla="*/ 488 w 1138"/>
              <a:gd name="T27" fmla="*/ 238 h 582"/>
              <a:gd name="T28" fmla="*/ 510 w 1138"/>
              <a:gd name="T29" fmla="*/ 260 h 582"/>
              <a:gd name="T30" fmla="*/ 622 w 1138"/>
              <a:gd name="T31" fmla="*/ 203 h 582"/>
              <a:gd name="T32" fmla="*/ 572 w 1138"/>
              <a:gd name="T33" fmla="*/ 255 h 582"/>
              <a:gd name="T34" fmla="*/ 618 w 1138"/>
              <a:gd name="T35" fmla="*/ 249 h 582"/>
              <a:gd name="T36" fmla="*/ 687 w 1138"/>
              <a:gd name="T37" fmla="*/ 226 h 582"/>
              <a:gd name="T38" fmla="*/ 675 w 1138"/>
              <a:gd name="T39" fmla="*/ 299 h 582"/>
              <a:gd name="T40" fmla="*/ 805 w 1138"/>
              <a:gd name="T41" fmla="*/ 303 h 582"/>
              <a:gd name="T42" fmla="*/ 749 w 1138"/>
              <a:gd name="T43" fmla="*/ 328 h 582"/>
              <a:gd name="T44" fmla="*/ 883 w 1138"/>
              <a:gd name="T45" fmla="*/ 385 h 582"/>
              <a:gd name="T46" fmla="*/ 918 w 1138"/>
              <a:gd name="T47" fmla="*/ 426 h 582"/>
              <a:gd name="T48" fmla="*/ 871 w 1138"/>
              <a:gd name="T49" fmla="*/ 452 h 582"/>
              <a:gd name="T50" fmla="*/ 996 w 1138"/>
              <a:gd name="T51" fmla="*/ 446 h 582"/>
              <a:gd name="T52" fmla="*/ 931 w 1138"/>
              <a:gd name="T53" fmla="*/ 493 h 582"/>
              <a:gd name="T54" fmla="*/ 1044 w 1138"/>
              <a:gd name="T55" fmla="*/ 486 h 582"/>
              <a:gd name="T56" fmla="*/ 974 w 1138"/>
              <a:gd name="T57" fmla="*/ 515 h 582"/>
              <a:gd name="T58" fmla="*/ 1092 w 1138"/>
              <a:gd name="T59" fmla="*/ 517 h 582"/>
              <a:gd name="T60" fmla="*/ 1109 w 1138"/>
              <a:gd name="T61" fmla="*/ 522 h 582"/>
              <a:gd name="T62" fmla="*/ 1038 w 1138"/>
              <a:gd name="T63" fmla="*/ 524 h 582"/>
              <a:gd name="T64" fmla="*/ 1006 w 1138"/>
              <a:gd name="T65" fmla="*/ 526 h 582"/>
              <a:gd name="T66" fmla="*/ 995 w 1138"/>
              <a:gd name="T67" fmla="*/ 482 h 582"/>
              <a:gd name="T68" fmla="*/ 1049 w 1138"/>
              <a:gd name="T69" fmla="*/ 538 h 582"/>
              <a:gd name="T70" fmla="*/ 944 w 1138"/>
              <a:gd name="T71" fmla="*/ 503 h 582"/>
              <a:gd name="T72" fmla="*/ 1013 w 1138"/>
              <a:gd name="T73" fmla="*/ 494 h 582"/>
              <a:gd name="T74" fmla="*/ 960 w 1138"/>
              <a:gd name="T75" fmla="*/ 500 h 582"/>
              <a:gd name="T76" fmla="*/ 902 w 1138"/>
              <a:gd name="T77" fmla="*/ 494 h 582"/>
              <a:gd name="T78" fmla="*/ 808 w 1138"/>
              <a:gd name="T79" fmla="*/ 427 h 582"/>
              <a:gd name="T80" fmla="*/ 783 w 1138"/>
              <a:gd name="T81" fmla="*/ 408 h 582"/>
              <a:gd name="T82" fmla="*/ 822 w 1138"/>
              <a:gd name="T83" fmla="*/ 342 h 582"/>
              <a:gd name="T84" fmla="*/ 693 w 1138"/>
              <a:gd name="T85" fmla="*/ 294 h 582"/>
              <a:gd name="T86" fmla="*/ 752 w 1138"/>
              <a:gd name="T87" fmla="*/ 265 h 582"/>
              <a:gd name="T88" fmla="*/ 715 w 1138"/>
              <a:gd name="T89" fmla="*/ 285 h 582"/>
              <a:gd name="T90" fmla="*/ 580 w 1138"/>
              <a:gd name="T91" fmla="*/ 247 h 582"/>
              <a:gd name="T92" fmla="*/ 546 w 1138"/>
              <a:gd name="T93" fmla="*/ 246 h 582"/>
              <a:gd name="T94" fmla="*/ 570 w 1138"/>
              <a:gd name="T95" fmla="*/ 284 h 582"/>
              <a:gd name="T96" fmla="*/ 566 w 1138"/>
              <a:gd name="T97" fmla="*/ 293 h 582"/>
              <a:gd name="T98" fmla="*/ 557 w 1138"/>
              <a:gd name="T99" fmla="*/ 252 h 582"/>
              <a:gd name="T100" fmla="*/ 434 w 1138"/>
              <a:gd name="T101" fmla="*/ 253 h 582"/>
              <a:gd name="T102" fmla="*/ 478 w 1138"/>
              <a:gd name="T103" fmla="*/ 176 h 582"/>
              <a:gd name="T104" fmla="*/ 456 w 1138"/>
              <a:gd name="T105" fmla="*/ 201 h 582"/>
              <a:gd name="T106" fmla="*/ 322 w 1138"/>
              <a:gd name="T107" fmla="*/ 204 h 582"/>
              <a:gd name="T108" fmla="*/ 386 w 1138"/>
              <a:gd name="T109" fmla="*/ 170 h 582"/>
              <a:gd name="T110" fmla="*/ 297 w 1138"/>
              <a:gd name="T111" fmla="*/ 204 h 582"/>
              <a:gd name="T112" fmla="*/ 219 w 1138"/>
              <a:gd name="T113" fmla="*/ 149 h 582"/>
              <a:gd name="T114" fmla="*/ 223 w 1138"/>
              <a:gd name="T115" fmla="*/ 74 h 582"/>
              <a:gd name="T116" fmla="*/ 222 w 1138"/>
              <a:gd name="T117" fmla="*/ 136 h 582"/>
              <a:gd name="T118" fmla="*/ 190 w 1138"/>
              <a:gd name="T119" fmla="*/ 93 h 582"/>
              <a:gd name="T120" fmla="*/ 59 w 1138"/>
              <a:gd name="T121" fmla="*/ 69 h 582"/>
              <a:gd name="T122" fmla="*/ 38 w 1138"/>
              <a:gd name="T123" fmla="*/ 61 h 582"/>
              <a:gd name="T124" fmla="*/ 50 w 1138"/>
              <a:gd name="T125" fmla="*/ 104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38" h="582">
                <a:moveTo>
                  <a:pt x="48" y="13"/>
                </a:moveTo>
                <a:lnTo>
                  <a:pt x="49" y="13"/>
                </a:lnTo>
                <a:lnTo>
                  <a:pt x="50" y="13"/>
                </a:lnTo>
                <a:lnTo>
                  <a:pt x="3" y="66"/>
                </a:lnTo>
                <a:lnTo>
                  <a:pt x="2" y="61"/>
                </a:lnTo>
                <a:cubicBezTo>
                  <a:pt x="1" y="47"/>
                  <a:pt x="5" y="34"/>
                  <a:pt x="14" y="24"/>
                </a:cubicBezTo>
                <a:cubicBezTo>
                  <a:pt x="23" y="14"/>
                  <a:pt x="36" y="8"/>
                  <a:pt x="50" y="8"/>
                </a:cubicBezTo>
                <a:lnTo>
                  <a:pt x="50" y="8"/>
                </a:lnTo>
                <a:cubicBezTo>
                  <a:pt x="73" y="8"/>
                  <a:pt x="92" y="24"/>
                  <a:pt x="97" y="46"/>
                </a:cubicBezTo>
                <a:lnTo>
                  <a:pt x="98" y="50"/>
                </a:lnTo>
                <a:lnTo>
                  <a:pt x="99" y="52"/>
                </a:lnTo>
                <a:lnTo>
                  <a:pt x="101" y="58"/>
                </a:lnTo>
                <a:lnTo>
                  <a:pt x="97" y="48"/>
                </a:lnTo>
                <a:lnTo>
                  <a:pt x="97" y="49"/>
                </a:lnTo>
                <a:lnTo>
                  <a:pt x="6" y="70"/>
                </a:lnTo>
                <a:lnTo>
                  <a:pt x="6" y="67"/>
                </a:lnTo>
                <a:lnTo>
                  <a:pt x="6" y="62"/>
                </a:lnTo>
                <a:lnTo>
                  <a:pt x="7" y="53"/>
                </a:lnTo>
                <a:lnTo>
                  <a:pt x="9" y="44"/>
                </a:lnTo>
                <a:cubicBezTo>
                  <a:pt x="13" y="26"/>
                  <a:pt x="28" y="13"/>
                  <a:pt x="46" y="9"/>
                </a:cubicBezTo>
                <a:cubicBezTo>
                  <a:pt x="64" y="5"/>
                  <a:pt x="83" y="12"/>
                  <a:pt x="94" y="27"/>
                </a:cubicBezTo>
                <a:lnTo>
                  <a:pt x="95" y="29"/>
                </a:lnTo>
                <a:cubicBezTo>
                  <a:pt x="98" y="32"/>
                  <a:pt x="99" y="35"/>
                  <a:pt x="101" y="38"/>
                </a:cubicBezTo>
                <a:lnTo>
                  <a:pt x="103" y="43"/>
                </a:lnTo>
                <a:lnTo>
                  <a:pt x="105" y="47"/>
                </a:lnTo>
                <a:lnTo>
                  <a:pt x="107" y="52"/>
                </a:lnTo>
                <a:lnTo>
                  <a:pt x="62" y="22"/>
                </a:lnTo>
                <a:lnTo>
                  <a:pt x="65" y="22"/>
                </a:lnTo>
                <a:lnTo>
                  <a:pt x="18" y="62"/>
                </a:lnTo>
                <a:lnTo>
                  <a:pt x="19" y="56"/>
                </a:lnTo>
                <a:lnTo>
                  <a:pt x="21" y="49"/>
                </a:lnTo>
                <a:cubicBezTo>
                  <a:pt x="27" y="26"/>
                  <a:pt x="49" y="10"/>
                  <a:pt x="73" y="13"/>
                </a:cubicBezTo>
                <a:cubicBezTo>
                  <a:pt x="97" y="16"/>
                  <a:pt x="115" y="37"/>
                  <a:pt x="115" y="61"/>
                </a:cubicBezTo>
                <a:lnTo>
                  <a:pt x="115" y="62"/>
                </a:lnTo>
                <a:lnTo>
                  <a:pt x="115" y="65"/>
                </a:lnTo>
                <a:lnTo>
                  <a:pt x="67" y="17"/>
                </a:lnTo>
                <a:lnTo>
                  <a:pt x="68" y="17"/>
                </a:lnTo>
                <a:cubicBezTo>
                  <a:pt x="91" y="17"/>
                  <a:pt x="111" y="34"/>
                  <a:pt x="116" y="56"/>
                </a:cubicBezTo>
                <a:lnTo>
                  <a:pt x="117" y="61"/>
                </a:lnTo>
                <a:lnTo>
                  <a:pt x="117" y="67"/>
                </a:lnTo>
                <a:lnTo>
                  <a:pt x="104" y="40"/>
                </a:lnTo>
                <a:lnTo>
                  <a:pt x="105" y="41"/>
                </a:lnTo>
                <a:lnTo>
                  <a:pt x="23" y="75"/>
                </a:lnTo>
                <a:lnTo>
                  <a:pt x="23" y="72"/>
                </a:lnTo>
                <a:lnTo>
                  <a:pt x="24" y="63"/>
                </a:lnTo>
                <a:lnTo>
                  <a:pt x="23" y="63"/>
                </a:lnTo>
                <a:cubicBezTo>
                  <a:pt x="23" y="59"/>
                  <a:pt x="24" y="55"/>
                  <a:pt x="25" y="51"/>
                </a:cubicBezTo>
                <a:lnTo>
                  <a:pt x="25" y="49"/>
                </a:lnTo>
                <a:cubicBezTo>
                  <a:pt x="31" y="26"/>
                  <a:pt x="54" y="10"/>
                  <a:pt x="78" y="13"/>
                </a:cubicBezTo>
                <a:cubicBezTo>
                  <a:pt x="102" y="16"/>
                  <a:pt x="120" y="37"/>
                  <a:pt x="120" y="61"/>
                </a:cubicBezTo>
                <a:lnTo>
                  <a:pt x="120" y="62"/>
                </a:lnTo>
                <a:lnTo>
                  <a:pt x="119" y="55"/>
                </a:lnTo>
                <a:lnTo>
                  <a:pt x="120" y="59"/>
                </a:lnTo>
                <a:cubicBezTo>
                  <a:pt x="120" y="61"/>
                  <a:pt x="120" y="63"/>
                  <a:pt x="120" y="65"/>
                </a:cubicBezTo>
                <a:lnTo>
                  <a:pt x="120" y="69"/>
                </a:lnTo>
                <a:lnTo>
                  <a:pt x="118" y="54"/>
                </a:lnTo>
                <a:lnTo>
                  <a:pt x="119" y="55"/>
                </a:lnTo>
                <a:lnTo>
                  <a:pt x="26" y="61"/>
                </a:lnTo>
                <a:lnTo>
                  <a:pt x="26" y="59"/>
                </a:lnTo>
                <a:lnTo>
                  <a:pt x="26" y="58"/>
                </a:lnTo>
                <a:lnTo>
                  <a:pt x="27" y="50"/>
                </a:lnTo>
                <a:cubicBezTo>
                  <a:pt x="28" y="48"/>
                  <a:pt x="28" y="45"/>
                  <a:pt x="29" y="43"/>
                </a:cubicBezTo>
                <a:lnTo>
                  <a:pt x="30" y="39"/>
                </a:lnTo>
                <a:cubicBezTo>
                  <a:pt x="32" y="31"/>
                  <a:pt x="36" y="24"/>
                  <a:pt x="42" y="19"/>
                </a:cubicBezTo>
                <a:lnTo>
                  <a:pt x="43" y="18"/>
                </a:lnTo>
                <a:cubicBezTo>
                  <a:pt x="56" y="5"/>
                  <a:pt x="74" y="0"/>
                  <a:pt x="91" y="6"/>
                </a:cubicBezTo>
                <a:cubicBezTo>
                  <a:pt x="108" y="11"/>
                  <a:pt x="121" y="25"/>
                  <a:pt x="124" y="42"/>
                </a:cubicBezTo>
                <a:lnTo>
                  <a:pt x="125" y="45"/>
                </a:lnTo>
                <a:lnTo>
                  <a:pt x="125" y="46"/>
                </a:lnTo>
                <a:lnTo>
                  <a:pt x="127" y="59"/>
                </a:lnTo>
                <a:lnTo>
                  <a:pt x="101" y="23"/>
                </a:lnTo>
                <a:lnTo>
                  <a:pt x="103" y="24"/>
                </a:lnTo>
                <a:lnTo>
                  <a:pt x="55" y="27"/>
                </a:lnTo>
                <a:lnTo>
                  <a:pt x="56" y="26"/>
                </a:lnTo>
                <a:lnTo>
                  <a:pt x="49" y="32"/>
                </a:lnTo>
                <a:lnTo>
                  <a:pt x="51" y="30"/>
                </a:lnTo>
                <a:lnTo>
                  <a:pt x="40" y="46"/>
                </a:lnTo>
                <a:lnTo>
                  <a:pt x="41" y="43"/>
                </a:lnTo>
                <a:cubicBezTo>
                  <a:pt x="49" y="25"/>
                  <a:pt x="66" y="13"/>
                  <a:pt x="86" y="13"/>
                </a:cubicBezTo>
                <a:lnTo>
                  <a:pt x="86" y="13"/>
                </a:lnTo>
                <a:cubicBezTo>
                  <a:pt x="113" y="13"/>
                  <a:pt x="134" y="34"/>
                  <a:pt x="134" y="61"/>
                </a:cubicBezTo>
                <a:lnTo>
                  <a:pt x="134" y="64"/>
                </a:lnTo>
                <a:lnTo>
                  <a:pt x="134" y="68"/>
                </a:lnTo>
                <a:lnTo>
                  <a:pt x="134" y="72"/>
                </a:lnTo>
                <a:lnTo>
                  <a:pt x="134" y="75"/>
                </a:lnTo>
                <a:cubicBezTo>
                  <a:pt x="134" y="101"/>
                  <a:pt x="113" y="123"/>
                  <a:pt x="86" y="123"/>
                </a:cubicBezTo>
                <a:cubicBezTo>
                  <a:pt x="60" y="123"/>
                  <a:pt x="38" y="101"/>
                  <a:pt x="38" y="75"/>
                </a:cubicBezTo>
                <a:lnTo>
                  <a:pt x="38" y="74"/>
                </a:lnTo>
                <a:lnTo>
                  <a:pt x="38" y="70"/>
                </a:lnTo>
                <a:cubicBezTo>
                  <a:pt x="38" y="66"/>
                  <a:pt x="39" y="61"/>
                  <a:pt x="40" y="57"/>
                </a:cubicBezTo>
                <a:lnTo>
                  <a:pt x="42" y="52"/>
                </a:lnTo>
                <a:lnTo>
                  <a:pt x="42" y="51"/>
                </a:lnTo>
                <a:cubicBezTo>
                  <a:pt x="47" y="29"/>
                  <a:pt x="66" y="13"/>
                  <a:pt x="89" y="13"/>
                </a:cubicBezTo>
                <a:lnTo>
                  <a:pt x="91" y="13"/>
                </a:lnTo>
                <a:cubicBezTo>
                  <a:pt x="116" y="13"/>
                  <a:pt x="136" y="32"/>
                  <a:pt x="139" y="56"/>
                </a:cubicBezTo>
                <a:lnTo>
                  <a:pt x="139" y="61"/>
                </a:lnTo>
                <a:lnTo>
                  <a:pt x="140" y="65"/>
                </a:lnTo>
                <a:lnTo>
                  <a:pt x="45" y="59"/>
                </a:lnTo>
                <a:lnTo>
                  <a:pt x="46" y="57"/>
                </a:lnTo>
                <a:lnTo>
                  <a:pt x="46" y="58"/>
                </a:lnTo>
                <a:lnTo>
                  <a:pt x="93" y="113"/>
                </a:lnTo>
                <a:lnTo>
                  <a:pt x="92" y="113"/>
                </a:lnTo>
                <a:cubicBezTo>
                  <a:pt x="66" y="113"/>
                  <a:pt x="44" y="92"/>
                  <a:pt x="44" y="65"/>
                </a:cubicBezTo>
                <a:lnTo>
                  <a:pt x="44" y="60"/>
                </a:lnTo>
                <a:lnTo>
                  <a:pt x="44" y="57"/>
                </a:lnTo>
                <a:cubicBezTo>
                  <a:pt x="44" y="50"/>
                  <a:pt x="46" y="42"/>
                  <a:pt x="50" y="36"/>
                </a:cubicBezTo>
                <a:lnTo>
                  <a:pt x="50" y="35"/>
                </a:lnTo>
                <a:cubicBezTo>
                  <a:pt x="58" y="18"/>
                  <a:pt x="76" y="7"/>
                  <a:pt x="95" y="8"/>
                </a:cubicBezTo>
                <a:cubicBezTo>
                  <a:pt x="114" y="9"/>
                  <a:pt x="131" y="21"/>
                  <a:pt x="138" y="38"/>
                </a:cubicBezTo>
                <a:lnTo>
                  <a:pt x="139" y="41"/>
                </a:lnTo>
                <a:lnTo>
                  <a:pt x="141" y="48"/>
                </a:lnTo>
                <a:lnTo>
                  <a:pt x="143" y="52"/>
                </a:lnTo>
                <a:lnTo>
                  <a:pt x="140" y="46"/>
                </a:lnTo>
                <a:lnTo>
                  <a:pt x="141" y="49"/>
                </a:lnTo>
                <a:lnTo>
                  <a:pt x="70" y="32"/>
                </a:lnTo>
                <a:lnTo>
                  <a:pt x="72" y="31"/>
                </a:lnTo>
                <a:lnTo>
                  <a:pt x="56" y="50"/>
                </a:lnTo>
                <a:lnTo>
                  <a:pt x="58" y="47"/>
                </a:lnTo>
                <a:cubicBezTo>
                  <a:pt x="63" y="34"/>
                  <a:pt x="74" y="24"/>
                  <a:pt x="87" y="20"/>
                </a:cubicBezTo>
                <a:lnTo>
                  <a:pt x="88" y="19"/>
                </a:lnTo>
                <a:cubicBezTo>
                  <a:pt x="98" y="16"/>
                  <a:pt x="109" y="16"/>
                  <a:pt x="119" y="19"/>
                </a:cubicBezTo>
                <a:lnTo>
                  <a:pt x="120" y="20"/>
                </a:lnTo>
                <a:cubicBezTo>
                  <a:pt x="137" y="26"/>
                  <a:pt x="149" y="40"/>
                  <a:pt x="152" y="58"/>
                </a:cubicBezTo>
                <a:lnTo>
                  <a:pt x="153" y="61"/>
                </a:lnTo>
                <a:lnTo>
                  <a:pt x="154" y="69"/>
                </a:lnTo>
                <a:lnTo>
                  <a:pt x="154" y="77"/>
                </a:lnTo>
                <a:lnTo>
                  <a:pt x="153" y="68"/>
                </a:lnTo>
                <a:lnTo>
                  <a:pt x="154" y="71"/>
                </a:lnTo>
                <a:lnTo>
                  <a:pt x="58" y="80"/>
                </a:lnTo>
                <a:lnTo>
                  <a:pt x="58" y="79"/>
                </a:lnTo>
                <a:lnTo>
                  <a:pt x="58" y="75"/>
                </a:lnTo>
                <a:lnTo>
                  <a:pt x="58" y="72"/>
                </a:lnTo>
                <a:lnTo>
                  <a:pt x="58" y="70"/>
                </a:lnTo>
                <a:cubicBezTo>
                  <a:pt x="58" y="44"/>
                  <a:pt x="80" y="22"/>
                  <a:pt x="106" y="22"/>
                </a:cubicBezTo>
                <a:cubicBezTo>
                  <a:pt x="133" y="22"/>
                  <a:pt x="154" y="44"/>
                  <a:pt x="154" y="70"/>
                </a:cubicBezTo>
                <a:lnTo>
                  <a:pt x="154" y="72"/>
                </a:lnTo>
                <a:lnTo>
                  <a:pt x="154" y="75"/>
                </a:lnTo>
                <a:cubicBezTo>
                  <a:pt x="154" y="101"/>
                  <a:pt x="133" y="123"/>
                  <a:pt x="106" y="123"/>
                </a:cubicBezTo>
                <a:cubicBezTo>
                  <a:pt x="80" y="123"/>
                  <a:pt x="58" y="101"/>
                  <a:pt x="58" y="75"/>
                </a:cubicBezTo>
                <a:lnTo>
                  <a:pt x="58" y="73"/>
                </a:lnTo>
                <a:lnTo>
                  <a:pt x="59" y="82"/>
                </a:lnTo>
                <a:lnTo>
                  <a:pt x="59" y="80"/>
                </a:lnTo>
                <a:cubicBezTo>
                  <a:pt x="54" y="54"/>
                  <a:pt x="71" y="29"/>
                  <a:pt x="97" y="23"/>
                </a:cubicBezTo>
                <a:cubicBezTo>
                  <a:pt x="123" y="18"/>
                  <a:pt x="148" y="35"/>
                  <a:pt x="153" y="61"/>
                </a:cubicBezTo>
                <a:lnTo>
                  <a:pt x="154" y="64"/>
                </a:lnTo>
                <a:lnTo>
                  <a:pt x="154" y="63"/>
                </a:lnTo>
                <a:lnTo>
                  <a:pt x="59" y="75"/>
                </a:lnTo>
                <a:lnTo>
                  <a:pt x="59" y="73"/>
                </a:lnTo>
                <a:lnTo>
                  <a:pt x="59" y="70"/>
                </a:lnTo>
                <a:lnTo>
                  <a:pt x="59" y="67"/>
                </a:lnTo>
                <a:lnTo>
                  <a:pt x="59" y="65"/>
                </a:lnTo>
                <a:cubicBezTo>
                  <a:pt x="59" y="39"/>
                  <a:pt x="80" y="17"/>
                  <a:pt x="107" y="17"/>
                </a:cubicBezTo>
                <a:cubicBezTo>
                  <a:pt x="133" y="17"/>
                  <a:pt x="155" y="39"/>
                  <a:pt x="155" y="65"/>
                </a:cubicBezTo>
                <a:lnTo>
                  <a:pt x="155" y="69"/>
                </a:lnTo>
                <a:lnTo>
                  <a:pt x="154" y="79"/>
                </a:lnTo>
                <a:lnTo>
                  <a:pt x="59" y="69"/>
                </a:lnTo>
                <a:lnTo>
                  <a:pt x="59" y="65"/>
                </a:lnTo>
                <a:lnTo>
                  <a:pt x="60" y="61"/>
                </a:lnTo>
                <a:lnTo>
                  <a:pt x="60" y="55"/>
                </a:lnTo>
                <a:lnTo>
                  <a:pt x="61" y="48"/>
                </a:lnTo>
                <a:cubicBezTo>
                  <a:pt x="65" y="26"/>
                  <a:pt x="83" y="10"/>
                  <a:pt x="105" y="8"/>
                </a:cubicBezTo>
                <a:cubicBezTo>
                  <a:pt x="127" y="6"/>
                  <a:pt x="147" y="20"/>
                  <a:pt x="154" y="41"/>
                </a:cubicBezTo>
                <a:lnTo>
                  <a:pt x="155" y="42"/>
                </a:lnTo>
                <a:lnTo>
                  <a:pt x="157" y="52"/>
                </a:lnTo>
                <a:lnTo>
                  <a:pt x="158" y="62"/>
                </a:lnTo>
                <a:lnTo>
                  <a:pt x="157" y="54"/>
                </a:lnTo>
                <a:lnTo>
                  <a:pt x="158" y="57"/>
                </a:lnTo>
                <a:lnTo>
                  <a:pt x="121" y="23"/>
                </a:lnTo>
                <a:lnTo>
                  <a:pt x="123" y="24"/>
                </a:lnTo>
                <a:lnTo>
                  <a:pt x="105" y="24"/>
                </a:lnTo>
                <a:lnTo>
                  <a:pt x="107" y="23"/>
                </a:lnTo>
                <a:cubicBezTo>
                  <a:pt x="122" y="21"/>
                  <a:pt x="137" y="24"/>
                  <a:pt x="148" y="34"/>
                </a:cubicBezTo>
                <a:lnTo>
                  <a:pt x="151" y="37"/>
                </a:lnTo>
                <a:lnTo>
                  <a:pt x="139" y="29"/>
                </a:lnTo>
                <a:lnTo>
                  <a:pt x="142" y="31"/>
                </a:lnTo>
                <a:lnTo>
                  <a:pt x="84" y="48"/>
                </a:lnTo>
                <a:lnTo>
                  <a:pt x="85" y="47"/>
                </a:lnTo>
                <a:lnTo>
                  <a:pt x="77" y="67"/>
                </a:lnTo>
                <a:lnTo>
                  <a:pt x="77" y="63"/>
                </a:lnTo>
                <a:lnTo>
                  <a:pt x="77" y="70"/>
                </a:lnTo>
                <a:lnTo>
                  <a:pt x="77" y="67"/>
                </a:lnTo>
                <a:cubicBezTo>
                  <a:pt x="77" y="62"/>
                  <a:pt x="78" y="57"/>
                  <a:pt x="79" y="52"/>
                </a:cubicBezTo>
                <a:lnTo>
                  <a:pt x="80" y="50"/>
                </a:lnTo>
                <a:cubicBezTo>
                  <a:pt x="87" y="28"/>
                  <a:pt x="110" y="14"/>
                  <a:pt x="133" y="18"/>
                </a:cubicBezTo>
                <a:cubicBezTo>
                  <a:pt x="156" y="22"/>
                  <a:pt x="173" y="42"/>
                  <a:pt x="173" y="65"/>
                </a:cubicBezTo>
                <a:lnTo>
                  <a:pt x="173" y="67"/>
                </a:lnTo>
                <a:lnTo>
                  <a:pt x="173" y="60"/>
                </a:lnTo>
                <a:lnTo>
                  <a:pt x="173" y="64"/>
                </a:lnTo>
                <a:cubicBezTo>
                  <a:pt x="174" y="66"/>
                  <a:pt x="174" y="68"/>
                  <a:pt x="174" y="70"/>
                </a:cubicBezTo>
                <a:lnTo>
                  <a:pt x="174" y="73"/>
                </a:lnTo>
                <a:lnTo>
                  <a:pt x="174" y="75"/>
                </a:lnTo>
                <a:lnTo>
                  <a:pt x="78" y="68"/>
                </a:lnTo>
                <a:lnTo>
                  <a:pt x="79" y="65"/>
                </a:lnTo>
                <a:lnTo>
                  <a:pt x="79" y="61"/>
                </a:lnTo>
                <a:lnTo>
                  <a:pt x="79" y="69"/>
                </a:lnTo>
                <a:lnTo>
                  <a:pt x="79" y="63"/>
                </a:lnTo>
                <a:lnTo>
                  <a:pt x="78" y="56"/>
                </a:lnTo>
                <a:cubicBezTo>
                  <a:pt x="78" y="44"/>
                  <a:pt x="84" y="32"/>
                  <a:pt x="93" y="23"/>
                </a:cubicBezTo>
                <a:lnTo>
                  <a:pt x="93" y="22"/>
                </a:lnTo>
                <a:cubicBezTo>
                  <a:pt x="104" y="11"/>
                  <a:pt x="119" y="6"/>
                  <a:pt x="135" y="9"/>
                </a:cubicBezTo>
                <a:cubicBezTo>
                  <a:pt x="150" y="11"/>
                  <a:pt x="163" y="21"/>
                  <a:pt x="170" y="35"/>
                </a:cubicBezTo>
                <a:lnTo>
                  <a:pt x="171" y="38"/>
                </a:lnTo>
                <a:lnTo>
                  <a:pt x="175" y="47"/>
                </a:lnTo>
                <a:lnTo>
                  <a:pt x="178" y="53"/>
                </a:lnTo>
                <a:lnTo>
                  <a:pt x="178" y="54"/>
                </a:lnTo>
                <a:lnTo>
                  <a:pt x="135" y="27"/>
                </a:lnTo>
                <a:lnTo>
                  <a:pt x="137" y="27"/>
                </a:lnTo>
                <a:cubicBezTo>
                  <a:pt x="153" y="27"/>
                  <a:pt x="168" y="35"/>
                  <a:pt x="177" y="48"/>
                </a:cubicBezTo>
                <a:cubicBezTo>
                  <a:pt x="186" y="61"/>
                  <a:pt x="187" y="78"/>
                  <a:pt x="182" y="93"/>
                </a:cubicBezTo>
                <a:lnTo>
                  <a:pt x="180" y="98"/>
                </a:lnTo>
                <a:lnTo>
                  <a:pt x="177" y="104"/>
                </a:lnTo>
                <a:cubicBezTo>
                  <a:pt x="169" y="121"/>
                  <a:pt x="152" y="132"/>
                  <a:pt x="133" y="132"/>
                </a:cubicBezTo>
                <a:lnTo>
                  <a:pt x="131" y="132"/>
                </a:lnTo>
                <a:cubicBezTo>
                  <a:pt x="105" y="132"/>
                  <a:pt x="83" y="111"/>
                  <a:pt x="83" y="84"/>
                </a:cubicBezTo>
                <a:cubicBezTo>
                  <a:pt x="83" y="58"/>
                  <a:pt x="105" y="36"/>
                  <a:pt x="131" y="36"/>
                </a:cubicBezTo>
                <a:lnTo>
                  <a:pt x="133" y="36"/>
                </a:lnTo>
                <a:lnTo>
                  <a:pt x="135" y="36"/>
                </a:lnTo>
                <a:lnTo>
                  <a:pt x="138" y="36"/>
                </a:lnTo>
                <a:cubicBezTo>
                  <a:pt x="163" y="36"/>
                  <a:pt x="184" y="55"/>
                  <a:pt x="186" y="80"/>
                </a:cubicBezTo>
                <a:lnTo>
                  <a:pt x="187" y="86"/>
                </a:lnTo>
                <a:lnTo>
                  <a:pt x="186" y="78"/>
                </a:lnTo>
                <a:lnTo>
                  <a:pt x="187" y="82"/>
                </a:lnTo>
                <a:lnTo>
                  <a:pt x="100" y="67"/>
                </a:lnTo>
                <a:lnTo>
                  <a:pt x="101" y="66"/>
                </a:lnTo>
                <a:lnTo>
                  <a:pt x="95" y="77"/>
                </a:lnTo>
                <a:lnTo>
                  <a:pt x="96" y="74"/>
                </a:lnTo>
                <a:lnTo>
                  <a:pt x="94" y="83"/>
                </a:lnTo>
                <a:lnTo>
                  <a:pt x="95" y="79"/>
                </a:lnTo>
                <a:cubicBezTo>
                  <a:pt x="96" y="72"/>
                  <a:pt x="99" y="65"/>
                  <a:pt x="103" y="59"/>
                </a:cubicBezTo>
                <a:lnTo>
                  <a:pt x="104" y="58"/>
                </a:lnTo>
                <a:cubicBezTo>
                  <a:pt x="112" y="44"/>
                  <a:pt x="127" y="36"/>
                  <a:pt x="143" y="36"/>
                </a:cubicBezTo>
                <a:cubicBezTo>
                  <a:pt x="160" y="36"/>
                  <a:pt x="175" y="44"/>
                  <a:pt x="183" y="58"/>
                </a:cubicBezTo>
                <a:lnTo>
                  <a:pt x="184" y="59"/>
                </a:lnTo>
                <a:cubicBezTo>
                  <a:pt x="188" y="65"/>
                  <a:pt x="191" y="71"/>
                  <a:pt x="192" y="78"/>
                </a:cubicBezTo>
                <a:lnTo>
                  <a:pt x="192" y="81"/>
                </a:lnTo>
                <a:lnTo>
                  <a:pt x="193" y="86"/>
                </a:lnTo>
                <a:lnTo>
                  <a:pt x="191" y="77"/>
                </a:lnTo>
                <a:lnTo>
                  <a:pt x="192" y="79"/>
                </a:lnTo>
                <a:lnTo>
                  <a:pt x="106" y="67"/>
                </a:lnTo>
                <a:lnTo>
                  <a:pt x="107" y="66"/>
                </a:lnTo>
                <a:lnTo>
                  <a:pt x="100" y="85"/>
                </a:lnTo>
                <a:lnTo>
                  <a:pt x="100" y="82"/>
                </a:lnTo>
                <a:cubicBezTo>
                  <a:pt x="104" y="58"/>
                  <a:pt x="124" y="41"/>
                  <a:pt x="147" y="41"/>
                </a:cubicBezTo>
                <a:lnTo>
                  <a:pt x="149" y="41"/>
                </a:lnTo>
                <a:cubicBezTo>
                  <a:pt x="163" y="41"/>
                  <a:pt x="177" y="48"/>
                  <a:pt x="186" y="59"/>
                </a:cubicBezTo>
                <a:cubicBezTo>
                  <a:pt x="195" y="70"/>
                  <a:pt x="199" y="85"/>
                  <a:pt x="196" y="99"/>
                </a:cubicBezTo>
                <a:lnTo>
                  <a:pt x="196" y="101"/>
                </a:lnTo>
                <a:lnTo>
                  <a:pt x="196" y="92"/>
                </a:lnTo>
                <a:lnTo>
                  <a:pt x="196" y="94"/>
                </a:lnTo>
                <a:lnTo>
                  <a:pt x="148" y="46"/>
                </a:lnTo>
                <a:lnTo>
                  <a:pt x="151" y="46"/>
                </a:lnTo>
                <a:lnTo>
                  <a:pt x="155" y="46"/>
                </a:lnTo>
                <a:cubicBezTo>
                  <a:pt x="171" y="46"/>
                  <a:pt x="185" y="54"/>
                  <a:pt x="194" y="66"/>
                </a:cubicBezTo>
                <a:lnTo>
                  <a:pt x="198" y="71"/>
                </a:lnTo>
                <a:cubicBezTo>
                  <a:pt x="203" y="78"/>
                  <a:pt x="205" y="86"/>
                  <a:pt x="206" y="94"/>
                </a:cubicBezTo>
                <a:lnTo>
                  <a:pt x="207" y="99"/>
                </a:lnTo>
                <a:lnTo>
                  <a:pt x="207" y="103"/>
                </a:lnTo>
                <a:lnTo>
                  <a:pt x="126" y="75"/>
                </a:lnTo>
                <a:lnTo>
                  <a:pt x="128" y="72"/>
                </a:lnTo>
                <a:lnTo>
                  <a:pt x="131" y="70"/>
                </a:lnTo>
                <a:cubicBezTo>
                  <a:pt x="141" y="59"/>
                  <a:pt x="157" y="54"/>
                  <a:pt x="172" y="56"/>
                </a:cubicBezTo>
                <a:cubicBezTo>
                  <a:pt x="187" y="59"/>
                  <a:pt x="201" y="68"/>
                  <a:pt x="207" y="82"/>
                </a:cubicBezTo>
                <a:lnTo>
                  <a:pt x="210" y="87"/>
                </a:lnTo>
                <a:cubicBezTo>
                  <a:pt x="211" y="89"/>
                  <a:pt x="212" y="91"/>
                  <a:pt x="213" y="93"/>
                </a:cubicBezTo>
                <a:lnTo>
                  <a:pt x="214" y="96"/>
                </a:lnTo>
                <a:lnTo>
                  <a:pt x="214" y="98"/>
                </a:lnTo>
                <a:lnTo>
                  <a:pt x="122" y="101"/>
                </a:lnTo>
                <a:lnTo>
                  <a:pt x="123" y="97"/>
                </a:lnTo>
                <a:lnTo>
                  <a:pt x="122" y="113"/>
                </a:lnTo>
                <a:lnTo>
                  <a:pt x="121" y="108"/>
                </a:lnTo>
                <a:lnTo>
                  <a:pt x="126" y="125"/>
                </a:lnTo>
                <a:lnTo>
                  <a:pt x="124" y="121"/>
                </a:lnTo>
                <a:lnTo>
                  <a:pt x="155" y="146"/>
                </a:lnTo>
                <a:lnTo>
                  <a:pt x="153" y="146"/>
                </a:lnTo>
                <a:lnTo>
                  <a:pt x="213" y="99"/>
                </a:lnTo>
                <a:lnTo>
                  <a:pt x="213" y="102"/>
                </a:lnTo>
                <a:lnTo>
                  <a:pt x="212" y="95"/>
                </a:lnTo>
                <a:lnTo>
                  <a:pt x="213" y="101"/>
                </a:lnTo>
                <a:lnTo>
                  <a:pt x="214" y="107"/>
                </a:lnTo>
                <a:lnTo>
                  <a:pt x="215" y="111"/>
                </a:lnTo>
                <a:lnTo>
                  <a:pt x="119" y="118"/>
                </a:lnTo>
                <a:lnTo>
                  <a:pt x="119" y="117"/>
                </a:lnTo>
                <a:lnTo>
                  <a:pt x="119" y="113"/>
                </a:lnTo>
                <a:cubicBezTo>
                  <a:pt x="119" y="108"/>
                  <a:pt x="120" y="103"/>
                  <a:pt x="122" y="98"/>
                </a:cubicBezTo>
                <a:lnTo>
                  <a:pt x="123" y="95"/>
                </a:lnTo>
                <a:lnTo>
                  <a:pt x="123" y="93"/>
                </a:lnTo>
                <a:cubicBezTo>
                  <a:pt x="131" y="71"/>
                  <a:pt x="153" y="57"/>
                  <a:pt x="177" y="61"/>
                </a:cubicBezTo>
                <a:cubicBezTo>
                  <a:pt x="200" y="65"/>
                  <a:pt x="217" y="85"/>
                  <a:pt x="217" y="108"/>
                </a:cubicBezTo>
                <a:lnTo>
                  <a:pt x="217" y="110"/>
                </a:lnTo>
                <a:lnTo>
                  <a:pt x="217" y="113"/>
                </a:lnTo>
                <a:lnTo>
                  <a:pt x="169" y="65"/>
                </a:lnTo>
                <a:lnTo>
                  <a:pt x="169" y="65"/>
                </a:lnTo>
                <a:lnTo>
                  <a:pt x="171" y="65"/>
                </a:lnTo>
                <a:cubicBezTo>
                  <a:pt x="188" y="65"/>
                  <a:pt x="204" y="74"/>
                  <a:pt x="213" y="88"/>
                </a:cubicBezTo>
                <a:lnTo>
                  <a:pt x="216" y="93"/>
                </a:lnTo>
                <a:lnTo>
                  <a:pt x="174" y="70"/>
                </a:lnTo>
                <a:lnTo>
                  <a:pt x="178" y="70"/>
                </a:lnTo>
                <a:lnTo>
                  <a:pt x="135" y="97"/>
                </a:lnTo>
                <a:lnTo>
                  <a:pt x="137" y="94"/>
                </a:lnTo>
                <a:cubicBezTo>
                  <a:pt x="138" y="91"/>
                  <a:pt x="139" y="88"/>
                  <a:pt x="141" y="86"/>
                </a:cubicBezTo>
                <a:lnTo>
                  <a:pt x="143" y="84"/>
                </a:lnTo>
                <a:cubicBezTo>
                  <a:pt x="154" y="69"/>
                  <a:pt x="173" y="62"/>
                  <a:pt x="192" y="66"/>
                </a:cubicBezTo>
                <a:cubicBezTo>
                  <a:pt x="210" y="70"/>
                  <a:pt x="224" y="85"/>
                  <a:pt x="228" y="104"/>
                </a:cubicBezTo>
                <a:lnTo>
                  <a:pt x="229" y="109"/>
                </a:lnTo>
                <a:lnTo>
                  <a:pt x="230" y="113"/>
                </a:lnTo>
                <a:lnTo>
                  <a:pt x="228" y="106"/>
                </a:lnTo>
                <a:lnTo>
                  <a:pt x="229" y="107"/>
                </a:lnTo>
                <a:lnTo>
                  <a:pt x="135" y="122"/>
                </a:lnTo>
                <a:lnTo>
                  <a:pt x="135" y="121"/>
                </a:lnTo>
                <a:lnTo>
                  <a:pt x="135" y="118"/>
                </a:lnTo>
                <a:lnTo>
                  <a:pt x="135" y="113"/>
                </a:lnTo>
                <a:cubicBezTo>
                  <a:pt x="135" y="93"/>
                  <a:pt x="148" y="74"/>
                  <a:pt x="167" y="68"/>
                </a:cubicBezTo>
                <a:cubicBezTo>
                  <a:pt x="186" y="61"/>
                  <a:pt x="208" y="67"/>
                  <a:pt x="220" y="83"/>
                </a:cubicBezTo>
                <a:lnTo>
                  <a:pt x="222" y="85"/>
                </a:lnTo>
                <a:lnTo>
                  <a:pt x="228" y="93"/>
                </a:lnTo>
                <a:lnTo>
                  <a:pt x="139" y="113"/>
                </a:lnTo>
                <a:lnTo>
                  <a:pt x="139" y="108"/>
                </a:lnTo>
                <a:lnTo>
                  <a:pt x="139" y="110"/>
                </a:lnTo>
                <a:lnTo>
                  <a:pt x="139" y="108"/>
                </a:lnTo>
                <a:cubicBezTo>
                  <a:pt x="139" y="83"/>
                  <a:pt x="159" y="62"/>
                  <a:pt x="184" y="61"/>
                </a:cubicBezTo>
                <a:cubicBezTo>
                  <a:pt x="209" y="59"/>
                  <a:pt x="231" y="77"/>
                  <a:pt x="235" y="103"/>
                </a:cubicBezTo>
                <a:lnTo>
                  <a:pt x="235" y="107"/>
                </a:lnTo>
                <a:lnTo>
                  <a:pt x="235" y="118"/>
                </a:lnTo>
                <a:lnTo>
                  <a:pt x="187" y="70"/>
                </a:lnTo>
                <a:lnTo>
                  <a:pt x="189" y="70"/>
                </a:lnTo>
                <a:cubicBezTo>
                  <a:pt x="215" y="70"/>
                  <a:pt x="237" y="91"/>
                  <a:pt x="237" y="118"/>
                </a:cubicBezTo>
                <a:cubicBezTo>
                  <a:pt x="237" y="144"/>
                  <a:pt x="215" y="166"/>
                  <a:pt x="189" y="166"/>
                </a:cubicBezTo>
                <a:lnTo>
                  <a:pt x="188" y="166"/>
                </a:lnTo>
                <a:cubicBezTo>
                  <a:pt x="162" y="166"/>
                  <a:pt x="140" y="144"/>
                  <a:pt x="140" y="118"/>
                </a:cubicBezTo>
                <a:cubicBezTo>
                  <a:pt x="140" y="91"/>
                  <a:pt x="162" y="70"/>
                  <a:pt x="188" y="70"/>
                </a:cubicBezTo>
                <a:lnTo>
                  <a:pt x="189" y="70"/>
                </a:lnTo>
                <a:cubicBezTo>
                  <a:pt x="216" y="70"/>
                  <a:pt x="237" y="91"/>
                  <a:pt x="237" y="118"/>
                </a:cubicBezTo>
                <a:cubicBezTo>
                  <a:pt x="237" y="144"/>
                  <a:pt x="216" y="166"/>
                  <a:pt x="189" y="166"/>
                </a:cubicBezTo>
                <a:lnTo>
                  <a:pt x="189" y="166"/>
                </a:lnTo>
                <a:cubicBezTo>
                  <a:pt x="174" y="166"/>
                  <a:pt x="159" y="159"/>
                  <a:pt x="150" y="146"/>
                </a:cubicBezTo>
                <a:cubicBezTo>
                  <a:pt x="141" y="134"/>
                  <a:pt x="139" y="117"/>
                  <a:pt x="143" y="103"/>
                </a:cubicBezTo>
                <a:lnTo>
                  <a:pt x="144" y="100"/>
                </a:lnTo>
                <a:cubicBezTo>
                  <a:pt x="147" y="93"/>
                  <a:pt x="151" y="86"/>
                  <a:pt x="156" y="81"/>
                </a:cubicBezTo>
                <a:lnTo>
                  <a:pt x="158" y="79"/>
                </a:lnTo>
                <a:cubicBezTo>
                  <a:pt x="168" y="69"/>
                  <a:pt x="181" y="64"/>
                  <a:pt x="195" y="65"/>
                </a:cubicBezTo>
                <a:cubicBezTo>
                  <a:pt x="209" y="66"/>
                  <a:pt x="221" y="73"/>
                  <a:pt x="230" y="83"/>
                </a:cubicBezTo>
                <a:lnTo>
                  <a:pt x="233" y="88"/>
                </a:lnTo>
                <a:lnTo>
                  <a:pt x="237" y="92"/>
                </a:lnTo>
                <a:lnTo>
                  <a:pt x="199" y="74"/>
                </a:lnTo>
                <a:lnTo>
                  <a:pt x="204" y="74"/>
                </a:lnTo>
                <a:lnTo>
                  <a:pt x="156" y="122"/>
                </a:lnTo>
                <a:lnTo>
                  <a:pt x="156" y="118"/>
                </a:lnTo>
                <a:lnTo>
                  <a:pt x="156" y="118"/>
                </a:lnTo>
                <a:cubicBezTo>
                  <a:pt x="153" y="92"/>
                  <a:pt x="171" y="69"/>
                  <a:pt x="196" y="65"/>
                </a:cubicBezTo>
                <a:cubicBezTo>
                  <a:pt x="222" y="62"/>
                  <a:pt x="246" y="78"/>
                  <a:pt x="251" y="104"/>
                </a:cubicBezTo>
                <a:lnTo>
                  <a:pt x="252" y="109"/>
                </a:lnTo>
                <a:lnTo>
                  <a:pt x="252" y="112"/>
                </a:lnTo>
                <a:lnTo>
                  <a:pt x="205" y="74"/>
                </a:lnTo>
                <a:lnTo>
                  <a:pt x="206" y="74"/>
                </a:lnTo>
                <a:lnTo>
                  <a:pt x="163" y="101"/>
                </a:lnTo>
                <a:lnTo>
                  <a:pt x="164" y="99"/>
                </a:lnTo>
                <a:lnTo>
                  <a:pt x="163" y="100"/>
                </a:lnTo>
                <a:cubicBezTo>
                  <a:pt x="171" y="82"/>
                  <a:pt x="188" y="70"/>
                  <a:pt x="208" y="70"/>
                </a:cubicBezTo>
                <a:lnTo>
                  <a:pt x="208" y="70"/>
                </a:lnTo>
                <a:cubicBezTo>
                  <a:pt x="235" y="70"/>
                  <a:pt x="256" y="91"/>
                  <a:pt x="256" y="118"/>
                </a:cubicBezTo>
                <a:lnTo>
                  <a:pt x="256" y="122"/>
                </a:lnTo>
                <a:lnTo>
                  <a:pt x="257" y="123"/>
                </a:lnTo>
                <a:lnTo>
                  <a:pt x="257" y="124"/>
                </a:lnTo>
                <a:lnTo>
                  <a:pt x="252" y="110"/>
                </a:lnTo>
                <a:lnTo>
                  <a:pt x="253" y="111"/>
                </a:lnTo>
                <a:lnTo>
                  <a:pt x="174" y="100"/>
                </a:lnTo>
                <a:lnTo>
                  <a:pt x="178" y="96"/>
                </a:lnTo>
                <a:lnTo>
                  <a:pt x="180" y="92"/>
                </a:lnTo>
                <a:cubicBezTo>
                  <a:pt x="190" y="81"/>
                  <a:pt x="203" y="74"/>
                  <a:pt x="218" y="74"/>
                </a:cubicBezTo>
                <a:lnTo>
                  <a:pt x="222" y="74"/>
                </a:lnTo>
                <a:cubicBezTo>
                  <a:pt x="242" y="74"/>
                  <a:pt x="259" y="86"/>
                  <a:pt x="267" y="105"/>
                </a:cubicBezTo>
                <a:lnTo>
                  <a:pt x="269" y="110"/>
                </a:lnTo>
                <a:lnTo>
                  <a:pt x="176" y="132"/>
                </a:lnTo>
                <a:lnTo>
                  <a:pt x="176" y="127"/>
                </a:lnTo>
                <a:lnTo>
                  <a:pt x="223" y="170"/>
                </a:lnTo>
                <a:lnTo>
                  <a:pt x="223" y="170"/>
                </a:lnTo>
                <a:lnTo>
                  <a:pt x="269" y="109"/>
                </a:lnTo>
                <a:lnTo>
                  <a:pt x="270" y="114"/>
                </a:lnTo>
                <a:lnTo>
                  <a:pt x="224" y="79"/>
                </a:lnTo>
                <a:lnTo>
                  <a:pt x="228" y="79"/>
                </a:lnTo>
                <a:lnTo>
                  <a:pt x="231" y="79"/>
                </a:lnTo>
                <a:cubicBezTo>
                  <a:pt x="258" y="79"/>
                  <a:pt x="279" y="101"/>
                  <a:pt x="279" y="127"/>
                </a:cubicBezTo>
                <a:lnTo>
                  <a:pt x="279" y="130"/>
                </a:lnTo>
                <a:lnTo>
                  <a:pt x="279" y="132"/>
                </a:lnTo>
                <a:lnTo>
                  <a:pt x="231" y="84"/>
                </a:lnTo>
                <a:lnTo>
                  <a:pt x="233" y="84"/>
                </a:lnTo>
                <a:lnTo>
                  <a:pt x="237" y="84"/>
                </a:lnTo>
                <a:lnTo>
                  <a:pt x="229" y="85"/>
                </a:lnTo>
                <a:lnTo>
                  <a:pt x="232" y="84"/>
                </a:lnTo>
                <a:cubicBezTo>
                  <a:pt x="237" y="83"/>
                  <a:pt x="242" y="83"/>
                  <a:pt x="247" y="84"/>
                </a:cubicBezTo>
                <a:lnTo>
                  <a:pt x="250" y="84"/>
                </a:lnTo>
                <a:cubicBezTo>
                  <a:pt x="268" y="87"/>
                  <a:pt x="283" y="99"/>
                  <a:pt x="289" y="116"/>
                </a:cubicBezTo>
                <a:lnTo>
                  <a:pt x="291" y="121"/>
                </a:lnTo>
                <a:lnTo>
                  <a:pt x="292" y="125"/>
                </a:lnTo>
                <a:lnTo>
                  <a:pt x="199" y="136"/>
                </a:lnTo>
                <a:lnTo>
                  <a:pt x="200" y="132"/>
                </a:lnTo>
                <a:lnTo>
                  <a:pt x="200" y="146"/>
                </a:lnTo>
                <a:lnTo>
                  <a:pt x="199" y="141"/>
                </a:lnTo>
                <a:cubicBezTo>
                  <a:pt x="197" y="127"/>
                  <a:pt x="200" y="112"/>
                  <a:pt x="210" y="101"/>
                </a:cubicBezTo>
                <a:cubicBezTo>
                  <a:pt x="219" y="90"/>
                  <a:pt x="232" y="84"/>
                  <a:pt x="246" y="84"/>
                </a:cubicBezTo>
                <a:lnTo>
                  <a:pt x="247" y="84"/>
                </a:lnTo>
                <a:cubicBezTo>
                  <a:pt x="273" y="84"/>
                  <a:pt x="295" y="105"/>
                  <a:pt x="295" y="132"/>
                </a:cubicBezTo>
                <a:lnTo>
                  <a:pt x="295" y="135"/>
                </a:lnTo>
                <a:lnTo>
                  <a:pt x="295" y="140"/>
                </a:lnTo>
                <a:lnTo>
                  <a:pt x="294" y="150"/>
                </a:lnTo>
                <a:lnTo>
                  <a:pt x="294" y="146"/>
                </a:lnTo>
                <a:cubicBezTo>
                  <a:pt x="294" y="171"/>
                  <a:pt x="276" y="192"/>
                  <a:pt x="251" y="194"/>
                </a:cubicBezTo>
                <a:cubicBezTo>
                  <a:pt x="227" y="197"/>
                  <a:pt x="204" y="180"/>
                  <a:pt x="199" y="156"/>
                </a:cubicBezTo>
                <a:lnTo>
                  <a:pt x="199" y="153"/>
                </a:lnTo>
                <a:cubicBezTo>
                  <a:pt x="198" y="150"/>
                  <a:pt x="198" y="147"/>
                  <a:pt x="198" y="144"/>
                </a:cubicBezTo>
                <a:lnTo>
                  <a:pt x="198" y="139"/>
                </a:lnTo>
                <a:lnTo>
                  <a:pt x="198" y="134"/>
                </a:lnTo>
                <a:lnTo>
                  <a:pt x="198" y="132"/>
                </a:lnTo>
                <a:cubicBezTo>
                  <a:pt x="198" y="107"/>
                  <a:pt x="217" y="86"/>
                  <a:pt x="243" y="84"/>
                </a:cubicBezTo>
                <a:cubicBezTo>
                  <a:pt x="268" y="82"/>
                  <a:pt x="290" y="100"/>
                  <a:pt x="293" y="125"/>
                </a:cubicBezTo>
                <a:lnTo>
                  <a:pt x="294" y="129"/>
                </a:lnTo>
                <a:cubicBezTo>
                  <a:pt x="294" y="131"/>
                  <a:pt x="294" y="133"/>
                  <a:pt x="294" y="135"/>
                </a:cubicBezTo>
                <a:lnTo>
                  <a:pt x="294" y="142"/>
                </a:lnTo>
                <a:lnTo>
                  <a:pt x="295" y="144"/>
                </a:lnTo>
                <a:lnTo>
                  <a:pt x="295" y="151"/>
                </a:lnTo>
                <a:cubicBezTo>
                  <a:pt x="295" y="177"/>
                  <a:pt x="273" y="199"/>
                  <a:pt x="247" y="199"/>
                </a:cubicBezTo>
                <a:cubicBezTo>
                  <a:pt x="220" y="199"/>
                  <a:pt x="199" y="177"/>
                  <a:pt x="199" y="151"/>
                </a:cubicBezTo>
                <a:lnTo>
                  <a:pt x="199" y="148"/>
                </a:lnTo>
                <a:lnTo>
                  <a:pt x="199" y="142"/>
                </a:lnTo>
                <a:lnTo>
                  <a:pt x="199" y="136"/>
                </a:lnTo>
                <a:lnTo>
                  <a:pt x="199" y="132"/>
                </a:lnTo>
                <a:lnTo>
                  <a:pt x="199" y="131"/>
                </a:lnTo>
                <a:cubicBezTo>
                  <a:pt x="199" y="108"/>
                  <a:pt x="216" y="88"/>
                  <a:pt x="239" y="84"/>
                </a:cubicBezTo>
                <a:cubicBezTo>
                  <a:pt x="263" y="80"/>
                  <a:pt x="285" y="94"/>
                  <a:pt x="293" y="116"/>
                </a:cubicBezTo>
                <a:lnTo>
                  <a:pt x="293" y="118"/>
                </a:lnTo>
                <a:cubicBezTo>
                  <a:pt x="294" y="121"/>
                  <a:pt x="295" y="124"/>
                  <a:pt x="295" y="127"/>
                </a:cubicBezTo>
                <a:lnTo>
                  <a:pt x="296" y="131"/>
                </a:lnTo>
                <a:lnTo>
                  <a:pt x="248" y="89"/>
                </a:lnTo>
                <a:lnTo>
                  <a:pt x="249" y="89"/>
                </a:lnTo>
                <a:cubicBezTo>
                  <a:pt x="267" y="89"/>
                  <a:pt x="283" y="98"/>
                  <a:pt x="291" y="114"/>
                </a:cubicBezTo>
                <a:lnTo>
                  <a:pt x="294" y="118"/>
                </a:lnTo>
                <a:lnTo>
                  <a:pt x="299" y="129"/>
                </a:lnTo>
                <a:lnTo>
                  <a:pt x="302" y="139"/>
                </a:lnTo>
                <a:lnTo>
                  <a:pt x="276" y="108"/>
                </a:lnTo>
                <a:lnTo>
                  <a:pt x="277" y="108"/>
                </a:lnTo>
                <a:lnTo>
                  <a:pt x="212" y="132"/>
                </a:lnTo>
                <a:lnTo>
                  <a:pt x="213" y="129"/>
                </a:lnTo>
                <a:lnTo>
                  <a:pt x="216" y="123"/>
                </a:lnTo>
                <a:lnTo>
                  <a:pt x="216" y="120"/>
                </a:lnTo>
                <a:lnTo>
                  <a:pt x="219" y="113"/>
                </a:lnTo>
                <a:cubicBezTo>
                  <a:pt x="225" y="101"/>
                  <a:pt x="235" y="91"/>
                  <a:pt x="247" y="87"/>
                </a:cubicBezTo>
                <a:cubicBezTo>
                  <a:pt x="259" y="82"/>
                  <a:pt x="273" y="83"/>
                  <a:pt x="285" y="89"/>
                </a:cubicBezTo>
                <a:lnTo>
                  <a:pt x="286" y="90"/>
                </a:lnTo>
                <a:cubicBezTo>
                  <a:pt x="300" y="96"/>
                  <a:pt x="309" y="109"/>
                  <a:pt x="312" y="125"/>
                </a:cubicBezTo>
                <a:lnTo>
                  <a:pt x="312" y="128"/>
                </a:lnTo>
                <a:lnTo>
                  <a:pt x="313" y="134"/>
                </a:lnTo>
                <a:cubicBezTo>
                  <a:pt x="314" y="136"/>
                  <a:pt x="314" y="139"/>
                  <a:pt x="314" y="141"/>
                </a:cubicBezTo>
                <a:lnTo>
                  <a:pt x="314" y="145"/>
                </a:lnTo>
                <a:cubicBezTo>
                  <a:pt x="314" y="150"/>
                  <a:pt x="313" y="155"/>
                  <a:pt x="312" y="160"/>
                </a:cubicBezTo>
                <a:lnTo>
                  <a:pt x="311" y="162"/>
                </a:lnTo>
                <a:cubicBezTo>
                  <a:pt x="303" y="185"/>
                  <a:pt x="279" y="199"/>
                  <a:pt x="255" y="193"/>
                </a:cubicBezTo>
                <a:cubicBezTo>
                  <a:pt x="231" y="188"/>
                  <a:pt x="215" y="166"/>
                  <a:pt x="218" y="141"/>
                </a:cubicBezTo>
                <a:lnTo>
                  <a:pt x="218" y="137"/>
                </a:lnTo>
                <a:lnTo>
                  <a:pt x="218" y="137"/>
                </a:lnTo>
                <a:lnTo>
                  <a:pt x="218" y="133"/>
                </a:lnTo>
                <a:lnTo>
                  <a:pt x="218" y="132"/>
                </a:lnTo>
                <a:cubicBezTo>
                  <a:pt x="218" y="105"/>
                  <a:pt x="239" y="84"/>
                  <a:pt x="266" y="84"/>
                </a:cubicBezTo>
                <a:cubicBezTo>
                  <a:pt x="292" y="84"/>
                  <a:pt x="314" y="105"/>
                  <a:pt x="314" y="132"/>
                </a:cubicBezTo>
                <a:lnTo>
                  <a:pt x="314" y="136"/>
                </a:lnTo>
                <a:lnTo>
                  <a:pt x="314" y="141"/>
                </a:lnTo>
                <a:lnTo>
                  <a:pt x="313" y="134"/>
                </a:lnTo>
                <a:lnTo>
                  <a:pt x="314" y="137"/>
                </a:lnTo>
                <a:lnTo>
                  <a:pt x="309" y="123"/>
                </a:lnTo>
                <a:lnTo>
                  <a:pt x="310" y="125"/>
                </a:lnTo>
                <a:lnTo>
                  <a:pt x="237" y="110"/>
                </a:lnTo>
                <a:lnTo>
                  <a:pt x="240" y="107"/>
                </a:lnTo>
                <a:lnTo>
                  <a:pt x="243" y="105"/>
                </a:lnTo>
                <a:cubicBezTo>
                  <a:pt x="261" y="90"/>
                  <a:pt x="286" y="90"/>
                  <a:pt x="304" y="105"/>
                </a:cubicBezTo>
                <a:lnTo>
                  <a:pt x="307" y="107"/>
                </a:lnTo>
                <a:cubicBezTo>
                  <a:pt x="311" y="111"/>
                  <a:pt x="315" y="115"/>
                  <a:pt x="318" y="119"/>
                </a:cubicBezTo>
                <a:lnTo>
                  <a:pt x="319" y="122"/>
                </a:lnTo>
                <a:lnTo>
                  <a:pt x="232" y="162"/>
                </a:lnTo>
                <a:lnTo>
                  <a:pt x="231" y="157"/>
                </a:lnTo>
                <a:lnTo>
                  <a:pt x="234" y="163"/>
                </a:lnTo>
                <a:lnTo>
                  <a:pt x="231" y="158"/>
                </a:lnTo>
                <a:cubicBezTo>
                  <a:pt x="219" y="135"/>
                  <a:pt x="229" y="106"/>
                  <a:pt x="253" y="94"/>
                </a:cubicBezTo>
                <a:lnTo>
                  <a:pt x="255" y="93"/>
                </a:lnTo>
                <a:cubicBezTo>
                  <a:pt x="268" y="86"/>
                  <a:pt x="284" y="86"/>
                  <a:pt x="297" y="93"/>
                </a:cubicBezTo>
                <a:lnTo>
                  <a:pt x="299" y="94"/>
                </a:lnTo>
                <a:cubicBezTo>
                  <a:pt x="314" y="101"/>
                  <a:pt x="324" y="115"/>
                  <a:pt x="326" y="132"/>
                </a:cubicBezTo>
                <a:lnTo>
                  <a:pt x="326" y="136"/>
                </a:lnTo>
                <a:lnTo>
                  <a:pt x="326" y="137"/>
                </a:lnTo>
                <a:lnTo>
                  <a:pt x="326" y="135"/>
                </a:lnTo>
                <a:lnTo>
                  <a:pt x="238" y="122"/>
                </a:lnTo>
                <a:lnTo>
                  <a:pt x="240" y="119"/>
                </a:lnTo>
                <a:lnTo>
                  <a:pt x="241" y="117"/>
                </a:lnTo>
                <a:cubicBezTo>
                  <a:pt x="251" y="101"/>
                  <a:pt x="269" y="92"/>
                  <a:pt x="288" y="94"/>
                </a:cubicBezTo>
                <a:cubicBezTo>
                  <a:pt x="306" y="96"/>
                  <a:pt x="322" y="109"/>
                  <a:pt x="328" y="126"/>
                </a:cubicBezTo>
                <a:lnTo>
                  <a:pt x="330" y="131"/>
                </a:lnTo>
                <a:lnTo>
                  <a:pt x="332" y="142"/>
                </a:lnTo>
                <a:lnTo>
                  <a:pt x="285" y="103"/>
                </a:lnTo>
                <a:lnTo>
                  <a:pt x="287" y="103"/>
                </a:lnTo>
                <a:lnTo>
                  <a:pt x="241" y="139"/>
                </a:lnTo>
                <a:lnTo>
                  <a:pt x="241" y="137"/>
                </a:lnTo>
                <a:lnTo>
                  <a:pt x="241" y="137"/>
                </a:lnTo>
                <a:lnTo>
                  <a:pt x="244" y="128"/>
                </a:lnTo>
                <a:cubicBezTo>
                  <a:pt x="246" y="123"/>
                  <a:pt x="248" y="119"/>
                  <a:pt x="251" y="115"/>
                </a:cubicBezTo>
                <a:lnTo>
                  <a:pt x="253" y="113"/>
                </a:lnTo>
                <a:cubicBezTo>
                  <a:pt x="260" y="102"/>
                  <a:pt x="272" y="95"/>
                  <a:pt x="285" y="94"/>
                </a:cubicBezTo>
                <a:cubicBezTo>
                  <a:pt x="298" y="92"/>
                  <a:pt x="311" y="96"/>
                  <a:pt x="321" y="104"/>
                </a:cubicBezTo>
                <a:lnTo>
                  <a:pt x="323" y="106"/>
                </a:lnTo>
                <a:cubicBezTo>
                  <a:pt x="327" y="109"/>
                  <a:pt x="331" y="113"/>
                  <a:pt x="333" y="117"/>
                </a:cubicBezTo>
                <a:lnTo>
                  <a:pt x="335" y="120"/>
                </a:lnTo>
                <a:cubicBezTo>
                  <a:pt x="342" y="129"/>
                  <a:pt x="344" y="141"/>
                  <a:pt x="343" y="152"/>
                </a:cubicBezTo>
                <a:lnTo>
                  <a:pt x="343" y="156"/>
                </a:lnTo>
                <a:lnTo>
                  <a:pt x="343" y="154"/>
                </a:lnTo>
                <a:cubicBezTo>
                  <a:pt x="343" y="158"/>
                  <a:pt x="342" y="162"/>
                  <a:pt x="342" y="166"/>
                </a:cubicBezTo>
                <a:lnTo>
                  <a:pt x="341" y="168"/>
                </a:lnTo>
                <a:cubicBezTo>
                  <a:pt x="335" y="191"/>
                  <a:pt x="313" y="207"/>
                  <a:pt x="289" y="204"/>
                </a:cubicBezTo>
                <a:cubicBezTo>
                  <a:pt x="265" y="201"/>
                  <a:pt x="246" y="180"/>
                  <a:pt x="246" y="156"/>
                </a:cubicBezTo>
                <a:lnTo>
                  <a:pt x="246" y="153"/>
                </a:lnTo>
                <a:lnTo>
                  <a:pt x="246" y="151"/>
                </a:lnTo>
                <a:cubicBezTo>
                  <a:pt x="246" y="124"/>
                  <a:pt x="268" y="103"/>
                  <a:pt x="294" y="103"/>
                </a:cubicBezTo>
                <a:cubicBezTo>
                  <a:pt x="321" y="103"/>
                  <a:pt x="342" y="124"/>
                  <a:pt x="342" y="151"/>
                </a:cubicBezTo>
                <a:lnTo>
                  <a:pt x="342" y="156"/>
                </a:lnTo>
                <a:lnTo>
                  <a:pt x="342" y="160"/>
                </a:lnTo>
                <a:lnTo>
                  <a:pt x="255" y="134"/>
                </a:lnTo>
                <a:lnTo>
                  <a:pt x="256" y="132"/>
                </a:lnTo>
                <a:lnTo>
                  <a:pt x="254" y="135"/>
                </a:lnTo>
                <a:cubicBezTo>
                  <a:pt x="262" y="118"/>
                  <a:pt x="279" y="108"/>
                  <a:pt x="297" y="108"/>
                </a:cubicBezTo>
                <a:lnTo>
                  <a:pt x="302" y="108"/>
                </a:lnTo>
                <a:cubicBezTo>
                  <a:pt x="319" y="108"/>
                  <a:pt x="334" y="117"/>
                  <a:pt x="343" y="131"/>
                </a:cubicBezTo>
                <a:lnTo>
                  <a:pt x="345" y="134"/>
                </a:lnTo>
                <a:lnTo>
                  <a:pt x="343" y="132"/>
                </a:lnTo>
                <a:cubicBezTo>
                  <a:pt x="354" y="146"/>
                  <a:pt x="356" y="166"/>
                  <a:pt x="348" y="182"/>
                </a:cubicBezTo>
                <a:cubicBezTo>
                  <a:pt x="340" y="198"/>
                  <a:pt x="323" y="208"/>
                  <a:pt x="305" y="208"/>
                </a:cubicBezTo>
                <a:lnTo>
                  <a:pt x="304" y="208"/>
                </a:lnTo>
                <a:cubicBezTo>
                  <a:pt x="288" y="208"/>
                  <a:pt x="273" y="200"/>
                  <a:pt x="264" y="187"/>
                </a:cubicBezTo>
                <a:cubicBezTo>
                  <a:pt x="255" y="173"/>
                  <a:pt x="254" y="156"/>
                  <a:pt x="261" y="141"/>
                </a:cubicBezTo>
                <a:lnTo>
                  <a:pt x="263" y="136"/>
                </a:lnTo>
                <a:lnTo>
                  <a:pt x="265" y="132"/>
                </a:lnTo>
                <a:lnTo>
                  <a:pt x="349" y="177"/>
                </a:lnTo>
                <a:lnTo>
                  <a:pt x="346" y="184"/>
                </a:lnTo>
                <a:cubicBezTo>
                  <a:pt x="333" y="207"/>
                  <a:pt x="305" y="215"/>
                  <a:pt x="282" y="203"/>
                </a:cubicBezTo>
                <a:cubicBezTo>
                  <a:pt x="258" y="191"/>
                  <a:pt x="249" y="162"/>
                  <a:pt x="261" y="139"/>
                </a:cubicBezTo>
                <a:lnTo>
                  <a:pt x="262" y="137"/>
                </a:lnTo>
                <a:cubicBezTo>
                  <a:pt x="264" y="134"/>
                  <a:pt x="265" y="131"/>
                  <a:pt x="267" y="128"/>
                </a:cubicBezTo>
                <a:lnTo>
                  <a:pt x="269" y="126"/>
                </a:lnTo>
                <a:cubicBezTo>
                  <a:pt x="280" y="113"/>
                  <a:pt x="297" y="106"/>
                  <a:pt x="315" y="109"/>
                </a:cubicBezTo>
                <a:cubicBezTo>
                  <a:pt x="332" y="111"/>
                  <a:pt x="346" y="123"/>
                  <a:pt x="352" y="139"/>
                </a:cubicBezTo>
                <a:lnTo>
                  <a:pt x="353" y="143"/>
                </a:lnTo>
                <a:cubicBezTo>
                  <a:pt x="354" y="146"/>
                  <a:pt x="355" y="149"/>
                  <a:pt x="356" y="151"/>
                </a:cubicBezTo>
                <a:lnTo>
                  <a:pt x="357" y="157"/>
                </a:lnTo>
                <a:lnTo>
                  <a:pt x="357" y="156"/>
                </a:lnTo>
                <a:lnTo>
                  <a:pt x="337" y="129"/>
                </a:lnTo>
                <a:lnTo>
                  <a:pt x="339" y="130"/>
                </a:lnTo>
                <a:lnTo>
                  <a:pt x="265" y="160"/>
                </a:lnTo>
                <a:lnTo>
                  <a:pt x="266" y="155"/>
                </a:lnTo>
                <a:lnTo>
                  <a:pt x="267" y="151"/>
                </a:lnTo>
                <a:cubicBezTo>
                  <a:pt x="271" y="129"/>
                  <a:pt x="291" y="112"/>
                  <a:pt x="314" y="112"/>
                </a:cubicBezTo>
                <a:lnTo>
                  <a:pt x="316" y="112"/>
                </a:lnTo>
                <a:cubicBezTo>
                  <a:pt x="333" y="112"/>
                  <a:pt x="349" y="121"/>
                  <a:pt x="358" y="136"/>
                </a:cubicBezTo>
                <a:lnTo>
                  <a:pt x="361" y="141"/>
                </a:lnTo>
                <a:lnTo>
                  <a:pt x="319" y="117"/>
                </a:lnTo>
                <a:lnTo>
                  <a:pt x="320" y="117"/>
                </a:lnTo>
                <a:cubicBezTo>
                  <a:pt x="346" y="117"/>
                  <a:pt x="368" y="139"/>
                  <a:pt x="368" y="165"/>
                </a:cubicBezTo>
                <a:lnTo>
                  <a:pt x="368" y="168"/>
                </a:lnTo>
                <a:lnTo>
                  <a:pt x="368" y="170"/>
                </a:lnTo>
                <a:lnTo>
                  <a:pt x="282" y="141"/>
                </a:lnTo>
                <a:lnTo>
                  <a:pt x="283" y="139"/>
                </a:lnTo>
                <a:lnTo>
                  <a:pt x="277" y="150"/>
                </a:lnTo>
                <a:lnTo>
                  <a:pt x="278" y="148"/>
                </a:lnTo>
                <a:cubicBezTo>
                  <a:pt x="286" y="128"/>
                  <a:pt x="306" y="116"/>
                  <a:pt x="327" y="118"/>
                </a:cubicBezTo>
                <a:cubicBezTo>
                  <a:pt x="348" y="120"/>
                  <a:pt x="365" y="135"/>
                  <a:pt x="370" y="156"/>
                </a:cubicBezTo>
                <a:lnTo>
                  <a:pt x="370" y="159"/>
                </a:lnTo>
                <a:lnTo>
                  <a:pt x="370" y="158"/>
                </a:lnTo>
                <a:lnTo>
                  <a:pt x="281" y="149"/>
                </a:lnTo>
                <a:lnTo>
                  <a:pt x="282" y="147"/>
                </a:lnTo>
                <a:lnTo>
                  <a:pt x="277" y="159"/>
                </a:lnTo>
                <a:lnTo>
                  <a:pt x="278" y="156"/>
                </a:lnTo>
                <a:cubicBezTo>
                  <a:pt x="282" y="134"/>
                  <a:pt x="302" y="117"/>
                  <a:pt x="325" y="117"/>
                </a:cubicBezTo>
                <a:lnTo>
                  <a:pt x="325" y="117"/>
                </a:lnTo>
                <a:lnTo>
                  <a:pt x="329" y="117"/>
                </a:lnTo>
                <a:lnTo>
                  <a:pt x="282" y="173"/>
                </a:lnTo>
                <a:lnTo>
                  <a:pt x="281" y="170"/>
                </a:lnTo>
                <a:lnTo>
                  <a:pt x="281" y="172"/>
                </a:lnTo>
                <a:cubicBezTo>
                  <a:pt x="275" y="146"/>
                  <a:pt x="291" y="120"/>
                  <a:pt x="316" y="114"/>
                </a:cubicBezTo>
                <a:cubicBezTo>
                  <a:pt x="342" y="107"/>
                  <a:pt x="368" y="123"/>
                  <a:pt x="375" y="149"/>
                </a:cubicBezTo>
                <a:lnTo>
                  <a:pt x="375" y="151"/>
                </a:lnTo>
                <a:lnTo>
                  <a:pt x="371" y="141"/>
                </a:lnTo>
                <a:lnTo>
                  <a:pt x="373" y="144"/>
                </a:lnTo>
                <a:lnTo>
                  <a:pt x="364" y="132"/>
                </a:lnTo>
                <a:lnTo>
                  <a:pt x="368" y="136"/>
                </a:lnTo>
                <a:cubicBezTo>
                  <a:pt x="371" y="138"/>
                  <a:pt x="373" y="141"/>
                  <a:pt x="374" y="143"/>
                </a:cubicBezTo>
                <a:lnTo>
                  <a:pt x="376" y="146"/>
                </a:lnTo>
                <a:lnTo>
                  <a:pt x="376" y="146"/>
                </a:lnTo>
                <a:lnTo>
                  <a:pt x="291" y="166"/>
                </a:lnTo>
                <a:lnTo>
                  <a:pt x="291" y="163"/>
                </a:lnTo>
                <a:lnTo>
                  <a:pt x="290" y="172"/>
                </a:lnTo>
                <a:lnTo>
                  <a:pt x="290" y="170"/>
                </a:lnTo>
                <a:cubicBezTo>
                  <a:pt x="290" y="144"/>
                  <a:pt x="310" y="123"/>
                  <a:pt x="336" y="122"/>
                </a:cubicBezTo>
                <a:cubicBezTo>
                  <a:pt x="361" y="121"/>
                  <a:pt x="383" y="139"/>
                  <a:pt x="386" y="165"/>
                </a:cubicBezTo>
                <a:lnTo>
                  <a:pt x="387" y="169"/>
                </a:lnTo>
                <a:lnTo>
                  <a:pt x="385" y="161"/>
                </a:lnTo>
                <a:lnTo>
                  <a:pt x="386" y="166"/>
                </a:lnTo>
                <a:lnTo>
                  <a:pt x="340" y="131"/>
                </a:lnTo>
                <a:lnTo>
                  <a:pt x="344" y="131"/>
                </a:lnTo>
                <a:lnTo>
                  <a:pt x="296" y="179"/>
                </a:lnTo>
                <a:lnTo>
                  <a:pt x="296" y="175"/>
                </a:lnTo>
                <a:lnTo>
                  <a:pt x="297" y="184"/>
                </a:lnTo>
                <a:lnTo>
                  <a:pt x="296" y="179"/>
                </a:lnTo>
                <a:cubicBezTo>
                  <a:pt x="291" y="154"/>
                  <a:pt x="307" y="130"/>
                  <a:pt x="332" y="123"/>
                </a:cubicBezTo>
                <a:cubicBezTo>
                  <a:pt x="357" y="117"/>
                  <a:pt x="382" y="132"/>
                  <a:pt x="389" y="156"/>
                </a:cubicBezTo>
                <a:lnTo>
                  <a:pt x="391" y="161"/>
                </a:lnTo>
                <a:lnTo>
                  <a:pt x="393" y="169"/>
                </a:lnTo>
                <a:lnTo>
                  <a:pt x="303" y="158"/>
                </a:lnTo>
                <a:lnTo>
                  <a:pt x="304" y="156"/>
                </a:lnTo>
                <a:lnTo>
                  <a:pt x="300" y="168"/>
                </a:lnTo>
                <a:lnTo>
                  <a:pt x="300" y="166"/>
                </a:lnTo>
                <a:cubicBezTo>
                  <a:pt x="305" y="143"/>
                  <a:pt x="325" y="127"/>
                  <a:pt x="347" y="127"/>
                </a:cubicBezTo>
                <a:cubicBezTo>
                  <a:pt x="370" y="127"/>
                  <a:pt x="390" y="143"/>
                  <a:pt x="395" y="166"/>
                </a:cubicBezTo>
                <a:lnTo>
                  <a:pt x="395" y="168"/>
                </a:lnTo>
                <a:lnTo>
                  <a:pt x="395" y="168"/>
                </a:lnTo>
                <a:lnTo>
                  <a:pt x="301" y="174"/>
                </a:lnTo>
                <a:lnTo>
                  <a:pt x="301" y="170"/>
                </a:lnTo>
                <a:lnTo>
                  <a:pt x="303" y="161"/>
                </a:lnTo>
                <a:cubicBezTo>
                  <a:pt x="307" y="142"/>
                  <a:pt x="322" y="127"/>
                  <a:pt x="341" y="123"/>
                </a:cubicBezTo>
                <a:cubicBezTo>
                  <a:pt x="360" y="119"/>
                  <a:pt x="379" y="127"/>
                  <a:pt x="390" y="143"/>
                </a:cubicBezTo>
                <a:lnTo>
                  <a:pt x="391" y="145"/>
                </a:lnTo>
                <a:cubicBezTo>
                  <a:pt x="394" y="149"/>
                  <a:pt x="396" y="154"/>
                  <a:pt x="397" y="158"/>
                </a:cubicBezTo>
                <a:lnTo>
                  <a:pt x="398" y="162"/>
                </a:lnTo>
                <a:cubicBezTo>
                  <a:pt x="399" y="165"/>
                  <a:pt x="399" y="168"/>
                  <a:pt x="400" y="171"/>
                </a:cubicBezTo>
                <a:lnTo>
                  <a:pt x="400" y="176"/>
                </a:lnTo>
                <a:lnTo>
                  <a:pt x="401" y="179"/>
                </a:lnTo>
                <a:lnTo>
                  <a:pt x="307" y="169"/>
                </a:lnTo>
                <a:lnTo>
                  <a:pt x="308" y="166"/>
                </a:lnTo>
                <a:lnTo>
                  <a:pt x="308" y="168"/>
                </a:lnTo>
                <a:cubicBezTo>
                  <a:pt x="313" y="146"/>
                  <a:pt x="332" y="131"/>
                  <a:pt x="354" y="131"/>
                </a:cubicBezTo>
                <a:lnTo>
                  <a:pt x="355" y="131"/>
                </a:lnTo>
                <a:cubicBezTo>
                  <a:pt x="381" y="131"/>
                  <a:pt x="403" y="153"/>
                  <a:pt x="403" y="179"/>
                </a:cubicBezTo>
                <a:lnTo>
                  <a:pt x="403" y="182"/>
                </a:lnTo>
                <a:lnTo>
                  <a:pt x="403" y="182"/>
                </a:lnTo>
                <a:lnTo>
                  <a:pt x="403" y="191"/>
                </a:lnTo>
                <a:lnTo>
                  <a:pt x="400" y="174"/>
                </a:lnTo>
                <a:lnTo>
                  <a:pt x="401" y="176"/>
                </a:lnTo>
                <a:lnTo>
                  <a:pt x="323" y="160"/>
                </a:lnTo>
                <a:lnTo>
                  <a:pt x="324" y="159"/>
                </a:lnTo>
                <a:lnTo>
                  <a:pt x="315" y="172"/>
                </a:lnTo>
                <a:lnTo>
                  <a:pt x="316" y="169"/>
                </a:lnTo>
                <a:lnTo>
                  <a:pt x="318" y="165"/>
                </a:lnTo>
                <a:cubicBezTo>
                  <a:pt x="326" y="147"/>
                  <a:pt x="343" y="136"/>
                  <a:pt x="361" y="136"/>
                </a:cubicBezTo>
                <a:lnTo>
                  <a:pt x="363" y="136"/>
                </a:lnTo>
                <a:cubicBezTo>
                  <a:pt x="378" y="136"/>
                  <a:pt x="391" y="143"/>
                  <a:pt x="401" y="154"/>
                </a:cubicBezTo>
                <a:cubicBezTo>
                  <a:pt x="410" y="165"/>
                  <a:pt x="413" y="180"/>
                  <a:pt x="411" y="194"/>
                </a:cubicBezTo>
                <a:lnTo>
                  <a:pt x="410" y="196"/>
                </a:lnTo>
                <a:cubicBezTo>
                  <a:pt x="409" y="201"/>
                  <a:pt x="408" y="205"/>
                  <a:pt x="406" y="208"/>
                </a:cubicBezTo>
                <a:lnTo>
                  <a:pt x="405" y="210"/>
                </a:lnTo>
                <a:lnTo>
                  <a:pt x="362" y="141"/>
                </a:lnTo>
                <a:lnTo>
                  <a:pt x="363" y="141"/>
                </a:lnTo>
                <a:cubicBezTo>
                  <a:pt x="390" y="141"/>
                  <a:pt x="411" y="162"/>
                  <a:pt x="411" y="189"/>
                </a:cubicBezTo>
                <a:lnTo>
                  <a:pt x="411" y="194"/>
                </a:lnTo>
                <a:lnTo>
                  <a:pt x="411" y="198"/>
                </a:lnTo>
                <a:lnTo>
                  <a:pt x="324" y="172"/>
                </a:lnTo>
                <a:lnTo>
                  <a:pt x="325" y="170"/>
                </a:lnTo>
                <a:lnTo>
                  <a:pt x="317" y="189"/>
                </a:lnTo>
                <a:lnTo>
                  <a:pt x="318" y="186"/>
                </a:lnTo>
                <a:cubicBezTo>
                  <a:pt x="318" y="181"/>
                  <a:pt x="320" y="177"/>
                  <a:pt x="322" y="173"/>
                </a:cubicBezTo>
                <a:lnTo>
                  <a:pt x="324" y="170"/>
                </a:lnTo>
                <a:cubicBezTo>
                  <a:pt x="325" y="167"/>
                  <a:pt x="326" y="164"/>
                  <a:pt x="328" y="162"/>
                </a:cubicBezTo>
                <a:lnTo>
                  <a:pt x="330" y="160"/>
                </a:lnTo>
                <a:cubicBezTo>
                  <a:pt x="340" y="146"/>
                  <a:pt x="358" y="139"/>
                  <a:pt x="376" y="142"/>
                </a:cubicBezTo>
                <a:cubicBezTo>
                  <a:pt x="393" y="144"/>
                  <a:pt x="408" y="157"/>
                  <a:pt x="414" y="174"/>
                </a:cubicBezTo>
                <a:lnTo>
                  <a:pt x="415" y="178"/>
                </a:lnTo>
                <a:lnTo>
                  <a:pt x="417" y="185"/>
                </a:lnTo>
                <a:lnTo>
                  <a:pt x="371" y="150"/>
                </a:lnTo>
                <a:lnTo>
                  <a:pt x="373" y="150"/>
                </a:lnTo>
                <a:cubicBezTo>
                  <a:pt x="400" y="150"/>
                  <a:pt x="421" y="172"/>
                  <a:pt x="421" y="198"/>
                </a:cubicBezTo>
                <a:cubicBezTo>
                  <a:pt x="421" y="225"/>
                  <a:pt x="400" y="246"/>
                  <a:pt x="373" y="246"/>
                </a:cubicBezTo>
                <a:lnTo>
                  <a:pt x="373" y="246"/>
                </a:lnTo>
                <a:cubicBezTo>
                  <a:pt x="346" y="246"/>
                  <a:pt x="325" y="225"/>
                  <a:pt x="325" y="198"/>
                </a:cubicBezTo>
                <a:cubicBezTo>
                  <a:pt x="325" y="172"/>
                  <a:pt x="346" y="150"/>
                  <a:pt x="373" y="150"/>
                </a:cubicBezTo>
                <a:lnTo>
                  <a:pt x="373" y="150"/>
                </a:lnTo>
                <a:lnTo>
                  <a:pt x="327" y="188"/>
                </a:lnTo>
                <a:lnTo>
                  <a:pt x="328" y="181"/>
                </a:lnTo>
                <a:lnTo>
                  <a:pt x="331" y="171"/>
                </a:lnTo>
                <a:cubicBezTo>
                  <a:pt x="337" y="151"/>
                  <a:pt x="356" y="136"/>
                  <a:pt x="377" y="136"/>
                </a:cubicBezTo>
                <a:lnTo>
                  <a:pt x="381" y="136"/>
                </a:lnTo>
                <a:cubicBezTo>
                  <a:pt x="407" y="136"/>
                  <a:pt x="428" y="156"/>
                  <a:pt x="429" y="181"/>
                </a:cubicBezTo>
                <a:lnTo>
                  <a:pt x="430" y="188"/>
                </a:lnTo>
                <a:lnTo>
                  <a:pt x="430" y="198"/>
                </a:lnTo>
                <a:lnTo>
                  <a:pt x="430" y="202"/>
                </a:lnTo>
                <a:lnTo>
                  <a:pt x="430" y="203"/>
                </a:lnTo>
                <a:lnTo>
                  <a:pt x="344" y="175"/>
                </a:lnTo>
                <a:lnTo>
                  <a:pt x="345" y="173"/>
                </a:lnTo>
                <a:lnTo>
                  <a:pt x="338" y="186"/>
                </a:lnTo>
                <a:lnTo>
                  <a:pt x="339" y="183"/>
                </a:lnTo>
                <a:cubicBezTo>
                  <a:pt x="345" y="164"/>
                  <a:pt x="364" y="150"/>
                  <a:pt x="384" y="150"/>
                </a:cubicBezTo>
                <a:lnTo>
                  <a:pt x="385" y="150"/>
                </a:lnTo>
                <a:lnTo>
                  <a:pt x="338" y="193"/>
                </a:lnTo>
                <a:lnTo>
                  <a:pt x="338" y="189"/>
                </a:lnTo>
                <a:lnTo>
                  <a:pt x="339" y="184"/>
                </a:lnTo>
                <a:cubicBezTo>
                  <a:pt x="341" y="160"/>
                  <a:pt x="362" y="141"/>
                  <a:pt x="386" y="141"/>
                </a:cubicBezTo>
                <a:lnTo>
                  <a:pt x="387" y="141"/>
                </a:lnTo>
                <a:cubicBezTo>
                  <a:pt x="412" y="141"/>
                  <a:pt x="432" y="160"/>
                  <a:pt x="435" y="184"/>
                </a:cubicBezTo>
                <a:lnTo>
                  <a:pt x="435" y="189"/>
                </a:lnTo>
                <a:lnTo>
                  <a:pt x="436" y="193"/>
                </a:lnTo>
                <a:lnTo>
                  <a:pt x="354" y="165"/>
                </a:lnTo>
                <a:lnTo>
                  <a:pt x="356" y="163"/>
                </a:lnTo>
                <a:lnTo>
                  <a:pt x="347" y="176"/>
                </a:lnTo>
                <a:lnTo>
                  <a:pt x="348" y="173"/>
                </a:lnTo>
                <a:lnTo>
                  <a:pt x="344" y="186"/>
                </a:lnTo>
                <a:lnTo>
                  <a:pt x="344" y="183"/>
                </a:lnTo>
                <a:lnTo>
                  <a:pt x="343" y="191"/>
                </a:lnTo>
                <a:lnTo>
                  <a:pt x="343" y="189"/>
                </a:lnTo>
                <a:cubicBezTo>
                  <a:pt x="343" y="162"/>
                  <a:pt x="365" y="141"/>
                  <a:pt x="391" y="141"/>
                </a:cubicBezTo>
                <a:cubicBezTo>
                  <a:pt x="418" y="141"/>
                  <a:pt x="439" y="162"/>
                  <a:pt x="439" y="189"/>
                </a:cubicBezTo>
                <a:lnTo>
                  <a:pt x="439" y="193"/>
                </a:lnTo>
                <a:lnTo>
                  <a:pt x="439" y="198"/>
                </a:lnTo>
                <a:lnTo>
                  <a:pt x="403" y="152"/>
                </a:lnTo>
                <a:lnTo>
                  <a:pt x="405" y="152"/>
                </a:lnTo>
                <a:lnTo>
                  <a:pt x="384" y="152"/>
                </a:lnTo>
                <a:lnTo>
                  <a:pt x="387" y="151"/>
                </a:lnTo>
                <a:cubicBezTo>
                  <a:pt x="404" y="148"/>
                  <a:pt x="422" y="154"/>
                  <a:pt x="433" y="168"/>
                </a:cubicBezTo>
                <a:lnTo>
                  <a:pt x="435" y="171"/>
                </a:lnTo>
                <a:lnTo>
                  <a:pt x="434" y="170"/>
                </a:lnTo>
                <a:lnTo>
                  <a:pt x="362" y="175"/>
                </a:lnTo>
                <a:lnTo>
                  <a:pt x="364" y="173"/>
                </a:lnTo>
                <a:lnTo>
                  <a:pt x="359" y="180"/>
                </a:lnTo>
                <a:lnTo>
                  <a:pt x="361" y="177"/>
                </a:lnTo>
                <a:cubicBezTo>
                  <a:pt x="369" y="161"/>
                  <a:pt x="385" y="150"/>
                  <a:pt x="403" y="150"/>
                </a:cubicBezTo>
                <a:lnTo>
                  <a:pt x="404" y="150"/>
                </a:lnTo>
                <a:lnTo>
                  <a:pt x="356" y="198"/>
                </a:lnTo>
                <a:lnTo>
                  <a:pt x="356" y="193"/>
                </a:lnTo>
                <a:lnTo>
                  <a:pt x="356" y="189"/>
                </a:lnTo>
                <a:cubicBezTo>
                  <a:pt x="356" y="166"/>
                  <a:pt x="373" y="146"/>
                  <a:pt x="395" y="142"/>
                </a:cubicBezTo>
                <a:cubicBezTo>
                  <a:pt x="418" y="138"/>
                  <a:pt x="441" y="150"/>
                  <a:pt x="449" y="172"/>
                </a:cubicBezTo>
                <a:lnTo>
                  <a:pt x="450" y="176"/>
                </a:lnTo>
                <a:lnTo>
                  <a:pt x="453" y="182"/>
                </a:lnTo>
                <a:cubicBezTo>
                  <a:pt x="454" y="185"/>
                  <a:pt x="455" y="188"/>
                  <a:pt x="455" y="192"/>
                </a:cubicBezTo>
                <a:lnTo>
                  <a:pt x="455" y="195"/>
                </a:lnTo>
                <a:lnTo>
                  <a:pt x="454" y="187"/>
                </a:lnTo>
                <a:lnTo>
                  <a:pt x="454" y="188"/>
                </a:lnTo>
                <a:lnTo>
                  <a:pt x="360" y="203"/>
                </a:lnTo>
                <a:lnTo>
                  <a:pt x="360" y="201"/>
                </a:lnTo>
                <a:lnTo>
                  <a:pt x="361" y="210"/>
                </a:lnTo>
                <a:lnTo>
                  <a:pt x="361" y="208"/>
                </a:lnTo>
                <a:lnTo>
                  <a:pt x="456" y="198"/>
                </a:lnTo>
                <a:lnTo>
                  <a:pt x="456" y="200"/>
                </a:lnTo>
                <a:lnTo>
                  <a:pt x="455" y="193"/>
                </a:lnTo>
                <a:lnTo>
                  <a:pt x="456" y="197"/>
                </a:lnTo>
                <a:lnTo>
                  <a:pt x="454" y="187"/>
                </a:lnTo>
                <a:lnTo>
                  <a:pt x="456" y="193"/>
                </a:lnTo>
                <a:lnTo>
                  <a:pt x="455" y="192"/>
                </a:lnTo>
                <a:lnTo>
                  <a:pt x="364" y="213"/>
                </a:lnTo>
                <a:lnTo>
                  <a:pt x="364" y="209"/>
                </a:lnTo>
                <a:lnTo>
                  <a:pt x="364" y="208"/>
                </a:lnTo>
                <a:lnTo>
                  <a:pt x="364" y="200"/>
                </a:lnTo>
                <a:cubicBezTo>
                  <a:pt x="364" y="190"/>
                  <a:pt x="367" y="181"/>
                  <a:pt x="372" y="173"/>
                </a:cubicBezTo>
                <a:lnTo>
                  <a:pt x="373" y="172"/>
                </a:lnTo>
                <a:cubicBezTo>
                  <a:pt x="382" y="159"/>
                  <a:pt x="396" y="151"/>
                  <a:pt x="412" y="150"/>
                </a:cubicBezTo>
                <a:cubicBezTo>
                  <a:pt x="427" y="150"/>
                  <a:pt x="442" y="157"/>
                  <a:pt x="451" y="170"/>
                </a:cubicBezTo>
                <a:lnTo>
                  <a:pt x="453" y="172"/>
                </a:lnTo>
                <a:lnTo>
                  <a:pt x="456" y="177"/>
                </a:lnTo>
                <a:lnTo>
                  <a:pt x="458" y="178"/>
                </a:lnTo>
                <a:lnTo>
                  <a:pt x="461" y="183"/>
                </a:lnTo>
                <a:cubicBezTo>
                  <a:pt x="471" y="194"/>
                  <a:pt x="474" y="209"/>
                  <a:pt x="471" y="223"/>
                </a:cubicBezTo>
                <a:cubicBezTo>
                  <a:pt x="468" y="237"/>
                  <a:pt x="458" y="249"/>
                  <a:pt x="445" y="256"/>
                </a:cubicBezTo>
                <a:lnTo>
                  <a:pt x="444" y="256"/>
                </a:lnTo>
                <a:cubicBezTo>
                  <a:pt x="426" y="266"/>
                  <a:pt x="404" y="262"/>
                  <a:pt x="389" y="247"/>
                </a:cubicBezTo>
                <a:lnTo>
                  <a:pt x="389" y="247"/>
                </a:lnTo>
                <a:cubicBezTo>
                  <a:pt x="378" y="236"/>
                  <a:pt x="373" y="220"/>
                  <a:pt x="375" y="205"/>
                </a:cubicBezTo>
                <a:lnTo>
                  <a:pt x="376" y="202"/>
                </a:lnTo>
                <a:lnTo>
                  <a:pt x="378" y="191"/>
                </a:lnTo>
                <a:lnTo>
                  <a:pt x="381" y="184"/>
                </a:lnTo>
                <a:lnTo>
                  <a:pt x="382" y="181"/>
                </a:lnTo>
                <a:cubicBezTo>
                  <a:pt x="391" y="159"/>
                  <a:pt x="413" y="147"/>
                  <a:pt x="436" y="151"/>
                </a:cubicBezTo>
                <a:cubicBezTo>
                  <a:pt x="459" y="156"/>
                  <a:pt x="475" y="175"/>
                  <a:pt x="475" y="198"/>
                </a:cubicBezTo>
                <a:lnTo>
                  <a:pt x="475" y="199"/>
                </a:lnTo>
                <a:lnTo>
                  <a:pt x="475" y="203"/>
                </a:lnTo>
                <a:lnTo>
                  <a:pt x="475" y="206"/>
                </a:lnTo>
                <a:lnTo>
                  <a:pt x="475" y="208"/>
                </a:lnTo>
                <a:lnTo>
                  <a:pt x="380" y="196"/>
                </a:lnTo>
                <a:lnTo>
                  <a:pt x="381" y="194"/>
                </a:lnTo>
                <a:lnTo>
                  <a:pt x="381" y="194"/>
                </a:lnTo>
                <a:cubicBezTo>
                  <a:pt x="386" y="170"/>
                  <a:pt x="408" y="153"/>
                  <a:pt x="433" y="156"/>
                </a:cubicBezTo>
                <a:cubicBezTo>
                  <a:pt x="457" y="158"/>
                  <a:pt x="476" y="179"/>
                  <a:pt x="476" y="203"/>
                </a:cubicBezTo>
                <a:lnTo>
                  <a:pt x="476" y="208"/>
                </a:lnTo>
                <a:lnTo>
                  <a:pt x="475" y="218"/>
                </a:lnTo>
                <a:lnTo>
                  <a:pt x="427" y="165"/>
                </a:lnTo>
                <a:lnTo>
                  <a:pt x="429" y="165"/>
                </a:lnTo>
                <a:cubicBezTo>
                  <a:pt x="433" y="165"/>
                  <a:pt x="437" y="165"/>
                  <a:pt x="441" y="166"/>
                </a:cubicBezTo>
                <a:lnTo>
                  <a:pt x="443" y="167"/>
                </a:lnTo>
                <a:lnTo>
                  <a:pt x="419" y="167"/>
                </a:lnTo>
                <a:lnTo>
                  <a:pt x="421" y="166"/>
                </a:lnTo>
                <a:lnTo>
                  <a:pt x="385" y="213"/>
                </a:lnTo>
                <a:lnTo>
                  <a:pt x="385" y="208"/>
                </a:lnTo>
                <a:lnTo>
                  <a:pt x="385" y="209"/>
                </a:lnTo>
                <a:lnTo>
                  <a:pt x="480" y="203"/>
                </a:lnTo>
                <a:lnTo>
                  <a:pt x="480" y="204"/>
                </a:lnTo>
                <a:lnTo>
                  <a:pt x="480" y="198"/>
                </a:lnTo>
                <a:lnTo>
                  <a:pt x="480" y="201"/>
                </a:lnTo>
                <a:lnTo>
                  <a:pt x="481" y="209"/>
                </a:lnTo>
                <a:lnTo>
                  <a:pt x="482" y="212"/>
                </a:lnTo>
                <a:lnTo>
                  <a:pt x="407" y="178"/>
                </a:lnTo>
                <a:lnTo>
                  <a:pt x="410" y="176"/>
                </a:lnTo>
                <a:lnTo>
                  <a:pt x="409" y="176"/>
                </a:lnTo>
                <a:cubicBezTo>
                  <a:pt x="421" y="166"/>
                  <a:pt x="437" y="163"/>
                  <a:pt x="452" y="166"/>
                </a:cubicBezTo>
                <a:cubicBezTo>
                  <a:pt x="467" y="170"/>
                  <a:pt x="479" y="181"/>
                  <a:pt x="485" y="195"/>
                </a:cubicBezTo>
                <a:lnTo>
                  <a:pt x="486" y="198"/>
                </a:lnTo>
                <a:lnTo>
                  <a:pt x="488" y="206"/>
                </a:lnTo>
                <a:lnTo>
                  <a:pt x="394" y="212"/>
                </a:lnTo>
                <a:lnTo>
                  <a:pt x="394" y="208"/>
                </a:lnTo>
                <a:lnTo>
                  <a:pt x="395" y="204"/>
                </a:lnTo>
                <a:lnTo>
                  <a:pt x="442" y="256"/>
                </a:lnTo>
                <a:lnTo>
                  <a:pt x="441" y="256"/>
                </a:lnTo>
                <a:lnTo>
                  <a:pt x="441" y="256"/>
                </a:lnTo>
                <a:lnTo>
                  <a:pt x="482" y="183"/>
                </a:lnTo>
                <a:lnTo>
                  <a:pt x="484" y="186"/>
                </a:lnTo>
                <a:lnTo>
                  <a:pt x="482" y="183"/>
                </a:lnTo>
                <a:lnTo>
                  <a:pt x="486" y="189"/>
                </a:lnTo>
                <a:lnTo>
                  <a:pt x="487" y="191"/>
                </a:lnTo>
                <a:lnTo>
                  <a:pt x="401" y="229"/>
                </a:lnTo>
                <a:lnTo>
                  <a:pt x="400" y="227"/>
                </a:lnTo>
                <a:lnTo>
                  <a:pt x="401" y="231"/>
                </a:lnTo>
                <a:cubicBezTo>
                  <a:pt x="395" y="216"/>
                  <a:pt x="397" y="199"/>
                  <a:pt x="406" y="186"/>
                </a:cubicBezTo>
                <a:cubicBezTo>
                  <a:pt x="415" y="173"/>
                  <a:pt x="430" y="165"/>
                  <a:pt x="446" y="165"/>
                </a:cubicBezTo>
                <a:lnTo>
                  <a:pt x="446" y="165"/>
                </a:lnTo>
                <a:cubicBezTo>
                  <a:pt x="463" y="165"/>
                  <a:pt x="479" y="174"/>
                  <a:pt x="488" y="188"/>
                </a:cubicBezTo>
                <a:lnTo>
                  <a:pt x="489" y="191"/>
                </a:lnTo>
                <a:lnTo>
                  <a:pt x="492" y="196"/>
                </a:lnTo>
                <a:lnTo>
                  <a:pt x="411" y="189"/>
                </a:lnTo>
                <a:lnTo>
                  <a:pt x="412" y="187"/>
                </a:lnTo>
                <a:lnTo>
                  <a:pt x="406" y="198"/>
                </a:lnTo>
                <a:lnTo>
                  <a:pt x="407" y="195"/>
                </a:lnTo>
                <a:cubicBezTo>
                  <a:pt x="415" y="176"/>
                  <a:pt x="434" y="164"/>
                  <a:pt x="455" y="165"/>
                </a:cubicBezTo>
                <a:cubicBezTo>
                  <a:pt x="475" y="166"/>
                  <a:pt x="493" y="181"/>
                  <a:pt x="498" y="201"/>
                </a:cubicBezTo>
                <a:lnTo>
                  <a:pt x="499" y="203"/>
                </a:lnTo>
                <a:cubicBezTo>
                  <a:pt x="499" y="207"/>
                  <a:pt x="500" y="211"/>
                  <a:pt x="500" y="215"/>
                </a:cubicBezTo>
                <a:lnTo>
                  <a:pt x="500" y="217"/>
                </a:lnTo>
                <a:cubicBezTo>
                  <a:pt x="500" y="244"/>
                  <a:pt x="478" y="265"/>
                  <a:pt x="452" y="265"/>
                </a:cubicBezTo>
                <a:lnTo>
                  <a:pt x="451" y="265"/>
                </a:lnTo>
                <a:cubicBezTo>
                  <a:pt x="425" y="265"/>
                  <a:pt x="403" y="244"/>
                  <a:pt x="403" y="217"/>
                </a:cubicBezTo>
                <a:cubicBezTo>
                  <a:pt x="403" y="191"/>
                  <a:pt x="425" y="169"/>
                  <a:pt x="451" y="169"/>
                </a:cubicBezTo>
                <a:lnTo>
                  <a:pt x="456" y="169"/>
                </a:lnTo>
                <a:lnTo>
                  <a:pt x="418" y="187"/>
                </a:lnTo>
                <a:lnTo>
                  <a:pt x="420" y="185"/>
                </a:lnTo>
                <a:lnTo>
                  <a:pt x="426" y="179"/>
                </a:lnTo>
                <a:cubicBezTo>
                  <a:pt x="443" y="162"/>
                  <a:pt x="471" y="160"/>
                  <a:pt x="490" y="175"/>
                </a:cubicBezTo>
                <a:lnTo>
                  <a:pt x="492" y="177"/>
                </a:lnTo>
                <a:lnTo>
                  <a:pt x="496" y="181"/>
                </a:lnTo>
                <a:lnTo>
                  <a:pt x="465" y="169"/>
                </a:lnTo>
                <a:lnTo>
                  <a:pt x="471" y="169"/>
                </a:lnTo>
                <a:cubicBezTo>
                  <a:pt x="497" y="169"/>
                  <a:pt x="519" y="191"/>
                  <a:pt x="519" y="217"/>
                </a:cubicBezTo>
                <a:cubicBezTo>
                  <a:pt x="519" y="244"/>
                  <a:pt x="497" y="265"/>
                  <a:pt x="471" y="265"/>
                </a:cubicBezTo>
                <a:lnTo>
                  <a:pt x="470" y="265"/>
                </a:lnTo>
                <a:lnTo>
                  <a:pt x="518" y="208"/>
                </a:lnTo>
                <a:lnTo>
                  <a:pt x="519" y="213"/>
                </a:lnTo>
                <a:cubicBezTo>
                  <a:pt x="521" y="227"/>
                  <a:pt x="518" y="242"/>
                  <a:pt x="509" y="253"/>
                </a:cubicBezTo>
                <a:cubicBezTo>
                  <a:pt x="499" y="264"/>
                  <a:pt x="486" y="270"/>
                  <a:pt x="471" y="270"/>
                </a:cubicBezTo>
                <a:lnTo>
                  <a:pt x="470" y="270"/>
                </a:lnTo>
                <a:cubicBezTo>
                  <a:pt x="453" y="270"/>
                  <a:pt x="436" y="261"/>
                  <a:pt x="428" y="245"/>
                </a:cubicBezTo>
                <a:cubicBezTo>
                  <a:pt x="420" y="230"/>
                  <a:pt x="421" y="211"/>
                  <a:pt x="431" y="196"/>
                </a:cubicBezTo>
                <a:lnTo>
                  <a:pt x="433" y="193"/>
                </a:lnTo>
                <a:lnTo>
                  <a:pt x="431" y="196"/>
                </a:lnTo>
                <a:cubicBezTo>
                  <a:pt x="442" y="173"/>
                  <a:pt x="470" y="163"/>
                  <a:pt x="493" y="174"/>
                </a:cubicBezTo>
                <a:cubicBezTo>
                  <a:pt x="517" y="184"/>
                  <a:pt x="528" y="211"/>
                  <a:pt x="518" y="235"/>
                </a:cubicBezTo>
                <a:lnTo>
                  <a:pt x="516" y="240"/>
                </a:lnTo>
                <a:lnTo>
                  <a:pt x="513" y="246"/>
                </a:lnTo>
                <a:cubicBezTo>
                  <a:pt x="503" y="269"/>
                  <a:pt x="477" y="280"/>
                  <a:pt x="454" y="272"/>
                </a:cubicBezTo>
                <a:cubicBezTo>
                  <a:pt x="430" y="264"/>
                  <a:pt x="417" y="239"/>
                  <a:pt x="423" y="215"/>
                </a:cubicBezTo>
                <a:lnTo>
                  <a:pt x="423" y="213"/>
                </a:lnTo>
                <a:cubicBezTo>
                  <a:pt x="425" y="209"/>
                  <a:pt x="426" y="204"/>
                  <a:pt x="429" y="200"/>
                </a:cubicBezTo>
                <a:lnTo>
                  <a:pt x="430" y="198"/>
                </a:lnTo>
                <a:cubicBezTo>
                  <a:pt x="441" y="181"/>
                  <a:pt x="460" y="172"/>
                  <a:pt x="480" y="175"/>
                </a:cubicBezTo>
                <a:cubicBezTo>
                  <a:pt x="499" y="179"/>
                  <a:pt x="515" y="194"/>
                  <a:pt x="519" y="213"/>
                </a:cubicBezTo>
                <a:lnTo>
                  <a:pt x="519" y="216"/>
                </a:lnTo>
                <a:cubicBezTo>
                  <a:pt x="520" y="219"/>
                  <a:pt x="520" y="222"/>
                  <a:pt x="520" y="225"/>
                </a:cubicBezTo>
                <a:lnTo>
                  <a:pt x="520" y="227"/>
                </a:lnTo>
                <a:cubicBezTo>
                  <a:pt x="520" y="251"/>
                  <a:pt x="503" y="271"/>
                  <a:pt x="480" y="274"/>
                </a:cubicBezTo>
                <a:cubicBezTo>
                  <a:pt x="456" y="278"/>
                  <a:pt x="434" y="264"/>
                  <a:pt x="426" y="242"/>
                </a:cubicBezTo>
                <a:lnTo>
                  <a:pt x="426" y="241"/>
                </a:lnTo>
                <a:lnTo>
                  <a:pt x="424" y="235"/>
                </a:lnTo>
                <a:lnTo>
                  <a:pt x="423" y="227"/>
                </a:lnTo>
                <a:cubicBezTo>
                  <a:pt x="422" y="224"/>
                  <a:pt x="422" y="222"/>
                  <a:pt x="422" y="219"/>
                </a:cubicBezTo>
                <a:lnTo>
                  <a:pt x="422" y="217"/>
                </a:lnTo>
                <a:cubicBezTo>
                  <a:pt x="422" y="197"/>
                  <a:pt x="435" y="178"/>
                  <a:pt x="455" y="172"/>
                </a:cubicBezTo>
                <a:cubicBezTo>
                  <a:pt x="475" y="165"/>
                  <a:pt x="497" y="173"/>
                  <a:pt x="509" y="190"/>
                </a:cubicBezTo>
                <a:lnTo>
                  <a:pt x="512" y="193"/>
                </a:lnTo>
                <a:cubicBezTo>
                  <a:pt x="514" y="196"/>
                  <a:pt x="515" y="199"/>
                  <a:pt x="517" y="203"/>
                </a:cubicBezTo>
                <a:lnTo>
                  <a:pt x="519" y="209"/>
                </a:lnTo>
                <a:lnTo>
                  <a:pt x="522" y="216"/>
                </a:lnTo>
                <a:lnTo>
                  <a:pt x="523" y="220"/>
                </a:lnTo>
                <a:lnTo>
                  <a:pt x="496" y="192"/>
                </a:lnTo>
                <a:lnTo>
                  <a:pt x="499" y="193"/>
                </a:lnTo>
                <a:lnTo>
                  <a:pt x="463" y="193"/>
                </a:lnTo>
                <a:lnTo>
                  <a:pt x="466" y="192"/>
                </a:lnTo>
                <a:lnTo>
                  <a:pt x="445" y="208"/>
                </a:lnTo>
                <a:lnTo>
                  <a:pt x="447" y="206"/>
                </a:lnTo>
                <a:lnTo>
                  <a:pt x="438" y="225"/>
                </a:lnTo>
                <a:lnTo>
                  <a:pt x="438" y="223"/>
                </a:lnTo>
                <a:lnTo>
                  <a:pt x="485" y="280"/>
                </a:lnTo>
                <a:lnTo>
                  <a:pt x="485" y="280"/>
                </a:lnTo>
                <a:lnTo>
                  <a:pt x="533" y="227"/>
                </a:lnTo>
                <a:lnTo>
                  <a:pt x="533" y="231"/>
                </a:lnTo>
                <a:lnTo>
                  <a:pt x="533" y="240"/>
                </a:lnTo>
                <a:cubicBezTo>
                  <a:pt x="533" y="248"/>
                  <a:pt x="532" y="255"/>
                  <a:pt x="528" y="262"/>
                </a:cubicBezTo>
                <a:lnTo>
                  <a:pt x="528" y="263"/>
                </a:lnTo>
                <a:cubicBezTo>
                  <a:pt x="518" y="283"/>
                  <a:pt x="496" y="293"/>
                  <a:pt x="474" y="288"/>
                </a:cubicBezTo>
                <a:cubicBezTo>
                  <a:pt x="452" y="283"/>
                  <a:pt x="437" y="264"/>
                  <a:pt x="437" y="241"/>
                </a:cubicBezTo>
                <a:lnTo>
                  <a:pt x="437" y="238"/>
                </a:lnTo>
                <a:lnTo>
                  <a:pt x="437" y="239"/>
                </a:lnTo>
                <a:lnTo>
                  <a:pt x="436" y="229"/>
                </a:lnTo>
                <a:lnTo>
                  <a:pt x="436" y="227"/>
                </a:lnTo>
                <a:cubicBezTo>
                  <a:pt x="436" y="205"/>
                  <a:pt x="452" y="185"/>
                  <a:pt x="473" y="180"/>
                </a:cubicBezTo>
                <a:cubicBezTo>
                  <a:pt x="495" y="175"/>
                  <a:pt x="517" y="186"/>
                  <a:pt x="527" y="206"/>
                </a:cubicBezTo>
                <a:lnTo>
                  <a:pt x="528" y="207"/>
                </a:lnTo>
                <a:lnTo>
                  <a:pt x="529" y="210"/>
                </a:lnTo>
                <a:lnTo>
                  <a:pt x="534" y="220"/>
                </a:lnTo>
                <a:lnTo>
                  <a:pt x="488" y="188"/>
                </a:lnTo>
                <a:lnTo>
                  <a:pt x="490" y="188"/>
                </a:lnTo>
                <a:lnTo>
                  <a:pt x="491" y="188"/>
                </a:lnTo>
                <a:lnTo>
                  <a:pt x="449" y="213"/>
                </a:lnTo>
                <a:lnTo>
                  <a:pt x="452" y="209"/>
                </a:lnTo>
                <a:lnTo>
                  <a:pt x="446" y="228"/>
                </a:lnTo>
                <a:lnTo>
                  <a:pt x="446" y="222"/>
                </a:lnTo>
                <a:lnTo>
                  <a:pt x="447" y="217"/>
                </a:lnTo>
                <a:cubicBezTo>
                  <a:pt x="450" y="194"/>
                  <a:pt x="469" y="176"/>
                  <a:pt x="492" y="175"/>
                </a:cubicBezTo>
                <a:cubicBezTo>
                  <a:pt x="515" y="173"/>
                  <a:pt x="535" y="188"/>
                  <a:pt x="541" y="211"/>
                </a:cubicBezTo>
                <a:lnTo>
                  <a:pt x="542" y="215"/>
                </a:lnTo>
                <a:cubicBezTo>
                  <a:pt x="543" y="217"/>
                  <a:pt x="543" y="220"/>
                  <a:pt x="543" y="222"/>
                </a:cubicBezTo>
                <a:lnTo>
                  <a:pt x="544" y="228"/>
                </a:lnTo>
                <a:lnTo>
                  <a:pt x="542" y="219"/>
                </a:lnTo>
                <a:lnTo>
                  <a:pt x="543" y="222"/>
                </a:lnTo>
                <a:lnTo>
                  <a:pt x="531" y="202"/>
                </a:lnTo>
                <a:lnTo>
                  <a:pt x="532" y="203"/>
                </a:lnTo>
                <a:lnTo>
                  <a:pt x="458" y="210"/>
                </a:lnTo>
                <a:lnTo>
                  <a:pt x="459" y="208"/>
                </a:lnTo>
                <a:lnTo>
                  <a:pt x="451" y="228"/>
                </a:lnTo>
                <a:lnTo>
                  <a:pt x="452" y="225"/>
                </a:lnTo>
                <a:cubicBezTo>
                  <a:pt x="452" y="222"/>
                  <a:pt x="453" y="219"/>
                  <a:pt x="454" y="216"/>
                </a:cubicBezTo>
                <a:lnTo>
                  <a:pt x="455" y="213"/>
                </a:lnTo>
                <a:lnTo>
                  <a:pt x="455" y="212"/>
                </a:lnTo>
                <a:cubicBezTo>
                  <a:pt x="463" y="189"/>
                  <a:pt x="485" y="176"/>
                  <a:pt x="509" y="180"/>
                </a:cubicBezTo>
                <a:cubicBezTo>
                  <a:pt x="532" y="183"/>
                  <a:pt x="549" y="203"/>
                  <a:pt x="549" y="227"/>
                </a:cubicBezTo>
                <a:lnTo>
                  <a:pt x="549" y="231"/>
                </a:lnTo>
                <a:lnTo>
                  <a:pt x="549" y="236"/>
                </a:lnTo>
                <a:lnTo>
                  <a:pt x="501" y="188"/>
                </a:lnTo>
                <a:lnTo>
                  <a:pt x="501" y="188"/>
                </a:lnTo>
                <a:lnTo>
                  <a:pt x="454" y="231"/>
                </a:lnTo>
                <a:lnTo>
                  <a:pt x="454" y="227"/>
                </a:lnTo>
                <a:lnTo>
                  <a:pt x="454" y="229"/>
                </a:lnTo>
                <a:lnTo>
                  <a:pt x="454" y="227"/>
                </a:lnTo>
                <a:cubicBezTo>
                  <a:pt x="454" y="203"/>
                  <a:pt x="471" y="183"/>
                  <a:pt x="495" y="179"/>
                </a:cubicBezTo>
                <a:cubicBezTo>
                  <a:pt x="519" y="176"/>
                  <a:pt x="541" y="190"/>
                  <a:pt x="548" y="213"/>
                </a:cubicBezTo>
                <a:lnTo>
                  <a:pt x="549" y="218"/>
                </a:lnTo>
                <a:lnTo>
                  <a:pt x="551" y="221"/>
                </a:lnTo>
                <a:lnTo>
                  <a:pt x="475" y="199"/>
                </a:lnTo>
                <a:lnTo>
                  <a:pt x="477" y="197"/>
                </a:lnTo>
                <a:lnTo>
                  <a:pt x="470" y="204"/>
                </a:lnTo>
                <a:lnTo>
                  <a:pt x="472" y="202"/>
                </a:lnTo>
                <a:cubicBezTo>
                  <a:pt x="483" y="189"/>
                  <a:pt x="500" y="182"/>
                  <a:pt x="517" y="184"/>
                </a:cubicBezTo>
                <a:cubicBezTo>
                  <a:pt x="533" y="187"/>
                  <a:pt x="548" y="198"/>
                  <a:pt x="554" y="214"/>
                </a:cubicBezTo>
                <a:lnTo>
                  <a:pt x="555" y="217"/>
                </a:lnTo>
                <a:lnTo>
                  <a:pt x="558" y="225"/>
                </a:lnTo>
                <a:lnTo>
                  <a:pt x="465" y="221"/>
                </a:lnTo>
                <a:lnTo>
                  <a:pt x="466" y="220"/>
                </a:lnTo>
                <a:lnTo>
                  <a:pt x="463" y="235"/>
                </a:lnTo>
                <a:lnTo>
                  <a:pt x="463" y="231"/>
                </a:lnTo>
                <a:lnTo>
                  <a:pt x="463" y="228"/>
                </a:lnTo>
                <a:cubicBezTo>
                  <a:pt x="463" y="223"/>
                  <a:pt x="464" y="218"/>
                  <a:pt x="466" y="213"/>
                </a:cubicBezTo>
                <a:lnTo>
                  <a:pt x="466" y="212"/>
                </a:lnTo>
                <a:cubicBezTo>
                  <a:pt x="473" y="192"/>
                  <a:pt x="491" y="179"/>
                  <a:pt x="512" y="179"/>
                </a:cubicBezTo>
                <a:cubicBezTo>
                  <a:pt x="533" y="179"/>
                  <a:pt x="551" y="192"/>
                  <a:pt x="558" y="212"/>
                </a:cubicBezTo>
                <a:lnTo>
                  <a:pt x="558" y="213"/>
                </a:lnTo>
                <a:lnTo>
                  <a:pt x="559" y="216"/>
                </a:lnTo>
                <a:cubicBezTo>
                  <a:pt x="560" y="219"/>
                  <a:pt x="561" y="222"/>
                  <a:pt x="561" y="225"/>
                </a:cubicBezTo>
                <a:lnTo>
                  <a:pt x="561" y="228"/>
                </a:lnTo>
                <a:lnTo>
                  <a:pt x="560" y="220"/>
                </a:lnTo>
                <a:lnTo>
                  <a:pt x="560" y="221"/>
                </a:lnTo>
                <a:lnTo>
                  <a:pt x="481" y="203"/>
                </a:lnTo>
                <a:lnTo>
                  <a:pt x="483" y="201"/>
                </a:lnTo>
                <a:lnTo>
                  <a:pt x="481" y="202"/>
                </a:lnTo>
                <a:cubicBezTo>
                  <a:pt x="490" y="191"/>
                  <a:pt x="502" y="185"/>
                  <a:pt x="516" y="184"/>
                </a:cubicBezTo>
                <a:cubicBezTo>
                  <a:pt x="529" y="183"/>
                  <a:pt x="543" y="188"/>
                  <a:pt x="552" y="198"/>
                </a:cubicBezTo>
                <a:lnTo>
                  <a:pt x="554" y="200"/>
                </a:lnTo>
                <a:cubicBezTo>
                  <a:pt x="559" y="205"/>
                  <a:pt x="563" y="211"/>
                  <a:pt x="566" y="218"/>
                </a:cubicBezTo>
                <a:lnTo>
                  <a:pt x="567" y="221"/>
                </a:lnTo>
                <a:cubicBezTo>
                  <a:pt x="568" y="225"/>
                  <a:pt x="568" y="228"/>
                  <a:pt x="569" y="232"/>
                </a:cubicBezTo>
                <a:lnTo>
                  <a:pt x="569" y="237"/>
                </a:lnTo>
                <a:lnTo>
                  <a:pt x="569" y="244"/>
                </a:lnTo>
                <a:cubicBezTo>
                  <a:pt x="569" y="250"/>
                  <a:pt x="569" y="255"/>
                  <a:pt x="567" y="260"/>
                </a:cubicBezTo>
                <a:lnTo>
                  <a:pt x="567" y="261"/>
                </a:lnTo>
                <a:cubicBezTo>
                  <a:pt x="559" y="282"/>
                  <a:pt x="539" y="296"/>
                  <a:pt x="516" y="294"/>
                </a:cubicBezTo>
                <a:cubicBezTo>
                  <a:pt x="494" y="292"/>
                  <a:pt x="476" y="274"/>
                  <a:pt x="473" y="252"/>
                </a:cubicBezTo>
                <a:lnTo>
                  <a:pt x="473" y="248"/>
                </a:lnTo>
                <a:lnTo>
                  <a:pt x="472" y="241"/>
                </a:lnTo>
                <a:cubicBezTo>
                  <a:pt x="471" y="227"/>
                  <a:pt x="475" y="214"/>
                  <a:pt x="485" y="204"/>
                </a:cubicBezTo>
                <a:cubicBezTo>
                  <a:pt x="494" y="194"/>
                  <a:pt x="506" y="188"/>
                  <a:pt x="520" y="188"/>
                </a:cubicBezTo>
                <a:lnTo>
                  <a:pt x="521" y="188"/>
                </a:lnTo>
                <a:lnTo>
                  <a:pt x="474" y="229"/>
                </a:lnTo>
                <a:lnTo>
                  <a:pt x="475" y="226"/>
                </a:lnTo>
                <a:cubicBezTo>
                  <a:pt x="476" y="219"/>
                  <a:pt x="478" y="212"/>
                  <a:pt x="482" y="207"/>
                </a:cubicBezTo>
                <a:lnTo>
                  <a:pt x="483" y="205"/>
                </a:lnTo>
                <a:cubicBezTo>
                  <a:pt x="491" y="193"/>
                  <a:pt x="505" y="185"/>
                  <a:pt x="520" y="184"/>
                </a:cubicBezTo>
                <a:cubicBezTo>
                  <a:pt x="535" y="183"/>
                  <a:pt x="549" y="189"/>
                  <a:pt x="559" y="200"/>
                </a:cubicBezTo>
                <a:lnTo>
                  <a:pt x="563" y="204"/>
                </a:lnTo>
                <a:lnTo>
                  <a:pt x="569" y="213"/>
                </a:lnTo>
                <a:lnTo>
                  <a:pt x="572" y="217"/>
                </a:lnTo>
                <a:lnTo>
                  <a:pt x="551" y="200"/>
                </a:lnTo>
                <a:lnTo>
                  <a:pt x="553" y="201"/>
                </a:lnTo>
                <a:lnTo>
                  <a:pt x="490" y="231"/>
                </a:lnTo>
                <a:lnTo>
                  <a:pt x="490" y="229"/>
                </a:lnTo>
                <a:lnTo>
                  <a:pt x="488" y="238"/>
                </a:lnTo>
                <a:lnTo>
                  <a:pt x="489" y="234"/>
                </a:lnTo>
                <a:lnTo>
                  <a:pt x="490" y="230"/>
                </a:lnTo>
                <a:lnTo>
                  <a:pt x="489" y="238"/>
                </a:lnTo>
                <a:lnTo>
                  <a:pt x="489" y="236"/>
                </a:lnTo>
                <a:cubicBezTo>
                  <a:pt x="489" y="213"/>
                  <a:pt x="506" y="193"/>
                  <a:pt x="529" y="189"/>
                </a:cubicBezTo>
                <a:cubicBezTo>
                  <a:pt x="553" y="185"/>
                  <a:pt x="575" y="199"/>
                  <a:pt x="583" y="221"/>
                </a:cubicBezTo>
                <a:lnTo>
                  <a:pt x="583" y="223"/>
                </a:lnTo>
                <a:cubicBezTo>
                  <a:pt x="585" y="228"/>
                  <a:pt x="585" y="233"/>
                  <a:pt x="585" y="238"/>
                </a:cubicBezTo>
                <a:lnTo>
                  <a:pt x="585" y="241"/>
                </a:lnTo>
                <a:lnTo>
                  <a:pt x="585" y="234"/>
                </a:lnTo>
                <a:lnTo>
                  <a:pt x="585" y="237"/>
                </a:lnTo>
                <a:cubicBezTo>
                  <a:pt x="586" y="239"/>
                  <a:pt x="586" y="242"/>
                  <a:pt x="586" y="244"/>
                </a:cubicBezTo>
                <a:lnTo>
                  <a:pt x="586" y="246"/>
                </a:lnTo>
                <a:cubicBezTo>
                  <a:pt x="586" y="272"/>
                  <a:pt x="564" y="294"/>
                  <a:pt x="538" y="294"/>
                </a:cubicBezTo>
                <a:cubicBezTo>
                  <a:pt x="511" y="294"/>
                  <a:pt x="490" y="272"/>
                  <a:pt x="490" y="246"/>
                </a:cubicBezTo>
                <a:lnTo>
                  <a:pt x="490" y="244"/>
                </a:lnTo>
                <a:cubicBezTo>
                  <a:pt x="490" y="242"/>
                  <a:pt x="490" y="240"/>
                  <a:pt x="490" y="238"/>
                </a:cubicBezTo>
                <a:lnTo>
                  <a:pt x="491" y="234"/>
                </a:lnTo>
                <a:lnTo>
                  <a:pt x="490" y="241"/>
                </a:lnTo>
                <a:lnTo>
                  <a:pt x="490" y="238"/>
                </a:lnTo>
                <a:lnTo>
                  <a:pt x="490" y="236"/>
                </a:lnTo>
                <a:cubicBezTo>
                  <a:pt x="490" y="213"/>
                  <a:pt x="507" y="194"/>
                  <a:pt x="529" y="189"/>
                </a:cubicBezTo>
                <a:cubicBezTo>
                  <a:pt x="552" y="185"/>
                  <a:pt x="574" y="197"/>
                  <a:pt x="583" y="219"/>
                </a:cubicBezTo>
                <a:lnTo>
                  <a:pt x="584" y="221"/>
                </a:lnTo>
                <a:lnTo>
                  <a:pt x="587" y="228"/>
                </a:lnTo>
                <a:lnTo>
                  <a:pt x="589" y="238"/>
                </a:lnTo>
                <a:lnTo>
                  <a:pt x="589" y="236"/>
                </a:lnTo>
                <a:lnTo>
                  <a:pt x="522" y="208"/>
                </a:lnTo>
                <a:lnTo>
                  <a:pt x="524" y="207"/>
                </a:lnTo>
                <a:lnTo>
                  <a:pt x="502" y="229"/>
                </a:lnTo>
                <a:lnTo>
                  <a:pt x="504" y="225"/>
                </a:lnTo>
                <a:lnTo>
                  <a:pt x="499" y="246"/>
                </a:lnTo>
                <a:lnTo>
                  <a:pt x="499" y="240"/>
                </a:lnTo>
                <a:lnTo>
                  <a:pt x="499" y="236"/>
                </a:lnTo>
                <a:cubicBezTo>
                  <a:pt x="499" y="210"/>
                  <a:pt x="520" y="188"/>
                  <a:pt x="547" y="188"/>
                </a:cubicBezTo>
                <a:cubicBezTo>
                  <a:pt x="573" y="188"/>
                  <a:pt x="595" y="210"/>
                  <a:pt x="595" y="236"/>
                </a:cubicBezTo>
                <a:lnTo>
                  <a:pt x="595" y="240"/>
                </a:lnTo>
                <a:lnTo>
                  <a:pt x="595" y="246"/>
                </a:lnTo>
                <a:lnTo>
                  <a:pt x="595" y="249"/>
                </a:lnTo>
                <a:cubicBezTo>
                  <a:pt x="595" y="255"/>
                  <a:pt x="594" y="260"/>
                  <a:pt x="593" y="265"/>
                </a:cubicBezTo>
                <a:lnTo>
                  <a:pt x="592" y="266"/>
                </a:lnTo>
                <a:lnTo>
                  <a:pt x="507" y="224"/>
                </a:lnTo>
                <a:lnTo>
                  <a:pt x="508" y="223"/>
                </a:lnTo>
                <a:lnTo>
                  <a:pt x="499" y="249"/>
                </a:lnTo>
                <a:lnTo>
                  <a:pt x="499" y="246"/>
                </a:lnTo>
                <a:lnTo>
                  <a:pt x="501" y="259"/>
                </a:lnTo>
                <a:lnTo>
                  <a:pt x="500" y="253"/>
                </a:lnTo>
                <a:lnTo>
                  <a:pt x="500" y="253"/>
                </a:lnTo>
                <a:lnTo>
                  <a:pt x="589" y="253"/>
                </a:lnTo>
                <a:lnTo>
                  <a:pt x="588" y="257"/>
                </a:lnTo>
                <a:lnTo>
                  <a:pt x="590" y="249"/>
                </a:lnTo>
                <a:lnTo>
                  <a:pt x="589" y="255"/>
                </a:lnTo>
                <a:lnTo>
                  <a:pt x="542" y="198"/>
                </a:lnTo>
                <a:lnTo>
                  <a:pt x="543" y="198"/>
                </a:lnTo>
                <a:lnTo>
                  <a:pt x="496" y="241"/>
                </a:lnTo>
                <a:lnTo>
                  <a:pt x="496" y="236"/>
                </a:lnTo>
                <a:cubicBezTo>
                  <a:pt x="497" y="233"/>
                  <a:pt x="497" y="230"/>
                  <a:pt x="498" y="228"/>
                </a:cubicBezTo>
                <a:lnTo>
                  <a:pt x="499" y="223"/>
                </a:lnTo>
                <a:cubicBezTo>
                  <a:pt x="504" y="209"/>
                  <a:pt x="513" y="198"/>
                  <a:pt x="527" y="192"/>
                </a:cubicBezTo>
                <a:lnTo>
                  <a:pt x="530" y="191"/>
                </a:lnTo>
                <a:cubicBezTo>
                  <a:pt x="543" y="185"/>
                  <a:pt x="558" y="186"/>
                  <a:pt x="570" y="192"/>
                </a:cubicBezTo>
                <a:lnTo>
                  <a:pt x="573" y="194"/>
                </a:lnTo>
                <a:cubicBezTo>
                  <a:pt x="588" y="201"/>
                  <a:pt x="597" y="214"/>
                  <a:pt x="600" y="230"/>
                </a:cubicBezTo>
                <a:lnTo>
                  <a:pt x="601" y="238"/>
                </a:lnTo>
                <a:lnTo>
                  <a:pt x="601" y="244"/>
                </a:lnTo>
                <a:lnTo>
                  <a:pt x="581" y="211"/>
                </a:lnTo>
                <a:lnTo>
                  <a:pt x="582" y="212"/>
                </a:lnTo>
                <a:lnTo>
                  <a:pt x="522" y="218"/>
                </a:lnTo>
                <a:lnTo>
                  <a:pt x="523" y="217"/>
                </a:lnTo>
                <a:lnTo>
                  <a:pt x="508" y="251"/>
                </a:lnTo>
                <a:lnTo>
                  <a:pt x="508" y="248"/>
                </a:lnTo>
                <a:lnTo>
                  <a:pt x="510" y="260"/>
                </a:lnTo>
                <a:lnTo>
                  <a:pt x="509" y="258"/>
                </a:lnTo>
                <a:lnTo>
                  <a:pt x="604" y="246"/>
                </a:lnTo>
                <a:lnTo>
                  <a:pt x="604" y="248"/>
                </a:lnTo>
                <a:lnTo>
                  <a:pt x="604" y="252"/>
                </a:lnTo>
                <a:lnTo>
                  <a:pt x="604" y="255"/>
                </a:lnTo>
                <a:lnTo>
                  <a:pt x="604" y="255"/>
                </a:lnTo>
                <a:lnTo>
                  <a:pt x="509" y="248"/>
                </a:lnTo>
                <a:lnTo>
                  <a:pt x="509" y="245"/>
                </a:lnTo>
                <a:lnTo>
                  <a:pt x="509" y="243"/>
                </a:lnTo>
                <a:lnTo>
                  <a:pt x="510" y="237"/>
                </a:lnTo>
                <a:lnTo>
                  <a:pt x="510" y="231"/>
                </a:lnTo>
                <a:cubicBezTo>
                  <a:pt x="513" y="206"/>
                  <a:pt x="534" y="188"/>
                  <a:pt x="558" y="188"/>
                </a:cubicBezTo>
                <a:lnTo>
                  <a:pt x="560" y="188"/>
                </a:lnTo>
                <a:lnTo>
                  <a:pt x="561" y="188"/>
                </a:lnTo>
                <a:cubicBezTo>
                  <a:pt x="588" y="188"/>
                  <a:pt x="609" y="210"/>
                  <a:pt x="609" y="236"/>
                </a:cubicBezTo>
                <a:lnTo>
                  <a:pt x="609" y="239"/>
                </a:lnTo>
                <a:lnTo>
                  <a:pt x="608" y="228"/>
                </a:lnTo>
                <a:lnTo>
                  <a:pt x="609" y="230"/>
                </a:lnTo>
                <a:lnTo>
                  <a:pt x="535" y="202"/>
                </a:lnTo>
                <a:lnTo>
                  <a:pt x="538" y="200"/>
                </a:lnTo>
                <a:lnTo>
                  <a:pt x="531" y="206"/>
                </a:lnTo>
                <a:lnTo>
                  <a:pt x="534" y="203"/>
                </a:lnTo>
                <a:cubicBezTo>
                  <a:pt x="543" y="194"/>
                  <a:pt x="555" y="188"/>
                  <a:pt x="568" y="188"/>
                </a:cubicBezTo>
                <a:lnTo>
                  <a:pt x="570" y="188"/>
                </a:lnTo>
                <a:cubicBezTo>
                  <a:pt x="595" y="188"/>
                  <a:pt x="616" y="207"/>
                  <a:pt x="618" y="232"/>
                </a:cubicBezTo>
                <a:lnTo>
                  <a:pt x="619" y="237"/>
                </a:lnTo>
                <a:lnTo>
                  <a:pt x="616" y="225"/>
                </a:lnTo>
                <a:lnTo>
                  <a:pt x="618" y="231"/>
                </a:lnTo>
                <a:lnTo>
                  <a:pt x="618" y="230"/>
                </a:lnTo>
                <a:lnTo>
                  <a:pt x="527" y="245"/>
                </a:lnTo>
                <a:lnTo>
                  <a:pt x="528" y="241"/>
                </a:lnTo>
                <a:lnTo>
                  <a:pt x="528" y="237"/>
                </a:lnTo>
                <a:lnTo>
                  <a:pt x="576" y="289"/>
                </a:lnTo>
                <a:lnTo>
                  <a:pt x="575" y="289"/>
                </a:lnTo>
                <a:lnTo>
                  <a:pt x="623" y="241"/>
                </a:lnTo>
                <a:lnTo>
                  <a:pt x="623" y="249"/>
                </a:lnTo>
                <a:lnTo>
                  <a:pt x="623" y="259"/>
                </a:lnTo>
                <a:lnTo>
                  <a:pt x="623" y="255"/>
                </a:lnTo>
                <a:lnTo>
                  <a:pt x="532" y="234"/>
                </a:lnTo>
                <a:lnTo>
                  <a:pt x="533" y="233"/>
                </a:lnTo>
                <a:lnTo>
                  <a:pt x="529" y="241"/>
                </a:lnTo>
                <a:lnTo>
                  <a:pt x="530" y="238"/>
                </a:lnTo>
                <a:lnTo>
                  <a:pt x="532" y="233"/>
                </a:lnTo>
                <a:cubicBezTo>
                  <a:pt x="533" y="231"/>
                  <a:pt x="534" y="229"/>
                  <a:pt x="535" y="227"/>
                </a:cubicBezTo>
                <a:lnTo>
                  <a:pt x="536" y="225"/>
                </a:lnTo>
                <a:cubicBezTo>
                  <a:pt x="545" y="206"/>
                  <a:pt x="565" y="196"/>
                  <a:pt x="585" y="198"/>
                </a:cubicBezTo>
                <a:cubicBezTo>
                  <a:pt x="605" y="201"/>
                  <a:pt x="622" y="216"/>
                  <a:pt x="626" y="237"/>
                </a:cubicBezTo>
                <a:lnTo>
                  <a:pt x="626" y="239"/>
                </a:lnTo>
                <a:lnTo>
                  <a:pt x="624" y="231"/>
                </a:lnTo>
                <a:lnTo>
                  <a:pt x="625" y="233"/>
                </a:lnTo>
                <a:lnTo>
                  <a:pt x="533" y="239"/>
                </a:lnTo>
                <a:lnTo>
                  <a:pt x="534" y="237"/>
                </a:lnTo>
                <a:lnTo>
                  <a:pt x="532" y="249"/>
                </a:lnTo>
                <a:lnTo>
                  <a:pt x="532" y="245"/>
                </a:lnTo>
                <a:cubicBezTo>
                  <a:pt x="532" y="243"/>
                  <a:pt x="533" y="240"/>
                  <a:pt x="533" y="238"/>
                </a:cubicBezTo>
                <a:lnTo>
                  <a:pt x="534" y="235"/>
                </a:lnTo>
                <a:cubicBezTo>
                  <a:pt x="535" y="225"/>
                  <a:pt x="540" y="216"/>
                  <a:pt x="547" y="209"/>
                </a:cubicBezTo>
                <a:lnTo>
                  <a:pt x="548" y="208"/>
                </a:lnTo>
                <a:cubicBezTo>
                  <a:pt x="559" y="196"/>
                  <a:pt x="576" y="191"/>
                  <a:pt x="592" y="194"/>
                </a:cubicBezTo>
                <a:cubicBezTo>
                  <a:pt x="607" y="198"/>
                  <a:pt x="621" y="209"/>
                  <a:pt x="627" y="224"/>
                </a:cubicBezTo>
                <a:lnTo>
                  <a:pt x="628" y="226"/>
                </a:lnTo>
                <a:lnTo>
                  <a:pt x="630" y="235"/>
                </a:lnTo>
                <a:lnTo>
                  <a:pt x="633" y="245"/>
                </a:lnTo>
                <a:lnTo>
                  <a:pt x="625" y="227"/>
                </a:lnTo>
                <a:lnTo>
                  <a:pt x="626" y="229"/>
                </a:lnTo>
                <a:lnTo>
                  <a:pt x="539" y="248"/>
                </a:lnTo>
                <a:lnTo>
                  <a:pt x="540" y="245"/>
                </a:lnTo>
                <a:lnTo>
                  <a:pt x="540" y="242"/>
                </a:lnTo>
                <a:lnTo>
                  <a:pt x="540" y="236"/>
                </a:lnTo>
                <a:lnTo>
                  <a:pt x="541" y="230"/>
                </a:lnTo>
                <a:cubicBezTo>
                  <a:pt x="544" y="212"/>
                  <a:pt x="556" y="197"/>
                  <a:pt x="573" y="191"/>
                </a:cubicBezTo>
                <a:cubicBezTo>
                  <a:pt x="591" y="185"/>
                  <a:pt x="610" y="190"/>
                  <a:pt x="622" y="203"/>
                </a:cubicBezTo>
                <a:lnTo>
                  <a:pt x="623" y="203"/>
                </a:lnTo>
                <a:cubicBezTo>
                  <a:pt x="630" y="210"/>
                  <a:pt x="635" y="219"/>
                  <a:pt x="636" y="229"/>
                </a:cubicBezTo>
                <a:lnTo>
                  <a:pt x="637" y="232"/>
                </a:lnTo>
                <a:lnTo>
                  <a:pt x="638" y="242"/>
                </a:lnTo>
                <a:lnTo>
                  <a:pt x="547" y="225"/>
                </a:lnTo>
                <a:lnTo>
                  <a:pt x="549" y="222"/>
                </a:lnTo>
                <a:lnTo>
                  <a:pt x="553" y="215"/>
                </a:lnTo>
                <a:cubicBezTo>
                  <a:pt x="563" y="199"/>
                  <a:pt x="582" y="191"/>
                  <a:pt x="601" y="194"/>
                </a:cubicBezTo>
                <a:cubicBezTo>
                  <a:pt x="619" y="197"/>
                  <a:pt x="634" y="211"/>
                  <a:pt x="639" y="230"/>
                </a:cubicBezTo>
                <a:lnTo>
                  <a:pt x="640" y="234"/>
                </a:lnTo>
                <a:cubicBezTo>
                  <a:pt x="641" y="236"/>
                  <a:pt x="641" y="239"/>
                  <a:pt x="641" y="241"/>
                </a:cubicBezTo>
                <a:lnTo>
                  <a:pt x="642" y="247"/>
                </a:lnTo>
                <a:lnTo>
                  <a:pt x="642" y="250"/>
                </a:lnTo>
                <a:lnTo>
                  <a:pt x="546" y="255"/>
                </a:lnTo>
                <a:lnTo>
                  <a:pt x="546" y="254"/>
                </a:lnTo>
                <a:lnTo>
                  <a:pt x="546" y="251"/>
                </a:lnTo>
                <a:lnTo>
                  <a:pt x="546" y="248"/>
                </a:lnTo>
                <a:lnTo>
                  <a:pt x="548" y="260"/>
                </a:lnTo>
                <a:lnTo>
                  <a:pt x="547" y="258"/>
                </a:lnTo>
                <a:lnTo>
                  <a:pt x="642" y="246"/>
                </a:lnTo>
                <a:lnTo>
                  <a:pt x="642" y="248"/>
                </a:lnTo>
                <a:lnTo>
                  <a:pt x="641" y="240"/>
                </a:lnTo>
                <a:lnTo>
                  <a:pt x="642" y="243"/>
                </a:lnTo>
                <a:lnTo>
                  <a:pt x="642" y="245"/>
                </a:lnTo>
                <a:lnTo>
                  <a:pt x="640" y="237"/>
                </a:lnTo>
                <a:lnTo>
                  <a:pt x="641" y="240"/>
                </a:lnTo>
                <a:lnTo>
                  <a:pt x="631" y="225"/>
                </a:lnTo>
                <a:lnTo>
                  <a:pt x="632" y="227"/>
                </a:lnTo>
                <a:lnTo>
                  <a:pt x="554" y="243"/>
                </a:lnTo>
                <a:lnTo>
                  <a:pt x="555" y="240"/>
                </a:lnTo>
                <a:lnTo>
                  <a:pt x="552" y="249"/>
                </a:lnTo>
                <a:lnTo>
                  <a:pt x="553" y="246"/>
                </a:lnTo>
                <a:cubicBezTo>
                  <a:pt x="558" y="223"/>
                  <a:pt x="578" y="206"/>
                  <a:pt x="602" y="208"/>
                </a:cubicBezTo>
                <a:cubicBezTo>
                  <a:pt x="626" y="209"/>
                  <a:pt x="645" y="227"/>
                  <a:pt x="648" y="250"/>
                </a:cubicBezTo>
                <a:lnTo>
                  <a:pt x="648" y="255"/>
                </a:lnTo>
                <a:lnTo>
                  <a:pt x="645" y="242"/>
                </a:lnTo>
                <a:lnTo>
                  <a:pt x="647" y="247"/>
                </a:lnTo>
                <a:lnTo>
                  <a:pt x="616" y="219"/>
                </a:lnTo>
                <a:lnTo>
                  <a:pt x="621" y="220"/>
                </a:lnTo>
                <a:lnTo>
                  <a:pt x="592" y="221"/>
                </a:lnTo>
                <a:lnTo>
                  <a:pt x="597" y="219"/>
                </a:lnTo>
                <a:lnTo>
                  <a:pt x="568" y="245"/>
                </a:lnTo>
                <a:lnTo>
                  <a:pt x="570" y="241"/>
                </a:lnTo>
                <a:lnTo>
                  <a:pt x="566" y="256"/>
                </a:lnTo>
                <a:lnTo>
                  <a:pt x="567" y="251"/>
                </a:lnTo>
                <a:lnTo>
                  <a:pt x="614" y="303"/>
                </a:lnTo>
                <a:lnTo>
                  <a:pt x="614" y="303"/>
                </a:lnTo>
                <a:lnTo>
                  <a:pt x="613" y="303"/>
                </a:lnTo>
                <a:lnTo>
                  <a:pt x="656" y="234"/>
                </a:lnTo>
                <a:lnTo>
                  <a:pt x="658" y="237"/>
                </a:lnTo>
                <a:lnTo>
                  <a:pt x="659" y="239"/>
                </a:lnTo>
                <a:lnTo>
                  <a:pt x="569" y="251"/>
                </a:lnTo>
                <a:lnTo>
                  <a:pt x="569" y="249"/>
                </a:lnTo>
                <a:lnTo>
                  <a:pt x="568" y="258"/>
                </a:lnTo>
                <a:lnTo>
                  <a:pt x="568" y="255"/>
                </a:lnTo>
                <a:cubicBezTo>
                  <a:pt x="568" y="230"/>
                  <a:pt x="589" y="209"/>
                  <a:pt x="614" y="208"/>
                </a:cubicBezTo>
                <a:cubicBezTo>
                  <a:pt x="640" y="206"/>
                  <a:pt x="662" y="225"/>
                  <a:pt x="664" y="251"/>
                </a:cubicBezTo>
                <a:lnTo>
                  <a:pt x="665" y="256"/>
                </a:lnTo>
                <a:lnTo>
                  <a:pt x="665" y="260"/>
                </a:lnTo>
                <a:lnTo>
                  <a:pt x="578" y="238"/>
                </a:lnTo>
                <a:lnTo>
                  <a:pt x="579" y="237"/>
                </a:lnTo>
                <a:lnTo>
                  <a:pt x="573" y="248"/>
                </a:lnTo>
                <a:lnTo>
                  <a:pt x="574" y="245"/>
                </a:lnTo>
                <a:lnTo>
                  <a:pt x="571" y="260"/>
                </a:lnTo>
                <a:lnTo>
                  <a:pt x="571" y="255"/>
                </a:lnTo>
                <a:cubicBezTo>
                  <a:pt x="571" y="229"/>
                  <a:pt x="593" y="207"/>
                  <a:pt x="619" y="207"/>
                </a:cubicBezTo>
                <a:lnTo>
                  <a:pt x="621" y="207"/>
                </a:lnTo>
                <a:lnTo>
                  <a:pt x="622" y="207"/>
                </a:lnTo>
                <a:cubicBezTo>
                  <a:pt x="648" y="207"/>
                  <a:pt x="670" y="229"/>
                  <a:pt x="670" y="255"/>
                </a:cubicBezTo>
                <a:cubicBezTo>
                  <a:pt x="670" y="282"/>
                  <a:pt x="648" y="303"/>
                  <a:pt x="622" y="303"/>
                </a:cubicBezTo>
                <a:lnTo>
                  <a:pt x="620" y="303"/>
                </a:lnTo>
                <a:cubicBezTo>
                  <a:pt x="593" y="303"/>
                  <a:pt x="572" y="282"/>
                  <a:pt x="572" y="255"/>
                </a:cubicBezTo>
                <a:cubicBezTo>
                  <a:pt x="572" y="229"/>
                  <a:pt x="593" y="207"/>
                  <a:pt x="620" y="207"/>
                </a:cubicBezTo>
                <a:lnTo>
                  <a:pt x="622" y="207"/>
                </a:lnTo>
                <a:lnTo>
                  <a:pt x="580" y="232"/>
                </a:lnTo>
                <a:lnTo>
                  <a:pt x="583" y="228"/>
                </a:lnTo>
                <a:lnTo>
                  <a:pt x="582" y="229"/>
                </a:lnTo>
                <a:cubicBezTo>
                  <a:pt x="584" y="223"/>
                  <a:pt x="588" y="218"/>
                  <a:pt x="592" y="214"/>
                </a:cubicBezTo>
                <a:lnTo>
                  <a:pt x="594" y="212"/>
                </a:lnTo>
                <a:cubicBezTo>
                  <a:pt x="606" y="199"/>
                  <a:pt x="625" y="195"/>
                  <a:pt x="642" y="200"/>
                </a:cubicBezTo>
                <a:cubicBezTo>
                  <a:pt x="659" y="206"/>
                  <a:pt x="672" y="220"/>
                  <a:pt x="675" y="238"/>
                </a:cubicBezTo>
                <a:lnTo>
                  <a:pt x="675" y="241"/>
                </a:lnTo>
                <a:lnTo>
                  <a:pt x="676" y="249"/>
                </a:lnTo>
                <a:lnTo>
                  <a:pt x="676" y="258"/>
                </a:lnTo>
                <a:lnTo>
                  <a:pt x="676" y="260"/>
                </a:lnTo>
                <a:cubicBezTo>
                  <a:pt x="676" y="287"/>
                  <a:pt x="655" y="308"/>
                  <a:pt x="628" y="308"/>
                </a:cubicBezTo>
                <a:cubicBezTo>
                  <a:pt x="602" y="308"/>
                  <a:pt x="580" y="287"/>
                  <a:pt x="580" y="260"/>
                </a:cubicBezTo>
                <a:lnTo>
                  <a:pt x="580" y="258"/>
                </a:lnTo>
                <a:lnTo>
                  <a:pt x="580" y="253"/>
                </a:lnTo>
                <a:lnTo>
                  <a:pt x="580" y="253"/>
                </a:lnTo>
                <a:lnTo>
                  <a:pt x="580" y="246"/>
                </a:lnTo>
                <a:cubicBezTo>
                  <a:pt x="580" y="219"/>
                  <a:pt x="601" y="198"/>
                  <a:pt x="628" y="198"/>
                </a:cubicBezTo>
                <a:cubicBezTo>
                  <a:pt x="654" y="198"/>
                  <a:pt x="676" y="219"/>
                  <a:pt x="676" y="246"/>
                </a:cubicBezTo>
                <a:lnTo>
                  <a:pt x="676" y="247"/>
                </a:lnTo>
                <a:lnTo>
                  <a:pt x="675" y="239"/>
                </a:lnTo>
                <a:lnTo>
                  <a:pt x="676" y="242"/>
                </a:lnTo>
                <a:lnTo>
                  <a:pt x="677" y="247"/>
                </a:lnTo>
                <a:lnTo>
                  <a:pt x="629" y="207"/>
                </a:lnTo>
                <a:lnTo>
                  <a:pt x="632" y="207"/>
                </a:lnTo>
                <a:lnTo>
                  <a:pt x="591" y="231"/>
                </a:lnTo>
                <a:lnTo>
                  <a:pt x="592" y="228"/>
                </a:lnTo>
                <a:lnTo>
                  <a:pt x="597" y="222"/>
                </a:lnTo>
                <a:cubicBezTo>
                  <a:pt x="612" y="201"/>
                  <a:pt x="643" y="197"/>
                  <a:pt x="664" y="213"/>
                </a:cubicBezTo>
                <a:lnTo>
                  <a:pt x="666" y="214"/>
                </a:lnTo>
                <a:cubicBezTo>
                  <a:pt x="672" y="219"/>
                  <a:pt x="677" y="224"/>
                  <a:pt x="680" y="231"/>
                </a:cubicBezTo>
                <a:lnTo>
                  <a:pt x="681" y="234"/>
                </a:lnTo>
                <a:cubicBezTo>
                  <a:pt x="685" y="241"/>
                  <a:pt x="686" y="248"/>
                  <a:pt x="686" y="255"/>
                </a:cubicBezTo>
                <a:lnTo>
                  <a:pt x="686" y="260"/>
                </a:lnTo>
                <a:lnTo>
                  <a:pt x="684" y="245"/>
                </a:lnTo>
                <a:lnTo>
                  <a:pt x="685" y="248"/>
                </a:lnTo>
                <a:lnTo>
                  <a:pt x="686" y="250"/>
                </a:lnTo>
                <a:lnTo>
                  <a:pt x="592" y="259"/>
                </a:lnTo>
                <a:lnTo>
                  <a:pt x="593" y="255"/>
                </a:lnTo>
                <a:lnTo>
                  <a:pt x="592" y="255"/>
                </a:lnTo>
                <a:cubicBezTo>
                  <a:pt x="592" y="229"/>
                  <a:pt x="614" y="207"/>
                  <a:pt x="640" y="207"/>
                </a:cubicBezTo>
                <a:lnTo>
                  <a:pt x="643" y="207"/>
                </a:lnTo>
                <a:lnTo>
                  <a:pt x="646" y="207"/>
                </a:lnTo>
                <a:lnTo>
                  <a:pt x="646" y="207"/>
                </a:lnTo>
                <a:lnTo>
                  <a:pt x="647" y="207"/>
                </a:lnTo>
                <a:cubicBezTo>
                  <a:pt x="670" y="207"/>
                  <a:pt x="690" y="224"/>
                  <a:pt x="695" y="246"/>
                </a:cubicBezTo>
                <a:lnTo>
                  <a:pt x="696" y="251"/>
                </a:lnTo>
                <a:cubicBezTo>
                  <a:pt x="696" y="254"/>
                  <a:pt x="696" y="257"/>
                  <a:pt x="696" y="260"/>
                </a:cubicBezTo>
                <a:lnTo>
                  <a:pt x="696" y="265"/>
                </a:lnTo>
                <a:lnTo>
                  <a:pt x="696" y="256"/>
                </a:lnTo>
                <a:lnTo>
                  <a:pt x="697" y="261"/>
                </a:lnTo>
                <a:lnTo>
                  <a:pt x="693" y="250"/>
                </a:lnTo>
                <a:lnTo>
                  <a:pt x="695" y="255"/>
                </a:lnTo>
                <a:lnTo>
                  <a:pt x="651" y="226"/>
                </a:lnTo>
                <a:lnTo>
                  <a:pt x="652" y="226"/>
                </a:lnTo>
                <a:lnTo>
                  <a:pt x="653" y="226"/>
                </a:lnTo>
                <a:cubicBezTo>
                  <a:pt x="677" y="226"/>
                  <a:pt x="697" y="243"/>
                  <a:pt x="701" y="267"/>
                </a:cubicBezTo>
                <a:lnTo>
                  <a:pt x="701" y="270"/>
                </a:lnTo>
                <a:lnTo>
                  <a:pt x="701" y="268"/>
                </a:lnTo>
                <a:lnTo>
                  <a:pt x="612" y="258"/>
                </a:lnTo>
                <a:lnTo>
                  <a:pt x="613" y="256"/>
                </a:lnTo>
                <a:lnTo>
                  <a:pt x="610" y="262"/>
                </a:lnTo>
                <a:lnTo>
                  <a:pt x="611" y="259"/>
                </a:lnTo>
                <a:cubicBezTo>
                  <a:pt x="617" y="240"/>
                  <a:pt x="636" y="226"/>
                  <a:pt x="656" y="226"/>
                </a:cubicBezTo>
                <a:lnTo>
                  <a:pt x="657" y="226"/>
                </a:lnTo>
                <a:lnTo>
                  <a:pt x="658" y="226"/>
                </a:lnTo>
                <a:lnTo>
                  <a:pt x="616" y="251"/>
                </a:lnTo>
                <a:lnTo>
                  <a:pt x="619" y="247"/>
                </a:lnTo>
                <a:lnTo>
                  <a:pt x="621" y="243"/>
                </a:lnTo>
                <a:lnTo>
                  <a:pt x="618" y="249"/>
                </a:lnTo>
                <a:lnTo>
                  <a:pt x="619" y="246"/>
                </a:lnTo>
                <a:cubicBezTo>
                  <a:pt x="624" y="231"/>
                  <a:pt x="635" y="220"/>
                  <a:pt x="649" y="215"/>
                </a:cubicBezTo>
                <a:lnTo>
                  <a:pt x="651" y="215"/>
                </a:lnTo>
                <a:cubicBezTo>
                  <a:pt x="664" y="211"/>
                  <a:pt x="678" y="212"/>
                  <a:pt x="690" y="219"/>
                </a:cubicBezTo>
                <a:cubicBezTo>
                  <a:pt x="702" y="226"/>
                  <a:pt x="710" y="238"/>
                  <a:pt x="713" y="251"/>
                </a:cubicBezTo>
                <a:lnTo>
                  <a:pt x="714" y="254"/>
                </a:lnTo>
                <a:lnTo>
                  <a:pt x="714" y="255"/>
                </a:lnTo>
                <a:lnTo>
                  <a:pt x="716" y="266"/>
                </a:lnTo>
                <a:lnTo>
                  <a:pt x="716" y="267"/>
                </a:lnTo>
                <a:lnTo>
                  <a:pt x="668" y="226"/>
                </a:lnTo>
                <a:lnTo>
                  <a:pt x="669" y="226"/>
                </a:lnTo>
                <a:lnTo>
                  <a:pt x="669" y="226"/>
                </a:lnTo>
                <a:lnTo>
                  <a:pt x="621" y="274"/>
                </a:lnTo>
                <a:lnTo>
                  <a:pt x="621" y="269"/>
                </a:lnTo>
                <a:lnTo>
                  <a:pt x="621" y="270"/>
                </a:lnTo>
                <a:lnTo>
                  <a:pt x="717" y="265"/>
                </a:lnTo>
                <a:lnTo>
                  <a:pt x="717" y="267"/>
                </a:lnTo>
                <a:lnTo>
                  <a:pt x="717" y="270"/>
                </a:lnTo>
                <a:lnTo>
                  <a:pt x="623" y="255"/>
                </a:lnTo>
                <a:lnTo>
                  <a:pt x="624" y="252"/>
                </a:lnTo>
                <a:cubicBezTo>
                  <a:pt x="625" y="250"/>
                  <a:pt x="626" y="248"/>
                  <a:pt x="627" y="246"/>
                </a:cubicBezTo>
                <a:lnTo>
                  <a:pt x="628" y="244"/>
                </a:lnTo>
                <a:cubicBezTo>
                  <a:pt x="638" y="224"/>
                  <a:pt x="660" y="213"/>
                  <a:pt x="682" y="218"/>
                </a:cubicBezTo>
                <a:cubicBezTo>
                  <a:pt x="704" y="223"/>
                  <a:pt x="719" y="243"/>
                  <a:pt x="719" y="265"/>
                </a:cubicBezTo>
                <a:lnTo>
                  <a:pt x="719" y="268"/>
                </a:lnTo>
                <a:lnTo>
                  <a:pt x="719" y="267"/>
                </a:lnTo>
                <a:lnTo>
                  <a:pt x="719" y="277"/>
                </a:lnTo>
                <a:lnTo>
                  <a:pt x="719" y="279"/>
                </a:lnTo>
                <a:cubicBezTo>
                  <a:pt x="719" y="306"/>
                  <a:pt x="698" y="327"/>
                  <a:pt x="671" y="327"/>
                </a:cubicBezTo>
                <a:cubicBezTo>
                  <a:pt x="645" y="327"/>
                  <a:pt x="623" y="306"/>
                  <a:pt x="623" y="279"/>
                </a:cubicBezTo>
                <a:lnTo>
                  <a:pt x="623" y="278"/>
                </a:lnTo>
                <a:lnTo>
                  <a:pt x="623" y="275"/>
                </a:lnTo>
                <a:lnTo>
                  <a:pt x="623" y="272"/>
                </a:lnTo>
                <a:cubicBezTo>
                  <a:pt x="623" y="268"/>
                  <a:pt x="624" y="264"/>
                  <a:pt x="625" y="260"/>
                </a:cubicBezTo>
                <a:lnTo>
                  <a:pt x="625" y="258"/>
                </a:lnTo>
                <a:cubicBezTo>
                  <a:pt x="630" y="239"/>
                  <a:pt x="647" y="224"/>
                  <a:pt x="667" y="222"/>
                </a:cubicBezTo>
                <a:cubicBezTo>
                  <a:pt x="687" y="220"/>
                  <a:pt x="706" y="231"/>
                  <a:pt x="715" y="249"/>
                </a:cubicBezTo>
                <a:lnTo>
                  <a:pt x="716" y="251"/>
                </a:lnTo>
                <a:lnTo>
                  <a:pt x="719" y="257"/>
                </a:lnTo>
                <a:lnTo>
                  <a:pt x="640" y="241"/>
                </a:lnTo>
                <a:lnTo>
                  <a:pt x="643" y="238"/>
                </a:lnTo>
                <a:cubicBezTo>
                  <a:pt x="646" y="235"/>
                  <a:pt x="649" y="232"/>
                  <a:pt x="652" y="230"/>
                </a:cubicBezTo>
                <a:lnTo>
                  <a:pt x="655" y="229"/>
                </a:lnTo>
                <a:cubicBezTo>
                  <a:pt x="667" y="221"/>
                  <a:pt x="682" y="220"/>
                  <a:pt x="696" y="225"/>
                </a:cubicBezTo>
                <a:cubicBezTo>
                  <a:pt x="710" y="230"/>
                  <a:pt x="720" y="241"/>
                  <a:pt x="725" y="255"/>
                </a:cubicBezTo>
                <a:lnTo>
                  <a:pt x="726" y="258"/>
                </a:lnTo>
                <a:lnTo>
                  <a:pt x="729" y="269"/>
                </a:lnTo>
                <a:lnTo>
                  <a:pt x="730" y="277"/>
                </a:lnTo>
                <a:lnTo>
                  <a:pt x="722" y="256"/>
                </a:lnTo>
                <a:lnTo>
                  <a:pt x="723" y="257"/>
                </a:lnTo>
                <a:lnTo>
                  <a:pt x="638" y="266"/>
                </a:lnTo>
                <a:lnTo>
                  <a:pt x="639" y="264"/>
                </a:lnTo>
                <a:lnTo>
                  <a:pt x="636" y="277"/>
                </a:lnTo>
                <a:lnTo>
                  <a:pt x="637" y="271"/>
                </a:lnTo>
                <a:lnTo>
                  <a:pt x="638" y="262"/>
                </a:lnTo>
                <a:lnTo>
                  <a:pt x="638" y="260"/>
                </a:lnTo>
                <a:cubicBezTo>
                  <a:pt x="641" y="235"/>
                  <a:pt x="662" y="217"/>
                  <a:pt x="686" y="217"/>
                </a:cubicBezTo>
                <a:cubicBezTo>
                  <a:pt x="711" y="217"/>
                  <a:pt x="731" y="236"/>
                  <a:pt x="734" y="260"/>
                </a:cubicBezTo>
                <a:lnTo>
                  <a:pt x="734" y="265"/>
                </a:lnTo>
                <a:lnTo>
                  <a:pt x="735" y="269"/>
                </a:lnTo>
                <a:cubicBezTo>
                  <a:pt x="736" y="283"/>
                  <a:pt x="732" y="296"/>
                  <a:pt x="723" y="306"/>
                </a:cubicBezTo>
                <a:cubicBezTo>
                  <a:pt x="714" y="317"/>
                  <a:pt x="701" y="322"/>
                  <a:pt x="687" y="322"/>
                </a:cubicBezTo>
                <a:lnTo>
                  <a:pt x="686" y="322"/>
                </a:lnTo>
                <a:cubicBezTo>
                  <a:pt x="661" y="322"/>
                  <a:pt x="640" y="304"/>
                  <a:pt x="638" y="279"/>
                </a:cubicBezTo>
                <a:lnTo>
                  <a:pt x="638" y="273"/>
                </a:lnTo>
                <a:lnTo>
                  <a:pt x="637" y="271"/>
                </a:lnTo>
                <a:cubicBezTo>
                  <a:pt x="634" y="245"/>
                  <a:pt x="653" y="221"/>
                  <a:pt x="679" y="217"/>
                </a:cubicBezTo>
                <a:cubicBezTo>
                  <a:pt x="705" y="214"/>
                  <a:pt x="729" y="233"/>
                  <a:pt x="733" y="259"/>
                </a:cubicBezTo>
                <a:lnTo>
                  <a:pt x="733" y="263"/>
                </a:lnTo>
                <a:lnTo>
                  <a:pt x="734" y="266"/>
                </a:lnTo>
                <a:lnTo>
                  <a:pt x="686" y="226"/>
                </a:lnTo>
                <a:lnTo>
                  <a:pt x="687" y="226"/>
                </a:lnTo>
                <a:lnTo>
                  <a:pt x="689" y="226"/>
                </a:lnTo>
                <a:lnTo>
                  <a:pt x="642" y="263"/>
                </a:lnTo>
                <a:lnTo>
                  <a:pt x="643" y="261"/>
                </a:lnTo>
                <a:lnTo>
                  <a:pt x="643" y="261"/>
                </a:lnTo>
                <a:cubicBezTo>
                  <a:pt x="647" y="238"/>
                  <a:pt x="667" y="222"/>
                  <a:pt x="690" y="222"/>
                </a:cubicBezTo>
                <a:lnTo>
                  <a:pt x="695" y="222"/>
                </a:lnTo>
                <a:lnTo>
                  <a:pt x="694" y="222"/>
                </a:lnTo>
                <a:cubicBezTo>
                  <a:pt x="697" y="221"/>
                  <a:pt x="701" y="221"/>
                  <a:pt x="705" y="222"/>
                </a:cubicBezTo>
                <a:lnTo>
                  <a:pt x="709" y="222"/>
                </a:lnTo>
                <a:cubicBezTo>
                  <a:pt x="730" y="225"/>
                  <a:pt x="747" y="241"/>
                  <a:pt x="751" y="261"/>
                </a:cubicBezTo>
                <a:lnTo>
                  <a:pt x="752" y="267"/>
                </a:lnTo>
                <a:cubicBezTo>
                  <a:pt x="752" y="270"/>
                  <a:pt x="752" y="273"/>
                  <a:pt x="752" y="275"/>
                </a:cubicBezTo>
                <a:lnTo>
                  <a:pt x="752" y="279"/>
                </a:lnTo>
                <a:cubicBezTo>
                  <a:pt x="752" y="306"/>
                  <a:pt x="731" y="327"/>
                  <a:pt x="704" y="327"/>
                </a:cubicBezTo>
                <a:cubicBezTo>
                  <a:pt x="678" y="327"/>
                  <a:pt x="656" y="306"/>
                  <a:pt x="656" y="279"/>
                </a:cubicBezTo>
                <a:lnTo>
                  <a:pt x="656" y="278"/>
                </a:lnTo>
                <a:lnTo>
                  <a:pt x="656" y="275"/>
                </a:lnTo>
                <a:lnTo>
                  <a:pt x="656" y="275"/>
                </a:lnTo>
                <a:lnTo>
                  <a:pt x="752" y="270"/>
                </a:lnTo>
                <a:lnTo>
                  <a:pt x="752" y="271"/>
                </a:lnTo>
                <a:lnTo>
                  <a:pt x="752" y="274"/>
                </a:lnTo>
                <a:cubicBezTo>
                  <a:pt x="752" y="301"/>
                  <a:pt x="730" y="322"/>
                  <a:pt x="704" y="322"/>
                </a:cubicBezTo>
                <a:cubicBezTo>
                  <a:pt x="677" y="322"/>
                  <a:pt x="656" y="301"/>
                  <a:pt x="656" y="274"/>
                </a:cubicBezTo>
                <a:lnTo>
                  <a:pt x="656" y="269"/>
                </a:lnTo>
                <a:lnTo>
                  <a:pt x="656" y="265"/>
                </a:lnTo>
                <a:cubicBezTo>
                  <a:pt x="656" y="240"/>
                  <a:pt x="675" y="219"/>
                  <a:pt x="701" y="217"/>
                </a:cubicBezTo>
                <a:cubicBezTo>
                  <a:pt x="726" y="215"/>
                  <a:pt x="748" y="233"/>
                  <a:pt x="751" y="258"/>
                </a:cubicBezTo>
                <a:lnTo>
                  <a:pt x="752" y="262"/>
                </a:lnTo>
                <a:cubicBezTo>
                  <a:pt x="752" y="264"/>
                  <a:pt x="752" y="266"/>
                  <a:pt x="752" y="268"/>
                </a:cubicBezTo>
                <a:lnTo>
                  <a:pt x="752" y="274"/>
                </a:lnTo>
                <a:lnTo>
                  <a:pt x="752" y="280"/>
                </a:lnTo>
                <a:lnTo>
                  <a:pt x="752" y="284"/>
                </a:lnTo>
                <a:cubicBezTo>
                  <a:pt x="752" y="310"/>
                  <a:pt x="731" y="332"/>
                  <a:pt x="704" y="332"/>
                </a:cubicBezTo>
                <a:cubicBezTo>
                  <a:pt x="678" y="332"/>
                  <a:pt x="656" y="310"/>
                  <a:pt x="656" y="284"/>
                </a:cubicBezTo>
                <a:lnTo>
                  <a:pt x="656" y="282"/>
                </a:lnTo>
                <a:cubicBezTo>
                  <a:pt x="656" y="279"/>
                  <a:pt x="657" y="276"/>
                  <a:pt x="657" y="273"/>
                </a:cubicBezTo>
                <a:lnTo>
                  <a:pt x="658" y="270"/>
                </a:lnTo>
                <a:cubicBezTo>
                  <a:pt x="661" y="253"/>
                  <a:pt x="674" y="239"/>
                  <a:pt x="691" y="234"/>
                </a:cubicBezTo>
                <a:cubicBezTo>
                  <a:pt x="708" y="228"/>
                  <a:pt x="726" y="233"/>
                  <a:pt x="739" y="246"/>
                </a:cubicBezTo>
                <a:lnTo>
                  <a:pt x="740" y="247"/>
                </a:lnTo>
                <a:cubicBezTo>
                  <a:pt x="744" y="251"/>
                  <a:pt x="747" y="255"/>
                  <a:pt x="749" y="260"/>
                </a:cubicBezTo>
                <a:lnTo>
                  <a:pt x="751" y="263"/>
                </a:lnTo>
                <a:cubicBezTo>
                  <a:pt x="752" y="265"/>
                  <a:pt x="753" y="268"/>
                  <a:pt x="754" y="270"/>
                </a:cubicBezTo>
                <a:lnTo>
                  <a:pt x="755" y="275"/>
                </a:lnTo>
                <a:lnTo>
                  <a:pt x="709" y="241"/>
                </a:lnTo>
                <a:lnTo>
                  <a:pt x="711" y="241"/>
                </a:lnTo>
                <a:lnTo>
                  <a:pt x="713" y="241"/>
                </a:lnTo>
                <a:cubicBezTo>
                  <a:pt x="726" y="241"/>
                  <a:pt x="738" y="246"/>
                  <a:pt x="747" y="255"/>
                </a:cubicBezTo>
                <a:lnTo>
                  <a:pt x="750" y="258"/>
                </a:lnTo>
                <a:lnTo>
                  <a:pt x="752" y="260"/>
                </a:lnTo>
                <a:lnTo>
                  <a:pt x="688" y="256"/>
                </a:lnTo>
                <a:lnTo>
                  <a:pt x="690" y="254"/>
                </a:lnTo>
                <a:lnTo>
                  <a:pt x="683" y="261"/>
                </a:lnTo>
                <a:lnTo>
                  <a:pt x="685" y="259"/>
                </a:lnTo>
                <a:lnTo>
                  <a:pt x="722" y="337"/>
                </a:lnTo>
                <a:lnTo>
                  <a:pt x="722" y="337"/>
                </a:lnTo>
                <a:lnTo>
                  <a:pt x="769" y="280"/>
                </a:lnTo>
                <a:lnTo>
                  <a:pt x="770" y="282"/>
                </a:lnTo>
                <a:lnTo>
                  <a:pt x="770" y="282"/>
                </a:lnTo>
                <a:cubicBezTo>
                  <a:pt x="773" y="296"/>
                  <a:pt x="770" y="311"/>
                  <a:pt x="761" y="323"/>
                </a:cubicBezTo>
                <a:cubicBezTo>
                  <a:pt x="752" y="335"/>
                  <a:pt x="738" y="341"/>
                  <a:pt x="723" y="341"/>
                </a:cubicBezTo>
                <a:lnTo>
                  <a:pt x="722" y="341"/>
                </a:lnTo>
                <a:cubicBezTo>
                  <a:pt x="696" y="341"/>
                  <a:pt x="674" y="320"/>
                  <a:pt x="674" y="293"/>
                </a:cubicBezTo>
                <a:cubicBezTo>
                  <a:pt x="674" y="267"/>
                  <a:pt x="696" y="245"/>
                  <a:pt x="722" y="245"/>
                </a:cubicBezTo>
                <a:lnTo>
                  <a:pt x="723" y="245"/>
                </a:lnTo>
                <a:cubicBezTo>
                  <a:pt x="748" y="245"/>
                  <a:pt x="769" y="265"/>
                  <a:pt x="771" y="290"/>
                </a:cubicBezTo>
                <a:lnTo>
                  <a:pt x="771" y="296"/>
                </a:lnTo>
                <a:lnTo>
                  <a:pt x="771" y="302"/>
                </a:lnTo>
                <a:lnTo>
                  <a:pt x="771" y="303"/>
                </a:lnTo>
                <a:cubicBezTo>
                  <a:pt x="771" y="329"/>
                  <a:pt x="750" y="351"/>
                  <a:pt x="723" y="351"/>
                </a:cubicBezTo>
                <a:cubicBezTo>
                  <a:pt x="697" y="351"/>
                  <a:pt x="675" y="329"/>
                  <a:pt x="675" y="303"/>
                </a:cubicBezTo>
                <a:lnTo>
                  <a:pt x="675" y="299"/>
                </a:lnTo>
                <a:lnTo>
                  <a:pt x="675" y="297"/>
                </a:lnTo>
                <a:lnTo>
                  <a:pt x="675" y="291"/>
                </a:lnTo>
                <a:lnTo>
                  <a:pt x="674" y="284"/>
                </a:lnTo>
                <a:lnTo>
                  <a:pt x="768" y="299"/>
                </a:lnTo>
                <a:lnTo>
                  <a:pt x="768" y="301"/>
                </a:lnTo>
                <a:lnTo>
                  <a:pt x="770" y="285"/>
                </a:lnTo>
                <a:lnTo>
                  <a:pt x="770" y="290"/>
                </a:lnTo>
                <a:lnTo>
                  <a:pt x="770" y="295"/>
                </a:lnTo>
                <a:lnTo>
                  <a:pt x="770" y="298"/>
                </a:lnTo>
                <a:lnTo>
                  <a:pt x="722" y="250"/>
                </a:lnTo>
                <a:lnTo>
                  <a:pt x="723" y="250"/>
                </a:lnTo>
                <a:lnTo>
                  <a:pt x="727" y="250"/>
                </a:lnTo>
                <a:lnTo>
                  <a:pt x="681" y="283"/>
                </a:lnTo>
                <a:lnTo>
                  <a:pt x="682" y="280"/>
                </a:lnTo>
                <a:cubicBezTo>
                  <a:pt x="684" y="275"/>
                  <a:pt x="686" y="271"/>
                  <a:pt x="690" y="267"/>
                </a:cubicBezTo>
                <a:lnTo>
                  <a:pt x="691" y="265"/>
                </a:lnTo>
                <a:cubicBezTo>
                  <a:pt x="707" y="243"/>
                  <a:pt x="737" y="239"/>
                  <a:pt x="758" y="255"/>
                </a:cubicBezTo>
                <a:lnTo>
                  <a:pt x="762" y="258"/>
                </a:lnTo>
                <a:lnTo>
                  <a:pt x="755" y="254"/>
                </a:lnTo>
                <a:lnTo>
                  <a:pt x="759" y="256"/>
                </a:lnTo>
                <a:lnTo>
                  <a:pt x="694" y="279"/>
                </a:lnTo>
                <a:lnTo>
                  <a:pt x="696" y="274"/>
                </a:lnTo>
                <a:lnTo>
                  <a:pt x="692" y="285"/>
                </a:lnTo>
                <a:lnTo>
                  <a:pt x="693" y="280"/>
                </a:lnTo>
                <a:cubicBezTo>
                  <a:pt x="698" y="257"/>
                  <a:pt x="718" y="241"/>
                  <a:pt x="740" y="241"/>
                </a:cubicBezTo>
                <a:lnTo>
                  <a:pt x="741" y="241"/>
                </a:lnTo>
                <a:cubicBezTo>
                  <a:pt x="766" y="241"/>
                  <a:pt x="786" y="260"/>
                  <a:pt x="789" y="284"/>
                </a:cubicBezTo>
                <a:lnTo>
                  <a:pt x="789" y="289"/>
                </a:lnTo>
                <a:lnTo>
                  <a:pt x="790" y="293"/>
                </a:lnTo>
                <a:cubicBezTo>
                  <a:pt x="793" y="319"/>
                  <a:pt x="775" y="342"/>
                  <a:pt x="749" y="346"/>
                </a:cubicBezTo>
                <a:cubicBezTo>
                  <a:pt x="724" y="350"/>
                  <a:pt x="700" y="333"/>
                  <a:pt x="695" y="308"/>
                </a:cubicBezTo>
                <a:lnTo>
                  <a:pt x="694" y="305"/>
                </a:lnTo>
                <a:lnTo>
                  <a:pt x="694" y="303"/>
                </a:lnTo>
                <a:lnTo>
                  <a:pt x="789" y="289"/>
                </a:lnTo>
                <a:lnTo>
                  <a:pt x="789" y="294"/>
                </a:lnTo>
                <a:lnTo>
                  <a:pt x="789" y="294"/>
                </a:lnTo>
                <a:cubicBezTo>
                  <a:pt x="790" y="296"/>
                  <a:pt x="790" y="299"/>
                  <a:pt x="790" y="301"/>
                </a:cubicBezTo>
                <a:lnTo>
                  <a:pt x="790" y="303"/>
                </a:lnTo>
                <a:cubicBezTo>
                  <a:pt x="790" y="329"/>
                  <a:pt x="768" y="351"/>
                  <a:pt x="742" y="351"/>
                </a:cubicBezTo>
                <a:cubicBezTo>
                  <a:pt x="715" y="351"/>
                  <a:pt x="694" y="329"/>
                  <a:pt x="694" y="303"/>
                </a:cubicBezTo>
                <a:lnTo>
                  <a:pt x="694" y="301"/>
                </a:lnTo>
                <a:lnTo>
                  <a:pt x="695" y="309"/>
                </a:lnTo>
                <a:lnTo>
                  <a:pt x="694" y="306"/>
                </a:lnTo>
                <a:lnTo>
                  <a:pt x="693" y="303"/>
                </a:lnTo>
                <a:cubicBezTo>
                  <a:pt x="688" y="277"/>
                  <a:pt x="705" y="252"/>
                  <a:pt x="730" y="247"/>
                </a:cubicBezTo>
                <a:cubicBezTo>
                  <a:pt x="755" y="241"/>
                  <a:pt x="781" y="257"/>
                  <a:pt x="787" y="282"/>
                </a:cubicBezTo>
                <a:lnTo>
                  <a:pt x="788" y="284"/>
                </a:lnTo>
                <a:lnTo>
                  <a:pt x="789" y="291"/>
                </a:lnTo>
                <a:cubicBezTo>
                  <a:pt x="791" y="304"/>
                  <a:pt x="787" y="319"/>
                  <a:pt x="778" y="329"/>
                </a:cubicBezTo>
                <a:cubicBezTo>
                  <a:pt x="769" y="340"/>
                  <a:pt x="756" y="346"/>
                  <a:pt x="741" y="346"/>
                </a:cubicBezTo>
                <a:lnTo>
                  <a:pt x="741" y="346"/>
                </a:lnTo>
                <a:cubicBezTo>
                  <a:pt x="714" y="346"/>
                  <a:pt x="693" y="325"/>
                  <a:pt x="693" y="298"/>
                </a:cubicBezTo>
                <a:cubicBezTo>
                  <a:pt x="693" y="272"/>
                  <a:pt x="714" y="250"/>
                  <a:pt x="741" y="250"/>
                </a:cubicBezTo>
                <a:lnTo>
                  <a:pt x="741" y="250"/>
                </a:lnTo>
                <a:cubicBezTo>
                  <a:pt x="762" y="250"/>
                  <a:pt x="780" y="264"/>
                  <a:pt x="787" y="283"/>
                </a:cubicBezTo>
                <a:lnTo>
                  <a:pt x="788" y="286"/>
                </a:lnTo>
                <a:lnTo>
                  <a:pt x="776" y="268"/>
                </a:lnTo>
                <a:lnTo>
                  <a:pt x="778" y="269"/>
                </a:lnTo>
                <a:lnTo>
                  <a:pt x="706" y="274"/>
                </a:lnTo>
                <a:lnTo>
                  <a:pt x="709" y="270"/>
                </a:lnTo>
                <a:lnTo>
                  <a:pt x="710" y="268"/>
                </a:lnTo>
                <a:cubicBezTo>
                  <a:pt x="717" y="257"/>
                  <a:pt x="728" y="249"/>
                  <a:pt x="741" y="246"/>
                </a:cubicBezTo>
                <a:lnTo>
                  <a:pt x="744" y="246"/>
                </a:lnTo>
                <a:cubicBezTo>
                  <a:pt x="751" y="245"/>
                  <a:pt x="758" y="245"/>
                  <a:pt x="765" y="246"/>
                </a:cubicBezTo>
                <a:lnTo>
                  <a:pt x="767" y="247"/>
                </a:lnTo>
                <a:cubicBezTo>
                  <a:pt x="783" y="251"/>
                  <a:pt x="796" y="263"/>
                  <a:pt x="801" y="280"/>
                </a:cubicBezTo>
                <a:lnTo>
                  <a:pt x="802" y="285"/>
                </a:lnTo>
                <a:cubicBezTo>
                  <a:pt x="803" y="287"/>
                  <a:pt x="804" y="290"/>
                  <a:pt x="804" y="293"/>
                </a:cubicBezTo>
                <a:lnTo>
                  <a:pt x="805" y="298"/>
                </a:lnTo>
                <a:lnTo>
                  <a:pt x="757" y="255"/>
                </a:lnTo>
                <a:lnTo>
                  <a:pt x="757" y="255"/>
                </a:lnTo>
                <a:cubicBezTo>
                  <a:pt x="784" y="255"/>
                  <a:pt x="805" y="276"/>
                  <a:pt x="805" y="303"/>
                </a:cubicBezTo>
                <a:lnTo>
                  <a:pt x="805" y="308"/>
                </a:lnTo>
                <a:lnTo>
                  <a:pt x="806" y="309"/>
                </a:lnTo>
                <a:lnTo>
                  <a:pt x="806" y="317"/>
                </a:lnTo>
                <a:cubicBezTo>
                  <a:pt x="806" y="341"/>
                  <a:pt x="789" y="361"/>
                  <a:pt x="766" y="365"/>
                </a:cubicBezTo>
                <a:cubicBezTo>
                  <a:pt x="742" y="369"/>
                  <a:pt x="720" y="355"/>
                  <a:pt x="712" y="333"/>
                </a:cubicBezTo>
                <a:lnTo>
                  <a:pt x="712" y="331"/>
                </a:lnTo>
                <a:cubicBezTo>
                  <a:pt x="711" y="329"/>
                  <a:pt x="711" y="326"/>
                  <a:pt x="710" y="324"/>
                </a:cubicBezTo>
                <a:lnTo>
                  <a:pt x="710" y="321"/>
                </a:lnTo>
                <a:cubicBezTo>
                  <a:pt x="707" y="307"/>
                  <a:pt x="711" y="293"/>
                  <a:pt x="720" y="282"/>
                </a:cubicBezTo>
                <a:cubicBezTo>
                  <a:pt x="729" y="271"/>
                  <a:pt x="743" y="265"/>
                  <a:pt x="757" y="265"/>
                </a:cubicBezTo>
                <a:lnTo>
                  <a:pt x="757" y="265"/>
                </a:lnTo>
                <a:lnTo>
                  <a:pt x="713" y="294"/>
                </a:lnTo>
                <a:lnTo>
                  <a:pt x="715" y="291"/>
                </a:lnTo>
                <a:cubicBezTo>
                  <a:pt x="718" y="283"/>
                  <a:pt x="723" y="276"/>
                  <a:pt x="730" y="271"/>
                </a:cubicBezTo>
                <a:lnTo>
                  <a:pt x="732" y="270"/>
                </a:lnTo>
                <a:cubicBezTo>
                  <a:pt x="744" y="261"/>
                  <a:pt x="760" y="258"/>
                  <a:pt x="774" y="262"/>
                </a:cubicBezTo>
                <a:cubicBezTo>
                  <a:pt x="788" y="266"/>
                  <a:pt x="800" y="276"/>
                  <a:pt x="806" y="290"/>
                </a:cubicBezTo>
                <a:lnTo>
                  <a:pt x="807" y="293"/>
                </a:lnTo>
                <a:lnTo>
                  <a:pt x="809" y="300"/>
                </a:lnTo>
                <a:lnTo>
                  <a:pt x="812" y="310"/>
                </a:lnTo>
                <a:lnTo>
                  <a:pt x="765" y="274"/>
                </a:lnTo>
                <a:lnTo>
                  <a:pt x="766" y="274"/>
                </a:lnTo>
                <a:lnTo>
                  <a:pt x="767" y="274"/>
                </a:lnTo>
                <a:cubicBezTo>
                  <a:pt x="786" y="274"/>
                  <a:pt x="802" y="285"/>
                  <a:pt x="810" y="301"/>
                </a:cubicBezTo>
                <a:lnTo>
                  <a:pt x="812" y="304"/>
                </a:lnTo>
                <a:lnTo>
                  <a:pt x="815" y="313"/>
                </a:lnTo>
                <a:lnTo>
                  <a:pt x="818" y="319"/>
                </a:lnTo>
                <a:lnTo>
                  <a:pt x="813" y="309"/>
                </a:lnTo>
                <a:lnTo>
                  <a:pt x="815" y="312"/>
                </a:lnTo>
                <a:lnTo>
                  <a:pt x="740" y="303"/>
                </a:lnTo>
                <a:lnTo>
                  <a:pt x="741" y="302"/>
                </a:lnTo>
                <a:lnTo>
                  <a:pt x="727" y="329"/>
                </a:lnTo>
                <a:lnTo>
                  <a:pt x="727" y="325"/>
                </a:lnTo>
                <a:lnTo>
                  <a:pt x="730" y="315"/>
                </a:lnTo>
                <a:lnTo>
                  <a:pt x="731" y="312"/>
                </a:lnTo>
                <a:cubicBezTo>
                  <a:pt x="739" y="289"/>
                  <a:pt x="763" y="275"/>
                  <a:pt x="787" y="280"/>
                </a:cubicBezTo>
                <a:cubicBezTo>
                  <a:pt x="810" y="285"/>
                  <a:pt x="827" y="307"/>
                  <a:pt x="824" y="332"/>
                </a:cubicBezTo>
                <a:lnTo>
                  <a:pt x="824" y="337"/>
                </a:lnTo>
                <a:lnTo>
                  <a:pt x="822" y="347"/>
                </a:lnTo>
                <a:cubicBezTo>
                  <a:pt x="817" y="371"/>
                  <a:pt x="794" y="387"/>
                  <a:pt x="770" y="384"/>
                </a:cubicBezTo>
                <a:cubicBezTo>
                  <a:pt x="745" y="382"/>
                  <a:pt x="727" y="361"/>
                  <a:pt x="727" y="336"/>
                </a:cubicBezTo>
                <a:lnTo>
                  <a:pt x="727" y="334"/>
                </a:lnTo>
                <a:cubicBezTo>
                  <a:pt x="727" y="331"/>
                  <a:pt x="727" y="328"/>
                  <a:pt x="728" y="325"/>
                </a:cubicBezTo>
                <a:lnTo>
                  <a:pt x="728" y="323"/>
                </a:lnTo>
                <a:cubicBezTo>
                  <a:pt x="733" y="298"/>
                  <a:pt x="756" y="282"/>
                  <a:pt x="780" y="284"/>
                </a:cubicBezTo>
                <a:cubicBezTo>
                  <a:pt x="805" y="287"/>
                  <a:pt x="823" y="307"/>
                  <a:pt x="823" y="332"/>
                </a:cubicBezTo>
                <a:lnTo>
                  <a:pt x="823" y="336"/>
                </a:lnTo>
                <a:lnTo>
                  <a:pt x="823" y="341"/>
                </a:lnTo>
                <a:lnTo>
                  <a:pt x="815" y="315"/>
                </a:lnTo>
                <a:lnTo>
                  <a:pt x="817" y="318"/>
                </a:lnTo>
                <a:lnTo>
                  <a:pt x="802" y="303"/>
                </a:lnTo>
                <a:lnTo>
                  <a:pt x="805" y="305"/>
                </a:lnTo>
                <a:lnTo>
                  <a:pt x="746" y="312"/>
                </a:lnTo>
                <a:lnTo>
                  <a:pt x="748" y="311"/>
                </a:lnTo>
                <a:lnTo>
                  <a:pt x="739" y="323"/>
                </a:lnTo>
                <a:lnTo>
                  <a:pt x="740" y="320"/>
                </a:lnTo>
                <a:cubicBezTo>
                  <a:pt x="742" y="317"/>
                  <a:pt x="744" y="314"/>
                  <a:pt x="746" y="311"/>
                </a:cubicBezTo>
                <a:lnTo>
                  <a:pt x="749" y="308"/>
                </a:lnTo>
                <a:cubicBezTo>
                  <a:pt x="751" y="305"/>
                  <a:pt x="753" y="303"/>
                  <a:pt x="755" y="301"/>
                </a:cubicBezTo>
                <a:lnTo>
                  <a:pt x="758" y="299"/>
                </a:lnTo>
                <a:cubicBezTo>
                  <a:pt x="774" y="286"/>
                  <a:pt x="795" y="285"/>
                  <a:pt x="813" y="295"/>
                </a:cubicBezTo>
                <a:lnTo>
                  <a:pt x="815" y="297"/>
                </a:lnTo>
                <a:cubicBezTo>
                  <a:pt x="822" y="301"/>
                  <a:pt x="828" y="307"/>
                  <a:pt x="832" y="314"/>
                </a:cubicBezTo>
                <a:lnTo>
                  <a:pt x="834" y="318"/>
                </a:lnTo>
                <a:cubicBezTo>
                  <a:pt x="839" y="326"/>
                  <a:pt x="841" y="336"/>
                  <a:pt x="840" y="346"/>
                </a:cubicBezTo>
                <a:lnTo>
                  <a:pt x="840" y="351"/>
                </a:lnTo>
                <a:lnTo>
                  <a:pt x="839" y="356"/>
                </a:lnTo>
                <a:lnTo>
                  <a:pt x="752" y="324"/>
                </a:lnTo>
                <a:lnTo>
                  <a:pt x="753" y="323"/>
                </a:lnTo>
                <a:lnTo>
                  <a:pt x="746" y="336"/>
                </a:lnTo>
                <a:lnTo>
                  <a:pt x="747" y="333"/>
                </a:lnTo>
                <a:lnTo>
                  <a:pt x="749" y="328"/>
                </a:lnTo>
                <a:cubicBezTo>
                  <a:pt x="750" y="324"/>
                  <a:pt x="752" y="320"/>
                  <a:pt x="755" y="316"/>
                </a:cubicBezTo>
                <a:lnTo>
                  <a:pt x="756" y="315"/>
                </a:lnTo>
                <a:cubicBezTo>
                  <a:pt x="767" y="298"/>
                  <a:pt x="787" y="290"/>
                  <a:pt x="806" y="295"/>
                </a:cubicBezTo>
                <a:cubicBezTo>
                  <a:pt x="826" y="299"/>
                  <a:pt x="841" y="316"/>
                  <a:pt x="843" y="336"/>
                </a:cubicBezTo>
                <a:lnTo>
                  <a:pt x="844" y="340"/>
                </a:lnTo>
                <a:lnTo>
                  <a:pt x="844" y="347"/>
                </a:lnTo>
                <a:lnTo>
                  <a:pt x="796" y="303"/>
                </a:lnTo>
                <a:lnTo>
                  <a:pt x="798" y="303"/>
                </a:lnTo>
                <a:lnTo>
                  <a:pt x="799" y="303"/>
                </a:lnTo>
                <a:cubicBezTo>
                  <a:pt x="820" y="303"/>
                  <a:pt x="838" y="316"/>
                  <a:pt x="845" y="336"/>
                </a:cubicBezTo>
                <a:lnTo>
                  <a:pt x="846" y="340"/>
                </a:lnTo>
                <a:lnTo>
                  <a:pt x="848" y="347"/>
                </a:lnTo>
                <a:lnTo>
                  <a:pt x="802" y="312"/>
                </a:lnTo>
                <a:lnTo>
                  <a:pt x="804" y="312"/>
                </a:lnTo>
                <a:lnTo>
                  <a:pt x="809" y="312"/>
                </a:lnTo>
                <a:cubicBezTo>
                  <a:pt x="828" y="312"/>
                  <a:pt x="845" y="324"/>
                  <a:pt x="853" y="341"/>
                </a:cubicBezTo>
                <a:lnTo>
                  <a:pt x="855" y="345"/>
                </a:lnTo>
                <a:lnTo>
                  <a:pt x="858" y="355"/>
                </a:lnTo>
                <a:lnTo>
                  <a:pt x="852" y="342"/>
                </a:lnTo>
                <a:lnTo>
                  <a:pt x="853" y="343"/>
                </a:lnTo>
                <a:lnTo>
                  <a:pt x="765" y="375"/>
                </a:lnTo>
                <a:lnTo>
                  <a:pt x="765" y="370"/>
                </a:lnTo>
                <a:lnTo>
                  <a:pt x="765" y="370"/>
                </a:lnTo>
                <a:cubicBezTo>
                  <a:pt x="764" y="367"/>
                  <a:pt x="764" y="365"/>
                  <a:pt x="764" y="362"/>
                </a:cubicBezTo>
                <a:lnTo>
                  <a:pt x="764" y="360"/>
                </a:lnTo>
                <a:cubicBezTo>
                  <a:pt x="764" y="334"/>
                  <a:pt x="785" y="312"/>
                  <a:pt x="812" y="312"/>
                </a:cubicBezTo>
                <a:cubicBezTo>
                  <a:pt x="838" y="312"/>
                  <a:pt x="860" y="334"/>
                  <a:pt x="860" y="360"/>
                </a:cubicBezTo>
                <a:lnTo>
                  <a:pt x="860" y="364"/>
                </a:lnTo>
                <a:lnTo>
                  <a:pt x="860" y="370"/>
                </a:lnTo>
                <a:lnTo>
                  <a:pt x="812" y="322"/>
                </a:lnTo>
                <a:lnTo>
                  <a:pt x="813" y="322"/>
                </a:lnTo>
                <a:cubicBezTo>
                  <a:pt x="829" y="322"/>
                  <a:pt x="844" y="330"/>
                  <a:pt x="853" y="343"/>
                </a:cubicBezTo>
                <a:lnTo>
                  <a:pt x="855" y="346"/>
                </a:lnTo>
                <a:lnTo>
                  <a:pt x="849" y="339"/>
                </a:lnTo>
                <a:lnTo>
                  <a:pt x="850" y="341"/>
                </a:lnTo>
                <a:lnTo>
                  <a:pt x="768" y="374"/>
                </a:lnTo>
                <a:lnTo>
                  <a:pt x="768" y="373"/>
                </a:lnTo>
                <a:cubicBezTo>
                  <a:pt x="768" y="371"/>
                  <a:pt x="769" y="368"/>
                  <a:pt x="769" y="366"/>
                </a:cubicBezTo>
                <a:lnTo>
                  <a:pt x="769" y="363"/>
                </a:lnTo>
                <a:lnTo>
                  <a:pt x="769" y="369"/>
                </a:lnTo>
                <a:lnTo>
                  <a:pt x="769" y="366"/>
                </a:lnTo>
                <a:cubicBezTo>
                  <a:pt x="769" y="361"/>
                  <a:pt x="770" y="356"/>
                  <a:pt x="771" y="351"/>
                </a:cubicBezTo>
                <a:lnTo>
                  <a:pt x="772" y="350"/>
                </a:lnTo>
                <a:cubicBezTo>
                  <a:pt x="778" y="330"/>
                  <a:pt x="796" y="317"/>
                  <a:pt x="817" y="317"/>
                </a:cubicBezTo>
                <a:cubicBezTo>
                  <a:pt x="837" y="317"/>
                  <a:pt x="855" y="329"/>
                  <a:pt x="862" y="348"/>
                </a:cubicBezTo>
                <a:lnTo>
                  <a:pt x="864" y="352"/>
                </a:lnTo>
                <a:lnTo>
                  <a:pt x="865" y="355"/>
                </a:lnTo>
                <a:lnTo>
                  <a:pt x="853" y="338"/>
                </a:lnTo>
                <a:lnTo>
                  <a:pt x="856" y="341"/>
                </a:lnTo>
                <a:lnTo>
                  <a:pt x="849" y="336"/>
                </a:lnTo>
                <a:lnTo>
                  <a:pt x="852" y="338"/>
                </a:lnTo>
                <a:lnTo>
                  <a:pt x="828" y="331"/>
                </a:lnTo>
                <a:lnTo>
                  <a:pt x="830" y="331"/>
                </a:lnTo>
                <a:lnTo>
                  <a:pt x="831" y="331"/>
                </a:lnTo>
                <a:cubicBezTo>
                  <a:pt x="858" y="331"/>
                  <a:pt x="879" y="353"/>
                  <a:pt x="879" y="379"/>
                </a:cubicBezTo>
                <a:lnTo>
                  <a:pt x="879" y="384"/>
                </a:lnTo>
                <a:lnTo>
                  <a:pt x="880" y="385"/>
                </a:lnTo>
                <a:lnTo>
                  <a:pt x="879" y="378"/>
                </a:lnTo>
                <a:lnTo>
                  <a:pt x="880" y="382"/>
                </a:lnTo>
                <a:lnTo>
                  <a:pt x="795" y="365"/>
                </a:lnTo>
                <a:lnTo>
                  <a:pt x="796" y="363"/>
                </a:lnTo>
                <a:lnTo>
                  <a:pt x="795" y="364"/>
                </a:lnTo>
                <a:cubicBezTo>
                  <a:pt x="806" y="346"/>
                  <a:pt x="828" y="337"/>
                  <a:pt x="849" y="343"/>
                </a:cubicBezTo>
                <a:cubicBezTo>
                  <a:pt x="870" y="348"/>
                  <a:pt x="884" y="367"/>
                  <a:pt x="884" y="389"/>
                </a:cubicBezTo>
                <a:lnTo>
                  <a:pt x="884" y="391"/>
                </a:lnTo>
                <a:cubicBezTo>
                  <a:pt x="884" y="394"/>
                  <a:pt x="884" y="397"/>
                  <a:pt x="883" y="400"/>
                </a:cubicBezTo>
                <a:lnTo>
                  <a:pt x="883" y="403"/>
                </a:lnTo>
                <a:lnTo>
                  <a:pt x="835" y="345"/>
                </a:lnTo>
                <a:lnTo>
                  <a:pt x="836" y="345"/>
                </a:lnTo>
                <a:cubicBezTo>
                  <a:pt x="862" y="345"/>
                  <a:pt x="884" y="367"/>
                  <a:pt x="884" y="393"/>
                </a:cubicBezTo>
                <a:lnTo>
                  <a:pt x="884" y="396"/>
                </a:lnTo>
                <a:lnTo>
                  <a:pt x="883" y="385"/>
                </a:lnTo>
                <a:lnTo>
                  <a:pt x="883" y="387"/>
                </a:lnTo>
                <a:lnTo>
                  <a:pt x="789" y="394"/>
                </a:lnTo>
                <a:lnTo>
                  <a:pt x="789" y="389"/>
                </a:lnTo>
                <a:lnTo>
                  <a:pt x="790" y="383"/>
                </a:lnTo>
                <a:cubicBezTo>
                  <a:pt x="791" y="380"/>
                  <a:pt x="791" y="378"/>
                  <a:pt x="792" y="375"/>
                </a:cubicBezTo>
                <a:lnTo>
                  <a:pt x="792" y="374"/>
                </a:lnTo>
                <a:cubicBezTo>
                  <a:pt x="800" y="353"/>
                  <a:pt x="820" y="339"/>
                  <a:pt x="843" y="341"/>
                </a:cubicBezTo>
                <a:cubicBezTo>
                  <a:pt x="865" y="343"/>
                  <a:pt x="883" y="361"/>
                  <a:pt x="886" y="383"/>
                </a:cubicBezTo>
                <a:lnTo>
                  <a:pt x="886" y="387"/>
                </a:lnTo>
                <a:lnTo>
                  <a:pt x="887" y="390"/>
                </a:lnTo>
                <a:lnTo>
                  <a:pt x="839" y="350"/>
                </a:lnTo>
                <a:lnTo>
                  <a:pt x="843" y="350"/>
                </a:lnTo>
                <a:lnTo>
                  <a:pt x="847" y="350"/>
                </a:lnTo>
                <a:cubicBezTo>
                  <a:pt x="866" y="350"/>
                  <a:pt x="882" y="361"/>
                  <a:pt x="890" y="377"/>
                </a:cubicBezTo>
                <a:lnTo>
                  <a:pt x="892" y="381"/>
                </a:lnTo>
                <a:cubicBezTo>
                  <a:pt x="894" y="384"/>
                  <a:pt x="895" y="387"/>
                  <a:pt x="896" y="390"/>
                </a:cubicBezTo>
                <a:lnTo>
                  <a:pt x="897" y="395"/>
                </a:lnTo>
                <a:lnTo>
                  <a:pt x="899" y="405"/>
                </a:lnTo>
                <a:lnTo>
                  <a:pt x="900" y="412"/>
                </a:lnTo>
                <a:lnTo>
                  <a:pt x="807" y="402"/>
                </a:lnTo>
                <a:lnTo>
                  <a:pt x="807" y="401"/>
                </a:lnTo>
                <a:lnTo>
                  <a:pt x="805" y="416"/>
                </a:lnTo>
                <a:lnTo>
                  <a:pt x="805" y="412"/>
                </a:lnTo>
                <a:cubicBezTo>
                  <a:pt x="805" y="410"/>
                  <a:pt x="805" y="407"/>
                  <a:pt x="806" y="405"/>
                </a:cubicBezTo>
                <a:lnTo>
                  <a:pt x="806" y="402"/>
                </a:lnTo>
                <a:cubicBezTo>
                  <a:pt x="807" y="395"/>
                  <a:pt x="810" y="388"/>
                  <a:pt x="814" y="383"/>
                </a:cubicBezTo>
                <a:lnTo>
                  <a:pt x="815" y="381"/>
                </a:lnTo>
                <a:cubicBezTo>
                  <a:pt x="825" y="366"/>
                  <a:pt x="843" y="358"/>
                  <a:pt x="861" y="360"/>
                </a:cubicBezTo>
                <a:cubicBezTo>
                  <a:pt x="879" y="363"/>
                  <a:pt x="894" y="375"/>
                  <a:pt x="900" y="393"/>
                </a:cubicBezTo>
                <a:lnTo>
                  <a:pt x="901" y="394"/>
                </a:lnTo>
                <a:cubicBezTo>
                  <a:pt x="902" y="399"/>
                  <a:pt x="903" y="404"/>
                  <a:pt x="903" y="409"/>
                </a:cubicBezTo>
                <a:lnTo>
                  <a:pt x="903" y="412"/>
                </a:lnTo>
                <a:lnTo>
                  <a:pt x="903" y="413"/>
                </a:lnTo>
                <a:lnTo>
                  <a:pt x="904" y="418"/>
                </a:lnTo>
                <a:lnTo>
                  <a:pt x="904" y="427"/>
                </a:lnTo>
                <a:cubicBezTo>
                  <a:pt x="904" y="451"/>
                  <a:pt x="887" y="471"/>
                  <a:pt x="864" y="474"/>
                </a:cubicBezTo>
                <a:cubicBezTo>
                  <a:pt x="840" y="478"/>
                  <a:pt x="818" y="464"/>
                  <a:pt x="810" y="442"/>
                </a:cubicBezTo>
                <a:lnTo>
                  <a:pt x="810" y="441"/>
                </a:lnTo>
                <a:cubicBezTo>
                  <a:pt x="809" y="438"/>
                  <a:pt x="808" y="435"/>
                  <a:pt x="808" y="432"/>
                </a:cubicBezTo>
                <a:lnTo>
                  <a:pt x="807" y="429"/>
                </a:lnTo>
                <a:cubicBezTo>
                  <a:pt x="807" y="424"/>
                  <a:pt x="807" y="419"/>
                  <a:pt x="808" y="414"/>
                </a:cubicBezTo>
                <a:lnTo>
                  <a:pt x="808" y="411"/>
                </a:lnTo>
                <a:cubicBezTo>
                  <a:pt x="809" y="404"/>
                  <a:pt x="812" y="398"/>
                  <a:pt x="816" y="392"/>
                </a:cubicBezTo>
                <a:lnTo>
                  <a:pt x="817" y="391"/>
                </a:lnTo>
                <a:cubicBezTo>
                  <a:pt x="828" y="374"/>
                  <a:pt x="848" y="366"/>
                  <a:pt x="868" y="371"/>
                </a:cubicBezTo>
                <a:cubicBezTo>
                  <a:pt x="887" y="376"/>
                  <a:pt x="902" y="392"/>
                  <a:pt x="904" y="412"/>
                </a:cubicBezTo>
                <a:lnTo>
                  <a:pt x="905" y="417"/>
                </a:lnTo>
                <a:lnTo>
                  <a:pt x="905" y="418"/>
                </a:lnTo>
                <a:lnTo>
                  <a:pt x="871" y="381"/>
                </a:lnTo>
                <a:lnTo>
                  <a:pt x="875" y="382"/>
                </a:lnTo>
                <a:lnTo>
                  <a:pt x="848" y="382"/>
                </a:lnTo>
                <a:lnTo>
                  <a:pt x="852" y="381"/>
                </a:lnTo>
                <a:lnTo>
                  <a:pt x="819" y="412"/>
                </a:lnTo>
                <a:lnTo>
                  <a:pt x="820" y="409"/>
                </a:lnTo>
                <a:cubicBezTo>
                  <a:pt x="821" y="407"/>
                  <a:pt x="822" y="405"/>
                  <a:pt x="823" y="403"/>
                </a:cubicBezTo>
                <a:lnTo>
                  <a:pt x="824" y="401"/>
                </a:lnTo>
                <a:cubicBezTo>
                  <a:pt x="832" y="384"/>
                  <a:pt x="849" y="374"/>
                  <a:pt x="867" y="374"/>
                </a:cubicBezTo>
                <a:cubicBezTo>
                  <a:pt x="885" y="374"/>
                  <a:pt x="902" y="384"/>
                  <a:pt x="910" y="401"/>
                </a:cubicBezTo>
                <a:lnTo>
                  <a:pt x="911" y="404"/>
                </a:lnTo>
                <a:lnTo>
                  <a:pt x="907" y="396"/>
                </a:lnTo>
                <a:lnTo>
                  <a:pt x="908" y="398"/>
                </a:lnTo>
                <a:lnTo>
                  <a:pt x="822" y="427"/>
                </a:lnTo>
                <a:lnTo>
                  <a:pt x="822" y="424"/>
                </a:lnTo>
                <a:lnTo>
                  <a:pt x="822" y="419"/>
                </a:lnTo>
                <a:lnTo>
                  <a:pt x="822" y="420"/>
                </a:lnTo>
                <a:lnTo>
                  <a:pt x="821" y="412"/>
                </a:lnTo>
                <a:cubicBezTo>
                  <a:pt x="821" y="386"/>
                  <a:pt x="843" y="364"/>
                  <a:pt x="869" y="364"/>
                </a:cubicBezTo>
                <a:cubicBezTo>
                  <a:pt x="896" y="364"/>
                  <a:pt x="917" y="386"/>
                  <a:pt x="917" y="412"/>
                </a:cubicBezTo>
                <a:lnTo>
                  <a:pt x="917" y="415"/>
                </a:lnTo>
                <a:lnTo>
                  <a:pt x="918" y="417"/>
                </a:lnTo>
                <a:lnTo>
                  <a:pt x="918" y="427"/>
                </a:lnTo>
                <a:lnTo>
                  <a:pt x="918" y="426"/>
                </a:lnTo>
                <a:lnTo>
                  <a:pt x="918" y="435"/>
                </a:lnTo>
                <a:lnTo>
                  <a:pt x="918" y="436"/>
                </a:lnTo>
                <a:lnTo>
                  <a:pt x="827" y="417"/>
                </a:lnTo>
                <a:lnTo>
                  <a:pt x="829" y="412"/>
                </a:lnTo>
                <a:lnTo>
                  <a:pt x="828" y="413"/>
                </a:lnTo>
                <a:cubicBezTo>
                  <a:pt x="834" y="394"/>
                  <a:pt x="851" y="380"/>
                  <a:pt x="872" y="379"/>
                </a:cubicBezTo>
                <a:cubicBezTo>
                  <a:pt x="892" y="378"/>
                  <a:pt x="911" y="390"/>
                  <a:pt x="919" y="409"/>
                </a:cubicBezTo>
                <a:lnTo>
                  <a:pt x="920" y="412"/>
                </a:lnTo>
                <a:lnTo>
                  <a:pt x="919" y="410"/>
                </a:lnTo>
                <a:lnTo>
                  <a:pt x="876" y="383"/>
                </a:lnTo>
                <a:lnTo>
                  <a:pt x="881" y="383"/>
                </a:lnTo>
                <a:lnTo>
                  <a:pt x="884" y="383"/>
                </a:lnTo>
                <a:lnTo>
                  <a:pt x="884" y="383"/>
                </a:lnTo>
                <a:lnTo>
                  <a:pt x="887" y="383"/>
                </a:lnTo>
                <a:lnTo>
                  <a:pt x="888" y="383"/>
                </a:lnTo>
                <a:lnTo>
                  <a:pt x="841" y="424"/>
                </a:lnTo>
                <a:lnTo>
                  <a:pt x="842" y="421"/>
                </a:lnTo>
                <a:cubicBezTo>
                  <a:pt x="842" y="418"/>
                  <a:pt x="843" y="416"/>
                  <a:pt x="843" y="413"/>
                </a:cubicBezTo>
                <a:lnTo>
                  <a:pt x="844" y="412"/>
                </a:lnTo>
                <a:cubicBezTo>
                  <a:pt x="851" y="389"/>
                  <a:pt x="874" y="376"/>
                  <a:pt x="897" y="380"/>
                </a:cubicBezTo>
                <a:cubicBezTo>
                  <a:pt x="920" y="383"/>
                  <a:pt x="937" y="403"/>
                  <a:pt x="937" y="427"/>
                </a:cubicBezTo>
                <a:lnTo>
                  <a:pt x="937" y="431"/>
                </a:lnTo>
                <a:lnTo>
                  <a:pt x="938" y="432"/>
                </a:lnTo>
                <a:lnTo>
                  <a:pt x="890" y="388"/>
                </a:lnTo>
                <a:lnTo>
                  <a:pt x="892" y="388"/>
                </a:lnTo>
                <a:lnTo>
                  <a:pt x="893" y="388"/>
                </a:lnTo>
                <a:lnTo>
                  <a:pt x="847" y="421"/>
                </a:lnTo>
                <a:lnTo>
                  <a:pt x="848" y="418"/>
                </a:lnTo>
                <a:lnTo>
                  <a:pt x="848" y="420"/>
                </a:lnTo>
                <a:cubicBezTo>
                  <a:pt x="854" y="396"/>
                  <a:pt x="876" y="381"/>
                  <a:pt x="900" y="384"/>
                </a:cubicBezTo>
                <a:cubicBezTo>
                  <a:pt x="924" y="387"/>
                  <a:pt x="942" y="407"/>
                  <a:pt x="942" y="431"/>
                </a:cubicBezTo>
                <a:lnTo>
                  <a:pt x="942" y="433"/>
                </a:lnTo>
                <a:lnTo>
                  <a:pt x="942" y="436"/>
                </a:lnTo>
                <a:lnTo>
                  <a:pt x="927" y="401"/>
                </a:lnTo>
                <a:lnTo>
                  <a:pt x="932" y="405"/>
                </a:lnTo>
                <a:cubicBezTo>
                  <a:pt x="938" y="411"/>
                  <a:pt x="942" y="418"/>
                  <a:pt x="945" y="426"/>
                </a:cubicBezTo>
                <a:lnTo>
                  <a:pt x="946" y="429"/>
                </a:lnTo>
                <a:lnTo>
                  <a:pt x="948" y="434"/>
                </a:lnTo>
                <a:lnTo>
                  <a:pt x="854" y="437"/>
                </a:lnTo>
                <a:lnTo>
                  <a:pt x="854" y="434"/>
                </a:lnTo>
                <a:lnTo>
                  <a:pt x="855" y="432"/>
                </a:lnTo>
                <a:lnTo>
                  <a:pt x="949" y="453"/>
                </a:lnTo>
                <a:lnTo>
                  <a:pt x="948" y="455"/>
                </a:lnTo>
                <a:lnTo>
                  <a:pt x="949" y="435"/>
                </a:lnTo>
                <a:lnTo>
                  <a:pt x="949" y="438"/>
                </a:lnTo>
                <a:lnTo>
                  <a:pt x="902" y="398"/>
                </a:lnTo>
                <a:lnTo>
                  <a:pt x="905" y="398"/>
                </a:lnTo>
                <a:lnTo>
                  <a:pt x="908" y="398"/>
                </a:lnTo>
                <a:cubicBezTo>
                  <a:pt x="928" y="398"/>
                  <a:pt x="945" y="410"/>
                  <a:pt x="953" y="428"/>
                </a:cubicBezTo>
                <a:lnTo>
                  <a:pt x="954" y="431"/>
                </a:lnTo>
                <a:cubicBezTo>
                  <a:pt x="956" y="436"/>
                  <a:pt x="957" y="442"/>
                  <a:pt x="957" y="448"/>
                </a:cubicBezTo>
                <a:lnTo>
                  <a:pt x="957" y="450"/>
                </a:lnTo>
                <a:lnTo>
                  <a:pt x="909" y="402"/>
                </a:lnTo>
                <a:lnTo>
                  <a:pt x="909" y="402"/>
                </a:lnTo>
                <a:lnTo>
                  <a:pt x="863" y="461"/>
                </a:lnTo>
                <a:lnTo>
                  <a:pt x="862" y="456"/>
                </a:lnTo>
                <a:cubicBezTo>
                  <a:pt x="860" y="450"/>
                  <a:pt x="860" y="443"/>
                  <a:pt x="861" y="437"/>
                </a:cubicBezTo>
                <a:lnTo>
                  <a:pt x="862" y="432"/>
                </a:lnTo>
                <a:cubicBezTo>
                  <a:pt x="867" y="409"/>
                  <a:pt x="887" y="393"/>
                  <a:pt x="909" y="393"/>
                </a:cubicBezTo>
                <a:lnTo>
                  <a:pt x="912" y="393"/>
                </a:lnTo>
                <a:cubicBezTo>
                  <a:pt x="928" y="393"/>
                  <a:pt x="942" y="401"/>
                  <a:pt x="951" y="413"/>
                </a:cubicBezTo>
                <a:lnTo>
                  <a:pt x="955" y="418"/>
                </a:lnTo>
                <a:cubicBezTo>
                  <a:pt x="958" y="423"/>
                  <a:pt x="961" y="429"/>
                  <a:pt x="962" y="434"/>
                </a:cubicBezTo>
                <a:lnTo>
                  <a:pt x="964" y="442"/>
                </a:lnTo>
                <a:lnTo>
                  <a:pt x="966" y="452"/>
                </a:lnTo>
                <a:lnTo>
                  <a:pt x="961" y="437"/>
                </a:lnTo>
                <a:lnTo>
                  <a:pt x="962" y="439"/>
                </a:lnTo>
                <a:lnTo>
                  <a:pt x="876" y="439"/>
                </a:lnTo>
                <a:lnTo>
                  <a:pt x="877" y="438"/>
                </a:lnTo>
                <a:lnTo>
                  <a:pt x="871" y="459"/>
                </a:lnTo>
                <a:lnTo>
                  <a:pt x="871" y="456"/>
                </a:lnTo>
                <a:lnTo>
                  <a:pt x="871" y="452"/>
                </a:lnTo>
                <a:cubicBezTo>
                  <a:pt x="871" y="449"/>
                  <a:pt x="872" y="445"/>
                  <a:pt x="873" y="441"/>
                </a:cubicBezTo>
                <a:lnTo>
                  <a:pt x="873" y="439"/>
                </a:lnTo>
                <a:cubicBezTo>
                  <a:pt x="878" y="419"/>
                  <a:pt x="896" y="404"/>
                  <a:pt x="917" y="403"/>
                </a:cubicBezTo>
                <a:cubicBezTo>
                  <a:pt x="937" y="401"/>
                  <a:pt x="957" y="413"/>
                  <a:pt x="965" y="433"/>
                </a:cubicBezTo>
                <a:lnTo>
                  <a:pt x="966" y="435"/>
                </a:lnTo>
                <a:lnTo>
                  <a:pt x="967" y="438"/>
                </a:lnTo>
                <a:lnTo>
                  <a:pt x="879" y="434"/>
                </a:lnTo>
                <a:lnTo>
                  <a:pt x="880" y="432"/>
                </a:lnTo>
                <a:lnTo>
                  <a:pt x="876" y="446"/>
                </a:lnTo>
                <a:lnTo>
                  <a:pt x="876" y="443"/>
                </a:lnTo>
                <a:cubicBezTo>
                  <a:pt x="877" y="440"/>
                  <a:pt x="877" y="438"/>
                  <a:pt x="878" y="435"/>
                </a:cubicBezTo>
                <a:lnTo>
                  <a:pt x="879" y="431"/>
                </a:lnTo>
                <a:cubicBezTo>
                  <a:pt x="886" y="411"/>
                  <a:pt x="904" y="398"/>
                  <a:pt x="925" y="398"/>
                </a:cubicBezTo>
                <a:lnTo>
                  <a:pt x="927" y="398"/>
                </a:lnTo>
                <a:lnTo>
                  <a:pt x="929" y="398"/>
                </a:lnTo>
                <a:cubicBezTo>
                  <a:pt x="943" y="398"/>
                  <a:pt x="956" y="404"/>
                  <a:pt x="965" y="414"/>
                </a:cubicBezTo>
                <a:cubicBezTo>
                  <a:pt x="974" y="424"/>
                  <a:pt x="979" y="438"/>
                  <a:pt x="977" y="451"/>
                </a:cubicBezTo>
                <a:lnTo>
                  <a:pt x="977" y="456"/>
                </a:lnTo>
                <a:lnTo>
                  <a:pt x="976" y="465"/>
                </a:lnTo>
                <a:lnTo>
                  <a:pt x="975" y="469"/>
                </a:lnTo>
                <a:lnTo>
                  <a:pt x="975" y="465"/>
                </a:lnTo>
                <a:lnTo>
                  <a:pt x="880" y="458"/>
                </a:lnTo>
                <a:lnTo>
                  <a:pt x="880" y="455"/>
                </a:lnTo>
                <a:lnTo>
                  <a:pt x="881" y="451"/>
                </a:lnTo>
                <a:lnTo>
                  <a:pt x="881" y="445"/>
                </a:lnTo>
                <a:lnTo>
                  <a:pt x="882" y="438"/>
                </a:lnTo>
                <a:cubicBezTo>
                  <a:pt x="885" y="419"/>
                  <a:pt x="900" y="403"/>
                  <a:pt x="919" y="399"/>
                </a:cubicBezTo>
                <a:cubicBezTo>
                  <a:pt x="939" y="395"/>
                  <a:pt x="958" y="403"/>
                  <a:pt x="969" y="419"/>
                </a:cubicBezTo>
                <a:lnTo>
                  <a:pt x="970" y="421"/>
                </a:lnTo>
                <a:cubicBezTo>
                  <a:pt x="975" y="427"/>
                  <a:pt x="977" y="435"/>
                  <a:pt x="978" y="443"/>
                </a:cubicBezTo>
                <a:lnTo>
                  <a:pt x="979" y="448"/>
                </a:lnTo>
                <a:lnTo>
                  <a:pt x="979" y="448"/>
                </a:lnTo>
                <a:lnTo>
                  <a:pt x="977" y="440"/>
                </a:lnTo>
                <a:lnTo>
                  <a:pt x="978" y="442"/>
                </a:lnTo>
                <a:lnTo>
                  <a:pt x="906" y="420"/>
                </a:lnTo>
                <a:lnTo>
                  <a:pt x="908" y="419"/>
                </a:lnTo>
                <a:lnTo>
                  <a:pt x="892" y="438"/>
                </a:lnTo>
                <a:lnTo>
                  <a:pt x="893" y="435"/>
                </a:lnTo>
                <a:lnTo>
                  <a:pt x="890" y="443"/>
                </a:lnTo>
                <a:lnTo>
                  <a:pt x="891" y="439"/>
                </a:lnTo>
                <a:cubicBezTo>
                  <a:pt x="892" y="434"/>
                  <a:pt x="895" y="428"/>
                  <a:pt x="899" y="424"/>
                </a:cubicBezTo>
                <a:lnTo>
                  <a:pt x="900" y="422"/>
                </a:lnTo>
                <a:cubicBezTo>
                  <a:pt x="911" y="407"/>
                  <a:pt x="930" y="400"/>
                  <a:pt x="948" y="403"/>
                </a:cubicBezTo>
                <a:cubicBezTo>
                  <a:pt x="966" y="407"/>
                  <a:pt x="981" y="421"/>
                  <a:pt x="985" y="439"/>
                </a:cubicBezTo>
                <a:lnTo>
                  <a:pt x="986" y="441"/>
                </a:lnTo>
                <a:lnTo>
                  <a:pt x="987" y="448"/>
                </a:lnTo>
                <a:lnTo>
                  <a:pt x="985" y="440"/>
                </a:lnTo>
                <a:lnTo>
                  <a:pt x="986" y="443"/>
                </a:lnTo>
                <a:lnTo>
                  <a:pt x="987" y="445"/>
                </a:lnTo>
                <a:lnTo>
                  <a:pt x="893" y="460"/>
                </a:lnTo>
                <a:lnTo>
                  <a:pt x="893" y="458"/>
                </a:lnTo>
                <a:cubicBezTo>
                  <a:pt x="893" y="455"/>
                  <a:pt x="893" y="452"/>
                  <a:pt x="894" y="449"/>
                </a:cubicBezTo>
                <a:lnTo>
                  <a:pt x="894" y="446"/>
                </a:lnTo>
                <a:cubicBezTo>
                  <a:pt x="899" y="424"/>
                  <a:pt x="919" y="407"/>
                  <a:pt x="941" y="407"/>
                </a:cubicBezTo>
                <a:lnTo>
                  <a:pt x="944" y="407"/>
                </a:lnTo>
                <a:cubicBezTo>
                  <a:pt x="959" y="407"/>
                  <a:pt x="973" y="414"/>
                  <a:pt x="982" y="425"/>
                </a:cubicBezTo>
                <a:lnTo>
                  <a:pt x="984" y="428"/>
                </a:lnTo>
                <a:cubicBezTo>
                  <a:pt x="986" y="431"/>
                  <a:pt x="988" y="433"/>
                  <a:pt x="989" y="437"/>
                </a:cubicBezTo>
                <a:lnTo>
                  <a:pt x="990" y="439"/>
                </a:lnTo>
                <a:cubicBezTo>
                  <a:pt x="998" y="453"/>
                  <a:pt x="997" y="471"/>
                  <a:pt x="988" y="485"/>
                </a:cubicBezTo>
                <a:cubicBezTo>
                  <a:pt x="980" y="499"/>
                  <a:pt x="964" y="508"/>
                  <a:pt x="947" y="508"/>
                </a:cubicBezTo>
                <a:lnTo>
                  <a:pt x="947" y="508"/>
                </a:lnTo>
                <a:cubicBezTo>
                  <a:pt x="920" y="508"/>
                  <a:pt x="899" y="486"/>
                  <a:pt x="899" y="460"/>
                </a:cubicBezTo>
                <a:cubicBezTo>
                  <a:pt x="899" y="433"/>
                  <a:pt x="920" y="412"/>
                  <a:pt x="947" y="412"/>
                </a:cubicBezTo>
                <a:lnTo>
                  <a:pt x="948" y="412"/>
                </a:lnTo>
                <a:cubicBezTo>
                  <a:pt x="975" y="412"/>
                  <a:pt x="996" y="433"/>
                  <a:pt x="996" y="460"/>
                </a:cubicBezTo>
                <a:cubicBezTo>
                  <a:pt x="996" y="486"/>
                  <a:pt x="975" y="508"/>
                  <a:pt x="948" y="508"/>
                </a:cubicBezTo>
                <a:lnTo>
                  <a:pt x="947" y="508"/>
                </a:lnTo>
                <a:cubicBezTo>
                  <a:pt x="921" y="508"/>
                  <a:pt x="899" y="486"/>
                  <a:pt x="899" y="460"/>
                </a:cubicBezTo>
                <a:cubicBezTo>
                  <a:pt x="899" y="433"/>
                  <a:pt x="921" y="412"/>
                  <a:pt x="947" y="412"/>
                </a:cubicBezTo>
                <a:lnTo>
                  <a:pt x="950" y="412"/>
                </a:lnTo>
                <a:cubicBezTo>
                  <a:pt x="971" y="412"/>
                  <a:pt x="990" y="426"/>
                  <a:pt x="996" y="446"/>
                </a:cubicBezTo>
                <a:lnTo>
                  <a:pt x="997" y="451"/>
                </a:lnTo>
                <a:lnTo>
                  <a:pt x="991" y="438"/>
                </a:lnTo>
                <a:lnTo>
                  <a:pt x="993" y="441"/>
                </a:lnTo>
                <a:lnTo>
                  <a:pt x="987" y="434"/>
                </a:lnTo>
                <a:lnTo>
                  <a:pt x="989" y="436"/>
                </a:lnTo>
                <a:lnTo>
                  <a:pt x="907" y="469"/>
                </a:lnTo>
                <a:lnTo>
                  <a:pt x="907" y="467"/>
                </a:lnTo>
                <a:lnTo>
                  <a:pt x="907" y="465"/>
                </a:lnTo>
                <a:cubicBezTo>
                  <a:pt x="907" y="441"/>
                  <a:pt x="924" y="421"/>
                  <a:pt x="947" y="418"/>
                </a:cubicBezTo>
                <a:cubicBezTo>
                  <a:pt x="971" y="414"/>
                  <a:pt x="993" y="427"/>
                  <a:pt x="1001" y="450"/>
                </a:cubicBezTo>
                <a:lnTo>
                  <a:pt x="1002" y="454"/>
                </a:lnTo>
                <a:lnTo>
                  <a:pt x="1005" y="465"/>
                </a:lnTo>
                <a:lnTo>
                  <a:pt x="909" y="474"/>
                </a:lnTo>
                <a:lnTo>
                  <a:pt x="909" y="472"/>
                </a:lnTo>
                <a:lnTo>
                  <a:pt x="909" y="469"/>
                </a:lnTo>
                <a:cubicBezTo>
                  <a:pt x="909" y="446"/>
                  <a:pt x="926" y="427"/>
                  <a:pt x="948" y="422"/>
                </a:cubicBezTo>
                <a:cubicBezTo>
                  <a:pt x="971" y="418"/>
                  <a:pt x="993" y="430"/>
                  <a:pt x="1002" y="452"/>
                </a:cubicBezTo>
                <a:lnTo>
                  <a:pt x="1003" y="454"/>
                </a:lnTo>
                <a:lnTo>
                  <a:pt x="1004" y="457"/>
                </a:lnTo>
                <a:lnTo>
                  <a:pt x="913" y="463"/>
                </a:lnTo>
                <a:lnTo>
                  <a:pt x="913" y="461"/>
                </a:lnTo>
                <a:lnTo>
                  <a:pt x="912" y="472"/>
                </a:lnTo>
                <a:lnTo>
                  <a:pt x="912" y="469"/>
                </a:lnTo>
                <a:cubicBezTo>
                  <a:pt x="912" y="466"/>
                  <a:pt x="912" y="464"/>
                  <a:pt x="913" y="461"/>
                </a:cubicBezTo>
                <a:lnTo>
                  <a:pt x="913" y="458"/>
                </a:lnTo>
                <a:cubicBezTo>
                  <a:pt x="914" y="453"/>
                  <a:pt x="915" y="449"/>
                  <a:pt x="918" y="445"/>
                </a:cubicBezTo>
                <a:lnTo>
                  <a:pt x="918" y="444"/>
                </a:lnTo>
                <a:cubicBezTo>
                  <a:pt x="927" y="426"/>
                  <a:pt x="946" y="415"/>
                  <a:pt x="966" y="417"/>
                </a:cubicBezTo>
                <a:cubicBezTo>
                  <a:pt x="986" y="419"/>
                  <a:pt x="1003" y="434"/>
                  <a:pt x="1008" y="453"/>
                </a:cubicBezTo>
                <a:lnTo>
                  <a:pt x="1008" y="455"/>
                </a:lnTo>
                <a:lnTo>
                  <a:pt x="1008" y="454"/>
                </a:lnTo>
                <a:cubicBezTo>
                  <a:pt x="1009" y="457"/>
                  <a:pt x="1010" y="459"/>
                  <a:pt x="1010" y="462"/>
                </a:cubicBezTo>
                <a:lnTo>
                  <a:pt x="1012" y="470"/>
                </a:lnTo>
                <a:lnTo>
                  <a:pt x="1012" y="476"/>
                </a:lnTo>
                <a:lnTo>
                  <a:pt x="1011" y="467"/>
                </a:lnTo>
                <a:lnTo>
                  <a:pt x="1011" y="469"/>
                </a:lnTo>
                <a:lnTo>
                  <a:pt x="919" y="472"/>
                </a:lnTo>
                <a:lnTo>
                  <a:pt x="919" y="470"/>
                </a:lnTo>
                <a:lnTo>
                  <a:pt x="919" y="471"/>
                </a:lnTo>
                <a:lnTo>
                  <a:pt x="966" y="527"/>
                </a:lnTo>
                <a:lnTo>
                  <a:pt x="966" y="527"/>
                </a:lnTo>
                <a:lnTo>
                  <a:pt x="1014" y="484"/>
                </a:lnTo>
                <a:lnTo>
                  <a:pt x="1013" y="489"/>
                </a:lnTo>
                <a:lnTo>
                  <a:pt x="965" y="436"/>
                </a:lnTo>
                <a:lnTo>
                  <a:pt x="966" y="436"/>
                </a:lnTo>
                <a:cubicBezTo>
                  <a:pt x="991" y="436"/>
                  <a:pt x="1011" y="455"/>
                  <a:pt x="1014" y="479"/>
                </a:cubicBezTo>
                <a:lnTo>
                  <a:pt x="1014" y="484"/>
                </a:lnTo>
                <a:lnTo>
                  <a:pt x="1015" y="488"/>
                </a:lnTo>
                <a:lnTo>
                  <a:pt x="967" y="445"/>
                </a:lnTo>
                <a:lnTo>
                  <a:pt x="969" y="445"/>
                </a:lnTo>
                <a:cubicBezTo>
                  <a:pt x="994" y="445"/>
                  <a:pt x="1015" y="464"/>
                  <a:pt x="1017" y="489"/>
                </a:cubicBezTo>
                <a:lnTo>
                  <a:pt x="1018" y="494"/>
                </a:lnTo>
                <a:lnTo>
                  <a:pt x="1016" y="483"/>
                </a:lnTo>
                <a:lnTo>
                  <a:pt x="1017" y="488"/>
                </a:lnTo>
                <a:lnTo>
                  <a:pt x="987" y="457"/>
                </a:lnTo>
                <a:lnTo>
                  <a:pt x="988" y="458"/>
                </a:lnTo>
                <a:lnTo>
                  <a:pt x="958" y="458"/>
                </a:lnTo>
                <a:lnTo>
                  <a:pt x="959" y="457"/>
                </a:lnTo>
                <a:cubicBezTo>
                  <a:pt x="964" y="456"/>
                  <a:pt x="969" y="455"/>
                  <a:pt x="974" y="455"/>
                </a:cubicBezTo>
                <a:lnTo>
                  <a:pt x="975" y="455"/>
                </a:lnTo>
                <a:lnTo>
                  <a:pt x="977" y="455"/>
                </a:lnTo>
                <a:lnTo>
                  <a:pt x="929" y="503"/>
                </a:lnTo>
                <a:lnTo>
                  <a:pt x="929" y="497"/>
                </a:lnTo>
                <a:lnTo>
                  <a:pt x="929" y="493"/>
                </a:lnTo>
                <a:cubicBezTo>
                  <a:pt x="929" y="467"/>
                  <a:pt x="951" y="445"/>
                  <a:pt x="977" y="445"/>
                </a:cubicBezTo>
                <a:cubicBezTo>
                  <a:pt x="1004" y="445"/>
                  <a:pt x="1025" y="467"/>
                  <a:pt x="1025" y="493"/>
                </a:cubicBezTo>
                <a:lnTo>
                  <a:pt x="1025" y="497"/>
                </a:lnTo>
                <a:lnTo>
                  <a:pt x="1025" y="507"/>
                </a:lnTo>
                <a:lnTo>
                  <a:pt x="977" y="455"/>
                </a:lnTo>
                <a:lnTo>
                  <a:pt x="978" y="455"/>
                </a:lnTo>
                <a:lnTo>
                  <a:pt x="931" y="499"/>
                </a:lnTo>
                <a:lnTo>
                  <a:pt x="931" y="493"/>
                </a:lnTo>
                <a:lnTo>
                  <a:pt x="931" y="493"/>
                </a:lnTo>
                <a:cubicBezTo>
                  <a:pt x="931" y="467"/>
                  <a:pt x="952" y="445"/>
                  <a:pt x="979" y="445"/>
                </a:cubicBezTo>
                <a:cubicBezTo>
                  <a:pt x="1005" y="445"/>
                  <a:pt x="1027" y="467"/>
                  <a:pt x="1027" y="493"/>
                </a:cubicBezTo>
                <a:lnTo>
                  <a:pt x="1027" y="495"/>
                </a:lnTo>
                <a:lnTo>
                  <a:pt x="1027" y="498"/>
                </a:lnTo>
                <a:lnTo>
                  <a:pt x="1026" y="508"/>
                </a:lnTo>
                <a:cubicBezTo>
                  <a:pt x="1024" y="531"/>
                  <a:pt x="1005" y="550"/>
                  <a:pt x="981" y="551"/>
                </a:cubicBezTo>
                <a:cubicBezTo>
                  <a:pt x="957" y="552"/>
                  <a:pt x="936" y="536"/>
                  <a:pt x="931" y="512"/>
                </a:cubicBezTo>
                <a:lnTo>
                  <a:pt x="931" y="510"/>
                </a:lnTo>
                <a:cubicBezTo>
                  <a:pt x="930" y="507"/>
                  <a:pt x="930" y="504"/>
                  <a:pt x="930" y="500"/>
                </a:cubicBezTo>
                <a:lnTo>
                  <a:pt x="930" y="498"/>
                </a:lnTo>
                <a:cubicBezTo>
                  <a:pt x="930" y="475"/>
                  <a:pt x="946" y="455"/>
                  <a:pt x="969" y="451"/>
                </a:cubicBezTo>
                <a:cubicBezTo>
                  <a:pt x="991" y="446"/>
                  <a:pt x="1014" y="459"/>
                  <a:pt x="1023" y="480"/>
                </a:cubicBezTo>
                <a:lnTo>
                  <a:pt x="1024" y="483"/>
                </a:lnTo>
                <a:lnTo>
                  <a:pt x="1025" y="485"/>
                </a:lnTo>
                <a:lnTo>
                  <a:pt x="933" y="515"/>
                </a:lnTo>
                <a:lnTo>
                  <a:pt x="933" y="513"/>
                </a:lnTo>
                <a:lnTo>
                  <a:pt x="932" y="506"/>
                </a:lnTo>
                <a:cubicBezTo>
                  <a:pt x="931" y="501"/>
                  <a:pt x="931" y="495"/>
                  <a:pt x="932" y="490"/>
                </a:cubicBezTo>
                <a:lnTo>
                  <a:pt x="932" y="487"/>
                </a:lnTo>
                <a:cubicBezTo>
                  <a:pt x="934" y="477"/>
                  <a:pt x="938" y="468"/>
                  <a:pt x="946" y="461"/>
                </a:cubicBezTo>
                <a:lnTo>
                  <a:pt x="947" y="460"/>
                </a:lnTo>
                <a:cubicBezTo>
                  <a:pt x="959" y="447"/>
                  <a:pt x="977" y="443"/>
                  <a:pt x="994" y="447"/>
                </a:cubicBezTo>
                <a:cubicBezTo>
                  <a:pt x="1010" y="452"/>
                  <a:pt x="1023" y="465"/>
                  <a:pt x="1028" y="482"/>
                </a:cubicBezTo>
                <a:lnTo>
                  <a:pt x="1029" y="486"/>
                </a:lnTo>
                <a:lnTo>
                  <a:pt x="1030" y="494"/>
                </a:lnTo>
                <a:lnTo>
                  <a:pt x="1013" y="466"/>
                </a:lnTo>
                <a:lnTo>
                  <a:pt x="1019" y="470"/>
                </a:lnTo>
                <a:lnTo>
                  <a:pt x="943" y="492"/>
                </a:lnTo>
                <a:lnTo>
                  <a:pt x="944" y="488"/>
                </a:lnTo>
                <a:lnTo>
                  <a:pt x="943" y="496"/>
                </a:lnTo>
                <a:lnTo>
                  <a:pt x="944" y="489"/>
                </a:lnTo>
                <a:lnTo>
                  <a:pt x="943" y="496"/>
                </a:lnTo>
                <a:lnTo>
                  <a:pt x="943" y="493"/>
                </a:lnTo>
                <a:cubicBezTo>
                  <a:pt x="943" y="467"/>
                  <a:pt x="964" y="445"/>
                  <a:pt x="991" y="445"/>
                </a:cubicBezTo>
                <a:lnTo>
                  <a:pt x="991" y="445"/>
                </a:lnTo>
                <a:cubicBezTo>
                  <a:pt x="1016" y="445"/>
                  <a:pt x="1036" y="464"/>
                  <a:pt x="1039" y="488"/>
                </a:cubicBezTo>
                <a:lnTo>
                  <a:pt x="1040" y="493"/>
                </a:lnTo>
                <a:lnTo>
                  <a:pt x="1040" y="503"/>
                </a:lnTo>
                <a:lnTo>
                  <a:pt x="1041" y="510"/>
                </a:lnTo>
                <a:lnTo>
                  <a:pt x="1041" y="517"/>
                </a:lnTo>
                <a:cubicBezTo>
                  <a:pt x="1041" y="543"/>
                  <a:pt x="1019" y="565"/>
                  <a:pt x="993" y="565"/>
                </a:cubicBezTo>
                <a:cubicBezTo>
                  <a:pt x="966" y="565"/>
                  <a:pt x="945" y="543"/>
                  <a:pt x="945" y="517"/>
                </a:cubicBezTo>
                <a:lnTo>
                  <a:pt x="945" y="514"/>
                </a:lnTo>
                <a:lnTo>
                  <a:pt x="945" y="508"/>
                </a:lnTo>
                <a:lnTo>
                  <a:pt x="945" y="505"/>
                </a:lnTo>
                <a:lnTo>
                  <a:pt x="944" y="498"/>
                </a:lnTo>
                <a:cubicBezTo>
                  <a:pt x="944" y="471"/>
                  <a:pt x="966" y="450"/>
                  <a:pt x="992" y="450"/>
                </a:cubicBezTo>
                <a:cubicBezTo>
                  <a:pt x="1019" y="450"/>
                  <a:pt x="1040" y="471"/>
                  <a:pt x="1040" y="498"/>
                </a:cubicBezTo>
                <a:lnTo>
                  <a:pt x="1040" y="500"/>
                </a:lnTo>
                <a:lnTo>
                  <a:pt x="1040" y="504"/>
                </a:lnTo>
                <a:lnTo>
                  <a:pt x="1040" y="509"/>
                </a:lnTo>
                <a:lnTo>
                  <a:pt x="1040" y="512"/>
                </a:lnTo>
                <a:cubicBezTo>
                  <a:pt x="1040" y="538"/>
                  <a:pt x="1021" y="559"/>
                  <a:pt x="996" y="560"/>
                </a:cubicBezTo>
                <a:cubicBezTo>
                  <a:pt x="971" y="562"/>
                  <a:pt x="949" y="544"/>
                  <a:pt x="945" y="519"/>
                </a:cubicBezTo>
                <a:lnTo>
                  <a:pt x="944" y="516"/>
                </a:lnTo>
                <a:lnTo>
                  <a:pt x="944" y="507"/>
                </a:lnTo>
                <a:lnTo>
                  <a:pt x="943" y="499"/>
                </a:lnTo>
                <a:lnTo>
                  <a:pt x="943" y="498"/>
                </a:lnTo>
                <a:cubicBezTo>
                  <a:pt x="943" y="473"/>
                  <a:pt x="962" y="453"/>
                  <a:pt x="987" y="450"/>
                </a:cubicBezTo>
                <a:cubicBezTo>
                  <a:pt x="1011" y="448"/>
                  <a:pt x="1034" y="464"/>
                  <a:pt x="1039" y="489"/>
                </a:cubicBezTo>
                <a:lnTo>
                  <a:pt x="1039" y="491"/>
                </a:lnTo>
                <a:lnTo>
                  <a:pt x="1037" y="483"/>
                </a:lnTo>
                <a:lnTo>
                  <a:pt x="1038" y="485"/>
                </a:lnTo>
                <a:lnTo>
                  <a:pt x="947" y="489"/>
                </a:lnTo>
                <a:lnTo>
                  <a:pt x="948" y="484"/>
                </a:lnTo>
                <a:lnTo>
                  <a:pt x="950" y="480"/>
                </a:lnTo>
                <a:cubicBezTo>
                  <a:pt x="951" y="476"/>
                  <a:pt x="953" y="472"/>
                  <a:pt x="956" y="468"/>
                </a:cubicBezTo>
                <a:lnTo>
                  <a:pt x="957" y="467"/>
                </a:lnTo>
                <a:cubicBezTo>
                  <a:pt x="967" y="451"/>
                  <a:pt x="986" y="443"/>
                  <a:pt x="1005" y="446"/>
                </a:cubicBezTo>
                <a:cubicBezTo>
                  <a:pt x="1023" y="449"/>
                  <a:pt x="1038" y="463"/>
                  <a:pt x="1043" y="482"/>
                </a:cubicBezTo>
                <a:lnTo>
                  <a:pt x="1044" y="486"/>
                </a:lnTo>
                <a:cubicBezTo>
                  <a:pt x="1045" y="488"/>
                  <a:pt x="1045" y="491"/>
                  <a:pt x="1045" y="493"/>
                </a:cubicBezTo>
                <a:lnTo>
                  <a:pt x="1046" y="499"/>
                </a:lnTo>
                <a:lnTo>
                  <a:pt x="998" y="455"/>
                </a:lnTo>
                <a:lnTo>
                  <a:pt x="1000" y="455"/>
                </a:lnTo>
                <a:lnTo>
                  <a:pt x="1002" y="455"/>
                </a:lnTo>
                <a:cubicBezTo>
                  <a:pt x="1019" y="455"/>
                  <a:pt x="1034" y="464"/>
                  <a:pt x="1043" y="478"/>
                </a:cubicBezTo>
                <a:lnTo>
                  <a:pt x="1045" y="481"/>
                </a:lnTo>
                <a:lnTo>
                  <a:pt x="1047" y="486"/>
                </a:lnTo>
                <a:lnTo>
                  <a:pt x="962" y="486"/>
                </a:lnTo>
                <a:lnTo>
                  <a:pt x="963" y="484"/>
                </a:lnTo>
                <a:lnTo>
                  <a:pt x="958" y="496"/>
                </a:lnTo>
                <a:lnTo>
                  <a:pt x="959" y="494"/>
                </a:lnTo>
                <a:cubicBezTo>
                  <a:pt x="963" y="471"/>
                  <a:pt x="983" y="455"/>
                  <a:pt x="1006" y="455"/>
                </a:cubicBezTo>
                <a:lnTo>
                  <a:pt x="1007" y="455"/>
                </a:lnTo>
                <a:cubicBezTo>
                  <a:pt x="1033" y="455"/>
                  <a:pt x="1055" y="476"/>
                  <a:pt x="1055" y="503"/>
                </a:cubicBezTo>
                <a:cubicBezTo>
                  <a:pt x="1055" y="529"/>
                  <a:pt x="1033" y="551"/>
                  <a:pt x="1007" y="551"/>
                </a:cubicBezTo>
                <a:lnTo>
                  <a:pt x="1006" y="551"/>
                </a:lnTo>
                <a:lnTo>
                  <a:pt x="1054" y="512"/>
                </a:lnTo>
                <a:lnTo>
                  <a:pt x="1053" y="515"/>
                </a:lnTo>
                <a:lnTo>
                  <a:pt x="1054" y="505"/>
                </a:lnTo>
                <a:lnTo>
                  <a:pt x="1054" y="507"/>
                </a:lnTo>
                <a:lnTo>
                  <a:pt x="1006" y="459"/>
                </a:lnTo>
                <a:lnTo>
                  <a:pt x="1007" y="459"/>
                </a:lnTo>
                <a:lnTo>
                  <a:pt x="959" y="512"/>
                </a:lnTo>
                <a:lnTo>
                  <a:pt x="959" y="506"/>
                </a:lnTo>
                <a:lnTo>
                  <a:pt x="958" y="504"/>
                </a:lnTo>
                <a:cubicBezTo>
                  <a:pt x="955" y="478"/>
                  <a:pt x="974" y="454"/>
                  <a:pt x="1000" y="450"/>
                </a:cubicBezTo>
                <a:cubicBezTo>
                  <a:pt x="1026" y="447"/>
                  <a:pt x="1050" y="466"/>
                  <a:pt x="1054" y="492"/>
                </a:cubicBezTo>
                <a:lnTo>
                  <a:pt x="1054" y="496"/>
                </a:lnTo>
                <a:lnTo>
                  <a:pt x="1055" y="503"/>
                </a:lnTo>
                <a:lnTo>
                  <a:pt x="1007" y="459"/>
                </a:lnTo>
                <a:lnTo>
                  <a:pt x="1008" y="459"/>
                </a:lnTo>
                <a:cubicBezTo>
                  <a:pt x="1026" y="459"/>
                  <a:pt x="1043" y="470"/>
                  <a:pt x="1051" y="486"/>
                </a:cubicBezTo>
                <a:lnTo>
                  <a:pt x="1052" y="489"/>
                </a:lnTo>
                <a:lnTo>
                  <a:pt x="1048" y="482"/>
                </a:lnTo>
                <a:lnTo>
                  <a:pt x="1049" y="484"/>
                </a:lnTo>
                <a:lnTo>
                  <a:pt x="970" y="488"/>
                </a:lnTo>
                <a:lnTo>
                  <a:pt x="973" y="483"/>
                </a:lnTo>
                <a:lnTo>
                  <a:pt x="968" y="492"/>
                </a:lnTo>
                <a:lnTo>
                  <a:pt x="969" y="489"/>
                </a:lnTo>
                <a:cubicBezTo>
                  <a:pt x="972" y="482"/>
                  <a:pt x="976" y="476"/>
                  <a:pt x="981" y="471"/>
                </a:cubicBezTo>
                <a:lnTo>
                  <a:pt x="983" y="469"/>
                </a:lnTo>
                <a:cubicBezTo>
                  <a:pt x="993" y="458"/>
                  <a:pt x="1008" y="453"/>
                  <a:pt x="1023" y="455"/>
                </a:cubicBezTo>
                <a:cubicBezTo>
                  <a:pt x="1038" y="457"/>
                  <a:pt x="1051" y="466"/>
                  <a:pt x="1058" y="479"/>
                </a:cubicBezTo>
                <a:lnTo>
                  <a:pt x="1060" y="483"/>
                </a:lnTo>
                <a:cubicBezTo>
                  <a:pt x="1062" y="485"/>
                  <a:pt x="1063" y="488"/>
                  <a:pt x="1064" y="491"/>
                </a:cubicBezTo>
                <a:lnTo>
                  <a:pt x="1066" y="497"/>
                </a:lnTo>
                <a:cubicBezTo>
                  <a:pt x="1067" y="500"/>
                  <a:pt x="1067" y="502"/>
                  <a:pt x="1068" y="505"/>
                </a:cubicBezTo>
                <a:lnTo>
                  <a:pt x="1069" y="511"/>
                </a:lnTo>
                <a:cubicBezTo>
                  <a:pt x="1069" y="513"/>
                  <a:pt x="1069" y="516"/>
                  <a:pt x="1069" y="518"/>
                </a:cubicBezTo>
                <a:lnTo>
                  <a:pt x="1069" y="522"/>
                </a:lnTo>
                <a:cubicBezTo>
                  <a:pt x="1069" y="547"/>
                  <a:pt x="1050" y="568"/>
                  <a:pt x="1024" y="570"/>
                </a:cubicBezTo>
                <a:cubicBezTo>
                  <a:pt x="999" y="571"/>
                  <a:pt x="977" y="553"/>
                  <a:pt x="974" y="528"/>
                </a:cubicBezTo>
                <a:lnTo>
                  <a:pt x="973" y="524"/>
                </a:lnTo>
                <a:lnTo>
                  <a:pt x="973" y="517"/>
                </a:lnTo>
                <a:cubicBezTo>
                  <a:pt x="971" y="503"/>
                  <a:pt x="976" y="490"/>
                  <a:pt x="985" y="480"/>
                </a:cubicBezTo>
                <a:cubicBezTo>
                  <a:pt x="994" y="470"/>
                  <a:pt x="1007" y="464"/>
                  <a:pt x="1020" y="464"/>
                </a:cubicBezTo>
                <a:lnTo>
                  <a:pt x="1021" y="464"/>
                </a:lnTo>
                <a:lnTo>
                  <a:pt x="974" y="505"/>
                </a:lnTo>
                <a:lnTo>
                  <a:pt x="974" y="502"/>
                </a:lnTo>
                <a:lnTo>
                  <a:pt x="973" y="509"/>
                </a:lnTo>
                <a:lnTo>
                  <a:pt x="973" y="507"/>
                </a:lnTo>
                <a:lnTo>
                  <a:pt x="1068" y="519"/>
                </a:lnTo>
                <a:lnTo>
                  <a:pt x="1068" y="521"/>
                </a:lnTo>
                <a:lnTo>
                  <a:pt x="1068" y="520"/>
                </a:lnTo>
                <a:lnTo>
                  <a:pt x="1068" y="505"/>
                </a:lnTo>
                <a:lnTo>
                  <a:pt x="1068" y="508"/>
                </a:lnTo>
                <a:lnTo>
                  <a:pt x="1067" y="500"/>
                </a:lnTo>
                <a:lnTo>
                  <a:pt x="1067" y="502"/>
                </a:lnTo>
                <a:lnTo>
                  <a:pt x="976" y="502"/>
                </a:lnTo>
                <a:lnTo>
                  <a:pt x="976" y="500"/>
                </a:lnTo>
                <a:lnTo>
                  <a:pt x="974" y="515"/>
                </a:lnTo>
                <a:lnTo>
                  <a:pt x="974" y="512"/>
                </a:lnTo>
                <a:lnTo>
                  <a:pt x="974" y="509"/>
                </a:lnTo>
                <a:lnTo>
                  <a:pt x="976" y="524"/>
                </a:lnTo>
                <a:lnTo>
                  <a:pt x="976" y="523"/>
                </a:lnTo>
                <a:lnTo>
                  <a:pt x="1069" y="507"/>
                </a:lnTo>
                <a:lnTo>
                  <a:pt x="1069" y="510"/>
                </a:lnTo>
                <a:lnTo>
                  <a:pt x="1069" y="515"/>
                </a:lnTo>
                <a:lnTo>
                  <a:pt x="1070" y="514"/>
                </a:lnTo>
                <a:lnTo>
                  <a:pt x="1070" y="513"/>
                </a:lnTo>
                <a:lnTo>
                  <a:pt x="998" y="481"/>
                </a:lnTo>
                <a:lnTo>
                  <a:pt x="1000" y="479"/>
                </a:lnTo>
                <a:lnTo>
                  <a:pt x="983" y="497"/>
                </a:lnTo>
                <a:lnTo>
                  <a:pt x="985" y="493"/>
                </a:lnTo>
                <a:cubicBezTo>
                  <a:pt x="994" y="478"/>
                  <a:pt x="1010" y="469"/>
                  <a:pt x="1027" y="469"/>
                </a:cubicBezTo>
                <a:lnTo>
                  <a:pt x="1027" y="469"/>
                </a:lnTo>
                <a:lnTo>
                  <a:pt x="985" y="496"/>
                </a:lnTo>
                <a:lnTo>
                  <a:pt x="986" y="493"/>
                </a:lnTo>
                <a:cubicBezTo>
                  <a:pt x="988" y="488"/>
                  <a:pt x="991" y="484"/>
                  <a:pt x="995" y="480"/>
                </a:cubicBezTo>
                <a:lnTo>
                  <a:pt x="997" y="479"/>
                </a:lnTo>
                <a:cubicBezTo>
                  <a:pt x="1008" y="467"/>
                  <a:pt x="1025" y="462"/>
                  <a:pt x="1041" y="466"/>
                </a:cubicBezTo>
                <a:cubicBezTo>
                  <a:pt x="1058" y="470"/>
                  <a:pt x="1071" y="482"/>
                  <a:pt x="1076" y="497"/>
                </a:cubicBezTo>
                <a:lnTo>
                  <a:pt x="1077" y="499"/>
                </a:lnTo>
                <a:lnTo>
                  <a:pt x="1078" y="504"/>
                </a:lnTo>
                <a:lnTo>
                  <a:pt x="1080" y="513"/>
                </a:lnTo>
                <a:lnTo>
                  <a:pt x="1078" y="505"/>
                </a:lnTo>
                <a:lnTo>
                  <a:pt x="1079" y="507"/>
                </a:lnTo>
                <a:lnTo>
                  <a:pt x="985" y="522"/>
                </a:lnTo>
                <a:lnTo>
                  <a:pt x="985" y="518"/>
                </a:lnTo>
                <a:lnTo>
                  <a:pt x="985" y="512"/>
                </a:lnTo>
                <a:cubicBezTo>
                  <a:pt x="985" y="510"/>
                  <a:pt x="985" y="508"/>
                  <a:pt x="985" y="506"/>
                </a:cubicBezTo>
                <a:lnTo>
                  <a:pt x="986" y="502"/>
                </a:lnTo>
                <a:cubicBezTo>
                  <a:pt x="986" y="499"/>
                  <a:pt x="987" y="497"/>
                  <a:pt x="988" y="494"/>
                </a:cubicBezTo>
                <a:lnTo>
                  <a:pt x="988" y="492"/>
                </a:lnTo>
                <a:cubicBezTo>
                  <a:pt x="996" y="470"/>
                  <a:pt x="1018" y="456"/>
                  <a:pt x="1042" y="460"/>
                </a:cubicBezTo>
                <a:cubicBezTo>
                  <a:pt x="1065" y="464"/>
                  <a:pt x="1082" y="484"/>
                  <a:pt x="1082" y="507"/>
                </a:cubicBezTo>
                <a:lnTo>
                  <a:pt x="1082" y="509"/>
                </a:lnTo>
                <a:cubicBezTo>
                  <a:pt x="1082" y="512"/>
                  <a:pt x="1082" y="515"/>
                  <a:pt x="1081" y="517"/>
                </a:cubicBezTo>
                <a:lnTo>
                  <a:pt x="1081" y="520"/>
                </a:lnTo>
                <a:cubicBezTo>
                  <a:pt x="1077" y="544"/>
                  <a:pt x="1057" y="560"/>
                  <a:pt x="1033" y="560"/>
                </a:cubicBezTo>
                <a:lnTo>
                  <a:pt x="1032" y="560"/>
                </a:lnTo>
                <a:lnTo>
                  <a:pt x="1079" y="503"/>
                </a:lnTo>
                <a:lnTo>
                  <a:pt x="1080" y="506"/>
                </a:lnTo>
                <a:cubicBezTo>
                  <a:pt x="1080" y="509"/>
                  <a:pt x="1080" y="512"/>
                  <a:pt x="1080" y="515"/>
                </a:cubicBezTo>
                <a:lnTo>
                  <a:pt x="1080" y="517"/>
                </a:lnTo>
                <a:cubicBezTo>
                  <a:pt x="1080" y="543"/>
                  <a:pt x="1059" y="565"/>
                  <a:pt x="1032" y="565"/>
                </a:cubicBezTo>
                <a:cubicBezTo>
                  <a:pt x="1006" y="565"/>
                  <a:pt x="984" y="543"/>
                  <a:pt x="984" y="517"/>
                </a:cubicBezTo>
                <a:lnTo>
                  <a:pt x="984" y="514"/>
                </a:lnTo>
                <a:lnTo>
                  <a:pt x="984" y="512"/>
                </a:lnTo>
                <a:cubicBezTo>
                  <a:pt x="984" y="486"/>
                  <a:pt x="1006" y="464"/>
                  <a:pt x="1032" y="464"/>
                </a:cubicBezTo>
                <a:cubicBezTo>
                  <a:pt x="1059" y="464"/>
                  <a:pt x="1080" y="486"/>
                  <a:pt x="1080" y="512"/>
                </a:cubicBezTo>
                <a:lnTo>
                  <a:pt x="1080" y="514"/>
                </a:lnTo>
                <a:lnTo>
                  <a:pt x="1080" y="507"/>
                </a:lnTo>
                <a:lnTo>
                  <a:pt x="1080" y="511"/>
                </a:lnTo>
                <a:cubicBezTo>
                  <a:pt x="1081" y="513"/>
                  <a:pt x="1081" y="515"/>
                  <a:pt x="1081" y="517"/>
                </a:cubicBezTo>
                <a:lnTo>
                  <a:pt x="1081" y="520"/>
                </a:lnTo>
                <a:lnTo>
                  <a:pt x="1081" y="522"/>
                </a:lnTo>
                <a:lnTo>
                  <a:pt x="986" y="510"/>
                </a:lnTo>
                <a:lnTo>
                  <a:pt x="987" y="506"/>
                </a:lnTo>
                <a:lnTo>
                  <a:pt x="988" y="504"/>
                </a:lnTo>
                <a:cubicBezTo>
                  <a:pt x="991" y="487"/>
                  <a:pt x="1003" y="472"/>
                  <a:pt x="1020" y="467"/>
                </a:cubicBezTo>
                <a:lnTo>
                  <a:pt x="1021" y="466"/>
                </a:lnTo>
                <a:cubicBezTo>
                  <a:pt x="1033" y="462"/>
                  <a:pt x="1047" y="463"/>
                  <a:pt x="1058" y="469"/>
                </a:cubicBezTo>
                <a:lnTo>
                  <a:pt x="1059" y="470"/>
                </a:lnTo>
                <a:lnTo>
                  <a:pt x="1037" y="464"/>
                </a:lnTo>
                <a:lnTo>
                  <a:pt x="1039" y="464"/>
                </a:lnTo>
                <a:lnTo>
                  <a:pt x="1028" y="466"/>
                </a:lnTo>
                <a:lnTo>
                  <a:pt x="1030" y="465"/>
                </a:lnTo>
                <a:cubicBezTo>
                  <a:pt x="1039" y="463"/>
                  <a:pt x="1048" y="464"/>
                  <a:pt x="1057" y="466"/>
                </a:cubicBezTo>
                <a:lnTo>
                  <a:pt x="1058" y="467"/>
                </a:lnTo>
                <a:cubicBezTo>
                  <a:pt x="1074" y="472"/>
                  <a:pt x="1087" y="486"/>
                  <a:pt x="1090" y="503"/>
                </a:cubicBezTo>
                <a:lnTo>
                  <a:pt x="1091" y="508"/>
                </a:lnTo>
                <a:lnTo>
                  <a:pt x="1092" y="517"/>
                </a:lnTo>
                <a:lnTo>
                  <a:pt x="1000" y="504"/>
                </a:lnTo>
                <a:lnTo>
                  <a:pt x="1001" y="502"/>
                </a:lnTo>
                <a:lnTo>
                  <a:pt x="998" y="510"/>
                </a:lnTo>
                <a:lnTo>
                  <a:pt x="999" y="508"/>
                </a:lnTo>
                <a:cubicBezTo>
                  <a:pt x="1003" y="486"/>
                  <a:pt x="1022" y="470"/>
                  <a:pt x="1045" y="469"/>
                </a:cubicBezTo>
                <a:cubicBezTo>
                  <a:pt x="1067" y="468"/>
                  <a:pt x="1087" y="484"/>
                  <a:pt x="1093" y="505"/>
                </a:cubicBezTo>
                <a:lnTo>
                  <a:pt x="1093" y="507"/>
                </a:lnTo>
                <a:lnTo>
                  <a:pt x="1094" y="514"/>
                </a:lnTo>
                <a:lnTo>
                  <a:pt x="999" y="522"/>
                </a:lnTo>
                <a:lnTo>
                  <a:pt x="999" y="519"/>
                </a:lnTo>
                <a:lnTo>
                  <a:pt x="999" y="514"/>
                </a:lnTo>
                <a:lnTo>
                  <a:pt x="999" y="510"/>
                </a:lnTo>
                <a:lnTo>
                  <a:pt x="999" y="507"/>
                </a:lnTo>
                <a:lnTo>
                  <a:pt x="1090" y="529"/>
                </a:lnTo>
                <a:lnTo>
                  <a:pt x="1089" y="530"/>
                </a:lnTo>
                <a:lnTo>
                  <a:pt x="1094" y="508"/>
                </a:lnTo>
                <a:lnTo>
                  <a:pt x="1094" y="511"/>
                </a:lnTo>
                <a:lnTo>
                  <a:pt x="1094" y="521"/>
                </a:lnTo>
                <a:lnTo>
                  <a:pt x="1094" y="520"/>
                </a:lnTo>
                <a:lnTo>
                  <a:pt x="1094" y="522"/>
                </a:lnTo>
                <a:lnTo>
                  <a:pt x="1000" y="508"/>
                </a:lnTo>
                <a:lnTo>
                  <a:pt x="1001" y="503"/>
                </a:lnTo>
                <a:lnTo>
                  <a:pt x="1001" y="506"/>
                </a:lnTo>
                <a:cubicBezTo>
                  <a:pt x="1001" y="504"/>
                  <a:pt x="1002" y="501"/>
                  <a:pt x="1002" y="499"/>
                </a:cubicBezTo>
                <a:lnTo>
                  <a:pt x="1003" y="497"/>
                </a:lnTo>
                <a:cubicBezTo>
                  <a:pt x="1009" y="478"/>
                  <a:pt x="1028" y="464"/>
                  <a:pt x="1048" y="464"/>
                </a:cubicBezTo>
                <a:cubicBezTo>
                  <a:pt x="1069" y="464"/>
                  <a:pt x="1087" y="478"/>
                  <a:pt x="1094" y="497"/>
                </a:cubicBezTo>
                <a:lnTo>
                  <a:pt x="1095" y="499"/>
                </a:lnTo>
                <a:cubicBezTo>
                  <a:pt x="1096" y="504"/>
                  <a:pt x="1097" y="509"/>
                  <a:pt x="1097" y="514"/>
                </a:cubicBezTo>
                <a:lnTo>
                  <a:pt x="1097" y="517"/>
                </a:lnTo>
                <a:lnTo>
                  <a:pt x="1097" y="517"/>
                </a:lnTo>
                <a:lnTo>
                  <a:pt x="1007" y="501"/>
                </a:lnTo>
                <a:lnTo>
                  <a:pt x="1008" y="499"/>
                </a:lnTo>
                <a:lnTo>
                  <a:pt x="1005" y="505"/>
                </a:lnTo>
                <a:lnTo>
                  <a:pt x="1006" y="502"/>
                </a:lnTo>
                <a:cubicBezTo>
                  <a:pt x="1012" y="482"/>
                  <a:pt x="1031" y="469"/>
                  <a:pt x="1051" y="469"/>
                </a:cubicBezTo>
                <a:lnTo>
                  <a:pt x="1053" y="469"/>
                </a:lnTo>
                <a:cubicBezTo>
                  <a:pt x="1077" y="469"/>
                  <a:pt x="1097" y="486"/>
                  <a:pt x="1101" y="508"/>
                </a:cubicBezTo>
                <a:lnTo>
                  <a:pt x="1102" y="514"/>
                </a:lnTo>
                <a:lnTo>
                  <a:pt x="1103" y="521"/>
                </a:lnTo>
                <a:lnTo>
                  <a:pt x="1008" y="515"/>
                </a:lnTo>
                <a:lnTo>
                  <a:pt x="1009" y="513"/>
                </a:lnTo>
                <a:lnTo>
                  <a:pt x="1009" y="513"/>
                </a:lnTo>
                <a:cubicBezTo>
                  <a:pt x="1012" y="495"/>
                  <a:pt x="1025" y="481"/>
                  <a:pt x="1042" y="476"/>
                </a:cubicBezTo>
                <a:cubicBezTo>
                  <a:pt x="1059" y="471"/>
                  <a:pt x="1077" y="476"/>
                  <a:pt x="1090" y="488"/>
                </a:cubicBezTo>
                <a:lnTo>
                  <a:pt x="1092" y="490"/>
                </a:lnTo>
                <a:cubicBezTo>
                  <a:pt x="1095" y="493"/>
                  <a:pt x="1097" y="496"/>
                  <a:pt x="1099" y="499"/>
                </a:cubicBezTo>
                <a:lnTo>
                  <a:pt x="1101" y="502"/>
                </a:lnTo>
                <a:lnTo>
                  <a:pt x="1059" y="478"/>
                </a:lnTo>
                <a:lnTo>
                  <a:pt x="1061" y="478"/>
                </a:lnTo>
                <a:cubicBezTo>
                  <a:pt x="1088" y="478"/>
                  <a:pt x="1109" y="500"/>
                  <a:pt x="1109" y="526"/>
                </a:cubicBezTo>
                <a:cubicBezTo>
                  <a:pt x="1109" y="553"/>
                  <a:pt x="1088" y="574"/>
                  <a:pt x="1061" y="574"/>
                </a:cubicBezTo>
                <a:lnTo>
                  <a:pt x="1060" y="574"/>
                </a:lnTo>
                <a:cubicBezTo>
                  <a:pt x="1034" y="574"/>
                  <a:pt x="1012" y="553"/>
                  <a:pt x="1012" y="526"/>
                </a:cubicBezTo>
                <a:cubicBezTo>
                  <a:pt x="1012" y="500"/>
                  <a:pt x="1034" y="478"/>
                  <a:pt x="1060" y="478"/>
                </a:cubicBezTo>
                <a:lnTo>
                  <a:pt x="1061" y="478"/>
                </a:lnTo>
                <a:lnTo>
                  <a:pt x="1016" y="511"/>
                </a:lnTo>
                <a:lnTo>
                  <a:pt x="1017" y="508"/>
                </a:lnTo>
                <a:lnTo>
                  <a:pt x="1017" y="507"/>
                </a:lnTo>
                <a:cubicBezTo>
                  <a:pt x="1025" y="483"/>
                  <a:pt x="1049" y="470"/>
                  <a:pt x="1073" y="475"/>
                </a:cubicBezTo>
                <a:cubicBezTo>
                  <a:pt x="1097" y="480"/>
                  <a:pt x="1113" y="503"/>
                  <a:pt x="1111" y="527"/>
                </a:cubicBezTo>
                <a:lnTo>
                  <a:pt x="1110" y="532"/>
                </a:lnTo>
                <a:lnTo>
                  <a:pt x="1109" y="541"/>
                </a:lnTo>
                <a:cubicBezTo>
                  <a:pt x="1104" y="562"/>
                  <a:pt x="1086" y="578"/>
                  <a:pt x="1064" y="579"/>
                </a:cubicBezTo>
                <a:cubicBezTo>
                  <a:pt x="1043" y="581"/>
                  <a:pt x="1023" y="567"/>
                  <a:pt x="1016" y="547"/>
                </a:cubicBezTo>
                <a:lnTo>
                  <a:pt x="1015" y="545"/>
                </a:lnTo>
                <a:cubicBezTo>
                  <a:pt x="1014" y="540"/>
                  <a:pt x="1013" y="535"/>
                  <a:pt x="1013" y="530"/>
                </a:cubicBezTo>
                <a:lnTo>
                  <a:pt x="1013" y="526"/>
                </a:lnTo>
                <a:lnTo>
                  <a:pt x="1013" y="523"/>
                </a:lnTo>
                <a:lnTo>
                  <a:pt x="1013" y="522"/>
                </a:lnTo>
                <a:cubicBezTo>
                  <a:pt x="1013" y="495"/>
                  <a:pt x="1034" y="474"/>
                  <a:pt x="1061" y="474"/>
                </a:cubicBezTo>
                <a:cubicBezTo>
                  <a:pt x="1087" y="474"/>
                  <a:pt x="1109" y="495"/>
                  <a:pt x="1109" y="522"/>
                </a:cubicBezTo>
                <a:lnTo>
                  <a:pt x="1109" y="524"/>
                </a:lnTo>
                <a:lnTo>
                  <a:pt x="1108" y="515"/>
                </a:lnTo>
                <a:lnTo>
                  <a:pt x="1109" y="517"/>
                </a:lnTo>
                <a:lnTo>
                  <a:pt x="1061" y="478"/>
                </a:lnTo>
                <a:lnTo>
                  <a:pt x="1064" y="478"/>
                </a:lnTo>
                <a:lnTo>
                  <a:pt x="1067" y="478"/>
                </a:lnTo>
                <a:lnTo>
                  <a:pt x="1070" y="478"/>
                </a:lnTo>
                <a:lnTo>
                  <a:pt x="1073" y="478"/>
                </a:lnTo>
                <a:cubicBezTo>
                  <a:pt x="1094" y="478"/>
                  <a:pt x="1112" y="492"/>
                  <a:pt x="1119" y="511"/>
                </a:cubicBezTo>
                <a:lnTo>
                  <a:pt x="1120" y="514"/>
                </a:lnTo>
                <a:lnTo>
                  <a:pt x="1121" y="520"/>
                </a:lnTo>
                <a:lnTo>
                  <a:pt x="1028" y="520"/>
                </a:lnTo>
                <a:lnTo>
                  <a:pt x="1028" y="518"/>
                </a:lnTo>
                <a:lnTo>
                  <a:pt x="1028" y="519"/>
                </a:lnTo>
                <a:cubicBezTo>
                  <a:pt x="1032" y="495"/>
                  <a:pt x="1052" y="478"/>
                  <a:pt x="1075" y="478"/>
                </a:cubicBezTo>
                <a:lnTo>
                  <a:pt x="1076" y="478"/>
                </a:lnTo>
                <a:cubicBezTo>
                  <a:pt x="1102" y="478"/>
                  <a:pt x="1124" y="500"/>
                  <a:pt x="1124" y="526"/>
                </a:cubicBezTo>
                <a:cubicBezTo>
                  <a:pt x="1124" y="553"/>
                  <a:pt x="1102" y="574"/>
                  <a:pt x="1076" y="574"/>
                </a:cubicBezTo>
                <a:lnTo>
                  <a:pt x="1075" y="574"/>
                </a:lnTo>
                <a:cubicBezTo>
                  <a:pt x="1053" y="574"/>
                  <a:pt x="1034" y="559"/>
                  <a:pt x="1029" y="538"/>
                </a:cubicBezTo>
                <a:lnTo>
                  <a:pt x="1028" y="536"/>
                </a:lnTo>
                <a:cubicBezTo>
                  <a:pt x="1027" y="532"/>
                  <a:pt x="1027" y="528"/>
                  <a:pt x="1027" y="524"/>
                </a:cubicBezTo>
                <a:lnTo>
                  <a:pt x="1027" y="522"/>
                </a:lnTo>
                <a:cubicBezTo>
                  <a:pt x="1027" y="495"/>
                  <a:pt x="1048" y="474"/>
                  <a:pt x="1075" y="474"/>
                </a:cubicBezTo>
                <a:cubicBezTo>
                  <a:pt x="1101" y="474"/>
                  <a:pt x="1123" y="495"/>
                  <a:pt x="1123" y="522"/>
                </a:cubicBezTo>
                <a:lnTo>
                  <a:pt x="1123" y="524"/>
                </a:lnTo>
                <a:lnTo>
                  <a:pt x="1123" y="526"/>
                </a:lnTo>
                <a:lnTo>
                  <a:pt x="1028" y="515"/>
                </a:lnTo>
                <a:lnTo>
                  <a:pt x="1029" y="513"/>
                </a:lnTo>
                <a:cubicBezTo>
                  <a:pt x="1030" y="508"/>
                  <a:pt x="1032" y="504"/>
                  <a:pt x="1034" y="500"/>
                </a:cubicBezTo>
                <a:lnTo>
                  <a:pt x="1036" y="497"/>
                </a:lnTo>
                <a:cubicBezTo>
                  <a:pt x="1044" y="483"/>
                  <a:pt x="1060" y="474"/>
                  <a:pt x="1077" y="474"/>
                </a:cubicBezTo>
                <a:lnTo>
                  <a:pt x="1078" y="474"/>
                </a:lnTo>
                <a:lnTo>
                  <a:pt x="1079" y="474"/>
                </a:lnTo>
                <a:lnTo>
                  <a:pt x="1032" y="514"/>
                </a:lnTo>
                <a:lnTo>
                  <a:pt x="1032" y="511"/>
                </a:lnTo>
                <a:lnTo>
                  <a:pt x="1033" y="505"/>
                </a:lnTo>
                <a:cubicBezTo>
                  <a:pt x="1037" y="490"/>
                  <a:pt x="1048" y="478"/>
                  <a:pt x="1063" y="472"/>
                </a:cubicBezTo>
                <a:cubicBezTo>
                  <a:pt x="1077" y="467"/>
                  <a:pt x="1094" y="468"/>
                  <a:pt x="1107" y="477"/>
                </a:cubicBezTo>
                <a:lnTo>
                  <a:pt x="1110" y="479"/>
                </a:lnTo>
                <a:cubicBezTo>
                  <a:pt x="1112" y="481"/>
                  <a:pt x="1115" y="483"/>
                  <a:pt x="1117" y="485"/>
                </a:cubicBezTo>
                <a:lnTo>
                  <a:pt x="1120" y="488"/>
                </a:lnTo>
                <a:cubicBezTo>
                  <a:pt x="1129" y="497"/>
                  <a:pt x="1134" y="509"/>
                  <a:pt x="1134" y="522"/>
                </a:cubicBezTo>
                <a:lnTo>
                  <a:pt x="1134" y="524"/>
                </a:lnTo>
                <a:cubicBezTo>
                  <a:pt x="1134" y="528"/>
                  <a:pt x="1133" y="532"/>
                  <a:pt x="1133" y="536"/>
                </a:cubicBezTo>
                <a:lnTo>
                  <a:pt x="1132" y="538"/>
                </a:lnTo>
                <a:lnTo>
                  <a:pt x="1085" y="478"/>
                </a:lnTo>
                <a:lnTo>
                  <a:pt x="1086" y="478"/>
                </a:lnTo>
                <a:lnTo>
                  <a:pt x="1089" y="478"/>
                </a:lnTo>
                <a:lnTo>
                  <a:pt x="1042" y="519"/>
                </a:lnTo>
                <a:lnTo>
                  <a:pt x="1042" y="516"/>
                </a:lnTo>
                <a:cubicBezTo>
                  <a:pt x="1043" y="513"/>
                  <a:pt x="1043" y="511"/>
                  <a:pt x="1044" y="508"/>
                </a:cubicBezTo>
                <a:lnTo>
                  <a:pt x="1044" y="507"/>
                </a:lnTo>
                <a:cubicBezTo>
                  <a:pt x="1052" y="484"/>
                  <a:pt x="1074" y="471"/>
                  <a:pt x="1098" y="475"/>
                </a:cubicBezTo>
                <a:cubicBezTo>
                  <a:pt x="1121" y="478"/>
                  <a:pt x="1138" y="498"/>
                  <a:pt x="1138" y="522"/>
                </a:cubicBezTo>
                <a:lnTo>
                  <a:pt x="1138" y="526"/>
                </a:lnTo>
                <a:lnTo>
                  <a:pt x="1137" y="536"/>
                </a:lnTo>
                <a:cubicBezTo>
                  <a:pt x="1135" y="563"/>
                  <a:pt x="1111" y="582"/>
                  <a:pt x="1085" y="579"/>
                </a:cubicBezTo>
                <a:cubicBezTo>
                  <a:pt x="1058" y="577"/>
                  <a:pt x="1039" y="553"/>
                  <a:pt x="1042" y="527"/>
                </a:cubicBezTo>
                <a:lnTo>
                  <a:pt x="1042" y="526"/>
                </a:lnTo>
                <a:lnTo>
                  <a:pt x="1042" y="522"/>
                </a:lnTo>
                <a:lnTo>
                  <a:pt x="1136" y="537"/>
                </a:lnTo>
                <a:lnTo>
                  <a:pt x="1135" y="539"/>
                </a:lnTo>
                <a:lnTo>
                  <a:pt x="1137" y="531"/>
                </a:lnTo>
                <a:lnTo>
                  <a:pt x="1136" y="534"/>
                </a:lnTo>
                <a:cubicBezTo>
                  <a:pt x="1132" y="558"/>
                  <a:pt x="1112" y="574"/>
                  <a:pt x="1089" y="574"/>
                </a:cubicBezTo>
                <a:lnTo>
                  <a:pt x="1086" y="574"/>
                </a:lnTo>
                <a:lnTo>
                  <a:pt x="1085" y="574"/>
                </a:lnTo>
                <a:cubicBezTo>
                  <a:pt x="1071" y="574"/>
                  <a:pt x="1057" y="568"/>
                  <a:pt x="1048" y="556"/>
                </a:cubicBezTo>
                <a:cubicBezTo>
                  <a:pt x="1039" y="544"/>
                  <a:pt x="1035" y="529"/>
                  <a:pt x="1039" y="515"/>
                </a:cubicBezTo>
                <a:lnTo>
                  <a:pt x="1039" y="513"/>
                </a:lnTo>
                <a:lnTo>
                  <a:pt x="1038" y="524"/>
                </a:lnTo>
                <a:lnTo>
                  <a:pt x="1038" y="522"/>
                </a:lnTo>
                <a:lnTo>
                  <a:pt x="1052" y="556"/>
                </a:lnTo>
                <a:lnTo>
                  <a:pt x="1049" y="553"/>
                </a:lnTo>
                <a:lnTo>
                  <a:pt x="1056" y="559"/>
                </a:lnTo>
                <a:lnTo>
                  <a:pt x="1053" y="557"/>
                </a:lnTo>
                <a:lnTo>
                  <a:pt x="1127" y="529"/>
                </a:lnTo>
                <a:lnTo>
                  <a:pt x="1127" y="527"/>
                </a:lnTo>
                <a:lnTo>
                  <a:pt x="1126" y="530"/>
                </a:lnTo>
                <a:cubicBezTo>
                  <a:pt x="1122" y="553"/>
                  <a:pt x="1102" y="570"/>
                  <a:pt x="1079" y="570"/>
                </a:cubicBezTo>
                <a:lnTo>
                  <a:pt x="1078" y="570"/>
                </a:lnTo>
                <a:lnTo>
                  <a:pt x="1077" y="570"/>
                </a:lnTo>
                <a:lnTo>
                  <a:pt x="1118" y="547"/>
                </a:lnTo>
                <a:lnTo>
                  <a:pt x="1117" y="549"/>
                </a:lnTo>
                <a:lnTo>
                  <a:pt x="1122" y="536"/>
                </a:lnTo>
                <a:lnTo>
                  <a:pt x="1122" y="538"/>
                </a:lnTo>
                <a:cubicBezTo>
                  <a:pt x="1116" y="562"/>
                  <a:pt x="1093" y="577"/>
                  <a:pt x="1069" y="574"/>
                </a:cubicBezTo>
                <a:cubicBezTo>
                  <a:pt x="1045" y="571"/>
                  <a:pt x="1027" y="551"/>
                  <a:pt x="1027" y="526"/>
                </a:cubicBezTo>
                <a:lnTo>
                  <a:pt x="1027" y="524"/>
                </a:lnTo>
                <a:lnTo>
                  <a:pt x="1027" y="522"/>
                </a:lnTo>
                <a:lnTo>
                  <a:pt x="1123" y="522"/>
                </a:lnTo>
                <a:lnTo>
                  <a:pt x="1123" y="524"/>
                </a:lnTo>
                <a:lnTo>
                  <a:pt x="1122" y="513"/>
                </a:lnTo>
                <a:lnTo>
                  <a:pt x="1122" y="515"/>
                </a:lnTo>
                <a:lnTo>
                  <a:pt x="1075" y="478"/>
                </a:lnTo>
                <a:lnTo>
                  <a:pt x="1076" y="478"/>
                </a:lnTo>
                <a:lnTo>
                  <a:pt x="1076" y="574"/>
                </a:lnTo>
                <a:lnTo>
                  <a:pt x="1075" y="574"/>
                </a:lnTo>
                <a:lnTo>
                  <a:pt x="1123" y="534"/>
                </a:lnTo>
                <a:lnTo>
                  <a:pt x="1122" y="541"/>
                </a:lnTo>
                <a:lnTo>
                  <a:pt x="1121" y="543"/>
                </a:lnTo>
                <a:cubicBezTo>
                  <a:pt x="1116" y="564"/>
                  <a:pt x="1096" y="579"/>
                  <a:pt x="1074" y="579"/>
                </a:cubicBezTo>
                <a:cubicBezTo>
                  <a:pt x="1052" y="579"/>
                  <a:pt x="1033" y="564"/>
                  <a:pt x="1028" y="543"/>
                </a:cubicBezTo>
                <a:lnTo>
                  <a:pt x="1028" y="545"/>
                </a:lnTo>
                <a:lnTo>
                  <a:pt x="1027" y="542"/>
                </a:lnTo>
                <a:lnTo>
                  <a:pt x="1073" y="574"/>
                </a:lnTo>
                <a:lnTo>
                  <a:pt x="1070" y="574"/>
                </a:lnTo>
                <a:lnTo>
                  <a:pt x="1067" y="574"/>
                </a:lnTo>
                <a:lnTo>
                  <a:pt x="1064" y="574"/>
                </a:lnTo>
                <a:lnTo>
                  <a:pt x="1061" y="574"/>
                </a:lnTo>
                <a:cubicBezTo>
                  <a:pt x="1039" y="574"/>
                  <a:pt x="1019" y="558"/>
                  <a:pt x="1014" y="536"/>
                </a:cubicBezTo>
                <a:lnTo>
                  <a:pt x="1014" y="533"/>
                </a:lnTo>
                <a:cubicBezTo>
                  <a:pt x="1013" y="530"/>
                  <a:pt x="1013" y="527"/>
                  <a:pt x="1013" y="524"/>
                </a:cubicBezTo>
                <a:lnTo>
                  <a:pt x="1013" y="522"/>
                </a:lnTo>
                <a:lnTo>
                  <a:pt x="1109" y="522"/>
                </a:lnTo>
                <a:lnTo>
                  <a:pt x="1109" y="523"/>
                </a:lnTo>
                <a:lnTo>
                  <a:pt x="1109" y="526"/>
                </a:lnTo>
                <a:lnTo>
                  <a:pt x="1109" y="530"/>
                </a:lnTo>
                <a:lnTo>
                  <a:pt x="1107" y="515"/>
                </a:lnTo>
                <a:lnTo>
                  <a:pt x="1107" y="516"/>
                </a:lnTo>
                <a:lnTo>
                  <a:pt x="1014" y="522"/>
                </a:lnTo>
                <a:lnTo>
                  <a:pt x="1015" y="521"/>
                </a:lnTo>
                <a:lnTo>
                  <a:pt x="1015" y="517"/>
                </a:lnTo>
                <a:lnTo>
                  <a:pt x="1109" y="537"/>
                </a:lnTo>
                <a:lnTo>
                  <a:pt x="1108" y="539"/>
                </a:lnTo>
                <a:lnTo>
                  <a:pt x="1107" y="542"/>
                </a:lnTo>
                <a:cubicBezTo>
                  <a:pt x="1100" y="561"/>
                  <a:pt x="1082" y="574"/>
                  <a:pt x="1061" y="574"/>
                </a:cubicBezTo>
                <a:lnTo>
                  <a:pt x="1060" y="574"/>
                </a:lnTo>
                <a:lnTo>
                  <a:pt x="1060" y="478"/>
                </a:lnTo>
                <a:lnTo>
                  <a:pt x="1061" y="478"/>
                </a:lnTo>
                <a:lnTo>
                  <a:pt x="1061" y="574"/>
                </a:lnTo>
                <a:lnTo>
                  <a:pt x="1059" y="574"/>
                </a:lnTo>
                <a:cubicBezTo>
                  <a:pt x="1043" y="574"/>
                  <a:pt x="1027" y="566"/>
                  <a:pt x="1018" y="551"/>
                </a:cubicBezTo>
                <a:lnTo>
                  <a:pt x="1017" y="549"/>
                </a:lnTo>
                <a:lnTo>
                  <a:pt x="1024" y="558"/>
                </a:lnTo>
                <a:lnTo>
                  <a:pt x="1022" y="556"/>
                </a:lnTo>
                <a:lnTo>
                  <a:pt x="1103" y="531"/>
                </a:lnTo>
                <a:lnTo>
                  <a:pt x="1102" y="536"/>
                </a:lnTo>
                <a:lnTo>
                  <a:pt x="1102" y="538"/>
                </a:lnTo>
                <a:cubicBezTo>
                  <a:pt x="1096" y="561"/>
                  <a:pt x="1075" y="576"/>
                  <a:pt x="1052" y="574"/>
                </a:cubicBezTo>
                <a:cubicBezTo>
                  <a:pt x="1029" y="573"/>
                  <a:pt x="1010" y="555"/>
                  <a:pt x="1007" y="532"/>
                </a:cubicBezTo>
                <a:lnTo>
                  <a:pt x="1007" y="531"/>
                </a:lnTo>
                <a:lnTo>
                  <a:pt x="1006" y="526"/>
                </a:lnTo>
                <a:lnTo>
                  <a:pt x="1053" y="565"/>
                </a:lnTo>
                <a:lnTo>
                  <a:pt x="1051" y="565"/>
                </a:lnTo>
                <a:lnTo>
                  <a:pt x="1097" y="532"/>
                </a:lnTo>
                <a:lnTo>
                  <a:pt x="1096" y="535"/>
                </a:lnTo>
                <a:cubicBezTo>
                  <a:pt x="1095" y="537"/>
                  <a:pt x="1094" y="539"/>
                  <a:pt x="1093" y="541"/>
                </a:cubicBezTo>
                <a:lnTo>
                  <a:pt x="1092" y="543"/>
                </a:lnTo>
                <a:cubicBezTo>
                  <a:pt x="1083" y="563"/>
                  <a:pt x="1062" y="573"/>
                  <a:pt x="1041" y="569"/>
                </a:cubicBezTo>
                <a:cubicBezTo>
                  <a:pt x="1020" y="565"/>
                  <a:pt x="1004" y="548"/>
                  <a:pt x="1002" y="527"/>
                </a:cubicBezTo>
                <a:lnTo>
                  <a:pt x="1001" y="517"/>
                </a:lnTo>
                <a:lnTo>
                  <a:pt x="1001" y="514"/>
                </a:lnTo>
                <a:lnTo>
                  <a:pt x="1003" y="529"/>
                </a:lnTo>
                <a:lnTo>
                  <a:pt x="1003" y="528"/>
                </a:lnTo>
                <a:lnTo>
                  <a:pt x="1094" y="528"/>
                </a:lnTo>
                <a:lnTo>
                  <a:pt x="1094" y="529"/>
                </a:lnTo>
                <a:lnTo>
                  <a:pt x="1095" y="522"/>
                </a:lnTo>
                <a:lnTo>
                  <a:pt x="1093" y="531"/>
                </a:lnTo>
                <a:lnTo>
                  <a:pt x="1092" y="536"/>
                </a:lnTo>
                <a:cubicBezTo>
                  <a:pt x="1085" y="559"/>
                  <a:pt x="1063" y="573"/>
                  <a:pt x="1039" y="569"/>
                </a:cubicBezTo>
                <a:cubicBezTo>
                  <a:pt x="1015" y="566"/>
                  <a:pt x="998" y="546"/>
                  <a:pt x="998" y="522"/>
                </a:cubicBezTo>
                <a:lnTo>
                  <a:pt x="998" y="520"/>
                </a:lnTo>
                <a:lnTo>
                  <a:pt x="998" y="513"/>
                </a:lnTo>
                <a:lnTo>
                  <a:pt x="998" y="511"/>
                </a:lnTo>
                <a:lnTo>
                  <a:pt x="998" y="508"/>
                </a:lnTo>
                <a:cubicBezTo>
                  <a:pt x="998" y="501"/>
                  <a:pt x="1000" y="494"/>
                  <a:pt x="1004" y="487"/>
                </a:cubicBezTo>
                <a:lnTo>
                  <a:pt x="1004" y="486"/>
                </a:lnTo>
                <a:cubicBezTo>
                  <a:pt x="1014" y="466"/>
                  <a:pt x="1036" y="456"/>
                  <a:pt x="1058" y="461"/>
                </a:cubicBezTo>
                <a:cubicBezTo>
                  <a:pt x="1080" y="466"/>
                  <a:pt x="1095" y="485"/>
                  <a:pt x="1095" y="507"/>
                </a:cubicBezTo>
                <a:lnTo>
                  <a:pt x="1095" y="510"/>
                </a:lnTo>
                <a:lnTo>
                  <a:pt x="1095" y="514"/>
                </a:lnTo>
                <a:lnTo>
                  <a:pt x="1095" y="519"/>
                </a:lnTo>
                <a:lnTo>
                  <a:pt x="1095" y="522"/>
                </a:lnTo>
                <a:cubicBezTo>
                  <a:pt x="1095" y="547"/>
                  <a:pt x="1076" y="568"/>
                  <a:pt x="1051" y="570"/>
                </a:cubicBezTo>
                <a:cubicBezTo>
                  <a:pt x="1026" y="572"/>
                  <a:pt x="1004" y="554"/>
                  <a:pt x="1000" y="530"/>
                </a:cubicBezTo>
                <a:lnTo>
                  <a:pt x="1000" y="531"/>
                </a:lnTo>
                <a:lnTo>
                  <a:pt x="999" y="529"/>
                </a:lnTo>
                <a:lnTo>
                  <a:pt x="1093" y="526"/>
                </a:lnTo>
                <a:lnTo>
                  <a:pt x="1093" y="529"/>
                </a:lnTo>
                <a:cubicBezTo>
                  <a:pt x="1092" y="532"/>
                  <a:pt x="1091" y="535"/>
                  <a:pt x="1090" y="537"/>
                </a:cubicBezTo>
                <a:lnTo>
                  <a:pt x="1089" y="540"/>
                </a:lnTo>
                <a:cubicBezTo>
                  <a:pt x="1081" y="560"/>
                  <a:pt x="1060" y="572"/>
                  <a:pt x="1038" y="570"/>
                </a:cubicBezTo>
                <a:cubicBezTo>
                  <a:pt x="1016" y="567"/>
                  <a:pt x="999" y="549"/>
                  <a:pt x="997" y="527"/>
                </a:cubicBezTo>
                <a:lnTo>
                  <a:pt x="997" y="527"/>
                </a:lnTo>
                <a:lnTo>
                  <a:pt x="996" y="522"/>
                </a:lnTo>
                <a:lnTo>
                  <a:pt x="1028" y="558"/>
                </a:lnTo>
                <a:lnTo>
                  <a:pt x="1026" y="558"/>
                </a:lnTo>
                <a:lnTo>
                  <a:pt x="1053" y="559"/>
                </a:lnTo>
                <a:lnTo>
                  <a:pt x="1051" y="559"/>
                </a:lnTo>
                <a:cubicBezTo>
                  <a:pt x="1047" y="560"/>
                  <a:pt x="1043" y="560"/>
                  <a:pt x="1039" y="560"/>
                </a:cubicBezTo>
                <a:lnTo>
                  <a:pt x="1037" y="560"/>
                </a:lnTo>
                <a:cubicBezTo>
                  <a:pt x="1030" y="560"/>
                  <a:pt x="1023" y="559"/>
                  <a:pt x="1016" y="555"/>
                </a:cubicBezTo>
                <a:lnTo>
                  <a:pt x="1015" y="555"/>
                </a:lnTo>
                <a:lnTo>
                  <a:pt x="1052" y="558"/>
                </a:lnTo>
                <a:lnTo>
                  <a:pt x="1050" y="558"/>
                </a:lnTo>
                <a:lnTo>
                  <a:pt x="1082" y="521"/>
                </a:lnTo>
                <a:lnTo>
                  <a:pt x="1081" y="530"/>
                </a:lnTo>
                <a:lnTo>
                  <a:pt x="1080" y="534"/>
                </a:lnTo>
                <a:cubicBezTo>
                  <a:pt x="1074" y="557"/>
                  <a:pt x="1051" y="573"/>
                  <a:pt x="1027" y="570"/>
                </a:cubicBezTo>
                <a:cubicBezTo>
                  <a:pt x="1003" y="567"/>
                  <a:pt x="985" y="546"/>
                  <a:pt x="985" y="522"/>
                </a:cubicBezTo>
                <a:lnTo>
                  <a:pt x="985" y="520"/>
                </a:lnTo>
                <a:lnTo>
                  <a:pt x="985" y="517"/>
                </a:lnTo>
                <a:lnTo>
                  <a:pt x="985" y="524"/>
                </a:lnTo>
                <a:lnTo>
                  <a:pt x="985" y="521"/>
                </a:lnTo>
                <a:cubicBezTo>
                  <a:pt x="985" y="519"/>
                  <a:pt x="984" y="516"/>
                  <a:pt x="984" y="514"/>
                </a:cubicBezTo>
                <a:lnTo>
                  <a:pt x="984" y="512"/>
                </a:lnTo>
                <a:lnTo>
                  <a:pt x="1080" y="512"/>
                </a:lnTo>
                <a:lnTo>
                  <a:pt x="1080" y="514"/>
                </a:lnTo>
                <a:lnTo>
                  <a:pt x="1080" y="517"/>
                </a:lnTo>
                <a:lnTo>
                  <a:pt x="984" y="517"/>
                </a:lnTo>
                <a:lnTo>
                  <a:pt x="984" y="515"/>
                </a:lnTo>
                <a:lnTo>
                  <a:pt x="985" y="524"/>
                </a:lnTo>
                <a:lnTo>
                  <a:pt x="985" y="522"/>
                </a:lnTo>
                <a:cubicBezTo>
                  <a:pt x="982" y="508"/>
                  <a:pt x="986" y="493"/>
                  <a:pt x="995" y="482"/>
                </a:cubicBezTo>
                <a:cubicBezTo>
                  <a:pt x="1004" y="471"/>
                  <a:pt x="1018" y="464"/>
                  <a:pt x="1032" y="464"/>
                </a:cubicBezTo>
                <a:lnTo>
                  <a:pt x="1033" y="464"/>
                </a:lnTo>
                <a:lnTo>
                  <a:pt x="986" y="505"/>
                </a:lnTo>
                <a:lnTo>
                  <a:pt x="987" y="502"/>
                </a:lnTo>
                <a:lnTo>
                  <a:pt x="986" y="509"/>
                </a:lnTo>
                <a:lnTo>
                  <a:pt x="986" y="507"/>
                </a:lnTo>
                <a:lnTo>
                  <a:pt x="1080" y="523"/>
                </a:lnTo>
                <a:lnTo>
                  <a:pt x="1079" y="524"/>
                </a:lnTo>
                <a:lnTo>
                  <a:pt x="1081" y="516"/>
                </a:lnTo>
                <a:lnTo>
                  <a:pt x="1080" y="519"/>
                </a:lnTo>
                <a:lnTo>
                  <a:pt x="1081" y="512"/>
                </a:lnTo>
                <a:lnTo>
                  <a:pt x="1081" y="518"/>
                </a:lnTo>
                <a:lnTo>
                  <a:pt x="1081" y="522"/>
                </a:lnTo>
                <a:cubicBezTo>
                  <a:pt x="1081" y="546"/>
                  <a:pt x="1064" y="566"/>
                  <a:pt x="1041" y="569"/>
                </a:cubicBezTo>
                <a:cubicBezTo>
                  <a:pt x="1017" y="573"/>
                  <a:pt x="995" y="559"/>
                  <a:pt x="987" y="537"/>
                </a:cubicBezTo>
                <a:lnTo>
                  <a:pt x="987" y="536"/>
                </a:lnTo>
                <a:cubicBezTo>
                  <a:pt x="986" y="533"/>
                  <a:pt x="986" y="531"/>
                  <a:pt x="985" y="528"/>
                </a:cubicBezTo>
                <a:lnTo>
                  <a:pt x="986" y="531"/>
                </a:lnTo>
                <a:lnTo>
                  <a:pt x="985" y="529"/>
                </a:lnTo>
                <a:lnTo>
                  <a:pt x="985" y="528"/>
                </a:lnTo>
                <a:lnTo>
                  <a:pt x="1064" y="546"/>
                </a:lnTo>
                <a:lnTo>
                  <a:pt x="1063" y="548"/>
                </a:lnTo>
                <a:lnTo>
                  <a:pt x="1072" y="535"/>
                </a:lnTo>
                <a:lnTo>
                  <a:pt x="1070" y="538"/>
                </a:lnTo>
                <a:cubicBezTo>
                  <a:pt x="1062" y="555"/>
                  <a:pt x="1046" y="565"/>
                  <a:pt x="1027" y="565"/>
                </a:cubicBezTo>
                <a:lnTo>
                  <a:pt x="1027" y="565"/>
                </a:lnTo>
                <a:lnTo>
                  <a:pt x="1069" y="541"/>
                </a:lnTo>
                <a:lnTo>
                  <a:pt x="1067" y="544"/>
                </a:lnTo>
                <a:cubicBezTo>
                  <a:pt x="1063" y="551"/>
                  <a:pt x="1057" y="557"/>
                  <a:pt x="1050" y="562"/>
                </a:cubicBezTo>
                <a:lnTo>
                  <a:pt x="1047" y="563"/>
                </a:lnTo>
                <a:cubicBezTo>
                  <a:pt x="1034" y="571"/>
                  <a:pt x="1017" y="572"/>
                  <a:pt x="1003" y="566"/>
                </a:cubicBezTo>
                <a:cubicBezTo>
                  <a:pt x="989" y="560"/>
                  <a:pt x="978" y="547"/>
                  <a:pt x="975" y="531"/>
                </a:cubicBezTo>
                <a:lnTo>
                  <a:pt x="974" y="525"/>
                </a:lnTo>
                <a:lnTo>
                  <a:pt x="973" y="515"/>
                </a:lnTo>
                <a:lnTo>
                  <a:pt x="973" y="510"/>
                </a:lnTo>
                <a:lnTo>
                  <a:pt x="973" y="507"/>
                </a:lnTo>
                <a:cubicBezTo>
                  <a:pt x="973" y="484"/>
                  <a:pt x="991" y="464"/>
                  <a:pt x="1014" y="460"/>
                </a:cubicBezTo>
                <a:cubicBezTo>
                  <a:pt x="1037" y="456"/>
                  <a:pt x="1060" y="470"/>
                  <a:pt x="1067" y="492"/>
                </a:cubicBezTo>
                <a:lnTo>
                  <a:pt x="1068" y="494"/>
                </a:lnTo>
                <a:cubicBezTo>
                  <a:pt x="1069" y="499"/>
                  <a:pt x="1070" y="504"/>
                  <a:pt x="1070" y="509"/>
                </a:cubicBezTo>
                <a:lnTo>
                  <a:pt x="1070" y="512"/>
                </a:lnTo>
                <a:lnTo>
                  <a:pt x="1070" y="515"/>
                </a:lnTo>
                <a:cubicBezTo>
                  <a:pt x="1070" y="521"/>
                  <a:pt x="1069" y="526"/>
                  <a:pt x="1068" y="531"/>
                </a:cubicBezTo>
                <a:lnTo>
                  <a:pt x="1067" y="532"/>
                </a:lnTo>
                <a:cubicBezTo>
                  <a:pt x="1060" y="552"/>
                  <a:pt x="1042" y="565"/>
                  <a:pt x="1021" y="565"/>
                </a:cubicBezTo>
                <a:cubicBezTo>
                  <a:pt x="1001" y="565"/>
                  <a:pt x="982" y="552"/>
                  <a:pt x="976" y="532"/>
                </a:cubicBezTo>
                <a:lnTo>
                  <a:pt x="975" y="531"/>
                </a:lnTo>
                <a:cubicBezTo>
                  <a:pt x="975" y="528"/>
                  <a:pt x="974" y="526"/>
                  <a:pt x="974" y="523"/>
                </a:cubicBezTo>
                <a:lnTo>
                  <a:pt x="973" y="520"/>
                </a:lnTo>
                <a:cubicBezTo>
                  <a:pt x="972" y="515"/>
                  <a:pt x="972" y="510"/>
                  <a:pt x="973" y="505"/>
                </a:cubicBezTo>
                <a:lnTo>
                  <a:pt x="974" y="498"/>
                </a:lnTo>
                <a:lnTo>
                  <a:pt x="975" y="496"/>
                </a:lnTo>
                <a:cubicBezTo>
                  <a:pt x="981" y="472"/>
                  <a:pt x="1003" y="457"/>
                  <a:pt x="1027" y="460"/>
                </a:cubicBezTo>
                <a:cubicBezTo>
                  <a:pt x="1051" y="463"/>
                  <a:pt x="1069" y="483"/>
                  <a:pt x="1069" y="507"/>
                </a:cubicBezTo>
                <a:lnTo>
                  <a:pt x="1069" y="509"/>
                </a:lnTo>
                <a:cubicBezTo>
                  <a:pt x="1069" y="512"/>
                  <a:pt x="1069" y="515"/>
                  <a:pt x="1069" y="517"/>
                </a:cubicBezTo>
                <a:lnTo>
                  <a:pt x="1068" y="520"/>
                </a:lnTo>
                <a:cubicBezTo>
                  <a:pt x="1064" y="544"/>
                  <a:pt x="1044" y="560"/>
                  <a:pt x="1021" y="560"/>
                </a:cubicBezTo>
                <a:lnTo>
                  <a:pt x="1020" y="560"/>
                </a:lnTo>
                <a:lnTo>
                  <a:pt x="1068" y="508"/>
                </a:lnTo>
                <a:lnTo>
                  <a:pt x="1069" y="512"/>
                </a:lnTo>
                <a:lnTo>
                  <a:pt x="1069" y="516"/>
                </a:lnTo>
                <a:lnTo>
                  <a:pt x="973" y="522"/>
                </a:lnTo>
                <a:lnTo>
                  <a:pt x="973" y="518"/>
                </a:lnTo>
                <a:lnTo>
                  <a:pt x="974" y="526"/>
                </a:lnTo>
                <a:lnTo>
                  <a:pt x="973" y="520"/>
                </a:lnTo>
                <a:lnTo>
                  <a:pt x="975" y="528"/>
                </a:lnTo>
                <a:lnTo>
                  <a:pt x="973" y="522"/>
                </a:lnTo>
                <a:lnTo>
                  <a:pt x="977" y="530"/>
                </a:lnTo>
                <a:lnTo>
                  <a:pt x="975" y="527"/>
                </a:lnTo>
                <a:lnTo>
                  <a:pt x="1050" y="537"/>
                </a:lnTo>
                <a:lnTo>
                  <a:pt x="1049" y="538"/>
                </a:lnTo>
                <a:lnTo>
                  <a:pt x="1061" y="520"/>
                </a:lnTo>
                <a:lnTo>
                  <a:pt x="1060" y="523"/>
                </a:lnTo>
                <a:cubicBezTo>
                  <a:pt x="1058" y="526"/>
                  <a:pt x="1057" y="529"/>
                  <a:pt x="1055" y="532"/>
                </a:cubicBezTo>
                <a:lnTo>
                  <a:pt x="1052" y="537"/>
                </a:lnTo>
                <a:cubicBezTo>
                  <a:pt x="1044" y="551"/>
                  <a:pt x="1029" y="560"/>
                  <a:pt x="1013" y="560"/>
                </a:cubicBezTo>
                <a:cubicBezTo>
                  <a:pt x="997" y="561"/>
                  <a:pt x="982" y="554"/>
                  <a:pt x="973" y="541"/>
                </a:cubicBezTo>
                <a:lnTo>
                  <a:pt x="971" y="539"/>
                </a:lnTo>
                <a:cubicBezTo>
                  <a:pt x="969" y="537"/>
                  <a:pt x="968" y="535"/>
                  <a:pt x="967" y="532"/>
                </a:cubicBezTo>
                <a:lnTo>
                  <a:pt x="965" y="529"/>
                </a:lnTo>
                <a:lnTo>
                  <a:pt x="1008" y="555"/>
                </a:lnTo>
                <a:lnTo>
                  <a:pt x="1007" y="555"/>
                </a:lnTo>
                <a:cubicBezTo>
                  <a:pt x="982" y="555"/>
                  <a:pt x="961" y="537"/>
                  <a:pt x="959" y="512"/>
                </a:cubicBezTo>
                <a:lnTo>
                  <a:pt x="959" y="508"/>
                </a:lnTo>
                <a:lnTo>
                  <a:pt x="958" y="504"/>
                </a:lnTo>
                <a:lnTo>
                  <a:pt x="1054" y="492"/>
                </a:lnTo>
                <a:lnTo>
                  <a:pt x="1054" y="498"/>
                </a:lnTo>
                <a:lnTo>
                  <a:pt x="1055" y="503"/>
                </a:lnTo>
                <a:cubicBezTo>
                  <a:pt x="1056" y="517"/>
                  <a:pt x="1052" y="530"/>
                  <a:pt x="1042" y="540"/>
                </a:cubicBezTo>
                <a:cubicBezTo>
                  <a:pt x="1033" y="550"/>
                  <a:pt x="1020" y="555"/>
                  <a:pt x="1007" y="555"/>
                </a:cubicBezTo>
                <a:lnTo>
                  <a:pt x="1006" y="555"/>
                </a:lnTo>
                <a:cubicBezTo>
                  <a:pt x="979" y="555"/>
                  <a:pt x="958" y="534"/>
                  <a:pt x="958" y="507"/>
                </a:cubicBezTo>
                <a:lnTo>
                  <a:pt x="958" y="505"/>
                </a:lnTo>
                <a:cubicBezTo>
                  <a:pt x="958" y="502"/>
                  <a:pt x="958" y="499"/>
                  <a:pt x="959" y="496"/>
                </a:cubicBezTo>
                <a:lnTo>
                  <a:pt x="959" y="494"/>
                </a:lnTo>
                <a:cubicBezTo>
                  <a:pt x="964" y="471"/>
                  <a:pt x="984" y="455"/>
                  <a:pt x="1006" y="455"/>
                </a:cubicBezTo>
                <a:lnTo>
                  <a:pt x="1007" y="455"/>
                </a:lnTo>
                <a:lnTo>
                  <a:pt x="1007" y="551"/>
                </a:lnTo>
                <a:lnTo>
                  <a:pt x="1006" y="551"/>
                </a:lnTo>
                <a:lnTo>
                  <a:pt x="1053" y="512"/>
                </a:lnTo>
                <a:lnTo>
                  <a:pt x="1053" y="515"/>
                </a:lnTo>
                <a:cubicBezTo>
                  <a:pt x="1052" y="519"/>
                  <a:pt x="1050" y="523"/>
                  <a:pt x="1048" y="527"/>
                </a:cubicBezTo>
                <a:lnTo>
                  <a:pt x="1047" y="529"/>
                </a:lnTo>
                <a:cubicBezTo>
                  <a:pt x="1039" y="545"/>
                  <a:pt x="1023" y="555"/>
                  <a:pt x="1004" y="555"/>
                </a:cubicBezTo>
                <a:cubicBezTo>
                  <a:pt x="986" y="555"/>
                  <a:pt x="970" y="545"/>
                  <a:pt x="962" y="529"/>
                </a:cubicBezTo>
                <a:lnTo>
                  <a:pt x="962" y="530"/>
                </a:lnTo>
                <a:lnTo>
                  <a:pt x="961" y="528"/>
                </a:lnTo>
                <a:lnTo>
                  <a:pt x="1002" y="551"/>
                </a:lnTo>
                <a:lnTo>
                  <a:pt x="1000" y="551"/>
                </a:lnTo>
                <a:lnTo>
                  <a:pt x="998" y="551"/>
                </a:lnTo>
                <a:cubicBezTo>
                  <a:pt x="973" y="551"/>
                  <a:pt x="952" y="532"/>
                  <a:pt x="950" y="507"/>
                </a:cubicBezTo>
                <a:lnTo>
                  <a:pt x="950" y="502"/>
                </a:lnTo>
                <a:lnTo>
                  <a:pt x="951" y="509"/>
                </a:lnTo>
                <a:lnTo>
                  <a:pt x="950" y="505"/>
                </a:lnTo>
                <a:lnTo>
                  <a:pt x="1036" y="520"/>
                </a:lnTo>
                <a:lnTo>
                  <a:pt x="1035" y="522"/>
                </a:lnTo>
                <a:lnTo>
                  <a:pt x="1041" y="510"/>
                </a:lnTo>
                <a:lnTo>
                  <a:pt x="1040" y="512"/>
                </a:lnTo>
                <a:lnTo>
                  <a:pt x="1039" y="517"/>
                </a:lnTo>
                <a:cubicBezTo>
                  <a:pt x="1033" y="536"/>
                  <a:pt x="1015" y="550"/>
                  <a:pt x="995" y="551"/>
                </a:cubicBezTo>
                <a:cubicBezTo>
                  <a:pt x="975" y="552"/>
                  <a:pt x="956" y="540"/>
                  <a:pt x="948" y="521"/>
                </a:cubicBezTo>
                <a:lnTo>
                  <a:pt x="947" y="518"/>
                </a:lnTo>
                <a:cubicBezTo>
                  <a:pt x="946" y="516"/>
                  <a:pt x="945" y="513"/>
                  <a:pt x="945" y="510"/>
                </a:cubicBezTo>
                <a:lnTo>
                  <a:pt x="944" y="507"/>
                </a:lnTo>
                <a:lnTo>
                  <a:pt x="1039" y="498"/>
                </a:lnTo>
                <a:lnTo>
                  <a:pt x="1039" y="499"/>
                </a:lnTo>
                <a:lnTo>
                  <a:pt x="1039" y="499"/>
                </a:lnTo>
                <a:lnTo>
                  <a:pt x="1039" y="502"/>
                </a:lnTo>
                <a:lnTo>
                  <a:pt x="1040" y="506"/>
                </a:lnTo>
                <a:lnTo>
                  <a:pt x="944" y="512"/>
                </a:lnTo>
                <a:lnTo>
                  <a:pt x="944" y="509"/>
                </a:lnTo>
                <a:lnTo>
                  <a:pt x="944" y="504"/>
                </a:lnTo>
                <a:lnTo>
                  <a:pt x="944" y="500"/>
                </a:lnTo>
                <a:lnTo>
                  <a:pt x="944" y="498"/>
                </a:lnTo>
                <a:lnTo>
                  <a:pt x="1040" y="498"/>
                </a:lnTo>
                <a:lnTo>
                  <a:pt x="1040" y="498"/>
                </a:lnTo>
                <a:lnTo>
                  <a:pt x="1041" y="508"/>
                </a:lnTo>
                <a:lnTo>
                  <a:pt x="1041" y="514"/>
                </a:lnTo>
                <a:lnTo>
                  <a:pt x="1041" y="517"/>
                </a:lnTo>
                <a:lnTo>
                  <a:pt x="945" y="517"/>
                </a:lnTo>
                <a:lnTo>
                  <a:pt x="945" y="517"/>
                </a:lnTo>
                <a:lnTo>
                  <a:pt x="945" y="509"/>
                </a:lnTo>
                <a:lnTo>
                  <a:pt x="944" y="503"/>
                </a:lnTo>
                <a:lnTo>
                  <a:pt x="944" y="499"/>
                </a:lnTo>
                <a:lnTo>
                  <a:pt x="991" y="541"/>
                </a:lnTo>
                <a:lnTo>
                  <a:pt x="991" y="541"/>
                </a:lnTo>
                <a:lnTo>
                  <a:pt x="1039" y="493"/>
                </a:lnTo>
                <a:lnTo>
                  <a:pt x="1039" y="496"/>
                </a:lnTo>
                <a:cubicBezTo>
                  <a:pt x="1039" y="499"/>
                  <a:pt x="1039" y="501"/>
                  <a:pt x="1038" y="504"/>
                </a:cubicBezTo>
                <a:lnTo>
                  <a:pt x="1037" y="510"/>
                </a:lnTo>
                <a:cubicBezTo>
                  <a:pt x="1037" y="513"/>
                  <a:pt x="1036" y="516"/>
                  <a:pt x="1036" y="518"/>
                </a:cubicBezTo>
                <a:lnTo>
                  <a:pt x="1034" y="523"/>
                </a:lnTo>
                <a:cubicBezTo>
                  <a:pt x="1029" y="538"/>
                  <a:pt x="1017" y="549"/>
                  <a:pt x="1002" y="554"/>
                </a:cubicBezTo>
                <a:cubicBezTo>
                  <a:pt x="987" y="558"/>
                  <a:pt x="970" y="555"/>
                  <a:pt x="958" y="545"/>
                </a:cubicBezTo>
                <a:lnTo>
                  <a:pt x="953" y="540"/>
                </a:lnTo>
                <a:cubicBezTo>
                  <a:pt x="944" y="533"/>
                  <a:pt x="938" y="523"/>
                  <a:pt x="936" y="512"/>
                </a:cubicBezTo>
                <a:lnTo>
                  <a:pt x="935" y="509"/>
                </a:lnTo>
                <a:lnTo>
                  <a:pt x="934" y="505"/>
                </a:lnTo>
                <a:lnTo>
                  <a:pt x="1015" y="527"/>
                </a:lnTo>
                <a:lnTo>
                  <a:pt x="1013" y="529"/>
                </a:lnTo>
                <a:lnTo>
                  <a:pt x="1027" y="503"/>
                </a:lnTo>
                <a:lnTo>
                  <a:pt x="1026" y="506"/>
                </a:lnTo>
                <a:lnTo>
                  <a:pt x="1026" y="490"/>
                </a:lnTo>
                <a:lnTo>
                  <a:pt x="1026" y="489"/>
                </a:lnTo>
                <a:lnTo>
                  <a:pt x="1027" y="491"/>
                </a:lnTo>
                <a:cubicBezTo>
                  <a:pt x="1033" y="516"/>
                  <a:pt x="1019" y="541"/>
                  <a:pt x="995" y="549"/>
                </a:cubicBezTo>
                <a:cubicBezTo>
                  <a:pt x="971" y="556"/>
                  <a:pt x="945" y="544"/>
                  <a:pt x="935" y="521"/>
                </a:cubicBezTo>
                <a:lnTo>
                  <a:pt x="934" y="518"/>
                </a:lnTo>
                <a:lnTo>
                  <a:pt x="933" y="516"/>
                </a:lnTo>
                <a:lnTo>
                  <a:pt x="1026" y="498"/>
                </a:lnTo>
                <a:lnTo>
                  <a:pt x="1026" y="500"/>
                </a:lnTo>
                <a:lnTo>
                  <a:pt x="1025" y="491"/>
                </a:lnTo>
                <a:lnTo>
                  <a:pt x="1026" y="494"/>
                </a:lnTo>
                <a:lnTo>
                  <a:pt x="931" y="498"/>
                </a:lnTo>
                <a:lnTo>
                  <a:pt x="931" y="498"/>
                </a:lnTo>
                <a:lnTo>
                  <a:pt x="931" y="495"/>
                </a:lnTo>
                <a:lnTo>
                  <a:pt x="931" y="493"/>
                </a:lnTo>
                <a:lnTo>
                  <a:pt x="1027" y="493"/>
                </a:lnTo>
                <a:lnTo>
                  <a:pt x="1027" y="502"/>
                </a:lnTo>
                <a:lnTo>
                  <a:pt x="1026" y="507"/>
                </a:lnTo>
                <a:cubicBezTo>
                  <a:pt x="1024" y="532"/>
                  <a:pt x="1003" y="551"/>
                  <a:pt x="978" y="551"/>
                </a:cubicBezTo>
                <a:lnTo>
                  <a:pt x="977" y="551"/>
                </a:lnTo>
                <a:cubicBezTo>
                  <a:pt x="963" y="551"/>
                  <a:pt x="951" y="545"/>
                  <a:pt x="942" y="535"/>
                </a:cubicBezTo>
                <a:cubicBezTo>
                  <a:pt x="932" y="525"/>
                  <a:pt x="928" y="512"/>
                  <a:pt x="929" y="499"/>
                </a:cubicBezTo>
                <a:lnTo>
                  <a:pt x="929" y="497"/>
                </a:lnTo>
                <a:lnTo>
                  <a:pt x="929" y="493"/>
                </a:lnTo>
                <a:lnTo>
                  <a:pt x="1025" y="493"/>
                </a:lnTo>
                <a:lnTo>
                  <a:pt x="1025" y="497"/>
                </a:lnTo>
                <a:lnTo>
                  <a:pt x="1025" y="503"/>
                </a:lnTo>
                <a:cubicBezTo>
                  <a:pt x="1025" y="529"/>
                  <a:pt x="1004" y="551"/>
                  <a:pt x="977" y="551"/>
                </a:cubicBezTo>
                <a:lnTo>
                  <a:pt x="975" y="551"/>
                </a:lnTo>
                <a:lnTo>
                  <a:pt x="974" y="551"/>
                </a:lnTo>
                <a:lnTo>
                  <a:pt x="990" y="549"/>
                </a:lnTo>
                <a:lnTo>
                  <a:pt x="988" y="549"/>
                </a:lnTo>
                <a:cubicBezTo>
                  <a:pt x="978" y="552"/>
                  <a:pt x="968" y="552"/>
                  <a:pt x="958" y="549"/>
                </a:cubicBezTo>
                <a:lnTo>
                  <a:pt x="956" y="549"/>
                </a:lnTo>
                <a:cubicBezTo>
                  <a:pt x="942" y="544"/>
                  <a:pt x="931" y="532"/>
                  <a:pt x="926" y="518"/>
                </a:cubicBezTo>
                <a:lnTo>
                  <a:pt x="924" y="514"/>
                </a:lnTo>
                <a:cubicBezTo>
                  <a:pt x="923" y="510"/>
                  <a:pt x="923" y="507"/>
                  <a:pt x="922" y="503"/>
                </a:cubicBezTo>
                <a:lnTo>
                  <a:pt x="922" y="498"/>
                </a:lnTo>
                <a:lnTo>
                  <a:pt x="969" y="541"/>
                </a:lnTo>
                <a:lnTo>
                  <a:pt x="967" y="541"/>
                </a:lnTo>
                <a:cubicBezTo>
                  <a:pt x="943" y="541"/>
                  <a:pt x="922" y="523"/>
                  <a:pt x="919" y="499"/>
                </a:cubicBezTo>
                <a:lnTo>
                  <a:pt x="919" y="494"/>
                </a:lnTo>
                <a:lnTo>
                  <a:pt x="918" y="489"/>
                </a:lnTo>
                <a:lnTo>
                  <a:pt x="966" y="532"/>
                </a:lnTo>
                <a:lnTo>
                  <a:pt x="965" y="532"/>
                </a:lnTo>
                <a:cubicBezTo>
                  <a:pt x="952" y="532"/>
                  <a:pt x="939" y="526"/>
                  <a:pt x="930" y="516"/>
                </a:cubicBezTo>
                <a:cubicBezTo>
                  <a:pt x="921" y="506"/>
                  <a:pt x="916" y="493"/>
                  <a:pt x="918" y="479"/>
                </a:cubicBezTo>
                <a:lnTo>
                  <a:pt x="918" y="474"/>
                </a:lnTo>
                <a:cubicBezTo>
                  <a:pt x="921" y="450"/>
                  <a:pt x="941" y="431"/>
                  <a:pt x="966" y="431"/>
                </a:cubicBezTo>
                <a:lnTo>
                  <a:pt x="966" y="431"/>
                </a:lnTo>
                <a:cubicBezTo>
                  <a:pt x="981" y="431"/>
                  <a:pt x="994" y="437"/>
                  <a:pt x="1003" y="448"/>
                </a:cubicBezTo>
                <a:cubicBezTo>
                  <a:pt x="1012" y="459"/>
                  <a:pt x="1016" y="473"/>
                  <a:pt x="1014" y="487"/>
                </a:cubicBezTo>
                <a:lnTo>
                  <a:pt x="1013" y="494"/>
                </a:lnTo>
                <a:lnTo>
                  <a:pt x="1012" y="496"/>
                </a:lnTo>
                <a:cubicBezTo>
                  <a:pt x="1007" y="516"/>
                  <a:pt x="989" y="531"/>
                  <a:pt x="967" y="532"/>
                </a:cubicBezTo>
                <a:cubicBezTo>
                  <a:pt x="946" y="533"/>
                  <a:pt x="927" y="519"/>
                  <a:pt x="920" y="499"/>
                </a:cubicBezTo>
                <a:lnTo>
                  <a:pt x="919" y="498"/>
                </a:lnTo>
                <a:cubicBezTo>
                  <a:pt x="919" y="495"/>
                  <a:pt x="918" y="492"/>
                  <a:pt x="917" y="489"/>
                </a:cubicBezTo>
                <a:lnTo>
                  <a:pt x="917" y="488"/>
                </a:lnTo>
                <a:lnTo>
                  <a:pt x="916" y="480"/>
                </a:lnTo>
                <a:lnTo>
                  <a:pt x="918" y="488"/>
                </a:lnTo>
                <a:lnTo>
                  <a:pt x="915" y="479"/>
                </a:lnTo>
                <a:lnTo>
                  <a:pt x="914" y="477"/>
                </a:lnTo>
                <a:lnTo>
                  <a:pt x="1004" y="486"/>
                </a:lnTo>
                <a:lnTo>
                  <a:pt x="1003" y="487"/>
                </a:lnTo>
                <a:lnTo>
                  <a:pt x="1008" y="474"/>
                </a:lnTo>
                <a:lnTo>
                  <a:pt x="1007" y="477"/>
                </a:lnTo>
                <a:lnTo>
                  <a:pt x="1008" y="469"/>
                </a:lnTo>
                <a:lnTo>
                  <a:pt x="1008" y="472"/>
                </a:lnTo>
                <a:cubicBezTo>
                  <a:pt x="1008" y="476"/>
                  <a:pt x="1007" y="480"/>
                  <a:pt x="1007" y="484"/>
                </a:cubicBezTo>
                <a:lnTo>
                  <a:pt x="1006" y="486"/>
                </a:lnTo>
                <a:cubicBezTo>
                  <a:pt x="1001" y="506"/>
                  <a:pt x="983" y="521"/>
                  <a:pt x="963" y="522"/>
                </a:cubicBezTo>
                <a:cubicBezTo>
                  <a:pt x="942" y="524"/>
                  <a:pt x="923" y="512"/>
                  <a:pt x="915" y="492"/>
                </a:cubicBezTo>
                <a:lnTo>
                  <a:pt x="914" y="490"/>
                </a:lnTo>
                <a:lnTo>
                  <a:pt x="913" y="487"/>
                </a:lnTo>
                <a:lnTo>
                  <a:pt x="1005" y="469"/>
                </a:lnTo>
                <a:lnTo>
                  <a:pt x="1005" y="472"/>
                </a:lnTo>
                <a:lnTo>
                  <a:pt x="1005" y="474"/>
                </a:lnTo>
                <a:cubicBezTo>
                  <a:pt x="1005" y="499"/>
                  <a:pt x="987" y="520"/>
                  <a:pt x="962" y="522"/>
                </a:cubicBezTo>
                <a:cubicBezTo>
                  <a:pt x="938" y="525"/>
                  <a:pt x="915" y="508"/>
                  <a:pt x="910" y="484"/>
                </a:cubicBezTo>
                <a:lnTo>
                  <a:pt x="911" y="485"/>
                </a:lnTo>
                <a:lnTo>
                  <a:pt x="909" y="480"/>
                </a:lnTo>
                <a:lnTo>
                  <a:pt x="1003" y="465"/>
                </a:lnTo>
                <a:lnTo>
                  <a:pt x="1003" y="467"/>
                </a:lnTo>
                <a:lnTo>
                  <a:pt x="1003" y="469"/>
                </a:lnTo>
                <a:cubicBezTo>
                  <a:pt x="1003" y="489"/>
                  <a:pt x="991" y="506"/>
                  <a:pt x="973" y="514"/>
                </a:cubicBezTo>
                <a:cubicBezTo>
                  <a:pt x="955" y="521"/>
                  <a:pt x="935" y="517"/>
                  <a:pt x="921" y="503"/>
                </a:cubicBezTo>
                <a:lnTo>
                  <a:pt x="920" y="502"/>
                </a:lnTo>
                <a:cubicBezTo>
                  <a:pt x="917" y="500"/>
                  <a:pt x="915" y="497"/>
                  <a:pt x="914" y="495"/>
                </a:cubicBezTo>
                <a:lnTo>
                  <a:pt x="912" y="492"/>
                </a:lnTo>
                <a:cubicBezTo>
                  <a:pt x="909" y="488"/>
                  <a:pt x="907" y="483"/>
                  <a:pt x="905" y="479"/>
                </a:cubicBezTo>
                <a:lnTo>
                  <a:pt x="904" y="474"/>
                </a:lnTo>
                <a:lnTo>
                  <a:pt x="950" y="508"/>
                </a:lnTo>
                <a:lnTo>
                  <a:pt x="947" y="508"/>
                </a:lnTo>
                <a:lnTo>
                  <a:pt x="947" y="412"/>
                </a:lnTo>
                <a:lnTo>
                  <a:pt x="948" y="412"/>
                </a:lnTo>
                <a:lnTo>
                  <a:pt x="948" y="508"/>
                </a:lnTo>
                <a:lnTo>
                  <a:pt x="947" y="508"/>
                </a:lnTo>
                <a:lnTo>
                  <a:pt x="947" y="412"/>
                </a:lnTo>
                <a:lnTo>
                  <a:pt x="947" y="412"/>
                </a:lnTo>
                <a:lnTo>
                  <a:pt x="905" y="481"/>
                </a:lnTo>
                <a:lnTo>
                  <a:pt x="904" y="479"/>
                </a:lnTo>
                <a:lnTo>
                  <a:pt x="909" y="488"/>
                </a:lnTo>
                <a:lnTo>
                  <a:pt x="907" y="485"/>
                </a:lnTo>
                <a:lnTo>
                  <a:pt x="944" y="503"/>
                </a:lnTo>
                <a:lnTo>
                  <a:pt x="941" y="503"/>
                </a:lnTo>
                <a:lnTo>
                  <a:pt x="989" y="465"/>
                </a:lnTo>
                <a:lnTo>
                  <a:pt x="988" y="467"/>
                </a:lnTo>
                <a:lnTo>
                  <a:pt x="989" y="458"/>
                </a:lnTo>
                <a:lnTo>
                  <a:pt x="989" y="460"/>
                </a:lnTo>
                <a:cubicBezTo>
                  <a:pt x="989" y="484"/>
                  <a:pt x="972" y="504"/>
                  <a:pt x="949" y="507"/>
                </a:cubicBezTo>
                <a:cubicBezTo>
                  <a:pt x="925" y="511"/>
                  <a:pt x="903" y="497"/>
                  <a:pt x="895" y="475"/>
                </a:cubicBezTo>
                <a:lnTo>
                  <a:pt x="895" y="474"/>
                </a:lnTo>
                <a:lnTo>
                  <a:pt x="894" y="471"/>
                </a:lnTo>
                <a:cubicBezTo>
                  <a:pt x="893" y="468"/>
                  <a:pt x="893" y="466"/>
                  <a:pt x="892" y="463"/>
                </a:cubicBezTo>
                <a:lnTo>
                  <a:pt x="892" y="464"/>
                </a:lnTo>
                <a:lnTo>
                  <a:pt x="892" y="462"/>
                </a:lnTo>
                <a:lnTo>
                  <a:pt x="977" y="479"/>
                </a:lnTo>
                <a:lnTo>
                  <a:pt x="975" y="481"/>
                </a:lnTo>
                <a:lnTo>
                  <a:pt x="983" y="466"/>
                </a:lnTo>
                <a:lnTo>
                  <a:pt x="982" y="469"/>
                </a:lnTo>
                <a:cubicBezTo>
                  <a:pt x="981" y="472"/>
                  <a:pt x="980" y="475"/>
                  <a:pt x="979" y="477"/>
                </a:cubicBezTo>
                <a:lnTo>
                  <a:pt x="977" y="480"/>
                </a:lnTo>
                <a:cubicBezTo>
                  <a:pt x="974" y="488"/>
                  <a:pt x="968" y="494"/>
                  <a:pt x="961" y="499"/>
                </a:cubicBezTo>
                <a:lnTo>
                  <a:pt x="960" y="500"/>
                </a:lnTo>
                <a:cubicBezTo>
                  <a:pt x="948" y="508"/>
                  <a:pt x="933" y="510"/>
                  <a:pt x="919" y="506"/>
                </a:cubicBezTo>
                <a:cubicBezTo>
                  <a:pt x="905" y="502"/>
                  <a:pt x="894" y="491"/>
                  <a:pt x="888" y="478"/>
                </a:cubicBezTo>
                <a:lnTo>
                  <a:pt x="887" y="475"/>
                </a:lnTo>
                <a:cubicBezTo>
                  <a:pt x="886" y="473"/>
                  <a:pt x="885" y="470"/>
                  <a:pt x="885" y="467"/>
                </a:cubicBezTo>
                <a:lnTo>
                  <a:pt x="883" y="457"/>
                </a:lnTo>
                <a:lnTo>
                  <a:pt x="883" y="452"/>
                </a:lnTo>
                <a:lnTo>
                  <a:pt x="891" y="474"/>
                </a:lnTo>
                <a:lnTo>
                  <a:pt x="890" y="473"/>
                </a:lnTo>
                <a:lnTo>
                  <a:pt x="977" y="454"/>
                </a:lnTo>
                <a:lnTo>
                  <a:pt x="977" y="453"/>
                </a:lnTo>
                <a:lnTo>
                  <a:pt x="976" y="459"/>
                </a:lnTo>
                <a:lnTo>
                  <a:pt x="975" y="468"/>
                </a:lnTo>
                <a:lnTo>
                  <a:pt x="975" y="472"/>
                </a:lnTo>
                <a:cubicBezTo>
                  <a:pt x="971" y="497"/>
                  <a:pt x="949" y="515"/>
                  <a:pt x="924" y="513"/>
                </a:cubicBezTo>
                <a:cubicBezTo>
                  <a:pt x="899" y="511"/>
                  <a:pt x="879" y="490"/>
                  <a:pt x="879" y="465"/>
                </a:cubicBezTo>
                <a:lnTo>
                  <a:pt x="880" y="458"/>
                </a:lnTo>
                <a:lnTo>
                  <a:pt x="880" y="454"/>
                </a:lnTo>
                <a:lnTo>
                  <a:pt x="881" y="445"/>
                </a:lnTo>
                <a:lnTo>
                  <a:pt x="882" y="441"/>
                </a:lnTo>
                <a:lnTo>
                  <a:pt x="929" y="494"/>
                </a:lnTo>
                <a:lnTo>
                  <a:pt x="927" y="494"/>
                </a:lnTo>
                <a:lnTo>
                  <a:pt x="925" y="494"/>
                </a:lnTo>
                <a:lnTo>
                  <a:pt x="971" y="461"/>
                </a:lnTo>
                <a:lnTo>
                  <a:pt x="969" y="466"/>
                </a:lnTo>
                <a:lnTo>
                  <a:pt x="971" y="458"/>
                </a:lnTo>
                <a:lnTo>
                  <a:pt x="970" y="461"/>
                </a:lnTo>
                <a:cubicBezTo>
                  <a:pt x="970" y="466"/>
                  <a:pt x="968" y="471"/>
                  <a:pt x="966" y="475"/>
                </a:cubicBezTo>
                <a:lnTo>
                  <a:pt x="965" y="477"/>
                </a:lnTo>
                <a:cubicBezTo>
                  <a:pt x="956" y="494"/>
                  <a:pt x="939" y="504"/>
                  <a:pt x="920" y="503"/>
                </a:cubicBezTo>
                <a:cubicBezTo>
                  <a:pt x="901" y="503"/>
                  <a:pt x="884" y="491"/>
                  <a:pt x="877" y="473"/>
                </a:cubicBezTo>
                <a:lnTo>
                  <a:pt x="876" y="471"/>
                </a:lnTo>
                <a:lnTo>
                  <a:pt x="875" y="468"/>
                </a:lnTo>
                <a:lnTo>
                  <a:pt x="967" y="462"/>
                </a:lnTo>
                <a:lnTo>
                  <a:pt x="966" y="464"/>
                </a:lnTo>
                <a:lnTo>
                  <a:pt x="967" y="452"/>
                </a:lnTo>
                <a:lnTo>
                  <a:pt x="967" y="456"/>
                </a:lnTo>
                <a:lnTo>
                  <a:pt x="967" y="459"/>
                </a:lnTo>
                <a:cubicBezTo>
                  <a:pt x="967" y="466"/>
                  <a:pt x="966" y="474"/>
                  <a:pt x="962" y="480"/>
                </a:cubicBezTo>
                <a:lnTo>
                  <a:pt x="962" y="481"/>
                </a:lnTo>
                <a:cubicBezTo>
                  <a:pt x="954" y="498"/>
                  <a:pt x="937" y="508"/>
                  <a:pt x="919" y="508"/>
                </a:cubicBezTo>
                <a:cubicBezTo>
                  <a:pt x="901" y="508"/>
                  <a:pt x="884" y="498"/>
                  <a:pt x="876" y="481"/>
                </a:cubicBezTo>
                <a:lnTo>
                  <a:pt x="875" y="479"/>
                </a:lnTo>
                <a:cubicBezTo>
                  <a:pt x="873" y="475"/>
                  <a:pt x="871" y="469"/>
                  <a:pt x="870" y="464"/>
                </a:cubicBezTo>
                <a:lnTo>
                  <a:pt x="871" y="466"/>
                </a:lnTo>
                <a:lnTo>
                  <a:pt x="869" y="458"/>
                </a:lnTo>
                <a:lnTo>
                  <a:pt x="876" y="473"/>
                </a:lnTo>
                <a:lnTo>
                  <a:pt x="873" y="468"/>
                </a:lnTo>
                <a:lnTo>
                  <a:pt x="912" y="489"/>
                </a:lnTo>
                <a:lnTo>
                  <a:pt x="909" y="489"/>
                </a:lnTo>
                <a:lnTo>
                  <a:pt x="957" y="450"/>
                </a:lnTo>
                <a:lnTo>
                  <a:pt x="956" y="455"/>
                </a:lnTo>
                <a:lnTo>
                  <a:pt x="955" y="436"/>
                </a:lnTo>
                <a:lnTo>
                  <a:pt x="956" y="440"/>
                </a:lnTo>
                <a:cubicBezTo>
                  <a:pt x="959" y="454"/>
                  <a:pt x="956" y="469"/>
                  <a:pt x="947" y="481"/>
                </a:cubicBezTo>
                <a:cubicBezTo>
                  <a:pt x="938" y="492"/>
                  <a:pt x="924" y="498"/>
                  <a:pt x="909" y="498"/>
                </a:cubicBezTo>
                <a:lnTo>
                  <a:pt x="909" y="498"/>
                </a:lnTo>
                <a:cubicBezTo>
                  <a:pt x="882" y="498"/>
                  <a:pt x="861" y="477"/>
                  <a:pt x="861" y="450"/>
                </a:cubicBezTo>
                <a:lnTo>
                  <a:pt x="861" y="448"/>
                </a:lnTo>
                <a:lnTo>
                  <a:pt x="864" y="466"/>
                </a:lnTo>
                <a:lnTo>
                  <a:pt x="863" y="464"/>
                </a:lnTo>
                <a:lnTo>
                  <a:pt x="908" y="494"/>
                </a:lnTo>
                <a:lnTo>
                  <a:pt x="905" y="494"/>
                </a:lnTo>
                <a:lnTo>
                  <a:pt x="902" y="494"/>
                </a:lnTo>
                <a:cubicBezTo>
                  <a:pt x="879" y="494"/>
                  <a:pt x="858" y="477"/>
                  <a:pt x="855" y="454"/>
                </a:cubicBezTo>
                <a:lnTo>
                  <a:pt x="854" y="451"/>
                </a:lnTo>
                <a:cubicBezTo>
                  <a:pt x="853" y="444"/>
                  <a:pt x="853" y="438"/>
                  <a:pt x="855" y="431"/>
                </a:cubicBezTo>
                <a:lnTo>
                  <a:pt x="855" y="429"/>
                </a:lnTo>
                <a:cubicBezTo>
                  <a:pt x="862" y="404"/>
                  <a:pt x="887" y="388"/>
                  <a:pt x="912" y="394"/>
                </a:cubicBezTo>
                <a:cubicBezTo>
                  <a:pt x="938" y="400"/>
                  <a:pt x="954" y="425"/>
                  <a:pt x="949" y="450"/>
                </a:cubicBezTo>
                <a:lnTo>
                  <a:pt x="949" y="453"/>
                </a:lnTo>
                <a:lnTo>
                  <a:pt x="948" y="455"/>
                </a:lnTo>
                <a:cubicBezTo>
                  <a:pt x="944" y="477"/>
                  <a:pt x="925" y="493"/>
                  <a:pt x="902" y="494"/>
                </a:cubicBezTo>
                <a:cubicBezTo>
                  <a:pt x="880" y="494"/>
                  <a:pt x="860" y="479"/>
                  <a:pt x="854" y="458"/>
                </a:cubicBezTo>
                <a:lnTo>
                  <a:pt x="855" y="459"/>
                </a:lnTo>
                <a:lnTo>
                  <a:pt x="854" y="456"/>
                </a:lnTo>
                <a:lnTo>
                  <a:pt x="867" y="477"/>
                </a:lnTo>
                <a:lnTo>
                  <a:pt x="862" y="472"/>
                </a:lnTo>
                <a:cubicBezTo>
                  <a:pt x="852" y="463"/>
                  <a:pt x="846" y="450"/>
                  <a:pt x="846" y="436"/>
                </a:cubicBezTo>
                <a:lnTo>
                  <a:pt x="846" y="433"/>
                </a:lnTo>
                <a:lnTo>
                  <a:pt x="846" y="431"/>
                </a:lnTo>
                <a:lnTo>
                  <a:pt x="941" y="443"/>
                </a:lnTo>
                <a:lnTo>
                  <a:pt x="940" y="449"/>
                </a:lnTo>
                <a:lnTo>
                  <a:pt x="939" y="452"/>
                </a:lnTo>
                <a:cubicBezTo>
                  <a:pt x="932" y="471"/>
                  <a:pt x="914" y="484"/>
                  <a:pt x="893" y="484"/>
                </a:cubicBezTo>
                <a:lnTo>
                  <a:pt x="892" y="484"/>
                </a:lnTo>
                <a:lnTo>
                  <a:pt x="890" y="484"/>
                </a:lnTo>
                <a:cubicBezTo>
                  <a:pt x="865" y="484"/>
                  <a:pt x="845" y="466"/>
                  <a:pt x="842" y="441"/>
                </a:cubicBezTo>
                <a:lnTo>
                  <a:pt x="841" y="431"/>
                </a:lnTo>
                <a:lnTo>
                  <a:pt x="841" y="427"/>
                </a:lnTo>
                <a:lnTo>
                  <a:pt x="935" y="442"/>
                </a:lnTo>
                <a:lnTo>
                  <a:pt x="935" y="444"/>
                </a:lnTo>
                <a:lnTo>
                  <a:pt x="936" y="436"/>
                </a:lnTo>
                <a:lnTo>
                  <a:pt x="936" y="439"/>
                </a:lnTo>
                <a:cubicBezTo>
                  <a:pt x="932" y="463"/>
                  <a:pt x="912" y="479"/>
                  <a:pt x="888" y="479"/>
                </a:cubicBezTo>
                <a:lnTo>
                  <a:pt x="887" y="479"/>
                </a:lnTo>
                <a:lnTo>
                  <a:pt x="884" y="479"/>
                </a:lnTo>
                <a:lnTo>
                  <a:pt x="884" y="479"/>
                </a:lnTo>
                <a:lnTo>
                  <a:pt x="881" y="479"/>
                </a:lnTo>
                <a:lnTo>
                  <a:pt x="876" y="479"/>
                </a:lnTo>
                <a:cubicBezTo>
                  <a:pt x="858" y="479"/>
                  <a:pt x="841" y="469"/>
                  <a:pt x="833" y="453"/>
                </a:cubicBezTo>
                <a:lnTo>
                  <a:pt x="830" y="447"/>
                </a:lnTo>
                <a:lnTo>
                  <a:pt x="829" y="445"/>
                </a:lnTo>
                <a:lnTo>
                  <a:pt x="920" y="441"/>
                </a:lnTo>
                <a:lnTo>
                  <a:pt x="916" y="451"/>
                </a:lnTo>
                <a:lnTo>
                  <a:pt x="914" y="456"/>
                </a:lnTo>
                <a:cubicBezTo>
                  <a:pt x="905" y="477"/>
                  <a:pt x="883" y="488"/>
                  <a:pt x="861" y="483"/>
                </a:cubicBezTo>
                <a:cubicBezTo>
                  <a:pt x="838" y="479"/>
                  <a:pt x="822" y="459"/>
                  <a:pt x="822" y="436"/>
                </a:cubicBezTo>
                <a:lnTo>
                  <a:pt x="822" y="435"/>
                </a:lnTo>
                <a:lnTo>
                  <a:pt x="823" y="437"/>
                </a:lnTo>
                <a:lnTo>
                  <a:pt x="822" y="427"/>
                </a:lnTo>
                <a:lnTo>
                  <a:pt x="822" y="425"/>
                </a:lnTo>
                <a:lnTo>
                  <a:pt x="821" y="415"/>
                </a:lnTo>
                <a:lnTo>
                  <a:pt x="821" y="412"/>
                </a:lnTo>
                <a:lnTo>
                  <a:pt x="917" y="412"/>
                </a:lnTo>
                <a:lnTo>
                  <a:pt x="917" y="409"/>
                </a:lnTo>
                <a:lnTo>
                  <a:pt x="918" y="419"/>
                </a:lnTo>
                <a:lnTo>
                  <a:pt x="918" y="424"/>
                </a:lnTo>
                <a:lnTo>
                  <a:pt x="918" y="427"/>
                </a:lnTo>
                <a:cubicBezTo>
                  <a:pt x="918" y="448"/>
                  <a:pt x="905" y="466"/>
                  <a:pt x="885" y="473"/>
                </a:cubicBezTo>
                <a:cubicBezTo>
                  <a:pt x="866" y="479"/>
                  <a:pt x="844" y="472"/>
                  <a:pt x="832" y="456"/>
                </a:cubicBezTo>
                <a:lnTo>
                  <a:pt x="830" y="454"/>
                </a:lnTo>
                <a:cubicBezTo>
                  <a:pt x="828" y="451"/>
                  <a:pt x="827" y="449"/>
                  <a:pt x="826" y="446"/>
                </a:cubicBezTo>
                <a:lnTo>
                  <a:pt x="824" y="443"/>
                </a:lnTo>
                <a:lnTo>
                  <a:pt x="910" y="443"/>
                </a:lnTo>
                <a:lnTo>
                  <a:pt x="909" y="445"/>
                </a:lnTo>
                <a:lnTo>
                  <a:pt x="912" y="439"/>
                </a:lnTo>
                <a:lnTo>
                  <a:pt x="911" y="442"/>
                </a:lnTo>
                <a:cubicBezTo>
                  <a:pt x="905" y="457"/>
                  <a:pt x="893" y="469"/>
                  <a:pt x="878" y="473"/>
                </a:cubicBezTo>
                <a:lnTo>
                  <a:pt x="875" y="474"/>
                </a:lnTo>
                <a:cubicBezTo>
                  <a:pt x="866" y="477"/>
                  <a:pt x="857" y="477"/>
                  <a:pt x="848" y="474"/>
                </a:cubicBezTo>
                <a:lnTo>
                  <a:pt x="845" y="473"/>
                </a:lnTo>
                <a:cubicBezTo>
                  <a:pt x="827" y="468"/>
                  <a:pt x="814" y="454"/>
                  <a:pt x="811" y="436"/>
                </a:cubicBezTo>
                <a:lnTo>
                  <a:pt x="809" y="427"/>
                </a:lnTo>
                <a:lnTo>
                  <a:pt x="809" y="423"/>
                </a:lnTo>
                <a:lnTo>
                  <a:pt x="896" y="444"/>
                </a:lnTo>
                <a:lnTo>
                  <a:pt x="895" y="446"/>
                </a:lnTo>
                <a:lnTo>
                  <a:pt x="903" y="427"/>
                </a:lnTo>
                <a:lnTo>
                  <a:pt x="902" y="430"/>
                </a:lnTo>
                <a:lnTo>
                  <a:pt x="902" y="415"/>
                </a:lnTo>
                <a:lnTo>
                  <a:pt x="903" y="419"/>
                </a:lnTo>
                <a:lnTo>
                  <a:pt x="901" y="410"/>
                </a:lnTo>
                <a:lnTo>
                  <a:pt x="902" y="412"/>
                </a:lnTo>
                <a:lnTo>
                  <a:pt x="808" y="427"/>
                </a:lnTo>
                <a:lnTo>
                  <a:pt x="808" y="427"/>
                </a:lnTo>
                <a:lnTo>
                  <a:pt x="808" y="422"/>
                </a:lnTo>
                <a:lnTo>
                  <a:pt x="807" y="412"/>
                </a:lnTo>
                <a:lnTo>
                  <a:pt x="807" y="409"/>
                </a:lnTo>
                <a:lnTo>
                  <a:pt x="809" y="425"/>
                </a:lnTo>
                <a:lnTo>
                  <a:pt x="809" y="423"/>
                </a:lnTo>
                <a:lnTo>
                  <a:pt x="894" y="435"/>
                </a:lnTo>
                <a:lnTo>
                  <a:pt x="893" y="436"/>
                </a:lnTo>
                <a:lnTo>
                  <a:pt x="901" y="417"/>
                </a:lnTo>
                <a:lnTo>
                  <a:pt x="900" y="420"/>
                </a:lnTo>
                <a:lnTo>
                  <a:pt x="901" y="412"/>
                </a:lnTo>
                <a:lnTo>
                  <a:pt x="901" y="416"/>
                </a:lnTo>
                <a:cubicBezTo>
                  <a:pt x="901" y="421"/>
                  <a:pt x="900" y="426"/>
                  <a:pt x="899" y="431"/>
                </a:cubicBezTo>
                <a:lnTo>
                  <a:pt x="898" y="433"/>
                </a:lnTo>
                <a:cubicBezTo>
                  <a:pt x="891" y="454"/>
                  <a:pt x="870" y="467"/>
                  <a:pt x="848" y="465"/>
                </a:cubicBezTo>
                <a:cubicBezTo>
                  <a:pt x="825" y="463"/>
                  <a:pt x="808" y="446"/>
                  <a:pt x="805" y="423"/>
                </a:cubicBezTo>
                <a:lnTo>
                  <a:pt x="805" y="422"/>
                </a:lnTo>
                <a:lnTo>
                  <a:pt x="805" y="421"/>
                </a:lnTo>
                <a:lnTo>
                  <a:pt x="803" y="415"/>
                </a:lnTo>
                <a:lnTo>
                  <a:pt x="807" y="424"/>
                </a:lnTo>
                <a:lnTo>
                  <a:pt x="805" y="420"/>
                </a:lnTo>
                <a:lnTo>
                  <a:pt x="847" y="446"/>
                </a:lnTo>
                <a:lnTo>
                  <a:pt x="843" y="446"/>
                </a:lnTo>
                <a:lnTo>
                  <a:pt x="839" y="446"/>
                </a:lnTo>
                <a:cubicBezTo>
                  <a:pt x="816" y="446"/>
                  <a:pt x="796" y="430"/>
                  <a:pt x="792" y="407"/>
                </a:cubicBezTo>
                <a:lnTo>
                  <a:pt x="791" y="399"/>
                </a:lnTo>
                <a:lnTo>
                  <a:pt x="790" y="395"/>
                </a:lnTo>
                <a:lnTo>
                  <a:pt x="884" y="404"/>
                </a:lnTo>
                <a:lnTo>
                  <a:pt x="883" y="406"/>
                </a:lnTo>
                <a:lnTo>
                  <a:pt x="885" y="398"/>
                </a:lnTo>
                <a:lnTo>
                  <a:pt x="885" y="398"/>
                </a:lnTo>
                <a:lnTo>
                  <a:pt x="884" y="403"/>
                </a:lnTo>
                <a:cubicBezTo>
                  <a:pt x="882" y="426"/>
                  <a:pt x="863" y="445"/>
                  <a:pt x="840" y="446"/>
                </a:cubicBezTo>
                <a:cubicBezTo>
                  <a:pt x="817" y="448"/>
                  <a:pt x="796" y="433"/>
                  <a:pt x="790" y="410"/>
                </a:cubicBezTo>
                <a:lnTo>
                  <a:pt x="789" y="408"/>
                </a:lnTo>
                <a:cubicBezTo>
                  <a:pt x="788" y="404"/>
                  <a:pt x="788" y="400"/>
                  <a:pt x="788" y="396"/>
                </a:cubicBezTo>
                <a:lnTo>
                  <a:pt x="788" y="393"/>
                </a:lnTo>
                <a:lnTo>
                  <a:pt x="836" y="441"/>
                </a:lnTo>
                <a:lnTo>
                  <a:pt x="835" y="441"/>
                </a:lnTo>
                <a:cubicBezTo>
                  <a:pt x="821" y="441"/>
                  <a:pt x="807" y="435"/>
                  <a:pt x="798" y="424"/>
                </a:cubicBezTo>
                <a:cubicBezTo>
                  <a:pt x="789" y="413"/>
                  <a:pt x="786" y="398"/>
                  <a:pt x="788" y="384"/>
                </a:cubicBezTo>
                <a:lnTo>
                  <a:pt x="789" y="382"/>
                </a:lnTo>
                <a:lnTo>
                  <a:pt x="788" y="391"/>
                </a:lnTo>
                <a:lnTo>
                  <a:pt x="788" y="389"/>
                </a:lnTo>
                <a:lnTo>
                  <a:pt x="877" y="414"/>
                </a:lnTo>
                <a:lnTo>
                  <a:pt x="873" y="420"/>
                </a:lnTo>
                <a:lnTo>
                  <a:pt x="871" y="422"/>
                </a:lnTo>
                <a:cubicBezTo>
                  <a:pt x="860" y="437"/>
                  <a:pt x="842" y="444"/>
                  <a:pt x="823" y="441"/>
                </a:cubicBezTo>
                <a:cubicBezTo>
                  <a:pt x="805" y="437"/>
                  <a:pt x="791" y="423"/>
                  <a:pt x="786" y="405"/>
                </a:cubicBezTo>
                <a:lnTo>
                  <a:pt x="785" y="401"/>
                </a:lnTo>
                <a:cubicBezTo>
                  <a:pt x="785" y="399"/>
                  <a:pt x="784" y="396"/>
                  <a:pt x="784" y="394"/>
                </a:cubicBezTo>
                <a:lnTo>
                  <a:pt x="783" y="384"/>
                </a:lnTo>
                <a:lnTo>
                  <a:pt x="783" y="379"/>
                </a:lnTo>
                <a:lnTo>
                  <a:pt x="831" y="427"/>
                </a:lnTo>
                <a:lnTo>
                  <a:pt x="830" y="427"/>
                </a:lnTo>
                <a:lnTo>
                  <a:pt x="828" y="427"/>
                </a:lnTo>
                <a:cubicBezTo>
                  <a:pt x="820" y="427"/>
                  <a:pt x="812" y="425"/>
                  <a:pt x="805" y="421"/>
                </a:cubicBezTo>
                <a:lnTo>
                  <a:pt x="801" y="419"/>
                </a:lnTo>
                <a:cubicBezTo>
                  <a:pt x="799" y="418"/>
                  <a:pt x="796" y="416"/>
                  <a:pt x="794" y="414"/>
                </a:cubicBezTo>
                <a:lnTo>
                  <a:pt x="790" y="411"/>
                </a:lnTo>
                <a:cubicBezTo>
                  <a:pt x="785" y="406"/>
                  <a:pt x="781" y="401"/>
                  <a:pt x="778" y="394"/>
                </a:cubicBezTo>
                <a:lnTo>
                  <a:pt x="774" y="386"/>
                </a:lnTo>
                <a:lnTo>
                  <a:pt x="773" y="382"/>
                </a:lnTo>
                <a:lnTo>
                  <a:pt x="863" y="380"/>
                </a:lnTo>
                <a:lnTo>
                  <a:pt x="863" y="382"/>
                </a:lnTo>
                <a:lnTo>
                  <a:pt x="865" y="366"/>
                </a:lnTo>
                <a:lnTo>
                  <a:pt x="865" y="369"/>
                </a:lnTo>
                <a:cubicBezTo>
                  <a:pt x="865" y="372"/>
                  <a:pt x="865" y="374"/>
                  <a:pt x="864" y="376"/>
                </a:cubicBezTo>
                <a:lnTo>
                  <a:pt x="864" y="380"/>
                </a:lnTo>
                <a:lnTo>
                  <a:pt x="864" y="373"/>
                </a:lnTo>
                <a:lnTo>
                  <a:pt x="864" y="374"/>
                </a:lnTo>
                <a:cubicBezTo>
                  <a:pt x="864" y="394"/>
                  <a:pt x="853" y="411"/>
                  <a:pt x="835" y="419"/>
                </a:cubicBezTo>
                <a:cubicBezTo>
                  <a:pt x="817" y="426"/>
                  <a:pt x="796" y="422"/>
                  <a:pt x="783" y="408"/>
                </a:cubicBezTo>
                <a:lnTo>
                  <a:pt x="781" y="407"/>
                </a:lnTo>
                <a:cubicBezTo>
                  <a:pt x="779" y="405"/>
                  <a:pt x="777" y="402"/>
                  <a:pt x="775" y="400"/>
                </a:cubicBezTo>
                <a:lnTo>
                  <a:pt x="773" y="397"/>
                </a:lnTo>
                <a:lnTo>
                  <a:pt x="813" y="418"/>
                </a:lnTo>
                <a:lnTo>
                  <a:pt x="812" y="418"/>
                </a:lnTo>
                <a:cubicBezTo>
                  <a:pt x="785" y="418"/>
                  <a:pt x="764" y="396"/>
                  <a:pt x="764" y="370"/>
                </a:cubicBezTo>
                <a:lnTo>
                  <a:pt x="764" y="364"/>
                </a:lnTo>
                <a:lnTo>
                  <a:pt x="764" y="360"/>
                </a:lnTo>
                <a:lnTo>
                  <a:pt x="860" y="360"/>
                </a:lnTo>
                <a:lnTo>
                  <a:pt x="860" y="362"/>
                </a:lnTo>
                <a:lnTo>
                  <a:pt x="859" y="354"/>
                </a:lnTo>
                <a:lnTo>
                  <a:pt x="860" y="360"/>
                </a:lnTo>
                <a:lnTo>
                  <a:pt x="861" y="365"/>
                </a:lnTo>
                <a:cubicBezTo>
                  <a:pt x="863" y="387"/>
                  <a:pt x="850" y="408"/>
                  <a:pt x="829" y="415"/>
                </a:cubicBezTo>
                <a:cubicBezTo>
                  <a:pt x="808" y="423"/>
                  <a:pt x="785" y="415"/>
                  <a:pt x="773" y="397"/>
                </a:cubicBezTo>
                <a:lnTo>
                  <a:pt x="772" y="395"/>
                </a:lnTo>
                <a:cubicBezTo>
                  <a:pt x="769" y="391"/>
                  <a:pt x="767" y="386"/>
                  <a:pt x="766" y="382"/>
                </a:cubicBezTo>
                <a:lnTo>
                  <a:pt x="767" y="384"/>
                </a:lnTo>
                <a:lnTo>
                  <a:pt x="765" y="380"/>
                </a:lnTo>
                <a:lnTo>
                  <a:pt x="809" y="408"/>
                </a:lnTo>
                <a:lnTo>
                  <a:pt x="804" y="408"/>
                </a:lnTo>
                <a:lnTo>
                  <a:pt x="802" y="408"/>
                </a:lnTo>
                <a:cubicBezTo>
                  <a:pt x="781" y="408"/>
                  <a:pt x="762" y="395"/>
                  <a:pt x="756" y="374"/>
                </a:cubicBezTo>
                <a:lnTo>
                  <a:pt x="755" y="371"/>
                </a:lnTo>
                <a:lnTo>
                  <a:pt x="753" y="366"/>
                </a:lnTo>
                <a:lnTo>
                  <a:pt x="799" y="399"/>
                </a:lnTo>
                <a:lnTo>
                  <a:pt x="798" y="399"/>
                </a:lnTo>
                <a:lnTo>
                  <a:pt x="796" y="399"/>
                </a:lnTo>
                <a:cubicBezTo>
                  <a:pt x="772" y="399"/>
                  <a:pt x="751" y="380"/>
                  <a:pt x="749" y="355"/>
                </a:cubicBezTo>
                <a:lnTo>
                  <a:pt x="748" y="351"/>
                </a:lnTo>
                <a:lnTo>
                  <a:pt x="748" y="347"/>
                </a:lnTo>
                <a:lnTo>
                  <a:pt x="835" y="368"/>
                </a:lnTo>
                <a:lnTo>
                  <a:pt x="834" y="370"/>
                </a:lnTo>
                <a:lnTo>
                  <a:pt x="840" y="358"/>
                </a:lnTo>
                <a:lnTo>
                  <a:pt x="840" y="359"/>
                </a:lnTo>
                <a:lnTo>
                  <a:pt x="839" y="363"/>
                </a:lnTo>
                <a:cubicBezTo>
                  <a:pt x="837" y="367"/>
                  <a:pt x="835" y="372"/>
                  <a:pt x="832" y="376"/>
                </a:cubicBezTo>
                <a:lnTo>
                  <a:pt x="831" y="378"/>
                </a:lnTo>
                <a:cubicBezTo>
                  <a:pt x="819" y="396"/>
                  <a:pt x="796" y="404"/>
                  <a:pt x="775" y="396"/>
                </a:cubicBezTo>
                <a:cubicBezTo>
                  <a:pt x="754" y="388"/>
                  <a:pt x="741" y="368"/>
                  <a:pt x="744" y="346"/>
                </a:cubicBezTo>
                <a:lnTo>
                  <a:pt x="744" y="342"/>
                </a:lnTo>
                <a:lnTo>
                  <a:pt x="745" y="337"/>
                </a:lnTo>
                <a:lnTo>
                  <a:pt x="751" y="365"/>
                </a:lnTo>
                <a:lnTo>
                  <a:pt x="749" y="362"/>
                </a:lnTo>
                <a:lnTo>
                  <a:pt x="766" y="379"/>
                </a:lnTo>
                <a:lnTo>
                  <a:pt x="763" y="378"/>
                </a:lnTo>
                <a:lnTo>
                  <a:pt x="818" y="374"/>
                </a:lnTo>
                <a:lnTo>
                  <a:pt x="815" y="376"/>
                </a:lnTo>
                <a:lnTo>
                  <a:pt x="822" y="369"/>
                </a:lnTo>
                <a:lnTo>
                  <a:pt x="820" y="372"/>
                </a:lnTo>
                <a:lnTo>
                  <a:pt x="826" y="363"/>
                </a:lnTo>
                <a:lnTo>
                  <a:pt x="824" y="366"/>
                </a:lnTo>
                <a:cubicBezTo>
                  <a:pt x="822" y="371"/>
                  <a:pt x="819" y="375"/>
                  <a:pt x="815" y="378"/>
                </a:cubicBezTo>
                <a:lnTo>
                  <a:pt x="814" y="380"/>
                </a:lnTo>
                <a:cubicBezTo>
                  <a:pt x="798" y="395"/>
                  <a:pt x="774" y="398"/>
                  <a:pt x="755" y="387"/>
                </a:cubicBezTo>
                <a:lnTo>
                  <a:pt x="753" y="386"/>
                </a:lnTo>
                <a:cubicBezTo>
                  <a:pt x="747" y="382"/>
                  <a:pt x="741" y="377"/>
                  <a:pt x="738" y="371"/>
                </a:cubicBezTo>
                <a:lnTo>
                  <a:pt x="736" y="368"/>
                </a:lnTo>
                <a:cubicBezTo>
                  <a:pt x="730" y="360"/>
                  <a:pt x="727" y="351"/>
                  <a:pt x="727" y="341"/>
                </a:cubicBezTo>
                <a:lnTo>
                  <a:pt x="727" y="336"/>
                </a:lnTo>
                <a:lnTo>
                  <a:pt x="727" y="332"/>
                </a:lnTo>
                <a:lnTo>
                  <a:pt x="823" y="341"/>
                </a:lnTo>
                <a:lnTo>
                  <a:pt x="822" y="344"/>
                </a:lnTo>
                <a:lnTo>
                  <a:pt x="823" y="334"/>
                </a:lnTo>
                <a:lnTo>
                  <a:pt x="823" y="336"/>
                </a:lnTo>
                <a:lnTo>
                  <a:pt x="728" y="326"/>
                </a:lnTo>
                <a:lnTo>
                  <a:pt x="728" y="327"/>
                </a:lnTo>
                <a:lnTo>
                  <a:pt x="729" y="322"/>
                </a:lnTo>
                <a:lnTo>
                  <a:pt x="822" y="342"/>
                </a:lnTo>
                <a:lnTo>
                  <a:pt x="822" y="342"/>
                </a:lnTo>
                <a:lnTo>
                  <a:pt x="822" y="339"/>
                </a:lnTo>
                <a:lnTo>
                  <a:pt x="822" y="342"/>
                </a:lnTo>
                <a:cubicBezTo>
                  <a:pt x="821" y="353"/>
                  <a:pt x="816" y="362"/>
                  <a:pt x="808" y="369"/>
                </a:cubicBezTo>
                <a:lnTo>
                  <a:pt x="807" y="370"/>
                </a:lnTo>
                <a:cubicBezTo>
                  <a:pt x="797" y="381"/>
                  <a:pt x="782" y="386"/>
                  <a:pt x="768" y="384"/>
                </a:cubicBezTo>
                <a:cubicBezTo>
                  <a:pt x="753" y="382"/>
                  <a:pt x="740" y="374"/>
                  <a:pt x="732" y="361"/>
                </a:cubicBezTo>
                <a:lnTo>
                  <a:pt x="731" y="359"/>
                </a:lnTo>
                <a:cubicBezTo>
                  <a:pt x="729" y="356"/>
                  <a:pt x="728" y="352"/>
                  <a:pt x="726" y="349"/>
                </a:cubicBezTo>
                <a:lnTo>
                  <a:pt x="726" y="346"/>
                </a:lnTo>
                <a:lnTo>
                  <a:pt x="726" y="347"/>
                </a:lnTo>
                <a:lnTo>
                  <a:pt x="725" y="344"/>
                </a:lnTo>
                <a:lnTo>
                  <a:pt x="767" y="370"/>
                </a:lnTo>
                <a:lnTo>
                  <a:pt x="766" y="370"/>
                </a:lnTo>
                <a:lnTo>
                  <a:pt x="765" y="370"/>
                </a:lnTo>
                <a:cubicBezTo>
                  <a:pt x="744" y="370"/>
                  <a:pt x="725" y="356"/>
                  <a:pt x="719" y="335"/>
                </a:cubicBezTo>
                <a:lnTo>
                  <a:pt x="718" y="330"/>
                </a:lnTo>
                <a:lnTo>
                  <a:pt x="717" y="328"/>
                </a:lnTo>
                <a:lnTo>
                  <a:pt x="716" y="326"/>
                </a:lnTo>
                <a:lnTo>
                  <a:pt x="790" y="346"/>
                </a:lnTo>
                <a:lnTo>
                  <a:pt x="788" y="348"/>
                </a:lnTo>
                <a:lnTo>
                  <a:pt x="803" y="328"/>
                </a:lnTo>
                <a:lnTo>
                  <a:pt x="802" y="332"/>
                </a:lnTo>
                <a:cubicBezTo>
                  <a:pt x="794" y="350"/>
                  <a:pt x="777" y="361"/>
                  <a:pt x="757" y="361"/>
                </a:cubicBezTo>
                <a:lnTo>
                  <a:pt x="757" y="361"/>
                </a:lnTo>
                <a:lnTo>
                  <a:pt x="804" y="305"/>
                </a:lnTo>
                <a:lnTo>
                  <a:pt x="805" y="308"/>
                </a:lnTo>
                <a:lnTo>
                  <a:pt x="803" y="301"/>
                </a:lnTo>
                <a:lnTo>
                  <a:pt x="804" y="302"/>
                </a:lnTo>
                <a:lnTo>
                  <a:pt x="710" y="317"/>
                </a:lnTo>
                <a:lnTo>
                  <a:pt x="710" y="318"/>
                </a:lnTo>
                <a:lnTo>
                  <a:pt x="709" y="308"/>
                </a:lnTo>
                <a:lnTo>
                  <a:pt x="709" y="303"/>
                </a:lnTo>
                <a:lnTo>
                  <a:pt x="757" y="351"/>
                </a:lnTo>
                <a:lnTo>
                  <a:pt x="757" y="351"/>
                </a:lnTo>
                <a:cubicBezTo>
                  <a:pt x="733" y="351"/>
                  <a:pt x="712" y="333"/>
                  <a:pt x="709" y="308"/>
                </a:cubicBezTo>
                <a:lnTo>
                  <a:pt x="709" y="304"/>
                </a:lnTo>
                <a:lnTo>
                  <a:pt x="710" y="312"/>
                </a:lnTo>
                <a:lnTo>
                  <a:pt x="709" y="307"/>
                </a:lnTo>
                <a:lnTo>
                  <a:pt x="743" y="340"/>
                </a:lnTo>
                <a:lnTo>
                  <a:pt x="741" y="340"/>
                </a:lnTo>
                <a:lnTo>
                  <a:pt x="762" y="340"/>
                </a:lnTo>
                <a:lnTo>
                  <a:pt x="760" y="341"/>
                </a:lnTo>
                <a:lnTo>
                  <a:pt x="791" y="319"/>
                </a:lnTo>
                <a:lnTo>
                  <a:pt x="785" y="328"/>
                </a:lnTo>
                <a:lnTo>
                  <a:pt x="782" y="332"/>
                </a:lnTo>
                <a:cubicBezTo>
                  <a:pt x="774" y="343"/>
                  <a:pt x="761" y="350"/>
                  <a:pt x="747" y="351"/>
                </a:cubicBezTo>
                <a:cubicBezTo>
                  <a:pt x="733" y="352"/>
                  <a:pt x="720" y="347"/>
                  <a:pt x="710" y="337"/>
                </a:cubicBezTo>
                <a:lnTo>
                  <a:pt x="709" y="335"/>
                </a:lnTo>
                <a:cubicBezTo>
                  <a:pt x="703" y="330"/>
                  <a:pt x="699" y="324"/>
                  <a:pt x="697" y="317"/>
                </a:cubicBezTo>
                <a:lnTo>
                  <a:pt x="696" y="314"/>
                </a:lnTo>
                <a:lnTo>
                  <a:pt x="741" y="346"/>
                </a:lnTo>
                <a:lnTo>
                  <a:pt x="741" y="346"/>
                </a:lnTo>
                <a:lnTo>
                  <a:pt x="741" y="250"/>
                </a:lnTo>
                <a:lnTo>
                  <a:pt x="741" y="250"/>
                </a:lnTo>
                <a:lnTo>
                  <a:pt x="694" y="306"/>
                </a:lnTo>
                <a:lnTo>
                  <a:pt x="694" y="307"/>
                </a:lnTo>
                <a:lnTo>
                  <a:pt x="694" y="305"/>
                </a:lnTo>
                <a:lnTo>
                  <a:pt x="788" y="284"/>
                </a:lnTo>
                <a:lnTo>
                  <a:pt x="789" y="291"/>
                </a:lnTo>
                <a:lnTo>
                  <a:pt x="789" y="294"/>
                </a:lnTo>
                <a:cubicBezTo>
                  <a:pt x="790" y="296"/>
                  <a:pt x="790" y="299"/>
                  <a:pt x="790" y="301"/>
                </a:cubicBezTo>
                <a:lnTo>
                  <a:pt x="790" y="303"/>
                </a:lnTo>
                <a:lnTo>
                  <a:pt x="694" y="303"/>
                </a:lnTo>
                <a:lnTo>
                  <a:pt x="694" y="301"/>
                </a:lnTo>
                <a:lnTo>
                  <a:pt x="695" y="309"/>
                </a:lnTo>
                <a:lnTo>
                  <a:pt x="694" y="303"/>
                </a:lnTo>
                <a:lnTo>
                  <a:pt x="693" y="298"/>
                </a:lnTo>
                <a:cubicBezTo>
                  <a:pt x="691" y="273"/>
                  <a:pt x="709" y="250"/>
                  <a:pt x="734" y="246"/>
                </a:cubicBezTo>
                <a:cubicBezTo>
                  <a:pt x="759" y="242"/>
                  <a:pt x="783" y="259"/>
                  <a:pt x="788" y="284"/>
                </a:cubicBezTo>
                <a:lnTo>
                  <a:pt x="789" y="287"/>
                </a:lnTo>
                <a:lnTo>
                  <a:pt x="789" y="289"/>
                </a:lnTo>
                <a:lnTo>
                  <a:pt x="694" y="304"/>
                </a:lnTo>
                <a:lnTo>
                  <a:pt x="694" y="299"/>
                </a:lnTo>
                <a:lnTo>
                  <a:pt x="693" y="294"/>
                </a:lnTo>
                <a:lnTo>
                  <a:pt x="741" y="337"/>
                </a:lnTo>
                <a:lnTo>
                  <a:pt x="740" y="337"/>
                </a:lnTo>
                <a:lnTo>
                  <a:pt x="788" y="298"/>
                </a:lnTo>
                <a:lnTo>
                  <a:pt x="787" y="303"/>
                </a:lnTo>
                <a:cubicBezTo>
                  <a:pt x="786" y="307"/>
                  <a:pt x="785" y="310"/>
                  <a:pt x="783" y="313"/>
                </a:cubicBezTo>
                <a:lnTo>
                  <a:pt x="781" y="318"/>
                </a:lnTo>
                <a:cubicBezTo>
                  <a:pt x="776" y="330"/>
                  <a:pt x="766" y="339"/>
                  <a:pt x="754" y="344"/>
                </a:cubicBezTo>
                <a:cubicBezTo>
                  <a:pt x="741" y="348"/>
                  <a:pt x="728" y="347"/>
                  <a:pt x="716" y="341"/>
                </a:cubicBezTo>
                <a:lnTo>
                  <a:pt x="712" y="339"/>
                </a:lnTo>
                <a:cubicBezTo>
                  <a:pt x="709" y="338"/>
                  <a:pt x="707" y="337"/>
                  <a:pt x="705" y="335"/>
                </a:cubicBezTo>
                <a:lnTo>
                  <a:pt x="701" y="332"/>
                </a:lnTo>
                <a:lnTo>
                  <a:pt x="768" y="322"/>
                </a:lnTo>
                <a:lnTo>
                  <a:pt x="766" y="324"/>
                </a:lnTo>
                <a:lnTo>
                  <a:pt x="774" y="311"/>
                </a:lnTo>
                <a:lnTo>
                  <a:pt x="773" y="314"/>
                </a:lnTo>
                <a:cubicBezTo>
                  <a:pt x="766" y="333"/>
                  <a:pt x="748" y="346"/>
                  <a:pt x="727" y="346"/>
                </a:cubicBezTo>
                <a:lnTo>
                  <a:pt x="723" y="346"/>
                </a:lnTo>
                <a:lnTo>
                  <a:pt x="722" y="346"/>
                </a:lnTo>
                <a:cubicBezTo>
                  <a:pt x="695" y="346"/>
                  <a:pt x="674" y="325"/>
                  <a:pt x="674" y="298"/>
                </a:cubicBezTo>
                <a:lnTo>
                  <a:pt x="674" y="295"/>
                </a:lnTo>
                <a:lnTo>
                  <a:pt x="674" y="290"/>
                </a:lnTo>
                <a:lnTo>
                  <a:pt x="674" y="285"/>
                </a:lnTo>
                <a:cubicBezTo>
                  <a:pt x="674" y="280"/>
                  <a:pt x="675" y="275"/>
                  <a:pt x="676" y="270"/>
                </a:cubicBezTo>
                <a:lnTo>
                  <a:pt x="677" y="269"/>
                </a:lnTo>
                <a:cubicBezTo>
                  <a:pt x="684" y="246"/>
                  <a:pt x="707" y="233"/>
                  <a:pt x="730" y="237"/>
                </a:cubicBezTo>
                <a:cubicBezTo>
                  <a:pt x="753" y="240"/>
                  <a:pt x="770" y="260"/>
                  <a:pt x="770" y="284"/>
                </a:cubicBezTo>
                <a:lnTo>
                  <a:pt x="770" y="283"/>
                </a:lnTo>
                <a:lnTo>
                  <a:pt x="771" y="289"/>
                </a:lnTo>
                <a:lnTo>
                  <a:pt x="771" y="299"/>
                </a:lnTo>
                <a:lnTo>
                  <a:pt x="771" y="303"/>
                </a:lnTo>
                <a:lnTo>
                  <a:pt x="675" y="303"/>
                </a:lnTo>
                <a:lnTo>
                  <a:pt x="675" y="302"/>
                </a:lnTo>
                <a:lnTo>
                  <a:pt x="676" y="304"/>
                </a:lnTo>
                <a:lnTo>
                  <a:pt x="675" y="297"/>
                </a:lnTo>
                <a:lnTo>
                  <a:pt x="723" y="341"/>
                </a:lnTo>
                <a:lnTo>
                  <a:pt x="722" y="341"/>
                </a:lnTo>
                <a:lnTo>
                  <a:pt x="722" y="245"/>
                </a:lnTo>
                <a:lnTo>
                  <a:pt x="723" y="245"/>
                </a:lnTo>
                <a:lnTo>
                  <a:pt x="676" y="305"/>
                </a:lnTo>
                <a:lnTo>
                  <a:pt x="675" y="301"/>
                </a:lnTo>
                <a:lnTo>
                  <a:pt x="675" y="298"/>
                </a:lnTo>
                <a:cubicBezTo>
                  <a:pt x="672" y="284"/>
                  <a:pt x="676" y="270"/>
                  <a:pt x="685" y="259"/>
                </a:cubicBezTo>
                <a:cubicBezTo>
                  <a:pt x="694" y="247"/>
                  <a:pt x="708" y="241"/>
                  <a:pt x="722" y="241"/>
                </a:cubicBezTo>
                <a:lnTo>
                  <a:pt x="722" y="241"/>
                </a:lnTo>
                <a:cubicBezTo>
                  <a:pt x="741" y="241"/>
                  <a:pt x="758" y="252"/>
                  <a:pt x="766" y="268"/>
                </a:cubicBezTo>
                <a:cubicBezTo>
                  <a:pt x="774" y="285"/>
                  <a:pt x="771" y="305"/>
                  <a:pt x="760" y="319"/>
                </a:cubicBezTo>
                <a:lnTo>
                  <a:pt x="758" y="321"/>
                </a:lnTo>
                <a:cubicBezTo>
                  <a:pt x="756" y="324"/>
                  <a:pt x="753" y="327"/>
                  <a:pt x="750" y="329"/>
                </a:cubicBezTo>
                <a:lnTo>
                  <a:pt x="748" y="331"/>
                </a:lnTo>
                <a:cubicBezTo>
                  <a:pt x="729" y="346"/>
                  <a:pt x="701" y="345"/>
                  <a:pt x="684" y="327"/>
                </a:cubicBezTo>
                <a:lnTo>
                  <a:pt x="682" y="325"/>
                </a:lnTo>
                <a:lnTo>
                  <a:pt x="680" y="323"/>
                </a:lnTo>
                <a:lnTo>
                  <a:pt x="713" y="337"/>
                </a:lnTo>
                <a:lnTo>
                  <a:pt x="711" y="337"/>
                </a:lnTo>
                <a:lnTo>
                  <a:pt x="709" y="337"/>
                </a:lnTo>
                <a:cubicBezTo>
                  <a:pt x="688" y="337"/>
                  <a:pt x="670" y="323"/>
                  <a:pt x="663" y="303"/>
                </a:cubicBezTo>
                <a:lnTo>
                  <a:pt x="662" y="298"/>
                </a:lnTo>
                <a:lnTo>
                  <a:pt x="665" y="305"/>
                </a:lnTo>
                <a:lnTo>
                  <a:pt x="664" y="302"/>
                </a:lnTo>
                <a:lnTo>
                  <a:pt x="673" y="315"/>
                </a:lnTo>
                <a:lnTo>
                  <a:pt x="671" y="313"/>
                </a:lnTo>
                <a:lnTo>
                  <a:pt x="752" y="289"/>
                </a:lnTo>
                <a:lnTo>
                  <a:pt x="752" y="291"/>
                </a:lnTo>
                <a:lnTo>
                  <a:pt x="752" y="282"/>
                </a:lnTo>
                <a:lnTo>
                  <a:pt x="752" y="284"/>
                </a:lnTo>
                <a:lnTo>
                  <a:pt x="656" y="284"/>
                </a:lnTo>
                <a:lnTo>
                  <a:pt x="656" y="280"/>
                </a:lnTo>
                <a:lnTo>
                  <a:pt x="656" y="274"/>
                </a:lnTo>
                <a:lnTo>
                  <a:pt x="656" y="268"/>
                </a:lnTo>
                <a:lnTo>
                  <a:pt x="657" y="275"/>
                </a:lnTo>
                <a:lnTo>
                  <a:pt x="656" y="272"/>
                </a:lnTo>
                <a:lnTo>
                  <a:pt x="752" y="265"/>
                </a:lnTo>
                <a:lnTo>
                  <a:pt x="752" y="269"/>
                </a:lnTo>
                <a:lnTo>
                  <a:pt x="752" y="274"/>
                </a:lnTo>
                <a:lnTo>
                  <a:pt x="656" y="274"/>
                </a:lnTo>
                <a:lnTo>
                  <a:pt x="656" y="271"/>
                </a:lnTo>
                <a:lnTo>
                  <a:pt x="656" y="270"/>
                </a:lnTo>
                <a:cubicBezTo>
                  <a:pt x="656" y="244"/>
                  <a:pt x="676" y="223"/>
                  <a:pt x="702" y="222"/>
                </a:cubicBezTo>
                <a:cubicBezTo>
                  <a:pt x="727" y="221"/>
                  <a:pt x="749" y="240"/>
                  <a:pt x="752" y="265"/>
                </a:cubicBezTo>
                <a:lnTo>
                  <a:pt x="752" y="275"/>
                </a:lnTo>
                <a:lnTo>
                  <a:pt x="752" y="278"/>
                </a:lnTo>
                <a:lnTo>
                  <a:pt x="752" y="279"/>
                </a:lnTo>
                <a:lnTo>
                  <a:pt x="656" y="279"/>
                </a:lnTo>
                <a:lnTo>
                  <a:pt x="656" y="275"/>
                </a:lnTo>
                <a:lnTo>
                  <a:pt x="657" y="284"/>
                </a:lnTo>
                <a:lnTo>
                  <a:pt x="656" y="279"/>
                </a:lnTo>
                <a:lnTo>
                  <a:pt x="698" y="318"/>
                </a:lnTo>
                <a:lnTo>
                  <a:pt x="694" y="317"/>
                </a:lnTo>
                <a:lnTo>
                  <a:pt x="705" y="317"/>
                </a:lnTo>
                <a:lnTo>
                  <a:pt x="695" y="318"/>
                </a:lnTo>
                <a:lnTo>
                  <a:pt x="690" y="318"/>
                </a:lnTo>
                <a:lnTo>
                  <a:pt x="737" y="279"/>
                </a:lnTo>
                <a:lnTo>
                  <a:pt x="736" y="284"/>
                </a:lnTo>
                <a:lnTo>
                  <a:pt x="736" y="286"/>
                </a:lnTo>
                <a:cubicBezTo>
                  <a:pt x="730" y="307"/>
                  <a:pt x="711" y="322"/>
                  <a:pt x="689" y="322"/>
                </a:cubicBezTo>
                <a:lnTo>
                  <a:pt x="687" y="322"/>
                </a:lnTo>
                <a:lnTo>
                  <a:pt x="686" y="322"/>
                </a:lnTo>
                <a:cubicBezTo>
                  <a:pt x="663" y="322"/>
                  <a:pt x="643" y="306"/>
                  <a:pt x="639" y="283"/>
                </a:cubicBezTo>
                <a:lnTo>
                  <a:pt x="638" y="275"/>
                </a:lnTo>
                <a:lnTo>
                  <a:pt x="637" y="271"/>
                </a:lnTo>
                <a:lnTo>
                  <a:pt x="733" y="259"/>
                </a:lnTo>
                <a:lnTo>
                  <a:pt x="733" y="265"/>
                </a:lnTo>
                <a:lnTo>
                  <a:pt x="734" y="270"/>
                </a:lnTo>
                <a:lnTo>
                  <a:pt x="686" y="226"/>
                </a:lnTo>
                <a:lnTo>
                  <a:pt x="687" y="226"/>
                </a:lnTo>
                <a:lnTo>
                  <a:pt x="639" y="280"/>
                </a:lnTo>
                <a:lnTo>
                  <a:pt x="639" y="275"/>
                </a:lnTo>
                <a:lnTo>
                  <a:pt x="638" y="270"/>
                </a:lnTo>
                <a:lnTo>
                  <a:pt x="734" y="270"/>
                </a:lnTo>
                <a:lnTo>
                  <a:pt x="733" y="277"/>
                </a:lnTo>
                <a:lnTo>
                  <a:pt x="732" y="279"/>
                </a:lnTo>
                <a:lnTo>
                  <a:pt x="732" y="285"/>
                </a:lnTo>
                <a:cubicBezTo>
                  <a:pt x="731" y="290"/>
                  <a:pt x="730" y="295"/>
                  <a:pt x="729" y="299"/>
                </a:cubicBezTo>
                <a:lnTo>
                  <a:pt x="728" y="302"/>
                </a:lnTo>
                <a:cubicBezTo>
                  <a:pt x="721" y="318"/>
                  <a:pt x="706" y="330"/>
                  <a:pt x="688" y="332"/>
                </a:cubicBezTo>
                <a:cubicBezTo>
                  <a:pt x="670" y="334"/>
                  <a:pt x="653" y="325"/>
                  <a:pt x="643" y="311"/>
                </a:cubicBezTo>
                <a:lnTo>
                  <a:pt x="642" y="309"/>
                </a:lnTo>
                <a:cubicBezTo>
                  <a:pt x="638" y="303"/>
                  <a:pt x="635" y="295"/>
                  <a:pt x="634" y="288"/>
                </a:cubicBezTo>
                <a:lnTo>
                  <a:pt x="634" y="287"/>
                </a:lnTo>
                <a:lnTo>
                  <a:pt x="635" y="288"/>
                </a:lnTo>
                <a:lnTo>
                  <a:pt x="634" y="285"/>
                </a:lnTo>
                <a:lnTo>
                  <a:pt x="704" y="311"/>
                </a:lnTo>
                <a:lnTo>
                  <a:pt x="702" y="313"/>
                </a:lnTo>
                <a:lnTo>
                  <a:pt x="711" y="305"/>
                </a:lnTo>
                <a:lnTo>
                  <a:pt x="708" y="308"/>
                </a:lnTo>
                <a:cubicBezTo>
                  <a:pt x="696" y="320"/>
                  <a:pt x="680" y="325"/>
                  <a:pt x="664" y="321"/>
                </a:cubicBezTo>
                <a:cubicBezTo>
                  <a:pt x="649" y="318"/>
                  <a:pt x="635" y="307"/>
                  <a:pt x="629" y="292"/>
                </a:cubicBezTo>
                <a:lnTo>
                  <a:pt x="630" y="293"/>
                </a:lnTo>
                <a:lnTo>
                  <a:pt x="629" y="291"/>
                </a:lnTo>
                <a:lnTo>
                  <a:pt x="719" y="282"/>
                </a:lnTo>
                <a:lnTo>
                  <a:pt x="718" y="284"/>
                </a:lnTo>
                <a:lnTo>
                  <a:pt x="719" y="272"/>
                </a:lnTo>
                <a:lnTo>
                  <a:pt x="719" y="275"/>
                </a:lnTo>
                <a:lnTo>
                  <a:pt x="719" y="278"/>
                </a:lnTo>
                <a:lnTo>
                  <a:pt x="719" y="279"/>
                </a:lnTo>
                <a:lnTo>
                  <a:pt x="623" y="279"/>
                </a:lnTo>
                <a:lnTo>
                  <a:pt x="623" y="277"/>
                </a:lnTo>
                <a:lnTo>
                  <a:pt x="624" y="278"/>
                </a:lnTo>
                <a:lnTo>
                  <a:pt x="623" y="268"/>
                </a:lnTo>
                <a:lnTo>
                  <a:pt x="623" y="265"/>
                </a:lnTo>
                <a:lnTo>
                  <a:pt x="714" y="286"/>
                </a:lnTo>
                <a:lnTo>
                  <a:pt x="713" y="288"/>
                </a:lnTo>
                <a:lnTo>
                  <a:pt x="716" y="282"/>
                </a:lnTo>
                <a:lnTo>
                  <a:pt x="715" y="285"/>
                </a:lnTo>
                <a:cubicBezTo>
                  <a:pt x="707" y="307"/>
                  <a:pt x="685" y="321"/>
                  <a:pt x="661" y="317"/>
                </a:cubicBezTo>
                <a:cubicBezTo>
                  <a:pt x="638" y="314"/>
                  <a:pt x="621" y="294"/>
                  <a:pt x="621" y="270"/>
                </a:cubicBezTo>
                <a:lnTo>
                  <a:pt x="621" y="267"/>
                </a:lnTo>
                <a:lnTo>
                  <a:pt x="621" y="265"/>
                </a:lnTo>
                <a:cubicBezTo>
                  <a:pt x="621" y="239"/>
                  <a:pt x="641" y="218"/>
                  <a:pt x="666" y="217"/>
                </a:cubicBezTo>
                <a:cubicBezTo>
                  <a:pt x="692" y="216"/>
                  <a:pt x="714" y="234"/>
                  <a:pt x="717" y="260"/>
                </a:cubicBezTo>
                <a:lnTo>
                  <a:pt x="717" y="269"/>
                </a:lnTo>
                <a:lnTo>
                  <a:pt x="717" y="274"/>
                </a:lnTo>
                <a:cubicBezTo>
                  <a:pt x="717" y="301"/>
                  <a:pt x="696" y="322"/>
                  <a:pt x="669" y="322"/>
                </a:cubicBezTo>
                <a:lnTo>
                  <a:pt x="669" y="322"/>
                </a:lnTo>
                <a:lnTo>
                  <a:pt x="668" y="322"/>
                </a:lnTo>
                <a:cubicBezTo>
                  <a:pt x="645" y="322"/>
                  <a:pt x="625" y="306"/>
                  <a:pt x="621" y="282"/>
                </a:cubicBezTo>
                <a:lnTo>
                  <a:pt x="620" y="277"/>
                </a:lnTo>
                <a:lnTo>
                  <a:pt x="621" y="279"/>
                </a:lnTo>
                <a:lnTo>
                  <a:pt x="619" y="272"/>
                </a:lnTo>
                <a:lnTo>
                  <a:pt x="619" y="270"/>
                </a:lnTo>
                <a:lnTo>
                  <a:pt x="681" y="306"/>
                </a:lnTo>
                <a:lnTo>
                  <a:pt x="680" y="307"/>
                </a:lnTo>
                <a:lnTo>
                  <a:pt x="710" y="276"/>
                </a:lnTo>
                <a:lnTo>
                  <a:pt x="709" y="279"/>
                </a:lnTo>
                <a:cubicBezTo>
                  <a:pt x="708" y="281"/>
                  <a:pt x="707" y="283"/>
                  <a:pt x="706" y="285"/>
                </a:cubicBezTo>
                <a:lnTo>
                  <a:pt x="702" y="293"/>
                </a:lnTo>
                <a:lnTo>
                  <a:pt x="700" y="298"/>
                </a:lnTo>
                <a:cubicBezTo>
                  <a:pt x="691" y="313"/>
                  <a:pt x="675" y="322"/>
                  <a:pt x="658" y="322"/>
                </a:cubicBezTo>
                <a:lnTo>
                  <a:pt x="657" y="322"/>
                </a:lnTo>
                <a:lnTo>
                  <a:pt x="656" y="322"/>
                </a:lnTo>
                <a:lnTo>
                  <a:pt x="702" y="290"/>
                </a:lnTo>
                <a:lnTo>
                  <a:pt x="701" y="293"/>
                </a:lnTo>
                <a:cubicBezTo>
                  <a:pt x="700" y="295"/>
                  <a:pt x="699" y="297"/>
                  <a:pt x="698" y="299"/>
                </a:cubicBezTo>
                <a:lnTo>
                  <a:pt x="697" y="301"/>
                </a:lnTo>
                <a:cubicBezTo>
                  <a:pt x="688" y="319"/>
                  <a:pt x="669" y="329"/>
                  <a:pt x="649" y="327"/>
                </a:cubicBezTo>
                <a:cubicBezTo>
                  <a:pt x="629" y="325"/>
                  <a:pt x="613" y="311"/>
                  <a:pt x="608" y="291"/>
                </a:cubicBezTo>
                <a:lnTo>
                  <a:pt x="607" y="285"/>
                </a:lnTo>
                <a:lnTo>
                  <a:pt x="606" y="282"/>
                </a:lnTo>
                <a:lnTo>
                  <a:pt x="653" y="322"/>
                </a:lnTo>
                <a:lnTo>
                  <a:pt x="652" y="322"/>
                </a:lnTo>
                <a:lnTo>
                  <a:pt x="651" y="322"/>
                </a:lnTo>
                <a:cubicBezTo>
                  <a:pt x="632" y="322"/>
                  <a:pt x="615" y="311"/>
                  <a:pt x="608" y="294"/>
                </a:cubicBezTo>
                <a:lnTo>
                  <a:pt x="606" y="289"/>
                </a:lnTo>
                <a:cubicBezTo>
                  <a:pt x="604" y="286"/>
                  <a:pt x="603" y="283"/>
                  <a:pt x="602" y="279"/>
                </a:cubicBezTo>
                <a:lnTo>
                  <a:pt x="601" y="274"/>
                </a:lnTo>
                <a:cubicBezTo>
                  <a:pt x="601" y="271"/>
                  <a:pt x="600" y="268"/>
                  <a:pt x="600" y="265"/>
                </a:cubicBezTo>
                <a:lnTo>
                  <a:pt x="600" y="260"/>
                </a:lnTo>
                <a:lnTo>
                  <a:pt x="601" y="270"/>
                </a:lnTo>
                <a:lnTo>
                  <a:pt x="600" y="265"/>
                </a:lnTo>
                <a:lnTo>
                  <a:pt x="647" y="303"/>
                </a:lnTo>
                <a:lnTo>
                  <a:pt x="646" y="303"/>
                </a:lnTo>
                <a:lnTo>
                  <a:pt x="646" y="303"/>
                </a:lnTo>
                <a:lnTo>
                  <a:pt x="643" y="303"/>
                </a:lnTo>
                <a:lnTo>
                  <a:pt x="640" y="303"/>
                </a:lnTo>
                <a:lnTo>
                  <a:pt x="688" y="255"/>
                </a:lnTo>
                <a:lnTo>
                  <a:pt x="688" y="267"/>
                </a:lnTo>
                <a:lnTo>
                  <a:pt x="688" y="271"/>
                </a:lnTo>
                <a:cubicBezTo>
                  <a:pt x="685" y="293"/>
                  <a:pt x="667" y="311"/>
                  <a:pt x="645" y="313"/>
                </a:cubicBezTo>
                <a:cubicBezTo>
                  <a:pt x="622" y="315"/>
                  <a:pt x="602" y="301"/>
                  <a:pt x="594" y="280"/>
                </a:cubicBezTo>
                <a:lnTo>
                  <a:pt x="594" y="279"/>
                </a:lnTo>
                <a:lnTo>
                  <a:pt x="593" y="276"/>
                </a:lnTo>
                <a:cubicBezTo>
                  <a:pt x="591" y="271"/>
                  <a:pt x="590" y="266"/>
                  <a:pt x="590" y="260"/>
                </a:cubicBezTo>
                <a:lnTo>
                  <a:pt x="590" y="255"/>
                </a:lnTo>
                <a:lnTo>
                  <a:pt x="596" y="277"/>
                </a:lnTo>
                <a:lnTo>
                  <a:pt x="594" y="274"/>
                </a:lnTo>
                <a:lnTo>
                  <a:pt x="608" y="291"/>
                </a:lnTo>
                <a:lnTo>
                  <a:pt x="606" y="289"/>
                </a:lnTo>
                <a:lnTo>
                  <a:pt x="673" y="280"/>
                </a:lnTo>
                <a:lnTo>
                  <a:pt x="675" y="278"/>
                </a:lnTo>
                <a:lnTo>
                  <a:pt x="673" y="280"/>
                </a:lnTo>
                <a:cubicBezTo>
                  <a:pt x="664" y="295"/>
                  <a:pt x="649" y="303"/>
                  <a:pt x="632" y="303"/>
                </a:cubicBezTo>
                <a:lnTo>
                  <a:pt x="629" y="303"/>
                </a:lnTo>
                <a:cubicBezTo>
                  <a:pt x="606" y="303"/>
                  <a:pt x="586" y="287"/>
                  <a:pt x="582" y="264"/>
                </a:cubicBezTo>
                <a:lnTo>
                  <a:pt x="581" y="258"/>
                </a:lnTo>
                <a:lnTo>
                  <a:pt x="581" y="255"/>
                </a:lnTo>
                <a:cubicBezTo>
                  <a:pt x="580" y="252"/>
                  <a:pt x="580" y="250"/>
                  <a:pt x="580" y="247"/>
                </a:cubicBezTo>
                <a:lnTo>
                  <a:pt x="580" y="246"/>
                </a:lnTo>
                <a:lnTo>
                  <a:pt x="676" y="246"/>
                </a:lnTo>
                <a:lnTo>
                  <a:pt x="676" y="244"/>
                </a:lnTo>
                <a:lnTo>
                  <a:pt x="676" y="253"/>
                </a:lnTo>
                <a:lnTo>
                  <a:pt x="676" y="258"/>
                </a:lnTo>
                <a:lnTo>
                  <a:pt x="676" y="260"/>
                </a:lnTo>
                <a:lnTo>
                  <a:pt x="580" y="260"/>
                </a:lnTo>
                <a:lnTo>
                  <a:pt x="580" y="258"/>
                </a:lnTo>
                <a:lnTo>
                  <a:pt x="581" y="259"/>
                </a:lnTo>
                <a:lnTo>
                  <a:pt x="581" y="257"/>
                </a:lnTo>
                <a:lnTo>
                  <a:pt x="580" y="254"/>
                </a:lnTo>
                <a:lnTo>
                  <a:pt x="661" y="280"/>
                </a:lnTo>
                <a:lnTo>
                  <a:pt x="660" y="281"/>
                </a:lnTo>
                <a:lnTo>
                  <a:pt x="670" y="266"/>
                </a:lnTo>
                <a:lnTo>
                  <a:pt x="666" y="274"/>
                </a:lnTo>
                <a:lnTo>
                  <a:pt x="664" y="279"/>
                </a:lnTo>
                <a:cubicBezTo>
                  <a:pt x="655" y="294"/>
                  <a:pt x="639" y="303"/>
                  <a:pt x="622" y="303"/>
                </a:cubicBezTo>
                <a:lnTo>
                  <a:pt x="620" y="303"/>
                </a:lnTo>
                <a:lnTo>
                  <a:pt x="620" y="207"/>
                </a:lnTo>
                <a:lnTo>
                  <a:pt x="622" y="207"/>
                </a:lnTo>
                <a:lnTo>
                  <a:pt x="622" y="303"/>
                </a:lnTo>
                <a:lnTo>
                  <a:pt x="621" y="303"/>
                </a:lnTo>
                <a:lnTo>
                  <a:pt x="619" y="303"/>
                </a:lnTo>
                <a:lnTo>
                  <a:pt x="667" y="255"/>
                </a:lnTo>
                <a:lnTo>
                  <a:pt x="667" y="260"/>
                </a:lnTo>
                <a:cubicBezTo>
                  <a:pt x="667" y="266"/>
                  <a:pt x="667" y="271"/>
                  <a:pt x="665" y="276"/>
                </a:cubicBezTo>
                <a:lnTo>
                  <a:pt x="664" y="279"/>
                </a:lnTo>
                <a:cubicBezTo>
                  <a:pt x="663" y="283"/>
                  <a:pt x="661" y="287"/>
                  <a:pt x="658" y="290"/>
                </a:cubicBezTo>
                <a:lnTo>
                  <a:pt x="657" y="292"/>
                </a:lnTo>
                <a:cubicBezTo>
                  <a:pt x="646" y="308"/>
                  <a:pt x="626" y="316"/>
                  <a:pt x="606" y="312"/>
                </a:cubicBezTo>
                <a:cubicBezTo>
                  <a:pt x="587" y="307"/>
                  <a:pt x="572" y="290"/>
                  <a:pt x="570" y="270"/>
                </a:cubicBezTo>
                <a:lnTo>
                  <a:pt x="569" y="265"/>
                </a:lnTo>
                <a:lnTo>
                  <a:pt x="569" y="260"/>
                </a:lnTo>
                <a:lnTo>
                  <a:pt x="664" y="255"/>
                </a:lnTo>
                <a:lnTo>
                  <a:pt x="664" y="258"/>
                </a:lnTo>
                <a:cubicBezTo>
                  <a:pt x="664" y="261"/>
                  <a:pt x="664" y="264"/>
                  <a:pt x="664" y="267"/>
                </a:cubicBezTo>
                <a:lnTo>
                  <a:pt x="663" y="270"/>
                </a:lnTo>
                <a:cubicBezTo>
                  <a:pt x="659" y="290"/>
                  <a:pt x="643" y="305"/>
                  <a:pt x="622" y="308"/>
                </a:cubicBezTo>
                <a:cubicBezTo>
                  <a:pt x="602" y="311"/>
                  <a:pt x="582" y="300"/>
                  <a:pt x="573" y="282"/>
                </a:cubicBezTo>
                <a:lnTo>
                  <a:pt x="572" y="280"/>
                </a:lnTo>
                <a:lnTo>
                  <a:pt x="571" y="277"/>
                </a:lnTo>
                <a:cubicBezTo>
                  <a:pt x="563" y="262"/>
                  <a:pt x="564" y="244"/>
                  <a:pt x="573" y="230"/>
                </a:cubicBezTo>
                <a:cubicBezTo>
                  <a:pt x="581" y="216"/>
                  <a:pt x="597" y="207"/>
                  <a:pt x="613" y="207"/>
                </a:cubicBezTo>
                <a:lnTo>
                  <a:pt x="614" y="207"/>
                </a:lnTo>
                <a:lnTo>
                  <a:pt x="614" y="207"/>
                </a:lnTo>
                <a:cubicBezTo>
                  <a:pt x="628" y="207"/>
                  <a:pt x="641" y="213"/>
                  <a:pt x="650" y="223"/>
                </a:cubicBezTo>
                <a:cubicBezTo>
                  <a:pt x="659" y="233"/>
                  <a:pt x="664" y="247"/>
                  <a:pt x="662" y="260"/>
                </a:cubicBezTo>
                <a:lnTo>
                  <a:pt x="662" y="265"/>
                </a:lnTo>
                <a:cubicBezTo>
                  <a:pt x="661" y="270"/>
                  <a:pt x="660" y="275"/>
                  <a:pt x="658" y="280"/>
                </a:cubicBezTo>
                <a:lnTo>
                  <a:pt x="656" y="284"/>
                </a:lnTo>
                <a:cubicBezTo>
                  <a:pt x="650" y="297"/>
                  <a:pt x="640" y="306"/>
                  <a:pt x="627" y="311"/>
                </a:cubicBezTo>
                <a:lnTo>
                  <a:pt x="623" y="312"/>
                </a:lnTo>
                <a:cubicBezTo>
                  <a:pt x="613" y="315"/>
                  <a:pt x="603" y="315"/>
                  <a:pt x="594" y="312"/>
                </a:cubicBezTo>
                <a:lnTo>
                  <a:pt x="589" y="311"/>
                </a:lnTo>
                <a:cubicBezTo>
                  <a:pt x="575" y="307"/>
                  <a:pt x="563" y="296"/>
                  <a:pt x="558" y="283"/>
                </a:cubicBezTo>
                <a:lnTo>
                  <a:pt x="556" y="278"/>
                </a:lnTo>
                <a:cubicBezTo>
                  <a:pt x="554" y="274"/>
                  <a:pt x="553" y="270"/>
                  <a:pt x="553" y="265"/>
                </a:cubicBezTo>
                <a:lnTo>
                  <a:pt x="552" y="261"/>
                </a:lnTo>
                <a:lnTo>
                  <a:pt x="647" y="265"/>
                </a:lnTo>
                <a:lnTo>
                  <a:pt x="647" y="267"/>
                </a:lnTo>
                <a:cubicBezTo>
                  <a:pt x="646" y="270"/>
                  <a:pt x="645" y="273"/>
                  <a:pt x="644" y="276"/>
                </a:cubicBezTo>
                <a:lnTo>
                  <a:pt x="643" y="278"/>
                </a:lnTo>
                <a:cubicBezTo>
                  <a:pt x="637" y="293"/>
                  <a:pt x="624" y="304"/>
                  <a:pt x="608" y="307"/>
                </a:cubicBezTo>
                <a:cubicBezTo>
                  <a:pt x="592" y="311"/>
                  <a:pt x="576" y="306"/>
                  <a:pt x="565" y="294"/>
                </a:cubicBezTo>
                <a:lnTo>
                  <a:pt x="563" y="293"/>
                </a:lnTo>
                <a:cubicBezTo>
                  <a:pt x="559" y="289"/>
                  <a:pt x="555" y="283"/>
                  <a:pt x="553" y="278"/>
                </a:cubicBezTo>
                <a:lnTo>
                  <a:pt x="551" y="274"/>
                </a:lnTo>
                <a:cubicBezTo>
                  <a:pt x="550" y="272"/>
                  <a:pt x="549" y="269"/>
                  <a:pt x="549" y="266"/>
                </a:cubicBezTo>
                <a:lnTo>
                  <a:pt x="547" y="259"/>
                </a:lnTo>
                <a:lnTo>
                  <a:pt x="547" y="256"/>
                </a:lnTo>
                <a:cubicBezTo>
                  <a:pt x="546" y="253"/>
                  <a:pt x="546" y="251"/>
                  <a:pt x="546" y="248"/>
                </a:cubicBezTo>
                <a:lnTo>
                  <a:pt x="546" y="246"/>
                </a:lnTo>
                <a:cubicBezTo>
                  <a:pt x="546" y="222"/>
                  <a:pt x="564" y="201"/>
                  <a:pt x="588" y="198"/>
                </a:cubicBezTo>
                <a:cubicBezTo>
                  <a:pt x="612" y="195"/>
                  <a:pt x="635" y="211"/>
                  <a:pt x="641" y="234"/>
                </a:cubicBezTo>
                <a:lnTo>
                  <a:pt x="641" y="236"/>
                </a:lnTo>
                <a:cubicBezTo>
                  <a:pt x="642" y="240"/>
                  <a:pt x="642" y="244"/>
                  <a:pt x="642" y="248"/>
                </a:cubicBezTo>
                <a:lnTo>
                  <a:pt x="642" y="251"/>
                </a:lnTo>
                <a:lnTo>
                  <a:pt x="642" y="254"/>
                </a:lnTo>
                <a:lnTo>
                  <a:pt x="642" y="255"/>
                </a:lnTo>
                <a:cubicBezTo>
                  <a:pt x="642" y="281"/>
                  <a:pt x="623" y="302"/>
                  <a:pt x="597" y="303"/>
                </a:cubicBezTo>
                <a:cubicBezTo>
                  <a:pt x="572" y="305"/>
                  <a:pt x="550" y="286"/>
                  <a:pt x="547" y="261"/>
                </a:cubicBezTo>
                <a:lnTo>
                  <a:pt x="546" y="255"/>
                </a:lnTo>
                <a:lnTo>
                  <a:pt x="546" y="250"/>
                </a:lnTo>
                <a:lnTo>
                  <a:pt x="547" y="257"/>
                </a:lnTo>
                <a:lnTo>
                  <a:pt x="546" y="253"/>
                </a:lnTo>
                <a:lnTo>
                  <a:pt x="632" y="268"/>
                </a:lnTo>
                <a:lnTo>
                  <a:pt x="634" y="264"/>
                </a:lnTo>
                <a:lnTo>
                  <a:pt x="633" y="267"/>
                </a:lnTo>
                <a:cubicBezTo>
                  <a:pt x="623" y="287"/>
                  <a:pt x="602" y="297"/>
                  <a:pt x="581" y="293"/>
                </a:cubicBezTo>
                <a:cubicBezTo>
                  <a:pt x="560" y="289"/>
                  <a:pt x="544" y="271"/>
                  <a:pt x="542" y="250"/>
                </a:cubicBezTo>
                <a:lnTo>
                  <a:pt x="542" y="248"/>
                </a:lnTo>
                <a:lnTo>
                  <a:pt x="542" y="245"/>
                </a:lnTo>
                <a:lnTo>
                  <a:pt x="555" y="271"/>
                </a:lnTo>
                <a:lnTo>
                  <a:pt x="555" y="270"/>
                </a:lnTo>
                <a:lnTo>
                  <a:pt x="636" y="243"/>
                </a:lnTo>
                <a:lnTo>
                  <a:pt x="636" y="244"/>
                </a:lnTo>
                <a:lnTo>
                  <a:pt x="635" y="250"/>
                </a:lnTo>
                <a:lnTo>
                  <a:pt x="634" y="260"/>
                </a:lnTo>
                <a:lnTo>
                  <a:pt x="634" y="263"/>
                </a:lnTo>
                <a:cubicBezTo>
                  <a:pt x="631" y="283"/>
                  <a:pt x="616" y="298"/>
                  <a:pt x="597" y="302"/>
                </a:cubicBezTo>
                <a:cubicBezTo>
                  <a:pt x="577" y="307"/>
                  <a:pt x="557" y="298"/>
                  <a:pt x="547" y="282"/>
                </a:cubicBezTo>
                <a:lnTo>
                  <a:pt x="546" y="281"/>
                </a:lnTo>
                <a:cubicBezTo>
                  <a:pt x="542" y="275"/>
                  <a:pt x="540" y="270"/>
                  <a:pt x="538" y="263"/>
                </a:cubicBezTo>
                <a:lnTo>
                  <a:pt x="538" y="263"/>
                </a:lnTo>
                <a:lnTo>
                  <a:pt x="538" y="262"/>
                </a:lnTo>
                <a:lnTo>
                  <a:pt x="537" y="259"/>
                </a:lnTo>
                <a:lnTo>
                  <a:pt x="616" y="275"/>
                </a:lnTo>
                <a:lnTo>
                  <a:pt x="615" y="276"/>
                </a:lnTo>
                <a:lnTo>
                  <a:pt x="628" y="250"/>
                </a:lnTo>
                <a:lnTo>
                  <a:pt x="628" y="253"/>
                </a:lnTo>
                <a:lnTo>
                  <a:pt x="628" y="245"/>
                </a:lnTo>
                <a:lnTo>
                  <a:pt x="628" y="249"/>
                </a:lnTo>
                <a:cubicBezTo>
                  <a:pt x="628" y="253"/>
                  <a:pt x="628" y="257"/>
                  <a:pt x="627" y="261"/>
                </a:cubicBezTo>
                <a:lnTo>
                  <a:pt x="627" y="263"/>
                </a:lnTo>
                <a:cubicBezTo>
                  <a:pt x="621" y="283"/>
                  <a:pt x="604" y="297"/>
                  <a:pt x="583" y="299"/>
                </a:cubicBezTo>
                <a:cubicBezTo>
                  <a:pt x="562" y="300"/>
                  <a:pt x="543" y="288"/>
                  <a:pt x="535" y="269"/>
                </a:cubicBezTo>
                <a:lnTo>
                  <a:pt x="534" y="266"/>
                </a:lnTo>
                <a:cubicBezTo>
                  <a:pt x="533" y="264"/>
                  <a:pt x="532" y="261"/>
                  <a:pt x="532" y="258"/>
                </a:cubicBezTo>
                <a:lnTo>
                  <a:pt x="531" y="255"/>
                </a:lnTo>
                <a:lnTo>
                  <a:pt x="621" y="267"/>
                </a:lnTo>
                <a:lnTo>
                  <a:pt x="620" y="269"/>
                </a:lnTo>
                <a:lnTo>
                  <a:pt x="623" y="263"/>
                </a:lnTo>
                <a:lnTo>
                  <a:pt x="623" y="264"/>
                </a:lnTo>
                <a:lnTo>
                  <a:pt x="622" y="268"/>
                </a:lnTo>
                <a:cubicBezTo>
                  <a:pt x="621" y="271"/>
                  <a:pt x="620" y="273"/>
                  <a:pt x="618" y="276"/>
                </a:cubicBezTo>
                <a:lnTo>
                  <a:pt x="618" y="277"/>
                </a:lnTo>
                <a:cubicBezTo>
                  <a:pt x="608" y="297"/>
                  <a:pt x="586" y="307"/>
                  <a:pt x="564" y="302"/>
                </a:cubicBezTo>
                <a:cubicBezTo>
                  <a:pt x="542" y="297"/>
                  <a:pt x="527" y="278"/>
                  <a:pt x="527" y="255"/>
                </a:cubicBezTo>
                <a:lnTo>
                  <a:pt x="527" y="247"/>
                </a:lnTo>
                <a:lnTo>
                  <a:pt x="527" y="249"/>
                </a:lnTo>
                <a:lnTo>
                  <a:pt x="527" y="241"/>
                </a:lnTo>
                <a:cubicBezTo>
                  <a:pt x="527" y="215"/>
                  <a:pt x="549" y="193"/>
                  <a:pt x="575" y="193"/>
                </a:cubicBezTo>
                <a:lnTo>
                  <a:pt x="576" y="193"/>
                </a:lnTo>
                <a:cubicBezTo>
                  <a:pt x="589" y="193"/>
                  <a:pt x="602" y="199"/>
                  <a:pt x="611" y="209"/>
                </a:cubicBezTo>
                <a:cubicBezTo>
                  <a:pt x="621" y="219"/>
                  <a:pt x="625" y="232"/>
                  <a:pt x="624" y="246"/>
                </a:cubicBezTo>
                <a:lnTo>
                  <a:pt x="623" y="253"/>
                </a:lnTo>
                <a:lnTo>
                  <a:pt x="623" y="257"/>
                </a:lnTo>
                <a:cubicBezTo>
                  <a:pt x="620" y="278"/>
                  <a:pt x="604" y="295"/>
                  <a:pt x="583" y="298"/>
                </a:cubicBezTo>
                <a:cubicBezTo>
                  <a:pt x="562" y="302"/>
                  <a:pt x="541" y="291"/>
                  <a:pt x="532" y="272"/>
                </a:cubicBezTo>
                <a:lnTo>
                  <a:pt x="528" y="263"/>
                </a:lnTo>
                <a:lnTo>
                  <a:pt x="526" y="258"/>
                </a:lnTo>
                <a:cubicBezTo>
                  <a:pt x="524" y="254"/>
                  <a:pt x="524" y="250"/>
                  <a:pt x="523" y="246"/>
                </a:cubicBezTo>
                <a:lnTo>
                  <a:pt x="523" y="241"/>
                </a:lnTo>
                <a:lnTo>
                  <a:pt x="570" y="284"/>
                </a:lnTo>
                <a:lnTo>
                  <a:pt x="568" y="284"/>
                </a:lnTo>
                <a:lnTo>
                  <a:pt x="602" y="270"/>
                </a:lnTo>
                <a:lnTo>
                  <a:pt x="599" y="273"/>
                </a:lnTo>
                <a:cubicBezTo>
                  <a:pt x="597" y="276"/>
                  <a:pt x="594" y="278"/>
                  <a:pt x="592" y="279"/>
                </a:cubicBezTo>
                <a:lnTo>
                  <a:pt x="589" y="281"/>
                </a:lnTo>
                <a:cubicBezTo>
                  <a:pt x="576" y="290"/>
                  <a:pt x="559" y="292"/>
                  <a:pt x="545" y="286"/>
                </a:cubicBezTo>
                <a:cubicBezTo>
                  <a:pt x="530" y="281"/>
                  <a:pt x="519" y="268"/>
                  <a:pt x="515" y="253"/>
                </a:cubicBezTo>
                <a:lnTo>
                  <a:pt x="515" y="251"/>
                </a:lnTo>
                <a:cubicBezTo>
                  <a:pt x="514" y="247"/>
                  <a:pt x="513" y="243"/>
                  <a:pt x="513" y="239"/>
                </a:cubicBezTo>
                <a:lnTo>
                  <a:pt x="513" y="236"/>
                </a:lnTo>
                <a:lnTo>
                  <a:pt x="561" y="284"/>
                </a:lnTo>
                <a:lnTo>
                  <a:pt x="560" y="284"/>
                </a:lnTo>
                <a:lnTo>
                  <a:pt x="558" y="284"/>
                </a:lnTo>
                <a:lnTo>
                  <a:pt x="606" y="242"/>
                </a:lnTo>
                <a:lnTo>
                  <a:pt x="605" y="244"/>
                </a:lnTo>
                <a:lnTo>
                  <a:pt x="605" y="251"/>
                </a:lnTo>
                <a:lnTo>
                  <a:pt x="604" y="260"/>
                </a:lnTo>
                <a:lnTo>
                  <a:pt x="603" y="263"/>
                </a:lnTo>
                <a:cubicBezTo>
                  <a:pt x="599" y="288"/>
                  <a:pt x="577" y="305"/>
                  <a:pt x="552" y="303"/>
                </a:cubicBezTo>
                <a:cubicBezTo>
                  <a:pt x="527" y="301"/>
                  <a:pt x="508" y="280"/>
                  <a:pt x="508" y="255"/>
                </a:cubicBezTo>
                <a:lnTo>
                  <a:pt x="508" y="255"/>
                </a:lnTo>
                <a:lnTo>
                  <a:pt x="508" y="252"/>
                </a:lnTo>
                <a:lnTo>
                  <a:pt x="508" y="248"/>
                </a:lnTo>
                <a:lnTo>
                  <a:pt x="508" y="246"/>
                </a:lnTo>
                <a:cubicBezTo>
                  <a:pt x="508" y="222"/>
                  <a:pt x="526" y="201"/>
                  <a:pt x="550" y="198"/>
                </a:cubicBezTo>
                <a:cubicBezTo>
                  <a:pt x="574" y="195"/>
                  <a:pt x="597" y="211"/>
                  <a:pt x="603" y="234"/>
                </a:cubicBezTo>
                <a:lnTo>
                  <a:pt x="603" y="236"/>
                </a:lnTo>
                <a:cubicBezTo>
                  <a:pt x="604" y="240"/>
                  <a:pt x="604" y="244"/>
                  <a:pt x="604" y="248"/>
                </a:cubicBezTo>
                <a:lnTo>
                  <a:pt x="604" y="251"/>
                </a:lnTo>
                <a:cubicBezTo>
                  <a:pt x="604" y="264"/>
                  <a:pt x="599" y="276"/>
                  <a:pt x="590" y="285"/>
                </a:cubicBezTo>
                <a:lnTo>
                  <a:pt x="589" y="286"/>
                </a:lnTo>
                <a:cubicBezTo>
                  <a:pt x="573" y="302"/>
                  <a:pt x="548" y="305"/>
                  <a:pt x="529" y="292"/>
                </a:cubicBezTo>
                <a:lnTo>
                  <a:pt x="527" y="291"/>
                </a:lnTo>
                <a:cubicBezTo>
                  <a:pt x="516" y="283"/>
                  <a:pt x="508" y="271"/>
                  <a:pt x="506" y="258"/>
                </a:cubicBezTo>
                <a:lnTo>
                  <a:pt x="505" y="250"/>
                </a:lnTo>
                <a:lnTo>
                  <a:pt x="504" y="243"/>
                </a:lnTo>
                <a:lnTo>
                  <a:pt x="531" y="279"/>
                </a:lnTo>
                <a:lnTo>
                  <a:pt x="528" y="278"/>
                </a:lnTo>
                <a:lnTo>
                  <a:pt x="568" y="279"/>
                </a:lnTo>
                <a:lnTo>
                  <a:pt x="564" y="281"/>
                </a:lnTo>
                <a:lnTo>
                  <a:pt x="591" y="250"/>
                </a:lnTo>
                <a:lnTo>
                  <a:pt x="590" y="255"/>
                </a:lnTo>
                <a:lnTo>
                  <a:pt x="592" y="247"/>
                </a:lnTo>
                <a:lnTo>
                  <a:pt x="591" y="251"/>
                </a:lnTo>
                <a:cubicBezTo>
                  <a:pt x="588" y="276"/>
                  <a:pt x="568" y="294"/>
                  <a:pt x="543" y="294"/>
                </a:cubicBezTo>
                <a:lnTo>
                  <a:pt x="542" y="294"/>
                </a:lnTo>
                <a:cubicBezTo>
                  <a:pt x="528" y="294"/>
                  <a:pt x="514" y="288"/>
                  <a:pt x="505" y="277"/>
                </a:cubicBezTo>
                <a:cubicBezTo>
                  <a:pt x="496" y="266"/>
                  <a:pt x="492" y="251"/>
                  <a:pt x="495" y="237"/>
                </a:cubicBezTo>
                <a:lnTo>
                  <a:pt x="496" y="232"/>
                </a:lnTo>
                <a:cubicBezTo>
                  <a:pt x="496" y="229"/>
                  <a:pt x="497" y="226"/>
                  <a:pt x="498" y="224"/>
                </a:cubicBezTo>
                <a:lnTo>
                  <a:pt x="500" y="220"/>
                </a:lnTo>
                <a:cubicBezTo>
                  <a:pt x="507" y="201"/>
                  <a:pt x="524" y="188"/>
                  <a:pt x="544" y="188"/>
                </a:cubicBezTo>
                <a:cubicBezTo>
                  <a:pt x="564" y="188"/>
                  <a:pt x="582" y="201"/>
                  <a:pt x="589" y="220"/>
                </a:cubicBezTo>
                <a:lnTo>
                  <a:pt x="592" y="228"/>
                </a:lnTo>
                <a:lnTo>
                  <a:pt x="594" y="233"/>
                </a:lnTo>
                <a:cubicBezTo>
                  <a:pt x="595" y="237"/>
                  <a:pt x="595" y="242"/>
                  <a:pt x="595" y="246"/>
                </a:cubicBezTo>
                <a:lnTo>
                  <a:pt x="595" y="249"/>
                </a:lnTo>
                <a:cubicBezTo>
                  <a:pt x="595" y="259"/>
                  <a:pt x="593" y="268"/>
                  <a:pt x="587" y="276"/>
                </a:cubicBezTo>
                <a:lnTo>
                  <a:pt x="586" y="278"/>
                </a:lnTo>
                <a:cubicBezTo>
                  <a:pt x="573" y="298"/>
                  <a:pt x="547" y="305"/>
                  <a:pt x="525" y="294"/>
                </a:cubicBezTo>
                <a:cubicBezTo>
                  <a:pt x="504" y="284"/>
                  <a:pt x="493" y="259"/>
                  <a:pt x="501" y="236"/>
                </a:cubicBezTo>
                <a:lnTo>
                  <a:pt x="501" y="234"/>
                </a:lnTo>
                <a:lnTo>
                  <a:pt x="499" y="249"/>
                </a:lnTo>
                <a:lnTo>
                  <a:pt x="499" y="246"/>
                </a:lnTo>
                <a:lnTo>
                  <a:pt x="499" y="240"/>
                </a:lnTo>
                <a:lnTo>
                  <a:pt x="499" y="236"/>
                </a:lnTo>
                <a:lnTo>
                  <a:pt x="595" y="236"/>
                </a:lnTo>
                <a:lnTo>
                  <a:pt x="595" y="240"/>
                </a:lnTo>
                <a:lnTo>
                  <a:pt x="595" y="246"/>
                </a:lnTo>
                <a:cubicBezTo>
                  <a:pt x="595" y="253"/>
                  <a:pt x="593" y="261"/>
                  <a:pt x="590" y="267"/>
                </a:cubicBezTo>
                <a:lnTo>
                  <a:pt x="588" y="271"/>
                </a:lnTo>
                <a:cubicBezTo>
                  <a:pt x="583" y="281"/>
                  <a:pt x="576" y="288"/>
                  <a:pt x="566" y="293"/>
                </a:cubicBezTo>
                <a:lnTo>
                  <a:pt x="564" y="294"/>
                </a:lnTo>
                <a:cubicBezTo>
                  <a:pt x="552" y="300"/>
                  <a:pt x="537" y="301"/>
                  <a:pt x="525" y="295"/>
                </a:cubicBezTo>
                <a:cubicBezTo>
                  <a:pt x="512" y="290"/>
                  <a:pt x="502" y="279"/>
                  <a:pt x="497" y="266"/>
                </a:cubicBezTo>
                <a:lnTo>
                  <a:pt x="495" y="258"/>
                </a:lnTo>
                <a:lnTo>
                  <a:pt x="495" y="259"/>
                </a:lnTo>
                <a:lnTo>
                  <a:pt x="495" y="257"/>
                </a:lnTo>
                <a:lnTo>
                  <a:pt x="494" y="254"/>
                </a:lnTo>
                <a:lnTo>
                  <a:pt x="586" y="236"/>
                </a:lnTo>
                <a:lnTo>
                  <a:pt x="586" y="238"/>
                </a:lnTo>
                <a:lnTo>
                  <a:pt x="586" y="241"/>
                </a:lnTo>
                <a:cubicBezTo>
                  <a:pt x="586" y="243"/>
                  <a:pt x="586" y="246"/>
                  <a:pt x="586" y="248"/>
                </a:cubicBezTo>
                <a:lnTo>
                  <a:pt x="585" y="251"/>
                </a:lnTo>
                <a:lnTo>
                  <a:pt x="586" y="244"/>
                </a:lnTo>
                <a:lnTo>
                  <a:pt x="586" y="246"/>
                </a:lnTo>
                <a:lnTo>
                  <a:pt x="490" y="246"/>
                </a:lnTo>
                <a:lnTo>
                  <a:pt x="490" y="244"/>
                </a:lnTo>
                <a:lnTo>
                  <a:pt x="491" y="252"/>
                </a:lnTo>
                <a:lnTo>
                  <a:pt x="490" y="249"/>
                </a:lnTo>
                <a:cubicBezTo>
                  <a:pt x="490" y="247"/>
                  <a:pt x="489" y="244"/>
                  <a:pt x="489" y="241"/>
                </a:cubicBezTo>
                <a:lnTo>
                  <a:pt x="489" y="238"/>
                </a:lnTo>
                <a:lnTo>
                  <a:pt x="492" y="253"/>
                </a:lnTo>
                <a:lnTo>
                  <a:pt x="491" y="252"/>
                </a:lnTo>
                <a:lnTo>
                  <a:pt x="585" y="236"/>
                </a:lnTo>
                <a:lnTo>
                  <a:pt x="585" y="238"/>
                </a:lnTo>
                <a:cubicBezTo>
                  <a:pt x="585" y="241"/>
                  <a:pt x="585" y="243"/>
                  <a:pt x="584" y="246"/>
                </a:cubicBezTo>
                <a:lnTo>
                  <a:pt x="584" y="248"/>
                </a:lnTo>
                <a:lnTo>
                  <a:pt x="583" y="251"/>
                </a:lnTo>
                <a:cubicBezTo>
                  <a:pt x="583" y="254"/>
                  <a:pt x="582" y="257"/>
                  <a:pt x="582" y="260"/>
                </a:cubicBezTo>
                <a:lnTo>
                  <a:pt x="581" y="261"/>
                </a:lnTo>
                <a:cubicBezTo>
                  <a:pt x="577" y="274"/>
                  <a:pt x="568" y="284"/>
                  <a:pt x="556" y="290"/>
                </a:cubicBezTo>
                <a:cubicBezTo>
                  <a:pt x="544" y="295"/>
                  <a:pt x="530" y="295"/>
                  <a:pt x="518" y="291"/>
                </a:cubicBezTo>
                <a:lnTo>
                  <a:pt x="515" y="290"/>
                </a:lnTo>
                <a:cubicBezTo>
                  <a:pt x="507" y="286"/>
                  <a:pt x="499" y="280"/>
                  <a:pt x="494" y="273"/>
                </a:cubicBezTo>
                <a:lnTo>
                  <a:pt x="492" y="270"/>
                </a:lnTo>
                <a:lnTo>
                  <a:pt x="490" y="268"/>
                </a:lnTo>
                <a:lnTo>
                  <a:pt x="487" y="264"/>
                </a:lnTo>
                <a:lnTo>
                  <a:pt x="563" y="259"/>
                </a:lnTo>
                <a:lnTo>
                  <a:pt x="562" y="260"/>
                </a:lnTo>
                <a:lnTo>
                  <a:pt x="569" y="241"/>
                </a:lnTo>
                <a:lnTo>
                  <a:pt x="569" y="244"/>
                </a:lnTo>
                <a:cubicBezTo>
                  <a:pt x="565" y="268"/>
                  <a:pt x="545" y="284"/>
                  <a:pt x="521" y="284"/>
                </a:cubicBezTo>
                <a:lnTo>
                  <a:pt x="520" y="284"/>
                </a:lnTo>
                <a:lnTo>
                  <a:pt x="568" y="232"/>
                </a:lnTo>
                <a:lnTo>
                  <a:pt x="568" y="236"/>
                </a:lnTo>
                <a:lnTo>
                  <a:pt x="569" y="240"/>
                </a:lnTo>
                <a:lnTo>
                  <a:pt x="475" y="231"/>
                </a:lnTo>
                <a:lnTo>
                  <a:pt x="476" y="229"/>
                </a:lnTo>
                <a:lnTo>
                  <a:pt x="473" y="244"/>
                </a:lnTo>
                <a:lnTo>
                  <a:pt x="474" y="246"/>
                </a:lnTo>
                <a:lnTo>
                  <a:pt x="473" y="241"/>
                </a:lnTo>
                <a:lnTo>
                  <a:pt x="475" y="252"/>
                </a:lnTo>
                <a:lnTo>
                  <a:pt x="474" y="249"/>
                </a:lnTo>
                <a:lnTo>
                  <a:pt x="486" y="267"/>
                </a:lnTo>
                <a:lnTo>
                  <a:pt x="485" y="266"/>
                </a:lnTo>
                <a:lnTo>
                  <a:pt x="556" y="262"/>
                </a:lnTo>
                <a:lnTo>
                  <a:pt x="550" y="268"/>
                </a:lnTo>
                <a:lnTo>
                  <a:pt x="548" y="270"/>
                </a:lnTo>
                <a:cubicBezTo>
                  <a:pt x="537" y="282"/>
                  <a:pt x="520" y="287"/>
                  <a:pt x="503" y="283"/>
                </a:cubicBezTo>
                <a:cubicBezTo>
                  <a:pt x="487" y="279"/>
                  <a:pt x="474" y="267"/>
                  <a:pt x="469" y="252"/>
                </a:cubicBezTo>
                <a:lnTo>
                  <a:pt x="468" y="250"/>
                </a:lnTo>
                <a:cubicBezTo>
                  <a:pt x="468" y="247"/>
                  <a:pt x="467" y="245"/>
                  <a:pt x="466" y="242"/>
                </a:cubicBezTo>
                <a:lnTo>
                  <a:pt x="466" y="238"/>
                </a:lnTo>
                <a:lnTo>
                  <a:pt x="468" y="247"/>
                </a:lnTo>
                <a:lnTo>
                  <a:pt x="467" y="244"/>
                </a:lnTo>
                <a:lnTo>
                  <a:pt x="466" y="242"/>
                </a:lnTo>
                <a:lnTo>
                  <a:pt x="558" y="242"/>
                </a:lnTo>
                <a:lnTo>
                  <a:pt x="557" y="244"/>
                </a:lnTo>
                <a:lnTo>
                  <a:pt x="559" y="228"/>
                </a:lnTo>
                <a:lnTo>
                  <a:pt x="559" y="231"/>
                </a:lnTo>
                <a:lnTo>
                  <a:pt x="559" y="235"/>
                </a:lnTo>
                <a:cubicBezTo>
                  <a:pt x="559" y="240"/>
                  <a:pt x="559" y="245"/>
                  <a:pt x="557" y="250"/>
                </a:cubicBezTo>
                <a:lnTo>
                  <a:pt x="557" y="252"/>
                </a:lnTo>
                <a:cubicBezTo>
                  <a:pt x="550" y="272"/>
                  <a:pt x="530" y="285"/>
                  <a:pt x="509" y="284"/>
                </a:cubicBezTo>
                <a:cubicBezTo>
                  <a:pt x="488" y="284"/>
                  <a:pt x="470" y="269"/>
                  <a:pt x="464" y="248"/>
                </a:cubicBezTo>
                <a:lnTo>
                  <a:pt x="466" y="252"/>
                </a:lnTo>
                <a:lnTo>
                  <a:pt x="465" y="250"/>
                </a:lnTo>
                <a:lnTo>
                  <a:pt x="547" y="262"/>
                </a:lnTo>
                <a:lnTo>
                  <a:pt x="545" y="264"/>
                </a:lnTo>
                <a:cubicBezTo>
                  <a:pt x="543" y="267"/>
                  <a:pt x="540" y="270"/>
                  <a:pt x="537" y="272"/>
                </a:cubicBezTo>
                <a:lnTo>
                  <a:pt x="535" y="274"/>
                </a:lnTo>
                <a:cubicBezTo>
                  <a:pt x="523" y="284"/>
                  <a:pt x="506" y="287"/>
                  <a:pt x="491" y="283"/>
                </a:cubicBezTo>
                <a:cubicBezTo>
                  <a:pt x="476" y="278"/>
                  <a:pt x="464" y="267"/>
                  <a:pt x="459" y="252"/>
                </a:cubicBezTo>
                <a:lnTo>
                  <a:pt x="457" y="246"/>
                </a:lnTo>
                <a:lnTo>
                  <a:pt x="456" y="241"/>
                </a:lnTo>
                <a:lnTo>
                  <a:pt x="550" y="227"/>
                </a:lnTo>
                <a:lnTo>
                  <a:pt x="550" y="229"/>
                </a:lnTo>
                <a:lnTo>
                  <a:pt x="550" y="237"/>
                </a:lnTo>
                <a:lnTo>
                  <a:pt x="549" y="242"/>
                </a:lnTo>
                <a:cubicBezTo>
                  <a:pt x="546" y="266"/>
                  <a:pt x="526" y="284"/>
                  <a:pt x="501" y="284"/>
                </a:cubicBezTo>
                <a:lnTo>
                  <a:pt x="501" y="284"/>
                </a:lnTo>
                <a:cubicBezTo>
                  <a:pt x="474" y="284"/>
                  <a:pt x="453" y="263"/>
                  <a:pt x="453" y="236"/>
                </a:cubicBezTo>
                <a:lnTo>
                  <a:pt x="453" y="231"/>
                </a:lnTo>
                <a:lnTo>
                  <a:pt x="453" y="227"/>
                </a:lnTo>
                <a:lnTo>
                  <a:pt x="547" y="242"/>
                </a:lnTo>
                <a:lnTo>
                  <a:pt x="546" y="244"/>
                </a:lnTo>
                <a:lnTo>
                  <a:pt x="545" y="247"/>
                </a:lnTo>
                <a:lnTo>
                  <a:pt x="547" y="238"/>
                </a:lnTo>
                <a:lnTo>
                  <a:pt x="546" y="242"/>
                </a:lnTo>
                <a:cubicBezTo>
                  <a:pt x="545" y="249"/>
                  <a:pt x="543" y="256"/>
                  <a:pt x="539" y="262"/>
                </a:cubicBezTo>
                <a:lnTo>
                  <a:pt x="538" y="263"/>
                </a:lnTo>
                <a:cubicBezTo>
                  <a:pt x="530" y="275"/>
                  <a:pt x="517" y="283"/>
                  <a:pt x="503" y="284"/>
                </a:cubicBezTo>
                <a:cubicBezTo>
                  <a:pt x="488" y="286"/>
                  <a:pt x="474" y="281"/>
                  <a:pt x="464" y="270"/>
                </a:cubicBezTo>
                <a:lnTo>
                  <a:pt x="463" y="269"/>
                </a:lnTo>
                <a:cubicBezTo>
                  <a:pt x="457" y="264"/>
                  <a:pt x="453" y="256"/>
                  <a:pt x="451" y="249"/>
                </a:cubicBezTo>
                <a:lnTo>
                  <a:pt x="450" y="245"/>
                </a:lnTo>
                <a:cubicBezTo>
                  <a:pt x="449" y="242"/>
                  <a:pt x="448" y="239"/>
                  <a:pt x="448" y="236"/>
                </a:cubicBezTo>
                <a:lnTo>
                  <a:pt x="448" y="231"/>
                </a:lnTo>
                <a:lnTo>
                  <a:pt x="449" y="238"/>
                </a:lnTo>
                <a:lnTo>
                  <a:pt x="448" y="234"/>
                </a:lnTo>
                <a:lnTo>
                  <a:pt x="542" y="228"/>
                </a:lnTo>
                <a:lnTo>
                  <a:pt x="542" y="231"/>
                </a:lnTo>
                <a:lnTo>
                  <a:pt x="541" y="236"/>
                </a:lnTo>
                <a:cubicBezTo>
                  <a:pt x="541" y="243"/>
                  <a:pt x="539" y="249"/>
                  <a:pt x="535" y="255"/>
                </a:cubicBezTo>
                <a:lnTo>
                  <a:pt x="533" y="260"/>
                </a:lnTo>
                <a:cubicBezTo>
                  <a:pt x="524" y="275"/>
                  <a:pt x="508" y="284"/>
                  <a:pt x="491" y="284"/>
                </a:cubicBezTo>
                <a:lnTo>
                  <a:pt x="490" y="284"/>
                </a:lnTo>
                <a:lnTo>
                  <a:pt x="488" y="284"/>
                </a:lnTo>
                <a:cubicBezTo>
                  <a:pt x="468" y="284"/>
                  <a:pt x="450" y="272"/>
                  <a:pt x="443" y="253"/>
                </a:cubicBezTo>
                <a:lnTo>
                  <a:pt x="444" y="252"/>
                </a:lnTo>
                <a:lnTo>
                  <a:pt x="442" y="249"/>
                </a:lnTo>
                <a:lnTo>
                  <a:pt x="442" y="248"/>
                </a:lnTo>
                <a:lnTo>
                  <a:pt x="532" y="227"/>
                </a:lnTo>
                <a:lnTo>
                  <a:pt x="532" y="229"/>
                </a:lnTo>
                <a:lnTo>
                  <a:pt x="532" y="229"/>
                </a:lnTo>
                <a:lnTo>
                  <a:pt x="533" y="238"/>
                </a:lnTo>
                <a:lnTo>
                  <a:pt x="533" y="241"/>
                </a:lnTo>
                <a:lnTo>
                  <a:pt x="442" y="220"/>
                </a:lnTo>
                <a:lnTo>
                  <a:pt x="443" y="219"/>
                </a:lnTo>
                <a:lnTo>
                  <a:pt x="437" y="240"/>
                </a:lnTo>
                <a:lnTo>
                  <a:pt x="438" y="242"/>
                </a:lnTo>
                <a:lnTo>
                  <a:pt x="437" y="237"/>
                </a:lnTo>
                <a:cubicBezTo>
                  <a:pt x="436" y="224"/>
                  <a:pt x="440" y="210"/>
                  <a:pt x="449" y="200"/>
                </a:cubicBezTo>
                <a:cubicBezTo>
                  <a:pt x="458" y="190"/>
                  <a:pt x="471" y="184"/>
                  <a:pt x="485" y="184"/>
                </a:cubicBezTo>
                <a:lnTo>
                  <a:pt x="485" y="184"/>
                </a:lnTo>
                <a:cubicBezTo>
                  <a:pt x="500" y="184"/>
                  <a:pt x="513" y="190"/>
                  <a:pt x="523" y="202"/>
                </a:cubicBezTo>
                <a:cubicBezTo>
                  <a:pt x="532" y="213"/>
                  <a:pt x="535" y="227"/>
                  <a:pt x="533" y="241"/>
                </a:cubicBezTo>
                <a:lnTo>
                  <a:pt x="532" y="244"/>
                </a:lnTo>
                <a:cubicBezTo>
                  <a:pt x="531" y="251"/>
                  <a:pt x="528" y="258"/>
                  <a:pt x="523" y="263"/>
                </a:cubicBezTo>
                <a:lnTo>
                  <a:pt x="522" y="265"/>
                </a:lnTo>
                <a:cubicBezTo>
                  <a:pt x="517" y="272"/>
                  <a:pt x="509" y="278"/>
                  <a:pt x="501" y="281"/>
                </a:cubicBezTo>
                <a:lnTo>
                  <a:pt x="499" y="282"/>
                </a:lnTo>
                <a:cubicBezTo>
                  <a:pt x="487" y="287"/>
                  <a:pt x="475" y="287"/>
                  <a:pt x="463" y="282"/>
                </a:cubicBezTo>
                <a:lnTo>
                  <a:pt x="461" y="281"/>
                </a:lnTo>
                <a:cubicBezTo>
                  <a:pt x="448" y="276"/>
                  <a:pt x="438" y="266"/>
                  <a:pt x="434" y="253"/>
                </a:cubicBezTo>
                <a:lnTo>
                  <a:pt x="432" y="249"/>
                </a:lnTo>
                <a:lnTo>
                  <a:pt x="431" y="245"/>
                </a:lnTo>
                <a:lnTo>
                  <a:pt x="428" y="239"/>
                </a:lnTo>
                <a:lnTo>
                  <a:pt x="433" y="249"/>
                </a:lnTo>
                <a:lnTo>
                  <a:pt x="431" y="245"/>
                </a:lnTo>
                <a:lnTo>
                  <a:pt x="518" y="217"/>
                </a:lnTo>
                <a:lnTo>
                  <a:pt x="518" y="219"/>
                </a:lnTo>
                <a:lnTo>
                  <a:pt x="517" y="211"/>
                </a:lnTo>
                <a:lnTo>
                  <a:pt x="517" y="209"/>
                </a:lnTo>
                <a:lnTo>
                  <a:pt x="517" y="210"/>
                </a:lnTo>
                <a:lnTo>
                  <a:pt x="518" y="212"/>
                </a:lnTo>
                <a:lnTo>
                  <a:pt x="424" y="227"/>
                </a:lnTo>
                <a:lnTo>
                  <a:pt x="424" y="225"/>
                </a:lnTo>
                <a:lnTo>
                  <a:pt x="425" y="234"/>
                </a:lnTo>
                <a:lnTo>
                  <a:pt x="424" y="232"/>
                </a:lnTo>
                <a:lnTo>
                  <a:pt x="513" y="247"/>
                </a:lnTo>
                <a:lnTo>
                  <a:pt x="511" y="250"/>
                </a:lnTo>
                <a:lnTo>
                  <a:pt x="517" y="237"/>
                </a:lnTo>
                <a:lnTo>
                  <a:pt x="516" y="239"/>
                </a:lnTo>
                <a:lnTo>
                  <a:pt x="426" y="207"/>
                </a:lnTo>
                <a:lnTo>
                  <a:pt x="427" y="205"/>
                </a:lnTo>
                <a:lnTo>
                  <a:pt x="429" y="200"/>
                </a:lnTo>
                <a:lnTo>
                  <a:pt x="516" y="239"/>
                </a:lnTo>
                <a:lnTo>
                  <a:pt x="512" y="246"/>
                </a:lnTo>
                <a:lnTo>
                  <a:pt x="510" y="249"/>
                </a:lnTo>
                <a:lnTo>
                  <a:pt x="470" y="174"/>
                </a:lnTo>
                <a:lnTo>
                  <a:pt x="471" y="174"/>
                </a:lnTo>
                <a:lnTo>
                  <a:pt x="424" y="232"/>
                </a:lnTo>
                <a:lnTo>
                  <a:pt x="423" y="227"/>
                </a:lnTo>
                <a:cubicBezTo>
                  <a:pt x="421" y="213"/>
                  <a:pt x="424" y="198"/>
                  <a:pt x="433" y="187"/>
                </a:cubicBezTo>
                <a:cubicBezTo>
                  <a:pt x="442" y="176"/>
                  <a:pt x="456" y="169"/>
                  <a:pt x="470" y="169"/>
                </a:cubicBezTo>
                <a:lnTo>
                  <a:pt x="471" y="169"/>
                </a:lnTo>
                <a:lnTo>
                  <a:pt x="471" y="265"/>
                </a:lnTo>
                <a:lnTo>
                  <a:pt x="465" y="265"/>
                </a:lnTo>
                <a:cubicBezTo>
                  <a:pt x="454" y="265"/>
                  <a:pt x="443" y="262"/>
                  <a:pt x="435" y="254"/>
                </a:cubicBezTo>
                <a:lnTo>
                  <a:pt x="432" y="252"/>
                </a:lnTo>
                <a:lnTo>
                  <a:pt x="430" y="250"/>
                </a:lnTo>
                <a:lnTo>
                  <a:pt x="494" y="247"/>
                </a:lnTo>
                <a:lnTo>
                  <a:pt x="495" y="245"/>
                </a:lnTo>
                <a:lnTo>
                  <a:pt x="493" y="247"/>
                </a:lnTo>
                <a:cubicBezTo>
                  <a:pt x="484" y="259"/>
                  <a:pt x="471" y="265"/>
                  <a:pt x="456" y="265"/>
                </a:cubicBezTo>
                <a:lnTo>
                  <a:pt x="451" y="265"/>
                </a:lnTo>
                <a:lnTo>
                  <a:pt x="451" y="169"/>
                </a:lnTo>
                <a:lnTo>
                  <a:pt x="452" y="169"/>
                </a:lnTo>
                <a:lnTo>
                  <a:pt x="404" y="217"/>
                </a:lnTo>
                <a:lnTo>
                  <a:pt x="404" y="215"/>
                </a:lnTo>
                <a:lnTo>
                  <a:pt x="405" y="227"/>
                </a:lnTo>
                <a:lnTo>
                  <a:pt x="405" y="225"/>
                </a:lnTo>
                <a:lnTo>
                  <a:pt x="496" y="231"/>
                </a:lnTo>
                <a:lnTo>
                  <a:pt x="495" y="233"/>
                </a:lnTo>
                <a:cubicBezTo>
                  <a:pt x="493" y="237"/>
                  <a:pt x="491" y="241"/>
                  <a:pt x="489" y="244"/>
                </a:cubicBezTo>
                <a:lnTo>
                  <a:pt x="487" y="246"/>
                </a:lnTo>
                <a:cubicBezTo>
                  <a:pt x="477" y="260"/>
                  <a:pt x="461" y="267"/>
                  <a:pt x="445" y="265"/>
                </a:cubicBezTo>
                <a:cubicBezTo>
                  <a:pt x="428" y="264"/>
                  <a:pt x="413" y="254"/>
                  <a:pt x="406" y="239"/>
                </a:cubicBezTo>
                <a:lnTo>
                  <a:pt x="407" y="240"/>
                </a:lnTo>
                <a:lnTo>
                  <a:pt x="405" y="238"/>
                </a:lnTo>
                <a:lnTo>
                  <a:pt x="446" y="261"/>
                </a:lnTo>
                <a:lnTo>
                  <a:pt x="446" y="261"/>
                </a:lnTo>
                <a:lnTo>
                  <a:pt x="491" y="195"/>
                </a:lnTo>
                <a:lnTo>
                  <a:pt x="494" y="204"/>
                </a:lnTo>
                <a:lnTo>
                  <a:pt x="494" y="206"/>
                </a:lnTo>
                <a:cubicBezTo>
                  <a:pt x="500" y="228"/>
                  <a:pt x="488" y="252"/>
                  <a:pt x="467" y="261"/>
                </a:cubicBezTo>
                <a:cubicBezTo>
                  <a:pt x="446" y="271"/>
                  <a:pt x="420" y="264"/>
                  <a:pt x="408" y="244"/>
                </a:cubicBezTo>
                <a:lnTo>
                  <a:pt x="407" y="243"/>
                </a:lnTo>
                <a:lnTo>
                  <a:pt x="407" y="243"/>
                </a:lnTo>
                <a:lnTo>
                  <a:pt x="401" y="235"/>
                </a:lnTo>
                <a:lnTo>
                  <a:pt x="400" y="233"/>
                </a:lnTo>
                <a:cubicBezTo>
                  <a:pt x="391" y="218"/>
                  <a:pt x="391" y="199"/>
                  <a:pt x="399" y="184"/>
                </a:cubicBezTo>
                <a:cubicBezTo>
                  <a:pt x="408" y="169"/>
                  <a:pt x="424" y="160"/>
                  <a:pt x="441" y="160"/>
                </a:cubicBezTo>
                <a:lnTo>
                  <a:pt x="441" y="160"/>
                </a:lnTo>
                <a:lnTo>
                  <a:pt x="442" y="160"/>
                </a:lnTo>
                <a:cubicBezTo>
                  <a:pt x="456" y="160"/>
                  <a:pt x="469" y="166"/>
                  <a:pt x="478" y="176"/>
                </a:cubicBezTo>
                <a:cubicBezTo>
                  <a:pt x="487" y="186"/>
                  <a:pt x="491" y="199"/>
                  <a:pt x="490" y="212"/>
                </a:cubicBezTo>
                <a:lnTo>
                  <a:pt x="490" y="219"/>
                </a:lnTo>
                <a:lnTo>
                  <a:pt x="489" y="223"/>
                </a:lnTo>
                <a:cubicBezTo>
                  <a:pt x="486" y="246"/>
                  <a:pt x="467" y="264"/>
                  <a:pt x="444" y="265"/>
                </a:cubicBezTo>
                <a:cubicBezTo>
                  <a:pt x="421" y="267"/>
                  <a:pt x="401" y="252"/>
                  <a:pt x="395" y="229"/>
                </a:cubicBezTo>
                <a:lnTo>
                  <a:pt x="396" y="233"/>
                </a:lnTo>
                <a:lnTo>
                  <a:pt x="395" y="231"/>
                </a:lnTo>
                <a:lnTo>
                  <a:pt x="471" y="250"/>
                </a:lnTo>
                <a:lnTo>
                  <a:pt x="464" y="255"/>
                </a:lnTo>
                <a:lnTo>
                  <a:pt x="461" y="257"/>
                </a:lnTo>
                <a:cubicBezTo>
                  <a:pt x="447" y="267"/>
                  <a:pt x="429" y="268"/>
                  <a:pt x="414" y="261"/>
                </a:cubicBezTo>
                <a:cubicBezTo>
                  <a:pt x="399" y="254"/>
                  <a:pt x="388" y="240"/>
                  <a:pt x="386" y="223"/>
                </a:cubicBezTo>
                <a:lnTo>
                  <a:pt x="386" y="218"/>
                </a:lnTo>
                <a:lnTo>
                  <a:pt x="385" y="215"/>
                </a:lnTo>
                <a:lnTo>
                  <a:pt x="385" y="211"/>
                </a:lnTo>
                <a:cubicBezTo>
                  <a:pt x="385" y="209"/>
                  <a:pt x="384" y="207"/>
                  <a:pt x="384" y="204"/>
                </a:cubicBezTo>
                <a:lnTo>
                  <a:pt x="384" y="203"/>
                </a:lnTo>
                <a:cubicBezTo>
                  <a:pt x="384" y="178"/>
                  <a:pt x="404" y="157"/>
                  <a:pt x="430" y="156"/>
                </a:cubicBezTo>
                <a:cubicBezTo>
                  <a:pt x="455" y="154"/>
                  <a:pt x="477" y="173"/>
                  <a:pt x="480" y="198"/>
                </a:cubicBezTo>
                <a:lnTo>
                  <a:pt x="481" y="208"/>
                </a:lnTo>
                <a:lnTo>
                  <a:pt x="481" y="213"/>
                </a:lnTo>
                <a:cubicBezTo>
                  <a:pt x="481" y="235"/>
                  <a:pt x="466" y="254"/>
                  <a:pt x="445" y="260"/>
                </a:cubicBezTo>
                <a:lnTo>
                  <a:pt x="443" y="260"/>
                </a:lnTo>
                <a:cubicBezTo>
                  <a:pt x="435" y="262"/>
                  <a:pt x="427" y="262"/>
                  <a:pt x="419" y="260"/>
                </a:cubicBezTo>
                <a:lnTo>
                  <a:pt x="417" y="260"/>
                </a:lnTo>
                <a:lnTo>
                  <a:pt x="429" y="261"/>
                </a:lnTo>
                <a:lnTo>
                  <a:pt x="427" y="261"/>
                </a:lnTo>
                <a:cubicBezTo>
                  <a:pt x="414" y="261"/>
                  <a:pt x="401" y="255"/>
                  <a:pt x="392" y="245"/>
                </a:cubicBezTo>
                <a:cubicBezTo>
                  <a:pt x="383" y="235"/>
                  <a:pt x="378" y="222"/>
                  <a:pt x="380" y="208"/>
                </a:cubicBezTo>
                <a:lnTo>
                  <a:pt x="380" y="208"/>
                </a:lnTo>
                <a:lnTo>
                  <a:pt x="380" y="203"/>
                </a:lnTo>
                <a:lnTo>
                  <a:pt x="475" y="213"/>
                </a:lnTo>
                <a:lnTo>
                  <a:pt x="474" y="218"/>
                </a:lnTo>
                <a:lnTo>
                  <a:pt x="474" y="220"/>
                </a:lnTo>
                <a:cubicBezTo>
                  <a:pt x="468" y="243"/>
                  <a:pt x="445" y="259"/>
                  <a:pt x="421" y="256"/>
                </a:cubicBezTo>
                <a:cubicBezTo>
                  <a:pt x="397" y="253"/>
                  <a:pt x="379" y="232"/>
                  <a:pt x="379" y="208"/>
                </a:cubicBezTo>
                <a:lnTo>
                  <a:pt x="379" y="206"/>
                </a:lnTo>
                <a:lnTo>
                  <a:pt x="379" y="203"/>
                </a:lnTo>
                <a:lnTo>
                  <a:pt x="379" y="199"/>
                </a:lnTo>
                <a:lnTo>
                  <a:pt x="379" y="198"/>
                </a:lnTo>
                <a:lnTo>
                  <a:pt x="472" y="216"/>
                </a:lnTo>
                <a:lnTo>
                  <a:pt x="471" y="218"/>
                </a:lnTo>
                <a:lnTo>
                  <a:pt x="470" y="219"/>
                </a:lnTo>
                <a:lnTo>
                  <a:pt x="470" y="218"/>
                </a:lnTo>
                <a:lnTo>
                  <a:pt x="470" y="221"/>
                </a:lnTo>
                <a:lnTo>
                  <a:pt x="456" y="179"/>
                </a:lnTo>
                <a:lnTo>
                  <a:pt x="457" y="180"/>
                </a:lnTo>
                <a:lnTo>
                  <a:pt x="402" y="171"/>
                </a:lnTo>
                <a:lnTo>
                  <a:pt x="403" y="170"/>
                </a:lnTo>
                <a:lnTo>
                  <a:pt x="386" y="243"/>
                </a:lnTo>
                <a:lnTo>
                  <a:pt x="382" y="237"/>
                </a:lnTo>
                <a:lnTo>
                  <a:pt x="377" y="230"/>
                </a:lnTo>
                <a:lnTo>
                  <a:pt x="376" y="229"/>
                </a:lnTo>
                <a:lnTo>
                  <a:pt x="375" y="227"/>
                </a:lnTo>
                <a:lnTo>
                  <a:pt x="453" y="225"/>
                </a:lnTo>
                <a:lnTo>
                  <a:pt x="452" y="227"/>
                </a:lnTo>
                <a:lnTo>
                  <a:pt x="460" y="200"/>
                </a:lnTo>
                <a:lnTo>
                  <a:pt x="460" y="199"/>
                </a:lnTo>
                <a:lnTo>
                  <a:pt x="460" y="209"/>
                </a:lnTo>
                <a:lnTo>
                  <a:pt x="460" y="213"/>
                </a:lnTo>
                <a:cubicBezTo>
                  <a:pt x="460" y="235"/>
                  <a:pt x="445" y="255"/>
                  <a:pt x="423" y="260"/>
                </a:cubicBezTo>
                <a:cubicBezTo>
                  <a:pt x="402" y="265"/>
                  <a:pt x="379" y="254"/>
                  <a:pt x="370" y="234"/>
                </a:cubicBezTo>
                <a:lnTo>
                  <a:pt x="365" y="225"/>
                </a:lnTo>
                <a:lnTo>
                  <a:pt x="363" y="220"/>
                </a:lnTo>
                <a:cubicBezTo>
                  <a:pt x="362" y="217"/>
                  <a:pt x="361" y="214"/>
                  <a:pt x="361" y="210"/>
                </a:cubicBezTo>
                <a:lnTo>
                  <a:pt x="360" y="207"/>
                </a:lnTo>
                <a:cubicBezTo>
                  <a:pt x="360" y="205"/>
                  <a:pt x="360" y="202"/>
                  <a:pt x="360" y="200"/>
                </a:cubicBezTo>
                <a:lnTo>
                  <a:pt x="360" y="198"/>
                </a:lnTo>
                <a:cubicBezTo>
                  <a:pt x="360" y="174"/>
                  <a:pt x="379" y="153"/>
                  <a:pt x="403" y="151"/>
                </a:cubicBezTo>
                <a:cubicBezTo>
                  <a:pt x="428" y="148"/>
                  <a:pt x="450" y="165"/>
                  <a:pt x="455" y="189"/>
                </a:cubicBezTo>
                <a:lnTo>
                  <a:pt x="456" y="192"/>
                </a:lnTo>
                <a:cubicBezTo>
                  <a:pt x="456" y="195"/>
                  <a:pt x="456" y="198"/>
                  <a:pt x="456" y="201"/>
                </a:cubicBezTo>
                <a:lnTo>
                  <a:pt x="456" y="203"/>
                </a:lnTo>
                <a:cubicBezTo>
                  <a:pt x="456" y="227"/>
                  <a:pt x="439" y="247"/>
                  <a:pt x="416" y="251"/>
                </a:cubicBezTo>
                <a:cubicBezTo>
                  <a:pt x="393" y="255"/>
                  <a:pt x="370" y="241"/>
                  <a:pt x="363" y="219"/>
                </a:cubicBezTo>
                <a:lnTo>
                  <a:pt x="362" y="217"/>
                </a:lnTo>
                <a:cubicBezTo>
                  <a:pt x="362" y="214"/>
                  <a:pt x="361" y="212"/>
                  <a:pt x="360" y="209"/>
                </a:cubicBezTo>
                <a:lnTo>
                  <a:pt x="360" y="205"/>
                </a:lnTo>
                <a:lnTo>
                  <a:pt x="362" y="215"/>
                </a:lnTo>
                <a:lnTo>
                  <a:pt x="361" y="210"/>
                </a:lnTo>
                <a:lnTo>
                  <a:pt x="359" y="206"/>
                </a:lnTo>
                <a:lnTo>
                  <a:pt x="452" y="189"/>
                </a:lnTo>
                <a:lnTo>
                  <a:pt x="452" y="193"/>
                </a:lnTo>
                <a:lnTo>
                  <a:pt x="452" y="198"/>
                </a:lnTo>
                <a:cubicBezTo>
                  <a:pt x="452" y="225"/>
                  <a:pt x="430" y="246"/>
                  <a:pt x="404" y="246"/>
                </a:cubicBezTo>
                <a:lnTo>
                  <a:pt x="403" y="246"/>
                </a:lnTo>
                <a:lnTo>
                  <a:pt x="446" y="220"/>
                </a:lnTo>
                <a:lnTo>
                  <a:pt x="445" y="223"/>
                </a:lnTo>
                <a:cubicBezTo>
                  <a:pt x="444" y="226"/>
                  <a:pt x="442" y="228"/>
                  <a:pt x="440" y="230"/>
                </a:cubicBezTo>
                <a:lnTo>
                  <a:pt x="439" y="232"/>
                </a:lnTo>
                <a:cubicBezTo>
                  <a:pt x="431" y="243"/>
                  <a:pt x="418" y="250"/>
                  <a:pt x="404" y="251"/>
                </a:cubicBezTo>
                <a:cubicBezTo>
                  <a:pt x="390" y="252"/>
                  <a:pt x="376" y="247"/>
                  <a:pt x="367" y="237"/>
                </a:cubicBezTo>
                <a:lnTo>
                  <a:pt x="362" y="232"/>
                </a:lnTo>
                <a:lnTo>
                  <a:pt x="359" y="229"/>
                </a:lnTo>
                <a:lnTo>
                  <a:pt x="405" y="246"/>
                </a:lnTo>
                <a:lnTo>
                  <a:pt x="403" y="246"/>
                </a:lnTo>
                <a:cubicBezTo>
                  <a:pt x="396" y="247"/>
                  <a:pt x="389" y="247"/>
                  <a:pt x="382" y="246"/>
                </a:cubicBezTo>
                <a:lnTo>
                  <a:pt x="380" y="245"/>
                </a:lnTo>
                <a:cubicBezTo>
                  <a:pt x="358" y="240"/>
                  <a:pt x="343" y="220"/>
                  <a:pt x="343" y="198"/>
                </a:cubicBezTo>
                <a:lnTo>
                  <a:pt x="343" y="193"/>
                </a:lnTo>
                <a:lnTo>
                  <a:pt x="343" y="189"/>
                </a:lnTo>
                <a:lnTo>
                  <a:pt x="439" y="189"/>
                </a:lnTo>
                <a:lnTo>
                  <a:pt x="439" y="191"/>
                </a:lnTo>
                <a:cubicBezTo>
                  <a:pt x="439" y="194"/>
                  <a:pt x="439" y="196"/>
                  <a:pt x="439" y="199"/>
                </a:cubicBezTo>
                <a:lnTo>
                  <a:pt x="438" y="202"/>
                </a:lnTo>
                <a:cubicBezTo>
                  <a:pt x="438" y="207"/>
                  <a:pt x="436" y="211"/>
                  <a:pt x="434" y="215"/>
                </a:cubicBezTo>
                <a:lnTo>
                  <a:pt x="432" y="218"/>
                </a:lnTo>
                <a:cubicBezTo>
                  <a:pt x="430" y="223"/>
                  <a:pt x="427" y="227"/>
                  <a:pt x="423" y="231"/>
                </a:cubicBezTo>
                <a:lnTo>
                  <a:pt x="422" y="232"/>
                </a:lnTo>
                <a:cubicBezTo>
                  <a:pt x="409" y="245"/>
                  <a:pt x="389" y="250"/>
                  <a:pt x="372" y="244"/>
                </a:cubicBezTo>
                <a:cubicBezTo>
                  <a:pt x="355" y="238"/>
                  <a:pt x="342" y="222"/>
                  <a:pt x="340" y="204"/>
                </a:cubicBezTo>
                <a:lnTo>
                  <a:pt x="340" y="199"/>
                </a:lnTo>
                <a:lnTo>
                  <a:pt x="339" y="194"/>
                </a:lnTo>
                <a:lnTo>
                  <a:pt x="387" y="237"/>
                </a:lnTo>
                <a:lnTo>
                  <a:pt x="386" y="237"/>
                </a:lnTo>
                <a:lnTo>
                  <a:pt x="434" y="194"/>
                </a:lnTo>
                <a:lnTo>
                  <a:pt x="434" y="199"/>
                </a:lnTo>
                <a:lnTo>
                  <a:pt x="433" y="204"/>
                </a:lnTo>
                <a:cubicBezTo>
                  <a:pt x="430" y="228"/>
                  <a:pt x="410" y="246"/>
                  <a:pt x="385" y="246"/>
                </a:cubicBezTo>
                <a:lnTo>
                  <a:pt x="384" y="246"/>
                </a:lnTo>
                <a:lnTo>
                  <a:pt x="430" y="214"/>
                </a:lnTo>
                <a:lnTo>
                  <a:pt x="429" y="217"/>
                </a:lnTo>
                <a:cubicBezTo>
                  <a:pt x="427" y="222"/>
                  <a:pt x="425" y="226"/>
                  <a:pt x="422" y="230"/>
                </a:cubicBezTo>
                <a:lnTo>
                  <a:pt x="420" y="232"/>
                </a:lnTo>
                <a:cubicBezTo>
                  <a:pt x="408" y="249"/>
                  <a:pt x="386" y="256"/>
                  <a:pt x="367" y="249"/>
                </a:cubicBezTo>
                <a:cubicBezTo>
                  <a:pt x="347" y="242"/>
                  <a:pt x="334" y="224"/>
                  <a:pt x="334" y="203"/>
                </a:cubicBezTo>
                <a:lnTo>
                  <a:pt x="334" y="202"/>
                </a:lnTo>
                <a:lnTo>
                  <a:pt x="334" y="198"/>
                </a:lnTo>
                <a:lnTo>
                  <a:pt x="334" y="195"/>
                </a:lnTo>
                <a:lnTo>
                  <a:pt x="334" y="188"/>
                </a:lnTo>
                <a:lnTo>
                  <a:pt x="381" y="232"/>
                </a:lnTo>
                <a:lnTo>
                  <a:pt x="377" y="232"/>
                </a:lnTo>
                <a:lnTo>
                  <a:pt x="423" y="198"/>
                </a:lnTo>
                <a:lnTo>
                  <a:pt x="422" y="202"/>
                </a:lnTo>
                <a:lnTo>
                  <a:pt x="420" y="209"/>
                </a:lnTo>
                <a:cubicBezTo>
                  <a:pt x="416" y="231"/>
                  <a:pt x="396" y="246"/>
                  <a:pt x="373" y="246"/>
                </a:cubicBezTo>
                <a:lnTo>
                  <a:pt x="373" y="246"/>
                </a:lnTo>
                <a:lnTo>
                  <a:pt x="373" y="150"/>
                </a:lnTo>
                <a:lnTo>
                  <a:pt x="373" y="150"/>
                </a:lnTo>
                <a:lnTo>
                  <a:pt x="373" y="246"/>
                </a:lnTo>
                <a:lnTo>
                  <a:pt x="371" y="246"/>
                </a:lnTo>
                <a:cubicBezTo>
                  <a:pt x="350" y="246"/>
                  <a:pt x="331" y="233"/>
                  <a:pt x="325" y="212"/>
                </a:cubicBezTo>
                <a:lnTo>
                  <a:pt x="324" y="209"/>
                </a:lnTo>
                <a:lnTo>
                  <a:pt x="322" y="204"/>
                </a:lnTo>
                <a:lnTo>
                  <a:pt x="406" y="218"/>
                </a:lnTo>
                <a:lnTo>
                  <a:pt x="405" y="220"/>
                </a:lnTo>
                <a:lnTo>
                  <a:pt x="409" y="212"/>
                </a:lnTo>
                <a:lnTo>
                  <a:pt x="408" y="215"/>
                </a:lnTo>
                <a:lnTo>
                  <a:pt x="412" y="202"/>
                </a:lnTo>
                <a:lnTo>
                  <a:pt x="412" y="205"/>
                </a:lnTo>
                <a:cubicBezTo>
                  <a:pt x="411" y="212"/>
                  <a:pt x="408" y="218"/>
                  <a:pt x="404" y="224"/>
                </a:cubicBezTo>
                <a:lnTo>
                  <a:pt x="403" y="225"/>
                </a:lnTo>
                <a:cubicBezTo>
                  <a:pt x="392" y="243"/>
                  <a:pt x="370" y="251"/>
                  <a:pt x="350" y="244"/>
                </a:cubicBezTo>
                <a:cubicBezTo>
                  <a:pt x="329" y="238"/>
                  <a:pt x="315" y="220"/>
                  <a:pt x="315" y="198"/>
                </a:cubicBezTo>
                <a:lnTo>
                  <a:pt x="315" y="194"/>
                </a:lnTo>
                <a:lnTo>
                  <a:pt x="315" y="189"/>
                </a:lnTo>
                <a:lnTo>
                  <a:pt x="363" y="237"/>
                </a:lnTo>
                <a:lnTo>
                  <a:pt x="362" y="237"/>
                </a:lnTo>
                <a:cubicBezTo>
                  <a:pt x="345" y="237"/>
                  <a:pt x="330" y="228"/>
                  <a:pt x="321" y="214"/>
                </a:cubicBezTo>
                <a:cubicBezTo>
                  <a:pt x="312" y="200"/>
                  <a:pt x="312" y="182"/>
                  <a:pt x="319" y="168"/>
                </a:cubicBezTo>
                <a:lnTo>
                  <a:pt x="320" y="166"/>
                </a:lnTo>
                <a:lnTo>
                  <a:pt x="316" y="178"/>
                </a:lnTo>
                <a:lnTo>
                  <a:pt x="316" y="175"/>
                </a:lnTo>
                <a:lnTo>
                  <a:pt x="363" y="232"/>
                </a:lnTo>
                <a:lnTo>
                  <a:pt x="361" y="232"/>
                </a:lnTo>
                <a:lnTo>
                  <a:pt x="405" y="204"/>
                </a:lnTo>
                <a:lnTo>
                  <a:pt x="402" y="211"/>
                </a:lnTo>
                <a:lnTo>
                  <a:pt x="400" y="214"/>
                </a:lnTo>
                <a:cubicBezTo>
                  <a:pt x="398" y="219"/>
                  <a:pt x="395" y="223"/>
                  <a:pt x="391" y="227"/>
                </a:cubicBezTo>
                <a:lnTo>
                  <a:pt x="390" y="228"/>
                </a:lnTo>
                <a:cubicBezTo>
                  <a:pt x="379" y="239"/>
                  <a:pt x="363" y="244"/>
                  <a:pt x="347" y="241"/>
                </a:cubicBezTo>
                <a:cubicBezTo>
                  <a:pt x="331" y="238"/>
                  <a:pt x="318" y="227"/>
                  <a:pt x="312" y="212"/>
                </a:cubicBezTo>
                <a:lnTo>
                  <a:pt x="311" y="209"/>
                </a:lnTo>
                <a:cubicBezTo>
                  <a:pt x="309" y="204"/>
                  <a:pt x="307" y="198"/>
                  <a:pt x="307" y="191"/>
                </a:cubicBezTo>
                <a:lnTo>
                  <a:pt x="308" y="192"/>
                </a:lnTo>
                <a:lnTo>
                  <a:pt x="307" y="182"/>
                </a:lnTo>
                <a:lnTo>
                  <a:pt x="307" y="179"/>
                </a:lnTo>
                <a:lnTo>
                  <a:pt x="355" y="227"/>
                </a:lnTo>
                <a:lnTo>
                  <a:pt x="354" y="227"/>
                </a:lnTo>
                <a:lnTo>
                  <a:pt x="401" y="191"/>
                </a:lnTo>
                <a:lnTo>
                  <a:pt x="400" y="197"/>
                </a:lnTo>
                <a:lnTo>
                  <a:pt x="399" y="200"/>
                </a:lnTo>
                <a:cubicBezTo>
                  <a:pt x="391" y="221"/>
                  <a:pt x="371" y="234"/>
                  <a:pt x="348" y="232"/>
                </a:cubicBezTo>
                <a:cubicBezTo>
                  <a:pt x="326" y="230"/>
                  <a:pt x="308" y="213"/>
                  <a:pt x="305" y="190"/>
                </a:cubicBezTo>
                <a:lnTo>
                  <a:pt x="305" y="185"/>
                </a:lnTo>
                <a:lnTo>
                  <a:pt x="304" y="179"/>
                </a:lnTo>
                <a:lnTo>
                  <a:pt x="306" y="188"/>
                </a:lnTo>
                <a:lnTo>
                  <a:pt x="305" y="185"/>
                </a:lnTo>
                <a:lnTo>
                  <a:pt x="311" y="198"/>
                </a:lnTo>
                <a:lnTo>
                  <a:pt x="310" y="197"/>
                </a:lnTo>
                <a:lnTo>
                  <a:pt x="397" y="179"/>
                </a:lnTo>
                <a:lnTo>
                  <a:pt x="397" y="180"/>
                </a:lnTo>
                <a:lnTo>
                  <a:pt x="396" y="185"/>
                </a:lnTo>
                <a:cubicBezTo>
                  <a:pt x="394" y="208"/>
                  <a:pt x="375" y="226"/>
                  <a:pt x="352" y="227"/>
                </a:cubicBezTo>
                <a:cubicBezTo>
                  <a:pt x="329" y="229"/>
                  <a:pt x="308" y="214"/>
                  <a:pt x="302" y="191"/>
                </a:cubicBezTo>
                <a:lnTo>
                  <a:pt x="301" y="187"/>
                </a:lnTo>
                <a:lnTo>
                  <a:pt x="300" y="184"/>
                </a:lnTo>
                <a:lnTo>
                  <a:pt x="395" y="184"/>
                </a:lnTo>
                <a:lnTo>
                  <a:pt x="394" y="187"/>
                </a:lnTo>
                <a:cubicBezTo>
                  <a:pt x="393" y="191"/>
                  <a:pt x="392" y="195"/>
                  <a:pt x="390" y="199"/>
                </a:cubicBezTo>
                <a:lnTo>
                  <a:pt x="389" y="201"/>
                </a:lnTo>
                <a:cubicBezTo>
                  <a:pt x="380" y="219"/>
                  <a:pt x="360" y="230"/>
                  <a:pt x="340" y="227"/>
                </a:cubicBezTo>
                <a:cubicBezTo>
                  <a:pt x="320" y="225"/>
                  <a:pt x="304" y="210"/>
                  <a:pt x="299" y="190"/>
                </a:cubicBezTo>
                <a:lnTo>
                  <a:pt x="299" y="189"/>
                </a:lnTo>
                <a:lnTo>
                  <a:pt x="297" y="184"/>
                </a:lnTo>
                <a:lnTo>
                  <a:pt x="391" y="161"/>
                </a:lnTo>
                <a:lnTo>
                  <a:pt x="392" y="166"/>
                </a:lnTo>
                <a:cubicBezTo>
                  <a:pt x="392" y="169"/>
                  <a:pt x="392" y="172"/>
                  <a:pt x="392" y="175"/>
                </a:cubicBezTo>
                <a:lnTo>
                  <a:pt x="392" y="179"/>
                </a:lnTo>
                <a:cubicBezTo>
                  <a:pt x="392" y="206"/>
                  <a:pt x="371" y="227"/>
                  <a:pt x="344" y="227"/>
                </a:cubicBezTo>
                <a:lnTo>
                  <a:pt x="340" y="227"/>
                </a:lnTo>
                <a:cubicBezTo>
                  <a:pt x="319" y="227"/>
                  <a:pt x="301" y="214"/>
                  <a:pt x="294" y="193"/>
                </a:cubicBezTo>
                <a:lnTo>
                  <a:pt x="293" y="188"/>
                </a:lnTo>
                <a:cubicBezTo>
                  <a:pt x="292" y="185"/>
                  <a:pt x="292" y="183"/>
                  <a:pt x="291" y="180"/>
                </a:cubicBezTo>
                <a:lnTo>
                  <a:pt x="291" y="175"/>
                </a:lnTo>
                <a:lnTo>
                  <a:pt x="386" y="170"/>
                </a:lnTo>
                <a:lnTo>
                  <a:pt x="386" y="172"/>
                </a:lnTo>
                <a:cubicBezTo>
                  <a:pt x="386" y="176"/>
                  <a:pt x="386" y="179"/>
                  <a:pt x="386" y="182"/>
                </a:cubicBezTo>
                <a:lnTo>
                  <a:pt x="385" y="184"/>
                </a:lnTo>
                <a:cubicBezTo>
                  <a:pt x="381" y="203"/>
                  <a:pt x="367" y="218"/>
                  <a:pt x="349" y="222"/>
                </a:cubicBezTo>
                <a:cubicBezTo>
                  <a:pt x="330" y="226"/>
                  <a:pt x="311" y="219"/>
                  <a:pt x="300" y="204"/>
                </a:cubicBezTo>
                <a:lnTo>
                  <a:pt x="297" y="200"/>
                </a:lnTo>
                <a:lnTo>
                  <a:pt x="295" y="197"/>
                </a:lnTo>
                <a:lnTo>
                  <a:pt x="301" y="204"/>
                </a:lnTo>
                <a:lnTo>
                  <a:pt x="296" y="199"/>
                </a:lnTo>
                <a:cubicBezTo>
                  <a:pt x="292" y="196"/>
                  <a:pt x="289" y="192"/>
                  <a:pt x="287" y="187"/>
                </a:cubicBezTo>
                <a:lnTo>
                  <a:pt x="286" y="184"/>
                </a:lnTo>
                <a:cubicBezTo>
                  <a:pt x="284" y="181"/>
                  <a:pt x="283" y="178"/>
                  <a:pt x="282" y="174"/>
                </a:cubicBezTo>
                <a:lnTo>
                  <a:pt x="281" y="172"/>
                </a:lnTo>
                <a:lnTo>
                  <a:pt x="375" y="149"/>
                </a:lnTo>
                <a:lnTo>
                  <a:pt x="376" y="155"/>
                </a:lnTo>
                <a:lnTo>
                  <a:pt x="376" y="158"/>
                </a:lnTo>
                <a:cubicBezTo>
                  <a:pt x="379" y="171"/>
                  <a:pt x="375" y="186"/>
                  <a:pt x="366" y="196"/>
                </a:cubicBezTo>
                <a:cubicBezTo>
                  <a:pt x="356" y="207"/>
                  <a:pt x="343" y="213"/>
                  <a:pt x="329" y="213"/>
                </a:cubicBezTo>
                <a:lnTo>
                  <a:pt x="325" y="213"/>
                </a:lnTo>
                <a:lnTo>
                  <a:pt x="325" y="213"/>
                </a:lnTo>
                <a:lnTo>
                  <a:pt x="372" y="175"/>
                </a:lnTo>
                <a:lnTo>
                  <a:pt x="372" y="177"/>
                </a:lnTo>
                <a:cubicBezTo>
                  <a:pt x="371" y="182"/>
                  <a:pt x="369" y="186"/>
                  <a:pt x="367" y="189"/>
                </a:cubicBezTo>
                <a:lnTo>
                  <a:pt x="366" y="191"/>
                </a:lnTo>
                <a:cubicBezTo>
                  <a:pt x="357" y="209"/>
                  <a:pt x="338" y="220"/>
                  <a:pt x="318" y="218"/>
                </a:cubicBezTo>
                <a:cubicBezTo>
                  <a:pt x="298" y="215"/>
                  <a:pt x="282" y="201"/>
                  <a:pt x="277" y="182"/>
                </a:cubicBezTo>
                <a:lnTo>
                  <a:pt x="276" y="177"/>
                </a:lnTo>
                <a:lnTo>
                  <a:pt x="275" y="175"/>
                </a:lnTo>
                <a:lnTo>
                  <a:pt x="367" y="183"/>
                </a:lnTo>
                <a:lnTo>
                  <a:pt x="366" y="186"/>
                </a:lnTo>
                <a:cubicBezTo>
                  <a:pt x="364" y="190"/>
                  <a:pt x="362" y="193"/>
                  <a:pt x="360" y="197"/>
                </a:cubicBezTo>
                <a:lnTo>
                  <a:pt x="358" y="199"/>
                </a:lnTo>
                <a:cubicBezTo>
                  <a:pt x="346" y="215"/>
                  <a:pt x="324" y="222"/>
                  <a:pt x="305" y="216"/>
                </a:cubicBezTo>
                <a:cubicBezTo>
                  <a:pt x="285" y="209"/>
                  <a:pt x="272" y="191"/>
                  <a:pt x="272" y="170"/>
                </a:cubicBezTo>
                <a:lnTo>
                  <a:pt x="272" y="168"/>
                </a:lnTo>
                <a:lnTo>
                  <a:pt x="272" y="165"/>
                </a:lnTo>
                <a:lnTo>
                  <a:pt x="320" y="213"/>
                </a:lnTo>
                <a:lnTo>
                  <a:pt x="319" y="213"/>
                </a:lnTo>
                <a:cubicBezTo>
                  <a:pt x="303" y="213"/>
                  <a:pt x="287" y="205"/>
                  <a:pt x="278" y="190"/>
                </a:cubicBezTo>
                <a:lnTo>
                  <a:pt x="275" y="185"/>
                </a:lnTo>
                <a:lnTo>
                  <a:pt x="316" y="208"/>
                </a:lnTo>
                <a:lnTo>
                  <a:pt x="314" y="208"/>
                </a:lnTo>
                <a:lnTo>
                  <a:pt x="361" y="170"/>
                </a:lnTo>
                <a:lnTo>
                  <a:pt x="360" y="176"/>
                </a:lnTo>
                <a:lnTo>
                  <a:pt x="359" y="180"/>
                </a:lnTo>
                <a:cubicBezTo>
                  <a:pt x="355" y="196"/>
                  <a:pt x="345" y="209"/>
                  <a:pt x="330" y="215"/>
                </a:cubicBezTo>
                <a:cubicBezTo>
                  <a:pt x="315" y="220"/>
                  <a:pt x="299" y="219"/>
                  <a:pt x="285" y="210"/>
                </a:cubicBezTo>
                <a:lnTo>
                  <a:pt x="284" y="209"/>
                </a:lnTo>
                <a:cubicBezTo>
                  <a:pt x="274" y="203"/>
                  <a:pt x="267" y="193"/>
                  <a:pt x="264" y="182"/>
                </a:cubicBezTo>
                <a:lnTo>
                  <a:pt x="262" y="174"/>
                </a:lnTo>
                <a:lnTo>
                  <a:pt x="261" y="169"/>
                </a:lnTo>
                <a:lnTo>
                  <a:pt x="264" y="177"/>
                </a:lnTo>
                <a:lnTo>
                  <a:pt x="262" y="173"/>
                </a:lnTo>
                <a:lnTo>
                  <a:pt x="344" y="186"/>
                </a:lnTo>
                <a:lnTo>
                  <a:pt x="342" y="188"/>
                </a:lnTo>
                <a:lnTo>
                  <a:pt x="348" y="180"/>
                </a:lnTo>
                <a:lnTo>
                  <a:pt x="347" y="182"/>
                </a:lnTo>
                <a:lnTo>
                  <a:pt x="262" y="137"/>
                </a:lnTo>
                <a:lnTo>
                  <a:pt x="264" y="135"/>
                </a:lnTo>
                <a:lnTo>
                  <a:pt x="357" y="100"/>
                </a:lnTo>
                <a:cubicBezTo>
                  <a:pt x="357" y="151"/>
                  <a:pt x="357" y="158"/>
                  <a:pt x="355" y="166"/>
                </a:cubicBezTo>
                <a:cubicBezTo>
                  <a:pt x="352" y="172"/>
                  <a:pt x="266" y="130"/>
                  <a:pt x="352" y="172"/>
                </a:cubicBezTo>
                <a:lnTo>
                  <a:pt x="351" y="174"/>
                </a:lnTo>
                <a:lnTo>
                  <a:pt x="350" y="175"/>
                </a:lnTo>
                <a:lnTo>
                  <a:pt x="348" y="180"/>
                </a:lnTo>
                <a:lnTo>
                  <a:pt x="304" y="112"/>
                </a:lnTo>
                <a:lnTo>
                  <a:pt x="305" y="112"/>
                </a:lnTo>
                <a:lnTo>
                  <a:pt x="267" y="189"/>
                </a:lnTo>
                <a:lnTo>
                  <a:pt x="262" y="183"/>
                </a:lnTo>
                <a:lnTo>
                  <a:pt x="261" y="181"/>
                </a:lnTo>
                <a:lnTo>
                  <a:pt x="302" y="204"/>
                </a:lnTo>
                <a:lnTo>
                  <a:pt x="297" y="204"/>
                </a:lnTo>
                <a:lnTo>
                  <a:pt x="340" y="177"/>
                </a:lnTo>
                <a:lnTo>
                  <a:pt x="335" y="186"/>
                </a:lnTo>
                <a:lnTo>
                  <a:pt x="334" y="187"/>
                </a:lnTo>
                <a:cubicBezTo>
                  <a:pt x="323" y="205"/>
                  <a:pt x="301" y="213"/>
                  <a:pt x="281" y="206"/>
                </a:cubicBezTo>
                <a:cubicBezTo>
                  <a:pt x="260" y="200"/>
                  <a:pt x="246" y="182"/>
                  <a:pt x="246" y="160"/>
                </a:cubicBezTo>
                <a:lnTo>
                  <a:pt x="246" y="156"/>
                </a:lnTo>
                <a:lnTo>
                  <a:pt x="246" y="151"/>
                </a:lnTo>
                <a:lnTo>
                  <a:pt x="342" y="151"/>
                </a:lnTo>
                <a:lnTo>
                  <a:pt x="342" y="153"/>
                </a:lnTo>
                <a:lnTo>
                  <a:pt x="342" y="156"/>
                </a:lnTo>
                <a:lnTo>
                  <a:pt x="248" y="144"/>
                </a:lnTo>
                <a:lnTo>
                  <a:pt x="248" y="142"/>
                </a:lnTo>
                <a:lnTo>
                  <a:pt x="247" y="154"/>
                </a:lnTo>
                <a:lnTo>
                  <a:pt x="247" y="146"/>
                </a:lnTo>
                <a:lnTo>
                  <a:pt x="248" y="141"/>
                </a:lnTo>
                <a:lnTo>
                  <a:pt x="256" y="173"/>
                </a:lnTo>
                <a:lnTo>
                  <a:pt x="254" y="170"/>
                </a:lnTo>
                <a:lnTo>
                  <a:pt x="263" y="181"/>
                </a:lnTo>
                <a:lnTo>
                  <a:pt x="261" y="179"/>
                </a:lnTo>
                <a:lnTo>
                  <a:pt x="329" y="170"/>
                </a:lnTo>
                <a:lnTo>
                  <a:pt x="328" y="172"/>
                </a:lnTo>
                <a:lnTo>
                  <a:pt x="335" y="159"/>
                </a:lnTo>
                <a:lnTo>
                  <a:pt x="336" y="156"/>
                </a:lnTo>
                <a:lnTo>
                  <a:pt x="335" y="161"/>
                </a:lnTo>
                <a:lnTo>
                  <a:pt x="334" y="163"/>
                </a:lnTo>
                <a:cubicBezTo>
                  <a:pt x="329" y="184"/>
                  <a:pt x="309" y="199"/>
                  <a:pt x="287" y="199"/>
                </a:cubicBezTo>
                <a:lnTo>
                  <a:pt x="285" y="199"/>
                </a:lnTo>
                <a:cubicBezTo>
                  <a:pt x="262" y="199"/>
                  <a:pt x="242" y="183"/>
                  <a:pt x="238" y="160"/>
                </a:cubicBezTo>
                <a:lnTo>
                  <a:pt x="238" y="161"/>
                </a:lnTo>
                <a:lnTo>
                  <a:pt x="237" y="157"/>
                </a:lnTo>
                <a:lnTo>
                  <a:pt x="324" y="166"/>
                </a:lnTo>
                <a:lnTo>
                  <a:pt x="322" y="169"/>
                </a:lnTo>
                <a:lnTo>
                  <a:pt x="321" y="171"/>
                </a:lnTo>
                <a:cubicBezTo>
                  <a:pt x="311" y="188"/>
                  <a:pt x="292" y="197"/>
                  <a:pt x="272" y="194"/>
                </a:cubicBezTo>
                <a:cubicBezTo>
                  <a:pt x="253" y="191"/>
                  <a:pt x="238" y="177"/>
                  <a:pt x="233" y="158"/>
                </a:cubicBezTo>
                <a:lnTo>
                  <a:pt x="232" y="152"/>
                </a:lnTo>
                <a:lnTo>
                  <a:pt x="231" y="147"/>
                </a:lnTo>
                <a:lnTo>
                  <a:pt x="230" y="142"/>
                </a:lnTo>
                <a:lnTo>
                  <a:pt x="257" y="180"/>
                </a:lnTo>
                <a:lnTo>
                  <a:pt x="255" y="179"/>
                </a:lnTo>
                <a:lnTo>
                  <a:pt x="297" y="179"/>
                </a:lnTo>
                <a:lnTo>
                  <a:pt x="295" y="180"/>
                </a:lnTo>
                <a:lnTo>
                  <a:pt x="317" y="116"/>
                </a:lnTo>
                <a:lnTo>
                  <a:pt x="319" y="121"/>
                </a:lnTo>
                <a:cubicBezTo>
                  <a:pt x="320" y="123"/>
                  <a:pt x="321" y="125"/>
                  <a:pt x="322" y="127"/>
                </a:cubicBezTo>
                <a:lnTo>
                  <a:pt x="324" y="131"/>
                </a:lnTo>
                <a:cubicBezTo>
                  <a:pt x="331" y="155"/>
                  <a:pt x="320" y="180"/>
                  <a:pt x="298" y="190"/>
                </a:cubicBezTo>
                <a:cubicBezTo>
                  <a:pt x="276" y="200"/>
                  <a:pt x="249" y="192"/>
                  <a:pt x="237" y="171"/>
                </a:cubicBezTo>
                <a:lnTo>
                  <a:pt x="235" y="169"/>
                </a:lnTo>
                <a:lnTo>
                  <a:pt x="246" y="181"/>
                </a:lnTo>
                <a:lnTo>
                  <a:pt x="243" y="178"/>
                </a:lnTo>
                <a:lnTo>
                  <a:pt x="304" y="178"/>
                </a:lnTo>
                <a:lnTo>
                  <a:pt x="301" y="181"/>
                </a:lnTo>
                <a:lnTo>
                  <a:pt x="298" y="183"/>
                </a:lnTo>
                <a:cubicBezTo>
                  <a:pt x="287" y="193"/>
                  <a:pt x="272" y="196"/>
                  <a:pt x="258" y="193"/>
                </a:cubicBezTo>
                <a:cubicBezTo>
                  <a:pt x="243" y="190"/>
                  <a:pt x="231" y="181"/>
                  <a:pt x="225" y="168"/>
                </a:cubicBezTo>
                <a:lnTo>
                  <a:pt x="224" y="166"/>
                </a:lnTo>
                <a:cubicBezTo>
                  <a:pt x="221" y="162"/>
                  <a:pt x="220" y="157"/>
                  <a:pt x="219" y="152"/>
                </a:cubicBezTo>
                <a:lnTo>
                  <a:pt x="219" y="149"/>
                </a:lnTo>
                <a:cubicBezTo>
                  <a:pt x="218" y="147"/>
                  <a:pt x="218" y="144"/>
                  <a:pt x="218" y="141"/>
                </a:cubicBezTo>
                <a:lnTo>
                  <a:pt x="218" y="136"/>
                </a:lnTo>
                <a:lnTo>
                  <a:pt x="218" y="132"/>
                </a:lnTo>
                <a:lnTo>
                  <a:pt x="314" y="132"/>
                </a:lnTo>
                <a:lnTo>
                  <a:pt x="314" y="133"/>
                </a:lnTo>
                <a:lnTo>
                  <a:pt x="314" y="137"/>
                </a:lnTo>
                <a:lnTo>
                  <a:pt x="314" y="147"/>
                </a:lnTo>
                <a:lnTo>
                  <a:pt x="313" y="152"/>
                </a:lnTo>
                <a:lnTo>
                  <a:pt x="220" y="131"/>
                </a:lnTo>
                <a:lnTo>
                  <a:pt x="220" y="130"/>
                </a:lnTo>
                <a:lnTo>
                  <a:pt x="218" y="145"/>
                </a:lnTo>
                <a:lnTo>
                  <a:pt x="218" y="141"/>
                </a:lnTo>
                <a:lnTo>
                  <a:pt x="219" y="149"/>
                </a:lnTo>
                <a:lnTo>
                  <a:pt x="218" y="143"/>
                </a:lnTo>
                <a:lnTo>
                  <a:pt x="217" y="140"/>
                </a:lnTo>
                <a:lnTo>
                  <a:pt x="243" y="175"/>
                </a:lnTo>
                <a:lnTo>
                  <a:pt x="242" y="175"/>
                </a:lnTo>
                <a:lnTo>
                  <a:pt x="308" y="151"/>
                </a:lnTo>
                <a:lnTo>
                  <a:pt x="308" y="151"/>
                </a:lnTo>
                <a:lnTo>
                  <a:pt x="304" y="160"/>
                </a:lnTo>
                <a:lnTo>
                  <a:pt x="302" y="166"/>
                </a:lnTo>
                <a:lnTo>
                  <a:pt x="300" y="170"/>
                </a:lnTo>
                <a:cubicBezTo>
                  <a:pt x="295" y="182"/>
                  <a:pt x="285" y="191"/>
                  <a:pt x="272" y="196"/>
                </a:cubicBezTo>
                <a:cubicBezTo>
                  <a:pt x="260" y="201"/>
                  <a:pt x="246" y="200"/>
                  <a:pt x="235" y="194"/>
                </a:cubicBezTo>
                <a:lnTo>
                  <a:pt x="234" y="193"/>
                </a:lnTo>
                <a:cubicBezTo>
                  <a:pt x="221" y="187"/>
                  <a:pt x="212" y="176"/>
                  <a:pt x="208" y="162"/>
                </a:cubicBezTo>
                <a:lnTo>
                  <a:pt x="209" y="164"/>
                </a:lnTo>
                <a:lnTo>
                  <a:pt x="210" y="165"/>
                </a:lnTo>
                <a:lnTo>
                  <a:pt x="208" y="160"/>
                </a:lnTo>
                <a:lnTo>
                  <a:pt x="249" y="185"/>
                </a:lnTo>
                <a:lnTo>
                  <a:pt x="248" y="185"/>
                </a:lnTo>
                <a:cubicBezTo>
                  <a:pt x="224" y="185"/>
                  <a:pt x="203" y="167"/>
                  <a:pt x="200" y="143"/>
                </a:cubicBezTo>
                <a:lnTo>
                  <a:pt x="200" y="139"/>
                </a:lnTo>
                <a:lnTo>
                  <a:pt x="202" y="148"/>
                </a:lnTo>
                <a:lnTo>
                  <a:pt x="201" y="147"/>
                </a:lnTo>
                <a:lnTo>
                  <a:pt x="295" y="131"/>
                </a:lnTo>
                <a:lnTo>
                  <a:pt x="295" y="132"/>
                </a:lnTo>
                <a:lnTo>
                  <a:pt x="295" y="136"/>
                </a:lnTo>
                <a:lnTo>
                  <a:pt x="295" y="142"/>
                </a:lnTo>
                <a:lnTo>
                  <a:pt x="295" y="148"/>
                </a:lnTo>
                <a:lnTo>
                  <a:pt x="295" y="151"/>
                </a:lnTo>
                <a:lnTo>
                  <a:pt x="199" y="151"/>
                </a:lnTo>
                <a:lnTo>
                  <a:pt x="199" y="152"/>
                </a:lnTo>
                <a:lnTo>
                  <a:pt x="198" y="142"/>
                </a:lnTo>
                <a:lnTo>
                  <a:pt x="198" y="135"/>
                </a:lnTo>
                <a:lnTo>
                  <a:pt x="199" y="142"/>
                </a:lnTo>
                <a:lnTo>
                  <a:pt x="198" y="139"/>
                </a:lnTo>
                <a:lnTo>
                  <a:pt x="294" y="132"/>
                </a:lnTo>
                <a:lnTo>
                  <a:pt x="294" y="134"/>
                </a:lnTo>
                <a:lnTo>
                  <a:pt x="294" y="139"/>
                </a:lnTo>
                <a:lnTo>
                  <a:pt x="294" y="144"/>
                </a:lnTo>
                <a:lnTo>
                  <a:pt x="293" y="135"/>
                </a:lnTo>
                <a:lnTo>
                  <a:pt x="294" y="137"/>
                </a:lnTo>
                <a:lnTo>
                  <a:pt x="198" y="146"/>
                </a:lnTo>
                <a:lnTo>
                  <a:pt x="199" y="139"/>
                </a:lnTo>
                <a:lnTo>
                  <a:pt x="199" y="140"/>
                </a:lnTo>
                <a:lnTo>
                  <a:pt x="199" y="135"/>
                </a:lnTo>
                <a:lnTo>
                  <a:pt x="199" y="132"/>
                </a:lnTo>
                <a:lnTo>
                  <a:pt x="247" y="180"/>
                </a:lnTo>
                <a:lnTo>
                  <a:pt x="246" y="180"/>
                </a:lnTo>
                <a:lnTo>
                  <a:pt x="294" y="123"/>
                </a:lnTo>
                <a:lnTo>
                  <a:pt x="295" y="129"/>
                </a:lnTo>
                <a:cubicBezTo>
                  <a:pt x="296" y="134"/>
                  <a:pt x="296" y="139"/>
                  <a:pt x="295" y="143"/>
                </a:cubicBezTo>
                <a:lnTo>
                  <a:pt x="295" y="147"/>
                </a:lnTo>
                <a:cubicBezTo>
                  <a:pt x="292" y="169"/>
                  <a:pt x="275" y="187"/>
                  <a:pt x="253" y="189"/>
                </a:cubicBezTo>
                <a:cubicBezTo>
                  <a:pt x="231" y="192"/>
                  <a:pt x="210" y="179"/>
                  <a:pt x="202" y="158"/>
                </a:cubicBezTo>
                <a:lnTo>
                  <a:pt x="200" y="154"/>
                </a:lnTo>
                <a:lnTo>
                  <a:pt x="198" y="148"/>
                </a:lnTo>
                <a:lnTo>
                  <a:pt x="237" y="179"/>
                </a:lnTo>
                <a:lnTo>
                  <a:pt x="233" y="179"/>
                </a:lnTo>
                <a:lnTo>
                  <a:pt x="248" y="179"/>
                </a:lnTo>
                <a:lnTo>
                  <a:pt x="245" y="179"/>
                </a:lnTo>
                <a:cubicBezTo>
                  <a:pt x="242" y="180"/>
                  <a:pt x="240" y="180"/>
                  <a:pt x="237" y="180"/>
                </a:cubicBezTo>
                <a:lnTo>
                  <a:pt x="233" y="180"/>
                </a:lnTo>
                <a:lnTo>
                  <a:pt x="231" y="180"/>
                </a:lnTo>
                <a:cubicBezTo>
                  <a:pt x="205" y="180"/>
                  <a:pt x="183" y="158"/>
                  <a:pt x="183" y="132"/>
                </a:cubicBezTo>
                <a:lnTo>
                  <a:pt x="183" y="130"/>
                </a:lnTo>
                <a:lnTo>
                  <a:pt x="183" y="127"/>
                </a:lnTo>
                <a:lnTo>
                  <a:pt x="231" y="175"/>
                </a:lnTo>
                <a:lnTo>
                  <a:pt x="228" y="175"/>
                </a:lnTo>
                <a:lnTo>
                  <a:pt x="224" y="175"/>
                </a:lnTo>
                <a:cubicBezTo>
                  <a:pt x="203" y="175"/>
                  <a:pt x="185" y="162"/>
                  <a:pt x="178" y="141"/>
                </a:cubicBezTo>
                <a:lnTo>
                  <a:pt x="177" y="136"/>
                </a:lnTo>
                <a:cubicBezTo>
                  <a:pt x="173" y="122"/>
                  <a:pt x="175" y="106"/>
                  <a:pt x="184" y="94"/>
                </a:cubicBezTo>
                <a:cubicBezTo>
                  <a:pt x="194" y="82"/>
                  <a:pt x="208" y="74"/>
                  <a:pt x="223" y="74"/>
                </a:cubicBezTo>
                <a:lnTo>
                  <a:pt x="223" y="74"/>
                </a:lnTo>
                <a:cubicBezTo>
                  <a:pt x="248" y="74"/>
                  <a:pt x="269" y="93"/>
                  <a:pt x="271" y="118"/>
                </a:cubicBezTo>
                <a:lnTo>
                  <a:pt x="272" y="123"/>
                </a:lnTo>
                <a:cubicBezTo>
                  <a:pt x="274" y="146"/>
                  <a:pt x="259" y="168"/>
                  <a:pt x="235" y="174"/>
                </a:cubicBezTo>
                <a:cubicBezTo>
                  <a:pt x="212" y="180"/>
                  <a:pt x="188" y="167"/>
                  <a:pt x="179" y="145"/>
                </a:cubicBezTo>
                <a:lnTo>
                  <a:pt x="177" y="140"/>
                </a:lnTo>
                <a:lnTo>
                  <a:pt x="222" y="170"/>
                </a:lnTo>
                <a:lnTo>
                  <a:pt x="218" y="170"/>
                </a:lnTo>
                <a:lnTo>
                  <a:pt x="255" y="152"/>
                </a:lnTo>
                <a:lnTo>
                  <a:pt x="250" y="159"/>
                </a:lnTo>
                <a:lnTo>
                  <a:pt x="246" y="164"/>
                </a:lnTo>
                <a:cubicBezTo>
                  <a:pt x="235" y="176"/>
                  <a:pt x="219" y="182"/>
                  <a:pt x="204" y="180"/>
                </a:cubicBezTo>
                <a:cubicBezTo>
                  <a:pt x="188" y="177"/>
                  <a:pt x="174" y="168"/>
                  <a:pt x="167" y="153"/>
                </a:cubicBezTo>
                <a:lnTo>
                  <a:pt x="167" y="152"/>
                </a:lnTo>
                <a:cubicBezTo>
                  <a:pt x="164" y="148"/>
                  <a:pt x="163" y="143"/>
                  <a:pt x="162" y="138"/>
                </a:cubicBezTo>
                <a:lnTo>
                  <a:pt x="161" y="132"/>
                </a:lnTo>
                <a:lnTo>
                  <a:pt x="160" y="122"/>
                </a:lnTo>
                <a:lnTo>
                  <a:pt x="160" y="118"/>
                </a:lnTo>
                <a:lnTo>
                  <a:pt x="208" y="166"/>
                </a:lnTo>
                <a:lnTo>
                  <a:pt x="208" y="166"/>
                </a:lnTo>
                <a:lnTo>
                  <a:pt x="253" y="136"/>
                </a:lnTo>
                <a:lnTo>
                  <a:pt x="250" y="142"/>
                </a:lnTo>
                <a:lnTo>
                  <a:pt x="249" y="144"/>
                </a:lnTo>
                <a:cubicBezTo>
                  <a:pt x="241" y="160"/>
                  <a:pt x="224" y="170"/>
                  <a:pt x="206" y="170"/>
                </a:cubicBezTo>
                <a:lnTo>
                  <a:pt x="205" y="170"/>
                </a:lnTo>
                <a:cubicBezTo>
                  <a:pt x="183" y="170"/>
                  <a:pt x="163" y="155"/>
                  <a:pt x="159" y="133"/>
                </a:cubicBezTo>
                <a:lnTo>
                  <a:pt x="157" y="127"/>
                </a:lnTo>
                <a:lnTo>
                  <a:pt x="156" y="122"/>
                </a:lnTo>
                <a:lnTo>
                  <a:pt x="251" y="108"/>
                </a:lnTo>
                <a:lnTo>
                  <a:pt x="252" y="118"/>
                </a:lnTo>
                <a:lnTo>
                  <a:pt x="252" y="122"/>
                </a:lnTo>
                <a:cubicBezTo>
                  <a:pt x="252" y="149"/>
                  <a:pt x="230" y="170"/>
                  <a:pt x="204" y="170"/>
                </a:cubicBezTo>
                <a:lnTo>
                  <a:pt x="199" y="170"/>
                </a:lnTo>
                <a:cubicBezTo>
                  <a:pt x="185" y="170"/>
                  <a:pt x="171" y="164"/>
                  <a:pt x="162" y="152"/>
                </a:cubicBezTo>
                <a:lnTo>
                  <a:pt x="158" y="147"/>
                </a:lnTo>
                <a:lnTo>
                  <a:pt x="154" y="142"/>
                </a:lnTo>
                <a:lnTo>
                  <a:pt x="226" y="147"/>
                </a:lnTo>
                <a:lnTo>
                  <a:pt x="224" y="149"/>
                </a:lnTo>
                <a:lnTo>
                  <a:pt x="236" y="130"/>
                </a:lnTo>
                <a:lnTo>
                  <a:pt x="235" y="133"/>
                </a:lnTo>
                <a:lnTo>
                  <a:pt x="189" y="70"/>
                </a:lnTo>
                <a:lnTo>
                  <a:pt x="189" y="70"/>
                </a:lnTo>
                <a:lnTo>
                  <a:pt x="189" y="166"/>
                </a:lnTo>
                <a:lnTo>
                  <a:pt x="188" y="166"/>
                </a:lnTo>
                <a:lnTo>
                  <a:pt x="188" y="70"/>
                </a:lnTo>
                <a:lnTo>
                  <a:pt x="189" y="70"/>
                </a:lnTo>
                <a:lnTo>
                  <a:pt x="189" y="166"/>
                </a:lnTo>
                <a:lnTo>
                  <a:pt x="187" y="166"/>
                </a:lnTo>
                <a:cubicBezTo>
                  <a:pt x="161" y="166"/>
                  <a:pt x="139" y="144"/>
                  <a:pt x="139" y="118"/>
                </a:cubicBezTo>
                <a:lnTo>
                  <a:pt x="140" y="118"/>
                </a:lnTo>
                <a:lnTo>
                  <a:pt x="139" y="114"/>
                </a:lnTo>
                <a:lnTo>
                  <a:pt x="235" y="108"/>
                </a:lnTo>
                <a:lnTo>
                  <a:pt x="235" y="110"/>
                </a:lnTo>
                <a:lnTo>
                  <a:pt x="235" y="118"/>
                </a:lnTo>
                <a:lnTo>
                  <a:pt x="234" y="123"/>
                </a:lnTo>
                <a:cubicBezTo>
                  <a:pt x="232" y="143"/>
                  <a:pt x="217" y="160"/>
                  <a:pt x="197" y="165"/>
                </a:cubicBezTo>
                <a:cubicBezTo>
                  <a:pt x="177" y="169"/>
                  <a:pt x="156" y="160"/>
                  <a:pt x="145" y="143"/>
                </a:cubicBezTo>
                <a:lnTo>
                  <a:pt x="147" y="145"/>
                </a:lnTo>
                <a:lnTo>
                  <a:pt x="145" y="143"/>
                </a:lnTo>
                <a:lnTo>
                  <a:pt x="231" y="113"/>
                </a:lnTo>
                <a:lnTo>
                  <a:pt x="231" y="118"/>
                </a:lnTo>
                <a:lnTo>
                  <a:pt x="231" y="121"/>
                </a:lnTo>
                <a:lnTo>
                  <a:pt x="231" y="122"/>
                </a:lnTo>
                <a:cubicBezTo>
                  <a:pt x="231" y="146"/>
                  <a:pt x="214" y="166"/>
                  <a:pt x="191" y="170"/>
                </a:cubicBezTo>
                <a:cubicBezTo>
                  <a:pt x="167" y="174"/>
                  <a:pt x="145" y="160"/>
                  <a:pt x="137" y="138"/>
                </a:cubicBezTo>
                <a:lnTo>
                  <a:pt x="137" y="136"/>
                </a:lnTo>
                <a:cubicBezTo>
                  <a:pt x="136" y="134"/>
                  <a:pt x="136" y="131"/>
                  <a:pt x="135" y="129"/>
                </a:cubicBezTo>
                <a:lnTo>
                  <a:pt x="135" y="127"/>
                </a:lnTo>
                <a:lnTo>
                  <a:pt x="134" y="122"/>
                </a:lnTo>
                <a:lnTo>
                  <a:pt x="219" y="142"/>
                </a:lnTo>
                <a:lnTo>
                  <a:pt x="218" y="144"/>
                </a:lnTo>
                <a:lnTo>
                  <a:pt x="222" y="136"/>
                </a:lnTo>
                <a:lnTo>
                  <a:pt x="221" y="139"/>
                </a:lnTo>
                <a:cubicBezTo>
                  <a:pt x="213" y="156"/>
                  <a:pt x="196" y="166"/>
                  <a:pt x="178" y="166"/>
                </a:cubicBezTo>
                <a:lnTo>
                  <a:pt x="174" y="166"/>
                </a:lnTo>
                <a:cubicBezTo>
                  <a:pt x="158" y="166"/>
                  <a:pt x="142" y="157"/>
                  <a:pt x="133" y="143"/>
                </a:cubicBezTo>
                <a:lnTo>
                  <a:pt x="130" y="138"/>
                </a:lnTo>
                <a:lnTo>
                  <a:pt x="171" y="161"/>
                </a:lnTo>
                <a:lnTo>
                  <a:pt x="169" y="161"/>
                </a:lnTo>
                <a:lnTo>
                  <a:pt x="169" y="161"/>
                </a:lnTo>
                <a:cubicBezTo>
                  <a:pt x="142" y="161"/>
                  <a:pt x="121" y="139"/>
                  <a:pt x="121" y="113"/>
                </a:cubicBezTo>
                <a:lnTo>
                  <a:pt x="121" y="110"/>
                </a:lnTo>
                <a:lnTo>
                  <a:pt x="121" y="108"/>
                </a:lnTo>
                <a:lnTo>
                  <a:pt x="215" y="124"/>
                </a:lnTo>
                <a:lnTo>
                  <a:pt x="214" y="125"/>
                </a:lnTo>
                <a:lnTo>
                  <a:pt x="213" y="128"/>
                </a:lnTo>
                <a:lnTo>
                  <a:pt x="215" y="113"/>
                </a:lnTo>
                <a:lnTo>
                  <a:pt x="215" y="117"/>
                </a:lnTo>
                <a:lnTo>
                  <a:pt x="215" y="118"/>
                </a:lnTo>
                <a:cubicBezTo>
                  <a:pt x="215" y="143"/>
                  <a:pt x="196" y="164"/>
                  <a:pt x="171" y="166"/>
                </a:cubicBezTo>
                <a:cubicBezTo>
                  <a:pt x="146" y="168"/>
                  <a:pt x="124" y="150"/>
                  <a:pt x="120" y="125"/>
                </a:cubicBezTo>
                <a:lnTo>
                  <a:pt x="120" y="122"/>
                </a:lnTo>
                <a:lnTo>
                  <a:pt x="119" y="116"/>
                </a:lnTo>
                <a:lnTo>
                  <a:pt x="118" y="110"/>
                </a:lnTo>
                <a:cubicBezTo>
                  <a:pt x="117" y="108"/>
                  <a:pt x="117" y="105"/>
                  <a:pt x="117" y="102"/>
                </a:cubicBezTo>
                <a:lnTo>
                  <a:pt x="117" y="99"/>
                </a:lnTo>
                <a:cubicBezTo>
                  <a:pt x="117" y="84"/>
                  <a:pt x="124" y="70"/>
                  <a:pt x="135" y="61"/>
                </a:cubicBezTo>
                <a:cubicBezTo>
                  <a:pt x="147" y="52"/>
                  <a:pt x="162" y="49"/>
                  <a:pt x="177" y="52"/>
                </a:cubicBezTo>
                <a:lnTo>
                  <a:pt x="179" y="53"/>
                </a:lnTo>
                <a:cubicBezTo>
                  <a:pt x="192" y="56"/>
                  <a:pt x="204" y="65"/>
                  <a:pt x="210" y="78"/>
                </a:cubicBezTo>
                <a:lnTo>
                  <a:pt x="212" y="82"/>
                </a:lnTo>
                <a:cubicBezTo>
                  <a:pt x="215" y="87"/>
                  <a:pt x="216" y="93"/>
                  <a:pt x="217" y="99"/>
                </a:cubicBezTo>
                <a:lnTo>
                  <a:pt x="217" y="105"/>
                </a:lnTo>
                <a:cubicBezTo>
                  <a:pt x="218" y="110"/>
                  <a:pt x="217" y="115"/>
                  <a:pt x="216" y="121"/>
                </a:cubicBezTo>
                <a:lnTo>
                  <a:pt x="215" y="125"/>
                </a:lnTo>
                <a:cubicBezTo>
                  <a:pt x="210" y="145"/>
                  <a:pt x="192" y="160"/>
                  <a:pt x="170" y="161"/>
                </a:cubicBezTo>
                <a:cubicBezTo>
                  <a:pt x="149" y="162"/>
                  <a:pt x="130" y="148"/>
                  <a:pt x="123" y="128"/>
                </a:cubicBezTo>
                <a:lnTo>
                  <a:pt x="122" y="127"/>
                </a:lnTo>
                <a:lnTo>
                  <a:pt x="121" y="124"/>
                </a:lnTo>
                <a:lnTo>
                  <a:pt x="124" y="130"/>
                </a:lnTo>
                <a:lnTo>
                  <a:pt x="122" y="125"/>
                </a:lnTo>
                <a:lnTo>
                  <a:pt x="198" y="137"/>
                </a:lnTo>
                <a:lnTo>
                  <a:pt x="196" y="140"/>
                </a:lnTo>
                <a:lnTo>
                  <a:pt x="193" y="142"/>
                </a:lnTo>
                <a:cubicBezTo>
                  <a:pt x="180" y="155"/>
                  <a:pt x="161" y="160"/>
                  <a:pt x="144" y="154"/>
                </a:cubicBezTo>
                <a:cubicBezTo>
                  <a:pt x="126" y="148"/>
                  <a:pt x="114" y="132"/>
                  <a:pt x="112" y="114"/>
                </a:cubicBezTo>
                <a:lnTo>
                  <a:pt x="111" y="109"/>
                </a:lnTo>
                <a:lnTo>
                  <a:pt x="111" y="104"/>
                </a:lnTo>
                <a:lnTo>
                  <a:pt x="119" y="126"/>
                </a:lnTo>
                <a:lnTo>
                  <a:pt x="116" y="121"/>
                </a:lnTo>
                <a:lnTo>
                  <a:pt x="155" y="142"/>
                </a:lnTo>
                <a:lnTo>
                  <a:pt x="151" y="142"/>
                </a:lnTo>
                <a:lnTo>
                  <a:pt x="148" y="142"/>
                </a:lnTo>
                <a:cubicBezTo>
                  <a:pt x="122" y="142"/>
                  <a:pt x="100" y="120"/>
                  <a:pt x="100" y="94"/>
                </a:cubicBezTo>
                <a:lnTo>
                  <a:pt x="100" y="92"/>
                </a:lnTo>
                <a:cubicBezTo>
                  <a:pt x="100" y="89"/>
                  <a:pt x="101" y="86"/>
                  <a:pt x="101" y="83"/>
                </a:cubicBezTo>
                <a:lnTo>
                  <a:pt x="102" y="80"/>
                </a:lnTo>
                <a:lnTo>
                  <a:pt x="149" y="137"/>
                </a:lnTo>
                <a:lnTo>
                  <a:pt x="147" y="137"/>
                </a:lnTo>
                <a:lnTo>
                  <a:pt x="195" y="97"/>
                </a:lnTo>
                <a:lnTo>
                  <a:pt x="194" y="100"/>
                </a:lnTo>
                <a:cubicBezTo>
                  <a:pt x="193" y="107"/>
                  <a:pt x="191" y="113"/>
                  <a:pt x="187" y="119"/>
                </a:cubicBezTo>
                <a:lnTo>
                  <a:pt x="186" y="121"/>
                </a:lnTo>
                <a:cubicBezTo>
                  <a:pt x="176" y="136"/>
                  <a:pt x="158" y="144"/>
                  <a:pt x="140" y="142"/>
                </a:cubicBezTo>
                <a:cubicBezTo>
                  <a:pt x="121" y="139"/>
                  <a:pt x="106" y="127"/>
                  <a:pt x="100" y="109"/>
                </a:cubicBezTo>
                <a:lnTo>
                  <a:pt x="100" y="108"/>
                </a:lnTo>
                <a:cubicBezTo>
                  <a:pt x="99" y="105"/>
                  <a:pt x="98" y="102"/>
                  <a:pt x="98" y="99"/>
                </a:cubicBezTo>
                <a:lnTo>
                  <a:pt x="98" y="97"/>
                </a:lnTo>
                <a:lnTo>
                  <a:pt x="97" y="94"/>
                </a:lnTo>
                <a:lnTo>
                  <a:pt x="105" y="113"/>
                </a:lnTo>
                <a:lnTo>
                  <a:pt x="104" y="111"/>
                </a:lnTo>
                <a:lnTo>
                  <a:pt x="183" y="111"/>
                </a:lnTo>
                <a:lnTo>
                  <a:pt x="182" y="113"/>
                </a:lnTo>
                <a:lnTo>
                  <a:pt x="190" y="93"/>
                </a:lnTo>
                <a:lnTo>
                  <a:pt x="189" y="96"/>
                </a:lnTo>
                <a:cubicBezTo>
                  <a:pt x="189" y="99"/>
                  <a:pt x="188" y="102"/>
                  <a:pt x="188" y="105"/>
                </a:cubicBezTo>
                <a:lnTo>
                  <a:pt x="187" y="108"/>
                </a:lnTo>
                <a:cubicBezTo>
                  <a:pt x="185" y="112"/>
                  <a:pt x="183" y="116"/>
                  <a:pt x="181" y="119"/>
                </a:cubicBezTo>
                <a:lnTo>
                  <a:pt x="180" y="121"/>
                </a:lnTo>
                <a:cubicBezTo>
                  <a:pt x="169" y="136"/>
                  <a:pt x="150" y="145"/>
                  <a:pt x="132" y="141"/>
                </a:cubicBezTo>
                <a:cubicBezTo>
                  <a:pt x="113" y="138"/>
                  <a:pt x="98" y="124"/>
                  <a:pt x="93" y="106"/>
                </a:cubicBezTo>
                <a:lnTo>
                  <a:pt x="92" y="102"/>
                </a:lnTo>
                <a:cubicBezTo>
                  <a:pt x="92" y="99"/>
                  <a:pt x="91" y="97"/>
                  <a:pt x="91" y="94"/>
                </a:cubicBezTo>
                <a:lnTo>
                  <a:pt x="91" y="89"/>
                </a:lnTo>
                <a:lnTo>
                  <a:pt x="138" y="132"/>
                </a:lnTo>
                <a:lnTo>
                  <a:pt x="135" y="132"/>
                </a:lnTo>
                <a:lnTo>
                  <a:pt x="133" y="132"/>
                </a:lnTo>
                <a:lnTo>
                  <a:pt x="131" y="132"/>
                </a:lnTo>
                <a:lnTo>
                  <a:pt x="131" y="36"/>
                </a:lnTo>
                <a:lnTo>
                  <a:pt x="133" y="36"/>
                </a:lnTo>
                <a:lnTo>
                  <a:pt x="89" y="65"/>
                </a:lnTo>
                <a:lnTo>
                  <a:pt x="90" y="62"/>
                </a:lnTo>
                <a:lnTo>
                  <a:pt x="92" y="57"/>
                </a:lnTo>
                <a:lnTo>
                  <a:pt x="137" y="123"/>
                </a:lnTo>
                <a:lnTo>
                  <a:pt x="135" y="123"/>
                </a:lnTo>
                <a:cubicBezTo>
                  <a:pt x="117" y="123"/>
                  <a:pt x="101" y="113"/>
                  <a:pt x="93" y="96"/>
                </a:cubicBezTo>
                <a:lnTo>
                  <a:pt x="89" y="89"/>
                </a:lnTo>
                <a:lnTo>
                  <a:pt x="87" y="83"/>
                </a:lnTo>
                <a:lnTo>
                  <a:pt x="86" y="80"/>
                </a:lnTo>
                <a:lnTo>
                  <a:pt x="84" y="77"/>
                </a:lnTo>
                <a:lnTo>
                  <a:pt x="161" y="90"/>
                </a:lnTo>
                <a:lnTo>
                  <a:pt x="160" y="90"/>
                </a:lnTo>
                <a:lnTo>
                  <a:pt x="174" y="56"/>
                </a:lnTo>
                <a:lnTo>
                  <a:pt x="174" y="55"/>
                </a:lnTo>
                <a:lnTo>
                  <a:pt x="175" y="62"/>
                </a:lnTo>
                <a:cubicBezTo>
                  <a:pt x="175" y="64"/>
                  <a:pt x="175" y="67"/>
                  <a:pt x="175" y="69"/>
                </a:cubicBezTo>
                <a:lnTo>
                  <a:pt x="174" y="78"/>
                </a:lnTo>
                <a:lnTo>
                  <a:pt x="173" y="82"/>
                </a:lnTo>
                <a:cubicBezTo>
                  <a:pt x="170" y="107"/>
                  <a:pt x="148" y="125"/>
                  <a:pt x="123" y="123"/>
                </a:cubicBezTo>
                <a:cubicBezTo>
                  <a:pt x="97" y="121"/>
                  <a:pt x="78" y="100"/>
                  <a:pt x="78" y="75"/>
                </a:cubicBezTo>
                <a:lnTo>
                  <a:pt x="78" y="73"/>
                </a:lnTo>
                <a:lnTo>
                  <a:pt x="78" y="70"/>
                </a:lnTo>
                <a:lnTo>
                  <a:pt x="78" y="77"/>
                </a:lnTo>
                <a:lnTo>
                  <a:pt x="78" y="74"/>
                </a:lnTo>
                <a:cubicBezTo>
                  <a:pt x="78" y="72"/>
                  <a:pt x="77" y="69"/>
                  <a:pt x="77" y="67"/>
                </a:cubicBezTo>
                <a:lnTo>
                  <a:pt x="77" y="65"/>
                </a:lnTo>
                <a:lnTo>
                  <a:pt x="171" y="81"/>
                </a:lnTo>
                <a:lnTo>
                  <a:pt x="171" y="82"/>
                </a:lnTo>
                <a:lnTo>
                  <a:pt x="173" y="67"/>
                </a:lnTo>
                <a:lnTo>
                  <a:pt x="173" y="70"/>
                </a:lnTo>
                <a:cubicBezTo>
                  <a:pt x="173" y="72"/>
                  <a:pt x="173" y="75"/>
                  <a:pt x="172" y="77"/>
                </a:cubicBezTo>
                <a:lnTo>
                  <a:pt x="172" y="80"/>
                </a:lnTo>
                <a:cubicBezTo>
                  <a:pt x="171" y="87"/>
                  <a:pt x="168" y="94"/>
                  <a:pt x="164" y="100"/>
                </a:cubicBezTo>
                <a:lnTo>
                  <a:pt x="163" y="102"/>
                </a:lnTo>
                <a:cubicBezTo>
                  <a:pt x="151" y="121"/>
                  <a:pt x="126" y="128"/>
                  <a:pt x="105" y="119"/>
                </a:cubicBezTo>
                <a:lnTo>
                  <a:pt x="101" y="118"/>
                </a:lnTo>
                <a:cubicBezTo>
                  <a:pt x="97" y="116"/>
                  <a:pt x="92" y="113"/>
                  <a:pt x="89" y="110"/>
                </a:cubicBezTo>
                <a:lnTo>
                  <a:pt x="85" y="107"/>
                </a:lnTo>
                <a:lnTo>
                  <a:pt x="126" y="118"/>
                </a:lnTo>
                <a:lnTo>
                  <a:pt x="123" y="118"/>
                </a:lnTo>
                <a:cubicBezTo>
                  <a:pt x="117" y="119"/>
                  <a:pt x="111" y="119"/>
                  <a:pt x="105" y="118"/>
                </a:cubicBezTo>
                <a:lnTo>
                  <a:pt x="102" y="118"/>
                </a:lnTo>
                <a:cubicBezTo>
                  <a:pt x="84" y="114"/>
                  <a:pt x="70" y="101"/>
                  <a:pt x="65" y="84"/>
                </a:cubicBezTo>
                <a:lnTo>
                  <a:pt x="64" y="80"/>
                </a:lnTo>
                <a:cubicBezTo>
                  <a:pt x="64" y="77"/>
                  <a:pt x="63" y="75"/>
                  <a:pt x="63" y="72"/>
                </a:cubicBezTo>
                <a:lnTo>
                  <a:pt x="63" y="72"/>
                </a:lnTo>
                <a:lnTo>
                  <a:pt x="63" y="73"/>
                </a:lnTo>
                <a:lnTo>
                  <a:pt x="63" y="71"/>
                </a:lnTo>
                <a:lnTo>
                  <a:pt x="156" y="64"/>
                </a:lnTo>
                <a:lnTo>
                  <a:pt x="156" y="63"/>
                </a:lnTo>
                <a:lnTo>
                  <a:pt x="155" y="69"/>
                </a:lnTo>
                <a:lnTo>
                  <a:pt x="155" y="77"/>
                </a:lnTo>
                <a:lnTo>
                  <a:pt x="154" y="81"/>
                </a:lnTo>
                <a:cubicBezTo>
                  <a:pt x="151" y="107"/>
                  <a:pt x="127" y="126"/>
                  <a:pt x="101" y="123"/>
                </a:cubicBezTo>
                <a:cubicBezTo>
                  <a:pt x="75" y="120"/>
                  <a:pt x="56" y="97"/>
                  <a:pt x="59" y="71"/>
                </a:cubicBezTo>
                <a:lnTo>
                  <a:pt x="59" y="69"/>
                </a:lnTo>
                <a:lnTo>
                  <a:pt x="59" y="65"/>
                </a:lnTo>
                <a:lnTo>
                  <a:pt x="155" y="65"/>
                </a:lnTo>
                <a:lnTo>
                  <a:pt x="155" y="67"/>
                </a:lnTo>
                <a:lnTo>
                  <a:pt x="155" y="70"/>
                </a:lnTo>
                <a:lnTo>
                  <a:pt x="155" y="73"/>
                </a:lnTo>
                <a:lnTo>
                  <a:pt x="155" y="75"/>
                </a:lnTo>
                <a:cubicBezTo>
                  <a:pt x="155" y="99"/>
                  <a:pt x="137" y="120"/>
                  <a:pt x="113" y="123"/>
                </a:cubicBezTo>
                <a:cubicBezTo>
                  <a:pt x="89" y="126"/>
                  <a:pt x="66" y="110"/>
                  <a:pt x="60" y="87"/>
                </a:cubicBezTo>
                <a:lnTo>
                  <a:pt x="59" y="82"/>
                </a:lnTo>
                <a:lnTo>
                  <a:pt x="59" y="80"/>
                </a:lnTo>
                <a:lnTo>
                  <a:pt x="153" y="61"/>
                </a:lnTo>
                <a:lnTo>
                  <a:pt x="154" y="64"/>
                </a:lnTo>
                <a:cubicBezTo>
                  <a:pt x="154" y="67"/>
                  <a:pt x="154" y="70"/>
                  <a:pt x="154" y="73"/>
                </a:cubicBezTo>
                <a:lnTo>
                  <a:pt x="154" y="75"/>
                </a:lnTo>
                <a:lnTo>
                  <a:pt x="58" y="75"/>
                </a:lnTo>
                <a:lnTo>
                  <a:pt x="58" y="72"/>
                </a:lnTo>
                <a:lnTo>
                  <a:pt x="58" y="70"/>
                </a:lnTo>
                <a:lnTo>
                  <a:pt x="154" y="70"/>
                </a:lnTo>
                <a:lnTo>
                  <a:pt x="154" y="72"/>
                </a:lnTo>
                <a:lnTo>
                  <a:pt x="154" y="75"/>
                </a:lnTo>
                <a:lnTo>
                  <a:pt x="154" y="79"/>
                </a:lnTo>
                <a:lnTo>
                  <a:pt x="154" y="80"/>
                </a:lnTo>
                <a:cubicBezTo>
                  <a:pt x="154" y="105"/>
                  <a:pt x="136" y="125"/>
                  <a:pt x="111" y="128"/>
                </a:cubicBezTo>
                <a:cubicBezTo>
                  <a:pt x="87" y="130"/>
                  <a:pt x="64" y="114"/>
                  <a:pt x="59" y="89"/>
                </a:cubicBezTo>
                <a:lnTo>
                  <a:pt x="59" y="87"/>
                </a:lnTo>
                <a:cubicBezTo>
                  <a:pt x="58" y="84"/>
                  <a:pt x="58" y="81"/>
                  <a:pt x="58" y="77"/>
                </a:cubicBezTo>
                <a:lnTo>
                  <a:pt x="58" y="78"/>
                </a:lnTo>
                <a:lnTo>
                  <a:pt x="58" y="76"/>
                </a:lnTo>
                <a:lnTo>
                  <a:pt x="58" y="73"/>
                </a:lnTo>
                <a:lnTo>
                  <a:pt x="90" y="111"/>
                </a:lnTo>
                <a:lnTo>
                  <a:pt x="88" y="111"/>
                </a:lnTo>
                <a:lnTo>
                  <a:pt x="119" y="111"/>
                </a:lnTo>
                <a:lnTo>
                  <a:pt x="117" y="111"/>
                </a:lnTo>
                <a:lnTo>
                  <a:pt x="146" y="84"/>
                </a:lnTo>
                <a:lnTo>
                  <a:pt x="145" y="88"/>
                </a:lnTo>
                <a:cubicBezTo>
                  <a:pt x="141" y="96"/>
                  <a:pt x="136" y="102"/>
                  <a:pt x="129" y="107"/>
                </a:cubicBezTo>
                <a:lnTo>
                  <a:pt x="127" y="109"/>
                </a:lnTo>
                <a:cubicBezTo>
                  <a:pt x="116" y="117"/>
                  <a:pt x="101" y="120"/>
                  <a:pt x="87" y="117"/>
                </a:cubicBezTo>
                <a:cubicBezTo>
                  <a:pt x="74" y="114"/>
                  <a:pt x="62" y="105"/>
                  <a:pt x="56" y="92"/>
                </a:cubicBezTo>
                <a:lnTo>
                  <a:pt x="54" y="89"/>
                </a:lnTo>
                <a:cubicBezTo>
                  <a:pt x="53" y="87"/>
                  <a:pt x="52" y="85"/>
                  <a:pt x="51" y="83"/>
                </a:cubicBezTo>
                <a:lnTo>
                  <a:pt x="50" y="78"/>
                </a:lnTo>
                <a:lnTo>
                  <a:pt x="49" y="76"/>
                </a:lnTo>
                <a:lnTo>
                  <a:pt x="48" y="74"/>
                </a:lnTo>
                <a:lnTo>
                  <a:pt x="136" y="77"/>
                </a:lnTo>
                <a:lnTo>
                  <a:pt x="135" y="78"/>
                </a:lnTo>
                <a:lnTo>
                  <a:pt x="140" y="57"/>
                </a:lnTo>
                <a:lnTo>
                  <a:pt x="140" y="60"/>
                </a:lnTo>
                <a:lnTo>
                  <a:pt x="140" y="65"/>
                </a:lnTo>
                <a:lnTo>
                  <a:pt x="92" y="17"/>
                </a:lnTo>
                <a:lnTo>
                  <a:pt x="93" y="17"/>
                </a:lnTo>
                <a:cubicBezTo>
                  <a:pt x="107" y="17"/>
                  <a:pt x="120" y="24"/>
                  <a:pt x="130" y="34"/>
                </a:cubicBezTo>
                <a:cubicBezTo>
                  <a:pt x="139" y="45"/>
                  <a:pt x="143" y="59"/>
                  <a:pt x="140" y="73"/>
                </a:cubicBezTo>
                <a:lnTo>
                  <a:pt x="139" y="80"/>
                </a:lnTo>
                <a:lnTo>
                  <a:pt x="139" y="82"/>
                </a:lnTo>
                <a:cubicBezTo>
                  <a:pt x="133" y="105"/>
                  <a:pt x="112" y="120"/>
                  <a:pt x="89" y="118"/>
                </a:cubicBezTo>
                <a:cubicBezTo>
                  <a:pt x="66" y="117"/>
                  <a:pt x="47" y="99"/>
                  <a:pt x="44" y="76"/>
                </a:cubicBezTo>
                <a:lnTo>
                  <a:pt x="44" y="71"/>
                </a:lnTo>
                <a:lnTo>
                  <a:pt x="43" y="66"/>
                </a:lnTo>
                <a:lnTo>
                  <a:pt x="91" y="109"/>
                </a:lnTo>
                <a:lnTo>
                  <a:pt x="89" y="109"/>
                </a:lnTo>
                <a:lnTo>
                  <a:pt x="136" y="71"/>
                </a:lnTo>
                <a:lnTo>
                  <a:pt x="134" y="79"/>
                </a:lnTo>
                <a:lnTo>
                  <a:pt x="132" y="84"/>
                </a:lnTo>
                <a:lnTo>
                  <a:pt x="134" y="70"/>
                </a:lnTo>
                <a:lnTo>
                  <a:pt x="134" y="74"/>
                </a:lnTo>
                <a:lnTo>
                  <a:pt x="134" y="75"/>
                </a:lnTo>
                <a:lnTo>
                  <a:pt x="38" y="75"/>
                </a:lnTo>
                <a:lnTo>
                  <a:pt x="38" y="72"/>
                </a:lnTo>
                <a:lnTo>
                  <a:pt x="38" y="68"/>
                </a:lnTo>
                <a:lnTo>
                  <a:pt x="38" y="64"/>
                </a:lnTo>
                <a:lnTo>
                  <a:pt x="38" y="61"/>
                </a:lnTo>
                <a:lnTo>
                  <a:pt x="86" y="109"/>
                </a:lnTo>
                <a:lnTo>
                  <a:pt x="86" y="109"/>
                </a:lnTo>
                <a:lnTo>
                  <a:pt x="131" y="79"/>
                </a:lnTo>
                <a:lnTo>
                  <a:pt x="130" y="81"/>
                </a:lnTo>
                <a:cubicBezTo>
                  <a:pt x="127" y="87"/>
                  <a:pt x="124" y="93"/>
                  <a:pt x="119" y="97"/>
                </a:cubicBezTo>
                <a:lnTo>
                  <a:pt x="117" y="99"/>
                </a:lnTo>
                <a:cubicBezTo>
                  <a:pt x="115" y="102"/>
                  <a:pt x="112" y="104"/>
                  <a:pt x="110" y="105"/>
                </a:cubicBezTo>
                <a:lnTo>
                  <a:pt x="108" y="106"/>
                </a:lnTo>
                <a:cubicBezTo>
                  <a:pt x="94" y="116"/>
                  <a:pt x="75" y="117"/>
                  <a:pt x="60" y="109"/>
                </a:cubicBezTo>
                <a:lnTo>
                  <a:pt x="58" y="108"/>
                </a:lnTo>
                <a:cubicBezTo>
                  <a:pt x="44" y="101"/>
                  <a:pt x="34" y="88"/>
                  <a:pt x="32" y="72"/>
                </a:cubicBezTo>
                <a:lnTo>
                  <a:pt x="32" y="70"/>
                </a:lnTo>
                <a:lnTo>
                  <a:pt x="30" y="63"/>
                </a:lnTo>
                <a:lnTo>
                  <a:pt x="30" y="61"/>
                </a:lnTo>
                <a:lnTo>
                  <a:pt x="111" y="85"/>
                </a:lnTo>
                <a:lnTo>
                  <a:pt x="110" y="86"/>
                </a:lnTo>
                <a:lnTo>
                  <a:pt x="122" y="66"/>
                </a:lnTo>
                <a:lnTo>
                  <a:pt x="121" y="69"/>
                </a:lnTo>
                <a:lnTo>
                  <a:pt x="123" y="62"/>
                </a:lnTo>
                <a:lnTo>
                  <a:pt x="122" y="70"/>
                </a:lnTo>
                <a:lnTo>
                  <a:pt x="121" y="77"/>
                </a:lnTo>
                <a:lnTo>
                  <a:pt x="120" y="80"/>
                </a:lnTo>
                <a:cubicBezTo>
                  <a:pt x="116" y="101"/>
                  <a:pt x="98" y="117"/>
                  <a:pt x="76" y="118"/>
                </a:cubicBezTo>
                <a:cubicBezTo>
                  <a:pt x="54" y="120"/>
                  <a:pt x="34" y="106"/>
                  <a:pt x="27" y="86"/>
                </a:cubicBezTo>
                <a:lnTo>
                  <a:pt x="27" y="84"/>
                </a:lnTo>
                <a:cubicBezTo>
                  <a:pt x="25" y="79"/>
                  <a:pt x="24" y="74"/>
                  <a:pt x="24" y="69"/>
                </a:cubicBezTo>
                <a:lnTo>
                  <a:pt x="24" y="65"/>
                </a:lnTo>
                <a:lnTo>
                  <a:pt x="25" y="72"/>
                </a:lnTo>
                <a:lnTo>
                  <a:pt x="24" y="69"/>
                </a:lnTo>
                <a:cubicBezTo>
                  <a:pt x="24" y="67"/>
                  <a:pt x="24" y="64"/>
                  <a:pt x="24" y="62"/>
                </a:cubicBezTo>
                <a:lnTo>
                  <a:pt x="24" y="61"/>
                </a:lnTo>
                <a:lnTo>
                  <a:pt x="119" y="73"/>
                </a:lnTo>
                <a:lnTo>
                  <a:pt x="118" y="75"/>
                </a:lnTo>
                <a:lnTo>
                  <a:pt x="119" y="63"/>
                </a:lnTo>
                <a:lnTo>
                  <a:pt x="119" y="72"/>
                </a:lnTo>
                <a:lnTo>
                  <a:pt x="119" y="72"/>
                </a:lnTo>
                <a:lnTo>
                  <a:pt x="119" y="75"/>
                </a:lnTo>
                <a:cubicBezTo>
                  <a:pt x="119" y="94"/>
                  <a:pt x="107" y="112"/>
                  <a:pt x="89" y="119"/>
                </a:cubicBezTo>
                <a:cubicBezTo>
                  <a:pt x="71" y="127"/>
                  <a:pt x="51" y="123"/>
                  <a:pt x="37" y="109"/>
                </a:cubicBezTo>
                <a:lnTo>
                  <a:pt x="36" y="108"/>
                </a:lnTo>
                <a:cubicBezTo>
                  <a:pt x="29" y="101"/>
                  <a:pt x="24" y="91"/>
                  <a:pt x="22" y="81"/>
                </a:cubicBezTo>
                <a:lnTo>
                  <a:pt x="22" y="80"/>
                </a:lnTo>
                <a:lnTo>
                  <a:pt x="21" y="75"/>
                </a:lnTo>
                <a:lnTo>
                  <a:pt x="68" y="113"/>
                </a:lnTo>
                <a:lnTo>
                  <a:pt x="67" y="113"/>
                </a:lnTo>
                <a:cubicBezTo>
                  <a:pt x="41" y="113"/>
                  <a:pt x="19" y="92"/>
                  <a:pt x="19" y="65"/>
                </a:cubicBezTo>
                <a:lnTo>
                  <a:pt x="19" y="62"/>
                </a:lnTo>
                <a:lnTo>
                  <a:pt x="19" y="61"/>
                </a:lnTo>
                <a:lnTo>
                  <a:pt x="114" y="73"/>
                </a:lnTo>
                <a:lnTo>
                  <a:pt x="114" y="74"/>
                </a:lnTo>
                <a:lnTo>
                  <a:pt x="113" y="79"/>
                </a:lnTo>
                <a:cubicBezTo>
                  <a:pt x="109" y="102"/>
                  <a:pt x="89" y="118"/>
                  <a:pt x="65" y="118"/>
                </a:cubicBezTo>
                <a:lnTo>
                  <a:pt x="62" y="118"/>
                </a:lnTo>
                <a:cubicBezTo>
                  <a:pt x="43" y="118"/>
                  <a:pt x="26" y="107"/>
                  <a:pt x="18" y="89"/>
                </a:cubicBezTo>
                <a:lnTo>
                  <a:pt x="17" y="86"/>
                </a:lnTo>
                <a:lnTo>
                  <a:pt x="15" y="82"/>
                </a:lnTo>
                <a:lnTo>
                  <a:pt x="13" y="77"/>
                </a:lnTo>
                <a:lnTo>
                  <a:pt x="19" y="87"/>
                </a:lnTo>
                <a:lnTo>
                  <a:pt x="17" y="85"/>
                </a:lnTo>
                <a:lnTo>
                  <a:pt x="102" y="68"/>
                </a:lnTo>
                <a:lnTo>
                  <a:pt x="103" y="63"/>
                </a:lnTo>
                <a:lnTo>
                  <a:pt x="102" y="62"/>
                </a:lnTo>
                <a:lnTo>
                  <a:pt x="102" y="67"/>
                </a:lnTo>
                <a:lnTo>
                  <a:pt x="102" y="70"/>
                </a:lnTo>
                <a:cubicBezTo>
                  <a:pt x="102" y="93"/>
                  <a:pt x="87" y="112"/>
                  <a:pt x="65" y="117"/>
                </a:cubicBezTo>
                <a:cubicBezTo>
                  <a:pt x="44" y="122"/>
                  <a:pt x="21" y="112"/>
                  <a:pt x="12" y="92"/>
                </a:cubicBezTo>
                <a:lnTo>
                  <a:pt x="11" y="91"/>
                </a:lnTo>
                <a:cubicBezTo>
                  <a:pt x="9" y="88"/>
                  <a:pt x="8" y="85"/>
                  <a:pt x="7" y="81"/>
                </a:cubicBezTo>
                <a:lnTo>
                  <a:pt x="7" y="79"/>
                </a:lnTo>
                <a:lnTo>
                  <a:pt x="5" y="71"/>
                </a:lnTo>
                <a:lnTo>
                  <a:pt x="4" y="66"/>
                </a:lnTo>
                <a:lnTo>
                  <a:pt x="50" y="104"/>
                </a:lnTo>
                <a:lnTo>
                  <a:pt x="50" y="104"/>
                </a:lnTo>
                <a:lnTo>
                  <a:pt x="98" y="51"/>
                </a:lnTo>
                <a:lnTo>
                  <a:pt x="98" y="56"/>
                </a:lnTo>
                <a:cubicBezTo>
                  <a:pt x="100" y="70"/>
                  <a:pt x="95" y="83"/>
                  <a:pt x="86" y="93"/>
                </a:cubicBezTo>
                <a:cubicBezTo>
                  <a:pt x="77" y="103"/>
                  <a:pt x="64" y="109"/>
                  <a:pt x="50" y="109"/>
                </a:cubicBezTo>
                <a:lnTo>
                  <a:pt x="49" y="109"/>
                </a:lnTo>
                <a:lnTo>
                  <a:pt x="48" y="109"/>
                </a:lnTo>
                <a:cubicBezTo>
                  <a:pt x="21" y="109"/>
                  <a:pt x="0" y="87"/>
                  <a:pt x="0" y="61"/>
                </a:cubicBezTo>
                <a:cubicBezTo>
                  <a:pt x="0" y="34"/>
                  <a:pt x="21" y="13"/>
                  <a:pt x="48" y="1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8"/>
          <p:cNvSpPr>
            <a:spLocks/>
          </p:cNvSpPr>
          <p:nvPr/>
        </p:nvSpPr>
        <p:spPr bwMode="auto">
          <a:xfrm>
            <a:off x="8455025" y="3254375"/>
            <a:ext cx="327025" cy="333375"/>
          </a:xfrm>
          <a:custGeom>
            <a:avLst/>
            <a:gdLst>
              <a:gd name="T0" fmla="*/ 22 w 1134"/>
              <a:gd name="T1" fmla="*/ 66 h 1161"/>
              <a:gd name="T2" fmla="*/ 211 w 1134"/>
              <a:gd name="T3" fmla="*/ 792 h 1161"/>
              <a:gd name="T4" fmla="*/ 236 w 1134"/>
              <a:gd name="T5" fmla="*/ 905 h 1161"/>
              <a:gd name="T6" fmla="*/ 264 w 1134"/>
              <a:gd name="T7" fmla="*/ 890 h 1161"/>
              <a:gd name="T8" fmla="*/ 287 w 1134"/>
              <a:gd name="T9" fmla="*/ 851 h 1161"/>
              <a:gd name="T10" fmla="*/ 328 w 1134"/>
              <a:gd name="T11" fmla="*/ 851 h 1161"/>
              <a:gd name="T12" fmla="*/ 436 w 1134"/>
              <a:gd name="T13" fmla="*/ 870 h 1161"/>
              <a:gd name="T14" fmla="*/ 421 w 1134"/>
              <a:gd name="T15" fmla="*/ 941 h 1161"/>
              <a:gd name="T16" fmla="*/ 444 w 1134"/>
              <a:gd name="T17" fmla="*/ 951 h 1161"/>
              <a:gd name="T18" fmla="*/ 462 w 1134"/>
              <a:gd name="T19" fmla="*/ 851 h 1161"/>
              <a:gd name="T20" fmla="*/ 537 w 1134"/>
              <a:gd name="T21" fmla="*/ 932 h 1161"/>
              <a:gd name="T22" fmla="*/ 535 w 1134"/>
              <a:gd name="T23" fmla="*/ 872 h 1161"/>
              <a:gd name="T24" fmla="*/ 506 w 1134"/>
              <a:gd name="T25" fmla="*/ 902 h 1161"/>
              <a:gd name="T26" fmla="*/ 539 w 1134"/>
              <a:gd name="T27" fmla="*/ 932 h 1161"/>
              <a:gd name="T28" fmla="*/ 611 w 1134"/>
              <a:gd name="T29" fmla="*/ 899 h 1161"/>
              <a:gd name="T30" fmla="*/ 605 w 1134"/>
              <a:gd name="T31" fmla="*/ 924 h 1161"/>
              <a:gd name="T32" fmla="*/ 672 w 1134"/>
              <a:gd name="T33" fmla="*/ 917 h 1161"/>
              <a:gd name="T34" fmla="*/ 652 w 1134"/>
              <a:gd name="T35" fmla="*/ 977 h 1161"/>
              <a:gd name="T36" fmla="*/ 765 w 1134"/>
              <a:gd name="T37" fmla="*/ 962 h 1161"/>
              <a:gd name="T38" fmla="*/ 714 w 1134"/>
              <a:gd name="T39" fmla="*/ 1023 h 1161"/>
              <a:gd name="T40" fmla="*/ 830 w 1134"/>
              <a:gd name="T41" fmla="*/ 997 h 1161"/>
              <a:gd name="T42" fmla="*/ 858 w 1134"/>
              <a:gd name="T43" fmla="*/ 964 h 1161"/>
              <a:gd name="T44" fmla="*/ 890 w 1134"/>
              <a:gd name="T45" fmla="*/ 1002 h 1161"/>
              <a:gd name="T46" fmla="*/ 824 w 1134"/>
              <a:gd name="T47" fmla="*/ 1023 h 1161"/>
              <a:gd name="T48" fmla="*/ 898 w 1134"/>
              <a:gd name="T49" fmla="*/ 969 h 1161"/>
              <a:gd name="T50" fmla="*/ 920 w 1134"/>
              <a:gd name="T51" fmla="*/ 1079 h 1161"/>
              <a:gd name="T52" fmla="*/ 886 w 1134"/>
              <a:gd name="T53" fmla="*/ 1028 h 1161"/>
              <a:gd name="T54" fmla="*/ 925 w 1134"/>
              <a:gd name="T55" fmla="*/ 1051 h 1161"/>
              <a:gd name="T56" fmla="*/ 1043 w 1134"/>
              <a:gd name="T57" fmla="*/ 1065 h 1161"/>
              <a:gd name="T58" fmla="*/ 1067 w 1134"/>
              <a:gd name="T59" fmla="*/ 1074 h 1161"/>
              <a:gd name="T60" fmla="*/ 1003 w 1134"/>
              <a:gd name="T61" fmla="*/ 1100 h 1161"/>
              <a:gd name="T62" fmla="*/ 1028 w 1134"/>
              <a:gd name="T63" fmla="*/ 1097 h 1161"/>
              <a:gd name="T64" fmla="*/ 1002 w 1134"/>
              <a:gd name="T65" fmla="*/ 1098 h 1161"/>
              <a:gd name="T66" fmla="*/ 1067 w 1134"/>
              <a:gd name="T67" fmla="*/ 1093 h 1161"/>
              <a:gd name="T68" fmla="*/ 955 w 1134"/>
              <a:gd name="T69" fmla="*/ 1083 h 1161"/>
              <a:gd name="T70" fmla="*/ 1023 w 1134"/>
              <a:gd name="T71" fmla="*/ 1062 h 1161"/>
              <a:gd name="T72" fmla="*/ 897 w 1134"/>
              <a:gd name="T73" fmla="*/ 1040 h 1161"/>
              <a:gd name="T74" fmla="*/ 955 w 1134"/>
              <a:gd name="T75" fmla="*/ 1072 h 1161"/>
              <a:gd name="T76" fmla="*/ 944 w 1134"/>
              <a:gd name="T77" fmla="*/ 1046 h 1161"/>
              <a:gd name="T78" fmla="*/ 825 w 1134"/>
              <a:gd name="T79" fmla="*/ 1016 h 1161"/>
              <a:gd name="T80" fmla="*/ 801 w 1134"/>
              <a:gd name="T81" fmla="*/ 1023 h 1161"/>
              <a:gd name="T82" fmla="*/ 855 w 1134"/>
              <a:gd name="T83" fmla="*/ 1017 h 1161"/>
              <a:gd name="T84" fmla="*/ 733 w 1134"/>
              <a:gd name="T85" fmla="*/ 993 h 1161"/>
              <a:gd name="T86" fmla="*/ 787 w 1134"/>
              <a:gd name="T87" fmla="*/ 963 h 1161"/>
              <a:gd name="T88" fmla="*/ 725 w 1134"/>
              <a:gd name="T89" fmla="*/ 1031 h 1161"/>
              <a:gd name="T90" fmla="*/ 737 w 1134"/>
              <a:gd name="T91" fmla="*/ 991 h 1161"/>
              <a:gd name="T92" fmla="*/ 658 w 1134"/>
              <a:gd name="T93" fmla="*/ 1012 h 1161"/>
              <a:gd name="T94" fmla="*/ 583 w 1134"/>
              <a:gd name="T95" fmla="*/ 963 h 1161"/>
              <a:gd name="T96" fmla="*/ 564 w 1134"/>
              <a:gd name="T97" fmla="*/ 978 h 1161"/>
              <a:gd name="T98" fmla="*/ 608 w 1134"/>
              <a:gd name="T99" fmla="*/ 957 h 1161"/>
              <a:gd name="T100" fmla="*/ 530 w 1134"/>
              <a:gd name="T101" fmla="*/ 974 h 1161"/>
              <a:gd name="T102" fmla="*/ 458 w 1134"/>
              <a:gd name="T103" fmla="*/ 917 h 1161"/>
              <a:gd name="T104" fmla="*/ 526 w 1134"/>
              <a:gd name="T105" fmla="*/ 898 h 1161"/>
              <a:gd name="T106" fmla="*/ 458 w 1134"/>
              <a:gd name="T107" fmla="*/ 955 h 1161"/>
              <a:gd name="T108" fmla="*/ 471 w 1134"/>
              <a:gd name="T109" fmla="*/ 920 h 1161"/>
              <a:gd name="T110" fmla="*/ 370 w 1134"/>
              <a:gd name="T111" fmla="*/ 929 h 1161"/>
              <a:gd name="T112" fmla="*/ 431 w 1134"/>
              <a:gd name="T113" fmla="*/ 898 h 1161"/>
              <a:gd name="T114" fmla="*/ 258 w 1134"/>
              <a:gd name="T115" fmla="*/ 884 h 1161"/>
              <a:gd name="T116" fmla="*/ 223 w 1134"/>
              <a:gd name="T117" fmla="*/ 955 h 1161"/>
              <a:gd name="T118" fmla="*/ 151 w 1134"/>
              <a:gd name="T119" fmla="*/ 913 h 1161"/>
              <a:gd name="T120" fmla="*/ 126 w 1134"/>
              <a:gd name="T121" fmla="*/ 858 h 1161"/>
              <a:gd name="T122" fmla="*/ 125 w 1134"/>
              <a:gd name="T123" fmla="*/ 62 h 1161"/>
              <a:gd name="T124" fmla="*/ 100 w 1134"/>
              <a:gd name="T125" fmla="*/ 69 h 1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34" h="1161">
                <a:moveTo>
                  <a:pt x="99" y="52"/>
                </a:moveTo>
                <a:lnTo>
                  <a:pt x="99" y="56"/>
                </a:lnTo>
                <a:lnTo>
                  <a:pt x="98" y="66"/>
                </a:lnTo>
                <a:cubicBezTo>
                  <a:pt x="96" y="92"/>
                  <a:pt x="74" y="111"/>
                  <a:pt x="48" y="109"/>
                </a:cubicBezTo>
                <a:cubicBezTo>
                  <a:pt x="23" y="108"/>
                  <a:pt x="2" y="87"/>
                  <a:pt x="2" y="61"/>
                </a:cubicBezTo>
                <a:lnTo>
                  <a:pt x="2" y="56"/>
                </a:lnTo>
                <a:lnTo>
                  <a:pt x="50" y="104"/>
                </a:lnTo>
                <a:lnTo>
                  <a:pt x="50" y="104"/>
                </a:lnTo>
                <a:lnTo>
                  <a:pt x="97" y="49"/>
                </a:lnTo>
                <a:lnTo>
                  <a:pt x="98" y="52"/>
                </a:lnTo>
                <a:lnTo>
                  <a:pt x="89" y="31"/>
                </a:lnTo>
                <a:lnTo>
                  <a:pt x="90" y="33"/>
                </a:lnTo>
                <a:lnTo>
                  <a:pt x="9" y="40"/>
                </a:lnTo>
                <a:lnTo>
                  <a:pt x="10" y="38"/>
                </a:lnTo>
                <a:lnTo>
                  <a:pt x="7" y="46"/>
                </a:lnTo>
                <a:lnTo>
                  <a:pt x="8" y="43"/>
                </a:lnTo>
                <a:lnTo>
                  <a:pt x="11" y="34"/>
                </a:lnTo>
                <a:cubicBezTo>
                  <a:pt x="14" y="28"/>
                  <a:pt x="17" y="23"/>
                  <a:pt x="22" y="19"/>
                </a:cubicBezTo>
                <a:lnTo>
                  <a:pt x="22" y="18"/>
                </a:lnTo>
                <a:cubicBezTo>
                  <a:pt x="36" y="4"/>
                  <a:pt x="56" y="0"/>
                  <a:pt x="74" y="8"/>
                </a:cubicBezTo>
                <a:cubicBezTo>
                  <a:pt x="92" y="15"/>
                  <a:pt x="104" y="33"/>
                  <a:pt x="104" y="52"/>
                </a:cubicBezTo>
                <a:lnTo>
                  <a:pt x="104" y="55"/>
                </a:lnTo>
                <a:lnTo>
                  <a:pt x="103" y="65"/>
                </a:lnTo>
                <a:lnTo>
                  <a:pt x="103" y="72"/>
                </a:lnTo>
                <a:lnTo>
                  <a:pt x="102" y="79"/>
                </a:lnTo>
                <a:cubicBezTo>
                  <a:pt x="98" y="103"/>
                  <a:pt x="75" y="121"/>
                  <a:pt x="51" y="119"/>
                </a:cubicBezTo>
                <a:cubicBezTo>
                  <a:pt x="26" y="117"/>
                  <a:pt x="6" y="96"/>
                  <a:pt x="6" y="71"/>
                </a:cubicBezTo>
                <a:lnTo>
                  <a:pt x="6" y="69"/>
                </a:lnTo>
                <a:lnTo>
                  <a:pt x="7" y="59"/>
                </a:lnTo>
                <a:lnTo>
                  <a:pt x="9" y="50"/>
                </a:lnTo>
                <a:lnTo>
                  <a:pt x="9" y="49"/>
                </a:lnTo>
                <a:cubicBezTo>
                  <a:pt x="12" y="31"/>
                  <a:pt x="25" y="16"/>
                  <a:pt x="42" y="11"/>
                </a:cubicBezTo>
                <a:cubicBezTo>
                  <a:pt x="59" y="5"/>
                  <a:pt x="78" y="10"/>
                  <a:pt x="90" y="23"/>
                </a:cubicBezTo>
                <a:lnTo>
                  <a:pt x="91" y="24"/>
                </a:lnTo>
                <a:cubicBezTo>
                  <a:pt x="97" y="29"/>
                  <a:pt x="101" y="35"/>
                  <a:pt x="103" y="42"/>
                </a:cubicBezTo>
                <a:lnTo>
                  <a:pt x="104" y="45"/>
                </a:lnTo>
                <a:lnTo>
                  <a:pt x="106" y="53"/>
                </a:lnTo>
                <a:lnTo>
                  <a:pt x="108" y="63"/>
                </a:lnTo>
                <a:lnTo>
                  <a:pt x="106" y="54"/>
                </a:lnTo>
                <a:lnTo>
                  <a:pt x="107" y="56"/>
                </a:lnTo>
                <a:lnTo>
                  <a:pt x="14" y="62"/>
                </a:lnTo>
                <a:lnTo>
                  <a:pt x="14" y="59"/>
                </a:lnTo>
                <a:cubicBezTo>
                  <a:pt x="15" y="56"/>
                  <a:pt x="16" y="53"/>
                  <a:pt x="17" y="51"/>
                </a:cubicBezTo>
                <a:lnTo>
                  <a:pt x="18" y="48"/>
                </a:lnTo>
                <a:cubicBezTo>
                  <a:pt x="25" y="30"/>
                  <a:pt x="43" y="18"/>
                  <a:pt x="62" y="18"/>
                </a:cubicBezTo>
                <a:cubicBezTo>
                  <a:pt x="82" y="18"/>
                  <a:pt x="100" y="30"/>
                  <a:pt x="107" y="48"/>
                </a:cubicBezTo>
                <a:lnTo>
                  <a:pt x="108" y="51"/>
                </a:lnTo>
                <a:lnTo>
                  <a:pt x="109" y="53"/>
                </a:lnTo>
                <a:lnTo>
                  <a:pt x="17" y="62"/>
                </a:lnTo>
                <a:lnTo>
                  <a:pt x="18" y="59"/>
                </a:lnTo>
                <a:lnTo>
                  <a:pt x="17" y="68"/>
                </a:lnTo>
                <a:lnTo>
                  <a:pt x="17" y="66"/>
                </a:lnTo>
                <a:cubicBezTo>
                  <a:pt x="17" y="39"/>
                  <a:pt x="38" y="18"/>
                  <a:pt x="65" y="18"/>
                </a:cubicBezTo>
                <a:cubicBezTo>
                  <a:pt x="91" y="18"/>
                  <a:pt x="113" y="39"/>
                  <a:pt x="113" y="66"/>
                </a:cubicBezTo>
                <a:lnTo>
                  <a:pt x="113" y="68"/>
                </a:lnTo>
                <a:lnTo>
                  <a:pt x="113" y="71"/>
                </a:lnTo>
                <a:cubicBezTo>
                  <a:pt x="113" y="97"/>
                  <a:pt x="91" y="119"/>
                  <a:pt x="65" y="119"/>
                </a:cubicBezTo>
                <a:lnTo>
                  <a:pt x="64" y="119"/>
                </a:lnTo>
                <a:cubicBezTo>
                  <a:pt x="50" y="119"/>
                  <a:pt x="37" y="113"/>
                  <a:pt x="28" y="102"/>
                </a:cubicBezTo>
                <a:cubicBezTo>
                  <a:pt x="19" y="91"/>
                  <a:pt x="15" y="77"/>
                  <a:pt x="17" y="63"/>
                </a:cubicBezTo>
                <a:lnTo>
                  <a:pt x="18" y="60"/>
                </a:lnTo>
                <a:lnTo>
                  <a:pt x="17" y="68"/>
                </a:lnTo>
                <a:lnTo>
                  <a:pt x="17" y="66"/>
                </a:lnTo>
                <a:cubicBezTo>
                  <a:pt x="17" y="39"/>
                  <a:pt x="38" y="18"/>
                  <a:pt x="65" y="18"/>
                </a:cubicBezTo>
                <a:cubicBezTo>
                  <a:pt x="91" y="18"/>
                  <a:pt x="113" y="39"/>
                  <a:pt x="113" y="66"/>
                </a:cubicBezTo>
                <a:lnTo>
                  <a:pt x="113" y="68"/>
                </a:lnTo>
                <a:lnTo>
                  <a:pt x="113" y="71"/>
                </a:lnTo>
                <a:lnTo>
                  <a:pt x="27" y="42"/>
                </a:lnTo>
                <a:lnTo>
                  <a:pt x="28" y="40"/>
                </a:lnTo>
                <a:lnTo>
                  <a:pt x="24" y="48"/>
                </a:lnTo>
                <a:lnTo>
                  <a:pt x="25" y="45"/>
                </a:lnTo>
                <a:cubicBezTo>
                  <a:pt x="33" y="28"/>
                  <a:pt x="50" y="18"/>
                  <a:pt x="68" y="18"/>
                </a:cubicBezTo>
                <a:lnTo>
                  <a:pt x="69" y="18"/>
                </a:lnTo>
                <a:cubicBezTo>
                  <a:pt x="96" y="18"/>
                  <a:pt x="117" y="39"/>
                  <a:pt x="117" y="66"/>
                </a:cubicBezTo>
                <a:lnTo>
                  <a:pt x="117" y="69"/>
                </a:lnTo>
                <a:lnTo>
                  <a:pt x="117" y="71"/>
                </a:lnTo>
                <a:lnTo>
                  <a:pt x="22" y="66"/>
                </a:lnTo>
                <a:lnTo>
                  <a:pt x="22" y="61"/>
                </a:lnTo>
                <a:lnTo>
                  <a:pt x="23" y="56"/>
                </a:lnTo>
                <a:cubicBezTo>
                  <a:pt x="25" y="37"/>
                  <a:pt x="39" y="20"/>
                  <a:pt x="58" y="15"/>
                </a:cubicBezTo>
                <a:cubicBezTo>
                  <a:pt x="77" y="10"/>
                  <a:pt x="97" y="17"/>
                  <a:pt x="109" y="33"/>
                </a:cubicBezTo>
                <a:lnTo>
                  <a:pt x="110" y="35"/>
                </a:lnTo>
                <a:lnTo>
                  <a:pt x="115" y="41"/>
                </a:lnTo>
                <a:lnTo>
                  <a:pt x="32" y="41"/>
                </a:lnTo>
                <a:lnTo>
                  <a:pt x="34" y="39"/>
                </a:lnTo>
                <a:lnTo>
                  <a:pt x="33" y="40"/>
                </a:lnTo>
                <a:cubicBezTo>
                  <a:pt x="42" y="22"/>
                  <a:pt x="61" y="12"/>
                  <a:pt x="81" y="14"/>
                </a:cubicBezTo>
                <a:cubicBezTo>
                  <a:pt x="101" y="16"/>
                  <a:pt x="118" y="30"/>
                  <a:pt x="123" y="50"/>
                </a:cubicBezTo>
                <a:lnTo>
                  <a:pt x="124" y="54"/>
                </a:lnTo>
                <a:cubicBezTo>
                  <a:pt x="124" y="56"/>
                  <a:pt x="125" y="59"/>
                  <a:pt x="125" y="61"/>
                </a:cubicBezTo>
                <a:lnTo>
                  <a:pt x="125" y="67"/>
                </a:lnTo>
                <a:lnTo>
                  <a:pt x="123" y="56"/>
                </a:lnTo>
                <a:lnTo>
                  <a:pt x="125" y="60"/>
                </a:lnTo>
                <a:lnTo>
                  <a:pt x="32" y="87"/>
                </a:lnTo>
                <a:lnTo>
                  <a:pt x="32" y="85"/>
                </a:lnTo>
                <a:lnTo>
                  <a:pt x="31" y="80"/>
                </a:lnTo>
                <a:cubicBezTo>
                  <a:pt x="28" y="66"/>
                  <a:pt x="32" y="52"/>
                  <a:pt x="41" y="41"/>
                </a:cubicBezTo>
                <a:cubicBezTo>
                  <a:pt x="50" y="29"/>
                  <a:pt x="64" y="23"/>
                  <a:pt x="78" y="23"/>
                </a:cubicBezTo>
                <a:lnTo>
                  <a:pt x="79" y="23"/>
                </a:lnTo>
                <a:lnTo>
                  <a:pt x="81" y="23"/>
                </a:lnTo>
                <a:lnTo>
                  <a:pt x="38" y="50"/>
                </a:lnTo>
                <a:lnTo>
                  <a:pt x="40" y="47"/>
                </a:lnTo>
                <a:cubicBezTo>
                  <a:pt x="41" y="44"/>
                  <a:pt x="42" y="41"/>
                  <a:pt x="44" y="39"/>
                </a:cubicBezTo>
                <a:lnTo>
                  <a:pt x="46" y="37"/>
                </a:lnTo>
                <a:cubicBezTo>
                  <a:pt x="58" y="21"/>
                  <a:pt x="80" y="14"/>
                  <a:pt x="99" y="20"/>
                </a:cubicBezTo>
                <a:cubicBezTo>
                  <a:pt x="119" y="27"/>
                  <a:pt x="132" y="45"/>
                  <a:pt x="132" y="66"/>
                </a:cubicBezTo>
                <a:lnTo>
                  <a:pt x="132" y="68"/>
                </a:lnTo>
                <a:lnTo>
                  <a:pt x="132" y="71"/>
                </a:lnTo>
                <a:lnTo>
                  <a:pt x="84" y="23"/>
                </a:lnTo>
                <a:lnTo>
                  <a:pt x="84" y="23"/>
                </a:lnTo>
                <a:lnTo>
                  <a:pt x="86" y="23"/>
                </a:lnTo>
                <a:lnTo>
                  <a:pt x="89" y="23"/>
                </a:lnTo>
                <a:lnTo>
                  <a:pt x="92" y="23"/>
                </a:lnTo>
                <a:lnTo>
                  <a:pt x="48" y="52"/>
                </a:lnTo>
                <a:lnTo>
                  <a:pt x="49" y="49"/>
                </a:lnTo>
                <a:lnTo>
                  <a:pt x="47" y="56"/>
                </a:lnTo>
                <a:lnTo>
                  <a:pt x="47" y="54"/>
                </a:lnTo>
                <a:cubicBezTo>
                  <a:pt x="53" y="30"/>
                  <a:pt x="76" y="15"/>
                  <a:pt x="100" y="18"/>
                </a:cubicBezTo>
                <a:cubicBezTo>
                  <a:pt x="124" y="21"/>
                  <a:pt x="142" y="41"/>
                  <a:pt x="142" y="65"/>
                </a:cubicBezTo>
                <a:lnTo>
                  <a:pt x="142" y="66"/>
                </a:lnTo>
                <a:cubicBezTo>
                  <a:pt x="142" y="73"/>
                  <a:pt x="141" y="79"/>
                  <a:pt x="138" y="85"/>
                </a:cubicBezTo>
                <a:lnTo>
                  <a:pt x="134" y="93"/>
                </a:lnTo>
                <a:lnTo>
                  <a:pt x="126" y="109"/>
                </a:lnTo>
                <a:lnTo>
                  <a:pt x="111" y="138"/>
                </a:lnTo>
                <a:lnTo>
                  <a:pt x="114" y="131"/>
                </a:lnTo>
                <a:lnTo>
                  <a:pt x="100" y="173"/>
                </a:lnTo>
                <a:lnTo>
                  <a:pt x="102" y="164"/>
                </a:lnTo>
                <a:lnTo>
                  <a:pt x="99" y="188"/>
                </a:lnTo>
                <a:lnTo>
                  <a:pt x="99" y="181"/>
                </a:lnTo>
                <a:lnTo>
                  <a:pt x="100" y="207"/>
                </a:lnTo>
                <a:lnTo>
                  <a:pt x="103" y="222"/>
                </a:lnTo>
                <a:lnTo>
                  <a:pt x="107" y="243"/>
                </a:lnTo>
                <a:lnTo>
                  <a:pt x="119" y="297"/>
                </a:lnTo>
                <a:lnTo>
                  <a:pt x="135" y="358"/>
                </a:lnTo>
                <a:lnTo>
                  <a:pt x="152" y="424"/>
                </a:lnTo>
                <a:lnTo>
                  <a:pt x="170" y="488"/>
                </a:lnTo>
                <a:lnTo>
                  <a:pt x="187" y="549"/>
                </a:lnTo>
                <a:lnTo>
                  <a:pt x="195" y="578"/>
                </a:lnTo>
                <a:lnTo>
                  <a:pt x="201" y="603"/>
                </a:lnTo>
                <a:lnTo>
                  <a:pt x="207" y="625"/>
                </a:lnTo>
                <a:lnTo>
                  <a:pt x="211" y="645"/>
                </a:lnTo>
                <a:lnTo>
                  <a:pt x="216" y="679"/>
                </a:lnTo>
                <a:cubicBezTo>
                  <a:pt x="216" y="681"/>
                  <a:pt x="217" y="683"/>
                  <a:pt x="216" y="686"/>
                </a:cubicBezTo>
                <a:lnTo>
                  <a:pt x="216" y="711"/>
                </a:lnTo>
                <a:lnTo>
                  <a:pt x="214" y="734"/>
                </a:lnTo>
                <a:lnTo>
                  <a:pt x="213" y="745"/>
                </a:lnTo>
                <a:lnTo>
                  <a:pt x="213" y="753"/>
                </a:lnTo>
                <a:lnTo>
                  <a:pt x="213" y="761"/>
                </a:lnTo>
                <a:lnTo>
                  <a:pt x="213" y="779"/>
                </a:lnTo>
                <a:lnTo>
                  <a:pt x="213" y="793"/>
                </a:lnTo>
                <a:lnTo>
                  <a:pt x="213" y="803"/>
                </a:lnTo>
                <a:lnTo>
                  <a:pt x="213" y="794"/>
                </a:lnTo>
                <a:lnTo>
                  <a:pt x="214" y="800"/>
                </a:lnTo>
                <a:lnTo>
                  <a:pt x="211" y="792"/>
                </a:lnTo>
                <a:lnTo>
                  <a:pt x="213" y="796"/>
                </a:lnTo>
                <a:lnTo>
                  <a:pt x="218" y="816"/>
                </a:lnTo>
                <a:cubicBezTo>
                  <a:pt x="219" y="819"/>
                  <a:pt x="219" y="822"/>
                  <a:pt x="219" y="825"/>
                </a:cubicBezTo>
                <a:lnTo>
                  <a:pt x="220" y="839"/>
                </a:lnTo>
                <a:lnTo>
                  <a:pt x="220" y="850"/>
                </a:lnTo>
                <a:cubicBezTo>
                  <a:pt x="220" y="854"/>
                  <a:pt x="220" y="857"/>
                  <a:pt x="219" y="860"/>
                </a:cubicBezTo>
                <a:lnTo>
                  <a:pt x="218" y="865"/>
                </a:lnTo>
                <a:lnTo>
                  <a:pt x="219" y="852"/>
                </a:lnTo>
                <a:lnTo>
                  <a:pt x="219" y="859"/>
                </a:lnTo>
                <a:lnTo>
                  <a:pt x="220" y="863"/>
                </a:lnTo>
                <a:cubicBezTo>
                  <a:pt x="220" y="865"/>
                  <a:pt x="220" y="867"/>
                  <a:pt x="220" y="869"/>
                </a:cubicBezTo>
                <a:lnTo>
                  <a:pt x="220" y="873"/>
                </a:lnTo>
                <a:lnTo>
                  <a:pt x="220" y="874"/>
                </a:lnTo>
                <a:lnTo>
                  <a:pt x="125" y="865"/>
                </a:lnTo>
                <a:lnTo>
                  <a:pt x="126" y="863"/>
                </a:lnTo>
                <a:lnTo>
                  <a:pt x="125" y="872"/>
                </a:lnTo>
                <a:lnTo>
                  <a:pt x="125" y="869"/>
                </a:lnTo>
                <a:lnTo>
                  <a:pt x="213" y="896"/>
                </a:lnTo>
                <a:lnTo>
                  <a:pt x="212" y="898"/>
                </a:lnTo>
                <a:lnTo>
                  <a:pt x="218" y="884"/>
                </a:lnTo>
                <a:lnTo>
                  <a:pt x="217" y="888"/>
                </a:lnTo>
                <a:lnTo>
                  <a:pt x="219" y="870"/>
                </a:lnTo>
                <a:lnTo>
                  <a:pt x="219" y="875"/>
                </a:lnTo>
                <a:lnTo>
                  <a:pt x="220" y="879"/>
                </a:lnTo>
                <a:lnTo>
                  <a:pt x="124" y="884"/>
                </a:lnTo>
                <a:lnTo>
                  <a:pt x="124" y="881"/>
                </a:lnTo>
                <a:lnTo>
                  <a:pt x="124" y="879"/>
                </a:lnTo>
                <a:cubicBezTo>
                  <a:pt x="124" y="855"/>
                  <a:pt x="142" y="834"/>
                  <a:pt x="166" y="831"/>
                </a:cubicBezTo>
                <a:cubicBezTo>
                  <a:pt x="190" y="828"/>
                  <a:pt x="213" y="844"/>
                  <a:pt x="219" y="867"/>
                </a:cubicBezTo>
                <a:lnTo>
                  <a:pt x="219" y="869"/>
                </a:lnTo>
                <a:cubicBezTo>
                  <a:pt x="220" y="873"/>
                  <a:pt x="220" y="877"/>
                  <a:pt x="220" y="881"/>
                </a:cubicBezTo>
                <a:lnTo>
                  <a:pt x="220" y="884"/>
                </a:lnTo>
                <a:cubicBezTo>
                  <a:pt x="220" y="887"/>
                  <a:pt x="220" y="889"/>
                  <a:pt x="220" y="892"/>
                </a:cubicBezTo>
                <a:lnTo>
                  <a:pt x="219" y="895"/>
                </a:lnTo>
                <a:cubicBezTo>
                  <a:pt x="218" y="902"/>
                  <a:pt x="216" y="908"/>
                  <a:pt x="212" y="914"/>
                </a:cubicBezTo>
                <a:lnTo>
                  <a:pt x="211" y="915"/>
                </a:lnTo>
                <a:cubicBezTo>
                  <a:pt x="198" y="935"/>
                  <a:pt x="171" y="942"/>
                  <a:pt x="150" y="932"/>
                </a:cubicBezTo>
                <a:cubicBezTo>
                  <a:pt x="128" y="921"/>
                  <a:pt x="118" y="896"/>
                  <a:pt x="125" y="873"/>
                </a:cubicBezTo>
                <a:lnTo>
                  <a:pt x="126" y="872"/>
                </a:lnTo>
                <a:lnTo>
                  <a:pt x="126" y="870"/>
                </a:lnTo>
                <a:lnTo>
                  <a:pt x="128" y="865"/>
                </a:lnTo>
                <a:cubicBezTo>
                  <a:pt x="129" y="861"/>
                  <a:pt x="131" y="857"/>
                  <a:pt x="134" y="854"/>
                </a:cubicBezTo>
                <a:lnTo>
                  <a:pt x="135" y="852"/>
                </a:lnTo>
                <a:cubicBezTo>
                  <a:pt x="143" y="839"/>
                  <a:pt x="158" y="831"/>
                  <a:pt x="174" y="831"/>
                </a:cubicBezTo>
                <a:cubicBezTo>
                  <a:pt x="191" y="831"/>
                  <a:pt x="206" y="839"/>
                  <a:pt x="214" y="852"/>
                </a:cubicBezTo>
                <a:lnTo>
                  <a:pt x="215" y="854"/>
                </a:lnTo>
                <a:cubicBezTo>
                  <a:pt x="219" y="859"/>
                  <a:pt x="222" y="866"/>
                  <a:pt x="223" y="873"/>
                </a:cubicBezTo>
                <a:lnTo>
                  <a:pt x="223" y="876"/>
                </a:lnTo>
                <a:lnTo>
                  <a:pt x="223" y="874"/>
                </a:lnTo>
                <a:lnTo>
                  <a:pt x="223" y="873"/>
                </a:lnTo>
                <a:lnTo>
                  <a:pt x="131" y="877"/>
                </a:lnTo>
                <a:lnTo>
                  <a:pt x="131" y="875"/>
                </a:lnTo>
                <a:lnTo>
                  <a:pt x="134" y="866"/>
                </a:lnTo>
                <a:cubicBezTo>
                  <a:pt x="142" y="847"/>
                  <a:pt x="160" y="835"/>
                  <a:pt x="180" y="836"/>
                </a:cubicBezTo>
                <a:cubicBezTo>
                  <a:pt x="201" y="837"/>
                  <a:pt x="218" y="850"/>
                  <a:pt x="225" y="869"/>
                </a:cubicBezTo>
                <a:lnTo>
                  <a:pt x="226" y="873"/>
                </a:lnTo>
                <a:lnTo>
                  <a:pt x="228" y="880"/>
                </a:lnTo>
                <a:lnTo>
                  <a:pt x="137" y="876"/>
                </a:lnTo>
                <a:lnTo>
                  <a:pt x="138" y="873"/>
                </a:lnTo>
                <a:lnTo>
                  <a:pt x="136" y="882"/>
                </a:lnTo>
                <a:lnTo>
                  <a:pt x="136" y="879"/>
                </a:lnTo>
                <a:cubicBezTo>
                  <a:pt x="141" y="857"/>
                  <a:pt x="160" y="841"/>
                  <a:pt x="182" y="840"/>
                </a:cubicBezTo>
                <a:cubicBezTo>
                  <a:pt x="205" y="840"/>
                  <a:pt x="225" y="855"/>
                  <a:pt x="230" y="877"/>
                </a:cubicBezTo>
                <a:lnTo>
                  <a:pt x="231" y="879"/>
                </a:lnTo>
                <a:lnTo>
                  <a:pt x="232" y="886"/>
                </a:lnTo>
                <a:lnTo>
                  <a:pt x="184" y="845"/>
                </a:lnTo>
                <a:lnTo>
                  <a:pt x="189" y="845"/>
                </a:lnTo>
                <a:lnTo>
                  <a:pt x="190" y="845"/>
                </a:lnTo>
                <a:cubicBezTo>
                  <a:pt x="216" y="845"/>
                  <a:pt x="238" y="867"/>
                  <a:pt x="238" y="893"/>
                </a:cubicBezTo>
                <a:lnTo>
                  <a:pt x="238" y="896"/>
                </a:lnTo>
                <a:lnTo>
                  <a:pt x="238" y="898"/>
                </a:lnTo>
                <a:cubicBezTo>
                  <a:pt x="238" y="922"/>
                  <a:pt x="220" y="943"/>
                  <a:pt x="196" y="946"/>
                </a:cubicBezTo>
                <a:cubicBezTo>
                  <a:pt x="172" y="949"/>
                  <a:pt x="149" y="933"/>
                  <a:pt x="143" y="910"/>
                </a:cubicBezTo>
                <a:lnTo>
                  <a:pt x="143" y="908"/>
                </a:lnTo>
                <a:lnTo>
                  <a:pt x="142" y="903"/>
                </a:lnTo>
                <a:lnTo>
                  <a:pt x="236" y="903"/>
                </a:lnTo>
                <a:lnTo>
                  <a:pt x="236" y="905"/>
                </a:lnTo>
                <a:lnTo>
                  <a:pt x="235" y="884"/>
                </a:lnTo>
                <a:lnTo>
                  <a:pt x="236" y="886"/>
                </a:lnTo>
                <a:lnTo>
                  <a:pt x="155" y="864"/>
                </a:lnTo>
                <a:lnTo>
                  <a:pt x="157" y="862"/>
                </a:lnTo>
                <a:lnTo>
                  <a:pt x="155" y="863"/>
                </a:lnTo>
                <a:cubicBezTo>
                  <a:pt x="165" y="852"/>
                  <a:pt x="178" y="845"/>
                  <a:pt x="193" y="845"/>
                </a:cubicBezTo>
                <a:lnTo>
                  <a:pt x="195" y="845"/>
                </a:lnTo>
                <a:lnTo>
                  <a:pt x="196" y="845"/>
                </a:lnTo>
                <a:cubicBezTo>
                  <a:pt x="209" y="845"/>
                  <a:pt x="222" y="851"/>
                  <a:pt x="231" y="861"/>
                </a:cubicBezTo>
                <a:cubicBezTo>
                  <a:pt x="241" y="871"/>
                  <a:pt x="245" y="884"/>
                  <a:pt x="244" y="898"/>
                </a:cubicBezTo>
                <a:lnTo>
                  <a:pt x="243" y="903"/>
                </a:lnTo>
                <a:lnTo>
                  <a:pt x="243" y="909"/>
                </a:lnTo>
                <a:cubicBezTo>
                  <a:pt x="239" y="934"/>
                  <a:pt x="217" y="952"/>
                  <a:pt x="192" y="951"/>
                </a:cubicBezTo>
                <a:cubicBezTo>
                  <a:pt x="167" y="949"/>
                  <a:pt x="147" y="928"/>
                  <a:pt x="147" y="903"/>
                </a:cubicBezTo>
                <a:lnTo>
                  <a:pt x="147" y="901"/>
                </a:lnTo>
                <a:lnTo>
                  <a:pt x="147" y="898"/>
                </a:lnTo>
                <a:lnTo>
                  <a:pt x="147" y="895"/>
                </a:lnTo>
                <a:cubicBezTo>
                  <a:pt x="147" y="890"/>
                  <a:pt x="148" y="885"/>
                  <a:pt x="149" y="880"/>
                </a:cubicBezTo>
                <a:lnTo>
                  <a:pt x="150" y="878"/>
                </a:lnTo>
                <a:cubicBezTo>
                  <a:pt x="157" y="856"/>
                  <a:pt x="180" y="842"/>
                  <a:pt x="203" y="846"/>
                </a:cubicBezTo>
                <a:cubicBezTo>
                  <a:pt x="226" y="850"/>
                  <a:pt x="243" y="870"/>
                  <a:pt x="243" y="893"/>
                </a:cubicBezTo>
                <a:lnTo>
                  <a:pt x="243" y="895"/>
                </a:lnTo>
                <a:lnTo>
                  <a:pt x="241" y="880"/>
                </a:lnTo>
                <a:lnTo>
                  <a:pt x="242" y="883"/>
                </a:lnTo>
                <a:cubicBezTo>
                  <a:pt x="243" y="886"/>
                  <a:pt x="244" y="890"/>
                  <a:pt x="244" y="893"/>
                </a:cubicBezTo>
                <a:lnTo>
                  <a:pt x="245" y="898"/>
                </a:lnTo>
                <a:lnTo>
                  <a:pt x="149" y="903"/>
                </a:lnTo>
                <a:lnTo>
                  <a:pt x="149" y="900"/>
                </a:lnTo>
                <a:lnTo>
                  <a:pt x="149" y="898"/>
                </a:lnTo>
                <a:cubicBezTo>
                  <a:pt x="149" y="876"/>
                  <a:pt x="164" y="856"/>
                  <a:pt x="186" y="851"/>
                </a:cubicBezTo>
                <a:cubicBezTo>
                  <a:pt x="208" y="846"/>
                  <a:pt x="230" y="857"/>
                  <a:pt x="240" y="877"/>
                </a:cubicBezTo>
                <a:lnTo>
                  <a:pt x="241" y="879"/>
                </a:lnTo>
                <a:cubicBezTo>
                  <a:pt x="242" y="881"/>
                  <a:pt x="243" y="883"/>
                  <a:pt x="244" y="885"/>
                </a:cubicBezTo>
                <a:lnTo>
                  <a:pt x="245" y="888"/>
                </a:lnTo>
                <a:lnTo>
                  <a:pt x="199" y="855"/>
                </a:lnTo>
                <a:lnTo>
                  <a:pt x="199" y="855"/>
                </a:lnTo>
                <a:cubicBezTo>
                  <a:pt x="220" y="855"/>
                  <a:pt x="238" y="868"/>
                  <a:pt x="245" y="888"/>
                </a:cubicBezTo>
                <a:lnTo>
                  <a:pt x="246" y="891"/>
                </a:lnTo>
                <a:lnTo>
                  <a:pt x="247" y="892"/>
                </a:lnTo>
                <a:lnTo>
                  <a:pt x="153" y="902"/>
                </a:lnTo>
                <a:lnTo>
                  <a:pt x="154" y="898"/>
                </a:lnTo>
                <a:lnTo>
                  <a:pt x="154" y="893"/>
                </a:lnTo>
                <a:cubicBezTo>
                  <a:pt x="157" y="869"/>
                  <a:pt x="177" y="850"/>
                  <a:pt x="202" y="850"/>
                </a:cubicBezTo>
                <a:lnTo>
                  <a:pt x="204" y="850"/>
                </a:lnTo>
                <a:lnTo>
                  <a:pt x="208" y="850"/>
                </a:lnTo>
                <a:lnTo>
                  <a:pt x="211" y="850"/>
                </a:lnTo>
                <a:cubicBezTo>
                  <a:pt x="226" y="850"/>
                  <a:pt x="239" y="856"/>
                  <a:pt x="248" y="867"/>
                </a:cubicBezTo>
                <a:cubicBezTo>
                  <a:pt x="257" y="878"/>
                  <a:pt x="261" y="892"/>
                  <a:pt x="259" y="906"/>
                </a:cubicBezTo>
                <a:lnTo>
                  <a:pt x="258" y="909"/>
                </a:lnTo>
                <a:cubicBezTo>
                  <a:pt x="258" y="914"/>
                  <a:pt x="256" y="918"/>
                  <a:pt x="254" y="922"/>
                </a:cubicBezTo>
                <a:lnTo>
                  <a:pt x="253" y="924"/>
                </a:lnTo>
                <a:cubicBezTo>
                  <a:pt x="243" y="944"/>
                  <a:pt x="221" y="955"/>
                  <a:pt x="199" y="950"/>
                </a:cubicBezTo>
                <a:cubicBezTo>
                  <a:pt x="177" y="945"/>
                  <a:pt x="162" y="925"/>
                  <a:pt x="162" y="903"/>
                </a:cubicBezTo>
                <a:lnTo>
                  <a:pt x="162" y="901"/>
                </a:lnTo>
                <a:lnTo>
                  <a:pt x="163" y="909"/>
                </a:lnTo>
                <a:lnTo>
                  <a:pt x="162" y="906"/>
                </a:lnTo>
                <a:cubicBezTo>
                  <a:pt x="160" y="892"/>
                  <a:pt x="164" y="878"/>
                  <a:pt x="173" y="867"/>
                </a:cubicBezTo>
                <a:cubicBezTo>
                  <a:pt x="182" y="856"/>
                  <a:pt x="195" y="850"/>
                  <a:pt x="209" y="850"/>
                </a:cubicBezTo>
                <a:lnTo>
                  <a:pt x="210" y="850"/>
                </a:lnTo>
                <a:cubicBezTo>
                  <a:pt x="237" y="850"/>
                  <a:pt x="258" y="871"/>
                  <a:pt x="258" y="898"/>
                </a:cubicBezTo>
                <a:lnTo>
                  <a:pt x="258" y="903"/>
                </a:lnTo>
                <a:lnTo>
                  <a:pt x="258" y="913"/>
                </a:lnTo>
                <a:cubicBezTo>
                  <a:pt x="254" y="939"/>
                  <a:pt x="232" y="957"/>
                  <a:pt x="207" y="955"/>
                </a:cubicBezTo>
                <a:cubicBezTo>
                  <a:pt x="182" y="954"/>
                  <a:pt x="162" y="933"/>
                  <a:pt x="162" y="907"/>
                </a:cubicBezTo>
                <a:lnTo>
                  <a:pt x="162" y="906"/>
                </a:lnTo>
                <a:lnTo>
                  <a:pt x="162" y="903"/>
                </a:lnTo>
                <a:lnTo>
                  <a:pt x="162" y="903"/>
                </a:lnTo>
                <a:lnTo>
                  <a:pt x="256" y="910"/>
                </a:lnTo>
                <a:lnTo>
                  <a:pt x="256" y="912"/>
                </a:lnTo>
                <a:lnTo>
                  <a:pt x="256" y="911"/>
                </a:lnTo>
                <a:lnTo>
                  <a:pt x="208" y="855"/>
                </a:lnTo>
                <a:lnTo>
                  <a:pt x="212" y="855"/>
                </a:lnTo>
                <a:lnTo>
                  <a:pt x="204" y="856"/>
                </a:lnTo>
                <a:lnTo>
                  <a:pt x="207" y="855"/>
                </a:lnTo>
                <a:cubicBezTo>
                  <a:pt x="213" y="854"/>
                  <a:pt x="219" y="854"/>
                  <a:pt x="224" y="855"/>
                </a:cubicBezTo>
                <a:lnTo>
                  <a:pt x="227" y="856"/>
                </a:lnTo>
                <a:cubicBezTo>
                  <a:pt x="245" y="859"/>
                  <a:pt x="259" y="873"/>
                  <a:pt x="264" y="890"/>
                </a:cubicBezTo>
                <a:lnTo>
                  <a:pt x="265" y="896"/>
                </a:lnTo>
                <a:lnTo>
                  <a:pt x="267" y="904"/>
                </a:lnTo>
                <a:lnTo>
                  <a:pt x="262" y="890"/>
                </a:lnTo>
                <a:lnTo>
                  <a:pt x="263" y="891"/>
                </a:lnTo>
                <a:lnTo>
                  <a:pt x="172" y="912"/>
                </a:lnTo>
                <a:lnTo>
                  <a:pt x="172" y="910"/>
                </a:lnTo>
                <a:lnTo>
                  <a:pt x="173" y="900"/>
                </a:lnTo>
                <a:lnTo>
                  <a:pt x="172" y="900"/>
                </a:lnTo>
                <a:lnTo>
                  <a:pt x="172" y="898"/>
                </a:lnTo>
                <a:cubicBezTo>
                  <a:pt x="172" y="876"/>
                  <a:pt x="188" y="856"/>
                  <a:pt x="209" y="851"/>
                </a:cubicBezTo>
                <a:cubicBezTo>
                  <a:pt x="231" y="846"/>
                  <a:pt x="253" y="857"/>
                  <a:pt x="263" y="877"/>
                </a:cubicBezTo>
                <a:lnTo>
                  <a:pt x="264" y="878"/>
                </a:lnTo>
                <a:cubicBezTo>
                  <a:pt x="265" y="880"/>
                  <a:pt x="266" y="883"/>
                  <a:pt x="267" y="886"/>
                </a:cubicBezTo>
                <a:lnTo>
                  <a:pt x="268" y="889"/>
                </a:lnTo>
                <a:lnTo>
                  <a:pt x="270" y="898"/>
                </a:lnTo>
                <a:lnTo>
                  <a:pt x="270" y="896"/>
                </a:lnTo>
                <a:lnTo>
                  <a:pt x="176" y="896"/>
                </a:lnTo>
                <a:lnTo>
                  <a:pt x="177" y="894"/>
                </a:lnTo>
                <a:lnTo>
                  <a:pt x="175" y="905"/>
                </a:lnTo>
                <a:lnTo>
                  <a:pt x="175" y="903"/>
                </a:lnTo>
                <a:cubicBezTo>
                  <a:pt x="175" y="876"/>
                  <a:pt x="197" y="855"/>
                  <a:pt x="223" y="855"/>
                </a:cubicBezTo>
                <a:cubicBezTo>
                  <a:pt x="250" y="855"/>
                  <a:pt x="271" y="876"/>
                  <a:pt x="271" y="903"/>
                </a:cubicBezTo>
                <a:lnTo>
                  <a:pt x="271" y="905"/>
                </a:lnTo>
                <a:lnTo>
                  <a:pt x="271" y="907"/>
                </a:lnTo>
                <a:lnTo>
                  <a:pt x="223" y="859"/>
                </a:lnTo>
                <a:lnTo>
                  <a:pt x="224" y="859"/>
                </a:lnTo>
                <a:lnTo>
                  <a:pt x="177" y="916"/>
                </a:lnTo>
                <a:lnTo>
                  <a:pt x="176" y="911"/>
                </a:lnTo>
                <a:lnTo>
                  <a:pt x="176" y="910"/>
                </a:lnTo>
                <a:lnTo>
                  <a:pt x="270" y="892"/>
                </a:lnTo>
                <a:lnTo>
                  <a:pt x="271" y="896"/>
                </a:lnTo>
                <a:lnTo>
                  <a:pt x="271" y="907"/>
                </a:lnTo>
                <a:lnTo>
                  <a:pt x="223" y="859"/>
                </a:lnTo>
                <a:lnTo>
                  <a:pt x="223" y="859"/>
                </a:lnTo>
                <a:lnTo>
                  <a:pt x="176" y="913"/>
                </a:lnTo>
                <a:lnTo>
                  <a:pt x="175" y="908"/>
                </a:lnTo>
                <a:cubicBezTo>
                  <a:pt x="175" y="904"/>
                  <a:pt x="175" y="899"/>
                  <a:pt x="176" y="894"/>
                </a:cubicBezTo>
                <a:lnTo>
                  <a:pt x="177" y="886"/>
                </a:lnTo>
                <a:lnTo>
                  <a:pt x="179" y="878"/>
                </a:lnTo>
                <a:cubicBezTo>
                  <a:pt x="184" y="858"/>
                  <a:pt x="200" y="843"/>
                  <a:pt x="220" y="841"/>
                </a:cubicBezTo>
                <a:cubicBezTo>
                  <a:pt x="240" y="838"/>
                  <a:pt x="260" y="849"/>
                  <a:pt x="269" y="867"/>
                </a:cubicBezTo>
                <a:lnTo>
                  <a:pt x="269" y="868"/>
                </a:lnTo>
                <a:cubicBezTo>
                  <a:pt x="272" y="873"/>
                  <a:pt x="273" y="878"/>
                  <a:pt x="274" y="884"/>
                </a:cubicBezTo>
                <a:lnTo>
                  <a:pt x="275" y="888"/>
                </a:lnTo>
                <a:lnTo>
                  <a:pt x="273" y="880"/>
                </a:lnTo>
                <a:lnTo>
                  <a:pt x="274" y="885"/>
                </a:lnTo>
                <a:lnTo>
                  <a:pt x="276" y="893"/>
                </a:lnTo>
                <a:lnTo>
                  <a:pt x="229" y="855"/>
                </a:lnTo>
                <a:lnTo>
                  <a:pt x="230" y="855"/>
                </a:lnTo>
                <a:lnTo>
                  <a:pt x="182" y="903"/>
                </a:lnTo>
                <a:lnTo>
                  <a:pt x="182" y="898"/>
                </a:lnTo>
                <a:lnTo>
                  <a:pt x="182" y="893"/>
                </a:lnTo>
                <a:cubicBezTo>
                  <a:pt x="182" y="870"/>
                  <a:pt x="200" y="850"/>
                  <a:pt x="223" y="846"/>
                </a:cubicBezTo>
                <a:cubicBezTo>
                  <a:pt x="246" y="842"/>
                  <a:pt x="269" y="856"/>
                  <a:pt x="276" y="878"/>
                </a:cubicBezTo>
                <a:lnTo>
                  <a:pt x="277" y="880"/>
                </a:lnTo>
                <a:cubicBezTo>
                  <a:pt x="278" y="885"/>
                  <a:pt x="279" y="890"/>
                  <a:pt x="279" y="895"/>
                </a:cubicBezTo>
                <a:lnTo>
                  <a:pt x="279" y="898"/>
                </a:lnTo>
                <a:cubicBezTo>
                  <a:pt x="279" y="924"/>
                  <a:pt x="257" y="946"/>
                  <a:pt x="231" y="946"/>
                </a:cubicBezTo>
                <a:lnTo>
                  <a:pt x="230" y="946"/>
                </a:lnTo>
                <a:cubicBezTo>
                  <a:pt x="216" y="946"/>
                  <a:pt x="203" y="940"/>
                  <a:pt x="194" y="930"/>
                </a:cubicBezTo>
                <a:cubicBezTo>
                  <a:pt x="185" y="920"/>
                  <a:pt x="181" y="906"/>
                  <a:pt x="182" y="893"/>
                </a:cubicBezTo>
                <a:lnTo>
                  <a:pt x="183" y="888"/>
                </a:lnTo>
                <a:cubicBezTo>
                  <a:pt x="183" y="884"/>
                  <a:pt x="184" y="880"/>
                  <a:pt x="186" y="876"/>
                </a:cubicBezTo>
                <a:lnTo>
                  <a:pt x="188" y="871"/>
                </a:lnTo>
                <a:cubicBezTo>
                  <a:pt x="195" y="852"/>
                  <a:pt x="213" y="840"/>
                  <a:pt x="232" y="840"/>
                </a:cubicBezTo>
                <a:lnTo>
                  <a:pt x="235" y="840"/>
                </a:lnTo>
                <a:cubicBezTo>
                  <a:pt x="240" y="840"/>
                  <a:pt x="245" y="841"/>
                  <a:pt x="250" y="843"/>
                </a:cubicBezTo>
                <a:lnTo>
                  <a:pt x="256" y="845"/>
                </a:lnTo>
                <a:lnTo>
                  <a:pt x="265" y="848"/>
                </a:lnTo>
                <a:lnTo>
                  <a:pt x="272" y="850"/>
                </a:lnTo>
                <a:lnTo>
                  <a:pt x="278" y="852"/>
                </a:lnTo>
                <a:lnTo>
                  <a:pt x="268" y="850"/>
                </a:lnTo>
                <a:lnTo>
                  <a:pt x="276" y="851"/>
                </a:lnTo>
                <a:lnTo>
                  <a:pt x="267" y="851"/>
                </a:lnTo>
                <a:lnTo>
                  <a:pt x="272" y="850"/>
                </a:lnTo>
                <a:cubicBezTo>
                  <a:pt x="275" y="850"/>
                  <a:pt x="279" y="850"/>
                  <a:pt x="283" y="850"/>
                </a:cubicBezTo>
                <a:lnTo>
                  <a:pt x="287" y="851"/>
                </a:lnTo>
                <a:lnTo>
                  <a:pt x="273" y="851"/>
                </a:lnTo>
                <a:lnTo>
                  <a:pt x="276" y="851"/>
                </a:lnTo>
                <a:lnTo>
                  <a:pt x="237" y="889"/>
                </a:lnTo>
                <a:lnTo>
                  <a:pt x="238" y="884"/>
                </a:lnTo>
                <a:lnTo>
                  <a:pt x="239" y="877"/>
                </a:lnTo>
                <a:cubicBezTo>
                  <a:pt x="245" y="856"/>
                  <a:pt x="263" y="841"/>
                  <a:pt x="284" y="841"/>
                </a:cubicBezTo>
                <a:cubicBezTo>
                  <a:pt x="305" y="840"/>
                  <a:pt x="325" y="853"/>
                  <a:pt x="332" y="873"/>
                </a:cubicBezTo>
                <a:lnTo>
                  <a:pt x="332" y="875"/>
                </a:lnTo>
                <a:cubicBezTo>
                  <a:pt x="333" y="877"/>
                  <a:pt x="333" y="880"/>
                  <a:pt x="334" y="882"/>
                </a:cubicBezTo>
                <a:lnTo>
                  <a:pt x="334" y="885"/>
                </a:lnTo>
                <a:cubicBezTo>
                  <a:pt x="335" y="888"/>
                  <a:pt x="335" y="890"/>
                  <a:pt x="335" y="893"/>
                </a:cubicBezTo>
                <a:lnTo>
                  <a:pt x="335" y="896"/>
                </a:lnTo>
                <a:lnTo>
                  <a:pt x="333" y="881"/>
                </a:lnTo>
                <a:lnTo>
                  <a:pt x="333" y="883"/>
                </a:lnTo>
                <a:lnTo>
                  <a:pt x="242" y="883"/>
                </a:lnTo>
                <a:lnTo>
                  <a:pt x="242" y="881"/>
                </a:lnTo>
                <a:cubicBezTo>
                  <a:pt x="243" y="879"/>
                  <a:pt x="244" y="877"/>
                  <a:pt x="245" y="875"/>
                </a:cubicBezTo>
                <a:lnTo>
                  <a:pt x="247" y="872"/>
                </a:lnTo>
                <a:cubicBezTo>
                  <a:pt x="254" y="858"/>
                  <a:pt x="267" y="848"/>
                  <a:pt x="283" y="846"/>
                </a:cubicBezTo>
                <a:lnTo>
                  <a:pt x="290" y="845"/>
                </a:lnTo>
                <a:cubicBezTo>
                  <a:pt x="294" y="844"/>
                  <a:pt x="299" y="844"/>
                  <a:pt x="304" y="845"/>
                </a:cubicBezTo>
                <a:lnTo>
                  <a:pt x="310" y="846"/>
                </a:lnTo>
                <a:cubicBezTo>
                  <a:pt x="332" y="849"/>
                  <a:pt x="349" y="867"/>
                  <a:pt x="351" y="889"/>
                </a:cubicBezTo>
                <a:lnTo>
                  <a:pt x="351" y="895"/>
                </a:lnTo>
                <a:cubicBezTo>
                  <a:pt x="352" y="901"/>
                  <a:pt x="351" y="908"/>
                  <a:pt x="349" y="914"/>
                </a:cubicBezTo>
                <a:lnTo>
                  <a:pt x="348" y="917"/>
                </a:lnTo>
                <a:cubicBezTo>
                  <a:pt x="347" y="919"/>
                  <a:pt x="346" y="921"/>
                  <a:pt x="345" y="923"/>
                </a:cubicBezTo>
                <a:lnTo>
                  <a:pt x="345" y="924"/>
                </a:lnTo>
                <a:cubicBezTo>
                  <a:pt x="335" y="944"/>
                  <a:pt x="313" y="955"/>
                  <a:pt x="291" y="950"/>
                </a:cubicBezTo>
                <a:cubicBezTo>
                  <a:pt x="269" y="945"/>
                  <a:pt x="254" y="925"/>
                  <a:pt x="254" y="903"/>
                </a:cubicBezTo>
                <a:lnTo>
                  <a:pt x="254" y="900"/>
                </a:lnTo>
                <a:lnTo>
                  <a:pt x="254" y="896"/>
                </a:lnTo>
                <a:lnTo>
                  <a:pt x="254" y="891"/>
                </a:lnTo>
                <a:cubicBezTo>
                  <a:pt x="254" y="886"/>
                  <a:pt x="255" y="881"/>
                  <a:pt x="256" y="876"/>
                </a:cubicBezTo>
                <a:lnTo>
                  <a:pt x="257" y="873"/>
                </a:lnTo>
                <a:cubicBezTo>
                  <a:pt x="263" y="857"/>
                  <a:pt x="276" y="845"/>
                  <a:pt x="293" y="842"/>
                </a:cubicBezTo>
                <a:lnTo>
                  <a:pt x="297" y="841"/>
                </a:lnTo>
                <a:cubicBezTo>
                  <a:pt x="303" y="839"/>
                  <a:pt x="309" y="839"/>
                  <a:pt x="315" y="840"/>
                </a:cubicBezTo>
                <a:lnTo>
                  <a:pt x="321" y="841"/>
                </a:lnTo>
                <a:lnTo>
                  <a:pt x="313" y="840"/>
                </a:lnTo>
                <a:lnTo>
                  <a:pt x="321" y="840"/>
                </a:lnTo>
                <a:lnTo>
                  <a:pt x="327" y="840"/>
                </a:lnTo>
                <a:lnTo>
                  <a:pt x="328" y="840"/>
                </a:lnTo>
                <a:cubicBezTo>
                  <a:pt x="355" y="840"/>
                  <a:pt x="376" y="862"/>
                  <a:pt x="376" y="888"/>
                </a:cubicBezTo>
                <a:cubicBezTo>
                  <a:pt x="376" y="915"/>
                  <a:pt x="355" y="936"/>
                  <a:pt x="328" y="936"/>
                </a:cubicBezTo>
                <a:lnTo>
                  <a:pt x="327" y="936"/>
                </a:lnTo>
                <a:lnTo>
                  <a:pt x="375" y="888"/>
                </a:lnTo>
                <a:lnTo>
                  <a:pt x="375" y="891"/>
                </a:lnTo>
                <a:lnTo>
                  <a:pt x="376" y="892"/>
                </a:lnTo>
                <a:lnTo>
                  <a:pt x="376" y="900"/>
                </a:lnTo>
                <a:lnTo>
                  <a:pt x="376" y="903"/>
                </a:lnTo>
                <a:cubicBezTo>
                  <a:pt x="376" y="929"/>
                  <a:pt x="354" y="951"/>
                  <a:pt x="328" y="951"/>
                </a:cubicBezTo>
                <a:cubicBezTo>
                  <a:pt x="301" y="951"/>
                  <a:pt x="280" y="929"/>
                  <a:pt x="280" y="903"/>
                </a:cubicBezTo>
                <a:lnTo>
                  <a:pt x="280" y="902"/>
                </a:lnTo>
                <a:lnTo>
                  <a:pt x="281" y="910"/>
                </a:lnTo>
                <a:lnTo>
                  <a:pt x="280" y="907"/>
                </a:lnTo>
                <a:lnTo>
                  <a:pt x="279" y="898"/>
                </a:lnTo>
                <a:lnTo>
                  <a:pt x="279" y="897"/>
                </a:lnTo>
                <a:lnTo>
                  <a:pt x="281" y="905"/>
                </a:lnTo>
                <a:lnTo>
                  <a:pt x="280" y="904"/>
                </a:lnTo>
                <a:lnTo>
                  <a:pt x="374" y="888"/>
                </a:lnTo>
                <a:lnTo>
                  <a:pt x="374" y="890"/>
                </a:lnTo>
                <a:lnTo>
                  <a:pt x="372" y="877"/>
                </a:lnTo>
                <a:lnTo>
                  <a:pt x="373" y="880"/>
                </a:lnTo>
                <a:lnTo>
                  <a:pt x="370" y="872"/>
                </a:lnTo>
                <a:lnTo>
                  <a:pt x="372" y="877"/>
                </a:lnTo>
                <a:lnTo>
                  <a:pt x="374" y="880"/>
                </a:lnTo>
                <a:lnTo>
                  <a:pt x="294" y="874"/>
                </a:lnTo>
                <a:lnTo>
                  <a:pt x="295" y="872"/>
                </a:lnTo>
                <a:lnTo>
                  <a:pt x="288" y="886"/>
                </a:lnTo>
                <a:lnTo>
                  <a:pt x="289" y="883"/>
                </a:lnTo>
                <a:lnTo>
                  <a:pt x="334" y="946"/>
                </a:lnTo>
                <a:lnTo>
                  <a:pt x="333" y="946"/>
                </a:lnTo>
                <a:cubicBezTo>
                  <a:pt x="307" y="946"/>
                  <a:pt x="285" y="924"/>
                  <a:pt x="285" y="898"/>
                </a:cubicBezTo>
                <a:cubicBezTo>
                  <a:pt x="285" y="871"/>
                  <a:pt x="307" y="850"/>
                  <a:pt x="333" y="850"/>
                </a:cubicBezTo>
                <a:lnTo>
                  <a:pt x="335" y="850"/>
                </a:lnTo>
                <a:lnTo>
                  <a:pt x="328" y="851"/>
                </a:lnTo>
                <a:lnTo>
                  <a:pt x="335" y="850"/>
                </a:lnTo>
                <a:lnTo>
                  <a:pt x="346" y="848"/>
                </a:lnTo>
                <a:lnTo>
                  <a:pt x="353" y="847"/>
                </a:lnTo>
                <a:lnTo>
                  <a:pt x="361" y="846"/>
                </a:lnTo>
                <a:cubicBezTo>
                  <a:pt x="363" y="846"/>
                  <a:pt x="365" y="845"/>
                  <a:pt x="367" y="845"/>
                </a:cubicBezTo>
                <a:lnTo>
                  <a:pt x="378" y="845"/>
                </a:lnTo>
                <a:lnTo>
                  <a:pt x="382" y="845"/>
                </a:lnTo>
                <a:cubicBezTo>
                  <a:pt x="409" y="845"/>
                  <a:pt x="430" y="867"/>
                  <a:pt x="430" y="893"/>
                </a:cubicBezTo>
                <a:lnTo>
                  <a:pt x="430" y="896"/>
                </a:lnTo>
                <a:cubicBezTo>
                  <a:pt x="430" y="902"/>
                  <a:pt x="430" y="907"/>
                  <a:pt x="428" y="912"/>
                </a:cubicBezTo>
                <a:lnTo>
                  <a:pt x="428" y="913"/>
                </a:lnTo>
                <a:cubicBezTo>
                  <a:pt x="420" y="935"/>
                  <a:pt x="398" y="949"/>
                  <a:pt x="374" y="945"/>
                </a:cubicBezTo>
                <a:cubicBezTo>
                  <a:pt x="351" y="942"/>
                  <a:pt x="334" y="922"/>
                  <a:pt x="334" y="898"/>
                </a:cubicBezTo>
                <a:lnTo>
                  <a:pt x="334" y="896"/>
                </a:lnTo>
                <a:lnTo>
                  <a:pt x="334" y="893"/>
                </a:lnTo>
                <a:lnTo>
                  <a:pt x="334" y="889"/>
                </a:lnTo>
                <a:lnTo>
                  <a:pt x="334" y="888"/>
                </a:lnTo>
                <a:cubicBezTo>
                  <a:pt x="334" y="862"/>
                  <a:pt x="355" y="840"/>
                  <a:pt x="382" y="840"/>
                </a:cubicBezTo>
                <a:cubicBezTo>
                  <a:pt x="408" y="840"/>
                  <a:pt x="430" y="862"/>
                  <a:pt x="430" y="888"/>
                </a:cubicBezTo>
                <a:lnTo>
                  <a:pt x="430" y="891"/>
                </a:lnTo>
                <a:lnTo>
                  <a:pt x="430" y="890"/>
                </a:lnTo>
                <a:lnTo>
                  <a:pt x="430" y="900"/>
                </a:lnTo>
                <a:lnTo>
                  <a:pt x="430" y="903"/>
                </a:lnTo>
                <a:lnTo>
                  <a:pt x="337" y="888"/>
                </a:lnTo>
                <a:lnTo>
                  <a:pt x="337" y="886"/>
                </a:lnTo>
                <a:lnTo>
                  <a:pt x="335" y="901"/>
                </a:lnTo>
                <a:lnTo>
                  <a:pt x="335" y="898"/>
                </a:lnTo>
                <a:lnTo>
                  <a:pt x="404" y="941"/>
                </a:lnTo>
                <a:lnTo>
                  <a:pt x="403" y="941"/>
                </a:lnTo>
                <a:cubicBezTo>
                  <a:pt x="392" y="947"/>
                  <a:pt x="379" y="948"/>
                  <a:pt x="367" y="944"/>
                </a:cubicBezTo>
                <a:lnTo>
                  <a:pt x="365" y="944"/>
                </a:lnTo>
                <a:cubicBezTo>
                  <a:pt x="341" y="936"/>
                  <a:pt x="328" y="911"/>
                  <a:pt x="334" y="886"/>
                </a:cubicBezTo>
                <a:lnTo>
                  <a:pt x="335" y="882"/>
                </a:lnTo>
                <a:lnTo>
                  <a:pt x="336" y="876"/>
                </a:lnTo>
                <a:lnTo>
                  <a:pt x="338" y="870"/>
                </a:lnTo>
                <a:cubicBezTo>
                  <a:pt x="339" y="867"/>
                  <a:pt x="340" y="864"/>
                  <a:pt x="342" y="861"/>
                </a:cubicBezTo>
                <a:lnTo>
                  <a:pt x="343" y="858"/>
                </a:lnTo>
                <a:cubicBezTo>
                  <a:pt x="352" y="840"/>
                  <a:pt x="370" y="830"/>
                  <a:pt x="389" y="831"/>
                </a:cubicBezTo>
                <a:cubicBezTo>
                  <a:pt x="409" y="832"/>
                  <a:pt x="425" y="845"/>
                  <a:pt x="432" y="864"/>
                </a:cubicBezTo>
                <a:lnTo>
                  <a:pt x="432" y="865"/>
                </a:lnTo>
                <a:lnTo>
                  <a:pt x="434" y="875"/>
                </a:lnTo>
                <a:lnTo>
                  <a:pt x="436" y="885"/>
                </a:lnTo>
                <a:lnTo>
                  <a:pt x="436" y="887"/>
                </a:lnTo>
                <a:cubicBezTo>
                  <a:pt x="438" y="900"/>
                  <a:pt x="434" y="914"/>
                  <a:pt x="425" y="925"/>
                </a:cubicBezTo>
                <a:cubicBezTo>
                  <a:pt x="416" y="935"/>
                  <a:pt x="402" y="941"/>
                  <a:pt x="388" y="941"/>
                </a:cubicBezTo>
                <a:lnTo>
                  <a:pt x="388" y="941"/>
                </a:lnTo>
                <a:cubicBezTo>
                  <a:pt x="361" y="941"/>
                  <a:pt x="340" y="920"/>
                  <a:pt x="340" y="893"/>
                </a:cubicBezTo>
                <a:cubicBezTo>
                  <a:pt x="340" y="867"/>
                  <a:pt x="361" y="845"/>
                  <a:pt x="388" y="845"/>
                </a:cubicBezTo>
                <a:lnTo>
                  <a:pt x="388" y="845"/>
                </a:lnTo>
                <a:lnTo>
                  <a:pt x="341" y="898"/>
                </a:lnTo>
                <a:lnTo>
                  <a:pt x="340" y="893"/>
                </a:lnTo>
                <a:cubicBezTo>
                  <a:pt x="339" y="880"/>
                  <a:pt x="343" y="866"/>
                  <a:pt x="352" y="856"/>
                </a:cubicBezTo>
                <a:cubicBezTo>
                  <a:pt x="361" y="846"/>
                  <a:pt x="374" y="840"/>
                  <a:pt x="388" y="840"/>
                </a:cubicBezTo>
                <a:lnTo>
                  <a:pt x="389" y="840"/>
                </a:lnTo>
                <a:cubicBezTo>
                  <a:pt x="405" y="840"/>
                  <a:pt x="420" y="848"/>
                  <a:pt x="429" y="862"/>
                </a:cubicBezTo>
                <a:cubicBezTo>
                  <a:pt x="438" y="875"/>
                  <a:pt x="440" y="892"/>
                  <a:pt x="434" y="906"/>
                </a:cubicBezTo>
                <a:lnTo>
                  <a:pt x="432" y="911"/>
                </a:lnTo>
                <a:lnTo>
                  <a:pt x="431" y="874"/>
                </a:lnTo>
                <a:lnTo>
                  <a:pt x="433" y="878"/>
                </a:lnTo>
                <a:cubicBezTo>
                  <a:pt x="440" y="893"/>
                  <a:pt x="439" y="911"/>
                  <a:pt x="430" y="924"/>
                </a:cubicBezTo>
                <a:cubicBezTo>
                  <a:pt x="421" y="938"/>
                  <a:pt x="406" y="946"/>
                  <a:pt x="389" y="946"/>
                </a:cubicBezTo>
                <a:lnTo>
                  <a:pt x="389" y="946"/>
                </a:lnTo>
                <a:cubicBezTo>
                  <a:pt x="375" y="946"/>
                  <a:pt x="362" y="940"/>
                  <a:pt x="353" y="930"/>
                </a:cubicBezTo>
                <a:cubicBezTo>
                  <a:pt x="344" y="920"/>
                  <a:pt x="340" y="906"/>
                  <a:pt x="341" y="893"/>
                </a:cubicBezTo>
                <a:lnTo>
                  <a:pt x="342" y="888"/>
                </a:lnTo>
                <a:lnTo>
                  <a:pt x="343" y="879"/>
                </a:lnTo>
                <a:cubicBezTo>
                  <a:pt x="344" y="875"/>
                  <a:pt x="346" y="871"/>
                  <a:pt x="348" y="867"/>
                </a:cubicBezTo>
                <a:lnTo>
                  <a:pt x="349" y="864"/>
                </a:lnTo>
                <a:cubicBezTo>
                  <a:pt x="351" y="859"/>
                  <a:pt x="354" y="855"/>
                  <a:pt x="358" y="852"/>
                </a:cubicBezTo>
                <a:lnTo>
                  <a:pt x="360" y="850"/>
                </a:lnTo>
                <a:cubicBezTo>
                  <a:pt x="371" y="838"/>
                  <a:pt x="388" y="834"/>
                  <a:pt x="404" y="837"/>
                </a:cubicBezTo>
                <a:cubicBezTo>
                  <a:pt x="420" y="841"/>
                  <a:pt x="433" y="852"/>
                  <a:pt x="438" y="867"/>
                </a:cubicBezTo>
                <a:lnTo>
                  <a:pt x="440" y="871"/>
                </a:lnTo>
                <a:cubicBezTo>
                  <a:pt x="441" y="874"/>
                  <a:pt x="442" y="877"/>
                  <a:pt x="442" y="879"/>
                </a:cubicBezTo>
                <a:lnTo>
                  <a:pt x="443" y="885"/>
                </a:lnTo>
                <a:lnTo>
                  <a:pt x="444" y="889"/>
                </a:lnTo>
                <a:lnTo>
                  <a:pt x="436" y="870"/>
                </a:lnTo>
                <a:lnTo>
                  <a:pt x="437" y="871"/>
                </a:lnTo>
                <a:lnTo>
                  <a:pt x="381" y="853"/>
                </a:lnTo>
                <a:lnTo>
                  <a:pt x="385" y="852"/>
                </a:lnTo>
                <a:lnTo>
                  <a:pt x="373" y="858"/>
                </a:lnTo>
                <a:lnTo>
                  <a:pt x="377" y="855"/>
                </a:lnTo>
                <a:lnTo>
                  <a:pt x="358" y="886"/>
                </a:lnTo>
                <a:lnTo>
                  <a:pt x="359" y="883"/>
                </a:lnTo>
                <a:lnTo>
                  <a:pt x="358" y="890"/>
                </a:lnTo>
                <a:lnTo>
                  <a:pt x="358" y="888"/>
                </a:lnTo>
                <a:cubicBezTo>
                  <a:pt x="358" y="865"/>
                  <a:pt x="375" y="845"/>
                  <a:pt x="398" y="841"/>
                </a:cubicBezTo>
                <a:cubicBezTo>
                  <a:pt x="422" y="837"/>
                  <a:pt x="444" y="851"/>
                  <a:pt x="452" y="873"/>
                </a:cubicBezTo>
                <a:lnTo>
                  <a:pt x="452" y="875"/>
                </a:lnTo>
                <a:cubicBezTo>
                  <a:pt x="454" y="880"/>
                  <a:pt x="454" y="885"/>
                  <a:pt x="454" y="890"/>
                </a:cubicBezTo>
                <a:lnTo>
                  <a:pt x="454" y="893"/>
                </a:lnTo>
                <a:lnTo>
                  <a:pt x="454" y="899"/>
                </a:lnTo>
                <a:cubicBezTo>
                  <a:pt x="454" y="902"/>
                  <a:pt x="454" y="904"/>
                  <a:pt x="454" y="907"/>
                </a:cubicBezTo>
                <a:lnTo>
                  <a:pt x="453" y="910"/>
                </a:lnTo>
                <a:lnTo>
                  <a:pt x="454" y="902"/>
                </a:lnTo>
                <a:lnTo>
                  <a:pt x="454" y="903"/>
                </a:lnTo>
                <a:cubicBezTo>
                  <a:pt x="454" y="928"/>
                  <a:pt x="435" y="948"/>
                  <a:pt x="411" y="951"/>
                </a:cubicBezTo>
                <a:cubicBezTo>
                  <a:pt x="386" y="953"/>
                  <a:pt x="364" y="937"/>
                  <a:pt x="359" y="912"/>
                </a:cubicBezTo>
                <a:lnTo>
                  <a:pt x="358" y="910"/>
                </a:lnTo>
                <a:lnTo>
                  <a:pt x="357" y="902"/>
                </a:lnTo>
                <a:lnTo>
                  <a:pt x="357" y="896"/>
                </a:lnTo>
                <a:lnTo>
                  <a:pt x="356" y="888"/>
                </a:lnTo>
                <a:cubicBezTo>
                  <a:pt x="356" y="862"/>
                  <a:pt x="378" y="840"/>
                  <a:pt x="404" y="840"/>
                </a:cubicBezTo>
                <a:lnTo>
                  <a:pt x="405" y="840"/>
                </a:lnTo>
                <a:cubicBezTo>
                  <a:pt x="432" y="840"/>
                  <a:pt x="453" y="862"/>
                  <a:pt x="453" y="888"/>
                </a:cubicBezTo>
                <a:cubicBezTo>
                  <a:pt x="453" y="915"/>
                  <a:pt x="432" y="936"/>
                  <a:pt x="405" y="936"/>
                </a:cubicBezTo>
                <a:lnTo>
                  <a:pt x="404" y="936"/>
                </a:lnTo>
                <a:lnTo>
                  <a:pt x="452" y="884"/>
                </a:lnTo>
                <a:lnTo>
                  <a:pt x="453" y="889"/>
                </a:lnTo>
                <a:lnTo>
                  <a:pt x="447" y="870"/>
                </a:lnTo>
                <a:lnTo>
                  <a:pt x="450" y="876"/>
                </a:lnTo>
                <a:lnTo>
                  <a:pt x="450" y="875"/>
                </a:lnTo>
                <a:lnTo>
                  <a:pt x="437" y="862"/>
                </a:lnTo>
                <a:lnTo>
                  <a:pt x="438" y="863"/>
                </a:lnTo>
                <a:lnTo>
                  <a:pt x="367" y="885"/>
                </a:lnTo>
                <a:lnTo>
                  <a:pt x="368" y="883"/>
                </a:lnTo>
                <a:lnTo>
                  <a:pt x="368" y="881"/>
                </a:lnTo>
                <a:lnTo>
                  <a:pt x="369" y="877"/>
                </a:lnTo>
                <a:lnTo>
                  <a:pt x="372" y="871"/>
                </a:lnTo>
                <a:cubicBezTo>
                  <a:pt x="378" y="854"/>
                  <a:pt x="393" y="843"/>
                  <a:pt x="411" y="841"/>
                </a:cubicBezTo>
                <a:cubicBezTo>
                  <a:pt x="428" y="839"/>
                  <a:pt x="445" y="846"/>
                  <a:pt x="456" y="861"/>
                </a:cubicBezTo>
                <a:lnTo>
                  <a:pt x="458" y="864"/>
                </a:lnTo>
                <a:cubicBezTo>
                  <a:pt x="462" y="869"/>
                  <a:pt x="464" y="874"/>
                  <a:pt x="466" y="880"/>
                </a:cubicBezTo>
                <a:lnTo>
                  <a:pt x="467" y="886"/>
                </a:lnTo>
                <a:cubicBezTo>
                  <a:pt x="468" y="890"/>
                  <a:pt x="468" y="894"/>
                  <a:pt x="468" y="898"/>
                </a:cubicBezTo>
                <a:lnTo>
                  <a:pt x="468" y="901"/>
                </a:lnTo>
                <a:cubicBezTo>
                  <a:pt x="468" y="911"/>
                  <a:pt x="466" y="920"/>
                  <a:pt x="460" y="928"/>
                </a:cubicBezTo>
                <a:lnTo>
                  <a:pt x="459" y="930"/>
                </a:lnTo>
                <a:cubicBezTo>
                  <a:pt x="448" y="947"/>
                  <a:pt x="426" y="955"/>
                  <a:pt x="406" y="949"/>
                </a:cubicBezTo>
                <a:cubicBezTo>
                  <a:pt x="385" y="943"/>
                  <a:pt x="371" y="924"/>
                  <a:pt x="371" y="903"/>
                </a:cubicBezTo>
                <a:lnTo>
                  <a:pt x="371" y="900"/>
                </a:lnTo>
                <a:lnTo>
                  <a:pt x="371" y="898"/>
                </a:lnTo>
                <a:cubicBezTo>
                  <a:pt x="371" y="871"/>
                  <a:pt x="393" y="850"/>
                  <a:pt x="419" y="850"/>
                </a:cubicBezTo>
                <a:cubicBezTo>
                  <a:pt x="446" y="850"/>
                  <a:pt x="467" y="871"/>
                  <a:pt x="467" y="898"/>
                </a:cubicBezTo>
                <a:lnTo>
                  <a:pt x="467" y="901"/>
                </a:lnTo>
                <a:cubicBezTo>
                  <a:pt x="467" y="905"/>
                  <a:pt x="467" y="909"/>
                  <a:pt x="466" y="913"/>
                </a:cubicBezTo>
                <a:lnTo>
                  <a:pt x="466" y="915"/>
                </a:lnTo>
                <a:cubicBezTo>
                  <a:pt x="460" y="938"/>
                  <a:pt x="437" y="954"/>
                  <a:pt x="413" y="951"/>
                </a:cubicBezTo>
                <a:cubicBezTo>
                  <a:pt x="389" y="948"/>
                  <a:pt x="371" y="927"/>
                  <a:pt x="371" y="903"/>
                </a:cubicBezTo>
                <a:lnTo>
                  <a:pt x="371" y="900"/>
                </a:lnTo>
                <a:lnTo>
                  <a:pt x="372" y="891"/>
                </a:lnTo>
                <a:lnTo>
                  <a:pt x="371" y="891"/>
                </a:lnTo>
                <a:lnTo>
                  <a:pt x="371" y="888"/>
                </a:lnTo>
                <a:cubicBezTo>
                  <a:pt x="371" y="862"/>
                  <a:pt x="393" y="840"/>
                  <a:pt x="419" y="840"/>
                </a:cubicBezTo>
                <a:cubicBezTo>
                  <a:pt x="446" y="840"/>
                  <a:pt x="467" y="862"/>
                  <a:pt x="467" y="888"/>
                </a:cubicBezTo>
                <a:lnTo>
                  <a:pt x="467" y="890"/>
                </a:lnTo>
                <a:lnTo>
                  <a:pt x="467" y="893"/>
                </a:lnTo>
                <a:cubicBezTo>
                  <a:pt x="467" y="897"/>
                  <a:pt x="467" y="900"/>
                  <a:pt x="467" y="903"/>
                </a:cubicBezTo>
                <a:lnTo>
                  <a:pt x="466" y="905"/>
                </a:lnTo>
                <a:lnTo>
                  <a:pt x="465" y="910"/>
                </a:lnTo>
                <a:lnTo>
                  <a:pt x="376" y="877"/>
                </a:lnTo>
                <a:lnTo>
                  <a:pt x="377" y="875"/>
                </a:lnTo>
                <a:lnTo>
                  <a:pt x="380" y="869"/>
                </a:lnTo>
                <a:lnTo>
                  <a:pt x="421" y="941"/>
                </a:lnTo>
                <a:lnTo>
                  <a:pt x="419" y="941"/>
                </a:lnTo>
                <a:lnTo>
                  <a:pt x="467" y="889"/>
                </a:lnTo>
                <a:lnTo>
                  <a:pt x="468" y="894"/>
                </a:lnTo>
                <a:lnTo>
                  <a:pt x="468" y="898"/>
                </a:lnTo>
                <a:lnTo>
                  <a:pt x="381" y="876"/>
                </a:lnTo>
                <a:lnTo>
                  <a:pt x="382" y="875"/>
                </a:lnTo>
                <a:lnTo>
                  <a:pt x="377" y="883"/>
                </a:lnTo>
                <a:lnTo>
                  <a:pt x="379" y="879"/>
                </a:lnTo>
                <a:lnTo>
                  <a:pt x="381" y="874"/>
                </a:lnTo>
                <a:cubicBezTo>
                  <a:pt x="383" y="870"/>
                  <a:pt x="385" y="866"/>
                  <a:pt x="388" y="863"/>
                </a:cubicBezTo>
                <a:lnTo>
                  <a:pt x="391" y="860"/>
                </a:lnTo>
                <a:lnTo>
                  <a:pt x="396" y="855"/>
                </a:lnTo>
                <a:cubicBezTo>
                  <a:pt x="408" y="842"/>
                  <a:pt x="426" y="837"/>
                  <a:pt x="443" y="842"/>
                </a:cubicBezTo>
                <a:cubicBezTo>
                  <a:pt x="460" y="847"/>
                  <a:pt x="473" y="861"/>
                  <a:pt x="476" y="878"/>
                </a:cubicBezTo>
                <a:lnTo>
                  <a:pt x="477" y="883"/>
                </a:lnTo>
                <a:lnTo>
                  <a:pt x="479" y="893"/>
                </a:lnTo>
                <a:cubicBezTo>
                  <a:pt x="481" y="919"/>
                  <a:pt x="463" y="942"/>
                  <a:pt x="437" y="946"/>
                </a:cubicBezTo>
                <a:cubicBezTo>
                  <a:pt x="412" y="949"/>
                  <a:pt x="388" y="931"/>
                  <a:pt x="384" y="906"/>
                </a:cubicBezTo>
                <a:lnTo>
                  <a:pt x="383" y="903"/>
                </a:lnTo>
                <a:lnTo>
                  <a:pt x="385" y="910"/>
                </a:lnTo>
                <a:lnTo>
                  <a:pt x="384" y="909"/>
                </a:lnTo>
                <a:lnTo>
                  <a:pt x="478" y="893"/>
                </a:lnTo>
                <a:lnTo>
                  <a:pt x="478" y="896"/>
                </a:lnTo>
                <a:lnTo>
                  <a:pt x="478" y="896"/>
                </a:lnTo>
                <a:lnTo>
                  <a:pt x="478" y="905"/>
                </a:lnTo>
                <a:lnTo>
                  <a:pt x="478" y="907"/>
                </a:lnTo>
                <a:cubicBezTo>
                  <a:pt x="478" y="934"/>
                  <a:pt x="457" y="955"/>
                  <a:pt x="430" y="955"/>
                </a:cubicBezTo>
                <a:cubicBezTo>
                  <a:pt x="404" y="955"/>
                  <a:pt x="382" y="934"/>
                  <a:pt x="382" y="907"/>
                </a:cubicBezTo>
                <a:lnTo>
                  <a:pt x="382" y="906"/>
                </a:lnTo>
                <a:lnTo>
                  <a:pt x="382" y="903"/>
                </a:lnTo>
                <a:lnTo>
                  <a:pt x="382" y="902"/>
                </a:lnTo>
                <a:lnTo>
                  <a:pt x="430" y="946"/>
                </a:lnTo>
                <a:lnTo>
                  <a:pt x="429" y="946"/>
                </a:lnTo>
                <a:cubicBezTo>
                  <a:pt x="414" y="946"/>
                  <a:pt x="399" y="939"/>
                  <a:pt x="390" y="926"/>
                </a:cubicBezTo>
                <a:cubicBezTo>
                  <a:pt x="381" y="914"/>
                  <a:pt x="379" y="897"/>
                  <a:pt x="383" y="883"/>
                </a:cubicBezTo>
                <a:lnTo>
                  <a:pt x="384" y="880"/>
                </a:lnTo>
                <a:cubicBezTo>
                  <a:pt x="386" y="876"/>
                  <a:pt x="388" y="872"/>
                  <a:pt x="390" y="868"/>
                </a:cubicBezTo>
                <a:lnTo>
                  <a:pt x="391" y="867"/>
                </a:lnTo>
                <a:cubicBezTo>
                  <a:pt x="402" y="851"/>
                  <a:pt x="421" y="843"/>
                  <a:pt x="440" y="846"/>
                </a:cubicBezTo>
                <a:cubicBezTo>
                  <a:pt x="459" y="850"/>
                  <a:pt x="474" y="864"/>
                  <a:pt x="478" y="883"/>
                </a:cubicBezTo>
                <a:lnTo>
                  <a:pt x="479" y="888"/>
                </a:lnTo>
                <a:lnTo>
                  <a:pt x="480" y="898"/>
                </a:lnTo>
                <a:lnTo>
                  <a:pt x="390" y="882"/>
                </a:lnTo>
                <a:lnTo>
                  <a:pt x="391" y="880"/>
                </a:lnTo>
                <a:lnTo>
                  <a:pt x="388" y="886"/>
                </a:lnTo>
                <a:lnTo>
                  <a:pt x="389" y="883"/>
                </a:lnTo>
                <a:cubicBezTo>
                  <a:pt x="395" y="863"/>
                  <a:pt x="414" y="850"/>
                  <a:pt x="434" y="850"/>
                </a:cubicBezTo>
                <a:lnTo>
                  <a:pt x="436" y="850"/>
                </a:lnTo>
                <a:lnTo>
                  <a:pt x="389" y="892"/>
                </a:lnTo>
                <a:lnTo>
                  <a:pt x="389" y="888"/>
                </a:lnTo>
                <a:lnTo>
                  <a:pt x="390" y="884"/>
                </a:lnTo>
                <a:lnTo>
                  <a:pt x="389" y="882"/>
                </a:lnTo>
                <a:cubicBezTo>
                  <a:pt x="389" y="879"/>
                  <a:pt x="390" y="877"/>
                  <a:pt x="390" y="874"/>
                </a:cubicBezTo>
                <a:lnTo>
                  <a:pt x="391" y="871"/>
                </a:lnTo>
                <a:cubicBezTo>
                  <a:pt x="394" y="849"/>
                  <a:pt x="412" y="833"/>
                  <a:pt x="434" y="831"/>
                </a:cubicBezTo>
                <a:cubicBezTo>
                  <a:pt x="456" y="829"/>
                  <a:pt x="477" y="843"/>
                  <a:pt x="484" y="864"/>
                </a:cubicBezTo>
                <a:lnTo>
                  <a:pt x="484" y="865"/>
                </a:lnTo>
                <a:cubicBezTo>
                  <a:pt x="486" y="870"/>
                  <a:pt x="486" y="875"/>
                  <a:pt x="486" y="880"/>
                </a:cubicBezTo>
                <a:lnTo>
                  <a:pt x="486" y="885"/>
                </a:lnTo>
                <a:lnTo>
                  <a:pt x="486" y="890"/>
                </a:lnTo>
                <a:lnTo>
                  <a:pt x="486" y="883"/>
                </a:lnTo>
                <a:lnTo>
                  <a:pt x="486" y="887"/>
                </a:lnTo>
                <a:lnTo>
                  <a:pt x="439" y="845"/>
                </a:lnTo>
                <a:lnTo>
                  <a:pt x="441" y="845"/>
                </a:lnTo>
                <a:lnTo>
                  <a:pt x="442" y="845"/>
                </a:lnTo>
                <a:lnTo>
                  <a:pt x="443" y="845"/>
                </a:lnTo>
                <a:cubicBezTo>
                  <a:pt x="466" y="845"/>
                  <a:pt x="486" y="862"/>
                  <a:pt x="491" y="884"/>
                </a:cubicBezTo>
                <a:lnTo>
                  <a:pt x="491" y="887"/>
                </a:lnTo>
                <a:lnTo>
                  <a:pt x="491" y="886"/>
                </a:lnTo>
                <a:cubicBezTo>
                  <a:pt x="495" y="901"/>
                  <a:pt x="491" y="916"/>
                  <a:pt x="482" y="928"/>
                </a:cubicBezTo>
                <a:cubicBezTo>
                  <a:pt x="473" y="939"/>
                  <a:pt x="459" y="946"/>
                  <a:pt x="444" y="946"/>
                </a:cubicBezTo>
                <a:lnTo>
                  <a:pt x="444" y="946"/>
                </a:lnTo>
                <a:lnTo>
                  <a:pt x="491" y="890"/>
                </a:lnTo>
                <a:lnTo>
                  <a:pt x="492" y="893"/>
                </a:lnTo>
                <a:cubicBezTo>
                  <a:pt x="492" y="896"/>
                  <a:pt x="492" y="898"/>
                  <a:pt x="492" y="901"/>
                </a:cubicBezTo>
                <a:lnTo>
                  <a:pt x="492" y="903"/>
                </a:lnTo>
                <a:cubicBezTo>
                  <a:pt x="492" y="929"/>
                  <a:pt x="471" y="951"/>
                  <a:pt x="444" y="951"/>
                </a:cubicBezTo>
                <a:cubicBezTo>
                  <a:pt x="418" y="951"/>
                  <a:pt x="396" y="929"/>
                  <a:pt x="396" y="903"/>
                </a:cubicBezTo>
                <a:lnTo>
                  <a:pt x="396" y="901"/>
                </a:lnTo>
                <a:lnTo>
                  <a:pt x="396" y="898"/>
                </a:lnTo>
                <a:cubicBezTo>
                  <a:pt x="396" y="891"/>
                  <a:pt x="398" y="883"/>
                  <a:pt x="402" y="877"/>
                </a:cubicBezTo>
                <a:lnTo>
                  <a:pt x="405" y="871"/>
                </a:lnTo>
                <a:lnTo>
                  <a:pt x="406" y="868"/>
                </a:lnTo>
                <a:cubicBezTo>
                  <a:pt x="411" y="858"/>
                  <a:pt x="418" y="851"/>
                  <a:pt x="428" y="846"/>
                </a:cubicBezTo>
                <a:lnTo>
                  <a:pt x="429" y="846"/>
                </a:lnTo>
                <a:cubicBezTo>
                  <a:pt x="442" y="839"/>
                  <a:pt x="459" y="839"/>
                  <a:pt x="472" y="846"/>
                </a:cubicBezTo>
                <a:cubicBezTo>
                  <a:pt x="486" y="853"/>
                  <a:pt x="495" y="866"/>
                  <a:pt x="497" y="882"/>
                </a:cubicBezTo>
                <a:lnTo>
                  <a:pt x="498" y="885"/>
                </a:lnTo>
                <a:cubicBezTo>
                  <a:pt x="499" y="889"/>
                  <a:pt x="499" y="893"/>
                  <a:pt x="498" y="896"/>
                </a:cubicBezTo>
                <a:lnTo>
                  <a:pt x="498" y="902"/>
                </a:lnTo>
                <a:lnTo>
                  <a:pt x="497" y="907"/>
                </a:lnTo>
                <a:lnTo>
                  <a:pt x="497" y="913"/>
                </a:lnTo>
                <a:lnTo>
                  <a:pt x="483" y="874"/>
                </a:lnTo>
                <a:lnTo>
                  <a:pt x="483" y="874"/>
                </a:lnTo>
                <a:lnTo>
                  <a:pt x="410" y="881"/>
                </a:lnTo>
                <a:lnTo>
                  <a:pt x="411" y="880"/>
                </a:lnTo>
                <a:lnTo>
                  <a:pt x="404" y="893"/>
                </a:lnTo>
                <a:lnTo>
                  <a:pt x="405" y="890"/>
                </a:lnTo>
                <a:lnTo>
                  <a:pt x="451" y="951"/>
                </a:lnTo>
                <a:lnTo>
                  <a:pt x="451" y="951"/>
                </a:lnTo>
                <a:lnTo>
                  <a:pt x="450" y="951"/>
                </a:lnTo>
                <a:cubicBezTo>
                  <a:pt x="423" y="951"/>
                  <a:pt x="402" y="929"/>
                  <a:pt x="402" y="903"/>
                </a:cubicBezTo>
                <a:lnTo>
                  <a:pt x="402" y="900"/>
                </a:lnTo>
                <a:cubicBezTo>
                  <a:pt x="402" y="896"/>
                  <a:pt x="402" y="892"/>
                  <a:pt x="403" y="888"/>
                </a:cubicBezTo>
                <a:lnTo>
                  <a:pt x="404" y="886"/>
                </a:lnTo>
                <a:cubicBezTo>
                  <a:pt x="410" y="864"/>
                  <a:pt x="430" y="849"/>
                  <a:pt x="453" y="850"/>
                </a:cubicBezTo>
                <a:cubicBezTo>
                  <a:pt x="476" y="851"/>
                  <a:pt x="495" y="869"/>
                  <a:pt x="498" y="892"/>
                </a:cubicBezTo>
                <a:lnTo>
                  <a:pt x="499" y="896"/>
                </a:lnTo>
                <a:lnTo>
                  <a:pt x="499" y="903"/>
                </a:lnTo>
                <a:lnTo>
                  <a:pt x="496" y="890"/>
                </a:lnTo>
                <a:lnTo>
                  <a:pt x="498" y="895"/>
                </a:lnTo>
                <a:lnTo>
                  <a:pt x="453" y="864"/>
                </a:lnTo>
                <a:lnTo>
                  <a:pt x="456" y="864"/>
                </a:lnTo>
                <a:lnTo>
                  <a:pt x="409" y="903"/>
                </a:lnTo>
                <a:lnTo>
                  <a:pt x="410" y="898"/>
                </a:lnTo>
                <a:cubicBezTo>
                  <a:pt x="415" y="876"/>
                  <a:pt x="435" y="859"/>
                  <a:pt x="457" y="859"/>
                </a:cubicBezTo>
                <a:lnTo>
                  <a:pt x="458" y="859"/>
                </a:lnTo>
                <a:lnTo>
                  <a:pt x="410" y="907"/>
                </a:lnTo>
                <a:lnTo>
                  <a:pt x="410" y="905"/>
                </a:lnTo>
                <a:lnTo>
                  <a:pt x="410" y="903"/>
                </a:lnTo>
                <a:cubicBezTo>
                  <a:pt x="410" y="876"/>
                  <a:pt x="431" y="855"/>
                  <a:pt x="458" y="855"/>
                </a:cubicBezTo>
                <a:cubicBezTo>
                  <a:pt x="484" y="855"/>
                  <a:pt x="506" y="876"/>
                  <a:pt x="506" y="903"/>
                </a:cubicBezTo>
                <a:lnTo>
                  <a:pt x="506" y="905"/>
                </a:lnTo>
                <a:lnTo>
                  <a:pt x="506" y="907"/>
                </a:lnTo>
                <a:cubicBezTo>
                  <a:pt x="506" y="934"/>
                  <a:pt x="484" y="955"/>
                  <a:pt x="458" y="955"/>
                </a:cubicBezTo>
                <a:lnTo>
                  <a:pt x="457" y="955"/>
                </a:lnTo>
                <a:lnTo>
                  <a:pt x="491" y="874"/>
                </a:lnTo>
                <a:lnTo>
                  <a:pt x="494" y="877"/>
                </a:lnTo>
                <a:lnTo>
                  <a:pt x="487" y="871"/>
                </a:lnTo>
                <a:lnTo>
                  <a:pt x="490" y="873"/>
                </a:lnTo>
                <a:lnTo>
                  <a:pt x="417" y="897"/>
                </a:lnTo>
                <a:lnTo>
                  <a:pt x="419" y="893"/>
                </a:lnTo>
                <a:lnTo>
                  <a:pt x="417" y="903"/>
                </a:lnTo>
                <a:lnTo>
                  <a:pt x="417" y="898"/>
                </a:lnTo>
                <a:lnTo>
                  <a:pt x="465" y="951"/>
                </a:lnTo>
                <a:lnTo>
                  <a:pt x="464" y="951"/>
                </a:lnTo>
                <a:lnTo>
                  <a:pt x="511" y="912"/>
                </a:lnTo>
                <a:lnTo>
                  <a:pt x="511" y="915"/>
                </a:lnTo>
                <a:lnTo>
                  <a:pt x="511" y="905"/>
                </a:lnTo>
                <a:lnTo>
                  <a:pt x="511" y="907"/>
                </a:lnTo>
                <a:lnTo>
                  <a:pt x="463" y="859"/>
                </a:lnTo>
                <a:lnTo>
                  <a:pt x="464" y="859"/>
                </a:lnTo>
                <a:lnTo>
                  <a:pt x="466" y="859"/>
                </a:lnTo>
                <a:cubicBezTo>
                  <a:pt x="484" y="859"/>
                  <a:pt x="500" y="869"/>
                  <a:pt x="508" y="884"/>
                </a:cubicBezTo>
                <a:lnTo>
                  <a:pt x="510" y="887"/>
                </a:lnTo>
                <a:lnTo>
                  <a:pt x="497" y="873"/>
                </a:lnTo>
                <a:lnTo>
                  <a:pt x="499" y="874"/>
                </a:lnTo>
                <a:lnTo>
                  <a:pt x="423" y="903"/>
                </a:lnTo>
                <a:lnTo>
                  <a:pt x="424" y="901"/>
                </a:lnTo>
                <a:lnTo>
                  <a:pt x="423" y="915"/>
                </a:lnTo>
                <a:lnTo>
                  <a:pt x="423" y="911"/>
                </a:lnTo>
                <a:lnTo>
                  <a:pt x="422" y="905"/>
                </a:lnTo>
                <a:lnTo>
                  <a:pt x="422" y="898"/>
                </a:lnTo>
                <a:cubicBezTo>
                  <a:pt x="422" y="874"/>
                  <a:pt x="439" y="854"/>
                  <a:pt x="462" y="851"/>
                </a:cubicBezTo>
                <a:cubicBezTo>
                  <a:pt x="486" y="847"/>
                  <a:pt x="508" y="860"/>
                  <a:pt x="516" y="883"/>
                </a:cubicBezTo>
                <a:lnTo>
                  <a:pt x="516" y="884"/>
                </a:lnTo>
                <a:cubicBezTo>
                  <a:pt x="518" y="889"/>
                  <a:pt x="518" y="894"/>
                  <a:pt x="518" y="899"/>
                </a:cubicBezTo>
                <a:lnTo>
                  <a:pt x="518" y="903"/>
                </a:lnTo>
                <a:lnTo>
                  <a:pt x="470" y="855"/>
                </a:lnTo>
                <a:lnTo>
                  <a:pt x="471" y="855"/>
                </a:lnTo>
                <a:cubicBezTo>
                  <a:pt x="498" y="855"/>
                  <a:pt x="519" y="876"/>
                  <a:pt x="519" y="903"/>
                </a:cubicBezTo>
                <a:lnTo>
                  <a:pt x="519" y="905"/>
                </a:lnTo>
                <a:cubicBezTo>
                  <a:pt x="519" y="909"/>
                  <a:pt x="519" y="913"/>
                  <a:pt x="518" y="917"/>
                </a:cubicBezTo>
                <a:lnTo>
                  <a:pt x="518" y="919"/>
                </a:lnTo>
                <a:cubicBezTo>
                  <a:pt x="511" y="944"/>
                  <a:pt x="486" y="960"/>
                  <a:pt x="460" y="954"/>
                </a:cubicBezTo>
                <a:cubicBezTo>
                  <a:pt x="435" y="949"/>
                  <a:pt x="419" y="924"/>
                  <a:pt x="424" y="898"/>
                </a:cubicBezTo>
                <a:lnTo>
                  <a:pt x="424" y="896"/>
                </a:lnTo>
                <a:lnTo>
                  <a:pt x="423" y="905"/>
                </a:lnTo>
                <a:lnTo>
                  <a:pt x="423" y="903"/>
                </a:lnTo>
                <a:cubicBezTo>
                  <a:pt x="423" y="876"/>
                  <a:pt x="445" y="855"/>
                  <a:pt x="471" y="855"/>
                </a:cubicBezTo>
                <a:cubicBezTo>
                  <a:pt x="498" y="855"/>
                  <a:pt x="519" y="876"/>
                  <a:pt x="519" y="903"/>
                </a:cubicBezTo>
                <a:lnTo>
                  <a:pt x="519" y="907"/>
                </a:lnTo>
                <a:lnTo>
                  <a:pt x="519" y="917"/>
                </a:lnTo>
                <a:lnTo>
                  <a:pt x="428" y="891"/>
                </a:lnTo>
                <a:lnTo>
                  <a:pt x="429" y="889"/>
                </a:lnTo>
                <a:lnTo>
                  <a:pt x="431" y="886"/>
                </a:lnTo>
                <a:cubicBezTo>
                  <a:pt x="439" y="870"/>
                  <a:pt x="455" y="859"/>
                  <a:pt x="473" y="859"/>
                </a:cubicBezTo>
                <a:lnTo>
                  <a:pt x="475" y="859"/>
                </a:lnTo>
                <a:lnTo>
                  <a:pt x="477" y="859"/>
                </a:lnTo>
                <a:lnTo>
                  <a:pt x="432" y="890"/>
                </a:lnTo>
                <a:lnTo>
                  <a:pt x="433" y="887"/>
                </a:lnTo>
                <a:lnTo>
                  <a:pt x="432" y="891"/>
                </a:lnTo>
                <a:cubicBezTo>
                  <a:pt x="438" y="868"/>
                  <a:pt x="460" y="852"/>
                  <a:pt x="484" y="855"/>
                </a:cubicBezTo>
                <a:cubicBezTo>
                  <a:pt x="508" y="858"/>
                  <a:pt x="526" y="879"/>
                  <a:pt x="526" y="903"/>
                </a:cubicBezTo>
                <a:lnTo>
                  <a:pt x="526" y="904"/>
                </a:lnTo>
                <a:lnTo>
                  <a:pt x="526" y="897"/>
                </a:lnTo>
                <a:lnTo>
                  <a:pt x="526" y="900"/>
                </a:lnTo>
                <a:cubicBezTo>
                  <a:pt x="527" y="902"/>
                  <a:pt x="527" y="905"/>
                  <a:pt x="527" y="907"/>
                </a:cubicBezTo>
                <a:lnTo>
                  <a:pt x="527" y="910"/>
                </a:lnTo>
                <a:lnTo>
                  <a:pt x="527" y="912"/>
                </a:lnTo>
                <a:cubicBezTo>
                  <a:pt x="527" y="939"/>
                  <a:pt x="505" y="960"/>
                  <a:pt x="479" y="960"/>
                </a:cubicBezTo>
                <a:cubicBezTo>
                  <a:pt x="452" y="960"/>
                  <a:pt x="431" y="939"/>
                  <a:pt x="431" y="912"/>
                </a:cubicBezTo>
                <a:lnTo>
                  <a:pt x="431" y="910"/>
                </a:lnTo>
                <a:lnTo>
                  <a:pt x="432" y="919"/>
                </a:lnTo>
                <a:lnTo>
                  <a:pt x="431" y="917"/>
                </a:lnTo>
                <a:lnTo>
                  <a:pt x="526" y="912"/>
                </a:lnTo>
                <a:lnTo>
                  <a:pt x="526" y="917"/>
                </a:lnTo>
                <a:lnTo>
                  <a:pt x="525" y="905"/>
                </a:lnTo>
                <a:lnTo>
                  <a:pt x="526" y="908"/>
                </a:lnTo>
                <a:lnTo>
                  <a:pt x="524" y="900"/>
                </a:lnTo>
                <a:lnTo>
                  <a:pt x="525" y="902"/>
                </a:lnTo>
                <a:lnTo>
                  <a:pt x="433" y="902"/>
                </a:lnTo>
                <a:lnTo>
                  <a:pt x="434" y="900"/>
                </a:lnTo>
                <a:cubicBezTo>
                  <a:pt x="435" y="898"/>
                  <a:pt x="436" y="896"/>
                  <a:pt x="437" y="894"/>
                </a:cubicBezTo>
                <a:lnTo>
                  <a:pt x="438" y="891"/>
                </a:lnTo>
                <a:lnTo>
                  <a:pt x="438" y="890"/>
                </a:lnTo>
                <a:cubicBezTo>
                  <a:pt x="445" y="873"/>
                  <a:pt x="460" y="862"/>
                  <a:pt x="478" y="860"/>
                </a:cubicBezTo>
                <a:cubicBezTo>
                  <a:pt x="496" y="858"/>
                  <a:pt x="513" y="866"/>
                  <a:pt x="523" y="881"/>
                </a:cubicBezTo>
                <a:lnTo>
                  <a:pt x="524" y="882"/>
                </a:lnTo>
                <a:cubicBezTo>
                  <a:pt x="527" y="886"/>
                  <a:pt x="529" y="891"/>
                  <a:pt x="530" y="896"/>
                </a:cubicBezTo>
                <a:lnTo>
                  <a:pt x="531" y="899"/>
                </a:lnTo>
                <a:cubicBezTo>
                  <a:pt x="532" y="904"/>
                  <a:pt x="533" y="908"/>
                  <a:pt x="533" y="912"/>
                </a:cubicBezTo>
                <a:lnTo>
                  <a:pt x="533" y="918"/>
                </a:lnTo>
                <a:lnTo>
                  <a:pt x="532" y="928"/>
                </a:lnTo>
                <a:cubicBezTo>
                  <a:pt x="529" y="953"/>
                  <a:pt x="507" y="971"/>
                  <a:pt x="481" y="970"/>
                </a:cubicBezTo>
                <a:cubicBezTo>
                  <a:pt x="456" y="968"/>
                  <a:pt x="436" y="947"/>
                  <a:pt x="436" y="922"/>
                </a:cubicBezTo>
                <a:lnTo>
                  <a:pt x="436" y="918"/>
                </a:lnTo>
                <a:lnTo>
                  <a:pt x="436" y="912"/>
                </a:lnTo>
                <a:lnTo>
                  <a:pt x="437" y="902"/>
                </a:lnTo>
                <a:cubicBezTo>
                  <a:pt x="437" y="899"/>
                  <a:pt x="438" y="896"/>
                  <a:pt x="439" y="893"/>
                </a:cubicBezTo>
                <a:lnTo>
                  <a:pt x="440" y="890"/>
                </a:lnTo>
                <a:cubicBezTo>
                  <a:pt x="445" y="871"/>
                  <a:pt x="462" y="857"/>
                  <a:pt x="482" y="855"/>
                </a:cubicBezTo>
                <a:cubicBezTo>
                  <a:pt x="501" y="853"/>
                  <a:pt x="520" y="864"/>
                  <a:pt x="529" y="882"/>
                </a:cubicBezTo>
                <a:lnTo>
                  <a:pt x="531" y="886"/>
                </a:lnTo>
                <a:lnTo>
                  <a:pt x="535" y="896"/>
                </a:lnTo>
                <a:lnTo>
                  <a:pt x="490" y="864"/>
                </a:lnTo>
                <a:lnTo>
                  <a:pt x="491" y="864"/>
                </a:lnTo>
                <a:lnTo>
                  <a:pt x="492" y="864"/>
                </a:lnTo>
                <a:cubicBezTo>
                  <a:pt x="508" y="864"/>
                  <a:pt x="522" y="872"/>
                  <a:pt x="531" y="884"/>
                </a:cubicBezTo>
                <a:cubicBezTo>
                  <a:pt x="540" y="897"/>
                  <a:pt x="543" y="913"/>
                  <a:pt x="538" y="928"/>
                </a:cubicBezTo>
                <a:lnTo>
                  <a:pt x="537" y="932"/>
                </a:lnTo>
                <a:lnTo>
                  <a:pt x="539" y="912"/>
                </a:lnTo>
                <a:lnTo>
                  <a:pt x="539" y="917"/>
                </a:lnTo>
                <a:lnTo>
                  <a:pt x="491" y="874"/>
                </a:lnTo>
                <a:lnTo>
                  <a:pt x="492" y="874"/>
                </a:lnTo>
                <a:cubicBezTo>
                  <a:pt x="518" y="874"/>
                  <a:pt x="540" y="895"/>
                  <a:pt x="540" y="922"/>
                </a:cubicBezTo>
                <a:lnTo>
                  <a:pt x="540" y="924"/>
                </a:lnTo>
                <a:lnTo>
                  <a:pt x="540" y="926"/>
                </a:lnTo>
                <a:lnTo>
                  <a:pt x="492" y="878"/>
                </a:lnTo>
                <a:lnTo>
                  <a:pt x="493" y="878"/>
                </a:lnTo>
                <a:lnTo>
                  <a:pt x="448" y="911"/>
                </a:lnTo>
                <a:lnTo>
                  <a:pt x="449" y="907"/>
                </a:lnTo>
                <a:lnTo>
                  <a:pt x="449" y="908"/>
                </a:lnTo>
                <a:cubicBezTo>
                  <a:pt x="453" y="885"/>
                  <a:pt x="473" y="869"/>
                  <a:pt x="496" y="869"/>
                </a:cubicBezTo>
                <a:lnTo>
                  <a:pt x="498" y="869"/>
                </a:lnTo>
                <a:cubicBezTo>
                  <a:pt x="521" y="869"/>
                  <a:pt x="541" y="886"/>
                  <a:pt x="545" y="908"/>
                </a:cubicBezTo>
                <a:lnTo>
                  <a:pt x="546" y="914"/>
                </a:lnTo>
                <a:lnTo>
                  <a:pt x="547" y="921"/>
                </a:lnTo>
                <a:lnTo>
                  <a:pt x="454" y="911"/>
                </a:lnTo>
                <a:lnTo>
                  <a:pt x="454" y="910"/>
                </a:lnTo>
                <a:lnTo>
                  <a:pt x="455" y="907"/>
                </a:lnTo>
                <a:lnTo>
                  <a:pt x="453" y="915"/>
                </a:lnTo>
                <a:lnTo>
                  <a:pt x="454" y="912"/>
                </a:lnTo>
                <a:cubicBezTo>
                  <a:pt x="454" y="909"/>
                  <a:pt x="455" y="906"/>
                  <a:pt x="456" y="903"/>
                </a:cubicBezTo>
                <a:lnTo>
                  <a:pt x="456" y="902"/>
                </a:lnTo>
                <a:cubicBezTo>
                  <a:pt x="464" y="879"/>
                  <a:pt x="486" y="866"/>
                  <a:pt x="510" y="870"/>
                </a:cubicBezTo>
                <a:cubicBezTo>
                  <a:pt x="533" y="873"/>
                  <a:pt x="550" y="893"/>
                  <a:pt x="550" y="917"/>
                </a:cubicBezTo>
                <a:lnTo>
                  <a:pt x="550" y="918"/>
                </a:lnTo>
                <a:lnTo>
                  <a:pt x="549" y="912"/>
                </a:lnTo>
                <a:lnTo>
                  <a:pt x="550" y="915"/>
                </a:lnTo>
                <a:cubicBezTo>
                  <a:pt x="550" y="917"/>
                  <a:pt x="550" y="920"/>
                  <a:pt x="550" y="922"/>
                </a:cubicBezTo>
                <a:lnTo>
                  <a:pt x="550" y="925"/>
                </a:lnTo>
                <a:lnTo>
                  <a:pt x="545" y="904"/>
                </a:lnTo>
                <a:lnTo>
                  <a:pt x="546" y="905"/>
                </a:lnTo>
                <a:lnTo>
                  <a:pt x="456" y="915"/>
                </a:lnTo>
                <a:lnTo>
                  <a:pt x="457" y="913"/>
                </a:lnTo>
                <a:lnTo>
                  <a:pt x="458" y="910"/>
                </a:lnTo>
                <a:lnTo>
                  <a:pt x="457" y="910"/>
                </a:lnTo>
                <a:lnTo>
                  <a:pt x="458" y="905"/>
                </a:lnTo>
                <a:cubicBezTo>
                  <a:pt x="462" y="884"/>
                  <a:pt x="478" y="868"/>
                  <a:pt x="498" y="865"/>
                </a:cubicBezTo>
                <a:cubicBezTo>
                  <a:pt x="519" y="862"/>
                  <a:pt x="539" y="872"/>
                  <a:pt x="548" y="891"/>
                </a:cubicBezTo>
                <a:lnTo>
                  <a:pt x="549" y="892"/>
                </a:lnTo>
                <a:cubicBezTo>
                  <a:pt x="552" y="899"/>
                  <a:pt x="554" y="906"/>
                  <a:pt x="554" y="913"/>
                </a:cubicBezTo>
                <a:lnTo>
                  <a:pt x="554" y="917"/>
                </a:lnTo>
                <a:lnTo>
                  <a:pt x="554" y="922"/>
                </a:lnTo>
                <a:lnTo>
                  <a:pt x="553" y="932"/>
                </a:lnTo>
                <a:cubicBezTo>
                  <a:pt x="550" y="958"/>
                  <a:pt x="528" y="976"/>
                  <a:pt x="502" y="974"/>
                </a:cubicBezTo>
                <a:cubicBezTo>
                  <a:pt x="477" y="973"/>
                  <a:pt x="457" y="952"/>
                  <a:pt x="457" y="926"/>
                </a:cubicBezTo>
                <a:lnTo>
                  <a:pt x="457" y="925"/>
                </a:lnTo>
                <a:lnTo>
                  <a:pt x="458" y="933"/>
                </a:lnTo>
                <a:lnTo>
                  <a:pt x="458" y="930"/>
                </a:lnTo>
                <a:lnTo>
                  <a:pt x="505" y="970"/>
                </a:lnTo>
                <a:lnTo>
                  <a:pt x="504" y="970"/>
                </a:lnTo>
                <a:lnTo>
                  <a:pt x="552" y="922"/>
                </a:lnTo>
                <a:lnTo>
                  <a:pt x="552" y="925"/>
                </a:lnTo>
                <a:lnTo>
                  <a:pt x="552" y="926"/>
                </a:lnTo>
                <a:cubicBezTo>
                  <a:pt x="552" y="953"/>
                  <a:pt x="531" y="974"/>
                  <a:pt x="504" y="974"/>
                </a:cubicBezTo>
                <a:cubicBezTo>
                  <a:pt x="478" y="974"/>
                  <a:pt x="456" y="953"/>
                  <a:pt x="456" y="926"/>
                </a:cubicBezTo>
                <a:lnTo>
                  <a:pt x="456" y="922"/>
                </a:lnTo>
                <a:lnTo>
                  <a:pt x="457" y="912"/>
                </a:lnTo>
                <a:cubicBezTo>
                  <a:pt x="459" y="894"/>
                  <a:pt x="471" y="878"/>
                  <a:pt x="489" y="872"/>
                </a:cubicBezTo>
                <a:cubicBezTo>
                  <a:pt x="506" y="866"/>
                  <a:pt x="526" y="870"/>
                  <a:pt x="539" y="883"/>
                </a:cubicBezTo>
                <a:lnTo>
                  <a:pt x="541" y="885"/>
                </a:lnTo>
                <a:lnTo>
                  <a:pt x="546" y="891"/>
                </a:lnTo>
                <a:lnTo>
                  <a:pt x="509" y="874"/>
                </a:lnTo>
                <a:lnTo>
                  <a:pt x="513" y="874"/>
                </a:lnTo>
                <a:lnTo>
                  <a:pt x="465" y="922"/>
                </a:lnTo>
                <a:lnTo>
                  <a:pt x="465" y="917"/>
                </a:lnTo>
                <a:lnTo>
                  <a:pt x="513" y="965"/>
                </a:lnTo>
                <a:lnTo>
                  <a:pt x="512" y="965"/>
                </a:lnTo>
                <a:lnTo>
                  <a:pt x="558" y="902"/>
                </a:lnTo>
                <a:lnTo>
                  <a:pt x="559" y="905"/>
                </a:lnTo>
                <a:lnTo>
                  <a:pt x="552" y="891"/>
                </a:lnTo>
                <a:lnTo>
                  <a:pt x="553" y="893"/>
                </a:lnTo>
                <a:lnTo>
                  <a:pt x="481" y="888"/>
                </a:lnTo>
                <a:lnTo>
                  <a:pt x="484" y="886"/>
                </a:lnTo>
                <a:lnTo>
                  <a:pt x="482" y="887"/>
                </a:lnTo>
                <a:cubicBezTo>
                  <a:pt x="495" y="871"/>
                  <a:pt x="516" y="865"/>
                  <a:pt x="535" y="872"/>
                </a:cubicBezTo>
                <a:cubicBezTo>
                  <a:pt x="555" y="878"/>
                  <a:pt x="567" y="897"/>
                  <a:pt x="567" y="917"/>
                </a:cubicBezTo>
                <a:lnTo>
                  <a:pt x="567" y="919"/>
                </a:lnTo>
                <a:lnTo>
                  <a:pt x="567" y="922"/>
                </a:lnTo>
                <a:cubicBezTo>
                  <a:pt x="567" y="946"/>
                  <a:pt x="549" y="967"/>
                  <a:pt x="525" y="970"/>
                </a:cubicBezTo>
                <a:cubicBezTo>
                  <a:pt x="501" y="973"/>
                  <a:pt x="479" y="957"/>
                  <a:pt x="473" y="934"/>
                </a:cubicBezTo>
                <a:lnTo>
                  <a:pt x="472" y="932"/>
                </a:lnTo>
                <a:cubicBezTo>
                  <a:pt x="471" y="928"/>
                  <a:pt x="471" y="924"/>
                  <a:pt x="471" y="920"/>
                </a:cubicBezTo>
                <a:lnTo>
                  <a:pt x="471" y="917"/>
                </a:lnTo>
                <a:cubicBezTo>
                  <a:pt x="471" y="890"/>
                  <a:pt x="492" y="869"/>
                  <a:pt x="519" y="869"/>
                </a:cubicBezTo>
                <a:lnTo>
                  <a:pt x="519" y="869"/>
                </a:lnTo>
                <a:cubicBezTo>
                  <a:pt x="546" y="869"/>
                  <a:pt x="567" y="890"/>
                  <a:pt x="567" y="917"/>
                </a:cubicBezTo>
                <a:cubicBezTo>
                  <a:pt x="567" y="943"/>
                  <a:pt x="546" y="965"/>
                  <a:pt x="519" y="965"/>
                </a:cubicBezTo>
                <a:lnTo>
                  <a:pt x="519" y="965"/>
                </a:lnTo>
                <a:cubicBezTo>
                  <a:pt x="492" y="965"/>
                  <a:pt x="471" y="943"/>
                  <a:pt x="471" y="917"/>
                </a:cubicBezTo>
                <a:cubicBezTo>
                  <a:pt x="471" y="890"/>
                  <a:pt x="492" y="869"/>
                  <a:pt x="519" y="869"/>
                </a:cubicBezTo>
                <a:lnTo>
                  <a:pt x="519" y="869"/>
                </a:lnTo>
                <a:cubicBezTo>
                  <a:pt x="543" y="869"/>
                  <a:pt x="563" y="886"/>
                  <a:pt x="567" y="909"/>
                </a:cubicBezTo>
                <a:lnTo>
                  <a:pt x="567" y="912"/>
                </a:lnTo>
                <a:cubicBezTo>
                  <a:pt x="568" y="915"/>
                  <a:pt x="568" y="917"/>
                  <a:pt x="568" y="920"/>
                </a:cubicBezTo>
                <a:lnTo>
                  <a:pt x="568" y="922"/>
                </a:lnTo>
                <a:cubicBezTo>
                  <a:pt x="568" y="948"/>
                  <a:pt x="546" y="970"/>
                  <a:pt x="520" y="970"/>
                </a:cubicBezTo>
                <a:cubicBezTo>
                  <a:pt x="493" y="970"/>
                  <a:pt x="472" y="948"/>
                  <a:pt x="472" y="922"/>
                </a:cubicBezTo>
                <a:lnTo>
                  <a:pt x="472" y="920"/>
                </a:lnTo>
                <a:lnTo>
                  <a:pt x="472" y="917"/>
                </a:lnTo>
                <a:cubicBezTo>
                  <a:pt x="472" y="895"/>
                  <a:pt x="487" y="876"/>
                  <a:pt x="508" y="870"/>
                </a:cubicBezTo>
                <a:lnTo>
                  <a:pt x="510" y="870"/>
                </a:lnTo>
                <a:cubicBezTo>
                  <a:pt x="517" y="868"/>
                  <a:pt x="524" y="868"/>
                  <a:pt x="531" y="869"/>
                </a:cubicBezTo>
                <a:lnTo>
                  <a:pt x="534" y="870"/>
                </a:lnTo>
                <a:cubicBezTo>
                  <a:pt x="550" y="873"/>
                  <a:pt x="563" y="884"/>
                  <a:pt x="569" y="899"/>
                </a:cubicBezTo>
                <a:lnTo>
                  <a:pt x="571" y="904"/>
                </a:lnTo>
                <a:lnTo>
                  <a:pt x="572" y="907"/>
                </a:lnTo>
                <a:lnTo>
                  <a:pt x="528" y="878"/>
                </a:lnTo>
                <a:lnTo>
                  <a:pt x="530" y="878"/>
                </a:lnTo>
                <a:lnTo>
                  <a:pt x="482" y="926"/>
                </a:lnTo>
                <a:lnTo>
                  <a:pt x="482" y="921"/>
                </a:lnTo>
                <a:lnTo>
                  <a:pt x="482" y="922"/>
                </a:lnTo>
                <a:cubicBezTo>
                  <a:pt x="479" y="898"/>
                  <a:pt x="495" y="875"/>
                  <a:pt x="519" y="870"/>
                </a:cubicBezTo>
                <a:cubicBezTo>
                  <a:pt x="543" y="865"/>
                  <a:pt x="567" y="878"/>
                  <a:pt x="575" y="902"/>
                </a:cubicBezTo>
                <a:lnTo>
                  <a:pt x="576" y="903"/>
                </a:lnTo>
                <a:cubicBezTo>
                  <a:pt x="577" y="908"/>
                  <a:pt x="578" y="913"/>
                  <a:pt x="578" y="918"/>
                </a:cubicBezTo>
                <a:lnTo>
                  <a:pt x="578" y="922"/>
                </a:lnTo>
                <a:lnTo>
                  <a:pt x="578" y="927"/>
                </a:lnTo>
                <a:lnTo>
                  <a:pt x="577" y="937"/>
                </a:lnTo>
                <a:lnTo>
                  <a:pt x="483" y="920"/>
                </a:lnTo>
                <a:lnTo>
                  <a:pt x="483" y="918"/>
                </a:lnTo>
                <a:lnTo>
                  <a:pt x="482" y="929"/>
                </a:lnTo>
                <a:lnTo>
                  <a:pt x="482" y="926"/>
                </a:lnTo>
                <a:cubicBezTo>
                  <a:pt x="482" y="900"/>
                  <a:pt x="503" y="878"/>
                  <a:pt x="530" y="878"/>
                </a:cubicBezTo>
                <a:lnTo>
                  <a:pt x="530" y="878"/>
                </a:lnTo>
                <a:cubicBezTo>
                  <a:pt x="544" y="878"/>
                  <a:pt x="557" y="884"/>
                  <a:pt x="566" y="894"/>
                </a:cubicBezTo>
                <a:cubicBezTo>
                  <a:pt x="575" y="904"/>
                  <a:pt x="580" y="918"/>
                  <a:pt x="578" y="931"/>
                </a:cubicBezTo>
                <a:lnTo>
                  <a:pt x="578" y="936"/>
                </a:lnTo>
                <a:lnTo>
                  <a:pt x="530" y="883"/>
                </a:lnTo>
                <a:lnTo>
                  <a:pt x="531" y="883"/>
                </a:lnTo>
                <a:lnTo>
                  <a:pt x="484" y="939"/>
                </a:lnTo>
                <a:lnTo>
                  <a:pt x="483" y="936"/>
                </a:lnTo>
                <a:lnTo>
                  <a:pt x="488" y="950"/>
                </a:lnTo>
                <a:lnTo>
                  <a:pt x="487" y="948"/>
                </a:lnTo>
                <a:lnTo>
                  <a:pt x="576" y="915"/>
                </a:lnTo>
                <a:lnTo>
                  <a:pt x="577" y="917"/>
                </a:lnTo>
                <a:cubicBezTo>
                  <a:pt x="577" y="921"/>
                  <a:pt x="578" y="925"/>
                  <a:pt x="578" y="928"/>
                </a:cubicBezTo>
                <a:lnTo>
                  <a:pt x="578" y="931"/>
                </a:lnTo>
                <a:lnTo>
                  <a:pt x="577" y="924"/>
                </a:lnTo>
                <a:lnTo>
                  <a:pt x="578" y="927"/>
                </a:lnTo>
                <a:lnTo>
                  <a:pt x="576" y="919"/>
                </a:lnTo>
                <a:lnTo>
                  <a:pt x="577" y="921"/>
                </a:lnTo>
                <a:lnTo>
                  <a:pt x="484" y="948"/>
                </a:lnTo>
                <a:lnTo>
                  <a:pt x="484" y="946"/>
                </a:lnTo>
                <a:cubicBezTo>
                  <a:pt x="483" y="942"/>
                  <a:pt x="482" y="938"/>
                  <a:pt x="482" y="934"/>
                </a:cubicBezTo>
                <a:lnTo>
                  <a:pt x="482" y="931"/>
                </a:lnTo>
                <a:cubicBezTo>
                  <a:pt x="482" y="909"/>
                  <a:pt x="498" y="890"/>
                  <a:pt x="519" y="885"/>
                </a:cubicBezTo>
                <a:cubicBezTo>
                  <a:pt x="541" y="880"/>
                  <a:pt x="563" y="890"/>
                  <a:pt x="573" y="910"/>
                </a:cubicBezTo>
                <a:lnTo>
                  <a:pt x="574" y="912"/>
                </a:lnTo>
                <a:lnTo>
                  <a:pt x="574" y="911"/>
                </a:lnTo>
                <a:lnTo>
                  <a:pt x="533" y="888"/>
                </a:lnTo>
                <a:lnTo>
                  <a:pt x="539" y="888"/>
                </a:lnTo>
                <a:lnTo>
                  <a:pt x="506" y="902"/>
                </a:lnTo>
                <a:lnTo>
                  <a:pt x="509" y="899"/>
                </a:lnTo>
                <a:cubicBezTo>
                  <a:pt x="510" y="897"/>
                  <a:pt x="512" y="896"/>
                  <a:pt x="514" y="895"/>
                </a:cubicBezTo>
                <a:lnTo>
                  <a:pt x="516" y="893"/>
                </a:lnTo>
                <a:cubicBezTo>
                  <a:pt x="529" y="883"/>
                  <a:pt x="548" y="881"/>
                  <a:pt x="564" y="887"/>
                </a:cubicBezTo>
                <a:cubicBezTo>
                  <a:pt x="579" y="894"/>
                  <a:pt x="590" y="909"/>
                  <a:pt x="592" y="926"/>
                </a:cubicBezTo>
                <a:lnTo>
                  <a:pt x="593" y="931"/>
                </a:lnTo>
                <a:cubicBezTo>
                  <a:pt x="593" y="934"/>
                  <a:pt x="593" y="937"/>
                  <a:pt x="593" y="941"/>
                </a:cubicBezTo>
                <a:lnTo>
                  <a:pt x="592" y="946"/>
                </a:lnTo>
                <a:cubicBezTo>
                  <a:pt x="590" y="969"/>
                  <a:pt x="571" y="987"/>
                  <a:pt x="548" y="989"/>
                </a:cubicBezTo>
                <a:cubicBezTo>
                  <a:pt x="525" y="991"/>
                  <a:pt x="504" y="975"/>
                  <a:pt x="498" y="953"/>
                </a:cubicBezTo>
                <a:lnTo>
                  <a:pt x="497" y="951"/>
                </a:lnTo>
                <a:cubicBezTo>
                  <a:pt x="496" y="947"/>
                  <a:pt x="496" y="943"/>
                  <a:pt x="496" y="939"/>
                </a:cubicBezTo>
                <a:lnTo>
                  <a:pt x="496" y="936"/>
                </a:lnTo>
                <a:cubicBezTo>
                  <a:pt x="496" y="923"/>
                  <a:pt x="501" y="911"/>
                  <a:pt x="510" y="902"/>
                </a:cubicBezTo>
                <a:lnTo>
                  <a:pt x="512" y="900"/>
                </a:lnTo>
                <a:lnTo>
                  <a:pt x="510" y="901"/>
                </a:lnTo>
                <a:cubicBezTo>
                  <a:pt x="520" y="890"/>
                  <a:pt x="533" y="883"/>
                  <a:pt x="548" y="883"/>
                </a:cubicBezTo>
                <a:lnTo>
                  <a:pt x="549" y="883"/>
                </a:lnTo>
                <a:cubicBezTo>
                  <a:pt x="574" y="883"/>
                  <a:pt x="594" y="902"/>
                  <a:pt x="597" y="927"/>
                </a:cubicBezTo>
                <a:lnTo>
                  <a:pt x="597" y="932"/>
                </a:lnTo>
                <a:lnTo>
                  <a:pt x="598" y="936"/>
                </a:lnTo>
                <a:lnTo>
                  <a:pt x="502" y="941"/>
                </a:lnTo>
                <a:lnTo>
                  <a:pt x="502" y="939"/>
                </a:lnTo>
                <a:lnTo>
                  <a:pt x="502" y="936"/>
                </a:lnTo>
                <a:cubicBezTo>
                  <a:pt x="502" y="909"/>
                  <a:pt x="523" y="888"/>
                  <a:pt x="550" y="888"/>
                </a:cubicBezTo>
                <a:lnTo>
                  <a:pt x="550" y="888"/>
                </a:lnTo>
                <a:lnTo>
                  <a:pt x="552" y="888"/>
                </a:lnTo>
                <a:lnTo>
                  <a:pt x="556" y="888"/>
                </a:lnTo>
                <a:lnTo>
                  <a:pt x="559" y="888"/>
                </a:lnTo>
                <a:lnTo>
                  <a:pt x="513" y="924"/>
                </a:lnTo>
                <a:lnTo>
                  <a:pt x="513" y="922"/>
                </a:lnTo>
                <a:lnTo>
                  <a:pt x="516" y="914"/>
                </a:lnTo>
                <a:cubicBezTo>
                  <a:pt x="524" y="895"/>
                  <a:pt x="541" y="883"/>
                  <a:pt x="561" y="883"/>
                </a:cubicBezTo>
                <a:lnTo>
                  <a:pt x="563" y="883"/>
                </a:lnTo>
                <a:cubicBezTo>
                  <a:pt x="583" y="883"/>
                  <a:pt x="601" y="895"/>
                  <a:pt x="608" y="914"/>
                </a:cubicBezTo>
                <a:lnTo>
                  <a:pt x="609" y="916"/>
                </a:lnTo>
                <a:lnTo>
                  <a:pt x="612" y="924"/>
                </a:lnTo>
                <a:cubicBezTo>
                  <a:pt x="618" y="950"/>
                  <a:pt x="602" y="976"/>
                  <a:pt x="577" y="983"/>
                </a:cubicBezTo>
                <a:cubicBezTo>
                  <a:pt x="551" y="989"/>
                  <a:pt x="525" y="973"/>
                  <a:pt x="518" y="948"/>
                </a:cubicBezTo>
                <a:lnTo>
                  <a:pt x="518" y="946"/>
                </a:lnTo>
                <a:lnTo>
                  <a:pt x="519" y="949"/>
                </a:lnTo>
                <a:lnTo>
                  <a:pt x="610" y="943"/>
                </a:lnTo>
                <a:lnTo>
                  <a:pt x="610" y="945"/>
                </a:lnTo>
                <a:lnTo>
                  <a:pt x="610" y="924"/>
                </a:lnTo>
                <a:lnTo>
                  <a:pt x="611" y="927"/>
                </a:lnTo>
                <a:lnTo>
                  <a:pt x="563" y="888"/>
                </a:lnTo>
                <a:lnTo>
                  <a:pt x="565" y="888"/>
                </a:lnTo>
                <a:lnTo>
                  <a:pt x="522" y="915"/>
                </a:lnTo>
                <a:lnTo>
                  <a:pt x="523" y="913"/>
                </a:lnTo>
                <a:lnTo>
                  <a:pt x="526" y="907"/>
                </a:lnTo>
                <a:cubicBezTo>
                  <a:pt x="535" y="892"/>
                  <a:pt x="551" y="883"/>
                  <a:pt x="567" y="883"/>
                </a:cubicBezTo>
                <a:lnTo>
                  <a:pt x="572" y="883"/>
                </a:lnTo>
                <a:cubicBezTo>
                  <a:pt x="592" y="883"/>
                  <a:pt x="609" y="895"/>
                  <a:pt x="617" y="914"/>
                </a:cubicBezTo>
                <a:lnTo>
                  <a:pt x="619" y="919"/>
                </a:lnTo>
                <a:cubicBezTo>
                  <a:pt x="619" y="921"/>
                  <a:pt x="620" y="924"/>
                  <a:pt x="621" y="926"/>
                </a:cubicBezTo>
                <a:lnTo>
                  <a:pt x="622" y="931"/>
                </a:lnTo>
                <a:lnTo>
                  <a:pt x="528" y="932"/>
                </a:lnTo>
                <a:lnTo>
                  <a:pt x="528" y="929"/>
                </a:lnTo>
                <a:lnTo>
                  <a:pt x="527" y="938"/>
                </a:lnTo>
                <a:lnTo>
                  <a:pt x="527" y="936"/>
                </a:lnTo>
                <a:cubicBezTo>
                  <a:pt x="527" y="914"/>
                  <a:pt x="543" y="894"/>
                  <a:pt x="564" y="889"/>
                </a:cubicBezTo>
                <a:cubicBezTo>
                  <a:pt x="586" y="884"/>
                  <a:pt x="608" y="895"/>
                  <a:pt x="618" y="915"/>
                </a:cubicBezTo>
                <a:lnTo>
                  <a:pt x="619" y="917"/>
                </a:lnTo>
                <a:lnTo>
                  <a:pt x="621" y="920"/>
                </a:lnTo>
                <a:lnTo>
                  <a:pt x="578" y="893"/>
                </a:lnTo>
                <a:lnTo>
                  <a:pt x="580" y="893"/>
                </a:lnTo>
                <a:lnTo>
                  <a:pt x="583" y="893"/>
                </a:lnTo>
                <a:lnTo>
                  <a:pt x="585" y="893"/>
                </a:lnTo>
                <a:lnTo>
                  <a:pt x="538" y="933"/>
                </a:lnTo>
                <a:lnTo>
                  <a:pt x="539" y="930"/>
                </a:lnTo>
                <a:lnTo>
                  <a:pt x="539" y="950"/>
                </a:lnTo>
                <a:lnTo>
                  <a:pt x="539" y="948"/>
                </a:lnTo>
                <a:lnTo>
                  <a:pt x="633" y="936"/>
                </a:lnTo>
                <a:lnTo>
                  <a:pt x="633" y="941"/>
                </a:lnTo>
                <a:lnTo>
                  <a:pt x="633" y="945"/>
                </a:lnTo>
                <a:lnTo>
                  <a:pt x="539" y="934"/>
                </a:lnTo>
                <a:lnTo>
                  <a:pt x="539" y="932"/>
                </a:lnTo>
                <a:lnTo>
                  <a:pt x="538" y="943"/>
                </a:lnTo>
                <a:lnTo>
                  <a:pt x="538" y="941"/>
                </a:lnTo>
                <a:cubicBezTo>
                  <a:pt x="538" y="917"/>
                  <a:pt x="556" y="896"/>
                  <a:pt x="580" y="893"/>
                </a:cubicBezTo>
                <a:cubicBezTo>
                  <a:pt x="604" y="890"/>
                  <a:pt x="627" y="906"/>
                  <a:pt x="633" y="929"/>
                </a:cubicBezTo>
                <a:lnTo>
                  <a:pt x="633" y="931"/>
                </a:lnTo>
                <a:cubicBezTo>
                  <a:pt x="634" y="935"/>
                  <a:pt x="634" y="939"/>
                  <a:pt x="634" y="943"/>
                </a:cubicBezTo>
                <a:lnTo>
                  <a:pt x="634" y="945"/>
                </a:lnTo>
                <a:cubicBezTo>
                  <a:pt x="634" y="972"/>
                  <a:pt x="613" y="993"/>
                  <a:pt x="586" y="993"/>
                </a:cubicBezTo>
                <a:lnTo>
                  <a:pt x="586" y="993"/>
                </a:lnTo>
                <a:lnTo>
                  <a:pt x="634" y="945"/>
                </a:lnTo>
                <a:lnTo>
                  <a:pt x="634" y="948"/>
                </a:lnTo>
                <a:lnTo>
                  <a:pt x="634" y="950"/>
                </a:lnTo>
                <a:cubicBezTo>
                  <a:pt x="634" y="977"/>
                  <a:pt x="612" y="998"/>
                  <a:pt x="586" y="998"/>
                </a:cubicBezTo>
                <a:cubicBezTo>
                  <a:pt x="559" y="998"/>
                  <a:pt x="538" y="977"/>
                  <a:pt x="538" y="950"/>
                </a:cubicBezTo>
                <a:lnTo>
                  <a:pt x="538" y="948"/>
                </a:lnTo>
                <a:lnTo>
                  <a:pt x="538" y="945"/>
                </a:lnTo>
                <a:lnTo>
                  <a:pt x="538" y="942"/>
                </a:lnTo>
                <a:cubicBezTo>
                  <a:pt x="538" y="935"/>
                  <a:pt x="540" y="927"/>
                  <a:pt x="543" y="921"/>
                </a:cubicBezTo>
                <a:lnTo>
                  <a:pt x="544" y="920"/>
                </a:lnTo>
                <a:cubicBezTo>
                  <a:pt x="553" y="900"/>
                  <a:pt x="576" y="889"/>
                  <a:pt x="597" y="894"/>
                </a:cubicBezTo>
                <a:cubicBezTo>
                  <a:pt x="619" y="899"/>
                  <a:pt x="634" y="919"/>
                  <a:pt x="634" y="941"/>
                </a:cubicBezTo>
                <a:lnTo>
                  <a:pt x="634" y="943"/>
                </a:lnTo>
                <a:lnTo>
                  <a:pt x="634" y="948"/>
                </a:lnTo>
                <a:lnTo>
                  <a:pt x="634" y="953"/>
                </a:lnTo>
                <a:lnTo>
                  <a:pt x="633" y="941"/>
                </a:lnTo>
                <a:lnTo>
                  <a:pt x="634" y="943"/>
                </a:lnTo>
                <a:lnTo>
                  <a:pt x="540" y="943"/>
                </a:lnTo>
                <a:lnTo>
                  <a:pt x="541" y="941"/>
                </a:lnTo>
                <a:lnTo>
                  <a:pt x="540" y="948"/>
                </a:lnTo>
                <a:lnTo>
                  <a:pt x="540" y="943"/>
                </a:lnTo>
                <a:lnTo>
                  <a:pt x="542" y="933"/>
                </a:lnTo>
                <a:cubicBezTo>
                  <a:pt x="543" y="931"/>
                  <a:pt x="543" y="928"/>
                  <a:pt x="544" y="926"/>
                </a:cubicBezTo>
                <a:lnTo>
                  <a:pt x="545" y="923"/>
                </a:lnTo>
                <a:cubicBezTo>
                  <a:pt x="551" y="910"/>
                  <a:pt x="562" y="899"/>
                  <a:pt x="576" y="895"/>
                </a:cubicBezTo>
                <a:cubicBezTo>
                  <a:pt x="590" y="891"/>
                  <a:pt x="605" y="893"/>
                  <a:pt x="617" y="901"/>
                </a:cubicBezTo>
                <a:lnTo>
                  <a:pt x="618" y="902"/>
                </a:lnTo>
                <a:cubicBezTo>
                  <a:pt x="623" y="906"/>
                  <a:pt x="628" y="910"/>
                  <a:pt x="631" y="915"/>
                </a:cubicBezTo>
                <a:lnTo>
                  <a:pt x="633" y="918"/>
                </a:lnTo>
                <a:cubicBezTo>
                  <a:pt x="635" y="921"/>
                  <a:pt x="636" y="923"/>
                  <a:pt x="638" y="926"/>
                </a:cubicBezTo>
                <a:lnTo>
                  <a:pt x="639" y="930"/>
                </a:lnTo>
                <a:lnTo>
                  <a:pt x="633" y="920"/>
                </a:lnTo>
                <a:lnTo>
                  <a:pt x="635" y="922"/>
                </a:lnTo>
                <a:lnTo>
                  <a:pt x="552" y="933"/>
                </a:lnTo>
                <a:lnTo>
                  <a:pt x="553" y="930"/>
                </a:lnTo>
                <a:lnTo>
                  <a:pt x="554" y="928"/>
                </a:lnTo>
                <a:cubicBezTo>
                  <a:pt x="560" y="914"/>
                  <a:pt x="572" y="903"/>
                  <a:pt x="586" y="899"/>
                </a:cubicBezTo>
                <a:cubicBezTo>
                  <a:pt x="601" y="895"/>
                  <a:pt x="617" y="898"/>
                  <a:pt x="628" y="908"/>
                </a:cubicBezTo>
                <a:lnTo>
                  <a:pt x="631" y="910"/>
                </a:lnTo>
                <a:cubicBezTo>
                  <a:pt x="633" y="912"/>
                  <a:pt x="636" y="914"/>
                  <a:pt x="638" y="917"/>
                </a:cubicBezTo>
                <a:lnTo>
                  <a:pt x="640" y="920"/>
                </a:lnTo>
                <a:lnTo>
                  <a:pt x="588" y="905"/>
                </a:lnTo>
                <a:lnTo>
                  <a:pt x="590" y="904"/>
                </a:lnTo>
                <a:cubicBezTo>
                  <a:pt x="607" y="899"/>
                  <a:pt x="626" y="903"/>
                  <a:pt x="639" y="916"/>
                </a:cubicBezTo>
                <a:lnTo>
                  <a:pt x="639" y="917"/>
                </a:lnTo>
                <a:cubicBezTo>
                  <a:pt x="649" y="926"/>
                  <a:pt x="654" y="938"/>
                  <a:pt x="653" y="952"/>
                </a:cubicBezTo>
                <a:cubicBezTo>
                  <a:pt x="653" y="965"/>
                  <a:pt x="648" y="977"/>
                  <a:pt x="638" y="986"/>
                </a:cubicBezTo>
                <a:lnTo>
                  <a:pt x="632" y="991"/>
                </a:lnTo>
                <a:cubicBezTo>
                  <a:pt x="630" y="993"/>
                  <a:pt x="628" y="995"/>
                  <a:pt x="626" y="996"/>
                </a:cubicBezTo>
                <a:lnTo>
                  <a:pt x="620" y="1000"/>
                </a:lnTo>
                <a:cubicBezTo>
                  <a:pt x="606" y="1009"/>
                  <a:pt x="589" y="1011"/>
                  <a:pt x="573" y="1004"/>
                </a:cubicBezTo>
                <a:cubicBezTo>
                  <a:pt x="558" y="997"/>
                  <a:pt x="548" y="982"/>
                  <a:pt x="546" y="966"/>
                </a:cubicBezTo>
                <a:lnTo>
                  <a:pt x="545" y="962"/>
                </a:lnTo>
                <a:cubicBezTo>
                  <a:pt x="545" y="959"/>
                  <a:pt x="545" y="955"/>
                  <a:pt x="545" y="952"/>
                </a:cubicBezTo>
                <a:lnTo>
                  <a:pt x="546" y="946"/>
                </a:lnTo>
                <a:lnTo>
                  <a:pt x="545" y="947"/>
                </a:lnTo>
                <a:lnTo>
                  <a:pt x="548" y="962"/>
                </a:lnTo>
                <a:lnTo>
                  <a:pt x="547" y="961"/>
                </a:lnTo>
                <a:lnTo>
                  <a:pt x="641" y="945"/>
                </a:lnTo>
                <a:lnTo>
                  <a:pt x="641" y="948"/>
                </a:lnTo>
                <a:lnTo>
                  <a:pt x="641" y="950"/>
                </a:lnTo>
                <a:lnTo>
                  <a:pt x="546" y="939"/>
                </a:lnTo>
                <a:lnTo>
                  <a:pt x="547" y="937"/>
                </a:lnTo>
                <a:lnTo>
                  <a:pt x="549" y="930"/>
                </a:lnTo>
                <a:cubicBezTo>
                  <a:pt x="554" y="914"/>
                  <a:pt x="568" y="902"/>
                  <a:pt x="585" y="898"/>
                </a:cubicBezTo>
                <a:lnTo>
                  <a:pt x="588" y="898"/>
                </a:lnTo>
                <a:cubicBezTo>
                  <a:pt x="595" y="897"/>
                  <a:pt x="602" y="897"/>
                  <a:pt x="609" y="898"/>
                </a:cubicBezTo>
                <a:lnTo>
                  <a:pt x="611" y="899"/>
                </a:lnTo>
                <a:cubicBezTo>
                  <a:pt x="629" y="903"/>
                  <a:pt x="642" y="918"/>
                  <a:pt x="646" y="936"/>
                </a:cubicBezTo>
                <a:lnTo>
                  <a:pt x="647" y="941"/>
                </a:lnTo>
                <a:lnTo>
                  <a:pt x="648" y="950"/>
                </a:lnTo>
                <a:lnTo>
                  <a:pt x="552" y="955"/>
                </a:lnTo>
                <a:lnTo>
                  <a:pt x="552" y="953"/>
                </a:lnTo>
                <a:cubicBezTo>
                  <a:pt x="552" y="948"/>
                  <a:pt x="553" y="943"/>
                  <a:pt x="555" y="938"/>
                </a:cubicBezTo>
                <a:lnTo>
                  <a:pt x="556" y="935"/>
                </a:lnTo>
                <a:cubicBezTo>
                  <a:pt x="562" y="918"/>
                  <a:pt x="576" y="906"/>
                  <a:pt x="594" y="903"/>
                </a:cubicBezTo>
                <a:lnTo>
                  <a:pt x="597" y="903"/>
                </a:lnTo>
                <a:cubicBezTo>
                  <a:pt x="602" y="902"/>
                  <a:pt x="608" y="902"/>
                  <a:pt x="614" y="903"/>
                </a:cubicBezTo>
                <a:lnTo>
                  <a:pt x="616" y="903"/>
                </a:lnTo>
                <a:cubicBezTo>
                  <a:pt x="635" y="907"/>
                  <a:pt x="650" y="922"/>
                  <a:pt x="654" y="941"/>
                </a:cubicBezTo>
                <a:lnTo>
                  <a:pt x="655" y="944"/>
                </a:lnTo>
                <a:cubicBezTo>
                  <a:pt x="655" y="947"/>
                  <a:pt x="655" y="950"/>
                  <a:pt x="655" y="953"/>
                </a:cubicBezTo>
                <a:lnTo>
                  <a:pt x="655" y="955"/>
                </a:lnTo>
                <a:lnTo>
                  <a:pt x="607" y="907"/>
                </a:lnTo>
                <a:lnTo>
                  <a:pt x="609" y="907"/>
                </a:lnTo>
                <a:lnTo>
                  <a:pt x="571" y="925"/>
                </a:lnTo>
                <a:lnTo>
                  <a:pt x="575" y="920"/>
                </a:lnTo>
                <a:lnTo>
                  <a:pt x="581" y="914"/>
                </a:lnTo>
                <a:cubicBezTo>
                  <a:pt x="593" y="900"/>
                  <a:pt x="612" y="894"/>
                  <a:pt x="630" y="899"/>
                </a:cubicBezTo>
                <a:cubicBezTo>
                  <a:pt x="647" y="904"/>
                  <a:pt x="660" y="918"/>
                  <a:pt x="664" y="936"/>
                </a:cubicBezTo>
                <a:lnTo>
                  <a:pt x="665" y="939"/>
                </a:lnTo>
                <a:cubicBezTo>
                  <a:pt x="666" y="945"/>
                  <a:pt x="666" y="951"/>
                  <a:pt x="665" y="957"/>
                </a:cubicBezTo>
                <a:lnTo>
                  <a:pt x="664" y="960"/>
                </a:lnTo>
                <a:lnTo>
                  <a:pt x="587" y="913"/>
                </a:lnTo>
                <a:lnTo>
                  <a:pt x="589" y="911"/>
                </a:lnTo>
                <a:lnTo>
                  <a:pt x="580" y="922"/>
                </a:lnTo>
                <a:lnTo>
                  <a:pt x="582" y="919"/>
                </a:lnTo>
                <a:cubicBezTo>
                  <a:pt x="590" y="905"/>
                  <a:pt x="605" y="897"/>
                  <a:pt x="621" y="897"/>
                </a:cubicBezTo>
                <a:lnTo>
                  <a:pt x="623" y="897"/>
                </a:lnTo>
                <a:lnTo>
                  <a:pt x="626" y="897"/>
                </a:lnTo>
                <a:lnTo>
                  <a:pt x="627" y="897"/>
                </a:lnTo>
                <a:cubicBezTo>
                  <a:pt x="654" y="897"/>
                  <a:pt x="675" y="919"/>
                  <a:pt x="675" y="945"/>
                </a:cubicBezTo>
                <a:cubicBezTo>
                  <a:pt x="675" y="972"/>
                  <a:pt x="654" y="993"/>
                  <a:pt x="627" y="993"/>
                </a:cubicBezTo>
                <a:lnTo>
                  <a:pt x="626" y="993"/>
                </a:lnTo>
                <a:lnTo>
                  <a:pt x="674" y="950"/>
                </a:lnTo>
                <a:lnTo>
                  <a:pt x="674" y="955"/>
                </a:lnTo>
                <a:lnTo>
                  <a:pt x="673" y="962"/>
                </a:lnTo>
                <a:lnTo>
                  <a:pt x="673" y="954"/>
                </a:lnTo>
                <a:lnTo>
                  <a:pt x="673" y="955"/>
                </a:lnTo>
                <a:cubicBezTo>
                  <a:pt x="673" y="980"/>
                  <a:pt x="655" y="1000"/>
                  <a:pt x="630" y="1003"/>
                </a:cubicBezTo>
                <a:cubicBezTo>
                  <a:pt x="606" y="1005"/>
                  <a:pt x="583" y="989"/>
                  <a:pt x="578" y="964"/>
                </a:cubicBezTo>
                <a:lnTo>
                  <a:pt x="578" y="962"/>
                </a:lnTo>
                <a:cubicBezTo>
                  <a:pt x="577" y="959"/>
                  <a:pt x="577" y="956"/>
                  <a:pt x="577" y="952"/>
                </a:cubicBezTo>
                <a:lnTo>
                  <a:pt x="577" y="948"/>
                </a:lnTo>
                <a:lnTo>
                  <a:pt x="577" y="943"/>
                </a:lnTo>
                <a:lnTo>
                  <a:pt x="577" y="941"/>
                </a:lnTo>
                <a:cubicBezTo>
                  <a:pt x="577" y="919"/>
                  <a:pt x="592" y="899"/>
                  <a:pt x="614" y="894"/>
                </a:cubicBezTo>
                <a:cubicBezTo>
                  <a:pt x="636" y="889"/>
                  <a:pt x="658" y="900"/>
                  <a:pt x="668" y="920"/>
                </a:cubicBezTo>
                <a:lnTo>
                  <a:pt x="668" y="921"/>
                </a:lnTo>
                <a:cubicBezTo>
                  <a:pt x="669" y="923"/>
                  <a:pt x="670" y="925"/>
                  <a:pt x="671" y="927"/>
                </a:cubicBezTo>
                <a:lnTo>
                  <a:pt x="672" y="930"/>
                </a:lnTo>
                <a:lnTo>
                  <a:pt x="674" y="935"/>
                </a:lnTo>
                <a:lnTo>
                  <a:pt x="670" y="927"/>
                </a:lnTo>
                <a:lnTo>
                  <a:pt x="671" y="929"/>
                </a:lnTo>
                <a:lnTo>
                  <a:pt x="598" y="913"/>
                </a:lnTo>
                <a:lnTo>
                  <a:pt x="601" y="911"/>
                </a:lnTo>
                <a:lnTo>
                  <a:pt x="588" y="927"/>
                </a:lnTo>
                <a:lnTo>
                  <a:pt x="590" y="924"/>
                </a:lnTo>
                <a:cubicBezTo>
                  <a:pt x="598" y="908"/>
                  <a:pt x="614" y="897"/>
                  <a:pt x="632" y="897"/>
                </a:cubicBezTo>
                <a:lnTo>
                  <a:pt x="633" y="897"/>
                </a:lnTo>
                <a:cubicBezTo>
                  <a:pt x="659" y="897"/>
                  <a:pt x="681" y="919"/>
                  <a:pt x="681" y="945"/>
                </a:cubicBezTo>
                <a:lnTo>
                  <a:pt x="681" y="953"/>
                </a:lnTo>
                <a:lnTo>
                  <a:pt x="681" y="957"/>
                </a:lnTo>
                <a:lnTo>
                  <a:pt x="680" y="948"/>
                </a:lnTo>
                <a:lnTo>
                  <a:pt x="681" y="951"/>
                </a:lnTo>
                <a:lnTo>
                  <a:pt x="609" y="919"/>
                </a:lnTo>
                <a:lnTo>
                  <a:pt x="611" y="917"/>
                </a:lnTo>
                <a:lnTo>
                  <a:pt x="600" y="927"/>
                </a:lnTo>
                <a:lnTo>
                  <a:pt x="603" y="924"/>
                </a:lnTo>
                <a:cubicBezTo>
                  <a:pt x="612" y="913"/>
                  <a:pt x="625" y="907"/>
                  <a:pt x="639" y="907"/>
                </a:cubicBezTo>
                <a:lnTo>
                  <a:pt x="641" y="907"/>
                </a:lnTo>
                <a:lnTo>
                  <a:pt x="642" y="907"/>
                </a:lnTo>
                <a:lnTo>
                  <a:pt x="600" y="934"/>
                </a:lnTo>
                <a:lnTo>
                  <a:pt x="601" y="931"/>
                </a:lnTo>
                <a:lnTo>
                  <a:pt x="605" y="924"/>
                </a:lnTo>
                <a:cubicBezTo>
                  <a:pt x="617" y="906"/>
                  <a:pt x="639" y="898"/>
                  <a:pt x="659" y="905"/>
                </a:cubicBezTo>
                <a:cubicBezTo>
                  <a:pt x="679" y="911"/>
                  <a:pt x="693" y="929"/>
                  <a:pt x="693" y="950"/>
                </a:cubicBezTo>
                <a:lnTo>
                  <a:pt x="693" y="955"/>
                </a:lnTo>
                <a:lnTo>
                  <a:pt x="693" y="960"/>
                </a:lnTo>
                <a:lnTo>
                  <a:pt x="605" y="933"/>
                </a:lnTo>
                <a:lnTo>
                  <a:pt x="606" y="932"/>
                </a:lnTo>
                <a:lnTo>
                  <a:pt x="598" y="952"/>
                </a:lnTo>
                <a:lnTo>
                  <a:pt x="599" y="948"/>
                </a:lnTo>
                <a:lnTo>
                  <a:pt x="599" y="959"/>
                </a:lnTo>
                <a:lnTo>
                  <a:pt x="598" y="953"/>
                </a:lnTo>
                <a:lnTo>
                  <a:pt x="598" y="954"/>
                </a:lnTo>
                <a:cubicBezTo>
                  <a:pt x="598" y="951"/>
                  <a:pt x="597" y="949"/>
                  <a:pt x="597" y="946"/>
                </a:cubicBezTo>
                <a:lnTo>
                  <a:pt x="597" y="945"/>
                </a:lnTo>
                <a:cubicBezTo>
                  <a:pt x="597" y="919"/>
                  <a:pt x="619" y="897"/>
                  <a:pt x="645" y="897"/>
                </a:cubicBezTo>
                <a:cubicBezTo>
                  <a:pt x="672" y="897"/>
                  <a:pt x="693" y="919"/>
                  <a:pt x="693" y="945"/>
                </a:cubicBezTo>
                <a:lnTo>
                  <a:pt x="693" y="949"/>
                </a:lnTo>
                <a:lnTo>
                  <a:pt x="693" y="955"/>
                </a:lnTo>
                <a:lnTo>
                  <a:pt x="693" y="961"/>
                </a:lnTo>
                <a:lnTo>
                  <a:pt x="693" y="964"/>
                </a:lnTo>
                <a:cubicBezTo>
                  <a:pt x="693" y="991"/>
                  <a:pt x="672" y="1012"/>
                  <a:pt x="645" y="1012"/>
                </a:cubicBezTo>
                <a:cubicBezTo>
                  <a:pt x="619" y="1012"/>
                  <a:pt x="597" y="991"/>
                  <a:pt x="597" y="964"/>
                </a:cubicBezTo>
                <a:lnTo>
                  <a:pt x="597" y="963"/>
                </a:lnTo>
                <a:lnTo>
                  <a:pt x="597" y="960"/>
                </a:lnTo>
                <a:lnTo>
                  <a:pt x="597" y="962"/>
                </a:lnTo>
                <a:lnTo>
                  <a:pt x="597" y="955"/>
                </a:lnTo>
                <a:cubicBezTo>
                  <a:pt x="597" y="930"/>
                  <a:pt x="617" y="909"/>
                  <a:pt x="642" y="907"/>
                </a:cubicBezTo>
                <a:cubicBezTo>
                  <a:pt x="667" y="905"/>
                  <a:pt x="689" y="924"/>
                  <a:pt x="693" y="949"/>
                </a:cubicBezTo>
                <a:lnTo>
                  <a:pt x="693" y="953"/>
                </a:lnTo>
                <a:lnTo>
                  <a:pt x="693" y="964"/>
                </a:lnTo>
                <a:lnTo>
                  <a:pt x="645" y="916"/>
                </a:lnTo>
                <a:lnTo>
                  <a:pt x="646" y="916"/>
                </a:lnTo>
                <a:lnTo>
                  <a:pt x="601" y="947"/>
                </a:lnTo>
                <a:lnTo>
                  <a:pt x="602" y="944"/>
                </a:lnTo>
                <a:lnTo>
                  <a:pt x="605" y="939"/>
                </a:lnTo>
                <a:cubicBezTo>
                  <a:pt x="611" y="926"/>
                  <a:pt x="623" y="917"/>
                  <a:pt x="637" y="913"/>
                </a:cubicBezTo>
                <a:cubicBezTo>
                  <a:pt x="651" y="910"/>
                  <a:pt x="665" y="913"/>
                  <a:pt x="677" y="922"/>
                </a:cubicBezTo>
                <a:lnTo>
                  <a:pt x="679" y="923"/>
                </a:lnTo>
                <a:cubicBezTo>
                  <a:pt x="683" y="926"/>
                  <a:pt x="687" y="930"/>
                  <a:pt x="690" y="935"/>
                </a:cubicBezTo>
                <a:lnTo>
                  <a:pt x="692" y="938"/>
                </a:lnTo>
                <a:cubicBezTo>
                  <a:pt x="696" y="943"/>
                  <a:pt x="698" y="950"/>
                  <a:pt x="699" y="957"/>
                </a:cubicBezTo>
                <a:lnTo>
                  <a:pt x="700" y="960"/>
                </a:lnTo>
                <a:cubicBezTo>
                  <a:pt x="700" y="962"/>
                  <a:pt x="700" y="965"/>
                  <a:pt x="700" y="967"/>
                </a:cubicBezTo>
                <a:lnTo>
                  <a:pt x="700" y="969"/>
                </a:lnTo>
                <a:cubicBezTo>
                  <a:pt x="700" y="996"/>
                  <a:pt x="679" y="1017"/>
                  <a:pt x="652" y="1017"/>
                </a:cubicBezTo>
                <a:cubicBezTo>
                  <a:pt x="626" y="1017"/>
                  <a:pt x="604" y="996"/>
                  <a:pt x="604" y="969"/>
                </a:cubicBezTo>
                <a:lnTo>
                  <a:pt x="604" y="967"/>
                </a:lnTo>
                <a:lnTo>
                  <a:pt x="604" y="964"/>
                </a:lnTo>
                <a:lnTo>
                  <a:pt x="604" y="961"/>
                </a:lnTo>
                <a:lnTo>
                  <a:pt x="604" y="960"/>
                </a:lnTo>
                <a:cubicBezTo>
                  <a:pt x="604" y="939"/>
                  <a:pt x="618" y="921"/>
                  <a:pt x="637" y="914"/>
                </a:cubicBezTo>
                <a:cubicBezTo>
                  <a:pt x="657" y="908"/>
                  <a:pt x="678" y="915"/>
                  <a:pt x="691" y="931"/>
                </a:cubicBezTo>
                <a:lnTo>
                  <a:pt x="692" y="933"/>
                </a:lnTo>
                <a:lnTo>
                  <a:pt x="697" y="940"/>
                </a:lnTo>
                <a:lnTo>
                  <a:pt x="655" y="916"/>
                </a:lnTo>
                <a:lnTo>
                  <a:pt x="658" y="916"/>
                </a:lnTo>
                <a:lnTo>
                  <a:pt x="661" y="916"/>
                </a:lnTo>
                <a:lnTo>
                  <a:pt x="614" y="976"/>
                </a:lnTo>
                <a:lnTo>
                  <a:pt x="614" y="974"/>
                </a:lnTo>
                <a:lnTo>
                  <a:pt x="613" y="969"/>
                </a:lnTo>
                <a:cubicBezTo>
                  <a:pt x="610" y="955"/>
                  <a:pt x="614" y="941"/>
                  <a:pt x="623" y="930"/>
                </a:cubicBezTo>
                <a:cubicBezTo>
                  <a:pt x="632" y="918"/>
                  <a:pt x="646" y="912"/>
                  <a:pt x="660" y="912"/>
                </a:cubicBezTo>
                <a:lnTo>
                  <a:pt x="661" y="912"/>
                </a:lnTo>
                <a:cubicBezTo>
                  <a:pt x="675" y="912"/>
                  <a:pt x="689" y="918"/>
                  <a:pt x="698" y="930"/>
                </a:cubicBezTo>
                <a:cubicBezTo>
                  <a:pt x="707" y="941"/>
                  <a:pt x="711" y="955"/>
                  <a:pt x="708" y="969"/>
                </a:cubicBezTo>
                <a:lnTo>
                  <a:pt x="708" y="972"/>
                </a:lnTo>
                <a:lnTo>
                  <a:pt x="707" y="976"/>
                </a:lnTo>
                <a:cubicBezTo>
                  <a:pt x="701" y="1000"/>
                  <a:pt x="678" y="1015"/>
                  <a:pt x="654" y="1012"/>
                </a:cubicBezTo>
                <a:cubicBezTo>
                  <a:pt x="630" y="1009"/>
                  <a:pt x="612" y="989"/>
                  <a:pt x="612" y="964"/>
                </a:cubicBezTo>
                <a:lnTo>
                  <a:pt x="612" y="959"/>
                </a:lnTo>
                <a:lnTo>
                  <a:pt x="612" y="955"/>
                </a:lnTo>
                <a:cubicBezTo>
                  <a:pt x="612" y="930"/>
                  <a:pt x="632" y="909"/>
                  <a:pt x="657" y="907"/>
                </a:cubicBezTo>
                <a:cubicBezTo>
                  <a:pt x="682" y="905"/>
                  <a:pt x="704" y="924"/>
                  <a:pt x="708" y="949"/>
                </a:cubicBezTo>
                <a:lnTo>
                  <a:pt x="708" y="953"/>
                </a:lnTo>
                <a:lnTo>
                  <a:pt x="706" y="943"/>
                </a:lnTo>
                <a:lnTo>
                  <a:pt x="708" y="948"/>
                </a:lnTo>
                <a:lnTo>
                  <a:pt x="668" y="917"/>
                </a:lnTo>
                <a:lnTo>
                  <a:pt x="672" y="917"/>
                </a:lnTo>
                <a:lnTo>
                  <a:pt x="661" y="917"/>
                </a:lnTo>
                <a:lnTo>
                  <a:pt x="665" y="917"/>
                </a:lnTo>
                <a:lnTo>
                  <a:pt x="624" y="957"/>
                </a:lnTo>
                <a:lnTo>
                  <a:pt x="624" y="954"/>
                </a:lnTo>
                <a:cubicBezTo>
                  <a:pt x="625" y="951"/>
                  <a:pt x="625" y="949"/>
                  <a:pt x="626" y="946"/>
                </a:cubicBezTo>
                <a:lnTo>
                  <a:pt x="626" y="945"/>
                </a:lnTo>
                <a:cubicBezTo>
                  <a:pt x="633" y="925"/>
                  <a:pt x="651" y="912"/>
                  <a:pt x="672" y="912"/>
                </a:cubicBezTo>
                <a:cubicBezTo>
                  <a:pt x="693" y="912"/>
                  <a:pt x="711" y="925"/>
                  <a:pt x="718" y="945"/>
                </a:cubicBezTo>
                <a:lnTo>
                  <a:pt x="719" y="948"/>
                </a:lnTo>
                <a:lnTo>
                  <a:pt x="721" y="957"/>
                </a:lnTo>
                <a:lnTo>
                  <a:pt x="722" y="967"/>
                </a:lnTo>
                <a:lnTo>
                  <a:pt x="717" y="951"/>
                </a:lnTo>
                <a:lnTo>
                  <a:pt x="718" y="953"/>
                </a:lnTo>
                <a:lnTo>
                  <a:pt x="633" y="953"/>
                </a:lnTo>
                <a:lnTo>
                  <a:pt x="633" y="952"/>
                </a:lnTo>
                <a:lnTo>
                  <a:pt x="629" y="965"/>
                </a:lnTo>
                <a:lnTo>
                  <a:pt x="629" y="962"/>
                </a:lnTo>
                <a:lnTo>
                  <a:pt x="630" y="956"/>
                </a:lnTo>
                <a:cubicBezTo>
                  <a:pt x="634" y="933"/>
                  <a:pt x="654" y="916"/>
                  <a:pt x="677" y="916"/>
                </a:cubicBezTo>
                <a:lnTo>
                  <a:pt x="680" y="916"/>
                </a:lnTo>
                <a:cubicBezTo>
                  <a:pt x="706" y="916"/>
                  <a:pt x="728" y="938"/>
                  <a:pt x="728" y="964"/>
                </a:cubicBezTo>
                <a:cubicBezTo>
                  <a:pt x="728" y="991"/>
                  <a:pt x="706" y="1012"/>
                  <a:pt x="680" y="1012"/>
                </a:cubicBezTo>
                <a:lnTo>
                  <a:pt x="679" y="1012"/>
                </a:lnTo>
                <a:lnTo>
                  <a:pt x="727" y="960"/>
                </a:lnTo>
                <a:lnTo>
                  <a:pt x="728" y="966"/>
                </a:lnTo>
                <a:lnTo>
                  <a:pt x="728" y="974"/>
                </a:lnTo>
                <a:cubicBezTo>
                  <a:pt x="728" y="1000"/>
                  <a:pt x="706" y="1022"/>
                  <a:pt x="680" y="1022"/>
                </a:cubicBezTo>
                <a:cubicBezTo>
                  <a:pt x="653" y="1022"/>
                  <a:pt x="632" y="1000"/>
                  <a:pt x="632" y="974"/>
                </a:cubicBezTo>
                <a:lnTo>
                  <a:pt x="632" y="972"/>
                </a:lnTo>
                <a:cubicBezTo>
                  <a:pt x="632" y="970"/>
                  <a:pt x="632" y="967"/>
                  <a:pt x="633" y="965"/>
                </a:cubicBezTo>
                <a:lnTo>
                  <a:pt x="633" y="962"/>
                </a:lnTo>
                <a:lnTo>
                  <a:pt x="632" y="969"/>
                </a:lnTo>
                <a:lnTo>
                  <a:pt x="632" y="964"/>
                </a:lnTo>
                <a:cubicBezTo>
                  <a:pt x="632" y="940"/>
                  <a:pt x="651" y="920"/>
                  <a:pt x="675" y="917"/>
                </a:cubicBezTo>
                <a:cubicBezTo>
                  <a:pt x="699" y="914"/>
                  <a:pt x="721" y="929"/>
                  <a:pt x="727" y="953"/>
                </a:cubicBezTo>
                <a:lnTo>
                  <a:pt x="728" y="955"/>
                </a:lnTo>
                <a:lnTo>
                  <a:pt x="728" y="954"/>
                </a:lnTo>
                <a:lnTo>
                  <a:pt x="682" y="921"/>
                </a:lnTo>
                <a:lnTo>
                  <a:pt x="683" y="921"/>
                </a:lnTo>
                <a:cubicBezTo>
                  <a:pt x="703" y="921"/>
                  <a:pt x="721" y="933"/>
                  <a:pt x="728" y="952"/>
                </a:cubicBezTo>
                <a:lnTo>
                  <a:pt x="729" y="954"/>
                </a:lnTo>
                <a:lnTo>
                  <a:pt x="728" y="953"/>
                </a:lnTo>
                <a:lnTo>
                  <a:pt x="685" y="926"/>
                </a:lnTo>
                <a:lnTo>
                  <a:pt x="687" y="926"/>
                </a:lnTo>
                <a:cubicBezTo>
                  <a:pt x="713" y="926"/>
                  <a:pt x="735" y="947"/>
                  <a:pt x="735" y="974"/>
                </a:cubicBezTo>
                <a:cubicBezTo>
                  <a:pt x="735" y="1000"/>
                  <a:pt x="713" y="1022"/>
                  <a:pt x="687" y="1022"/>
                </a:cubicBezTo>
                <a:lnTo>
                  <a:pt x="686" y="1022"/>
                </a:lnTo>
                <a:cubicBezTo>
                  <a:pt x="659" y="1022"/>
                  <a:pt x="638" y="1000"/>
                  <a:pt x="638" y="974"/>
                </a:cubicBezTo>
                <a:lnTo>
                  <a:pt x="638" y="971"/>
                </a:lnTo>
                <a:lnTo>
                  <a:pt x="638" y="969"/>
                </a:lnTo>
                <a:cubicBezTo>
                  <a:pt x="638" y="944"/>
                  <a:pt x="658" y="923"/>
                  <a:pt x="683" y="922"/>
                </a:cubicBezTo>
                <a:cubicBezTo>
                  <a:pt x="708" y="920"/>
                  <a:pt x="730" y="938"/>
                  <a:pt x="734" y="964"/>
                </a:cubicBezTo>
                <a:lnTo>
                  <a:pt x="734" y="968"/>
                </a:lnTo>
                <a:lnTo>
                  <a:pt x="735" y="975"/>
                </a:lnTo>
                <a:lnTo>
                  <a:pt x="734" y="967"/>
                </a:lnTo>
                <a:lnTo>
                  <a:pt x="735" y="971"/>
                </a:lnTo>
                <a:lnTo>
                  <a:pt x="709" y="940"/>
                </a:lnTo>
                <a:lnTo>
                  <a:pt x="710" y="941"/>
                </a:lnTo>
                <a:lnTo>
                  <a:pt x="643" y="968"/>
                </a:lnTo>
                <a:lnTo>
                  <a:pt x="644" y="965"/>
                </a:lnTo>
                <a:lnTo>
                  <a:pt x="646" y="961"/>
                </a:lnTo>
                <a:lnTo>
                  <a:pt x="646" y="961"/>
                </a:lnTo>
                <a:cubicBezTo>
                  <a:pt x="647" y="954"/>
                  <a:pt x="650" y="948"/>
                  <a:pt x="654" y="943"/>
                </a:cubicBezTo>
                <a:lnTo>
                  <a:pt x="656" y="941"/>
                </a:lnTo>
                <a:cubicBezTo>
                  <a:pt x="665" y="929"/>
                  <a:pt x="679" y="921"/>
                  <a:pt x="694" y="921"/>
                </a:cubicBezTo>
                <a:cubicBezTo>
                  <a:pt x="709" y="921"/>
                  <a:pt x="723" y="929"/>
                  <a:pt x="732" y="941"/>
                </a:cubicBezTo>
                <a:lnTo>
                  <a:pt x="734" y="943"/>
                </a:lnTo>
                <a:cubicBezTo>
                  <a:pt x="738" y="948"/>
                  <a:pt x="740" y="954"/>
                  <a:pt x="742" y="960"/>
                </a:cubicBezTo>
                <a:lnTo>
                  <a:pt x="743" y="964"/>
                </a:lnTo>
                <a:lnTo>
                  <a:pt x="745" y="969"/>
                </a:lnTo>
                <a:cubicBezTo>
                  <a:pt x="746" y="974"/>
                  <a:pt x="747" y="979"/>
                  <a:pt x="747" y="983"/>
                </a:cubicBezTo>
                <a:lnTo>
                  <a:pt x="747" y="987"/>
                </a:lnTo>
                <a:lnTo>
                  <a:pt x="747" y="988"/>
                </a:lnTo>
                <a:cubicBezTo>
                  <a:pt x="747" y="1015"/>
                  <a:pt x="725" y="1036"/>
                  <a:pt x="699" y="1036"/>
                </a:cubicBezTo>
                <a:cubicBezTo>
                  <a:pt x="672" y="1036"/>
                  <a:pt x="651" y="1015"/>
                  <a:pt x="651" y="988"/>
                </a:cubicBezTo>
                <a:lnTo>
                  <a:pt x="651" y="986"/>
                </a:lnTo>
                <a:cubicBezTo>
                  <a:pt x="651" y="983"/>
                  <a:pt x="651" y="980"/>
                  <a:pt x="652" y="977"/>
                </a:cubicBezTo>
                <a:lnTo>
                  <a:pt x="652" y="974"/>
                </a:lnTo>
                <a:cubicBezTo>
                  <a:pt x="657" y="950"/>
                  <a:pt x="680" y="933"/>
                  <a:pt x="704" y="936"/>
                </a:cubicBezTo>
                <a:cubicBezTo>
                  <a:pt x="729" y="938"/>
                  <a:pt x="747" y="959"/>
                  <a:pt x="747" y="983"/>
                </a:cubicBezTo>
                <a:lnTo>
                  <a:pt x="747" y="986"/>
                </a:lnTo>
                <a:lnTo>
                  <a:pt x="747" y="988"/>
                </a:lnTo>
                <a:lnTo>
                  <a:pt x="652" y="981"/>
                </a:lnTo>
                <a:lnTo>
                  <a:pt x="653" y="978"/>
                </a:lnTo>
                <a:lnTo>
                  <a:pt x="652" y="985"/>
                </a:lnTo>
                <a:lnTo>
                  <a:pt x="652" y="981"/>
                </a:lnTo>
                <a:lnTo>
                  <a:pt x="653" y="971"/>
                </a:lnTo>
                <a:lnTo>
                  <a:pt x="654" y="965"/>
                </a:lnTo>
                <a:cubicBezTo>
                  <a:pt x="658" y="947"/>
                  <a:pt x="671" y="932"/>
                  <a:pt x="689" y="928"/>
                </a:cubicBezTo>
                <a:cubicBezTo>
                  <a:pt x="707" y="923"/>
                  <a:pt x="725" y="929"/>
                  <a:pt x="737" y="943"/>
                </a:cubicBezTo>
                <a:lnTo>
                  <a:pt x="740" y="946"/>
                </a:lnTo>
                <a:cubicBezTo>
                  <a:pt x="744" y="950"/>
                  <a:pt x="746" y="954"/>
                  <a:pt x="748" y="959"/>
                </a:cubicBezTo>
                <a:lnTo>
                  <a:pt x="751" y="965"/>
                </a:lnTo>
                <a:cubicBezTo>
                  <a:pt x="753" y="971"/>
                  <a:pt x="754" y="977"/>
                  <a:pt x="754" y="983"/>
                </a:cubicBezTo>
                <a:lnTo>
                  <a:pt x="754" y="989"/>
                </a:lnTo>
                <a:cubicBezTo>
                  <a:pt x="754" y="994"/>
                  <a:pt x="754" y="998"/>
                  <a:pt x="753" y="1003"/>
                </a:cubicBezTo>
                <a:lnTo>
                  <a:pt x="752" y="1006"/>
                </a:lnTo>
                <a:cubicBezTo>
                  <a:pt x="745" y="1030"/>
                  <a:pt x="720" y="1045"/>
                  <a:pt x="696" y="1040"/>
                </a:cubicBezTo>
                <a:cubicBezTo>
                  <a:pt x="671" y="1035"/>
                  <a:pt x="655" y="1012"/>
                  <a:pt x="658" y="987"/>
                </a:cubicBezTo>
                <a:lnTo>
                  <a:pt x="658" y="983"/>
                </a:lnTo>
                <a:lnTo>
                  <a:pt x="658" y="983"/>
                </a:lnTo>
                <a:lnTo>
                  <a:pt x="659" y="991"/>
                </a:lnTo>
                <a:lnTo>
                  <a:pt x="658" y="988"/>
                </a:lnTo>
                <a:lnTo>
                  <a:pt x="660" y="996"/>
                </a:lnTo>
                <a:lnTo>
                  <a:pt x="659" y="994"/>
                </a:lnTo>
                <a:cubicBezTo>
                  <a:pt x="651" y="969"/>
                  <a:pt x="665" y="942"/>
                  <a:pt x="690" y="933"/>
                </a:cubicBezTo>
                <a:cubicBezTo>
                  <a:pt x="715" y="925"/>
                  <a:pt x="742" y="939"/>
                  <a:pt x="751" y="964"/>
                </a:cubicBezTo>
                <a:lnTo>
                  <a:pt x="752" y="968"/>
                </a:lnTo>
                <a:cubicBezTo>
                  <a:pt x="754" y="973"/>
                  <a:pt x="754" y="978"/>
                  <a:pt x="754" y="983"/>
                </a:cubicBezTo>
                <a:lnTo>
                  <a:pt x="754" y="988"/>
                </a:lnTo>
                <a:lnTo>
                  <a:pt x="754" y="994"/>
                </a:lnTo>
                <a:lnTo>
                  <a:pt x="754" y="999"/>
                </a:lnTo>
                <a:lnTo>
                  <a:pt x="754" y="1002"/>
                </a:lnTo>
                <a:cubicBezTo>
                  <a:pt x="754" y="1022"/>
                  <a:pt x="743" y="1039"/>
                  <a:pt x="725" y="1047"/>
                </a:cubicBezTo>
                <a:cubicBezTo>
                  <a:pt x="707" y="1054"/>
                  <a:pt x="686" y="1050"/>
                  <a:pt x="673" y="1036"/>
                </a:cubicBezTo>
                <a:lnTo>
                  <a:pt x="672" y="1036"/>
                </a:lnTo>
                <a:cubicBezTo>
                  <a:pt x="665" y="1029"/>
                  <a:pt x="661" y="1021"/>
                  <a:pt x="659" y="1011"/>
                </a:cubicBezTo>
                <a:lnTo>
                  <a:pt x="658" y="1009"/>
                </a:lnTo>
                <a:lnTo>
                  <a:pt x="657" y="997"/>
                </a:lnTo>
                <a:cubicBezTo>
                  <a:pt x="656" y="987"/>
                  <a:pt x="658" y="978"/>
                  <a:pt x="663" y="970"/>
                </a:cubicBezTo>
                <a:lnTo>
                  <a:pt x="666" y="965"/>
                </a:lnTo>
                <a:cubicBezTo>
                  <a:pt x="674" y="950"/>
                  <a:pt x="690" y="940"/>
                  <a:pt x="707" y="940"/>
                </a:cubicBezTo>
                <a:lnTo>
                  <a:pt x="708" y="940"/>
                </a:lnTo>
                <a:cubicBezTo>
                  <a:pt x="730" y="940"/>
                  <a:pt x="749" y="955"/>
                  <a:pt x="755" y="976"/>
                </a:cubicBezTo>
                <a:lnTo>
                  <a:pt x="756" y="981"/>
                </a:lnTo>
                <a:lnTo>
                  <a:pt x="756" y="981"/>
                </a:lnTo>
                <a:lnTo>
                  <a:pt x="671" y="973"/>
                </a:lnTo>
                <a:lnTo>
                  <a:pt x="673" y="969"/>
                </a:lnTo>
                <a:lnTo>
                  <a:pt x="675" y="965"/>
                </a:lnTo>
                <a:cubicBezTo>
                  <a:pt x="678" y="960"/>
                  <a:pt x="682" y="954"/>
                  <a:pt x="688" y="950"/>
                </a:cubicBezTo>
                <a:lnTo>
                  <a:pt x="694" y="945"/>
                </a:lnTo>
                <a:cubicBezTo>
                  <a:pt x="703" y="939"/>
                  <a:pt x="713" y="935"/>
                  <a:pt x="723" y="935"/>
                </a:cubicBezTo>
                <a:lnTo>
                  <a:pt x="725" y="935"/>
                </a:lnTo>
                <a:lnTo>
                  <a:pt x="726" y="935"/>
                </a:lnTo>
                <a:cubicBezTo>
                  <a:pt x="749" y="935"/>
                  <a:pt x="769" y="952"/>
                  <a:pt x="773" y="976"/>
                </a:cubicBezTo>
                <a:lnTo>
                  <a:pt x="774" y="979"/>
                </a:lnTo>
                <a:lnTo>
                  <a:pt x="774" y="977"/>
                </a:lnTo>
                <a:cubicBezTo>
                  <a:pt x="780" y="1003"/>
                  <a:pt x="764" y="1029"/>
                  <a:pt x="739" y="1035"/>
                </a:cubicBezTo>
                <a:cubicBezTo>
                  <a:pt x="713" y="1041"/>
                  <a:pt x="687" y="1026"/>
                  <a:pt x="680" y="1000"/>
                </a:cubicBezTo>
                <a:lnTo>
                  <a:pt x="680" y="998"/>
                </a:lnTo>
                <a:lnTo>
                  <a:pt x="679" y="991"/>
                </a:lnTo>
                <a:lnTo>
                  <a:pt x="726" y="1031"/>
                </a:lnTo>
                <a:lnTo>
                  <a:pt x="725" y="1031"/>
                </a:lnTo>
                <a:cubicBezTo>
                  <a:pt x="699" y="1031"/>
                  <a:pt x="677" y="1010"/>
                  <a:pt x="677" y="983"/>
                </a:cubicBezTo>
                <a:cubicBezTo>
                  <a:pt x="677" y="957"/>
                  <a:pt x="699" y="935"/>
                  <a:pt x="725" y="935"/>
                </a:cubicBezTo>
                <a:lnTo>
                  <a:pt x="726" y="935"/>
                </a:lnTo>
                <a:cubicBezTo>
                  <a:pt x="749" y="935"/>
                  <a:pt x="769" y="952"/>
                  <a:pt x="773" y="974"/>
                </a:cubicBezTo>
                <a:lnTo>
                  <a:pt x="774" y="979"/>
                </a:lnTo>
                <a:cubicBezTo>
                  <a:pt x="777" y="993"/>
                  <a:pt x="773" y="1008"/>
                  <a:pt x="764" y="1019"/>
                </a:cubicBezTo>
                <a:cubicBezTo>
                  <a:pt x="755" y="1030"/>
                  <a:pt x="741" y="1036"/>
                  <a:pt x="727" y="1036"/>
                </a:cubicBezTo>
                <a:lnTo>
                  <a:pt x="725" y="1036"/>
                </a:lnTo>
                <a:lnTo>
                  <a:pt x="770" y="971"/>
                </a:lnTo>
                <a:lnTo>
                  <a:pt x="771" y="973"/>
                </a:lnTo>
                <a:lnTo>
                  <a:pt x="765" y="962"/>
                </a:lnTo>
                <a:lnTo>
                  <a:pt x="766" y="964"/>
                </a:lnTo>
                <a:lnTo>
                  <a:pt x="728" y="945"/>
                </a:lnTo>
                <a:lnTo>
                  <a:pt x="733" y="945"/>
                </a:lnTo>
                <a:lnTo>
                  <a:pt x="692" y="968"/>
                </a:lnTo>
                <a:lnTo>
                  <a:pt x="694" y="966"/>
                </a:lnTo>
                <a:lnTo>
                  <a:pt x="693" y="967"/>
                </a:lnTo>
                <a:cubicBezTo>
                  <a:pt x="700" y="953"/>
                  <a:pt x="713" y="944"/>
                  <a:pt x="728" y="941"/>
                </a:cubicBezTo>
                <a:cubicBezTo>
                  <a:pt x="744" y="939"/>
                  <a:pt x="759" y="944"/>
                  <a:pt x="770" y="955"/>
                </a:cubicBezTo>
                <a:lnTo>
                  <a:pt x="772" y="957"/>
                </a:lnTo>
                <a:cubicBezTo>
                  <a:pt x="775" y="959"/>
                  <a:pt x="777" y="962"/>
                  <a:pt x="779" y="966"/>
                </a:cubicBezTo>
                <a:lnTo>
                  <a:pt x="781" y="968"/>
                </a:lnTo>
                <a:cubicBezTo>
                  <a:pt x="790" y="983"/>
                  <a:pt x="790" y="1002"/>
                  <a:pt x="781" y="1017"/>
                </a:cubicBezTo>
                <a:cubicBezTo>
                  <a:pt x="773" y="1032"/>
                  <a:pt x="757" y="1041"/>
                  <a:pt x="739" y="1041"/>
                </a:cubicBezTo>
                <a:lnTo>
                  <a:pt x="738" y="1041"/>
                </a:lnTo>
                <a:cubicBezTo>
                  <a:pt x="712" y="1041"/>
                  <a:pt x="690" y="1019"/>
                  <a:pt x="690" y="993"/>
                </a:cubicBezTo>
                <a:lnTo>
                  <a:pt x="690" y="987"/>
                </a:lnTo>
                <a:cubicBezTo>
                  <a:pt x="690" y="984"/>
                  <a:pt x="691" y="980"/>
                  <a:pt x="692" y="976"/>
                </a:cubicBezTo>
                <a:lnTo>
                  <a:pt x="693" y="972"/>
                </a:lnTo>
                <a:cubicBezTo>
                  <a:pt x="698" y="953"/>
                  <a:pt x="713" y="939"/>
                  <a:pt x="732" y="936"/>
                </a:cubicBezTo>
                <a:cubicBezTo>
                  <a:pt x="751" y="933"/>
                  <a:pt x="770" y="942"/>
                  <a:pt x="780" y="958"/>
                </a:cubicBezTo>
                <a:lnTo>
                  <a:pt x="783" y="962"/>
                </a:lnTo>
                <a:lnTo>
                  <a:pt x="788" y="973"/>
                </a:lnTo>
                <a:lnTo>
                  <a:pt x="790" y="977"/>
                </a:lnTo>
                <a:lnTo>
                  <a:pt x="747" y="950"/>
                </a:lnTo>
                <a:lnTo>
                  <a:pt x="749" y="950"/>
                </a:lnTo>
                <a:cubicBezTo>
                  <a:pt x="763" y="950"/>
                  <a:pt x="776" y="956"/>
                  <a:pt x="786" y="967"/>
                </a:cubicBezTo>
                <a:cubicBezTo>
                  <a:pt x="795" y="978"/>
                  <a:pt x="799" y="992"/>
                  <a:pt x="796" y="1006"/>
                </a:cubicBezTo>
                <a:lnTo>
                  <a:pt x="796" y="1009"/>
                </a:lnTo>
                <a:cubicBezTo>
                  <a:pt x="795" y="1011"/>
                  <a:pt x="795" y="1014"/>
                  <a:pt x="794" y="1016"/>
                </a:cubicBezTo>
                <a:lnTo>
                  <a:pt x="794" y="1018"/>
                </a:lnTo>
                <a:cubicBezTo>
                  <a:pt x="786" y="1040"/>
                  <a:pt x="764" y="1054"/>
                  <a:pt x="740" y="1050"/>
                </a:cubicBezTo>
                <a:cubicBezTo>
                  <a:pt x="717" y="1046"/>
                  <a:pt x="700" y="1026"/>
                  <a:pt x="700" y="1002"/>
                </a:cubicBezTo>
                <a:lnTo>
                  <a:pt x="700" y="998"/>
                </a:lnTo>
                <a:lnTo>
                  <a:pt x="700" y="993"/>
                </a:lnTo>
                <a:cubicBezTo>
                  <a:pt x="700" y="991"/>
                  <a:pt x="700" y="988"/>
                  <a:pt x="700" y="986"/>
                </a:cubicBezTo>
                <a:lnTo>
                  <a:pt x="701" y="983"/>
                </a:lnTo>
                <a:lnTo>
                  <a:pt x="700" y="989"/>
                </a:lnTo>
                <a:lnTo>
                  <a:pt x="700" y="988"/>
                </a:lnTo>
                <a:cubicBezTo>
                  <a:pt x="700" y="962"/>
                  <a:pt x="722" y="940"/>
                  <a:pt x="748" y="940"/>
                </a:cubicBezTo>
                <a:cubicBezTo>
                  <a:pt x="775" y="940"/>
                  <a:pt x="796" y="962"/>
                  <a:pt x="796" y="988"/>
                </a:cubicBezTo>
                <a:lnTo>
                  <a:pt x="796" y="993"/>
                </a:lnTo>
                <a:lnTo>
                  <a:pt x="796" y="998"/>
                </a:lnTo>
                <a:cubicBezTo>
                  <a:pt x="796" y="1022"/>
                  <a:pt x="779" y="1042"/>
                  <a:pt x="756" y="1045"/>
                </a:cubicBezTo>
                <a:cubicBezTo>
                  <a:pt x="733" y="1049"/>
                  <a:pt x="710" y="1035"/>
                  <a:pt x="703" y="1013"/>
                </a:cubicBezTo>
                <a:lnTo>
                  <a:pt x="702" y="1010"/>
                </a:lnTo>
                <a:cubicBezTo>
                  <a:pt x="700" y="1005"/>
                  <a:pt x="699" y="1000"/>
                  <a:pt x="699" y="995"/>
                </a:cubicBezTo>
                <a:lnTo>
                  <a:pt x="699" y="993"/>
                </a:lnTo>
                <a:cubicBezTo>
                  <a:pt x="699" y="966"/>
                  <a:pt x="721" y="945"/>
                  <a:pt x="747" y="945"/>
                </a:cubicBezTo>
                <a:lnTo>
                  <a:pt x="748" y="945"/>
                </a:lnTo>
                <a:cubicBezTo>
                  <a:pt x="769" y="945"/>
                  <a:pt x="787" y="958"/>
                  <a:pt x="794" y="978"/>
                </a:cubicBezTo>
                <a:lnTo>
                  <a:pt x="795" y="981"/>
                </a:lnTo>
                <a:lnTo>
                  <a:pt x="797" y="990"/>
                </a:lnTo>
                <a:lnTo>
                  <a:pt x="797" y="990"/>
                </a:lnTo>
                <a:lnTo>
                  <a:pt x="797" y="990"/>
                </a:lnTo>
                <a:lnTo>
                  <a:pt x="752" y="959"/>
                </a:lnTo>
                <a:lnTo>
                  <a:pt x="753" y="959"/>
                </a:lnTo>
                <a:lnTo>
                  <a:pt x="707" y="996"/>
                </a:lnTo>
                <a:lnTo>
                  <a:pt x="707" y="994"/>
                </a:lnTo>
                <a:cubicBezTo>
                  <a:pt x="709" y="988"/>
                  <a:pt x="711" y="983"/>
                  <a:pt x="714" y="979"/>
                </a:cubicBezTo>
                <a:lnTo>
                  <a:pt x="716" y="976"/>
                </a:lnTo>
                <a:cubicBezTo>
                  <a:pt x="725" y="963"/>
                  <a:pt x="740" y="955"/>
                  <a:pt x="755" y="954"/>
                </a:cubicBezTo>
                <a:cubicBezTo>
                  <a:pt x="771" y="954"/>
                  <a:pt x="786" y="962"/>
                  <a:pt x="795" y="975"/>
                </a:cubicBezTo>
                <a:lnTo>
                  <a:pt x="799" y="980"/>
                </a:lnTo>
                <a:lnTo>
                  <a:pt x="801" y="984"/>
                </a:lnTo>
                <a:lnTo>
                  <a:pt x="795" y="977"/>
                </a:lnTo>
                <a:lnTo>
                  <a:pt x="797" y="978"/>
                </a:lnTo>
                <a:lnTo>
                  <a:pt x="716" y="1000"/>
                </a:lnTo>
                <a:lnTo>
                  <a:pt x="717" y="996"/>
                </a:lnTo>
                <a:lnTo>
                  <a:pt x="716" y="1012"/>
                </a:lnTo>
                <a:lnTo>
                  <a:pt x="716" y="1007"/>
                </a:lnTo>
                <a:lnTo>
                  <a:pt x="763" y="1050"/>
                </a:lnTo>
                <a:lnTo>
                  <a:pt x="762" y="1050"/>
                </a:lnTo>
                <a:lnTo>
                  <a:pt x="759" y="1050"/>
                </a:lnTo>
                <a:cubicBezTo>
                  <a:pt x="749" y="1050"/>
                  <a:pt x="738" y="1047"/>
                  <a:pt x="729" y="1040"/>
                </a:cubicBezTo>
                <a:lnTo>
                  <a:pt x="727" y="1038"/>
                </a:lnTo>
                <a:cubicBezTo>
                  <a:pt x="723" y="1034"/>
                  <a:pt x="719" y="1030"/>
                  <a:pt x="716" y="1025"/>
                </a:cubicBezTo>
                <a:lnTo>
                  <a:pt x="714" y="1023"/>
                </a:lnTo>
                <a:lnTo>
                  <a:pt x="755" y="1046"/>
                </a:lnTo>
                <a:lnTo>
                  <a:pt x="754" y="1046"/>
                </a:lnTo>
                <a:lnTo>
                  <a:pt x="798" y="978"/>
                </a:lnTo>
                <a:lnTo>
                  <a:pt x="800" y="983"/>
                </a:lnTo>
                <a:cubicBezTo>
                  <a:pt x="804" y="990"/>
                  <a:pt x="805" y="998"/>
                  <a:pt x="804" y="1006"/>
                </a:cubicBezTo>
                <a:lnTo>
                  <a:pt x="804" y="1013"/>
                </a:lnTo>
                <a:lnTo>
                  <a:pt x="804" y="1011"/>
                </a:lnTo>
                <a:lnTo>
                  <a:pt x="804" y="1012"/>
                </a:lnTo>
                <a:lnTo>
                  <a:pt x="708" y="1005"/>
                </a:lnTo>
                <a:lnTo>
                  <a:pt x="709" y="1002"/>
                </a:lnTo>
                <a:lnTo>
                  <a:pt x="709" y="998"/>
                </a:lnTo>
                <a:lnTo>
                  <a:pt x="711" y="988"/>
                </a:lnTo>
                <a:cubicBezTo>
                  <a:pt x="711" y="986"/>
                  <a:pt x="712" y="983"/>
                  <a:pt x="712" y="981"/>
                </a:cubicBezTo>
                <a:lnTo>
                  <a:pt x="713" y="978"/>
                </a:lnTo>
                <a:cubicBezTo>
                  <a:pt x="720" y="959"/>
                  <a:pt x="736" y="946"/>
                  <a:pt x="756" y="945"/>
                </a:cubicBezTo>
                <a:cubicBezTo>
                  <a:pt x="775" y="944"/>
                  <a:pt x="793" y="954"/>
                  <a:pt x="802" y="972"/>
                </a:cubicBezTo>
                <a:lnTo>
                  <a:pt x="803" y="975"/>
                </a:lnTo>
                <a:cubicBezTo>
                  <a:pt x="805" y="977"/>
                  <a:pt x="806" y="979"/>
                  <a:pt x="806" y="982"/>
                </a:cubicBezTo>
                <a:lnTo>
                  <a:pt x="808" y="988"/>
                </a:lnTo>
                <a:lnTo>
                  <a:pt x="810" y="995"/>
                </a:lnTo>
                <a:lnTo>
                  <a:pt x="807" y="988"/>
                </a:lnTo>
                <a:lnTo>
                  <a:pt x="809" y="991"/>
                </a:lnTo>
                <a:lnTo>
                  <a:pt x="728" y="983"/>
                </a:lnTo>
                <a:lnTo>
                  <a:pt x="729" y="981"/>
                </a:lnTo>
                <a:lnTo>
                  <a:pt x="721" y="1000"/>
                </a:lnTo>
                <a:lnTo>
                  <a:pt x="722" y="995"/>
                </a:lnTo>
                <a:lnTo>
                  <a:pt x="721" y="996"/>
                </a:lnTo>
                <a:lnTo>
                  <a:pt x="721" y="998"/>
                </a:lnTo>
                <a:lnTo>
                  <a:pt x="816" y="1010"/>
                </a:lnTo>
                <a:lnTo>
                  <a:pt x="815" y="1012"/>
                </a:lnTo>
                <a:lnTo>
                  <a:pt x="816" y="1005"/>
                </a:lnTo>
                <a:lnTo>
                  <a:pt x="816" y="1010"/>
                </a:lnTo>
                <a:lnTo>
                  <a:pt x="815" y="1015"/>
                </a:lnTo>
                <a:cubicBezTo>
                  <a:pt x="815" y="1017"/>
                  <a:pt x="815" y="1019"/>
                  <a:pt x="814" y="1022"/>
                </a:cubicBezTo>
                <a:lnTo>
                  <a:pt x="814" y="1024"/>
                </a:lnTo>
                <a:cubicBezTo>
                  <a:pt x="807" y="1049"/>
                  <a:pt x="781" y="1065"/>
                  <a:pt x="755" y="1059"/>
                </a:cubicBezTo>
                <a:cubicBezTo>
                  <a:pt x="730" y="1052"/>
                  <a:pt x="714" y="1026"/>
                  <a:pt x="720" y="1000"/>
                </a:cubicBezTo>
                <a:lnTo>
                  <a:pt x="721" y="998"/>
                </a:lnTo>
                <a:lnTo>
                  <a:pt x="720" y="1000"/>
                </a:lnTo>
                <a:lnTo>
                  <a:pt x="722" y="991"/>
                </a:lnTo>
                <a:lnTo>
                  <a:pt x="722" y="990"/>
                </a:lnTo>
                <a:cubicBezTo>
                  <a:pt x="726" y="968"/>
                  <a:pt x="745" y="951"/>
                  <a:pt x="768" y="950"/>
                </a:cubicBezTo>
                <a:cubicBezTo>
                  <a:pt x="790" y="949"/>
                  <a:pt x="811" y="964"/>
                  <a:pt x="816" y="986"/>
                </a:cubicBezTo>
                <a:lnTo>
                  <a:pt x="817" y="988"/>
                </a:lnTo>
                <a:cubicBezTo>
                  <a:pt x="817" y="992"/>
                  <a:pt x="818" y="996"/>
                  <a:pt x="818" y="1000"/>
                </a:cubicBezTo>
                <a:lnTo>
                  <a:pt x="818" y="1002"/>
                </a:lnTo>
                <a:lnTo>
                  <a:pt x="724" y="987"/>
                </a:lnTo>
                <a:lnTo>
                  <a:pt x="725" y="986"/>
                </a:lnTo>
                <a:lnTo>
                  <a:pt x="723" y="994"/>
                </a:lnTo>
                <a:lnTo>
                  <a:pt x="723" y="991"/>
                </a:lnTo>
                <a:cubicBezTo>
                  <a:pt x="724" y="988"/>
                  <a:pt x="725" y="985"/>
                  <a:pt x="725" y="982"/>
                </a:cubicBezTo>
                <a:lnTo>
                  <a:pt x="726" y="979"/>
                </a:lnTo>
                <a:cubicBezTo>
                  <a:pt x="729" y="972"/>
                  <a:pt x="733" y="966"/>
                  <a:pt x="738" y="961"/>
                </a:cubicBezTo>
                <a:lnTo>
                  <a:pt x="740" y="959"/>
                </a:lnTo>
                <a:cubicBezTo>
                  <a:pt x="757" y="941"/>
                  <a:pt x="786" y="940"/>
                  <a:pt x="805" y="957"/>
                </a:cubicBezTo>
                <a:lnTo>
                  <a:pt x="810" y="961"/>
                </a:lnTo>
                <a:cubicBezTo>
                  <a:pt x="813" y="964"/>
                  <a:pt x="816" y="967"/>
                  <a:pt x="818" y="971"/>
                </a:cubicBezTo>
                <a:lnTo>
                  <a:pt x="822" y="977"/>
                </a:lnTo>
                <a:cubicBezTo>
                  <a:pt x="824" y="979"/>
                  <a:pt x="825" y="982"/>
                  <a:pt x="826" y="985"/>
                </a:cubicBezTo>
                <a:lnTo>
                  <a:pt x="827" y="987"/>
                </a:lnTo>
                <a:cubicBezTo>
                  <a:pt x="830" y="996"/>
                  <a:pt x="831" y="1005"/>
                  <a:pt x="830" y="1014"/>
                </a:cubicBezTo>
                <a:lnTo>
                  <a:pt x="829" y="1017"/>
                </a:lnTo>
                <a:lnTo>
                  <a:pt x="830" y="1002"/>
                </a:lnTo>
                <a:lnTo>
                  <a:pt x="830" y="1006"/>
                </a:lnTo>
                <a:lnTo>
                  <a:pt x="830" y="1012"/>
                </a:lnTo>
                <a:cubicBezTo>
                  <a:pt x="830" y="1038"/>
                  <a:pt x="809" y="1060"/>
                  <a:pt x="782" y="1060"/>
                </a:cubicBezTo>
                <a:cubicBezTo>
                  <a:pt x="756" y="1060"/>
                  <a:pt x="734" y="1038"/>
                  <a:pt x="734" y="1012"/>
                </a:cubicBezTo>
                <a:lnTo>
                  <a:pt x="734" y="1008"/>
                </a:lnTo>
                <a:lnTo>
                  <a:pt x="734" y="1006"/>
                </a:lnTo>
                <a:lnTo>
                  <a:pt x="734" y="996"/>
                </a:lnTo>
                <a:lnTo>
                  <a:pt x="734" y="1003"/>
                </a:lnTo>
                <a:lnTo>
                  <a:pt x="734" y="1000"/>
                </a:lnTo>
                <a:lnTo>
                  <a:pt x="829" y="993"/>
                </a:lnTo>
                <a:lnTo>
                  <a:pt x="829" y="994"/>
                </a:lnTo>
                <a:lnTo>
                  <a:pt x="829" y="986"/>
                </a:lnTo>
                <a:lnTo>
                  <a:pt x="829" y="989"/>
                </a:lnTo>
                <a:cubicBezTo>
                  <a:pt x="830" y="992"/>
                  <a:pt x="830" y="994"/>
                  <a:pt x="830" y="997"/>
                </a:cubicBezTo>
                <a:lnTo>
                  <a:pt x="830" y="1000"/>
                </a:lnTo>
                <a:cubicBezTo>
                  <a:pt x="830" y="1004"/>
                  <a:pt x="829" y="1008"/>
                  <a:pt x="829" y="1012"/>
                </a:cubicBezTo>
                <a:lnTo>
                  <a:pt x="828" y="1014"/>
                </a:lnTo>
                <a:cubicBezTo>
                  <a:pt x="825" y="1028"/>
                  <a:pt x="815" y="1040"/>
                  <a:pt x="802" y="1046"/>
                </a:cubicBezTo>
                <a:cubicBezTo>
                  <a:pt x="788" y="1052"/>
                  <a:pt x="773" y="1052"/>
                  <a:pt x="760" y="1045"/>
                </a:cubicBezTo>
                <a:lnTo>
                  <a:pt x="757" y="1044"/>
                </a:lnTo>
                <a:cubicBezTo>
                  <a:pt x="752" y="1042"/>
                  <a:pt x="748" y="1039"/>
                  <a:pt x="745" y="1035"/>
                </a:cubicBezTo>
                <a:lnTo>
                  <a:pt x="742" y="1032"/>
                </a:lnTo>
                <a:cubicBezTo>
                  <a:pt x="728" y="1018"/>
                  <a:pt x="724" y="998"/>
                  <a:pt x="731" y="980"/>
                </a:cubicBezTo>
                <a:cubicBezTo>
                  <a:pt x="739" y="962"/>
                  <a:pt x="756" y="950"/>
                  <a:pt x="775" y="950"/>
                </a:cubicBezTo>
                <a:lnTo>
                  <a:pt x="776" y="950"/>
                </a:lnTo>
                <a:lnTo>
                  <a:pt x="777" y="950"/>
                </a:lnTo>
                <a:lnTo>
                  <a:pt x="730" y="1006"/>
                </a:lnTo>
                <a:lnTo>
                  <a:pt x="729" y="1003"/>
                </a:lnTo>
                <a:lnTo>
                  <a:pt x="734" y="1016"/>
                </a:lnTo>
                <a:lnTo>
                  <a:pt x="733" y="1014"/>
                </a:lnTo>
                <a:lnTo>
                  <a:pt x="823" y="993"/>
                </a:lnTo>
                <a:lnTo>
                  <a:pt x="823" y="997"/>
                </a:lnTo>
                <a:lnTo>
                  <a:pt x="824" y="998"/>
                </a:lnTo>
                <a:lnTo>
                  <a:pt x="819" y="981"/>
                </a:lnTo>
                <a:lnTo>
                  <a:pt x="820" y="984"/>
                </a:lnTo>
                <a:lnTo>
                  <a:pt x="807" y="968"/>
                </a:lnTo>
                <a:lnTo>
                  <a:pt x="810" y="970"/>
                </a:lnTo>
                <a:lnTo>
                  <a:pt x="765" y="962"/>
                </a:lnTo>
                <a:lnTo>
                  <a:pt x="771" y="960"/>
                </a:lnTo>
                <a:lnTo>
                  <a:pt x="765" y="963"/>
                </a:lnTo>
                <a:lnTo>
                  <a:pt x="771" y="960"/>
                </a:lnTo>
                <a:cubicBezTo>
                  <a:pt x="777" y="956"/>
                  <a:pt x="785" y="954"/>
                  <a:pt x="792" y="954"/>
                </a:cubicBezTo>
                <a:lnTo>
                  <a:pt x="794" y="954"/>
                </a:lnTo>
                <a:lnTo>
                  <a:pt x="797" y="954"/>
                </a:lnTo>
                <a:lnTo>
                  <a:pt x="788" y="955"/>
                </a:lnTo>
                <a:lnTo>
                  <a:pt x="790" y="955"/>
                </a:lnTo>
                <a:cubicBezTo>
                  <a:pt x="797" y="954"/>
                  <a:pt x="804" y="954"/>
                  <a:pt x="811" y="955"/>
                </a:cubicBezTo>
                <a:lnTo>
                  <a:pt x="813" y="956"/>
                </a:lnTo>
                <a:cubicBezTo>
                  <a:pt x="834" y="961"/>
                  <a:pt x="849" y="980"/>
                  <a:pt x="849" y="1002"/>
                </a:cubicBezTo>
                <a:lnTo>
                  <a:pt x="849" y="1005"/>
                </a:lnTo>
                <a:lnTo>
                  <a:pt x="849" y="1010"/>
                </a:lnTo>
                <a:lnTo>
                  <a:pt x="849" y="1020"/>
                </a:lnTo>
                <a:lnTo>
                  <a:pt x="849" y="1017"/>
                </a:lnTo>
                <a:cubicBezTo>
                  <a:pt x="849" y="1039"/>
                  <a:pt x="834" y="1059"/>
                  <a:pt x="812" y="1064"/>
                </a:cubicBezTo>
                <a:cubicBezTo>
                  <a:pt x="790" y="1069"/>
                  <a:pt x="768" y="1058"/>
                  <a:pt x="758" y="1038"/>
                </a:cubicBezTo>
                <a:lnTo>
                  <a:pt x="758" y="1037"/>
                </a:lnTo>
                <a:cubicBezTo>
                  <a:pt x="754" y="1031"/>
                  <a:pt x="752" y="1023"/>
                  <a:pt x="752" y="1016"/>
                </a:cubicBezTo>
                <a:lnTo>
                  <a:pt x="752" y="1013"/>
                </a:lnTo>
                <a:lnTo>
                  <a:pt x="753" y="1003"/>
                </a:lnTo>
                <a:cubicBezTo>
                  <a:pt x="755" y="978"/>
                  <a:pt x="776" y="959"/>
                  <a:pt x="801" y="959"/>
                </a:cubicBezTo>
                <a:lnTo>
                  <a:pt x="801" y="959"/>
                </a:lnTo>
                <a:cubicBezTo>
                  <a:pt x="828" y="959"/>
                  <a:pt x="849" y="981"/>
                  <a:pt x="849" y="1007"/>
                </a:cubicBezTo>
                <a:cubicBezTo>
                  <a:pt x="849" y="1034"/>
                  <a:pt x="828" y="1055"/>
                  <a:pt x="801" y="1055"/>
                </a:cubicBezTo>
                <a:lnTo>
                  <a:pt x="800" y="1055"/>
                </a:lnTo>
                <a:cubicBezTo>
                  <a:pt x="776" y="1055"/>
                  <a:pt x="755" y="1037"/>
                  <a:pt x="753" y="1012"/>
                </a:cubicBezTo>
                <a:lnTo>
                  <a:pt x="752" y="1007"/>
                </a:lnTo>
                <a:cubicBezTo>
                  <a:pt x="752" y="1002"/>
                  <a:pt x="752" y="997"/>
                  <a:pt x="753" y="992"/>
                </a:cubicBezTo>
                <a:lnTo>
                  <a:pt x="754" y="988"/>
                </a:lnTo>
                <a:lnTo>
                  <a:pt x="754" y="1006"/>
                </a:lnTo>
                <a:lnTo>
                  <a:pt x="753" y="1003"/>
                </a:lnTo>
                <a:lnTo>
                  <a:pt x="758" y="1016"/>
                </a:lnTo>
                <a:lnTo>
                  <a:pt x="757" y="1014"/>
                </a:lnTo>
                <a:lnTo>
                  <a:pt x="845" y="979"/>
                </a:lnTo>
                <a:lnTo>
                  <a:pt x="847" y="984"/>
                </a:lnTo>
                <a:lnTo>
                  <a:pt x="847" y="983"/>
                </a:lnTo>
                <a:lnTo>
                  <a:pt x="763" y="976"/>
                </a:lnTo>
                <a:lnTo>
                  <a:pt x="764" y="974"/>
                </a:lnTo>
                <a:lnTo>
                  <a:pt x="766" y="971"/>
                </a:lnTo>
                <a:cubicBezTo>
                  <a:pt x="770" y="966"/>
                  <a:pt x="775" y="961"/>
                  <a:pt x="781" y="957"/>
                </a:cubicBezTo>
                <a:lnTo>
                  <a:pt x="785" y="955"/>
                </a:lnTo>
                <a:lnTo>
                  <a:pt x="786" y="954"/>
                </a:lnTo>
                <a:cubicBezTo>
                  <a:pt x="794" y="948"/>
                  <a:pt x="803" y="945"/>
                  <a:pt x="813" y="945"/>
                </a:cubicBezTo>
                <a:lnTo>
                  <a:pt x="814" y="945"/>
                </a:lnTo>
                <a:lnTo>
                  <a:pt x="770" y="975"/>
                </a:lnTo>
                <a:lnTo>
                  <a:pt x="771" y="973"/>
                </a:lnTo>
                <a:cubicBezTo>
                  <a:pt x="772" y="969"/>
                  <a:pt x="775" y="965"/>
                  <a:pt x="777" y="962"/>
                </a:cubicBezTo>
                <a:lnTo>
                  <a:pt x="779" y="960"/>
                </a:lnTo>
                <a:cubicBezTo>
                  <a:pt x="788" y="947"/>
                  <a:pt x="803" y="940"/>
                  <a:pt x="819" y="941"/>
                </a:cubicBezTo>
                <a:cubicBezTo>
                  <a:pt x="835" y="941"/>
                  <a:pt x="850" y="950"/>
                  <a:pt x="858" y="964"/>
                </a:cubicBezTo>
                <a:lnTo>
                  <a:pt x="860" y="966"/>
                </a:lnTo>
                <a:lnTo>
                  <a:pt x="858" y="964"/>
                </a:lnTo>
                <a:lnTo>
                  <a:pt x="775" y="975"/>
                </a:lnTo>
                <a:lnTo>
                  <a:pt x="776" y="973"/>
                </a:lnTo>
                <a:lnTo>
                  <a:pt x="773" y="990"/>
                </a:lnTo>
                <a:lnTo>
                  <a:pt x="773" y="988"/>
                </a:lnTo>
                <a:cubicBezTo>
                  <a:pt x="773" y="962"/>
                  <a:pt x="794" y="940"/>
                  <a:pt x="821" y="940"/>
                </a:cubicBezTo>
                <a:cubicBezTo>
                  <a:pt x="847" y="940"/>
                  <a:pt x="869" y="962"/>
                  <a:pt x="869" y="988"/>
                </a:cubicBezTo>
                <a:lnTo>
                  <a:pt x="869" y="993"/>
                </a:lnTo>
                <a:lnTo>
                  <a:pt x="868" y="1003"/>
                </a:lnTo>
                <a:cubicBezTo>
                  <a:pt x="866" y="1027"/>
                  <a:pt x="845" y="1046"/>
                  <a:pt x="820" y="1046"/>
                </a:cubicBezTo>
                <a:lnTo>
                  <a:pt x="820" y="1046"/>
                </a:lnTo>
                <a:cubicBezTo>
                  <a:pt x="796" y="1046"/>
                  <a:pt x="776" y="1029"/>
                  <a:pt x="773" y="1006"/>
                </a:cubicBezTo>
                <a:cubicBezTo>
                  <a:pt x="769" y="982"/>
                  <a:pt x="782" y="960"/>
                  <a:pt x="805" y="952"/>
                </a:cubicBezTo>
                <a:lnTo>
                  <a:pt x="808" y="951"/>
                </a:lnTo>
                <a:cubicBezTo>
                  <a:pt x="818" y="948"/>
                  <a:pt x="828" y="948"/>
                  <a:pt x="838" y="951"/>
                </a:cubicBezTo>
                <a:lnTo>
                  <a:pt x="841" y="952"/>
                </a:lnTo>
                <a:cubicBezTo>
                  <a:pt x="858" y="958"/>
                  <a:pt x="870" y="973"/>
                  <a:pt x="873" y="990"/>
                </a:cubicBezTo>
                <a:lnTo>
                  <a:pt x="874" y="993"/>
                </a:lnTo>
                <a:cubicBezTo>
                  <a:pt x="875" y="997"/>
                  <a:pt x="875" y="1002"/>
                  <a:pt x="874" y="1006"/>
                </a:cubicBezTo>
                <a:lnTo>
                  <a:pt x="874" y="1011"/>
                </a:lnTo>
                <a:lnTo>
                  <a:pt x="873" y="1016"/>
                </a:lnTo>
                <a:lnTo>
                  <a:pt x="873" y="1012"/>
                </a:lnTo>
                <a:cubicBezTo>
                  <a:pt x="873" y="1038"/>
                  <a:pt x="852" y="1060"/>
                  <a:pt x="825" y="1060"/>
                </a:cubicBezTo>
                <a:cubicBezTo>
                  <a:pt x="799" y="1060"/>
                  <a:pt x="777" y="1038"/>
                  <a:pt x="777" y="1012"/>
                </a:cubicBezTo>
                <a:lnTo>
                  <a:pt x="777" y="1010"/>
                </a:lnTo>
                <a:lnTo>
                  <a:pt x="777" y="1005"/>
                </a:lnTo>
                <a:lnTo>
                  <a:pt x="778" y="995"/>
                </a:lnTo>
                <a:lnTo>
                  <a:pt x="779" y="989"/>
                </a:lnTo>
                <a:cubicBezTo>
                  <a:pt x="783" y="968"/>
                  <a:pt x="800" y="953"/>
                  <a:pt x="820" y="950"/>
                </a:cubicBezTo>
                <a:cubicBezTo>
                  <a:pt x="840" y="948"/>
                  <a:pt x="860" y="958"/>
                  <a:pt x="869" y="977"/>
                </a:cubicBezTo>
                <a:lnTo>
                  <a:pt x="870" y="978"/>
                </a:lnTo>
                <a:cubicBezTo>
                  <a:pt x="871" y="980"/>
                  <a:pt x="872" y="982"/>
                  <a:pt x="873" y="984"/>
                </a:cubicBezTo>
                <a:lnTo>
                  <a:pt x="874" y="987"/>
                </a:lnTo>
                <a:lnTo>
                  <a:pt x="876" y="995"/>
                </a:lnTo>
                <a:lnTo>
                  <a:pt x="829" y="959"/>
                </a:lnTo>
                <a:lnTo>
                  <a:pt x="831" y="959"/>
                </a:lnTo>
                <a:cubicBezTo>
                  <a:pt x="845" y="959"/>
                  <a:pt x="859" y="966"/>
                  <a:pt x="868" y="977"/>
                </a:cubicBezTo>
                <a:cubicBezTo>
                  <a:pt x="877" y="988"/>
                  <a:pt x="881" y="1003"/>
                  <a:pt x="878" y="1017"/>
                </a:cubicBezTo>
                <a:lnTo>
                  <a:pt x="878" y="1019"/>
                </a:lnTo>
                <a:lnTo>
                  <a:pt x="877" y="1024"/>
                </a:lnTo>
                <a:cubicBezTo>
                  <a:pt x="871" y="1045"/>
                  <a:pt x="852" y="1060"/>
                  <a:pt x="830" y="1060"/>
                </a:cubicBezTo>
                <a:lnTo>
                  <a:pt x="828" y="1060"/>
                </a:lnTo>
                <a:cubicBezTo>
                  <a:pt x="808" y="1060"/>
                  <a:pt x="790" y="1047"/>
                  <a:pt x="783" y="1028"/>
                </a:cubicBezTo>
                <a:cubicBezTo>
                  <a:pt x="776" y="1009"/>
                  <a:pt x="783" y="987"/>
                  <a:pt x="798" y="974"/>
                </a:cubicBezTo>
                <a:lnTo>
                  <a:pt x="801" y="972"/>
                </a:lnTo>
                <a:lnTo>
                  <a:pt x="793" y="980"/>
                </a:lnTo>
                <a:lnTo>
                  <a:pt x="795" y="977"/>
                </a:lnTo>
                <a:lnTo>
                  <a:pt x="785" y="1007"/>
                </a:lnTo>
                <a:lnTo>
                  <a:pt x="785" y="1002"/>
                </a:lnTo>
                <a:cubicBezTo>
                  <a:pt x="785" y="976"/>
                  <a:pt x="806" y="954"/>
                  <a:pt x="833" y="954"/>
                </a:cubicBezTo>
                <a:cubicBezTo>
                  <a:pt x="859" y="954"/>
                  <a:pt x="881" y="976"/>
                  <a:pt x="881" y="1002"/>
                </a:cubicBezTo>
                <a:lnTo>
                  <a:pt x="881" y="1007"/>
                </a:lnTo>
                <a:cubicBezTo>
                  <a:pt x="881" y="1031"/>
                  <a:pt x="863" y="1052"/>
                  <a:pt x="840" y="1055"/>
                </a:cubicBezTo>
                <a:cubicBezTo>
                  <a:pt x="816" y="1058"/>
                  <a:pt x="793" y="1044"/>
                  <a:pt x="787" y="1021"/>
                </a:cubicBezTo>
                <a:lnTo>
                  <a:pt x="786" y="1017"/>
                </a:lnTo>
                <a:cubicBezTo>
                  <a:pt x="783" y="1008"/>
                  <a:pt x="783" y="998"/>
                  <a:pt x="786" y="989"/>
                </a:cubicBezTo>
                <a:lnTo>
                  <a:pt x="787" y="987"/>
                </a:lnTo>
                <a:cubicBezTo>
                  <a:pt x="794" y="966"/>
                  <a:pt x="815" y="952"/>
                  <a:pt x="837" y="955"/>
                </a:cubicBezTo>
                <a:cubicBezTo>
                  <a:pt x="860" y="957"/>
                  <a:pt x="877" y="974"/>
                  <a:pt x="880" y="997"/>
                </a:cubicBezTo>
                <a:lnTo>
                  <a:pt x="881" y="1001"/>
                </a:lnTo>
                <a:lnTo>
                  <a:pt x="881" y="1006"/>
                </a:lnTo>
                <a:lnTo>
                  <a:pt x="882" y="1010"/>
                </a:lnTo>
                <a:lnTo>
                  <a:pt x="881" y="1003"/>
                </a:lnTo>
                <a:lnTo>
                  <a:pt x="882" y="1006"/>
                </a:lnTo>
                <a:lnTo>
                  <a:pt x="790" y="1006"/>
                </a:lnTo>
                <a:lnTo>
                  <a:pt x="791" y="1005"/>
                </a:lnTo>
                <a:lnTo>
                  <a:pt x="791" y="1004"/>
                </a:lnTo>
                <a:lnTo>
                  <a:pt x="790" y="1011"/>
                </a:lnTo>
                <a:lnTo>
                  <a:pt x="790" y="1006"/>
                </a:lnTo>
                <a:lnTo>
                  <a:pt x="791" y="1001"/>
                </a:lnTo>
                <a:cubicBezTo>
                  <a:pt x="792" y="996"/>
                  <a:pt x="793" y="991"/>
                  <a:pt x="796" y="986"/>
                </a:cubicBezTo>
                <a:lnTo>
                  <a:pt x="798" y="982"/>
                </a:lnTo>
                <a:cubicBezTo>
                  <a:pt x="801" y="975"/>
                  <a:pt x="807" y="968"/>
                  <a:pt x="814" y="964"/>
                </a:cubicBezTo>
                <a:lnTo>
                  <a:pt x="815" y="963"/>
                </a:lnTo>
                <a:cubicBezTo>
                  <a:pt x="829" y="953"/>
                  <a:pt x="847" y="952"/>
                  <a:pt x="862" y="959"/>
                </a:cubicBezTo>
                <a:cubicBezTo>
                  <a:pt x="878" y="966"/>
                  <a:pt x="888" y="981"/>
                  <a:pt x="890" y="998"/>
                </a:cubicBezTo>
                <a:lnTo>
                  <a:pt x="890" y="1003"/>
                </a:lnTo>
                <a:lnTo>
                  <a:pt x="890" y="1002"/>
                </a:lnTo>
                <a:lnTo>
                  <a:pt x="805" y="983"/>
                </a:lnTo>
                <a:lnTo>
                  <a:pt x="807" y="981"/>
                </a:lnTo>
                <a:lnTo>
                  <a:pt x="805" y="983"/>
                </a:lnTo>
                <a:cubicBezTo>
                  <a:pt x="815" y="967"/>
                  <a:pt x="833" y="958"/>
                  <a:pt x="852" y="960"/>
                </a:cubicBezTo>
                <a:cubicBezTo>
                  <a:pt x="870" y="962"/>
                  <a:pt x="886" y="975"/>
                  <a:pt x="892" y="992"/>
                </a:cubicBezTo>
                <a:lnTo>
                  <a:pt x="893" y="994"/>
                </a:lnTo>
                <a:cubicBezTo>
                  <a:pt x="894" y="999"/>
                  <a:pt x="895" y="1004"/>
                  <a:pt x="895" y="1009"/>
                </a:cubicBezTo>
                <a:lnTo>
                  <a:pt x="895" y="1012"/>
                </a:lnTo>
                <a:lnTo>
                  <a:pt x="894" y="1005"/>
                </a:lnTo>
                <a:lnTo>
                  <a:pt x="895" y="1008"/>
                </a:lnTo>
                <a:cubicBezTo>
                  <a:pt x="895" y="1010"/>
                  <a:pt x="895" y="1013"/>
                  <a:pt x="895" y="1015"/>
                </a:cubicBezTo>
                <a:lnTo>
                  <a:pt x="895" y="1017"/>
                </a:lnTo>
                <a:lnTo>
                  <a:pt x="801" y="1005"/>
                </a:lnTo>
                <a:lnTo>
                  <a:pt x="802" y="1001"/>
                </a:lnTo>
                <a:lnTo>
                  <a:pt x="801" y="1009"/>
                </a:lnTo>
                <a:lnTo>
                  <a:pt x="801" y="1003"/>
                </a:lnTo>
                <a:cubicBezTo>
                  <a:pt x="803" y="978"/>
                  <a:pt x="824" y="959"/>
                  <a:pt x="849" y="959"/>
                </a:cubicBezTo>
                <a:lnTo>
                  <a:pt x="850" y="959"/>
                </a:lnTo>
                <a:cubicBezTo>
                  <a:pt x="870" y="959"/>
                  <a:pt x="887" y="971"/>
                  <a:pt x="895" y="990"/>
                </a:cubicBezTo>
                <a:lnTo>
                  <a:pt x="896" y="992"/>
                </a:lnTo>
                <a:lnTo>
                  <a:pt x="895" y="991"/>
                </a:lnTo>
                <a:lnTo>
                  <a:pt x="852" y="964"/>
                </a:lnTo>
                <a:lnTo>
                  <a:pt x="852" y="964"/>
                </a:lnTo>
                <a:cubicBezTo>
                  <a:pt x="879" y="964"/>
                  <a:pt x="900" y="985"/>
                  <a:pt x="900" y="1012"/>
                </a:cubicBezTo>
                <a:cubicBezTo>
                  <a:pt x="900" y="1038"/>
                  <a:pt x="879" y="1060"/>
                  <a:pt x="852" y="1060"/>
                </a:cubicBezTo>
                <a:lnTo>
                  <a:pt x="851" y="1060"/>
                </a:lnTo>
                <a:lnTo>
                  <a:pt x="899" y="1017"/>
                </a:lnTo>
                <a:lnTo>
                  <a:pt x="899" y="1022"/>
                </a:lnTo>
                <a:lnTo>
                  <a:pt x="897" y="1002"/>
                </a:lnTo>
                <a:lnTo>
                  <a:pt x="898" y="1005"/>
                </a:lnTo>
                <a:lnTo>
                  <a:pt x="898" y="1006"/>
                </a:lnTo>
                <a:cubicBezTo>
                  <a:pt x="906" y="1031"/>
                  <a:pt x="893" y="1059"/>
                  <a:pt x="868" y="1067"/>
                </a:cubicBezTo>
                <a:cubicBezTo>
                  <a:pt x="842" y="1075"/>
                  <a:pt x="815" y="1062"/>
                  <a:pt x="807" y="1037"/>
                </a:cubicBezTo>
                <a:lnTo>
                  <a:pt x="806" y="1035"/>
                </a:lnTo>
                <a:lnTo>
                  <a:pt x="805" y="1032"/>
                </a:lnTo>
                <a:cubicBezTo>
                  <a:pt x="803" y="1025"/>
                  <a:pt x="802" y="1017"/>
                  <a:pt x="804" y="1009"/>
                </a:cubicBezTo>
                <a:lnTo>
                  <a:pt x="804" y="1006"/>
                </a:lnTo>
                <a:cubicBezTo>
                  <a:pt x="805" y="998"/>
                  <a:pt x="808" y="991"/>
                  <a:pt x="813" y="985"/>
                </a:cubicBezTo>
                <a:lnTo>
                  <a:pt x="815" y="983"/>
                </a:lnTo>
                <a:cubicBezTo>
                  <a:pt x="825" y="969"/>
                  <a:pt x="843" y="962"/>
                  <a:pt x="861" y="965"/>
                </a:cubicBezTo>
                <a:cubicBezTo>
                  <a:pt x="878" y="967"/>
                  <a:pt x="893" y="980"/>
                  <a:pt x="899" y="997"/>
                </a:cubicBezTo>
                <a:lnTo>
                  <a:pt x="900" y="1001"/>
                </a:lnTo>
                <a:lnTo>
                  <a:pt x="903" y="1012"/>
                </a:lnTo>
                <a:lnTo>
                  <a:pt x="903" y="1014"/>
                </a:lnTo>
                <a:lnTo>
                  <a:pt x="899" y="1004"/>
                </a:lnTo>
                <a:lnTo>
                  <a:pt x="900" y="1005"/>
                </a:lnTo>
                <a:lnTo>
                  <a:pt x="809" y="1026"/>
                </a:lnTo>
                <a:lnTo>
                  <a:pt x="809" y="1023"/>
                </a:lnTo>
                <a:lnTo>
                  <a:pt x="809" y="1023"/>
                </a:lnTo>
                <a:lnTo>
                  <a:pt x="808" y="1014"/>
                </a:lnTo>
                <a:lnTo>
                  <a:pt x="808" y="1012"/>
                </a:lnTo>
                <a:cubicBezTo>
                  <a:pt x="808" y="987"/>
                  <a:pt x="828" y="966"/>
                  <a:pt x="853" y="964"/>
                </a:cubicBezTo>
                <a:cubicBezTo>
                  <a:pt x="877" y="962"/>
                  <a:pt x="900" y="979"/>
                  <a:pt x="904" y="1004"/>
                </a:cubicBezTo>
                <a:lnTo>
                  <a:pt x="904" y="1007"/>
                </a:lnTo>
                <a:lnTo>
                  <a:pt x="905" y="1013"/>
                </a:lnTo>
                <a:lnTo>
                  <a:pt x="906" y="1019"/>
                </a:lnTo>
                <a:lnTo>
                  <a:pt x="907" y="1019"/>
                </a:lnTo>
                <a:lnTo>
                  <a:pt x="860" y="983"/>
                </a:lnTo>
                <a:lnTo>
                  <a:pt x="862" y="983"/>
                </a:lnTo>
                <a:lnTo>
                  <a:pt x="820" y="1008"/>
                </a:lnTo>
                <a:lnTo>
                  <a:pt x="823" y="1002"/>
                </a:lnTo>
                <a:lnTo>
                  <a:pt x="820" y="1010"/>
                </a:lnTo>
                <a:lnTo>
                  <a:pt x="821" y="1007"/>
                </a:lnTo>
                <a:cubicBezTo>
                  <a:pt x="824" y="997"/>
                  <a:pt x="831" y="988"/>
                  <a:pt x="840" y="983"/>
                </a:cubicBezTo>
                <a:lnTo>
                  <a:pt x="841" y="982"/>
                </a:lnTo>
                <a:cubicBezTo>
                  <a:pt x="853" y="974"/>
                  <a:pt x="868" y="971"/>
                  <a:pt x="882" y="976"/>
                </a:cubicBezTo>
                <a:cubicBezTo>
                  <a:pt x="896" y="980"/>
                  <a:pt x="907" y="990"/>
                  <a:pt x="913" y="1004"/>
                </a:cubicBezTo>
                <a:lnTo>
                  <a:pt x="914" y="1006"/>
                </a:lnTo>
                <a:cubicBezTo>
                  <a:pt x="915" y="1009"/>
                  <a:pt x="915" y="1012"/>
                  <a:pt x="916" y="1015"/>
                </a:cubicBezTo>
                <a:lnTo>
                  <a:pt x="917" y="1020"/>
                </a:lnTo>
                <a:lnTo>
                  <a:pt x="918" y="1028"/>
                </a:lnTo>
                <a:lnTo>
                  <a:pt x="918" y="1027"/>
                </a:lnTo>
                <a:lnTo>
                  <a:pt x="823" y="1029"/>
                </a:lnTo>
                <a:lnTo>
                  <a:pt x="824" y="1026"/>
                </a:lnTo>
                <a:lnTo>
                  <a:pt x="824" y="1022"/>
                </a:lnTo>
                <a:lnTo>
                  <a:pt x="825" y="1016"/>
                </a:lnTo>
                <a:lnTo>
                  <a:pt x="824" y="1023"/>
                </a:lnTo>
                <a:lnTo>
                  <a:pt x="824" y="1021"/>
                </a:lnTo>
                <a:lnTo>
                  <a:pt x="920" y="1026"/>
                </a:lnTo>
                <a:lnTo>
                  <a:pt x="920" y="1031"/>
                </a:lnTo>
                <a:lnTo>
                  <a:pt x="919" y="1037"/>
                </a:lnTo>
                <a:cubicBezTo>
                  <a:pt x="918" y="1040"/>
                  <a:pt x="918" y="1042"/>
                  <a:pt x="917" y="1045"/>
                </a:cubicBezTo>
                <a:lnTo>
                  <a:pt x="917" y="1046"/>
                </a:lnTo>
                <a:cubicBezTo>
                  <a:pt x="909" y="1067"/>
                  <a:pt x="889" y="1081"/>
                  <a:pt x="866" y="1079"/>
                </a:cubicBezTo>
                <a:cubicBezTo>
                  <a:pt x="844" y="1077"/>
                  <a:pt x="826" y="1059"/>
                  <a:pt x="823" y="1037"/>
                </a:cubicBezTo>
                <a:lnTo>
                  <a:pt x="823" y="1033"/>
                </a:lnTo>
                <a:lnTo>
                  <a:pt x="822" y="1026"/>
                </a:lnTo>
                <a:cubicBezTo>
                  <a:pt x="821" y="1012"/>
                  <a:pt x="825" y="999"/>
                  <a:pt x="835" y="989"/>
                </a:cubicBezTo>
                <a:cubicBezTo>
                  <a:pt x="844" y="979"/>
                  <a:pt x="856" y="973"/>
                  <a:pt x="870" y="973"/>
                </a:cubicBezTo>
                <a:lnTo>
                  <a:pt x="873" y="973"/>
                </a:lnTo>
                <a:cubicBezTo>
                  <a:pt x="887" y="973"/>
                  <a:pt x="901" y="980"/>
                  <a:pt x="910" y="991"/>
                </a:cubicBezTo>
                <a:cubicBezTo>
                  <a:pt x="919" y="1002"/>
                  <a:pt x="923" y="1017"/>
                  <a:pt x="920" y="1031"/>
                </a:cubicBezTo>
                <a:lnTo>
                  <a:pt x="919" y="1036"/>
                </a:lnTo>
                <a:lnTo>
                  <a:pt x="919" y="1036"/>
                </a:lnTo>
                <a:lnTo>
                  <a:pt x="919" y="1036"/>
                </a:lnTo>
                <a:cubicBezTo>
                  <a:pt x="919" y="1062"/>
                  <a:pt x="898" y="1084"/>
                  <a:pt x="871" y="1084"/>
                </a:cubicBezTo>
                <a:cubicBezTo>
                  <a:pt x="845" y="1084"/>
                  <a:pt x="823" y="1062"/>
                  <a:pt x="823" y="1036"/>
                </a:cubicBezTo>
                <a:lnTo>
                  <a:pt x="823" y="1034"/>
                </a:lnTo>
                <a:cubicBezTo>
                  <a:pt x="823" y="1032"/>
                  <a:pt x="824" y="1029"/>
                  <a:pt x="824" y="1027"/>
                </a:cubicBezTo>
                <a:lnTo>
                  <a:pt x="825" y="1024"/>
                </a:lnTo>
                <a:lnTo>
                  <a:pt x="825" y="1021"/>
                </a:lnTo>
                <a:cubicBezTo>
                  <a:pt x="825" y="1018"/>
                  <a:pt x="826" y="1016"/>
                  <a:pt x="827" y="1013"/>
                </a:cubicBezTo>
                <a:lnTo>
                  <a:pt x="827" y="1011"/>
                </a:lnTo>
                <a:cubicBezTo>
                  <a:pt x="834" y="993"/>
                  <a:pt x="850" y="980"/>
                  <a:pt x="870" y="979"/>
                </a:cubicBezTo>
                <a:cubicBezTo>
                  <a:pt x="889" y="977"/>
                  <a:pt x="907" y="988"/>
                  <a:pt x="916" y="1005"/>
                </a:cubicBezTo>
                <a:lnTo>
                  <a:pt x="917" y="1007"/>
                </a:lnTo>
                <a:lnTo>
                  <a:pt x="920" y="1013"/>
                </a:lnTo>
                <a:lnTo>
                  <a:pt x="827" y="1031"/>
                </a:lnTo>
                <a:lnTo>
                  <a:pt x="827" y="1029"/>
                </a:lnTo>
                <a:lnTo>
                  <a:pt x="828" y="1038"/>
                </a:lnTo>
                <a:lnTo>
                  <a:pt x="827" y="1036"/>
                </a:lnTo>
                <a:cubicBezTo>
                  <a:pt x="825" y="1022"/>
                  <a:pt x="828" y="1007"/>
                  <a:pt x="837" y="996"/>
                </a:cubicBezTo>
                <a:cubicBezTo>
                  <a:pt x="846" y="985"/>
                  <a:pt x="860" y="978"/>
                  <a:pt x="874" y="978"/>
                </a:cubicBezTo>
                <a:lnTo>
                  <a:pt x="876" y="978"/>
                </a:lnTo>
                <a:lnTo>
                  <a:pt x="830" y="1011"/>
                </a:lnTo>
                <a:lnTo>
                  <a:pt x="831" y="1008"/>
                </a:lnTo>
                <a:cubicBezTo>
                  <a:pt x="833" y="1003"/>
                  <a:pt x="835" y="999"/>
                  <a:pt x="839" y="995"/>
                </a:cubicBezTo>
                <a:lnTo>
                  <a:pt x="840" y="993"/>
                </a:lnTo>
                <a:cubicBezTo>
                  <a:pt x="848" y="982"/>
                  <a:pt x="861" y="975"/>
                  <a:pt x="875" y="974"/>
                </a:cubicBezTo>
                <a:cubicBezTo>
                  <a:pt x="889" y="973"/>
                  <a:pt x="903" y="978"/>
                  <a:pt x="912" y="988"/>
                </a:cubicBezTo>
                <a:lnTo>
                  <a:pt x="915" y="990"/>
                </a:lnTo>
                <a:lnTo>
                  <a:pt x="915" y="990"/>
                </a:lnTo>
                <a:lnTo>
                  <a:pt x="850" y="993"/>
                </a:lnTo>
                <a:lnTo>
                  <a:pt x="852" y="991"/>
                </a:lnTo>
                <a:lnTo>
                  <a:pt x="846" y="998"/>
                </a:lnTo>
                <a:lnTo>
                  <a:pt x="848" y="995"/>
                </a:lnTo>
                <a:lnTo>
                  <a:pt x="888" y="1069"/>
                </a:lnTo>
                <a:lnTo>
                  <a:pt x="887" y="1069"/>
                </a:lnTo>
                <a:cubicBezTo>
                  <a:pt x="860" y="1069"/>
                  <a:pt x="839" y="1048"/>
                  <a:pt x="839" y="1021"/>
                </a:cubicBezTo>
                <a:cubicBezTo>
                  <a:pt x="839" y="995"/>
                  <a:pt x="860" y="973"/>
                  <a:pt x="887" y="973"/>
                </a:cubicBezTo>
                <a:lnTo>
                  <a:pt x="888" y="973"/>
                </a:lnTo>
                <a:cubicBezTo>
                  <a:pt x="914" y="973"/>
                  <a:pt x="936" y="995"/>
                  <a:pt x="936" y="1021"/>
                </a:cubicBezTo>
                <a:cubicBezTo>
                  <a:pt x="936" y="1048"/>
                  <a:pt x="914" y="1069"/>
                  <a:pt x="888" y="1069"/>
                </a:cubicBezTo>
                <a:lnTo>
                  <a:pt x="887" y="1069"/>
                </a:lnTo>
                <a:cubicBezTo>
                  <a:pt x="873" y="1069"/>
                  <a:pt x="860" y="1063"/>
                  <a:pt x="851" y="1052"/>
                </a:cubicBezTo>
                <a:cubicBezTo>
                  <a:pt x="842" y="1042"/>
                  <a:pt x="838" y="1027"/>
                  <a:pt x="840" y="1014"/>
                </a:cubicBezTo>
                <a:lnTo>
                  <a:pt x="841" y="1011"/>
                </a:lnTo>
                <a:cubicBezTo>
                  <a:pt x="841" y="1008"/>
                  <a:pt x="842" y="1006"/>
                  <a:pt x="842" y="1003"/>
                </a:cubicBezTo>
                <a:lnTo>
                  <a:pt x="843" y="1002"/>
                </a:lnTo>
                <a:cubicBezTo>
                  <a:pt x="849" y="982"/>
                  <a:pt x="868" y="969"/>
                  <a:pt x="888" y="969"/>
                </a:cubicBezTo>
                <a:cubicBezTo>
                  <a:pt x="909" y="969"/>
                  <a:pt x="927" y="982"/>
                  <a:pt x="934" y="1002"/>
                </a:cubicBezTo>
                <a:lnTo>
                  <a:pt x="935" y="1003"/>
                </a:lnTo>
                <a:cubicBezTo>
                  <a:pt x="935" y="1006"/>
                  <a:pt x="936" y="1009"/>
                  <a:pt x="936" y="1012"/>
                </a:cubicBezTo>
                <a:lnTo>
                  <a:pt x="937" y="1015"/>
                </a:lnTo>
                <a:lnTo>
                  <a:pt x="937" y="1017"/>
                </a:lnTo>
                <a:lnTo>
                  <a:pt x="936" y="1010"/>
                </a:lnTo>
                <a:lnTo>
                  <a:pt x="936" y="1011"/>
                </a:lnTo>
                <a:lnTo>
                  <a:pt x="851" y="1000"/>
                </a:lnTo>
                <a:lnTo>
                  <a:pt x="852" y="998"/>
                </a:lnTo>
                <a:lnTo>
                  <a:pt x="844" y="1017"/>
                </a:lnTo>
                <a:lnTo>
                  <a:pt x="845" y="1014"/>
                </a:lnTo>
                <a:lnTo>
                  <a:pt x="847" y="1005"/>
                </a:lnTo>
                <a:lnTo>
                  <a:pt x="848" y="1002"/>
                </a:lnTo>
                <a:cubicBezTo>
                  <a:pt x="855" y="981"/>
                  <a:pt x="876" y="967"/>
                  <a:pt x="898" y="969"/>
                </a:cubicBezTo>
                <a:cubicBezTo>
                  <a:pt x="921" y="971"/>
                  <a:pt x="938" y="989"/>
                  <a:pt x="941" y="1011"/>
                </a:cubicBezTo>
                <a:lnTo>
                  <a:pt x="942" y="1015"/>
                </a:lnTo>
                <a:lnTo>
                  <a:pt x="942" y="1026"/>
                </a:lnTo>
                <a:lnTo>
                  <a:pt x="942" y="1026"/>
                </a:lnTo>
                <a:cubicBezTo>
                  <a:pt x="945" y="1049"/>
                  <a:pt x="930" y="1070"/>
                  <a:pt x="908" y="1077"/>
                </a:cubicBezTo>
                <a:cubicBezTo>
                  <a:pt x="886" y="1084"/>
                  <a:pt x="862" y="1073"/>
                  <a:pt x="852" y="1052"/>
                </a:cubicBezTo>
                <a:lnTo>
                  <a:pt x="851" y="1050"/>
                </a:lnTo>
                <a:cubicBezTo>
                  <a:pt x="847" y="1044"/>
                  <a:pt x="845" y="1036"/>
                  <a:pt x="845" y="1029"/>
                </a:cubicBezTo>
                <a:lnTo>
                  <a:pt x="845" y="1026"/>
                </a:lnTo>
                <a:cubicBezTo>
                  <a:pt x="845" y="1004"/>
                  <a:pt x="861" y="985"/>
                  <a:pt x="882" y="980"/>
                </a:cubicBezTo>
                <a:cubicBezTo>
                  <a:pt x="904" y="975"/>
                  <a:pt x="926" y="985"/>
                  <a:pt x="936" y="1005"/>
                </a:cubicBezTo>
                <a:lnTo>
                  <a:pt x="937" y="1007"/>
                </a:lnTo>
                <a:lnTo>
                  <a:pt x="932" y="998"/>
                </a:lnTo>
                <a:lnTo>
                  <a:pt x="934" y="1001"/>
                </a:lnTo>
                <a:lnTo>
                  <a:pt x="896" y="983"/>
                </a:lnTo>
                <a:lnTo>
                  <a:pt x="898" y="983"/>
                </a:lnTo>
                <a:lnTo>
                  <a:pt x="853" y="1016"/>
                </a:lnTo>
                <a:lnTo>
                  <a:pt x="854" y="1013"/>
                </a:lnTo>
                <a:cubicBezTo>
                  <a:pt x="855" y="1009"/>
                  <a:pt x="857" y="1005"/>
                  <a:pt x="860" y="1001"/>
                </a:cubicBezTo>
                <a:lnTo>
                  <a:pt x="861" y="1000"/>
                </a:lnTo>
                <a:cubicBezTo>
                  <a:pt x="873" y="981"/>
                  <a:pt x="896" y="974"/>
                  <a:pt x="917" y="981"/>
                </a:cubicBezTo>
                <a:cubicBezTo>
                  <a:pt x="938" y="989"/>
                  <a:pt x="951" y="1010"/>
                  <a:pt x="948" y="1032"/>
                </a:cubicBezTo>
                <a:lnTo>
                  <a:pt x="948" y="1036"/>
                </a:lnTo>
                <a:lnTo>
                  <a:pt x="947" y="1041"/>
                </a:lnTo>
                <a:cubicBezTo>
                  <a:pt x="945" y="1066"/>
                  <a:pt x="923" y="1085"/>
                  <a:pt x="897" y="1084"/>
                </a:cubicBezTo>
                <a:cubicBezTo>
                  <a:pt x="872" y="1083"/>
                  <a:pt x="851" y="1062"/>
                  <a:pt x="851" y="1036"/>
                </a:cubicBezTo>
                <a:lnTo>
                  <a:pt x="851" y="1034"/>
                </a:lnTo>
                <a:lnTo>
                  <a:pt x="851" y="1031"/>
                </a:lnTo>
                <a:cubicBezTo>
                  <a:pt x="851" y="1028"/>
                  <a:pt x="852" y="1025"/>
                  <a:pt x="852" y="1022"/>
                </a:cubicBezTo>
                <a:lnTo>
                  <a:pt x="853" y="1017"/>
                </a:lnTo>
                <a:lnTo>
                  <a:pt x="855" y="1010"/>
                </a:lnTo>
                <a:cubicBezTo>
                  <a:pt x="860" y="989"/>
                  <a:pt x="878" y="974"/>
                  <a:pt x="900" y="974"/>
                </a:cubicBezTo>
                <a:cubicBezTo>
                  <a:pt x="921" y="973"/>
                  <a:pt x="940" y="986"/>
                  <a:pt x="947" y="1006"/>
                </a:cubicBezTo>
                <a:lnTo>
                  <a:pt x="948" y="1008"/>
                </a:lnTo>
                <a:cubicBezTo>
                  <a:pt x="948" y="1011"/>
                  <a:pt x="949" y="1013"/>
                  <a:pt x="949" y="1016"/>
                </a:cubicBezTo>
                <a:lnTo>
                  <a:pt x="950" y="1020"/>
                </a:lnTo>
                <a:cubicBezTo>
                  <a:pt x="950" y="1022"/>
                  <a:pt x="950" y="1024"/>
                  <a:pt x="950" y="1026"/>
                </a:cubicBezTo>
                <a:lnTo>
                  <a:pt x="950" y="1029"/>
                </a:lnTo>
                <a:lnTo>
                  <a:pt x="942" y="1003"/>
                </a:lnTo>
                <a:lnTo>
                  <a:pt x="943" y="1004"/>
                </a:lnTo>
                <a:lnTo>
                  <a:pt x="864" y="1004"/>
                </a:lnTo>
                <a:lnTo>
                  <a:pt x="865" y="1003"/>
                </a:lnTo>
                <a:lnTo>
                  <a:pt x="859" y="1014"/>
                </a:lnTo>
                <a:lnTo>
                  <a:pt x="860" y="1011"/>
                </a:lnTo>
                <a:lnTo>
                  <a:pt x="863" y="1004"/>
                </a:lnTo>
                <a:cubicBezTo>
                  <a:pt x="865" y="998"/>
                  <a:pt x="869" y="993"/>
                  <a:pt x="873" y="989"/>
                </a:cubicBezTo>
                <a:lnTo>
                  <a:pt x="875" y="988"/>
                </a:lnTo>
                <a:cubicBezTo>
                  <a:pt x="884" y="978"/>
                  <a:pt x="898" y="973"/>
                  <a:pt x="912" y="974"/>
                </a:cubicBezTo>
                <a:cubicBezTo>
                  <a:pt x="926" y="975"/>
                  <a:pt x="939" y="982"/>
                  <a:pt x="947" y="993"/>
                </a:cubicBezTo>
                <a:lnTo>
                  <a:pt x="950" y="997"/>
                </a:lnTo>
                <a:cubicBezTo>
                  <a:pt x="951" y="999"/>
                  <a:pt x="953" y="1000"/>
                  <a:pt x="954" y="1002"/>
                </a:cubicBezTo>
                <a:lnTo>
                  <a:pt x="957" y="1008"/>
                </a:lnTo>
                <a:cubicBezTo>
                  <a:pt x="959" y="1013"/>
                  <a:pt x="961" y="1019"/>
                  <a:pt x="962" y="1024"/>
                </a:cubicBezTo>
                <a:lnTo>
                  <a:pt x="962" y="1028"/>
                </a:lnTo>
                <a:cubicBezTo>
                  <a:pt x="963" y="1030"/>
                  <a:pt x="963" y="1032"/>
                  <a:pt x="963" y="1034"/>
                </a:cubicBezTo>
                <a:lnTo>
                  <a:pt x="963" y="1036"/>
                </a:lnTo>
                <a:lnTo>
                  <a:pt x="868" y="1027"/>
                </a:lnTo>
                <a:lnTo>
                  <a:pt x="868" y="1024"/>
                </a:lnTo>
                <a:lnTo>
                  <a:pt x="867" y="1033"/>
                </a:lnTo>
                <a:lnTo>
                  <a:pt x="867" y="1031"/>
                </a:lnTo>
                <a:lnTo>
                  <a:pt x="962" y="1043"/>
                </a:lnTo>
                <a:lnTo>
                  <a:pt x="962" y="1045"/>
                </a:lnTo>
                <a:lnTo>
                  <a:pt x="962" y="1044"/>
                </a:lnTo>
                <a:lnTo>
                  <a:pt x="914" y="988"/>
                </a:lnTo>
                <a:lnTo>
                  <a:pt x="915" y="988"/>
                </a:lnTo>
                <a:lnTo>
                  <a:pt x="870" y="1021"/>
                </a:lnTo>
                <a:lnTo>
                  <a:pt x="871" y="1018"/>
                </a:lnTo>
                <a:lnTo>
                  <a:pt x="872" y="1014"/>
                </a:lnTo>
                <a:lnTo>
                  <a:pt x="875" y="1007"/>
                </a:lnTo>
                <a:lnTo>
                  <a:pt x="876" y="1004"/>
                </a:lnTo>
                <a:cubicBezTo>
                  <a:pt x="883" y="986"/>
                  <a:pt x="900" y="974"/>
                  <a:pt x="918" y="974"/>
                </a:cubicBezTo>
                <a:cubicBezTo>
                  <a:pt x="937" y="973"/>
                  <a:pt x="955" y="983"/>
                  <a:pt x="963" y="1000"/>
                </a:cubicBezTo>
                <a:lnTo>
                  <a:pt x="964" y="1001"/>
                </a:lnTo>
                <a:cubicBezTo>
                  <a:pt x="967" y="1008"/>
                  <a:pt x="969" y="1015"/>
                  <a:pt x="969" y="1022"/>
                </a:cubicBezTo>
                <a:lnTo>
                  <a:pt x="969" y="1025"/>
                </a:lnTo>
                <a:lnTo>
                  <a:pt x="968" y="1035"/>
                </a:lnTo>
                <a:cubicBezTo>
                  <a:pt x="966" y="1060"/>
                  <a:pt x="945" y="1079"/>
                  <a:pt x="920" y="1079"/>
                </a:cubicBezTo>
                <a:lnTo>
                  <a:pt x="920" y="1079"/>
                </a:lnTo>
                <a:lnTo>
                  <a:pt x="967" y="1022"/>
                </a:lnTo>
                <a:lnTo>
                  <a:pt x="968" y="1028"/>
                </a:lnTo>
                <a:cubicBezTo>
                  <a:pt x="969" y="1033"/>
                  <a:pt x="969" y="1038"/>
                  <a:pt x="969" y="1042"/>
                </a:cubicBezTo>
                <a:lnTo>
                  <a:pt x="968" y="1046"/>
                </a:lnTo>
                <a:cubicBezTo>
                  <a:pt x="966" y="1062"/>
                  <a:pt x="956" y="1076"/>
                  <a:pt x="942" y="1083"/>
                </a:cubicBezTo>
                <a:cubicBezTo>
                  <a:pt x="928" y="1091"/>
                  <a:pt x="911" y="1090"/>
                  <a:pt x="897" y="1082"/>
                </a:cubicBezTo>
                <a:lnTo>
                  <a:pt x="893" y="1080"/>
                </a:lnTo>
                <a:lnTo>
                  <a:pt x="886" y="1075"/>
                </a:lnTo>
                <a:lnTo>
                  <a:pt x="958" y="1018"/>
                </a:lnTo>
                <a:lnTo>
                  <a:pt x="959" y="1021"/>
                </a:lnTo>
                <a:lnTo>
                  <a:pt x="948" y="1005"/>
                </a:lnTo>
                <a:lnTo>
                  <a:pt x="950" y="1007"/>
                </a:lnTo>
                <a:lnTo>
                  <a:pt x="900" y="996"/>
                </a:lnTo>
                <a:lnTo>
                  <a:pt x="904" y="994"/>
                </a:lnTo>
                <a:lnTo>
                  <a:pt x="889" y="1003"/>
                </a:lnTo>
                <a:lnTo>
                  <a:pt x="893" y="1000"/>
                </a:lnTo>
                <a:lnTo>
                  <a:pt x="877" y="1024"/>
                </a:lnTo>
                <a:lnTo>
                  <a:pt x="879" y="1018"/>
                </a:lnTo>
                <a:lnTo>
                  <a:pt x="879" y="1019"/>
                </a:lnTo>
                <a:cubicBezTo>
                  <a:pt x="880" y="1009"/>
                  <a:pt x="885" y="1000"/>
                  <a:pt x="892" y="993"/>
                </a:cubicBezTo>
                <a:lnTo>
                  <a:pt x="893" y="993"/>
                </a:lnTo>
                <a:cubicBezTo>
                  <a:pt x="905" y="980"/>
                  <a:pt x="923" y="976"/>
                  <a:pt x="939" y="980"/>
                </a:cubicBezTo>
                <a:cubicBezTo>
                  <a:pt x="956" y="985"/>
                  <a:pt x="969" y="998"/>
                  <a:pt x="973" y="1015"/>
                </a:cubicBezTo>
                <a:lnTo>
                  <a:pt x="974" y="1017"/>
                </a:lnTo>
                <a:cubicBezTo>
                  <a:pt x="974" y="1021"/>
                  <a:pt x="975" y="1025"/>
                  <a:pt x="975" y="1028"/>
                </a:cubicBezTo>
                <a:lnTo>
                  <a:pt x="975" y="1033"/>
                </a:lnTo>
                <a:lnTo>
                  <a:pt x="975" y="1038"/>
                </a:lnTo>
                <a:lnTo>
                  <a:pt x="975" y="1040"/>
                </a:lnTo>
                <a:lnTo>
                  <a:pt x="881" y="1025"/>
                </a:lnTo>
                <a:lnTo>
                  <a:pt x="882" y="1024"/>
                </a:lnTo>
                <a:lnTo>
                  <a:pt x="879" y="1039"/>
                </a:lnTo>
                <a:lnTo>
                  <a:pt x="879" y="1036"/>
                </a:lnTo>
                <a:lnTo>
                  <a:pt x="975" y="1045"/>
                </a:lnTo>
                <a:lnTo>
                  <a:pt x="974" y="1048"/>
                </a:lnTo>
                <a:lnTo>
                  <a:pt x="973" y="1052"/>
                </a:lnTo>
                <a:cubicBezTo>
                  <a:pt x="967" y="1076"/>
                  <a:pt x="945" y="1091"/>
                  <a:pt x="921" y="1088"/>
                </a:cubicBezTo>
                <a:cubicBezTo>
                  <a:pt x="897" y="1085"/>
                  <a:pt x="878" y="1065"/>
                  <a:pt x="878" y="1040"/>
                </a:cubicBezTo>
                <a:lnTo>
                  <a:pt x="878" y="1038"/>
                </a:lnTo>
                <a:lnTo>
                  <a:pt x="878" y="1035"/>
                </a:lnTo>
                <a:lnTo>
                  <a:pt x="878" y="1032"/>
                </a:lnTo>
                <a:lnTo>
                  <a:pt x="878" y="1031"/>
                </a:lnTo>
                <a:cubicBezTo>
                  <a:pt x="878" y="1006"/>
                  <a:pt x="897" y="986"/>
                  <a:pt x="922" y="983"/>
                </a:cubicBezTo>
                <a:cubicBezTo>
                  <a:pt x="946" y="981"/>
                  <a:pt x="969" y="997"/>
                  <a:pt x="974" y="1022"/>
                </a:cubicBezTo>
                <a:lnTo>
                  <a:pt x="974" y="1024"/>
                </a:lnTo>
                <a:cubicBezTo>
                  <a:pt x="975" y="1027"/>
                  <a:pt x="975" y="1030"/>
                  <a:pt x="975" y="1033"/>
                </a:cubicBezTo>
                <a:lnTo>
                  <a:pt x="975" y="1038"/>
                </a:lnTo>
                <a:lnTo>
                  <a:pt x="975" y="1042"/>
                </a:lnTo>
                <a:lnTo>
                  <a:pt x="974" y="1035"/>
                </a:lnTo>
                <a:lnTo>
                  <a:pt x="975" y="1038"/>
                </a:lnTo>
                <a:lnTo>
                  <a:pt x="882" y="1030"/>
                </a:lnTo>
                <a:lnTo>
                  <a:pt x="882" y="1029"/>
                </a:lnTo>
                <a:lnTo>
                  <a:pt x="880" y="1037"/>
                </a:lnTo>
                <a:lnTo>
                  <a:pt x="881" y="1034"/>
                </a:lnTo>
                <a:lnTo>
                  <a:pt x="928" y="1088"/>
                </a:lnTo>
                <a:lnTo>
                  <a:pt x="928" y="1088"/>
                </a:lnTo>
                <a:lnTo>
                  <a:pt x="967" y="1013"/>
                </a:lnTo>
                <a:lnTo>
                  <a:pt x="970" y="1016"/>
                </a:lnTo>
                <a:lnTo>
                  <a:pt x="952" y="1001"/>
                </a:lnTo>
                <a:lnTo>
                  <a:pt x="955" y="1003"/>
                </a:lnTo>
                <a:lnTo>
                  <a:pt x="889" y="1029"/>
                </a:lnTo>
                <a:lnTo>
                  <a:pt x="890" y="1025"/>
                </a:lnTo>
                <a:lnTo>
                  <a:pt x="887" y="1041"/>
                </a:lnTo>
                <a:lnTo>
                  <a:pt x="887" y="1036"/>
                </a:lnTo>
                <a:lnTo>
                  <a:pt x="903" y="1072"/>
                </a:lnTo>
                <a:lnTo>
                  <a:pt x="899" y="1069"/>
                </a:lnTo>
                <a:lnTo>
                  <a:pt x="914" y="1077"/>
                </a:lnTo>
                <a:lnTo>
                  <a:pt x="910" y="1076"/>
                </a:lnTo>
                <a:lnTo>
                  <a:pt x="973" y="1017"/>
                </a:lnTo>
                <a:lnTo>
                  <a:pt x="974" y="1022"/>
                </a:lnTo>
                <a:lnTo>
                  <a:pt x="968" y="1009"/>
                </a:lnTo>
                <a:lnTo>
                  <a:pt x="970" y="1012"/>
                </a:lnTo>
                <a:lnTo>
                  <a:pt x="971" y="1014"/>
                </a:lnTo>
                <a:lnTo>
                  <a:pt x="892" y="1014"/>
                </a:lnTo>
                <a:lnTo>
                  <a:pt x="893" y="1012"/>
                </a:lnTo>
                <a:lnTo>
                  <a:pt x="885" y="1031"/>
                </a:lnTo>
                <a:lnTo>
                  <a:pt x="886" y="1028"/>
                </a:lnTo>
                <a:lnTo>
                  <a:pt x="887" y="1022"/>
                </a:lnTo>
                <a:cubicBezTo>
                  <a:pt x="890" y="1005"/>
                  <a:pt x="902" y="992"/>
                  <a:pt x="918" y="986"/>
                </a:cubicBezTo>
                <a:cubicBezTo>
                  <a:pt x="933" y="980"/>
                  <a:pt x="951" y="983"/>
                  <a:pt x="964" y="993"/>
                </a:cubicBezTo>
                <a:lnTo>
                  <a:pt x="966" y="995"/>
                </a:lnTo>
                <a:cubicBezTo>
                  <a:pt x="969" y="998"/>
                  <a:pt x="971" y="1000"/>
                  <a:pt x="973" y="1002"/>
                </a:cubicBezTo>
                <a:lnTo>
                  <a:pt x="976" y="1005"/>
                </a:lnTo>
                <a:cubicBezTo>
                  <a:pt x="988" y="1020"/>
                  <a:pt x="990" y="1039"/>
                  <a:pt x="982" y="1056"/>
                </a:cubicBezTo>
                <a:cubicBezTo>
                  <a:pt x="975" y="1073"/>
                  <a:pt x="958" y="1084"/>
                  <a:pt x="939" y="1084"/>
                </a:cubicBezTo>
                <a:lnTo>
                  <a:pt x="938" y="1084"/>
                </a:lnTo>
                <a:lnTo>
                  <a:pt x="962" y="994"/>
                </a:lnTo>
                <a:lnTo>
                  <a:pt x="966" y="996"/>
                </a:lnTo>
                <a:lnTo>
                  <a:pt x="973" y="1001"/>
                </a:lnTo>
                <a:cubicBezTo>
                  <a:pt x="986" y="1010"/>
                  <a:pt x="993" y="1025"/>
                  <a:pt x="993" y="1040"/>
                </a:cubicBezTo>
                <a:lnTo>
                  <a:pt x="993" y="1044"/>
                </a:lnTo>
                <a:cubicBezTo>
                  <a:pt x="993" y="1053"/>
                  <a:pt x="991" y="1063"/>
                  <a:pt x="985" y="1071"/>
                </a:cubicBezTo>
                <a:lnTo>
                  <a:pt x="984" y="1072"/>
                </a:lnTo>
                <a:cubicBezTo>
                  <a:pt x="971" y="1092"/>
                  <a:pt x="946" y="1099"/>
                  <a:pt x="925" y="1089"/>
                </a:cubicBezTo>
                <a:cubicBezTo>
                  <a:pt x="904" y="1080"/>
                  <a:pt x="892" y="1056"/>
                  <a:pt x="898" y="1034"/>
                </a:cubicBezTo>
                <a:lnTo>
                  <a:pt x="898" y="1032"/>
                </a:lnTo>
                <a:lnTo>
                  <a:pt x="897" y="1043"/>
                </a:lnTo>
                <a:lnTo>
                  <a:pt x="897" y="1040"/>
                </a:lnTo>
                <a:lnTo>
                  <a:pt x="945" y="1088"/>
                </a:lnTo>
                <a:lnTo>
                  <a:pt x="944" y="1088"/>
                </a:lnTo>
                <a:lnTo>
                  <a:pt x="992" y="1031"/>
                </a:lnTo>
                <a:lnTo>
                  <a:pt x="993" y="1036"/>
                </a:lnTo>
                <a:cubicBezTo>
                  <a:pt x="993" y="1039"/>
                  <a:pt x="993" y="1042"/>
                  <a:pt x="993" y="1045"/>
                </a:cubicBezTo>
                <a:lnTo>
                  <a:pt x="993" y="1050"/>
                </a:lnTo>
                <a:lnTo>
                  <a:pt x="945" y="1002"/>
                </a:lnTo>
                <a:lnTo>
                  <a:pt x="947" y="1002"/>
                </a:lnTo>
                <a:lnTo>
                  <a:pt x="951" y="1002"/>
                </a:lnTo>
                <a:lnTo>
                  <a:pt x="956" y="1002"/>
                </a:lnTo>
                <a:lnTo>
                  <a:pt x="956" y="1002"/>
                </a:lnTo>
                <a:lnTo>
                  <a:pt x="908" y="1050"/>
                </a:lnTo>
                <a:lnTo>
                  <a:pt x="908" y="1044"/>
                </a:lnTo>
                <a:lnTo>
                  <a:pt x="908" y="1041"/>
                </a:lnTo>
                <a:lnTo>
                  <a:pt x="908" y="1040"/>
                </a:lnTo>
                <a:cubicBezTo>
                  <a:pt x="908" y="1014"/>
                  <a:pt x="930" y="992"/>
                  <a:pt x="956" y="992"/>
                </a:cubicBezTo>
                <a:cubicBezTo>
                  <a:pt x="983" y="992"/>
                  <a:pt x="1004" y="1014"/>
                  <a:pt x="1004" y="1040"/>
                </a:cubicBezTo>
                <a:lnTo>
                  <a:pt x="1004" y="1043"/>
                </a:lnTo>
                <a:lnTo>
                  <a:pt x="1004" y="1047"/>
                </a:lnTo>
                <a:lnTo>
                  <a:pt x="1004" y="1055"/>
                </a:lnTo>
                <a:lnTo>
                  <a:pt x="1004" y="1058"/>
                </a:lnTo>
                <a:lnTo>
                  <a:pt x="1004" y="1059"/>
                </a:lnTo>
                <a:lnTo>
                  <a:pt x="910" y="1048"/>
                </a:lnTo>
                <a:lnTo>
                  <a:pt x="911" y="1044"/>
                </a:lnTo>
                <a:lnTo>
                  <a:pt x="911" y="1041"/>
                </a:lnTo>
                <a:cubicBezTo>
                  <a:pt x="915" y="1019"/>
                  <a:pt x="935" y="1002"/>
                  <a:pt x="958" y="1002"/>
                </a:cubicBezTo>
                <a:lnTo>
                  <a:pt x="959" y="1002"/>
                </a:lnTo>
                <a:cubicBezTo>
                  <a:pt x="981" y="1002"/>
                  <a:pt x="999" y="1016"/>
                  <a:pt x="1005" y="1036"/>
                </a:cubicBezTo>
                <a:lnTo>
                  <a:pt x="1007" y="1041"/>
                </a:lnTo>
                <a:lnTo>
                  <a:pt x="961" y="1007"/>
                </a:lnTo>
                <a:lnTo>
                  <a:pt x="962" y="1007"/>
                </a:lnTo>
                <a:lnTo>
                  <a:pt x="964" y="1007"/>
                </a:lnTo>
                <a:cubicBezTo>
                  <a:pt x="979" y="1007"/>
                  <a:pt x="992" y="1013"/>
                  <a:pt x="1001" y="1024"/>
                </a:cubicBezTo>
                <a:lnTo>
                  <a:pt x="1004" y="1027"/>
                </a:lnTo>
                <a:lnTo>
                  <a:pt x="996" y="1020"/>
                </a:lnTo>
                <a:lnTo>
                  <a:pt x="998" y="1021"/>
                </a:lnTo>
                <a:lnTo>
                  <a:pt x="923" y="1044"/>
                </a:lnTo>
                <a:lnTo>
                  <a:pt x="924" y="1043"/>
                </a:lnTo>
                <a:lnTo>
                  <a:pt x="922" y="1065"/>
                </a:lnTo>
                <a:lnTo>
                  <a:pt x="921" y="1061"/>
                </a:lnTo>
                <a:lnTo>
                  <a:pt x="921" y="1059"/>
                </a:lnTo>
                <a:cubicBezTo>
                  <a:pt x="921" y="1057"/>
                  <a:pt x="920" y="1054"/>
                  <a:pt x="920" y="1051"/>
                </a:cubicBezTo>
                <a:lnTo>
                  <a:pt x="920" y="1050"/>
                </a:lnTo>
                <a:cubicBezTo>
                  <a:pt x="920" y="1023"/>
                  <a:pt x="942" y="1002"/>
                  <a:pt x="968" y="1002"/>
                </a:cubicBezTo>
                <a:cubicBezTo>
                  <a:pt x="995" y="1002"/>
                  <a:pt x="1016" y="1023"/>
                  <a:pt x="1016" y="1050"/>
                </a:cubicBezTo>
                <a:lnTo>
                  <a:pt x="1016" y="1054"/>
                </a:lnTo>
                <a:lnTo>
                  <a:pt x="1016" y="1059"/>
                </a:lnTo>
                <a:lnTo>
                  <a:pt x="1013" y="1043"/>
                </a:lnTo>
                <a:lnTo>
                  <a:pt x="1015" y="1047"/>
                </a:lnTo>
                <a:lnTo>
                  <a:pt x="997" y="1024"/>
                </a:lnTo>
                <a:lnTo>
                  <a:pt x="998" y="1025"/>
                </a:lnTo>
                <a:lnTo>
                  <a:pt x="925" y="1053"/>
                </a:lnTo>
                <a:lnTo>
                  <a:pt x="925" y="1051"/>
                </a:lnTo>
                <a:lnTo>
                  <a:pt x="924" y="1062"/>
                </a:lnTo>
                <a:lnTo>
                  <a:pt x="924" y="1059"/>
                </a:lnTo>
                <a:cubicBezTo>
                  <a:pt x="924" y="1056"/>
                  <a:pt x="924" y="1054"/>
                  <a:pt x="925" y="1051"/>
                </a:cubicBezTo>
                <a:lnTo>
                  <a:pt x="925" y="1048"/>
                </a:lnTo>
                <a:lnTo>
                  <a:pt x="924" y="1056"/>
                </a:lnTo>
                <a:lnTo>
                  <a:pt x="924" y="1055"/>
                </a:lnTo>
                <a:cubicBezTo>
                  <a:pt x="924" y="1030"/>
                  <a:pt x="943" y="1010"/>
                  <a:pt x="968" y="1007"/>
                </a:cubicBezTo>
                <a:cubicBezTo>
                  <a:pt x="992" y="1005"/>
                  <a:pt x="1015" y="1021"/>
                  <a:pt x="1020" y="1046"/>
                </a:cubicBezTo>
                <a:lnTo>
                  <a:pt x="1020" y="1048"/>
                </a:lnTo>
                <a:lnTo>
                  <a:pt x="1021" y="1053"/>
                </a:lnTo>
                <a:lnTo>
                  <a:pt x="1022" y="1062"/>
                </a:lnTo>
                <a:lnTo>
                  <a:pt x="1022" y="1057"/>
                </a:lnTo>
                <a:lnTo>
                  <a:pt x="927" y="1069"/>
                </a:lnTo>
                <a:lnTo>
                  <a:pt x="927" y="1067"/>
                </a:lnTo>
                <a:lnTo>
                  <a:pt x="927" y="1062"/>
                </a:lnTo>
                <a:lnTo>
                  <a:pt x="927" y="1058"/>
                </a:lnTo>
                <a:lnTo>
                  <a:pt x="927" y="1055"/>
                </a:lnTo>
                <a:cubicBezTo>
                  <a:pt x="927" y="1028"/>
                  <a:pt x="948" y="1007"/>
                  <a:pt x="975" y="1007"/>
                </a:cubicBezTo>
                <a:cubicBezTo>
                  <a:pt x="1001" y="1007"/>
                  <a:pt x="1023" y="1028"/>
                  <a:pt x="1023" y="1055"/>
                </a:cubicBezTo>
                <a:lnTo>
                  <a:pt x="1023" y="1056"/>
                </a:lnTo>
                <a:lnTo>
                  <a:pt x="1023" y="1059"/>
                </a:lnTo>
                <a:lnTo>
                  <a:pt x="975" y="1011"/>
                </a:lnTo>
                <a:lnTo>
                  <a:pt x="976" y="1011"/>
                </a:lnTo>
                <a:lnTo>
                  <a:pt x="928" y="1055"/>
                </a:lnTo>
                <a:lnTo>
                  <a:pt x="929" y="1050"/>
                </a:lnTo>
                <a:lnTo>
                  <a:pt x="928" y="1051"/>
                </a:lnTo>
                <a:lnTo>
                  <a:pt x="928" y="1050"/>
                </a:lnTo>
                <a:cubicBezTo>
                  <a:pt x="928" y="1023"/>
                  <a:pt x="950" y="1002"/>
                  <a:pt x="976" y="1002"/>
                </a:cubicBezTo>
                <a:cubicBezTo>
                  <a:pt x="1003" y="1002"/>
                  <a:pt x="1024" y="1023"/>
                  <a:pt x="1024" y="1050"/>
                </a:cubicBezTo>
                <a:lnTo>
                  <a:pt x="1024" y="1052"/>
                </a:lnTo>
                <a:lnTo>
                  <a:pt x="1024" y="1057"/>
                </a:lnTo>
                <a:lnTo>
                  <a:pt x="1024" y="1067"/>
                </a:lnTo>
                <a:lnTo>
                  <a:pt x="1024" y="1064"/>
                </a:lnTo>
                <a:cubicBezTo>
                  <a:pt x="1024" y="1087"/>
                  <a:pt x="1009" y="1106"/>
                  <a:pt x="987" y="1111"/>
                </a:cubicBezTo>
                <a:cubicBezTo>
                  <a:pt x="965" y="1116"/>
                  <a:pt x="943" y="1106"/>
                  <a:pt x="933" y="1086"/>
                </a:cubicBezTo>
                <a:lnTo>
                  <a:pt x="932" y="1084"/>
                </a:lnTo>
                <a:cubicBezTo>
                  <a:pt x="929" y="1077"/>
                  <a:pt x="927" y="1070"/>
                  <a:pt x="927" y="1062"/>
                </a:cubicBezTo>
                <a:lnTo>
                  <a:pt x="927" y="1059"/>
                </a:lnTo>
                <a:cubicBezTo>
                  <a:pt x="927" y="1038"/>
                  <a:pt x="941" y="1019"/>
                  <a:pt x="962" y="1013"/>
                </a:cubicBezTo>
                <a:cubicBezTo>
                  <a:pt x="983" y="1007"/>
                  <a:pt x="1005" y="1016"/>
                  <a:pt x="1016" y="1035"/>
                </a:cubicBezTo>
                <a:lnTo>
                  <a:pt x="1018" y="1037"/>
                </a:lnTo>
                <a:lnTo>
                  <a:pt x="1019" y="1040"/>
                </a:lnTo>
                <a:lnTo>
                  <a:pt x="937" y="1040"/>
                </a:lnTo>
                <a:lnTo>
                  <a:pt x="938" y="1037"/>
                </a:lnTo>
                <a:lnTo>
                  <a:pt x="935" y="1044"/>
                </a:lnTo>
                <a:lnTo>
                  <a:pt x="936" y="1042"/>
                </a:lnTo>
                <a:cubicBezTo>
                  <a:pt x="943" y="1023"/>
                  <a:pt x="961" y="1011"/>
                  <a:pt x="980" y="1011"/>
                </a:cubicBezTo>
                <a:cubicBezTo>
                  <a:pt x="1000" y="1011"/>
                  <a:pt x="1018" y="1023"/>
                  <a:pt x="1025" y="1042"/>
                </a:cubicBezTo>
                <a:lnTo>
                  <a:pt x="1026" y="1044"/>
                </a:lnTo>
                <a:cubicBezTo>
                  <a:pt x="1027" y="1047"/>
                  <a:pt x="1028" y="1050"/>
                  <a:pt x="1029" y="1053"/>
                </a:cubicBezTo>
                <a:lnTo>
                  <a:pt x="1029" y="1055"/>
                </a:lnTo>
                <a:lnTo>
                  <a:pt x="944" y="1036"/>
                </a:lnTo>
                <a:lnTo>
                  <a:pt x="945" y="1034"/>
                </a:lnTo>
                <a:lnTo>
                  <a:pt x="938" y="1047"/>
                </a:lnTo>
                <a:lnTo>
                  <a:pt x="939" y="1044"/>
                </a:lnTo>
                <a:cubicBezTo>
                  <a:pt x="945" y="1025"/>
                  <a:pt x="964" y="1011"/>
                  <a:pt x="984" y="1011"/>
                </a:cubicBezTo>
                <a:lnTo>
                  <a:pt x="986" y="1011"/>
                </a:lnTo>
                <a:lnTo>
                  <a:pt x="988" y="1011"/>
                </a:lnTo>
                <a:lnTo>
                  <a:pt x="940" y="1059"/>
                </a:lnTo>
                <a:lnTo>
                  <a:pt x="940" y="1056"/>
                </a:lnTo>
                <a:lnTo>
                  <a:pt x="948" y="1083"/>
                </a:lnTo>
                <a:lnTo>
                  <a:pt x="947" y="1082"/>
                </a:lnTo>
                <a:lnTo>
                  <a:pt x="1035" y="1055"/>
                </a:lnTo>
                <a:lnTo>
                  <a:pt x="1035" y="1059"/>
                </a:lnTo>
                <a:lnTo>
                  <a:pt x="1034" y="1069"/>
                </a:lnTo>
                <a:lnTo>
                  <a:pt x="1033" y="1054"/>
                </a:lnTo>
                <a:lnTo>
                  <a:pt x="1034" y="1059"/>
                </a:lnTo>
                <a:lnTo>
                  <a:pt x="939" y="1069"/>
                </a:lnTo>
                <a:lnTo>
                  <a:pt x="939" y="1067"/>
                </a:lnTo>
                <a:lnTo>
                  <a:pt x="939" y="1064"/>
                </a:lnTo>
                <a:cubicBezTo>
                  <a:pt x="939" y="1038"/>
                  <a:pt x="961" y="1016"/>
                  <a:pt x="987" y="1016"/>
                </a:cubicBezTo>
                <a:lnTo>
                  <a:pt x="989" y="1016"/>
                </a:lnTo>
                <a:lnTo>
                  <a:pt x="974" y="1019"/>
                </a:lnTo>
                <a:lnTo>
                  <a:pt x="976" y="1018"/>
                </a:lnTo>
                <a:cubicBezTo>
                  <a:pt x="984" y="1016"/>
                  <a:pt x="994" y="1015"/>
                  <a:pt x="1003" y="1017"/>
                </a:cubicBezTo>
                <a:lnTo>
                  <a:pt x="1005" y="1018"/>
                </a:lnTo>
                <a:cubicBezTo>
                  <a:pt x="1021" y="1022"/>
                  <a:pt x="1033" y="1034"/>
                  <a:pt x="1039" y="1049"/>
                </a:cubicBezTo>
                <a:lnTo>
                  <a:pt x="1040" y="1052"/>
                </a:lnTo>
                <a:lnTo>
                  <a:pt x="1041" y="1059"/>
                </a:lnTo>
                <a:lnTo>
                  <a:pt x="1043" y="1065"/>
                </a:lnTo>
                <a:lnTo>
                  <a:pt x="1039" y="1055"/>
                </a:lnTo>
                <a:lnTo>
                  <a:pt x="1040" y="1057"/>
                </a:lnTo>
                <a:lnTo>
                  <a:pt x="964" y="1045"/>
                </a:lnTo>
                <a:lnTo>
                  <a:pt x="965" y="1044"/>
                </a:lnTo>
                <a:lnTo>
                  <a:pt x="951" y="1070"/>
                </a:lnTo>
                <a:lnTo>
                  <a:pt x="952" y="1067"/>
                </a:lnTo>
                <a:lnTo>
                  <a:pt x="954" y="1058"/>
                </a:lnTo>
                <a:lnTo>
                  <a:pt x="954" y="1057"/>
                </a:lnTo>
                <a:cubicBezTo>
                  <a:pt x="959" y="1037"/>
                  <a:pt x="976" y="1022"/>
                  <a:pt x="997" y="1021"/>
                </a:cubicBezTo>
                <a:cubicBezTo>
                  <a:pt x="1018" y="1020"/>
                  <a:pt x="1037" y="1032"/>
                  <a:pt x="1045" y="1051"/>
                </a:cubicBezTo>
                <a:lnTo>
                  <a:pt x="1046" y="1054"/>
                </a:lnTo>
                <a:cubicBezTo>
                  <a:pt x="1047" y="1056"/>
                  <a:pt x="1048" y="1059"/>
                  <a:pt x="1049" y="1062"/>
                </a:cubicBezTo>
                <a:lnTo>
                  <a:pt x="1049" y="1065"/>
                </a:lnTo>
                <a:lnTo>
                  <a:pt x="954" y="1074"/>
                </a:lnTo>
                <a:lnTo>
                  <a:pt x="954" y="1071"/>
                </a:lnTo>
                <a:lnTo>
                  <a:pt x="954" y="1069"/>
                </a:lnTo>
                <a:cubicBezTo>
                  <a:pt x="954" y="1042"/>
                  <a:pt x="975" y="1021"/>
                  <a:pt x="1002" y="1021"/>
                </a:cubicBezTo>
                <a:cubicBezTo>
                  <a:pt x="1028" y="1021"/>
                  <a:pt x="1050" y="1042"/>
                  <a:pt x="1050" y="1069"/>
                </a:cubicBezTo>
                <a:lnTo>
                  <a:pt x="1050" y="1074"/>
                </a:lnTo>
                <a:lnTo>
                  <a:pt x="1050" y="1077"/>
                </a:lnTo>
                <a:lnTo>
                  <a:pt x="1050" y="1078"/>
                </a:lnTo>
                <a:cubicBezTo>
                  <a:pt x="1050" y="1104"/>
                  <a:pt x="1030" y="1125"/>
                  <a:pt x="1005" y="1126"/>
                </a:cubicBezTo>
                <a:cubicBezTo>
                  <a:pt x="980" y="1128"/>
                  <a:pt x="957" y="1110"/>
                  <a:pt x="954" y="1084"/>
                </a:cubicBezTo>
                <a:lnTo>
                  <a:pt x="954" y="1080"/>
                </a:lnTo>
                <a:lnTo>
                  <a:pt x="953" y="1073"/>
                </a:lnTo>
                <a:cubicBezTo>
                  <a:pt x="952" y="1060"/>
                  <a:pt x="956" y="1047"/>
                  <a:pt x="966" y="1037"/>
                </a:cubicBezTo>
                <a:cubicBezTo>
                  <a:pt x="975" y="1027"/>
                  <a:pt x="987" y="1021"/>
                  <a:pt x="1001" y="1021"/>
                </a:cubicBezTo>
                <a:lnTo>
                  <a:pt x="1001" y="1021"/>
                </a:lnTo>
                <a:cubicBezTo>
                  <a:pt x="1027" y="1021"/>
                  <a:pt x="1048" y="1041"/>
                  <a:pt x="1049" y="1066"/>
                </a:cubicBezTo>
                <a:lnTo>
                  <a:pt x="1050" y="1073"/>
                </a:lnTo>
                <a:lnTo>
                  <a:pt x="1050" y="1080"/>
                </a:lnTo>
                <a:lnTo>
                  <a:pt x="954" y="1083"/>
                </a:lnTo>
                <a:lnTo>
                  <a:pt x="954" y="1078"/>
                </a:lnTo>
                <a:lnTo>
                  <a:pt x="1002" y="1126"/>
                </a:lnTo>
                <a:lnTo>
                  <a:pt x="1001" y="1126"/>
                </a:lnTo>
                <a:cubicBezTo>
                  <a:pt x="975" y="1126"/>
                  <a:pt x="953" y="1105"/>
                  <a:pt x="953" y="1078"/>
                </a:cubicBezTo>
                <a:cubicBezTo>
                  <a:pt x="953" y="1052"/>
                  <a:pt x="975" y="1030"/>
                  <a:pt x="1001" y="1030"/>
                </a:cubicBezTo>
                <a:lnTo>
                  <a:pt x="1002" y="1030"/>
                </a:lnTo>
                <a:cubicBezTo>
                  <a:pt x="1011" y="1030"/>
                  <a:pt x="1021" y="1033"/>
                  <a:pt x="1029" y="1039"/>
                </a:cubicBezTo>
                <a:lnTo>
                  <a:pt x="1030" y="1040"/>
                </a:lnTo>
                <a:lnTo>
                  <a:pt x="982" y="1037"/>
                </a:lnTo>
                <a:lnTo>
                  <a:pt x="984" y="1036"/>
                </a:lnTo>
                <a:lnTo>
                  <a:pt x="958" y="1070"/>
                </a:lnTo>
                <a:lnTo>
                  <a:pt x="959" y="1064"/>
                </a:lnTo>
                <a:lnTo>
                  <a:pt x="961" y="1057"/>
                </a:lnTo>
                <a:cubicBezTo>
                  <a:pt x="966" y="1037"/>
                  <a:pt x="984" y="1022"/>
                  <a:pt x="1005" y="1021"/>
                </a:cubicBezTo>
                <a:cubicBezTo>
                  <a:pt x="1026" y="1020"/>
                  <a:pt x="1045" y="1032"/>
                  <a:pt x="1052" y="1052"/>
                </a:cubicBezTo>
                <a:lnTo>
                  <a:pt x="1054" y="1056"/>
                </a:lnTo>
                <a:lnTo>
                  <a:pt x="1057" y="1066"/>
                </a:lnTo>
                <a:lnTo>
                  <a:pt x="1032" y="1036"/>
                </a:lnTo>
                <a:lnTo>
                  <a:pt x="1034" y="1037"/>
                </a:lnTo>
                <a:lnTo>
                  <a:pt x="991" y="1037"/>
                </a:lnTo>
                <a:lnTo>
                  <a:pt x="993" y="1036"/>
                </a:lnTo>
                <a:cubicBezTo>
                  <a:pt x="1004" y="1030"/>
                  <a:pt x="1018" y="1029"/>
                  <a:pt x="1030" y="1033"/>
                </a:cubicBezTo>
                <a:lnTo>
                  <a:pt x="1031" y="1033"/>
                </a:lnTo>
                <a:lnTo>
                  <a:pt x="1001" y="1033"/>
                </a:lnTo>
                <a:lnTo>
                  <a:pt x="1002" y="1033"/>
                </a:lnTo>
                <a:lnTo>
                  <a:pt x="971" y="1067"/>
                </a:lnTo>
                <a:lnTo>
                  <a:pt x="972" y="1061"/>
                </a:lnTo>
                <a:lnTo>
                  <a:pt x="972" y="1062"/>
                </a:lnTo>
                <a:cubicBezTo>
                  <a:pt x="974" y="1052"/>
                  <a:pt x="978" y="1043"/>
                  <a:pt x="986" y="1036"/>
                </a:cubicBezTo>
                <a:lnTo>
                  <a:pt x="986" y="1035"/>
                </a:lnTo>
                <a:cubicBezTo>
                  <a:pt x="1000" y="1021"/>
                  <a:pt x="1020" y="1017"/>
                  <a:pt x="1038" y="1025"/>
                </a:cubicBezTo>
                <a:cubicBezTo>
                  <a:pt x="1056" y="1032"/>
                  <a:pt x="1068" y="1050"/>
                  <a:pt x="1068" y="1069"/>
                </a:cubicBezTo>
                <a:lnTo>
                  <a:pt x="1068" y="1073"/>
                </a:lnTo>
                <a:lnTo>
                  <a:pt x="1068" y="1079"/>
                </a:lnTo>
                <a:lnTo>
                  <a:pt x="1068" y="1085"/>
                </a:lnTo>
                <a:cubicBezTo>
                  <a:pt x="1068" y="1088"/>
                  <a:pt x="1068" y="1091"/>
                  <a:pt x="1067" y="1093"/>
                </a:cubicBezTo>
                <a:lnTo>
                  <a:pt x="1067" y="1096"/>
                </a:lnTo>
                <a:cubicBezTo>
                  <a:pt x="1063" y="1121"/>
                  <a:pt x="1040" y="1138"/>
                  <a:pt x="1016" y="1136"/>
                </a:cubicBezTo>
                <a:cubicBezTo>
                  <a:pt x="991" y="1134"/>
                  <a:pt x="971" y="1113"/>
                  <a:pt x="971" y="1088"/>
                </a:cubicBezTo>
                <a:lnTo>
                  <a:pt x="971" y="1086"/>
                </a:lnTo>
                <a:lnTo>
                  <a:pt x="971" y="1082"/>
                </a:lnTo>
                <a:lnTo>
                  <a:pt x="971" y="1082"/>
                </a:lnTo>
                <a:lnTo>
                  <a:pt x="971" y="1074"/>
                </a:lnTo>
                <a:cubicBezTo>
                  <a:pt x="971" y="1047"/>
                  <a:pt x="992" y="1026"/>
                  <a:pt x="1019" y="1026"/>
                </a:cubicBezTo>
                <a:cubicBezTo>
                  <a:pt x="1045" y="1026"/>
                  <a:pt x="1067" y="1047"/>
                  <a:pt x="1067" y="1074"/>
                </a:cubicBezTo>
                <a:lnTo>
                  <a:pt x="1067" y="1075"/>
                </a:lnTo>
                <a:lnTo>
                  <a:pt x="1067" y="1073"/>
                </a:lnTo>
                <a:lnTo>
                  <a:pt x="1067" y="1082"/>
                </a:lnTo>
                <a:lnTo>
                  <a:pt x="1062" y="1061"/>
                </a:lnTo>
                <a:lnTo>
                  <a:pt x="1063" y="1062"/>
                </a:lnTo>
                <a:lnTo>
                  <a:pt x="972" y="1083"/>
                </a:lnTo>
                <a:lnTo>
                  <a:pt x="972" y="1080"/>
                </a:lnTo>
                <a:lnTo>
                  <a:pt x="973" y="1071"/>
                </a:lnTo>
                <a:lnTo>
                  <a:pt x="973" y="1066"/>
                </a:lnTo>
                <a:lnTo>
                  <a:pt x="973" y="1069"/>
                </a:lnTo>
                <a:cubicBezTo>
                  <a:pt x="973" y="1042"/>
                  <a:pt x="994" y="1021"/>
                  <a:pt x="1021" y="1021"/>
                </a:cubicBezTo>
                <a:cubicBezTo>
                  <a:pt x="1047" y="1021"/>
                  <a:pt x="1069" y="1042"/>
                  <a:pt x="1069" y="1069"/>
                </a:cubicBezTo>
                <a:lnTo>
                  <a:pt x="1069" y="1072"/>
                </a:lnTo>
                <a:lnTo>
                  <a:pt x="1068" y="1082"/>
                </a:lnTo>
                <a:lnTo>
                  <a:pt x="1068" y="1088"/>
                </a:lnTo>
                <a:lnTo>
                  <a:pt x="1068" y="1088"/>
                </a:lnTo>
                <a:cubicBezTo>
                  <a:pt x="1068" y="1115"/>
                  <a:pt x="1046" y="1136"/>
                  <a:pt x="1020" y="1136"/>
                </a:cubicBezTo>
                <a:lnTo>
                  <a:pt x="1019" y="1136"/>
                </a:lnTo>
                <a:cubicBezTo>
                  <a:pt x="1006" y="1136"/>
                  <a:pt x="993" y="1131"/>
                  <a:pt x="984" y="1121"/>
                </a:cubicBezTo>
                <a:cubicBezTo>
                  <a:pt x="975" y="1111"/>
                  <a:pt x="970" y="1097"/>
                  <a:pt x="972" y="1084"/>
                </a:cubicBezTo>
                <a:lnTo>
                  <a:pt x="972" y="1079"/>
                </a:lnTo>
                <a:cubicBezTo>
                  <a:pt x="975" y="1054"/>
                  <a:pt x="995" y="1035"/>
                  <a:pt x="1020" y="1035"/>
                </a:cubicBezTo>
                <a:lnTo>
                  <a:pt x="1021" y="1035"/>
                </a:lnTo>
                <a:lnTo>
                  <a:pt x="1023" y="1035"/>
                </a:lnTo>
                <a:lnTo>
                  <a:pt x="987" y="1051"/>
                </a:lnTo>
                <a:lnTo>
                  <a:pt x="992" y="1046"/>
                </a:lnTo>
                <a:lnTo>
                  <a:pt x="981" y="1066"/>
                </a:lnTo>
                <a:lnTo>
                  <a:pt x="983" y="1060"/>
                </a:lnTo>
                <a:lnTo>
                  <a:pt x="986" y="1052"/>
                </a:lnTo>
                <a:cubicBezTo>
                  <a:pt x="994" y="1028"/>
                  <a:pt x="1020" y="1016"/>
                  <a:pt x="1045" y="1023"/>
                </a:cubicBezTo>
                <a:cubicBezTo>
                  <a:pt x="1069" y="1031"/>
                  <a:pt x="1083" y="1056"/>
                  <a:pt x="1077" y="1081"/>
                </a:cubicBezTo>
                <a:lnTo>
                  <a:pt x="1076" y="1085"/>
                </a:lnTo>
                <a:lnTo>
                  <a:pt x="1076" y="1087"/>
                </a:lnTo>
                <a:lnTo>
                  <a:pt x="1028" y="1030"/>
                </a:lnTo>
                <a:lnTo>
                  <a:pt x="1031" y="1030"/>
                </a:lnTo>
                <a:lnTo>
                  <a:pt x="984" y="1069"/>
                </a:lnTo>
                <a:lnTo>
                  <a:pt x="985" y="1064"/>
                </a:lnTo>
                <a:lnTo>
                  <a:pt x="985" y="1064"/>
                </a:lnTo>
                <a:lnTo>
                  <a:pt x="1079" y="1084"/>
                </a:lnTo>
                <a:lnTo>
                  <a:pt x="1078" y="1086"/>
                </a:lnTo>
                <a:lnTo>
                  <a:pt x="1080" y="1077"/>
                </a:lnTo>
                <a:lnTo>
                  <a:pt x="1079" y="1081"/>
                </a:lnTo>
                <a:lnTo>
                  <a:pt x="1080" y="1071"/>
                </a:lnTo>
                <a:lnTo>
                  <a:pt x="1080" y="1078"/>
                </a:lnTo>
                <a:lnTo>
                  <a:pt x="1081" y="1085"/>
                </a:lnTo>
                <a:lnTo>
                  <a:pt x="995" y="1060"/>
                </a:lnTo>
                <a:lnTo>
                  <a:pt x="996" y="1058"/>
                </a:lnTo>
                <a:lnTo>
                  <a:pt x="992" y="1065"/>
                </a:lnTo>
                <a:lnTo>
                  <a:pt x="993" y="1062"/>
                </a:lnTo>
                <a:cubicBezTo>
                  <a:pt x="1001" y="1046"/>
                  <a:pt x="1017" y="1036"/>
                  <a:pt x="1034" y="1036"/>
                </a:cubicBezTo>
                <a:cubicBezTo>
                  <a:pt x="1052" y="1035"/>
                  <a:pt x="1068" y="1044"/>
                  <a:pt x="1077" y="1059"/>
                </a:cubicBezTo>
                <a:lnTo>
                  <a:pt x="1079" y="1061"/>
                </a:lnTo>
                <a:cubicBezTo>
                  <a:pt x="1080" y="1063"/>
                  <a:pt x="1081" y="1066"/>
                  <a:pt x="1082" y="1068"/>
                </a:cubicBezTo>
                <a:lnTo>
                  <a:pt x="1083" y="1071"/>
                </a:lnTo>
                <a:lnTo>
                  <a:pt x="990" y="1088"/>
                </a:lnTo>
                <a:lnTo>
                  <a:pt x="990" y="1086"/>
                </a:lnTo>
                <a:lnTo>
                  <a:pt x="991" y="1094"/>
                </a:lnTo>
                <a:lnTo>
                  <a:pt x="991" y="1091"/>
                </a:lnTo>
                <a:cubicBezTo>
                  <a:pt x="988" y="1077"/>
                  <a:pt x="992" y="1063"/>
                  <a:pt x="1001" y="1052"/>
                </a:cubicBezTo>
                <a:cubicBezTo>
                  <a:pt x="1010" y="1042"/>
                  <a:pt x="1024" y="1035"/>
                  <a:pt x="1038" y="1035"/>
                </a:cubicBezTo>
                <a:lnTo>
                  <a:pt x="1038" y="1035"/>
                </a:lnTo>
                <a:cubicBezTo>
                  <a:pt x="1063" y="1035"/>
                  <a:pt x="1084" y="1054"/>
                  <a:pt x="1086" y="1079"/>
                </a:cubicBezTo>
                <a:lnTo>
                  <a:pt x="1087" y="1084"/>
                </a:lnTo>
                <a:lnTo>
                  <a:pt x="1039" y="1040"/>
                </a:lnTo>
                <a:lnTo>
                  <a:pt x="1040" y="1040"/>
                </a:lnTo>
                <a:lnTo>
                  <a:pt x="1044" y="1040"/>
                </a:lnTo>
                <a:lnTo>
                  <a:pt x="1029" y="1043"/>
                </a:lnTo>
                <a:lnTo>
                  <a:pt x="1031" y="1042"/>
                </a:lnTo>
                <a:cubicBezTo>
                  <a:pt x="1041" y="1039"/>
                  <a:pt x="1051" y="1039"/>
                  <a:pt x="1061" y="1042"/>
                </a:cubicBezTo>
                <a:lnTo>
                  <a:pt x="1063" y="1043"/>
                </a:lnTo>
                <a:cubicBezTo>
                  <a:pt x="1078" y="1048"/>
                  <a:pt x="1090" y="1060"/>
                  <a:pt x="1094" y="1076"/>
                </a:cubicBezTo>
                <a:lnTo>
                  <a:pt x="1095" y="1081"/>
                </a:lnTo>
                <a:lnTo>
                  <a:pt x="1095" y="1081"/>
                </a:lnTo>
                <a:lnTo>
                  <a:pt x="1002" y="1098"/>
                </a:lnTo>
                <a:lnTo>
                  <a:pt x="1002" y="1096"/>
                </a:lnTo>
                <a:lnTo>
                  <a:pt x="1002" y="1093"/>
                </a:lnTo>
                <a:lnTo>
                  <a:pt x="1003" y="1100"/>
                </a:lnTo>
                <a:lnTo>
                  <a:pt x="1002" y="1097"/>
                </a:lnTo>
                <a:cubicBezTo>
                  <a:pt x="1002" y="1095"/>
                  <a:pt x="1002" y="1092"/>
                  <a:pt x="1002" y="1090"/>
                </a:cubicBezTo>
                <a:lnTo>
                  <a:pt x="1002" y="1088"/>
                </a:lnTo>
                <a:cubicBezTo>
                  <a:pt x="1002" y="1062"/>
                  <a:pt x="1023" y="1040"/>
                  <a:pt x="1050" y="1040"/>
                </a:cubicBezTo>
                <a:cubicBezTo>
                  <a:pt x="1076" y="1040"/>
                  <a:pt x="1098" y="1062"/>
                  <a:pt x="1098" y="1088"/>
                </a:cubicBezTo>
                <a:lnTo>
                  <a:pt x="1098" y="1090"/>
                </a:lnTo>
                <a:lnTo>
                  <a:pt x="1097" y="1083"/>
                </a:lnTo>
                <a:lnTo>
                  <a:pt x="1098" y="1087"/>
                </a:lnTo>
                <a:cubicBezTo>
                  <a:pt x="1098" y="1089"/>
                  <a:pt x="1098" y="1091"/>
                  <a:pt x="1098" y="1093"/>
                </a:cubicBezTo>
                <a:lnTo>
                  <a:pt x="1098" y="1096"/>
                </a:lnTo>
                <a:lnTo>
                  <a:pt x="1098" y="1098"/>
                </a:lnTo>
                <a:cubicBezTo>
                  <a:pt x="1098" y="1124"/>
                  <a:pt x="1077" y="1146"/>
                  <a:pt x="1050" y="1146"/>
                </a:cubicBezTo>
                <a:cubicBezTo>
                  <a:pt x="1024" y="1146"/>
                  <a:pt x="1002" y="1124"/>
                  <a:pt x="1002" y="1098"/>
                </a:cubicBezTo>
                <a:lnTo>
                  <a:pt x="1002" y="1096"/>
                </a:lnTo>
                <a:lnTo>
                  <a:pt x="1002" y="1093"/>
                </a:lnTo>
                <a:lnTo>
                  <a:pt x="1002" y="1090"/>
                </a:lnTo>
                <a:lnTo>
                  <a:pt x="1002" y="1088"/>
                </a:lnTo>
                <a:cubicBezTo>
                  <a:pt x="1002" y="1062"/>
                  <a:pt x="1024" y="1040"/>
                  <a:pt x="1050" y="1040"/>
                </a:cubicBezTo>
                <a:cubicBezTo>
                  <a:pt x="1077" y="1040"/>
                  <a:pt x="1098" y="1062"/>
                  <a:pt x="1098" y="1088"/>
                </a:cubicBezTo>
                <a:lnTo>
                  <a:pt x="1098" y="1092"/>
                </a:lnTo>
                <a:lnTo>
                  <a:pt x="1098" y="1098"/>
                </a:lnTo>
                <a:lnTo>
                  <a:pt x="1098" y="1101"/>
                </a:lnTo>
                <a:lnTo>
                  <a:pt x="1098" y="1102"/>
                </a:lnTo>
                <a:lnTo>
                  <a:pt x="1005" y="1087"/>
                </a:lnTo>
                <a:lnTo>
                  <a:pt x="1006" y="1083"/>
                </a:lnTo>
                <a:lnTo>
                  <a:pt x="1007" y="1079"/>
                </a:lnTo>
                <a:cubicBezTo>
                  <a:pt x="1013" y="1060"/>
                  <a:pt x="1030" y="1047"/>
                  <a:pt x="1049" y="1045"/>
                </a:cubicBezTo>
                <a:cubicBezTo>
                  <a:pt x="1069" y="1043"/>
                  <a:pt x="1088" y="1054"/>
                  <a:pt x="1096" y="1072"/>
                </a:cubicBezTo>
                <a:lnTo>
                  <a:pt x="1097" y="1074"/>
                </a:lnTo>
                <a:cubicBezTo>
                  <a:pt x="1100" y="1078"/>
                  <a:pt x="1101" y="1082"/>
                  <a:pt x="1102" y="1087"/>
                </a:cubicBezTo>
                <a:lnTo>
                  <a:pt x="1102" y="1090"/>
                </a:lnTo>
                <a:lnTo>
                  <a:pt x="1055" y="1050"/>
                </a:lnTo>
                <a:lnTo>
                  <a:pt x="1057" y="1050"/>
                </a:lnTo>
                <a:cubicBezTo>
                  <a:pt x="1084" y="1050"/>
                  <a:pt x="1105" y="1071"/>
                  <a:pt x="1105" y="1098"/>
                </a:cubicBezTo>
                <a:cubicBezTo>
                  <a:pt x="1105" y="1124"/>
                  <a:pt x="1084" y="1146"/>
                  <a:pt x="1057" y="1146"/>
                </a:cubicBezTo>
                <a:lnTo>
                  <a:pt x="1056" y="1146"/>
                </a:lnTo>
                <a:lnTo>
                  <a:pt x="1056" y="1146"/>
                </a:lnTo>
                <a:cubicBezTo>
                  <a:pt x="1029" y="1146"/>
                  <a:pt x="1008" y="1124"/>
                  <a:pt x="1008" y="1098"/>
                </a:cubicBezTo>
                <a:cubicBezTo>
                  <a:pt x="1008" y="1071"/>
                  <a:pt x="1029" y="1050"/>
                  <a:pt x="1056" y="1050"/>
                </a:cubicBezTo>
                <a:lnTo>
                  <a:pt x="1058" y="1050"/>
                </a:lnTo>
                <a:cubicBezTo>
                  <a:pt x="1084" y="1050"/>
                  <a:pt x="1106" y="1071"/>
                  <a:pt x="1106" y="1098"/>
                </a:cubicBezTo>
                <a:cubicBezTo>
                  <a:pt x="1106" y="1124"/>
                  <a:pt x="1084" y="1146"/>
                  <a:pt x="1058" y="1146"/>
                </a:cubicBezTo>
                <a:lnTo>
                  <a:pt x="1057" y="1146"/>
                </a:lnTo>
                <a:cubicBezTo>
                  <a:pt x="1030" y="1146"/>
                  <a:pt x="1009" y="1124"/>
                  <a:pt x="1009" y="1098"/>
                </a:cubicBezTo>
                <a:cubicBezTo>
                  <a:pt x="1009" y="1071"/>
                  <a:pt x="1030" y="1050"/>
                  <a:pt x="1057" y="1050"/>
                </a:cubicBezTo>
                <a:lnTo>
                  <a:pt x="1058" y="1050"/>
                </a:lnTo>
                <a:lnTo>
                  <a:pt x="1052" y="1050"/>
                </a:lnTo>
                <a:lnTo>
                  <a:pt x="1055" y="1050"/>
                </a:lnTo>
                <a:cubicBezTo>
                  <a:pt x="1060" y="1049"/>
                  <a:pt x="1064" y="1049"/>
                  <a:pt x="1069" y="1050"/>
                </a:cubicBezTo>
                <a:lnTo>
                  <a:pt x="1072" y="1050"/>
                </a:lnTo>
                <a:cubicBezTo>
                  <a:pt x="1084" y="1052"/>
                  <a:pt x="1095" y="1058"/>
                  <a:pt x="1103" y="1068"/>
                </a:cubicBezTo>
                <a:lnTo>
                  <a:pt x="1105" y="1070"/>
                </a:lnTo>
                <a:cubicBezTo>
                  <a:pt x="1107" y="1073"/>
                  <a:pt x="1109" y="1076"/>
                  <a:pt x="1110" y="1079"/>
                </a:cubicBezTo>
                <a:lnTo>
                  <a:pt x="1111" y="1081"/>
                </a:lnTo>
                <a:lnTo>
                  <a:pt x="1020" y="1102"/>
                </a:lnTo>
                <a:lnTo>
                  <a:pt x="1020" y="1100"/>
                </a:lnTo>
                <a:lnTo>
                  <a:pt x="1020" y="1098"/>
                </a:lnTo>
                <a:lnTo>
                  <a:pt x="1116" y="1107"/>
                </a:lnTo>
                <a:lnTo>
                  <a:pt x="1115" y="1110"/>
                </a:lnTo>
                <a:lnTo>
                  <a:pt x="1116" y="1100"/>
                </a:lnTo>
                <a:lnTo>
                  <a:pt x="1116" y="1102"/>
                </a:lnTo>
                <a:cubicBezTo>
                  <a:pt x="1116" y="1129"/>
                  <a:pt x="1094" y="1150"/>
                  <a:pt x="1068" y="1150"/>
                </a:cubicBezTo>
                <a:cubicBezTo>
                  <a:pt x="1041" y="1150"/>
                  <a:pt x="1020" y="1129"/>
                  <a:pt x="1020" y="1102"/>
                </a:cubicBezTo>
                <a:lnTo>
                  <a:pt x="1020" y="1101"/>
                </a:lnTo>
                <a:cubicBezTo>
                  <a:pt x="1020" y="1098"/>
                  <a:pt x="1020" y="1096"/>
                  <a:pt x="1021" y="1093"/>
                </a:cubicBezTo>
                <a:lnTo>
                  <a:pt x="1021" y="1090"/>
                </a:lnTo>
                <a:lnTo>
                  <a:pt x="1021" y="1088"/>
                </a:lnTo>
                <a:lnTo>
                  <a:pt x="1022" y="1081"/>
                </a:lnTo>
                <a:cubicBezTo>
                  <a:pt x="1026" y="1057"/>
                  <a:pt x="1046" y="1040"/>
                  <a:pt x="1069" y="1040"/>
                </a:cubicBezTo>
                <a:lnTo>
                  <a:pt x="1070" y="1040"/>
                </a:lnTo>
                <a:cubicBezTo>
                  <a:pt x="1092" y="1040"/>
                  <a:pt x="1112" y="1056"/>
                  <a:pt x="1117" y="1078"/>
                </a:cubicBezTo>
                <a:lnTo>
                  <a:pt x="1118" y="1083"/>
                </a:lnTo>
                <a:lnTo>
                  <a:pt x="1120" y="1094"/>
                </a:lnTo>
                <a:lnTo>
                  <a:pt x="1120" y="1105"/>
                </a:lnTo>
                <a:lnTo>
                  <a:pt x="1119" y="1096"/>
                </a:lnTo>
                <a:lnTo>
                  <a:pt x="1120" y="1100"/>
                </a:lnTo>
                <a:lnTo>
                  <a:pt x="1028" y="1097"/>
                </a:lnTo>
                <a:lnTo>
                  <a:pt x="1028" y="1095"/>
                </a:lnTo>
                <a:lnTo>
                  <a:pt x="1026" y="1105"/>
                </a:lnTo>
                <a:lnTo>
                  <a:pt x="1027" y="1101"/>
                </a:lnTo>
                <a:lnTo>
                  <a:pt x="1026" y="1101"/>
                </a:lnTo>
                <a:cubicBezTo>
                  <a:pt x="1026" y="1098"/>
                  <a:pt x="1027" y="1096"/>
                  <a:pt x="1027" y="1093"/>
                </a:cubicBezTo>
                <a:lnTo>
                  <a:pt x="1028" y="1090"/>
                </a:lnTo>
                <a:cubicBezTo>
                  <a:pt x="1030" y="1075"/>
                  <a:pt x="1040" y="1062"/>
                  <a:pt x="1053" y="1055"/>
                </a:cubicBezTo>
                <a:cubicBezTo>
                  <a:pt x="1067" y="1048"/>
                  <a:pt x="1083" y="1048"/>
                  <a:pt x="1096" y="1055"/>
                </a:cubicBezTo>
                <a:lnTo>
                  <a:pt x="1098" y="1056"/>
                </a:lnTo>
                <a:cubicBezTo>
                  <a:pt x="1107" y="1060"/>
                  <a:pt x="1114" y="1067"/>
                  <a:pt x="1119" y="1075"/>
                </a:cubicBezTo>
                <a:lnTo>
                  <a:pt x="1121" y="1079"/>
                </a:lnTo>
                <a:cubicBezTo>
                  <a:pt x="1134" y="1102"/>
                  <a:pt x="1126" y="1131"/>
                  <a:pt x="1103" y="1144"/>
                </a:cubicBezTo>
                <a:cubicBezTo>
                  <a:pt x="1080" y="1157"/>
                  <a:pt x="1050" y="1149"/>
                  <a:pt x="1037" y="1126"/>
                </a:cubicBezTo>
                <a:lnTo>
                  <a:pt x="1035" y="1123"/>
                </a:lnTo>
                <a:lnTo>
                  <a:pt x="1056" y="1142"/>
                </a:lnTo>
                <a:lnTo>
                  <a:pt x="1054" y="1141"/>
                </a:lnTo>
                <a:lnTo>
                  <a:pt x="1122" y="1106"/>
                </a:lnTo>
                <a:lnTo>
                  <a:pt x="1122" y="1109"/>
                </a:lnTo>
                <a:lnTo>
                  <a:pt x="1122" y="1101"/>
                </a:lnTo>
                <a:lnTo>
                  <a:pt x="1122" y="1111"/>
                </a:lnTo>
                <a:lnTo>
                  <a:pt x="1122" y="1116"/>
                </a:lnTo>
                <a:cubicBezTo>
                  <a:pt x="1121" y="1119"/>
                  <a:pt x="1121" y="1122"/>
                  <a:pt x="1120" y="1126"/>
                </a:cubicBezTo>
                <a:lnTo>
                  <a:pt x="1119" y="1127"/>
                </a:lnTo>
                <a:cubicBezTo>
                  <a:pt x="1112" y="1147"/>
                  <a:pt x="1093" y="1161"/>
                  <a:pt x="1072" y="1160"/>
                </a:cubicBezTo>
                <a:cubicBezTo>
                  <a:pt x="1050" y="1159"/>
                  <a:pt x="1032" y="1144"/>
                  <a:pt x="1027" y="1124"/>
                </a:cubicBezTo>
                <a:lnTo>
                  <a:pt x="1026" y="1120"/>
                </a:lnTo>
                <a:cubicBezTo>
                  <a:pt x="1025" y="1117"/>
                  <a:pt x="1025" y="1114"/>
                  <a:pt x="1025" y="1111"/>
                </a:cubicBezTo>
                <a:lnTo>
                  <a:pt x="1024" y="1107"/>
                </a:lnTo>
                <a:lnTo>
                  <a:pt x="1024" y="1103"/>
                </a:lnTo>
                <a:lnTo>
                  <a:pt x="1023" y="1099"/>
                </a:lnTo>
                <a:lnTo>
                  <a:pt x="1070" y="1136"/>
                </a:lnTo>
                <a:lnTo>
                  <a:pt x="1069" y="1136"/>
                </a:lnTo>
                <a:lnTo>
                  <a:pt x="1117" y="1096"/>
                </a:lnTo>
                <a:lnTo>
                  <a:pt x="1117" y="1095"/>
                </a:lnTo>
                <a:lnTo>
                  <a:pt x="1116" y="1106"/>
                </a:lnTo>
                <a:lnTo>
                  <a:pt x="1115" y="1109"/>
                </a:lnTo>
                <a:lnTo>
                  <a:pt x="1116" y="1101"/>
                </a:lnTo>
                <a:lnTo>
                  <a:pt x="1116" y="1102"/>
                </a:lnTo>
                <a:lnTo>
                  <a:pt x="1020" y="1102"/>
                </a:lnTo>
                <a:lnTo>
                  <a:pt x="1020" y="1100"/>
                </a:lnTo>
                <a:cubicBezTo>
                  <a:pt x="1020" y="1097"/>
                  <a:pt x="1020" y="1094"/>
                  <a:pt x="1021" y="1091"/>
                </a:cubicBezTo>
                <a:lnTo>
                  <a:pt x="1021" y="1089"/>
                </a:lnTo>
                <a:cubicBezTo>
                  <a:pt x="1026" y="1064"/>
                  <a:pt x="1049" y="1048"/>
                  <a:pt x="1073" y="1050"/>
                </a:cubicBezTo>
                <a:cubicBezTo>
                  <a:pt x="1098" y="1053"/>
                  <a:pt x="1116" y="1073"/>
                  <a:pt x="1116" y="1098"/>
                </a:cubicBezTo>
                <a:lnTo>
                  <a:pt x="1116" y="1100"/>
                </a:lnTo>
                <a:lnTo>
                  <a:pt x="1116" y="1102"/>
                </a:lnTo>
                <a:cubicBezTo>
                  <a:pt x="1116" y="1125"/>
                  <a:pt x="1101" y="1144"/>
                  <a:pt x="1079" y="1149"/>
                </a:cubicBezTo>
                <a:cubicBezTo>
                  <a:pt x="1058" y="1154"/>
                  <a:pt x="1035" y="1144"/>
                  <a:pt x="1026" y="1124"/>
                </a:cubicBezTo>
                <a:lnTo>
                  <a:pt x="1025" y="1122"/>
                </a:lnTo>
                <a:lnTo>
                  <a:pt x="1030" y="1130"/>
                </a:lnTo>
                <a:lnTo>
                  <a:pt x="1028" y="1128"/>
                </a:lnTo>
                <a:lnTo>
                  <a:pt x="1059" y="1145"/>
                </a:lnTo>
                <a:lnTo>
                  <a:pt x="1055" y="1145"/>
                </a:lnTo>
                <a:lnTo>
                  <a:pt x="1069" y="1145"/>
                </a:lnTo>
                <a:lnTo>
                  <a:pt x="1065" y="1145"/>
                </a:lnTo>
                <a:cubicBezTo>
                  <a:pt x="1063" y="1146"/>
                  <a:pt x="1061" y="1146"/>
                  <a:pt x="1058" y="1146"/>
                </a:cubicBezTo>
                <a:lnTo>
                  <a:pt x="1057" y="1146"/>
                </a:lnTo>
                <a:lnTo>
                  <a:pt x="1057" y="1050"/>
                </a:lnTo>
                <a:lnTo>
                  <a:pt x="1058" y="1050"/>
                </a:lnTo>
                <a:lnTo>
                  <a:pt x="1058" y="1146"/>
                </a:lnTo>
                <a:lnTo>
                  <a:pt x="1056" y="1146"/>
                </a:lnTo>
                <a:lnTo>
                  <a:pt x="1056" y="1050"/>
                </a:lnTo>
                <a:lnTo>
                  <a:pt x="1056" y="1050"/>
                </a:lnTo>
                <a:lnTo>
                  <a:pt x="1057" y="1050"/>
                </a:lnTo>
                <a:lnTo>
                  <a:pt x="1057" y="1146"/>
                </a:lnTo>
                <a:lnTo>
                  <a:pt x="1055" y="1146"/>
                </a:lnTo>
                <a:cubicBezTo>
                  <a:pt x="1032" y="1146"/>
                  <a:pt x="1011" y="1129"/>
                  <a:pt x="1008" y="1106"/>
                </a:cubicBezTo>
                <a:lnTo>
                  <a:pt x="1007" y="1103"/>
                </a:lnTo>
                <a:lnTo>
                  <a:pt x="1012" y="1116"/>
                </a:lnTo>
                <a:lnTo>
                  <a:pt x="1011" y="1114"/>
                </a:lnTo>
                <a:lnTo>
                  <a:pt x="1099" y="1107"/>
                </a:lnTo>
                <a:lnTo>
                  <a:pt x="1098" y="1113"/>
                </a:lnTo>
                <a:lnTo>
                  <a:pt x="1096" y="1118"/>
                </a:lnTo>
                <a:cubicBezTo>
                  <a:pt x="1089" y="1140"/>
                  <a:pt x="1066" y="1154"/>
                  <a:pt x="1043" y="1150"/>
                </a:cubicBezTo>
                <a:cubicBezTo>
                  <a:pt x="1020" y="1146"/>
                  <a:pt x="1002" y="1126"/>
                  <a:pt x="1002" y="1102"/>
                </a:cubicBezTo>
                <a:lnTo>
                  <a:pt x="1002" y="1101"/>
                </a:lnTo>
                <a:lnTo>
                  <a:pt x="1002" y="1098"/>
                </a:lnTo>
                <a:lnTo>
                  <a:pt x="1002" y="1092"/>
                </a:lnTo>
                <a:lnTo>
                  <a:pt x="1002" y="1088"/>
                </a:lnTo>
                <a:lnTo>
                  <a:pt x="1098" y="1088"/>
                </a:lnTo>
                <a:lnTo>
                  <a:pt x="1098" y="1090"/>
                </a:lnTo>
                <a:lnTo>
                  <a:pt x="1098" y="1093"/>
                </a:lnTo>
                <a:lnTo>
                  <a:pt x="1098" y="1096"/>
                </a:lnTo>
                <a:lnTo>
                  <a:pt x="1098" y="1098"/>
                </a:lnTo>
                <a:lnTo>
                  <a:pt x="1002" y="1098"/>
                </a:lnTo>
                <a:lnTo>
                  <a:pt x="1002" y="1096"/>
                </a:lnTo>
                <a:lnTo>
                  <a:pt x="1002" y="1093"/>
                </a:lnTo>
                <a:lnTo>
                  <a:pt x="1003" y="1100"/>
                </a:lnTo>
                <a:lnTo>
                  <a:pt x="1002" y="1097"/>
                </a:lnTo>
                <a:cubicBezTo>
                  <a:pt x="1002" y="1095"/>
                  <a:pt x="1002" y="1092"/>
                  <a:pt x="1002" y="1090"/>
                </a:cubicBezTo>
                <a:lnTo>
                  <a:pt x="1002" y="1088"/>
                </a:lnTo>
                <a:lnTo>
                  <a:pt x="1098" y="1088"/>
                </a:lnTo>
                <a:lnTo>
                  <a:pt x="1098" y="1090"/>
                </a:lnTo>
                <a:lnTo>
                  <a:pt x="1097" y="1083"/>
                </a:lnTo>
                <a:lnTo>
                  <a:pt x="1098" y="1087"/>
                </a:lnTo>
                <a:cubicBezTo>
                  <a:pt x="1098" y="1089"/>
                  <a:pt x="1098" y="1091"/>
                  <a:pt x="1098" y="1093"/>
                </a:cubicBezTo>
                <a:lnTo>
                  <a:pt x="1098" y="1096"/>
                </a:lnTo>
                <a:lnTo>
                  <a:pt x="1098" y="1098"/>
                </a:lnTo>
                <a:cubicBezTo>
                  <a:pt x="1098" y="1121"/>
                  <a:pt x="1082" y="1141"/>
                  <a:pt x="1059" y="1145"/>
                </a:cubicBezTo>
                <a:cubicBezTo>
                  <a:pt x="1036" y="1149"/>
                  <a:pt x="1014" y="1137"/>
                  <a:pt x="1006" y="1115"/>
                </a:cubicBezTo>
                <a:lnTo>
                  <a:pt x="1003" y="1107"/>
                </a:lnTo>
                <a:lnTo>
                  <a:pt x="1001" y="1101"/>
                </a:lnTo>
                <a:lnTo>
                  <a:pt x="1032" y="1134"/>
                </a:lnTo>
                <a:lnTo>
                  <a:pt x="1031" y="1134"/>
                </a:lnTo>
                <a:lnTo>
                  <a:pt x="1061" y="1134"/>
                </a:lnTo>
                <a:lnTo>
                  <a:pt x="1060" y="1134"/>
                </a:lnTo>
                <a:cubicBezTo>
                  <a:pt x="1055" y="1136"/>
                  <a:pt x="1050" y="1136"/>
                  <a:pt x="1044" y="1136"/>
                </a:cubicBezTo>
                <a:lnTo>
                  <a:pt x="1040" y="1136"/>
                </a:lnTo>
                <a:lnTo>
                  <a:pt x="1039" y="1136"/>
                </a:lnTo>
                <a:cubicBezTo>
                  <a:pt x="1014" y="1136"/>
                  <a:pt x="994" y="1118"/>
                  <a:pt x="991" y="1093"/>
                </a:cubicBezTo>
                <a:lnTo>
                  <a:pt x="991" y="1088"/>
                </a:lnTo>
                <a:lnTo>
                  <a:pt x="1038" y="1131"/>
                </a:lnTo>
                <a:lnTo>
                  <a:pt x="1038" y="1131"/>
                </a:lnTo>
                <a:lnTo>
                  <a:pt x="1085" y="1076"/>
                </a:lnTo>
                <a:lnTo>
                  <a:pt x="1086" y="1079"/>
                </a:lnTo>
                <a:cubicBezTo>
                  <a:pt x="1086" y="1081"/>
                  <a:pt x="1086" y="1084"/>
                  <a:pt x="1086" y="1086"/>
                </a:cubicBezTo>
                <a:lnTo>
                  <a:pt x="1086" y="1088"/>
                </a:lnTo>
                <a:cubicBezTo>
                  <a:pt x="1086" y="1111"/>
                  <a:pt x="1070" y="1131"/>
                  <a:pt x="1048" y="1136"/>
                </a:cubicBezTo>
                <a:cubicBezTo>
                  <a:pt x="1025" y="1140"/>
                  <a:pt x="1002" y="1128"/>
                  <a:pt x="994" y="1106"/>
                </a:cubicBezTo>
                <a:lnTo>
                  <a:pt x="993" y="1104"/>
                </a:lnTo>
                <a:lnTo>
                  <a:pt x="996" y="1111"/>
                </a:lnTo>
                <a:lnTo>
                  <a:pt x="995" y="1108"/>
                </a:lnTo>
                <a:lnTo>
                  <a:pt x="1079" y="1105"/>
                </a:lnTo>
                <a:lnTo>
                  <a:pt x="1077" y="1108"/>
                </a:lnTo>
                <a:cubicBezTo>
                  <a:pt x="1076" y="1111"/>
                  <a:pt x="1075" y="1113"/>
                  <a:pt x="1073" y="1115"/>
                </a:cubicBezTo>
                <a:lnTo>
                  <a:pt x="1071" y="1117"/>
                </a:lnTo>
                <a:cubicBezTo>
                  <a:pt x="1059" y="1133"/>
                  <a:pt x="1039" y="1140"/>
                  <a:pt x="1019" y="1135"/>
                </a:cubicBezTo>
                <a:cubicBezTo>
                  <a:pt x="1000" y="1129"/>
                  <a:pt x="987" y="1112"/>
                  <a:pt x="985" y="1092"/>
                </a:cubicBezTo>
                <a:lnTo>
                  <a:pt x="985" y="1085"/>
                </a:lnTo>
                <a:lnTo>
                  <a:pt x="984" y="1077"/>
                </a:lnTo>
                <a:cubicBezTo>
                  <a:pt x="984" y="1074"/>
                  <a:pt x="984" y="1070"/>
                  <a:pt x="984" y="1067"/>
                </a:cubicBezTo>
                <a:lnTo>
                  <a:pt x="985" y="1064"/>
                </a:lnTo>
                <a:cubicBezTo>
                  <a:pt x="985" y="1061"/>
                  <a:pt x="986" y="1058"/>
                  <a:pt x="987" y="1055"/>
                </a:cubicBezTo>
                <a:lnTo>
                  <a:pt x="987" y="1054"/>
                </a:lnTo>
                <a:cubicBezTo>
                  <a:pt x="995" y="1030"/>
                  <a:pt x="1019" y="1017"/>
                  <a:pt x="1043" y="1022"/>
                </a:cubicBezTo>
                <a:cubicBezTo>
                  <a:pt x="1067" y="1027"/>
                  <a:pt x="1083" y="1050"/>
                  <a:pt x="1081" y="1074"/>
                </a:cubicBezTo>
                <a:lnTo>
                  <a:pt x="1080" y="1083"/>
                </a:lnTo>
                <a:lnTo>
                  <a:pt x="1079" y="1088"/>
                </a:lnTo>
                <a:cubicBezTo>
                  <a:pt x="1074" y="1110"/>
                  <a:pt x="1054" y="1126"/>
                  <a:pt x="1031" y="1126"/>
                </a:cubicBezTo>
                <a:lnTo>
                  <a:pt x="1028" y="1126"/>
                </a:lnTo>
                <a:cubicBezTo>
                  <a:pt x="1014" y="1126"/>
                  <a:pt x="1001" y="1120"/>
                  <a:pt x="992" y="1109"/>
                </a:cubicBezTo>
                <a:cubicBezTo>
                  <a:pt x="982" y="1098"/>
                  <a:pt x="979" y="1084"/>
                  <a:pt x="981" y="1070"/>
                </a:cubicBezTo>
                <a:lnTo>
                  <a:pt x="983" y="1061"/>
                </a:lnTo>
                <a:lnTo>
                  <a:pt x="984" y="1057"/>
                </a:lnTo>
                <a:lnTo>
                  <a:pt x="1075" y="1086"/>
                </a:lnTo>
                <a:lnTo>
                  <a:pt x="1075" y="1086"/>
                </a:lnTo>
                <a:lnTo>
                  <a:pt x="1074" y="1091"/>
                </a:lnTo>
                <a:cubicBezTo>
                  <a:pt x="1072" y="1098"/>
                  <a:pt x="1068" y="1105"/>
                  <a:pt x="1063" y="1111"/>
                </a:cubicBezTo>
                <a:lnTo>
                  <a:pt x="1059" y="1116"/>
                </a:lnTo>
                <a:cubicBezTo>
                  <a:pt x="1050" y="1126"/>
                  <a:pt x="1037" y="1131"/>
                  <a:pt x="1023" y="1131"/>
                </a:cubicBezTo>
                <a:lnTo>
                  <a:pt x="1021" y="1131"/>
                </a:lnTo>
                <a:lnTo>
                  <a:pt x="1020" y="1131"/>
                </a:lnTo>
                <a:lnTo>
                  <a:pt x="1068" y="1088"/>
                </a:lnTo>
                <a:lnTo>
                  <a:pt x="1067" y="1093"/>
                </a:lnTo>
                <a:lnTo>
                  <a:pt x="1019" y="1040"/>
                </a:lnTo>
                <a:lnTo>
                  <a:pt x="1020" y="1040"/>
                </a:lnTo>
                <a:lnTo>
                  <a:pt x="972" y="1088"/>
                </a:lnTo>
                <a:lnTo>
                  <a:pt x="972" y="1080"/>
                </a:lnTo>
                <a:lnTo>
                  <a:pt x="973" y="1074"/>
                </a:lnTo>
                <a:lnTo>
                  <a:pt x="973" y="1072"/>
                </a:lnTo>
                <a:lnTo>
                  <a:pt x="973" y="1069"/>
                </a:lnTo>
                <a:lnTo>
                  <a:pt x="1069" y="1069"/>
                </a:lnTo>
                <a:lnTo>
                  <a:pt x="1069" y="1076"/>
                </a:lnTo>
                <a:lnTo>
                  <a:pt x="1068" y="1080"/>
                </a:lnTo>
                <a:lnTo>
                  <a:pt x="1068" y="1080"/>
                </a:lnTo>
                <a:lnTo>
                  <a:pt x="1068" y="1083"/>
                </a:lnTo>
                <a:cubicBezTo>
                  <a:pt x="1068" y="1106"/>
                  <a:pt x="1053" y="1125"/>
                  <a:pt x="1031" y="1130"/>
                </a:cubicBezTo>
                <a:cubicBezTo>
                  <a:pt x="1009" y="1135"/>
                  <a:pt x="987" y="1125"/>
                  <a:pt x="977" y="1105"/>
                </a:cubicBezTo>
                <a:lnTo>
                  <a:pt x="977" y="1104"/>
                </a:lnTo>
                <a:cubicBezTo>
                  <a:pt x="973" y="1097"/>
                  <a:pt x="971" y="1090"/>
                  <a:pt x="971" y="1082"/>
                </a:cubicBezTo>
                <a:lnTo>
                  <a:pt x="972" y="1085"/>
                </a:lnTo>
                <a:lnTo>
                  <a:pt x="971" y="1075"/>
                </a:lnTo>
                <a:lnTo>
                  <a:pt x="971" y="1074"/>
                </a:lnTo>
                <a:lnTo>
                  <a:pt x="1067" y="1074"/>
                </a:lnTo>
                <a:lnTo>
                  <a:pt x="1067" y="1072"/>
                </a:lnTo>
                <a:lnTo>
                  <a:pt x="1067" y="1082"/>
                </a:lnTo>
                <a:lnTo>
                  <a:pt x="1067" y="1086"/>
                </a:lnTo>
                <a:lnTo>
                  <a:pt x="1067" y="1088"/>
                </a:lnTo>
                <a:lnTo>
                  <a:pt x="972" y="1081"/>
                </a:lnTo>
                <a:lnTo>
                  <a:pt x="973" y="1078"/>
                </a:lnTo>
                <a:lnTo>
                  <a:pt x="972" y="1085"/>
                </a:lnTo>
                <a:lnTo>
                  <a:pt x="972" y="1079"/>
                </a:lnTo>
                <a:lnTo>
                  <a:pt x="972" y="1073"/>
                </a:lnTo>
                <a:lnTo>
                  <a:pt x="972" y="1069"/>
                </a:lnTo>
                <a:lnTo>
                  <a:pt x="1054" y="1103"/>
                </a:lnTo>
                <a:lnTo>
                  <a:pt x="1053" y="1103"/>
                </a:lnTo>
                <a:lnTo>
                  <a:pt x="1067" y="1077"/>
                </a:lnTo>
                <a:lnTo>
                  <a:pt x="1066" y="1084"/>
                </a:lnTo>
                <a:lnTo>
                  <a:pt x="1064" y="1090"/>
                </a:lnTo>
                <a:cubicBezTo>
                  <a:pt x="1060" y="1106"/>
                  <a:pt x="1048" y="1119"/>
                  <a:pt x="1033" y="1124"/>
                </a:cubicBezTo>
                <a:lnTo>
                  <a:pt x="1031" y="1125"/>
                </a:lnTo>
                <a:cubicBezTo>
                  <a:pt x="1021" y="1128"/>
                  <a:pt x="1011" y="1128"/>
                  <a:pt x="1001" y="1125"/>
                </a:cubicBezTo>
                <a:lnTo>
                  <a:pt x="999" y="1124"/>
                </a:lnTo>
                <a:lnTo>
                  <a:pt x="1036" y="1121"/>
                </a:lnTo>
                <a:lnTo>
                  <a:pt x="1034" y="1122"/>
                </a:lnTo>
                <a:cubicBezTo>
                  <a:pt x="1020" y="1129"/>
                  <a:pt x="1005" y="1129"/>
                  <a:pt x="991" y="1122"/>
                </a:cubicBezTo>
                <a:lnTo>
                  <a:pt x="989" y="1121"/>
                </a:lnTo>
                <a:cubicBezTo>
                  <a:pt x="977" y="1115"/>
                  <a:pt x="968" y="1104"/>
                  <a:pt x="964" y="1091"/>
                </a:cubicBezTo>
                <a:lnTo>
                  <a:pt x="964" y="1090"/>
                </a:lnTo>
                <a:lnTo>
                  <a:pt x="963" y="1086"/>
                </a:lnTo>
                <a:lnTo>
                  <a:pt x="1054" y="1081"/>
                </a:lnTo>
                <a:lnTo>
                  <a:pt x="1054" y="1082"/>
                </a:lnTo>
                <a:lnTo>
                  <a:pt x="1053" y="1087"/>
                </a:lnTo>
                <a:cubicBezTo>
                  <a:pt x="1050" y="1102"/>
                  <a:pt x="1040" y="1115"/>
                  <a:pt x="1027" y="1121"/>
                </a:cubicBezTo>
                <a:lnTo>
                  <a:pt x="1025" y="1122"/>
                </a:lnTo>
                <a:cubicBezTo>
                  <a:pt x="1010" y="1130"/>
                  <a:pt x="991" y="1129"/>
                  <a:pt x="977" y="1119"/>
                </a:cubicBezTo>
                <a:lnTo>
                  <a:pt x="975" y="1118"/>
                </a:lnTo>
                <a:lnTo>
                  <a:pt x="1002" y="1126"/>
                </a:lnTo>
                <a:lnTo>
                  <a:pt x="1001" y="1126"/>
                </a:lnTo>
                <a:lnTo>
                  <a:pt x="1001" y="1030"/>
                </a:lnTo>
                <a:lnTo>
                  <a:pt x="1002" y="1030"/>
                </a:lnTo>
                <a:cubicBezTo>
                  <a:pt x="1029" y="1030"/>
                  <a:pt x="1050" y="1052"/>
                  <a:pt x="1050" y="1078"/>
                </a:cubicBezTo>
                <a:lnTo>
                  <a:pt x="1050" y="1083"/>
                </a:lnTo>
                <a:cubicBezTo>
                  <a:pt x="1050" y="1109"/>
                  <a:pt x="1030" y="1131"/>
                  <a:pt x="1004" y="1131"/>
                </a:cubicBezTo>
                <a:cubicBezTo>
                  <a:pt x="978" y="1132"/>
                  <a:pt x="956" y="1113"/>
                  <a:pt x="955" y="1087"/>
                </a:cubicBezTo>
                <a:lnTo>
                  <a:pt x="954" y="1080"/>
                </a:lnTo>
                <a:lnTo>
                  <a:pt x="954" y="1072"/>
                </a:lnTo>
                <a:lnTo>
                  <a:pt x="1001" y="1117"/>
                </a:lnTo>
                <a:lnTo>
                  <a:pt x="1001" y="1117"/>
                </a:lnTo>
                <a:lnTo>
                  <a:pt x="1049" y="1065"/>
                </a:lnTo>
                <a:lnTo>
                  <a:pt x="1049" y="1069"/>
                </a:lnTo>
                <a:lnTo>
                  <a:pt x="1050" y="1073"/>
                </a:lnTo>
                <a:lnTo>
                  <a:pt x="954" y="1078"/>
                </a:lnTo>
                <a:lnTo>
                  <a:pt x="954" y="1077"/>
                </a:lnTo>
                <a:lnTo>
                  <a:pt x="954" y="1074"/>
                </a:lnTo>
                <a:lnTo>
                  <a:pt x="954" y="1069"/>
                </a:lnTo>
                <a:lnTo>
                  <a:pt x="1050" y="1069"/>
                </a:lnTo>
                <a:lnTo>
                  <a:pt x="1050" y="1071"/>
                </a:lnTo>
                <a:lnTo>
                  <a:pt x="1050" y="1074"/>
                </a:lnTo>
                <a:cubicBezTo>
                  <a:pt x="1050" y="1099"/>
                  <a:pt x="1031" y="1119"/>
                  <a:pt x="1007" y="1122"/>
                </a:cubicBezTo>
                <a:cubicBezTo>
                  <a:pt x="982" y="1124"/>
                  <a:pt x="960" y="1108"/>
                  <a:pt x="955" y="1083"/>
                </a:cubicBezTo>
                <a:lnTo>
                  <a:pt x="954" y="1081"/>
                </a:lnTo>
                <a:lnTo>
                  <a:pt x="957" y="1089"/>
                </a:lnTo>
                <a:lnTo>
                  <a:pt x="956" y="1087"/>
                </a:lnTo>
                <a:lnTo>
                  <a:pt x="1047" y="1081"/>
                </a:lnTo>
                <a:lnTo>
                  <a:pt x="1046" y="1084"/>
                </a:lnTo>
                <a:lnTo>
                  <a:pt x="1046" y="1082"/>
                </a:lnTo>
                <a:lnTo>
                  <a:pt x="1046" y="1085"/>
                </a:lnTo>
                <a:cubicBezTo>
                  <a:pt x="1044" y="1095"/>
                  <a:pt x="1039" y="1104"/>
                  <a:pt x="1032" y="1111"/>
                </a:cubicBezTo>
                <a:lnTo>
                  <a:pt x="1031" y="1112"/>
                </a:lnTo>
                <a:cubicBezTo>
                  <a:pt x="1020" y="1123"/>
                  <a:pt x="1005" y="1128"/>
                  <a:pt x="990" y="1126"/>
                </a:cubicBezTo>
                <a:cubicBezTo>
                  <a:pt x="975" y="1123"/>
                  <a:pt x="961" y="1114"/>
                  <a:pt x="955" y="1100"/>
                </a:cubicBezTo>
                <a:lnTo>
                  <a:pt x="954" y="1098"/>
                </a:lnTo>
                <a:cubicBezTo>
                  <a:pt x="952" y="1095"/>
                  <a:pt x="951" y="1092"/>
                  <a:pt x="950" y="1088"/>
                </a:cubicBezTo>
                <a:lnTo>
                  <a:pt x="949" y="1086"/>
                </a:lnTo>
                <a:lnTo>
                  <a:pt x="948" y="1083"/>
                </a:lnTo>
                <a:lnTo>
                  <a:pt x="947" y="1080"/>
                </a:lnTo>
                <a:lnTo>
                  <a:pt x="981" y="1111"/>
                </a:lnTo>
                <a:lnTo>
                  <a:pt x="979" y="1111"/>
                </a:lnTo>
                <a:lnTo>
                  <a:pt x="1006" y="1110"/>
                </a:lnTo>
                <a:lnTo>
                  <a:pt x="1005" y="1110"/>
                </a:lnTo>
                <a:cubicBezTo>
                  <a:pt x="1000" y="1112"/>
                  <a:pt x="995" y="1112"/>
                  <a:pt x="989" y="1112"/>
                </a:cubicBezTo>
                <a:lnTo>
                  <a:pt x="987" y="1112"/>
                </a:lnTo>
                <a:lnTo>
                  <a:pt x="1035" y="1064"/>
                </a:lnTo>
                <a:lnTo>
                  <a:pt x="1035" y="1067"/>
                </a:lnTo>
                <a:lnTo>
                  <a:pt x="1035" y="1069"/>
                </a:lnTo>
                <a:cubicBezTo>
                  <a:pt x="1035" y="1093"/>
                  <a:pt x="1017" y="1114"/>
                  <a:pt x="993" y="1117"/>
                </a:cubicBezTo>
                <a:cubicBezTo>
                  <a:pt x="968" y="1119"/>
                  <a:pt x="946" y="1103"/>
                  <a:pt x="941" y="1079"/>
                </a:cubicBezTo>
                <a:lnTo>
                  <a:pt x="940" y="1075"/>
                </a:lnTo>
                <a:cubicBezTo>
                  <a:pt x="939" y="1070"/>
                  <a:pt x="938" y="1065"/>
                  <a:pt x="939" y="1060"/>
                </a:cubicBezTo>
                <a:lnTo>
                  <a:pt x="939" y="1059"/>
                </a:lnTo>
                <a:lnTo>
                  <a:pt x="939" y="1055"/>
                </a:lnTo>
                <a:cubicBezTo>
                  <a:pt x="939" y="1034"/>
                  <a:pt x="953" y="1015"/>
                  <a:pt x="973" y="1009"/>
                </a:cubicBezTo>
                <a:cubicBezTo>
                  <a:pt x="993" y="1003"/>
                  <a:pt x="1015" y="1011"/>
                  <a:pt x="1027" y="1028"/>
                </a:cubicBezTo>
                <a:lnTo>
                  <a:pt x="1028" y="1030"/>
                </a:lnTo>
                <a:cubicBezTo>
                  <a:pt x="1033" y="1038"/>
                  <a:pt x="1036" y="1047"/>
                  <a:pt x="1036" y="1056"/>
                </a:cubicBezTo>
                <a:lnTo>
                  <a:pt x="1036" y="1059"/>
                </a:lnTo>
                <a:cubicBezTo>
                  <a:pt x="1036" y="1086"/>
                  <a:pt x="1014" y="1107"/>
                  <a:pt x="988" y="1107"/>
                </a:cubicBezTo>
                <a:lnTo>
                  <a:pt x="986" y="1107"/>
                </a:lnTo>
                <a:lnTo>
                  <a:pt x="984" y="1107"/>
                </a:lnTo>
                <a:lnTo>
                  <a:pt x="1030" y="1075"/>
                </a:lnTo>
                <a:lnTo>
                  <a:pt x="1029" y="1078"/>
                </a:lnTo>
                <a:cubicBezTo>
                  <a:pt x="1027" y="1083"/>
                  <a:pt x="1025" y="1087"/>
                  <a:pt x="1022" y="1091"/>
                </a:cubicBezTo>
                <a:lnTo>
                  <a:pt x="1020" y="1093"/>
                </a:lnTo>
                <a:cubicBezTo>
                  <a:pt x="1009" y="1108"/>
                  <a:pt x="990" y="1115"/>
                  <a:pt x="971" y="1111"/>
                </a:cubicBezTo>
                <a:cubicBezTo>
                  <a:pt x="953" y="1107"/>
                  <a:pt x="939" y="1092"/>
                  <a:pt x="935" y="1074"/>
                </a:cubicBezTo>
                <a:lnTo>
                  <a:pt x="934" y="1071"/>
                </a:lnTo>
                <a:lnTo>
                  <a:pt x="937" y="1080"/>
                </a:lnTo>
                <a:lnTo>
                  <a:pt x="936" y="1077"/>
                </a:lnTo>
                <a:lnTo>
                  <a:pt x="1025" y="1077"/>
                </a:lnTo>
                <a:lnTo>
                  <a:pt x="1024" y="1080"/>
                </a:lnTo>
                <a:cubicBezTo>
                  <a:pt x="1023" y="1082"/>
                  <a:pt x="1022" y="1084"/>
                  <a:pt x="1021" y="1087"/>
                </a:cubicBezTo>
                <a:lnTo>
                  <a:pt x="1019" y="1089"/>
                </a:lnTo>
                <a:cubicBezTo>
                  <a:pt x="1010" y="1104"/>
                  <a:pt x="995" y="1112"/>
                  <a:pt x="978" y="1112"/>
                </a:cubicBezTo>
                <a:cubicBezTo>
                  <a:pt x="961" y="1112"/>
                  <a:pt x="945" y="1104"/>
                  <a:pt x="937" y="1089"/>
                </a:cubicBezTo>
                <a:lnTo>
                  <a:pt x="935" y="1087"/>
                </a:lnTo>
                <a:lnTo>
                  <a:pt x="934" y="1084"/>
                </a:lnTo>
                <a:lnTo>
                  <a:pt x="1023" y="1059"/>
                </a:lnTo>
                <a:lnTo>
                  <a:pt x="1023" y="1062"/>
                </a:lnTo>
                <a:lnTo>
                  <a:pt x="1018" y="1041"/>
                </a:lnTo>
                <a:lnTo>
                  <a:pt x="1019" y="1043"/>
                </a:lnTo>
                <a:lnTo>
                  <a:pt x="928" y="1064"/>
                </a:lnTo>
                <a:lnTo>
                  <a:pt x="928" y="1056"/>
                </a:lnTo>
                <a:lnTo>
                  <a:pt x="928" y="1057"/>
                </a:lnTo>
                <a:lnTo>
                  <a:pt x="928" y="1052"/>
                </a:lnTo>
                <a:lnTo>
                  <a:pt x="928" y="1050"/>
                </a:lnTo>
                <a:lnTo>
                  <a:pt x="1024" y="1050"/>
                </a:lnTo>
                <a:lnTo>
                  <a:pt x="1024" y="1051"/>
                </a:lnTo>
                <a:lnTo>
                  <a:pt x="1024" y="1058"/>
                </a:lnTo>
                <a:lnTo>
                  <a:pt x="1024" y="1064"/>
                </a:lnTo>
                <a:cubicBezTo>
                  <a:pt x="1022" y="1089"/>
                  <a:pt x="1001" y="1107"/>
                  <a:pt x="976" y="1107"/>
                </a:cubicBezTo>
                <a:lnTo>
                  <a:pt x="975" y="1107"/>
                </a:lnTo>
                <a:cubicBezTo>
                  <a:pt x="948" y="1107"/>
                  <a:pt x="927" y="1086"/>
                  <a:pt x="927" y="1059"/>
                </a:cubicBezTo>
                <a:lnTo>
                  <a:pt x="927" y="1056"/>
                </a:lnTo>
                <a:lnTo>
                  <a:pt x="927" y="1055"/>
                </a:lnTo>
                <a:lnTo>
                  <a:pt x="1023" y="1055"/>
                </a:lnTo>
                <a:lnTo>
                  <a:pt x="1023" y="1058"/>
                </a:lnTo>
                <a:lnTo>
                  <a:pt x="1023" y="1062"/>
                </a:lnTo>
                <a:lnTo>
                  <a:pt x="1023" y="1067"/>
                </a:lnTo>
                <a:lnTo>
                  <a:pt x="1023" y="1069"/>
                </a:lnTo>
                <a:cubicBezTo>
                  <a:pt x="1023" y="1093"/>
                  <a:pt x="1005" y="1114"/>
                  <a:pt x="981" y="1117"/>
                </a:cubicBezTo>
                <a:cubicBezTo>
                  <a:pt x="957" y="1120"/>
                  <a:pt x="934" y="1104"/>
                  <a:pt x="928" y="1081"/>
                </a:cubicBezTo>
                <a:lnTo>
                  <a:pt x="927" y="1072"/>
                </a:lnTo>
                <a:lnTo>
                  <a:pt x="927" y="1072"/>
                </a:lnTo>
                <a:lnTo>
                  <a:pt x="926" y="1067"/>
                </a:lnTo>
                <a:lnTo>
                  <a:pt x="925" y="1064"/>
                </a:lnTo>
                <a:lnTo>
                  <a:pt x="1020" y="1055"/>
                </a:lnTo>
                <a:lnTo>
                  <a:pt x="1020" y="1056"/>
                </a:lnTo>
                <a:cubicBezTo>
                  <a:pt x="1020" y="1059"/>
                  <a:pt x="1020" y="1061"/>
                  <a:pt x="1020" y="1064"/>
                </a:cubicBezTo>
                <a:lnTo>
                  <a:pt x="1019" y="1067"/>
                </a:lnTo>
                <a:lnTo>
                  <a:pt x="1020" y="1059"/>
                </a:lnTo>
                <a:lnTo>
                  <a:pt x="1020" y="1062"/>
                </a:lnTo>
                <a:cubicBezTo>
                  <a:pt x="1020" y="1066"/>
                  <a:pt x="1019" y="1070"/>
                  <a:pt x="1019" y="1074"/>
                </a:cubicBezTo>
                <a:lnTo>
                  <a:pt x="1018" y="1076"/>
                </a:lnTo>
                <a:cubicBezTo>
                  <a:pt x="1014" y="1091"/>
                  <a:pt x="1003" y="1104"/>
                  <a:pt x="989" y="1109"/>
                </a:cubicBezTo>
                <a:cubicBezTo>
                  <a:pt x="974" y="1115"/>
                  <a:pt x="958" y="1113"/>
                  <a:pt x="945" y="1104"/>
                </a:cubicBezTo>
                <a:lnTo>
                  <a:pt x="943" y="1103"/>
                </a:lnTo>
                <a:cubicBezTo>
                  <a:pt x="935" y="1098"/>
                  <a:pt x="929" y="1090"/>
                  <a:pt x="925" y="1080"/>
                </a:cubicBezTo>
                <a:lnTo>
                  <a:pt x="924" y="1076"/>
                </a:lnTo>
                <a:cubicBezTo>
                  <a:pt x="922" y="1071"/>
                  <a:pt x="920" y="1065"/>
                  <a:pt x="920" y="1059"/>
                </a:cubicBezTo>
                <a:lnTo>
                  <a:pt x="920" y="1054"/>
                </a:lnTo>
                <a:lnTo>
                  <a:pt x="920" y="1050"/>
                </a:lnTo>
                <a:lnTo>
                  <a:pt x="1016" y="1050"/>
                </a:lnTo>
                <a:lnTo>
                  <a:pt x="1016" y="1051"/>
                </a:lnTo>
                <a:lnTo>
                  <a:pt x="1016" y="1044"/>
                </a:lnTo>
                <a:lnTo>
                  <a:pt x="1016" y="1048"/>
                </a:lnTo>
                <a:lnTo>
                  <a:pt x="1017" y="1051"/>
                </a:lnTo>
                <a:cubicBezTo>
                  <a:pt x="1018" y="1059"/>
                  <a:pt x="1017" y="1066"/>
                  <a:pt x="1015" y="1073"/>
                </a:cubicBezTo>
                <a:lnTo>
                  <a:pt x="1015" y="1075"/>
                </a:lnTo>
                <a:cubicBezTo>
                  <a:pt x="1010" y="1089"/>
                  <a:pt x="998" y="1101"/>
                  <a:pt x="983" y="1105"/>
                </a:cubicBezTo>
                <a:cubicBezTo>
                  <a:pt x="969" y="1110"/>
                  <a:pt x="953" y="1107"/>
                  <a:pt x="940" y="1098"/>
                </a:cubicBezTo>
                <a:lnTo>
                  <a:pt x="938" y="1096"/>
                </a:lnTo>
                <a:cubicBezTo>
                  <a:pt x="935" y="1094"/>
                  <a:pt x="932" y="1092"/>
                  <a:pt x="930" y="1089"/>
                </a:cubicBezTo>
                <a:lnTo>
                  <a:pt x="928" y="1086"/>
                </a:lnTo>
                <a:lnTo>
                  <a:pt x="964" y="1103"/>
                </a:lnTo>
                <a:lnTo>
                  <a:pt x="962" y="1103"/>
                </a:lnTo>
                <a:lnTo>
                  <a:pt x="961" y="1103"/>
                </a:lnTo>
                <a:cubicBezTo>
                  <a:pt x="940" y="1103"/>
                  <a:pt x="921" y="1089"/>
                  <a:pt x="915" y="1069"/>
                </a:cubicBezTo>
                <a:lnTo>
                  <a:pt x="913" y="1064"/>
                </a:lnTo>
                <a:lnTo>
                  <a:pt x="959" y="1098"/>
                </a:lnTo>
                <a:lnTo>
                  <a:pt x="958" y="1098"/>
                </a:lnTo>
                <a:lnTo>
                  <a:pt x="1006" y="1059"/>
                </a:lnTo>
                <a:lnTo>
                  <a:pt x="1004" y="1067"/>
                </a:lnTo>
                <a:lnTo>
                  <a:pt x="1003" y="1071"/>
                </a:lnTo>
                <a:cubicBezTo>
                  <a:pt x="997" y="1095"/>
                  <a:pt x="975" y="1110"/>
                  <a:pt x="951" y="1107"/>
                </a:cubicBezTo>
                <a:cubicBezTo>
                  <a:pt x="927" y="1104"/>
                  <a:pt x="908" y="1084"/>
                  <a:pt x="908" y="1059"/>
                </a:cubicBezTo>
                <a:lnTo>
                  <a:pt x="908" y="1058"/>
                </a:lnTo>
                <a:lnTo>
                  <a:pt x="908" y="1055"/>
                </a:lnTo>
                <a:lnTo>
                  <a:pt x="908" y="1047"/>
                </a:lnTo>
                <a:lnTo>
                  <a:pt x="908" y="1043"/>
                </a:lnTo>
                <a:lnTo>
                  <a:pt x="908" y="1040"/>
                </a:lnTo>
                <a:lnTo>
                  <a:pt x="1004" y="1040"/>
                </a:lnTo>
                <a:lnTo>
                  <a:pt x="1004" y="1041"/>
                </a:lnTo>
                <a:lnTo>
                  <a:pt x="1004" y="1044"/>
                </a:lnTo>
                <a:lnTo>
                  <a:pt x="1004" y="1050"/>
                </a:lnTo>
                <a:cubicBezTo>
                  <a:pt x="1004" y="1076"/>
                  <a:pt x="983" y="1098"/>
                  <a:pt x="956" y="1098"/>
                </a:cubicBezTo>
                <a:lnTo>
                  <a:pt x="956" y="1098"/>
                </a:lnTo>
                <a:lnTo>
                  <a:pt x="951" y="1098"/>
                </a:lnTo>
                <a:lnTo>
                  <a:pt x="947" y="1098"/>
                </a:lnTo>
                <a:lnTo>
                  <a:pt x="945" y="1098"/>
                </a:lnTo>
                <a:cubicBezTo>
                  <a:pt x="919" y="1098"/>
                  <a:pt x="897" y="1076"/>
                  <a:pt x="897" y="1050"/>
                </a:cubicBezTo>
                <a:lnTo>
                  <a:pt x="897" y="1045"/>
                </a:lnTo>
                <a:lnTo>
                  <a:pt x="898" y="1055"/>
                </a:lnTo>
                <a:lnTo>
                  <a:pt x="897" y="1050"/>
                </a:lnTo>
                <a:cubicBezTo>
                  <a:pt x="895" y="1036"/>
                  <a:pt x="898" y="1021"/>
                  <a:pt x="907" y="1010"/>
                </a:cubicBezTo>
                <a:cubicBezTo>
                  <a:pt x="916" y="999"/>
                  <a:pt x="930" y="992"/>
                  <a:pt x="944" y="992"/>
                </a:cubicBezTo>
                <a:lnTo>
                  <a:pt x="945" y="992"/>
                </a:lnTo>
                <a:cubicBezTo>
                  <a:pt x="971" y="992"/>
                  <a:pt x="993" y="1014"/>
                  <a:pt x="993" y="1040"/>
                </a:cubicBezTo>
                <a:lnTo>
                  <a:pt x="993" y="1043"/>
                </a:lnTo>
                <a:cubicBezTo>
                  <a:pt x="993" y="1047"/>
                  <a:pt x="992" y="1051"/>
                  <a:pt x="992" y="1055"/>
                </a:cubicBezTo>
                <a:lnTo>
                  <a:pt x="991" y="1057"/>
                </a:lnTo>
                <a:lnTo>
                  <a:pt x="905" y="1019"/>
                </a:lnTo>
                <a:lnTo>
                  <a:pt x="906" y="1017"/>
                </a:lnTo>
                <a:lnTo>
                  <a:pt x="897" y="1044"/>
                </a:lnTo>
                <a:lnTo>
                  <a:pt x="897" y="1040"/>
                </a:lnTo>
                <a:lnTo>
                  <a:pt x="918" y="1080"/>
                </a:lnTo>
                <a:lnTo>
                  <a:pt x="918" y="1080"/>
                </a:lnTo>
                <a:lnTo>
                  <a:pt x="915" y="1078"/>
                </a:lnTo>
                <a:cubicBezTo>
                  <a:pt x="896" y="1067"/>
                  <a:pt x="886" y="1045"/>
                  <a:pt x="892" y="1024"/>
                </a:cubicBezTo>
                <a:cubicBezTo>
                  <a:pt x="898" y="1003"/>
                  <a:pt x="917" y="988"/>
                  <a:pt x="938" y="988"/>
                </a:cubicBezTo>
                <a:lnTo>
                  <a:pt x="939" y="988"/>
                </a:lnTo>
                <a:lnTo>
                  <a:pt x="902" y="1067"/>
                </a:lnTo>
                <a:lnTo>
                  <a:pt x="900" y="1064"/>
                </a:lnTo>
                <a:lnTo>
                  <a:pt x="906" y="1070"/>
                </a:lnTo>
                <a:lnTo>
                  <a:pt x="904" y="1068"/>
                </a:lnTo>
                <a:lnTo>
                  <a:pt x="981" y="1040"/>
                </a:lnTo>
                <a:lnTo>
                  <a:pt x="980" y="1044"/>
                </a:lnTo>
                <a:lnTo>
                  <a:pt x="980" y="1047"/>
                </a:lnTo>
                <a:cubicBezTo>
                  <a:pt x="979" y="1054"/>
                  <a:pt x="976" y="1060"/>
                  <a:pt x="972" y="1066"/>
                </a:cubicBezTo>
                <a:lnTo>
                  <a:pt x="971" y="1067"/>
                </a:lnTo>
                <a:cubicBezTo>
                  <a:pt x="963" y="1080"/>
                  <a:pt x="948" y="1088"/>
                  <a:pt x="931" y="1088"/>
                </a:cubicBezTo>
                <a:cubicBezTo>
                  <a:pt x="915" y="1088"/>
                  <a:pt x="900" y="1080"/>
                  <a:pt x="892" y="1067"/>
                </a:cubicBezTo>
                <a:lnTo>
                  <a:pt x="891" y="1066"/>
                </a:lnTo>
                <a:lnTo>
                  <a:pt x="889" y="1063"/>
                </a:lnTo>
                <a:cubicBezTo>
                  <a:pt x="886" y="1059"/>
                  <a:pt x="884" y="1054"/>
                  <a:pt x="882" y="1050"/>
                </a:cubicBezTo>
                <a:lnTo>
                  <a:pt x="881" y="1045"/>
                </a:lnTo>
                <a:cubicBezTo>
                  <a:pt x="876" y="1027"/>
                  <a:pt x="881" y="1008"/>
                  <a:pt x="894" y="996"/>
                </a:cubicBezTo>
                <a:cubicBezTo>
                  <a:pt x="908" y="983"/>
                  <a:pt x="927" y="980"/>
                  <a:pt x="944" y="986"/>
                </a:cubicBezTo>
                <a:lnTo>
                  <a:pt x="948" y="988"/>
                </a:lnTo>
                <a:cubicBezTo>
                  <a:pt x="953" y="990"/>
                  <a:pt x="958" y="993"/>
                  <a:pt x="963" y="996"/>
                </a:cubicBezTo>
                <a:lnTo>
                  <a:pt x="967" y="1000"/>
                </a:lnTo>
                <a:cubicBezTo>
                  <a:pt x="977" y="1009"/>
                  <a:pt x="983" y="1022"/>
                  <a:pt x="983" y="1036"/>
                </a:cubicBezTo>
                <a:lnTo>
                  <a:pt x="983" y="1041"/>
                </a:lnTo>
                <a:cubicBezTo>
                  <a:pt x="983" y="1047"/>
                  <a:pt x="982" y="1053"/>
                  <a:pt x="980" y="1058"/>
                </a:cubicBezTo>
                <a:lnTo>
                  <a:pt x="978" y="1062"/>
                </a:lnTo>
                <a:cubicBezTo>
                  <a:pt x="974" y="1075"/>
                  <a:pt x="964" y="1085"/>
                  <a:pt x="951" y="1090"/>
                </a:cubicBezTo>
                <a:cubicBezTo>
                  <a:pt x="938" y="1095"/>
                  <a:pt x="924" y="1094"/>
                  <a:pt x="912" y="1088"/>
                </a:cubicBezTo>
                <a:lnTo>
                  <a:pt x="909" y="1087"/>
                </a:lnTo>
                <a:cubicBezTo>
                  <a:pt x="902" y="1083"/>
                  <a:pt x="896" y="1078"/>
                  <a:pt x="891" y="1072"/>
                </a:cubicBezTo>
                <a:lnTo>
                  <a:pt x="889" y="1068"/>
                </a:lnTo>
                <a:cubicBezTo>
                  <a:pt x="878" y="1054"/>
                  <a:pt x="877" y="1034"/>
                  <a:pt x="885" y="1019"/>
                </a:cubicBezTo>
                <a:cubicBezTo>
                  <a:pt x="894" y="1003"/>
                  <a:pt x="910" y="992"/>
                  <a:pt x="928" y="992"/>
                </a:cubicBezTo>
                <a:lnTo>
                  <a:pt x="928" y="992"/>
                </a:lnTo>
                <a:cubicBezTo>
                  <a:pt x="942" y="992"/>
                  <a:pt x="956" y="999"/>
                  <a:pt x="965" y="1009"/>
                </a:cubicBezTo>
                <a:cubicBezTo>
                  <a:pt x="974" y="1020"/>
                  <a:pt x="978" y="1033"/>
                  <a:pt x="976" y="1047"/>
                </a:cubicBezTo>
                <a:lnTo>
                  <a:pt x="975" y="1051"/>
                </a:lnTo>
                <a:cubicBezTo>
                  <a:pt x="975" y="1054"/>
                  <a:pt x="974" y="1056"/>
                  <a:pt x="974" y="1059"/>
                </a:cubicBezTo>
                <a:lnTo>
                  <a:pt x="973" y="1061"/>
                </a:lnTo>
                <a:cubicBezTo>
                  <a:pt x="966" y="1082"/>
                  <a:pt x="946" y="1095"/>
                  <a:pt x="924" y="1093"/>
                </a:cubicBezTo>
                <a:cubicBezTo>
                  <a:pt x="902" y="1092"/>
                  <a:pt x="884" y="1075"/>
                  <a:pt x="880" y="1053"/>
                </a:cubicBezTo>
                <a:lnTo>
                  <a:pt x="880" y="1050"/>
                </a:lnTo>
                <a:cubicBezTo>
                  <a:pt x="879" y="1048"/>
                  <a:pt x="879" y="1045"/>
                  <a:pt x="879" y="1042"/>
                </a:cubicBezTo>
                <a:lnTo>
                  <a:pt x="879" y="1038"/>
                </a:lnTo>
                <a:lnTo>
                  <a:pt x="879" y="1033"/>
                </a:lnTo>
                <a:lnTo>
                  <a:pt x="880" y="1043"/>
                </a:lnTo>
                <a:lnTo>
                  <a:pt x="879" y="1040"/>
                </a:lnTo>
                <a:lnTo>
                  <a:pt x="974" y="1031"/>
                </a:lnTo>
                <a:lnTo>
                  <a:pt x="974" y="1032"/>
                </a:lnTo>
                <a:lnTo>
                  <a:pt x="974" y="1035"/>
                </a:lnTo>
                <a:lnTo>
                  <a:pt x="974" y="1038"/>
                </a:lnTo>
                <a:lnTo>
                  <a:pt x="974" y="1040"/>
                </a:lnTo>
                <a:lnTo>
                  <a:pt x="880" y="1029"/>
                </a:lnTo>
                <a:lnTo>
                  <a:pt x="880" y="1029"/>
                </a:lnTo>
                <a:lnTo>
                  <a:pt x="880" y="1027"/>
                </a:lnTo>
                <a:cubicBezTo>
                  <a:pt x="885" y="1002"/>
                  <a:pt x="908" y="986"/>
                  <a:pt x="932" y="988"/>
                </a:cubicBezTo>
                <a:cubicBezTo>
                  <a:pt x="957" y="991"/>
                  <a:pt x="975" y="1011"/>
                  <a:pt x="975" y="1036"/>
                </a:cubicBezTo>
                <a:lnTo>
                  <a:pt x="975" y="1039"/>
                </a:lnTo>
                <a:cubicBezTo>
                  <a:pt x="975" y="1044"/>
                  <a:pt x="975" y="1049"/>
                  <a:pt x="973" y="1054"/>
                </a:cubicBezTo>
                <a:lnTo>
                  <a:pt x="973" y="1056"/>
                </a:lnTo>
                <a:cubicBezTo>
                  <a:pt x="965" y="1078"/>
                  <a:pt x="943" y="1092"/>
                  <a:pt x="919" y="1088"/>
                </a:cubicBezTo>
                <a:cubicBezTo>
                  <a:pt x="896" y="1084"/>
                  <a:pt x="879" y="1064"/>
                  <a:pt x="879" y="1040"/>
                </a:cubicBezTo>
                <a:lnTo>
                  <a:pt x="879" y="1038"/>
                </a:lnTo>
                <a:lnTo>
                  <a:pt x="879" y="1033"/>
                </a:lnTo>
                <a:lnTo>
                  <a:pt x="879" y="1028"/>
                </a:lnTo>
                <a:lnTo>
                  <a:pt x="880" y="1040"/>
                </a:lnTo>
                <a:lnTo>
                  <a:pt x="880" y="1038"/>
                </a:lnTo>
                <a:lnTo>
                  <a:pt x="960" y="1060"/>
                </a:lnTo>
                <a:lnTo>
                  <a:pt x="960" y="1061"/>
                </a:lnTo>
                <a:lnTo>
                  <a:pt x="973" y="1035"/>
                </a:lnTo>
                <a:lnTo>
                  <a:pt x="972" y="1042"/>
                </a:lnTo>
                <a:lnTo>
                  <a:pt x="971" y="1048"/>
                </a:lnTo>
                <a:cubicBezTo>
                  <a:pt x="968" y="1057"/>
                  <a:pt x="963" y="1066"/>
                  <a:pt x="955" y="1072"/>
                </a:cubicBezTo>
                <a:lnTo>
                  <a:pt x="952" y="1075"/>
                </a:lnTo>
                <a:cubicBezTo>
                  <a:pt x="947" y="1079"/>
                  <a:pt x="943" y="1082"/>
                  <a:pt x="937" y="1084"/>
                </a:cubicBezTo>
                <a:lnTo>
                  <a:pt x="933" y="1085"/>
                </a:lnTo>
                <a:cubicBezTo>
                  <a:pt x="916" y="1092"/>
                  <a:pt x="896" y="1088"/>
                  <a:pt x="883" y="1074"/>
                </a:cubicBezTo>
                <a:lnTo>
                  <a:pt x="881" y="1072"/>
                </a:lnTo>
                <a:cubicBezTo>
                  <a:pt x="876" y="1068"/>
                  <a:pt x="872" y="1062"/>
                  <a:pt x="870" y="1056"/>
                </a:cubicBezTo>
                <a:lnTo>
                  <a:pt x="869" y="1054"/>
                </a:lnTo>
                <a:cubicBezTo>
                  <a:pt x="861" y="1034"/>
                  <a:pt x="867" y="1011"/>
                  <a:pt x="884" y="998"/>
                </a:cubicBezTo>
                <a:cubicBezTo>
                  <a:pt x="901" y="985"/>
                  <a:pt x="924" y="985"/>
                  <a:pt x="941" y="997"/>
                </a:cubicBezTo>
                <a:lnTo>
                  <a:pt x="941" y="997"/>
                </a:lnTo>
                <a:lnTo>
                  <a:pt x="944" y="999"/>
                </a:lnTo>
                <a:lnTo>
                  <a:pt x="873" y="1035"/>
                </a:lnTo>
                <a:lnTo>
                  <a:pt x="873" y="1031"/>
                </a:lnTo>
                <a:lnTo>
                  <a:pt x="874" y="1045"/>
                </a:lnTo>
                <a:lnTo>
                  <a:pt x="873" y="1040"/>
                </a:lnTo>
                <a:cubicBezTo>
                  <a:pt x="870" y="1026"/>
                  <a:pt x="874" y="1011"/>
                  <a:pt x="883" y="1000"/>
                </a:cubicBezTo>
                <a:cubicBezTo>
                  <a:pt x="892" y="989"/>
                  <a:pt x="906" y="983"/>
                  <a:pt x="920" y="983"/>
                </a:cubicBezTo>
                <a:lnTo>
                  <a:pt x="920" y="983"/>
                </a:lnTo>
                <a:lnTo>
                  <a:pt x="873" y="1027"/>
                </a:lnTo>
                <a:lnTo>
                  <a:pt x="873" y="1025"/>
                </a:lnTo>
                <a:lnTo>
                  <a:pt x="873" y="1022"/>
                </a:lnTo>
                <a:lnTo>
                  <a:pt x="878" y="1044"/>
                </a:lnTo>
                <a:lnTo>
                  <a:pt x="878" y="1043"/>
                </a:lnTo>
                <a:lnTo>
                  <a:pt x="965" y="1039"/>
                </a:lnTo>
                <a:lnTo>
                  <a:pt x="964" y="1041"/>
                </a:lnTo>
                <a:lnTo>
                  <a:pt x="964" y="1042"/>
                </a:lnTo>
                <a:lnTo>
                  <a:pt x="962" y="1048"/>
                </a:lnTo>
                <a:lnTo>
                  <a:pt x="961" y="1051"/>
                </a:lnTo>
                <a:cubicBezTo>
                  <a:pt x="954" y="1071"/>
                  <a:pt x="936" y="1084"/>
                  <a:pt x="915" y="1084"/>
                </a:cubicBezTo>
                <a:lnTo>
                  <a:pt x="914" y="1084"/>
                </a:lnTo>
                <a:cubicBezTo>
                  <a:pt x="900" y="1084"/>
                  <a:pt x="887" y="1078"/>
                  <a:pt x="878" y="1067"/>
                </a:cubicBezTo>
                <a:cubicBezTo>
                  <a:pt x="869" y="1056"/>
                  <a:pt x="865" y="1042"/>
                  <a:pt x="867" y="1028"/>
                </a:cubicBezTo>
                <a:lnTo>
                  <a:pt x="868" y="1021"/>
                </a:lnTo>
                <a:lnTo>
                  <a:pt x="869" y="1019"/>
                </a:lnTo>
                <a:cubicBezTo>
                  <a:pt x="875" y="996"/>
                  <a:pt x="897" y="980"/>
                  <a:pt x="921" y="983"/>
                </a:cubicBezTo>
                <a:cubicBezTo>
                  <a:pt x="945" y="986"/>
                  <a:pt x="963" y="1007"/>
                  <a:pt x="963" y="1031"/>
                </a:cubicBezTo>
                <a:lnTo>
                  <a:pt x="963" y="1033"/>
                </a:lnTo>
                <a:cubicBezTo>
                  <a:pt x="963" y="1037"/>
                  <a:pt x="963" y="1040"/>
                  <a:pt x="963" y="1043"/>
                </a:cubicBezTo>
                <a:lnTo>
                  <a:pt x="962" y="1045"/>
                </a:lnTo>
                <a:cubicBezTo>
                  <a:pt x="957" y="1070"/>
                  <a:pt x="935" y="1086"/>
                  <a:pt x="910" y="1084"/>
                </a:cubicBezTo>
                <a:cubicBezTo>
                  <a:pt x="886" y="1081"/>
                  <a:pt x="867" y="1061"/>
                  <a:pt x="867" y="1036"/>
                </a:cubicBezTo>
                <a:lnTo>
                  <a:pt x="867" y="1034"/>
                </a:lnTo>
                <a:lnTo>
                  <a:pt x="867" y="1041"/>
                </a:lnTo>
                <a:lnTo>
                  <a:pt x="867" y="1038"/>
                </a:lnTo>
                <a:lnTo>
                  <a:pt x="872" y="1054"/>
                </a:lnTo>
                <a:lnTo>
                  <a:pt x="869" y="1048"/>
                </a:lnTo>
                <a:lnTo>
                  <a:pt x="873" y="1054"/>
                </a:lnTo>
                <a:lnTo>
                  <a:pt x="870" y="1050"/>
                </a:lnTo>
                <a:lnTo>
                  <a:pt x="942" y="1055"/>
                </a:lnTo>
                <a:lnTo>
                  <a:pt x="941" y="1057"/>
                </a:lnTo>
                <a:lnTo>
                  <a:pt x="951" y="1042"/>
                </a:lnTo>
                <a:lnTo>
                  <a:pt x="951" y="1042"/>
                </a:lnTo>
                <a:lnTo>
                  <a:pt x="950" y="1045"/>
                </a:lnTo>
                <a:cubicBezTo>
                  <a:pt x="949" y="1049"/>
                  <a:pt x="947" y="1053"/>
                  <a:pt x="944" y="1056"/>
                </a:cubicBezTo>
                <a:lnTo>
                  <a:pt x="943" y="1058"/>
                </a:lnTo>
                <a:cubicBezTo>
                  <a:pt x="935" y="1071"/>
                  <a:pt x="920" y="1079"/>
                  <a:pt x="903" y="1079"/>
                </a:cubicBezTo>
                <a:cubicBezTo>
                  <a:pt x="887" y="1079"/>
                  <a:pt x="872" y="1071"/>
                  <a:pt x="864" y="1058"/>
                </a:cubicBezTo>
                <a:lnTo>
                  <a:pt x="863" y="1056"/>
                </a:lnTo>
                <a:cubicBezTo>
                  <a:pt x="857" y="1048"/>
                  <a:pt x="854" y="1039"/>
                  <a:pt x="854" y="1029"/>
                </a:cubicBezTo>
                <a:lnTo>
                  <a:pt x="854" y="1026"/>
                </a:lnTo>
                <a:lnTo>
                  <a:pt x="855" y="1033"/>
                </a:lnTo>
                <a:lnTo>
                  <a:pt x="854" y="1030"/>
                </a:lnTo>
                <a:lnTo>
                  <a:pt x="856" y="1038"/>
                </a:lnTo>
                <a:lnTo>
                  <a:pt x="856" y="1037"/>
                </a:lnTo>
                <a:lnTo>
                  <a:pt x="948" y="1033"/>
                </a:lnTo>
                <a:lnTo>
                  <a:pt x="948" y="1034"/>
                </a:lnTo>
                <a:lnTo>
                  <a:pt x="947" y="1040"/>
                </a:lnTo>
                <a:lnTo>
                  <a:pt x="947" y="1031"/>
                </a:lnTo>
                <a:lnTo>
                  <a:pt x="947" y="1034"/>
                </a:lnTo>
                <a:lnTo>
                  <a:pt x="947" y="1036"/>
                </a:lnTo>
                <a:lnTo>
                  <a:pt x="852" y="1031"/>
                </a:lnTo>
                <a:lnTo>
                  <a:pt x="852" y="1026"/>
                </a:lnTo>
                <a:lnTo>
                  <a:pt x="853" y="1021"/>
                </a:lnTo>
                <a:lnTo>
                  <a:pt x="940" y="1053"/>
                </a:lnTo>
                <a:lnTo>
                  <a:pt x="939" y="1055"/>
                </a:lnTo>
                <a:lnTo>
                  <a:pt x="945" y="1043"/>
                </a:lnTo>
                <a:lnTo>
                  <a:pt x="944" y="1046"/>
                </a:lnTo>
                <a:cubicBezTo>
                  <a:pt x="937" y="1066"/>
                  <a:pt x="919" y="1079"/>
                  <a:pt x="898" y="1079"/>
                </a:cubicBezTo>
                <a:lnTo>
                  <a:pt x="896" y="1079"/>
                </a:lnTo>
                <a:cubicBezTo>
                  <a:pt x="882" y="1079"/>
                  <a:pt x="868" y="1072"/>
                  <a:pt x="859" y="1061"/>
                </a:cubicBezTo>
                <a:lnTo>
                  <a:pt x="857" y="1058"/>
                </a:lnTo>
                <a:cubicBezTo>
                  <a:pt x="855" y="1056"/>
                  <a:pt x="853" y="1053"/>
                  <a:pt x="852" y="1050"/>
                </a:cubicBezTo>
                <a:lnTo>
                  <a:pt x="851" y="1048"/>
                </a:lnTo>
                <a:lnTo>
                  <a:pt x="941" y="1026"/>
                </a:lnTo>
                <a:lnTo>
                  <a:pt x="941" y="1029"/>
                </a:lnTo>
                <a:lnTo>
                  <a:pt x="936" y="1008"/>
                </a:lnTo>
                <a:lnTo>
                  <a:pt x="937" y="1010"/>
                </a:lnTo>
                <a:lnTo>
                  <a:pt x="847" y="1036"/>
                </a:lnTo>
                <a:lnTo>
                  <a:pt x="846" y="1026"/>
                </a:lnTo>
                <a:lnTo>
                  <a:pt x="846" y="1027"/>
                </a:lnTo>
                <a:lnTo>
                  <a:pt x="846" y="1023"/>
                </a:lnTo>
                <a:lnTo>
                  <a:pt x="939" y="1032"/>
                </a:lnTo>
                <a:lnTo>
                  <a:pt x="939" y="1032"/>
                </a:lnTo>
                <a:lnTo>
                  <a:pt x="939" y="1030"/>
                </a:lnTo>
                <a:lnTo>
                  <a:pt x="939" y="1033"/>
                </a:lnTo>
                <a:cubicBezTo>
                  <a:pt x="938" y="1040"/>
                  <a:pt x="935" y="1046"/>
                  <a:pt x="931" y="1052"/>
                </a:cubicBezTo>
                <a:lnTo>
                  <a:pt x="930" y="1053"/>
                </a:lnTo>
                <a:cubicBezTo>
                  <a:pt x="920" y="1068"/>
                  <a:pt x="902" y="1076"/>
                  <a:pt x="884" y="1074"/>
                </a:cubicBezTo>
                <a:cubicBezTo>
                  <a:pt x="866" y="1072"/>
                  <a:pt x="851" y="1059"/>
                  <a:pt x="845" y="1042"/>
                </a:cubicBezTo>
                <a:lnTo>
                  <a:pt x="844" y="1040"/>
                </a:lnTo>
                <a:cubicBezTo>
                  <a:pt x="844" y="1038"/>
                  <a:pt x="843" y="1035"/>
                  <a:pt x="843" y="1033"/>
                </a:cubicBezTo>
                <a:lnTo>
                  <a:pt x="842" y="1029"/>
                </a:lnTo>
                <a:lnTo>
                  <a:pt x="841" y="1025"/>
                </a:lnTo>
                <a:lnTo>
                  <a:pt x="843" y="1034"/>
                </a:lnTo>
                <a:lnTo>
                  <a:pt x="843" y="1032"/>
                </a:lnTo>
                <a:lnTo>
                  <a:pt x="934" y="1032"/>
                </a:lnTo>
                <a:lnTo>
                  <a:pt x="934" y="1034"/>
                </a:lnTo>
                <a:lnTo>
                  <a:pt x="935" y="1026"/>
                </a:lnTo>
                <a:lnTo>
                  <a:pt x="935" y="1029"/>
                </a:lnTo>
                <a:lnTo>
                  <a:pt x="887" y="973"/>
                </a:lnTo>
                <a:lnTo>
                  <a:pt x="888" y="973"/>
                </a:lnTo>
                <a:lnTo>
                  <a:pt x="888" y="1069"/>
                </a:lnTo>
                <a:lnTo>
                  <a:pt x="887" y="1069"/>
                </a:lnTo>
                <a:lnTo>
                  <a:pt x="887" y="973"/>
                </a:lnTo>
                <a:lnTo>
                  <a:pt x="888" y="973"/>
                </a:lnTo>
                <a:cubicBezTo>
                  <a:pt x="906" y="973"/>
                  <a:pt x="922" y="983"/>
                  <a:pt x="930" y="999"/>
                </a:cubicBezTo>
                <a:cubicBezTo>
                  <a:pt x="939" y="1014"/>
                  <a:pt x="938" y="1033"/>
                  <a:pt x="928" y="1048"/>
                </a:cubicBezTo>
                <a:lnTo>
                  <a:pt x="926" y="1051"/>
                </a:lnTo>
                <a:cubicBezTo>
                  <a:pt x="924" y="1054"/>
                  <a:pt x="922" y="1056"/>
                  <a:pt x="920" y="1058"/>
                </a:cubicBezTo>
                <a:lnTo>
                  <a:pt x="918" y="1060"/>
                </a:lnTo>
                <a:cubicBezTo>
                  <a:pt x="900" y="1078"/>
                  <a:pt x="872" y="1079"/>
                  <a:pt x="853" y="1063"/>
                </a:cubicBezTo>
                <a:lnTo>
                  <a:pt x="847" y="1058"/>
                </a:lnTo>
                <a:lnTo>
                  <a:pt x="845" y="1055"/>
                </a:lnTo>
                <a:lnTo>
                  <a:pt x="917" y="1050"/>
                </a:lnTo>
                <a:lnTo>
                  <a:pt x="915" y="1052"/>
                </a:lnTo>
                <a:lnTo>
                  <a:pt x="923" y="1039"/>
                </a:lnTo>
                <a:lnTo>
                  <a:pt x="922" y="1042"/>
                </a:lnTo>
                <a:cubicBezTo>
                  <a:pt x="915" y="1061"/>
                  <a:pt x="897" y="1074"/>
                  <a:pt x="876" y="1074"/>
                </a:cubicBezTo>
                <a:lnTo>
                  <a:pt x="874" y="1074"/>
                </a:lnTo>
                <a:lnTo>
                  <a:pt x="922" y="1017"/>
                </a:lnTo>
                <a:lnTo>
                  <a:pt x="922" y="1020"/>
                </a:lnTo>
                <a:cubicBezTo>
                  <a:pt x="923" y="1023"/>
                  <a:pt x="923" y="1026"/>
                  <a:pt x="923" y="1029"/>
                </a:cubicBezTo>
                <a:lnTo>
                  <a:pt x="923" y="1031"/>
                </a:lnTo>
                <a:cubicBezTo>
                  <a:pt x="923" y="1054"/>
                  <a:pt x="907" y="1074"/>
                  <a:pt x="884" y="1078"/>
                </a:cubicBezTo>
                <a:cubicBezTo>
                  <a:pt x="861" y="1082"/>
                  <a:pt x="839" y="1070"/>
                  <a:pt x="830" y="1049"/>
                </a:cubicBezTo>
                <a:lnTo>
                  <a:pt x="831" y="1050"/>
                </a:lnTo>
                <a:lnTo>
                  <a:pt x="830" y="1048"/>
                </a:lnTo>
                <a:lnTo>
                  <a:pt x="919" y="1042"/>
                </a:lnTo>
                <a:lnTo>
                  <a:pt x="918" y="1043"/>
                </a:lnTo>
                <a:lnTo>
                  <a:pt x="920" y="1035"/>
                </a:lnTo>
                <a:lnTo>
                  <a:pt x="919" y="1039"/>
                </a:lnTo>
                <a:lnTo>
                  <a:pt x="919" y="1042"/>
                </a:lnTo>
                <a:lnTo>
                  <a:pt x="919" y="1034"/>
                </a:lnTo>
                <a:lnTo>
                  <a:pt x="919" y="1036"/>
                </a:lnTo>
                <a:lnTo>
                  <a:pt x="823" y="1036"/>
                </a:lnTo>
                <a:lnTo>
                  <a:pt x="824" y="1028"/>
                </a:lnTo>
                <a:lnTo>
                  <a:pt x="825" y="1017"/>
                </a:lnTo>
                <a:lnTo>
                  <a:pt x="826" y="1012"/>
                </a:lnTo>
                <a:lnTo>
                  <a:pt x="873" y="1069"/>
                </a:lnTo>
                <a:lnTo>
                  <a:pt x="870" y="1069"/>
                </a:lnTo>
                <a:lnTo>
                  <a:pt x="918" y="1017"/>
                </a:lnTo>
                <a:lnTo>
                  <a:pt x="918" y="1021"/>
                </a:lnTo>
                <a:lnTo>
                  <a:pt x="919" y="1025"/>
                </a:lnTo>
                <a:lnTo>
                  <a:pt x="825" y="1016"/>
                </a:lnTo>
                <a:lnTo>
                  <a:pt x="826" y="1014"/>
                </a:lnTo>
                <a:lnTo>
                  <a:pt x="824" y="1022"/>
                </a:lnTo>
                <a:lnTo>
                  <a:pt x="824" y="1022"/>
                </a:lnTo>
                <a:lnTo>
                  <a:pt x="825" y="1017"/>
                </a:lnTo>
                <a:cubicBezTo>
                  <a:pt x="827" y="991"/>
                  <a:pt x="849" y="972"/>
                  <a:pt x="875" y="974"/>
                </a:cubicBezTo>
                <a:cubicBezTo>
                  <a:pt x="900" y="975"/>
                  <a:pt x="920" y="996"/>
                  <a:pt x="920" y="1021"/>
                </a:cubicBezTo>
                <a:lnTo>
                  <a:pt x="920" y="1023"/>
                </a:lnTo>
                <a:cubicBezTo>
                  <a:pt x="920" y="1025"/>
                  <a:pt x="920" y="1028"/>
                  <a:pt x="920" y="1030"/>
                </a:cubicBezTo>
                <a:lnTo>
                  <a:pt x="920" y="1030"/>
                </a:lnTo>
                <a:lnTo>
                  <a:pt x="919" y="1039"/>
                </a:lnTo>
                <a:lnTo>
                  <a:pt x="918" y="1043"/>
                </a:lnTo>
                <a:cubicBezTo>
                  <a:pt x="915" y="1066"/>
                  <a:pt x="896" y="1083"/>
                  <a:pt x="872" y="1084"/>
                </a:cubicBezTo>
                <a:cubicBezTo>
                  <a:pt x="849" y="1085"/>
                  <a:pt x="828" y="1068"/>
                  <a:pt x="824" y="1045"/>
                </a:cubicBezTo>
                <a:lnTo>
                  <a:pt x="823" y="1039"/>
                </a:lnTo>
                <a:lnTo>
                  <a:pt x="823" y="1038"/>
                </a:lnTo>
                <a:lnTo>
                  <a:pt x="822" y="1033"/>
                </a:lnTo>
                <a:lnTo>
                  <a:pt x="824" y="1042"/>
                </a:lnTo>
                <a:lnTo>
                  <a:pt x="823" y="1039"/>
                </a:lnTo>
                <a:lnTo>
                  <a:pt x="895" y="1061"/>
                </a:lnTo>
                <a:lnTo>
                  <a:pt x="893" y="1062"/>
                </a:lnTo>
                <a:lnTo>
                  <a:pt x="912" y="1038"/>
                </a:lnTo>
                <a:lnTo>
                  <a:pt x="911" y="1041"/>
                </a:lnTo>
                <a:cubicBezTo>
                  <a:pt x="910" y="1043"/>
                  <a:pt x="909" y="1046"/>
                  <a:pt x="908" y="1048"/>
                </a:cubicBezTo>
                <a:lnTo>
                  <a:pt x="905" y="1054"/>
                </a:lnTo>
                <a:cubicBezTo>
                  <a:pt x="896" y="1069"/>
                  <a:pt x="880" y="1079"/>
                  <a:pt x="862" y="1079"/>
                </a:cubicBezTo>
                <a:lnTo>
                  <a:pt x="860" y="1079"/>
                </a:lnTo>
                <a:cubicBezTo>
                  <a:pt x="838" y="1079"/>
                  <a:pt x="819" y="1064"/>
                  <a:pt x="813" y="1043"/>
                </a:cubicBezTo>
                <a:lnTo>
                  <a:pt x="812" y="1035"/>
                </a:lnTo>
                <a:lnTo>
                  <a:pt x="811" y="1029"/>
                </a:lnTo>
                <a:lnTo>
                  <a:pt x="810" y="1023"/>
                </a:lnTo>
                <a:lnTo>
                  <a:pt x="809" y="1020"/>
                </a:lnTo>
                <a:lnTo>
                  <a:pt x="904" y="1012"/>
                </a:lnTo>
                <a:lnTo>
                  <a:pt x="904" y="1014"/>
                </a:lnTo>
                <a:lnTo>
                  <a:pt x="904" y="1014"/>
                </a:lnTo>
                <a:lnTo>
                  <a:pt x="905" y="1023"/>
                </a:lnTo>
                <a:lnTo>
                  <a:pt x="905" y="1026"/>
                </a:lnTo>
                <a:cubicBezTo>
                  <a:pt x="905" y="1049"/>
                  <a:pt x="890" y="1068"/>
                  <a:pt x="868" y="1073"/>
                </a:cubicBezTo>
                <a:cubicBezTo>
                  <a:pt x="846" y="1078"/>
                  <a:pt x="824" y="1068"/>
                  <a:pt x="814" y="1048"/>
                </a:cubicBezTo>
                <a:lnTo>
                  <a:pt x="814" y="1047"/>
                </a:lnTo>
                <a:cubicBezTo>
                  <a:pt x="812" y="1044"/>
                  <a:pt x="811" y="1041"/>
                  <a:pt x="810" y="1037"/>
                </a:cubicBezTo>
                <a:lnTo>
                  <a:pt x="808" y="1031"/>
                </a:lnTo>
                <a:lnTo>
                  <a:pt x="809" y="1032"/>
                </a:lnTo>
                <a:lnTo>
                  <a:pt x="807" y="1027"/>
                </a:lnTo>
                <a:lnTo>
                  <a:pt x="891" y="1041"/>
                </a:lnTo>
                <a:lnTo>
                  <a:pt x="890" y="1043"/>
                </a:lnTo>
                <a:lnTo>
                  <a:pt x="899" y="1022"/>
                </a:lnTo>
                <a:lnTo>
                  <a:pt x="898" y="1025"/>
                </a:lnTo>
                <a:lnTo>
                  <a:pt x="897" y="1002"/>
                </a:lnTo>
                <a:lnTo>
                  <a:pt x="898" y="1005"/>
                </a:lnTo>
                <a:lnTo>
                  <a:pt x="898" y="1006"/>
                </a:lnTo>
                <a:lnTo>
                  <a:pt x="807" y="1037"/>
                </a:lnTo>
                <a:lnTo>
                  <a:pt x="806" y="1035"/>
                </a:lnTo>
                <a:lnTo>
                  <a:pt x="805" y="1032"/>
                </a:lnTo>
                <a:cubicBezTo>
                  <a:pt x="803" y="1026"/>
                  <a:pt x="803" y="1019"/>
                  <a:pt x="803" y="1012"/>
                </a:cubicBezTo>
                <a:lnTo>
                  <a:pt x="804" y="1007"/>
                </a:lnTo>
                <a:cubicBezTo>
                  <a:pt x="806" y="983"/>
                  <a:pt x="827" y="964"/>
                  <a:pt x="851" y="964"/>
                </a:cubicBezTo>
                <a:lnTo>
                  <a:pt x="852" y="964"/>
                </a:lnTo>
                <a:lnTo>
                  <a:pt x="852" y="1060"/>
                </a:lnTo>
                <a:lnTo>
                  <a:pt x="852" y="1060"/>
                </a:lnTo>
                <a:cubicBezTo>
                  <a:pt x="834" y="1060"/>
                  <a:pt x="817" y="1050"/>
                  <a:pt x="809" y="1033"/>
                </a:cubicBezTo>
                <a:lnTo>
                  <a:pt x="806" y="1028"/>
                </a:lnTo>
                <a:lnTo>
                  <a:pt x="805" y="1025"/>
                </a:lnTo>
                <a:lnTo>
                  <a:pt x="850" y="1055"/>
                </a:lnTo>
                <a:lnTo>
                  <a:pt x="849" y="1055"/>
                </a:lnTo>
                <a:lnTo>
                  <a:pt x="897" y="1012"/>
                </a:lnTo>
                <a:lnTo>
                  <a:pt x="896" y="1017"/>
                </a:lnTo>
                <a:cubicBezTo>
                  <a:pt x="896" y="1020"/>
                  <a:pt x="896" y="1022"/>
                  <a:pt x="895" y="1025"/>
                </a:cubicBezTo>
                <a:lnTo>
                  <a:pt x="894" y="1029"/>
                </a:lnTo>
                <a:cubicBezTo>
                  <a:pt x="888" y="1052"/>
                  <a:pt x="866" y="1068"/>
                  <a:pt x="842" y="1065"/>
                </a:cubicBezTo>
                <a:cubicBezTo>
                  <a:pt x="818" y="1062"/>
                  <a:pt x="799" y="1041"/>
                  <a:pt x="799" y="1017"/>
                </a:cubicBezTo>
                <a:lnTo>
                  <a:pt x="799" y="1015"/>
                </a:lnTo>
                <a:lnTo>
                  <a:pt x="800" y="1023"/>
                </a:lnTo>
                <a:lnTo>
                  <a:pt x="800" y="1020"/>
                </a:lnTo>
                <a:cubicBezTo>
                  <a:pt x="799" y="1018"/>
                  <a:pt x="799" y="1015"/>
                  <a:pt x="799" y="1012"/>
                </a:cubicBezTo>
                <a:lnTo>
                  <a:pt x="799" y="1009"/>
                </a:lnTo>
                <a:lnTo>
                  <a:pt x="801" y="1024"/>
                </a:lnTo>
                <a:lnTo>
                  <a:pt x="801" y="1023"/>
                </a:lnTo>
                <a:lnTo>
                  <a:pt x="888" y="1032"/>
                </a:lnTo>
                <a:lnTo>
                  <a:pt x="883" y="1039"/>
                </a:lnTo>
                <a:lnTo>
                  <a:pt x="882" y="1041"/>
                </a:lnTo>
                <a:cubicBezTo>
                  <a:pt x="871" y="1056"/>
                  <a:pt x="852" y="1063"/>
                  <a:pt x="833" y="1059"/>
                </a:cubicBezTo>
                <a:cubicBezTo>
                  <a:pt x="815" y="1055"/>
                  <a:pt x="801" y="1041"/>
                  <a:pt x="797" y="1022"/>
                </a:cubicBezTo>
                <a:lnTo>
                  <a:pt x="795" y="1012"/>
                </a:lnTo>
                <a:lnTo>
                  <a:pt x="794" y="1007"/>
                </a:lnTo>
                <a:lnTo>
                  <a:pt x="869" y="1042"/>
                </a:lnTo>
                <a:lnTo>
                  <a:pt x="867" y="1043"/>
                </a:lnTo>
                <a:lnTo>
                  <a:pt x="883" y="1025"/>
                </a:lnTo>
                <a:lnTo>
                  <a:pt x="881" y="1029"/>
                </a:lnTo>
                <a:lnTo>
                  <a:pt x="886" y="1014"/>
                </a:lnTo>
                <a:lnTo>
                  <a:pt x="886" y="1016"/>
                </a:lnTo>
                <a:lnTo>
                  <a:pt x="885" y="1021"/>
                </a:lnTo>
                <a:cubicBezTo>
                  <a:pt x="885" y="1023"/>
                  <a:pt x="885" y="1025"/>
                  <a:pt x="884" y="1028"/>
                </a:cubicBezTo>
                <a:lnTo>
                  <a:pt x="882" y="1035"/>
                </a:lnTo>
                <a:lnTo>
                  <a:pt x="882" y="1037"/>
                </a:lnTo>
                <a:cubicBezTo>
                  <a:pt x="875" y="1056"/>
                  <a:pt x="857" y="1069"/>
                  <a:pt x="836" y="1069"/>
                </a:cubicBezTo>
                <a:cubicBezTo>
                  <a:pt x="815" y="1069"/>
                  <a:pt x="797" y="1056"/>
                  <a:pt x="790" y="1037"/>
                </a:cubicBezTo>
                <a:lnTo>
                  <a:pt x="789" y="1034"/>
                </a:lnTo>
                <a:cubicBezTo>
                  <a:pt x="789" y="1031"/>
                  <a:pt x="788" y="1029"/>
                  <a:pt x="788" y="1027"/>
                </a:cubicBezTo>
                <a:lnTo>
                  <a:pt x="787" y="1020"/>
                </a:lnTo>
                <a:lnTo>
                  <a:pt x="785" y="1012"/>
                </a:lnTo>
                <a:lnTo>
                  <a:pt x="785" y="1008"/>
                </a:lnTo>
                <a:lnTo>
                  <a:pt x="878" y="1018"/>
                </a:lnTo>
                <a:lnTo>
                  <a:pt x="878" y="1019"/>
                </a:lnTo>
                <a:lnTo>
                  <a:pt x="878" y="991"/>
                </a:lnTo>
                <a:lnTo>
                  <a:pt x="879" y="994"/>
                </a:lnTo>
                <a:lnTo>
                  <a:pt x="785" y="1007"/>
                </a:lnTo>
                <a:lnTo>
                  <a:pt x="785" y="1002"/>
                </a:lnTo>
                <a:lnTo>
                  <a:pt x="881" y="1002"/>
                </a:lnTo>
                <a:lnTo>
                  <a:pt x="881" y="1007"/>
                </a:lnTo>
                <a:cubicBezTo>
                  <a:pt x="881" y="1018"/>
                  <a:pt x="877" y="1029"/>
                  <a:pt x="870" y="1037"/>
                </a:cubicBezTo>
                <a:lnTo>
                  <a:pt x="868" y="1040"/>
                </a:lnTo>
                <a:cubicBezTo>
                  <a:pt x="866" y="1043"/>
                  <a:pt x="864" y="1045"/>
                  <a:pt x="861" y="1047"/>
                </a:cubicBezTo>
                <a:lnTo>
                  <a:pt x="858" y="1049"/>
                </a:lnTo>
                <a:lnTo>
                  <a:pt x="828" y="964"/>
                </a:lnTo>
                <a:lnTo>
                  <a:pt x="830" y="964"/>
                </a:lnTo>
                <a:lnTo>
                  <a:pt x="783" y="1000"/>
                </a:lnTo>
                <a:lnTo>
                  <a:pt x="783" y="1001"/>
                </a:lnTo>
                <a:lnTo>
                  <a:pt x="784" y="998"/>
                </a:lnTo>
                <a:lnTo>
                  <a:pt x="831" y="1055"/>
                </a:lnTo>
                <a:lnTo>
                  <a:pt x="829" y="1055"/>
                </a:lnTo>
                <a:cubicBezTo>
                  <a:pt x="808" y="1055"/>
                  <a:pt x="789" y="1041"/>
                  <a:pt x="783" y="1020"/>
                </a:cubicBezTo>
                <a:lnTo>
                  <a:pt x="782" y="1017"/>
                </a:lnTo>
                <a:lnTo>
                  <a:pt x="781" y="1014"/>
                </a:lnTo>
                <a:lnTo>
                  <a:pt x="784" y="1020"/>
                </a:lnTo>
                <a:lnTo>
                  <a:pt x="784" y="1019"/>
                </a:lnTo>
                <a:lnTo>
                  <a:pt x="874" y="1007"/>
                </a:lnTo>
                <a:lnTo>
                  <a:pt x="874" y="1006"/>
                </a:lnTo>
                <a:lnTo>
                  <a:pt x="873" y="1005"/>
                </a:lnTo>
                <a:lnTo>
                  <a:pt x="873" y="1010"/>
                </a:lnTo>
                <a:lnTo>
                  <a:pt x="873" y="1012"/>
                </a:lnTo>
                <a:lnTo>
                  <a:pt x="777" y="1012"/>
                </a:lnTo>
                <a:lnTo>
                  <a:pt x="778" y="1004"/>
                </a:lnTo>
                <a:lnTo>
                  <a:pt x="778" y="1001"/>
                </a:lnTo>
                <a:lnTo>
                  <a:pt x="779" y="996"/>
                </a:lnTo>
                <a:lnTo>
                  <a:pt x="779" y="1009"/>
                </a:lnTo>
                <a:lnTo>
                  <a:pt x="779" y="1006"/>
                </a:lnTo>
                <a:lnTo>
                  <a:pt x="811" y="1044"/>
                </a:lnTo>
                <a:lnTo>
                  <a:pt x="808" y="1043"/>
                </a:lnTo>
                <a:lnTo>
                  <a:pt x="838" y="1043"/>
                </a:lnTo>
                <a:lnTo>
                  <a:pt x="835" y="1044"/>
                </a:lnTo>
                <a:lnTo>
                  <a:pt x="820" y="950"/>
                </a:lnTo>
                <a:lnTo>
                  <a:pt x="820" y="950"/>
                </a:lnTo>
                <a:lnTo>
                  <a:pt x="773" y="993"/>
                </a:lnTo>
                <a:lnTo>
                  <a:pt x="773" y="993"/>
                </a:lnTo>
                <a:lnTo>
                  <a:pt x="773" y="988"/>
                </a:lnTo>
                <a:lnTo>
                  <a:pt x="869" y="988"/>
                </a:lnTo>
                <a:lnTo>
                  <a:pt x="869" y="990"/>
                </a:lnTo>
                <a:cubicBezTo>
                  <a:pt x="869" y="997"/>
                  <a:pt x="868" y="1003"/>
                  <a:pt x="866" y="1008"/>
                </a:cubicBezTo>
                <a:lnTo>
                  <a:pt x="865" y="1011"/>
                </a:lnTo>
                <a:cubicBezTo>
                  <a:pt x="858" y="1027"/>
                  <a:pt x="843" y="1038"/>
                  <a:pt x="826" y="1041"/>
                </a:cubicBezTo>
                <a:cubicBezTo>
                  <a:pt x="809" y="1043"/>
                  <a:pt x="792" y="1036"/>
                  <a:pt x="782" y="1022"/>
                </a:cubicBezTo>
                <a:lnTo>
                  <a:pt x="777" y="1016"/>
                </a:lnTo>
                <a:lnTo>
                  <a:pt x="776" y="1013"/>
                </a:lnTo>
                <a:lnTo>
                  <a:pt x="855" y="1017"/>
                </a:lnTo>
                <a:lnTo>
                  <a:pt x="854" y="1019"/>
                </a:lnTo>
                <a:lnTo>
                  <a:pt x="860" y="1008"/>
                </a:lnTo>
                <a:lnTo>
                  <a:pt x="859" y="1011"/>
                </a:lnTo>
                <a:cubicBezTo>
                  <a:pt x="852" y="1029"/>
                  <a:pt x="834" y="1041"/>
                  <a:pt x="814" y="1041"/>
                </a:cubicBezTo>
                <a:lnTo>
                  <a:pt x="813" y="1041"/>
                </a:lnTo>
                <a:lnTo>
                  <a:pt x="841" y="1032"/>
                </a:lnTo>
                <a:lnTo>
                  <a:pt x="835" y="1036"/>
                </a:lnTo>
                <a:lnTo>
                  <a:pt x="831" y="1039"/>
                </a:lnTo>
                <a:lnTo>
                  <a:pt x="846" y="1025"/>
                </a:lnTo>
                <a:lnTo>
                  <a:pt x="844" y="1028"/>
                </a:lnTo>
                <a:lnTo>
                  <a:pt x="843" y="1029"/>
                </a:lnTo>
                <a:cubicBezTo>
                  <a:pt x="833" y="1044"/>
                  <a:pt x="816" y="1052"/>
                  <a:pt x="799" y="1050"/>
                </a:cubicBezTo>
                <a:cubicBezTo>
                  <a:pt x="781" y="1049"/>
                  <a:pt x="766" y="1038"/>
                  <a:pt x="759" y="1022"/>
                </a:cubicBezTo>
                <a:lnTo>
                  <a:pt x="755" y="1012"/>
                </a:lnTo>
                <a:lnTo>
                  <a:pt x="753" y="1007"/>
                </a:lnTo>
                <a:cubicBezTo>
                  <a:pt x="746" y="983"/>
                  <a:pt x="759" y="958"/>
                  <a:pt x="782" y="948"/>
                </a:cubicBezTo>
                <a:cubicBezTo>
                  <a:pt x="805" y="939"/>
                  <a:pt x="831" y="949"/>
                  <a:pt x="842" y="972"/>
                </a:cubicBezTo>
                <a:lnTo>
                  <a:pt x="843" y="974"/>
                </a:lnTo>
                <a:cubicBezTo>
                  <a:pt x="846" y="978"/>
                  <a:pt x="847" y="982"/>
                  <a:pt x="848" y="987"/>
                </a:cubicBezTo>
                <a:lnTo>
                  <a:pt x="848" y="990"/>
                </a:lnTo>
                <a:cubicBezTo>
                  <a:pt x="849" y="996"/>
                  <a:pt x="849" y="1002"/>
                  <a:pt x="848" y="1008"/>
                </a:cubicBezTo>
                <a:lnTo>
                  <a:pt x="847" y="1013"/>
                </a:lnTo>
                <a:lnTo>
                  <a:pt x="848" y="998"/>
                </a:lnTo>
                <a:lnTo>
                  <a:pt x="848" y="1003"/>
                </a:lnTo>
                <a:lnTo>
                  <a:pt x="800" y="959"/>
                </a:lnTo>
                <a:lnTo>
                  <a:pt x="801" y="959"/>
                </a:lnTo>
                <a:lnTo>
                  <a:pt x="801" y="1055"/>
                </a:lnTo>
                <a:lnTo>
                  <a:pt x="801" y="1055"/>
                </a:lnTo>
                <a:lnTo>
                  <a:pt x="849" y="1012"/>
                </a:lnTo>
                <a:lnTo>
                  <a:pt x="848" y="1013"/>
                </a:lnTo>
                <a:lnTo>
                  <a:pt x="848" y="1016"/>
                </a:lnTo>
                <a:lnTo>
                  <a:pt x="843" y="995"/>
                </a:lnTo>
                <a:lnTo>
                  <a:pt x="844" y="996"/>
                </a:lnTo>
                <a:lnTo>
                  <a:pt x="753" y="1017"/>
                </a:lnTo>
                <a:lnTo>
                  <a:pt x="753" y="1009"/>
                </a:lnTo>
                <a:lnTo>
                  <a:pt x="753" y="1010"/>
                </a:lnTo>
                <a:lnTo>
                  <a:pt x="753" y="1005"/>
                </a:lnTo>
                <a:lnTo>
                  <a:pt x="753" y="1002"/>
                </a:lnTo>
                <a:lnTo>
                  <a:pt x="790" y="1049"/>
                </a:lnTo>
                <a:lnTo>
                  <a:pt x="788" y="1049"/>
                </a:lnTo>
                <a:lnTo>
                  <a:pt x="809" y="1049"/>
                </a:lnTo>
                <a:lnTo>
                  <a:pt x="806" y="1050"/>
                </a:lnTo>
                <a:cubicBezTo>
                  <a:pt x="803" y="1050"/>
                  <a:pt x="800" y="1050"/>
                  <a:pt x="797" y="1050"/>
                </a:cubicBezTo>
                <a:lnTo>
                  <a:pt x="794" y="1050"/>
                </a:lnTo>
                <a:lnTo>
                  <a:pt x="792" y="1050"/>
                </a:lnTo>
                <a:lnTo>
                  <a:pt x="813" y="1045"/>
                </a:lnTo>
                <a:lnTo>
                  <a:pt x="807" y="1048"/>
                </a:lnTo>
                <a:cubicBezTo>
                  <a:pt x="805" y="1049"/>
                  <a:pt x="803" y="1050"/>
                  <a:pt x="801" y="1051"/>
                </a:cubicBezTo>
                <a:lnTo>
                  <a:pt x="795" y="1053"/>
                </a:lnTo>
                <a:cubicBezTo>
                  <a:pt x="780" y="1058"/>
                  <a:pt x="763" y="1055"/>
                  <a:pt x="750" y="1045"/>
                </a:cubicBezTo>
                <a:lnTo>
                  <a:pt x="747" y="1043"/>
                </a:lnTo>
                <a:cubicBezTo>
                  <a:pt x="742" y="1039"/>
                  <a:pt x="738" y="1033"/>
                  <a:pt x="735" y="1027"/>
                </a:cubicBezTo>
                <a:lnTo>
                  <a:pt x="733" y="1024"/>
                </a:lnTo>
                <a:cubicBezTo>
                  <a:pt x="730" y="1019"/>
                  <a:pt x="729" y="1013"/>
                  <a:pt x="728" y="1007"/>
                </a:cubicBezTo>
                <a:lnTo>
                  <a:pt x="727" y="997"/>
                </a:lnTo>
                <a:lnTo>
                  <a:pt x="727" y="993"/>
                </a:lnTo>
                <a:cubicBezTo>
                  <a:pt x="727" y="971"/>
                  <a:pt x="743" y="951"/>
                  <a:pt x="764" y="946"/>
                </a:cubicBezTo>
                <a:cubicBezTo>
                  <a:pt x="786" y="941"/>
                  <a:pt x="808" y="952"/>
                  <a:pt x="818" y="972"/>
                </a:cubicBezTo>
                <a:lnTo>
                  <a:pt x="819" y="974"/>
                </a:lnTo>
                <a:cubicBezTo>
                  <a:pt x="822" y="978"/>
                  <a:pt x="823" y="982"/>
                  <a:pt x="824" y="987"/>
                </a:cubicBezTo>
                <a:lnTo>
                  <a:pt x="824" y="990"/>
                </a:lnTo>
                <a:cubicBezTo>
                  <a:pt x="827" y="1004"/>
                  <a:pt x="823" y="1018"/>
                  <a:pt x="814" y="1029"/>
                </a:cubicBezTo>
                <a:cubicBezTo>
                  <a:pt x="804" y="1040"/>
                  <a:pt x="791" y="1046"/>
                  <a:pt x="777" y="1046"/>
                </a:cubicBezTo>
                <a:lnTo>
                  <a:pt x="776" y="1046"/>
                </a:lnTo>
                <a:lnTo>
                  <a:pt x="775" y="1046"/>
                </a:lnTo>
                <a:lnTo>
                  <a:pt x="809" y="964"/>
                </a:lnTo>
                <a:lnTo>
                  <a:pt x="812" y="967"/>
                </a:lnTo>
                <a:lnTo>
                  <a:pt x="800" y="958"/>
                </a:lnTo>
                <a:lnTo>
                  <a:pt x="803" y="960"/>
                </a:lnTo>
                <a:lnTo>
                  <a:pt x="735" y="991"/>
                </a:lnTo>
                <a:lnTo>
                  <a:pt x="735" y="989"/>
                </a:lnTo>
                <a:lnTo>
                  <a:pt x="734" y="1000"/>
                </a:lnTo>
                <a:lnTo>
                  <a:pt x="734" y="997"/>
                </a:lnTo>
                <a:lnTo>
                  <a:pt x="735" y="1005"/>
                </a:lnTo>
                <a:lnTo>
                  <a:pt x="734" y="1002"/>
                </a:lnTo>
                <a:cubicBezTo>
                  <a:pt x="734" y="999"/>
                  <a:pt x="733" y="997"/>
                  <a:pt x="733" y="994"/>
                </a:cubicBezTo>
                <a:lnTo>
                  <a:pt x="733" y="993"/>
                </a:lnTo>
                <a:cubicBezTo>
                  <a:pt x="733" y="968"/>
                  <a:pt x="753" y="947"/>
                  <a:pt x="778" y="945"/>
                </a:cubicBezTo>
                <a:cubicBezTo>
                  <a:pt x="803" y="943"/>
                  <a:pt x="825" y="961"/>
                  <a:pt x="829" y="986"/>
                </a:cubicBezTo>
                <a:lnTo>
                  <a:pt x="829" y="990"/>
                </a:lnTo>
                <a:cubicBezTo>
                  <a:pt x="830" y="992"/>
                  <a:pt x="830" y="994"/>
                  <a:pt x="830" y="996"/>
                </a:cubicBezTo>
                <a:lnTo>
                  <a:pt x="830" y="998"/>
                </a:lnTo>
                <a:lnTo>
                  <a:pt x="830" y="1008"/>
                </a:lnTo>
                <a:lnTo>
                  <a:pt x="830" y="1012"/>
                </a:lnTo>
                <a:lnTo>
                  <a:pt x="734" y="1012"/>
                </a:lnTo>
                <a:lnTo>
                  <a:pt x="735" y="1017"/>
                </a:lnTo>
                <a:lnTo>
                  <a:pt x="734" y="1013"/>
                </a:lnTo>
                <a:cubicBezTo>
                  <a:pt x="734" y="1008"/>
                  <a:pt x="734" y="1003"/>
                  <a:pt x="735" y="998"/>
                </a:cubicBezTo>
                <a:lnTo>
                  <a:pt x="735" y="996"/>
                </a:lnTo>
                <a:lnTo>
                  <a:pt x="738" y="1023"/>
                </a:lnTo>
                <a:lnTo>
                  <a:pt x="737" y="1020"/>
                </a:lnTo>
                <a:lnTo>
                  <a:pt x="741" y="1028"/>
                </a:lnTo>
                <a:lnTo>
                  <a:pt x="737" y="1023"/>
                </a:lnTo>
                <a:lnTo>
                  <a:pt x="746" y="1033"/>
                </a:lnTo>
                <a:lnTo>
                  <a:pt x="742" y="1029"/>
                </a:lnTo>
                <a:lnTo>
                  <a:pt x="807" y="1027"/>
                </a:lnTo>
                <a:lnTo>
                  <a:pt x="806" y="1028"/>
                </a:lnTo>
                <a:lnTo>
                  <a:pt x="818" y="1010"/>
                </a:lnTo>
                <a:lnTo>
                  <a:pt x="817" y="1013"/>
                </a:lnTo>
                <a:lnTo>
                  <a:pt x="818" y="1004"/>
                </a:lnTo>
                <a:lnTo>
                  <a:pt x="818" y="1008"/>
                </a:lnTo>
                <a:cubicBezTo>
                  <a:pt x="818" y="1011"/>
                  <a:pt x="817" y="1013"/>
                  <a:pt x="816" y="1016"/>
                </a:cubicBezTo>
                <a:lnTo>
                  <a:pt x="816" y="1018"/>
                </a:lnTo>
                <a:cubicBezTo>
                  <a:pt x="808" y="1040"/>
                  <a:pt x="786" y="1054"/>
                  <a:pt x="762" y="1050"/>
                </a:cubicBezTo>
                <a:cubicBezTo>
                  <a:pt x="739" y="1046"/>
                  <a:pt x="722" y="1026"/>
                  <a:pt x="722" y="1002"/>
                </a:cubicBezTo>
                <a:lnTo>
                  <a:pt x="722" y="1000"/>
                </a:lnTo>
                <a:lnTo>
                  <a:pt x="723" y="1012"/>
                </a:lnTo>
                <a:lnTo>
                  <a:pt x="723" y="1010"/>
                </a:lnTo>
                <a:lnTo>
                  <a:pt x="817" y="1006"/>
                </a:lnTo>
                <a:lnTo>
                  <a:pt x="816" y="1011"/>
                </a:lnTo>
                <a:lnTo>
                  <a:pt x="816" y="1011"/>
                </a:lnTo>
                <a:lnTo>
                  <a:pt x="814" y="1022"/>
                </a:lnTo>
                <a:lnTo>
                  <a:pt x="814" y="1024"/>
                </a:lnTo>
                <a:lnTo>
                  <a:pt x="720" y="1000"/>
                </a:lnTo>
                <a:lnTo>
                  <a:pt x="721" y="998"/>
                </a:lnTo>
                <a:lnTo>
                  <a:pt x="720" y="1005"/>
                </a:lnTo>
                <a:lnTo>
                  <a:pt x="720" y="1000"/>
                </a:lnTo>
                <a:lnTo>
                  <a:pt x="721" y="995"/>
                </a:lnTo>
                <a:cubicBezTo>
                  <a:pt x="721" y="993"/>
                  <a:pt x="721" y="991"/>
                  <a:pt x="722" y="988"/>
                </a:cubicBezTo>
                <a:lnTo>
                  <a:pt x="722" y="986"/>
                </a:lnTo>
                <a:cubicBezTo>
                  <a:pt x="728" y="963"/>
                  <a:pt x="751" y="947"/>
                  <a:pt x="775" y="950"/>
                </a:cubicBezTo>
                <a:cubicBezTo>
                  <a:pt x="799" y="953"/>
                  <a:pt x="817" y="974"/>
                  <a:pt x="817" y="998"/>
                </a:cubicBezTo>
                <a:lnTo>
                  <a:pt x="817" y="1005"/>
                </a:lnTo>
                <a:lnTo>
                  <a:pt x="815" y="1016"/>
                </a:lnTo>
                <a:lnTo>
                  <a:pt x="814" y="1020"/>
                </a:lnTo>
                <a:cubicBezTo>
                  <a:pt x="813" y="1027"/>
                  <a:pt x="810" y="1033"/>
                  <a:pt x="806" y="1039"/>
                </a:cubicBezTo>
                <a:lnTo>
                  <a:pt x="804" y="1041"/>
                </a:lnTo>
                <a:cubicBezTo>
                  <a:pt x="794" y="1054"/>
                  <a:pt x="778" y="1061"/>
                  <a:pt x="762" y="1060"/>
                </a:cubicBezTo>
                <a:cubicBezTo>
                  <a:pt x="745" y="1058"/>
                  <a:pt x="730" y="1048"/>
                  <a:pt x="723" y="1033"/>
                </a:cubicBezTo>
                <a:lnTo>
                  <a:pt x="722" y="1030"/>
                </a:lnTo>
                <a:cubicBezTo>
                  <a:pt x="720" y="1028"/>
                  <a:pt x="719" y="1026"/>
                  <a:pt x="719" y="1023"/>
                </a:cubicBezTo>
                <a:lnTo>
                  <a:pt x="717" y="1017"/>
                </a:lnTo>
                <a:lnTo>
                  <a:pt x="715" y="1010"/>
                </a:lnTo>
                <a:lnTo>
                  <a:pt x="718" y="1017"/>
                </a:lnTo>
                <a:lnTo>
                  <a:pt x="716" y="1014"/>
                </a:lnTo>
                <a:lnTo>
                  <a:pt x="805" y="1008"/>
                </a:lnTo>
                <a:lnTo>
                  <a:pt x="804" y="1011"/>
                </a:lnTo>
                <a:lnTo>
                  <a:pt x="805" y="1004"/>
                </a:lnTo>
                <a:lnTo>
                  <a:pt x="805" y="1006"/>
                </a:lnTo>
                <a:lnTo>
                  <a:pt x="804" y="1015"/>
                </a:lnTo>
                <a:lnTo>
                  <a:pt x="803" y="1019"/>
                </a:lnTo>
                <a:cubicBezTo>
                  <a:pt x="800" y="1044"/>
                  <a:pt x="778" y="1062"/>
                  <a:pt x="753" y="1060"/>
                </a:cubicBezTo>
                <a:cubicBezTo>
                  <a:pt x="727" y="1058"/>
                  <a:pt x="708" y="1037"/>
                  <a:pt x="708" y="1012"/>
                </a:cubicBezTo>
                <a:lnTo>
                  <a:pt x="708" y="1011"/>
                </a:lnTo>
                <a:lnTo>
                  <a:pt x="708" y="1005"/>
                </a:lnTo>
                <a:lnTo>
                  <a:pt x="709" y="999"/>
                </a:lnTo>
                <a:lnTo>
                  <a:pt x="713" y="1022"/>
                </a:lnTo>
                <a:lnTo>
                  <a:pt x="711" y="1017"/>
                </a:lnTo>
                <a:cubicBezTo>
                  <a:pt x="704" y="1003"/>
                  <a:pt x="705" y="985"/>
                  <a:pt x="714" y="972"/>
                </a:cubicBezTo>
                <a:cubicBezTo>
                  <a:pt x="723" y="958"/>
                  <a:pt x="738" y="950"/>
                  <a:pt x="754" y="950"/>
                </a:cubicBezTo>
                <a:lnTo>
                  <a:pt x="755" y="950"/>
                </a:lnTo>
                <a:cubicBezTo>
                  <a:pt x="772" y="950"/>
                  <a:pt x="788" y="959"/>
                  <a:pt x="797" y="973"/>
                </a:cubicBezTo>
                <a:lnTo>
                  <a:pt x="798" y="976"/>
                </a:lnTo>
                <a:lnTo>
                  <a:pt x="787" y="963"/>
                </a:lnTo>
                <a:lnTo>
                  <a:pt x="789" y="965"/>
                </a:lnTo>
                <a:lnTo>
                  <a:pt x="759" y="954"/>
                </a:lnTo>
                <a:lnTo>
                  <a:pt x="762" y="954"/>
                </a:lnTo>
                <a:lnTo>
                  <a:pt x="763" y="954"/>
                </a:lnTo>
                <a:cubicBezTo>
                  <a:pt x="788" y="954"/>
                  <a:pt x="809" y="973"/>
                  <a:pt x="811" y="998"/>
                </a:cubicBezTo>
                <a:lnTo>
                  <a:pt x="812" y="1004"/>
                </a:lnTo>
                <a:cubicBezTo>
                  <a:pt x="812" y="1009"/>
                  <a:pt x="812" y="1014"/>
                  <a:pt x="811" y="1020"/>
                </a:cubicBezTo>
                <a:lnTo>
                  <a:pt x="810" y="1024"/>
                </a:lnTo>
                <a:cubicBezTo>
                  <a:pt x="805" y="1040"/>
                  <a:pt x="792" y="1054"/>
                  <a:pt x="776" y="1058"/>
                </a:cubicBezTo>
                <a:cubicBezTo>
                  <a:pt x="759" y="1063"/>
                  <a:pt x="741" y="1058"/>
                  <a:pt x="729" y="1046"/>
                </a:cubicBezTo>
                <a:lnTo>
                  <a:pt x="728" y="1044"/>
                </a:lnTo>
                <a:cubicBezTo>
                  <a:pt x="725" y="1042"/>
                  <a:pt x="723" y="1040"/>
                  <a:pt x="722" y="1037"/>
                </a:cubicBezTo>
                <a:lnTo>
                  <a:pt x="720" y="1035"/>
                </a:lnTo>
                <a:lnTo>
                  <a:pt x="717" y="1030"/>
                </a:lnTo>
                <a:lnTo>
                  <a:pt x="796" y="1029"/>
                </a:lnTo>
                <a:lnTo>
                  <a:pt x="794" y="1032"/>
                </a:lnTo>
                <a:lnTo>
                  <a:pt x="801" y="1017"/>
                </a:lnTo>
                <a:lnTo>
                  <a:pt x="800" y="1019"/>
                </a:lnTo>
                <a:cubicBezTo>
                  <a:pt x="795" y="1040"/>
                  <a:pt x="775" y="1055"/>
                  <a:pt x="753" y="1055"/>
                </a:cubicBezTo>
                <a:lnTo>
                  <a:pt x="752" y="1055"/>
                </a:lnTo>
                <a:cubicBezTo>
                  <a:pt x="733" y="1055"/>
                  <a:pt x="715" y="1044"/>
                  <a:pt x="708" y="1025"/>
                </a:cubicBezTo>
                <a:lnTo>
                  <a:pt x="706" y="1020"/>
                </a:lnTo>
                <a:lnTo>
                  <a:pt x="703" y="1011"/>
                </a:lnTo>
                <a:lnTo>
                  <a:pt x="703" y="1011"/>
                </a:lnTo>
                <a:lnTo>
                  <a:pt x="702" y="1008"/>
                </a:lnTo>
                <a:lnTo>
                  <a:pt x="748" y="1041"/>
                </a:lnTo>
                <a:lnTo>
                  <a:pt x="747" y="1041"/>
                </a:lnTo>
                <a:lnTo>
                  <a:pt x="795" y="993"/>
                </a:lnTo>
                <a:lnTo>
                  <a:pt x="795" y="995"/>
                </a:lnTo>
                <a:lnTo>
                  <a:pt x="793" y="980"/>
                </a:lnTo>
                <a:lnTo>
                  <a:pt x="794" y="983"/>
                </a:lnTo>
                <a:lnTo>
                  <a:pt x="700" y="998"/>
                </a:lnTo>
                <a:lnTo>
                  <a:pt x="700" y="993"/>
                </a:lnTo>
                <a:lnTo>
                  <a:pt x="700" y="988"/>
                </a:lnTo>
                <a:lnTo>
                  <a:pt x="796" y="988"/>
                </a:lnTo>
                <a:lnTo>
                  <a:pt x="796" y="989"/>
                </a:lnTo>
                <a:cubicBezTo>
                  <a:pt x="796" y="992"/>
                  <a:pt x="796" y="994"/>
                  <a:pt x="796" y="996"/>
                </a:cubicBezTo>
                <a:lnTo>
                  <a:pt x="795" y="1000"/>
                </a:lnTo>
                <a:lnTo>
                  <a:pt x="796" y="993"/>
                </a:lnTo>
                <a:lnTo>
                  <a:pt x="796" y="998"/>
                </a:lnTo>
                <a:lnTo>
                  <a:pt x="796" y="1002"/>
                </a:lnTo>
                <a:lnTo>
                  <a:pt x="702" y="987"/>
                </a:lnTo>
                <a:lnTo>
                  <a:pt x="703" y="986"/>
                </a:lnTo>
                <a:lnTo>
                  <a:pt x="701" y="993"/>
                </a:lnTo>
                <a:lnTo>
                  <a:pt x="702" y="990"/>
                </a:lnTo>
                <a:lnTo>
                  <a:pt x="749" y="1046"/>
                </a:lnTo>
                <a:lnTo>
                  <a:pt x="747" y="1046"/>
                </a:lnTo>
                <a:cubicBezTo>
                  <a:pt x="729" y="1046"/>
                  <a:pt x="712" y="1036"/>
                  <a:pt x="704" y="1019"/>
                </a:cubicBezTo>
                <a:lnTo>
                  <a:pt x="701" y="1013"/>
                </a:lnTo>
                <a:lnTo>
                  <a:pt x="701" y="1013"/>
                </a:lnTo>
                <a:lnTo>
                  <a:pt x="699" y="1009"/>
                </a:lnTo>
                <a:lnTo>
                  <a:pt x="786" y="995"/>
                </a:lnTo>
                <a:lnTo>
                  <a:pt x="785" y="999"/>
                </a:lnTo>
                <a:lnTo>
                  <a:pt x="786" y="987"/>
                </a:lnTo>
                <a:lnTo>
                  <a:pt x="786" y="993"/>
                </a:lnTo>
                <a:lnTo>
                  <a:pt x="738" y="945"/>
                </a:lnTo>
                <a:lnTo>
                  <a:pt x="739" y="945"/>
                </a:lnTo>
                <a:lnTo>
                  <a:pt x="698" y="1018"/>
                </a:lnTo>
                <a:lnTo>
                  <a:pt x="697" y="1015"/>
                </a:lnTo>
                <a:lnTo>
                  <a:pt x="704" y="1024"/>
                </a:lnTo>
                <a:lnTo>
                  <a:pt x="702" y="1022"/>
                </a:lnTo>
                <a:lnTo>
                  <a:pt x="779" y="1010"/>
                </a:lnTo>
                <a:lnTo>
                  <a:pt x="776" y="1015"/>
                </a:lnTo>
                <a:lnTo>
                  <a:pt x="775" y="1018"/>
                </a:lnTo>
                <a:cubicBezTo>
                  <a:pt x="766" y="1032"/>
                  <a:pt x="750" y="1041"/>
                  <a:pt x="733" y="1041"/>
                </a:cubicBezTo>
                <a:lnTo>
                  <a:pt x="728" y="1041"/>
                </a:lnTo>
                <a:cubicBezTo>
                  <a:pt x="713" y="1041"/>
                  <a:pt x="699" y="1034"/>
                  <a:pt x="690" y="1022"/>
                </a:cubicBezTo>
                <a:lnTo>
                  <a:pt x="688" y="1020"/>
                </a:lnTo>
                <a:cubicBezTo>
                  <a:pt x="686" y="1016"/>
                  <a:pt x="683" y="1013"/>
                  <a:pt x="682" y="1009"/>
                </a:cubicBezTo>
                <a:lnTo>
                  <a:pt x="681" y="1006"/>
                </a:lnTo>
                <a:cubicBezTo>
                  <a:pt x="675" y="992"/>
                  <a:pt x="677" y="975"/>
                  <a:pt x="686" y="962"/>
                </a:cubicBezTo>
                <a:cubicBezTo>
                  <a:pt x="695" y="948"/>
                  <a:pt x="710" y="940"/>
                  <a:pt x="725" y="940"/>
                </a:cubicBezTo>
                <a:lnTo>
                  <a:pt x="727" y="940"/>
                </a:lnTo>
                <a:lnTo>
                  <a:pt x="680" y="998"/>
                </a:lnTo>
                <a:lnTo>
                  <a:pt x="679" y="993"/>
                </a:lnTo>
                <a:lnTo>
                  <a:pt x="726" y="1031"/>
                </a:lnTo>
                <a:lnTo>
                  <a:pt x="725" y="1031"/>
                </a:lnTo>
                <a:lnTo>
                  <a:pt x="725" y="935"/>
                </a:lnTo>
                <a:lnTo>
                  <a:pt x="726" y="935"/>
                </a:lnTo>
                <a:cubicBezTo>
                  <a:pt x="749" y="935"/>
                  <a:pt x="769" y="952"/>
                  <a:pt x="773" y="976"/>
                </a:cubicBezTo>
                <a:lnTo>
                  <a:pt x="773" y="975"/>
                </a:lnTo>
                <a:lnTo>
                  <a:pt x="774" y="977"/>
                </a:lnTo>
                <a:lnTo>
                  <a:pt x="680" y="1000"/>
                </a:lnTo>
                <a:lnTo>
                  <a:pt x="679" y="994"/>
                </a:lnTo>
                <a:lnTo>
                  <a:pt x="679" y="991"/>
                </a:lnTo>
                <a:lnTo>
                  <a:pt x="726" y="1031"/>
                </a:lnTo>
                <a:lnTo>
                  <a:pt x="725" y="1031"/>
                </a:lnTo>
                <a:lnTo>
                  <a:pt x="723" y="1031"/>
                </a:lnTo>
                <a:lnTo>
                  <a:pt x="753" y="1022"/>
                </a:lnTo>
                <a:lnTo>
                  <a:pt x="746" y="1027"/>
                </a:lnTo>
                <a:lnTo>
                  <a:pt x="759" y="1011"/>
                </a:lnTo>
                <a:lnTo>
                  <a:pt x="755" y="1019"/>
                </a:lnTo>
                <a:lnTo>
                  <a:pt x="752" y="1023"/>
                </a:lnTo>
                <a:cubicBezTo>
                  <a:pt x="742" y="1039"/>
                  <a:pt x="725" y="1048"/>
                  <a:pt x="707" y="1046"/>
                </a:cubicBezTo>
                <a:cubicBezTo>
                  <a:pt x="689" y="1044"/>
                  <a:pt x="673" y="1032"/>
                  <a:pt x="667" y="1015"/>
                </a:cubicBezTo>
                <a:lnTo>
                  <a:pt x="664" y="1007"/>
                </a:lnTo>
                <a:lnTo>
                  <a:pt x="662" y="1001"/>
                </a:lnTo>
                <a:lnTo>
                  <a:pt x="708" y="1036"/>
                </a:lnTo>
                <a:lnTo>
                  <a:pt x="707" y="1036"/>
                </a:lnTo>
                <a:lnTo>
                  <a:pt x="749" y="1012"/>
                </a:lnTo>
                <a:lnTo>
                  <a:pt x="747" y="1016"/>
                </a:lnTo>
                <a:lnTo>
                  <a:pt x="753" y="989"/>
                </a:lnTo>
                <a:lnTo>
                  <a:pt x="753" y="990"/>
                </a:lnTo>
                <a:lnTo>
                  <a:pt x="753" y="993"/>
                </a:lnTo>
                <a:lnTo>
                  <a:pt x="740" y="968"/>
                </a:lnTo>
                <a:lnTo>
                  <a:pt x="740" y="969"/>
                </a:lnTo>
                <a:lnTo>
                  <a:pt x="658" y="1002"/>
                </a:lnTo>
                <a:lnTo>
                  <a:pt x="658" y="999"/>
                </a:lnTo>
                <a:lnTo>
                  <a:pt x="658" y="994"/>
                </a:lnTo>
                <a:lnTo>
                  <a:pt x="658" y="988"/>
                </a:lnTo>
                <a:lnTo>
                  <a:pt x="658" y="983"/>
                </a:lnTo>
                <a:lnTo>
                  <a:pt x="661" y="999"/>
                </a:lnTo>
                <a:lnTo>
                  <a:pt x="659" y="994"/>
                </a:lnTo>
                <a:lnTo>
                  <a:pt x="751" y="964"/>
                </a:lnTo>
                <a:lnTo>
                  <a:pt x="751" y="965"/>
                </a:lnTo>
                <a:cubicBezTo>
                  <a:pt x="752" y="968"/>
                  <a:pt x="752" y="970"/>
                  <a:pt x="753" y="973"/>
                </a:cubicBezTo>
                <a:lnTo>
                  <a:pt x="753" y="976"/>
                </a:lnTo>
                <a:cubicBezTo>
                  <a:pt x="754" y="978"/>
                  <a:pt x="754" y="981"/>
                  <a:pt x="754" y="983"/>
                </a:cubicBezTo>
                <a:lnTo>
                  <a:pt x="754" y="995"/>
                </a:lnTo>
                <a:lnTo>
                  <a:pt x="753" y="999"/>
                </a:lnTo>
                <a:lnTo>
                  <a:pt x="659" y="980"/>
                </a:lnTo>
                <a:lnTo>
                  <a:pt x="660" y="976"/>
                </a:lnTo>
                <a:lnTo>
                  <a:pt x="658" y="989"/>
                </a:lnTo>
                <a:lnTo>
                  <a:pt x="658" y="983"/>
                </a:lnTo>
                <a:lnTo>
                  <a:pt x="662" y="1002"/>
                </a:lnTo>
                <a:lnTo>
                  <a:pt x="660" y="996"/>
                </a:lnTo>
                <a:lnTo>
                  <a:pt x="668" y="1009"/>
                </a:lnTo>
                <a:lnTo>
                  <a:pt x="665" y="1005"/>
                </a:lnTo>
                <a:lnTo>
                  <a:pt x="748" y="983"/>
                </a:lnTo>
                <a:lnTo>
                  <a:pt x="748" y="982"/>
                </a:lnTo>
                <a:lnTo>
                  <a:pt x="748" y="981"/>
                </a:lnTo>
                <a:lnTo>
                  <a:pt x="748" y="985"/>
                </a:lnTo>
                <a:cubicBezTo>
                  <a:pt x="748" y="988"/>
                  <a:pt x="748" y="991"/>
                  <a:pt x="747" y="993"/>
                </a:cubicBezTo>
                <a:lnTo>
                  <a:pt x="747" y="996"/>
                </a:lnTo>
                <a:cubicBezTo>
                  <a:pt x="743" y="1021"/>
                  <a:pt x="720" y="1038"/>
                  <a:pt x="696" y="1036"/>
                </a:cubicBezTo>
                <a:cubicBezTo>
                  <a:pt x="671" y="1034"/>
                  <a:pt x="651" y="1013"/>
                  <a:pt x="651" y="988"/>
                </a:cubicBezTo>
                <a:lnTo>
                  <a:pt x="651" y="986"/>
                </a:lnTo>
                <a:lnTo>
                  <a:pt x="651" y="983"/>
                </a:lnTo>
                <a:lnTo>
                  <a:pt x="747" y="993"/>
                </a:lnTo>
                <a:lnTo>
                  <a:pt x="746" y="995"/>
                </a:lnTo>
                <a:lnTo>
                  <a:pt x="747" y="986"/>
                </a:lnTo>
                <a:lnTo>
                  <a:pt x="747" y="988"/>
                </a:lnTo>
                <a:lnTo>
                  <a:pt x="651" y="988"/>
                </a:lnTo>
                <a:lnTo>
                  <a:pt x="651" y="987"/>
                </a:lnTo>
                <a:lnTo>
                  <a:pt x="651" y="983"/>
                </a:lnTo>
                <a:lnTo>
                  <a:pt x="653" y="998"/>
                </a:lnTo>
                <a:lnTo>
                  <a:pt x="650" y="987"/>
                </a:lnTo>
                <a:lnTo>
                  <a:pt x="649" y="983"/>
                </a:lnTo>
                <a:lnTo>
                  <a:pt x="657" y="1000"/>
                </a:lnTo>
                <a:lnTo>
                  <a:pt x="656" y="998"/>
                </a:lnTo>
                <a:lnTo>
                  <a:pt x="732" y="998"/>
                </a:lnTo>
                <a:lnTo>
                  <a:pt x="731" y="1000"/>
                </a:lnTo>
                <a:lnTo>
                  <a:pt x="739" y="982"/>
                </a:lnTo>
                <a:lnTo>
                  <a:pt x="737" y="991"/>
                </a:lnTo>
                <a:lnTo>
                  <a:pt x="736" y="996"/>
                </a:lnTo>
                <a:lnTo>
                  <a:pt x="735" y="999"/>
                </a:lnTo>
                <a:cubicBezTo>
                  <a:pt x="730" y="1012"/>
                  <a:pt x="720" y="1022"/>
                  <a:pt x="707" y="1028"/>
                </a:cubicBezTo>
                <a:cubicBezTo>
                  <a:pt x="694" y="1033"/>
                  <a:pt x="680" y="1033"/>
                  <a:pt x="668" y="1026"/>
                </a:cubicBezTo>
                <a:lnTo>
                  <a:pt x="667" y="1026"/>
                </a:lnTo>
                <a:cubicBezTo>
                  <a:pt x="654" y="1020"/>
                  <a:pt x="645" y="1008"/>
                  <a:pt x="641" y="995"/>
                </a:cubicBezTo>
                <a:lnTo>
                  <a:pt x="640" y="991"/>
                </a:lnTo>
                <a:cubicBezTo>
                  <a:pt x="640" y="988"/>
                  <a:pt x="639" y="986"/>
                  <a:pt x="639" y="983"/>
                </a:cubicBezTo>
                <a:lnTo>
                  <a:pt x="639" y="979"/>
                </a:lnTo>
                <a:lnTo>
                  <a:pt x="638" y="975"/>
                </a:lnTo>
                <a:lnTo>
                  <a:pt x="734" y="969"/>
                </a:lnTo>
                <a:lnTo>
                  <a:pt x="734" y="971"/>
                </a:lnTo>
                <a:lnTo>
                  <a:pt x="734" y="974"/>
                </a:lnTo>
                <a:lnTo>
                  <a:pt x="686" y="926"/>
                </a:lnTo>
                <a:lnTo>
                  <a:pt x="687" y="926"/>
                </a:lnTo>
                <a:lnTo>
                  <a:pt x="687" y="1022"/>
                </a:lnTo>
                <a:lnTo>
                  <a:pt x="685" y="1022"/>
                </a:lnTo>
                <a:cubicBezTo>
                  <a:pt x="667" y="1022"/>
                  <a:pt x="651" y="1012"/>
                  <a:pt x="643" y="995"/>
                </a:cubicBezTo>
                <a:lnTo>
                  <a:pt x="640" y="990"/>
                </a:lnTo>
                <a:lnTo>
                  <a:pt x="639" y="987"/>
                </a:lnTo>
                <a:lnTo>
                  <a:pt x="683" y="1017"/>
                </a:lnTo>
                <a:lnTo>
                  <a:pt x="682" y="1017"/>
                </a:lnTo>
                <a:cubicBezTo>
                  <a:pt x="661" y="1017"/>
                  <a:pt x="643" y="1004"/>
                  <a:pt x="636" y="985"/>
                </a:cubicBezTo>
                <a:lnTo>
                  <a:pt x="634" y="978"/>
                </a:lnTo>
                <a:lnTo>
                  <a:pt x="634" y="976"/>
                </a:lnTo>
                <a:lnTo>
                  <a:pt x="728" y="964"/>
                </a:lnTo>
                <a:lnTo>
                  <a:pt x="728" y="969"/>
                </a:lnTo>
                <a:cubicBezTo>
                  <a:pt x="728" y="972"/>
                  <a:pt x="728" y="975"/>
                  <a:pt x="728" y="977"/>
                </a:cubicBezTo>
                <a:lnTo>
                  <a:pt x="727" y="980"/>
                </a:lnTo>
                <a:lnTo>
                  <a:pt x="728" y="972"/>
                </a:lnTo>
                <a:lnTo>
                  <a:pt x="728" y="974"/>
                </a:lnTo>
                <a:lnTo>
                  <a:pt x="632" y="974"/>
                </a:lnTo>
                <a:lnTo>
                  <a:pt x="632" y="974"/>
                </a:lnTo>
                <a:lnTo>
                  <a:pt x="632" y="969"/>
                </a:lnTo>
                <a:cubicBezTo>
                  <a:pt x="630" y="955"/>
                  <a:pt x="635" y="942"/>
                  <a:pt x="644" y="932"/>
                </a:cubicBezTo>
                <a:cubicBezTo>
                  <a:pt x="653" y="922"/>
                  <a:pt x="666" y="916"/>
                  <a:pt x="679" y="916"/>
                </a:cubicBezTo>
                <a:lnTo>
                  <a:pt x="680" y="916"/>
                </a:lnTo>
                <a:lnTo>
                  <a:pt x="680" y="1012"/>
                </a:lnTo>
                <a:lnTo>
                  <a:pt x="677" y="1012"/>
                </a:lnTo>
                <a:lnTo>
                  <a:pt x="725" y="973"/>
                </a:lnTo>
                <a:lnTo>
                  <a:pt x="724" y="978"/>
                </a:lnTo>
                <a:lnTo>
                  <a:pt x="723" y="981"/>
                </a:lnTo>
                <a:cubicBezTo>
                  <a:pt x="723" y="986"/>
                  <a:pt x="721" y="990"/>
                  <a:pt x="719" y="994"/>
                </a:cubicBezTo>
                <a:lnTo>
                  <a:pt x="718" y="995"/>
                </a:lnTo>
                <a:cubicBezTo>
                  <a:pt x="710" y="1012"/>
                  <a:pt x="694" y="1022"/>
                  <a:pt x="675" y="1022"/>
                </a:cubicBezTo>
                <a:cubicBezTo>
                  <a:pt x="657" y="1022"/>
                  <a:pt x="641" y="1012"/>
                  <a:pt x="633" y="995"/>
                </a:cubicBezTo>
                <a:lnTo>
                  <a:pt x="632" y="993"/>
                </a:lnTo>
                <a:cubicBezTo>
                  <a:pt x="629" y="988"/>
                  <a:pt x="627" y="983"/>
                  <a:pt x="627" y="977"/>
                </a:cubicBezTo>
                <a:lnTo>
                  <a:pt x="627" y="978"/>
                </a:lnTo>
                <a:lnTo>
                  <a:pt x="627" y="978"/>
                </a:lnTo>
                <a:lnTo>
                  <a:pt x="626" y="975"/>
                </a:lnTo>
                <a:lnTo>
                  <a:pt x="718" y="975"/>
                </a:lnTo>
                <a:lnTo>
                  <a:pt x="717" y="977"/>
                </a:lnTo>
                <a:lnTo>
                  <a:pt x="719" y="969"/>
                </a:lnTo>
                <a:lnTo>
                  <a:pt x="718" y="972"/>
                </a:lnTo>
                <a:cubicBezTo>
                  <a:pt x="715" y="993"/>
                  <a:pt x="698" y="1009"/>
                  <a:pt x="677" y="1012"/>
                </a:cubicBezTo>
                <a:lnTo>
                  <a:pt x="673" y="1013"/>
                </a:lnTo>
                <a:cubicBezTo>
                  <a:pt x="669" y="1013"/>
                  <a:pt x="665" y="1013"/>
                  <a:pt x="662" y="1013"/>
                </a:cubicBezTo>
                <a:lnTo>
                  <a:pt x="657" y="1012"/>
                </a:lnTo>
                <a:cubicBezTo>
                  <a:pt x="639" y="1010"/>
                  <a:pt x="624" y="998"/>
                  <a:pt x="617" y="981"/>
                </a:cubicBezTo>
                <a:lnTo>
                  <a:pt x="615" y="975"/>
                </a:lnTo>
                <a:cubicBezTo>
                  <a:pt x="614" y="972"/>
                  <a:pt x="613" y="968"/>
                  <a:pt x="613" y="965"/>
                </a:cubicBezTo>
                <a:lnTo>
                  <a:pt x="612" y="961"/>
                </a:lnTo>
                <a:lnTo>
                  <a:pt x="708" y="955"/>
                </a:lnTo>
                <a:lnTo>
                  <a:pt x="708" y="959"/>
                </a:lnTo>
                <a:lnTo>
                  <a:pt x="708" y="964"/>
                </a:lnTo>
                <a:lnTo>
                  <a:pt x="613" y="953"/>
                </a:lnTo>
                <a:lnTo>
                  <a:pt x="613" y="953"/>
                </a:lnTo>
                <a:lnTo>
                  <a:pt x="614" y="951"/>
                </a:lnTo>
                <a:lnTo>
                  <a:pt x="661" y="1008"/>
                </a:lnTo>
                <a:lnTo>
                  <a:pt x="660" y="1008"/>
                </a:lnTo>
                <a:lnTo>
                  <a:pt x="707" y="951"/>
                </a:lnTo>
                <a:lnTo>
                  <a:pt x="707" y="951"/>
                </a:lnTo>
                <a:lnTo>
                  <a:pt x="708" y="953"/>
                </a:lnTo>
                <a:cubicBezTo>
                  <a:pt x="711" y="967"/>
                  <a:pt x="708" y="982"/>
                  <a:pt x="699" y="994"/>
                </a:cubicBezTo>
                <a:cubicBezTo>
                  <a:pt x="690" y="1006"/>
                  <a:pt x="676" y="1012"/>
                  <a:pt x="661" y="1012"/>
                </a:cubicBezTo>
                <a:lnTo>
                  <a:pt x="658" y="1012"/>
                </a:lnTo>
                <a:lnTo>
                  <a:pt x="655" y="1012"/>
                </a:lnTo>
                <a:cubicBezTo>
                  <a:pt x="639" y="1012"/>
                  <a:pt x="623" y="1004"/>
                  <a:pt x="614" y="989"/>
                </a:cubicBezTo>
                <a:lnTo>
                  <a:pt x="616" y="991"/>
                </a:lnTo>
                <a:lnTo>
                  <a:pt x="614" y="989"/>
                </a:lnTo>
                <a:lnTo>
                  <a:pt x="700" y="960"/>
                </a:lnTo>
                <a:lnTo>
                  <a:pt x="700" y="961"/>
                </a:lnTo>
                <a:lnTo>
                  <a:pt x="700" y="964"/>
                </a:lnTo>
                <a:lnTo>
                  <a:pt x="700" y="967"/>
                </a:lnTo>
                <a:lnTo>
                  <a:pt x="700" y="969"/>
                </a:lnTo>
                <a:lnTo>
                  <a:pt x="604" y="969"/>
                </a:lnTo>
                <a:lnTo>
                  <a:pt x="604" y="967"/>
                </a:lnTo>
                <a:lnTo>
                  <a:pt x="605" y="975"/>
                </a:lnTo>
                <a:lnTo>
                  <a:pt x="605" y="972"/>
                </a:lnTo>
                <a:lnTo>
                  <a:pt x="612" y="991"/>
                </a:lnTo>
                <a:lnTo>
                  <a:pt x="610" y="988"/>
                </a:lnTo>
                <a:lnTo>
                  <a:pt x="621" y="1000"/>
                </a:lnTo>
                <a:lnTo>
                  <a:pt x="619" y="998"/>
                </a:lnTo>
                <a:lnTo>
                  <a:pt x="691" y="981"/>
                </a:lnTo>
                <a:lnTo>
                  <a:pt x="692" y="980"/>
                </a:lnTo>
                <a:lnTo>
                  <a:pt x="691" y="982"/>
                </a:lnTo>
                <a:cubicBezTo>
                  <a:pt x="683" y="1001"/>
                  <a:pt x="666" y="1012"/>
                  <a:pt x="646" y="1012"/>
                </a:cubicBezTo>
                <a:lnTo>
                  <a:pt x="645" y="1012"/>
                </a:lnTo>
                <a:cubicBezTo>
                  <a:pt x="619" y="1012"/>
                  <a:pt x="597" y="991"/>
                  <a:pt x="597" y="964"/>
                </a:cubicBezTo>
                <a:lnTo>
                  <a:pt x="598" y="965"/>
                </a:lnTo>
                <a:lnTo>
                  <a:pt x="597" y="961"/>
                </a:lnTo>
                <a:lnTo>
                  <a:pt x="693" y="955"/>
                </a:lnTo>
                <a:lnTo>
                  <a:pt x="693" y="951"/>
                </a:lnTo>
                <a:lnTo>
                  <a:pt x="693" y="960"/>
                </a:lnTo>
                <a:lnTo>
                  <a:pt x="693" y="963"/>
                </a:lnTo>
                <a:lnTo>
                  <a:pt x="693" y="964"/>
                </a:lnTo>
                <a:lnTo>
                  <a:pt x="597" y="964"/>
                </a:lnTo>
                <a:lnTo>
                  <a:pt x="597" y="961"/>
                </a:lnTo>
                <a:lnTo>
                  <a:pt x="597" y="955"/>
                </a:lnTo>
                <a:lnTo>
                  <a:pt x="597" y="949"/>
                </a:lnTo>
                <a:lnTo>
                  <a:pt x="597" y="945"/>
                </a:lnTo>
                <a:lnTo>
                  <a:pt x="693" y="945"/>
                </a:lnTo>
                <a:lnTo>
                  <a:pt x="693" y="946"/>
                </a:lnTo>
                <a:lnTo>
                  <a:pt x="693" y="938"/>
                </a:lnTo>
                <a:lnTo>
                  <a:pt x="694" y="945"/>
                </a:lnTo>
                <a:lnTo>
                  <a:pt x="694" y="951"/>
                </a:lnTo>
                <a:cubicBezTo>
                  <a:pt x="695" y="955"/>
                  <a:pt x="694" y="958"/>
                  <a:pt x="694" y="962"/>
                </a:cubicBezTo>
                <a:lnTo>
                  <a:pt x="693" y="965"/>
                </a:lnTo>
                <a:cubicBezTo>
                  <a:pt x="692" y="972"/>
                  <a:pt x="690" y="979"/>
                  <a:pt x="686" y="985"/>
                </a:cubicBezTo>
                <a:lnTo>
                  <a:pt x="685" y="987"/>
                </a:lnTo>
                <a:cubicBezTo>
                  <a:pt x="673" y="1004"/>
                  <a:pt x="651" y="1012"/>
                  <a:pt x="631" y="1006"/>
                </a:cubicBezTo>
                <a:cubicBezTo>
                  <a:pt x="611" y="1000"/>
                  <a:pt x="597" y="981"/>
                  <a:pt x="597" y="960"/>
                </a:cubicBezTo>
                <a:lnTo>
                  <a:pt x="597" y="955"/>
                </a:lnTo>
                <a:lnTo>
                  <a:pt x="597" y="950"/>
                </a:lnTo>
                <a:lnTo>
                  <a:pt x="685" y="977"/>
                </a:lnTo>
                <a:lnTo>
                  <a:pt x="687" y="973"/>
                </a:lnTo>
                <a:lnTo>
                  <a:pt x="685" y="976"/>
                </a:lnTo>
                <a:cubicBezTo>
                  <a:pt x="677" y="993"/>
                  <a:pt x="661" y="1003"/>
                  <a:pt x="642" y="1003"/>
                </a:cubicBezTo>
                <a:lnTo>
                  <a:pt x="641" y="1003"/>
                </a:lnTo>
                <a:lnTo>
                  <a:pt x="639" y="1003"/>
                </a:lnTo>
                <a:lnTo>
                  <a:pt x="675" y="986"/>
                </a:lnTo>
                <a:lnTo>
                  <a:pt x="672" y="990"/>
                </a:lnTo>
                <a:cubicBezTo>
                  <a:pt x="669" y="994"/>
                  <a:pt x="665" y="997"/>
                  <a:pt x="661" y="1000"/>
                </a:cubicBezTo>
                <a:lnTo>
                  <a:pt x="658" y="1001"/>
                </a:lnTo>
                <a:cubicBezTo>
                  <a:pt x="645" y="1009"/>
                  <a:pt x="628" y="1010"/>
                  <a:pt x="614" y="1004"/>
                </a:cubicBezTo>
                <a:cubicBezTo>
                  <a:pt x="600" y="998"/>
                  <a:pt x="589" y="985"/>
                  <a:pt x="586" y="969"/>
                </a:cubicBezTo>
                <a:lnTo>
                  <a:pt x="586" y="967"/>
                </a:lnTo>
                <a:cubicBezTo>
                  <a:pt x="585" y="964"/>
                  <a:pt x="585" y="961"/>
                  <a:pt x="585" y="957"/>
                </a:cubicBezTo>
                <a:lnTo>
                  <a:pt x="585" y="953"/>
                </a:lnTo>
                <a:lnTo>
                  <a:pt x="585" y="945"/>
                </a:lnTo>
                <a:lnTo>
                  <a:pt x="633" y="993"/>
                </a:lnTo>
                <a:lnTo>
                  <a:pt x="632" y="993"/>
                </a:lnTo>
                <a:lnTo>
                  <a:pt x="675" y="967"/>
                </a:lnTo>
                <a:lnTo>
                  <a:pt x="674" y="970"/>
                </a:lnTo>
                <a:cubicBezTo>
                  <a:pt x="671" y="976"/>
                  <a:pt x="666" y="982"/>
                  <a:pt x="661" y="986"/>
                </a:cubicBezTo>
                <a:lnTo>
                  <a:pt x="658" y="988"/>
                </a:lnTo>
                <a:cubicBezTo>
                  <a:pt x="647" y="997"/>
                  <a:pt x="632" y="1000"/>
                  <a:pt x="618" y="997"/>
                </a:cubicBezTo>
                <a:cubicBezTo>
                  <a:pt x="604" y="994"/>
                  <a:pt x="592" y="985"/>
                  <a:pt x="586" y="972"/>
                </a:cubicBezTo>
                <a:lnTo>
                  <a:pt x="585" y="970"/>
                </a:lnTo>
                <a:cubicBezTo>
                  <a:pt x="583" y="967"/>
                  <a:pt x="582" y="965"/>
                  <a:pt x="581" y="962"/>
                </a:cubicBezTo>
                <a:lnTo>
                  <a:pt x="581" y="960"/>
                </a:lnTo>
                <a:lnTo>
                  <a:pt x="580" y="957"/>
                </a:lnTo>
                <a:lnTo>
                  <a:pt x="583" y="963"/>
                </a:lnTo>
                <a:lnTo>
                  <a:pt x="582" y="962"/>
                </a:lnTo>
                <a:lnTo>
                  <a:pt x="673" y="941"/>
                </a:lnTo>
                <a:lnTo>
                  <a:pt x="673" y="943"/>
                </a:lnTo>
                <a:lnTo>
                  <a:pt x="673" y="948"/>
                </a:lnTo>
                <a:lnTo>
                  <a:pt x="673" y="952"/>
                </a:lnTo>
                <a:lnTo>
                  <a:pt x="672" y="943"/>
                </a:lnTo>
                <a:lnTo>
                  <a:pt x="673" y="946"/>
                </a:lnTo>
                <a:lnTo>
                  <a:pt x="577" y="955"/>
                </a:lnTo>
                <a:lnTo>
                  <a:pt x="577" y="954"/>
                </a:lnTo>
                <a:cubicBezTo>
                  <a:pt x="577" y="951"/>
                  <a:pt x="578" y="949"/>
                  <a:pt x="578" y="946"/>
                </a:cubicBezTo>
                <a:lnTo>
                  <a:pt x="578" y="947"/>
                </a:lnTo>
                <a:lnTo>
                  <a:pt x="579" y="941"/>
                </a:lnTo>
                <a:cubicBezTo>
                  <a:pt x="581" y="916"/>
                  <a:pt x="602" y="897"/>
                  <a:pt x="626" y="897"/>
                </a:cubicBezTo>
                <a:lnTo>
                  <a:pt x="627" y="897"/>
                </a:lnTo>
                <a:lnTo>
                  <a:pt x="627" y="993"/>
                </a:lnTo>
                <a:lnTo>
                  <a:pt x="626" y="993"/>
                </a:lnTo>
                <a:lnTo>
                  <a:pt x="623" y="993"/>
                </a:lnTo>
                <a:lnTo>
                  <a:pt x="621" y="993"/>
                </a:lnTo>
                <a:lnTo>
                  <a:pt x="661" y="972"/>
                </a:lnTo>
                <a:lnTo>
                  <a:pt x="659" y="975"/>
                </a:lnTo>
                <a:cubicBezTo>
                  <a:pt x="657" y="979"/>
                  <a:pt x="653" y="983"/>
                  <a:pt x="649" y="986"/>
                </a:cubicBezTo>
                <a:lnTo>
                  <a:pt x="647" y="988"/>
                </a:lnTo>
                <a:cubicBezTo>
                  <a:pt x="631" y="1001"/>
                  <a:pt x="609" y="1002"/>
                  <a:pt x="592" y="991"/>
                </a:cubicBezTo>
                <a:cubicBezTo>
                  <a:pt x="575" y="981"/>
                  <a:pt x="566" y="961"/>
                  <a:pt x="570" y="941"/>
                </a:cubicBezTo>
                <a:lnTo>
                  <a:pt x="570" y="939"/>
                </a:lnTo>
                <a:lnTo>
                  <a:pt x="570" y="957"/>
                </a:lnTo>
                <a:lnTo>
                  <a:pt x="570" y="955"/>
                </a:lnTo>
                <a:lnTo>
                  <a:pt x="653" y="977"/>
                </a:lnTo>
                <a:lnTo>
                  <a:pt x="650" y="980"/>
                </a:lnTo>
                <a:lnTo>
                  <a:pt x="646" y="985"/>
                </a:lnTo>
                <a:cubicBezTo>
                  <a:pt x="637" y="996"/>
                  <a:pt x="624" y="1003"/>
                  <a:pt x="609" y="1003"/>
                </a:cubicBezTo>
                <a:lnTo>
                  <a:pt x="607" y="1003"/>
                </a:lnTo>
                <a:cubicBezTo>
                  <a:pt x="581" y="1003"/>
                  <a:pt x="559" y="981"/>
                  <a:pt x="559" y="955"/>
                </a:cubicBezTo>
                <a:lnTo>
                  <a:pt x="559" y="953"/>
                </a:lnTo>
                <a:lnTo>
                  <a:pt x="560" y="962"/>
                </a:lnTo>
                <a:lnTo>
                  <a:pt x="560" y="960"/>
                </a:lnTo>
                <a:lnTo>
                  <a:pt x="598" y="998"/>
                </a:lnTo>
                <a:lnTo>
                  <a:pt x="595" y="997"/>
                </a:lnTo>
                <a:lnTo>
                  <a:pt x="612" y="997"/>
                </a:lnTo>
                <a:lnTo>
                  <a:pt x="609" y="998"/>
                </a:lnTo>
                <a:lnTo>
                  <a:pt x="647" y="966"/>
                </a:lnTo>
                <a:lnTo>
                  <a:pt x="646" y="969"/>
                </a:lnTo>
                <a:lnTo>
                  <a:pt x="648" y="953"/>
                </a:lnTo>
                <a:lnTo>
                  <a:pt x="648" y="955"/>
                </a:lnTo>
                <a:cubicBezTo>
                  <a:pt x="648" y="980"/>
                  <a:pt x="629" y="1001"/>
                  <a:pt x="603" y="1003"/>
                </a:cubicBezTo>
                <a:cubicBezTo>
                  <a:pt x="578" y="1004"/>
                  <a:pt x="556" y="986"/>
                  <a:pt x="553" y="960"/>
                </a:cubicBezTo>
                <a:lnTo>
                  <a:pt x="553" y="960"/>
                </a:lnTo>
                <a:lnTo>
                  <a:pt x="552" y="955"/>
                </a:lnTo>
                <a:lnTo>
                  <a:pt x="587" y="992"/>
                </a:lnTo>
                <a:lnTo>
                  <a:pt x="585" y="992"/>
                </a:lnTo>
                <a:lnTo>
                  <a:pt x="606" y="992"/>
                </a:lnTo>
                <a:lnTo>
                  <a:pt x="604" y="993"/>
                </a:lnTo>
                <a:lnTo>
                  <a:pt x="640" y="961"/>
                </a:lnTo>
                <a:lnTo>
                  <a:pt x="640" y="960"/>
                </a:lnTo>
                <a:lnTo>
                  <a:pt x="640" y="962"/>
                </a:lnTo>
                <a:cubicBezTo>
                  <a:pt x="634" y="986"/>
                  <a:pt x="611" y="1001"/>
                  <a:pt x="587" y="998"/>
                </a:cubicBezTo>
                <a:cubicBezTo>
                  <a:pt x="563" y="995"/>
                  <a:pt x="545" y="975"/>
                  <a:pt x="545" y="950"/>
                </a:cubicBezTo>
                <a:lnTo>
                  <a:pt x="545" y="948"/>
                </a:lnTo>
                <a:lnTo>
                  <a:pt x="545" y="945"/>
                </a:lnTo>
                <a:cubicBezTo>
                  <a:pt x="545" y="922"/>
                  <a:pt x="562" y="902"/>
                  <a:pt x="585" y="898"/>
                </a:cubicBezTo>
                <a:cubicBezTo>
                  <a:pt x="609" y="894"/>
                  <a:pt x="631" y="908"/>
                  <a:pt x="639" y="930"/>
                </a:cubicBezTo>
                <a:lnTo>
                  <a:pt x="639" y="932"/>
                </a:lnTo>
                <a:cubicBezTo>
                  <a:pt x="641" y="937"/>
                  <a:pt x="641" y="942"/>
                  <a:pt x="641" y="947"/>
                </a:cubicBezTo>
                <a:lnTo>
                  <a:pt x="641" y="955"/>
                </a:lnTo>
                <a:lnTo>
                  <a:pt x="641" y="960"/>
                </a:lnTo>
                <a:lnTo>
                  <a:pt x="641" y="950"/>
                </a:lnTo>
                <a:lnTo>
                  <a:pt x="641" y="954"/>
                </a:lnTo>
                <a:lnTo>
                  <a:pt x="567" y="920"/>
                </a:lnTo>
                <a:lnTo>
                  <a:pt x="573" y="916"/>
                </a:lnTo>
                <a:lnTo>
                  <a:pt x="567" y="921"/>
                </a:lnTo>
                <a:lnTo>
                  <a:pt x="573" y="915"/>
                </a:lnTo>
                <a:lnTo>
                  <a:pt x="572" y="984"/>
                </a:lnTo>
                <a:lnTo>
                  <a:pt x="571" y="984"/>
                </a:lnTo>
                <a:lnTo>
                  <a:pt x="620" y="996"/>
                </a:lnTo>
                <a:lnTo>
                  <a:pt x="619" y="996"/>
                </a:lnTo>
                <a:cubicBezTo>
                  <a:pt x="600" y="1002"/>
                  <a:pt x="579" y="996"/>
                  <a:pt x="567" y="981"/>
                </a:cubicBezTo>
                <a:lnTo>
                  <a:pt x="564" y="978"/>
                </a:lnTo>
                <a:lnTo>
                  <a:pt x="571" y="985"/>
                </a:lnTo>
                <a:lnTo>
                  <a:pt x="568" y="983"/>
                </a:lnTo>
                <a:lnTo>
                  <a:pt x="643" y="963"/>
                </a:lnTo>
                <a:lnTo>
                  <a:pt x="642" y="966"/>
                </a:lnTo>
                <a:lnTo>
                  <a:pt x="641" y="968"/>
                </a:lnTo>
                <a:cubicBezTo>
                  <a:pt x="635" y="984"/>
                  <a:pt x="620" y="996"/>
                  <a:pt x="603" y="998"/>
                </a:cubicBezTo>
                <a:cubicBezTo>
                  <a:pt x="586" y="1000"/>
                  <a:pt x="568" y="993"/>
                  <a:pt x="558" y="979"/>
                </a:cubicBezTo>
                <a:lnTo>
                  <a:pt x="557" y="977"/>
                </a:lnTo>
                <a:cubicBezTo>
                  <a:pt x="554" y="974"/>
                  <a:pt x="552" y="971"/>
                  <a:pt x="551" y="967"/>
                </a:cubicBezTo>
                <a:lnTo>
                  <a:pt x="549" y="964"/>
                </a:lnTo>
                <a:lnTo>
                  <a:pt x="554" y="972"/>
                </a:lnTo>
                <a:lnTo>
                  <a:pt x="552" y="969"/>
                </a:lnTo>
                <a:lnTo>
                  <a:pt x="565" y="982"/>
                </a:lnTo>
                <a:lnTo>
                  <a:pt x="563" y="981"/>
                </a:lnTo>
                <a:lnTo>
                  <a:pt x="635" y="959"/>
                </a:lnTo>
                <a:lnTo>
                  <a:pt x="634" y="961"/>
                </a:lnTo>
                <a:lnTo>
                  <a:pt x="636" y="954"/>
                </a:lnTo>
                <a:lnTo>
                  <a:pt x="636" y="953"/>
                </a:lnTo>
                <a:lnTo>
                  <a:pt x="635" y="958"/>
                </a:lnTo>
                <a:cubicBezTo>
                  <a:pt x="635" y="960"/>
                  <a:pt x="635" y="962"/>
                  <a:pt x="634" y="965"/>
                </a:cubicBezTo>
                <a:lnTo>
                  <a:pt x="634" y="967"/>
                </a:lnTo>
                <a:cubicBezTo>
                  <a:pt x="628" y="988"/>
                  <a:pt x="609" y="1003"/>
                  <a:pt x="587" y="1003"/>
                </a:cubicBezTo>
                <a:cubicBezTo>
                  <a:pt x="565" y="1003"/>
                  <a:pt x="546" y="988"/>
                  <a:pt x="540" y="967"/>
                </a:cubicBezTo>
                <a:lnTo>
                  <a:pt x="540" y="965"/>
                </a:lnTo>
                <a:cubicBezTo>
                  <a:pt x="539" y="961"/>
                  <a:pt x="538" y="957"/>
                  <a:pt x="538" y="953"/>
                </a:cubicBezTo>
                <a:lnTo>
                  <a:pt x="538" y="948"/>
                </a:lnTo>
                <a:lnTo>
                  <a:pt x="538" y="943"/>
                </a:lnTo>
                <a:lnTo>
                  <a:pt x="538" y="941"/>
                </a:lnTo>
                <a:lnTo>
                  <a:pt x="629" y="962"/>
                </a:lnTo>
                <a:lnTo>
                  <a:pt x="629" y="963"/>
                </a:lnTo>
                <a:lnTo>
                  <a:pt x="634" y="942"/>
                </a:lnTo>
                <a:lnTo>
                  <a:pt x="634" y="945"/>
                </a:lnTo>
                <a:lnTo>
                  <a:pt x="634" y="948"/>
                </a:lnTo>
                <a:lnTo>
                  <a:pt x="634" y="950"/>
                </a:lnTo>
                <a:lnTo>
                  <a:pt x="538" y="950"/>
                </a:lnTo>
                <a:lnTo>
                  <a:pt x="538" y="948"/>
                </a:lnTo>
                <a:lnTo>
                  <a:pt x="538" y="945"/>
                </a:lnTo>
                <a:cubicBezTo>
                  <a:pt x="538" y="919"/>
                  <a:pt x="559" y="897"/>
                  <a:pt x="586" y="897"/>
                </a:cubicBezTo>
                <a:lnTo>
                  <a:pt x="586" y="897"/>
                </a:lnTo>
                <a:lnTo>
                  <a:pt x="538" y="945"/>
                </a:lnTo>
                <a:lnTo>
                  <a:pt x="538" y="943"/>
                </a:lnTo>
                <a:lnTo>
                  <a:pt x="540" y="955"/>
                </a:lnTo>
                <a:lnTo>
                  <a:pt x="539" y="953"/>
                </a:lnTo>
                <a:lnTo>
                  <a:pt x="634" y="941"/>
                </a:lnTo>
                <a:lnTo>
                  <a:pt x="634" y="943"/>
                </a:lnTo>
                <a:cubicBezTo>
                  <a:pt x="634" y="947"/>
                  <a:pt x="633" y="951"/>
                  <a:pt x="633" y="955"/>
                </a:cubicBezTo>
                <a:lnTo>
                  <a:pt x="632" y="957"/>
                </a:lnTo>
                <a:cubicBezTo>
                  <a:pt x="626" y="981"/>
                  <a:pt x="604" y="996"/>
                  <a:pt x="580" y="993"/>
                </a:cubicBezTo>
                <a:cubicBezTo>
                  <a:pt x="556" y="990"/>
                  <a:pt x="537" y="970"/>
                  <a:pt x="537" y="945"/>
                </a:cubicBezTo>
                <a:lnTo>
                  <a:pt x="537" y="941"/>
                </a:lnTo>
                <a:lnTo>
                  <a:pt x="537" y="936"/>
                </a:lnTo>
                <a:cubicBezTo>
                  <a:pt x="537" y="912"/>
                  <a:pt x="556" y="891"/>
                  <a:pt x="580" y="888"/>
                </a:cubicBezTo>
                <a:cubicBezTo>
                  <a:pt x="604" y="885"/>
                  <a:pt x="626" y="901"/>
                  <a:pt x="632" y="924"/>
                </a:cubicBezTo>
                <a:lnTo>
                  <a:pt x="633" y="926"/>
                </a:lnTo>
                <a:cubicBezTo>
                  <a:pt x="634" y="933"/>
                  <a:pt x="634" y="939"/>
                  <a:pt x="633" y="946"/>
                </a:cubicBezTo>
                <a:lnTo>
                  <a:pt x="633" y="949"/>
                </a:lnTo>
                <a:cubicBezTo>
                  <a:pt x="629" y="972"/>
                  <a:pt x="609" y="989"/>
                  <a:pt x="585" y="989"/>
                </a:cubicBezTo>
                <a:lnTo>
                  <a:pt x="583" y="989"/>
                </a:lnTo>
                <a:lnTo>
                  <a:pt x="580" y="989"/>
                </a:lnTo>
                <a:lnTo>
                  <a:pt x="578" y="989"/>
                </a:lnTo>
                <a:cubicBezTo>
                  <a:pt x="560" y="989"/>
                  <a:pt x="543" y="979"/>
                  <a:pt x="535" y="962"/>
                </a:cubicBezTo>
                <a:lnTo>
                  <a:pt x="534" y="959"/>
                </a:lnTo>
                <a:lnTo>
                  <a:pt x="533" y="957"/>
                </a:lnTo>
                <a:lnTo>
                  <a:pt x="623" y="936"/>
                </a:lnTo>
                <a:lnTo>
                  <a:pt x="623" y="938"/>
                </a:lnTo>
                <a:cubicBezTo>
                  <a:pt x="623" y="942"/>
                  <a:pt x="623" y="945"/>
                  <a:pt x="623" y="948"/>
                </a:cubicBezTo>
                <a:lnTo>
                  <a:pt x="622" y="950"/>
                </a:lnTo>
                <a:cubicBezTo>
                  <a:pt x="618" y="973"/>
                  <a:pt x="598" y="989"/>
                  <a:pt x="575" y="989"/>
                </a:cubicBezTo>
                <a:cubicBezTo>
                  <a:pt x="553" y="989"/>
                  <a:pt x="533" y="974"/>
                  <a:pt x="528" y="951"/>
                </a:cubicBezTo>
                <a:lnTo>
                  <a:pt x="527" y="947"/>
                </a:lnTo>
                <a:lnTo>
                  <a:pt x="529" y="954"/>
                </a:lnTo>
                <a:lnTo>
                  <a:pt x="527" y="949"/>
                </a:lnTo>
                <a:lnTo>
                  <a:pt x="572" y="979"/>
                </a:lnTo>
                <a:lnTo>
                  <a:pt x="567" y="979"/>
                </a:lnTo>
                <a:lnTo>
                  <a:pt x="609" y="956"/>
                </a:lnTo>
                <a:lnTo>
                  <a:pt x="609" y="955"/>
                </a:lnTo>
                <a:lnTo>
                  <a:pt x="608" y="957"/>
                </a:lnTo>
                <a:cubicBezTo>
                  <a:pt x="600" y="974"/>
                  <a:pt x="583" y="984"/>
                  <a:pt x="565" y="984"/>
                </a:cubicBezTo>
                <a:lnTo>
                  <a:pt x="563" y="984"/>
                </a:lnTo>
                <a:cubicBezTo>
                  <a:pt x="541" y="984"/>
                  <a:pt x="521" y="968"/>
                  <a:pt x="516" y="945"/>
                </a:cubicBezTo>
                <a:lnTo>
                  <a:pt x="516" y="943"/>
                </a:lnTo>
                <a:cubicBezTo>
                  <a:pt x="515" y="936"/>
                  <a:pt x="515" y="929"/>
                  <a:pt x="516" y="922"/>
                </a:cubicBezTo>
                <a:lnTo>
                  <a:pt x="517" y="920"/>
                </a:lnTo>
                <a:cubicBezTo>
                  <a:pt x="522" y="900"/>
                  <a:pt x="539" y="885"/>
                  <a:pt x="560" y="884"/>
                </a:cubicBezTo>
                <a:cubicBezTo>
                  <a:pt x="581" y="882"/>
                  <a:pt x="600" y="894"/>
                  <a:pt x="608" y="914"/>
                </a:cubicBezTo>
                <a:lnTo>
                  <a:pt x="611" y="922"/>
                </a:lnTo>
                <a:lnTo>
                  <a:pt x="612" y="924"/>
                </a:lnTo>
                <a:lnTo>
                  <a:pt x="518" y="948"/>
                </a:lnTo>
                <a:lnTo>
                  <a:pt x="520" y="952"/>
                </a:lnTo>
                <a:lnTo>
                  <a:pt x="519" y="949"/>
                </a:lnTo>
                <a:lnTo>
                  <a:pt x="563" y="979"/>
                </a:lnTo>
                <a:lnTo>
                  <a:pt x="561" y="979"/>
                </a:lnTo>
                <a:lnTo>
                  <a:pt x="606" y="949"/>
                </a:lnTo>
                <a:lnTo>
                  <a:pt x="607" y="946"/>
                </a:lnTo>
                <a:lnTo>
                  <a:pt x="606" y="948"/>
                </a:lnTo>
                <a:cubicBezTo>
                  <a:pt x="601" y="969"/>
                  <a:pt x="581" y="984"/>
                  <a:pt x="559" y="984"/>
                </a:cubicBezTo>
                <a:lnTo>
                  <a:pt x="556" y="984"/>
                </a:lnTo>
                <a:lnTo>
                  <a:pt x="552" y="984"/>
                </a:lnTo>
                <a:lnTo>
                  <a:pt x="550" y="984"/>
                </a:lnTo>
                <a:lnTo>
                  <a:pt x="550" y="984"/>
                </a:lnTo>
                <a:lnTo>
                  <a:pt x="598" y="936"/>
                </a:lnTo>
                <a:lnTo>
                  <a:pt x="598" y="939"/>
                </a:lnTo>
                <a:lnTo>
                  <a:pt x="598" y="941"/>
                </a:lnTo>
                <a:cubicBezTo>
                  <a:pt x="598" y="966"/>
                  <a:pt x="578" y="987"/>
                  <a:pt x="553" y="989"/>
                </a:cubicBezTo>
                <a:cubicBezTo>
                  <a:pt x="527" y="990"/>
                  <a:pt x="505" y="972"/>
                  <a:pt x="502" y="946"/>
                </a:cubicBezTo>
                <a:lnTo>
                  <a:pt x="502" y="941"/>
                </a:lnTo>
                <a:lnTo>
                  <a:pt x="501" y="936"/>
                </a:lnTo>
                <a:lnTo>
                  <a:pt x="549" y="979"/>
                </a:lnTo>
                <a:lnTo>
                  <a:pt x="548" y="979"/>
                </a:lnTo>
                <a:lnTo>
                  <a:pt x="585" y="961"/>
                </a:lnTo>
                <a:lnTo>
                  <a:pt x="580" y="968"/>
                </a:lnTo>
                <a:lnTo>
                  <a:pt x="578" y="970"/>
                </a:lnTo>
                <a:lnTo>
                  <a:pt x="592" y="936"/>
                </a:lnTo>
                <a:lnTo>
                  <a:pt x="592" y="939"/>
                </a:lnTo>
                <a:lnTo>
                  <a:pt x="591" y="927"/>
                </a:lnTo>
                <a:lnTo>
                  <a:pt x="591" y="929"/>
                </a:lnTo>
                <a:lnTo>
                  <a:pt x="497" y="936"/>
                </a:lnTo>
                <a:lnTo>
                  <a:pt x="497" y="931"/>
                </a:lnTo>
                <a:lnTo>
                  <a:pt x="497" y="941"/>
                </a:lnTo>
                <a:lnTo>
                  <a:pt x="497" y="937"/>
                </a:lnTo>
                <a:lnTo>
                  <a:pt x="573" y="970"/>
                </a:lnTo>
                <a:lnTo>
                  <a:pt x="571" y="971"/>
                </a:lnTo>
                <a:lnTo>
                  <a:pt x="576" y="967"/>
                </a:lnTo>
                <a:lnTo>
                  <a:pt x="573" y="970"/>
                </a:lnTo>
                <a:cubicBezTo>
                  <a:pt x="564" y="979"/>
                  <a:pt x="552" y="984"/>
                  <a:pt x="539" y="984"/>
                </a:cubicBezTo>
                <a:lnTo>
                  <a:pt x="533" y="984"/>
                </a:lnTo>
                <a:cubicBezTo>
                  <a:pt x="516" y="984"/>
                  <a:pt x="500" y="975"/>
                  <a:pt x="492" y="961"/>
                </a:cubicBezTo>
                <a:lnTo>
                  <a:pt x="489" y="955"/>
                </a:lnTo>
                <a:lnTo>
                  <a:pt x="488" y="953"/>
                </a:lnTo>
                <a:lnTo>
                  <a:pt x="578" y="931"/>
                </a:lnTo>
                <a:lnTo>
                  <a:pt x="578" y="934"/>
                </a:lnTo>
                <a:lnTo>
                  <a:pt x="577" y="922"/>
                </a:lnTo>
                <a:lnTo>
                  <a:pt x="578" y="924"/>
                </a:lnTo>
                <a:cubicBezTo>
                  <a:pt x="584" y="949"/>
                  <a:pt x="569" y="975"/>
                  <a:pt x="544" y="982"/>
                </a:cubicBezTo>
                <a:cubicBezTo>
                  <a:pt x="520" y="989"/>
                  <a:pt x="494" y="976"/>
                  <a:pt x="485" y="951"/>
                </a:cubicBezTo>
                <a:lnTo>
                  <a:pt x="485" y="950"/>
                </a:lnTo>
                <a:cubicBezTo>
                  <a:pt x="484" y="947"/>
                  <a:pt x="484" y="945"/>
                  <a:pt x="483" y="942"/>
                </a:cubicBezTo>
                <a:lnTo>
                  <a:pt x="483" y="939"/>
                </a:lnTo>
                <a:cubicBezTo>
                  <a:pt x="482" y="937"/>
                  <a:pt x="482" y="934"/>
                  <a:pt x="482" y="931"/>
                </a:cubicBezTo>
                <a:lnTo>
                  <a:pt x="482" y="928"/>
                </a:lnTo>
                <a:lnTo>
                  <a:pt x="483" y="940"/>
                </a:lnTo>
                <a:lnTo>
                  <a:pt x="483" y="938"/>
                </a:lnTo>
                <a:cubicBezTo>
                  <a:pt x="477" y="914"/>
                  <a:pt x="490" y="890"/>
                  <a:pt x="513" y="881"/>
                </a:cubicBezTo>
                <a:cubicBezTo>
                  <a:pt x="536" y="873"/>
                  <a:pt x="561" y="883"/>
                  <a:pt x="572" y="905"/>
                </a:cubicBezTo>
                <a:lnTo>
                  <a:pt x="573" y="907"/>
                </a:lnTo>
                <a:cubicBezTo>
                  <a:pt x="576" y="911"/>
                  <a:pt x="577" y="916"/>
                  <a:pt x="578" y="921"/>
                </a:cubicBezTo>
                <a:lnTo>
                  <a:pt x="578" y="924"/>
                </a:lnTo>
                <a:cubicBezTo>
                  <a:pt x="581" y="937"/>
                  <a:pt x="577" y="952"/>
                  <a:pt x="568" y="962"/>
                </a:cubicBezTo>
                <a:cubicBezTo>
                  <a:pt x="558" y="973"/>
                  <a:pt x="545" y="979"/>
                  <a:pt x="531" y="979"/>
                </a:cubicBezTo>
                <a:lnTo>
                  <a:pt x="530" y="979"/>
                </a:lnTo>
                <a:cubicBezTo>
                  <a:pt x="516" y="979"/>
                  <a:pt x="503" y="974"/>
                  <a:pt x="494" y="964"/>
                </a:cubicBezTo>
                <a:cubicBezTo>
                  <a:pt x="485" y="954"/>
                  <a:pt x="481" y="940"/>
                  <a:pt x="482" y="927"/>
                </a:cubicBezTo>
                <a:lnTo>
                  <a:pt x="483" y="922"/>
                </a:lnTo>
                <a:lnTo>
                  <a:pt x="530" y="974"/>
                </a:lnTo>
                <a:lnTo>
                  <a:pt x="530" y="974"/>
                </a:lnTo>
                <a:lnTo>
                  <a:pt x="578" y="926"/>
                </a:lnTo>
                <a:lnTo>
                  <a:pt x="578" y="929"/>
                </a:lnTo>
                <a:cubicBezTo>
                  <a:pt x="578" y="933"/>
                  <a:pt x="577" y="937"/>
                  <a:pt x="577" y="941"/>
                </a:cubicBezTo>
                <a:lnTo>
                  <a:pt x="576" y="943"/>
                </a:lnTo>
                <a:cubicBezTo>
                  <a:pt x="570" y="968"/>
                  <a:pt x="546" y="983"/>
                  <a:pt x="521" y="979"/>
                </a:cubicBezTo>
                <a:cubicBezTo>
                  <a:pt x="496" y="974"/>
                  <a:pt x="479" y="951"/>
                  <a:pt x="482" y="926"/>
                </a:cubicBezTo>
                <a:lnTo>
                  <a:pt x="482" y="927"/>
                </a:lnTo>
                <a:lnTo>
                  <a:pt x="482" y="922"/>
                </a:lnTo>
                <a:lnTo>
                  <a:pt x="482" y="918"/>
                </a:lnTo>
                <a:lnTo>
                  <a:pt x="484" y="934"/>
                </a:lnTo>
                <a:lnTo>
                  <a:pt x="484" y="932"/>
                </a:lnTo>
                <a:lnTo>
                  <a:pt x="577" y="912"/>
                </a:lnTo>
                <a:lnTo>
                  <a:pt x="578" y="921"/>
                </a:lnTo>
                <a:lnTo>
                  <a:pt x="578" y="926"/>
                </a:lnTo>
                <a:cubicBezTo>
                  <a:pt x="578" y="953"/>
                  <a:pt x="556" y="974"/>
                  <a:pt x="530" y="974"/>
                </a:cubicBezTo>
                <a:lnTo>
                  <a:pt x="528" y="974"/>
                </a:lnTo>
                <a:cubicBezTo>
                  <a:pt x="509" y="974"/>
                  <a:pt x="492" y="963"/>
                  <a:pt x="485" y="946"/>
                </a:cubicBezTo>
                <a:lnTo>
                  <a:pt x="482" y="940"/>
                </a:lnTo>
                <a:lnTo>
                  <a:pt x="480" y="935"/>
                </a:lnTo>
                <a:lnTo>
                  <a:pt x="515" y="964"/>
                </a:lnTo>
                <a:lnTo>
                  <a:pt x="513" y="964"/>
                </a:lnTo>
                <a:lnTo>
                  <a:pt x="534" y="963"/>
                </a:lnTo>
                <a:lnTo>
                  <a:pt x="532" y="964"/>
                </a:lnTo>
                <a:lnTo>
                  <a:pt x="568" y="917"/>
                </a:lnTo>
                <a:lnTo>
                  <a:pt x="568" y="920"/>
                </a:lnTo>
                <a:lnTo>
                  <a:pt x="568" y="922"/>
                </a:lnTo>
                <a:lnTo>
                  <a:pt x="472" y="922"/>
                </a:lnTo>
                <a:lnTo>
                  <a:pt x="472" y="920"/>
                </a:lnTo>
                <a:lnTo>
                  <a:pt x="473" y="928"/>
                </a:lnTo>
                <a:lnTo>
                  <a:pt x="472" y="925"/>
                </a:lnTo>
                <a:lnTo>
                  <a:pt x="519" y="965"/>
                </a:lnTo>
                <a:lnTo>
                  <a:pt x="519" y="965"/>
                </a:lnTo>
                <a:lnTo>
                  <a:pt x="519" y="869"/>
                </a:lnTo>
                <a:lnTo>
                  <a:pt x="519" y="869"/>
                </a:lnTo>
                <a:lnTo>
                  <a:pt x="519" y="965"/>
                </a:lnTo>
                <a:lnTo>
                  <a:pt x="519" y="965"/>
                </a:lnTo>
                <a:lnTo>
                  <a:pt x="567" y="917"/>
                </a:lnTo>
                <a:lnTo>
                  <a:pt x="567" y="920"/>
                </a:lnTo>
                <a:lnTo>
                  <a:pt x="566" y="908"/>
                </a:lnTo>
                <a:lnTo>
                  <a:pt x="566" y="910"/>
                </a:lnTo>
                <a:lnTo>
                  <a:pt x="471" y="922"/>
                </a:lnTo>
                <a:lnTo>
                  <a:pt x="471" y="919"/>
                </a:lnTo>
                <a:lnTo>
                  <a:pt x="471" y="917"/>
                </a:lnTo>
                <a:lnTo>
                  <a:pt x="557" y="947"/>
                </a:lnTo>
                <a:lnTo>
                  <a:pt x="551" y="953"/>
                </a:lnTo>
                <a:lnTo>
                  <a:pt x="549" y="956"/>
                </a:lnTo>
                <a:cubicBezTo>
                  <a:pt x="539" y="966"/>
                  <a:pt x="525" y="971"/>
                  <a:pt x="512" y="970"/>
                </a:cubicBezTo>
                <a:cubicBezTo>
                  <a:pt x="498" y="969"/>
                  <a:pt x="485" y="962"/>
                  <a:pt x="477" y="951"/>
                </a:cubicBezTo>
                <a:lnTo>
                  <a:pt x="475" y="949"/>
                </a:lnTo>
                <a:cubicBezTo>
                  <a:pt x="472" y="945"/>
                  <a:pt x="470" y="940"/>
                  <a:pt x="468" y="935"/>
                </a:cubicBezTo>
                <a:lnTo>
                  <a:pt x="467" y="932"/>
                </a:lnTo>
                <a:cubicBezTo>
                  <a:pt x="462" y="918"/>
                  <a:pt x="465" y="901"/>
                  <a:pt x="474" y="889"/>
                </a:cubicBezTo>
                <a:cubicBezTo>
                  <a:pt x="483" y="876"/>
                  <a:pt x="497" y="869"/>
                  <a:pt x="512" y="869"/>
                </a:cubicBezTo>
                <a:lnTo>
                  <a:pt x="513" y="869"/>
                </a:lnTo>
                <a:cubicBezTo>
                  <a:pt x="539" y="869"/>
                  <a:pt x="561" y="890"/>
                  <a:pt x="561" y="917"/>
                </a:cubicBezTo>
                <a:lnTo>
                  <a:pt x="561" y="922"/>
                </a:lnTo>
                <a:cubicBezTo>
                  <a:pt x="561" y="948"/>
                  <a:pt x="539" y="970"/>
                  <a:pt x="513" y="970"/>
                </a:cubicBezTo>
                <a:lnTo>
                  <a:pt x="509" y="970"/>
                </a:lnTo>
                <a:cubicBezTo>
                  <a:pt x="495" y="970"/>
                  <a:pt x="482" y="964"/>
                  <a:pt x="473" y="953"/>
                </a:cubicBezTo>
                <a:lnTo>
                  <a:pt x="473" y="953"/>
                </a:lnTo>
                <a:lnTo>
                  <a:pt x="471" y="951"/>
                </a:lnTo>
                <a:lnTo>
                  <a:pt x="553" y="922"/>
                </a:lnTo>
                <a:lnTo>
                  <a:pt x="552" y="922"/>
                </a:lnTo>
                <a:lnTo>
                  <a:pt x="552" y="926"/>
                </a:lnTo>
                <a:lnTo>
                  <a:pt x="456" y="926"/>
                </a:lnTo>
                <a:lnTo>
                  <a:pt x="456" y="925"/>
                </a:lnTo>
                <a:lnTo>
                  <a:pt x="456" y="922"/>
                </a:lnTo>
                <a:cubicBezTo>
                  <a:pt x="456" y="895"/>
                  <a:pt x="478" y="874"/>
                  <a:pt x="504" y="874"/>
                </a:cubicBezTo>
                <a:lnTo>
                  <a:pt x="505" y="874"/>
                </a:lnTo>
                <a:cubicBezTo>
                  <a:pt x="528" y="874"/>
                  <a:pt x="548" y="891"/>
                  <a:pt x="552" y="914"/>
                </a:cubicBezTo>
                <a:lnTo>
                  <a:pt x="553" y="917"/>
                </a:lnTo>
                <a:cubicBezTo>
                  <a:pt x="553" y="920"/>
                  <a:pt x="553" y="922"/>
                  <a:pt x="553" y="925"/>
                </a:cubicBezTo>
                <a:lnTo>
                  <a:pt x="553" y="926"/>
                </a:lnTo>
                <a:lnTo>
                  <a:pt x="458" y="921"/>
                </a:lnTo>
                <a:lnTo>
                  <a:pt x="458" y="922"/>
                </a:lnTo>
                <a:lnTo>
                  <a:pt x="458" y="917"/>
                </a:lnTo>
                <a:lnTo>
                  <a:pt x="458" y="913"/>
                </a:lnTo>
                <a:lnTo>
                  <a:pt x="463" y="935"/>
                </a:lnTo>
                <a:lnTo>
                  <a:pt x="463" y="934"/>
                </a:lnTo>
                <a:lnTo>
                  <a:pt x="553" y="920"/>
                </a:lnTo>
                <a:lnTo>
                  <a:pt x="553" y="921"/>
                </a:lnTo>
                <a:lnTo>
                  <a:pt x="551" y="930"/>
                </a:lnTo>
                <a:lnTo>
                  <a:pt x="550" y="936"/>
                </a:lnTo>
                <a:lnTo>
                  <a:pt x="550" y="938"/>
                </a:lnTo>
                <a:cubicBezTo>
                  <a:pt x="545" y="958"/>
                  <a:pt x="528" y="972"/>
                  <a:pt x="508" y="974"/>
                </a:cubicBezTo>
                <a:cubicBezTo>
                  <a:pt x="488" y="976"/>
                  <a:pt x="469" y="966"/>
                  <a:pt x="460" y="948"/>
                </a:cubicBezTo>
                <a:lnTo>
                  <a:pt x="460" y="947"/>
                </a:lnTo>
                <a:cubicBezTo>
                  <a:pt x="456" y="940"/>
                  <a:pt x="454" y="933"/>
                  <a:pt x="454" y="925"/>
                </a:cubicBezTo>
                <a:lnTo>
                  <a:pt x="454" y="922"/>
                </a:lnTo>
                <a:lnTo>
                  <a:pt x="455" y="929"/>
                </a:lnTo>
                <a:lnTo>
                  <a:pt x="454" y="925"/>
                </a:lnTo>
                <a:cubicBezTo>
                  <a:pt x="454" y="923"/>
                  <a:pt x="454" y="921"/>
                  <a:pt x="454" y="918"/>
                </a:cubicBezTo>
                <a:lnTo>
                  <a:pt x="454" y="917"/>
                </a:lnTo>
                <a:lnTo>
                  <a:pt x="548" y="932"/>
                </a:lnTo>
                <a:lnTo>
                  <a:pt x="547" y="934"/>
                </a:lnTo>
                <a:lnTo>
                  <a:pt x="549" y="925"/>
                </a:lnTo>
                <a:lnTo>
                  <a:pt x="548" y="929"/>
                </a:lnTo>
                <a:cubicBezTo>
                  <a:pt x="548" y="932"/>
                  <a:pt x="547" y="934"/>
                  <a:pt x="547" y="937"/>
                </a:cubicBezTo>
                <a:lnTo>
                  <a:pt x="546" y="940"/>
                </a:lnTo>
                <a:lnTo>
                  <a:pt x="545" y="942"/>
                </a:lnTo>
                <a:cubicBezTo>
                  <a:pt x="538" y="963"/>
                  <a:pt x="517" y="976"/>
                  <a:pt x="495" y="974"/>
                </a:cubicBezTo>
                <a:cubicBezTo>
                  <a:pt x="472" y="972"/>
                  <a:pt x="455" y="955"/>
                  <a:pt x="452" y="932"/>
                </a:cubicBezTo>
                <a:lnTo>
                  <a:pt x="452" y="931"/>
                </a:lnTo>
                <a:lnTo>
                  <a:pt x="451" y="926"/>
                </a:lnTo>
                <a:lnTo>
                  <a:pt x="498" y="965"/>
                </a:lnTo>
                <a:lnTo>
                  <a:pt x="496" y="965"/>
                </a:lnTo>
                <a:lnTo>
                  <a:pt x="543" y="926"/>
                </a:lnTo>
                <a:lnTo>
                  <a:pt x="541" y="937"/>
                </a:lnTo>
                <a:lnTo>
                  <a:pt x="539" y="942"/>
                </a:lnTo>
                <a:cubicBezTo>
                  <a:pt x="532" y="961"/>
                  <a:pt x="514" y="974"/>
                  <a:pt x="493" y="974"/>
                </a:cubicBezTo>
                <a:lnTo>
                  <a:pt x="492" y="974"/>
                </a:lnTo>
                <a:cubicBezTo>
                  <a:pt x="465" y="974"/>
                  <a:pt x="444" y="953"/>
                  <a:pt x="444" y="926"/>
                </a:cubicBezTo>
                <a:lnTo>
                  <a:pt x="444" y="924"/>
                </a:lnTo>
                <a:lnTo>
                  <a:pt x="444" y="922"/>
                </a:lnTo>
                <a:lnTo>
                  <a:pt x="492" y="970"/>
                </a:lnTo>
                <a:lnTo>
                  <a:pt x="491" y="970"/>
                </a:lnTo>
                <a:cubicBezTo>
                  <a:pt x="467" y="970"/>
                  <a:pt x="446" y="951"/>
                  <a:pt x="444" y="927"/>
                </a:cubicBezTo>
                <a:lnTo>
                  <a:pt x="443" y="922"/>
                </a:lnTo>
                <a:cubicBezTo>
                  <a:pt x="443" y="915"/>
                  <a:pt x="443" y="908"/>
                  <a:pt x="445" y="902"/>
                </a:cubicBezTo>
                <a:lnTo>
                  <a:pt x="447" y="897"/>
                </a:lnTo>
                <a:lnTo>
                  <a:pt x="492" y="960"/>
                </a:lnTo>
                <a:lnTo>
                  <a:pt x="491" y="960"/>
                </a:lnTo>
                <a:lnTo>
                  <a:pt x="490" y="960"/>
                </a:lnTo>
                <a:cubicBezTo>
                  <a:pt x="470" y="960"/>
                  <a:pt x="452" y="948"/>
                  <a:pt x="445" y="929"/>
                </a:cubicBezTo>
                <a:lnTo>
                  <a:pt x="445" y="928"/>
                </a:lnTo>
                <a:lnTo>
                  <a:pt x="443" y="924"/>
                </a:lnTo>
                <a:lnTo>
                  <a:pt x="532" y="916"/>
                </a:lnTo>
                <a:lnTo>
                  <a:pt x="531" y="920"/>
                </a:lnTo>
                <a:lnTo>
                  <a:pt x="533" y="910"/>
                </a:lnTo>
                <a:lnTo>
                  <a:pt x="532" y="912"/>
                </a:lnTo>
                <a:lnTo>
                  <a:pt x="532" y="918"/>
                </a:lnTo>
                <a:lnTo>
                  <a:pt x="532" y="922"/>
                </a:lnTo>
                <a:lnTo>
                  <a:pt x="437" y="916"/>
                </a:lnTo>
                <a:lnTo>
                  <a:pt x="437" y="918"/>
                </a:lnTo>
                <a:lnTo>
                  <a:pt x="437" y="912"/>
                </a:lnTo>
                <a:lnTo>
                  <a:pt x="439" y="926"/>
                </a:lnTo>
                <a:lnTo>
                  <a:pt x="438" y="922"/>
                </a:lnTo>
                <a:lnTo>
                  <a:pt x="444" y="936"/>
                </a:lnTo>
                <a:lnTo>
                  <a:pt x="443" y="934"/>
                </a:lnTo>
                <a:lnTo>
                  <a:pt x="528" y="925"/>
                </a:lnTo>
                <a:lnTo>
                  <a:pt x="524" y="934"/>
                </a:lnTo>
                <a:lnTo>
                  <a:pt x="522" y="937"/>
                </a:lnTo>
                <a:lnTo>
                  <a:pt x="525" y="931"/>
                </a:lnTo>
                <a:lnTo>
                  <a:pt x="525" y="932"/>
                </a:lnTo>
                <a:cubicBezTo>
                  <a:pt x="518" y="952"/>
                  <a:pt x="500" y="965"/>
                  <a:pt x="479" y="965"/>
                </a:cubicBezTo>
                <a:cubicBezTo>
                  <a:pt x="458" y="965"/>
                  <a:pt x="440" y="952"/>
                  <a:pt x="433" y="932"/>
                </a:cubicBezTo>
                <a:lnTo>
                  <a:pt x="433" y="931"/>
                </a:lnTo>
                <a:cubicBezTo>
                  <a:pt x="432" y="928"/>
                  <a:pt x="432" y="926"/>
                  <a:pt x="431" y="923"/>
                </a:cubicBezTo>
                <a:lnTo>
                  <a:pt x="431" y="920"/>
                </a:lnTo>
                <a:cubicBezTo>
                  <a:pt x="430" y="916"/>
                  <a:pt x="430" y="912"/>
                  <a:pt x="430" y="908"/>
                </a:cubicBezTo>
                <a:lnTo>
                  <a:pt x="431" y="903"/>
                </a:lnTo>
                <a:cubicBezTo>
                  <a:pt x="433" y="879"/>
                  <a:pt x="452" y="861"/>
                  <a:pt x="476" y="860"/>
                </a:cubicBezTo>
                <a:cubicBezTo>
                  <a:pt x="500" y="858"/>
                  <a:pt x="521" y="875"/>
                  <a:pt x="526" y="898"/>
                </a:cubicBezTo>
                <a:lnTo>
                  <a:pt x="526" y="901"/>
                </a:lnTo>
                <a:cubicBezTo>
                  <a:pt x="527" y="904"/>
                  <a:pt x="527" y="907"/>
                  <a:pt x="527" y="910"/>
                </a:cubicBezTo>
                <a:lnTo>
                  <a:pt x="527" y="912"/>
                </a:lnTo>
                <a:lnTo>
                  <a:pt x="431" y="912"/>
                </a:lnTo>
                <a:lnTo>
                  <a:pt x="431" y="910"/>
                </a:lnTo>
                <a:lnTo>
                  <a:pt x="431" y="907"/>
                </a:lnTo>
                <a:lnTo>
                  <a:pt x="432" y="915"/>
                </a:lnTo>
                <a:lnTo>
                  <a:pt x="431" y="912"/>
                </a:lnTo>
                <a:cubicBezTo>
                  <a:pt x="431" y="910"/>
                  <a:pt x="430" y="907"/>
                  <a:pt x="430" y="904"/>
                </a:cubicBezTo>
                <a:lnTo>
                  <a:pt x="430" y="903"/>
                </a:lnTo>
                <a:lnTo>
                  <a:pt x="525" y="915"/>
                </a:lnTo>
                <a:lnTo>
                  <a:pt x="523" y="923"/>
                </a:lnTo>
                <a:lnTo>
                  <a:pt x="522" y="925"/>
                </a:lnTo>
                <a:cubicBezTo>
                  <a:pt x="514" y="944"/>
                  <a:pt x="497" y="955"/>
                  <a:pt x="477" y="955"/>
                </a:cubicBezTo>
                <a:lnTo>
                  <a:pt x="475" y="955"/>
                </a:lnTo>
                <a:lnTo>
                  <a:pt x="473" y="955"/>
                </a:lnTo>
                <a:lnTo>
                  <a:pt x="516" y="929"/>
                </a:lnTo>
                <a:lnTo>
                  <a:pt x="515" y="932"/>
                </a:lnTo>
                <a:lnTo>
                  <a:pt x="514" y="934"/>
                </a:lnTo>
                <a:cubicBezTo>
                  <a:pt x="504" y="955"/>
                  <a:pt x="480" y="965"/>
                  <a:pt x="458" y="959"/>
                </a:cubicBezTo>
                <a:cubicBezTo>
                  <a:pt x="435" y="952"/>
                  <a:pt x="421" y="931"/>
                  <a:pt x="423" y="908"/>
                </a:cubicBezTo>
                <a:lnTo>
                  <a:pt x="423" y="907"/>
                </a:lnTo>
                <a:lnTo>
                  <a:pt x="423" y="903"/>
                </a:lnTo>
                <a:lnTo>
                  <a:pt x="519" y="903"/>
                </a:lnTo>
                <a:lnTo>
                  <a:pt x="519" y="905"/>
                </a:lnTo>
                <a:cubicBezTo>
                  <a:pt x="519" y="908"/>
                  <a:pt x="519" y="911"/>
                  <a:pt x="519" y="914"/>
                </a:cubicBezTo>
                <a:lnTo>
                  <a:pt x="518" y="917"/>
                </a:lnTo>
                <a:lnTo>
                  <a:pt x="424" y="896"/>
                </a:lnTo>
                <a:lnTo>
                  <a:pt x="425" y="894"/>
                </a:lnTo>
                <a:lnTo>
                  <a:pt x="423" y="905"/>
                </a:lnTo>
                <a:lnTo>
                  <a:pt x="423" y="903"/>
                </a:lnTo>
                <a:lnTo>
                  <a:pt x="471" y="951"/>
                </a:lnTo>
                <a:lnTo>
                  <a:pt x="470" y="951"/>
                </a:lnTo>
                <a:cubicBezTo>
                  <a:pt x="444" y="951"/>
                  <a:pt x="422" y="929"/>
                  <a:pt x="422" y="903"/>
                </a:cubicBezTo>
                <a:lnTo>
                  <a:pt x="422" y="899"/>
                </a:lnTo>
                <a:lnTo>
                  <a:pt x="425" y="915"/>
                </a:lnTo>
                <a:lnTo>
                  <a:pt x="424" y="913"/>
                </a:lnTo>
                <a:lnTo>
                  <a:pt x="518" y="898"/>
                </a:lnTo>
                <a:lnTo>
                  <a:pt x="518" y="896"/>
                </a:lnTo>
                <a:lnTo>
                  <a:pt x="518" y="900"/>
                </a:lnTo>
                <a:lnTo>
                  <a:pt x="519" y="905"/>
                </a:lnTo>
                <a:cubicBezTo>
                  <a:pt x="519" y="910"/>
                  <a:pt x="519" y="915"/>
                  <a:pt x="518" y="919"/>
                </a:cubicBezTo>
                <a:lnTo>
                  <a:pt x="518" y="922"/>
                </a:lnTo>
                <a:cubicBezTo>
                  <a:pt x="514" y="938"/>
                  <a:pt x="503" y="951"/>
                  <a:pt x="488" y="957"/>
                </a:cubicBezTo>
                <a:cubicBezTo>
                  <a:pt x="472" y="963"/>
                  <a:pt x="455" y="961"/>
                  <a:pt x="442" y="951"/>
                </a:cubicBezTo>
                <a:lnTo>
                  <a:pt x="440" y="949"/>
                </a:lnTo>
                <a:cubicBezTo>
                  <a:pt x="434" y="945"/>
                  <a:pt x="430" y="940"/>
                  <a:pt x="427" y="935"/>
                </a:cubicBezTo>
                <a:lnTo>
                  <a:pt x="425" y="931"/>
                </a:lnTo>
                <a:lnTo>
                  <a:pt x="466" y="955"/>
                </a:lnTo>
                <a:lnTo>
                  <a:pt x="464" y="955"/>
                </a:lnTo>
                <a:lnTo>
                  <a:pt x="463" y="955"/>
                </a:lnTo>
                <a:cubicBezTo>
                  <a:pt x="437" y="955"/>
                  <a:pt x="415" y="934"/>
                  <a:pt x="415" y="907"/>
                </a:cubicBezTo>
                <a:lnTo>
                  <a:pt x="415" y="905"/>
                </a:lnTo>
                <a:cubicBezTo>
                  <a:pt x="415" y="902"/>
                  <a:pt x="416" y="899"/>
                  <a:pt x="416" y="896"/>
                </a:cubicBezTo>
                <a:lnTo>
                  <a:pt x="417" y="894"/>
                </a:lnTo>
                <a:cubicBezTo>
                  <a:pt x="421" y="871"/>
                  <a:pt x="441" y="855"/>
                  <a:pt x="464" y="855"/>
                </a:cubicBezTo>
                <a:lnTo>
                  <a:pt x="465" y="855"/>
                </a:lnTo>
                <a:cubicBezTo>
                  <a:pt x="479" y="855"/>
                  <a:pt x="491" y="861"/>
                  <a:pt x="501" y="871"/>
                </a:cubicBezTo>
                <a:cubicBezTo>
                  <a:pt x="510" y="881"/>
                  <a:pt x="514" y="894"/>
                  <a:pt x="513" y="908"/>
                </a:cubicBezTo>
                <a:lnTo>
                  <a:pt x="512" y="913"/>
                </a:lnTo>
                <a:cubicBezTo>
                  <a:pt x="512" y="916"/>
                  <a:pt x="511" y="920"/>
                  <a:pt x="510" y="923"/>
                </a:cubicBezTo>
                <a:lnTo>
                  <a:pt x="509" y="928"/>
                </a:lnTo>
                <a:cubicBezTo>
                  <a:pt x="504" y="942"/>
                  <a:pt x="493" y="953"/>
                  <a:pt x="479" y="958"/>
                </a:cubicBezTo>
                <a:cubicBezTo>
                  <a:pt x="464" y="963"/>
                  <a:pt x="449" y="961"/>
                  <a:pt x="436" y="952"/>
                </a:cubicBezTo>
                <a:lnTo>
                  <a:pt x="433" y="950"/>
                </a:lnTo>
                <a:cubicBezTo>
                  <a:pt x="431" y="949"/>
                  <a:pt x="428" y="947"/>
                  <a:pt x="426" y="944"/>
                </a:cubicBezTo>
                <a:lnTo>
                  <a:pt x="423" y="941"/>
                </a:lnTo>
                <a:cubicBezTo>
                  <a:pt x="409" y="928"/>
                  <a:pt x="405" y="907"/>
                  <a:pt x="413" y="889"/>
                </a:cubicBezTo>
                <a:cubicBezTo>
                  <a:pt x="420" y="871"/>
                  <a:pt x="438" y="859"/>
                  <a:pt x="457" y="859"/>
                </a:cubicBezTo>
                <a:lnTo>
                  <a:pt x="458" y="859"/>
                </a:lnTo>
                <a:lnTo>
                  <a:pt x="410" y="907"/>
                </a:lnTo>
                <a:lnTo>
                  <a:pt x="410" y="905"/>
                </a:lnTo>
                <a:lnTo>
                  <a:pt x="410" y="903"/>
                </a:lnTo>
                <a:lnTo>
                  <a:pt x="506" y="903"/>
                </a:lnTo>
                <a:lnTo>
                  <a:pt x="506" y="905"/>
                </a:lnTo>
                <a:lnTo>
                  <a:pt x="506" y="907"/>
                </a:lnTo>
                <a:cubicBezTo>
                  <a:pt x="506" y="934"/>
                  <a:pt x="484" y="955"/>
                  <a:pt x="458" y="955"/>
                </a:cubicBezTo>
                <a:lnTo>
                  <a:pt x="457" y="955"/>
                </a:lnTo>
                <a:lnTo>
                  <a:pt x="505" y="917"/>
                </a:lnTo>
                <a:lnTo>
                  <a:pt x="504" y="922"/>
                </a:lnTo>
                <a:cubicBezTo>
                  <a:pt x="499" y="944"/>
                  <a:pt x="479" y="960"/>
                  <a:pt x="456" y="960"/>
                </a:cubicBezTo>
                <a:lnTo>
                  <a:pt x="453" y="960"/>
                </a:lnTo>
                <a:cubicBezTo>
                  <a:pt x="434" y="960"/>
                  <a:pt x="416" y="949"/>
                  <a:pt x="409" y="930"/>
                </a:cubicBezTo>
                <a:lnTo>
                  <a:pt x="407" y="925"/>
                </a:lnTo>
                <a:cubicBezTo>
                  <a:pt x="405" y="921"/>
                  <a:pt x="404" y="916"/>
                  <a:pt x="404" y="912"/>
                </a:cubicBezTo>
                <a:lnTo>
                  <a:pt x="403" y="908"/>
                </a:lnTo>
                <a:lnTo>
                  <a:pt x="403" y="904"/>
                </a:lnTo>
                <a:lnTo>
                  <a:pt x="497" y="910"/>
                </a:lnTo>
                <a:lnTo>
                  <a:pt x="497" y="912"/>
                </a:lnTo>
                <a:lnTo>
                  <a:pt x="498" y="900"/>
                </a:lnTo>
                <a:lnTo>
                  <a:pt x="498" y="903"/>
                </a:lnTo>
                <a:lnTo>
                  <a:pt x="450" y="855"/>
                </a:lnTo>
                <a:lnTo>
                  <a:pt x="451" y="855"/>
                </a:lnTo>
                <a:lnTo>
                  <a:pt x="451" y="855"/>
                </a:lnTo>
                <a:cubicBezTo>
                  <a:pt x="467" y="855"/>
                  <a:pt x="481" y="862"/>
                  <a:pt x="490" y="874"/>
                </a:cubicBezTo>
                <a:cubicBezTo>
                  <a:pt x="499" y="886"/>
                  <a:pt x="502" y="902"/>
                  <a:pt x="498" y="916"/>
                </a:cubicBezTo>
                <a:lnTo>
                  <a:pt x="497" y="920"/>
                </a:lnTo>
                <a:cubicBezTo>
                  <a:pt x="495" y="924"/>
                  <a:pt x="493" y="929"/>
                  <a:pt x="490" y="933"/>
                </a:cubicBezTo>
                <a:lnTo>
                  <a:pt x="489" y="935"/>
                </a:lnTo>
                <a:cubicBezTo>
                  <a:pt x="481" y="947"/>
                  <a:pt x="469" y="954"/>
                  <a:pt x="454" y="956"/>
                </a:cubicBezTo>
                <a:cubicBezTo>
                  <a:pt x="440" y="957"/>
                  <a:pt x="426" y="952"/>
                  <a:pt x="416" y="942"/>
                </a:cubicBezTo>
                <a:lnTo>
                  <a:pt x="415" y="941"/>
                </a:lnTo>
                <a:cubicBezTo>
                  <a:pt x="405" y="931"/>
                  <a:pt x="400" y="916"/>
                  <a:pt x="401" y="902"/>
                </a:cubicBezTo>
                <a:lnTo>
                  <a:pt x="402" y="899"/>
                </a:lnTo>
                <a:lnTo>
                  <a:pt x="402" y="893"/>
                </a:lnTo>
                <a:lnTo>
                  <a:pt x="403" y="888"/>
                </a:lnTo>
                <a:lnTo>
                  <a:pt x="403" y="899"/>
                </a:lnTo>
                <a:lnTo>
                  <a:pt x="402" y="895"/>
                </a:lnTo>
                <a:lnTo>
                  <a:pt x="471" y="931"/>
                </a:lnTo>
                <a:lnTo>
                  <a:pt x="470" y="932"/>
                </a:lnTo>
                <a:lnTo>
                  <a:pt x="492" y="910"/>
                </a:lnTo>
                <a:lnTo>
                  <a:pt x="490" y="913"/>
                </a:lnTo>
                <a:lnTo>
                  <a:pt x="487" y="919"/>
                </a:lnTo>
                <a:lnTo>
                  <a:pt x="492" y="898"/>
                </a:lnTo>
                <a:lnTo>
                  <a:pt x="492" y="901"/>
                </a:lnTo>
                <a:lnTo>
                  <a:pt x="492" y="903"/>
                </a:lnTo>
                <a:lnTo>
                  <a:pt x="396" y="903"/>
                </a:lnTo>
                <a:lnTo>
                  <a:pt x="396" y="901"/>
                </a:lnTo>
                <a:lnTo>
                  <a:pt x="397" y="909"/>
                </a:lnTo>
                <a:lnTo>
                  <a:pt x="397" y="906"/>
                </a:lnTo>
                <a:cubicBezTo>
                  <a:pt x="394" y="892"/>
                  <a:pt x="398" y="878"/>
                  <a:pt x="407" y="867"/>
                </a:cubicBezTo>
                <a:cubicBezTo>
                  <a:pt x="416" y="856"/>
                  <a:pt x="430" y="850"/>
                  <a:pt x="444" y="850"/>
                </a:cubicBezTo>
                <a:lnTo>
                  <a:pt x="444" y="850"/>
                </a:lnTo>
                <a:lnTo>
                  <a:pt x="398" y="910"/>
                </a:lnTo>
                <a:lnTo>
                  <a:pt x="397" y="905"/>
                </a:lnTo>
                <a:lnTo>
                  <a:pt x="396" y="903"/>
                </a:lnTo>
                <a:lnTo>
                  <a:pt x="443" y="941"/>
                </a:lnTo>
                <a:lnTo>
                  <a:pt x="442" y="941"/>
                </a:lnTo>
                <a:lnTo>
                  <a:pt x="441" y="941"/>
                </a:lnTo>
                <a:lnTo>
                  <a:pt x="439" y="941"/>
                </a:lnTo>
                <a:cubicBezTo>
                  <a:pt x="415" y="941"/>
                  <a:pt x="395" y="924"/>
                  <a:pt x="391" y="900"/>
                </a:cubicBezTo>
                <a:lnTo>
                  <a:pt x="391" y="897"/>
                </a:lnTo>
                <a:cubicBezTo>
                  <a:pt x="391" y="895"/>
                  <a:pt x="390" y="892"/>
                  <a:pt x="390" y="890"/>
                </a:cubicBezTo>
                <a:lnTo>
                  <a:pt x="390" y="885"/>
                </a:lnTo>
                <a:lnTo>
                  <a:pt x="390" y="880"/>
                </a:lnTo>
                <a:lnTo>
                  <a:pt x="393" y="896"/>
                </a:lnTo>
                <a:lnTo>
                  <a:pt x="392" y="894"/>
                </a:lnTo>
                <a:lnTo>
                  <a:pt x="485" y="887"/>
                </a:lnTo>
                <a:lnTo>
                  <a:pt x="485" y="890"/>
                </a:lnTo>
                <a:lnTo>
                  <a:pt x="485" y="882"/>
                </a:lnTo>
                <a:lnTo>
                  <a:pt x="485" y="892"/>
                </a:lnTo>
                <a:lnTo>
                  <a:pt x="485" y="900"/>
                </a:lnTo>
                <a:lnTo>
                  <a:pt x="484" y="904"/>
                </a:lnTo>
                <a:cubicBezTo>
                  <a:pt x="481" y="928"/>
                  <a:pt x="461" y="946"/>
                  <a:pt x="436" y="946"/>
                </a:cubicBezTo>
                <a:lnTo>
                  <a:pt x="434" y="946"/>
                </a:lnTo>
                <a:lnTo>
                  <a:pt x="480" y="913"/>
                </a:lnTo>
                <a:lnTo>
                  <a:pt x="479" y="916"/>
                </a:lnTo>
                <a:cubicBezTo>
                  <a:pt x="478" y="918"/>
                  <a:pt x="477" y="920"/>
                  <a:pt x="476" y="922"/>
                </a:cubicBezTo>
                <a:lnTo>
                  <a:pt x="475" y="924"/>
                </a:lnTo>
                <a:cubicBezTo>
                  <a:pt x="466" y="944"/>
                  <a:pt x="445" y="954"/>
                  <a:pt x="424" y="950"/>
                </a:cubicBezTo>
                <a:cubicBezTo>
                  <a:pt x="403" y="946"/>
                  <a:pt x="387" y="929"/>
                  <a:pt x="385" y="908"/>
                </a:cubicBezTo>
                <a:lnTo>
                  <a:pt x="385" y="908"/>
                </a:lnTo>
                <a:lnTo>
                  <a:pt x="384" y="904"/>
                </a:lnTo>
                <a:lnTo>
                  <a:pt x="471" y="920"/>
                </a:lnTo>
                <a:lnTo>
                  <a:pt x="470" y="922"/>
                </a:lnTo>
                <a:lnTo>
                  <a:pt x="476" y="910"/>
                </a:lnTo>
                <a:lnTo>
                  <a:pt x="475" y="913"/>
                </a:lnTo>
                <a:lnTo>
                  <a:pt x="429" y="850"/>
                </a:lnTo>
                <a:lnTo>
                  <a:pt x="430" y="850"/>
                </a:lnTo>
                <a:cubicBezTo>
                  <a:pt x="455" y="850"/>
                  <a:pt x="476" y="869"/>
                  <a:pt x="478" y="894"/>
                </a:cubicBezTo>
                <a:lnTo>
                  <a:pt x="478" y="903"/>
                </a:lnTo>
                <a:lnTo>
                  <a:pt x="478" y="906"/>
                </a:lnTo>
                <a:lnTo>
                  <a:pt x="478" y="907"/>
                </a:lnTo>
                <a:lnTo>
                  <a:pt x="382" y="907"/>
                </a:lnTo>
                <a:lnTo>
                  <a:pt x="382" y="905"/>
                </a:lnTo>
                <a:lnTo>
                  <a:pt x="383" y="906"/>
                </a:lnTo>
                <a:lnTo>
                  <a:pt x="382" y="896"/>
                </a:lnTo>
                <a:lnTo>
                  <a:pt x="382" y="893"/>
                </a:lnTo>
                <a:cubicBezTo>
                  <a:pt x="382" y="870"/>
                  <a:pt x="399" y="850"/>
                  <a:pt x="422" y="846"/>
                </a:cubicBezTo>
                <a:cubicBezTo>
                  <a:pt x="446" y="842"/>
                  <a:pt x="468" y="856"/>
                  <a:pt x="476" y="878"/>
                </a:cubicBezTo>
                <a:lnTo>
                  <a:pt x="476" y="880"/>
                </a:lnTo>
                <a:cubicBezTo>
                  <a:pt x="477" y="882"/>
                  <a:pt x="477" y="885"/>
                  <a:pt x="478" y="887"/>
                </a:cubicBezTo>
                <a:lnTo>
                  <a:pt x="478" y="890"/>
                </a:lnTo>
                <a:lnTo>
                  <a:pt x="383" y="903"/>
                </a:lnTo>
                <a:lnTo>
                  <a:pt x="384" y="903"/>
                </a:lnTo>
                <a:lnTo>
                  <a:pt x="383" y="899"/>
                </a:lnTo>
                <a:lnTo>
                  <a:pt x="463" y="922"/>
                </a:lnTo>
                <a:lnTo>
                  <a:pt x="464" y="921"/>
                </a:lnTo>
                <a:lnTo>
                  <a:pt x="462" y="924"/>
                </a:lnTo>
                <a:lnTo>
                  <a:pt x="469" y="913"/>
                </a:lnTo>
                <a:lnTo>
                  <a:pt x="467" y="917"/>
                </a:lnTo>
                <a:lnTo>
                  <a:pt x="466" y="920"/>
                </a:lnTo>
                <a:cubicBezTo>
                  <a:pt x="464" y="923"/>
                  <a:pt x="463" y="926"/>
                  <a:pt x="461" y="928"/>
                </a:cubicBezTo>
                <a:lnTo>
                  <a:pt x="460" y="930"/>
                </a:lnTo>
                <a:cubicBezTo>
                  <a:pt x="449" y="946"/>
                  <a:pt x="429" y="954"/>
                  <a:pt x="409" y="950"/>
                </a:cubicBezTo>
                <a:cubicBezTo>
                  <a:pt x="390" y="945"/>
                  <a:pt x="375" y="928"/>
                  <a:pt x="373" y="908"/>
                </a:cubicBezTo>
                <a:lnTo>
                  <a:pt x="372" y="903"/>
                </a:lnTo>
                <a:lnTo>
                  <a:pt x="372" y="898"/>
                </a:lnTo>
                <a:cubicBezTo>
                  <a:pt x="370" y="885"/>
                  <a:pt x="375" y="871"/>
                  <a:pt x="384" y="861"/>
                </a:cubicBezTo>
                <a:cubicBezTo>
                  <a:pt x="393" y="851"/>
                  <a:pt x="406" y="845"/>
                  <a:pt x="419" y="845"/>
                </a:cubicBezTo>
                <a:lnTo>
                  <a:pt x="421" y="845"/>
                </a:lnTo>
                <a:cubicBezTo>
                  <a:pt x="438" y="845"/>
                  <a:pt x="454" y="855"/>
                  <a:pt x="463" y="870"/>
                </a:cubicBezTo>
                <a:cubicBezTo>
                  <a:pt x="471" y="885"/>
                  <a:pt x="471" y="903"/>
                  <a:pt x="462" y="918"/>
                </a:cubicBezTo>
                <a:lnTo>
                  <a:pt x="462" y="917"/>
                </a:lnTo>
                <a:lnTo>
                  <a:pt x="461" y="919"/>
                </a:lnTo>
                <a:cubicBezTo>
                  <a:pt x="450" y="941"/>
                  <a:pt x="425" y="951"/>
                  <a:pt x="402" y="943"/>
                </a:cubicBezTo>
                <a:cubicBezTo>
                  <a:pt x="379" y="934"/>
                  <a:pt x="366" y="910"/>
                  <a:pt x="372" y="886"/>
                </a:cubicBezTo>
                <a:lnTo>
                  <a:pt x="372" y="887"/>
                </a:lnTo>
                <a:lnTo>
                  <a:pt x="372" y="884"/>
                </a:lnTo>
                <a:lnTo>
                  <a:pt x="371" y="893"/>
                </a:lnTo>
                <a:lnTo>
                  <a:pt x="371" y="890"/>
                </a:lnTo>
                <a:lnTo>
                  <a:pt x="371" y="888"/>
                </a:lnTo>
                <a:lnTo>
                  <a:pt x="467" y="888"/>
                </a:lnTo>
                <a:lnTo>
                  <a:pt x="467" y="891"/>
                </a:lnTo>
                <a:lnTo>
                  <a:pt x="467" y="901"/>
                </a:lnTo>
                <a:lnTo>
                  <a:pt x="467" y="900"/>
                </a:lnTo>
                <a:lnTo>
                  <a:pt x="467" y="903"/>
                </a:lnTo>
                <a:lnTo>
                  <a:pt x="372" y="891"/>
                </a:lnTo>
                <a:lnTo>
                  <a:pt x="373" y="889"/>
                </a:lnTo>
                <a:lnTo>
                  <a:pt x="371" y="901"/>
                </a:lnTo>
                <a:lnTo>
                  <a:pt x="371" y="898"/>
                </a:lnTo>
                <a:lnTo>
                  <a:pt x="467" y="898"/>
                </a:lnTo>
                <a:lnTo>
                  <a:pt x="467" y="900"/>
                </a:lnTo>
                <a:lnTo>
                  <a:pt x="467" y="903"/>
                </a:lnTo>
                <a:lnTo>
                  <a:pt x="380" y="876"/>
                </a:lnTo>
                <a:lnTo>
                  <a:pt x="381" y="875"/>
                </a:lnTo>
                <a:lnTo>
                  <a:pt x="372" y="901"/>
                </a:lnTo>
                <a:lnTo>
                  <a:pt x="372" y="898"/>
                </a:lnTo>
                <a:lnTo>
                  <a:pt x="374" y="910"/>
                </a:lnTo>
                <a:lnTo>
                  <a:pt x="372" y="904"/>
                </a:lnTo>
                <a:lnTo>
                  <a:pt x="380" y="920"/>
                </a:lnTo>
                <a:lnTo>
                  <a:pt x="377" y="916"/>
                </a:lnTo>
                <a:lnTo>
                  <a:pt x="461" y="906"/>
                </a:lnTo>
                <a:lnTo>
                  <a:pt x="461" y="905"/>
                </a:lnTo>
                <a:lnTo>
                  <a:pt x="460" y="911"/>
                </a:lnTo>
                <a:lnTo>
                  <a:pt x="457" y="918"/>
                </a:lnTo>
                <a:lnTo>
                  <a:pt x="456" y="921"/>
                </a:lnTo>
                <a:cubicBezTo>
                  <a:pt x="451" y="934"/>
                  <a:pt x="440" y="945"/>
                  <a:pt x="426" y="949"/>
                </a:cubicBezTo>
                <a:cubicBezTo>
                  <a:pt x="412" y="953"/>
                  <a:pt x="397" y="951"/>
                  <a:pt x="385" y="943"/>
                </a:cubicBezTo>
                <a:lnTo>
                  <a:pt x="383" y="942"/>
                </a:lnTo>
                <a:cubicBezTo>
                  <a:pt x="378" y="938"/>
                  <a:pt x="374" y="934"/>
                  <a:pt x="370" y="929"/>
                </a:cubicBezTo>
                <a:lnTo>
                  <a:pt x="366" y="922"/>
                </a:lnTo>
                <a:lnTo>
                  <a:pt x="363" y="916"/>
                </a:lnTo>
                <a:cubicBezTo>
                  <a:pt x="360" y="911"/>
                  <a:pt x="358" y="905"/>
                  <a:pt x="357" y="898"/>
                </a:cubicBezTo>
                <a:lnTo>
                  <a:pt x="357" y="893"/>
                </a:lnTo>
                <a:cubicBezTo>
                  <a:pt x="355" y="880"/>
                  <a:pt x="360" y="866"/>
                  <a:pt x="369" y="856"/>
                </a:cubicBezTo>
                <a:cubicBezTo>
                  <a:pt x="378" y="846"/>
                  <a:pt x="391" y="840"/>
                  <a:pt x="404" y="840"/>
                </a:cubicBezTo>
                <a:lnTo>
                  <a:pt x="405" y="840"/>
                </a:lnTo>
                <a:lnTo>
                  <a:pt x="405" y="936"/>
                </a:lnTo>
                <a:lnTo>
                  <a:pt x="404" y="936"/>
                </a:lnTo>
                <a:lnTo>
                  <a:pt x="452" y="888"/>
                </a:lnTo>
                <a:lnTo>
                  <a:pt x="452" y="887"/>
                </a:lnTo>
                <a:lnTo>
                  <a:pt x="453" y="891"/>
                </a:lnTo>
                <a:lnTo>
                  <a:pt x="453" y="891"/>
                </a:lnTo>
                <a:lnTo>
                  <a:pt x="453" y="894"/>
                </a:lnTo>
                <a:lnTo>
                  <a:pt x="358" y="903"/>
                </a:lnTo>
                <a:lnTo>
                  <a:pt x="358" y="902"/>
                </a:lnTo>
                <a:cubicBezTo>
                  <a:pt x="358" y="899"/>
                  <a:pt x="358" y="897"/>
                  <a:pt x="359" y="894"/>
                </a:cubicBezTo>
                <a:lnTo>
                  <a:pt x="359" y="891"/>
                </a:lnTo>
                <a:lnTo>
                  <a:pt x="358" y="899"/>
                </a:lnTo>
                <a:lnTo>
                  <a:pt x="358" y="893"/>
                </a:lnTo>
                <a:lnTo>
                  <a:pt x="358" y="890"/>
                </a:lnTo>
                <a:lnTo>
                  <a:pt x="361" y="905"/>
                </a:lnTo>
                <a:lnTo>
                  <a:pt x="360" y="904"/>
                </a:lnTo>
                <a:lnTo>
                  <a:pt x="454" y="888"/>
                </a:lnTo>
                <a:lnTo>
                  <a:pt x="454" y="890"/>
                </a:lnTo>
                <a:cubicBezTo>
                  <a:pt x="454" y="893"/>
                  <a:pt x="454" y="896"/>
                  <a:pt x="453" y="898"/>
                </a:cubicBezTo>
                <a:lnTo>
                  <a:pt x="453" y="901"/>
                </a:lnTo>
                <a:cubicBezTo>
                  <a:pt x="451" y="914"/>
                  <a:pt x="444" y="924"/>
                  <a:pt x="434" y="932"/>
                </a:cubicBezTo>
                <a:lnTo>
                  <a:pt x="430" y="935"/>
                </a:lnTo>
                <a:cubicBezTo>
                  <a:pt x="427" y="938"/>
                  <a:pt x="423" y="940"/>
                  <a:pt x="418" y="941"/>
                </a:cubicBezTo>
                <a:lnTo>
                  <a:pt x="414" y="943"/>
                </a:lnTo>
                <a:cubicBezTo>
                  <a:pt x="393" y="951"/>
                  <a:pt x="370" y="943"/>
                  <a:pt x="358" y="925"/>
                </a:cubicBezTo>
                <a:lnTo>
                  <a:pt x="357" y="923"/>
                </a:lnTo>
                <a:cubicBezTo>
                  <a:pt x="353" y="917"/>
                  <a:pt x="350" y="911"/>
                  <a:pt x="349" y="904"/>
                </a:cubicBezTo>
                <a:lnTo>
                  <a:pt x="349" y="902"/>
                </a:lnTo>
                <a:lnTo>
                  <a:pt x="348" y="897"/>
                </a:lnTo>
                <a:lnTo>
                  <a:pt x="350" y="905"/>
                </a:lnTo>
                <a:lnTo>
                  <a:pt x="349" y="901"/>
                </a:lnTo>
                <a:lnTo>
                  <a:pt x="427" y="918"/>
                </a:lnTo>
                <a:lnTo>
                  <a:pt x="426" y="919"/>
                </a:lnTo>
                <a:lnTo>
                  <a:pt x="435" y="907"/>
                </a:lnTo>
                <a:lnTo>
                  <a:pt x="433" y="910"/>
                </a:lnTo>
                <a:lnTo>
                  <a:pt x="438" y="898"/>
                </a:lnTo>
                <a:lnTo>
                  <a:pt x="437" y="899"/>
                </a:lnTo>
                <a:lnTo>
                  <a:pt x="437" y="903"/>
                </a:lnTo>
                <a:lnTo>
                  <a:pt x="389" y="850"/>
                </a:lnTo>
                <a:lnTo>
                  <a:pt x="389" y="850"/>
                </a:lnTo>
                <a:lnTo>
                  <a:pt x="346" y="917"/>
                </a:lnTo>
                <a:lnTo>
                  <a:pt x="344" y="913"/>
                </a:lnTo>
                <a:cubicBezTo>
                  <a:pt x="338" y="901"/>
                  <a:pt x="338" y="888"/>
                  <a:pt x="343" y="876"/>
                </a:cubicBezTo>
                <a:lnTo>
                  <a:pt x="345" y="871"/>
                </a:lnTo>
                <a:lnTo>
                  <a:pt x="389" y="936"/>
                </a:lnTo>
                <a:lnTo>
                  <a:pt x="388" y="936"/>
                </a:lnTo>
                <a:lnTo>
                  <a:pt x="436" y="884"/>
                </a:lnTo>
                <a:lnTo>
                  <a:pt x="436" y="889"/>
                </a:lnTo>
                <a:cubicBezTo>
                  <a:pt x="438" y="902"/>
                  <a:pt x="433" y="916"/>
                  <a:pt x="424" y="926"/>
                </a:cubicBezTo>
                <a:cubicBezTo>
                  <a:pt x="415" y="936"/>
                  <a:pt x="402" y="941"/>
                  <a:pt x="388" y="941"/>
                </a:cubicBezTo>
                <a:lnTo>
                  <a:pt x="388" y="941"/>
                </a:lnTo>
                <a:lnTo>
                  <a:pt x="388" y="845"/>
                </a:lnTo>
                <a:lnTo>
                  <a:pt x="388" y="845"/>
                </a:lnTo>
                <a:lnTo>
                  <a:pt x="341" y="900"/>
                </a:lnTo>
                <a:lnTo>
                  <a:pt x="340" y="895"/>
                </a:lnTo>
                <a:lnTo>
                  <a:pt x="341" y="895"/>
                </a:lnTo>
                <a:lnTo>
                  <a:pt x="341" y="896"/>
                </a:lnTo>
                <a:lnTo>
                  <a:pt x="340" y="894"/>
                </a:lnTo>
                <a:lnTo>
                  <a:pt x="429" y="900"/>
                </a:lnTo>
                <a:lnTo>
                  <a:pt x="427" y="903"/>
                </a:lnTo>
                <a:lnTo>
                  <a:pt x="431" y="894"/>
                </a:lnTo>
                <a:lnTo>
                  <a:pt x="430" y="900"/>
                </a:lnTo>
                <a:lnTo>
                  <a:pt x="428" y="906"/>
                </a:lnTo>
                <a:lnTo>
                  <a:pt x="427" y="910"/>
                </a:lnTo>
                <a:lnTo>
                  <a:pt x="396" y="852"/>
                </a:lnTo>
                <a:lnTo>
                  <a:pt x="397" y="853"/>
                </a:lnTo>
                <a:lnTo>
                  <a:pt x="361" y="856"/>
                </a:lnTo>
                <a:lnTo>
                  <a:pt x="362" y="855"/>
                </a:lnTo>
                <a:cubicBezTo>
                  <a:pt x="376" y="848"/>
                  <a:pt x="394" y="848"/>
                  <a:pt x="408" y="857"/>
                </a:cubicBezTo>
                <a:cubicBezTo>
                  <a:pt x="422" y="866"/>
                  <a:pt x="431" y="881"/>
                  <a:pt x="431" y="898"/>
                </a:cubicBezTo>
                <a:lnTo>
                  <a:pt x="431" y="901"/>
                </a:lnTo>
                <a:cubicBezTo>
                  <a:pt x="431" y="907"/>
                  <a:pt x="430" y="912"/>
                  <a:pt x="429" y="917"/>
                </a:cubicBezTo>
                <a:lnTo>
                  <a:pt x="428" y="918"/>
                </a:lnTo>
                <a:cubicBezTo>
                  <a:pt x="421" y="940"/>
                  <a:pt x="398" y="954"/>
                  <a:pt x="375" y="950"/>
                </a:cubicBezTo>
                <a:cubicBezTo>
                  <a:pt x="352" y="947"/>
                  <a:pt x="334" y="927"/>
                  <a:pt x="334" y="903"/>
                </a:cubicBezTo>
                <a:lnTo>
                  <a:pt x="334" y="900"/>
                </a:lnTo>
                <a:lnTo>
                  <a:pt x="335" y="901"/>
                </a:lnTo>
                <a:lnTo>
                  <a:pt x="334" y="891"/>
                </a:lnTo>
                <a:lnTo>
                  <a:pt x="334" y="888"/>
                </a:lnTo>
                <a:lnTo>
                  <a:pt x="430" y="888"/>
                </a:lnTo>
                <a:lnTo>
                  <a:pt x="430" y="889"/>
                </a:lnTo>
                <a:lnTo>
                  <a:pt x="430" y="893"/>
                </a:lnTo>
                <a:lnTo>
                  <a:pt x="430" y="896"/>
                </a:lnTo>
                <a:lnTo>
                  <a:pt x="430" y="898"/>
                </a:lnTo>
                <a:lnTo>
                  <a:pt x="336" y="883"/>
                </a:lnTo>
                <a:lnTo>
                  <a:pt x="337" y="881"/>
                </a:lnTo>
                <a:lnTo>
                  <a:pt x="334" y="896"/>
                </a:lnTo>
                <a:lnTo>
                  <a:pt x="334" y="893"/>
                </a:lnTo>
                <a:lnTo>
                  <a:pt x="382" y="941"/>
                </a:lnTo>
                <a:lnTo>
                  <a:pt x="378" y="941"/>
                </a:lnTo>
                <a:lnTo>
                  <a:pt x="367" y="941"/>
                </a:lnTo>
                <a:lnTo>
                  <a:pt x="374" y="941"/>
                </a:lnTo>
                <a:lnTo>
                  <a:pt x="368" y="942"/>
                </a:lnTo>
                <a:lnTo>
                  <a:pt x="356" y="944"/>
                </a:lnTo>
                <a:lnTo>
                  <a:pt x="349" y="944"/>
                </a:lnTo>
                <a:lnTo>
                  <a:pt x="343" y="945"/>
                </a:lnTo>
                <a:cubicBezTo>
                  <a:pt x="340" y="946"/>
                  <a:pt x="338" y="946"/>
                  <a:pt x="335" y="946"/>
                </a:cubicBezTo>
                <a:lnTo>
                  <a:pt x="333" y="946"/>
                </a:lnTo>
                <a:lnTo>
                  <a:pt x="333" y="850"/>
                </a:lnTo>
                <a:lnTo>
                  <a:pt x="334" y="850"/>
                </a:lnTo>
                <a:cubicBezTo>
                  <a:pt x="350" y="850"/>
                  <a:pt x="364" y="857"/>
                  <a:pt x="373" y="870"/>
                </a:cubicBezTo>
                <a:cubicBezTo>
                  <a:pt x="382" y="882"/>
                  <a:pt x="385" y="899"/>
                  <a:pt x="380" y="913"/>
                </a:cubicBezTo>
                <a:lnTo>
                  <a:pt x="379" y="916"/>
                </a:lnTo>
                <a:cubicBezTo>
                  <a:pt x="377" y="921"/>
                  <a:pt x="375" y="926"/>
                  <a:pt x="372" y="930"/>
                </a:cubicBezTo>
                <a:lnTo>
                  <a:pt x="370" y="932"/>
                </a:lnTo>
                <a:cubicBezTo>
                  <a:pt x="361" y="945"/>
                  <a:pt x="345" y="952"/>
                  <a:pt x="329" y="951"/>
                </a:cubicBezTo>
                <a:cubicBezTo>
                  <a:pt x="312" y="950"/>
                  <a:pt x="298" y="940"/>
                  <a:pt x="290" y="926"/>
                </a:cubicBezTo>
                <a:lnTo>
                  <a:pt x="287" y="920"/>
                </a:lnTo>
                <a:lnTo>
                  <a:pt x="284" y="915"/>
                </a:lnTo>
                <a:cubicBezTo>
                  <a:pt x="283" y="912"/>
                  <a:pt x="282" y="910"/>
                  <a:pt x="281" y="907"/>
                </a:cubicBezTo>
                <a:lnTo>
                  <a:pt x="280" y="903"/>
                </a:lnTo>
                <a:cubicBezTo>
                  <a:pt x="279" y="899"/>
                  <a:pt x="278" y="894"/>
                  <a:pt x="278" y="890"/>
                </a:cubicBezTo>
                <a:lnTo>
                  <a:pt x="278" y="888"/>
                </a:lnTo>
                <a:cubicBezTo>
                  <a:pt x="278" y="865"/>
                  <a:pt x="295" y="845"/>
                  <a:pt x="318" y="841"/>
                </a:cubicBezTo>
                <a:cubicBezTo>
                  <a:pt x="342" y="837"/>
                  <a:pt x="364" y="851"/>
                  <a:pt x="372" y="873"/>
                </a:cubicBezTo>
                <a:lnTo>
                  <a:pt x="372" y="875"/>
                </a:lnTo>
                <a:cubicBezTo>
                  <a:pt x="373" y="878"/>
                  <a:pt x="374" y="880"/>
                  <a:pt x="374" y="883"/>
                </a:cubicBezTo>
                <a:lnTo>
                  <a:pt x="375" y="889"/>
                </a:lnTo>
                <a:lnTo>
                  <a:pt x="375" y="891"/>
                </a:lnTo>
                <a:lnTo>
                  <a:pt x="375" y="894"/>
                </a:lnTo>
                <a:cubicBezTo>
                  <a:pt x="376" y="897"/>
                  <a:pt x="376" y="899"/>
                  <a:pt x="376" y="902"/>
                </a:cubicBezTo>
                <a:lnTo>
                  <a:pt x="376" y="903"/>
                </a:lnTo>
                <a:lnTo>
                  <a:pt x="280" y="903"/>
                </a:lnTo>
                <a:lnTo>
                  <a:pt x="280" y="900"/>
                </a:lnTo>
                <a:lnTo>
                  <a:pt x="280" y="901"/>
                </a:lnTo>
                <a:lnTo>
                  <a:pt x="279" y="891"/>
                </a:lnTo>
                <a:lnTo>
                  <a:pt x="279" y="888"/>
                </a:lnTo>
                <a:cubicBezTo>
                  <a:pt x="279" y="862"/>
                  <a:pt x="301" y="840"/>
                  <a:pt x="327" y="840"/>
                </a:cubicBezTo>
                <a:lnTo>
                  <a:pt x="328" y="840"/>
                </a:lnTo>
                <a:lnTo>
                  <a:pt x="328" y="936"/>
                </a:lnTo>
                <a:lnTo>
                  <a:pt x="327" y="936"/>
                </a:lnTo>
                <a:lnTo>
                  <a:pt x="321" y="936"/>
                </a:lnTo>
                <a:lnTo>
                  <a:pt x="313" y="936"/>
                </a:lnTo>
                <a:cubicBezTo>
                  <a:pt x="311" y="936"/>
                  <a:pt x="308" y="936"/>
                  <a:pt x="306" y="936"/>
                </a:cubicBezTo>
                <a:lnTo>
                  <a:pt x="300" y="935"/>
                </a:lnTo>
                <a:lnTo>
                  <a:pt x="318" y="934"/>
                </a:lnTo>
                <a:lnTo>
                  <a:pt x="313" y="935"/>
                </a:lnTo>
                <a:lnTo>
                  <a:pt x="349" y="904"/>
                </a:lnTo>
                <a:lnTo>
                  <a:pt x="348" y="907"/>
                </a:lnTo>
                <a:lnTo>
                  <a:pt x="350" y="891"/>
                </a:lnTo>
                <a:lnTo>
                  <a:pt x="350" y="896"/>
                </a:lnTo>
                <a:lnTo>
                  <a:pt x="350" y="900"/>
                </a:lnTo>
                <a:lnTo>
                  <a:pt x="350" y="903"/>
                </a:lnTo>
                <a:lnTo>
                  <a:pt x="259" y="882"/>
                </a:lnTo>
                <a:lnTo>
                  <a:pt x="260" y="881"/>
                </a:lnTo>
                <a:lnTo>
                  <a:pt x="257" y="887"/>
                </a:lnTo>
                <a:lnTo>
                  <a:pt x="258" y="884"/>
                </a:lnTo>
                <a:lnTo>
                  <a:pt x="256" y="903"/>
                </a:lnTo>
                <a:lnTo>
                  <a:pt x="255" y="898"/>
                </a:lnTo>
                <a:lnTo>
                  <a:pt x="296" y="941"/>
                </a:lnTo>
                <a:lnTo>
                  <a:pt x="289" y="940"/>
                </a:lnTo>
                <a:lnTo>
                  <a:pt x="303" y="940"/>
                </a:lnTo>
                <a:lnTo>
                  <a:pt x="296" y="941"/>
                </a:lnTo>
                <a:lnTo>
                  <a:pt x="332" y="915"/>
                </a:lnTo>
                <a:lnTo>
                  <a:pt x="331" y="918"/>
                </a:lnTo>
                <a:lnTo>
                  <a:pt x="334" y="912"/>
                </a:lnTo>
                <a:lnTo>
                  <a:pt x="333" y="913"/>
                </a:lnTo>
                <a:cubicBezTo>
                  <a:pt x="326" y="933"/>
                  <a:pt x="308" y="946"/>
                  <a:pt x="287" y="946"/>
                </a:cubicBezTo>
                <a:cubicBezTo>
                  <a:pt x="267" y="946"/>
                  <a:pt x="248" y="933"/>
                  <a:pt x="242" y="913"/>
                </a:cubicBezTo>
                <a:lnTo>
                  <a:pt x="241" y="912"/>
                </a:lnTo>
                <a:cubicBezTo>
                  <a:pt x="240" y="907"/>
                  <a:pt x="239" y="902"/>
                  <a:pt x="239" y="896"/>
                </a:cubicBezTo>
                <a:lnTo>
                  <a:pt x="239" y="893"/>
                </a:lnTo>
                <a:lnTo>
                  <a:pt x="240" y="901"/>
                </a:lnTo>
                <a:lnTo>
                  <a:pt x="239" y="898"/>
                </a:lnTo>
                <a:lnTo>
                  <a:pt x="241" y="905"/>
                </a:lnTo>
                <a:lnTo>
                  <a:pt x="240" y="904"/>
                </a:lnTo>
                <a:lnTo>
                  <a:pt x="333" y="900"/>
                </a:lnTo>
                <a:lnTo>
                  <a:pt x="332" y="901"/>
                </a:lnTo>
                <a:lnTo>
                  <a:pt x="331" y="907"/>
                </a:lnTo>
                <a:cubicBezTo>
                  <a:pt x="328" y="926"/>
                  <a:pt x="312" y="942"/>
                  <a:pt x="292" y="945"/>
                </a:cubicBezTo>
                <a:lnTo>
                  <a:pt x="289" y="946"/>
                </a:lnTo>
                <a:cubicBezTo>
                  <a:pt x="284" y="947"/>
                  <a:pt x="280" y="947"/>
                  <a:pt x="275" y="946"/>
                </a:cubicBezTo>
                <a:lnTo>
                  <a:pt x="271" y="946"/>
                </a:lnTo>
                <a:lnTo>
                  <a:pt x="282" y="946"/>
                </a:lnTo>
                <a:lnTo>
                  <a:pt x="278" y="946"/>
                </a:lnTo>
                <a:cubicBezTo>
                  <a:pt x="275" y="946"/>
                  <a:pt x="272" y="947"/>
                  <a:pt x="269" y="946"/>
                </a:cubicBezTo>
                <a:lnTo>
                  <a:pt x="262" y="946"/>
                </a:lnTo>
                <a:cubicBezTo>
                  <a:pt x="258" y="946"/>
                  <a:pt x="255" y="945"/>
                  <a:pt x="252" y="944"/>
                </a:cubicBezTo>
                <a:lnTo>
                  <a:pt x="244" y="942"/>
                </a:lnTo>
                <a:lnTo>
                  <a:pt x="233" y="939"/>
                </a:lnTo>
                <a:lnTo>
                  <a:pt x="226" y="936"/>
                </a:lnTo>
                <a:lnTo>
                  <a:pt x="220" y="934"/>
                </a:lnTo>
                <a:lnTo>
                  <a:pt x="235" y="936"/>
                </a:lnTo>
                <a:lnTo>
                  <a:pt x="232" y="936"/>
                </a:lnTo>
                <a:lnTo>
                  <a:pt x="277" y="906"/>
                </a:lnTo>
                <a:lnTo>
                  <a:pt x="275" y="911"/>
                </a:lnTo>
                <a:lnTo>
                  <a:pt x="278" y="899"/>
                </a:lnTo>
                <a:lnTo>
                  <a:pt x="278" y="903"/>
                </a:lnTo>
                <a:lnTo>
                  <a:pt x="230" y="850"/>
                </a:lnTo>
                <a:lnTo>
                  <a:pt x="231" y="850"/>
                </a:lnTo>
                <a:lnTo>
                  <a:pt x="183" y="898"/>
                </a:lnTo>
                <a:lnTo>
                  <a:pt x="183" y="895"/>
                </a:lnTo>
                <a:lnTo>
                  <a:pt x="185" y="910"/>
                </a:lnTo>
                <a:lnTo>
                  <a:pt x="185" y="909"/>
                </a:lnTo>
                <a:lnTo>
                  <a:pt x="278" y="893"/>
                </a:lnTo>
                <a:lnTo>
                  <a:pt x="278" y="898"/>
                </a:lnTo>
                <a:lnTo>
                  <a:pt x="278" y="903"/>
                </a:lnTo>
                <a:cubicBezTo>
                  <a:pt x="278" y="929"/>
                  <a:pt x="257" y="951"/>
                  <a:pt x="230" y="951"/>
                </a:cubicBezTo>
                <a:lnTo>
                  <a:pt x="229" y="951"/>
                </a:lnTo>
                <a:cubicBezTo>
                  <a:pt x="207" y="951"/>
                  <a:pt x="187" y="935"/>
                  <a:pt x="183" y="913"/>
                </a:cubicBezTo>
                <a:lnTo>
                  <a:pt x="182" y="912"/>
                </a:lnTo>
                <a:lnTo>
                  <a:pt x="181" y="907"/>
                </a:lnTo>
                <a:cubicBezTo>
                  <a:pt x="180" y="905"/>
                  <a:pt x="180" y="902"/>
                  <a:pt x="179" y="899"/>
                </a:cubicBezTo>
                <a:lnTo>
                  <a:pt x="179" y="895"/>
                </a:lnTo>
                <a:lnTo>
                  <a:pt x="184" y="911"/>
                </a:lnTo>
                <a:lnTo>
                  <a:pt x="183" y="910"/>
                </a:lnTo>
                <a:lnTo>
                  <a:pt x="273" y="899"/>
                </a:lnTo>
                <a:lnTo>
                  <a:pt x="272" y="904"/>
                </a:lnTo>
                <a:lnTo>
                  <a:pt x="270" y="912"/>
                </a:lnTo>
                <a:lnTo>
                  <a:pt x="271" y="898"/>
                </a:lnTo>
                <a:lnTo>
                  <a:pt x="271" y="902"/>
                </a:lnTo>
                <a:cubicBezTo>
                  <a:pt x="273" y="916"/>
                  <a:pt x="268" y="929"/>
                  <a:pt x="259" y="939"/>
                </a:cubicBezTo>
                <a:cubicBezTo>
                  <a:pt x="250" y="950"/>
                  <a:pt x="237" y="955"/>
                  <a:pt x="223" y="955"/>
                </a:cubicBezTo>
                <a:lnTo>
                  <a:pt x="223" y="955"/>
                </a:lnTo>
                <a:cubicBezTo>
                  <a:pt x="196" y="955"/>
                  <a:pt x="175" y="934"/>
                  <a:pt x="175" y="907"/>
                </a:cubicBezTo>
                <a:lnTo>
                  <a:pt x="175" y="908"/>
                </a:lnTo>
                <a:lnTo>
                  <a:pt x="175" y="904"/>
                </a:lnTo>
                <a:cubicBezTo>
                  <a:pt x="172" y="879"/>
                  <a:pt x="189" y="855"/>
                  <a:pt x="214" y="851"/>
                </a:cubicBezTo>
                <a:cubicBezTo>
                  <a:pt x="239" y="846"/>
                  <a:pt x="263" y="862"/>
                  <a:pt x="269" y="886"/>
                </a:cubicBezTo>
                <a:lnTo>
                  <a:pt x="271" y="893"/>
                </a:lnTo>
                <a:lnTo>
                  <a:pt x="272" y="899"/>
                </a:lnTo>
                <a:cubicBezTo>
                  <a:pt x="274" y="913"/>
                  <a:pt x="270" y="927"/>
                  <a:pt x="261" y="938"/>
                </a:cubicBezTo>
                <a:cubicBezTo>
                  <a:pt x="252" y="949"/>
                  <a:pt x="239" y="955"/>
                  <a:pt x="224" y="955"/>
                </a:cubicBezTo>
                <a:lnTo>
                  <a:pt x="223" y="955"/>
                </a:lnTo>
                <a:cubicBezTo>
                  <a:pt x="197" y="955"/>
                  <a:pt x="175" y="934"/>
                  <a:pt x="175" y="907"/>
                </a:cubicBezTo>
                <a:lnTo>
                  <a:pt x="175" y="905"/>
                </a:lnTo>
                <a:lnTo>
                  <a:pt x="175" y="903"/>
                </a:lnTo>
                <a:lnTo>
                  <a:pt x="271" y="903"/>
                </a:lnTo>
                <a:lnTo>
                  <a:pt x="271" y="905"/>
                </a:lnTo>
                <a:cubicBezTo>
                  <a:pt x="271" y="909"/>
                  <a:pt x="271" y="913"/>
                  <a:pt x="270" y="917"/>
                </a:cubicBezTo>
                <a:lnTo>
                  <a:pt x="270" y="919"/>
                </a:lnTo>
                <a:cubicBezTo>
                  <a:pt x="264" y="940"/>
                  <a:pt x="245" y="955"/>
                  <a:pt x="223" y="955"/>
                </a:cubicBezTo>
                <a:cubicBezTo>
                  <a:pt x="201" y="955"/>
                  <a:pt x="182" y="940"/>
                  <a:pt x="176" y="919"/>
                </a:cubicBezTo>
                <a:lnTo>
                  <a:pt x="175" y="913"/>
                </a:lnTo>
                <a:lnTo>
                  <a:pt x="176" y="916"/>
                </a:lnTo>
                <a:lnTo>
                  <a:pt x="175" y="912"/>
                </a:lnTo>
                <a:lnTo>
                  <a:pt x="178" y="920"/>
                </a:lnTo>
                <a:lnTo>
                  <a:pt x="178" y="919"/>
                </a:lnTo>
                <a:lnTo>
                  <a:pt x="268" y="898"/>
                </a:lnTo>
                <a:lnTo>
                  <a:pt x="268" y="900"/>
                </a:lnTo>
                <a:lnTo>
                  <a:pt x="268" y="911"/>
                </a:lnTo>
                <a:lnTo>
                  <a:pt x="268" y="910"/>
                </a:lnTo>
                <a:lnTo>
                  <a:pt x="268" y="912"/>
                </a:lnTo>
                <a:cubicBezTo>
                  <a:pt x="268" y="935"/>
                  <a:pt x="253" y="954"/>
                  <a:pt x="231" y="959"/>
                </a:cubicBezTo>
                <a:cubicBezTo>
                  <a:pt x="209" y="964"/>
                  <a:pt x="187" y="954"/>
                  <a:pt x="177" y="934"/>
                </a:cubicBezTo>
                <a:lnTo>
                  <a:pt x="177" y="933"/>
                </a:lnTo>
                <a:cubicBezTo>
                  <a:pt x="174" y="929"/>
                  <a:pt x="173" y="924"/>
                  <a:pt x="172" y="919"/>
                </a:cubicBezTo>
                <a:lnTo>
                  <a:pt x="173" y="921"/>
                </a:lnTo>
                <a:lnTo>
                  <a:pt x="171" y="916"/>
                </a:lnTo>
                <a:lnTo>
                  <a:pt x="208" y="950"/>
                </a:lnTo>
                <a:lnTo>
                  <a:pt x="206" y="950"/>
                </a:lnTo>
                <a:lnTo>
                  <a:pt x="223" y="950"/>
                </a:lnTo>
                <a:lnTo>
                  <a:pt x="220" y="950"/>
                </a:lnTo>
                <a:cubicBezTo>
                  <a:pt x="217" y="951"/>
                  <a:pt x="215" y="951"/>
                  <a:pt x="212" y="951"/>
                </a:cubicBezTo>
                <a:lnTo>
                  <a:pt x="208" y="951"/>
                </a:lnTo>
                <a:cubicBezTo>
                  <a:pt x="194" y="951"/>
                  <a:pt x="181" y="945"/>
                  <a:pt x="172" y="934"/>
                </a:cubicBezTo>
                <a:cubicBezTo>
                  <a:pt x="163" y="923"/>
                  <a:pt x="159" y="909"/>
                  <a:pt x="161" y="895"/>
                </a:cubicBezTo>
                <a:lnTo>
                  <a:pt x="162" y="888"/>
                </a:lnTo>
                <a:lnTo>
                  <a:pt x="163" y="886"/>
                </a:lnTo>
                <a:cubicBezTo>
                  <a:pt x="169" y="864"/>
                  <a:pt x="190" y="848"/>
                  <a:pt x="213" y="850"/>
                </a:cubicBezTo>
                <a:cubicBezTo>
                  <a:pt x="236" y="852"/>
                  <a:pt x="255" y="870"/>
                  <a:pt x="257" y="893"/>
                </a:cubicBezTo>
                <a:lnTo>
                  <a:pt x="258" y="903"/>
                </a:lnTo>
                <a:lnTo>
                  <a:pt x="258" y="906"/>
                </a:lnTo>
                <a:lnTo>
                  <a:pt x="258" y="907"/>
                </a:lnTo>
                <a:lnTo>
                  <a:pt x="162" y="902"/>
                </a:lnTo>
                <a:lnTo>
                  <a:pt x="162" y="903"/>
                </a:lnTo>
                <a:lnTo>
                  <a:pt x="162" y="898"/>
                </a:lnTo>
                <a:lnTo>
                  <a:pt x="210" y="946"/>
                </a:lnTo>
                <a:lnTo>
                  <a:pt x="209" y="946"/>
                </a:lnTo>
                <a:lnTo>
                  <a:pt x="257" y="890"/>
                </a:lnTo>
                <a:lnTo>
                  <a:pt x="257" y="893"/>
                </a:lnTo>
                <a:cubicBezTo>
                  <a:pt x="258" y="896"/>
                  <a:pt x="258" y="898"/>
                  <a:pt x="258" y="901"/>
                </a:cubicBezTo>
                <a:lnTo>
                  <a:pt x="258" y="903"/>
                </a:lnTo>
                <a:lnTo>
                  <a:pt x="167" y="882"/>
                </a:lnTo>
                <a:lnTo>
                  <a:pt x="168" y="880"/>
                </a:lnTo>
                <a:lnTo>
                  <a:pt x="164" y="893"/>
                </a:lnTo>
                <a:lnTo>
                  <a:pt x="164" y="890"/>
                </a:lnTo>
                <a:lnTo>
                  <a:pt x="211" y="946"/>
                </a:lnTo>
                <a:lnTo>
                  <a:pt x="208" y="946"/>
                </a:lnTo>
                <a:lnTo>
                  <a:pt x="204" y="946"/>
                </a:lnTo>
                <a:lnTo>
                  <a:pt x="202" y="946"/>
                </a:lnTo>
                <a:lnTo>
                  <a:pt x="250" y="903"/>
                </a:lnTo>
                <a:lnTo>
                  <a:pt x="249" y="908"/>
                </a:lnTo>
                <a:lnTo>
                  <a:pt x="249" y="913"/>
                </a:lnTo>
                <a:cubicBezTo>
                  <a:pt x="246" y="935"/>
                  <a:pt x="228" y="953"/>
                  <a:pt x="206" y="955"/>
                </a:cubicBezTo>
                <a:cubicBezTo>
                  <a:pt x="184" y="958"/>
                  <a:pt x="163" y="944"/>
                  <a:pt x="155" y="923"/>
                </a:cubicBezTo>
                <a:lnTo>
                  <a:pt x="155" y="921"/>
                </a:lnTo>
                <a:lnTo>
                  <a:pt x="154" y="918"/>
                </a:lnTo>
                <a:lnTo>
                  <a:pt x="199" y="951"/>
                </a:lnTo>
                <a:lnTo>
                  <a:pt x="199" y="951"/>
                </a:lnTo>
                <a:cubicBezTo>
                  <a:pt x="178" y="951"/>
                  <a:pt x="160" y="938"/>
                  <a:pt x="153" y="918"/>
                </a:cubicBezTo>
                <a:lnTo>
                  <a:pt x="152" y="915"/>
                </a:lnTo>
                <a:lnTo>
                  <a:pt x="155" y="921"/>
                </a:lnTo>
                <a:lnTo>
                  <a:pt x="154" y="919"/>
                </a:lnTo>
                <a:lnTo>
                  <a:pt x="245" y="898"/>
                </a:lnTo>
                <a:lnTo>
                  <a:pt x="245" y="900"/>
                </a:lnTo>
                <a:lnTo>
                  <a:pt x="245" y="903"/>
                </a:lnTo>
                <a:cubicBezTo>
                  <a:pt x="245" y="929"/>
                  <a:pt x="225" y="950"/>
                  <a:pt x="199" y="951"/>
                </a:cubicBezTo>
                <a:cubicBezTo>
                  <a:pt x="174" y="952"/>
                  <a:pt x="152" y="933"/>
                  <a:pt x="149" y="908"/>
                </a:cubicBezTo>
                <a:lnTo>
                  <a:pt x="149" y="903"/>
                </a:lnTo>
                <a:lnTo>
                  <a:pt x="151" y="913"/>
                </a:lnTo>
                <a:lnTo>
                  <a:pt x="150" y="910"/>
                </a:lnTo>
                <a:cubicBezTo>
                  <a:pt x="148" y="905"/>
                  <a:pt x="147" y="900"/>
                  <a:pt x="147" y="895"/>
                </a:cubicBezTo>
                <a:lnTo>
                  <a:pt x="147" y="893"/>
                </a:lnTo>
                <a:lnTo>
                  <a:pt x="241" y="909"/>
                </a:lnTo>
                <a:lnTo>
                  <a:pt x="241" y="910"/>
                </a:lnTo>
                <a:lnTo>
                  <a:pt x="243" y="895"/>
                </a:lnTo>
                <a:lnTo>
                  <a:pt x="243" y="898"/>
                </a:lnTo>
                <a:lnTo>
                  <a:pt x="243" y="901"/>
                </a:lnTo>
                <a:lnTo>
                  <a:pt x="243" y="903"/>
                </a:lnTo>
                <a:lnTo>
                  <a:pt x="147" y="897"/>
                </a:lnTo>
                <a:lnTo>
                  <a:pt x="148" y="895"/>
                </a:lnTo>
                <a:lnTo>
                  <a:pt x="148" y="889"/>
                </a:lnTo>
                <a:lnTo>
                  <a:pt x="196" y="941"/>
                </a:lnTo>
                <a:lnTo>
                  <a:pt x="195" y="941"/>
                </a:lnTo>
                <a:lnTo>
                  <a:pt x="193" y="941"/>
                </a:lnTo>
                <a:lnTo>
                  <a:pt x="230" y="923"/>
                </a:lnTo>
                <a:lnTo>
                  <a:pt x="225" y="930"/>
                </a:lnTo>
                <a:lnTo>
                  <a:pt x="223" y="932"/>
                </a:lnTo>
                <a:cubicBezTo>
                  <a:pt x="211" y="944"/>
                  <a:pt x="193" y="949"/>
                  <a:pt x="176" y="944"/>
                </a:cubicBezTo>
                <a:cubicBezTo>
                  <a:pt x="159" y="940"/>
                  <a:pt x="147" y="926"/>
                  <a:pt x="142" y="910"/>
                </a:cubicBezTo>
                <a:lnTo>
                  <a:pt x="142" y="908"/>
                </a:lnTo>
                <a:cubicBezTo>
                  <a:pt x="140" y="901"/>
                  <a:pt x="140" y="894"/>
                  <a:pt x="141" y="887"/>
                </a:cubicBezTo>
                <a:lnTo>
                  <a:pt x="142" y="884"/>
                </a:lnTo>
                <a:cubicBezTo>
                  <a:pt x="146" y="862"/>
                  <a:pt x="166" y="845"/>
                  <a:pt x="189" y="845"/>
                </a:cubicBezTo>
                <a:cubicBezTo>
                  <a:pt x="212" y="845"/>
                  <a:pt x="232" y="862"/>
                  <a:pt x="236" y="884"/>
                </a:cubicBezTo>
                <a:lnTo>
                  <a:pt x="236" y="884"/>
                </a:lnTo>
                <a:lnTo>
                  <a:pt x="237" y="886"/>
                </a:lnTo>
                <a:lnTo>
                  <a:pt x="142" y="898"/>
                </a:lnTo>
                <a:lnTo>
                  <a:pt x="142" y="896"/>
                </a:lnTo>
                <a:lnTo>
                  <a:pt x="142" y="893"/>
                </a:lnTo>
                <a:lnTo>
                  <a:pt x="190" y="941"/>
                </a:lnTo>
                <a:lnTo>
                  <a:pt x="189" y="941"/>
                </a:lnTo>
                <a:lnTo>
                  <a:pt x="184" y="941"/>
                </a:lnTo>
                <a:cubicBezTo>
                  <a:pt x="161" y="941"/>
                  <a:pt x="141" y="925"/>
                  <a:pt x="137" y="901"/>
                </a:cubicBezTo>
                <a:lnTo>
                  <a:pt x="137" y="902"/>
                </a:lnTo>
                <a:lnTo>
                  <a:pt x="137" y="900"/>
                </a:lnTo>
                <a:lnTo>
                  <a:pt x="231" y="898"/>
                </a:lnTo>
                <a:lnTo>
                  <a:pt x="230" y="900"/>
                </a:lnTo>
                <a:cubicBezTo>
                  <a:pt x="229" y="903"/>
                  <a:pt x="229" y="906"/>
                  <a:pt x="228" y="909"/>
                </a:cubicBezTo>
                <a:lnTo>
                  <a:pt x="227" y="911"/>
                </a:lnTo>
                <a:cubicBezTo>
                  <a:pt x="219" y="930"/>
                  <a:pt x="200" y="942"/>
                  <a:pt x="180" y="941"/>
                </a:cubicBezTo>
                <a:cubicBezTo>
                  <a:pt x="159" y="941"/>
                  <a:pt x="142" y="927"/>
                  <a:pt x="136" y="907"/>
                </a:cubicBezTo>
                <a:lnTo>
                  <a:pt x="135" y="904"/>
                </a:lnTo>
                <a:lnTo>
                  <a:pt x="133" y="899"/>
                </a:lnTo>
                <a:lnTo>
                  <a:pt x="224" y="902"/>
                </a:lnTo>
                <a:lnTo>
                  <a:pt x="225" y="898"/>
                </a:lnTo>
                <a:lnTo>
                  <a:pt x="224" y="900"/>
                </a:lnTo>
                <a:cubicBezTo>
                  <a:pt x="219" y="921"/>
                  <a:pt x="201" y="936"/>
                  <a:pt x="179" y="936"/>
                </a:cubicBezTo>
                <a:cubicBezTo>
                  <a:pt x="158" y="937"/>
                  <a:pt x="139" y="924"/>
                  <a:pt x="132" y="904"/>
                </a:cubicBezTo>
                <a:lnTo>
                  <a:pt x="131" y="900"/>
                </a:lnTo>
                <a:lnTo>
                  <a:pt x="129" y="891"/>
                </a:lnTo>
                <a:lnTo>
                  <a:pt x="128" y="888"/>
                </a:lnTo>
                <a:lnTo>
                  <a:pt x="136" y="907"/>
                </a:lnTo>
                <a:lnTo>
                  <a:pt x="135" y="906"/>
                </a:lnTo>
                <a:lnTo>
                  <a:pt x="214" y="906"/>
                </a:lnTo>
                <a:lnTo>
                  <a:pt x="213" y="907"/>
                </a:lnTo>
                <a:lnTo>
                  <a:pt x="219" y="896"/>
                </a:lnTo>
                <a:lnTo>
                  <a:pt x="219" y="897"/>
                </a:lnTo>
                <a:lnTo>
                  <a:pt x="217" y="902"/>
                </a:lnTo>
                <a:lnTo>
                  <a:pt x="217" y="904"/>
                </a:lnTo>
                <a:lnTo>
                  <a:pt x="131" y="862"/>
                </a:lnTo>
                <a:lnTo>
                  <a:pt x="132" y="860"/>
                </a:lnTo>
                <a:lnTo>
                  <a:pt x="125" y="879"/>
                </a:lnTo>
                <a:lnTo>
                  <a:pt x="125" y="876"/>
                </a:lnTo>
                <a:lnTo>
                  <a:pt x="124" y="884"/>
                </a:lnTo>
                <a:lnTo>
                  <a:pt x="124" y="881"/>
                </a:lnTo>
                <a:lnTo>
                  <a:pt x="126" y="893"/>
                </a:lnTo>
                <a:lnTo>
                  <a:pt x="125" y="891"/>
                </a:lnTo>
                <a:lnTo>
                  <a:pt x="220" y="879"/>
                </a:lnTo>
                <a:lnTo>
                  <a:pt x="220" y="881"/>
                </a:lnTo>
                <a:lnTo>
                  <a:pt x="220" y="884"/>
                </a:lnTo>
                <a:cubicBezTo>
                  <a:pt x="220" y="909"/>
                  <a:pt x="200" y="930"/>
                  <a:pt x="175" y="932"/>
                </a:cubicBezTo>
                <a:cubicBezTo>
                  <a:pt x="149" y="933"/>
                  <a:pt x="127" y="915"/>
                  <a:pt x="124" y="889"/>
                </a:cubicBezTo>
                <a:lnTo>
                  <a:pt x="124" y="884"/>
                </a:lnTo>
                <a:lnTo>
                  <a:pt x="123" y="879"/>
                </a:lnTo>
                <a:cubicBezTo>
                  <a:pt x="123" y="873"/>
                  <a:pt x="123" y="867"/>
                  <a:pt x="125" y="861"/>
                </a:cubicBezTo>
                <a:lnTo>
                  <a:pt x="126" y="858"/>
                </a:lnTo>
                <a:cubicBezTo>
                  <a:pt x="127" y="853"/>
                  <a:pt x="129" y="848"/>
                  <a:pt x="132" y="844"/>
                </a:cubicBezTo>
                <a:lnTo>
                  <a:pt x="133" y="843"/>
                </a:lnTo>
                <a:cubicBezTo>
                  <a:pt x="145" y="825"/>
                  <a:pt x="167" y="817"/>
                  <a:pt x="187" y="824"/>
                </a:cubicBezTo>
                <a:cubicBezTo>
                  <a:pt x="207" y="830"/>
                  <a:pt x="221" y="848"/>
                  <a:pt x="221" y="869"/>
                </a:cubicBezTo>
                <a:lnTo>
                  <a:pt x="221" y="872"/>
                </a:lnTo>
                <a:cubicBezTo>
                  <a:pt x="221" y="875"/>
                  <a:pt x="221" y="878"/>
                  <a:pt x="220" y="881"/>
                </a:cubicBezTo>
                <a:lnTo>
                  <a:pt x="220" y="884"/>
                </a:lnTo>
                <a:cubicBezTo>
                  <a:pt x="215" y="908"/>
                  <a:pt x="192" y="925"/>
                  <a:pt x="168" y="922"/>
                </a:cubicBezTo>
                <a:cubicBezTo>
                  <a:pt x="143" y="920"/>
                  <a:pt x="124" y="899"/>
                  <a:pt x="124" y="874"/>
                </a:cubicBezTo>
                <a:lnTo>
                  <a:pt x="124" y="873"/>
                </a:lnTo>
                <a:lnTo>
                  <a:pt x="124" y="869"/>
                </a:lnTo>
                <a:lnTo>
                  <a:pt x="125" y="876"/>
                </a:lnTo>
                <a:lnTo>
                  <a:pt x="124" y="866"/>
                </a:lnTo>
                <a:lnTo>
                  <a:pt x="123" y="859"/>
                </a:lnTo>
                <a:cubicBezTo>
                  <a:pt x="123" y="855"/>
                  <a:pt x="123" y="850"/>
                  <a:pt x="124" y="846"/>
                </a:cubicBezTo>
                <a:lnTo>
                  <a:pt x="125" y="841"/>
                </a:lnTo>
                <a:lnTo>
                  <a:pt x="124" y="850"/>
                </a:lnTo>
                <a:lnTo>
                  <a:pt x="124" y="843"/>
                </a:lnTo>
                <a:lnTo>
                  <a:pt x="123" y="829"/>
                </a:lnTo>
                <a:lnTo>
                  <a:pt x="125" y="838"/>
                </a:lnTo>
                <a:lnTo>
                  <a:pt x="123" y="829"/>
                </a:lnTo>
                <a:lnTo>
                  <a:pt x="122" y="825"/>
                </a:lnTo>
                <a:cubicBezTo>
                  <a:pt x="121" y="823"/>
                  <a:pt x="120" y="820"/>
                  <a:pt x="119" y="817"/>
                </a:cubicBezTo>
                <a:lnTo>
                  <a:pt x="118" y="812"/>
                </a:lnTo>
                <a:cubicBezTo>
                  <a:pt x="118" y="809"/>
                  <a:pt x="117" y="806"/>
                  <a:pt x="117" y="803"/>
                </a:cubicBezTo>
                <a:lnTo>
                  <a:pt x="117" y="793"/>
                </a:lnTo>
                <a:lnTo>
                  <a:pt x="117" y="779"/>
                </a:lnTo>
                <a:lnTo>
                  <a:pt x="118" y="766"/>
                </a:lnTo>
                <a:lnTo>
                  <a:pt x="117" y="753"/>
                </a:lnTo>
                <a:lnTo>
                  <a:pt x="117" y="737"/>
                </a:lnTo>
                <a:lnTo>
                  <a:pt x="118" y="724"/>
                </a:lnTo>
                <a:lnTo>
                  <a:pt x="120" y="710"/>
                </a:lnTo>
                <a:lnTo>
                  <a:pt x="120" y="684"/>
                </a:lnTo>
                <a:lnTo>
                  <a:pt x="121" y="691"/>
                </a:lnTo>
                <a:lnTo>
                  <a:pt x="118" y="666"/>
                </a:lnTo>
                <a:lnTo>
                  <a:pt x="114" y="649"/>
                </a:lnTo>
                <a:lnTo>
                  <a:pt x="109" y="627"/>
                </a:lnTo>
                <a:lnTo>
                  <a:pt x="102" y="602"/>
                </a:lnTo>
                <a:lnTo>
                  <a:pt x="95" y="575"/>
                </a:lnTo>
                <a:lnTo>
                  <a:pt x="78" y="514"/>
                </a:lnTo>
                <a:lnTo>
                  <a:pt x="60" y="448"/>
                </a:lnTo>
                <a:lnTo>
                  <a:pt x="42" y="382"/>
                </a:lnTo>
                <a:lnTo>
                  <a:pt x="26" y="318"/>
                </a:lnTo>
                <a:lnTo>
                  <a:pt x="13" y="261"/>
                </a:lnTo>
                <a:lnTo>
                  <a:pt x="8" y="236"/>
                </a:lnTo>
                <a:lnTo>
                  <a:pt x="5" y="211"/>
                </a:lnTo>
                <a:lnTo>
                  <a:pt x="4" y="184"/>
                </a:lnTo>
                <a:cubicBezTo>
                  <a:pt x="3" y="182"/>
                  <a:pt x="4" y="179"/>
                  <a:pt x="4" y="177"/>
                </a:cubicBezTo>
                <a:lnTo>
                  <a:pt x="7" y="152"/>
                </a:lnTo>
                <a:cubicBezTo>
                  <a:pt x="7" y="149"/>
                  <a:pt x="8" y="146"/>
                  <a:pt x="9" y="143"/>
                </a:cubicBezTo>
                <a:lnTo>
                  <a:pt x="22" y="102"/>
                </a:lnTo>
                <a:cubicBezTo>
                  <a:pt x="23" y="99"/>
                  <a:pt x="24" y="97"/>
                  <a:pt x="25" y="94"/>
                </a:cubicBezTo>
                <a:lnTo>
                  <a:pt x="42" y="62"/>
                </a:lnTo>
                <a:lnTo>
                  <a:pt x="46" y="55"/>
                </a:lnTo>
                <a:lnTo>
                  <a:pt x="50" y="47"/>
                </a:lnTo>
                <a:lnTo>
                  <a:pt x="46" y="66"/>
                </a:lnTo>
                <a:lnTo>
                  <a:pt x="46" y="65"/>
                </a:lnTo>
                <a:lnTo>
                  <a:pt x="141" y="77"/>
                </a:lnTo>
                <a:lnTo>
                  <a:pt x="140" y="79"/>
                </a:lnTo>
                <a:cubicBezTo>
                  <a:pt x="139" y="82"/>
                  <a:pt x="139" y="84"/>
                  <a:pt x="138" y="86"/>
                </a:cubicBezTo>
                <a:lnTo>
                  <a:pt x="136" y="90"/>
                </a:lnTo>
                <a:cubicBezTo>
                  <a:pt x="129" y="108"/>
                  <a:pt x="111" y="119"/>
                  <a:pt x="92" y="119"/>
                </a:cubicBezTo>
                <a:lnTo>
                  <a:pt x="89" y="119"/>
                </a:lnTo>
                <a:lnTo>
                  <a:pt x="86" y="119"/>
                </a:lnTo>
                <a:lnTo>
                  <a:pt x="84" y="119"/>
                </a:lnTo>
                <a:lnTo>
                  <a:pt x="84" y="119"/>
                </a:lnTo>
                <a:cubicBezTo>
                  <a:pt x="57" y="119"/>
                  <a:pt x="36" y="97"/>
                  <a:pt x="36" y="71"/>
                </a:cubicBezTo>
                <a:lnTo>
                  <a:pt x="36" y="68"/>
                </a:lnTo>
                <a:lnTo>
                  <a:pt x="36" y="66"/>
                </a:lnTo>
                <a:lnTo>
                  <a:pt x="122" y="95"/>
                </a:lnTo>
                <a:lnTo>
                  <a:pt x="121" y="97"/>
                </a:lnTo>
                <a:lnTo>
                  <a:pt x="125" y="89"/>
                </a:lnTo>
                <a:lnTo>
                  <a:pt x="124" y="92"/>
                </a:lnTo>
                <a:cubicBezTo>
                  <a:pt x="116" y="109"/>
                  <a:pt x="99" y="119"/>
                  <a:pt x="81" y="119"/>
                </a:cubicBezTo>
                <a:lnTo>
                  <a:pt x="79" y="119"/>
                </a:lnTo>
                <a:lnTo>
                  <a:pt x="78" y="119"/>
                </a:lnTo>
                <a:lnTo>
                  <a:pt x="125" y="62"/>
                </a:lnTo>
                <a:lnTo>
                  <a:pt x="125" y="62"/>
                </a:lnTo>
                <a:lnTo>
                  <a:pt x="126" y="64"/>
                </a:lnTo>
                <a:cubicBezTo>
                  <a:pt x="132" y="89"/>
                  <a:pt x="117" y="114"/>
                  <a:pt x="92" y="122"/>
                </a:cubicBezTo>
                <a:cubicBezTo>
                  <a:pt x="68" y="129"/>
                  <a:pt x="42" y="115"/>
                  <a:pt x="33" y="91"/>
                </a:cubicBezTo>
                <a:lnTo>
                  <a:pt x="32" y="86"/>
                </a:lnTo>
                <a:cubicBezTo>
                  <a:pt x="31" y="83"/>
                  <a:pt x="30" y="79"/>
                  <a:pt x="30" y="75"/>
                </a:cubicBezTo>
                <a:lnTo>
                  <a:pt x="29" y="70"/>
                </a:lnTo>
                <a:lnTo>
                  <a:pt x="30" y="77"/>
                </a:lnTo>
                <a:lnTo>
                  <a:pt x="29" y="73"/>
                </a:lnTo>
                <a:lnTo>
                  <a:pt x="119" y="83"/>
                </a:lnTo>
                <a:lnTo>
                  <a:pt x="116" y="88"/>
                </a:lnTo>
                <a:lnTo>
                  <a:pt x="115" y="91"/>
                </a:lnTo>
                <a:cubicBezTo>
                  <a:pt x="106" y="105"/>
                  <a:pt x="90" y="114"/>
                  <a:pt x="73" y="114"/>
                </a:cubicBezTo>
                <a:cubicBezTo>
                  <a:pt x="57" y="114"/>
                  <a:pt x="41" y="105"/>
                  <a:pt x="32" y="91"/>
                </a:cubicBezTo>
                <a:lnTo>
                  <a:pt x="34" y="92"/>
                </a:lnTo>
                <a:lnTo>
                  <a:pt x="32" y="90"/>
                </a:lnTo>
                <a:lnTo>
                  <a:pt x="118" y="67"/>
                </a:lnTo>
                <a:lnTo>
                  <a:pt x="118" y="71"/>
                </a:lnTo>
                <a:lnTo>
                  <a:pt x="117" y="76"/>
                </a:lnTo>
                <a:cubicBezTo>
                  <a:pt x="115" y="101"/>
                  <a:pt x="93" y="120"/>
                  <a:pt x="67" y="119"/>
                </a:cubicBezTo>
                <a:cubicBezTo>
                  <a:pt x="42" y="118"/>
                  <a:pt x="21" y="97"/>
                  <a:pt x="21" y="71"/>
                </a:cubicBezTo>
                <a:lnTo>
                  <a:pt x="21" y="69"/>
                </a:lnTo>
                <a:lnTo>
                  <a:pt x="21" y="66"/>
                </a:lnTo>
                <a:lnTo>
                  <a:pt x="69" y="114"/>
                </a:lnTo>
                <a:lnTo>
                  <a:pt x="68" y="114"/>
                </a:lnTo>
                <a:lnTo>
                  <a:pt x="111" y="87"/>
                </a:lnTo>
                <a:lnTo>
                  <a:pt x="109" y="90"/>
                </a:lnTo>
                <a:cubicBezTo>
                  <a:pt x="108" y="93"/>
                  <a:pt x="107" y="95"/>
                  <a:pt x="105" y="98"/>
                </a:cubicBezTo>
                <a:lnTo>
                  <a:pt x="103" y="100"/>
                </a:lnTo>
                <a:cubicBezTo>
                  <a:pt x="91" y="116"/>
                  <a:pt x="69" y="123"/>
                  <a:pt x="50" y="117"/>
                </a:cubicBezTo>
                <a:cubicBezTo>
                  <a:pt x="30" y="110"/>
                  <a:pt x="17" y="92"/>
                  <a:pt x="17" y="71"/>
                </a:cubicBezTo>
                <a:lnTo>
                  <a:pt x="17" y="68"/>
                </a:lnTo>
                <a:lnTo>
                  <a:pt x="17" y="66"/>
                </a:lnTo>
                <a:lnTo>
                  <a:pt x="113" y="66"/>
                </a:lnTo>
                <a:lnTo>
                  <a:pt x="113" y="68"/>
                </a:lnTo>
                <a:cubicBezTo>
                  <a:pt x="113" y="71"/>
                  <a:pt x="113" y="73"/>
                  <a:pt x="112" y="76"/>
                </a:cubicBezTo>
                <a:lnTo>
                  <a:pt x="112" y="79"/>
                </a:lnTo>
                <a:lnTo>
                  <a:pt x="64" y="23"/>
                </a:lnTo>
                <a:lnTo>
                  <a:pt x="65" y="23"/>
                </a:lnTo>
                <a:lnTo>
                  <a:pt x="17" y="71"/>
                </a:lnTo>
                <a:lnTo>
                  <a:pt x="17" y="68"/>
                </a:lnTo>
                <a:lnTo>
                  <a:pt x="17" y="66"/>
                </a:lnTo>
                <a:lnTo>
                  <a:pt x="113" y="66"/>
                </a:lnTo>
                <a:lnTo>
                  <a:pt x="113" y="68"/>
                </a:lnTo>
                <a:cubicBezTo>
                  <a:pt x="113" y="72"/>
                  <a:pt x="113" y="75"/>
                  <a:pt x="112" y="78"/>
                </a:cubicBezTo>
                <a:lnTo>
                  <a:pt x="112" y="80"/>
                </a:lnTo>
                <a:cubicBezTo>
                  <a:pt x="107" y="101"/>
                  <a:pt x="90" y="117"/>
                  <a:pt x="69" y="119"/>
                </a:cubicBezTo>
                <a:cubicBezTo>
                  <a:pt x="48" y="121"/>
                  <a:pt x="28" y="109"/>
                  <a:pt x="20" y="89"/>
                </a:cubicBezTo>
                <a:lnTo>
                  <a:pt x="19" y="86"/>
                </a:lnTo>
                <a:lnTo>
                  <a:pt x="18" y="84"/>
                </a:lnTo>
                <a:lnTo>
                  <a:pt x="107" y="84"/>
                </a:lnTo>
                <a:lnTo>
                  <a:pt x="106" y="86"/>
                </a:lnTo>
                <a:lnTo>
                  <a:pt x="109" y="78"/>
                </a:lnTo>
                <a:lnTo>
                  <a:pt x="108" y="80"/>
                </a:lnTo>
                <a:cubicBezTo>
                  <a:pt x="104" y="102"/>
                  <a:pt x="86" y="118"/>
                  <a:pt x="64" y="119"/>
                </a:cubicBezTo>
                <a:cubicBezTo>
                  <a:pt x="42" y="120"/>
                  <a:pt x="22" y="107"/>
                  <a:pt x="15" y="86"/>
                </a:cubicBezTo>
                <a:lnTo>
                  <a:pt x="15" y="85"/>
                </a:lnTo>
                <a:cubicBezTo>
                  <a:pt x="14" y="82"/>
                  <a:pt x="13" y="79"/>
                  <a:pt x="13" y="76"/>
                </a:cubicBezTo>
                <a:lnTo>
                  <a:pt x="14" y="79"/>
                </a:lnTo>
                <a:lnTo>
                  <a:pt x="13" y="76"/>
                </a:lnTo>
                <a:lnTo>
                  <a:pt x="12" y="73"/>
                </a:lnTo>
                <a:lnTo>
                  <a:pt x="24" y="91"/>
                </a:lnTo>
                <a:lnTo>
                  <a:pt x="23" y="90"/>
                </a:lnTo>
                <a:lnTo>
                  <a:pt x="104" y="64"/>
                </a:lnTo>
                <a:lnTo>
                  <a:pt x="103" y="69"/>
                </a:lnTo>
                <a:lnTo>
                  <a:pt x="103" y="70"/>
                </a:lnTo>
                <a:lnTo>
                  <a:pt x="102" y="69"/>
                </a:lnTo>
                <a:lnTo>
                  <a:pt x="102" y="71"/>
                </a:lnTo>
                <a:lnTo>
                  <a:pt x="7" y="63"/>
                </a:lnTo>
                <a:lnTo>
                  <a:pt x="7" y="64"/>
                </a:lnTo>
                <a:lnTo>
                  <a:pt x="8" y="57"/>
                </a:lnTo>
                <a:lnTo>
                  <a:pt x="8" y="55"/>
                </a:lnTo>
                <a:lnTo>
                  <a:pt x="8" y="52"/>
                </a:lnTo>
                <a:lnTo>
                  <a:pt x="90" y="86"/>
                </a:lnTo>
                <a:lnTo>
                  <a:pt x="89" y="86"/>
                </a:lnTo>
                <a:lnTo>
                  <a:pt x="100" y="71"/>
                </a:lnTo>
                <a:lnTo>
                  <a:pt x="100" y="69"/>
                </a:lnTo>
                <a:lnTo>
                  <a:pt x="99" y="73"/>
                </a:lnTo>
                <a:cubicBezTo>
                  <a:pt x="98" y="76"/>
                  <a:pt x="97" y="78"/>
                  <a:pt x="96" y="81"/>
                </a:cubicBezTo>
                <a:lnTo>
                  <a:pt x="95" y="83"/>
                </a:lnTo>
                <a:cubicBezTo>
                  <a:pt x="87" y="98"/>
                  <a:pt x="73" y="108"/>
                  <a:pt x="56" y="109"/>
                </a:cubicBezTo>
                <a:cubicBezTo>
                  <a:pt x="40" y="111"/>
                  <a:pt x="24" y="104"/>
                  <a:pt x="14" y="90"/>
                </a:cubicBezTo>
                <a:lnTo>
                  <a:pt x="12" y="88"/>
                </a:lnTo>
                <a:cubicBezTo>
                  <a:pt x="7" y="82"/>
                  <a:pt x="4" y="75"/>
                  <a:pt x="3" y="67"/>
                </a:cubicBezTo>
                <a:lnTo>
                  <a:pt x="3" y="64"/>
                </a:lnTo>
                <a:cubicBezTo>
                  <a:pt x="0" y="50"/>
                  <a:pt x="4" y="36"/>
                  <a:pt x="13" y="25"/>
                </a:cubicBezTo>
                <a:cubicBezTo>
                  <a:pt x="22" y="15"/>
                  <a:pt x="36" y="8"/>
                  <a:pt x="50" y="8"/>
                </a:cubicBezTo>
                <a:lnTo>
                  <a:pt x="50" y="8"/>
                </a:lnTo>
                <a:cubicBezTo>
                  <a:pt x="77" y="8"/>
                  <a:pt x="98" y="30"/>
                  <a:pt x="98" y="56"/>
                </a:cubicBezTo>
                <a:lnTo>
                  <a:pt x="98" y="61"/>
                </a:lnTo>
                <a:lnTo>
                  <a:pt x="3" y="57"/>
                </a:lnTo>
                <a:lnTo>
                  <a:pt x="3" y="56"/>
                </a:lnTo>
                <a:lnTo>
                  <a:pt x="3" y="52"/>
                </a:lnTo>
                <a:cubicBezTo>
                  <a:pt x="3" y="25"/>
                  <a:pt x="24" y="4"/>
                  <a:pt x="51" y="4"/>
                </a:cubicBezTo>
                <a:cubicBezTo>
                  <a:pt x="77" y="4"/>
                  <a:pt x="99" y="25"/>
                  <a:pt x="99" y="5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29"/>
          <p:cNvSpPr>
            <a:spLocks/>
          </p:cNvSpPr>
          <p:nvPr/>
        </p:nvSpPr>
        <p:spPr bwMode="auto">
          <a:xfrm>
            <a:off x="8747125" y="3554413"/>
            <a:ext cx="284162" cy="138113"/>
          </a:xfrm>
          <a:custGeom>
            <a:avLst/>
            <a:gdLst>
              <a:gd name="T0" fmla="*/ 130 w 985"/>
              <a:gd name="T1" fmla="*/ 82 h 482"/>
              <a:gd name="T2" fmla="*/ 56 w 985"/>
              <a:gd name="T3" fmla="*/ 93 h 482"/>
              <a:gd name="T4" fmla="*/ 91 w 985"/>
              <a:gd name="T5" fmla="*/ 95 h 482"/>
              <a:gd name="T6" fmla="*/ 117 w 985"/>
              <a:gd name="T7" fmla="*/ 117 h 482"/>
              <a:gd name="T8" fmla="*/ 146 w 985"/>
              <a:gd name="T9" fmla="*/ 127 h 482"/>
              <a:gd name="T10" fmla="*/ 253 w 985"/>
              <a:gd name="T11" fmla="*/ 116 h 482"/>
              <a:gd name="T12" fmla="*/ 205 w 985"/>
              <a:gd name="T13" fmla="*/ 154 h 482"/>
              <a:gd name="T14" fmla="*/ 323 w 985"/>
              <a:gd name="T15" fmla="*/ 155 h 482"/>
              <a:gd name="T16" fmla="*/ 348 w 985"/>
              <a:gd name="T17" fmla="*/ 181 h 482"/>
              <a:gd name="T18" fmla="*/ 282 w 985"/>
              <a:gd name="T19" fmla="*/ 181 h 482"/>
              <a:gd name="T20" fmla="*/ 397 w 985"/>
              <a:gd name="T21" fmla="*/ 216 h 482"/>
              <a:gd name="T22" fmla="*/ 317 w 985"/>
              <a:gd name="T23" fmla="*/ 235 h 482"/>
              <a:gd name="T24" fmla="*/ 338 w 985"/>
              <a:gd name="T25" fmla="*/ 220 h 482"/>
              <a:gd name="T26" fmla="*/ 372 w 985"/>
              <a:gd name="T27" fmla="*/ 246 h 482"/>
              <a:gd name="T28" fmla="*/ 396 w 985"/>
              <a:gd name="T29" fmla="*/ 250 h 482"/>
              <a:gd name="T30" fmla="*/ 520 w 985"/>
              <a:gd name="T31" fmla="*/ 283 h 482"/>
              <a:gd name="T32" fmla="*/ 499 w 985"/>
              <a:gd name="T33" fmla="*/ 235 h 482"/>
              <a:gd name="T34" fmla="*/ 538 w 985"/>
              <a:gd name="T35" fmla="*/ 244 h 482"/>
              <a:gd name="T36" fmla="*/ 527 w 985"/>
              <a:gd name="T37" fmla="*/ 304 h 482"/>
              <a:gd name="T38" fmla="*/ 550 w 985"/>
              <a:gd name="T39" fmla="*/ 326 h 482"/>
              <a:gd name="T40" fmla="*/ 579 w 985"/>
              <a:gd name="T41" fmla="*/ 321 h 482"/>
              <a:gd name="T42" fmla="*/ 623 w 985"/>
              <a:gd name="T43" fmla="*/ 297 h 482"/>
              <a:gd name="T44" fmla="*/ 688 w 985"/>
              <a:gd name="T45" fmla="*/ 311 h 482"/>
              <a:gd name="T46" fmla="*/ 712 w 985"/>
              <a:gd name="T47" fmla="*/ 311 h 482"/>
              <a:gd name="T48" fmla="*/ 734 w 985"/>
              <a:gd name="T49" fmla="*/ 321 h 482"/>
              <a:gd name="T50" fmla="*/ 818 w 985"/>
              <a:gd name="T51" fmla="*/ 347 h 482"/>
              <a:gd name="T52" fmla="*/ 754 w 985"/>
              <a:gd name="T53" fmla="*/ 395 h 482"/>
              <a:gd name="T54" fmla="*/ 815 w 985"/>
              <a:gd name="T55" fmla="*/ 341 h 482"/>
              <a:gd name="T56" fmla="*/ 808 w 985"/>
              <a:gd name="T57" fmla="*/ 389 h 482"/>
              <a:gd name="T58" fmla="*/ 838 w 985"/>
              <a:gd name="T59" fmla="*/ 403 h 482"/>
              <a:gd name="T60" fmla="*/ 883 w 985"/>
              <a:gd name="T61" fmla="*/ 380 h 482"/>
              <a:gd name="T62" fmla="*/ 984 w 985"/>
              <a:gd name="T63" fmla="*/ 423 h 482"/>
              <a:gd name="T64" fmla="*/ 972 w 985"/>
              <a:gd name="T65" fmla="*/ 416 h 482"/>
              <a:gd name="T66" fmla="*/ 845 w 985"/>
              <a:gd name="T67" fmla="*/ 418 h 482"/>
              <a:gd name="T68" fmla="*/ 911 w 985"/>
              <a:gd name="T69" fmla="*/ 404 h 482"/>
              <a:gd name="T70" fmla="*/ 832 w 985"/>
              <a:gd name="T71" fmla="*/ 445 h 482"/>
              <a:gd name="T72" fmla="*/ 760 w 985"/>
              <a:gd name="T73" fmla="*/ 386 h 482"/>
              <a:gd name="T74" fmla="*/ 824 w 985"/>
              <a:gd name="T75" fmla="*/ 351 h 482"/>
              <a:gd name="T76" fmla="*/ 753 w 985"/>
              <a:gd name="T77" fmla="*/ 325 h 482"/>
              <a:gd name="T78" fmla="*/ 724 w 985"/>
              <a:gd name="T79" fmla="*/ 416 h 482"/>
              <a:gd name="T80" fmla="*/ 744 w 985"/>
              <a:gd name="T81" fmla="*/ 389 h 482"/>
              <a:gd name="T82" fmla="*/ 668 w 985"/>
              <a:gd name="T83" fmla="*/ 292 h 482"/>
              <a:gd name="T84" fmla="*/ 685 w 985"/>
              <a:gd name="T85" fmla="*/ 322 h 482"/>
              <a:gd name="T86" fmla="*/ 565 w 985"/>
              <a:gd name="T87" fmla="*/ 302 h 482"/>
              <a:gd name="T88" fmla="*/ 532 w 985"/>
              <a:gd name="T89" fmla="*/ 306 h 482"/>
              <a:gd name="T90" fmla="*/ 606 w 985"/>
              <a:gd name="T91" fmla="*/ 284 h 482"/>
              <a:gd name="T92" fmla="*/ 547 w 985"/>
              <a:gd name="T93" fmla="*/ 290 h 482"/>
              <a:gd name="T94" fmla="*/ 432 w 985"/>
              <a:gd name="T95" fmla="*/ 275 h 482"/>
              <a:gd name="T96" fmla="*/ 504 w 985"/>
              <a:gd name="T97" fmla="*/ 266 h 482"/>
              <a:gd name="T98" fmla="*/ 382 w 985"/>
              <a:gd name="T99" fmla="*/ 244 h 482"/>
              <a:gd name="T100" fmla="*/ 439 w 985"/>
              <a:gd name="T101" fmla="*/ 249 h 482"/>
              <a:gd name="T102" fmla="*/ 323 w 985"/>
              <a:gd name="T103" fmla="*/ 260 h 482"/>
              <a:gd name="T104" fmla="*/ 390 w 985"/>
              <a:gd name="T105" fmla="*/ 217 h 482"/>
              <a:gd name="T106" fmla="*/ 282 w 985"/>
              <a:gd name="T107" fmla="*/ 198 h 482"/>
              <a:gd name="T108" fmla="*/ 350 w 985"/>
              <a:gd name="T109" fmla="*/ 176 h 482"/>
              <a:gd name="T110" fmla="*/ 241 w 985"/>
              <a:gd name="T111" fmla="*/ 191 h 482"/>
              <a:gd name="T112" fmla="*/ 296 w 985"/>
              <a:gd name="T113" fmla="*/ 179 h 482"/>
              <a:gd name="T114" fmla="*/ 201 w 985"/>
              <a:gd name="T115" fmla="*/ 188 h 482"/>
              <a:gd name="T116" fmla="*/ 238 w 985"/>
              <a:gd name="T117" fmla="*/ 154 h 482"/>
              <a:gd name="T118" fmla="*/ 212 w 985"/>
              <a:gd name="T119" fmla="*/ 126 h 482"/>
              <a:gd name="T120" fmla="*/ 133 w 985"/>
              <a:gd name="T121" fmla="*/ 65 h 482"/>
              <a:gd name="T122" fmla="*/ 153 w 985"/>
              <a:gd name="T123" fmla="*/ 93 h 482"/>
              <a:gd name="T124" fmla="*/ 122 w 985"/>
              <a:gd name="T125" fmla="*/ 64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5" h="482">
                <a:moveTo>
                  <a:pt x="79" y="12"/>
                </a:moveTo>
                <a:lnTo>
                  <a:pt x="81" y="13"/>
                </a:lnTo>
                <a:cubicBezTo>
                  <a:pt x="90" y="17"/>
                  <a:pt x="97" y="24"/>
                  <a:pt x="102" y="32"/>
                </a:cubicBezTo>
                <a:lnTo>
                  <a:pt x="104" y="36"/>
                </a:lnTo>
                <a:cubicBezTo>
                  <a:pt x="112" y="51"/>
                  <a:pt x="112" y="69"/>
                  <a:pt x="103" y="84"/>
                </a:cubicBezTo>
                <a:cubicBezTo>
                  <a:pt x="95" y="98"/>
                  <a:pt x="79" y="107"/>
                  <a:pt x="62" y="107"/>
                </a:cubicBezTo>
                <a:lnTo>
                  <a:pt x="60" y="107"/>
                </a:lnTo>
                <a:cubicBezTo>
                  <a:pt x="46" y="107"/>
                  <a:pt x="32" y="101"/>
                  <a:pt x="23" y="90"/>
                </a:cubicBezTo>
                <a:cubicBezTo>
                  <a:pt x="14" y="79"/>
                  <a:pt x="11" y="64"/>
                  <a:pt x="13" y="50"/>
                </a:cubicBezTo>
                <a:lnTo>
                  <a:pt x="14" y="48"/>
                </a:lnTo>
                <a:lnTo>
                  <a:pt x="14" y="69"/>
                </a:lnTo>
                <a:lnTo>
                  <a:pt x="14" y="67"/>
                </a:lnTo>
                <a:lnTo>
                  <a:pt x="82" y="98"/>
                </a:lnTo>
                <a:lnTo>
                  <a:pt x="78" y="100"/>
                </a:lnTo>
                <a:lnTo>
                  <a:pt x="75" y="101"/>
                </a:lnTo>
                <a:cubicBezTo>
                  <a:pt x="56" y="112"/>
                  <a:pt x="31" y="108"/>
                  <a:pt x="16" y="91"/>
                </a:cubicBezTo>
                <a:cubicBezTo>
                  <a:pt x="1" y="75"/>
                  <a:pt x="0" y="50"/>
                  <a:pt x="13" y="32"/>
                </a:cubicBezTo>
                <a:lnTo>
                  <a:pt x="15" y="28"/>
                </a:lnTo>
                <a:cubicBezTo>
                  <a:pt x="21" y="21"/>
                  <a:pt x="28" y="15"/>
                  <a:pt x="37" y="11"/>
                </a:cubicBezTo>
                <a:lnTo>
                  <a:pt x="39" y="10"/>
                </a:lnTo>
                <a:cubicBezTo>
                  <a:pt x="51" y="5"/>
                  <a:pt x="65" y="6"/>
                  <a:pt x="77" y="11"/>
                </a:cubicBezTo>
                <a:cubicBezTo>
                  <a:pt x="89" y="17"/>
                  <a:pt x="98" y="27"/>
                  <a:pt x="103" y="40"/>
                </a:cubicBezTo>
                <a:lnTo>
                  <a:pt x="104" y="43"/>
                </a:lnTo>
                <a:cubicBezTo>
                  <a:pt x="105" y="48"/>
                  <a:pt x="106" y="53"/>
                  <a:pt x="106" y="58"/>
                </a:cubicBezTo>
                <a:lnTo>
                  <a:pt x="106" y="62"/>
                </a:lnTo>
                <a:lnTo>
                  <a:pt x="106" y="62"/>
                </a:lnTo>
                <a:lnTo>
                  <a:pt x="106" y="69"/>
                </a:lnTo>
                <a:cubicBezTo>
                  <a:pt x="106" y="95"/>
                  <a:pt x="85" y="117"/>
                  <a:pt x="58" y="117"/>
                </a:cubicBezTo>
                <a:cubicBezTo>
                  <a:pt x="32" y="117"/>
                  <a:pt x="10" y="95"/>
                  <a:pt x="10" y="69"/>
                </a:cubicBezTo>
                <a:lnTo>
                  <a:pt x="10" y="67"/>
                </a:lnTo>
                <a:lnTo>
                  <a:pt x="11" y="57"/>
                </a:lnTo>
                <a:lnTo>
                  <a:pt x="11" y="58"/>
                </a:lnTo>
                <a:lnTo>
                  <a:pt x="11" y="55"/>
                </a:lnTo>
                <a:lnTo>
                  <a:pt x="105" y="70"/>
                </a:lnTo>
                <a:lnTo>
                  <a:pt x="104" y="72"/>
                </a:lnTo>
                <a:lnTo>
                  <a:pt x="106" y="49"/>
                </a:lnTo>
                <a:lnTo>
                  <a:pt x="106" y="52"/>
                </a:lnTo>
                <a:lnTo>
                  <a:pt x="39" y="16"/>
                </a:lnTo>
                <a:lnTo>
                  <a:pt x="45" y="13"/>
                </a:lnTo>
                <a:lnTo>
                  <a:pt x="54" y="10"/>
                </a:lnTo>
                <a:cubicBezTo>
                  <a:pt x="76" y="2"/>
                  <a:pt x="100" y="11"/>
                  <a:pt x="112" y="31"/>
                </a:cubicBezTo>
                <a:lnTo>
                  <a:pt x="114" y="35"/>
                </a:lnTo>
                <a:cubicBezTo>
                  <a:pt x="116" y="40"/>
                  <a:pt x="118" y="45"/>
                  <a:pt x="119" y="51"/>
                </a:cubicBezTo>
                <a:lnTo>
                  <a:pt x="120" y="57"/>
                </a:lnTo>
                <a:lnTo>
                  <a:pt x="121" y="63"/>
                </a:lnTo>
                <a:lnTo>
                  <a:pt x="122" y="67"/>
                </a:lnTo>
                <a:lnTo>
                  <a:pt x="26" y="74"/>
                </a:lnTo>
                <a:lnTo>
                  <a:pt x="26" y="72"/>
                </a:lnTo>
                <a:lnTo>
                  <a:pt x="26" y="69"/>
                </a:lnTo>
                <a:lnTo>
                  <a:pt x="27" y="76"/>
                </a:lnTo>
                <a:lnTo>
                  <a:pt x="26" y="73"/>
                </a:lnTo>
                <a:cubicBezTo>
                  <a:pt x="26" y="71"/>
                  <a:pt x="26" y="68"/>
                  <a:pt x="26" y="66"/>
                </a:cubicBezTo>
                <a:lnTo>
                  <a:pt x="26" y="64"/>
                </a:lnTo>
                <a:cubicBezTo>
                  <a:pt x="26" y="38"/>
                  <a:pt x="47" y="16"/>
                  <a:pt x="74" y="16"/>
                </a:cubicBezTo>
                <a:cubicBezTo>
                  <a:pt x="100" y="16"/>
                  <a:pt x="122" y="38"/>
                  <a:pt x="122" y="64"/>
                </a:cubicBezTo>
                <a:lnTo>
                  <a:pt x="122" y="68"/>
                </a:lnTo>
                <a:lnTo>
                  <a:pt x="122" y="74"/>
                </a:lnTo>
                <a:lnTo>
                  <a:pt x="74" y="26"/>
                </a:lnTo>
                <a:lnTo>
                  <a:pt x="75" y="26"/>
                </a:lnTo>
                <a:lnTo>
                  <a:pt x="77" y="26"/>
                </a:lnTo>
                <a:lnTo>
                  <a:pt x="30" y="65"/>
                </a:lnTo>
                <a:lnTo>
                  <a:pt x="31" y="60"/>
                </a:lnTo>
                <a:lnTo>
                  <a:pt x="31" y="59"/>
                </a:lnTo>
                <a:cubicBezTo>
                  <a:pt x="34" y="40"/>
                  <a:pt x="46" y="25"/>
                  <a:pt x="63" y="19"/>
                </a:cubicBezTo>
                <a:cubicBezTo>
                  <a:pt x="81" y="13"/>
                  <a:pt x="100" y="18"/>
                  <a:pt x="113" y="31"/>
                </a:cubicBezTo>
                <a:lnTo>
                  <a:pt x="114" y="32"/>
                </a:lnTo>
                <a:cubicBezTo>
                  <a:pt x="120" y="37"/>
                  <a:pt x="124" y="44"/>
                  <a:pt x="126" y="52"/>
                </a:cubicBezTo>
                <a:lnTo>
                  <a:pt x="127" y="56"/>
                </a:lnTo>
                <a:cubicBezTo>
                  <a:pt x="128" y="58"/>
                  <a:pt x="128" y="61"/>
                  <a:pt x="129" y="64"/>
                </a:cubicBezTo>
                <a:lnTo>
                  <a:pt x="130" y="73"/>
                </a:lnTo>
                <a:lnTo>
                  <a:pt x="130" y="82"/>
                </a:lnTo>
                <a:cubicBezTo>
                  <a:pt x="130" y="87"/>
                  <a:pt x="129" y="92"/>
                  <a:pt x="128" y="97"/>
                </a:cubicBezTo>
                <a:lnTo>
                  <a:pt x="127" y="99"/>
                </a:lnTo>
                <a:cubicBezTo>
                  <a:pt x="120" y="121"/>
                  <a:pt x="97" y="135"/>
                  <a:pt x="74" y="131"/>
                </a:cubicBezTo>
                <a:cubicBezTo>
                  <a:pt x="51" y="127"/>
                  <a:pt x="33" y="107"/>
                  <a:pt x="33" y="83"/>
                </a:cubicBezTo>
                <a:lnTo>
                  <a:pt x="33" y="78"/>
                </a:lnTo>
                <a:cubicBezTo>
                  <a:pt x="33" y="75"/>
                  <a:pt x="34" y="71"/>
                  <a:pt x="35" y="68"/>
                </a:cubicBezTo>
                <a:lnTo>
                  <a:pt x="36" y="64"/>
                </a:lnTo>
                <a:cubicBezTo>
                  <a:pt x="39" y="48"/>
                  <a:pt x="49" y="36"/>
                  <a:pt x="64" y="30"/>
                </a:cubicBezTo>
                <a:cubicBezTo>
                  <a:pt x="78" y="24"/>
                  <a:pt x="94" y="25"/>
                  <a:pt x="107" y="33"/>
                </a:cubicBezTo>
                <a:lnTo>
                  <a:pt x="110" y="34"/>
                </a:lnTo>
                <a:cubicBezTo>
                  <a:pt x="114" y="37"/>
                  <a:pt x="118" y="41"/>
                  <a:pt x="122" y="45"/>
                </a:cubicBezTo>
                <a:lnTo>
                  <a:pt x="124" y="48"/>
                </a:lnTo>
                <a:cubicBezTo>
                  <a:pt x="136" y="62"/>
                  <a:pt x="139" y="82"/>
                  <a:pt x="131" y="99"/>
                </a:cubicBezTo>
                <a:cubicBezTo>
                  <a:pt x="123" y="116"/>
                  <a:pt x="106" y="126"/>
                  <a:pt x="87" y="126"/>
                </a:cubicBezTo>
                <a:lnTo>
                  <a:pt x="87" y="126"/>
                </a:lnTo>
                <a:lnTo>
                  <a:pt x="133" y="63"/>
                </a:lnTo>
                <a:lnTo>
                  <a:pt x="134" y="66"/>
                </a:lnTo>
                <a:lnTo>
                  <a:pt x="131" y="60"/>
                </a:lnTo>
                <a:lnTo>
                  <a:pt x="132" y="62"/>
                </a:lnTo>
                <a:lnTo>
                  <a:pt x="46" y="62"/>
                </a:lnTo>
                <a:lnTo>
                  <a:pt x="47" y="60"/>
                </a:lnTo>
                <a:lnTo>
                  <a:pt x="44" y="66"/>
                </a:lnTo>
                <a:lnTo>
                  <a:pt x="45" y="63"/>
                </a:lnTo>
                <a:cubicBezTo>
                  <a:pt x="52" y="44"/>
                  <a:pt x="70" y="30"/>
                  <a:pt x="91" y="30"/>
                </a:cubicBezTo>
                <a:lnTo>
                  <a:pt x="93" y="30"/>
                </a:lnTo>
                <a:cubicBezTo>
                  <a:pt x="119" y="30"/>
                  <a:pt x="141" y="52"/>
                  <a:pt x="141" y="78"/>
                </a:cubicBezTo>
                <a:lnTo>
                  <a:pt x="141" y="83"/>
                </a:lnTo>
                <a:lnTo>
                  <a:pt x="140" y="75"/>
                </a:lnTo>
                <a:lnTo>
                  <a:pt x="141" y="80"/>
                </a:lnTo>
                <a:lnTo>
                  <a:pt x="142" y="87"/>
                </a:lnTo>
                <a:lnTo>
                  <a:pt x="48" y="81"/>
                </a:lnTo>
                <a:lnTo>
                  <a:pt x="49" y="77"/>
                </a:lnTo>
                <a:lnTo>
                  <a:pt x="49" y="75"/>
                </a:lnTo>
                <a:cubicBezTo>
                  <a:pt x="50" y="71"/>
                  <a:pt x="51" y="68"/>
                  <a:pt x="52" y="65"/>
                </a:cubicBezTo>
                <a:lnTo>
                  <a:pt x="54" y="61"/>
                </a:lnTo>
                <a:cubicBezTo>
                  <a:pt x="56" y="55"/>
                  <a:pt x="60" y="50"/>
                  <a:pt x="64" y="46"/>
                </a:cubicBezTo>
                <a:lnTo>
                  <a:pt x="66" y="45"/>
                </a:lnTo>
                <a:cubicBezTo>
                  <a:pt x="79" y="31"/>
                  <a:pt x="100" y="27"/>
                  <a:pt x="118" y="34"/>
                </a:cubicBezTo>
                <a:cubicBezTo>
                  <a:pt x="136" y="42"/>
                  <a:pt x="147" y="59"/>
                  <a:pt x="147" y="78"/>
                </a:cubicBezTo>
                <a:lnTo>
                  <a:pt x="147" y="80"/>
                </a:lnTo>
                <a:cubicBezTo>
                  <a:pt x="147" y="83"/>
                  <a:pt x="147" y="86"/>
                  <a:pt x="147" y="88"/>
                </a:cubicBezTo>
                <a:lnTo>
                  <a:pt x="146" y="91"/>
                </a:lnTo>
                <a:lnTo>
                  <a:pt x="99" y="35"/>
                </a:lnTo>
                <a:lnTo>
                  <a:pt x="100" y="35"/>
                </a:lnTo>
                <a:lnTo>
                  <a:pt x="61" y="56"/>
                </a:lnTo>
                <a:lnTo>
                  <a:pt x="64" y="52"/>
                </a:lnTo>
                <a:cubicBezTo>
                  <a:pt x="67" y="48"/>
                  <a:pt x="70" y="45"/>
                  <a:pt x="74" y="42"/>
                </a:cubicBezTo>
                <a:lnTo>
                  <a:pt x="76" y="40"/>
                </a:lnTo>
                <a:cubicBezTo>
                  <a:pt x="90" y="30"/>
                  <a:pt x="107" y="28"/>
                  <a:pt x="123" y="34"/>
                </a:cubicBezTo>
                <a:cubicBezTo>
                  <a:pt x="138" y="40"/>
                  <a:pt x="150" y="54"/>
                  <a:pt x="152" y="71"/>
                </a:cubicBezTo>
                <a:lnTo>
                  <a:pt x="153" y="74"/>
                </a:lnTo>
                <a:cubicBezTo>
                  <a:pt x="153" y="76"/>
                  <a:pt x="153" y="79"/>
                  <a:pt x="153" y="81"/>
                </a:cubicBezTo>
                <a:lnTo>
                  <a:pt x="153" y="86"/>
                </a:lnTo>
                <a:lnTo>
                  <a:pt x="153" y="90"/>
                </a:lnTo>
                <a:lnTo>
                  <a:pt x="153" y="93"/>
                </a:lnTo>
                <a:cubicBezTo>
                  <a:pt x="153" y="119"/>
                  <a:pt x="132" y="141"/>
                  <a:pt x="105" y="141"/>
                </a:cubicBezTo>
                <a:cubicBezTo>
                  <a:pt x="79" y="141"/>
                  <a:pt x="57" y="119"/>
                  <a:pt x="57" y="93"/>
                </a:cubicBezTo>
                <a:lnTo>
                  <a:pt x="57" y="92"/>
                </a:lnTo>
                <a:lnTo>
                  <a:pt x="57" y="88"/>
                </a:lnTo>
                <a:lnTo>
                  <a:pt x="57" y="85"/>
                </a:lnTo>
                <a:lnTo>
                  <a:pt x="57" y="83"/>
                </a:lnTo>
                <a:cubicBezTo>
                  <a:pt x="57" y="57"/>
                  <a:pt x="79" y="35"/>
                  <a:pt x="105" y="35"/>
                </a:cubicBezTo>
                <a:cubicBezTo>
                  <a:pt x="132" y="35"/>
                  <a:pt x="153" y="57"/>
                  <a:pt x="153" y="83"/>
                </a:cubicBezTo>
                <a:lnTo>
                  <a:pt x="153" y="85"/>
                </a:lnTo>
                <a:cubicBezTo>
                  <a:pt x="153" y="88"/>
                  <a:pt x="153" y="90"/>
                  <a:pt x="153" y="93"/>
                </a:cubicBezTo>
                <a:lnTo>
                  <a:pt x="152" y="96"/>
                </a:lnTo>
                <a:lnTo>
                  <a:pt x="153" y="88"/>
                </a:lnTo>
                <a:lnTo>
                  <a:pt x="153" y="93"/>
                </a:lnTo>
                <a:cubicBezTo>
                  <a:pt x="153" y="119"/>
                  <a:pt x="131" y="141"/>
                  <a:pt x="105" y="141"/>
                </a:cubicBezTo>
                <a:lnTo>
                  <a:pt x="104" y="141"/>
                </a:lnTo>
                <a:cubicBezTo>
                  <a:pt x="78" y="141"/>
                  <a:pt x="56" y="119"/>
                  <a:pt x="56" y="93"/>
                </a:cubicBezTo>
                <a:cubicBezTo>
                  <a:pt x="56" y="66"/>
                  <a:pt x="78" y="45"/>
                  <a:pt x="104" y="45"/>
                </a:cubicBezTo>
                <a:lnTo>
                  <a:pt x="106" y="45"/>
                </a:lnTo>
                <a:lnTo>
                  <a:pt x="60" y="79"/>
                </a:lnTo>
                <a:lnTo>
                  <a:pt x="62" y="74"/>
                </a:lnTo>
                <a:cubicBezTo>
                  <a:pt x="65" y="64"/>
                  <a:pt x="71" y="56"/>
                  <a:pt x="79" y="50"/>
                </a:cubicBezTo>
                <a:lnTo>
                  <a:pt x="83" y="47"/>
                </a:lnTo>
                <a:cubicBezTo>
                  <a:pt x="87" y="44"/>
                  <a:pt x="91" y="42"/>
                  <a:pt x="95" y="40"/>
                </a:cubicBezTo>
                <a:lnTo>
                  <a:pt x="99" y="39"/>
                </a:lnTo>
                <a:cubicBezTo>
                  <a:pt x="115" y="33"/>
                  <a:pt x="133" y="35"/>
                  <a:pt x="146" y="46"/>
                </a:cubicBezTo>
                <a:lnTo>
                  <a:pt x="148" y="48"/>
                </a:lnTo>
                <a:cubicBezTo>
                  <a:pt x="153" y="52"/>
                  <a:pt x="157" y="56"/>
                  <a:pt x="160" y="61"/>
                </a:cubicBezTo>
                <a:lnTo>
                  <a:pt x="161" y="63"/>
                </a:lnTo>
                <a:lnTo>
                  <a:pt x="120" y="40"/>
                </a:lnTo>
                <a:lnTo>
                  <a:pt x="121" y="40"/>
                </a:lnTo>
                <a:cubicBezTo>
                  <a:pt x="137" y="40"/>
                  <a:pt x="151" y="47"/>
                  <a:pt x="160" y="60"/>
                </a:cubicBezTo>
                <a:cubicBezTo>
                  <a:pt x="169" y="72"/>
                  <a:pt x="172" y="89"/>
                  <a:pt x="167" y="103"/>
                </a:cubicBezTo>
                <a:lnTo>
                  <a:pt x="166" y="106"/>
                </a:lnTo>
                <a:cubicBezTo>
                  <a:pt x="165" y="108"/>
                  <a:pt x="164" y="110"/>
                  <a:pt x="163" y="112"/>
                </a:cubicBezTo>
                <a:lnTo>
                  <a:pt x="162" y="114"/>
                </a:lnTo>
                <a:cubicBezTo>
                  <a:pt x="152" y="136"/>
                  <a:pt x="127" y="146"/>
                  <a:pt x="104" y="138"/>
                </a:cubicBezTo>
                <a:cubicBezTo>
                  <a:pt x="81" y="131"/>
                  <a:pt x="68" y="107"/>
                  <a:pt x="72" y="84"/>
                </a:cubicBezTo>
                <a:lnTo>
                  <a:pt x="73" y="81"/>
                </a:lnTo>
                <a:lnTo>
                  <a:pt x="73" y="79"/>
                </a:lnTo>
                <a:cubicBezTo>
                  <a:pt x="78" y="54"/>
                  <a:pt x="101" y="38"/>
                  <a:pt x="125" y="40"/>
                </a:cubicBezTo>
                <a:cubicBezTo>
                  <a:pt x="150" y="43"/>
                  <a:pt x="168" y="63"/>
                  <a:pt x="168" y="88"/>
                </a:cubicBezTo>
                <a:lnTo>
                  <a:pt x="168" y="90"/>
                </a:lnTo>
                <a:lnTo>
                  <a:pt x="168" y="93"/>
                </a:lnTo>
                <a:lnTo>
                  <a:pt x="169" y="92"/>
                </a:lnTo>
                <a:lnTo>
                  <a:pt x="169" y="100"/>
                </a:lnTo>
                <a:lnTo>
                  <a:pt x="169" y="102"/>
                </a:lnTo>
                <a:cubicBezTo>
                  <a:pt x="169" y="127"/>
                  <a:pt x="151" y="147"/>
                  <a:pt x="127" y="150"/>
                </a:cubicBezTo>
                <a:cubicBezTo>
                  <a:pt x="103" y="153"/>
                  <a:pt x="80" y="138"/>
                  <a:pt x="74" y="114"/>
                </a:cubicBezTo>
                <a:lnTo>
                  <a:pt x="74" y="112"/>
                </a:lnTo>
                <a:lnTo>
                  <a:pt x="73" y="105"/>
                </a:lnTo>
                <a:cubicBezTo>
                  <a:pt x="72" y="100"/>
                  <a:pt x="72" y="95"/>
                  <a:pt x="73" y="90"/>
                </a:cubicBezTo>
                <a:lnTo>
                  <a:pt x="73" y="87"/>
                </a:lnTo>
                <a:cubicBezTo>
                  <a:pt x="74" y="80"/>
                  <a:pt x="77" y="73"/>
                  <a:pt x="81" y="68"/>
                </a:cubicBezTo>
                <a:lnTo>
                  <a:pt x="82" y="66"/>
                </a:lnTo>
                <a:cubicBezTo>
                  <a:pt x="94" y="47"/>
                  <a:pt x="119" y="40"/>
                  <a:pt x="140" y="49"/>
                </a:cubicBezTo>
                <a:cubicBezTo>
                  <a:pt x="161" y="57"/>
                  <a:pt x="173" y="80"/>
                  <a:pt x="169" y="102"/>
                </a:cubicBezTo>
                <a:lnTo>
                  <a:pt x="168" y="105"/>
                </a:lnTo>
                <a:lnTo>
                  <a:pt x="169" y="95"/>
                </a:lnTo>
                <a:lnTo>
                  <a:pt x="169" y="97"/>
                </a:lnTo>
                <a:lnTo>
                  <a:pt x="87" y="64"/>
                </a:lnTo>
                <a:lnTo>
                  <a:pt x="89" y="62"/>
                </a:lnTo>
                <a:lnTo>
                  <a:pt x="87" y="63"/>
                </a:lnTo>
                <a:cubicBezTo>
                  <a:pt x="97" y="52"/>
                  <a:pt x="110" y="45"/>
                  <a:pt x="125" y="45"/>
                </a:cubicBezTo>
                <a:lnTo>
                  <a:pt x="127" y="45"/>
                </a:lnTo>
                <a:cubicBezTo>
                  <a:pt x="152" y="45"/>
                  <a:pt x="172" y="63"/>
                  <a:pt x="175" y="88"/>
                </a:cubicBezTo>
                <a:lnTo>
                  <a:pt x="176" y="92"/>
                </a:lnTo>
                <a:lnTo>
                  <a:pt x="176" y="98"/>
                </a:lnTo>
                <a:cubicBezTo>
                  <a:pt x="178" y="111"/>
                  <a:pt x="173" y="125"/>
                  <a:pt x="164" y="135"/>
                </a:cubicBezTo>
                <a:cubicBezTo>
                  <a:pt x="155" y="145"/>
                  <a:pt x="142" y="150"/>
                  <a:pt x="128" y="150"/>
                </a:cubicBezTo>
                <a:lnTo>
                  <a:pt x="128" y="150"/>
                </a:lnTo>
                <a:cubicBezTo>
                  <a:pt x="101" y="150"/>
                  <a:pt x="80" y="129"/>
                  <a:pt x="80" y="102"/>
                </a:cubicBezTo>
                <a:cubicBezTo>
                  <a:pt x="80" y="76"/>
                  <a:pt x="101" y="54"/>
                  <a:pt x="128" y="54"/>
                </a:cubicBezTo>
                <a:lnTo>
                  <a:pt x="131" y="54"/>
                </a:lnTo>
                <a:lnTo>
                  <a:pt x="136" y="54"/>
                </a:lnTo>
                <a:lnTo>
                  <a:pt x="141" y="54"/>
                </a:lnTo>
                <a:lnTo>
                  <a:pt x="142" y="54"/>
                </a:lnTo>
                <a:lnTo>
                  <a:pt x="142" y="54"/>
                </a:lnTo>
                <a:cubicBezTo>
                  <a:pt x="169" y="54"/>
                  <a:pt x="190" y="76"/>
                  <a:pt x="190" y="102"/>
                </a:cubicBezTo>
                <a:lnTo>
                  <a:pt x="190" y="107"/>
                </a:lnTo>
                <a:lnTo>
                  <a:pt x="190" y="112"/>
                </a:lnTo>
                <a:cubicBezTo>
                  <a:pt x="190" y="135"/>
                  <a:pt x="174" y="155"/>
                  <a:pt x="152" y="159"/>
                </a:cubicBezTo>
                <a:lnTo>
                  <a:pt x="149" y="160"/>
                </a:lnTo>
                <a:cubicBezTo>
                  <a:pt x="142" y="161"/>
                  <a:pt x="135" y="161"/>
                  <a:pt x="128" y="159"/>
                </a:cubicBezTo>
                <a:lnTo>
                  <a:pt x="126" y="159"/>
                </a:lnTo>
                <a:cubicBezTo>
                  <a:pt x="105" y="153"/>
                  <a:pt x="90" y="134"/>
                  <a:pt x="90" y="112"/>
                </a:cubicBezTo>
                <a:lnTo>
                  <a:pt x="90" y="106"/>
                </a:lnTo>
                <a:cubicBezTo>
                  <a:pt x="90" y="103"/>
                  <a:pt x="90" y="99"/>
                  <a:pt x="91" y="95"/>
                </a:cubicBezTo>
                <a:lnTo>
                  <a:pt x="92" y="91"/>
                </a:lnTo>
                <a:cubicBezTo>
                  <a:pt x="97" y="74"/>
                  <a:pt x="109" y="61"/>
                  <a:pt x="126" y="56"/>
                </a:cubicBezTo>
                <a:cubicBezTo>
                  <a:pt x="143" y="52"/>
                  <a:pt x="161" y="56"/>
                  <a:pt x="173" y="69"/>
                </a:cubicBezTo>
                <a:lnTo>
                  <a:pt x="174" y="70"/>
                </a:lnTo>
                <a:cubicBezTo>
                  <a:pt x="178" y="74"/>
                  <a:pt x="181" y="78"/>
                  <a:pt x="183" y="83"/>
                </a:cubicBezTo>
                <a:lnTo>
                  <a:pt x="185" y="86"/>
                </a:lnTo>
                <a:lnTo>
                  <a:pt x="189" y="94"/>
                </a:lnTo>
                <a:lnTo>
                  <a:pt x="144" y="64"/>
                </a:lnTo>
                <a:lnTo>
                  <a:pt x="146" y="64"/>
                </a:lnTo>
                <a:cubicBezTo>
                  <a:pt x="172" y="64"/>
                  <a:pt x="194" y="85"/>
                  <a:pt x="194" y="112"/>
                </a:cubicBezTo>
                <a:cubicBezTo>
                  <a:pt x="194" y="138"/>
                  <a:pt x="172" y="160"/>
                  <a:pt x="146" y="160"/>
                </a:cubicBezTo>
                <a:lnTo>
                  <a:pt x="145" y="160"/>
                </a:lnTo>
                <a:cubicBezTo>
                  <a:pt x="118" y="160"/>
                  <a:pt x="97" y="138"/>
                  <a:pt x="97" y="112"/>
                </a:cubicBezTo>
                <a:cubicBezTo>
                  <a:pt x="97" y="85"/>
                  <a:pt x="118" y="64"/>
                  <a:pt x="145" y="64"/>
                </a:cubicBezTo>
                <a:lnTo>
                  <a:pt x="145" y="64"/>
                </a:lnTo>
                <a:cubicBezTo>
                  <a:pt x="172" y="64"/>
                  <a:pt x="193" y="85"/>
                  <a:pt x="193" y="112"/>
                </a:cubicBezTo>
                <a:lnTo>
                  <a:pt x="193" y="117"/>
                </a:lnTo>
                <a:lnTo>
                  <a:pt x="193" y="127"/>
                </a:lnTo>
                <a:cubicBezTo>
                  <a:pt x="189" y="153"/>
                  <a:pt x="167" y="171"/>
                  <a:pt x="142" y="169"/>
                </a:cubicBezTo>
                <a:cubicBezTo>
                  <a:pt x="117" y="168"/>
                  <a:pt x="97" y="147"/>
                  <a:pt x="97" y="121"/>
                </a:cubicBezTo>
                <a:lnTo>
                  <a:pt x="97" y="119"/>
                </a:lnTo>
                <a:cubicBezTo>
                  <a:pt x="97" y="117"/>
                  <a:pt x="97" y="115"/>
                  <a:pt x="97" y="113"/>
                </a:cubicBezTo>
                <a:lnTo>
                  <a:pt x="98" y="109"/>
                </a:lnTo>
                <a:lnTo>
                  <a:pt x="98" y="106"/>
                </a:lnTo>
                <a:cubicBezTo>
                  <a:pt x="100" y="95"/>
                  <a:pt x="105" y="86"/>
                  <a:pt x="112" y="79"/>
                </a:cubicBezTo>
                <a:lnTo>
                  <a:pt x="113" y="78"/>
                </a:lnTo>
                <a:cubicBezTo>
                  <a:pt x="125" y="66"/>
                  <a:pt x="142" y="61"/>
                  <a:pt x="159" y="66"/>
                </a:cubicBezTo>
                <a:cubicBezTo>
                  <a:pt x="175" y="70"/>
                  <a:pt x="188" y="82"/>
                  <a:pt x="193" y="99"/>
                </a:cubicBezTo>
                <a:lnTo>
                  <a:pt x="194" y="102"/>
                </a:lnTo>
                <a:lnTo>
                  <a:pt x="196" y="111"/>
                </a:lnTo>
                <a:lnTo>
                  <a:pt x="197" y="120"/>
                </a:lnTo>
                <a:lnTo>
                  <a:pt x="196" y="113"/>
                </a:lnTo>
                <a:lnTo>
                  <a:pt x="197" y="116"/>
                </a:lnTo>
                <a:lnTo>
                  <a:pt x="103" y="131"/>
                </a:lnTo>
                <a:lnTo>
                  <a:pt x="103" y="129"/>
                </a:lnTo>
                <a:lnTo>
                  <a:pt x="103" y="128"/>
                </a:lnTo>
                <a:lnTo>
                  <a:pt x="102" y="116"/>
                </a:lnTo>
                <a:cubicBezTo>
                  <a:pt x="101" y="112"/>
                  <a:pt x="101" y="108"/>
                  <a:pt x="102" y="104"/>
                </a:cubicBezTo>
                <a:lnTo>
                  <a:pt x="104" y="95"/>
                </a:lnTo>
                <a:lnTo>
                  <a:pt x="106" y="86"/>
                </a:lnTo>
                <a:lnTo>
                  <a:pt x="107" y="82"/>
                </a:lnTo>
                <a:cubicBezTo>
                  <a:pt x="114" y="60"/>
                  <a:pt x="137" y="46"/>
                  <a:pt x="160" y="50"/>
                </a:cubicBezTo>
                <a:cubicBezTo>
                  <a:pt x="183" y="54"/>
                  <a:pt x="200" y="74"/>
                  <a:pt x="200" y="97"/>
                </a:cubicBezTo>
                <a:lnTo>
                  <a:pt x="200" y="99"/>
                </a:lnTo>
                <a:lnTo>
                  <a:pt x="200" y="109"/>
                </a:lnTo>
                <a:lnTo>
                  <a:pt x="200" y="112"/>
                </a:lnTo>
                <a:lnTo>
                  <a:pt x="199" y="100"/>
                </a:lnTo>
                <a:lnTo>
                  <a:pt x="201" y="108"/>
                </a:lnTo>
                <a:lnTo>
                  <a:pt x="202" y="114"/>
                </a:lnTo>
                <a:lnTo>
                  <a:pt x="122" y="92"/>
                </a:lnTo>
                <a:lnTo>
                  <a:pt x="123" y="91"/>
                </a:lnTo>
                <a:lnTo>
                  <a:pt x="110" y="112"/>
                </a:lnTo>
                <a:lnTo>
                  <a:pt x="111" y="108"/>
                </a:lnTo>
                <a:cubicBezTo>
                  <a:pt x="112" y="104"/>
                  <a:pt x="114" y="100"/>
                  <a:pt x="116" y="97"/>
                </a:cubicBezTo>
                <a:lnTo>
                  <a:pt x="119" y="92"/>
                </a:lnTo>
                <a:cubicBezTo>
                  <a:pt x="121" y="89"/>
                  <a:pt x="123" y="87"/>
                  <a:pt x="125" y="85"/>
                </a:cubicBezTo>
                <a:lnTo>
                  <a:pt x="129" y="80"/>
                </a:lnTo>
                <a:lnTo>
                  <a:pt x="117" y="119"/>
                </a:lnTo>
                <a:lnTo>
                  <a:pt x="116" y="115"/>
                </a:lnTo>
                <a:lnTo>
                  <a:pt x="124" y="135"/>
                </a:lnTo>
                <a:lnTo>
                  <a:pt x="123" y="134"/>
                </a:lnTo>
                <a:lnTo>
                  <a:pt x="211" y="101"/>
                </a:lnTo>
                <a:lnTo>
                  <a:pt x="211" y="105"/>
                </a:lnTo>
                <a:lnTo>
                  <a:pt x="212" y="108"/>
                </a:lnTo>
                <a:cubicBezTo>
                  <a:pt x="212" y="111"/>
                  <a:pt x="212" y="114"/>
                  <a:pt x="212" y="116"/>
                </a:cubicBezTo>
                <a:lnTo>
                  <a:pt x="212" y="122"/>
                </a:lnTo>
                <a:lnTo>
                  <a:pt x="212" y="132"/>
                </a:lnTo>
                <a:cubicBezTo>
                  <a:pt x="208" y="157"/>
                  <a:pt x="186" y="175"/>
                  <a:pt x="161" y="174"/>
                </a:cubicBezTo>
                <a:cubicBezTo>
                  <a:pt x="136" y="172"/>
                  <a:pt x="116" y="151"/>
                  <a:pt x="116" y="126"/>
                </a:cubicBezTo>
                <a:lnTo>
                  <a:pt x="116" y="124"/>
                </a:lnTo>
                <a:cubicBezTo>
                  <a:pt x="116" y="122"/>
                  <a:pt x="116" y="119"/>
                  <a:pt x="117" y="117"/>
                </a:cubicBezTo>
                <a:lnTo>
                  <a:pt x="117" y="114"/>
                </a:lnTo>
                <a:cubicBezTo>
                  <a:pt x="121" y="90"/>
                  <a:pt x="141" y="73"/>
                  <a:pt x="164" y="73"/>
                </a:cubicBezTo>
                <a:lnTo>
                  <a:pt x="165" y="73"/>
                </a:lnTo>
                <a:lnTo>
                  <a:pt x="119" y="109"/>
                </a:lnTo>
                <a:lnTo>
                  <a:pt x="120" y="103"/>
                </a:lnTo>
                <a:lnTo>
                  <a:pt x="121" y="100"/>
                </a:lnTo>
                <a:cubicBezTo>
                  <a:pt x="126" y="80"/>
                  <a:pt x="144" y="65"/>
                  <a:pt x="165" y="64"/>
                </a:cubicBezTo>
                <a:cubicBezTo>
                  <a:pt x="186" y="63"/>
                  <a:pt x="205" y="75"/>
                  <a:pt x="212" y="95"/>
                </a:cubicBezTo>
                <a:lnTo>
                  <a:pt x="214" y="99"/>
                </a:lnTo>
                <a:cubicBezTo>
                  <a:pt x="215" y="102"/>
                  <a:pt x="216" y="105"/>
                  <a:pt x="216" y="107"/>
                </a:cubicBezTo>
                <a:lnTo>
                  <a:pt x="217" y="113"/>
                </a:lnTo>
                <a:cubicBezTo>
                  <a:pt x="218" y="117"/>
                  <a:pt x="218" y="122"/>
                  <a:pt x="218" y="127"/>
                </a:cubicBezTo>
                <a:lnTo>
                  <a:pt x="217" y="131"/>
                </a:lnTo>
                <a:lnTo>
                  <a:pt x="169" y="78"/>
                </a:lnTo>
                <a:lnTo>
                  <a:pt x="171" y="78"/>
                </a:lnTo>
                <a:lnTo>
                  <a:pt x="123" y="126"/>
                </a:lnTo>
                <a:lnTo>
                  <a:pt x="123" y="122"/>
                </a:lnTo>
                <a:lnTo>
                  <a:pt x="123" y="117"/>
                </a:lnTo>
                <a:lnTo>
                  <a:pt x="123" y="113"/>
                </a:lnTo>
                <a:lnTo>
                  <a:pt x="123" y="112"/>
                </a:lnTo>
                <a:cubicBezTo>
                  <a:pt x="123" y="85"/>
                  <a:pt x="144" y="64"/>
                  <a:pt x="171" y="64"/>
                </a:cubicBezTo>
                <a:cubicBezTo>
                  <a:pt x="197" y="64"/>
                  <a:pt x="219" y="85"/>
                  <a:pt x="219" y="112"/>
                </a:cubicBezTo>
                <a:lnTo>
                  <a:pt x="219" y="115"/>
                </a:lnTo>
                <a:lnTo>
                  <a:pt x="219" y="117"/>
                </a:lnTo>
                <a:lnTo>
                  <a:pt x="219" y="127"/>
                </a:lnTo>
                <a:lnTo>
                  <a:pt x="220" y="125"/>
                </a:lnTo>
                <a:lnTo>
                  <a:pt x="129" y="110"/>
                </a:lnTo>
                <a:lnTo>
                  <a:pt x="130" y="109"/>
                </a:lnTo>
                <a:lnTo>
                  <a:pt x="125" y="124"/>
                </a:lnTo>
                <a:lnTo>
                  <a:pt x="125" y="120"/>
                </a:lnTo>
                <a:lnTo>
                  <a:pt x="127" y="141"/>
                </a:lnTo>
                <a:lnTo>
                  <a:pt x="126" y="138"/>
                </a:lnTo>
                <a:lnTo>
                  <a:pt x="132" y="150"/>
                </a:lnTo>
                <a:lnTo>
                  <a:pt x="131" y="148"/>
                </a:lnTo>
                <a:lnTo>
                  <a:pt x="218" y="133"/>
                </a:lnTo>
                <a:lnTo>
                  <a:pt x="217" y="135"/>
                </a:lnTo>
                <a:lnTo>
                  <a:pt x="217" y="135"/>
                </a:lnTo>
                <a:lnTo>
                  <a:pt x="217" y="117"/>
                </a:lnTo>
                <a:lnTo>
                  <a:pt x="218" y="122"/>
                </a:lnTo>
                <a:lnTo>
                  <a:pt x="171" y="83"/>
                </a:lnTo>
                <a:lnTo>
                  <a:pt x="173" y="83"/>
                </a:lnTo>
                <a:lnTo>
                  <a:pt x="174" y="83"/>
                </a:lnTo>
                <a:lnTo>
                  <a:pt x="132" y="110"/>
                </a:lnTo>
                <a:lnTo>
                  <a:pt x="133" y="107"/>
                </a:lnTo>
                <a:cubicBezTo>
                  <a:pt x="134" y="104"/>
                  <a:pt x="136" y="101"/>
                  <a:pt x="138" y="99"/>
                </a:cubicBezTo>
                <a:lnTo>
                  <a:pt x="139" y="97"/>
                </a:lnTo>
                <a:cubicBezTo>
                  <a:pt x="153" y="79"/>
                  <a:pt x="177" y="73"/>
                  <a:pt x="197" y="82"/>
                </a:cubicBezTo>
                <a:cubicBezTo>
                  <a:pt x="218" y="91"/>
                  <a:pt x="229" y="113"/>
                  <a:pt x="225" y="135"/>
                </a:cubicBezTo>
                <a:lnTo>
                  <a:pt x="224" y="138"/>
                </a:lnTo>
                <a:cubicBezTo>
                  <a:pt x="223" y="141"/>
                  <a:pt x="223" y="144"/>
                  <a:pt x="222" y="146"/>
                </a:cubicBezTo>
                <a:lnTo>
                  <a:pt x="221" y="149"/>
                </a:lnTo>
                <a:cubicBezTo>
                  <a:pt x="213" y="168"/>
                  <a:pt x="193" y="180"/>
                  <a:pt x="173" y="179"/>
                </a:cubicBezTo>
                <a:cubicBezTo>
                  <a:pt x="152" y="177"/>
                  <a:pt x="134" y="163"/>
                  <a:pt x="129" y="143"/>
                </a:cubicBezTo>
                <a:lnTo>
                  <a:pt x="129" y="141"/>
                </a:lnTo>
                <a:cubicBezTo>
                  <a:pt x="128" y="137"/>
                  <a:pt x="127" y="133"/>
                  <a:pt x="127" y="129"/>
                </a:cubicBezTo>
                <a:lnTo>
                  <a:pt x="127" y="125"/>
                </a:lnTo>
                <a:lnTo>
                  <a:pt x="127" y="122"/>
                </a:lnTo>
                <a:cubicBezTo>
                  <a:pt x="127" y="115"/>
                  <a:pt x="129" y="108"/>
                  <a:pt x="133" y="101"/>
                </a:cubicBezTo>
                <a:lnTo>
                  <a:pt x="133" y="100"/>
                </a:lnTo>
                <a:cubicBezTo>
                  <a:pt x="142" y="82"/>
                  <a:pt x="161" y="72"/>
                  <a:pt x="181" y="74"/>
                </a:cubicBezTo>
                <a:cubicBezTo>
                  <a:pt x="201" y="76"/>
                  <a:pt x="218" y="90"/>
                  <a:pt x="223" y="110"/>
                </a:cubicBezTo>
                <a:lnTo>
                  <a:pt x="223" y="112"/>
                </a:lnTo>
                <a:lnTo>
                  <a:pt x="225" y="122"/>
                </a:lnTo>
                <a:lnTo>
                  <a:pt x="226" y="124"/>
                </a:lnTo>
                <a:lnTo>
                  <a:pt x="216" y="105"/>
                </a:lnTo>
                <a:lnTo>
                  <a:pt x="220" y="110"/>
                </a:lnTo>
                <a:lnTo>
                  <a:pt x="192" y="93"/>
                </a:lnTo>
                <a:lnTo>
                  <a:pt x="197" y="94"/>
                </a:lnTo>
                <a:lnTo>
                  <a:pt x="178" y="95"/>
                </a:lnTo>
                <a:lnTo>
                  <a:pt x="182" y="94"/>
                </a:lnTo>
                <a:lnTo>
                  <a:pt x="146" y="127"/>
                </a:lnTo>
                <a:lnTo>
                  <a:pt x="148" y="122"/>
                </a:lnTo>
                <a:lnTo>
                  <a:pt x="146" y="135"/>
                </a:lnTo>
                <a:lnTo>
                  <a:pt x="146" y="131"/>
                </a:lnTo>
                <a:cubicBezTo>
                  <a:pt x="146" y="104"/>
                  <a:pt x="167" y="83"/>
                  <a:pt x="194" y="83"/>
                </a:cubicBezTo>
                <a:lnTo>
                  <a:pt x="195" y="83"/>
                </a:lnTo>
                <a:lnTo>
                  <a:pt x="195" y="83"/>
                </a:lnTo>
                <a:cubicBezTo>
                  <a:pt x="220" y="83"/>
                  <a:pt x="241" y="102"/>
                  <a:pt x="243" y="126"/>
                </a:cubicBezTo>
                <a:lnTo>
                  <a:pt x="244" y="131"/>
                </a:lnTo>
                <a:lnTo>
                  <a:pt x="244" y="140"/>
                </a:lnTo>
                <a:lnTo>
                  <a:pt x="153" y="119"/>
                </a:lnTo>
                <a:lnTo>
                  <a:pt x="154" y="117"/>
                </a:lnTo>
                <a:lnTo>
                  <a:pt x="150" y="131"/>
                </a:lnTo>
                <a:lnTo>
                  <a:pt x="150" y="128"/>
                </a:lnTo>
                <a:lnTo>
                  <a:pt x="205" y="183"/>
                </a:lnTo>
                <a:lnTo>
                  <a:pt x="202" y="183"/>
                </a:lnTo>
                <a:cubicBezTo>
                  <a:pt x="197" y="184"/>
                  <a:pt x="191" y="184"/>
                  <a:pt x="185" y="183"/>
                </a:cubicBezTo>
                <a:lnTo>
                  <a:pt x="183" y="183"/>
                </a:lnTo>
                <a:cubicBezTo>
                  <a:pt x="169" y="180"/>
                  <a:pt x="158" y="172"/>
                  <a:pt x="151" y="160"/>
                </a:cubicBezTo>
                <a:cubicBezTo>
                  <a:pt x="144" y="149"/>
                  <a:pt x="142" y="135"/>
                  <a:pt x="146" y="122"/>
                </a:cubicBezTo>
                <a:lnTo>
                  <a:pt x="147" y="117"/>
                </a:lnTo>
                <a:lnTo>
                  <a:pt x="149" y="111"/>
                </a:lnTo>
                <a:cubicBezTo>
                  <a:pt x="157" y="88"/>
                  <a:pt x="179" y="75"/>
                  <a:pt x="203" y="79"/>
                </a:cubicBezTo>
                <a:cubicBezTo>
                  <a:pt x="226" y="82"/>
                  <a:pt x="243" y="102"/>
                  <a:pt x="243" y="126"/>
                </a:cubicBezTo>
                <a:lnTo>
                  <a:pt x="243" y="127"/>
                </a:lnTo>
                <a:lnTo>
                  <a:pt x="243" y="131"/>
                </a:lnTo>
                <a:lnTo>
                  <a:pt x="243" y="135"/>
                </a:lnTo>
                <a:lnTo>
                  <a:pt x="243" y="140"/>
                </a:lnTo>
                <a:lnTo>
                  <a:pt x="208" y="94"/>
                </a:lnTo>
                <a:lnTo>
                  <a:pt x="212" y="95"/>
                </a:lnTo>
                <a:lnTo>
                  <a:pt x="183" y="96"/>
                </a:lnTo>
                <a:lnTo>
                  <a:pt x="186" y="95"/>
                </a:lnTo>
                <a:lnTo>
                  <a:pt x="154" y="136"/>
                </a:lnTo>
                <a:lnTo>
                  <a:pt x="154" y="131"/>
                </a:lnTo>
                <a:lnTo>
                  <a:pt x="154" y="141"/>
                </a:lnTo>
                <a:lnTo>
                  <a:pt x="154" y="137"/>
                </a:lnTo>
                <a:lnTo>
                  <a:pt x="249" y="131"/>
                </a:lnTo>
                <a:lnTo>
                  <a:pt x="249" y="132"/>
                </a:lnTo>
                <a:lnTo>
                  <a:pt x="249" y="135"/>
                </a:lnTo>
                <a:lnTo>
                  <a:pt x="249" y="141"/>
                </a:lnTo>
                <a:cubicBezTo>
                  <a:pt x="249" y="144"/>
                  <a:pt x="249" y="147"/>
                  <a:pt x="249" y="149"/>
                </a:cubicBezTo>
                <a:lnTo>
                  <a:pt x="248" y="152"/>
                </a:lnTo>
                <a:lnTo>
                  <a:pt x="249" y="144"/>
                </a:lnTo>
                <a:lnTo>
                  <a:pt x="249" y="145"/>
                </a:lnTo>
                <a:cubicBezTo>
                  <a:pt x="249" y="171"/>
                  <a:pt x="227" y="193"/>
                  <a:pt x="201" y="193"/>
                </a:cubicBezTo>
                <a:cubicBezTo>
                  <a:pt x="174" y="193"/>
                  <a:pt x="153" y="171"/>
                  <a:pt x="153" y="145"/>
                </a:cubicBezTo>
                <a:lnTo>
                  <a:pt x="153" y="142"/>
                </a:lnTo>
                <a:lnTo>
                  <a:pt x="154" y="133"/>
                </a:lnTo>
                <a:lnTo>
                  <a:pt x="153" y="133"/>
                </a:lnTo>
                <a:cubicBezTo>
                  <a:pt x="153" y="130"/>
                  <a:pt x="154" y="127"/>
                  <a:pt x="154" y="124"/>
                </a:cubicBezTo>
                <a:lnTo>
                  <a:pt x="155" y="122"/>
                </a:lnTo>
                <a:cubicBezTo>
                  <a:pt x="159" y="101"/>
                  <a:pt x="175" y="86"/>
                  <a:pt x="196" y="83"/>
                </a:cubicBezTo>
                <a:cubicBezTo>
                  <a:pt x="216" y="81"/>
                  <a:pt x="236" y="91"/>
                  <a:pt x="245" y="110"/>
                </a:cubicBezTo>
                <a:lnTo>
                  <a:pt x="245" y="111"/>
                </a:lnTo>
                <a:cubicBezTo>
                  <a:pt x="247" y="114"/>
                  <a:pt x="249" y="118"/>
                  <a:pt x="250" y="123"/>
                </a:cubicBezTo>
                <a:lnTo>
                  <a:pt x="250" y="125"/>
                </a:lnTo>
                <a:lnTo>
                  <a:pt x="251" y="133"/>
                </a:lnTo>
                <a:lnTo>
                  <a:pt x="204" y="92"/>
                </a:lnTo>
                <a:lnTo>
                  <a:pt x="206" y="92"/>
                </a:lnTo>
                <a:lnTo>
                  <a:pt x="158" y="140"/>
                </a:lnTo>
                <a:lnTo>
                  <a:pt x="158" y="135"/>
                </a:lnTo>
                <a:cubicBezTo>
                  <a:pt x="158" y="128"/>
                  <a:pt x="160" y="121"/>
                  <a:pt x="163" y="114"/>
                </a:cubicBezTo>
                <a:lnTo>
                  <a:pt x="165" y="111"/>
                </a:lnTo>
                <a:lnTo>
                  <a:pt x="169" y="104"/>
                </a:lnTo>
                <a:cubicBezTo>
                  <a:pt x="179" y="89"/>
                  <a:pt x="197" y="81"/>
                  <a:pt x="215" y="83"/>
                </a:cubicBezTo>
                <a:cubicBezTo>
                  <a:pt x="233" y="86"/>
                  <a:pt x="248" y="98"/>
                  <a:pt x="254" y="116"/>
                </a:cubicBezTo>
                <a:lnTo>
                  <a:pt x="255" y="117"/>
                </a:lnTo>
                <a:cubicBezTo>
                  <a:pt x="255" y="120"/>
                  <a:pt x="256" y="122"/>
                  <a:pt x="256" y="125"/>
                </a:cubicBezTo>
                <a:lnTo>
                  <a:pt x="257" y="128"/>
                </a:lnTo>
                <a:lnTo>
                  <a:pt x="257" y="129"/>
                </a:lnTo>
                <a:lnTo>
                  <a:pt x="251" y="113"/>
                </a:lnTo>
                <a:lnTo>
                  <a:pt x="253" y="116"/>
                </a:lnTo>
                <a:lnTo>
                  <a:pt x="229" y="96"/>
                </a:lnTo>
                <a:lnTo>
                  <a:pt x="237" y="99"/>
                </a:lnTo>
                <a:lnTo>
                  <a:pt x="228" y="96"/>
                </a:lnTo>
                <a:lnTo>
                  <a:pt x="236" y="98"/>
                </a:lnTo>
                <a:lnTo>
                  <a:pt x="187" y="118"/>
                </a:lnTo>
                <a:lnTo>
                  <a:pt x="190" y="114"/>
                </a:lnTo>
                <a:lnTo>
                  <a:pt x="182" y="136"/>
                </a:lnTo>
                <a:lnTo>
                  <a:pt x="182" y="131"/>
                </a:lnTo>
                <a:cubicBezTo>
                  <a:pt x="185" y="105"/>
                  <a:pt x="207" y="86"/>
                  <a:pt x="232" y="88"/>
                </a:cubicBezTo>
                <a:cubicBezTo>
                  <a:pt x="258" y="89"/>
                  <a:pt x="278" y="110"/>
                  <a:pt x="278" y="135"/>
                </a:cubicBezTo>
                <a:lnTo>
                  <a:pt x="278" y="137"/>
                </a:lnTo>
                <a:lnTo>
                  <a:pt x="278" y="140"/>
                </a:lnTo>
                <a:lnTo>
                  <a:pt x="278" y="143"/>
                </a:lnTo>
                <a:lnTo>
                  <a:pt x="278" y="145"/>
                </a:lnTo>
                <a:cubicBezTo>
                  <a:pt x="278" y="171"/>
                  <a:pt x="256" y="193"/>
                  <a:pt x="230" y="193"/>
                </a:cubicBezTo>
                <a:lnTo>
                  <a:pt x="229" y="193"/>
                </a:lnTo>
                <a:cubicBezTo>
                  <a:pt x="203" y="193"/>
                  <a:pt x="181" y="171"/>
                  <a:pt x="181" y="145"/>
                </a:cubicBezTo>
                <a:lnTo>
                  <a:pt x="181" y="143"/>
                </a:lnTo>
                <a:lnTo>
                  <a:pt x="181" y="140"/>
                </a:lnTo>
                <a:cubicBezTo>
                  <a:pt x="181" y="115"/>
                  <a:pt x="201" y="94"/>
                  <a:pt x="227" y="93"/>
                </a:cubicBezTo>
                <a:cubicBezTo>
                  <a:pt x="252" y="91"/>
                  <a:pt x="274" y="110"/>
                  <a:pt x="277" y="135"/>
                </a:cubicBezTo>
                <a:lnTo>
                  <a:pt x="278" y="140"/>
                </a:lnTo>
                <a:lnTo>
                  <a:pt x="278" y="145"/>
                </a:lnTo>
                <a:lnTo>
                  <a:pt x="230" y="102"/>
                </a:lnTo>
                <a:lnTo>
                  <a:pt x="231" y="102"/>
                </a:lnTo>
                <a:lnTo>
                  <a:pt x="232" y="102"/>
                </a:lnTo>
                <a:cubicBezTo>
                  <a:pt x="252" y="102"/>
                  <a:pt x="270" y="114"/>
                  <a:pt x="277" y="132"/>
                </a:cubicBezTo>
                <a:lnTo>
                  <a:pt x="278" y="135"/>
                </a:lnTo>
                <a:lnTo>
                  <a:pt x="281" y="143"/>
                </a:lnTo>
                <a:lnTo>
                  <a:pt x="186" y="154"/>
                </a:lnTo>
                <a:lnTo>
                  <a:pt x="186" y="152"/>
                </a:lnTo>
                <a:cubicBezTo>
                  <a:pt x="186" y="149"/>
                  <a:pt x="186" y="146"/>
                  <a:pt x="187" y="143"/>
                </a:cubicBezTo>
                <a:lnTo>
                  <a:pt x="187" y="141"/>
                </a:lnTo>
                <a:cubicBezTo>
                  <a:pt x="191" y="120"/>
                  <a:pt x="208" y="105"/>
                  <a:pt x="228" y="102"/>
                </a:cubicBezTo>
                <a:cubicBezTo>
                  <a:pt x="248" y="100"/>
                  <a:pt x="268" y="110"/>
                  <a:pt x="277" y="129"/>
                </a:cubicBezTo>
                <a:lnTo>
                  <a:pt x="278" y="131"/>
                </a:lnTo>
                <a:lnTo>
                  <a:pt x="281" y="137"/>
                </a:lnTo>
                <a:cubicBezTo>
                  <a:pt x="287" y="151"/>
                  <a:pt x="285" y="168"/>
                  <a:pt x="276" y="181"/>
                </a:cubicBezTo>
                <a:cubicBezTo>
                  <a:pt x="267" y="195"/>
                  <a:pt x="252" y="202"/>
                  <a:pt x="236" y="202"/>
                </a:cubicBezTo>
                <a:lnTo>
                  <a:pt x="236" y="202"/>
                </a:lnTo>
                <a:cubicBezTo>
                  <a:pt x="209" y="202"/>
                  <a:pt x="188" y="181"/>
                  <a:pt x="188" y="154"/>
                </a:cubicBezTo>
                <a:cubicBezTo>
                  <a:pt x="188" y="128"/>
                  <a:pt x="209" y="106"/>
                  <a:pt x="236" y="106"/>
                </a:cubicBezTo>
                <a:lnTo>
                  <a:pt x="238" y="106"/>
                </a:lnTo>
                <a:lnTo>
                  <a:pt x="238" y="106"/>
                </a:lnTo>
                <a:lnTo>
                  <a:pt x="192" y="143"/>
                </a:lnTo>
                <a:lnTo>
                  <a:pt x="192" y="141"/>
                </a:lnTo>
                <a:lnTo>
                  <a:pt x="191" y="152"/>
                </a:lnTo>
                <a:lnTo>
                  <a:pt x="191" y="150"/>
                </a:lnTo>
                <a:cubicBezTo>
                  <a:pt x="191" y="123"/>
                  <a:pt x="212" y="102"/>
                  <a:pt x="239" y="102"/>
                </a:cubicBezTo>
                <a:lnTo>
                  <a:pt x="239" y="102"/>
                </a:lnTo>
                <a:lnTo>
                  <a:pt x="240" y="102"/>
                </a:lnTo>
                <a:cubicBezTo>
                  <a:pt x="255" y="102"/>
                  <a:pt x="268" y="109"/>
                  <a:pt x="277" y="120"/>
                </a:cubicBezTo>
                <a:cubicBezTo>
                  <a:pt x="287" y="131"/>
                  <a:pt x="290" y="146"/>
                  <a:pt x="287" y="160"/>
                </a:cubicBezTo>
                <a:lnTo>
                  <a:pt x="286" y="165"/>
                </a:lnTo>
                <a:lnTo>
                  <a:pt x="287" y="154"/>
                </a:lnTo>
                <a:lnTo>
                  <a:pt x="287" y="159"/>
                </a:lnTo>
                <a:lnTo>
                  <a:pt x="239" y="111"/>
                </a:lnTo>
                <a:lnTo>
                  <a:pt x="241" y="111"/>
                </a:lnTo>
                <a:lnTo>
                  <a:pt x="243" y="111"/>
                </a:lnTo>
                <a:lnTo>
                  <a:pt x="244" y="111"/>
                </a:lnTo>
                <a:lnTo>
                  <a:pt x="197" y="150"/>
                </a:lnTo>
                <a:lnTo>
                  <a:pt x="198" y="145"/>
                </a:lnTo>
                <a:cubicBezTo>
                  <a:pt x="202" y="123"/>
                  <a:pt x="222" y="106"/>
                  <a:pt x="245" y="106"/>
                </a:cubicBezTo>
                <a:lnTo>
                  <a:pt x="246" y="106"/>
                </a:lnTo>
                <a:lnTo>
                  <a:pt x="250" y="106"/>
                </a:lnTo>
                <a:cubicBezTo>
                  <a:pt x="273" y="106"/>
                  <a:pt x="293" y="123"/>
                  <a:pt x="297" y="145"/>
                </a:cubicBezTo>
                <a:lnTo>
                  <a:pt x="298" y="150"/>
                </a:lnTo>
                <a:lnTo>
                  <a:pt x="251" y="111"/>
                </a:lnTo>
                <a:lnTo>
                  <a:pt x="253" y="111"/>
                </a:lnTo>
                <a:lnTo>
                  <a:pt x="205" y="159"/>
                </a:lnTo>
                <a:lnTo>
                  <a:pt x="205" y="154"/>
                </a:lnTo>
                <a:lnTo>
                  <a:pt x="205" y="150"/>
                </a:lnTo>
                <a:cubicBezTo>
                  <a:pt x="205" y="128"/>
                  <a:pt x="221" y="108"/>
                  <a:pt x="242" y="103"/>
                </a:cubicBezTo>
                <a:cubicBezTo>
                  <a:pt x="264" y="98"/>
                  <a:pt x="286" y="109"/>
                  <a:pt x="296" y="129"/>
                </a:cubicBezTo>
                <a:lnTo>
                  <a:pt x="297" y="131"/>
                </a:lnTo>
                <a:cubicBezTo>
                  <a:pt x="299" y="134"/>
                  <a:pt x="301" y="138"/>
                  <a:pt x="302" y="143"/>
                </a:cubicBezTo>
                <a:lnTo>
                  <a:pt x="302" y="145"/>
                </a:lnTo>
                <a:lnTo>
                  <a:pt x="214" y="130"/>
                </a:lnTo>
                <a:lnTo>
                  <a:pt x="215" y="127"/>
                </a:lnTo>
                <a:lnTo>
                  <a:pt x="215" y="129"/>
                </a:lnTo>
                <a:cubicBezTo>
                  <a:pt x="224" y="109"/>
                  <a:pt x="245" y="99"/>
                  <a:pt x="266" y="103"/>
                </a:cubicBezTo>
                <a:cubicBezTo>
                  <a:pt x="287" y="106"/>
                  <a:pt x="303" y="124"/>
                  <a:pt x="305" y="145"/>
                </a:cubicBezTo>
                <a:lnTo>
                  <a:pt x="306" y="149"/>
                </a:lnTo>
                <a:cubicBezTo>
                  <a:pt x="306" y="153"/>
                  <a:pt x="306" y="156"/>
                  <a:pt x="306" y="159"/>
                </a:cubicBezTo>
                <a:lnTo>
                  <a:pt x="305" y="164"/>
                </a:lnTo>
                <a:cubicBezTo>
                  <a:pt x="303" y="189"/>
                  <a:pt x="282" y="207"/>
                  <a:pt x="257" y="207"/>
                </a:cubicBezTo>
                <a:lnTo>
                  <a:pt x="257" y="207"/>
                </a:lnTo>
                <a:lnTo>
                  <a:pt x="304" y="152"/>
                </a:lnTo>
                <a:lnTo>
                  <a:pt x="305" y="155"/>
                </a:lnTo>
                <a:lnTo>
                  <a:pt x="303" y="147"/>
                </a:lnTo>
                <a:lnTo>
                  <a:pt x="304" y="149"/>
                </a:lnTo>
                <a:lnTo>
                  <a:pt x="214" y="144"/>
                </a:lnTo>
                <a:lnTo>
                  <a:pt x="216" y="140"/>
                </a:lnTo>
                <a:lnTo>
                  <a:pt x="217" y="137"/>
                </a:lnTo>
                <a:cubicBezTo>
                  <a:pt x="224" y="119"/>
                  <a:pt x="241" y="107"/>
                  <a:pt x="260" y="107"/>
                </a:cubicBezTo>
                <a:cubicBezTo>
                  <a:pt x="279" y="106"/>
                  <a:pt x="296" y="116"/>
                  <a:pt x="305" y="133"/>
                </a:cubicBezTo>
                <a:lnTo>
                  <a:pt x="306" y="135"/>
                </a:lnTo>
                <a:cubicBezTo>
                  <a:pt x="308" y="139"/>
                  <a:pt x="310" y="144"/>
                  <a:pt x="310" y="149"/>
                </a:cubicBezTo>
                <a:lnTo>
                  <a:pt x="311" y="152"/>
                </a:lnTo>
                <a:cubicBezTo>
                  <a:pt x="311" y="154"/>
                  <a:pt x="311" y="157"/>
                  <a:pt x="311" y="159"/>
                </a:cubicBezTo>
                <a:lnTo>
                  <a:pt x="311" y="164"/>
                </a:lnTo>
                <a:lnTo>
                  <a:pt x="263" y="116"/>
                </a:lnTo>
                <a:lnTo>
                  <a:pt x="264" y="116"/>
                </a:lnTo>
                <a:lnTo>
                  <a:pt x="267" y="116"/>
                </a:lnTo>
                <a:lnTo>
                  <a:pt x="270" y="116"/>
                </a:lnTo>
                <a:lnTo>
                  <a:pt x="271" y="116"/>
                </a:lnTo>
                <a:lnTo>
                  <a:pt x="224" y="172"/>
                </a:lnTo>
                <a:lnTo>
                  <a:pt x="223" y="169"/>
                </a:lnTo>
                <a:lnTo>
                  <a:pt x="231" y="188"/>
                </a:lnTo>
                <a:lnTo>
                  <a:pt x="230" y="186"/>
                </a:lnTo>
                <a:lnTo>
                  <a:pt x="317" y="159"/>
                </a:lnTo>
                <a:lnTo>
                  <a:pt x="317" y="164"/>
                </a:lnTo>
                <a:lnTo>
                  <a:pt x="317" y="169"/>
                </a:lnTo>
                <a:lnTo>
                  <a:pt x="317" y="171"/>
                </a:lnTo>
                <a:lnTo>
                  <a:pt x="316" y="160"/>
                </a:lnTo>
                <a:lnTo>
                  <a:pt x="317" y="162"/>
                </a:lnTo>
                <a:lnTo>
                  <a:pt x="232" y="145"/>
                </a:lnTo>
                <a:lnTo>
                  <a:pt x="233" y="143"/>
                </a:lnTo>
                <a:lnTo>
                  <a:pt x="232" y="144"/>
                </a:lnTo>
                <a:cubicBezTo>
                  <a:pt x="237" y="136"/>
                  <a:pt x="243" y="130"/>
                  <a:pt x="252" y="126"/>
                </a:cubicBezTo>
                <a:lnTo>
                  <a:pt x="254" y="125"/>
                </a:lnTo>
                <a:cubicBezTo>
                  <a:pt x="267" y="118"/>
                  <a:pt x="283" y="118"/>
                  <a:pt x="296" y="125"/>
                </a:cubicBezTo>
                <a:lnTo>
                  <a:pt x="298" y="126"/>
                </a:lnTo>
                <a:cubicBezTo>
                  <a:pt x="315" y="134"/>
                  <a:pt x="325" y="151"/>
                  <a:pt x="325" y="169"/>
                </a:cubicBezTo>
                <a:lnTo>
                  <a:pt x="325" y="172"/>
                </a:lnTo>
                <a:lnTo>
                  <a:pt x="325" y="177"/>
                </a:lnTo>
                <a:lnTo>
                  <a:pt x="324" y="187"/>
                </a:lnTo>
                <a:lnTo>
                  <a:pt x="324" y="183"/>
                </a:lnTo>
                <a:cubicBezTo>
                  <a:pt x="324" y="209"/>
                  <a:pt x="303" y="231"/>
                  <a:pt x="276" y="231"/>
                </a:cubicBezTo>
                <a:cubicBezTo>
                  <a:pt x="250" y="231"/>
                  <a:pt x="228" y="209"/>
                  <a:pt x="228" y="183"/>
                </a:cubicBezTo>
                <a:lnTo>
                  <a:pt x="228" y="181"/>
                </a:lnTo>
                <a:lnTo>
                  <a:pt x="228" y="176"/>
                </a:lnTo>
                <a:lnTo>
                  <a:pt x="228" y="172"/>
                </a:lnTo>
                <a:lnTo>
                  <a:pt x="228" y="169"/>
                </a:lnTo>
                <a:cubicBezTo>
                  <a:pt x="228" y="151"/>
                  <a:pt x="238" y="135"/>
                  <a:pt x="254" y="127"/>
                </a:cubicBezTo>
                <a:cubicBezTo>
                  <a:pt x="269" y="118"/>
                  <a:pt x="288" y="119"/>
                  <a:pt x="303" y="129"/>
                </a:cubicBezTo>
                <a:lnTo>
                  <a:pt x="305" y="130"/>
                </a:lnTo>
                <a:cubicBezTo>
                  <a:pt x="311" y="134"/>
                  <a:pt x="316" y="140"/>
                  <a:pt x="320" y="146"/>
                </a:cubicBezTo>
                <a:lnTo>
                  <a:pt x="322" y="150"/>
                </a:lnTo>
                <a:cubicBezTo>
                  <a:pt x="324" y="155"/>
                  <a:pt x="326" y="160"/>
                  <a:pt x="327" y="166"/>
                </a:cubicBezTo>
                <a:lnTo>
                  <a:pt x="328" y="169"/>
                </a:lnTo>
                <a:lnTo>
                  <a:pt x="323" y="155"/>
                </a:lnTo>
                <a:lnTo>
                  <a:pt x="324" y="157"/>
                </a:lnTo>
                <a:lnTo>
                  <a:pt x="244" y="148"/>
                </a:lnTo>
                <a:lnTo>
                  <a:pt x="246" y="146"/>
                </a:lnTo>
                <a:lnTo>
                  <a:pt x="248" y="143"/>
                </a:lnTo>
                <a:cubicBezTo>
                  <a:pt x="259" y="130"/>
                  <a:pt x="276" y="123"/>
                  <a:pt x="293" y="126"/>
                </a:cubicBezTo>
                <a:cubicBezTo>
                  <a:pt x="309" y="128"/>
                  <a:pt x="324" y="140"/>
                  <a:pt x="330" y="156"/>
                </a:cubicBezTo>
                <a:lnTo>
                  <a:pt x="331" y="158"/>
                </a:lnTo>
                <a:lnTo>
                  <a:pt x="332" y="161"/>
                </a:lnTo>
                <a:lnTo>
                  <a:pt x="239" y="178"/>
                </a:lnTo>
                <a:lnTo>
                  <a:pt x="239" y="176"/>
                </a:lnTo>
                <a:lnTo>
                  <a:pt x="239" y="173"/>
                </a:lnTo>
                <a:lnTo>
                  <a:pt x="239" y="170"/>
                </a:lnTo>
                <a:lnTo>
                  <a:pt x="239" y="169"/>
                </a:lnTo>
                <a:cubicBezTo>
                  <a:pt x="239" y="144"/>
                  <a:pt x="258" y="124"/>
                  <a:pt x="283" y="121"/>
                </a:cubicBezTo>
                <a:cubicBezTo>
                  <a:pt x="307" y="119"/>
                  <a:pt x="330" y="135"/>
                  <a:pt x="335" y="160"/>
                </a:cubicBezTo>
                <a:lnTo>
                  <a:pt x="335" y="162"/>
                </a:lnTo>
                <a:cubicBezTo>
                  <a:pt x="336" y="165"/>
                  <a:pt x="336" y="168"/>
                  <a:pt x="336" y="171"/>
                </a:cubicBezTo>
                <a:lnTo>
                  <a:pt x="336" y="176"/>
                </a:lnTo>
                <a:lnTo>
                  <a:pt x="336" y="176"/>
                </a:lnTo>
                <a:lnTo>
                  <a:pt x="336" y="183"/>
                </a:lnTo>
                <a:cubicBezTo>
                  <a:pt x="336" y="209"/>
                  <a:pt x="315" y="231"/>
                  <a:pt x="288" y="231"/>
                </a:cubicBezTo>
                <a:cubicBezTo>
                  <a:pt x="262" y="231"/>
                  <a:pt x="240" y="209"/>
                  <a:pt x="240" y="183"/>
                </a:cubicBezTo>
                <a:lnTo>
                  <a:pt x="240" y="181"/>
                </a:lnTo>
                <a:lnTo>
                  <a:pt x="240" y="176"/>
                </a:lnTo>
                <a:lnTo>
                  <a:pt x="240" y="171"/>
                </a:lnTo>
                <a:lnTo>
                  <a:pt x="240" y="169"/>
                </a:lnTo>
                <a:cubicBezTo>
                  <a:pt x="240" y="142"/>
                  <a:pt x="262" y="121"/>
                  <a:pt x="288" y="121"/>
                </a:cubicBezTo>
                <a:cubicBezTo>
                  <a:pt x="315" y="121"/>
                  <a:pt x="336" y="142"/>
                  <a:pt x="336" y="169"/>
                </a:cubicBezTo>
                <a:lnTo>
                  <a:pt x="336" y="170"/>
                </a:lnTo>
                <a:lnTo>
                  <a:pt x="336" y="173"/>
                </a:lnTo>
                <a:lnTo>
                  <a:pt x="336" y="183"/>
                </a:lnTo>
                <a:lnTo>
                  <a:pt x="288" y="130"/>
                </a:lnTo>
                <a:lnTo>
                  <a:pt x="288" y="130"/>
                </a:lnTo>
                <a:lnTo>
                  <a:pt x="241" y="171"/>
                </a:lnTo>
                <a:lnTo>
                  <a:pt x="242" y="168"/>
                </a:lnTo>
                <a:lnTo>
                  <a:pt x="241" y="175"/>
                </a:lnTo>
                <a:lnTo>
                  <a:pt x="241" y="173"/>
                </a:lnTo>
                <a:cubicBezTo>
                  <a:pt x="241" y="147"/>
                  <a:pt x="262" y="125"/>
                  <a:pt x="289" y="125"/>
                </a:cubicBezTo>
                <a:cubicBezTo>
                  <a:pt x="315" y="125"/>
                  <a:pt x="337" y="147"/>
                  <a:pt x="337" y="173"/>
                </a:cubicBezTo>
                <a:lnTo>
                  <a:pt x="337" y="176"/>
                </a:lnTo>
                <a:lnTo>
                  <a:pt x="336" y="167"/>
                </a:lnTo>
                <a:lnTo>
                  <a:pt x="337" y="169"/>
                </a:lnTo>
                <a:lnTo>
                  <a:pt x="245" y="161"/>
                </a:lnTo>
                <a:lnTo>
                  <a:pt x="246" y="158"/>
                </a:lnTo>
                <a:lnTo>
                  <a:pt x="243" y="167"/>
                </a:lnTo>
                <a:lnTo>
                  <a:pt x="244" y="164"/>
                </a:lnTo>
                <a:cubicBezTo>
                  <a:pt x="248" y="144"/>
                  <a:pt x="264" y="129"/>
                  <a:pt x="285" y="126"/>
                </a:cubicBezTo>
                <a:cubicBezTo>
                  <a:pt x="305" y="123"/>
                  <a:pt x="325" y="134"/>
                  <a:pt x="334" y="152"/>
                </a:cubicBezTo>
                <a:lnTo>
                  <a:pt x="335" y="154"/>
                </a:lnTo>
                <a:lnTo>
                  <a:pt x="336" y="157"/>
                </a:lnTo>
                <a:lnTo>
                  <a:pt x="301" y="131"/>
                </a:lnTo>
                <a:lnTo>
                  <a:pt x="304" y="132"/>
                </a:lnTo>
                <a:lnTo>
                  <a:pt x="289" y="132"/>
                </a:lnTo>
                <a:lnTo>
                  <a:pt x="292" y="131"/>
                </a:lnTo>
                <a:lnTo>
                  <a:pt x="257" y="157"/>
                </a:lnTo>
                <a:lnTo>
                  <a:pt x="258" y="154"/>
                </a:lnTo>
                <a:lnTo>
                  <a:pt x="254" y="164"/>
                </a:lnTo>
                <a:lnTo>
                  <a:pt x="255" y="162"/>
                </a:lnTo>
                <a:cubicBezTo>
                  <a:pt x="261" y="138"/>
                  <a:pt x="283" y="123"/>
                  <a:pt x="307" y="126"/>
                </a:cubicBezTo>
                <a:cubicBezTo>
                  <a:pt x="331" y="129"/>
                  <a:pt x="349" y="149"/>
                  <a:pt x="349" y="173"/>
                </a:cubicBezTo>
                <a:lnTo>
                  <a:pt x="349" y="176"/>
                </a:lnTo>
                <a:lnTo>
                  <a:pt x="349" y="178"/>
                </a:lnTo>
                <a:cubicBezTo>
                  <a:pt x="349" y="205"/>
                  <a:pt x="328" y="226"/>
                  <a:pt x="301" y="226"/>
                </a:cubicBezTo>
                <a:cubicBezTo>
                  <a:pt x="275" y="226"/>
                  <a:pt x="253" y="205"/>
                  <a:pt x="253" y="178"/>
                </a:cubicBezTo>
                <a:lnTo>
                  <a:pt x="253" y="173"/>
                </a:lnTo>
                <a:lnTo>
                  <a:pt x="253" y="169"/>
                </a:lnTo>
                <a:cubicBezTo>
                  <a:pt x="253" y="142"/>
                  <a:pt x="275" y="121"/>
                  <a:pt x="301" y="121"/>
                </a:cubicBezTo>
                <a:cubicBezTo>
                  <a:pt x="328" y="121"/>
                  <a:pt x="349" y="142"/>
                  <a:pt x="349" y="169"/>
                </a:cubicBezTo>
                <a:lnTo>
                  <a:pt x="349" y="170"/>
                </a:lnTo>
                <a:cubicBezTo>
                  <a:pt x="349" y="173"/>
                  <a:pt x="349" y="176"/>
                  <a:pt x="349" y="178"/>
                </a:cubicBezTo>
                <a:lnTo>
                  <a:pt x="348" y="181"/>
                </a:lnTo>
                <a:lnTo>
                  <a:pt x="349" y="173"/>
                </a:lnTo>
                <a:lnTo>
                  <a:pt x="349" y="178"/>
                </a:lnTo>
                <a:lnTo>
                  <a:pt x="348" y="188"/>
                </a:lnTo>
                <a:lnTo>
                  <a:pt x="347" y="171"/>
                </a:lnTo>
                <a:lnTo>
                  <a:pt x="348" y="175"/>
                </a:lnTo>
                <a:lnTo>
                  <a:pt x="335" y="153"/>
                </a:lnTo>
                <a:lnTo>
                  <a:pt x="336" y="154"/>
                </a:lnTo>
                <a:lnTo>
                  <a:pt x="254" y="188"/>
                </a:lnTo>
                <a:lnTo>
                  <a:pt x="254" y="185"/>
                </a:lnTo>
                <a:lnTo>
                  <a:pt x="254" y="186"/>
                </a:lnTo>
                <a:lnTo>
                  <a:pt x="254" y="176"/>
                </a:lnTo>
                <a:lnTo>
                  <a:pt x="255" y="185"/>
                </a:lnTo>
                <a:lnTo>
                  <a:pt x="254" y="183"/>
                </a:lnTo>
                <a:lnTo>
                  <a:pt x="344" y="195"/>
                </a:lnTo>
                <a:lnTo>
                  <a:pt x="344" y="196"/>
                </a:lnTo>
                <a:lnTo>
                  <a:pt x="349" y="180"/>
                </a:lnTo>
                <a:lnTo>
                  <a:pt x="348" y="184"/>
                </a:lnTo>
                <a:lnTo>
                  <a:pt x="348" y="184"/>
                </a:lnTo>
                <a:lnTo>
                  <a:pt x="348" y="188"/>
                </a:lnTo>
                <a:lnTo>
                  <a:pt x="258" y="167"/>
                </a:lnTo>
                <a:lnTo>
                  <a:pt x="260" y="163"/>
                </a:lnTo>
                <a:lnTo>
                  <a:pt x="263" y="155"/>
                </a:lnTo>
                <a:cubicBezTo>
                  <a:pt x="271" y="142"/>
                  <a:pt x="285" y="132"/>
                  <a:pt x="301" y="131"/>
                </a:cubicBezTo>
                <a:lnTo>
                  <a:pt x="306" y="130"/>
                </a:lnTo>
                <a:cubicBezTo>
                  <a:pt x="309" y="130"/>
                  <a:pt x="312" y="130"/>
                  <a:pt x="316" y="130"/>
                </a:cubicBezTo>
                <a:lnTo>
                  <a:pt x="320" y="131"/>
                </a:lnTo>
                <a:cubicBezTo>
                  <a:pt x="346" y="134"/>
                  <a:pt x="364" y="156"/>
                  <a:pt x="363" y="181"/>
                </a:cubicBezTo>
                <a:cubicBezTo>
                  <a:pt x="361" y="207"/>
                  <a:pt x="340" y="226"/>
                  <a:pt x="315" y="226"/>
                </a:cubicBezTo>
                <a:lnTo>
                  <a:pt x="314" y="226"/>
                </a:lnTo>
                <a:lnTo>
                  <a:pt x="313" y="226"/>
                </a:lnTo>
                <a:lnTo>
                  <a:pt x="361" y="173"/>
                </a:lnTo>
                <a:lnTo>
                  <a:pt x="362" y="178"/>
                </a:lnTo>
                <a:lnTo>
                  <a:pt x="362" y="188"/>
                </a:lnTo>
                <a:lnTo>
                  <a:pt x="314" y="140"/>
                </a:lnTo>
                <a:lnTo>
                  <a:pt x="314" y="140"/>
                </a:lnTo>
                <a:lnTo>
                  <a:pt x="267" y="196"/>
                </a:lnTo>
                <a:lnTo>
                  <a:pt x="267" y="193"/>
                </a:lnTo>
                <a:lnTo>
                  <a:pt x="267" y="195"/>
                </a:lnTo>
                <a:cubicBezTo>
                  <a:pt x="260" y="169"/>
                  <a:pt x="276" y="143"/>
                  <a:pt x="302" y="136"/>
                </a:cubicBezTo>
                <a:cubicBezTo>
                  <a:pt x="328" y="130"/>
                  <a:pt x="354" y="146"/>
                  <a:pt x="360" y="171"/>
                </a:cubicBezTo>
                <a:lnTo>
                  <a:pt x="361" y="175"/>
                </a:lnTo>
                <a:cubicBezTo>
                  <a:pt x="362" y="178"/>
                  <a:pt x="362" y="180"/>
                  <a:pt x="362" y="183"/>
                </a:cubicBezTo>
                <a:lnTo>
                  <a:pt x="363" y="188"/>
                </a:lnTo>
                <a:cubicBezTo>
                  <a:pt x="363" y="192"/>
                  <a:pt x="363" y="196"/>
                  <a:pt x="362" y="199"/>
                </a:cubicBezTo>
                <a:lnTo>
                  <a:pt x="362" y="203"/>
                </a:lnTo>
                <a:cubicBezTo>
                  <a:pt x="362" y="206"/>
                  <a:pt x="361" y="208"/>
                  <a:pt x="360" y="211"/>
                </a:cubicBezTo>
                <a:lnTo>
                  <a:pt x="360" y="213"/>
                </a:lnTo>
                <a:cubicBezTo>
                  <a:pt x="351" y="237"/>
                  <a:pt x="326" y="250"/>
                  <a:pt x="302" y="244"/>
                </a:cubicBezTo>
                <a:cubicBezTo>
                  <a:pt x="277" y="237"/>
                  <a:pt x="262" y="213"/>
                  <a:pt x="267" y="188"/>
                </a:cubicBezTo>
                <a:lnTo>
                  <a:pt x="267" y="186"/>
                </a:lnTo>
                <a:lnTo>
                  <a:pt x="266" y="195"/>
                </a:lnTo>
                <a:lnTo>
                  <a:pt x="266" y="192"/>
                </a:lnTo>
                <a:cubicBezTo>
                  <a:pt x="266" y="167"/>
                  <a:pt x="287" y="146"/>
                  <a:pt x="312" y="145"/>
                </a:cubicBezTo>
                <a:cubicBezTo>
                  <a:pt x="338" y="143"/>
                  <a:pt x="360" y="162"/>
                  <a:pt x="362" y="188"/>
                </a:cubicBezTo>
                <a:lnTo>
                  <a:pt x="363" y="193"/>
                </a:lnTo>
                <a:cubicBezTo>
                  <a:pt x="363" y="196"/>
                  <a:pt x="363" y="199"/>
                  <a:pt x="363" y="203"/>
                </a:cubicBezTo>
                <a:lnTo>
                  <a:pt x="362" y="207"/>
                </a:lnTo>
                <a:cubicBezTo>
                  <a:pt x="360" y="230"/>
                  <a:pt x="341" y="248"/>
                  <a:pt x="318" y="250"/>
                </a:cubicBezTo>
                <a:cubicBezTo>
                  <a:pt x="295" y="251"/>
                  <a:pt x="274" y="236"/>
                  <a:pt x="268" y="214"/>
                </a:cubicBezTo>
                <a:lnTo>
                  <a:pt x="267" y="212"/>
                </a:lnTo>
                <a:cubicBezTo>
                  <a:pt x="266" y="208"/>
                  <a:pt x="266" y="204"/>
                  <a:pt x="266" y="200"/>
                </a:cubicBezTo>
                <a:lnTo>
                  <a:pt x="266" y="197"/>
                </a:lnTo>
                <a:cubicBezTo>
                  <a:pt x="266" y="176"/>
                  <a:pt x="281" y="156"/>
                  <a:pt x="302" y="151"/>
                </a:cubicBezTo>
                <a:cubicBezTo>
                  <a:pt x="323" y="146"/>
                  <a:pt x="345" y="155"/>
                  <a:pt x="356" y="174"/>
                </a:cubicBezTo>
                <a:lnTo>
                  <a:pt x="358" y="179"/>
                </a:lnTo>
                <a:lnTo>
                  <a:pt x="361" y="182"/>
                </a:lnTo>
                <a:lnTo>
                  <a:pt x="319" y="159"/>
                </a:lnTo>
                <a:lnTo>
                  <a:pt x="323" y="159"/>
                </a:lnTo>
                <a:lnTo>
                  <a:pt x="278" y="191"/>
                </a:lnTo>
                <a:lnTo>
                  <a:pt x="280" y="185"/>
                </a:lnTo>
                <a:lnTo>
                  <a:pt x="282" y="181"/>
                </a:lnTo>
                <a:cubicBezTo>
                  <a:pt x="290" y="160"/>
                  <a:pt x="311" y="147"/>
                  <a:pt x="333" y="150"/>
                </a:cubicBezTo>
                <a:cubicBezTo>
                  <a:pt x="355" y="152"/>
                  <a:pt x="372" y="170"/>
                  <a:pt x="375" y="192"/>
                </a:cubicBezTo>
                <a:lnTo>
                  <a:pt x="375" y="196"/>
                </a:lnTo>
                <a:lnTo>
                  <a:pt x="375" y="207"/>
                </a:lnTo>
                <a:cubicBezTo>
                  <a:pt x="375" y="233"/>
                  <a:pt x="354" y="255"/>
                  <a:pt x="327" y="255"/>
                </a:cubicBezTo>
                <a:lnTo>
                  <a:pt x="327" y="255"/>
                </a:lnTo>
                <a:lnTo>
                  <a:pt x="326" y="255"/>
                </a:lnTo>
                <a:cubicBezTo>
                  <a:pt x="300" y="255"/>
                  <a:pt x="278" y="233"/>
                  <a:pt x="278" y="207"/>
                </a:cubicBezTo>
                <a:cubicBezTo>
                  <a:pt x="278" y="180"/>
                  <a:pt x="300" y="159"/>
                  <a:pt x="326" y="159"/>
                </a:cubicBezTo>
                <a:lnTo>
                  <a:pt x="327" y="159"/>
                </a:lnTo>
                <a:lnTo>
                  <a:pt x="328" y="159"/>
                </a:lnTo>
                <a:cubicBezTo>
                  <a:pt x="355" y="159"/>
                  <a:pt x="376" y="180"/>
                  <a:pt x="376" y="207"/>
                </a:cubicBezTo>
                <a:lnTo>
                  <a:pt x="376" y="209"/>
                </a:lnTo>
                <a:cubicBezTo>
                  <a:pt x="376" y="213"/>
                  <a:pt x="376" y="217"/>
                  <a:pt x="375" y="221"/>
                </a:cubicBezTo>
                <a:lnTo>
                  <a:pt x="375" y="223"/>
                </a:lnTo>
                <a:lnTo>
                  <a:pt x="328" y="163"/>
                </a:lnTo>
                <a:lnTo>
                  <a:pt x="328" y="163"/>
                </a:lnTo>
                <a:lnTo>
                  <a:pt x="329" y="163"/>
                </a:lnTo>
                <a:cubicBezTo>
                  <a:pt x="353" y="163"/>
                  <a:pt x="373" y="180"/>
                  <a:pt x="377" y="204"/>
                </a:cubicBezTo>
                <a:lnTo>
                  <a:pt x="377" y="207"/>
                </a:lnTo>
                <a:cubicBezTo>
                  <a:pt x="378" y="209"/>
                  <a:pt x="378" y="212"/>
                  <a:pt x="378" y="214"/>
                </a:cubicBezTo>
                <a:lnTo>
                  <a:pt x="378" y="216"/>
                </a:lnTo>
                <a:cubicBezTo>
                  <a:pt x="378" y="241"/>
                  <a:pt x="359" y="262"/>
                  <a:pt x="335" y="264"/>
                </a:cubicBezTo>
                <a:cubicBezTo>
                  <a:pt x="310" y="267"/>
                  <a:pt x="288" y="250"/>
                  <a:pt x="283" y="226"/>
                </a:cubicBezTo>
                <a:lnTo>
                  <a:pt x="282" y="223"/>
                </a:lnTo>
                <a:cubicBezTo>
                  <a:pt x="281" y="217"/>
                  <a:pt x="281" y="211"/>
                  <a:pt x="282" y="205"/>
                </a:cubicBezTo>
                <a:lnTo>
                  <a:pt x="283" y="202"/>
                </a:lnTo>
                <a:cubicBezTo>
                  <a:pt x="287" y="182"/>
                  <a:pt x="303" y="167"/>
                  <a:pt x="324" y="164"/>
                </a:cubicBezTo>
                <a:cubicBezTo>
                  <a:pt x="344" y="161"/>
                  <a:pt x="364" y="172"/>
                  <a:pt x="373" y="190"/>
                </a:cubicBezTo>
                <a:lnTo>
                  <a:pt x="374" y="192"/>
                </a:lnTo>
                <a:lnTo>
                  <a:pt x="377" y="198"/>
                </a:lnTo>
                <a:lnTo>
                  <a:pt x="372" y="190"/>
                </a:lnTo>
                <a:lnTo>
                  <a:pt x="374" y="193"/>
                </a:lnTo>
                <a:lnTo>
                  <a:pt x="361" y="180"/>
                </a:lnTo>
                <a:lnTo>
                  <a:pt x="363" y="181"/>
                </a:lnTo>
                <a:lnTo>
                  <a:pt x="295" y="196"/>
                </a:lnTo>
                <a:lnTo>
                  <a:pt x="296" y="194"/>
                </a:lnTo>
                <a:lnTo>
                  <a:pt x="291" y="208"/>
                </a:lnTo>
                <a:lnTo>
                  <a:pt x="292" y="204"/>
                </a:lnTo>
                <a:lnTo>
                  <a:pt x="294" y="194"/>
                </a:lnTo>
                <a:lnTo>
                  <a:pt x="293" y="198"/>
                </a:lnTo>
                <a:cubicBezTo>
                  <a:pt x="297" y="180"/>
                  <a:pt x="310" y="166"/>
                  <a:pt x="327" y="161"/>
                </a:cubicBezTo>
                <a:cubicBezTo>
                  <a:pt x="344" y="156"/>
                  <a:pt x="362" y="161"/>
                  <a:pt x="374" y="173"/>
                </a:cubicBezTo>
                <a:lnTo>
                  <a:pt x="375" y="174"/>
                </a:lnTo>
                <a:cubicBezTo>
                  <a:pt x="386" y="184"/>
                  <a:pt x="391" y="200"/>
                  <a:pt x="388" y="215"/>
                </a:cubicBezTo>
                <a:lnTo>
                  <a:pt x="388" y="218"/>
                </a:lnTo>
                <a:lnTo>
                  <a:pt x="387" y="224"/>
                </a:lnTo>
                <a:lnTo>
                  <a:pt x="387" y="216"/>
                </a:lnTo>
                <a:lnTo>
                  <a:pt x="387" y="221"/>
                </a:lnTo>
                <a:cubicBezTo>
                  <a:pt x="387" y="247"/>
                  <a:pt x="366" y="269"/>
                  <a:pt x="339" y="269"/>
                </a:cubicBezTo>
                <a:cubicBezTo>
                  <a:pt x="313" y="269"/>
                  <a:pt x="291" y="247"/>
                  <a:pt x="291" y="221"/>
                </a:cubicBezTo>
                <a:lnTo>
                  <a:pt x="291" y="216"/>
                </a:lnTo>
                <a:lnTo>
                  <a:pt x="291" y="215"/>
                </a:lnTo>
                <a:lnTo>
                  <a:pt x="291" y="213"/>
                </a:lnTo>
                <a:cubicBezTo>
                  <a:pt x="288" y="188"/>
                  <a:pt x="304" y="166"/>
                  <a:pt x="328" y="160"/>
                </a:cubicBezTo>
                <a:cubicBezTo>
                  <a:pt x="352" y="155"/>
                  <a:pt x="376" y="168"/>
                  <a:pt x="384" y="192"/>
                </a:cubicBezTo>
                <a:lnTo>
                  <a:pt x="385" y="193"/>
                </a:lnTo>
                <a:lnTo>
                  <a:pt x="386" y="196"/>
                </a:lnTo>
                <a:cubicBezTo>
                  <a:pt x="388" y="203"/>
                  <a:pt x="388" y="210"/>
                  <a:pt x="388" y="216"/>
                </a:cubicBezTo>
                <a:lnTo>
                  <a:pt x="387" y="221"/>
                </a:lnTo>
                <a:lnTo>
                  <a:pt x="385" y="201"/>
                </a:lnTo>
                <a:lnTo>
                  <a:pt x="386" y="204"/>
                </a:lnTo>
                <a:lnTo>
                  <a:pt x="380" y="193"/>
                </a:lnTo>
                <a:lnTo>
                  <a:pt x="381" y="194"/>
                </a:lnTo>
                <a:lnTo>
                  <a:pt x="303" y="192"/>
                </a:lnTo>
                <a:lnTo>
                  <a:pt x="305" y="190"/>
                </a:lnTo>
                <a:lnTo>
                  <a:pt x="303" y="192"/>
                </a:lnTo>
                <a:cubicBezTo>
                  <a:pt x="312" y="177"/>
                  <a:pt x="328" y="168"/>
                  <a:pt x="344" y="168"/>
                </a:cubicBezTo>
                <a:lnTo>
                  <a:pt x="348" y="168"/>
                </a:lnTo>
                <a:lnTo>
                  <a:pt x="349" y="168"/>
                </a:lnTo>
                <a:cubicBezTo>
                  <a:pt x="375" y="168"/>
                  <a:pt x="397" y="190"/>
                  <a:pt x="397" y="216"/>
                </a:cubicBezTo>
                <a:lnTo>
                  <a:pt x="397" y="219"/>
                </a:lnTo>
                <a:lnTo>
                  <a:pt x="397" y="221"/>
                </a:lnTo>
                <a:cubicBezTo>
                  <a:pt x="397" y="245"/>
                  <a:pt x="379" y="266"/>
                  <a:pt x="355" y="269"/>
                </a:cubicBezTo>
                <a:cubicBezTo>
                  <a:pt x="331" y="272"/>
                  <a:pt x="308" y="256"/>
                  <a:pt x="302" y="233"/>
                </a:cubicBezTo>
                <a:lnTo>
                  <a:pt x="302" y="231"/>
                </a:lnTo>
                <a:cubicBezTo>
                  <a:pt x="301" y="227"/>
                  <a:pt x="300" y="223"/>
                  <a:pt x="300" y="219"/>
                </a:cubicBezTo>
                <a:lnTo>
                  <a:pt x="300" y="216"/>
                </a:lnTo>
                <a:cubicBezTo>
                  <a:pt x="300" y="193"/>
                  <a:pt x="318" y="173"/>
                  <a:pt x="341" y="169"/>
                </a:cubicBezTo>
                <a:cubicBezTo>
                  <a:pt x="364" y="165"/>
                  <a:pt x="387" y="179"/>
                  <a:pt x="394" y="201"/>
                </a:cubicBezTo>
                <a:lnTo>
                  <a:pt x="395" y="203"/>
                </a:lnTo>
                <a:cubicBezTo>
                  <a:pt x="396" y="208"/>
                  <a:pt x="397" y="213"/>
                  <a:pt x="397" y="218"/>
                </a:cubicBezTo>
                <a:lnTo>
                  <a:pt x="397" y="221"/>
                </a:lnTo>
                <a:cubicBezTo>
                  <a:pt x="397" y="228"/>
                  <a:pt x="396" y="235"/>
                  <a:pt x="393" y="241"/>
                </a:cubicBezTo>
                <a:lnTo>
                  <a:pt x="390" y="246"/>
                </a:lnTo>
                <a:cubicBezTo>
                  <a:pt x="389" y="249"/>
                  <a:pt x="387" y="252"/>
                  <a:pt x="385" y="255"/>
                </a:cubicBezTo>
                <a:lnTo>
                  <a:pt x="382" y="259"/>
                </a:lnTo>
                <a:cubicBezTo>
                  <a:pt x="371" y="274"/>
                  <a:pt x="352" y="281"/>
                  <a:pt x="334" y="278"/>
                </a:cubicBezTo>
                <a:cubicBezTo>
                  <a:pt x="316" y="274"/>
                  <a:pt x="301" y="260"/>
                  <a:pt x="297" y="242"/>
                </a:cubicBezTo>
                <a:lnTo>
                  <a:pt x="296" y="240"/>
                </a:lnTo>
                <a:cubicBezTo>
                  <a:pt x="295" y="233"/>
                  <a:pt x="295" y="226"/>
                  <a:pt x="296" y="219"/>
                </a:cubicBezTo>
                <a:lnTo>
                  <a:pt x="296" y="217"/>
                </a:lnTo>
                <a:lnTo>
                  <a:pt x="388" y="244"/>
                </a:lnTo>
                <a:lnTo>
                  <a:pt x="387" y="246"/>
                </a:lnTo>
                <a:lnTo>
                  <a:pt x="389" y="242"/>
                </a:lnTo>
                <a:lnTo>
                  <a:pt x="302" y="204"/>
                </a:lnTo>
                <a:lnTo>
                  <a:pt x="303" y="202"/>
                </a:lnTo>
                <a:lnTo>
                  <a:pt x="305" y="199"/>
                </a:lnTo>
                <a:lnTo>
                  <a:pt x="301" y="207"/>
                </a:lnTo>
                <a:lnTo>
                  <a:pt x="302" y="204"/>
                </a:lnTo>
                <a:cubicBezTo>
                  <a:pt x="306" y="194"/>
                  <a:pt x="313" y="187"/>
                  <a:pt x="322" y="181"/>
                </a:cubicBezTo>
                <a:lnTo>
                  <a:pt x="324" y="180"/>
                </a:lnTo>
                <a:cubicBezTo>
                  <a:pt x="336" y="173"/>
                  <a:pt x="350" y="171"/>
                  <a:pt x="362" y="175"/>
                </a:cubicBezTo>
                <a:cubicBezTo>
                  <a:pt x="375" y="179"/>
                  <a:pt x="386" y="188"/>
                  <a:pt x="392" y="200"/>
                </a:cubicBezTo>
                <a:lnTo>
                  <a:pt x="393" y="203"/>
                </a:lnTo>
                <a:cubicBezTo>
                  <a:pt x="395" y="205"/>
                  <a:pt x="396" y="208"/>
                  <a:pt x="396" y="210"/>
                </a:cubicBezTo>
                <a:lnTo>
                  <a:pt x="398" y="215"/>
                </a:lnTo>
                <a:lnTo>
                  <a:pt x="398" y="214"/>
                </a:lnTo>
                <a:lnTo>
                  <a:pt x="398" y="214"/>
                </a:lnTo>
                <a:lnTo>
                  <a:pt x="308" y="224"/>
                </a:lnTo>
                <a:lnTo>
                  <a:pt x="309" y="222"/>
                </a:lnTo>
                <a:lnTo>
                  <a:pt x="308" y="224"/>
                </a:lnTo>
                <a:lnTo>
                  <a:pt x="308" y="224"/>
                </a:lnTo>
                <a:lnTo>
                  <a:pt x="308" y="221"/>
                </a:lnTo>
                <a:cubicBezTo>
                  <a:pt x="308" y="194"/>
                  <a:pt x="329" y="173"/>
                  <a:pt x="356" y="173"/>
                </a:cubicBezTo>
                <a:cubicBezTo>
                  <a:pt x="382" y="173"/>
                  <a:pt x="404" y="194"/>
                  <a:pt x="404" y="221"/>
                </a:cubicBezTo>
                <a:lnTo>
                  <a:pt x="404" y="222"/>
                </a:lnTo>
                <a:lnTo>
                  <a:pt x="402" y="209"/>
                </a:lnTo>
                <a:lnTo>
                  <a:pt x="403" y="213"/>
                </a:lnTo>
                <a:lnTo>
                  <a:pt x="399" y="203"/>
                </a:lnTo>
                <a:lnTo>
                  <a:pt x="401" y="207"/>
                </a:lnTo>
                <a:cubicBezTo>
                  <a:pt x="403" y="209"/>
                  <a:pt x="404" y="212"/>
                  <a:pt x="405" y="214"/>
                </a:cubicBezTo>
                <a:lnTo>
                  <a:pt x="407" y="220"/>
                </a:lnTo>
                <a:lnTo>
                  <a:pt x="406" y="219"/>
                </a:lnTo>
                <a:lnTo>
                  <a:pt x="315" y="240"/>
                </a:lnTo>
                <a:lnTo>
                  <a:pt x="315" y="238"/>
                </a:lnTo>
                <a:lnTo>
                  <a:pt x="315" y="235"/>
                </a:lnTo>
                <a:cubicBezTo>
                  <a:pt x="315" y="212"/>
                  <a:pt x="333" y="192"/>
                  <a:pt x="356" y="188"/>
                </a:cubicBezTo>
                <a:cubicBezTo>
                  <a:pt x="379" y="184"/>
                  <a:pt x="402" y="198"/>
                  <a:pt x="409" y="220"/>
                </a:cubicBezTo>
                <a:lnTo>
                  <a:pt x="410" y="222"/>
                </a:lnTo>
                <a:cubicBezTo>
                  <a:pt x="410" y="225"/>
                  <a:pt x="411" y="227"/>
                  <a:pt x="411" y="230"/>
                </a:cubicBezTo>
                <a:lnTo>
                  <a:pt x="412" y="234"/>
                </a:lnTo>
                <a:lnTo>
                  <a:pt x="412" y="236"/>
                </a:lnTo>
                <a:lnTo>
                  <a:pt x="411" y="228"/>
                </a:lnTo>
                <a:lnTo>
                  <a:pt x="411" y="230"/>
                </a:lnTo>
                <a:lnTo>
                  <a:pt x="317" y="245"/>
                </a:lnTo>
                <a:lnTo>
                  <a:pt x="317" y="243"/>
                </a:lnTo>
                <a:lnTo>
                  <a:pt x="317" y="240"/>
                </a:lnTo>
                <a:lnTo>
                  <a:pt x="318" y="247"/>
                </a:lnTo>
                <a:lnTo>
                  <a:pt x="317" y="244"/>
                </a:lnTo>
                <a:cubicBezTo>
                  <a:pt x="317" y="242"/>
                  <a:pt x="317" y="239"/>
                  <a:pt x="317" y="237"/>
                </a:cubicBezTo>
                <a:lnTo>
                  <a:pt x="317" y="235"/>
                </a:lnTo>
                <a:cubicBezTo>
                  <a:pt x="317" y="215"/>
                  <a:pt x="330" y="196"/>
                  <a:pt x="350" y="190"/>
                </a:cubicBezTo>
                <a:cubicBezTo>
                  <a:pt x="369" y="183"/>
                  <a:pt x="391" y="190"/>
                  <a:pt x="403" y="207"/>
                </a:cubicBezTo>
                <a:lnTo>
                  <a:pt x="405" y="209"/>
                </a:lnTo>
                <a:cubicBezTo>
                  <a:pt x="407" y="212"/>
                  <a:pt x="409" y="216"/>
                  <a:pt x="411" y="220"/>
                </a:cubicBezTo>
                <a:lnTo>
                  <a:pt x="412" y="222"/>
                </a:lnTo>
                <a:lnTo>
                  <a:pt x="320" y="231"/>
                </a:lnTo>
                <a:lnTo>
                  <a:pt x="321" y="228"/>
                </a:lnTo>
                <a:lnTo>
                  <a:pt x="320" y="237"/>
                </a:lnTo>
                <a:lnTo>
                  <a:pt x="320" y="235"/>
                </a:lnTo>
                <a:cubicBezTo>
                  <a:pt x="320" y="209"/>
                  <a:pt x="341" y="187"/>
                  <a:pt x="368" y="187"/>
                </a:cubicBezTo>
                <a:cubicBezTo>
                  <a:pt x="394" y="187"/>
                  <a:pt x="416" y="209"/>
                  <a:pt x="416" y="235"/>
                </a:cubicBezTo>
                <a:lnTo>
                  <a:pt x="416" y="237"/>
                </a:lnTo>
                <a:lnTo>
                  <a:pt x="415" y="230"/>
                </a:lnTo>
                <a:lnTo>
                  <a:pt x="416" y="234"/>
                </a:lnTo>
                <a:cubicBezTo>
                  <a:pt x="416" y="236"/>
                  <a:pt x="416" y="238"/>
                  <a:pt x="416" y="240"/>
                </a:cubicBezTo>
                <a:lnTo>
                  <a:pt x="416" y="243"/>
                </a:lnTo>
                <a:lnTo>
                  <a:pt x="414" y="228"/>
                </a:lnTo>
                <a:lnTo>
                  <a:pt x="415" y="230"/>
                </a:lnTo>
                <a:lnTo>
                  <a:pt x="321" y="245"/>
                </a:lnTo>
                <a:lnTo>
                  <a:pt x="321" y="243"/>
                </a:lnTo>
                <a:lnTo>
                  <a:pt x="321" y="240"/>
                </a:lnTo>
                <a:lnTo>
                  <a:pt x="321" y="237"/>
                </a:lnTo>
                <a:lnTo>
                  <a:pt x="321" y="235"/>
                </a:lnTo>
                <a:lnTo>
                  <a:pt x="415" y="251"/>
                </a:lnTo>
                <a:lnTo>
                  <a:pt x="414" y="252"/>
                </a:lnTo>
                <a:lnTo>
                  <a:pt x="416" y="244"/>
                </a:lnTo>
                <a:lnTo>
                  <a:pt x="415" y="247"/>
                </a:lnTo>
                <a:lnTo>
                  <a:pt x="416" y="240"/>
                </a:lnTo>
                <a:lnTo>
                  <a:pt x="416" y="243"/>
                </a:lnTo>
                <a:lnTo>
                  <a:pt x="416" y="245"/>
                </a:lnTo>
                <a:lnTo>
                  <a:pt x="322" y="230"/>
                </a:lnTo>
                <a:lnTo>
                  <a:pt x="323" y="228"/>
                </a:lnTo>
                <a:lnTo>
                  <a:pt x="321" y="236"/>
                </a:lnTo>
                <a:lnTo>
                  <a:pt x="322" y="233"/>
                </a:lnTo>
                <a:lnTo>
                  <a:pt x="324" y="224"/>
                </a:lnTo>
                <a:cubicBezTo>
                  <a:pt x="325" y="219"/>
                  <a:pt x="327" y="214"/>
                  <a:pt x="330" y="210"/>
                </a:cubicBezTo>
                <a:lnTo>
                  <a:pt x="331" y="209"/>
                </a:lnTo>
                <a:cubicBezTo>
                  <a:pt x="339" y="197"/>
                  <a:pt x="352" y="189"/>
                  <a:pt x="366" y="188"/>
                </a:cubicBezTo>
                <a:cubicBezTo>
                  <a:pt x="381" y="186"/>
                  <a:pt x="395" y="191"/>
                  <a:pt x="405" y="202"/>
                </a:cubicBezTo>
                <a:lnTo>
                  <a:pt x="406" y="203"/>
                </a:lnTo>
                <a:cubicBezTo>
                  <a:pt x="412" y="208"/>
                  <a:pt x="416" y="215"/>
                  <a:pt x="418" y="222"/>
                </a:cubicBezTo>
                <a:lnTo>
                  <a:pt x="419" y="225"/>
                </a:lnTo>
                <a:lnTo>
                  <a:pt x="373" y="192"/>
                </a:lnTo>
                <a:lnTo>
                  <a:pt x="374" y="192"/>
                </a:lnTo>
                <a:lnTo>
                  <a:pt x="375" y="192"/>
                </a:lnTo>
                <a:cubicBezTo>
                  <a:pt x="390" y="192"/>
                  <a:pt x="403" y="198"/>
                  <a:pt x="412" y="209"/>
                </a:cubicBezTo>
                <a:lnTo>
                  <a:pt x="415" y="212"/>
                </a:lnTo>
                <a:lnTo>
                  <a:pt x="414" y="211"/>
                </a:lnTo>
                <a:lnTo>
                  <a:pt x="333" y="236"/>
                </a:lnTo>
                <a:lnTo>
                  <a:pt x="333" y="233"/>
                </a:lnTo>
                <a:lnTo>
                  <a:pt x="334" y="231"/>
                </a:lnTo>
                <a:cubicBezTo>
                  <a:pt x="338" y="209"/>
                  <a:pt x="357" y="193"/>
                  <a:pt x="380" y="192"/>
                </a:cubicBezTo>
                <a:cubicBezTo>
                  <a:pt x="402" y="191"/>
                  <a:pt x="422" y="207"/>
                  <a:pt x="428" y="228"/>
                </a:cubicBezTo>
                <a:lnTo>
                  <a:pt x="428" y="230"/>
                </a:lnTo>
                <a:cubicBezTo>
                  <a:pt x="429" y="234"/>
                  <a:pt x="429" y="238"/>
                  <a:pt x="429" y="242"/>
                </a:cubicBezTo>
                <a:lnTo>
                  <a:pt x="429" y="245"/>
                </a:lnTo>
                <a:cubicBezTo>
                  <a:pt x="429" y="271"/>
                  <a:pt x="408" y="293"/>
                  <a:pt x="381" y="293"/>
                </a:cubicBezTo>
                <a:lnTo>
                  <a:pt x="381" y="293"/>
                </a:lnTo>
                <a:lnTo>
                  <a:pt x="380" y="293"/>
                </a:lnTo>
                <a:lnTo>
                  <a:pt x="425" y="227"/>
                </a:lnTo>
                <a:lnTo>
                  <a:pt x="426" y="230"/>
                </a:lnTo>
                <a:lnTo>
                  <a:pt x="425" y="228"/>
                </a:lnTo>
                <a:cubicBezTo>
                  <a:pt x="432" y="243"/>
                  <a:pt x="432" y="261"/>
                  <a:pt x="423" y="275"/>
                </a:cubicBezTo>
                <a:cubicBezTo>
                  <a:pt x="414" y="289"/>
                  <a:pt x="399" y="297"/>
                  <a:pt x="382" y="297"/>
                </a:cubicBezTo>
                <a:lnTo>
                  <a:pt x="381" y="297"/>
                </a:lnTo>
                <a:cubicBezTo>
                  <a:pt x="367" y="297"/>
                  <a:pt x="353" y="291"/>
                  <a:pt x="344" y="280"/>
                </a:cubicBezTo>
                <a:cubicBezTo>
                  <a:pt x="335" y="270"/>
                  <a:pt x="331" y="255"/>
                  <a:pt x="334" y="242"/>
                </a:cubicBezTo>
                <a:lnTo>
                  <a:pt x="334" y="239"/>
                </a:lnTo>
                <a:lnTo>
                  <a:pt x="336" y="231"/>
                </a:lnTo>
                <a:lnTo>
                  <a:pt x="335" y="233"/>
                </a:lnTo>
                <a:cubicBezTo>
                  <a:pt x="336" y="228"/>
                  <a:pt x="337" y="224"/>
                  <a:pt x="338" y="220"/>
                </a:cubicBezTo>
                <a:lnTo>
                  <a:pt x="339" y="218"/>
                </a:lnTo>
                <a:cubicBezTo>
                  <a:pt x="345" y="203"/>
                  <a:pt x="359" y="192"/>
                  <a:pt x="374" y="188"/>
                </a:cubicBezTo>
                <a:cubicBezTo>
                  <a:pt x="390" y="185"/>
                  <a:pt x="406" y="190"/>
                  <a:pt x="418" y="202"/>
                </a:cubicBezTo>
                <a:lnTo>
                  <a:pt x="419" y="203"/>
                </a:lnTo>
                <a:cubicBezTo>
                  <a:pt x="423" y="207"/>
                  <a:pt x="426" y="211"/>
                  <a:pt x="428" y="216"/>
                </a:cubicBezTo>
                <a:lnTo>
                  <a:pt x="430" y="219"/>
                </a:lnTo>
                <a:lnTo>
                  <a:pt x="349" y="211"/>
                </a:lnTo>
                <a:lnTo>
                  <a:pt x="350" y="209"/>
                </a:lnTo>
                <a:lnTo>
                  <a:pt x="344" y="220"/>
                </a:lnTo>
                <a:lnTo>
                  <a:pt x="345" y="218"/>
                </a:lnTo>
                <a:cubicBezTo>
                  <a:pt x="352" y="200"/>
                  <a:pt x="369" y="188"/>
                  <a:pt x="387" y="188"/>
                </a:cubicBezTo>
                <a:cubicBezTo>
                  <a:pt x="406" y="187"/>
                  <a:pt x="424" y="197"/>
                  <a:pt x="432" y="214"/>
                </a:cubicBezTo>
                <a:lnTo>
                  <a:pt x="433" y="216"/>
                </a:lnTo>
                <a:cubicBezTo>
                  <a:pt x="435" y="220"/>
                  <a:pt x="437" y="224"/>
                  <a:pt x="438" y="228"/>
                </a:cubicBezTo>
                <a:lnTo>
                  <a:pt x="438" y="231"/>
                </a:lnTo>
                <a:lnTo>
                  <a:pt x="391" y="192"/>
                </a:lnTo>
                <a:lnTo>
                  <a:pt x="392" y="192"/>
                </a:lnTo>
                <a:lnTo>
                  <a:pt x="345" y="231"/>
                </a:lnTo>
                <a:lnTo>
                  <a:pt x="346" y="226"/>
                </a:lnTo>
                <a:cubicBezTo>
                  <a:pt x="346" y="223"/>
                  <a:pt x="347" y="220"/>
                  <a:pt x="348" y="218"/>
                </a:cubicBezTo>
                <a:lnTo>
                  <a:pt x="350" y="214"/>
                </a:lnTo>
                <a:cubicBezTo>
                  <a:pt x="357" y="195"/>
                  <a:pt x="374" y="182"/>
                  <a:pt x="394" y="182"/>
                </a:cubicBezTo>
                <a:cubicBezTo>
                  <a:pt x="414" y="182"/>
                  <a:pt x="432" y="195"/>
                  <a:pt x="439" y="214"/>
                </a:cubicBezTo>
                <a:lnTo>
                  <a:pt x="441" y="218"/>
                </a:lnTo>
                <a:lnTo>
                  <a:pt x="444" y="227"/>
                </a:lnTo>
                <a:lnTo>
                  <a:pt x="444" y="227"/>
                </a:lnTo>
                <a:lnTo>
                  <a:pt x="399" y="197"/>
                </a:lnTo>
                <a:lnTo>
                  <a:pt x="401" y="197"/>
                </a:lnTo>
                <a:lnTo>
                  <a:pt x="354" y="237"/>
                </a:lnTo>
                <a:lnTo>
                  <a:pt x="355" y="234"/>
                </a:lnTo>
                <a:lnTo>
                  <a:pt x="354" y="242"/>
                </a:lnTo>
                <a:lnTo>
                  <a:pt x="354" y="240"/>
                </a:lnTo>
                <a:cubicBezTo>
                  <a:pt x="354" y="213"/>
                  <a:pt x="375" y="192"/>
                  <a:pt x="402" y="192"/>
                </a:cubicBezTo>
                <a:cubicBezTo>
                  <a:pt x="428" y="192"/>
                  <a:pt x="450" y="213"/>
                  <a:pt x="450" y="240"/>
                </a:cubicBezTo>
                <a:lnTo>
                  <a:pt x="450" y="242"/>
                </a:lnTo>
                <a:cubicBezTo>
                  <a:pt x="450" y="245"/>
                  <a:pt x="450" y="247"/>
                  <a:pt x="449" y="250"/>
                </a:cubicBezTo>
                <a:lnTo>
                  <a:pt x="449" y="253"/>
                </a:lnTo>
                <a:cubicBezTo>
                  <a:pt x="445" y="276"/>
                  <a:pt x="425" y="293"/>
                  <a:pt x="401" y="293"/>
                </a:cubicBezTo>
                <a:lnTo>
                  <a:pt x="401" y="293"/>
                </a:lnTo>
                <a:cubicBezTo>
                  <a:pt x="374" y="293"/>
                  <a:pt x="353" y="271"/>
                  <a:pt x="353" y="245"/>
                </a:cubicBezTo>
                <a:lnTo>
                  <a:pt x="353" y="242"/>
                </a:lnTo>
                <a:lnTo>
                  <a:pt x="353" y="240"/>
                </a:lnTo>
                <a:cubicBezTo>
                  <a:pt x="353" y="217"/>
                  <a:pt x="369" y="197"/>
                  <a:pt x="392" y="193"/>
                </a:cubicBezTo>
                <a:cubicBezTo>
                  <a:pt x="414" y="188"/>
                  <a:pt x="437" y="201"/>
                  <a:pt x="446" y="222"/>
                </a:cubicBezTo>
                <a:lnTo>
                  <a:pt x="447" y="225"/>
                </a:lnTo>
                <a:lnTo>
                  <a:pt x="448" y="227"/>
                </a:lnTo>
                <a:cubicBezTo>
                  <a:pt x="457" y="250"/>
                  <a:pt x="447" y="277"/>
                  <a:pt x="424" y="288"/>
                </a:cubicBezTo>
                <a:cubicBezTo>
                  <a:pt x="402" y="299"/>
                  <a:pt x="375" y="291"/>
                  <a:pt x="362" y="270"/>
                </a:cubicBezTo>
                <a:lnTo>
                  <a:pt x="360" y="267"/>
                </a:lnTo>
                <a:cubicBezTo>
                  <a:pt x="359" y="265"/>
                  <a:pt x="358" y="263"/>
                  <a:pt x="357" y="260"/>
                </a:cubicBezTo>
                <a:lnTo>
                  <a:pt x="356" y="258"/>
                </a:lnTo>
                <a:cubicBezTo>
                  <a:pt x="347" y="235"/>
                  <a:pt x="356" y="209"/>
                  <a:pt x="378" y="197"/>
                </a:cubicBezTo>
                <a:cubicBezTo>
                  <a:pt x="400" y="186"/>
                  <a:pt x="427" y="193"/>
                  <a:pt x="440" y="213"/>
                </a:cubicBezTo>
                <a:lnTo>
                  <a:pt x="443" y="218"/>
                </a:lnTo>
                <a:lnTo>
                  <a:pt x="448" y="225"/>
                </a:lnTo>
                <a:lnTo>
                  <a:pt x="406" y="201"/>
                </a:lnTo>
                <a:lnTo>
                  <a:pt x="407" y="201"/>
                </a:lnTo>
                <a:lnTo>
                  <a:pt x="408" y="201"/>
                </a:lnTo>
                <a:cubicBezTo>
                  <a:pt x="434" y="201"/>
                  <a:pt x="456" y="223"/>
                  <a:pt x="456" y="249"/>
                </a:cubicBezTo>
                <a:lnTo>
                  <a:pt x="456" y="254"/>
                </a:lnTo>
                <a:lnTo>
                  <a:pt x="408" y="206"/>
                </a:lnTo>
                <a:lnTo>
                  <a:pt x="410" y="206"/>
                </a:lnTo>
                <a:lnTo>
                  <a:pt x="412" y="206"/>
                </a:lnTo>
                <a:cubicBezTo>
                  <a:pt x="435" y="206"/>
                  <a:pt x="455" y="223"/>
                  <a:pt x="459" y="247"/>
                </a:cubicBezTo>
                <a:lnTo>
                  <a:pt x="460" y="250"/>
                </a:lnTo>
                <a:lnTo>
                  <a:pt x="461" y="258"/>
                </a:lnTo>
                <a:lnTo>
                  <a:pt x="460" y="251"/>
                </a:lnTo>
                <a:lnTo>
                  <a:pt x="461" y="255"/>
                </a:lnTo>
                <a:lnTo>
                  <a:pt x="461" y="257"/>
                </a:lnTo>
                <a:lnTo>
                  <a:pt x="372" y="247"/>
                </a:lnTo>
                <a:lnTo>
                  <a:pt x="372" y="246"/>
                </a:lnTo>
                <a:lnTo>
                  <a:pt x="368" y="258"/>
                </a:lnTo>
                <a:lnTo>
                  <a:pt x="368" y="256"/>
                </a:lnTo>
                <a:lnTo>
                  <a:pt x="368" y="255"/>
                </a:lnTo>
                <a:cubicBezTo>
                  <a:pt x="370" y="230"/>
                  <a:pt x="391" y="211"/>
                  <a:pt x="416" y="211"/>
                </a:cubicBezTo>
                <a:lnTo>
                  <a:pt x="418" y="211"/>
                </a:lnTo>
                <a:lnTo>
                  <a:pt x="419" y="211"/>
                </a:lnTo>
                <a:lnTo>
                  <a:pt x="422" y="211"/>
                </a:lnTo>
                <a:cubicBezTo>
                  <a:pt x="438" y="211"/>
                  <a:pt x="453" y="219"/>
                  <a:pt x="462" y="232"/>
                </a:cubicBezTo>
                <a:lnTo>
                  <a:pt x="464" y="235"/>
                </a:lnTo>
                <a:lnTo>
                  <a:pt x="458" y="228"/>
                </a:lnTo>
                <a:lnTo>
                  <a:pt x="460" y="230"/>
                </a:lnTo>
                <a:lnTo>
                  <a:pt x="382" y="244"/>
                </a:lnTo>
                <a:lnTo>
                  <a:pt x="384" y="240"/>
                </a:lnTo>
                <a:lnTo>
                  <a:pt x="385" y="237"/>
                </a:lnTo>
                <a:lnTo>
                  <a:pt x="430" y="302"/>
                </a:lnTo>
                <a:lnTo>
                  <a:pt x="428" y="302"/>
                </a:lnTo>
                <a:lnTo>
                  <a:pt x="476" y="254"/>
                </a:lnTo>
                <a:lnTo>
                  <a:pt x="476" y="257"/>
                </a:lnTo>
                <a:cubicBezTo>
                  <a:pt x="476" y="263"/>
                  <a:pt x="476" y="268"/>
                  <a:pt x="474" y="273"/>
                </a:cubicBezTo>
                <a:lnTo>
                  <a:pt x="474" y="274"/>
                </a:lnTo>
                <a:cubicBezTo>
                  <a:pt x="466" y="297"/>
                  <a:pt x="442" y="311"/>
                  <a:pt x="418" y="306"/>
                </a:cubicBezTo>
                <a:cubicBezTo>
                  <a:pt x="394" y="301"/>
                  <a:pt x="378" y="278"/>
                  <a:pt x="380" y="254"/>
                </a:cubicBezTo>
                <a:lnTo>
                  <a:pt x="381" y="249"/>
                </a:lnTo>
                <a:lnTo>
                  <a:pt x="381" y="245"/>
                </a:lnTo>
                <a:cubicBezTo>
                  <a:pt x="384" y="219"/>
                  <a:pt x="406" y="200"/>
                  <a:pt x="431" y="202"/>
                </a:cubicBezTo>
                <a:cubicBezTo>
                  <a:pt x="457" y="203"/>
                  <a:pt x="477" y="224"/>
                  <a:pt x="477" y="249"/>
                </a:cubicBezTo>
                <a:lnTo>
                  <a:pt x="477" y="251"/>
                </a:lnTo>
                <a:lnTo>
                  <a:pt x="477" y="254"/>
                </a:lnTo>
                <a:lnTo>
                  <a:pt x="476" y="264"/>
                </a:lnTo>
                <a:lnTo>
                  <a:pt x="476" y="264"/>
                </a:lnTo>
                <a:lnTo>
                  <a:pt x="446" y="219"/>
                </a:lnTo>
                <a:lnTo>
                  <a:pt x="449" y="220"/>
                </a:lnTo>
                <a:lnTo>
                  <a:pt x="410" y="222"/>
                </a:lnTo>
                <a:lnTo>
                  <a:pt x="412" y="221"/>
                </a:lnTo>
                <a:lnTo>
                  <a:pt x="390" y="243"/>
                </a:lnTo>
                <a:lnTo>
                  <a:pt x="393" y="238"/>
                </a:lnTo>
                <a:cubicBezTo>
                  <a:pt x="401" y="221"/>
                  <a:pt x="417" y="211"/>
                  <a:pt x="435" y="211"/>
                </a:cubicBezTo>
                <a:lnTo>
                  <a:pt x="436" y="211"/>
                </a:lnTo>
                <a:lnTo>
                  <a:pt x="398" y="229"/>
                </a:lnTo>
                <a:lnTo>
                  <a:pt x="400" y="226"/>
                </a:lnTo>
                <a:lnTo>
                  <a:pt x="406" y="221"/>
                </a:lnTo>
                <a:cubicBezTo>
                  <a:pt x="417" y="209"/>
                  <a:pt x="434" y="204"/>
                  <a:pt x="450" y="207"/>
                </a:cubicBezTo>
                <a:cubicBezTo>
                  <a:pt x="465" y="211"/>
                  <a:pt x="479" y="222"/>
                  <a:pt x="485" y="237"/>
                </a:cubicBezTo>
                <a:lnTo>
                  <a:pt x="486" y="239"/>
                </a:lnTo>
                <a:lnTo>
                  <a:pt x="488" y="247"/>
                </a:lnTo>
                <a:lnTo>
                  <a:pt x="396" y="244"/>
                </a:lnTo>
                <a:lnTo>
                  <a:pt x="396" y="242"/>
                </a:lnTo>
                <a:lnTo>
                  <a:pt x="394" y="257"/>
                </a:lnTo>
                <a:lnTo>
                  <a:pt x="394" y="254"/>
                </a:lnTo>
                <a:lnTo>
                  <a:pt x="394" y="251"/>
                </a:lnTo>
                <a:cubicBezTo>
                  <a:pt x="394" y="246"/>
                  <a:pt x="395" y="241"/>
                  <a:pt x="396" y="236"/>
                </a:cubicBezTo>
                <a:lnTo>
                  <a:pt x="397" y="234"/>
                </a:lnTo>
                <a:cubicBezTo>
                  <a:pt x="404" y="213"/>
                  <a:pt x="425" y="199"/>
                  <a:pt x="447" y="202"/>
                </a:cubicBezTo>
                <a:cubicBezTo>
                  <a:pt x="470" y="204"/>
                  <a:pt x="487" y="221"/>
                  <a:pt x="490" y="244"/>
                </a:cubicBezTo>
                <a:lnTo>
                  <a:pt x="491" y="248"/>
                </a:lnTo>
                <a:lnTo>
                  <a:pt x="491" y="255"/>
                </a:lnTo>
                <a:cubicBezTo>
                  <a:pt x="492" y="258"/>
                  <a:pt x="492" y="261"/>
                  <a:pt x="491" y="264"/>
                </a:cubicBezTo>
                <a:lnTo>
                  <a:pt x="491" y="269"/>
                </a:lnTo>
                <a:cubicBezTo>
                  <a:pt x="488" y="293"/>
                  <a:pt x="468" y="312"/>
                  <a:pt x="443" y="312"/>
                </a:cubicBezTo>
                <a:lnTo>
                  <a:pt x="440" y="312"/>
                </a:lnTo>
                <a:cubicBezTo>
                  <a:pt x="413" y="312"/>
                  <a:pt x="392" y="290"/>
                  <a:pt x="392" y="264"/>
                </a:cubicBezTo>
                <a:cubicBezTo>
                  <a:pt x="392" y="237"/>
                  <a:pt x="413" y="216"/>
                  <a:pt x="440" y="216"/>
                </a:cubicBezTo>
                <a:lnTo>
                  <a:pt x="441" y="216"/>
                </a:lnTo>
                <a:cubicBezTo>
                  <a:pt x="468" y="216"/>
                  <a:pt x="489" y="237"/>
                  <a:pt x="489" y="264"/>
                </a:cubicBezTo>
                <a:lnTo>
                  <a:pt x="489" y="267"/>
                </a:lnTo>
                <a:cubicBezTo>
                  <a:pt x="489" y="272"/>
                  <a:pt x="489" y="277"/>
                  <a:pt x="487" y="282"/>
                </a:cubicBezTo>
                <a:lnTo>
                  <a:pt x="487" y="284"/>
                </a:lnTo>
                <a:cubicBezTo>
                  <a:pt x="478" y="308"/>
                  <a:pt x="453" y="322"/>
                  <a:pt x="428" y="315"/>
                </a:cubicBezTo>
                <a:cubicBezTo>
                  <a:pt x="404" y="308"/>
                  <a:pt x="389" y="283"/>
                  <a:pt x="394" y="258"/>
                </a:cubicBezTo>
                <a:lnTo>
                  <a:pt x="395" y="254"/>
                </a:lnTo>
                <a:lnTo>
                  <a:pt x="396" y="250"/>
                </a:lnTo>
                <a:cubicBezTo>
                  <a:pt x="401" y="225"/>
                  <a:pt x="423" y="209"/>
                  <a:pt x="448" y="211"/>
                </a:cubicBezTo>
                <a:cubicBezTo>
                  <a:pt x="472" y="214"/>
                  <a:pt x="491" y="234"/>
                  <a:pt x="491" y="259"/>
                </a:cubicBezTo>
                <a:lnTo>
                  <a:pt x="491" y="261"/>
                </a:lnTo>
                <a:lnTo>
                  <a:pt x="491" y="264"/>
                </a:lnTo>
                <a:lnTo>
                  <a:pt x="486" y="243"/>
                </a:lnTo>
                <a:lnTo>
                  <a:pt x="487" y="246"/>
                </a:lnTo>
                <a:lnTo>
                  <a:pt x="469" y="226"/>
                </a:lnTo>
                <a:lnTo>
                  <a:pt x="472" y="227"/>
                </a:lnTo>
                <a:lnTo>
                  <a:pt x="432" y="223"/>
                </a:lnTo>
                <a:lnTo>
                  <a:pt x="436" y="221"/>
                </a:lnTo>
                <a:lnTo>
                  <a:pt x="425" y="227"/>
                </a:lnTo>
                <a:lnTo>
                  <a:pt x="429" y="224"/>
                </a:lnTo>
                <a:lnTo>
                  <a:pt x="408" y="257"/>
                </a:lnTo>
                <a:lnTo>
                  <a:pt x="409" y="254"/>
                </a:lnTo>
                <a:lnTo>
                  <a:pt x="411" y="276"/>
                </a:lnTo>
                <a:lnTo>
                  <a:pt x="410" y="274"/>
                </a:lnTo>
                <a:lnTo>
                  <a:pt x="504" y="259"/>
                </a:lnTo>
                <a:lnTo>
                  <a:pt x="504" y="262"/>
                </a:lnTo>
                <a:lnTo>
                  <a:pt x="504" y="261"/>
                </a:lnTo>
                <a:lnTo>
                  <a:pt x="504" y="271"/>
                </a:lnTo>
                <a:lnTo>
                  <a:pt x="504" y="273"/>
                </a:lnTo>
                <a:cubicBezTo>
                  <a:pt x="504" y="300"/>
                  <a:pt x="483" y="321"/>
                  <a:pt x="456" y="321"/>
                </a:cubicBezTo>
                <a:cubicBezTo>
                  <a:pt x="430" y="321"/>
                  <a:pt x="408" y="300"/>
                  <a:pt x="408" y="273"/>
                </a:cubicBezTo>
                <a:lnTo>
                  <a:pt x="408" y="272"/>
                </a:lnTo>
                <a:lnTo>
                  <a:pt x="408" y="269"/>
                </a:lnTo>
                <a:lnTo>
                  <a:pt x="408" y="266"/>
                </a:lnTo>
                <a:lnTo>
                  <a:pt x="408" y="264"/>
                </a:lnTo>
                <a:lnTo>
                  <a:pt x="490" y="298"/>
                </a:lnTo>
                <a:lnTo>
                  <a:pt x="490" y="298"/>
                </a:lnTo>
                <a:lnTo>
                  <a:pt x="503" y="276"/>
                </a:lnTo>
                <a:lnTo>
                  <a:pt x="502" y="278"/>
                </a:lnTo>
                <a:lnTo>
                  <a:pt x="502" y="280"/>
                </a:lnTo>
                <a:cubicBezTo>
                  <a:pt x="496" y="304"/>
                  <a:pt x="473" y="319"/>
                  <a:pt x="449" y="316"/>
                </a:cubicBezTo>
                <a:cubicBezTo>
                  <a:pt x="425" y="313"/>
                  <a:pt x="407" y="293"/>
                  <a:pt x="407" y="268"/>
                </a:cubicBezTo>
                <a:lnTo>
                  <a:pt x="407" y="265"/>
                </a:lnTo>
                <a:lnTo>
                  <a:pt x="408" y="256"/>
                </a:lnTo>
                <a:lnTo>
                  <a:pt x="407" y="256"/>
                </a:lnTo>
                <a:cubicBezTo>
                  <a:pt x="407" y="253"/>
                  <a:pt x="408" y="249"/>
                  <a:pt x="409" y="245"/>
                </a:cubicBezTo>
                <a:lnTo>
                  <a:pt x="409" y="243"/>
                </a:lnTo>
                <a:cubicBezTo>
                  <a:pt x="415" y="219"/>
                  <a:pt x="438" y="204"/>
                  <a:pt x="462" y="207"/>
                </a:cubicBezTo>
                <a:cubicBezTo>
                  <a:pt x="486" y="210"/>
                  <a:pt x="504" y="230"/>
                  <a:pt x="504" y="254"/>
                </a:cubicBezTo>
                <a:lnTo>
                  <a:pt x="504" y="256"/>
                </a:lnTo>
                <a:lnTo>
                  <a:pt x="504" y="256"/>
                </a:lnTo>
                <a:lnTo>
                  <a:pt x="504" y="265"/>
                </a:lnTo>
                <a:lnTo>
                  <a:pt x="504" y="258"/>
                </a:lnTo>
                <a:lnTo>
                  <a:pt x="504" y="261"/>
                </a:lnTo>
                <a:lnTo>
                  <a:pt x="457" y="220"/>
                </a:lnTo>
                <a:lnTo>
                  <a:pt x="458" y="220"/>
                </a:lnTo>
                <a:lnTo>
                  <a:pt x="460" y="220"/>
                </a:lnTo>
                <a:cubicBezTo>
                  <a:pt x="483" y="220"/>
                  <a:pt x="503" y="237"/>
                  <a:pt x="507" y="259"/>
                </a:cubicBezTo>
                <a:lnTo>
                  <a:pt x="508" y="264"/>
                </a:lnTo>
                <a:lnTo>
                  <a:pt x="461" y="225"/>
                </a:lnTo>
                <a:lnTo>
                  <a:pt x="463" y="225"/>
                </a:lnTo>
                <a:lnTo>
                  <a:pt x="466" y="225"/>
                </a:lnTo>
                <a:lnTo>
                  <a:pt x="468" y="225"/>
                </a:lnTo>
                <a:cubicBezTo>
                  <a:pt x="491" y="225"/>
                  <a:pt x="510" y="241"/>
                  <a:pt x="515" y="263"/>
                </a:cubicBezTo>
                <a:lnTo>
                  <a:pt x="516" y="268"/>
                </a:lnTo>
                <a:lnTo>
                  <a:pt x="517" y="275"/>
                </a:lnTo>
                <a:lnTo>
                  <a:pt x="516" y="266"/>
                </a:lnTo>
                <a:lnTo>
                  <a:pt x="516" y="268"/>
                </a:lnTo>
                <a:lnTo>
                  <a:pt x="428" y="262"/>
                </a:lnTo>
                <a:lnTo>
                  <a:pt x="430" y="258"/>
                </a:lnTo>
                <a:lnTo>
                  <a:pt x="426" y="266"/>
                </a:lnTo>
                <a:lnTo>
                  <a:pt x="428" y="261"/>
                </a:lnTo>
                <a:lnTo>
                  <a:pt x="426" y="273"/>
                </a:lnTo>
                <a:lnTo>
                  <a:pt x="426" y="270"/>
                </a:lnTo>
                <a:lnTo>
                  <a:pt x="434" y="297"/>
                </a:lnTo>
                <a:lnTo>
                  <a:pt x="433" y="295"/>
                </a:lnTo>
                <a:lnTo>
                  <a:pt x="521" y="268"/>
                </a:lnTo>
                <a:lnTo>
                  <a:pt x="521" y="273"/>
                </a:lnTo>
                <a:lnTo>
                  <a:pt x="520" y="283"/>
                </a:lnTo>
                <a:lnTo>
                  <a:pt x="520" y="271"/>
                </a:lnTo>
                <a:lnTo>
                  <a:pt x="520" y="275"/>
                </a:lnTo>
                <a:cubicBezTo>
                  <a:pt x="521" y="277"/>
                  <a:pt x="521" y="279"/>
                  <a:pt x="521" y="281"/>
                </a:cubicBezTo>
                <a:lnTo>
                  <a:pt x="521" y="283"/>
                </a:lnTo>
                <a:lnTo>
                  <a:pt x="425" y="278"/>
                </a:lnTo>
                <a:lnTo>
                  <a:pt x="426" y="273"/>
                </a:lnTo>
                <a:lnTo>
                  <a:pt x="427" y="267"/>
                </a:lnTo>
                <a:lnTo>
                  <a:pt x="426" y="275"/>
                </a:lnTo>
                <a:lnTo>
                  <a:pt x="426" y="273"/>
                </a:lnTo>
                <a:lnTo>
                  <a:pt x="522" y="279"/>
                </a:lnTo>
                <a:lnTo>
                  <a:pt x="521" y="283"/>
                </a:lnTo>
                <a:lnTo>
                  <a:pt x="520" y="292"/>
                </a:lnTo>
                <a:lnTo>
                  <a:pt x="472" y="235"/>
                </a:lnTo>
                <a:lnTo>
                  <a:pt x="474" y="235"/>
                </a:lnTo>
                <a:lnTo>
                  <a:pt x="428" y="269"/>
                </a:lnTo>
                <a:lnTo>
                  <a:pt x="429" y="264"/>
                </a:lnTo>
                <a:cubicBezTo>
                  <a:pt x="431" y="258"/>
                  <a:pt x="434" y="252"/>
                  <a:pt x="439" y="247"/>
                </a:cubicBezTo>
                <a:lnTo>
                  <a:pt x="441" y="244"/>
                </a:lnTo>
                <a:cubicBezTo>
                  <a:pt x="445" y="240"/>
                  <a:pt x="449" y="237"/>
                  <a:pt x="453" y="234"/>
                </a:cubicBezTo>
                <a:lnTo>
                  <a:pt x="456" y="232"/>
                </a:lnTo>
                <a:cubicBezTo>
                  <a:pt x="471" y="223"/>
                  <a:pt x="489" y="223"/>
                  <a:pt x="504" y="232"/>
                </a:cubicBezTo>
                <a:cubicBezTo>
                  <a:pt x="519" y="240"/>
                  <a:pt x="528" y="256"/>
                  <a:pt x="528" y="273"/>
                </a:cubicBezTo>
                <a:lnTo>
                  <a:pt x="528" y="275"/>
                </a:lnTo>
                <a:cubicBezTo>
                  <a:pt x="528" y="280"/>
                  <a:pt x="528" y="285"/>
                  <a:pt x="526" y="290"/>
                </a:cubicBezTo>
                <a:lnTo>
                  <a:pt x="525" y="293"/>
                </a:lnTo>
                <a:lnTo>
                  <a:pt x="527" y="278"/>
                </a:lnTo>
                <a:lnTo>
                  <a:pt x="527" y="282"/>
                </a:lnTo>
                <a:lnTo>
                  <a:pt x="522" y="261"/>
                </a:lnTo>
                <a:lnTo>
                  <a:pt x="523" y="262"/>
                </a:lnTo>
                <a:lnTo>
                  <a:pt x="432" y="283"/>
                </a:lnTo>
                <a:lnTo>
                  <a:pt x="432" y="280"/>
                </a:lnTo>
                <a:lnTo>
                  <a:pt x="433" y="271"/>
                </a:lnTo>
                <a:lnTo>
                  <a:pt x="433" y="266"/>
                </a:lnTo>
                <a:lnTo>
                  <a:pt x="434" y="261"/>
                </a:lnTo>
                <a:cubicBezTo>
                  <a:pt x="437" y="243"/>
                  <a:pt x="450" y="228"/>
                  <a:pt x="467" y="223"/>
                </a:cubicBezTo>
                <a:cubicBezTo>
                  <a:pt x="484" y="217"/>
                  <a:pt x="503" y="222"/>
                  <a:pt x="515" y="235"/>
                </a:cubicBezTo>
                <a:lnTo>
                  <a:pt x="517" y="236"/>
                </a:lnTo>
                <a:cubicBezTo>
                  <a:pt x="519" y="238"/>
                  <a:pt x="520" y="240"/>
                  <a:pt x="522" y="242"/>
                </a:cubicBezTo>
                <a:lnTo>
                  <a:pt x="525" y="246"/>
                </a:lnTo>
                <a:lnTo>
                  <a:pt x="485" y="225"/>
                </a:lnTo>
                <a:lnTo>
                  <a:pt x="491" y="225"/>
                </a:lnTo>
                <a:lnTo>
                  <a:pt x="496" y="225"/>
                </a:lnTo>
                <a:lnTo>
                  <a:pt x="496" y="225"/>
                </a:lnTo>
                <a:cubicBezTo>
                  <a:pt x="521" y="225"/>
                  <a:pt x="541" y="244"/>
                  <a:pt x="544" y="268"/>
                </a:cubicBezTo>
                <a:lnTo>
                  <a:pt x="545" y="273"/>
                </a:lnTo>
                <a:lnTo>
                  <a:pt x="543" y="265"/>
                </a:lnTo>
                <a:lnTo>
                  <a:pt x="544" y="268"/>
                </a:lnTo>
                <a:lnTo>
                  <a:pt x="544" y="268"/>
                </a:lnTo>
                <a:lnTo>
                  <a:pt x="459" y="256"/>
                </a:lnTo>
                <a:lnTo>
                  <a:pt x="460" y="255"/>
                </a:lnTo>
                <a:lnTo>
                  <a:pt x="452" y="275"/>
                </a:lnTo>
                <a:lnTo>
                  <a:pt x="452" y="271"/>
                </a:lnTo>
                <a:cubicBezTo>
                  <a:pt x="453" y="266"/>
                  <a:pt x="455" y="261"/>
                  <a:pt x="457" y="257"/>
                </a:cubicBezTo>
                <a:lnTo>
                  <a:pt x="459" y="254"/>
                </a:lnTo>
                <a:lnTo>
                  <a:pt x="463" y="247"/>
                </a:lnTo>
                <a:cubicBezTo>
                  <a:pt x="473" y="232"/>
                  <a:pt x="491" y="223"/>
                  <a:pt x="509" y="226"/>
                </a:cubicBezTo>
                <a:cubicBezTo>
                  <a:pt x="527" y="228"/>
                  <a:pt x="542" y="241"/>
                  <a:pt x="548" y="258"/>
                </a:cubicBezTo>
                <a:lnTo>
                  <a:pt x="550" y="263"/>
                </a:lnTo>
                <a:lnTo>
                  <a:pt x="552" y="274"/>
                </a:lnTo>
                <a:cubicBezTo>
                  <a:pt x="557" y="300"/>
                  <a:pt x="540" y="325"/>
                  <a:pt x="514" y="330"/>
                </a:cubicBezTo>
                <a:cubicBezTo>
                  <a:pt x="488" y="335"/>
                  <a:pt x="463" y="318"/>
                  <a:pt x="458" y="292"/>
                </a:cubicBezTo>
                <a:lnTo>
                  <a:pt x="457" y="290"/>
                </a:lnTo>
                <a:lnTo>
                  <a:pt x="457" y="287"/>
                </a:lnTo>
                <a:lnTo>
                  <a:pt x="552" y="278"/>
                </a:lnTo>
                <a:lnTo>
                  <a:pt x="552" y="280"/>
                </a:lnTo>
                <a:cubicBezTo>
                  <a:pt x="552" y="283"/>
                  <a:pt x="552" y="285"/>
                  <a:pt x="551" y="288"/>
                </a:cubicBezTo>
                <a:lnTo>
                  <a:pt x="551" y="291"/>
                </a:lnTo>
                <a:lnTo>
                  <a:pt x="503" y="235"/>
                </a:lnTo>
                <a:lnTo>
                  <a:pt x="504" y="235"/>
                </a:lnTo>
                <a:lnTo>
                  <a:pt x="496" y="236"/>
                </a:lnTo>
                <a:lnTo>
                  <a:pt x="499" y="235"/>
                </a:lnTo>
                <a:cubicBezTo>
                  <a:pt x="509" y="233"/>
                  <a:pt x="519" y="235"/>
                  <a:pt x="528" y="240"/>
                </a:cubicBezTo>
                <a:lnTo>
                  <a:pt x="529" y="240"/>
                </a:lnTo>
                <a:cubicBezTo>
                  <a:pt x="543" y="247"/>
                  <a:pt x="553" y="260"/>
                  <a:pt x="555" y="275"/>
                </a:cubicBezTo>
                <a:cubicBezTo>
                  <a:pt x="558" y="291"/>
                  <a:pt x="553" y="306"/>
                  <a:pt x="542" y="317"/>
                </a:cubicBezTo>
                <a:lnTo>
                  <a:pt x="538" y="320"/>
                </a:lnTo>
                <a:cubicBezTo>
                  <a:pt x="536" y="323"/>
                  <a:pt x="533" y="326"/>
                  <a:pt x="529" y="328"/>
                </a:cubicBezTo>
                <a:lnTo>
                  <a:pt x="527" y="329"/>
                </a:lnTo>
                <a:cubicBezTo>
                  <a:pt x="515" y="336"/>
                  <a:pt x="500" y="338"/>
                  <a:pt x="487" y="334"/>
                </a:cubicBezTo>
                <a:lnTo>
                  <a:pt x="485" y="333"/>
                </a:lnTo>
                <a:cubicBezTo>
                  <a:pt x="468" y="327"/>
                  <a:pt x="456" y="312"/>
                  <a:pt x="453" y="294"/>
                </a:cubicBezTo>
                <a:lnTo>
                  <a:pt x="452" y="291"/>
                </a:lnTo>
                <a:cubicBezTo>
                  <a:pt x="452" y="289"/>
                  <a:pt x="452" y="286"/>
                  <a:pt x="452" y="284"/>
                </a:cubicBezTo>
                <a:lnTo>
                  <a:pt x="452" y="278"/>
                </a:lnTo>
                <a:lnTo>
                  <a:pt x="453" y="268"/>
                </a:lnTo>
                <a:lnTo>
                  <a:pt x="452" y="268"/>
                </a:lnTo>
                <a:cubicBezTo>
                  <a:pt x="452" y="246"/>
                  <a:pt x="468" y="227"/>
                  <a:pt x="489" y="222"/>
                </a:cubicBezTo>
                <a:cubicBezTo>
                  <a:pt x="511" y="217"/>
                  <a:pt x="533" y="227"/>
                  <a:pt x="543" y="247"/>
                </a:cubicBezTo>
                <a:lnTo>
                  <a:pt x="544" y="248"/>
                </a:lnTo>
                <a:cubicBezTo>
                  <a:pt x="547" y="255"/>
                  <a:pt x="549" y="262"/>
                  <a:pt x="549" y="269"/>
                </a:cubicBezTo>
                <a:lnTo>
                  <a:pt x="549" y="273"/>
                </a:lnTo>
                <a:lnTo>
                  <a:pt x="549" y="276"/>
                </a:lnTo>
                <a:cubicBezTo>
                  <a:pt x="549" y="282"/>
                  <a:pt x="548" y="287"/>
                  <a:pt x="547" y="292"/>
                </a:cubicBezTo>
                <a:lnTo>
                  <a:pt x="546" y="293"/>
                </a:lnTo>
                <a:cubicBezTo>
                  <a:pt x="538" y="318"/>
                  <a:pt x="512" y="331"/>
                  <a:pt x="487" y="324"/>
                </a:cubicBezTo>
                <a:cubicBezTo>
                  <a:pt x="462" y="317"/>
                  <a:pt x="448" y="291"/>
                  <a:pt x="454" y="266"/>
                </a:cubicBezTo>
                <a:lnTo>
                  <a:pt x="454" y="264"/>
                </a:lnTo>
                <a:lnTo>
                  <a:pt x="453" y="276"/>
                </a:lnTo>
                <a:lnTo>
                  <a:pt x="453" y="273"/>
                </a:lnTo>
                <a:cubicBezTo>
                  <a:pt x="453" y="247"/>
                  <a:pt x="474" y="225"/>
                  <a:pt x="501" y="225"/>
                </a:cubicBezTo>
                <a:cubicBezTo>
                  <a:pt x="527" y="225"/>
                  <a:pt x="549" y="247"/>
                  <a:pt x="549" y="273"/>
                </a:cubicBezTo>
                <a:lnTo>
                  <a:pt x="549" y="275"/>
                </a:lnTo>
                <a:lnTo>
                  <a:pt x="542" y="251"/>
                </a:lnTo>
                <a:lnTo>
                  <a:pt x="544" y="253"/>
                </a:lnTo>
                <a:lnTo>
                  <a:pt x="521" y="234"/>
                </a:lnTo>
                <a:lnTo>
                  <a:pt x="528" y="237"/>
                </a:lnTo>
                <a:lnTo>
                  <a:pt x="530" y="237"/>
                </a:lnTo>
                <a:lnTo>
                  <a:pt x="516" y="235"/>
                </a:lnTo>
                <a:lnTo>
                  <a:pt x="517" y="235"/>
                </a:lnTo>
                <a:cubicBezTo>
                  <a:pt x="539" y="235"/>
                  <a:pt x="557" y="249"/>
                  <a:pt x="563" y="269"/>
                </a:cubicBezTo>
                <a:lnTo>
                  <a:pt x="565" y="274"/>
                </a:lnTo>
                <a:lnTo>
                  <a:pt x="567" y="282"/>
                </a:lnTo>
                <a:lnTo>
                  <a:pt x="520" y="244"/>
                </a:lnTo>
                <a:lnTo>
                  <a:pt x="522" y="244"/>
                </a:lnTo>
                <a:lnTo>
                  <a:pt x="523" y="244"/>
                </a:lnTo>
                <a:lnTo>
                  <a:pt x="476" y="285"/>
                </a:lnTo>
                <a:lnTo>
                  <a:pt x="476" y="282"/>
                </a:lnTo>
                <a:lnTo>
                  <a:pt x="475" y="289"/>
                </a:lnTo>
                <a:lnTo>
                  <a:pt x="475" y="287"/>
                </a:lnTo>
                <a:cubicBezTo>
                  <a:pt x="475" y="265"/>
                  <a:pt x="491" y="246"/>
                  <a:pt x="512" y="241"/>
                </a:cubicBezTo>
                <a:cubicBezTo>
                  <a:pt x="534" y="236"/>
                  <a:pt x="556" y="246"/>
                  <a:pt x="566" y="266"/>
                </a:cubicBezTo>
                <a:lnTo>
                  <a:pt x="567" y="268"/>
                </a:lnTo>
                <a:lnTo>
                  <a:pt x="569" y="271"/>
                </a:lnTo>
                <a:lnTo>
                  <a:pt x="526" y="244"/>
                </a:lnTo>
                <a:lnTo>
                  <a:pt x="529" y="244"/>
                </a:lnTo>
                <a:lnTo>
                  <a:pt x="483" y="277"/>
                </a:lnTo>
                <a:lnTo>
                  <a:pt x="484" y="274"/>
                </a:lnTo>
                <a:cubicBezTo>
                  <a:pt x="485" y="272"/>
                  <a:pt x="486" y="270"/>
                  <a:pt x="487" y="268"/>
                </a:cubicBezTo>
                <a:lnTo>
                  <a:pt x="488" y="266"/>
                </a:lnTo>
                <a:cubicBezTo>
                  <a:pt x="497" y="248"/>
                  <a:pt x="516" y="238"/>
                  <a:pt x="536" y="240"/>
                </a:cubicBezTo>
                <a:cubicBezTo>
                  <a:pt x="556" y="242"/>
                  <a:pt x="573" y="256"/>
                  <a:pt x="578" y="276"/>
                </a:cubicBezTo>
                <a:lnTo>
                  <a:pt x="578" y="278"/>
                </a:lnTo>
                <a:lnTo>
                  <a:pt x="579" y="285"/>
                </a:lnTo>
                <a:lnTo>
                  <a:pt x="532" y="244"/>
                </a:lnTo>
                <a:lnTo>
                  <a:pt x="532" y="244"/>
                </a:lnTo>
                <a:lnTo>
                  <a:pt x="536" y="244"/>
                </a:lnTo>
                <a:lnTo>
                  <a:pt x="489" y="283"/>
                </a:lnTo>
                <a:lnTo>
                  <a:pt x="490" y="278"/>
                </a:lnTo>
                <a:cubicBezTo>
                  <a:pt x="495" y="255"/>
                  <a:pt x="516" y="238"/>
                  <a:pt x="540" y="240"/>
                </a:cubicBezTo>
                <a:cubicBezTo>
                  <a:pt x="564" y="241"/>
                  <a:pt x="583" y="259"/>
                  <a:pt x="585" y="283"/>
                </a:cubicBezTo>
                <a:lnTo>
                  <a:pt x="586" y="288"/>
                </a:lnTo>
                <a:lnTo>
                  <a:pt x="538" y="244"/>
                </a:lnTo>
                <a:lnTo>
                  <a:pt x="538" y="244"/>
                </a:lnTo>
                <a:lnTo>
                  <a:pt x="539" y="244"/>
                </a:lnTo>
                <a:cubicBezTo>
                  <a:pt x="565" y="244"/>
                  <a:pt x="587" y="266"/>
                  <a:pt x="587" y="292"/>
                </a:cubicBezTo>
                <a:cubicBezTo>
                  <a:pt x="587" y="319"/>
                  <a:pt x="565" y="340"/>
                  <a:pt x="539" y="340"/>
                </a:cubicBezTo>
                <a:lnTo>
                  <a:pt x="537" y="340"/>
                </a:lnTo>
                <a:cubicBezTo>
                  <a:pt x="524" y="340"/>
                  <a:pt x="511" y="335"/>
                  <a:pt x="502" y="325"/>
                </a:cubicBezTo>
                <a:cubicBezTo>
                  <a:pt x="493" y="315"/>
                  <a:pt x="488" y="301"/>
                  <a:pt x="490" y="288"/>
                </a:cubicBezTo>
                <a:lnTo>
                  <a:pt x="490" y="283"/>
                </a:lnTo>
                <a:cubicBezTo>
                  <a:pt x="491" y="279"/>
                  <a:pt x="491" y="276"/>
                  <a:pt x="492" y="272"/>
                </a:cubicBezTo>
                <a:lnTo>
                  <a:pt x="493" y="269"/>
                </a:lnTo>
                <a:cubicBezTo>
                  <a:pt x="496" y="262"/>
                  <a:pt x="500" y="256"/>
                  <a:pt x="505" y="251"/>
                </a:cubicBezTo>
                <a:lnTo>
                  <a:pt x="507" y="249"/>
                </a:lnTo>
                <a:cubicBezTo>
                  <a:pt x="520" y="235"/>
                  <a:pt x="541" y="231"/>
                  <a:pt x="559" y="239"/>
                </a:cubicBezTo>
                <a:lnTo>
                  <a:pt x="563" y="240"/>
                </a:lnTo>
                <a:cubicBezTo>
                  <a:pt x="567" y="242"/>
                  <a:pt x="572" y="245"/>
                  <a:pt x="575" y="248"/>
                </a:cubicBezTo>
                <a:lnTo>
                  <a:pt x="579" y="251"/>
                </a:lnTo>
                <a:lnTo>
                  <a:pt x="588" y="260"/>
                </a:lnTo>
                <a:cubicBezTo>
                  <a:pt x="600" y="274"/>
                  <a:pt x="604" y="295"/>
                  <a:pt x="596" y="312"/>
                </a:cubicBezTo>
                <a:cubicBezTo>
                  <a:pt x="588" y="329"/>
                  <a:pt x="571" y="340"/>
                  <a:pt x="552" y="340"/>
                </a:cubicBezTo>
                <a:lnTo>
                  <a:pt x="551" y="340"/>
                </a:lnTo>
                <a:cubicBezTo>
                  <a:pt x="525" y="340"/>
                  <a:pt x="503" y="319"/>
                  <a:pt x="503" y="292"/>
                </a:cubicBezTo>
                <a:cubicBezTo>
                  <a:pt x="503" y="266"/>
                  <a:pt x="525" y="244"/>
                  <a:pt x="551" y="244"/>
                </a:cubicBezTo>
                <a:lnTo>
                  <a:pt x="554" y="244"/>
                </a:lnTo>
                <a:lnTo>
                  <a:pt x="557" y="244"/>
                </a:lnTo>
                <a:cubicBezTo>
                  <a:pt x="578" y="244"/>
                  <a:pt x="596" y="258"/>
                  <a:pt x="603" y="277"/>
                </a:cubicBezTo>
                <a:lnTo>
                  <a:pt x="604" y="280"/>
                </a:lnTo>
                <a:lnTo>
                  <a:pt x="598" y="269"/>
                </a:lnTo>
                <a:lnTo>
                  <a:pt x="599" y="270"/>
                </a:lnTo>
                <a:lnTo>
                  <a:pt x="511" y="297"/>
                </a:lnTo>
                <a:lnTo>
                  <a:pt x="511" y="295"/>
                </a:lnTo>
                <a:lnTo>
                  <a:pt x="512" y="303"/>
                </a:lnTo>
                <a:lnTo>
                  <a:pt x="511" y="300"/>
                </a:lnTo>
                <a:lnTo>
                  <a:pt x="510" y="295"/>
                </a:lnTo>
                <a:cubicBezTo>
                  <a:pt x="510" y="293"/>
                  <a:pt x="510" y="291"/>
                  <a:pt x="510" y="288"/>
                </a:cubicBezTo>
                <a:lnTo>
                  <a:pt x="510" y="287"/>
                </a:lnTo>
                <a:cubicBezTo>
                  <a:pt x="510" y="261"/>
                  <a:pt x="531" y="239"/>
                  <a:pt x="558" y="239"/>
                </a:cubicBezTo>
                <a:cubicBezTo>
                  <a:pt x="584" y="239"/>
                  <a:pt x="606" y="261"/>
                  <a:pt x="606" y="287"/>
                </a:cubicBezTo>
                <a:lnTo>
                  <a:pt x="606" y="290"/>
                </a:lnTo>
                <a:lnTo>
                  <a:pt x="606" y="289"/>
                </a:lnTo>
                <a:lnTo>
                  <a:pt x="606" y="299"/>
                </a:lnTo>
                <a:lnTo>
                  <a:pt x="606" y="291"/>
                </a:lnTo>
                <a:lnTo>
                  <a:pt x="606" y="294"/>
                </a:lnTo>
                <a:lnTo>
                  <a:pt x="511" y="302"/>
                </a:lnTo>
                <a:lnTo>
                  <a:pt x="511" y="300"/>
                </a:lnTo>
                <a:lnTo>
                  <a:pt x="511" y="297"/>
                </a:lnTo>
                <a:lnTo>
                  <a:pt x="559" y="345"/>
                </a:lnTo>
                <a:lnTo>
                  <a:pt x="558" y="345"/>
                </a:lnTo>
                <a:cubicBezTo>
                  <a:pt x="536" y="345"/>
                  <a:pt x="516" y="329"/>
                  <a:pt x="511" y="306"/>
                </a:cubicBezTo>
                <a:lnTo>
                  <a:pt x="511" y="304"/>
                </a:lnTo>
                <a:cubicBezTo>
                  <a:pt x="510" y="301"/>
                  <a:pt x="510" y="298"/>
                  <a:pt x="510" y="294"/>
                </a:cubicBezTo>
                <a:lnTo>
                  <a:pt x="510" y="292"/>
                </a:lnTo>
                <a:cubicBezTo>
                  <a:pt x="510" y="271"/>
                  <a:pt x="524" y="253"/>
                  <a:pt x="544" y="247"/>
                </a:cubicBezTo>
                <a:cubicBezTo>
                  <a:pt x="564" y="240"/>
                  <a:pt x="586" y="248"/>
                  <a:pt x="598" y="266"/>
                </a:cubicBezTo>
                <a:lnTo>
                  <a:pt x="599" y="267"/>
                </a:lnTo>
                <a:lnTo>
                  <a:pt x="603" y="276"/>
                </a:lnTo>
                <a:lnTo>
                  <a:pt x="600" y="269"/>
                </a:lnTo>
                <a:lnTo>
                  <a:pt x="602" y="273"/>
                </a:lnTo>
                <a:lnTo>
                  <a:pt x="588" y="259"/>
                </a:lnTo>
                <a:lnTo>
                  <a:pt x="590" y="261"/>
                </a:lnTo>
                <a:lnTo>
                  <a:pt x="541" y="261"/>
                </a:lnTo>
                <a:lnTo>
                  <a:pt x="543" y="259"/>
                </a:lnTo>
                <a:lnTo>
                  <a:pt x="524" y="282"/>
                </a:lnTo>
                <a:lnTo>
                  <a:pt x="525" y="278"/>
                </a:lnTo>
                <a:lnTo>
                  <a:pt x="522" y="292"/>
                </a:lnTo>
                <a:lnTo>
                  <a:pt x="522" y="287"/>
                </a:lnTo>
                <a:cubicBezTo>
                  <a:pt x="525" y="263"/>
                  <a:pt x="546" y="244"/>
                  <a:pt x="570" y="244"/>
                </a:cubicBezTo>
                <a:lnTo>
                  <a:pt x="571" y="244"/>
                </a:lnTo>
                <a:lnTo>
                  <a:pt x="572" y="244"/>
                </a:lnTo>
                <a:lnTo>
                  <a:pt x="524" y="292"/>
                </a:lnTo>
                <a:lnTo>
                  <a:pt x="524" y="289"/>
                </a:lnTo>
                <a:lnTo>
                  <a:pt x="527" y="304"/>
                </a:lnTo>
                <a:lnTo>
                  <a:pt x="526" y="303"/>
                </a:lnTo>
                <a:lnTo>
                  <a:pt x="620" y="284"/>
                </a:lnTo>
                <a:lnTo>
                  <a:pt x="620" y="291"/>
                </a:lnTo>
                <a:lnTo>
                  <a:pt x="620" y="302"/>
                </a:lnTo>
                <a:lnTo>
                  <a:pt x="572" y="254"/>
                </a:lnTo>
                <a:lnTo>
                  <a:pt x="573" y="254"/>
                </a:lnTo>
                <a:lnTo>
                  <a:pt x="527" y="288"/>
                </a:lnTo>
                <a:lnTo>
                  <a:pt x="529" y="283"/>
                </a:lnTo>
                <a:lnTo>
                  <a:pt x="527" y="297"/>
                </a:lnTo>
                <a:lnTo>
                  <a:pt x="527" y="294"/>
                </a:lnTo>
                <a:lnTo>
                  <a:pt x="527" y="292"/>
                </a:lnTo>
                <a:cubicBezTo>
                  <a:pt x="527" y="266"/>
                  <a:pt x="548" y="244"/>
                  <a:pt x="575" y="244"/>
                </a:cubicBezTo>
                <a:cubicBezTo>
                  <a:pt x="601" y="244"/>
                  <a:pt x="623" y="266"/>
                  <a:pt x="623" y="292"/>
                </a:cubicBezTo>
                <a:lnTo>
                  <a:pt x="623" y="294"/>
                </a:lnTo>
                <a:lnTo>
                  <a:pt x="623" y="297"/>
                </a:lnTo>
                <a:lnTo>
                  <a:pt x="623" y="300"/>
                </a:lnTo>
                <a:lnTo>
                  <a:pt x="623" y="302"/>
                </a:lnTo>
                <a:cubicBezTo>
                  <a:pt x="623" y="326"/>
                  <a:pt x="606" y="346"/>
                  <a:pt x="583" y="349"/>
                </a:cubicBezTo>
                <a:cubicBezTo>
                  <a:pt x="559" y="353"/>
                  <a:pt x="537" y="339"/>
                  <a:pt x="529" y="317"/>
                </a:cubicBezTo>
                <a:lnTo>
                  <a:pt x="529" y="316"/>
                </a:lnTo>
                <a:cubicBezTo>
                  <a:pt x="527" y="311"/>
                  <a:pt x="526" y="306"/>
                  <a:pt x="526" y="300"/>
                </a:cubicBezTo>
                <a:lnTo>
                  <a:pt x="526" y="297"/>
                </a:lnTo>
                <a:lnTo>
                  <a:pt x="526" y="294"/>
                </a:lnTo>
                <a:lnTo>
                  <a:pt x="526" y="292"/>
                </a:lnTo>
                <a:cubicBezTo>
                  <a:pt x="526" y="266"/>
                  <a:pt x="548" y="244"/>
                  <a:pt x="574" y="244"/>
                </a:cubicBezTo>
                <a:cubicBezTo>
                  <a:pt x="601" y="244"/>
                  <a:pt x="622" y="266"/>
                  <a:pt x="622" y="292"/>
                </a:cubicBezTo>
                <a:lnTo>
                  <a:pt x="622" y="294"/>
                </a:lnTo>
                <a:lnTo>
                  <a:pt x="622" y="286"/>
                </a:lnTo>
                <a:lnTo>
                  <a:pt x="622" y="289"/>
                </a:lnTo>
                <a:lnTo>
                  <a:pt x="623" y="297"/>
                </a:lnTo>
                <a:lnTo>
                  <a:pt x="538" y="272"/>
                </a:lnTo>
                <a:lnTo>
                  <a:pt x="540" y="269"/>
                </a:lnTo>
                <a:lnTo>
                  <a:pt x="542" y="267"/>
                </a:lnTo>
                <a:cubicBezTo>
                  <a:pt x="554" y="252"/>
                  <a:pt x="573" y="246"/>
                  <a:pt x="591" y="250"/>
                </a:cubicBezTo>
                <a:cubicBezTo>
                  <a:pt x="609" y="255"/>
                  <a:pt x="623" y="269"/>
                  <a:pt x="627" y="288"/>
                </a:cubicBezTo>
                <a:lnTo>
                  <a:pt x="628" y="293"/>
                </a:lnTo>
                <a:lnTo>
                  <a:pt x="628" y="297"/>
                </a:lnTo>
                <a:lnTo>
                  <a:pt x="627" y="290"/>
                </a:lnTo>
                <a:lnTo>
                  <a:pt x="627" y="291"/>
                </a:lnTo>
                <a:lnTo>
                  <a:pt x="537" y="290"/>
                </a:lnTo>
                <a:lnTo>
                  <a:pt x="538" y="286"/>
                </a:lnTo>
                <a:lnTo>
                  <a:pt x="540" y="281"/>
                </a:lnTo>
                <a:cubicBezTo>
                  <a:pt x="546" y="264"/>
                  <a:pt x="561" y="252"/>
                  <a:pt x="579" y="249"/>
                </a:cubicBezTo>
                <a:lnTo>
                  <a:pt x="583" y="249"/>
                </a:lnTo>
                <a:cubicBezTo>
                  <a:pt x="587" y="248"/>
                  <a:pt x="592" y="248"/>
                  <a:pt x="596" y="249"/>
                </a:cubicBezTo>
                <a:lnTo>
                  <a:pt x="599" y="249"/>
                </a:lnTo>
                <a:cubicBezTo>
                  <a:pt x="620" y="252"/>
                  <a:pt x="636" y="268"/>
                  <a:pt x="640" y="289"/>
                </a:cubicBezTo>
                <a:lnTo>
                  <a:pt x="640" y="292"/>
                </a:lnTo>
                <a:cubicBezTo>
                  <a:pt x="641" y="299"/>
                  <a:pt x="641" y="305"/>
                  <a:pt x="640" y="312"/>
                </a:cubicBezTo>
                <a:lnTo>
                  <a:pt x="639" y="314"/>
                </a:lnTo>
                <a:cubicBezTo>
                  <a:pt x="633" y="337"/>
                  <a:pt x="611" y="353"/>
                  <a:pt x="587" y="350"/>
                </a:cubicBezTo>
                <a:cubicBezTo>
                  <a:pt x="563" y="347"/>
                  <a:pt x="544" y="326"/>
                  <a:pt x="544" y="302"/>
                </a:cubicBezTo>
                <a:lnTo>
                  <a:pt x="544" y="297"/>
                </a:lnTo>
                <a:lnTo>
                  <a:pt x="544" y="294"/>
                </a:lnTo>
                <a:lnTo>
                  <a:pt x="544" y="292"/>
                </a:lnTo>
                <a:lnTo>
                  <a:pt x="640" y="298"/>
                </a:lnTo>
                <a:lnTo>
                  <a:pt x="640" y="302"/>
                </a:lnTo>
                <a:lnTo>
                  <a:pt x="639" y="306"/>
                </a:lnTo>
                <a:lnTo>
                  <a:pt x="591" y="254"/>
                </a:lnTo>
                <a:lnTo>
                  <a:pt x="592" y="254"/>
                </a:lnTo>
                <a:cubicBezTo>
                  <a:pt x="619" y="254"/>
                  <a:pt x="640" y="275"/>
                  <a:pt x="640" y="302"/>
                </a:cubicBezTo>
                <a:cubicBezTo>
                  <a:pt x="640" y="328"/>
                  <a:pt x="619" y="350"/>
                  <a:pt x="592" y="350"/>
                </a:cubicBezTo>
                <a:lnTo>
                  <a:pt x="592" y="350"/>
                </a:lnTo>
                <a:lnTo>
                  <a:pt x="640" y="302"/>
                </a:lnTo>
                <a:lnTo>
                  <a:pt x="640" y="307"/>
                </a:lnTo>
                <a:lnTo>
                  <a:pt x="640" y="311"/>
                </a:lnTo>
                <a:lnTo>
                  <a:pt x="552" y="285"/>
                </a:lnTo>
                <a:lnTo>
                  <a:pt x="553" y="283"/>
                </a:lnTo>
                <a:lnTo>
                  <a:pt x="547" y="297"/>
                </a:lnTo>
                <a:lnTo>
                  <a:pt x="548" y="293"/>
                </a:lnTo>
                <a:lnTo>
                  <a:pt x="550" y="326"/>
                </a:lnTo>
                <a:lnTo>
                  <a:pt x="548" y="321"/>
                </a:lnTo>
                <a:cubicBezTo>
                  <a:pt x="542" y="307"/>
                  <a:pt x="543" y="289"/>
                  <a:pt x="552" y="276"/>
                </a:cubicBezTo>
                <a:cubicBezTo>
                  <a:pt x="561" y="262"/>
                  <a:pt x="576" y="254"/>
                  <a:pt x="592" y="254"/>
                </a:cubicBezTo>
                <a:lnTo>
                  <a:pt x="592" y="254"/>
                </a:lnTo>
                <a:cubicBezTo>
                  <a:pt x="619" y="254"/>
                  <a:pt x="640" y="275"/>
                  <a:pt x="640" y="302"/>
                </a:cubicBezTo>
                <a:lnTo>
                  <a:pt x="640" y="304"/>
                </a:lnTo>
                <a:lnTo>
                  <a:pt x="639" y="293"/>
                </a:lnTo>
                <a:lnTo>
                  <a:pt x="640" y="295"/>
                </a:lnTo>
                <a:lnTo>
                  <a:pt x="559" y="273"/>
                </a:lnTo>
                <a:lnTo>
                  <a:pt x="561" y="271"/>
                </a:lnTo>
                <a:lnTo>
                  <a:pt x="559" y="272"/>
                </a:lnTo>
                <a:cubicBezTo>
                  <a:pt x="568" y="262"/>
                  <a:pt x="579" y="256"/>
                  <a:pt x="592" y="254"/>
                </a:cubicBezTo>
                <a:cubicBezTo>
                  <a:pt x="605" y="253"/>
                  <a:pt x="618" y="257"/>
                  <a:pt x="628" y="265"/>
                </a:cubicBezTo>
                <a:lnTo>
                  <a:pt x="631" y="268"/>
                </a:lnTo>
                <a:lnTo>
                  <a:pt x="632" y="269"/>
                </a:lnTo>
                <a:lnTo>
                  <a:pt x="564" y="278"/>
                </a:lnTo>
                <a:lnTo>
                  <a:pt x="566" y="276"/>
                </a:lnTo>
                <a:lnTo>
                  <a:pt x="559" y="287"/>
                </a:lnTo>
                <a:lnTo>
                  <a:pt x="560" y="284"/>
                </a:lnTo>
                <a:cubicBezTo>
                  <a:pt x="566" y="269"/>
                  <a:pt x="580" y="258"/>
                  <a:pt x="595" y="255"/>
                </a:cubicBezTo>
                <a:cubicBezTo>
                  <a:pt x="611" y="252"/>
                  <a:pt x="627" y="257"/>
                  <a:pt x="639" y="268"/>
                </a:cubicBezTo>
                <a:lnTo>
                  <a:pt x="641" y="270"/>
                </a:lnTo>
                <a:lnTo>
                  <a:pt x="643" y="273"/>
                </a:lnTo>
                <a:lnTo>
                  <a:pt x="609" y="258"/>
                </a:lnTo>
                <a:lnTo>
                  <a:pt x="613" y="258"/>
                </a:lnTo>
                <a:lnTo>
                  <a:pt x="566" y="299"/>
                </a:lnTo>
                <a:lnTo>
                  <a:pt x="566" y="296"/>
                </a:lnTo>
                <a:cubicBezTo>
                  <a:pt x="567" y="293"/>
                  <a:pt x="567" y="291"/>
                  <a:pt x="568" y="288"/>
                </a:cubicBezTo>
                <a:lnTo>
                  <a:pt x="568" y="287"/>
                </a:lnTo>
                <a:cubicBezTo>
                  <a:pt x="577" y="262"/>
                  <a:pt x="604" y="248"/>
                  <a:pt x="629" y="256"/>
                </a:cubicBezTo>
                <a:cubicBezTo>
                  <a:pt x="654" y="265"/>
                  <a:pt x="668" y="292"/>
                  <a:pt x="660" y="317"/>
                </a:cubicBezTo>
                <a:lnTo>
                  <a:pt x="659" y="319"/>
                </a:lnTo>
                <a:lnTo>
                  <a:pt x="661" y="310"/>
                </a:lnTo>
                <a:lnTo>
                  <a:pt x="660" y="314"/>
                </a:lnTo>
                <a:lnTo>
                  <a:pt x="660" y="318"/>
                </a:lnTo>
                <a:cubicBezTo>
                  <a:pt x="659" y="325"/>
                  <a:pt x="656" y="331"/>
                  <a:pt x="652" y="337"/>
                </a:cubicBezTo>
                <a:lnTo>
                  <a:pt x="651" y="338"/>
                </a:lnTo>
                <a:cubicBezTo>
                  <a:pt x="643" y="351"/>
                  <a:pt x="628" y="359"/>
                  <a:pt x="613" y="359"/>
                </a:cubicBezTo>
                <a:cubicBezTo>
                  <a:pt x="597" y="360"/>
                  <a:pt x="582" y="353"/>
                  <a:pt x="573" y="340"/>
                </a:cubicBezTo>
                <a:lnTo>
                  <a:pt x="570" y="336"/>
                </a:lnTo>
                <a:cubicBezTo>
                  <a:pt x="569" y="334"/>
                  <a:pt x="567" y="332"/>
                  <a:pt x="566" y="330"/>
                </a:cubicBezTo>
                <a:lnTo>
                  <a:pt x="563" y="325"/>
                </a:lnTo>
                <a:lnTo>
                  <a:pt x="653" y="302"/>
                </a:lnTo>
                <a:lnTo>
                  <a:pt x="653" y="304"/>
                </a:lnTo>
                <a:lnTo>
                  <a:pt x="653" y="306"/>
                </a:lnTo>
                <a:lnTo>
                  <a:pt x="605" y="258"/>
                </a:lnTo>
                <a:lnTo>
                  <a:pt x="606" y="258"/>
                </a:lnTo>
                <a:cubicBezTo>
                  <a:pt x="629" y="258"/>
                  <a:pt x="649" y="275"/>
                  <a:pt x="653" y="298"/>
                </a:cubicBezTo>
                <a:lnTo>
                  <a:pt x="654" y="303"/>
                </a:lnTo>
                <a:lnTo>
                  <a:pt x="652" y="295"/>
                </a:lnTo>
                <a:lnTo>
                  <a:pt x="653" y="299"/>
                </a:lnTo>
                <a:lnTo>
                  <a:pt x="587" y="273"/>
                </a:lnTo>
                <a:lnTo>
                  <a:pt x="590" y="272"/>
                </a:lnTo>
                <a:lnTo>
                  <a:pt x="578" y="281"/>
                </a:lnTo>
                <a:lnTo>
                  <a:pt x="581" y="278"/>
                </a:lnTo>
                <a:cubicBezTo>
                  <a:pt x="590" y="269"/>
                  <a:pt x="602" y="263"/>
                  <a:pt x="614" y="263"/>
                </a:cubicBezTo>
                <a:lnTo>
                  <a:pt x="618" y="263"/>
                </a:lnTo>
                <a:cubicBezTo>
                  <a:pt x="630" y="263"/>
                  <a:pt x="641" y="267"/>
                  <a:pt x="649" y="275"/>
                </a:cubicBezTo>
                <a:lnTo>
                  <a:pt x="652" y="277"/>
                </a:lnTo>
                <a:lnTo>
                  <a:pt x="651" y="276"/>
                </a:lnTo>
                <a:lnTo>
                  <a:pt x="580" y="298"/>
                </a:lnTo>
                <a:lnTo>
                  <a:pt x="581" y="296"/>
                </a:lnTo>
                <a:lnTo>
                  <a:pt x="579" y="300"/>
                </a:lnTo>
                <a:cubicBezTo>
                  <a:pt x="585" y="277"/>
                  <a:pt x="606" y="262"/>
                  <a:pt x="629" y="264"/>
                </a:cubicBezTo>
                <a:cubicBezTo>
                  <a:pt x="653" y="265"/>
                  <a:pt x="671" y="283"/>
                  <a:pt x="674" y="307"/>
                </a:cubicBezTo>
                <a:lnTo>
                  <a:pt x="674" y="312"/>
                </a:lnTo>
                <a:lnTo>
                  <a:pt x="674" y="312"/>
                </a:lnTo>
                <a:cubicBezTo>
                  <a:pt x="675" y="314"/>
                  <a:pt x="675" y="317"/>
                  <a:pt x="675" y="319"/>
                </a:cubicBezTo>
                <a:lnTo>
                  <a:pt x="675" y="321"/>
                </a:lnTo>
                <a:cubicBezTo>
                  <a:pt x="675" y="347"/>
                  <a:pt x="653" y="369"/>
                  <a:pt x="627" y="369"/>
                </a:cubicBezTo>
                <a:cubicBezTo>
                  <a:pt x="600" y="369"/>
                  <a:pt x="579" y="347"/>
                  <a:pt x="579" y="321"/>
                </a:cubicBezTo>
                <a:lnTo>
                  <a:pt x="579" y="319"/>
                </a:lnTo>
                <a:lnTo>
                  <a:pt x="580" y="327"/>
                </a:lnTo>
                <a:lnTo>
                  <a:pt x="579" y="324"/>
                </a:lnTo>
                <a:lnTo>
                  <a:pt x="578" y="320"/>
                </a:lnTo>
                <a:cubicBezTo>
                  <a:pt x="578" y="318"/>
                  <a:pt x="578" y="315"/>
                  <a:pt x="578" y="313"/>
                </a:cubicBezTo>
                <a:lnTo>
                  <a:pt x="578" y="311"/>
                </a:lnTo>
                <a:cubicBezTo>
                  <a:pt x="578" y="285"/>
                  <a:pt x="599" y="263"/>
                  <a:pt x="626" y="263"/>
                </a:cubicBezTo>
                <a:cubicBezTo>
                  <a:pt x="652" y="263"/>
                  <a:pt x="674" y="285"/>
                  <a:pt x="674" y="311"/>
                </a:cubicBezTo>
                <a:lnTo>
                  <a:pt x="674" y="315"/>
                </a:lnTo>
                <a:lnTo>
                  <a:pt x="674" y="321"/>
                </a:lnTo>
                <a:lnTo>
                  <a:pt x="626" y="273"/>
                </a:lnTo>
                <a:lnTo>
                  <a:pt x="627" y="273"/>
                </a:lnTo>
                <a:lnTo>
                  <a:pt x="579" y="321"/>
                </a:lnTo>
                <a:lnTo>
                  <a:pt x="579" y="318"/>
                </a:lnTo>
                <a:lnTo>
                  <a:pt x="580" y="330"/>
                </a:lnTo>
                <a:lnTo>
                  <a:pt x="580" y="328"/>
                </a:lnTo>
                <a:lnTo>
                  <a:pt x="674" y="316"/>
                </a:lnTo>
                <a:lnTo>
                  <a:pt x="674" y="318"/>
                </a:lnTo>
                <a:lnTo>
                  <a:pt x="674" y="310"/>
                </a:lnTo>
                <a:lnTo>
                  <a:pt x="674" y="313"/>
                </a:lnTo>
                <a:lnTo>
                  <a:pt x="615" y="274"/>
                </a:lnTo>
                <a:lnTo>
                  <a:pt x="617" y="274"/>
                </a:lnTo>
                <a:cubicBezTo>
                  <a:pt x="624" y="272"/>
                  <a:pt x="631" y="272"/>
                  <a:pt x="638" y="273"/>
                </a:cubicBezTo>
                <a:lnTo>
                  <a:pt x="641" y="274"/>
                </a:lnTo>
                <a:cubicBezTo>
                  <a:pt x="655" y="277"/>
                  <a:pt x="668" y="286"/>
                  <a:pt x="674" y="300"/>
                </a:cubicBezTo>
                <a:lnTo>
                  <a:pt x="676" y="303"/>
                </a:lnTo>
                <a:lnTo>
                  <a:pt x="680" y="311"/>
                </a:lnTo>
                <a:lnTo>
                  <a:pt x="681" y="316"/>
                </a:lnTo>
                <a:lnTo>
                  <a:pt x="680" y="314"/>
                </a:lnTo>
                <a:lnTo>
                  <a:pt x="595" y="314"/>
                </a:lnTo>
                <a:lnTo>
                  <a:pt x="595" y="313"/>
                </a:lnTo>
                <a:lnTo>
                  <a:pt x="591" y="343"/>
                </a:lnTo>
                <a:lnTo>
                  <a:pt x="590" y="341"/>
                </a:lnTo>
                <a:cubicBezTo>
                  <a:pt x="590" y="338"/>
                  <a:pt x="589" y="335"/>
                  <a:pt x="589" y="331"/>
                </a:cubicBezTo>
                <a:lnTo>
                  <a:pt x="589" y="325"/>
                </a:lnTo>
                <a:cubicBezTo>
                  <a:pt x="589" y="299"/>
                  <a:pt x="611" y="277"/>
                  <a:pt x="637" y="277"/>
                </a:cubicBezTo>
                <a:lnTo>
                  <a:pt x="638" y="277"/>
                </a:lnTo>
                <a:cubicBezTo>
                  <a:pt x="656" y="277"/>
                  <a:pt x="672" y="287"/>
                  <a:pt x="680" y="302"/>
                </a:cubicBezTo>
                <a:lnTo>
                  <a:pt x="682" y="305"/>
                </a:lnTo>
                <a:lnTo>
                  <a:pt x="669" y="291"/>
                </a:lnTo>
                <a:lnTo>
                  <a:pt x="671" y="292"/>
                </a:lnTo>
                <a:lnTo>
                  <a:pt x="599" y="311"/>
                </a:lnTo>
                <a:lnTo>
                  <a:pt x="601" y="306"/>
                </a:lnTo>
                <a:lnTo>
                  <a:pt x="600" y="307"/>
                </a:lnTo>
                <a:cubicBezTo>
                  <a:pt x="606" y="287"/>
                  <a:pt x="625" y="273"/>
                  <a:pt x="646" y="273"/>
                </a:cubicBezTo>
                <a:lnTo>
                  <a:pt x="647" y="273"/>
                </a:lnTo>
                <a:cubicBezTo>
                  <a:pt x="673" y="273"/>
                  <a:pt x="695" y="294"/>
                  <a:pt x="695" y="321"/>
                </a:cubicBezTo>
                <a:lnTo>
                  <a:pt x="695" y="326"/>
                </a:lnTo>
                <a:lnTo>
                  <a:pt x="694" y="336"/>
                </a:lnTo>
                <a:cubicBezTo>
                  <a:pt x="691" y="363"/>
                  <a:pt x="667" y="381"/>
                  <a:pt x="641" y="378"/>
                </a:cubicBezTo>
                <a:cubicBezTo>
                  <a:pt x="614" y="375"/>
                  <a:pt x="596" y="351"/>
                  <a:pt x="599" y="325"/>
                </a:cubicBezTo>
                <a:lnTo>
                  <a:pt x="599" y="321"/>
                </a:lnTo>
                <a:lnTo>
                  <a:pt x="599" y="321"/>
                </a:lnTo>
                <a:cubicBezTo>
                  <a:pt x="599" y="294"/>
                  <a:pt x="620" y="273"/>
                  <a:pt x="647" y="273"/>
                </a:cubicBezTo>
                <a:lnTo>
                  <a:pt x="648" y="273"/>
                </a:lnTo>
                <a:cubicBezTo>
                  <a:pt x="674" y="273"/>
                  <a:pt x="696" y="294"/>
                  <a:pt x="696" y="321"/>
                </a:cubicBezTo>
                <a:lnTo>
                  <a:pt x="696" y="326"/>
                </a:lnTo>
                <a:lnTo>
                  <a:pt x="695" y="336"/>
                </a:lnTo>
                <a:lnTo>
                  <a:pt x="602" y="315"/>
                </a:lnTo>
                <a:lnTo>
                  <a:pt x="602" y="314"/>
                </a:lnTo>
                <a:lnTo>
                  <a:pt x="600" y="322"/>
                </a:lnTo>
                <a:lnTo>
                  <a:pt x="601" y="319"/>
                </a:lnTo>
                <a:lnTo>
                  <a:pt x="648" y="373"/>
                </a:lnTo>
                <a:lnTo>
                  <a:pt x="647" y="373"/>
                </a:lnTo>
                <a:cubicBezTo>
                  <a:pt x="621" y="373"/>
                  <a:pt x="599" y="352"/>
                  <a:pt x="599" y="325"/>
                </a:cubicBezTo>
                <a:cubicBezTo>
                  <a:pt x="599" y="299"/>
                  <a:pt x="621" y="277"/>
                  <a:pt x="647" y="277"/>
                </a:cubicBezTo>
                <a:lnTo>
                  <a:pt x="650" y="277"/>
                </a:lnTo>
                <a:cubicBezTo>
                  <a:pt x="674" y="277"/>
                  <a:pt x="694" y="294"/>
                  <a:pt x="698" y="317"/>
                </a:cubicBezTo>
                <a:lnTo>
                  <a:pt x="699" y="322"/>
                </a:lnTo>
                <a:lnTo>
                  <a:pt x="700" y="329"/>
                </a:lnTo>
                <a:lnTo>
                  <a:pt x="623" y="297"/>
                </a:lnTo>
                <a:lnTo>
                  <a:pt x="625" y="295"/>
                </a:lnTo>
                <a:lnTo>
                  <a:pt x="611" y="312"/>
                </a:lnTo>
                <a:lnTo>
                  <a:pt x="613" y="309"/>
                </a:lnTo>
                <a:cubicBezTo>
                  <a:pt x="621" y="293"/>
                  <a:pt x="637" y="282"/>
                  <a:pt x="655" y="282"/>
                </a:cubicBezTo>
                <a:lnTo>
                  <a:pt x="658" y="282"/>
                </a:lnTo>
                <a:lnTo>
                  <a:pt x="661" y="282"/>
                </a:lnTo>
                <a:lnTo>
                  <a:pt x="665" y="282"/>
                </a:lnTo>
                <a:lnTo>
                  <a:pt x="666" y="282"/>
                </a:lnTo>
                <a:cubicBezTo>
                  <a:pt x="689" y="282"/>
                  <a:pt x="709" y="299"/>
                  <a:pt x="714" y="321"/>
                </a:cubicBezTo>
                <a:lnTo>
                  <a:pt x="715" y="326"/>
                </a:lnTo>
                <a:cubicBezTo>
                  <a:pt x="716" y="331"/>
                  <a:pt x="716" y="336"/>
                  <a:pt x="715" y="341"/>
                </a:cubicBezTo>
                <a:lnTo>
                  <a:pt x="715" y="345"/>
                </a:lnTo>
                <a:cubicBezTo>
                  <a:pt x="712" y="367"/>
                  <a:pt x="696" y="384"/>
                  <a:pt x="675" y="387"/>
                </a:cubicBezTo>
                <a:lnTo>
                  <a:pt x="672" y="388"/>
                </a:lnTo>
                <a:cubicBezTo>
                  <a:pt x="667" y="389"/>
                  <a:pt x="661" y="389"/>
                  <a:pt x="656" y="388"/>
                </a:cubicBezTo>
                <a:lnTo>
                  <a:pt x="653" y="387"/>
                </a:lnTo>
                <a:lnTo>
                  <a:pt x="695" y="306"/>
                </a:lnTo>
                <a:lnTo>
                  <a:pt x="695" y="307"/>
                </a:lnTo>
                <a:lnTo>
                  <a:pt x="650" y="294"/>
                </a:lnTo>
                <a:lnTo>
                  <a:pt x="652" y="293"/>
                </a:lnTo>
                <a:lnTo>
                  <a:pt x="624" y="313"/>
                </a:lnTo>
                <a:lnTo>
                  <a:pt x="626" y="310"/>
                </a:lnTo>
                <a:cubicBezTo>
                  <a:pt x="627" y="308"/>
                  <a:pt x="629" y="305"/>
                  <a:pt x="632" y="303"/>
                </a:cubicBezTo>
                <a:lnTo>
                  <a:pt x="634" y="301"/>
                </a:lnTo>
                <a:cubicBezTo>
                  <a:pt x="644" y="290"/>
                  <a:pt x="660" y="285"/>
                  <a:pt x="675" y="288"/>
                </a:cubicBezTo>
                <a:cubicBezTo>
                  <a:pt x="690" y="290"/>
                  <a:pt x="704" y="300"/>
                  <a:pt x="710" y="314"/>
                </a:cubicBezTo>
                <a:lnTo>
                  <a:pt x="711" y="316"/>
                </a:lnTo>
                <a:cubicBezTo>
                  <a:pt x="715" y="322"/>
                  <a:pt x="716" y="330"/>
                  <a:pt x="716" y="337"/>
                </a:cubicBezTo>
                <a:lnTo>
                  <a:pt x="716" y="340"/>
                </a:lnTo>
                <a:cubicBezTo>
                  <a:pt x="716" y="366"/>
                  <a:pt x="695" y="388"/>
                  <a:pt x="668" y="388"/>
                </a:cubicBezTo>
                <a:lnTo>
                  <a:pt x="668" y="388"/>
                </a:lnTo>
                <a:lnTo>
                  <a:pt x="667" y="388"/>
                </a:lnTo>
                <a:lnTo>
                  <a:pt x="715" y="335"/>
                </a:lnTo>
                <a:lnTo>
                  <a:pt x="715" y="340"/>
                </a:lnTo>
                <a:lnTo>
                  <a:pt x="715" y="349"/>
                </a:lnTo>
                <a:lnTo>
                  <a:pt x="667" y="301"/>
                </a:lnTo>
                <a:lnTo>
                  <a:pt x="668" y="301"/>
                </a:lnTo>
                <a:lnTo>
                  <a:pt x="669" y="301"/>
                </a:lnTo>
                <a:lnTo>
                  <a:pt x="621" y="345"/>
                </a:lnTo>
                <a:lnTo>
                  <a:pt x="622" y="340"/>
                </a:lnTo>
                <a:cubicBezTo>
                  <a:pt x="622" y="337"/>
                  <a:pt x="622" y="335"/>
                  <a:pt x="623" y="332"/>
                </a:cubicBezTo>
                <a:lnTo>
                  <a:pt x="624" y="328"/>
                </a:lnTo>
                <a:cubicBezTo>
                  <a:pt x="630" y="305"/>
                  <a:pt x="652" y="289"/>
                  <a:pt x="676" y="292"/>
                </a:cubicBezTo>
                <a:cubicBezTo>
                  <a:pt x="700" y="295"/>
                  <a:pt x="718" y="316"/>
                  <a:pt x="718" y="340"/>
                </a:cubicBezTo>
                <a:lnTo>
                  <a:pt x="718" y="341"/>
                </a:lnTo>
                <a:lnTo>
                  <a:pt x="718" y="344"/>
                </a:lnTo>
                <a:lnTo>
                  <a:pt x="718" y="335"/>
                </a:lnTo>
                <a:lnTo>
                  <a:pt x="719" y="340"/>
                </a:lnTo>
                <a:lnTo>
                  <a:pt x="660" y="303"/>
                </a:lnTo>
                <a:lnTo>
                  <a:pt x="662" y="302"/>
                </a:lnTo>
                <a:lnTo>
                  <a:pt x="643" y="311"/>
                </a:lnTo>
                <a:lnTo>
                  <a:pt x="646" y="309"/>
                </a:lnTo>
                <a:cubicBezTo>
                  <a:pt x="648" y="308"/>
                  <a:pt x="650" y="307"/>
                  <a:pt x="652" y="305"/>
                </a:cubicBezTo>
                <a:lnTo>
                  <a:pt x="656" y="303"/>
                </a:lnTo>
                <a:cubicBezTo>
                  <a:pt x="660" y="301"/>
                  <a:pt x="665" y="299"/>
                  <a:pt x="670" y="298"/>
                </a:cubicBezTo>
                <a:lnTo>
                  <a:pt x="673" y="297"/>
                </a:lnTo>
                <a:cubicBezTo>
                  <a:pt x="693" y="293"/>
                  <a:pt x="713" y="303"/>
                  <a:pt x="724" y="321"/>
                </a:cubicBezTo>
                <a:lnTo>
                  <a:pt x="728" y="328"/>
                </a:lnTo>
                <a:cubicBezTo>
                  <a:pt x="729" y="330"/>
                  <a:pt x="731" y="333"/>
                  <a:pt x="732" y="336"/>
                </a:cubicBezTo>
                <a:lnTo>
                  <a:pt x="734" y="344"/>
                </a:lnTo>
                <a:lnTo>
                  <a:pt x="640" y="359"/>
                </a:lnTo>
                <a:lnTo>
                  <a:pt x="640" y="353"/>
                </a:lnTo>
                <a:lnTo>
                  <a:pt x="640" y="349"/>
                </a:lnTo>
                <a:cubicBezTo>
                  <a:pt x="640" y="323"/>
                  <a:pt x="662" y="301"/>
                  <a:pt x="688" y="301"/>
                </a:cubicBezTo>
                <a:cubicBezTo>
                  <a:pt x="715" y="301"/>
                  <a:pt x="736" y="323"/>
                  <a:pt x="736" y="349"/>
                </a:cubicBezTo>
                <a:lnTo>
                  <a:pt x="736" y="353"/>
                </a:lnTo>
                <a:lnTo>
                  <a:pt x="736" y="359"/>
                </a:lnTo>
                <a:cubicBezTo>
                  <a:pt x="736" y="385"/>
                  <a:pt x="715" y="407"/>
                  <a:pt x="688" y="407"/>
                </a:cubicBezTo>
                <a:lnTo>
                  <a:pt x="688" y="407"/>
                </a:lnTo>
                <a:cubicBezTo>
                  <a:pt x="661" y="407"/>
                  <a:pt x="640" y="385"/>
                  <a:pt x="640" y="359"/>
                </a:cubicBezTo>
                <a:cubicBezTo>
                  <a:pt x="640" y="332"/>
                  <a:pt x="661" y="311"/>
                  <a:pt x="688" y="311"/>
                </a:cubicBezTo>
                <a:lnTo>
                  <a:pt x="688" y="311"/>
                </a:lnTo>
                <a:lnTo>
                  <a:pt x="641" y="355"/>
                </a:lnTo>
                <a:lnTo>
                  <a:pt x="641" y="349"/>
                </a:lnTo>
                <a:lnTo>
                  <a:pt x="641" y="349"/>
                </a:lnTo>
                <a:cubicBezTo>
                  <a:pt x="641" y="324"/>
                  <a:pt x="661" y="303"/>
                  <a:pt x="686" y="302"/>
                </a:cubicBezTo>
                <a:cubicBezTo>
                  <a:pt x="711" y="300"/>
                  <a:pt x="733" y="318"/>
                  <a:pt x="737" y="344"/>
                </a:cubicBezTo>
                <a:lnTo>
                  <a:pt x="737" y="348"/>
                </a:lnTo>
                <a:lnTo>
                  <a:pt x="737" y="359"/>
                </a:lnTo>
                <a:cubicBezTo>
                  <a:pt x="737" y="385"/>
                  <a:pt x="716" y="407"/>
                  <a:pt x="689" y="407"/>
                </a:cubicBezTo>
                <a:lnTo>
                  <a:pt x="688" y="407"/>
                </a:lnTo>
                <a:lnTo>
                  <a:pt x="733" y="341"/>
                </a:lnTo>
                <a:lnTo>
                  <a:pt x="735" y="346"/>
                </a:lnTo>
                <a:lnTo>
                  <a:pt x="734" y="345"/>
                </a:lnTo>
                <a:lnTo>
                  <a:pt x="647" y="353"/>
                </a:lnTo>
                <a:lnTo>
                  <a:pt x="647" y="352"/>
                </a:lnTo>
                <a:lnTo>
                  <a:pt x="645" y="367"/>
                </a:lnTo>
                <a:lnTo>
                  <a:pt x="645" y="364"/>
                </a:lnTo>
                <a:lnTo>
                  <a:pt x="646" y="354"/>
                </a:lnTo>
                <a:cubicBezTo>
                  <a:pt x="648" y="330"/>
                  <a:pt x="669" y="311"/>
                  <a:pt x="693" y="311"/>
                </a:cubicBezTo>
                <a:lnTo>
                  <a:pt x="694" y="311"/>
                </a:lnTo>
                <a:lnTo>
                  <a:pt x="696" y="311"/>
                </a:lnTo>
                <a:lnTo>
                  <a:pt x="653" y="338"/>
                </a:lnTo>
                <a:lnTo>
                  <a:pt x="655" y="335"/>
                </a:lnTo>
                <a:cubicBezTo>
                  <a:pt x="656" y="332"/>
                  <a:pt x="657" y="329"/>
                  <a:pt x="659" y="327"/>
                </a:cubicBezTo>
                <a:lnTo>
                  <a:pt x="661" y="325"/>
                </a:lnTo>
                <a:cubicBezTo>
                  <a:pt x="671" y="311"/>
                  <a:pt x="688" y="304"/>
                  <a:pt x="705" y="306"/>
                </a:cubicBezTo>
                <a:cubicBezTo>
                  <a:pt x="722" y="309"/>
                  <a:pt x="737" y="320"/>
                  <a:pt x="744" y="336"/>
                </a:cubicBezTo>
                <a:lnTo>
                  <a:pt x="746" y="341"/>
                </a:lnTo>
                <a:lnTo>
                  <a:pt x="748" y="346"/>
                </a:lnTo>
                <a:lnTo>
                  <a:pt x="662" y="339"/>
                </a:lnTo>
                <a:lnTo>
                  <a:pt x="663" y="337"/>
                </a:lnTo>
                <a:lnTo>
                  <a:pt x="660" y="344"/>
                </a:lnTo>
                <a:lnTo>
                  <a:pt x="661" y="341"/>
                </a:lnTo>
                <a:cubicBezTo>
                  <a:pt x="668" y="324"/>
                  <a:pt x="683" y="313"/>
                  <a:pt x="702" y="311"/>
                </a:cubicBezTo>
                <a:cubicBezTo>
                  <a:pt x="720" y="310"/>
                  <a:pt x="737" y="319"/>
                  <a:pt x="747" y="334"/>
                </a:cubicBezTo>
                <a:lnTo>
                  <a:pt x="748" y="337"/>
                </a:lnTo>
                <a:lnTo>
                  <a:pt x="750" y="339"/>
                </a:lnTo>
                <a:lnTo>
                  <a:pt x="660" y="364"/>
                </a:lnTo>
                <a:lnTo>
                  <a:pt x="660" y="362"/>
                </a:lnTo>
                <a:lnTo>
                  <a:pt x="660" y="359"/>
                </a:lnTo>
                <a:cubicBezTo>
                  <a:pt x="660" y="332"/>
                  <a:pt x="682" y="311"/>
                  <a:pt x="708" y="311"/>
                </a:cubicBezTo>
                <a:lnTo>
                  <a:pt x="709" y="311"/>
                </a:lnTo>
                <a:cubicBezTo>
                  <a:pt x="735" y="311"/>
                  <a:pt x="757" y="332"/>
                  <a:pt x="757" y="359"/>
                </a:cubicBezTo>
                <a:cubicBezTo>
                  <a:pt x="757" y="385"/>
                  <a:pt x="735" y="407"/>
                  <a:pt x="709" y="407"/>
                </a:cubicBezTo>
                <a:lnTo>
                  <a:pt x="708" y="407"/>
                </a:lnTo>
                <a:lnTo>
                  <a:pt x="755" y="351"/>
                </a:lnTo>
                <a:lnTo>
                  <a:pt x="756" y="354"/>
                </a:lnTo>
                <a:cubicBezTo>
                  <a:pt x="756" y="357"/>
                  <a:pt x="756" y="359"/>
                  <a:pt x="756" y="362"/>
                </a:cubicBezTo>
                <a:lnTo>
                  <a:pt x="756" y="364"/>
                </a:lnTo>
                <a:lnTo>
                  <a:pt x="662" y="352"/>
                </a:lnTo>
                <a:lnTo>
                  <a:pt x="662" y="350"/>
                </a:lnTo>
                <a:lnTo>
                  <a:pt x="664" y="344"/>
                </a:lnTo>
                <a:cubicBezTo>
                  <a:pt x="671" y="324"/>
                  <a:pt x="689" y="311"/>
                  <a:pt x="710" y="311"/>
                </a:cubicBezTo>
                <a:lnTo>
                  <a:pt x="714" y="311"/>
                </a:lnTo>
                <a:lnTo>
                  <a:pt x="716" y="311"/>
                </a:lnTo>
                <a:lnTo>
                  <a:pt x="717" y="311"/>
                </a:lnTo>
                <a:lnTo>
                  <a:pt x="702" y="313"/>
                </a:lnTo>
                <a:lnTo>
                  <a:pt x="703" y="313"/>
                </a:lnTo>
                <a:cubicBezTo>
                  <a:pt x="713" y="310"/>
                  <a:pt x="724" y="310"/>
                  <a:pt x="734" y="313"/>
                </a:cubicBezTo>
                <a:lnTo>
                  <a:pt x="735" y="313"/>
                </a:lnTo>
                <a:cubicBezTo>
                  <a:pt x="756" y="320"/>
                  <a:pt x="770" y="341"/>
                  <a:pt x="768" y="363"/>
                </a:cubicBezTo>
                <a:lnTo>
                  <a:pt x="767" y="369"/>
                </a:lnTo>
                <a:cubicBezTo>
                  <a:pt x="767" y="371"/>
                  <a:pt x="767" y="374"/>
                  <a:pt x="766" y="376"/>
                </a:cubicBezTo>
                <a:lnTo>
                  <a:pt x="765" y="380"/>
                </a:lnTo>
                <a:cubicBezTo>
                  <a:pt x="760" y="401"/>
                  <a:pt x="742" y="416"/>
                  <a:pt x="720" y="416"/>
                </a:cubicBezTo>
                <a:cubicBezTo>
                  <a:pt x="699" y="417"/>
                  <a:pt x="680" y="404"/>
                  <a:pt x="673" y="384"/>
                </a:cubicBezTo>
                <a:lnTo>
                  <a:pt x="672" y="382"/>
                </a:lnTo>
                <a:cubicBezTo>
                  <a:pt x="671" y="377"/>
                  <a:pt x="670" y="372"/>
                  <a:pt x="670" y="367"/>
                </a:cubicBezTo>
                <a:lnTo>
                  <a:pt x="670" y="364"/>
                </a:lnTo>
                <a:lnTo>
                  <a:pt x="670" y="359"/>
                </a:lnTo>
                <a:cubicBezTo>
                  <a:pt x="670" y="335"/>
                  <a:pt x="688" y="314"/>
                  <a:pt x="712" y="311"/>
                </a:cubicBezTo>
                <a:cubicBezTo>
                  <a:pt x="736" y="308"/>
                  <a:pt x="759" y="324"/>
                  <a:pt x="765" y="347"/>
                </a:cubicBezTo>
                <a:lnTo>
                  <a:pt x="765" y="349"/>
                </a:lnTo>
                <a:cubicBezTo>
                  <a:pt x="766" y="353"/>
                  <a:pt x="766" y="357"/>
                  <a:pt x="766" y="361"/>
                </a:cubicBezTo>
                <a:lnTo>
                  <a:pt x="766" y="364"/>
                </a:lnTo>
                <a:lnTo>
                  <a:pt x="718" y="316"/>
                </a:lnTo>
                <a:lnTo>
                  <a:pt x="719" y="316"/>
                </a:lnTo>
                <a:lnTo>
                  <a:pt x="672" y="356"/>
                </a:lnTo>
                <a:lnTo>
                  <a:pt x="672" y="353"/>
                </a:lnTo>
                <a:lnTo>
                  <a:pt x="673" y="347"/>
                </a:lnTo>
                <a:cubicBezTo>
                  <a:pt x="679" y="326"/>
                  <a:pt x="699" y="310"/>
                  <a:pt x="721" y="311"/>
                </a:cubicBezTo>
                <a:cubicBezTo>
                  <a:pt x="744" y="312"/>
                  <a:pt x="763" y="328"/>
                  <a:pt x="767" y="350"/>
                </a:cubicBezTo>
                <a:lnTo>
                  <a:pt x="768" y="355"/>
                </a:lnTo>
                <a:lnTo>
                  <a:pt x="769" y="358"/>
                </a:lnTo>
                <a:lnTo>
                  <a:pt x="676" y="353"/>
                </a:lnTo>
                <a:lnTo>
                  <a:pt x="677" y="352"/>
                </a:lnTo>
                <a:lnTo>
                  <a:pt x="674" y="367"/>
                </a:lnTo>
                <a:lnTo>
                  <a:pt x="674" y="364"/>
                </a:lnTo>
                <a:cubicBezTo>
                  <a:pt x="674" y="337"/>
                  <a:pt x="696" y="316"/>
                  <a:pt x="722" y="316"/>
                </a:cubicBezTo>
                <a:lnTo>
                  <a:pt x="725" y="316"/>
                </a:lnTo>
                <a:cubicBezTo>
                  <a:pt x="737" y="316"/>
                  <a:pt x="748" y="320"/>
                  <a:pt x="756" y="327"/>
                </a:cubicBezTo>
                <a:lnTo>
                  <a:pt x="759" y="330"/>
                </a:lnTo>
                <a:lnTo>
                  <a:pt x="761" y="331"/>
                </a:lnTo>
                <a:lnTo>
                  <a:pt x="693" y="340"/>
                </a:lnTo>
                <a:lnTo>
                  <a:pt x="694" y="338"/>
                </a:lnTo>
                <a:lnTo>
                  <a:pt x="685" y="357"/>
                </a:lnTo>
                <a:lnTo>
                  <a:pt x="686" y="355"/>
                </a:lnTo>
                <a:cubicBezTo>
                  <a:pt x="691" y="330"/>
                  <a:pt x="713" y="314"/>
                  <a:pt x="738" y="316"/>
                </a:cubicBezTo>
                <a:cubicBezTo>
                  <a:pt x="762" y="319"/>
                  <a:pt x="781" y="339"/>
                  <a:pt x="781" y="364"/>
                </a:cubicBezTo>
                <a:lnTo>
                  <a:pt x="781" y="366"/>
                </a:lnTo>
                <a:lnTo>
                  <a:pt x="781" y="368"/>
                </a:lnTo>
                <a:lnTo>
                  <a:pt x="688" y="351"/>
                </a:lnTo>
                <a:lnTo>
                  <a:pt x="689" y="348"/>
                </a:lnTo>
                <a:cubicBezTo>
                  <a:pt x="691" y="344"/>
                  <a:pt x="693" y="341"/>
                  <a:pt x="696" y="337"/>
                </a:cubicBezTo>
                <a:lnTo>
                  <a:pt x="697" y="335"/>
                </a:lnTo>
                <a:cubicBezTo>
                  <a:pt x="708" y="320"/>
                  <a:pt x="727" y="313"/>
                  <a:pt x="745" y="317"/>
                </a:cubicBezTo>
                <a:cubicBezTo>
                  <a:pt x="763" y="321"/>
                  <a:pt x="778" y="334"/>
                  <a:pt x="782" y="352"/>
                </a:cubicBezTo>
                <a:lnTo>
                  <a:pt x="783" y="356"/>
                </a:lnTo>
                <a:lnTo>
                  <a:pt x="784" y="361"/>
                </a:lnTo>
                <a:lnTo>
                  <a:pt x="786" y="368"/>
                </a:lnTo>
                <a:lnTo>
                  <a:pt x="739" y="330"/>
                </a:lnTo>
                <a:lnTo>
                  <a:pt x="739" y="330"/>
                </a:lnTo>
                <a:lnTo>
                  <a:pt x="691" y="378"/>
                </a:lnTo>
                <a:lnTo>
                  <a:pt x="691" y="375"/>
                </a:lnTo>
                <a:lnTo>
                  <a:pt x="691" y="373"/>
                </a:lnTo>
                <a:cubicBezTo>
                  <a:pt x="691" y="347"/>
                  <a:pt x="713" y="325"/>
                  <a:pt x="739" y="325"/>
                </a:cubicBezTo>
                <a:cubicBezTo>
                  <a:pt x="766" y="325"/>
                  <a:pt x="787" y="347"/>
                  <a:pt x="787" y="373"/>
                </a:cubicBezTo>
                <a:lnTo>
                  <a:pt x="787" y="375"/>
                </a:lnTo>
                <a:cubicBezTo>
                  <a:pt x="787" y="379"/>
                  <a:pt x="787" y="382"/>
                  <a:pt x="787" y="385"/>
                </a:cubicBezTo>
                <a:lnTo>
                  <a:pt x="786" y="387"/>
                </a:lnTo>
                <a:lnTo>
                  <a:pt x="739" y="330"/>
                </a:lnTo>
                <a:lnTo>
                  <a:pt x="740" y="330"/>
                </a:lnTo>
                <a:lnTo>
                  <a:pt x="692" y="382"/>
                </a:lnTo>
                <a:lnTo>
                  <a:pt x="692" y="377"/>
                </a:lnTo>
                <a:lnTo>
                  <a:pt x="693" y="384"/>
                </a:lnTo>
                <a:lnTo>
                  <a:pt x="692" y="380"/>
                </a:lnTo>
                <a:lnTo>
                  <a:pt x="786" y="368"/>
                </a:lnTo>
                <a:lnTo>
                  <a:pt x="786" y="370"/>
                </a:lnTo>
                <a:lnTo>
                  <a:pt x="786" y="363"/>
                </a:lnTo>
                <a:lnTo>
                  <a:pt x="786" y="367"/>
                </a:lnTo>
                <a:cubicBezTo>
                  <a:pt x="787" y="369"/>
                  <a:pt x="787" y="371"/>
                  <a:pt x="787" y="373"/>
                </a:cubicBezTo>
                <a:lnTo>
                  <a:pt x="787" y="376"/>
                </a:lnTo>
                <a:lnTo>
                  <a:pt x="787" y="378"/>
                </a:lnTo>
                <a:cubicBezTo>
                  <a:pt x="787" y="404"/>
                  <a:pt x="765" y="426"/>
                  <a:pt x="739" y="426"/>
                </a:cubicBezTo>
                <a:cubicBezTo>
                  <a:pt x="712" y="426"/>
                  <a:pt x="691" y="404"/>
                  <a:pt x="691" y="378"/>
                </a:cubicBezTo>
                <a:lnTo>
                  <a:pt x="691" y="376"/>
                </a:lnTo>
                <a:cubicBezTo>
                  <a:pt x="691" y="374"/>
                  <a:pt x="691" y="371"/>
                  <a:pt x="692" y="369"/>
                </a:cubicBezTo>
                <a:lnTo>
                  <a:pt x="692" y="366"/>
                </a:lnTo>
                <a:lnTo>
                  <a:pt x="691" y="373"/>
                </a:lnTo>
                <a:lnTo>
                  <a:pt x="691" y="370"/>
                </a:lnTo>
                <a:lnTo>
                  <a:pt x="691" y="368"/>
                </a:lnTo>
                <a:cubicBezTo>
                  <a:pt x="691" y="344"/>
                  <a:pt x="710" y="324"/>
                  <a:pt x="734" y="321"/>
                </a:cubicBezTo>
                <a:cubicBezTo>
                  <a:pt x="758" y="318"/>
                  <a:pt x="780" y="333"/>
                  <a:pt x="786" y="357"/>
                </a:cubicBezTo>
                <a:lnTo>
                  <a:pt x="787" y="361"/>
                </a:lnTo>
                <a:cubicBezTo>
                  <a:pt x="788" y="363"/>
                  <a:pt x="788" y="366"/>
                  <a:pt x="788" y="368"/>
                </a:cubicBezTo>
                <a:lnTo>
                  <a:pt x="789" y="374"/>
                </a:lnTo>
                <a:lnTo>
                  <a:pt x="768" y="338"/>
                </a:lnTo>
                <a:lnTo>
                  <a:pt x="769" y="339"/>
                </a:lnTo>
                <a:lnTo>
                  <a:pt x="716" y="339"/>
                </a:lnTo>
                <a:lnTo>
                  <a:pt x="717" y="338"/>
                </a:lnTo>
                <a:lnTo>
                  <a:pt x="702" y="355"/>
                </a:lnTo>
                <a:lnTo>
                  <a:pt x="705" y="350"/>
                </a:lnTo>
                <a:lnTo>
                  <a:pt x="699" y="369"/>
                </a:lnTo>
                <a:lnTo>
                  <a:pt x="699" y="364"/>
                </a:lnTo>
                <a:lnTo>
                  <a:pt x="700" y="376"/>
                </a:lnTo>
                <a:lnTo>
                  <a:pt x="699" y="373"/>
                </a:lnTo>
                <a:lnTo>
                  <a:pt x="701" y="381"/>
                </a:lnTo>
                <a:lnTo>
                  <a:pt x="700" y="379"/>
                </a:lnTo>
                <a:lnTo>
                  <a:pt x="793" y="355"/>
                </a:lnTo>
                <a:lnTo>
                  <a:pt x="794" y="357"/>
                </a:lnTo>
                <a:lnTo>
                  <a:pt x="794" y="357"/>
                </a:lnTo>
                <a:lnTo>
                  <a:pt x="699" y="368"/>
                </a:lnTo>
                <a:lnTo>
                  <a:pt x="699" y="366"/>
                </a:lnTo>
                <a:cubicBezTo>
                  <a:pt x="699" y="362"/>
                  <a:pt x="699" y="358"/>
                  <a:pt x="700" y="354"/>
                </a:cubicBezTo>
                <a:lnTo>
                  <a:pt x="701" y="352"/>
                </a:lnTo>
                <a:cubicBezTo>
                  <a:pt x="705" y="335"/>
                  <a:pt x="719" y="322"/>
                  <a:pt x="736" y="317"/>
                </a:cubicBezTo>
                <a:cubicBezTo>
                  <a:pt x="754" y="313"/>
                  <a:pt x="772" y="319"/>
                  <a:pt x="784" y="332"/>
                </a:cubicBezTo>
                <a:lnTo>
                  <a:pt x="787" y="336"/>
                </a:lnTo>
                <a:cubicBezTo>
                  <a:pt x="789" y="339"/>
                  <a:pt x="791" y="342"/>
                  <a:pt x="793" y="345"/>
                </a:cubicBezTo>
                <a:lnTo>
                  <a:pt x="796" y="350"/>
                </a:lnTo>
                <a:cubicBezTo>
                  <a:pt x="804" y="365"/>
                  <a:pt x="804" y="383"/>
                  <a:pt x="795" y="398"/>
                </a:cubicBezTo>
                <a:cubicBezTo>
                  <a:pt x="787" y="413"/>
                  <a:pt x="771" y="421"/>
                  <a:pt x="754" y="421"/>
                </a:cubicBezTo>
                <a:lnTo>
                  <a:pt x="753" y="421"/>
                </a:lnTo>
                <a:cubicBezTo>
                  <a:pt x="731" y="421"/>
                  <a:pt x="711" y="405"/>
                  <a:pt x="706" y="383"/>
                </a:cubicBezTo>
                <a:lnTo>
                  <a:pt x="705" y="378"/>
                </a:lnTo>
                <a:cubicBezTo>
                  <a:pt x="704" y="373"/>
                  <a:pt x="704" y="369"/>
                  <a:pt x="705" y="364"/>
                </a:cubicBezTo>
                <a:lnTo>
                  <a:pt x="705" y="359"/>
                </a:lnTo>
                <a:cubicBezTo>
                  <a:pt x="705" y="356"/>
                  <a:pt x="706" y="354"/>
                  <a:pt x="706" y="351"/>
                </a:cubicBezTo>
                <a:lnTo>
                  <a:pt x="707" y="347"/>
                </a:lnTo>
                <a:cubicBezTo>
                  <a:pt x="712" y="328"/>
                  <a:pt x="729" y="313"/>
                  <a:pt x="749" y="311"/>
                </a:cubicBezTo>
                <a:cubicBezTo>
                  <a:pt x="769" y="309"/>
                  <a:pt x="788" y="320"/>
                  <a:pt x="797" y="338"/>
                </a:cubicBezTo>
                <a:lnTo>
                  <a:pt x="798" y="340"/>
                </a:lnTo>
                <a:lnTo>
                  <a:pt x="797" y="337"/>
                </a:lnTo>
                <a:lnTo>
                  <a:pt x="757" y="316"/>
                </a:lnTo>
                <a:lnTo>
                  <a:pt x="759" y="316"/>
                </a:lnTo>
                <a:lnTo>
                  <a:pt x="761" y="316"/>
                </a:lnTo>
                <a:cubicBezTo>
                  <a:pt x="782" y="316"/>
                  <a:pt x="801" y="330"/>
                  <a:pt x="807" y="350"/>
                </a:cubicBezTo>
                <a:cubicBezTo>
                  <a:pt x="813" y="370"/>
                  <a:pt x="805" y="392"/>
                  <a:pt x="788" y="404"/>
                </a:cubicBezTo>
                <a:lnTo>
                  <a:pt x="785" y="406"/>
                </a:lnTo>
                <a:lnTo>
                  <a:pt x="786" y="405"/>
                </a:lnTo>
                <a:lnTo>
                  <a:pt x="755" y="320"/>
                </a:lnTo>
                <a:lnTo>
                  <a:pt x="755" y="320"/>
                </a:lnTo>
                <a:lnTo>
                  <a:pt x="757" y="320"/>
                </a:lnTo>
                <a:cubicBezTo>
                  <a:pt x="774" y="320"/>
                  <a:pt x="789" y="329"/>
                  <a:pt x="798" y="343"/>
                </a:cubicBezTo>
                <a:lnTo>
                  <a:pt x="801" y="348"/>
                </a:lnTo>
                <a:lnTo>
                  <a:pt x="802" y="349"/>
                </a:lnTo>
                <a:lnTo>
                  <a:pt x="716" y="378"/>
                </a:lnTo>
                <a:lnTo>
                  <a:pt x="716" y="376"/>
                </a:lnTo>
                <a:lnTo>
                  <a:pt x="717" y="384"/>
                </a:lnTo>
                <a:lnTo>
                  <a:pt x="716" y="381"/>
                </a:lnTo>
                <a:lnTo>
                  <a:pt x="715" y="373"/>
                </a:lnTo>
                <a:lnTo>
                  <a:pt x="810" y="378"/>
                </a:lnTo>
                <a:lnTo>
                  <a:pt x="810" y="380"/>
                </a:lnTo>
                <a:lnTo>
                  <a:pt x="807" y="353"/>
                </a:lnTo>
                <a:lnTo>
                  <a:pt x="808" y="356"/>
                </a:lnTo>
                <a:lnTo>
                  <a:pt x="722" y="349"/>
                </a:lnTo>
                <a:lnTo>
                  <a:pt x="725" y="344"/>
                </a:lnTo>
                <a:lnTo>
                  <a:pt x="732" y="334"/>
                </a:lnTo>
                <a:cubicBezTo>
                  <a:pt x="747" y="315"/>
                  <a:pt x="774" y="310"/>
                  <a:pt x="795" y="323"/>
                </a:cubicBezTo>
                <a:lnTo>
                  <a:pt x="797" y="324"/>
                </a:lnTo>
                <a:cubicBezTo>
                  <a:pt x="802" y="327"/>
                  <a:pt x="806" y="331"/>
                  <a:pt x="809" y="335"/>
                </a:cubicBezTo>
                <a:lnTo>
                  <a:pt x="812" y="338"/>
                </a:lnTo>
                <a:cubicBezTo>
                  <a:pt x="814" y="341"/>
                  <a:pt x="816" y="344"/>
                  <a:pt x="818" y="347"/>
                </a:cubicBezTo>
                <a:lnTo>
                  <a:pt x="819" y="349"/>
                </a:lnTo>
                <a:cubicBezTo>
                  <a:pt x="821" y="353"/>
                  <a:pt x="823" y="358"/>
                  <a:pt x="823" y="363"/>
                </a:cubicBezTo>
                <a:lnTo>
                  <a:pt x="824" y="366"/>
                </a:lnTo>
                <a:lnTo>
                  <a:pt x="825" y="378"/>
                </a:lnTo>
                <a:lnTo>
                  <a:pt x="825" y="380"/>
                </a:lnTo>
                <a:lnTo>
                  <a:pt x="825" y="387"/>
                </a:lnTo>
                <a:cubicBezTo>
                  <a:pt x="825" y="414"/>
                  <a:pt x="804" y="435"/>
                  <a:pt x="777" y="435"/>
                </a:cubicBezTo>
                <a:cubicBezTo>
                  <a:pt x="751" y="435"/>
                  <a:pt x="729" y="414"/>
                  <a:pt x="729" y="387"/>
                </a:cubicBezTo>
                <a:lnTo>
                  <a:pt x="729" y="385"/>
                </a:lnTo>
                <a:lnTo>
                  <a:pt x="729" y="387"/>
                </a:lnTo>
                <a:lnTo>
                  <a:pt x="729" y="386"/>
                </a:lnTo>
                <a:cubicBezTo>
                  <a:pt x="728" y="383"/>
                  <a:pt x="728" y="380"/>
                  <a:pt x="728" y="376"/>
                </a:cubicBezTo>
                <a:lnTo>
                  <a:pt x="728" y="373"/>
                </a:lnTo>
                <a:cubicBezTo>
                  <a:pt x="728" y="347"/>
                  <a:pt x="749" y="325"/>
                  <a:pt x="776" y="325"/>
                </a:cubicBezTo>
                <a:lnTo>
                  <a:pt x="777" y="325"/>
                </a:lnTo>
                <a:cubicBezTo>
                  <a:pt x="795" y="325"/>
                  <a:pt x="812" y="336"/>
                  <a:pt x="820" y="352"/>
                </a:cubicBezTo>
                <a:lnTo>
                  <a:pt x="821" y="354"/>
                </a:lnTo>
                <a:lnTo>
                  <a:pt x="824" y="360"/>
                </a:lnTo>
                <a:lnTo>
                  <a:pt x="788" y="331"/>
                </a:lnTo>
                <a:lnTo>
                  <a:pt x="791" y="331"/>
                </a:lnTo>
                <a:lnTo>
                  <a:pt x="770" y="332"/>
                </a:lnTo>
                <a:lnTo>
                  <a:pt x="772" y="331"/>
                </a:lnTo>
                <a:cubicBezTo>
                  <a:pt x="797" y="325"/>
                  <a:pt x="822" y="340"/>
                  <a:pt x="829" y="364"/>
                </a:cubicBezTo>
                <a:lnTo>
                  <a:pt x="831" y="369"/>
                </a:lnTo>
                <a:cubicBezTo>
                  <a:pt x="835" y="384"/>
                  <a:pt x="833" y="399"/>
                  <a:pt x="823" y="412"/>
                </a:cubicBezTo>
                <a:cubicBezTo>
                  <a:pt x="814" y="424"/>
                  <a:pt x="800" y="431"/>
                  <a:pt x="785" y="431"/>
                </a:cubicBezTo>
                <a:lnTo>
                  <a:pt x="784" y="431"/>
                </a:lnTo>
                <a:lnTo>
                  <a:pt x="782" y="431"/>
                </a:lnTo>
                <a:cubicBezTo>
                  <a:pt x="767" y="431"/>
                  <a:pt x="752" y="423"/>
                  <a:pt x="743" y="410"/>
                </a:cubicBezTo>
                <a:cubicBezTo>
                  <a:pt x="734" y="397"/>
                  <a:pt x="732" y="380"/>
                  <a:pt x="738" y="365"/>
                </a:cubicBezTo>
                <a:lnTo>
                  <a:pt x="740" y="360"/>
                </a:lnTo>
                <a:lnTo>
                  <a:pt x="784" y="426"/>
                </a:lnTo>
                <a:lnTo>
                  <a:pt x="783" y="426"/>
                </a:lnTo>
                <a:lnTo>
                  <a:pt x="831" y="386"/>
                </a:lnTo>
                <a:lnTo>
                  <a:pt x="830" y="389"/>
                </a:lnTo>
                <a:lnTo>
                  <a:pt x="831" y="381"/>
                </a:lnTo>
                <a:lnTo>
                  <a:pt x="831" y="383"/>
                </a:lnTo>
                <a:lnTo>
                  <a:pt x="736" y="371"/>
                </a:lnTo>
                <a:lnTo>
                  <a:pt x="737" y="369"/>
                </a:lnTo>
                <a:lnTo>
                  <a:pt x="737" y="370"/>
                </a:lnTo>
                <a:lnTo>
                  <a:pt x="784" y="426"/>
                </a:lnTo>
                <a:lnTo>
                  <a:pt x="782" y="426"/>
                </a:lnTo>
                <a:lnTo>
                  <a:pt x="822" y="351"/>
                </a:lnTo>
                <a:lnTo>
                  <a:pt x="824" y="354"/>
                </a:lnTo>
                <a:lnTo>
                  <a:pt x="814" y="343"/>
                </a:lnTo>
                <a:lnTo>
                  <a:pt x="817" y="345"/>
                </a:lnTo>
                <a:lnTo>
                  <a:pt x="744" y="362"/>
                </a:lnTo>
                <a:lnTo>
                  <a:pt x="745" y="360"/>
                </a:lnTo>
                <a:cubicBezTo>
                  <a:pt x="747" y="356"/>
                  <a:pt x="749" y="353"/>
                  <a:pt x="751" y="350"/>
                </a:cubicBezTo>
                <a:lnTo>
                  <a:pt x="754" y="347"/>
                </a:lnTo>
                <a:cubicBezTo>
                  <a:pt x="760" y="339"/>
                  <a:pt x="770" y="333"/>
                  <a:pt x="780" y="331"/>
                </a:cubicBezTo>
                <a:lnTo>
                  <a:pt x="785" y="330"/>
                </a:lnTo>
                <a:cubicBezTo>
                  <a:pt x="792" y="328"/>
                  <a:pt x="799" y="329"/>
                  <a:pt x="807" y="330"/>
                </a:cubicBezTo>
                <a:lnTo>
                  <a:pt x="811" y="331"/>
                </a:lnTo>
                <a:cubicBezTo>
                  <a:pt x="829" y="336"/>
                  <a:pt x="842" y="350"/>
                  <a:pt x="846" y="369"/>
                </a:cubicBezTo>
                <a:lnTo>
                  <a:pt x="847" y="374"/>
                </a:lnTo>
                <a:lnTo>
                  <a:pt x="848" y="382"/>
                </a:lnTo>
                <a:lnTo>
                  <a:pt x="800" y="339"/>
                </a:lnTo>
                <a:lnTo>
                  <a:pt x="801" y="339"/>
                </a:lnTo>
                <a:lnTo>
                  <a:pt x="753" y="387"/>
                </a:lnTo>
                <a:lnTo>
                  <a:pt x="753" y="382"/>
                </a:lnTo>
                <a:lnTo>
                  <a:pt x="753" y="384"/>
                </a:lnTo>
                <a:lnTo>
                  <a:pt x="848" y="378"/>
                </a:lnTo>
                <a:lnTo>
                  <a:pt x="848" y="382"/>
                </a:lnTo>
                <a:lnTo>
                  <a:pt x="848" y="387"/>
                </a:lnTo>
                <a:lnTo>
                  <a:pt x="800" y="339"/>
                </a:lnTo>
                <a:lnTo>
                  <a:pt x="801" y="339"/>
                </a:lnTo>
                <a:lnTo>
                  <a:pt x="753" y="387"/>
                </a:lnTo>
                <a:lnTo>
                  <a:pt x="753" y="385"/>
                </a:lnTo>
                <a:lnTo>
                  <a:pt x="754" y="397"/>
                </a:lnTo>
                <a:lnTo>
                  <a:pt x="754" y="395"/>
                </a:lnTo>
                <a:lnTo>
                  <a:pt x="848" y="383"/>
                </a:lnTo>
                <a:lnTo>
                  <a:pt x="848" y="385"/>
                </a:lnTo>
                <a:lnTo>
                  <a:pt x="848" y="387"/>
                </a:lnTo>
                <a:lnTo>
                  <a:pt x="800" y="339"/>
                </a:lnTo>
                <a:lnTo>
                  <a:pt x="802" y="339"/>
                </a:lnTo>
                <a:lnTo>
                  <a:pt x="804" y="339"/>
                </a:lnTo>
                <a:lnTo>
                  <a:pt x="758" y="376"/>
                </a:lnTo>
                <a:lnTo>
                  <a:pt x="759" y="372"/>
                </a:lnTo>
                <a:lnTo>
                  <a:pt x="759" y="369"/>
                </a:lnTo>
                <a:lnTo>
                  <a:pt x="759" y="368"/>
                </a:lnTo>
                <a:lnTo>
                  <a:pt x="759" y="368"/>
                </a:lnTo>
                <a:cubicBezTo>
                  <a:pt x="759" y="342"/>
                  <a:pt x="780" y="320"/>
                  <a:pt x="807" y="320"/>
                </a:cubicBezTo>
                <a:cubicBezTo>
                  <a:pt x="833" y="320"/>
                  <a:pt x="855" y="342"/>
                  <a:pt x="855" y="368"/>
                </a:cubicBezTo>
                <a:lnTo>
                  <a:pt x="855" y="372"/>
                </a:lnTo>
                <a:lnTo>
                  <a:pt x="855" y="378"/>
                </a:lnTo>
                <a:lnTo>
                  <a:pt x="807" y="330"/>
                </a:lnTo>
                <a:lnTo>
                  <a:pt x="808" y="330"/>
                </a:lnTo>
                <a:lnTo>
                  <a:pt x="760" y="385"/>
                </a:lnTo>
                <a:lnTo>
                  <a:pt x="760" y="381"/>
                </a:lnTo>
                <a:lnTo>
                  <a:pt x="774" y="408"/>
                </a:lnTo>
                <a:lnTo>
                  <a:pt x="773" y="407"/>
                </a:lnTo>
                <a:lnTo>
                  <a:pt x="854" y="366"/>
                </a:lnTo>
                <a:lnTo>
                  <a:pt x="854" y="369"/>
                </a:lnTo>
                <a:lnTo>
                  <a:pt x="855" y="376"/>
                </a:lnTo>
                <a:lnTo>
                  <a:pt x="855" y="375"/>
                </a:lnTo>
                <a:lnTo>
                  <a:pt x="856" y="376"/>
                </a:lnTo>
                <a:lnTo>
                  <a:pt x="762" y="376"/>
                </a:lnTo>
                <a:lnTo>
                  <a:pt x="763" y="374"/>
                </a:lnTo>
                <a:lnTo>
                  <a:pt x="764" y="371"/>
                </a:lnTo>
                <a:lnTo>
                  <a:pt x="763" y="371"/>
                </a:lnTo>
                <a:lnTo>
                  <a:pt x="764" y="366"/>
                </a:lnTo>
                <a:cubicBezTo>
                  <a:pt x="767" y="348"/>
                  <a:pt x="780" y="333"/>
                  <a:pt x="797" y="328"/>
                </a:cubicBezTo>
                <a:cubicBezTo>
                  <a:pt x="814" y="322"/>
                  <a:pt x="833" y="327"/>
                  <a:pt x="845" y="340"/>
                </a:cubicBezTo>
                <a:lnTo>
                  <a:pt x="846" y="341"/>
                </a:lnTo>
                <a:cubicBezTo>
                  <a:pt x="852" y="346"/>
                  <a:pt x="856" y="353"/>
                  <a:pt x="859" y="361"/>
                </a:cubicBezTo>
                <a:lnTo>
                  <a:pt x="860" y="365"/>
                </a:lnTo>
                <a:lnTo>
                  <a:pt x="813" y="330"/>
                </a:lnTo>
                <a:lnTo>
                  <a:pt x="814" y="330"/>
                </a:lnTo>
                <a:cubicBezTo>
                  <a:pt x="828" y="330"/>
                  <a:pt x="840" y="336"/>
                  <a:pt x="850" y="346"/>
                </a:cubicBezTo>
                <a:cubicBezTo>
                  <a:pt x="859" y="356"/>
                  <a:pt x="863" y="369"/>
                  <a:pt x="862" y="383"/>
                </a:cubicBezTo>
                <a:lnTo>
                  <a:pt x="861" y="388"/>
                </a:lnTo>
                <a:lnTo>
                  <a:pt x="813" y="335"/>
                </a:lnTo>
                <a:lnTo>
                  <a:pt x="814" y="335"/>
                </a:lnTo>
                <a:lnTo>
                  <a:pt x="766" y="383"/>
                </a:lnTo>
                <a:lnTo>
                  <a:pt x="766" y="378"/>
                </a:lnTo>
                <a:cubicBezTo>
                  <a:pt x="766" y="354"/>
                  <a:pt x="784" y="334"/>
                  <a:pt x="808" y="330"/>
                </a:cubicBezTo>
                <a:cubicBezTo>
                  <a:pt x="831" y="327"/>
                  <a:pt x="854" y="342"/>
                  <a:pt x="860" y="365"/>
                </a:cubicBezTo>
                <a:lnTo>
                  <a:pt x="862" y="371"/>
                </a:lnTo>
                <a:lnTo>
                  <a:pt x="858" y="362"/>
                </a:lnTo>
                <a:lnTo>
                  <a:pt x="860" y="366"/>
                </a:lnTo>
                <a:lnTo>
                  <a:pt x="777" y="362"/>
                </a:lnTo>
                <a:lnTo>
                  <a:pt x="779" y="358"/>
                </a:lnTo>
                <a:lnTo>
                  <a:pt x="775" y="367"/>
                </a:lnTo>
                <a:lnTo>
                  <a:pt x="777" y="362"/>
                </a:lnTo>
                <a:cubicBezTo>
                  <a:pt x="778" y="357"/>
                  <a:pt x="781" y="353"/>
                  <a:pt x="784" y="349"/>
                </a:cubicBezTo>
                <a:lnTo>
                  <a:pt x="787" y="345"/>
                </a:lnTo>
                <a:cubicBezTo>
                  <a:pt x="793" y="336"/>
                  <a:pt x="803" y="330"/>
                  <a:pt x="813" y="327"/>
                </a:cubicBezTo>
                <a:lnTo>
                  <a:pt x="815" y="327"/>
                </a:lnTo>
                <a:cubicBezTo>
                  <a:pt x="829" y="323"/>
                  <a:pt x="843" y="326"/>
                  <a:pt x="855" y="334"/>
                </a:cubicBezTo>
                <a:cubicBezTo>
                  <a:pt x="866" y="343"/>
                  <a:pt x="874" y="355"/>
                  <a:pt x="875" y="369"/>
                </a:cubicBezTo>
                <a:lnTo>
                  <a:pt x="875" y="375"/>
                </a:lnTo>
                <a:lnTo>
                  <a:pt x="875" y="387"/>
                </a:lnTo>
                <a:lnTo>
                  <a:pt x="875" y="394"/>
                </a:lnTo>
                <a:lnTo>
                  <a:pt x="875" y="397"/>
                </a:lnTo>
                <a:cubicBezTo>
                  <a:pt x="875" y="423"/>
                  <a:pt x="854" y="445"/>
                  <a:pt x="827" y="445"/>
                </a:cubicBezTo>
                <a:cubicBezTo>
                  <a:pt x="801" y="445"/>
                  <a:pt x="779" y="423"/>
                  <a:pt x="779" y="397"/>
                </a:cubicBezTo>
                <a:lnTo>
                  <a:pt x="779" y="393"/>
                </a:lnTo>
                <a:cubicBezTo>
                  <a:pt x="779" y="390"/>
                  <a:pt x="780" y="387"/>
                  <a:pt x="780" y="384"/>
                </a:cubicBezTo>
                <a:lnTo>
                  <a:pt x="781" y="379"/>
                </a:lnTo>
                <a:cubicBezTo>
                  <a:pt x="784" y="362"/>
                  <a:pt x="797" y="347"/>
                  <a:pt x="813" y="342"/>
                </a:cubicBezTo>
                <a:lnTo>
                  <a:pt x="815" y="341"/>
                </a:lnTo>
                <a:cubicBezTo>
                  <a:pt x="825" y="338"/>
                  <a:pt x="835" y="338"/>
                  <a:pt x="845" y="341"/>
                </a:cubicBezTo>
                <a:lnTo>
                  <a:pt x="847" y="342"/>
                </a:lnTo>
                <a:cubicBezTo>
                  <a:pt x="865" y="348"/>
                  <a:pt x="877" y="364"/>
                  <a:pt x="879" y="383"/>
                </a:cubicBezTo>
                <a:lnTo>
                  <a:pt x="880" y="388"/>
                </a:lnTo>
                <a:cubicBezTo>
                  <a:pt x="880" y="391"/>
                  <a:pt x="880" y="394"/>
                  <a:pt x="880" y="398"/>
                </a:cubicBezTo>
                <a:lnTo>
                  <a:pt x="879" y="402"/>
                </a:lnTo>
                <a:lnTo>
                  <a:pt x="831" y="349"/>
                </a:lnTo>
                <a:lnTo>
                  <a:pt x="832" y="349"/>
                </a:lnTo>
                <a:lnTo>
                  <a:pt x="784" y="397"/>
                </a:lnTo>
                <a:lnTo>
                  <a:pt x="784" y="394"/>
                </a:lnTo>
                <a:lnTo>
                  <a:pt x="786" y="406"/>
                </a:lnTo>
                <a:lnTo>
                  <a:pt x="785" y="404"/>
                </a:lnTo>
                <a:cubicBezTo>
                  <a:pt x="780" y="381"/>
                  <a:pt x="792" y="357"/>
                  <a:pt x="814" y="348"/>
                </a:cubicBezTo>
                <a:cubicBezTo>
                  <a:pt x="836" y="339"/>
                  <a:pt x="861" y="347"/>
                  <a:pt x="873" y="368"/>
                </a:cubicBezTo>
                <a:lnTo>
                  <a:pt x="875" y="370"/>
                </a:lnTo>
                <a:lnTo>
                  <a:pt x="873" y="368"/>
                </a:lnTo>
                <a:lnTo>
                  <a:pt x="787" y="397"/>
                </a:lnTo>
                <a:lnTo>
                  <a:pt x="787" y="395"/>
                </a:lnTo>
                <a:lnTo>
                  <a:pt x="788" y="404"/>
                </a:lnTo>
                <a:lnTo>
                  <a:pt x="787" y="402"/>
                </a:lnTo>
                <a:lnTo>
                  <a:pt x="882" y="392"/>
                </a:lnTo>
                <a:lnTo>
                  <a:pt x="882" y="395"/>
                </a:lnTo>
                <a:lnTo>
                  <a:pt x="882" y="397"/>
                </a:lnTo>
                <a:lnTo>
                  <a:pt x="787" y="392"/>
                </a:lnTo>
                <a:lnTo>
                  <a:pt x="787" y="387"/>
                </a:lnTo>
                <a:cubicBezTo>
                  <a:pt x="788" y="384"/>
                  <a:pt x="788" y="381"/>
                  <a:pt x="789" y="379"/>
                </a:cubicBezTo>
                <a:lnTo>
                  <a:pt x="790" y="374"/>
                </a:lnTo>
                <a:cubicBezTo>
                  <a:pt x="795" y="358"/>
                  <a:pt x="808" y="346"/>
                  <a:pt x="823" y="341"/>
                </a:cubicBezTo>
                <a:lnTo>
                  <a:pt x="827" y="340"/>
                </a:lnTo>
                <a:cubicBezTo>
                  <a:pt x="835" y="338"/>
                  <a:pt x="843" y="338"/>
                  <a:pt x="852" y="340"/>
                </a:cubicBezTo>
                <a:lnTo>
                  <a:pt x="856" y="341"/>
                </a:lnTo>
                <a:cubicBezTo>
                  <a:pt x="865" y="343"/>
                  <a:pt x="874" y="349"/>
                  <a:pt x="881" y="357"/>
                </a:cubicBezTo>
                <a:lnTo>
                  <a:pt x="883" y="360"/>
                </a:lnTo>
                <a:cubicBezTo>
                  <a:pt x="886" y="363"/>
                  <a:pt x="888" y="366"/>
                  <a:pt x="889" y="369"/>
                </a:cubicBezTo>
                <a:lnTo>
                  <a:pt x="890" y="371"/>
                </a:lnTo>
                <a:lnTo>
                  <a:pt x="799" y="392"/>
                </a:lnTo>
                <a:lnTo>
                  <a:pt x="799" y="390"/>
                </a:lnTo>
                <a:lnTo>
                  <a:pt x="800" y="399"/>
                </a:lnTo>
                <a:lnTo>
                  <a:pt x="800" y="397"/>
                </a:lnTo>
                <a:cubicBezTo>
                  <a:pt x="795" y="371"/>
                  <a:pt x="811" y="346"/>
                  <a:pt x="836" y="341"/>
                </a:cubicBezTo>
                <a:cubicBezTo>
                  <a:pt x="862" y="335"/>
                  <a:pt x="887" y="351"/>
                  <a:pt x="894" y="376"/>
                </a:cubicBezTo>
                <a:lnTo>
                  <a:pt x="894" y="378"/>
                </a:lnTo>
                <a:cubicBezTo>
                  <a:pt x="895" y="382"/>
                  <a:pt x="895" y="386"/>
                  <a:pt x="895" y="389"/>
                </a:cubicBezTo>
                <a:lnTo>
                  <a:pt x="895" y="392"/>
                </a:lnTo>
                <a:lnTo>
                  <a:pt x="895" y="394"/>
                </a:lnTo>
                <a:lnTo>
                  <a:pt x="895" y="397"/>
                </a:lnTo>
                <a:lnTo>
                  <a:pt x="847" y="349"/>
                </a:lnTo>
                <a:lnTo>
                  <a:pt x="848" y="349"/>
                </a:lnTo>
                <a:lnTo>
                  <a:pt x="803" y="415"/>
                </a:lnTo>
                <a:lnTo>
                  <a:pt x="802" y="412"/>
                </a:lnTo>
                <a:lnTo>
                  <a:pt x="800" y="404"/>
                </a:lnTo>
                <a:cubicBezTo>
                  <a:pt x="793" y="378"/>
                  <a:pt x="809" y="352"/>
                  <a:pt x="835" y="346"/>
                </a:cubicBezTo>
                <a:cubicBezTo>
                  <a:pt x="861" y="339"/>
                  <a:pt x="887" y="355"/>
                  <a:pt x="893" y="381"/>
                </a:cubicBezTo>
                <a:lnTo>
                  <a:pt x="894" y="383"/>
                </a:lnTo>
                <a:lnTo>
                  <a:pt x="893" y="379"/>
                </a:lnTo>
                <a:lnTo>
                  <a:pt x="801" y="406"/>
                </a:lnTo>
                <a:lnTo>
                  <a:pt x="800" y="404"/>
                </a:lnTo>
                <a:cubicBezTo>
                  <a:pt x="800" y="401"/>
                  <a:pt x="799" y="398"/>
                  <a:pt x="799" y="394"/>
                </a:cubicBezTo>
                <a:lnTo>
                  <a:pt x="799" y="392"/>
                </a:lnTo>
                <a:cubicBezTo>
                  <a:pt x="799" y="371"/>
                  <a:pt x="813" y="353"/>
                  <a:pt x="834" y="347"/>
                </a:cubicBezTo>
                <a:cubicBezTo>
                  <a:pt x="854" y="340"/>
                  <a:pt x="876" y="348"/>
                  <a:pt x="887" y="366"/>
                </a:cubicBezTo>
                <a:lnTo>
                  <a:pt x="888" y="367"/>
                </a:lnTo>
                <a:lnTo>
                  <a:pt x="890" y="370"/>
                </a:lnTo>
                <a:lnTo>
                  <a:pt x="890" y="369"/>
                </a:lnTo>
                <a:lnTo>
                  <a:pt x="878" y="359"/>
                </a:lnTo>
                <a:lnTo>
                  <a:pt x="881" y="361"/>
                </a:lnTo>
                <a:lnTo>
                  <a:pt x="809" y="394"/>
                </a:lnTo>
                <a:lnTo>
                  <a:pt x="809" y="391"/>
                </a:lnTo>
                <a:lnTo>
                  <a:pt x="808" y="399"/>
                </a:lnTo>
                <a:lnTo>
                  <a:pt x="808" y="394"/>
                </a:lnTo>
                <a:lnTo>
                  <a:pt x="808" y="389"/>
                </a:lnTo>
                <a:cubicBezTo>
                  <a:pt x="808" y="386"/>
                  <a:pt x="809" y="382"/>
                  <a:pt x="810" y="378"/>
                </a:cubicBezTo>
                <a:lnTo>
                  <a:pt x="810" y="376"/>
                </a:lnTo>
                <a:cubicBezTo>
                  <a:pt x="816" y="354"/>
                  <a:pt x="835" y="339"/>
                  <a:pt x="857" y="339"/>
                </a:cubicBezTo>
                <a:cubicBezTo>
                  <a:pt x="879" y="339"/>
                  <a:pt x="898" y="354"/>
                  <a:pt x="904" y="376"/>
                </a:cubicBezTo>
                <a:lnTo>
                  <a:pt x="904" y="378"/>
                </a:lnTo>
                <a:lnTo>
                  <a:pt x="905" y="384"/>
                </a:lnTo>
                <a:lnTo>
                  <a:pt x="906" y="388"/>
                </a:lnTo>
                <a:lnTo>
                  <a:pt x="907" y="389"/>
                </a:lnTo>
                <a:lnTo>
                  <a:pt x="860" y="354"/>
                </a:lnTo>
                <a:lnTo>
                  <a:pt x="862" y="354"/>
                </a:lnTo>
                <a:lnTo>
                  <a:pt x="814" y="409"/>
                </a:lnTo>
                <a:lnTo>
                  <a:pt x="813" y="402"/>
                </a:lnTo>
                <a:lnTo>
                  <a:pt x="813" y="391"/>
                </a:lnTo>
                <a:cubicBezTo>
                  <a:pt x="812" y="377"/>
                  <a:pt x="816" y="364"/>
                  <a:pt x="825" y="355"/>
                </a:cubicBezTo>
                <a:cubicBezTo>
                  <a:pt x="834" y="345"/>
                  <a:pt x="847" y="339"/>
                  <a:pt x="860" y="339"/>
                </a:cubicBezTo>
                <a:lnTo>
                  <a:pt x="862" y="339"/>
                </a:lnTo>
                <a:cubicBezTo>
                  <a:pt x="887" y="339"/>
                  <a:pt x="907" y="358"/>
                  <a:pt x="910" y="383"/>
                </a:cubicBezTo>
                <a:lnTo>
                  <a:pt x="910" y="388"/>
                </a:lnTo>
                <a:lnTo>
                  <a:pt x="911" y="392"/>
                </a:lnTo>
                <a:lnTo>
                  <a:pt x="820" y="376"/>
                </a:lnTo>
                <a:lnTo>
                  <a:pt x="821" y="374"/>
                </a:lnTo>
                <a:lnTo>
                  <a:pt x="817" y="386"/>
                </a:lnTo>
                <a:lnTo>
                  <a:pt x="817" y="383"/>
                </a:lnTo>
                <a:cubicBezTo>
                  <a:pt x="821" y="363"/>
                  <a:pt x="838" y="348"/>
                  <a:pt x="858" y="345"/>
                </a:cubicBezTo>
                <a:cubicBezTo>
                  <a:pt x="878" y="342"/>
                  <a:pt x="898" y="353"/>
                  <a:pt x="907" y="371"/>
                </a:cubicBezTo>
                <a:lnTo>
                  <a:pt x="908" y="373"/>
                </a:lnTo>
                <a:cubicBezTo>
                  <a:pt x="910" y="377"/>
                  <a:pt x="912" y="381"/>
                  <a:pt x="913" y="385"/>
                </a:cubicBezTo>
                <a:lnTo>
                  <a:pt x="913" y="388"/>
                </a:lnTo>
                <a:lnTo>
                  <a:pt x="900" y="363"/>
                </a:lnTo>
                <a:lnTo>
                  <a:pt x="903" y="366"/>
                </a:lnTo>
                <a:lnTo>
                  <a:pt x="896" y="360"/>
                </a:lnTo>
                <a:lnTo>
                  <a:pt x="899" y="362"/>
                </a:lnTo>
                <a:lnTo>
                  <a:pt x="829" y="381"/>
                </a:lnTo>
                <a:lnTo>
                  <a:pt x="830" y="379"/>
                </a:lnTo>
                <a:lnTo>
                  <a:pt x="826" y="392"/>
                </a:lnTo>
                <a:lnTo>
                  <a:pt x="826" y="389"/>
                </a:lnTo>
                <a:cubicBezTo>
                  <a:pt x="830" y="366"/>
                  <a:pt x="850" y="349"/>
                  <a:pt x="873" y="349"/>
                </a:cubicBezTo>
                <a:lnTo>
                  <a:pt x="874" y="349"/>
                </a:lnTo>
                <a:cubicBezTo>
                  <a:pt x="893" y="349"/>
                  <a:pt x="909" y="359"/>
                  <a:pt x="917" y="376"/>
                </a:cubicBezTo>
                <a:lnTo>
                  <a:pt x="919" y="379"/>
                </a:lnTo>
                <a:lnTo>
                  <a:pt x="914" y="371"/>
                </a:lnTo>
                <a:lnTo>
                  <a:pt x="916" y="373"/>
                </a:lnTo>
                <a:lnTo>
                  <a:pt x="829" y="402"/>
                </a:lnTo>
                <a:lnTo>
                  <a:pt x="829" y="400"/>
                </a:lnTo>
                <a:lnTo>
                  <a:pt x="829" y="397"/>
                </a:lnTo>
                <a:cubicBezTo>
                  <a:pt x="829" y="370"/>
                  <a:pt x="851" y="349"/>
                  <a:pt x="877" y="349"/>
                </a:cubicBezTo>
                <a:lnTo>
                  <a:pt x="880" y="349"/>
                </a:lnTo>
                <a:lnTo>
                  <a:pt x="881" y="349"/>
                </a:lnTo>
                <a:cubicBezTo>
                  <a:pt x="907" y="349"/>
                  <a:pt x="929" y="370"/>
                  <a:pt x="929" y="397"/>
                </a:cubicBezTo>
                <a:cubicBezTo>
                  <a:pt x="929" y="423"/>
                  <a:pt x="907" y="445"/>
                  <a:pt x="881" y="445"/>
                </a:cubicBezTo>
                <a:lnTo>
                  <a:pt x="880" y="445"/>
                </a:lnTo>
                <a:lnTo>
                  <a:pt x="928" y="392"/>
                </a:lnTo>
                <a:lnTo>
                  <a:pt x="928" y="397"/>
                </a:lnTo>
                <a:lnTo>
                  <a:pt x="929" y="401"/>
                </a:lnTo>
                <a:cubicBezTo>
                  <a:pt x="932" y="427"/>
                  <a:pt x="914" y="450"/>
                  <a:pt x="888" y="454"/>
                </a:cubicBezTo>
                <a:cubicBezTo>
                  <a:pt x="863" y="458"/>
                  <a:pt x="839" y="441"/>
                  <a:pt x="834" y="416"/>
                </a:cubicBezTo>
                <a:lnTo>
                  <a:pt x="833" y="413"/>
                </a:lnTo>
                <a:lnTo>
                  <a:pt x="838" y="425"/>
                </a:lnTo>
                <a:lnTo>
                  <a:pt x="837" y="423"/>
                </a:lnTo>
                <a:lnTo>
                  <a:pt x="926" y="390"/>
                </a:lnTo>
                <a:lnTo>
                  <a:pt x="927" y="392"/>
                </a:lnTo>
                <a:lnTo>
                  <a:pt x="928" y="397"/>
                </a:lnTo>
                <a:lnTo>
                  <a:pt x="880" y="358"/>
                </a:lnTo>
                <a:lnTo>
                  <a:pt x="881" y="358"/>
                </a:lnTo>
                <a:cubicBezTo>
                  <a:pt x="905" y="358"/>
                  <a:pt x="925" y="375"/>
                  <a:pt x="929" y="398"/>
                </a:cubicBezTo>
                <a:lnTo>
                  <a:pt x="930" y="403"/>
                </a:lnTo>
                <a:lnTo>
                  <a:pt x="927" y="395"/>
                </a:lnTo>
                <a:lnTo>
                  <a:pt x="929" y="399"/>
                </a:lnTo>
                <a:lnTo>
                  <a:pt x="839" y="399"/>
                </a:lnTo>
                <a:lnTo>
                  <a:pt x="841" y="395"/>
                </a:lnTo>
                <a:lnTo>
                  <a:pt x="838" y="403"/>
                </a:lnTo>
                <a:lnTo>
                  <a:pt x="839" y="398"/>
                </a:lnTo>
                <a:cubicBezTo>
                  <a:pt x="843" y="375"/>
                  <a:pt x="863" y="358"/>
                  <a:pt x="886" y="358"/>
                </a:cubicBezTo>
                <a:lnTo>
                  <a:pt x="887" y="358"/>
                </a:lnTo>
                <a:lnTo>
                  <a:pt x="839" y="406"/>
                </a:lnTo>
                <a:lnTo>
                  <a:pt x="839" y="404"/>
                </a:lnTo>
                <a:cubicBezTo>
                  <a:pt x="839" y="400"/>
                  <a:pt x="839" y="396"/>
                  <a:pt x="840" y="392"/>
                </a:cubicBezTo>
                <a:lnTo>
                  <a:pt x="841" y="390"/>
                </a:lnTo>
                <a:cubicBezTo>
                  <a:pt x="846" y="369"/>
                  <a:pt x="865" y="354"/>
                  <a:pt x="887" y="354"/>
                </a:cubicBezTo>
                <a:lnTo>
                  <a:pt x="890" y="354"/>
                </a:lnTo>
                <a:cubicBezTo>
                  <a:pt x="912" y="354"/>
                  <a:pt x="932" y="369"/>
                  <a:pt x="937" y="390"/>
                </a:cubicBezTo>
                <a:lnTo>
                  <a:pt x="938" y="392"/>
                </a:lnTo>
                <a:cubicBezTo>
                  <a:pt x="938" y="396"/>
                  <a:pt x="939" y="400"/>
                  <a:pt x="939" y="404"/>
                </a:cubicBezTo>
                <a:lnTo>
                  <a:pt x="939" y="406"/>
                </a:lnTo>
                <a:lnTo>
                  <a:pt x="891" y="358"/>
                </a:lnTo>
                <a:lnTo>
                  <a:pt x="892" y="358"/>
                </a:lnTo>
                <a:lnTo>
                  <a:pt x="893" y="358"/>
                </a:lnTo>
                <a:cubicBezTo>
                  <a:pt x="919" y="358"/>
                  <a:pt x="941" y="380"/>
                  <a:pt x="941" y="406"/>
                </a:cubicBezTo>
                <a:lnTo>
                  <a:pt x="941" y="409"/>
                </a:lnTo>
                <a:lnTo>
                  <a:pt x="941" y="414"/>
                </a:lnTo>
                <a:lnTo>
                  <a:pt x="941" y="418"/>
                </a:lnTo>
                <a:lnTo>
                  <a:pt x="941" y="421"/>
                </a:lnTo>
                <a:cubicBezTo>
                  <a:pt x="941" y="447"/>
                  <a:pt x="919" y="469"/>
                  <a:pt x="893" y="469"/>
                </a:cubicBezTo>
                <a:cubicBezTo>
                  <a:pt x="866" y="469"/>
                  <a:pt x="845" y="447"/>
                  <a:pt x="845" y="421"/>
                </a:cubicBezTo>
                <a:lnTo>
                  <a:pt x="845" y="420"/>
                </a:lnTo>
                <a:cubicBezTo>
                  <a:pt x="845" y="417"/>
                  <a:pt x="845" y="415"/>
                  <a:pt x="846" y="412"/>
                </a:cubicBezTo>
                <a:lnTo>
                  <a:pt x="846" y="409"/>
                </a:lnTo>
                <a:lnTo>
                  <a:pt x="845" y="417"/>
                </a:lnTo>
                <a:lnTo>
                  <a:pt x="845" y="411"/>
                </a:lnTo>
                <a:lnTo>
                  <a:pt x="846" y="402"/>
                </a:lnTo>
                <a:lnTo>
                  <a:pt x="894" y="454"/>
                </a:lnTo>
                <a:lnTo>
                  <a:pt x="893" y="454"/>
                </a:lnTo>
                <a:cubicBezTo>
                  <a:pt x="867" y="454"/>
                  <a:pt x="845" y="433"/>
                  <a:pt x="845" y="406"/>
                </a:cubicBezTo>
                <a:cubicBezTo>
                  <a:pt x="845" y="380"/>
                  <a:pt x="867" y="358"/>
                  <a:pt x="893" y="358"/>
                </a:cubicBezTo>
                <a:lnTo>
                  <a:pt x="896" y="358"/>
                </a:lnTo>
                <a:lnTo>
                  <a:pt x="897" y="358"/>
                </a:lnTo>
                <a:lnTo>
                  <a:pt x="902" y="358"/>
                </a:lnTo>
                <a:lnTo>
                  <a:pt x="868" y="373"/>
                </a:lnTo>
                <a:lnTo>
                  <a:pt x="871" y="370"/>
                </a:lnTo>
                <a:lnTo>
                  <a:pt x="873" y="368"/>
                </a:lnTo>
                <a:cubicBezTo>
                  <a:pt x="886" y="354"/>
                  <a:pt x="907" y="350"/>
                  <a:pt x="925" y="358"/>
                </a:cubicBezTo>
                <a:cubicBezTo>
                  <a:pt x="943" y="365"/>
                  <a:pt x="954" y="383"/>
                  <a:pt x="954" y="402"/>
                </a:cubicBezTo>
                <a:lnTo>
                  <a:pt x="954" y="404"/>
                </a:lnTo>
                <a:lnTo>
                  <a:pt x="954" y="406"/>
                </a:lnTo>
                <a:lnTo>
                  <a:pt x="906" y="358"/>
                </a:lnTo>
                <a:lnTo>
                  <a:pt x="908" y="358"/>
                </a:lnTo>
                <a:lnTo>
                  <a:pt x="908" y="358"/>
                </a:lnTo>
                <a:lnTo>
                  <a:pt x="912" y="358"/>
                </a:lnTo>
                <a:lnTo>
                  <a:pt x="874" y="376"/>
                </a:lnTo>
                <a:lnTo>
                  <a:pt x="876" y="374"/>
                </a:lnTo>
                <a:lnTo>
                  <a:pt x="882" y="368"/>
                </a:lnTo>
                <a:cubicBezTo>
                  <a:pt x="893" y="357"/>
                  <a:pt x="910" y="352"/>
                  <a:pt x="926" y="355"/>
                </a:cubicBezTo>
                <a:cubicBezTo>
                  <a:pt x="941" y="358"/>
                  <a:pt x="955" y="369"/>
                  <a:pt x="961" y="384"/>
                </a:cubicBezTo>
                <a:lnTo>
                  <a:pt x="962" y="387"/>
                </a:lnTo>
                <a:lnTo>
                  <a:pt x="964" y="395"/>
                </a:lnTo>
                <a:lnTo>
                  <a:pt x="869" y="406"/>
                </a:lnTo>
                <a:lnTo>
                  <a:pt x="869" y="404"/>
                </a:lnTo>
                <a:lnTo>
                  <a:pt x="871" y="416"/>
                </a:lnTo>
                <a:lnTo>
                  <a:pt x="870" y="414"/>
                </a:lnTo>
                <a:lnTo>
                  <a:pt x="965" y="396"/>
                </a:lnTo>
                <a:lnTo>
                  <a:pt x="965" y="400"/>
                </a:lnTo>
                <a:lnTo>
                  <a:pt x="966" y="403"/>
                </a:lnTo>
                <a:lnTo>
                  <a:pt x="961" y="390"/>
                </a:lnTo>
                <a:lnTo>
                  <a:pt x="963" y="393"/>
                </a:lnTo>
                <a:lnTo>
                  <a:pt x="961" y="389"/>
                </a:lnTo>
                <a:lnTo>
                  <a:pt x="873" y="416"/>
                </a:lnTo>
                <a:lnTo>
                  <a:pt x="873" y="414"/>
                </a:lnTo>
                <a:lnTo>
                  <a:pt x="873" y="411"/>
                </a:lnTo>
                <a:cubicBezTo>
                  <a:pt x="873" y="409"/>
                  <a:pt x="873" y="407"/>
                  <a:pt x="873" y="405"/>
                </a:cubicBezTo>
                <a:lnTo>
                  <a:pt x="874" y="401"/>
                </a:lnTo>
                <a:cubicBezTo>
                  <a:pt x="875" y="394"/>
                  <a:pt x="878" y="387"/>
                  <a:pt x="882" y="381"/>
                </a:cubicBezTo>
                <a:lnTo>
                  <a:pt x="883" y="380"/>
                </a:lnTo>
                <a:cubicBezTo>
                  <a:pt x="893" y="364"/>
                  <a:pt x="913" y="356"/>
                  <a:pt x="932" y="359"/>
                </a:cubicBezTo>
                <a:cubicBezTo>
                  <a:pt x="951" y="363"/>
                  <a:pt x="966" y="378"/>
                  <a:pt x="970" y="397"/>
                </a:cubicBezTo>
                <a:lnTo>
                  <a:pt x="971" y="402"/>
                </a:lnTo>
                <a:lnTo>
                  <a:pt x="971" y="407"/>
                </a:lnTo>
                <a:cubicBezTo>
                  <a:pt x="972" y="409"/>
                  <a:pt x="972" y="412"/>
                  <a:pt x="972" y="414"/>
                </a:cubicBezTo>
                <a:lnTo>
                  <a:pt x="972" y="416"/>
                </a:lnTo>
                <a:cubicBezTo>
                  <a:pt x="972" y="442"/>
                  <a:pt x="950" y="464"/>
                  <a:pt x="924" y="464"/>
                </a:cubicBezTo>
                <a:cubicBezTo>
                  <a:pt x="897" y="464"/>
                  <a:pt x="876" y="442"/>
                  <a:pt x="876" y="416"/>
                </a:cubicBezTo>
                <a:lnTo>
                  <a:pt x="876" y="414"/>
                </a:lnTo>
                <a:lnTo>
                  <a:pt x="877" y="422"/>
                </a:lnTo>
                <a:lnTo>
                  <a:pt x="876" y="419"/>
                </a:lnTo>
                <a:lnTo>
                  <a:pt x="875" y="415"/>
                </a:lnTo>
                <a:cubicBezTo>
                  <a:pt x="875" y="413"/>
                  <a:pt x="875" y="410"/>
                  <a:pt x="875" y="408"/>
                </a:cubicBezTo>
                <a:lnTo>
                  <a:pt x="875" y="406"/>
                </a:lnTo>
                <a:cubicBezTo>
                  <a:pt x="875" y="380"/>
                  <a:pt x="896" y="358"/>
                  <a:pt x="923" y="358"/>
                </a:cubicBezTo>
                <a:cubicBezTo>
                  <a:pt x="949" y="358"/>
                  <a:pt x="971" y="380"/>
                  <a:pt x="971" y="406"/>
                </a:cubicBezTo>
                <a:lnTo>
                  <a:pt x="971" y="408"/>
                </a:lnTo>
                <a:lnTo>
                  <a:pt x="970" y="401"/>
                </a:lnTo>
                <a:lnTo>
                  <a:pt x="971" y="405"/>
                </a:lnTo>
                <a:lnTo>
                  <a:pt x="971" y="407"/>
                </a:lnTo>
                <a:cubicBezTo>
                  <a:pt x="972" y="409"/>
                  <a:pt x="972" y="412"/>
                  <a:pt x="972" y="414"/>
                </a:cubicBezTo>
                <a:lnTo>
                  <a:pt x="972" y="416"/>
                </a:lnTo>
                <a:cubicBezTo>
                  <a:pt x="972" y="442"/>
                  <a:pt x="950" y="464"/>
                  <a:pt x="924" y="464"/>
                </a:cubicBezTo>
                <a:cubicBezTo>
                  <a:pt x="897" y="464"/>
                  <a:pt x="876" y="442"/>
                  <a:pt x="876" y="416"/>
                </a:cubicBezTo>
                <a:lnTo>
                  <a:pt x="876" y="414"/>
                </a:lnTo>
                <a:lnTo>
                  <a:pt x="876" y="411"/>
                </a:lnTo>
                <a:lnTo>
                  <a:pt x="876" y="418"/>
                </a:lnTo>
                <a:lnTo>
                  <a:pt x="876" y="415"/>
                </a:lnTo>
                <a:cubicBezTo>
                  <a:pt x="875" y="407"/>
                  <a:pt x="876" y="400"/>
                  <a:pt x="878" y="393"/>
                </a:cubicBezTo>
                <a:lnTo>
                  <a:pt x="878" y="391"/>
                </a:lnTo>
                <a:cubicBezTo>
                  <a:pt x="884" y="374"/>
                  <a:pt x="900" y="361"/>
                  <a:pt x="918" y="359"/>
                </a:cubicBezTo>
                <a:cubicBezTo>
                  <a:pt x="937" y="357"/>
                  <a:pt x="955" y="365"/>
                  <a:pt x="965" y="381"/>
                </a:cubicBezTo>
                <a:lnTo>
                  <a:pt x="967" y="385"/>
                </a:lnTo>
                <a:lnTo>
                  <a:pt x="973" y="396"/>
                </a:lnTo>
                <a:lnTo>
                  <a:pt x="974" y="400"/>
                </a:lnTo>
                <a:cubicBezTo>
                  <a:pt x="978" y="406"/>
                  <a:pt x="979" y="414"/>
                  <a:pt x="979" y="421"/>
                </a:cubicBezTo>
                <a:lnTo>
                  <a:pt x="979" y="426"/>
                </a:lnTo>
                <a:lnTo>
                  <a:pt x="979" y="436"/>
                </a:lnTo>
                <a:cubicBezTo>
                  <a:pt x="976" y="460"/>
                  <a:pt x="955" y="478"/>
                  <a:pt x="931" y="478"/>
                </a:cubicBezTo>
                <a:cubicBezTo>
                  <a:pt x="907" y="479"/>
                  <a:pt x="887" y="461"/>
                  <a:pt x="883" y="437"/>
                </a:cubicBezTo>
                <a:lnTo>
                  <a:pt x="883" y="434"/>
                </a:lnTo>
                <a:cubicBezTo>
                  <a:pt x="883" y="432"/>
                  <a:pt x="882" y="429"/>
                  <a:pt x="882" y="427"/>
                </a:cubicBezTo>
                <a:lnTo>
                  <a:pt x="882" y="421"/>
                </a:lnTo>
                <a:lnTo>
                  <a:pt x="882" y="415"/>
                </a:lnTo>
                <a:cubicBezTo>
                  <a:pt x="882" y="413"/>
                  <a:pt x="883" y="410"/>
                  <a:pt x="883" y="408"/>
                </a:cubicBezTo>
                <a:lnTo>
                  <a:pt x="883" y="405"/>
                </a:lnTo>
                <a:cubicBezTo>
                  <a:pt x="887" y="382"/>
                  <a:pt x="906" y="365"/>
                  <a:pt x="928" y="364"/>
                </a:cubicBezTo>
                <a:cubicBezTo>
                  <a:pt x="951" y="362"/>
                  <a:pt x="972" y="378"/>
                  <a:pt x="978" y="400"/>
                </a:cubicBezTo>
                <a:lnTo>
                  <a:pt x="979" y="404"/>
                </a:lnTo>
                <a:lnTo>
                  <a:pt x="980" y="412"/>
                </a:lnTo>
                <a:lnTo>
                  <a:pt x="933" y="373"/>
                </a:lnTo>
                <a:lnTo>
                  <a:pt x="934" y="373"/>
                </a:lnTo>
                <a:lnTo>
                  <a:pt x="919" y="375"/>
                </a:lnTo>
                <a:lnTo>
                  <a:pt x="920" y="375"/>
                </a:lnTo>
                <a:cubicBezTo>
                  <a:pt x="930" y="372"/>
                  <a:pt x="941" y="372"/>
                  <a:pt x="951" y="375"/>
                </a:cubicBezTo>
                <a:lnTo>
                  <a:pt x="952" y="375"/>
                </a:lnTo>
                <a:cubicBezTo>
                  <a:pt x="972" y="382"/>
                  <a:pt x="985" y="400"/>
                  <a:pt x="985" y="421"/>
                </a:cubicBezTo>
                <a:lnTo>
                  <a:pt x="985" y="426"/>
                </a:lnTo>
                <a:lnTo>
                  <a:pt x="984" y="436"/>
                </a:lnTo>
                <a:cubicBezTo>
                  <a:pt x="981" y="462"/>
                  <a:pt x="959" y="480"/>
                  <a:pt x="933" y="478"/>
                </a:cubicBezTo>
                <a:cubicBezTo>
                  <a:pt x="908" y="477"/>
                  <a:pt x="888" y="456"/>
                  <a:pt x="888" y="430"/>
                </a:cubicBezTo>
                <a:lnTo>
                  <a:pt x="888" y="429"/>
                </a:lnTo>
                <a:lnTo>
                  <a:pt x="889" y="437"/>
                </a:lnTo>
                <a:lnTo>
                  <a:pt x="889" y="434"/>
                </a:lnTo>
                <a:lnTo>
                  <a:pt x="888" y="429"/>
                </a:lnTo>
                <a:cubicBezTo>
                  <a:pt x="888" y="427"/>
                  <a:pt x="887" y="425"/>
                  <a:pt x="887" y="422"/>
                </a:cubicBezTo>
                <a:lnTo>
                  <a:pt x="887" y="421"/>
                </a:lnTo>
                <a:cubicBezTo>
                  <a:pt x="887" y="397"/>
                  <a:pt x="906" y="376"/>
                  <a:pt x="930" y="373"/>
                </a:cubicBezTo>
                <a:cubicBezTo>
                  <a:pt x="954" y="370"/>
                  <a:pt x="976" y="386"/>
                  <a:pt x="982" y="409"/>
                </a:cubicBezTo>
                <a:lnTo>
                  <a:pt x="983" y="411"/>
                </a:lnTo>
                <a:cubicBezTo>
                  <a:pt x="983" y="415"/>
                  <a:pt x="984" y="419"/>
                  <a:pt x="984" y="423"/>
                </a:cubicBezTo>
                <a:lnTo>
                  <a:pt x="984" y="425"/>
                </a:lnTo>
                <a:lnTo>
                  <a:pt x="889" y="416"/>
                </a:lnTo>
                <a:lnTo>
                  <a:pt x="889" y="414"/>
                </a:lnTo>
                <a:lnTo>
                  <a:pt x="888" y="423"/>
                </a:lnTo>
                <a:lnTo>
                  <a:pt x="888" y="421"/>
                </a:lnTo>
                <a:cubicBezTo>
                  <a:pt x="888" y="395"/>
                  <a:pt x="908" y="374"/>
                  <a:pt x="934" y="373"/>
                </a:cubicBezTo>
                <a:cubicBezTo>
                  <a:pt x="959" y="372"/>
                  <a:pt x="981" y="390"/>
                  <a:pt x="984" y="416"/>
                </a:cubicBezTo>
                <a:lnTo>
                  <a:pt x="985" y="420"/>
                </a:lnTo>
                <a:lnTo>
                  <a:pt x="985" y="430"/>
                </a:lnTo>
                <a:cubicBezTo>
                  <a:pt x="985" y="453"/>
                  <a:pt x="970" y="472"/>
                  <a:pt x="948" y="477"/>
                </a:cubicBezTo>
                <a:cubicBezTo>
                  <a:pt x="926" y="482"/>
                  <a:pt x="904" y="472"/>
                  <a:pt x="894" y="452"/>
                </a:cubicBezTo>
                <a:lnTo>
                  <a:pt x="893" y="450"/>
                </a:lnTo>
                <a:cubicBezTo>
                  <a:pt x="891" y="446"/>
                  <a:pt x="889" y="441"/>
                  <a:pt x="889" y="436"/>
                </a:cubicBezTo>
                <a:lnTo>
                  <a:pt x="888" y="433"/>
                </a:lnTo>
                <a:cubicBezTo>
                  <a:pt x="884" y="407"/>
                  <a:pt x="901" y="382"/>
                  <a:pt x="928" y="378"/>
                </a:cubicBezTo>
                <a:cubicBezTo>
                  <a:pt x="954" y="374"/>
                  <a:pt x="978" y="391"/>
                  <a:pt x="983" y="418"/>
                </a:cubicBezTo>
                <a:lnTo>
                  <a:pt x="983" y="421"/>
                </a:lnTo>
                <a:lnTo>
                  <a:pt x="979" y="407"/>
                </a:lnTo>
                <a:lnTo>
                  <a:pt x="980" y="409"/>
                </a:lnTo>
                <a:lnTo>
                  <a:pt x="889" y="430"/>
                </a:lnTo>
                <a:lnTo>
                  <a:pt x="889" y="431"/>
                </a:lnTo>
                <a:lnTo>
                  <a:pt x="889" y="426"/>
                </a:lnTo>
                <a:lnTo>
                  <a:pt x="984" y="421"/>
                </a:lnTo>
                <a:lnTo>
                  <a:pt x="984" y="423"/>
                </a:lnTo>
                <a:cubicBezTo>
                  <a:pt x="984" y="426"/>
                  <a:pt x="984" y="429"/>
                  <a:pt x="984" y="432"/>
                </a:cubicBezTo>
                <a:lnTo>
                  <a:pt x="983" y="435"/>
                </a:lnTo>
                <a:cubicBezTo>
                  <a:pt x="978" y="459"/>
                  <a:pt x="956" y="476"/>
                  <a:pt x="931" y="473"/>
                </a:cubicBezTo>
                <a:cubicBezTo>
                  <a:pt x="907" y="471"/>
                  <a:pt x="888" y="450"/>
                  <a:pt x="888" y="425"/>
                </a:cubicBezTo>
                <a:lnTo>
                  <a:pt x="888" y="423"/>
                </a:lnTo>
                <a:lnTo>
                  <a:pt x="889" y="435"/>
                </a:lnTo>
                <a:lnTo>
                  <a:pt x="889" y="433"/>
                </a:lnTo>
                <a:lnTo>
                  <a:pt x="983" y="421"/>
                </a:lnTo>
                <a:lnTo>
                  <a:pt x="983" y="422"/>
                </a:lnTo>
                <a:lnTo>
                  <a:pt x="983" y="416"/>
                </a:lnTo>
                <a:lnTo>
                  <a:pt x="983" y="418"/>
                </a:lnTo>
                <a:lnTo>
                  <a:pt x="984" y="421"/>
                </a:lnTo>
                <a:cubicBezTo>
                  <a:pt x="984" y="424"/>
                  <a:pt x="984" y="426"/>
                  <a:pt x="984" y="429"/>
                </a:cubicBezTo>
                <a:lnTo>
                  <a:pt x="984" y="430"/>
                </a:lnTo>
                <a:lnTo>
                  <a:pt x="889" y="425"/>
                </a:lnTo>
                <a:lnTo>
                  <a:pt x="889" y="426"/>
                </a:lnTo>
                <a:lnTo>
                  <a:pt x="889" y="421"/>
                </a:lnTo>
                <a:lnTo>
                  <a:pt x="922" y="467"/>
                </a:lnTo>
                <a:lnTo>
                  <a:pt x="920" y="466"/>
                </a:lnTo>
                <a:lnTo>
                  <a:pt x="951" y="466"/>
                </a:lnTo>
                <a:lnTo>
                  <a:pt x="949" y="467"/>
                </a:lnTo>
                <a:cubicBezTo>
                  <a:pt x="944" y="468"/>
                  <a:pt x="939" y="469"/>
                  <a:pt x="934" y="469"/>
                </a:cubicBezTo>
                <a:lnTo>
                  <a:pt x="933" y="469"/>
                </a:lnTo>
                <a:cubicBezTo>
                  <a:pt x="910" y="469"/>
                  <a:pt x="890" y="452"/>
                  <a:pt x="886" y="430"/>
                </a:cubicBezTo>
                <a:lnTo>
                  <a:pt x="885" y="427"/>
                </a:lnTo>
                <a:lnTo>
                  <a:pt x="884" y="423"/>
                </a:lnTo>
                <a:lnTo>
                  <a:pt x="978" y="418"/>
                </a:lnTo>
                <a:lnTo>
                  <a:pt x="978" y="422"/>
                </a:lnTo>
                <a:lnTo>
                  <a:pt x="978" y="415"/>
                </a:lnTo>
                <a:lnTo>
                  <a:pt x="978" y="421"/>
                </a:lnTo>
                <a:lnTo>
                  <a:pt x="978" y="427"/>
                </a:lnTo>
                <a:lnTo>
                  <a:pt x="978" y="420"/>
                </a:lnTo>
                <a:lnTo>
                  <a:pt x="978" y="424"/>
                </a:lnTo>
                <a:lnTo>
                  <a:pt x="883" y="425"/>
                </a:lnTo>
                <a:lnTo>
                  <a:pt x="883" y="426"/>
                </a:lnTo>
                <a:lnTo>
                  <a:pt x="883" y="421"/>
                </a:lnTo>
                <a:lnTo>
                  <a:pt x="889" y="442"/>
                </a:lnTo>
                <a:lnTo>
                  <a:pt x="885" y="436"/>
                </a:lnTo>
                <a:lnTo>
                  <a:pt x="886" y="436"/>
                </a:lnTo>
                <a:lnTo>
                  <a:pt x="883" y="432"/>
                </a:lnTo>
                <a:lnTo>
                  <a:pt x="970" y="422"/>
                </a:lnTo>
                <a:lnTo>
                  <a:pt x="969" y="423"/>
                </a:lnTo>
                <a:lnTo>
                  <a:pt x="971" y="401"/>
                </a:lnTo>
                <a:lnTo>
                  <a:pt x="971" y="405"/>
                </a:lnTo>
                <a:cubicBezTo>
                  <a:pt x="972" y="407"/>
                  <a:pt x="972" y="409"/>
                  <a:pt x="972" y="411"/>
                </a:cubicBezTo>
                <a:lnTo>
                  <a:pt x="972" y="414"/>
                </a:lnTo>
                <a:lnTo>
                  <a:pt x="972" y="416"/>
                </a:lnTo>
                <a:lnTo>
                  <a:pt x="876" y="416"/>
                </a:lnTo>
                <a:lnTo>
                  <a:pt x="876" y="414"/>
                </a:lnTo>
                <a:lnTo>
                  <a:pt x="877" y="422"/>
                </a:lnTo>
                <a:lnTo>
                  <a:pt x="876" y="418"/>
                </a:lnTo>
                <a:lnTo>
                  <a:pt x="875" y="415"/>
                </a:lnTo>
                <a:cubicBezTo>
                  <a:pt x="875" y="413"/>
                  <a:pt x="875" y="410"/>
                  <a:pt x="875" y="408"/>
                </a:cubicBezTo>
                <a:lnTo>
                  <a:pt x="875" y="406"/>
                </a:lnTo>
                <a:lnTo>
                  <a:pt x="971" y="406"/>
                </a:lnTo>
                <a:lnTo>
                  <a:pt x="971" y="408"/>
                </a:lnTo>
                <a:lnTo>
                  <a:pt x="970" y="401"/>
                </a:lnTo>
                <a:lnTo>
                  <a:pt x="971" y="404"/>
                </a:lnTo>
                <a:lnTo>
                  <a:pt x="971" y="407"/>
                </a:lnTo>
                <a:cubicBezTo>
                  <a:pt x="972" y="409"/>
                  <a:pt x="972" y="412"/>
                  <a:pt x="972" y="414"/>
                </a:cubicBezTo>
                <a:lnTo>
                  <a:pt x="972" y="416"/>
                </a:lnTo>
                <a:lnTo>
                  <a:pt x="876" y="416"/>
                </a:lnTo>
                <a:lnTo>
                  <a:pt x="876" y="414"/>
                </a:lnTo>
                <a:lnTo>
                  <a:pt x="877" y="422"/>
                </a:lnTo>
                <a:lnTo>
                  <a:pt x="876" y="421"/>
                </a:lnTo>
                <a:lnTo>
                  <a:pt x="875" y="416"/>
                </a:lnTo>
                <a:lnTo>
                  <a:pt x="962" y="433"/>
                </a:lnTo>
                <a:lnTo>
                  <a:pt x="961" y="435"/>
                </a:lnTo>
                <a:lnTo>
                  <a:pt x="969" y="415"/>
                </a:lnTo>
                <a:lnTo>
                  <a:pt x="968" y="418"/>
                </a:lnTo>
                <a:lnTo>
                  <a:pt x="969" y="411"/>
                </a:lnTo>
                <a:lnTo>
                  <a:pt x="969" y="414"/>
                </a:lnTo>
                <a:lnTo>
                  <a:pt x="969" y="416"/>
                </a:lnTo>
                <a:cubicBezTo>
                  <a:pt x="969" y="437"/>
                  <a:pt x="955" y="456"/>
                  <a:pt x="935" y="462"/>
                </a:cubicBezTo>
                <a:cubicBezTo>
                  <a:pt x="915" y="468"/>
                  <a:pt x="893" y="460"/>
                  <a:pt x="881" y="443"/>
                </a:cubicBezTo>
                <a:lnTo>
                  <a:pt x="877" y="436"/>
                </a:lnTo>
                <a:lnTo>
                  <a:pt x="876" y="433"/>
                </a:lnTo>
                <a:cubicBezTo>
                  <a:pt x="874" y="429"/>
                  <a:pt x="872" y="425"/>
                  <a:pt x="871" y="420"/>
                </a:cubicBezTo>
                <a:lnTo>
                  <a:pt x="870" y="412"/>
                </a:lnTo>
                <a:lnTo>
                  <a:pt x="869" y="408"/>
                </a:lnTo>
                <a:cubicBezTo>
                  <a:pt x="866" y="383"/>
                  <a:pt x="883" y="359"/>
                  <a:pt x="908" y="355"/>
                </a:cubicBezTo>
                <a:cubicBezTo>
                  <a:pt x="933" y="350"/>
                  <a:pt x="957" y="366"/>
                  <a:pt x="964" y="390"/>
                </a:cubicBezTo>
                <a:lnTo>
                  <a:pt x="964" y="392"/>
                </a:lnTo>
                <a:cubicBezTo>
                  <a:pt x="965" y="396"/>
                  <a:pt x="965" y="400"/>
                  <a:pt x="965" y="404"/>
                </a:cubicBezTo>
                <a:lnTo>
                  <a:pt x="965" y="406"/>
                </a:lnTo>
                <a:cubicBezTo>
                  <a:pt x="965" y="431"/>
                  <a:pt x="947" y="451"/>
                  <a:pt x="923" y="454"/>
                </a:cubicBezTo>
                <a:cubicBezTo>
                  <a:pt x="899" y="457"/>
                  <a:pt x="877" y="442"/>
                  <a:pt x="871" y="418"/>
                </a:cubicBezTo>
                <a:lnTo>
                  <a:pt x="872" y="422"/>
                </a:lnTo>
                <a:lnTo>
                  <a:pt x="871" y="420"/>
                </a:lnTo>
                <a:lnTo>
                  <a:pt x="950" y="436"/>
                </a:lnTo>
                <a:lnTo>
                  <a:pt x="951" y="434"/>
                </a:lnTo>
                <a:lnTo>
                  <a:pt x="949" y="436"/>
                </a:lnTo>
                <a:cubicBezTo>
                  <a:pt x="940" y="448"/>
                  <a:pt x="927" y="454"/>
                  <a:pt x="912" y="454"/>
                </a:cubicBezTo>
                <a:lnTo>
                  <a:pt x="908" y="454"/>
                </a:lnTo>
                <a:lnTo>
                  <a:pt x="908" y="454"/>
                </a:lnTo>
                <a:lnTo>
                  <a:pt x="906" y="454"/>
                </a:lnTo>
                <a:cubicBezTo>
                  <a:pt x="880" y="454"/>
                  <a:pt x="858" y="433"/>
                  <a:pt x="858" y="406"/>
                </a:cubicBezTo>
                <a:lnTo>
                  <a:pt x="858" y="404"/>
                </a:lnTo>
                <a:lnTo>
                  <a:pt x="858" y="402"/>
                </a:lnTo>
                <a:lnTo>
                  <a:pt x="940" y="436"/>
                </a:lnTo>
                <a:lnTo>
                  <a:pt x="938" y="438"/>
                </a:lnTo>
                <a:lnTo>
                  <a:pt x="936" y="440"/>
                </a:lnTo>
                <a:cubicBezTo>
                  <a:pt x="927" y="449"/>
                  <a:pt x="915" y="454"/>
                  <a:pt x="902" y="454"/>
                </a:cubicBezTo>
                <a:lnTo>
                  <a:pt x="897" y="454"/>
                </a:lnTo>
                <a:lnTo>
                  <a:pt x="896" y="454"/>
                </a:lnTo>
                <a:lnTo>
                  <a:pt x="893" y="454"/>
                </a:lnTo>
                <a:lnTo>
                  <a:pt x="893" y="358"/>
                </a:lnTo>
                <a:lnTo>
                  <a:pt x="894" y="358"/>
                </a:lnTo>
                <a:cubicBezTo>
                  <a:pt x="908" y="358"/>
                  <a:pt x="920" y="364"/>
                  <a:pt x="930" y="374"/>
                </a:cubicBezTo>
                <a:cubicBezTo>
                  <a:pt x="939" y="384"/>
                  <a:pt x="943" y="398"/>
                  <a:pt x="942" y="411"/>
                </a:cubicBezTo>
                <a:lnTo>
                  <a:pt x="941" y="411"/>
                </a:lnTo>
                <a:lnTo>
                  <a:pt x="941" y="417"/>
                </a:lnTo>
                <a:cubicBezTo>
                  <a:pt x="941" y="420"/>
                  <a:pt x="941" y="422"/>
                  <a:pt x="941" y="425"/>
                </a:cubicBezTo>
                <a:lnTo>
                  <a:pt x="940" y="428"/>
                </a:lnTo>
                <a:lnTo>
                  <a:pt x="941" y="420"/>
                </a:lnTo>
                <a:lnTo>
                  <a:pt x="941" y="421"/>
                </a:lnTo>
                <a:lnTo>
                  <a:pt x="845" y="421"/>
                </a:lnTo>
                <a:lnTo>
                  <a:pt x="845" y="418"/>
                </a:lnTo>
                <a:lnTo>
                  <a:pt x="845" y="414"/>
                </a:lnTo>
                <a:lnTo>
                  <a:pt x="845" y="409"/>
                </a:lnTo>
                <a:lnTo>
                  <a:pt x="845" y="406"/>
                </a:lnTo>
                <a:lnTo>
                  <a:pt x="893" y="454"/>
                </a:lnTo>
                <a:lnTo>
                  <a:pt x="892" y="454"/>
                </a:lnTo>
                <a:lnTo>
                  <a:pt x="891" y="454"/>
                </a:lnTo>
                <a:cubicBezTo>
                  <a:pt x="864" y="454"/>
                  <a:pt x="843" y="433"/>
                  <a:pt x="843" y="406"/>
                </a:cubicBezTo>
                <a:lnTo>
                  <a:pt x="843" y="404"/>
                </a:lnTo>
                <a:lnTo>
                  <a:pt x="844" y="416"/>
                </a:lnTo>
                <a:lnTo>
                  <a:pt x="844" y="414"/>
                </a:lnTo>
                <a:lnTo>
                  <a:pt x="890" y="450"/>
                </a:lnTo>
                <a:lnTo>
                  <a:pt x="887" y="450"/>
                </a:lnTo>
                <a:lnTo>
                  <a:pt x="934" y="414"/>
                </a:lnTo>
                <a:lnTo>
                  <a:pt x="934" y="416"/>
                </a:lnTo>
                <a:lnTo>
                  <a:pt x="935" y="404"/>
                </a:lnTo>
                <a:lnTo>
                  <a:pt x="935" y="406"/>
                </a:lnTo>
                <a:cubicBezTo>
                  <a:pt x="935" y="433"/>
                  <a:pt x="913" y="454"/>
                  <a:pt x="887" y="454"/>
                </a:cubicBezTo>
                <a:lnTo>
                  <a:pt x="886" y="454"/>
                </a:lnTo>
                <a:lnTo>
                  <a:pt x="934" y="415"/>
                </a:lnTo>
                <a:lnTo>
                  <a:pt x="933" y="421"/>
                </a:lnTo>
                <a:cubicBezTo>
                  <a:pt x="932" y="423"/>
                  <a:pt x="931" y="426"/>
                  <a:pt x="930" y="429"/>
                </a:cubicBezTo>
                <a:lnTo>
                  <a:pt x="929" y="433"/>
                </a:lnTo>
                <a:cubicBezTo>
                  <a:pt x="922" y="452"/>
                  <a:pt x="904" y="464"/>
                  <a:pt x="884" y="464"/>
                </a:cubicBezTo>
                <a:cubicBezTo>
                  <a:pt x="864" y="464"/>
                  <a:pt x="846" y="452"/>
                  <a:pt x="839" y="433"/>
                </a:cubicBezTo>
                <a:lnTo>
                  <a:pt x="838" y="429"/>
                </a:lnTo>
                <a:cubicBezTo>
                  <a:pt x="837" y="426"/>
                  <a:pt x="836" y="423"/>
                  <a:pt x="835" y="421"/>
                </a:cubicBezTo>
                <a:lnTo>
                  <a:pt x="834" y="415"/>
                </a:lnTo>
                <a:lnTo>
                  <a:pt x="881" y="454"/>
                </a:lnTo>
                <a:lnTo>
                  <a:pt x="880" y="454"/>
                </a:lnTo>
                <a:cubicBezTo>
                  <a:pt x="858" y="454"/>
                  <a:pt x="838" y="438"/>
                  <a:pt x="833" y="416"/>
                </a:cubicBezTo>
                <a:lnTo>
                  <a:pt x="833" y="416"/>
                </a:lnTo>
                <a:lnTo>
                  <a:pt x="833" y="414"/>
                </a:lnTo>
                <a:cubicBezTo>
                  <a:pt x="827" y="390"/>
                  <a:pt x="840" y="365"/>
                  <a:pt x="863" y="357"/>
                </a:cubicBezTo>
                <a:cubicBezTo>
                  <a:pt x="886" y="348"/>
                  <a:pt x="911" y="359"/>
                  <a:pt x="922" y="381"/>
                </a:cubicBezTo>
                <a:lnTo>
                  <a:pt x="923" y="383"/>
                </a:lnTo>
                <a:cubicBezTo>
                  <a:pt x="925" y="386"/>
                  <a:pt x="927" y="390"/>
                  <a:pt x="928" y="395"/>
                </a:cubicBezTo>
                <a:lnTo>
                  <a:pt x="928" y="397"/>
                </a:lnTo>
                <a:lnTo>
                  <a:pt x="833" y="412"/>
                </a:lnTo>
                <a:lnTo>
                  <a:pt x="833" y="407"/>
                </a:lnTo>
                <a:lnTo>
                  <a:pt x="832" y="402"/>
                </a:lnTo>
                <a:cubicBezTo>
                  <a:pt x="831" y="388"/>
                  <a:pt x="835" y="375"/>
                  <a:pt x="844" y="365"/>
                </a:cubicBezTo>
                <a:cubicBezTo>
                  <a:pt x="853" y="355"/>
                  <a:pt x="866" y="349"/>
                  <a:pt x="880" y="349"/>
                </a:cubicBezTo>
                <a:lnTo>
                  <a:pt x="881" y="349"/>
                </a:lnTo>
                <a:lnTo>
                  <a:pt x="881" y="445"/>
                </a:lnTo>
                <a:lnTo>
                  <a:pt x="880" y="445"/>
                </a:lnTo>
                <a:lnTo>
                  <a:pt x="877" y="445"/>
                </a:lnTo>
                <a:lnTo>
                  <a:pt x="925" y="397"/>
                </a:lnTo>
                <a:lnTo>
                  <a:pt x="925" y="400"/>
                </a:lnTo>
                <a:lnTo>
                  <a:pt x="925" y="402"/>
                </a:lnTo>
                <a:cubicBezTo>
                  <a:pt x="925" y="423"/>
                  <a:pt x="912" y="441"/>
                  <a:pt x="893" y="448"/>
                </a:cubicBezTo>
                <a:cubicBezTo>
                  <a:pt x="873" y="454"/>
                  <a:pt x="851" y="447"/>
                  <a:pt x="839" y="431"/>
                </a:cubicBezTo>
                <a:lnTo>
                  <a:pt x="838" y="429"/>
                </a:lnTo>
                <a:cubicBezTo>
                  <a:pt x="836" y="426"/>
                  <a:pt x="834" y="424"/>
                  <a:pt x="833" y="421"/>
                </a:cubicBezTo>
                <a:lnTo>
                  <a:pt x="832" y="418"/>
                </a:lnTo>
                <a:lnTo>
                  <a:pt x="874" y="445"/>
                </a:lnTo>
                <a:lnTo>
                  <a:pt x="873" y="445"/>
                </a:lnTo>
                <a:lnTo>
                  <a:pt x="921" y="405"/>
                </a:lnTo>
                <a:lnTo>
                  <a:pt x="920" y="408"/>
                </a:lnTo>
                <a:cubicBezTo>
                  <a:pt x="920" y="413"/>
                  <a:pt x="918" y="417"/>
                  <a:pt x="916" y="421"/>
                </a:cubicBezTo>
                <a:lnTo>
                  <a:pt x="915" y="423"/>
                </a:lnTo>
                <a:cubicBezTo>
                  <a:pt x="909" y="436"/>
                  <a:pt x="898" y="445"/>
                  <a:pt x="884" y="448"/>
                </a:cubicBezTo>
                <a:cubicBezTo>
                  <a:pt x="871" y="452"/>
                  <a:pt x="857" y="450"/>
                  <a:pt x="845" y="442"/>
                </a:cubicBezTo>
                <a:lnTo>
                  <a:pt x="842" y="440"/>
                </a:lnTo>
                <a:cubicBezTo>
                  <a:pt x="840" y="438"/>
                  <a:pt x="837" y="436"/>
                  <a:pt x="835" y="434"/>
                </a:cubicBezTo>
                <a:lnTo>
                  <a:pt x="832" y="431"/>
                </a:lnTo>
                <a:cubicBezTo>
                  <a:pt x="825" y="424"/>
                  <a:pt x="821" y="416"/>
                  <a:pt x="819" y="406"/>
                </a:cubicBezTo>
                <a:lnTo>
                  <a:pt x="818" y="404"/>
                </a:lnTo>
                <a:lnTo>
                  <a:pt x="823" y="416"/>
                </a:lnTo>
                <a:lnTo>
                  <a:pt x="822" y="414"/>
                </a:lnTo>
                <a:lnTo>
                  <a:pt x="912" y="402"/>
                </a:lnTo>
                <a:lnTo>
                  <a:pt x="911" y="404"/>
                </a:lnTo>
                <a:cubicBezTo>
                  <a:pt x="910" y="409"/>
                  <a:pt x="909" y="413"/>
                  <a:pt x="907" y="416"/>
                </a:cubicBezTo>
                <a:lnTo>
                  <a:pt x="906" y="418"/>
                </a:lnTo>
                <a:cubicBezTo>
                  <a:pt x="896" y="437"/>
                  <a:pt x="875" y="448"/>
                  <a:pt x="855" y="444"/>
                </a:cubicBezTo>
                <a:cubicBezTo>
                  <a:pt x="834" y="440"/>
                  <a:pt x="818" y="423"/>
                  <a:pt x="815" y="402"/>
                </a:cubicBezTo>
                <a:lnTo>
                  <a:pt x="815" y="397"/>
                </a:lnTo>
                <a:lnTo>
                  <a:pt x="814" y="392"/>
                </a:lnTo>
                <a:lnTo>
                  <a:pt x="862" y="435"/>
                </a:lnTo>
                <a:lnTo>
                  <a:pt x="860" y="435"/>
                </a:lnTo>
                <a:lnTo>
                  <a:pt x="908" y="384"/>
                </a:lnTo>
                <a:lnTo>
                  <a:pt x="908" y="388"/>
                </a:lnTo>
                <a:lnTo>
                  <a:pt x="909" y="395"/>
                </a:lnTo>
                <a:cubicBezTo>
                  <a:pt x="911" y="409"/>
                  <a:pt x="907" y="423"/>
                  <a:pt x="898" y="433"/>
                </a:cubicBezTo>
                <a:cubicBezTo>
                  <a:pt x="889" y="444"/>
                  <a:pt x="876" y="450"/>
                  <a:pt x="862" y="450"/>
                </a:cubicBezTo>
                <a:lnTo>
                  <a:pt x="860" y="450"/>
                </a:lnTo>
                <a:cubicBezTo>
                  <a:pt x="839" y="450"/>
                  <a:pt x="820" y="436"/>
                  <a:pt x="814" y="415"/>
                </a:cubicBezTo>
                <a:lnTo>
                  <a:pt x="813" y="409"/>
                </a:lnTo>
                <a:lnTo>
                  <a:pt x="812" y="404"/>
                </a:lnTo>
                <a:lnTo>
                  <a:pt x="811" y="401"/>
                </a:lnTo>
                <a:lnTo>
                  <a:pt x="810" y="399"/>
                </a:lnTo>
                <a:lnTo>
                  <a:pt x="904" y="399"/>
                </a:lnTo>
                <a:lnTo>
                  <a:pt x="903" y="401"/>
                </a:lnTo>
                <a:lnTo>
                  <a:pt x="904" y="389"/>
                </a:lnTo>
                <a:lnTo>
                  <a:pt x="904" y="394"/>
                </a:lnTo>
                <a:lnTo>
                  <a:pt x="904" y="399"/>
                </a:lnTo>
                <a:cubicBezTo>
                  <a:pt x="904" y="402"/>
                  <a:pt x="904" y="404"/>
                  <a:pt x="904" y="407"/>
                </a:cubicBezTo>
                <a:lnTo>
                  <a:pt x="903" y="410"/>
                </a:lnTo>
                <a:cubicBezTo>
                  <a:pt x="901" y="426"/>
                  <a:pt x="891" y="439"/>
                  <a:pt x="876" y="446"/>
                </a:cubicBezTo>
                <a:cubicBezTo>
                  <a:pt x="862" y="452"/>
                  <a:pt x="845" y="451"/>
                  <a:pt x="831" y="443"/>
                </a:cubicBezTo>
                <a:lnTo>
                  <a:pt x="829" y="442"/>
                </a:lnTo>
                <a:cubicBezTo>
                  <a:pt x="824" y="439"/>
                  <a:pt x="820" y="436"/>
                  <a:pt x="817" y="432"/>
                </a:cubicBezTo>
                <a:lnTo>
                  <a:pt x="811" y="424"/>
                </a:lnTo>
                <a:lnTo>
                  <a:pt x="809" y="421"/>
                </a:lnTo>
                <a:lnTo>
                  <a:pt x="808" y="419"/>
                </a:lnTo>
                <a:lnTo>
                  <a:pt x="895" y="392"/>
                </a:lnTo>
                <a:lnTo>
                  <a:pt x="895" y="394"/>
                </a:lnTo>
                <a:lnTo>
                  <a:pt x="895" y="385"/>
                </a:lnTo>
                <a:lnTo>
                  <a:pt x="895" y="388"/>
                </a:lnTo>
                <a:cubicBezTo>
                  <a:pt x="900" y="412"/>
                  <a:pt x="885" y="436"/>
                  <a:pt x="862" y="443"/>
                </a:cubicBezTo>
                <a:cubicBezTo>
                  <a:pt x="838" y="450"/>
                  <a:pt x="813" y="438"/>
                  <a:pt x="803" y="415"/>
                </a:cubicBezTo>
                <a:lnTo>
                  <a:pt x="800" y="406"/>
                </a:lnTo>
                <a:lnTo>
                  <a:pt x="800" y="404"/>
                </a:lnTo>
                <a:lnTo>
                  <a:pt x="893" y="381"/>
                </a:lnTo>
                <a:lnTo>
                  <a:pt x="892" y="377"/>
                </a:lnTo>
                <a:lnTo>
                  <a:pt x="893" y="379"/>
                </a:lnTo>
                <a:cubicBezTo>
                  <a:pt x="898" y="394"/>
                  <a:pt x="897" y="411"/>
                  <a:pt x="888" y="424"/>
                </a:cubicBezTo>
                <a:cubicBezTo>
                  <a:pt x="879" y="437"/>
                  <a:pt x="864" y="445"/>
                  <a:pt x="848" y="445"/>
                </a:cubicBezTo>
                <a:lnTo>
                  <a:pt x="847" y="445"/>
                </a:lnTo>
                <a:cubicBezTo>
                  <a:pt x="821" y="445"/>
                  <a:pt x="799" y="423"/>
                  <a:pt x="799" y="397"/>
                </a:cubicBezTo>
                <a:lnTo>
                  <a:pt x="799" y="394"/>
                </a:lnTo>
                <a:lnTo>
                  <a:pt x="799" y="392"/>
                </a:lnTo>
                <a:lnTo>
                  <a:pt x="799" y="389"/>
                </a:lnTo>
                <a:lnTo>
                  <a:pt x="801" y="401"/>
                </a:lnTo>
                <a:lnTo>
                  <a:pt x="800" y="399"/>
                </a:lnTo>
                <a:lnTo>
                  <a:pt x="894" y="378"/>
                </a:lnTo>
                <a:lnTo>
                  <a:pt x="895" y="381"/>
                </a:lnTo>
                <a:cubicBezTo>
                  <a:pt x="895" y="384"/>
                  <a:pt x="895" y="387"/>
                  <a:pt x="895" y="390"/>
                </a:cubicBezTo>
                <a:lnTo>
                  <a:pt x="895" y="392"/>
                </a:lnTo>
                <a:cubicBezTo>
                  <a:pt x="895" y="415"/>
                  <a:pt x="880" y="434"/>
                  <a:pt x="858" y="439"/>
                </a:cubicBezTo>
                <a:cubicBezTo>
                  <a:pt x="837" y="444"/>
                  <a:pt x="814" y="434"/>
                  <a:pt x="805" y="414"/>
                </a:cubicBezTo>
                <a:lnTo>
                  <a:pt x="804" y="412"/>
                </a:lnTo>
                <a:lnTo>
                  <a:pt x="810" y="421"/>
                </a:lnTo>
                <a:lnTo>
                  <a:pt x="807" y="418"/>
                </a:lnTo>
                <a:lnTo>
                  <a:pt x="832" y="434"/>
                </a:lnTo>
                <a:lnTo>
                  <a:pt x="828" y="433"/>
                </a:lnTo>
                <a:lnTo>
                  <a:pt x="853" y="433"/>
                </a:lnTo>
                <a:lnTo>
                  <a:pt x="850" y="434"/>
                </a:lnTo>
                <a:lnTo>
                  <a:pt x="882" y="401"/>
                </a:lnTo>
                <a:lnTo>
                  <a:pt x="881" y="406"/>
                </a:lnTo>
                <a:lnTo>
                  <a:pt x="883" y="398"/>
                </a:lnTo>
                <a:lnTo>
                  <a:pt x="882" y="402"/>
                </a:lnTo>
                <a:cubicBezTo>
                  <a:pt x="879" y="428"/>
                  <a:pt x="857" y="446"/>
                  <a:pt x="832" y="445"/>
                </a:cubicBezTo>
                <a:cubicBezTo>
                  <a:pt x="806" y="443"/>
                  <a:pt x="786" y="422"/>
                  <a:pt x="786" y="397"/>
                </a:cubicBezTo>
                <a:lnTo>
                  <a:pt x="786" y="395"/>
                </a:lnTo>
                <a:lnTo>
                  <a:pt x="786" y="392"/>
                </a:lnTo>
                <a:cubicBezTo>
                  <a:pt x="786" y="368"/>
                  <a:pt x="805" y="347"/>
                  <a:pt x="830" y="345"/>
                </a:cubicBezTo>
                <a:cubicBezTo>
                  <a:pt x="854" y="342"/>
                  <a:pt x="877" y="359"/>
                  <a:pt x="882" y="383"/>
                </a:cubicBezTo>
                <a:lnTo>
                  <a:pt x="882" y="386"/>
                </a:lnTo>
                <a:cubicBezTo>
                  <a:pt x="883" y="389"/>
                  <a:pt x="883" y="392"/>
                  <a:pt x="883" y="395"/>
                </a:cubicBezTo>
                <a:lnTo>
                  <a:pt x="883" y="397"/>
                </a:lnTo>
                <a:cubicBezTo>
                  <a:pt x="883" y="418"/>
                  <a:pt x="870" y="436"/>
                  <a:pt x="850" y="443"/>
                </a:cubicBezTo>
                <a:cubicBezTo>
                  <a:pt x="831" y="449"/>
                  <a:pt x="809" y="442"/>
                  <a:pt x="797" y="426"/>
                </a:cubicBezTo>
                <a:lnTo>
                  <a:pt x="792" y="420"/>
                </a:lnTo>
                <a:lnTo>
                  <a:pt x="791" y="417"/>
                </a:lnTo>
                <a:lnTo>
                  <a:pt x="879" y="381"/>
                </a:lnTo>
                <a:lnTo>
                  <a:pt x="879" y="383"/>
                </a:lnTo>
                <a:cubicBezTo>
                  <a:pt x="880" y="387"/>
                  <a:pt x="880" y="391"/>
                  <a:pt x="880" y="394"/>
                </a:cubicBezTo>
                <a:lnTo>
                  <a:pt x="880" y="397"/>
                </a:lnTo>
                <a:cubicBezTo>
                  <a:pt x="880" y="423"/>
                  <a:pt x="859" y="445"/>
                  <a:pt x="832" y="445"/>
                </a:cubicBezTo>
                <a:lnTo>
                  <a:pt x="831" y="445"/>
                </a:lnTo>
                <a:cubicBezTo>
                  <a:pt x="818" y="445"/>
                  <a:pt x="805" y="439"/>
                  <a:pt x="796" y="429"/>
                </a:cubicBezTo>
                <a:cubicBezTo>
                  <a:pt x="787" y="419"/>
                  <a:pt x="782" y="405"/>
                  <a:pt x="784" y="392"/>
                </a:cubicBezTo>
                <a:lnTo>
                  <a:pt x="784" y="387"/>
                </a:lnTo>
                <a:lnTo>
                  <a:pt x="784" y="397"/>
                </a:lnTo>
                <a:lnTo>
                  <a:pt x="784" y="392"/>
                </a:lnTo>
                <a:lnTo>
                  <a:pt x="816" y="433"/>
                </a:lnTo>
                <a:lnTo>
                  <a:pt x="815" y="433"/>
                </a:lnTo>
                <a:lnTo>
                  <a:pt x="845" y="433"/>
                </a:lnTo>
                <a:lnTo>
                  <a:pt x="844" y="433"/>
                </a:lnTo>
                <a:lnTo>
                  <a:pt x="876" y="396"/>
                </a:lnTo>
                <a:lnTo>
                  <a:pt x="875" y="402"/>
                </a:lnTo>
                <a:lnTo>
                  <a:pt x="875" y="393"/>
                </a:lnTo>
                <a:lnTo>
                  <a:pt x="875" y="397"/>
                </a:lnTo>
                <a:lnTo>
                  <a:pt x="779" y="397"/>
                </a:lnTo>
                <a:lnTo>
                  <a:pt x="779" y="394"/>
                </a:lnTo>
                <a:lnTo>
                  <a:pt x="779" y="387"/>
                </a:lnTo>
                <a:lnTo>
                  <a:pt x="780" y="383"/>
                </a:lnTo>
                <a:lnTo>
                  <a:pt x="779" y="377"/>
                </a:lnTo>
                <a:lnTo>
                  <a:pt x="839" y="420"/>
                </a:lnTo>
                <a:lnTo>
                  <a:pt x="837" y="421"/>
                </a:lnTo>
                <a:lnTo>
                  <a:pt x="863" y="403"/>
                </a:lnTo>
                <a:lnTo>
                  <a:pt x="860" y="407"/>
                </a:lnTo>
                <a:lnTo>
                  <a:pt x="867" y="394"/>
                </a:lnTo>
                <a:lnTo>
                  <a:pt x="865" y="400"/>
                </a:lnTo>
                <a:cubicBezTo>
                  <a:pt x="864" y="403"/>
                  <a:pt x="862" y="406"/>
                  <a:pt x="861" y="409"/>
                </a:cubicBezTo>
                <a:lnTo>
                  <a:pt x="858" y="413"/>
                </a:lnTo>
                <a:cubicBezTo>
                  <a:pt x="849" y="428"/>
                  <a:pt x="833" y="436"/>
                  <a:pt x="815" y="435"/>
                </a:cubicBezTo>
                <a:cubicBezTo>
                  <a:pt x="798" y="435"/>
                  <a:pt x="782" y="424"/>
                  <a:pt x="775" y="409"/>
                </a:cubicBezTo>
                <a:lnTo>
                  <a:pt x="773" y="405"/>
                </a:lnTo>
                <a:cubicBezTo>
                  <a:pt x="771" y="402"/>
                  <a:pt x="770" y="399"/>
                  <a:pt x="769" y="396"/>
                </a:cubicBezTo>
                <a:lnTo>
                  <a:pt x="768" y="391"/>
                </a:lnTo>
                <a:lnTo>
                  <a:pt x="862" y="378"/>
                </a:lnTo>
                <a:lnTo>
                  <a:pt x="862" y="383"/>
                </a:lnTo>
                <a:cubicBezTo>
                  <a:pt x="862" y="409"/>
                  <a:pt x="840" y="431"/>
                  <a:pt x="814" y="431"/>
                </a:cubicBezTo>
                <a:lnTo>
                  <a:pt x="813" y="431"/>
                </a:lnTo>
                <a:cubicBezTo>
                  <a:pt x="800" y="431"/>
                  <a:pt x="787" y="425"/>
                  <a:pt x="778" y="415"/>
                </a:cubicBezTo>
                <a:cubicBezTo>
                  <a:pt x="769" y="405"/>
                  <a:pt x="764" y="392"/>
                  <a:pt x="766" y="378"/>
                </a:cubicBezTo>
                <a:lnTo>
                  <a:pt x="766" y="373"/>
                </a:lnTo>
                <a:lnTo>
                  <a:pt x="814" y="426"/>
                </a:lnTo>
                <a:lnTo>
                  <a:pt x="813" y="426"/>
                </a:lnTo>
                <a:cubicBezTo>
                  <a:pt x="792" y="426"/>
                  <a:pt x="773" y="412"/>
                  <a:pt x="767" y="391"/>
                </a:cubicBezTo>
                <a:lnTo>
                  <a:pt x="766" y="388"/>
                </a:lnTo>
                <a:lnTo>
                  <a:pt x="779" y="408"/>
                </a:lnTo>
                <a:lnTo>
                  <a:pt x="778" y="407"/>
                </a:lnTo>
                <a:lnTo>
                  <a:pt x="859" y="381"/>
                </a:lnTo>
                <a:lnTo>
                  <a:pt x="859" y="382"/>
                </a:lnTo>
                <a:lnTo>
                  <a:pt x="857" y="391"/>
                </a:lnTo>
                <a:lnTo>
                  <a:pt x="856" y="397"/>
                </a:lnTo>
                <a:lnTo>
                  <a:pt x="856" y="399"/>
                </a:lnTo>
                <a:cubicBezTo>
                  <a:pt x="850" y="420"/>
                  <a:pt x="831" y="435"/>
                  <a:pt x="809" y="435"/>
                </a:cubicBezTo>
                <a:cubicBezTo>
                  <a:pt x="787" y="435"/>
                  <a:pt x="768" y="420"/>
                  <a:pt x="762" y="399"/>
                </a:cubicBezTo>
                <a:lnTo>
                  <a:pt x="762" y="396"/>
                </a:lnTo>
                <a:lnTo>
                  <a:pt x="760" y="386"/>
                </a:lnTo>
                <a:lnTo>
                  <a:pt x="760" y="384"/>
                </a:lnTo>
                <a:lnTo>
                  <a:pt x="759" y="381"/>
                </a:lnTo>
                <a:cubicBezTo>
                  <a:pt x="756" y="361"/>
                  <a:pt x="766" y="340"/>
                  <a:pt x="785" y="331"/>
                </a:cubicBezTo>
                <a:cubicBezTo>
                  <a:pt x="803" y="321"/>
                  <a:pt x="826" y="325"/>
                  <a:pt x="840" y="340"/>
                </a:cubicBezTo>
                <a:lnTo>
                  <a:pt x="841" y="341"/>
                </a:lnTo>
                <a:cubicBezTo>
                  <a:pt x="849" y="348"/>
                  <a:pt x="854" y="357"/>
                  <a:pt x="855" y="368"/>
                </a:cubicBezTo>
                <a:lnTo>
                  <a:pt x="855" y="371"/>
                </a:lnTo>
                <a:cubicBezTo>
                  <a:pt x="857" y="385"/>
                  <a:pt x="853" y="399"/>
                  <a:pt x="844" y="409"/>
                </a:cubicBezTo>
                <a:cubicBezTo>
                  <a:pt x="835" y="420"/>
                  <a:pt x="822" y="426"/>
                  <a:pt x="808" y="426"/>
                </a:cubicBezTo>
                <a:lnTo>
                  <a:pt x="807" y="426"/>
                </a:lnTo>
                <a:cubicBezTo>
                  <a:pt x="780" y="426"/>
                  <a:pt x="759" y="404"/>
                  <a:pt x="759" y="378"/>
                </a:cubicBezTo>
                <a:lnTo>
                  <a:pt x="759" y="372"/>
                </a:lnTo>
                <a:lnTo>
                  <a:pt x="759" y="368"/>
                </a:lnTo>
                <a:lnTo>
                  <a:pt x="855" y="368"/>
                </a:lnTo>
                <a:lnTo>
                  <a:pt x="855" y="376"/>
                </a:lnTo>
                <a:lnTo>
                  <a:pt x="854" y="387"/>
                </a:lnTo>
                <a:lnTo>
                  <a:pt x="852" y="395"/>
                </a:lnTo>
                <a:lnTo>
                  <a:pt x="851" y="399"/>
                </a:lnTo>
                <a:cubicBezTo>
                  <a:pt x="846" y="420"/>
                  <a:pt x="826" y="435"/>
                  <a:pt x="804" y="435"/>
                </a:cubicBezTo>
                <a:lnTo>
                  <a:pt x="802" y="435"/>
                </a:lnTo>
                <a:lnTo>
                  <a:pt x="800" y="435"/>
                </a:lnTo>
                <a:cubicBezTo>
                  <a:pt x="774" y="435"/>
                  <a:pt x="752" y="414"/>
                  <a:pt x="752" y="387"/>
                </a:cubicBezTo>
                <a:lnTo>
                  <a:pt x="752" y="385"/>
                </a:lnTo>
                <a:lnTo>
                  <a:pt x="752" y="383"/>
                </a:lnTo>
                <a:cubicBezTo>
                  <a:pt x="752" y="359"/>
                  <a:pt x="771" y="338"/>
                  <a:pt x="795" y="335"/>
                </a:cubicBezTo>
                <a:cubicBezTo>
                  <a:pt x="819" y="332"/>
                  <a:pt x="841" y="348"/>
                  <a:pt x="847" y="371"/>
                </a:cubicBezTo>
                <a:lnTo>
                  <a:pt x="848" y="373"/>
                </a:lnTo>
                <a:cubicBezTo>
                  <a:pt x="848" y="377"/>
                  <a:pt x="849" y="381"/>
                  <a:pt x="849" y="385"/>
                </a:cubicBezTo>
                <a:lnTo>
                  <a:pt x="849" y="387"/>
                </a:lnTo>
                <a:cubicBezTo>
                  <a:pt x="849" y="414"/>
                  <a:pt x="827" y="435"/>
                  <a:pt x="801" y="435"/>
                </a:cubicBezTo>
                <a:lnTo>
                  <a:pt x="800" y="435"/>
                </a:lnTo>
                <a:cubicBezTo>
                  <a:pt x="774" y="435"/>
                  <a:pt x="752" y="414"/>
                  <a:pt x="752" y="387"/>
                </a:cubicBezTo>
                <a:lnTo>
                  <a:pt x="752" y="382"/>
                </a:lnTo>
                <a:lnTo>
                  <a:pt x="752" y="378"/>
                </a:lnTo>
                <a:cubicBezTo>
                  <a:pt x="752" y="353"/>
                  <a:pt x="772" y="332"/>
                  <a:pt x="797" y="330"/>
                </a:cubicBezTo>
                <a:cubicBezTo>
                  <a:pt x="823" y="328"/>
                  <a:pt x="845" y="347"/>
                  <a:pt x="848" y="372"/>
                </a:cubicBezTo>
                <a:lnTo>
                  <a:pt x="849" y="382"/>
                </a:lnTo>
                <a:lnTo>
                  <a:pt x="849" y="387"/>
                </a:lnTo>
                <a:cubicBezTo>
                  <a:pt x="849" y="414"/>
                  <a:pt x="827" y="435"/>
                  <a:pt x="801" y="435"/>
                </a:cubicBezTo>
                <a:lnTo>
                  <a:pt x="800" y="435"/>
                </a:lnTo>
                <a:cubicBezTo>
                  <a:pt x="776" y="435"/>
                  <a:pt x="755" y="417"/>
                  <a:pt x="753" y="393"/>
                </a:cubicBezTo>
                <a:lnTo>
                  <a:pt x="753" y="392"/>
                </a:lnTo>
                <a:lnTo>
                  <a:pt x="752" y="387"/>
                </a:lnTo>
                <a:lnTo>
                  <a:pt x="787" y="425"/>
                </a:lnTo>
                <a:lnTo>
                  <a:pt x="783" y="424"/>
                </a:lnTo>
                <a:lnTo>
                  <a:pt x="805" y="424"/>
                </a:lnTo>
                <a:lnTo>
                  <a:pt x="801" y="425"/>
                </a:lnTo>
                <a:lnTo>
                  <a:pt x="827" y="409"/>
                </a:lnTo>
                <a:lnTo>
                  <a:pt x="825" y="412"/>
                </a:lnTo>
                <a:lnTo>
                  <a:pt x="831" y="402"/>
                </a:lnTo>
                <a:lnTo>
                  <a:pt x="830" y="404"/>
                </a:lnTo>
                <a:cubicBezTo>
                  <a:pt x="823" y="417"/>
                  <a:pt x="811" y="427"/>
                  <a:pt x="797" y="430"/>
                </a:cubicBezTo>
                <a:cubicBezTo>
                  <a:pt x="783" y="433"/>
                  <a:pt x="768" y="430"/>
                  <a:pt x="757" y="420"/>
                </a:cubicBezTo>
                <a:lnTo>
                  <a:pt x="754" y="418"/>
                </a:lnTo>
                <a:cubicBezTo>
                  <a:pt x="751" y="415"/>
                  <a:pt x="747" y="412"/>
                  <a:pt x="745" y="408"/>
                </a:cubicBezTo>
                <a:lnTo>
                  <a:pt x="743" y="405"/>
                </a:lnTo>
                <a:cubicBezTo>
                  <a:pt x="733" y="390"/>
                  <a:pt x="732" y="371"/>
                  <a:pt x="740" y="355"/>
                </a:cubicBezTo>
                <a:cubicBezTo>
                  <a:pt x="748" y="340"/>
                  <a:pt x="765" y="330"/>
                  <a:pt x="782" y="330"/>
                </a:cubicBezTo>
                <a:lnTo>
                  <a:pt x="784" y="330"/>
                </a:lnTo>
                <a:cubicBezTo>
                  <a:pt x="798" y="330"/>
                  <a:pt x="811" y="336"/>
                  <a:pt x="821" y="347"/>
                </a:cubicBezTo>
                <a:cubicBezTo>
                  <a:pt x="830" y="358"/>
                  <a:pt x="834" y="372"/>
                  <a:pt x="831" y="386"/>
                </a:cubicBezTo>
                <a:lnTo>
                  <a:pt x="830" y="393"/>
                </a:lnTo>
                <a:lnTo>
                  <a:pt x="830" y="395"/>
                </a:lnTo>
                <a:cubicBezTo>
                  <a:pt x="824" y="418"/>
                  <a:pt x="801" y="434"/>
                  <a:pt x="777" y="431"/>
                </a:cubicBezTo>
                <a:cubicBezTo>
                  <a:pt x="753" y="428"/>
                  <a:pt x="735" y="407"/>
                  <a:pt x="735" y="383"/>
                </a:cubicBezTo>
                <a:lnTo>
                  <a:pt x="735" y="381"/>
                </a:lnTo>
                <a:cubicBezTo>
                  <a:pt x="735" y="378"/>
                  <a:pt x="735" y="376"/>
                  <a:pt x="736" y="373"/>
                </a:cubicBezTo>
                <a:lnTo>
                  <a:pt x="736" y="370"/>
                </a:lnTo>
                <a:cubicBezTo>
                  <a:pt x="740" y="347"/>
                  <a:pt x="760" y="330"/>
                  <a:pt x="783" y="330"/>
                </a:cubicBezTo>
                <a:lnTo>
                  <a:pt x="784" y="330"/>
                </a:lnTo>
                <a:cubicBezTo>
                  <a:pt x="800" y="330"/>
                  <a:pt x="815" y="338"/>
                  <a:pt x="824" y="351"/>
                </a:cubicBezTo>
                <a:cubicBezTo>
                  <a:pt x="833" y="364"/>
                  <a:pt x="835" y="381"/>
                  <a:pt x="829" y="396"/>
                </a:cubicBezTo>
                <a:lnTo>
                  <a:pt x="827" y="401"/>
                </a:lnTo>
                <a:lnTo>
                  <a:pt x="782" y="335"/>
                </a:lnTo>
                <a:lnTo>
                  <a:pt x="784" y="335"/>
                </a:lnTo>
                <a:lnTo>
                  <a:pt x="785" y="335"/>
                </a:lnTo>
                <a:lnTo>
                  <a:pt x="739" y="397"/>
                </a:lnTo>
                <a:lnTo>
                  <a:pt x="737" y="392"/>
                </a:lnTo>
                <a:lnTo>
                  <a:pt x="795" y="425"/>
                </a:lnTo>
                <a:lnTo>
                  <a:pt x="793" y="425"/>
                </a:lnTo>
                <a:cubicBezTo>
                  <a:pt x="786" y="427"/>
                  <a:pt x="779" y="427"/>
                  <a:pt x="772" y="426"/>
                </a:cubicBezTo>
                <a:lnTo>
                  <a:pt x="770" y="425"/>
                </a:lnTo>
                <a:cubicBezTo>
                  <a:pt x="754" y="422"/>
                  <a:pt x="740" y="411"/>
                  <a:pt x="734" y="396"/>
                </a:cubicBezTo>
                <a:lnTo>
                  <a:pt x="735" y="397"/>
                </a:lnTo>
                <a:lnTo>
                  <a:pt x="734" y="395"/>
                </a:lnTo>
                <a:lnTo>
                  <a:pt x="777" y="421"/>
                </a:lnTo>
                <a:lnTo>
                  <a:pt x="776" y="421"/>
                </a:lnTo>
                <a:lnTo>
                  <a:pt x="824" y="373"/>
                </a:lnTo>
                <a:lnTo>
                  <a:pt x="824" y="376"/>
                </a:lnTo>
                <a:lnTo>
                  <a:pt x="823" y="367"/>
                </a:lnTo>
                <a:lnTo>
                  <a:pt x="825" y="376"/>
                </a:lnTo>
                <a:lnTo>
                  <a:pt x="825" y="385"/>
                </a:lnTo>
                <a:lnTo>
                  <a:pt x="825" y="387"/>
                </a:lnTo>
                <a:lnTo>
                  <a:pt x="729" y="387"/>
                </a:lnTo>
                <a:lnTo>
                  <a:pt x="730" y="391"/>
                </a:lnTo>
                <a:lnTo>
                  <a:pt x="729" y="384"/>
                </a:lnTo>
                <a:lnTo>
                  <a:pt x="729" y="381"/>
                </a:lnTo>
                <a:lnTo>
                  <a:pt x="729" y="378"/>
                </a:lnTo>
                <a:lnTo>
                  <a:pt x="733" y="392"/>
                </a:lnTo>
                <a:lnTo>
                  <a:pt x="732" y="390"/>
                </a:lnTo>
                <a:lnTo>
                  <a:pt x="738" y="399"/>
                </a:lnTo>
                <a:lnTo>
                  <a:pt x="736" y="396"/>
                </a:lnTo>
                <a:lnTo>
                  <a:pt x="748" y="407"/>
                </a:lnTo>
                <a:lnTo>
                  <a:pt x="745" y="405"/>
                </a:lnTo>
                <a:lnTo>
                  <a:pt x="808" y="393"/>
                </a:lnTo>
                <a:lnTo>
                  <a:pt x="808" y="393"/>
                </a:lnTo>
                <a:lnTo>
                  <a:pt x="805" y="398"/>
                </a:lnTo>
                <a:cubicBezTo>
                  <a:pt x="795" y="414"/>
                  <a:pt x="778" y="423"/>
                  <a:pt x="760" y="421"/>
                </a:cubicBezTo>
                <a:cubicBezTo>
                  <a:pt x="741" y="420"/>
                  <a:pt x="726" y="408"/>
                  <a:pt x="719" y="391"/>
                </a:cubicBezTo>
                <a:lnTo>
                  <a:pt x="718" y="389"/>
                </a:lnTo>
                <a:cubicBezTo>
                  <a:pt x="714" y="380"/>
                  <a:pt x="714" y="371"/>
                  <a:pt x="715" y="362"/>
                </a:cubicBezTo>
                <a:lnTo>
                  <a:pt x="716" y="359"/>
                </a:lnTo>
                <a:cubicBezTo>
                  <a:pt x="721" y="336"/>
                  <a:pt x="742" y="319"/>
                  <a:pt x="765" y="321"/>
                </a:cubicBezTo>
                <a:cubicBezTo>
                  <a:pt x="789" y="322"/>
                  <a:pt x="808" y="340"/>
                  <a:pt x="811" y="364"/>
                </a:cubicBezTo>
                <a:lnTo>
                  <a:pt x="811" y="366"/>
                </a:lnTo>
                <a:lnTo>
                  <a:pt x="811" y="369"/>
                </a:lnTo>
                <a:cubicBezTo>
                  <a:pt x="812" y="371"/>
                  <a:pt x="812" y="374"/>
                  <a:pt x="812" y="376"/>
                </a:cubicBezTo>
                <a:lnTo>
                  <a:pt x="812" y="378"/>
                </a:lnTo>
                <a:cubicBezTo>
                  <a:pt x="812" y="399"/>
                  <a:pt x="799" y="417"/>
                  <a:pt x="779" y="424"/>
                </a:cubicBezTo>
                <a:cubicBezTo>
                  <a:pt x="760" y="430"/>
                  <a:pt x="738" y="423"/>
                  <a:pt x="726" y="407"/>
                </a:cubicBezTo>
                <a:lnTo>
                  <a:pt x="720" y="400"/>
                </a:lnTo>
                <a:lnTo>
                  <a:pt x="717" y="394"/>
                </a:lnTo>
                <a:lnTo>
                  <a:pt x="757" y="416"/>
                </a:lnTo>
                <a:lnTo>
                  <a:pt x="755" y="416"/>
                </a:lnTo>
                <a:lnTo>
                  <a:pt x="755" y="416"/>
                </a:lnTo>
                <a:cubicBezTo>
                  <a:pt x="735" y="416"/>
                  <a:pt x="717" y="404"/>
                  <a:pt x="710" y="385"/>
                </a:cubicBezTo>
                <a:cubicBezTo>
                  <a:pt x="703" y="366"/>
                  <a:pt x="709" y="345"/>
                  <a:pt x="724" y="332"/>
                </a:cubicBezTo>
                <a:lnTo>
                  <a:pt x="731" y="326"/>
                </a:lnTo>
                <a:lnTo>
                  <a:pt x="734" y="324"/>
                </a:lnTo>
                <a:lnTo>
                  <a:pt x="761" y="412"/>
                </a:lnTo>
                <a:lnTo>
                  <a:pt x="759" y="412"/>
                </a:lnTo>
                <a:lnTo>
                  <a:pt x="757" y="412"/>
                </a:lnTo>
                <a:cubicBezTo>
                  <a:pt x="741" y="412"/>
                  <a:pt x="726" y="404"/>
                  <a:pt x="717" y="391"/>
                </a:cubicBezTo>
                <a:lnTo>
                  <a:pt x="712" y="382"/>
                </a:lnTo>
                <a:lnTo>
                  <a:pt x="711" y="380"/>
                </a:lnTo>
                <a:lnTo>
                  <a:pt x="801" y="371"/>
                </a:lnTo>
                <a:lnTo>
                  <a:pt x="800" y="375"/>
                </a:lnTo>
                <a:lnTo>
                  <a:pt x="801" y="367"/>
                </a:lnTo>
                <a:lnTo>
                  <a:pt x="800" y="373"/>
                </a:lnTo>
                <a:lnTo>
                  <a:pt x="800" y="359"/>
                </a:lnTo>
                <a:lnTo>
                  <a:pt x="801" y="364"/>
                </a:lnTo>
                <a:lnTo>
                  <a:pt x="753" y="325"/>
                </a:lnTo>
                <a:lnTo>
                  <a:pt x="754" y="325"/>
                </a:lnTo>
                <a:lnTo>
                  <a:pt x="712" y="396"/>
                </a:lnTo>
                <a:lnTo>
                  <a:pt x="709" y="391"/>
                </a:lnTo>
                <a:lnTo>
                  <a:pt x="715" y="400"/>
                </a:lnTo>
                <a:lnTo>
                  <a:pt x="711" y="396"/>
                </a:lnTo>
                <a:lnTo>
                  <a:pt x="794" y="376"/>
                </a:lnTo>
                <a:lnTo>
                  <a:pt x="794" y="378"/>
                </a:lnTo>
                <a:lnTo>
                  <a:pt x="795" y="366"/>
                </a:lnTo>
                <a:lnTo>
                  <a:pt x="795" y="368"/>
                </a:lnTo>
                <a:cubicBezTo>
                  <a:pt x="795" y="393"/>
                  <a:pt x="777" y="413"/>
                  <a:pt x="753" y="416"/>
                </a:cubicBezTo>
                <a:cubicBezTo>
                  <a:pt x="729" y="419"/>
                  <a:pt x="706" y="404"/>
                  <a:pt x="700" y="380"/>
                </a:cubicBezTo>
                <a:lnTo>
                  <a:pt x="699" y="376"/>
                </a:lnTo>
                <a:lnTo>
                  <a:pt x="699" y="373"/>
                </a:lnTo>
                <a:cubicBezTo>
                  <a:pt x="694" y="349"/>
                  <a:pt x="709" y="324"/>
                  <a:pt x="734" y="318"/>
                </a:cubicBezTo>
                <a:cubicBezTo>
                  <a:pt x="758" y="311"/>
                  <a:pt x="783" y="325"/>
                  <a:pt x="792" y="349"/>
                </a:cubicBezTo>
                <a:lnTo>
                  <a:pt x="792" y="350"/>
                </a:lnTo>
                <a:cubicBezTo>
                  <a:pt x="793" y="353"/>
                  <a:pt x="793" y="355"/>
                  <a:pt x="794" y="358"/>
                </a:cubicBezTo>
                <a:lnTo>
                  <a:pt x="794" y="361"/>
                </a:lnTo>
                <a:cubicBezTo>
                  <a:pt x="795" y="365"/>
                  <a:pt x="795" y="369"/>
                  <a:pt x="795" y="373"/>
                </a:cubicBezTo>
                <a:lnTo>
                  <a:pt x="794" y="378"/>
                </a:lnTo>
                <a:cubicBezTo>
                  <a:pt x="794" y="385"/>
                  <a:pt x="792" y="391"/>
                  <a:pt x="788" y="397"/>
                </a:cubicBezTo>
                <a:lnTo>
                  <a:pt x="786" y="401"/>
                </a:lnTo>
                <a:cubicBezTo>
                  <a:pt x="782" y="408"/>
                  <a:pt x="777" y="414"/>
                  <a:pt x="771" y="418"/>
                </a:cubicBezTo>
                <a:lnTo>
                  <a:pt x="769" y="419"/>
                </a:lnTo>
                <a:cubicBezTo>
                  <a:pt x="753" y="430"/>
                  <a:pt x="732" y="430"/>
                  <a:pt x="716" y="419"/>
                </a:cubicBezTo>
                <a:lnTo>
                  <a:pt x="714" y="418"/>
                </a:lnTo>
                <a:cubicBezTo>
                  <a:pt x="702" y="410"/>
                  <a:pt x="694" y="397"/>
                  <a:pt x="693" y="382"/>
                </a:cubicBezTo>
                <a:lnTo>
                  <a:pt x="693" y="377"/>
                </a:lnTo>
                <a:lnTo>
                  <a:pt x="694" y="384"/>
                </a:lnTo>
                <a:lnTo>
                  <a:pt x="693" y="380"/>
                </a:lnTo>
                <a:lnTo>
                  <a:pt x="787" y="368"/>
                </a:lnTo>
                <a:lnTo>
                  <a:pt x="787" y="370"/>
                </a:lnTo>
                <a:lnTo>
                  <a:pt x="787" y="373"/>
                </a:lnTo>
                <a:cubicBezTo>
                  <a:pt x="787" y="376"/>
                  <a:pt x="787" y="379"/>
                  <a:pt x="787" y="381"/>
                </a:cubicBezTo>
                <a:lnTo>
                  <a:pt x="786" y="384"/>
                </a:lnTo>
                <a:lnTo>
                  <a:pt x="787" y="376"/>
                </a:lnTo>
                <a:lnTo>
                  <a:pt x="787" y="378"/>
                </a:lnTo>
                <a:lnTo>
                  <a:pt x="691" y="378"/>
                </a:lnTo>
                <a:lnTo>
                  <a:pt x="691" y="376"/>
                </a:lnTo>
                <a:lnTo>
                  <a:pt x="691" y="373"/>
                </a:lnTo>
                <a:lnTo>
                  <a:pt x="691" y="380"/>
                </a:lnTo>
                <a:lnTo>
                  <a:pt x="691" y="377"/>
                </a:lnTo>
                <a:cubicBezTo>
                  <a:pt x="691" y="375"/>
                  <a:pt x="690" y="372"/>
                  <a:pt x="690" y="370"/>
                </a:cubicBezTo>
                <a:lnTo>
                  <a:pt x="690" y="368"/>
                </a:lnTo>
                <a:cubicBezTo>
                  <a:pt x="690" y="344"/>
                  <a:pt x="709" y="324"/>
                  <a:pt x="733" y="321"/>
                </a:cubicBezTo>
                <a:cubicBezTo>
                  <a:pt x="757" y="318"/>
                  <a:pt x="779" y="333"/>
                  <a:pt x="785" y="357"/>
                </a:cubicBezTo>
                <a:lnTo>
                  <a:pt x="786" y="361"/>
                </a:lnTo>
                <a:cubicBezTo>
                  <a:pt x="787" y="363"/>
                  <a:pt x="787" y="366"/>
                  <a:pt x="787" y="368"/>
                </a:cubicBezTo>
                <a:lnTo>
                  <a:pt x="788" y="374"/>
                </a:lnTo>
                <a:cubicBezTo>
                  <a:pt x="789" y="387"/>
                  <a:pt x="785" y="400"/>
                  <a:pt x="775" y="410"/>
                </a:cubicBezTo>
                <a:cubicBezTo>
                  <a:pt x="766" y="420"/>
                  <a:pt x="753" y="426"/>
                  <a:pt x="740" y="426"/>
                </a:cubicBezTo>
                <a:lnTo>
                  <a:pt x="739" y="426"/>
                </a:lnTo>
                <a:cubicBezTo>
                  <a:pt x="725" y="426"/>
                  <a:pt x="711" y="420"/>
                  <a:pt x="702" y="408"/>
                </a:cubicBezTo>
                <a:cubicBezTo>
                  <a:pt x="693" y="397"/>
                  <a:pt x="689" y="383"/>
                  <a:pt x="692" y="369"/>
                </a:cubicBezTo>
                <a:lnTo>
                  <a:pt x="692" y="366"/>
                </a:lnTo>
                <a:lnTo>
                  <a:pt x="691" y="375"/>
                </a:lnTo>
                <a:lnTo>
                  <a:pt x="691" y="373"/>
                </a:lnTo>
                <a:lnTo>
                  <a:pt x="787" y="373"/>
                </a:lnTo>
                <a:lnTo>
                  <a:pt x="787" y="375"/>
                </a:lnTo>
                <a:lnTo>
                  <a:pt x="787" y="378"/>
                </a:lnTo>
                <a:cubicBezTo>
                  <a:pt x="787" y="404"/>
                  <a:pt x="766" y="426"/>
                  <a:pt x="739" y="426"/>
                </a:cubicBezTo>
                <a:lnTo>
                  <a:pt x="739" y="426"/>
                </a:lnTo>
                <a:cubicBezTo>
                  <a:pt x="716" y="426"/>
                  <a:pt x="697" y="410"/>
                  <a:pt x="692" y="388"/>
                </a:cubicBezTo>
                <a:lnTo>
                  <a:pt x="692" y="386"/>
                </a:lnTo>
                <a:lnTo>
                  <a:pt x="690" y="380"/>
                </a:lnTo>
                <a:lnTo>
                  <a:pt x="689" y="376"/>
                </a:lnTo>
                <a:lnTo>
                  <a:pt x="774" y="393"/>
                </a:lnTo>
                <a:lnTo>
                  <a:pt x="772" y="395"/>
                </a:lnTo>
                <a:lnTo>
                  <a:pt x="779" y="384"/>
                </a:lnTo>
                <a:lnTo>
                  <a:pt x="778" y="386"/>
                </a:lnTo>
                <a:cubicBezTo>
                  <a:pt x="769" y="408"/>
                  <a:pt x="746" y="420"/>
                  <a:pt x="724" y="416"/>
                </a:cubicBezTo>
                <a:cubicBezTo>
                  <a:pt x="701" y="411"/>
                  <a:pt x="685" y="391"/>
                  <a:pt x="685" y="368"/>
                </a:cubicBezTo>
                <a:lnTo>
                  <a:pt x="685" y="366"/>
                </a:lnTo>
                <a:lnTo>
                  <a:pt x="685" y="364"/>
                </a:lnTo>
                <a:lnTo>
                  <a:pt x="780" y="373"/>
                </a:lnTo>
                <a:lnTo>
                  <a:pt x="780" y="376"/>
                </a:lnTo>
                <a:cubicBezTo>
                  <a:pt x="778" y="383"/>
                  <a:pt x="775" y="390"/>
                  <a:pt x="771" y="395"/>
                </a:cubicBezTo>
                <a:lnTo>
                  <a:pt x="769" y="397"/>
                </a:lnTo>
                <a:cubicBezTo>
                  <a:pt x="762" y="408"/>
                  <a:pt x="750" y="414"/>
                  <a:pt x="737" y="416"/>
                </a:cubicBezTo>
                <a:cubicBezTo>
                  <a:pt x="724" y="418"/>
                  <a:pt x="711" y="414"/>
                  <a:pt x="701" y="406"/>
                </a:cubicBezTo>
                <a:lnTo>
                  <a:pt x="698" y="403"/>
                </a:lnTo>
                <a:lnTo>
                  <a:pt x="695" y="401"/>
                </a:lnTo>
                <a:lnTo>
                  <a:pt x="725" y="412"/>
                </a:lnTo>
                <a:lnTo>
                  <a:pt x="722" y="412"/>
                </a:lnTo>
                <a:lnTo>
                  <a:pt x="770" y="364"/>
                </a:lnTo>
                <a:lnTo>
                  <a:pt x="770" y="367"/>
                </a:lnTo>
                <a:cubicBezTo>
                  <a:pt x="770" y="372"/>
                  <a:pt x="770" y="377"/>
                  <a:pt x="768" y="382"/>
                </a:cubicBezTo>
                <a:lnTo>
                  <a:pt x="768" y="384"/>
                </a:lnTo>
                <a:cubicBezTo>
                  <a:pt x="761" y="404"/>
                  <a:pt x="741" y="418"/>
                  <a:pt x="719" y="416"/>
                </a:cubicBezTo>
                <a:cubicBezTo>
                  <a:pt x="698" y="415"/>
                  <a:pt x="680" y="400"/>
                  <a:pt x="675" y="379"/>
                </a:cubicBezTo>
                <a:lnTo>
                  <a:pt x="674" y="373"/>
                </a:lnTo>
                <a:lnTo>
                  <a:pt x="673" y="368"/>
                </a:lnTo>
                <a:lnTo>
                  <a:pt x="767" y="371"/>
                </a:lnTo>
                <a:lnTo>
                  <a:pt x="767" y="369"/>
                </a:lnTo>
                <a:lnTo>
                  <a:pt x="766" y="372"/>
                </a:lnTo>
                <a:cubicBezTo>
                  <a:pt x="762" y="395"/>
                  <a:pt x="742" y="412"/>
                  <a:pt x="719" y="412"/>
                </a:cubicBezTo>
                <a:lnTo>
                  <a:pt x="718" y="412"/>
                </a:lnTo>
                <a:cubicBezTo>
                  <a:pt x="692" y="412"/>
                  <a:pt x="670" y="390"/>
                  <a:pt x="670" y="364"/>
                </a:cubicBezTo>
                <a:lnTo>
                  <a:pt x="670" y="361"/>
                </a:lnTo>
                <a:lnTo>
                  <a:pt x="672" y="373"/>
                </a:lnTo>
                <a:lnTo>
                  <a:pt x="671" y="371"/>
                </a:lnTo>
                <a:lnTo>
                  <a:pt x="766" y="359"/>
                </a:lnTo>
                <a:lnTo>
                  <a:pt x="766" y="364"/>
                </a:lnTo>
                <a:lnTo>
                  <a:pt x="766" y="367"/>
                </a:lnTo>
                <a:lnTo>
                  <a:pt x="764" y="352"/>
                </a:lnTo>
                <a:lnTo>
                  <a:pt x="764" y="353"/>
                </a:lnTo>
                <a:lnTo>
                  <a:pt x="672" y="357"/>
                </a:lnTo>
                <a:lnTo>
                  <a:pt x="673" y="353"/>
                </a:lnTo>
                <a:lnTo>
                  <a:pt x="672" y="360"/>
                </a:lnTo>
                <a:lnTo>
                  <a:pt x="672" y="355"/>
                </a:lnTo>
                <a:lnTo>
                  <a:pt x="705" y="405"/>
                </a:lnTo>
                <a:lnTo>
                  <a:pt x="703" y="404"/>
                </a:lnTo>
                <a:lnTo>
                  <a:pt x="734" y="404"/>
                </a:lnTo>
                <a:lnTo>
                  <a:pt x="732" y="405"/>
                </a:lnTo>
                <a:cubicBezTo>
                  <a:pt x="727" y="406"/>
                  <a:pt x="722" y="407"/>
                  <a:pt x="717" y="407"/>
                </a:cubicBezTo>
                <a:lnTo>
                  <a:pt x="716" y="407"/>
                </a:lnTo>
                <a:lnTo>
                  <a:pt x="714" y="407"/>
                </a:lnTo>
                <a:lnTo>
                  <a:pt x="710" y="407"/>
                </a:lnTo>
                <a:lnTo>
                  <a:pt x="756" y="374"/>
                </a:lnTo>
                <a:lnTo>
                  <a:pt x="756" y="374"/>
                </a:lnTo>
                <a:lnTo>
                  <a:pt x="755" y="376"/>
                </a:lnTo>
                <a:cubicBezTo>
                  <a:pt x="749" y="399"/>
                  <a:pt x="727" y="415"/>
                  <a:pt x="703" y="412"/>
                </a:cubicBezTo>
                <a:cubicBezTo>
                  <a:pt x="679" y="409"/>
                  <a:pt x="660" y="388"/>
                  <a:pt x="660" y="364"/>
                </a:cubicBezTo>
                <a:lnTo>
                  <a:pt x="660" y="362"/>
                </a:lnTo>
                <a:lnTo>
                  <a:pt x="661" y="370"/>
                </a:lnTo>
                <a:lnTo>
                  <a:pt x="661" y="367"/>
                </a:lnTo>
                <a:cubicBezTo>
                  <a:pt x="658" y="353"/>
                  <a:pt x="662" y="339"/>
                  <a:pt x="671" y="328"/>
                </a:cubicBezTo>
                <a:cubicBezTo>
                  <a:pt x="680" y="317"/>
                  <a:pt x="694" y="311"/>
                  <a:pt x="708" y="311"/>
                </a:cubicBezTo>
                <a:lnTo>
                  <a:pt x="709" y="311"/>
                </a:lnTo>
                <a:lnTo>
                  <a:pt x="709" y="407"/>
                </a:lnTo>
                <a:lnTo>
                  <a:pt x="708" y="407"/>
                </a:lnTo>
                <a:lnTo>
                  <a:pt x="756" y="359"/>
                </a:lnTo>
                <a:lnTo>
                  <a:pt x="756" y="362"/>
                </a:lnTo>
                <a:lnTo>
                  <a:pt x="756" y="364"/>
                </a:lnTo>
                <a:cubicBezTo>
                  <a:pt x="756" y="386"/>
                  <a:pt x="742" y="404"/>
                  <a:pt x="721" y="410"/>
                </a:cubicBezTo>
                <a:cubicBezTo>
                  <a:pt x="700" y="416"/>
                  <a:pt x="678" y="407"/>
                  <a:pt x="667" y="389"/>
                </a:cubicBezTo>
                <a:lnTo>
                  <a:pt x="666" y="386"/>
                </a:lnTo>
                <a:lnTo>
                  <a:pt x="664" y="384"/>
                </a:lnTo>
                <a:lnTo>
                  <a:pt x="750" y="377"/>
                </a:lnTo>
                <a:lnTo>
                  <a:pt x="749" y="379"/>
                </a:lnTo>
                <a:cubicBezTo>
                  <a:pt x="748" y="382"/>
                  <a:pt x="747" y="384"/>
                  <a:pt x="746" y="386"/>
                </a:cubicBezTo>
                <a:lnTo>
                  <a:pt x="744" y="389"/>
                </a:lnTo>
                <a:cubicBezTo>
                  <a:pt x="735" y="404"/>
                  <a:pt x="717" y="413"/>
                  <a:pt x="699" y="412"/>
                </a:cubicBezTo>
                <a:cubicBezTo>
                  <a:pt x="681" y="410"/>
                  <a:pt x="665" y="399"/>
                  <a:pt x="658" y="382"/>
                </a:cubicBezTo>
                <a:lnTo>
                  <a:pt x="656" y="377"/>
                </a:lnTo>
                <a:lnTo>
                  <a:pt x="654" y="372"/>
                </a:lnTo>
                <a:lnTo>
                  <a:pt x="737" y="383"/>
                </a:lnTo>
                <a:lnTo>
                  <a:pt x="736" y="385"/>
                </a:lnTo>
                <a:lnTo>
                  <a:pt x="740" y="377"/>
                </a:lnTo>
                <a:lnTo>
                  <a:pt x="739" y="380"/>
                </a:lnTo>
                <a:cubicBezTo>
                  <a:pt x="731" y="397"/>
                  <a:pt x="714" y="407"/>
                  <a:pt x="696" y="407"/>
                </a:cubicBezTo>
                <a:lnTo>
                  <a:pt x="694" y="407"/>
                </a:lnTo>
                <a:lnTo>
                  <a:pt x="693" y="407"/>
                </a:lnTo>
                <a:lnTo>
                  <a:pt x="741" y="364"/>
                </a:lnTo>
                <a:lnTo>
                  <a:pt x="741" y="364"/>
                </a:lnTo>
                <a:lnTo>
                  <a:pt x="741" y="367"/>
                </a:lnTo>
                <a:cubicBezTo>
                  <a:pt x="741" y="372"/>
                  <a:pt x="740" y="377"/>
                  <a:pt x="739" y="382"/>
                </a:cubicBezTo>
                <a:lnTo>
                  <a:pt x="738" y="384"/>
                </a:lnTo>
                <a:cubicBezTo>
                  <a:pt x="732" y="402"/>
                  <a:pt x="716" y="415"/>
                  <a:pt x="697" y="416"/>
                </a:cubicBezTo>
                <a:cubicBezTo>
                  <a:pt x="678" y="418"/>
                  <a:pt x="660" y="408"/>
                  <a:pt x="651" y="392"/>
                </a:cubicBezTo>
                <a:lnTo>
                  <a:pt x="645" y="382"/>
                </a:lnTo>
                <a:lnTo>
                  <a:pt x="643" y="377"/>
                </a:lnTo>
                <a:cubicBezTo>
                  <a:pt x="637" y="362"/>
                  <a:pt x="639" y="345"/>
                  <a:pt x="648" y="332"/>
                </a:cubicBezTo>
                <a:cubicBezTo>
                  <a:pt x="657" y="319"/>
                  <a:pt x="672" y="311"/>
                  <a:pt x="688" y="311"/>
                </a:cubicBezTo>
                <a:lnTo>
                  <a:pt x="689" y="311"/>
                </a:lnTo>
                <a:lnTo>
                  <a:pt x="641" y="359"/>
                </a:lnTo>
                <a:lnTo>
                  <a:pt x="642" y="359"/>
                </a:lnTo>
                <a:lnTo>
                  <a:pt x="641" y="355"/>
                </a:lnTo>
                <a:lnTo>
                  <a:pt x="737" y="349"/>
                </a:lnTo>
                <a:lnTo>
                  <a:pt x="737" y="358"/>
                </a:lnTo>
                <a:lnTo>
                  <a:pt x="736" y="363"/>
                </a:lnTo>
                <a:cubicBezTo>
                  <a:pt x="734" y="388"/>
                  <a:pt x="713" y="407"/>
                  <a:pt x="688" y="407"/>
                </a:cubicBezTo>
                <a:lnTo>
                  <a:pt x="688" y="407"/>
                </a:lnTo>
                <a:lnTo>
                  <a:pt x="688" y="311"/>
                </a:lnTo>
                <a:lnTo>
                  <a:pt x="688" y="311"/>
                </a:lnTo>
                <a:lnTo>
                  <a:pt x="640" y="359"/>
                </a:lnTo>
                <a:lnTo>
                  <a:pt x="640" y="353"/>
                </a:lnTo>
                <a:lnTo>
                  <a:pt x="640" y="349"/>
                </a:lnTo>
                <a:lnTo>
                  <a:pt x="736" y="349"/>
                </a:lnTo>
                <a:lnTo>
                  <a:pt x="736" y="353"/>
                </a:lnTo>
                <a:lnTo>
                  <a:pt x="736" y="359"/>
                </a:lnTo>
                <a:cubicBezTo>
                  <a:pt x="736" y="383"/>
                  <a:pt x="719" y="403"/>
                  <a:pt x="696" y="406"/>
                </a:cubicBezTo>
                <a:cubicBezTo>
                  <a:pt x="673" y="410"/>
                  <a:pt x="650" y="396"/>
                  <a:pt x="643" y="374"/>
                </a:cubicBezTo>
                <a:lnTo>
                  <a:pt x="640" y="367"/>
                </a:lnTo>
                <a:lnTo>
                  <a:pt x="644" y="375"/>
                </a:lnTo>
                <a:lnTo>
                  <a:pt x="640" y="368"/>
                </a:lnTo>
                <a:lnTo>
                  <a:pt x="691" y="392"/>
                </a:lnTo>
                <a:lnTo>
                  <a:pt x="689" y="392"/>
                </a:lnTo>
                <a:lnTo>
                  <a:pt x="703" y="387"/>
                </a:lnTo>
                <a:lnTo>
                  <a:pt x="700" y="389"/>
                </a:lnTo>
                <a:lnTo>
                  <a:pt x="706" y="384"/>
                </a:lnTo>
                <a:lnTo>
                  <a:pt x="703" y="386"/>
                </a:lnTo>
                <a:cubicBezTo>
                  <a:pt x="698" y="391"/>
                  <a:pt x="692" y="394"/>
                  <a:pt x="685" y="396"/>
                </a:cubicBezTo>
                <a:lnTo>
                  <a:pt x="683" y="396"/>
                </a:lnTo>
                <a:cubicBezTo>
                  <a:pt x="670" y="399"/>
                  <a:pt x="657" y="397"/>
                  <a:pt x="646" y="390"/>
                </a:cubicBezTo>
                <a:cubicBezTo>
                  <a:pt x="635" y="383"/>
                  <a:pt x="627" y="372"/>
                  <a:pt x="624" y="359"/>
                </a:cubicBezTo>
                <a:lnTo>
                  <a:pt x="623" y="354"/>
                </a:lnTo>
                <a:cubicBezTo>
                  <a:pt x="623" y="351"/>
                  <a:pt x="622" y="348"/>
                  <a:pt x="622" y="344"/>
                </a:cubicBezTo>
                <a:lnTo>
                  <a:pt x="622" y="341"/>
                </a:lnTo>
                <a:lnTo>
                  <a:pt x="622" y="340"/>
                </a:lnTo>
                <a:lnTo>
                  <a:pt x="717" y="352"/>
                </a:lnTo>
                <a:lnTo>
                  <a:pt x="716" y="356"/>
                </a:lnTo>
                <a:lnTo>
                  <a:pt x="717" y="348"/>
                </a:lnTo>
                <a:lnTo>
                  <a:pt x="717" y="354"/>
                </a:lnTo>
                <a:cubicBezTo>
                  <a:pt x="715" y="379"/>
                  <a:pt x="694" y="397"/>
                  <a:pt x="669" y="397"/>
                </a:cubicBezTo>
                <a:lnTo>
                  <a:pt x="668" y="397"/>
                </a:lnTo>
                <a:lnTo>
                  <a:pt x="667" y="397"/>
                </a:lnTo>
                <a:cubicBezTo>
                  <a:pt x="641" y="397"/>
                  <a:pt x="619" y="376"/>
                  <a:pt x="619" y="349"/>
                </a:cubicBezTo>
                <a:lnTo>
                  <a:pt x="620" y="350"/>
                </a:lnTo>
                <a:lnTo>
                  <a:pt x="619" y="345"/>
                </a:lnTo>
                <a:cubicBezTo>
                  <a:pt x="618" y="331"/>
                  <a:pt x="622" y="318"/>
                  <a:pt x="631" y="308"/>
                </a:cubicBezTo>
                <a:cubicBezTo>
                  <a:pt x="640" y="298"/>
                  <a:pt x="653" y="292"/>
                  <a:pt x="667" y="292"/>
                </a:cubicBezTo>
                <a:lnTo>
                  <a:pt x="668" y="292"/>
                </a:lnTo>
                <a:lnTo>
                  <a:pt x="668" y="292"/>
                </a:lnTo>
                <a:lnTo>
                  <a:pt x="620" y="340"/>
                </a:lnTo>
                <a:lnTo>
                  <a:pt x="620" y="337"/>
                </a:lnTo>
                <a:lnTo>
                  <a:pt x="626" y="358"/>
                </a:lnTo>
                <a:lnTo>
                  <a:pt x="625" y="356"/>
                </a:lnTo>
                <a:lnTo>
                  <a:pt x="701" y="369"/>
                </a:lnTo>
                <a:lnTo>
                  <a:pt x="699" y="371"/>
                </a:lnTo>
                <a:lnTo>
                  <a:pt x="705" y="364"/>
                </a:lnTo>
                <a:lnTo>
                  <a:pt x="703" y="367"/>
                </a:lnTo>
                <a:cubicBezTo>
                  <a:pt x="697" y="377"/>
                  <a:pt x="687" y="384"/>
                  <a:pt x="675" y="387"/>
                </a:cubicBezTo>
                <a:lnTo>
                  <a:pt x="673" y="387"/>
                </a:lnTo>
                <a:cubicBezTo>
                  <a:pt x="657" y="391"/>
                  <a:pt x="639" y="386"/>
                  <a:pt x="628" y="374"/>
                </a:cubicBezTo>
                <a:lnTo>
                  <a:pt x="627" y="374"/>
                </a:lnTo>
                <a:cubicBezTo>
                  <a:pt x="612" y="359"/>
                  <a:pt x="609" y="337"/>
                  <a:pt x="618" y="318"/>
                </a:cubicBezTo>
                <a:cubicBezTo>
                  <a:pt x="628" y="299"/>
                  <a:pt x="648" y="289"/>
                  <a:pt x="669" y="293"/>
                </a:cubicBezTo>
                <a:lnTo>
                  <a:pt x="672" y="293"/>
                </a:lnTo>
                <a:lnTo>
                  <a:pt x="656" y="293"/>
                </a:lnTo>
                <a:lnTo>
                  <a:pt x="659" y="293"/>
                </a:lnTo>
                <a:lnTo>
                  <a:pt x="619" y="335"/>
                </a:lnTo>
                <a:lnTo>
                  <a:pt x="620" y="330"/>
                </a:lnTo>
                <a:lnTo>
                  <a:pt x="620" y="345"/>
                </a:lnTo>
                <a:lnTo>
                  <a:pt x="619" y="340"/>
                </a:lnTo>
                <a:lnTo>
                  <a:pt x="666" y="378"/>
                </a:lnTo>
                <a:lnTo>
                  <a:pt x="665" y="378"/>
                </a:lnTo>
                <a:lnTo>
                  <a:pt x="661" y="378"/>
                </a:lnTo>
                <a:lnTo>
                  <a:pt x="658" y="378"/>
                </a:lnTo>
                <a:lnTo>
                  <a:pt x="655" y="378"/>
                </a:lnTo>
                <a:lnTo>
                  <a:pt x="698" y="352"/>
                </a:lnTo>
                <a:lnTo>
                  <a:pt x="697" y="355"/>
                </a:lnTo>
                <a:cubicBezTo>
                  <a:pt x="694" y="362"/>
                  <a:pt x="689" y="367"/>
                  <a:pt x="683" y="372"/>
                </a:cubicBezTo>
                <a:lnTo>
                  <a:pt x="681" y="373"/>
                </a:lnTo>
                <a:cubicBezTo>
                  <a:pt x="667" y="384"/>
                  <a:pt x="649" y="386"/>
                  <a:pt x="633" y="379"/>
                </a:cubicBezTo>
                <a:cubicBezTo>
                  <a:pt x="617" y="372"/>
                  <a:pt x="606" y="358"/>
                  <a:pt x="604" y="341"/>
                </a:cubicBezTo>
                <a:lnTo>
                  <a:pt x="604" y="340"/>
                </a:lnTo>
                <a:lnTo>
                  <a:pt x="603" y="334"/>
                </a:lnTo>
                <a:lnTo>
                  <a:pt x="650" y="373"/>
                </a:lnTo>
                <a:lnTo>
                  <a:pt x="647" y="373"/>
                </a:lnTo>
                <a:lnTo>
                  <a:pt x="647" y="277"/>
                </a:lnTo>
                <a:lnTo>
                  <a:pt x="648" y="277"/>
                </a:lnTo>
                <a:cubicBezTo>
                  <a:pt x="662" y="277"/>
                  <a:pt x="676" y="284"/>
                  <a:pt x="685" y="294"/>
                </a:cubicBezTo>
                <a:cubicBezTo>
                  <a:pt x="694" y="305"/>
                  <a:pt x="698" y="318"/>
                  <a:pt x="696" y="332"/>
                </a:cubicBezTo>
                <a:lnTo>
                  <a:pt x="695" y="336"/>
                </a:lnTo>
                <a:cubicBezTo>
                  <a:pt x="695" y="339"/>
                  <a:pt x="694" y="341"/>
                  <a:pt x="694" y="344"/>
                </a:cubicBezTo>
                <a:lnTo>
                  <a:pt x="693" y="346"/>
                </a:lnTo>
                <a:cubicBezTo>
                  <a:pt x="685" y="369"/>
                  <a:pt x="661" y="383"/>
                  <a:pt x="637" y="377"/>
                </a:cubicBezTo>
                <a:cubicBezTo>
                  <a:pt x="613" y="372"/>
                  <a:pt x="597" y="350"/>
                  <a:pt x="600" y="325"/>
                </a:cubicBezTo>
                <a:lnTo>
                  <a:pt x="600" y="326"/>
                </a:lnTo>
                <a:lnTo>
                  <a:pt x="600" y="321"/>
                </a:lnTo>
                <a:lnTo>
                  <a:pt x="648" y="369"/>
                </a:lnTo>
                <a:lnTo>
                  <a:pt x="647" y="369"/>
                </a:lnTo>
                <a:lnTo>
                  <a:pt x="695" y="321"/>
                </a:lnTo>
                <a:lnTo>
                  <a:pt x="695" y="332"/>
                </a:lnTo>
                <a:lnTo>
                  <a:pt x="694" y="336"/>
                </a:lnTo>
                <a:lnTo>
                  <a:pt x="599" y="325"/>
                </a:lnTo>
                <a:lnTo>
                  <a:pt x="599" y="326"/>
                </a:lnTo>
                <a:lnTo>
                  <a:pt x="599" y="321"/>
                </a:lnTo>
                <a:lnTo>
                  <a:pt x="647" y="369"/>
                </a:lnTo>
                <a:lnTo>
                  <a:pt x="646" y="369"/>
                </a:lnTo>
                <a:lnTo>
                  <a:pt x="692" y="335"/>
                </a:lnTo>
                <a:lnTo>
                  <a:pt x="688" y="345"/>
                </a:lnTo>
                <a:lnTo>
                  <a:pt x="686" y="350"/>
                </a:lnTo>
                <a:cubicBezTo>
                  <a:pt x="680" y="363"/>
                  <a:pt x="669" y="373"/>
                  <a:pt x="655" y="377"/>
                </a:cubicBezTo>
                <a:cubicBezTo>
                  <a:pt x="640" y="381"/>
                  <a:pt x="625" y="378"/>
                  <a:pt x="614" y="369"/>
                </a:cubicBezTo>
                <a:lnTo>
                  <a:pt x="612" y="367"/>
                </a:lnTo>
                <a:cubicBezTo>
                  <a:pt x="606" y="363"/>
                  <a:pt x="602" y="358"/>
                  <a:pt x="599" y="353"/>
                </a:cubicBezTo>
                <a:lnTo>
                  <a:pt x="597" y="349"/>
                </a:lnTo>
                <a:lnTo>
                  <a:pt x="638" y="373"/>
                </a:lnTo>
                <a:lnTo>
                  <a:pt x="637" y="373"/>
                </a:lnTo>
                <a:lnTo>
                  <a:pt x="685" y="325"/>
                </a:lnTo>
                <a:lnTo>
                  <a:pt x="685" y="331"/>
                </a:lnTo>
                <a:lnTo>
                  <a:pt x="685" y="322"/>
                </a:lnTo>
                <a:lnTo>
                  <a:pt x="685" y="325"/>
                </a:lnTo>
                <a:cubicBezTo>
                  <a:pt x="687" y="335"/>
                  <a:pt x="686" y="346"/>
                  <a:pt x="681" y="355"/>
                </a:cubicBezTo>
                <a:lnTo>
                  <a:pt x="680" y="356"/>
                </a:lnTo>
                <a:cubicBezTo>
                  <a:pt x="672" y="373"/>
                  <a:pt x="656" y="383"/>
                  <a:pt x="637" y="383"/>
                </a:cubicBezTo>
                <a:cubicBezTo>
                  <a:pt x="619" y="383"/>
                  <a:pt x="603" y="373"/>
                  <a:pt x="595" y="356"/>
                </a:cubicBezTo>
                <a:lnTo>
                  <a:pt x="592" y="350"/>
                </a:lnTo>
                <a:lnTo>
                  <a:pt x="590" y="347"/>
                </a:lnTo>
                <a:lnTo>
                  <a:pt x="590" y="345"/>
                </a:lnTo>
                <a:lnTo>
                  <a:pt x="589" y="342"/>
                </a:lnTo>
                <a:lnTo>
                  <a:pt x="622" y="368"/>
                </a:lnTo>
                <a:lnTo>
                  <a:pt x="620" y="368"/>
                </a:lnTo>
                <a:lnTo>
                  <a:pt x="641" y="367"/>
                </a:lnTo>
                <a:lnTo>
                  <a:pt x="639" y="368"/>
                </a:lnTo>
                <a:cubicBezTo>
                  <a:pt x="626" y="371"/>
                  <a:pt x="612" y="368"/>
                  <a:pt x="601" y="361"/>
                </a:cubicBezTo>
                <a:cubicBezTo>
                  <a:pt x="589" y="354"/>
                  <a:pt x="582" y="342"/>
                  <a:pt x="580" y="329"/>
                </a:cubicBezTo>
                <a:lnTo>
                  <a:pt x="579" y="326"/>
                </a:lnTo>
                <a:cubicBezTo>
                  <a:pt x="579" y="323"/>
                  <a:pt x="578" y="321"/>
                  <a:pt x="578" y="318"/>
                </a:cubicBezTo>
                <a:lnTo>
                  <a:pt x="578" y="316"/>
                </a:lnTo>
                <a:cubicBezTo>
                  <a:pt x="578" y="292"/>
                  <a:pt x="597" y="271"/>
                  <a:pt x="621" y="268"/>
                </a:cubicBezTo>
                <a:cubicBezTo>
                  <a:pt x="645" y="265"/>
                  <a:pt x="667" y="281"/>
                  <a:pt x="673" y="304"/>
                </a:cubicBezTo>
                <a:lnTo>
                  <a:pt x="674" y="306"/>
                </a:lnTo>
                <a:cubicBezTo>
                  <a:pt x="674" y="310"/>
                  <a:pt x="675" y="314"/>
                  <a:pt x="675" y="318"/>
                </a:cubicBezTo>
                <a:lnTo>
                  <a:pt x="675" y="321"/>
                </a:lnTo>
                <a:cubicBezTo>
                  <a:pt x="675" y="347"/>
                  <a:pt x="653" y="369"/>
                  <a:pt x="627" y="369"/>
                </a:cubicBezTo>
                <a:lnTo>
                  <a:pt x="626" y="369"/>
                </a:lnTo>
                <a:cubicBezTo>
                  <a:pt x="599" y="369"/>
                  <a:pt x="578" y="347"/>
                  <a:pt x="578" y="321"/>
                </a:cubicBezTo>
                <a:lnTo>
                  <a:pt x="578" y="315"/>
                </a:lnTo>
                <a:lnTo>
                  <a:pt x="578" y="311"/>
                </a:lnTo>
                <a:lnTo>
                  <a:pt x="674" y="311"/>
                </a:lnTo>
                <a:lnTo>
                  <a:pt x="674" y="313"/>
                </a:lnTo>
                <a:lnTo>
                  <a:pt x="673" y="306"/>
                </a:lnTo>
                <a:lnTo>
                  <a:pt x="674" y="309"/>
                </a:lnTo>
                <a:lnTo>
                  <a:pt x="674" y="312"/>
                </a:lnTo>
                <a:cubicBezTo>
                  <a:pt x="675" y="314"/>
                  <a:pt x="675" y="317"/>
                  <a:pt x="675" y="319"/>
                </a:cubicBezTo>
                <a:lnTo>
                  <a:pt x="675" y="321"/>
                </a:lnTo>
                <a:lnTo>
                  <a:pt x="579" y="321"/>
                </a:lnTo>
                <a:lnTo>
                  <a:pt x="579" y="319"/>
                </a:lnTo>
                <a:lnTo>
                  <a:pt x="580" y="327"/>
                </a:lnTo>
                <a:lnTo>
                  <a:pt x="579" y="321"/>
                </a:lnTo>
                <a:lnTo>
                  <a:pt x="578" y="316"/>
                </a:lnTo>
                <a:lnTo>
                  <a:pt x="673" y="323"/>
                </a:lnTo>
                <a:lnTo>
                  <a:pt x="670" y="331"/>
                </a:lnTo>
                <a:lnTo>
                  <a:pt x="669" y="334"/>
                </a:lnTo>
                <a:cubicBezTo>
                  <a:pt x="664" y="347"/>
                  <a:pt x="653" y="358"/>
                  <a:pt x="639" y="362"/>
                </a:cubicBezTo>
                <a:cubicBezTo>
                  <a:pt x="625" y="366"/>
                  <a:pt x="610" y="364"/>
                  <a:pt x="598" y="356"/>
                </a:cubicBezTo>
                <a:lnTo>
                  <a:pt x="591" y="351"/>
                </a:lnTo>
                <a:lnTo>
                  <a:pt x="588" y="348"/>
                </a:lnTo>
                <a:lnTo>
                  <a:pt x="618" y="359"/>
                </a:lnTo>
                <a:lnTo>
                  <a:pt x="614" y="359"/>
                </a:lnTo>
                <a:lnTo>
                  <a:pt x="648" y="345"/>
                </a:lnTo>
                <a:lnTo>
                  <a:pt x="645" y="348"/>
                </a:lnTo>
                <a:cubicBezTo>
                  <a:pt x="642" y="352"/>
                  <a:pt x="638" y="355"/>
                  <a:pt x="633" y="357"/>
                </a:cubicBezTo>
                <a:lnTo>
                  <a:pt x="630" y="359"/>
                </a:lnTo>
                <a:cubicBezTo>
                  <a:pt x="618" y="365"/>
                  <a:pt x="604" y="366"/>
                  <a:pt x="591" y="361"/>
                </a:cubicBezTo>
                <a:cubicBezTo>
                  <a:pt x="578" y="356"/>
                  <a:pt x="568" y="346"/>
                  <a:pt x="564" y="333"/>
                </a:cubicBezTo>
                <a:lnTo>
                  <a:pt x="562" y="329"/>
                </a:lnTo>
                <a:cubicBezTo>
                  <a:pt x="561" y="326"/>
                  <a:pt x="560" y="323"/>
                  <a:pt x="560" y="321"/>
                </a:cubicBezTo>
                <a:lnTo>
                  <a:pt x="559" y="315"/>
                </a:lnTo>
                <a:lnTo>
                  <a:pt x="606" y="354"/>
                </a:lnTo>
                <a:lnTo>
                  <a:pt x="605" y="354"/>
                </a:lnTo>
                <a:cubicBezTo>
                  <a:pt x="579" y="354"/>
                  <a:pt x="557" y="333"/>
                  <a:pt x="557" y="306"/>
                </a:cubicBezTo>
                <a:lnTo>
                  <a:pt x="557" y="304"/>
                </a:lnTo>
                <a:lnTo>
                  <a:pt x="557" y="302"/>
                </a:lnTo>
                <a:cubicBezTo>
                  <a:pt x="557" y="280"/>
                  <a:pt x="572" y="261"/>
                  <a:pt x="594" y="255"/>
                </a:cubicBezTo>
                <a:cubicBezTo>
                  <a:pt x="615" y="250"/>
                  <a:pt x="637" y="260"/>
                  <a:pt x="648" y="279"/>
                </a:cubicBezTo>
                <a:lnTo>
                  <a:pt x="651" y="284"/>
                </a:lnTo>
                <a:lnTo>
                  <a:pt x="647" y="279"/>
                </a:lnTo>
                <a:lnTo>
                  <a:pt x="650" y="283"/>
                </a:lnTo>
                <a:lnTo>
                  <a:pt x="572" y="285"/>
                </a:lnTo>
                <a:lnTo>
                  <a:pt x="573" y="283"/>
                </a:lnTo>
                <a:lnTo>
                  <a:pt x="565" y="302"/>
                </a:lnTo>
                <a:lnTo>
                  <a:pt x="565" y="300"/>
                </a:lnTo>
                <a:lnTo>
                  <a:pt x="566" y="297"/>
                </a:lnTo>
                <a:cubicBezTo>
                  <a:pt x="566" y="294"/>
                  <a:pt x="567" y="291"/>
                  <a:pt x="568" y="288"/>
                </a:cubicBezTo>
                <a:lnTo>
                  <a:pt x="568" y="287"/>
                </a:lnTo>
                <a:lnTo>
                  <a:pt x="660" y="317"/>
                </a:lnTo>
                <a:lnTo>
                  <a:pt x="659" y="319"/>
                </a:lnTo>
                <a:lnTo>
                  <a:pt x="661" y="311"/>
                </a:lnTo>
                <a:lnTo>
                  <a:pt x="660" y="314"/>
                </a:lnTo>
                <a:cubicBezTo>
                  <a:pt x="656" y="338"/>
                  <a:pt x="636" y="354"/>
                  <a:pt x="613" y="354"/>
                </a:cubicBezTo>
                <a:lnTo>
                  <a:pt x="609" y="354"/>
                </a:lnTo>
                <a:cubicBezTo>
                  <a:pt x="597" y="354"/>
                  <a:pt x="585" y="349"/>
                  <a:pt x="576" y="340"/>
                </a:cubicBezTo>
                <a:lnTo>
                  <a:pt x="573" y="338"/>
                </a:lnTo>
                <a:lnTo>
                  <a:pt x="571" y="336"/>
                </a:lnTo>
                <a:lnTo>
                  <a:pt x="650" y="320"/>
                </a:lnTo>
                <a:lnTo>
                  <a:pt x="649" y="322"/>
                </a:lnTo>
                <a:cubicBezTo>
                  <a:pt x="647" y="326"/>
                  <a:pt x="645" y="330"/>
                  <a:pt x="642" y="333"/>
                </a:cubicBezTo>
                <a:lnTo>
                  <a:pt x="641" y="335"/>
                </a:lnTo>
                <a:cubicBezTo>
                  <a:pt x="633" y="346"/>
                  <a:pt x="621" y="352"/>
                  <a:pt x="609" y="354"/>
                </a:cubicBezTo>
                <a:cubicBezTo>
                  <a:pt x="596" y="356"/>
                  <a:pt x="583" y="352"/>
                  <a:pt x="572" y="344"/>
                </a:cubicBezTo>
                <a:lnTo>
                  <a:pt x="569" y="341"/>
                </a:lnTo>
                <a:lnTo>
                  <a:pt x="566" y="339"/>
                </a:lnTo>
                <a:lnTo>
                  <a:pt x="634" y="332"/>
                </a:lnTo>
                <a:lnTo>
                  <a:pt x="629" y="338"/>
                </a:lnTo>
                <a:lnTo>
                  <a:pt x="627" y="340"/>
                </a:lnTo>
                <a:cubicBezTo>
                  <a:pt x="615" y="353"/>
                  <a:pt x="597" y="357"/>
                  <a:pt x="580" y="353"/>
                </a:cubicBezTo>
                <a:cubicBezTo>
                  <a:pt x="563" y="348"/>
                  <a:pt x="551" y="335"/>
                  <a:pt x="546" y="318"/>
                </a:cubicBezTo>
                <a:lnTo>
                  <a:pt x="546" y="316"/>
                </a:lnTo>
                <a:cubicBezTo>
                  <a:pt x="545" y="312"/>
                  <a:pt x="544" y="308"/>
                  <a:pt x="544" y="304"/>
                </a:cubicBezTo>
                <a:lnTo>
                  <a:pt x="544" y="302"/>
                </a:lnTo>
                <a:lnTo>
                  <a:pt x="592" y="350"/>
                </a:lnTo>
                <a:lnTo>
                  <a:pt x="592" y="350"/>
                </a:lnTo>
                <a:lnTo>
                  <a:pt x="636" y="282"/>
                </a:lnTo>
                <a:lnTo>
                  <a:pt x="638" y="287"/>
                </a:lnTo>
                <a:cubicBezTo>
                  <a:pt x="642" y="297"/>
                  <a:pt x="643" y="309"/>
                  <a:pt x="640" y="320"/>
                </a:cubicBezTo>
                <a:lnTo>
                  <a:pt x="639" y="323"/>
                </a:lnTo>
                <a:cubicBezTo>
                  <a:pt x="638" y="328"/>
                  <a:pt x="636" y="332"/>
                  <a:pt x="633" y="337"/>
                </a:cubicBezTo>
                <a:lnTo>
                  <a:pt x="632" y="338"/>
                </a:lnTo>
                <a:cubicBezTo>
                  <a:pt x="620" y="356"/>
                  <a:pt x="598" y="364"/>
                  <a:pt x="578" y="357"/>
                </a:cubicBezTo>
                <a:cubicBezTo>
                  <a:pt x="558" y="351"/>
                  <a:pt x="544" y="333"/>
                  <a:pt x="544" y="311"/>
                </a:cubicBezTo>
                <a:lnTo>
                  <a:pt x="544" y="307"/>
                </a:lnTo>
                <a:lnTo>
                  <a:pt x="544" y="302"/>
                </a:lnTo>
                <a:cubicBezTo>
                  <a:pt x="544" y="275"/>
                  <a:pt x="565" y="254"/>
                  <a:pt x="592" y="254"/>
                </a:cubicBezTo>
                <a:lnTo>
                  <a:pt x="592" y="254"/>
                </a:lnTo>
                <a:lnTo>
                  <a:pt x="592" y="350"/>
                </a:lnTo>
                <a:lnTo>
                  <a:pt x="591" y="350"/>
                </a:lnTo>
                <a:cubicBezTo>
                  <a:pt x="578" y="350"/>
                  <a:pt x="565" y="344"/>
                  <a:pt x="556" y="334"/>
                </a:cubicBezTo>
                <a:cubicBezTo>
                  <a:pt x="547" y="324"/>
                  <a:pt x="542" y="311"/>
                  <a:pt x="544" y="298"/>
                </a:cubicBezTo>
                <a:lnTo>
                  <a:pt x="544" y="291"/>
                </a:lnTo>
                <a:lnTo>
                  <a:pt x="545" y="287"/>
                </a:lnTo>
                <a:cubicBezTo>
                  <a:pt x="548" y="261"/>
                  <a:pt x="570" y="243"/>
                  <a:pt x="595" y="245"/>
                </a:cubicBezTo>
                <a:cubicBezTo>
                  <a:pt x="621" y="246"/>
                  <a:pt x="640" y="267"/>
                  <a:pt x="640" y="292"/>
                </a:cubicBezTo>
                <a:lnTo>
                  <a:pt x="640" y="294"/>
                </a:lnTo>
                <a:lnTo>
                  <a:pt x="640" y="297"/>
                </a:lnTo>
                <a:lnTo>
                  <a:pt x="640" y="302"/>
                </a:lnTo>
                <a:lnTo>
                  <a:pt x="546" y="290"/>
                </a:lnTo>
                <a:lnTo>
                  <a:pt x="546" y="288"/>
                </a:lnTo>
                <a:lnTo>
                  <a:pt x="546" y="308"/>
                </a:lnTo>
                <a:lnTo>
                  <a:pt x="545" y="305"/>
                </a:lnTo>
                <a:lnTo>
                  <a:pt x="586" y="344"/>
                </a:lnTo>
                <a:lnTo>
                  <a:pt x="582" y="344"/>
                </a:lnTo>
                <a:lnTo>
                  <a:pt x="595" y="344"/>
                </a:lnTo>
                <a:lnTo>
                  <a:pt x="591" y="345"/>
                </a:lnTo>
                <a:lnTo>
                  <a:pt x="630" y="313"/>
                </a:lnTo>
                <a:lnTo>
                  <a:pt x="628" y="319"/>
                </a:lnTo>
                <a:lnTo>
                  <a:pt x="626" y="323"/>
                </a:lnTo>
                <a:cubicBezTo>
                  <a:pt x="619" y="342"/>
                  <a:pt x="601" y="355"/>
                  <a:pt x="581" y="354"/>
                </a:cubicBezTo>
                <a:cubicBezTo>
                  <a:pt x="560" y="354"/>
                  <a:pt x="542" y="341"/>
                  <a:pt x="536" y="322"/>
                </a:cubicBezTo>
                <a:lnTo>
                  <a:pt x="535" y="320"/>
                </a:lnTo>
                <a:cubicBezTo>
                  <a:pt x="535" y="318"/>
                  <a:pt x="534" y="315"/>
                  <a:pt x="534" y="313"/>
                </a:cubicBezTo>
                <a:lnTo>
                  <a:pt x="533" y="311"/>
                </a:lnTo>
                <a:lnTo>
                  <a:pt x="532" y="306"/>
                </a:lnTo>
                <a:lnTo>
                  <a:pt x="617" y="327"/>
                </a:lnTo>
                <a:lnTo>
                  <a:pt x="615" y="329"/>
                </a:lnTo>
                <a:lnTo>
                  <a:pt x="613" y="332"/>
                </a:lnTo>
                <a:cubicBezTo>
                  <a:pt x="601" y="347"/>
                  <a:pt x="581" y="354"/>
                  <a:pt x="562" y="348"/>
                </a:cubicBezTo>
                <a:cubicBezTo>
                  <a:pt x="543" y="342"/>
                  <a:pt x="530" y="326"/>
                  <a:pt x="528" y="307"/>
                </a:cubicBezTo>
                <a:lnTo>
                  <a:pt x="528" y="305"/>
                </a:lnTo>
                <a:lnTo>
                  <a:pt x="527" y="302"/>
                </a:lnTo>
                <a:cubicBezTo>
                  <a:pt x="527" y="299"/>
                  <a:pt x="526" y="297"/>
                  <a:pt x="526" y="294"/>
                </a:cubicBezTo>
                <a:lnTo>
                  <a:pt x="526" y="292"/>
                </a:lnTo>
                <a:lnTo>
                  <a:pt x="622" y="292"/>
                </a:lnTo>
                <a:lnTo>
                  <a:pt x="622" y="294"/>
                </a:lnTo>
                <a:lnTo>
                  <a:pt x="622" y="297"/>
                </a:lnTo>
                <a:lnTo>
                  <a:pt x="622" y="300"/>
                </a:lnTo>
                <a:lnTo>
                  <a:pt x="620" y="285"/>
                </a:lnTo>
                <a:lnTo>
                  <a:pt x="621" y="287"/>
                </a:lnTo>
                <a:lnTo>
                  <a:pt x="527" y="302"/>
                </a:lnTo>
                <a:lnTo>
                  <a:pt x="527" y="300"/>
                </a:lnTo>
                <a:lnTo>
                  <a:pt x="527" y="297"/>
                </a:lnTo>
                <a:lnTo>
                  <a:pt x="527" y="294"/>
                </a:lnTo>
                <a:lnTo>
                  <a:pt x="527" y="292"/>
                </a:lnTo>
                <a:lnTo>
                  <a:pt x="623" y="292"/>
                </a:lnTo>
                <a:lnTo>
                  <a:pt x="623" y="294"/>
                </a:lnTo>
                <a:lnTo>
                  <a:pt x="623" y="297"/>
                </a:lnTo>
                <a:cubicBezTo>
                  <a:pt x="623" y="302"/>
                  <a:pt x="622" y="306"/>
                  <a:pt x="621" y="311"/>
                </a:cubicBezTo>
                <a:lnTo>
                  <a:pt x="619" y="316"/>
                </a:lnTo>
                <a:cubicBezTo>
                  <a:pt x="613" y="336"/>
                  <a:pt x="595" y="350"/>
                  <a:pt x="573" y="350"/>
                </a:cubicBezTo>
                <a:lnTo>
                  <a:pt x="572" y="350"/>
                </a:lnTo>
                <a:cubicBezTo>
                  <a:pt x="546" y="350"/>
                  <a:pt x="524" y="328"/>
                  <a:pt x="524" y="302"/>
                </a:cubicBezTo>
                <a:lnTo>
                  <a:pt x="525" y="298"/>
                </a:lnTo>
                <a:lnTo>
                  <a:pt x="524" y="291"/>
                </a:lnTo>
                <a:cubicBezTo>
                  <a:pt x="522" y="267"/>
                  <a:pt x="539" y="245"/>
                  <a:pt x="563" y="240"/>
                </a:cubicBezTo>
                <a:cubicBezTo>
                  <a:pt x="586" y="236"/>
                  <a:pt x="610" y="249"/>
                  <a:pt x="618" y="272"/>
                </a:cubicBezTo>
                <a:lnTo>
                  <a:pt x="618" y="274"/>
                </a:lnTo>
                <a:cubicBezTo>
                  <a:pt x="620" y="279"/>
                  <a:pt x="620" y="284"/>
                  <a:pt x="620" y="289"/>
                </a:cubicBezTo>
                <a:lnTo>
                  <a:pt x="620" y="292"/>
                </a:lnTo>
                <a:cubicBezTo>
                  <a:pt x="620" y="319"/>
                  <a:pt x="599" y="340"/>
                  <a:pt x="572" y="340"/>
                </a:cubicBezTo>
                <a:lnTo>
                  <a:pt x="571" y="340"/>
                </a:lnTo>
                <a:lnTo>
                  <a:pt x="570" y="340"/>
                </a:lnTo>
                <a:lnTo>
                  <a:pt x="618" y="298"/>
                </a:lnTo>
                <a:lnTo>
                  <a:pt x="617" y="302"/>
                </a:lnTo>
                <a:cubicBezTo>
                  <a:pt x="617" y="307"/>
                  <a:pt x="615" y="312"/>
                  <a:pt x="614" y="316"/>
                </a:cubicBezTo>
                <a:lnTo>
                  <a:pt x="612" y="319"/>
                </a:lnTo>
                <a:cubicBezTo>
                  <a:pt x="608" y="329"/>
                  <a:pt x="601" y="336"/>
                  <a:pt x="593" y="342"/>
                </a:cubicBezTo>
                <a:lnTo>
                  <a:pt x="590" y="343"/>
                </a:lnTo>
                <a:cubicBezTo>
                  <a:pt x="575" y="352"/>
                  <a:pt x="556" y="352"/>
                  <a:pt x="541" y="343"/>
                </a:cubicBezTo>
                <a:lnTo>
                  <a:pt x="538" y="342"/>
                </a:lnTo>
                <a:cubicBezTo>
                  <a:pt x="533" y="338"/>
                  <a:pt x="528" y="334"/>
                  <a:pt x="524" y="328"/>
                </a:cubicBezTo>
                <a:lnTo>
                  <a:pt x="521" y="325"/>
                </a:lnTo>
                <a:cubicBezTo>
                  <a:pt x="520" y="323"/>
                  <a:pt x="519" y="321"/>
                  <a:pt x="518" y="318"/>
                </a:cubicBezTo>
                <a:lnTo>
                  <a:pt x="519" y="321"/>
                </a:lnTo>
                <a:lnTo>
                  <a:pt x="518" y="319"/>
                </a:lnTo>
                <a:lnTo>
                  <a:pt x="606" y="292"/>
                </a:lnTo>
                <a:lnTo>
                  <a:pt x="606" y="294"/>
                </a:lnTo>
                <a:lnTo>
                  <a:pt x="605" y="285"/>
                </a:lnTo>
                <a:lnTo>
                  <a:pt x="606" y="288"/>
                </a:lnTo>
                <a:lnTo>
                  <a:pt x="558" y="249"/>
                </a:lnTo>
                <a:lnTo>
                  <a:pt x="559" y="249"/>
                </a:lnTo>
                <a:cubicBezTo>
                  <a:pt x="585" y="249"/>
                  <a:pt x="607" y="270"/>
                  <a:pt x="607" y="297"/>
                </a:cubicBezTo>
                <a:lnTo>
                  <a:pt x="607" y="300"/>
                </a:lnTo>
                <a:lnTo>
                  <a:pt x="607" y="302"/>
                </a:lnTo>
                <a:cubicBezTo>
                  <a:pt x="607" y="327"/>
                  <a:pt x="588" y="348"/>
                  <a:pt x="563" y="350"/>
                </a:cubicBezTo>
                <a:cubicBezTo>
                  <a:pt x="538" y="352"/>
                  <a:pt x="516" y="334"/>
                  <a:pt x="512" y="310"/>
                </a:cubicBezTo>
                <a:lnTo>
                  <a:pt x="511" y="307"/>
                </a:lnTo>
                <a:cubicBezTo>
                  <a:pt x="511" y="304"/>
                  <a:pt x="510" y="302"/>
                  <a:pt x="510" y="299"/>
                </a:cubicBezTo>
                <a:lnTo>
                  <a:pt x="511" y="300"/>
                </a:lnTo>
                <a:lnTo>
                  <a:pt x="510" y="290"/>
                </a:lnTo>
                <a:lnTo>
                  <a:pt x="510" y="287"/>
                </a:lnTo>
                <a:lnTo>
                  <a:pt x="606" y="287"/>
                </a:lnTo>
                <a:lnTo>
                  <a:pt x="606" y="288"/>
                </a:lnTo>
                <a:lnTo>
                  <a:pt x="605" y="282"/>
                </a:lnTo>
                <a:lnTo>
                  <a:pt x="606" y="284"/>
                </a:lnTo>
                <a:lnTo>
                  <a:pt x="606" y="287"/>
                </a:lnTo>
                <a:cubicBezTo>
                  <a:pt x="607" y="290"/>
                  <a:pt x="607" y="292"/>
                  <a:pt x="607" y="295"/>
                </a:cubicBezTo>
                <a:lnTo>
                  <a:pt x="607" y="297"/>
                </a:lnTo>
                <a:cubicBezTo>
                  <a:pt x="607" y="318"/>
                  <a:pt x="593" y="337"/>
                  <a:pt x="573" y="343"/>
                </a:cubicBezTo>
                <a:cubicBezTo>
                  <a:pt x="553" y="349"/>
                  <a:pt x="531" y="341"/>
                  <a:pt x="519" y="324"/>
                </a:cubicBezTo>
                <a:lnTo>
                  <a:pt x="518" y="322"/>
                </a:lnTo>
                <a:cubicBezTo>
                  <a:pt x="516" y="319"/>
                  <a:pt x="514" y="315"/>
                  <a:pt x="512" y="311"/>
                </a:cubicBezTo>
                <a:lnTo>
                  <a:pt x="511" y="308"/>
                </a:lnTo>
                <a:lnTo>
                  <a:pt x="557" y="340"/>
                </a:lnTo>
                <a:lnTo>
                  <a:pt x="554" y="340"/>
                </a:lnTo>
                <a:lnTo>
                  <a:pt x="551" y="340"/>
                </a:lnTo>
                <a:lnTo>
                  <a:pt x="551" y="244"/>
                </a:lnTo>
                <a:lnTo>
                  <a:pt x="552" y="244"/>
                </a:lnTo>
                <a:lnTo>
                  <a:pt x="516" y="325"/>
                </a:lnTo>
                <a:lnTo>
                  <a:pt x="516" y="324"/>
                </a:lnTo>
                <a:lnTo>
                  <a:pt x="513" y="321"/>
                </a:lnTo>
                <a:lnTo>
                  <a:pt x="525" y="329"/>
                </a:lnTo>
                <a:lnTo>
                  <a:pt x="522" y="327"/>
                </a:lnTo>
                <a:lnTo>
                  <a:pt x="574" y="317"/>
                </a:lnTo>
                <a:lnTo>
                  <a:pt x="573" y="318"/>
                </a:lnTo>
                <a:lnTo>
                  <a:pt x="585" y="300"/>
                </a:lnTo>
                <a:lnTo>
                  <a:pt x="584" y="303"/>
                </a:lnTo>
                <a:lnTo>
                  <a:pt x="586" y="292"/>
                </a:lnTo>
                <a:lnTo>
                  <a:pt x="585" y="297"/>
                </a:lnTo>
                <a:lnTo>
                  <a:pt x="537" y="244"/>
                </a:lnTo>
                <a:lnTo>
                  <a:pt x="539" y="244"/>
                </a:lnTo>
                <a:lnTo>
                  <a:pt x="539" y="340"/>
                </a:lnTo>
                <a:lnTo>
                  <a:pt x="538" y="340"/>
                </a:lnTo>
                <a:lnTo>
                  <a:pt x="538" y="340"/>
                </a:lnTo>
                <a:cubicBezTo>
                  <a:pt x="513" y="340"/>
                  <a:pt x="493" y="322"/>
                  <a:pt x="490" y="297"/>
                </a:cubicBezTo>
                <a:lnTo>
                  <a:pt x="490" y="292"/>
                </a:lnTo>
                <a:lnTo>
                  <a:pt x="585" y="297"/>
                </a:lnTo>
                <a:lnTo>
                  <a:pt x="584" y="302"/>
                </a:lnTo>
                <a:cubicBezTo>
                  <a:pt x="579" y="324"/>
                  <a:pt x="559" y="340"/>
                  <a:pt x="536" y="340"/>
                </a:cubicBezTo>
                <a:lnTo>
                  <a:pt x="532" y="340"/>
                </a:lnTo>
                <a:lnTo>
                  <a:pt x="532" y="340"/>
                </a:lnTo>
                <a:cubicBezTo>
                  <a:pt x="509" y="340"/>
                  <a:pt x="488" y="324"/>
                  <a:pt x="485" y="300"/>
                </a:cubicBezTo>
                <a:lnTo>
                  <a:pt x="485" y="301"/>
                </a:lnTo>
                <a:lnTo>
                  <a:pt x="484" y="299"/>
                </a:lnTo>
                <a:lnTo>
                  <a:pt x="574" y="309"/>
                </a:lnTo>
                <a:lnTo>
                  <a:pt x="573" y="311"/>
                </a:lnTo>
                <a:lnTo>
                  <a:pt x="576" y="305"/>
                </a:lnTo>
                <a:lnTo>
                  <a:pt x="575" y="308"/>
                </a:lnTo>
                <a:cubicBezTo>
                  <a:pt x="568" y="327"/>
                  <a:pt x="550" y="340"/>
                  <a:pt x="529" y="340"/>
                </a:cubicBezTo>
                <a:lnTo>
                  <a:pt x="526" y="340"/>
                </a:lnTo>
                <a:cubicBezTo>
                  <a:pt x="508" y="340"/>
                  <a:pt x="491" y="330"/>
                  <a:pt x="483" y="314"/>
                </a:cubicBezTo>
                <a:lnTo>
                  <a:pt x="482" y="311"/>
                </a:lnTo>
                <a:lnTo>
                  <a:pt x="481" y="309"/>
                </a:lnTo>
                <a:lnTo>
                  <a:pt x="571" y="287"/>
                </a:lnTo>
                <a:lnTo>
                  <a:pt x="571" y="289"/>
                </a:lnTo>
                <a:cubicBezTo>
                  <a:pt x="571" y="292"/>
                  <a:pt x="571" y="295"/>
                  <a:pt x="571" y="297"/>
                </a:cubicBezTo>
                <a:lnTo>
                  <a:pt x="570" y="300"/>
                </a:lnTo>
                <a:cubicBezTo>
                  <a:pt x="566" y="324"/>
                  <a:pt x="546" y="340"/>
                  <a:pt x="523" y="340"/>
                </a:cubicBezTo>
                <a:lnTo>
                  <a:pt x="522" y="340"/>
                </a:lnTo>
                <a:lnTo>
                  <a:pt x="520" y="340"/>
                </a:lnTo>
                <a:cubicBezTo>
                  <a:pt x="497" y="340"/>
                  <a:pt x="478" y="325"/>
                  <a:pt x="473" y="303"/>
                </a:cubicBezTo>
                <a:lnTo>
                  <a:pt x="473" y="302"/>
                </a:lnTo>
                <a:lnTo>
                  <a:pt x="471" y="297"/>
                </a:lnTo>
                <a:lnTo>
                  <a:pt x="517" y="331"/>
                </a:lnTo>
                <a:lnTo>
                  <a:pt x="516" y="331"/>
                </a:lnTo>
                <a:cubicBezTo>
                  <a:pt x="512" y="331"/>
                  <a:pt x="508" y="330"/>
                  <a:pt x="503" y="329"/>
                </a:cubicBezTo>
                <a:lnTo>
                  <a:pt x="491" y="325"/>
                </a:lnTo>
                <a:lnTo>
                  <a:pt x="484" y="322"/>
                </a:lnTo>
                <a:cubicBezTo>
                  <a:pt x="474" y="318"/>
                  <a:pt x="466" y="311"/>
                  <a:pt x="461" y="303"/>
                </a:cubicBezTo>
                <a:lnTo>
                  <a:pt x="460" y="300"/>
                </a:lnTo>
                <a:cubicBezTo>
                  <a:pt x="455" y="293"/>
                  <a:pt x="453" y="284"/>
                  <a:pt x="453" y="275"/>
                </a:cubicBezTo>
                <a:lnTo>
                  <a:pt x="453" y="273"/>
                </a:lnTo>
                <a:lnTo>
                  <a:pt x="549" y="273"/>
                </a:lnTo>
                <a:lnTo>
                  <a:pt x="549" y="276"/>
                </a:lnTo>
                <a:cubicBezTo>
                  <a:pt x="549" y="280"/>
                  <a:pt x="548" y="284"/>
                  <a:pt x="548" y="288"/>
                </a:cubicBezTo>
                <a:lnTo>
                  <a:pt x="547" y="290"/>
                </a:lnTo>
                <a:lnTo>
                  <a:pt x="455" y="263"/>
                </a:lnTo>
                <a:lnTo>
                  <a:pt x="455" y="261"/>
                </a:lnTo>
                <a:lnTo>
                  <a:pt x="453" y="276"/>
                </a:lnTo>
                <a:lnTo>
                  <a:pt x="453" y="273"/>
                </a:lnTo>
                <a:lnTo>
                  <a:pt x="453" y="269"/>
                </a:lnTo>
                <a:lnTo>
                  <a:pt x="458" y="291"/>
                </a:lnTo>
                <a:lnTo>
                  <a:pt x="458" y="290"/>
                </a:lnTo>
                <a:lnTo>
                  <a:pt x="548" y="268"/>
                </a:lnTo>
                <a:lnTo>
                  <a:pt x="548" y="276"/>
                </a:lnTo>
                <a:lnTo>
                  <a:pt x="548" y="278"/>
                </a:lnTo>
                <a:lnTo>
                  <a:pt x="548" y="284"/>
                </a:lnTo>
                <a:lnTo>
                  <a:pt x="547" y="277"/>
                </a:lnTo>
                <a:lnTo>
                  <a:pt x="548" y="281"/>
                </a:lnTo>
                <a:lnTo>
                  <a:pt x="516" y="242"/>
                </a:lnTo>
                <a:lnTo>
                  <a:pt x="517" y="242"/>
                </a:lnTo>
                <a:lnTo>
                  <a:pt x="477" y="247"/>
                </a:lnTo>
                <a:lnTo>
                  <a:pt x="480" y="245"/>
                </a:lnTo>
                <a:lnTo>
                  <a:pt x="471" y="253"/>
                </a:lnTo>
                <a:lnTo>
                  <a:pt x="474" y="249"/>
                </a:lnTo>
                <a:lnTo>
                  <a:pt x="487" y="326"/>
                </a:lnTo>
                <a:lnTo>
                  <a:pt x="486" y="325"/>
                </a:lnTo>
                <a:lnTo>
                  <a:pt x="515" y="330"/>
                </a:lnTo>
                <a:lnTo>
                  <a:pt x="512" y="330"/>
                </a:lnTo>
                <a:cubicBezTo>
                  <a:pt x="509" y="331"/>
                  <a:pt x="507" y="331"/>
                  <a:pt x="504" y="331"/>
                </a:cubicBezTo>
                <a:lnTo>
                  <a:pt x="503" y="331"/>
                </a:lnTo>
                <a:cubicBezTo>
                  <a:pt x="489" y="331"/>
                  <a:pt x="476" y="325"/>
                  <a:pt x="467" y="314"/>
                </a:cubicBezTo>
                <a:cubicBezTo>
                  <a:pt x="458" y="303"/>
                  <a:pt x="454" y="289"/>
                  <a:pt x="456" y="275"/>
                </a:cubicBezTo>
                <a:lnTo>
                  <a:pt x="457" y="272"/>
                </a:lnTo>
                <a:lnTo>
                  <a:pt x="456" y="280"/>
                </a:lnTo>
                <a:lnTo>
                  <a:pt x="456" y="278"/>
                </a:lnTo>
                <a:cubicBezTo>
                  <a:pt x="456" y="253"/>
                  <a:pt x="475" y="233"/>
                  <a:pt x="499" y="230"/>
                </a:cubicBezTo>
                <a:cubicBezTo>
                  <a:pt x="524" y="228"/>
                  <a:pt x="546" y="244"/>
                  <a:pt x="551" y="269"/>
                </a:cubicBezTo>
                <a:lnTo>
                  <a:pt x="552" y="271"/>
                </a:lnTo>
                <a:lnTo>
                  <a:pt x="552" y="274"/>
                </a:lnTo>
                <a:lnTo>
                  <a:pt x="458" y="292"/>
                </a:lnTo>
                <a:lnTo>
                  <a:pt x="458" y="293"/>
                </a:lnTo>
                <a:lnTo>
                  <a:pt x="457" y="289"/>
                </a:lnTo>
                <a:lnTo>
                  <a:pt x="542" y="300"/>
                </a:lnTo>
                <a:lnTo>
                  <a:pt x="544" y="296"/>
                </a:lnTo>
                <a:lnTo>
                  <a:pt x="543" y="299"/>
                </a:lnTo>
                <a:lnTo>
                  <a:pt x="547" y="285"/>
                </a:lnTo>
                <a:lnTo>
                  <a:pt x="547" y="288"/>
                </a:lnTo>
                <a:cubicBezTo>
                  <a:pt x="546" y="295"/>
                  <a:pt x="543" y="302"/>
                  <a:pt x="539" y="308"/>
                </a:cubicBezTo>
                <a:lnTo>
                  <a:pt x="538" y="310"/>
                </a:lnTo>
                <a:cubicBezTo>
                  <a:pt x="528" y="325"/>
                  <a:pt x="510" y="333"/>
                  <a:pt x="492" y="331"/>
                </a:cubicBezTo>
                <a:cubicBezTo>
                  <a:pt x="474" y="328"/>
                  <a:pt x="459" y="316"/>
                  <a:pt x="453" y="298"/>
                </a:cubicBezTo>
                <a:lnTo>
                  <a:pt x="452" y="295"/>
                </a:lnTo>
                <a:lnTo>
                  <a:pt x="451" y="291"/>
                </a:lnTo>
                <a:cubicBezTo>
                  <a:pt x="450" y="289"/>
                  <a:pt x="450" y="286"/>
                  <a:pt x="449" y="283"/>
                </a:cubicBezTo>
                <a:lnTo>
                  <a:pt x="449" y="279"/>
                </a:lnTo>
                <a:lnTo>
                  <a:pt x="496" y="321"/>
                </a:lnTo>
                <a:lnTo>
                  <a:pt x="496" y="321"/>
                </a:lnTo>
                <a:lnTo>
                  <a:pt x="491" y="321"/>
                </a:lnTo>
                <a:lnTo>
                  <a:pt x="485" y="321"/>
                </a:lnTo>
                <a:cubicBezTo>
                  <a:pt x="470" y="321"/>
                  <a:pt x="455" y="314"/>
                  <a:pt x="446" y="301"/>
                </a:cubicBezTo>
                <a:lnTo>
                  <a:pt x="444" y="298"/>
                </a:lnTo>
                <a:lnTo>
                  <a:pt x="449" y="304"/>
                </a:lnTo>
                <a:lnTo>
                  <a:pt x="448" y="302"/>
                </a:lnTo>
                <a:lnTo>
                  <a:pt x="529" y="276"/>
                </a:lnTo>
                <a:lnTo>
                  <a:pt x="529" y="277"/>
                </a:lnTo>
                <a:lnTo>
                  <a:pt x="528" y="281"/>
                </a:lnTo>
                <a:lnTo>
                  <a:pt x="528" y="280"/>
                </a:lnTo>
                <a:lnTo>
                  <a:pt x="528" y="283"/>
                </a:lnTo>
                <a:cubicBezTo>
                  <a:pt x="528" y="305"/>
                  <a:pt x="513" y="325"/>
                  <a:pt x="491" y="330"/>
                </a:cubicBezTo>
                <a:cubicBezTo>
                  <a:pt x="469" y="335"/>
                  <a:pt x="447" y="324"/>
                  <a:pt x="437" y="304"/>
                </a:cubicBezTo>
                <a:lnTo>
                  <a:pt x="437" y="303"/>
                </a:lnTo>
                <a:cubicBezTo>
                  <a:pt x="433" y="297"/>
                  <a:pt x="431" y="289"/>
                  <a:pt x="431" y="282"/>
                </a:cubicBezTo>
                <a:lnTo>
                  <a:pt x="431" y="278"/>
                </a:lnTo>
                <a:cubicBezTo>
                  <a:pt x="431" y="273"/>
                  <a:pt x="432" y="268"/>
                  <a:pt x="434" y="263"/>
                </a:cubicBezTo>
                <a:lnTo>
                  <a:pt x="435" y="260"/>
                </a:lnTo>
                <a:lnTo>
                  <a:pt x="432" y="275"/>
                </a:lnTo>
                <a:lnTo>
                  <a:pt x="432" y="273"/>
                </a:lnTo>
                <a:lnTo>
                  <a:pt x="505" y="315"/>
                </a:lnTo>
                <a:lnTo>
                  <a:pt x="503" y="316"/>
                </a:lnTo>
                <a:lnTo>
                  <a:pt x="515" y="306"/>
                </a:lnTo>
                <a:lnTo>
                  <a:pt x="512" y="309"/>
                </a:lnTo>
                <a:lnTo>
                  <a:pt x="521" y="292"/>
                </a:lnTo>
                <a:lnTo>
                  <a:pt x="520" y="297"/>
                </a:lnTo>
                <a:cubicBezTo>
                  <a:pt x="514" y="317"/>
                  <a:pt x="495" y="331"/>
                  <a:pt x="474" y="331"/>
                </a:cubicBezTo>
                <a:lnTo>
                  <a:pt x="472" y="331"/>
                </a:lnTo>
                <a:cubicBezTo>
                  <a:pt x="458" y="331"/>
                  <a:pt x="445" y="325"/>
                  <a:pt x="436" y="314"/>
                </a:cubicBezTo>
                <a:cubicBezTo>
                  <a:pt x="426" y="303"/>
                  <a:pt x="423" y="288"/>
                  <a:pt x="425" y="274"/>
                </a:cubicBezTo>
                <a:lnTo>
                  <a:pt x="426" y="272"/>
                </a:lnTo>
                <a:lnTo>
                  <a:pt x="426" y="268"/>
                </a:lnTo>
                <a:cubicBezTo>
                  <a:pt x="429" y="242"/>
                  <a:pt x="452" y="224"/>
                  <a:pt x="477" y="226"/>
                </a:cubicBezTo>
                <a:cubicBezTo>
                  <a:pt x="502" y="227"/>
                  <a:pt x="522" y="248"/>
                  <a:pt x="522" y="273"/>
                </a:cubicBezTo>
                <a:lnTo>
                  <a:pt x="522" y="275"/>
                </a:lnTo>
                <a:cubicBezTo>
                  <a:pt x="522" y="278"/>
                  <a:pt x="522" y="280"/>
                  <a:pt x="521" y="283"/>
                </a:cubicBezTo>
                <a:lnTo>
                  <a:pt x="521" y="283"/>
                </a:lnTo>
                <a:lnTo>
                  <a:pt x="521" y="288"/>
                </a:lnTo>
                <a:cubicBezTo>
                  <a:pt x="518" y="313"/>
                  <a:pt x="496" y="332"/>
                  <a:pt x="471" y="331"/>
                </a:cubicBezTo>
                <a:cubicBezTo>
                  <a:pt x="445" y="330"/>
                  <a:pt x="425" y="309"/>
                  <a:pt x="425" y="283"/>
                </a:cubicBezTo>
                <a:lnTo>
                  <a:pt x="425" y="281"/>
                </a:lnTo>
                <a:lnTo>
                  <a:pt x="425" y="288"/>
                </a:lnTo>
                <a:lnTo>
                  <a:pt x="425" y="285"/>
                </a:lnTo>
                <a:cubicBezTo>
                  <a:pt x="424" y="281"/>
                  <a:pt x="424" y="277"/>
                  <a:pt x="425" y="273"/>
                </a:cubicBezTo>
                <a:lnTo>
                  <a:pt x="425" y="273"/>
                </a:lnTo>
                <a:lnTo>
                  <a:pt x="425" y="268"/>
                </a:lnTo>
                <a:cubicBezTo>
                  <a:pt x="425" y="247"/>
                  <a:pt x="439" y="229"/>
                  <a:pt x="459" y="223"/>
                </a:cubicBezTo>
                <a:cubicBezTo>
                  <a:pt x="479" y="216"/>
                  <a:pt x="501" y="224"/>
                  <a:pt x="513" y="242"/>
                </a:cubicBezTo>
                <a:lnTo>
                  <a:pt x="514" y="243"/>
                </a:lnTo>
                <a:cubicBezTo>
                  <a:pt x="519" y="251"/>
                  <a:pt x="522" y="260"/>
                  <a:pt x="522" y="270"/>
                </a:cubicBezTo>
                <a:lnTo>
                  <a:pt x="522" y="273"/>
                </a:lnTo>
                <a:cubicBezTo>
                  <a:pt x="522" y="278"/>
                  <a:pt x="521" y="282"/>
                  <a:pt x="520" y="286"/>
                </a:cubicBezTo>
                <a:lnTo>
                  <a:pt x="519" y="292"/>
                </a:lnTo>
                <a:cubicBezTo>
                  <a:pt x="518" y="295"/>
                  <a:pt x="517" y="298"/>
                  <a:pt x="515" y="300"/>
                </a:cubicBezTo>
                <a:lnTo>
                  <a:pt x="513" y="304"/>
                </a:lnTo>
                <a:cubicBezTo>
                  <a:pt x="505" y="322"/>
                  <a:pt x="486" y="332"/>
                  <a:pt x="467" y="331"/>
                </a:cubicBezTo>
                <a:cubicBezTo>
                  <a:pt x="448" y="329"/>
                  <a:pt x="431" y="317"/>
                  <a:pt x="425" y="298"/>
                </a:cubicBezTo>
                <a:lnTo>
                  <a:pt x="424" y="297"/>
                </a:lnTo>
                <a:cubicBezTo>
                  <a:pt x="424" y="294"/>
                  <a:pt x="423" y="291"/>
                  <a:pt x="422" y="288"/>
                </a:cubicBezTo>
                <a:lnTo>
                  <a:pt x="423" y="288"/>
                </a:lnTo>
                <a:lnTo>
                  <a:pt x="422" y="284"/>
                </a:lnTo>
                <a:lnTo>
                  <a:pt x="468" y="321"/>
                </a:lnTo>
                <a:lnTo>
                  <a:pt x="466" y="321"/>
                </a:lnTo>
                <a:lnTo>
                  <a:pt x="463" y="321"/>
                </a:lnTo>
                <a:lnTo>
                  <a:pt x="461" y="321"/>
                </a:lnTo>
                <a:cubicBezTo>
                  <a:pt x="438" y="321"/>
                  <a:pt x="418" y="305"/>
                  <a:pt x="414" y="283"/>
                </a:cubicBezTo>
                <a:lnTo>
                  <a:pt x="413" y="278"/>
                </a:lnTo>
                <a:lnTo>
                  <a:pt x="460" y="316"/>
                </a:lnTo>
                <a:lnTo>
                  <a:pt x="458" y="316"/>
                </a:lnTo>
                <a:lnTo>
                  <a:pt x="457" y="316"/>
                </a:lnTo>
                <a:cubicBezTo>
                  <a:pt x="434" y="316"/>
                  <a:pt x="413" y="300"/>
                  <a:pt x="410" y="276"/>
                </a:cubicBezTo>
                <a:lnTo>
                  <a:pt x="409" y="273"/>
                </a:lnTo>
                <a:cubicBezTo>
                  <a:pt x="409" y="271"/>
                  <a:pt x="408" y="268"/>
                  <a:pt x="408" y="265"/>
                </a:cubicBezTo>
                <a:lnTo>
                  <a:pt x="409" y="266"/>
                </a:lnTo>
                <a:lnTo>
                  <a:pt x="408" y="256"/>
                </a:lnTo>
                <a:lnTo>
                  <a:pt x="408" y="254"/>
                </a:lnTo>
                <a:lnTo>
                  <a:pt x="503" y="266"/>
                </a:lnTo>
                <a:lnTo>
                  <a:pt x="502" y="268"/>
                </a:lnTo>
                <a:lnTo>
                  <a:pt x="503" y="256"/>
                </a:lnTo>
                <a:lnTo>
                  <a:pt x="503" y="266"/>
                </a:lnTo>
                <a:lnTo>
                  <a:pt x="503" y="265"/>
                </a:lnTo>
                <a:lnTo>
                  <a:pt x="503" y="268"/>
                </a:lnTo>
                <a:lnTo>
                  <a:pt x="408" y="257"/>
                </a:lnTo>
                <a:lnTo>
                  <a:pt x="409" y="255"/>
                </a:lnTo>
                <a:lnTo>
                  <a:pt x="409" y="253"/>
                </a:lnTo>
                <a:cubicBezTo>
                  <a:pt x="412" y="244"/>
                  <a:pt x="416" y="237"/>
                  <a:pt x="422" y="231"/>
                </a:cubicBezTo>
                <a:lnTo>
                  <a:pt x="423" y="230"/>
                </a:lnTo>
                <a:cubicBezTo>
                  <a:pt x="436" y="216"/>
                  <a:pt x="457" y="212"/>
                  <a:pt x="475" y="220"/>
                </a:cubicBezTo>
                <a:cubicBezTo>
                  <a:pt x="493" y="227"/>
                  <a:pt x="504" y="245"/>
                  <a:pt x="504" y="264"/>
                </a:cubicBezTo>
                <a:lnTo>
                  <a:pt x="504" y="266"/>
                </a:lnTo>
                <a:lnTo>
                  <a:pt x="504" y="269"/>
                </a:lnTo>
                <a:lnTo>
                  <a:pt x="504" y="272"/>
                </a:lnTo>
                <a:lnTo>
                  <a:pt x="504" y="273"/>
                </a:lnTo>
                <a:lnTo>
                  <a:pt x="408" y="273"/>
                </a:lnTo>
                <a:lnTo>
                  <a:pt x="408" y="271"/>
                </a:lnTo>
                <a:lnTo>
                  <a:pt x="409" y="272"/>
                </a:lnTo>
                <a:lnTo>
                  <a:pt x="408" y="262"/>
                </a:lnTo>
                <a:lnTo>
                  <a:pt x="408" y="259"/>
                </a:lnTo>
                <a:cubicBezTo>
                  <a:pt x="408" y="235"/>
                  <a:pt x="425" y="215"/>
                  <a:pt x="448" y="212"/>
                </a:cubicBezTo>
                <a:cubicBezTo>
                  <a:pt x="472" y="208"/>
                  <a:pt x="494" y="221"/>
                  <a:pt x="502" y="244"/>
                </a:cubicBezTo>
                <a:lnTo>
                  <a:pt x="502" y="245"/>
                </a:lnTo>
                <a:cubicBezTo>
                  <a:pt x="504" y="252"/>
                  <a:pt x="505" y="260"/>
                  <a:pt x="504" y="267"/>
                </a:cubicBezTo>
                <a:lnTo>
                  <a:pt x="503" y="271"/>
                </a:lnTo>
                <a:cubicBezTo>
                  <a:pt x="502" y="284"/>
                  <a:pt x="494" y="296"/>
                  <a:pt x="483" y="304"/>
                </a:cubicBezTo>
                <a:lnTo>
                  <a:pt x="478" y="307"/>
                </a:lnTo>
                <a:cubicBezTo>
                  <a:pt x="475" y="309"/>
                  <a:pt x="471" y="311"/>
                  <a:pt x="467" y="313"/>
                </a:cubicBezTo>
                <a:lnTo>
                  <a:pt x="462" y="314"/>
                </a:lnTo>
                <a:cubicBezTo>
                  <a:pt x="449" y="318"/>
                  <a:pt x="434" y="317"/>
                  <a:pt x="422" y="310"/>
                </a:cubicBezTo>
                <a:lnTo>
                  <a:pt x="420" y="308"/>
                </a:lnTo>
                <a:cubicBezTo>
                  <a:pt x="412" y="303"/>
                  <a:pt x="406" y="297"/>
                  <a:pt x="402" y="288"/>
                </a:cubicBezTo>
                <a:lnTo>
                  <a:pt x="400" y="285"/>
                </a:lnTo>
                <a:cubicBezTo>
                  <a:pt x="397" y="279"/>
                  <a:pt x="395" y="271"/>
                  <a:pt x="395" y="264"/>
                </a:cubicBezTo>
                <a:lnTo>
                  <a:pt x="395" y="261"/>
                </a:lnTo>
                <a:lnTo>
                  <a:pt x="395" y="259"/>
                </a:lnTo>
                <a:lnTo>
                  <a:pt x="490" y="268"/>
                </a:lnTo>
                <a:lnTo>
                  <a:pt x="489" y="274"/>
                </a:lnTo>
                <a:lnTo>
                  <a:pt x="488" y="279"/>
                </a:lnTo>
                <a:lnTo>
                  <a:pt x="395" y="253"/>
                </a:lnTo>
                <a:lnTo>
                  <a:pt x="396" y="252"/>
                </a:lnTo>
                <a:lnTo>
                  <a:pt x="393" y="267"/>
                </a:lnTo>
                <a:lnTo>
                  <a:pt x="393" y="264"/>
                </a:lnTo>
                <a:lnTo>
                  <a:pt x="441" y="312"/>
                </a:lnTo>
                <a:lnTo>
                  <a:pt x="440" y="312"/>
                </a:lnTo>
                <a:lnTo>
                  <a:pt x="440" y="216"/>
                </a:lnTo>
                <a:lnTo>
                  <a:pt x="443" y="216"/>
                </a:lnTo>
                <a:lnTo>
                  <a:pt x="395" y="259"/>
                </a:lnTo>
                <a:lnTo>
                  <a:pt x="396" y="254"/>
                </a:lnTo>
                <a:lnTo>
                  <a:pt x="396" y="263"/>
                </a:lnTo>
                <a:lnTo>
                  <a:pt x="395" y="259"/>
                </a:lnTo>
                <a:lnTo>
                  <a:pt x="395" y="255"/>
                </a:lnTo>
                <a:lnTo>
                  <a:pt x="488" y="265"/>
                </a:lnTo>
                <a:lnTo>
                  <a:pt x="488" y="266"/>
                </a:lnTo>
                <a:lnTo>
                  <a:pt x="490" y="251"/>
                </a:lnTo>
                <a:lnTo>
                  <a:pt x="490" y="254"/>
                </a:lnTo>
                <a:lnTo>
                  <a:pt x="490" y="257"/>
                </a:lnTo>
                <a:cubicBezTo>
                  <a:pt x="490" y="263"/>
                  <a:pt x="489" y="268"/>
                  <a:pt x="488" y="273"/>
                </a:cubicBezTo>
                <a:lnTo>
                  <a:pt x="487" y="274"/>
                </a:lnTo>
                <a:cubicBezTo>
                  <a:pt x="480" y="294"/>
                  <a:pt x="461" y="308"/>
                  <a:pt x="440" y="307"/>
                </a:cubicBezTo>
                <a:cubicBezTo>
                  <a:pt x="418" y="306"/>
                  <a:pt x="400" y="291"/>
                  <a:pt x="395" y="271"/>
                </a:cubicBezTo>
                <a:lnTo>
                  <a:pt x="396" y="275"/>
                </a:lnTo>
                <a:lnTo>
                  <a:pt x="395" y="272"/>
                </a:lnTo>
                <a:lnTo>
                  <a:pt x="474" y="288"/>
                </a:lnTo>
                <a:lnTo>
                  <a:pt x="475" y="286"/>
                </a:lnTo>
                <a:lnTo>
                  <a:pt x="473" y="289"/>
                </a:lnTo>
                <a:cubicBezTo>
                  <a:pt x="464" y="300"/>
                  <a:pt x="451" y="307"/>
                  <a:pt x="436" y="307"/>
                </a:cubicBezTo>
                <a:lnTo>
                  <a:pt x="435" y="307"/>
                </a:lnTo>
                <a:lnTo>
                  <a:pt x="478" y="280"/>
                </a:lnTo>
                <a:lnTo>
                  <a:pt x="476" y="285"/>
                </a:lnTo>
                <a:cubicBezTo>
                  <a:pt x="471" y="295"/>
                  <a:pt x="464" y="302"/>
                  <a:pt x="454" y="307"/>
                </a:cubicBezTo>
                <a:lnTo>
                  <a:pt x="452" y="308"/>
                </a:lnTo>
                <a:cubicBezTo>
                  <a:pt x="440" y="314"/>
                  <a:pt x="426" y="315"/>
                  <a:pt x="413" y="310"/>
                </a:cubicBezTo>
                <a:lnTo>
                  <a:pt x="411" y="309"/>
                </a:lnTo>
                <a:cubicBezTo>
                  <a:pt x="392" y="301"/>
                  <a:pt x="380" y="284"/>
                  <a:pt x="380" y="264"/>
                </a:cubicBezTo>
                <a:lnTo>
                  <a:pt x="381" y="255"/>
                </a:lnTo>
                <a:lnTo>
                  <a:pt x="381" y="254"/>
                </a:lnTo>
                <a:lnTo>
                  <a:pt x="381" y="251"/>
                </a:lnTo>
                <a:lnTo>
                  <a:pt x="381" y="249"/>
                </a:lnTo>
                <a:lnTo>
                  <a:pt x="477" y="254"/>
                </a:lnTo>
                <a:lnTo>
                  <a:pt x="476" y="260"/>
                </a:lnTo>
                <a:lnTo>
                  <a:pt x="476" y="264"/>
                </a:lnTo>
                <a:lnTo>
                  <a:pt x="382" y="244"/>
                </a:lnTo>
                <a:lnTo>
                  <a:pt x="383" y="242"/>
                </a:lnTo>
                <a:lnTo>
                  <a:pt x="380" y="257"/>
                </a:lnTo>
                <a:lnTo>
                  <a:pt x="380" y="254"/>
                </a:lnTo>
                <a:cubicBezTo>
                  <a:pt x="380" y="228"/>
                  <a:pt x="402" y="206"/>
                  <a:pt x="428" y="206"/>
                </a:cubicBezTo>
                <a:lnTo>
                  <a:pt x="430" y="206"/>
                </a:lnTo>
                <a:cubicBezTo>
                  <a:pt x="446" y="206"/>
                  <a:pt x="461" y="214"/>
                  <a:pt x="470" y="228"/>
                </a:cubicBezTo>
                <a:cubicBezTo>
                  <a:pt x="479" y="241"/>
                  <a:pt x="480" y="258"/>
                  <a:pt x="475" y="272"/>
                </a:cubicBezTo>
                <a:lnTo>
                  <a:pt x="472" y="279"/>
                </a:lnTo>
                <a:lnTo>
                  <a:pt x="470" y="283"/>
                </a:lnTo>
                <a:cubicBezTo>
                  <a:pt x="463" y="298"/>
                  <a:pt x="450" y="308"/>
                  <a:pt x="435" y="311"/>
                </a:cubicBezTo>
                <a:cubicBezTo>
                  <a:pt x="419" y="314"/>
                  <a:pt x="403" y="309"/>
                  <a:pt x="392" y="298"/>
                </a:cubicBezTo>
                <a:lnTo>
                  <a:pt x="390" y="296"/>
                </a:lnTo>
                <a:cubicBezTo>
                  <a:pt x="388" y="294"/>
                  <a:pt x="386" y="291"/>
                  <a:pt x="384" y="289"/>
                </a:cubicBezTo>
                <a:lnTo>
                  <a:pt x="382" y="286"/>
                </a:lnTo>
                <a:lnTo>
                  <a:pt x="422" y="307"/>
                </a:lnTo>
                <a:lnTo>
                  <a:pt x="419" y="307"/>
                </a:lnTo>
                <a:lnTo>
                  <a:pt x="418" y="307"/>
                </a:lnTo>
                <a:lnTo>
                  <a:pt x="416" y="307"/>
                </a:lnTo>
                <a:lnTo>
                  <a:pt x="464" y="263"/>
                </a:lnTo>
                <a:lnTo>
                  <a:pt x="463" y="274"/>
                </a:lnTo>
                <a:lnTo>
                  <a:pt x="462" y="277"/>
                </a:lnTo>
                <a:cubicBezTo>
                  <a:pt x="461" y="281"/>
                  <a:pt x="460" y="285"/>
                  <a:pt x="458" y="289"/>
                </a:cubicBezTo>
                <a:lnTo>
                  <a:pt x="457" y="290"/>
                </a:lnTo>
                <a:cubicBezTo>
                  <a:pt x="448" y="308"/>
                  <a:pt x="429" y="318"/>
                  <a:pt x="409" y="316"/>
                </a:cubicBezTo>
                <a:cubicBezTo>
                  <a:pt x="389" y="314"/>
                  <a:pt x="373" y="300"/>
                  <a:pt x="368" y="280"/>
                </a:cubicBezTo>
                <a:lnTo>
                  <a:pt x="367" y="278"/>
                </a:lnTo>
                <a:lnTo>
                  <a:pt x="366" y="274"/>
                </a:lnTo>
                <a:cubicBezTo>
                  <a:pt x="366" y="272"/>
                  <a:pt x="365" y="270"/>
                  <a:pt x="365" y="267"/>
                </a:cubicBezTo>
                <a:lnTo>
                  <a:pt x="365" y="265"/>
                </a:lnTo>
                <a:lnTo>
                  <a:pt x="365" y="262"/>
                </a:lnTo>
                <a:lnTo>
                  <a:pt x="412" y="302"/>
                </a:lnTo>
                <a:lnTo>
                  <a:pt x="410" y="302"/>
                </a:lnTo>
                <a:lnTo>
                  <a:pt x="408" y="302"/>
                </a:lnTo>
                <a:cubicBezTo>
                  <a:pt x="381" y="302"/>
                  <a:pt x="360" y="281"/>
                  <a:pt x="360" y="254"/>
                </a:cubicBezTo>
                <a:lnTo>
                  <a:pt x="360" y="249"/>
                </a:lnTo>
                <a:lnTo>
                  <a:pt x="408" y="297"/>
                </a:lnTo>
                <a:lnTo>
                  <a:pt x="407" y="297"/>
                </a:lnTo>
                <a:lnTo>
                  <a:pt x="406" y="297"/>
                </a:lnTo>
                <a:cubicBezTo>
                  <a:pt x="390" y="297"/>
                  <a:pt x="374" y="289"/>
                  <a:pt x="365" y="274"/>
                </a:cubicBezTo>
                <a:lnTo>
                  <a:pt x="364" y="271"/>
                </a:lnTo>
                <a:lnTo>
                  <a:pt x="361" y="267"/>
                </a:lnTo>
                <a:lnTo>
                  <a:pt x="445" y="222"/>
                </a:lnTo>
                <a:lnTo>
                  <a:pt x="446" y="225"/>
                </a:lnTo>
                <a:lnTo>
                  <a:pt x="443" y="218"/>
                </a:lnTo>
                <a:lnTo>
                  <a:pt x="444" y="220"/>
                </a:lnTo>
                <a:lnTo>
                  <a:pt x="358" y="263"/>
                </a:lnTo>
                <a:lnTo>
                  <a:pt x="357" y="260"/>
                </a:lnTo>
                <a:lnTo>
                  <a:pt x="356" y="258"/>
                </a:lnTo>
                <a:lnTo>
                  <a:pt x="449" y="240"/>
                </a:lnTo>
                <a:lnTo>
                  <a:pt x="449" y="242"/>
                </a:lnTo>
                <a:lnTo>
                  <a:pt x="449" y="245"/>
                </a:lnTo>
                <a:lnTo>
                  <a:pt x="401" y="197"/>
                </a:lnTo>
                <a:lnTo>
                  <a:pt x="401" y="197"/>
                </a:lnTo>
                <a:lnTo>
                  <a:pt x="354" y="237"/>
                </a:lnTo>
                <a:lnTo>
                  <a:pt x="355" y="234"/>
                </a:lnTo>
                <a:lnTo>
                  <a:pt x="354" y="242"/>
                </a:lnTo>
                <a:lnTo>
                  <a:pt x="354" y="240"/>
                </a:lnTo>
                <a:lnTo>
                  <a:pt x="450" y="240"/>
                </a:lnTo>
                <a:lnTo>
                  <a:pt x="450" y="242"/>
                </a:lnTo>
                <a:cubicBezTo>
                  <a:pt x="450" y="245"/>
                  <a:pt x="450" y="247"/>
                  <a:pt x="449" y="250"/>
                </a:cubicBezTo>
                <a:lnTo>
                  <a:pt x="449" y="253"/>
                </a:lnTo>
                <a:cubicBezTo>
                  <a:pt x="445" y="276"/>
                  <a:pt x="425" y="293"/>
                  <a:pt x="401" y="293"/>
                </a:cubicBezTo>
                <a:lnTo>
                  <a:pt x="399" y="293"/>
                </a:lnTo>
                <a:cubicBezTo>
                  <a:pt x="380" y="293"/>
                  <a:pt x="362" y="281"/>
                  <a:pt x="355" y="263"/>
                </a:cubicBezTo>
                <a:lnTo>
                  <a:pt x="351" y="253"/>
                </a:lnTo>
                <a:lnTo>
                  <a:pt x="351" y="251"/>
                </a:lnTo>
                <a:lnTo>
                  <a:pt x="350" y="247"/>
                </a:lnTo>
                <a:lnTo>
                  <a:pt x="439" y="247"/>
                </a:lnTo>
                <a:lnTo>
                  <a:pt x="438" y="251"/>
                </a:lnTo>
                <a:lnTo>
                  <a:pt x="440" y="243"/>
                </a:lnTo>
                <a:lnTo>
                  <a:pt x="439" y="249"/>
                </a:lnTo>
                <a:cubicBezTo>
                  <a:pt x="435" y="271"/>
                  <a:pt x="415" y="288"/>
                  <a:pt x="392" y="288"/>
                </a:cubicBezTo>
                <a:lnTo>
                  <a:pt x="391" y="288"/>
                </a:lnTo>
                <a:cubicBezTo>
                  <a:pt x="368" y="288"/>
                  <a:pt x="348" y="272"/>
                  <a:pt x="344" y="249"/>
                </a:cubicBezTo>
                <a:lnTo>
                  <a:pt x="343" y="247"/>
                </a:lnTo>
                <a:lnTo>
                  <a:pt x="348" y="259"/>
                </a:lnTo>
                <a:lnTo>
                  <a:pt x="347" y="257"/>
                </a:lnTo>
                <a:lnTo>
                  <a:pt x="434" y="253"/>
                </a:lnTo>
                <a:lnTo>
                  <a:pt x="433" y="256"/>
                </a:lnTo>
                <a:cubicBezTo>
                  <a:pt x="431" y="260"/>
                  <a:pt x="429" y="263"/>
                  <a:pt x="427" y="267"/>
                </a:cubicBezTo>
                <a:lnTo>
                  <a:pt x="425" y="269"/>
                </a:lnTo>
                <a:cubicBezTo>
                  <a:pt x="415" y="282"/>
                  <a:pt x="399" y="289"/>
                  <a:pt x="383" y="288"/>
                </a:cubicBezTo>
                <a:cubicBezTo>
                  <a:pt x="366" y="286"/>
                  <a:pt x="351" y="276"/>
                  <a:pt x="344" y="261"/>
                </a:cubicBezTo>
                <a:lnTo>
                  <a:pt x="343" y="258"/>
                </a:lnTo>
                <a:lnTo>
                  <a:pt x="352" y="271"/>
                </a:lnTo>
                <a:lnTo>
                  <a:pt x="350" y="269"/>
                </a:lnTo>
                <a:lnTo>
                  <a:pt x="429" y="253"/>
                </a:lnTo>
                <a:lnTo>
                  <a:pt x="428" y="256"/>
                </a:lnTo>
                <a:lnTo>
                  <a:pt x="431" y="243"/>
                </a:lnTo>
                <a:lnTo>
                  <a:pt x="429" y="254"/>
                </a:lnTo>
                <a:lnTo>
                  <a:pt x="429" y="254"/>
                </a:lnTo>
                <a:lnTo>
                  <a:pt x="428" y="257"/>
                </a:lnTo>
                <a:lnTo>
                  <a:pt x="381" y="201"/>
                </a:lnTo>
                <a:lnTo>
                  <a:pt x="382" y="201"/>
                </a:lnTo>
                <a:lnTo>
                  <a:pt x="339" y="271"/>
                </a:lnTo>
                <a:lnTo>
                  <a:pt x="336" y="265"/>
                </a:lnTo>
                <a:lnTo>
                  <a:pt x="335" y="263"/>
                </a:lnTo>
                <a:cubicBezTo>
                  <a:pt x="329" y="248"/>
                  <a:pt x="331" y="231"/>
                  <a:pt x="340" y="218"/>
                </a:cubicBezTo>
                <a:cubicBezTo>
                  <a:pt x="349" y="205"/>
                  <a:pt x="364" y="197"/>
                  <a:pt x="380" y="197"/>
                </a:cubicBezTo>
                <a:lnTo>
                  <a:pt x="381" y="197"/>
                </a:lnTo>
                <a:lnTo>
                  <a:pt x="381" y="197"/>
                </a:lnTo>
                <a:lnTo>
                  <a:pt x="333" y="245"/>
                </a:lnTo>
                <a:lnTo>
                  <a:pt x="333" y="242"/>
                </a:lnTo>
                <a:lnTo>
                  <a:pt x="335" y="254"/>
                </a:lnTo>
                <a:lnTo>
                  <a:pt x="334" y="252"/>
                </a:lnTo>
                <a:lnTo>
                  <a:pt x="428" y="249"/>
                </a:lnTo>
                <a:lnTo>
                  <a:pt x="428" y="252"/>
                </a:lnTo>
                <a:lnTo>
                  <a:pt x="427" y="254"/>
                </a:lnTo>
                <a:cubicBezTo>
                  <a:pt x="424" y="272"/>
                  <a:pt x="411" y="286"/>
                  <a:pt x="394" y="291"/>
                </a:cubicBezTo>
                <a:cubicBezTo>
                  <a:pt x="377" y="296"/>
                  <a:pt x="359" y="291"/>
                  <a:pt x="346" y="279"/>
                </a:cubicBezTo>
                <a:lnTo>
                  <a:pt x="341" y="274"/>
                </a:lnTo>
                <a:lnTo>
                  <a:pt x="339" y="271"/>
                </a:lnTo>
                <a:lnTo>
                  <a:pt x="375" y="288"/>
                </a:lnTo>
                <a:lnTo>
                  <a:pt x="374" y="288"/>
                </a:lnTo>
                <a:lnTo>
                  <a:pt x="373" y="288"/>
                </a:lnTo>
                <a:cubicBezTo>
                  <a:pt x="353" y="288"/>
                  <a:pt x="334" y="275"/>
                  <a:pt x="328" y="255"/>
                </a:cubicBezTo>
                <a:lnTo>
                  <a:pt x="327" y="252"/>
                </a:lnTo>
                <a:lnTo>
                  <a:pt x="339" y="271"/>
                </a:lnTo>
                <a:lnTo>
                  <a:pt x="337" y="269"/>
                </a:lnTo>
                <a:lnTo>
                  <a:pt x="411" y="262"/>
                </a:lnTo>
                <a:lnTo>
                  <a:pt x="410" y="264"/>
                </a:lnTo>
                <a:lnTo>
                  <a:pt x="416" y="250"/>
                </a:lnTo>
                <a:lnTo>
                  <a:pt x="416" y="248"/>
                </a:lnTo>
                <a:lnTo>
                  <a:pt x="416" y="251"/>
                </a:lnTo>
                <a:cubicBezTo>
                  <a:pt x="415" y="254"/>
                  <a:pt x="415" y="256"/>
                  <a:pt x="414" y="259"/>
                </a:cubicBezTo>
                <a:lnTo>
                  <a:pt x="414" y="260"/>
                </a:lnTo>
                <a:cubicBezTo>
                  <a:pt x="406" y="282"/>
                  <a:pt x="384" y="296"/>
                  <a:pt x="360" y="292"/>
                </a:cubicBezTo>
                <a:cubicBezTo>
                  <a:pt x="337" y="289"/>
                  <a:pt x="320" y="269"/>
                  <a:pt x="320" y="245"/>
                </a:cubicBezTo>
                <a:lnTo>
                  <a:pt x="320" y="243"/>
                </a:lnTo>
                <a:lnTo>
                  <a:pt x="320" y="240"/>
                </a:lnTo>
                <a:cubicBezTo>
                  <a:pt x="320" y="238"/>
                  <a:pt x="320" y="236"/>
                  <a:pt x="320" y="234"/>
                </a:cubicBezTo>
                <a:lnTo>
                  <a:pt x="321" y="230"/>
                </a:lnTo>
                <a:cubicBezTo>
                  <a:pt x="321" y="227"/>
                  <a:pt x="322" y="225"/>
                  <a:pt x="323" y="222"/>
                </a:cubicBezTo>
                <a:lnTo>
                  <a:pt x="323" y="220"/>
                </a:lnTo>
                <a:cubicBezTo>
                  <a:pt x="331" y="198"/>
                  <a:pt x="353" y="184"/>
                  <a:pt x="377" y="188"/>
                </a:cubicBezTo>
                <a:cubicBezTo>
                  <a:pt x="400" y="192"/>
                  <a:pt x="417" y="212"/>
                  <a:pt x="417" y="235"/>
                </a:cubicBezTo>
                <a:lnTo>
                  <a:pt x="417" y="237"/>
                </a:lnTo>
                <a:lnTo>
                  <a:pt x="417" y="240"/>
                </a:lnTo>
                <a:lnTo>
                  <a:pt x="417" y="243"/>
                </a:lnTo>
                <a:lnTo>
                  <a:pt x="417" y="245"/>
                </a:lnTo>
                <a:cubicBezTo>
                  <a:pt x="417" y="269"/>
                  <a:pt x="400" y="289"/>
                  <a:pt x="377" y="292"/>
                </a:cubicBezTo>
                <a:cubicBezTo>
                  <a:pt x="353" y="296"/>
                  <a:pt x="331" y="282"/>
                  <a:pt x="323" y="260"/>
                </a:cubicBezTo>
                <a:lnTo>
                  <a:pt x="323" y="259"/>
                </a:lnTo>
                <a:cubicBezTo>
                  <a:pt x="321" y="254"/>
                  <a:pt x="320" y="249"/>
                  <a:pt x="320" y="243"/>
                </a:cubicBezTo>
                <a:lnTo>
                  <a:pt x="320" y="240"/>
                </a:lnTo>
                <a:lnTo>
                  <a:pt x="321" y="247"/>
                </a:lnTo>
                <a:lnTo>
                  <a:pt x="320" y="244"/>
                </a:lnTo>
                <a:cubicBezTo>
                  <a:pt x="320" y="242"/>
                  <a:pt x="320" y="239"/>
                  <a:pt x="320" y="237"/>
                </a:cubicBezTo>
                <a:lnTo>
                  <a:pt x="320" y="235"/>
                </a:lnTo>
                <a:lnTo>
                  <a:pt x="416" y="235"/>
                </a:lnTo>
                <a:lnTo>
                  <a:pt x="416" y="237"/>
                </a:lnTo>
                <a:cubicBezTo>
                  <a:pt x="416" y="241"/>
                  <a:pt x="416" y="244"/>
                  <a:pt x="415" y="247"/>
                </a:cubicBezTo>
                <a:lnTo>
                  <a:pt x="415" y="249"/>
                </a:lnTo>
                <a:cubicBezTo>
                  <a:pt x="410" y="270"/>
                  <a:pt x="393" y="286"/>
                  <a:pt x="372" y="288"/>
                </a:cubicBezTo>
                <a:cubicBezTo>
                  <a:pt x="351" y="290"/>
                  <a:pt x="331" y="278"/>
                  <a:pt x="323" y="258"/>
                </a:cubicBezTo>
                <a:lnTo>
                  <a:pt x="322" y="255"/>
                </a:lnTo>
                <a:lnTo>
                  <a:pt x="328" y="266"/>
                </a:lnTo>
                <a:lnTo>
                  <a:pt x="327" y="264"/>
                </a:lnTo>
                <a:lnTo>
                  <a:pt x="413" y="235"/>
                </a:lnTo>
                <a:lnTo>
                  <a:pt x="413" y="237"/>
                </a:lnTo>
                <a:lnTo>
                  <a:pt x="412" y="230"/>
                </a:lnTo>
                <a:lnTo>
                  <a:pt x="413" y="234"/>
                </a:lnTo>
                <a:cubicBezTo>
                  <a:pt x="413" y="236"/>
                  <a:pt x="413" y="238"/>
                  <a:pt x="413" y="240"/>
                </a:cubicBezTo>
                <a:lnTo>
                  <a:pt x="413" y="243"/>
                </a:lnTo>
                <a:lnTo>
                  <a:pt x="413" y="245"/>
                </a:lnTo>
                <a:cubicBezTo>
                  <a:pt x="413" y="269"/>
                  <a:pt x="396" y="289"/>
                  <a:pt x="373" y="292"/>
                </a:cubicBezTo>
                <a:cubicBezTo>
                  <a:pt x="350" y="296"/>
                  <a:pt x="327" y="282"/>
                  <a:pt x="320" y="260"/>
                </a:cubicBezTo>
                <a:lnTo>
                  <a:pt x="319" y="259"/>
                </a:lnTo>
                <a:cubicBezTo>
                  <a:pt x="319" y="256"/>
                  <a:pt x="318" y="254"/>
                  <a:pt x="318" y="251"/>
                </a:cubicBezTo>
                <a:lnTo>
                  <a:pt x="317" y="247"/>
                </a:lnTo>
                <a:lnTo>
                  <a:pt x="316" y="244"/>
                </a:lnTo>
                <a:lnTo>
                  <a:pt x="318" y="252"/>
                </a:lnTo>
                <a:lnTo>
                  <a:pt x="318" y="251"/>
                </a:lnTo>
                <a:lnTo>
                  <a:pt x="411" y="235"/>
                </a:lnTo>
                <a:lnTo>
                  <a:pt x="411" y="238"/>
                </a:lnTo>
                <a:lnTo>
                  <a:pt x="411" y="240"/>
                </a:lnTo>
                <a:cubicBezTo>
                  <a:pt x="411" y="262"/>
                  <a:pt x="396" y="282"/>
                  <a:pt x="374" y="287"/>
                </a:cubicBezTo>
                <a:cubicBezTo>
                  <a:pt x="353" y="292"/>
                  <a:pt x="330" y="281"/>
                  <a:pt x="321" y="261"/>
                </a:cubicBezTo>
                <a:lnTo>
                  <a:pt x="316" y="252"/>
                </a:lnTo>
                <a:lnTo>
                  <a:pt x="314" y="247"/>
                </a:lnTo>
                <a:lnTo>
                  <a:pt x="318" y="254"/>
                </a:lnTo>
                <a:lnTo>
                  <a:pt x="315" y="249"/>
                </a:lnTo>
                <a:cubicBezTo>
                  <a:pt x="313" y="246"/>
                  <a:pt x="312" y="243"/>
                  <a:pt x="311" y="239"/>
                </a:cubicBezTo>
                <a:lnTo>
                  <a:pt x="310" y="236"/>
                </a:lnTo>
                <a:cubicBezTo>
                  <a:pt x="309" y="231"/>
                  <a:pt x="308" y="227"/>
                  <a:pt x="308" y="222"/>
                </a:cubicBezTo>
                <a:lnTo>
                  <a:pt x="308" y="221"/>
                </a:lnTo>
                <a:lnTo>
                  <a:pt x="404" y="221"/>
                </a:lnTo>
                <a:lnTo>
                  <a:pt x="404" y="224"/>
                </a:lnTo>
                <a:lnTo>
                  <a:pt x="404" y="234"/>
                </a:lnTo>
                <a:lnTo>
                  <a:pt x="402" y="245"/>
                </a:lnTo>
                <a:lnTo>
                  <a:pt x="402" y="247"/>
                </a:lnTo>
                <a:cubicBezTo>
                  <a:pt x="397" y="267"/>
                  <a:pt x="380" y="281"/>
                  <a:pt x="360" y="283"/>
                </a:cubicBezTo>
                <a:cubicBezTo>
                  <a:pt x="340" y="285"/>
                  <a:pt x="321" y="275"/>
                  <a:pt x="312" y="257"/>
                </a:cubicBezTo>
                <a:lnTo>
                  <a:pt x="310" y="253"/>
                </a:lnTo>
                <a:lnTo>
                  <a:pt x="306" y="243"/>
                </a:lnTo>
                <a:lnTo>
                  <a:pt x="304" y="238"/>
                </a:lnTo>
                <a:lnTo>
                  <a:pt x="308" y="245"/>
                </a:lnTo>
                <a:lnTo>
                  <a:pt x="306" y="242"/>
                </a:lnTo>
                <a:lnTo>
                  <a:pt x="374" y="262"/>
                </a:lnTo>
                <a:lnTo>
                  <a:pt x="371" y="264"/>
                </a:lnTo>
                <a:lnTo>
                  <a:pt x="391" y="241"/>
                </a:lnTo>
                <a:lnTo>
                  <a:pt x="389" y="245"/>
                </a:lnTo>
                <a:cubicBezTo>
                  <a:pt x="388" y="248"/>
                  <a:pt x="387" y="250"/>
                  <a:pt x="385" y="253"/>
                </a:cubicBezTo>
                <a:lnTo>
                  <a:pt x="383" y="256"/>
                </a:lnTo>
                <a:lnTo>
                  <a:pt x="382" y="257"/>
                </a:lnTo>
                <a:cubicBezTo>
                  <a:pt x="369" y="277"/>
                  <a:pt x="344" y="284"/>
                  <a:pt x="323" y="274"/>
                </a:cubicBezTo>
                <a:cubicBezTo>
                  <a:pt x="301" y="265"/>
                  <a:pt x="290" y="241"/>
                  <a:pt x="295" y="219"/>
                </a:cubicBezTo>
                <a:lnTo>
                  <a:pt x="298" y="211"/>
                </a:lnTo>
                <a:lnTo>
                  <a:pt x="299" y="208"/>
                </a:lnTo>
                <a:cubicBezTo>
                  <a:pt x="308" y="185"/>
                  <a:pt x="333" y="173"/>
                  <a:pt x="357" y="180"/>
                </a:cubicBezTo>
                <a:cubicBezTo>
                  <a:pt x="381" y="187"/>
                  <a:pt x="395" y="211"/>
                  <a:pt x="391" y="235"/>
                </a:cubicBezTo>
                <a:lnTo>
                  <a:pt x="390" y="238"/>
                </a:lnTo>
                <a:lnTo>
                  <a:pt x="390" y="217"/>
                </a:lnTo>
                <a:lnTo>
                  <a:pt x="390" y="219"/>
                </a:lnTo>
                <a:lnTo>
                  <a:pt x="305" y="202"/>
                </a:lnTo>
                <a:lnTo>
                  <a:pt x="308" y="198"/>
                </a:lnTo>
                <a:lnTo>
                  <a:pt x="303" y="207"/>
                </a:lnTo>
                <a:lnTo>
                  <a:pt x="305" y="201"/>
                </a:lnTo>
                <a:lnTo>
                  <a:pt x="301" y="221"/>
                </a:lnTo>
                <a:lnTo>
                  <a:pt x="301" y="218"/>
                </a:lnTo>
                <a:lnTo>
                  <a:pt x="303" y="233"/>
                </a:lnTo>
                <a:lnTo>
                  <a:pt x="303" y="232"/>
                </a:lnTo>
                <a:lnTo>
                  <a:pt x="396" y="216"/>
                </a:lnTo>
                <a:lnTo>
                  <a:pt x="396" y="219"/>
                </a:lnTo>
                <a:lnTo>
                  <a:pt x="395" y="207"/>
                </a:lnTo>
                <a:lnTo>
                  <a:pt x="396" y="209"/>
                </a:lnTo>
                <a:lnTo>
                  <a:pt x="301" y="221"/>
                </a:lnTo>
                <a:lnTo>
                  <a:pt x="301" y="219"/>
                </a:lnTo>
                <a:lnTo>
                  <a:pt x="301" y="216"/>
                </a:lnTo>
                <a:lnTo>
                  <a:pt x="349" y="264"/>
                </a:lnTo>
                <a:lnTo>
                  <a:pt x="348" y="264"/>
                </a:lnTo>
                <a:lnTo>
                  <a:pt x="344" y="264"/>
                </a:lnTo>
                <a:lnTo>
                  <a:pt x="386" y="241"/>
                </a:lnTo>
                <a:lnTo>
                  <a:pt x="381" y="248"/>
                </a:lnTo>
                <a:lnTo>
                  <a:pt x="380" y="250"/>
                </a:lnTo>
                <a:cubicBezTo>
                  <a:pt x="371" y="262"/>
                  <a:pt x="356" y="269"/>
                  <a:pt x="340" y="269"/>
                </a:cubicBezTo>
                <a:cubicBezTo>
                  <a:pt x="325" y="269"/>
                  <a:pt x="310" y="261"/>
                  <a:pt x="302" y="248"/>
                </a:cubicBezTo>
                <a:lnTo>
                  <a:pt x="301" y="246"/>
                </a:lnTo>
                <a:cubicBezTo>
                  <a:pt x="298" y="243"/>
                  <a:pt x="296" y="239"/>
                  <a:pt x="295" y="235"/>
                </a:cubicBezTo>
                <a:lnTo>
                  <a:pt x="294" y="232"/>
                </a:lnTo>
                <a:cubicBezTo>
                  <a:pt x="292" y="225"/>
                  <a:pt x="291" y="218"/>
                  <a:pt x="292" y="212"/>
                </a:cubicBezTo>
                <a:lnTo>
                  <a:pt x="292" y="207"/>
                </a:lnTo>
                <a:lnTo>
                  <a:pt x="294" y="227"/>
                </a:lnTo>
                <a:lnTo>
                  <a:pt x="293" y="224"/>
                </a:lnTo>
                <a:lnTo>
                  <a:pt x="293" y="222"/>
                </a:lnTo>
                <a:lnTo>
                  <a:pt x="386" y="201"/>
                </a:lnTo>
                <a:lnTo>
                  <a:pt x="387" y="207"/>
                </a:lnTo>
                <a:lnTo>
                  <a:pt x="387" y="216"/>
                </a:lnTo>
                <a:lnTo>
                  <a:pt x="387" y="221"/>
                </a:lnTo>
                <a:lnTo>
                  <a:pt x="291" y="221"/>
                </a:lnTo>
                <a:lnTo>
                  <a:pt x="291" y="216"/>
                </a:lnTo>
                <a:cubicBezTo>
                  <a:pt x="291" y="214"/>
                  <a:pt x="292" y="211"/>
                  <a:pt x="292" y="209"/>
                </a:cubicBezTo>
                <a:lnTo>
                  <a:pt x="293" y="203"/>
                </a:lnTo>
                <a:lnTo>
                  <a:pt x="294" y="200"/>
                </a:lnTo>
                <a:lnTo>
                  <a:pt x="307" y="241"/>
                </a:lnTo>
                <a:lnTo>
                  <a:pt x="307" y="241"/>
                </a:lnTo>
                <a:lnTo>
                  <a:pt x="388" y="216"/>
                </a:lnTo>
                <a:lnTo>
                  <a:pt x="386" y="225"/>
                </a:lnTo>
                <a:lnTo>
                  <a:pt x="385" y="224"/>
                </a:lnTo>
                <a:lnTo>
                  <a:pt x="384" y="229"/>
                </a:lnTo>
                <a:cubicBezTo>
                  <a:pt x="383" y="234"/>
                  <a:pt x="381" y="239"/>
                  <a:pt x="379" y="243"/>
                </a:cubicBezTo>
                <a:lnTo>
                  <a:pt x="377" y="246"/>
                </a:lnTo>
                <a:cubicBezTo>
                  <a:pt x="370" y="257"/>
                  <a:pt x="359" y="265"/>
                  <a:pt x="346" y="268"/>
                </a:cubicBezTo>
                <a:cubicBezTo>
                  <a:pt x="334" y="271"/>
                  <a:pt x="320" y="268"/>
                  <a:pt x="309" y="261"/>
                </a:cubicBezTo>
                <a:lnTo>
                  <a:pt x="308" y="260"/>
                </a:lnTo>
                <a:cubicBezTo>
                  <a:pt x="303" y="256"/>
                  <a:pt x="298" y="252"/>
                  <a:pt x="295" y="247"/>
                </a:cubicBezTo>
                <a:lnTo>
                  <a:pt x="293" y="244"/>
                </a:lnTo>
                <a:cubicBezTo>
                  <a:pt x="291" y="241"/>
                  <a:pt x="290" y="239"/>
                  <a:pt x="288" y="236"/>
                </a:cubicBezTo>
                <a:lnTo>
                  <a:pt x="288" y="235"/>
                </a:lnTo>
                <a:lnTo>
                  <a:pt x="287" y="233"/>
                </a:lnTo>
                <a:lnTo>
                  <a:pt x="377" y="221"/>
                </a:lnTo>
                <a:lnTo>
                  <a:pt x="377" y="223"/>
                </a:lnTo>
                <a:lnTo>
                  <a:pt x="377" y="205"/>
                </a:lnTo>
                <a:lnTo>
                  <a:pt x="377" y="207"/>
                </a:lnTo>
                <a:lnTo>
                  <a:pt x="282" y="216"/>
                </a:lnTo>
                <a:lnTo>
                  <a:pt x="282" y="214"/>
                </a:lnTo>
                <a:lnTo>
                  <a:pt x="283" y="222"/>
                </a:lnTo>
                <a:lnTo>
                  <a:pt x="282" y="219"/>
                </a:lnTo>
                <a:lnTo>
                  <a:pt x="329" y="259"/>
                </a:lnTo>
                <a:lnTo>
                  <a:pt x="328" y="259"/>
                </a:lnTo>
                <a:lnTo>
                  <a:pt x="328" y="259"/>
                </a:lnTo>
                <a:cubicBezTo>
                  <a:pt x="313" y="259"/>
                  <a:pt x="299" y="253"/>
                  <a:pt x="290" y="241"/>
                </a:cubicBezTo>
                <a:cubicBezTo>
                  <a:pt x="281" y="229"/>
                  <a:pt x="278" y="214"/>
                  <a:pt x="281" y="200"/>
                </a:cubicBezTo>
                <a:lnTo>
                  <a:pt x="282" y="198"/>
                </a:lnTo>
                <a:lnTo>
                  <a:pt x="280" y="209"/>
                </a:lnTo>
                <a:lnTo>
                  <a:pt x="280" y="207"/>
                </a:lnTo>
                <a:lnTo>
                  <a:pt x="328" y="255"/>
                </a:lnTo>
                <a:lnTo>
                  <a:pt x="327" y="255"/>
                </a:lnTo>
                <a:lnTo>
                  <a:pt x="326" y="255"/>
                </a:lnTo>
                <a:lnTo>
                  <a:pt x="326" y="159"/>
                </a:lnTo>
                <a:lnTo>
                  <a:pt x="327" y="159"/>
                </a:lnTo>
                <a:lnTo>
                  <a:pt x="327" y="159"/>
                </a:lnTo>
                <a:lnTo>
                  <a:pt x="279" y="207"/>
                </a:lnTo>
                <a:lnTo>
                  <a:pt x="280" y="207"/>
                </a:lnTo>
                <a:lnTo>
                  <a:pt x="279" y="203"/>
                </a:lnTo>
                <a:lnTo>
                  <a:pt x="372" y="214"/>
                </a:lnTo>
                <a:lnTo>
                  <a:pt x="371" y="218"/>
                </a:lnTo>
                <a:lnTo>
                  <a:pt x="369" y="223"/>
                </a:lnTo>
                <a:cubicBezTo>
                  <a:pt x="362" y="242"/>
                  <a:pt x="344" y="255"/>
                  <a:pt x="323" y="255"/>
                </a:cubicBezTo>
                <a:lnTo>
                  <a:pt x="319" y="255"/>
                </a:lnTo>
                <a:cubicBezTo>
                  <a:pt x="303" y="255"/>
                  <a:pt x="287" y="246"/>
                  <a:pt x="278" y="232"/>
                </a:cubicBezTo>
                <a:lnTo>
                  <a:pt x="275" y="225"/>
                </a:lnTo>
                <a:lnTo>
                  <a:pt x="272" y="221"/>
                </a:lnTo>
                <a:lnTo>
                  <a:pt x="362" y="197"/>
                </a:lnTo>
                <a:lnTo>
                  <a:pt x="362" y="200"/>
                </a:lnTo>
                <a:lnTo>
                  <a:pt x="361" y="188"/>
                </a:lnTo>
                <a:lnTo>
                  <a:pt x="361" y="190"/>
                </a:lnTo>
                <a:lnTo>
                  <a:pt x="267" y="197"/>
                </a:lnTo>
                <a:lnTo>
                  <a:pt x="267" y="192"/>
                </a:lnTo>
                <a:lnTo>
                  <a:pt x="267" y="202"/>
                </a:lnTo>
                <a:lnTo>
                  <a:pt x="267" y="197"/>
                </a:lnTo>
                <a:lnTo>
                  <a:pt x="362" y="192"/>
                </a:lnTo>
                <a:lnTo>
                  <a:pt x="362" y="195"/>
                </a:lnTo>
                <a:cubicBezTo>
                  <a:pt x="362" y="198"/>
                  <a:pt x="362" y="201"/>
                  <a:pt x="362" y="204"/>
                </a:cubicBezTo>
                <a:lnTo>
                  <a:pt x="361" y="207"/>
                </a:lnTo>
                <a:lnTo>
                  <a:pt x="268" y="182"/>
                </a:lnTo>
                <a:lnTo>
                  <a:pt x="269" y="181"/>
                </a:lnTo>
                <a:lnTo>
                  <a:pt x="267" y="189"/>
                </a:lnTo>
                <a:lnTo>
                  <a:pt x="267" y="186"/>
                </a:lnTo>
                <a:lnTo>
                  <a:pt x="267" y="197"/>
                </a:lnTo>
                <a:lnTo>
                  <a:pt x="267" y="191"/>
                </a:lnTo>
                <a:lnTo>
                  <a:pt x="268" y="199"/>
                </a:lnTo>
                <a:lnTo>
                  <a:pt x="267" y="195"/>
                </a:lnTo>
                <a:lnTo>
                  <a:pt x="360" y="171"/>
                </a:lnTo>
                <a:lnTo>
                  <a:pt x="361" y="177"/>
                </a:lnTo>
                <a:lnTo>
                  <a:pt x="362" y="180"/>
                </a:lnTo>
                <a:cubicBezTo>
                  <a:pt x="364" y="194"/>
                  <a:pt x="360" y="208"/>
                  <a:pt x="351" y="219"/>
                </a:cubicBezTo>
                <a:cubicBezTo>
                  <a:pt x="342" y="230"/>
                  <a:pt x="329" y="236"/>
                  <a:pt x="314" y="236"/>
                </a:cubicBezTo>
                <a:lnTo>
                  <a:pt x="314" y="236"/>
                </a:lnTo>
                <a:cubicBezTo>
                  <a:pt x="287" y="236"/>
                  <a:pt x="266" y="214"/>
                  <a:pt x="266" y="188"/>
                </a:cubicBezTo>
                <a:lnTo>
                  <a:pt x="266" y="188"/>
                </a:lnTo>
                <a:lnTo>
                  <a:pt x="266" y="184"/>
                </a:lnTo>
                <a:cubicBezTo>
                  <a:pt x="264" y="170"/>
                  <a:pt x="269" y="157"/>
                  <a:pt x="278" y="146"/>
                </a:cubicBezTo>
                <a:cubicBezTo>
                  <a:pt x="287" y="136"/>
                  <a:pt x="300" y="130"/>
                  <a:pt x="313" y="130"/>
                </a:cubicBezTo>
                <a:lnTo>
                  <a:pt x="314" y="130"/>
                </a:lnTo>
                <a:lnTo>
                  <a:pt x="315" y="130"/>
                </a:lnTo>
                <a:lnTo>
                  <a:pt x="310" y="226"/>
                </a:lnTo>
                <a:lnTo>
                  <a:pt x="305" y="226"/>
                </a:lnTo>
                <a:lnTo>
                  <a:pt x="315" y="226"/>
                </a:lnTo>
                <a:lnTo>
                  <a:pt x="310" y="226"/>
                </a:lnTo>
                <a:lnTo>
                  <a:pt x="348" y="201"/>
                </a:lnTo>
                <a:lnTo>
                  <a:pt x="345" y="205"/>
                </a:lnTo>
                <a:lnTo>
                  <a:pt x="343" y="209"/>
                </a:lnTo>
                <a:cubicBezTo>
                  <a:pt x="333" y="229"/>
                  <a:pt x="311" y="240"/>
                  <a:pt x="289" y="235"/>
                </a:cubicBezTo>
                <a:cubicBezTo>
                  <a:pt x="268" y="230"/>
                  <a:pt x="252" y="210"/>
                  <a:pt x="252" y="188"/>
                </a:cubicBezTo>
                <a:lnTo>
                  <a:pt x="252" y="184"/>
                </a:lnTo>
                <a:lnTo>
                  <a:pt x="253" y="173"/>
                </a:lnTo>
                <a:lnTo>
                  <a:pt x="253" y="169"/>
                </a:lnTo>
                <a:cubicBezTo>
                  <a:pt x="254" y="163"/>
                  <a:pt x="256" y="158"/>
                  <a:pt x="258" y="153"/>
                </a:cubicBezTo>
                <a:lnTo>
                  <a:pt x="259" y="152"/>
                </a:lnTo>
                <a:cubicBezTo>
                  <a:pt x="268" y="134"/>
                  <a:pt x="288" y="123"/>
                  <a:pt x="308" y="126"/>
                </a:cubicBezTo>
                <a:cubicBezTo>
                  <a:pt x="328" y="129"/>
                  <a:pt x="345" y="144"/>
                  <a:pt x="349" y="164"/>
                </a:cubicBezTo>
                <a:lnTo>
                  <a:pt x="349" y="167"/>
                </a:lnTo>
                <a:cubicBezTo>
                  <a:pt x="350" y="170"/>
                  <a:pt x="350" y="173"/>
                  <a:pt x="350" y="176"/>
                </a:cubicBezTo>
                <a:lnTo>
                  <a:pt x="350" y="176"/>
                </a:lnTo>
                <a:lnTo>
                  <a:pt x="350" y="185"/>
                </a:lnTo>
                <a:lnTo>
                  <a:pt x="350" y="188"/>
                </a:lnTo>
                <a:cubicBezTo>
                  <a:pt x="350" y="207"/>
                  <a:pt x="339" y="225"/>
                  <a:pt x="321" y="232"/>
                </a:cubicBezTo>
                <a:cubicBezTo>
                  <a:pt x="303" y="240"/>
                  <a:pt x="282" y="236"/>
                  <a:pt x="269" y="222"/>
                </a:cubicBezTo>
                <a:lnTo>
                  <a:pt x="268" y="221"/>
                </a:lnTo>
                <a:cubicBezTo>
                  <a:pt x="261" y="215"/>
                  <a:pt x="257" y="207"/>
                  <a:pt x="255" y="199"/>
                </a:cubicBezTo>
                <a:lnTo>
                  <a:pt x="254" y="195"/>
                </a:lnTo>
                <a:cubicBezTo>
                  <a:pt x="253" y="189"/>
                  <a:pt x="252" y="184"/>
                  <a:pt x="253" y="178"/>
                </a:cubicBezTo>
                <a:lnTo>
                  <a:pt x="253" y="178"/>
                </a:lnTo>
                <a:lnTo>
                  <a:pt x="253" y="173"/>
                </a:lnTo>
                <a:cubicBezTo>
                  <a:pt x="253" y="171"/>
                  <a:pt x="253" y="168"/>
                  <a:pt x="254" y="166"/>
                </a:cubicBezTo>
                <a:lnTo>
                  <a:pt x="254" y="163"/>
                </a:lnTo>
                <a:lnTo>
                  <a:pt x="253" y="170"/>
                </a:lnTo>
                <a:lnTo>
                  <a:pt x="253" y="169"/>
                </a:lnTo>
                <a:lnTo>
                  <a:pt x="349" y="169"/>
                </a:lnTo>
                <a:lnTo>
                  <a:pt x="349" y="173"/>
                </a:lnTo>
                <a:lnTo>
                  <a:pt x="349" y="178"/>
                </a:lnTo>
                <a:lnTo>
                  <a:pt x="253" y="178"/>
                </a:lnTo>
                <a:lnTo>
                  <a:pt x="253" y="176"/>
                </a:lnTo>
                <a:lnTo>
                  <a:pt x="253" y="173"/>
                </a:lnTo>
                <a:lnTo>
                  <a:pt x="348" y="185"/>
                </a:lnTo>
                <a:lnTo>
                  <a:pt x="348" y="187"/>
                </a:lnTo>
                <a:cubicBezTo>
                  <a:pt x="347" y="191"/>
                  <a:pt x="345" y="194"/>
                  <a:pt x="344" y="197"/>
                </a:cubicBezTo>
                <a:lnTo>
                  <a:pt x="342" y="200"/>
                </a:lnTo>
                <a:cubicBezTo>
                  <a:pt x="336" y="214"/>
                  <a:pt x="323" y="223"/>
                  <a:pt x="307" y="226"/>
                </a:cubicBezTo>
                <a:lnTo>
                  <a:pt x="304" y="226"/>
                </a:lnTo>
                <a:cubicBezTo>
                  <a:pt x="299" y="227"/>
                  <a:pt x="294" y="227"/>
                  <a:pt x="289" y="226"/>
                </a:cubicBezTo>
                <a:lnTo>
                  <a:pt x="286" y="226"/>
                </a:lnTo>
                <a:cubicBezTo>
                  <a:pt x="270" y="223"/>
                  <a:pt x="257" y="214"/>
                  <a:pt x="251" y="200"/>
                </a:cubicBezTo>
                <a:lnTo>
                  <a:pt x="249" y="197"/>
                </a:lnTo>
                <a:lnTo>
                  <a:pt x="248" y="195"/>
                </a:lnTo>
                <a:lnTo>
                  <a:pt x="338" y="183"/>
                </a:lnTo>
                <a:lnTo>
                  <a:pt x="338" y="185"/>
                </a:lnTo>
                <a:cubicBezTo>
                  <a:pt x="337" y="188"/>
                  <a:pt x="336" y="191"/>
                  <a:pt x="335" y="194"/>
                </a:cubicBezTo>
                <a:lnTo>
                  <a:pt x="334" y="196"/>
                </a:lnTo>
                <a:cubicBezTo>
                  <a:pt x="326" y="216"/>
                  <a:pt x="306" y="228"/>
                  <a:pt x="285" y="226"/>
                </a:cubicBezTo>
                <a:cubicBezTo>
                  <a:pt x="264" y="224"/>
                  <a:pt x="247" y="209"/>
                  <a:pt x="242" y="188"/>
                </a:cubicBezTo>
                <a:lnTo>
                  <a:pt x="242" y="185"/>
                </a:lnTo>
                <a:cubicBezTo>
                  <a:pt x="241" y="182"/>
                  <a:pt x="241" y="179"/>
                  <a:pt x="241" y="176"/>
                </a:cubicBezTo>
                <a:lnTo>
                  <a:pt x="241" y="173"/>
                </a:lnTo>
                <a:lnTo>
                  <a:pt x="337" y="173"/>
                </a:lnTo>
                <a:lnTo>
                  <a:pt x="337" y="175"/>
                </a:lnTo>
                <a:cubicBezTo>
                  <a:pt x="337" y="178"/>
                  <a:pt x="337" y="181"/>
                  <a:pt x="336" y="183"/>
                </a:cubicBezTo>
                <a:lnTo>
                  <a:pt x="336" y="186"/>
                </a:lnTo>
                <a:cubicBezTo>
                  <a:pt x="332" y="210"/>
                  <a:pt x="312" y="226"/>
                  <a:pt x="288" y="226"/>
                </a:cubicBezTo>
                <a:lnTo>
                  <a:pt x="288" y="226"/>
                </a:lnTo>
                <a:cubicBezTo>
                  <a:pt x="274" y="226"/>
                  <a:pt x="262" y="221"/>
                  <a:pt x="253" y="211"/>
                </a:cubicBezTo>
                <a:cubicBezTo>
                  <a:pt x="243" y="201"/>
                  <a:pt x="239" y="188"/>
                  <a:pt x="240" y="174"/>
                </a:cubicBezTo>
                <a:lnTo>
                  <a:pt x="240" y="173"/>
                </a:lnTo>
                <a:lnTo>
                  <a:pt x="240" y="170"/>
                </a:lnTo>
                <a:lnTo>
                  <a:pt x="240" y="169"/>
                </a:lnTo>
                <a:lnTo>
                  <a:pt x="336" y="169"/>
                </a:lnTo>
                <a:lnTo>
                  <a:pt x="336" y="171"/>
                </a:lnTo>
                <a:lnTo>
                  <a:pt x="336" y="176"/>
                </a:lnTo>
                <a:lnTo>
                  <a:pt x="336" y="181"/>
                </a:lnTo>
                <a:lnTo>
                  <a:pt x="336" y="183"/>
                </a:lnTo>
                <a:lnTo>
                  <a:pt x="240" y="183"/>
                </a:lnTo>
                <a:lnTo>
                  <a:pt x="241" y="186"/>
                </a:lnTo>
                <a:lnTo>
                  <a:pt x="240" y="176"/>
                </a:lnTo>
                <a:lnTo>
                  <a:pt x="240" y="171"/>
                </a:lnTo>
                <a:lnTo>
                  <a:pt x="241" y="181"/>
                </a:lnTo>
                <a:lnTo>
                  <a:pt x="240" y="178"/>
                </a:lnTo>
                <a:lnTo>
                  <a:pt x="335" y="169"/>
                </a:lnTo>
                <a:lnTo>
                  <a:pt x="335" y="170"/>
                </a:lnTo>
                <a:lnTo>
                  <a:pt x="335" y="173"/>
                </a:lnTo>
                <a:lnTo>
                  <a:pt x="335" y="176"/>
                </a:lnTo>
                <a:lnTo>
                  <a:pt x="335" y="178"/>
                </a:lnTo>
                <a:cubicBezTo>
                  <a:pt x="335" y="201"/>
                  <a:pt x="319" y="221"/>
                  <a:pt x="297" y="226"/>
                </a:cubicBezTo>
                <a:cubicBezTo>
                  <a:pt x="274" y="230"/>
                  <a:pt x="251" y="218"/>
                  <a:pt x="243" y="196"/>
                </a:cubicBezTo>
                <a:lnTo>
                  <a:pt x="242" y="194"/>
                </a:lnTo>
                <a:lnTo>
                  <a:pt x="241" y="191"/>
                </a:lnTo>
                <a:lnTo>
                  <a:pt x="323" y="203"/>
                </a:lnTo>
                <a:lnTo>
                  <a:pt x="321" y="206"/>
                </a:lnTo>
                <a:lnTo>
                  <a:pt x="319" y="208"/>
                </a:lnTo>
                <a:cubicBezTo>
                  <a:pt x="309" y="221"/>
                  <a:pt x="293" y="228"/>
                  <a:pt x="276" y="226"/>
                </a:cubicBezTo>
                <a:cubicBezTo>
                  <a:pt x="260" y="224"/>
                  <a:pt x="246" y="215"/>
                  <a:pt x="239" y="200"/>
                </a:cubicBezTo>
                <a:lnTo>
                  <a:pt x="238" y="198"/>
                </a:lnTo>
                <a:cubicBezTo>
                  <a:pt x="235" y="194"/>
                  <a:pt x="234" y="189"/>
                  <a:pt x="233" y="184"/>
                </a:cubicBezTo>
                <a:lnTo>
                  <a:pt x="233" y="181"/>
                </a:lnTo>
                <a:lnTo>
                  <a:pt x="238" y="197"/>
                </a:lnTo>
                <a:lnTo>
                  <a:pt x="236" y="194"/>
                </a:lnTo>
                <a:lnTo>
                  <a:pt x="251" y="210"/>
                </a:lnTo>
                <a:lnTo>
                  <a:pt x="250" y="209"/>
                </a:lnTo>
                <a:lnTo>
                  <a:pt x="324" y="169"/>
                </a:lnTo>
                <a:lnTo>
                  <a:pt x="324" y="172"/>
                </a:lnTo>
                <a:lnTo>
                  <a:pt x="324" y="176"/>
                </a:lnTo>
                <a:lnTo>
                  <a:pt x="324" y="181"/>
                </a:lnTo>
                <a:lnTo>
                  <a:pt x="324" y="183"/>
                </a:lnTo>
                <a:lnTo>
                  <a:pt x="228" y="183"/>
                </a:lnTo>
                <a:lnTo>
                  <a:pt x="229" y="175"/>
                </a:lnTo>
                <a:lnTo>
                  <a:pt x="229" y="177"/>
                </a:lnTo>
                <a:lnTo>
                  <a:pt x="229" y="172"/>
                </a:lnTo>
                <a:lnTo>
                  <a:pt x="229" y="169"/>
                </a:lnTo>
                <a:lnTo>
                  <a:pt x="256" y="212"/>
                </a:lnTo>
                <a:lnTo>
                  <a:pt x="254" y="211"/>
                </a:lnTo>
                <a:lnTo>
                  <a:pt x="296" y="211"/>
                </a:lnTo>
                <a:lnTo>
                  <a:pt x="294" y="212"/>
                </a:lnTo>
                <a:lnTo>
                  <a:pt x="314" y="194"/>
                </a:lnTo>
                <a:lnTo>
                  <a:pt x="310" y="200"/>
                </a:lnTo>
                <a:lnTo>
                  <a:pt x="308" y="202"/>
                </a:lnTo>
                <a:cubicBezTo>
                  <a:pt x="297" y="217"/>
                  <a:pt x="279" y="224"/>
                  <a:pt x="260" y="221"/>
                </a:cubicBezTo>
                <a:cubicBezTo>
                  <a:pt x="242" y="217"/>
                  <a:pt x="228" y="203"/>
                  <a:pt x="223" y="185"/>
                </a:cubicBezTo>
                <a:lnTo>
                  <a:pt x="223" y="183"/>
                </a:lnTo>
                <a:cubicBezTo>
                  <a:pt x="222" y="179"/>
                  <a:pt x="221" y="175"/>
                  <a:pt x="221" y="171"/>
                </a:cubicBezTo>
                <a:lnTo>
                  <a:pt x="221" y="169"/>
                </a:lnTo>
                <a:lnTo>
                  <a:pt x="221" y="164"/>
                </a:lnTo>
                <a:lnTo>
                  <a:pt x="221" y="159"/>
                </a:lnTo>
                <a:cubicBezTo>
                  <a:pt x="221" y="138"/>
                  <a:pt x="235" y="120"/>
                  <a:pt x="256" y="114"/>
                </a:cubicBezTo>
                <a:cubicBezTo>
                  <a:pt x="276" y="107"/>
                  <a:pt x="298" y="115"/>
                  <a:pt x="309" y="133"/>
                </a:cubicBezTo>
                <a:lnTo>
                  <a:pt x="310" y="134"/>
                </a:lnTo>
                <a:cubicBezTo>
                  <a:pt x="314" y="140"/>
                  <a:pt x="317" y="146"/>
                  <a:pt x="318" y="153"/>
                </a:cubicBezTo>
                <a:lnTo>
                  <a:pt x="318" y="156"/>
                </a:lnTo>
                <a:cubicBezTo>
                  <a:pt x="321" y="170"/>
                  <a:pt x="317" y="184"/>
                  <a:pt x="308" y="195"/>
                </a:cubicBezTo>
                <a:cubicBezTo>
                  <a:pt x="298" y="206"/>
                  <a:pt x="285" y="212"/>
                  <a:pt x="271" y="212"/>
                </a:cubicBezTo>
                <a:lnTo>
                  <a:pt x="270" y="212"/>
                </a:lnTo>
                <a:lnTo>
                  <a:pt x="267" y="212"/>
                </a:lnTo>
                <a:lnTo>
                  <a:pt x="264" y="212"/>
                </a:lnTo>
                <a:lnTo>
                  <a:pt x="263" y="212"/>
                </a:lnTo>
                <a:cubicBezTo>
                  <a:pt x="237" y="212"/>
                  <a:pt x="215" y="190"/>
                  <a:pt x="215" y="164"/>
                </a:cubicBezTo>
                <a:lnTo>
                  <a:pt x="215" y="159"/>
                </a:lnTo>
                <a:lnTo>
                  <a:pt x="216" y="167"/>
                </a:lnTo>
                <a:lnTo>
                  <a:pt x="216" y="164"/>
                </a:lnTo>
                <a:lnTo>
                  <a:pt x="220" y="178"/>
                </a:lnTo>
                <a:lnTo>
                  <a:pt x="219" y="176"/>
                </a:lnTo>
                <a:lnTo>
                  <a:pt x="307" y="172"/>
                </a:lnTo>
                <a:lnTo>
                  <a:pt x="304" y="179"/>
                </a:lnTo>
                <a:lnTo>
                  <a:pt x="302" y="183"/>
                </a:lnTo>
                <a:cubicBezTo>
                  <a:pt x="294" y="202"/>
                  <a:pt x="275" y="213"/>
                  <a:pt x="256" y="212"/>
                </a:cubicBezTo>
                <a:cubicBezTo>
                  <a:pt x="236" y="211"/>
                  <a:pt x="219" y="198"/>
                  <a:pt x="212" y="179"/>
                </a:cubicBezTo>
                <a:lnTo>
                  <a:pt x="212" y="178"/>
                </a:lnTo>
                <a:cubicBezTo>
                  <a:pt x="211" y="175"/>
                  <a:pt x="211" y="173"/>
                  <a:pt x="210" y="170"/>
                </a:cubicBezTo>
                <a:lnTo>
                  <a:pt x="210" y="167"/>
                </a:lnTo>
                <a:cubicBezTo>
                  <a:pt x="207" y="153"/>
                  <a:pt x="211" y="139"/>
                  <a:pt x="220" y="128"/>
                </a:cubicBezTo>
                <a:cubicBezTo>
                  <a:pt x="229" y="118"/>
                  <a:pt x="243" y="111"/>
                  <a:pt x="257" y="111"/>
                </a:cubicBezTo>
                <a:lnTo>
                  <a:pt x="257" y="111"/>
                </a:lnTo>
                <a:lnTo>
                  <a:pt x="210" y="155"/>
                </a:lnTo>
                <a:lnTo>
                  <a:pt x="210" y="150"/>
                </a:lnTo>
                <a:lnTo>
                  <a:pt x="210" y="160"/>
                </a:lnTo>
                <a:lnTo>
                  <a:pt x="210" y="155"/>
                </a:lnTo>
                <a:lnTo>
                  <a:pt x="300" y="171"/>
                </a:lnTo>
                <a:lnTo>
                  <a:pt x="298" y="177"/>
                </a:lnTo>
                <a:lnTo>
                  <a:pt x="296" y="179"/>
                </a:lnTo>
                <a:cubicBezTo>
                  <a:pt x="286" y="196"/>
                  <a:pt x="266" y="205"/>
                  <a:pt x="247" y="202"/>
                </a:cubicBezTo>
                <a:cubicBezTo>
                  <a:pt x="227" y="198"/>
                  <a:pt x="212" y="183"/>
                  <a:pt x="208" y="164"/>
                </a:cubicBezTo>
                <a:lnTo>
                  <a:pt x="207" y="161"/>
                </a:lnTo>
                <a:lnTo>
                  <a:pt x="212" y="173"/>
                </a:lnTo>
                <a:lnTo>
                  <a:pt x="211" y="171"/>
                </a:lnTo>
                <a:lnTo>
                  <a:pt x="301" y="150"/>
                </a:lnTo>
                <a:lnTo>
                  <a:pt x="301" y="154"/>
                </a:lnTo>
                <a:lnTo>
                  <a:pt x="301" y="159"/>
                </a:lnTo>
                <a:cubicBezTo>
                  <a:pt x="301" y="186"/>
                  <a:pt x="280" y="207"/>
                  <a:pt x="253" y="207"/>
                </a:cubicBezTo>
                <a:lnTo>
                  <a:pt x="251" y="207"/>
                </a:lnTo>
                <a:cubicBezTo>
                  <a:pt x="228" y="207"/>
                  <a:pt x="208" y="191"/>
                  <a:pt x="204" y="169"/>
                </a:cubicBezTo>
                <a:lnTo>
                  <a:pt x="203" y="164"/>
                </a:lnTo>
                <a:lnTo>
                  <a:pt x="250" y="202"/>
                </a:lnTo>
                <a:lnTo>
                  <a:pt x="246" y="202"/>
                </a:lnTo>
                <a:lnTo>
                  <a:pt x="245" y="202"/>
                </a:lnTo>
                <a:lnTo>
                  <a:pt x="292" y="164"/>
                </a:lnTo>
                <a:lnTo>
                  <a:pt x="291" y="169"/>
                </a:lnTo>
                <a:cubicBezTo>
                  <a:pt x="287" y="191"/>
                  <a:pt x="267" y="207"/>
                  <a:pt x="244" y="207"/>
                </a:cubicBezTo>
                <a:lnTo>
                  <a:pt x="243" y="207"/>
                </a:lnTo>
                <a:lnTo>
                  <a:pt x="241" y="207"/>
                </a:lnTo>
                <a:lnTo>
                  <a:pt x="239" y="207"/>
                </a:lnTo>
                <a:cubicBezTo>
                  <a:pt x="212" y="207"/>
                  <a:pt x="191" y="186"/>
                  <a:pt x="191" y="159"/>
                </a:cubicBezTo>
                <a:lnTo>
                  <a:pt x="191" y="154"/>
                </a:lnTo>
                <a:cubicBezTo>
                  <a:pt x="191" y="151"/>
                  <a:pt x="191" y="147"/>
                  <a:pt x="192" y="144"/>
                </a:cubicBezTo>
                <a:lnTo>
                  <a:pt x="193" y="140"/>
                </a:lnTo>
                <a:lnTo>
                  <a:pt x="240" y="198"/>
                </a:lnTo>
                <a:lnTo>
                  <a:pt x="239" y="198"/>
                </a:lnTo>
                <a:lnTo>
                  <a:pt x="239" y="198"/>
                </a:lnTo>
                <a:lnTo>
                  <a:pt x="287" y="150"/>
                </a:lnTo>
                <a:lnTo>
                  <a:pt x="287" y="152"/>
                </a:lnTo>
                <a:cubicBezTo>
                  <a:pt x="287" y="156"/>
                  <a:pt x="286" y="160"/>
                  <a:pt x="286" y="164"/>
                </a:cubicBezTo>
                <a:lnTo>
                  <a:pt x="285" y="166"/>
                </a:lnTo>
                <a:cubicBezTo>
                  <a:pt x="280" y="187"/>
                  <a:pt x="260" y="202"/>
                  <a:pt x="238" y="202"/>
                </a:cubicBezTo>
                <a:lnTo>
                  <a:pt x="238" y="202"/>
                </a:lnTo>
                <a:lnTo>
                  <a:pt x="236" y="202"/>
                </a:lnTo>
                <a:lnTo>
                  <a:pt x="236" y="106"/>
                </a:lnTo>
                <a:lnTo>
                  <a:pt x="236" y="106"/>
                </a:lnTo>
                <a:lnTo>
                  <a:pt x="192" y="172"/>
                </a:lnTo>
                <a:lnTo>
                  <a:pt x="193" y="173"/>
                </a:lnTo>
                <a:lnTo>
                  <a:pt x="192" y="171"/>
                </a:lnTo>
                <a:lnTo>
                  <a:pt x="282" y="159"/>
                </a:lnTo>
                <a:lnTo>
                  <a:pt x="281" y="162"/>
                </a:lnTo>
                <a:lnTo>
                  <a:pt x="282" y="152"/>
                </a:lnTo>
                <a:lnTo>
                  <a:pt x="282" y="154"/>
                </a:lnTo>
                <a:cubicBezTo>
                  <a:pt x="282" y="179"/>
                  <a:pt x="264" y="199"/>
                  <a:pt x="240" y="202"/>
                </a:cubicBezTo>
                <a:cubicBezTo>
                  <a:pt x="216" y="205"/>
                  <a:pt x="193" y="190"/>
                  <a:pt x="187" y="166"/>
                </a:cubicBezTo>
                <a:lnTo>
                  <a:pt x="189" y="170"/>
                </a:lnTo>
                <a:lnTo>
                  <a:pt x="188" y="168"/>
                </a:lnTo>
                <a:lnTo>
                  <a:pt x="232" y="198"/>
                </a:lnTo>
                <a:lnTo>
                  <a:pt x="231" y="198"/>
                </a:lnTo>
                <a:lnTo>
                  <a:pt x="230" y="198"/>
                </a:lnTo>
                <a:cubicBezTo>
                  <a:pt x="206" y="198"/>
                  <a:pt x="185" y="179"/>
                  <a:pt x="183" y="155"/>
                </a:cubicBezTo>
                <a:lnTo>
                  <a:pt x="182" y="150"/>
                </a:lnTo>
                <a:lnTo>
                  <a:pt x="182" y="146"/>
                </a:lnTo>
                <a:lnTo>
                  <a:pt x="277" y="140"/>
                </a:lnTo>
                <a:lnTo>
                  <a:pt x="277" y="143"/>
                </a:lnTo>
                <a:lnTo>
                  <a:pt x="277" y="145"/>
                </a:lnTo>
                <a:lnTo>
                  <a:pt x="229" y="97"/>
                </a:lnTo>
                <a:lnTo>
                  <a:pt x="230" y="97"/>
                </a:lnTo>
                <a:lnTo>
                  <a:pt x="182" y="145"/>
                </a:lnTo>
                <a:lnTo>
                  <a:pt x="182" y="143"/>
                </a:lnTo>
                <a:lnTo>
                  <a:pt x="182" y="140"/>
                </a:lnTo>
                <a:lnTo>
                  <a:pt x="182" y="137"/>
                </a:lnTo>
                <a:lnTo>
                  <a:pt x="182" y="135"/>
                </a:lnTo>
                <a:lnTo>
                  <a:pt x="278" y="140"/>
                </a:lnTo>
                <a:lnTo>
                  <a:pt x="277" y="145"/>
                </a:lnTo>
                <a:cubicBezTo>
                  <a:pt x="276" y="153"/>
                  <a:pt x="274" y="161"/>
                  <a:pt x="269" y="167"/>
                </a:cubicBezTo>
                <a:lnTo>
                  <a:pt x="266" y="172"/>
                </a:lnTo>
                <a:cubicBezTo>
                  <a:pt x="256" y="188"/>
                  <a:pt x="236" y="196"/>
                  <a:pt x="217" y="192"/>
                </a:cubicBezTo>
                <a:lnTo>
                  <a:pt x="210" y="191"/>
                </a:lnTo>
                <a:cubicBezTo>
                  <a:pt x="207" y="190"/>
                  <a:pt x="204" y="189"/>
                  <a:pt x="201" y="188"/>
                </a:cubicBezTo>
                <a:lnTo>
                  <a:pt x="194" y="185"/>
                </a:lnTo>
                <a:cubicBezTo>
                  <a:pt x="184" y="181"/>
                  <a:pt x="176" y="174"/>
                  <a:pt x="170" y="165"/>
                </a:cubicBezTo>
                <a:lnTo>
                  <a:pt x="169" y="163"/>
                </a:lnTo>
                <a:cubicBezTo>
                  <a:pt x="166" y="158"/>
                  <a:pt x="164" y="153"/>
                  <a:pt x="163" y="147"/>
                </a:cubicBezTo>
                <a:lnTo>
                  <a:pt x="162" y="143"/>
                </a:lnTo>
                <a:lnTo>
                  <a:pt x="162" y="140"/>
                </a:lnTo>
                <a:lnTo>
                  <a:pt x="163" y="148"/>
                </a:lnTo>
                <a:lnTo>
                  <a:pt x="163" y="146"/>
                </a:lnTo>
                <a:lnTo>
                  <a:pt x="248" y="158"/>
                </a:lnTo>
                <a:lnTo>
                  <a:pt x="250" y="154"/>
                </a:lnTo>
                <a:lnTo>
                  <a:pt x="249" y="157"/>
                </a:lnTo>
                <a:lnTo>
                  <a:pt x="254" y="135"/>
                </a:lnTo>
                <a:lnTo>
                  <a:pt x="254" y="140"/>
                </a:lnTo>
                <a:cubicBezTo>
                  <a:pt x="254" y="167"/>
                  <a:pt x="232" y="188"/>
                  <a:pt x="206" y="188"/>
                </a:cubicBezTo>
                <a:lnTo>
                  <a:pt x="204" y="188"/>
                </a:lnTo>
                <a:cubicBezTo>
                  <a:pt x="181" y="188"/>
                  <a:pt x="160" y="172"/>
                  <a:pt x="157" y="148"/>
                </a:cubicBezTo>
                <a:lnTo>
                  <a:pt x="156" y="144"/>
                </a:lnTo>
                <a:lnTo>
                  <a:pt x="155" y="141"/>
                </a:lnTo>
                <a:lnTo>
                  <a:pt x="160" y="153"/>
                </a:lnTo>
                <a:lnTo>
                  <a:pt x="159" y="152"/>
                </a:lnTo>
                <a:lnTo>
                  <a:pt x="249" y="140"/>
                </a:lnTo>
                <a:lnTo>
                  <a:pt x="249" y="143"/>
                </a:lnTo>
                <a:lnTo>
                  <a:pt x="249" y="133"/>
                </a:lnTo>
                <a:lnTo>
                  <a:pt x="249" y="143"/>
                </a:lnTo>
                <a:lnTo>
                  <a:pt x="249" y="142"/>
                </a:lnTo>
                <a:lnTo>
                  <a:pt x="249" y="145"/>
                </a:lnTo>
                <a:lnTo>
                  <a:pt x="153" y="145"/>
                </a:lnTo>
                <a:lnTo>
                  <a:pt x="153" y="144"/>
                </a:lnTo>
                <a:cubicBezTo>
                  <a:pt x="153" y="142"/>
                  <a:pt x="153" y="139"/>
                  <a:pt x="154" y="137"/>
                </a:cubicBezTo>
                <a:lnTo>
                  <a:pt x="154" y="134"/>
                </a:lnTo>
                <a:lnTo>
                  <a:pt x="153" y="141"/>
                </a:lnTo>
                <a:lnTo>
                  <a:pt x="153" y="135"/>
                </a:lnTo>
                <a:lnTo>
                  <a:pt x="153" y="132"/>
                </a:lnTo>
                <a:lnTo>
                  <a:pt x="153" y="131"/>
                </a:lnTo>
                <a:cubicBezTo>
                  <a:pt x="153" y="106"/>
                  <a:pt x="173" y="85"/>
                  <a:pt x="198" y="83"/>
                </a:cubicBezTo>
                <a:cubicBezTo>
                  <a:pt x="224" y="81"/>
                  <a:pt x="246" y="100"/>
                  <a:pt x="249" y="125"/>
                </a:cubicBezTo>
                <a:lnTo>
                  <a:pt x="250" y="129"/>
                </a:lnTo>
                <a:cubicBezTo>
                  <a:pt x="250" y="132"/>
                  <a:pt x="250" y="136"/>
                  <a:pt x="250" y="139"/>
                </a:cubicBezTo>
                <a:lnTo>
                  <a:pt x="249" y="145"/>
                </a:lnTo>
                <a:cubicBezTo>
                  <a:pt x="248" y="164"/>
                  <a:pt x="235" y="180"/>
                  <a:pt x="217" y="186"/>
                </a:cubicBezTo>
                <a:lnTo>
                  <a:pt x="214" y="187"/>
                </a:lnTo>
                <a:cubicBezTo>
                  <a:pt x="204" y="190"/>
                  <a:pt x="195" y="190"/>
                  <a:pt x="185" y="188"/>
                </a:cubicBezTo>
                <a:lnTo>
                  <a:pt x="182" y="187"/>
                </a:lnTo>
                <a:cubicBezTo>
                  <a:pt x="161" y="181"/>
                  <a:pt x="147" y="162"/>
                  <a:pt x="147" y="140"/>
                </a:cubicBezTo>
                <a:lnTo>
                  <a:pt x="147" y="135"/>
                </a:lnTo>
                <a:lnTo>
                  <a:pt x="147" y="131"/>
                </a:lnTo>
                <a:lnTo>
                  <a:pt x="147" y="127"/>
                </a:lnTo>
                <a:lnTo>
                  <a:pt x="147" y="126"/>
                </a:lnTo>
                <a:lnTo>
                  <a:pt x="241" y="141"/>
                </a:lnTo>
                <a:lnTo>
                  <a:pt x="239" y="144"/>
                </a:lnTo>
                <a:lnTo>
                  <a:pt x="238" y="149"/>
                </a:lnTo>
                <a:lnTo>
                  <a:pt x="201" y="88"/>
                </a:lnTo>
                <a:lnTo>
                  <a:pt x="204" y="89"/>
                </a:lnTo>
                <a:lnTo>
                  <a:pt x="187" y="89"/>
                </a:lnTo>
                <a:lnTo>
                  <a:pt x="190" y="88"/>
                </a:lnTo>
                <a:cubicBezTo>
                  <a:pt x="205" y="86"/>
                  <a:pt x="220" y="91"/>
                  <a:pt x="231" y="102"/>
                </a:cubicBezTo>
                <a:cubicBezTo>
                  <a:pt x="242" y="112"/>
                  <a:pt x="247" y="128"/>
                  <a:pt x="245" y="143"/>
                </a:cubicBezTo>
                <a:lnTo>
                  <a:pt x="244" y="146"/>
                </a:lnTo>
                <a:cubicBezTo>
                  <a:pt x="244" y="151"/>
                  <a:pt x="242" y="156"/>
                  <a:pt x="240" y="160"/>
                </a:cubicBezTo>
                <a:lnTo>
                  <a:pt x="239" y="162"/>
                </a:lnTo>
                <a:cubicBezTo>
                  <a:pt x="229" y="182"/>
                  <a:pt x="207" y="192"/>
                  <a:pt x="185" y="187"/>
                </a:cubicBezTo>
                <a:cubicBezTo>
                  <a:pt x="163" y="182"/>
                  <a:pt x="148" y="163"/>
                  <a:pt x="148" y="140"/>
                </a:cubicBezTo>
                <a:lnTo>
                  <a:pt x="148" y="141"/>
                </a:lnTo>
                <a:lnTo>
                  <a:pt x="148" y="136"/>
                </a:lnTo>
                <a:lnTo>
                  <a:pt x="195" y="179"/>
                </a:lnTo>
                <a:lnTo>
                  <a:pt x="195" y="179"/>
                </a:lnTo>
                <a:lnTo>
                  <a:pt x="194" y="179"/>
                </a:lnTo>
                <a:lnTo>
                  <a:pt x="242" y="131"/>
                </a:lnTo>
                <a:lnTo>
                  <a:pt x="242" y="135"/>
                </a:lnTo>
                <a:cubicBezTo>
                  <a:pt x="242" y="140"/>
                  <a:pt x="241" y="145"/>
                  <a:pt x="240" y="149"/>
                </a:cubicBezTo>
                <a:lnTo>
                  <a:pt x="238" y="154"/>
                </a:lnTo>
                <a:cubicBezTo>
                  <a:pt x="233" y="171"/>
                  <a:pt x="220" y="184"/>
                  <a:pt x="203" y="187"/>
                </a:cubicBezTo>
                <a:lnTo>
                  <a:pt x="198" y="188"/>
                </a:lnTo>
                <a:cubicBezTo>
                  <a:pt x="192" y="190"/>
                  <a:pt x="185" y="190"/>
                  <a:pt x="179" y="189"/>
                </a:cubicBezTo>
                <a:lnTo>
                  <a:pt x="174" y="188"/>
                </a:lnTo>
                <a:cubicBezTo>
                  <a:pt x="162" y="185"/>
                  <a:pt x="153" y="179"/>
                  <a:pt x="145" y="170"/>
                </a:cubicBezTo>
                <a:lnTo>
                  <a:pt x="141" y="165"/>
                </a:lnTo>
                <a:cubicBezTo>
                  <a:pt x="137" y="160"/>
                  <a:pt x="134" y="154"/>
                  <a:pt x="132" y="147"/>
                </a:cubicBezTo>
                <a:lnTo>
                  <a:pt x="129" y="133"/>
                </a:lnTo>
                <a:lnTo>
                  <a:pt x="130" y="135"/>
                </a:lnTo>
                <a:lnTo>
                  <a:pt x="129" y="133"/>
                </a:lnTo>
                <a:lnTo>
                  <a:pt x="219" y="143"/>
                </a:lnTo>
                <a:lnTo>
                  <a:pt x="218" y="144"/>
                </a:lnTo>
                <a:lnTo>
                  <a:pt x="223" y="122"/>
                </a:lnTo>
                <a:lnTo>
                  <a:pt x="223" y="125"/>
                </a:lnTo>
                <a:lnTo>
                  <a:pt x="223" y="129"/>
                </a:lnTo>
                <a:lnTo>
                  <a:pt x="222" y="117"/>
                </a:lnTo>
                <a:lnTo>
                  <a:pt x="223" y="119"/>
                </a:lnTo>
                <a:lnTo>
                  <a:pt x="131" y="113"/>
                </a:lnTo>
                <a:lnTo>
                  <a:pt x="132" y="111"/>
                </a:lnTo>
                <a:lnTo>
                  <a:pt x="130" y="119"/>
                </a:lnTo>
                <a:lnTo>
                  <a:pt x="130" y="117"/>
                </a:lnTo>
                <a:lnTo>
                  <a:pt x="216" y="155"/>
                </a:lnTo>
                <a:lnTo>
                  <a:pt x="214" y="157"/>
                </a:lnTo>
                <a:lnTo>
                  <a:pt x="219" y="149"/>
                </a:lnTo>
                <a:lnTo>
                  <a:pt x="217" y="152"/>
                </a:lnTo>
                <a:cubicBezTo>
                  <a:pt x="209" y="169"/>
                  <a:pt x="193" y="179"/>
                  <a:pt x="174" y="179"/>
                </a:cubicBezTo>
                <a:lnTo>
                  <a:pt x="173" y="179"/>
                </a:lnTo>
                <a:lnTo>
                  <a:pt x="171" y="179"/>
                </a:lnTo>
                <a:cubicBezTo>
                  <a:pt x="148" y="179"/>
                  <a:pt x="128" y="163"/>
                  <a:pt x="124" y="140"/>
                </a:cubicBezTo>
                <a:lnTo>
                  <a:pt x="123" y="135"/>
                </a:lnTo>
                <a:cubicBezTo>
                  <a:pt x="122" y="129"/>
                  <a:pt x="122" y="123"/>
                  <a:pt x="123" y="117"/>
                </a:cubicBezTo>
                <a:lnTo>
                  <a:pt x="124" y="112"/>
                </a:lnTo>
                <a:lnTo>
                  <a:pt x="124" y="110"/>
                </a:lnTo>
                <a:cubicBezTo>
                  <a:pt x="129" y="91"/>
                  <a:pt x="144" y="77"/>
                  <a:pt x="163" y="74"/>
                </a:cubicBezTo>
                <a:cubicBezTo>
                  <a:pt x="181" y="71"/>
                  <a:pt x="200" y="79"/>
                  <a:pt x="211" y="95"/>
                </a:cubicBezTo>
                <a:lnTo>
                  <a:pt x="212" y="96"/>
                </a:lnTo>
                <a:cubicBezTo>
                  <a:pt x="214" y="100"/>
                  <a:pt x="216" y="104"/>
                  <a:pt x="218" y="108"/>
                </a:cubicBezTo>
                <a:lnTo>
                  <a:pt x="219" y="111"/>
                </a:lnTo>
                <a:cubicBezTo>
                  <a:pt x="221" y="118"/>
                  <a:pt x="221" y="125"/>
                  <a:pt x="221" y="132"/>
                </a:cubicBezTo>
                <a:lnTo>
                  <a:pt x="220" y="136"/>
                </a:lnTo>
                <a:cubicBezTo>
                  <a:pt x="219" y="141"/>
                  <a:pt x="218" y="147"/>
                  <a:pt x="215" y="151"/>
                </a:cubicBezTo>
                <a:lnTo>
                  <a:pt x="215" y="152"/>
                </a:lnTo>
                <a:cubicBezTo>
                  <a:pt x="205" y="171"/>
                  <a:pt x="185" y="182"/>
                  <a:pt x="164" y="178"/>
                </a:cubicBezTo>
                <a:cubicBezTo>
                  <a:pt x="143" y="175"/>
                  <a:pt x="127" y="158"/>
                  <a:pt x="124" y="137"/>
                </a:cubicBezTo>
                <a:lnTo>
                  <a:pt x="123" y="127"/>
                </a:lnTo>
                <a:lnTo>
                  <a:pt x="124" y="125"/>
                </a:lnTo>
                <a:lnTo>
                  <a:pt x="123" y="115"/>
                </a:lnTo>
                <a:lnTo>
                  <a:pt x="123" y="112"/>
                </a:lnTo>
                <a:lnTo>
                  <a:pt x="219" y="112"/>
                </a:lnTo>
                <a:lnTo>
                  <a:pt x="219" y="113"/>
                </a:lnTo>
                <a:lnTo>
                  <a:pt x="219" y="117"/>
                </a:lnTo>
                <a:lnTo>
                  <a:pt x="219" y="122"/>
                </a:lnTo>
                <a:lnTo>
                  <a:pt x="219" y="126"/>
                </a:lnTo>
                <a:cubicBezTo>
                  <a:pt x="219" y="152"/>
                  <a:pt x="197" y="174"/>
                  <a:pt x="171" y="174"/>
                </a:cubicBezTo>
                <a:lnTo>
                  <a:pt x="169" y="174"/>
                </a:lnTo>
                <a:cubicBezTo>
                  <a:pt x="156" y="174"/>
                  <a:pt x="143" y="168"/>
                  <a:pt x="134" y="158"/>
                </a:cubicBezTo>
                <a:cubicBezTo>
                  <a:pt x="125" y="148"/>
                  <a:pt x="120" y="134"/>
                  <a:pt x="122" y="121"/>
                </a:cubicBezTo>
                <a:lnTo>
                  <a:pt x="122" y="116"/>
                </a:lnTo>
                <a:lnTo>
                  <a:pt x="123" y="130"/>
                </a:lnTo>
                <a:lnTo>
                  <a:pt x="122" y="125"/>
                </a:lnTo>
                <a:lnTo>
                  <a:pt x="124" y="133"/>
                </a:lnTo>
                <a:lnTo>
                  <a:pt x="123" y="129"/>
                </a:lnTo>
                <a:lnTo>
                  <a:pt x="214" y="124"/>
                </a:lnTo>
                <a:lnTo>
                  <a:pt x="213" y="129"/>
                </a:lnTo>
                <a:lnTo>
                  <a:pt x="211" y="134"/>
                </a:lnTo>
                <a:cubicBezTo>
                  <a:pt x="206" y="155"/>
                  <a:pt x="187" y="169"/>
                  <a:pt x="165" y="169"/>
                </a:cubicBezTo>
                <a:lnTo>
                  <a:pt x="164" y="169"/>
                </a:lnTo>
                <a:lnTo>
                  <a:pt x="212" y="129"/>
                </a:lnTo>
                <a:lnTo>
                  <a:pt x="211" y="132"/>
                </a:lnTo>
                <a:lnTo>
                  <a:pt x="212" y="124"/>
                </a:lnTo>
                <a:lnTo>
                  <a:pt x="212" y="126"/>
                </a:lnTo>
                <a:lnTo>
                  <a:pt x="116" y="120"/>
                </a:lnTo>
                <a:lnTo>
                  <a:pt x="116" y="122"/>
                </a:lnTo>
                <a:lnTo>
                  <a:pt x="116" y="116"/>
                </a:lnTo>
                <a:lnTo>
                  <a:pt x="117" y="125"/>
                </a:lnTo>
                <a:lnTo>
                  <a:pt x="116" y="117"/>
                </a:lnTo>
                <a:lnTo>
                  <a:pt x="115" y="113"/>
                </a:lnTo>
                <a:cubicBezTo>
                  <a:pt x="113" y="91"/>
                  <a:pt x="125" y="70"/>
                  <a:pt x="146" y="62"/>
                </a:cubicBezTo>
                <a:cubicBezTo>
                  <a:pt x="167" y="54"/>
                  <a:pt x="191" y="62"/>
                  <a:pt x="203" y="80"/>
                </a:cubicBezTo>
                <a:lnTo>
                  <a:pt x="204" y="82"/>
                </a:lnTo>
                <a:cubicBezTo>
                  <a:pt x="208" y="88"/>
                  <a:pt x="210" y="95"/>
                  <a:pt x="211" y="102"/>
                </a:cubicBezTo>
                <a:lnTo>
                  <a:pt x="212" y="105"/>
                </a:lnTo>
                <a:cubicBezTo>
                  <a:pt x="214" y="119"/>
                  <a:pt x="210" y="133"/>
                  <a:pt x="200" y="144"/>
                </a:cubicBezTo>
                <a:lnTo>
                  <a:pt x="196" y="148"/>
                </a:lnTo>
                <a:lnTo>
                  <a:pt x="202" y="141"/>
                </a:lnTo>
                <a:lnTo>
                  <a:pt x="199" y="146"/>
                </a:lnTo>
                <a:lnTo>
                  <a:pt x="204" y="135"/>
                </a:lnTo>
                <a:lnTo>
                  <a:pt x="203" y="138"/>
                </a:lnTo>
                <a:cubicBezTo>
                  <a:pt x="200" y="146"/>
                  <a:pt x="196" y="153"/>
                  <a:pt x="190" y="159"/>
                </a:cubicBezTo>
                <a:lnTo>
                  <a:pt x="189" y="160"/>
                </a:lnTo>
                <a:cubicBezTo>
                  <a:pt x="177" y="172"/>
                  <a:pt x="159" y="177"/>
                  <a:pt x="143" y="172"/>
                </a:cubicBezTo>
                <a:cubicBezTo>
                  <a:pt x="126" y="168"/>
                  <a:pt x="113" y="154"/>
                  <a:pt x="109" y="138"/>
                </a:cubicBezTo>
                <a:lnTo>
                  <a:pt x="107" y="132"/>
                </a:lnTo>
                <a:lnTo>
                  <a:pt x="105" y="124"/>
                </a:lnTo>
                <a:cubicBezTo>
                  <a:pt x="104" y="120"/>
                  <a:pt x="104" y="116"/>
                  <a:pt x="104" y="112"/>
                </a:cubicBezTo>
                <a:lnTo>
                  <a:pt x="104" y="97"/>
                </a:lnTo>
                <a:lnTo>
                  <a:pt x="104" y="99"/>
                </a:lnTo>
                <a:lnTo>
                  <a:pt x="104" y="97"/>
                </a:lnTo>
                <a:lnTo>
                  <a:pt x="198" y="113"/>
                </a:lnTo>
                <a:lnTo>
                  <a:pt x="198" y="112"/>
                </a:lnTo>
                <a:lnTo>
                  <a:pt x="198" y="110"/>
                </a:lnTo>
                <a:lnTo>
                  <a:pt x="197" y="119"/>
                </a:lnTo>
                <a:lnTo>
                  <a:pt x="197" y="108"/>
                </a:lnTo>
                <a:lnTo>
                  <a:pt x="198" y="119"/>
                </a:lnTo>
                <a:lnTo>
                  <a:pt x="199" y="129"/>
                </a:lnTo>
                <a:lnTo>
                  <a:pt x="199" y="131"/>
                </a:lnTo>
                <a:cubicBezTo>
                  <a:pt x="199" y="155"/>
                  <a:pt x="182" y="175"/>
                  <a:pt x="159" y="178"/>
                </a:cubicBezTo>
                <a:cubicBezTo>
                  <a:pt x="135" y="182"/>
                  <a:pt x="113" y="168"/>
                  <a:pt x="105" y="146"/>
                </a:cubicBezTo>
                <a:lnTo>
                  <a:pt x="104" y="143"/>
                </a:lnTo>
                <a:cubicBezTo>
                  <a:pt x="104" y="141"/>
                  <a:pt x="103" y="138"/>
                  <a:pt x="103" y="136"/>
                </a:cubicBezTo>
                <a:lnTo>
                  <a:pt x="102" y="133"/>
                </a:lnTo>
                <a:lnTo>
                  <a:pt x="101" y="129"/>
                </a:lnTo>
                <a:lnTo>
                  <a:pt x="100" y="125"/>
                </a:lnTo>
                <a:lnTo>
                  <a:pt x="180" y="146"/>
                </a:lnTo>
                <a:lnTo>
                  <a:pt x="180" y="146"/>
                </a:lnTo>
                <a:lnTo>
                  <a:pt x="193" y="119"/>
                </a:lnTo>
                <a:lnTo>
                  <a:pt x="193" y="123"/>
                </a:lnTo>
                <a:lnTo>
                  <a:pt x="192" y="126"/>
                </a:lnTo>
                <a:lnTo>
                  <a:pt x="193" y="119"/>
                </a:lnTo>
                <a:lnTo>
                  <a:pt x="193" y="121"/>
                </a:lnTo>
                <a:lnTo>
                  <a:pt x="97" y="116"/>
                </a:lnTo>
                <a:lnTo>
                  <a:pt x="97" y="117"/>
                </a:lnTo>
                <a:lnTo>
                  <a:pt x="97" y="112"/>
                </a:lnTo>
                <a:lnTo>
                  <a:pt x="145" y="160"/>
                </a:lnTo>
                <a:lnTo>
                  <a:pt x="145" y="160"/>
                </a:lnTo>
                <a:lnTo>
                  <a:pt x="145" y="64"/>
                </a:lnTo>
                <a:lnTo>
                  <a:pt x="146" y="64"/>
                </a:lnTo>
                <a:lnTo>
                  <a:pt x="146" y="160"/>
                </a:lnTo>
                <a:lnTo>
                  <a:pt x="144" y="160"/>
                </a:lnTo>
                <a:cubicBezTo>
                  <a:pt x="124" y="160"/>
                  <a:pt x="107" y="148"/>
                  <a:pt x="99" y="130"/>
                </a:cubicBezTo>
                <a:lnTo>
                  <a:pt x="99" y="128"/>
                </a:lnTo>
                <a:lnTo>
                  <a:pt x="98" y="125"/>
                </a:lnTo>
                <a:lnTo>
                  <a:pt x="107" y="138"/>
                </a:lnTo>
                <a:lnTo>
                  <a:pt x="105" y="136"/>
                </a:lnTo>
                <a:lnTo>
                  <a:pt x="186" y="114"/>
                </a:lnTo>
                <a:lnTo>
                  <a:pt x="185" y="118"/>
                </a:lnTo>
                <a:lnTo>
                  <a:pt x="186" y="106"/>
                </a:lnTo>
                <a:lnTo>
                  <a:pt x="186" y="112"/>
                </a:lnTo>
                <a:lnTo>
                  <a:pt x="150" y="65"/>
                </a:lnTo>
                <a:lnTo>
                  <a:pt x="152" y="66"/>
                </a:lnTo>
                <a:lnTo>
                  <a:pt x="131" y="65"/>
                </a:lnTo>
                <a:lnTo>
                  <a:pt x="133" y="65"/>
                </a:lnTo>
                <a:lnTo>
                  <a:pt x="94" y="112"/>
                </a:lnTo>
                <a:lnTo>
                  <a:pt x="94" y="107"/>
                </a:lnTo>
                <a:lnTo>
                  <a:pt x="94" y="102"/>
                </a:lnTo>
                <a:lnTo>
                  <a:pt x="142" y="150"/>
                </a:lnTo>
                <a:lnTo>
                  <a:pt x="142" y="150"/>
                </a:lnTo>
                <a:lnTo>
                  <a:pt x="141" y="150"/>
                </a:lnTo>
                <a:lnTo>
                  <a:pt x="136" y="150"/>
                </a:lnTo>
                <a:lnTo>
                  <a:pt x="131" y="150"/>
                </a:lnTo>
                <a:lnTo>
                  <a:pt x="128" y="150"/>
                </a:lnTo>
                <a:lnTo>
                  <a:pt x="128" y="54"/>
                </a:lnTo>
                <a:lnTo>
                  <a:pt x="128" y="54"/>
                </a:lnTo>
                <a:lnTo>
                  <a:pt x="81" y="107"/>
                </a:lnTo>
                <a:lnTo>
                  <a:pt x="80" y="103"/>
                </a:lnTo>
                <a:lnTo>
                  <a:pt x="80" y="98"/>
                </a:lnTo>
                <a:lnTo>
                  <a:pt x="127" y="141"/>
                </a:lnTo>
                <a:lnTo>
                  <a:pt x="125" y="141"/>
                </a:lnTo>
                <a:lnTo>
                  <a:pt x="162" y="123"/>
                </a:lnTo>
                <a:lnTo>
                  <a:pt x="157" y="129"/>
                </a:lnTo>
                <a:lnTo>
                  <a:pt x="155" y="131"/>
                </a:lnTo>
                <a:cubicBezTo>
                  <a:pt x="141" y="145"/>
                  <a:pt x="121" y="149"/>
                  <a:pt x="103" y="142"/>
                </a:cubicBezTo>
                <a:cubicBezTo>
                  <a:pt x="85" y="134"/>
                  <a:pt x="73" y="117"/>
                  <a:pt x="73" y="97"/>
                </a:cubicBezTo>
                <a:lnTo>
                  <a:pt x="73" y="95"/>
                </a:lnTo>
                <a:cubicBezTo>
                  <a:pt x="73" y="92"/>
                  <a:pt x="73" y="89"/>
                  <a:pt x="74" y="86"/>
                </a:cubicBezTo>
                <a:lnTo>
                  <a:pt x="74" y="84"/>
                </a:lnTo>
                <a:lnTo>
                  <a:pt x="161" y="120"/>
                </a:lnTo>
                <a:lnTo>
                  <a:pt x="160" y="121"/>
                </a:lnTo>
                <a:lnTo>
                  <a:pt x="168" y="102"/>
                </a:lnTo>
                <a:lnTo>
                  <a:pt x="167" y="105"/>
                </a:lnTo>
                <a:lnTo>
                  <a:pt x="167" y="90"/>
                </a:lnTo>
                <a:lnTo>
                  <a:pt x="167" y="89"/>
                </a:lnTo>
                <a:lnTo>
                  <a:pt x="168" y="91"/>
                </a:lnTo>
                <a:lnTo>
                  <a:pt x="73" y="102"/>
                </a:lnTo>
                <a:lnTo>
                  <a:pt x="73" y="100"/>
                </a:lnTo>
                <a:lnTo>
                  <a:pt x="73" y="103"/>
                </a:lnTo>
                <a:lnTo>
                  <a:pt x="72" y="93"/>
                </a:lnTo>
                <a:lnTo>
                  <a:pt x="72" y="90"/>
                </a:lnTo>
                <a:lnTo>
                  <a:pt x="72" y="88"/>
                </a:lnTo>
                <a:lnTo>
                  <a:pt x="168" y="97"/>
                </a:lnTo>
                <a:lnTo>
                  <a:pt x="167" y="100"/>
                </a:lnTo>
                <a:lnTo>
                  <a:pt x="167" y="102"/>
                </a:lnTo>
                <a:lnTo>
                  <a:pt x="77" y="72"/>
                </a:lnTo>
                <a:lnTo>
                  <a:pt x="78" y="70"/>
                </a:lnTo>
                <a:lnTo>
                  <a:pt x="75" y="76"/>
                </a:lnTo>
                <a:lnTo>
                  <a:pt x="76" y="73"/>
                </a:lnTo>
                <a:lnTo>
                  <a:pt x="121" y="136"/>
                </a:lnTo>
                <a:lnTo>
                  <a:pt x="120" y="136"/>
                </a:lnTo>
                <a:cubicBezTo>
                  <a:pt x="103" y="136"/>
                  <a:pt x="87" y="127"/>
                  <a:pt x="79" y="113"/>
                </a:cubicBezTo>
                <a:lnTo>
                  <a:pt x="77" y="110"/>
                </a:lnTo>
                <a:lnTo>
                  <a:pt x="88" y="123"/>
                </a:lnTo>
                <a:lnTo>
                  <a:pt x="86" y="121"/>
                </a:lnTo>
                <a:lnTo>
                  <a:pt x="133" y="128"/>
                </a:lnTo>
                <a:lnTo>
                  <a:pt x="129" y="130"/>
                </a:lnTo>
                <a:lnTo>
                  <a:pt x="141" y="123"/>
                </a:lnTo>
                <a:lnTo>
                  <a:pt x="137" y="126"/>
                </a:lnTo>
                <a:lnTo>
                  <a:pt x="154" y="102"/>
                </a:lnTo>
                <a:lnTo>
                  <a:pt x="152" y="107"/>
                </a:lnTo>
                <a:cubicBezTo>
                  <a:pt x="146" y="127"/>
                  <a:pt x="128" y="141"/>
                  <a:pt x="106" y="141"/>
                </a:cubicBezTo>
                <a:lnTo>
                  <a:pt x="104" y="141"/>
                </a:lnTo>
                <a:lnTo>
                  <a:pt x="104" y="45"/>
                </a:lnTo>
                <a:lnTo>
                  <a:pt x="105" y="45"/>
                </a:lnTo>
                <a:lnTo>
                  <a:pt x="57" y="93"/>
                </a:lnTo>
                <a:lnTo>
                  <a:pt x="57" y="88"/>
                </a:lnTo>
                <a:cubicBezTo>
                  <a:pt x="57" y="85"/>
                  <a:pt x="57" y="83"/>
                  <a:pt x="58" y="80"/>
                </a:cubicBezTo>
                <a:lnTo>
                  <a:pt x="58" y="77"/>
                </a:lnTo>
                <a:lnTo>
                  <a:pt x="57" y="85"/>
                </a:lnTo>
                <a:lnTo>
                  <a:pt x="57" y="83"/>
                </a:lnTo>
                <a:lnTo>
                  <a:pt x="153" y="83"/>
                </a:lnTo>
                <a:lnTo>
                  <a:pt x="153" y="85"/>
                </a:lnTo>
                <a:lnTo>
                  <a:pt x="153" y="88"/>
                </a:lnTo>
                <a:lnTo>
                  <a:pt x="153" y="92"/>
                </a:lnTo>
                <a:lnTo>
                  <a:pt x="153" y="93"/>
                </a:lnTo>
                <a:lnTo>
                  <a:pt x="57" y="93"/>
                </a:lnTo>
                <a:lnTo>
                  <a:pt x="57" y="90"/>
                </a:lnTo>
                <a:lnTo>
                  <a:pt x="57" y="86"/>
                </a:lnTo>
                <a:lnTo>
                  <a:pt x="57" y="81"/>
                </a:lnTo>
                <a:lnTo>
                  <a:pt x="58" y="89"/>
                </a:lnTo>
                <a:lnTo>
                  <a:pt x="58" y="86"/>
                </a:lnTo>
                <a:lnTo>
                  <a:pt x="134" y="117"/>
                </a:lnTo>
                <a:lnTo>
                  <a:pt x="132" y="118"/>
                </a:lnTo>
                <a:lnTo>
                  <a:pt x="142" y="108"/>
                </a:lnTo>
                <a:lnTo>
                  <a:pt x="140" y="111"/>
                </a:lnTo>
                <a:cubicBezTo>
                  <a:pt x="131" y="124"/>
                  <a:pt x="116" y="131"/>
                  <a:pt x="100" y="131"/>
                </a:cubicBezTo>
                <a:lnTo>
                  <a:pt x="99" y="131"/>
                </a:lnTo>
                <a:cubicBezTo>
                  <a:pt x="85" y="131"/>
                  <a:pt x="71" y="125"/>
                  <a:pt x="62" y="114"/>
                </a:cubicBezTo>
                <a:cubicBezTo>
                  <a:pt x="53" y="104"/>
                  <a:pt x="49" y="89"/>
                  <a:pt x="52" y="76"/>
                </a:cubicBezTo>
                <a:lnTo>
                  <a:pt x="52" y="73"/>
                </a:lnTo>
                <a:lnTo>
                  <a:pt x="51" y="80"/>
                </a:lnTo>
                <a:lnTo>
                  <a:pt x="51" y="78"/>
                </a:lnTo>
                <a:lnTo>
                  <a:pt x="133" y="112"/>
                </a:lnTo>
                <a:lnTo>
                  <a:pt x="132" y="114"/>
                </a:lnTo>
                <a:lnTo>
                  <a:pt x="142" y="99"/>
                </a:lnTo>
                <a:lnTo>
                  <a:pt x="141" y="102"/>
                </a:lnTo>
                <a:lnTo>
                  <a:pt x="144" y="92"/>
                </a:lnTo>
                <a:lnTo>
                  <a:pt x="142" y="101"/>
                </a:lnTo>
                <a:lnTo>
                  <a:pt x="141" y="105"/>
                </a:lnTo>
                <a:cubicBezTo>
                  <a:pt x="135" y="127"/>
                  <a:pt x="115" y="142"/>
                  <a:pt x="92" y="141"/>
                </a:cubicBezTo>
                <a:cubicBezTo>
                  <a:pt x="69" y="139"/>
                  <a:pt x="50" y="122"/>
                  <a:pt x="47" y="99"/>
                </a:cubicBezTo>
                <a:lnTo>
                  <a:pt x="47" y="98"/>
                </a:lnTo>
                <a:lnTo>
                  <a:pt x="46" y="92"/>
                </a:lnTo>
                <a:cubicBezTo>
                  <a:pt x="45" y="89"/>
                  <a:pt x="45" y="86"/>
                  <a:pt x="45" y="83"/>
                </a:cubicBezTo>
                <a:lnTo>
                  <a:pt x="45" y="78"/>
                </a:lnTo>
                <a:lnTo>
                  <a:pt x="93" y="126"/>
                </a:lnTo>
                <a:lnTo>
                  <a:pt x="91" y="126"/>
                </a:lnTo>
                <a:lnTo>
                  <a:pt x="137" y="94"/>
                </a:lnTo>
                <a:lnTo>
                  <a:pt x="136" y="97"/>
                </a:lnTo>
                <a:cubicBezTo>
                  <a:pt x="135" y="99"/>
                  <a:pt x="134" y="101"/>
                  <a:pt x="133" y="103"/>
                </a:cubicBezTo>
                <a:lnTo>
                  <a:pt x="132" y="105"/>
                </a:lnTo>
                <a:cubicBezTo>
                  <a:pt x="124" y="121"/>
                  <a:pt x="107" y="131"/>
                  <a:pt x="89" y="131"/>
                </a:cubicBezTo>
                <a:cubicBezTo>
                  <a:pt x="71" y="131"/>
                  <a:pt x="54" y="121"/>
                  <a:pt x="46" y="105"/>
                </a:cubicBezTo>
                <a:lnTo>
                  <a:pt x="45" y="103"/>
                </a:lnTo>
                <a:cubicBezTo>
                  <a:pt x="44" y="101"/>
                  <a:pt x="43" y="99"/>
                  <a:pt x="42" y="97"/>
                </a:cubicBezTo>
                <a:lnTo>
                  <a:pt x="41" y="94"/>
                </a:lnTo>
                <a:cubicBezTo>
                  <a:pt x="37" y="79"/>
                  <a:pt x="39" y="63"/>
                  <a:pt x="48" y="50"/>
                </a:cubicBezTo>
                <a:cubicBezTo>
                  <a:pt x="57" y="38"/>
                  <a:pt x="72" y="30"/>
                  <a:pt x="87" y="30"/>
                </a:cubicBezTo>
                <a:lnTo>
                  <a:pt x="87" y="30"/>
                </a:lnTo>
                <a:lnTo>
                  <a:pt x="51" y="109"/>
                </a:lnTo>
                <a:lnTo>
                  <a:pt x="48" y="106"/>
                </a:lnTo>
                <a:lnTo>
                  <a:pt x="60" y="117"/>
                </a:lnTo>
                <a:lnTo>
                  <a:pt x="58" y="115"/>
                </a:lnTo>
                <a:lnTo>
                  <a:pt x="129" y="84"/>
                </a:lnTo>
                <a:lnTo>
                  <a:pt x="128" y="89"/>
                </a:lnTo>
                <a:lnTo>
                  <a:pt x="129" y="78"/>
                </a:lnTo>
                <a:lnTo>
                  <a:pt x="129" y="83"/>
                </a:lnTo>
                <a:lnTo>
                  <a:pt x="36" y="68"/>
                </a:lnTo>
                <a:lnTo>
                  <a:pt x="36" y="67"/>
                </a:lnTo>
                <a:lnTo>
                  <a:pt x="34" y="82"/>
                </a:lnTo>
                <a:lnTo>
                  <a:pt x="34" y="83"/>
                </a:lnTo>
                <a:lnTo>
                  <a:pt x="33" y="74"/>
                </a:lnTo>
                <a:lnTo>
                  <a:pt x="35" y="82"/>
                </a:lnTo>
                <a:lnTo>
                  <a:pt x="34" y="79"/>
                </a:lnTo>
                <a:lnTo>
                  <a:pt x="46" y="99"/>
                </a:lnTo>
                <a:lnTo>
                  <a:pt x="45" y="98"/>
                </a:lnTo>
                <a:lnTo>
                  <a:pt x="127" y="70"/>
                </a:lnTo>
                <a:lnTo>
                  <a:pt x="126" y="77"/>
                </a:lnTo>
                <a:lnTo>
                  <a:pt x="125" y="83"/>
                </a:lnTo>
                <a:cubicBezTo>
                  <a:pt x="121" y="105"/>
                  <a:pt x="101" y="122"/>
                  <a:pt x="77" y="122"/>
                </a:cubicBezTo>
                <a:lnTo>
                  <a:pt x="75" y="122"/>
                </a:lnTo>
                <a:lnTo>
                  <a:pt x="74" y="122"/>
                </a:lnTo>
                <a:cubicBezTo>
                  <a:pt x="47" y="122"/>
                  <a:pt x="26" y="100"/>
                  <a:pt x="26" y="74"/>
                </a:cubicBezTo>
                <a:lnTo>
                  <a:pt x="26" y="68"/>
                </a:lnTo>
                <a:lnTo>
                  <a:pt x="26" y="64"/>
                </a:lnTo>
                <a:lnTo>
                  <a:pt x="122" y="64"/>
                </a:lnTo>
                <a:lnTo>
                  <a:pt x="122" y="66"/>
                </a:lnTo>
                <a:lnTo>
                  <a:pt x="121" y="59"/>
                </a:lnTo>
                <a:lnTo>
                  <a:pt x="122" y="63"/>
                </a:lnTo>
                <a:cubicBezTo>
                  <a:pt x="122" y="65"/>
                  <a:pt x="122" y="67"/>
                  <a:pt x="122" y="69"/>
                </a:cubicBezTo>
                <a:lnTo>
                  <a:pt x="122" y="72"/>
                </a:lnTo>
                <a:lnTo>
                  <a:pt x="122" y="74"/>
                </a:lnTo>
                <a:cubicBezTo>
                  <a:pt x="122" y="99"/>
                  <a:pt x="103" y="120"/>
                  <a:pt x="78" y="122"/>
                </a:cubicBezTo>
                <a:cubicBezTo>
                  <a:pt x="53" y="124"/>
                  <a:pt x="31" y="106"/>
                  <a:pt x="27" y="81"/>
                </a:cubicBezTo>
                <a:lnTo>
                  <a:pt x="27" y="78"/>
                </a:lnTo>
                <a:lnTo>
                  <a:pt x="26" y="72"/>
                </a:lnTo>
                <a:lnTo>
                  <a:pt x="25" y="66"/>
                </a:lnTo>
                <a:lnTo>
                  <a:pt x="30" y="82"/>
                </a:lnTo>
                <a:lnTo>
                  <a:pt x="28" y="79"/>
                </a:lnTo>
                <a:lnTo>
                  <a:pt x="86" y="100"/>
                </a:lnTo>
                <a:lnTo>
                  <a:pt x="84" y="101"/>
                </a:lnTo>
                <a:lnTo>
                  <a:pt x="79" y="103"/>
                </a:lnTo>
                <a:cubicBezTo>
                  <a:pt x="65" y="109"/>
                  <a:pt x="50" y="109"/>
                  <a:pt x="36" y="102"/>
                </a:cubicBezTo>
                <a:cubicBezTo>
                  <a:pt x="23" y="95"/>
                  <a:pt x="14" y="82"/>
                  <a:pt x="12" y="67"/>
                </a:cubicBezTo>
                <a:lnTo>
                  <a:pt x="11" y="64"/>
                </a:lnTo>
                <a:cubicBezTo>
                  <a:pt x="10" y="57"/>
                  <a:pt x="10" y="49"/>
                  <a:pt x="13" y="41"/>
                </a:cubicBezTo>
                <a:lnTo>
                  <a:pt x="13" y="40"/>
                </a:lnTo>
                <a:cubicBezTo>
                  <a:pt x="21" y="17"/>
                  <a:pt x="43" y="4"/>
                  <a:pt x="67" y="8"/>
                </a:cubicBezTo>
                <a:cubicBezTo>
                  <a:pt x="90" y="11"/>
                  <a:pt x="107" y="31"/>
                  <a:pt x="107" y="55"/>
                </a:cubicBezTo>
                <a:lnTo>
                  <a:pt x="107" y="58"/>
                </a:lnTo>
                <a:lnTo>
                  <a:pt x="107" y="68"/>
                </a:lnTo>
                <a:lnTo>
                  <a:pt x="106" y="67"/>
                </a:lnTo>
                <a:lnTo>
                  <a:pt x="106" y="69"/>
                </a:lnTo>
                <a:lnTo>
                  <a:pt x="10" y="69"/>
                </a:lnTo>
                <a:lnTo>
                  <a:pt x="11" y="72"/>
                </a:lnTo>
                <a:lnTo>
                  <a:pt x="10" y="62"/>
                </a:lnTo>
                <a:lnTo>
                  <a:pt x="10" y="58"/>
                </a:lnTo>
                <a:lnTo>
                  <a:pt x="12" y="73"/>
                </a:lnTo>
                <a:lnTo>
                  <a:pt x="11" y="70"/>
                </a:lnTo>
                <a:lnTo>
                  <a:pt x="75" y="100"/>
                </a:lnTo>
                <a:lnTo>
                  <a:pt x="72" y="101"/>
                </a:lnTo>
                <a:lnTo>
                  <a:pt x="94" y="84"/>
                </a:lnTo>
                <a:lnTo>
                  <a:pt x="91" y="87"/>
                </a:lnTo>
                <a:lnTo>
                  <a:pt x="29" y="18"/>
                </a:lnTo>
                <a:lnTo>
                  <a:pt x="35" y="14"/>
                </a:lnTo>
                <a:lnTo>
                  <a:pt x="39" y="12"/>
                </a:lnTo>
                <a:cubicBezTo>
                  <a:pt x="52" y="6"/>
                  <a:pt x="67" y="5"/>
                  <a:pt x="81" y="11"/>
                </a:cubicBezTo>
                <a:cubicBezTo>
                  <a:pt x="94" y="17"/>
                  <a:pt x="104" y="29"/>
                  <a:pt x="107" y="43"/>
                </a:cubicBezTo>
                <a:lnTo>
                  <a:pt x="108" y="45"/>
                </a:lnTo>
                <a:cubicBezTo>
                  <a:pt x="109" y="52"/>
                  <a:pt x="109" y="59"/>
                  <a:pt x="108" y="66"/>
                </a:cubicBezTo>
                <a:lnTo>
                  <a:pt x="108" y="69"/>
                </a:lnTo>
                <a:lnTo>
                  <a:pt x="60" y="11"/>
                </a:lnTo>
                <a:lnTo>
                  <a:pt x="62" y="11"/>
                </a:lnTo>
                <a:lnTo>
                  <a:pt x="20" y="83"/>
                </a:lnTo>
                <a:lnTo>
                  <a:pt x="18" y="80"/>
                </a:lnTo>
                <a:lnTo>
                  <a:pt x="39" y="99"/>
                </a:lnTo>
                <a:lnTo>
                  <a:pt x="37" y="98"/>
                </a:lnTo>
                <a:cubicBezTo>
                  <a:pt x="13" y="86"/>
                  <a:pt x="3" y="57"/>
                  <a:pt x="15" y="34"/>
                </a:cubicBezTo>
                <a:cubicBezTo>
                  <a:pt x="27" y="10"/>
                  <a:pt x="56" y="0"/>
                  <a:pt x="79" y="1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30"/>
          <p:cNvSpPr>
            <a:spLocks/>
          </p:cNvSpPr>
          <p:nvPr/>
        </p:nvSpPr>
        <p:spPr bwMode="auto">
          <a:xfrm>
            <a:off x="9002713" y="3657600"/>
            <a:ext cx="276225" cy="133350"/>
          </a:xfrm>
          <a:custGeom>
            <a:avLst/>
            <a:gdLst>
              <a:gd name="T0" fmla="*/ 121 w 963"/>
              <a:gd name="T1" fmla="*/ 64 h 468"/>
              <a:gd name="T2" fmla="*/ 59 w 963"/>
              <a:gd name="T3" fmla="*/ 79 h 468"/>
              <a:gd name="T4" fmla="*/ 83 w 963"/>
              <a:gd name="T5" fmla="*/ 103 h 468"/>
              <a:gd name="T6" fmla="*/ 204 w 963"/>
              <a:gd name="T7" fmla="*/ 92 h 468"/>
              <a:gd name="T8" fmla="*/ 136 w 963"/>
              <a:gd name="T9" fmla="*/ 101 h 468"/>
              <a:gd name="T10" fmla="*/ 155 w 963"/>
              <a:gd name="T11" fmla="*/ 109 h 468"/>
              <a:gd name="T12" fmla="*/ 250 w 963"/>
              <a:gd name="T13" fmla="*/ 178 h 468"/>
              <a:gd name="T14" fmla="*/ 295 w 963"/>
              <a:gd name="T15" fmla="*/ 124 h 468"/>
              <a:gd name="T16" fmla="*/ 232 w 963"/>
              <a:gd name="T17" fmla="*/ 126 h 468"/>
              <a:gd name="T18" fmla="*/ 276 w 963"/>
              <a:gd name="T19" fmla="*/ 115 h 468"/>
              <a:gd name="T20" fmla="*/ 363 w 963"/>
              <a:gd name="T21" fmla="*/ 168 h 468"/>
              <a:gd name="T22" fmla="*/ 337 w 963"/>
              <a:gd name="T23" fmla="*/ 122 h 468"/>
              <a:gd name="T24" fmla="*/ 402 w 963"/>
              <a:gd name="T25" fmla="*/ 179 h 468"/>
              <a:gd name="T26" fmla="*/ 403 w 963"/>
              <a:gd name="T27" fmla="*/ 148 h 468"/>
              <a:gd name="T28" fmla="*/ 349 w 963"/>
              <a:gd name="T29" fmla="*/ 189 h 468"/>
              <a:gd name="T30" fmla="*/ 470 w 963"/>
              <a:gd name="T31" fmla="*/ 208 h 468"/>
              <a:gd name="T32" fmla="*/ 486 w 963"/>
              <a:gd name="T33" fmla="*/ 207 h 468"/>
              <a:gd name="T34" fmla="*/ 430 w 963"/>
              <a:gd name="T35" fmla="*/ 210 h 468"/>
              <a:gd name="T36" fmla="*/ 436 w 963"/>
              <a:gd name="T37" fmla="*/ 232 h 468"/>
              <a:gd name="T38" fmla="*/ 552 w 963"/>
              <a:gd name="T39" fmla="*/ 193 h 468"/>
              <a:gd name="T40" fmla="*/ 650 w 963"/>
              <a:gd name="T41" fmla="*/ 270 h 468"/>
              <a:gd name="T42" fmla="*/ 675 w 963"/>
              <a:gd name="T43" fmla="*/ 318 h 468"/>
              <a:gd name="T44" fmla="*/ 702 w 963"/>
              <a:gd name="T45" fmla="*/ 332 h 468"/>
              <a:gd name="T46" fmla="*/ 638 w 963"/>
              <a:gd name="T47" fmla="*/ 315 h 468"/>
              <a:gd name="T48" fmla="*/ 712 w 963"/>
              <a:gd name="T49" fmla="*/ 293 h 468"/>
              <a:gd name="T50" fmla="*/ 774 w 963"/>
              <a:gd name="T51" fmla="*/ 337 h 468"/>
              <a:gd name="T52" fmla="*/ 725 w 963"/>
              <a:gd name="T53" fmla="*/ 330 h 468"/>
              <a:gd name="T54" fmla="*/ 833 w 963"/>
              <a:gd name="T55" fmla="*/ 375 h 468"/>
              <a:gd name="T56" fmla="*/ 767 w 963"/>
              <a:gd name="T57" fmla="*/ 390 h 468"/>
              <a:gd name="T58" fmla="*/ 895 w 963"/>
              <a:gd name="T59" fmla="*/ 384 h 468"/>
              <a:gd name="T60" fmla="*/ 826 w 963"/>
              <a:gd name="T61" fmla="*/ 405 h 468"/>
              <a:gd name="T62" fmla="*/ 861 w 963"/>
              <a:gd name="T63" fmla="*/ 397 h 468"/>
              <a:gd name="T64" fmla="*/ 936 w 963"/>
              <a:gd name="T65" fmla="*/ 401 h 468"/>
              <a:gd name="T66" fmla="*/ 824 w 963"/>
              <a:gd name="T67" fmla="*/ 410 h 468"/>
              <a:gd name="T68" fmla="*/ 836 w 963"/>
              <a:gd name="T69" fmla="*/ 336 h 468"/>
              <a:gd name="T70" fmla="*/ 803 w 963"/>
              <a:gd name="T71" fmla="*/ 317 h 468"/>
              <a:gd name="T72" fmla="*/ 817 w 963"/>
              <a:gd name="T73" fmla="*/ 355 h 468"/>
              <a:gd name="T74" fmla="*/ 786 w 963"/>
              <a:gd name="T75" fmla="*/ 361 h 468"/>
              <a:gd name="T76" fmla="*/ 668 w 963"/>
              <a:gd name="T77" fmla="*/ 350 h 468"/>
              <a:gd name="T78" fmla="*/ 692 w 963"/>
              <a:gd name="T79" fmla="*/ 380 h 468"/>
              <a:gd name="T80" fmla="*/ 633 w 963"/>
              <a:gd name="T81" fmla="*/ 363 h 468"/>
              <a:gd name="T82" fmla="*/ 586 w 963"/>
              <a:gd name="T83" fmla="*/ 308 h 468"/>
              <a:gd name="T84" fmla="*/ 651 w 963"/>
              <a:gd name="T85" fmla="*/ 302 h 468"/>
              <a:gd name="T86" fmla="*/ 576 w 963"/>
              <a:gd name="T87" fmla="*/ 222 h 468"/>
              <a:gd name="T88" fmla="*/ 441 w 963"/>
              <a:gd name="T89" fmla="*/ 250 h 468"/>
              <a:gd name="T90" fmla="*/ 470 w 963"/>
              <a:gd name="T91" fmla="*/ 280 h 468"/>
              <a:gd name="T92" fmla="*/ 482 w 963"/>
              <a:gd name="T93" fmla="*/ 237 h 468"/>
              <a:gd name="T94" fmla="*/ 422 w 963"/>
              <a:gd name="T95" fmla="*/ 256 h 468"/>
              <a:gd name="T96" fmla="*/ 350 w 963"/>
              <a:gd name="T97" fmla="*/ 209 h 468"/>
              <a:gd name="T98" fmla="*/ 329 w 963"/>
              <a:gd name="T99" fmla="*/ 189 h 468"/>
              <a:gd name="T100" fmla="*/ 305 w 963"/>
              <a:gd name="T101" fmla="*/ 177 h 468"/>
              <a:gd name="T102" fmla="*/ 334 w 963"/>
              <a:gd name="T103" fmla="*/ 223 h 468"/>
              <a:gd name="T104" fmla="*/ 313 w 963"/>
              <a:gd name="T105" fmla="*/ 213 h 468"/>
              <a:gd name="T106" fmla="*/ 242 w 963"/>
              <a:gd name="T107" fmla="*/ 136 h 468"/>
              <a:gd name="T108" fmla="*/ 282 w 963"/>
              <a:gd name="T109" fmla="*/ 198 h 468"/>
              <a:gd name="T110" fmla="*/ 201 w 963"/>
              <a:gd name="T111" fmla="*/ 143 h 468"/>
              <a:gd name="T112" fmla="*/ 185 w 963"/>
              <a:gd name="T113" fmla="*/ 154 h 468"/>
              <a:gd name="T114" fmla="*/ 246 w 963"/>
              <a:gd name="T115" fmla="*/ 97 h 468"/>
              <a:gd name="T116" fmla="*/ 217 w 963"/>
              <a:gd name="T117" fmla="*/ 115 h 468"/>
              <a:gd name="T118" fmla="*/ 189 w 963"/>
              <a:gd name="T119" fmla="*/ 117 h 468"/>
              <a:gd name="T120" fmla="*/ 75 w 963"/>
              <a:gd name="T121" fmla="*/ 109 h 468"/>
              <a:gd name="T122" fmla="*/ 134 w 963"/>
              <a:gd name="T123" fmla="*/ 118 h 468"/>
              <a:gd name="T124" fmla="*/ 31 w 963"/>
              <a:gd name="T125" fmla="*/ 54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3" h="468">
                <a:moveTo>
                  <a:pt x="8" y="92"/>
                </a:moveTo>
                <a:lnTo>
                  <a:pt x="7" y="90"/>
                </a:lnTo>
                <a:cubicBezTo>
                  <a:pt x="5" y="86"/>
                  <a:pt x="3" y="81"/>
                  <a:pt x="3" y="76"/>
                </a:cubicBezTo>
                <a:lnTo>
                  <a:pt x="2" y="73"/>
                </a:lnTo>
                <a:cubicBezTo>
                  <a:pt x="0" y="59"/>
                  <a:pt x="4" y="45"/>
                  <a:pt x="13" y="34"/>
                </a:cubicBezTo>
                <a:cubicBezTo>
                  <a:pt x="22" y="24"/>
                  <a:pt x="35" y="17"/>
                  <a:pt x="49" y="17"/>
                </a:cubicBezTo>
                <a:lnTo>
                  <a:pt x="50" y="17"/>
                </a:lnTo>
                <a:lnTo>
                  <a:pt x="52" y="17"/>
                </a:lnTo>
                <a:lnTo>
                  <a:pt x="15" y="35"/>
                </a:lnTo>
                <a:lnTo>
                  <a:pt x="17" y="33"/>
                </a:lnTo>
                <a:lnTo>
                  <a:pt x="23" y="27"/>
                </a:lnTo>
                <a:cubicBezTo>
                  <a:pt x="33" y="17"/>
                  <a:pt x="48" y="12"/>
                  <a:pt x="62" y="13"/>
                </a:cubicBezTo>
                <a:cubicBezTo>
                  <a:pt x="77" y="15"/>
                  <a:pt x="90" y="24"/>
                  <a:pt x="98" y="36"/>
                </a:cubicBezTo>
                <a:lnTo>
                  <a:pt x="99" y="39"/>
                </a:lnTo>
                <a:lnTo>
                  <a:pt x="102" y="44"/>
                </a:lnTo>
                <a:lnTo>
                  <a:pt x="12" y="54"/>
                </a:lnTo>
                <a:lnTo>
                  <a:pt x="13" y="52"/>
                </a:lnTo>
                <a:lnTo>
                  <a:pt x="13" y="52"/>
                </a:lnTo>
                <a:lnTo>
                  <a:pt x="13" y="50"/>
                </a:lnTo>
                <a:lnTo>
                  <a:pt x="14" y="44"/>
                </a:lnTo>
                <a:cubicBezTo>
                  <a:pt x="20" y="21"/>
                  <a:pt x="43" y="5"/>
                  <a:pt x="67" y="8"/>
                </a:cubicBezTo>
                <a:cubicBezTo>
                  <a:pt x="91" y="11"/>
                  <a:pt x="109" y="32"/>
                  <a:pt x="109" y="56"/>
                </a:cubicBezTo>
                <a:lnTo>
                  <a:pt x="109" y="60"/>
                </a:lnTo>
                <a:lnTo>
                  <a:pt x="109" y="65"/>
                </a:lnTo>
                <a:lnTo>
                  <a:pt x="61" y="17"/>
                </a:lnTo>
                <a:lnTo>
                  <a:pt x="61" y="17"/>
                </a:lnTo>
                <a:cubicBezTo>
                  <a:pt x="88" y="17"/>
                  <a:pt x="109" y="39"/>
                  <a:pt x="109" y="65"/>
                </a:cubicBezTo>
                <a:cubicBezTo>
                  <a:pt x="109" y="92"/>
                  <a:pt x="88" y="113"/>
                  <a:pt x="61" y="113"/>
                </a:cubicBezTo>
                <a:lnTo>
                  <a:pt x="61" y="113"/>
                </a:lnTo>
                <a:lnTo>
                  <a:pt x="108" y="74"/>
                </a:lnTo>
                <a:lnTo>
                  <a:pt x="107" y="80"/>
                </a:lnTo>
                <a:lnTo>
                  <a:pt x="107" y="81"/>
                </a:lnTo>
                <a:lnTo>
                  <a:pt x="15" y="56"/>
                </a:lnTo>
                <a:lnTo>
                  <a:pt x="17" y="53"/>
                </a:lnTo>
                <a:lnTo>
                  <a:pt x="14" y="60"/>
                </a:lnTo>
                <a:lnTo>
                  <a:pt x="16" y="54"/>
                </a:lnTo>
                <a:cubicBezTo>
                  <a:pt x="16" y="51"/>
                  <a:pt x="17" y="49"/>
                  <a:pt x="18" y="47"/>
                </a:cubicBezTo>
                <a:lnTo>
                  <a:pt x="22" y="37"/>
                </a:lnTo>
                <a:cubicBezTo>
                  <a:pt x="24" y="34"/>
                  <a:pt x="26" y="30"/>
                  <a:pt x="28" y="27"/>
                </a:cubicBezTo>
                <a:lnTo>
                  <a:pt x="31" y="23"/>
                </a:lnTo>
                <a:cubicBezTo>
                  <a:pt x="38" y="13"/>
                  <a:pt x="49" y="7"/>
                  <a:pt x="62" y="5"/>
                </a:cubicBezTo>
                <a:lnTo>
                  <a:pt x="65" y="4"/>
                </a:lnTo>
                <a:cubicBezTo>
                  <a:pt x="89" y="0"/>
                  <a:pt x="112" y="15"/>
                  <a:pt x="119" y="38"/>
                </a:cubicBezTo>
                <a:lnTo>
                  <a:pt x="120" y="42"/>
                </a:lnTo>
                <a:cubicBezTo>
                  <a:pt x="120" y="45"/>
                  <a:pt x="121" y="48"/>
                  <a:pt x="121" y="51"/>
                </a:cubicBezTo>
                <a:lnTo>
                  <a:pt x="122" y="56"/>
                </a:lnTo>
                <a:lnTo>
                  <a:pt x="122" y="66"/>
                </a:lnTo>
                <a:lnTo>
                  <a:pt x="122" y="70"/>
                </a:lnTo>
                <a:lnTo>
                  <a:pt x="122" y="74"/>
                </a:lnTo>
                <a:cubicBezTo>
                  <a:pt x="122" y="81"/>
                  <a:pt x="120" y="89"/>
                  <a:pt x="117" y="95"/>
                </a:cubicBezTo>
                <a:lnTo>
                  <a:pt x="116" y="96"/>
                </a:lnTo>
                <a:cubicBezTo>
                  <a:pt x="106" y="116"/>
                  <a:pt x="84" y="127"/>
                  <a:pt x="62" y="122"/>
                </a:cubicBezTo>
                <a:cubicBezTo>
                  <a:pt x="41" y="117"/>
                  <a:pt x="25" y="97"/>
                  <a:pt x="25" y="75"/>
                </a:cubicBezTo>
                <a:lnTo>
                  <a:pt x="25" y="72"/>
                </a:lnTo>
                <a:lnTo>
                  <a:pt x="25" y="68"/>
                </a:lnTo>
                <a:lnTo>
                  <a:pt x="25" y="63"/>
                </a:lnTo>
                <a:lnTo>
                  <a:pt x="25" y="61"/>
                </a:lnTo>
                <a:cubicBezTo>
                  <a:pt x="25" y="37"/>
                  <a:pt x="43" y="17"/>
                  <a:pt x="66" y="14"/>
                </a:cubicBezTo>
                <a:cubicBezTo>
                  <a:pt x="89" y="10"/>
                  <a:pt x="112" y="23"/>
                  <a:pt x="119" y="46"/>
                </a:cubicBezTo>
                <a:lnTo>
                  <a:pt x="120" y="47"/>
                </a:lnTo>
                <a:cubicBezTo>
                  <a:pt x="122" y="55"/>
                  <a:pt x="123" y="63"/>
                  <a:pt x="121" y="70"/>
                </a:cubicBezTo>
                <a:lnTo>
                  <a:pt x="121" y="73"/>
                </a:lnTo>
                <a:cubicBezTo>
                  <a:pt x="117" y="97"/>
                  <a:pt x="97" y="113"/>
                  <a:pt x="73" y="113"/>
                </a:cubicBezTo>
                <a:lnTo>
                  <a:pt x="73" y="113"/>
                </a:lnTo>
                <a:lnTo>
                  <a:pt x="121" y="65"/>
                </a:lnTo>
                <a:lnTo>
                  <a:pt x="121" y="70"/>
                </a:lnTo>
                <a:lnTo>
                  <a:pt x="121" y="73"/>
                </a:lnTo>
                <a:lnTo>
                  <a:pt x="121" y="75"/>
                </a:lnTo>
                <a:cubicBezTo>
                  <a:pt x="121" y="101"/>
                  <a:pt x="99" y="123"/>
                  <a:pt x="73" y="123"/>
                </a:cubicBezTo>
                <a:cubicBezTo>
                  <a:pt x="46" y="123"/>
                  <a:pt x="25" y="101"/>
                  <a:pt x="25" y="75"/>
                </a:cubicBezTo>
                <a:lnTo>
                  <a:pt x="25" y="73"/>
                </a:lnTo>
                <a:cubicBezTo>
                  <a:pt x="25" y="70"/>
                  <a:pt x="25" y="67"/>
                  <a:pt x="26" y="64"/>
                </a:cubicBezTo>
                <a:lnTo>
                  <a:pt x="26" y="61"/>
                </a:lnTo>
                <a:cubicBezTo>
                  <a:pt x="31" y="39"/>
                  <a:pt x="51" y="22"/>
                  <a:pt x="73" y="22"/>
                </a:cubicBezTo>
                <a:cubicBezTo>
                  <a:pt x="96" y="22"/>
                  <a:pt x="116" y="39"/>
                  <a:pt x="121" y="61"/>
                </a:cubicBezTo>
                <a:lnTo>
                  <a:pt x="121" y="64"/>
                </a:lnTo>
                <a:lnTo>
                  <a:pt x="117" y="52"/>
                </a:lnTo>
                <a:lnTo>
                  <a:pt x="118" y="54"/>
                </a:lnTo>
                <a:lnTo>
                  <a:pt x="48" y="35"/>
                </a:lnTo>
                <a:lnTo>
                  <a:pt x="51" y="33"/>
                </a:lnTo>
                <a:lnTo>
                  <a:pt x="40" y="43"/>
                </a:lnTo>
                <a:lnTo>
                  <a:pt x="42" y="40"/>
                </a:lnTo>
                <a:cubicBezTo>
                  <a:pt x="53" y="28"/>
                  <a:pt x="69" y="21"/>
                  <a:pt x="85" y="23"/>
                </a:cubicBezTo>
                <a:cubicBezTo>
                  <a:pt x="101" y="24"/>
                  <a:pt x="116" y="34"/>
                  <a:pt x="123" y="49"/>
                </a:cubicBezTo>
                <a:lnTo>
                  <a:pt x="124" y="51"/>
                </a:lnTo>
                <a:cubicBezTo>
                  <a:pt x="130" y="63"/>
                  <a:pt x="131" y="78"/>
                  <a:pt x="126" y="90"/>
                </a:cubicBezTo>
                <a:lnTo>
                  <a:pt x="125" y="93"/>
                </a:lnTo>
                <a:cubicBezTo>
                  <a:pt x="120" y="103"/>
                  <a:pt x="113" y="112"/>
                  <a:pt x="103" y="117"/>
                </a:cubicBezTo>
                <a:lnTo>
                  <a:pt x="97" y="120"/>
                </a:lnTo>
                <a:lnTo>
                  <a:pt x="87" y="125"/>
                </a:lnTo>
                <a:cubicBezTo>
                  <a:pt x="66" y="133"/>
                  <a:pt x="42" y="125"/>
                  <a:pt x="29" y="106"/>
                </a:cubicBezTo>
                <a:cubicBezTo>
                  <a:pt x="17" y="87"/>
                  <a:pt x="19" y="62"/>
                  <a:pt x="36" y="46"/>
                </a:cubicBezTo>
                <a:lnTo>
                  <a:pt x="38" y="44"/>
                </a:lnTo>
                <a:cubicBezTo>
                  <a:pt x="39" y="42"/>
                  <a:pt x="41" y="41"/>
                  <a:pt x="43" y="40"/>
                </a:cubicBezTo>
                <a:lnTo>
                  <a:pt x="47" y="37"/>
                </a:lnTo>
                <a:cubicBezTo>
                  <a:pt x="55" y="30"/>
                  <a:pt x="65" y="27"/>
                  <a:pt x="75" y="27"/>
                </a:cubicBezTo>
                <a:lnTo>
                  <a:pt x="82" y="27"/>
                </a:lnTo>
                <a:lnTo>
                  <a:pt x="84" y="27"/>
                </a:lnTo>
                <a:cubicBezTo>
                  <a:pt x="105" y="27"/>
                  <a:pt x="123" y="40"/>
                  <a:pt x="130" y="60"/>
                </a:cubicBezTo>
                <a:lnTo>
                  <a:pt x="131" y="63"/>
                </a:lnTo>
                <a:lnTo>
                  <a:pt x="133" y="68"/>
                </a:lnTo>
                <a:lnTo>
                  <a:pt x="38" y="80"/>
                </a:lnTo>
                <a:lnTo>
                  <a:pt x="38" y="78"/>
                </a:lnTo>
                <a:cubicBezTo>
                  <a:pt x="38" y="75"/>
                  <a:pt x="38" y="73"/>
                  <a:pt x="39" y="70"/>
                </a:cubicBezTo>
                <a:lnTo>
                  <a:pt x="39" y="67"/>
                </a:lnTo>
                <a:cubicBezTo>
                  <a:pt x="43" y="46"/>
                  <a:pt x="59" y="30"/>
                  <a:pt x="81" y="27"/>
                </a:cubicBezTo>
                <a:lnTo>
                  <a:pt x="85" y="27"/>
                </a:lnTo>
                <a:cubicBezTo>
                  <a:pt x="89" y="26"/>
                  <a:pt x="93" y="26"/>
                  <a:pt x="97" y="27"/>
                </a:cubicBezTo>
                <a:lnTo>
                  <a:pt x="101" y="27"/>
                </a:lnTo>
                <a:cubicBezTo>
                  <a:pt x="122" y="31"/>
                  <a:pt x="139" y="48"/>
                  <a:pt x="142" y="69"/>
                </a:cubicBezTo>
                <a:lnTo>
                  <a:pt x="142" y="73"/>
                </a:lnTo>
                <a:lnTo>
                  <a:pt x="142" y="84"/>
                </a:lnTo>
                <a:lnTo>
                  <a:pt x="137" y="63"/>
                </a:lnTo>
                <a:lnTo>
                  <a:pt x="141" y="70"/>
                </a:lnTo>
                <a:lnTo>
                  <a:pt x="141" y="69"/>
                </a:lnTo>
                <a:lnTo>
                  <a:pt x="99" y="46"/>
                </a:lnTo>
                <a:lnTo>
                  <a:pt x="100" y="46"/>
                </a:lnTo>
                <a:lnTo>
                  <a:pt x="53" y="90"/>
                </a:lnTo>
                <a:lnTo>
                  <a:pt x="53" y="84"/>
                </a:lnTo>
                <a:lnTo>
                  <a:pt x="53" y="91"/>
                </a:lnTo>
                <a:lnTo>
                  <a:pt x="53" y="81"/>
                </a:lnTo>
                <a:lnTo>
                  <a:pt x="52" y="73"/>
                </a:lnTo>
                <a:lnTo>
                  <a:pt x="52" y="71"/>
                </a:lnTo>
                <a:lnTo>
                  <a:pt x="147" y="65"/>
                </a:lnTo>
                <a:lnTo>
                  <a:pt x="147" y="67"/>
                </a:lnTo>
                <a:lnTo>
                  <a:pt x="148" y="70"/>
                </a:lnTo>
                <a:lnTo>
                  <a:pt x="148" y="80"/>
                </a:lnTo>
                <a:lnTo>
                  <a:pt x="148" y="84"/>
                </a:lnTo>
                <a:lnTo>
                  <a:pt x="66" y="51"/>
                </a:lnTo>
                <a:lnTo>
                  <a:pt x="67" y="50"/>
                </a:lnTo>
                <a:lnTo>
                  <a:pt x="52" y="84"/>
                </a:lnTo>
                <a:lnTo>
                  <a:pt x="52" y="81"/>
                </a:lnTo>
                <a:lnTo>
                  <a:pt x="53" y="71"/>
                </a:lnTo>
                <a:lnTo>
                  <a:pt x="101" y="123"/>
                </a:lnTo>
                <a:lnTo>
                  <a:pt x="99" y="123"/>
                </a:lnTo>
                <a:lnTo>
                  <a:pt x="147" y="70"/>
                </a:lnTo>
                <a:lnTo>
                  <a:pt x="148" y="75"/>
                </a:lnTo>
                <a:lnTo>
                  <a:pt x="148" y="79"/>
                </a:lnTo>
                <a:cubicBezTo>
                  <a:pt x="150" y="93"/>
                  <a:pt x="145" y="106"/>
                  <a:pt x="136" y="116"/>
                </a:cubicBezTo>
                <a:cubicBezTo>
                  <a:pt x="127" y="127"/>
                  <a:pt x="114" y="132"/>
                  <a:pt x="100" y="132"/>
                </a:cubicBezTo>
                <a:lnTo>
                  <a:pt x="100" y="132"/>
                </a:lnTo>
                <a:cubicBezTo>
                  <a:pt x="86" y="132"/>
                  <a:pt x="72" y="126"/>
                  <a:pt x="63" y="115"/>
                </a:cubicBezTo>
                <a:cubicBezTo>
                  <a:pt x="54" y="104"/>
                  <a:pt x="50" y="89"/>
                  <a:pt x="53" y="75"/>
                </a:cubicBezTo>
                <a:lnTo>
                  <a:pt x="53" y="73"/>
                </a:lnTo>
                <a:cubicBezTo>
                  <a:pt x="55" y="63"/>
                  <a:pt x="60" y="55"/>
                  <a:pt x="67" y="48"/>
                </a:cubicBezTo>
                <a:lnTo>
                  <a:pt x="69" y="46"/>
                </a:lnTo>
                <a:cubicBezTo>
                  <a:pt x="87" y="27"/>
                  <a:pt x="118" y="27"/>
                  <a:pt x="136" y="46"/>
                </a:cubicBezTo>
                <a:lnTo>
                  <a:pt x="139" y="49"/>
                </a:lnTo>
                <a:lnTo>
                  <a:pt x="141" y="51"/>
                </a:lnTo>
                <a:lnTo>
                  <a:pt x="59" y="84"/>
                </a:lnTo>
                <a:lnTo>
                  <a:pt x="59" y="82"/>
                </a:lnTo>
                <a:lnTo>
                  <a:pt x="59" y="79"/>
                </a:lnTo>
                <a:lnTo>
                  <a:pt x="59" y="76"/>
                </a:lnTo>
                <a:lnTo>
                  <a:pt x="64" y="97"/>
                </a:lnTo>
                <a:lnTo>
                  <a:pt x="64" y="96"/>
                </a:lnTo>
                <a:lnTo>
                  <a:pt x="154" y="75"/>
                </a:lnTo>
                <a:lnTo>
                  <a:pt x="154" y="77"/>
                </a:lnTo>
                <a:lnTo>
                  <a:pt x="154" y="82"/>
                </a:lnTo>
                <a:lnTo>
                  <a:pt x="154" y="92"/>
                </a:lnTo>
                <a:lnTo>
                  <a:pt x="154" y="89"/>
                </a:lnTo>
                <a:cubicBezTo>
                  <a:pt x="154" y="116"/>
                  <a:pt x="132" y="137"/>
                  <a:pt x="106" y="137"/>
                </a:cubicBezTo>
                <a:cubicBezTo>
                  <a:pt x="79" y="137"/>
                  <a:pt x="58" y="116"/>
                  <a:pt x="58" y="89"/>
                </a:cubicBezTo>
                <a:lnTo>
                  <a:pt x="58" y="87"/>
                </a:lnTo>
                <a:lnTo>
                  <a:pt x="59" y="78"/>
                </a:lnTo>
                <a:lnTo>
                  <a:pt x="58" y="78"/>
                </a:lnTo>
                <a:cubicBezTo>
                  <a:pt x="58" y="75"/>
                  <a:pt x="59" y="73"/>
                  <a:pt x="59" y="70"/>
                </a:cubicBezTo>
                <a:lnTo>
                  <a:pt x="60" y="67"/>
                </a:lnTo>
                <a:cubicBezTo>
                  <a:pt x="63" y="49"/>
                  <a:pt x="75" y="35"/>
                  <a:pt x="92" y="29"/>
                </a:cubicBezTo>
                <a:cubicBezTo>
                  <a:pt x="109" y="24"/>
                  <a:pt x="128" y="28"/>
                  <a:pt x="141" y="41"/>
                </a:cubicBezTo>
                <a:lnTo>
                  <a:pt x="142" y="42"/>
                </a:lnTo>
                <a:cubicBezTo>
                  <a:pt x="148" y="48"/>
                  <a:pt x="152" y="56"/>
                  <a:pt x="155" y="64"/>
                </a:cubicBezTo>
                <a:lnTo>
                  <a:pt x="156" y="68"/>
                </a:lnTo>
                <a:lnTo>
                  <a:pt x="157" y="75"/>
                </a:lnTo>
                <a:lnTo>
                  <a:pt x="155" y="68"/>
                </a:lnTo>
                <a:lnTo>
                  <a:pt x="156" y="69"/>
                </a:lnTo>
                <a:lnTo>
                  <a:pt x="64" y="69"/>
                </a:lnTo>
                <a:lnTo>
                  <a:pt x="65" y="68"/>
                </a:lnTo>
                <a:lnTo>
                  <a:pt x="62" y="83"/>
                </a:lnTo>
                <a:lnTo>
                  <a:pt x="62" y="80"/>
                </a:lnTo>
                <a:cubicBezTo>
                  <a:pt x="62" y="76"/>
                  <a:pt x="63" y="71"/>
                  <a:pt x="64" y="67"/>
                </a:cubicBezTo>
                <a:lnTo>
                  <a:pt x="65" y="63"/>
                </a:lnTo>
                <a:lnTo>
                  <a:pt x="66" y="60"/>
                </a:lnTo>
                <a:cubicBezTo>
                  <a:pt x="74" y="37"/>
                  <a:pt x="96" y="24"/>
                  <a:pt x="120" y="28"/>
                </a:cubicBezTo>
                <a:cubicBezTo>
                  <a:pt x="143" y="31"/>
                  <a:pt x="160" y="51"/>
                  <a:pt x="160" y="75"/>
                </a:cubicBezTo>
                <a:lnTo>
                  <a:pt x="160" y="79"/>
                </a:lnTo>
                <a:lnTo>
                  <a:pt x="159" y="89"/>
                </a:lnTo>
                <a:lnTo>
                  <a:pt x="111" y="36"/>
                </a:lnTo>
                <a:lnTo>
                  <a:pt x="112" y="36"/>
                </a:lnTo>
                <a:cubicBezTo>
                  <a:pt x="116" y="36"/>
                  <a:pt x="119" y="37"/>
                  <a:pt x="122" y="37"/>
                </a:cubicBezTo>
                <a:lnTo>
                  <a:pt x="124" y="38"/>
                </a:lnTo>
                <a:lnTo>
                  <a:pt x="103" y="38"/>
                </a:lnTo>
                <a:lnTo>
                  <a:pt x="105" y="38"/>
                </a:lnTo>
                <a:lnTo>
                  <a:pt x="70" y="75"/>
                </a:lnTo>
                <a:lnTo>
                  <a:pt x="70" y="73"/>
                </a:lnTo>
                <a:lnTo>
                  <a:pt x="71" y="94"/>
                </a:lnTo>
                <a:lnTo>
                  <a:pt x="70" y="92"/>
                </a:lnTo>
                <a:cubicBezTo>
                  <a:pt x="65" y="69"/>
                  <a:pt x="76" y="46"/>
                  <a:pt x="98" y="36"/>
                </a:cubicBezTo>
                <a:cubicBezTo>
                  <a:pt x="119" y="27"/>
                  <a:pt x="144" y="34"/>
                  <a:pt x="157" y="53"/>
                </a:cubicBezTo>
                <a:lnTo>
                  <a:pt x="158" y="55"/>
                </a:lnTo>
                <a:cubicBezTo>
                  <a:pt x="160" y="58"/>
                  <a:pt x="162" y="62"/>
                  <a:pt x="164" y="66"/>
                </a:cubicBezTo>
                <a:lnTo>
                  <a:pt x="165" y="69"/>
                </a:lnTo>
                <a:cubicBezTo>
                  <a:pt x="166" y="73"/>
                  <a:pt x="166" y="76"/>
                  <a:pt x="167" y="80"/>
                </a:cubicBezTo>
                <a:lnTo>
                  <a:pt x="167" y="85"/>
                </a:lnTo>
                <a:lnTo>
                  <a:pt x="165" y="74"/>
                </a:lnTo>
                <a:lnTo>
                  <a:pt x="167" y="79"/>
                </a:lnTo>
                <a:lnTo>
                  <a:pt x="76" y="76"/>
                </a:lnTo>
                <a:lnTo>
                  <a:pt x="78" y="71"/>
                </a:lnTo>
                <a:lnTo>
                  <a:pt x="81" y="65"/>
                </a:lnTo>
                <a:cubicBezTo>
                  <a:pt x="89" y="48"/>
                  <a:pt x="105" y="37"/>
                  <a:pt x="124" y="36"/>
                </a:cubicBezTo>
                <a:cubicBezTo>
                  <a:pt x="142" y="36"/>
                  <a:pt x="160" y="46"/>
                  <a:pt x="168" y="63"/>
                </a:cubicBezTo>
                <a:lnTo>
                  <a:pt x="169" y="65"/>
                </a:lnTo>
                <a:cubicBezTo>
                  <a:pt x="170" y="67"/>
                  <a:pt x="171" y="69"/>
                  <a:pt x="172" y="71"/>
                </a:cubicBezTo>
                <a:lnTo>
                  <a:pt x="173" y="74"/>
                </a:lnTo>
                <a:cubicBezTo>
                  <a:pt x="177" y="89"/>
                  <a:pt x="175" y="105"/>
                  <a:pt x="166" y="118"/>
                </a:cubicBezTo>
                <a:cubicBezTo>
                  <a:pt x="157" y="130"/>
                  <a:pt x="142" y="137"/>
                  <a:pt x="127" y="137"/>
                </a:cubicBezTo>
                <a:lnTo>
                  <a:pt x="126" y="137"/>
                </a:lnTo>
                <a:cubicBezTo>
                  <a:pt x="100" y="137"/>
                  <a:pt x="78" y="116"/>
                  <a:pt x="78" y="89"/>
                </a:cubicBezTo>
                <a:cubicBezTo>
                  <a:pt x="78" y="63"/>
                  <a:pt x="100" y="41"/>
                  <a:pt x="126" y="41"/>
                </a:cubicBezTo>
                <a:lnTo>
                  <a:pt x="128" y="41"/>
                </a:lnTo>
                <a:cubicBezTo>
                  <a:pt x="147" y="41"/>
                  <a:pt x="165" y="53"/>
                  <a:pt x="172" y="70"/>
                </a:cubicBezTo>
                <a:lnTo>
                  <a:pt x="174" y="74"/>
                </a:lnTo>
                <a:cubicBezTo>
                  <a:pt x="177" y="81"/>
                  <a:pt x="178" y="87"/>
                  <a:pt x="178" y="94"/>
                </a:cubicBezTo>
                <a:lnTo>
                  <a:pt x="178" y="99"/>
                </a:lnTo>
                <a:lnTo>
                  <a:pt x="178" y="91"/>
                </a:lnTo>
                <a:lnTo>
                  <a:pt x="178" y="94"/>
                </a:lnTo>
                <a:lnTo>
                  <a:pt x="177" y="87"/>
                </a:lnTo>
                <a:lnTo>
                  <a:pt x="177" y="88"/>
                </a:lnTo>
                <a:lnTo>
                  <a:pt x="83" y="103"/>
                </a:lnTo>
                <a:lnTo>
                  <a:pt x="83" y="102"/>
                </a:lnTo>
                <a:lnTo>
                  <a:pt x="83" y="98"/>
                </a:lnTo>
                <a:lnTo>
                  <a:pt x="84" y="106"/>
                </a:lnTo>
                <a:lnTo>
                  <a:pt x="84" y="103"/>
                </a:lnTo>
                <a:cubicBezTo>
                  <a:pt x="83" y="101"/>
                  <a:pt x="83" y="98"/>
                  <a:pt x="83" y="95"/>
                </a:cubicBezTo>
                <a:lnTo>
                  <a:pt x="83" y="94"/>
                </a:lnTo>
                <a:cubicBezTo>
                  <a:pt x="83" y="67"/>
                  <a:pt x="104" y="46"/>
                  <a:pt x="131" y="46"/>
                </a:cubicBezTo>
                <a:cubicBezTo>
                  <a:pt x="157" y="46"/>
                  <a:pt x="179" y="67"/>
                  <a:pt x="179" y="94"/>
                </a:cubicBezTo>
                <a:lnTo>
                  <a:pt x="179" y="95"/>
                </a:lnTo>
                <a:lnTo>
                  <a:pt x="178" y="88"/>
                </a:lnTo>
                <a:lnTo>
                  <a:pt x="179" y="91"/>
                </a:lnTo>
                <a:cubicBezTo>
                  <a:pt x="179" y="93"/>
                  <a:pt x="179" y="96"/>
                  <a:pt x="179" y="98"/>
                </a:cubicBezTo>
                <a:lnTo>
                  <a:pt x="179" y="102"/>
                </a:lnTo>
                <a:lnTo>
                  <a:pt x="179" y="103"/>
                </a:lnTo>
                <a:cubicBezTo>
                  <a:pt x="179" y="128"/>
                  <a:pt x="161" y="148"/>
                  <a:pt x="137" y="151"/>
                </a:cubicBezTo>
                <a:cubicBezTo>
                  <a:pt x="113" y="154"/>
                  <a:pt x="91" y="139"/>
                  <a:pt x="85" y="115"/>
                </a:cubicBezTo>
                <a:lnTo>
                  <a:pt x="84" y="113"/>
                </a:lnTo>
                <a:cubicBezTo>
                  <a:pt x="83" y="106"/>
                  <a:pt x="83" y="99"/>
                  <a:pt x="84" y="92"/>
                </a:cubicBezTo>
                <a:lnTo>
                  <a:pt x="84" y="90"/>
                </a:lnTo>
                <a:cubicBezTo>
                  <a:pt x="88" y="74"/>
                  <a:pt x="99" y="60"/>
                  <a:pt x="114" y="54"/>
                </a:cubicBezTo>
                <a:cubicBezTo>
                  <a:pt x="129" y="48"/>
                  <a:pt x="146" y="50"/>
                  <a:pt x="159" y="60"/>
                </a:cubicBezTo>
                <a:lnTo>
                  <a:pt x="163" y="62"/>
                </a:lnTo>
                <a:lnTo>
                  <a:pt x="162" y="62"/>
                </a:lnTo>
                <a:lnTo>
                  <a:pt x="99" y="77"/>
                </a:lnTo>
                <a:lnTo>
                  <a:pt x="100" y="75"/>
                </a:lnTo>
                <a:lnTo>
                  <a:pt x="92" y="94"/>
                </a:lnTo>
                <a:lnTo>
                  <a:pt x="93" y="91"/>
                </a:lnTo>
                <a:cubicBezTo>
                  <a:pt x="94" y="84"/>
                  <a:pt x="97" y="77"/>
                  <a:pt x="101" y="71"/>
                </a:cubicBezTo>
                <a:lnTo>
                  <a:pt x="104" y="66"/>
                </a:lnTo>
                <a:cubicBezTo>
                  <a:pt x="113" y="54"/>
                  <a:pt x="128" y="46"/>
                  <a:pt x="143" y="46"/>
                </a:cubicBezTo>
                <a:lnTo>
                  <a:pt x="144" y="46"/>
                </a:lnTo>
                <a:cubicBezTo>
                  <a:pt x="167" y="46"/>
                  <a:pt x="187" y="63"/>
                  <a:pt x="191" y="86"/>
                </a:cubicBezTo>
                <a:lnTo>
                  <a:pt x="192" y="89"/>
                </a:lnTo>
                <a:cubicBezTo>
                  <a:pt x="192" y="92"/>
                  <a:pt x="192" y="94"/>
                  <a:pt x="192" y="97"/>
                </a:cubicBezTo>
                <a:lnTo>
                  <a:pt x="192" y="99"/>
                </a:lnTo>
                <a:cubicBezTo>
                  <a:pt x="192" y="125"/>
                  <a:pt x="171" y="147"/>
                  <a:pt x="144" y="147"/>
                </a:cubicBezTo>
                <a:cubicBezTo>
                  <a:pt x="118" y="147"/>
                  <a:pt x="96" y="125"/>
                  <a:pt x="96" y="99"/>
                </a:cubicBezTo>
                <a:lnTo>
                  <a:pt x="96" y="94"/>
                </a:lnTo>
                <a:lnTo>
                  <a:pt x="96" y="91"/>
                </a:lnTo>
                <a:lnTo>
                  <a:pt x="96" y="89"/>
                </a:lnTo>
                <a:lnTo>
                  <a:pt x="190" y="105"/>
                </a:lnTo>
                <a:lnTo>
                  <a:pt x="190" y="106"/>
                </a:lnTo>
                <a:lnTo>
                  <a:pt x="192" y="91"/>
                </a:lnTo>
                <a:lnTo>
                  <a:pt x="192" y="94"/>
                </a:lnTo>
                <a:lnTo>
                  <a:pt x="192" y="99"/>
                </a:lnTo>
                <a:cubicBezTo>
                  <a:pt x="192" y="124"/>
                  <a:pt x="173" y="144"/>
                  <a:pt x="149" y="147"/>
                </a:cubicBezTo>
                <a:cubicBezTo>
                  <a:pt x="124" y="149"/>
                  <a:pt x="102" y="133"/>
                  <a:pt x="97" y="108"/>
                </a:cubicBezTo>
                <a:lnTo>
                  <a:pt x="96" y="106"/>
                </a:lnTo>
                <a:cubicBezTo>
                  <a:pt x="96" y="103"/>
                  <a:pt x="95" y="100"/>
                  <a:pt x="95" y="96"/>
                </a:cubicBezTo>
                <a:lnTo>
                  <a:pt x="95" y="94"/>
                </a:lnTo>
                <a:lnTo>
                  <a:pt x="191" y="103"/>
                </a:lnTo>
                <a:lnTo>
                  <a:pt x="190" y="108"/>
                </a:lnTo>
                <a:lnTo>
                  <a:pt x="190" y="109"/>
                </a:lnTo>
                <a:lnTo>
                  <a:pt x="99" y="82"/>
                </a:lnTo>
                <a:lnTo>
                  <a:pt x="100" y="80"/>
                </a:lnTo>
                <a:lnTo>
                  <a:pt x="99" y="81"/>
                </a:lnTo>
                <a:cubicBezTo>
                  <a:pt x="108" y="60"/>
                  <a:pt x="130" y="47"/>
                  <a:pt x="153" y="52"/>
                </a:cubicBezTo>
                <a:cubicBezTo>
                  <a:pt x="176" y="56"/>
                  <a:pt x="192" y="76"/>
                  <a:pt x="192" y="99"/>
                </a:cubicBezTo>
                <a:lnTo>
                  <a:pt x="192" y="103"/>
                </a:lnTo>
                <a:lnTo>
                  <a:pt x="192" y="104"/>
                </a:lnTo>
                <a:lnTo>
                  <a:pt x="99" y="93"/>
                </a:lnTo>
                <a:lnTo>
                  <a:pt x="99" y="92"/>
                </a:lnTo>
                <a:lnTo>
                  <a:pt x="97" y="100"/>
                </a:lnTo>
                <a:lnTo>
                  <a:pt x="98" y="97"/>
                </a:lnTo>
                <a:lnTo>
                  <a:pt x="101" y="85"/>
                </a:lnTo>
                <a:lnTo>
                  <a:pt x="104" y="77"/>
                </a:lnTo>
                <a:cubicBezTo>
                  <a:pt x="109" y="63"/>
                  <a:pt x="121" y="52"/>
                  <a:pt x="136" y="48"/>
                </a:cubicBezTo>
                <a:cubicBezTo>
                  <a:pt x="151" y="44"/>
                  <a:pt x="166" y="47"/>
                  <a:pt x="178" y="56"/>
                </a:cubicBezTo>
                <a:lnTo>
                  <a:pt x="181" y="58"/>
                </a:lnTo>
                <a:cubicBezTo>
                  <a:pt x="185" y="62"/>
                  <a:pt x="188" y="65"/>
                  <a:pt x="191" y="69"/>
                </a:cubicBezTo>
                <a:lnTo>
                  <a:pt x="193" y="72"/>
                </a:lnTo>
                <a:lnTo>
                  <a:pt x="153" y="51"/>
                </a:lnTo>
                <a:lnTo>
                  <a:pt x="155" y="51"/>
                </a:lnTo>
                <a:lnTo>
                  <a:pt x="156" y="51"/>
                </a:lnTo>
                <a:cubicBezTo>
                  <a:pt x="179" y="51"/>
                  <a:pt x="199" y="67"/>
                  <a:pt x="203" y="90"/>
                </a:cubicBezTo>
                <a:lnTo>
                  <a:pt x="204" y="92"/>
                </a:lnTo>
                <a:cubicBezTo>
                  <a:pt x="204" y="95"/>
                  <a:pt x="204" y="98"/>
                  <a:pt x="204" y="101"/>
                </a:cubicBezTo>
                <a:lnTo>
                  <a:pt x="204" y="103"/>
                </a:lnTo>
                <a:cubicBezTo>
                  <a:pt x="204" y="130"/>
                  <a:pt x="183" y="151"/>
                  <a:pt x="156" y="151"/>
                </a:cubicBezTo>
                <a:lnTo>
                  <a:pt x="156" y="151"/>
                </a:lnTo>
                <a:cubicBezTo>
                  <a:pt x="129" y="151"/>
                  <a:pt x="108" y="130"/>
                  <a:pt x="108" y="103"/>
                </a:cubicBezTo>
                <a:lnTo>
                  <a:pt x="108" y="98"/>
                </a:lnTo>
                <a:lnTo>
                  <a:pt x="108" y="94"/>
                </a:lnTo>
                <a:cubicBezTo>
                  <a:pt x="108" y="67"/>
                  <a:pt x="129" y="46"/>
                  <a:pt x="156" y="46"/>
                </a:cubicBezTo>
                <a:cubicBezTo>
                  <a:pt x="182" y="46"/>
                  <a:pt x="204" y="67"/>
                  <a:pt x="204" y="94"/>
                </a:cubicBezTo>
                <a:lnTo>
                  <a:pt x="204" y="96"/>
                </a:lnTo>
                <a:lnTo>
                  <a:pt x="204" y="99"/>
                </a:lnTo>
                <a:cubicBezTo>
                  <a:pt x="204" y="125"/>
                  <a:pt x="182" y="147"/>
                  <a:pt x="156" y="147"/>
                </a:cubicBezTo>
                <a:cubicBezTo>
                  <a:pt x="129" y="147"/>
                  <a:pt x="108" y="125"/>
                  <a:pt x="108" y="99"/>
                </a:cubicBezTo>
                <a:lnTo>
                  <a:pt x="108" y="96"/>
                </a:lnTo>
                <a:lnTo>
                  <a:pt x="109" y="106"/>
                </a:lnTo>
                <a:lnTo>
                  <a:pt x="108" y="103"/>
                </a:lnTo>
                <a:lnTo>
                  <a:pt x="203" y="89"/>
                </a:lnTo>
                <a:lnTo>
                  <a:pt x="204" y="93"/>
                </a:lnTo>
                <a:lnTo>
                  <a:pt x="204" y="94"/>
                </a:lnTo>
                <a:lnTo>
                  <a:pt x="110" y="96"/>
                </a:lnTo>
                <a:lnTo>
                  <a:pt x="110" y="93"/>
                </a:lnTo>
                <a:cubicBezTo>
                  <a:pt x="111" y="86"/>
                  <a:pt x="114" y="79"/>
                  <a:pt x="118" y="74"/>
                </a:cubicBezTo>
                <a:lnTo>
                  <a:pt x="119" y="72"/>
                </a:lnTo>
                <a:cubicBezTo>
                  <a:pt x="129" y="56"/>
                  <a:pt x="148" y="48"/>
                  <a:pt x="167" y="52"/>
                </a:cubicBezTo>
                <a:cubicBezTo>
                  <a:pt x="186" y="55"/>
                  <a:pt x="201" y="70"/>
                  <a:pt x="205" y="89"/>
                </a:cubicBezTo>
                <a:lnTo>
                  <a:pt x="206" y="93"/>
                </a:lnTo>
                <a:lnTo>
                  <a:pt x="208" y="99"/>
                </a:lnTo>
                <a:lnTo>
                  <a:pt x="160" y="60"/>
                </a:lnTo>
                <a:lnTo>
                  <a:pt x="162" y="60"/>
                </a:lnTo>
                <a:lnTo>
                  <a:pt x="164" y="60"/>
                </a:lnTo>
                <a:cubicBezTo>
                  <a:pt x="181" y="60"/>
                  <a:pt x="197" y="69"/>
                  <a:pt x="206" y="84"/>
                </a:cubicBezTo>
                <a:lnTo>
                  <a:pt x="207" y="86"/>
                </a:lnTo>
                <a:lnTo>
                  <a:pt x="206" y="84"/>
                </a:lnTo>
                <a:lnTo>
                  <a:pt x="122" y="98"/>
                </a:lnTo>
                <a:lnTo>
                  <a:pt x="122" y="96"/>
                </a:lnTo>
                <a:lnTo>
                  <a:pt x="120" y="111"/>
                </a:lnTo>
                <a:lnTo>
                  <a:pt x="120" y="108"/>
                </a:lnTo>
                <a:cubicBezTo>
                  <a:pt x="120" y="105"/>
                  <a:pt x="120" y="102"/>
                  <a:pt x="121" y="99"/>
                </a:cubicBezTo>
                <a:lnTo>
                  <a:pt x="122" y="94"/>
                </a:lnTo>
                <a:lnTo>
                  <a:pt x="169" y="151"/>
                </a:lnTo>
                <a:lnTo>
                  <a:pt x="168" y="151"/>
                </a:lnTo>
                <a:lnTo>
                  <a:pt x="216" y="99"/>
                </a:lnTo>
                <a:lnTo>
                  <a:pt x="216" y="104"/>
                </a:lnTo>
                <a:lnTo>
                  <a:pt x="217" y="108"/>
                </a:lnTo>
                <a:lnTo>
                  <a:pt x="169" y="65"/>
                </a:lnTo>
                <a:lnTo>
                  <a:pt x="169" y="65"/>
                </a:lnTo>
                <a:cubicBezTo>
                  <a:pt x="196" y="65"/>
                  <a:pt x="217" y="86"/>
                  <a:pt x="217" y="113"/>
                </a:cubicBezTo>
                <a:cubicBezTo>
                  <a:pt x="217" y="139"/>
                  <a:pt x="196" y="161"/>
                  <a:pt x="169" y="161"/>
                </a:cubicBezTo>
                <a:lnTo>
                  <a:pt x="169" y="161"/>
                </a:lnTo>
                <a:lnTo>
                  <a:pt x="216" y="105"/>
                </a:lnTo>
                <a:lnTo>
                  <a:pt x="217" y="108"/>
                </a:lnTo>
                <a:cubicBezTo>
                  <a:pt x="217" y="111"/>
                  <a:pt x="217" y="113"/>
                  <a:pt x="217" y="116"/>
                </a:cubicBezTo>
                <a:lnTo>
                  <a:pt x="217" y="118"/>
                </a:lnTo>
                <a:cubicBezTo>
                  <a:pt x="217" y="144"/>
                  <a:pt x="196" y="166"/>
                  <a:pt x="169" y="166"/>
                </a:cubicBezTo>
                <a:cubicBezTo>
                  <a:pt x="143" y="166"/>
                  <a:pt x="121" y="144"/>
                  <a:pt x="121" y="118"/>
                </a:cubicBezTo>
                <a:lnTo>
                  <a:pt x="121" y="115"/>
                </a:lnTo>
                <a:lnTo>
                  <a:pt x="121" y="113"/>
                </a:lnTo>
                <a:cubicBezTo>
                  <a:pt x="121" y="87"/>
                  <a:pt x="142" y="66"/>
                  <a:pt x="167" y="65"/>
                </a:cubicBezTo>
                <a:cubicBezTo>
                  <a:pt x="193" y="64"/>
                  <a:pt x="215" y="83"/>
                  <a:pt x="217" y="108"/>
                </a:cubicBezTo>
                <a:lnTo>
                  <a:pt x="218" y="113"/>
                </a:lnTo>
                <a:lnTo>
                  <a:pt x="218" y="121"/>
                </a:lnTo>
                <a:lnTo>
                  <a:pt x="216" y="106"/>
                </a:lnTo>
                <a:lnTo>
                  <a:pt x="216" y="107"/>
                </a:lnTo>
                <a:lnTo>
                  <a:pt x="122" y="122"/>
                </a:lnTo>
                <a:lnTo>
                  <a:pt x="122" y="118"/>
                </a:lnTo>
                <a:lnTo>
                  <a:pt x="123" y="109"/>
                </a:lnTo>
                <a:cubicBezTo>
                  <a:pt x="125" y="90"/>
                  <a:pt x="138" y="73"/>
                  <a:pt x="156" y="67"/>
                </a:cubicBezTo>
                <a:lnTo>
                  <a:pt x="157" y="67"/>
                </a:lnTo>
                <a:cubicBezTo>
                  <a:pt x="166" y="64"/>
                  <a:pt x="175" y="64"/>
                  <a:pt x="184" y="66"/>
                </a:cubicBezTo>
                <a:lnTo>
                  <a:pt x="186" y="66"/>
                </a:lnTo>
                <a:cubicBezTo>
                  <a:pt x="195" y="69"/>
                  <a:pt x="202" y="73"/>
                  <a:pt x="208" y="79"/>
                </a:cubicBezTo>
                <a:lnTo>
                  <a:pt x="211" y="82"/>
                </a:lnTo>
                <a:lnTo>
                  <a:pt x="210" y="80"/>
                </a:lnTo>
                <a:lnTo>
                  <a:pt x="146" y="84"/>
                </a:lnTo>
                <a:lnTo>
                  <a:pt x="148" y="82"/>
                </a:lnTo>
                <a:lnTo>
                  <a:pt x="136" y="101"/>
                </a:lnTo>
                <a:lnTo>
                  <a:pt x="137" y="98"/>
                </a:lnTo>
                <a:lnTo>
                  <a:pt x="136" y="105"/>
                </a:lnTo>
                <a:lnTo>
                  <a:pt x="136" y="102"/>
                </a:lnTo>
                <a:lnTo>
                  <a:pt x="135" y="110"/>
                </a:lnTo>
                <a:lnTo>
                  <a:pt x="135" y="108"/>
                </a:lnTo>
                <a:cubicBezTo>
                  <a:pt x="135" y="82"/>
                  <a:pt x="157" y="60"/>
                  <a:pt x="183" y="60"/>
                </a:cubicBezTo>
                <a:cubicBezTo>
                  <a:pt x="210" y="60"/>
                  <a:pt x="231" y="82"/>
                  <a:pt x="231" y="108"/>
                </a:cubicBezTo>
                <a:lnTo>
                  <a:pt x="231" y="110"/>
                </a:lnTo>
                <a:cubicBezTo>
                  <a:pt x="231" y="114"/>
                  <a:pt x="231" y="117"/>
                  <a:pt x="231" y="120"/>
                </a:cubicBezTo>
                <a:lnTo>
                  <a:pt x="230" y="122"/>
                </a:lnTo>
                <a:lnTo>
                  <a:pt x="183" y="65"/>
                </a:lnTo>
                <a:lnTo>
                  <a:pt x="183" y="65"/>
                </a:lnTo>
                <a:cubicBezTo>
                  <a:pt x="207" y="65"/>
                  <a:pt x="227" y="82"/>
                  <a:pt x="231" y="105"/>
                </a:cubicBezTo>
                <a:lnTo>
                  <a:pt x="231" y="108"/>
                </a:lnTo>
                <a:lnTo>
                  <a:pt x="231" y="106"/>
                </a:lnTo>
                <a:lnTo>
                  <a:pt x="137" y="109"/>
                </a:lnTo>
                <a:lnTo>
                  <a:pt x="138" y="106"/>
                </a:lnTo>
                <a:lnTo>
                  <a:pt x="138" y="104"/>
                </a:lnTo>
                <a:cubicBezTo>
                  <a:pt x="143" y="79"/>
                  <a:pt x="166" y="63"/>
                  <a:pt x="190" y="65"/>
                </a:cubicBezTo>
                <a:cubicBezTo>
                  <a:pt x="215" y="68"/>
                  <a:pt x="233" y="88"/>
                  <a:pt x="233" y="113"/>
                </a:cubicBezTo>
                <a:lnTo>
                  <a:pt x="233" y="115"/>
                </a:lnTo>
                <a:lnTo>
                  <a:pt x="233" y="118"/>
                </a:lnTo>
                <a:lnTo>
                  <a:pt x="139" y="106"/>
                </a:lnTo>
                <a:lnTo>
                  <a:pt x="139" y="104"/>
                </a:lnTo>
                <a:lnTo>
                  <a:pt x="139" y="105"/>
                </a:lnTo>
                <a:lnTo>
                  <a:pt x="139" y="103"/>
                </a:lnTo>
                <a:cubicBezTo>
                  <a:pt x="140" y="101"/>
                  <a:pt x="140" y="98"/>
                  <a:pt x="141" y="95"/>
                </a:cubicBezTo>
                <a:lnTo>
                  <a:pt x="142" y="92"/>
                </a:lnTo>
                <a:lnTo>
                  <a:pt x="143" y="88"/>
                </a:lnTo>
                <a:cubicBezTo>
                  <a:pt x="150" y="68"/>
                  <a:pt x="170" y="54"/>
                  <a:pt x="191" y="56"/>
                </a:cubicBezTo>
                <a:cubicBezTo>
                  <a:pt x="213" y="57"/>
                  <a:pt x="231" y="73"/>
                  <a:pt x="236" y="94"/>
                </a:cubicBezTo>
                <a:lnTo>
                  <a:pt x="236" y="97"/>
                </a:lnTo>
                <a:lnTo>
                  <a:pt x="237" y="106"/>
                </a:lnTo>
                <a:lnTo>
                  <a:pt x="238" y="110"/>
                </a:lnTo>
                <a:lnTo>
                  <a:pt x="238" y="109"/>
                </a:lnTo>
                <a:lnTo>
                  <a:pt x="145" y="103"/>
                </a:lnTo>
                <a:lnTo>
                  <a:pt x="145" y="101"/>
                </a:lnTo>
                <a:lnTo>
                  <a:pt x="143" y="116"/>
                </a:lnTo>
                <a:lnTo>
                  <a:pt x="143" y="113"/>
                </a:lnTo>
                <a:cubicBezTo>
                  <a:pt x="143" y="86"/>
                  <a:pt x="164" y="65"/>
                  <a:pt x="191" y="65"/>
                </a:cubicBezTo>
                <a:lnTo>
                  <a:pt x="191" y="65"/>
                </a:lnTo>
                <a:lnTo>
                  <a:pt x="193" y="65"/>
                </a:lnTo>
                <a:cubicBezTo>
                  <a:pt x="218" y="65"/>
                  <a:pt x="238" y="84"/>
                  <a:pt x="241" y="108"/>
                </a:cubicBezTo>
                <a:lnTo>
                  <a:pt x="241" y="113"/>
                </a:lnTo>
                <a:lnTo>
                  <a:pt x="242" y="117"/>
                </a:lnTo>
                <a:lnTo>
                  <a:pt x="194" y="74"/>
                </a:lnTo>
                <a:lnTo>
                  <a:pt x="196" y="74"/>
                </a:lnTo>
                <a:cubicBezTo>
                  <a:pt x="199" y="74"/>
                  <a:pt x="201" y="75"/>
                  <a:pt x="203" y="75"/>
                </a:cubicBezTo>
                <a:lnTo>
                  <a:pt x="207" y="75"/>
                </a:lnTo>
                <a:lnTo>
                  <a:pt x="193" y="75"/>
                </a:lnTo>
                <a:lnTo>
                  <a:pt x="197" y="75"/>
                </a:lnTo>
                <a:lnTo>
                  <a:pt x="156" y="113"/>
                </a:lnTo>
                <a:lnTo>
                  <a:pt x="157" y="111"/>
                </a:lnTo>
                <a:lnTo>
                  <a:pt x="161" y="141"/>
                </a:lnTo>
                <a:lnTo>
                  <a:pt x="160" y="139"/>
                </a:lnTo>
                <a:lnTo>
                  <a:pt x="251" y="118"/>
                </a:lnTo>
                <a:lnTo>
                  <a:pt x="251" y="120"/>
                </a:lnTo>
                <a:lnTo>
                  <a:pt x="251" y="122"/>
                </a:lnTo>
                <a:lnTo>
                  <a:pt x="156" y="111"/>
                </a:lnTo>
                <a:lnTo>
                  <a:pt x="157" y="109"/>
                </a:lnTo>
                <a:lnTo>
                  <a:pt x="157" y="109"/>
                </a:lnTo>
                <a:cubicBezTo>
                  <a:pt x="160" y="91"/>
                  <a:pt x="173" y="77"/>
                  <a:pt x="190" y="72"/>
                </a:cubicBezTo>
                <a:cubicBezTo>
                  <a:pt x="207" y="67"/>
                  <a:pt x="225" y="72"/>
                  <a:pt x="238" y="84"/>
                </a:cubicBezTo>
                <a:lnTo>
                  <a:pt x="240" y="87"/>
                </a:lnTo>
                <a:cubicBezTo>
                  <a:pt x="242" y="88"/>
                  <a:pt x="244" y="90"/>
                  <a:pt x="245" y="92"/>
                </a:cubicBezTo>
                <a:lnTo>
                  <a:pt x="246" y="94"/>
                </a:lnTo>
                <a:cubicBezTo>
                  <a:pt x="261" y="113"/>
                  <a:pt x="259" y="140"/>
                  <a:pt x="241" y="157"/>
                </a:cubicBezTo>
                <a:cubicBezTo>
                  <a:pt x="224" y="174"/>
                  <a:pt x="197" y="175"/>
                  <a:pt x="178" y="160"/>
                </a:cubicBezTo>
                <a:lnTo>
                  <a:pt x="175" y="158"/>
                </a:lnTo>
                <a:lnTo>
                  <a:pt x="174" y="157"/>
                </a:lnTo>
                <a:lnTo>
                  <a:pt x="247" y="136"/>
                </a:lnTo>
                <a:lnTo>
                  <a:pt x="246" y="138"/>
                </a:lnTo>
                <a:lnTo>
                  <a:pt x="248" y="109"/>
                </a:lnTo>
                <a:lnTo>
                  <a:pt x="248" y="111"/>
                </a:lnTo>
                <a:lnTo>
                  <a:pt x="155" y="111"/>
                </a:lnTo>
                <a:lnTo>
                  <a:pt x="155" y="109"/>
                </a:lnTo>
                <a:lnTo>
                  <a:pt x="155" y="109"/>
                </a:lnTo>
                <a:cubicBezTo>
                  <a:pt x="160" y="87"/>
                  <a:pt x="179" y="71"/>
                  <a:pt x="201" y="70"/>
                </a:cubicBezTo>
                <a:cubicBezTo>
                  <a:pt x="224" y="69"/>
                  <a:pt x="244" y="85"/>
                  <a:pt x="249" y="106"/>
                </a:cubicBezTo>
                <a:lnTo>
                  <a:pt x="250" y="108"/>
                </a:lnTo>
                <a:cubicBezTo>
                  <a:pt x="250" y="112"/>
                  <a:pt x="251" y="116"/>
                  <a:pt x="251" y="120"/>
                </a:cubicBezTo>
                <a:lnTo>
                  <a:pt x="251" y="122"/>
                </a:lnTo>
                <a:cubicBezTo>
                  <a:pt x="251" y="149"/>
                  <a:pt x="229" y="170"/>
                  <a:pt x="203" y="170"/>
                </a:cubicBezTo>
                <a:lnTo>
                  <a:pt x="202" y="170"/>
                </a:lnTo>
                <a:cubicBezTo>
                  <a:pt x="176" y="170"/>
                  <a:pt x="154" y="149"/>
                  <a:pt x="154" y="122"/>
                </a:cubicBezTo>
                <a:cubicBezTo>
                  <a:pt x="154" y="96"/>
                  <a:pt x="176" y="74"/>
                  <a:pt x="202" y="74"/>
                </a:cubicBezTo>
                <a:lnTo>
                  <a:pt x="203" y="74"/>
                </a:lnTo>
                <a:cubicBezTo>
                  <a:pt x="228" y="74"/>
                  <a:pt x="248" y="93"/>
                  <a:pt x="251" y="118"/>
                </a:cubicBezTo>
                <a:lnTo>
                  <a:pt x="251" y="123"/>
                </a:lnTo>
                <a:lnTo>
                  <a:pt x="251" y="132"/>
                </a:lnTo>
                <a:lnTo>
                  <a:pt x="161" y="111"/>
                </a:lnTo>
                <a:lnTo>
                  <a:pt x="161" y="110"/>
                </a:lnTo>
                <a:lnTo>
                  <a:pt x="158" y="118"/>
                </a:lnTo>
                <a:lnTo>
                  <a:pt x="159" y="114"/>
                </a:lnTo>
                <a:lnTo>
                  <a:pt x="160" y="109"/>
                </a:lnTo>
                <a:lnTo>
                  <a:pt x="161" y="106"/>
                </a:lnTo>
                <a:cubicBezTo>
                  <a:pt x="165" y="90"/>
                  <a:pt x="178" y="76"/>
                  <a:pt x="195" y="72"/>
                </a:cubicBezTo>
                <a:cubicBezTo>
                  <a:pt x="211" y="67"/>
                  <a:pt x="229" y="72"/>
                  <a:pt x="241" y="84"/>
                </a:cubicBezTo>
                <a:lnTo>
                  <a:pt x="242" y="85"/>
                </a:lnTo>
                <a:cubicBezTo>
                  <a:pt x="250" y="92"/>
                  <a:pt x="255" y="102"/>
                  <a:pt x="256" y="112"/>
                </a:cubicBezTo>
                <a:lnTo>
                  <a:pt x="256" y="116"/>
                </a:lnTo>
                <a:cubicBezTo>
                  <a:pt x="257" y="118"/>
                  <a:pt x="257" y="120"/>
                  <a:pt x="257" y="122"/>
                </a:cubicBezTo>
                <a:lnTo>
                  <a:pt x="257" y="130"/>
                </a:lnTo>
                <a:lnTo>
                  <a:pt x="257" y="130"/>
                </a:lnTo>
                <a:lnTo>
                  <a:pt x="257" y="125"/>
                </a:lnTo>
                <a:lnTo>
                  <a:pt x="183" y="97"/>
                </a:lnTo>
                <a:lnTo>
                  <a:pt x="185" y="96"/>
                </a:lnTo>
                <a:lnTo>
                  <a:pt x="170" y="112"/>
                </a:lnTo>
                <a:lnTo>
                  <a:pt x="172" y="109"/>
                </a:lnTo>
                <a:lnTo>
                  <a:pt x="176" y="103"/>
                </a:lnTo>
                <a:lnTo>
                  <a:pt x="179" y="99"/>
                </a:lnTo>
                <a:cubicBezTo>
                  <a:pt x="189" y="85"/>
                  <a:pt x="205" y="78"/>
                  <a:pt x="221" y="80"/>
                </a:cubicBezTo>
                <a:cubicBezTo>
                  <a:pt x="238" y="81"/>
                  <a:pt x="252" y="91"/>
                  <a:pt x="260" y="106"/>
                </a:cubicBezTo>
                <a:lnTo>
                  <a:pt x="261" y="108"/>
                </a:lnTo>
                <a:cubicBezTo>
                  <a:pt x="264" y="115"/>
                  <a:pt x="266" y="122"/>
                  <a:pt x="266" y="129"/>
                </a:cubicBezTo>
                <a:lnTo>
                  <a:pt x="266" y="132"/>
                </a:lnTo>
                <a:lnTo>
                  <a:pt x="184" y="98"/>
                </a:lnTo>
                <a:lnTo>
                  <a:pt x="186" y="96"/>
                </a:lnTo>
                <a:lnTo>
                  <a:pt x="179" y="105"/>
                </a:lnTo>
                <a:lnTo>
                  <a:pt x="180" y="103"/>
                </a:lnTo>
                <a:cubicBezTo>
                  <a:pt x="189" y="89"/>
                  <a:pt x="203" y="80"/>
                  <a:pt x="219" y="80"/>
                </a:cubicBezTo>
                <a:cubicBezTo>
                  <a:pt x="235" y="79"/>
                  <a:pt x="250" y="86"/>
                  <a:pt x="260" y="99"/>
                </a:cubicBezTo>
                <a:lnTo>
                  <a:pt x="261" y="101"/>
                </a:lnTo>
                <a:cubicBezTo>
                  <a:pt x="264" y="104"/>
                  <a:pt x="266" y="108"/>
                  <a:pt x="268" y="112"/>
                </a:cubicBezTo>
                <a:lnTo>
                  <a:pt x="269" y="114"/>
                </a:lnTo>
                <a:lnTo>
                  <a:pt x="224" y="84"/>
                </a:lnTo>
                <a:lnTo>
                  <a:pt x="224" y="84"/>
                </a:lnTo>
                <a:lnTo>
                  <a:pt x="226" y="84"/>
                </a:lnTo>
                <a:lnTo>
                  <a:pt x="228" y="84"/>
                </a:lnTo>
                <a:cubicBezTo>
                  <a:pt x="247" y="84"/>
                  <a:pt x="265" y="95"/>
                  <a:pt x="272" y="113"/>
                </a:cubicBezTo>
                <a:lnTo>
                  <a:pt x="274" y="117"/>
                </a:lnTo>
                <a:lnTo>
                  <a:pt x="269" y="109"/>
                </a:lnTo>
                <a:lnTo>
                  <a:pt x="270" y="110"/>
                </a:lnTo>
                <a:lnTo>
                  <a:pt x="183" y="129"/>
                </a:lnTo>
                <a:lnTo>
                  <a:pt x="184" y="126"/>
                </a:lnTo>
                <a:lnTo>
                  <a:pt x="183" y="134"/>
                </a:lnTo>
                <a:lnTo>
                  <a:pt x="183" y="129"/>
                </a:lnTo>
                <a:lnTo>
                  <a:pt x="183" y="125"/>
                </a:lnTo>
                <a:lnTo>
                  <a:pt x="183" y="122"/>
                </a:lnTo>
                <a:cubicBezTo>
                  <a:pt x="183" y="96"/>
                  <a:pt x="204" y="74"/>
                  <a:pt x="231" y="74"/>
                </a:cubicBezTo>
                <a:cubicBezTo>
                  <a:pt x="257" y="74"/>
                  <a:pt x="279" y="96"/>
                  <a:pt x="279" y="122"/>
                </a:cubicBezTo>
                <a:lnTo>
                  <a:pt x="279" y="123"/>
                </a:lnTo>
                <a:lnTo>
                  <a:pt x="278" y="116"/>
                </a:lnTo>
                <a:lnTo>
                  <a:pt x="279" y="119"/>
                </a:lnTo>
                <a:cubicBezTo>
                  <a:pt x="279" y="121"/>
                  <a:pt x="279" y="124"/>
                  <a:pt x="279" y="126"/>
                </a:cubicBezTo>
                <a:lnTo>
                  <a:pt x="279" y="132"/>
                </a:lnTo>
                <a:lnTo>
                  <a:pt x="247" y="86"/>
                </a:lnTo>
                <a:lnTo>
                  <a:pt x="248" y="87"/>
                </a:lnTo>
                <a:lnTo>
                  <a:pt x="218" y="87"/>
                </a:lnTo>
                <a:lnTo>
                  <a:pt x="219" y="86"/>
                </a:lnTo>
                <a:cubicBezTo>
                  <a:pt x="244" y="78"/>
                  <a:pt x="272" y="92"/>
                  <a:pt x="280" y="117"/>
                </a:cubicBezTo>
                <a:cubicBezTo>
                  <a:pt x="288" y="142"/>
                  <a:pt x="275" y="169"/>
                  <a:pt x="250" y="178"/>
                </a:cubicBezTo>
                <a:lnTo>
                  <a:pt x="248" y="178"/>
                </a:lnTo>
                <a:cubicBezTo>
                  <a:pt x="238" y="181"/>
                  <a:pt x="228" y="181"/>
                  <a:pt x="218" y="178"/>
                </a:cubicBezTo>
                <a:lnTo>
                  <a:pt x="216" y="178"/>
                </a:lnTo>
                <a:cubicBezTo>
                  <a:pt x="203" y="173"/>
                  <a:pt x="192" y="163"/>
                  <a:pt x="187" y="150"/>
                </a:cubicBezTo>
                <a:cubicBezTo>
                  <a:pt x="182" y="136"/>
                  <a:pt x="183" y="121"/>
                  <a:pt x="189" y="109"/>
                </a:cubicBezTo>
                <a:lnTo>
                  <a:pt x="192" y="103"/>
                </a:lnTo>
                <a:cubicBezTo>
                  <a:pt x="193" y="101"/>
                  <a:pt x="195" y="100"/>
                  <a:pt x="196" y="98"/>
                </a:cubicBezTo>
                <a:lnTo>
                  <a:pt x="199" y="94"/>
                </a:lnTo>
                <a:cubicBezTo>
                  <a:pt x="211" y="78"/>
                  <a:pt x="231" y="71"/>
                  <a:pt x="250" y="76"/>
                </a:cubicBezTo>
                <a:cubicBezTo>
                  <a:pt x="269" y="81"/>
                  <a:pt x="283" y="97"/>
                  <a:pt x="285" y="117"/>
                </a:cubicBezTo>
                <a:lnTo>
                  <a:pt x="286" y="121"/>
                </a:lnTo>
                <a:cubicBezTo>
                  <a:pt x="286" y="124"/>
                  <a:pt x="286" y="127"/>
                  <a:pt x="286" y="131"/>
                </a:cubicBezTo>
                <a:lnTo>
                  <a:pt x="285" y="136"/>
                </a:lnTo>
                <a:cubicBezTo>
                  <a:pt x="283" y="161"/>
                  <a:pt x="262" y="180"/>
                  <a:pt x="237" y="180"/>
                </a:cubicBezTo>
                <a:lnTo>
                  <a:pt x="236" y="180"/>
                </a:lnTo>
                <a:cubicBezTo>
                  <a:pt x="213" y="180"/>
                  <a:pt x="193" y="163"/>
                  <a:pt x="189" y="140"/>
                </a:cubicBezTo>
                <a:lnTo>
                  <a:pt x="189" y="137"/>
                </a:lnTo>
                <a:cubicBezTo>
                  <a:pt x="188" y="134"/>
                  <a:pt x="188" y="132"/>
                  <a:pt x="188" y="129"/>
                </a:cubicBezTo>
                <a:lnTo>
                  <a:pt x="188" y="124"/>
                </a:lnTo>
                <a:lnTo>
                  <a:pt x="188" y="120"/>
                </a:lnTo>
                <a:lnTo>
                  <a:pt x="188" y="118"/>
                </a:lnTo>
                <a:cubicBezTo>
                  <a:pt x="188" y="91"/>
                  <a:pt x="209" y="70"/>
                  <a:pt x="236" y="70"/>
                </a:cubicBezTo>
                <a:cubicBezTo>
                  <a:pt x="262" y="70"/>
                  <a:pt x="284" y="91"/>
                  <a:pt x="284" y="118"/>
                </a:cubicBezTo>
                <a:lnTo>
                  <a:pt x="284" y="120"/>
                </a:lnTo>
                <a:lnTo>
                  <a:pt x="284" y="119"/>
                </a:lnTo>
                <a:lnTo>
                  <a:pt x="285" y="124"/>
                </a:lnTo>
                <a:lnTo>
                  <a:pt x="285" y="132"/>
                </a:lnTo>
                <a:cubicBezTo>
                  <a:pt x="285" y="158"/>
                  <a:pt x="263" y="180"/>
                  <a:pt x="237" y="180"/>
                </a:cubicBezTo>
                <a:cubicBezTo>
                  <a:pt x="210" y="180"/>
                  <a:pt x="189" y="158"/>
                  <a:pt x="189" y="132"/>
                </a:cubicBezTo>
                <a:lnTo>
                  <a:pt x="189" y="130"/>
                </a:lnTo>
                <a:lnTo>
                  <a:pt x="189" y="127"/>
                </a:lnTo>
                <a:cubicBezTo>
                  <a:pt x="189" y="103"/>
                  <a:pt x="208" y="82"/>
                  <a:pt x="232" y="80"/>
                </a:cubicBezTo>
                <a:cubicBezTo>
                  <a:pt x="257" y="77"/>
                  <a:pt x="279" y="94"/>
                  <a:pt x="284" y="118"/>
                </a:cubicBezTo>
                <a:lnTo>
                  <a:pt x="285" y="121"/>
                </a:lnTo>
                <a:lnTo>
                  <a:pt x="285" y="120"/>
                </a:lnTo>
                <a:lnTo>
                  <a:pt x="190" y="132"/>
                </a:lnTo>
                <a:lnTo>
                  <a:pt x="190" y="130"/>
                </a:lnTo>
                <a:lnTo>
                  <a:pt x="191" y="139"/>
                </a:lnTo>
                <a:lnTo>
                  <a:pt x="190" y="137"/>
                </a:lnTo>
                <a:cubicBezTo>
                  <a:pt x="185" y="111"/>
                  <a:pt x="202" y="86"/>
                  <a:pt x="227" y="81"/>
                </a:cubicBezTo>
                <a:cubicBezTo>
                  <a:pt x="252" y="75"/>
                  <a:pt x="278" y="91"/>
                  <a:pt x="284" y="116"/>
                </a:cubicBezTo>
                <a:lnTo>
                  <a:pt x="285" y="118"/>
                </a:lnTo>
                <a:cubicBezTo>
                  <a:pt x="285" y="122"/>
                  <a:pt x="286" y="126"/>
                  <a:pt x="286" y="129"/>
                </a:cubicBezTo>
                <a:lnTo>
                  <a:pt x="286" y="132"/>
                </a:lnTo>
                <a:lnTo>
                  <a:pt x="238" y="84"/>
                </a:lnTo>
                <a:lnTo>
                  <a:pt x="239" y="84"/>
                </a:lnTo>
                <a:cubicBezTo>
                  <a:pt x="260" y="84"/>
                  <a:pt x="279" y="98"/>
                  <a:pt x="285" y="118"/>
                </a:cubicBezTo>
                <a:lnTo>
                  <a:pt x="286" y="123"/>
                </a:lnTo>
                <a:lnTo>
                  <a:pt x="240" y="89"/>
                </a:lnTo>
                <a:lnTo>
                  <a:pt x="246" y="89"/>
                </a:lnTo>
                <a:lnTo>
                  <a:pt x="199" y="128"/>
                </a:lnTo>
                <a:lnTo>
                  <a:pt x="200" y="123"/>
                </a:lnTo>
                <a:cubicBezTo>
                  <a:pt x="204" y="100"/>
                  <a:pt x="224" y="84"/>
                  <a:pt x="247" y="84"/>
                </a:cubicBezTo>
                <a:lnTo>
                  <a:pt x="249" y="84"/>
                </a:lnTo>
                <a:cubicBezTo>
                  <a:pt x="263" y="84"/>
                  <a:pt x="276" y="90"/>
                  <a:pt x="285" y="100"/>
                </a:cubicBezTo>
                <a:cubicBezTo>
                  <a:pt x="294" y="110"/>
                  <a:pt x="299" y="123"/>
                  <a:pt x="297" y="137"/>
                </a:cubicBezTo>
                <a:lnTo>
                  <a:pt x="297" y="142"/>
                </a:lnTo>
                <a:lnTo>
                  <a:pt x="296" y="127"/>
                </a:lnTo>
                <a:lnTo>
                  <a:pt x="297" y="131"/>
                </a:lnTo>
                <a:cubicBezTo>
                  <a:pt x="298" y="137"/>
                  <a:pt x="298" y="143"/>
                  <a:pt x="297" y="149"/>
                </a:cubicBezTo>
                <a:lnTo>
                  <a:pt x="296" y="155"/>
                </a:lnTo>
                <a:lnTo>
                  <a:pt x="296" y="158"/>
                </a:lnTo>
                <a:cubicBezTo>
                  <a:pt x="294" y="168"/>
                  <a:pt x="289" y="177"/>
                  <a:pt x="282" y="184"/>
                </a:cubicBezTo>
                <a:lnTo>
                  <a:pt x="282" y="185"/>
                </a:lnTo>
                <a:cubicBezTo>
                  <a:pt x="268" y="199"/>
                  <a:pt x="248" y="203"/>
                  <a:pt x="230" y="195"/>
                </a:cubicBezTo>
                <a:cubicBezTo>
                  <a:pt x="212" y="188"/>
                  <a:pt x="200" y="170"/>
                  <a:pt x="200" y="151"/>
                </a:cubicBezTo>
                <a:lnTo>
                  <a:pt x="200" y="149"/>
                </a:lnTo>
                <a:lnTo>
                  <a:pt x="201" y="139"/>
                </a:lnTo>
                <a:lnTo>
                  <a:pt x="200" y="140"/>
                </a:lnTo>
                <a:lnTo>
                  <a:pt x="200" y="137"/>
                </a:lnTo>
                <a:cubicBezTo>
                  <a:pt x="200" y="118"/>
                  <a:pt x="212" y="100"/>
                  <a:pt x="230" y="93"/>
                </a:cubicBezTo>
                <a:cubicBezTo>
                  <a:pt x="248" y="85"/>
                  <a:pt x="269" y="89"/>
                  <a:pt x="282" y="103"/>
                </a:cubicBezTo>
                <a:lnTo>
                  <a:pt x="283" y="104"/>
                </a:lnTo>
                <a:cubicBezTo>
                  <a:pt x="292" y="113"/>
                  <a:pt x="297" y="125"/>
                  <a:pt x="297" y="137"/>
                </a:cubicBezTo>
                <a:lnTo>
                  <a:pt x="297" y="139"/>
                </a:lnTo>
                <a:lnTo>
                  <a:pt x="295" y="124"/>
                </a:lnTo>
                <a:lnTo>
                  <a:pt x="295" y="126"/>
                </a:lnTo>
                <a:cubicBezTo>
                  <a:pt x="297" y="131"/>
                  <a:pt x="297" y="136"/>
                  <a:pt x="297" y="141"/>
                </a:cubicBezTo>
                <a:lnTo>
                  <a:pt x="297" y="141"/>
                </a:lnTo>
                <a:lnTo>
                  <a:pt x="202" y="132"/>
                </a:lnTo>
                <a:lnTo>
                  <a:pt x="203" y="130"/>
                </a:lnTo>
                <a:lnTo>
                  <a:pt x="202" y="139"/>
                </a:lnTo>
                <a:lnTo>
                  <a:pt x="202" y="134"/>
                </a:lnTo>
                <a:lnTo>
                  <a:pt x="202" y="130"/>
                </a:lnTo>
                <a:lnTo>
                  <a:pt x="202" y="127"/>
                </a:lnTo>
                <a:lnTo>
                  <a:pt x="284" y="161"/>
                </a:lnTo>
                <a:lnTo>
                  <a:pt x="283" y="162"/>
                </a:lnTo>
                <a:lnTo>
                  <a:pt x="296" y="135"/>
                </a:lnTo>
                <a:lnTo>
                  <a:pt x="296" y="139"/>
                </a:lnTo>
                <a:lnTo>
                  <a:pt x="296" y="132"/>
                </a:lnTo>
                <a:lnTo>
                  <a:pt x="296" y="140"/>
                </a:lnTo>
                <a:lnTo>
                  <a:pt x="296" y="144"/>
                </a:lnTo>
                <a:lnTo>
                  <a:pt x="296" y="146"/>
                </a:lnTo>
                <a:cubicBezTo>
                  <a:pt x="296" y="173"/>
                  <a:pt x="275" y="194"/>
                  <a:pt x="248" y="194"/>
                </a:cubicBezTo>
                <a:cubicBezTo>
                  <a:pt x="222" y="194"/>
                  <a:pt x="200" y="173"/>
                  <a:pt x="200" y="146"/>
                </a:cubicBezTo>
                <a:lnTo>
                  <a:pt x="200" y="145"/>
                </a:lnTo>
                <a:lnTo>
                  <a:pt x="200" y="141"/>
                </a:lnTo>
                <a:cubicBezTo>
                  <a:pt x="200" y="139"/>
                  <a:pt x="201" y="137"/>
                  <a:pt x="201" y="135"/>
                </a:cubicBezTo>
                <a:lnTo>
                  <a:pt x="201" y="131"/>
                </a:lnTo>
                <a:cubicBezTo>
                  <a:pt x="202" y="126"/>
                  <a:pt x="204" y="121"/>
                  <a:pt x="206" y="117"/>
                </a:cubicBezTo>
                <a:lnTo>
                  <a:pt x="207" y="116"/>
                </a:lnTo>
                <a:cubicBezTo>
                  <a:pt x="214" y="101"/>
                  <a:pt x="229" y="91"/>
                  <a:pt x="245" y="89"/>
                </a:cubicBezTo>
                <a:cubicBezTo>
                  <a:pt x="262" y="88"/>
                  <a:pt x="278" y="95"/>
                  <a:pt x="288" y="108"/>
                </a:cubicBezTo>
                <a:lnTo>
                  <a:pt x="289" y="110"/>
                </a:lnTo>
                <a:cubicBezTo>
                  <a:pt x="292" y="113"/>
                  <a:pt x="293" y="116"/>
                  <a:pt x="295" y="119"/>
                </a:cubicBezTo>
                <a:lnTo>
                  <a:pt x="297" y="124"/>
                </a:lnTo>
                <a:lnTo>
                  <a:pt x="300" y="135"/>
                </a:lnTo>
                <a:lnTo>
                  <a:pt x="296" y="124"/>
                </a:lnTo>
                <a:lnTo>
                  <a:pt x="297" y="126"/>
                </a:lnTo>
                <a:lnTo>
                  <a:pt x="231" y="110"/>
                </a:lnTo>
                <a:lnTo>
                  <a:pt x="234" y="108"/>
                </a:lnTo>
                <a:lnTo>
                  <a:pt x="219" y="123"/>
                </a:lnTo>
                <a:lnTo>
                  <a:pt x="221" y="120"/>
                </a:lnTo>
                <a:cubicBezTo>
                  <a:pt x="230" y="105"/>
                  <a:pt x="248" y="97"/>
                  <a:pt x="265" y="99"/>
                </a:cubicBezTo>
                <a:cubicBezTo>
                  <a:pt x="283" y="101"/>
                  <a:pt x="298" y="112"/>
                  <a:pt x="305" y="129"/>
                </a:cubicBezTo>
                <a:lnTo>
                  <a:pt x="306" y="131"/>
                </a:lnTo>
                <a:cubicBezTo>
                  <a:pt x="308" y="137"/>
                  <a:pt x="309" y="143"/>
                  <a:pt x="309" y="149"/>
                </a:cubicBezTo>
                <a:lnTo>
                  <a:pt x="309" y="151"/>
                </a:lnTo>
                <a:cubicBezTo>
                  <a:pt x="309" y="177"/>
                  <a:pt x="288" y="199"/>
                  <a:pt x="261" y="199"/>
                </a:cubicBezTo>
                <a:cubicBezTo>
                  <a:pt x="235" y="199"/>
                  <a:pt x="213" y="177"/>
                  <a:pt x="213" y="151"/>
                </a:cubicBezTo>
                <a:lnTo>
                  <a:pt x="213" y="146"/>
                </a:lnTo>
                <a:lnTo>
                  <a:pt x="213" y="141"/>
                </a:lnTo>
                <a:lnTo>
                  <a:pt x="309" y="145"/>
                </a:lnTo>
                <a:lnTo>
                  <a:pt x="309" y="152"/>
                </a:lnTo>
                <a:lnTo>
                  <a:pt x="309" y="153"/>
                </a:lnTo>
                <a:lnTo>
                  <a:pt x="309" y="156"/>
                </a:lnTo>
                <a:lnTo>
                  <a:pt x="215" y="141"/>
                </a:lnTo>
                <a:lnTo>
                  <a:pt x="216" y="139"/>
                </a:lnTo>
                <a:lnTo>
                  <a:pt x="213" y="154"/>
                </a:lnTo>
                <a:lnTo>
                  <a:pt x="213" y="151"/>
                </a:lnTo>
                <a:lnTo>
                  <a:pt x="213" y="148"/>
                </a:lnTo>
                <a:lnTo>
                  <a:pt x="213" y="146"/>
                </a:lnTo>
                <a:cubicBezTo>
                  <a:pt x="213" y="120"/>
                  <a:pt x="235" y="98"/>
                  <a:pt x="261" y="98"/>
                </a:cubicBezTo>
                <a:cubicBezTo>
                  <a:pt x="288" y="98"/>
                  <a:pt x="309" y="120"/>
                  <a:pt x="309" y="146"/>
                </a:cubicBezTo>
                <a:lnTo>
                  <a:pt x="309" y="148"/>
                </a:lnTo>
                <a:lnTo>
                  <a:pt x="306" y="131"/>
                </a:lnTo>
                <a:lnTo>
                  <a:pt x="307" y="133"/>
                </a:lnTo>
                <a:lnTo>
                  <a:pt x="274" y="104"/>
                </a:lnTo>
                <a:lnTo>
                  <a:pt x="278" y="105"/>
                </a:lnTo>
                <a:lnTo>
                  <a:pt x="255" y="105"/>
                </a:lnTo>
                <a:lnTo>
                  <a:pt x="259" y="104"/>
                </a:lnTo>
                <a:lnTo>
                  <a:pt x="228" y="130"/>
                </a:lnTo>
                <a:lnTo>
                  <a:pt x="229" y="128"/>
                </a:lnTo>
                <a:lnTo>
                  <a:pt x="224" y="140"/>
                </a:lnTo>
                <a:lnTo>
                  <a:pt x="225" y="137"/>
                </a:lnTo>
                <a:cubicBezTo>
                  <a:pt x="229" y="115"/>
                  <a:pt x="249" y="98"/>
                  <a:pt x="272" y="98"/>
                </a:cubicBezTo>
                <a:lnTo>
                  <a:pt x="273" y="98"/>
                </a:lnTo>
                <a:lnTo>
                  <a:pt x="275" y="98"/>
                </a:lnTo>
                <a:lnTo>
                  <a:pt x="232" y="125"/>
                </a:lnTo>
                <a:lnTo>
                  <a:pt x="234" y="121"/>
                </a:lnTo>
                <a:lnTo>
                  <a:pt x="231" y="127"/>
                </a:lnTo>
                <a:lnTo>
                  <a:pt x="232" y="126"/>
                </a:lnTo>
                <a:cubicBezTo>
                  <a:pt x="236" y="113"/>
                  <a:pt x="246" y="102"/>
                  <a:pt x="259" y="97"/>
                </a:cubicBezTo>
                <a:cubicBezTo>
                  <a:pt x="272" y="91"/>
                  <a:pt x="286" y="92"/>
                  <a:pt x="299" y="98"/>
                </a:cubicBezTo>
                <a:lnTo>
                  <a:pt x="300" y="99"/>
                </a:lnTo>
                <a:cubicBezTo>
                  <a:pt x="312" y="105"/>
                  <a:pt x="322" y="116"/>
                  <a:pt x="325" y="130"/>
                </a:cubicBezTo>
                <a:lnTo>
                  <a:pt x="326" y="134"/>
                </a:lnTo>
                <a:cubicBezTo>
                  <a:pt x="327" y="136"/>
                  <a:pt x="327" y="139"/>
                  <a:pt x="327" y="141"/>
                </a:cubicBezTo>
                <a:lnTo>
                  <a:pt x="328" y="147"/>
                </a:lnTo>
                <a:lnTo>
                  <a:pt x="328" y="150"/>
                </a:lnTo>
                <a:lnTo>
                  <a:pt x="329" y="153"/>
                </a:lnTo>
                <a:lnTo>
                  <a:pt x="248" y="127"/>
                </a:lnTo>
                <a:lnTo>
                  <a:pt x="248" y="126"/>
                </a:lnTo>
                <a:lnTo>
                  <a:pt x="234" y="153"/>
                </a:lnTo>
                <a:lnTo>
                  <a:pt x="235" y="150"/>
                </a:lnTo>
                <a:lnTo>
                  <a:pt x="235" y="146"/>
                </a:lnTo>
                <a:lnTo>
                  <a:pt x="235" y="153"/>
                </a:lnTo>
                <a:lnTo>
                  <a:pt x="235" y="151"/>
                </a:lnTo>
                <a:lnTo>
                  <a:pt x="326" y="172"/>
                </a:lnTo>
                <a:lnTo>
                  <a:pt x="325" y="174"/>
                </a:lnTo>
                <a:lnTo>
                  <a:pt x="323" y="177"/>
                </a:lnTo>
                <a:cubicBezTo>
                  <a:pt x="315" y="194"/>
                  <a:pt x="299" y="204"/>
                  <a:pt x="280" y="204"/>
                </a:cubicBezTo>
                <a:lnTo>
                  <a:pt x="280" y="204"/>
                </a:lnTo>
                <a:cubicBezTo>
                  <a:pt x="255" y="204"/>
                  <a:pt x="235" y="185"/>
                  <a:pt x="232" y="161"/>
                </a:cubicBezTo>
                <a:lnTo>
                  <a:pt x="232" y="156"/>
                </a:lnTo>
                <a:cubicBezTo>
                  <a:pt x="231" y="152"/>
                  <a:pt x="231" y="147"/>
                  <a:pt x="232" y="143"/>
                </a:cubicBezTo>
                <a:lnTo>
                  <a:pt x="233" y="140"/>
                </a:lnTo>
                <a:cubicBezTo>
                  <a:pt x="233" y="138"/>
                  <a:pt x="234" y="135"/>
                  <a:pt x="234" y="133"/>
                </a:cubicBezTo>
                <a:lnTo>
                  <a:pt x="235" y="131"/>
                </a:lnTo>
                <a:cubicBezTo>
                  <a:pt x="241" y="112"/>
                  <a:pt x="260" y="98"/>
                  <a:pt x="280" y="98"/>
                </a:cubicBezTo>
                <a:cubicBezTo>
                  <a:pt x="301" y="98"/>
                  <a:pt x="319" y="112"/>
                  <a:pt x="326" y="131"/>
                </a:cubicBezTo>
                <a:lnTo>
                  <a:pt x="327" y="133"/>
                </a:lnTo>
                <a:cubicBezTo>
                  <a:pt x="327" y="135"/>
                  <a:pt x="328" y="138"/>
                  <a:pt x="328" y="140"/>
                </a:cubicBezTo>
                <a:lnTo>
                  <a:pt x="329" y="143"/>
                </a:lnTo>
                <a:cubicBezTo>
                  <a:pt x="329" y="146"/>
                  <a:pt x="329" y="148"/>
                  <a:pt x="329" y="151"/>
                </a:cubicBezTo>
                <a:lnTo>
                  <a:pt x="329" y="154"/>
                </a:lnTo>
                <a:cubicBezTo>
                  <a:pt x="329" y="158"/>
                  <a:pt x="329" y="162"/>
                  <a:pt x="328" y="166"/>
                </a:cubicBezTo>
                <a:lnTo>
                  <a:pt x="328" y="168"/>
                </a:lnTo>
                <a:cubicBezTo>
                  <a:pt x="322" y="189"/>
                  <a:pt x="302" y="204"/>
                  <a:pt x="280" y="204"/>
                </a:cubicBezTo>
                <a:cubicBezTo>
                  <a:pt x="257" y="203"/>
                  <a:pt x="238" y="187"/>
                  <a:pt x="234" y="165"/>
                </a:cubicBezTo>
                <a:lnTo>
                  <a:pt x="233" y="163"/>
                </a:lnTo>
                <a:lnTo>
                  <a:pt x="233" y="160"/>
                </a:lnTo>
                <a:cubicBezTo>
                  <a:pt x="228" y="134"/>
                  <a:pt x="245" y="109"/>
                  <a:pt x="271" y="104"/>
                </a:cubicBezTo>
                <a:cubicBezTo>
                  <a:pt x="297" y="99"/>
                  <a:pt x="322" y="116"/>
                  <a:pt x="327" y="142"/>
                </a:cubicBezTo>
                <a:lnTo>
                  <a:pt x="328" y="144"/>
                </a:lnTo>
                <a:lnTo>
                  <a:pt x="328" y="147"/>
                </a:lnTo>
                <a:lnTo>
                  <a:pt x="234" y="147"/>
                </a:lnTo>
                <a:lnTo>
                  <a:pt x="235" y="142"/>
                </a:lnTo>
                <a:lnTo>
                  <a:pt x="234" y="151"/>
                </a:lnTo>
                <a:lnTo>
                  <a:pt x="234" y="148"/>
                </a:lnTo>
                <a:cubicBezTo>
                  <a:pt x="234" y="143"/>
                  <a:pt x="235" y="138"/>
                  <a:pt x="236" y="133"/>
                </a:cubicBezTo>
                <a:lnTo>
                  <a:pt x="237" y="131"/>
                </a:lnTo>
                <a:cubicBezTo>
                  <a:pt x="244" y="111"/>
                  <a:pt x="263" y="98"/>
                  <a:pt x="284" y="99"/>
                </a:cubicBezTo>
                <a:cubicBezTo>
                  <a:pt x="306" y="99"/>
                  <a:pt x="324" y="114"/>
                  <a:pt x="329" y="135"/>
                </a:cubicBezTo>
                <a:lnTo>
                  <a:pt x="330" y="139"/>
                </a:lnTo>
                <a:cubicBezTo>
                  <a:pt x="331" y="141"/>
                  <a:pt x="331" y="144"/>
                  <a:pt x="331" y="146"/>
                </a:cubicBezTo>
                <a:lnTo>
                  <a:pt x="332" y="152"/>
                </a:lnTo>
                <a:lnTo>
                  <a:pt x="330" y="143"/>
                </a:lnTo>
                <a:lnTo>
                  <a:pt x="331" y="146"/>
                </a:lnTo>
                <a:lnTo>
                  <a:pt x="328" y="138"/>
                </a:lnTo>
                <a:lnTo>
                  <a:pt x="328" y="139"/>
                </a:lnTo>
                <a:lnTo>
                  <a:pt x="237" y="160"/>
                </a:lnTo>
                <a:lnTo>
                  <a:pt x="237" y="156"/>
                </a:lnTo>
                <a:lnTo>
                  <a:pt x="237" y="151"/>
                </a:lnTo>
                <a:cubicBezTo>
                  <a:pt x="237" y="124"/>
                  <a:pt x="259" y="103"/>
                  <a:pt x="285" y="103"/>
                </a:cubicBezTo>
                <a:lnTo>
                  <a:pt x="287" y="103"/>
                </a:lnTo>
                <a:cubicBezTo>
                  <a:pt x="303" y="103"/>
                  <a:pt x="318" y="111"/>
                  <a:pt x="327" y="124"/>
                </a:cubicBezTo>
                <a:cubicBezTo>
                  <a:pt x="336" y="137"/>
                  <a:pt x="338" y="154"/>
                  <a:pt x="332" y="169"/>
                </a:cubicBezTo>
                <a:lnTo>
                  <a:pt x="331" y="171"/>
                </a:lnTo>
                <a:lnTo>
                  <a:pt x="330" y="174"/>
                </a:lnTo>
                <a:lnTo>
                  <a:pt x="285" y="108"/>
                </a:lnTo>
                <a:lnTo>
                  <a:pt x="287" y="108"/>
                </a:lnTo>
                <a:lnTo>
                  <a:pt x="289" y="108"/>
                </a:lnTo>
                <a:cubicBezTo>
                  <a:pt x="312" y="108"/>
                  <a:pt x="332" y="124"/>
                  <a:pt x="337" y="147"/>
                </a:cubicBezTo>
                <a:lnTo>
                  <a:pt x="337" y="149"/>
                </a:lnTo>
                <a:lnTo>
                  <a:pt x="328" y="130"/>
                </a:lnTo>
                <a:lnTo>
                  <a:pt x="330" y="132"/>
                </a:lnTo>
                <a:lnTo>
                  <a:pt x="276" y="115"/>
                </a:lnTo>
                <a:lnTo>
                  <a:pt x="281" y="113"/>
                </a:lnTo>
                <a:lnTo>
                  <a:pt x="267" y="121"/>
                </a:lnTo>
                <a:lnTo>
                  <a:pt x="271" y="118"/>
                </a:lnTo>
                <a:lnTo>
                  <a:pt x="253" y="147"/>
                </a:lnTo>
                <a:lnTo>
                  <a:pt x="253" y="144"/>
                </a:lnTo>
                <a:lnTo>
                  <a:pt x="256" y="171"/>
                </a:lnTo>
                <a:lnTo>
                  <a:pt x="255" y="169"/>
                </a:lnTo>
                <a:lnTo>
                  <a:pt x="299" y="199"/>
                </a:lnTo>
                <a:lnTo>
                  <a:pt x="299" y="199"/>
                </a:lnTo>
                <a:lnTo>
                  <a:pt x="346" y="159"/>
                </a:lnTo>
                <a:lnTo>
                  <a:pt x="345" y="165"/>
                </a:lnTo>
                <a:lnTo>
                  <a:pt x="345" y="168"/>
                </a:lnTo>
                <a:lnTo>
                  <a:pt x="331" y="126"/>
                </a:lnTo>
                <a:lnTo>
                  <a:pt x="332" y="127"/>
                </a:lnTo>
                <a:lnTo>
                  <a:pt x="254" y="142"/>
                </a:lnTo>
                <a:lnTo>
                  <a:pt x="255" y="138"/>
                </a:lnTo>
                <a:lnTo>
                  <a:pt x="258" y="133"/>
                </a:lnTo>
                <a:lnTo>
                  <a:pt x="260" y="127"/>
                </a:lnTo>
                <a:lnTo>
                  <a:pt x="263" y="120"/>
                </a:lnTo>
                <a:cubicBezTo>
                  <a:pt x="272" y="103"/>
                  <a:pt x="290" y="92"/>
                  <a:pt x="309" y="94"/>
                </a:cubicBezTo>
                <a:cubicBezTo>
                  <a:pt x="329" y="95"/>
                  <a:pt x="345" y="108"/>
                  <a:pt x="352" y="126"/>
                </a:cubicBezTo>
                <a:lnTo>
                  <a:pt x="352" y="128"/>
                </a:lnTo>
                <a:cubicBezTo>
                  <a:pt x="354" y="134"/>
                  <a:pt x="355" y="141"/>
                  <a:pt x="354" y="148"/>
                </a:cubicBezTo>
                <a:lnTo>
                  <a:pt x="354" y="153"/>
                </a:lnTo>
                <a:lnTo>
                  <a:pt x="352" y="164"/>
                </a:lnTo>
                <a:cubicBezTo>
                  <a:pt x="350" y="174"/>
                  <a:pt x="345" y="183"/>
                  <a:pt x="338" y="190"/>
                </a:cubicBezTo>
                <a:lnTo>
                  <a:pt x="335" y="193"/>
                </a:lnTo>
                <a:cubicBezTo>
                  <a:pt x="334" y="195"/>
                  <a:pt x="332" y="196"/>
                  <a:pt x="330" y="197"/>
                </a:cubicBezTo>
                <a:lnTo>
                  <a:pt x="328" y="199"/>
                </a:lnTo>
                <a:lnTo>
                  <a:pt x="299" y="112"/>
                </a:lnTo>
                <a:lnTo>
                  <a:pt x="300" y="112"/>
                </a:lnTo>
                <a:lnTo>
                  <a:pt x="301" y="112"/>
                </a:lnTo>
                <a:cubicBezTo>
                  <a:pt x="316" y="112"/>
                  <a:pt x="329" y="119"/>
                  <a:pt x="338" y="129"/>
                </a:cubicBezTo>
                <a:cubicBezTo>
                  <a:pt x="347" y="140"/>
                  <a:pt x="351" y="154"/>
                  <a:pt x="349" y="168"/>
                </a:cubicBezTo>
                <a:lnTo>
                  <a:pt x="348" y="171"/>
                </a:lnTo>
                <a:lnTo>
                  <a:pt x="349" y="163"/>
                </a:lnTo>
                <a:lnTo>
                  <a:pt x="349" y="165"/>
                </a:lnTo>
                <a:lnTo>
                  <a:pt x="260" y="141"/>
                </a:lnTo>
                <a:lnTo>
                  <a:pt x="261" y="138"/>
                </a:lnTo>
                <a:lnTo>
                  <a:pt x="258" y="145"/>
                </a:lnTo>
                <a:lnTo>
                  <a:pt x="259" y="143"/>
                </a:lnTo>
                <a:cubicBezTo>
                  <a:pt x="267" y="121"/>
                  <a:pt x="290" y="109"/>
                  <a:pt x="313" y="113"/>
                </a:cubicBezTo>
                <a:cubicBezTo>
                  <a:pt x="335" y="118"/>
                  <a:pt x="351" y="137"/>
                  <a:pt x="351" y="160"/>
                </a:cubicBezTo>
                <a:lnTo>
                  <a:pt x="351" y="163"/>
                </a:lnTo>
                <a:lnTo>
                  <a:pt x="351" y="165"/>
                </a:lnTo>
                <a:lnTo>
                  <a:pt x="261" y="144"/>
                </a:lnTo>
                <a:lnTo>
                  <a:pt x="262" y="142"/>
                </a:lnTo>
                <a:lnTo>
                  <a:pt x="257" y="156"/>
                </a:lnTo>
                <a:lnTo>
                  <a:pt x="258" y="153"/>
                </a:lnTo>
                <a:lnTo>
                  <a:pt x="305" y="208"/>
                </a:lnTo>
                <a:lnTo>
                  <a:pt x="304" y="208"/>
                </a:lnTo>
                <a:lnTo>
                  <a:pt x="349" y="143"/>
                </a:lnTo>
                <a:lnTo>
                  <a:pt x="351" y="148"/>
                </a:lnTo>
                <a:lnTo>
                  <a:pt x="353" y="153"/>
                </a:lnTo>
                <a:lnTo>
                  <a:pt x="354" y="155"/>
                </a:lnTo>
                <a:lnTo>
                  <a:pt x="265" y="149"/>
                </a:lnTo>
                <a:lnTo>
                  <a:pt x="266" y="147"/>
                </a:lnTo>
                <a:lnTo>
                  <a:pt x="262" y="159"/>
                </a:lnTo>
                <a:lnTo>
                  <a:pt x="262" y="156"/>
                </a:lnTo>
                <a:cubicBezTo>
                  <a:pt x="267" y="134"/>
                  <a:pt x="287" y="117"/>
                  <a:pt x="309" y="117"/>
                </a:cubicBezTo>
                <a:lnTo>
                  <a:pt x="311" y="117"/>
                </a:lnTo>
                <a:lnTo>
                  <a:pt x="313" y="117"/>
                </a:lnTo>
                <a:cubicBezTo>
                  <a:pt x="334" y="117"/>
                  <a:pt x="352" y="131"/>
                  <a:pt x="359" y="150"/>
                </a:cubicBezTo>
                <a:lnTo>
                  <a:pt x="360" y="153"/>
                </a:lnTo>
                <a:lnTo>
                  <a:pt x="360" y="155"/>
                </a:lnTo>
                <a:lnTo>
                  <a:pt x="266" y="170"/>
                </a:lnTo>
                <a:lnTo>
                  <a:pt x="266" y="168"/>
                </a:lnTo>
                <a:lnTo>
                  <a:pt x="266" y="165"/>
                </a:lnTo>
                <a:lnTo>
                  <a:pt x="266" y="162"/>
                </a:lnTo>
                <a:lnTo>
                  <a:pt x="266" y="160"/>
                </a:lnTo>
                <a:cubicBezTo>
                  <a:pt x="266" y="137"/>
                  <a:pt x="284" y="117"/>
                  <a:pt x="307" y="113"/>
                </a:cubicBezTo>
                <a:cubicBezTo>
                  <a:pt x="330" y="109"/>
                  <a:pt x="353" y="123"/>
                  <a:pt x="360" y="145"/>
                </a:cubicBezTo>
                <a:lnTo>
                  <a:pt x="361" y="147"/>
                </a:lnTo>
                <a:cubicBezTo>
                  <a:pt x="362" y="152"/>
                  <a:pt x="363" y="157"/>
                  <a:pt x="363" y="162"/>
                </a:cubicBezTo>
                <a:lnTo>
                  <a:pt x="363" y="165"/>
                </a:lnTo>
                <a:lnTo>
                  <a:pt x="363" y="168"/>
                </a:lnTo>
                <a:lnTo>
                  <a:pt x="363" y="170"/>
                </a:lnTo>
                <a:cubicBezTo>
                  <a:pt x="363" y="196"/>
                  <a:pt x="341" y="218"/>
                  <a:pt x="315" y="218"/>
                </a:cubicBezTo>
                <a:cubicBezTo>
                  <a:pt x="288" y="218"/>
                  <a:pt x="267" y="196"/>
                  <a:pt x="267" y="170"/>
                </a:cubicBezTo>
                <a:lnTo>
                  <a:pt x="267" y="168"/>
                </a:lnTo>
                <a:lnTo>
                  <a:pt x="267" y="165"/>
                </a:lnTo>
                <a:lnTo>
                  <a:pt x="267" y="162"/>
                </a:lnTo>
                <a:cubicBezTo>
                  <a:pt x="267" y="157"/>
                  <a:pt x="268" y="152"/>
                  <a:pt x="269" y="147"/>
                </a:cubicBezTo>
                <a:lnTo>
                  <a:pt x="270" y="145"/>
                </a:lnTo>
                <a:cubicBezTo>
                  <a:pt x="276" y="126"/>
                  <a:pt x="295" y="112"/>
                  <a:pt x="315" y="112"/>
                </a:cubicBezTo>
                <a:cubicBezTo>
                  <a:pt x="336" y="112"/>
                  <a:pt x="354" y="126"/>
                  <a:pt x="361" y="145"/>
                </a:cubicBezTo>
                <a:lnTo>
                  <a:pt x="362" y="147"/>
                </a:lnTo>
                <a:cubicBezTo>
                  <a:pt x="362" y="149"/>
                  <a:pt x="363" y="152"/>
                  <a:pt x="363" y="154"/>
                </a:cubicBezTo>
                <a:lnTo>
                  <a:pt x="364" y="157"/>
                </a:lnTo>
                <a:lnTo>
                  <a:pt x="364" y="162"/>
                </a:lnTo>
                <a:cubicBezTo>
                  <a:pt x="365" y="164"/>
                  <a:pt x="365" y="166"/>
                  <a:pt x="365" y="168"/>
                </a:cubicBezTo>
                <a:lnTo>
                  <a:pt x="365" y="170"/>
                </a:lnTo>
                <a:cubicBezTo>
                  <a:pt x="365" y="196"/>
                  <a:pt x="343" y="218"/>
                  <a:pt x="317" y="218"/>
                </a:cubicBezTo>
                <a:cubicBezTo>
                  <a:pt x="290" y="218"/>
                  <a:pt x="269" y="196"/>
                  <a:pt x="269" y="170"/>
                </a:cubicBezTo>
                <a:lnTo>
                  <a:pt x="269" y="168"/>
                </a:lnTo>
                <a:lnTo>
                  <a:pt x="269" y="165"/>
                </a:lnTo>
                <a:lnTo>
                  <a:pt x="270" y="173"/>
                </a:lnTo>
                <a:lnTo>
                  <a:pt x="269" y="170"/>
                </a:lnTo>
                <a:cubicBezTo>
                  <a:pt x="269" y="168"/>
                  <a:pt x="268" y="165"/>
                  <a:pt x="268" y="162"/>
                </a:cubicBezTo>
                <a:lnTo>
                  <a:pt x="268" y="160"/>
                </a:lnTo>
                <a:cubicBezTo>
                  <a:pt x="268" y="137"/>
                  <a:pt x="286" y="117"/>
                  <a:pt x="309" y="113"/>
                </a:cubicBezTo>
                <a:cubicBezTo>
                  <a:pt x="332" y="109"/>
                  <a:pt x="355" y="123"/>
                  <a:pt x="362" y="145"/>
                </a:cubicBezTo>
                <a:lnTo>
                  <a:pt x="364" y="150"/>
                </a:lnTo>
                <a:lnTo>
                  <a:pt x="365" y="156"/>
                </a:lnTo>
                <a:lnTo>
                  <a:pt x="319" y="122"/>
                </a:lnTo>
                <a:lnTo>
                  <a:pt x="323" y="122"/>
                </a:lnTo>
                <a:lnTo>
                  <a:pt x="275" y="170"/>
                </a:lnTo>
                <a:lnTo>
                  <a:pt x="275" y="164"/>
                </a:lnTo>
                <a:lnTo>
                  <a:pt x="275" y="166"/>
                </a:lnTo>
                <a:lnTo>
                  <a:pt x="371" y="160"/>
                </a:lnTo>
                <a:lnTo>
                  <a:pt x="371" y="162"/>
                </a:lnTo>
                <a:lnTo>
                  <a:pt x="371" y="165"/>
                </a:lnTo>
                <a:lnTo>
                  <a:pt x="371" y="169"/>
                </a:lnTo>
                <a:lnTo>
                  <a:pt x="366" y="148"/>
                </a:lnTo>
                <a:lnTo>
                  <a:pt x="366" y="149"/>
                </a:lnTo>
                <a:lnTo>
                  <a:pt x="276" y="161"/>
                </a:lnTo>
                <a:lnTo>
                  <a:pt x="277" y="158"/>
                </a:lnTo>
                <a:lnTo>
                  <a:pt x="278" y="153"/>
                </a:lnTo>
                <a:lnTo>
                  <a:pt x="278" y="153"/>
                </a:lnTo>
                <a:cubicBezTo>
                  <a:pt x="278" y="145"/>
                  <a:pt x="281" y="137"/>
                  <a:pt x="286" y="131"/>
                </a:cubicBezTo>
                <a:lnTo>
                  <a:pt x="287" y="129"/>
                </a:lnTo>
                <a:cubicBezTo>
                  <a:pt x="297" y="113"/>
                  <a:pt x="317" y="105"/>
                  <a:pt x="337" y="109"/>
                </a:cubicBezTo>
                <a:cubicBezTo>
                  <a:pt x="356" y="113"/>
                  <a:pt x="371" y="129"/>
                  <a:pt x="374" y="148"/>
                </a:cubicBezTo>
                <a:lnTo>
                  <a:pt x="374" y="151"/>
                </a:lnTo>
                <a:lnTo>
                  <a:pt x="375" y="161"/>
                </a:lnTo>
                <a:lnTo>
                  <a:pt x="376" y="167"/>
                </a:lnTo>
                <a:lnTo>
                  <a:pt x="376" y="169"/>
                </a:lnTo>
                <a:lnTo>
                  <a:pt x="362" y="141"/>
                </a:lnTo>
                <a:lnTo>
                  <a:pt x="363" y="142"/>
                </a:lnTo>
                <a:lnTo>
                  <a:pt x="281" y="175"/>
                </a:lnTo>
                <a:lnTo>
                  <a:pt x="281" y="174"/>
                </a:lnTo>
                <a:lnTo>
                  <a:pt x="282" y="164"/>
                </a:lnTo>
                <a:lnTo>
                  <a:pt x="284" y="185"/>
                </a:lnTo>
                <a:lnTo>
                  <a:pt x="283" y="182"/>
                </a:lnTo>
                <a:cubicBezTo>
                  <a:pt x="281" y="177"/>
                  <a:pt x="280" y="172"/>
                  <a:pt x="280" y="167"/>
                </a:cubicBezTo>
                <a:lnTo>
                  <a:pt x="280" y="165"/>
                </a:lnTo>
                <a:cubicBezTo>
                  <a:pt x="280" y="145"/>
                  <a:pt x="293" y="127"/>
                  <a:pt x="313" y="120"/>
                </a:cubicBezTo>
                <a:cubicBezTo>
                  <a:pt x="332" y="113"/>
                  <a:pt x="354" y="120"/>
                  <a:pt x="366" y="136"/>
                </a:cubicBezTo>
                <a:lnTo>
                  <a:pt x="370" y="140"/>
                </a:lnTo>
                <a:lnTo>
                  <a:pt x="376" y="150"/>
                </a:lnTo>
                <a:lnTo>
                  <a:pt x="295" y="148"/>
                </a:lnTo>
                <a:lnTo>
                  <a:pt x="296" y="147"/>
                </a:lnTo>
                <a:lnTo>
                  <a:pt x="288" y="180"/>
                </a:lnTo>
                <a:lnTo>
                  <a:pt x="288" y="177"/>
                </a:lnTo>
                <a:cubicBezTo>
                  <a:pt x="288" y="175"/>
                  <a:pt x="287" y="172"/>
                  <a:pt x="287" y="170"/>
                </a:cubicBezTo>
                <a:lnTo>
                  <a:pt x="287" y="167"/>
                </a:lnTo>
                <a:lnTo>
                  <a:pt x="287" y="165"/>
                </a:lnTo>
                <a:cubicBezTo>
                  <a:pt x="287" y="141"/>
                  <a:pt x="306" y="121"/>
                  <a:pt x="330" y="118"/>
                </a:cubicBezTo>
                <a:cubicBezTo>
                  <a:pt x="354" y="115"/>
                  <a:pt x="376" y="130"/>
                  <a:pt x="382" y="154"/>
                </a:cubicBezTo>
                <a:lnTo>
                  <a:pt x="383" y="156"/>
                </a:lnTo>
                <a:lnTo>
                  <a:pt x="382" y="152"/>
                </a:lnTo>
                <a:lnTo>
                  <a:pt x="337" y="122"/>
                </a:lnTo>
                <a:lnTo>
                  <a:pt x="338" y="122"/>
                </a:lnTo>
                <a:lnTo>
                  <a:pt x="339" y="122"/>
                </a:lnTo>
                <a:cubicBezTo>
                  <a:pt x="356" y="122"/>
                  <a:pt x="371" y="131"/>
                  <a:pt x="380" y="145"/>
                </a:cubicBezTo>
                <a:lnTo>
                  <a:pt x="383" y="150"/>
                </a:lnTo>
                <a:lnTo>
                  <a:pt x="342" y="127"/>
                </a:lnTo>
                <a:lnTo>
                  <a:pt x="344" y="127"/>
                </a:lnTo>
                <a:lnTo>
                  <a:pt x="298" y="162"/>
                </a:lnTo>
                <a:lnTo>
                  <a:pt x="300" y="157"/>
                </a:lnTo>
                <a:lnTo>
                  <a:pt x="303" y="149"/>
                </a:lnTo>
                <a:cubicBezTo>
                  <a:pt x="310" y="128"/>
                  <a:pt x="331" y="115"/>
                  <a:pt x="353" y="118"/>
                </a:cubicBezTo>
                <a:cubicBezTo>
                  <a:pt x="375" y="120"/>
                  <a:pt x="392" y="138"/>
                  <a:pt x="395" y="160"/>
                </a:cubicBezTo>
                <a:lnTo>
                  <a:pt x="396" y="164"/>
                </a:lnTo>
                <a:lnTo>
                  <a:pt x="396" y="175"/>
                </a:lnTo>
                <a:cubicBezTo>
                  <a:pt x="396" y="178"/>
                  <a:pt x="396" y="182"/>
                  <a:pt x="395" y="185"/>
                </a:cubicBezTo>
                <a:lnTo>
                  <a:pt x="394" y="190"/>
                </a:lnTo>
                <a:lnTo>
                  <a:pt x="347" y="131"/>
                </a:lnTo>
                <a:lnTo>
                  <a:pt x="349" y="131"/>
                </a:lnTo>
                <a:lnTo>
                  <a:pt x="301" y="185"/>
                </a:lnTo>
                <a:lnTo>
                  <a:pt x="301" y="180"/>
                </a:lnTo>
                <a:lnTo>
                  <a:pt x="300" y="175"/>
                </a:lnTo>
                <a:lnTo>
                  <a:pt x="300" y="167"/>
                </a:lnTo>
                <a:lnTo>
                  <a:pt x="300" y="165"/>
                </a:lnTo>
                <a:cubicBezTo>
                  <a:pt x="300" y="140"/>
                  <a:pt x="320" y="119"/>
                  <a:pt x="345" y="118"/>
                </a:cubicBezTo>
                <a:cubicBezTo>
                  <a:pt x="371" y="116"/>
                  <a:pt x="393" y="135"/>
                  <a:pt x="396" y="160"/>
                </a:cubicBezTo>
                <a:lnTo>
                  <a:pt x="396" y="165"/>
                </a:lnTo>
                <a:lnTo>
                  <a:pt x="396" y="175"/>
                </a:lnTo>
                <a:cubicBezTo>
                  <a:pt x="396" y="200"/>
                  <a:pt x="378" y="220"/>
                  <a:pt x="353" y="223"/>
                </a:cubicBezTo>
                <a:cubicBezTo>
                  <a:pt x="329" y="225"/>
                  <a:pt x="306" y="209"/>
                  <a:pt x="301" y="184"/>
                </a:cubicBezTo>
                <a:lnTo>
                  <a:pt x="301" y="182"/>
                </a:lnTo>
                <a:lnTo>
                  <a:pt x="300" y="179"/>
                </a:lnTo>
                <a:cubicBezTo>
                  <a:pt x="295" y="155"/>
                  <a:pt x="311" y="130"/>
                  <a:pt x="335" y="124"/>
                </a:cubicBezTo>
                <a:cubicBezTo>
                  <a:pt x="360" y="117"/>
                  <a:pt x="385" y="131"/>
                  <a:pt x="393" y="155"/>
                </a:cubicBezTo>
                <a:lnTo>
                  <a:pt x="394" y="156"/>
                </a:lnTo>
                <a:cubicBezTo>
                  <a:pt x="394" y="159"/>
                  <a:pt x="395" y="162"/>
                  <a:pt x="395" y="165"/>
                </a:cubicBezTo>
                <a:lnTo>
                  <a:pt x="396" y="168"/>
                </a:lnTo>
                <a:lnTo>
                  <a:pt x="397" y="177"/>
                </a:lnTo>
                <a:lnTo>
                  <a:pt x="398" y="181"/>
                </a:lnTo>
                <a:lnTo>
                  <a:pt x="397" y="177"/>
                </a:lnTo>
                <a:lnTo>
                  <a:pt x="304" y="177"/>
                </a:lnTo>
                <a:lnTo>
                  <a:pt x="304" y="175"/>
                </a:lnTo>
                <a:lnTo>
                  <a:pt x="303" y="182"/>
                </a:lnTo>
                <a:lnTo>
                  <a:pt x="304" y="177"/>
                </a:lnTo>
                <a:lnTo>
                  <a:pt x="304" y="172"/>
                </a:lnTo>
                <a:lnTo>
                  <a:pt x="305" y="166"/>
                </a:lnTo>
                <a:cubicBezTo>
                  <a:pt x="309" y="148"/>
                  <a:pt x="322" y="134"/>
                  <a:pt x="339" y="129"/>
                </a:cubicBezTo>
                <a:cubicBezTo>
                  <a:pt x="356" y="124"/>
                  <a:pt x="374" y="129"/>
                  <a:pt x="386" y="141"/>
                </a:cubicBezTo>
                <a:lnTo>
                  <a:pt x="387" y="142"/>
                </a:lnTo>
                <a:cubicBezTo>
                  <a:pt x="391" y="146"/>
                  <a:pt x="394" y="150"/>
                  <a:pt x="396" y="155"/>
                </a:cubicBezTo>
                <a:lnTo>
                  <a:pt x="398" y="158"/>
                </a:lnTo>
                <a:cubicBezTo>
                  <a:pt x="399" y="160"/>
                  <a:pt x="400" y="163"/>
                  <a:pt x="401" y="166"/>
                </a:cubicBezTo>
                <a:lnTo>
                  <a:pt x="402" y="169"/>
                </a:lnTo>
                <a:lnTo>
                  <a:pt x="399" y="161"/>
                </a:lnTo>
                <a:lnTo>
                  <a:pt x="400" y="163"/>
                </a:lnTo>
                <a:lnTo>
                  <a:pt x="328" y="146"/>
                </a:lnTo>
                <a:lnTo>
                  <a:pt x="330" y="145"/>
                </a:lnTo>
                <a:lnTo>
                  <a:pt x="313" y="170"/>
                </a:lnTo>
                <a:lnTo>
                  <a:pt x="314" y="166"/>
                </a:lnTo>
                <a:lnTo>
                  <a:pt x="312" y="179"/>
                </a:lnTo>
                <a:lnTo>
                  <a:pt x="312" y="175"/>
                </a:lnTo>
                <a:lnTo>
                  <a:pt x="352" y="222"/>
                </a:lnTo>
                <a:lnTo>
                  <a:pt x="349" y="222"/>
                </a:lnTo>
                <a:lnTo>
                  <a:pt x="365" y="222"/>
                </a:lnTo>
                <a:lnTo>
                  <a:pt x="362" y="222"/>
                </a:lnTo>
                <a:lnTo>
                  <a:pt x="401" y="184"/>
                </a:lnTo>
                <a:lnTo>
                  <a:pt x="401" y="187"/>
                </a:lnTo>
                <a:lnTo>
                  <a:pt x="401" y="177"/>
                </a:lnTo>
                <a:lnTo>
                  <a:pt x="401" y="179"/>
                </a:lnTo>
                <a:cubicBezTo>
                  <a:pt x="401" y="206"/>
                  <a:pt x="380" y="227"/>
                  <a:pt x="353" y="227"/>
                </a:cubicBezTo>
                <a:cubicBezTo>
                  <a:pt x="327" y="227"/>
                  <a:pt x="305" y="206"/>
                  <a:pt x="305" y="179"/>
                </a:cubicBezTo>
                <a:lnTo>
                  <a:pt x="305" y="177"/>
                </a:lnTo>
                <a:lnTo>
                  <a:pt x="305" y="175"/>
                </a:lnTo>
                <a:cubicBezTo>
                  <a:pt x="305" y="151"/>
                  <a:pt x="323" y="131"/>
                  <a:pt x="346" y="128"/>
                </a:cubicBezTo>
                <a:cubicBezTo>
                  <a:pt x="369" y="124"/>
                  <a:pt x="392" y="137"/>
                  <a:pt x="399" y="160"/>
                </a:cubicBezTo>
                <a:lnTo>
                  <a:pt x="400" y="161"/>
                </a:lnTo>
                <a:cubicBezTo>
                  <a:pt x="401" y="166"/>
                  <a:pt x="402" y="171"/>
                  <a:pt x="402" y="176"/>
                </a:cubicBezTo>
                <a:lnTo>
                  <a:pt x="402" y="179"/>
                </a:lnTo>
                <a:lnTo>
                  <a:pt x="401" y="189"/>
                </a:lnTo>
                <a:lnTo>
                  <a:pt x="401" y="194"/>
                </a:lnTo>
                <a:lnTo>
                  <a:pt x="400" y="182"/>
                </a:lnTo>
                <a:lnTo>
                  <a:pt x="401" y="186"/>
                </a:lnTo>
                <a:lnTo>
                  <a:pt x="399" y="177"/>
                </a:lnTo>
                <a:lnTo>
                  <a:pt x="400" y="179"/>
                </a:lnTo>
                <a:lnTo>
                  <a:pt x="306" y="194"/>
                </a:lnTo>
                <a:lnTo>
                  <a:pt x="306" y="192"/>
                </a:lnTo>
                <a:lnTo>
                  <a:pt x="306" y="199"/>
                </a:lnTo>
                <a:lnTo>
                  <a:pt x="306" y="196"/>
                </a:lnTo>
                <a:lnTo>
                  <a:pt x="305" y="189"/>
                </a:lnTo>
                <a:lnTo>
                  <a:pt x="305" y="185"/>
                </a:lnTo>
                <a:cubicBezTo>
                  <a:pt x="302" y="162"/>
                  <a:pt x="317" y="140"/>
                  <a:pt x="339" y="133"/>
                </a:cubicBezTo>
                <a:cubicBezTo>
                  <a:pt x="361" y="127"/>
                  <a:pt x="385" y="137"/>
                  <a:pt x="395" y="158"/>
                </a:cubicBezTo>
                <a:lnTo>
                  <a:pt x="396" y="160"/>
                </a:lnTo>
                <a:lnTo>
                  <a:pt x="395" y="158"/>
                </a:lnTo>
                <a:lnTo>
                  <a:pt x="355" y="136"/>
                </a:lnTo>
                <a:lnTo>
                  <a:pt x="361" y="136"/>
                </a:lnTo>
                <a:lnTo>
                  <a:pt x="318" y="163"/>
                </a:lnTo>
                <a:lnTo>
                  <a:pt x="321" y="158"/>
                </a:lnTo>
                <a:lnTo>
                  <a:pt x="322" y="155"/>
                </a:lnTo>
                <a:cubicBezTo>
                  <a:pt x="324" y="150"/>
                  <a:pt x="327" y="146"/>
                  <a:pt x="331" y="143"/>
                </a:cubicBezTo>
                <a:lnTo>
                  <a:pt x="333" y="141"/>
                </a:lnTo>
                <a:cubicBezTo>
                  <a:pt x="344" y="129"/>
                  <a:pt x="361" y="124"/>
                  <a:pt x="377" y="128"/>
                </a:cubicBezTo>
                <a:cubicBezTo>
                  <a:pt x="394" y="132"/>
                  <a:pt x="407" y="144"/>
                  <a:pt x="412" y="160"/>
                </a:cubicBezTo>
                <a:lnTo>
                  <a:pt x="413" y="161"/>
                </a:lnTo>
                <a:cubicBezTo>
                  <a:pt x="413" y="164"/>
                  <a:pt x="414" y="167"/>
                  <a:pt x="414" y="170"/>
                </a:cubicBezTo>
                <a:lnTo>
                  <a:pt x="415" y="173"/>
                </a:lnTo>
                <a:lnTo>
                  <a:pt x="415" y="175"/>
                </a:lnTo>
                <a:cubicBezTo>
                  <a:pt x="416" y="178"/>
                  <a:pt x="416" y="180"/>
                  <a:pt x="416" y="183"/>
                </a:cubicBezTo>
                <a:lnTo>
                  <a:pt x="416" y="184"/>
                </a:lnTo>
                <a:cubicBezTo>
                  <a:pt x="416" y="211"/>
                  <a:pt x="394" y="232"/>
                  <a:pt x="368" y="232"/>
                </a:cubicBezTo>
                <a:cubicBezTo>
                  <a:pt x="341" y="232"/>
                  <a:pt x="320" y="211"/>
                  <a:pt x="320" y="184"/>
                </a:cubicBezTo>
                <a:lnTo>
                  <a:pt x="320" y="183"/>
                </a:lnTo>
                <a:cubicBezTo>
                  <a:pt x="320" y="181"/>
                  <a:pt x="320" y="178"/>
                  <a:pt x="320" y="176"/>
                </a:cubicBezTo>
                <a:lnTo>
                  <a:pt x="321" y="173"/>
                </a:lnTo>
                <a:lnTo>
                  <a:pt x="320" y="179"/>
                </a:lnTo>
                <a:lnTo>
                  <a:pt x="320" y="176"/>
                </a:lnTo>
                <a:lnTo>
                  <a:pt x="320" y="175"/>
                </a:lnTo>
                <a:cubicBezTo>
                  <a:pt x="320" y="148"/>
                  <a:pt x="342" y="127"/>
                  <a:pt x="368" y="127"/>
                </a:cubicBezTo>
                <a:cubicBezTo>
                  <a:pt x="395" y="127"/>
                  <a:pt x="416" y="148"/>
                  <a:pt x="416" y="175"/>
                </a:cubicBezTo>
                <a:lnTo>
                  <a:pt x="416" y="177"/>
                </a:lnTo>
                <a:lnTo>
                  <a:pt x="417" y="177"/>
                </a:lnTo>
                <a:lnTo>
                  <a:pt x="417" y="186"/>
                </a:lnTo>
                <a:lnTo>
                  <a:pt x="416" y="177"/>
                </a:lnTo>
                <a:lnTo>
                  <a:pt x="417" y="180"/>
                </a:lnTo>
                <a:lnTo>
                  <a:pt x="321" y="189"/>
                </a:lnTo>
                <a:lnTo>
                  <a:pt x="321" y="188"/>
                </a:lnTo>
                <a:lnTo>
                  <a:pt x="321" y="184"/>
                </a:lnTo>
                <a:lnTo>
                  <a:pt x="322" y="191"/>
                </a:lnTo>
                <a:lnTo>
                  <a:pt x="321" y="188"/>
                </a:lnTo>
                <a:cubicBezTo>
                  <a:pt x="321" y="186"/>
                  <a:pt x="321" y="183"/>
                  <a:pt x="321" y="181"/>
                </a:cubicBezTo>
                <a:lnTo>
                  <a:pt x="321" y="179"/>
                </a:lnTo>
                <a:cubicBezTo>
                  <a:pt x="321" y="153"/>
                  <a:pt x="342" y="131"/>
                  <a:pt x="369" y="131"/>
                </a:cubicBezTo>
                <a:cubicBezTo>
                  <a:pt x="395" y="131"/>
                  <a:pt x="417" y="153"/>
                  <a:pt x="417" y="179"/>
                </a:cubicBezTo>
                <a:lnTo>
                  <a:pt x="417" y="183"/>
                </a:lnTo>
                <a:lnTo>
                  <a:pt x="417" y="185"/>
                </a:lnTo>
                <a:lnTo>
                  <a:pt x="369" y="141"/>
                </a:lnTo>
                <a:lnTo>
                  <a:pt x="370" y="141"/>
                </a:lnTo>
                <a:lnTo>
                  <a:pt x="322" y="194"/>
                </a:lnTo>
                <a:lnTo>
                  <a:pt x="322" y="190"/>
                </a:lnTo>
                <a:lnTo>
                  <a:pt x="321" y="179"/>
                </a:lnTo>
                <a:cubicBezTo>
                  <a:pt x="321" y="157"/>
                  <a:pt x="336" y="138"/>
                  <a:pt x="358" y="133"/>
                </a:cubicBezTo>
                <a:lnTo>
                  <a:pt x="360" y="132"/>
                </a:lnTo>
                <a:cubicBezTo>
                  <a:pt x="367" y="130"/>
                  <a:pt x="375" y="130"/>
                  <a:pt x="383" y="132"/>
                </a:cubicBezTo>
                <a:lnTo>
                  <a:pt x="385" y="133"/>
                </a:lnTo>
                <a:lnTo>
                  <a:pt x="373" y="131"/>
                </a:lnTo>
                <a:lnTo>
                  <a:pt x="376" y="131"/>
                </a:lnTo>
                <a:cubicBezTo>
                  <a:pt x="400" y="131"/>
                  <a:pt x="421" y="150"/>
                  <a:pt x="424" y="174"/>
                </a:cubicBezTo>
                <a:lnTo>
                  <a:pt x="424" y="179"/>
                </a:lnTo>
                <a:lnTo>
                  <a:pt x="421" y="166"/>
                </a:lnTo>
                <a:lnTo>
                  <a:pt x="423" y="171"/>
                </a:lnTo>
                <a:lnTo>
                  <a:pt x="406" y="150"/>
                </a:lnTo>
                <a:lnTo>
                  <a:pt x="411" y="153"/>
                </a:lnTo>
                <a:lnTo>
                  <a:pt x="399" y="147"/>
                </a:lnTo>
                <a:lnTo>
                  <a:pt x="403" y="148"/>
                </a:lnTo>
                <a:lnTo>
                  <a:pt x="358" y="156"/>
                </a:lnTo>
                <a:lnTo>
                  <a:pt x="360" y="154"/>
                </a:lnTo>
                <a:lnTo>
                  <a:pt x="343" y="184"/>
                </a:lnTo>
                <a:lnTo>
                  <a:pt x="344" y="181"/>
                </a:lnTo>
                <a:lnTo>
                  <a:pt x="344" y="197"/>
                </a:lnTo>
                <a:lnTo>
                  <a:pt x="343" y="194"/>
                </a:lnTo>
                <a:lnTo>
                  <a:pt x="351" y="213"/>
                </a:lnTo>
                <a:lnTo>
                  <a:pt x="350" y="211"/>
                </a:lnTo>
                <a:lnTo>
                  <a:pt x="437" y="179"/>
                </a:lnTo>
                <a:lnTo>
                  <a:pt x="438" y="184"/>
                </a:lnTo>
                <a:lnTo>
                  <a:pt x="438" y="189"/>
                </a:lnTo>
                <a:lnTo>
                  <a:pt x="390" y="146"/>
                </a:lnTo>
                <a:lnTo>
                  <a:pt x="391" y="146"/>
                </a:lnTo>
                <a:lnTo>
                  <a:pt x="344" y="203"/>
                </a:lnTo>
                <a:lnTo>
                  <a:pt x="343" y="198"/>
                </a:lnTo>
                <a:lnTo>
                  <a:pt x="343" y="195"/>
                </a:lnTo>
                <a:lnTo>
                  <a:pt x="405" y="230"/>
                </a:lnTo>
                <a:lnTo>
                  <a:pt x="402" y="231"/>
                </a:lnTo>
                <a:lnTo>
                  <a:pt x="423" y="217"/>
                </a:lnTo>
                <a:lnTo>
                  <a:pt x="420" y="220"/>
                </a:lnTo>
                <a:lnTo>
                  <a:pt x="431" y="193"/>
                </a:lnTo>
                <a:lnTo>
                  <a:pt x="431" y="199"/>
                </a:lnTo>
                <a:lnTo>
                  <a:pt x="431" y="189"/>
                </a:lnTo>
                <a:lnTo>
                  <a:pt x="431" y="193"/>
                </a:lnTo>
                <a:lnTo>
                  <a:pt x="335" y="198"/>
                </a:lnTo>
                <a:lnTo>
                  <a:pt x="335" y="197"/>
                </a:lnTo>
                <a:cubicBezTo>
                  <a:pt x="335" y="194"/>
                  <a:pt x="336" y="192"/>
                  <a:pt x="336" y="189"/>
                </a:cubicBezTo>
                <a:lnTo>
                  <a:pt x="337" y="186"/>
                </a:lnTo>
                <a:lnTo>
                  <a:pt x="336" y="194"/>
                </a:lnTo>
                <a:lnTo>
                  <a:pt x="336" y="189"/>
                </a:lnTo>
                <a:cubicBezTo>
                  <a:pt x="336" y="162"/>
                  <a:pt x="357" y="141"/>
                  <a:pt x="384" y="141"/>
                </a:cubicBezTo>
                <a:cubicBezTo>
                  <a:pt x="410" y="141"/>
                  <a:pt x="432" y="162"/>
                  <a:pt x="432" y="189"/>
                </a:cubicBezTo>
                <a:lnTo>
                  <a:pt x="432" y="190"/>
                </a:lnTo>
                <a:lnTo>
                  <a:pt x="432" y="194"/>
                </a:lnTo>
                <a:lnTo>
                  <a:pt x="432" y="199"/>
                </a:lnTo>
                <a:lnTo>
                  <a:pt x="432" y="198"/>
                </a:lnTo>
                <a:lnTo>
                  <a:pt x="351" y="170"/>
                </a:lnTo>
                <a:lnTo>
                  <a:pt x="352" y="168"/>
                </a:lnTo>
                <a:lnTo>
                  <a:pt x="346" y="175"/>
                </a:lnTo>
                <a:lnTo>
                  <a:pt x="348" y="172"/>
                </a:lnTo>
                <a:lnTo>
                  <a:pt x="344" y="180"/>
                </a:lnTo>
                <a:lnTo>
                  <a:pt x="345" y="177"/>
                </a:lnTo>
                <a:cubicBezTo>
                  <a:pt x="348" y="171"/>
                  <a:pt x="351" y="166"/>
                  <a:pt x="356" y="162"/>
                </a:cubicBezTo>
                <a:lnTo>
                  <a:pt x="357" y="160"/>
                </a:lnTo>
                <a:cubicBezTo>
                  <a:pt x="369" y="148"/>
                  <a:pt x="387" y="143"/>
                  <a:pt x="404" y="148"/>
                </a:cubicBezTo>
                <a:cubicBezTo>
                  <a:pt x="420" y="152"/>
                  <a:pt x="433" y="166"/>
                  <a:pt x="438" y="182"/>
                </a:cubicBezTo>
                <a:lnTo>
                  <a:pt x="438" y="184"/>
                </a:lnTo>
                <a:cubicBezTo>
                  <a:pt x="439" y="188"/>
                  <a:pt x="439" y="192"/>
                  <a:pt x="439" y="196"/>
                </a:cubicBezTo>
                <a:lnTo>
                  <a:pt x="439" y="198"/>
                </a:lnTo>
                <a:cubicBezTo>
                  <a:pt x="439" y="221"/>
                  <a:pt x="424" y="240"/>
                  <a:pt x="402" y="245"/>
                </a:cubicBezTo>
                <a:cubicBezTo>
                  <a:pt x="381" y="250"/>
                  <a:pt x="358" y="240"/>
                  <a:pt x="349" y="220"/>
                </a:cubicBezTo>
                <a:lnTo>
                  <a:pt x="348" y="218"/>
                </a:lnTo>
                <a:cubicBezTo>
                  <a:pt x="346" y="214"/>
                  <a:pt x="344" y="210"/>
                  <a:pt x="343" y="206"/>
                </a:cubicBezTo>
                <a:lnTo>
                  <a:pt x="343" y="203"/>
                </a:lnTo>
                <a:cubicBezTo>
                  <a:pt x="340" y="189"/>
                  <a:pt x="344" y="175"/>
                  <a:pt x="353" y="164"/>
                </a:cubicBezTo>
                <a:cubicBezTo>
                  <a:pt x="362" y="152"/>
                  <a:pt x="376" y="146"/>
                  <a:pt x="390" y="146"/>
                </a:cubicBezTo>
                <a:lnTo>
                  <a:pt x="392" y="146"/>
                </a:lnTo>
                <a:lnTo>
                  <a:pt x="393" y="146"/>
                </a:lnTo>
                <a:cubicBezTo>
                  <a:pt x="416" y="146"/>
                  <a:pt x="436" y="162"/>
                  <a:pt x="441" y="185"/>
                </a:cubicBezTo>
                <a:lnTo>
                  <a:pt x="441" y="187"/>
                </a:lnTo>
                <a:lnTo>
                  <a:pt x="441" y="187"/>
                </a:lnTo>
                <a:lnTo>
                  <a:pt x="394" y="150"/>
                </a:lnTo>
                <a:lnTo>
                  <a:pt x="395" y="150"/>
                </a:lnTo>
                <a:lnTo>
                  <a:pt x="397" y="150"/>
                </a:lnTo>
                <a:cubicBezTo>
                  <a:pt x="424" y="150"/>
                  <a:pt x="445" y="172"/>
                  <a:pt x="445" y="198"/>
                </a:cubicBezTo>
                <a:cubicBezTo>
                  <a:pt x="445" y="225"/>
                  <a:pt x="424" y="246"/>
                  <a:pt x="397" y="246"/>
                </a:cubicBezTo>
                <a:lnTo>
                  <a:pt x="397" y="246"/>
                </a:lnTo>
                <a:lnTo>
                  <a:pt x="444" y="192"/>
                </a:lnTo>
                <a:lnTo>
                  <a:pt x="445" y="195"/>
                </a:lnTo>
                <a:lnTo>
                  <a:pt x="443" y="187"/>
                </a:lnTo>
                <a:lnTo>
                  <a:pt x="444" y="188"/>
                </a:lnTo>
                <a:lnTo>
                  <a:pt x="350" y="203"/>
                </a:lnTo>
                <a:lnTo>
                  <a:pt x="350" y="201"/>
                </a:lnTo>
                <a:lnTo>
                  <a:pt x="350" y="202"/>
                </a:lnTo>
                <a:lnTo>
                  <a:pt x="349" y="196"/>
                </a:lnTo>
                <a:lnTo>
                  <a:pt x="349" y="189"/>
                </a:lnTo>
                <a:cubicBezTo>
                  <a:pt x="349" y="168"/>
                  <a:pt x="363" y="149"/>
                  <a:pt x="383" y="143"/>
                </a:cubicBezTo>
                <a:cubicBezTo>
                  <a:pt x="403" y="137"/>
                  <a:pt x="425" y="145"/>
                  <a:pt x="437" y="162"/>
                </a:cubicBezTo>
                <a:lnTo>
                  <a:pt x="438" y="164"/>
                </a:lnTo>
                <a:cubicBezTo>
                  <a:pt x="441" y="168"/>
                  <a:pt x="443" y="173"/>
                  <a:pt x="444" y="177"/>
                </a:cubicBezTo>
                <a:lnTo>
                  <a:pt x="445" y="181"/>
                </a:lnTo>
                <a:lnTo>
                  <a:pt x="435" y="162"/>
                </a:lnTo>
                <a:lnTo>
                  <a:pt x="439" y="167"/>
                </a:lnTo>
                <a:cubicBezTo>
                  <a:pt x="451" y="181"/>
                  <a:pt x="454" y="201"/>
                  <a:pt x="447" y="218"/>
                </a:cubicBezTo>
                <a:cubicBezTo>
                  <a:pt x="439" y="235"/>
                  <a:pt x="422" y="246"/>
                  <a:pt x="403" y="246"/>
                </a:cubicBezTo>
                <a:lnTo>
                  <a:pt x="402" y="246"/>
                </a:lnTo>
                <a:cubicBezTo>
                  <a:pt x="376" y="246"/>
                  <a:pt x="354" y="225"/>
                  <a:pt x="354" y="198"/>
                </a:cubicBezTo>
                <a:cubicBezTo>
                  <a:pt x="354" y="172"/>
                  <a:pt x="376" y="150"/>
                  <a:pt x="402" y="150"/>
                </a:cubicBezTo>
                <a:lnTo>
                  <a:pt x="404" y="150"/>
                </a:lnTo>
                <a:lnTo>
                  <a:pt x="357" y="187"/>
                </a:lnTo>
                <a:lnTo>
                  <a:pt x="358" y="185"/>
                </a:lnTo>
                <a:lnTo>
                  <a:pt x="356" y="196"/>
                </a:lnTo>
                <a:lnTo>
                  <a:pt x="356" y="194"/>
                </a:lnTo>
                <a:lnTo>
                  <a:pt x="404" y="242"/>
                </a:lnTo>
                <a:lnTo>
                  <a:pt x="403" y="242"/>
                </a:lnTo>
                <a:lnTo>
                  <a:pt x="451" y="194"/>
                </a:lnTo>
                <a:lnTo>
                  <a:pt x="451" y="196"/>
                </a:lnTo>
                <a:lnTo>
                  <a:pt x="451" y="198"/>
                </a:lnTo>
                <a:cubicBezTo>
                  <a:pt x="451" y="225"/>
                  <a:pt x="429" y="246"/>
                  <a:pt x="403" y="246"/>
                </a:cubicBezTo>
                <a:cubicBezTo>
                  <a:pt x="376" y="246"/>
                  <a:pt x="355" y="225"/>
                  <a:pt x="355" y="198"/>
                </a:cubicBezTo>
                <a:lnTo>
                  <a:pt x="355" y="196"/>
                </a:lnTo>
                <a:cubicBezTo>
                  <a:pt x="355" y="193"/>
                  <a:pt x="355" y="190"/>
                  <a:pt x="356" y="187"/>
                </a:cubicBezTo>
                <a:lnTo>
                  <a:pt x="356" y="185"/>
                </a:lnTo>
                <a:cubicBezTo>
                  <a:pt x="360" y="164"/>
                  <a:pt x="377" y="149"/>
                  <a:pt x="397" y="146"/>
                </a:cubicBezTo>
                <a:cubicBezTo>
                  <a:pt x="417" y="144"/>
                  <a:pt x="437" y="154"/>
                  <a:pt x="446" y="173"/>
                </a:cubicBezTo>
                <a:lnTo>
                  <a:pt x="447" y="175"/>
                </a:lnTo>
                <a:lnTo>
                  <a:pt x="447" y="174"/>
                </a:lnTo>
                <a:lnTo>
                  <a:pt x="406" y="150"/>
                </a:lnTo>
                <a:lnTo>
                  <a:pt x="409" y="150"/>
                </a:lnTo>
                <a:lnTo>
                  <a:pt x="364" y="183"/>
                </a:lnTo>
                <a:lnTo>
                  <a:pt x="365" y="180"/>
                </a:lnTo>
                <a:lnTo>
                  <a:pt x="362" y="195"/>
                </a:lnTo>
                <a:lnTo>
                  <a:pt x="362" y="194"/>
                </a:lnTo>
                <a:cubicBezTo>
                  <a:pt x="362" y="167"/>
                  <a:pt x="384" y="146"/>
                  <a:pt x="410" y="146"/>
                </a:cubicBezTo>
                <a:cubicBezTo>
                  <a:pt x="437" y="146"/>
                  <a:pt x="458" y="167"/>
                  <a:pt x="458" y="194"/>
                </a:cubicBezTo>
                <a:lnTo>
                  <a:pt x="458" y="196"/>
                </a:lnTo>
                <a:lnTo>
                  <a:pt x="458" y="201"/>
                </a:lnTo>
                <a:lnTo>
                  <a:pt x="458" y="211"/>
                </a:lnTo>
                <a:lnTo>
                  <a:pt x="458" y="208"/>
                </a:lnTo>
                <a:cubicBezTo>
                  <a:pt x="458" y="234"/>
                  <a:pt x="436" y="256"/>
                  <a:pt x="410" y="256"/>
                </a:cubicBezTo>
                <a:lnTo>
                  <a:pt x="409" y="256"/>
                </a:lnTo>
                <a:cubicBezTo>
                  <a:pt x="392" y="256"/>
                  <a:pt x="377" y="247"/>
                  <a:pt x="368" y="232"/>
                </a:cubicBezTo>
                <a:cubicBezTo>
                  <a:pt x="359" y="218"/>
                  <a:pt x="359" y="200"/>
                  <a:pt x="368" y="185"/>
                </a:cubicBezTo>
                <a:lnTo>
                  <a:pt x="370" y="180"/>
                </a:lnTo>
                <a:cubicBezTo>
                  <a:pt x="371" y="178"/>
                  <a:pt x="373" y="175"/>
                  <a:pt x="375" y="173"/>
                </a:cubicBezTo>
                <a:lnTo>
                  <a:pt x="378" y="170"/>
                </a:lnTo>
                <a:lnTo>
                  <a:pt x="378" y="170"/>
                </a:lnTo>
                <a:cubicBezTo>
                  <a:pt x="390" y="153"/>
                  <a:pt x="412" y="146"/>
                  <a:pt x="431" y="153"/>
                </a:cubicBezTo>
                <a:cubicBezTo>
                  <a:pt x="451" y="159"/>
                  <a:pt x="464" y="178"/>
                  <a:pt x="464" y="198"/>
                </a:cubicBezTo>
                <a:lnTo>
                  <a:pt x="464" y="200"/>
                </a:lnTo>
                <a:lnTo>
                  <a:pt x="464" y="203"/>
                </a:lnTo>
                <a:lnTo>
                  <a:pt x="464" y="205"/>
                </a:lnTo>
                <a:lnTo>
                  <a:pt x="464" y="206"/>
                </a:lnTo>
                <a:cubicBezTo>
                  <a:pt x="468" y="232"/>
                  <a:pt x="451" y="256"/>
                  <a:pt x="425" y="260"/>
                </a:cubicBezTo>
                <a:cubicBezTo>
                  <a:pt x="399" y="265"/>
                  <a:pt x="375" y="248"/>
                  <a:pt x="370" y="222"/>
                </a:cubicBezTo>
                <a:lnTo>
                  <a:pt x="369" y="220"/>
                </a:lnTo>
                <a:lnTo>
                  <a:pt x="368" y="212"/>
                </a:lnTo>
                <a:lnTo>
                  <a:pt x="368" y="206"/>
                </a:lnTo>
                <a:lnTo>
                  <a:pt x="368" y="206"/>
                </a:lnTo>
                <a:cubicBezTo>
                  <a:pt x="364" y="183"/>
                  <a:pt x="377" y="160"/>
                  <a:pt x="400" y="153"/>
                </a:cubicBezTo>
                <a:lnTo>
                  <a:pt x="401" y="152"/>
                </a:lnTo>
                <a:cubicBezTo>
                  <a:pt x="411" y="149"/>
                  <a:pt x="422" y="149"/>
                  <a:pt x="432" y="152"/>
                </a:cubicBezTo>
                <a:lnTo>
                  <a:pt x="433" y="153"/>
                </a:lnTo>
                <a:cubicBezTo>
                  <a:pt x="447" y="157"/>
                  <a:pt x="457" y="168"/>
                  <a:pt x="463" y="181"/>
                </a:cubicBezTo>
                <a:lnTo>
                  <a:pt x="465" y="186"/>
                </a:lnTo>
                <a:lnTo>
                  <a:pt x="420" y="155"/>
                </a:lnTo>
                <a:lnTo>
                  <a:pt x="421" y="155"/>
                </a:lnTo>
                <a:lnTo>
                  <a:pt x="421" y="155"/>
                </a:lnTo>
                <a:cubicBezTo>
                  <a:pt x="444" y="155"/>
                  <a:pt x="464" y="172"/>
                  <a:pt x="469" y="194"/>
                </a:cubicBezTo>
                <a:lnTo>
                  <a:pt x="469" y="197"/>
                </a:lnTo>
                <a:cubicBezTo>
                  <a:pt x="470" y="200"/>
                  <a:pt x="470" y="203"/>
                  <a:pt x="470" y="206"/>
                </a:cubicBezTo>
                <a:lnTo>
                  <a:pt x="470" y="208"/>
                </a:lnTo>
                <a:lnTo>
                  <a:pt x="422" y="160"/>
                </a:lnTo>
                <a:lnTo>
                  <a:pt x="422" y="160"/>
                </a:lnTo>
                <a:cubicBezTo>
                  <a:pt x="437" y="160"/>
                  <a:pt x="450" y="166"/>
                  <a:pt x="459" y="177"/>
                </a:cubicBezTo>
                <a:cubicBezTo>
                  <a:pt x="468" y="188"/>
                  <a:pt x="472" y="202"/>
                  <a:pt x="470" y="216"/>
                </a:cubicBezTo>
                <a:lnTo>
                  <a:pt x="469" y="219"/>
                </a:lnTo>
                <a:lnTo>
                  <a:pt x="468" y="225"/>
                </a:lnTo>
                <a:lnTo>
                  <a:pt x="375" y="199"/>
                </a:lnTo>
                <a:lnTo>
                  <a:pt x="377" y="194"/>
                </a:lnTo>
                <a:lnTo>
                  <a:pt x="378" y="190"/>
                </a:lnTo>
                <a:cubicBezTo>
                  <a:pt x="380" y="186"/>
                  <a:pt x="382" y="182"/>
                  <a:pt x="384" y="178"/>
                </a:cubicBezTo>
                <a:lnTo>
                  <a:pt x="385" y="177"/>
                </a:lnTo>
                <a:cubicBezTo>
                  <a:pt x="394" y="163"/>
                  <a:pt x="409" y="155"/>
                  <a:pt x="426" y="155"/>
                </a:cubicBezTo>
                <a:cubicBezTo>
                  <a:pt x="442" y="156"/>
                  <a:pt x="457" y="164"/>
                  <a:pt x="466" y="178"/>
                </a:cubicBezTo>
                <a:lnTo>
                  <a:pt x="468" y="182"/>
                </a:lnTo>
                <a:cubicBezTo>
                  <a:pt x="470" y="185"/>
                  <a:pt x="471" y="188"/>
                  <a:pt x="473" y="191"/>
                </a:cubicBezTo>
                <a:lnTo>
                  <a:pt x="475" y="197"/>
                </a:lnTo>
                <a:cubicBezTo>
                  <a:pt x="480" y="211"/>
                  <a:pt x="478" y="228"/>
                  <a:pt x="469" y="241"/>
                </a:cubicBezTo>
                <a:cubicBezTo>
                  <a:pt x="460" y="253"/>
                  <a:pt x="445" y="261"/>
                  <a:pt x="429" y="261"/>
                </a:cubicBezTo>
                <a:lnTo>
                  <a:pt x="429" y="261"/>
                </a:lnTo>
                <a:lnTo>
                  <a:pt x="477" y="213"/>
                </a:lnTo>
                <a:lnTo>
                  <a:pt x="477" y="216"/>
                </a:lnTo>
                <a:cubicBezTo>
                  <a:pt x="477" y="221"/>
                  <a:pt x="476" y="226"/>
                  <a:pt x="475" y="231"/>
                </a:cubicBezTo>
                <a:lnTo>
                  <a:pt x="474" y="233"/>
                </a:lnTo>
                <a:cubicBezTo>
                  <a:pt x="466" y="256"/>
                  <a:pt x="442" y="270"/>
                  <a:pt x="418" y="264"/>
                </a:cubicBezTo>
                <a:cubicBezTo>
                  <a:pt x="394" y="259"/>
                  <a:pt x="378" y="236"/>
                  <a:pt x="381" y="212"/>
                </a:cubicBezTo>
                <a:lnTo>
                  <a:pt x="381" y="208"/>
                </a:lnTo>
                <a:lnTo>
                  <a:pt x="381" y="208"/>
                </a:lnTo>
                <a:cubicBezTo>
                  <a:pt x="381" y="183"/>
                  <a:pt x="400" y="162"/>
                  <a:pt x="425" y="160"/>
                </a:cubicBezTo>
                <a:cubicBezTo>
                  <a:pt x="450" y="158"/>
                  <a:pt x="472" y="175"/>
                  <a:pt x="476" y="200"/>
                </a:cubicBezTo>
                <a:lnTo>
                  <a:pt x="477" y="203"/>
                </a:lnTo>
                <a:cubicBezTo>
                  <a:pt x="477" y="206"/>
                  <a:pt x="477" y="208"/>
                  <a:pt x="477" y="211"/>
                </a:cubicBezTo>
                <a:lnTo>
                  <a:pt x="477" y="213"/>
                </a:lnTo>
                <a:cubicBezTo>
                  <a:pt x="477" y="239"/>
                  <a:pt x="456" y="261"/>
                  <a:pt x="429" y="261"/>
                </a:cubicBezTo>
                <a:cubicBezTo>
                  <a:pt x="403" y="261"/>
                  <a:pt x="381" y="239"/>
                  <a:pt x="381" y="213"/>
                </a:cubicBezTo>
                <a:lnTo>
                  <a:pt x="381" y="211"/>
                </a:lnTo>
                <a:lnTo>
                  <a:pt x="381" y="208"/>
                </a:lnTo>
                <a:lnTo>
                  <a:pt x="429" y="256"/>
                </a:lnTo>
                <a:lnTo>
                  <a:pt x="427" y="256"/>
                </a:lnTo>
                <a:lnTo>
                  <a:pt x="475" y="199"/>
                </a:lnTo>
                <a:lnTo>
                  <a:pt x="476" y="205"/>
                </a:lnTo>
                <a:lnTo>
                  <a:pt x="476" y="206"/>
                </a:lnTo>
                <a:lnTo>
                  <a:pt x="385" y="201"/>
                </a:lnTo>
                <a:lnTo>
                  <a:pt x="386" y="197"/>
                </a:lnTo>
                <a:lnTo>
                  <a:pt x="384" y="205"/>
                </a:lnTo>
                <a:lnTo>
                  <a:pt x="385" y="199"/>
                </a:lnTo>
                <a:cubicBezTo>
                  <a:pt x="389" y="177"/>
                  <a:pt x="409" y="160"/>
                  <a:pt x="432" y="160"/>
                </a:cubicBezTo>
                <a:lnTo>
                  <a:pt x="432" y="160"/>
                </a:lnTo>
                <a:cubicBezTo>
                  <a:pt x="453" y="160"/>
                  <a:pt x="471" y="173"/>
                  <a:pt x="478" y="193"/>
                </a:cubicBezTo>
                <a:lnTo>
                  <a:pt x="479" y="196"/>
                </a:lnTo>
                <a:lnTo>
                  <a:pt x="482" y="207"/>
                </a:lnTo>
                <a:lnTo>
                  <a:pt x="479" y="199"/>
                </a:lnTo>
                <a:lnTo>
                  <a:pt x="481" y="203"/>
                </a:lnTo>
                <a:lnTo>
                  <a:pt x="477" y="195"/>
                </a:lnTo>
                <a:lnTo>
                  <a:pt x="479" y="198"/>
                </a:lnTo>
                <a:lnTo>
                  <a:pt x="395" y="201"/>
                </a:lnTo>
                <a:lnTo>
                  <a:pt x="395" y="200"/>
                </a:lnTo>
                <a:lnTo>
                  <a:pt x="391" y="214"/>
                </a:lnTo>
                <a:lnTo>
                  <a:pt x="391" y="211"/>
                </a:lnTo>
                <a:lnTo>
                  <a:pt x="390" y="218"/>
                </a:lnTo>
                <a:lnTo>
                  <a:pt x="390" y="213"/>
                </a:lnTo>
                <a:cubicBezTo>
                  <a:pt x="390" y="186"/>
                  <a:pt x="412" y="165"/>
                  <a:pt x="438" y="165"/>
                </a:cubicBezTo>
                <a:lnTo>
                  <a:pt x="439" y="165"/>
                </a:lnTo>
                <a:cubicBezTo>
                  <a:pt x="455" y="165"/>
                  <a:pt x="469" y="172"/>
                  <a:pt x="478" y="185"/>
                </a:cubicBezTo>
                <a:cubicBezTo>
                  <a:pt x="487" y="197"/>
                  <a:pt x="490" y="214"/>
                  <a:pt x="485" y="228"/>
                </a:cubicBezTo>
                <a:lnTo>
                  <a:pt x="484" y="233"/>
                </a:lnTo>
                <a:lnTo>
                  <a:pt x="482" y="199"/>
                </a:lnTo>
                <a:lnTo>
                  <a:pt x="484" y="202"/>
                </a:lnTo>
                <a:lnTo>
                  <a:pt x="479" y="194"/>
                </a:lnTo>
                <a:lnTo>
                  <a:pt x="480" y="196"/>
                </a:lnTo>
                <a:lnTo>
                  <a:pt x="393" y="232"/>
                </a:lnTo>
                <a:lnTo>
                  <a:pt x="392" y="227"/>
                </a:lnTo>
                <a:lnTo>
                  <a:pt x="392" y="223"/>
                </a:lnTo>
                <a:cubicBezTo>
                  <a:pt x="386" y="198"/>
                  <a:pt x="401" y="174"/>
                  <a:pt x="426" y="167"/>
                </a:cubicBezTo>
                <a:cubicBezTo>
                  <a:pt x="450" y="160"/>
                  <a:pt x="476" y="174"/>
                  <a:pt x="484" y="198"/>
                </a:cubicBezTo>
                <a:lnTo>
                  <a:pt x="485" y="199"/>
                </a:lnTo>
                <a:cubicBezTo>
                  <a:pt x="485" y="202"/>
                  <a:pt x="486" y="204"/>
                  <a:pt x="486" y="207"/>
                </a:cubicBezTo>
                <a:lnTo>
                  <a:pt x="487" y="210"/>
                </a:lnTo>
                <a:cubicBezTo>
                  <a:pt x="489" y="223"/>
                  <a:pt x="485" y="238"/>
                  <a:pt x="476" y="248"/>
                </a:cubicBezTo>
                <a:cubicBezTo>
                  <a:pt x="467" y="259"/>
                  <a:pt x="454" y="265"/>
                  <a:pt x="439" y="265"/>
                </a:cubicBezTo>
                <a:lnTo>
                  <a:pt x="438" y="265"/>
                </a:lnTo>
                <a:cubicBezTo>
                  <a:pt x="422" y="265"/>
                  <a:pt x="407" y="257"/>
                  <a:pt x="398" y="244"/>
                </a:cubicBezTo>
                <a:cubicBezTo>
                  <a:pt x="389" y="230"/>
                  <a:pt x="388" y="213"/>
                  <a:pt x="395" y="198"/>
                </a:cubicBezTo>
                <a:lnTo>
                  <a:pt x="397" y="193"/>
                </a:lnTo>
                <a:lnTo>
                  <a:pt x="393" y="205"/>
                </a:lnTo>
                <a:lnTo>
                  <a:pt x="394" y="202"/>
                </a:lnTo>
                <a:cubicBezTo>
                  <a:pt x="394" y="197"/>
                  <a:pt x="396" y="193"/>
                  <a:pt x="398" y="189"/>
                </a:cubicBezTo>
                <a:lnTo>
                  <a:pt x="399" y="187"/>
                </a:lnTo>
                <a:cubicBezTo>
                  <a:pt x="407" y="170"/>
                  <a:pt x="425" y="159"/>
                  <a:pt x="444" y="160"/>
                </a:cubicBezTo>
                <a:cubicBezTo>
                  <a:pt x="463" y="161"/>
                  <a:pt x="480" y="173"/>
                  <a:pt x="487" y="190"/>
                </a:cubicBezTo>
                <a:lnTo>
                  <a:pt x="489" y="195"/>
                </a:lnTo>
                <a:lnTo>
                  <a:pt x="490" y="198"/>
                </a:lnTo>
                <a:lnTo>
                  <a:pt x="421" y="176"/>
                </a:lnTo>
                <a:lnTo>
                  <a:pt x="424" y="175"/>
                </a:lnTo>
                <a:lnTo>
                  <a:pt x="409" y="189"/>
                </a:lnTo>
                <a:lnTo>
                  <a:pt x="411" y="186"/>
                </a:lnTo>
                <a:cubicBezTo>
                  <a:pt x="419" y="173"/>
                  <a:pt x="434" y="165"/>
                  <a:pt x="450" y="165"/>
                </a:cubicBezTo>
                <a:lnTo>
                  <a:pt x="452" y="165"/>
                </a:lnTo>
                <a:cubicBezTo>
                  <a:pt x="479" y="165"/>
                  <a:pt x="500" y="186"/>
                  <a:pt x="500" y="213"/>
                </a:cubicBezTo>
                <a:cubicBezTo>
                  <a:pt x="500" y="239"/>
                  <a:pt x="479" y="261"/>
                  <a:pt x="452" y="261"/>
                </a:cubicBezTo>
                <a:lnTo>
                  <a:pt x="450" y="261"/>
                </a:lnTo>
                <a:lnTo>
                  <a:pt x="497" y="203"/>
                </a:lnTo>
                <a:lnTo>
                  <a:pt x="498" y="207"/>
                </a:lnTo>
                <a:cubicBezTo>
                  <a:pt x="499" y="210"/>
                  <a:pt x="499" y="214"/>
                  <a:pt x="499" y="217"/>
                </a:cubicBezTo>
                <a:lnTo>
                  <a:pt x="499" y="223"/>
                </a:lnTo>
                <a:lnTo>
                  <a:pt x="499" y="227"/>
                </a:lnTo>
                <a:cubicBezTo>
                  <a:pt x="499" y="253"/>
                  <a:pt x="478" y="275"/>
                  <a:pt x="451" y="275"/>
                </a:cubicBezTo>
                <a:cubicBezTo>
                  <a:pt x="425" y="275"/>
                  <a:pt x="403" y="253"/>
                  <a:pt x="403" y="227"/>
                </a:cubicBezTo>
                <a:lnTo>
                  <a:pt x="403" y="223"/>
                </a:lnTo>
                <a:lnTo>
                  <a:pt x="403" y="217"/>
                </a:lnTo>
                <a:cubicBezTo>
                  <a:pt x="403" y="215"/>
                  <a:pt x="404" y="213"/>
                  <a:pt x="404" y="211"/>
                </a:cubicBezTo>
                <a:lnTo>
                  <a:pt x="404" y="207"/>
                </a:lnTo>
                <a:cubicBezTo>
                  <a:pt x="405" y="202"/>
                  <a:pt x="407" y="197"/>
                  <a:pt x="409" y="193"/>
                </a:cubicBezTo>
                <a:lnTo>
                  <a:pt x="410" y="192"/>
                </a:lnTo>
                <a:cubicBezTo>
                  <a:pt x="420" y="170"/>
                  <a:pt x="445" y="160"/>
                  <a:pt x="468" y="168"/>
                </a:cubicBezTo>
                <a:cubicBezTo>
                  <a:pt x="491" y="175"/>
                  <a:pt x="504" y="199"/>
                  <a:pt x="500" y="222"/>
                </a:cubicBezTo>
                <a:lnTo>
                  <a:pt x="499" y="225"/>
                </a:lnTo>
                <a:lnTo>
                  <a:pt x="499" y="225"/>
                </a:lnTo>
                <a:lnTo>
                  <a:pt x="499" y="230"/>
                </a:lnTo>
                <a:lnTo>
                  <a:pt x="498" y="236"/>
                </a:lnTo>
                <a:cubicBezTo>
                  <a:pt x="494" y="256"/>
                  <a:pt x="477" y="272"/>
                  <a:pt x="457" y="275"/>
                </a:cubicBezTo>
                <a:cubicBezTo>
                  <a:pt x="437" y="277"/>
                  <a:pt x="417" y="267"/>
                  <a:pt x="408" y="248"/>
                </a:cubicBezTo>
                <a:lnTo>
                  <a:pt x="407" y="247"/>
                </a:lnTo>
                <a:cubicBezTo>
                  <a:pt x="403" y="239"/>
                  <a:pt x="401" y="229"/>
                  <a:pt x="402" y="219"/>
                </a:cubicBezTo>
                <a:lnTo>
                  <a:pt x="403" y="216"/>
                </a:lnTo>
                <a:cubicBezTo>
                  <a:pt x="404" y="211"/>
                  <a:pt x="405" y="206"/>
                  <a:pt x="408" y="201"/>
                </a:cubicBezTo>
                <a:lnTo>
                  <a:pt x="409" y="198"/>
                </a:lnTo>
                <a:cubicBezTo>
                  <a:pt x="411" y="193"/>
                  <a:pt x="414" y="189"/>
                  <a:pt x="418" y="186"/>
                </a:cubicBezTo>
                <a:lnTo>
                  <a:pt x="420" y="184"/>
                </a:lnTo>
                <a:cubicBezTo>
                  <a:pt x="432" y="172"/>
                  <a:pt x="449" y="167"/>
                  <a:pt x="465" y="171"/>
                </a:cubicBezTo>
                <a:cubicBezTo>
                  <a:pt x="481" y="175"/>
                  <a:pt x="494" y="187"/>
                  <a:pt x="500" y="202"/>
                </a:cubicBezTo>
                <a:lnTo>
                  <a:pt x="501" y="207"/>
                </a:lnTo>
                <a:lnTo>
                  <a:pt x="502" y="209"/>
                </a:lnTo>
                <a:lnTo>
                  <a:pt x="473" y="181"/>
                </a:lnTo>
                <a:lnTo>
                  <a:pt x="476" y="182"/>
                </a:lnTo>
                <a:lnTo>
                  <a:pt x="445" y="182"/>
                </a:lnTo>
                <a:lnTo>
                  <a:pt x="448" y="181"/>
                </a:lnTo>
                <a:lnTo>
                  <a:pt x="416" y="219"/>
                </a:lnTo>
                <a:lnTo>
                  <a:pt x="417" y="216"/>
                </a:lnTo>
                <a:cubicBezTo>
                  <a:pt x="417" y="214"/>
                  <a:pt x="418" y="211"/>
                  <a:pt x="418" y="209"/>
                </a:cubicBezTo>
                <a:lnTo>
                  <a:pt x="419" y="207"/>
                </a:lnTo>
                <a:cubicBezTo>
                  <a:pt x="425" y="190"/>
                  <a:pt x="439" y="178"/>
                  <a:pt x="456" y="175"/>
                </a:cubicBezTo>
                <a:cubicBezTo>
                  <a:pt x="474" y="172"/>
                  <a:pt x="491" y="179"/>
                  <a:pt x="502" y="193"/>
                </a:cubicBezTo>
                <a:lnTo>
                  <a:pt x="506" y="197"/>
                </a:lnTo>
                <a:lnTo>
                  <a:pt x="511" y="204"/>
                </a:lnTo>
                <a:lnTo>
                  <a:pt x="423" y="232"/>
                </a:lnTo>
                <a:lnTo>
                  <a:pt x="423" y="229"/>
                </a:lnTo>
                <a:lnTo>
                  <a:pt x="427" y="247"/>
                </a:lnTo>
                <a:lnTo>
                  <a:pt x="426" y="245"/>
                </a:lnTo>
                <a:lnTo>
                  <a:pt x="518" y="232"/>
                </a:lnTo>
                <a:lnTo>
                  <a:pt x="518" y="237"/>
                </a:lnTo>
                <a:lnTo>
                  <a:pt x="518" y="236"/>
                </a:lnTo>
                <a:lnTo>
                  <a:pt x="430" y="210"/>
                </a:lnTo>
                <a:lnTo>
                  <a:pt x="431" y="208"/>
                </a:lnTo>
                <a:lnTo>
                  <a:pt x="424" y="227"/>
                </a:lnTo>
                <a:lnTo>
                  <a:pt x="424" y="224"/>
                </a:lnTo>
                <a:lnTo>
                  <a:pt x="471" y="280"/>
                </a:lnTo>
                <a:lnTo>
                  <a:pt x="470" y="280"/>
                </a:lnTo>
                <a:cubicBezTo>
                  <a:pt x="443" y="280"/>
                  <a:pt x="422" y="258"/>
                  <a:pt x="422" y="232"/>
                </a:cubicBezTo>
                <a:cubicBezTo>
                  <a:pt x="422" y="205"/>
                  <a:pt x="443" y="184"/>
                  <a:pt x="470" y="184"/>
                </a:cubicBezTo>
                <a:lnTo>
                  <a:pt x="470" y="184"/>
                </a:lnTo>
                <a:cubicBezTo>
                  <a:pt x="497" y="184"/>
                  <a:pt x="518" y="205"/>
                  <a:pt x="518" y="232"/>
                </a:cubicBezTo>
                <a:lnTo>
                  <a:pt x="518" y="235"/>
                </a:lnTo>
                <a:lnTo>
                  <a:pt x="518" y="236"/>
                </a:lnTo>
                <a:lnTo>
                  <a:pt x="423" y="231"/>
                </a:lnTo>
                <a:lnTo>
                  <a:pt x="423" y="227"/>
                </a:lnTo>
                <a:lnTo>
                  <a:pt x="424" y="223"/>
                </a:lnTo>
                <a:lnTo>
                  <a:pt x="471" y="275"/>
                </a:lnTo>
                <a:lnTo>
                  <a:pt x="471" y="275"/>
                </a:lnTo>
                <a:lnTo>
                  <a:pt x="519" y="227"/>
                </a:lnTo>
                <a:lnTo>
                  <a:pt x="519" y="232"/>
                </a:lnTo>
                <a:lnTo>
                  <a:pt x="519" y="236"/>
                </a:lnTo>
                <a:lnTo>
                  <a:pt x="437" y="203"/>
                </a:lnTo>
                <a:lnTo>
                  <a:pt x="439" y="201"/>
                </a:lnTo>
                <a:lnTo>
                  <a:pt x="430" y="214"/>
                </a:lnTo>
                <a:lnTo>
                  <a:pt x="431" y="211"/>
                </a:lnTo>
                <a:cubicBezTo>
                  <a:pt x="436" y="201"/>
                  <a:pt x="443" y="194"/>
                  <a:pt x="453" y="189"/>
                </a:cubicBezTo>
                <a:lnTo>
                  <a:pt x="455" y="188"/>
                </a:lnTo>
                <a:cubicBezTo>
                  <a:pt x="468" y="181"/>
                  <a:pt x="484" y="181"/>
                  <a:pt x="497" y="188"/>
                </a:cubicBezTo>
                <a:lnTo>
                  <a:pt x="499" y="189"/>
                </a:lnTo>
                <a:cubicBezTo>
                  <a:pt x="516" y="197"/>
                  <a:pt x="526" y="214"/>
                  <a:pt x="526" y="232"/>
                </a:cubicBezTo>
                <a:lnTo>
                  <a:pt x="526" y="235"/>
                </a:lnTo>
                <a:lnTo>
                  <a:pt x="525" y="245"/>
                </a:lnTo>
                <a:lnTo>
                  <a:pt x="525" y="250"/>
                </a:lnTo>
                <a:lnTo>
                  <a:pt x="523" y="258"/>
                </a:lnTo>
                <a:cubicBezTo>
                  <a:pt x="517" y="281"/>
                  <a:pt x="495" y="297"/>
                  <a:pt x="471" y="294"/>
                </a:cubicBezTo>
                <a:cubicBezTo>
                  <a:pt x="447" y="291"/>
                  <a:pt x="428" y="270"/>
                  <a:pt x="428" y="246"/>
                </a:cubicBezTo>
                <a:lnTo>
                  <a:pt x="428" y="245"/>
                </a:lnTo>
                <a:cubicBezTo>
                  <a:pt x="428" y="242"/>
                  <a:pt x="429" y="239"/>
                  <a:pt x="429" y="236"/>
                </a:cubicBezTo>
                <a:lnTo>
                  <a:pt x="430" y="233"/>
                </a:lnTo>
                <a:lnTo>
                  <a:pt x="430" y="232"/>
                </a:lnTo>
                <a:cubicBezTo>
                  <a:pt x="432" y="208"/>
                  <a:pt x="453" y="188"/>
                  <a:pt x="477" y="188"/>
                </a:cubicBezTo>
                <a:lnTo>
                  <a:pt x="479" y="188"/>
                </a:lnTo>
                <a:lnTo>
                  <a:pt x="482" y="188"/>
                </a:lnTo>
                <a:lnTo>
                  <a:pt x="484" y="188"/>
                </a:lnTo>
                <a:cubicBezTo>
                  <a:pt x="510" y="188"/>
                  <a:pt x="532" y="210"/>
                  <a:pt x="532" y="236"/>
                </a:cubicBezTo>
                <a:cubicBezTo>
                  <a:pt x="532" y="263"/>
                  <a:pt x="510" y="284"/>
                  <a:pt x="484" y="284"/>
                </a:cubicBezTo>
                <a:lnTo>
                  <a:pt x="483" y="284"/>
                </a:lnTo>
                <a:lnTo>
                  <a:pt x="531" y="236"/>
                </a:lnTo>
                <a:lnTo>
                  <a:pt x="531" y="243"/>
                </a:lnTo>
                <a:lnTo>
                  <a:pt x="531" y="245"/>
                </a:lnTo>
                <a:lnTo>
                  <a:pt x="517" y="212"/>
                </a:lnTo>
                <a:lnTo>
                  <a:pt x="518" y="212"/>
                </a:lnTo>
                <a:lnTo>
                  <a:pt x="436" y="246"/>
                </a:lnTo>
                <a:lnTo>
                  <a:pt x="436" y="242"/>
                </a:lnTo>
                <a:lnTo>
                  <a:pt x="436" y="236"/>
                </a:lnTo>
                <a:lnTo>
                  <a:pt x="436" y="234"/>
                </a:lnTo>
                <a:lnTo>
                  <a:pt x="435" y="227"/>
                </a:lnTo>
                <a:cubicBezTo>
                  <a:pt x="435" y="200"/>
                  <a:pt x="457" y="179"/>
                  <a:pt x="483" y="179"/>
                </a:cubicBezTo>
                <a:cubicBezTo>
                  <a:pt x="510" y="179"/>
                  <a:pt x="531" y="200"/>
                  <a:pt x="531" y="227"/>
                </a:cubicBezTo>
                <a:lnTo>
                  <a:pt x="531" y="227"/>
                </a:lnTo>
                <a:lnTo>
                  <a:pt x="531" y="230"/>
                </a:lnTo>
                <a:lnTo>
                  <a:pt x="531" y="236"/>
                </a:lnTo>
                <a:lnTo>
                  <a:pt x="483" y="188"/>
                </a:lnTo>
                <a:lnTo>
                  <a:pt x="484" y="188"/>
                </a:lnTo>
                <a:cubicBezTo>
                  <a:pt x="499" y="188"/>
                  <a:pt x="512" y="195"/>
                  <a:pt x="521" y="205"/>
                </a:cubicBezTo>
                <a:cubicBezTo>
                  <a:pt x="530" y="216"/>
                  <a:pt x="534" y="230"/>
                  <a:pt x="532" y="244"/>
                </a:cubicBezTo>
                <a:lnTo>
                  <a:pt x="531" y="247"/>
                </a:lnTo>
                <a:cubicBezTo>
                  <a:pt x="531" y="252"/>
                  <a:pt x="529" y="257"/>
                  <a:pt x="527" y="261"/>
                </a:cubicBezTo>
                <a:lnTo>
                  <a:pt x="526" y="263"/>
                </a:lnTo>
                <a:cubicBezTo>
                  <a:pt x="516" y="283"/>
                  <a:pt x="494" y="293"/>
                  <a:pt x="472" y="288"/>
                </a:cubicBezTo>
                <a:cubicBezTo>
                  <a:pt x="450" y="283"/>
                  <a:pt x="435" y="264"/>
                  <a:pt x="435" y="241"/>
                </a:cubicBezTo>
                <a:lnTo>
                  <a:pt x="435" y="239"/>
                </a:lnTo>
                <a:lnTo>
                  <a:pt x="435" y="236"/>
                </a:lnTo>
                <a:cubicBezTo>
                  <a:pt x="435" y="210"/>
                  <a:pt x="456" y="188"/>
                  <a:pt x="483" y="188"/>
                </a:cubicBezTo>
                <a:lnTo>
                  <a:pt x="484" y="188"/>
                </a:lnTo>
                <a:lnTo>
                  <a:pt x="436" y="236"/>
                </a:lnTo>
                <a:lnTo>
                  <a:pt x="436" y="233"/>
                </a:lnTo>
                <a:lnTo>
                  <a:pt x="436" y="232"/>
                </a:lnTo>
                <a:cubicBezTo>
                  <a:pt x="436" y="206"/>
                  <a:pt x="456" y="185"/>
                  <a:pt x="481" y="184"/>
                </a:cubicBezTo>
                <a:cubicBezTo>
                  <a:pt x="507" y="183"/>
                  <a:pt x="529" y="201"/>
                  <a:pt x="532" y="227"/>
                </a:cubicBezTo>
                <a:lnTo>
                  <a:pt x="532" y="231"/>
                </a:lnTo>
                <a:lnTo>
                  <a:pt x="533" y="237"/>
                </a:lnTo>
                <a:lnTo>
                  <a:pt x="440" y="224"/>
                </a:lnTo>
                <a:lnTo>
                  <a:pt x="441" y="221"/>
                </a:lnTo>
                <a:lnTo>
                  <a:pt x="442" y="219"/>
                </a:lnTo>
                <a:cubicBezTo>
                  <a:pt x="450" y="199"/>
                  <a:pt x="469" y="187"/>
                  <a:pt x="490" y="189"/>
                </a:cubicBezTo>
                <a:cubicBezTo>
                  <a:pt x="511" y="190"/>
                  <a:pt x="528" y="205"/>
                  <a:pt x="534" y="225"/>
                </a:cubicBezTo>
                <a:lnTo>
                  <a:pt x="534" y="227"/>
                </a:lnTo>
                <a:lnTo>
                  <a:pt x="535" y="234"/>
                </a:lnTo>
                <a:lnTo>
                  <a:pt x="532" y="222"/>
                </a:lnTo>
                <a:lnTo>
                  <a:pt x="534" y="226"/>
                </a:lnTo>
                <a:lnTo>
                  <a:pt x="490" y="198"/>
                </a:lnTo>
                <a:lnTo>
                  <a:pt x="490" y="198"/>
                </a:lnTo>
                <a:lnTo>
                  <a:pt x="491" y="198"/>
                </a:lnTo>
                <a:lnTo>
                  <a:pt x="454" y="216"/>
                </a:lnTo>
                <a:lnTo>
                  <a:pt x="457" y="212"/>
                </a:lnTo>
                <a:lnTo>
                  <a:pt x="447" y="235"/>
                </a:lnTo>
                <a:lnTo>
                  <a:pt x="448" y="231"/>
                </a:lnTo>
                <a:lnTo>
                  <a:pt x="447" y="238"/>
                </a:lnTo>
                <a:lnTo>
                  <a:pt x="447" y="236"/>
                </a:lnTo>
                <a:cubicBezTo>
                  <a:pt x="447" y="210"/>
                  <a:pt x="469" y="188"/>
                  <a:pt x="495" y="188"/>
                </a:cubicBezTo>
                <a:cubicBezTo>
                  <a:pt x="522" y="188"/>
                  <a:pt x="543" y="210"/>
                  <a:pt x="543" y="236"/>
                </a:cubicBezTo>
                <a:lnTo>
                  <a:pt x="543" y="239"/>
                </a:lnTo>
                <a:lnTo>
                  <a:pt x="544" y="239"/>
                </a:lnTo>
                <a:lnTo>
                  <a:pt x="544" y="248"/>
                </a:lnTo>
                <a:lnTo>
                  <a:pt x="544" y="251"/>
                </a:lnTo>
                <a:cubicBezTo>
                  <a:pt x="544" y="277"/>
                  <a:pt x="522" y="299"/>
                  <a:pt x="496" y="299"/>
                </a:cubicBezTo>
                <a:cubicBezTo>
                  <a:pt x="469" y="299"/>
                  <a:pt x="448" y="277"/>
                  <a:pt x="448" y="251"/>
                </a:cubicBezTo>
                <a:lnTo>
                  <a:pt x="448" y="249"/>
                </a:lnTo>
                <a:lnTo>
                  <a:pt x="448" y="246"/>
                </a:lnTo>
                <a:cubicBezTo>
                  <a:pt x="448" y="221"/>
                  <a:pt x="467" y="201"/>
                  <a:pt x="491" y="198"/>
                </a:cubicBezTo>
                <a:cubicBezTo>
                  <a:pt x="516" y="196"/>
                  <a:pt x="538" y="212"/>
                  <a:pt x="543" y="237"/>
                </a:cubicBezTo>
                <a:lnTo>
                  <a:pt x="544" y="239"/>
                </a:lnTo>
                <a:cubicBezTo>
                  <a:pt x="544" y="242"/>
                  <a:pt x="544" y="245"/>
                  <a:pt x="544" y="248"/>
                </a:cubicBezTo>
                <a:lnTo>
                  <a:pt x="544" y="251"/>
                </a:lnTo>
                <a:cubicBezTo>
                  <a:pt x="544" y="277"/>
                  <a:pt x="523" y="299"/>
                  <a:pt x="496" y="299"/>
                </a:cubicBezTo>
                <a:cubicBezTo>
                  <a:pt x="470" y="299"/>
                  <a:pt x="448" y="277"/>
                  <a:pt x="448" y="251"/>
                </a:cubicBezTo>
                <a:lnTo>
                  <a:pt x="448" y="249"/>
                </a:lnTo>
                <a:lnTo>
                  <a:pt x="448" y="246"/>
                </a:lnTo>
                <a:cubicBezTo>
                  <a:pt x="448" y="219"/>
                  <a:pt x="470" y="198"/>
                  <a:pt x="496" y="198"/>
                </a:cubicBezTo>
                <a:lnTo>
                  <a:pt x="497" y="198"/>
                </a:lnTo>
                <a:lnTo>
                  <a:pt x="450" y="250"/>
                </a:lnTo>
                <a:lnTo>
                  <a:pt x="449" y="245"/>
                </a:lnTo>
                <a:lnTo>
                  <a:pt x="449" y="237"/>
                </a:lnTo>
                <a:lnTo>
                  <a:pt x="449" y="236"/>
                </a:lnTo>
                <a:cubicBezTo>
                  <a:pt x="449" y="212"/>
                  <a:pt x="468" y="191"/>
                  <a:pt x="492" y="189"/>
                </a:cubicBezTo>
                <a:cubicBezTo>
                  <a:pt x="517" y="186"/>
                  <a:pt x="539" y="203"/>
                  <a:pt x="544" y="227"/>
                </a:cubicBezTo>
                <a:lnTo>
                  <a:pt x="545" y="230"/>
                </a:lnTo>
                <a:lnTo>
                  <a:pt x="542" y="222"/>
                </a:lnTo>
                <a:lnTo>
                  <a:pt x="544" y="226"/>
                </a:lnTo>
                <a:lnTo>
                  <a:pt x="548" y="239"/>
                </a:lnTo>
                <a:lnTo>
                  <a:pt x="545" y="231"/>
                </a:lnTo>
                <a:lnTo>
                  <a:pt x="547" y="236"/>
                </a:lnTo>
                <a:cubicBezTo>
                  <a:pt x="549" y="241"/>
                  <a:pt x="550" y="246"/>
                  <a:pt x="551" y="251"/>
                </a:cubicBezTo>
                <a:lnTo>
                  <a:pt x="551" y="256"/>
                </a:lnTo>
                <a:lnTo>
                  <a:pt x="503" y="212"/>
                </a:lnTo>
                <a:lnTo>
                  <a:pt x="504" y="212"/>
                </a:lnTo>
                <a:lnTo>
                  <a:pt x="458" y="245"/>
                </a:lnTo>
                <a:lnTo>
                  <a:pt x="460" y="241"/>
                </a:lnTo>
                <a:lnTo>
                  <a:pt x="461" y="237"/>
                </a:lnTo>
                <a:lnTo>
                  <a:pt x="462" y="232"/>
                </a:lnTo>
                <a:lnTo>
                  <a:pt x="464" y="226"/>
                </a:lnTo>
                <a:cubicBezTo>
                  <a:pt x="471" y="207"/>
                  <a:pt x="489" y="193"/>
                  <a:pt x="510" y="193"/>
                </a:cubicBezTo>
                <a:lnTo>
                  <a:pt x="512" y="193"/>
                </a:lnTo>
                <a:lnTo>
                  <a:pt x="473" y="214"/>
                </a:lnTo>
                <a:lnTo>
                  <a:pt x="477" y="209"/>
                </a:lnTo>
                <a:lnTo>
                  <a:pt x="469" y="248"/>
                </a:lnTo>
                <a:lnTo>
                  <a:pt x="469" y="246"/>
                </a:lnTo>
                <a:lnTo>
                  <a:pt x="470" y="250"/>
                </a:lnTo>
                <a:cubicBezTo>
                  <a:pt x="465" y="237"/>
                  <a:pt x="465" y="223"/>
                  <a:pt x="472" y="211"/>
                </a:cubicBezTo>
                <a:lnTo>
                  <a:pt x="473" y="208"/>
                </a:lnTo>
                <a:cubicBezTo>
                  <a:pt x="476" y="201"/>
                  <a:pt x="481" y="196"/>
                  <a:pt x="486" y="191"/>
                </a:cubicBezTo>
                <a:lnTo>
                  <a:pt x="488" y="189"/>
                </a:lnTo>
                <a:cubicBezTo>
                  <a:pt x="508" y="174"/>
                  <a:pt x="535" y="176"/>
                  <a:pt x="552" y="193"/>
                </a:cubicBezTo>
                <a:lnTo>
                  <a:pt x="555" y="196"/>
                </a:lnTo>
                <a:lnTo>
                  <a:pt x="557" y="198"/>
                </a:lnTo>
                <a:lnTo>
                  <a:pt x="490" y="198"/>
                </a:lnTo>
                <a:lnTo>
                  <a:pt x="492" y="196"/>
                </a:lnTo>
                <a:lnTo>
                  <a:pt x="483" y="209"/>
                </a:lnTo>
                <a:lnTo>
                  <a:pt x="484" y="206"/>
                </a:lnTo>
                <a:cubicBezTo>
                  <a:pt x="492" y="189"/>
                  <a:pt x="509" y="179"/>
                  <a:pt x="527" y="179"/>
                </a:cubicBezTo>
                <a:lnTo>
                  <a:pt x="527" y="179"/>
                </a:lnTo>
                <a:cubicBezTo>
                  <a:pt x="548" y="179"/>
                  <a:pt x="566" y="192"/>
                  <a:pt x="573" y="212"/>
                </a:cubicBezTo>
                <a:lnTo>
                  <a:pt x="574" y="215"/>
                </a:lnTo>
                <a:lnTo>
                  <a:pt x="576" y="220"/>
                </a:lnTo>
                <a:lnTo>
                  <a:pt x="481" y="237"/>
                </a:lnTo>
                <a:lnTo>
                  <a:pt x="481" y="232"/>
                </a:lnTo>
                <a:lnTo>
                  <a:pt x="480" y="222"/>
                </a:lnTo>
                <a:cubicBezTo>
                  <a:pt x="480" y="206"/>
                  <a:pt x="489" y="190"/>
                  <a:pt x="503" y="182"/>
                </a:cubicBezTo>
                <a:cubicBezTo>
                  <a:pt x="517" y="173"/>
                  <a:pt x="535" y="172"/>
                  <a:pt x="550" y="180"/>
                </a:cubicBezTo>
                <a:lnTo>
                  <a:pt x="553" y="181"/>
                </a:lnTo>
                <a:cubicBezTo>
                  <a:pt x="556" y="183"/>
                  <a:pt x="560" y="185"/>
                  <a:pt x="563" y="188"/>
                </a:cubicBezTo>
                <a:lnTo>
                  <a:pt x="566" y="191"/>
                </a:lnTo>
                <a:lnTo>
                  <a:pt x="535" y="179"/>
                </a:lnTo>
                <a:lnTo>
                  <a:pt x="538" y="179"/>
                </a:lnTo>
                <a:lnTo>
                  <a:pt x="541" y="179"/>
                </a:lnTo>
                <a:lnTo>
                  <a:pt x="544" y="179"/>
                </a:lnTo>
                <a:cubicBezTo>
                  <a:pt x="564" y="179"/>
                  <a:pt x="581" y="191"/>
                  <a:pt x="589" y="209"/>
                </a:cubicBezTo>
                <a:lnTo>
                  <a:pt x="591" y="214"/>
                </a:lnTo>
                <a:lnTo>
                  <a:pt x="586" y="205"/>
                </a:lnTo>
                <a:lnTo>
                  <a:pt x="588" y="208"/>
                </a:lnTo>
                <a:lnTo>
                  <a:pt x="577" y="197"/>
                </a:lnTo>
                <a:lnTo>
                  <a:pt x="579" y="198"/>
                </a:lnTo>
                <a:lnTo>
                  <a:pt x="504" y="221"/>
                </a:lnTo>
                <a:lnTo>
                  <a:pt x="506" y="217"/>
                </a:lnTo>
                <a:lnTo>
                  <a:pt x="507" y="213"/>
                </a:lnTo>
                <a:cubicBezTo>
                  <a:pt x="512" y="197"/>
                  <a:pt x="525" y="185"/>
                  <a:pt x="541" y="180"/>
                </a:cubicBezTo>
                <a:cubicBezTo>
                  <a:pt x="558" y="176"/>
                  <a:pt x="575" y="181"/>
                  <a:pt x="587" y="193"/>
                </a:cubicBezTo>
                <a:lnTo>
                  <a:pt x="589" y="196"/>
                </a:lnTo>
                <a:lnTo>
                  <a:pt x="595" y="202"/>
                </a:lnTo>
                <a:lnTo>
                  <a:pt x="513" y="214"/>
                </a:lnTo>
                <a:lnTo>
                  <a:pt x="514" y="212"/>
                </a:lnTo>
                <a:lnTo>
                  <a:pt x="511" y="220"/>
                </a:lnTo>
                <a:lnTo>
                  <a:pt x="512" y="218"/>
                </a:lnTo>
                <a:cubicBezTo>
                  <a:pt x="516" y="196"/>
                  <a:pt x="534" y="180"/>
                  <a:pt x="556" y="179"/>
                </a:cubicBezTo>
                <a:cubicBezTo>
                  <a:pt x="578" y="178"/>
                  <a:pt x="598" y="191"/>
                  <a:pt x="605" y="212"/>
                </a:cubicBezTo>
                <a:lnTo>
                  <a:pt x="606" y="216"/>
                </a:lnTo>
                <a:lnTo>
                  <a:pt x="607" y="219"/>
                </a:lnTo>
                <a:lnTo>
                  <a:pt x="576" y="190"/>
                </a:lnTo>
                <a:lnTo>
                  <a:pt x="579" y="191"/>
                </a:lnTo>
                <a:lnTo>
                  <a:pt x="553" y="191"/>
                </a:lnTo>
                <a:lnTo>
                  <a:pt x="556" y="190"/>
                </a:lnTo>
                <a:lnTo>
                  <a:pt x="523" y="248"/>
                </a:lnTo>
                <a:lnTo>
                  <a:pt x="522" y="246"/>
                </a:lnTo>
                <a:cubicBezTo>
                  <a:pt x="521" y="242"/>
                  <a:pt x="521" y="238"/>
                  <a:pt x="521" y="234"/>
                </a:cubicBezTo>
                <a:lnTo>
                  <a:pt x="521" y="232"/>
                </a:lnTo>
                <a:cubicBezTo>
                  <a:pt x="521" y="205"/>
                  <a:pt x="542" y="184"/>
                  <a:pt x="569" y="184"/>
                </a:cubicBezTo>
                <a:lnTo>
                  <a:pt x="573" y="184"/>
                </a:lnTo>
                <a:cubicBezTo>
                  <a:pt x="582" y="184"/>
                  <a:pt x="591" y="186"/>
                  <a:pt x="599" y="191"/>
                </a:cubicBezTo>
                <a:lnTo>
                  <a:pt x="603" y="194"/>
                </a:lnTo>
                <a:lnTo>
                  <a:pt x="603" y="194"/>
                </a:lnTo>
                <a:cubicBezTo>
                  <a:pt x="622" y="203"/>
                  <a:pt x="633" y="225"/>
                  <a:pt x="629" y="246"/>
                </a:cubicBezTo>
                <a:lnTo>
                  <a:pt x="628" y="248"/>
                </a:lnTo>
                <a:lnTo>
                  <a:pt x="629" y="239"/>
                </a:lnTo>
                <a:lnTo>
                  <a:pt x="629" y="241"/>
                </a:lnTo>
                <a:lnTo>
                  <a:pt x="611" y="204"/>
                </a:lnTo>
                <a:lnTo>
                  <a:pt x="617" y="209"/>
                </a:lnTo>
                <a:lnTo>
                  <a:pt x="586" y="198"/>
                </a:lnTo>
                <a:lnTo>
                  <a:pt x="588" y="198"/>
                </a:lnTo>
                <a:cubicBezTo>
                  <a:pt x="615" y="198"/>
                  <a:pt x="636" y="219"/>
                  <a:pt x="636" y="246"/>
                </a:cubicBezTo>
                <a:cubicBezTo>
                  <a:pt x="636" y="272"/>
                  <a:pt x="615" y="294"/>
                  <a:pt x="588" y="294"/>
                </a:cubicBezTo>
                <a:lnTo>
                  <a:pt x="588" y="294"/>
                </a:lnTo>
                <a:lnTo>
                  <a:pt x="624" y="214"/>
                </a:lnTo>
                <a:lnTo>
                  <a:pt x="628" y="219"/>
                </a:lnTo>
                <a:lnTo>
                  <a:pt x="630" y="220"/>
                </a:lnTo>
                <a:cubicBezTo>
                  <a:pt x="633" y="223"/>
                  <a:pt x="636" y="227"/>
                  <a:pt x="639" y="231"/>
                </a:cubicBezTo>
                <a:lnTo>
                  <a:pt x="642" y="236"/>
                </a:lnTo>
                <a:cubicBezTo>
                  <a:pt x="645" y="241"/>
                  <a:pt x="647" y="247"/>
                  <a:pt x="648" y="253"/>
                </a:cubicBezTo>
                <a:lnTo>
                  <a:pt x="649" y="262"/>
                </a:lnTo>
                <a:cubicBezTo>
                  <a:pt x="650" y="265"/>
                  <a:pt x="650" y="267"/>
                  <a:pt x="650" y="270"/>
                </a:cubicBezTo>
                <a:lnTo>
                  <a:pt x="650" y="278"/>
                </a:lnTo>
                <a:lnTo>
                  <a:pt x="649" y="288"/>
                </a:lnTo>
                <a:cubicBezTo>
                  <a:pt x="648" y="309"/>
                  <a:pt x="632" y="327"/>
                  <a:pt x="611" y="331"/>
                </a:cubicBezTo>
                <a:cubicBezTo>
                  <a:pt x="589" y="335"/>
                  <a:pt x="568" y="325"/>
                  <a:pt x="559" y="305"/>
                </a:cubicBezTo>
                <a:lnTo>
                  <a:pt x="558" y="304"/>
                </a:lnTo>
                <a:cubicBezTo>
                  <a:pt x="555" y="298"/>
                  <a:pt x="553" y="290"/>
                  <a:pt x="553" y="283"/>
                </a:cubicBezTo>
                <a:lnTo>
                  <a:pt x="553" y="279"/>
                </a:lnTo>
                <a:cubicBezTo>
                  <a:pt x="553" y="253"/>
                  <a:pt x="574" y="231"/>
                  <a:pt x="601" y="231"/>
                </a:cubicBezTo>
                <a:lnTo>
                  <a:pt x="602" y="231"/>
                </a:lnTo>
                <a:cubicBezTo>
                  <a:pt x="624" y="231"/>
                  <a:pt x="643" y="246"/>
                  <a:pt x="648" y="267"/>
                </a:cubicBezTo>
                <a:lnTo>
                  <a:pt x="650" y="272"/>
                </a:lnTo>
                <a:lnTo>
                  <a:pt x="650" y="272"/>
                </a:lnTo>
                <a:lnTo>
                  <a:pt x="560" y="272"/>
                </a:lnTo>
                <a:lnTo>
                  <a:pt x="562" y="268"/>
                </a:lnTo>
                <a:lnTo>
                  <a:pt x="559" y="276"/>
                </a:lnTo>
                <a:lnTo>
                  <a:pt x="560" y="271"/>
                </a:lnTo>
                <a:cubicBezTo>
                  <a:pt x="564" y="250"/>
                  <a:pt x="581" y="234"/>
                  <a:pt x="603" y="232"/>
                </a:cubicBezTo>
                <a:cubicBezTo>
                  <a:pt x="624" y="230"/>
                  <a:pt x="644" y="242"/>
                  <a:pt x="652" y="262"/>
                </a:cubicBezTo>
                <a:lnTo>
                  <a:pt x="654" y="267"/>
                </a:lnTo>
                <a:lnTo>
                  <a:pt x="655" y="269"/>
                </a:lnTo>
                <a:lnTo>
                  <a:pt x="611" y="241"/>
                </a:lnTo>
                <a:lnTo>
                  <a:pt x="612" y="241"/>
                </a:lnTo>
                <a:cubicBezTo>
                  <a:pt x="632" y="241"/>
                  <a:pt x="650" y="253"/>
                  <a:pt x="657" y="271"/>
                </a:cubicBezTo>
                <a:lnTo>
                  <a:pt x="658" y="274"/>
                </a:lnTo>
                <a:lnTo>
                  <a:pt x="657" y="272"/>
                </a:lnTo>
                <a:lnTo>
                  <a:pt x="614" y="245"/>
                </a:lnTo>
                <a:lnTo>
                  <a:pt x="615" y="245"/>
                </a:lnTo>
                <a:cubicBezTo>
                  <a:pt x="629" y="245"/>
                  <a:pt x="643" y="252"/>
                  <a:pt x="652" y="263"/>
                </a:cubicBezTo>
                <a:cubicBezTo>
                  <a:pt x="661" y="274"/>
                  <a:pt x="665" y="289"/>
                  <a:pt x="662" y="303"/>
                </a:cubicBezTo>
                <a:lnTo>
                  <a:pt x="661" y="308"/>
                </a:lnTo>
                <a:lnTo>
                  <a:pt x="614" y="250"/>
                </a:lnTo>
                <a:lnTo>
                  <a:pt x="614" y="250"/>
                </a:lnTo>
                <a:lnTo>
                  <a:pt x="568" y="312"/>
                </a:lnTo>
                <a:lnTo>
                  <a:pt x="567" y="308"/>
                </a:lnTo>
                <a:cubicBezTo>
                  <a:pt x="566" y="304"/>
                  <a:pt x="565" y="299"/>
                  <a:pt x="565" y="295"/>
                </a:cubicBezTo>
                <a:lnTo>
                  <a:pt x="565" y="293"/>
                </a:lnTo>
                <a:cubicBezTo>
                  <a:pt x="565" y="271"/>
                  <a:pt x="581" y="252"/>
                  <a:pt x="602" y="247"/>
                </a:cubicBezTo>
                <a:cubicBezTo>
                  <a:pt x="624" y="242"/>
                  <a:pt x="646" y="252"/>
                  <a:pt x="656" y="272"/>
                </a:cubicBezTo>
                <a:lnTo>
                  <a:pt x="658" y="275"/>
                </a:lnTo>
                <a:lnTo>
                  <a:pt x="662" y="284"/>
                </a:lnTo>
                <a:lnTo>
                  <a:pt x="663" y="286"/>
                </a:lnTo>
                <a:lnTo>
                  <a:pt x="657" y="277"/>
                </a:lnTo>
                <a:lnTo>
                  <a:pt x="659" y="279"/>
                </a:lnTo>
                <a:lnTo>
                  <a:pt x="573" y="299"/>
                </a:lnTo>
                <a:lnTo>
                  <a:pt x="574" y="296"/>
                </a:lnTo>
                <a:lnTo>
                  <a:pt x="574" y="296"/>
                </a:lnTo>
                <a:lnTo>
                  <a:pt x="574" y="291"/>
                </a:lnTo>
                <a:lnTo>
                  <a:pt x="574" y="293"/>
                </a:lnTo>
                <a:cubicBezTo>
                  <a:pt x="574" y="267"/>
                  <a:pt x="595" y="245"/>
                  <a:pt x="622" y="245"/>
                </a:cubicBezTo>
                <a:cubicBezTo>
                  <a:pt x="648" y="245"/>
                  <a:pt x="670" y="267"/>
                  <a:pt x="670" y="293"/>
                </a:cubicBezTo>
                <a:lnTo>
                  <a:pt x="670" y="295"/>
                </a:lnTo>
                <a:lnTo>
                  <a:pt x="669" y="305"/>
                </a:lnTo>
                <a:lnTo>
                  <a:pt x="668" y="315"/>
                </a:lnTo>
                <a:lnTo>
                  <a:pt x="668" y="305"/>
                </a:lnTo>
                <a:lnTo>
                  <a:pt x="668" y="308"/>
                </a:lnTo>
                <a:cubicBezTo>
                  <a:pt x="668" y="334"/>
                  <a:pt x="647" y="356"/>
                  <a:pt x="620" y="356"/>
                </a:cubicBezTo>
                <a:cubicBezTo>
                  <a:pt x="594" y="356"/>
                  <a:pt x="572" y="334"/>
                  <a:pt x="572" y="308"/>
                </a:cubicBezTo>
                <a:lnTo>
                  <a:pt x="572" y="307"/>
                </a:lnTo>
                <a:cubicBezTo>
                  <a:pt x="572" y="305"/>
                  <a:pt x="573" y="302"/>
                  <a:pt x="573" y="300"/>
                </a:cubicBezTo>
                <a:lnTo>
                  <a:pt x="574" y="297"/>
                </a:lnTo>
                <a:lnTo>
                  <a:pt x="574" y="294"/>
                </a:lnTo>
                <a:lnTo>
                  <a:pt x="574" y="288"/>
                </a:lnTo>
                <a:lnTo>
                  <a:pt x="574" y="295"/>
                </a:lnTo>
                <a:lnTo>
                  <a:pt x="574" y="293"/>
                </a:lnTo>
                <a:cubicBezTo>
                  <a:pt x="574" y="268"/>
                  <a:pt x="594" y="247"/>
                  <a:pt x="619" y="246"/>
                </a:cubicBezTo>
                <a:cubicBezTo>
                  <a:pt x="645" y="244"/>
                  <a:pt x="667" y="263"/>
                  <a:pt x="670" y="288"/>
                </a:cubicBezTo>
                <a:lnTo>
                  <a:pt x="670" y="293"/>
                </a:lnTo>
                <a:lnTo>
                  <a:pt x="671" y="294"/>
                </a:lnTo>
                <a:lnTo>
                  <a:pt x="635" y="256"/>
                </a:lnTo>
                <a:lnTo>
                  <a:pt x="637" y="257"/>
                </a:lnTo>
                <a:lnTo>
                  <a:pt x="614" y="257"/>
                </a:lnTo>
                <a:lnTo>
                  <a:pt x="616" y="256"/>
                </a:lnTo>
                <a:cubicBezTo>
                  <a:pt x="629" y="253"/>
                  <a:pt x="643" y="255"/>
                  <a:pt x="654" y="263"/>
                </a:cubicBezTo>
                <a:cubicBezTo>
                  <a:pt x="665" y="270"/>
                  <a:pt x="673" y="282"/>
                  <a:pt x="675" y="295"/>
                </a:cubicBezTo>
                <a:lnTo>
                  <a:pt x="675" y="298"/>
                </a:lnTo>
                <a:cubicBezTo>
                  <a:pt x="676" y="305"/>
                  <a:pt x="676" y="311"/>
                  <a:pt x="675" y="318"/>
                </a:cubicBezTo>
                <a:lnTo>
                  <a:pt x="674" y="320"/>
                </a:lnTo>
                <a:cubicBezTo>
                  <a:pt x="668" y="343"/>
                  <a:pt x="646" y="359"/>
                  <a:pt x="622" y="356"/>
                </a:cubicBezTo>
                <a:cubicBezTo>
                  <a:pt x="598" y="353"/>
                  <a:pt x="579" y="332"/>
                  <a:pt x="579" y="308"/>
                </a:cubicBezTo>
                <a:lnTo>
                  <a:pt x="579" y="306"/>
                </a:lnTo>
                <a:lnTo>
                  <a:pt x="580" y="314"/>
                </a:lnTo>
                <a:lnTo>
                  <a:pt x="580" y="311"/>
                </a:lnTo>
                <a:cubicBezTo>
                  <a:pt x="577" y="297"/>
                  <a:pt x="581" y="283"/>
                  <a:pt x="590" y="272"/>
                </a:cubicBezTo>
                <a:cubicBezTo>
                  <a:pt x="599" y="261"/>
                  <a:pt x="613" y="255"/>
                  <a:pt x="627" y="255"/>
                </a:cubicBezTo>
                <a:lnTo>
                  <a:pt x="627" y="255"/>
                </a:lnTo>
                <a:cubicBezTo>
                  <a:pt x="649" y="255"/>
                  <a:pt x="667" y="269"/>
                  <a:pt x="673" y="289"/>
                </a:cubicBezTo>
                <a:lnTo>
                  <a:pt x="675" y="294"/>
                </a:lnTo>
                <a:lnTo>
                  <a:pt x="676" y="296"/>
                </a:lnTo>
                <a:lnTo>
                  <a:pt x="673" y="290"/>
                </a:lnTo>
                <a:lnTo>
                  <a:pt x="674" y="292"/>
                </a:lnTo>
                <a:lnTo>
                  <a:pt x="591" y="286"/>
                </a:lnTo>
                <a:lnTo>
                  <a:pt x="593" y="283"/>
                </a:lnTo>
                <a:lnTo>
                  <a:pt x="596" y="279"/>
                </a:lnTo>
                <a:cubicBezTo>
                  <a:pt x="609" y="262"/>
                  <a:pt x="632" y="255"/>
                  <a:pt x="652" y="263"/>
                </a:cubicBezTo>
                <a:cubicBezTo>
                  <a:pt x="672" y="271"/>
                  <a:pt x="684" y="291"/>
                  <a:pt x="682" y="313"/>
                </a:cubicBezTo>
                <a:lnTo>
                  <a:pt x="682" y="318"/>
                </a:lnTo>
                <a:lnTo>
                  <a:pt x="681" y="323"/>
                </a:lnTo>
                <a:lnTo>
                  <a:pt x="587" y="306"/>
                </a:lnTo>
                <a:lnTo>
                  <a:pt x="587" y="304"/>
                </a:lnTo>
                <a:lnTo>
                  <a:pt x="587" y="304"/>
                </a:lnTo>
                <a:lnTo>
                  <a:pt x="680" y="328"/>
                </a:lnTo>
                <a:lnTo>
                  <a:pt x="680" y="330"/>
                </a:lnTo>
                <a:lnTo>
                  <a:pt x="681" y="321"/>
                </a:lnTo>
                <a:lnTo>
                  <a:pt x="681" y="325"/>
                </a:lnTo>
                <a:lnTo>
                  <a:pt x="680" y="329"/>
                </a:lnTo>
                <a:lnTo>
                  <a:pt x="679" y="306"/>
                </a:lnTo>
                <a:lnTo>
                  <a:pt x="679" y="307"/>
                </a:lnTo>
                <a:lnTo>
                  <a:pt x="600" y="289"/>
                </a:lnTo>
                <a:lnTo>
                  <a:pt x="601" y="287"/>
                </a:lnTo>
                <a:lnTo>
                  <a:pt x="601" y="287"/>
                </a:lnTo>
                <a:lnTo>
                  <a:pt x="601" y="287"/>
                </a:lnTo>
                <a:cubicBezTo>
                  <a:pt x="602" y="284"/>
                  <a:pt x="604" y="282"/>
                  <a:pt x="606" y="281"/>
                </a:cubicBezTo>
                <a:lnTo>
                  <a:pt x="608" y="279"/>
                </a:lnTo>
                <a:cubicBezTo>
                  <a:pt x="618" y="268"/>
                  <a:pt x="634" y="263"/>
                  <a:pt x="649" y="266"/>
                </a:cubicBezTo>
                <a:cubicBezTo>
                  <a:pt x="664" y="268"/>
                  <a:pt x="678" y="278"/>
                  <a:pt x="684" y="292"/>
                </a:cubicBezTo>
                <a:lnTo>
                  <a:pt x="685" y="294"/>
                </a:lnTo>
                <a:cubicBezTo>
                  <a:pt x="687" y="297"/>
                  <a:pt x="689" y="301"/>
                  <a:pt x="690" y="306"/>
                </a:cubicBezTo>
                <a:lnTo>
                  <a:pt x="690" y="308"/>
                </a:lnTo>
                <a:lnTo>
                  <a:pt x="605" y="287"/>
                </a:lnTo>
                <a:lnTo>
                  <a:pt x="607" y="285"/>
                </a:lnTo>
                <a:lnTo>
                  <a:pt x="608" y="284"/>
                </a:lnTo>
                <a:cubicBezTo>
                  <a:pt x="618" y="272"/>
                  <a:pt x="633" y="264"/>
                  <a:pt x="649" y="265"/>
                </a:cubicBezTo>
                <a:cubicBezTo>
                  <a:pt x="664" y="266"/>
                  <a:pt x="679" y="274"/>
                  <a:pt x="687" y="288"/>
                </a:cubicBezTo>
                <a:lnTo>
                  <a:pt x="690" y="292"/>
                </a:lnTo>
                <a:cubicBezTo>
                  <a:pt x="691" y="294"/>
                  <a:pt x="693" y="297"/>
                  <a:pt x="694" y="301"/>
                </a:cubicBezTo>
                <a:lnTo>
                  <a:pt x="696" y="306"/>
                </a:lnTo>
                <a:lnTo>
                  <a:pt x="651" y="274"/>
                </a:lnTo>
                <a:lnTo>
                  <a:pt x="653" y="274"/>
                </a:lnTo>
                <a:lnTo>
                  <a:pt x="608" y="339"/>
                </a:lnTo>
                <a:lnTo>
                  <a:pt x="606" y="333"/>
                </a:lnTo>
                <a:lnTo>
                  <a:pt x="607" y="334"/>
                </a:lnTo>
                <a:cubicBezTo>
                  <a:pt x="596" y="313"/>
                  <a:pt x="602" y="288"/>
                  <a:pt x="621" y="274"/>
                </a:cubicBezTo>
                <a:cubicBezTo>
                  <a:pt x="641" y="260"/>
                  <a:pt x="667" y="262"/>
                  <a:pt x="683" y="279"/>
                </a:cubicBezTo>
                <a:lnTo>
                  <a:pt x="685" y="281"/>
                </a:lnTo>
                <a:cubicBezTo>
                  <a:pt x="687" y="283"/>
                  <a:pt x="689" y="285"/>
                  <a:pt x="691" y="288"/>
                </a:cubicBezTo>
                <a:lnTo>
                  <a:pt x="693" y="291"/>
                </a:lnTo>
                <a:cubicBezTo>
                  <a:pt x="697" y="297"/>
                  <a:pt x="700" y="305"/>
                  <a:pt x="701" y="313"/>
                </a:cubicBezTo>
                <a:lnTo>
                  <a:pt x="701" y="319"/>
                </a:lnTo>
                <a:lnTo>
                  <a:pt x="701" y="326"/>
                </a:lnTo>
                <a:lnTo>
                  <a:pt x="701" y="327"/>
                </a:lnTo>
                <a:cubicBezTo>
                  <a:pt x="701" y="353"/>
                  <a:pt x="680" y="375"/>
                  <a:pt x="653" y="375"/>
                </a:cubicBezTo>
                <a:cubicBezTo>
                  <a:pt x="627" y="375"/>
                  <a:pt x="605" y="353"/>
                  <a:pt x="605" y="327"/>
                </a:cubicBezTo>
                <a:lnTo>
                  <a:pt x="605" y="324"/>
                </a:lnTo>
                <a:lnTo>
                  <a:pt x="605" y="319"/>
                </a:lnTo>
                <a:lnTo>
                  <a:pt x="605" y="320"/>
                </a:lnTo>
                <a:lnTo>
                  <a:pt x="605" y="313"/>
                </a:lnTo>
                <a:cubicBezTo>
                  <a:pt x="605" y="289"/>
                  <a:pt x="623" y="268"/>
                  <a:pt x="647" y="265"/>
                </a:cubicBezTo>
                <a:cubicBezTo>
                  <a:pt x="671" y="262"/>
                  <a:pt x="694" y="278"/>
                  <a:pt x="700" y="301"/>
                </a:cubicBezTo>
                <a:lnTo>
                  <a:pt x="700" y="303"/>
                </a:lnTo>
                <a:lnTo>
                  <a:pt x="702" y="313"/>
                </a:lnTo>
                <a:lnTo>
                  <a:pt x="702" y="324"/>
                </a:lnTo>
                <a:cubicBezTo>
                  <a:pt x="703" y="327"/>
                  <a:pt x="702" y="329"/>
                  <a:pt x="702" y="332"/>
                </a:cubicBezTo>
                <a:lnTo>
                  <a:pt x="702" y="337"/>
                </a:lnTo>
                <a:cubicBezTo>
                  <a:pt x="699" y="361"/>
                  <a:pt x="679" y="380"/>
                  <a:pt x="654" y="380"/>
                </a:cubicBezTo>
                <a:lnTo>
                  <a:pt x="653" y="380"/>
                </a:lnTo>
                <a:cubicBezTo>
                  <a:pt x="639" y="380"/>
                  <a:pt x="625" y="374"/>
                  <a:pt x="616" y="363"/>
                </a:cubicBezTo>
                <a:cubicBezTo>
                  <a:pt x="607" y="352"/>
                  <a:pt x="603" y="338"/>
                  <a:pt x="606" y="324"/>
                </a:cubicBezTo>
                <a:lnTo>
                  <a:pt x="606" y="321"/>
                </a:lnTo>
                <a:lnTo>
                  <a:pt x="607" y="315"/>
                </a:lnTo>
                <a:cubicBezTo>
                  <a:pt x="612" y="296"/>
                  <a:pt x="628" y="282"/>
                  <a:pt x="647" y="279"/>
                </a:cubicBezTo>
                <a:cubicBezTo>
                  <a:pt x="666" y="277"/>
                  <a:pt x="685" y="286"/>
                  <a:pt x="695" y="302"/>
                </a:cubicBezTo>
                <a:lnTo>
                  <a:pt x="697" y="305"/>
                </a:lnTo>
                <a:cubicBezTo>
                  <a:pt x="698" y="307"/>
                  <a:pt x="699" y="309"/>
                  <a:pt x="700" y="312"/>
                </a:cubicBezTo>
                <a:lnTo>
                  <a:pt x="701" y="314"/>
                </a:lnTo>
                <a:lnTo>
                  <a:pt x="609" y="327"/>
                </a:lnTo>
                <a:lnTo>
                  <a:pt x="609" y="322"/>
                </a:lnTo>
                <a:lnTo>
                  <a:pt x="610" y="316"/>
                </a:lnTo>
                <a:cubicBezTo>
                  <a:pt x="611" y="309"/>
                  <a:pt x="614" y="303"/>
                  <a:pt x="618" y="297"/>
                </a:cubicBezTo>
                <a:lnTo>
                  <a:pt x="619" y="296"/>
                </a:lnTo>
                <a:cubicBezTo>
                  <a:pt x="633" y="275"/>
                  <a:pt x="661" y="268"/>
                  <a:pt x="683" y="281"/>
                </a:cubicBezTo>
                <a:lnTo>
                  <a:pt x="686" y="283"/>
                </a:lnTo>
                <a:cubicBezTo>
                  <a:pt x="688" y="284"/>
                  <a:pt x="690" y="286"/>
                  <a:pt x="692" y="288"/>
                </a:cubicBezTo>
                <a:lnTo>
                  <a:pt x="696" y="291"/>
                </a:lnTo>
                <a:lnTo>
                  <a:pt x="700" y="294"/>
                </a:lnTo>
                <a:lnTo>
                  <a:pt x="640" y="295"/>
                </a:lnTo>
                <a:lnTo>
                  <a:pt x="643" y="293"/>
                </a:lnTo>
                <a:lnTo>
                  <a:pt x="636" y="299"/>
                </a:lnTo>
                <a:lnTo>
                  <a:pt x="638" y="297"/>
                </a:lnTo>
                <a:cubicBezTo>
                  <a:pt x="653" y="279"/>
                  <a:pt x="679" y="274"/>
                  <a:pt x="700" y="285"/>
                </a:cubicBezTo>
                <a:lnTo>
                  <a:pt x="703" y="287"/>
                </a:lnTo>
                <a:cubicBezTo>
                  <a:pt x="707" y="289"/>
                  <a:pt x="710" y="292"/>
                  <a:pt x="713" y="295"/>
                </a:cubicBezTo>
                <a:lnTo>
                  <a:pt x="716" y="298"/>
                </a:lnTo>
                <a:cubicBezTo>
                  <a:pt x="730" y="312"/>
                  <a:pt x="734" y="332"/>
                  <a:pt x="727" y="350"/>
                </a:cubicBezTo>
                <a:cubicBezTo>
                  <a:pt x="719" y="368"/>
                  <a:pt x="702" y="380"/>
                  <a:pt x="682" y="380"/>
                </a:cubicBezTo>
                <a:lnTo>
                  <a:pt x="682" y="380"/>
                </a:lnTo>
                <a:cubicBezTo>
                  <a:pt x="668" y="380"/>
                  <a:pt x="655" y="374"/>
                  <a:pt x="646" y="363"/>
                </a:cubicBezTo>
                <a:cubicBezTo>
                  <a:pt x="637" y="353"/>
                  <a:pt x="632" y="339"/>
                  <a:pt x="634" y="325"/>
                </a:cubicBezTo>
                <a:lnTo>
                  <a:pt x="635" y="322"/>
                </a:lnTo>
                <a:cubicBezTo>
                  <a:pt x="636" y="315"/>
                  <a:pt x="639" y="308"/>
                  <a:pt x="643" y="302"/>
                </a:cubicBezTo>
                <a:lnTo>
                  <a:pt x="644" y="300"/>
                </a:lnTo>
                <a:cubicBezTo>
                  <a:pt x="654" y="284"/>
                  <a:pt x="674" y="276"/>
                  <a:pt x="694" y="280"/>
                </a:cubicBezTo>
                <a:cubicBezTo>
                  <a:pt x="713" y="284"/>
                  <a:pt x="728" y="300"/>
                  <a:pt x="731" y="319"/>
                </a:cubicBezTo>
                <a:lnTo>
                  <a:pt x="731" y="322"/>
                </a:lnTo>
                <a:lnTo>
                  <a:pt x="732" y="330"/>
                </a:lnTo>
                <a:lnTo>
                  <a:pt x="732" y="339"/>
                </a:lnTo>
                <a:cubicBezTo>
                  <a:pt x="732" y="343"/>
                  <a:pt x="732" y="347"/>
                  <a:pt x="731" y="351"/>
                </a:cubicBezTo>
                <a:lnTo>
                  <a:pt x="731" y="353"/>
                </a:lnTo>
                <a:cubicBezTo>
                  <a:pt x="726" y="371"/>
                  <a:pt x="712" y="385"/>
                  <a:pt x="693" y="389"/>
                </a:cubicBezTo>
                <a:cubicBezTo>
                  <a:pt x="675" y="392"/>
                  <a:pt x="657" y="385"/>
                  <a:pt x="646" y="370"/>
                </a:cubicBezTo>
                <a:lnTo>
                  <a:pt x="644" y="368"/>
                </a:lnTo>
                <a:cubicBezTo>
                  <a:pt x="642" y="365"/>
                  <a:pt x="640" y="362"/>
                  <a:pt x="639" y="359"/>
                </a:cubicBezTo>
                <a:lnTo>
                  <a:pt x="637" y="354"/>
                </a:lnTo>
                <a:lnTo>
                  <a:pt x="635" y="351"/>
                </a:lnTo>
                <a:lnTo>
                  <a:pt x="634" y="348"/>
                </a:lnTo>
                <a:lnTo>
                  <a:pt x="724" y="327"/>
                </a:lnTo>
                <a:lnTo>
                  <a:pt x="724" y="329"/>
                </a:lnTo>
                <a:lnTo>
                  <a:pt x="722" y="314"/>
                </a:lnTo>
                <a:lnTo>
                  <a:pt x="723" y="317"/>
                </a:lnTo>
                <a:lnTo>
                  <a:pt x="629" y="332"/>
                </a:lnTo>
                <a:lnTo>
                  <a:pt x="629" y="329"/>
                </a:lnTo>
                <a:lnTo>
                  <a:pt x="629" y="327"/>
                </a:lnTo>
                <a:lnTo>
                  <a:pt x="724" y="339"/>
                </a:lnTo>
                <a:lnTo>
                  <a:pt x="724" y="341"/>
                </a:lnTo>
                <a:lnTo>
                  <a:pt x="725" y="329"/>
                </a:lnTo>
                <a:lnTo>
                  <a:pt x="725" y="332"/>
                </a:lnTo>
                <a:lnTo>
                  <a:pt x="677" y="284"/>
                </a:lnTo>
                <a:lnTo>
                  <a:pt x="677" y="284"/>
                </a:lnTo>
                <a:lnTo>
                  <a:pt x="632" y="317"/>
                </a:lnTo>
                <a:lnTo>
                  <a:pt x="633" y="314"/>
                </a:lnTo>
                <a:cubicBezTo>
                  <a:pt x="634" y="312"/>
                  <a:pt x="635" y="310"/>
                  <a:pt x="636" y="308"/>
                </a:cubicBezTo>
                <a:lnTo>
                  <a:pt x="637" y="306"/>
                </a:lnTo>
                <a:cubicBezTo>
                  <a:pt x="644" y="290"/>
                  <a:pt x="660" y="280"/>
                  <a:pt x="678" y="279"/>
                </a:cubicBezTo>
                <a:cubicBezTo>
                  <a:pt x="695" y="278"/>
                  <a:pt x="712" y="287"/>
                  <a:pt x="721" y="302"/>
                </a:cubicBezTo>
                <a:lnTo>
                  <a:pt x="722" y="305"/>
                </a:lnTo>
                <a:lnTo>
                  <a:pt x="724" y="307"/>
                </a:lnTo>
                <a:lnTo>
                  <a:pt x="644" y="303"/>
                </a:lnTo>
                <a:lnTo>
                  <a:pt x="646" y="301"/>
                </a:lnTo>
                <a:lnTo>
                  <a:pt x="638" y="315"/>
                </a:lnTo>
                <a:lnTo>
                  <a:pt x="639" y="312"/>
                </a:lnTo>
                <a:cubicBezTo>
                  <a:pt x="646" y="292"/>
                  <a:pt x="664" y="279"/>
                  <a:pt x="685" y="279"/>
                </a:cubicBezTo>
                <a:lnTo>
                  <a:pt x="687" y="279"/>
                </a:lnTo>
                <a:lnTo>
                  <a:pt x="689" y="279"/>
                </a:lnTo>
                <a:lnTo>
                  <a:pt x="646" y="306"/>
                </a:lnTo>
                <a:lnTo>
                  <a:pt x="648" y="303"/>
                </a:lnTo>
                <a:lnTo>
                  <a:pt x="652" y="296"/>
                </a:lnTo>
                <a:cubicBezTo>
                  <a:pt x="663" y="278"/>
                  <a:pt x="685" y="270"/>
                  <a:pt x="705" y="277"/>
                </a:cubicBezTo>
                <a:cubicBezTo>
                  <a:pt x="726" y="283"/>
                  <a:pt x="739" y="301"/>
                  <a:pt x="739" y="322"/>
                </a:cubicBezTo>
                <a:lnTo>
                  <a:pt x="739" y="326"/>
                </a:lnTo>
                <a:lnTo>
                  <a:pt x="739" y="332"/>
                </a:lnTo>
                <a:cubicBezTo>
                  <a:pt x="739" y="358"/>
                  <a:pt x="718" y="380"/>
                  <a:pt x="691" y="380"/>
                </a:cubicBezTo>
                <a:lnTo>
                  <a:pt x="690" y="380"/>
                </a:lnTo>
                <a:cubicBezTo>
                  <a:pt x="664" y="380"/>
                  <a:pt x="642" y="358"/>
                  <a:pt x="642" y="332"/>
                </a:cubicBezTo>
                <a:cubicBezTo>
                  <a:pt x="642" y="305"/>
                  <a:pt x="664" y="284"/>
                  <a:pt x="690" y="284"/>
                </a:cubicBezTo>
                <a:lnTo>
                  <a:pt x="691" y="284"/>
                </a:lnTo>
                <a:cubicBezTo>
                  <a:pt x="717" y="284"/>
                  <a:pt x="739" y="305"/>
                  <a:pt x="739" y="332"/>
                </a:cubicBezTo>
                <a:lnTo>
                  <a:pt x="739" y="334"/>
                </a:lnTo>
                <a:lnTo>
                  <a:pt x="739" y="336"/>
                </a:lnTo>
                <a:cubicBezTo>
                  <a:pt x="739" y="361"/>
                  <a:pt x="721" y="381"/>
                  <a:pt x="697" y="384"/>
                </a:cubicBezTo>
                <a:cubicBezTo>
                  <a:pt x="673" y="387"/>
                  <a:pt x="650" y="372"/>
                  <a:pt x="644" y="348"/>
                </a:cubicBezTo>
                <a:lnTo>
                  <a:pt x="644" y="346"/>
                </a:lnTo>
                <a:lnTo>
                  <a:pt x="643" y="341"/>
                </a:lnTo>
                <a:cubicBezTo>
                  <a:pt x="640" y="327"/>
                  <a:pt x="644" y="313"/>
                  <a:pt x="653" y="302"/>
                </a:cubicBezTo>
                <a:cubicBezTo>
                  <a:pt x="662" y="290"/>
                  <a:pt x="676" y="284"/>
                  <a:pt x="690" y="284"/>
                </a:cubicBezTo>
                <a:lnTo>
                  <a:pt x="692" y="284"/>
                </a:lnTo>
                <a:cubicBezTo>
                  <a:pt x="707" y="284"/>
                  <a:pt x="722" y="291"/>
                  <a:pt x="731" y="304"/>
                </a:cubicBezTo>
                <a:cubicBezTo>
                  <a:pt x="740" y="316"/>
                  <a:pt x="742" y="333"/>
                  <a:pt x="738" y="347"/>
                </a:cubicBezTo>
                <a:lnTo>
                  <a:pt x="737" y="350"/>
                </a:lnTo>
                <a:cubicBezTo>
                  <a:pt x="734" y="357"/>
                  <a:pt x="730" y="364"/>
                  <a:pt x="725" y="369"/>
                </a:cubicBezTo>
                <a:lnTo>
                  <a:pt x="723" y="370"/>
                </a:lnTo>
                <a:cubicBezTo>
                  <a:pt x="710" y="384"/>
                  <a:pt x="689" y="388"/>
                  <a:pt x="671" y="381"/>
                </a:cubicBezTo>
                <a:cubicBezTo>
                  <a:pt x="653" y="373"/>
                  <a:pt x="641" y="356"/>
                  <a:pt x="641" y="336"/>
                </a:cubicBezTo>
                <a:lnTo>
                  <a:pt x="641" y="333"/>
                </a:lnTo>
                <a:lnTo>
                  <a:pt x="642" y="324"/>
                </a:lnTo>
                <a:lnTo>
                  <a:pt x="643" y="319"/>
                </a:lnTo>
                <a:cubicBezTo>
                  <a:pt x="643" y="315"/>
                  <a:pt x="644" y="312"/>
                  <a:pt x="645" y="309"/>
                </a:cubicBezTo>
                <a:lnTo>
                  <a:pt x="645" y="307"/>
                </a:lnTo>
                <a:cubicBezTo>
                  <a:pt x="652" y="289"/>
                  <a:pt x="668" y="276"/>
                  <a:pt x="688" y="275"/>
                </a:cubicBezTo>
                <a:cubicBezTo>
                  <a:pt x="707" y="273"/>
                  <a:pt x="725" y="284"/>
                  <a:pt x="734" y="301"/>
                </a:cubicBezTo>
                <a:lnTo>
                  <a:pt x="735" y="304"/>
                </a:lnTo>
                <a:cubicBezTo>
                  <a:pt x="737" y="307"/>
                  <a:pt x="738" y="311"/>
                  <a:pt x="739" y="315"/>
                </a:cubicBezTo>
                <a:lnTo>
                  <a:pt x="741" y="321"/>
                </a:lnTo>
                <a:lnTo>
                  <a:pt x="742" y="328"/>
                </a:lnTo>
                <a:lnTo>
                  <a:pt x="738" y="317"/>
                </a:lnTo>
                <a:lnTo>
                  <a:pt x="740" y="320"/>
                </a:lnTo>
                <a:lnTo>
                  <a:pt x="650" y="334"/>
                </a:lnTo>
                <a:lnTo>
                  <a:pt x="650" y="331"/>
                </a:lnTo>
                <a:lnTo>
                  <a:pt x="650" y="328"/>
                </a:lnTo>
                <a:lnTo>
                  <a:pt x="651" y="322"/>
                </a:lnTo>
                <a:lnTo>
                  <a:pt x="652" y="315"/>
                </a:lnTo>
                <a:cubicBezTo>
                  <a:pt x="655" y="295"/>
                  <a:pt x="670" y="280"/>
                  <a:pt x="689" y="276"/>
                </a:cubicBezTo>
                <a:cubicBezTo>
                  <a:pt x="708" y="271"/>
                  <a:pt x="728" y="279"/>
                  <a:pt x="739" y="296"/>
                </a:cubicBezTo>
                <a:lnTo>
                  <a:pt x="740" y="297"/>
                </a:lnTo>
                <a:cubicBezTo>
                  <a:pt x="742" y="301"/>
                  <a:pt x="744" y="305"/>
                  <a:pt x="746" y="309"/>
                </a:cubicBezTo>
                <a:lnTo>
                  <a:pt x="747" y="313"/>
                </a:lnTo>
                <a:lnTo>
                  <a:pt x="750" y="324"/>
                </a:lnTo>
                <a:lnTo>
                  <a:pt x="749" y="321"/>
                </a:lnTo>
                <a:lnTo>
                  <a:pt x="703" y="288"/>
                </a:lnTo>
                <a:lnTo>
                  <a:pt x="704" y="288"/>
                </a:lnTo>
                <a:lnTo>
                  <a:pt x="657" y="325"/>
                </a:lnTo>
                <a:lnTo>
                  <a:pt x="658" y="323"/>
                </a:lnTo>
                <a:lnTo>
                  <a:pt x="658" y="323"/>
                </a:lnTo>
                <a:cubicBezTo>
                  <a:pt x="662" y="301"/>
                  <a:pt x="680" y="285"/>
                  <a:pt x="702" y="284"/>
                </a:cubicBezTo>
                <a:cubicBezTo>
                  <a:pt x="724" y="283"/>
                  <a:pt x="744" y="296"/>
                  <a:pt x="751" y="317"/>
                </a:cubicBezTo>
                <a:lnTo>
                  <a:pt x="752" y="321"/>
                </a:lnTo>
                <a:lnTo>
                  <a:pt x="755" y="332"/>
                </a:lnTo>
                <a:lnTo>
                  <a:pt x="665" y="320"/>
                </a:lnTo>
                <a:lnTo>
                  <a:pt x="666" y="318"/>
                </a:lnTo>
                <a:lnTo>
                  <a:pt x="661" y="332"/>
                </a:lnTo>
                <a:lnTo>
                  <a:pt x="662" y="329"/>
                </a:lnTo>
                <a:cubicBezTo>
                  <a:pt x="665" y="307"/>
                  <a:pt x="682" y="291"/>
                  <a:pt x="704" y="289"/>
                </a:cubicBezTo>
                <a:cubicBezTo>
                  <a:pt x="725" y="286"/>
                  <a:pt x="746" y="299"/>
                  <a:pt x="754" y="319"/>
                </a:cubicBezTo>
                <a:lnTo>
                  <a:pt x="756" y="324"/>
                </a:lnTo>
                <a:lnTo>
                  <a:pt x="711" y="293"/>
                </a:lnTo>
                <a:lnTo>
                  <a:pt x="712" y="293"/>
                </a:lnTo>
                <a:cubicBezTo>
                  <a:pt x="738" y="293"/>
                  <a:pt x="760" y="315"/>
                  <a:pt x="760" y="341"/>
                </a:cubicBezTo>
                <a:lnTo>
                  <a:pt x="760" y="344"/>
                </a:lnTo>
                <a:cubicBezTo>
                  <a:pt x="760" y="348"/>
                  <a:pt x="759" y="352"/>
                  <a:pt x="759" y="356"/>
                </a:cubicBezTo>
                <a:lnTo>
                  <a:pt x="758" y="358"/>
                </a:lnTo>
                <a:cubicBezTo>
                  <a:pt x="752" y="381"/>
                  <a:pt x="730" y="397"/>
                  <a:pt x="706" y="394"/>
                </a:cubicBezTo>
                <a:cubicBezTo>
                  <a:pt x="682" y="391"/>
                  <a:pt x="663" y="370"/>
                  <a:pt x="663" y="346"/>
                </a:cubicBezTo>
                <a:lnTo>
                  <a:pt x="663" y="344"/>
                </a:lnTo>
                <a:lnTo>
                  <a:pt x="664" y="352"/>
                </a:lnTo>
                <a:lnTo>
                  <a:pt x="664" y="349"/>
                </a:lnTo>
                <a:lnTo>
                  <a:pt x="663" y="349"/>
                </a:lnTo>
                <a:lnTo>
                  <a:pt x="676" y="371"/>
                </a:lnTo>
                <a:lnTo>
                  <a:pt x="675" y="370"/>
                </a:lnTo>
                <a:lnTo>
                  <a:pt x="757" y="336"/>
                </a:lnTo>
                <a:lnTo>
                  <a:pt x="757" y="339"/>
                </a:lnTo>
                <a:lnTo>
                  <a:pt x="756" y="329"/>
                </a:lnTo>
                <a:lnTo>
                  <a:pt x="757" y="334"/>
                </a:lnTo>
                <a:lnTo>
                  <a:pt x="758" y="343"/>
                </a:lnTo>
                <a:lnTo>
                  <a:pt x="758" y="342"/>
                </a:lnTo>
                <a:lnTo>
                  <a:pt x="671" y="324"/>
                </a:lnTo>
                <a:lnTo>
                  <a:pt x="672" y="323"/>
                </a:lnTo>
                <a:lnTo>
                  <a:pt x="666" y="334"/>
                </a:lnTo>
                <a:lnTo>
                  <a:pt x="667" y="331"/>
                </a:lnTo>
                <a:lnTo>
                  <a:pt x="665" y="340"/>
                </a:lnTo>
                <a:lnTo>
                  <a:pt x="666" y="336"/>
                </a:lnTo>
                <a:cubicBezTo>
                  <a:pt x="667" y="329"/>
                  <a:pt x="670" y="322"/>
                  <a:pt x="674" y="316"/>
                </a:cubicBezTo>
                <a:lnTo>
                  <a:pt x="675" y="315"/>
                </a:lnTo>
                <a:cubicBezTo>
                  <a:pt x="683" y="301"/>
                  <a:pt x="698" y="293"/>
                  <a:pt x="714" y="293"/>
                </a:cubicBezTo>
                <a:cubicBezTo>
                  <a:pt x="731" y="293"/>
                  <a:pt x="746" y="301"/>
                  <a:pt x="754" y="315"/>
                </a:cubicBezTo>
                <a:lnTo>
                  <a:pt x="755" y="316"/>
                </a:lnTo>
                <a:cubicBezTo>
                  <a:pt x="759" y="322"/>
                  <a:pt x="762" y="329"/>
                  <a:pt x="763" y="336"/>
                </a:cubicBezTo>
                <a:lnTo>
                  <a:pt x="763" y="340"/>
                </a:lnTo>
                <a:lnTo>
                  <a:pt x="762" y="331"/>
                </a:lnTo>
                <a:lnTo>
                  <a:pt x="763" y="334"/>
                </a:lnTo>
                <a:lnTo>
                  <a:pt x="763" y="336"/>
                </a:lnTo>
                <a:lnTo>
                  <a:pt x="676" y="326"/>
                </a:lnTo>
                <a:lnTo>
                  <a:pt x="678" y="324"/>
                </a:lnTo>
                <a:lnTo>
                  <a:pt x="672" y="338"/>
                </a:lnTo>
                <a:lnTo>
                  <a:pt x="673" y="334"/>
                </a:lnTo>
                <a:lnTo>
                  <a:pt x="674" y="330"/>
                </a:lnTo>
                <a:lnTo>
                  <a:pt x="674" y="327"/>
                </a:lnTo>
                <a:cubicBezTo>
                  <a:pt x="679" y="303"/>
                  <a:pt x="702" y="286"/>
                  <a:pt x="726" y="289"/>
                </a:cubicBezTo>
                <a:cubicBezTo>
                  <a:pt x="751" y="291"/>
                  <a:pt x="769" y="312"/>
                  <a:pt x="769" y="336"/>
                </a:cubicBezTo>
                <a:lnTo>
                  <a:pt x="769" y="337"/>
                </a:lnTo>
                <a:cubicBezTo>
                  <a:pt x="769" y="343"/>
                  <a:pt x="769" y="348"/>
                  <a:pt x="767" y="353"/>
                </a:cubicBezTo>
                <a:lnTo>
                  <a:pt x="766" y="356"/>
                </a:lnTo>
                <a:lnTo>
                  <a:pt x="766" y="357"/>
                </a:lnTo>
                <a:cubicBezTo>
                  <a:pt x="765" y="360"/>
                  <a:pt x="764" y="363"/>
                  <a:pt x="762" y="365"/>
                </a:cubicBezTo>
                <a:lnTo>
                  <a:pt x="761" y="367"/>
                </a:lnTo>
                <a:lnTo>
                  <a:pt x="679" y="319"/>
                </a:lnTo>
                <a:lnTo>
                  <a:pt x="680" y="318"/>
                </a:lnTo>
                <a:lnTo>
                  <a:pt x="672" y="337"/>
                </a:lnTo>
                <a:lnTo>
                  <a:pt x="673" y="334"/>
                </a:lnTo>
                <a:lnTo>
                  <a:pt x="672" y="348"/>
                </a:lnTo>
                <a:lnTo>
                  <a:pt x="672" y="345"/>
                </a:lnTo>
                <a:cubicBezTo>
                  <a:pt x="671" y="337"/>
                  <a:pt x="672" y="330"/>
                  <a:pt x="674" y="323"/>
                </a:cubicBezTo>
                <a:lnTo>
                  <a:pt x="674" y="321"/>
                </a:lnTo>
                <a:cubicBezTo>
                  <a:pt x="681" y="302"/>
                  <a:pt x="699" y="289"/>
                  <a:pt x="719" y="288"/>
                </a:cubicBezTo>
                <a:cubicBezTo>
                  <a:pt x="739" y="288"/>
                  <a:pt x="758" y="301"/>
                  <a:pt x="765" y="320"/>
                </a:cubicBezTo>
                <a:lnTo>
                  <a:pt x="766" y="324"/>
                </a:lnTo>
                <a:lnTo>
                  <a:pt x="769" y="331"/>
                </a:lnTo>
                <a:lnTo>
                  <a:pt x="771" y="337"/>
                </a:lnTo>
                <a:lnTo>
                  <a:pt x="768" y="331"/>
                </a:lnTo>
                <a:lnTo>
                  <a:pt x="770" y="334"/>
                </a:lnTo>
                <a:lnTo>
                  <a:pt x="681" y="340"/>
                </a:lnTo>
                <a:lnTo>
                  <a:pt x="682" y="339"/>
                </a:lnTo>
                <a:lnTo>
                  <a:pt x="679" y="354"/>
                </a:lnTo>
                <a:lnTo>
                  <a:pt x="679" y="349"/>
                </a:lnTo>
                <a:lnTo>
                  <a:pt x="679" y="349"/>
                </a:lnTo>
                <a:lnTo>
                  <a:pt x="679" y="341"/>
                </a:lnTo>
                <a:cubicBezTo>
                  <a:pt x="679" y="315"/>
                  <a:pt x="700" y="293"/>
                  <a:pt x="727" y="293"/>
                </a:cubicBezTo>
                <a:lnTo>
                  <a:pt x="728" y="293"/>
                </a:lnTo>
                <a:cubicBezTo>
                  <a:pt x="742" y="293"/>
                  <a:pt x="755" y="299"/>
                  <a:pt x="764" y="309"/>
                </a:cubicBezTo>
                <a:cubicBezTo>
                  <a:pt x="773" y="320"/>
                  <a:pt x="777" y="333"/>
                  <a:pt x="776" y="347"/>
                </a:cubicBezTo>
                <a:lnTo>
                  <a:pt x="775" y="351"/>
                </a:lnTo>
                <a:lnTo>
                  <a:pt x="775" y="349"/>
                </a:lnTo>
                <a:lnTo>
                  <a:pt x="774" y="337"/>
                </a:lnTo>
                <a:lnTo>
                  <a:pt x="775" y="339"/>
                </a:lnTo>
                <a:lnTo>
                  <a:pt x="701" y="311"/>
                </a:lnTo>
                <a:lnTo>
                  <a:pt x="704" y="309"/>
                </a:lnTo>
                <a:lnTo>
                  <a:pt x="694" y="318"/>
                </a:lnTo>
                <a:lnTo>
                  <a:pt x="697" y="315"/>
                </a:lnTo>
                <a:lnTo>
                  <a:pt x="733" y="394"/>
                </a:lnTo>
                <a:lnTo>
                  <a:pt x="731" y="394"/>
                </a:lnTo>
                <a:lnTo>
                  <a:pt x="728" y="394"/>
                </a:lnTo>
                <a:cubicBezTo>
                  <a:pt x="702" y="394"/>
                  <a:pt x="680" y="372"/>
                  <a:pt x="680" y="346"/>
                </a:cubicBezTo>
                <a:lnTo>
                  <a:pt x="680" y="343"/>
                </a:lnTo>
                <a:cubicBezTo>
                  <a:pt x="680" y="333"/>
                  <a:pt x="684" y="323"/>
                  <a:pt x="690" y="315"/>
                </a:cubicBezTo>
                <a:lnTo>
                  <a:pt x="692" y="313"/>
                </a:lnTo>
                <a:cubicBezTo>
                  <a:pt x="701" y="301"/>
                  <a:pt x="715" y="293"/>
                  <a:pt x="730" y="293"/>
                </a:cubicBezTo>
                <a:lnTo>
                  <a:pt x="733" y="293"/>
                </a:lnTo>
                <a:cubicBezTo>
                  <a:pt x="756" y="293"/>
                  <a:pt x="776" y="310"/>
                  <a:pt x="780" y="332"/>
                </a:cubicBezTo>
                <a:lnTo>
                  <a:pt x="781" y="337"/>
                </a:lnTo>
                <a:lnTo>
                  <a:pt x="782" y="341"/>
                </a:lnTo>
                <a:lnTo>
                  <a:pt x="690" y="333"/>
                </a:lnTo>
                <a:lnTo>
                  <a:pt x="691" y="331"/>
                </a:lnTo>
                <a:lnTo>
                  <a:pt x="689" y="339"/>
                </a:lnTo>
                <a:lnTo>
                  <a:pt x="689" y="337"/>
                </a:lnTo>
                <a:cubicBezTo>
                  <a:pt x="694" y="316"/>
                  <a:pt x="711" y="300"/>
                  <a:pt x="732" y="298"/>
                </a:cubicBezTo>
                <a:cubicBezTo>
                  <a:pt x="753" y="296"/>
                  <a:pt x="773" y="308"/>
                  <a:pt x="781" y="328"/>
                </a:cubicBezTo>
                <a:lnTo>
                  <a:pt x="782" y="331"/>
                </a:lnTo>
                <a:lnTo>
                  <a:pt x="783" y="333"/>
                </a:lnTo>
                <a:lnTo>
                  <a:pt x="692" y="339"/>
                </a:lnTo>
                <a:lnTo>
                  <a:pt x="692" y="337"/>
                </a:lnTo>
                <a:lnTo>
                  <a:pt x="692" y="338"/>
                </a:lnTo>
                <a:cubicBezTo>
                  <a:pt x="694" y="328"/>
                  <a:pt x="698" y="319"/>
                  <a:pt x="706" y="312"/>
                </a:cubicBezTo>
                <a:lnTo>
                  <a:pt x="710" y="308"/>
                </a:lnTo>
                <a:cubicBezTo>
                  <a:pt x="719" y="299"/>
                  <a:pt x="731" y="293"/>
                  <a:pt x="744" y="293"/>
                </a:cubicBezTo>
                <a:lnTo>
                  <a:pt x="746" y="293"/>
                </a:lnTo>
                <a:lnTo>
                  <a:pt x="747" y="293"/>
                </a:lnTo>
                <a:lnTo>
                  <a:pt x="748" y="293"/>
                </a:lnTo>
                <a:cubicBezTo>
                  <a:pt x="770" y="293"/>
                  <a:pt x="790" y="308"/>
                  <a:pt x="795" y="330"/>
                </a:cubicBezTo>
                <a:lnTo>
                  <a:pt x="796" y="332"/>
                </a:lnTo>
                <a:lnTo>
                  <a:pt x="790" y="319"/>
                </a:lnTo>
                <a:lnTo>
                  <a:pt x="792" y="321"/>
                </a:lnTo>
                <a:lnTo>
                  <a:pt x="750" y="298"/>
                </a:lnTo>
                <a:lnTo>
                  <a:pt x="753" y="298"/>
                </a:lnTo>
                <a:lnTo>
                  <a:pt x="755" y="298"/>
                </a:lnTo>
                <a:cubicBezTo>
                  <a:pt x="770" y="298"/>
                  <a:pt x="783" y="304"/>
                  <a:pt x="792" y="315"/>
                </a:cubicBezTo>
                <a:cubicBezTo>
                  <a:pt x="801" y="326"/>
                  <a:pt x="805" y="340"/>
                  <a:pt x="803" y="354"/>
                </a:cubicBezTo>
                <a:lnTo>
                  <a:pt x="802" y="357"/>
                </a:lnTo>
                <a:cubicBezTo>
                  <a:pt x="802" y="362"/>
                  <a:pt x="800" y="366"/>
                  <a:pt x="798" y="370"/>
                </a:cubicBezTo>
                <a:lnTo>
                  <a:pt x="797" y="372"/>
                </a:lnTo>
                <a:cubicBezTo>
                  <a:pt x="785" y="395"/>
                  <a:pt x="758" y="405"/>
                  <a:pt x="734" y="395"/>
                </a:cubicBezTo>
                <a:cubicBezTo>
                  <a:pt x="711" y="384"/>
                  <a:pt x="700" y="357"/>
                  <a:pt x="709" y="333"/>
                </a:cubicBezTo>
                <a:lnTo>
                  <a:pt x="710" y="331"/>
                </a:lnTo>
                <a:lnTo>
                  <a:pt x="708" y="339"/>
                </a:lnTo>
                <a:lnTo>
                  <a:pt x="708" y="337"/>
                </a:lnTo>
                <a:lnTo>
                  <a:pt x="802" y="358"/>
                </a:lnTo>
                <a:lnTo>
                  <a:pt x="802" y="360"/>
                </a:lnTo>
                <a:lnTo>
                  <a:pt x="802" y="359"/>
                </a:lnTo>
                <a:cubicBezTo>
                  <a:pt x="798" y="382"/>
                  <a:pt x="778" y="399"/>
                  <a:pt x="754" y="399"/>
                </a:cubicBezTo>
                <a:lnTo>
                  <a:pt x="754" y="399"/>
                </a:lnTo>
                <a:cubicBezTo>
                  <a:pt x="727" y="399"/>
                  <a:pt x="706" y="377"/>
                  <a:pt x="706" y="351"/>
                </a:cubicBezTo>
                <a:lnTo>
                  <a:pt x="706" y="348"/>
                </a:lnTo>
                <a:lnTo>
                  <a:pt x="706" y="346"/>
                </a:lnTo>
                <a:lnTo>
                  <a:pt x="802" y="351"/>
                </a:lnTo>
                <a:lnTo>
                  <a:pt x="801" y="356"/>
                </a:lnTo>
                <a:lnTo>
                  <a:pt x="801" y="341"/>
                </a:lnTo>
                <a:lnTo>
                  <a:pt x="802" y="346"/>
                </a:lnTo>
                <a:lnTo>
                  <a:pt x="754" y="307"/>
                </a:lnTo>
                <a:lnTo>
                  <a:pt x="758" y="307"/>
                </a:lnTo>
                <a:lnTo>
                  <a:pt x="762" y="307"/>
                </a:lnTo>
                <a:cubicBezTo>
                  <a:pt x="788" y="307"/>
                  <a:pt x="810" y="329"/>
                  <a:pt x="810" y="355"/>
                </a:cubicBezTo>
                <a:lnTo>
                  <a:pt x="810" y="358"/>
                </a:lnTo>
                <a:cubicBezTo>
                  <a:pt x="810" y="364"/>
                  <a:pt x="809" y="370"/>
                  <a:pt x="807" y="376"/>
                </a:cubicBezTo>
                <a:lnTo>
                  <a:pt x="806" y="378"/>
                </a:lnTo>
                <a:lnTo>
                  <a:pt x="761" y="312"/>
                </a:lnTo>
                <a:lnTo>
                  <a:pt x="762" y="312"/>
                </a:lnTo>
                <a:lnTo>
                  <a:pt x="764" y="312"/>
                </a:lnTo>
                <a:lnTo>
                  <a:pt x="718" y="345"/>
                </a:lnTo>
                <a:lnTo>
                  <a:pt x="720" y="339"/>
                </a:lnTo>
                <a:cubicBezTo>
                  <a:pt x="722" y="336"/>
                  <a:pt x="723" y="333"/>
                  <a:pt x="725" y="330"/>
                </a:cubicBezTo>
                <a:lnTo>
                  <a:pt x="726" y="327"/>
                </a:lnTo>
                <a:lnTo>
                  <a:pt x="725" y="330"/>
                </a:lnTo>
                <a:cubicBezTo>
                  <a:pt x="734" y="311"/>
                  <a:pt x="754" y="301"/>
                  <a:pt x="774" y="303"/>
                </a:cubicBezTo>
                <a:cubicBezTo>
                  <a:pt x="795" y="306"/>
                  <a:pt x="811" y="321"/>
                  <a:pt x="815" y="342"/>
                </a:cubicBezTo>
                <a:lnTo>
                  <a:pt x="816" y="344"/>
                </a:lnTo>
                <a:cubicBezTo>
                  <a:pt x="816" y="347"/>
                  <a:pt x="816" y="350"/>
                  <a:pt x="816" y="353"/>
                </a:cubicBezTo>
                <a:lnTo>
                  <a:pt x="816" y="358"/>
                </a:lnTo>
                <a:lnTo>
                  <a:pt x="816" y="368"/>
                </a:lnTo>
                <a:lnTo>
                  <a:pt x="816" y="365"/>
                </a:lnTo>
                <a:cubicBezTo>
                  <a:pt x="816" y="391"/>
                  <a:pt x="794" y="413"/>
                  <a:pt x="768" y="413"/>
                </a:cubicBezTo>
                <a:cubicBezTo>
                  <a:pt x="741" y="413"/>
                  <a:pt x="720" y="391"/>
                  <a:pt x="720" y="365"/>
                </a:cubicBezTo>
                <a:lnTo>
                  <a:pt x="720" y="364"/>
                </a:lnTo>
                <a:lnTo>
                  <a:pt x="720" y="361"/>
                </a:lnTo>
                <a:lnTo>
                  <a:pt x="720" y="355"/>
                </a:lnTo>
                <a:lnTo>
                  <a:pt x="720" y="352"/>
                </a:lnTo>
                <a:lnTo>
                  <a:pt x="720" y="351"/>
                </a:lnTo>
                <a:cubicBezTo>
                  <a:pt x="720" y="324"/>
                  <a:pt x="741" y="303"/>
                  <a:pt x="768" y="303"/>
                </a:cubicBezTo>
                <a:cubicBezTo>
                  <a:pt x="794" y="303"/>
                  <a:pt x="816" y="324"/>
                  <a:pt x="816" y="351"/>
                </a:cubicBezTo>
                <a:lnTo>
                  <a:pt x="816" y="355"/>
                </a:lnTo>
                <a:lnTo>
                  <a:pt x="815" y="365"/>
                </a:lnTo>
                <a:lnTo>
                  <a:pt x="815" y="354"/>
                </a:lnTo>
                <a:lnTo>
                  <a:pt x="815" y="357"/>
                </a:lnTo>
                <a:lnTo>
                  <a:pt x="811" y="343"/>
                </a:lnTo>
                <a:lnTo>
                  <a:pt x="811" y="344"/>
                </a:lnTo>
                <a:lnTo>
                  <a:pt x="721" y="360"/>
                </a:lnTo>
                <a:lnTo>
                  <a:pt x="721" y="355"/>
                </a:lnTo>
                <a:lnTo>
                  <a:pt x="721" y="357"/>
                </a:lnTo>
                <a:lnTo>
                  <a:pt x="721" y="355"/>
                </a:lnTo>
                <a:cubicBezTo>
                  <a:pt x="721" y="332"/>
                  <a:pt x="738" y="312"/>
                  <a:pt x="760" y="308"/>
                </a:cubicBezTo>
                <a:cubicBezTo>
                  <a:pt x="783" y="304"/>
                  <a:pt x="806" y="317"/>
                  <a:pt x="814" y="339"/>
                </a:cubicBezTo>
                <a:lnTo>
                  <a:pt x="815" y="343"/>
                </a:lnTo>
                <a:lnTo>
                  <a:pt x="818" y="349"/>
                </a:lnTo>
                <a:lnTo>
                  <a:pt x="772" y="317"/>
                </a:lnTo>
                <a:lnTo>
                  <a:pt x="774" y="317"/>
                </a:lnTo>
                <a:lnTo>
                  <a:pt x="775" y="317"/>
                </a:lnTo>
                <a:cubicBezTo>
                  <a:pt x="794" y="317"/>
                  <a:pt x="812" y="328"/>
                  <a:pt x="819" y="346"/>
                </a:cubicBezTo>
                <a:lnTo>
                  <a:pt x="821" y="350"/>
                </a:lnTo>
                <a:lnTo>
                  <a:pt x="816" y="342"/>
                </a:lnTo>
                <a:lnTo>
                  <a:pt x="817" y="343"/>
                </a:lnTo>
                <a:lnTo>
                  <a:pt x="730" y="362"/>
                </a:lnTo>
                <a:lnTo>
                  <a:pt x="731" y="359"/>
                </a:lnTo>
                <a:lnTo>
                  <a:pt x="730" y="367"/>
                </a:lnTo>
                <a:lnTo>
                  <a:pt x="730" y="362"/>
                </a:lnTo>
                <a:lnTo>
                  <a:pt x="730" y="358"/>
                </a:lnTo>
                <a:lnTo>
                  <a:pt x="730" y="355"/>
                </a:lnTo>
                <a:cubicBezTo>
                  <a:pt x="730" y="329"/>
                  <a:pt x="751" y="307"/>
                  <a:pt x="778" y="307"/>
                </a:cubicBezTo>
                <a:cubicBezTo>
                  <a:pt x="804" y="307"/>
                  <a:pt x="826" y="329"/>
                  <a:pt x="826" y="355"/>
                </a:cubicBezTo>
                <a:lnTo>
                  <a:pt x="826" y="356"/>
                </a:lnTo>
                <a:lnTo>
                  <a:pt x="825" y="349"/>
                </a:lnTo>
                <a:lnTo>
                  <a:pt x="826" y="352"/>
                </a:lnTo>
                <a:cubicBezTo>
                  <a:pt x="826" y="354"/>
                  <a:pt x="826" y="357"/>
                  <a:pt x="826" y="359"/>
                </a:cubicBezTo>
                <a:lnTo>
                  <a:pt x="826" y="365"/>
                </a:lnTo>
                <a:lnTo>
                  <a:pt x="778" y="317"/>
                </a:lnTo>
                <a:lnTo>
                  <a:pt x="781" y="317"/>
                </a:lnTo>
                <a:lnTo>
                  <a:pt x="735" y="352"/>
                </a:lnTo>
                <a:lnTo>
                  <a:pt x="737" y="347"/>
                </a:lnTo>
                <a:lnTo>
                  <a:pt x="736" y="349"/>
                </a:lnTo>
                <a:cubicBezTo>
                  <a:pt x="737" y="344"/>
                  <a:pt x="738" y="339"/>
                  <a:pt x="741" y="335"/>
                </a:cubicBezTo>
                <a:lnTo>
                  <a:pt x="741" y="334"/>
                </a:lnTo>
                <a:cubicBezTo>
                  <a:pt x="749" y="317"/>
                  <a:pt x="767" y="307"/>
                  <a:pt x="786" y="308"/>
                </a:cubicBezTo>
                <a:cubicBezTo>
                  <a:pt x="805" y="308"/>
                  <a:pt x="822" y="320"/>
                  <a:pt x="829" y="338"/>
                </a:cubicBezTo>
                <a:lnTo>
                  <a:pt x="830" y="340"/>
                </a:lnTo>
                <a:cubicBezTo>
                  <a:pt x="831" y="344"/>
                  <a:pt x="832" y="349"/>
                  <a:pt x="833" y="353"/>
                </a:cubicBezTo>
                <a:lnTo>
                  <a:pt x="833" y="358"/>
                </a:lnTo>
                <a:lnTo>
                  <a:pt x="833" y="357"/>
                </a:lnTo>
                <a:cubicBezTo>
                  <a:pt x="834" y="360"/>
                  <a:pt x="834" y="364"/>
                  <a:pt x="834" y="367"/>
                </a:cubicBezTo>
                <a:lnTo>
                  <a:pt x="834" y="370"/>
                </a:lnTo>
                <a:cubicBezTo>
                  <a:pt x="834" y="396"/>
                  <a:pt x="813" y="418"/>
                  <a:pt x="786" y="418"/>
                </a:cubicBezTo>
                <a:cubicBezTo>
                  <a:pt x="760" y="418"/>
                  <a:pt x="738" y="396"/>
                  <a:pt x="738" y="370"/>
                </a:cubicBezTo>
                <a:lnTo>
                  <a:pt x="738" y="369"/>
                </a:lnTo>
                <a:lnTo>
                  <a:pt x="738" y="366"/>
                </a:lnTo>
                <a:lnTo>
                  <a:pt x="738" y="360"/>
                </a:lnTo>
                <a:cubicBezTo>
                  <a:pt x="738" y="334"/>
                  <a:pt x="760" y="312"/>
                  <a:pt x="786" y="312"/>
                </a:cubicBezTo>
                <a:cubicBezTo>
                  <a:pt x="813" y="312"/>
                  <a:pt x="834" y="334"/>
                  <a:pt x="834" y="360"/>
                </a:cubicBezTo>
                <a:lnTo>
                  <a:pt x="834" y="363"/>
                </a:lnTo>
                <a:cubicBezTo>
                  <a:pt x="834" y="367"/>
                  <a:pt x="834" y="371"/>
                  <a:pt x="833" y="375"/>
                </a:cubicBezTo>
                <a:lnTo>
                  <a:pt x="833" y="377"/>
                </a:lnTo>
                <a:cubicBezTo>
                  <a:pt x="826" y="402"/>
                  <a:pt x="800" y="418"/>
                  <a:pt x="774" y="412"/>
                </a:cubicBezTo>
                <a:cubicBezTo>
                  <a:pt x="749" y="405"/>
                  <a:pt x="733" y="379"/>
                  <a:pt x="739" y="353"/>
                </a:cubicBezTo>
                <a:lnTo>
                  <a:pt x="740" y="351"/>
                </a:lnTo>
                <a:lnTo>
                  <a:pt x="743" y="343"/>
                </a:lnTo>
                <a:cubicBezTo>
                  <a:pt x="750" y="324"/>
                  <a:pt x="768" y="312"/>
                  <a:pt x="787" y="312"/>
                </a:cubicBezTo>
                <a:cubicBezTo>
                  <a:pt x="807" y="312"/>
                  <a:pt x="825" y="324"/>
                  <a:pt x="832" y="343"/>
                </a:cubicBezTo>
                <a:lnTo>
                  <a:pt x="833" y="345"/>
                </a:lnTo>
                <a:lnTo>
                  <a:pt x="832" y="344"/>
                </a:lnTo>
                <a:lnTo>
                  <a:pt x="761" y="327"/>
                </a:lnTo>
                <a:lnTo>
                  <a:pt x="763" y="325"/>
                </a:lnTo>
                <a:lnTo>
                  <a:pt x="752" y="337"/>
                </a:lnTo>
                <a:lnTo>
                  <a:pt x="754" y="334"/>
                </a:lnTo>
                <a:lnTo>
                  <a:pt x="746" y="356"/>
                </a:lnTo>
                <a:lnTo>
                  <a:pt x="746" y="351"/>
                </a:lnTo>
                <a:lnTo>
                  <a:pt x="746" y="351"/>
                </a:lnTo>
                <a:cubicBezTo>
                  <a:pt x="746" y="324"/>
                  <a:pt x="767" y="303"/>
                  <a:pt x="794" y="303"/>
                </a:cubicBezTo>
                <a:cubicBezTo>
                  <a:pt x="820" y="303"/>
                  <a:pt x="842" y="324"/>
                  <a:pt x="842" y="351"/>
                </a:cubicBezTo>
                <a:lnTo>
                  <a:pt x="842" y="355"/>
                </a:lnTo>
                <a:lnTo>
                  <a:pt x="842" y="360"/>
                </a:lnTo>
                <a:lnTo>
                  <a:pt x="834" y="334"/>
                </a:lnTo>
                <a:lnTo>
                  <a:pt x="837" y="338"/>
                </a:lnTo>
                <a:lnTo>
                  <a:pt x="797" y="317"/>
                </a:lnTo>
                <a:lnTo>
                  <a:pt x="799" y="317"/>
                </a:lnTo>
                <a:lnTo>
                  <a:pt x="800" y="317"/>
                </a:lnTo>
                <a:cubicBezTo>
                  <a:pt x="821" y="317"/>
                  <a:pt x="839" y="330"/>
                  <a:pt x="846" y="350"/>
                </a:cubicBezTo>
                <a:lnTo>
                  <a:pt x="847" y="353"/>
                </a:lnTo>
                <a:lnTo>
                  <a:pt x="849" y="358"/>
                </a:lnTo>
                <a:lnTo>
                  <a:pt x="754" y="370"/>
                </a:lnTo>
                <a:lnTo>
                  <a:pt x="754" y="367"/>
                </a:lnTo>
                <a:lnTo>
                  <a:pt x="755" y="377"/>
                </a:lnTo>
                <a:lnTo>
                  <a:pt x="754" y="374"/>
                </a:lnTo>
                <a:lnTo>
                  <a:pt x="848" y="377"/>
                </a:lnTo>
                <a:lnTo>
                  <a:pt x="848" y="379"/>
                </a:lnTo>
                <a:lnTo>
                  <a:pt x="849" y="367"/>
                </a:lnTo>
                <a:lnTo>
                  <a:pt x="849" y="370"/>
                </a:lnTo>
                <a:lnTo>
                  <a:pt x="801" y="322"/>
                </a:lnTo>
                <a:lnTo>
                  <a:pt x="802" y="322"/>
                </a:lnTo>
                <a:cubicBezTo>
                  <a:pt x="815" y="322"/>
                  <a:pt x="828" y="328"/>
                  <a:pt x="837" y="338"/>
                </a:cubicBezTo>
                <a:cubicBezTo>
                  <a:pt x="847" y="348"/>
                  <a:pt x="851" y="361"/>
                  <a:pt x="850" y="374"/>
                </a:cubicBezTo>
                <a:lnTo>
                  <a:pt x="849" y="380"/>
                </a:lnTo>
                <a:cubicBezTo>
                  <a:pt x="849" y="382"/>
                  <a:pt x="849" y="385"/>
                  <a:pt x="848" y="387"/>
                </a:cubicBezTo>
                <a:lnTo>
                  <a:pt x="847" y="391"/>
                </a:lnTo>
                <a:cubicBezTo>
                  <a:pt x="841" y="416"/>
                  <a:pt x="817" y="431"/>
                  <a:pt x="792" y="427"/>
                </a:cubicBezTo>
                <a:cubicBezTo>
                  <a:pt x="767" y="422"/>
                  <a:pt x="750" y="399"/>
                  <a:pt x="753" y="374"/>
                </a:cubicBezTo>
                <a:lnTo>
                  <a:pt x="753" y="370"/>
                </a:lnTo>
                <a:lnTo>
                  <a:pt x="754" y="366"/>
                </a:lnTo>
                <a:lnTo>
                  <a:pt x="754" y="379"/>
                </a:lnTo>
                <a:lnTo>
                  <a:pt x="753" y="374"/>
                </a:lnTo>
                <a:cubicBezTo>
                  <a:pt x="751" y="360"/>
                  <a:pt x="754" y="346"/>
                  <a:pt x="763" y="335"/>
                </a:cubicBezTo>
                <a:cubicBezTo>
                  <a:pt x="772" y="323"/>
                  <a:pt x="786" y="317"/>
                  <a:pt x="800" y="317"/>
                </a:cubicBezTo>
                <a:lnTo>
                  <a:pt x="802" y="317"/>
                </a:lnTo>
                <a:cubicBezTo>
                  <a:pt x="815" y="317"/>
                  <a:pt x="827" y="322"/>
                  <a:pt x="836" y="331"/>
                </a:cubicBezTo>
                <a:lnTo>
                  <a:pt x="839" y="334"/>
                </a:lnTo>
                <a:lnTo>
                  <a:pt x="829" y="326"/>
                </a:lnTo>
                <a:lnTo>
                  <a:pt x="832" y="328"/>
                </a:lnTo>
                <a:lnTo>
                  <a:pt x="772" y="339"/>
                </a:lnTo>
                <a:lnTo>
                  <a:pt x="774" y="336"/>
                </a:lnTo>
                <a:lnTo>
                  <a:pt x="779" y="331"/>
                </a:lnTo>
                <a:cubicBezTo>
                  <a:pt x="793" y="317"/>
                  <a:pt x="813" y="313"/>
                  <a:pt x="831" y="321"/>
                </a:cubicBezTo>
                <a:cubicBezTo>
                  <a:pt x="849" y="328"/>
                  <a:pt x="861" y="346"/>
                  <a:pt x="861" y="365"/>
                </a:cubicBezTo>
                <a:lnTo>
                  <a:pt x="861" y="367"/>
                </a:lnTo>
                <a:lnTo>
                  <a:pt x="861" y="372"/>
                </a:lnTo>
                <a:lnTo>
                  <a:pt x="861" y="379"/>
                </a:lnTo>
                <a:lnTo>
                  <a:pt x="828" y="334"/>
                </a:lnTo>
                <a:lnTo>
                  <a:pt x="830" y="334"/>
                </a:lnTo>
                <a:lnTo>
                  <a:pt x="793" y="337"/>
                </a:lnTo>
                <a:lnTo>
                  <a:pt x="794" y="337"/>
                </a:lnTo>
                <a:cubicBezTo>
                  <a:pt x="810" y="328"/>
                  <a:pt x="829" y="330"/>
                  <a:pt x="844" y="341"/>
                </a:cubicBezTo>
                <a:cubicBezTo>
                  <a:pt x="859" y="352"/>
                  <a:pt x="866" y="370"/>
                  <a:pt x="863" y="387"/>
                </a:cubicBezTo>
                <a:lnTo>
                  <a:pt x="862" y="390"/>
                </a:lnTo>
                <a:cubicBezTo>
                  <a:pt x="862" y="393"/>
                  <a:pt x="861" y="395"/>
                  <a:pt x="861" y="398"/>
                </a:cubicBezTo>
                <a:lnTo>
                  <a:pt x="860" y="399"/>
                </a:lnTo>
                <a:cubicBezTo>
                  <a:pt x="853" y="420"/>
                  <a:pt x="834" y="433"/>
                  <a:pt x="812" y="432"/>
                </a:cubicBezTo>
                <a:cubicBezTo>
                  <a:pt x="790" y="431"/>
                  <a:pt x="772" y="415"/>
                  <a:pt x="768" y="394"/>
                </a:cubicBezTo>
                <a:lnTo>
                  <a:pt x="767" y="390"/>
                </a:lnTo>
                <a:lnTo>
                  <a:pt x="765" y="379"/>
                </a:lnTo>
                <a:cubicBezTo>
                  <a:pt x="763" y="357"/>
                  <a:pt x="777" y="336"/>
                  <a:pt x="798" y="329"/>
                </a:cubicBezTo>
                <a:cubicBezTo>
                  <a:pt x="819" y="322"/>
                  <a:pt x="843" y="331"/>
                  <a:pt x="854" y="350"/>
                </a:cubicBezTo>
                <a:lnTo>
                  <a:pt x="856" y="352"/>
                </a:lnTo>
                <a:cubicBezTo>
                  <a:pt x="857" y="354"/>
                  <a:pt x="858" y="357"/>
                  <a:pt x="859" y="359"/>
                </a:cubicBezTo>
                <a:lnTo>
                  <a:pt x="860" y="362"/>
                </a:lnTo>
                <a:lnTo>
                  <a:pt x="769" y="369"/>
                </a:lnTo>
                <a:lnTo>
                  <a:pt x="770" y="365"/>
                </a:lnTo>
                <a:lnTo>
                  <a:pt x="770" y="361"/>
                </a:lnTo>
                <a:lnTo>
                  <a:pt x="772" y="354"/>
                </a:lnTo>
                <a:cubicBezTo>
                  <a:pt x="773" y="351"/>
                  <a:pt x="774" y="348"/>
                  <a:pt x="776" y="345"/>
                </a:cubicBezTo>
                <a:lnTo>
                  <a:pt x="776" y="344"/>
                </a:lnTo>
                <a:cubicBezTo>
                  <a:pt x="784" y="327"/>
                  <a:pt x="802" y="316"/>
                  <a:pt x="821" y="317"/>
                </a:cubicBezTo>
                <a:cubicBezTo>
                  <a:pt x="840" y="318"/>
                  <a:pt x="857" y="330"/>
                  <a:pt x="864" y="347"/>
                </a:cubicBezTo>
                <a:lnTo>
                  <a:pt x="865" y="350"/>
                </a:lnTo>
                <a:lnTo>
                  <a:pt x="867" y="357"/>
                </a:lnTo>
                <a:lnTo>
                  <a:pt x="870" y="370"/>
                </a:lnTo>
                <a:cubicBezTo>
                  <a:pt x="874" y="391"/>
                  <a:pt x="864" y="413"/>
                  <a:pt x="844" y="422"/>
                </a:cubicBezTo>
                <a:lnTo>
                  <a:pt x="842" y="423"/>
                </a:lnTo>
                <a:cubicBezTo>
                  <a:pt x="830" y="430"/>
                  <a:pt x="816" y="430"/>
                  <a:pt x="803" y="425"/>
                </a:cubicBezTo>
                <a:lnTo>
                  <a:pt x="801" y="424"/>
                </a:lnTo>
                <a:cubicBezTo>
                  <a:pt x="779" y="415"/>
                  <a:pt x="767" y="393"/>
                  <a:pt x="771" y="370"/>
                </a:cubicBezTo>
                <a:cubicBezTo>
                  <a:pt x="776" y="348"/>
                  <a:pt x="795" y="331"/>
                  <a:pt x="818" y="331"/>
                </a:cubicBezTo>
                <a:lnTo>
                  <a:pt x="820" y="331"/>
                </a:lnTo>
                <a:lnTo>
                  <a:pt x="821" y="331"/>
                </a:lnTo>
                <a:lnTo>
                  <a:pt x="827" y="331"/>
                </a:lnTo>
                <a:lnTo>
                  <a:pt x="828" y="331"/>
                </a:lnTo>
                <a:cubicBezTo>
                  <a:pt x="842" y="331"/>
                  <a:pt x="856" y="338"/>
                  <a:pt x="865" y="349"/>
                </a:cubicBezTo>
                <a:cubicBezTo>
                  <a:pt x="874" y="360"/>
                  <a:pt x="878" y="375"/>
                  <a:pt x="875" y="389"/>
                </a:cubicBezTo>
                <a:lnTo>
                  <a:pt x="875" y="391"/>
                </a:lnTo>
                <a:lnTo>
                  <a:pt x="875" y="382"/>
                </a:lnTo>
                <a:lnTo>
                  <a:pt x="875" y="384"/>
                </a:lnTo>
                <a:lnTo>
                  <a:pt x="808" y="340"/>
                </a:lnTo>
                <a:lnTo>
                  <a:pt x="812" y="338"/>
                </a:lnTo>
                <a:lnTo>
                  <a:pt x="811" y="339"/>
                </a:lnTo>
                <a:cubicBezTo>
                  <a:pt x="822" y="332"/>
                  <a:pt x="836" y="330"/>
                  <a:pt x="849" y="333"/>
                </a:cubicBezTo>
                <a:cubicBezTo>
                  <a:pt x="862" y="337"/>
                  <a:pt x="873" y="346"/>
                  <a:pt x="879" y="358"/>
                </a:cubicBezTo>
                <a:lnTo>
                  <a:pt x="880" y="360"/>
                </a:lnTo>
                <a:cubicBezTo>
                  <a:pt x="885" y="370"/>
                  <a:pt x="886" y="380"/>
                  <a:pt x="884" y="391"/>
                </a:cubicBezTo>
                <a:lnTo>
                  <a:pt x="884" y="393"/>
                </a:lnTo>
                <a:cubicBezTo>
                  <a:pt x="879" y="416"/>
                  <a:pt x="859" y="432"/>
                  <a:pt x="836" y="432"/>
                </a:cubicBezTo>
                <a:lnTo>
                  <a:pt x="835" y="432"/>
                </a:lnTo>
                <a:lnTo>
                  <a:pt x="883" y="375"/>
                </a:lnTo>
                <a:lnTo>
                  <a:pt x="884" y="380"/>
                </a:lnTo>
                <a:lnTo>
                  <a:pt x="836" y="341"/>
                </a:lnTo>
                <a:lnTo>
                  <a:pt x="837" y="341"/>
                </a:lnTo>
                <a:lnTo>
                  <a:pt x="789" y="385"/>
                </a:lnTo>
                <a:lnTo>
                  <a:pt x="790" y="379"/>
                </a:lnTo>
                <a:lnTo>
                  <a:pt x="790" y="374"/>
                </a:lnTo>
                <a:lnTo>
                  <a:pt x="884" y="395"/>
                </a:lnTo>
                <a:lnTo>
                  <a:pt x="883" y="396"/>
                </a:lnTo>
                <a:lnTo>
                  <a:pt x="885" y="389"/>
                </a:lnTo>
                <a:lnTo>
                  <a:pt x="884" y="392"/>
                </a:lnTo>
                <a:lnTo>
                  <a:pt x="864" y="344"/>
                </a:lnTo>
                <a:lnTo>
                  <a:pt x="865" y="345"/>
                </a:lnTo>
                <a:lnTo>
                  <a:pt x="817" y="342"/>
                </a:lnTo>
                <a:lnTo>
                  <a:pt x="819" y="341"/>
                </a:lnTo>
                <a:lnTo>
                  <a:pt x="797" y="364"/>
                </a:lnTo>
                <a:lnTo>
                  <a:pt x="799" y="359"/>
                </a:lnTo>
                <a:lnTo>
                  <a:pt x="802" y="353"/>
                </a:lnTo>
                <a:cubicBezTo>
                  <a:pt x="810" y="338"/>
                  <a:pt x="825" y="328"/>
                  <a:pt x="842" y="327"/>
                </a:cubicBezTo>
                <a:cubicBezTo>
                  <a:pt x="859" y="325"/>
                  <a:pt x="875" y="334"/>
                  <a:pt x="885" y="348"/>
                </a:cubicBezTo>
                <a:lnTo>
                  <a:pt x="886" y="349"/>
                </a:lnTo>
                <a:cubicBezTo>
                  <a:pt x="888" y="353"/>
                  <a:pt x="890" y="357"/>
                  <a:pt x="892" y="361"/>
                </a:cubicBezTo>
                <a:lnTo>
                  <a:pt x="893" y="364"/>
                </a:lnTo>
                <a:cubicBezTo>
                  <a:pt x="893" y="367"/>
                  <a:pt x="894" y="369"/>
                  <a:pt x="894" y="372"/>
                </a:cubicBezTo>
                <a:lnTo>
                  <a:pt x="895" y="376"/>
                </a:lnTo>
                <a:lnTo>
                  <a:pt x="893" y="367"/>
                </a:lnTo>
                <a:lnTo>
                  <a:pt x="894" y="369"/>
                </a:lnTo>
                <a:lnTo>
                  <a:pt x="800" y="384"/>
                </a:lnTo>
                <a:lnTo>
                  <a:pt x="800" y="382"/>
                </a:lnTo>
                <a:lnTo>
                  <a:pt x="800" y="379"/>
                </a:lnTo>
                <a:lnTo>
                  <a:pt x="893" y="397"/>
                </a:lnTo>
                <a:lnTo>
                  <a:pt x="892" y="400"/>
                </a:lnTo>
                <a:lnTo>
                  <a:pt x="895" y="382"/>
                </a:lnTo>
                <a:lnTo>
                  <a:pt x="895" y="384"/>
                </a:lnTo>
                <a:lnTo>
                  <a:pt x="813" y="350"/>
                </a:lnTo>
                <a:lnTo>
                  <a:pt x="816" y="348"/>
                </a:lnTo>
                <a:cubicBezTo>
                  <a:pt x="819" y="345"/>
                  <a:pt x="822" y="342"/>
                  <a:pt x="826" y="340"/>
                </a:cubicBezTo>
                <a:lnTo>
                  <a:pt x="829" y="338"/>
                </a:lnTo>
                <a:cubicBezTo>
                  <a:pt x="843" y="330"/>
                  <a:pt x="860" y="329"/>
                  <a:pt x="874" y="337"/>
                </a:cubicBezTo>
                <a:cubicBezTo>
                  <a:pt x="889" y="344"/>
                  <a:pt x="899" y="358"/>
                  <a:pt x="901" y="374"/>
                </a:cubicBezTo>
                <a:lnTo>
                  <a:pt x="901" y="378"/>
                </a:lnTo>
                <a:lnTo>
                  <a:pt x="902" y="385"/>
                </a:lnTo>
                <a:lnTo>
                  <a:pt x="854" y="341"/>
                </a:lnTo>
                <a:lnTo>
                  <a:pt x="854" y="341"/>
                </a:lnTo>
                <a:cubicBezTo>
                  <a:pt x="881" y="341"/>
                  <a:pt x="902" y="362"/>
                  <a:pt x="902" y="389"/>
                </a:cubicBezTo>
                <a:lnTo>
                  <a:pt x="902" y="392"/>
                </a:lnTo>
                <a:cubicBezTo>
                  <a:pt x="902" y="397"/>
                  <a:pt x="902" y="402"/>
                  <a:pt x="900" y="407"/>
                </a:cubicBezTo>
                <a:lnTo>
                  <a:pt x="900" y="409"/>
                </a:lnTo>
                <a:cubicBezTo>
                  <a:pt x="893" y="428"/>
                  <a:pt x="875" y="441"/>
                  <a:pt x="854" y="441"/>
                </a:cubicBezTo>
                <a:cubicBezTo>
                  <a:pt x="833" y="441"/>
                  <a:pt x="815" y="428"/>
                  <a:pt x="808" y="409"/>
                </a:cubicBezTo>
                <a:lnTo>
                  <a:pt x="808" y="407"/>
                </a:lnTo>
                <a:cubicBezTo>
                  <a:pt x="806" y="402"/>
                  <a:pt x="805" y="397"/>
                  <a:pt x="805" y="392"/>
                </a:cubicBezTo>
                <a:lnTo>
                  <a:pt x="805" y="388"/>
                </a:lnTo>
                <a:lnTo>
                  <a:pt x="806" y="396"/>
                </a:lnTo>
                <a:lnTo>
                  <a:pt x="806" y="393"/>
                </a:lnTo>
                <a:cubicBezTo>
                  <a:pt x="805" y="391"/>
                  <a:pt x="805" y="388"/>
                  <a:pt x="805" y="385"/>
                </a:cubicBezTo>
                <a:lnTo>
                  <a:pt x="805" y="384"/>
                </a:lnTo>
                <a:lnTo>
                  <a:pt x="901" y="390"/>
                </a:lnTo>
                <a:lnTo>
                  <a:pt x="900" y="394"/>
                </a:lnTo>
                <a:lnTo>
                  <a:pt x="900" y="384"/>
                </a:lnTo>
                <a:lnTo>
                  <a:pt x="901" y="389"/>
                </a:lnTo>
                <a:lnTo>
                  <a:pt x="880" y="354"/>
                </a:lnTo>
                <a:lnTo>
                  <a:pt x="881" y="355"/>
                </a:lnTo>
                <a:lnTo>
                  <a:pt x="828" y="355"/>
                </a:lnTo>
                <a:lnTo>
                  <a:pt x="829" y="354"/>
                </a:lnTo>
                <a:lnTo>
                  <a:pt x="810" y="378"/>
                </a:lnTo>
                <a:lnTo>
                  <a:pt x="811" y="375"/>
                </a:lnTo>
                <a:lnTo>
                  <a:pt x="812" y="372"/>
                </a:lnTo>
                <a:lnTo>
                  <a:pt x="815" y="365"/>
                </a:lnTo>
                <a:lnTo>
                  <a:pt x="818" y="358"/>
                </a:lnTo>
                <a:cubicBezTo>
                  <a:pt x="825" y="343"/>
                  <a:pt x="840" y="333"/>
                  <a:pt x="857" y="332"/>
                </a:cubicBezTo>
                <a:cubicBezTo>
                  <a:pt x="873" y="330"/>
                  <a:pt x="889" y="337"/>
                  <a:pt x="899" y="351"/>
                </a:cubicBezTo>
                <a:lnTo>
                  <a:pt x="901" y="353"/>
                </a:lnTo>
                <a:cubicBezTo>
                  <a:pt x="904" y="357"/>
                  <a:pt x="907" y="362"/>
                  <a:pt x="908" y="368"/>
                </a:cubicBezTo>
                <a:lnTo>
                  <a:pt x="910" y="373"/>
                </a:lnTo>
                <a:lnTo>
                  <a:pt x="912" y="382"/>
                </a:lnTo>
                <a:lnTo>
                  <a:pt x="908" y="370"/>
                </a:lnTo>
                <a:lnTo>
                  <a:pt x="909" y="372"/>
                </a:lnTo>
                <a:lnTo>
                  <a:pt x="823" y="372"/>
                </a:lnTo>
                <a:lnTo>
                  <a:pt x="824" y="370"/>
                </a:lnTo>
                <a:lnTo>
                  <a:pt x="820" y="381"/>
                </a:lnTo>
                <a:lnTo>
                  <a:pt x="821" y="377"/>
                </a:lnTo>
                <a:lnTo>
                  <a:pt x="821" y="377"/>
                </a:lnTo>
                <a:lnTo>
                  <a:pt x="822" y="372"/>
                </a:lnTo>
                <a:cubicBezTo>
                  <a:pt x="824" y="357"/>
                  <a:pt x="834" y="344"/>
                  <a:pt x="847" y="337"/>
                </a:cubicBezTo>
                <a:cubicBezTo>
                  <a:pt x="861" y="330"/>
                  <a:pt x="877" y="330"/>
                  <a:pt x="890" y="337"/>
                </a:cubicBezTo>
                <a:lnTo>
                  <a:pt x="891" y="337"/>
                </a:lnTo>
                <a:cubicBezTo>
                  <a:pt x="904" y="343"/>
                  <a:pt x="913" y="355"/>
                  <a:pt x="917" y="368"/>
                </a:cubicBezTo>
                <a:lnTo>
                  <a:pt x="918" y="372"/>
                </a:lnTo>
                <a:cubicBezTo>
                  <a:pt x="918" y="376"/>
                  <a:pt x="919" y="380"/>
                  <a:pt x="919" y="384"/>
                </a:cubicBezTo>
                <a:lnTo>
                  <a:pt x="919" y="389"/>
                </a:lnTo>
                <a:lnTo>
                  <a:pt x="919" y="393"/>
                </a:lnTo>
                <a:lnTo>
                  <a:pt x="898" y="354"/>
                </a:lnTo>
                <a:lnTo>
                  <a:pt x="899" y="355"/>
                </a:lnTo>
                <a:lnTo>
                  <a:pt x="839" y="361"/>
                </a:lnTo>
                <a:lnTo>
                  <a:pt x="840" y="360"/>
                </a:lnTo>
                <a:lnTo>
                  <a:pt x="826" y="386"/>
                </a:lnTo>
                <a:lnTo>
                  <a:pt x="827" y="383"/>
                </a:lnTo>
                <a:lnTo>
                  <a:pt x="828" y="406"/>
                </a:lnTo>
                <a:lnTo>
                  <a:pt x="828" y="404"/>
                </a:lnTo>
                <a:lnTo>
                  <a:pt x="920" y="401"/>
                </a:lnTo>
                <a:lnTo>
                  <a:pt x="919" y="405"/>
                </a:lnTo>
                <a:lnTo>
                  <a:pt x="920" y="397"/>
                </a:lnTo>
                <a:lnTo>
                  <a:pt x="920" y="403"/>
                </a:lnTo>
                <a:lnTo>
                  <a:pt x="872" y="350"/>
                </a:lnTo>
                <a:lnTo>
                  <a:pt x="873" y="350"/>
                </a:lnTo>
                <a:lnTo>
                  <a:pt x="825" y="398"/>
                </a:lnTo>
                <a:lnTo>
                  <a:pt x="825" y="395"/>
                </a:lnTo>
                <a:lnTo>
                  <a:pt x="827" y="407"/>
                </a:lnTo>
                <a:lnTo>
                  <a:pt x="826" y="405"/>
                </a:lnTo>
                <a:lnTo>
                  <a:pt x="921" y="393"/>
                </a:lnTo>
                <a:lnTo>
                  <a:pt x="921" y="396"/>
                </a:lnTo>
                <a:lnTo>
                  <a:pt x="920" y="387"/>
                </a:lnTo>
                <a:lnTo>
                  <a:pt x="921" y="389"/>
                </a:lnTo>
                <a:lnTo>
                  <a:pt x="825" y="398"/>
                </a:lnTo>
                <a:lnTo>
                  <a:pt x="825" y="396"/>
                </a:lnTo>
                <a:lnTo>
                  <a:pt x="825" y="393"/>
                </a:lnTo>
                <a:cubicBezTo>
                  <a:pt x="825" y="367"/>
                  <a:pt x="847" y="345"/>
                  <a:pt x="873" y="345"/>
                </a:cubicBezTo>
                <a:lnTo>
                  <a:pt x="876" y="345"/>
                </a:lnTo>
                <a:cubicBezTo>
                  <a:pt x="894" y="345"/>
                  <a:pt x="911" y="356"/>
                  <a:pt x="919" y="372"/>
                </a:cubicBezTo>
                <a:lnTo>
                  <a:pt x="921" y="377"/>
                </a:lnTo>
                <a:lnTo>
                  <a:pt x="924" y="383"/>
                </a:lnTo>
                <a:lnTo>
                  <a:pt x="847" y="369"/>
                </a:lnTo>
                <a:lnTo>
                  <a:pt x="849" y="367"/>
                </a:lnTo>
                <a:lnTo>
                  <a:pt x="841" y="376"/>
                </a:lnTo>
                <a:lnTo>
                  <a:pt x="843" y="374"/>
                </a:lnTo>
                <a:cubicBezTo>
                  <a:pt x="852" y="358"/>
                  <a:pt x="869" y="349"/>
                  <a:pt x="887" y="351"/>
                </a:cubicBezTo>
                <a:cubicBezTo>
                  <a:pt x="905" y="352"/>
                  <a:pt x="921" y="363"/>
                  <a:pt x="928" y="379"/>
                </a:cubicBezTo>
                <a:lnTo>
                  <a:pt x="930" y="383"/>
                </a:lnTo>
                <a:lnTo>
                  <a:pt x="933" y="394"/>
                </a:lnTo>
                <a:lnTo>
                  <a:pt x="839" y="408"/>
                </a:lnTo>
                <a:lnTo>
                  <a:pt x="839" y="406"/>
                </a:lnTo>
                <a:lnTo>
                  <a:pt x="840" y="413"/>
                </a:lnTo>
                <a:lnTo>
                  <a:pt x="839" y="410"/>
                </a:lnTo>
                <a:cubicBezTo>
                  <a:pt x="839" y="408"/>
                  <a:pt x="839" y="405"/>
                  <a:pt x="839" y="403"/>
                </a:cubicBezTo>
                <a:lnTo>
                  <a:pt x="839" y="400"/>
                </a:lnTo>
                <a:cubicBezTo>
                  <a:pt x="839" y="395"/>
                  <a:pt x="840" y="390"/>
                  <a:pt x="841" y="385"/>
                </a:cubicBezTo>
                <a:lnTo>
                  <a:pt x="842" y="383"/>
                </a:lnTo>
                <a:cubicBezTo>
                  <a:pt x="849" y="363"/>
                  <a:pt x="869" y="349"/>
                  <a:pt x="890" y="351"/>
                </a:cubicBezTo>
                <a:cubicBezTo>
                  <a:pt x="912" y="352"/>
                  <a:pt x="930" y="368"/>
                  <a:pt x="935" y="389"/>
                </a:cubicBezTo>
                <a:lnTo>
                  <a:pt x="935" y="392"/>
                </a:lnTo>
                <a:lnTo>
                  <a:pt x="935" y="391"/>
                </a:lnTo>
                <a:lnTo>
                  <a:pt x="840" y="403"/>
                </a:lnTo>
                <a:lnTo>
                  <a:pt x="840" y="401"/>
                </a:lnTo>
                <a:lnTo>
                  <a:pt x="840" y="398"/>
                </a:lnTo>
                <a:cubicBezTo>
                  <a:pt x="840" y="373"/>
                  <a:pt x="860" y="352"/>
                  <a:pt x="886" y="351"/>
                </a:cubicBezTo>
                <a:cubicBezTo>
                  <a:pt x="911" y="349"/>
                  <a:pt x="933" y="368"/>
                  <a:pt x="936" y="393"/>
                </a:cubicBezTo>
                <a:lnTo>
                  <a:pt x="937" y="398"/>
                </a:lnTo>
                <a:lnTo>
                  <a:pt x="937" y="408"/>
                </a:lnTo>
                <a:lnTo>
                  <a:pt x="846" y="387"/>
                </a:lnTo>
                <a:lnTo>
                  <a:pt x="848" y="384"/>
                </a:lnTo>
                <a:cubicBezTo>
                  <a:pt x="850" y="379"/>
                  <a:pt x="853" y="375"/>
                  <a:pt x="857" y="371"/>
                </a:cubicBezTo>
                <a:lnTo>
                  <a:pt x="859" y="369"/>
                </a:lnTo>
                <a:cubicBezTo>
                  <a:pt x="876" y="352"/>
                  <a:pt x="903" y="350"/>
                  <a:pt x="922" y="365"/>
                </a:cubicBezTo>
                <a:lnTo>
                  <a:pt x="925" y="367"/>
                </a:lnTo>
                <a:cubicBezTo>
                  <a:pt x="927" y="370"/>
                  <a:pt x="930" y="372"/>
                  <a:pt x="932" y="374"/>
                </a:cubicBezTo>
                <a:lnTo>
                  <a:pt x="934" y="377"/>
                </a:lnTo>
                <a:lnTo>
                  <a:pt x="913" y="362"/>
                </a:lnTo>
                <a:lnTo>
                  <a:pt x="916" y="363"/>
                </a:lnTo>
                <a:lnTo>
                  <a:pt x="885" y="363"/>
                </a:lnTo>
                <a:lnTo>
                  <a:pt x="888" y="362"/>
                </a:lnTo>
                <a:lnTo>
                  <a:pt x="855" y="408"/>
                </a:lnTo>
                <a:lnTo>
                  <a:pt x="855" y="402"/>
                </a:lnTo>
                <a:lnTo>
                  <a:pt x="857" y="414"/>
                </a:lnTo>
                <a:lnTo>
                  <a:pt x="856" y="410"/>
                </a:lnTo>
                <a:lnTo>
                  <a:pt x="950" y="398"/>
                </a:lnTo>
                <a:lnTo>
                  <a:pt x="950" y="400"/>
                </a:lnTo>
                <a:lnTo>
                  <a:pt x="950" y="392"/>
                </a:lnTo>
                <a:lnTo>
                  <a:pt x="950" y="395"/>
                </a:lnTo>
                <a:lnTo>
                  <a:pt x="951" y="403"/>
                </a:lnTo>
                <a:cubicBezTo>
                  <a:pt x="953" y="417"/>
                  <a:pt x="948" y="430"/>
                  <a:pt x="939" y="440"/>
                </a:cubicBezTo>
                <a:cubicBezTo>
                  <a:pt x="930" y="450"/>
                  <a:pt x="917" y="456"/>
                  <a:pt x="903" y="456"/>
                </a:cubicBezTo>
                <a:lnTo>
                  <a:pt x="903" y="456"/>
                </a:lnTo>
                <a:cubicBezTo>
                  <a:pt x="876" y="456"/>
                  <a:pt x="855" y="434"/>
                  <a:pt x="855" y="408"/>
                </a:cubicBezTo>
                <a:lnTo>
                  <a:pt x="855" y="404"/>
                </a:lnTo>
                <a:cubicBezTo>
                  <a:pt x="855" y="399"/>
                  <a:pt x="856" y="394"/>
                  <a:pt x="857" y="389"/>
                </a:cubicBezTo>
                <a:lnTo>
                  <a:pt x="858" y="388"/>
                </a:lnTo>
                <a:cubicBezTo>
                  <a:pt x="865" y="367"/>
                  <a:pt x="885" y="353"/>
                  <a:pt x="907" y="355"/>
                </a:cubicBezTo>
                <a:cubicBezTo>
                  <a:pt x="929" y="357"/>
                  <a:pt x="947" y="373"/>
                  <a:pt x="951" y="395"/>
                </a:cubicBezTo>
                <a:lnTo>
                  <a:pt x="951" y="398"/>
                </a:lnTo>
                <a:lnTo>
                  <a:pt x="952" y="406"/>
                </a:lnTo>
                <a:lnTo>
                  <a:pt x="952" y="415"/>
                </a:lnTo>
                <a:lnTo>
                  <a:pt x="951" y="404"/>
                </a:lnTo>
                <a:lnTo>
                  <a:pt x="952" y="406"/>
                </a:lnTo>
                <a:lnTo>
                  <a:pt x="860" y="400"/>
                </a:lnTo>
                <a:lnTo>
                  <a:pt x="861" y="397"/>
                </a:lnTo>
                <a:lnTo>
                  <a:pt x="859" y="405"/>
                </a:lnTo>
                <a:lnTo>
                  <a:pt x="860" y="400"/>
                </a:lnTo>
                <a:lnTo>
                  <a:pt x="860" y="401"/>
                </a:lnTo>
                <a:cubicBezTo>
                  <a:pt x="860" y="396"/>
                  <a:pt x="861" y="392"/>
                  <a:pt x="863" y="388"/>
                </a:cubicBezTo>
                <a:lnTo>
                  <a:pt x="864" y="385"/>
                </a:lnTo>
                <a:cubicBezTo>
                  <a:pt x="872" y="366"/>
                  <a:pt x="891" y="354"/>
                  <a:pt x="912" y="355"/>
                </a:cubicBezTo>
                <a:cubicBezTo>
                  <a:pt x="932" y="356"/>
                  <a:pt x="950" y="371"/>
                  <a:pt x="955" y="391"/>
                </a:cubicBezTo>
                <a:lnTo>
                  <a:pt x="956" y="393"/>
                </a:lnTo>
                <a:lnTo>
                  <a:pt x="957" y="401"/>
                </a:lnTo>
                <a:lnTo>
                  <a:pt x="958" y="410"/>
                </a:lnTo>
                <a:lnTo>
                  <a:pt x="958" y="408"/>
                </a:lnTo>
                <a:lnTo>
                  <a:pt x="868" y="396"/>
                </a:lnTo>
                <a:lnTo>
                  <a:pt x="869" y="395"/>
                </a:lnTo>
                <a:lnTo>
                  <a:pt x="864" y="409"/>
                </a:lnTo>
                <a:lnTo>
                  <a:pt x="865" y="406"/>
                </a:lnTo>
                <a:lnTo>
                  <a:pt x="865" y="404"/>
                </a:lnTo>
                <a:cubicBezTo>
                  <a:pt x="867" y="377"/>
                  <a:pt x="890" y="358"/>
                  <a:pt x="917" y="360"/>
                </a:cubicBezTo>
                <a:cubicBezTo>
                  <a:pt x="943" y="363"/>
                  <a:pt x="963" y="386"/>
                  <a:pt x="960" y="412"/>
                </a:cubicBezTo>
                <a:lnTo>
                  <a:pt x="959" y="421"/>
                </a:lnTo>
                <a:lnTo>
                  <a:pt x="959" y="424"/>
                </a:lnTo>
                <a:cubicBezTo>
                  <a:pt x="958" y="429"/>
                  <a:pt x="957" y="434"/>
                  <a:pt x="954" y="438"/>
                </a:cubicBezTo>
                <a:lnTo>
                  <a:pt x="954" y="439"/>
                </a:lnTo>
                <a:cubicBezTo>
                  <a:pt x="945" y="457"/>
                  <a:pt x="925" y="468"/>
                  <a:pt x="905" y="465"/>
                </a:cubicBezTo>
                <a:cubicBezTo>
                  <a:pt x="884" y="462"/>
                  <a:pt x="868" y="447"/>
                  <a:pt x="864" y="427"/>
                </a:cubicBezTo>
                <a:lnTo>
                  <a:pt x="863" y="420"/>
                </a:lnTo>
                <a:lnTo>
                  <a:pt x="863" y="419"/>
                </a:lnTo>
                <a:lnTo>
                  <a:pt x="862" y="417"/>
                </a:lnTo>
                <a:lnTo>
                  <a:pt x="862" y="415"/>
                </a:lnTo>
                <a:lnTo>
                  <a:pt x="953" y="421"/>
                </a:lnTo>
                <a:lnTo>
                  <a:pt x="952" y="423"/>
                </a:lnTo>
                <a:lnTo>
                  <a:pt x="955" y="410"/>
                </a:lnTo>
                <a:lnTo>
                  <a:pt x="954" y="421"/>
                </a:lnTo>
                <a:lnTo>
                  <a:pt x="953" y="425"/>
                </a:lnTo>
                <a:cubicBezTo>
                  <a:pt x="952" y="428"/>
                  <a:pt x="951" y="430"/>
                  <a:pt x="951" y="433"/>
                </a:cubicBezTo>
                <a:lnTo>
                  <a:pt x="950" y="435"/>
                </a:lnTo>
                <a:cubicBezTo>
                  <a:pt x="942" y="455"/>
                  <a:pt x="922" y="467"/>
                  <a:pt x="902" y="465"/>
                </a:cubicBezTo>
                <a:cubicBezTo>
                  <a:pt x="881" y="464"/>
                  <a:pt x="863" y="449"/>
                  <a:pt x="858" y="429"/>
                </a:cubicBezTo>
                <a:lnTo>
                  <a:pt x="858" y="427"/>
                </a:lnTo>
                <a:cubicBezTo>
                  <a:pt x="857" y="423"/>
                  <a:pt x="856" y="419"/>
                  <a:pt x="856" y="415"/>
                </a:cubicBezTo>
                <a:lnTo>
                  <a:pt x="857" y="416"/>
                </a:lnTo>
                <a:lnTo>
                  <a:pt x="857" y="414"/>
                </a:lnTo>
                <a:lnTo>
                  <a:pt x="856" y="411"/>
                </a:lnTo>
                <a:lnTo>
                  <a:pt x="949" y="418"/>
                </a:lnTo>
                <a:lnTo>
                  <a:pt x="949" y="420"/>
                </a:lnTo>
                <a:lnTo>
                  <a:pt x="951" y="404"/>
                </a:lnTo>
                <a:lnTo>
                  <a:pt x="951" y="408"/>
                </a:lnTo>
                <a:lnTo>
                  <a:pt x="903" y="360"/>
                </a:lnTo>
                <a:lnTo>
                  <a:pt x="903" y="360"/>
                </a:lnTo>
                <a:lnTo>
                  <a:pt x="856" y="413"/>
                </a:lnTo>
                <a:lnTo>
                  <a:pt x="856" y="411"/>
                </a:lnTo>
                <a:lnTo>
                  <a:pt x="855" y="408"/>
                </a:lnTo>
                <a:cubicBezTo>
                  <a:pt x="855" y="405"/>
                  <a:pt x="854" y="403"/>
                  <a:pt x="854" y="400"/>
                </a:cubicBezTo>
                <a:lnTo>
                  <a:pt x="854" y="398"/>
                </a:lnTo>
                <a:cubicBezTo>
                  <a:pt x="854" y="374"/>
                  <a:pt x="873" y="354"/>
                  <a:pt x="897" y="351"/>
                </a:cubicBezTo>
                <a:cubicBezTo>
                  <a:pt x="921" y="348"/>
                  <a:pt x="943" y="363"/>
                  <a:pt x="949" y="387"/>
                </a:cubicBezTo>
                <a:lnTo>
                  <a:pt x="950" y="391"/>
                </a:lnTo>
                <a:cubicBezTo>
                  <a:pt x="951" y="395"/>
                  <a:pt x="951" y="399"/>
                  <a:pt x="951" y="402"/>
                </a:cubicBezTo>
                <a:lnTo>
                  <a:pt x="951" y="408"/>
                </a:lnTo>
                <a:cubicBezTo>
                  <a:pt x="951" y="429"/>
                  <a:pt x="938" y="447"/>
                  <a:pt x="919" y="454"/>
                </a:cubicBezTo>
                <a:lnTo>
                  <a:pt x="916" y="455"/>
                </a:lnTo>
                <a:cubicBezTo>
                  <a:pt x="906" y="458"/>
                  <a:pt x="895" y="458"/>
                  <a:pt x="885" y="455"/>
                </a:cubicBezTo>
                <a:lnTo>
                  <a:pt x="882" y="454"/>
                </a:lnTo>
                <a:cubicBezTo>
                  <a:pt x="874" y="451"/>
                  <a:pt x="866" y="446"/>
                  <a:pt x="861" y="439"/>
                </a:cubicBezTo>
                <a:lnTo>
                  <a:pt x="858" y="436"/>
                </a:lnTo>
                <a:lnTo>
                  <a:pt x="865" y="442"/>
                </a:lnTo>
                <a:lnTo>
                  <a:pt x="862" y="440"/>
                </a:lnTo>
                <a:lnTo>
                  <a:pt x="926" y="437"/>
                </a:lnTo>
                <a:lnTo>
                  <a:pt x="924" y="439"/>
                </a:lnTo>
                <a:lnTo>
                  <a:pt x="933" y="426"/>
                </a:lnTo>
                <a:lnTo>
                  <a:pt x="932" y="429"/>
                </a:lnTo>
                <a:cubicBezTo>
                  <a:pt x="922" y="449"/>
                  <a:pt x="900" y="460"/>
                  <a:pt x="878" y="455"/>
                </a:cubicBezTo>
                <a:cubicBezTo>
                  <a:pt x="856" y="450"/>
                  <a:pt x="841" y="430"/>
                  <a:pt x="841" y="408"/>
                </a:cubicBezTo>
                <a:lnTo>
                  <a:pt x="841" y="408"/>
                </a:lnTo>
                <a:lnTo>
                  <a:pt x="841" y="404"/>
                </a:lnTo>
                <a:lnTo>
                  <a:pt x="936" y="398"/>
                </a:lnTo>
                <a:lnTo>
                  <a:pt x="936" y="401"/>
                </a:lnTo>
                <a:lnTo>
                  <a:pt x="936" y="403"/>
                </a:lnTo>
                <a:cubicBezTo>
                  <a:pt x="936" y="427"/>
                  <a:pt x="918" y="448"/>
                  <a:pt x="894" y="451"/>
                </a:cubicBezTo>
                <a:cubicBezTo>
                  <a:pt x="870" y="454"/>
                  <a:pt x="848" y="438"/>
                  <a:pt x="842" y="415"/>
                </a:cubicBezTo>
                <a:lnTo>
                  <a:pt x="841" y="410"/>
                </a:lnTo>
                <a:lnTo>
                  <a:pt x="840" y="408"/>
                </a:lnTo>
                <a:lnTo>
                  <a:pt x="933" y="414"/>
                </a:lnTo>
                <a:lnTo>
                  <a:pt x="933" y="415"/>
                </a:lnTo>
                <a:lnTo>
                  <a:pt x="935" y="400"/>
                </a:lnTo>
                <a:lnTo>
                  <a:pt x="935" y="403"/>
                </a:lnTo>
                <a:lnTo>
                  <a:pt x="934" y="396"/>
                </a:lnTo>
                <a:lnTo>
                  <a:pt x="935" y="400"/>
                </a:lnTo>
                <a:cubicBezTo>
                  <a:pt x="935" y="402"/>
                  <a:pt x="935" y="404"/>
                  <a:pt x="935" y="406"/>
                </a:cubicBezTo>
                <a:lnTo>
                  <a:pt x="935" y="408"/>
                </a:lnTo>
                <a:cubicBezTo>
                  <a:pt x="935" y="432"/>
                  <a:pt x="918" y="452"/>
                  <a:pt x="894" y="455"/>
                </a:cubicBezTo>
                <a:cubicBezTo>
                  <a:pt x="871" y="459"/>
                  <a:pt x="848" y="445"/>
                  <a:pt x="841" y="422"/>
                </a:cubicBezTo>
                <a:lnTo>
                  <a:pt x="842" y="422"/>
                </a:lnTo>
                <a:lnTo>
                  <a:pt x="840" y="418"/>
                </a:lnTo>
                <a:lnTo>
                  <a:pt x="925" y="423"/>
                </a:lnTo>
                <a:lnTo>
                  <a:pt x="924" y="426"/>
                </a:lnTo>
                <a:cubicBezTo>
                  <a:pt x="922" y="429"/>
                  <a:pt x="919" y="432"/>
                  <a:pt x="916" y="435"/>
                </a:cubicBezTo>
                <a:lnTo>
                  <a:pt x="914" y="437"/>
                </a:lnTo>
                <a:cubicBezTo>
                  <a:pt x="903" y="448"/>
                  <a:pt x="887" y="453"/>
                  <a:pt x="872" y="450"/>
                </a:cubicBezTo>
                <a:cubicBezTo>
                  <a:pt x="856" y="447"/>
                  <a:pt x="843" y="437"/>
                  <a:pt x="837" y="422"/>
                </a:cubicBezTo>
                <a:lnTo>
                  <a:pt x="836" y="420"/>
                </a:lnTo>
                <a:lnTo>
                  <a:pt x="833" y="415"/>
                </a:lnTo>
                <a:lnTo>
                  <a:pt x="876" y="441"/>
                </a:lnTo>
                <a:lnTo>
                  <a:pt x="873" y="441"/>
                </a:lnTo>
                <a:lnTo>
                  <a:pt x="921" y="393"/>
                </a:lnTo>
                <a:lnTo>
                  <a:pt x="921" y="396"/>
                </a:lnTo>
                <a:lnTo>
                  <a:pt x="921" y="398"/>
                </a:lnTo>
                <a:cubicBezTo>
                  <a:pt x="921" y="423"/>
                  <a:pt x="903" y="444"/>
                  <a:pt x="878" y="446"/>
                </a:cubicBezTo>
                <a:cubicBezTo>
                  <a:pt x="854" y="449"/>
                  <a:pt x="831" y="432"/>
                  <a:pt x="826" y="408"/>
                </a:cubicBezTo>
                <a:lnTo>
                  <a:pt x="826" y="405"/>
                </a:lnTo>
                <a:cubicBezTo>
                  <a:pt x="825" y="402"/>
                  <a:pt x="825" y="399"/>
                  <a:pt x="825" y="396"/>
                </a:cubicBezTo>
                <a:lnTo>
                  <a:pt x="825" y="393"/>
                </a:lnTo>
                <a:cubicBezTo>
                  <a:pt x="825" y="369"/>
                  <a:pt x="843" y="349"/>
                  <a:pt x="867" y="346"/>
                </a:cubicBezTo>
                <a:cubicBezTo>
                  <a:pt x="891" y="343"/>
                  <a:pt x="914" y="358"/>
                  <a:pt x="920" y="382"/>
                </a:cubicBezTo>
                <a:lnTo>
                  <a:pt x="920" y="384"/>
                </a:lnTo>
                <a:cubicBezTo>
                  <a:pt x="921" y="388"/>
                  <a:pt x="921" y="392"/>
                  <a:pt x="921" y="395"/>
                </a:cubicBezTo>
                <a:lnTo>
                  <a:pt x="921" y="398"/>
                </a:lnTo>
                <a:cubicBezTo>
                  <a:pt x="921" y="425"/>
                  <a:pt x="900" y="446"/>
                  <a:pt x="873" y="446"/>
                </a:cubicBezTo>
                <a:lnTo>
                  <a:pt x="872" y="446"/>
                </a:lnTo>
                <a:cubicBezTo>
                  <a:pt x="858" y="446"/>
                  <a:pt x="846" y="441"/>
                  <a:pt x="837" y="431"/>
                </a:cubicBezTo>
                <a:cubicBezTo>
                  <a:pt x="827" y="421"/>
                  <a:pt x="823" y="408"/>
                  <a:pt x="824" y="394"/>
                </a:cubicBezTo>
                <a:lnTo>
                  <a:pt x="825" y="389"/>
                </a:lnTo>
                <a:cubicBezTo>
                  <a:pt x="825" y="386"/>
                  <a:pt x="825" y="384"/>
                  <a:pt x="826" y="381"/>
                </a:cubicBezTo>
                <a:lnTo>
                  <a:pt x="827" y="377"/>
                </a:lnTo>
                <a:cubicBezTo>
                  <a:pt x="832" y="357"/>
                  <a:pt x="850" y="342"/>
                  <a:pt x="872" y="341"/>
                </a:cubicBezTo>
                <a:cubicBezTo>
                  <a:pt x="893" y="340"/>
                  <a:pt x="912" y="354"/>
                  <a:pt x="919" y="374"/>
                </a:cubicBezTo>
                <a:lnTo>
                  <a:pt x="920" y="375"/>
                </a:lnTo>
                <a:cubicBezTo>
                  <a:pt x="922" y="383"/>
                  <a:pt x="923" y="391"/>
                  <a:pt x="921" y="398"/>
                </a:cubicBezTo>
                <a:lnTo>
                  <a:pt x="921" y="401"/>
                </a:lnTo>
                <a:cubicBezTo>
                  <a:pt x="919" y="411"/>
                  <a:pt x="914" y="420"/>
                  <a:pt x="907" y="427"/>
                </a:cubicBezTo>
                <a:lnTo>
                  <a:pt x="906" y="428"/>
                </a:lnTo>
                <a:cubicBezTo>
                  <a:pt x="890" y="445"/>
                  <a:pt x="865" y="447"/>
                  <a:pt x="846" y="434"/>
                </a:cubicBezTo>
                <a:lnTo>
                  <a:pt x="844" y="433"/>
                </a:lnTo>
                <a:cubicBezTo>
                  <a:pt x="831" y="425"/>
                  <a:pt x="823" y="410"/>
                  <a:pt x="823" y="393"/>
                </a:cubicBezTo>
                <a:lnTo>
                  <a:pt x="823" y="389"/>
                </a:lnTo>
                <a:lnTo>
                  <a:pt x="823" y="384"/>
                </a:lnTo>
                <a:lnTo>
                  <a:pt x="824" y="396"/>
                </a:lnTo>
                <a:lnTo>
                  <a:pt x="823" y="392"/>
                </a:lnTo>
                <a:lnTo>
                  <a:pt x="849" y="423"/>
                </a:lnTo>
                <a:lnTo>
                  <a:pt x="848" y="422"/>
                </a:lnTo>
                <a:lnTo>
                  <a:pt x="916" y="387"/>
                </a:lnTo>
                <a:lnTo>
                  <a:pt x="916" y="388"/>
                </a:lnTo>
                <a:lnTo>
                  <a:pt x="915" y="397"/>
                </a:lnTo>
                <a:lnTo>
                  <a:pt x="914" y="402"/>
                </a:lnTo>
                <a:cubicBezTo>
                  <a:pt x="913" y="406"/>
                  <a:pt x="912" y="409"/>
                  <a:pt x="910" y="413"/>
                </a:cubicBezTo>
                <a:lnTo>
                  <a:pt x="909" y="415"/>
                </a:lnTo>
                <a:cubicBezTo>
                  <a:pt x="901" y="431"/>
                  <a:pt x="884" y="441"/>
                  <a:pt x="866" y="441"/>
                </a:cubicBezTo>
                <a:cubicBezTo>
                  <a:pt x="848" y="441"/>
                  <a:pt x="831" y="431"/>
                  <a:pt x="823" y="415"/>
                </a:cubicBezTo>
                <a:lnTo>
                  <a:pt x="822" y="413"/>
                </a:lnTo>
                <a:cubicBezTo>
                  <a:pt x="820" y="409"/>
                  <a:pt x="819" y="405"/>
                  <a:pt x="818" y="401"/>
                </a:cubicBezTo>
                <a:lnTo>
                  <a:pt x="818" y="400"/>
                </a:lnTo>
                <a:lnTo>
                  <a:pt x="816" y="395"/>
                </a:lnTo>
                <a:lnTo>
                  <a:pt x="824" y="410"/>
                </a:lnTo>
                <a:lnTo>
                  <a:pt x="823" y="408"/>
                </a:lnTo>
                <a:lnTo>
                  <a:pt x="904" y="401"/>
                </a:lnTo>
                <a:lnTo>
                  <a:pt x="905" y="398"/>
                </a:lnTo>
                <a:lnTo>
                  <a:pt x="904" y="399"/>
                </a:lnTo>
                <a:lnTo>
                  <a:pt x="903" y="406"/>
                </a:lnTo>
                <a:lnTo>
                  <a:pt x="902" y="409"/>
                </a:lnTo>
                <a:cubicBezTo>
                  <a:pt x="898" y="419"/>
                  <a:pt x="891" y="427"/>
                  <a:pt x="883" y="433"/>
                </a:cubicBezTo>
                <a:lnTo>
                  <a:pt x="881" y="434"/>
                </a:lnTo>
                <a:cubicBezTo>
                  <a:pt x="865" y="445"/>
                  <a:pt x="844" y="445"/>
                  <a:pt x="828" y="434"/>
                </a:cubicBezTo>
                <a:lnTo>
                  <a:pt x="826" y="433"/>
                </a:lnTo>
                <a:cubicBezTo>
                  <a:pt x="814" y="425"/>
                  <a:pt x="806" y="412"/>
                  <a:pt x="805" y="398"/>
                </a:cubicBezTo>
                <a:lnTo>
                  <a:pt x="805" y="392"/>
                </a:lnTo>
                <a:cubicBezTo>
                  <a:pt x="804" y="389"/>
                  <a:pt x="804" y="385"/>
                  <a:pt x="805" y="382"/>
                </a:cubicBezTo>
                <a:lnTo>
                  <a:pt x="805" y="378"/>
                </a:lnTo>
                <a:cubicBezTo>
                  <a:pt x="808" y="353"/>
                  <a:pt x="831" y="334"/>
                  <a:pt x="856" y="336"/>
                </a:cubicBezTo>
                <a:cubicBezTo>
                  <a:pt x="881" y="338"/>
                  <a:pt x="901" y="359"/>
                  <a:pt x="901" y="384"/>
                </a:cubicBezTo>
                <a:lnTo>
                  <a:pt x="901" y="385"/>
                </a:lnTo>
                <a:lnTo>
                  <a:pt x="900" y="378"/>
                </a:lnTo>
                <a:lnTo>
                  <a:pt x="901" y="381"/>
                </a:lnTo>
                <a:cubicBezTo>
                  <a:pt x="901" y="383"/>
                  <a:pt x="901" y="386"/>
                  <a:pt x="901" y="388"/>
                </a:cubicBezTo>
                <a:lnTo>
                  <a:pt x="901" y="392"/>
                </a:lnTo>
                <a:lnTo>
                  <a:pt x="899" y="377"/>
                </a:lnTo>
                <a:lnTo>
                  <a:pt x="900" y="378"/>
                </a:lnTo>
                <a:lnTo>
                  <a:pt x="808" y="378"/>
                </a:lnTo>
                <a:lnTo>
                  <a:pt x="809" y="377"/>
                </a:lnTo>
                <a:lnTo>
                  <a:pt x="806" y="392"/>
                </a:lnTo>
                <a:lnTo>
                  <a:pt x="806" y="389"/>
                </a:lnTo>
                <a:lnTo>
                  <a:pt x="854" y="437"/>
                </a:lnTo>
                <a:lnTo>
                  <a:pt x="854" y="437"/>
                </a:lnTo>
                <a:cubicBezTo>
                  <a:pt x="829" y="437"/>
                  <a:pt x="808" y="418"/>
                  <a:pt x="806" y="393"/>
                </a:cubicBezTo>
                <a:lnTo>
                  <a:pt x="806" y="389"/>
                </a:lnTo>
                <a:lnTo>
                  <a:pt x="805" y="385"/>
                </a:lnTo>
                <a:lnTo>
                  <a:pt x="877" y="421"/>
                </a:lnTo>
                <a:lnTo>
                  <a:pt x="873" y="423"/>
                </a:lnTo>
                <a:lnTo>
                  <a:pt x="883" y="415"/>
                </a:lnTo>
                <a:lnTo>
                  <a:pt x="881" y="418"/>
                </a:lnTo>
                <a:cubicBezTo>
                  <a:pt x="867" y="432"/>
                  <a:pt x="847" y="436"/>
                  <a:pt x="829" y="428"/>
                </a:cubicBezTo>
                <a:cubicBezTo>
                  <a:pt x="811" y="421"/>
                  <a:pt x="799" y="403"/>
                  <a:pt x="799" y="384"/>
                </a:cubicBezTo>
                <a:lnTo>
                  <a:pt x="799" y="382"/>
                </a:lnTo>
                <a:cubicBezTo>
                  <a:pt x="799" y="376"/>
                  <a:pt x="800" y="370"/>
                  <a:pt x="802" y="364"/>
                </a:cubicBezTo>
                <a:lnTo>
                  <a:pt x="803" y="362"/>
                </a:lnTo>
                <a:cubicBezTo>
                  <a:pt x="812" y="340"/>
                  <a:pt x="834" y="328"/>
                  <a:pt x="857" y="332"/>
                </a:cubicBezTo>
                <a:cubicBezTo>
                  <a:pt x="880" y="337"/>
                  <a:pt x="896" y="356"/>
                  <a:pt x="896" y="379"/>
                </a:cubicBezTo>
                <a:lnTo>
                  <a:pt x="896" y="382"/>
                </a:lnTo>
                <a:lnTo>
                  <a:pt x="896" y="384"/>
                </a:lnTo>
                <a:cubicBezTo>
                  <a:pt x="896" y="408"/>
                  <a:pt x="879" y="428"/>
                  <a:pt x="856" y="431"/>
                </a:cubicBezTo>
                <a:cubicBezTo>
                  <a:pt x="832" y="435"/>
                  <a:pt x="810" y="421"/>
                  <a:pt x="802" y="399"/>
                </a:cubicBezTo>
                <a:lnTo>
                  <a:pt x="802" y="398"/>
                </a:lnTo>
                <a:cubicBezTo>
                  <a:pt x="801" y="395"/>
                  <a:pt x="800" y="392"/>
                  <a:pt x="800" y="389"/>
                </a:cubicBezTo>
                <a:lnTo>
                  <a:pt x="799" y="386"/>
                </a:lnTo>
                <a:lnTo>
                  <a:pt x="801" y="394"/>
                </a:lnTo>
                <a:lnTo>
                  <a:pt x="800" y="391"/>
                </a:lnTo>
                <a:lnTo>
                  <a:pt x="806" y="403"/>
                </a:lnTo>
                <a:lnTo>
                  <a:pt x="805" y="401"/>
                </a:lnTo>
                <a:lnTo>
                  <a:pt x="888" y="396"/>
                </a:lnTo>
                <a:lnTo>
                  <a:pt x="887" y="398"/>
                </a:lnTo>
                <a:lnTo>
                  <a:pt x="884" y="404"/>
                </a:lnTo>
                <a:cubicBezTo>
                  <a:pt x="880" y="414"/>
                  <a:pt x="872" y="422"/>
                  <a:pt x="862" y="427"/>
                </a:cubicBezTo>
                <a:lnTo>
                  <a:pt x="860" y="428"/>
                </a:lnTo>
                <a:cubicBezTo>
                  <a:pt x="845" y="436"/>
                  <a:pt x="826" y="434"/>
                  <a:pt x="812" y="425"/>
                </a:cubicBezTo>
                <a:lnTo>
                  <a:pt x="810" y="424"/>
                </a:lnTo>
                <a:cubicBezTo>
                  <a:pt x="795" y="413"/>
                  <a:pt x="787" y="395"/>
                  <a:pt x="790" y="376"/>
                </a:cubicBezTo>
                <a:lnTo>
                  <a:pt x="790" y="373"/>
                </a:lnTo>
                <a:cubicBezTo>
                  <a:pt x="791" y="371"/>
                  <a:pt x="791" y="368"/>
                  <a:pt x="792" y="366"/>
                </a:cubicBezTo>
                <a:lnTo>
                  <a:pt x="792" y="364"/>
                </a:lnTo>
                <a:cubicBezTo>
                  <a:pt x="800" y="341"/>
                  <a:pt x="825" y="327"/>
                  <a:pt x="849" y="333"/>
                </a:cubicBezTo>
                <a:cubicBezTo>
                  <a:pt x="873" y="338"/>
                  <a:pt x="889" y="361"/>
                  <a:pt x="886" y="385"/>
                </a:cubicBezTo>
                <a:lnTo>
                  <a:pt x="885" y="388"/>
                </a:lnTo>
                <a:lnTo>
                  <a:pt x="885" y="393"/>
                </a:lnTo>
                <a:cubicBezTo>
                  <a:pt x="883" y="418"/>
                  <a:pt x="862" y="437"/>
                  <a:pt x="837" y="437"/>
                </a:cubicBezTo>
                <a:lnTo>
                  <a:pt x="836" y="437"/>
                </a:lnTo>
                <a:cubicBezTo>
                  <a:pt x="814" y="437"/>
                  <a:pt x="794" y="421"/>
                  <a:pt x="789" y="398"/>
                </a:cubicBezTo>
                <a:lnTo>
                  <a:pt x="788" y="393"/>
                </a:lnTo>
                <a:cubicBezTo>
                  <a:pt x="786" y="379"/>
                  <a:pt x="789" y="365"/>
                  <a:pt x="798" y="354"/>
                </a:cubicBezTo>
                <a:cubicBezTo>
                  <a:pt x="807" y="342"/>
                  <a:pt x="821" y="336"/>
                  <a:pt x="835" y="336"/>
                </a:cubicBezTo>
                <a:lnTo>
                  <a:pt x="836" y="336"/>
                </a:lnTo>
                <a:lnTo>
                  <a:pt x="789" y="375"/>
                </a:lnTo>
                <a:lnTo>
                  <a:pt x="790" y="372"/>
                </a:lnTo>
                <a:lnTo>
                  <a:pt x="794" y="403"/>
                </a:lnTo>
                <a:lnTo>
                  <a:pt x="793" y="401"/>
                </a:lnTo>
                <a:lnTo>
                  <a:pt x="861" y="420"/>
                </a:lnTo>
                <a:lnTo>
                  <a:pt x="851" y="426"/>
                </a:lnTo>
                <a:lnTo>
                  <a:pt x="847" y="428"/>
                </a:lnTo>
                <a:cubicBezTo>
                  <a:pt x="832" y="434"/>
                  <a:pt x="815" y="433"/>
                  <a:pt x="801" y="424"/>
                </a:cubicBezTo>
                <a:cubicBezTo>
                  <a:pt x="788" y="415"/>
                  <a:pt x="779" y="400"/>
                  <a:pt x="779" y="384"/>
                </a:cubicBezTo>
                <a:lnTo>
                  <a:pt x="779" y="382"/>
                </a:lnTo>
                <a:cubicBezTo>
                  <a:pt x="779" y="379"/>
                  <a:pt x="780" y="376"/>
                  <a:pt x="780" y="373"/>
                </a:cubicBezTo>
                <a:lnTo>
                  <a:pt x="781" y="370"/>
                </a:lnTo>
                <a:lnTo>
                  <a:pt x="828" y="427"/>
                </a:lnTo>
                <a:lnTo>
                  <a:pt x="827" y="427"/>
                </a:lnTo>
                <a:lnTo>
                  <a:pt x="821" y="427"/>
                </a:lnTo>
                <a:lnTo>
                  <a:pt x="820" y="427"/>
                </a:lnTo>
                <a:lnTo>
                  <a:pt x="818" y="427"/>
                </a:lnTo>
                <a:lnTo>
                  <a:pt x="836" y="335"/>
                </a:lnTo>
                <a:lnTo>
                  <a:pt x="839" y="336"/>
                </a:lnTo>
                <a:lnTo>
                  <a:pt x="800" y="338"/>
                </a:lnTo>
                <a:lnTo>
                  <a:pt x="802" y="337"/>
                </a:lnTo>
                <a:lnTo>
                  <a:pt x="776" y="389"/>
                </a:lnTo>
                <a:lnTo>
                  <a:pt x="776" y="387"/>
                </a:lnTo>
                <a:lnTo>
                  <a:pt x="775" y="385"/>
                </a:lnTo>
                <a:lnTo>
                  <a:pt x="774" y="383"/>
                </a:lnTo>
                <a:lnTo>
                  <a:pt x="862" y="386"/>
                </a:lnTo>
                <a:lnTo>
                  <a:pt x="861" y="387"/>
                </a:lnTo>
                <a:lnTo>
                  <a:pt x="865" y="378"/>
                </a:lnTo>
                <a:lnTo>
                  <a:pt x="865" y="379"/>
                </a:lnTo>
                <a:lnTo>
                  <a:pt x="863" y="385"/>
                </a:lnTo>
                <a:lnTo>
                  <a:pt x="862" y="390"/>
                </a:lnTo>
                <a:cubicBezTo>
                  <a:pt x="858" y="410"/>
                  <a:pt x="840" y="426"/>
                  <a:pt x="819" y="427"/>
                </a:cubicBezTo>
                <a:cubicBezTo>
                  <a:pt x="798" y="429"/>
                  <a:pt x="779" y="417"/>
                  <a:pt x="771" y="397"/>
                </a:cubicBezTo>
                <a:lnTo>
                  <a:pt x="770" y="395"/>
                </a:lnTo>
                <a:lnTo>
                  <a:pt x="773" y="402"/>
                </a:lnTo>
                <a:lnTo>
                  <a:pt x="772" y="399"/>
                </a:lnTo>
                <a:lnTo>
                  <a:pt x="861" y="370"/>
                </a:lnTo>
                <a:lnTo>
                  <a:pt x="860" y="369"/>
                </a:lnTo>
                <a:lnTo>
                  <a:pt x="861" y="374"/>
                </a:lnTo>
                <a:lnTo>
                  <a:pt x="769" y="369"/>
                </a:lnTo>
                <a:lnTo>
                  <a:pt x="769" y="367"/>
                </a:lnTo>
                <a:lnTo>
                  <a:pt x="768" y="375"/>
                </a:lnTo>
                <a:lnTo>
                  <a:pt x="768" y="372"/>
                </a:lnTo>
                <a:lnTo>
                  <a:pt x="837" y="422"/>
                </a:lnTo>
                <a:lnTo>
                  <a:pt x="836" y="423"/>
                </a:lnTo>
                <a:cubicBezTo>
                  <a:pt x="825" y="429"/>
                  <a:pt x="811" y="430"/>
                  <a:pt x="799" y="426"/>
                </a:cubicBezTo>
                <a:lnTo>
                  <a:pt x="798" y="425"/>
                </a:lnTo>
                <a:cubicBezTo>
                  <a:pt x="778" y="418"/>
                  <a:pt x="765" y="400"/>
                  <a:pt x="765" y="379"/>
                </a:cubicBezTo>
                <a:lnTo>
                  <a:pt x="765" y="372"/>
                </a:lnTo>
                <a:lnTo>
                  <a:pt x="765" y="367"/>
                </a:lnTo>
                <a:lnTo>
                  <a:pt x="765" y="365"/>
                </a:lnTo>
                <a:lnTo>
                  <a:pt x="847" y="399"/>
                </a:lnTo>
                <a:lnTo>
                  <a:pt x="848" y="398"/>
                </a:lnTo>
                <a:lnTo>
                  <a:pt x="845" y="401"/>
                </a:lnTo>
                <a:cubicBezTo>
                  <a:pt x="830" y="419"/>
                  <a:pt x="805" y="423"/>
                  <a:pt x="785" y="412"/>
                </a:cubicBezTo>
                <a:lnTo>
                  <a:pt x="781" y="410"/>
                </a:lnTo>
                <a:cubicBezTo>
                  <a:pt x="777" y="408"/>
                  <a:pt x="774" y="405"/>
                  <a:pt x="771" y="402"/>
                </a:cubicBezTo>
                <a:lnTo>
                  <a:pt x="768" y="399"/>
                </a:lnTo>
                <a:lnTo>
                  <a:pt x="802" y="413"/>
                </a:lnTo>
                <a:lnTo>
                  <a:pt x="800" y="413"/>
                </a:lnTo>
                <a:lnTo>
                  <a:pt x="848" y="356"/>
                </a:lnTo>
                <a:lnTo>
                  <a:pt x="849" y="361"/>
                </a:lnTo>
                <a:cubicBezTo>
                  <a:pt x="849" y="365"/>
                  <a:pt x="850" y="370"/>
                  <a:pt x="849" y="374"/>
                </a:cubicBezTo>
                <a:lnTo>
                  <a:pt x="849" y="381"/>
                </a:lnTo>
                <a:lnTo>
                  <a:pt x="848" y="385"/>
                </a:lnTo>
                <a:lnTo>
                  <a:pt x="754" y="368"/>
                </a:lnTo>
                <a:lnTo>
                  <a:pt x="755" y="364"/>
                </a:lnTo>
                <a:lnTo>
                  <a:pt x="754" y="371"/>
                </a:lnTo>
                <a:lnTo>
                  <a:pt x="754" y="366"/>
                </a:lnTo>
                <a:lnTo>
                  <a:pt x="802" y="418"/>
                </a:lnTo>
                <a:lnTo>
                  <a:pt x="801" y="418"/>
                </a:lnTo>
                <a:cubicBezTo>
                  <a:pt x="774" y="418"/>
                  <a:pt x="753" y="396"/>
                  <a:pt x="753" y="370"/>
                </a:cubicBezTo>
                <a:lnTo>
                  <a:pt x="753" y="367"/>
                </a:lnTo>
                <a:cubicBezTo>
                  <a:pt x="753" y="363"/>
                  <a:pt x="753" y="359"/>
                  <a:pt x="754" y="355"/>
                </a:cubicBezTo>
                <a:lnTo>
                  <a:pt x="755" y="353"/>
                </a:lnTo>
                <a:cubicBezTo>
                  <a:pt x="760" y="332"/>
                  <a:pt x="780" y="316"/>
                  <a:pt x="803" y="317"/>
                </a:cubicBezTo>
                <a:cubicBezTo>
                  <a:pt x="825" y="318"/>
                  <a:pt x="844" y="334"/>
                  <a:pt x="849" y="356"/>
                </a:cubicBezTo>
                <a:lnTo>
                  <a:pt x="849" y="358"/>
                </a:lnTo>
                <a:cubicBezTo>
                  <a:pt x="850" y="361"/>
                  <a:pt x="850" y="364"/>
                  <a:pt x="850" y="367"/>
                </a:cubicBezTo>
                <a:lnTo>
                  <a:pt x="850" y="370"/>
                </a:lnTo>
                <a:cubicBezTo>
                  <a:pt x="850" y="394"/>
                  <a:pt x="832" y="415"/>
                  <a:pt x="808" y="418"/>
                </a:cubicBezTo>
                <a:cubicBezTo>
                  <a:pt x="784" y="421"/>
                  <a:pt x="761" y="405"/>
                  <a:pt x="755" y="382"/>
                </a:cubicBezTo>
                <a:lnTo>
                  <a:pt x="756" y="383"/>
                </a:lnTo>
                <a:lnTo>
                  <a:pt x="755" y="380"/>
                </a:lnTo>
                <a:lnTo>
                  <a:pt x="800" y="413"/>
                </a:lnTo>
                <a:lnTo>
                  <a:pt x="799" y="413"/>
                </a:lnTo>
                <a:lnTo>
                  <a:pt x="797" y="413"/>
                </a:lnTo>
                <a:cubicBezTo>
                  <a:pt x="781" y="413"/>
                  <a:pt x="766" y="405"/>
                  <a:pt x="757" y="392"/>
                </a:cubicBezTo>
                <a:lnTo>
                  <a:pt x="754" y="387"/>
                </a:lnTo>
                <a:cubicBezTo>
                  <a:pt x="749" y="379"/>
                  <a:pt x="746" y="370"/>
                  <a:pt x="746" y="360"/>
                </a:cubicBezTo>
                <a:lnTo>
                  <a:pt x="746" y="355"/>
                </a:lnTo>
                <a:lnTo>
                  <a:pt x="746" y="351"/>
                </a:lnTo>
                <a:lnTo>
                  <a:pt x="842" y="351"/>
                </a:lnTo>
                <a:lnTo>
                  <a:pt x="842" y="359"/>
                </a:lnTo>
                <a:lnTo>
                  <a:pt x="841" y="365"/>
                </a:lnTo>
                <a:cubicBezTo>
                  <a:pt x="841" y="373"/>
                  <a:pt x="838" y="380"/>
                  <a:pt x="833" y="387"/>
                </a:cubicBezTo>
                <a:lnTo>
                  <a:pt x="831" y="390"/>
                </a:lnTo>
                <a:cubicBezTo>
                  <a:pt x="828" y="395"/>
                  <a:pt x="825" y="399"/>
                  <a:pt x="820" y="402"/>
                </a:cubicBezTo>
                <a:lnTo>
                  <a:pt x="818" y="403"/>
                </a:lnTo>
                <a:cubicBezTo>
                  <a:pt x="807" y="412"/>
                  <a:pt x="792" y="415"/>
                  <a:pt x="778" y="412"/>
                </a:cubicBezTo>
                <a:cubicBezTo>
                  <a:pt x="765" y="408"/>
                  <a:pt x="753" y="399"/>
                  <a:pt x="747" y="386"/>
                </a:cubicBezTo>
                <a:lnTo>
                  <a:pt x="744" y="381"/>
                </a:lnTo>
                <a:lnTo>
                  <a:pt x="743" y="378"/>
                </a:lnTo>
                <a:lnTo>
                  <a:pt x="832" y="378"/>
                </a:lnTo>
                <a:lnTo>
                  <a:pt x="833" y="375"/>
                </a:lnTo>
                <a:lnTo>
                  <a:pt x="833" y="377"/>
                </a:lnTo>
                <a:lnTo>
                  <a:pt x="739" y="353"/>
                </a:lnTo>
                <a:lnTo>
                  <a:pt x="740" y="351"/>
                </a:lnTo>
                <a:lnTo>
                  <a:pt x="738" y="363"/>
                </a:lnTo>
                <a:lnTo>
                  <a:pt x="738" y="360"/>
                </a:lnTo>
                <a:lnTo>
                  <a:pt x="834" y="360"/>
                </a:lnTo>
                <a:lnTo>
                  <a:pt x="834" y="366"/>
                </a:lnTo>
                <a:lnTo>
                  <a:pt x="834" y="369"/>
                </a:lnTo>
                <a:lnTo>
                  <a:pt x="834" y="370"/>
                </a:lnTo>
                <a:lnTo>
                  <a:pt x="738" y="370"/>
                </a:lnTo>
                <a:lnTo>
                  <a:pt x="738" y="367"/>
                </a:lnTo>
                <a:lnTo>
                  <a:pt x="740" y="378"/>
                </a:lnTo>
                <a:lnTo>
                  <a:pt x="738" y="368"/>
                </a:lnTo>
                <a:lnTo>
                  <a:pt x="737" y="363"/>
                </a:lnTo>
                <a:lnTo>
                  <a:pt x="740" y="376"/>
                </a:lnTo>
                <a:lnTo>
                  <a:pt x="739" y="373"/>
                </a:lnTo>
                <a:lnTo>
                  <a:pt x="827" y="377"/>
                </a:lnTo>
                <a:lnTo>
                  <a:pt x="826" y="378"/>
                </a:lnTo>
                <a:lnTo>
                  <a:pt x="831" y="364"/>
                </a:lnTo>
                <a:lnTo>
                  <a:pt x="829" y="372"/>
                </a:lnTo>
                <a:lnTo>
                  <a:pt x="828" y="378"/>
                </a:lnTo>
                <a:cubicBezTo>
                  <a:pt x="822" y="398"/>
                  <a:pt x="803" y="413"/>
                  <a:pt x="781" y="413"/>
                </a:cubicBezTo>
                <a:lnTo>
                  <a:pt x="778" y="413"/>
                </a:lnTo>
                <a:cubicBezTo>
                  <a:pt x="752" y="413"/>
                  <a:pt x="730" y="391"/>
                  <a:pt x="730" y="365"/>
                </a:cubicBezTo>
                <a:lnTo>
                  <a:pt x="730" y="359"/>
                </a:lnTo>
                <a:lnTo>
                  <a:pt x="731" y="367"/>
                </a:lnTo>
                <a:lnTo>
                  <a:pt x="731" y="364"/>
                </a:lnTo>
                <a:cubicBezTo>
                  <a:pt x="730" y="362"/>
                  <a:pt x="730" y="359"/>
                  <a:pt x="730" y="356"/>
                </a:cubicBezTo>
                <a:lnTo>
                  <a:pt x="730" y="355"/>
                </a:lnTo>
                <a:lnTo>
                  <a:pt x="826" y="355"/>
                </a:lnTo>
                <a:lnTo>
                  <a:pt x="826" y="358"/>
                </a:lnTo>
                <a:lnTo>
                  <a:pt x="826" y="362"/>
                </a:lnTo>
                <a:lnTo>
                  <a:pt x="826" y="367"/>
                </a:lnTo>
                <a:cubicBezTo>
                  <a:pt x="826" y="370"/>
                  <a:pt x="826" y="372"/>
                  <a:pt x="825" y="375"/>
                </a:cubicBezTo>
                <a:lnTo>
                  <a:pt x="825" y="378"/>
                </a:lnTo>
                <a:cubicBezTo>
                  <a:pt x="822" y="397"/>
                  <a:pt x="807" y="413"/>
                  <a:pt x="788" y="417"/>
                </a:cubicBezTo>
                <a:cubicBezTo>
                  <a:pt x="768" y="421"/>
                  <a:pt x="748" y="413"/>
                  <a:pt x="738" y="397"/>
                </a:cubicBezTo>
                <a:lnTo>
                  <a:pt x="737" y="395"/>
                </a:lnTo>
                <a:cubicBezTo>
                  <a:pt x="735" y="393"/>
                  <a:pt x="734" y="390"/>
                  <a:pt x="732" y="387"/>
                </a:cubicBezTo>
                <a:lnTo>
                  <a:pt x="731" y="384"/>
                </a:lnTo>
                <a:lnTo>
                  <a:pt x="775" y="413"/>
                </a:lnTo>
                <a:lnTo>
                  <a:pt x="774" y="413"/>
                </a:lnTo>
                <a:lnTo>
                  <a:pt x="772" y="413"/>
                </a:lnTo>
                <a:cubicBezTo>
                  <a:pt x="752" y="413"/>
                  <a:pt x="734" y="400"/>
                  <a:pt x="727" y="381"/>
                </a:cubicBezTo>
                <a:lnTo>
                  <a:pt x="726" y="376"/>
                </a:lnTo>
                <a:lnTo>
                  <a:pt x="724" y="372"/>
                </a:lnTo>
                <a:lnTo>
                  <a:pt x="817" y="355"/>
                </a:lnTo>
                <a:lnTo>
                  <a:pt x="817" y="357"/>
                </a:lnTo>
                <a:lnTo>
                  <a:pt x="817" y="365"/>
                </a:lnTo>
                <a:lnTo>
                  <a:pt x="816" y="370"/>
                </a:lnTo>
                <a:cubicBezTo>
                  <a:pt x="814" y="391"/>
                  <a:pt x="798" y="408"/>
                  <a:pt x="777" y="412"/>
                </a:cubicBezTo>
                <a:cubicBezTo>
                  <a:pt x="756" y="416"/>
                  <a:pt x="735" y="406"/>
                  <a:pt x="726" y="386"/>
                </a:cubicBezTo>
                <a:lnTo>
                  <a:pt x="725" y="385"/>
                </a:lnTo>
                <a:cubicBezTo>
                  <a:pt x="723" y="381"/>
                  <a:pt x="721" y="376"/>
                  <a:pt x="720" y="371"/>
                </a:cubicBezTo>
                <a:lnTo>
                  <a:pt x="720" y="367"/>
                </a:lnTo>
                <a:cubicBezTo>
                  <a:pt x="719" y="364"/>
                  <a:pt x="719" y="360"/>
                  <a:pt x="720" y="356"/>
                </a:cubicBezTo>
                <a:lnTo>
                  <a:pt x="720" y="355"/>
                </a:lnTo>
                <a:lnTo>
                  <a:pt x="720" y="351"/>
                </a:lnTo>
                <a:lnTo>
                  <a:pt x="816" y="351"/>
                </a:lnTo>
                <a:lnTo>
                  <a:pt x="816" y="352"/>
                </a:lnTo>
                <a:lnTo>
                  <a:pt x="816" y="355"/>
                </a:lnTo>
                <a:lnTo>
                  <a:pt x="816" y="361"/>
                </a:lnTo>
                <a:lnTo>
                  <a:pt x="816" y="364"/>
                </a:lnTo>
                <a:lnTo>
                  <a:pt x="816" y="365"/>
                </a:lnTo>
                <a:lnTo>
                  <a:pt x="720" y="365"/>
                </a:lnTo>
                <a:lnTo>
                  <a:pt x="720" y="357"/>
                </a:lnTo>
                <a:lnTo>
                  <a:pt x="720" y="358"/>
                </a:lnTo>
                <a:lnTo>
                  <a:pt x="720" y="353"/>
                </a:lnTo>
                <a:lnTo>
                  <a:pt x="721" y="363"/>
                </a:lnTo>
                <a:lnTo>
                  <a:pt x="721" y="360"/>
                </a:lnTo>
                <a:lnTo>
                  <a:pt x="811" y="372"/>
                </a:lnTo>
                <a:lnTo>
                  <a:pt x="809" y="377"/>
                </a:lnTo>
                <a:lnTo>
                  <a:pt x="807" y="379"/>
                </a:lnTo>
                <a:lnTo>
                  <a:pt x="812" y="370"/>
                </a:lnTo>
                <a:lnTo>
                  <a:pt x="810" y="376"/>
                </a:lnTo>
                <a:cubicBezTo>
                  <a:pt x="803" y="395"/>
                  <a:pt x="785" y="408"/>
                  <a:pt x="764" y="408"/>
                </a:cubicBezTo>
                <a:lnTo>
                  <a:pt x="762" y="408"/>
                </a:lnTo>
                <a:lnTo>
                  <a:pt x="761" y="408"/>
                </a:lnTo>
                <a:cubicBezTo>
                  <a:pt x="745" y="408"/>
                  <a:pt x="730" y="401"/>
                  <a:pt x="721" y="387"/>
                </a:cubicBezTo>
                <a:cubicBezTo>
                  <a:pt x="712" y="374"/>
                  <a:pt x="710" y="357"/>
                  <a:pt x="716" y="343"/>
                </a:cubicBezTo>
                <a:lnTo>
                  <a:pt x="717" y="340"/>
                </a:lnTo>
                <a:lnTo>
                  <a:pt x="714" y="358"/>
                </a:lnTo>
                <a:lnTo>
                  <a:pt x="714" y="355"/>
                </a:lnTo>
                <a:lnTo>
                  <a:pt x="762" y="403"/>
                </a:lnTo>
                <a:lnTo>
                  <a:pt x="758" y="403"/>
                </a:lnTo>
                <a:lnTo>
                  <a:pt x="754" y="403"/>
                </a:lnTo>
                <a:cubicBezTo>
                  <a:pt x="732" y="403"/>
                  <a:pt x="712" y="387"/>
                  <a:pt x="707" y="365"/>
                </a:cubicBezTo>
                <a:lnTo>
                  <a:pt x="706" y="360"/>
                </a:lnTo>
                <a:cubicBezTo>
                  <a:pt x="705" y="355"/>
                  <a:pt x="705" y="350"/>
                  <a:pt x="706" y="345"/>
                </a:cubicBezTo>
                <a:lnTo>
                  <a:pt x="706" y="341"/>
                </a:lnTo>
                <a:cubicBezTo>
                  <a:pt x="709" y="315"/>
                  <a:pt x="731" y="297"/>
                  <a:pt x="757" y="298"/>
                </a:cubicBezTo>
                <a:cubicBezTo>
                  <a:pt x="782" y="299"/>
                  <a:pt x="802" y="320"/>
                  <a:pt x="802" y="346"/>
                </a:cubicBezTo>
                <a:lnTo>
                  <a:pt x="802" y="348"/>
                </a:lnTo>
                <a:lnTo>
                  <a:pt x="802" y="351"/>
                </a:lnTo>
                <a:lnTo>
                  <a:pt x="754" y="303"/>
                </a:lnTo>
                <a:lnTo>
                  <a:pt x="754" y="303"/>
                </a:lnTo>
                <a:lnTo>
                  <a:pt x="707" y="343"/>
                </a:lnTo>
                <a:lnTo>
                  <a:pt x="708" y="336"/>
                </a:lnTo>
                <a:lnTo>
                  <a:pt x="709" y="334"/>
                </a:lnTo>
                <a:cubicBezTo>
                  <a:pt x="715" y="309"/>
                  <a:pt x="741" y="293"/>
                  <a:pt x="766" y="299"/>
                </a:cubicBezTo>
                <a:cubicBezTo>
                  <a:pt x="791" y="305"/>
                  <a:pt x="808" y="330"/>
                  <a:pt x="803" y="355"/>
                </a:cubicBezTo>
                <a:lnTo>
                  <a:pt x="802" y="358"/>
                </a:lnTo>
                <a:cubicBezTo>
                  <a:pt x="801" y="361"/>
                  <a:pt x="801" y="364"/>
                  <a:pt x="800" y="366"/>
                </a:cubicBezTo>
                <a:lnTo>
                  <a:pt x="799" y="369"/>
                </a:lnTo>
                <a:lnTo>
                  <a:pt x="711" y="330"/>
                </a:lnTo>
                <a:lnTo>
                  <a:pt x="712" y="328"/>
                </a:lnTo>
                <a:lnTo>
                  <a:pt x="708" y="341"/>
                </a:lnTo>
                <a:lnTo>
                  <a:pt x="708" y="338"/>
                </a:lnTo>
                <a:lnTo>
                  <a:pt x="755" y="394"/>
                </a:lnTo>
                <a:lnTo>
                  <a:pt x="753" y="394"/>
                </a:lnTo>
                <a:lnTo>
                  <a:pt x="750" y="394"/>
                </a:lnTo>
                <a:cubicBezTo>
                  <a:pt x="734" y="394"/>
                  <a:pt x="718" y="385"/>
                  <a:pt x="709" y="371"/>
                </a:cubicBezTo>
                <a:lnTo>
                  <a:pt x="708" y="368"/>
                </a:lnTo>
                <a:cubicBezTo>
                  <a:pt x="705" y="364"/>
                  <a:pt x="704" y="360"/>
                  <a:pt x="702" y="355"/>
                </a:cubicBezTo>
                <a:lnTo>
                  <a:pt x="702" y="353"/>
                </a:lnTo>
                <a:lnTo>
                  <a:pt x="748" y="389"/>
                </a:lnTo>
                <a:lnTo>
                  <a:pt x="747" y="389"/>
                </a:lnTo>
                <a:lnTo>
                  <a:pt x="746" y="389"/>
                </a:lnTo>
                <a:lnTo>
                  <a:pt x="744" y="389"/>
                </a:lnTo>
                <a:lnTo>
                  <a:pt x="778" y="375"/>
                </a:lnTo>
                <a:lnTo>
                  <a:pt x="773" y="380"/>
                </a:lnTo>
                <a:lnTo>
                  <a:pt x="787" y="354"/>
                </a:lnTo>
                <a:lnTo>
                  <a:pt x="786" y="361"/>
                </a:lnTo>
                <a:lnTo>
                  <a:pt x="785" y="363"/>
                </a:lnTo>
                <a:cubicBezTo>
                  <a:pt x="780" y="383"/>
                  <a:pt x="762" y="397"/>
                  <a:pt x="742" y="399"/>
                </a:cubicBezTo>
                <a:cubicBezTo>
                  <a:pt x="721" y="400"/>
                  <a:pt x="702" y="388"/>
                  <a:pt x="694" y="369"/>
                </a:cubicBezTo>
                <a:lnTo>
                  <a:pt x="693" y="366"/>
                </a:lnTo>
                <a:lnTo>
                  <a:pt x="692" y="364"/>
                </a:lnTo>
                <a:lnTo>
                  <a:pt x="784" y="355"/>
                </a:lnTo>
                <a:lnTo>
                  <a:pt x="783" y="358"/>
                </a:lnTo>
                <a:cubicBezTo>
                  <a:pt x="782" y="361"/>
                  <a:pt x="782" y="364"/>
                  <a:pt x="781" y="366"/>
                </a:cubicBezTo>
                <a:lnTo>
                  <a:pt x="780" y="369"/>
                </a:lnTo>
                <a:cubicBezTo>
                  <a:pt x="772" y="388"/>
                  <a:pt x="752" y="401"/>
                  <a:pt x="731" y="399"/>
                </a:cubicBezTo>
                <a:cubicBezTo>
                  <a:pt x="710" y="397"/>
                  <a:pt x="693" y="382"/>
                  <a:pt x="688" y="361"/>
                </a:cubicBezTo>
                <a:lnTo>
                  <a:pt x="687" y="356"/>
                </a:lnTo>
                <a:lnTo>
                  <a:pt x="686" y="351"/>
                </a:lnTo>
                <a:lnTo>
                  <a:pt x="733" y="389"/>
                </a:lnTo>
                <a:lnTo>
                  <a:pt x="730" y="389"/>
                </a:lnTo>
                <a:lnTo>
                  <a:pt x="768" y="370"/>
                </a:lnTo>
                <a:lnTo>
                  <a:pt x="767" y="372"/>
                </a:lnTo>
                <a:lnTo>
                  <a:pt x="776" y="343"/>
                </a:lnTo>
                <a:lnTo>
                  <a:pt x="776" y="346"/>
                </a:lnTo>
                <a:lnTo>
                  <a:pt x="728" y="298"/>
                </a:lnTo>
                <a:lnTo>
                  <a:pt x="731" y="298"/>
                </a:lnTo>
                <a:lnTo>
                  <a:pt x="733" y="298"/>
                </a:lnTo>
                <a:cubicBezTo>
                  <a:pt x="752" y="298"/>
                  <a:pt x="769" y="309"/>
                  <a:pt x="777" y="326"/>
                </a:cubicBezTo>
                <a:cubicBezTo>
                  <a:pt x="785" y="342"/>
                  <a:pt x="782" y="362"/>
                  <a:pt x="770" y="377"/>
                </a:cubicBezTo>
                <a:lnTo>
                  <a:pt x="768" y="380"/>
                </a:lnTo>
                <a:cubicBezTo>
                  <a:pt x="765" y="383"/>
                  <a:pt x="761" y="386"/>
                  <a:pt x="758" y="389"/>
                </a:cubicBezTo>
                <a:lnTo>
                  <a:pt x="755" y="391"/>
                </a:lnTo>
                <a:cubicBezTo>
                  <a:pt x="742" y="400"/>
                  <a:pt x="725" y="401"/>
                  <a:pt x="711" y="396"/>
                </a:cubicBezTo>
                <a:cubicBezTo>
                  <a:pt x="696" y="390"/>
                  <a:pt x="685" y="378"/>
                  <a:pt x="681" y="363"/>
                </a:cubicBezTo>
                <a:lnTo>
                  <a:pt x="681" y="361"/>
                </a:lnTo>
                <a:cubicBezTo>
                  <a:pt x="680" y="357"/>
                  <a:pt x="679" y="353"/>
                  <a:pt x="679" y="349"/>
                </a:cubicBezTo>
                <a:lnTo>
                  <a:pt x="680" y="341"/>
                </a:lnTo>
                <a:lnTo>
                  <a:pt x="680" y="336"/>
                </a:lnTo>
                <a:lnTo>
                  <a:pt x="728" y="389"/>
                </a:lnTo>
                <a:lnTo>
                  <a:pt x="727" y="389"/>
                </a:lnTo>
                <a:lnTo>
                  <a:pt x="775" y="341"/>
                </a:lnTo>
                <a:lnTo>
                  <a:pt x="775" y="340"/>
                </a:lnTo>
                <a:lnTo>
                  <a:pt x="775" y="349"/>
                </a:lnTo>
                <a:lnTo>
                  <a:pt x="775" y="354"/>
                </a:lnTo>
                <a:cubicBezTo>
                  <a:pt x="775" y="359"/>
                  <a:pt x="775" y="364"/>
                  <a:pt x="773" y="369"/>
                </a:cubicBezTo>
                <a:lnTo>
                  <a:pt x="773" y="371"/>
                </a:lnTo>
                <a:cubicBezTo>
                  <a:pt x="766" y="389"/>
                  <a:pt x="750" y="402"/>
                  <a:pt x="730" y="403"/>
                </a:cubicBezTo>
                <a:cubicBezTo>
                  <a:pt x="711" y="405"/>
                  <a:pt x="693" y="394"/>
                  <a:pt x="684" y="377"/>
                </a:cubicBezTo>
                <a:lnTo>
                  <a:pt x="683" y="374"/>
                </a:lnTo>
                <a:cubicBezTo>
                  <a:pt x="682" y="372"/>
                  <a:pt x="681" y="370"/>
                  <a:pt x="680" y="368"/>
                </a:cubicBezTo>
                <a:lnTo>
                  <a:pt x="678" y="362"/>
                </a:lnTo>
                <a:lnTo>
                  <a:pt x="677" y="357"/>
                </a:lnTo>
                <a:lnTo>
                  <a:pt x="675" y="353"/>
                </a:lnTo>
                <a:lnTo>
                  <a:pt x="766" y="352"/>
                </a:lnTo>
                <a:lnTo>
                  <a:pt x="765" y="353"/>
                </a:lnTo>
                <a:lnTo>
                  <a:pt x="767" y="331"/>
                </a:lnTo>
                <a:lnTo>
                  <a:pt x="767" y="335"/>
                </a:lnTo>
                <a:cubicBezTo>
                  <a:pt x="768" y="340"/>
                  <a:pt x="768" y="345"/>
                  <a:pt x="767" y="349"/>
                </a:cubicBezTo>
                <a:lnTo>
                  <a:pt x="767" y="352"/>
                </a:lnTo>
                <a:cubicBezTo>
                  <a:pt x="766" y="359"/>
                  <a:pt x="763" y="365"/>
                  <a:pt x="759" y="371"/>
                </a:cubicBezTo>
                <a:lnTo>
                  <a:pt x="758" y="373"/>
                </a:lnTo>
                <a:cubicBezTo>
                  <a:pt x="744" y="394"/>
                  <a:pt x="716" y="400"/>
                  <a:pt x="694" y="387"/>
                </a:cubicBezTo>
                <a:cubicBezTo>
                  <a:pt x="672" y="375"/>
                  <a:pt x="664" y="347"/>
                  <a:pt x="676" y="325"/>
                </a:cubicBezTo>
                <a:lnTo>
                  <a:pt x="677" y="323"/>
                </a:lnTo>
                <a:lnTo>
                  <a:pt x="673" y="331"/>
                </a:lnTo>
                <a:lnTo>
                  <a:pt x="675" y="325"/>
                </a:lnTo>
                <a:lnTo>
                  <a:pt x="676" y="322"/>
                </a:lnTo>
                <a:lnTo>
                  <a:pt x="673" y="337"/>
                </a:lnTo>
                <a:lnTo>
                  <a:pt x="673" y="336"/>
                </a:lnTo>
                <a:lnTo>
                  <a:pt x="769" y="346"/>
                </a:lnTo>
                <a:lnTo>
                  <a:pt x="768" y="348"/>
                </a:lnTo>
                <a:lnTo>
                  <a:pt x="767" y="354"/>
                </a:lnTo>
                <a:lnTo>
                  <a:pt x="766" y="359"/>
                </a:lnTo>
                <a:cubicBezTo>
                  <a:pt x="765" y="364"/>
                  <a:pt x="763" y="369"/>
                  <a:pt x="760" y="373"/>
                </a:cubicBezTo>
                <a:lnTo>
                  <a:pt x="759" y="376"/>
                </a:lnTo>
                <a:cubicBezTo>
                  <a:pt x="749" y="392"/>
                  <a:pt x="731" y="401"/>
                  <a:pt x="712" y="399"/>
                </a:cubicBezTo>
                <a:cubicBezTo>
                  <a:pt x="694" y="397"/>
                  <a:pt x="678" y="384"/>
                  <a:pt x="672" y="366"/>
                </a:cubicBezTo>
                <a:lnTo>
                  <a:pt x="671" y="365"/>
                </a:lnTo>
                <a:lnTo>
                  <a:pt x="670" y="362"/>
                </a:lnTo>
                <a:cubicBezTo>
                  <a:pt x="670" y="359"/>
                  <a:pt x="669" y="356"/>
                  <a:pt x="668" y="353"/>
                </a:cubicBezTo>
                <a:lnTo>
                  <a:pt x="668" y="350"/>
                </a:lnTo>
                <a:lnTo>
                  <a:pt x="676" y="370"/>
                </a:lnTo>
                <a:lnTo>
                  <a:pt x="675" y="368"/>
                </a:lnTo>
                <a:lnTo>
                  <a:pt x="754" y="368"/>
                </a:lnTo>
                <a:lnTo>
                  <a:pt x="753" y="370"/>
                </a:lnTo>
                <a:lnTo>
                  <a:pt x="761" y="350"/>
                </a:lnTo>
                <a:lnTo>
                  <a:pt x="760" y="353"/>
                </a:lnTo>
                <a:cubicBezTo>
                  <a:pt x="760" y="356"/>
                  <a:pt x="759" y="359"/>
                  <a:pt x="759" y="362"/>
                </a:cubicBezTo>
                <a:lnTo>
                  <a:pt x="758" y="365"/>
                </a:lnTo>
                <a:cubicBezTo>
                  <a:pt x="756" y="369"/>
                  <a:pt x="754" y="373"/>
                  <a:pt x="752" y="376"/>
                </a:cubicBezTo>
                <a:lnTo>
                  <a:pt x="751" y="378"/>
                </a:lnTo>
                <a:cubicBezTo>
                  <a:pt x="740" y="394"/>
                  <a:pt x="721" y="402"/>
                  <a:pt x="702" y="398"/>
                </a:cubicBezTo>
                <a:cubicBezTo>
                  <a:pt x="683" y="394"/>
                  <a:pt x="668" y="379"/>
                  <a:pt x="664" y="360"/>
                </a:cubicBezTo>
                <a:lnTo>
                  <a:pt x="663" y="354"/>
                </a:lnTo>
                <a:lnTo>
                  <a:pt x="663" y="354"/>
                </a:lnTo>
                <a:lnTo>
                  <a:pt x="662" y="350"/>
                </a:lnTo>
                <a:cubicBezTo>
                  <a:pt x="661" y="346"/>
                  <a:pt x="661" y="343"/>
                  <a:pt x="661" y="339"/>
                </a:cubicBezTo>
                <a:lnTo>
                  <a:pt x="661" y="336"/>
                </a:lnTo>
                <a:cubicBezTo>
                  <a:pt x="661" y="317"/>
                  <a:pt x="673" y="300"/>
                  <a:pt x="691" y="292"/>
                </a:cubicBezTo>
                <a:cubicBezTo>
                  <a:pt x="709" y="285"/>
                  <a:pt x="729" y="289"/>
                  <a:pt x="743" y="303"/>
                </a:cubicBezTo>
                <a:lnTo>
                  <a:pt x="744" y="304"/>
                </a:lnTo>
                <a:cubicBezTo>
                  <a:pt x="750" y="310"/>
                  <a:pt x="754" y="317"/>
                  <a:pt x="757" y="326"/>
                </a:cubicBezTo>
                <a:lnTo>
                  <a:pt x="758" y="334"/>
                </a:lnTo>
                <a:lnTo>
                  <a:pt x="759" y="337"/>
                </a:lnTo>
                <a:cubicBezTo>
                  <a:pt x="759" y="339"/>
                  <a:pt x="759" y="342"/>
                  <a:pt x="759" y="344"/>
                </a:cubicBezTo>
                <a:lnTo>
                  <a:pt x="759" y="346"/>
                </a:lnTo>
                <a:lnTo>
                  <a:pt x="665" y="334"/>
                </a:lnTo>
                <a:lnTo>
                  <a:pt x="665" y="332"/>
                </a:lnTo>
                <a:lnTo>
                  <a:pt x="664" y="344"/>
                </a:lnTo>
                <a:lnTo>
                  <a:pt x="664" y="341"/>
                </a:lnTo>
                <a:lnTo>
                  <a:pt x="712" y="389"/>
                </a:lnTo>
                <a:lnTo>
                  <a:pt x="711" y="389"/>
                </a:lnTo>
                <a:cubicBezTo>
                  <a:pt x="691" y="389"/>
                  <a:pt x="674" y="378"/>
                  <a:pt x="666" y="359"/>
                </a:cubicBezTo>
                <a:lnTo>
                  <a:pt x="664" y="354"/>
                </a:lnTo>
                <a:lnTo>
                  <a:pt x="756" y="344"/>
                </a:lnTo>
                <a:lnTo>
                  <a:pt x="756" y="347"/>
                </a:lnTo>
                <a:cubicBezTo>
                  <a:pt x="755" y="352"/>
                  <a:pt x="754" y="357"/>
                  <a:pt x="751" y="361"/>
                </a:cubicBezTo>
                <a:lnTo>
                  <a:pt x="750" y="363"/>
                </a:lnTo>
                <a:cubicBezTo>
                  <a:pt x="741" y="381"/>
                  <a:pt x="721" y="392"/>
                  <a:pt x="701" y="389"/>
                </a:cubicBezTo>
                <a:cubicBezTo>
                  <a:pt x="681" y="386"/>
                  <a:pt x="664" y="371"/>
                  <a:pt x="660" y="351"/>
                </a:cubicBezTo>
                <a:lnTo>
                  <a:pt x="661" y="352"/>
                </a:lnTo>
                <a:lnTo>
                  <a:pt x="659" y="347"/>
                </a:lnTo>
                <a:lnTo>
                  <a:pt x="752" y="341"/>
                </a:lnTo>
                <a:lnTo>
                  <a:pt x="751" y="346"/>
                </a:lnTo>
                <a:lnTo>
                  <a:pt x="751" y="348"/>
                </a:lnTo>
                <a:cubicBezTo>
                  <a:pt x="745" y="369"/>
                  <a:pt x="726" y="384"/>
                  <a:pt x="704" y="384"/>
                </a:cubicBezTo>
                <a:lnTo>
                  <a:pt x="703" y="384"/>
                </a:lnTo>
                <a:cubicBezTo>
                  <a:pt x="683" y="384"/>
                  <a:pt x="664" y="371"/>
                  <a:pt x="658" y="352"/>
                </a:cubicBezTo>
                <a:lnTo>
                  <a:pt x="655" y="343"/>
                </a:lnTo>
                <a:lnTo>
                  <a:pt x="656" y="344"/>
                </a:lnTo>
                <a:lnTo>
                  <a:pt x="654" y="339"/>
                </a:lnTo>
                <a:lnTo>
                  <a:pt x="660" y="351"/>
                </a:lnTo>
                <a:lnTo>
                  <a:pt x="659" y="349"/>
                </a:lnTo>
                <a:lnTo>
                  <a:pt x="746" y="330"/>
                </a:lnTo>
                <a:lnTo>
                  <a:pt x="746" y="329"/>
                </a:lnTo>
                <a:lnTo>
                  <a:pt x="746" y="336"/>
                </a:lnTo>
                <a:lnTo>
                  <a:pt x="745" y="346"/>
                </a:lnTo>
                <a:lnTo>
                  <a:pt x="744" y="349"/>
                </a:lnTo>
                <a:cubicBezTo>
                  <a:pt x="741" y="370"/>
                  <a:pt x="725" y="386"/>
                  <a:pt x="704" y="389"/>
                </a:cubicBezTo>
                <a:cubicBezTo>
                  <a:pt x="684" y="392"/>
                  <a:pt x="663" y="382"/>
                  <a:pt x="654" y="363"/>
                </a:cubicBezTo>
                <a:lnTo>
                  <a:pt x="653" y="360"/>
                </a:lnTo>
                <a:cubicBezTo>
                  <a:pt x="651" y="357"/>
                  <a:pt x="650" y="353"/>
                  <a:pt x="649" y="349"/>
                </a:cubicBezTo>
                <a:lnTo>
                  <a:pt x="647" y="343"/>
                </a:lnTo>
                <a:lnTo>
                  <a:pt x="646" y="336"/>
                </a:lnTo>
                <a:lnTo>
                  <a:pt x="650" y="347"/>
                </a:lnTo>
                <a:lnTo>
                  <a:pt x="648" y="344"/>
                </a:lnTo>
                <a:lnTo>
                  <a:pt x="737" y="338"/>
                </a:lnTo>
                <a:lnTo>
                  <a:pt x="736" y="339"/>
                </a:lnTo>
                <a:lnTo>
                  <a:pt x="738" y="329"/>
                </a:lnTo>
                <a:lnTo>
                  <a:pt x="738" y="333"/>
                </a:lnTo>
                <a:lnTo>
                  <a:pt x="737" y="333"/>
                </a:lnTo>
                <a:lnTo>
                  <a:pt x="737" y="336"/>
                </a:lnTo>
                <a:lnTo>
                  <a:pt x="656" y="303"/>
                </a:lnTo>
                <a:lnTo>
                  <a:pt x="657" y="301"/>
                </a:lnTo>
                <a:lnTo>
                  <a:pt x="645" y="320"/>
                </a:lnTo>
                <a:lnTo>
                  <a:pt x="646" y="317"/>
                </a:lnTo>
                <a:lnTo>
                  <a:pt x="692" y="380"/>
                </a:lnTo>
                <a:lnTo>
                  <a:pt x="690" y="380"/>
                </a:lnTo>
                <a:lnTo>
                  <a:pt x="737" y="323"/>
                </a:lnTo>
                <a:lnTo>
                  <a:pt x="737" y="323"/>
                </a:lnTo>
                <a:lnTo>
                  <a:pt x="738" y="325"/>
                </a:lnTo>
                <a:lnTo>
                  <a:pt x="643" y="336"/>
                </a:lnTo>
                <a:lnTo>
                  <a:pt x="643" y="334"/>
                </a:lnTo>
                <a:lnTo>
                  <a:pt x="643" y="332"/>
                </a:lnTo>
                <a:lnTo>
                  <a:pt x="691" y="380"/>
                </a:lnTo>
                <a:lnTo>
                  <a:pt x="690" y="380"/>
                </a:lnTo>
                <a:lnTo>
                  <a:pt x="690" y="284"/>
                </a:lnTo>
                <a:lnTo>
                  <a:pt x="691" y="284"/>
                </a:lnTo>
                <a:lnTo>
                  <a:pt x="643" y="332"/>
                </a:lnTo>
                <a:lnTo>
                  <a:pt x="643" y="326"/>
                </a:lnTo>
                <a:lnTo>
                  <a:pt x="643" y="322"/>
                </a:lnTo>
                <a:lnTo>
                  <a:pt x="731" y="349"/>
                </a:lnTo>
                <a:lnTo>
                  <a:pt x="733" y="345"/>
                </a:lnTo>
                <a:lnTo>
                  <a:pt x="732" y="348"/>
                </a:lnTo>
                <a:cubicBezTo>
                  <a:pt x="724" y="365"/>
                  <a:pt x="707" y="375"/>
                  <a:pt x="689" y="375"/>
                </a:cubicBezTo>
                <a:lnTo>
                  <a:pt x="687" y="375"/>
                </a:lnTo>
                <a:lnTo>
                  <a:pt x="685" y="375"/>
                </a:lnTo>
                <a:lnTo>
                  <a:pt x="731" y="342"/>
                </a:lnTo>
                <a:lnTo>
                  <a:pt x="730" y="345"/>
                </a:lnTo>
                <a:cubicBezTo>
                  <a:pt x="728" y="350"/>
                  <a:pt x="725" y="355"/>
                  <a:pt x="722" y="359"/>
                </a:cubicBezTo>
                <a:lnTo>
                  <a:pt x="721" y="361"/>
                </a:lnTo>
                <a:cubicBezTo>
                  <a:pt x="711" y="374"/>
                  <a:pt x="696" y="381"/>
                  <a:pt x="680" y="380"/>
                </a:cubicBezTo>
                <a:cubicBezTo>
                  <a:pt x="664" y="379"/>
                  <a:pt x="650" y="370"/>
                  <a:pt x="641" y="357"/>
                </a:cubicBezTo>
                <a:lnTo>
                  <a:pt x="640" y="354"/>
                </a:lnTo>
                <a:lnTo>
                  <a:pt x="638" y="352"/>
                </a:lnTo>
                <a:lnTo>
                  <a:pt x="722" y="348"/>
                </a:lnTo>
                <a:lnTo>
                  <a:pt x="721" y="350"/>
                </a:lnTo>
                <a:lnTo>
                  <a:pt x="724" y="344"/>
                </a:lnTo>
                <a:lnTo>
                  <a:pt x="723" y="347"/>
                </a:lnTo>
                <a:cubicBezTo>
                  <a:pt x="716" y="367"/>
                  <a:pt x="698" y="380"/>
                  <a:pt x="677" y="380"/>
                </a:cubicBezTo>
                <a:lnTo>
                  <a:pt x="677" y="380"/>
                </a:lnTo>
                <a:cubicBezTo>
                  <a:pt x="650" y="380"/>
                  <a:pt x="629" y="358"/>
                  <a:pt x="629" y="332"/>
                </a:cubicBezTo>
                <a:lnTo>
                  <a:pt x="629" y="329"/>
                </a:lnTo>
                <a:cubicBezTo>
                  <a:pt x="629" y="325"/>
                  <a:pt x="629" y="321"/>
                  <a:pt x="630" y="317"/>
                </a:cubicBezTo>
                <a:lnTo>
                  <a:pt x="631" y="315"/>
                </a:lnTo>
                <a:cubicBezTo>
                  <a:pt x="637" y="292"/>
                  <a:pt x="659" y="276"/>
                  <a:pt x="683" y="279"/>
                </a:cubicBezTo>
                <a:cubicBezTo>
                  <a:pt x="707" y="282"/>
                  <a:pt x="725" y="303"/>
                  <a:pt x="725" y="327"/>
                </a:cubicBezTo>
                <a:lnTo>
                  <a:pt x="725" y="329"/>
                </a:lnTo>
                <a:lnTo>
                  <a:pt x="725" y="332"/>
                </a:lnTo>
                <a:cubicBezTo>
                  <a:pt x="725" y="356"/>
                  <a:pt x="708" y="376"/>
                  <a:pt x="685" y="379"/>
                </a:cubicBezTo>
                <a:cubicBezTo>
                  <a:pt x="662" y="383"/>
                  <a:pt x="639" y="369"/>
                  <a:pt x="632" y="347"/>
                </a:cubicBezTo>
                <a:lnTo>
                  <a:pt x="631" y="344"/>
                </a:lnTo>
                <a:cubicBezTo>
                  <a:pt x="629" y="339"/>
                  <a:pt x="628" y="334"/>
                  <a:pt x="628" y="329"/>
                </a:cubicBezTo>
                <a:lnTo>
                  <a:pt x="628" y="327"/>
                </a:lnTo>
                <a:cubicBezTo>
                  <a:pt x="628" y="305"/>
                  <a:pt x="644" y="285"/>
                  <a:pt x="665" y="280"/>
                </a:cubicBezTo>
                <a:cubicBezTo>
                  <a:pt x="687" y="275"/>
                  <a:pt x="709" y="286"/>
                  <a:pt x="719" y="306"/>
                </a:cubicBezTo>
                <a:lnTo>
                  <a:pt x="721" y="309"/>
                </a:lnTo>
                <a:lnTo>
                  <a:pt x="724" y="315"/>
                </a:lnTo>
                <a:lnTo>
                  <a:pt x="726" y="320"/>
                </a:lnTo>
                <a:lnTo>
                  <a:pt x="721" y="311"/>
                </a:lnTo>
                <a:lnTo>
                  <a:pt x="722" y="313"/>
                </a:lnTo>
                <a:lnTo>
                  <a:pt x="637" y="330"/>
                </a:lnTo>
                <a:lnTo>
                  <a:pt x="638" y="328"/>
                </a:lnTo>
                <a:lnTo>
                  <a:pt x="636" y="339"/>
                </a:lnTo>
                <a:lnTo>
                  <a:pt x="637" y="340"/>
                </a:lnTo>
                <a:lnTo>
                  <a:pt x="637" y="338"/>
                </a:lnTo>
                <a:lnTo>
                  <a:pt x="636" y="335"/>
                </a:lnTo>
                <a:lnTo>
                  <a:pt x="723" y="354"/>
                </a:lnTo>
                <a:lnTo>
                  <a:pt x="722" y="355"/>
                </a:lnTo>
                <a:lnTo>
                  <a:pt x="730" y="335"/>
                </a:lnTo>
                <a:lnTo>
                  <a:pt x="729" y="339"/>
                </a:lnTo>
                <a:lnTo>
                  <a:pt x="682" y="284"/>
                </a:lnTo>
                <a:lnTo>
                  <a:pt x="682" y="284"/>
                </a:lnTo>
                <a:lnTo>
                  <a:pt x="649" y="366"/>
                </a:lnTo>
                <a:lnTo>
                  <a:pt x="646" y="363"/>
                </a:lnTo>
                <a:lnTo>
                  <a:pt x="656" y="371"/>
                </a:lnTo>
                <a:lnTo>
                  <a:pt x="652" y="369"/>
                </a:lnTo>
                <a:lnTo>
                  <a:pt x="713" y="357"/>
                </a:lnTo>
                <a:lnTo>
                  <a:pt x="711" y="359"/>
                </a:lnTo>
                <a:cubicBezTo>
                  <a:pt x="709" y="362"/>
                  <a:pt x="707" y="364"/>
                  <a:pt x="705" y="366"/>
                </a:cubicBezTo>
                <a:lnTo>
                  <a:pt x="702" y="369"/>
                </a:lnTo>
                <a:cubicBezTo>
                  <a:pt x="684" y="383"/>
                  <a:pt x="660" y="384"/>
                  <a:pt x="642" y="370"/>
                </a:cubicBezTo>
                <a:lnTo>
                  <a:pt x="633" y="363"/>
                </a:lnTo>
                <a:lnTo>
                  <a:pt x="630" y="360"/>
                </a:lnTo>
                <a:lnTo>
                  <a:pt x="636" y="365"/>
                </a:lnTo>
                <a:lnTo>
                  <a:pt x="634" y="364"/>
                </a:lnTo>
                <a:lnTo>
                  <a:pt x="698" y="349"/>
                </a:lnTo>
                <a:lnTo>
                  <a:pt x="697" y="351"/>
                </a:lnTo>
                <a:lnTo>
                  <a:pt x="705" y="332"/>
                </a:lnTo>
                <a:lnTo>
                  <a:pt x="705" y="332"/>
                </a:lnTo>
                <a:lnTo>
                  <a:pt x="704" y="337"/>
                </a:lnTo>
                <a:cubicBezTo>
                  <a:pt x="702" y="359"/>
                  <a:pt x="685" y="376"/>
                  <a:pt x="663" y="379"/>
                </a:cubicBezTo>
                <a:cubicBezTo>
                  <a:pt x="641" y="383"/>
                  <a:pt x="620" y="370"/>
                  <a:pt x="612" y="350"/>
                </a:cubicBezTo>
                <a:lnTo>
                  <a:pt x="611" y="347"/>
                </a:lnTo>
                <a:lnTo>
                  <a:pt x="614" y="354"/>
                </a:lnTo>
                <a:lnTo>
                  <a:pt x="613" y="352"/>
                </a:lnTo>
                <a:lnTo>
                  <a:pt x="701" y="339"/>
                </a:lnTo>
                <a:lnTo>
                  <a:pt x="701" y="337"/>
                </a:lnTo>
                <a:lnTo>
                  <a:pt x="700" y="340"/>
                </a:lnTo>
                <a:lnTo>
                  <a:pt x="653" y="284"/>
                </a:lnTo>
                <a:lnTo>
                  <a:pt x="654" y="284"/>
                </a:lnTo>
                <a:lnTo>
                  <a:pt x="606" y="327"/>
                </a:lnTo>
                <a:lnTo>
                  <a:pt x="607" y="322"/>
                </a:lnTo>
                <a:lnTo>
                  <a:pt x="607" y="330"/>
                </a:lnTo>
                <a:lnTo>
                  <a:pt x="606" y="325"/>
                </a:lnTo>
                <a:lnTo>
                  <a:pt x="607" y="327"/>
                </a:lnTo>
                <a:lnTo>
                  <a:pt x="606" y="325"/>
                </a:lnTo>
                <a:lnTo>
                  <a:pt x="701" y="313"/>
                </a:lnTo>
                <a:lnTo>
                  <a:pt x="701" y="310"/>
                </a:lnTo>
                <a:lnTo>
                  <a:pt x="701" y="319"/>
                </a:lnTo>
                <a:lnTo>
                  <a:pt x="701" y="324"/>
                </a:lnTo>
                <a:lnTo>
                  <a:pt x="701" y="327"/>
                </a:lnTo>
                <a:lnTo>
                  <a:pt x="605" y="327"/>
                </a:lnTo>
                <a:lnTo>
                  <a:pt x="605" y="326"/>
                </a:lnTo>
                <a:lnTo>
                  <a:pt x="606" y="327"/>
                </a:lnTo>
                <a:lnTo>
                  <a:pt x="605" y="322"/>
                </a:lnTo>
                <a:lnTo>
                  <a:pt x="613" y="344"/>
                </a:lnTo>
                <a:lnTo>
                  <a:pt x="611" y="341"/>
                </a:lnTo>
                <a:lnTo>
                  <a:pt x="617" y="348"/>
                </a:lnTo>
                <a:lnTo>
                  <a:pt x="616" y="347"/>
                </a:lnTo>
                <a:lnTo>
                  <a:pt x="692" y="292"/>
                </a:lnTo>
                <a:lnTo>
                  <a:pt x="697" y="301"/>
                </a:lnTo>
                <a:lnTo>
                  <a:pt x="699" y="306"/>
                </a:lnTo>
                <a:cubicBezTo>
                  <a:pt x="704" y="321"/>
                  <a:pt x="702" y="337"/>
                  <a:pt x="693" y="350"/>
                </a:cubicBezTo>
                <a:cubicBezTo>
                  <a:pt x="684" y="363"/>
                  <a:pt x="669" y="370"/>
                  <a:pt x="653" y="370"/>
                </a:cubicBezTo>
                <a:lnTo>
                  <a:pt x="651" y="370"/>
                </a:lnTo>
                <a:cubicBezTo>
                  <a:pt x="631" y="370"/>
                  <a:pt x="613" y="358"/>
                  <a:pt x="606" y="339"/>
                </a:cubicBezTo>
                <a:lnTo>
                  <a:pt x="604" y="333"/>
                </a:lnTo>
                <a:lnTo>
                  <a:pt x="608" y="342"/>
                </a:lnTo>
                <a:lnTo>
                  <a:pt x="606" y="338"/>
                </a:lnTo>
                <a:lnTo>
                  <a:pt x="685" y="342"/>
                </a:lnTo>
                <a:lnTo>
                  <a:pt x="682" y="345"/>
                </a:lnTo>
                <a:lnTo>
                  <a:pt x="680" y="347"/>
                </a:lnTo>
                <a:cubicBezTo>
                  <a:pt x="669" y="362"/>
                  <a:pt x="650" y="369"/>
                  <a:pt x="632" y="364"/>
                </a:cubicBezTo>
                <a:cubicBezTo>
                  <a:pt x="613" y="360"/>
                  <a:pt x="600" y="345"/>
                  <a:pt x="596" y="327"/>
                </a:cubicBezTo>
                <a:lnTo>
                  <a:pt x="595" y="324"/>
                </a:lnTo>
                <a:lnTo>
                  <a:pt x="600" y="336"/>
                </a:lnTo>
                <a:lnTo>
                  <a:pt x="599" y="334"/>
                </a:lnTo>
                <a:lnTo>
                  <a:pt x="675" y="347"/>
                </a:lnTo>
                <a:lnTo>
                  <a:pt x="674" y="348"/>
                </a:lnTo>
                <a:lnTo>
                  <a:pt x="679" y="342"/>
                </a:lnTo>
                <a:lnTo>
                  <a:pt x="674" y="349"/>
                </a:lnTo>
                <a:lnTo>
                  <a:pt x="669" y="355"/>
                </a:lnTo>
                <a:lnTo>
                  <a:pt x="667" y="356"/>
                </a:lnTo>
                <a:cubicBezTo>
                  <a:pt x="656" y="368"/>
                  <a:pt x="639" y="373"/>
                  <a:pt x="622" y="369"/>
                </a:cubicBezTo>
                <a:cubicBezTo>
                  <a:pt x="606" y="365"/>
                  <a:pt x="593" y="353"/>
                  <a:pt x="588" y="338"/>
                </a:cubicBezTo>
                <a:lnTo>
                  <a:pt x="587" y="336"/>
                </a:lnTo>
                <a:cubicBezTo>
                  <a:pt x="585" y="329"/>
                  <a:pt x="584" y="321"/>
                  <a:pt x="586" y="313"/>
                </a:cubicBezTo>
                <a:lnTo>
                  <a:pt x="586" y="311"/>
                </a:lnTo>
                <a:lnTo>
                  <a:pt x="586" y="308"/>
                </a:lnTo>
                <a:cubicBezTo>
                  <a:pt x="587" y="305"/>
                  <a:pt x="588" y="302"/>
                  <a:pt x="588" y="299"/>
                </a:cubicBezTo>
                <a:lnTo>
                  <a:pt x="589" y="298"/>
                </a:lnTo>
                <a:cubicBezTo>
                  <a:pt x="597" y="274"/>
                  <a:pt x="622" y="260"/>
                  <a:pt x="647" y="267"/>
                </a:cubicBezTo>
                <a:cubicBezTo>
                  <a:pt x="671" y="273"/>
                  <a:pt x="687" y="298"/>
                  <a:pt x="682" y="322"/>
                </a:cubicBezTo>
                <a:lnTo>
                  <a:pt x="681" y="327"/>
                </a:lnTo>
                <a:lnTo>
                  <a:pt x="680" y="329"/>
                </a:lnTo>
                <a:cubicBezTo>
                  <a:pt x="674" y="354"/>
                  <a:pt x="650" y="369"/>
                  <a:pt x="625" y="365"/>
                </a:cubicBezTo>
                <a:cubicBezTo>
                  <a:pt x="600" y="360"/>
                  <a:pt x="583" y="337"/>
                  <a:pt x="586" y="312"/>
                </a:cubicBezTo>
                <a:lnTo>
                  <a:pt x="586" y="308"/>
                </a:lnTo>
                <a:lnTo>
                  <a:pt x="587" y="303"/>
                </a:lnTo>
                <a:lnTo>
                  <a:pt x="673" y="337"/>
                </a:lnTo>
                <a:lnTo>
                  <a:pt x="673" y="337"/>
                </a:lnTo>
                <a:lnTo>
                  <a:pt x="671" y="340"/>
                </a:lnTo>
                <a:cubicBezTo>
                  <a:pt x="661" y="354"/>
                  <a:pt x="645" y="362"/>
                  <a:pt x="628" y="361"/>
                </a:cubicBezTo>
                <a:cubicBezTo>
                  <a:pt x="611" y="360"/>
                  <a:pt x="596" y="350"/>
                  <a:pt x="588" y="334"/>
                </a:cubicBezTo>
                <a:lnTo>
                  <a:pt x="587" y="332"/>
                </a:lnTo>
                <a:cubicBezTo>
                  <a:pt x="586" y="330"/>
                  <a:pt x="585" y="328"/>
                  <a:pt x="584" y="326"/>
                </a:cubicBezTo>
                <a:lnTo>
                  <a:pt x="583" y="322"/>
                </a:lnTo>
                <a:lnTo>
                  <a:pt x="581" y="317"/>
                </a:lnTo>
                <a:lnTo>
                  <a:pt x="627" y="351"/>
                </a:lnTo>
                <a:lnTo>
                  <a:pt x="627" y="351"/>
                </a:lnTo>
                <a:lnTo>
                  <a:pt x="674" y="295"/>
                </a:lnTo>
                <a:lnTo>
                  <a:pt x="675" y="298"/>
                </a:lnTo>
                <a:cubicBezTo>
                  <a:pt x="675" y="301"/>
                  <a:pt x="675" y="303"/>
                  <a:pt x="675" y="306"/>
                </a:cubicBezTo>
                <a:lnTo>
                  <a:pt x="675" y="308"/>
                </a:lnTo>
                <a:lnTo>
                  <a:pt x="581" y="296"/>
                </a:lnTo>
                <a:lnTo>
                  <a:pt x="581" y="294"/>
                </a:lnTo>
                <a:lnTo>
                  <a:pt x="581" y="314"/>
                </a:lnTo>
                <a:lnTo>
                  <a:pt x="580" y="311"/>
                </a:lnTo>
                <a:lnTo>
                  <a:pt x="639" y="350"/>
                </a:lnTo>
                <a:lnTo>
                  <a:pt x="637" y="350"/>
                </a:lnTo>
                <a:cubicBezTo>
                  <a:pt x="629" y="352"/>
                  <a:pt x="621" y="352"/>
                  <a:pt x="614" y="350"/>
                </a:cubicBezTo>
                <a:lnTo>
                  <a:pt x="612" y="350"/>
                </a:lnTo>
                <a:cubicBezTo>
                  <a:pt x="594" y="345"/>
                  <a:pt x="580" y="331"/>
                  <a:pt x="576" y="312"/>
                </a:cubicBezTo>
                <a:lnTo>
                  <a:pt x="575" y="303"/>
                </a:lnTo>
                <a:lnTo>
                  <a:pt x="574" y="299"/>
                </a:lnTo>
                <a:lnTo>
                  <a:pt x="670" y="293"/>
                </a:lnTo>
                <a:lnTo>
                  <a:pt x="670" y="295"/>
                </a:lnTo>
                <a:cubicBezTo>
                  <a:pt x="670" y="297"/>
                  <a:pt x="670" y="300"/>
                  <a:pt x="669" y="302"/>
                </a:cubicBezTo>
                <a:lnTo>
                  <a:pt x="669" y="302"/>
                </a:lnTo>
                <a:lnTo>
                  <a:pt x="668" y="312"/>
                </a:lnTo>
                <a:lnTo>
                  <a:pt x="668" y="315"/>
                </a:lnTo>
                <a:lnTo>
                  <a:pt x="668" y="307"/>
                </a:lnTo>
                <a:lnTo>
                  <a:pt x="668" y="308"/>
                </a:lnTo>
                <a:lnTo>
                  <a:pt x="572" y="308"/>
                </a:lnTo>
                <a:lnTo>
                  <a:pt x="572" y="305"/>
                </a:lnTo>
                <a:cubicBezTo>
                  <a:pt x="572" y="302"/>
                  <a:pt x="573" y="299"/>
                  <a:pt x="573" y="296"/>
                </a:cubicBezTo>
                <a:lnTo>
                  <a:pt x="574" y="296"/>
                </a:lnTo>
                <a:lnTo>
                  <a:pt x="574" y="295"/>
                </a:lnTo>
                <a:lnTo>
                  <a:pt x="574" y="293"/>
                </a:lnTo>
                <a:lnTo>
                  <a:pt x="670" y="293"/>
                </a:lnTo>
                <a:lnTo>
                  <a:pt x="670" y="301"/>
                </a:lnTo>
                <a:lnTo>
                  <a:pt x="669" y="306"/>
                </a:lnTo>
                <a:lnTo>
                  <a:pt x="668" y="315"/>
                </a:lnTo>
                <a:lnTo>
                  <a:pt x="668" y="317"/>
                </a:lnTo>
                <a:cubicBezTo>
                  <a:pt x="664" y="336"/>
                  <a:pt x="650" y="351"/>
                  <a:pt x="631" y="355"/>
                </a:cubicBezTo>
                <a:cubicBezTo>
                  <a:pt x="613" y="359"/>
                  <a:pt x="593" y="352"/>
                  <a:pt x="582" y="337"/>
                </a:cubicBezTo>
                <a:lnTo>
                  <a:pt x="581" y="335"/>
                </a:lnTo>
                <a:cubicBezTo>
                  <a:pt x="578" y="332"/>
                  <a:pt x="577" y="329"/>
                  <a:pt x="575" y="325"/>
                </a:cubicBezTo>
                <a:lnTo>
                  <a:pt x="572" y="319"/>
                </a:lnTo>
                <a:lnTo>
                  <a:pt x="572" y="318"/>
                </a:lnTo>
                <a:lnTo>
                  <a:pt x="571" y="315"/>
                </a:lnTo>
                <a:lnTo>
                  <a:pt x="661" y="293"/>
                </a:lnTo>
                <a:lnTo>
                  <a:pt x="661" y="295"/>
                </a:lnTo>
                <a:lnTo>
                  <a:pt x="660" y="282"/>
                </a:lnTo>
                <a:lnTo>
                  <a:pt x="661" y="285"/>
                </a:lnTo>
                <a:cubicBezTo>
                  <a:pt x="665" y="300"/>
                  <a:pt x="662" y="315"/>
                  <a:pt x="653" y="327"/>
                </a:cubicBezTo>
                <a:cubicBezTo>
                  <a:pt x="644" y="339"/>
                  <a:pt x="630" y="346"/>
                  <a:pt x="614" y="346"/>
                </a:cubicBezTo>
                <a:lnTo>
                  <a:pt x="614" y="346"/>
                </a:lnTo>
                <a:cubicBezTo>
                  <a:pt x="600" y="346"/>
                  <a:pt x="586" y="340"/>
                  <a:pt x="577" y="329"/>
                </a:cubicBezTo>
                <a:cubicBezTo>
                  <a:pt x="568" y="318"/>
                  <a:pt x="564" y="303"/>
                  <a:pt x="567" y="289"/>
                </a:cubicBezTo>
                <a:lnTo>
                  <a:pt x="568" y="284"/>
                </a:lnTo>
                <a:lnTo>
                  <a:pt x="615" y="341"/>
                </a:lnTo>
                <a:lnTo>
                  <a:pt x="614" y="341"/>
                </a:lnTo>
                <a:cubicBezTo>
                  <a:pt x="596" y="341"/>
                  <a:pt x="580" y="331"/>
                  <a:pt x="572" y="315"/>
                </a:cubicBezTo>
                <a:lnTo>
                  <a:pt x="569" y="309"/>
                </a:lnTo>
                <a:lnTo>
                  <a:pt x="568" y="307"/>
                </a:lnTo>
                <a:lnTo>
                  <a:pt x="612" y="337"/>
                </a:lnTo>
                <a:lnTo>
                  <a:pt x="611" y="337"/>
                </a:lnTo>
                <a:cubicBezTo>
                  <a:pt x="592" y="337"/>
                  <a:pt x="575" y="326"/>
                  <a:pt x="568" y="308"/>
                </a:cubicBezTo>
                <a:lnTo>
                  <a:pt x="565" y="302"/>
                </a:lnTo>
                <a:lnTo>
                  <a:pt x="563" y="297"/>
                </a:lnTo>
                <a:lnTo>
                  <a:pt x="655" y="288"/>
                </a:lnTo>
                <a:lnTo>
                  <a:pt x="654" y="294"/>
                </a:lnTo>
                <a:cubicBezTo>
                  <a:pt x="653" y="296"/>
                  <a:pt x="652" y="299"/>
                  <a:pt x="651" y="302"/>
                </a:cubicBezTo>
                <a:lnTo>
                  <a:pt x="650" y="306"/>
                </a:lnTo>
                <a:cubicBezTo>
                  <a:pt x="643" y="325"/>
                  <a:pt x="625" y="337"/>
                  <a:pt x="605" y="337"/>
                </a:cubicBezTo>
                <a:cubicBezTo>
                  <a:pt x="585" y="337"/>
                  <a:pt x="567" y="325"/>
                  <a:pt x="560" y="306"/>
                </a:cubicBezTo>
                <a:lnTo>
                  <a:pt x="557" y="298"/>
                </a:lnTo>
                <a:lnTo>
                  <a:pt x="556" y="292"/>
                </a:lnTo>
                <a:lnTo>
                  <a:pt x="602" y="327"/>
                </a:lnTo>
                <a:lnTo>
                  <a:pt x="601" y="327"/>
                </a:lnTo>
                <a:lnTo>
                  <a:pt x="649" y="279"/>
                </a:lnTo>
                <a:lnTo>
                  <a:pt x="649" y="283"/>
                </a:lnTo>
                <a:lnTo>
                  <a:pt x="644" y="262"/>
                </a:lnTo>
                <a:lnTo>
                  <a:pt x="644" y="263"/>
                </a:lnTo>
                <a:lnTo>
                  <a:pt x="554" y="280"/>
                </a:lnTo>
                <a:lnTo>
                  <a:pt x="554" y="278"/>
                </a:lnTo>
                <a:lnTo>
                  <a:pt x="554" y="270"/>
                </a:lnTo>
                <a:lnTo>
                  <a:pt x="555" y="277"/>
                </a:lnTo>
                <a:lnTo>
                  <a:pt x="553" y="268"/>
                </a:lnTo>
                <a:lnTo>
                  <a:pt x="559" y="285"/>
                </a:lnTo>
                <a:lnTo>
                  <a:pt x="556" y="280"/>
                </a:lnTo>
                <a:lnTo>
                  <a:pt x="565" y="291"/>
                </a:lnTo>
                <a:lnTo>
                  <a:pt x="557" y="283"/>
                </a:lnTo>
                <a:lnTo>
                  <a:pt x="552" y="278"/>
                </a:lnTo>
                <a:cubicBezTo>
                  <a:pt x="540" y="264"/>
                  <a:pt x="536" y="244"/>
                  <a:pt x="544" y="226"/>
                </a:cubicBezTo>
                <a:cubicBezTo>
                  <a:pt x="552" y="209"/>
                  <a:pt x="569" y="198"/>
                  <a:pt x="588" y="198"/>
                </a:cubicBezTo>
                <a:lnTo>
                  <a:pt x="588" y="198"/>
                </a:lnTo>
                <a:lnTo>
                  <a:pt x="588" y="294"/>
                </a:lnTo>
                <a:lnTo>
                  <a:pt x="586" y="294"/>
                </a:lnTo>
                <a:cubicBezTo>
                  <a:pt x="575" y="294"/>
                  <a:pt x="565" y="290"/>
                  <a:pt x="556" y="283"/>
                </a:cubicBezTo>
                <a:lnTo>
                  <a:pt x="551" y="279"/>
                </a:lnTo>
                <a:cubicBezTo>
                  <a:pt x="539" y="270"/>
                  <a:pt x="533" y="256"/>
                  <a:pt x="533" y="241"/>
                </a:cubicBezTo>
                <a:lnTo>
                  <a:pt x="533" y="239"/>
                </a:lnTo>
                <a:cubicBezTo>
                  <a:pt x="533" y="236"/>
                  <a:pt x="533" y="233"/>
                  <a:pt x="534" y="230"/>
                </a:cubicBezTo>
                <a:lnTo>
                  <a:pt x="534" y="227"/>
                </a:lnTo>
                <a:lnTo>
                  <a:pt x="560" y="279"/>
                </a:lnTo>
                <a:lnTo>
                  <a:pt x="552" y="275"/>
                </a:lnTo>
                <a:lnTo>
                  <a:pt x="548" y="273"/>
                </a:lnTo>
                <a:lnTo>
                  <a:pt x="573" y="280"/>
                </a:lnTo>
                <a:lnTo>
                  <a:pt x="569" y="280"/>
                </a:lnTo>
                <a:lnTo>
                  <a:pt x="617" y="232"/>
                </a:lnTo>
                <a:lnTo>
                  <a:pt x="617" y="234"/>
                </a:lnTo>
                <a:lnTo>
                  <a:pt x="616" y="223"/>
                </a:lnTo>
                <a:lnTo>
                  <a:pt x="616" y="225"/>
                </a:lnTo>
                <a:cubicBezTo>
                  <a:pt x="622" y="250"/>
                  <a:pt x="608" y="276"/>
                  <a:pt x="583" y="283"/>
                </a:cubicBezTo>
                <a:lnTo>
                  <a:pt x="579" y="284"/>
                </a:lnTo>
                <a:cubicBezTo>
                  <a:pt x="571" y="286"/>
                  <a:pt x="561" y="286"/>
                  <a:pt x="553" y="284"/>
                </a:cubicBezTo>
                <a:lnTo>
                  <a:pt x="549" y="283"/>
                </a:lnTo>
                <a:cubicBezTo>
                  <a:pt x="535" y="279"/>
                  <a:pt x="523" y="268"/>
                  <a:pt x="518" y="254"/>
                </a:cubicBezTo>
                <a:lnTo>
                  <a:pt x="515" y="247"/>
                </a:lnTo>
                <a:lnTo>
                  <a:pt x="513" y="242"/>
                </a:lnTo>
                <a:lnTo>
                  <a:pt x="606" y="236"/>
                </a:lnTo>
                <a:lnTo>
                  <a:pt x="606" y="239"/>
                </a:lnTo>
                <a:cubicBezTo>
                  <a:pt x="605" y="242"/>
                  <a:pt x="604" y="245"/>
                  <a:pt x="603" y="247"/>
                </a:cubicBezTo>
                <a:lnTo>
                  <a:pt x="602" y="250"/>
                </a:lnTo>
                <a:cubicBezTo>
                  <a:pt x="596" y="266"/>
                  <a:pt x="581" y="277"/>
                  <a:pt x="565" y="279"/>
                </a:cubicBezTo>
                <a:cubicBezTo>
                  <a:pt x="548" y="282"/>
                  <a:pt x="531" y="275"/>
                  <a:pt x="520" y="262"/>
                </a:cubicBezTo>
                <a:lnTo>
                  <a:pt x="522" y="263"/>
                </a:lnTo>
                <a:lnTo>
                  <a:pt x="519" y="261"/>
                </a:lnTo>
                <a:lnTo>
                  <a:pt x="599" y="241"/>
                </a:lnTo>
                <a:lnTo>
                  <a:pt x="597" y="247"/>
                </a:lnTo>
                <a:lnTo>
                  <a:pt x="596" y="252"/>
                </a:lnTo>
                <a:cubicBezTo>
                  <a:pt x="591" y="266"/>
                  <a:pt x="579" y="278"/>
                  <a:pt x="564" y="282"/>
                </a:cubicBezTo>
                <a:cubicBezTo>
                  <a:pt x="550" y="287"/>
                  <a:pt x="534" y="284"/>
                  <a:pt x="521" y="275"/>
                </a:cubicBezTo>
                <a:lnTo>
                  <a:pt x="519" y="273"/>
                </a:lnTo>
                <a:cubicBezTo>
                  <a:pt x="515" y="270"/>
                  <a:pt x="511" y="266"/>
                  <a:pt x="508" y="262"/>
                </a:cubicBezTo>
                <a:lnTo>
                  <a:pt x="506" y="259"/>
                </a:lnTo>
                <a:cubicBezTo>
                  <a:pt x="504" y="256"/>
                  <a:pt x="503" y="253"/>
                  <a:pt x="501" y="250"/>
                </a:cubicBezTo>
                <a:lnTo>
                  <a:pt x="499" y="245"/>
                </a:lnTo>
                <a:lnTo>
                  <a:pt x="544" y="275"/>
                </a:lnTo>
                <a:lnTo>
                  <a:pt x="541" y="275"/>
                </a:lnTo>
                <a:lnTo>
                  <a:pt x="538" y="275"/>
                </a:lnTo>
                <a:lnTo>
                  <a:pt x="535" y="275"/>
                </a:lnTo>
                <a:cubicBezTo>
                  <a:pt x="524" y="275"/>
                  <a:pt x="512" y="271"/>
                  <a:pt x="504" y="263"/>
                </a:cubicBezTo>
                <a:lnTo>
                  <a:pt x="500" y="260"/>
                </a:lnTo>
                <a:lnTo>
                  <a:pt x="510" y="267"/>
                </a:lnTo>
                <a:lnTo>
                  <a:pt x="507" y="265"/>
                </a:lnTo>
                <a:lnTo>
                  <a:pt x="576" y="222"/>
                </a:lnTo>
                <a:lnTo>
                  <a:pt x="576" y="222"/>
                </a:lnTo>
                <a:lnTo>
                  <a:pt x="577" y="227"/>
                </a:lnTo>
                <a:cubicBezTo>
                  <a:pt x="579" y="252"/>
                  <a:pt x="562" y="275"/>
                  <a:pt x="537" y="279"/>
                </a:cubicBezTo>
                <a:cubicBezTo>
                  <a:pt x="512" y="284"/>
                  <a:pt x="489" y="268"/>
                  <a:pt x="482" y="244"/>
                </a:cubicBezTo>
                <a:lnTo>
                  <a:pt x="483" y="245"/>
                </a:lnTo>
                <a:lnTo>
                  <a:pt x="482" y="242"/>
                </a:lnTo>
                <a:lnTo>
                  <a:pt x="527" y="275"/>
                </a:lnTo>
                <a:lnTo>
                  <a:pt x="527" y="275"/>
                </a:lnTo>
                <a:lnTo>
                  <a:pt x="570" y="248"/>
                </a:lnTo>
                <a:lnTo>
                  <a:pt x="568" y="251"/>
                </a:lnTo>
                <a:cubicBezTo>
                  <a:pt x="566" y="256"/>
                  <a:pt x="563" y="260"/>
                  <a:pt x="559" y="264"/>
                </a:cubicBezTo>
                <a:lnTo>
                  <a:pt x="557" y="266"/>
                </a:lnTo>
                <a:cubicBezTo>
                  <a:pt x="539" y="285"/>
                  <a:pt x="508" y="285"/>
                  <a:pt x="490" y="266"/>
                </a:cubicBezTo>
                <a:lnTo>
                  <a:pt x="487" y="263"/>
                </a:lnTo>
                <a:lnTo>
                  <a:pt x="485" y="261"/>
                </a:lnTo>
                <a:lnTo>
                  <a:pt x="548" y="264"/>
                </a:lnTo>
                <a:lnTo>
                  <a:pt x="546" y="266"/>
                </a:lnTo>
                <a:lnTo>
                  <a:pt x="559" y="250"/>
                </a:lnTo>
                <a:lnTo>
                  <a:pt x="557" y="253"/>
                </a:lnTo>
                <a:lnTo>
                  <a:pt x="559" y="214"/>
                </a:lnTo>
                <a:lnTo>
                  <a:pt x="562" y="223"/>
                </a:lnTo>
                <a:lnTo>
                  <a:pt x="563" y="225"/>
                </a:lnTo>
                <a:cubicBezTo>
                  <a:pt x="566" y="238"/>
                  <a:pt x="563" y="253"/>
                  <a:pt x="555" y="264"/>
                </a:cubicBezTo>
                <a:lnTo>
                  <a:pt x="552" y="269"/>
                </a:lnTo>
                <a:cubicBezTo>
                  <a:pt x="543" y="282"/>
                  <a:pt x="528" y="289"/>
                  <a:pt x="512" y="289"/>
                </a:cubicBezTo>
                <a:lnTo>
                  <a:pt x="510" y="289"/>
                </a:lnTo>
                <a:lnTo>
                  <a:pt x="556" y="257"/>
                </a:lnTo>
                <a:lnTo>
                  <a:pt x="554" y="260"/>
                </a:lnTo>
                <a:lnTo>
                  <a:pt x="553" y="265"/>
                </a:lnTo>
                <a:lnTo>
                  <a:pt x="551" y="271"/>
                </a:lnTo>
                <a:lnTo>
                  <a:pt x="550" y="276"/>
                </a:lnTo>
                <a:cubicBezTo>
                  <a:pt x="543" y="295"/>
                  <a:pt x="525" y="308"/>
                  <a:pt x="504" y="308"/>
                </a:cubicBezTo>
                <a:lnTo>
                  <a:pt x="503" y="308"/>
                </a:lnTo>
                <a:cubicBezTo>
                  <a:pt x="479" y="308"/>
                  <a:pt x="458" y="290"/>
                  <a:pt x="456" y="265"/>
                </a:cubicBezTo>
                <a:lnTo>
                  <a:pt x="455" y="260"/>
                </a:lnTo>
                <a:lnTo>
                  <a:pt x="459" y="275"/>
                </a:lnTo>
                <a:lnTo>
                  <a:pt x="457" y="270"/>
                </a:lnTo>
                <a:cubicBezTo>
                  <a:pt x="456" y="268"/>
                  <a:pt x="455" y="265"/>
                  <a:pt x="454" y="263"/>
                </a:cubicBezTo>
                <a:lnTo>
                  <a:pt x="454" y="260"/>
                </a:lnTo>
                <a:lnTo>
                  <a:pt x="453" y="256"/>
                </a:lnTo>
                <a:cubicBezTo>
                  <a:pt x="452" y="253"/>
                  <a:pt x="451" y="251"/>
                  <a:pt x="450" y="248"/>
                </a:cubicBezTo>
                <a:lnTo>
                  <a:pt x="450" y="246"/>
                </a:lnTo>
                <a:lnTo>
                  <a:pt x="545" y="236"/>
                </a:lnTo>
                <a:lnTo>
                  <a:pt x="545" y="237"/>
                </a:lnTo>
                <a:lnTo>
                  <a:pt x="545" y="236"/>
                </a:lnTo>
                <a:lnTo>
                  <a:pt x="545" y="242"/>
                </a:lnTo>
                <a:cubicBezTo>
                  <a:pt x="546" y="255"/>
                  <a:pt x="542" y="268"/>
                  <a:pt x="533" y="278"/>
                </a:cubicBezTo>
                <a:cubicBezTo>
                  <a:pt x="524" y="288"/>
                  <a:pt x="511" y="294"/>
                  <a:pt x="497" y="294"/>
                </a:cubicBezTo>
                <a:lnTo>
                  <a:pt x="496" y="294"/>
                </a:lnTo>
                <a:lnTo>
                  <a:pt x="544" y="246"/>
                </a:lnTo>
                <a:lnTo>
                  <a:pt x="544" y="249"/>
                </a:lnTo>
                <a:lnTo>
                  <a:pt x="544" y="251"/>
                </a:lnTo>
                <a:lnTo>
                  <a:pt x="448" y="251"/>
                </a:lnTo>
                <a:lnTo>
                  <a:pt x="448" y="248"/>
                </a:lnTo>
                <a:lnTo>
                  <a:pt x="449" y="258"/>
                </a:lnTo>
                <a:lnTo>
                  <a:pt x="449" y="255"/>
                </a:lnTo>
                <a:lnTo>
                  <a:pt x="544" y="246"/>
                </a:lnTo>
                <a:lnTo>
                  <a:pt x="544" y="249"/>
                </a:lnTo>
                <a:lnTo>
                  <a:pt x="544" y="251"/>
                </a:lnTo>
                <a:lnTo>
                  <a:pt x="448" y="251"/>
                </a:lnTo>
                <a:lnTo>
                  <a:pt x="448" y="248"/>
                </a:lnTo>
                <a:lnTo>
                  <a:pt x="448" y="249"/>
                </a:lnTo>
                <a:lnTo>
                  <a:pt x="447" y="239"/>
                </a:lnTo>
                <a:lnTo>
                  <a:pt x="447" y="236"/>
                </a:lnTo>
                <a:lnTo>
                  <a:pt x="543" y="236"/>
                </a:lnTo>
                <a:lnTo>
                  <a:pt x="543" y="238"/>
                </a:lnTo>
                <a:cubicBezTo>
                  <a:pt x="543" y="240"/>
                  <a:pt x="543" y="243"/>
                  <a:pt x="543" y="245"/>
                </a:cubicBezTo>
                <a:lnTo>
                  <a:pt x="542" y="248"/>
                </a:lnTo>
                <a:cubicBezTo>
                  <a:pt x="541" y="257"/>
                  <a:pt x="538" y="264"/>
                  <a:pt x="533" y="271"/>
                </a:cubicBezTo>
                <a:lnTo>
                  <a:pt x="529" y="275"/>
                </a:lnTo>
                <a:cubicBezTo>
                  <a:pt x="520" y="287"/>
                  <a:pt x="506" y="294"/>
                  <a:pt x="491" y="294"/>
                </a:cubicBezTo>
                <a:lnTo>
                  <a:pt x="490" y="294"/>
                </a:lnTo>
                <a:lnTo>
                  <a:pt x="490" y="294"/>
                </a:lnTo>
                <a:cubicBezTo>
                  <a:pt x="471" y="294"/>
                  <a:pt x="454" y="283"/>
                  <a:pt x="446" y="265"/>
                </a:cubicBezTo>
                <a:lnTo>
                  <a:pt x="444" y="261"/>
                </a:lnTo>
                <a:cubicBezTo>
                  <a:pt x="442" y="257"/>
                  <a:pt x="441" y="253"/>
                  <a:pt x="441" y="249"/>
                </a:cubicBezTo>
                <a:lnTo>
                  <a:pt x="441" y="250"/>
                </a:lnTo>
                <a:lnTo>
                  <a:pt x="440" y="248"/>
                </a:lnTo>
                <a:lnTo>
                  <a:pt x="532" y="254"/>
                </a:lnTo>
                <a:lnTo>
                  <a:pt x="531" y="257"/>
                </a:lnTo>
                <a:lnTo>
                  <a:pt x="530" y="259"/>
                </a:lnTo>
                <a:cubicBezTo>
                  <a:pt x="521" y="280"/>
                  <a:pt x="500" y="292"/>
                  <a:pt x="478" y="289"/>
                </a:cubicBezTo>
                <a:cubicBezTo>
                  <a:pt x="456" y="286"/>
                  <a:pt x="439" y="268"/>
                  <a:pt x="437" y="246"/>
                </a:cubicBezTo>
                <a:lnTo>
                  <a:pt x="437" y="242"/>
                </a:lnTo>
                <a:lnTo>
                  <a:pt x="436" y="237"/>
                </a:lnTo>
                <a:lnTo>
                  <a:pt x="532" y="232"/>
                </a:lnTo>
                <a:lnTo>
                  <a:pt x="532" y="233"/>
                </a:lnTo>
                <a:lnTo>
                  <a:pt x="532" y="236"/>
                </a:lnTo>
                <a:cubicBezTo>
                  <a:pt x="532" y="263"/>
                  <a:pt x="510" y="284"/>
                  <a:pt x="484" y="284"/>
                </a:cubicBezTo>
                <a:lnTo>
                  <a:pt x="483" y="284"/>
                </a:lnTo>
                <a:lnTo>
                  <a:pt x="531" y="236"/>
                </a:lnTo>
                <a:lnTo>
                  <a:pt x="531" y="239"/>
                </a:lnTo>
                <a:lnTo>
                  <a:pt x="531" y="241"/>
                </a:lnTo>
                <a:lnTo>
                  <a:pt x="440" y="220"/>
                </a:lnTo>
                <a:lnTo>
                  <a:pt x="441" y="218"/>
                </a:lnTo>
                <a:lnTo>
                  <a:pt x="437" y="232"/>
                </a:lnTo>
                <a:lnTo>
                  <a:pt x="437" y="229"/>
                </a:lnTo>
                <a:lnTo>
                  <a:pt x="484" y="284"/>
                </a:lnTo>
                <a:lnTo>
                  <a:pt x="483" y="284"/>
                </a:lnTo>
                <a:cubicBezTo>
                  <a:pt x="457" y="284"/>
                  <a:pt x="435" y="263"/>
                  <a:pt x="435" y="236"/>
                </a:cubicBezTo>
                <a:lnTo>
                  <a:pt x="435" y="230"/>
                </a:lnTo>
                <a:lnTo>
                  <a:pt x="435" y="227"/>
                </a:lnTo>
                <a:lnTo>
                  <a:pt x="435" y="227"/>
                </a:lnTo>
                <a:lnTo>
                  <a:pt x="531" y="227"/>
                </a:lnTo>
                <a:lnTo>
                  <a:pt x="531" y="226"/>
                </a:lnTo>
                <a:lnTo>
                  <a:pt x="532" y="236"/>
                </a:lnTo>
                <a:lnTo>
                  <a:pt x="532" y="242"/>
                </a:lnTo>
                <a:lnTo>
                  <a:pt x="532" y="246"/>
                </a:lnTo>
                <a:cubicBezTo>
                  <a:pt x="532" y="265"/>
                  <a:pt x="520" y="283"/>
                  <a:pt x="502" y="290"/>
                </a:cubicBezTo>
                <a:cubicBezTo>
                  <a:pt x="484" y="298"/>
                  <a:pt x="464" y="294"/>
                  <a:pt x="450" y="280"/>
                </a:cubicBezTo>
                <a:lnTo>
                  <a:pt x="450" y="279"/>
                </a:lnTo>
                <a:cubicBezTo>
                  <a:pt x="441" y="270"/>
                  <a:pt x="435" y="258"/>
                  <a:pt x="435" y="245"/>
                </a:cubicBezTo>
                <a:lnTo>
                  <a:pt x="435" y="243"/>
                </a:lnTo>
                <a:lnTo>
                  <a:pt x="435" y="236"/>
                </a:lnTo>
                <a:cubicBezTo>
                  <a:pt x="435" y="210"/>
                  <a:pt x="457" y="188"/>
                  <a:pt x="483" y="188"/>
                </a:cubicBezTo>
                <a:lnTo>
                  <a:pt x="484" y="188"/>
                </a:lnTo>
                <a:lnTo>
                  <a:pt x="484" y="284"/>
                </a:lnTo>
                <a:lnTo>
                  <a:pt x="482" y="284"/>
                </a:lnTo>
                <a:lnTo>
                  <a:pt x="479" y="284"/>
                </a:lnTo>
                <a:lnTo>
                  <a:pt x="477" y="284"/>
                </a:lnTo>
                <a:lnTo>
                  <a:pt x="525" y="240"/>
                </a:lnTo>
                <a:lnTo>
                  <a:pt x="524" y="252"/>
                </a:lnTo>
                <a:lnTo>
                  <a:pt x="524" y="254"/>
                </a:lnTo>
                <a:lnTo>
                  <a:pt x="524" y="245"/>
                </a:lnTo>
                <a:lnTo>
                  <a:pt x="524" y="246"/>
                </a:lnTo>
                <a:lnTo>
                  <a:pt x="430" y="234"/>
                </a:lnTo>
                <a:lnTo>
                  <a:pt x="429" y="238"/>
                </a:lnTo>
                <a:lnTo>
                  <a:pt x="430" y="235"/>
                </a:lnTo>
                <a:lnTo>
                  <a:pt x="430" y="235"/>
                </a:lnTo>
                <a:lnTo>
                  <a:pt x="430" y="232"/>
                </a:lnTo>
                <a:lnTo>
                  <a:pt x="457" y="275"/>
                </a:lnTo>
                <a:lnTo>
                  <a:pt x="455" y="274"/>
                </a:lnTo>
                <a:lnTo>
                  <a:pt x="497" y="274"/>
                </a:lnTo>
                <a:lnTo>
                  <a:pt x="495" y="275"/>
                </a:lnTo>
                <a:lnTo>
                  <a:pt x="517" y="253"/>
                </a:lnTo>
                <a:lnTo>
                  <a:pt x="515" y="256"/>
                </a:lnTo>
                <a:cubicBezTo>
                  <a:pt x="513" y="261"/>
                  <a:pt x="510" y="265"/>
                  <a:pt x="506" y="269"/>
                </a:cubicBezTo>
                <a:lnTo>
                  <a:pt x="505" y="270"/>
                </a:lnTo>
                <a:cubicBezTo>
                  <a:pt x="491" y="284"/>
                  <a:pt x="471" y="288"/>
                  <a:pt x="453" y="281"/>
                </a:cubicBezTo>
                <a:cubicBezTo>
                  <a:pt x="435" y="273"/>
                  <a:pt x="423" y="256"/>
                  <a:pt x="423" y="236"/>
                </a:cubicBezTo>
                <a:lnTo>
                  <a:pt x="423" y="232"/>
                </a:lnTo>
                <a:lnTo>
                  <a:pt x="423" y="227"/>
                </a:lnTo>
                <a:cubicBezTo>
                  <a:pt x="423" y="200"/>
                  <a:pt x="444" y="179"/>
                  <a:pt x="471" y="179"/>
                </a:cubicBezTo>
                <a:lnTo>
                  <a:pt x="471" y="179"/>
                </a:lnTo>
                <a:cubicBezTo>
                  <a:pt x="485" y="179"/>
                  <a:pt x="498" y="185"/>
                  <a:pt x="507" y="195"/>
                </a:cubicBezTo>
                <a:cubicBezTo>
                  <a:pt x="516" y="205"/>
                  <a:pt x="520" y="218"/>
                  <a:pt x="519" y="231"/>
                </a:cubicBezTo>
                <a:lnTo>
                  <a:pt x="519" y="238"/>
                </a:lnTo>
                <a:lnTo>
                  <a:pt x="518" y="242"/>
                </a:lnTo>
                <a:cubicBezTo>
                  <a:pt x="515" y="268"/>
                  <a:pt x="493" y="286"/>
                  <a:pt x="467" y="284"/>
                </a:cubicBezTo>
                <a:cubicBezTo>
                  <a:pt x="442" y="283"/>
                  <a:pt x="422" y="262"/>
                  <a:pt x="422" y="236"/>
                </a:cubicBezTo>
                <a:lnTo>
                  <a:pt x="422" y="235"/>
                </a:lnTo>
                <a:lnTo>
                  <a:pt x="422" y="232"/>
                </a:lnTo>
                <a:lnTo>
                  <a:pt x="470" y="280"/>
                </a:lnTo>
                <a:lnTo>
                  <a:pt x="470" y="280"/>
                </a:lnTo>
                <a:lnTo>
                  <a:pt x="470" y="184"/>
                </a:lnTo>
                <a:lnTo>
                  <a:pt x="471" y="184"/>
                </a:lnTo>
                <a:cubicBezTo>
                  <a:pt x="486" y="184"/>
                  <a:pt x="499" y="190"/>
                  <a:pt x="508" y="201"/>
                </a:cubicBezTo>
                <a:cubicBezTo>
                  <a:pt x="517" y="212"/>
                  <a:pt x="521" y="226"/>
                  <a:pt x="519" y="240"/>
                </a:cubicBezTo>
                <a:lnTo>
                  <a:pt x="518" y="243"/>
                </a:lnTo>
                <a:cubicBezTo>
                  <a:pt x="517" y="250"/>
                  <a:pt x="515" y="256"/>
                  <a:pt x="511" y="262"/>
                </a:cubicBezTo>
                <a:lnTo>
                  <a:pt x="510" y="263"/>
                </a:lnTo>
                <a:cubicBezTo>
                  <a:pt x="498" y="281"/>
                  <a:pt x="476" y="289"/>
                  <a:pt x="456" y="282"/>
                </a:cubicBezTo>
                <a:cubicBezTo>
                  <a:pt x="436" y="276"/>
                  <a:pt x="422" y="258"/>
                  <a:pt x="422" y="236"/>
                </a:cubicBezTo>
                <a:lnTo>
                  <a:pt x="422" y="227"/>
                </a:lnTo>
                <a:lnTo>
                  <a:pt x="423" y="222"/>
                </a:lnTo>
                <a:cubicBezTo>
                  <a:pt x="425" y="200"/>
                  <a:pt x="442" y="183"/>
                  <a:pt x="464" y="179"/>
                </a:cubicBezTo>
                <a:cubicBezTo>
                  <a:pt x="486" y="176"/>
                  <a:pt x="507" y="189"/>
                  <a:pt x="515" y="209"/>
                </a:cubicBezTo>
                <a:lnTo>
                  <a:pt x="516" y="212"/>
                </a:lnTo>
                <a:cubicBezTo>
                  <a:pt x="518" y="217"/>
                  <a:pt x="519" y="223"/>
                  <a:pt x="519" y="229"/>
                </a:cubicBezTo>
                <a:lnTo>
                  <a:pt x="519" y="232"/>
                </a:lnTo>
                <a:cubicBezTo>
                  <a:pt x="519" y="253"/>
                  <a:pt x="506" y="271"/>
                  <a:pt x="486" y="278"/>
                </a:cubicBezTo>
                <a:cubicBezTo>
                  <a:pt x="466" y="284"/>
                  <a:pt x="444" y="277"/>
                  <a:pt x="432" y="259"/>
                </a:cubicBezTo>
                <a:lnTo>
                  <a:pt x="430" y="256"/>
                </a:lnTo>
                <a:lnTo>
                  <a:pt x="427" y="252"/>
                </a:lnTo>
                <a:lnTo>
                  <a:pt x="510" y="238"/>
                </a:lnTo>
                <a:lnTo>
                  <a:pt x="510" y="239"/>
                </a:lnTo>
                <a:lnTo>
                  <a:pt x="511" y="232"/>
                </a:lnTo>
                <a:lnTo>
                  <a:pt x="511" y="235"/>
                </a:lnTo>
                <a:cubicBezTo>
                  <a:pt x="508" y="252"/>
                  <a:pt x="496" y="267"/>
                  <a:pt x="479" y="273"/>
                </a:cubicBezTo>
                <a:lnTo>
                  <a:pt x="476" y="274"/>
                </a:lnTo>
                <a:cubicBezTo>
                  <a:pt x="466" y="277"/>
                  <a:pt x="455" y="277"/>
                  <a:pt x="445" y="274"/>
                </a:cubicBezTo>
                <a:lnTo>
                  <a:pt x="442" y="273"/>
                </a:lnTo>
                <a:cubicBezTo>
                  <a:pt x="429" y="268"/>
                  <a:pt x="418" y="258"/>
                  <a:pt x="413" y="245"/>
                </a:cubicBezTo>
                <a:lnTo>
                  <a:pt x="410" y="237"/>
                </a:lnTo>
                <a:lnTo>
                  <a:pt x="408" y="233"/>
                </a:lnTo>
                <a:lnTo>
                  <a:pt x="488" y="251"/>
                </a:lnTo>
                <a:lnTo>
                  <a:pt x="486" y="253"/>
                </a:lnTo>
                <a:lnTo>
                  <a:pt x="495" y="241"/>
                </a:lnTo>
                <a:lnTo>
                  <a:pt x="493" y="244"/>
                </a:lnTo>
                <a:lnTo>
                  <a:pt x="498" y="229"/>
                </a:lnTo>
                <a:lnTo>
                  <a:pt x="497" y="233"/>
                </a:lnTo>
                <a:lnTo>
                  <a:pt x="493" y="205"/>
                </a:lnTo>
                <a:lnTo>
                  <a:pt x="493" y="206"/>
                </a:lnTo>
                <a:lnTo>
                  <a:pt x="403" y="218"/>
                </a:lnTo>
                <a:lnTo>
                  <a:pt x="403" y="219"/>
                </a:lnTo>
                <a:lnTo>
                  <a:pt x="404" y="215"/>
                </a:lnTo>
                <a:lnTo>
                  <a:pt x="405" y="206"/>
                </a:lnTo>
                <a:lnTo>
                  <a:pt x="405" y="204"/>
                </a:lnTo>
                <a:lnTo>
                  <a:pt x="495" y="234"/>
                </a:lnTo>
                <a:lnTo>
                  <a:pt x="495" y="235"/>
                </a:lnTo>
                <a:lnTo>
                  <a:pt x="499" y="221"/>
                </a:lnTo>
                <a:lnTo>
                  <a:pt x="499" y="224"/>
                </a:lnTo>
                <a:lnTo>
                  <a:pt x="499" y="217"/>
                </a:lnTo>
                <a:lnTo>
                  <a:pt x="499" y="223"/>
                </a:lnTo>
                <a:lnTo>
                  <a:pt x="499" y="227"/>
                </a:lnTo>
                <a:lnTo>
                  <a:pt x="403" y="227"/>
                </a:lnTo>
                <a:lnTo>
                  <a:pt x="403" y="223"/>
                </a:lnTo>
                <a:lnTo>
                  <a:pt x="403" y="217"/>
                </a:lnTo>
                <a:lnTo>
                  <a:pt x="405" y="228"/>
                </a:lnTo>
                <a:lnTo>
                  <a:pt x="404" y="223"/>
                </a:lnTo>
                <a:cubicBezTo>
                  <a:pt x="400" y="209"/>
                  <a:pt x="404" y="194"/>
                  <a:pt x="413" y="183"/>
                </a:cubicBezTo>
                <a:cubicBezTo>
                  <a:pt x="422" y="172"/>
                  <a:pt x="436" y="165"/>
                  <a:pt x="450" y="165"/>
                </a:cubicBezTo>
                <a:lnTo>
                  <a:pt x="452" y="165"/>
                </a:lnTo>
                <a:lnTo>
                  <a:pt x="452" y="261"/>
                </a:lnTo>
                <a:lnTo>
                  <a:pt x="450" y="261"/>
                </a:lnTo>
                <a:lnTo>
                  <a:pt x="490" y="240"/>
                </a:lnTo>
                <a:lnTo>
                  <a:pt x="488" y="243"/>
                </a:lnTo>
                <a:cubicBezTo>
                  <a:pt x="484" y="249"/>
                  <a:pt x="479" y="253"/>
                  <a:pt x="473" y="257"/>
                </a:cubicBezTo>
                <a:lnTo>
                  <a:pt x="471" y="259"/>
                </a:lnTo>
                <a:cubicBezTo>
                  <a:pt x="459" y="266"/>
                  <a:pt x="445" y="267"/>
                  <a:pt x="432" y="263"/>
                </a:cubicBezTo>
                <a:cubicBezTo>
                  <a:pt x="418" y="259"/>
                  <a:pt x="408" y="250"/>
                  <a:pt x="402" y="237"/>
                </a:cubicBezTo>
                <a:lnTo>
                  <a:pt x="399" y="231"/>
                </a:lnTo>
                <a:lnTo>
                  <a:pt x="397" y="226"/>
                </a:lnTo>
                <a:lnTo>
                  <a:pt x="485" y="229"/>
                </a:lnTo>
                <a:lnTo>
                  <a:pt x="484" y="231"/>
                </a:lnTo>
                <a:lnTo>
                  <a:pt x="488" y="218"/>
                </a:lnTo>
                <a:lnTo>
                  <a:pt x="488" y="221"/>
                </a:lnTo>
                <a:cubicBezTo>
                  <a:pt x="487" y="225"/>
                  <a:pt x="486" y="229"/>
                  <a:pt x="484" y="232"/>
                </a:cubicBezTo>
                <a:lnTo>
                  <a:pt x="482" y="237"/>
                </a:lnTo>
                <a:lnTo>
                  <a:pt x="438" y="169"/>
                </a:lnTo>
                <a:lnTo>
                  <a:pt x="439" y="169"/>
                </a:lnTo>
                <a:lnTo>
                  <a:pt x="392" y="225"/>
                </a:lnTo>
                <a:lnTo>
                  <a:pt x="392" y="222"/>
                </a:lnTo>
                <a:lnTo>
                  <a:pt x="393" y="230"/>
                </a:lnTo>
                <a:lnTo>
                  <a:pt x="393" y="228"/>
                </a:lnTo>
                <a:lnTo>
                  <a:pt x="485" y="203"/>
                </a:lnTo>
                <a:lnTo>
                  <a:pt x="487" y="208"/>
                </a:lnTo>
                <a:lnTo>
                  <a:pt x="488" y="213"/>
                </a:lnTo>
                <a:cubicBezTo>
                  <a:pt x="492" y="236"/>
                  <a:pt x="480" y="258"/>
                  <a:pt x="459" y="267"/>
                </a:cubicBezTo>
                <a:cubicBezTo>
                  <a:pt x="438" y="276"/>
                  <a:pt x="413" y="268"/>
                  <a:pt x="401" y="249"/>
                </a:cubicBezTo>
                <a:lnTo>
                  <a:pt x="400" y="248"/>
                </a:lnTo>
                <a:cubicBezTo>
                  <a:pt x="398" y="245"/>
                  <a:pt x="397" y="243"/>
                  <a:pt x="395" y="240"/>
                </a:cubicBezTo>
                <a:lnTo>
                  <a:pt x="394" y="236"/>
                </a:lnTo>
                <a:cubicBezTo>
                  <a:pt x="389" y="226"/>
                  <a:pt x="389" y="213"/>
                  <a:pt x="392" y="202"/>
                </a:cubicBezTo>
                <a:lnTo>
                  <a:pt x="394" y="198"/>
                </a:lnTo>
                <a:lnTo>
                  <a:pt x="439" y="261"/>
                </a:lnTo>
                <a:lnTo>
                  <a:pt x="438" y="261"/>
                </a:lnTo>
                <a:lnTo>
                  <a:pt x="486" y="213"/>
                </a:lnTo>
                <a:lnTo>
                  <a:pt x="486" y="218"/>
                </a:lnTo>
                <a:cubicBezTo>
                  <a:pt x="486" y="221"/>
                  <a:pt x="486" y="224"/>
                  <a:pt x="486" y="226"/>
                </a:cubicBezTo>
                <a:lnTo>
                  <a:pt x="485" y="229"/>
                </a:lnTo>
                <a:cubicBezTo>
                  <a:pt x="485" y="234"/>
                  <a:pt x="483" y="239"/>
                  <a:pt x="481" y="243"/>
                </a:cubicBezTo>
                <a:lnTo>
                  <a:pt x="480" y="244"/>
                </a:lnTo>
                <a:cubicBezTo>
                  <a:pt x="473" y="260"/>
                  <a:pt x="457" y="270"/>
                  <a:pt x="439" y="270"/>
                </a:cubicBezTo>
                <a:cubicBezTo>
                  <a:pt x="422" y="271"/>
                  <a:pt x="405" y="262"/>
                  <a:pt x="396" y="247"/>
                </a:cubicBezTo>
                <a:lnTo>
                  <a:pt x="395" y="245"/>
                </a:lnTo>
                <a:cubicBezTo>
                  <a:pt x="393" y="242"/>
                  <a:pt x="392" y="240"/>
                  <a:pt x="391" y="237"/>
                </a:cubicBezTo>
                <a:lnTo>
                  <a:pt x="390" y="233"/>
                </a:lnTo>
                <a:cubicBezTo>
                  <a:pt x="389" y="230"/>
                  <a:pt x="388" y="228"/>
                  <a:pt x="387" y="225"/>
                </a:cubicBezTo>
                <a:lnTo>
                  <a:pt x="388" y="226"/>
                </a:lnTo>
                <a:lnTo>
                  <a:pt x="387" y="223"/>
                </a:lnTo>
                <a:lnTo>
                  <a:pt x="432" y="256"/>
                </a:lnTo>
                <a:lnTo>
                  <a:pt x="432" y="256"/>
                </a:lnTo>
                <a:lnTo>
                  <a:pt x="479" y="217"/>
                </a:lnTo>
                <a:lnTo>
                  <a:pt x="478" y="222"/>
                </a:lnTo>
                <a:cubicBezTo>
                  <a:pt x="478" y="225"/>
                  <a:pt x="477" y="228"/>
                  <a:pt x="476" y="230"/>
                </a:cubicBezTo>
                <a:lnTo>
                  <a:pt x="474" y="234"/>
                </a:lnTo>
                <a:cubicBezTo>
                  <a:pt x="467" y="254"/>
                  <a:pt x="448" y="267"/>
                  <a:pt x="427" y="265"/>
                </a:cubicBezTo>
                <a:cubicBezTo>
                  <a:pt x="406" y="264"/>
                  <a:pt x="388" y="249"/>
                  <a:pt x="383" y="229"/>
                </a:cubicBezTo>
                <a:lnTo>
                  <a:pt x="381" y="222"/>
                </a:lnTo>
                <a:lnTo>
                  <a:pt x="380" y="217"/>
                </a:lnTo>
                <a:cubicBezTo>
                  <a:pt x="378" y="203"/>
                  <a:pt x="381" y="188"/>
                  <a:pt x="391" y="177"/>
                </a:cubicBezTo>
                <a:cubicBezTo>
                  <a:pt x="400" y="166"/>
                  <a:pt x="413" y="160"/>
                  <a:pt x="427" y="160"/>
                </a:cubicBezTo>
                <a:lnTo>
                  <a:pt x="429" y="160"/>
                </a:lnTo>
                <a:cubicBezTo>
                  <a:pt x="456" y="160"/>
                  <a:pt x="477" y="181"/>
                  <a:pt x="477" y="208"/>
                </a:cubicBezTo>
                <a:lnTo>
                  <a:pt x="477" y="211"/>
                </a:lnTo>
                <a:lnTo>
                  <a:pt x="477" y="213"/>
                </a:lnTo>
                <a:lnTo>
                  <a:pt x="381" y="213"/>
                </a:lnTo>
                <a:lnTo>
                  <a:pt x="381" y="211"/>
                </a:lnTo>
                <a:lnTo>
                  <a:pt x="382" y="219"/>
                </a:lnTo>
                <a:lnTo>
                  <a:pt x="382" y="216"/>
                </a:lnTo>
                <a:lnTo>
                  <a:pt x="477" y="208"/>
                </a:lnTo>
                <a:lnTo>
                  <a:pt x="477" y="219"/>
                </a:lnTo>
                <a:lnTo>
                  <a:pt x="476" y="223"/>
                </a:lnTo>
                <a:lnTo>
                  <a:pt x="383" y="202"/>
                </a:lnTo>
                <a:lnTo>
                  <a:pt x="383" y="201"/>
                </a:lnTo>
                <a:lnTo>
                  <a:pt x="381" y="216"/>
                </a:lnTo>
                <a:lnTo>
                  <a:pt x="381" y="213"/>
                </a:lnTo>
                <a:cubicBezTo>
                  <a:pt x="381" y="186"/>
                  <a:pt x="402" y="165"/>
                  <a:pt x="429" y="165"/>
                </a:cubicBezTo>
                <a:lnTo>
                  <a:pt x="429" y="165"/>
                </a:lnTo>
                <a:lnTo>
                  <a:pt x="384" y="229"/>
                </a:lnTo>
                <a:lnTo>
                  <a:pt x="382" y="224"/>
                </a:lnTo>
                <a:lnTo>
                  <a:pt x="387" y="233"/>
                </a:lnTo>
                <a:lnTo>
                  <a:pt x="384" y="229"/>
                </a:lnTo>
                <a:lnTo>
                  <a:pt x="465" y="230"/>
                </a:lnTo>
                <a:lnTo>
                  <a:pt x="464" y="232"/>
                </a:lnTo>
                <a:lnTo>
                  <a:pt x="470" y="220"/>
                </a:lnTo>
                <a:lnTo>
                  <a:pt x="469" y="222"/>
                </a:lnTo>
                <a:lnTo>
                  <a:pt x="467" y="227"/>
                </a:lnTo>
                <a:cubicBezTo>
                  <a:pt x="460" y="252"/>
                  <a:pt x="434" y="266"/>
                  <a:pt x="409" y="259"/>
                </a:cubicBezTo>
                <a:cubicBezTo>
                  <a:pt x="384" y="252"/>
                  <a:pt x="369" y="227"/>
                  <a:pt x="375" y="201"/>
                </a:cubicBezTo>
                <a:lnTo>
                  <a:pt x="375" y="203"/>
                </a:lnTo>
                <a:lnTo>
                  <a:pt x="375" y="200"/>
                </a:lnTo>
                <a:lnTo>
                  <a:pt x="422" y="256"/>
                </a:lnTo>
                <a:lnTo>
                  <a:pt x="422" y="256"/>
                </a:lnTo>
                <a:cubicBezTo>
                  <a:pt x="395" y="256"/>
                  <a:pt x="374" y="234"/>
                  <a:pt x="374" y="208"/>
                </a:cubicBezTo>
                <a:lnTo>
                  <a:pt x="374" y="206"/>
                </a:lnTo>
                <a:lnTo>
                  <a:pt x="375" y="215"/>
                </a:lnTo>
                <a:lnTo>
                  <a:pt x="374" y="213"/>
                </a:lnTo>
                <a:lnTo>
                  <a:pt x="421" y="251"/>
                </a:lnTo>
                <a:lnTo>
                  <a:pt x="421" y="251"/>
                </a:lnTo>
                <a:lnTo>
                  <a:pt x="420" y="251"/>
                </a:lnTo>
                <a:cubicBezTo>
                  <a:pt x="400" y="251"/>
                  <a:pt x="383" y="240"/>
                  <a:pt x="375" y="221"/>
                </a:cubicBezTo>
                <a:lnTo>
                  <a:pt x="373" y="216"/>
                </a:lnTo>
                <a:lnTo>
                  <a:pt x="403" y="244"/>
                </a:lnTo>
                <a:lnTo>
                  <a:pt x="401" y="244"/>
                </a:lnTo>
                <a:lnTo>
                  <a:pt x="432" y="244"/>
                </a:lnTo>
                <a:lnTo>
                  <a:pt x="430" y="244"/>
                </a:lnTo>
                <a:lnTo>
                  <a:pt x="462" y="191"/>
                </a:lnTo>
                <a:lnTo>
                  <a:pt x="463" y="197"/>
                </a:lnTo>
                <a:lnTo>
                  <a:pt x="464" y="201"/>
                </a:lnTo>
                <a:lnTo>
                  <a:pt x="464" y="201"/>
                </a:lnTo>
                <a:lnTo>
                  <a:pt x="464" y="204"/>
                </a:lnTo>
                <a:lnTo>
                  <a:pt x="369" y="220"/>
                </a:lnTo>
                <a:lnTo>
                  <a:pt x="369" y="213"/>
                </a:lnTo>
                <a:lnTo>
                  <a:pt x="368" y="203"/>
                </a:lnTo>
                <a:lnTo>
                  <a:pt x="368" y="200"/>
                </a:lnTo>
                <a:lnTo>
                  <a:pt x="368" y="198"/>
                </a:lnTo>
                <a:lnTo>
                  <a:pt x="454" y="227"/>
                </a:lnTo>
                <a:lnTo>
                  <a:pt x="451" y="231"/>
                </a:lnTo>
                <a:lnTo>
                  <a:pt x="449" y="234"/>
                </a:lnTo>
                <a:lnTo>
                  <a:pt x="454" y="227"/>
                </a:lnTo>
                <a:lnTo>
                  <a:pt x="451" y="231"/>
                </a:lnTo>
                <a:lnTo>
                  <a:pt x="409" y="160"/>
                </a:lnTo>
                <a:lnTo>
                  <a:pt x="410" y="160"/>
                </a:lnTo>
                <a:lnTo>
                  <a:pt x="362" y="208"/>
                </a:lnTo>
                <a:lnTo>
                  <a:pt x="362" y="199"/>
                </a:lnTo>
                <a:lnTo>
                  <a:pt x="362" y="201"/>
                </a:lnTo>
                <a:lnTo>
                  <a:pt x="362" y="196"/>
                </a:lnTo>
                <a:lnTo>
                  <a:pt x="362" y="194"/>
                </a:lnTo>
                <a:lnTo>
                  <a:pt x="458" y="194"/>
                </a:lnTo>
                <a:lnTo>
                  <a:pt x="458" y="195"/>
                </a:lnTo>
                <a:cubicBezTo>
                  <a:pt x="458" y="201"/>
                  <a:pt x="458" y="206"/>
                  <a:pt x="456" y="211"/>
                </a:cubicBezTo>
                <a:lnTo>
                  <a:pt x="455" y="214"/>
                </a:lnTo>
                <a:cubicBezTo>
                  <a:pt x="448" y="233"/>
                  <a:pt x="430" y="246"/>
                  <a:pt x="409" y="246"/>
                </a:cubicBezTo>
                <a:lnTo>
                  <a:pt x="406" y="246"/>
                </a:lnTo>
                <a:cubicBezTo>
                  <a:pt x="389" y="246"/>
                  <a:pt x="373" y="238"/>
                  <a:pt x="365" y="223"/>
                </a:cubicBezTo>
                <a:lnTo>
                  <a:pt x="362" y="217"/>
                </a:lnTo>
                <a:lnTo>
                  <a:pt x="361" y="215"/>
                </a:lnTo>
                <a:lnTo>
                  <a:pt x="451" y="203"/>
                </a:lnTo>
                <a:lnTo>
                  <a:pt x="450" y="206"/>
                </a:lnTo>
                <a:lnTo>
                  <a:pt x="451" y="196"/>
                </a:lnTo>
                <a:lnTo>
                  <a:pt x="451" y="198"/>
                </a:lnTo>
                <a:lnTo>
                  <a:pt x="355" y="198"/>
                </a:lnTo>
                <a:lnTo>
                  <a:pt x="355" y="196"/>
                </a:lnTo>
                <a:lnTo>
                  <a:pt x="355" y="194"/>
                </a:lnTo>
                <a:cubicBezTo>
                  <a:pt x="355" y="167"/>
                  <a:pt x="376" y="146"/>
                  <a:pt x="403" y="146"/>
                </a:cubicBezTo>
                <a:lnTo>
                  <a:pt x="404" y="146"/>
                </a:lnTo>
                <a:cubicBezTo>
                  <a:pt x="431" y="146"/>
                  <a:pt x="452" y="167"/>
                  <a:pt x="452" y="194"/>
                </a:cubicBezTo>
                <a:lnTo>
                  <a:pt x="452" y="196"/>
                </a:lnTo>
                <a:cubicBezTo>
                  <a:pt x="452" y="200"/>
                  <a:pt x="452" y="204"/>
                  <a:pt x="451" y="208"/>
                </a:cubicBezTo>
                <a:lnTo>
                  <a:pt x="451" y="210"/>
                </a:lnTo>
                <a:cubicBezTo>
                  <a:pt x="445" y="231"/>
                  <a:pt x="426" y="246"/>
                  <a:pt x="404" y="246"/>
                </a:cubicBezTo>
                <a:lnTo>
                  <a:pt x="402" y="246"/>
                </a:lnTo>
                <a:lnTo>
                  <a:pt x="402" y="150"/>
                </a:lnTo>
                <a:lnTo>
                  <a:pt x="403" y="150"/>
                </a:lnTo>
                <a:lnTo>
                  <a:pt x="367" y="230"/>
                </a:lnTo>
                <a:lnTo>
                  <a:pt x="363" y="226"/>
                </a:lnTo>
                <a:cubicBezTo>
                  <a:pt x="358" y="220"/>
                  <a:pt x="355" y="214"/>
                  <a:pt x="353" y="207"/>
                </a:cubicBezTo>
                <a:lnTo>
                  <a:pt x="352" y="204"/>
                </a:lnTo>
                <a:lnTo>
                  <a:pt x="358" y="217"/>
                </a:lnTo>
                <a:lnTo>
                  <a:pt x="357" y="216"/>
                </a:lnTo>
                <a:lnTo>
                  <a:pt x="445" y="189"/>
                </a:lnTo>
                <a:lnTo>
                  <a:pt x="445" y="187"/>
                </a:lnTo>
                <a:lnTo>
                  <a:pt x="445" y="191"/>
                </a:lnTo>
                <a:lnTo>
                  <a:pt x="446" y="201"/>
                </a:lnTo>
                <a:lnTo>
                  <a:pt x="446" y="203"/>
                </a:lnTo>
                <a:cubicBezTo>
                  <a:pt x="446" y="227"/>
                  <a:pt x="429" y="247"/>
                  <a:pt x="406" y="251"/>
                </a:cubicBezTo>
                <a:cubicBezTo>
                  <a:pt x="382" y="255"/>
                  <a:pt x="360" y="241"/>
                  <a:pt x="352" y="219"/>
                </a:cubicBezTo>
                <a:lnTo>
                  <a:pt x="352" y="217"/>
                </a:lnTo>
                <a:cubicBezTo>
                  <a:pt x="351" y="214"/>
                  <a:pt x="350" y="212"/>
                  <a:pt x="350" y="209"/>
                </a:cubicBezTo>
                <a:lnTo>
                  <a:pt x="349" y="205"/>
                </a:lnTo>
                <a:cubicBezTo>
                  <a:pt x="347" y="191"/>
                  <a:pt x="352" y="178"/>
                  <a:pt x="361" y="167"/>
                </a:cubicBezTo>
                <a:cubicBezTo>
                  <a:pt x="370" y="157"/>
                  <a:pt x="383" y="150"/>
                  <a:pt x="397" y="150"/>
                </a:cubicBezTo>
                <a:lnTo>
                  <a:pt x="397" y="150"/>
                </a:lnTo>
                <a:lnTo>
                  <a:pt x="397" y="246"/>
                </a:lnTo>
                <a:lnTo>
                  <a:pt x="395" y="246"/>
                </a:lnTo>
                <a:lnTo>
                  <a:pt x="394" y="246"/>
                </a:lnTo>
                <a:cubicBezTo>
                  <a:pt x="372" y="246"/>
                  <a:pt x="353" y="231"/>
                  <a:pt x="348" y="210"/>
                </a:cubicBezTo>
                <a:lnTo>
                  <a:pt x="347" y="206"/>
                </a:lnTo>
                <a:lnTo>
                  <a:pt x="346" y="203"/>
                </a:lnTo>
                <a:lnTo>
                  <a:pt x="393" y="242"/>
                </a:lnTo>
                <a:lnTo>
                  <a:pt x="392" y="242"/>
                </a:lnTo>
                <a:lnTo>
                  <a:pt x="390" y="242"/>
                </a:lnTo>
                <a:lnTo>
                  <a:pt x="437" y="185"/>
                </a:lnTo>
                <a:lnTo>
                  <a:pt x="438" y="187"/>
                </a:lnTo>
                <a:lnTo>
                  <a:pt x="433" y="175"/>
                </a:lnTo>
                <a:lnTo>
                  <a:pt x="434" y="177"/>
                </a:lnTo>
                <a:lnTo>
                  <a:pt x="343" y="198"/>
                </a:lnTo>
                <a:lnTo>
                  <a:pt x="343" y="196"/>
                </a:lnTo>
                <a:lnTo>
                  <a:pt x="345" y="208"/>
                </a:lnTo>
                <a:lnTo>
                  <a:pt x="344" y="206"/>
                </a:lnTo>
                <a:lnTo>
                  <a:pt x="425" y="228"/>
                </a:lnTo>
                <a:lnTo>
                  <a:pt x="423" y="229"/>
                </a:lnTo>
                <a:lnTo>
                  <a:pt x="434" y="214"/>
                </a:lnTo>
                <a:lnTo>
                  <a:pt x="432" y="218"/>
                </a:lnTo>
                <a:cubicBezTo>
                  <a:pt x="431" y="221"/>
                  <a:pt x="430" y="223"/>
                  <a:pt x="428" y="226"/>
                </a:cubicBezTo>
                <a:lnTo>
                  <a:pt x="426" y="229"/>
                </a:lnTo>
                <a:cubicBezTo>
                  <a:pt x="424" y="231"/>
                  <a:pt x="422" y="234"/>
                  <a:pt x="420" y="236"/>
                </a:cubicBezTo>
                <a:lnTo>
                  <a:pt x="418" y="237"/>
                </a:lnTo>
                <a:cubicBezTo>
                  <a:pt x="405" y="250"/>
                  <a:pt x="386" y="255"/>
                  <a:pt x="369" y="249"/>
                </a:cubicBezTo>
                <a:cubicBezTo>
                  <a:pt x="352" y="243"/>
                  <a:pt x="339" y="228"/>
                  <a:pt x="337" y="209"/>
                </a:cubicBezTo>
                <a:lnTo>
                  <a:pt x="336" y="199"/>
                </a:lnTo>
                <a:lnTo>
                  <a:pt x="336" y="194"/>
                </a:lnTo>
                <a:lnTo>
                  <a:pt x="336" y="190"/>
                </a:lnTo>
                <a:lnTo>
                  <a:pt x="336" y="189"/>
                </a:lnTo>
                <a:lnTo>
                  <a:pt x="432" y="189"/>
                </a:lnTo>
                <a:lnTo>
                  <a:pt x="432" y="194"/>
                </a:lnTo>
                <a:cubicBezTo>
                  <a:pt x="432" y="197"/>
                  <a:pt x="432" y="199"/>
                  <a:pt x="431" y="202"/>
                </a:cubicBezTo>
                <a:lnTo>
                  <a:pt x="431" y="205"/>
                </a:lnTo>
                <a:lnTo>
                  <a:pt x="431" y="197"/>
                </a:lnTo>
                <a:lnTo>
                  <a:pt x="431" y="198"/>
                </a:lnTo>
                <a:cubicBezTo>
                  <a:pt x="431" y="224"/>
                  <a:pt x="412" y="245"/>
                  <a:pt x="386" y="246"/>
                </a:cubicBezTo>
                <a:cubicBezTo>
                  <a:pt x="361" y="248"/>
                  <a:pt x="339" y="230"/>
                  <a:pt x="336" y="204"/>
                </a:cubicBezTo>
                <a:lnTo>
                  <a:pt x="335" y="200"/>
                </a:lnTo>
                <a:cubicBezTo>
                  <a:pt x="335" y="197"/>
                  <a:pt x="335" y="194"/>
                  <a:pt x="335" y="190"/>
                </a:cubicBezTo>
                <a:lnTo>
                  <a:pt x="336" y="185"/>
                </a:lnTo>
                <a:cubicBezTo>
                  <a:pt x="337" y="175"/>
                  <a:pt x="341" y="165"/>
                  <a:pt x="347" y="158"/>
                </a:cubicBezTo>
                <a:lnTo>
                  <a:pt x="350" y="154"/>
                </a:lnTo>
                <a:cubicBezTo>
                  <a:pt x="356" y="148"/>
                  <a:pt x="363" y="143"/>
                  <a:pt x="371" y="140"/>
                </a:cubicBezTo>
                <a:lnTo>
                  <a:pt x="374" y="139"/>
                </a:lnTo>
                <a:cubicBezTo>
                  <a:pt x="387" y="135"/>
                  <a:pt x="401" y="136"/>
                  <a:pt x="413" y="143"/>
                </a:cubicBezTo>
                <a:cubicBezTo>
                  <a:pt x="425" y="149"/>
                  <a:pt x="433" y="161"/>
                  <a:pt x="436" y="174"/>
                </a:cubicBezTo>
                <a:lnTo>
                  <a:pt x="438" y="180"/>
                </a:lnTo>
                <a:lnTo>
                  <a:pt x="439" y="185"/>
                </a:lnTo>
                <a:cubicBezTo>
                  <a:pt x="441" y="199"/>
                  <a:pt x="438" y="213"/>
                  <a:pt x="429" y="224"/>
                </a:cubicBezTo>
                <a:cubicBezTo>
                  <a:pt x="419" y="236"/>
                  <a:pt x="406" y="242"/>
                  <a:pt x="391" y="242"/>
                </a:cubicBezTo>
                <a:lnTo>
                  <a:pt x="390" y="242"/>
                </a:lnTo>
                <a:cubicBezTo>
                  <a:pt x="366" y="242"/>
                  <a:pt x="345" y="223"/>
                  <a:pt x="343" y="199"/>
                </a:cubicBezTo>
                <a:lnTo>
                  <a:pt x="342" y="194"/>
                </a:lnTo>
                <a:lnTo>
                  <a:pt x="342" y="190"/>
                </a:lnTo>
                <a:cubicBezTo>
                  <a:pt x="339" y="168"/>
                  <a:pt x="352" y="147"/>
                  <a:pt x="373" y="139"/>
                </a:cubicBezTo>
                <a:cubicBezTo>
                  <a:pt x="394" y="132"/>
                  <a:pt x="417" y="139"/>
                  <a:pt x="429" y="158"/>
                </a:cubicBezTo>
                <a:lnTo>
                  <a:pt x="430" y="159"/>
                </a:lnTo>
                <a:cubicBezTo>
                  <a:pt x="434" y="165"/>
                  <a:pt x="437" y="171"/>
                  <a:pt x="438" y="178"/>
                </a:cubicBezTo>
                <a:lnTo>
                  <a:pt x="438" y="181"/>
                </a:lnTo>
                <a:cubicBezTo>
                  <a:pt x="439" y="186"/>
                  <a:pt x="439" y="192"/>
                  <a:pt x="438" y="197"/>
                </a:cubicBezTo>
                <a:lnTo>
                  <a:pt x="438" y="200"/>
                </a:lnTo>
                <a:cubicBezTo>
                  <a:pt x="436" y="212"/>
                  <a:pt x="430" y="222"/>
                  <a:pt x="420" y="229"/>
                </a:cubicBezTo>
                <a:lnTo>
                  <a:pt x="418" y="231"/>
                </a:lnTo>
                <a:cubicBezTo>
                  <a:pt x="405" y="242"/>
                  <a:pt x="388" y="245"/>
                  <a:pt x="373" y="240"/>
                </a:cubicBezTo>
                <a:lnTo>
                  <a:pt x="368" y="238"/>
                </a:lnTo>
                <a:cubicBezTo>
                  <a:pt x="364" y="237"/>
                  <a:pt x="360" y="234"/>
                  <a:pt x="356" y="232"/>
                </a:cubicBezTo>
                <a:lnTo>
                  <a:pt x="351" y="228"/>
                </a:lnTo>
                <a:cubicBezTo>
                  <a:pt x="343" y="223"/>
                  <a:pt x="337" y="215"/>
                  <a:pt x="334" y="207"/>
                </a:cubicBezTo>
                <a:lnTo>
                  <a:pt x="332" y="202"/>
                </a:lnTo>
                <a:cubicBezTo>
                  <a:pt x="330" y="198"/>
                  <a:pt x="329" y="194"/>
                  <a:pt x="329" y="189"/>
                </a:cubicBezTo>
                <a:lnTo>
                  <a:pt x="328" y="185"/>
                </a:lnTo>
                <a:lnTo>
                  <a:pt x="376" y="227"/>
                </a:lnTo>
                <a:lnTo>
                  <a:pt x="373" y="227"/>
                </a:lnTo>
                <a:cubicBezTo>
                  <a:pt x="370" y="227"/>
                  <a:pt x="366" y="227"/>
                  <a:pt x="362" y="226"/>
                </a:cubicBezTo>
                <a:lnTo>
                  <a:pt x="360" y="226"/>
                </a:lnTo>
                <a:lnTo>
                  <a:pt x="383" y="226"/>
                </a:lnTo>
                <a:lnTo>
                  <a:pt x="381" y="226"/>
                </a:lnTo>
                <a:lnTo>
                  <a:pt x="417" y="179"/>
                </a:lnTo>
                <a:lnTo>
                  <a:pt x="417" y="179"/>
                </a:lnTo>
                <a:lnTo>
                  <a:pt x="418" y="184"/>
                </a:lnTo>
                <a:cubicBezTo>
                  <a:pt x="419" y="197"/>
                  <a:pt x="415" y="211"/>
                  <a:pt x="406" y="221"/>
                </a:cubicBezTo>
                <a:cubicBezTo>
                  <a:pt x="397" y="231"/>
                  <a:pt x="384" y="237"/>
                  <a:pt x="370" y="237"/>
                </a:cubicBezTo>
                <a:lnTo>
                  <a:pt x="369" y="237"/>
                </a:lnTo>
                <a:cubicBezTo>
                  <a:pt x="345" y="237"/>
                  <a:pt x="324" y="218"/>
                  <a:pt x="322" y="193"/>
                </a:cubicBezTo>
                <a:lnTo>
                  <a:pt x="321" y="183"/>
                </a:lnTo>
                <a:lnTo>
                  <a:pt x="321" y="179"/>
                </a:lnTo>
                <a:lnTo>
                  <a:pt x="417" y="179"/>
                </a:lnTo>
                <a:lnTo>
                  <a:pt x="417" y="181"/>
                </a:lnTo>
                <a:lnTo>
                  <a:pt x="416" y="174"/>
                </a:lnTo>
                <a:lnTo>
                  <a:pt x="417" y="178"/>
                </a:lnTo>
                <a:cubicBezTo>
                  <a:pt x="417" y="180"/>
                  <a:pt x="417" y="182"/>
                  <a:pt x="417" y="184"/>
                </a:cubicBezTo>
                <a:lnTo>
                  <a:pt x="417" y="188"/>
                </a:lnTo>
                <a:lnTo>
                  <a:pt x="417" y="189"/>
                </a:lnTo>
                <a:cubicBezTo>
                  <a:pt x="417" y="214"/>
                  <a:pt x="399" y="234"/>
                  <a:pt x="374" y="237"/>
                </a:cubicBezTo>
                <a:cubicBezTo>
                  <a:pt x="350" y="239"/>
                  <a:pt x="327" y="223"/>
                  <a:pt x="322" y="198"/>
                </a:cubicBezTo>
                <a:lnTo>
                  <a:pt x="322" y="196"/>
                </a:lnTo>
                <a:cubicBezTo>
                  <a:pt x="321" y="193"/>
                  <a:pt x="321" y="190"/>
                  <a:pt x="321" y="186"/>
                </a:cubicBezTo>
                <a:lnTo>
                  <a:pt x="321" y="187"/>
                </a:lnTo>
                <a:lnTo>
                  <a:pt x="320" y="177"/>
                </a:lnTo>
                <a:lnTo>
                  <a:pt x="320" y="175"/>
                </a:lnTo>
                <a:lnTo>
                  <a:pt x="416" y="175"/>
                </a:lnTo>
                <a:lnTo>
                  <a:pt x="416" y="176"/>
                </a:lnTo>
                <a:lnTo>
                  <a:pt x="416" y="179"/>
                </a:lnTo>
                <a:cubicBezTo>
                  <a:pt x="416" y="182"/>
                  <a:pt x="416" y="184"/>
                  <a:pt x="416" y="186"/>
                </a:cubicBezTo>
                <a:lnTo>
                  <a:pt x="415" y="190"/>
                </a:lnTo>
                <a:lnTo>
                  <a:pt x="416" y="183"/>
                </a:lnTo>
                <a:lnTo>
                  <a:pt x="416" y="184"/>
                </a:lnTo>
                <a:lnTo>
                  <a:pt x="320" y="184"/>
                </a:lnTo>
                <a:lnTo>
                  <a:pt x="320" y="183"/>
                </a:lnTo>
                <a:lnTo>
                  <a:pt x="321" y="191"/>
                </a:lnTo>
                <a:lnTo>
                  <a:pt x="320" y="187"/>
                </a:lnTo>
                <a:lnTo>
                  <a:pt x="319" y="183"/>
                </a:lnTo>
                <a:lnTo>
                  <a:pt x="321" y="192"/>
                </a:lnTo>
                <a:lnTo>
                  <a:pt x="321" y="190"/>
                </a:lnTo>
                <a:lnTo>
                  <a:pt x="400" y="209"/>
                </a:lnTo>
                <a:lnTo>
                  <a:pt x="399" y="210"/>
                </a:lnTo>
                <a:lnTo>
                  <a:pt x="408" y="198"/>
                </a:lnTo>
                <a:lnTo>
                  <a:pt x="406" y="201"/>
                </a:lnTo>
                <a:lnTo>
                  <a:pt x="404" y="206"/>
                </a:lnTo>
                <a:cubicBezTo>
                  <a:pt x="396" y="222"/>
                  <a:pt x="379" y="232"/>
                  <a:pt x="361" y="232"/>
                </a:cubicBezTo>
                <a:lnTo>
                  <a:pt x="355" y="232"/>
                </a:lnTo>
                <a:cubicBezTo>
                  <a:pt x="339" y="232"/>
                  <a:pt x="324" y="224"/>
                  <a:pt x="316" y="211"/>
                </a:cubicBezTo>
                <a:lnTo>
                  <a:pt x="311" y="203"/>
                </a:lnTo>
                <a:lnTo>
                  <a:pt x="310" y="201"/>
                </a:lnTo>
                <a:lnTo>
                  <a:pt x="400" y="174"/>
                </a:lnTo>
                <a:lnTo>
                  <a:pt x="401" y="179"/>
                </a:lnTo>
                <a:lnTo>
                  <a:pt x="401" y="182"/>
                </a:lnTo>
                <a:lnTo>
                  <a:pt x="401" y="186"/>
                </a:lnTo>
                <a:cubicBezTo>
                  <a:pt x="402" y="188"/>
                  <a:pt x="402" y="190"/>
                  <a:pt x="402" y="192"/>
                </a:cubicBezTo>
                <a:lnTo>
                  <a:pt x="402" y="194"/>
                </a:lnTo>
                <a:cubicBezTo>
                  <a:pt x="402" y="218"/>
                  <a:pt x="385" y="238"/>
                  <a:pt x="362" y="241"/>
                </a:cubicBezTo>
                <a:cubicBezTo>
                  <a:pt x="338" y="245"/>
                  <a:pt x="316" y="231"/>
                  <a:pt x="308" y="209"/>
                </a:cubicBezTo>
                <a:lnTo>
                  <a:pt x="308" y="208"/>
                </a:lnTo>
                <a:cubicBezTo>
                  <a:pt x="307" y="205"/>
                  <a:pt x="306" y="202"/>
                  <a:pt x="306" y="199"/>
                </a:cubicBezTo>
                <a:lnTo>
                  <a:pt x="305" y="196"/>
                </a:lnTo>
                <a:cubicBezTo>
                  <a:pt x="305" y="192"/>
                  <a:pt x="305" y="188"/>
                  <a:pt x="305" y="184"/>
                </a:cubicBezTo>
                <a:lnTo>
                  <a:pt x="306" y="180"/>
                </a:lnTo>
                <a:lnTo>
                  <a:pt x="306" y="179"/>
                </a:lnTo>
                <a:lnTo>
                  <a:pt x="306" y="176"/>
                </a:lnTo>
                <a:lnTo>
                  <a:pt x="308" y="192"/>
                </a:lnTo>
                <a:lnTo>
                  <a:pt x="308" y="190"/>
                </a:lnTo>
                <a:lnTo>
                  <a:pt x="401" y="175"/>
                </a:lnTo>
                <a:lnTo>
                  <a:pt x="401" y="177"/>
                </a:lnTo>
                <a:lnTo>
                  <a:pt x="401" y="179"/>
                </a:lnTo>
                <a:lnTo>
                  <a:pt x="305" y="179"/>
                </a:lnTo>
                <a:lnTo>
                  <a:pt x="305" y="177"/>
                </a:lnTo>
                <a:cubicBezTo>
                  <a:pt x="305" y="174"/>
                  <a:pt x="306" y="171"/>
                  <a:pt x="306" y="168"/>
                </a:cubicBezTo>
                <a:lnTo>
                  <a:pt x="307" y="166"/>
                </a:lnTo>
                <a:cubicBezTo>
                  <a:pt x="311" y="146"/>
                  <a:pt x="326" y="131"/>
                  <a:pt x="346" y="128"/>
                </a:cubicBezTo>
                <a:lnTo>
                  <a:pt x="349" y="127"/>
                </a:lnTo>
                <a:cubicBezTo>
                  <a:pt x="354" y="126"/>
                  <a:pt x="360" y="126"/>
                  <a:pt x="365" y="127"/>
                </a:cubicBezTo>
                <a:lnTo>
                  <a:pt x="368" y="128"/>
                </a:lnTo>
                <a:cubicBezTo>
                  <a:pt x="391" y="131"/>
                  <a:pt x="408" y="152"/>
                  <a:pt x="408" y="175"/>
                </a:cubicBezTo>
                <a:lnTo>
                  <a:pt x="408" y="179"/>
                </a:lnTo>
                <a:cubicBezTo>
                  <a:pt x="408" y="184"/>
                  <a:pt x="407" y="188"/>
                  <a:pt x="406" y="193"/>
                </a:cubicBezTo>
                <a:lnTo>
                  <a:pt x="405" y="196"/>
                </a:lnTo>
                <a:cubicBezTo>
                  <a:pt x="402" y="206"/>
                  <a:pt x="396" y="215"/>
                  <a:pt x="388" y="221"/>
                </a:cubicBezTo>
                <a:lnTo>
                  <a:pt x="386" y="223"/>
                </a:lnTo>
                <a:cubicBezTo>
                  <a:pt x="374" y="231"/>
                  <a:pt x="360" y="234"/>
                  <a:pt x="346" y="231"/>
                </a:cubicBezTo>
                <a:cubicBezTo>
                  <a:pt x="332" y="228"/>
                  <a:pt x="320" y="219"/>
                  <a:pt x="314" y="206"/>
                </a:cubicBezTo>
                <a:lnTo>
                  <a:pt x="313" y="204"/>
                </a:lnTo>
                <a:cubicBezTo>
                  <a:pt x="312" y="201"/>
                  <a:pt x="311" y="199"/>
                  <a:pt x="310" y="196"/>
                </a:cubicBezTo>
                <a:lnTo>
                  <a:pt x="309" y="192"/>
                </a:lnTo>
                <a:lnTo>
                  <a:pt x="312" y="200"/>
                </a:lnTo>
                <a:lnTo>
                  <a:pt x="311" y="197"/>
                </a:lnTo>
                <a:lnTo>
                  <a:pt x="320" y="210"/>
                </a:lnTo>
                <a:lnTo>
                  <a:pt x="319" y="209"/>
                </a:lnTo>
                <a:lnTo>
                  <a:pt x="400" y="184"/>
                </a:lnTo>
                <a:lnTo>
                  <a:pt x="400" y="183"/>
                </a:lnTo>
                <a:lnTo>
                  <a:pt x="399" y="187"/>
                </a:lnTo>
                <a:lnTo>
                  <a:pt x="399" y="192"/>
                </a:lnTo>
                <a:cubicBezTo>
                  <a:pt x="398" y="194"/>
                  <a:pt x="398" y="196"/>
                  <a:pt x="398" y="199"/>
                </a:cubicBezTo>
                <a:lnTo>
                  <a:pt x="397" y="201"/>
                </a:lnTo>
                <a:cubicBezTo>
                  <a:pt x="392" y="222"/>
                  <a:pt x="372" y="237"/>
                  <a:pt x="350" y="237"/>
                </a:cubicBezTo>
                <a:cubicBezTo>
                  <a:pt x="328" y="237"/>
                  <a:pt x="309" y="222"/>
                  <a:pt x="304" y="201"/>
                </a:cubicBezTo>
                <a:lnTo>
                  <a:pt x="302" y="193"/>
                </a:lnTo>
                <a:lnTo>
                  <a:pt x="302" y="189"/>
                </a:lnTo>
                <a:lnTo>
                  <a:pt x="301" y="182"/>
                </a:lnTo>
                <a:lnTo>
                  <a:pt x="300" y="178"/>
                </a:lnTo>
                <a:lnTo>
                  <a:pt x="302" y="187"/>
                </a:lnTo>
                <a:lnTo>
                  <a:pt x="302" y="185"/>
                </a:lnTo>
                <a:lnTo>
                  <a:pt x="395" y="161"/>
                </a:lnTo>
                <a:lnTo>
                  <a:pt x="395" y="163"/>
                </a:lnTo>
                <a:lnTo>
                  <a:pt x="396" y="166"/>
                </a:lnTo>
                <a:lnTo>
                  <a:pt x="300" y="175"/>
                </a:lnTo>
                <a:lnTo>
                  <a:pt x="301" y="175"/>
                </a:lnTo>
                <a:lnTo>
                  <a:pt x="300" y="171"/>
                </a:lnTo>
                <a:lnTo>
                  <a:pt x="396" y="165"/>
                </a:lnTo>
                <a:lnTo>
                  <a:pt x="396" y="167"/>
                </a:lnTo>
                <a:lnTo>
                  <a:pt x="396" y="165"/>
                </a:lnTo>
                <a:lnTo>
                  <a:pt x="396" y="170"/>
                </a:lnTo>
                <a:lnTo>
                  <a:pt x="397" y="174"/>
                </a:lnTo>
                <a:cubicBezTo>
                  <a:pt x="398" y="188"/>
                  <a:pt x="394" y="201"/>
                  <a:pt x="385" y="211"/>
                </a:cubicBezTo>
                <a:cubicBezTo>
                  <a:pt x="376" y="222"/>
                  <a:pt x="363" y="227"/>
                  <a:pt x="349" y="227"/>
                </a:cubicBezTo>
                <a:lnTo>
                  <a:pt x="347" y="227"/>
                </a:lnTo>
                <a:cubicBezTo>
                  <a:pt x="332" y="227"/>
                  <a:pt x="319" y="221"/>
                  <a:pt x="310" y="210"/>
                </a:cubicBezTo>
                <a:cubicBezTo>
                  <a:pt x="300" y="198"/>
                  <a:pt x="297" y="183"/>
                  <a:pt x="300" y="169"/>
                </a:cubicBezTo>
                <a:lnTo>
                  <a:pt x="301" y="165"/>
                </a:lnTo>
                <a:lnTo>
                  <a:pt x="300" y="175"/>
                </a:lnTo>
                <a:lnTo>
                  <a:pt x="300" y="175"/>
                </a:lnTo>
                <a:lnTo>
                  <a:pt x="300" y="171"/>
                </a:lnTo>
                <a:lnTo>
                  <a:pt x="392" y="182"/>
                </a:lnTo>
                <a:lnTo>
                  <a:pt x="392" y="182"/>
                </a:lnTo>
                <a:lnTo>
                  <a:pt x="391" y="188"/>
                </a:lnTo>
                <a:cubicBezTo>
                  <a:pt x="385" y="208"/>
                  <a:pt x="366" y="223"/>
                  <a:pt x="344" y="223"/>
                </a:cubicBezTo>
                <a:lnTo>
                  <a:pt x="342" y="223"/>
                </a:lnTo>
                <a:cubicBezTo>
                  <a:pt x="325" y="223"/>
                  <a:pt x="309" y="214"/>
                  <a:pt x="301" y="200"/>
                </a:cubicBezTo>
                <a:lnTo>
                  <a:pt x="298" y="195"/>
                </a:lnTo>
                <a:lnTo>
                  <a:pt x="339" y="218"/>
                </a:lnTo>
                <a:lnTo>
                  <a:pt x="338" y="218"/>
                </a:lnTo>
                <a:lnTo>
                  <a:pt x="337" y="218"/>
                </a:lnTo>
                <a:cubicBezTo>
                  <a:pt x="317" y="218"/>
                  <a:pt x="300" y="206"/>
                  <a:pt x="292" y="188"/>
                </a:cubicBezTo>
                <a:lnTo>
                  <a:pt x="289" y="179"/>
                </a:lnTo>
                <a:lnTo>
                  <a:pt x="289" y="177"/>
                </a:lnTo>
                <a:lnTo>
                  <a:pt x="383" y="165"/>
                </a:lnTo>
                <a:lnTo>
                  <a:pt x="383" y="167"/>
                </a:lnTo>
                <a:lnTo>
                  <a:pt x="383" y="170"/>
                </a:lnTo>
                <a:lnTo>
                  <a:pt x="383" y="163"/>
                </a:lnTo>
                <a:lnTo>
                  <a:pt x="383" y="167"/>
                </a:lnTo>
                <a:cubicBezTo>
                  <a:pt x="385" y="178"/>
                  <a:pt x="382" y="190"/>
                  <a:pt x="376" y="200"/>
                </a:cubicBezTo>
                <a:lnTo>
                  <a:pt x="375" y="202"/>
                </a:lnTo>
                <a:cubicBezTo>
                  <a:pt x="366" y="215"/>
                  <a:pt x="350" y="223"/>
                  <a:pt x="334" y="223"/>
                </a:cubicBezTo>
                <a:cubicBezTo>
                  <a:pt x="317" y="223"/>
                  <a:pt x="302" y="214"/>
                  <a:pt x="294" y="200"/>
                </a:cubicBezTo>
                <a:lnTo>
                  <a:pt x="294" y="199"/>
                </a:lnTo>
                <a:lnTo>
                  <a:pt x="291" y="195"/>
                </a:lnTo>
                <a:lnTo>
                  <a:pt x="376" y="165"/>
                </a:lnTo>
                <a:lnTo>
                  <a:pt x="376" y="167"/>
                </a:lnTo>
                <a:lnTo>
                  <a:pt x="374" y="152"/>
                </a:lnTo>
                <a:lnTo>
                  <a:pt x="375" y="155"/>
                </a:lnTo>
                <a:cubicBezTo>
                  <a:pt x="377" y="162"/>
                  <a:pt x="378" y="169"/>
                  <a:pt x="377" y="176"/>
                </a:cubicBezTo>
                <a:lnTo>
                  <a:pt x="377" y="174"/>
                </a:lnTo>
                <a:lnTo>
                  <a:pt x="377" y="175"/>
                </a:lnTo>
                <a:cubicBezTo>
                  <a:pt x="377" y="195"/>
                  <a:pt x="365" y="212"/>
                  <a:pt x="347" y="220"/>
                </a:cubicBezTo>
                <a:cubicBezTo>
                  <a:pt x="329" y="227"/>
                  <a:pt x="309" y="223"/>
                  <a:pt x="295" y="209"/>
                </a:cubicBezTo>
                <a:lnTo>
                  <a:pt x="295" y="209"/>
                </a:lnTo>
                <a:cubicBezTo>
                  <a:pt x="287" y="201"/>
                  <a:pt x="282" y="192"/>
                  <a:pt x="281" y="181"/>
                </a:cubicBezTo>
                <a:lnTo>
                  <a:pt x="280" y="175"/>
                </a:lnTo>
                <a:lnTo>
                  <a:pt x="280" y="169"/>
                </a:lnTo>
                <a:lnTo>
                  <a:pt x="280" y="167"/>
                </a:lnTo>
                <a:lnTo>
                  <a:pt x="279" y="164"/>
                </a:lnTo>
                <a:lnTo>
                  <a:pt x="366" y="183"/>
                </a:lnTo>
                <a:lnTo>
                  <a:pt x="365" y="184"/>
                </a:lnTo>
                <a:lnTo>
                  <a:pt x="373" y="162"/>
                </a:lnTo>
                <a:lnTo>
                  <a:pt x="372" y="172"/>
                </a:lnTo>
                <a:lnTo>
                  <a:pt x="371" y="177"/>
                </a:lnTo>
                <a:lnTo>
                  <a:pt x="371" y="179"/>
                </a:lnTo>
                <a:cubicBezTo>
                  <a:pt x="367" y="199"/>
                  <a:pt x="350" y="215"/>
                  <a:pt x="330" y="218"/>
                </a:cubicBezTo>
                <a:cubicBezTo>
                  <a:pt x="310" y="220"/>
                  <a:pt x="290" y="210"/>
                  <a:pt x="281" y="191"/>
                </a:cubicBezTo>
                <a:lnTo>
                  <a:pt x="280" y="190"/>
                </a:lnTo>
                <a:cubicBezTo>
                  <a:pt x="277" y="184"/>
                  <a:pt x="275" y="176"/>
                  <a:pt x="275" y="169"/>
                </a:cubicBezTo>
                <a:lnTo>
                  <a:pt x="275" y="165"/>
                </a:lnTo>
                <a:lnTo>
                  <a:pt x="275" y="162"/>
                </a:lnTo>
                <a:lnTo>
                  <a:pt x="275" y="160"/>
                </a:lnTo>
                <a:cubicBezTo>
                  <a:pt x="275" y="135"/>
                  <a:pt x="295" y="114"/>
                  <a:pt x="320" y="113"/>
                </a:cubicBezTo>
                <a:cubicBezTo>
                  <a:pt x="345" y="111"/>
                  <a:pt x="367" y="129"/>
                  <a:pt x="371" y="155"/>
                </a:cubicBezTo>
                <a:lnTo>
                  <a:pt x="371" y="164"/>
                </a:lnTo>
                <a:lnTo>
                  <a:pt x="371" y="170"/>
                </a:lnTo>
                <a:cubicBezTo>
                  <a:pt x="371" y="196"/>
                  <a:pt x="350" y="218"/>
                  <a:pt x="323" y="218"/>
                </a:cubicBezTo>
                <a:lnTo>
                  <a:pt x="319" y="218"/>
                </a:lnTo>
                <a:cubicBezTo>
                  <a:pt x="298" y="218"/>
                  <a:pt x="280" y="204"/>
                  <a:pt x="273" y="184"/>
                </a:cubicBezTo>
                <a:lnTo>
                  <a:pt x="272" y="180"/>
                </a:lnTo>
                <a:lnTo>
                  <a:pt x="271" y="176"/>
                </a:lnTo>
                <a:lnTo>
                  <a:pt x="364" y="160"/>
                </a:lnTo>
                <a:lnTo>
                  <a:pt x="364" y="162"/>
                </a:lnTo>
                <a:lnTo>
                  <a:pt x="364" y="155"/>
                </a:lnTo>
                <a:lnTo>
                  <a:pt x="364" y="158"/>
                </a:lnTo>
                <a:cubicBezTo>
                  <a:pt x="365" y="160"/>
                  <a:pt x="365" y="163"/>
                  <a:pt x="365" y="165"/>
                </a:cubicBezTo>
                <a:lnTo>
                  <a:pt x="365" y="168"/>
                </a:lnTo>
                <a:lnTo>
                  <a:pt x="365" y="170"/>
                </a:lnTo>
                <a:lnTo>
                  <a:pt x="269" y="170"/>
                </a:lnTo>
                <a:lnTo>
                  <a:pt x="269" y="168"/>
                </a:lnTo>
                <a:lnTo>
                  <a:pt x="269" y="175"/>
                </a:lnTo>
                <a:lnTo>
                  <a:pt x="269" y="173"/>
                </a:lnTo>
                <a:lnTo>
                  <a:pt x="269" y="170"/>
                </a:lnTo>
                <a:lnTo>
                  <a:pt x="270" y="177"/>
                </a:lnTo>
                <a:lnTo>
                  <a:pt x="270" y="176"/>
                </a:lnTo>
                <a:lnTo>
                  <a:pt x="361" y="176"/>
                </a:lnTo>
                <a:lnTo>
                  <a:pt x="361" y="177"/>
                </a:lnTo>
                <a:lnTo>
                  <a:pt x="363" y="162"/>
                </a:lnTo>
                <a:lnTo>
                  <a:pt x="363" y="165"/>
                </a:lnTo>
                <a:lnTo>
                  <a:pt x="363" y="168"/>
                </a:lnTo>
                <a:lnTo>
                  <a:pt x="363" y="170"/>
                </a:lnTo>
                <a:lnTo>
                  <a:pt x="267" y="170"/>
                </a:lnTo>
                <a:lnTo>
                  <a:pt x="267" y="168"/>
                </a:lnTo>
                <a:lnTo>
                  <a:pt x="267" y="165"/>
                </a:lnTo>
                <a:lnTo>
                  <a:pt x="267" y="162"/>
                </a:lnTo>
                <a:lnTo>
                  <a:pt x="269" y="177"/>
                </a:lnTo>
                <a:lnTo>
                  <a:pt x="269" y="176"/>
                </a:lnTo>
                <a:lnTo>
                  <a:pt x="362" y="160"/>
                </a:lnTo>
                <a:lnTo>
                  <a:pt x="362" y="162"/>
                </a:lnTo>
                <a:lnTo>
                  <a:pt x="362" y="165"/>
                </a:lnTo>
                <a:lnTo>
                  <a:pt x="362" y="168"/>
                </a:lnTo>
                <a:lnTo>
                  <a:pt x="362" y="170"/>
                </a:lnTo>
                <a:cubicBezTo>
                  <a:pt x="362" y="194"/>
                  <a:pt x="345" y="214"/>
                  <a:pt x="322" y="217"/>
                </a:cubicBezTo>
                <a:cubicBezTo>
                  <a:pt x="299" y="221"/>
                  <a:pt x="276" y="207"/>
                  <a:pt x="269" y="185"/>
                </a:cubicBezTo>
                <a:lnTo>
                  <a:pt x="268" y="184"/>
                </a:lnTo>
                <a:lnTo>
                  <a:pt x="267" y="181"/>
                </a:lnTo>
                <a:lnTo>
                  <a:pt x="313" y="213"/>
                </a:lnTo>
                <a:lnTo>
                  <a:pt x="311" y="213"/>
                </a:lnTo>
                <a:lnTo>
                  <a:pt x="309" y="213"/>
                </a:lnTo>
                <a:lnTo>
                  <a:pt x="357" y="175"/>
                </a:lnTo>
                <a:lnTo>
                  <a:pt x="356" y="177"/>
                </a:lnTo>
                <a:cubicBezTo>
                  <a:pt x="355" y="182"/>
                  <a:pt x="354" y="186"/>
                  <a:pt x="352" y="189"/>
                </a:cubicBezTo>
                <a:lnTo>
                  <a:pt x="351" y="191"/>
                </a:lnTo>
                <a:cubicBezTo>
                  <a:pt x="342" y="209"/>
                  <a:pt x="324" y="219"/>
                  <a:pt x="305" y="218"/>
                </a:cubicBezTo>
                <a:cubicBezTo>
                  <a:pt x="285" y="216"/>
                  <a:pt x="269" y="204"/>
                  <a:pt x="262" y="185"/>
                </a:cubicBezTo>
                <a:lnTo>
                  <a:pt x="262" y="184"/>
                </a:lnTo>
                <a:lnTo>
                  <a:pt x="262" y="183"/>
                </a:lnTo>
                <a:lnTo>
                  <a:pt x="260" y="178"/>
                </a:lnTo>
                <a:cubicBezTo>
                  <a:pt x="254" y="164"/>
                  <a:pt x="256" y="147"/>
                  <a:pt x="265" y="134"/>
                </a:cubicBezTo>
                <a:cubicBezTo>
                  <a:pt x="274" y="120"/>
                  <a:pt x="289" y="112"/>
                  <a:pt x="304" y="112"/>
                </a:cubicBezTo>
                <a:lnTo>
                  <a:pt x="305" y="112"/>
                </a:lnTo>
                <a:cubicBezTo>
                  <a:pt x="319" y="112"/>
                  <a:pt x="332" y="119"/>
                  <a:pt x="342" y="129"/>
                </a:cubicBezTo>
                <a:cubicBezTo>
                  <a:pt x="351" y="140"/>
                  <a:pt x="355" y="154"/>
                  <a:pt x="352" y="168"/>
                </a:cubicBezTo>
                <a:lnTo>
                  <a:pt x="352" y="171"/>
                </a:lnTo>
                <a:cubicBezTo>
                  <a:pt x="351" y="176"/>
                  <a:pt x="350" y="181"/>
                  <a:pt x="347" y="185"/>
                </a:cubicBezTo>
                <a:lnTo>
                  <a:pt x="346" y="187"/>
                </a:lnTo>
                <a:cubicBezTo>
                  <a:pt x="336" y="207"/>
                  <a:pt x="314" y="217"/>
                  <a:pt x="292" y="212"/>
                </a:cubicBezTo>
                <a:cubicBezTo>
                  <a:pt x="271" y="207"/>
                  <a:pt x="255" y="188"/>
                  <a:pt x="255" y="165"/>
                </a:cubicBezTo>
                <a:lnTo>
                  <a:pt x="255" y="163"/>
                </a:lnTo>
                <a:lnTo>
                  <a:pt x="255" y="160"/>
                </a:lnTo>
                <a:lnTo>
                  <a:pt x="348" y="178"/>
                </a:lnTo>
                <a:lnTo>
                  <a:pt x="347" y="181"/>
                </a:lnTo>
                <a:cubicBezTo>
                  <a:pt x="346" y="183"/>
                  <a:pt x="345" y="185"/>
                  <a:pt x="344" y="188"/>
                </a:cubicBezTo>
                <a:lnTo>
                  <a:pt x="342" y="190"/>
                </a:lnTo>
                <a:cubicBezTo>
                  <a:pt x="331" y="209"/>
                  <a:pt x="309" y="217"/>
                  <a:pt x="288" y="212"/>
                </a:cubicBezTo>
                <a:cubicBezTo>
                  <a:pt x="267" y="206"/>
                  <a:pt x="253" y="187"/>
                  <a:pt x="253" y="165"/>
                </a:cubicBezTo>
                <a:lnTo>
                  <a:pt x="253" y="163"/>
                </a:lnTo>
                <a:cubicBezTo>
                  <a:pt x="253" y="161"/>
                  <a:pt x="253" y="158"/>
                  <a:pt x="254" y="156"/>
                </a:cubicBezTo>
                <a:lnTo>
                  <a:pt x="254" y="153"/>
                </a:lnTo>
                <a:lnTo>
                  <a:pt x="301" y="208"/>
                </a:lnTo>
                <a:lnTo>
                  <a:pt x="300" y="208"/>
                </a:lnTo>
                <a:lnTo>
                  <a:pt x="299" y="208"/>
                </a:lnTo>
                <a:cubicBezTo>
                  <a:pt x="279" y="208"/>
                  <a:pt x="260" y="195"/>
                  <a:pt x="254" y="176"/>
                </a:cubicBezTo>
                <a:cubicBezTo>
                  <a:pt x="247" y="156"/>
                  <a:pt x="254" y="134"/>
                  <a:pt x="271" y="122"/>
                </a:cubicBezTo>
                <a:lnTo>
                  <a:pt x="273" y="121"/>
                </a:lnTo>
                <a:lnTo>
                  <a:pt x="268" y="125"/>
                </a:lnTo>
                <a:lnTo>
                  <a:pt x="271" y="122"/>
                </a:lnTo>
                <a:lnTo>
                  <a:pt x="257" y="148"/>
                </a:lnTo>
                <a:lnTo>
                  <a:pt x="258" y="142"/>
                </a:lnTo>
                <a:lnTo>
                  <a:pt x="259" y="138"/>
                </a:lnTo>
                <a:lnTo>
                  <a:pt x="261" y="158"/>
                </a:lnTo>
                <a:lnTo>
                  <a:pt x="260" y="157"/>
                </a:lnTo>
                <a:lnTo>
                  <a:pt x="349" y="163"/>
                </a:lnTo>
                <a:lnTo>
                  <a:pt x="349" y="162"/>
                </a:lnTo>
                <a:lnTo>
                  <a:pt x="346" y="169"/>
                </a:lnTo>
                <a:lnTo>
                  <a:pt x="344" y="176"/>
                </a:lnTo>
                <a:lnTo>
                  <a:pt x="342" y="179"/>
                </a:lnTo>
                <a:cubicBezTo>
                  <a:pt x="336" y="194"/>
                  <a:pt x="323" y="205"/>
                  <a:pt x="307" y="208"/>
                </a:cubicBezTo>
                <a:cubicBezTo>
                  <a:pt x="291" y="211"/>
                  <a:pt x="275" y="206"/>
                  <a:pt x="264" y="194"/>
                </a:cubicBezTo>
                <a:lnTo>
                  <a:pt x="264" y="194"/>
                </a:lnTo>
                <a:cubicBezTo>
                  <a:pt x="253" y="183"/>
                  <a:pt x="248" y="167"/>
                  <a:pt x="250" y="152"/>
                </a:cubicBezTo>
                <a:lnTo>
                  <a:pt x="251" y="149"/>
                </a:lnTo>
                <a:lnTo>
                  <a:pt x="252" y="143"/>
                </a:lnTo>
                <a:cubicBezTo>
                  <a:pt x="255" y="120"/>
                  <a:pt x="276" y="103"/>
                  <a:pt x="299" y="103"/>
                </a:cubicBezTo>
                <a:lnTo>
                  <a:pt x="299" y="103"/>
                </a:lnTo>
                <a:cubicBezTo>
                  <a:pt x="319" y="103"/>
                  <a:pt x="337" y="115"/>
                  <a:pt x="344" y="133"/>
                </a:cubicBezTo>
                <a:lnTo>
                  <a:pt x="345" y="136"/>
                </a:lnTo>
                <a:cubicBezTo>
                  <a:pt x="348" y="144"/>
                  <a:pt x="349" y="154"/>
                  <a:pt x="348" y="163"/>
                </a:cubicBezTo>
                <a:lnTo>
                  <a:pt x="347" y="165"/>
                </a:lnTo>
                <a:cubicBezTo>
                  <a:pt x="345" y="177"/>
                  <a:pt x="338" y="187"/>
                  <a:pt x="329" y="194"/>
                </a:cubicBezTo>
                <a:lnTo>
                  <a:pt x="325" y="197"/>
                </a:lnTo>
                <a:cubicBezTo>
                  <a:pt x="321" y="200"/>
                  <a:pt x="316" y="203"/>
                  <a:pt x="311" y="205"/>
                </a:cubicBezTo>
                <a:lnTo>
                  <a:pt x="307" y="206"/>
                </a:lnTo>
                <a:cubicBezTo>
                  <a:pt x="287" y="213"/>
                  <a:pt x="265" y="206"/>
                  <a:pt x="253" y="189"/>
                </a:cubicBezTo>
                <a:lnTo>
                  <a:pt x="252" y="187"/>
                </a:lnTo>
                <a:cubicBezTo>
                  <a:pt x="247" y="182"/>
                  <a:pt x="244" y="175"/>
                  <a:pt x="243" y="168"/>
                </a:cubicBezTo>
                <a:lnTo>
                  <a:pt x="242" y="165"/>
                </a:lnTo>
                <a:lnTo>
                  <a:pt x="289" y="204"/>
                </a:lnTo>
                <a:lnTo>
                  <a:pt x="287" y="204"/>
                </a:lnTo>
                <a:lnTo>
                  <a:pt x="285" y="204"/>
                </a:lnTo>
                <a:cubicBezTo>
                  <a:pt x="270" y="204"/>
                  <a:pt x="255" y="196"/>
                  <a:pt x="246" y="183"/>
                </a:cubicBezTo>
                <a:cubicBezTo>
                  <a:pt x="237" y="170"/>
                  <a:pt x="235" y="153"/>
                  <a:pt x="241" y="138"/>
                </a:cubicBezTo>
                <a:lnTo>
                  <a:pt x="242" y="136"/>
                </a:lnTo>
                <a:lnTo>
                  <a:pt x="243" y="133"/>
                </a:lnTo>
                <a:lnTo>
                  <a:pt x="287" y="199"/>
                </a:lnTo>
                <a:lnTo>
                  <a:pt x="285" y="199"/>
                </a:lnTo>
                <a:lnTo>
                  <a:pt x="333" y="151"/>
                </a:lnTo>
                <a:lnTo>
                  <a:pt x="333" y="156"/>
                </a:lnTo>
                <a:lnTo>
                  <a:pt x="333" y="160"/>
                </a:lnTo>
                <a:cubicBezTo>
                  <a:pt x="333" y="183"/>
                  <a:pt x="318" y="202"/>
                  <a:pt x="296" y="207"/>
                </a:cubicBezTo>
                <a:cubicBezTo>
                  <a:pt x="275" y="212"/>
                  <a:pt x="252" y="202"/>
                  <a:pt x="243" y="182"/>
                </a:cubicBezTo>
                <a:lnTo>
                  <a:pt x="242" y="181"/>
                </a:lnTo>
                <a:cubicBezTo>
                  <a:pt x="241" y="178"/>
                  <a:pt x="240" y="176"/>
                  <a:pt x="239" y="173"/>
                </a:cubicBezTo>
                <a:lnTo>
                  <a:pt x="238" y="169"/>
                </a:lnTo>
                <a:cubicBezTo>
                  <a:pt x="237" y="166"/>
                  <a:pt x="236" y="163"/>
                  <a:pt x="236" y="160"/>
                </a:cubicBezTo>
                <a:lnTo>
                  <a:pt x="236" y="155"/>
                </a:lnTo>
                <a:lnTo>
                  <a:pt x="237" y="162"/>
                </a:lnTo>
                <a:lnTo>
                  <a:pt x="236" y="158"/>
                </a:lnTo>
                <a:lnTo>
                  <a:pt x="328" y="162"/>
                </a:lnTo>
                <a:lnTo>
                  <a:pt x="328" y="163"/>
                </a:lnTo>
                <a:lnTo>
                  <a:pt x="330" y="148"/>
                </a:lnTo>
                <a:lnTo>
                  <a:pt x="330" y="151"/>
                </a:lnTo>
                <a:cubicBezTo>
                  <a:pt x="330" y="154"/>
                  <a:pt x="330" y="157"/>
                  <a:pt x="329" y="160"/>
                </a:cubicBezTo>
                <a:lnTo>
                  <a:pt x="328" y="165"/>
                </a:lnTo>
                <a:cubicBezTo>
                  <a:pt x="324" y="188"/>
                  <a:pt x="304" y="204"/>
                  <a:pt x="281" y="204"/>
                </a:cubicBezTo>
                <a:cubicBezTo>
                  <a:pt x="258" y="204"/>
                  <a:pt x="238" y="188"/>
                  <a:pt x="234" y="165"/>
                </a:cubicBezTo>
                <a:lnTo>
                  <a:pt x="233" y="163"/>
                </a:lnTo>
                <a:lnTo>
                  <a:pt x="233" y="160"/>
                </a:lnTo>
                <a:lnTo>
                  <a:pt x="327" y="142"/>
                </a:lnTo>
                <a:lnTo>
                  <a:pt x="328" y="144"/>
                </a:lnTo>
                <a:lnTo>
                  <a:pt x="328" y="147"/>
                </a:lnTo>
                <a:lnTo>
                  <a:pt x="234" y="144"/>
                </a:lnTo>
                <a:lnTo>
                  <a:pt x="235" y="142"/>
                </a:lnTo>
                <a:lnTo>
                  <a:pt x="233" y="154"/>
                </a:lnTo>
                <a:lnTo>
                  <a:pt x="233" y="151"/>
                </a:lnTo>
                <a:lnTo>
                  <a:pt x="234" y="159"/>
                </a:lnTo>
                <a:lnTo>
                  <a:pt x="234" y="156"/>
                </a:lnTo>
                <a:lnTo>
                  <a:pt x="235" y="163"/>
                </a:lnTo>
                <a:lnTo>
                  <a:pt x="235" y="162"/>
                </a:lnTo>
                <a:lnTo>
                  <a:pt x="326" y="162"/>
                </a:lnTo>
                <a:lnTo>
                  <a:pt x="326" y="163"/>
                </a:lnTo>
                <a:lnTo>
                  <a:pt x="327" y="156"/>
                </a:lnTo>
                <a:lnTo>
                  <a:pt x="327" y="159"/>
                </a:lnTo>
                <a:lnTo>
                  <a:pt x="327" y="146"/>
                </a:lnTo>
                <a:lnTo>
                  <a:pt x="328" y="151"/>
                </a:lnTo>
                <a:lnTo>
                  <a:pt x="280" y="108"/>
                </a:lnTo>
                <a:lnTo>
                  <a:pt x="280" y="108"/>
                </a:lnTo>
                <a:lnTo>
                  <a:pt x="238" y="135"/>
                </a:lnTo>
                <a:lnTo>
                  <a:pt x="239" y="132"/>
                </a:lnTo>
                <a:lnTo>
                  <a:pt x="240" y="130"/>
                </a:lnTo>
                <a:cubicBezTo>
                  <a:pt x="250" y="110"/>
                  <a:pt x="272" y="99"/>
                  <a:pt x="294" y="104"/>
                </a:cubicBezTo>
                <a:cubicBezTo>
                  <a:pt x="316" y="109"/>
                  <a:pt x="331" y="129"/>
                  <a:pt x="331" y="151"/>
                </a:cubicBezTo>
                <a:lnTo>
                  <a:pt x="331" y="153"/>
                </a:lnTo>
                <a:cubicBezTo>
                  <a:pt x="331" y="155"/>
                  <a:pt x="331" y="158"/>
                  <a:pt x="330" y="160"/>
                </a:cubicBezTo>
                <a:lnTo>
                  <a:pt x="330" y="163"/>
                </a:lnTo>
                <a:lnTo>
                  <a:pt x="329" y="167"/>
                </a:lnTo>
                <a:cubicBezTo>
                  <a:pt x="328" y="177"/>
                  <a:pt x="323" y="187"/>
                  <a:pt x="316" y="194"/>
                </a:cubicBezTo>
                <a:lnTo>
                  <a:pt x="315" y="194"/>
                </a:lnTo>
                <a:cubicBezTo>
                  <a:pt x="303" y="207"/>
                  <a:pt x="284" y="212"/>
                  <a:pt x="267" y="206"/>
                </a:cubicBezTo>
                <a:cubicBezTo>
                  <a:pt x="250" y="201"/>
                  <a:pt x="237" y="186"/>
                  <a:pt x="234" y="168"/>
                </a:cubicBezTo>
                <a:lnTo>
                  <a:pt x="234" y="165"/>
                </a:lnTo>
                <a:lnTo>
                  <a:pt x="232" y="155"/>
                </a:lnTo>
                <a:lnTo>
                  <a:pt x="232" y="149"/>
                </a:lnTo>
                <a:lnTo>
                  <a:pt x="233" y="157"/>
                </a:lnTo>
                <a:lnTo>
                  <a:pt x="232" y="153"/>
                </a:lnTo>
                <a:lnTo>
                  <a:pt x="257" y="184"/>
                </a:lnTo>
                <a:lnTo>
                  <a:pt x="256" y="184"/>
                </a:lnTo>
                <a:lnTo>
                  <a:pt x="323" y="156"/>
                </a:lnTo>
                <a:lnTo>
                  <a:pt x="323" y="158"/>
                </a:lnTo>
                <a:cubicBezTo>
                  <a:pt x="322" y="160"/>
                  <a:pt x="321" y="162"/>
                  <a:pt x="320" y="164"/>
                </a:cubicBezTo>
                <a:lnTo>
                  <a:pt x="318" y="168"/>
                </a:lnTo>
                <a:cubicBezTo>
                  <a:pt x="310" y="184"/>
                  <a:pt x="293" y="194"/>
                  <a:pt x="275" y="194"/>
                </a:cubicBezTo>
                <a:lnTo>
                  <a:pt x="273" y="194"/>
                </a:lnTo>
                <a:lnTo>
                  <a:pt x="272" y="194"/>
                </a:lnTo>
                <a:lnTo>
                  <a:pt x="319" y="156"/>
                </a:lnTo>
                <a:lnTo>
                  <a:pt x="319" y="158"/>
                </a:lnTo>
                <a:cubicBezTo>
                  <a:pt x="318" y="163"/>
                  <a:pt x="316" y="167"/>
                  <a:pt x="314" y="170"/>
                </a:cubicBezTo>
                <a:lnTo>
                  <a:pt x="313" y="172"/>
                </a:lnTo>
                <a:cubicBezTo>
                  <a:pt x="307" y="185"/>
                  <a:pt x="296" y="194"/>
                  <a:pt x="282" y="198"/>
                </a:cubicBezTo>
                <a:lnTo>
                  <a:pt x="278" y="199"/>
                </a:lnTo>
                <a:cubicBezTo>
                  <a:pt x="270" y="200"/>
                  <a:pt x="262" y="200"/>
                  <a:pt x="255" y="199"/>
                </a:cubicBezTo>
                <a:lnTo>
                  <a:pt x="251" y="198"/>
                </a:lnTo>
                <a:cubicBezTo>
                  <a:pt x="236" y="194"/>
                  <a:pt x="224" y="183"/>
                  <a:pt x="218" y="169"/>
                </a:cubicBezTo>
                <a:lnTo>
                  <a:pt x="217" y="166"/>
                </a:lnTo>
                <a:cubicBezTo>
                  <a:pt x="215" y="161"/>
                  <a:pt x="213" y="155"/>
                  <a:pt x="213" y="148"/>
                </a:cubicBezTo>
                <a:lnTo>
                  <a:pt x="213" y="146"/>
                </a:lnTo>
                <a:lnTo>
                  <a:pt x="309" y="146"/>
                </a:lnTo>
                <a:lnTo>
                  <a:pt x="309" y="148"/>
                </a:lnTo>
                <a:lnTo>
                  <a:pt x="309" y="151"/>
                </a:lnTo>
                <a:lnTo>
                  <a:pt x="309" y="154"/>
                </a:lnTo>
                <a:cubicBezTo>
                  <a:pt x="309" y="160"/>
                  <a:pt x="309" y="165"/>
                  <a:pt x="307" y="170"/>
                </a:cubicBezTo>
                <a:lnTo>
                  <a:pt x="307" y="171"/>
                </a:lnTo>
                <a:cubicBezTo>
                  <a:pt x="299" y="193"/>
                  <a:pt x="277" y="207"/>
                  <a:pt x="253" y="203"/>
                </a:cubicBezTo>
                <a:cubicBezTo>
                  <a:pt x="230" y="200"/>
                  <a:pt x="213" y="180"/>
                  <a:pt x="213" y="156"/>
                </a:cubicBezTo>
                <a:lnTo>
                  <a:pt x="213" y="153"/>
                </a:lnTo>
                <a:lnTo>
                  <a:pt x="213" y="146"/>
                </a:lnTo>
                <a:lnTo>
                  <a:pt x="214" y="138"/>
                </a:lnTo>
                <a:cubicBezTo>
                  <a:pt x="215" y="112"/>
                  <a:pt x="237" y="93"/>
                  <a:pt x="263" y="93"/>
                </a:cubicBezTo>
                <a:cubicBezTo>
                  <a:pt x="289" y="94"/>
                  <a:pt x="309" y="116"/>
                  <a:pt x="309" y="141"/>
                </a:cubicBezTo>
                <a:lnTo>
                  <a:pt x="309" y="146"/>
                </a:lnTo>
                <a:lnTo>
                  <a:pt x="309" y="151"/>
                </a:lnTo>
                <a:lnTo>
                  <a:pt x="213" y="151"/>
                </a:lnTo>
                <a:lnTo>
                  <a:pt x="213" y="149"/>
                </a:lnTo>
                <a:lnTo>
                  <a:pt x="217" y="167"/>
                </a:lnTo>
                <a:lnTo>
                  <a:pt x="216" y="164"/>
                </a:lnTo>
                <a:lnTo>
                  <a:pt x="300" y="173"/>
                </a:lnTo>
                <a:lnTo>
                  <a:pt x="298" y="176"/>
                </a:lnTo>
                <a:cubicBezTo>
                  <a:pt x="294" y="182"/>
                  <a:pt x="289" y="187"/>
                  <a:pt x="283" y="191"/>
                </a:cubicBezTo>
                <a:lnTo>
                  <a:pt x="281" y="192"/>
                </a:lnTo>
                <a:cubicBezTo>
                  <a:pt x="258" y="206"/>
                  <a:pt x="228" y="198"/>
                  <a:pt x="215" y="176"/>
                </a:cubicBezTo>
                <a:lnTo>
                  <a:pt x="213" y="173"/>
                </a:lnTo>
                <a:cubicBezTo>
                  <a:pt x="211" y="170"/>
                  <a:pt x="210" y="166"/>
                  <a:pt x="208" y="162"/>
                </a:cubicBezTo>
                <a:lnTo>
                  <a:pt x="209" y="163"/>
                </a:lnTo>
                <a:lnTo>
                  <a:pt x="207" y="158"/>
                </a:lnTo>
                <a:lnTo>
                  <a:pt x="213" y="168"/>
                </a:lnTo>
                <a:lnTo>
                  <a:pt x="211" y="166"/>
                </a:lnTo>
                <a:lnTo>
                  <a:pt x="292" y="158"/>
                </a:lnTo>
                <a:lnTo>
                  <a:pt x="292" y="159"/>
                </a:lnTo>
                <a:lnTo>
                  <a:pt x="296" y="145"/>
                </a:lnTo>
                <a:lnTo>
                  <a:pt x="296" y="148"/>
                </a:lnTo>
                <a:lnTo>
                  <a:pt x="296" y="141"/>
                </a:lnTo>
                <a:lnTo>
                  <a:pt x="296" y="145"/>
                </a:lnTo>
                <a:lnTo>
                  <a:pt x="296" y="146"/>
                </a:lnTo>
                <a:lnTo>
                  <a:pt x="200" y="146"/>
                </a:lnTo>
                <a:lnTo>
                  <a:pt x="200" y="144"/>
                </a:lnTo>
                <a:lnTo>
                  <a:pt x="200" y="140"/>
                </a:lnTo>
                <a:lnTo>
                  <a:pt x="200" y="132"/>
                </a:lnTo>
                <a:cubicBezTo>
                  <a:pt x="200" y="130"/>
                  <a:pt x="201" y="127"/>
                  <a:pt x="201" y="125"/>
                </a:cubicBezTo>
                <a:lnTo>
                  <a:pt x="201" y="122"/>
                </a:lnTo>
                <a:cubicBezTo>
                  <a:pt x="203" y="111"/>
                  <a:pt x="208" y="102"/>
                  <a:pt x="215" y="95"/>
                </a:cubicBezTo>
                <a:lnTo>
                  <a:pt x="216" y="94"/>
                </a:lnTo>
                <a:cubicBezTo>
                  <a:pt x="230" y="80"/>
                  <a:pt x="250" y="76"/>
                  <a:pt x="268" y="83"/>
                </a:cubicBezTo>
                <a:cubicBezTo>
                  <a:pt x="286" y="91"/>
                  <a:pt x="298" y="108"/>
                  <a:pt x="298" y="127"/>
                </a:cubicBezTo>
                <a:lnTo>
                  <a:pt x="298" y="130"/>
                </a:lnTo>
                <a:lnTo>
                  <a:pt x="298" y="134"/>
                </a:lnTo>
                <a:lnTo>
                  <a:pt x="298" y="139"/>
                </a:lnTo>
                <a:cubicBezTo>
                  <a:pt x="298" y="142"/>
                  <a:pt x="298" y="145"/>
                  <a:pt x="297" y="148"/>
                </a:cubicBezTo>
                <a:lnTo>
                  <a:pt x="297" y="151"/>
                </a:lnTo>
                <a:cubicBezTo>
                  <a:pt x="292" y="175"/>
                  <a:pt x="269" y="192"/>
                  <a:pt x="245" y="189"/>
                </a:cubicBezTo>
                <a:cubicBezTo>
                  <a:pt x="220" y="187"/>
                  <a:pt x="201" y="166"/>
                  <a:pt x="201" y="141"/>
                </a:cubicBezTo>
                <a:lnTo>
                  <a:pt x="201" y="141"/>
                </a:lnTo>
                <a:lnTo>
                  <a:pt x="204" y="156"/>
                </a:lnTo>
                <a:lnTo>
                  <a:pt x="203" y="155"/>
                </a:lnTo>
                <a:cubicBezTo>
                  <a:pt x="202" y="150"/>
                  <a:pt x="201" y="145"/>
                  <a:pt x="201" y="139"/>
                </a:cubicBezTo>
                <a:lnTo>
                  <a:pt x="201" y="137"/>
                </a:lnTo>
                <a:lnTo>
                  <a:pt x="215" y="171"/>
                </a:lnTo>
                <a:lnTo>
                  <a:pt x="215" y="171"/>
                </a:lnTo>
                <a:lnTo>
                  <a:pt x="296" y="137"/>
                </a:lnTo>
                <a:lnTo>
                  <a:pt x="296" y="140"/>
                </a:lnTo>
                <a:lnTo>
                  <a:pt x="296" y="150"/>
                </a:lnTo>
                <a:lnTo>
                  <a:pt x="296" y="149"/>
                </a:lnTo>
                <a:lnTo>
                  <a:pt x="296" y="151"/>
                </a:lnTo>
                <a:lnTo>
                  <a:pt x="214" y="117"/>
                </a:lnTo>
                <a:lnTo>
                  <a:pt x="215" y="117"/>
                </a:lnTo>
                <a:lnTo>
                  <a:pt x="201" y="143"/>
                </a:lnTo>
                <a:lnTo>
                  <a:pt x="202" y="140"/>
                </a:lnTo>
                <a:lnTo>
                  <a:pt x="203" y="134"/>
                </a:lnTo>
                <a:lnTo>
                  <a:pt x="203" y="152"/>
                </a:lnTo>
                <a:lnTo>
                  <a:pt x="202" y="147"/>
                </a:lnTo>
                <a:cubicBezTo>
                  <a:pt x="201" y="142"/>
                  <a:pt x="201" y="137"/>
                  <a:pt x="201" y="132"/>
                </a:cubicBezTo>
                <a:lnTo>
                  <a:pt x="202" y="127"/>
                </a:lnTo>
                <a:lnTo>
                  <a:pt x="249" y="180"/>
                </a:lnTo>
                <a:lnTo>
                  <a:pt x="247" y="180"/>
                </a:lnTo>
                <a:lnTo>
                  <a:pt x="294" y="141"/>
                </a:lnTo>
                <a:lnTo>
                  <a:pt x="293" y="146"/>
                </a:lnTo>
                <a:cubicBezTo>
                  <a:pt x="289" y="169"/>
                  <a:pt x="269" y="185"/>
                  <a:pt x="246" y="185"/>
                </a:cubicBezTo>
                <a:lnTo>
                  <a:pt x="240" y="185"/>
                </a:lnTo>
                <a:cubicBezTo>
                  <a:pt x="219" y="185"/>
                  <a:pt x="201" y="171"/>
                  <a:pt x="194" y="151"/>
                </a:cubicBezTo>
                <a:lnTo>
                  <a:pt x="193" y="146"/>
                </a:lnTo>
                <a:lnTo>
                  <a:pt x="239" y="180"/>
                </a:lnTo>
                <a:lnTo>
                  <a:pt x="238" y="180"/>
                </a:lnTo>
                <a:cubicBezTo>
                  <a:pt x="211" y="180"/>
                  <a:pt x="190" y="158"/>
                  <a:pt x="190" y="132"/>
                </a:cubicBezTo>
                <a:lnTo>
                  <a:pt x="190" y="129"/>
                </a:lnTo>
                <a:lnTo>
                  <a:pt x="191" y="141"/>
                </a:lnTo>
                <a:lnTo>
                  <a:pt x="191" y="139"/>
                </a:lnTo>
                <a:lnTo>
                  <a:pt x="285" y="118"/>
                </a:lnTo>
                <a:lnTo>
                  <a:pt x="285" y="121"/>
                </a:lnTo>
                <a:cubicBezTo>
                  <a:pt x="286" y="124"/>
                  <a:pt x="286" y="127"/>
                  <a:pt x="286" y="130"/>
                </a:cubicBezTo>
                <a:lnTo>
                  <a:pt x="286" y="132"/>
                </a:lnTo>
                <a:cubicBezTo>
                  <a:pt x="286" y="156"/>
                  <a:pt x="268" y="177"/>
                  <a:pt x="244" y="180"/>
                </a:cubicBezTo>
                <a:cubicBezTo>
                  <a:pt x="220" y="183"/>
                  <a:pt x="197" y="167"/>
                  <a:pt x="191" y="144"/>
                </a:cubicBezTo>
                <a:lnTo>
                  <a:pt x="190" y="139"/>
                </a:lnTo>
                <a:lnTo>
                  <a:pt x="190" y="137"/>
                </a:lnTo>
                <a:lnTo>
                  <a:pt x="285" y="127"/>
                </a:lnTo>
                <a:lnTo>
                  <a:pt x="285" y="130"/>
                </a:lnTo>
                <a:lnTo>
                  <a:pt x="285" y="132"/>
                </a:lnTo>
                <a:lnTo>
                  <a:pt x="189" y="132"/>
                </a:lnTo>
                <a:lnTo>
                  <a:pt x="189" y="134"/>
                </a:lnTo>
                <a:lnTo>
                  <a:pt x="189" y="130"/>
                </a:lnTo>
                <a:lnTo>
                  <a:pt x="188" y="120"/>
                </a:lnTo>
                <a:lnTo>
                  <a:pt x="188" y="118"/>
                </a:lnTo>
                <a:lnTo>
                  <a:pt x="284" y="118"/>
                </a:lnTo>
                <a:lnTo>
                  <a:pt x="284" y="120"/>
                </a:lnTo>
                <a:lnTo>
                  <a:pt x="284" y="124"/>
                </a:lnTo>
                <a:lnTo>
                  <a:pt x="284" y="129"/>
                </a:lnTo>
                <a:lnTo>
                  <a:pt x="283" y="121"/>
                </a:lnTo>
                <a:lnTo>
                  <a:pt x="284" y="124"/>
                </a:lnTo>
                <a:lnTo>
                  <a:pt x="236" y="84"/>
                </a:lnTo>
                <a:lnTo>
                  <a:pt x="237" y="84"/>
                </a:lnTo>
                <a:lnTo>
                  <a:pt x="190" y="128"/>
                </a:lnTo>
                <a:lnTo>
                  <a:pt x="190" y="122"/>
                </a:lnTo>
                <a:lnTo>
                  <a:pt x="190" y="132"/>
                </a:lnTo>
                <a:lnTo>
                  <a:pt x="190" y="128"/>
                </a:lnTo>
                <a:lnTo>
                  <a:pt x="276" y="151"/>
                </a:lnTo>
                <a:lnTo>
                  <a:pt x="273" y="155"/>
                </a:lnTo>
                <a:lnTo>
                  <a:pt x="277" y="149"/>
                </a:lnTo>
                <a:lnTo>
                  <a:pt x="274" y="155"/>
                </a:lnTo>
                <a:lnTo>
                  <a:pt x="247" y="86"/>
                </a:lnTo>
                <a:lnTo>
                  <a:pt x="248" y="87"/>
                </a:lnTo>
                <a:lnTo>
                  <a:pt x="218" y="87"/>
                </a:lnTo>
                <a:lnTo>
                  <a:pt x="219" y="86"/>
                </a:lnTo>
                <a:lnTo>
                  <a:pt x="250" y="178"/>
                </a:lnTo>
                <a:lnTo>
                  <a:pt x="248" y="178"/>
                </a:lnTo>
                <a:cubicBezTo>
                  <a:pt x="238" y="181"/>
                  <a:pt x="228" y="181"/>
                  <a:pt x="218" y="178"/>
                </a:cubicBezTo>
                <a:lnTo>
                  <a:pt x="216" y="178"/>
                </a:lnTo>
                <a:cubicBezTo>
                  <a:pt x="197" y="171"/>
                  <a:pt x="183" y="153"/>
                  <a:pt x="183" y="132"/>
                </a:cubicBezTo>
                <a:lnTo>
                  <a:pt x="183" y="126"/>
                </a:lnTo>
                <a:lnTo>
                  <a:pt x="184" y="134"/>
                </a:lnTo>
                <a:lnTo>
                  <a:pt x="184" y="131"/>
                </a:lnTo>
                <a:cubicBezTo>
                  <a:pt x="183" y="129"/>
                  <a:pt x="183" y="126"/>
                  <a:pt x="183" y="123"/>
                </a:cubicBezTo>
                <a:lnTo>
                  <a:pt x="183" y="122"/>
                </a:lnTo>
                <a:lnTo>
                  <a:pt x="279" y="122"/>
                </a:lnTo>
                <a:lnTo>
                  <a:pt x="279" y="125"/>
                </a:lnTo>
                <a:lnTo>
                  <a:pt x="279" y="129"/>
                </a:lnTo>
                <a:lnTo>
                  <a:pt x="279" y="134"/>
                </a:lnTo>
                <a:cubicBezTo>
                  <a:pt x="279" y="137"/>
                  <a:pt x="279" y="139"/>
                  <a:pt x="278" y="142"/>
                </a:cubicBezTo>
                <a:lnTo>
                  <a:pt x="278" y="145"/>
                </a:lnTo>
                <a:cubicBezTo>
                  <a:pt x="275" y="164"/>
                  <a:pt x="260" y="180"/>
                  <a:pt x="241" y="184"/>
                </a:cubicBezTo>
                <a:cubicBezTo>
                  <a:pt x="221" y="188"/>
                  <a:pt x="201" y="180"/>
                  <a:pt x="191" y="164"/>
                </a:cubicBezTo>
                <a:lnTo>
                  <a:pt x="190" y="162"/>
                </a:lnTo>
                <a:cubicBezTo>
                  <a:pt x="188" y="160"/>
                  <a:pt x="187" y="157"/>
                  <a:pt x="185" y="154"/>
                </a:cubicBezTo>
                <a:lnTo>
                  <a:pt x="184" y="151"/>
                </a:lnTo>
                <a:lnTo>
                  <a:pt x="228" y="180"/>
                </a:lnTo>
                <a:lnTo>
                  <a:pt x="226" y="180"/>
                </a:lnTo>
                <a:lnTo>
                  <a:pt x="224" y="180"/>
                </a:lnTo>
                <a:lnTo>
                  <a:pt x="224" y="180"/>
                </a:lnTo>
                <a:cubicBezTo>
                  <a:pt x="204" y="180"/>
                  <a:pt x="187" y="168"/>
                  <a:pt x="179" y="150"/>
                </a:cubicBezTo>
                <a:lnTo>
                  <a:pt x="178" y="147"/>
                </a:lnTo>
                <a:lnTo>
                  <a:pt x="185" y="158"/>
                </a:lnTo>
                <a:lnTo>
                  <a:pt x="183" y="156"/>
                </a:lnTo>
                <a:lnTo>
                  <a:pt x="263" y="152"/>
                </a:lnTo>
                <a:lnTo>
                  <a:pt x="261" y="155"/>
                </a:lnTo>
                <a:cubicBezTo>
                  <a:pt x="259" y="158"/>
                  <a:pt x="257" y="161"/>
                  <a:pt x="254" y="164"/>
                </a:cubicBezTo>
                <a:lnTo>
                  <a:pt x="252" y="166"/>
                </a:lnTo>
                <a:cubicBezTo>
                  <a:pt x="238" y="180"/>
                  <a:pt x="218" y="184"/>
                  <a:pt x="200" y="176"/>
                </a:cubicBezTo>
                <a:cubicBezTo>
                  <a:pt x="182" y="169"/>
                  <a:pt x="170" y="151"/>
                  <a:pt x="170" y="132"/>
                </a:cubicBezTo>
                <a:lnTo>
                  <a:pt x="170" y="129"/>
                </a:lnTo>
                <a:lnTo>
                  <a:pt x="175" y="151"/>
                </a:lnTo>
                <a:lnTo>
                  <a:pt x="174" y="149"/>
                </a:lnTo>
                <a:lnTo>
                  <a:pt x="255" y="156"/>
                </a:lnTo>
                <a:lnTo>
                  <a:pt x="255" y="156"/>
                </a:lnTo>
                <a:lnTo>
                  <a:pt x="255" y="156"/>
                </a:lnTo>
                <a:lnTo>
                  <a:pt x="253" y="160"/>
                </a:lnTo>
                <a:cubicBezTo>
                  <a:pt x="249" y="166"/>
                  <a:pt x="244" y="172"/>
                  <a:pt x="238" y="176"/>
                </a:cubicBezTo>
                <a:lnTo>
                  <a:pt x="237" y="177"/>
                </a:lnTo>
                <a:cubicBezTo>
                  <a:pt x="224" y="186"/>
                  <a:pt x="207" y="187"/>
                  <a:pt x="193" y="182"/>
                </a:cubicBezTo>
                <a:cubicBezTo>
                  <a:pt x="178" y="176"/>
                  <a:pt x="167" y="164"/>
                  <a:pt x="163" y="149"/>
                </a:cubicBezTo>
                <a:lnTo>
                  <a:pt x="162" y="140"/>
                </a:lnTo>
                <a:lnTo>
                  <a:pt x="161" y="130"/>
                </a:lnTo>
                <a:lnTo>
                  <a:pt x="161" y="122"/>
                </a:lnTo>
                <a:lnTo>
                  <a:pt x="161" y="129"/>
                </a:lnTo>
                <a:lnTo>
                  <a:pt x="161" y="126"/>
                </a:lnTo>
                <a:lnTo>
                  <a:pt x="175" y="153"/>
                </a:lnTo>
                <a:lnTo>
                  <a:pt x="174" y="152"/>
                </a:lnTo>
                <a:lnTo>
                  <a:pt x="254" y="130"/>
                </a:lnTo>
                <a:lnTo>
                  <a:pt x="253" y="135"/>
                </a:lnTo>
                <a:lnTo>
                  <a:pt x="251" y="141"/>
                </a:lnTo>
                <a:lnTo>
                  <a:pt x="250" y="144"/>
                </a:lnTo>
                <a:cubicBezTo>
                  <a:pt x="249" y="147"/>
                  <a:pt x="248" y="150"/>
                  <a:pt x="247" y="152"/>
                </a:cubicBezTo>
                <a:lnTo>
                  <a:pt x="246" y="153"/>
                </a:lnTo>
                <a:cubicBezTo>
                  <a:pt x="236" y="173"/>
                  <a:pt x="214" y="184"/>
                  <a:pt x="192" y="179"/>
                </a:cubicBezTo>
                <a:cubicBezTo>
                  <a:pt x="171" y="174"/>
                  <a:pt x="155" y="154"/>
                  <a:pt x="155" y="132"/>
                </a:cubicBezTo>
                <a:lnTo>
                  <a:pt x="156" y="132"/>
                </a:lnTo>
                <a:lnTo>
                  <a:pt x="155" y="127"/>
                </a:lnTo>
                <a:lnTo>
                  <a:pt x="203" y="170"/>
                </a:lnTo>
                <a:lnTo>
                  <a:pt x="202" y="170"/>
                </a:lnTo>
                <a:lnTo>
                  <a:pt x="202" y="74"/>
                </a:lnTo>
                <a:lnTo>
                  <a:pt x="203" y="74"/>
                </a:lnTo>
                <a:lnTo>
                  <a:pt x="155" y="122"/>
                </a:lnTo>
                <a:lnTo>
                  <a:pt x="155" y="120"/>
                </a:lnTo>
                <a:lnTo>
                  <a:pt x="156" y="132"/>
                </a:lnTo>
                <a:lnTo>
                  <a:pt x="156" y="130"/>
                </a:lnTo>
                <a:lnTo>
                  <a:pt x="250" y="127"/>
                </a:lnTo>
                <a:lnTo>
                  <a:pt x="249" y="132"/>
                </a:lnTo>
                <a:lnTo>
                  <a:pt x="248" y="134"/>
                </a:lnTo>
                <a:cubicBezTo>
                  <a:pt x="243" y="155"/>
                  <a:pt x="223" y="170"/>
                  <a:pt x="201" y="170"/>
                </a:cubicBezTo>
                <a:cubicBezTo>
                  <a:pt x="179" y="170"/>
                  <a:pt x="160" y="155"/>
                  <a:pt x="155" y="134"/>
                </a:cubicBezTo>
                <a:lnTo>
                  <a:pt x="154" y="132"/>
                </a:lnTo>
                <a:cubicBezTo>
                  <a:pt x="152" y="122"/>
                  <a:pt x="153" y="112"/>
                  <a:pt x="156" y="103"/>
                </a:cubicBezTo>
                <a:lnTo>
                  <a:pt x="157" y="100"/>
                </a:lnTo>
                <a:cubicBezTo>
                  <a:pt x="163" y="86"/>
                  <a:pt x="174" y="76"/>
                  <a:pt x="188" y="72"/>
                </a:cubicBezTo>
                <a:cubicBezTo>
                  <a:pt x="203" y="68"/>
                  <a:pt x="218" y="70"/>
                  <a:pt x="230" y="79"/>
                </a:cubicBezTo>
                <a:lnTo>
                  <a:pt x="235" y="83"/>
                </a:lnTo>
                <a:lnTo>
                  <a:pt x="238" y="85"/>
                </a:lnTo>
                <a:lnTo>
                  <a:pt x="170" y="151"/>
                </a:lnTo>
                <a:lnTo>
                  <a:pt x="168" y="149"/>
                </a:lnTo>
                <a:lnTo>
                  <a:pt x="173" y="154"/>
                </a:lnTo>
                <a:lnTo>
                  <a:pt x="170" y="152"/>
                </a:lnTo>
                <a:lnTo>
                  <a:pt x="251" y="127"/>
                </a:lnTo>
                <a:lnTo>
                  <a:pt x="250" y="132"/>
                </a:lnTo>
                <a:lnTo>
                  <a:pt x="250" y="134"/>
                </a:lnTo>
                <a:cubicBezTo>
                  <a:pt x="244" y="158"/>
                  <a:pt x="221" y="173"/>
                  <a:pt x="197" y="170"/>
                </a:cubicBezTo>
                <a:cubicBezTo>
                  <a:pt x="173" y="167"/>
                  <a:pt x="155" y="147"/>
                  <a:pt x="155" y="122"/>
                </a:cubicBezTo>
                <a:lnTo>
                  <a:pt x="155" y="120"/>
                </a:lnTo>
                <a:lnTo>
                  <a:pt x="155" y="118"/>
                </a:lnTo>
                <a:cubicBezTo>
                  <a:pt x="155" y="96"/>
                  <a:pt x="170" y="76"/>
                  <a:pt x="192" y="71"/>
                </a:cubicBezTo>
                <a:cubicBezTo>
                  <a:pt x="214" y="66"/>
                  <a:pt x="236" y="77"/>
                  <a:pt x="246" y="97"/>
                </a:cubicBezTo>
                <a:lnTo>
                  <a:pt x="247" y="99"/>
                </a:lnTo>
                <a:cubicBezTo>
                  <a:pt x="252" y="108"/>
                  <a:pt x="253" y="119"/>
                  <a:pt x="251" y="129"/>
                </a:cubicBezTo>
                <a:lnTo>
                  <a:pt x="251" y="132"/>
                </a:lnTo>
                <a:cubicBezTo>
                  <a:pt x="247" y="152"/>
                  <a:pt x="230" y="167"/>
                  <a:pt x="210" y="170"/>
                </a:cubicBezTo>
                <a:lnTo>
                  <a:pt x="207" y="170"/>
                </a:lnTo>
                <a:cubicBezTo>
                  <a:pt x="202" y="171"/>
                  <a:pt x="198" y="171"/>
                  <a:pt x="193" y="170"/>
                </a:cubicBezTo>
                <a:lnTo>
                  <a:pt x="190" y="170"/>
                </a:lnTo>
                <a:lnTo>
                  <a:pt x="196" y="170"/>
                </a:lnTo>
                <a:lnTo>
                  <a:pt x="194" y="170"/>
                </a:lnTo>
                <a:cubicBezTo>
                  <a:pt x="170" y="170"/>
                  <a:pt x="149" y="152"/>
                  <a:pt x="146" y="128"/>
                </a:cubicBezTo>
                <a:lnTo>
                  <a:pt x="146" y="123"/>
                </a:lnTo>
                <a:lnTo>
                  <a:pt x="145" y="118"/>
                </a:lnTo>
                <a:lnTo>
                  <a:pt x="193" y="161"/>
                </a:lnTo>
                <a:lnTo>
                  <a:pt x="191" y="161"/>
                </a:lnTo>
                <a:lnTo>
                  <a:pt x="191" y="161"/>
                </a:lnTo>
                <a:lnTo>
                  <a:pt x="239" y="113"/>
                </a:lnTo>
                <a:lnTo>
                  <a:pt x="239" y="116"/>
                </a:lnTo>
                <a:cubicBezTo>
                  <a:pt x="239" y="122"/>
                  <a:pt x="238" y="127"/>
                  <a:pt x="237" y="132"/>
                </a:cubicBezTo>
                <a:lnTo>
                  <a:pt x="236" y="133"/>
                </a:lnTo>
                <a:cubicBezTo>
                  <a:pt x="229" y="154"/>
                  <a:pt x="209" y="167"/>
                  <a:pt x="187" y="166"/>
                </a:cubicBezTo>
                <a:cubicBezTo>
                  <a:pt x="166" y="165"/>
                  <a:pt x="148" y="149"/>
                  <a:pt x="143" y="127"/>
                </a:cubicBezTo>
                <a:lnTo>
                  <a:pt x="142" y="121"/>
                </a:lnTo>
                <a:lnTo>
                  <a:pt x="142" y="116"/>
                </a:lnTo>
                <a:lnTo>
                  <a:pt x="142" y="115"/>
                </a:lnTo>
                <a:lnTo>
                  <a:pt x="141" y="113"/>
                </a:lnTo>
                <a:lnTo>
                  <a:pt x="234" y="119"/>
                </a:lnTo>
                <a:lnTo>
                  <a:pt x="234" y="118"/>
                </a:lnTo>
                <a:lnTo>
                  <a:pt x="233" y="122"/>
                </a:lnTo>
                <a:lnTo>
                  <a:pt x="235" y="114"/>
                </a:lnTo>
                <a:lnTo>
                  <a:pt x="234" y="121"/>
                </a:lnTo>
                <a:lnTo>
                  <a:pt x="233" y="128"/>
                </a:lnTo>
                <a:lnTo>
                  <a:pt x="232" y="130"/>
                </a:lnTo>
                <a:cubicBezTo>
                  <a:pt x="226" y="153"/>
                  <a:pt x="204" y="169"/>
                  <a:pt x="180" y="166"/>
                </a:cubicBezTo>
                <a:cubicBezTo>
                  <a:pt x="156" y="163"/>
                  <a:pt x="137" y="142"/>
                  <a:pt x="137" y="118"/>
                </a:cubicBezTo>
                <a:lnTo>
                  <a:pt x="137" y="115"/>
                </a:lnTo>
                <a:lnTo>
                  <a:pt x="137" y="113"/>
                </a:lnTo>
                <a:lnTo>
                  <a:pt x="233" y="122"/>
                </a:lnTo>
                <a:lnTo>
                  <a:pt x="232" y="125"/>
                </a:lnTo>
                <a:lnTo>
                  <a:pt x="232" y="127"/>
                </a:lnTo>
                <a:cubicBezTo>
                  <a:pt x="227" y="149"/>
                  <a:pt x="208" y="165"/>
                  <a:pt x="186" y="166"/>
                </a:cubicBezTo>
                <a:cubicBezTo>
                  <a:pt x="163" y="166"/>
                  <a:pt x="143" y="151"/>
                  <a:pt x="138" y="130"/>
                </a:cubicBezTo>
                <a:lnTo>
                  <a:pt x="137" y="124"/>
                </a:lnTo>
                <a:lnTo>
                  <a:pt x="136" y="121"/>
                </a:lnTo>
                <a:lnTo>
                  <a:pt x="183" y="161"/>
                </a:lnTo>
                <a:lnTo>
                  <a:pt x="183" y="161"/>
                </a:lnTo>
                <a:cubicBezTo>
                  <a:pt x="169" y="161"/>
                  <a:pt x="155" y="155"/>
                  <a:pt x="146" y="143"/>
                </a:cubicBezTo>
                <a:cubicBezTo>
                  <a:pt x="137" y="132"/>
                  <a:pt x="133" y="118"/>
                  <a:pt x="136" y="104"/>
                </a:cubicBezTo>
                <a:lnTo>
                  <a:pt x="136" y="101"/>
                </a:lnTo>
                <a:lnTo>
                  <a:pt x="135" y="110"/>
                </a:lnTo>
                <a:lnTo>
                  <a:pt x="135" y="108"/>
                </a:lnTo>
                <a:lnTo>
                  <a:pt x="231" y="108"/>
                </a:lnTo>
                <a:lnTo>
                  <a:pt x="231" y="110"/>
                </a:lnTo>
                <a:cubicBezTo>
                  <a:pt x="231" y="113"/>
                  <a:pt x="231" y="115"/>
                  <a:pt x="231" y="118"/>
                </a:cubicBezTo>
                <a:lnTo>
                  <a:pt x="230" y="121"/>
                </a:lnTo>
                <a:cubicBezTo>
                  <a:pt x="230" y="123"/>
                  <a:pt x="229" y="126"/>
                  <a:pt x="229" y="128"/>
                </a:cubicBezTo>
                <a:lnTo>
                  <a:pt x="228" y="131"/>
                </a:lnTo>
                <a:cubicBezTo>
                  <a:pt x="225" y="138"/>
                  <a:pt x="221" y="145"/>
                  <a:pt x="216" y="150"/>
                </a:cubicBezTo>
                <a:lnTo>
                  <a:pt x="214" y="152"/>
                </a:lnTo>
                <a:cubicBezTo>
                  <a:pt x="197" y="169"/>
                  <a:pt x="169" y="171"/>
                  <a:pt x="150" y="155"/>
                </a:cubicBezTo>
                <a:lnTo>
                  <a:pt x="144" y="150"/>
                </a:lnTo>
                <a:lnTo>
                  <a:pt x="141" y="147"/>
                </a:lnTo>
                <a:lnTo>
                  <a:pt x="163" y="160"/>
                </a:lnTo>
                <a:lnTo>
                  <a:pt x="161" y="159"/>
                </a:lnTo>
                <a:lnTo>
                  <a:pt x="188" y="158"/>
                </a:lnTo>
                <a:lnTo>
                  <a:pt x="186" y="159"/>
                </a:lnTo>
                <a:lnTo>
                  <a:pt x="219" y="117"/>
                </a:lnTo>
                <a:lnTo>
                  <a:pt x="218" y="118"/>
                </a:lnTo>
                <a:lnTo>
                  <a:pt x="218" y="122"/>
                </a:lnTo>
                <a:cubicBezTo>
                  <a:pt x="218" y="146"/>
                  <a:pt x="201" y="166"/>
                  <a:pt x="178" y="170"/>
                </a:cubicBezTo>
                <a:cubicBezTo>
                  <a:pt x="155" y="174"/>
                  <a:pt x="132" y="160"/>
                  <a:pt x="125" y="138"/>
                </a:cubicBezTo>
                <a:lnTo>
                  <a:pt x="124" y="136"/>
                </a:lnTo>
                <a:cubicBezTo>
                  <a:pt x="123" y="131"/>
                  <a:pt x="122" y="126"/>
                  <a:pt x="122" y="121"/>
                </a:cubicBezTo>
                <a:lnTo>
                  <a:pt x="122" y="123"/>
                </a:lnTo>
                <a:lnTo>
                  <a:pt x="122" y="118"/>
                </a:lnTo>
                <a:lnTo>
                  <a:pt x="217" y="113"/>
                </a:lnTo>
                <a:lnTo>
                  <a:pt x="217" y="115"/>
                </a:lnTo>
                <a:lnTo>
                  <a:pt x="217" y="118"/>
                </a:lnTo>
                <a:lnTo>
                  <a:pt x="121" y="118"/>
                </a:lnTo>
                <a:lnTo>
                  <a:pt x="121" y="116"/>
                </a:lnTo>
                <a:lnTo>
                  <a:pt x="122" y="124"/>
                </a:lnTo>
                <a:lnTo>
                  <a:pt x="122" y="121"/>
                </a:lnTo>
                <a:cubicBezTo>
                  <a:pt x="119" y="107"/>
                  <a:pt x="123" y="93"/>
                  <a:pt x="132" y="82"/>
                </a:cubicBezTo>
                <a:cubicBezTo>
                  <a:pt x="141" y="71"/>
                  <a:pt x="155" y="65"/>
                  <a:pt x="169" y="65"/>
                </a:cubicBezTo>
                <a:lnTo>
                  <a:pt x="169" y="65"/>
                </a:lnTo>
                <a:lnTo>
                  <a:pt x="169" y="161"/>
                </a:lnTo>
                <a:lnTo>
                  <a:pt x="169" y="161"/>
                </a:lnTo>
                <a:cubicBezTo>
                  <a:pt x="145" y="161"/>
                  <a:pt x="124" y="143"/>
                  <a:pt x="121" y="118"/>
                </a:cubicBezTo>
                <a:lnTo>
                  <a:pt x="121" y="113"/>
                </a:lnTo>
                <a:lnTo>
                  <a:pt x="120" y="108"/>
                </a:lnTo>
                <a:cubicBezTo>
                  <a:pt x="119" y="95"/>
                  <a:pt x="123" y="81"/>
                  <a:pt x="132" y="71"/>
                </a:cubicBezTo>
                <a:cubicBezTo>
                  <a:pt x="141" y="61"/>
                  <a:pt x="154" y="55"/>
                  <a:pt x="168" y="55"/>
                </a:cubicBezTo>
                <a:lnTo>
                  <a:pt x="169" y="55"/>
                </a:lnTo>
                <a:cubicBezTo>
                  <a:pt x="183" y="55"/>
                  <a:pt x="197" y="62"/>
                  <a:pt x="206" y="73"/>
                </a:cubicBezTo>
                <a:cubicBezTo>
                  <a:pt x="215" y="84"/>
                  <a:pt x="219" y="99"/>
                  <a:pt x="216" y="113"/>
                </a:cubicBezTo>
                <a:lnTo>
                  <a:pt x="215" y="118"/>
                </a:lnTo>
                <a:lnTo>
                  <a:pt x="216" y="108"/>
                </a:lnTo>
                <a:lnTo>
                  <a:pt x="216" y="111"/>
                </a:lnTo>
                <a:cubicBezTo>
                  <a:pt x="216" y="117"/>
                  <a:pt x="215" y="122"/>
                  <a:pt x="214" y="127"/>
                </a:cubicBezTo>
                <a:lnTo>
                  <a:pt x="213" y="128"/>
                </a:lnTo>
                <a:cubicBezTo>
                  <a:pt x="207" y="145"/>
                  <a:pt x="193" y="157"/>
                  <a:pt x="175" y="160"/>
                </a:cubicBezTo>
                <a:cubicBezTo>
                  <a:pt x="158" y="163"/>
                  <a:pt x="140" y="156"/>
                  <a:pt x="129" y="142"/>
                </a:cubicBezTo>
                <a:lnTo>
                  <a:pt x="125" y="136"/>
                </a:lnTo>
                <a:lnTo>
                  <a:pt x="123" y="133"/>
                </a:lnTo>
                <a:lnTo>
                  <a:pt x="164" y="156"/>
                </a:lnTo>
                <a:lnTo>
                  <a:pt x="162" y="156"/>
                </a:lnTo>
                <a:lnTo>
                  <a:pt x="160" y="156"/>
                </a:lnTo>
                <a:cubicBezTo>
                  <a:pt x="138" y="156"/>
                  <a:pt x="118" y="140"/>
                  <a:pt x="113" y="118"/>
                </a:cubicBezTo>
                <a:lnTo>
                  <a:pt x="113" y="114"/>
                </a:lnTo>
                <a:lnTo>
                  <a:pt x="112" y="109"/>
                </a:lnTo>
                <a:lnTo>
                  <a:pt x="198" y="126"/>
                </a:lnTo>
                <a:lnTo>
                  <a:pt x="197" y="127"/>
                </a:lnTo>
                <a:lnTo>
                  <a:pt x="205" y="108"/>
                </a:lnTo>
                <a:lnTo>
                  <a:pt x="204" y="111"/>
                </a:lnTo>
                <a:cubicBezTo>
                  <a:pt x="201" y="134"/>
                  <a:pt x="181" y="151"/>
                  <a:pt x="158" y="151"/>
                </a:cubicBezTo>
                <a:cubicBezTo>
                  <a:pt x="135" y="152"/>
                  <a:pt x="114" y="136"/>
                  <a:pt x="110" y="113"/>
                </a:cubicBezTo>
                <a:lnTo>
                  <a:pt x="108" y="104"/>
                </a:lnTo>
                <a:lnTo>
                  <a:pt x="108" y="99"/>
                </a:lnTo>
                <a:cubicBezTo>
                  <a:pt x="105" y="74"/>
                  <a:pt x="123" y="50"/>
                  <a:pt x="148" y="47"/>
                </a:cubicBezTo>
                <a:cubicBezTo>
                  <a:pt x="173" y="43"/>
                  <a:pt x="197" y="59"/>
                  <a:pt x="203" y="85"/>
                </a:cubicBezTo>
                <a:lnTo>
                  <a:pt x="203" y="87"/>
                </a:lnTo>
                <a:cubicBezTo>
                  <a:pt x="204" y="90"/>
                  <a:pt x="204" y="93"/>
                  <a:pt x="204" y="96"/>
                </a:cubicBezTo>
                <a:lnTo>
                  <a:pt x="204" y="99"/>
                </a:lnTo>
                <a:lnTo>
                  <a:pt x="108" y="99"/>
                </a:lnTo>
                <a:lnTo>
                  <a:pt x="108" y="96"/>
                </a:lnTo>
                <a:lnTo>
                  <a:pt x="108" y="94"/>
                </a:lnTo>
                <a:lnTo>
                  <a:pt x="204" y="94"/>
                </a:lnTo>
                <a:lnTo>
                  <a:pt x="204" y="98"/>
                </a:lnTo>
                <a:lnTo>
                  <a:pt x="204" y="103"/>
                </a:lnTo>
                <a:lnTo>
                  <a:pt x="156" y="55"/>
                </a:lnTo>
                <a:lnTo>
                  <a:pt x="156" y="55"/>
                </a:lnTo>
                <a:lnTo>
                  <a:pt x="108" y="103"/>
                </a:lnTo>
                <a:lnTo>
                  <a:pt x="108" y="101"/>
                </a:lnTo>
                <a:lnTo>
                  <a:pt x="109" y="111"/>
                </a:lnTo>
                <a:lnTo>
                  <a:pt x="109" y="108"/>
                </a:lnTo>
                <a:lnTo>
                  <a:pt x="156" y="147"/>
                </a:lnTo>
                <a:lnTo>
                  <a:pt x="155" y="147"/>
                </a:lnTo>
                <a:lnTo>
                  <a:pt x="153" y="147"/>
                </a:lnTo>
                <a:cubicBezTo>
                  <a:pt x="137" y="147"/>
                  <a:pt x="122" y="139"/>
                  <a:pt x="113" y="126"/>
                </a:cubicBezTo>
                <a:lnTo>
                  <a:pt x="111" y="123"/>
                </a:lnTo>
                <a:lnTo>
                  <a:pt x="121" y="133"/>
                </a:lnTo>
                <a:lnTo>
                  <a:pt x="118" y="131"/>
                </a:lnTo>
                <a:lnTo>
                  <a:pt x="193" y="111"/>
                </a:lnTo>
                <a:lnTo>
                  <a:pt x="193" y="111"/>
                </a:lnTo>
                <a:lnTo>
                  <a:pt x="193" y="110"/>
                </a:lnTo>
                <a:lnTo>
                  <a:pt x="192" y="114"/>
                </a:lnTo>
                <a:cubicBezTo>
                  <a:pt x="192" y="117"/>
                  <a:pt x="191" y="119"/>
                  <a:pt x="191" y="122"/>
                </a:cubicBezTo>
                <a:lnTo>
                  <a:pt x="190" y="124"/>
                </a:lnTo>
                <a:cubicBezTo>
                  <a:pt x="183" y="145"/>
                  <a:pt x="162" y="159"/>
                  <a:pt x="139" y="156"/>
                </a:cubicBezTo>
                <a:cubicBezTo>
                  <a:pt x="117" y="154"/>
                  <a:pt x="99" y="136"/>
                  <a:pt x="97" y="113"/>
                </a:cubicBezTo>
                <a:lnTo>
                  <a:pt x="96" y="103"/>
                </a:lnTo>
                <a:lnTo>
                  <a:pt x="96" y="99"/>
                </a:lnTo>
                <a:lnTo>
                  <a:pt x="189" y="117"/>
                </a:lnTo>
                <a:lnTo>
                  <a:pt x="186" y="123"/>
                </a:lnTo>
                <a:lnTo>
                  <a:pt x="185" y="125"/>
                </a:lnTo>
                <a:cubicBezTo>
                  <a:pt x="174" y="146"/>
                  <a:pt x="151" y="156"/>
                  <a:pt x="128" y="150"/>
                </a:cubicBezTo>
                <a:cubicBezTo>
                  <a:pt x="106" y="143"/>
                  <a:pt x="92" y="121"/>
                  <a:pt x="94" y="98"/>
                </a:cubicBezTo>
                <a:lnTo>
                  <a:pt x="95" y="90"/>
                </a:lnTo>
                <a:lnTo>
                  <a:pt x="96" y="85"/>
                </a:lnTo>
                <a:cubicBezTo>
                  <a:pt x="101" y="60"/>
                  <a:pt x="124" y="44"/>
                  <a:pt x="148" y="46"/>
                </a:cubicBezTo>
                <a:cubicBezTo>
                  <a:pt x="173" y="49"/>
                  <a:pt x="191" y="69"/>
                  <a:pt x="191" y="94"/>
                </a:cubicBezTo>
                <a:lnTo>
                  <a:pt x="191" y="96"/>
                </a:lnTo>
                <a:lnTo>
                  <a:pt x="191" y="87"/>
                </a:lnTo>
                <a:lnTo>
                  <a:pt x="191" y="90"/>
                </a:lnTo>
                <a:lnTo>
                  <a:pt x="96" y="99"/>
                </a:lnTo>
                <a:lnTo>
                  <a:pt x="96" y="94"/>
                </a:lnTo>
                <a:lnTo>
                  <a:pt x="96" y="91"/>
                </a:lnTo>
                <a:cubicBezTo>
                  <a:pt x="96" y="86"/>
                  <a:pt x="97" y="81"/>
                  <a:pt x="98" y="76"/>
                </a:cubicBezTo>
                <a:lnTo>
                  <a:pt x="99" y="74"/>
                </a:lnTo>
                <a:cubicBezTo>
                  <a:pt x="106" y="52"/>
                  <a:pt x="129" y="38"/>
                  <a:pt x="152" y="42"/>
                </a:cubicBezTo>
                <a:cubicBezTo>
                  <a:pt x="175" y="46"/>
                  <a:pt x="192" y="66"/>
                  <a:pt x="192" y="89"/>
                </a:cubicBezTo>
                <a:lnTo>
                  <a:pt x="192" y="91"/>
                </a:lnTo>
                <a:lnTo>
                  <a:pt x="192" y="94"/>
                </a:lnTo>
                <a:lnTo>
                  <a:pt x="192" y="99"/>
                </a:lnTo>
                <a:lnTo>
                  <a:pt x="96" y="99"/>
                </a:lnTo>
                <a:lnTo>
                  <a:pt x="96" y="97"/>
                </a:lnTo>
                <a:lnTo>
                  <a:pt x="97" y="105"/>
                </a:lnTo>
                <a:lnTo>
                  <a:pt x="97" y="102"/>
                </a:lnTo>
                <a:lnTo>
                  <a:pt x="144" y="142"/>
                </a:lnTo>
                <a:lnTo>
                  <a:pt x="143" y="142"/>
                </a:lnTo>
                <a:lnTo>
                  <a:pt x="183" y="121"/>
                </a:lnTo>
                <a:lnTo>
                  <a:pt x="179" y="126"/>
                </a:lnTo>
                <a:lnTo>
                  <a:pt x="187" y="107"/>
                </a:lnTo>
                <a:lnTo>
                  <a:pt x="187" y="110"/>
                </a:lnTo>
                <a:cubicBezTo>
                  <a:pt x="186" y="117"/>
                  <a:pt x="183" y="123"/>
                  <a:pt x="179" y="129"/>
                </a:cubicBezTo>
                <a:lnTo>
                  <a:pt x="178" y="130"/>
                </a:lnTo>
                <a:cubicBezTo>
                  <a:pt x="164" y="151"/>
                  <a:pt x="137" y="158"/>
                  <a:pt x="115" y="145"/>
                </a:cubicBezTo>
                <a:lnTo>
                  <a:pt x="107" y="141"/>
                </a:lnTo>
                <a:lnTo>
                  <a:pt x="104" y="138"/>
                </a:lnTo>
                <a:lnTo>
                  <a:pt x="179" y="108"/>
                </a:lnTo>
                <a:lnTo>
                  <a:pt x="178" y="111"/>
                </a:lnTo>
                <a:lnTo>
                  <a:pt x="178" y="90"/>
                </a:lnTo>
                <a:lnTo>
                  <a:pt x="178" y="92"/>
                </a:lnTo>
                <a:lnTo>
                  <a:pt x="83" y="103"/>
                </a:lnTo>
                <a:lnTo>
                  <a:pt x="83" y="102"/>
                </a:lnTo>
                <a:lnTo>
                  <a:pt x="83" y="98"/>
                </a:lnTo>
                <a:lnTo>
                  <a:pt x="84" y="106"/>
                </a:lnTo>
                <a:lnTo>
                  <a:pt x="84" y="103"/>
                </a:lnTo>
                <a:cubicBezTo>
                  <a:pt x="83" y="101"/>
                  <a:pt x="83" y="98"/>
                  <a:pt x="83" y="95"/>
                </a:cubicBezTo>
                <a:lnTo>
                  <a:pt x="83" y="94"/>
                </a:lnTo>
                <a:lnTo>
                  <a:pt x="179" y="94"/>
                </a:lnTo>
                <a:lnTo>
                  <a:pt x="179" y="95"/>
                </a:lnTo>
                <a:lnTo>
                  <a:pt x="178" y="88"/>
                </a:lnTo>
                <a:lnTo>
                  <a:pt x="179" y="91"/>
                </a:lnTo>
                <a:cubicBezTo>
                  <a:pt x="179" y="93"/>
                  <a:pt x="179" y="96"/>
                  <a:pt x="179" y="98"/>
                </a:cubicBezTo>
                <a:lnTo>
                  <a:pt x="179" y="102"/>
                </a:lnTo>
                <a:lnTo>
                  <a:pt x="179" y="103"/>
                </a:lnTo>
                <a:cubicBezTo>
                  <a:pt x="179" y="127"/>
                  <a:pt x="162" y="147"/>
                  <a:pt x="139" y="151"/>
                </a:cubicBezTo>
                <a:cubicBezTo>
                  <a:pt x="116" y="155"/>
                  <a:pt x="93" y="141"/>
                  <a:pt x="86" y="119"/>
                </a:cubicBezTo>
                <a:lnTo>
                  <a:pt x="85" y="117"/>
                </a:lnTo>
                <a:cubicBezTo>
                  <a:pt x="85" y="115"/>
                  <a:pt x="84" y="112"/>
                  <a:pt x="84" y="110"/>
                </a:cubicBezTo>
                <a:lnTo>
                  <a:pt x="83" y="107"/>
                </a:lnTo>
                <a:cubicBezTo>
                  <a:pt x="83" y="104"/>
                  <a:pt x="82" y="102"/>
                  <a:pt x="82" y="99"/>
                </a:cubicBezTo>
                <a:lnTo>
                  <a:pt x="82" y="94"/>
                </a:lnTo>
                <a:lnTo>
                  <a:pt x="87" y="113"/>
                </a:lnTo>
                <a:lnTo>
                  <a:pt x="85" y="109"/>
                </a:lnTo>
                <a:lnTo>
                  <a:pt x="128" y="137"/>
                </a:lnTo>
                <a:lnTo>
                  <a:pt x="126" y="137"/>
                </a:lnTo>
                <a:lnTo>
                  <a:pt x="126" y="41"/>
                </a:lnTo>
                <a:lnTo>
                  <a:pt x="127" y="41"/>
                </a:lnTo>
                <a:lnTo>
                  <a:pt x="81" y="105"/>
                </a:lnTo>
                <a:lnTo>
                  <a:pt x="80" y="102"/>
                </a:lnTo>
                <a:lnTo>
                  <a:pt x="83" y="108"/>
                </a:lnTo>
                <a:lnTo>
                  <a:pt x="82" y="106"/>
                </a:lnTo>
                <a:lnTo>
                  <a:pt x="169" y="104"/>
                </a:lnTo>
                <a:lnTo>
                  <a:pt x="168" y="107"/>
                </a:lnTo>
                <a:lnTo>
                  <a:pt x="166" y="112"/>
                </a:lnTo>
                <a:cubicBezTo>
                  <a:pt x="158" y="130"/>
                  <a:pt x="140" y="143"/>
                  <a:pt x="120" y="142"/>
                </a:cubicBezTo>
                <a:cubicBezTo>
                  <a:pt x="99" y="141"/>
                  <a:pt x="82" y="128"/>
                  <a:pt x="75" y="109"/>
                </a:cubicBezTo>
                <a:lnTo>
                  <a:pt x="74" y="105"/>
                </a:lnTo>
                <a:cubicBezTo>
                  <a:pt x="73" y="101"/>
                  <a:pt x="72" y="98"/>
                  <a:pt x="72" y="94"/>
                </a:cubicBezTo>
                <a:lnTo>
                  <a:pt x="71" y="89"/>
                </a:lnTo>
                <a:lnTo>
                  <a:pt x="73" y="100"/>
                </a:lnTo>
                <a:lnTo>
                  <a:pt x="72" y="97"/>
                </a:lnTo>
                <a:lnTo>
                  <a:pt x="78" y="108"/>
                </a:lnTo>
                <a:lnTo>
                  <a:pt x="77" y="107"/>
                </a:lnTo>
                <a:lnTo>
                  <a:pt x="164" y="68"/>
                </a:lnTo>
                <a:lnTo>
                  <a:pt x="164" y="70"/>
                </a:lnTo>
                <a:cubicBezTo>
                  <a:pt x="166" y="77"/>
                  <a:pt x="166" y="84"/>
                  <a:pt x="165" y="91"/>
                </a:cubicBezTo>
                <a:lnTo>
                  <a:pt x="164" y="94"/>
                </a:lnTo>
                <a:cubicBezTo>
                  <a:pt x="160" y="112"/>
                  <a:pt x="147" y="127"/>
                  <a:pt x="129" y="131"/>
                </a:cubicBezTo>
                <a:lnTo>
                  <a:pt x="127" y="132"/>
                </a:lnTo>
                <a:cubicBezTo>
                  <a:pt x="120" y="133"/>
                  <a:pt x="113" y="133"/>
                  <a:pt x="106" y="132"/>
                </a:cubicBezTo>
                <a:lnTo>
                  <a:pt x="103" y="132"/>
                </a:lnTo>
                <a:lnTo>
                  <a:pt x="112" y="132"/>
                </a:lnTo>
                <a:lnTo>
                  <a:pt x="111" y="132"/>
                </a:lnTo>
                <a:cubicBezTo>
                  <a:pt x="98" y="132"/>
                  <a:pt x="85" y="127"/>
                  <a:pt x="76" y="117"/>
                </a:cubicBezTo>
                <a:cubicBezTo>
                  <a:pt x="67" y="107"/>
                  <a:pt x="62" y="93"/>
                  <a:pt x="64" y="80"/>
                </a:cubicBezTo>
                <a:lnTo>
                  <a:pt x="64" y="79"/>
                </a:lnTo>
                <a:lnTo>
                  <a:pt x="64" y="75"/>
                </a:lnTo>
                <a:lnTo>
                  <a:pt x="158" y="90"/>
                </a:lnTo>
                <a:lnTo>
                  <a:pt x="158" y="90"/>
                </a:lnTo>
                <a:lnTo>
                  <a:pt x="157" y="93"/>
                </a:lnTo>
                <a:lnTo>
                  <a:pt x="158" y="80"/>
                </a:lnTo>
                <a:lnTo>
                  <a:pt x="158" y="83"/>
                </a:lnTo>
                <a:cubicBezTo>
                  <a:pt x="158" y="88"/>
                  <a:pt x="158" y="93"/>
                  <a:pt x="156" y="98"/>
                </a:cubicBezTo>
                <a:lnTo>
                  <a:pt x="156" y="100"/>
                </a:lnTo>
                <a:cubicBezTo>
                  <a:pt x="149" y="119"/>
                  <a:pt x="131" y="132"/>
                  <a:pt x="110" y="132"/>
                </a:cubicBezTo>
                <a:cubicBezTo>
                  <a:pt x="89" y="132"/>
                  <a:pt x="71" y="119"/>
                  <a:pt x="64" y="100"/>
                </a:cubicBezTo>
                <a:lnTo>
                  <a:pt x="64" y="98"/>
                </a:lnTo>
                <a:cubicBezTo>
                  <a:pt x="63" y="96"/>
                  <a:pt x="63" y="93"/>
                  <a:pt x="62" y="91"/>
                </a:cubicBezTo>
                <a:lnTo>
                  <a:pt x="62" y="92"/>
                </a:lnTo>
                <a:lnTo>
                  <a:pt x="61" y="88"/>
                </a:lnTo>
                <a:lnTo>
                  <a:pt x="74" y="110"/>
                </a:lnTo>
                <a:lnTo>
                  <a:pt x="73" y="109"/>
                </a:lnTo>
                <a:lnTo>
                  <a:pt x="154" y="83"/>
                </a:lnTo>
                <a:lnTo>
                  <a:pt x="154" y="86"/>
                </a:lnTo>
                <a:lnTo>
                  <a:pt x="154" y="78"/>
                </a:lnTo>
                <a:lnTo>
                  <a:pt x="154" y="88"/>
                </a:lnTo>
                <a:lnTo>
                  <a:pt x="154" y="87"/>
                </a:lnTo>
                <a:lnTo>
                  <a:pt x="154" y="89"/>
                </a:lnTo>
                <a:lnTo>
                  <a:pt x="58" y="89"/>
                </a:lnTo>
                <a:lnTo>
                  <a:pt x="58" y="83"/>
                </a:lnTo>
                <a:lnTo>
                  <a:pt x="58" y="82"/>
                </a:lnTo>
                <a:lnTo>
                  <a:pt x="58" y="77"/>
                </a:lnTo>
                <a:lnTo>
                  <a:pt x="58" y="75"/>
                </a:lnTo>
                <a:cubicBezTo>
                  <a:pt x="58" y="53"/>
                  <a:pt x="74" y="33"/>
                  <a:pt x="95" y="28"/>
                </a:cubicBezTo>
                <a:cubicBezTo>
                  <a:pt x="117" y="23"/>
                  <a:pt x="139" y="34"/>
                  <a:pt x="149" y="54"/>
                </a:cubicBezTo>
                <a:lnTo>
                  <a:pt x="150" y="55"/>
                </a:lnTo>
                <a:cubicBezTo>
                  <a:pt x="153" y="61"/>
                  <a:pt x="155" y="69"/>
                  <a:pt x="155" y="76"/>
                </a:cubicBezTo>
                <a:lnTo>
                  <a:pt x="155" y="79"/>
                </a:lnTo>
                <a:lnTo>
                  <a:pt x="155" y="82"/>
                </a:lnTo>
                <a:lnTo>
                  <a:pt x="155" y="84"/>
                </a:lnTo>
                <a:cubicBezTo>
                  <a:pt x="155" y="104"/>
                  <a:pt x="143" y="121"/>
                  <a:pt x="125" y="129"/>
                </a:cubicBezTo>
                <a:cubicBezTo>
                  <a:pt x="107" y="136"/>
                  <a:pt x="87" y="132"/>
                  <a:pt x="73" y="118"/>
                </a:cubicBezTo>
                <a:lnTo>
                  <a:pt x="71" y="116"/>
                </a:lnTo>
                <a:lnTo>
                  <a:pt x="69" y="114"/>
                </a:lnTo>
                <a:lnTo>
                  <a:pt x="136" y="114"/>
                </a:lnTo>
                <a:lnTo>
                  <a:pt x="134" y="116"/>
                </a:lnTo>
                <a:lnTo>
                  <a:pt x="148" y="91"/>
                </a:lnTo>
                <a:lnTo>
                  <a:pt x="147" y="94"/>
                </a:lnTo>
                <a:lnTo>
                  <a:pt x="100" y="36"/>
                </a:lnTo>
                <a:lnTo>
                  <a:pt x="100" y="36"/>
                </a:lnTo>
                <a:lnTo>
                  <a:pt x="53" y="90"/>
                </a:lnTo>
                <a:lnTo>
                  <a:pt x="52" y="85"/>
                </a:lnTo>
                <a:lnTo>
                  <a:pt x="52" y="80"/>
                </a:lnTo>
                <a:cubicBezTo>
                  <a:pt x="50" y="66"/>
                  <a:pt x="55" y="53"/>
                  <a:pt x="64" y="43"/>
                </a:cubicBezTo>
                <a:cubicBezTo>
                  <a:pt x="73" y="33"/>
                  <a:pt x="86" y="27"/>
                  <a:pt x="99" y="27"/>
                </a:cubicBezTo>
                <a:lnTo>
                  <a:pt x="101" y="27"/>
                </a:lnTo>
                <a:cubicBezTo>
                  <a:pt x="114" y="27"/>
                  <a:pt x="127" y="33"/>
                  <a:pt x="136" y="42"/>
                </a:cubicBezTo>
                <a:cubicBezTo>
                  <a:pt x="145" y="52"/>
                  <a:pt x="150" y="66"/>
                  <a:pt x="149" y="79"/>
                </a:cubicBezTo>
                <a:lnTo>
                  <a:pt x="148" y="81"/>
                </a:lnTo>
                <a:lnTo>
                  <a:pt x="148" y="84"/>
                </a:lnTo>
                <a:cubicBezTo>
                  <a:pt x="148" y="97"/>
                  <a:pt x="143" y="109"/>
                  <a:pt x="134" y="118"/>
                </a:cubicBezTo>
                <a:lnTo>
                  <a:pt x="134" y="118"/>
                </a:lnTo>
                <a:cubicBezTo>
                  <a:pt x="120" y="132"/>
                  <a:pt x="100" y="136"/>
                  <a:pt x="82" y="129"/>
                </a:cubicBezTo>
                <a:cubicBezTo>
                  <a:pt x="64" y="121"/>
                  <a:pt x="52" y="104"/>
                  <a:pt x="52" y="84"/>
                </a:cubicBezTo>
                <a:lnTo>
                  <a:pt x="52" y="80"/>
                </a:lnTo>
                <a:lnTo>
                  <a:pt x="52" y="78"/>
                </a:lnTo>
                <a:lnTo>
                  <a:pt x="51" y="67"/>
                </a:lnTo>
                <a:lnTo>
                  <a:pt x="51" y="65"/>
                </a:lnTo>
                <a:cubicBezTo>
                  <a:pt x="51" y="40"/>
                  <a:pt x="71" y="19"/>
                  <a:pt x="97" y="18"/>
                </a:cubicBezTo>
                <a:cubicBezTo>
                  <a:pt x="122" y="16"/>
                  <a:pt x="144" y="35"/>
                  <a:pt x="147" y="60"/>
                </a:cubicBezTo>
                <a:lnTo>
                  <a:pt x="148" y="67"/>
                </a:lnTo>
                <a:lnTo>
                  <a:pt x="148" y="76"/>
                </a:lnTo>
                <a:lnTo>
                  <a:pt x="149" y="86"/>
                </a:lnTo>
                <a:cubicBezTo>
                  <a:pt x="149" y="88"/>
                  <a:pt x="149" y="91"/>
                  <a:pt x="149" y="93"/>
                </a:cubicBezTo>
                <a:lnTo>
                  <a:pt x="148" y="98"/>
                </a:lnTo>
                <a:cubicBezTo>
                  <a:pt x="146" y="123"/>
                  <a:pt x="125" y="142"/>
                  <a:pt x="100" y="142"/>
                </a:cubicBezTo>
                <a:lnTo>
                  <a:pt x="99" y="142"/>
                </a:lnTo>
                <a:cubicBezTo>
                  <a:pt x="83" y="142"/>
                  <a:pt x="67" y="133"/>
                  <a:pt x="58" y="119"/>
                </a:cubicBezTo>
                <a:lnTo>
                  <a:pt x="55" y="113"/>
                </a:lnTo>
                <a:lnTo>
                  <a:pt x="52" y="106"/>
                </a:lnTo>
                <a:cubicBezTo>
                  <a:pt x="48" y="99"/>
                  <a:pt x="46" y="92"/>
                  <a:pt x="46" y="84"/>
                </a:cubicBezTo>
                <a:lnTo>
                  <a:pt x="47" y="85"/>
                </a:lnTo>
                <a:lnTo>
                  <a:pt x="46" y="81"/>
                </a:lnTo>
                <a:lnTo>
                  <a:pt x="87" y="122"/>
                </a:lnTo>
                <a:lnTo>
                  <a:pt x="84" y="122"/>
                </a:lnTo>
                <a:lnTo>
                  <a:pt x="96" y="122"/>
                </a:lnTo>
                <a:lnTo>
                  <a:pt x="92" y="123"/>
                </a:lnTo>
                <a:lnTo>
                  <a:pt x="134" y="83"/>
                </a:lnTo>
                <a:lnTo>
                  <a:pt x="133" y="86"/>
                </a:lnTo>
                <a:lnTo>
                  <a:pt x="134" y="78"/>
                </a:lnTo>
                <a:lnTo>
                  <a:pt x="134" y="80"/>
                </a:lnTo>
                <a:cubicBezTo>
                  <a:pt x="134" y="104"/>
                  <a:pt x="116" y="125"/>
                  <a:pt x="92" y="128"/>
                </a:cubicBezTo>
                <a:cubicBezTo>
                  <a:pt x="68" y="131"/>
                  <a:pt x="45" y="115"/>
                  <a:pt x="39" y="92"/>
                </a:cubicBezTo>
                <a:lnTo>
                  <a:pt x="40" y="93"/>
                </a:lnTo>
                <a:lnTo>
                  <a:pt x="39" y="90"/>
                </a:lnTo>
                <a:lnTo>
                  <a:pt x="84" y="123"/>
                </a:lnTo>
                <a:lnTo>
                  <a:pt x="82" y="123"/>
                </a:lnTo>
                <a:lnTo>
                  <a:pt x="75" y="123"/>
                </a:lnTo>
                <a:lnTo>
                  <a:pt x="104" y="113"/>
                </a:lnTo>
                <a:lnTo>
                  <a:pt x="100" y="116"/>
                </a:lnTo>
                <a:lnTo>
                  <a:pt x="105" y="112"/>
                </a:lnTo>
                <a:lnTo>
                  <a:pt x="103" y="114"/>
                </a:lnTo>
                <a:lnTo>
                  <a:pt x="52" y="35"/>
                </a:lnTo>
                <a:lnTo>
                  <a:pt x="51" y="36"/>
                </a:lnTo>
                <a:lnTo>
                  <a:pt x="57" y="33"/>
                </a:lnTo>
                <a:lnTo>
                  <a:pt x="35" y="57"/>
                </a:lnTo>
                <a:lnTo>
                  <a:pt x="36" y="55"/>
                </a:lnTo>
                <a:lnTo>
                  <a:pt x="38" y="94"/>
                </a:lnTo>
                <a:lnTo>
                  <a:pt x="37" y="92"/>
                </a:lnTo>
                <a:lnTo>
                  <a:pt x="117" y="100"/>
                </a:lnTo>
                <a:lnTo>
                  <a:pt x="115" y="103"/>
                </a:lnTo>
                <a:cubicBezTo>
                  <a:pt x="112" y="107"/>
                  <a:pt x="109" y="110"/>
                  <a:pt x="105" y="113"/>
                </a:cubicBezTo>
                <a:lnTo>
                  <a:pt x="102" y="115"/>
                </a:lnTo>
                <a:cubicBezTo>
                  <a:pt x="90" y="123"/>
                  <a:pt x="76" y="125"/>
                  <a:pt x="63" y="121"/>
                </a:cubicBezTo>
                <a:cubicBezTo>
                  <a:pt x="49" y="118"/>
                  <a:pt x="38" y="109"/>
                  <a:pt x="32" y="96"/>
                </a:cubicBezTo>
                <a:lnTo>
                  <a:pt x="31" y="94"/>
                </a:lnTo>
                <a:cubicBezTo>
                  <a:pt x="29" y="91"/>
                  <a:pt x="28" y="87"/>
                  <a:pt x="27" y="82"/>
                </a:cubicBezTo>
                <a:lnTo>
                  <a:pt x="26" y="80"/>
                </a:lnTo>
                <a:lnTo>
                  <a:pt x="121" y="80"/>
                </a:lnTo>
                <a:lnTo>
                  <a:pt x="120" y="82"/>
                </a:lnTo>
                <a:lnTo>
                  <a:pt x="121" y="73"/>
                </a:lnTo>
                <a:lnTo>
                  <a:pt x="121" y="75"/>
                </a:lnTo>
                <a:lnTo>
                  <a:pt x="25" y="75"/>
                </a:lnTo>
                <a:lnTo>
                  <a:pt x="25" y="73"/>
                </a:lnTo>
                <a:lnTo>
                  <a:pt x="25" y="70"/>
                </a:lnTo>
                <a:lnTo>
                  <a:pt x="25" y="65"/>
                </a:lnTo>
                <a:cubicBezTo>
                  <a:pt x="25" y="39"/>
                  <a:pt x="46" y="17"/>
                  <a:pt x="73" y="17"/>
                </a:cubicBezTo>
                <a:lnTo>
                  <a:pt x="73" y="17"/>
                </a:lnTo>
                <a:lnTo>
                  <a:pt x="26" y="58"/>
                </a:lnTo>
                <a:lnTo>
                  <a:pt x="27" y="55"/>
                </a:lnTo>
                <a:lnTo>
                  <a:pt x="28" y="78"/>
                </a:lnTo>
                <a:lnTo>
                  <a:pt x="28" y="76"/>
                </a:lnTo>
                <a:lnTo>
                  <a:pt x="121" y="61"/>
                </a:lnTo>
                <a:lnTo>
                  <a:pt x="121" y="63"/>
                </a:lnTo>
                <a:lnTo>
                  <a:pt x="121" y="68"/>
                </a:lnTo>
                <a:lnTo>
                  <a:pt x="121" y="72"/>
                </a:lnTo>
                <a:lnTo>
                  <a:pt x="121" y="75"/>
                </a:lnTo>
                <a:lnTo>
                  <a:pt x="31" y="54"/>
                </a:lnTo>
                <a:lnTo>
                  <a:pt x="31" y="53"/>
                </a:lnTo>
                <a:lnTo>
                  <a:pt x="26" y="74"/>
                </a:lnTo>
                <a:lnTo>
                  <a:pt x="26" y="70"/>
                </a:lnTo>
                <a:lnTo>
                  <a:pt x="26" y="66"/>
                </a:lnTo>
                <a:lnTo>
                  <a:pt x="26" y="65"/>
                </a:lnTo>
                <a:lnTo>
                  <a:pt x="26" y="59"/>
                </a:lnTo>
                <a:lnTo>
                  <a:pt x="27" y="68"/>
                </a:lnTo>
                <a:lnTo>
                  <a:pt x="26" y="65"/>
                </a:lnTo>
                <a:lnTo>
                  <a:pt x="80" y="99"/>
                </a:lnTo>
                <a:lnTo>
                  <a:pt x="77" y="99"/>
                </a:lnTo>
                <a:lnTo>
                  <a:pt x="108" y="81"/>
                </a:lnTo>
                <a:lnTo>
                  <a:pt x="105" y="85"/>
                </a:lnTo>
                <a:lnTo>
                  <a:pt x="111" y="75"/>
                </a:lnTo>
                <a:lnTo>
                  <a:pt x="107" y="84"/>
                </a:lnTo>
                <a:lnTo>
                  <a:pt x="109" y="77"/>
                </a:lnTo>
                <a:lnTo>
                  <a:pt x="108" y="83"/>
                </a:lnTo>
                <a:cubicBezTo>
                  <a:pt x="107" y="86"/>
                  <a:pt x="106" y="88"/>
                  <a:pt x="105" y="90"/>
                </a:cubicBezTo>
                <a:lnTo>
                  <a:pt x="104" y="94"/>
                </a:lnTo>
                <a:cubicBezTo>
                  <a:pt x="94" y="116"/>
                  <a:pt x="70" y="128"/>
                  <a:pt x="47" y="121"/>
                </a:cubicBezTo>
                <a:cubicBezTo>
                  <a:pt x="24" y="115"/>
                  <a:pt x="9" y="93"/>
                  <a:pt x="12" y="69"/>
                </a:cubicBezTo>
                <a:lnTo>
                  <a:pt x="13" y="62"/>
                </a:lnTo>
                <a:lnTo>
                  <a:pt x="14" y="57"/>
                </a:lnTo>
                <a:cubicBezTo>
                  <a:pt x="18" y="34"/>
                  <a:pt x="38" y="17"/>
                  <a:pt x="61" y="17"/>
                </a:cubicBezTo>
                <a:lnTo>
                  <a:pt x="61" y="17"/>
                </a:lnTo>
                <a:lnTo>
                  <a:pt x="61" y="113"/>
                </a:lnTo>
                <a:lnTo>
                  <a:pt x="61" y="113"/>
                </a:lnTo>
                <a:cubicBezTo>
                  <a:pt x="34" y="113"/>
                  <a:pt x="13" y="92"/>
                  <a:pt x="13" y="65"/>
                </a:cubicBezTo>
                <a:lnTo>
                  <a:pt x="13" y="60"/>
                </a:lnTo>
                <a:lnTo>
                  <a:pt x="13" y="56"/>
                </a:lnTo>
                <a:lnTo>
                  <a:pt x="108" y="68"/>
                </a:lnTo>
                <a:lnTo>
                  <a:pt x="108" y="66"/>
                </a:lnTo>
                <a:lnTo>
                  <a:pt x="107" y="70"/>
                </a:lnTo>
                <a:lnTo>
                  <a:pt x="106" y="75"/>
                </a:lnTo>
                <a:lnTo>
                  <a:pt x="106" y="77"/>
                </a:lnTo>
                <a:cubicBezTo>
                  <a:pt x="101" y="97"/>
                  <a:pt x="84" y="111"/>
                  <a:pt x="64" y="113"/>
                </a:cubicBezTo>
                <a:cubicBezTo>
                  <a:pt x="44" y="115"/>
                  <a:pt x="25" y="105"/>
                  <a:pt x="16" y="87"/>
                </a:cubicBezTo>
                <a:lnTo>
                  <a:pt x="17" y="88"/>
                </a:lnTo>
                <a:lnTo>
                  <a:pt x="15" y="86"/>
                </a:lnTo>
                <a:lnTo>
                  <a:pt x="90" y="95"/>
                </a:lnTo>
                <a:lnTo>
                  <a:pt x="92" y="93"/>
                </a:lnTo>
                <a:lnTo>
                  <a:pt x="90" y="95"/>
                </a:lnTo>
                <a:cubicBezTo>
                  <a:pt x="81" y="107"/>
                  <a:pt x="67" y="113"/>
                  <a:pt x="52" y="113"/>
                </a:cubicBezTo>
                <a:lnTo>
                  <a:pt x="50" y="113"/>
                </a:lnTo>
                <a:lnTo>
                  <a:pt x="49" y="113"/>
                </a:lnTo>
                <a:lnTo>
                  <a:pt x="97" y="58"/>
                </a:lnTo>
                <a:lnTo>
                  <a:pt x="97" y="61"/>
                </a:lnTo>
                <a:lnTo>
                  <a:pt x="93" y="47"/>
                </a:lnTo>
                <a:lnTo>
                  <a:pt x="94" y="49"/>
                </a:lnTo>
                <a:cubicBezTo>
                  <a:pt x="106" y="73"/>
                  <a:pt x="96" y="102"/>
                  <a:pt x="72" y="113"/>
                </a:cubicBezTo>
                <a:cubicBezTo>
                  <a:pt x="49" y="125"/>
                  <a:pt x="20" y="116"/>
                  <a:pt x="8" y="9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31"/>
          <p:cNvSpPr>
            <a:spLocks/>
          </p:cNvSpPr>
          <p:nvPr/>
        </p:nvSpPr>
        <p:spPr bwMode="auto">
          <a:xfrm>
            <a:off x="9248775" y="3757613"/>
            <a:ext cx="141287" cy="82550"/>
          </a:xfrm>
          <a:custGeom>
            <a:avLst/>
            <a:gdLst>
              <a:gd name="T0" fmla="*/ 109 w 491"/>
              <a:gd name="T1" fmla="*/ 51 h 287"/>
              <a:gd name="T2" fmla="*/ 74 w 491"/>
              <a:gd name="T3" fmla="*/ 23 h 287"/>
              <a:gd name="T4" fmla="*/ 137 w 491"/>
              <a:gd name="T5" fmla="*/ 74 h 287"/>
              <a:gd name="T6" fmla="*/ 70 w 491"/>
              <a:gd name="T7" fmla="*/ 34 h 287"/>
              <a:gd name="T8" fmla="*/ 152 w 491"/>
              <a:gd name="T9" fmla="*/ 88 h 287"/>
              <a:gd name="T10" fmla="*/ 93 w 491"/>
              <a:gd name="T11" fmla="*/ 69 h 287"/>
              <a:gd name="T12" fmla="*/ 91 w 491"/>
              <a:gd name="T13" fmla="*/ 86 h 287"/>
              <a:gd name="T14" fmla="*/ 167 w 491"/>
              <a:gd name="T15" fmla="*/ 152 h 287"/>
              <a:gd name="T16" fmla="*/ 154 w 491"/>
              <a:gd name="T17" fmla="*/ 51 h 287"/>
              <a:gd name="T18" fmla="*/ 123 w 491"/>
              <a:gd name="T19" fmla="*/ 114 h 287"/>
              <a:gd name="T20" fmla="*/ 136 w 491"/>
              <a:gd name="T21" fmla="*/ 114 h 287"/>
              <a:gd name="T22" fmla="*/ 162 w 491"/>
              <a:gd name="T23" fmla="*/ 96 h 287"/>
              <a:gd name="T24" fmla="*/ 168 w 491"/>
              <a:gd name="T25" fmla="*/ 129 h 287"/>
              <a:gd name="T26" fmla="*/ 271 w 491"/>
              <a:gd name="T27" fmla="*/ 133 h 287"/>
              <a:gd name="T28" fmla="*/ 277 w 491"/>
              <a:gd name="T29" fmla="*/ 143 h 287"/>
              <a:gd name="T30" fmla="*/ 229 w 491"/>
              <a:gd name="T31" fmla="*/ 92 h 287"/>
              <a:gd name="T32" fmla="*/ 255 w 491"/>
              <a:gd name="T33" fmla="*/ 85 h 287"/>
              <a:gd name="T34" fmla="*/ 275 w 491"/>
              <a:gd name="T35" fmla="*/ 94 h 287"/>
              <a:gd name="T36" fmla="*/ 238 w 491"/>
              <a:gd name="T37" fmla="*/ 124 h 287"/>
              <a:gd name="T38" fmla="*/ 252 w 491"/>
              <a:gd name="T39" fmla="*/ 171 h 287"/>
              <a:gd name="T40" fmla="*/ 358 w 491"/>
              <a:gd name="T41" fmla="*/ 172 h 287"/>
              <a:gd name="T42" fmla="*/ 378 w 491"/>
              <a:gd name="T43" fmla="*/ 148 h 287"/>
              <a:gd name="T44" fmla="*/ 291 w 491"/>
              <a:gd name="T45" fmla="*/ 146 h 287"/>
              <a:gd name="T46" fmla="*/ 397 w 491"/>
              <a:gd name="T47" fmla="*/ 152 h 287"/>
              <a:gd name="T48" fmla="*/ 320 w 491"/>
              <a:gd name="T49" fmla="*/ 172 h 287"/>
              <a:gd name="T50" fmla="*/ 395 w 491"/>
              <a:gd name="T51" fmla="*/ 142 h 287"/>
              <a:gd name="T52" fmla="*/ 383 w 491"/>
              <a:gd name="T53" fmla="*/ 132 h 287"/>
              <a:gd name="T54" fmla="*/ 444 w 491"/>
              <a:gd name="T55" fmla="*/ 191 h 287"/>
              <a:gd name="T56" fmla="*/ 461 w 491"/>
              <a:gd name="T57" fmla="*/ 190 h 287"/>
              <a:gd name="T58" fmla="*/ 427 w 491"/>
              <a:gd name="T59" fmla="*/ 156 h 287"/>
              <a:gd name="T60" fmla="*/ 479 w 491"/>
              <a:gd name="T61" fmla="*/ 237 h 287"/>
              <a:gd name="T62" fmla="*/ 441 w 491"/>
              <a:gd name="T63" fmla="*/ 276 h 287"/>
              <a:gd name="T64" fmla="*/ 479 w 491"/>
              <a:gd name="T65" fmla="*/ 221 h 287"/>
              <a:gd name="T66" fmla="*/ 376 w 491"/>
              <a:gd name="T67" fmla="*/ 218 h 287"/>
              <a:gd name="T68" fmla="*/ 385 w 491"/>
              <a:gd name="T69" fmla="*/ 234 h 287"/>
              <a:gd name="T70" fmla="*/ 343 w 491"/>
              <a:gd name="T71" fmla="*/ 192 h 287"/>
              <a:gd name="T72" fmla="*/ 327 w 491"/>
              <a:gd name="T73" fmla="*/ 190 h 287"/>
              <a:gd name="T74" fmla="*/ 416 w 491"/>
              <a:gd name="T75" fmla="*/ 180 h 287"/>
              <a:gd name="T76" fmla="*/ 394 w 491"/>
              <a:gd name="T77" fmla="*/ 196 h 287"/>
              <a:gd name="T78" fmla="*/ 340 w 491"/>
              <a:gd name="T79" fmla="*/ 223 h 287"/>
              <a:gd name="T80" fmla="*/ 379 w 491"/>
              <a:gd name="T81" fmla="*/ 156 h 287"/>
              <a:gd name="T82" fmla="*/ 270 w 491"/>
              <a:gd name="T83" fmla="*/ 165 h 287"/>
              <a:gd name="T84" fmla="*/ 337 w 491"/>
              <a:gd name="T85" fmla="*/ 125 h 287"/>
              <a:gd name="T86" fmla="*/ 317 w 491"/>
              <a:gd name="T87" fmla="*/ 179 h 287"/>
              <a:gd name="T88" fmla="*/ 228 w 491"/>
              <a:gd name="T89" fmla="*/ 155 h 287"/>
              <a:gd name="T90" fmla="*/ 252 w 491"/>
              <a:gd name="T91" fmla="*/ 181 h 287"/>
              <a:gd name="T92" fmla="*/ 222 w 491"/>
              <a:gd name="T93" fmla="*/ 181 h 287"/>
              <a:gd name="T94" fmla="*/ 182 w 491"/>
              <a:gd name="T95" fmla="*/ 132 h 287"/>
              <a:gd name="T96" fmla="*/ 176 w 491"/>
              <a:gd name="T97" fmla="*/ 136 h 287"/>
              <a:gd name="T98" fmla="*/ 260 w 491"/>
              <a:gd name="T99" fmla="*/ 99 h 287"/>
              <a:gd name="T100" fmla="*/ 243 w 491"/>
              <a:gd name="T101" fmla="*/ 147 h 287"/>
              <a:gd name="T102" fmla="*/ 186 w 491"/>
              <a:gd name="T103" fmla="*/ 162 h 287"/>
              <a:gd name="T104" fmla="*/ 124 w 491"/>
              <a:gd name="T105" fmla="*/ 104 h 287"/>
              <a:gd name="T106" fmla="*/ 200 w 491"/>
              <a:gd name="T107" fmla="*/ 95 h 287"/>
              <a:gd name="T108" fmla="*/ 202 w 491"/>
              <a:gd name="T109" fmla="*/ 110 h 287"/>
              <a:gd name="T110" fmla="*/ 128 w 491"/>
              <a:gd name="T111" fmla="*/ 47 h 287"/>
              <a:gd name="T112" fmla="*/ 139 w 491"/>
              <a:gd name="T113" fmla="*/ 136 h 287"/>
              <a:gd name="T114" fmla="*/ 56 w 491"/>
              <a:gd name="T115" fmla="*/ 76 h 287"/>
              <a:gd name="T116" fmla="*/ 36 w 491"/>
              <a:gd name="T117" fmla="*/ 90 h 287"/>
              <a:gd name="T118" fmla="*/ 83 w 491"/>
              <a:gd name="T119" fmla="*/ 23 h 287"/>
              <a:gd name="T120" fmla="*/ 70 w 491"/>
              <a:gd name="T121" fmla="*/ 124 h 287"/>
              <a:gd name="T122" fmla="*/ 41 w 491"/>
              <a:gd name="T123" fmla="*/ 11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91" h="287">
                <a:moveTo>
                  <a:pt x="12" y="45"/>
                </a:moveTo>
                <a:lnTo>
                  <a:pt x="13" y="44"/>
                </a:lnTo>
                <a:lnTo>
                  <a:pt x="8" y="58"/>
                </a:lnTo>
                <a:lnTo>
                  <a:pt x="9" y="55"/>
                </a:lnTo>
                <a:lnTo>
                  <a:pt x="9" y="53"/>
                </a:lnTo>
                <a:cubicBezTo>
                  <a:pt x="9" y="50"/>
                  <a:pt x="9" y="48"/>
                  <a:pt x="10" y="45"/>
                </a:cubicBezTo>
                <a:lnTo>
                  <a:pt x="11" y="41"/>
                </a:lnTo>
                <a:cubicBezTo>
                  <a:pt x="12" y="38"/>
                  <a:pt x="13" y="35"/>
                  <a:pt x="15" y="32"/>
                </a:cubicBezTo>
                <a:lnTo>
                  <a:pt x="15" y="31"/>
                </a:lnTo>
                <a:cubicBezTo>
                  <a:pt x="25" y="11"/>
                  <a:pt x="47" y="0"/>
                  <a:pt x="69" y="5"/>
                </a:cubicBezTo>
                <a:cubicBezTo>
                  <a:pt x="91" y="10"/>
                  <a:pt x="106" y="30"/>
                  <a:pt x="106" y="52"/>
                </a:cubicBezTo>
                <a:lnTo>
                  <a:pt x="106" y="54"/>
                </a:lnTo>
                <a:lnTo>
                  <a:pt x="106" y="59"/>
                </a:lnTo>
                <a:lnTo>
                  <a:pt x="107" y="60"/>
                </a:lnTo>
                <a:lnTo>
                  <a:pt x="77" y="22"/>
                </a:lnTo>
                <a:lnTo>
                  <a:pt x="79" y="23"/>
                </a:lnTo>
                <a:lnTo>
                  <a:pt x="44" y="23"/>
                </a:lnTo>
                <a:lnTo>
                  <a:pt x="46" y="22"/>
                </a:lnTo>
                <a:lnTo>
                  <a:pt x="17" y="76"/>
                </a:lnTo>
                <a:lnTo>
                  <a:pt x="16" y="71"/>
                </a:lnTo>
                <a:lnTo>
                  <a:pt x="15" y="67"/>
                </a:lnTo>
                <a:cubicBezTo>
                  <a:pt x="10" y="42"/>
                  <a:pt x="25" y="18"/>
                  <a:pt x="49" y="11"/>
                </a:cubicBezTo>
                <a:cubicBezTo>
                  <a:pt x="74" y="4"/>
                  <a:pt x="99" y="18"/>
                  <a:pt x="108" y="42"/>
                </a:cubicBezTo>
                <a:lnTo>
                  <a:pt x="108" y="43"/>
                </a:lnTo>
                <a:cubicBezTo>
                  <a:pt x="109" y="46"/>
                  <a:pt x="109" y="48"/>
                  <a:pt x="110" y="51"/>
                </a:cubicBezTo>
                <a:lnTo>
                  <a:pt x="110" y="54"/>
                </a:lnTo>
                <a:lnTo>
                  <a:pt x="111" y="62"/>
                </a:lnTo>
                <a:lnTo>
                  <a:pt x="63" y="18"/>
                </a:lnTo>
                <a:lnTo>
                  <a:pt x="64" y="18"/>
                </a:lnTo>
                <a:cubicBezTo>
                  <a:pt x="90" y="18"/>
                  <a:pt x="112" y="40"/>
                  <a:pt x="112" y="66"/>
                </a:cubicBezTo>
                <a:cubicBezTo>
                  <a:pt x="112" y="93"/>
                  <a:pt x="90" y="114"/>
                  <a:pt x="64" y="114"/>
                </a:cubicBezTo>
                <a:lnTo>
                  <a:pt x="63" y="114"/>
                </a:lnTo>
                <a:lnTo>
                  <a:pt x="109" y="51"/>
                </a:lnTo>
                <a:lnTo>
                  <a:pt x="110" y="54"/>
                </a:lnTo>
                <a:lnTo>
                  <a:pt x="112" y="59"/>
                </a:lnTo>
                <a:lnTo>
                  <a:pt x="113" y="63"/>
                </a:lnTo>
                <a:lnTo>
                  <a:pt x="110" y="57"/>
                </a:lnTo>
                <a:lnTo>
                  <a:pt x="111" y="59"/>
                </a:lnTo>
                <a:lnTo>
                  <a:pt x="20" y="80"/>
                </a:lnTo>
                <a:lnTo>
                  <a:pt x="20" y="79"/>
                </a:lnTo>
                <a:lnTo>
                  <a:pt x="20" y="76"/>
                </a:lnTo>
                <a:lnTo>
                  <a:pt x="20" y="73"/>
                </a:lnTo>
                <a:lnTo>
                  <a:pt x="20" y="71"/>
                </a:lnTo>
                <a:cubicBezTo>
                  <a:pt x="20" y="47"/>
                  <a:pt x="38" y="27"/>
                  <a:pt x="61" y="24"/>
                </a:cubicBezTo>
                <a:cubicBezTo>
                  <a:pt x="84" y="20"/>
                  <a:pt x="107" y="33"/>
                  <a:pt x="114" y="56"/>
                </a:cubicBezTo>
                <a:lnTo>
                  <a:pt x="115" y="59"/>
                </a:lnTo>
                <a:lnTo>
                  <a:pt x="117" y="64"/>
                </a:lnTo>
                <a:lnTo>
                  <a:pt x="70" y="28"/>
                </a:lnTo>
                <a:lnTo>
                  <a:pt x="70" y="28"/>
                </a:lnTo>
                <a:lnTo>
                  <a:pt x="22" y="76"/>
                </a:lnTo>
                <a:lnTo>
                  <a:pt x="22" y="72"/>
                </a:lnTo>
                <a:lnTo>
                  <a:pt x="22" y="70"/>
                </a:lnTo>
                <a:lnTo>
                  <a:pt x="22" y="65"/>
                </a:lnTo>
                <a:lnTo>
                  <a:pt x="21" y="57"/>
                </a:lnTo>
                <a:cubicBezTo>
                  <a:pt x="21" y="32"/>
                  <a:pt x="40" y="12"/>
                  <a:pt x="65" y="9"/>
                </a:cubicBezTo>
                <a:cubicBezTo>
                  <a:pt x="89" y="7"/>
                  <a:pt x="112" y="23"/>
                  <a:pt x="117" y="48"/>
                </a:cubicBezTo>
                <a:lnTo>
                  <a:pt x="117" y="50"/>
                </a:lnTo>
                <a:lnTo>
                  <a:pt x="118" y="63"/>
                </a:lnTo>
                <a:cubicBezTo>
                  <a:pt x="119" y="66"/>
                  <a:pt x="119" y="68"/>
                  <a:pt x="118" y="71"/>
                </a:cubicBezTo>
                <a:lnTo>
                  <a:pt x="118" y="76"/>
                </a:lnTo>
                <a:lnTo>
                  <a:pt x="117" y="82"/>
                </a:lnTo>
                <a:lnTo>
                  <a:pt x="23" y="64"/>
                </a:lnTo>
                <a:lnTo>
                  <a:pt x="23" y="62"/>
                </a:lnTo>
                <a:lnTo>
                  <a:pt x="23" y="63"/>
                </a:lnTo>
                <a:cubicBezTo>
                  <a:pt x="27" y="40"/>
                  <a:pt x="47" y="23"/>
                  <a:pt x="70" y="23"/>
                </a:cubicBezTo>
                <a:lnTo>
                  <a:pt x="74" y="23"/>
                </a:lnTo>
                <a:cubicBezTo>
                  <a:pt x="92" y="23"/>
                  <a:pt x="109" y="33"/>
                  <a:pt x="117" y="50"/>
                </a:cubicBezTo>
                <a:lnTo>
                  <a:pt x="118" y="53"/>
                </a:lnTo>
                <a:lnTo>
                  <a:pt x="119" y="55"/>
                </a:lnTo>
                <a:lnTo>
                  <a:pt x="29" y="71"/>
                </a:lnTo>
                <a:lnTo>
                  <a:pt x="29" y="66"/>
                </a:lnTo>
                <a:lnTo>
                  <a:pt x="31" y="57"/>
                </a:lnTo>
                <a:cubicBezTo>
                  <a:pt x="32" y="52"/>
                  <a:pt x="34" y="47"/>
                  <a:pt x="36" y="43"/>
                </a:cubicBezTo>
                <a:lnTo>
                  <a:pt x="38" y="39"/>
                </a:lnTo>
                <a:cubicBezTo>
                  <a:pt x="42" y="33"/>
                  <a:pt x="46" y="29"/>
                  <a:pt x="51" y="25"/>
                </a:cubicBezTo>
                <a:lnTo>
                  <a:pt x="53" y="23"/>
                </a:lnTo>
                <a:cubicBezTo>
                  <a:pt x="66" y="13"/>
                  <a:pt x="83" y="11"/>
                  <a:pt x="99" y="16"/>
                </a:cubicBezTo>
                <a:cubicBezTo>
                  <a:pt x="114" y="22"/>
                  <a:pt x="125" y="35"/>
                  <a:pt x="129" y="51"/>
                </a:cubicBezTo>
                <a:lnTo>
                  <a:pt x="130" y="56"/>
                </a:lnTo>
                <a:lnTo>
                  <a:pt x="131" y="66"/>
                </a:lnTo>
                <a:cubicBezTo>
                  <a:pt x="133" y="80"/>
                  <a:pt x="128" y="93"/>
                  <a:pt x="119" y="103"/>
                </a:cubicBezTo>
                <a:cubicBezTo>
                  <a:pt x="110" y="113"/>
                  <a:pt x="97" y="119"/>
                  <a:pt x="83" y="119"/>
                </a:cubicBezTo>
                <a:lnTo>
                  <a:pt x="83" y="119"/>
                </a:lnTo>
                <a:lnTo>
                  <a:pt x="129" y="56"/>
                </a:lnTo>
                <a:lnTo>
                  <a:pt x="130" y="59"/>
                </a:lnTo>
                <a:lnTo>
                  <a:pt x="122" y="45"/>
                </a:lnTo>
                <a:lnTo>
                  <a:pt x="124" y="47"/>
                </a:lnTo>
                <a:lnTo>
                  <a:pt x="39" y="62"/>
                </a:lnTo>
                <a:lnTo>
                  <a:pt x="41" y="57"/>
                </a:lnTo>
                <a:lnTo>
                  <a:pt x="40" y="60"/>
                </a:lnTo>
                <a:cubicBezTo>
                  <a:pt x="41" y="58"/>
                  <a:pt x="41" y="55"/>
                  <a:pt x="42" y="53"/>
                </a:cubicBezTo>
                <a:lnTo>
                  <a:pt x="42" y="51"/>
                </a:lnTo>
                <a:cubicBezTo>
                  <a:pt x="49" y="32"/>
                  <a:pt x="67" y="18"/>
                  <a:pt x="88" y="18"/>
                </a:cubicBezTo>
                <a:cubicBezTo>
                  <a:pt x="109" y="18"/>
                  <a:pt x="127" y="32"/>
                  <a:pt x="134" y="51"/>
                </a:cubicBezTo>
                <a:lnTo>
                  <a:pt x="134" y="53"/>
                </a:lnTo>
                <a:cubicBezTo>
                  <a:pt x="135" y="56"/>
                  <a:pt x="136" y="58"/>
                  <a:pt x="136" y="61"/>
                </a:cubicBezTo>
                <a:lnTo>
                  <a:pt x="136" y="65"/>
                </a:lnTo>
                <a:cubicBezTo>
                  <a:pt x="137" y="67"/>
                  <a:pt x="137" y="69"/>
                  <a:pt x="137" y="71"/>
                </a:cubicBezTo>
                <a:lnTo>
                  <a:pt x="137" y="74"/>
                </a:lnTo>
                <a:cubicBezTo>
                  <a:pt x="137" y="80"/>
                  <a:pt x="136" y="85"/>
                  <a:pt x="135" y="90"/>
                </a:cubicBezTo>
                <a:lnTo>
                  <a:pt x="134" y="91"/>
                </a:lnTo>
                <a:cubicBezTo>
                  <a:pt x="129" y="107"/>
                  <a:pt x="116" y="119"/>
                  <a:pt x="99" y="123"/>
                </a:cubicBezTo>
                <a:cubicBezTo>
                  <a:pt x="83" y="127"/>
                  <a:pt x="66" y="122"/>
                  <a:pt x="55" y="110"/>
                </a:cubicBezTo>
                <a:lnTo>
                  <a:pt x="53" y="108"/>
                </a:lnTo>
                <a:cubicBezTo>
                  <a:pt x="51" y="107"/>
                  <a:pt x="49" y="105"/>
                  <a:pt x="48" y="102"/>
                </a:cubicBezTo>
                <a:lnTo>
                  <a:pt x="45" y="99"/>
                </a:lnTo>
                <a:lnTo>
                  <a:pt x="43" y="95"/>
                </a:lnTo>
                <a:lnTo>
                  <a:pt x="55" y="107"/>
                </a:lnTo>
                <a:lnTo>
                  <a:pt x="54" y="106"/>
                </a:lnTo>
                <a:lnTo>
                  <a:pt x="128" y="66"/>
                </a:lnTo>
                <a:lnTo>
                  <a:pt x="128" y="68"/>
                </a:lnTo>
                <a:lnTo>
                  <a:pt x="127" y="58"/>
                </a:lnTo>
                <a:lnTo>
                  <a:pt x="128" y="63"/>
                </a:lnTo>
                <a:lnTo>
                  <a:pt x="130" y="69"/>
                </a:lnTo>
                <a:lnTo>
                  <a:pt x="130" y="71"/>
                </a:lnTo>
                <a:cubicBezTo>
                  <a:pt x="135" y="95"/>
                  <a:pt x="121" y="118"/>
                  <a:pt x="99" y="126"/>
                </a:cubicBezTo>
                <a:cubicBezTo>
                  <a:pt x="76" y="134"/>
                  <a:pt x="51" y="123"/>
                  <a:pt x="40" y="102"/>
                </a:cubicBezTo>
                <a:lnTo>
                  <a:pt x="40" y="101"/>
                </a:lnTo>
                <a:cubicBezTo>
                  <a:pt x="38" y="98"/>
                  <a:pt x="37" y="96"/>
                  <a:pt x="36" y="93"/>
                </a:cubicBezTo>
                <a:lnTo>
                  <a:pt x="35" y="89"/>
                </a:lnTo>
                <a:cubicBezTo>
                  <a:pt x="33" y="82"/>
                  <a:pt x="33" y="75"/>
                  <a:pt x="34" y="67"/>
                </a:cubicBezTo>
                <a:lnTo>
                  <a:pt x="35" y="62"/>
                </a:lnTo>
                <a:cubicBezTo>
                  <a:pt x="36" y="57"/>
                  <a:pt x="38" y="53"/>
                  <a:pt x="40" y="49"/>
                </a:cubicBezTo>
                <a:lnTo>
                  <a:pt x="42" y="45"/>
                </a:lnTo>
                <a:cubicBezTo>
                  <a:pt x="48" y="32"/>
                  <a:pt x="60" y="23"/>
                  <a:pt x="73" y="20"/>
                </a:cubicBezTo>
                <a:cubicBezTo>
                  <a:pt x="87" y="16"/>
                  <a:pt x="102" y="20"/>
                  <a:pt x="113" y="28"/>
                </a:cubicBezTo>
                <a:lnTo>
                  <a:pt x="115" y="30"/>
                </a:lnTo>
                <a:cubicBezTo>
                  <a:pt x="117" y="31"/>
                  <a:pt x="119" y="32"/>
                  <a:pt x="120" y="34"/>
                </a:cubicBezTo>
                <a:lnTo>
                  <a:pt x="123" y="37"/>
                </a:lnTo>
                <a:lnTo>
                  <a:pt x="130" y="44"/>
                </a:lnTo>
                <a:lnTo>
                  <a:pt x="67" y="36"/>
                </a:lnTo>
                <a:lnTo>
                  <a:pt x="70" y="34"/>
                </a:lnTo>
                <a:lnTo>
                  <a:pt x="57" y="47"/>
                </a:lnTo>
                <a:lnTo>
                  <a:pt x="59" y="44"/>
                </a:lnTo>
                <a:lnTo>
                  <a:pt x="99" y="119"/>
                </a:lnTo>
                <a:lnTo>
                  <a:pt x="98" y="119"/>
                </a:lnTo>
                <a:cubicBezTo>
                  <a:pt x="72" y="119"/>
                  <a:pt x="50" y="97"/>
                  <a:pt x="50" y="71"/>
                </a:cubicBezTo>
                <a:cubicBezTo>
                  <a:pt x="50" y="44"/>
                  <a:pt x="72" y="23"/>
                  <a:pt x="98" y="23"/>
                </a:cubicBezTo>
                <a:lnTo>
                  <a:pt x="100" y="23"/>
                </a:lnTo>
                <a:cubicBezTo>
                  <a:pt x="123" y="23"/>
                  <a:pt x="143" y="40"/>
                  <a:pt x="147" y="63"/>
                </a:cubicBezTo>
                <a:lnTo>
                  <a:pt x="148" y="66"/>
                </a:lnTo>
                <a:cubicBezTo>
                  <a:pt x="148" y="69"/>
                  <a:pt x="148" y="71"/>
                  <a:pt x="148" y="74"/>
                </a:cubicBezTo>
                <a:lnTo>
                  <a:pt x="148" y="76"/>
                </a:lnTo>
                <a:lnTo>
                  <a:pt x="54" y="62"/>
                </a:lnTo>
                <a:lnTo>
                  <a:pt x="56" y="57"/>
                </a:lnTo>
                <a:lnTo>
                  <a:pt x="57" y="53"/>
                </a:lnTo>
                <a:lnTo>
                  <a:pt x="58" y="51"/>
                </a:lnTo>
                <a:cubicBezTo>
                  <a:pt x="65" y="30"/>
                  <a:pt x="86" y="16"/>
                  <a:pt x="108" y="19"/>
                </a:cubicBezTo>
                <a:cubicBezTo>
                  <a:pt x="131" y="21"/>
                  <a:pt x="148" y="38"/>
                  <a:pt x="151" y="61"/>
                </a:cubicBezTo>
                <a:lnTo>
                  <a:pt x="152" y="65"/>
                </a:lnTo>
                <a:lnTo>
                  <a:pt x="152" y="76"/>
                </a:lnTo>
                <a:lnTo>
                  <a:pt x="104" y="28"/>
                </a:lnTo>
                <a:lnTo>
                  <a:pt x="104" y="28"/>
                </a:lnTo>
                <a:cubicBezTo>
                  <a:pt x="131" y="28"/>
                  <a:pt x="152" y="49"/>
                  <a:pt x="152" y="76"/>
                </a:cubicBezTo>
                <a:cubicBezTo>
                  <a:pt x="152" y="102"/>
                  <a:pt x="131" y="124"/>
                  <a:pt x="104" y="124"/>
                </a:cubicBezTo>
                <a:lnTo>
                  <a:pt x="104" y="124"/>
                </a:lnTo>
                <a:cubicBezTo>
                  <a:pt x="77" y="124"/>
                  <a:pt x="56" y="102"/>
                  <a:pt x="56" y="76"/>
                </a:cubicBezTo>
                <a:cubicBezTo>
                  <a:pt x="56" y="49"/>
                  <a:pt x="77" y="28"/>
                  <a:pt x="104" y="28"/>
                </a:cubicBezTo>
                <a:lnTo>
                  <a:pt x="104" y="28"/>
                </a:lnTo>
                <a:cubicBezTo>
                  <a:pt x="131" y="28"/>
                  <a:pt x="152" y="49"/>
                  <a:pt x="152" y="76"/>
                </a:cubicBezTo>
                <a:lnTo>
                  <a:pt x="152" y="80"/>
                </a:lnTo>
                <a:lnTo>
                  <a:pt x="152" y="85"/>
                </a:lnTo>
                <a:lnTo>
                  <a:pt x="152" y="91"/>
                </a:lnTo>
                <a:lnTo>
                  <a:pt x="152" y="85"/>
                </a:lnTo>
                <a:lnTo>
                  <a:pt x="152" y="88"/>
                </a:lnTo>
                <a:lnTo>
                  <a:pt x="76" y="57"/>
                </a:lnTo>
                <a:lnTo>
                  <a:pt x="78" y="55"/>
                </a:lnTo>
                <a:lnTo>
                  <a:pt x="63" y="75"/>
                </a:lnTo>
                <a:lnTo>
                  <a:pt x="64" y="71"/>
                </a:lnTo>
                <a:cubicBezTo>
                  <a:pt x="72" y="53"/>
                  <a:pt x="89" y="42"/>
                  <a:pt x="108" y="42"/>
                </a:cubicBezTo>
                <a:lnTo>
                  <a:pt x="109" y="42"/>
                </a:lnTo>
                <a:lnTo>
                  <a:pt x="62" y="85"/>
                </a:lnTo>
                <a:lnTo>
                  <a:pt x="62" y="80"/>
                </a:lnTo>
                <a:cubicBezTo>
                  <a:pt x="63" y="78"/>
                  <a:pt x="63" y="75"/>
                  <a:pt x="64" y="73"/>
                </a:cubicBezTo>
                <a:lnTo>
                  <a:pt x="65" y="67"/>
                </a:lnTo>
                <a:lnTo>
                  <a:pt x="66" y="64"/>
                </a:lnTo>
                <a:cubicBezTo>
                  <a:pt x="72" y="41"/>
                  <a:pt x="94" y="25"/>
                  <a:pt x="118" y="28"/>
                </a:cubicBezTo>
                <a:cubicBezTo>
                  <a:pt x="142" y="31"/>
                  <a:pt x="160" y="52"/>
                  <a:pt x="160" y="76"/>
                </a:cubicBezTo>
                <a:lnTo>
                  <a:pt x="160" y="79"/>
                </a:lnTo>
                <a:lnTo>
                  <a:pt x="160" y="89"/>
                </a:lnTo>
                <a:lnTo>
                  <a:pt x="160" y="91"/>
                </a:lnTo>
                <a:lnTo>
                  <a:pt x="160" y="89"/>
                </a:lnTo>
                <a:lnTo>
                  <a:pt x="112" y="47"/>
                </a:lnTo>
                <a:lnTo>
                  <a:pt x="113" y="47"/>
                </a:lnTo>
                <a:lnTo>
                  <a:pt x="88" y="54"/>
                </a:lnTo>
                <a:lnTo>
                  <a:pt x="92" y="52"/>
                </a:lnTo>
                <a:lnTo>
                  <a:pt x="93" y="51"/>
                </a:lnTo>
                <a:cubicBezTo>
                  <a:pt x="108" y="40"/>
                  <a:pt x="129" y="39"/>
                  <a:pt x="145" y="48"/>
                </a:cubicBezTo>
                <a:cubicBezTo>
                  <a:pt x="161" y="58"/>
                  <a:pt x="171" y="76"/>
                  <a:pt x="169" y="95"/>
                </a:cubicBezTo>
                <a:lnTo>
                  <a:pt x="168" y="100"/>
                </a:lnTo>
                <a:lnTo>
                  <a:pt x="120" y="47"/>
                </a:lnTo>
                <a:lnTo>
                  <a:pt x="122" y="47"/>
                </a:lnTo>
                <a:lnTo>
                  <a:pt x="124" y="47"/>
                </a:lnTo>
                <a:cubicBezTo>
                  <a:pt x="147" y="47"/>
                  <a:pt x="167" y="63"/>
                  <a:pt x="171" y="86"/>
                </a:cubicBezTo>
                <a:lnTo>
                  <a:pt x="172" y="91"/>
                </a:lnTo>
                <a:lnTo>
                  <a:pt x="173" y="99"/>
                </a:lnTo>
                <a:lnTo>
                  <a:pt x="92" y="71"/>
                </a:lnTo>
                <a:lnTo>
                  <a:pt x="93" y="69"/>
                </a:lnTo>
                <a:lnTo>
                  <a:pt x="81" y="90"/>
                </a:lnTo>
                <a:lnTo>
                  <a:pt x="82" y="86"/>
                </a:lnTo>
                <a:lnTo>
                  <a:pt x="84" y="80"/>
                </a:lnTo>
                <a:cubicBezTo>
                  <a:pt x="90" y="60"/>
                  <a:pt x="109" y="47"/>
                  <a:pt x="129" y="47"/>
                </a:cubicBezTo>
                <a:lnTo>
                  <a:pt x="131" y="47"/>
                </a:lnTo>
                <a:lnTo>
                  <a:pt x="135" y="47"/>
                </a:lnTo>
                <a:cubicBezTo>
                  <a:pt x="155" y="47"/>
                  <a:pt x="172" y="59"/>
                  <a:pt x="180" y="77"/>
                </a:cubicBezTo>
                <a:lnTo>
                  <a:pt x="181" y="80"/>
                </a:lnTo>
                <a:lnTo>
                  <a:pt x="180" y="78"/>
                </a:lnTo>
                <a:cubicBezTo>
                  <a:pt x="190" y="99"/>
                  <a:pt x="184" y="125"/>
                  <a:pt x="165" y="138"/>
                </a:cubicBezTo>
                <a:cubicBezTo>
                  <a:pt x="146" y="152"/>
                  <a:pt x="120" y="150"/>
                  <a:pt x="103" y="133"/>
                </a:cubicBezTo>
                <a:lnTo>
                  <a:pt x="102" y="132"/>
                </a:lnTo>
                <a:lnTo>
                  <a:pt x="96" y="126"/>
                </a:lnTo>
                <a:lnTo>
                  <a:pt x="96" y="126"/>
                </a:lnTo>
                <a:lnTo>
                  <a:pt x="94" y="124"/>
                </a:lnTo>
                <a:lnTo>
                  <a:pt x="176" y="90"/>
                </a:lnTo>
                <a:lnTo>
                  <a:pt x="176" y="92"/>
                </a:lnTo>
                <a:lnTo>
                  <a:pt x="176" y="95"/>
                </a:lnTo>
                <a:cubicBezTo>
                  <a:pt x="176" y="121"/>
                  <a:pt x="154" y="143"/>
                  <a:pt x="128" y="143"/>
                </a:cubicBezTo>
                <a:lnTo>
                  <a:pt x="127" y="143"/>
                </a:lnTo>
                <a:cubicBezTo>
                  <a:pt x="100" y="143"/>
                  <a:pt x="79" y="121"/>
                  <a:pt x="79" y="95"/>
                </a:cubicBezTo>
                <a:cubicBezTo>
                  <a:pt x="79" y="68"/>
                  <a:pt x="100" y="47"/>
                  <a:pt x="127" y="47"/>
                </a:cubicBezTo>
                <a:lnTo>
                  <a:pt x="128" y="47"/>
                </a:lnTo>
                <a:cubicBezTo>
                  <a:pt x="154" y="47"/>
                  <a:pt x="176" y="68"/>
                  <a:pt x="176" y="95"/>
                </a:cubicBezTo>
                <a:cubicBezTo>
                  <a:pt x="176" y="121"/>
                  <a:pt x="154" y="143"/>
                  <a:pt x="128" y="143"/>
                </a:cubicBezTo>
                <a:lnTo>
                  <a:pt x="127" y="143"/>
                </a:lnTo>
                <a:lnTo>
                  <a:pt x="164" y="65"/>
                </a:lnTo>
                <a:lnTo>
                  <a:pt x="168" y="70"/>
                </a:lnTo>
                <a:lnTo>
                  <a:pt x="171" y="73"/>
                </a:lnTo>
                <a:lnTo>
                  <a:pt x="95" y="78"/>
                </a:lnTo>
                <a:lnTo>
                  <a:pt x="96" y="76"/>
                </a:lnTo>
                <a:lnTo>
                  <a:pt x="90" y="90"/>
                </a:lnTo>
                <a:lnTo>
                  <a:pt x="91" y="86"/>
                </a:lnTo>
                <a:cubicBezTo>
                  <a:pt x="92" y="83"/>
                  <a:pt x="93" y="79"/>
                  <a:pt x="95" y="76"/>
                </a:cubicBezTo>
                <a:lnTo>
                  <a:pt x="98" y="72"/>
                </a:lnTo>
                <a:lnTo>
                  <a:pt x="92" y="91"/>
                </a:lnTo>
                <a:lnTo>
                  <a:pt x="92" y="85"/>
                </a:lnTo>
                <a:lnTo>
                  <a:pt x="93" y="78"/>
                </a:lnTo>
                <a:cubicBezTo>
                  <a:pt x="96" y="63"/>
                  <a:pt x="105" y="50"/>
                  <a:pt x="119" y="43"/>
                </a:cubicBezTo>
                <a:lnTo>
                  <a:pt x="120" y="43"/>
                </a:lnTo>
                <a:cubicBezTo>
                  <a:pt x="143" y="31"/>
                  <a:pt x="171" y="40"/>
                  <a:pt x="183" y="62"/>
                </a:cubicBezTo>
                <a:lnTo>
                  <a:pt x="185" y="65"/>
                </a:lnTo>
                <a:lnTo>
                  <a:pt x="189" y="74"/>
                </a:lnTo>
                <a:lnTo>
                  <a:pt x="193" y="83"/>
                </a:lnTo>
                <a:lnTo>
                  <a:pt x="188" y="73"/>
                </a:lnTo>
                <a:lnTo>
                  <a:pt x="191" y="77"/>
                </a:lnTo>
                <a:lnTo>
                  <a:pt x="130" y="62"/>
                </a:lnTo>
                <a:lnTo>
                  <a:pt x="132" y="61"/>
                </a:lnTo>
                <a:lnTo>
                  <a:pt x="111" y="82"/>
                </a:lnTo>
                <a:lnTo>
                  <a:pt x="112" y="79"/>
                </a:lnTo>
                <a:lnTo>
                  <a:pt x="109" y="87"/>
                </a:lnTo>
                <a:lnTo>
                  <a:pt x="110" y="84"/>
                </a:lnTo>
                <a:cubicBezTo>
                  <a:pt x="111" y="81"/>
                  <a:pt x="112" y="78"/>
                  <a:pt x="113" y="76"/>
                </a:cubicBezTo>
                <a:lnTo>
                  <a:pt x="114" y="74"/>
                </a:lnTo>
                <a:cubicBezTo>
                  <a:pt x="121" y="60"/>
                  <a:pt x="134" y="50"/>
                  <a:pt x="149" y="48"/>
                </a:cubicBezTo>
                <a:cubicBezTo>
                  <a:pt x="165" y="45"/>
                  <a:pt x="180" y="50"/>
                  <a:pt x="191" y="61"/>
                </a:cubicBezTo>
                <a:lnTo>
                  <a:pt x="192" y="63"/>
                </a:lnTo>
                <a:cubicBezTo>
                  <a:pt x="199" y="70"/>
                  <a:pt x="204" y="79"/>
                  <a:pt x="206" y="89"/>
                </a:cubicBezTo>
                <a:lnTo>
                  <a:pt x="206" y="92"/>
                </a:lnTo>
                <a:lnTo>
                  <a:pt x="159" y="51"/>
                </a:lnTo>
                <a:lnTo>
                  <a:pt x="160" y="51"/>
                </a:lnTo>
                <a:cubicBezTo>
                  <a:pt x="186" y="51"/>
                  <a:pt x="208" y="73"/>
                  <a:pt x="208" y="99"/>
                </a:cubicBezTo>
                <a:lnTo>
                  <a:pt x="208" y="102"/>
                </a:lnTo>
                <a:cubicBezTo>
                  <a:pt x="208" y="106"/>
                  <a:pt x="207" y="110"/>
                  <a:pt x="207" y="114"/>
                </a:cubicBezTo>
                <a:lnTo>
                  <a:pt x="206" y="116"/>
                </a:lnTo>
                <a:cubicBezTo>
                  <a:pt x="201" y="135"/>
                  <a:pt x="186" y="149"/>
                  <a:pt x="167" y="152"/>
                </a:cubicBezTo>
                <a:cubicBezTo>
                  <a:pt x="147" y="155"/>
                  <a:pt x="128" y="146"/>
                  <a:pt x="118" y="129"/>
                </a:cubicBezTo>
                <a:lnTo>
                  <a:pt x="115" y="124"/>
                </a:lnTo>
                <a:lnTo>
                  <a:pt x="115" y="123"/>
                </a:lnTo>
                <a:lnTo>
                  <a:pt x="121" y="130"/>
                </a:lnTo>
                <a:lnTo>
                  <a:pt x="119" y="129"/>
                </a:lnTo>
                <a:lnTo>
                  <a:pt x="199" y="110"/>
                </a:lnTo>
                <a:lnTo>
                  <a:pt x="198" y="112"/>
                </a:lnTo>
                <a:lnTo>
                  <a:pt x="200" y="96"/>
                </a:lnTo>
                <a:lnTo>
                  <a:pt x="200" y="100"/>
                </a:lnTo>
                <a:lnTo>
                  <a:pt x="200" y="92"/>
                </a:lnTo>
                <a:lnTo>
                  <a:pt x="200" y="95"/>
                </a:lnTo>
                <a:cubicBezTo>
                  <a:pt x="201" y="98"/>
                  <a:pt x="201" y="100"/>
                  <a:pt x="201" y="103"/>
                </a:cubicBezTo>
                <a:lnTo>
                  <a:pt x="201" y="104"/>
                </a:lnTo>
                <a:cubicBezTo>
                  <a:pt x="201" y="131"/>
                  <a:pt x="179" y="152"/>
                  <a:pt x="153" y="152"/>
                </a:cubicBezTo>
                <a:cubicBezTo>
                  <a:pt x="126" y="152"/>
                  <a:pt x="105" y="131"/>
                  <a:pt x="105" y="104"/>
                </a:cubicBezTo>
                <a:lnTo>
                  <a:pt x="105" y="103"/>
                </a:lnTo>
                <a:lnTo>
                  <a:pt x="105" y="99"/>
                </a:lnTo>
                <a:lnTo>
                  <a:pt x="105" y="106"/>
                </a:lnTo>
                <a:lnTo>
                  <a:pt x="105" y="103"/>
                </a:lnTo>
                <a:cubicBezTo>
                  <a:pt x="105" y="101"/>
                  <a:pt x="104" y="98"/>
                  <a:pt x="104" y="96"/>
                </a:cubicBezTo>
                <a:lnTo>
                  <a:pt x="104" y="95"/>
                </a:lnTo>
                <a:cubicBezTo>
                  <a:pt x="104" y="68"/>
                  <a:pt x="126" y="47"/>
                  <a:pt x="152" y="47"/>
                </a:cubicBezTo>
                <a:cubicBezTo>
                  <a:pt x="179" y="47"/>
                  <a:pt x="200" y="68"/>
                  <a:pt x="200" y="95"/>
                </a:cubicBezTo>
                <a:lnTo>
                  <a:pt x="200" y="97"/>
                </a:lnTo>
                <a:lnTo>
                  <a:pt x="201" y="97"/>
                </a:lnTo>
                <a:lnTo>
                  <a:pt x="201" y="106"/>
                </a:lnTo>
                <a:lnTo>
                  <a:pt x="201" y="109"/>
                </a:lnTo>
                <a:lnTo>
                  <a:pt x="110" y="88"/>
                </a:lnTo>
                <a:lnTo>
                  <a:pt x="111" y="87"/>
                </a:lnTo>
                <a:lnTo>
                  <a:pt x="105" y="108"/>
                </a:lnTo>
                <a:lnTo>
                  <a:pt x="105" y="105"/>
                </a:lnTo>
                <a:lnTo>
                  <a:pt x="106" y="95"/>
                </a:lnTo>
                <a:cubicBezTo>
                  <a:pt x="108" y="70"/>
                  <a:pt x="129" y="51"/>
                  <a:pt x="154" y="51"/>
                </a:cubicBezTo>
                <a:lnTo>
                  <a:pt x="154" y="51"/>
                </a:lnTo>
                <a:cubicBezTo>
                  <a:pt x="170" y="51"/>
                  <a:pt x="184" y="59"/>
                  <a:pt x="193" y="71"/>
                </a:cubicBezTo>
                <a:cubicBezTo>
                  <a:pt x="202" y="83"/>
                  <a:pt x="205" y="99"/>
                  <a:pt x="200" y="113"/>
                </a:cubicBezTo>
                <a:lnTo>
                  <a:pt x="199" y="118"/>
                </a:lnTo>
                <a:lnTo>
                  <a:pt x="153" y="56"/>
                </a:lnTo>
                <a:lnTo>
                  <a:pt x="156" y="56"/>
                </a:lnTo>
                <a:cubicBezTo>
                  <a:pt x="163" y="56"/>
                  <a:pt x="169" y="58"/>
                  <a:pt x="175" y="60"/>
                </a:cubicBezTo>
                <a:lnTo>
                  <a:pt x="181" y="63"/>
                </a:lnTo>
                <a:lnTo>
                  <a:pt x="184" y="63"/>
                </a:lnTo>
                <a:lnTo>
                  <a:pt x="124" y="91"/>
                </a:lnTo>
                <a:lnTo>
                  <a:pt x="125" y="89"/>
                </a:lnTo>
                <a:lnTo>
                  <a:pt x="123" y="93"/>
                </a:lnTo>
                <a:cubicBezTo>
                  <a:pt x="129" y="71"/>
                  <a:pt x="148" y="56"/>
                  <a:pt x="171" y="56"/>
                </a:cubicBezTo>
                <a:cubicBezTo>
                  <a:pt x="193" y="57"/>
                  <a:pt x="212" y="72"/>
                  <a:pt x="217" y="94"/>
                </a:cubicBezTo>
                <a:lnTo>
                  <a:pt x="218" y="99"/>
                </a:lnTo>
                <a:lnTo>
                  <a:pt x="219" y="105"/>
                </a:lnTo>
                <a:cubicBezTo>
                  <a:pt x="222" y="119"/>
                  <a:pt x="218" y="133"/>
                  <a:pt x="209" y="144"/>
                </a:cubicBezTo>
                <a:cubicBezTo>
                  <a:pt x="200" y="156"/>
                  <a:pt x="186" y="162"/>
                  <a:pt x="172" y="162"/>
                </a:cubicBezTo>
                <a:lnTo>
                  <a:pt x="171" y="162"/>
                </a:lnTo>
                <a:cubicBezTo>
                  <a:pt x="158" y="162"/>
                  <a:pt x="145" y="156"/>
                  <a:pt x="136" y="146"/>
                </a:cubicBezTo>
                <a:cubicBezTo>
                  <a:pt x="127" y="136"/>
                  <a:pt x="122" y="123"/>
                  <a:pt x="124" y="109"/>
                </a:cubicBezTo>
                <a:lnTo>
                  <a:pt x="124" y="104"/>
                </a:lnTo>
                <a:lnTo>
                  <a:pt x="125" y="99"/>
                </a:lnTo>
                <a:cubicBezTo>
                  <a:pt x="128" y="74"/>
                  <a:pt x="150" y="55"/>
                  <a:pt x="175" y="57"/>
                </a:cubicBezTo>
                <a:cubicBezTo>
                  <a:pt x="201" y="58"/>
                  <a:pt x="220" y="79"/>
                  <a:pt x="220" y="104"/>
                </a:cubicBezTo>
                <a:lnTo>
                  <a:pt x="220" y="105"/>
                </a:lnTo>
                <a:lnTo>
                  <a:pt x="220" y="109"/>
                </a:lnTo>
                <a:lnTo>
                  <a:pt x="220" y="119"/>
                </a:lnTo>
                <a:lnTo>
                  <a:pt x="219" y="124"/>
                </a:lnTo>
                <a:cubicBezTo>
                  <a:pt x="216" y="150"/>
                  <a:pt x="194" y="168"/>
                  <a:pt x="168" y="166"/>
                </a:cubicBezTo>
                <a:cubicBezTo>
                  <a:pt x="143" y="165"/>
                  <a:pt x="123" y="144"/>
                  <a:pt x="123" y="118"/>
                </a:cubicBezTo>
                <a:lnTo>
                  <a:pt x="123" y="117"/>
                </a:lnTo>
                <a:lnTo>
                  <a:pt x="123" y="114"/>
                </a:lnTo>
                <a:lnTo>
                  <a:pt x="123" y="110"/>
                </a:lnTo>
                <a:lnTo>
                  <a:pt x="123" y="109"/>
                </a:lnTo>
                <a:cubicBezTo>
                  <a:pt x="123" y="85"/>
                  <a:pt x="141" y="65"/>
                  <a:pt x="164" y="62"/>
                </a:cubicBezTo>
                <a:cubicBezTo>
                  <a:pt x="187" y="58"/>
                  <a:pt x="210" y="71"/>
                  <a:pt x="217" y="94"/>
                </a:cubicBezTo>
                <a:lnTo>
                  <a:pt x="218" y="95"/>
                </a:lnTo>
                <a:cubicBezTo>
                  <a:pt x="218" y="98"/>
                  <a:pt x="219" y="100"/>
                  <a:pt x="219" y="103"/>
                </a:cubicBezTo>
                <a:lnTo>
                  <a:pt x="220" y="106"/>
                </a:lnTo>
                <a:lnTo>
                  <a:pt x="220" y="104"/>
                </a:lnTo>
                <a:cubicBezTo>
                  <a:pt x="221" y="108"/>
                  <a:pt x="221" y="113"/>
                  <a:pt x="221" y="117"/>
                </a:cubicBezTo>
                <a:lnTo>
                  <a:pt x="221" y="118"/>
                </a:lnTo>
                <a:cubicBezTo>
                  <a:pt x="221" y="142"/>
                  <a:pt x="204" y="162"/>
                  <a:pt x="181" y="166"/>
                </a:cubicBezTo>
                <a:cubicBezTo>
                  <a:pt x="158" y="170"/>
                  <a:pt x="135" y="156"/>
                  <a:pt x="128" y="134"/>
                </a:cubicBezTo>
                <a:lnTo>
                  <a:pt x="127" y="132"/>
                </a:lnTo>
                <a:cubicBezTo>
                  <a:pt x="127" y="130"/>
                  <a:pt x="126" y="127"/>
                  <a:pt x="126" y="125"/>
                </a:cubicBezTo>
                <a:lnTo>
                  <a:pt x="125" y="122"/>
                </a:lnTo>
                <a:cubicBezTo>
                  <a:pt x="123" y="108"/>
                  <a:pt x="127" y="94"/>
                  <a:pt x="136" y="83"/>
                </a:cubicBezTo>
                <a:cubicBezTo>
                  <a:pt x="145" y="72"/>
                  <a:pt x="158" y="66"/>
                  <a:pt x="172" y="66"/>
                </a:cubicBezTo>
                <a:lnTo>
                  <a:pt x="174" y="66"/>
                </a:lnTo>
                <a:lnTo>
                  <a:pt x="176" y="66"/>
                </a:lnTo>
                <a:lnTo>
                  <a:pt x="136" y="87"/>
                </a:lnTo>
                <a:lnTo>
                  <a:pt x="138" y="84"/>
                </a:lnTo>
                <a:cubicBezTo>
                  <a:pt x="140" y="82"/>
                  <a:pt x="142" y="79"/>
                  <a:pt x="144" y="77"/>
                </a:cubicBezTo>
                <a:lnTo>
                  <a:pt x="146" y="75"/>
                </a:lnTo>
                <a:cubicBezTo>
                  <a:pt x="165" y="56"/>
                  <a:pt x="195" y="56"/>
                  <a:pt x="214" y="75"/>
                </a:cubicBezTo>
                <a:lnTo>
                  <a:pt x="216" y="77"/>
                </a:lnTo>
                <a:cubicBezTo>
                  <a:pt x="220" y="81"/>
                  <a:pt x="223" y="85"/>
                  <a:pt x="225" y="90"/>
                </a:cubicBezTo>
                <a:lnTo>
                  <a:pt x="226" y="93"/>
                </a:lnTo>
                <a:lnTo>
                  <a:pt x="183" y="66"/>
                </a:lnTo>
                <a:lnTo>
                  <a:pt x="186" y="66"/>
                </a:lnTo>
                <a:cubicBezTo>
                  <a:pt x="213" y="66"/>
                  <a:pt x="234" y="87"/>
                  <a:pt x="234" y="114"/>
                </a:cubicBezTo>
                <a:cubicBezTo>
                  <a:pt x="234" y="140"/>
                  <a:pt x="213" y="162"/>
                  <a:pt x="186" y="162"/>
                </a:cubicBezTo>
                <a:lnTo>
                  <a:pt x="184" y="162"/>
                </a:lnTo>
                <a:cubicBezTo>
                  <a:pt x="158" y="162"/>
                  <a:pt x="136" y="140"/>
                  <a:pt x="136" y="114"/>
                </a:cubicBezTo>
                <a:lnTo>
                  <a:pt x="136" y="111"/>
                </a:lnTo>
                <a:cubicBezTo>
                  <a:pt x="136" y="107"/>
                  <a:pt x="137" y="103"/>
                  <a:pt x="138" y="99"/>
                </a:cubicBezTo>
                <a:lnTo>
                  <a:pt x="138" y="97"/>
                </a:lnTo>
                <a:cubicBezTo>
                  <a:pt x="144" y="75"/>
                  <a:pt x="165" y="59"/>
                  <a:pt x="188" y="61"/>
                </a:cubicBezTo>
                <a:cubicBezTo>
                  <a:pt x="212" y="63"/>
                  <a:pt x="230" y="81"/>
                  <a:pt x="233" y="104"/>
                </a:cubicBezTo>
                <a:lnTo>
                  <a:pt x="233" y="109"/>
                </a:lnTo>
                <a:lnTo>
                  <a:pt x="234" y="113"/>
                </a:lnTo>
                <a:lnTo>
                  <a:pt x="140" y="103"/>
                </a:lnTo>
                <a:lnTo>
                  <a:pt x="141" y="102"/>
                </a:lnTo>
                <a:lnTo>
                  <a:pt x="139" y="109"/>
                </a:lnTo>
                <a:lnTo>
                  <a:pt x="140" y="106"/>
                </a:lnTo>
                <a:lnTo>
                  <a:pt x="141" y="129"/>
                </a:lnTo>
                <a:lnTo>
                  <a:pt x="140" y="126"/>
                </a:lnTo>
                <a:lnTo>
                  <a:pt x="143" y="132"/>
                </a:lnTo>
                <a:lnTo>
                  <a:pt x="142" y="130"/>
                </a:lnTo>
                <a:cubicBezTo>
                  <a:pt x="130" y="107"/>
                  <a:pt x="140" y="78"/>
                  <a:pt x="164" y="66"/>
                </a:cubicBezTo>
                <a:cubicBezTo>
                  <a:pt x="187" y="54"/>
                  <a:pt x="216" y="64"/>
                  <a:pt x="228" y="88"/>
                </a:cubicBezTo>
                <a:lnTo>
                  <a:pt x="229" y="90"/>
                </a:lnTo>
                <a:lnTo>
                  <a:pt x="228" y="87"/>
                </a:lnTo>
                <a:lnTo>
                  <a:pt x="188" y="66"/>
                </a:lnTo>
                <a:lnTo>
                  <a:pt x="191" y="66"/>
                </a:lnTo>
                <a:lnTo>
                  <a:pt x="191" y="66"/>
                </a:lnTo>
                <a:lnTo>
                  <a:pt x="184" y="67"/>
                </a:lnTo>
                <a:lnTo>
                  <a:pt x="187" y="66"/>
                </a:lnTo>
                <a:cubicBezTo>
                  <a:pt x="191" y="65"/>
                  <a:pt x="196" y="65"/>
                  <a:pt x="200" y="66"/>
                </a:cubicBezTo>
                <a:lnTo>
                  <a:pt x="204" y="66"/>
                </a:lnTo>
                <a:cubicBezTo>
                  <a:pt x="212" y="67"/>
                  <a:pt x="220" y="70"/>
                  <a:pt x="226" y="75"/>
                </a:cubicBezTo>
                <a:lnTo>
                  <a:pt x="230" y="77"/>
                </a:lnTo>
                <a:lnTo>
                  <a:pt x="234" y="81"/>
                </a:lnTo>
                <a:lnTo>
                  <a:pt x="166" y="90"/>
                </a:lnTo>
                <a:lnTo>
                  <a:pt x="168" y="88"/>
                </a:lnTo>
                <a:lnTo>
                  <a:pt x="161" y="99"/>
                </a:lnTo>
                <a:lnTo>
                  <a:pt x="162" y="96"/>
                </a:lnTo>
                <a:cubicBezTo>
                  <a:pt x="169" y="80"/>
                  <a:pt x="183" y="69"/>
                  <a:pt x="200" y="66"/>
                </a:cubicBezTo>
                <a:cubicBezTo>
                  <a:pt x="217" y="64"/>
                  <a:pt x="234" y="71"/>
                  <a:pt x="244" y="84"/>
                </a:cubicBezTo>
                <a:lnTo>
                  <a:pt x="246" y="86"/>
                </a:lnTo>
                <a:lnTo>
                  <a:pt x="249" y="90"/>
                </a:lnTo>
                <a:lnTo>
                  <a:pt x="173" y="88"/>
                </a:lnTo>
                <a:lnTo>
                  <a:pt x="175" y="86"/>
                </a:lnTo>
                <a:lnTo>
                  <a:pt x="176" y="85"/>
                </a:lnTo>
                <a:cubicBezTo>
                  <a:pt x="186" y="71"/>
                  <a:pt x="204" y="64"/>
                  <a:pt x="222" y="67"/>
                </a:cubicBezTo>
                <a:cubicBezTo>
                  <a:pt x="239" y="69"/>
                  <a:pt x="254" y="82"/>
                  <a:pt x="260" y="99"/>
                </a:cubicBezTo>
                <a:lnTo>
                  <a:pt x="260" y="100"/>
                </a:lnTo>
                <a:cubicBezTo>
                  <a:pt x="262" y="105"/>
                  <a:pt x="262" y="110"/>
                  <a:pt x="262" y="115"/>
                </a:cubicBezTo>
                <a:lnTo>
                  <a:pt x="262" y="119"/>
                </a:lnTo>
                <a:lnTo>
                  <a:pt x="262" y="122"/>
                </a:lnTo>
                <a:lnTo>
                  <a:pt x="262" y="123"/>
                </a:lnTo>
                <a:cubicBezTo>
                  <a:pt x="262" y="147"/>
                  <a:pt x="245" y="167"/>
                  <a:pt x="222" y="171"/>
                </a:cubicBezTo>
                <a:cubicBezTo>
                  <a:pt x="199" y="175"/>
                  <a:pt x="176" y="161"/>
                  <a:pt x="169" y="139"/>
                </a:cubicBezTo>
                <a:lnTo>
                  <a:pt x="168" y="137"/>
                </a:lnTo>
                <a:cubicBezTo>
                  <a:pt x="168" y="135"/>
                  <a:pt x="167" y="132"/>
                  <a:pt x="167" y="130"/>
                </a:cubicBezTo>
                <a:lnTo>
                  <a:pt x="166" y="127"/>
                </a:lnTo>
                <a:lnTo>
                  <a:pt x="165" y="122"/>
                </a:lnTo>
                <a:cubicBezTo>
                  <a:pt x="165" y="120"/>
                  <a:pt x="165" y="118"/>
                  <a:pt x="165" y="115"/>
                </a:cubicBezTo>
                <a:lnTo>
                  <a:pt x="165" y="114"/>
                </a:lnTo>
                <a:cubicBezTo>
                  <a:pt x="165" y="90"/>
                  <a:pt x="182" y="70"/>
                  <a:pt x="205" y="67"/>
                </a:cubicBezTo>
                <a:cubicBezTo>
                  <a:pt x="229" y="63"/>
                  <a:pt x="251" y="76"/>
                  <a:pt x="259" y="99"/>
                </a:cubicBezTo>
                <a:lnTo>
                  <a:pt x="259" y="100"/>
                </a:lnTo>
                <a:cubicBezTo>
                  <a:pt x="261" y="105"/>
                  <a:pt x="261" y="110"/>
                  <a:pt x="261" y="115"/>
                </a:cubicBezTo>
                <a:lnTo>
                  <a:pt x="261" y="118"/>
                </a:lnTo>
                <a:lnTo>
                  <a:pt x="213" y="70"/>
                </a:lnTo>
                <a:lnTo>
                  <a:pt x="214" y="70"/>
                </a:lnTo>
                <a:lnTo>
                  <a:pt x="167" y="111"/>
                </a:lnTo>
                <a:lnTo>
                  <a:pt x="167" y="108"/>
                </a:lnTo>
                <a:lnTo>
                  <a:pt x="169" y="131"/>
                </a:lnTo>
                <a:lnTo>
                  <a:pt x="168" y="129"/>
                </a:lnTo>
                <a:lnTo>
                  <a:pt x="262" y="114"/>
                </a:lnTo>
                <a:lnTo>
                  <a:pt x="262" y="118"/>
                </a:lnTo>
                <a:lnTo>
                  <a:pt x="261" y="128"/>
                </a:lnTo>
                <a:lnTo>
                  <a:pt x="260" y="134"/>
                </a:lnTo>
                <a:cubicBezTo>
                  <a:pt x="260" y="139"/>
                  <a:pt x="258" y="144"/>
                  <a:pt x="256" y="148"/>
                </a:cubicBezTo>
                <a:lnTo>
                  <a:pt x="255" y="149"/>
                </a:lnTo>
                <a:cubicBezTo>
                  <a:pt x="245" y="171"/>
                  <a:pt x="219" y="181"/>
                  <a:pt x="196" y="173"/>
                </a:cubicBezTo>
                <a:cubicBezTo>
                  <a:pt x="174" y="165"/>
                  <a:pt x="160" y="141"/>
                  <a:pt x="166" y="118"/>
                </a:cubicBezTo>
                <a:lnTo>
                  <a:pt x="167" y="113"/>
                </a:lnTo>
                <a:lnTo>
                  <a:pt x="167" y="109"/>
                </a:lnTo>
                <a:cubicBezTo>
                  <a:pt x="172" y="87"/>
                  <a:pt x="192" y="70"/>
                  <a:pt x="214" y="70"/>
                </a:cubicBezTo>
                <a:lnTo>
                  <a:pt x="215" y="70"/>
                </a:lnTo>
                <a:cubicBezTo>
                  <a:pt x="238" y="70"/>
                  <a:pt x="258" y="87"/>
                  <a:pt x="263" y="109"/>
                </a:cubicBezTo>
                <a:lnTo>
                  <a:pt x="264" y="114"/>
                </a:lnTo>
                <a:lnTo>
                  <a:pt x="264" y="118"/>
                </a:lnTo>
                <a:lnTo>
                  <a:pt x="233" y="82"/>
                </a:lnTo>
                <a:lnTo>
                  <a:pt x="234" y="83"/>
                </a:lnTo>
                <a:lnTo>
                  <a:pt x="204" y="83"/>
                </a:lnTo>
                <a:lnTo>
                  <a:pt x="205" y="82"/>
                </a:lnTo>
                <a:cubicBezTo>
                  <a:pt x="224" y="76"/>
                  <a:pt x="245" y="82"/>
                  <a:pt x="257" y="97"/>
                </a:cubicBezTo>
                <a:lnTo>
                  <a:pt x="260" y="100"/>
                </a:lnTo>
                <a:lnTo>
                  <a:pt x="259" y="99"/>
                </a:lnTo>
                <a:lnTo>
                  <a:pt x="178" y="142"/>
                </a:lnTo>
                <a:lnTo>
                  <a:pt x="177" y="137"/>
                </a:lnTo>
                <a:lnTo>
                  <a:pt x="176" y="133"/>
                </a:lnTo>
                <a:lnTo>
                  <a:pt x="178" y="140"/>
                </a:lnTo>
                <a:lnTo>
                  <a:pt x="177" y="139"/>
                </a:lnTo>
                <a:lnTo>
                  <a:pt x="271" y="123"/>
                </a:lnTo>
                <a:lnTo>
                  <a:pt x="271" y="125"/>
                </a:lnTo>
                <a:lnTo>
                  <a:pt x="270" y="117"/>
                </a:lnTo>
                <a:lnTo>
                  <a:pt x="271" y="120"/>
                </a:lnTo>
                <a:cubicBezTo>
                  <a:pt x="271" y="123"/>
                  <a:pt x="271" y="125"/>
                  <a:pt x="271" y="128"/>
                </a:cubicBezTo>
                <a:lnTo>
                  <a:pt x="271" y="133"/>
                </a:lnTo>
                <a:cubicBezTo>
                  <a:pt x="271" y="159"/>
                  <a:pt x="250" y="181"/>
                  <a:pt x="223" y="181"/>
                </a:cubicBezTo>
                <a:cubicBezTo>
                  <a:pt x="197" y="181"/>
                  <a:pt x="175" y="159"/>
                  <a:pt x="175" y="133"/>
                </a:cubicBezTo>
                <a:lnTo>
                  <a:pt x="175" y="130"/>
                </a:lnTo>
                <a:lnTo>
                  <a:pt x="175" y="128"/>
                </a:lnTo>
                <a:cubicBezTo>
                  <a:pt x="175" y="101"/>
                  <a:pt x="197" y="80"/>
                  <a:pt x="223" y="80"/>
                </a:cubicBezTo>
                <a:cubicBezTo>
                  <a:pt x="250" y="80"/>
                  <a:pt x="271" y="101"/>
                  <a:pt x="271" y="128"/>
                </a:cubicBezTo>
                <a:lnTo>
                  <a:pt x="271" y="130"/>
                </a:lnTo>
                <a:lnTo>
                  <a:pt x="271" y="133"/>
                </a:lnTo>
                <a:cubicBezTo>
                  <a:pt x="271" y="158"/>
                  <a:pt x="253" y="178"/>
                  <a:pt x="228" y="181"/>
                </a:cubicBezTo>
                <a:cubicBezTo>
                  <a:pt x="204" y="183"/>
                  <a:pt x="181" y="167"/>
                  <a:pt x="176" y="142"/>
                </a:cubicBezTo>
                <a:lnTo>
                  <a:pt x="176" y="140"/>
                </a:lnTo>
                <a:lnTo>
                  <a:pt x="175" y="137"/>
                </a:lnTo>
                <a:lnTo>
                  <a:pt x="270" y="128"/>
                </a:lnTo>
                <a:lnTo>
                  <a:pt x="270" y="130"/>
                </a:lnTo>
                <a:lnTo>
                  <a:pt x="270" y="123"/>
                </a:lnTo>
                <a:lnTo>
                  <a:pt x="270" y="127"/>
                </a:lnTo>
                <a:lnTo>
                  <a:pt x="269" y="118"/>
                </a:lnTo>
                <a:lnTo>
                  <a:pt x="270" y="121"/>
                </a:lnTo>
                <a:lnTo>
                  <a:pt x="267" y="115"/>
                </a:lnTo>
                <a:lnTo>
                  <a:pt x="267" y="116"/>
                </a:lnTo>
                <a:lnTo>
                  <a:pt x="182" y="116"/>
                </a:lnTo>
                <a:lnTo>
                  <a:pt x="183" y="114"/>
                </a:lnTo>
                <a:lnTo>
                  <a:pt x="180" y="120"/>
                </a:lnTo>
                <a:lnTo>
                  <a:pt x="181" y="116"/>
                </a:lnTo>
                <a:lnTo>
                  <a:pt x="181" y="116"/>
                </a:lnTo>
                <a:lnTo>
                  <a:pt x="183" y="108"/>
                </a:lnTo>
                <a:cubicBezTo>
                  <a:pt x="189" y="93"/>
                  <a:pt x="202" y="81"/>
                  <a:pt x="218" y="77"/>
                </a:cubicBezTo>
                <a:cubicBezTo>
                  <a:pt x="234" y="73"/>
                  <a:pt x="251" y="78"/>
                  <a:pt x="263" y="90"/>
                </a:cubicBezTo>
                <a:lnTo>
                  <a:pt x="264" y="91"/>
                </a:lnTo>
                <a:cubicBezTo>
                  <a:pt x="273" y="100"/>
                  <a:pt x="278" y="112"/>
                  <a:pt x="278" y="124"/>
                </a:cubicBezTo>
                <a:lnTo>
                  <a:pt x="278" y="128"/>
                </a:lnTo>
                <a:lnTo>
                  <a:pt x="278" y="133"/>
                </a:lnTo>
                <a:lnTo>
                  <a:pt x="277" y="143"/>
                </a:lnTo>
                <a:lnTo>
                  <a:pt x="190" y="111"/>
                </a:lnTo>
                <a:lnTo>
                  <a:pt x="191" y="109"/>
                </a:lnTo>
                <a:lnTo>
                  <a:pt x="185" y="121"/>
                </a:lnTo>
                <a:lnTo>
                  <a:pt x="186" y="118"/>
                </a:lnTo>
                <a:cubicBezTo>
                  <a:pt x="192" y="98"/>
                  <a:pt x="211" y="85"/>
                  <a:pt x="231" y="85"/>
                </a:cubicBezTo>
                <a:lnTo>
                  <a:pt x="234" y="85"/>
                </a:lnTo>
                <a:lnTo>
                  <a:pt x="237" y="85"/>
                </a:lnTo>
                <a:lnTo>
                  <a:pt x="239" y="85"/>
                </a:lnTo>
                <a:lnTo>
                  <a:pt x="191" y="133"/>
                </a:lnTo>
                <a:lnTo>
                  <a:pt x="191" y="130"/>
                </a:lnTo>
                <a:lnTo>
                  <a:pt x="193" y="142"/>
                </a:lnTo>
                <a:lnTo>
                  <a:pt x="192" y="140"/>
                </a:lnTo>
                <a:cubicBezTo>
                  <a:pt x="186" y="115"/>
                  <a:pt x="201" y="89"/>
                  <a:pt x="226" y="82"/>
                </a:cubicBezTo>
                <a:cubicBezTo>
                  <a:pt x="250" y="75"/>
                  <a:pt x="276" y="88"/>
                  <a:pt x="285" y="113"/>
                </a:cubicBezTo>
                <a:lnTo>
                  <a:pt x="286" y="117"/>
                </a:lnTo>
                <a:lnTo>
                  <a:pt x="288" y="124"/>
                </a:lnTo>
                <a:cubicBezTo>
                  <a:pt x="292" y="138"/>
                  <a:pt x="290" y="154"/>
                  <a:pt x="280" y="166"/>
                </a:cubicBezTo>
                <a:cubicBezTo>
                  <a:pt x="271" y="178"/>
                  <a:pt x="257" y="185"/>
                  <a:pt x="242" y="185"/>
                </a:cubicBezTo>
                <a:lnTo>
                  <a:pt x="241" y="185"/>
                </a:lnTo>
                <a:lnTo>
                  <a:pt x="289" y="130"/>
                </a:lnTo>
                <a:lnTo>
                  <a:pt x="289" y="133"/>
                </a:lnTo>
                <a:lnTo>
                  <a:pt x="285" y="119"/>
                </a:lnTo>
                <a:lnTo>
                  <a:pt x="286" y="121"/>
                </a:lnTo>
                <a:lnTo>
                  <a:pt x="196" y="131"/>
                </a:lnTo>
                <a:lnTo>
                  <a:pt x="197" y="129"/>
                </a:lnTo>
                <a:lnTo>
                  <a:pt x="195" y="140"/>
                </a:lnTo>
                <a:lnTo>
                  <a:pt x="195" y="137"/>
                </a:lnTo>
                <a:lnTo>
                  <a:pt x="243" y="185"/>
                </a:lnTo>
                <a:lnTo>
                  <a:pt x="242" y="185"/>
                </a:lnTo>
                <a:lnTo>
                  <a:pt x="263" y="95"/>
                </a:lnTo>
                <a:lnTo>
                  <a:pt x="264" y="95"/>
                </a:lnTo>
                <a:lnTo>
                  <a:pt x="228" y="92"/>
                </a:lnTo>
                <a:lnTo>
                  <a:pt x="229" y="92"/>
                </a:lnTo>
                <a:lnTo>
                  <a:pt x="196" y="137"/>
                </a:lnTo>
                <a:lnTo>
                  <a:pt x="196" y="132"/>
                </a:lnTo>
                <a:lnTo>
                  <a:pt x="197" y="122"/>
                </a:lnTo>
                <a:cubicBezTo>
                  <a:pt x="200" y="100"/>
                  <a:pt x="217" y="83"/>
                  <a:pt x="239" y="80"/>
                </a:cubicBezTo>
                <a:cubicBezTo>
                  <a:pt x="261" y="78"/>
                  <a:pt x="282" y="90"/>
                  <a:pt x="290" y="111"/>
                </a:cubicBezTo>
                <a:lnTo>
                  <a:pt x="291" y="115"/>
                </a:lnTo>
                <a:lnTo>
                  <a:pt x="293" y="118"/>
                </a:lnTo>
                <a:lnTo>
                  <a:pt x="256" y="90"/>
                </a:lnTo>
                <a:lnTo>
                  <a:pt x="259" y="90"/>
                </a:lnTo>
                <a:lnTo>
                  <a:pt x="245" y="91"/>
                </a:lnTo>
                <a:lnTo>
                  <a:pt x="248" y="90"/>
                </a:lnTo>
                <a:cubicBezTo>
                  <a:pt x="250" y="90"/>
                  <a:pt x="253" y="89"/>
                  <a:pt x="255" y="89"/>
                </a:cubicBezTo>
                <a:lnTo>
                  <a:pt x="259" y="89"/>
                </a:lnTo>
                <a:cubicBezTo>
                  <a:pt x="283" y="89"/>
                  <a:pt x="303" y="107"/>
                  <a:pt x="306" y="131"/>
                </a:cubicBezTo>
                <a:lnTo>
                  <a:pt x="307" y="134"/>
                </a:lnTo>
                <a:cubicBezTo>
                  <a:pt x="308" y="142"/>
                  <a:pt x="307" y="149"/>
                  <a:pt x="305" y="156"/>
                </a:cubicBezTo>
                <a:lnTo>
                  <a:pt x="305" y="158"/>
                </a:lnTo>
                <a:cubicBezTo>
                  <a:pt x="298" y="177"/>
                  <a:pt x="281" y="190"/>
                  <a:pt x="261" y="190"/>
                </a:cubicBezTo>
                <a:cubicBezTo>
                  <a:pt x="241" y="191"/>
                  <a:pt x="223" y="180"/>
                  <a:pt x="215" y="161"/>
                </a:cubicBezTo>
                <a:lnTo>
                  <a:pt x="213" y="158"/>
                </a:lnTo>
                <a:cubicBezTo>
                  <a:pt x="212" y="156"/>
                  <a:pt x="212" y="153"/>
                  <a:pt x="211" y="151"/>
                </a:cubicBezTo>
                <a:lnTo>
                  <a:pt x="209" y="145"/>
                </a:lnTo>
                <a:lnTo>
                  <a:pt x="208" y="142"/>
                </a:lnTo>
                <a:lnTo>
                  <a:pt x="208" y="142"/>
                </a:lnTo>
                <a:lnTo>
                  <a:pt x="295" y="145"/>
                </a:lnTo>
                <a:lnTo>
                  <a:pt x="295" y="146"/>
                </a:lnTo>
                <a:lnTo>
                  <a:pt x="298" y="111"/>
                </a:lnTo>
                <a:lnTo>
                  <a:pt x="299" y="115"/>
                </a:lnTo>
                <a:cubicBezTo>
                  <a:pt x="301" y="121"/>
                  <a:pt x="301" y="127"/>
                  <a:pt x="301" y="133"/>
                </a:cubicBezTo>
                <a:lnTo>
                  <a:pt x="300" y="138"/>
                </a:lnTo>
                <a:lnTo>
                  <a:pt x="252" y="85"/>
                </a:lnTo>
                <a:lnTo>
                  <a:pt x="254" y="85"/>
                </a:lnTo>
                <a:lnTo>
                  <a:pt x="255" y="85"/>
                </a:lnTo>
                <a:cubicBezTo>
                  <a:pt x="262" y="85"/>
                  <a:pt x="270" y="87"/>
                  <a:pt x="276" y="90"/>
                </a:cubicBezTo>
                <a:lnTo>
                  <a:pt x="279" y="92"/>
                </a:lnTo>
                <a:cubicBezTo>
                  <a:pt x="284" y="94"/>
                  <a:pt x="288" y="97"/>
                  <a:pt x="292" y="101"/>
                </a:cubicBezTo>
                <a:lnTo>
                  <a:pt x="295" y="104"/>
                </a:lnTo>
                <a:cubicBezTo>
                  <a:pt x="303" y="111"/>
                  <a:pt x="308" y="122"/>
                  <a:pt x="309" y="133"/>
                </a:cubicBezTo>
                <a:lnTo>
                  <a:pt x="309" y="139"/>
                </a:lnTo>
                <a:lnTo>
                  <a:pt x="310" y="141"/>
                </a:lnTo>
                <a:lnTo>
                  <a:pt x="228" y="113"/>
                </a:lnTo>
                <a:lnTo>
                  <a:pt x="229" y="112"/>
                </a:lnTo>
                <a:lnTo>
                  <a:pt x="217" y="133"/>
                </a:lnTo>
                <a:lnTo>
                  <a:pt x="218" y="129"/>
                </a:lnTo>
                <a:lnTo>
                  <a:pt x="219" y="124"/>
                </a:lnTo>
                <a:lnTo>
                  <a:pt x="222" y="116"/>
                </a:lnTo>
                <a:cubicBezTo>
                  <a:pt x="228" y="99"/>
                  <a:pt x="244" y="87"/>
                  <a:pt x="261" y="85"/>
                </a:cubicBezTo>
                <a:cubicBezTo>
                  <a:pt x="279" y="83"/>
                  <a:pt x="297" y="91"/>
                  <a:pt x="307" y="106"/>
                </a:cubicBezTo>
                <a:lnTo>
                  <a:pt x="308" y="108"/>
                </a:lnTo>
                <a:cubicBezTo>
                  <a:pt x="310" y="110"/>
                  <a:pt x="311" y="113"/>
                  <a:pt x="312" y="116"/>
                </a:cubicBezTo>
                <a:lnTo>
                  <a:pt x="314" y="119"/>
                </a:lnTo>
                <a:lnTo>
                  <a:pt x="316" y="126"/>
                </a:lnTo>
                <a:lnTo>
                  <a:pt x="317" y="127"/>
                </a:lnTo>
                <a:lnTo>
                  <a:pt x="225" y="127"/>
                </a:lnTo>
                <a:lnTo>
                  <a:pt x="226" y="126"/>
                </a:lnTo>
                <a:lnTo>
                  <a:pt x="224" y="149"/>
                </a:lnTo>
                <a:lnTo>
                  <a:pt x="224" y="146"/>
                </a:lnTo>
                <a:cubicBezTo>
                  <a:pt x="223" y="143"/>
                  <a:pt x="223" y="141"/>
                  <a:pt x="223" y="138"/>
                </a:cubicBezTo>
                <a:lnTo>
                  <a:pt x="223" y="134"/>
                </a:lnTo>
                <a:lnTo>
                  <a:pt x="223" y="133"/>
                </a:lnTo>
                <a:cubicBezTo>
                  <a:pt x="223" y="110"/>
                  <a:pt x="240" y="90"/>
                  <a:pt x="262" y="86"/>
                </a:cubicBezTo>
                <a:cubicBezTo>
                  <a:pt x="285" y="82"/>
                  <a:pt x="308" y="94"/>
                  <a:pt x="316" y="116"/>
                </a:cubicBezTo>
                <a:lnTo>
                  <a:pt x="317" y="120"/>
                </a:lnTo>
                <a:lnTo>
                  <a:pt x="320" y="130"/>
                </a:lnTo>
                <a:lnTo>
                  <a:pt x="274" y="94"/>
                </a:lnTo>
                <a:lnTo>
                  <a:pt x="275" y="94"/>
                </a:lnTo>
                <a:lnTo>
                  <a:pt x="277" y="94"/>
                </a:lnTo>
                <a:cubicBezTo>
                  <a:pt x="297" y="94"/>
                  <a:pt x="314" y="106"/>
                  <a:pt x="322" y="125"/>
                </a:cubicBezTo>
                <a:lnTo>
                  <a:pt x="323" y="127"/>
                </a:lnTo>
                <a:lnTo>
                  <a:pt x="322" y="126"/>
                </a:lnTo>
                <a:cubicBezTo>
                  <a:pt x="329" y="140"/>
                  <a:pt x="329" y="158"/>
                  <a:pt x="320" y="172"/>
                </a:cubicBezTo>
                <a:cubicBezTo>
                  <a:pt x="311" y="186"/>
                  <a:pt x="296" y="195"/>
                  <a:pt x="279" y="195"/>
                </a:cubicBezTo>
                <a:lnTo>
                  <a:pt x="277" y="195"/>
                </a:lnTo>
                <a:cubicBezTo>
                  <a:pt x="251" y="195"/>
                  <a:pt x="229" y="173"/>
                  <a:pt x="229" y="147"/>
                </a:cubicBezTo>
                <a:cubicBezTo>
                  <a:pt x="229" y="120"/>
                  <a:pt x="251" y="99"/>
                  <a:pt x="277" y="99"/>
                </a:cubicBezTo>
                <a:lnTo>
                  <a:pt x="278" y="99"/>
                </a:lnTo>
                <a:lnTo>
                  <a:pt x="244" y="181"/>
                </a:lnTo>
                <a:lnTo>
                  <a:pt x="241" y="178"/>
                </a:lnTo>
                <a:lnTo>
                  <a:pt x="256" y="188"/>
                </a:lnTo>
                <a:lnTo>
                  <a:pt x="253" y="187"/>
                </a:lnTo>
                <a:lnTo>
                  <a:pt x="319" y="150"/>
                </a:lnTo>
                <a:lnTo>
                  <a:pt x="318" y="153"/>
                </a:lnTo>
                <a:lnTo>
                  <a:pt x="319" y="145"/>
                </a:lnTo>
                <a:lnTo>
                  <a:pt x="319" y="150"/>
                </a:lnTo>
                <a:lnTo>
                  <a:pt x="319" y="154"/>
                </a:lnTo>
                <a:lnTo>
                  <a:pt x="319" y="156"/>
                </a:lnTo>
                <a:cubicBezTo>
                  <a:pt x="319" y="183"/>
                  <a:pt x="297" y="204"/>
                  <a:pt x="271" y="204"/>
                </a:cubicBezTo>
                <a:cubicBezTo>
                  <a:pt x="244" y="204"/>
                  <a:pt x="223" y="183"/>
                  <a:pt x="223" y="156"/>
                </a:cubicBezTo>
                <a:lnTo>
                  <a:pt x="223" y="155"/>
                </a:lnTo>
                <a:lnTo>
                  <a:pt x="223" y="152"/>
                </a:lnTo>
                <a:lnTo>
                  <a:pt x="223" y="149"/>
                </a:lnTo>
                <a:cubicBezTo>
                  <a:pt x="223" y="145"/>
                  <a:pt x="223" y="141"/>
                  <a:pt x="224" y="137"/>
                </a:cubicBezTo>
                <a:lnTo>
                  <a:pt x="225" y="135"/>
                </a:lnTo>
                <a:cubicBezTo>
                  <a:pt x="229" y="119"/>
                  <a:pt x="241" y="106"/>
                  <a:pt x="257" y="101"/>
                </a:cubicBezTo>
                <a:cubicBezTo>
                  <a:pt x="272" y="96"/>
                  <a:pt x="290" y="100"/>
                  <a:pt x="302" y="110"/>
                </a:cubicBezTo>
                <a:lnTo>
                  <a:pt x="305" y="113"/>
                </a:lnTo>
                <a:lnTo>
                  <a:pt x="311" y="118"/>
                </a:lnTo>
                <a:lnTo>
                  <a:pt x="237" y="125"/>
                </a:lnTo>
                <a:lnTo>
                  <a:pt x="238" y="124"/>
                </a:lnTo>
                <a:lnTo>
                  <a:pt x="230" y="150"/>
                </a:lnTo>
                <a:lnTo>
                  <a:pt x="230" y="147"/>
                </a:lnTo>
                <a:lnTo>
                  <a:pt x="230" y="141"/>
                </a:lnTo>
                <a:lnTo>
                  <a:pt x="230" y="138"/>
                </a:lnTo>
                <a:cubicBezTo>
                  <a:pt x="230" y="131"/>
                  <a:pt x="232" y="124"/>
                  <a:pt x="235" y="117"/>
                </a:cubicBezTo>
                <a:lnTo>
                  <a:pt x="236" y="116"/>
                </a:lnTo>
                <a:cubicBezTo>
                  <a:pt x="243" y="100"/>
                  <a:pt x="259" y="90"/>
                  <a:pt x="277" y="90"/>
                </a:cubicBezTo>
                <a:cubicBezTo>
                  <a:pt x="294" y="89"/>
                  <a:pt x="311" y="98"/>
                  <a:pt x="320" y="113"/>
                </a:cubicBezTo>
                <a:lnTo>
                  <a:pt x="321" y="115"/>
                </a:lnTo>
                <a:lnTo>
                  <a:pt x="326" y="125"/>
                </a:lnTo>
                <a:lnTo>
                  <a:pt x="328" y="129"/>
                </a:lnTo>
                <a:lnTo>
                  <a:pt x="328" y="131"/>
                </a:lnTo>
                <a:lnTo>
                  <a:pt x="285" y="104"/>
                </a:lnTo>
                <a:lnTo>
                  <a:pt x="286" y="104"/>
                </a:lnTo>
                <a:lnTo>
                  <a:pt x="240" y="140"/>
                </a:lnTo>
                <a:lnTo>
                  <a:pt x="240" y="138"/>
                </a:lnTo>
                <a:lnTo>
                  <a:pt x="242" y="132"/>
                </a:lnTo>
                <a:cubicBezTo>
                  <a:pt x="249" y="113"/>
                  <a:pt x="266" y="100"/>
                  <a:pt x="287" y="99"/>
                </a:cubicBezTo>
                <a:cubicBezTo>
                  <a:pt x="307" y="98"/>
                  <a:pt x="325" y="110"/>
                  <a:pt x="333" y="129"/>
                </a:cubicBezTo>
                <a:lnTo>
                  <a:pt x="335" y="134"/>
                </a:lnTo>
                <a:lnTo>
                  <a:pt x="334" y="134"/>
                </a:lnTo>
                <a:lnTo>
                  <a:pt x="332" y="130"/>
                </a:lnTo>
                <a:lnTo>
                  <a:pt x="247" y="141"/>
                </a:lnTo>
                <a:lnTo>
                  <a:pt x="247" y="140"/>
                </a:lnTo>
                <a:lnTo>
                  <a:pt x="248" y="137"/>
                </a:lnTo>
                <a:lnTo>
                  <a:pt x="248" y="138"/>
                </a:lnTo>
                <a:cubicBezTo>
                  <a:pt x="252" y="117"/>
                  <a:pt x="269" y="101"/>
                  <a:pt x="291" y="99"/>
                </a:cubicBezTo>
                <a:cubicBezTo>
                  <a:pt x="312" y="97"/>
                  <a:pt x="332" y="109"/>
                  <a:pt x="340" y="129"/>
                </a:cubicBezTo>
                <a:lnTo>
                  <a:pt x="341" y="132"/>
                </a:lnTo>
                <a:cubicBezTo>
                  <a:pt x="343" y="137"/>
                  <a:pt x="344" y="143"/>
                  <a:pt x="344" y="149"/>
                </a:cubicBezTo>
                <a:lnTo>
                  <a:pt x="344" y="152"/>
                </a:lnTo>
                <a:cubicBezTo>
                  <a:pt x="344" y="175"/>
                  <a:pt x="328" y="194"/>
                  <a:pt x="306" y="199"/>
                </a:cubicBezTo>
                <a:cubicBezTo>
                  <a:pt x="284" y="204"/>
                  <a:pt x="261" y="192"/>
                  <a:pt x="252" y="171"/>
                </a:cubicBezTo>
                <a:lnTo>
                  <a:pt x="250" y="167"/>
                </a:lnTo>
                <a:lnTo>
                  <a:pt x="247" y="160"/>
                </a:lnTo>
                <a:lnTo>
                  <a:pt x="292" y="190"/>
                </a:lnTo>
                <a:lnTo>
                  <a:pt x="291" y="190"/>
                </a:lnTo>
                <a:lnTo>
                  <a:pt x="338" y="152"/>
                </a:lnTo>
                <a:lnTo>
                  <a:pt x="337" y="157"/>
                </a:lnTo>
                <a:lnTo>
                  <a:pt x="337" y="137"/>
                </a:lnTo>
                <a:lnTo>
                  <a:pt x="338" y="142"/>
                </a:lnTo>
                <a:lnTo>
                  <a:pt x="294" y="104"/>
                </a:lnTo>
                <a:lnTo>
                  <a:pt x="302" y="105"/>
                </a:lnTo>
                <a:lnTo>
                  <a:pt x="303" y="104"/>
                </a:lnTo>
                <a:lnTo>
                  <a:pt x="311" y="104"/>
                </a:lnTo>
                <a:lnTo>
                  <a:pt x="266" y="137"/>
                </a:lnTo>
                <a:lnTo>
                  <a:pt x="267" y="134"/>
                </a:lnTo>
                <a:lnTo>
                  <a:pt x="264" y="149"/>
                </a:lnTo>
                <a:lnTo>
                  <a:pt x="264" y="147"/>
                </a:lnTo>
                <a:cubicBezTo>
                  <a:pt x="264" y="121"/>
                  <a:pt x="285" y="100"/>
                  <a:pt x="310" y="99"/>
                </a:cubicBezTo>
                <a:cubicBezTo>
                  <a:pt x="336" y="98"/>
                  <a:pt x="358" y="117"/>
                  <a:pt x="360" y="142"/>
                </a:cubicBezTo>
                <a:lnTo>
                  <a:pt x="361" y="147"/>
                </a:lnTo>
                <a:lnTo>
                  <a:pt x="361" y="156"/>
                </a:lnTo>
                <a:cubicBezTo>
                  <a:pt x="361" y="183"/>
                  <a:pt x="339" y="204"/>
                  <a:pt x="313" y="204"/>
                </a:cubicBezTo>
                <a:cubicBezTo>
                  <a:pt x="286" y="204"/>
                  <a:pt x="265" y="183"/>
                  <a:pt x="265" y="156"/>
                </a:cubicBezTo>
                <a:lnTo>
                  <a:pt x="265" y="155"/>
                </a:lnTo>
                <a:lnTo>
                  <a:pt x="266" y="163"/>
                </a:lnTo>
                <a:lnTo>
                  <a:pt x="265" y="160"/>
                </a:lnTo>
                <a:cubicBezTo>
                  <a:pt x="263" y="146"/>
                  <a:pt x="267" y="132"/>
                  <a:pt x="276" y="121"/>
                </a:cubicBezTo>
                <a:cubicBezTo>
                  <a:pt x="285" y="110"/>
                  <a:pt x="298" y="104"/>
                  <a:pt x="312" y="104"/>
                </a:cubicBezTo>
                <a:lnTo>
                  <a:pt x="313" y="104"/>
                </a:lnTo>
                <a:cubicBezTo>
                  <a:pt x="327" y="104"/>
                  <a:pt x="340" y="110"/>
                  <a:pt x="350" y="121"/>
                </a:cubicBezTo>
                <a:cubicBezTo>
                  <a:pt x="359" y="132"/>
                  <a:pt x="363" y="146"/>
                  <a:pt x="360" y="160"/>
                </a:cubicBezTo>
                <a:lnTo>
                  <a:pt x="360" y="163"/>
                </a:lnTo>
                <a:cubicBezTo>
                  <a:pt x="359" y="165"/>
                  <a:pt x="359" y="168"/>
                  <a:pt x="358" y="170"/>
                </a:cubicBezTo>
                <a:lnTo>
                  <a:pt x="358" y="172"/>
                </a:lnTo>
                <a:cubicBezTo>
                  <a:pt x="350" y="194"/>
                  <a:pt x="328" y="208"/>
                  <a:pt x="304" y="204"/>
                </a:cubicBezTo>
                <a:cubicBezTo>
                  <a:pt x="281" y="200"/>
                  <a:pt x="264" y="180"/>
                  <a:pt x="264" y="156"/>
                </a:cubicBezTo>
                <a:lnTo>
                  <a:pt x="264" y="152"/>
                </a:lnTo>
                <a:lnTo>
                  <a:pt x="265" y="142"/>
                </a:lnTo>
                <a:cubicBezTo>
                  <a:pt x="267" y="118"/>
                  <a:pt x="288" y="99"/>
                  <a:pt x="312" y="99"/>
                </a:cubicBezTo>
                <a:lnTo>
                  <a:pt x="315" y="99"/>
                </a:lnTo>
                <a:cubicBezTo>
                  <a:pt x="335" y="99"/>
                  <a:pt x="352" y="111"/>
                  <a:pt x="360" y="129"/>
                </a:cubicBezTo>
                <a:lnTo>
                  <a:pt x="362" y="134"/>
                </a:lnTo>
                <a:lnTo>
                  <a:pt x="363" y="137"/>
                </a:lnTo>
                <a:lnTo>
                  <a:pt x="276" y="135"/>
                </a:lnTo>
                <a:lnTo>
                  <a:pt x="277" y="134"/>
                </a:lnTo>
                <a:lnTo>
                  <a:pt x="272" y="149"/>
                </a:lnTo>
                <a:lnTo>
                  <a:pt x="272" y="145"/>
                </a:lnTo>
                <a:lnTo>
                  <a:pt x="273" y="142"/>
                </a:lnTo>
                <a:cubicBezTo>
                  <a:pt x="273" y="138"/>
                  <a:pt x="274" y="134"/>
                  <a:pt x="276" y="130"/>
                </a:cubicBezTo>
                <a:lnTo>
                  <a:pt x="277" y="126"/>
                </a:lnTo>
                <a:cubicBezTo>
                  <a:pt x="284" y="107"/>
                  <a:pt x="302" y="94"/>
                  <a:pt x="322" y="94"/>
                </a:cubicBezTo>
                <a:cubicBezTo>
                  <a:pt x="342" y="94"/>
                  <a:pt x="360" y="107"/>
                  <a:pt x="367" y="126"/>
                </a:cubicBezTo>
                <a:lnTo>
                  <a:pt x="368" y="130"/>
                </a:lnTo>
                <a:lnTo>
                  <a:pt x="371" y="139"/>
                </a:lnTo>
                <a:lnTo>
                  <a:pt x="361" y="120"/>
                </a:lnTo>
                <a:lnTo>
                  <a:pt x="365" y="125"/>
                </a:lnTo>
                <a:cubicBezTo>
                  <a:pt x="369" y="129"/>
                  <a:pt x="372" y="135"/>
                  <a:pt x="375" y="141"/>
                </a:cubicBezTo>
                <a:lnTo>
                  <a:pt x="376" y="144"/>
                </a:lnTo>
                <a:lnTo>
                  <a:pt x="377" y="150"/>
                </a:lnTo>
                <a:lnTo>
                  <a:pt x="282" y="161"/>
                </a:lnTo>
                <a:lnTo>
                  <a:pt x="282" y="160"/>
                </a:lnTo>
                <a:lnTo>
                  <a:pt x="282" y="156"/>
                </a:lnTo>
                <a:lnTo>
                  <a:pt x="282" y="151"/>
                </a:lnTo>
                <a:lnTo>
                  <a:pt x="282" y="147"/>
                </a:lnTo>
                <a:cubicBezTo>
                  <a:pt x="282" y="120"/>
                  <a:pt x="304" y="99"/>
                  <a:pt x="330" y="99"/>
                </a:cubicBezTo>
                <a:cubicBezTo>
                  <a:pt x="357" y="99"/>
                  <a:pt x="378" y="120"/>
                  <a:pt x="378" y="147"/>
                </a:cubicBezTo>
                <a:lnTo>
                  <a:pt x="378" y="148"/>
                </a:lnTo>
                <a:lnTo>
                  <a:pt x="378" y="141"/>
                </a:lnTo>
                <a:lnTo>
                  <a:pt x="378" y="144"/>
                </a:lnTo>
                <a:lnTo>
                  <a:pt x="379" y="148"/>
                </a:lnTo>
                <a:cubicBezTo>
                  <a:pt x="379" y="150"/>
                  <a:pt x="379" y="153"/>
                  <a:pt x="379" y="155"/>
                </a:cubicBezTo>
                <a:lnTo>
                  <a:pt x="379" y="156"/>
                </a:lnTo>
                <a:cubicBezTo>
                  <a:pt x="379" y="183"/>
                  <a:pt x="358" y="204"/>
                  <a:pt x="331" y="204"/>
                </a:cubicBezTo>
                <a:cubicBezTo>
                  <a:pt x="305" y="204"/>
                  <a:pt x="283" y="183"/>
                  <a:pt x="283" y="156"/>
                </a:cubicBezTo>
                <a:lnTo>
                  <a:pt x="283" y="156"/>
                </a:lnTo>
                <a:lnTo>
                  <a:pt x="283" y="153"/>
                </a:lnTo>
                <a:lnTo>
                  <a:pt x="283" y="152"/>
                </a:lnTo>
                <a:cubicBezTo>
                  <a:pt x="283" y="125"/>
                  <a:pt x="305" y="104"/>
                  <a:pt x="331" y="104"/>
                </a:cubicBezTo>
                <a:cubicBezTo>
                  <a:pt x="358" y="104"/>
                  <a:pt x="379" y="125"/>
                  <a:pt x="379" y="152"/>
                </a:cubicBezTo>
                <a:lnTo>
                  <a:pt x="379" y="156"/>
                </a:lnTo>
                <a:lnTo>
                  <a:pt x="379" y="162"/>
                </a:lnTo>
                <a:lnTo>
                  <a:pt x="379" y="168"/>
                </a:lnTo>
                <a:lnTo>
                  <a:pt x="379" y="171"/>
                </a:lnTo>
                <a:lnTo>
                  <a:pt x="285" y="159"/>
                </a:lnTo>
                <a:lnTo>
                  <a:pt x="285" y="157"/>
                </a:lnTo>
                <a:lnTo>
                  <a:pt x="285" y="159"/>
                </a:lnTo>
                <a:lnTo>
                  <a:pt x="285" y="155"/>
                </a:lnTo>
                <a:lnTo>
                  <a:pt x="286" y="149"/>
                </a:lnTo>
                <a:cubicBezTo>
                  <a:pt x="290" y="128"/>
                  <a:pt x="306" y="112"/>
                  <a:pt x="326" y="109"/>
                </a:cubicBezTo>
                <a:cubicBezTo>
                  <a:pt x="347" y="106"/>
                  <a:pt x="367" y="116"/>
                  <a:pt x="376" y="135"/>
                </a:cubicBezTo>
                <a:lnTo>
                  <a:pt x="377" y="136"/>
                </a:lnTo>
                <a:cubicBezTo>
                  <a:pt x="380" y="143"/>
                  <a:pt x="382" y="150"/>
                  <a:pt x="382" y="157"/>
                </a:cubicBezTo>
                <a:lnTo>
                  <a:pt x="382" y="161"/>
                </a:lnTo>
                <a:lnTo>
                  <a:pt x="382" y="164"/>
                </a:lnTo>
                <a:lnTo>
                  <a:pt x="381" y="152"/>
                </a:lnTo>
                <a:lnTo>
                  <a:pt x="381" y="154"/>
                </a:lnTo>
                <a:lnTo>
                  <a:pt x="295" y="139"/>
                </a:lnTo>
                <a:lnTo>
                  <a:pt x="296" y="138"/>
                </a:lnTo>
                <a:lnTo>
                  <a:pt x="290" y="149"/>
                </a:lnTo>
                <a:lnTo>
                  <a:pt x="291" y="146"/>
                </a:lnTo>
                <a:cubicBezTo>
                  <a:pt x="297" y="127"/>
                  <a:pt x="316" y="113"/>
                  <a:pt x="336" y="113"/>
                </a:cubicBezTo>
                <a:lnTo>
                  <a:pt x="341" y="113"/>
                </a:lnTo>
                <a:cubicBezTo>
                  <a:pt x="362" y="113"/>
                  <a:pt x="380" y="127"/>
                  <a:pt x="387" y="146"/>
                </a:cubicBezTo>
                <a:lnTo>
                  <a:pt x="388" y="151"/>
                </a:lnTo>
                <a:cubicBezTo>
                  <a:pt x="389" y="154"/>
                  <a:pt x="390" y="158"/>
                  <a:pt x="390" y="162"/>
                </a:cubicBezTo>
                <a:lnTo>
                  <a:pt x="391" y="167"/>
                </a:lnTo>
                <a:lnTo>
                  <a:pt x="391" y="175"/>
                </a:lnTo>
                <a:lnTo>
                  <a:pt x="295" y="170"/>
                </a:lnTo>
                <a:lnTo>
                  <a:pt x="296" y="166"/>
                </a:lnTo>
                <a:lnTo>
                  <a:pt x="295" y="166"/>
                </a:lnTo>
                <a:lnTo>
                  <a:pt x="343" y="214"/>
                </a:lnTo>
                <a:lnTo>
                  <a:pt x="342" y="214"/>
                </a:lnTo>
                <a:cubicBezTo>
                  <a:pt x="328" y="214"/>
                  <a:pt x="314" y="207"/>
                  <a:pt x="305" y="196"/>
                </a:cubicBezTo>
                <a:cubicBezTo>
                  <a:pt x="296" y="184"/>
                  <a:pt x="292" y="169"/>
                  <a:pt x="296" y="154"/>
                </a:cubicBezTo>
                <a:lnTo>
                  <a:pt x="296" y="152"/>
                </a:lnTo>
                <a:lnTo>
                  <a:pt x="295" y="164"/>
                </a:lnTo>
                <a:lnTo>
                  <a:pt x="295" y="161"/>
                </a:lnTo>
                <a:cubicBezTo>
                  <a:pt x="295" y="135"/>
                  <a:pt x="316" y="113"/>
                  <a:pt x="343" y="113"/>
                </a:cubicBezTo>
                <a:lnTo>
                  <a:pt x="343" y="113"/>
                </a:lnTo>
                <a:cubicBezTo>
                  <a:pt x="370" y="113"/>
                  <a:pt x="391" y="135"/>
                  <a:pt x="391" y="161"/>
                </a:cubicBezTo>
                <a:lnTo>
                  <a:pt x="391" y="166"/>
                </a:lnTo>
                <a:lnTo>
                  <a:pt x="391" y="171"/>
                </a:lnTo>
                <a:lnTo>
                  <a:pt x="343" y="123"/>
                </a:lnTo>
                <a:lnTo>
                  <a:pt x="344" y="123"/>
                </a:lnTo>
                <a:lnTo>
                  <a:pt x="298" y="158"/>
                </a:lnTo>
                <a:lnTo>
                  <a:pt x="299" y="154"/>
                </a:lnTo>
                <a:lnTo>
                  <a:pt x="301" y="149"/>
                </a:lnTo>
                <a:lnTo>
                  <a:pt x="301" y="148"/>
                </a:lnTo>
                <a:cubicBezTo>
                  <a:pt x="302" y="142"/>
                  <a:pt x="305" y="136"/>
                  <a:pt x="308" y="131"/>
                </a:cubicBezTo>
                <a:lnTo>
                  <a:pt x="309" y="130"/>
                </a:lnTo>
                <a:cubicBezTo>
                  <a:pt x="320" y="113"/>
                  <a:pt x="340" y="105"/>
                  <a:pt x="359" y="110"/>
                </a:cubicBezTo>
                <a:cubicBezTo>
                  <a:pt x="378" y="114"/>
                  <a:pt x="393" y="129"/>
                  <a:pt x="396" y="149"/>
                </a:cubicBezTo>
                <a:lnTo>
                  <a:pt x="397" y="152"/>
                </a:lnTo>
                <a:cubicBezTo>
                  <a:pt x="397" y="154"/>
                  <a:pt x="397" y="157"/>
                  <a:pt x="397" y="159"/>
                </a:cubicBezTo>
                <a:lnTo>
                  <a:pt x="397" y="165"/>
                </a:lnTo>
                <a:lnTo>
                  <a:pt x="397" y="172"/>
                </a:lnTo>
                <a:lnTo>
                  <a:pt x="397" y="175"/>
                </a:lnTo>
                <a:lnTo>
                  <a:pt x="334" y="130"/>
                </a:lnTo>
                <a:lnTo>
                  <a:pt x="336" y="129"/>
                </a:lnTo>
                <a:lnTo>
                  <a:pt x="310" y="150"/>
                </a:lnTo>
                <a:lnTo>
                  <a:pt x="313" y="146"/>
                </a:lnTo>
                <a:lnTo>
                  <a:pt x="316" y="140"/>
                </a:lnTo>
                <a:lnTo>
                  <a:pt x="322" y="133"/>
                </a:lnTo>
                <a:cubicBezTo>
                  <a:pt x="332" y="118"/>
                  <a:pt x="350" y="111"/>
                  <a:pt x="368" y="114"/>
                </a:cubicBezTo>
                <a:cubicBezTo>
                  <a:pt x="385" y="117"/>
                  <a:pt x="400" y="129"/>
                  <a:pt x="406" y="146"/>
                </a:cubicBezTo>
                <a:lnTo>
                  <a:pt x="406" y="148"/>
                </a:lnTo>
                <a:cubicBezTo>
                  <a:pt x="407" y="150"/>
                  <a:pt x="407" y="153"/>
                  <a:pt x="408" y="155"/>
                </a:cubicBezTo>
                <a:lnTo>
                  <a:pt x="408" y="158"/>
                </a:lnTo>
                <a:lnTo>
                  <a:pt x="409" y="166"/>
                </a:lnTo>
                <a:cubicBezTo>
                  <a:pt x="411" y="180"/>
                  <a:pt x="406" y="193"/>
                  <a:pt x="397" y="203"/>
                </a:cubicBezTo>
                <a:cubicBezTo>
                  <a:pt x="388" y="213"/>
                  <a:pt x="375" y="219"/>
                  <a:pt x="361" y="219"/>
                </a:cubicBezTo>
                <a:lnTo>
                  <a:pt x="360" y="219"/>
                </a:lnTo>
                <a:cubicBezTo>
                  <a:pt x="347" y="219"/>
                  <a:pt x="334" y="213"/>
                  <a:pt x="325" y="203"/>
                </a:cubicBezTo>
                <a:cubicBezTo>
                  <a:pt x="316" y="193"/>
                  <a:pt x="311" y="180"/>
                  <a:pt x="313" y="166"/>
                </a:cubicBezTo>
                <a:lnTo>
                  <a:pt x="313" y="161"/>
                </a:lnTo>
                <a:cubicBezTo>
                  <a:pt x="316" y="137"/>
                  <a:pt x="336" y="118"/>
                  <a:pt x="361" y="118"/>
                </a:cubicBezTo>
                <a:lnTo>
                  <a:pt x="361" y="118"/>
                </a:lnTo>
                <a:cubicBezTo>
                  <a:pt x="374" y="118"/>
                  <a:pt x="386" y="123"/>
                  <a:pt x="395" y="132"/>
                </a:cubicBezTo>
                <a:lnTo>
                  <a:pt x="398" y="135"/>
                </a:lnTo>
                <a:lnTo>
                  <a:pt x="391" y="129"/>
                </a:lnTo>
                <a:lnTo>
                  <a:pt x="394" y="131"/>
                </a:lnTo>
                <a:lnTo>
                  <a:pt x="321" y="159"/>
                </a:lnTo>
                <a:lnTo>
                  <a:pt x="321" y="157"/>
                </a:lnTo>
                <a:lnTo>
                  <a:pt x="320" y="169"/>
                </a:lnTo>
                <a:lnTo>
                  <a:pt x="320" y="165"/>
                </a:lnTo>
                <a:lnTo>
                  <a:pt x="320" y="172"/>
                </a:lnTo>
                <a:lnTo>
                  <a:pt x="320" y="169"/>
                </a:lnTo>
                <a:cubicBezTo>
                  <a:pt x="320" y="167"/>
                  <a:pt x="319" y="164"/>
                  <a:pt x="319" y="162"/>
                </a:cubicBezTo>
                <a:lnTo>
                  <a:pt x="319" y="161"/>
                </a:lnTo>
                <a:cubicBezTo>
                  <a:pt x="319" y="135"/>
                  <a:pt x="341" y="113"/>
                  <a:pt x="367" y="113"/>
                </a:cubicBezTo>
                <a:cubicBezTo>
                  <a:pt x="394" y="113"/>
                  <a:pt x="415" y="135"/>
                  <a:pt x="415" y="161"/>
                </a:cubicBezTo>
                <a:lnTo>
                  <a:pt x="415" y="165"/>
                </a:lnTo>
                <a:lnTo>
                  <a:pt x="416" y="167"/>
                </a:lnTo>
                <a:lnTo>
                  <a:pt x="416" y="177"/>
                </a:lnTo>
                <a:lnTo>
                  <a:pt x="416" y="180"/>
                </a:lnTo>
                <a:cubicBezTo>
                  <a:pt x="416" y="207"/>
                  <a:pt x="394" y="228"/>
                  <a:pt x="368" y="228"/>
                </a:cubicBezTo>
                <a:cubicBezTo>
                  <a:pt x="341" y="228"/>
                  <a:pt x="320" y="207"/>
                  <a:pt x="320" y="180"/>
                </a:cubicBezTo>
                <a:lnTo>
                  <a:pt x="320" y="180"/>
                </a:lnTo>
                <a:lnTo>
                  <a:pt x="321" y="189"/>
                </a:lnTo>
                <a:lnTo>
                  <a:pt x="320" y="187"/>
                </a:lnTo>
                <a:cubicBezTo>
                  <a:pt x="320" y="184"/>
                  <a:pt x="319" y="181"/>
                  <a:pt x="319" y="177"/>
                </a:cubicBezTo>
                <a:lnTo>
                  <a:pt x="319" y="171"/>
                </a:lnTo>
                <a:cubicBezTo>
                  <a:pt x="319" y="167"/>
                  <a:pt x="320" y="162"/>
                  <a:pt x="321" y="158"/>
                </a:cubicBezTo>
                <a:lnTo>
                  <a:pt x="322" y="154"/>
                </a:lnTo>
                <a:cubicBezTo>
                  <a:pt x="325" y="144"/>
                  <a:pt x="331" y="135"/>
                  <a:pt x="340" y="129"/>
                </a:cubicBezTo>
                <a:lnTo>
                  <a:pt x="342" y="128"/>
                </a:lnTo>
                <a:cubicBezTo>
                  <a:pt x="352" y="120"/>
                  <a:pt x="366" y="116"/>
                  <a:pt x="379" y="119"/>
                </a:cubicBezTo>
                <a:cubicBezTo>
                  <a:pt x="392" y="121"/>
                  <a:pt x="403" y="128"/>
                  <a:pt x="410" y="139"/>
                </a:cubicBezTo>
                <a:lnTo>
                  <a:pt x="413" y="144"/>
                </a:lnTo>
                <a:cubicBezTo>
                  <a:pt x="415" y="147"/>
                  <a:pt x="417" y="150"/>
                  <a:pt x="418" y="153"/>
                </a:cubicBezTo>
                <a:lnTo>
                  <a:pt x="420" y="158"/>
                </a:lnTo>
                <a:cubicBezTo>
                  <a:pt x="424" y="168"/>
                  <a:pt x="425" y="180"/>
                  <a:pt x="421" y="191"/>
                </a:cubicBezTo>
                <a:lnTo>
                  <a:pt x="420" y="194"/>
                </a:lnTo>
                <a:cubicBezTo>
                  <a:pt x="418" y="201"/>
                  <a:pt x="414" y="207"/>
                  <a:pt x="408" y="212"/>
                </a:cubicBezTo>
                <a:lnTo>
                  <a:pt x="406" y="214"/>
                </a:lnTo>
                <a:lnTo>
                  <a:pt x="420" y="180"/>
                </a:lnTo>
                <a:lnTo>
                  <a:pt x="420" y="184"/>
                </a:lnTo>
                <a:lnTo>
                  <a:pt x="394" y="142"/>
                </a:lnTo>
                <a:lnTo>
                  <a:pt x="395" y="142"/>
                </a:lnTo>
                <a:lnTo>
                  <a:pt x="325" y="185"/>
                </a:lnTo>
                <a:lnTo>
                  <a:pt x="325" y="181"/>
                </a:lnTo>
                <a:lnTo>
                  <a:pt x="326" y="171"/>
                </a:lnTo>
                <a:lnTo>
                  <a:pt x="326" y="169"/>
                </a:lnTo>
                <a:lnTo>
                  <a:pt x="326" y="166"/>
                </a:lnTo>
                <a:cubicBezTo>
                  <a:pt x="326" y="139"/>
                  <a:pt x="347" y="118"/>
                  <a:pt x="374" y="118"/>
                </a:cubicBezTo>
                <a:cubicBezTo>
                  <a:pt x="400" y="118"/>
                  <a:pt x="422" y="139"/>
                  <a:pt x="422" y="166"/>
                </a:cubicBezTo>
                <a:lnTo>
                  <a:pt x="422" y="166"/>
                </a:lnTo>
                <a:cubicBezTo>
                  <a:pt x="422" y="169"/>
                  <a:pt x="422" y="172"/>
                  <a:pt x="421" y="174"/>
                </a:cubicBezTo>
                <a:lnTo>
                  <a:pt x="421" y="177"/>
                </a:lnTo>
                <a:lnTo>
                  <a:pt x="421" y="179"/>
                </a:lnTo>
                <a:lnTo>
                  <a:pt x="420" y="166"/>
                </a:lnTo>
                <a:lnTo>
                  <a:pt x="421" y="171"/>
                </a:lnTo>
                <a:cubicBezTo>
                  <a:pt x="424" y="185"/>
                  <a:pt x="420" y="200"/>
                  <a:pt x="411" y="211"/>
                </a:cubicBezTo>
                <a:cubicBezTo>
                  <a:pt x="402" y="222"/>
                  <a:pt x="388" y="228"/>
                  <a:pt x="374" y="228"/>
                </a:cubicBezTo>
                <a:lnTo>
                  <a:pt x="372" y="228"/>
                </a:lnTo>
                <a:lnTo>
                  <a:pt x="417" y="163"/>
                </a:lnTo>
                <a:lnTo>
                  <a:pt x="418" y="165"/>
                </a:lnTo>
                <a:lnTo>
                  <a:pt x="417" y="164"/>
                </a:lnTo>
                <a:lnTo>
                  <a:pt x="328" y="173"/>
                </a:lnTo>
                <a:lnTo>
                  <a:pt x="328" y="171"/>
                </a:lnTo>
                <a:lnTo>
                  <a:pt x="327" y="183"/>
                </a:lnTo>
                <a:lnTo>
                  <a:pt x="327" y="180"/>
                </a:lnTo>
                <a:cubicBezTo>
                  <a:pt x="327" y="154"/>
                  <a:pt x="348" y="132"/>
                  <a:pt x="375" y="132"/>
                </a:cubicBezTo>
                <a:cubicBezTo>
                  <a:pt x="401" y="132"/>
                  <a:pt x="423" y="154"/>
                  <a:pt x="423" y="180"/>
                </a:cubicBezTo>
                <a:lnTo>
                  <a:pt x="423" y="183"/>
                </a:lnTo>
                <a:lnTo>
                  <a:pt x="422" y="171"/>
                </a:lnTo>
                <a:lnTo>
                  <a:pt x="422" y="173"/>
                </a:lnTo>
                <a:lnTo>
                  <a:pt x="337" y="156"/>
                </a:lnTo>
                <a:lnTo>
                  <a:pt x="339" y="154"/>
                </a:lnTo>
                <a:lnTo>
                  <a:pt x="341" y="150"/>
                </a:lnTo>
                <a:cubicBezTo>
                  <a:pt x="351" y="139"/>
                  <a:pt x="364" y="132"/>
                  <a:pt x="379" y="132"/>
                </a:cubicBezTo>
                <a:lnTo>
                  <a:pt x="383" y="132"/>
                </a:lnTo>
                <a:cubicBezTo>
                  <a:pt x="396" y="132"/>
                  <a:pt x="408" y="138"/>
                  <a:pt x="417" y="147"/>
                </a:cubicBezTo>
                <a:lnTo>
                  <a:pt x="419" y="149"/>
                </a:lnTo>
                <a:lnTo>
                  <a:pt x="421" y="151"/>
                </a:lnTo>
                <a:lnTo>
                  <a:pt x="345" y="164"/>
                </a:lnTo>
                <a:lnTo>
                  <a:pt x="346" y="162"/>
                </a:lnTo>
                <a:lnTo>
                  <a:pt x="341" y="174"/>
                </a:lnTo>
                <a:lnTo>
                  <a:pt x="342" y="171"/>
                </a:lnTo>
                <a:cubicBezTo>
                  <a:pt x="346" y="149"/>
                  <a:pt x="366" y="132"/>
                  <a:pt x="389" y="132"/>
                </a:cubicBezTo>
                <a:lnTo>
                  <a:pt x="389" y="132"/>
                </a:lnTo>
                <a:cubicBezTo>
                  <a:pt x="412" y="132"/>
                  <a:pt x="432" y="149"/>
                  <a:pt x="437" y="171"/>
                </a:cubicBezTo>
                <a:lnTo>
                  <a:pt x="437" y="174"/>
                </a:lnTo>
                <a:cubicBezTo>
                  <a:pt x="438" y="177"/>
                  <a:pt x="438" y="180"/>
                  <a:pt x="438" y="183"/>
                </a:cubicBezTo>
                <a:lnTo>
                  <a:pt x="438" y="185"/>
                </a:lnTo>
                <a:cubicBezTo>
                  <a:pt x="438" y="211"/>
                  <a:pt x="416" y="233"/>
                  <a:pt x="390" y="233"/>
                </a:cubicBezTo>
                <a:lnTo>
                  <a:pt x="388" y="233"/>
                </a:lnTo>
                <a:cubicBezTo>
                  <a:pt x="362" y="233"/>
                  <a:pt x="340" y="211"/>
                  <a:pt x="340" y="185"/>
                </a:cubicBezTo>
                <a:cubicBezTo>
                  <a:pt x="340" y="158"/>
                  <a:pt x="362" y="137"/>
                  <a:pt x="388" y="137"/>
                </a:cubicBezTo>
                <a:lnTo>
                  <a:pt x="389" y="137"/>
                </a:lnTo>
                <a:lnTo>
                  <a:pt x="341" y="185"/>
                </a:lnTo>
                <a:lnTo>
                  <a:pt x="341" y="182"/>
                </a:lnTo>
                <a:lnTo>
                  <a:pt x="341" y="180"/>
                </a:lnTo>
                <a:cubicBezTo>
                  <a:pt x="341" y="154"/>
                  <a:pt x="363" y="132"/>
                  <a:pt x="389" y="132"/>
                </a:cubicBezTo>
                <a:cubicBezTo>
                  <a:pt x="416" y="132"/>
                  <a:pt x="437" y="154"/>
                  <a:pt x="437" y="180"/>
                </a:cubicBezTo>
                <a:lnTo>
                  <a:pt x="437" y="185"/>
                </a:lnTo>
                <a:lnTo>
                  <a:pt x="437" y="190"/>
                </a:lnTo>
                <a:lnTo>
                  <a:pt x="389" y="142"/>
                </a:lnTo>
                <a:lnTo>
                  <a:pt x="392" y="142"/>
                </a:lnTo>
                <a:lnTo>
                  <a:pt x="380" y="143"/>
                </a:lnTo>
                <a:lnTo>
                  <a:pt x="382" y="143"/>
                </a:lnTo>
                <a:cubicBezTo>
                  <a:pt x="391" y="141"/>
                  <a:pt x="400" y="141"/>
                  <a:pt x="409" y="144"/>
                </a:cubicBezTo>
                <a:lnTo>
                  <a:pt x="411" y="144"/>
                </a:lnTo>
                <a:cubicBezTo>
                  <a:pt x="429" y="150"/>
                  <a:pt x="442" y="167"/>
                  <a:pt x="443" y="186"/>
                </a:cubicBezTo>
                <a:lnTo>
                  <a:pt x="444" y="191"/>
                </a:lnTo>
                <a:lnTo>
                  <a:pt x="444" y="198"/>
                </a:lnTo>
                <a:lnTo>
                  <a:pt x="439" y="177"/>
                </a:lnTo>
                <a:lnTo>
                  <a:pt x="439" y="178"/>
                </a:lnTo>
                <a:lnTo>
                  <a:pt x="355" y="175"/>
                </a:lnTo>
                <a:lnTo>
                  <a:pt x="357" y="172"/>
                </a:lnTo>
                <a:lnTo>
                  <a:pt x="356" y="173"/>
                </a:lnTo>
                <a:lnTo>
                  <a:pt x="358" y="168"/>
                </a:lnTo>
                <a:lnTo>
                  <a:pt x="361" y="164"/>
                </a:lnTo>
                <a:cubicBezTo>
                  <a:pt x="370" y="144"/>
                  <a:pt x="393" y="133"/>
                  <a:pt x="414" y="138"/>
                </a:cubicBezTo>
                <a:cubicBezTo>
                  <a:pt x="436" y="143"/>
                  <a:pt x="451" y="163"/>
                  <a:pt x="451" y="185"/>
                </a:cubicBezTo>
                <a:lnTo>
                  <a:pt x="451" y="187"/>
                </a:lnTo>
                <a:lnTo>
                  <a:pt x="451" y="190"/>
                </a:lnTo>
                <a:lnTo>
                  <a:pt x="370" y="156"/>
                </a:lnTo>
                <a:lnTo>
                  <a:pt x="372" y="154"/>
                </a:lnTo>
                <a:lnTo>
                  <a:pt x="370" y="155"/>
                </a:lnTo>
                <a:cubicBezTo>
                  <a:pt x="383" y="140"/>
                  <a:pt x="403" y="133"/>
                  <a:pt x="421" y="139"/>
                </a:cubicBezTo>
                <a:cubicBezTo>
                  <a:pt x="440" y="144"/>
                  <a:pt x="454" y="160"/>
                  <a:pt x="456" y="180"/>
                </a:cubicBezTo>
                <a:lnTo>
                  <a:pt x="456" y="184"/>
                </a:lnTo>
                <a:cubicBezTo>
                  <a:pt x="457" y="188"/>
                  <a:pt x="457" y="191"/>
                  <a:pt x="456" y="194"/>
                </a:cubicBezTo>
                <a:lnTo>
                  <a:pt x="456" y="199"/>
                </a:lnTo>
                <a:lnTo>
                  <a:pt x="454" y="209"/>
                </a:lnTo>
                <a:lnTo>
                  <a:pt x="407" y="151"/>
                </a:lnTo>
                <a:lnTo>
                  <a:pt x="409" y="151"/>
                </a:lnTo>
                <a:lnTo>
                  <a:pt x="363" y="186"/>
                </a:lnTo>
                <a:lnTo>
                  <a:pt x="364" y="183"/>
                </a:lnTo>
                <a:lnTo>
                  <a:pt x="362" y="191"/>
                </a:lnTo>
                <a:lnTo>
                  <a:pt x="363" y="186"/>
                </a:lnTo>
                <a:lnTo>
                  <a:pt x="365" y="176"/>
                </a:lnTo>
                <a:lnTo>
                  <a:pt x="366" y="170"/>
                </a:lnTo>
                <a:cubicBezTo>
                  <a:pt x="373" y="149"/>
                  <a:pt x="394" y="135"/>
                  <a:pt x="416" y="137"/>
                </a:cubicBezTo>
                <a:cubicBezTo>
                  <a:pt x="438" y="139"/>
                  <a:pt x="456" y="156"/>
                  <a:pt x="459" y="178"/>
                </a:cubicBezTo>
                <a:lnTo>
                  <a:pt x="460" y="182"/>
                </a:lnTo>
                <a:lnTo>
                  <a:pt x="461" y="190"/>
                </a:lnTo>
                <a:lnTo>
                  <a:pt x="461" y="201"/>
                </a:lnTo>
                <a:lnTo>
                  <a:pt x="460" y="193"/>
                </a:lnTo>
                <a:lnTo>
                  <a:pt x="461" y="196"/>
                </a:lnTo>
                <a:lnTo>
                  <a:pt x="365" y="204"/>
                </a:lnTo>
                <a:lnTo>
                  <a:pt x="365" y="202"/>
                </a:lnTo>
                <a:lnTo>
                  <a:pt x="365" y="198"/>
                </a:lnTo>
                <a:lnTo>
                  <a:pt x="365" y="193"/>
                </a:lnTo>
                <a:cubicBezTo>
                  <a:pt x="365" y="190"/>
                  <a:pt x="366" y="188"/>
                  <a:pt x="366" y="185"/>
                </a:cubicBezTo>
                <a:lnTo>
                  <a:pt x="367" y="182"/>
                </a:lnTo>
                <a:cubicBezTo>
                  <a:pt x="370" y="164"/>
                  <a:pt x="382" y="150"/>
                  <a:pt x="399" y="144"/>
                </a:cubicBezTo>
                <a:cubicBezTo>
                  <a:pt x="416" y="139"/>
                  <a:pt x="435" y="143"/>
                  <a:pt x="448" y="156"/>
                </a:cubicBezTo>
                <a:lnTo>
                  <a:pt x="449" y="158"/>
                </a:lnTo>
                <a:cubicBezTo>
                  <a:pt x="452" y="160"/>
                  <a:pt x="454" y="162"/>
                  <a:pt x="455" y="165"/>
                </a:cubicBezTo>
                <a:lnTo>
                  <a:pt x="457" y="168"/>
                </a:lnTo>
                <a:lnTo>
                  <a:pt x="417" y="146"/>
                </a:lnTo>
                <a:lnTo>
                  <a:pt x="419" y="146"/>
                </a:lnTo>
                <a:lnTo>
                  <a:pt x="421" y="146"/>
                </a:lnTo>
                <a:cubicBezTo>
                  <a:pt x="447" y="146"/>
                  <a:pt x="469" y="168"/>
                  <a:pt x="469" y="194"/>
                </a:cubicBezTo>
                <a:lnTo>
                  <a:pt x="469" y="199"/>
                </a:lnTo>
                <a:lnTo>
                  <a:pt x="468" y="209"/>
                </a:lnTo>
                <a:lnTo>
                  <a:pt x="468" y="207"/>
                </a:lnTo>
                <a:lnTo>
                  <a:pt x="468" y="209"/>
                </a:lnTo>
                <a:lnTo>
                  <a:pt x="374" y="197"/>
                </a:lnTo>
                <a:lnTo>
                  <a:pt x="374" y="195"/>
                </a:lnTo>
                <a:lnTo>
                  <a:pt x="373" y="207"/>
                </a:lnTo>
                <a:lnTo>
                  <a:pt x="373" y="204"/>
                </a:lnTo>
                <a:lnTo>
                  <a:pt x="421" y="252"/>
                </a:lnTo>
                <a:lnTo>
                  <a:pt x="420" y="252"/>
                </a:lnTo>
                <a:cubicBezTo>
                  <a:pt x="393" y="252"/>
                  <a:pt x="372" y="230"/>
                  <a:pt x="372" y="204"/>
                </a:cubicBezTo>
                <a:cubicBezTo>
                  <a:pt x="372" y="177"/>
                  <a:pt x="393" y="156"/>
                  <a:pt x="420" y="156"/>
                </a:cubicBezTo>
                <a:lnTo>
                  <a:pt x="421" y="156"/>
                </a:lnTo>
                <a:lnTo>
                  <a:pt x="424" y="156"/>
                </a:lnTo>
                <a:lnTo>
                  <a:pt x="427" y="156"/>
                </a:lnTo>
                <a:cubicBezTo>
                  <a:pt x="453" y="156"/>
                  <a:pt x="475" y="177"/>
                  <a:pt x="475" y="204"/>
                </a:cubicBezTo>
                <a:lnTo>
                  <a:pt x="475" y="206"/>
                </a:lnTo>
                <a:cubicBezTo>
                  <a:pt x="475" y="210"/>
                  <a:pt x="475" y="213"/>
                  <a:pt x="474" y="216"/>
                </a:cubicBezTo>
                <a:lnTo>
                  <a:pt x="474" y="218"/>
                </a:lnTo>
                <a:lnTo>
                  <a:pt x="426" y="161"/>
                </a:lnTo>
                <a:lnTo>
                  <a:pt x="428" y="161"/>
                </a:lnTo>
                <a:cubicBezTo>
                  <a:pt x="443" y="161"/>
                  <a:pt x="456" y="168"/>
                  <a:pt x="465" y="179"/>
                </a:cubicBezTo>
                <a:lnTo>
                  <a:pt x="467" y="181"/>
                </a:lnTo>
                <a:lnTo>
                  <a:pt x="470" y="185"/>
                </a:lnTo>
                <a:lnTo>
                  <a:pt x="385" y="201"/>
                </a:lnTo>
                <a:lnTo>
                  <a:pt x="387" y="195"/>
                </a:lnTo>
                <a:lnTo>
                  <a:pt x="386" y="197"/>
                </a:lnTo>
                <a:cubicBezTo>
                  <a:pt x="387" y="192"/>
                  <a:pt x="388" y="188"/>
                  <a:pt x="391" y="184"/>
                </a:cubicBezTo>
                <a:lnTo>
                  <a:pt x="391" y="183"/>
                </a:lnTo>
                <a:cubicBezTo>
                  <a:pt x="401" y="163"/>
                  <a:pt x="423" y="152"/>
                  <a:pt x="445" y="157"/>
                </a:cubicBezTo>
                <a:cubicBezTo>
                  <a:pt x="467" y="162"/>
                  <a:pt x="482" y="182"/>
                  <a:pt x="482" y="204"/>
                </a:cubicBezTo>
                <a:lnTo>
                  <a:pt x="482" y="206"/>
                </a:lnTo>
                <a:lnTo>
                  <a:pt x="481" y="216"/>
                </a:lnTo>
                <a:lnTo>
                  <a:pt x="480" y="224"/>
                </a:lnTo>
                <a:lnTo>
                  <a:pt x="480" y="222"/>
                </a:lnTo>
                <a:lnTo>
                  <a:pt x="475" y="201"/>
                </a:lnTo>
                <a:lnTo>
                  <a:pt x="476" y="202"/>
                </a:lnTo>
                <a:lnTo>
                  <a:pt x="386" y="233"/>
                </a:lnTo>
                <a:lnTo>
                  <a:pt x="385" y="229"/>
                </a:lnTo>
                <a:lnTo>
                  <a:pt x="384" y="218"/>
                </a:lnTo>
                <a:cubicBezTo>
                  <a:pt x="381" y="195"/>
                  <a:pt x="396" y="174"/>
                  <a:pt x="418" y="167"/>
                </a:cubicBezTo>
                <a:cubicBezTo>
                  <a:pt x="440" y="161"/>
                  <a:pt x="464" y="171"/>
                  <a:pt x="474" y="192"/>
                </a:cubicBezTo>
                <a:lnTo>
                  <a:pt x="475" y="194"/>
                </a:lnTo>
                <a:cubicBezTo>
                  <a:pt x="476" y="196"/>
                  <a:pt x="477" y="198"/>
                  <a:pt x="478" y="200"/>
                </a:cubicBezTo>
                <a:lnTo>
                  <a:pt x="479" y="203"/>
                </a:lnTo>
                <a:cubicBezTo>
                  <a:pt x="481" y="208"/>
                  <a:pt x="481" y="213"/>
                  <a:pt x="481" y="218"/>
                </a:cubicBezTo>
                <a:lnTo>
                  <a:pt x="481" y="221"/>
                </a:lnTo>
                <a:cubicBezTo>
                  <a:pt x="481" y="227"/>
                  <a:pt x="481" y="232"/>
                  <a:pt x="479" y="237"/>
                </a:cubicBezTo>
                <a:lnTo>
                  <a:pt x="479" y="238"/>
                </a:lnTo>
                <a:cubicBezTo>
                  <a:pt x="470" y="263"/>
                  <a:pt x="444" y="276"/>
                  <a:pt x="420" y="269"/>
                </a:cubicBezTo>
                <a:cubicBezTo>
                  <a:pt x="395" y="262"/>
                  <a:pt x="380" y="236"/>
                  <a:pt x="386" y="211"/>
                </a:cubicBezTo>
                <a:lnTo>
                  <a:pt x="387" y="209"/>
                </a:lnTo>
                <a:lnTo>
                  <a:pt x="390" y="201"/>
                </a:lnTo>
                <a:cubicBezTo>
                  <a:pt x="396" y="186"/>
                  <a:pt x="409" y="175"/>
                  <a:pt x="425" y="171"/>
                </a:cubicBezTo>
                <a:cubicBezTo>
                  <a:pt x="441" y="168"/>
                  <a:pt x="457" y="173"/>
                  <a:pt x="468" y="185"/>
                </a:cubicBezTo>
                <a:lnTo>
                  <a:pt x="470" y="186"/>
                </a:lnTo>
                <a:cubicBezTo>
                  <a:pt x="472" y="188"/>
                  <a:pt x="474" y="191"/>
                  <a:pt x="476" y="193"/>
                </a:cubicBezTo>
                <a:lnTo>
                  <a:pt x="478" y="196"/>
                </a:lnTo>
                <a:cubicBezTo>
                  <a:pt x="481" y="200"/>
                  <a:pt x="483" y="205"/>
                  <a:pt x="484" y="209"/>
                </a:cubicBezTo>
                <a:lnTo>
                  <a:pt x="485" y="214"/>
                </a:lnTo>
                <a:lnTo>
                  <a:pt x="439" y="180"/>
                </a:lnTo>
                <a:lnTo>
                  <a:pt x="441" y="180"/>
                </a:lnTo>
                <a:lnTo>
                  <a:pt x="393" y="228"/>
                </a:lnTo>
                <a:lnTo>
                  <a:pt x="393" y="222"/>
                </a:lnTo>
                <a:lnTo>
                  <a:pt x="393" y="219"/>
                </a:lnTo>
                <a:lnTo>
                  <a:pt x="393" y="218"/>
                </a:lnTo>
                <a:cubicBezTo>
                  <a:pt x="393" y="192"/>
                  <a:pt x="415" y="170"/>
                  <a:pt x="441" y="170"/>
                </a:cubicBezTo>
                <a:cubicBezTo>
                  <a:pt x="468" y="170"/>
                  <a:pt x="489" y="192"/>
                  <a:pt x="489" y="218"/>
                </a:cubicBezTo>
                <a:lnTo>
                  <a:pt x="489" y="221"/>
                </a:lnTo>
                <a:lnTo>
                  <a:pt x="489" y="226"/>
                </a:lnTo>
                <a:lnTo>
                  <a:pt x="490" y="235"/>
                </a:lnTo>
                <a:cubicBezTo>
                  <a:pt x="491" y="262"/>
                  <a:pt x="471" y="284"/>
                  <a:pt x="444" y="285"/>
                </a:cubicBezTo>
                <a:cubicBezTo>
                  <a:pt x="418" y="287"/>
                  <a:pt x="395" y="266"/>
                  <a:pt x="394" y="240"/>
                </a:cubicBezTo>
                <a:lnTo>
                  <a:pt x="393" y="226"/>
                </a:lnTo>
                <a:lnTo>
                  <a:pt x="393" y="221"/>
                </a:lnTo>
                <a:lnTo>
                  <a:pt x="393" y="218"/>
                </a:lnTo>
                <a:lnTo>
                  <a:pt x="489" y="218"/>
                </a:lnTo>
                <a:lnTo>
                  <a:pt x="489" y="219"/>
                </a:lnTo>
                <a:lnTo>
                  <a:pt x="489" y="222"/>
                </a:lnTo>
                <a:lnTo>
                  <a:pt x="489" y="228"/>
                </a:lnTo>
                <a:cubicBezTo>
                  <a:pt x="489" y="254"/>
                  <a:pt x="468" y="276"/>
                  <a:pt x="441" y="276"/>
                </a:cubicBezTo>
                <a:lnTo>
                  <a:pt x="439" y="276"/>
                </a:lnTo>
                <a:cubicBezTo>
                  <a:pt x="418" y="276"/>
                  <a:pt x="400" y="262"/>
                  <a:pt x="393" y="242"/>
                </a:cubicBezTo>
                <a:lnTo>
                  <a:pt x="392" y="237"/>
                </a:lnTo>
                <a:lnTo>
                  <a:pt x="398" y="250"/>
                </a:lnTo>
                <a:lnTo>
                  <a:pt x="396" y="247"/>
                </a:lnTo>
                <a:lnTo>
                  <a:pt x="402" y="254"/>
                </a:lnTo>
                <a:lnTo>
                  <a:pt x="401" y="252"/>
                </a:lnTo>
                <a:lnTo>
                  <a:pt x="479" y="236"/>
                </a:lnTo>
                <a:lnTo>
                  <a:pt x="480" y="233"/>
                </a:lnTo>
                <a:lnTo>
                  <a:pt x="480" y="235"/>
                </a:lnTo>
                <a:lnTo>
                  <a:pt x="387" y="208"/>
                </a:lnTo>
                <a:lnTo>
                  <a:pt x="388" y="206"/>
                </a:lnTo>
                <a:lnTo>
                  <a:pt x="385" y="221"/>
                </a:lnTo>
                <a:lnTo>
                  <a:pt x="385" y="218"/>
                </a:lnTo>
                <a:lnTo>
                  <a:pt x="388" y="234"/>
                </a:lnTo>
                <a:lnTo>
                  <a:pt x="387" y="231"/>
                </a:lnTo>
                <a:lnTo>
                  <a:pt x="390" y="237"/>
                </a:lnTo>
                <a:lnTo>
                  <a:pt x="389" y="235"/>
                </a:lnTo>
                <a:lnTo>
                  <a:pt x="479" y="209"/>
                </a:lnTo>
                <a:lnTo>
                  <a:pt x="479" y="208"/>
                </a:lnTo>
                <a:lnTo>
                  <a:pt x="480" y="213"/>
                </a:lnTo>
                <a:cubicBezTo>
                  <a:pt x="485" y="236"/>
                  <a:pt x="472" y="260"/>
                  <a:pt x="449" y="268"/>
                </a:cubicBezTo>
                <a:cubicBezTo>
                  <a:pt x="426" y="276"/>
                  <a:pt x="401" y="266"/>
                  <a:pt x="390" y="244"/>
                </a:cubicBezTo>
                <a:lnTo>
                  <a:pt x="390" y="243"/>
                </a:lnTo>
                <a:cubicBezTo>
                  <a:pt x="386" y="237"/>
                  <a:pt x="384" y="229"/>
                  <a:pt x="384" y="222"/>
                </a:cubicBezTo>
                <a:lnTo>
                  <a:pt x="385" y="213"/>
                </a:lnTo>
                <a:lnTo>
                  <a:pt x="386" y="205"/>
                </a:lnTo>
                <a:lnTo>
                  <a:pt x="386" y="206"/>
                </a:lnTo>
                <a:lnTo>
                  <a:pt x="386" y="204"/>
                </a:lnTo>
                <a:lnTo>
                  <a:pt x="477" y="225"/>
                </a:lnTo>
                <a:lnTo>
                  <a:pt x="476" y="226"/>
                </a:lnTo>
                <a:lnTo>
                  <a:pt x="481" y="213"/>
                </a:lnTo>
                <a:lnTo>
                  <a:pt x="479" y="221"/>
                </a:lnTo>
                <a:lnTo>
                  <a:pt x="478" y="226"/>
                </a:lnTo>
                <a:cubicBezTo>
                  <a:pt x="473" y="244"/>
                  <a:pt x="458" y="257"/>
                  <a:pt x="440" y="261"/>
                </a:cubicBezTo>
                <a:cubicBezTo>
                  <a:pt x="422" y="264"/>
                  <a:pt x="404" y="257"/>
                  <a:pt x="393" y="242"/>
                </a:cubicBezTo>
                <a:lnTo>
                  <a:pt x="392" y="241"/>
                </a:lnTo>
                <a:lnTo>
                  <a:pt x="390" y="239"/>
                </a:lnTo>
                <a:lnTo>
                  <a:pt x="428" y="257"/>
                </a:lnTo>
                <a:lnTo>
                  <a:pt x="426" y="257"/>
                </a:lnTo>
                <a:cubicBezTo>
                  <a:pt x="412" y="257"/>
                  <a:pt x="398" y="251"/>
                  <a:pt x="389" y="239"/>
                </a:cubicBezTo>
                <a:cubicBezTo>
                  <a:pt x="380" y="228"/>
                  <a:pt x="377" y="214"/>
                  <a:pt x="379" y="200"/>
                </a:cubicBezTo>
                <a:lnTo>
                  <a:pt x="380" y="197"/>
                </a:lnTo>
                <a:lnTo>
                  <a:pt x="379" y="206"/>
                </a:lnTo>
                <a:lnTo>
                  <a:pt x="379" y="204"/>
                </a:lnTo>
                <a:lnTo>
                  <a:pt x="427" y="252"/>
                </a:lnTo>
                <a:lnTo>
                  <a:pt x="424" y="252"/>
                </a:lnTo>
                <a:lnTo>
                  <a:pt x="421" y="252"/>
                </a:lnTo>
                <a:lnTo>
                  <a:pt x="420" y="252"/>
                </a:lnTo>
                <a:lnTo>
                  <a:pt x="420" y="156"/>
                </a:lnTo>
                <a:lnTo>
                  <a:pt x="421" y="156"/>
                </a:lnTo>
                <a:cubicBezTo>
                  <a:pt x="447" y="156"/>
                  <a:pt x="469" y="177"/>
                  <a:pt x="469" y="204"/>
                </a:cubicBezTo>
                <a:lnTo>
                  <a:pt x="469" y="207"/>
                </a:lnTo>
                <a:cubicBezTo>
                  <a:pt x="469" y="211"/>
                  <a:pt x="468" y="215"/>
                  <a:pt x="468" y="219"/>
                </a:cubicBezTo>
                <a:lnTo>
                  <a:pt x="467" y="221"/>
                </a:lnTo>
                <a:cubicBezTo>
                  <a:pt x="461" y="244"/>
                  <a:pt x="439" y="260"/>
                  <a:pt x="415" y="257"/>
                </a:cubicBezTo>
                <a:cubicBezTo>
                  <a:pt x="391" y="254"/>
                  <a:pt x="372" y="233"/>
                  <a:pt x="372" y="209"/>
                </a:cubicBezTo>
                <a:lnTo>
                  <a:pt x="372" y="207"/>
                </a:lnTo>
                <a:lnTo>
                  <a:pt x="373" y="199"/>
                </a:lnTo>
                <a:lnTo>
                  <a:pt x="373" y="199"/>
                </a:lnTo>
                <a:lnTo>
                  <a:pt x="373" y="194"/>
                </a:lnTo>
                <a:lnTo>
                  <a:pt x="421" y="242"/>
                </a:lnTo>
                <a:lnTo>
                  <a:pt x="419" y="242"/>
                </a:lnTo>
                <a:lnTo>
                  <a:pt x="417" y="242"/>
                </a:lnTo>
                <a:cubicBezTo>
                  <a:pt x="401" y="242"/>
                  <a:pt x="386" y="234"/>
                  <a:pt x="378" y="221"/>
                </a:cubicBezTo>
                <a:lnTo>
                  <a:pt x="376" y="218"/>
                </a:lnTo>
                <a:lnTo>
                  <a:pt x="382" y="225"/>
                </a:lnTo>
                <a:lnTo>
                  <a:pt x="380" y="224"/>
                </a:lnTo>
                <a:lnTo>
                  <a:pt x="461" y="198"/>
                </a:lnTo>
                <a:lnTo>
                  <a:pt x="461" y="201"/>
                </a:lnTo>
                <a:lnTo>
                  <a:pt x="461" y="193"/>
                </a:lnTo>
                <a:lnTo>
                  <a:pt x="461" y="198"/>
                </a:lnTo>
                <a:lnTo>
                  <a:pt x="461" y="202"/>
                </a:lnTo>
                <a:lnTo>
                  <a:pt x="461" y="204"/>
                </a:lnTo>
                <a:cubicBezTo>
                  <a:pt x="461" y="229"/>
                  <a:pt x="442" y="250"/>
                  <a:pt x="417" y="252"/>
                </a:cubicBezTo>
                <a:cubicBezTo>
                  <a:pt x="393" y="254"/>
                  <a:pt x="370" y="236"/>
                  <a:pt x="366" y="212"/>
                </a:cubicBezTo>
                <a:lnTo>
                  <a:pt x="366" y="209"/>
                </a:lnTo>
                <a:cubicBezTo>
                  <a:pt x="365" y="206"/>
                  <a:pt x="365" y="204"/>
                  <a:pt x="365" y="201"/>
                </a:cubicBezTo>
                <a:lnTo>
                  <a:pt x="365" y="198"/>
                </a:lnTo>
                <a:lnTo>
                  <a:pt x="365" y="195"/>
                </a:lnTo>
                <a:lnTo>
                  <a:pt x="364" y="192"/>
                </a:lnTo>
                <a:lnTo>
                  <a:pt x="458" y="200"/>
                </a:lnTo>
                <a:lnTo>
                  <a:pt x="458" y="197"/>
                </a:lnTo>
                <a:lnTo>
                  <a:pt x="458" y="196"/>
                </a:lnTo>
                <a:lnTo>
                  <a:pt x="458" y="201"/>
                </a:lnTo>
                <a:cubicBezTo>
                  <a:pt x="457" y="204"/>
                  <a:pt x="457" y="206"/>
                  <a:pt x="456" y="209"/>
                </a:cubicBezTo>
                <a:lnTo>
                  <a:pt x="455" y="213"/>
                </a:lnTo>
                <a:cubicBezTo>
                  <a:pt x="449" y="233"/>
                  <a:pt x="430" y="247"/>
                  <a:pt x="409" y="247"/>
                </a:cubicBezTo>
                <a:lnTo>
                  <a:pt x="407" y="247"/>
                </a:lnTo>
                <a:cubicBezTo>
                  <a:pt x="393" y="247"/>
                  <a:pt x="379" y="241"/>
                  <a:pt x="370" y="230"/>
                </a:cubicBezTo>
                <a:cubicBezTo>
                  <a:pt x="361" y="219"/>
                  <a:pt x="357" y="204"/>
                  <a:pt x="360" y="190"/>
                </a:cubicBezTo>
                <a:lnTo>
                  <a:pt x="360" y="190"/>
                </a:lnTo>
                <a:lnTo>
                  <a:pt x="361" y="185"/>
                </a:lnTo>
                <a:lnTo>
                  <a:pt x="361" y="195"/>
                </a:lnTo>
                <a:lnTo>
                  <a:pt x="360" y="190"/>
                </a:lnTo>
                <a:lnTo>
                  <a:pt x="445" y="215"/>
                </a:lnTo>
                <a:lnTo>
                  <a:pt x="440" y="221"/>
                </a:lnTo>
                <a:lnTo>
                  <a:pt x="437" y="224"/>
                </a:lnTo>
                <a:cubicBezTo>
                  <a:pt x="424" y="238"/>
                  <a:pt x="403" y="242"/>
                  <a:pt x="385" y="234"/>
                </a:cubicBezTo>
                <a:cubicBezTo>
                  <a:pt x="367" y="227"/>
                  <a:pt x="355" y="209"/>
                  <a:pt x="355" y="190"/>
                </a:cubicBezTo>
                <a:lnTo>
                  <a:pt x="355" y="187"/>
                </a:lnTo>
                <a:lnTo>
                  <a:pt x="355" y="185"/>
                </a:lnTo>
                <a:lnTo>
                  <a:pt x="446" y="206"/>
                </a:lnTo>
                <a:lnTo>
                  <a:pt x="446" y="207"/>
                </a:lnTo>
                <a:lnTo>
                  <a:pt x="444" y="212"/>
                </a:lnTo>
                <a:lnTo>
                  <a:pt x="439" y="222"/>
                </a:lnTo>
                <a:lnTo>
                  <a:pt x="438" y="224"/>
                </a:lnTo>
                <a:cubicBezTo>
                  <a:pt x="429" y="239"/>
                  <a:pt x="412" y="248"/>
                  <a:pt x="395" y="247"/>
                </a:cubicBezTo>
                <a:cubicBezTo>
                  <a:pt x="377" y="247"/>
                  <a:pt x="361" y="237"/>
                  <a:pt x="354" y="221"/>
                </a:cubicBezTo>
                <a:lnTo>
                  <a:pt x="353" y="220"/>
                </a:lnTo>
                <a:cubicBezTo>
                  <a:pt x="350" y="213"/>
                  <a:pt x="348" y="206"/>
                  <a:pt x="348" y="198"/>
                </a:cubicBezTo>
                <a:lnTo>
                  <a:pt x="348" y="200"/>
                </a:lnTo>
                <a:lnTo>
                  <a:pt x="348" y="194"/>
                </a:lnTo>
                <a:lnTo>
                  <a:pt x="380" y="236"/>
                </a:lnTo>
                <a:lnTo>
                  <a:pt x="379" y="235"/>
                </a:lnTo>
                <a:lnTo>
                  <a:pt x="406" y="236"/>
                </a:lnTo>
                <a:lnTo>
                  <a:pt x="404" y="237"/>
                </a:lnTo>
                <a:cubicBezTo>
                  <a:pt x="400" y="237"/>
                  <a:pt x="396" y="238"/>
                  <a:pt x="392" y="238"/>
                </a:cubicBezTo>
                <a:lnTo>
                  <a:pt x="389" y="238"/>
                </a:lnTo>
                <a:cubicBezTo>
                  <a:pt x="363" y="238"/>
                  <a:pt x="341" y="216"/>
                  <a:pt x="341" y="190"/>
                </a:cubicBezTo>
                <a:lnTo>
                  <a:pt x="341" y="185"/>
                </a:lnTo>
                <a:lnTo>
                  <a:pt x="341" y="180"/>
                </a:lnTo>
                <a:lnTo>
                  <a:pt x="437" y="180"/>
                </a:lnTo>
                <a:lnTo>
                  <a:pt x="437" y="182"/>
                </a:lnTo>
                <a:lnTo>
                  <a:pt x="437" y="185"/>
                </a:lnTo>
                <a:cubicBezTo>
                  <a:pt x="437" y="211"/>
                  <a:pt x="416" y="233"/>
                  <a:pt x="389" y="233"/>
                </a:cubicBezTo>
                <a:lnTo>
                  <a:pt x="388" y="233"/>
                </a:lnTo>
                <a:lnTo>
                  <a:pt x="388" y="137"/>
                </a:lnTo>
                <a:lnTo>
                  <a:pt x="390" y="137"/>
                </a:lnTo>
                <a:lnTo>
                  <a:pt x="342" y="185"/>
                </a:lnTo>
                <a:lnTo>
                  <a:pt x="342" y="183"/>
                </a:lnTo>
                <a:lnTo>
                  <a:pt x="343" y="192"/>
                </a:lnTo>
                <a:lnTo>
                  <a:pt x="342" y="190"/>
                </a:lnTo>
                <a:lnTo>
                  <a:pt x="389" y="228"/>
                </a:lnTo>
                <a:lnTo>
                  <a:pt x="389" y="228"/>
                </a:lnTo>
                <a:lnTo>
                  <a:pt x="436" y="190"/>
                </a:lnTo>
                <a:lnTo>
                  <a:pt x="436" y="192"/>
                </a:lnTo>
                <a:cubicBezTo>
                  <a:pt x="435" y="197"/>
                  <a:pt x="433" y="201"/>
                  <a:pt x="431" y="204"/>
                </a:cubicBezTo>
                <a:lnTo>
                  <a:pt x="430" y="206"/>
                </a:lnTo>
                <a:cubicBezTo>
                  <a:pt x="424" y="220"/>
                  <a:pt x="410" y="230"/>
                  <a:pt x="395" y="232"/>
                </a:cubicBezTo>
                <a:cubicBezTo>
                  <a:pt x="380" y="235"/>
                  <a:pt x="364" y="230"/>
                  <a:pt x="354" y="219"/>
                </a:cubicBezTo>
                <a:lnTo>
                  <a:pt x="352" y="217"/>
                </a:lnTo>
                <a:lnTo>
                  <a:pt x="349" y="214"/>
                </a:lnTo>
                <a:lnTo>
                  <a:pt x="383" y="228"/>
                </a:lnTo>
                <a:lnTo>
                  <a:pt x="379" y="228"/>
                </a:lnTo>
                <a:lnTo>
                  <a:pt x="416" y="210"/>
                </a:lnTo>
                <a:lnTo>
                  <a:pt x="415" y="212"/>
                </a:lnTo>
                <a:lnTo>
                  <a:pt x="414" y="214"/>
                </a:lnTo>
                <a:cubicBezTo>
                  <a:pt x="403" y="229"/>
                  <a:pt x="384" y="236"/>
                  <a:pt x="366" y="232"/>
                </a:cubicBezTo>
                <a:cubicBezTo>
                  <a:pt x="348" y="228"/>
                  <a:pt x="333" y="215"/>
                  <a:pt x="329" y="197"/>
                </a:cubicBezTo>
                <a:lnTo>
                  <a:pt x="328" y="195"/>
                </a:lnTo>
                <a:cubicBezTo>
                  <a:pt x="327" y="191"/>
                  <a:pt x="327" y="187"/>
                  <a:pt x="327" y="183"/>
                </a:cubicBezTo>
                <a:lnTo>
                  <a:pt x="327" y="180"/>
                </a:lnTo>
                <a:lnTo>
                  <a:pt x="423" y="180"/>
                </a:lnTo>
                <a:lnTo>
                  <a:pt x="423" y="183"/>
                </a:lnTo>
                <a:cubicBezTo>
                  <a:pt x="423" y="187"/>
                  <a:pt x="422" y="191"/>
                  <a:pt x="422" y="195"/>
                </a:cubicBezTo>
                <a:lnTo>
                  <a:pt x="421" y="197"/>
                </a:lnTo>
                <a:cubicBezTo>
                  <a:pt x="416" y="216"/>
                  <a:pt x="400" y="230"/>
                  <a:pt x="380" y="233"/>
                </a:cubicBezTo>
                <a:cubicBezTo>
                  <a:pt x="360" y="235"/>
                  <a:pt x="341" y="224"/>
                  <a:pt x="332" y="206"/>
                </a:cubicBezTo>
                <a:lnTo>
                  <a:pt x="329" y="201"/>
                </a:lnTo>
                <a:lnTo>
                  <a:pt x="328" y="198"/>
                </a:lnTo>
                <a:cubicBezTo>
                  <a:pt x="322" y="184"/>
                  <a:pt x="324" y="167"/>
                  <a:pt x="333" y="154"/>
                </a:cubicBezTo>
                <a:cubicBezTo>
                  <a:pt x="342" y="140"/>
                  <a:pt x="357" y="132"/>
                  <a:pt x="372" y="132"/>
                </a:cubicBezTo>
                <a:lnTo>
                  <a:pt x="374" y="132"/>
                </a:lnTo>
                <a:lnTo>
                  <a:pt x="327" y="190"/>
                </a:lnTo>
                <a:lnTo>
                  <a:pt x="326" y="185"/>
                </a:lnTo>
                <a:cubicBezTo>
                  <a:pt x="325" y="180"/>
                  <a:pt x="325" y="176"/>
                  <a:pt x="325" y="171"/>
                </a:cubicBezTo>
                <a:lnTo>
                  <a:pt x="326" y="162"/>
                </a:lnTo>
                <a:lnTo>
                  <a:pt x="327" y="159"/>
                </a:lnTo>
                <a:lnTo>
                  <a:pt x="326" y="166"/>
                </a:lnTo>
                <a:lnTo>
                  <a:pt x="326" y="166"/>
                </a:lnTo>
                <a:lnTo>
                  <a:pt x="422" y="166"/>
                </a:lnTo>
                <a:lnTo>
                  <a:pt x="422" y="169"/>
                </a:lnTo>
                <a:lnTo>
                  <a:pt x="422" y="179"/>
                </a:lnTo>
                <a:lnTo>
                  <a:pt x="421" y="181"/>
                </a:lnTo>
                <a:lnTo>
                  <a:pt x="421" y="185"/>
                </a:lnTo>
                <a:cubicBezTo>
                  <a:pt x="421" y="202"/>
                  <a:pt x="413" y="217"/>
                  <a:pt x="399" y="226"/>
                </a:cubicBezTo>
                <a:cubicBezTo>
                  <a:pt x="385" y="235"/>
                  <a:pt x="367" y="235"/>
                  <a:pt x="352" y="228"/>
                </a:cubicBezTo>
                <a:lnTo>
                  <a:pt x="351" y="227"/>
                </a:lnTo>
                <a:cubicBezTo>
                  <a:pt x="335" y="219"/>
                  <a:pt x="324" y="203"/>
                  <a:pt x="324" y="184"/>
                </a:cubicBezTo>
                <a:lnTo>
                  <a:pt x="324" y="180"/>
                </a:lnTo>
                <a:cubicBezTo>
                  <a:pt x="324" y="168"/>
                  <a:pt x="330" y="156"/>
                  <a:pt x="339" y="147"/>
                </a:cubicBezTo>
                <a:lnTo>
                  <a:pt x="341" y="145"/>
                </a:lnTo>
                <a:lnTo>
                  <a:pt x="329" y="163"/>
                </a:lnTo>
                <a:lnTo>
                  <a:pt x="330" y="160"/>
                </a:lnTo>
                <a:lnTo>
                  <a:pt x="331" y="193"/>
                </a:lnTo>
                <a:lnTo>
                  <a:pt x="329" y="188"/>
                </a:lnTo>
                <a:lnTo>
                  <a:pt x="334" y="197"/>
                </a:lnTo>
                <a:lnTo>
                  <a:pt x="331" y="193"/>
                </a:lnTo>
                <a:lnTo>
                  <a:pt x="399" y="204"/>
                </a:lnTo>
                <a:lnTo>
                  <a:pt x="397" y="206"/>
                </a:lnTo>
                <a:lnTo>
                  <a:pt x="415" y="181"/>
                </a:lnTo>
                <a:lnTo>
                  <a:pt x="414" y="184"/>
                </a:lnTo>
                <a:lnTo>
                  <a:pt x="415" y="171"/>
                </a:lnTo>
                <a:lnTo>
                  <a:pt x="415" y="177"/>
                </a:lnTo>
                <a:lnTo>
                  <a:pt x="415" y="168"/>
                </a:lnTo>
                <a:lnTo>
                  <a:pt x="415" y="171"/>
                </a:lnTo>
                <a:cubicBezTo>
                  <a:pt x="416" y="174"/>
                  <a:pt x="416" y="177"/>
                  <a:pt x="416" y="180"/>
                </a:cubicBezTo>
                <a:lnTo>
                  <a:pt x="416" y="180"/>
                </a:lnTo>
                <a:lnTo>
                  <a:pt x="320" y="180"/>
                </a:lnTo>
                <a:lnTo>
                  <a:pt x="320" y="177"/>
                </a:lnTo>
                <a:lnTo>
                  <a:pt x="320" y="175"/>
                </a:lnTo>
                <a:lnTo>
                  <a:pt x="319" y="165"/>
                </a:lnTo>
                <a:lnTo>
                  <a:pt x="319" y="161"/>
                </a:lnTo>
                <a:lnTo>
                  <a:pt x="415" y="161"/>
                </a:lnTo>
                <a:lnTo>
                  <a:pt x="415" y="162"/>
                </a:lnTo>
                <a:lnTo>
                  <a:pt x="415" y="155"/>
                </a:lnTo>
                <a:lnTo>
                  <a:pt x="415" y="159"/>
                </a:lnTo>
                <a:cubicBezTo>
                  <a:pt x="416" y="161"/>
                  <a:pt x="416" y="163"/>
                  <a:pt x="416" y="165"/>
                </a:cubicBezTo>
                <a:lnTo>
                  <a:pt x="416" y="169"/>
                </a:lnTo>
                <a:cubicBezTo>
                  <a:pt x="416" y="173"/>
                  <a:pt x="415" y="177"/>
                  <a:pt x="415" y="181"/>
                </a:cubicBezTo>
                <a:lnTo>
                  <a:pt x="414" y="183"/>
                </a:lnTo>
                <a:cubicBezTo>
                  <a:pt x="410" y="198"/>
                  <a:pt x="399" y="210"/>
                  <a:pt x="385" y="216"/>
                </a:cubicBezTo>
                <a:cubicBezTo>
                  <a:pt x="370" y="221"/>
                  <a:pt x="354" y="220"/>
                  <a:pt x="341" y="211"/>
                </a:cubicBezTo>
                <a:lnTo>
                  <a:pt x="338" y="209"/>
                </a:lnTo>
                <a:cubicBezTo>
                  <a:pt x="335" y="207"/>
                  <a:pt x="333" y="205"/>
                  <a:pt x="331" y="203"/>
                </a:cubicBezTo>
                <a:lnTo>
                  <a:pt x="328" y="200"/>
                </a:lnTo>
                <a:lnTo>
                  <a:pt x="361" y="214"/>
                </a:lnTo>
                <a:lnTo>
                  <a:pt x="361" y="214"/>
                </a:lnTo>
                <a:lnTo>
                  <a:pt x="409" y="171"/>
                </a:lnTo>
                <a:lnTo>
                  <a:pt x="408" y="176"/>
                </a:lnTo>
                <a:lnTo>
                  <a:pt x="360" y="123"/>
                </a:lnTo>
                <a:lnTo>
                  <a:pt x="361" y="123"/>
                </a:lnTo>
                <a:lnTo>
                  <a:pt x="314" y="176"/>
                </a:lnTo>
                <a:lnTo>
                  <a:pt x="314" y="174"/>
                </a:lnTo>
                <a:lnTo>
                  <a:pt x="313" y="171"/>
                </a:lnTo>
                <a:lnTo>
                  <a:pt x="315" y="178"/>
                </a:lnTo>
                <a:lnTo>
                  <a:pt x="314" y="177"/>
                </a:lnTo>
                <a:lnTo>
                  <a:pt x="398" y="190"/>
                </a:lnTo>
                <a:lnTo>
                  <a:pt x="397" y="191"/>
                </a:lnTo>
                <a:lnTo>
                  <a:pt x="394" y="196"/>
                </a:lnTo>
                <a:lnTo>
                  <a:pt x="392" y="200"/>
                </a:lnTo>
                <a:cubicBezTo>
                  <a:pt x="386" y="210"/>
                  <a:pt x="377" y="217"/>
                  <a:pt x="366" y="221"/>
                </a:cubicBezTo>
                <a:lnTo>
                  <a:pt x="365" y="221"/>
                </a:lnTo>
                <a:cubicBezTo>
                  <a:pt x="350" y="226"/>
                  <a:pt x="334" y="223"/>
                  <a:pt x="321" y="214"/>
                </a:cubicBezTo>
                <a:cubicBezTo>
                  <a:pt x="309" y="205"/>
                  <a:pt x="301" y="191"/>
                  <a:pt x="301" y="175"/>
                </a:cubicBezTo>
                <a:lnTo>
                  <a:pt x="301" y="172"/>
                </a:lnTo>
                <a:lnTo>
                  <a:pt x="301" y="165"/>
                </a:lnTo>
                <a:lnTo>
                  <a:pt x="301" y="159"/>
                </a:lnTo>
                <a:lnTo>
                  <a:pt x="302" y="167"/>
                </a:lnTo>
                <a:lnTo>
                  <a:pt x="302" y="164"/>
                </a:lnTo>
                <a:lnTo>
                  <a:pt x="389" y="183"/>
                </a:lnTo>
                <a:lnTo>
                  <a:pt x="388" y="185"/>
                </a:lnTo>
                <a:lnTo>
                  <a:pt x="395" y="168"/>
                </a:lnTo>
                <a:lnTo>
                  <a:pt x="393" y="176"/>
                </a:lnTo>
                <a:lnTo>
                  <a:pt x="392" y="181"/>
                </a:lnTo>
                <a:lnTo>
                  <a:pt x="391" y="184"/>
                </a:lnTo>
                <a:cubicBezTo>
                  <a:pt x="385" y="205"/>
                  <a:pt x="366" y="219"/>
                  <a:pt x="344" y="219"/>
                </a:cubicBezTo>
                <a:lnTo>
                  <a:pt x="343" y="219"/>
                </a:lnTo>
                <a:cubicBezTo>
                  <a:pt x="317" y="219"/>
                  <a:pt x="295" y="197"/>
                  <a:pt x="295" y="171"/>
                </a:cubicBezTo>
                <a:lnTo>
                  <a:pt x="295" y="166"/>
                </a:lnTo>
                <a:lnTo>
                  <a:pt x="295" y="161"/>
                </a:lnTo>
                <a:lnTo>
                  <a:pt x="343" y="209"/>
                </a:lnTo>
                <a:lnTo>
                  <a:pt x="343" y="209"/>
                </a:lnTo>
                <a:lnTo>
                  <a:pt x="391" y="161"/>
                </a:lnTo>
                <a:lnTo>
                  <a:pt x="391" y="164"/>
                </a:lnTo>
                <a:cubicBezTo>
                  <a:pt x="391" y="168"/>
                  <a:pt x="390" y="172"/>
                  <a:pt x="390" y="176"/>
                </a:cubicBezTo>
                <a:lnTo>
                  <a:pt x="389" y="178"/>
                </a:lnTo>
                <a:lnTo>
                  <a:pt x="342" y="118"/>
                </a:lnTo>
                <a:lnTo>
                  <a:pt x="343" y="118"/>
                </a:lnTo>
                <a:cubicBezTo>
                  <a:pt x="370" y="118"/>
                  <a:pt x="391" y="139"/>
                  <a:pt x="391" y="166"/>
                </a:cubicBezTo>
                <a:lnTo>
                  <a:pt x="391" y="177"/>
                </a:lnTo>
                <a:lnTo>
                  <a:pt x="391" y="181"/>
                </a:lnTo>
                <a:cubicBezTo>
                  <a:pt x="387" y="207"/>
                  <a:pt x="365" y="225"/>
                  <a:pt x="340" y="223"/>
                </a:cubicBezTo>
                <a:cubicBezTo>
                  <a:pt x="315" y="222"/>
                  <a:pt x="295" y="201"/>
                  <a:pt x="295" y="175"/>
                </a:cubicBezTo>
                <a:lnTo>
                  <a:pt x="295" y="176"/>
                </a:lnTo>
                <a:lnTo>
                  <a:pt x="295" y="170"/>
                </a:lnTo>
                <a:lnTo>
                  <a:pt x="297" y="181"/>
                </a:lnTo>
                <a:lnTo>
                  <a:pt x="295" y="177"/>
                </a:lnTo>
                <a:lnTo>
                  <a:pt x="341" y="209"/>
                </a:lnTo>
                <a:lnTo>
                  <a:pt x="336" y="209"/>
                </a:lnTo>
                <a:lnTo>
                  <a:pt x="382" y="177"/>
                </a:lnTo>
                <a:lnTo>
                  <a:pt x="381" y="180"/>
                </a:lnTo>
                <a:cubicBezTo>
                  <a:pt x="380" y="184"/>
                  <a:pt x="378" y="188"/>
                  <a:pt x="375" y="191"/>
                </a:cubicBezTo>
                <a:lnTo>
                  <a:pt x="374" y="193"/>
                </a:lnTo>
                <a:cubicBezTo>
                  <a:pt x="364" y="208"/>
                  <a:pt x="345" y="217"/>
                  <a:pt x="326" y="213"/>
                </a:cubicBezTo>
                <a:cubicBezTo>
                  <a:pt x="308" y="210"/>
                  <a:pt x="293" y="196"/>
                  <a:pt x="288" y="178"/>
                </a:cubicBezTo>
                <a:lnTo>
                  <a:pt x="287" y="176"/>
                </a:lnTo>
                <a:cubicBezTo>
                  <a:pt x="286" y="172"/>
                  <a:pt x="286" y="168"/>
                  <a:pt x="286" y="164"/>
                </a:cubicBezTo>
                <a:lnTo>
                  <a:pt x="286" y="161"/>
                </a:lnTo>
                <a:lnTo>
                  <a:pt x="286" y="157"/>
                </a:lnTo>
                <a:lnTo>
                  <a:pt x="291" y="179"/>
                </a:lnTo>
                <a:lnTo>
                  <a:pt x="291" y="178"/>
                </a:lnTo>
                <a:lnTo>
                  <a:pt x="381" y="164"/>
                </a:lnTo>
                <a:lnTo>
                  <a:pt x="381" y="164"/>
                </a:lnTo>
                <a:lnTo>
                  <a:pt x="380" y="170"/>
                </a:lnTo>
                <a:lnTo>
                  <a:pt x="379" y="181"/>
                </a:lnTo>
                <a:lnTo>
                  <a:pt x="378" y="183"/>
                </a:lnTo>
                <a:cubicBezTo>
                  <a:pt x="372" y="206"/>
                  <a:pt x="350" y="222"/>
                  <a:pt x="326" y="219"/>
                </a:cubicBezTo>
                <a:cubicBezTo>
                  <a:pt x="302" y="216"/>
                  <a:pt x="283" y="195"/>
                  <a:pt x="283" y="171"/>
                </a:cubicBezTo>
                <a:lnTo>
                  <a:pt x="283" y="168"/>
                </a:lnTo>
                <a:lnTo>
                  <a:pt x="283" y="162"/>
                </a:lnTo>
                <a:lnTo>
                  <a:pt x="283" y="156"/>
                </a:lnTo>
                <a:lnTo>
                  <a:pt x="283" y="152"/>
                </a:lnTo>
                <a:lnTo>
                  <a:pt x="379" y="152"/>
                </a:lnTo>
                <a:lnTo>
                  <a:pt x="379" y="153"/>
                </a:lnTo>
                <a:lnTo>
                  <a:pt x="379" y="156"/>
                </a:lnTo>
                <a:lnTo>
                  <a:pt x="379" y="156"/>
                </a:lnTo>
                <a:lnTo>
                  <a:pt x="283" y="156"/>
                </a:lnTo>
                <a:lnTo>
                  <a:pt x="283" y="155"/>
                </a:lnTo>
                <a:lnTo>
                  <a:pt x="284" y="162"/>
                </a:lnTo>
                <a:lnTo>
                  <a:pt x="284" y="159"/>
                </a:lnTo>
                <a:lnTo>
                  <a:pt x="283" y="156"/>
                </a:lnTo>
                <a:cubicBezTo>
                  <a:pt x="283" y="154"/>
                  <a:pt x="282" y="151"/>
                  <a:pt x="282" y="148"/>
                </a:cubicBezTo>
                <a:lnTo>
                  <a:pt x="282" y="147"/>
                </a:lnTo>
                <a:lnTo>
                  <a:pt x="378" y="147"/>
                </a:lnTo>
                <a:lnTo>
                  <a:pt x="378" y="151"/>
                </a:lnTo>
                <a:lnTo>
                  <a:pt x="378" y="156"/>
                </a:lnTo>
                <a:lnTo>
                  <a:pt x="378" y="160"/>
                </a:lnTo>
                <a:lnTo>
                  <a:pt x="378" y="161"/>
                </a:lnTo>
                <a:cubicBezTo>
                  <a:pt x="378" y="186"/>
                  <a:pt x="360" y="206"/>
                  <a:pt x="336" y="209"/>
                </a:cubicBezTo>
                <a:cubicBezTo>
                  <a:pt x="312" y="212"/>
                  <a:pt x="290" y="197"/>
                  <a:pt x="284" y="173"/>
                </a:cubicBezTo>
                <a:lnTo>
                  <a:pt x="284" y="175"/>
                </a:lnTo>
                <a:lnTo>
                  <a:pt x="283" y="172"/>
                </a:lnTo>
                <a:lnTo>
                  <a:pt x="293" y="188"/>
                </a:lnTo>
                <a:lnTo>
                  <a:pt x="289" y="184"/>
                </a:lnTo>
                <a:cubicBezTo>
                  <a:pt x="284" y="178"/>
                  <a:pt x="281" y="172"/>
                  <a:pt x="279" y="165"/>
                </a:cubicBezTo>
                <a:lnTo>
                  <a:pt x="279" y="163"/>
                </a:lnTo>
                <a:lnTo>
                  <a:pt x="277" y="159"/>
                </a:lnTo>
                <a:lnTo>
                  <a:pt x="367" y="159"/>
                </a:lnTo>
                <a:lnTo>
                  <a:pt x="365" y="163"/>
                </a:lnTo>
                <a:lnTo>
                  <a:pt x="368" y="151"/>
                </a:lnTo>
                <a:lnTo>
                  <a:pt x="367" y="159"/>
                </a:lnTo>
                <a:lnTo>
                  <a:pt x="367" y="162"/>
                </a:lnTo>
                <a:cubicBezTo>
                  <a:pt x="366" y="167"/>
                  <a:pt x="365" y="172"/>
                  <a:pt x="362" y="177"/>
                </a:cubicBezTo>
                <a:lnTo>
                  <a:pt x="362" y="178"/>
                </a:lnTo>
                <a:cubicBezTo>
                  <a:pt x="354" y="195"/>
                  <a:pt x="336" y="205"/>
                  <a:pt x="318" y="204"/>
                </a:cubicBezTo>
                <a:cubicBezTo>
                  <a:pt x="299" y="204"/>
                  <a:pt x="283" y="193"/>
                  <a:pt x="275" y="176"/>
                </a:cubicBezTo>
                <a:lnTo>
                  <a:pt x="272" y="170"/>
                </a:lnTo>
                <a:lnTo>
                  <a:pt x="270" y="165"/>
                </a:lnTo>
                <a:lnTo>
                  <a:pt x="315" y="195"/>
                </a:lnTo>
                <a:lnTo>
                  <a:pt x="312" y="195"/>
                </a:lnTo>
                <a:lnTo>
                  <a:pt x="360" y="152"/>
                </a:lnTo>
                <a:lnTo>
                  <a:pt x="360" y="152"/>
                </a:lnTo>
                <a:lnTo>
                  <a:pt x="360" y="156"/>
                </a:lnTo>
                <a:lnTo>
                  <a:pt x="266" y="141"/>
                </a:lnTo>
                <a:lnTo>
                  <a:pt x="267" y="140"/>
                </a:lnTo>
                <a:lnTo>
                  <a:pt x="265" y="147"/>
                </a:lnTo>
                <a:lnTo>
                  <a:pt x="266" y="144"/>
                </a:lnTo>
                <a:lnTo>
                  <a:pt x="313" y="200"/>
                </a:lnTo>
                <a:lnTo>
                  <a:pt x="312" y="200"/>
                </a:lnTo>
                <a:lnTo>
                  <a:pt x="360" y="144"/>
                </a:lnTo>
                <a:lnTo>
                  <a:pt x="360" y="147"/>
                </a:lnTo>
                <a:cubicBezTo>
                  <a:pt x="361" y="150"/>
                  <a:pt x="361" y="152"/>
                  <a:pt x="361" y="155"/>
                </a:cubicBezTo>
                <a:lnTo>
                  <a:pt x="361" y="156"/>
                </a:lnTo>
                <a:lnTo>
                  <a:pt x="265" y="156"/>
                </a:lnTo>
                <a:lnTo>
                  <a:pt x="265" y="157"/>
                </a:lnTo>
                <a:lnTo>
                  <a:pt x="265" y="152"/>
                </a:lnTo>
                <a:lnTo>
                  <a:pt x="360" y="147"/>
                </a:lnTo>
                <a:lnTo>
                  <a:pt x="360" y="149"/>
                </a:lnTo>
                <a:cubicBezTo>
                  <a:pt x="360" y="154"/>
                  <a:pt x="360" y="159"/>
                  <a:pt x="358" y="164"/>
                </a:cubicBezTo>
                <a:lnTo>
                  <a:pt x="357" y="167"/>
                </a:lnTo>
                <a:cubicBezTo>
                  <a:pt x="350" y="187"/>
                  <a:pt x="332" y="200"/>
                  <a:pt x="311" y="200"/>
                </a:cubicBezTo>
                <a:lnTo>
                  <a:pt x="309" y="200"/>
                </a:lnTo>
                <a:lnTo>
                  <a:pt x="295" y="200"/>
                </a:lnTo>
                <a:lnTo>
                  <a:pt x="288" y="200"/>
                </a:lnTo>
                <a:cubicBezTo>
                  <a:pt x="267" y="198"/>
                  <a:pt x="249" y="183"/>
                  <a:pt x="244" y="162"/>
                </a:cubicBezTo>
                <a:lnTo>
                  <a:pt x="243" y="158"/>
                </a:lnTo>
                <a:cubicBezTo>
                  <a:pt x="242" y="151"/>
                  <a:pt x="242" y="145"/>
                  <a:pt x="243" y="138"/>
                </a:cubicBezTo>
                <a:lnTo>
                  <a:pt x="244" y="133"/>
                </a:lnTo>
                <a:cubicBezTo>
                  <a:pt x="248" y="111"/>
                  <a:pt x="268" y="94"/>
                  <a:pt x="291" y="94"/>
                </a:cubicBezTo>
                <a:lnTo>
                  <a:pt x="292" y="94"/>
                </a:lnTo>
                <a:cubicBezTo>
                  <a:pt x="312" y="94"/>
                  <a:pt x="329" y="106"/>
                  <a:pt x="337" y="125"/>
                </a:cubicBezTo>
                <a:lnTo>
                  <a:pt x="338" y="128"/>
                </a:lnTo>
                <a:lnTo>
                  <a:pt x="340" y="132"/>
                </a:lnTo>
                <a:lnTo>
                  <a:pt x="248" y="152"/>
                </a:lnTo>
                <a:lnTo>
                  <a:pt x="248" y="149"/>
                </a:lnTo>
                <a:lnTo>
                  <a:pt x="251" y="167"/>
                </a:lnTo>
                <a:lnTo>
                  <a:pt x="250" y="165"/>
                </a:lnTo>
                <a:lnTo>
                  <a:pt x="342" y="156"/>
                </a:lnTo>
                <a:lnTo>
                  <a:pt x="340" y="167"/>
                </a:lnTo>
                <a:lnTo>
                  <a:pt x="339" y="170"/>
                </a:lnTo>
                <a:lnTo>
                  <a:pt x="338" y="172"/>
                </a:lnTo>
                <a:cubicBezTo>
                  <a:pt x="332" y="189"/>
                  <a:pt x="317" y="202"/>
                  <a:pt x="299" y="204"/>
                </a:cubicBezTo>
                <a:cubicBezTo>
                  <a:pt x="281" y="206"/>
                  <a:pt x="263" y="198"/>
                  <a:pt x="253" y="183"/>
                </a:cubicBezTo>
                <a:lnTo>
                  <a:pt x="249" y="176"/>
                </a:lnTo>
                <a:lnTo>
                  <a:pt x="245" y="170"/>
                </a:lnTo>
                <a:lnTo>
                  <a:pt x="243" y="165"/>
                </a:lnTo>
                <a:lnTo>
                  <a:pt x="334" y="162"/>
                </a:lnTo>
                <a:lnTo>
                  <a:pt x="334" y="162"/>
                </a:lnTo>
                <a:lnTo>
                  <a:pt x="333" y="164"/>
                </a:lnTo>
                <a:cubicBezTo>
                  <a:pt x="328" y="185"/>
                  <a:pt x="308" y="200"/>
                  <a:pt x="286" y="200"/>
                </a:cubicBezTo>
                <a:lnTo>
                  <a:pt x="285" y="200"/>
                </a:lnTo>
                <a:cubicBezTo>
                  <a:pt x="267" y="200"/>
                  <a:pt x="251" y="190"/>
                  <a:pt x="243" y="173"/>
                </a:cubicBezTo>
                <a:lnTo>
                  <a:pt x="240" y="168"/>
                </a:lnTo>
                <a:lnTo>
                  <a:pt x="238" y="164"/>
                </a:lnTo>
                <a:lnTo>
                  <a:pt x="239" y="165"/>
                </a:lnTo>
                <a:lnTo>
                  <a:pt x="237" y="162"/>
                </a:lnTo>
                <a:lnTo>
                  <a:pt x="321" y="159"/>
                </a:lnTo>
                <a:lnTo>
                  <a:pt x="321" y="160"/>
                </a:lnTo>
                <a:lnTo>
                  <a:pt x="326" y="138"/>
                </a:lnTo>
                <a:lnTo>
                  <a:pt x="326" y="141"/>
                </a:lnTo>
                <a:lnTo>
                  <a:pt x="326" y="147"/>
                </a:lnTo>
                <a:lnTo>
                  <a:pt x="326" y="150"/>
                </a:lnTo>
                <a:cubicBezTo>
                  <a:pt x="326" y="160"/>
                  <a:pt x="323" y="169"/>
                  <a:pt x="318" y="177"/>
                </a:cubicBezTo>
                <a:lnTo>
                  <a:pt x="317" y="179"/>
                </a:lnTo>
                <a:cubicBezTo>
                  <a:pt x="309" y="191"/>
                  <a:pt x="296" y="198"/>
                  <a:pt x="282" y="200"/>
                </a:cubicBezTo>
                <a:cubicBezTo>
                  <a:pt x="267" y="201"/>
                  <a:pt x="253" y="196"/>
                  <a:pt x="243" y="186"/>
                </a:cubicBezTo>
                <a:lnTo>
                  <a:pt x="244" y="186"/>
                </a:lnTo>
                <a:lnTo>
                  <a:pt x="241" y="184"/>
                </a:lnTo>
                <a:lnTo>
                  <a:pt x="318" y="159"/>
                </a:lnTo>
                <a:lnTo>
                  <a:pt x="318" y="161"/>
                </a:lnTo>
                <a:lnTo>
                  <a:pt x="319" y="149"/>
                </a:lnTo>
                <a:lnTo>
                  <a:pt x="319" y="152"/>
                </a:lnTo>
                <a:lnTo>
                  <a:pt x="319" y="155"/>
                </a:lnTo>
                <a:lnTo>
                  <a:pt x="319" y="156"/>
                </a:lnTo>
                <a:lnTo>
                  <a:pt x="223" y="156"/>
                </a:lnTo>
                <a:lnTo>
                  <a:pt x="223" y="154"/>
                </a:lnTo>
                <a:lnTo>
                  <a:pt x="223" y="150"/>
                </a:lnTo>
                <a:lnTo>
                  <a:pt x="223" y="145"/>
                </a:lnTo>
                <a:cubicBezTo>
                  <a:pt x="223" y="143"/>
                  <a:pt x="223" y="140"/>
                  <a:pt x="224" y="138"/>
                </a:cubicBezTo>
                <a:lnTo>
                  <a:pt x="224" y="135"/>
                </a:lnTo>
                <a:cubicBezTo>
                  <a:pt x="227" y="120"/>
                  <a:pt x="236" y="107"/>
                  <a:pt x="248" y="100"/>
                </a:cubicBezTo>
                <a:cubicBezTo>
                  <a:pt x="261" y="93"/>
                  <a:pt x="277" y="93"/>
                  <a:pt x="290" y="98"/>
                </a:cubicBezTo>
                <a:lnTo>
                  <a:pt x="294" y="100"/>
                </a:lnTo>
                <a:cubicBezTo>
                  <a:pt x="299" y="102"/>
                  <a:pt x="305" y="106"/>
                  <a:pt x="309" y="110"/>
                </a:cubicBezTo>
                <a:lnTo>
                  <a:pt x="312" y="113"/>
                </a:lnTo>
                <a:cubicBezTo>
                  <a:pt x="326" y="127"/>
                  <a:pt x="330" y="147"/>
                  <a:pt x="322" y="165"/>
                </a:cubicBezTo>
                <a:cubicBezTo>
                  <a:pt x="315" y="183"/>
                  <a:pt x="297" y="195"/>
                  <a:pt x="278" y="195"/>
                </a:cubicBezTo>
                <a:lnTo>
                  <a:pt x="277" y="195"/>
                </a:lnTo>
                <a:lnTo>
                  <a:pt x="277" y="99"/>
                </a:lnTo>
                <a:lnTo>
                  <a:pt x="279" y="99"/>
                </a:lnTo>
                <a:lnTo>
                  <a:pt x="236" y="168"/>
                </a:lnTo>
                <a:lnTo>
                  <a:pt x="233" y="163"/>
                </a:lnTo>
                <a:lnTo>
                  <a:pt x="232" y="160"/>
                </a:lnTo>
                <a:lnTo>
                  <a:pt x="277" y="190"/>
                </a:lnTo>
                <a:lnTo>
                  <a:pt x="275" y="190"/>
                </a:lnTo>
                <a:lnTo>
                  <a:pt x="274" y="190"/>
                </a:lnTo>
                <a:cubicBezTo>
                  <a:pt x="252" y="190"/>
                  <a:pt x="233" y="176"/>
                  <a:pt x="228" y="155"/>
                </a:cubicBezTo>
                <a:lnTo>
                  <a:pt x="228" y="154"/>
                </a:lnTo>
                <a:lnTo>
                  <a:pt x="226" y="150"/>
                </a:lnTo>
                <a:lnTo>
                  <a:pt x="319" y="133"/>
                </a:lnTo>
                <a:lnTo>
                  <a:pt x="319" y="134"/>
                </a:lnTo>
                <a:lnTo>
                  <a:pt x="319" y="138"/>
                </a:lnTo>
                <a:lnTo>
                  <a:pt x="318" y="130"/>
                </a:lnTo>
                <a:lnTo>
                  <a:pt x="319" y="133"/>
                </a:lnTo>
                <a:cubicBezTo>
                  <a:pt x="320" y="141"/>
                  <a:pt x="319" y="149"/>
                  <a:pt x="317" y="156"/>
                </a:cubicBezTo>
                <a:lnTo>
                  <a:pt x="317" y="158"/>
                </a:lnTo>
                <a:cubicBezTo>
                  <a:pt x="310" y="177"/>
                  <a:pt x="292" y="190"/>
                  <a:pt x="271" y="190"/>
                </a:cubicBezTo>
                <a:cubicBezTo>
                  <a:pt x="250" y="190"/>
                  <a:pt x="232" y="177"/>
                  <a:pt x="225" y="158"/>
                </a:cubicBezTo>
                <a:lnTo>
                  <a:pt x="225" y="156"/>
                </a:lnTo>
                <a:lnTo>
                  <a:pt x="225" y="157"/>
                </a:lnTo>
                <a:lnTo>
                  <a:pt x="224" y="153"/>
                </a:lnTo>
                <a:lnTo>
                  <a:pt x="228" y="161"/>
                </a:lnTo>
                <a:lnTo>
                  <a:pt x="227" y="160"/>
                </a:lnTo>
                <a:lnTo>
                  <a:pt x="312" y="150"/>
                </a:lnTo>
                <a:lnTo>
                  <a:pt x="312" y="150"/>
                </a:lnTo>
                <a:lnTo>
                  <a:pt x="310" y="156"/>
                </a:lnTo>
                <a:lnTo>
                  <a:pt x="309" y="159"/>
                </a:lnTo>
                <a:cubicBezTo>
                  <a:pt x="307" y="167"/>
                  <a:pt x="303" y="174"/>
                  <a:pt x="297" y="180"/>
                </a:cubicBezTo>
                <a:lnTo>
                  <a:pt x="296" y="181"/>
                </a:lnTo>
                <a:cubicBezTo>
                  <a:pt x="283" y="194"/>
                  <a:pt x="264" y="198"/>
                  <a:pt x="246" y="192"/>
                </a:cubicBezTo>
                <a:cubicBezTo>
                  <a:pt x="229" y="186"/>
                  <a:pt x="217" y="171"/>
                  <a:pt x="214" y="153"/>
                </a:cubicBezTo>
                <a:lnTo>
                  <a:pt x="214" y="147"/>
                </a:lnTo>
                <a:lnTo>
                  <a:pt x="213" y="142"/>
                </a:lnTo>
                <a:lnTo>
                  <a:pt x="227" y="171"/>
                </a:lnTo>
                <a:lnTo>
                  <a:pt x="224" y="168"/>
                </a:lnTo>
                <a:lnTo>
                  <a:pt x="237" y="177"/>
                </a:lnTo>
                <a:lnTo>
                  <a:pt x="234" y="176"/>
                </a:lnTo>
                <a:lnTo>
                  <a:pt x="255" y="181"/>
                </a:lnTo>
                <a:lnTo>
                  <a:pt x="254" y="181"/>
                </a:lnTo>
                <a:lnTo>
                  <a:pt x="252" y="181"/>
                </a:lnTo>
                <a:cubicBezTo>
                  <a:pt x="239" y="181"/>
                  <a:pt x="226" y="175"/>
                  <a:pt x="217" y="165"/>
                </a:cubicBezTo>
                <a:cubicBezTo>
                  <a:pt x="208" y="155"/>
                  <a:pt x="203" y="142"/>
                  <a:pt x="205" y="128"/>
                </a:cubicBezTo>
                <a:lnTo>
                  <a:pt x="205" y="123"/>
                </a:lnTo>
                <a:lnTo>
                  <a:pt x="207" y="141"/>
                </a:lnTo>
                <a:lnTo>
                  <a:pt x="206" y="138"/>
                </a:lnTo>
                <a:cubicBezTo>
                  <a:pt x="203" y="126"/>
                  <a:pt x="204" y="114"/>
                  <a:pt x="209" y="103"/>
                </a:cubicBezTo>
                <a:lnTo>
                  <a:pt x="210" y="102"/>
                </a:lnTo>
                <a:cubicBezTo>
                  <a:pt x="218" y="85"/>
                  <a:pt x="235" y="75"/>
                  <a:pt x="254" y="75"/>
                </a:cubicBezTo>
                <a:cubicBezTo>
                  <a:pt x="273" y="76"/>
                  <a:pt x="289" y="87"/>
                  <a:pt x="297" y="105"/>
                </a:cubicBezTo>
                <a:lnTo>
                  <a:pt x="300" y="112"/>
                </a:lnTo>
                <a:lnTo>
                  <a:pt x="303" y="121"/>
                </a:lnTo>
                <a:lnTo>
                  <a:pt x="304" y="127"/>
                </a:lnTo>
                <a:lnTo>
                  <a:pt x="302" y="120"/>
                </a:lnTo>
                <a:lnTo>
                  <a:pt x="303" y="124"/>
                </a:lnTo>
                <a:lnTo>
                  <a:pt x="213" y="127"/>
                </a:lnTo>
                <a:lnTo>
                  <a:pt x="214" y="126"/>
                </a:lnTo>
                <a:lnTo>
                  <a:pt x="212" y="148"/>
                </a:lnTo>
                <a:lnTo>
                  <a:pt x="211" y="144"/>
                </a:lnTo>
                <a:lnTo>
                  <a:pt x="259" y="185"/>
                </a:lnTo>
                <a:lnTo>
                  <a:pt x="255" y="185"/>
                </a:lnTo>
                <a:lnTo>
                  <a:pt x="263" y="185"/>
                </a:lnTo>
                <a:lnTo>
                  <a:pt x="260" y="185"/>
                </a:lnTo>
                <a:cubicBezTo>
                  <a:pt x="256" y="186"/>
                  <a:pt x="251" y="186"/>
                  <a:pt x="246" y="185"/>
                </a:cubicBezTo>
                <a:lnTo>
                  <a:pt x="242" y="185"/>
                </a:lnTo>
                <a:cubicBezTo>
                  <a:pt x="226" y="183"/>
                  <a:pt x="212" y="172"/>
                  <a:pt x="205" y="157"/>
                </a:cubicBezTo>
                <a:lnTo>
                  <a:pt x="202" y="149"/>
                </a:lnTo>
                <a:lnTo>
                  <a:pt x="200" y="145"/>
                </a:lnTo>
                <a:lnTo>
                  <a:pt x="293" y="134"/>
                </a:lnTo>
                <a:lnTo>
                  <a:pt x="292" y="132"/>
                </a:lnTo>
                <a:lnTo>
                  <a:pt x="292" y="137"/>
                </a:lnTo>
                <a:cubicBezTo>
                  <a:pt x="292" y="158"/>
                  <a:pt x="279" y="176"/>
                  <a:pt x="260" y="183"/>
                </a:cubicBezTo>
                <a:lnTo>
                  <a:pt x="258" y="184"/>
                </a:lnTo>
                <a:cubicBezTo>
                  <a:pt x="246" y="188"/>
                  <a:pt x="233" y="187"/>
                  <a:pt x="222" y="181"/>
                </a:cubicBezTo>
                <a:lnTo>
                  <a:pt x="221" y="180"/>
                </a:lnTo>
                <a:cubicBezTo>
                  <a:pt x="201" y="170"/>
                  <a:pt x="190" y="148"/>
                  <a:pt x="195" y="126"/>
                </a:cubicBezTo>
                <a:cubicBezTo>
                  <a:pt x="200" y="105"/>
                  <a:pt x="220" y="89"/>
                  <a:pt x="242" y="89"/>
                </a:cubicBezTo>
                <a:lnTo>
                  <a:pt x="243" y="89"/>
                </a:lnTo>
                <a:cubicBezTo>
                  <a:pt x="270" y="89"/>
                  <a:pt x="291" y="111"/>
                  <a:pt x="291" y="137"/>
                </a:cubicBezTo>
                <a:lnTo>
                  <a:pt x="291" y="140"/>
                </a:lnTo>
                <a:cubicBezTo>
                  <a:pt x="291" y="144"/>
                  <a:pt x="291" y="148"/>
                  <a:pt x="290" y="152"/>
                </a:cubicBezTo>
                <a:lnTo>
                  <a:pt x="290" y="154"/>
                </a:lnTo>
                <a:cubicBezTo>
                  <a:pt x="285" y="174"/>
                  <a:pt x="268" y="188"/>
                  <a:pt x="248" y="190"/>
                </a:cubicBezTo>
                <a:cubicBezTo>
                  <a:pt x="228" y="192"/>
                  <a:pt x="209" y="182"/>
                  <a:pt x="200" y="164"/>
                </a:cubicBezTo>
                <a:lnTo>
                  <a:pt x="199" y="162"/>
                </a:lnTo>
                <a:cubicBezTo>
                  <a:pt x="197" y="158"/>
                  <a:pt x="195" y="153"/>
                  <a:pt x="195" y="148"/>
                </a:cubicBezTo>
                <a:lnTo>
                  <a:pt x="194" y="145"/>
                </a:lnTo>
                <a:cubicBezTo>
                  <a:pt x="192" y="131"/>
                  <a:pt x="196" y="117"/>
                  <a:pt x="205" y="106"/>
                </a:cubicBezTo>
                <a:cubicBezTo>
                  <a:pt x="214" y="96"/>
                  <a:pt x="227" y="89"/>
                  <a:pt x="241" y="89"/>
                </a:cubicBezTo>
                <a:lnTo>
                  <a:pt x="242" y="89"/>
                </a:lnTo>
                <a:lnTo>
                  <a:pt x="196" y="151"/>
                </a:lnTo>
                <a:lnTo>
                  <a:pt x="195" y="148"/>
                </a:lnTo>
                <a:lnTo>
                  <a:pt x="193" y="143"/>
                </a:lnTo>
                <a:lnTo>
                  <a:pt x="286" y="116"/>
                </a:lnTo>
                <a:lnTo>
                  <a:pt x="286" y="118"/>
                </a:lnTo>
                <a:cubicBezTo>
                  <a:pt x="287" y="122"/>
                  <a:pt x="287" y="126"/>
                  <a:pt x="287" y="130"/>
                </a:cubicBezTo>
                <a:lnTo>
                  <a:pt x="287" y="133"/>
                </a:lnTo>
                <a:cubicBezTo>
                  <a:pt x="287" y="159"/>
                  <a:pt x="266" y="181"/>
                  <a:pt x="239" y="181"/>
                </a:cubicBezTo>
                <a:lnTo>
                  <a:pt x="237" y="181"/>
                </a:lnTo>
                <a:lnTo>
                  <a:pt x="234" y="181"/>
                </a:lnTo>
                <a:lnTo>
                  <a:pt x="231" y="181"/>
                </a:lnTo>
                <a:lnTo>
                  <a:pt x="277" y="148"/>
                </a:lnTo>
                <a:lnTo>
                  <a:pt x="276" y="151"/>
                </a:lnTo>
                <a:cubicBezTo>
                  <a:pt x="275" y="155"/>
                  <a:pt x="273" y="159"/>
                  <a:pt x="270" y="163"/>
                </a:cubicBezTo>
                <a:lnTo>
                  <a:pt x="269" y="164"/>
                </a:lnTo>
                <a:cubicBezTo>
                  <a:pt x="257" y="183"/>
                  <a:pt x="234" y="190"/>
                  <a:pt x="213" y="182"/>
                </a:cubicBezTo>
                <a:cubicBezTo>
                  <a:pt x="192" y="175"/>
                  <a:pt x="179" y="154"/>
                  <a:pt x="182" y="132"/>
                </a:cubicBezTo>
                <a:lnTo>
                  <a:pt x="182" y="133"/>
                </a:lnTo>
                <a:lnTo>
                  <a:pt x="182" y="128"/>
                </a:lnTo>
                <a:lnTo>
                  <a:pt x="182" y="124"/>
                </a:lnTo>
                <a:lnTo>
                  <a:pt x="196" y="158"/>
                </a:lnTo>
                <a:lnTo>
                  <a:pt x="195" y="157"/>
                </a:lnTo>
                <a:lnTo>
                  <a:pt x="275" y="139"/>
                </a:lnTo>
                <a:lnTo>
                  <a:pt x="275" y="137"/>
                </a:lnTo>
                <a:lnTo>
                  <a:pt x="273" y="146"/>
                </a:lnTo>
                <a:lnTo>
                  <a:pt x="271" y="151"/>
                </a:lnTo>
                <a:cubicBezTo>
                  <a:pt x="270" y="153"/>
                  <a:pt x="269" y="155"/>
                  <a:pt x="268" y="157"/>
                </a:cubicBezTo>
                <a:lnTo>
                  <a:pt x="267" y="159"/>
                </a:lnTo>
                <a:cubicBezTo>
                  <a:pt x="259" y="175"/>
                  <a:pt x="243" y="185"/>
                  <a:pt x="224" y="185"/>
                </a:cubicBezTo>
                <a:cubicBezTo>
                  <a:pt x="206" y="185"/>
                  <a:pt x="190" y="175"/>
                  <a:pt x="182" y="159"/>
                </a:cubicBezTo>
                <a:lnTo>
                  <a:pt x="181" y="158"/>
                </a:lnTo>
                <a:cubicBezTo>
                  <a:pt x="180" y="156"/>
                  <a:pt x="179" y="154"/>
                  <a:pt x="178" y="152"/>
                </a:cubicBezTo>
                <a:lnTo>
                  <a:pt x="177" y="149"/>
                </a:lnTo>
                <a:cubicBezTo>
                  <a:pt x="177" y="146"/>
                  <a:pt x="176" y="143"/>
                  <a:pt x="175" y="140"/>
                </a:cubicBezTo>
                <a:lnTo>
                  <a:pt x="175" y="137"/>
                </a:lnTo>
                <a:cubicBezTo>
                  <a:pt x="175" y="135"/>
                  <a:pt x="174" y="132"/>
                  <a:pt x="174" y="130"/>
                </a:cubicBezTo>
                <a:lnTo>
                  <a:pt x="174" y="128"/>
                </a:lnTo>
                <a:cubicBezTo>
                  <a:pt x="174" y="103"/>
                  <a:pt x="193" y="83"/>
                  <a:pt x="218" y="80"/>
                </a:cubicBezTo>
                <a:cubicBezTo>
                  <a:pt x="242" y="78"/>
                  <a:pt x="265" y="94"/>
                  <a:pt x="270" y="119"/>
                </a:cubicBezTo>
                <a:lnTo>
                  <a:pt x="270" y="121"/>
                </a:lnTo>
                <a:lnTo>
                  <a:pt x="271" y="124"/>
                </a:lnTo>
                <a:lnTo>
                  <a:pt x="175" y="133"/>
                </a:lnTo>
                <a:lnTo>
                  <a:pt x="175" y="130"/>
                </a:lnTo>
                <a:lnTo>
                  <a:pt x="175" y="128"/>
                </a:lnTo>
                <a:lnTo>
                  <a:pt x="271" y="128"/>
                </a:lnTo>
                <a:lnTo>
                  <a:pt x="271" y="130"/>
                </a:lnTo>
                <a:lnTo>
                  <a:pt x="271" y="133"/>
                </a:lnTo>
                <a:lnTo>
                  <a:pt x="175" y="133"/>
                </a:lnTo>
                <a:lnTo>
                  <a:pt x="175" y="128"/>
                </a:lnTo>
                <a:lnTo>
                  <a:pt x="176" y="136"/>
                </a:lnTo>
                <a:lnTo>
                  <a:pt x="176" y="133"/>
                </a:lnTo>
                <a:cubicBezTo>
                  <a:pt x="175" y="130"/>
                  <a:pt x="175" y="128"/>
                  <a:pt x="175" y="125"/>
                </a:cubicBezTo>
                <a:lnTo>
                  <a:pt x="175" y="123"/>
                </a:lnTo>
                <a:cubicBezTo>
                  <a:pt x="175" y="100"/>
                  <a:pt x="192" y="80"/>
                  <a:pt x="215" y="76"/>
                </a:cubicBezTo>
                <a:cubicBezTo>
                  <a:pt x="239" y="72"/>
                  <a:pt x="261" y="86"/>
                  <a:pt x="269" y="108"/>
                </a:cubicBezTo>
                <a:lnTo>
                  <a:pt x="269" y="110"/>
                </a:lnTo>
                <a:cubicBezTo>
                  <a:pt x="270" y="112"/>
                  <a:pt x="270" y="115"/>
                  <a:pt x="271" y="117"/>
                </a:cubicBezTo>
                <a:lnTo>
                  <a:pt x="271" y="119"/>
                </a:lnTo>
                <a:lnTo>
                  <a:pt x="272" y="124"/>
                </a:lnTo>
                <a:cubicBezTo>
                  <a:pt x="276" y="144"/>
                  <a:pt x="266" y="165"/>
                  <a:pt x="248" y="175"/>
                </a:cubicBezTo>
                <a:cubicBezTo>
                  <a:pt x="229" y="185"/>
                  <a:pt x="206" y="182"/>
                  <a:pt x="191" y="167"/>
                </a:cubicBezTo>
                <a:lnTo>
                  <a:pt x="186" y="162"/>
                </a:lnTo>
                <a:lnTo>
                  <a:pt x="184" y="159"/>
                </a:lnTo>
                <a:lnTo>
                  <a:pt x="236" y="174"/>
                </a:lnTo>
                <a:lnTo>
                  <a:pt x="234" y="174"/>
                </a:lnTo>
                <a:cubicBezTo>
                  <a:pt x="224" y="177"/>
                  <a:pt x="214" y="177"/>
                  <a:pt x="204" y="174"/>
                </a:cubicBezTo>
                <a:lnTo>
                  <a:pt x="202" y="174"/>
                </a:lnTo>
                <a:cubicBezTo>
                  <a:pt x="186" y="168"/>
                  <a:pt x="174" y="155"/>
                  <a:pt x="171" y="138"/>
                </a:cubicBezTo>
                <a:lnTo>
                  <a:pt x="169" y="133"/>
                </a:lnTo>
                <a:lnTo>
                  <a:pt x="168" y="128"/>
                </a:lnTo>
                <a:lnTo>
                  <a:pt x="215" y="166"/>
                </a:lnTo>
                <a:lnTo>
                  <a:pt x="214" y="166"/>
                </a:lnTo>
                <a:lnTo>
                  <a:pt x="262" y="128"/>
                </a:lnTo>
                <a:lnTo>
                  <a:pt x="260" y="134"/>
                </a:lnTo>
                <a:lnTo>
                  <a:pt x="259" y="138"/>
                </a:lnTo>
                <a:lnTo>
                  <a:pt x="170" y="107"/>
                </a:lnTo>
                <a:lnTo>
                  <a:pt x="170" y="106"/>
                </a:lnTo>
                <a:lnTo>
                  <a:pt x="165" y="120"/>
                </a:lnTo>
                <a:lnTo>
                  <a:pt x="166" y="119"/>
                </a:lnTo>
                <a:lnTo>
                  <a:pt x="166" y="118"/>
                </a:lnTo>
                <a:lnTo>
                  <a:pt x="166" y="114"/>
                </a:lnTo>
                <a:cubicBezTo>
                  <a:pt x="166" y="90"/>
                  <a:pt x="183" y="70"/>
                  <a:pt x="206" y="67"/>
                </a:cubicBezTo>
                <a:cubicBezTo>
                  <a:pt x="230" y="63"/>
                  <a:pt x="252" y="76"/>
                  <a:pt x="260" y="99"/>
                </a:cubicBezTo>
                <a:lnTo>
                  <a:pt x="260" y="100"/>
                </a:lnTo>
                <a:cubicBezTo>
                  <a:pt x="262" y="108"/>
                  <a:pt x="263" y="116"/>
                  <a:pt x="262" y="123"/>
                </a:cubicBezTo>
                <a:lnTo>
                  <a:pt x="261" y="126"/>
                </a:lnTo>
                <a:cubicBezTo>
                  <a:pt x="257" y="150"/>
                  <a:pt x="237" y="166"/>
                  <a:pt x="214" y="166"/>
                </a:cubicBezTo>
                <a:lnTo>
                  <a:pt x="213" y="166"/>
                </a:lnTo>
                <a:cubicBezTo>
                  <a:pt x="187" y="166"/>
                  <a:pt x="165" y="145"/>
                  <a:pt x="165" y="118"/>
                </a:cubicBezTo>
                <a:lnTo>
                  <a:pt x="165" y="115"/>
                </a:lnTo>
                <a:lnTo>
                  <a:pt x="168" y="131"/>
                </a:lnTo>
                <a:lnTo>
                  <a:pt x="167" y="129"/>
                </a:lnTo>
                <a:lnTo>
                  <a:pt x="261" y="114"/>
                </a:lnTo>
                <a:lnTo>
                  <a:pt x="261" y="115"/>
                </a:lnTo>
                <a:lnTo>
                  <a:pt x="260" y="109"/>
                </a:lnTo>
                <a:lnTo>
                  <a:pt x="261" y="111"/>
                </a:lnTo>
                <a:lnTo>
                  <a:pt x="261" y="114"/>
                </a:lnTo>
                <a:lnTo>
                  <a:pt x="260" y="107"/>
                </a:lnTo>
                <a:lnTo>
                  <a:pt x="260" y="108"/>
                </a:lnTo>
                <a:lnTo>
                  <a:pt x="166" y="123"/>
                </a:lnTo>
                <a:lnTo>
                  <a:pt x="166" y="122"/>
                </a:lnTo>
                <a:lnTo>
                  <a:pt x="166" y="119"/>
                </a:lnTo>
                <a:lnTo>
                  <a:pt x="166" y="115"/>
                </a:lnTo>
                <a:lnTo>
                  <a:pt x="169" y="131"/>
                </a:lnTo>
                <a:lnTo>
                  <a:pt x="168" y="129"/>
                </a:lnTo>
                <a:lnTo>
                  <a:pt x="252" y="143"/>
                </a:lnTo>
                <a:lnTo>
                  <a:pt x="250" y="146"/>
                </a:lnTo>
                <a:lnTo>
                  <a:pt x="248" y="148"/>
                </a:lnTo>
                <a:cubicBezTo>
                  <a:pt x="239" y="160"/>
                  <a:pt x="225" y="167"/>
                  <a:pt x="210" y="166"/>
                </a:cubicBezTo>
                <a:cubicBezTo>
                  <a:pt x="195" y="166"/>
                  <a:pt x="181" y="159"/>
                  <a:pt x="172" y="147"/>
                </a:cubicBezTo>
                <a:lnTo>
                  <a:pt x="171" y="146"/>
                </a:lnTo>
                <a:lnTo>
                  <a:pt x="169" y="144"/>
                </a:lnTo>
                <a:lnTo>
                  <a:pt x="252" y="132"/>
                </a:lnTo>
                <a:lnTo>
                  <a:pt x="251" y="134"/>
                </a:lnTo>
                <a:cubicBezTo>
                  <a:pt x="249" y="138"/>
                  <a:pt x="247" y="142"/>
                  <a:pt x="244" y="145"/>
                </a:cubicBezTo>
                <a:lnTo>
                  <a:pt x="243" y="147"/>
                </a:lnTo>
                <a:cubicBezTo>
                  <a:pt x="235" y="158"/>
                  <a:pt x="223" y="164"/>
                  <a:pt x="211" y="166"/>
                </a:cubicBezTo>
                <a:cubicBezTo>
                  <a:pt x="198" y="168"/>
                  <a:pt x="185" y="164"/>
                  <a:pt x="174" y="156"/>
                </a:cubicBezTo>
                <a:lnTo>
                  <a:pt x="174" y="156"/>
                </a:lnTo>
                <a:lnTo>
                  <a:pt x="171" y="153"/>
                </a:lnTo>
                <a:lnTo>
                  <a:pt x="193" y="162"/>
                </a:lnTo>
                <a:lnTo>
                  <a:pt x="189" y="161"/>
                </a:lnTo>
                <a:lnTo>
                  <a:pt x="202" y="161"/>
                </a:lnTo>
                <a:lnTo>
                  <a:pt x="199" y="161"/>
                </a:lnTo>
                <a:cubicBezTo>
                  <a:pt x="197" y="162"/>
                  <a:pt x="194" y="162"/>
                  <a:pt x="191" y="162"/>
                </a:cubicBezTo>
                <a:lnTo>
                  <a:pt x="191" y="162"/>
                </a:lnTo>
                <a:lnTo>
                  <a:pt x="188" y="162"/>
                </a:lnTo>
                <a:cubicBezTo>
                  <a:pt x="172" y="162"/>
                  <a:pt x="157" y="154"/>
                  <a:pt x="148" y="141"/>
                </a:cubicBezTo>
                <a:lnTo>
                  <a:pt x="143" y="132"/>
                </a:lnTo>
                <a:lnTo>
                  <a:pt x="142" y="130"/>
                </a:lnTo>
                <a:lnTo>
                  <a:pt x="228" y="88"/>
                </a:lnTo>
                <a:lnTo>
                  <a:pt x="229" y="90"/>
                </a:lnTo>
                <a:cubicBezTo>
                  <a:pt x="230" y="92"/>
                  <a:pt x="231" y="94"/>
                  <a:pt x="232" y="96"/>
                </a:cubicBezTo>
                <a:lnTo>
                  <a:pt x="233" y="99"/>
                </a:lnTo>
                <a:cubicBezTo>
                  <a:pt x="235" y="106"/>
                  <a:pt x="236" y="114"/>
                  <a:pt x="234" y="122"/>
                </a:cubicBezTo>
                <a:lnTo>
                  <a:pt x="234" y="125"/>
                </a:lnTo>
                <a:cubicBezTo>
                  <a:pt x="233" y="127"/>
                  <a:pt x="233" y="130"/>
                  <a:pt x="232" y="132"/>
                </a:cubicBezTo>
                <a:lnTo>
                  <a:pt x="232" y="134"/>
                </a:lnTo>
                <a:cubicBezTo>
                  <a:pt x="224" y="155"/>
                  <a:pt x="203" y="169"/>
                  <a:pt x="181" y="166"/>
                </a:cubicBezTo>
                <a:cubicBezTo>
                  <a:pt x="158" y="164"/>
                  <a:pt x="141" y="146"/>
                  <a:pt x="138" y="124"/>
                </a:cubicBezTo>
                <a:lnTo>
                  <a:pt x="138" y="119"/>
                </a:lnTo>
                <a:lnTo>
                  <a:pt x="137" y="114"/>
                </a:lnTo>
                <a:lnTo>
                  <a:pt x="232" y="121"/>
                </a:lnTo>
                <a:lnTo>
                  <a:pt x="231" y="123"/>
                </a:lnTo>
                <a:lnTo>
                  <a:pt x="232" y="111"/>
                </a:lnTo>
                <a:lnTo>
                  <a:pt x="232" y="114"/>
                </a:lnTo>
                <a:lnTo>
                  <a:pt x="184" y="66"/>
                </a:lnTo>
                <a:lnTo>
                  <a:pt x="186" y="66"/>
                </a:lnTo>
                <a:lnTo>
                  <a:pt x="186" y="162"/>
                </a:lnTo>
                <a:lnTo>
                  <a:pt x="183" y="162"/>
                </a:lnTo>
                <a:cubicBezTo>
                  <a:pt x="165" y="162"/>
                  <a:pt x="149" y="152"/>
                  <a:pt x="141" y="135"/>
                </a:cubicBezTo>
                <a:lnTo>
                  <a:pt x="139" y="132"/>
                </a:lnTo>
                <a:lnTo>
                  <a:pt x="148" y="145"/>
                </a:lnTo>
                <a:lnTo>
                  <a:pt x="146" y="143"/>
                </a:lnTo>
                <a:lnTo>
                  <a:pt x="214" y="143"/>
                </a:lnTo>
                <a:lnTo>
                  <a:pt x="212" y="145"/>
                </a:lnTo>
                <a:lnTo>
                  <a:pt x="218" y="138"/>
                </a:lnTo>
                <a:lnTo>
                  <a:pt x="216" y="141"/>
                </a:lnTo>
                <a:cubicBezTo>
                  <a:pt x="207" y="154"/>
                  <a:pt x="192" y="162"/>
                  <a:pt x="176" y="162"/>
                </a:cubicBezTo>
                <a:lnTo>
                  <a:pt x="174" y="162"/>
                </a:lnTo>
                <a:lnTo>
                  <a:pt x="172" y="162"/>
                </a:lnTo>
                <a:lnTo>
                  <a:pt x="220" y="106"/>
                </a:lnTo>
                <a:lnTo>
                  <a:pt x="220" y="109"/>
                </a:lnTo>
                <a:lnTo>
                  <a:pt x="219" y="102"/>
                </a:lnTo>
                <a:lnTo>
                  <a:pt x="219" y="103"/>
                </a:lnTo>
                <a:lnTo>
                  <a:pt x="125" y="118"/>
                </a:lnTo>
                <a:lnTo>
                  <a:pt x="125" y="117"/>
                </a:lnTo>
                <a:lnTo>
                  <a:pt x="127" y="130"/>
                </a:lnTo>
                <a:lnTo>
                  <a:pt x="125" y="121"/>
                </a:lnTo>
                <a:lnTo>
                  <a:pt x="125" y="118"/>
                </a:lnTo>
                <a:lnTo>
                  <a:pt x="126" y="126"/>
                </a:lnTo>
                <a:lnTo>
                  <a:pt x="126" y="124"/>
                </a:lnTo>
                <a:lnTo>
                  <a:pt x="219" y="109"/>
                </a:lnTo>
                <a:lnTo>
                  <a:pt x="219" y="110"/>
                </a:lnTo>
                <a:lnTo>
                  <a:pt x="219" y="114"/>
                </a:lnTo>
                <a:lnTo>
                  <a:pt x="219" y="117"/>
                </a:lnTo>
                <a:lnTo>
                  <a:pt x="219" y="118"/>
                </a:lnTo>
                <a:lnTo>
                  <a:pt x="124" y="113"/>
                </a:lnTo>
                <a:lnTo>
                  <a:pt x="124" y="110"/>
                </a:lnTo>
                <a:lnTo>
                  <a:pt x="124" y="109"/>
                </a:lnTo>
                <a:lnTo>
                  <a:pt x="124" y="105"/>
                </a:lnTo>
                <a:lnTo>
                  <a:pt x="124" y="104"/>
                </a:lnTo>
                <a:lnTo>
                  <a:pt x="220" y="110"/>
                </a:lnTo>
                <a:lnTo>
                  <a:pt x="220" y="114"/>
                </a:lnTo>
                <a:lnTo>
                  <a:pt x="219" y="119"/>
                </a:lnTo>
                <a:lnTo>
                  <a:pt x="171" y="66"/>
                </a:lnTo>
                <a:lnTo>
                  <a:pt x="172" y="66"/>
                </a:lnTo>
                <a:lnTo>
                  <a:pt x="125" y="123"/>
                </a:lnTo>
                <a:lnTo>
                  <a:pt x="124" y="119"/>
                </a:lnTo>
                <a:lnTo>
                  <a:pt x="123" y="115"/>
                </a:lnTo>
                <a:lnTo>
                  <a:pt x="217" y="116"/>
                </a:lnTo>
                <a:lnTo>
                  <a:pt x="214" y="124"/>
                </a:lnTo>
                <a:lnTo>
                  <a:pt x="213" y="127"/>
                </a:lnTo>
                <a:cubicBezTo>
                  <a:pt x="204" y="150"/>
                  <a:pt x="177" y="163"/>
                  <a:pt x="153" y="155"/>
                </a:cubicBezTo>
                <a:lnTo>
                  <a:pt x="144" y="151"/>
                </a:lnTo>
                <a:lnTo>
                  <a:pt x="138" y="149"/>
                </a:lnTo>
                <a:lnTo>
                  <a:pt x="156" y="152"/>
                </a:lnTo>
                <a:lnTo>
                  <a:pt x="153" y="152"/>
                </a:lnTo>
                <a:cubicBezTo>
                  <a:pt x="138" y="152"/>
                  <a:pt x="124" y="145"/>
                  <a:pt x="114" y="133"/>
                </a:cubicBezTo>
                <a:cubicBezTo>
                  <a:pt x="105" y="121"/>
                  <a:pt x="103" y="105"/>
                  <a:pt x="107" y="91"/>
                </a:cubicBezTo>
                <a:lnTo>
                  <a:pt x="108" y="86"/>
                </a:lnTo>
                <a:lnTo>
                  <a:pt x="154" y="147"/>
                </a:lnTo>
                <a:lnTo>
                  <a:pt x="154" y="147"/>
                </a:lnTo>
                <a:lnTo>
                  <a:pt x="202" y="104"/>
                </a:lnTo>
                <a:lnTo>
                  <a:pt x="201" y="105"/>
                </a:lnTo>
                <a:lnTo>
                  <a:pt x="201" y="108"/>
                </a:lnTo>
                <a:cubicBezTo>
                  <a:pt x="201" y="115"/>
                  <a:pt x="200" y="123"/>
                  <a:pt x="196" y="129"/>
                </a:cubicBezTo>
                <a:lnTo>
                  <a:pt x="196" y="130"/>
                </a:lnTo>
                <a:cubicBezTo>
                  <a:pt x="186" y="150"/>
                  <a:pt x="164" y="161"/>
                  <a:pt x="142" y="156"/>
                </a:cubicBezTo>
                <a:cubicBezTo>
                  <a:pt x="120" y="151"/>
                  <a:pt x="105" y="131"/>
                  <a:pt x="105" y="109"/>
                </a:cubicBezTo>
                <a:lnTo>
                  <a:pt x="105" y="106"/>
                </a:lnTo>
                <a:lnTo>
                  <a:pt x="105" y="107"/>
                </a:lnTo>
                <a:lnTo>
                  <a:pt x="104" y="97"/>
                </a:lnTo>
                <a:lnTo>
                  <a:pt x="104" y="95"/>
                </a:lnTo>
                <a:lnTo>
                  <a:pt x="200" y="95"/>
                </a:lnTo>
                <a:lnTo>
                  <a:pt x="200" y="96"/>
                </a:lnTo>
                <a:lnTo>
                  <a:pt x="200" y="89"/>
                </a:lnTo>
                <a:lnTo>
                  <a:pt x="200" y="93"/>
                </a:lnTo>
                <a:cubicBezTo>
                  <a:pt x="201" y="95"/>
                  <a:pt x="201" y="97"/>
                  <a:pt x="201" y="99"/>
                </a:cubicBezTo>
                <a:lnTo>
                  <a:pt x="201" y="103"/>
                </a:lnTo>
                <a:lnTo>
                  <a:pt x="201" y="104"/>
                </a:lnTo>
                <a:lnTo>
                  <a:pt x="105" y="104"/>
                </a:lnTo>
                <a:lnTo>
                  <a:pt x="105" y="103"/>
                </a:lnTo>
                <a:lnTo>
                  <a:pt x="106" y="111"/>
                </a:lnTo>
                <a:lnTo>
                  <a:pt x="105" y="108"/>
                </a:lnTo>
                <a:cubicBezTo>
                  <a:pt x="105" y="105"/>
                  <a:pt x="104" y="103"/>
                  <a:pt x="104" y="100"/>
                </a:cubicBezTo>
                <a:lnTo>
                  <a:pt x="104" y="96"/>
                </a:lnTo>
                <a:cubicBezTo>
                  <a:pt x="104" y="91"/>
                  <a:pt x="105" y="86"/>
                  <a:pt x="107" y="81"/>
                </a:cubicBezTo>
                <a:lnTo>
                  <a:pt x="107" y="80"/>
                </a:lnTo>
                <a:cubicBezTo>
                  <a:pt x="113" y="64"/>
                  <a:pt x="126" y="52"/>
                  <a:pt x="142" y="48"/>
                </a:cubicBezTo>
                <a:cubicBezTo>
                  <a:pt x="158" y="44"/>
                  <a:pt x="175" y="49"/>
                  <a:pt x="187" y="61"/>
                </a:cubicBezTo>
                <a:lnTo>
                  <a:pt x="188" y="63"/>
                </a:lnTo>
                <a:cubicBezTo>
                  <a:pt x="191" y="65"/>
                  <a:pt x="193" y="67"/>
                  <a:pt x="194" y="70"/>
                </a:cubicBezTo>
                <a:lnTo>
                  <a:pt x="198" y="75"/>
                </a:lnTo>
                <a:lnTo>
                  <a:pt x="201" y="80"/>
                </a:lnTo>
                <a:lnTo>
                  <a:pt x="113" y="93"/>
                </a:lnTo>
                <a:lnTo>
                  <a:pt x="113" y="91"/>
                </a:lnTo>
                <a:lnTo>
                  <a:pt x="112" y="102"/>
                </a:lnTo>
                <a:lnTo>
                  <a:pt x="112" y="99"/>
                </a:lnTo>
                <a:lnTo>
                  <a:pt x="160" y="147"/>
                </a:lnTo>
                <a:lnTo>
                  <a:pt x="159" y="147"/>
                </a:lnTo>
                <a:cubicBezTo>
                  <a:pt x="136" y="147"/>
                  <a:pt x="115" y="131"/>
                  <a:pt x="112" y="107"/>
                </a:cubicBezTo>
                <a:lnTo>
                  <a:pt x="111" y="104"/>
                </a:lnTo>
                <a:lnTo>
                  <a:pt x="125" y="130"/>
                </a:lnTo>
                <a:lnTo>
                  <a:pt x="123" y="129"/>
                </a:lnTo>
                <a:lnTo>
                  <a:pt x="200" y="116"/>
                </a:lnTo>
                <a:lnTo>
                  <a:pt x="199" y="118"/>
                </a:lnTo>
                <a:lnTo>
                  <a:pt x="202" y="110"/>
                </a:lnTo>
                <a:lnTo>
                  <a:pt x="201" y="114"/>
                </a:lnTo>
                <a:cubicBezTo>
                  <a:pt x="200" y="117"/>
                  <a:pt x="199" y="119"/>
                  <a:pt x="198" y="122"/>
                </a:cubicBezTo>
                <a:lnTo>
                  <a:pt x="196" y="125"/>
                </a:lnTo>
                <a:cubicBezTo>
                  <a:pt x="192" y="134"/>
                  <a:pt x="184" y="142"/>
                  <a:pt x="175" y="146"/>
                </a:cubicBezTo>
                <a:lnTo>
                  <a:pt x="173" y="147"/>
                </a:lnTo>
                <a:cubicBezTo>
                  <a:pt x="152" y="158"/>
                  <a:pt x="126" y="152"/>
                  <a:pt x="112" y="132"/>
                </a:cubicBezTo>
                <a:lnTo>
                  <a:pt x="110" y="129"/>
                </a:lnTo>
                <a:cubicBezTo>
                  <a:pt x="108" y="126"/>
                  <a:pt x="106" y="123"/>
                  <a:pt x="105" y="119"/>
                </a:cubicBezTo>
                <a:lnTo>
                  <a:pt x="104" y="116"/>
                </a:lnTo>
                <a:lnTo>
                  <a:pt x="102" y="113"/>
                </a:lnTo>
                <a:lnTo>
                  <a:pt x="100" y="109"/>
                </a:lnTo>
                <a:lnTo>
                  <a:pt x="163" y="128"/>
                </a:lnTo>
                <a:lnTo>
                  <a:pt x="162" y="129"/>
                </a:lnTo>
                <a:lnTo>
                  <a:pt x="188" y="94"/>
                </a:lnTo>
                <a:lnTo>
                  <a:pt x="188" y="93"/>
                </a:lnTo>
                <a:lnTo>
                  <a:pt x="187" y="99"/>
                </a:lnTo>
                <a:cubicBezTo>
                  <a:pt x="187" y="106"/>
                  <a:pt x="185" y="112"/>
                  <a:pt x="181" y="118"/>
                </a:cubicBezTo>
                <a:lnTo>
                  <a:pt x="179" y="123"/>
                </a:lnTo>
                <a:lnTo>
                  <a:pt x="183" y="113"/>
                </a:lnTo>
                <a:lnTo>
                  <a:pt x="182" y="116"/>
                </a:lnTo>
                <a:cubicBezTo>
                  <a:pt x="181" y="121"/>
                  <a:pt x="179" y="125"/>
                  <a:pt x="176" y="130"/>
                </a:cubicBezTo>
                <a:lnTo>
                  <a:pt x="175" y="131"/>
                </a:lnTo>
                <a:cubicBezTo>
                  <a:pt x="167" y="143"/>
                  <a:pt x="153" y="151"/>
                  <a:pt x="138" y="152"/>
                </a:cubicBezTo>
                <a:cubicBezTo>
                  <a:pt x="123" y="153"/>
                  <a:pt x="109" y="147"/>
                  <a:pt x="99" y="136"/>
                </a:cubicBezTo>
                <a:lnTo>
                  <a:pt x="93" y="130"/>
                </a:lnTo>
                <a:lnTo>
                  <a:pt x="89" y="125"/>
                </a:lnTo>
                <a:cubicBezTo>
                  <a:pt x="78" y="111"/>
                  <a:pt x="76" y="91"/>
                  <a:pt x="84" y="74"/>
                </a:cubicBezTo>
                <a:cubicBezTo>
                  <a:pt x="92" y="58"/>
                  <a:pt x="109" y="47"/>
                  <a:pt x="127" y="47"/>
                </a:cubicBezTo>
                <a:lnTo>
                  <a:pt x="128" y="47"/>
                </a:lnTo>
                <a:lnTo>
                  <a:pt x="128" y="143"/>
                </a:lnTo>
                <a:lnTo>
                  <a:pt x="127" y="143"/>
                </a:lnTo>
                <a:lnTo>
                  <a:pt x="127" y="47"/>
                </a:lnTo>
                <a:lnTo>
                  <a:pt x="128" y="47"/>
                </a:lnTo>
                <a:lnTo>
                  <a:pt x="80" y="95"/>
                </a:lnTo>
                <a:lnTo>
                  <a:pt x="80" y="92"/>
                </a:lnTo>
                <a:lnTo>
                  <a:pt x="80" y="90"/>
                </a:lnTo>
                <a:cubicBezTo>
                  <a:pt x="80" y="71"/>
                  <a:pt x="92" y="53"/>
                  <a:pt x="110" y="46"/>
                </a:cubicBezTo>
                <a:cubicBezTo>
                  <a:pt x="128" y="38"/>
                  <a:pt x="148" y="42"/>
                  <a:pt x="162" y="56"/>
                </a:cubicBezTo>
                <a:lnTo>
                  <a:pt x="164" y="58"/>
                </a:lnTo>
                <a:lnTo>
                  <a:pt x="170" y="64"/>
                </a:lnTo>
                <a:lnTo>
                  <a:pt x="169" y="64"/>
                </a:lnTo>
                <a:lnTo>
                  <a:pt x="171" y="66"/>
                </a:lnTo>
                <a:lnTo>
                  <a:pt x="94" y="121"/>
                </a:lnTo>
                <a:lnTo>
                  <a:pt x="91" y="115"/>
                </a:lnTo>
                <a:lnTo>
                  <a:pt x="90" y="113"/>
                </a:lnTo>
                <a:lnTo>
                  <a:pt x="135" y="143"/>
                </a:lnTo>
                <a:lnTo>
                  <a:pt x="131" y="143"/>
                </a:lnTo>
                <a:lnTo>
                  <a:pt x="129" y="143"/>
                </a:lnTo>
                <a:lnTo>
                  <a:pt x="175" y="110"/>
                </a:lnTo>
                <a:lnTo>
                  <a:pt x="174" y="113"/>
                </a:lnTo>
                <a:lnTo>
                  <a:pt x="173" y="116"/>
                </a:lnTo>
                <a:cubicBezTo>
                  <a:pt x="171" y="124"/>
                  <a:pt x="167" y="131"/>
                  <a:pt x="161" y="137"/>
                </a:cubicBezTo>
                <a:lnTo>
                  <a:pt x="159" y="138"/>
                </a:lnTo>
                <a:cubicBezTo>
                  <a:pt x="146" y="151"/>
                  <a:pt x="127" y="156"/>
                  <a:pt x="110" y="150"/>
                </a:cubicBezTo>
                <a:cubicBezTo>
                  <a:pt x="92" y="144"/>
                  <a:pt x="80" y="128"/>
                  <a:pt x="78" y="110"/>
                </a:cubicBezTo>
                <a:lnTo>
                  <a:pt x="78" y="109"/>
                </a:lnTo>
                <a:lnTo>
                  <a:pt x="77" y="104"/>
                </a:lnTo>
                <a:lnTo>
                  <a:pt x="124" y="143"/>
                </a:lnTo>
                <a:lnTo>
                  <a:pt x="122" y="143"/>
                </a:lnTo>
                <a:lnTo>
                  <a:pt x="120" y="143"/>
                </a:lnTo>
                <a:cubicBezTo>
                  <a:pt x="107" y="143"/>
                  <a:pt x="94" y="137"/>
                  <a:pt x="85" y="127"/>
                </a:cubicBezTo>
                <a:cubicBezTo>
                  <a:pt x="76" y="117"/>
                  <a:pt x="71" y="104"/>
                  <a:pt x="73" y="90"/>
                </a:cubicBezTo>
                <a:lnTo>
                  <a:pt x="73" y="85"/>
                </a:lnTo>
                <a:lnTo>
                  <a:pt x="149" y="129"/>
                </a:lnTo>
                <a:lnTo>
                  <a:pt x="143" y="133"/>
                </a:lnTo>
                <a:lnTo>
                  <a:pt x="139" y="136"/>
                </a:lnTo>
                <a:cubicBezTo>
                  <a:pt x="131" y="140"/>
                  <a:pt x="122" y="143"/>
                  <a:pt x="113" y="143"/>
                </a:cubicBezTo>
                <a:lnTo>
                  <a:pt x="112" y="143"/>
                </a:lnTo>
                <a:cubicBezTo>
                  <a:pt x="88" y="143"/>
                  <a:pt x="68" y="125"/>
                  <a:pt x="65" y="101"/>
                </a:cubicBezTo>
                <a:lnTo>
                  <a:pt x="64" y="91"/>
                </a:lnTo>
                <a:lnTo>
                  <a:pt x="64" y="81"/>
                </a:lnTo>
                <a:lnTo>
                  <a:pt x="64" y="79"/>
                </a:lnTo>
                <a:lnTo>
                  <a:pt x="64" y="76"/>
                </a:lnTo>
                <a:lnTo>
                  <a:pt x="159" y="88"/>
                </a:lnTo>
                <a:lnTo>
                  <a:pt x="158" y="93"/>
                </a:lnTo>
                <a:lnTo>
                  <a:pt x="156" y="98"/>
                </a:lnTo>
                <a:lnTo>
                  <a:pt x="158" y="91"/>
                </a:lnTo>
                <a:lnTo>
                  <a:pt x="157" y="95"/>
                </a:lnTo>
                <a:cubicBezTo>
                  <a:pt x="154" y="120"/>
                  <a:pt x="134" y="138"/>
                  <a:pt x="109" y="138"/>
                </a:cubicBezTo>
                <a:lnTo>
                  <a:pt x="108" y="138"/>
                </a:lnTo>
                <a:lnTo>
                  <a:pt x="153" y="109"/>
                </a:lnTo>
                <a:lnTo>
                  <a:pt x="151" y="112"/>
                </a:lnTo>
                <a:cubicBezTo>
                  <a:pt x="148" y="120"/>
                  <a:pt x="142" y="127"/>
                  <a:pt x="136" y="132"/>
                </a:cubicBezTo>
                <a:lnTo>
                  <a:pt x="134" y="133"/>
                </a:lnTo>
                <a:cubicBezTo>
                  <a:pt x="120" y="144"/>
                  <a:pt x="102" y="146"/>
                  <a:pt x="87" y="139"/>
                </a:cubicBezTo>
                <a:cubicBezTo>
                  <a:pt x="71" y="133"/>
                  <a:pt x="60" y="119"/>
                  <a:pt x="57" y="102"/>
                </a:cubicBezTo>
                <a:lnTo>
                  <a:pt x="57" y="98"/>
                </a:lnTo>
                <a:cubicBezTo>
                  <a:pt x="57" y="96"/>
                  <a:pt x="56" y="94"/>
                  <a:pt x="56" y="91"/>
                </a:cubicBezTo>
                <a:lnTo>
                  <a:pt x="56" y="85"/>
                </a:lnTo>
                <a:lnTo>
                  <a:pt x="56" y="80"/>
                </a:lnTo>
                <a:lnTo>
                  <a:pt x="56" y="76"/>
                </a:lnTo>
                <a:lnTo>
                  <a:pt x="104" y="124"/>
                </a:lnTo>
                <a:lnTo>
                  <a:pt x="104" y="124"/>
                </a:lnTo>
                <a:lnTo>
                  <a:pt x="104" y="28"/>
                </a:lnTo>
                <a:lnTo>
                  <a:pt x="104" y="28"/>
                </a:lnTo>
                <a:lnTo>
                  <a:pt x="104" y="124"/>
                </a:lnTo>
                <a:lnTo>
                  <a:pt x="104" y="124"/>
                </a:lnTo>
                <a:cubicBezTo>
                  <a:pt x="77" y="124"/>
                  <a:pt x="56" y="102"/>
                  <a:pt x="56" y="76"/>
                </a:cubicBezTo>
                <a:lnTo>
                  <a:pt x="56" y="76"/>
                </a:lnTo>
                <a:lnTo>
                  <a:pt x="56" y="72"/>
                </a:lnTo>
                <a:lnTo>
                  <a:pt x="149" y="82"/>
                </a:lnTo>
                <a:lnTo>
                  <a:pt x="149" y="83"/>
                </a:lnTo>
                <a:lnTo>
                  <a:pt x="148" y="85"/>
                </a:lnTo>
                <a:lnTo>
                  <a:pt x="146" y="90"/>
                </a:lnTo>
                <a:cubicBezTo>
                  <a:pt x="140" y="113"/>
                  <a:pt x="117" y="127"/>
                  <a:pt x="93" y="123"/>
                </a:cubicBezTo>
                <a:cubicBezTo>
                  <a:pt x="70" y="120"/>
                  <a:pt x="52" y="100"/>
                  <a:pt x="52" y="76"/>
                </a:cubicBezTo>
                <a:lnTo>
                  <a:pt x="52" y="74"/>
                </a:lnTo>
                <a:lnTo>
                  <a:pt x="53" y="82"/>
                </a:lnTo>
                <a:lnTo>
                  <a:pt x="53" y="79"/>
                </a:lnTo>
                <a:lnTo>
                  <a:pt x="100" y="119"/>
                </a:lnTo>
                <a:lnTo>
                  <a:pt x="98" y="119"/>
                </a:lnTo>
                <a:lnTo>
                  <a:pt x="98" y="23"/>
                </a:lnTo>
                <a:lnTo>
                  <a:pt x="99" y="23"/>
                </a:lnTo>
                <a:cubicBezTo>
                  <a:pt x="117" y="23"/>
                  <a:pt x="133" y="33"/>
                  <a:pt x="141" y="48"/>
                </a:cubicBezTo>
                <a:cubicBezTo>
                  <a:pt x="150" y="64"/>
                  <a:pt x="149" y="83"/>
                  <a:pt x="139" y="98"/>
                </a:cubicBezTo>
                <a:lnTo>
                  <a:pt x="137" y="101"/>
                </a:lnTo>
                <a:cubicBezTo>
                  <a:pt x="133" y="106"/>
                  <a:pt x="129" y="110"/>
                  <a:pt x="124" y="114"/>
                </a:cubicBezTo>
                <a:lnTo>
                  <a:pt x="121" y="116"/>
                </a:lnTo>
                <a:cubicBezTo>
                  <a:pt x="101" y="129"/>
                  <a:pt x="74" y="126"/>
                  <a:pt x="58" y="108"/>
                </a:cubicBezTo>
                <a:lnTo>
                  <a:pt x="56" y="105"/>
                </a:lnTo>
                <a:lnTo>
                  <a:pt x="53" y="102"/>
                </a:lnTo>
                <a:lnTo>
                  <a:pt x="58" y="106"/>
                </a:lnTo>
                <a:lnTo>
                  <a:pt x="56" y="105"/>
                </a:lnTo>
                <a:lnTo>
                  <a:pt x="127" y="88"/>
                </a:lnTo>
                <a:lnTo>
                  <a:pt x="125" y="92"/>
                </a:lnTo>
                <a:lnTo>
                  <a:pt x="130" y="79"/>
                </a:lnTo>
                <a:lnTo>
                  <a:pt x="129" y="85"/>
                </a:lnTo>
                <a:lnTo>
                  <a:pt x="128" y="63"/>
                </a:lnTo>
                <a:lnTo>
                  <a:pt x="129" y="66"/>
                </a:lnTo>
                <a:lnTo>
                  <a:pt x="125" y="58"/>
                </a:lnTo>
                <a:lnTo>
                  <a:pt x="126" y="59"/>
                </a:lnTo>
                <a:lnTo>
                  <a:pt x="36" y="90"/>
                </a:lnTo>
                <a:lnTo>
                  <a:pt x="35" y="87"/>
                </a:lnTo>
                <a:lnTo>
                  <a:pt x="35" y="83"/>
                </a:lnTo>
                <a:lnTo>
                  <a:pt x="34" y="79"/>
                </a:lnTo>
                <a:cubicBezTo>
                  <a:pt x="33" y="75"/>
                  <a:pt x="32" y="72"/>
                  <a:pt x="32" y="68"/>
                </a:cubicBezTo>
                <a:lnTo>
                  <a:pt x="32" y="66"/>
                </a:lnTo>
                <a:cubicBezTo>
                  <a:pt x="32" y="49"/>
                  <a:pt x="42" y="33"/>
                  <a:pt x="58" y="24"/>
                </a:cubicBezTo>
                <a:cubicBezTo>
                  <a:pt x="73" y="16"/>
                  <a:pt x="92" y="17"/>
                  <a:pt x="107" y="27"/>
                </a:cubicBezTo>
                <a:lnTo>
                  <a:pt x="109" y="28"/>
                </a:lnTo>
                <a:cubicBezTo>
                  <a:pt x="113" y="31"/>
                  <a:pt x="118" y="35"/>
                  <a:pt x="121" y="40"/>
                </a:cubicBezTo>
                <a:lnTo>
                  <a:pt x="124" y="43"/>
                </a:lnTo>
                <a:lnTo>
                  <a:pt x="126" y="47"/>
                </a:lnTo>
                <a:lnTo>
                  <a:pt x="121" y="41"/>
                </a:lnTo>
                <a:lnTo>
                  <a:pt x="122" y="42"/>
                </a:lnTo>
                <a:lnTo>
                  <a:pt x="43" y="61"/>
                </a:lnTo>
                <a:lnTo>
                  <a:pt x="43" y="59"/>
                </a:lnTo>
                <a:lnTo>
                  <a:pt x="41" y="74"/>
                </a:lnTo>
                <a:lnTo>
                  <a:pt x="41" y="71"/>
                </a:lnTo>
                <a:lnTo>
                  <a:pt x="41" y="78"/>
                </a:lnTo>
                <a:lnTo>
                  <a:pt x="41" y="75"/>
                </a:lnTo>
                <a:lnTo>
                  <a:pt x="43" y="83"/>
                </a:lnTo>
                <a:lnTo>
                  <a:pt x="42" y="82"/>
                </a:lnTo>
                <a:lnTo>
                  <a:pt x="134" y="82"/>
                </a:lnTo>
                <a:lnTo>
                  <a:pt x="133" y="83"/>
                </a:lnTo>
                <a:lnTo>
                  <a:pt x="135" y="76"/>
                </a:lnTo>
                <a:lnTo>
                  <a:pt x="133" y="85"/>
                </a:lnTo>
                <a:lnTo>
                  <a:pt x="131" y="90"/>
                </a:lnTo>
                <a:cubicBezTo>
                  <a:pt x="126" y="107"/>
                  <a:pt x="112" y="120"/>
                  <a:pt x="94" y="123"/>
                </a:cubicBezTo>
                <a:cubicBezTo>
                  <a:pt x="76" y="126"/>
                  <a:pt x="58" y="119"/>
                  <a:pt x="47" y="105"/>
                </a:cubicBezTo>
                <a:lnTo>
                  <a:pt x="46" y="103"/>
                </a:lnTo>
                <a:cubicBezTo>
                  <a:pt x="42" y="99"/>
                  <a:pt x="40" y="94"/>
                  <a:pt x="38" y="89"/>
                </a:cubicBezTo>
                <a:lnTo>
                  <a:pt x="37" y="86"/>
                </a:lnTo>
                <a:cubicBezTo>
                  <a:pt x="33" y="72"/>
                  <a:pt x="35" y="55"/>
                  <a:pt x="44" y="43"/>
                </a:cubicBezTo>
                <a:cubicBezTo>
                  <a:pt x="53" y="30"/>
                  <a:pt x="68" y="23"/>
                  <a:pt x="83" y="23"/>
                </a:cubicBezTo>
                <a:lnTo>
                  <a:pt x="83" y="23"/>
                </a:lnTo>
                <a:lnTo>
                  <a:pt x="36" y="76"/>
                </a:lnTo>
                <a:lnTo>
                  <a:pt x="36" y="76"/>
                </a:lnTo>
                <a:lnTo>
                  <a:pt x="35" y="72"/>
                </a:lnTo>
                <a:lnTo>
                  <a:pt x="111" y="100"/>
                </a:lnTo>
                <a:lnTo>
                  <a:pt x="109" y="101"/>
                </a:lnTo>
                <a:lnTo>
                  <a:pt x="122" y="87"/>
                </a:lnTo>
                <a:lnTo>
                  <a:pt x="120" y="90"/>
                </a:lnTo>
                <a:lnTo>
                  <a:pt x="125" y="76"/>
                </a:lnTo>
                <a:lnTo>
                  <a:pt x="125" y="77"/>
                </a:lnTo>
                <a:lnTo>
                  <a:pt x="124" y="81"/>
                </a:lnTo>
                <a:cubicBezTo>
                  <a:pt x="122" y="102"/>
                  <a:pt x="106" y="119"/>
                  <a:pt x="85" y="123"/>
                </a:cubicBezTo>
                <a:cubicBezTo>
                  <a:pt x="64" y="127"/>
                  <a:pt x="43" y="116"/>
                  <a:pt x="34" y="97"/>
                </a:cubicBezTo>
                <a:lnTo>
                  <a:pt x="33" y="95"/>
                </a:lnTo>
                <a:lnTo>
                  <a:pt x="31" y="92"/>
                </a:lnTo>
                <a:lnTo>
                  <a:pt x="74" y="119"/>
                </a:lnTo>
                <a:lnTo>
                  <a:pt x="70" y="119"/>
                </a:lnTo>
                <a:lnTo>
                  <a:pt x="118" y="79"/>
                </a:lnTo>
                <a:lnTo>
                  <a:pt x="117" y="86"/>
                </a:lnTo>
                <a:lnTo>
                  <a:pt x="116" y="88"/>
                </a:lnTo>
                <a:cubicBezTo>
                  <a:pt x="110" y="112"/>
                  <a:pt x="86" y="128"/>
                  <a:pt x="61" y="123"/>
                </a:cubicBezTo>
                <a:cubicBezTo>
                  <a:pt x="36" y="118"/>
                  <a:pt x="19" y="95"/>
                  <a:pt x="22" y="70"/>
                </a:cubicBezTo>
                <a:lnTo>
                  <a:pt x="22" y="68"/>
                </a:lnTo>
                <a:lnTo>
                  <a:pt x="23" y="62"/>
                </a:lnTo>
                <a:lnTo>
                  <a:pt x="23" y="70"/>
                </a:lnTo>
                <a:lnTo>
                  <a:pt x="23" y="69"/>
                </a:lnTo>
                <a:lnTo>
                  <a:pt x="22" y="66"/>
                </a:lnTo>
                <a:lnTo>
                  <a:pt x="117" y="57"/>
                </a:lnTo>
                <a:lnTo>
                  <a:pt x="117" y="56"/>
                </a:lnTo>
                <a:lnTo>
                  <a:pt x="118" y="62"/>
                </a:lnTo>
                <a:lnTo>
                  <a:pt x="118" y="72"/>
                </a:lnTo>
                <a:lnTo>
                  <a:pt x="118" y="76"/>
                </a:lnTo>
                <a:cubicBezTo>
                  <a:pt x="118" y="102"/>
                  <a:pt x="97" y="124"/>
                  <a:pt x="70" y="124"/>
                </a:cubicBezTo>
                <a:lnTo>
                  <a:pt x="70" y="124"/>
                </a:lnTo>
                <a:cubicBezTo>
                  <a:pt x="48" y="124"/>
                  <a:pt x="29" y="109"/>
                  <a:pt x="23" y="88"/>
                </a:cubicBezTo>
                <a:lnTo>
                  <a:pt x="24" y="89"/>
                </a:lnTo>
                <a:lnTo>
                  <a:pt x="23" y="86"/>
                </a:lnTo>
                <a:lnTo>
                  <a:pt x="116" y="71"/>
                </a:lnTo>
                <a:lnTo>
                  <a:pt x="116" y="73"/>
                </a:lnTo>
                <a:lnTo>
                  <a:pt x="116" y="76"/>
                </a:lnTo>
                <a:lnTo>
                  <a:pt x="116" y="79"/>
                </a:lnTo>
                <a:lnTo>
                  <a:pt x="116" y="80"/>
                </a:lnTo>
                <a:cubicBezTo>
                  <a:pt x="116" y="103"/>
                  <a:pt x="101" y="122"/>
                  <a:pt x="79" y="127"/>
                </a:cubicBezTo>
                <a:cubicBezTo>
                  <a:pt x="58" y="132"/>
                  <a:pt x="35" y="122"/>
                  <a:pt x="26" y="102"/>
                </a:cubicBezTo>
                <a:lnTo>
                  <a:pt x="25" y="100"/>
                </a:lnTo>
                <a:cubicBezTo>
                  <a:pt x="24" y="98"/>
                  <a:pt x="23" y="96"/>
                  <a:pt x="22" y="94"/>
                </a:cubicBezTo>
                <a:lnTo>
                  <a:pt x="20" y="89"/>
                </a:lnTo>
                <a:lnTo>
                  <a:pt x="19" y="85"/>
                </a:lnTo>
                <a:lnTo>
                  <a:pt x="18" y="82"/>
                </a:lnTo>
                <a:cubicBezTo>
                  <a:pt x="13" y="67"/>
                  <a:pt x="16" y="51"/>
                  <a:pt x="25" y="38"/>
                </a:cubicBezTo>
                <a:cubicBezTo>
                  <a:pt x="34" y="26"/>
                  <a:pt x="48" y="18"/>
                  <a:pt x="63" y="18"/>
                </a:cubicBezTo>
                <a:lnTo>
                  <a:pt x="64" y="18"/>
                </a:lnTo>
                <a:lnTo>
                  <a:pt x="64" y="114"/>
                </a:lnTo>
                <a:lnTo>
                  <a:pt x="63" y="114"/>
                </a:lnTo>
                <a:cubicBezTo>
                  <a:pt x="39" y="114"/>
                  <a:pt x="18" y="96"/>
                  <a:pt x="16" y="71"/>
                </a:cubicBezTo>
                <a:lnTo>
                  <a:pt x="16" y="69"/>
                </a:lnTo>
                <a:lnTo>
                  <a:pt x="15" y="66"/>
                </a:lnTo>
                <a:lnTo>
                  <a:pt x="17" y="74"/>
                </a:lnTo>
                <a:lnTo>
                  <a:pt x="16" y="72"/>
                </a:lnTo>
                <a:lnTo>
                  <a:pt x="109" y="47"/>
                </a:lnTo>
                <a:lnTo>
                  <a:pt x="110" y="52"/>
                </a:lnTo>
                <a:lnTo>
                  <a:pt x="111" y="57"/>
                </a:lnTo>
                <a:cubicBezTo>
                  <a:pt x="116" y="80"/>
                  <a:pt x="103" y="102"/>
                  <a:pt x="82" y="111"/>
                </a:cubicBezTo>
                <a:lnTo>
                  <a:pt x="79" y="112"/>
                </a:lnTo>
                <a:cubicBezTo>
                  <a:pt x="68" y="117"/>
                  <a:pt x="55" y="117"/>
                  <a:pt x="44" y="112"/>
                </a:cubicBezTo>
                <a:lnTo>
                  <a:pt x="41" y="111"/>
                </a:lnTo>
                <a:cubicBezTo>
                  <a:pt x="25" y="105"/>
                  <a:pt x="14" y="90"/>
                  <a:pt x="11" y="73"/>
                </a:cubicBezTo>
                <a:lnTo>
                  <a:pt x="10" y="59"/>
                </a:lnTo>
                <a:lnTo>
                  <a:pt x="10" y="54"/>
                </a:lnTo>
                <a:lnTo>
                  <a:pt x="10" y="52"/>
                </a:lnTo>
                <a:lnTo>
                  <a:pt x="101" y="73"/>
                </a:lnTo>
                <a:lnTo>
                  <a:pt x="100" y="74"/>
                </a:lnTo>
                <a:lnTo>
                  <a:pt x="104" y="65"/>
                </a:lnTo>
                <a:lnTo>
                  <a:pt x="103" y="69"/>
                </a:lnTo>
                <a:lnTo>
                  <a:pt x="104" y="61"/>
                </a:lnTo>
                <a:lnTo>
                  <a:pt x="103" y="70"/>
                </a:lnTo>
                <a:lnTo>
                  <a:pt x="103" y="73"/>
                </a:lnTo>
                <a:cubicBezTo>
                  <a:pt x="102" y="78"/>
                  <a:pt x="101" y="83"/>
                  <a:pt x="98" y="87"/>
                </a:cubicBezTo>
                <a:lnTo>
                  <a:pt x="98" y="88"/>
                </a:lnTo>
                <a:cubicBezTo>
                  <a:pt x="86" y="112"/>
                  <a:pt x="57" y="121"/>
                  <a:pt x="34" y="109"/>
                </a:cubicBezTo>
                <a:cubicBezTo>
                  <a:pt x="10" y="98"/>
                  <a:pt x="0" y="69"/>
                  <a:pt x="12" y="4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32"/>
          <p:cNvSpPr>
            <a:spLocks/>
          </p:cNvSpPr>
          <p:nvPr/>
        </p:nvSpPr>
        <p:spPr bwMode="auto">
          <a:xfrm>
            <a:off x="6562725" y="4903788"/>
            <a:ext cx="44450" cy="214313"/>
          </a:xfrm>
          <a:custGeom>
            <a:avLst/>
            <a:gdLst>
              <a:gd name="T0" fmla="*/ 62 w 157"/>
              <a:gd name="T1" fmla="*/ 635 h 750"/>
              <a:gd name="T2" fmla="*/ 18 w 157"/>
              <a:gd name="T3" fmla="*/ 679 h 750"/>
              <a:gd name="T4" fmla="*/ 18 w 157"/>
              <a:gd name="T5" fmla="*/ 669 h 750"/>
              <a:gd name="T6" fmla="*/ 119 w 157"/>
              <a:gd name="T7" fmla="*/ 654 h 750"/>
              <a:gd name="T8" fmla="*/ 108 w 157"/>
              <a:gd name="T9" fmla="*/ 607 h 750"/>
              <a:gd name="T10" fmla="*/ 13 w 157"/>
              <a:gd name="T11" fmla="*/ 621 h 750"/>
              <a:gd name="T12" fmla="*/ 108 w 157"/>
              <a:gd name="T13" fmla="*/ 597 h 750"/>
              <a:gd name="T14" fmla="*/ 24 w 157"/>
              <a:gd name="T15" fmla="*/ 578 h 750"/>
              <a:gd name="T16" fmla="*/ 18 w 157"/>
              <a:gd name="T17" fmla="*/ 583 h 750"/>
              <a:gd name="T18" fmla="*/ 115 w 157"/>
              <a:gd name="T19" fmla="*/ 567 h 750"/>
              <a:gd name="T20" fmla="*/ 20 w 157"/>
              <a:gd name="T21" fmla="*/ 560 h 750"/>
              <a:gd name="T22" fmla="*/ 50 w 157"/>
              <a:gd name="T23" fmla="*/ 491 h 750"/>
              <a:gd name="T24" fmla="*/ 19 w 157"/>
              <a:gd name="T25" fmla="*/ 517 h 750"/>
              <a:gd name="T26" fmla="*/ 119 w 157"/>
              <a:gd name="T27" fmla="*/ 483 h 750"/>
              <a:gd name="T28" fmla="*/ 18 w 157"/>
              <a:gd name="T29" fmla="*/ 483 h 750"/>
              <a:gd name="T30" fmla="*/ 20 w 157"/>
              <a:gd name="T31" fmla="*/ 453 h 750"/>
              <a:gd name="T32" fmla="*/ 71 w 157"/>
              <a:gd name="T33" fmla="*/ 388 h 750"/>
              <a:gd name="T34" fmla="*/ 118 w 157"/>
              <a:gd name="T35" fmla="*/ 412 h 750"/>
              <a:gd name="T36" fmla="*/ 24 w 157"/>
              <a:gd name="T37" fmla="*/ 391 h 750"/>
              <a:gd name="T38" fmla="*/ 121 w 157"/>
              <a:gd name="T39" fmla="*/ 373 h 750"/>
              <a:gd name="T40" fmla="*/ 32 w 157"/>
              <a:gd name="T41" fmla="*/ 360 h 750"/>
              <a:gd name="T42" fmla="*/ 80 w 157"/>
              <a:gd name="T43" fmla="*/ 370 h 750"/>
              <a:gd name="T44" fmla="*/ 128 w 157"/>
              <a:gd name="T45" fmla="*/ 303 h 750"/>
              <a:gd name="T46" fmla="*/ 42 w 157"/>
              <a:gd name="T47" fmla="*/ 305 h 750"/>
              <a:gd name="T48" fmla="*/ 34 w 157"/>
              <a:gd name="T49" fmla="*/ 251 h 750"/>
              <a:gd name="T50" fmla="*/ 38 w 157"/>
              <a:gd name="T51" fmla="*/ 218 h 750"/>
              <a:gd name="T52" fmla="*/ 137 w 157"/>
              <a:gd name="T53" fmla="*/ 211 h 750"/>
              <a:gd name="T54" fmla="*/ 85 w 157"/>
              <a:gd name="T55" fmla="*/ 231 h 750"/>
              <a:gd name="T56" fmla="*/ 60 w 157"/>
              <a:gd name="T57" fmla="*/ 134 h 750"/>
              <a:gd name="T58" fmla="*/ 145 w 157"/>
              <a:gd name="T59" fmla="*/ 122 h 750"/>
              <a:gd name="T60" fmla="*/ 55 w 157"/>
              <a:gd name="T61" fmla="*/ 93 h 750"/>
              <a:gd name="T62" fmla="*/ 156 w 157"/>
              <a:gd name="T63" fmla="*/ 70 h 750"/>
              <a:gd name="T64" fmla="*/ 97 w 157"/>
              <a:gd name="T65" fmla="*/ 117 h 750"/>
              <a:gd name="T66" fmla="*/ 57 w 157"/>
              <a:gd name="T67" fmla="*/ 89 h 750"/>
              <a:gd name="T68" fmla="*/ 151 w 157"/>
              <a:gd name="T69" fmla="*/ 135 h 750"/>
              <a:gd name="T70" fmla="*/ 102 w 157"/>
              <a:gd name="T71" fmla="*/ 107 h 750"/>
              <a:gd name="T72" fmla="*/ 45 w 157"/>
              <a:gd name="T73" fmla="*/ 175 h 750"/>
              <a:gd name="T74" fmla="*/ 89 w 157"/>
              <a:gd name="T75" fmla="*/ 251 h 750"/>
              <a:gd name="T76" fmla="*/ 81 w 157"/>
              <a:gd name="T77" fmla="*/ 174 h 750"/>
              <a:gd name="T78" fmla="*/ 33 w 157"/>
              <a:gd name="T79" fmla="*/ 258 h 750"/>
              <a:gd name="T80" fmla="*/ 59 w 157"/>
              <a:gd name="T81" fmla="*/ 225 h 750"/>
              <a:gd name="T82" fmla="*/ 127 w 157"/>
              <a:gd name="T83" fmla="*/ 298 h 750"/>
              <a:gd name="T84" fmla="*/ 128 w 157"/>
              <a:gd name="T85" fmla="*/ 327 h 750"/>
              <a:gd name="T86" fmla="*/ 125 w 157"/>
              <a:gd name="T87" fmla="*/ 375 h 750"/>
              <a:gd name="T88" fmla="*/ 121 w 157"/>
              <a:gd name="T89" fmla="*/ 379 h 750"/>
              <a:gd name="T90" fmla="*/ 124 w 157"/>
              <a:gd name="T91" fmla="*/ 404 h 750"/>
              <a:gd name="T92" fmla="*/ 118 w 157"/>
              <a:gd name="T93" fmla="*/ 434 h 750"/>
              <a:gd name="T94" fmla="*/ 116 w 157"/>
              <a:gd name="T95" fmla="*/ 445 h 750"/>
              <a:gd name="T96" fmla="*/ 114 w 157"/>
              <a:gd name="T97" fmla="*/ 471 h 750"/>
              <a:gd name="T98" fmla="*/ 114 w 157"/>
              <a:gd name="T99" fmla="*/ 492 h 750"/>
              <a:gd name="T100" fmla="*/ 66 w 157"/>
              <a:gd name="T101" fmla="*/ 565 h 750"/>
              <a:gd name="T102" fmla="*/ 20 w 157"/>
              <a:gd name="T103" fmla="*/ 551 h 750"/>
              <a:gd name="T104" fmla="*/ 66 w 157"/>
              <a:gd name="T105" fmla="*/ 502 h 750"/>
              <a:gd name="T106" fmla="*/ 19 w 157"/>
              <a:gd name="T107" fmla="*/ 555 h 750"/>
              <a:gd name="T108" fmla="*/ 114 w 157"/>
              <a:gd name="T109" fmla="*/ 579 h 750"/>
              <a:gd name="T110" fmla="*/ 23 w 157"/>
              <a:gd name="T111" fmla="*/ 582 h 750"/>
              <a:gd name="T112" fmla="*/ 61 w 157"/>
              <a:gd name="T113" fmla="*/ 554 h 750"/>
              <a:gd name="T114" fmla="*/ 15 w 157"/>
              <a:gd name="T115" fmla="*/ 612 h 750"/>
              <a:gd name="T116" fmla="*/ 104 w 157"/>
              <a:gd name="T117" fmla="*/ 678 h 750"/>
              <a:gd name="T118" fmla="*/ 23 w 157"/>
              <a:gd name="T119" fmla="*/ 654 h 750"/>
              <a:gd name="T120" fmla="*/ 66 w 157"/>
              <a:gd name="T121" fmla="*/ 717 h 750"/>
              <a:gd name="T122" fmla="*/ 66 w 157"/>
              <a:gd name="T123" fmla="*/ 640 h 750"/>
              <a:gd name="T124" fmla="*/ 66 w 157"/>
              <a:gd name="T125" fmla="*/ 640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" h="750">
                <a:moveTo>
                  <a:pt x="19" y="664"/>
                </a:moveTo>
                <a:lnTo>
                  <a:pt x="24" y="658"/>
                </a:lnTo>
                <a:lnTo>
                  <a:pt x="28" y="654"/>
                </a:lnTo>
                <a:lnTo>
                  <a:pt x="62" y="736"/>
                </a:lnTo>
                <a:lnTo>
                  <a:pt x="61" y="736"/>
                </a:lnTo>
                <a:lnTo>
                  <a:pt x="98" y="657"/>
                </a:lnTo>
                <a:lnTo>
                  <a:pt x="101" y="660"/>
                </a:lnTo>
                <a:lnTo>
                  <a:pt x="94" y="653"/>
                </a:lnTo>
                <a:lnTo>
                  <a:pt x="96" y="655"/>
                </a:lnTo>
                <a:lnTo>
                  <a:pt x="18" y="693"/>
                </a:lnTo>
                <a:lnTo>
                  <a:pt x="18" y="691"/>
                </a:lnTo>
                <a:lnTo>
                  <a:pt x="18" y="687"/>
                </a:lnTo>
                <a:lnTo>
                  <a:pt x="19" y="695"/>
                </a:lnTo>
                <a:lnTo>
                  <a:pt x="19" y="692"/>
                </a:lnTo>
                <a:cubicBezTo>
                  <a:pt x="18" y="690"/>
                  <a:pt x="18" y="687"/>
                  <a:pt x="18" y="684"/>
                </a:cubicBezTo>
                <a:lnTo>
                  <a:pt x="18" y="683"/>
                </a:lnTo>
                <a:cubicBezTo>
                  <a:pt x="18" y="657"/>
                  <a:pt x="39" y="635"/>
                  <a:pt x="66" y="635"/>
                </a:cubicBezTo>
                <a:cubicBezTo>
                  <a:pt x="92" y="635"/>
                  <a:pt x="114" y="657"/>
                  <a:pt x="114" y="683"/>
                </a:cubicBezTo>
                <a:lnTo>
                  <a:pt x="114" y="686"/>
                </a:lnTo>
                <a:lnTo>
                  <a:pt x="114" y="690"/>
                </a:lnTo>
                <a:lnTo>
                  <a:pt x="114" y="695"/>
                </a:lnTo>
                <a:lnTo>
                  <a:pt x="114" y="697"/>
                </a:lnTo>
                <a:cubicBezTo>
                  <a:pt x="114" y="724"/>
                  <a:pt x="92" y="745"/>
                  <a:pt x="66" y="745"/>
                </a:cubicBezTo>
                <a:cubicBezTo>
                  <a:pt x="39" y="745"/>
                  <a:pt x="18" y="724"/>
                  <a:pt x="18" y="697"/>
                </a:cubicBezTo>
                <a:lnTo>
                  <a:pt x="18" y="696"/>
                </a:lnTo>
                <a:cubicBezTo>
                  <a:pt x="18" y="694"/>
                  <a:pt x="18" y="691"/>
                  <a:pt x="19" y="689"/>
                </a:cubicBezTo>
                <a:lnTo>
                  <a:pt x="19" y="686"/>
                </a:lnTo>
                <a:lnTo>
                  <a:pt x="18" y="693"/>
                </a:lnTo>
                <a:lnTo>
                  <a:pt x="18" y="688"/>
                </a:lnTo>
                <a:lnTo>
                  <a:pt x="66" y="736"/>
                </a:lnTo>
                <a:lnTo>
                  <a:pt x="66" y="736"/>
                </a:lnTo>
                <a:cubicBezTo>
                  <a:pt x="39" y="736"/>
                  <a:pt x="18" y="714"/>
                  <a:pt x="18" y="688"/>
                </a:cubicBezTo>
                <a:lnTo>
                  <a:pt x="18" y="684"/>
                </a:lnTo>
                <a:cubicBezTo>
                  <a:pt x="18" y="677"/>
                  <a:pt x="20" y="670"/>
                  <a:pt x="23" y="663"/>
                </a:cubicBezTo>
                <a:lnTo>
                  <a:pt x="24" y="662"/>
                </a:lnTo>
                <a:cubicBezTo>
                  <a:pt x="33" y="642"/>
                  <a:pt x="56" y="632"/>
                  <a:pt x="77" y="637"/>
                </a:cubicBezTo>
                <a:cubicBezTo>
                  <a:pt x="99" y="642"/>
                  <a:pt x="114" y="661"/>
                  <a:pt x="114" y="683"/>
                </a:cubicBezTo>
                <a:lnTo>
                  <a:pt x="114" y="686"/>
                </a:lnTo>
                <a:lnTo>
                  <a:pt x="114" y="691"/>
                </a:lnTo>
                <a:lnTo>
                  <a:pt x="114" y="695"/>
                </a:lnTo>
                <a:lnTo>
                  <a:pt x="114" y="697"/>
                </a:lnTo>
                <a:cubicBezTo>
                  <a:pt x="114" y="724"/>
                  <a:pt x="93" y="745"/>
                  <a:pt x="66" y="745"/>
                </a:cubicBezTo>
                <a:cubicBezTo>
                  <a:pt x="40" y="745"/>
                  <a:pt x="18" y="724"/>
                  <a:pt x="18" y="697"/>
                </a:cubicBezTo>
                <a:lnTo>
                  <a:pt x="18" y="695"/>
                </a:lnTo>
                <a:lnTo>
                  <a:pt x="18" y="691"/>
                </a:lnTo>
                <a:lnTo>
                  <a:pt x="18" y="691"/>
                </a:lnTo>
                <a:lnTo>
                  <a:pt x="18" y="683"/>
                </a:lnTo>
                <a:cubicBezTo>
                  <a:pt x="18" y="657"/>
                  <a:pt x="39" y="635"/>
                  <a:pt x="66" y="635"/>
                </a:cubicBezTo>
                <a:lnTo>
                  <a:pt x="67" y="635"/>
                </a:lnTo>
                <a:cubicBezTo>
                  <a:pt x="81" y="635"/>
                  <a:pt x="94" y="641"/>
                  <a:pt x="103" y="651"/>
                </a:cubicBezTo>
                <a:cubicBezTo>
                  <a:pt x="112" y="662"/>
                  <a:pt x="116" y="675"/>
                  <a:pt x="115" y="689"/>
                </a:cubicBezTo>
                <a:lnTo>
                  <a:pt x="114" y="693"/>
                </a:lnTo>
                <a:lnTo>
                  <a:pt x="114" y="698"/>
                </a:lnTo>
                <a:cubicBezTo>
                  <a:pt x="112" y="719"/>
                  <a:pt x="96" y="736"/>
                  <a:pt x="75" y="740"/>
                </a:cubicBezTo>
                <a:cubicBezTo>
                  <a:pt x="55" y="744"/>
                  <a:pt x="34" y="734"/>
                  <a:pt x="24" y="716"/>
                </a:cubicBezTo>
                <a:lnTo>
                  <a:pt x="21" y="710"/>
                </a:lnTo>
                <a:lnTo>
                  <a:pt x="20" y="709"/>
                </a:lnTo>
                <a:cubicBezTo>
                  <a:pt x="6" y="687"/>
                  <a:pt x="12" y="657"/>
                  <a:pt x="34" y="643"/>
                </a:cubicBezTo>
                <a:cubicBezTo>
                  <a:pt x="56" y="629"/>
                  <a:pt x="86" y="635"/>
                  <a:pt x="100" y="657"/>
                </a:cubicBezTo>
                <a:lnTo>
                  <a:pt x="101" y="658"/>
                </a:lnTo>
                <a:cubicBezTo>
                  <a:pt x="104" y="662"/>
                  <a:pt x="106" y="666"/>
                  <a:pt x="107" y="670"/>
                </a:cubicBezTo>
                <a:lnTo>
                  <a:pt x="108" y="673"/>
                </a:lnTo>
                <a:cubicBezTo>
                  <a:pt x="110" y="680"/>
                  <a:pt x="111" y="687"/>
                  <a:pt x="110" y="695"/>
                </a:cubicBezTo>
                <a:lnTo>
                  <a:pt x="109" y="698"/>
                </a:lnTo>
                <a:cubicBezTo>
                  <a:pt x="108" y="705"/>
                  <a:pt x="106" y="712"/>
                  <a:pt x="102" y="718"/>
                </a:cubicBezTo>
                <a:lnTo>
                  <a:pt x="101" y="720"/>
                </a:lnTo>
                <a:cubicBezTo>
                  <a:pt x="89" y="738"/>
                  <a:pt x="65" y="746"/>
                  <a:pt x="45" y="738"/>
                </a:cubicBezTo>
                <a:cubicBezTo>
                  <a:pt x="24" y="730"/>
                  <a:pt x="11" y="710"/>
                  <a:pt x="13" y="688"/>
                </a:cubicBezTo>
                <a:lnTo>
                  <a:pt x="14" y="683"/>
                </a:lnTo>
                <a:lnTo>
                  <a:pt x="14" y="679"/>
                </a:lnTo>
                <a:cubicBezTo>
                  <a:pt x="17" y="654"/>
                  <a:pt x="37" y="635"/>
                  <a:pt x="62" y="635"/>
                </a:cubicBezTo>
                <a:lnTo>
                  <a:pt x="62" y="635"/>
                </a:lnTo>
                <a:cubicBezTo>
                  <a:pt x="89" y="635"/>
                  <a:pt x="110" y="657"/>
                  <a:pt x="110" y="683"/>
                </a:cubicBezTo>
                <a:cubicBezTo>
                  <a:pt x="110" y="710"/>
                  <a:pt x="89" y="731"/>
                  <a:pt x="62" y="731"/>
                </a:cubicBezTo>
                <a:lnTo>
                  <a:pt x="62" y="731"/>
                </a:lnTo>
                <a:lnTo>
                  <a:pt x="61" y="731"/>
                </a:lnTo>
                <a:cubicBezTo>
                  <a:pt x="35" y="731"/>
                  <a:pt x="13" y="710"/>
                  <a:pt x="13" y="683"/>
                </a:cubicBezTo>
                <a:lnTo>
                  <a:pt x="13" y="680"/>
                </a:lnTo>
                <a:lnTo>
                  <a:pt x="13" y="678"/>
                </a:lnTo>
                <a:cubicBezTo>
                  <a:pt x="13" y="652"/>
                  <a:pt x="35" y="630"/>
                  <a:pt x="61" y="630"/>
                </a:cubicBezTo>
                <a:cubicBezTo>
                  <a:pt x="88" y="630"/>
                  <a:pt x="109" y="652"/>
                  <a:pt x="109" y="678"/>
                </a:cubicBezTo>
                <a:lnTo>
                  <a:pt x="109" y="683"/>
                </a:lnTo>
                <a:lnTo>
                  <a:pt x="109" y="688"/>
                </a:lnTo>
                <a:cubicBezTo>
                  <a:pt x="109" y="714"/>
                  <a:pt x="88" y="736"/>
                  <a:pt x="61" y="736"/>
                </a:cubicBezTo>
                <a:cubicBezTo>
                  <a:pt x="35" y="736"/>
                  <a:pt x="13" y="714"/>
                  <a:pt x="13" y="688"/>
                </a:cubicBezTo>
                <a:lnTo>
                  <a:pt x="13" y="686"/>
                </a:lnTo>
                <a:lnTo>
                  <a:pt x="13" y="683"/>
                </a:lnTo>
                <a:lnTo>
                  <a:pt x="13" y="678"/>
                </a:lnTo>
                <a:cubicBezTo>
                  <a:pt x="13" y="658"/>
                  <a:pt x="27" y="639"/>
                  <a:pt x="46" y="633"/>
                </a:cubicBezTo>
                <a:lnTo>
                  <a:pt x="49" y="632"/>
                </a:lnTo>
                <a:cubicBezTo>
                  <a:pt x="60" y="628"/>
                  <a:pt x="72" y="629"/>
                  <a:pt x="82" y="633"/>
                </a:cubicBezTo>
                <a:lnTo>
                  <a:pt x="85" y="634"/>
                </a:lnTo>
                <a:cubicBezTo>
                  <a:pt x="103" y="641"/>
                  <a:pt x="115" y="659"/>
                  <a:pt x="115" y="678"/>
                </a:cubicBezTo>
                <a:lnTo>
                  <a:pt x="115" y="683"/>
                </a:lnTo>
                <a:lnTo>
                  <a:pt x="114" y="693"/>
                </a:lnTo>
                <a:cubicBezTo>
                  <a:pt x="112" y="714"/>
                  <a:pt x="96" y="731"/>
                  <a:pt x="75" y="735"/>
                </a:cubicBezTo>
                <a:cubicBezTo>
                  <a:pt x="54" y="739"/>
                  <a:pt x="33" y="728"/>
                  <a:pt x="24" y="709"/>
                </a:cubicBezTo>
                <a:lnTo>
                  <a:pt x="23" y="708"/>
                </a:lnTo>
                <a:cubicBezTo>
                  <a:pt x="21" y="704"/>
                  <a:pt x="19" y="699"/>
                  <a:pt x="18" y="694"/>
                </a:cubicBezTo>
                <a:lnTo>
                  <a:pt x="18" y="690"/>
                </a:lnTo>
                <a:cubicBezTo>
                  <a:pt x="18" y="688"/>
                  <a:pt x="17" y="686"/>
                  <a:pt x="17" y="683"/>
                </a:cubicBezTo>
                <a:lnTo>
                  <a:pt x="17" y="677"/>
                </a:lnTo>
                <a:lnTo>
                  <a:pt x="17" y="674"/>
                </a:lnTo>
                <a:cubicBezTo>
                  <a:pt x="17" y="662"/>
                  <a:pt x="23" y="650"/>
                  <a:pt x="32" y="641"/>
                </a:cubicBezTo>
                <a:lnTo>
                  <a:pt x="32" y="640"/>
                </a:lnTo>
                <a:cubicBezTo>
                  <a:pt x="46" y="626"/>
                  <a:pt x="66" y="622"/>
                  <a:pt x="84" y="630"/>
                </a:cubicBezTo>
                <a:cubicBezTo>
                  <a:pt x="102" y="637"/>
                  <a:pt x="114" y="655"/>
                  <a:pt x="114" y="674"/>
                </a:cubicBezTo>
                <a:lnTo>
                  <a:pt x="114" y="676"/>
                </a:lnTo>
                <a:lnTo>
                  <a:pt x="114" y="675"/>
                </a:lnTo>
                <a:lnTo>
                  <a:pt x="114" y="685"/>
                </a:lnTo>
                <a:lnTo>
                  <a:pt x="114" y="688"/>
                </a:lnTo>
                <a:cubicBezTo>
                  <a:pt x="114" y="714"/>
                  <a:pt x="93" y="736"/>
                  <a:pt x="66" y="736"/>
                </a:cubicBezTo>
                <a:lnTo>
                  <a:pt x="66" y="736"/>
                </a:lnTo>
                <a:cubicBezTo>
                  <a:pt x="52" y="736"/>
                  <a:pt x="39" y="730"/>
                  <a:pt x="30" y="720"/>
                </a:cubicBezTo>
                <a:cubicBezTo>
                  <a:pt x="21" y="709"/>
                  <a:pt x="17" y="696"/>
                  <a:pt x="18" y="682"/>
                </a:cubicBezTo>
                <a:lnTo>
                  <a:pt x="19" y="678"/>
                </a:lnTo>
                <a:lnTo>
                  <a:pt x="18" y="678"/>
                </a:lnTo>
                <a:lnTo>
                  <a:pt x="18" y="670"/>
                </a:lnTo>
                <a:lnTo>
                  <a:pt x="18" y="668"/>
                </a:lnTo>
                <a:cubicBezTo>
                  <a:pt x="16" y="648"/>
                  <a:pt x="27" y="629"/>
                  <a:pt x="46" y="621"/>
                </a:cubicBezTo>
                <a:cubicBezTo>
                  <a:pt x="64" y="612"/>
                  <a:pt x="86" y="616"/>
                  <a:pt x="100" y="631"/>
                </a:cubicBezTo>
                <a:lnTo>
                  <a:pt x="100" y="631"/>
                </a:lnTo>
                <a:cubicBezTo>
                  <a:pt x="108" y="639"/>
                  <a:pt x="113" y="648"/>
                  <a:pt x="114" y="659"/>
                </a:cubicBezTo>
                <a:lnTo>
                  <a:pt x="115" y="663"/>
                </a:lnTo>
                <a:cubicBezTo>
                  <a:pt x="115" y="667"/>
                  <a:pt x="115" y="672"/>
                  <a:pt x="114" y="676"/>
                </a:cubicBezTo>
                <a:lnTo>
                  <a:pt x="113" y="686"/>
                </a:lnTo>
                <a:lnTo>
                  <a:pt x="113" y="674"/>
                </a:lnTo>
                <a:lnTo>
                  <a:pt x="114" y="680"/>
                </a:lnTo>
                <a:lnTo>
                  <a:pt x="114" y="688"/>
                </a:lnTo>
                <a:lnTo>
                  <a:pt x="19" y="676"/>
                </a:lnTo>
                <a:lnTo>
                  <a:pt x="20" y="674"/>
                </a:lnTo>
                <a:lnTo>
                  <a:pt x="18" y="686"/>
                </a:lnTo>
                <a:lnTo>
                  <a:pt x="18" y="683"/>
                </a:lnTo>
                <a:cubicBezTo>
                  <a:pt x="18" y="657"/>
                  <a:pt x="40" y="635"/>
                  <a:pt x="66" y="635"/>
                </a:cubicBezTo>
                <a:cubicBezTo>
                  <a:pt x="93" y="635"/>
                  <a:pt x="114" y="657"/>
                  <a:pt x="114" y="683"/>
                </a:cubicBezTo>
                <a:lnTo>
                  <a:pt x="114" y="686"/>
                </a:lnTo>
                <a:lnTo>
                  <a:pt x="114" y="688"/>
                </a:lnTo>
                <a:cubicBezTo>
                  <a:pt x="114" y="715"/>
                  <a:pt x="93" y="736"/>
                  <a:pt x="66" y="736"/>
                </a:cubicBezTo>
                <a:cubicBezTo>
                  <a:pt x="40" y="736"/>
                  <a:pt x="18" y="715"/>
                  <a:pt x="18" y="688"/>
                </a:cubicBezTo>
                <a:lnTo>
                  <a:pt x="18" y="688"/>
                </a:lnTo>
                <a:lnTo>
                  <a:pt x="18" y="683"/>
                </a:lnTo>
                <a:lnTo>
                  <a:pt x="18" y="679"/>
                </a:lnTo>
                <a:lnTo>
                  <a:pt x="18" y="672"/>
                </a:lnTo>
                <a:lnTo>
                  <a:pt x="17" y="664"/>
                </a:lnTo>
                <a:cubicBezTo>
                  <a:pt x="17" y="639"/>
                  <a:pt x="37" y="619"/>
                  <a:pt x="62" y="617"/>
                </a:cubicBezTo>
                <a:cubicBezTo>
                  <a:pt x="86" y="615"/>
                  <a:pt x="109" y="632"/>
                  <a:pt x="113" y="657"/>
                </a:cubicBezTo>
                <a:lnTo>
                  <a:pt x="113" y="660"/>
                </a:lnTo>
                <a:lnTo>
                  <a:pt x="114" y="667"/>
                </a:lnTo>
                <a:cubicBezTo>
                  <a:pt x="115" y="669"/>
                  <a:pt x="115" y="672"/>
                  <a:pt x="115" y="674"/>
                </a:cubicBezTo>
                <a:lnTo>
                  <a:pt x="115" y="676"/>
                </a:lnTo>
                <a:cubicBezTo>
                  <a:pt x="115" y="680"/>
                  <a:pt x="114" y="684"/>
                  <a:pt x="114" y="688"/>
                </a:cubicBezTo>
                <a:lnTo>
                  <a:pt x="113" y="690"/>
                </a:lnTo>
                <a:cubicBezTo>
                  <a:pt x="107" y="714"/>
                  <a:pt x="85" y="729"/>
                  <a:pt x="61" y="726"/>
                </a:cubicBezTo>
                <a:cubicBezTo>
                  <a:pt x="37" y="723"/>
                  <a:pt x="18" y="703"/>
                  <a:pt x="18" y="678"/>
                </a:cubicBezTo>
                <a:lnTo>
                  <a:pt x="18" y="676"/>
                </a:lnTo>
                <a:lnTo>
                  <a:pt x="18" y="674"/>
                </a:lnTo>
                <a:lnTo>
                  <a:pt x="19" y="683"/>
                </a:lnTo>
                <a:lnTo>
                  <a:pt x="18" y="678"/>
                </a:lnTo>
                <a:cubicBezTo>
                  <a:pt x="18" y="675"/>
                  <a:pt x="17" y="672"/>
                  <a:pt x="17" y="669"/>
                </a:cubicBezTo>
                <a:lnTo>
                  <a:pt x="17" y="666"/>
                </a:lnTo>
                <a:cubicBezTo>
                  <a:pt x="17" y="661"/>
                  <a:pt x="18" y="656"/>
                  <a:pt x="20" y="651"/>
                </a:cubicBezTo>
                <a:lnTo>
                  <a:pt x="20" y="649"/>
                </a:lnTo>
                <a:cubicBezTo>
                  <a:pt x="28" y="627"/>
                  <a:pt x="50" y="613"/>
                  <a:pt x="74" y="617"/>
                </a:cubicBezTo>
                <a:cubicBezTo>
                  <a:pt x="97" y="621"/>
                  <a:pt x="114" y="641"/>
                  <a:pt x="114" y="664"/>
                </a:cubicBezTo>
                <a:lnTo>
                  <a:pt x="114" y="668"/>
                </a:lnTo>
                <a:lnTo>
                  <a:pt x="114" y="670"/>
                </a:lnTo>
                <a:lnTo>
                  <a:pt x="114" y="677"/>
                </a:lnTo>
                <a:lnTo>
                  <a:pt x="114" y="678"/>
                </a:lnTo>
                <a:cubicBezTo>
                  <a:pt x="114" y="705"/>
                  <a:pt x="93" y="726"/>
                  <a:pt x="66" y="726"/>
                </a:cubicBezTo>
                <a:cubicBezTo>
                  <a:pt x="40" y="726"/>
                  <a:pt x="18" y="705"/>
                  <a:pt x="18" y="678"/>
                </a:cubicBezTo>
                <a:lnTo>
                  <a:pt x="18" y="675"/>
                </a:lnTo>
                <a:lnTo>
                  <a:pt x="18" y="670"/>
                </a:lnTo>
                <a:lnTo>
                  <a:pt x="18" y="671"/>
                </a:lnTo>
                <a:lnTo>
                  <a:pt x="18" y="664"/>
                </a:lnTo>
                <a:cubicBezTo>
                  <a:pt x="18" y="638"/>
                  <a:pt x="39" y="616"/>
                  <a:pt x="66" y="616"/>
                </a:cubicBezTo>
                <a:cubicBezTo>
                  <a:pt x="92" y="616"/>
                  <a:pt x="114" y="638"/>
                  <a:pt x="114" y="664"/>
                </a:cubicBezTo>
                <a:lnTo>
                  <a:pt x="114" y="668"/>
                </a:lnTo>
                <a:lnTo>
                  <a:pt x="114" y="674"/>
                </a:lnTo>
                <a:lnTo>
                  <a:pt x="114" y="681"/>
                </a:lnTo>
                <a:lnTo>
                  <a:pt x="114" y="683"/>
                </a:lnTo>
                <a:cubicBezTo>
                  <a:pt x="114" y="710"/>
                  <a:pt x="92" y="731"/>
                  <a:pt x="66" y="731"/>
                </a:cubicBezTo>
                <a:cubicBezTo>
                  <a:pt x="39" y="731"/>
                  <a:pt x="18" y="710"/>
                  <a:pt x="18" y="683"/>
                </a:cubicBezTo>
                <a:lnTo>
                  <a:pt x="18" y="679"/>
                </a:lnTo>
                <a:lnTo>
                  <a:pt x="19" y="669"/>
                </a:lnTo>
                <a:lnTo>
                  <a:pt x="18" y="664"/>
                </a:lnTo>
                <a:lnTo>
                  <a:pt x="18" y="659"/>
                </a:lnTo>
                <a:cubicBezTo>
                  <a:pt x="18" y="633"/>
                  <a:pt x="40" y="611"/>
                  <a:pt x="66" y="611"/>
                </a:cubicBezTo>
                <a:cubicBezTo>
                  <a:pt x="93" y="611"/>
                  <a:pt x="114" y="633"/>
                  <a:pt x="114" y="659"/>
                </a:cubicBezTo>
                <a:lnTo>
                  <a:pt x="114" y="663"/>
                </a:lnTo>
                <a:cubicBezTo>
                  <a:pt x="114" y="665"/>
                  <a:pt x="114" y="668"/>
                  <a:pt x="114" y="670"/>
                </a:cubicBezTo>
                <a:lnTo>
                  <a:pt x="113" y="673"/>
                </a:lnTo>
                <a:lnTo>
                  <a:pt x="114" y="666"/>
                </a:lnTo>
                <a:lnTo>
                  <a:pt x="114" y="669"/>
                </a:lnTo>
                <a:lnTo>
                  <a:pt x="66" y="621"/>
                </a:lnTo>
                <a:lnTo>
                  <a:pt x="66" y="621"/>
                </a:lnTo>
                <a:cubicBezTo>
                  <a:pt x="93" y="621"/>
                  <a:pt x="114" y="642"/>
                  <a:pt x="114" y="669"/>
                </a:cubicBezTo>
                <a:cubicBezTo>
                  <a:pt x="114" y="695"/>
                  <a:pt x="93" y="717"/>
                  <a:pt x="66" y="717"/>
                </a:cubicBezTo>
                <a:lnTo>
                  <a:pt x="65" y="717"/>
                </a:lnTo>
                <a:cubicBezTo>
                  <a:pt x="52" y="717"/>
                  <a:pt x="39" y="711"/>
                  <a:pt x="30" y="701"/>
                </a:cubicBezTo>
                <a:cubicBezTo>
                  <a:pt x="21" y="691"/>
                  <a:pt x="16" y="677"/>
                  <a:pt x="18" y="664"/>
                </a:cubicBezTo>
                <a:lnTo>
                  <a:pt x="18" y="659"/>
                </a:lnTo>
                <a:lnTo>
                  <a:pt x="19" y="654"/>
                </a:lnTo>
                <a:lnTo>
                  <a:pt x="18" y="661"/>
                </a:lnTo>
                <a:lnTo>
                  <a:pt x="18" y="659"/>
                </a:lnTo>
                <a:cubicBezTo>
                  <a:pt x="18" y="633"/>
                  <a:pt x="40" y="611"/>
                  <a:pt x="66" y="611"/>
                </a:cubicBezTo>
                <a:cubicBezTo>
                  <a:pt x="93" y="611"/>
                  <a:pt x="114" y="633"/>
                  <a:pt x="114" y="659"/>
                </a:cubicBezTo>
                <a:lnTo>
                  <a:pt x="114" y="664"/>
                </a:lnTo>
                <a:cubicBezTo>
                  <a:pt x="114" y="667"/>
                  <a:pt x="114" y="670"/>
                  <a:pt x="114" y="672"/>
                </a:cubicBezTo>
                <a:lnTo>
                  <a:pt x="113" y="675"/>
                </a:lnTo>
                <a:lnTo>
                  <a:pt x="114" y="667"/>
                </a:lnTo>
                <a:lnTo>
                  <a:pt x="114" y="669"/>
                </a:lnTo>
                <a:cubicBezTo>
                  <a:pt x="114" y="695"/>
                  <a:pt x="92" y="717"/>
                  <a:pt x="66" y="717"/>
                </a:cubicBezTo>
                <a:cubicBezTo>
                  <a:pt x="39" y="717"/>
                  <a:pt x="18" y="695"/>
                  <a:pt x="18" y="669"/>
                </a:cubicBezTo>
                <a:lnTo>
                  <a:pt x="18" y="667"/>
                </a:lnTo>
                <a:lnTo>
                  <a:pt x="18" y="664"/>
                </a:lnTo>
                <a:lnTo>
                  <a:pt x="18" y="661"/>
                </a:lnTo>
                <a:lnTo>
                  <a:pt x="18" y="659"/>
                </a:lnTo>
                <a:cubicBezTo>
                  <a:pt x="18" y="634"/>
                  <a:pt x="37" y="613"/>
                  <a:pt x="63" y="612"/>
                </a:cubicBezTo>
                <a:cubicBezTo>
                  <a:pt x="88" y="610"/>
                  <a:pt x="110" y="628"/>
                  <a:pt x="113" y="653"/>
                </a:cubicBezTo>
                <a:lnTo>
                  <a:pt x="114" y="656"/>
                </a:lnTo>
                <a:cubicBezTo>
                  <a:pt x="114" y="658"/>
                  <a:pt x="114" y="661"/>
                  <a:pt x="114" y="663"/>
                </a:cubicBezTo>
                <a:lnTo>
                  <a:pt x="114" y="669"/>
                </a:lnTo>
                <a:lnTo>
                  <a:pt x="114" y="676"/>
                </a:lnTo>
                <a:cubicBezTo>
                  <a:pt x="114" y="679"/>
                  <a:pt x="114" y="682"/>
                  <a:pt x="114" y="685"/>
                </a:cubicBezTo>
                <a:lnTo>
                  <a:pt x="113" y="688"/>
                </a:lnTo>
                <a:cubicBezTo>
                  <a:pt x="108" y="712"/>
                  <a:pt x="86" y="729"/>
                  <a:pt x="61" y="726"/>
                </a:cubicBezTo>
                <a:cubicBezTo>
                  <a:pt x="37" y="724"/>
                  <a:pt x="18" y="703"/>
                  <a:pt x="18" y="678"/>
                </a:cubicBezTo>
                <a:lnTo>
                  <a:pt x="18" y="674"/>
                </a:lnTo>
                <a:lnTo>
                  <a:pt x="18" y="667"/>
                </a:lnTo>
                <a:lnTo>
                  <a:pt x="18" y="659"/>
                </a:lnTo>
                <a:lnTo>
                  <a:pt x="19" y="650"/>
                </a:lnTo>
                <a:cubicBezTo>
                  <a:pt x="21" y="624"/>
                  <a:pt x="43" y="605"/>
                  <a:pt x="69" y="607"/>
                </a:cubicBezTo>
                <a:cubicBezTo>
                  <a:pt x="94" y="608"/>
                  <a:pt x="114" y="629"/>
                  <a:pt x="114" y="654"/>
                </a:cubicBezTo>
                <a:lnTo>
                  <a:pt x="114" y="656"/>
                </a:lnTo>
                <a:lnTo>
                  <a:pt x="114" y="659"/>
                </a:lnTo>
                <a:cubicBezTo>
                  <a:pt x="114" y="686"/>
                  <a:pt x="93" y="707"/>
                  <a:pt x="66" y="707"/>
                </a:cubicBezTo>
                <a:lnTo>
                  <a:pt x="66" y="707"/>
                </a:lnTo>
                <a:lnTo>
                  <a:pt x="114" y="664"/>
                </a:lnTo>
                <a:lnTo>
                  <a:pt x="113" y="669"/>
                </a:lnTo>
                <a:lnTo>
                  <a:pt x="65" y="616"/>
                </a:lnTo>
                <a:lnTo>
                  <a:pt x="66" y="616"/>
                </a:lnTo>
                <a:lnTo>
                  <a:pt x="18" y="660"/>
                </a:lnTo>
                <a:lnTo>
                  <a:pt x="19" y="655"/>
                </a:lnTo>
                <a:lnTo>
                  <a:pt x="18" y="654"/>
                </a:lnTo>
                <a:cubicBezTo>
                  <a:pt x="18" y="628"/>
                  <a:pt x="40" y="606"/>
                  <a:pt x="66" y="606"/>
                </a:cubicBezTo>
                <a:cubicBezTo>
                  <a:pt x="93" y="606"/>
                  <a:pt x="114" y="628"/>
                  <a:pt x="114" y="654"/>
                </a:cubicBezTo>
                <a:lnTo>
                  <a:pt x="114" y="656"/>
                </a:lnTo>
                <a:lnTo>
                  <a:pt x="114" y="659"/>
                </a:lnTo>
                <a:lnTo>
                  <a:pt x="114" y="662"/>
                </a:lnTo>
                <a:lnTo>
                  <a:pt x="114" y="664"/>
                </a:lnTo>
                <a:cubicBezTo>
                  <a:pt x="114" y="689"/>
                  <a:pt x="96" y="710"/>
                  <a:pt x="71" y="712"/>
                </a:cubicBezTo>
                <a:cubicBezTo>
                  <a:pt x="47" y="715"/>
                  <a:pt x="24" y="698"/>
                  <a:pt x="19" y="674"/>
                </a:cubicBezTo>
                <a:lnTo>
                  <a:pt x="19" y="671"/>
                </a:lnTo>
                <a:cubicBezTo>
                  <a:pt x="18" y="668"/>
                  <a:pt x="18" y="665"/>
                  <a:pt x="18" y="662"/>
                </a:cubicBezTo>
                <a:lnTo>
                  <a:pt x="18" y="659"/>
                </a:lnTo>
                <a:cubicBezTo>
                  <a:pt x="18" y="635"/>
                  <a:pt x="37" y="614"/>
                  <a:pt x="61" y="612"/>
                </a:cubicBezTo>
                <a:cubicBezTo>
                  <a:pt x="86" y="609"/>
                  <a:pt x="108" y="626"/>
                  <a:pt x="113" y="650"/>
                </a:cubicBezTo>
                <a:lnTo>
                  <a:pt x="114" y="653"/>
                </a:lnTo>
                <a:cubicBezTo>
                  <a:pt x="114" y="656"/>
                  <a:pt x="114" y="659"/>
                  <a:pt x="114" y="662"/>
                </a:cubicBezTo>
                <a:lnTo>
                  <a:pt x="114" y="664"/>
                </a:lnTo>
                <a:lnTo>
                  <a:pt x="20" y="653"/>
                </a:lnTo>
                <a:lnTo>
                  <a:pt x="20" y="651"/>
                </a:lnTo>
                <a:lnTo>
                  <a:pt x="19" y="662"/>
                </a:lnTo>
                <a:lnTo>
                  <a:pt x="19" y="659"/>
                </a:lnTo>
                <a:lnTo>
                  <a:pt x="19" y="659"/>
                </a:lnTo>
                <a:cubicBezTo>
                  <a:pt x="18" y="648"/>
                  <a:pt x="20" y="637"/>
                  <a:pt x="27" y="628"/>
                </a:cubicBezTo>
                <a:lnTo>
                  <a:pt x="29" y="625"/>
                </a:lnTo>
                <a:cubicBezTo>
                  <a:pt x="32" y="620"/>
                  <a:pt x="35" y="616"/>
                  <a:pt x="40" y="613"/>
                </a:cubicBezTo>
                <a:lnTo>
                  <a:pt x="42" y="612"/>
                </a:lnTo>
                <a:cubicBezTo>
                  <a:pt x="55" y="602"/>
                  <a:pt x="71" y="599"/>
                  <a:pt x="87" y="605"/>
                </a:cubicBezTo>
                <a:cubicBezTo>
                  <a:pt x="102" y="610"/>
                  <a:pt x="113" y="623"/>
                  <a:pt x="117" y="638"/>
                </a:cubicBezTo>
                <a:lnTo>
                  <a:pt x="118" y="640"/>
                </a:lnTo>
                <a:cubicBezTo>
                  <a:pt x="118" y="644"/>
                  <a:pt x="119" y="648"/>
                  <a:pt x="119" y="652"/>
                </a:cubicBezTo>
                <a:lnTo>
                  <a:pt x="119" y="654"/>
                </a:lnTo>
                <a:cubicBezTo>
                  <a:pt x="119" y="681"/>
                  <a:pt x="97" y="702"/>
                  <a:pt x="71" y="702"/>
                </a:cubicBezTo>
                <a:lnTo>
                  <a:pt x="70" y="702"/>
                </a:lnTo>
                <a:cubicBezTo>
                  <a:pt x="44" y="702"/>
                  <a:pt x="22" y="681"/>
                  <a:pt x="22" y="654"/>
                </a:cubicBezTo>
                <a:lnTo>
                  <a:pt x="22" y="652"/>
                </a:lnTo>
                <a:lnTo>
                  <a:pt x="22" y="650"/>
                </a:lnTo>
                <a:cubicBezTo>
                  <a:pt x="22" y="625"/>
                  <a:pt x="41" y="605"/>
                  <a:pt x="66" y="602"/>
                </a:cubicBezTo>
                <a:cubicBezTo>
                  <a:pt x="90" y="600"/>
                  <a:pt x="113" y="616"/>
                  <a:pt x="118" y="641"/>
                </a:cubicBezTo>
                <a:lnTo>
                  <a:pt x="118" y="643"/>
                </a:lnTo>
                <a:cubicBezTo>
                  <a:pt x="119" y="646"/>
                  <a:pt x="119" y="649"/>
                  <a:pt x="119" y="652"/>
                </a:cubicBezTo>
                <a:lnTo>
                  <a:pt x="119" y="654"/>
                </a:lnTo>
                <a:cubicBezTo>
                  <a:pt x="119" y="681"/>
                  <a:pt x="97" y="702"/>
                  <a:pt x="71" y="702"/>
                </a:cubicBezTo>
                <a:cubicBezTo>
                  <a:pt x="44" y="702"/>
                  <a:pt x="23" y="681"/>
                  <a:pt x="23" y="654"/>
                </a:cubicBezTo>
                <a:lnTo>
                  <a:pt x="23" y="652"/>
                </a:lnTo>
                <a:lnTo>
                  <a:pt x="23" y="649"/>
                </a:lnTo>
                <a:lnTo>
                  <a:pt x="23" y="646"/>
                </a:lnTo>
                <a:lnTo>
                  <a:pt x="23" y="645"/>
                </a:lnTo>
                <a:lnTo>
                  <a:pt x="117" y="660"/>
                </a:lnTo>
                <a:lnTo>
                  <a:pt x="116" y="663"/>
                </a:lnTo>
                <a:lnTo>
                  <a:pt x="116" y="662"/>
                </a:lnTo>
                <a:lnTo>
                  <a:pt x="113" y="672"/>
                </a:lnTo>
                <a:cubicBezTo>
                  <a:pt x="112" y="676"/>
                  <a:pt x="110" y="681"/>
                  <a:pt x="107" y="685"/>
                </a:cubicBezTo>
                <a:lnTo>
                  <a:pt x="106" y="686"/>
                </a:lnTo>
                <a:cubicBezTo>
                  <a:pt x="95" y="702"/>
                  <a:pt x="76" y="711"/>
                  <a:pt x="56" y="706"/>
                </a:cubicBezTo>
                <a:cubicBezTo>
                  <a:pt x="37" y="702"/>
                  <a:pt x="22" y="687"/>
                  <a:pt x="19" y="667"/>
                </a:cubicBezTo>
                <a:lnTo>
                  <a:pt x="19" y="664"/>
                </a:lnTo>
                <a:cubicBezTo>
                  <a:pt x="18" y="662"/>
                  <a:pt x="18" y="659"/>
                  <a:pt x="18" y="656"/>
                </a:cubicBezTo>
                <a:lnTo>
                  <a:pt x="18" y="650"/>
                </a:lnTo>
                <a:lnTo>
                  <a:pt x="18" y="644"/>
                </a:lnTo>
                <a:lnTo>
                  <a:pt x="18" y="640"/>
                </a:lnTo>
                <a:cubicBezTo>
                  <a:pt x="18" y="614"/>
                  <a:pt x="39" y="592"/>
                  <a:pt x="66" y="592"/>
                </a:cubicBezTo>
                <a:cubicBezTo>
                  <a:pt x="92" y="592"/>
                  <a:pt x="114" y="614"/>
                  <a:pt x="114" y="640"/>
                </a:cubicBezTo>
                <a:lnTo>
                  <a:pt x="114" y="641"/>
                </a:lnTo>
                <a:lnTo>
                  <a:pt x="114" y="644"/>
                </a:lnTo>
                <a:lnTo>
                  <a:pt x="114" y="646"/>
                </a:lnTo>
                <a:lnTo>
                  <a:pt x="114" y="654"/>
                </a:lnTo>
                <a:lnTo>
                  <a:pt x="20" y="643"/>
                </a:lnTo>
                <a:lnTo>
                  <a:pt x="20" y="641"/>
                </a:lnTo>
                <a:lnTo>
                  <a:pt x="19" y="652"/>
                </a:lnTo>
                <a:lnTo>
                  <a:pt x="19" y="650"/>
                </a:lnTo>
                <a:lnTo>
                  <a:pt x="67" y="698"/>
                </a:lnTo>
                <a:lnTo>
                  <a:pt x="66" y="698"/>
                </a:lnTo>
                <a:lnTo>
                  <a:pt x="114" y="650"/>
                </a:lnTo>
                <a:lnTo>
                  <a:pt x="114" y="653"/>
                </a:lnTo>
                <a:lnTo>
                  <a:pt x="114" y="654"/>
                </a:lnTo>
                <a:cubicBezTo>
                  <a:pt x="114" y="681"/>
                  <a:pt x="93" y="702"/>
                  <a:pt x="66" y="702"/>
                </a:cubicBezTo>
                <a:cubicBezTo>
                  <a:pt x="40" y="702"/>
                  <a:pt x="18" y="681"/>
                  <a:pt x="18" y="654"/>
                </a:cubicBezTo>
                <a:lnTo>
                  <a:pt x="18" y="650"/>
                </a:lnTo>
                <a:lnTo>
                  <a:pt x="18" y="645"/>
                </a:lnTo>
                <a:lnTo>
                  <a:pt x="18" y="641"/>
                </a:lnTo>
                <a:lnTo>
                  <a:pt x="18" y="640"/>
                </a:lnTo>
                <a:cubicBezTo>
                  <a:pt x="18" y="614"/>
                  <a:pt x="40" y="592"/>
                  <a:pt x="66" y="592"/>
                </a:cubicBezTo>
                <a:cubicBezTo>
                  <a:pt x="93" y="592"/>
                  <a:pt x="114" y="614"/>
                  <a:pt x="114" y="640"/>
                </a:cubicBezTo>
                <a:lnTo>
                  <a:pt x="114" y="645"/>
                </a:lnTo>
                <a:lnTo>
                  <a:pt x="114" y="648"/>
                </a:lnTo>
                <a:lnTo>
                  <a:pt x="114" y="650"/>
                </a:lnTo>
                <a:cubicBezTo>
                  <a:pt x="114" y="676"/>
                  <a:pt x="93" y="698"/>
                  <a:pt x="66" y="698"/>
                </a:cubicBezTo>
                <a:cubicBezTo>
                  <a:pt x="40" y="698"/>
                  <a:pt x="18" y="676"/>
                  <a:pt x="18" y="650"/>
                </a:cubicBezTo>
                <a:lnTo>
                  <a:pt x="18" y="646"/>
                </a:lnTo>
                <a:lnTo>
                  <a:pt x="18" y="640"/>
                </a:lnTo>
                <a:lnTo>
                  <a:pt x="66" y="688"/>
                </a:lnTo>
                <a:lnTo>
                  <a:pt x="66" y="688"/>
                </a:lnTo>
                <a:cubicBezTo>
                  <a:pt x="39" y="688"/>
                  <a:pt x="18" y="667"/>
                  <a:pt x="18" y="640"/>
                </a:cubicBezTo>
                <a:cubicBezTo>
                  <a:pt x="18" y="614"/>
                  <a:pt x="39" y="592"/>
                  <a:pt x="66" y="592"/>
                </a:cubicBezTo>
                <a:lnTo>
                  <a:pt x="66" y="592"/>
                </a:lnTo>
                <a:cubicBezTo>
                  <a:pt x="93" y="592"/>
                  <a:pt x="114" y="614"/>
                  <a:pt x="114" y="640"/>
                </a:cubicBezTo>
                <a:cubicBezTo>
                  <a:pt x="114" y="667"/>
                  <a:pt x="93" y="688"/>
                  <a:pt x="66" y="688"/>
                </a:cubicBezTo>
                <a:lnTo>
                  <a:pt x="66" y="688"/>
                </a:lnTo>
                <a:lnTo>
                  <a:pt x="114" y="640"/>
                </a:lnTo>
                <a:lnTo>
                  <a:pt x="114" y="648"/>
                </a:lnTo>
                <a:lnTo>
                  <a:pt x="114" y="652"/>
                </a:lnTo>
                <a:lnTo>
                  <a:pt x="114" y="654"/>
                </a:lnTo>
                <a:cubicBezTo>
                  <a:pt x="114" y="677"/>
                  <a:pt x="99" y="696"/>
                  <a:pt x="77" y="701"/>
                </a:cubicBezTo>
                <a:cubicBezTo>
                  <a:pt x="55" y="706"/>
                  <a:pt x="33" y="696"/>
                  <a:pt x="23" y="676"/>
                </a:cubicBezTo>
                <a:lnTo>
                  <a:pt x="23" y="675"/>
                </a:lnTo>
                <a:cubicBezTo>
                  <a:pt x="18" y="666"/>
                  <a:pt x="17" y="656"/>
                  <a:pt x="18" y="647"/>
                </a:cubicBezTo>
                <a:lnTo>
                  <a:pt x="18" y="643"/>
                </a:lnTo>
                <a:cubicBezTo>
                  <a:pt x="20" y="635"/>
                  <a:pt x="23" y="628"/>
                  <a:pt x="27" y="622"/>
                </a:cubicBezTo>
                <a:lnTo>
                  <a:pt x="31" y="616"/>
                </a:lnTo>
                <a:cubicBezTo>
                  <a:pt x="33" y="614"/>
                  <a:pt x="34" y="612"/>
                  <a:pt x="36" y="611"/>
                </a:cubicBezTo>
                <a:lnTo>
                  <a:pt x="40" y="607"/>
                </a:lnTo>
                <a:cubicBezTo>
                  <a:pt x="59" y="588"/>
                  <a:pt x="89" y="588"/>
                  <a:pt x="108" y="607"/>
                </a:cubicBezTo>
                <a:lnTo>
                  <a:pt x="108" y="607"/>
                </a:lnTo>
                <a:cubicBezTo>
                  <a:pt x="117" y="616"/>
                  <a:pt x="122" y="628"/>
                  <a:pt x="122" y="641"/>
                </a:cubicBezTo>
                <a:lnTo>
                  <a:pt x="122" y="643"/>
                </a:lnTo>
                <a:lnTo>
                  <a:pt x="122" y="645"/>
                </a:lnTo>
                <a:cubicBezTo>
                  <a:pt x="122" y="671"/>
                  <a:pt x="101" y="693"/>
                  <a:pt x="74" y="693"/>
                </a:cubicBezTo>
                <a:lnTo>
                  <a:pt x="74" y="693"/>
                </a:lnTo>
                <a:cubicBezTo>
                  <a:pt x="47" y="693"/>
                  <a:pt x="26" y="671"/>
                  <a:pt x="26" y="645"/>
                </a:cubicBezTo>
                <a:lnTo>
                  <a:pt x="26" y="642"/>
                </a:lnTo>
                <a:lnTo>
                  <a:pt x="26" y="638"/>
                </a:lnTo>
                <a:lnTo>
                  <a:pt x="26" y="634"/>
                </a:lnTo>
                <a:cubicBezTo>
                  <a:pt x="24" y="609"/>
                  <a:pt x="42" y="587"/>
                  <a:pt x="67" y="583"/>
                </a:cubicBezTo>
                <a:cubicBezTo>
                  <a:pt x="91" y="580"/>
                  <a:pt x="115" y="596"/>
                  <a:pt x="120" y="621"/>
                </a:cubicBezTo>
                <a:lnTo>
                  <a:pt x="121" y="625"/>
                </a:lnTo>
                <a:lnTo>
                  <a:pt x="123" y="637"/>
                </a:lnTo>
                <a:cubicBezTo>
                  <a:pt x="123" y="642"/>
                  <a:pt x="123" y="647"/>
                  <a:pt x="122" y="653"/>
                </a:cubicBezTo>
                <a:lnTo>
                  <a:pt x="121" y="657"/>
                </a:lnTo>
                <a:cubicBezTo>
                  <a:pt x="116" y="673"/>
                  <a:pt x="103" y="687"/>
                  <a:pt x="87" y="691"/>
                </a:cubicBezTo>
                <a:cubicBezTo>
                  <a:pt x="70" y="696"/>
                  <a:pt x="52" y="691"/>
                  <a:pt x="40" y="679"/>
                </a:cubicBezTo>
                <a:lnTo>
                  <a:pt x="39" y="677"/>
                </a:lnTo>
                <a:lnTo>
                  <a:pt x="33" y="671"/>
                </a:lnTo>
                <a:lnTo>
                  <a:pt x="30" y="668"/>
                </a:lnTo>
                <a:lnTo>
                  <a:pt x="113" y="635"/>
                </a:lnTo>
                <a:lnTo>
                  <a:pt x="113" y="637"/>
                </a:lnTo>
                <a:lnTo>
                  <a:pt x="111" y="622"/>
                </a:lnTo>
                <a:lnTo>
                  <a:pt x="112" y="625"/>
                </a:lnTo>
                <a:lnTo>
                  <a:pt x="19" y="631"/>
                </a:lnTo>
                <a:lnTo>
                  <a:pt x="20" y="626"/>
                </a:lnTo>
                <a:lnTo>
                  <a:pt x="20" y="640"/>
                </a:lnTo>
                <a:lnTo>
                  <a:pt x="19" y="635"/>
                </a:lnTo>
                <a:lnTo>
                  <a:pt x="19" y="636"/>
                </a:lnTo>
                <a:lnTo>
                  <a:pt x="114" y="626"/>
                </a:lnTo>
                <a:lnTo>
                  <a:pt x="114" y="628"/>
                </a:lnTo>
                <a:lnTo>
                  <a:pt x="114" y="631"/>
                </a:lnTo>
                <a:lnTo>
                  <a:pt x="66" y="583"/>
                </a:lnTo>
                <a:lnTo>
                  <a:pt x="67" y="583"/>
                </a:lnTo>
                <a:cubicBezTo>
                  <a:pt x="80" y="583"/>
                  <a:pt x="93" y="589"/>
                  <a:pt x="102" y="599"/>
                </a:cubicBezTo>
                <a:cubicBezTo>
                  <a:pt x="112" y="609"/>
                  <a:pt x="116" y="622"/>
                  <a:pt x="115" y="635"/>
                </a:cubicBezTo>
                <a:lnTo>
                  <a:pt x="114" y="641"/>
                </a:lnTo>
                <a:lnTo>
                  <a:pt x="114" y="646"/>
                </a:lnTo>
                <a:cubicBezTo>
                  <a:pt x="110" y="672"/>
                  <a:pt x="88" y="690"/>
                  <a:pt x="63" y="688"/>
                </a:cubicBezTo>
                <a:cubicBezTo>
                  <a:pt x="38" y="687"/>
                  <a:pt x="18" y="666"/>
                  <a:pt x="18" y="640"/>
                </a:cubicBezTo>
                <a:lnTo>
                  <a:pt x="18" y="636"/>
                </a:lnTo>
                <a:lnTo>
                  <a:pt x="18" y="631"/>
                </a:lnTo>
                <a:lnTo>
                  <a:pt x="66" y="679"/>
                </a:lnTo>
                <a:lnTo>
                  <a:pt x="63" y="679"/>
                </a:lnTo>
                <a:lnTo>
                  <a:pt x="60" y="679"/>
                </a:lnTo>
                <a:cubicBezTo>
                  <a:pt x="34" y="679"/>
                  <a:pt x="12" y="657"/>
                  <a:pt x="12" y="631"/>
                </a:cubicBezTo>
                <a:cubicBezTo>
                  <a:pt x="12" y="604"/>
                  <a:pt x="34" y="583"/>
                  <a:pt x="60" y="583"/>
                </a:cubicBezTo>
                <a:lnTo>
                  <a:pt x="61" y="583"/>
                </a:lnTo>
                <a:cubicBezTo>
                  <a:pt x="88" y="583"/>
                  <a:pt x="109" y="604"/>
                  <a:pt x="109" y="631"/>
                </a:cubicBezTo>
                <a:cubicBezTo>
                  <a:pt x="109" y="657"/>
                  <a:pt x="88" y="679"/>
                  <a:pt x="61" y="679"/>
                </a:cubicBezTo>
                <a:lnTo>
                  <a:pt x="61" y="679"/>
                </a:lnTo>
                <a:cubicBezTo>
                  <a:pt x="47" y="679"/>
                  <a:pt x="33" y="673"/>
                  <a:pt x="24" y="662"/>
                </a:cubicBezTo>
                <a:cubicBezTo>
                  <a:pt x="15" y="651"/>
                  <a:pt x="11" y="637"/>
                  <a:pt x="14" y="623"/>
                </a:cubicBezTo>
                <a:lnTo>
                  <a:pt x="14" y="620"/>
                </a:lnTo>
                <a:lnTo>
                  <a:pt x="13" y="628"/>
                </a:lnTo>
                <a:lnTo>
                  <a:pt x="13" y="626"/>
                </a:lnTo>
                <a:cubicBezTo>
                  <a:pt x="13" y="600"/>
                  <a:pt x="34" y="579"/>
                  <a:pt x="59" y="578"/>
                </a:cubicBezTo>
                <a:cubicBezTo>
                  <a:pt x="85" y="577"/>
                  <a:pt x="107" y="596"/>
                  <a:pt x="109" y="621"/>
                </a:cubicBezTo>
                <a:lnTo>
                  <a:pt x="110" y="626"/>
                </a:lnTo>
                <a:lnTo>
                  <a:pt x="110" y="626"/>
                </a:lnTo>
                <a:cubicBezTo>
                  <a:pt x="110" y="629"/>
                  <a:pt x="110" y="631"/>
                  <a:pt x="110" y="634"/>
                </a:cubicBezTo>
                <a:lnTo>
                  <a:pt x="110" y="635"/>
                </a:lnTo>
                <a:cubicBezTo>
                  <a:pt x="110" y="661"/>
                  <a:pt x="91" y="682"/>
                  <a:pt x="65" y="683"/>
                </a:cubicBezTo>
                <a:cubicBezTo>
                  <a:pt x="40" y="685"/>
                  <a:pt x="18" y="667"/>
                  <a:pt x="15" y="641"/>
                </a:cubicBezTo>
                <a:lnTo>
                  <a:pt x="14" y="637"/>
                </a:lnTo>
                <a:lnTo>
                  <a:pt x="14" y="630"/>
                </a:lnTo>
                <a:lnTo>
                  <a:pt x="13" y="621"/>
                </a:lnTo>
                <a:lnTo>
                  <a:pt x="61" y="669"/>
                </a:lnTo>
                <a:lnTo>
                  <a:pt x="61" y="669"/>
                </a:lnTo>
                <a:cubicBezTo>
                  <a:pt x="34" y="669"/>
                  <a:pt x="13" y="648"/>
                  <a:pt x="13" y="621"/>
                </a:cubicBezTo>
                <a:cubicBezTo>
                  <a:pt x="13" y="595"/>
                  <a:pt x="34" y="573"/>
                  <a:pt x="61" y="573"/>
                </a:cubicBezTo>
                <a:lnTo>
                  <a:pt x="61" y="573"/>
                </a:lnTo>
                <a:cubicBezTo>
                  <a:pt x="88" y="573"/>
                  <a:pt x="109" y="595"/>
                  <a:pt x="109" y="621"/>
                </a:cubicBezTo>
                <a:lnTo>
                  <a:pt x="109" y="624"/>
                </a:lnTo>
                <a:cubicBezTo>
                  <a:pt x="109" y="628"/>
                  <a:pt x="109" y="632"/>
                  <a:pt x="108" y="636"/>
                </a:cubicBezTo>
                <a:lnTo>
                  <a:pt x="108" y="638"/>
                </a:lnTo>
                <a:lnTo>
                  <a:pt x="15" y="611"/>
                </a:lnTo>
                <a:lnTo>
                  <a:pt x="16" y="609"/>
                </a:lnTo>
                <a:lnTo>
                  <a:pt x="13" y="624"/>
                </a:lnTo>
                <a:lnTo>
                  <a:pt x="13" y="621"/>
                </a:lnTo>
                <a:lnTo>
                  <a:pt x="13" y="618"/>
                </a:lnTo>
                <a:lnTo>
                  <a:pt x="13" y="616"/>
                </a:lnTo>
                <a:cubicBezTo>
                  <a:pt x="13" y="590"/>
                  <a:pt x="35" y="568"/>
                  <a:pt x="61" y="568"/>
                </a:cubicBezTo>
                <a:cubicBezTo>
                  <a:pt x="88" y="568"/>
                  <a:pt x="109" y="590"/>
                  <a:pt x="109" y="616"/>
                </a:cubicBezTo>
                <a:lnTo>
                  <a:pt x="109" y="618"/>
                </a:lnTo>
                <a:cubicBezTo>
                  <a:pt x="109" y="621"/>
                  <a:pt x="109" y="624"/>
                  <a:pt x="109" y="626"/>
                </a:cubicBezTo>
                <a:lnTo>
                  <a:pt x="108" y="629"/>
                </a:lnTo>
                <a:lnTo>
                  <a:pt x="109" y="621"/>
                </a:lnTo>
                <a:lnTo>
                  <a:pt x="109" y="626"/>
                </a:lnTo>
                <a:lnTo>
                  <a:pt x="61" y="578"/>
                </a:lnTo>
                <a:lnTo>
                  <a:pt x="62" y="578"/>
                </a:lnTo>
                <a:lnTo>
                  <a:pt x="15" y="636"/>
                </a:lnTo>
                <a:lnTo>
                  <a:pt x="14" y="632"/>
                </a:lnTo>
                <a:cubicBezTo>
                  <a:pt x="13" y="626"/>
                  <a:pt x="13" y="620"/>
                  <a:pt x="14" y="614"/>
                </a:cubicBezTo>
                <a:lnTo>
                  <a:pt x="14" y="611"/>
                </a:lnTo>
                <a:lnTo>
                  <a:pt x="15" y="605"/>
                </a:lnTo>
                <a:cubicBezTo>
                  <a:pt x="22" y="580"/>
                  <a:pt x="47" y="564"/>
                  <a:pt x="72" y="570"/>
                </a:cubicBezTo>
                <a:cubicBezTo>
                  <a:pt x="98" y="575"/>
                  <a:pt x="114" y="600"/>
                  <a:pt x="109" y="626"/>
                </a:cubicBezTo>
                <a:lnTo>
                  <a:pt x="109" y="628"/>
                </a:lnTo>
                <a:cubicBezTo>
                  <a:pt x="108" y="631"/>
                  <a:pt x="107" y="634"/>
                  <a:pt x="106" y="637"/>
                </a:cubicBezTo>
                <a:lnTo>
                  <a:pt x="105" y="639"/>
                </a:lnTo>
                <a:cubicBezTo>
                  <a:pt x="96" y="662"/>
                  <a:pt x="71" y="675"/>
                  <a:pt x="47" y="667"/>
                </a:cubicBezTo>
                <a:cubicBezTo>
                  <a:pt x="23" y="660"/>
                  <a:pt x="9" y="636"/>
                  <a:pt x="13" y="612"/>
                </a:cubicBezTo>
                <a:lnTo>
                  <a:pt x="14" y="610"/>
                </a:lnTo>
                <a:lnTo>
                  <a:pt x="13" y="619"/>
                </a:lnTo>
                <a:lnTo>
                  <a:pt x="13" y="616"/>
                </a:lnTo>
                <a:cubicBezTo>
                  <a:pt x="13" y="590"/>
                  <a:pt x="34" y="568"/>
                  <a:pt x="61" y="568"/>
                </a:cubicBezTo>
                <a:cubicBezTo>
                  <a:pt x="87" y="568"/>
                  <a:pt x="109" y="590"/>
                  <a:pt x="109" y="616"/>
                </a:cubicBezTo>
                <a:lnTo>
                  <a:pt x="109" y="619"/>
                </a:lnTo>
                <a:lnTo>
                  <a:pt x="109" y="621"/>
                </a:lnTo>
                <a:cubicBezTo>
                  <a:pt x="109" y="648"/>
                  <a:pt x="87" y="669"/>
                  <a:pt x="61" y="669"/>
                </a:cubicBezTo>
                <a:cubicBezTo>
                  <a:pt x="34" y="669"/>
                  <a:pt x="13" y="648"/>
                  <a:pt x="13" y="621"/>
                </a:cubicBezTo>
                <a:lnTo>
                  <a:pt x="13" y="617"/>
                </a:lnTo>
                <a:lnTo>
                  <a:pt x="13" y="612"/>
                </a:lnTo>
                <a:cubicBezTo>
                  <a:pt x="13" y="585"/>
                  <a:pt x="34" y="564"/>
                  <a:pt x="61" y="564"/>
                </a:cubicBezTo>
                <a:lnTo>
                  <a:pt x="61" y="564"/>
                </a:lnTo>
                <a:cubicBezTo>
                  <a:pt x="88" y="564"/>
                  <a:pt x="109" y="585"/>
                  <a:pt x="109" y="612"/>
                </a:cubicBezTo>
                <a:cubicBezTo>
                  <a:pt x="109" y="638"/>
                  <a:pt x="88" y="660"/>
                  <a:pt x="61" y="660"/>
                </a:cubicBezTo>
                <a:lnTo>
                  <a:pt x="61" y="660"/>
                </a:lnTo>
                <a:cubicBezTo>
                  <a:pt x="34" y="660"/>
                  <a:pt x="13" y="638"/>
                  <a:pt x="13" y="612"/>
                </a:cubicBezTo>
                <a:cubicBezTo>
                  <a:pt x="13" y="585"/>
                  <a:pt x="34" y="564"/>
                  <a:pt x="61" y="564"/>
                </a:cubicBezTo>
                <a:lnTo>
                  <a:pt x="61" y="564"/>
                </a:lnTo>
                <a:cubicBezTo>
                  <a:pt x="88" y="564"/>
                  <a:pt x="109" y="585"/>
                  <a:pt x="109" y="612"/>
                </a:cubicBezTo>
                <a:lnTo>
                  <a:pt x="109" y="614"/>
                </a:lnTo>
                <a:cubicBezTo>
                  <a:pt x="109" y="618"/>
                  <a:pt x="109" y="622"/>
                  <a:pt x="108" y="626"/>
                </a:cubicBezTo>
                <a:lnTo>
                  <a:pt x="108" y="628"/>
                </a:lnTo>
                <a:cubicBezTo>
                  <a:pt x="102" y="652"/>
                  <a:pt x="79" y="667"/>
                  <a:pt x="55" y="664"/>
                </a:cubicBezTo>
                <a:cubicBezTo>
                  <a:pt x="31" y="661"/>
                  <a:pt x="13" y="641"/>
                  <a:pt x="13" y="616"/>
                </a:cubicBezTo>
                <a:lnTo>
                  <a:pt x="13" y="615"/>
                </a:lnTo>
                <a:lnTo>
                  <a:pt x="13" y="612"/>
                </a:lnTo>
                <a:cubicBezTo>
                  <a:pt x="13" y="607"/>
                  <a:pt x="14" y="603"/>
                  <a:pt x="15" y="598"/>
                </a:cubicBezTo>
                <a:lnTo>
                  <a:pt x="16" y="593"/>
                </a:lnTo>
                <a:lnTo>
                  <a:pt x="62" y="655"/>
                </a:lnTo>
                <a:lnTo>
                  <a:pt x="62" y="655"/>
                </a:lnTo>
                <a:lnTo>
                  <a:pt x="61" y="655"/>
                </a:lnTo>
                <a:cubicBezTo>
                  <a:pt x="41" y="655"/>
                  <a:pt x="22" y="642"/>
                  <a:pt x="16" y="622"/>
                </a:cubicBezTo>
                <a:lnTo>
                  <a:pt x="15" y="619"/>
                </a:lnTo>
                <a:cubicBezTo>
                  <a:pt x="13" y="614"/>
                  <a:pt x="12" y="609"/>
                  <a:pt x="12" y="604"/>
                </a:cubicBezTo>
                <a:lnTo>
                  <a:pt x="12" y="602"/>
                </a:lnTo>
                <a:cubicBezTo>
                  <a:pt x="12" y="577"/>
                  <a:pt x="32" y="556"/>
                  <a:pt x="58" y="555"/>
                </a:cubicBezTo>
                <a:cubicBezTo>
                  <a:pt x="83" y="553"/>
                  <a:pt x="105" y="572"/>
                  <a:pt x="108" y="597"/>
                </a:cubicBezTo>
                <a:lnTo>
                  <a:pt x="109" y="602"/>
                </a:lnTo>
                <a:lnTo>
                  <a:pt x="109" y="603"/>
                </a:lnTo>
                <a:cubicBezTo>
                  <a:pt x="114" y="627"/>
                  <a:pt x="99" y="652"/>
                  <a:pt x="74" y="658"/>
                </a:cubicBezTo>
                <a:cubicBezTo>
                  <a:pt x="50" y="665"/>
                  <a:pt x="24" y="651"/>
                  <a:pt x="16" y="627"/>
                </a:cubicBezTo>
                <a:lnTo>
                  <a:pt x="16" y="626"/>
                </a:lnTo>
                <a:cubicBezTo>
                  <a:pt x="15" y="623"/>
                  <a:pt x="14" y="620"/>
                  <a:pt x="14" y="617"/>
                </a:cubicBezTo>
                <a:lnTo>
                  <a:pt x="13" y="614"/>
                </a:lnTo>
                <a:cubicBezTo>
                  <a:pt x="13" y="610"/>
                  <a:pt x="13" y="606"/>
                  <a:pt x="13" y="602"/>
                </a:cubicBezTo>
                <a:lnTo>
                  <a:pt x="14" y="597"/>
                </a:lnTo>
                <a:lnTo>
                  <a:pt x="61" y="650"/>
                </a:lnTo>
                <a:lnTo>
                  <a:pt x="61" y="650"/>
                </a:lnTo>
                <a:cubicBezTo>
                  <a:pt x="34" y="650"/>
                  <a:pt x="13" y="629"/>
                  <a:pt x="13" y="602"/>
                </a:cubicBezTo>
                <a:lnTo>
                  <a:pt x="13" y="597"/>
                </a:lnTo>
                <a:lnTo>
                  <a:pt x="13" y="593"/>
                </a:lnTo>
                <a:cubicBezTo>
                  <a:pt x="13" y="568"/>
                  <a:pt x="33" y="547"/>
                  <a:pt x="58" y="545"/>
                </a:cubicBezTo>
                <a:cubicBezTo>
                  <a:pt x="83" y="543"/>
                  <a:pt x="105" y="562"/>
                  <a:pt x="109" y="587"/>
                </a:cubicBezTo>
                <a:lnTo>
                  <a:pt x="109" y="591"/>
                </a:lnTo>
                <a:lnTo>
                  <a:pt x="110" y="594"/>
                </a:lnTo>
                <a:lnTo>
                  <a:pt x="100" y="573"/>
                </a:lnTo>
                <a:lnTo>
                  <a:pt x="104" y="577"/>
                </a:lnTo>
                <a:lnTo>
                  <a:pt x="66" y="559"/>
                </a:lnTo>
                <a:lnTo>
                  <a:pt x="67" y="559"/>
                </a:lnTo>
                <a:lnTo>
                  <a:pt x="20" y="595"/>
                </a:lnTo>
                <a:lnTo>
                  <a:pt x="21" y="593"/>
                </a:lnTo>
                <a:lnTo>
                  <a:pt x="19" y="605"/>
                </a:lnTo>
                <a:lnTo>
                  <a:pt x="19" y="602"/>
                </a:lnTo>
                <a:lnTo>
                  <a:pt x="67" y="650"/>
                </a:lnTo>
                <a:lnTo>
                  <a:pt x="66" y="650"/>
                </a:lnTo>
                <a:cubicBezTo>
                  <a:pt x="40" y="650"/>
                  <a:pt x="18" y="629"/>
                  <a:pt x="18" y="602"/>
                </a:cubicBezTo>
                <a:cubicBezTo>
                  <a:pt x="18" y="576"/>
                  <a:pt x="40" y="554"/>
                  <a:pt x="66" y="554"/>
                </a:cubicBezTo>
                <a:lnTo>
                  <a:pt x="67" y="554"/>
                </a:lnTo>
                <a:cubicBezTo>
                  <a:pt x="81" y="554"/>
                  <a:pt x="94" y="561"/>
                  <a:pt x="104" y="571"/>
                </a:cubicBezTo>
                <a:cubicBezTo>
                  <a:pt x="113" y="582"/>
                  <a:pt x="117" y="596"/>
                  <a:pt x="114" y="610"/>
                </a:cubicBezTo>
                <a:lnTo>
                  <a:pt x="114" y="613"/>
                </a:lnTo>
                <a:cubicBezTo>
                  <a:pt x="113" y="616"/>
                  <a:pt x="113" y="618"/>
                  <a:pt x="112" y="621"/>
                </a:cubicBezTo>
                <a:lnTo>
                  <a:pt x="112" y="622"/>
                </a:lnTo>
                <a:lnTo>
                  <a:pt x="21" y="589"/>
                </a:lnTo>
                <a:lnTo>
                  <a:pt x="22" y="587"/>
                </a:lnTo>
                <a:lnTo>
                  <a:pt x="20" y="594"/>
                </a:lnTo>
                <a:lnTo>
                  <a:pt x="21" y="590"/>
                </a:lnTo>
                <a:lnTo>
                  <a:pt x="24" y="580"/>
                </a:lnTo>
                <a:lnTo>
                  <a:pt x="26" y="575"/>
                </a:lnTo>
                <a:cubicBezTo>
                  <a:pt x="33" y="558"/>
                  <a:pt x="50" y="546"/>
                  <a:pt x="68" y="545"/>
                </a:cubicBezTo>
                <a:cubicBezTo>
                  <a:pt x="87" y="544"/>
                  <a:pt x="105" y="555"/>
                  <a:pt x="113" y="572"/>
                </a:cubicBezTo>
                <a:lnTo>
                  <a:pt x="114" y="573"/>
                </a:lnTo>
                <a:cubicBezTo>
                  <a:pt x="117" y="579"/>
                  <a:pt x="119" y="587"/>
                  <a:pt x="119" y="594"/>
                </a:cubicBezTo>
                <a:lnTo>
                  <a:pt x="119" y="597"/>
                </a:lnTo>
                <a:lnTo>
                  <a:pt x="118" y="607"/>
                </a:lnTo>
                <a:lnTo>
                  <a:pt x="70" y="554"/>
                </a:lnTo>
                <a:lnTo>
                  <a:pt x="71" y="554"/>
                </a:lnTo>
                <a:lnTo>
                  <a:pt x="23" y="602"/>
                </a:lnTo>
                <a:lnTo>
                  <a:pt x="23" y="599"/>
                </a:lnTo>
                <a:lnTo>
                  <a:pt x="23" y="597"/>
                </a:lnTo>
                <a:cubicBezTo>
                  <a:pt x="23" y="571"/>
                  <a:pt x="44" y="549"/>
                  <a:pt x="71" y="549"/>
                </a:cubicBezTo>
                <a:cubicBezTo>
                  <a:pt x="97" y="549"/>
                  <a:pt x="119" y="571"/>
                  <a:pt x="119" y="597"/>
                </a:cubicBezTo>
                <a:lnTo>
                  <a:pt x="119" y="599"/>
                </a:lnTo>
                <a:lnTo>
                  <a:pt x="119" y="602"/>
                </a:lnTo>
                <a:cubicBezTo>
                  <a:pt x="119" y="629"/>
                  <a:pt x="97" y="650"/>
                  <a:pt x="71" y="650"/>
                </a:cubicBezTo>
                <a:lnTo>
                  <a:pt x="70" y="650"/>
                </a:lnTo>
                <a:cubicBezTo>
                  <a:pt x="44" y="650"/>
                  <a:pt x="22" y="629"/>
                  <a:pt x="22" y="602"/>
                </a:cubicBezTo>
                <a:lnTo>
                  <a:pt x="22" y="597"/>
                </a:lnTo>
                <a:lnTo>
                  <a:pt x="22" y="598"/>
                </a:lnTo>
                <a:cubicBezTo>
                  <a:pt x="19" y="573"/>
                  <a:pt x="37" y="549"/>
                  <a:pt x="63" y="546"/>
                </a:cubicBezTo>
                <a:cubicBezTo>
                  <a:pt x="88" y="542"/>
                  <a:pt x="112" y="558"/>
                  <a:pt x="117" y="584"/>
                </a:cubicBezTo>
                <a:lnTo>
                  <a:pt x="118" y="586"/>
                </a:lnTo>
                <a:lnTo>
                  <a:pt x="118" y="586"/>
                </a:lnTo>
                <a:lnTo>
                  <a:pt x="23" y="597"/>
                </a:lnTo>
                <a:lnTo>
                  <a:pt x="23" y="593"/>
                </a:lnTo>
                <a:lnTo>
                  <a:pt x="23" y="588"/>
                </a:lnTo>
                <a:cubicBezTo>
                  <a:pt x="23" y="586"/>
                  <a:pt x="23" y="583"/>
                  <a:pt x="23" y="581"/>
                </a:cubicBezTo>
                <a:lnTo>
                  <a:pt x="24" y="578"/>
                </a:lnTo>
                <a:lnTo>
                  <a:pt x="23" y="584"/>
                </a:lnTo>
                <a:lnTo>
                  <a:pt x="23" y="583"/>
                </a:lnTo>
                <a:cubicBezTo>
                  <a:pt x="23" y="557"/>
                  <a:pt x="45" y="535"/>
                  <a:pt x="71" y="535"/>
                </a:cubicBezTo>
                <a:cubicBezTo>
                  <a:pt x="98" y="535"/>
                  <a:pt x="119" y="557"/>
                  <a:pt x="119" y="583"/>
                </a:cubicBezTo>
                <a:lnTo>
                  <a:pt x="119" y="588"/>
                </a:lnTo>
                <a:lnTo>
                  <a:pt x="119" y="593"/>
                </a:lnTo>
                <a:cubicBezTo>
                  <a:pt x="119" y="619"/>
                  <a:pt x="98" y="641"/>
                  <a:pt x="71" y="641"/>
                </a:cubicBezTo>
                <a:lnTo>
                  <a:pt x="71" y="641"/>
                </a:lnTo>
                <a:cubicBezTo>
                  <a:pt x="44" y="641"/>
                  <a:pt x="23" y="619"/>
                  <a:pt x="23" y="593"/>
                </a:cubicBezTo>
                <a:lnTo>
                  <a:pt x="23" y="589"/>
                </a:lnTo>
                <a:lnTo>
                  <a:pt x="23" y="584"/>
                </a:lnTo>
                <a:lnTo>
                  <a:pt x="23" y="580"/>
                </a:lnTo>
                <a:lnTo>
                  <a:pt x="23" y="578"/>
                </a:lnTo>
                <a:cubicBezTo>
                  <a:pt x="23" y="552"/>
                  <a:pt x="44" y="530"/>
                  <a:pt x="71" y="530"/>
                </a:cubicBezTo>
                <a:cubicBezTo>
                  <a:pt x="97" y="530"/>
                  <a:pt x="119" y="552"/>
                  <a:pt x="119" y="578"/>
                </a:cubicBezTo>
                <a:lnTo>
                  <a:pt x="119" y="582"/>
                </a:lnTo>
                <a:lnTo>
                  <a:pt x="118" y="592"/>
                </a:lnTo>
                <a:lnTo>
                  <a:pt x="118" y="594"/>
                </a:lnTo>
                <a:lnTo>
                  <a:pt x="118" y="597"/>
                </a:lnTo>
                <a:lnTo>
                  <a:pt x="25" y="582"/>
                </a:lnTo>
                <a:lnTo>
                  <a:pt x="25" y="581"/>
                </a:lnTo>
                <a:lnTo>
                  <a:pt x="28" y="575"/>
                </a:lnTo>
                <a:lnTo>
                  <a:pt x="25" y="583"/>
                </a:lnTo>
                <a:lnTo>
                  <a:pt x="26" y="578"/>
                </a:lnTo>
                <a:lnTo>
                  <a:pt x="26" y="577"/>
                </a:lnTo>
                <a:cubicBezTo>
                  <a:pt x="30" y="554"/>
                  <a:pt x="49" y="536"/>
                  <a:pt x="72" y="536"/>
                </a:cubicBezTo>
                <a:cubicBezTo>
                  <a:pt x="95" y="535"/>
                  <a:pt x="116" y="550"/>
                  <a:pt x="121" y="573"/>
                </a:cubicBezTo>
                <a:lnTo>
                  <a:pt x="122" y="578"/>
                </a:lnTo>
                <a:cubicBezTo>
                  <a:pt x="123" y="583"/>
                  <a:pt x="123" y="589"/>
                  <a:pt x="122" y="595"/>
                </a:cubicBezTo>
                <a:lnTo>
                  <a:pt x="122" y="598"/>
                </a:lnTo>
                <a:cubicBezTo>
                  <a:pt x="122" y="601"/>
                  <a:pt x="121" y="604"/>
                  <a:pt x="120" y="607"/>
                </a:cubicBezTo>
                <a:lnTo>
                  <a:pt x="120" y="608"/>
                </a:lnTo>
                <a:cubicBezTo>
                  <a:pt x="112" y="630"/>
                  <a:pt x="90" y="644"/>
                  <a:pt x="66" y="640"/>
                </a:cubicBezTo>
                <a:cubicBezTo>
                  <a:pt x="43" y="637"/>
                  <a:pt x="26" y="617"/>
                  <a:pt x="26" y="593"/>
                </a:cubicBezTo>
                <a:lnTo>
                  <a:pt x="26" y="590"/>
                </a:lnTo>
                <a:lnTo>
                  <a:pt x="26" y="588"/>
                </a:lnTo>
                <a:cubicBezTo>
                  <a:pt x="26" y="563"/>
                  <a:pt x="45" y="543"/>
                  <a:pt x="69" y="540"/>
                </a:cubicBezTo>
                <a:cubicBezTo>
                  <a:pt x="94" y="538"/>
                  <a:pt x="116" y="554"/>
                  <a:pt x="121" y="579"/>
                </a:cubicBezTo>
                <a:lnTo>
                  <a:pt x="122" y="581"/>
                </a:lnTo>
                <a:cubicBezTo>
                  <a:pt x="122" y="584"/>
                  <a:pt x="122" y="587"/>
                  <a:pt x="122" y="590"/>
                </a:cubicBezTo>
                <a:lnTo>
                  <a:pt x="122" y="593"/>
                </a:lnTo>
                <a:cubicBezTo>
                  <a:pt x="122" y="610"/>
                  <a:pt x="114" y="625"/>
                  <a:pt x="100" y="634"/>
                </a:cubicBezTo>
                <a:cubicBezTo>
                  <a:pt x="86" y="643"/>
                  <a:pt x="68" y="643"/>
                  <a:pt x="53" y="636"/>
                </a:cubicBezTo>
                <a:lnTo>
                  <a:pt x="49" y="634"/>
                </a:lnTo>
                <a:cubicBezTo>
                  <a:pt x="46" y="633"/>
                  <a:pt x="44" y="631"/>
                  <a:pt x="42" y="629"/>
                </a:cubicBezTo>
                <a:lnTo>
                  <a:pt x="38" y="626"/>
                </a:lnTo>
                <a:cubicBezTo>
                  <a:pt x="21" y="614"/>
                  <a:pt x="14" y="592"/>
                  <a:pt x="21" y="573"/>
                </a:cubicBezTo>
                <a:cubicBezTo>
                  <a:pt x="27" y="553"/>
                  <a:pt x="46" y="540"/>
                  <a:pt x="66" y="540"/>
                </a:cubicBezTo>
                <a:lnTo>
                  <a:pt x="67" y="540"/>
                </a:lnTo>
                <a:lnTo>
                  <a:pt x="19" y="588"/>
                </a:lnTo>
                <a:lnTo>
                  <a:pt x="19" y="586"/>
                </a:lnTo>
                <a:lnTo>
                  <a:pt x="20" y="595"/>
                </a:lnTo>
                <a:lnTo>
                  <a:pt x="19" y="593"/>
                </a:lnTo>
                <a:cubicBezTo>
                  <a:pt x="17" y="579"/>
                  <a:pt x="20" y="564"/>
                  <a:pt x="29" y="553"/>
                </a:cubicBezTo>
                <a:cubicBezTo>
                  <a:pt x="38" y="542"/>
                  <a:pt x="52" y="535"/>
                  <a:pt x="66" y="535"/>
                </a:cubicBezTo>
                <a:lnTo>
                  <a:pt x="67" y="535"/>
                </a:lnTo>
                <a:cubicBezTo>
                  <a:pt x="93" y="535"/>
                  <a:pt x="115" y="557"/>
                  <a:pt x="115" y="583"/>
                </a:cubicBezTo>
                <a:lnTo>
                  <a:pt x="115" y="586"/>
                </a:lnTo>
                <a:cubicBezTo>
                  <a:pt x="115" y="592"/>
                  <a:pt x="114" y="597"/>
                  <a:pt x="113" y="602"/>
                </a:cubicBezTo>
                <a:lnTo>
                  <a:pt x="112" y="603"/>
                </a:lnTo>
                <a:cubicBezTo>
                  <a:pt x="105" y="625"/>
                  <a:pt x="84" y="638"/>
                  <a:pt x="61" y="636"/>
                </a:cubicBezTo>
                <a:cubicBezTo>
                  <a:pt x="39" y="633"/>
                  <a:pt x="21" y="616"/>
                  <a:pt x="19" y="593"/>
                </a:cubicBezTo>
                <a:lnTo>
                  <a:pt x="18" y="589"/>
                </a:lnTo>
                <a:lnTo>
                  <a:pt x="18" y="578"/>
                </a:lnTo>
                <a:cubicBezTo>
                  <a:pt x="18" y="554"/>
                  <a:pt x="37" y="533"/>
                  <a:pt x="61" y="531"/>
                </a:cubicBezTo>
                <a:cubicBezTo>
                  <a:pt x="86" y="528"/>
                  <a:pt x="108" y="545"/>
                  <a:pt x="113" y="569"/>
                </a:cubicBezTo>
                <a:lnTo>
                  <a:pt x="114" y="572"/>
                </a:lnTo>
                <a:cubicBezTo>
                  <a:pt x="114" y="575"/>
                  <a:pt x="114" y="578"/>
                  <a:pt x="114" y="581"/>
                </a:cubicBezTo>
                <a:lnTo>
                  <a:pt x="114" y="583"/>
                </a:lnTo>
                <a:cubicBezTo>
                  <a:pt x="114" y="610"/>
                  <a:pt x="93" y="631"/>
                  <a:pt x="66" y="631"/>
                </a:cubicBezTo>
                <a:cubicBezTo>
                  <a:pt x="40" y="631"/>
                  <a:pt x="18" y="610"/>
                  <a:pt x="18" y="583"/>
                </a:cubicBezTo>
                <a:lnTo>
                  <a:pt x="18" y="578"/>
                </a:lnTo>
                <a:lnTo>
                  <a:pt x="19" y="586"/>
                </a:lnTo>
                <a:lnTo>
                  <a:pt x="19" y="583"/>
                </a:lnTo>
                <a:cubicBezTo>
                  <a:pt x="18" y="581"/>
                  <a:pt x="18" y="578"/>
                  <a:pt x="18" y="575"/>
                </a:cubicBezTo>
                <a:lnTo>
                  <a:pt x="18" y="574"/>
                </a:lnTo>
                <a:cubicBezTo>
                  <a:pt x="18" y="547"/>
                  <a:pt x="39" y="526"/>
                  <a:pt x="66" y="526"/>
                </a:cubicBezTo>
                <a:cubicBezTo>
                  <a:pt x="92" y="526"/>
                  <a:pt x="114" y="547"/>
                  <a:pt x="114" y="574"/>
                </a:cubicBezTo>
                <a:lnTo>
                  <a:pt x="114" y="575"/>
                </a:lnTo>
                <a:lnTo>
                  <a:pt x="113" y="568"/>
                </a:lnTo>
                <a:lnTo>
                  <a:pt x="114" y="571"/>
                </a:lnTo>
                <a:cubicBezTo>
                  <a:pt x="114" y="573"/>
                  <a:pt x="114" y="576"/>
                  <a:pt x="114" y="578"/>
                </a:cubicBezTo>
                <a:lnTo>
                  <a:pt x="114" y="583"/>
                </a:lnTo>
                <a:cubicBezTo>
                  <a:pt x="114" y="610"/>
                  <a:pt x="93" y="631"/>
                  <a:pt x="66" y="631"/>
                </a:cubicBezTo>
                <a:cubicBezTo>
                  <a:pt x="40" y="631"/>
                  <a:pt x="18" y="610"/>
                  <a:pt x="18" y="583"/>
                </a:cubicBezTo>
                <a:lnTo>
                  <a:pt x="18" y="581"/>
                </a:lnTo>
                <a:lnTo>
                  <a:pt x="19" y="589"/>
                </a:lnTo>
                <a:lnTo>
                  <a:pt x="19" y="586"/>
                </a:lnTo>
                <a:lnTo>
                  <a:pt x="66" y="626"/>
                </a:lnTo>
                <a:lnTo>
                  <a:pt x="65" y="626"/>
                </a:lnTo>
                <a:lnTo>
                  <a:pt x="113" y="571"/>
                </a:lnTo>
                <a:lnTo>
                  <a:pt x="113" y="574"/>
                </a:lnTo>
                <a:lnTo>
                  <a:pt x="113" y="572"/>
                </a:lnTo>
                <a:lnTo>
                  <a:pt x="18" y="583"/>
                </a:lnTo>
                <a:lnTo>
                  <a:pt x="18" y="579"/>
                </a:lnTo>
                <a:lnTo>
                  <a:pt x="18" y="574"/>
                </a:lnTo>
                <a:lnTo>
                  <a:pt x="66" y="622"/>
                </a:lnTo>
                <a:lnTo>
                  <a:pt x="66" y="622"/>
                </a:lnTo>
                <a:lnTo>
                  <a:pt x="114" y="574"/>
                </a:lnTo>
                <a:lnTo>
                  <a:pt x="114" y="577"/>
                </a:lnTo>
                <a:lnTo>
                  <a:pt x="114" y="577"/>
                </a:lnTo>
                <a:lnTo>
                  <a:pt x="114" y="586"/>
                </a:lnTo>
                <a:lnTo>
                  <a:pt x="114" y="588"/>
                </a:lnTo>
                <a:cubicBezTo>
                  <a:pt x="114" y="614"/>
                  <a:pt x="93" y="636"/>
                  <a:pt x="66" y="636"/>
                </a:cubicBezTo>
                <a:cubicBezTo>
                  <a:pt x="40" y="636"/>
                  <a:pt x="18" y="614"/>
                  <a:pt x="18" y="588"/>
                </a:cubicBezTo>
                <a:lnTo>
                  <a:pt x="18" y="586"/>
                </a:lnTo>
                <a:lnTo>
                  <a:pt x="18" y="582"/>
                </a:lnTo>
                <a:lnTo>
                  <a:pt x="18" y="582"/>
                </a:lnTo>
                <a:lnTo>
                  <a:pt x="18" y="574"/>
                </a:lnTo>
                <a:cubicBezTo>
                  <a:pt x="18" y="547"/>
                  <a:pt x="39" y="526"/>
                  <a:pt x="66" y="526"/>
                </a:cubicBezTo>
                <a:lnTo>
                  <a:pt x="66" y="526"/>
                </a:lnTo>
                <a:lnTo>
                  <a:pt x="19" y="566"/>
                </a:lnTo>
                <a:lnTo>
                  <a:pt x="20" y="563"/>
                </a:lnTo>
                <a:lnTo>
                  <a:pt x="19" y="571"/>
                </a:lnTo>
                <a:lnTo>
                  <a:pt x="19" y="569"/>
                </a:lnTo>
                <a:lnTo>
                  <a:pt x="114" y="578"/>
                </a:lnTo>
                <a:lnTo>
                  <a:pt x="114" y="581"/>
                </a:lnTo>
                <a:lnTo>
                  <a:pt x="113" y="583"/>
                </a:lnTo>
                <a:lnTo>
                  <a:pt x="20" y="559"/>
                </a:lnTo>
                <a:lnTo>
                  <a:pt x="21" y="557"/>
                </a:lnTo>
                <a:lnTo>
                  <a:pt x="19" y="566"/>
                </a:lnTo>
                <a:lnTo>
                  <a:pt x="19" y="562"/>
                </a:lnTo>
                <a:lnTo>
                  <a:pt x="19" y="569"/>
                </a:lnTo>
                <a:lnTo>
                  <a:pt x="19" y="564"/>
                </a:lnTo>
                <a:lnTo>
                  <a:pt x="67" y="612"/>
                </a:lnTo>
                <a:lnTo>
                  <a:pt x="66" y="612"/>
                </a:lnTo>
                <a:lnTo>
                  <a:pt x="114" y="564"/>
                </a:lnTo>
                <a:lnTo>
                  <a:pt x="114" y="567"/>
                </a:lnTo>
                <a:lnTo>
                  <a:pt x="114" y="569"/>
                </a:lnTo>
                <a:cubicBezTo>
                  <a:pt x="114" y="595"/>
                  <a:pt x="93" y="617"/>
                  <a:pt x="66" y="617"/>
                </a:cubicBezTo>
                <a:cubicBezTo>
                  <a:pt x="40" y="617"/>
                  <a:pt x="18" y="595"/>
                  <a:pt x="18" y="569"/>
                </a:cubicBezTo>
                <a:lnTo>
                  <a:pt x="18" y="567"/>
                </a:lnTo>
                <a:cubicBezTo>
                  <a:pt x="18" y="565"/>
                  <a:pt x="19" y="563"/>
                  <a:pt x="19" y="561"/>
                </a:cubicBezTo>
                <a:lnTo>
                  <a:pt x="19" y="557"/>
                </a:lnTo>
                <a:lnTo>
                  <a:pt x="19" y="564"/>
                </a:lnTo>
                <a:lnTo>
                  <a:pt x="19" y="561"/>
                </a:lnTo>
                <a:lnTo>
                  <a:pt x="19" y="559"/>
                </a:lnTo>
                <a:cubicBezTo>
                  <a:pt x="19" y="533"/>
                  <a:pt x="40" y="511"/>
                  <a:pt x="67" y="511"/>
                </a:cubicBezTo>
                <a:cubicBezTo>
                  <a:pt x="93" y="511"/>
                  <a:pt x="115" y="533"/>
                  <a:pt x="115" y="559"/>
                </a:cubicBezTo>
                <a:lnTo>
                  <a:pt x="115" y="561"/>
                </a:lnTo>
                <a:lnTo>
                  <a:pt x="115" y="564"/>
                </a:lnTo>
                <a:lnTo>
                  <a:pt x="115" y="567"/>
                </a:lnTo>
                <a:lnTo>
                  <a:pt x="115" y="569"/>
                </a:lnTo>
                <a:cubicBezTo>
                  <a:pt x="115" y="595"/>
                  <a:pt x="93" y="617"/>
                  <a:pt x="67" y="617"/>
                </a:cubicBezTo>
                <a:cubicBezTo>
                  <a:pt x="40" y="617"/>
                  <a:pt x="19" y="595"/>
                  <a:pt x="19" y="569"/>
                </a:cubicBezTo>
                <a:lnTo>
                  <a:pt x="19" y="567"/>
                </a:lnTo>
                <a:lnTo>
                  <a:pt x="20" y="575"/>
                </a:lnTo>
                <a:lnTo>
                  <a:pt x="19" y="572"/>
                </a:lnTo>
                <a:lnTo>
                  <a:pt x="18" y="568"/>
                </a:lnTo>
                <a:cubicBezTo>
                  <a:pt x="18" y="566"/>
                  <a:pt x="18" y="563"/>
                  <a:pt x="18" y="561"/>
                </a:cubicBezTo>
                <a:lnTo>
                  <a:pt x="18" y="559"/>
                </a:lnTo>
                <a:cubicBezTo>
                  <a:pt x="18" y="533"/>
                  <a:pt x="39" y="511"/>
                  <a:pt x="66" y="511"/>
                </a:cubicBezTo>
                <a:cubicBezTo>
                  <a:pt x="92" y="511"/>
                  <a:pt x="114" y="533"/>
                  <a:pt x="114" y="559"/>
                </a:cubicBezTo>
                <a:lnTo>
                  <a:pt x="114" y="561"/>
                </a:lnTo>
                <a:lnTo>
                  <a:pt x="114" y="564"/>
                </a:lnTo>
                <a:lnTo>
                  <a:pt x="113" y="557"/>
                </a:lnTo>
                <a:lnTo>
                  <a:pt x="114" y="561"/>
                </a:lnTo>
                <a:cubicBezTo>
                  <a:pt x="114" y="563"/>
                  <a:pt x="114" y="565"/>
                  <a:pt x="114" y="567"/>
                </a:cubicBezTo>
                <a:lnTo>
                  <a:pt x="114" y="569"/>
                </a:lnTo>
                <a:cubicBezTo>
                  <a:pt x="114" y="595"/>
                  <a:pt x="93" y="617"/>
                  <a:pt x="66" y="617"/>
                </a:cubicBezTo>
                <a:cubicBezTo>
                  <a:pt x="40" y="617"/>
                  <a:pt x="18" y="595"/>
                  <a:pt x="18" y="569"/>
                </a:cubicBezTo>
                <a:lnTo>
                  <a:pt x="18" y="567"/>
                </a:lnTo>
                <a:lnTo>
                  <a:pt x="19" y="575"/>
                </a:lnTo>
                <a:lnTo>
                  <a:pt x="19" y="572"/>
                </a:lnTo>
                <a:cubicBezTo>
                  <a:pt x="18" y="567"/>
                  <a:pt x="18" y="562"/>
                  <a:pt x="19" y="557"/>
                </a:cubicBezTo>
                <a:lnTo>
                  <a:pt x="19" y="554"/>
                </a:lnTo>
                <a:lnTo>
                  <a:pt x="18" y="561"/>
                </a:lnTo>
                <a:lnTo>
                  <a:pt x="18" y="559"/>
                </a:lnTo>
                <a:lnTo>
                  <a:pt x="114" y="564"/>
                </a:lnTo>
                <a:lnTo>
                  <a:pt x="114" y="569"/>
                </a:lnTo>
                <a:lnTo>
                  <a:pt x="114" y="569"/>
                </a:lnTo>
                <a:lnTo>
                  <a:pt x="20" y="554"/>
                </a:lnTo>
                <a:lnTo>
                  <a:pt x="21" y="552"/>
                </a:lnTo>
                <a:lnTo>
                  <a:pt x="19" y="560"/>
                </a:lnTo>
                <a:lnTo>
                  <a:pt x="20" y="557"/>
                </a:lnTo>
                <a:lnTo>
                  <a:pt x="67" y="612"/>
                </a:lnTo>
                <a:lnTo>
                  <a:pt x="66" y="612"/>
                </a:lnTo>
                <a:cubicBezTo>
                  <a:pt x="52" y="612"/>
                  <a:pt x="38" y="606"/>
                  <a:pt x="29" y="595"/>
                </a:cubicBezTo>
                <a:cubicBezTo>
                  <a:pt x="20" y="584"/>
                  <a:pt x="17" y="569"/>
                  <a:pt x="19" y="555"/>
                </a:cubicBezTo>
                <a:lnTo>
                  <a:pt x="20" y="550"/>
                </a:lnTo>
                <a:lnTo>
                  <a:pt x="22" y="575"/>
                </a:lnTo>
                <a:lnTo>
                  <a:pt x="20" y="570"/>
                </a:lnTo>
                <a:cubicBezTo>
                  <a:pt x="16" y="556"/>
                  <a:pt x="18" y="539"/>
                  <a:pt x="27" y="527"/>
                </a:cubicBezTo>
                <a:cubicBezTo>
                  <a:pt x="36" y="514"/>
                  <a:pt x="51" y="507"/>
                  <a:pt x="66" y="507"/>
                </a:cubicBezTo>
                <a:lnTo>
                  <a:pt x="67" y="507"/>
                </a:lnTo>
                <a:lnTo>
                  <a:pt x="19" y="555"/>
                </a:lnTo>
                <a:lnTo>
                  <a:pt x="19" y="552"/>
                </a:lnTo>
                <a:lnTo>
                  <a:pt x="20" y="564"/>
                </a:lnTo>
                <a:lnTo>
                  <a:pt x="20" y="562"/>
                </a:lnTo>
                <a:lnTo>
                  <a:pt x="114" y="541"/>
                </a:lnTo>
                <a:lnTo>
                  <a:pt x="114" y="543"/>
                </a:lnTo>
                <a:cubicBezTo>
                  <a:pt x="115" y="546"/>
                  <a:pt x="115" y="549"/>
                  <a:pt x="115" y="552"/>
                </a:cubicBezTo>
                <a:lnTo>
                  <a:pt x="115" y="555"/>
                </a:lnTo>
                <a:cubicBezTo>
                  <a:pt x="115" y="581"/>
                  <a:pt x="93" y="603"/>
                  <a:pt x="67" y="603"/>
                </a:cubicBezTo>
                <a:cubicBezTo>
                  <a:pt x="40" y="603"/>
                  <a:pt x="19" y="581"/>
                  <a:pt x="19" y="555"/>
                </a:cubicBezTo>
                <a:lnTo>
                  <a:pt x="19" y="552"/>
                </a:lnTo>
                <a:lnTo>
                  <a:pt x="20" y="562"/>
                </a:lnTo>
                <a:lnTo>
                  <a:pt x="19" y="559"/>
                </a:lnTo>
                <a:lnTo>
                  <a:pt x="114" y="550"/>
                </a:lnTo>
                <a:lnTo>
                  <a:pt x="114" y="552"/>
                </a:lnTo>
                <a:lnTo>
                  <a:pt x="114" y="555"/>
                </a:lnTo>
                <a:lnTo>
                  <a:pt x="114" y="558"/>
                </a:lnTo>
                <a:lnTo>
                  <a:pt x="114" y="559"/>
                </a:lnTo>
                <a:lnTo>
                  <a:pt x="19" y="554"/>
                </a:lnTo>
                <a:lnTo>
                  <a:pt x="19" y="550"/>
                </a:lnTo>
                <a:lnTo>
                  <a:pt x="19" y="550"/>
                </a:lnTo>
                <a:lnTo>
                  <a:pt x="67" y="598"/>
                </a:lnTo>
                <a:lnTo>
                  <a:pt x="65" y="598"/>
                </a:lnTo>
                <a:lnTo>
                  <a:pt x="111" y="535"/>
                </a:lnTo>
                <a:lnTo>
                  <a:pt x="112" y="538"/>
                </a:lnTo>
                <a:lnTo>
                  <a:pt x="109" y="532"/>
                </a:lnTo>
                <a:lnTo>
                  <a:pt x="110" y="534"/>
                </a:lnTo>
                <a:lnTo>
                  <a:pt x="20" y="560"/>
                </a:lnTo>
                <a:lnTo>
                  <a:pt x="19" y="555"/>
                </a:lnTo>
                <a:lnTo>
                  <a:pt x="19" y="555"/>
                </a:lnTo>
                <a:cubicBezTo>
                  <a:pt x="19" y="552"/>
                  <a:pt x="18" y="550"/>
                  <a:pt x="18" y="547"/>
                </a:cubicBezTo>
                <a:lnTo>
                  <a:pt x="18" y="545"/>
                </a:lnTo>
                <a:cubicBezTo>
                  <a:pt x="18" y="519"/>
                  <a:pt x="40" y="497"/>
                  <a:pt x="66" y="497"/>
                </a:cubicBezTo>
                <a:cubicBezTo>
                  <a:pt x="93" y="497"/>
                  <a:pt x="114" y="519"/>
                  <a:pt x="114" y="545"/>
                </a:cubicBezTo>
                <a:lnTo>
                  <a:pt x="114" y="547"/>
                </a:lnTo>
                <a:lnTo>
                  <a:pt x="114" y="550"/>
                </a:lnTo>
                <a:cubicBezTo>
                  <a:pt x="114" y="553"/>
                  <a:pt x="114" y="556"/>
                  <a:pt x="114" y="558"/>
                </a:cubicBezTo>
                <a:lnTo>
                  <a:pt x="113" y="561"/>
                </a:lnTo>
                <a:lnTo>
                  <a:pt x="114" y="553"/>
                </a:lnTo>
                <a:lnTo>
                  <a:pt x="114" y="555"/>
                </a:lnTo>
                <a:cubicBezTo>
                  <a:pt x="114" y="581"/>
                  <a:pt x="92" y="603"/>
                  <a:pt x="66" y="603"/>
                </a:cubicBezTo>
                <a:cubicBezTo>
                  <a:pt x="39" y="603"/>
                  <a:pt x="18" y="581"/>
                  <a:pt x="18" y="555"/>
                </a:cubicBezTo>
                <a:lnTo>
                  <a:pt x="18" y="553"/>
                </a:lnTo>
                <a:lnTo>
                  <a:pt x="18" y="550"/>
                </a:lnTo>
                <a:lnTo>
                  <a:pt x="18" y="547"/>
                </a:lnTo>
                <a:cubicBezTo>
                  <a:pt x="18" y="542"/>
                  <a:pt x="19" y="537"/>
                  <a:pt x="20" y="532"/>
                </a:cubicBezTo>
                <a:lnTo>
                  <a:pt x="21" y="530"/>
                </a:lnTo>
                <a:cubicBezTo>
                  <a:pt x="27" y="511"/>
                  <a:pt x="46" y="497"/>
                  <a:pt x="66" y="497"/>
                </a:cubicBezTo>
                <a:cubicBezTo>
                  <a:pt x="87" y="497"/>
                  <a:pt x="105" y="511"/>
                  <a:pt x="112" y="530"/>
                </a:cubicBezTo>
                <a:lnTo>
                  <a:pt x="113" y="532"/>
                </a:lnTo>
                <a:cubicBezTo>
                  <a:pt x="114" y="537"/>
                  <a:pt x="115" y="542"/>
                  <a:pt x="115" y="547"/>
                </a:cubicBezTo>
                <a:lnTo>
                  <a:pt x="115" y="550"/>
                </a:lnTo>
                <a:cubicBezTo>
                  <a:pt x="115" y="576"/>
                  <a:pt x="93" y="598"/>
                  <a:pt x="67" y="598"/>
                </a:cubicBezTo>
                <a:lnTo>
                  <a:pt x="66" y="598"/>
                </a:lnTo>
                <a:cubicBezTo>
                  <a:pt x="39" y="598"/>
                  <a:pt x="18" y="576"/>
                  <a:pt x="18" y="550"/>
                </a:cubicBezTo>
                <a:cubicBezTo>
                  <a:pt x="18" y="523"/>
                  <a:pt x="39" y="502"/>
                  <a:pt x="66" y="502"/>
                </a:cubicBezTo>
                <a:lnTo>
                  <a:pt x="67" y="502"/>
                </a:lnTo>
                <a:lnTo>
                  <a:pt x="19" y="555"/>
                </a:lnTo>
                <a:lnTo>
                  <a:pt x="19" y="550"/>
                </a:lnTo>
                <a:lnTo>
                  <a:pt x="18" y="546"/>
                </a:lnTo>
                <a:cubicBezTo>
                  <a:pt x="15" y="520"/>
                  <a:pt x="33" y="497"/>
                  <a:pt x="59" y="493"/>
                </a:cubicBezTo>
                <a:cubicBezTo>
                  <a:pt x="84" y="489"/>
                  <a:pt x="108" y="506"/>
                  <a:pt x="113" y="531"/>
                </a:cubicBezTo>
                <a:lnTo>
                  <a:pt x="114" y="534"/>
                </a:lnTo>
                <a:cubicBezTo>
                  <a:pt x="114" y="537"/>
                  <a:pt x="114" y="540"/>
                  <a:pt x="114" y="543"/>
                </a:cubicBezTo>
                <a:lnTo>
                  <a:pt x="114" y="545"/>
                </a:lnTo>
                <a:cubicBezTo>
                  <a:pt x="114" y="566"/>
                  <a:pt x="102" y="584"/>
                  <a:pt x="82" y="591"/>
                </a:cubicBezTo>
                <a:cubicBezTo>
                  <a:pt x="63" y="598"/>
                  <a:pt x="42" y="591"/>
                  <a:pt x="29" y="575"/>
                </a:cubicBezTo>
                <a:lnTo>
                  <a:pt x="27" y="573"/>
                </a:lnTo>
                <a:lnTo>
                  <a:pt x="28" y="574"/>
                </a:lnTo>
                <a:lnTo>
                  <a:pt x="109" y="550"/>
                </a:lnTo>
                <a:lnTo>
                  <a:pt x="109" y="552"/>
                </a:lnTo>
                <a:lnTo>
                  <a:pt x="109" y="534"/>
                </a:lnTo>
                <a:lnTo>
                  <a:pt x="109" y="536"/>
                </a:lnTo>
                <a:lnTo>
                  <a:pt x="15" y="534"/>
                </a:lnTo>
                <a:lnTo>
                  <a:pt x="16" y="532"/>
                </a:lnTo>
                <a:lnTo>
                  <a:pt x="14" y="543"/>
                </a:lnTo>
                <a:lnTo>
                  <a:pt x="14" y="540"/>
                </a:lnTo>
                <a:lnTo>
                  <a:pt x="14" y="541"/>
                </a:lnTo>
                <a:lnTo>
                  <a:pt x="62" y="584"/>
                </a:lnTo>
                <a:lnTo>
                  <a:pt x="61" y="584"/>
                </a:lnTo>
                <a:lnTo>
                  <a:pt x="109" y="531"/>
                </a:lnTo>
                <a:lnTo>
                  <a:pt x="110" y="535"/>
                </a:lnTo>
                <a:cubicBezTo>
                  <a:pt x="110" y="540"/>
                  <a:pt x="110" y="545"/>
                  <a:pt x="109" y="550"/>
                </a:cubicBezTo>
                <a:lnTo>
                  <a:pt x="108" y="555"/>
                </a:lnTo>
                <a:lnTo>
                  <a:pt x="108" y="538"/>
                </a:lnTo>
                <a:lnTo>
                  <a:pt x="109" y="541"/>
                </a:lnTo>
                <a:lnTo>
                  <a:pt x="107" y="533"/>
                </a:lnTo>
                <a:lnTo>
                  <a:pt x="108" y="535"/>
                </a:lnTo>
                <a:lnTo>
                  <a:pt x="14" y="550"/>
                </a:lnTo>
                <a:lnTo>
                  <a:pt x="14" y="545"/>
                </a:lnTo>
                <a:lnTo>
                  <a:pt x="14" y="540"/>
                </a:lnTo>
                <a:lnTo>
                  <a:pt x="14" y="541"/>
                </a:lnTo>
                <a:cubicBezTo>
                  <a:pt x="12" y="528"/>
                  <a:pt x="17" y="514"/>
                  <a:pt x="26" y="504"/>
                </a:cubicBezTo>
                <a:cubicBezTo>
                  <a:pt x="35" y="494"/>
                  <a:pt x="48" y="488"/>
                  <a:pt x="61" y="488"/>
                </a:cubicBezTo>
                <a:lnTo>
                  <a:pt x="62" y="488"/>
                </a:lnTo>
                <a:cubicBezTo>
                  <a:pt x="69" y="488"/>
                  <a:pt x="75" y="489"/>
                  <a:pt x="80" y="491"/>
                </a:cubicBezTo>
                <a:lnTo>
                  <a:pt x="83" y="492"/>
                </a:lnTo>
                <a:lnTo>
                  <a:pt x="47" y="492"/>
                </a:lnTo>
                <a:lnTo>
                  <a:pt x="50" y="491"/>
                </a:lnTo>
                <a:lnTo>
                  <a:pt x="20" y="528"/>
                </a:lnTo>
                <a:lnTo>
                  <a:pt x="21" y="525"/>
                </a:lnTo>
                <a:lnTo>
                  <a:pt x="20" y="533"/>
                </a:lnTo>
                <a:lnTo>
                  <a:pt x="20" y="528"/>
                </a:lnTo>
                <a:lnTo>
                  <a:pt x="20" y="530"/>
                </a:lnTo>
                <a:lnTo>
                  <a:pt x="20" y="531"/>
                </a:lnTo>
                <a:lnTo>
                  <a:pt x="115" y="521"/>
                </a:lnTo>
                <a:lnTo>
                  <a:pt x="115" y="525"/>
                </a:lnTo>
                <a:lnTo>
                  <a:pt x="115" y="531"/>
                </a:lnTo>
                <a:lnTo>
                  <a:pt x="115" y="536"/>
                </a:lnTo>
                <a:lnTo>
                  <a:pt x="115" y="540"/>
                </a:lnTo>
                <a:cubicBezTo>
                  <a:pt x="115" y="567"/>
                  <a:pt x="93" y="588"/>
                  <a:pt x="67" y="588"/>
                </a:cubicBezTo>
                <a:cubicBezTo>
                  <a:pt x="40" y="588"/>
                  <a:pt x="19" y="567"/>
                  <a:pt x="19" y="540"/>
                </a:cubicBezTo>
                <a:lnTo>
                  <a:pt x="19" y="537"/>
                </a:lnTo>
                <a:lnTo>
                  <a:pt x="19" y="538"/>
                </a:lnTo>
                <a:lnTo>
                  <a:pt x="18" y="534"/>
                </a:lnTo>
                <a:lnTo>
                  <a:pt x="18" y="526"/>
                </a:lnTo>
                <a:lnTo>
                  <a:pt x="109" y="548"/>
                </a:lnTo>
                <a:lnTo>
                  <a:pt x="108" y="549"/>
                </a:lnTo>
                <a:lnTo>
                  <a:pt x="113" y="527"/>
                </a:lnTo>
                <a:lnTo>
                  <a:pt x="113" y="531"/>
                </a:lnTo>
                <a:lnTo>
                  <a:pt x="113" y="534"/>
                </a:lnTo>
                <a:lnTo>
                  <a:pt x="111" y="519"/>
                </a:lnTo>
                <a:lnTo>
                  <a:pt x="112" y="521"/>
                </a:lnTo>
                <a:lnTo>
                  <a:pt x="18" y="530"/>
                </a:lnTo>
                <a:lnTo>
                  <a:pt x="19" y="526"/>
                </a:lnTo>
                <a:lnTo>
                  <a:pt x="19" y="522"/>
                </a:lnTo>
                <a:lnTo>
                  <a:pt x="67" y="574"/>
                </a:lnTo>
                <a:lnTo>
                  <a:pt x="66" y="574"/>
                </a:lnTo>
                <a:cubicBezTo>
                  <a:pt x="43" y="574"/>
                  <a:pt x="23" y="558"/>
                  <a:pt x="19" y="534"/>
                </a:cubicBezTo>
                <a:lnTo>
                  <a:pt x="19" y="531"/>
                </a:lnTo>
                <a:lnTo>
                  <a:pt x="19" y="533"/>
                </a:lnTo>
                <a:cubicBezTo>
                  <a:pt x="13" y="510"/>
                  <a:pt x="25" y="487"/>
                  <a:pt x="46" y="478"/>
                </a:cubicBezTo>
                <a:cubicBezTo>
                  <a:pt x="67" y="468"/>
                  <a:pt x="92" y="475"/>
                  <a:pt x="105" y="495"/>
                </a:cubicBezTo>
                <a:lnTo>
                  <a:pt x="106" y="496"/>
                </a:lnTo>
                <a:cubicBezTo>
                  <a:pt x="110" y="502"/>
                  <a:pt x="113" y="509"/>
                  <a:pt x="114" y="516"/>
                </a:cubicBezTo>
                <a:lnTo>
                  <a:pt x="114" y="520"/>
                </a:lnTo>
                <a:cubicBezTo>
                  <a:pt x="115" y="522"/>
                  <a:pt x="115" y="524"/>
                  <a:pt x="115" y="526"/>
                </a:cubicBezTo>
                <a:lnTo>
                  <a:pt x="115" y="534"/>
                </a:lnTo>
                <a:lnTo>
                  <a:pt x="114" y="544"/>
                </a:lnTo>
                <a:lnTo>
                  <a:pt x="114" y="540"/>
                </a:lnTo>
                <a:cubicBezTo>
                  <a:pt x="114" y="567"/>
                  <a:pt x="93" y="588"/>
                  <a:pt x="66" y="588"/>
                </a:cubicBezTo>
                <a:cubicBezTo>
                  <a:pt x="40" y="588"/>
                  <a:pt x="18" y="567"/>
                  <a:pt x="18" y="540"/>
                </a:cubicBezTo>
                <a:lnTo>
                  <a:pt x="18" y="538"/>
                </a:lnTo>
                <a:lnTo>
                  <a:pt x="19" y="529"/>
                </a:lnTo>
                <a:lnTo>
                  <a:pt x="19" y="529"/>
                </a:lnTo>
                <a:lnTo>
                  <a:pt x="19" y="526"/>
                </a:lnTo>
                <a:lnTo>
                  <a:pt x="67" y="574"/>
                </a:lnTo>
                <a:lnTo>
                  <a:pt x="66" y="574"/>
                </a:lnTo>
                <a:lnTo>
                  <a:pt x="113" y="519"/>
                </a:lnTo>
                <a:lnTo>
                  <a:pt x="114" y="522"/>
                </a:lnTo>
                <a:cubicBezTo>
                  <a:pt x="114" y="524"/>
                  <a:pt x="114" y="527"/>
                  <a:pt x="114" y="529"/>
                </a:cubicBezTo>
                <a:lnTo>
                  <a:pt x="114" y="531"/>
                </a:lnTo>
                <a:cubicBezTo>
                  <a:pt x="114" y="557"/>
                  <a:pt x="93" y="579"/>
                  <a:pt x="66" y="579"/>
                </a:cubicBezTo>
                <a:cubicBezTo>
                  <a:pt x="40" y="579"/>
                  <a:pt x="18" y="557"/>
                  <a:pt x="18" y="531"/>
                </a:cubicBezTo>
                <a:lnTo>
                  <a:pt x="18" y="527"/>
                </a:lnTo>
                <a:lnTo>
                  <a:pt x="18" y="526"/>
                </a:lnTo>
                <a:cubicBezTo>
                  <a:pt x="18" y="522"/>
                  <a:pt x="18" y="518"/>
                  <a:pt x="18" y="515"/>
                </a:cubicBezTo>
                <a:lnTo>
                  <a:pt x="19" y="511"/>
                </a:lnTo>
                <a:lnTo>
                  <a:pt x="18" y="518"/>
                </a:lnTo>
                <a:lnTo>
                  <a:pt x="18" y="517"/>
                </a:lnTo>
                <a:cubicBezTo>
                  <a:pt x="18" y="490"/>
                  <a:pt x="40" y="469"/>
                  <a:pt x="66" y="469"/>
                </a:cubicBezTo>
                <a:cubicBezTo>
                  <a:pt x="93" y="469"/>
                  <a:pt x="114" y="490"/>
                  <a:pt x="114" y="517"/>
                </a:cubicBezTo>
                <a:lnTo>
                  <a:pt x="114" y="518"/>
                </a:lnTo>
                <a:lnTo>
                  <a:pt x="114" y="522"/>
                </a:lnTo>
                <a:cubicBezTo>
                  <a:pt x="114" y="525"/>
                  <a:pt x="114" y="527"/>
                  <a:pt x="114" y="530"/>
                </a:cubicBezTo>
                <a:lnTo>
                  <a:pt x="113" y="533"/>
                </a:lnTo>
                <a:lnTo>
                  <a:pt x="114" y="525"/>
                </a:lnTo>
                <a:lnTo>
                  <a:pt x="114" y="526"/>
                </a:lnTo>
                <a:lnTo>
                  <a:pt x="18" y="521"/>
                </a:lnTo>
                <a:lnTo>
                  <a:pt x="19" y="517"/>
                </a:lnTo>
                <a:lnTo>
                  <a:pt x="19" y="513"/>
                </a:lnTo>
                <a:cubicBezTo>
                  <a:pt x="21" y="487"/>
                  <a:pt x="44" y="468"/>
                  <a:pt x="69" y="469"/>
                </a:cubicBezTo>
                <a:cubicBezTo>
                  <a:pt x="95" y="470"/>
                  <a:pt x="115" y="491"/>
                  <a:pt x="115" y="517"/>
                </a:cubicBezTo>
                <a:lnTo>
                  <a:pt x="115" y="519"/>
                </a:lnTo>
                <a:cubicBezTo>
                  <a:pt x="115" y="523"/>
                  <a:pt x="114" y="527"/>
                  <a:pt x="114" y="531"/>
                </a:cubicBezTo>
                <a:lnTo>
                  <a:pt x="113" y="533"/>
                </a:lnTo>
                <a:cubicBezTo>
                  <a:pt x="108" y="554"/>
                  <a:pt x="88" y="569"/>
                  <a:pt x="66" y="569"/>
                </a:cubicBezTo>
                <a:cubicBezTo>
                  <a:pt x="44" y="569"/>
                  <a:pt x="25" y="554"/>
                  <a:pt x="20" y="533"/>
                </a:cubicBezTo>
                <a:lnTo>
                  <a:pt x="19" y="531"/>
                </a:lnTo>
                <a:cubicBezTo>
                  <a:pt x="18" y="527"/>
                  <a:pt x="18" y="523"/>
                  <a:pt x="18" y="519"/>
                </a:cubicBezTo>
                <a:lnTo>
                  <a:pt x="18" y="517"/>
                </a:lnTo>
                <a:cubicBezTo>
                  <a:pt x="18" y="493"/>
                  <a:pt x="36" y="472"/>
                  <a:pt x="60" y="469"/>
                </a:cubicBezTo>
                <a:cubicBezTo>
                  <a:pt x="84" y="466"/>
                  <a:pt x="107" y="482"/>
                  <a:pt x="113" y="505"/>
                </a:cubicBezTo>
                <a:lnTo>
                  <a:pt x="113" y="507"/>
                </a:lnTo>
                <a:lnTo>
                  <a:pt x="114" y="512"/>
                </a:lnTo>
                <a:cubicBezTo>
                  <a:pt x="117" y="526"/>
                  <a:pt x="113" y="541"/>
                  <a:pt x="104" y="552"/>
                </a:cubicBezTo>
                <a:cubicBezTo>
                  <a:pt x="95" y="563"/>
                  <a:pt x="81" y="569"/>
                  <a:pt x="67" y="569"/>
                </a:cubicBezTo>
                <a:lnTo>
                  <a:pt x="66" y="569"/>
                </a:lnTo>
                <a:cubicBezTo>
                  <a:pt x="40" y="569"/>
                  <a:pt x="18" y="548"/>
                  <a:pt x="18" y="521"/>
                </a:cubicBezTo>
                <a:cubicBezTo>
                  <a:pt x="18" y="495"/>
                  <a:pt x="40" y="473"/>
                  <a:pt x="66" y="473"/>
                </a:cubicBezTo>
                <a:lnTo>
                  <a:pt x="67" y="473"/>
                </a:lnTo>
                <a:lnTo>
                  <a:pt x="19" y="521"/>
                </a:lnTo>
                <a:lnTo>
                  <a:pt x="19" y="516"/>
                </a:lnTo>
                <a:lnTo>
                  <a:pt x="19" y="517"/>
                </a:lnTo>
                <a:lnTo>
                  <a:pt x="114" y="512"/>
                </a:lnTo>
                <a:lnTo>
                  <a:pt x="114" y="514"/>
                </a:lnTo>
                <a:lnTo>
                  <a:pt x="114" y="517"/>
                </a:lnTo>
                <a:lnTo>
                  <a:pt x="66" y="469"/>
                </a:lnTo>
                <a:lnTo>
                  <a:pt x="67" y="469"/>
                </a:lnTo>
                <a:lnTo>
                  <a:pt x="19" y="512"/>
                </a:lnTo>
                <a:lnTo>
                  <a:pt x="20" y="507"/>
                </a:lnTo>
                <a:lnTo>
                  <a:pt x="20" y="520"/>
                </a:lnTo>
                <a:lnTo>
                  <a:pt x="20" y="517"/>
                </a:lnTo>
                <a:lnTo>
                  <a:pt x="21" y="524"/>
                </a:lnTo>
                <a:lnTo>
                  <a:pt x="21" y="523"/>
                </a:lnTo>
                <a:lnTo>
                  <a:pt x="114" y="507"/>
                </a:lnTo>
                <a:lnTo>
                  <a:pt x="114" y="509"/>
                </a:lnTo>
                <a:lnTo>
                  <a:pt x="114" y="512"/>
                </a:lnTo>
                <a:lnTo>
                  <a:pt x="114" y="515"/>
                </a:lnTo>
                <a:lnTo>
                  <a:pt x="112" y="500"/>
                </a:lnTo>
                <a:lnTo>
                  <a:pt x="113" y="502"/>
                </a:lnTo>
                <a:lnTo>
                  <a:pt x="19" y="511"/>
                </a:lnTo>
                <a:lnTo>
                  <a:pt x="20" y="507"/>
                </a:lnTo>
                <a:lnTo>
                  <a:pt x="19" y="507"/>
                </a:lnTo>
                <a:lnTo>
                  <a:pt x="67" y="555"/>
                </a:lnTo>
                <a:lnTo>
                  <a:pt x="67" y="555"/>
                </a:lnTo>
                <a:cubicBezTo>
                  <a:pt x="44" y="555"/>
                  <a:pt x="24" y="539"/>
                  <a:pt x="20" y="517"/>
                </a:cubicBezTo>
                <a:lnTo>
                  <a:pt x="19" y="512"/>
                </a:lnTo>
                <a:cubicBezTo>
                  <a:pt x="18" y="506"/>
                  <a:pt x="18" y="500"/>
                  <a:pt x="19" y="495"/>
                </a:cubicBezTo>
                <a:lnTo>
                  <a:pt x="19" y="492"/>
                </a:lnTo>
                <a:cubicBezTo>
                  <a:pt x="20" y="489"/>
                  <a:pt x="20" y="487"/>
                  <a:pt x="21" y="484"/>
                </a:cubicBezTo>
                <a:lnTo>
                  <a:pt x="21" y="483"/>
                </a:lnTo>
                <a:cubicBezTo>
                  <a:pt x="29" y="460"/>
                  <a:pt x="51" y="447"/>
                  <a:pt x="75" y="451"/>
                </a:cubicBezTo>
                <a:cubicBezTo>
                  <a:pt x="98" y="454"/>
                  <a:pt x="115" y="474"/>
                  <a:pt x="115" y="498"/>
                </a:cubicBezTo>
                <a:lnTo>
                  <a:pt x="115" y="499"/>
                </a:lnTo>
                <a:cubicBezTo>
                  <a:pt x="115" y="502"/>
                  <a:pt x="115" y="505"/>
                  <a:pt x="114" y="507"/>
                </a:cubicBezTo>
                <a:lnTo>
                  <a:pt x="114" y="510"/>
                </a:lnTo>
                <a:lnTo>
                  <a:pt x="114" y="502"/>
                </a:lnTo>
                <a:lnTo>
                  <a:pt x="114" y="507"/>
                </a:lnTo>
                <a:lnTo>
                  <a:pt x="66" y="459"/>
                </a:lnTo>
                <a:lnTo>
                  <a:pt x="70" y="459"/>
                </a:lnTo>
                <a:lnTo>
                  <a:pt x="71" y="459"/>
                </a:lnTo>
                <a:lnTo>
                  <a:pt x="23" y="503"/>
                </a:lnTo>
                <a:lnTo>
                  <a:pt x="24" y="498"/>
                </a:lnTo>
                <a:lnTo>
                  <a:pt x="24" y="508"/>
                </a:lnTo>
                <a:lnTo>
                  <a:pt x="23" y="503"/>
                </a:lnTo>
                <a:cubicBezTo>
                  <a:pt x="23" y="501"/>
                  <a:pt x="23" y="498"/>
                  <a:pt x="23" y="495"/>
                </a:cubicBezTo>
                <a:lnTo>
                  <a:pt x="24" y="487"/>
                </a:lnTo>
                <a:lnTo>
                  <a:pt x="23" y="483"/>
                </a:lnTo>
                <a:cubicBezTo>
                  <a:pt x="23" y="457"/>
                  <a:pt x="45" y="435"/>
                  <a:pt x="71" y="435"/>
                </a:cubicBezTo>
                <a:cubicBezTo>
                  <a:pt x="98" y="435"/>
                  <a:pt x="119" y="457"/>
                  <a:pt x="119" y="483"/>
                </a:cubicBezTo>
                <a:lnTo>
                  <a:pt x="119" y="484"/>
                </a:lnTo>
                <a:lnTo>
                  <a:pt x="119" y="488"/>
                </a:lnTo>
                <a:cubicBezTo>
                  <a:pt x="119" y="496"/>
                  <a:pt x="118" y="503"/>
                  <a:pt x="114" y="510"/>
                </a:cubicBezTo>
                <a:lnTo>
                  <a:pt x="112" y="515"/>
                </a:lnTo>
                <a:lnTo>
                  <a:pt x="108" y="521"/>
                </a:lnTo>
                <a:lnTo>
                  <a:pt x="114" y="498"/>
                </a:lnTo>
                <a:lnTo>
                  <a:pt x="114" y="503"/>
                </a:lnTo>
                <a:lnTo>
                  <a:pt x="114" y="513"/>
                </a:lnTo>
                <a:cubicBezTo>
                  <a:pt x="110" y="540"/>
                  <a:pt x="86" y="558"/>
                  <a:pt x="60" y="555"/>
                </a:cubicBezTo>
                <a:cubicBezTo>
                  <a:pt x="34" y="552"/>
                  <a:pt x="15" y="528"/>
                  <a:pt x="18" y="502"/>
                </a:cubicBezTo>
                <a:lnTo>
                  <a:pt x="19" y="498"/>
                </a:lnTo>
                <a:lnTo>
                  <a:pt x="19" y="494"/>
                </a:lnTo>
                <a:lnTo>
                  <a:pt x="67" y="546"/>
                </a:lnTo>
                <a:lnTo>
                  <a:pt x="66" y="546"/>
                </a:lnTo>
                <a:cubicBezTo>
                  <a:pt x="39" y="546"/>
                  <a:pt x="18" y="524"/>
                  <a:pt x="18" y="498"/>
                </a:cubicBezTo>
                <a:lnTo>
                  <a:pt x="18" y="494"/>
                </a:lnTo>
                <a:lnTo>
                  <a:pt x="19" y="485"/>
                </a:lnTo>
                <a:lnTo>
                  <a:pt x="19" y="480"/>
                </a:lnTo>
                <a:lnTo>
                  <a:pt x="19" y="483"/>
                </a:lnTo>
                <a:cubicBezTo>
                  <a:pt x="19" y="457"/>
                  <a:pt x="40" y="435"/>
                  <a:pt x="67" y="435"/>
                </a:cubicBezTo>
                <a:cubicBezTo>
                  <a:pt x="93" y="435"/>
                  <a:pt x="115" y="457"/>
                  <a:pt x="115" y="483"/>
                </a:cubicBezTo>
                <a:lnTo>
                  <a:pt x="115" y="485"/>
                </a:lnTo>
                <a:lnTo>
                  <a:pt x="114" y="495"/>
                </a:lnTo>
                <a:lnTo>
                  <a:pt x="114" y="500"/>
                </a:lnTo>
                <a:lnTo>
                  <a:pt x="114" y="498"/>
                </a:lnTo>
                <a:lnTo>
                  <a:pt x="66" y="450"/>
                </a:lnTo>
                <a:lnTo>
                  <a:pt x="66" y="450"/>
                </a:lnTo>
                <a:lnTo>
                  <a:pt x="18" y="498"/>
                </a:lnTo>
                <a:lnTo>
                  <a:pt x="18" y="492"/>
                </a:lnTo>
                <a:lnTo>
                  <a:pt x="19" y="483"/>
                </a:lnTo>
                <a:cubicBezTo>
                  <a:pt x="22" y="460"/>
                  <a:pt x="40" y="443"/>
                  <a:pt x="62" y="441"/>
                </a:cubicBezTo>
                <a:cubicBezTo>
                  <a:pt x="85" y="438"/>
                  <a:pt x="105" y="452"/>
                  <a:pt x="113" y="473"/>
                </a:cubicBezTo>
                <a:lnTo>
                  <a:pt x="113" y="475"/>
                </a:lnTo>
                <a:lnTo>
                  <a:pt x="113" y="475"/>
                </a:lnTo>
                <a:lnTo>
                  <a:pt x="116" y="481"/>
                </a:lnTo>
                <a:lnTo>
                  <a:pt x="116" y="483"/>
                </a:lnTo>
                <a:lnTo>
                  <a:pt x="25" y="483"/>
                </a:lnTo>
                <a:lnTo>
                  <a:pt x="25" y="481"/>
                </a:lnTo>
                <a:lnTo>
                  <a:pt x="24" y="489"/>
                </a:lnTo>
                <a:lnTo>
                  <a:pt x="24" y="486"/>
                </a:lnTo>
                <a:lnTo>
                  <a:pt x="23" y="493"/>
                </a:lnTo>
                <a:lnTo>
                  <a:pt x="23" y="490"/>
                </a:lnTo>
                <a:lnTo>
                  <a:pt x="23" y="488"/>
                </a:lnTo>
                <a:lnTo>
                  <a:pt x="118" y="500"/>
                </a:lnTo>
                <a:lnTo>
                  <a:pt x="118" y="502"/>
                </a:lnTo>
                <a:lnTo>
                  <a:pt x="118" y="502"/>
                </a:lnTo>
                <a:lnTo>
                  <a:pt x="24" y="481"/>
                </a:lnTo>
                <a:lnTo>
                  <a:pt x="24" y="479"/>
                </a:lnTo>
                <a:lnTo>
                  <a:pt x="24" y="479"/>
                </a:lnTo>
                <a:cubicBezTo>
                  <a:pt x="29" y="455"/>
                  <a:pt x="52" y="438"/>
                  <a:pt x="76" y="441"/>
                </a:cubicBezTo>
                <a:cubicBezTo>
                  <a:pt x="101" y="443"/>
                  <a:pt x="119" y="464"/>
                  <a:pt x="119" y="488"/>
                </a:cubicBezTo>
                <a:lnTo>
                  <a:pt x="119" y="491"/>
                </a:lnTo>
                <a:cubicBezTo>
                  <a:pt x="119" y="495"/>
                  <a:pt x="119" y="499"/>
                  <a:pt x="118" y="503"/>
                </a:cubicBezTo>
                <a:lnTo>
                  <a:pt x="118" y="505"/>
                </a:lnTo>
                <a:cubicBezTo>
                  <a:pt x="113" y="523"/>
                  <a:pt x="99" y="536"/>
                  <a:pt x="80" y="540"/>
                </a:cubicBezTo>
                <a:cubicBezTo>
                  <a:pt x="62" y="544"/>
                  <a:pt x="44" y="537"/>
                  <a:pt x="33" y="522"/>
                </a:cubicBezTo>
                <a:lnTo>
                  <a:pt x="31" y="520"/>
                </a:lnTo>
                <a:lnTo>
                  <a:pt x="30" y="518"/>
                </a:lnTo>
                <a:lnTo>
                  <a:pt x="67" y="536"/>
                </a:lnTo>
                <a:lnTo>
                  <a:pt x="66" y="536"/>
                </a:lnTo>
                <a:cubicBezTo>
                  <a:pt x="43" y="536"/>
                  <a:pt x="23" y="520"/>
                  <a:pt x="19" y="496"/>
                </a:cubicBezTo>
                <a:lnTo>
                  <a:pt x="19" y="493"/>
                </a:lnTo>
                <a:cubicBezTo>
                  <a:pt x="18" y="491"/>
                  <a:pt x="18" y="488"/>
                  <a:pt x="18" y="485"/>
                </a:cubicBezTo>
                <a:lnTo>
                  <a:pt x="18" y="483"/>
                </a:lnTo>
                <a:cubicBezTo>
                  <a:pt x="18" y="457"/>
                  <a:pt x="39" y="435"/>
                  <a:pt x="66" y="435"/>
                </a:cubicBezTo>
                <a:cubicBezTo>
                  <a:pt x="92" y="435"/>
                  <a:pt x="114" y="457"/>
                  <a:pt x="114" y="483"/>
                </a:cubicBezTo>
                <a:lnTo>
                  <a:pt x="114" y="486"/>
                </a:lnTo>
                <a:lnTo>
                  <a:pt x="114" y="488"/>
                </a:lnTo>
                <a:cubicBezTo>
                  <a:pt x="114" y="515"/>
                  <a:pt x="92" y="536"/>
                  <a:pt x="66" y="536"/>
                </a:cubicBezTo>
                <a:cubicBezTo>
                  <a:pt x="39" y="536"/>
                  <a:pt x="18" y="515"/>
                  <a:pt x="18" y="488"/>
                </a:cubicBezTo>
                <a:lnTo>
                  <a:pt x="18" y="483"/>
                </a:lnTo>
                <a:lnTo>
                  <a:pt x="19" y="491"/>
                </a:lnTo>
                <a:lnTo>
                  <a:pt x="18" y="488"/>
                </a:lnTo>
                <a:cubicBezTo>
                  <a:pt x="18" y="486"/>
                  <a:pt x="17" y="483"/>
                  <a:pt x="17" y="480"/>
                </a:cubicBezTo>
                <a:lnTo>
                  <a:pt x="17" y="479"/>
                </a:lnTo>
                <a:cubicBezTo>
                  <a:pt x="17" y="454"/>
                  <a:pt x="37" y="433"/>
                  <a:pt x="62" y="431"/>
                </a:cubicBezTo>
                <a:cubicBezTo>
                  <a:pt x="88" y="429"/>
                  <a:pt x="110" y="448"/>
                  <a:pt x="113" y="473"/>
                </a:cubicBezTo>
                <a:lnTo>
                  <a:pt x="114" y="477"/>
                </a:lnTo>
                <a:lnTo>
                  <a:pt x="114" y="488"/>
                </a:lnTo>
                <a:lnTo>
                  <a:pt x="66" y="440"/>
                </a:lnTo>
                <a:lnTo>
                  <a:pt x="66" y="440"/>
                </a:lnTo>
                <a:lnTo>
                  <a:pt x="19" y="484"/>
                </a:lnTo>
                <a:lnTo>
                  <a:pt x="19" y="479"/>
                </a:lnTo>
                <a:lnTo>
                  <a:pt x="19" y="479"/>
                </a:lnTo>
                <a:cubicBezTo>
                  <a:pt x="19" y="452"/>
                  <a:pt x="40" y="431"/>
                  <a:pt x="67" y="431"/>
                </a:cubicBezTo>
                <a:cubicBezTo>
                  <a:pt x="93" y="431"/>
                  <a:pt x="115" y="452"/>
                  <a:pt x="115" y="479"/>
                </a:cubicBezTo>
                <a:lnTo>
                  <a:pt x="115" y="481"/>
                </a:lnTo>
                <a:lnTo>
                  <a:pt x="115" y="483"/>
                </a:lnTo>
                <a:cubicBezTo>
                  <a:pt x="115" y="510"/>
                  <a:pt x="93" y="531"/>
                  <a:pt x="67" y="531"/>
                </a:cubicBezTo>
                <a:cubicBezTo>
                  <a:pt x="40" y="531"/>
                  <a:pt x="19" y="510"/>
                  <a:pt x="19" y="483"/>
                </a:cubicBezTo>
                <a:lnTo>
                  <a:pt x="19" y="481"/>
                </a:lnTo>
                <a:lnTo>
                  <a:pt x="20" y="491"/>
                </a:lnTo>
                <a:lnTo>
                  <a:pt x="19" y="488"/>
                </a:lnTo>
                <a:cubicBezTo>
                  <a:pt x="17" y="474"/>
                  <a:pt x="20" y="460"/>
                  <a:pt x="29" y="449"/>
                </a:cubicBezTo>
                <a:cubicBezTo>
                  <a:pt x="38" y="437"/>
                  <a:pt x="52" y="431"/>
                  <a:pt x="66" y="431"/>
                </a:cubicBezTo>
                <a:lnTo>
                  <a:pt x="67" y="431"/>
                </a:lnTo>
                <a:lnTo>
                  <a:pt x="19" y="484"/>
                </a:lnTo>
                <a:lnTo>
                  <a:pt x="19" y="479"/>
                </a:lnTo>
                <a:lnTo>
                  <a:pt x="18" y="471"/>
                </a:lnTo>
                <a:lnTo>
                  <a:pt x="18" y="469"/>
                </a:lnTo>
                <a:cubicBezTo>
                  <a:pt x="18" y="443"/>
                  <a:pt x="40" y="421"/>
                  <a:pt x="66" y="421"/>
                </a:cubicBezTo>
                <a:cubicBezTo>
                  <a:pt x="93" y="421"/>
                  <a:pt x="114" y="443"/>
                  <a:pt x="114" y="469"/>
                </a:cubicBezTo>
                <a:lnTo>
                  <a:pt x="114" y="472"/>
                </a:lnTo>
                <a:lnTo>
                  <a:pt x="114" y="474"/>
                </a:lnTo>
                <a:cubicBezTo>
                  <a:pt x="114" y="500"/>
                  <a:pt x="93" y="522"/>
                  <a:pt x="66" y="522"/>
                </a:cubicBezTo>
                <a:cubicBezTo>
                  <a:pt x="40" y="522"/>
                  <a:pt x="18" y="500"/>
                  <a:pt x="18" y="474"/>
                </a:cubicBezTo>
                <a:lnTo>
                  <a:pt x="18" y="471"/>
                </a:lnTo>
                <a:lnTo>
                  <a:pt x="20" y="483"/>
                </a:lnTo>
                <a:lnTo>
                  <a:pt x="19" y="481"/>
                </a:lnTo>
                <a:lnTo>
                  <a:pt x="114" y="469"/>
                </a:lnTo>
                <a:lnTo>
                  <a:pt x="114" y="474"/>
                </a:lnTo>
                <a:lnTo>
                  <a:pt x="114" y="479"/>
                </a:lnTo>
                <a:lnTo>
                  <a:pt x="19" y="467"/>
                </a:lnTo>
                <a:lnTo>
                  <a:pt x="20" y="465"/>
                </a:lnTo>
                <a:lnTo>
                  <a:pt x="20" y="466"/>
                </a:lnTo>
                <a:cubicBezTo>
                  <a:pt x="23" y="443"/>
                  <a:pt x="44" y="426"/>
                  <a:pt x="67" y="426"/>
                </a:cubicBezTo>
                <a:lnTo>
                  <a:pt x="68" y="426"/>
                </a:lnTo>
                <a:cubicBezTo>
                  <a:pt x="94" y="426"/>
                  <a:pt x="116" y="447"/>
                  <a:pt x="116" y="474"/>
                </a:cubicBezTo>
                <a:cubicBezTo>
                  <a:pt x="116" y="500"/>
                  <a:pt x="94" y="522"/>
                  <a:pt x="68" y="522"/>
                </a:cubicBezTo>
                <a:lnTo>
                  <a:pt x="67" y="522"/>
                </a:lnTo>
                <a:cubicBezTo>
                  <a:pt x="44" y="522"/>
                  <a:pt x="25" y="506"/>
                  <a:pt x="20" y="484"/>
                </a:cubicBezTo>
                <a:lnTo>
                  <a:pt x="19" y="480"/>
                </a:lnTo>
                <a:cubicBezTo>
                  <a:pt x="18" y="473"/>
                  <a:pt x="18" y="467"/>
                  <a:pt x="19" y="460"/>
                </a:cubicBezTo>
                <a:lnTo>
                  <a:pt x="20" y="455"/>
                </a:lnTo>
                <a:cubicBezTo>
                  <a:pt x="24" y="433"/>
                  <a:pt x="44" y="416"/>
                  <a:pt x="67" y="416"/>
                </a:cubicBezTo>
                <a:lnTo>
                  <a:pt x="67" y="416"/>
                </a:lnTo>
                <a:cubicBezTo>
                  <a:pt x="94" y="416"/>
                  <a:pt x="115" y="438"/>
                  <a:pt x="115" y="464"/>
                </a:cubicBezTo>
                <a:cubicBezTo>
                  <a:pt x="115" y="491"/>
                  <a:pt x="94" y="512"/>
                  <a:pt x="67" y="512"/>
                </a:cubicBezTo>
                <a:lnTo>
                  <a:pt x="66" y="512"/>
                </a:lnTo>
                <a:cubicBezTo>
                  <a:pt x="44" y="512"/>
                  <a:pt x="25" y="497"/>
                  <a:pt x="19" y="476"/>
                </a:cubicBezTo>
                <a:lnTo>
                  <a:pt x="19" y="474"/>
                </a:lnTo>
                <a:cubicBezTo>
                  <a:pt x="18" y="470"/>
                  <a:pt x="17" y="466"/>
                  <a:pt x="17" y="462"/>
                </a:cubicBezTo>
                <a:lnTo>
                  <a:pt x="17" y="460"/>
                </a:lnTo>
                <a:cubicBezTo>
                  <a:pt x="17" y="434"/>
                  <a:pt x="38" y="413"/>
                  <a:pt x="63" y="412"/>
                </a:cubicBezTo>
                <a:cubicBezTo>
                  <a:pt x="89" y="411"/>
                  <a:pt x="111" y="430"/>
                  <a:pt x="113" y="455"/>
                </a:cubicBezTo>
                <a:lnTo>
                  <a:pt x="114" y="460"/>
                </a:lnTo>
                <a:lnTo>
                  <a:pt x="114" y="459"/>
                </a:lnTo>
                <a:lnTo>
                  <a:pt x="19" y="469"/>
                </a:lnTo>
                <a:lnTo>
                  <a:pt x="19" y="467"/>
                </a:lnTo>
                <a:lnTo>
                  <a:pt x="20" y="475"/>
                </a:lnTo>
                <a:lnTo>
                  <a:pt x="19" y="472"/>
                </a:lnTo>
                <a:cubicBezTo>
                  <a:pt x="18" y="466"/>
                  <a:pt x="18" y="459"/>
                  <a:pt x="20" y="453"/>
                </a:cubicBezTo>
                <a:lnTo>
                  <a:pt x="20" y="451"/>
                </a:lnTo>
                <a:lnTo>
                  <a:pt x="19" y="462"/>
                </a:lnTo>
                <a:lnTo>
                  <a:pt x="19" y="460"/>
                </a:lnTo>
                <a:lnTo>
                  <a:pt x="67" y="508"/>
                </a:lnTo>
                <a:lnTo>
                  <a:pt x="66" y="508"/>
                </a:lnTo>
                <a:cubicBezTo>
                  <a:pt x="52" y="508"/>
                  <a:pt x="40" y="502"/>
                  <a:pt x="31" y="492"/>
                </a:cubicBezTo>
                <a:cubicBezTo>
                  <a:pt x="21" y="482"/>
                  <a:pt x="17" y="469"/>
                  <a:pt x="18" y="456"/>
                </a:cubicBezTo>
                <a:lnTo>
                  <a:pt x="19" y="450"/>
                </a:lnTo>
                <a:lnTo>
                  <a:pt x="19" y="445"/>
                </a:lnTo>
                <a:cubicBezTo>
                  <a:pt x="22" y="419"/>
                  <a:pt x="45" y="401"/>
                  <a:pt x="70" y="403"/>
                </a:cubicBezTo>
                <a:cubicBezTo>
                  <a:pt x="95" y="404"/>
                  <a:pt x="115" y="425"/>
                  <a:pt x="115" y="450"/>
                </a:cubicBezTo>
                <a:lnTo>
                  <a:pt x="115" y="454"/>
                </a:lnTo>
                <a:lnTo>
                  <a:pt x="115" y="460"/>
                </a:lnTo>
                <a:lnTo>
                  <a:pt x="115" y="463"/>
                </a:lnTo>
                <a:lnTo>
                  <a:pt x="115" y="464"/>
                </a:lnTo>
                <a:lnTo>
                  <a:pt x="19" y="459"/>
                </a:lnTo>
                <a:lnTo>
                  <a:pt x="20" y="455"/>
                </a:lnTo>
                <a:lnTo>
                  <a:pt x="19" y="455"/>
                </a:lnTo>
                <a:lnTo>
                  <a:pt x="19" y="452"/>
                </a:lnTo>
                <a:cubicBezTo>
                  <a:pt x="19" y="449"/>
                  <a:pt x="20" y="445"/>
                  <a:pt x="21" y="441"/>
                </a:cubicBezTo>
                <a:lnTo>
                  <a:pt x="21" y="439"/>
                </a:lnTo>
                <a:lnTo>
                  <a:pt x="20" y="446"/>
                </a:lnTo>
                <a:lnTo>
                  <a:pt x="21" y="440"/>
                </a:lnTo>
                <a:lnTo>
                  <a:pt x="20" y="441"/>
                </a:lnTo>
                <a:cubicBezTo>
                  <a:pt x="20" y="429"/>
                  <a:pt x="26" y="417"/>
                  <a:pt x="35" y="408"/>
                </a:cubicBezTo>
                <a:lnTo>
                  <a:pt x="35" y="407"/>
                </a:lnTo>
                <a:cubicBezTo>
                  <a:pt x="49" y="393"/>
                  <a:pt x="69" y="389"/>
                  <a:pt x="87" y="397"/>
                </a:cubicBezTo>
                <a:cubicBezTo>
                  <a:pt x="105" y="404"/>
                  <a:pt x="117" y="422"/>
                  <a:pt x="117" y="441"/>
                </a:cubicBezTo>
                <a:lnTo>
                  <a:pt x="117" y="443"/>
                </a:lnTo>
                <a:lnTo>
                  <a:pt x="117" y="447"/>
                </a:lnTo>
                <a:lnTo>
                  <a:pt x="117" y="452"/>
                </a:lnTo>
                <a:lnTo>
                  <a:pt x="117" y="455"/>
                </a:lnTo>
                <a:cubicBezTo>
                  <a:pt x="117" y="481"/>
                  <a:pt x="95" y="503"/>
                  <a:pt x="69" y="503"/>
                </a:cubicBezTo>
                <a:cubicBezTo>
                  <a:pt x="42" y="503"/>
                  <a:pt x="21" y="481"/>
                  <a:pt x="21" y="455"/>
                </a:cubicBezTo>
                <a:lnTo>
                  <a:pt x="21" y="453"/>
                </a:lnTo>
                <a:lnTo>
                  <a:pt x="22" y="461"/>
                </a:lnTo>
                <a:lnTo>
                  <a:pt x="21" y="458"/>
                </a:lnTo>
                <a:cubicBezTo>
                  <a:pt x="21" y="456"/>
                  <a:pt x="20" y="453"/>
                  <a:pt x="20" y="450"/>
                </a:cubicBezTo>
                <a:lnTo>
                  <a:pt x="20" y="445"/>
                </a:lnTo>
                <a:cubicBezTo>
                  <a:pt x="20" y="419"/>
                  <a:pt x="42" y="397"/>
                  <a:pt x="68" y="397"/>
                </a:cubicBezTo>
                <a:lnTo>
                  <a:pt x="69" y="397"/>
                </a:lnTo>
                <a:lnTo>
                  <a:pt x="22" y="451"/>
                </a:lnTo>
                <a:lnTo>
                  <a:pt x="21" y="446"/>
                </a:lnTo>
                <a:cubicBezTo>
                  <a:pt x="21" y="442"/>
                  <a:pt x="21" y="437"/>
                  <a:pt x="22" y="433"/>
                </a:cubicBezTo>
                <a:lnTo>
                  <a:pt x="22" y="430"/>
                </a:lnTo>
                <a:lnTo>
                  <a:pt x="23" y="424"/>
                </a:lnTo>
                <a:cubicBezTo>
                  <a:pt x="29" y="403"/>
                  <a:pt x="48" y="388"/>
                  <a:pt x="70" y="388"/>
                </a:cubicBezTo>
                <a:cubicBezTo>
                  <a:pt x="92" y="388"/>
                  <a:pt x="111" y="403"/>
                  <a:pt x="117" y="424"/>
                </a:cubicBezTo>
                <a:lnTo>
                  <a:pt x="117" y="426"/>
                </a:lnTo>
                <a:cubicBezTo>
                  <a:pt x="118" y="430"/>
                  <a:pt x="118" y="434"/>
                  <a:pt x="118" y="438"/>
                </a:cubicBezTo>
                <a:lnTo>
                  <a:pt x="118" y="441"/>
                </a:lnTo>
                <a:lnTo>
                  <a:pt x="118" y="433"/>
                </a:lnTo>
                <a:lnTo>
                  <a:pt x="118" y="436"/>
                </a:lnTo>
                <a:lnTo>
                  <a:pt x="117" y="429"/>
                </a:lnTo>
                <a:lnTo>
                  <a:pt x="117" y="430"/>
                </a:lnTo>
                <a:lnTo>
                  <a:pt x="23" y="445"/>
                </a:lnTo>
                <a:lnTo>
                  <a:pt x="23" y="444"/>
                </a:lnTo>
                <a:lnTo>
                  <a:pt x="23" y="440"/>
                </a:lnTo>
                <a:lnTo>
                  <a:pt x="24" y="448"/>
                </a:lnTo>
                <a:lnTo>
                  <a:pt x="24" y="445"/>
                </a:lnTo>
                <a:cubicBezTo>
                  <a:pt x="23" y="443"/>
                  <a:pt x="23" y="440"/>
                  <a:pt x="23" y="437"/>
                </a:cubicBezTo>
                <a:lnTo>
                  <a:pt x="23" y="436"/>
                </a:lnTo>
                <a:lnTo>
                  <a:pt x="119" y="442"/>
                </a:lnTo>
                <a:lnTo>
                  <a:pt x="118" y="446"/>
                </a:lnTo>
                <a:lnTo>
                  <a:pt x="118" y="450"/>
                </a:lnTo>
                <a:lnTo>
                  <a:pt x="70" y="397"/>
                </a:lnTo>
                <a:lnTo>
                  <a:pt x="71" y="397"/>
                </a:lnTo>
                <a:lnTo>
                  <a:pt x="23" y="441"/>
                </a:lnTo>
                <a:lnTo>
                  <a:pt x="24" y="436"/>
                </a:lnTo>
                <a:lnTo>
                  <a:pt x="23" y="436"/>
                </a:lnTo>
                <a:cubicBezTo>
                  <a:pt x="23" y="409"/>
                  <a:pt x="45" y="388"/>
                  <a:pt x="71" y="388"/>
                </a:cubicBezTo>
                <a:cubicBezTo>
                  <a:pt x="98" y="388"/>
                  <a:pt x="119" y="409"/>
                  <a:pt x="119" y="436"/>
                </a:cubicBezTo>
                <a:lnTo>
                  <a:pt x="119" y="438"/>
                </a:lnTo>
                <a:cubicBezTo>
                  <a:pt x="119" y="442"/>
                  <a:pt x="119" y="445"/>
                  <a:pt x="119" y="448"/>
                </a:cubicBezTo>
                <a:lnTo>
                  <a:pt x="118" y="450"/>
                </a:lnTo>
                <a:cubicBezTo>
                  <a:pt x="114" y="473"/>
                  <a:pt x="94" y="489"/>
                  <a:pt x="71" y="489"/>
                </a:cubicBezTo>
                <a:cubicBezTo>
                  <a:pt x="49" y="489"/>
                  <a:pt x="29" y="474"/>
                  <a:pt x="24" y="451"/>
                </a:cubicBezTo>
                <a:lnTo>
                  <a:pt x="23" y="447"/>
                </a:lnTo>
                <a:lnTo>
                  <a:pt x="22" y="436"/>
                </a:lnTo>
                <a:cubicBezTo>
                  <a:pt x="20" y="423"/>
                  <a:pt x="25" y="409"/>
                  <a:pt x="34" y="399"/>
                </a:cubicBezTo>
                <a:cubicBezTo>
                  <a:pt x="43" y="389"/>
                  <a:pt x="56" y="383"/>
                  <a:pt x="69" y="383"/>
                </a:cubicBezTo>
                <a:lnTo>
                  <a:pt x="72" y="383"/>
                </a:lnTo>
                <a:cubicBezTo>
                  <a:pt x="98" y="383"/>
                  <a:pt x="120" y="405"/>
                  <a:pt x="120" y="431"/>
                </a:cubicBezTo>
                <a:cubicBezTo>
                  <a:pt x="120" y="458"/>
                  <a:pt x="98" y="479"/>
                  <a:pt x="72" y="479"/>
                </a:cubicBezTo>
                <a:lnTo>
                  <a:pt x="71" y="479"/>
                </a:lnTo>
                <a:lnTo>
                  <a:pt x="119" y="431"/>
                </a:lnTo>
                <a:lnTo>
                  <a:pt x="119" y="434"/>
                </a:lnTo>
                <a:lnTo>
                  <a:pt x="119" y="436"/>
                </a:lnTo>
                <a:cubicBezTo>
                  <a:pt x="119" y="462"/>
                  <a:pt x="97" y="484"/>
                  <a:pt x="71" y="484"/>
                </a:cubicBezTo>
                <a:cubicBezTo>
                  <a:pt x="44" y="484"/>
                  <a:pt x="23" y="462"/>
                  <a:pt x="23" y="436"/>
                </a:cubicBezTo>
                <a:lnTo>
                  <a:pt x="23" y="433"/>
                </a:lnTo>
                <a:lnTo>
                  <a:pt x="23" y="433"/>
                </a:lnTo>
                <a:lnTo>
                  <a:pt x="22" y="429"/>
                </a:lnTo>
                <a:lnTo>
                  <a:pt x="22" y="422"/>
                </a:lnTo>
                <a:cubicBezTo>
                  <a:pt x="22" y="395"/>
                  <a:pt x="43" y="374"/>
                  <a:pt x="70" y="374"/>
                </a:cubicBezTo>
                <a:cubicBezTo>
                  <a:pt x="96" y="374"/>
                  <a:pt x="118" y="395"/>
                  <a:pt x="118" y="422"/>
                </a:cubicBezTo>
                <a:lnTo>
                  <a:pt x="118" y="422"/>
                </a:lnTo>
                <a:lnTo>
                  <a:pt x="117" y="415"/>
                </a:lnTo>
                <a:lnTo>
                  <a:pt x="118" y="418"/>
                </a:lnTo>
                <a:lnTo>
                  <a:pt x="119" y="427"/>
                </a:lnTo>
                <a:lnTo>
                  <a:pt x="119" y="428"/>
                </a:lnTo>
                <a:cubicBezTo>
                  <a:pt x="119" y="430"/>
                  <a:pt x="119" y="433"/>
                  <a:pt x="119" y="435"/>
                </a:cubicBezTo>
                <a:lnTo>
                  <a:pt x="119" y="436"/>
                </a:lnTo>
                <a:cubicBezTo>
                  <a:pt x="119" y="461"/>
                  <a:pt x="100" y="482"/>
                  <a:pt x="74" y="484"/>
                </a:cubicBezTo>
                <a:cubicBezTo>
                  <a:pt x="49" y="485"/>
                  <a:pt x="27" y="467"/>
                  <a:pt x="24" y="441"/>
                </a:cubicBezTo>
                <a:lnTo>
                  <a:pt x="23" y="437"/>
                </a:lnTo>
                <a:lnTo>
                  <a:pt x="23" y="431"/>
                </a:lnTo>
                <a:cubicBezTo>
                  <a:pt x="21" y="418"/>
                  <a:pt x="26" y="404"/>
                  <a:pt x="35" y="394"/>
                </a:cubicBezTo>
                <a:cubicBezTo>
                  <a:pt x="44" y="384"/>
                  <a:pt x="57" y="378"/>
                  <a:pt x="70" y="378"/>
                </a:cubicBezTo>
                <a:lnTo>
                  <a:pt x="71" y="378"/>
                </a:lnTo>
                <a:cubicBezTo>
                  <a:pt x="98" y="378"/>
                  <a:pt x="119" y="400"/>
                  <a:pt x="119" y="426"/>
                </a:cubicBezTo>
                <a:cubicBezTo>
                  <a:pt x="119" y="453"/>
                  <a:pt x="98" y="474"/>
                  <a:pt x="71" y="474"/>
                </a:cubicBezTo>
                <a:lnTo>
                  <a:pt x="70" y="474"/>
                </a:lnTo>
                <a:cubicBezTo>
                  <a:pt x="56" y="474"/>
                  <a:pt x="42" y="468"/>
                  <a:pt x="33" y="457"/>
                </a:cubicBezTo>
                <a:cubicBezTo>
                  <a:pt x="24" y="446"/>
                  <a:pt x="21" y="431"/>
                  <a:pt x="23" y="417"/>
                </a:cubicBezTo>
                <a:lnTo>
                  <a:pt x="24" y="415"/>
                </a:lnTo>
                <a:lnTo>
                  <a:pt x="25" y="410"/>
                </a:lnTo>
                <a:cubicBezTo>
                  <a:pt x="30" y="389"/>
                  <a:pt x="50" y="373"/>
                  <a:pt x="73" y="374"/>
                </a:cubicBezTo>
                <a:cubicBezTo>
                  <a:pt x="95" y="375"/>
                  <a:pt x="114" y="391"/>
                  <a:pt x="119" y="413"/>
                </a:cubicBezTo>
                <a:lnTo>
                  <a:pt x="119" y="415"/>
                </a:lnTo>
                <a:cubicBezTo>
                  <a:pt x="120" y="418"/>
                  <a:pt x="120" y="421"/>
                  <a:pt x="120" y="424"/>
                </a:cubicBezTo>
                <a:lnTo>
                  <a:pt x="120" y="426"/>
                </a:lnTo>
                <a:cubicBezTo>
                  <a:pt x="120" y="451"/>
                  <a:pt x="102" y="471"/>
                  <a:pt x="78" y="474"/>
                </a:cubicBezTo>
                <a:cubicBezTo>
                  <a:pt x="54" y="477"/>
                  <a:pt x="31" y="462"/>
                  <a:pt x="25" y="438"/>
                </a:cubicBezTo>
                <a:lnTo>
                  <a:pt x="25" y="436"/>
                </a:lnTo>
                <a:lnTo>
                  <a:pt x="26" y="440"/>
                </a:lnTo>
                <a:cubicBezTo>
                  <a:pt x="20" y="425"/>
                  <a:pt x="22" y="408"/>
                  <a:pt x="31" y="395"/>
                </a:cubicBezTo>
                <a:cubicBezTo>
                  <a:pt x="40" y="382"/>
                  <a:pt x="55" y="374"/>
                  <a:pt x="70" y="374"/>
                </a:cubicBezTo>
                <a:lnTo>
                  <a:pt x="71" y="374"/>
                </a:lnTo>
                <a:cubicBezTo>
                  <a:pt x="86" y="374"/>
                  <a:pt x="99" y="380"/>
                  <a:pt x="108" y="391"/>
                </a:cubicBezTo>
                <a:cubicBezTo>
                  <a:pt x="117" y="402"/>
                  <a:pt x="121" y="416"/>
                  <a:pt x="119" y="430"/>
                </a:cubicBezTo>
                <a:lnTo>
                  <a:pt x="118" y="433"/>
                </a:lnTo>
                <a:cubicBezTo>
                  <a:pt x="118" y="435"/>
                  <a:pt x="117" y="438"/>
                  <a:pt x="117" y="440"/>
                </a:cubicBezTo>
                <a:lnTo>
                  <a:pt x="116" y="442"/>
                </a:lnTo>
                <a:cubicBezTo>
                  <a:pt x="108" y="465"/>
                  <a:pt x="84" y="479"/>
                  <a:pt x="60" y="473"/>
                </a:cubicBezTo>
                <a:cubicBezTo>
                  <a:pt x="36" y="468"/>
                  <a:pt x="20" y="446"/>
                  <a:pt x="23" y="421"/>
                </a:cubicBezTo>
                <a:lnTo>
                  <a:pt x="23" y="417"/>
                </a:lnTo>
                <a:lnTo>
                  <a:pt x="24" y="412"/>
                </a:lnTo>
                <a:lnTo>
                  <a:pt x="71" y="465"/>
                </a:lnTo>
                <a:lnTo>
                  <a:pt x="70" y="465"/>
                </a:lnTo>
                <a:lnTo>
                  <a:pt x="118" y="409"/>
                </a:lnTo>
                <a:lnTo>
                  <a:pt x="118" y="412"/>
                </a:lnTo>
                <a:lnTo>
                  <a:pt x="118" y="410"/>
                </a:lnTo>
                <a:lnTo>
                  <a:pt x="24" y="431"/>
                </a:lnTo>
                <a:lnTo>
                  <a:pt x="24" y="429"/>
                </a:lnTo>
                <a:lnTo>
                  <a:pt x="23" y="426"/>
                </a:lnTo>
                <a:lnTo>
                  <a:pt x="118" y="417"/>
                </a:lnTo>
                <a:lnTo>
                  <a:pt x="118" y="419"/>
                </a:lnTo>
                <a:lnTo>
                  <a:pt x="118" y="410"/>
                </a:lnTo>
                <a:lnTo>
                  <a:pt x="118" y="413"/>
                </a:lnTo>
                <a:lnTo>
                  <a:pt x="23" y="422"/>
                </a:lnTo>
                <a:lnTo>
                  <a:pt x="23" y="420"/>
                </a:lnTo>
                <a:lnTo>
                  <a:pt x="23" y="417"/>
                </a:lnTo>
                <a:lnTo>
                  <a:pt x="23" y="412"/>
                </a:lnTo>
                <a:cubicBezTo>
                  <a:pt x="23" y="410"/>
                  <a:pt x="23" y="407"/>
                  <a:pt x="24" y="405"/>
                </a:cubicBezTo>
                <a:lnTo>
                  <a:pt x="24" y="402"/>
                </a:lnTo>
                <a:lnTo>
                  <a:pt x="23" y="409"/>
                </a:lnTo>
                <a:lnTo>
                  <a:pt x="23" y="407"/>
                </a:lnTo>
                <a:cubicBezTo>
                  <a:pt x="23" y="381"/>
                  <a:pt x="45" y="359"/>
                  <a:pt x="71" y="359"/>
                </a:cubicBezTo>
                <a:cubicBezTo>
                  <a:pt x="98" y="359"/>
                  <a:pt x="119" y="381"/>
                  <a:pt x="119" y="407"/>
                </a:cubicBezTo>
                <a:lnTo>
                  <a:pt x="119" y="409"/>
                </a:lnTo>
                <a:cubicBezTo>
                  <a:pt x="119" y="412"/>
                  <a:pt x="119" y="415"/>
                  <a:pt x="119" y="417"/>
                </a:cubicBezTo>
                <a:lnTo>
                  <a:pt x="118" y="420"/>
                </a:lnTo>
                <a:lnTo>
                  <a:pt x="119" y="412"/>
                </a:lnTo>
                <a:lnTo>
                  <a:pt x="119" y="415"/>
                </a:lnTo>
                <a:lnTo>
                  <a:pt x="119" y="417"/>
                </a:lnTo>
                <a:lnTo>
                  <a:pt x="42" y="379"/>
                </a:lnTo>
                <a:lnTo>
                  <a:pt x="44" y="377"/>
                </a:lnTo>
                <a:lnTo>
                  <a:pt x="33" y="389"/>
                </a:lnTo>
                <a:lnTo>
                  <a:pt x="35" y="386"/>
                </a:lnTo>
                <a:lnTo>
                  <a:pt x="28" y="403"/>
                </a:lnTo>
                <a:lnTo>
                  <a:pt x="29" y="398"/>
                </a:lnTo>
                <a:lnTo>
                  <a:pt x="76" y="455"/>
                </a:lnTo>
                <a:lnTo>
                  <a:pt x="75" y="455"/>
                </a:lnTo>
                <a:cubicBezTo>
                  <a:pt x="61" y="455"/>
                  <a:pt x="47" y="449"/>
                  <a:pt x="38" y="438"/>
                </a:cubicBezTo>
                <a:cubicBezTo>
                  <a:pt x="29" y="428"/>
                  <a:pt x="25" y="413"/>
                  <a:pt x="28" y="400"/>
                </a:cubicBezTo>
                <a:lnTo>
                  <a:pt x="28" y="397"/>
                </a:lnTo>
                <a:cubicBezTo>
                  <a:pt x="29" y="394"/>
                  <a:pt x="29" y="392"/>
                  <a:pt x="30" y="389"/>
                </a:cubicBezTo>
                <a:lnTo>
                  <a:pt x="30" y="388"/>
                </a:lnTo>
                <a:cubicBezTo>
                  <a:pt x="38" y="365"/>
                  <a:pt x="60" y="352"/>
                  <a:pt x="84" y="356"/>
                </a:cubicBezTo>
                <a:cubicBezTo>
                  <a:pt x="107" y="359"/>
                  <a:pt x="124" y="379"/>
                  <a:pt x="124" y="403"/>
                </a:cubicBezTo>
                <a:lnTo>
                  <a:pt x="124" y="404"/>
                </a:lnTo>
                <a:lnTo>
                  <a:pt x="124" y="408"/>
                </a:lnTo>
                <a:lnTo>
                  <a:pt x="124" y="411"/>
                </a:lnTo>
                <a:lnTo>
                  <a:pt x="124" y="412"/>
                </a:lnTo>
                <a:lnTo>
                  <a:pt x="28" y="407"/>
                </a:lnTo>
                <a:lnTo>
                  <a:pt x="29" y="403"/>
                </a:lnTo>
                <a:lnTo>
                  <a:pt x="29" y="413"/>
                </a:lnTo>
                <a:lnTo>
                  <a:pt x="28" y="407"/>
                </a:lnTo>
                <a:lnTo>
                  <a:pt x="67" y="450"/>
                </a:lnTo>
                <a:lnTo>
                  <a:pt x="64" y="450"/>
                </a:lnTo>
                <a:lnTo>
                  <a:pt x="83" y="450"/>
                </a:lnTo>
                <a:lnTo>
                  <a:pt x="80" y="450"/>
                </a:lnTo>
                <a:cubicBezTo>
                  <a:pt x="68" y="453"/>
                  <a:pt x="54" y="450"/>
                  <a:pt x="44" y="442"/>
                </a:cubicBezTo>
                <a:cubicBezTo>
                  <a:pt x="33" y="435"/>
                  <a:pt x="26" y="424"/>
                  <a:pt x="24" y="411"/>
                </a:cubicBezTo>
                <a:lnTo>
                  <a:pt x="23" y="408"/>
                </a:lnTo>
                <a:cubicBezTo>
                  <a:pt x="23" y="405"/>
                  <a:pt x="22" y="403"/>
                  <a:pt x="22" y="400"/>
                </a:cubicBezTo>
                <a:lnTo>
                  <a:pt x="22" y="398"/>
                </a:lnTo>
                <a:cubicBezTo>
                  <a:pt x="22" y="373"/>
                  <a:pt x="41" y="353"/>
                  <a:pt x="66" y="350"/>
                </a:cubicBezTo>
                <a:cubicBezTo>
                  <a:pt x="90" y="348"/>
                  <a:pt x="113" y="364"/>
                  <a:pt x="118" y="389"/>
                </a:cubicBezTo>
                <a:lnTo>
                  <a:pt x="118" y="391"/>
                </a:lnTo>
                <a:cubicBezTo>
                  <a:pt x="119" y="394"/>
                  <a:pt x="119" y="397"/>
                  <a:pt x="119" y="400"/>
                </a:cubicBezTo>
                <a:lnTo>
                  <a:pt x="119" y="403"/>
                </a:lnTo>
                <a:cubicBezTo>
                  <a:pt x="119" y="429"/>
                  <a:pt x="97" y="451"/>
                  <a:pt x="71" y="451"/>
                </a:cubicBezTo>
                <a:cubicBezTo>
                  <a:pt x="44" y="451"/>
                  <a:pt x="23" y="429"/>
                  <a:pt x="23" y="403"/>
                </a:cubicBezTo>
                <a:lnTo>
                  <a:pt x="23" y="400"/>
                </a:lnTo>
                <a:lnTo>
                  <a:pt x="23" y="398"/>
                </a:lnTo>
                <a:cubicBezTo>
                  <a:pt x="23" y="371"/>
                  <a:pt x="44" y="350"/>
                  <a:pt x="71" y="350"/>
                </a:cubicBezTo>
                <a:cubicBezTo>
                  <a:pt x="97" y="350"/>
                  <a:pt x="119" y="371"/>
                  <a:pt x="119" y="398"/>
                </a:cubicBezTo>
                <a:lnTo>
                  <a:pt x="119" y="400"/>
                </a:lnTo>
                <a:cubicBezTo>
                  <a:pt x="119" y="404"/>
                  <a:pt x="119" y="407"/>
                  <a:pt x="118" y="410"/>
                </a:cubicBezTo>
                <a:lnTo>
                  <a:pt x="118" y="412"/>
                </a:lnTo>
                <a:lnTo>
                  <a:pt x="24" y="391"/>
                </a:lnTo>
                <a:lnTo>
                  <a:pt x="24" y="389"/>
                </a:lnTo>
                <a:lnTo>
                  <a:pt x="23" y="401"/>
                </a:lnTo>
                <a:lnTo>
                  <a:pt x="23" y="398"/>
                </a:lnTo>
                <a:lnTo>
                  <a:pt x="71" y="446"/>
                </a:lnTo>
                <a:lnTo>
                  <a:pt x="70" y="446"/>
                </a:lnTo>
                <a:cubicBezTo>
                  <a:pt x="44" y="446"/>
                  <a:pt x="22" y="424"/>
                  <a:pt x="22" y="398"/>
                </a:cubicBezTo>
                <a:cubicBezTo>
                  <a:pt x="22" y="371"/>
                  <a:pt x="44" y="350"/>
                  <a:pt x="70" y="350"/>
                </a:cubicBezTo>
                <a:lnTo>
                  <a:pt x="71" y="350"/>
                </a:lnTo>
                <a:lnTo>
                  <a:pt x="23" y="403"/>
                </a:lnTo>
                <a:lnTo>
                  <a:pt x="23" y="398"/>
                </a:lnTo>
                <a:lnTo>
                  <a:pt x="22" y="388"/>
                </a:lnTo>
                <a:cubicBezTo>
                  <a:pt x="22" y="364"/>
                  <a:pt x="41" y="344"/>
                  <a:pt x="65" y="341"/>
                </a:cubicBezTo>
                <a:cubicBezTo>
                  <a:pt x="89" y="338"/>
                  <a:pt x="111" y="353"/>
                  <a:pt x="117" y="377"/>
                </a:cubicBezTo>
                <a:lnTo>
                  <a:pt x="118" y="379"/>
                </a:lnTo>
                <a:lnTo>
                  <a:pt x="119" y="386"/>
                </a:lnTo>
                <a:lnTo>
                  <a:pt x="71" y="345"/>
                </a:lnTo>
                <a:lnTo>
                  <a:pt x="72" y="345"/>
                </a:lnTo>
                <a:lnTo>
                  <a:pt x="73" y="345"/>
                </a:lnTo>
                <a:cubicBezTo>
                  <a:pt x="88" y="345"/>
                  <a:pt x="102" y="352"/>
                  <a:pt x="111" y="364"/>
                </a:cubicBezTo>
                <a:cubicBezTo>
                  <a:pt x="120" y="376"/>
                  <a:pt x="123" y="391"/>
                  <a:pt x="120" y="405"/>
                </a:cubicBezTo>
                <a:lnTo>
                  <a:pt x="119" y="407"/>
                </a:lnTo>
                <a:lnTo>
                  <a:pt x="119" y="407"/>
                </a:lnTo>
                <a:lnTo>
                  <a:pt x="72" y="350"/>
                </a:lnTo>
                <a:lnTo>
                  <a:pt x="72" y="350"/>
                </a:lnTo>
                <a:lnTo>
                  <a:pt x="25" y="393"/>
                </a:lnTo>
                <a:lnTo>
                  <a:pt x="25" y="388"/>
                </a:lnTo>
                <a:lnTo>
                  <a:pt x="26" y="384"/>
                </a:lnTo>
                <a:lnTo>
                  <a:pt x="26" y="394"/>
                </a:lnTo>
                <a:lnTo>
                  <a:pt x="25" y="389"/>
                </a:lnTo>
                <a:lnTo>
                  <a:pt x="73" y="432"/>
                </a:lnTo>
                <a:lnTo>
                  <a:pt x="72" y="432"/>
                </a:lnTo>
                <a:lnTo>
                  <a:pt x="120" y="376"/>
                </a:lnTo>
                <a:lnTo>
                  <a:pt x="120" y="379"/>
                </a:lnTo>
                <a:cubicBezTo>
                  <a:pt x="121" y="382"/>
                  <a:pt x="121" y="384"/>
                  <a:pt x="121" y="387"/>
                </a:cubicBezTo>
                <a:lnTo>
                  <a:pt x="121" y="388"/>
                </a:lnTo>
                <a:cubicBezTo>
                  <a:pt x="121" y="415"/>
                  <a:pt x="99" y="436"/>
                  <a:pt x="73" y="436"/>
                </a:cubicBezTo>
                <a:cubicBezTo>
                  <a:pt x="46" y="436"/>
                  <a:pt x="25" y="415"/>
                  <a:pt x="25" y="388"/>
                </a:cubicBezTo>
                <a:lnTo>
                  <a:pt x="25" y="384"/>
                </a:lnTo>
                <a:lnTo>
                  <a:pt x="25" y="379"/>
                </a:lnTo>
                <a:cubicBezTo>
                  <a:pt x="25" y="352"/>
                  <a:pt x="46" y="331"/>
                  <a:pt x="73" y="331"/>
                </a:cubicBezTo>
                <a:cubicBezTo>
                  <a:pt x="99" y="331"/>
                  <a:pt x="121" y="352"/>
                  <a:pt x="121" y="379"/>
                </a:cubicBezTo>
                <a:lnTo>
                  <a:pt x="121" y="381"/>
                </a:lnTo>
                <a:lnTo>
                  <a:pt x="121" y="384"/>
                </a:lnTo>
                <a:lnTo>
                  <a:pt x="26" y="372"/>
                </a:lnTo>
                <a:lnTo>
                  <a:pt x="27" y="370"/>
                </a:lnTo>
                <a:lnTo>
                  <a:pt x="25" y="382"/>
                </a:lnTo>
                <a:lnTo>
                  <a:pt x="25" y="379"/>
                </a:lnTo>
                <a:lnTo>
                  <a:pt x="73" y="427"/>
                </a:lnTo>
                <a:lnTo>
                  <a:pt x="73" y="427"/>
                </a:lnTo>
                <a:cubicBezTo>
                  <a:pt x="46" y="427"/>
                  <a:pt x="25" y="405"/>
                  <a:pt x="25" y="379"/>
                </a:cubicBezTo>
                <a:lnTo>
                  <a:pt x="25" y="373"/>
                </a:lnTo>
                <a:lnTo>
                  <a:pt x="25" y="369"/>
                </a:lnTo>
                <a:cubicBezTo>
                  <a:pt x="25" y="346"/>
                  <a:pt x="42" y="326"/>
                  <a:pt x="65" y="322"/>
                </a:cubicBezTo>
                <a:cubicBezTo>
                  <a:pt x="89" y="318"/>
                  <a:pt x="111" y="332"/>
                  <a:pt x="119" y="354"/>
                </a:cubicBezTo>
                <a:lnTo>
                  <a:pt x="119" y="356"/>
                </a:lnTo>
                <a:cubicBezTo>
                  <a:pt x="121" y="361"/>
                  <a:pt x="121" y="366"/>
                  <a:pt x="121" y="371"/>
                </a:cubicBezTo>
                <a:lnTo>
                  <a:pt x="121" y="374"/>
                </a:lnTo>
                <a:lnTo>
                  <a:pt x="121" y="367"/>
                </a:lnTo>
                <a:lnTo>
                  <a:pt x="121" y="370"/>
                </a:lnTo>
                <a:cubicBezTo>
                  <a:pt x="122" y="372"/>
                  <a:pt x="122" y="375"/>
                  <a:pt x="122" y="377"/>
                </a:cubicBezTo>
                <a:lnTo>
                  <a:pt x="122" y="379"/>
                </a:lnTo>
                <a:cubicBezTo>
                  <a:pt x="122" y="405"/>
                  <a:pt x="100" y="427"/>
                  <a:pt x="74" y="427"/>
                </a:cubicBezTo>
                <a:cubicBezTo>
                  <a:pt x="47" y="427"/>
                  <a:pt x="26" y="405"/>
                  <a:pt x="26" y="379"/>
                </a:cubicBezTo>
                <a:lnTo>
                  <a:pt x="26" y="377"/>
                </a:lnTo>
                <a:lnTo>
                  <a:pt x="26" y="379"/>
                </a:lnTo>
                <a:lnTo>
                  <a:pt x="26" y="378"/>
                </a:lnTo>
                <a:cubicBezTo>
                  <a:pt x="25" y="376"/>
                  <a:pt x="25" y="373"/>
                  <a:pt x="25" y="370"/>
                </a:cubicBezTo>
                <a:lnTo>
                  <a:pt x="25" y="369"/>
                </a:lnTo>
                <a:cubicBezTo>
                  <a:pt x="25" y="343"/>
                  <a:pt x="46" y="321"/>
                  <a:pt x="73" y="321"/>
                </a:cubicBezTo>
                <a:cubicBezTo>
                  <a:pt x="99" y="321"/>
                  <a:pt x="121" y="343"/>
                  <a:pt x="121" y="369"/>
                </a:cubicBezTo>
                <a:lnTo>
                  <a:pt x="121" y="373"/>
                </a:lnTo>
                <a:lnTo>
                  <a:pt x="121" y="375"/>
                </a:lnTo>
                <a:lnTo>
                  <a:pt x="122" y="381"/>
                </a:lnTo>
                <a:lnTo>
                  <a:pt x="122" y="388"/>
                </a:lnTo>
                <a:cubicBezTo>
                  <a:pt x="122" y="415"/>
                  <a:pt x="100" y="436"/>
                  <a:pt x="74" y="436"/>
                </a:cubicBezTo>
                <a:cubicBezTo>
                  <a:pt x="47" y="436"/>
                  <a:pt x="26" y="415"/>
                  <a:pt x="26" y="388"/>
                </a:cubicBezTo>
                <a:lnTo>
                  <a:pt x="26" y="388"/>
                </a:lnTo>
                <a:lnTo>
                  <a:pt x="26" y="385"/>
                </a:lnTo>
                <a:lnTo>
                  <a:pt x="26" y="379"/>
                </a:lnTo>
                <a:lnTo>
                  <a:pt x="26" y="374"/>
                </a:lnTo>
                <a:cubicBezTo>
                  <a:pt x="26" y="371"/>
                  <a:pt x="26" y="368"/>
                  <a:pt x="27" y="365"/>
                </a:cubicBezTo>
                <a:lnTo>
                  <a:pt x="28" y="360"/>
                </a:lnTo>
                <a:lnTo>
                  <a:pt x="27" y="375"/>
                </a:lnTo>
                <a:lnTo>
                  <a:pt x="27" y="370"/>
                </a:lnTo>
                <a:lnTo>
                  <a:pt x="122" y="365"/>
                </a:lnTo>
                <a:lnTo>
                  <a:pt x="122" y="367"/>
                </a:lnTo>
                <a:lnTo>
                  <a:pt x="122" y="369"/>
                </a:lnTo>
                <a:lnTo>
                  <a:pt x="29" y="354"/>
                </a:lnTo>
                <a:lnTo>
                  <a:pt x="29" y="353"/>
                </a:lnTo>
                <a:lnTo>
                  <a:pt x="28" y="360"/>
                </a:lnTo>
                <a:lnTo>
                  <a:pt x="28" y="357"/>
                </a:lnTo>
                <a:lnTo>
                  <a:pt x="28" y="355"/>
                </a:lnTo>
                <a:cubicBezTo>
                  <a:pt x="31" y="331"/>
                  <a:pt x="51" y="312"/>
                  <a:pt x="76" y="312"/>
                </a:cubicBezTo>
                <a:lnTo>
                  <a:pt x="77" y="312"/>
                </a:lnTo>
                <a:cubicBezTo>
                  <a:pt x="103" y="312"/>
                  <a:pt x="125" y="333"/>
                  <a:pt x="125" y="360"/>
                </a:cubicBezTo>
                <a:lnTo>
                  <a:pt x="125" y="365"/>
                </a:lnTo>
                <a:lnTo>
                  <a:pt x="125" y="369"/>
                </a:lnTo>
                <a:cubicBezTo>
                  <a:pt x="125" y="396"/>
                  <a:pt x="103" y="417"/>
                  <a:pt x="77" y="417"/>
                </a:cubicBezTo>
                <a:cubicBezTo>
                  <a:pt x="50" y="417"/>
                  <a:pt x="29" y="396"/>
                  <a:pt x="29" y="369"/>
                </a:cubicBezTo>
                <a:lnTo>
                  <a:pt x="29" y="368"/>
                </a:lnTo>
                <a:cubicBezTo>
                  <a:pt x="29" y="365"/>
                  <a:pt x="29" y="363"/>
                  <a:pt x="30" y="360"/>
                </a:cubicBezTo>
                <a:lnTo>
                  <a:pt x="30" y="357"/>
                </a:lnTo>
                <a:lnTo>
                  <a:pt x="30" y="355"/>
                </a:lnTo>
                <a:cubicBezTo>
                  <a:pt x="33" y="330"/>
                  <a:pt x="55" y="311"/>
                  <a:pt x="80" y="312"/>
                </a:cubicBezTo>
                <a:cubicBezTo>
                  <a:pt x="106" y="313"/>
                  <a:pt x="126" y="334"/>
                  <a:pt x="126" y="360"/>
                </a:cubicBezTo>
                <a:lnTo>
                  <a:pt x="126" y="362"/>
                </a:lnTo>
                <a:lnTo>
                  <a:pt x="126" y="365"/>
                </a:lnTo>
                <a:lnTo>
                  <a:pt x="78" y="317"/>
                </a:lnTo>
                <a:lnTo>
                  <a:pt x="78" y="317"/>
                </a:lnTo>
                <a:cubicBezTo>
                  <a:pt x="105" y="317"/>
                  <a:pt x="126" y="338"/>
                  <a:pt x="126" y="365"/>
                </a:cubicBezTo>
                <a:lnTo>
                  <a:pt x="126" y="368"/>
                </a:lnTo>
                <a:cubicBezTo>
                  <a:pt x="126" y="373"/>
                  <a:pt x="126" y="378"/>
                  <a:pt x="124" y="383"/>
                </a:cubicBezTo>
                <a:lnTo>
                  <a:pt x="124" y="385"/>
                </a:lnTo>
                <a:cubicBezTo>
                  <a:pt x="116" y="408"/>
                  <a:pt x="92" y="422"/>
                  <a:pt x="68" y="416"/>
                </a:cubicBezTo>
                <a:cubicBezTo>
                  <a:pt x="44" y="411"/>
                  <a:pt x="28" y="389"/>
                  <a:pt x="30" y="364"/>
                </a:cubicBezTo>
                <a:lnTo>
                  <a:pt x="31" y="360"/>
                </a:lnTo>
                <a:lnTo>
                  <a:pt x="31" y="355"/>
                </a:lnTo>
                <a:lnTo>
                  <a:pt x="31" y="354"/>
                </a:lnTo>
                <a:lnTo>
                  <a:pt x="31" y="350"/>
                </a:lnTo>
                <a:cubicBezTo>
                  <a:pt x="31" y="324"/>
                  <a:pt x="52" y="302"/>
                  <a:pt x="79" y="302"/>
                </a:cubicBezTo>
                <a:cubicBezTo>
                  <a:pt x="105" y="302"/>
                  <a:pt x="127" y="324"/>
                  <a:pt x="127" y="350"/>
                </a:cubicBezTo>
                <a:lnTo>
                  <a:pt x="127" y="352"/>
                </a:lnTo>
                <a:lnTo>
                  <a:pt x="127" y="355"/>
                </a:lnTo>
                <a:lnTo>
                  <a:pt x="127" y="358"/>
                </a:lnTo>
                <a:lnTo>
                  <a:pt x="127" y="360"/>
                </a:lnTo>
                <a:lnTo>
                  <a:pt x="33" y="345"/>
                </a:lnTo>
                <a:lnTo>
                  <a:pt x="34" y="343"/>
                </a:lnTo>
                <a:lnTo>
                  <a:pt x="32" y="351"/>
                </a:lnTo>
                <a:lnTo>
                  <a:pt x="33" y="348"/>
                </a:lnTo>
                <a:lnTo>
                  <a:pt x="33" y="345"/>
                </a:lnTo>
                <a:cubicBezTo>
                  <a:pt x="33" y="342"/>
                  <a:pt x="34" y="340"/>
                  <a:pt x="35" y="337"/>
                </a:cubicBezTo>
                <a:lnTo>
                  <a:pt x="35" y="335"/>
                </a:lnTo>
                <a:cubicBezTo>
                  <a:pt x="43" y="313"/>
                  <a:pt x="65" y="299"/>
                  <a:pt x="89" y="303"/>
                </a:cubicBezTo>
                <a:cubicBezTo>
                  <a:pt x="112" y="307"/>
                  <a:pt x="129" y="327"/>
                  <a:pt x="129" y="350"/>
                </a:cubicBezTo>
                <a:lnTo>
                  <a:pt x="129" y="352"/>
                </a:lnTo>
                <a:lnTo>
                  <a:pt x="129" y="355"/>
                </a:lnTo>
                <a:cubicBezTo>
                  <a:pt x="129" y="358"/>
                  <a:pt x="129" y="360"/>
                  <a:pt x="128" y="362"/>
                </a:cubicBezTo>
                <a:lnTo>
                  <a:pt x="128" y="366"/>
                </a:lnTo>
                <a:lnTo>
                  <a:pt x="128" y="359"/>
                </a:lnTo>
                <a:lnTo>
                  <a:pt x="128" y="360"/>
                </a:lnTo>
                <a:cubicBezTo>
                  <a:pt x="128" y="386"/>
                  <a:pt x="107" y="408"/>
                  <a:pt x="80" y="408"/>
                </a:cubicBezTo>
                <a:cubicBezTo>
                  <a:pt x="54" y="408"/>
                  <a:pt x="32" y="386"/>
                  <a:pt x="32" y="360"/>
                </a:cubicBezTo>
                <a:lnTo>
                  <a:pt x="32" y="357"/>
                </a:lnTo>
                <a:lnTo>
                  <a:pt x="32" y="353"/>
                </a:lnTo>
                <a:lnTo>
                  <a:pt x="32" y="349"/>
                </a:lnTo>
                <a:cubicBezTo>
                  <a:pt x="32" y="346"/>
                  <a:pt x="33" y="344"/>
                  <a:pt x="33" y="341"/>
                </a:cubicBezTo>
                <a:lnTo>
                  <a:pt x="34" y="338"/>
                </a:lnTo>
                <a:cubicBezTo>
                  <a:pt x="38" y="312"/>
                  <a:pt x="63" y="294"/>
                  <a:pt x="89" y="299"/>
                </a:cubicBezTo>
                <a:cubicBezTo>
                  <a:pt x="115" y="303"/>
                  <a:pt x="133" y="328"/>
                  <a:pt x="128" y="354"/>
                </a:cubicBezTo>
                <a:lnTo>
                  <a:pt x="128" y="357"/>
                </a:lnTo>
                <a:cubicBezTo>
                  <a:pt x="127" y="364"/>
                  <a:pt x="124" y="370"/>
                  <a:pt x="120" y="376"/>
                </a:cubicBezTo>
                <a:lnTo>
                  <a:pt x="119" y="377"/>
                </a:lnTo>
                <a:cubicBezTo>
                  <a:pt x="107" y="396"/>
                  <a:pt x="82" y="404"/>
                  <a:pt x="61" y="395"/>
                </a:cubicBezTo>
                <a:cubicBezTo>
                  <a:pt x="39" y="386"/>
                  <a:pt x="28" y="363"/>
                  <a:pt x="33" y="340"/>
                </a:cubicBezTo>
                <a:lnTo>
                  <a:pt x="34" y="336"/>
                </a:lnTo>
                <a:lnTo>
                  <a:pt x="33" y="336"/>
                </a:lnTo>
                <a:lnTo>
                  <a:pt x="81" y="389"/>
                </a:lnTo>
                <a:lnTo>
                  <a:pt x="80" y="389"/>
                </a:lnTo>
                <a:lnTo>
                  <a:pt x="128" y="341"/>
                </a:lnTo>
                <a:lnTo>
                  <a:pt x="128" y="346"/>
                </a:lnTo>
                <a:lnTo>
                  <a:pt x="128" y="350"/>
                </a:lnTo>
                <a:cubicBezTo>
                  <a:pt x="128" y="374"/>
                  <a:pt x="111" y="394"/>
                  <a:pt x="88" y="398"/>
                </a:cubicBezTo>
                <a:cubicBezTo>
                  <a:pt x="65" y="402"/>
                  <a:pt x="42" y="388"/>
                  <a:pt x="35" y="366"/>
                </a:cubicBezTo>
                <a:lnTo>
                  <a:pt x="34" y="364"/>
                </a:lnTo>
                <a:cubicBezTo>
                  <a:pt x="34" y="362"/>
                  <a:pt x="33" y="359"/>
                  <a:pt x="33" y="357"/>
                </a:cubicBezTo>
                <a:lnTo>
                  <a:pt x="32" y="354"/>
                </a:lnTo>
                <a:cubicBezTo>
                  <a:pt x="30" y="340"/>
                  <a:pt x="34" y="326"/>
                  <a:pt x="43" y="315"/>
                </a:cubicBezTo>
                <a:cubicBezTo>
                  <a:pt x="52" y="304"/>
                  <a:pt x="65" y="298"/>
                  <a:pt x="79" y="298"/>
                </a:cubicBezTo>
                <a:lnTo>
                  <a:pt x="80" y="298"/>
                </a:lnTo>
                <a:lnTo>
                  <a:pt x="81" y="298"/>
                </a:lnTo>
                <a:lnTo>
                  <a:pt x="35" y="360"/>
                </a:lnTo>
                <a:lnTo>
                  <a:pt x="33" y="355"/>
                </a:lnTo>
                <a:cubicBezTo>
                  <a:pt x="29" y="340"/>
                  <a:pt x="32" y="324"/>
                  <a:pt x="41" y="312"/>
                </a:cubicBezTo>
                <a:cubicBezTo>
                  <a:pt x="50" y="300"/>
                  <a:pt x="64" y="293"/>
                  <a:pt x="79" y="293"/>
                </a:cubicBezTo>
                <a:lnTo>
                  <a:pt x="81" y="293"/>
                </a:lnTo>
                <a:lnTo>
                  <a:pt x="33" y="346"/>
                </a:lnTo>
                <a:lnTo>
                  <a:pt x="33" y="341"/>
                </a:lnTo>
                <a:cubicBezTo>
                  <a:pt x="32" y="335"/>
                  <a:pt x="33" y="330"/>
                  <a:pt x="34" y="324"/>
                </a:cubicBezTo>
                <a:lnTo>
                  <a:pt x="34" y="322"/>
                </a:lnTo>
                <a:lnTo>
                  <a:pt x="33" y="334"/>
                </a:lnTo>
                <a:lnTo>
                  <a:pt x="33" y="331"/>
                </a:lnTo>
                <a:lnTo>
                  <a:pt x="81" y="379"/>
                </a:lnTo>
                <a:lnTo>
                  <a:pt x="80" y="379"/>
                </a:lnTo>
                <a:lnTo>
                  <a:pt x="128" y="331"/>
                </a:lnTo>
                <a:lnTo>
                  <a:pt x="128" y="334"/>
                </a:lnTo>
                <a:cubicBezTo>
                  <a:pt x="128" y="340"/>
                  <a:pt x="127" y="345"/>
                  <a:pt x="126" y="350"/>
                </a:cubicBezTo>
                <a:lnTo>
                  <a:pt x="125" y="351"/>
                </a:lnTo>
                <a:cubicBezTo>
                  <a:pt x="117" y="375"/>
                  <a:pt x="93" y="388"/>
                  <a:pt x="69" y="383"/>
                </a:cubicBezTo>
                <a:cubicBezTo>
                  <a:pt x="45" y="377"/>
                  <a:pt x="29" y="355"/>
                  <a:pt x="32" y="330"/>
                </a:cubicBezTo>
                <a:lnTo>
                  <a:pt x="32" y="326"/>
                </a:lnTo>
                <a:lnTo>
                  <a:pt x="33" y="322"/>
                </a:lnTo>
                <a:lnTo>
                  <a:pt x="80" y="374"/>
                </a:lnTo>
                <a:lnTo>
                  <a:pt x="80" y="374"/>
                </a:lnTo>
                <a:lnTo>
                  <a:pt x="128" y="322"/>
                </a:lnTo>
                <a:lnTo>
                  <a:pt x="128" y="328"/>
                </a:lnTo>
                <a:lnTo>
                  <a:pt x="129" y="330"/>
                </a:lnTo>
                <a:lnTo>
                  <a:pt x="33" y="336"/>
                </a:lnTo>
                <a:lnTo>
                  <a:pt x="33" y="334"/>
                </a:lnTo>
                <a:lnTo>
                  <a:pt x="34" y="342"/>
                </a:lnTo>
                <a:lnTo>
                  <a:pt x="33" y="339"/>
                </a:lnTo>
                <a:cubicBezTo>
                  <a:pt x="32" y="335"/>
                  <a:pt x="32" y="331"/>
                  <a:pt x="33" y="327"/>
                </a:cubicBezTo>
                <a:lnTo>
                  <a:pt x="33" y="322"/>
                </a:lnTo>
                <a:lnTo>
                  <a:pt x="81" y="374"/>
                </a:lnTo>
                <a:lnTo>
                  <a:pt x="79" y="374"/>
                </a:lnTo>
                <a:lnTo>
                  <a:pt x="127" y="322"/>
                </a:lnTo>
                <a:lnTo>
                  <a:pt x="128" y="327"/>
                </a:lnTo>
                <a:lnTo>
                  <a:pt x="80" y="283"/>
                </a:lnTo>
                <a:lnTo>
                  <a:pt x="80" y="283"/>
                </a:lnTo>
                <a:lnTo>
                  <a:pt x="33" y="326"/>
                </a:lnTo>
                <a:lnTo>
                  <a:pt x="33" y="322"/>
                </a:lnTo>
                <a:lnTo>
                  <a:pt x="34" y="317"/>
                </a:lnTo>
                <a:lnTo>
                  <a:pt x="81" y="370"/>
                </a:lnTo>
                <a:lnTo>
                  <a:pt x="80" y="370"/>
                </a:lnTo>
                <a:cubicBezTo>
                  <a:pt x="56" y="370"/>
                  <a:pt x="35" y="351"/>
                  <a:pt x="33" y="326"/>
                </a:cubicBezTo>
                <a:lnTo>
                  <a:pt x="32" y="321"/>
                </a:lnTo>
                <a:lnTo>
                  <a:pt x="32" y="312"/>
                </a:lnTo>
                <a:cubicBezTo>
                  <a:pt x="32" y="286"/>
                  <a:pt x="53" y="264"/>
                  <a:pt x="80" y="264"/>
                </a:cubicBezTo>
                <a:cubicBezTo>
                  <a:pt x="106" y="264"/>
                  <a:pt x="128" y="286"/>
                  <a:pt x="128" y="312"/>
                </a:cubicBezTo>
                <a:lnTo>
                  <a:pt x="128" y="316"/>
                </a:lnTo>
                <a:lnTo>
                  <a:pt x="128" y="322"/>
                </a:lnTo>
                <a:lnTo>
                  <a:pt x="33" y="313"/>
                </a:lnTo>
                <a:lnTo>
                  <a:pt x="34" y="308"/>
                </a:lnTo>
                <a:lnTo>
                  <a:pt x="34" y="307"/>
                </a:lnTo>
                <a:lnTo>
                  <a:pt x="34" y="322"/>
                </a:lnTo>
                <a:lnTo>
                  <a:pt x="33" y="317"/>
                </a:lnTo>
                <a:lnTo>
                  <a:pt x="80" y="355"/>
                </a:lnTo>
                <a:lnTo>
                  <a:pt x="80" y="355"/>
                </a:lnTo>
                <a:lnTo>
                  <a:pt x="128" y="303"/>
                </a:lnTo>
                <a:lnTo>
                  <a:pt x="128" y="308"/>
                </a:lnTo>
                <a:lnTo>
                  <a:pt x="129" y="312"/>
                </a:lnTo>
                <a:cubicBezTo>
                  <a:pt x="130" y="325"/>
                  <a:pt x="126" y="339"/>
                  <a:pt x="117" y="349"/>
                </a:cubicBezTo>
                <a:cubicBezTo>
                  <a:pt x="108" y="359"/>
                  <a:pt x="95" y="365"/>
                  <a:pt x="81" y="365"/>
                </a:cubicBezTo>
                <a:lnTo>
                  <a:pt x="80" y="365"/>
                </a:lnTo>
                <a:cubicBezTo>
                  <a:pt x="67" y="365"/>
                  <a:pt x="54" y="359"/>
                  <a:pt x="45" y="349"/>
                </a:cubicBezTo>
                <a:cubicBezTo>
                  <a:pt x="36" y="339"/>
                  <a:pt x="31" y="325"/>
                  <a:pt x="33" y="312"/>
                </a:cubicBezTo>
                <a:lnTo>
                  <a:pt x="33" y="307"/>
                </a:lnTo>
                <a:lnTo>
                  <a:pt x="34" y="303"/>
                </a:lnTo>
                <a:lnTo>
                  <a:pt x="81" y="355"/>
                </a:lnTo>
                <a:lnTo>
                  <a:pt x="80" y="355"/>
                </a:lnTo>
                <a:lnTo>
                  <a:pt x="128" y="300"/>
                </a:lnTo>
                <a:lnTo>
                  <a:pt x="128" y="303"/>
                </a:lnTo>
                <a:cubicBezTo>
                  <a:pt x="129" y="305"/>
                  <a:pt x="129" y="308"/>
                  <a:pt x="129" y="310"/>
                </a:cubicBezTo>
                <a:lnTo>
                  <a:pt x="129" y="312"/>
                </a:lnTo>
                <a:cubicBezTo>
                  <a:pt x="129" y="339"/>
                  <a:pt x="107" y="360"/>
                  <a:pt x="81" y="360"/>
                </a:cubicBezTo>
                <a:cubicBezTo>
                  <a:pt x="54" y="360"/>
                  <a:pt x="33" y="339"/>
                  <a:pt x="33" y="312"/>
                </a:cubicBezTo>
                <a:lnTo>
                  <a:pt x="33" y="310"/>
                </a:lnTo>
                <a:lnTo>
                  <a:pt x="33" y="307"/>
                </a:lnTo>
                <a:lnTo>
                  <a:pt x="81" y="355"/>
                </a:lnTo>
                <a:lnTo>
                  <a:pt x="80" y="355"/>
                </a:lnTo>
                <a:cubicBezTo>
                  <a:pt x="66" y="355"/>
                  <a:pt x="53" y="350"/>
                  <a:pt x="44" y="339"/>
                </a:cubicBezTo>
                <a:cubicBezTo>
                  <a:pt x="35" y="329"/>
                  <a:pt x="31" y="315"/>
                  <a:pt x="32" y="302"/>
                </a:cubicBezTo>
                <a:lnTo>
                  <a:pt x="33" y="298"/>
                </a:lnTo>
                <a:lnTo>
                  <a:pt x="32" y="298"/>
                </a:lnTo>
                <a:lnTo>
                  <a:pt x="32" y="291"/>
                </a:lnTo>
                <a:lnTo>
                  <a:pt x="32" y="289"/>
                </a:lnTo>
                <a:lnTo>
                  <a:pt x="32" y="288"/>
                </a:lnTo>
                <a:cubicBezTo>
                  <a:pt x="32" y="262"/>
                  <a:pt x="54" y="240"/>
                  <a:pt x="80" y="240"/>
                </a:cubicBezTo>
                <a:cubicBezTo>
                  <a:pt x="107" y="240"/>
                  <a:pt x="128" y="262"/>
                  <a:pt x="128" y="288"/>
                </a:cubicBezTo>
                <a:lnTo>
                  <a:pt x="128" y="292"/>
                </a:lnTo>
                <a:lnTo>
                  <a:pt x="128" y="298"/>
                </a:lnTo>
                <a:lnTo>
                  <a:pt x="128" y="304"/>
                </a:lnTo>
                <a:lnTo>
                  <a:pt x="128" y="307"/>
                </a:lnTo>
                <a:cubicBezTo>
                  <a:pt x="128" y="334"/>
                  <a:pt x="107" y="355"/>
                  <a:pt x="80" y="355"/>
                </a:cubicBezTo>
                <a:cubicBezTo>
                  <a:pt x="54" y="355"/>
                  <a:pt x="32" y="334"/>
                  <a:pt x="32" y="307"/>
                </a:cubicBezTo>
                <a:lnTo>
                  <a:pt x="32" y="307"/>
                </a:lnTo>
                <a:lnTo>
                  <a:pt x="33" y="315"/>
                </a:lnTo>
                <a:lnTo>
                  <a:pt x="33" y="312"/>
                </a:lnTo>
                <a:lnTo>
                  <a:pt x="32" y="312"/>
                </a:lnTo>
                <a:cubicBezTo>
                  <a:pt x="31" y="308"/>
                  <a:pt x="31" y="304"/>
                  <a:pt x="31" y="300"/>
                </a:cubicBezTo>
                <a:lnTo>
                  <a:pt x="31" y="298"/>
                </a:lnTo>
                <a:cubicBezTo>
                  <a:pt x="31" y="275"/>
                  <a:pt x="47" y="255"/>
                  <a:pt x="70" y="251"/>
                </a:cubicBezTo>
                <a:cubicBezTo>
                  <a:pt x="92" y="246"/>
                  <a:pt x="115" y="259"/>
                  <a:pt x="124" y="280"/>
                </a:cubicBezTo>
                <a:lnTo>
                  <a:pt x="125" y="283"/>
                </a:lnTo>
                <a:cubicBezTo>
                  <a:pt x="126" y="285"/>
                  <a:pt x="126" y="288"/>
                  <a:pt x="127" y="291"/>
                </a:cubicBezTo>
                <a:lnTo>
                  <a:pt x="128" y="294"/>
                </a:lnTo>
                <a:lnTo>
                  <a:pt x="32" y="303"/>
                </a:lnTo>
                <a:lnTo>
                  <a:pt x="32" y="300"/>
                </a:lnTo>
                <a:lnTo>
                  <a:pt x="33" y="310"/>
                </a:lnTo>
                <a:lnTo>
                  <a:pt x="33" y="307"/>
                </a:lnTo>
                <a:cubicBezTo>
                  <a:pt x="28" y="282"/>
                  <a:pt x="44" y="257"/>
                  <a:pt x="69" y="251"/>
                </a:cubicBezTo>
                <a:cubicBezTo>
                  <a:pt x="95" y="245"/>
                  <a:pt x="120" y="261"/>
                  <a:pt x="127" y="286"/>
                </a:cubicBezTo>
                <a:lnTo>
                  <a:pt x="127" y="288"/>
                </a:lnTo>
                <a:cubicBezTo>
                  <a:pt x="128" y="292"/>
                  <a:pt x="128" y="296"/>
                  <a:pt x="128" y="300"/>
                </a:cubicBezTo>
                <a:lnTo>
                  <a:pt x="128" y="303"/>
                </a:lnTo>
                <a:cubicBezTo>
                  <a:pt x="128" y="329"/>
                  <a:pt x="107" y="351"/>
                  <a:pt x="80" y="351"/>
                </a:cubicBezTo>
                <a:cubicBezTo>
                  <a:pt x="54" y="351"/>
                  <a:pt x="32" y="329"/>
                  <a:pt x="32" y="303"/>
                </a:cubicBezTo>
                <a:lnTo>
                  <a:pt x="32" y="300"/>
                </a:lnTo>
                <a:lnTo>
                  <a:pt x="32" y="298"/>
                </a:lnTo>
                <a:cubicBezTo>
                  <a:pt x="32" y="271"/>
                  <a:pt x="54" y="250"/>
                  <a:pt x="80" y="250"/>
                </a:cubicBezTo>
                <a:cubicBezTo>
                  <a:pt x="107" y="250"/>
                  <a:pt x="128" y="271"/>
                  <a:pt x="128" y="298"/>
                </a:cubicBezTo>
                <a:lnTo>
                  <a:pt x="128" y="301"/>
                </a:lnTo>
                <a:lnTo>
                  <a:pt x="128" y="303"/>
                </a:lnTo>
                <a:cubicBezTo>
                  <a:pt x="128" y="329"/>
                  <a:pt x="107" y="351"/>
                  <a:pt x="80" y="351"/>
                </a:cubicBezTo>
                <a:cubicBezTo>
                  <a:pt x="54" y="351"/>
                  <a:pt x="32" y="329"/>
                  <a:pt x="32" y="303"/>
                </a:cubicBezTo>
                <a:lnTo>
                  <a:pt x="32" y="299"/>
                </a:lnTo>
                <a:lnTo>
                  <a:pt x="32" y="298"/>
                </a:lnTo>
                <a:lnTo>
                  <a:pt x="32" y="288"/>
                </a:lnTo>
                <a:cubicBezTo>
                  <a:pt x="32" y="262"/>
                  <a:pt x="53" y="240"/>
                  <a:pt x="80" y="240"/>
                </a:cubicBezTo>
                <a:lnTo>
                  <a:pt x="81" y="240"/>
                </a:lnTo>
                <a:cubicBezTo>
                  <a:pt x="107" y="240"/>
                  <a:pt x="129" y="262"/>
                  <a:pt x="129" y="288"/>
                </a:cubicBezTo>
                <a:lnTo>
                  <a:pt x="129" y="293"/>
                </a:lnTo>
                <a:cubicBezTo>
                  <a:pt x="129" y="320"/>
                  <a:pt x="107" y="341"/>
                  <a:pt x="81" y="341"/>
                </a:cubicBezTo>
                <a:lnTo>
                  <a:pt x="80" y="341"/>
                </a:lnTo>
                <a:cubicBezTo>
                  <a:pt x="54" y="341"/>
                  <a:pt x="32" y="320"/>
                  <a:pt x="32" y="293"/>
                </a:cubicBezTo>
                <a:lnTo>
                  <a:pt x="32" y="288"/>
                </a:lnTo>
                <a:lnTo>
                  <a:pt x="32" y="284"/>
                </a:lnTo>
                <a:cubicBezTo>
                  <a:pt x="32" y="257"/>
                  <a:pt x="54" y="236"/>
                  <a:pt x="80" y="236"/>
                </a:cubicBezTo>
                <a:cubicBezTo>
                  <a:pt x="107" y="236"/>
                  <a:pt x="128" y="257"/>
                  <a:pt x="128" y="284"/>
                </a:cubicBezTo>
                <a:lnTo>
                  <a:pt x="128" y="286"/>
                </a:lnTo>
                <a:lnTo>
                  <a:pt x="128" y="288"/>
                </a:lnTo>
                <a:lnTo>
                  <a:pt x="42" y="260"/>
                </a:lnTo>
                <a:lnTo>
                  <a:pt x="44" y="258"/>
                </a:lnTo>
                <a:lnTo>
                  <a:pt x="42" y="259"/>
                </a:lnTo>
                <a:cubicBezTo>
                  <a:pt x="51" y="245"/>
                  <a:pt x="67" y="236"/>
                  <a:pt x="83" y="236"/>
                </a:cubicBezTo>
                <a:lnTo>
                  <a:pt x="85" y="236"/>
                </a:lnTo>
                <a:cubicBezTo>
                  <a:pt x="99" y="236"/>
                  <a:pt x="112" y="242"/>
                  <a:pt x="121" y="252"/>
                </a:cubicBezTo>
                <a:cubicBezTo>
                  <a:pt x="130" y="262"/>
                  <a:pt x="134" y="275"/>
                  <a:pt x="133" y="288"/>
                </a:cubicBezTo>
                <a:lnTo>
                  <a:pt x="133" y="294"/>
                </a:lnTo>
                <a:lnTo>
                  <a:pt x="132" y="299"/>
                </a:lnTo>
                <a:cubicBezTo>
                  <a:pt x="129" y="325"/>
                  <a:pt x="107" y="343"/>
                  <a:pt x="81" y="341"/>
                </a:cubicBezTo>
                <a:cubicBezTo>
                  <a:pt x="56" y="340"/>
                  <a:pt x="36" y="319"/>
                  <a:pt x="36" y="293"/>
                </a:cubicBezTo>
                <a:lnTo>
                  <a:pt x="36" y="289"/>
                </a:lnTo>
                <a:lnTo>
                  <a:pt x="36" y="284"/>
                </a:lnTo>
                <a:cubicBezTo>
                  <a:pt x="36" y="279"/>
                  <a:pt x="37" y="275"/>
                  <a:pt x="38" y="270"/>
                </a:cubicBezTo>
                <a:lnTo>
                  <a:pt x="40" y="265"/>
                </a:lnTo>
                <a:lnTo>
                  <a:pt x="86" y="327"/>
                </a:lnTo>
                <a:lnTo>
                  <a:pt x="85" y="327"/>
                </a:lnTo>
                <a:lnTo>
                  <a:pt x="132" y="287"/>
                </a:lnTo>
                <a:lnTo>
                  <a:pt x="132" y="290"/>
                </a:lnTo>
                <a:lnTo>
                  <a:pt x="131" y="270"/>
                </a:lnTo>
                <a:lnTo>
                  <a:pt x="132" y="272"/>
                </a:lnTo>
                <a:lnTo>
                  <a:pt x="39" y="269"/>
                </a:lnTo>
                <a:lnTo>
                  <a:pt x="40" y="267"/>
                </a:lnTo>
                <a:lnTo>
                  <a:pt x="38" y="276"/>
                </a:lnTo>
                <a:lnTo>
                  <a:pt x="38" y="272"/>
                </a:lnTo>
                <a:lnTo>
                  <a:pt x="39" y="269"/>
                </a:lnTo>
                <a:lnTo>
                  <a:pt x="38" y="269"/>
                </a:lnTo>
                <a:lnTo>
                  <a:pt x="86" y="317"/>
                </a:lnTo>
                <a:lnTo>
                  <a:pt x="85" y="317"/>
                </a:lnTo>
                <a:cubicBezTo>
                  <a:pt x="71" y="317"/>
                  <a:pt x="57" y="311"/>
                  <a:pt x="48" y="300"/>
                </a:cubicBezTo>
                <a:cubicBezTo>
                  <a:pt x="39" y="289"/>
                  <a:pt x="35" y="274"/>
                  <a:pt x="38" y="260"/>
                </a:cubicBezTo>
                <a:lnTo>
                  <a:pt x="38" y="258"/>
                </a:lnTo>
                <a:lnTo>
                  <a:pt x="39" y="253"/>
                </a:lnTo>
                <a:lnTo>
                  <a:pt x="111" y="306"/>
                </a:lnTo>
                <a:lnTo>
                  <a:pt x="108" y="308"/>
                </a:lnTo>
                <a:lnTo>
                  <a:pt x="120" y="297"/>
                </a:lnTo>
                <a:lnTo>
                  <a:pt x="118" y="300"/>
                </a:lnTo>
                <a:lnTo>
                  <a:pt x="129" y="269"/>
                </a:lnTo>
                <a:lnTo>
                  <a:pt x="129" y="272"/>
                </a:lnTo>
                <a:lnTo>
                  <a:pt x="128" y="261"/>
                </a:lnTo>
                <a:lnTo>
                  <a:pt x="128" y="263"/>
                </a:lnTo>
                <a:cubicBezTo>
                  <a:pt x="132" y="277"/>
                  <a:pt x="128" y="292"/>
                  <a:pt x="119" y="304"/>
                </a:cubicBezTo>
                <a:cubicBezTo>
                  <a:pt x="110" y="316"/>
                  <a:pt x="96" y="322"/>
                  <a:pt x="81" y="322"/>
                </a:cubicBezTo>
                <a:lnTo>
                  <a:pt x="79" y="322"/>
                </a:lnTo>
                <a:cubicBezTo>
                  <a:pt x="65" y="322"/>
                  <a:pt x="51" y="316"/>
                  <a:pt x="42" y="305"/>
                </a:cubicBezTo>
                <a:cubicBezTo>
                  <a:pt x="33" y="294"/>
                  <a:pt x="30" y="279"/>
                  <a:pt x="32" y="265"/>
                </a:cubicBezTo>
                <a:lnTo>
                  <a:pt x="33" y="260"/>
                </a:lnTo>
                <a:lnTo>
                  <a:pt x="32" y="269"/>
                </a:lnTo>
                <a:lnTo>
                  <a:pt x="32" y="267"/>
                </a:lnTo>
                <a:cubicBezTo>
                  <a:pt x="32" y="264"/>
                  <a:pt x="33" y="261"/>
                  <a:pt x="33" y="258"/>
                </a:cubicBezTo>
                <a:lnTo>
                  <a:pt x="34" y="256"/>
                </a:lnTo>
                <a:cubicBezTo>
                  <a:pt x="38" y="233"/>
                  <a:pt x="58" y="217"/>
                  <a:pt x="81" y="217"/>
                </a:cubicBezTo>
                <a:lnTo>
                  <a:pt x="81" y="217"/>
                </a:lnTo>
                <a:lnTo>
                  <a:pt x="34" y="270"/>
                </a:lnTo>
                <a:lnTo>
                  <a:pt x="33" y="265"/>
                </a:lnTo>
                <a:lnTo>
                  <a:pt x="33" y="257"/>
                </a:lnTo>
                <a:lnTo>
                  <a:pt x="35" y="272"/>
                </a:lnTo>
                <a:lnTo>
                  <a:pt x="35" y="271"/>
                </a:lnTo>
                <a:lnTo>
                  <a:pt x="128" y="255"/>
                </a:lnTo>
                <a:lnTo>
                  <a:pt x="128" y="257"/>
                </a:lnTo>
                <a:cubicBezTo>
                  <a:pt x="128" y="260"/>
                  <a:pt x="128" y="262"/>
                  <a:pt x="128" y="265"/>
                </a:cubicBezTo>
                <a:lnTo>
                  <a:pt x="127" y="268"/>
                </a:lnTo>
                <a:lnTo>
                  <a:pt x="128" y="260"/>
                </a:lnTo>
                <a:lnTo>
                  <a:pt x="128" y="263"/>
                </a:lnTo>
                <a:lnTo>
                  <a:pt x="128" y="265"/>
                </a:lnTo>
                <a:lnTo>
                  <a:pt x="33" y="256"/>
                </a:lnTo>
                <a:lnTo>
                  <a:pt x="33" y="253"/>
                </a:lnTo>
                <a:lnTo>
                  <a:pt x="34" y="251"/>
                </a:lnTo>
                <a:cubicBezTo>
                  <a:pt x="39" y="226"/>
                  <a:pt x="61" y="210"/>
                  <a:pt x="86" y="212"/>
                </a:cubicBezTo>
                <a:cubicBezTo>
                  <a:pt x="110" y="215"/>
                  <a:pt x="129" y="235"/>
                  <a:pt x="129" y="260"/>
                </a:cubicBezTo>
                <a:lnTo>
                  <a:pt x="129" y="262"/>
                </a:lnTo>
                <a:lnTo>
                  <a:pt x="129" y="265"/>
                </a:lnTo>
                <a:lnTo>
                  <a:pt x="129" y="269"/>
                </a:lnTo>
                <a:cubicBezTo>
                  <a:pt x="129" y="282"/>
                  <a:pt x="124" y="294"/>
                  <a:pt x="115" y="303"/>
                </a:cubicBezTo>
                <a:lnTo>
                  <a:pt x="114" y="303"/>
                </a:lnTo>
                <a:cubicBezTo>
                  <a:pt x="101" y="317"/>
                  <a:pt x="80" y="321"/>
                  <a:pt x="62" y="314"/>
                </a:cubicBezTo>
                <a:cubicBezTo>
                  <a:pt x="44" y="306"/>
                  <a:pt x="32" y="289"/>
                  <a:pt x="32" y="269"/>
                </a:cubicBezTo>
                <a:lnTo>
                  <a:pt x="32" y="265"/>
                </a:lnTo>
                <a:lnTo>
                  <a:pt x="32" y="259"/>
                </a:lnTo>
                <a:lnTo>
                  <a:pt x="32" y="257"/>
                </a:lnTo>
                <a:lnTo>
                  <a:pt x="32" y="250"/>
                </a:lnTo>
                <a:cubicBezTo>
                  <a:pt x="32" y="224"/>
                  <a:pt x="53" y="202"/>
                  <a:pt x="80" y="202"/>
                </a:cubicBezTo>
                <a:cubicBezTo>
                  <a:pt x="106" y="202"/>
                  <a:pt x="128" y="224"/>
                  <a:pt x="128" y="250"/>
                </a:cubicBezTo>
                <a:lnTo>
                  <a:pt x="128" y="253"/>
                </a:lnTo>
                <a:lnTo>
                  <a:pt x="128" y="256"/>
                </a:lnTo>
                <a:lnTo>
                  <a:pt x="128" y="266"/>
                </a:lnTo>
                <a:lnTo>
                  <a:pt x="128" y="269"/>
                </a:lnTo>
                <a:cubicBezTo>
                  <a:pt x="128" y="296"/>
                  <a:pt x="107" y="317"/>
                  <a:pt x="80" y="317"/>
                </a:cubicBezTo>
                <a:cubicBezTo>
                  <a:pt x="54" y="317"/>
                  <a:pt x="32" y="296"/>
                  <a:pt x="32" y="269"/>
                </a:cubicBezTo>
                <a:lnTo>
                  <a:pt x="32" y="268"/>
                </a:lnTo>
                <a:lnTo>
                  <a:pt x="32" y="264"/>
                </a:lnTo>
                <a:lnTo>
                  <a:pt x="32" y="264"/>
                </a:lnTo>
                <a:lnTo>
                  <a:pt x="32" y="255"/>
                </a:lnTo>
                <a:lnTo>
                  <a:pt x="80" y="303"/>
                </a:lnTo>
                <a:lnTo>
                  <a:pt x="79" y="303"/>
                </a:lnTo>
                <a:cubicBezTo>
                  <a:pt x="53" y="303"/>
                  <a:pt x="31" y="282"/>
                  <a:pt x="31" y="255"/>
                </a:cubicBezTo>
                <a:cubicBezTo>
                  <a:pt x="31" y="229"/>
                  <a:pt x="53" y="207"/>
                  <a:pt x="79" y="207"/>
                </a:cubicBezTo>
                <a:lnTo>
                  <a:pt x="81" y="207"/>
                </a:lnTo>
                <a:lnTo>
                  <a:pt x="34" y="265"/>
                </a:lnTo>
                <a:lnTo>
                  <a:pt x="33" y="260"/>
                </a:lnTo>
                <a:cubicBezTo>
                  <a:pt x="30" y="246"/>
                  <a:pt x="34" y="231"/>
                  <a:pt x="43" y="220"/>
                </a:cubicBezTo>
                <a:cubicBezTo>
                  <a:pt x="52" y="209"/>
                  <a:pt x="66" y="202"/>
                  <a:pt x="80" y="202"/>
                </a:cubicBezTo>
                <a:lnTo>
                  <a:pt x="81" y="202"/>
                </a:lnTo>
                <a:lnTo>
                  <a:pt x="34" y="260"/>
                </a:lnTo>
                <a:lnTo>
                  <a:pt x="33" y="257"/>
                </a:lnTo>
                <a:lnTo>
                  <a:pt x="33" y="258"/>
                </a:lnTo>
                <a:lnTo>
                  <a:pt x="127" y="237"/>
                </a:lnTo>
                <a:lnTo>
                  <a:pt x="128" y="239"/>
                </a:lnTo>
                <a:cubicBezTo>
                  <a:pt x="128" y="242"/>
                  <a:pt x="128" y="245"/>
                  <a:pt x="128" y="248"/>
                </a:cubicBezTo>
                <a:lnTo>
                  <a:pt x="128" y="250"/>
                </a:lnTo>
                <a:lnTo>
                  <a:pt x="35" y="235"/>
                </a:lnTo>
                <a:lnTo>
                  <a:pt x="35" y="234"/>
                </a:lnTo>
                <a:lnTo>
                  <a:pt x="34" y="241"/>
                </a:lnTo>
                <a:lnTo>
                  <a:pt x="34" y="238"/>
                </a:lnTo>
                <a:lnTo>
                  <a:pt x="34" y="254"/>
                </a:lnTo>
                <a:lnTo>
                  <a:pt x="34" y="251"/>
                </a:lnTo>
                <a:lnTo>
                  <a:pt x="38" y="264"/>
                </a:lnTo>
                <a:lnTo>
                  <a:pt x="37" y="262"/>
                </a:lnTo>
                <a:lnTo>
                  <a:pt x="127" y="232"/>
                </a:lnTo>
                <a:lnTo>
                  <a:pt x="128" y="237"/>
                </a:lnTo>
                <a:lnTo>
                  <a:pt x="129" y="241"/>
                </a:lnTo>
                <a:cubicBezTo>
                  <a:pt x="129" y="244"/>
                  <a:pt x="129" y="246"/>
                  <a:pt x="129" y="249"/>
                </a:cubicBezTo>
                <a:lnTo>
                  <a:pt x="129" y="250"/>
                </a:lnTo>
                <a:cubicBezTo>
                  <a:pt x="129" y="275"/>
                  <a:pt x="111" y="295"/>
                  <a:pt x="87" y="298"/>
                </a:cubicBezTo>
                <a:cubicBezTo>
                  <a:pt x="63" y="301"/>
                  <a:pt x="41" y="286"/>
                  <a:pt x="35" y="262"/>
                </a:cubicBezTo>
                <a:lnTo>
                  <a:pt x="34" y="258"/>
                </a:lnTo>
                <a:lnTo>
                  <a:pt x="32" y="250"/>
                </a:lnTo>
                <a:cubicBezTo>
                  <a:pt x="30" y="236"/>
                  <a:pt x="33" y="221"/>
                  <a:pt x="43" y="210"/>
                </a:cubicBezTo>
                <a:cubicBezTo>
                  <a:pt x="52" y="199"/>
                  <a:pt x="65" y="193"/>
                  <a:pt x="79" y="193"/>
                </a:cubicBezTo>
                <a:lnTo>
                  <a:pt x="80" y="193"/>
                </a:lnTo>
                <a:lnTo>
                  <a:pt x="81" y="193"/>
                </a:lnTo>
                <a:cubicBezTo>
                  <a:pt x="107" y="193"/>
                  <a:pt x="129" y="214"/>
                  <a:pt x="129" y="241"/>
                </a:cubicBezTo>
                <a:cubicBezTo>
                  <a:pt x="129" y="267"/>
                  <a:pt x="107" y="289"/>
                  <a:pt x="81" y="289"/>
                </a:cubicBezTo>
                <a:lnTo>
                  <a:pt x="80" y="289"/>
                </a:lnTo>
                <a:cubicBezTo>
                  <a:pt x="58" y="289"/>
                  <a:pt x="39" y="274"/>
                  <a:pt x="34" y="253"/>
                </a:cubicBezTo>
                <a:lnTo>
                  <a:pt x="33" y="251"/>
                </a:lnTo>
                <a:cubicBezTo>
                  <a:pt x="31" y="241"/>
                  <a:pt x="32" y="231"/>
                  <a:pt x="35" y="221"/>
                </a:cubicBezTo>
                <a:lnTo>
                  <a:pt x="36" y="219"/>
                </a:lnTo>
                <a:cubicBezTo>
                  <a:pt x="42" y="204"/>
                  <a:pt x="55" y="193"/>
                  <a:pt x="71" y="190"/>
                </a:cubicBezTo>
                <a:lnTo>
                  <a:pt x="75" y="189"/>
                </a:lnTo>
                <a:cubicBezTo>
                  <a:pt x="82" y="187"/>
                  <a:pt x="89" y="187"/>
                  <a:pt x="96" y="189"/>
                </a:cubicBezTo>
                <a:lnTo>
                  <a:pt x="100" y="190"/>
                </a:lnTo>
                <a:cubicBezTo>
                  <a:pt x="119" y="194"/>
                  <a:pt x="134" y="209"/>
                  <a:pt x="137" y="228"/>
                </a:cubicBezTo>
                <a:lnTo>
                  <a:pt x="138" y="233"/>
                </a:lnTo>
                <a:cubicBezTo>
                  <a:pt x="139" y="239"/>
                  <a:pt x="139" y="244"/>
                  <a:pt x="138" y="250"/>
                </a:cubicBezTo>
                <a:lnTo>
                  <a:pt x="138" y="253"/>
                </a:lnTo>
                <a:lnTo>
                  <a:pt x="138" y="245"/>
                </a:lnTo>
                <a:lnTo>
                  <a:pt x="138" y="246"/>
                </a:lnTo>
                <a:cubicBezTo>
                  <a:pt x="138" y="271"/>
                  <a:pt x="120" y="291"/>
                  <a:pt x="95" y="294"/>
                </a:cubicBezTo>
                <a:cubicBezTo>
                  <a:pt x="71" y="296"/>
                  <a:pt x="48" y="280"/>
                  <a:pt x="43" y="255"/>
                </a:cubicBezTo>
                <a:lnTo>
                  <a:pt x="43" y="253"/>
                </a:lnTo>
                <a:cubicBezTo>
                  <a:pt x="42" y="250"/>
                  <a:pt x="42" y="247"/>
                  <a:pt x="42" y="243"/>
                </a:cubicBezTo>
                <a:lnTo>
                  <a:pt x="42" y="239"/>
                </a:lnTo>
                <a:lnTo>
                  <a:pt x="42" y="239"/>
                </a:lnTo>
                <a:lnTo>
                  <a:pt x="41" y="231"/>
                </a:lnTo>
                <a:cubicBezTo>
                  <a:pt x="41" y="205"/>
                  <a:pt x="63" y="183"/>
                  <a:pt x="89" y="183"/>
                </a:cubicBezTo>
                <a:lnTo>
                  <a:pt x="90" y="183"/>
                </a:lnTo>
                <a:cubicBezTo>
                  <a:pt x="117" y="183"/>
                  <a:pt x="138" y="205"/>
                  <a:pt x="138" y="231"/>
                </a:cubicBezTo>
                <a:lnTo>
                  <a:pt x="138" y="234"/>
                </a:lnTo>
                <a:lnTo>
                  <a:pt x="138" y="236"/>
                </a:lnTo>
                <a:cubicBezTo>
                  <a:pt x="138" y="263"/>
                  <a:pt x="117" y="284"/>
                  <a:pt x="90" y="284"/>
                </a:cubicBezTo>
                <a:cubicBezTo>
                  <a:pt x="64" y="284"/>
                  <a:pt x="42" y="263"/>
                  <a:pt x="42" y="236"/>
                </a:cubicBezTo>
                <a:lnTo>
                  <a:pt x="42" y="231"/>
                </a:lnTo>
                <a:lnTo>
                  <a:pt x="42" y="228"/>
                </a:lnTo>
                <a:lnTo>
                  <a:pt x="45" y="244"/>
                </a:lnTo>
                <a:lnTo>
                  <a:pt x="44" y="242"/>
                </a:lnTo>
                <a:lnTo>
                  <a:pt x="124" y="261"/>
                </a:lnTo>
                <a:lnTo>
                  <a:pt x="122" y="262"/>
                </a:lnTo>
                <a:lnTo>
                  <a:pt x="128" y="255"/>
                </a:lnTo>
                <a:lnTo>
                  <a:pt x="126" y="258"/>
                </a:lnTo>
                <a:lnTo>
                  <a:pt x="125" y="261"/>
                </a:lnTo>
                <a:cubicBezTo>
                  <a:pt x="115" y="278"/>
                  <a:pt x="96" y="287"/>
                  <a:pt x="76" y="284"/>
                </a:cubicBezTo>
                <a:cubicBezTo>
                  <a:pt x="57" y="281"/>
                  <a:pt x="42" y="267"/>
                  <a:pt x="37" y="248"/>
                </a:cubicBezTo>
                <a:lnTo>
                  <a:pt x="36" y="246"/>
                </a:lnTo>
                <a:cubicBezTo>
                  <a:pt x="35" y="240"/>
                  <a:pt x="35" y="233"/>
                  <a:pt x="36" y="227"/>
                </a:cubicBezTo>
                <a:lnTo>
                  <a:pt x="36" y="224"/>
                </a:lnTo>
                <a:cubicBezTo>
                  <a:pt x="40" y="200"/>
                  <a:pt x="60" y="183"/>
                  <a:pt x="83" y="183"/>
                </a:cubicBezTo>
                <a:lnTo>
                  <a:pt x="85" y="183"/>
                </a:lnTo>
                <a:lnTo>
                  <a:pt x="37" y="231"/>
                </a:lnTo>
                <a:lnTo>
                  <a:pt x="37" y="226"/>
                </a:lnTo>
                <a:lnTo>
                  <a:pt x="37" y="228"/>
                </a:lnTo>
                <a:lnTo>
                  <a:pt x="132" y="222"/>
                </a:lnTo>
                <a:lnTo>
                  <a:pt x="132" y="223"/>
                </a:lnTo>
                <a:lnTo>
                  <a:pt x="132" y="227"/>
                </a:lnTo>
                <a:lnTo>
                  <a:pt x="132" y="230"/>
                </a:lnTo>
                <a:lnTo>
                  <a:pt x="132" y="231"/>
                </a:lnTo>
                <a:lnTo>
                  <a:pt x="38" y="218"/>
                </a:lnTo>
                <a:lnTo>
                  <a:pt x="39" y="215"/>
                </a:lnTo>
                <a:lnTo>
                  <a:pt x="38" y="224"/>
                </a:lnTo>
                <a:lnTo>
                  <a:pt x="38" y="218"/>
                </a:lnTo>
                <a:lnTo>
                  <a:pt x="38" y="226"/>
                </a:lnTo>
                <a:lnTo>
                  <a:pt x="38" y="219"/>
                </a:lnTo>
                <a:lnTo>
                  <a:pt x="37" y="213"/>
                </a:lnTo>
                <a:lnTo>
                  <a:pt x="37" y="212"/>
                </a:lnTo>
                <a:cubicBezTo>
                  <a:pt x="37" y="186"/>
                  <a:pt x="59" y="164"/>
                  <a:pt x="85" y="164"/>
                </a:cubicBezTo>
                <a:cubicBezTo>
                  <a:pt x="112" y="164"/>
                  <a:pt x="133" y="186"/>
                  <a:pt x="133" y="212"/>
                </a:cubicBezTo>
                <a:lnTo>
                  <a:pt x="133" y="215"/>
                </a:lnTo>
                <a:lnTo>
                  <a:pt x="134" y="217"/>
                </a:lnTo>
                <a:lnTo>
                  <a:pt x="134" y="223"/>
                </a:lnTo>
                <a:lnTo>
                  <a:pt x="134" y="231"/>
                </a:lnTo>
                <a:lnTo>
                  <a:pt x="86" y="183"/>
                </a:lnTo>
                <a:lnTo>
                  <a:pt x="87" y="183"/>
                </a:lnTo>
                <a:lnTo>
                  <a:pt x="39" y="231"/>
                </a:lnTo>
                <a:lnTo>
                  <a:pt x="39" y="228"/>
                </a:lnTo>
                <a:lnTo>
                  <a:pt x="40" y="219"/>
                </a:lnTo>
                <a:lnTo>
                  <a:pt x="40" y="220"/>
                </a:lnTo>
                <a:lnTo>
                  <a:pt x="40" y="217"/>
                </a:lnTo>
                <a:lnTo>
                  <a:pt x="88" y="265"/>
                </a:lnTo>
                <a:lnTo>
                  <a:pt x="87" y="265"/>
                </a:lnTo>
                <a:lnTo>
                  <a:pt x="135" y="217"/>
                </a:lnTo>
                <a:lnTo>
                  <a:pt x="135" y="219"/>
                </a:lnTo>
                <a:cubicBezTo>
                  <a:pt x="135" y="223"/>
                  <a:pt x="135" y="226"/>
                  <a:pt x="135" y="229"/>
                </a:cubicBezTo>
                <a:lnTo>
                  <a:pt x="134" y="231"/>
                </a:lnTo>
                <a:cubicBezTo>
                  <a:pt x="129" y="257"/>
                  <a:pt x="105" y="273"/>
                  <a:pt x="79" y="269"/>
                </a:cubicBezTo>
                <a:cubicBezTo>
                  <a:pt x="54" y="265"/>
                  <a:pt x="36" y="242"/>
                  <a:pt x="39" y="216"/>
                </a:cubicBezTo>
                <a:lnTo>
                  <a:pt x="40" y="212"/>
                </a:lnTo>
                <a:lnTo>
                  <a:pt x="39" y="212"/>
                </a:lnTo>
                <a:lnTo>
                  <a:pt x="39" y="209"/>
                </a:lnTo>
                <a:lnTo>
                  <a:pt x="42" y="225"/>
                </a:lnTo>
                <a:lnTo>
                  <a:pt x="41" y="223"/>
                </a:lnTo>
                <a:lnTo>
                  <a:pt x="135" y="208"/>
                </a:lnTo>
                <a:lnTo>
                  <a:pt x="135" y="210"/>
                </a:lnTo>
                <a:lnTo>
                  <a:pt x="135" y="212"/>
                </a:lnTo>
                <a:lnTo>
                  <a:pt x="40" y="203"/>
                </a:lnTo>
                <a:lnTo>
                  <a:pt x="40" y="201"/>
                </a:lnTo>
                <a:lnTo>
                  <a:pt x="39" y="210"/>
                </a:lnTo>
                <a:lnTo>
                  <a:pt x="39" y="208"/>
                </a:lnTo>
                <a:cubicBezTo>
                  <a:pt x="39" y="181"/>
                  <a:pt x="61" y="160"/>
                  <a:pt x="87" y="160"/>
                </a:cubicBezTo>
                <a:cubicBezTo>
                  <a:pt x="114" y="160"/>
                  <a:pt x="135" y="181"/>
                  <a:pt x="135" y="208"/>
                </a:cubicBezTo>
                <a:lnTo>
                  <a:pt x="135" y="210"/>
                </a:lnTo>
                <a:lnTo>
                  <a:pt x="135" y="212"/>
                </a:lnTo>
                <a:cubicBezTo>
                  <a:pt x="135" y="239"/>
                  <a:pt x="114" y="260"/>
                  <a:pt x="87" y="260"/>
                </a:cubicBezTo>
                <a:cubicBezTo>
                  <a:pt x="61" y="260"/>
                  <a:pt x="39" y="239"/>
                  <a:pt x="39" y="212"/>
                </a:cubicBezTo>
                <a:lnTo>
                  <a:pt x="39" y="210"/>
                </a:lnTo>
                <a:cubicBezTo>
                  <a:pt x="39" y="207"/>
                  <a:pt x="40" y="204"/>
                  <a:pt x="40" y="201"/>
                </a:cubicBezTo>
                <a:lnTo>
                  <a:pt x="41" y="199"/>
                </a:lnTo>
                <a:cubicBezTo>
                  <a:pt x="45" y="176"/>
                  <a:pt x="65" y="160"/>
                  <a:pt x="88" y="160"/>
                </a:cubicBezTo>
                <a:lnTo>
                  <a:pt x="88" y="160"/>
                </a:lnTo>
                <a:cubicBezTo>
                  <a:pt x="115" y="160"/>
                  <a:pt x="136" y="181"/>
                  <a:pt x="136" y="208"/>
                </a:cubicBezTo>
                <a:lnTo>
                  <a:pt x="136" y="211"/>
                </a:lnTo>
                <a:cubicBezTo>
                  <a:pt x="136" y="216"/>
                  <a:pt x="136" y="221"/>
                  <a:pt x="134" y="226"/>
                </a:cubicBezTo>
                <a:lnTo>
                  <a:pt x="134" y="228"/>
                </a:lnTo>
                <a:cubicBezTo>
                  <a:pt x="126" y="250"/>
                  <a:pt x="104" y="264"/>
                  <a:pt x="80" y="260"/>
                </a:cubicBezTo>
                <a:cubicBezTo>
                  <a:pt x="57" y="256"/>
                  <a:pt x="40" y="236"/>
                  <a:pt x="40" y="212"/>
                </a:cubicBezTo>
                <a:lnTo>
                  <a:pt x="40" y="210"/>
                </a:lnTo>
                <a:lnTo>
                  <a:pt x="40" y="205"/>
                </a:lnTo>
                <a:lnTo>
                  <a:pt x="40" y="201"/>
                </a:lnTo>
                <a:cubicBezTo>
                  <a:pt x="40" y="198"/>
                  <a:pt x="40" y="195"/>
                  <a:pt x="41" y="192"/>
                </a:cubicBezTo>
                <a:lnTo>
                  <a:pt x="41" y="189"/>
                </a:lnTo>
                <a:cubicBezTo>
                  <a:pt x="46" y="165"/>
                  <a:pt x="69" y="148"/>
                  <a:pt x="93" y="151"/>
                </a:cubicBezTo>
                <a:cubicBezTo>
                  <a:pt x="118" y="153"/>
                  <a:pt x="136" y="174"/>
                  <a:pt x="136" y="198"/>
                </a:cubicBezTo>
                <a:lnTo>
                  <a:pt x="136" y="200"/>
                </a:lnTo>
                <a:lnTo>
                  <a:pt x="136" y="203"/>
                </a:lnTo>
                <a:lnTo>
                  <a:pt x="88" y="155"/>
                </a:lnTo>
                <a:lnTo>
                  <a:pt x="89" y="155"/>
                </a:lnTo>
                <a:lnTo>
                  <a:pt x="90" y="155"/>
                </a:lnTo>
                <a:cubicBezTo>
                  <a:pt x="104" y="155"/>
                  <a:pt x="117" y="161"/>
                  <a:pt x="127" y="172"/>
                </a:cubicBezTo>
                <a:cubicBezTo>
                  <a:pt x="136" y="183"/>
                  <a:pt x="140" y="197"/>
                  <a:pt x="137" y="211"/>
                </a:cubicBezTo>
                <a:lnTo>
                  <a:pt x="137" y="214"/>
                </a:lnTo>
                <a:lnTo>
                  <a:pt x="136" y="220"/>
                </a:lnTo>
                <a:cubicBezTo>
                  <a:pt x="129" y="244"/>
                  <a:pt x="105" y="260"/>
                  <a:pt x="80" y="255"/>
                </a:cubicBezTo>
                <a:cubicBezTo>
                  <a:pt x="56" y="251"/>
                  <a:pt x="38" y="228"/>
                  <a:pt x="41" y="203"/>
                </a:cubicBezTo>
                <a:lnTo>
                  <a:pt x="42" y="198"/>
                </a:lnTo>
                <a:lnTo>
                  <a:pt x="41" y="198"/>
                </a:lnTo>
                <a:cubicBezTo>
                  <a:pt x="41" y="172"/>
                  <a:pt x="63" y="150"/>
                  <a:pt x="89" y="150"/>
                </a:cubicBezTo>
                <a:lnTo>
                  <a:pt x="90" y="150"/>
                </a:lnTo>
                <a:lnTo>
                  <a:pt x="44" y="185"/>
                </a:lnTo>
                <a:lnTo>
                  <a:pt x="45" y="180"/>
                </a:lnTo>
                <a:lnTo>
                  <a:pt x="91" y="241"/>
                </a:lnTo>
                <a:lnTo>
                  <a:pt x="90" y="241"/>
                </a:lnTo>
                <a:cubicBezTo>
                  <a:pt x="63" y="241"/>
                  <a:pt x="42" y="220"/>
                  <a:pt x="42" y="193"/>
                </a:cubicBezTo>
                <a:lnTo>
                  <a:pt x="42" y="191"/>
                </a:lnTo>
                <a:lnTo>
                  <a:pt x="42" y="189"/>
                </a:lnTo>
                <a:cubicBezTo>
                  <a:pt x="42" y="162"/>
                  <a:pt x="63" y="141"/>
                  <a:pt x="90" y="141"/>
                </a:cubicBezTo>
                <a:lnTo>
                  <a:pt x="91" y="141"/>
                </a:lnTo>
                <a:cubicBezTo>
                  <a:pt x="117" y="141"/>
                  <a:pt x="139" y="162"/>
                  <a:pt x="139" y="189"/>
                </a:cubicBezTo>
                <a:lnTo>
                  <a:pt x="139" y="193"/>
                </a:lnTo>
                <a:lnTo>
                  <a:pt x="138" y="203"/>
                </a:lnTo>
                <a:lnTo>
                  <a:pt x="138" y="193"/>
                </a:lnTo>
                <a:lnTo>
                  <a:pt x="139" y="197"/>
                </a:lnTo>
                <a:lnTo>
                  <a:pt x="62" y="165"/>
                </a:lnTo>
                <a:lnTo>
                  <a:pt x="64" y="163"/>
                </a:lnTo>
                <a:lnTo>
                  <a:pt x="56" y="171"/>
                </a:lnTo>
                <a:lnTo>
                  <a:pt x="59" y="168"/>
                </a:lnTo>
                <a:lnTo>
                  <a:pt x="64" y="161"/>
                </a:lnTo>
                <a:cubicBezTo>
                  <a:pt x="77" y="148"/>
                  <a:pt x="96" y="142"/>
                  <a:pt x="113" y="147"/>
                </a:cubicBezTo>
                <a:cubicBezTo>
                  <a:pt x="131" y="153"/>
                  <a:pt x="144" y="167"/>
                  <a:pt x="147" y="186"/>
                </a:cubicBezTo>
                <a:lnTo>
                  <a:pt x="148" y="189"/>
                </a:lnTo>
                <a:cubicBezTo>
                  <a:pt x="149" y="195"/>
                  <a:pt x="149" y="202"/>
                  <a:pt x="147" y="208"/>
                </a:cubicBezTo>
                <a:lnTo>
                  <a:pt x="147" y="210"/>
                </a:lnTo>
                <a:cubicBezTo>
                  <a:pt x="141" y="231"/>
                  <a:pt x="122" y="246"/>
                  <a:pt x="100" y="246"/>
                </a:cubicBezTo>
                <a:lnTo>
                  <a:pt x="99" y="246"/>
                </a:lnTo>
                <a:cubicBezTo>
                  <a:pt x="77" y="246"/>
                  <a:pt x="57" y="230"/>
                  <a:pt x="52" y="208"/>
                </a:cubicBezTo>
                <a:lnTo>
                  <a:pt x="52" y="205"/>
                </a:lnTo>
                <a:cubicBezTo>
                  <a:pt x="51" y="202"/>
                  <a:pt x="51" y="199"/>
                  <a:pt x="51" y="196"/>
                </a:cubicBezTo>
                <a:lnTo>
                  <a:pt x="51" y="191"/>
                </a:lnTo>
                <a:lnTo>
                  <a:pt x="51" y="186"/>
                </a:lnTo>
                <a:lnTo>
                  <a:pt x="52" y="196"/>
                </a:lnTo>
                <a:lnTo>
                  <a:pt x="51" y="193"/>
                </a:lnTo>
                <a:lnTo>
                  <a:pt x="145" y="196"/>
                </a:lnTo>
                <a:lnTo>
                  <a:pt x="145" y="198"/>
                </a:lnTo>
                <a:lnTo>
                  <a:pt x="146" y="186"/>
                </a:lnTo>
                <a:lnTo>
                  <a:pt x="146" y="189"/>
                </a:lnTo>
                <a:lnTo>
                  <a:pt x="51" y="180"/>
                </a:lnTo>
                <a:lnTo>
                  <a:pt x="52" y="175"/>
                </a:lnTo>
                <a:lnTo>
                  <a:pt x="52" y="174"/>
                </a:lnTo>
                <a:lnTo>
                  <a:pt x="111" y="226"/>
                </a:lnTo>
                <a:lnTo>
                  <a:pt x="107" y="227"/>
                </a:lnTo>
                <a:lnTo>
                  <a:pt x="127" y="217"/>
                </a:lnTo>
                <a:lnTo>
                  <a:pt x="123" y="220"/>
                </a:lnTo>
                <a:lnTo>
                  <a:pt x="139" y="180"/>
                </a:lnTo>
                <a:lnTo>
                  <a:pt x="140" y="187"/>
                </a:lnTo>
                <a:lnTo>
                  <a:pt x="137" y="173"/>
                </a:lnTo>
                <a:lnTo>
                  <a:pt x="138" y="175"/>
                </a:lnTo>
                <a:lnTo>
                  <a:pt x="127" y="159"/>
                </a:lnTo>
                <a:lnTo>
                  <a:pt x="127" y="160"/>
                </a:lnTo>
                <a:lnTo>
                  <a:pt x="45" y="193"/>
                </a:lnTo>
                <a:lnTo>
                  <a:pt x="45" y="190"/>
                </a:lnTo>
                <a:lnTo>
                  <a:pt x="45" y="184"/>
                </a:lnTo>
                <a:lnTo>
                  <a:pt x="45" y="178"/>
                </a:lnTo>
                <a:lnTo>
                  <a:pt x="45" y="174"/>
                </a:lnTo>
                <a:cubicBezTo>
                  <a:pt x="45" y="148"/>
                  <a:pt x="67" y="126"/>
                  <a:pt x="93" y="126"/>
                </a:cubicBezTo>
                <a:cubicBezTo>
                  <a:pt x="120" y="126"/>
                  <a:pt x="141" y="148"/>
                  <a:pt x="141" y="174"/>
                </a:cubicBezTo>
                <a:lnTo>
                  <a:pt x="141" y="175"/>
                </a:lnTo>
                <a:lnTo>
                  <a:pt x="141" y="178"/>
                </a:lnTo>
                <a:lnTo>
                  <a:pt x="141" y="182"/>
                </a:lnTo>
                <a:cubicBezTo>
                  <a:pt x="141" y="188"/>
                  <a:pt x="141" y="193"/>
                  <a:pt x="139" y="198"/>
                </a:cubicBezTo>
                <a:lnTo>
                  <a:pt x="139" y="199"/>
                </a:lnTo>
                <a:cubicBezTo>
                  <a:pt x="131" y="221"/>
                  <a:pt x="109" y="235"/>
                  <a:pt x="85" y="231"/>
                </a:cubicBezTo>
                <a:cubicBezTo>
                  <a:pt x="62" y="228"/>
                  <a:pt x="45" y="208"/>
                  <a:pt x="45" y="184"/>
                </a:cubicBezTo>
                <a:lnTo>
                  <a:pt x="45" y="180"/>
                </a:lnTo>
                <a:lnTo>
                  <a:pt x="45" y="174"/>
                </a:lnTo>
                <a:lnTo>
                  <a:pt x="46" y="164"/>
                </a:lnTo>
                <a:lnTo>
                  <a:pt x="46" y="158"/>
                </a:lnTo>
                <a:cubicBezTo>
                  <a:pt x="50" y="133"/>
                  <a:pt x="72" y="115"/>
                  <a:pt x="97" y="117"/>
                </a:cubicBezTo>
                <a:cubicBezTo>
                  <a:pt x="122" y="119"/>
                  <a:pt x="142" y="140"/>
                  <a:pt x="142" y="165"/>
                </a:cubicBezTo>
                <a:lnTo>
                  <a:pt x="142" y="167"/>
                </a:lnTo>
                <a:lnTo>
                  <a:pt x="142" y="172"/>
                </a:lnTo>
                <a:lnTo>
                  <a:pt x="141" y="182"/>
                </a:lnTo>
                <a:lnTo>
                  <a:pt x="141" y="179"/>
                </a:lnTo>
                <a:lnTo>
                  <a:pt x="48" y="164"/>
                </a:lnTo>
                <a:lnTo>
                  <a:pt x="48" y="163"/>
                </a:lnTo>
                <a:lnTo>
                  <a:pt x="46" y="178"/>
                </a:lnTo>
                <a:lnTo>
                  <a:pt x="46" y="174"/>
                </a:lnTo>
                <a:cubicBezTo>
                  <a:pt x="46" y="148"/>
                  <a:pt x="67" y="126"/>
                  <a:pt x="94" y="126"/>
                </a:cubicBezTo>
                <a:lnTo>
                  <a:pt x="95" y="126"/>
                </a:lnTo>
                <a:cubicBezTo>
                  <a:pt x="121" y="126"/>
                  <a:pt x="143" y="148"/>
                  <a:pt x="143" y="174"/>
                </a:cubicBezTo>
                <a:cubicBezTo>
                  <a:pt x="143" y="201"/>
                  <a:pt x="121" y="222"/>
                  <a:pt x="95" y="222"/>
                </a:cubicBezTo>
                <a:lnTo>
                  <a:pt x="94" y="222"/>
                </a:lnTo>
                <a:cubicBezTo>
                  <a:pt x="80" y="222"/>
                  <a:pt x="66" y="216"/>
                  <a:pt x="57" y="205"/>
                </a:cubicBezTo>
                <a:cubicBezTo>
                  <a:pt x="48" y="194"/>
                  <a:pt x="44" y="180"/>
                  <a:pt x="47" y="166"/>
                </a:cubicBezTo>
                <a:lnTo>
                  <a:pt x="48" y="160"/>
                </a:lnTo>
                <a:lnTo>
                  <a:pt x="49" y="153"/>
                </a:lnTo>
                <a:cubicBezTo>
                  <a:pt x="55" y="130"/>
                  <a:pt x="78" y="114"/>
                  <a:pt x="102" y="117"/>
                </a:cubicBezTo>
                <a:cubicBezTo>
                  <a:pt x="126" y="120"/>
                  <a:pt x="144" y="141"/>
                  <a:pt x="144" y="165"/>
                </a:cubicBezTo>
                <a:lnTo>
                  <a:pt x="144" y="166"/>
                </a:lnTo>
                <a:cubicBezTo>
                  <a:pt x="144" y="169"/>
                  <a:pt x="144" y="172"/>
                  <a:pt x="143" y="174"/>
                </a:cubicBezTo>
                <a:lnTo>
                  <a:pt x="143" y="177"/>
                </a:lnTo>
                <a:lnTo>
                  <a:pt x="142" y="180"/>
                </a:lnTo>
                <a:lnTo>
                  <a:pt x="143" y="173"/>
                </a:lnTo>
                <a:lnTo>
                  <a:pt x="143" y="174"/>
                </a:lnTo>
                <a:cubicBezTo>
                  <a:pt x="143" y="201"/>
                  <a:pt x="121" y="222"/>
                  <a:pt x="95" y="222"/>
                </a:cubicBezTo>
                <a:cubicBezTo>
                  <a:pt x="68" y="222"/>
                  <a:pt x="47" y="201"/>
                  <a:pt x="47" y="174"/>
                </a:cubicBezTo>
                <a:lnTo>
                  <a:pt x="47" y="173"/>
                </a:lnTo>
                <a:cubicBezTo>
                  <a:pt x="47" y="170"/>
                  <a:pt x="47" y="168"/>
                  <a:pt x="48" y="165"/>
                </a:cubicBezTo>
                <a:lnTo>
                  <a:pt x="48" y="162"/>
                </a:lnTo>
                <a:cubicBezTo>
                  <a:pt x="52" y="139"/>
                  <a:pt x="72" y="122"/>
                  <a:pt x="95" y="122"/>
                </a:cubicBezTo>
                <a:lnTo>
                  <a:pt x="96" y="122"/>
                </a:lnTo>
                <a:cubicBezTo>
                  <a:pt x="122" y="122"/>
                  <a:pt x="144" y="143"/>
                  <a:pt x="144" y="170"/>
                </a:cubicBezTo>
                <a:cubicBezTo>
                  <a:pt x="144" y="196"/>
                  <a:pt x="122" y="218"/>
                  <a:pt x="96" y="218"/>
                </a:cubicBezTo>
                <a:lnTo>
                  <a:pt x="95" y="218"/>
                </a:lnTo>
                <a:cubicBezTo>
                  <a:pt x="81" y="218"/>
                  <a:pt x="67" y="212"/>
                  <a:pt x="58" y="200"/>
                </a:cubicBezTo>
                <a:cubicBezTo>
                  <a:pt x="49" y="189"/>
                  <a:pt x="45" y="175"/>
                  <a:pt x="48" y="161"/>
                </a:cubicBezTo>
                <a:lnTo>
                  <a:pt x="49" y="156"/>
                </a:lnTo>
                <a:lnTo>
                  <a:pt x="48" y="170"/>
                </a:lnTo>
                <a:lnTo>
                  <a:pt x="48" y="166"/>
                </a:lnTo>
                <a:cubicBezTo>
                  <a:pt x="47" y="161"/>
                  <a:pt x="47" y="157"/>
                  <a:pt x="48" y="153"/>
                </a:cubicBezTo>
                <a:lnTo>
                  <a:pt x="49" y="150"/>
                </a:lnTo>
                <a:lnTo>
                  <a:pt x="48" y="157"/>
                </a:lnTo>
                <a:lnTo>
                  <a:pt x="48" y="155"/>
                </a:lnTo>
                <a:cubicBezTo>
                  <a:pt x="48" y="129"/>
                  <a:pt x="69" y="107"/>
                  <a:pt x="96" y="107"/>
                </a:cubicBezTo>
                <a:cubicBezTo>
                  <a:pt x="122" y="107"/>
                  <a:pt x="144" y="129"/>
                  <a:pt x="144" y="155"/>
                </a:cubicBezTo>
                <a:lnTo>
                  <a:pt x="144" y="160"/>
                </a:lnTo>
                <a:lnTo>
                  <a:pt x="144" y="163"/>
                </a:lnTo>
                <a:lnTo>
                  <a:pt x="144" y="165"/>
                </a:lnTo>
                <a:cubicBezTo>
                  <a:pt x="144" y="191"/>
                  <a:pt x="122" y="213"/>
                  <a:pt x="96" y="213"/>
                </a:cubicBezTo>
                <a:cubicBezTo>
                  <a:pt x="69" y="213"/>
                  <a:pt x="48" y="191"/>
                  <a:pt x="48" y="165"/>
                </a:cubicBezTo>
                <a:lnTo>
                  <a:pt x="48" y="163"/>
                </a:lnTo>
                <a:lnTo>
                  <a:pt x="48" y="160"/>
                </a:lnTo>
                <a:lnTo>
                  <a:pt x="48" y="155"/>
                </a:lnTo>
                <a:cubicBezTo>
                  <a:pt x="48" y="129"/>
                  <a:pt x="69" y="107"/>
                  <a:pt x="96" y="107"/>
                </a:cubicBezTo>
                <a:cubicBezTo>
                  <a:pt x="122" y="107"/>
                  <a:pt x="144" y="129"/>
                  <a:pt x="144" y="155"/>
                </a:cubicBezTo>
                <a:lnTo>
                  <a:pt x="144" y="157"/>
                </a:lnTo>
                <a:lnTo>
                  <a:pt x="144" y="160"/>
                </a:lnTo>
                <a:lnTo>
                  <a:pt x="143" y="153"/>
                </a:lnTo>
                <a:lnTo>
                  <a:pt x="144" y="156"/>
                </a:lnTo>
                <a:lnTo>
                  <a:pt x="142" y="148"/>
                </a:lnTo>
                <a:lnTo>
                  <a:pt x="143" y="150"/>
                </a:lnTo>
                <a:lnTo>
                  <a:pt x="57" y="138"/>
                </a:lnTo>
                <a:lnTo>
                  <a:pt x="60" y="134"/>
                </a:lnTo>
                <a:lnTo>
                  <a:pt x="60" y="134"/>
                </a:lnTo>
                <a:lnTo>
                  <a:pt x="102" y="203"/>
                </a:lnTo>
                <a:lnTo>
                  <a:pt x="102" y="203"/>
                </a:lnTo>
                <a:cubicBezTo>
                  <a:pt x="75" y="203"/>
                  <a:pt x="54" y="182"/>
                  <a:pt x="54" y="155"/>
                </a:cubicBezTo>
                <a:cubicBezTo>
                  <a:pt x="54" y="129"/>
                  <a:pt x="75" y="107"/>
                  <a:pt x="102" y="107"/>
                </a:cubicBezTo>
                <a:lnTo>
                  <a:pt x="102" y="107"/>
                </a:lnTo>
                <a:cubicBezTo>
                  <a:pt x="129" y="107"/>
                  <a:pt x="150" y="129"/>
                  <a:pt x="150" y="155"/>
                </a:cubicBezTo>
                <a:cubicBezTo>
                  <a:pt x="150" y="182"/>
                  <a:pt x="129" y="203"/>
                  <a:pt x="102" y="203"/>
                </a:cubicBezTo>
                <a:lnTo>
                  <a:pt x="101" y="203"/>
                </a:lnTo>
                <a:cubicBezTo>
                  <a:pt x="88" y="203"/>
                  <a:pt x="75" y="198"/>
                  <a:pt x="66" y="187"/>
                </a:cubicBezTo>
                <a:cubicBezTo>
                  <a:pt x="57" y="177"/>
                  <a:pt x="52" y="164"/>
                  <a:pt x="54" y="150"/>
                </a:cubicBezTo>
                <a:lnTo>
                  <a:pt x="54" y="146"/>
                </a:lnTo>
                <a:lnTo>
                  <a:pt x="56" y="137"/>
                </a:lnTo>
                <a:lnTo>
                  <a:pt x="103" y="194"/>
                </a:lnTo>
                <a:lnTo>
                  <a:pt x="100" y="194"/>
                </a:lnTo>
                <a:lnTo>
                  <a:pt x="97" y="194"/>
                </a:lnTo>
                <a:cubicBezTo>
                  <a:pt x="71" y="194"/>
                  <a:pt x="49" y="172"/>
                  <a:pt x="49" y="146"/>
                </a:cubicBezTo>
                <a:cubicBezTo>
                  <a:pt x="49" y="119"/>
                  <a:pt x="71" y="98"/>
                  <a:pt x="97" y="98"/>
                </a:cubicBezTo>
                <a:lnTo>
                  <a:pt x="98" y="98"/>
                </a:lnTo>
                <a:cubicBezTo>
                  <a:pt x="112" y="98"/>
                  <a:pt x="125" y="104"/>
                  <a:pt x="135" y="115"/>
                </a:cubicBezTo>
                <a:cubicBezTo>
                  <a:pt x="144" y="126"/>
                  <a:pt x="148" y="140"/>
                  <a:pt x="145" y="154"/>
                </a:cubicBezTo>
                <a:lnTo>
                  <a:pt x="145" y="157"/>
                </a:lnTo>
                <a:lnTo>
                  <a:pt x="144" y="163"/>
                </a:lnTo>
                <a:cubicBezTo>
                  <a:pt x="137" y="187"/>
                  <a:pt x="114" y="203"/>
                  <a:pt x="89" y="198"/>
                </a:cubicBezTo>
                <a:cubicBezTo>
                  <a:pt x="64" y="194"/>
                  <a:pt x="47" y="171"/>
                  <a:pt x="49" y="146"/>
                </a:cubicBezTo>
                <a:lnTo>
                  <a:pt x="50" y="141"/>
                </a:lnTo>
                <a:lnTo>
                  <a:pt x="50" y="136"/>
                </a:lnTo>
                <a:cubicBezTo>
                  <a:pt x="53" y="114"/>
                  <a:pt x="70" y="96"/>
                  <a:pt x="93" y="94"/>
                </a:cubicBezTo>
                <a:cubicBezTo>
                  <a:pt x="115" y="91"/>
                  <a:pt x="136" y="105"/>
                  <a:pt x="144" y="126"/>
                </a:cubicBezTo>
                <a:lnTo>
                  <a:pt x="144" y="128"/>
                </a:lnTo>
                <a:cubicBezTo>
                  <a:pt x="146" y="133"/>
                  <a:pt x="146" y="138"/>
                  <a:pt x="146" y="143"/>
                </a:cubicBezTo>
                <a:lnTo>
                  <a:pt x="146" y="146"/>
                </a:lnTo>
                <a:lnTo>
                  <a:pt x="146" y="149"/>
                </a:lnTo>
                <a:cubicBezTo>
                  <a:pt x="146" y="155"/>
                  <a:pt x="146" y="160"/>
                  <a:pt x="144" y="165"/>
                </a:cubicBezTo>
                <a:lnTo>
                  <a:pt x="144" y="166"/>
                </a:lnTo>
                <a:cubicBezTo>
                  <a:pt x="136" y="188"/>
                  <a:pt x="114" y="202"/>
                  <a:pt x="90" y="198"/>
                </a:cubicBezTo>
                <a:cubicBezTo>
                  <a:pt x="67" y="195"/>
                  <a:pt x="50" y="175"/>
                  <a:pt x="50" y="151"/>
                </a:cubicBezTo>
                <a:lnTo>
                  <a:pt x="50" y="148"/>
                </a:lnTo>
                <a:lnTo>
                  <a:pt x="50" y="149"/>
                </a:lnTo>
                <a:lnTo>
                  <a:pt x="50" y="149"/>
                </a:lnTo>
                <a:cubicBezTo>
                  <a:pt x="49" y="146"/>
                  <a:pt x="48" y="142"/>
                  <a:pt x="48" y="139"/>
                </a:cubicBezTo>
                <a:lnTo>
                  <a:pt x="48" y="136"/>
                </a:lnTo>
                <a:cubicBezTo>
                  <a:pt x="48" y="110"/>
                  <a:pt x="70" y="88"/>
                  <a:pt x="96" y="88"/>
                </a:cubicBezTo>
                <a:cubicBezTo>
                  <a:pt x="123" y="88"/>
                  <a:pt x="144" y="110"/>
                  <a:pt x="144" y="136"/>
                </a:cubicBezTo>
                <a:lnTo>
                  <a:pt x="144" y="138"/>
                </a:lnTo>
                <a:lnTo>
                  <a:pt x="144" y="131"/>
                </a:lnTo>
                <a:lnTo>
                  <a:pt x="144" y="135"/>
                </a:lnTo>
                <a:cubicBezTo>
                  <a:pt x="145" y="137"/>
                  <a:pt x="145" y="139"/>
                  <a:pt x="145" y="141"/>
                </a:cubicBezTo>
                <a:lnTo>
                  <a:pt x="145" y="145"/>
                </a:lnTo>
                <a:lnTo>
                  <a:pt x="140" y="124"/>
                </a:lnTo>
                <a:lnTo>
                  <a:pt x="140" y="125"/>
                </a:lnTo>
                <a:lnTo>
                  <a:pt x="49" y="146"/>
                </a:lnTo>
                <a:lnTo>
                  <a:pt x="49" y="144"/>
                </a:lnTo>
                <a:lnTo>
                  <a:pt x="50" y="134"/>
                </a:lnTo>
                <a:lnTo>
                  <a:pt x="50" y="135"/>
                </a:lnTo>
                <a:lnTo>
                  <a:pt x="50" y="132"/>
                </a:lnTo>
                <a:cubicBezTo>
                  <a:pt x="50" y="106"/>
                  <a:pt x="70" y="85"/>
                  <a:pt x="96" y="84"/>
                </a:cubicBezTo>
                <a:cubicBezTo>
                  <a:pt x="121" y="83"/>
                  <a:pt x="143" y="102"/>
                  <a:pt x="146" y="128"/>
                </a:cubicBezTo>
                <a:lnTo>
                  <a:pt x="146" y="133"/>
                </a:lnTo>
                <a:lnTo>
                  <a:pt x="146" y="141"/>
                </a:lnTo>
                <a:cubicBezTo>
                  <a:pt x="146" y="168"/>
                  <a:pt x="125" y="189"/>
                  <a:pt x="98" y="189"/>
                </a:cubicBezTo>
                <a:cubicBezTo>
                  <a:pt x="72" y="189"/>
                  <a:pt x="50" y="168"/>
                  <a:pt x="50" y="141"/>
                </a:cubicBezTo>
                <a:lnTo>
                  <a:pt x="50" y="140"/>
                </a:lnTo>
                <a:lnTo>
                  <a:pt x="51" y="148"/>
                </a:lnTo>
                <a:lnTo>
                  <a:pt x="51" y="145"/>
                </a:lnTo>
                <a:lnTo>
                  <a:pt x="50" y="140"/>
                </a:lnTo>
                <a:cubicBezTo>
                  <a:pt x="50" y="138"/>
                  <a:pt x="49" y="136"/>
                  <a:pt x="49" y="133"/>
                </a:cubicBezTo>
                <a:lnTo>
                  <a:pt x="49" y="132"/>
                </a:lnTo>
                <a:cubicBezTo>
                  <a:pt x="49" y="108"/>
                  <a:pt x="68" y="87"/>
                  <a:pt x="92" y="84"/>
                </a:cubicBezTo>
                <a:cubicBezTo>
                  <a:pt x="116" y="81"/>
                  <a:pt x="138" y="97"/>
                  <a:pt x="144" y="120"/>
                </a:cubicBezTo>
                <a:lnTo>
                  <a:pt x="145" y="122"/>
                </a:lnTo>
                <a:cubicBezTo>
                  <a:pt x="145" y="126"/>
                  <a:pt x="146" y="130"/>
                  <a:pt x="146" y="134"/>
                </a:cubicBezTo>
                <a:lnTo>
                  <a:pt x="146" y="136"/>
                </a:lnTo>
                <a:cubicBezTo>
                  <a:pt x="146" y="163"/>
                  <a:pt x="124" y="184"/>
                  <a:pt x="98" y="184"/>
                </a:cubicBezTo>
                <a:cubicBezTo>
                  <a:pt x="71" y="184"/>
                  <a:pt x="50" y="163"/>
                  <a:pt x="50" y="136"/>
                </a:cubicBezTo>
                <a:lnTo>
                  <a:pt x="50" y="134"/>
                </a:lnTo>
                <a:lnTo>
                  <a:pt x="50" y="132"/>
                </a:lnTo>
                <a:cubicBezTo>
                  <a:pt x="50" y="112"/>
                  <a:pt x="63" y="94"/>
                  <a:pt x="82" y="87"/>
                </a:cubicBezTo>
                <a:cubicBezTo>
                  <a:pt x="101" y="80"/>
                  <a:pt x="122" y="86"/>
                  <a:pt x="135" y="101"/>
                </a:cubicBezTo>
                <a:lnTo>
                  <a:pt x="137" y="104"/>
                </a:lnTo>
                <a:lnTo>
                  <a:pt x="125" y="94"/>
                </a:lnTo>
                <a:lnTo>
                  <a:pt x="128" y="95"/>
                </a:lnTo>
                <a:lnTo>
                  <a:pt x="57" y="121"/>
                </a:lnTo>
                <a:lnTo>
                  <a:pt x="58" y="120"/>
                </a:lnTo>
                <a:lnTo>
                  <a:pt x="55" y="135"/>
                </a:lnTo>
                <a:lnTo>
                  <a:pt x="55" y="131"/>
                </a:lnTo>
                <a:lnTo>
                  <a:pt x="55" y="128"/>
                </a:lnTo>
                <a:lnTo>
                  <a:pt x="55" y="127"/>
                </a:lnTo>
                <a:cubicBezTo>
                  <a:pt x="55" y="100"/>
                  <a:pt x="77" y="79"/>
                  <a:pt x="103" y="79"/>
                </a:cubicBezTo>
                <a:cubicBezTo>
                  <a:pt x="130" y="79"/>
                  <a:pt x="151" y="100"/>
                  <a:pt x="151" y="127"/>
                </a:cubicBezTo>
                <a:lnTo>
                  <a:pt x="151" y="128"/>
                </a:lnTo>
                <a:lnTo>
                  <a:pt x="151" y="131"/>
                </a:lnTo>
                <a:lnTo>
                  <a:pt x="151" y="135"/>
                </a:lnTo>
                <a:lnTo>
                  <a:pt x="151" y="136"/>
                </a:lnTo>
                <a:cubicBezTo>
                  <a:pt x="151" y="163"/>
                  <a:pt x="130" y="184"/>
                  <a:pt x="103" y="184"/>
                </a:cubicBezTo>
                <a:cubicBezTo>
                  <a:pt x="77" y="184"/>
                  <a:pt x="55" y="163"/>
                  <a:pt x="55" y="136"/>
                </a:cubicBezTo>
                <a:lnTo>
                  <a:pt x="55" y="135"/>
                </a:lnTo>
                <a:lnTo>
                  <a:pt x="55" y="132"/>
                </a:lnTo>
                <a:lnTo>
                  <a:pt x="55" y="132"/>
                </a:lnTo>
                <a:cubicBezTo>
                  <a:pt x="54" y="118"/>
                  <a:pt x="58" y="105"/>
                  <a:pt x="67" y="95"/>
                </a:cubicBezTo>
                <a:cubicBezTo>
                  <a:pt x="76" y="85"/>
                  <a:pt x="89" y="79"/>
                  <a:pt x="103" y="79"/>
                </a:cubicBezTo>
                <a:lnTo>
                  <a:pt x="104" y="79"/>
                </a:lnTo>
                <a:lnTo>
                  <a:pt x="73" y="164"/>
                </a:lnTo>
                <a:lnTo>
                  <a:pt x="70" y="161"/>
                </a:lnTo>
                <a:lnTo>
                  <a:pt x="77" y="166"/>
                </a:lnTo>
                <a:lnTo>
                  <a:pt x="74" y="164"/>
                </a:lnTo>
                <a:lnTo>
                  <a:pt x="144" y="134"/>
                </a:lnTo>
                <a:lnTo>
                  <a:pt x="144" y="136"/>
                </a:lnTo>
                <a:lnTo>
                  <a:pt x="142" y="107"/>
                </a:lnTo>
                <a:lnTo>
                  <a:pt x="143" y="109"/>
                </a:lnTo>
                <a:lnTo>
                  <a:pt x="98" y="79"/>
                </a:lnTo>
                <a:lnTo>
                  <a:pt x="98" y="79"/>
                </a:lnTo>
                <a:cubicBezTo>
                  <a:pt x="125" y="79"/>
                  <a:pt x="146" y="100"/>
                  <a:pt x="146" y="127"/>
                </a:cubicBezTo>
                <a:cubicBezTo>
                  <a:pt x="146" y="153"/>
                  <a:pt x="125" y="175"/>
                  <a:pt x="98" y="175"/>
                </a:cubicBezTo>
                <a:lnTo>
                  <a:pt x="98" y="175"/>
                </a:lnTo>
                <a:cubicBezTo>
                  <a:pt x="84" y="175"/>
                  <a:pt x="71" y="169"/>
                  <a:pt x="62" y="159"/>
                </a:cubicBezTo>
                <a:cubicBezTo>
                  <a:pt x="53" y="149"/>
                  <a:pt x="49" y="135"/>
                  <a:pt x="50" y="122"/>
                </a:cubicBezTo>
                <a:lnTo>
                  <a:pt x="51" y="117"/>
                </a:lnTo>
                <a:lnTo>
                  <a:pt x="50" y="117"/>
                </a:lnTo>
                <a:cubicBezTo>
                  <a:pt x="50" y="91"/>
                  <a:pt x="72" y="69"/>
                  <a:pt x="98" y="69"/>
                </a:cubicBezTo>
                <a:lnTo>
                  <a:pt x="99" y="69"/>
                </a:lnTo>
                <a:cubicBezTo>
                  <a:pt x="113" y="69"/>
                  <a:pt x="125" y="75"/>
                  <a:pt x="135" y="85"/>
                </a:cubicBezTo>
                <a:cubicBezTo>
                  <a:pt x="144" y="95"/>
                  <a:pt x="148" y="109"/>
                  <a:pt x="147" y="122"/>
                </a:cubicBezTo>
                <a:lnTo>
                  <a:pt x="146" y="127"/>
                </a:lnTo>
                <a:lnTo>
                  <a:pt x="98" y="74"/>
                </a:lnTo>
                <a:lnTo>
                  <a:pt x="99" y="74"/>
                </a:lnTo>
                <a:lnTo>
                  <a:pt x="52" y="117"/>
                </a:lnTo>
                <a:lnTo>
                  <a:pt x="52" y="113"/>
                </a:lnTo>
                <a:lnTo>
                  <a:pt x="52" y="113"/>
                </a:lnTo>
                <a:lnTo>
                  <a:pt x="53" y="122"/>
                </a:lnTo>
                <a:lnTo>
                  <a:pt x="52" y="117"/>
                </a:lnTo>
                <a:cubicBezTo>
                  <a:pt x="49" y="103"/>
                  <a:pt x="53" y="89"/>
                  <a:pt x="62" y="78"/>
                </a:cubicBezTo>
                <a:cubicBezTo>
                  <a:pt x="71" y="66"/>
                  <a:pt x="85" y="60"/>
                  <a:pt x="99" y="60"/>
                </a:cubicBezTo>
                <a:lnTo>
                  <a:pt x="100" y="60"/>
                </a:lnTo>
                <a:lnTo>
                  <a:pt x="54" y="96"/>
                </a:lnTo>
                <a:lnTo>
                  <a:pt x="54" y="94"/>
                </a:lnTo>
                <a:lnTo>
                  <a:pt x="53" y="106"/>
                </a:lnTo>
                <a:lnTo>
                  <a:pt x="53" y="103"/>
                </a:lnTo>
                <a:cubicBezTo>
                  <a:pt x="53" y="77"/>
                  <a:pt x="74" y="55"/>
                  <a:pt x="101" y="55"/>
                </a:cubicBezTo>
                <a:lnTo>
                  <a:pt x="101" y="55"/>
                </a:lnTo>
                <a:lnTo>
                  <a:pt x="54" y="96"/>
                </a:lnTo>
                <a:lnTo>
                  <a:pt x="55" y="93"/>
                </a:lnTo>
                <a:lnTo>
                  <a:pt x="56" y="87"/>
                </a:lnTo>
                <a:cubicBezTo>
                  <a:pt x="61" y="65"/>
                  <a:pt x="80" y="50"/>
                  <a:pt x="102" y="50"/>
                </a:cubicBezTo>
                <a:cubicBezTo>
                  <a:pt x="124" y="50"/>
                  <a:pt x="144" y="65"/>
                  <a:pt x="149" y="87"/>
                </a:cubicBezTo>
                <a:lnTo>
                  <a:pt x="150" y="89"/>
                </a:lnTo>
                <a:cubicBezTo>
                  <a:pt x="150" y="93"/>
                  <a:pt x="151" y="97"/>
                  <a:pt x="151" y="100"/>
                </a:cubicBezTo>
                <a:lnTo>
                  <a:pt x="151" y="103"/>
                </a:lnTo>
                <a:lnTo>
                  <a:pt x="150" y="96"/>
                </a:lnTo>
                <a:lnTo>
                  <a:pt x="151" y="99"/>
                </a:lnTo>
                <a:lnTo>
                  <a:pt x="149" y="91"/>
                </a:lnTo>
                <a:lnTo>
                  <a:pt x="150" y="93"/>
                </a:lnTo>
                <a:lnTo>
                  <a:pt x="56" y="108"/>
                </a:lnTo>
                <a:lnTo>
                  <a:pt x="56" y="104"/>
                </a:lnTo>
                <a:lnTo>
                  <a:pt x="56" y="103"/>
                </a:lnTo>
                <a:cubicBezTo>
                  <a:pt x="55" y="100"/>
                  <a:pt x="55" y="97"/>
                  <a:pt x="56" y="94"/>
                </a:cubicBezTo>
                <a:lnTo>
                  <a:pt x="56" y="88"/>
                </a:lnTo>
                <a:cubicBezTo>
                  <a:pt x="56" y="85"/>
                  <a:pt x="57" y="82"/>
                  <a:pt x="58" y="79"/>
                </a:cubicBezTo>
                <a:lnTo>
                  <a:pt x="59" y="76"/>
                </a:lnTo>
                <a:cubicBezTo>
                  <a:pt x="65" y="53"/>
                  <a:pt x="88" y="38"/>
                  <a:pt x="112" y="41"/>
                </a:cubicBezTo>
                <a:cubicBezTo>
                  <a:pt x="135" y="45"/>
                  <a:pt x="153" y="65"/>
                  <a:pt x="153" y="89"/>
                </a:cubicBezTo>
                <a:lnTo>
                  <a:pt x="153" y="93"/>
                </a:lnTo>
                <a:lnTo>
                  <a:pt x="153" y="98"/>
                </a:lnTo>
                <a:lnTo>
                  <a:pt x="105" y="50"/>
                </a:lnTo>
                <a:lnTo>
                  <a:pt x="105" y="50"/>
                </a:lnTo>
                <a:lnTo>
                  <a:pt x="107" y="50"/>
                </a:lnTo>
                <a:lnTo>
                  <a:pt x="61" y="88"/>
                </a:lnTo>
                <a:lnTo>
                  <a:pt x="62" y="84"/>
                </a:lnTo>
                <a:lnTo>
                  <a:pt x="60" y="94"/>
                </a:lnTo>
                <a:lnTo>
                  <a:pt x="60" y="91"/>
                </a:lnTo>
                <a:lnTo>
                  <a:pt x="62" y="103"/>
                </a:lnTo>
                <a:lnTo>
                  <a:pt x="61" y="101"/>
                </a:lnTo>
                <a:lnTo>
                  <a:pt x="156" y="89"/>
                </a:lnTo>
                <a:lnTo>
                  <a:pt x="156" y="91"/>
                </a:lnTo>
                <a:lnTo>
                  <a:pt x="156" y="94"/>
                </a:lnTo>
                <a:cubicBezTo>
                  <a:pt x="156" y="119"/>
                  <a:pt x="137" y="139"/>
                  <a:pt x="113" y="142"/>
                </a:cubicBezTo>
                <a:cubicBezTo>
                  <a:pt x="88" y="144"/>
                  <a:pt x="66" y="128"/>
                  <a:pt x="61" y="103"/>
                </a:cubicBezTo>
                <a:lnTo>
                  <a:pt x="60" y="98"/>
                </a:lnTo>
                <a:cubicBezTo>
                  <a:pt x="58" y="90"/>
                  <a:pt x="59" y="82"/>
                  <a:pt x="61" y="74"/>
                </a:cubicBezTo>
                <a:lnTo>
                  <a:pt x="62" y="71"/>
                </a:lnTo>
                <a:lnTo>
                  <a:pt x="63" y="69"/>
                </a:lnTo>
                <a:cubicBezTo>
                  <a:pt x="70" y="47"/>
                  <a:pt x="93" y="33"/>
                  <a:pt x="116" y="37"/>
                </a:cubicBezTo>
                <a:cubicBezTo>
                  <a:pt x="139" y="41"/>
                  <a:pt x="156" y="61"/>
                  <a:pt x="156" y="84"/>
                </a:cubicBezTo>
                <a:lnTo>
                  <a:pt x="156" y="87"/>
                </a:lnTo>
                <a:cubicBezTo>
                  <a:pt x="156" y="91"/>
                  <a:pt x="156" y="95"/>
                  <a:pt x="155" y="99"/>
                </a:cubicBezTo>
                <a:lnTo>
                  <a:pt x="155" y="101"/>
                </a:lnTo>
                <a:cubicBezTo>
                  <a:pt x="148" y="125"/>
                  <a:pt x="124" y="141"/>
                  <a:pt x="99" y="136"/>
                </a:cubicBezTo>
                <a:cubicBezTo>
                  <a:pt x="75" y="132"/>
                  <a:pt x="57" y="109"/>
                  <a:pt x="60" y="84"/>
                </a:cubicBezTo>
                <a:lnTo>
                  <a:pt x="61" y="79"/>
                </a:lnTo>
                <a:lnTo>
                  <a:pt x="60" y="79"/>
                </a:lnTo>
                <a:lnTo>
                  <a:pt x="61" y="87"/>
                </a:lnTo>
                <a:lnTo>
                  <a:pt x="61" y="84"/>
                </a:lnTo>
                <a:lnTo>
                  <a:pt x="62" y="92"/>
                </a:lnTo>
                <a:lnTo>
                  <a:pt x="62" y="90"/>
                </a:lnTo>
                <a:lnTo>
                  <a:pt x="155" y="75"/>
                </a:lnTo>
                <a:lnTo>
                  <a:pt x="155" y="76"/>
                </a:lnTo>
                <a:lnTo>
                  <a:pt x="155" y="80"/>
                </a:lnTo>
                <a:lnTo>
                  <a:pt x="155" y="83"/>
                </a:lnTo>
                <a:lnTo>
                  <a:pt x="155" y="84"/>
                </a:lnTo>
                <a:lnTo>
                  <a:pt x="60" y="79"/>
                </a:lnTo>
                <a:lnTo>
                  <a:pt x="60" y="75"/>
                </a:lnTo>
                <a:lnTo>
                  <a:pt x="60" y="75"/>
                </a:lnTo>
                <a:lnTo>
                  <a:pt x="155" y="87"/>
                </a:lnTo>
                <a:lnTo>
                  <a:pt x="154" y="89"/>
                </a:lnTo>
                <a:lnTo>
                  <a:pt x="155" y="77"/>
                </a:lnTo>
                <a:lnTo>
                  <a:pt x="155" y="79"/>
                </a:lnTo>
                <a:lnTo>
                  <a:pt x="107" y="31"/>
                </a:lnTo>
                <a:lnTo>
                  <a:pt x="108" y="31"/>
                </a:lnTo>
                <a:lnTo>
                  <a:pt x="60" y="79"/>
                </a:lnTo>
                <a:lnTo>
                  <a:pt x="60" y="74"/>
                </a:lnTo>
                <a:lnTo>
                  <a:pt x="60" y="70"/>
                </a:lnTo>
                <a:cubicBezTo>
                  <a:pt x="60" y="43"/>
                  <a:pt x="81" y="22"/>
                  <a:pt x="108" y="22"/>
                </a:cubicBezTo>
                <a:cubicBezTo>
                  <a:pt x="134" y="22"/>
                  <a:pt x="156" y="43"/>
                  <a:pt x="156" y="70"/>
                </a:cubicBezTo>
                <a:lnTo>
                  <a:pt x="156" y="72"/>
                </a:lnTo>
                <a:lnTo>
                  <a:pt x="156" y="75"/>
                </a:lnTo>
                <a:cubicBezTo>
                  <a:pt x="156" y="101"/>
                  <a:pt x="134" y="123"/>
                  <a:pt x="108" y="123"/>
                </a:cubicBezTo>
                <a:cubicBezTo>
                  <a:pt x="81" y="123"/>
                  <a:pt x="60" y="101"/>
                  <a:pt x="60" y="75"/>
                </a:cubicBezTo>
                <a:lnTo>
                  <a:pt x="60" y="73"/>
                </a:lnTo>
                <a:lnTo>
                  <a:pt x="60" y="70"/>
                </a:lnTo>
                <a:cubicBezTo>
                  <a:pt x="60" y="43"/>
                  <a:pt x="81" y="22"/>
                  <a:pt x="108" y="22"/>
                </a:cubicBezTo>
                <a:lnTo>
                  <a:pt x="108" y="22"/>
                </a:lnTo>
                <a:lnTo>
                  <a:pt x="109" y="22"/>
                </a:lnTo>
                <a:lnTo>
                  <a:pt x="61" y="70"/>
                </a:lnTo>
                <a:lnTo>
                  <a:pt x="61" y="65"/>
                </a:lnTo>
                <a:lnTo>
                  <a:pt x="61" y="72"/>
                </a:lnTo>
                <a:lnTo>
                  <a:pt x="61" y="69"/>
                </a:lnTo>
                <a:lnTo>
                  <a:pt x="63" y="77"/>
                </a:lnTo>
                <a:lnTo>
                  <a:pt x="62" y="76"/>
                </a:lnTo>
                <a:lnTo>
                  <a:pt x="156" y="65"/>
                </a:lnTo>
                <a:lnTo>
                  <a:pt x="155" y="70"/>
                </a:lnTo>
                <a:lnTo>
                  <a:pt x="155" y="75"/>
                </a:lnTo>
                <a:lnTo>
                  <a:pt x="61" y="55"/>
                </a:lnTo>
                <a:lnTo>
                  <a:pt x="62" y="53"/>
                </a:lnTo>
                <a:lnTo>
                  <a:pt x="63" y="50"/>
                </a:lnTo>
                <a:lnTo>
                  <a:pt x="61" y="70"/>
                </a:lnTo>
                <a:lnTo>
                  <a:pt x="60" y="65"/>
                </a:lnTo>
                <a:lnTo>
                  <a:pt x="60" y="55"/>
                </a:lnTo>
                <a:lnTo>
                  <a:pt x="60" y="57"/>
                </a:lnTo>
                <a:cubicBezTo>
                  <a:pt x="57" y="31"/>
                  <a:pt x="75" y="7"/>
                  <a:pt x="102" y="3"/>
                </a:cubicBezTo>
                <a:cubicBezTo>
                  <a:pt x="128" y="0"/>
                  <a:pt x="152" y="19"/>
                  <a:pt x="155" y="45"/>
                </a:cubicBezTo>
                <a:lnTo>
                  <a:pt x="156" y="49"/>
                </a:lnTo>
                <a:lnTo>
                  <a:pt x="156" y="56"/>
                </a:lnTo>
                <a:cubicBezTo>
                  <a:pt x="157" y="70"/>
                  <a:pt x="153" y="83"/>
                  <a:pt x="144" y="93"/>
                </a:cubicBezTo>
                <a:cubicBezTo>
                  <a:pt x="135" y="103"/>
                  <a:pt x="122" y="108"/>
                  <a:pt x="108" y="108"/>
                </a:cubicBezTo>
                <a:lnTo>
                  <a:pt x="108" y="108"/>
                </a:lnTo>
                <a:cubicBezTo>
                  <a:pt x="81" y="108"/>
                  <a:pt x="60" y="87"/>
                  <a:pt x="60" y="60"/>
                </a:cubicBezTo>
                <a:lnTo>
                  <a:pt x="60" y="58"/>
                </a:lnTo>
                <a:lnTo>
                  <a:pt x="60" y="56"/>
                </a:lnTo>
                <a:lnTo>
                  <a:pt x="60" y="53"/>
                </a:lnTo>
                <a:lnTo>
                  <a:pt x="61" y="65"/>
                </a:lnTo>
                <a:lnTo>
                  <a:pt x="61" y="63"/>
                </a:lnTo>
                <a:lnTo>
                  <a:pt x="155" y="51"/>
                </a:lnTo>
                <a:lnTo>
                  <a:pt x="155" y="53"/>
                </a:lnTo>
                <a:lnTo>
                  <a:pt x="155" y="45"/>
                </a:lnTo>
                <a:lnTo>
                  <a:pt x="155" y="48"/>
                </a:lnTo>
                <a:lnTo>
                  <a:pt x="108" y="8"/>
                </a:lnTo>
                <a:lnTo>
                  <a:pt x="109" y="8"/>
                </a:lnTo>
                <a:cubicBezTo>
                  <a:pt x="136" y="8"/>
                  <a:pt x="157" y="29"/>
                  <a:pt x="157" y="56"/>
                </a:cubicBezTo>
                <a:cubicBezTo>
                  <a:pt x="157" y="82"/>
                  <a:pt x="136" y="104"/>
                  <a:pt x="109" y="104"/>
                </a:cubicBezTo>
                <a:lnTo>
                  <a:pt x="108" y="104"/>
                </a:lnTo>
                <a:cubicBezTo>
                  <a:pt x="85" y="104"/>
                  <a:pt x="64" y="87"/>
                  <a:pt x="61" y="64"/>
                </a:cubicBezTo>
                <a:lnTo>
                  <a:pt x="60" y="61"/>
                </a:lnTo>
                <a:cubicBezTo>
                  <a:pt x="60" y="58"/>
                  <a:pt x="59" y="56"/>
                  <a:pt x="59" y="53"/>
                </a:cubicBezTo>
                <a:lnTo>
                  <a:pt x="59" y="51"/>
                </a:lnTo>
                <a:cubicBezTo>
                  <a:pt x="59" y="27"/>
                  <a:pt x="78" y="6"/>
                  <a:pt x="102" y="3"/>
                </a:cubicBezTo>
                <a:cubicBezTo>
                  <a:pt x="126" y="0"/>
                  <a:pt x="148" y="16"/>
                  <a:pt x="154" y="39"/>
                </a:cubicBezTo>
                <a:lnTo>
                  <a:pt x="155" y="41"/>
                </a:lnTo>
                <a:cubicBezTo>
                  <a:pt x="155" y="45"/>
                  <a:pt x="156" y="49"/>
                  <a:pt x="156" y="53"/>
                </a:cubicBezTo>
                <a:lnTo>
                  <a:pt x="156" y="56"/>
                </a:lnTo>
                <a:lnTo>
                  <a:pt x="156" y="58"/>
                </a:lnTo>
                <a:lnTo>
                  <a:pt x="156" y="60"/>
                </a:lnTo>
                <a:lnTo>
                  <a:pt x="108" y="12"/>
                </a:lnTo>
                <a:lnTo>
                  <a:pt x="108" y="12"/>
                </a:lnTo>
                <a:lnTo>
                  <a:pt x="61" y="65"/>
                </a:lnTo>
                <a:lnTo>
                  <a:pt x="60" y="61"/>
                </a:lnTo>
                <a:lnTo>
                  <a:pt x="60" y="57"/>
                </a:lnTo>
                <a:lnTo>
                  <a:pt x="155" y="45"/>
                </a:lnTo>
                <a:lnTo>
                  <a:pt x="156" y="55"/>
                </a:lnTo>
                <a:lnTo>
                  <a:pt x="156" y="56"/>
                </a:lnTo>
                <a:lnTo>
                  <a:pt x="156" y="61"/>
                </a:lnTo>
                <a:cubicBezTo>
                  <a:pt x="157" y="67"/>
                  <a:pt x="156" y="74"/>
                  <a:pt x="154" y="81"/>
                </a:cubicBezTo>
                <a:lnTo>
                  <a:pt x="153" y="84"/>
                </a:lnTo>
                <a:lnTo>
                  <a:pt x="153" y="85"/>
                </a:lnTo>
                <a:cubicBezTo>
                  <a:pt x="145" y="108"/>
                  <a:pt x="121" y="122"/>
                  <a:pt x="97" y="117"/>
                </a:cubicBezTo>
                <a:cubicBezTo>
                  <a:pt x="73" y="112"/>
                  <a:pt x="57" y="89"/>
                  <a:pt x="59" y="65"/>
                </a:cubicBezTo>
                <a:lnTo>
                  <a:pt x="60" y="61"/>
                </a:lnTo>
                <a:lnTo>
                  <a:pt x="60" y="56"/>
                </a:lnTo>
                <a:cubicBezTo>
                  <a:pt x="62" y="33"/>
                  <a:pt x="80" y="15"/>
                  <a:pt x="103" y="13"/>
                </a:cubicBezTo>
                <a:cubicBezTo>
                  <a:pt x="125" y="10"/>
                  <a:pt x="146" y="24"/>
                  <a:pt x="154" y="45"/>
                </a:cubicBezTo>
                <a:lnTo>
                  <a:pt x="154" y="47"/>
                </a:lnTo>
                <a:cubicBezTo>
                  <a:pt x="155" y="50"/>
                  <a:pt x="156" y="52"/>
                  <a:pt x="156" y="55"/>
                </a:cubicBezTo>
                <a:lnTo>
                  <a:pt x="156" y="59"/>
                </a:lnTo>
                <a:cubicBezTo>
                  <a:pt x="157" y="61"/>
                  <a:pt x="157" y="63"/>
                  <a:pt x="157" y="65"/>
                </a:cubicBezTo>
                <a:lnTo>
                  <a:pt x="157" y="70"/>
                </a:lnTo>
                <a:cubicBezTo>
                  <a:pt x="157" y="96"/>
                  <a:pt x="135" y="118"/>
                  <a:pt x="109" y="118"/>
                </a:cubicBezTo>
                <a:lnTo>
                  <a:pt x="108" y="118"/>
                </a:lnTo>
                <a:lnTo>
                  <a:pt x="108" y="118"/>
                </a:lnTo>
                <a:lnTo>
                  <a:pt x="156" y="70"/>
                </a:lnTo>
                <a:lnTo>
                  <a:pt x="156" y="73"/>
                </a:lnTo>
                <a:lnTo>
                  <a:pt x="156" y="75"/>
                </a:lnTo>
                <a:lnTo>
                  <a:pt x="60" y="75"/>
                </a:lnTo>
                <a:lnTo>
                  <a:pt x="60" y="72"/>
                </a:lnTo>
                <a:lnTo>
                  <a:pt x="60" y="70"/>
                </a:lnTo>
                <a:lnTo>
                  <a:pt x="156" y="70"/>
                </a:lnTo>
                <a:lnTo>
                  <a:pt x="156" y="74"/>
                </a:lnTo>
                <a:lnTo>
                  <a:pt x="156" y="79"/>
                </a:lnTo>
                <a:cubicBezTo>
                  <a:pt x="156" y="106"/>
                  <a:pt x="134" y="127"/>
                  <a:pt x="108" y="127"/>
                </a:cubicBezTo>
                <a:lnTo>
                  <a:pt x="107" y="127"/>
                </a:lnTo>
                <a:cubicBezTo>
                  <a:pt x="81" y="127"/>
                  <a:pt x="59" y="106"/>
                  <a:pt x="59" y="79"/>
                </a:cubicBezTo>
                <a:lnTo>
                  <a:pt x="59" y="77"/>
                </a:lnTo>
                <a:cubicBezTo>
                  <a:pt x="59" y="73"/>
                  <a:pt x="60" y="69"/>
                  <a:pt x="61" y="65"/>
                </a:cubicBezTo>
                <a:lnTo>
                  <a:pt x="61" y="63"/>
                </a:lnTo>
                <a:cubicBezTo>
                  <a:pt x="67" y="40"/>
                  <a:pt x="90" y="24"/>
                  <a:pt x="114" y="27"/>
                </a:cubicBezTo>
                <a:cubicBezTo>
                  <a:pt x="138" y="30"/>
                  <a:pt x="156" y="51"/>
                  <a:pt x="156" y="75"/>
                </a:cubicBezTo>
                <a:lnTo>
                  <a:pt x="156" y="86"/>
                </a:lnTo>
                <a:lnTo>
                  <a:pt x="155" y="90"/>
                </a:lnTo>
                <a:cubicBezTo>
                  <a:pt x="152" y="116"/>
                  <a:pt x="130" y="134"/>
                  <a:pt x="104" y="132"/>
                </a:cubicBezTo>
                <a:cubicBezTo>
                  <a:pt x="79" y="131"/>
                  <a:pt x="59" y="110"/>
                  <a:pt x="59" y="84"/>
                </a:cubicBezTo>
                <a:lnTo>
                  <a:pt x="59" y="83"/>
                </a:lnTo>
                <a:lnTo>
                  <a:pt x="59" y="80"/>
                </a:lnTo>
                <a:lnTo>
                  <a:pt x="59" y="76"/>
                </a:lnTo>
                <a:lnTo>
                  <a:pt x="59" y="75"/>
                </a:lnTo>
                <a:cubicBezTo>
                  <a:pt x="59" y="51"/>
                  <a:pt x="77" y="31"/>
                  <a:pt x="100" y="28"/>
                </a:cubicBezTo>
                <a:cubicBezTo>
                  <a:pt x="123" y="24"/>
                  <a:pt x="146" y="37"/>
                  <a:pt x="153" y="60"/>
                </a:cubicBezTo>
                <a:lnTo>
                  <a:pt x="154" y="61"/>
                </a:lnTo>
                <a:cubicBezTo>
                  <a:pt x="154" y="64"/>
                  <a:pt x="155" y="66"/>
                  <a:pt x="155" y="69"/>
                </a:cubicBezTo>
                <a:lnTo>
                  <a:pt x="156" y="72"/>
                </a:lnTo>
                <a:cubicBezTo>
                  <a:pt x="156" y="74"/>
                  <a:pt x="156" y="77"/>
                  <a:pt x="156" y="79"/>
                </a:cubicBezTo>
                <a:lnTo>
                  <a:pt x="156" y="90"/>
                </a:lnTo>
                <a:lnTo>
                  <a:pt x="156" y="94"/>
                </a:lnTo>
                <a:lnTo>
                  <a:pt x="61" y="77"/>
                </a:lnTo>
                <a:lnTo>
                  <a:pt x="62" y="75"/>
                </a:lnTo>
                <a:lnTo>
                  <a:pt x="60" y="87"/>
                </a:lnTo>
                <a:lnTo>
                  <a:pt x="60" y="84"/>
                </a:lnTo>
                <a:lnTo>
                  <a:pt x="154" y="100"/>
                </a:lnTo>
                <a:lnTo>
                  <a:pt x="154" y="101"/>
                </a:lnTo>
                <a:lnTo>
                  <a:pt x="153" y="104"/>
                </a:lnTo>
                <a:lnTo>
                  <a:pt x="154" y="80"/>
                </a:lnTo>
                <a:lnTo>
                  <a:pt x="155" y="85"/>
                </a:lnTo>
                <a:lnTo>
                  <a:pt x="60" y="94"/>
                </a:lnTo>
                <a:lnTo>
                  <a:pt x="60" y="91"/>
                </a:lnTo>
                <a:lnTo>
                  <a:pt x="60" y="89"/>
                </a:lnTo>
                <a:cubicBezTo>
                  <a:pt x="60" y="65"/>
                  <a:pt x="78" y="44"/>
                  <a:pt x="102" y="41"/>
                </a:cubicBezTo>
                <a:cubicBezTo>
                  <a:pt x="126" y="38"/>
                  <a:pt x="149" y="54"/>
                  <a:pt x="155" y="77"/>
                </a:cubicBezTo>
                <a:lnTo>
                  <a:pt x="155" y="79"/>
                </a:lnTo>
                <a:cubicBezTo>
                  <a:pt x="156" y="83"/>
                  <a:pt x="156" y="87"/>
                  <a:pt x="156" y="91"/>
                </a:cubicBezTo>
                <a:lnTo>
                  <a:pt x="156" y="94"/>
                </a:lnTo>
                <a:cubicBezTo>
                  <a:pt x="156" y="97"/>
                  <a:pt x="156" y="101"/>
                  <a:pt x="155" y="104"/>
                </a:cubicBezTo>
                <a:lnTo>
                  <a:pt x="154" y="109"/>
                </a:lnTo>
                <a:cubicBezTo>
                  <a:pt x="149" y="131"/>
                  <a:pt x="130" y="146"/>
                  <a:pt x="107" y="146"/>
                </a:cubicBezTo>
                <a:lnTo>
                  <a:pt x="105" y="146"/>
                </a:lnTo>
                <a:lnTo>
                  <a:pt x="105" y="146"/>
                </a:lnTo>
                <a:cubicBezTo>
                  <a:pt x="78" y="146"/>
                  <a:pt x="57" y="125"/>
                  <a:pt x="57" y="98"/>
                </a:cubicBezTo>
                <a:lnTo>
                  <a:pt x="57" y="93"/>
                </a:lnTo>
                <a:lnTo>
                  <a:pt x="57" y="89"/>
                </a:lnTo>
                <a:lnTo>
                  <a:pt x="151" y="102"/>
                </a:lnTo>
                <a:lnTo>
                  <a:pt x="150" y="106"/>
                </a:lnTo>
                <a:lnTo>
                  <a:pt x="152" y="96"/>
                </a:lnTo>
                <a:lnTo>
                  <a:pt x="151" y="102"/>
                </a:lnTo>
                <a:lnTo>
                  <a:pt x="151" y="94"/>
                </a:lnTo>
                <a:lnTo>
                  <a:pt x="152" y="104"/>
                </a:lnTo>
                <a:lnTo>
                  <a:pt x="152" y="108"/>
                </a:lnTo>
                <a:cubicBezTo>
                  <a:pt x="152" y="132"/>
                  <a:pt x="135" y="152"/>
                  <a:pt x="112" y="155"/>
                </a:cubicBezTo>
                <a:cubicBezTo>
                  <a:pt x="88" y="159"/>
                  <a:pt x="66" y="145"/>
                  <a:pt x="58" y="123"/>
                </a:cubicBezTo>
                <a:lnTo>
                  <a:pt x="58" y="122"/>
                </a:lnTo>
                <a:cubicBezTo>
                  <a:pt x="57" y="119"/>
                  <a:pt x="57" y="117"/>
                  <a:pt x="56" y="114"/>
                </a:cubicBezTo>
                <a:lnTo>
                  <a:pt x="56" y="111"/>
                </a:lnTo>
                <a:cubicBezTo>
                  <a:pt x="55" y="109"/>
                  <a:pt x="55" y="106"/>
                  <a:pt x="55" y="103"/>
                </a:cubicBezTo>
                <a:lnTo>
                  <a:pt x="55" y="100"/>
                </a:lnTo>
                <a:lnTo>
                  <a:pt x="56" y="112"/>
                </a:lnTo>
                <a:lnTo>
                  <a:pt x="56" y="110"/>
                </a:lnTo>
                <a:lnTo>
                  <a:pt x="149" y="110"/>
                </a:lnTo>
                <a:lnTo>
                  <a:pt x="149" y="108"/>
                </a:lnTo>
                <a:lnTo>
                  <a:pt x="149" y="111"/>
                </a:lnTo>
                <a:cubicBezTo>
                  <a:pt x="145" y="135"/>
                  <a:pt x="125" y="151"/>
                  <a:pt x="101" y="151"/>
                </a:cubicBezTo>
                <a:lnTo>
                  <a:pt x="101" y="151"/>
                </a:lnTo>
                <a:lnTo>
                  <a:pt x="149" y="103"/>
                </a:lnTo>
                <a:lnTo>
                  <a:pt x="149" y="106"/>
                </a:lnTo>
                <a:cubicBezTo>
                  <a:pt x="149" y="110"/>
                  <a:pt x="148" y="114"/>
                  <a:pt x="148" y="118"/>
                </a:cubicBezTo>
                <a:lnTo>
                  <a:pt x="147" y="120"/>
                </a:lnTo>
                <a:cubicBezTo>
                  <a:pt x="142" y="141"/>
                  <a:pt x="122" y="156"/>
                  <a:pt x="100" y="156"/>
                </a:cubicBezTo>
                <a:lnTo>
                  <a:pt x="99" y="156"/>
                </a:lnTo>
                <a:lnTo>
                  <a:pt x="146" y="99"/>
                </a:lnTo>
                <a:lnTo>
                  <a:pt x="147" y="104"/>
                </a:lnTo>
                <a:cubicBezTo>
                  <a:pt x="148" y="107"/>
                  <a:pt x="148" y="110"/>
                  <a:pt x="148" y="113"/>
                </a:cubicBezTo>
                <a:lnTo>
                  <a:pt x="148" y="123"/>
                </a:lnTo>
                <a:lnTo>
                  <a:pt x="147" y="128"/>
                </a:lnTo>
                <a:cubicBezTo>
                  <a:pt x="144" y="152"/>
                  <a:pt x="124" y="170"/>
                  <a:pt x="99" y="170"/>
                </a:cubicBezTo>
                <a:lnTo>
                  <a:pt x="98" y="170"/>
                </a:lnTo>
                <a:cubicBezTo>
                  <a:pt x="85" y="170"/>
                  <a:pt x="72" y="165"/>
                  <a:pt x="63" y="155"/>
                </a:cubicBezTo>
                <a:cubicBezTo>
                  <a:pt x="54" y="145"/>
                  <a:pt x="49" y="131"/>
                  <a:pt x="51" y="118"/>
                </a:cubicBezTo>
                <a:lnTo>
                  <a:pt x="51" y="113"/>
                </a:lnTo>
                <a:lnTo>
                  <a:pt x="99" y="165"/>
                </a:lnTo>
                <a:lnTo>
                  <a:pt x="98" y="165"/>
                </a:lnTo>
                <a:lnTo>
                  <a:pt x="146" y="117"/>
                </a:lnTo>
                <a:lnTo>
                  <a:pt x="146" y="128"/>
                </a:lnTo>
                <a:lnTo>
                  <a:pt x="146" y="132"/>
                </a:lnTo>
                <a:lnTo>
                  <a:pt x="98" y="79"/>
                </a:lnTo>
                <a:lnTo>
                  <a:pt x="98" y="79"/>
                </a:lnTo>
                <a:lnTo>
                  <a:pt x="98" y="175"/>
                </a:lnTo>
                <a:lnTo>
                  <a:pt x="98" y="175"/>
                </a:lnTo>
                <a:cubicBezTo>
                  <a:pt x="78" y="175"/>
                  <a:pt x="61" y="163"/>
                  <a:pt x="53" y="145"/>
                </a:cubicBezTo>
                <a:lnTo>
                  <a:pt x="52" y="142"/>
                </a:lnTo>
                <a:cubicBezTo>
                  <a:pt x="49" y="133"/>
                  <a:pt x="48" y="123"/>
                  <a:pt x="50" y="113"/>
                </a:cubicBezTo>
                <a:lnTo>
                  <a:pt x="51" y="111"/>
                </a:lnTo>
                <a:cubicBezTo>
                  <a:pt x="55" y="96"/>
                  <a:pt x="65" y="84"/>
                  <a:pt x="79" y="78"/>
                </a:cubicBezTo>
                <a:cubicBezTo>
                  <a:pt x="92" y="72"/>
                  <a:pt x="108" y="73"/>
                  <a:pt x="121" y="81"/>
                </a:cubicBezTo>
                <a:lnTo>
                  <a:pt x="125" y="83"/>
                </a:lnTo>
                <a:cubicBezTo>
                  <a:pt x="127" y="84"/>
                  <a:pt x="130" y="86"/>
                  <a:pt x="132" y="88"/>
                </a:cubicBezTo>
                <a:lnTo>
                  <a:pt x="135" y="90"/>
                </a:lnTo>
                <a:cubicBezTo>
                  <a:pt x="150" y="103"/>
                  <a:pt x="156" y="124"/>
                  <a:pt x="149" y="143"/>
                </a:cubicBezTo>
                <a:cubicBezTo>
                  <a:pt x="142" y="162"/>
                  <a:pt x="124" y="175"/>
                  <a:pt x="104" y="175"/>
                </a:cubicBezTo>
                <a:lnTo>
                  <a:pt x="103" y="175"/>
                </a:lnTo>
                <a:lnTo>
                  <a:pt x="151" y="122"/>
                </a:lnTo>
                <a:lnTo>
                  <a:pt x="151" y="132"/>
                </a:lnTo>
                <a:lnTo>
                  <a:pt x="151" y="135"/>
                </a:lnTo>
                <a:lnTo>
                  <a:pt x="151" y="136"/>
                </a:lnTo>
                <a:lnTo>
                  <a:pt x="55" y="136"/>
                </a:lnTo>
                <a:lnTo>
                  <a:pt x="55" y="135"/>
                </a:lnTo>
                <a:lnTo>
                  <a:pt x="55" y="131"/>
                </a:lnTo>
                <a:lnTo>
                  <a:pt x="55" y="128"/>
                </a:lnTo>
                <a:lnTo>
                  <a:pt x="55" y="127"/>
                </a:lnTo>
                <a:lnTo>
                  <a:pt x="151" y="127"/>
                </a:lnTo>
                <a:lnTo>
                  <a:pt x="151" y="128"/>
                </a:lnTo>
                <a:lnTo>
                  <a:pt x="151" y="131"/>
                </a:lnTo>
                <a:lnTo>
                  <a:pt x="151" y="135"/>
                </a:lnTo>
                <a:cubicBezTo>
                  <a:pt x="151" y="140"/>
                  <a:pt x="151" y="145"/>
                  <a:pt x="149" y="150"/>
                </a:cubicBezTo>
                <a:lnTo>
                  <a:pt x="149" y="152"/>
                </a:lnTo>
                <a:cubicBezTo>
                  <a:pt x="144" y="165"/>
                  <a:pt x="133" y="176"/>
                  <a:pt x="120" y="181"/>
                </a:cubicBezTo>
                <a:cubicBezTo>
                  <a:pt x="106" y="187"/>
                  <a:pt x="91" y="185"/>
                  <a:pt x="78" y="178"/>
                </a:cubicBezTo>
                <a:lnTo>
                  <a:pt x="76" y="176"/>
                </a:lnTo>
                <a:cubicBezTo>
                  <a:pt x="71" y="173"/>
                  <a:pt x="67" y="170"/>
                  <a:pt x="64" y="166"/>
                </a:cubicBezTo>
                <a:lnTo>
                  <a:pt x="61" y="163"/>
                </a:lnTo>
                <a:lnTo>
                  <a:pt x="146" y="132"/>
                </a:lnTo>
                <a:lnTo>
                  <a:pt x="146" y="134"/>
                </a:lnTo>
                <a:lnTo>
                  <a:pt x="146" y="136"/>
                </a:lnTo>
                <a:lnTo>
                  <a:pt x="50" y="136"/>
                </a:lnTo>
                <a:lnTo>
                  <a:pt x="50" y="134"/>
                </a:lnTo>
                <a:lnTo>
                  <a:pt x="51" y="146"/>
                </a:lnTo>
                <a:lnTo>
                  <a:pt x="51" y="144"/>
                </a:lnTo>
                <a:lnTo>
                  <a:pt x="145" y="132"/>
                </a:lnTo>
                <a:lnTo>
                  <a:pt x="145" y="133"/>
                </a:lnTo>
                <a:lnTo>
                  <a:pt x="145" y="127"/>
                </a:lnTo>
                <a:lnTo>
                  <a:pt x="145" y="129"/>
                </a:lnTo>
                <a:lnTo>
                  <a:pt x="146" y="132"/>
                </a:lnTo>
                <a:cubicBezTo>
                  <a:pt x="146" y="135"/>
                  <a:pt x="146" y="137"/>
                  <a:pt x="146" y="140"/>
                </a:cubicBezTo>
                <a:lnTo>
                  <a:pt x="146" y="141"/>
                </a:lnTo>
                <a:lnTo>
                  <a:pt x="50" y="141"/>
                </a:lnTo>
                <a:lnTo>
                  <a:pt x="51" y="142"/>
                </a:lnTo>
                <a:lnTo>
                  <a:pt x="50" y="136"/>
                </a:lnTo>
                <a:lnTo>
                  <a:pt x="146" y="132"/>
                </a:lnTo>
                <a:lnTo>
                  <a:pt x="146" y="135"/>
                </a:lnTo>
                <a:lnTo>
                  <a:pt x="146" y="145"/>
                </a:lnTo>
                <a:lnTo>
                  <a:pt x="145" y="144"/>
                </a:lnTo>
                <a:lnTo>
                  <a:pt x="145" y="146"/>
                </a:lnTo>
                <a:cubicBezTo>
                  <a:pt x="145" y="168"/>
                  <a:pt x="130" y="188"/>
                  <a:pt x="108" y="193"/>
                </a:cubicBezTo>
                <a:cubicBezTo>
                  <a:pt x="87" y="198"/>
                  <a:pt x="64" y="187"/>
                  <a:pt x="55" y="167"/>
                </a:cubicBezTo>
                <a:lnTo>
                  <a:pt x="54" y="166"/>
                </a:lnTo>
                <a:cubicBezTo>
                  <a:pt x="51" y="160"/>
                  <a:pt x="49" y="152"/>
                  <a:pt x="49" y="145"/>
                </a:cubicBezTo>
                <a:lnTo>
                  <a:pt x="49" y="141"/>
                </a:lnTo>
                <a:lnTo>
                  <a:pt x="49" y="148"/>
                </a:lnTo>
                <a:lnTo>
                  <a:pt x="49" y="145"/>
                </a:lnTo>
                <a:cubicBezTo>
                  <a:pt x="49" y="143"/>
                  <a:pt x="48" y="140"/>
                  <a:pt x="48" y="138"/>
                </a:cubicBezTo>
                <a:lnTo>
                  <a:pt x="48" y="136"/>
                </a:lnTo>
                <a:lnTo>
                  <a:pt x="144" y="136"/>
                </a:lnTo>
                <a:lnTo>
                  <a:pt x="144" y="139"/>
                </a:lnTo>
                <a:lnTo>
                  <a:pt x="143" y="129"/>
                </a:lnTo>
                <a:lnTo>
                  <a:pt x="145" y="138"/>
                </a:lnTo>
                <a:lnTo>
                  <a:pt x="146" y="148"/>
                </a:lnTo>
                <a:lnTo>
                  <a:pt x="146" y="151"/>
                </a:lnTo>
                <a:lnTo>
                  <a:pt x="52" y="136"/>
                </a:lnTo>
                <a:lnTo>
                  <a:pt x="53" y="134"/>
                </a:lnTo>
                <a:lnTo>
                  <a:pt x="50" y="149"/>
                </a:lnTo>
                <a:lnTo>
                  <a:pt x="50" y="146"/>
                </a:lnTo>
                <a:lnTo>
                  <a:pt x="50" y="143"/>
                </a:lnTo>
                <a:lnTo>
                  <a:pt x="53" y="158"/>
                </a:lnTo>
                <a:lnTo>
                  <a:pt x="52" y="157"/>
                </a:lnTo>
                <a:lnTo>
                  <a:pt x="146" y="147"/>
                </a:lnTo>
                <a:lnTo>
                  <a:pt x="145" y="151"/>
                </a:lnTo>
                <a:lnTo>
                  <a:pt x="145" y="156"/>
                </a:lnTo>
                <a:lnTo>
                  <a:pt x="50" y="139"/>
                </a:lnTo>
                <a:lnTo>
                  <a:pt x="50" y="141"/>
                </a:lnTo>
                <a:lnTo>
                  <a:pt x="51" y="138"/>
                </a:lnTo>
                <a:lnTo>
                  <a:pt x="98" y="194"/>
                </a:lnTo>
                <a:lnTo>
                  <a:pt x="97" y="194"/>
                </a:lnTo>
                <a:lnTo>
                  <a:pt x="97" y="98"/>
                </a:lnTo>
                <a:lnTo>
                  <a:pt x="100" y="98"/>
                </a:lnTo>
                <a:lnTo>
                  <a:pt x="103" y="98"/>
                </a:lnTo>
                <a:cubicBezTo>
                  <a:pt x="117" y="98"/>
                  <a:pt x="131" y="104"/>
                  <a:pt x="140" y="116"/>
                </a:cubicBezTo>
                <a:cubicBezTo>
                  <a:pt x="149" y="127"/>
                  <a:pt x="153" y="141"/>
                  <a:pt x="150" y="155"/>
                </a:cubicBezTo>
                <a:lnTo>
                  <a:pt x="150" y="156"/>
                </a:lnTo>
                <a:lnTo>
                  <a:pt x="149" y="161"/>
                </a:lnTo>
                <a:lnTo>
                  <a:pt x="101" y="107"/>
                </a:lnTo>
                <a:lnTo>
                  <a:pt x="102" y="107"/>
                </a:lnTo>
                <a:lnTo>
                  <a:pt x="102" y="203"/>
                </a:lnTo>
                <a:lnTo>
                  <a:pt x="102" y="203"/>
                </a:lnTo>
                <a:lnTo>
                  <a:pt x="102" y="107"/>
                </a:lnTo>
                <a:lnTo>
                  <a:pt x="102" y="107"/>
                </a:lnTo>
                <a:cubicBezTo>
                  <a:pt x="119" y="107"/>
                  <a:pt x="135" y="116"/>
                  <a:pt x="143" y="130"/>
                </a:cubicBezTo>
                <a:cubicBezTo>
                  <a:pt x="152" y="144"/>
                  <a:pt x="153" y="162"/>
                  <a:pt x="145" y="177"/>
                </a:cubicBezTo>
                <a:lnTo>
                  <a:pt x="140" y="187"/>
                </a:lnTo>
                <a:lnTo>
                  <a:pt x="137" y="192"/>
                </a:lnTo>
                <a:cubicBezTo>
                  <a:pt x="127" y="207"/>
                  <a:pt x="109" y="215"/>
                  <a:pt x="91" y="213"/>
                </a:cubicBezTo>
                <a:cubicBezTo>
                  <a:pt x="72" y="210"/>
                  <a:pt x="57" y="198"/>
                  <a:pt x="51" y="180"/>
                </a:cubicBezTo>
                <a:lnTo>
                  <a:pt x="51" y="179"/>
                </a:lnTo>
                <a:cubicBezTo>
                  <a:pt x="50" y="176"/>
                  <a:pt x="50" y="174"/>
                  <a:pt x="49" y="171"/>
                </a:cubicBezTo>
                <a:lnTo>
                  <a:pt x="49" y="168"/>
                </a:lnTo>
                <a:cubicBezTo>
                  <a:pt x="48" y="166"/>
                  <a:pt x="48" y="163"/>
                  <a:pt x="48" y="160"/>
                </a:cubicBezTo>
                <a:lnTo>
                  <a:pt x="48" y="157"/>
                </a:lnTo>
                <a:lnTo>
                  <a:pt x="48" y="155"/>
                </a:lnTo>
                <a:lnTo>
                  <a:pt x="144" y="155"/>
                </a:lnTo>
                <a:lnTo>
                  <a:pt x="144" y="160"/>
                </a:lnTo>
                <a:lnTo>
                  <a:pt x="144" y="163"/>
                </a:lnTo>
                <a:lnTo>
                  <a:pt x="144" y="165"/>
                </a:lnTo>
                <a:lnTo>
                  <a:pt x="48" y="165"/>
                </a:lnTo>
                <a:lnTo>
                  <a:pt x="48" y="163"/>
                </a:lnTo>
                <a:lnTo>
                  <a:pt x="48" y="160"/>
                </a:lnTo>
                <a:lnTo>
                  <a:pt x="48" y="155"/>
                </a:lnTo>
                <a:lnTo>
                  <a:pt x="144" y="155"/>
                </a:lnTo>
                <a:lnTo>
                  <a:pt x="144" y="157"/>
                </a:lnTo>
                <a:cubicBezTo>
                  <a:pt x="144" y="160"/>
                  <a:pt x="144" y="163"/>
                  <a:pt x="143" y="165"/>
                </a:cubicBezTo>
                <a:lnTo>
                  <a:pt x="143" y="168"/>
                </a:lnTo>
                <a:lnTo>
                  <a:pt x="143" y="155"/>
                </a:lnTo>
                <a:lnTo>
                  <a:pt x="144" y="160"/>
                </a:lnTo>
                <a:cubicBezTo>
                  <a:pt x="144" y="165"/>
                  <a:pt x="144" y="170"/>
                  <a:pt x="143" y="174"/>
                </a:cubicBezTo>
                <a:lnTo>
                  <a:pt x="142" y="179"/>
                </a:lnTo>
                <a:lnTo>
                  <a:pt x="95" y="122"/>
                </a:lnTo>
                <a:lnTo>
                  <a:pt x="96" y="122"/>
                </a:lnTo>
                <a:lnTo>
                  <a:pt x="96" y="218"/>
                </a:lnTo>
                <a:lnTo>
                  <a:pt x="95" y="218"/>
                </a:lnTo>
                <a:lnTo>
                  <a:pt x="143" y="178"/>
                </a:lnTo>
                <a:lnTo>
                  <a:pt x="142" y="181"/>
                </a:lnTo>
                <a:lnTo>
                  <a:pt x="143" y="173"/>
                </a:lnTo>
                <a:lnTo>
                  <a:pt x="143" y="174"/>
                </a:lnTo>
                <a:lnTo>
                  <a:pt x="47" y="174"/>
                </a:lnTo>
                <a:lnTo>
                  <a:pt x="47" y="173"/>
                </a:lnTo>
                <a:cubicBezTo>
                  <a:pt x="47" y="171"/>
                  <a:pt x="47" y="168"/>
                  <a:pt x="47" y="166"/>
                </a:cubicBezTo>
                <a:lnTo>
                  <a:pt x="48" y="162"/>
                </a:lnTo>
                <a:lnTo>
                  <a:pt x="49" y="159"/>
                </a:lnTo>
                <a:lnTo>
                  <a:pt x="48" y="166"/>
                </a:lnTo>
                <a:lnTo>
                  <a:pt x="48" y="165"/>
                </a:lnTo>
                <a:lnTo>
                  <a:pt x="143" y="177"/>
                </a:lnTo>
                <a:lnTo>
                  <a:pt x="142" y="178"/>
                </a:lnTo>
                <a:lnTo>
                  <a:pt x="141" y="183"/>
                </a:lnTo>
                <a:lnTo>
                  <a:pt x="94" y="126"/>
                </a:lnTo>
                <a:lnTo>
                  <a:pt x="95" y="126"/>
                </a:lnTo>
                <a:lnTo>
                  <a:pt x="95" y="222"/>
                </a:lnTo>
                <a:lnTo>
                  <a:pt x="94" y="222"/>
                </a:lnTo>
                <a:lnTo>
                  <a:pt x="142" y="174"/>
                </a:lnTo>
                <a:lnTo>
                  <a:pt x="142" y="178"/>
                </a:lnTo>
                <a:cubicBezTo>
                  <a:pt x="142" y="183"/>
                  <a:pt x="141" y="188"/>
                  <a:pt x="140" y="193"/>
                </a:cubicBezTo>
                <a:lnTo>
                  <a:pt x="139" y="195"/>
                </a:lnTo>
                <a:cubicBezTo>
                  <a:pt x="132" y="217"/>
                  <a:pt x="109" y="231"/>
                  <a:pt x="86" y="227"/>
                </a:cubicBezTo>
                <a:cubicBezTo>
                  <a:pt x="63" y="223"/>
                  <a:pt x="45" y="203"/>
                  <a:pt x="45" y="179"/>
                </a:cubicBezTo>
                <a:lnTo>
                  <a:pt x="46" y="171"/>
                </a:lnTo>
                <a:lnTo>
                  <a:pt x="46" y="172"/>
                </a:lnTo>
                <a:lnTo>
                  <a:pt x="46" y="167"/>
                </a:lnTo>
                <a:lnTo>
                  <a:pt x="46" y="165"/>
                </a:lnTo>
                <a:lnTo>
                  <a:pt x="141" y="172"/>
                </a:lnTo>
                <a:lnTo>
                  <a:pt x="141" y="172"/>
                </a:lnTo>
                <a:lnTo>
                  <a:pt x="141" y="174"/>
                </a:lnTo>
                <a:lnTo>
                  <a:pt x="141" y="180"/>
                </a:lnTo>
                <a:lnTo>
                  <a:pt x="141" y="184"/>
                </a:lnTo>
                <a:lnTo>
                  <a:pt x="47" y="169"/>
                </a:lnTo>
                <a:lnTo>
                  <a:pt x="48" y="167"/>
                </a:lnTo>
                <a:lnTo>
                  <a:pt x="45" y="182"/>
                </a:lnTo>
                <a:lnTo>
                  <a:pt x="45" y="178"/>
                </a:lnTo>
                <a:lnTo>
                  <a:pt x="45" y="175"/>
                </a:lnTo>
                <a:lnTo>
                  <a:pt x="45" y="174"/>
                </a:lnTo>
                <a:lnTo>
                  <a:pt x="141" y="174"/>
                </a:lnTo>
                <a:lnTo>
                  <a:pt x="141" y="178"/>
                </a:lnTo>
                <a:lnTo>
                  <a:pt x="141" y="184"/>
                </a:lnTo>
                <a:lnTo>
                  <a:pt x="141" y="190"/>
                </a:lnTo>
                <a:lnTo>
                  <a:pt x="141" y="193"/>
                </a:lnTo>
                <a:cubicBezTo>
                  <a:pt x="141" y="213"/>
                  <a:pt x="130" y="230"/>
                  <a:pt x="112" y="238"/>
                </a:cubicBezTo>
                <a:cubicBezTo>
                  <a:pt x="94" y="245"/>
                  <a:pt x="73" y="241"/>
                  <a:pt x="60" y="227"/>
                </a:cubicBezTo>
                <a:lnTo>
                  <a:pt x="59" y="227"/>
                </a:lnTo>
                <a:cubicBezTo>
                  <a:pt x="54" y="222"/>
                  <a:pt x="51" y="217"/>
                  <a:pt x="48" y="211"/>
                </a:cubicBezTo>
                <a:lnTo>
                  <a:pt x="47" y="208"/>
                </a:lnTo>
                <a:cubicBezTo>
                  <a:pt x="46" y="204"/>
                  <a:pt x="44" y="199"/>
                  <a:pt x="44" y="194"/>
                </a:cubicBezTo>
                <a:lnTo>
                  <a:pt x="44" y="188"/>
                </a:lnTo>
                <a:cubicBezTo>
                  <a:pt x="42" y="173"/>
                  <a:pt x="48" y="158"/>
                  <a:pt x="60" y="148"/>
                </a:cubicBezTo>
                <a:lnTo>
                  <a:pt x="64" y="144"/>
                </a:lnTo>
                <a:cubicBezTo>
                  <a:pt x="70" y="139"/>
                  <a:pt x="76" y="136"/>
                  <a:pt x="84" y="134"/>
                </a:cubicBezTo>
                <a:lnTo>
                  <a:pt x="88" y="133"/>
                </a:lnTo>
                <a:cubicBezTo>
                  <a:pt x="103" y="129"/>
                  <a:pt x="119" y="133"/>
                  <a:pt x="131" y="143"/>
                </a:cubicBezTo>
                <a:cubicBezTo>
                  <a:pt x="143" y="154"/>
                  <a:pt x="149" y="169"/>
                  <a:pt x="147" y="185"/>
                </a:cubicBezTo>
                <a:lnTo>
                  <a:pt x="146" y="193"/>
                </a:lnTo>
                <a:lnTo>
                  <a:pt x="145" y="198"/>
                </a:lnTo>
                <a:cubicBezTo>
                  <a:pt x="140" y="223"/>
                  <a:pt x="118" y="239"/>
                  <a:pt x="93" y="237"/>
                </a:cubicBezTo>
                <a:cubicBezTo>
                  <a:pt x="69" y="234"/>
                  <a:pt x="50" y="214"/>
                  <a:pt x="50" y="189"/>
                </a:cubicBezTo>
                <a:lnTo>
                  <a:pt x="50" y="186"/>
                </a:lnTo>
                <a:cubicBezTo>
                  <a:pt x="50" y="182"/>
                  <a:pt x="50" y="178"/>
                  <a:pt x="51" y="174"/>
                </a:cubicBezTo>
                <a:lnTo>
                  <a:pt x="52" y="172"/>
                </a:lnTo>
                <a:cubicBezTo>
                  <a:pt x="57" y="151"/>
                  <a:pt x="77" y="135"/>
                  <a:pt x="100" y="136"/>
                </a:cubicBezTo>
                <a:cubicBezTo>
                  <a:pt x="122" y="137"/>
                  <a:pt x="141" y="153"/>
                  <a:pt x="146" y="175"/>
                </a:cubicBezTo>
                <a:lnTo>
                  <a:pt x="146" y="177"/>
                </a:lnTo>
                <a:cubicBezTo>
                  <a:pt x="147" y="180"/>
                  <a:pt x="147" y="183"/>
                  <a:pt x="147" y="186"/>
                </a:cubicBezTo>
                <a:lnTo>
                  <a:pt x="147" y="191"/>
                </a:lnTo>
                <a:lnTo>
                  <a:pt x="147" y="196"/>
                </a:lnTo>
                <a:lnTo>
                  <a:pt x="146" y="187"/>
                </a:lnTo>
                <a:lnTo>
                  <a:pt x="147" y="189"/>
                </a:lnTo>
                <a:lnTo>
                  <a:pt x="99" y="150"/>
                </a:lnTo>
                <a:lnTo>
                  <a:pt x="100" y="150"/>
                </a:lnTo>
                <a:lnTo>
                  <a:pt x="53" y="187"/>
                </a:lnTo>
                <a:lnTo>
                  <a:pt x="54" y="185"/>
                </a:lnTo>
                <a:lnTo>
                  <a:pt x="53" y="204"/>
                </a:lnTo>
                <a:lnTo>
                  <a:pt x="53" y="201"/>
                </a:lnTo>
                <a:lnTo>
                  <a:pt x="136" y="226"/>
                </a:lnTo>
                <a:lnTo>
                  <a:pt x="132" y="229"/>
                </a:lnTo>
                <a:lnTo>
                  <a:pt x="130" y="232"/>
                </a:lnTo>
                <a:cubicBezTo>
                  <a:pt x="127" y="235"/>
                  <a:pt x="125" y="238"/>
                  <a:pt x="122" y="240"/>
                </a:cubicBezTo>
                <a:lnTo>
                  <a:pt x="120" y="241"/>
                </a:lnTo>
                <a:cubicBezTo>
                  <a:pt x="106" y="252"/>
                  <a:pt x="88" y="254"/>
                  <a:pt x="72" y="247"/>
                </a:cubicBezTo>
                <a:cubicBezTo>
                  <a:pt x="56" y="240"/>
                  <a:pt x="45" y="226"/>
                  <a:pt x="43" y="209"/>
                </a:cubicBezTo>
                <a:lnTo>
                  <a:pt x="43" y="205"/>
                </a:lnTo>
                <a:cubicBezTo>
                  <a:pt x="42" y="202"/>
                  <a:pt x="42" y="198"/>
                  <a:pt x="43" y="195"/>
                </a:cubicBezTo>
                <a:lnTo>
                  <a:pt x="43" y="193"/>
                </a:lnTo>
                <a:lnTo>
                  <a:pt x="43" y="189"/>
                </a:lnTo>
                <a:lnTo>
                  <a:pt x="91" y="237"/>
                </a:lnTo>
                <a:lnTo>
                  <a:pt x="90" y="237"/>
                </a:lnTo>
                <a:lnTo>
                  <a:pt x="138" y="189"/>
                </a:lnTo>
                <a:lnTo>
                  <a:pt x="138" y="191"/>
                </a:lnTo>
                <a:lnTo>
                  <a:pt x="138" y="193"/>
                </a:lnTo>
                <a:lnTo>
                  <a:pt x="90" y="145"/>
                </a:lnTo>
                <a:lnTo>
                  <a:pt x="91" y="145"/>
                </a:lnTo>
                <a:cubicBezTo>
                  <a:pt x="107" y="145"/>
                  <a:pt x="121" y="153"/>
                  <a:pt x="130" y="165"/>
                </a:cubicBezTo>
                <a:cubicBezTo>
                  <a:pt x="139" y="177"/>
                  <a:pt x="142" y="193"/>
                  <a:pt x="137" y="207"/>
                </a:cubicBezTo>
                <a:lnTo>
                  <a:pt x="136" y="212"/>
                </a:lnTo>
                <a:cubicBezTo>
                  <a:pt x="130" y="233"/>
                  <a:pt x="111" y="246"/>
                  <a:pt x="90" y="246"/>
                </a:cubicBezTo>
                <a:lnTo>
                  <a:pt x="89" y="246"/>
                </a:lnTo>
                <a:lnTo>
                  <a:pt x="137" y="198"/>
                </a:lnTo>
                <a:lnTo>
                  <a:pt x="137" y="209"/>
                </a:lnTo>
                <a:lnTo>
                  <a:pt x="137" y="213"/>
                </a:lnTo>
                <a:lnTo>
                  <a:pt x="42" y="196"/>
                </a:lnTo>
                <a:lnTo>
                  <a:pt x="42" y="198"/>
                </a:lnTo>
                <a:lnTo>
                  <a:pt x="43" y="195"/>
                </a:lnTo>
                <a:lnTo>
                  <a:pt x="90" y="251"/>
                </a:lnTo>
                <a:lnTo>
                  <a:pt x="89" y="251"/>
                </a:lnTo>
                <a:lnTo>
                  <a:pt x="88" y="251"/>
                </a:lnTo>
                <a:cubicBezTo>
                  <a:pt x="62" y="251"/>
                  <a:pt x="40" y="229"/>
                  <a:pt x="40" y="203"/>
                </a:cubicBezTo>
                <a:lnTo>
                  <a:pt x="40" y="200"/>
                </a:lnTo>
                <a:lnTo>
                  <a:pt x="40" y="198"/>
                </a:lnTo>
                <a:lnTo>
                  <a:pt x="136" y="208"/>
                </a:lnTo>
                <a:lnTo>
                  <a:pt x="135" y="210"/>
                </a:lnTo>
                <a:lnTo>
                  <a:pt x="136" y="201"/>
                </a:lnTo>
                <a:lnTo>
                  <a:pt x="136" y="205"/>
                </a:lnTo>
                <a:lnTo>
                  <a:pt x="136" y="210"/>
                </a:lnTo>
                <a:lnTo>
                  <a:pt x="136" y="212"/>
                </a:lnTo>
                <a:lnTo>
                  <a:pt x="42" y="197"/>
                </a:lnTo>
                <a:lnTo>
                  <a:pt x="43" y="196"/>
                </a:lnTo>
                <a:lnTo>
                  <a:pt x="40" y="211"/>
                </a:lnTo>
                <a:lnTo>
                  <a:pt x="40" y="208"/>
                </a:lnTo>
                <a:lnTo>
                  <a:pt x="88" y="256"/>
                </a:lnTo>
                <a:lnTo>
                  <a:pt x="88" y="256"/>
                </a:lnTo>
                <a:lnTo>
                  <a:pt x="135" y="217"/>
                </a:lnTo>
                <a:lnTo>
                  <a:pt x="135" y="220"/>
                </a:lnTo>
                <a:lnTo>
                  <a:pt x="135" y="210"/>
                </a:lnTo>
                <a:lnTo>
                  <a:pt x="135" y="212"/>
                </a:lnTo>
                <a:lnTo>
                  <a:pt x="39" y="212"/>
                </a:lnTo>
                <a:lnTo>
                  <a:pt x="39" y="210"/>
                </a:lnTo>
                <a:lnTo>
                  <a:pt x="39" y="208"/>
                </a:lnTo>
                <a:lnTo>
                  <a:pt x="135" y="208"/>
                </a:lnTo>
                <a:lnTo>
                  <a:pt x="135" y="210"/>
                </a:lnTo>
                <a:cubicBezTo>
                  <a:pt x="135" y="213"/>
                  <a:pt x="135" y="216"/>
                  <a:pt x="135" y="219"/>
                </a:cubicBezTo>
                <a:lnTo>
                  <a:pt x="134" y="222"/>
                </a:lnTo>
                <a:cubicBezTo>
                  <a:pt x="129" y="246"/>
                  <a:pt x="107" y="263"/>
                  <a:pt x="82" y="260"/>
                </a:cubicBezTo>
                <a:cubicBezTo>
                  <a:pt x="58" y="258"/>
                  <a:pt x="39" y="237"/>
                  <a:pt x="39" y="212"/>
                </a:cubicBezTo>
                <a:lnTo>
                  <a:pt x="39" y="210"/>
                </a:lnTo>
                <a:lnTo>
                  <a:pt x="39" y="208"/>
                </a:lnTo>
                <a:cubicBezTo>
                  <a:pt x="39" y="184"/>
                  <a:pt x="56" y="164"/>
                  <a:pt x="79" y="161"/>
                </a:cubicBezTo>
                <a:cubicBezTo>
                  <a:pt x="103" y="157"/>
                  <a:pt x="125" y="170"/>
                  <a:pt x="133" y="193"/>
                </a:cubicBezTo>
                <a:lnTo>
                  <a:pt x="133" y="194"/>
                </a:lnTo>
                <a:cubicBezTo>
                  <a:pt x="135" y="199"/>
                  <a:pt x="135" y="204"/>
                  <a:pt x="135" y="209"/>
                </a:cubicBezTo>
                <a:lnTo>
                  <a:pt x="135" y="212"/>
                </a:lnTo>
                <a:lnTo>
                  <a:pt x="135" y="224"/>
                </a:lnTo>
                <a:lnTo>
                  <a:pt x="135" y="228"/>
                </a:lnTo>
                <a:lnTo>
                  <a:pt x="40" y="213"/>
                </a:lnTo>
                <a:lnTo>
                  <a:pt x="40" y="210"/>
                </a:lnTo>
                <a:lnTo>
                  <a:pt x="39" y="219"/>
                </a:lnTo>
                <a:lnTo>
                  <a:pt x="39" y="217"/>
                </a:lnTo>
                <a:cubicBezTo>
                  <a:pt x="39" y="191"/>
                  <a:pt x="61" y="169"/>
                  <a:pt x="87" y="169"/>
                </a:cubicBezTo>
                <a:lnTo>
                  <a:pt x="88" y="169"/>
                </a:lnTo>
                <a:cubicBezTo>
                  <a:pt x="114" y="169"/>
                  <a:pt x="136" y="191"/>
                  <a:pt x="136" y="217"/>
                </a:cubicBezTo>
                <a:lnTo>
                  <a:pt x="136" y="220"/>
                </a:lnTo>
                <a:lnTo>
                  <a:pt x="136" y="230"/>
                </a:lnTo>
                <a:lnTo>
                  <a:pt x="135" y="228"/>
                </a:lnTo>
                <a:lnTo>
                  <a:pt x="135" y="231"/>
                </a:lnTo>
                <a:cubicBezTo>
                  <a:pt x="135" y="258"/>
                  <a:pt x="114" y="279"/>
                  <a:pt x="87" y="279"/>
                </a:cubicBezTo>
                <a:lnTo>
                  <a:pt x="86" y="279"/>
                </a:lnTo>
                <a:cubicBezTo>
                  <a:pt x="60" y="279"/>
                  <a:pt x="38" y="258"/>
                  <a:pt x="38" y="231"/>
                </a:cubicBezTo>
                <a:lnTo>
                  <a:pt x="39" y="231"/>
                </a:lnTo>
                <a:lnTo>
                  <a:pt x="38" y="225"/>
                </a:lnTo>
                <a:lnTo>
                  <a:pt x="37" y="215"/>
                </a:lnTo>
                <a:lnTo>
                  <a:pt x="37" y="212"/>
                </a:lnTo>
                <a:lnTo>
                  <a:pt x="133" y="212"/>
                </a:lnTo>
                <a:lnTo>
                  <a:pt x="133" y="213"/>
                </a:lnTo>
                <a:lnTo>
                  <a:pt x="133" y="212"/>
                </a:lnTo>
                <a:lnTo>
                  <a:pt x="134" y="218"/>
                </a:lnTo>
                <a:cubicBezTo>
                  <a:pt x="134" y="221"/>
                  <a:pt x="134" y="223"/>
                  <a:pt x="134" y="226"/>
                </a:cubicBezTo>
                <a:lnTo>
                  <a:pt x="133" y="232"/>
                </a:lnTo>
                <a:cubicBezTo>
                  <a:pt x="133" y="235"/>
                  <a:pt x="132" y="238"/>
                  <a:pt x="132" y="241"/>
                </a:cubicBezTo>
                <a:lnTo>
                  <a:pt x="131" y="245"/>
                </a:lnTo>
                <a:cubicBezTo>
                  <a:pt x="124" y="268"/>
                  <a:pt x="102" y="282"/>
                  <a:pt x="78" y="279"/>
                </a:cubicBezTo>
                <a:cubicBezTo>
                  <a:pt x="54" y="276"/>
                  <a:pt x="36" y="255"/>
                  <a:pt x="36" y="231"/>
                </a:cubicBezTo>
                <a:lnTo>
                  <a:pt x="36" y="230"/>
                </a:lnTo>
                <a:lnTo>
                  <a:pt x="36" y="227"/>
                </a:lnTo>
                <a:lnTo>
                  <a:pt x="36" y="223"/>
                </a:lnTo>
                <a:lnTo>
                  <a:pt x="36" y="222"/>
                </a:lnTo>
                <a:cubicBezTo>
                  <a:pt x="36" y="197"/>
                  <a:pt x="56" y="176"/>
                  <a:pt x="81" y="174"/>
                </a:cubicBezTo>
                <a:cubicBezTo>
                  <a:pt x="107" y="172"/>
                  <a:pt x="129" y="191"/>
                  <a:pt x="132" y="216"/>
                </a:cubicBezTo>
                <a:lnTo>
                  <a:pt x="133" y="226"/>
                </a:lnTo>
                <a:lnTo>
                  <a:pt x="133" y="231"/>
                </a:lnTo>
                <a:cubicBezTo>
                  <a:pt x="133" y="258"/>
                  <a:pt x="111" y="279"/>
                  <a:pt x="85" y="279"/>
                </a:cubicBezTo>
                <a:lnTo>
                  <a:pt x="83" y="279"/>
                </a:lnTo>
                <a:lnTo>
                  <a:pt x="131" y="239"/>
                </a:lnTo>
                <a:lnTo>
                  <a:pt x="130" y="242"/>
                </a:lnTo>
                <a:lnTo>
                  <a:pt x="130" y="223"/>
                </a:lnTo>
                <a:lnTo>
                  <a:pt x="130" y="225"/>
                </a:lnTo>
                <a:lnTo>
                  <a:pt x="42" y="212"/>
                </a:lnTo>
                <a:lnTo>
                  <a:pt x="47" y="205"/>
                </a:lnTo>
                <a:lnTo>
                  <a:pt x="49" y="202"/>
                </a:lnTo>
                <a:cubicBezTo>
                  <a:pt x="50" y="199"/>
                  <a:pt x="52" y="197"/>
                  <a:pt x="55" y="195"/>
                </a:cubicBezTo>
                <a:lnTo>
                  <a:pt x="56" y="193"/>
                </a:lnTo>
                <a:cubicBezTo>
                  <a:pt x="68" y="181"/>
                  <a:pt x="85" y="176"/>
                  <a:pt x="101" y="180"/>
                </a:cubicBezTo>
                <a:cubicBezTo>
                  <a:pt x="117" y="184"/>
                  <a:pt x="130" y="196"/>
                  <a:pt x="136" y="212"/>
                </a:cubicBezTo>
                <a:lnTo>
                  <a:pt x="136" y="213"/>
                </a:lnTo>
                <a:cubicBezTo>
                  <a:pt x="138" y="218"/>
                  <a:pt x="138" y="223"/>
                  <a:pt x="138" y="228"/>
                </a:cubicBezTo>
                <a:lnTo>
                  <a:pt x="138" y="231"/>
                </a:lnTo>
                <a:lnTo>
                  <a:pt x="138" y="236"/>
                </a:lnTo>
                <a:lnTo>
                  <a:pt x="42" y="236"/>
                </a:lnTo>
                <a:lnTo>
                  <a:pt x="42" y="234"/>
                </a:lnTo>
                <a:lnTo>
                  <a:pt x="42" y="231"/>
                </a:lnTo>
                <a:lnTo>
                  <a:pt x="90" y="279"/>
                </a:lnTo>
                <a:lnTo>
                  <a:pt x="89" y="279"/>
                </a:lnTo>
                <a:lnTo>
                  <a:pt x="137" y="231"/>
                </a:lnTo>
                <a:lnTo>
                  <a:pt x="137" y="230"/>
                </a:lnTo>
                <a:lnTo>
                  <a:pt x="138" y="239"/>
                </a:lnTo>
                <a:lnTo>
                  <a:pt x="138" y="243"/>
                </a:lnTo>
                <a:lnTo>
                  <a:pt x="137" y="234"/>
                </a:lnTo>
                <a:lnTo>
                  <a:pt x="138" y="237"/>
                </a:lnTo>
                <a:lnTo>
                  <a:pt x="42" y="246"/>
                </a:lnTo>
                <a:lnTo>
                  <a:pt x="42" y="245"/>
                </a:lnTo>
                <a:cubicBezTo>
                  <a:pt x="42" y="242"/>
                  <a:pt x="43" y="240"/>
                  <a:pt x="43" y="237"/>
                </a:cubicBezTo>
                <a:lnTo>
                  <a:pt x="44" y="234"/>
                </a:lnTo>
                <a:lnTo>
                  <a:pt x="44" y="251"/>
                </a:lnTo>
                <a:lnTo>
                  <a:pt x="43" y="245"/>
                </a:lnTo>
                <a:lnTo>
                  <a:pt x="80" y="283"/>
                </a:lnTo>
                <a:lnTo>
                  <a:pt x="75" y="282"/>
                </a:lnTo>
                <a:lnTo>
                  <a:pt x="96" y="282"/>
                </a:lnTo>
                <a:lnTo>
                  <a:pt x="91" y="283"/>
                </a:lnTo>
                <a:lnTo>
                  <a:pt x="126" y="254"/>
                </a:lnTo>
                <a:lnTo>
                  <a:pt x="125" y="257"/>
                </a:lnTo>
                <a:lnTo>
                  <a:pt x="127" y="227"/>
                </a:lnTo>
                <a:lnTo>
                  <a:pt x="127" y="229"/>
                </a:lnTo>
                <a:lnTo>
                  <a:pt x="80" y="193"/>
                </a:lnTo>
                <a:lnTo>
                  <a:pt x="81" y="193"/>
                </a:lnTo>
                <a:lnTo>
                  <a:pt x="81" y="289"/>
                </a:lnTo>
                <a:lnTo>
                  <a:pt x="80" y="289"/>
                </a:lnTo>
                <a:lnTo>
                  <a:pt x="79" y="289"/>
                </a:lnTo>
                <a:lnTo>
                  <a:pt x="127" y="232"/>
                </a:lnTo>
                <a:lnTo>
                  <a:pt x="127" y="235"/>
                </a:lnTo>
                <a:lnTo>
                  <a:pt x="128" y="239"/>
                </a:lnTo>
                <a:lnTo>
                  <a:pt x="33" y="250"/>
                </a:lnTo>
                <a:lnTo>
                  <a:pt x="33" y="249"/>
                </a:lnTo>
                <a:lnTo>
                  <a:pt x="34" y="257"/>
                </a:lnTo>
                <a:lnTo>
                  <a:pt x="34" y="255"/>
                </a:lnTo>
                <a:lnTo>
                  <a:pt x="33" y="250"/>
                </a:lnTo>
                <a:cubicBezTo>
                  <a:pt x="28" y="227"/>
                  <a:pt x="42" y="203"/>
                  <a:pt x="64" y="196"/>
                </a:cubicBezTo>
                <a:cubicBezTo>
                  <a:pt x="87" y="188"/>
                  <a:pt x="112" y="198"/>
                  <a:pt x="123" y="220"/>
                </a:cubicBezTo>
                <a:lnTo>
                  <a:pt x="124" y="222"/>
                </a:lnTo>
                <a:cubicBezTo>
                  <a:pt x="126" y="226"/>
                  <a:pt x="128" y="230"/>
                  <a:pt x="128" y="235"/>
                </a:cubicBezTo>
                <a:lnTo>
                  <a:pt x="129" y="238"/>
                </a:lnTo>
                <a:cubicBezTo>
                  <a:pt x="130" y="243"/>
                  <a:pt x="130" y="249"/>
                  <a:pt x="129" y="254"/>
                </a:cubicBezTo>
                <a:lnTo>
                  <a:pt x="128" y="257"/>
                </a:lnTo>
                <a:cubicBezTo>
                  <a:pt x="128" y="259"/>
                  <a:pt x="127" y="262"/>
                  <a:pt x="127" y="264"/>
                </a:cubicBezTo>
                <a:lnTo>
                  <a:pt x="126" y="266"/>
                </a:lnTo>
                <a:cubicBezTo>
                  <a:pt x="119" y="288"/>
                  <a:pt x="96" y="302"/>
                  <a:pt x="73" y="298"/>
                </a:cubicBezTo>
                <a:cubicBezTo>
                  <a:pt x="50" y="294"/>
                  <a:pt x="32" y="274"/>
                  <a:pt x="32" y="250"/>
                </a:cubicBezTo>
                <a:lnTo>
                  <a:pt x="32" y="248"/>
                </a:lnTo>
                <a:lnTo>
                  <a:pt x="33" y="258"/>
                </a:lnTo>
                <a:lnTo>
                  <a:pt x="33" y="255"/>
                </a:lnTo>
                <a:cubicBezTo>
                  <a:pt x="28" y="230"/>
                  <a:pt x="44" y="205"/>
                  <a:pt x="69" y="199"/>
                </a:cubicBezTo>
                <a:cubicBezTo>
                  <a:pt x="95" y="193"/>
                  <a:pt x="120" y="209"/>
                  <a:pt x="127" y="234"/>
                </a:cubicBezTo>
                <a:lnTo>
                  <a:pt x="128" y="239"/>
                </a:lnTo>
                <a:lnTo>
                  <a:pt x="128" y="241"/>
                </a:lnTo>
                <a:cubicBezTo>
                  <a:pt x="131" y="255"/>
                  <a:pt x="127" y="270"/>
                  <a:pt x="118" y="281"/>
                </a:cubicBezTo>
                <a:cubicBezTo>
                  <a:pt x="109" y="292"/>
                  <a:pt x="95" y="298"/>
                  <a:pt x="81" y="298"/>
                </a:cubicBezTo>
                <a:lnTo>
                  <a:pt x="80" y="298"/>
                </a:lnTo>
                <a:lnTo>
                  <a:pt x="127" y="241"/>
                </a:lnTo>
                <a:lnTo>
                  <a:pt x="128" y="246"/>
                </a:lnTo>
                <a:cubicBezTo>
                  <a:pt x="131" y="260"/>
                  <a:pt x="127" y="275"/>
                  <a:pt x="118" y="286"/>
                </a:cubicBezTo>
                <a:cubicBezTo>
                  <a:pt x="109" y="297"/>
                  <a:pt x="95" y="303"/>
                  <a:pt x="81" y="303"/>
                </a:cubicBezTo>
                <a:lnTo>
                  <a:pt x="79" y="303"/>
                </a:lnTo>
                <a:lnTo>
                  <a:pt x="79" y="207"/>
                </a:lnTo>
                <a:lnTo>
                  <a:pt x="80" y="207"/>
                </a:lnTo>
                <a:cubicBezTo>
                  <a:pt x="106" y="207"/>
                  <a:pt x="128" y="229"/>
                  <a:pt x="128" y="255"/>
                </a:cubicBezTo>
                <a:lnTo>
                  <a:pt x="128" y="254"/>
                </a:lnTo>
                <a:lnTo>
                  <a:pt x="128" y="264"/>
                </a:lnTo>
                <a:lnTo>
                  <a:pt x="128" y="268"/>
                </a:lnTo>
                <a:lnTo>
                  <a:pt x="128" y="269"/>
                </a:lnTo>
                <a:lnTo>
                  <a:pt x="32" y="269"/>
                </a:lnTo>
                <a:lnTo>
                  <a:pt x="32" y="266"/>
                </a:lnTo>
                <a:lnTo>
                  <a:pt x="33" y="264"/>
                </a:lnTo>
                <a:lnTo>
                  <a:pt x="32" y="253"/>
                </a:lnTo>
                <a:lnTo>
                  <a:pt x="32" y="250"/>
                </a:lnTo>
                <a:lnTo>
                  <a:pt x="128" y="250"/>
                </a:lnTo>
                <a:lnTo>
                  <a:pt x="128" y="249"/>
                </a:lnTo>
                <a:lnTo>
                  <a:pt x="128" y="259"/>
                </a:lnTo>
                <a:lnTo>
                  <a:pt x="128" y="265"/>
                </a:lnTo>
                <a:lnTo>
                  <a:pt x="128" y="269"/>
                </a:lnTo>
                <a:lnTo>
                  <a:pt x="47" y="236"/>
                </a:lnTo>
                <a:lnTo>
                  <a:pt x="47" y="235"/>
                </a:lnTo>
                <a:lnTo>
                  <a:pt x="33" y="269"/>
                </a:lnTo>
                <a:lnTo>
                  <a:pt x="33" y="265"/>
                </a:lnTo>
                <a:lnTo>
                  <a:pt x="33" y="262"/>
                </a:lnTo>
                <a:lnTo>
                  <a:pt x="33" y="260"/>
                </a:lnTo>
                <a:lnTo>
                  <a:pt x="128" y="269"/>
                </a:lnTo>
                <a:lnTo>
                  <a:pt x="128" y="272"/>
                </a:lnTo>
                <a:lnTo>
                  <a:pt x="127" y="274"/>
                </a:lnTo>
                <a:cubicBezTo>
                  <a:pt x="122" y="299"/>
                  <a:pt x="100" y="315"/>
                  <a:pt x="75" y="313"/>
                </a:cubicBezTo>
                <a:cubicBezTo>
                  <a:pt x="51" y="310"/>
                  <a:pt x="32" y="290"/>
                  <a:pt x="32" y="265"/>
                </a:cubicBezTo>
                <a:lnTo>
                  <a:pt x="32" y="263"/>
                </a:lnTo>
                <a:lnTo>
                  <a:pt x="32" y="260"/>
                </a:lnTo>
                <a:cubicBezTo>
                  <a:pt x="32" y="257"/>
                  <a:pt x="32" y="255"/>
                  <a:pt x="33" y="252"/>
                </a:cubicBezTo>
                <a:lnTo>
                  <a:pt x="33" y="249"/>
                </a:lnTo>
                <a:lnTo>
                  <a:pt x="32" y="257"/>
                </a:lnTo>
                <a:lnTo>
                  <a:pt x="32" y="255"/>
                </a:lnTo>
                <a:cubicBezTo>
                  <a:pt x="32" y="232"/>
                  <a:pt x="50" y="212"/>
                  <a:pt x="73" y="208"/>
                </a:cubicBezTo>
                <a:cubicBezTo>
                  <a:pt x="96" y="204"/>
                  <a:pt x="119" y="218"/>
                  <a:pt x="126" y="240"/>
                </a:cubicBezTo>
                <a:lnTo>
                  <a:pt x="127" y="242"/>
                </a:lnTo>
                <a:cubicBezTo>
                  <a:pt x="128" y="247"/>
                  <a:pt x="129" y="252"/>
                  <a:pt x="129" y="257"/>
                </a:cubicBezTo>
                <a:lnTo>
                  <a:pt x="129" y="255"/>
                </a:lnTo>
                <a:lnTo>
                  <a:pt x="129" y="260"/>
                </a:lnTo>
                <a:cubicBezTo>
                  <a:pt x="131" y="274"/>
                  <a:pt x="126" y="287"/>
                  <a:pt x="117" y="297"/>
                </a:cubicBezTo>
                <a:cubicBezTo>
                  <a:pt x="108" y="307"/>
                  <a:pt x="95" y="313"/>
                  <a:pt x="81" y="313"/>
                </a:cubicBezTo>
                <a:lnTo>
                  <a:pt x="81" y="313"/>
                </a:lnTo>
                <a:lnTo>
                  <a:pt x="128" y="274"/>
                </a:lnTo>
                <a:lnTo>
                  <a:pt x="128" y="277"/>
                </a:lnTo>
                <a:lnTo>
                  <a:pt x="128" y="267"/>
                </a:lnTo>
                <a:lnTo>
                  <a:pt x="128" y="269"/>
                </a:lnTo>
                <a:cubicBezTo>
                  <a:pt x="128" y="273"/>
                  <a:pt x="128" y="276"/>
                  <a:pt x="128" y="279"/>
                </a:cubicBezTo>
                <a:lnTo>
                  <a:pt x="127" y="284"/>
                </a:lnTo>
                <a:lnTo>
                  <a:pt x="79" y="226"/>
                </a:lnTo>
                <a:lnTo>
                  <a:pt x="81" y="226"/>
                </a:lnTo>
                <a:lnTo>
                  <a:pt x="35" y="286"/>
                </a:lnTo>
                <a:lnTo>
                  <a:pt x="34" y="284"/>
                </a:lnTo>
                <a:cubicBezTo>
                  <a:pt x="33" y="280"/>
                  <a:pt x="33" y="276"/>
                  <a:pt x="33" y="272"/>
                </a:cubicBezTo>
                <a:lnTo>
                  <a:pt x="33" y="269"/>
                </a:lnTo>
                <a:cubicBezTo>
                  <a:pt x="33" y="258"/>
                  <a:pt x="37" y="247"/>
                  <a:pt x="44" y="239"/>
                </a:cubicBezTo>
                <a:lnTo>
                  <a:pt x="47" y="236"/>
                </a:lnTo>
                <a:cubicBezTo>
                  <a:pt x="50" y="232"/>
                  <a:pt x="54" y="228"/>
                  <a:pt x="59" y="225"/>
                </a:cubicBezTo>
                <a:lnTo>
                  <a:pt x="61" y="224"/>
                </a:lnTo>
                <a:cubicBezTo>
                  <a:pt x="78" y="214"/>
                  <a:pt x="99" y="215"/>
                  <a:pt x="115" y="226"/>
                </a:cubicBezTo>
                <a:cubicBezTo>
                  <a:pt x="130" y="238"/>
                  <a:pt x="137" y="258"/>
                  <a:pt x="133" y="277"/>
                </a:cubicBezTo>
                <a:lnTo>
                  <a:pt x="133" y="276"/>
                </a:lnTo>
                <a:lnTo>
                  <a:pt x="132" y="279"/>
                </a:lnTo>
                <a:lnTo>
                  <a:pt x="85" y="221"/>
                </a:lnTo>
                <a:lnTo>
                  <a:pt x="86" y="221"/>
                </a:lnTo>
                <a:cubicBezTo>
                  <a:pt x="113" y="221"/>
                  <a:pt x="134" y="243"/>
                  <a:pt x="134" y="269"/>
                </a:cubicBezTo>
                <a:lnTo>
                  <a:pt x="134" y="280"/>
                </a:lnTo>
                <a:lnTo>
                  <a:pt x="133" y="286"/>
                </a:lnTo>
                <a:lnTo>
                  <a:pt x="133" y="289"/>
                </a:lnTo>
                <a:cubicBezTo>
                  <a:pt x="133" y="292"/>
                  <a:pt x="132" y="295"/>
                  <a:pt x="131" y="298"/>
                </a:cubicBezTo>
                <a:lnTo>
                  <a:pt x="131" y="299"/>
                </a:lnTo>
                <a:cubicBezTo>
                  <a:pt x="124" y="319"/>
                  <a:pt x="104" y="333"/>
                  <a:pt x="83" y="332"/>
                </a:cubicBezTo>
                <a:cubicBezTo>
                  <a:pt x="62" y="331"/>
                  <a:pt x="44" y="316"/>
                  <a:pt x="38" y="296"/>
                </a:cubicBezTo>
                <a:lnTo>
                  <a:pt x="38" y="294"/>
                </a:lnTo>
                <a:cubicBezTo>
                  <a:pt x="36" y="287"/>
                  <a:pt x="36" y="281"/>
                  <a:pt x="37" y="274"/>
                </a:cubicBezTo>
                <a:lnTo>
                  <a:pt x="38" y="271"/>
                </a:lnTo>
                <a:cubicBezTo>
                  <a:pt x="41" y="248"/>
                  <a:pt x="62" y="231"/>
                  <a:pt x="85" y="231"/>
                </a:cubicBezTo>
                <a:lnTo>
                  <a:pt x="86" y="231"/>
                </a:lnTo>
                <a:cubicBezTo>
                  <a:pt x="101" y="231"/>
                  <a:pt x="115" y="238"/>
                  <a:pt x="124" y="250"/>
                </a:cubicBezTo>
                <a:cubicBezTo>
                  <a:pt x="134" y="262"/>
                  <a:pt x="136" y="278"/>
                  <a:pt x="132" y="293"/>
                </a:cubicBezTo>
                <a:lnTo>
                  <a:pt x="130" y="298"/>
                </a:lnTo>
                <a:lnTo>
                  <a:pt x="132" y="284"/>
                </a:lnTo>
                <a:lnTo>
                  <a:pt x="132" y="289"/>
                </a:lnTo>
                <a:lnTo>
                  <a:pt x="132" y="293"/>
                </a:lnTo>
                <a:lnTo>
                  <a:pt x="37" y="288"/>
                </a:lnTo>
                <a:lnTo>
                  <a:pt x="37" y="285"/>
                </a:lnTo>
                <a:lnTo>
                  <a:pt x="38" y="280"/>
                </a:lnTo>
                <a:lnTo>
                  <a:pt x="85" y="332"/>
                </a:lnTo>
                <a:lnTo>
                  <a:pt x="83" y="332"/>
                </a:lnTo>
                <a:lnTo>
                  <a:pt x="125" y="309"/>
                </a:lnTo>
                <a:lnTo>
                  <a:pt x="120" y="315"/>
                </a:lnTo>
                <a:lnTo>
                  <a:pt x="119" y="317"/>
                </a:lnTo>
                <a:cubicBezTo>
                  <a:pt x="106" y="334"/>
                  <a:pt x="85" y="341"/>
                  <a:pt x="65" y="334"/>
                </a:cubicBezTo>
                <a:cubicBezTo>
                  <a:pt x="46" y="327"/>
                  <a:pt x="32" y="309"/>
                  <a:pt x="32" y="288"/>
                </a:cubicBezTo>
                <a:lnTo>
                  <a:pt x="32" y="286"/>
                </a:lnTo>
                <a:lnTo>
                  <a:pt x="32" y="284"/>
                </a:lnTo>
                <a:lnTo>
                  <a:pt x="128" y="284"/>
                </a:lnTo>
                <a:lnTo>
                  <a:pt x="128" y="288"/>
                </a:lnTo>
                <a:lnTo>
                  <a:pt x="128" y="293"/>
                </a:lnTo>
                <a:lnTo>
                  <a:pt x="80" y="245"/>
                </a:lnTo>
                <a:lnTo>
                  <a:pt x="81" y="245"/>
                </a:lnTo>
                <a:lnTo>
                  <a:pt x="33" y="293"/>
                </a:lnTo>
                <a:lnTo>
                  <a:pt x="33" y="288"/>
                </a:lnTo>
                <a:lnTo>
                  <a:pt x="81" y="336"/>
                </a:lnTo>
                <a:lnTo>
                  <a:pt x="80" y="336"/>
                </a:lnTo>
                <a:lnTo>
                  <a:pt x="128" y="288"/>
                </a:lnTo>
                <a:lnTo>
                  <a:pt x="128" y="289"/>
                </a:lnTo>
                <a:lnTo>
                  <a:pt x="128" y="299"/>
                </a:lnTo>
                <a:lnTo>
                  <a:pt x="128" y="303"/>
                </a:lnTo>
                <a:lnTo>
                  <a:pt x="32" y="303"/>
                </a:lnTo>
                <a:lnTo>
                  <a:pt x="32" y="301"/>
                </a:lnTo>
                <a:lnTo>
                  <a:pt x="32" y="298"/>
                </a:lnTo>
                <a:lnTo>
                  <a:pt x="128" y="298"/>
                </a:lnTo>
                <a:lnTo>
                  <a:pt x="128" y="300"/>
                </a:lnTo>
                <a:lnTo>
                  <a:pt x="128" y="303"/>
                </a:lnTo>
                <a:lnTo>
                  <a:pt x="32" y="303"/>
                </a:lnTo>
                <a:lnTo>
                  <a:pt x="32" y="300"/>
                </a:lnTo>
                <a:lnTo>
                  <a:pt x="34" y="312"/>
                </a:lnTo>
                <a:lnTo>
                  <a:pt x="33" y="310"/>
                </a:lnTo>
                <a:lnTo>
                  <a:pt x="127" y="289"/>
                </a:lnTo>
                <a:lnTo>
                  <a:pt x="128" y="291"/>
                </a:lnTo>
                <a:cubicBezTo>
                  <a:pt x="128" y="294"/>
                  <a:pt x="128" y="297"/>
                  <a:pt x="128" y="300"/>
                </a:cubicBezTo>
                <a:lnTo>
                  <a:pt x="128" y="303"/>
                </a:lnTo>
                <a:cubicBezTo>
                  <a:pt x="128" y="328"/>
                  <a:pt x="110" y="348"/>
                  <a:pt x="85" y="351"/>
                </a:cubicBezTo>
                <a:cubicBezTo>
                  <a:pt x="61" y="353"/>
                  <a:pt x="38" y="337"/>
                  <a:pt x="33" y="312"/>
                </a:cubicBezTo>
                <a:lnTo>
                  <a:pt x="33" y="310"/>
                </a:lnTo>
                <a:lnTo>
                  <a:pt x="35" y="318"/>
                </a:lnTo>
                <a:lnTo>
                  <a:pt x="34" y="316"/>
                </a:lnTo>
                <a:lnTo>
                  <a:pt x="127" y="298"/>
                </a:lnTo>
                <a:lnTo>
                  <a:pt x="127" y="300"/>
                </a:lnTo>
                <a:lnTo>
                  <a:pt x="126" y="288"/>
                </a:lnTo>
                <a:lnTo>
                  <a:pt x="127" y="296"/>
                </a:lnTo>
                <a:lnTo>
                  <a:pt x="128" y="299"/>
                </a:lnTo>
                <a:cubicBezTo>
                  <a:pt x="128" y="302"/>
                  <a:pt x="128" y="304"/>
                  <a:pt x="128" y="307"/>
                </a:cubicBezTo>
                <a:lnTo>
                  <a:pt x="128" y="307"/>
                </a:lnTo>
                <a:lnTo>
                  <a:pt x="32" y="307"/>
                </a:lnTo>
                <a:lnTo>
                  <a:pt x="32" y="304"/>
                </a:lnTo>
                <a:lnTo>
                  <a:pt x="32" y="298"/>
                </a:lnTo>
                <a:lnTo>
                  <a:pt x="32" y="292"/>
                </a:lnTo>
                <a:lnTo>
                  <a:pt x="32" y="288"/>
                </a:lnTo>
                <a:lnTo>
                  <a:pt x="128" y="288"/>
                </a:lnTo>
                <a:lnTo>
                  <a:pt x="128" y="289"/>
                </a:lnTo>
                <a:lnTo>
                  <a:pt x="128" y="291"/>
                </a:lnTo>
                <a:lnTo>
                  <a:pt x="128" y="298"/>
                </a:lnTo>
                <a:lnTo>
                  <a:pt x="128" y="309"/>
                </a:lnTo>
                <a:lnTo>
                  <a:pt x="128" y="313"/>
                </a:lnTo>
                <a:lnTo>
                  <a:pt x="80" y="259"/>
                </a:lnTo>
                <a:lnTo>
                  <a:pt x="81" y="259"/>
                </a:lnTo>
                <a:cubicBezTo>
                  <a:pt x="107" y="259"/>
                  <a:pt x="129" y="281"/>
                  <a:pt x="129" y="307"/>
                </a:cubicBezTo>
                <a:lnTo>
                  <a:pt x="129" y="310"/>
                </a:lnTo>
                <a:lnTo>
                  <a:pt x="129" y="312"/>
                </a:lnTo>
                <a:lnTo>
                  <a:pt x="33" y="312"/>
                </a:lnTo>
                <a:lnTo>
                  <a:pt x="33" y="310"/>
                </a:lnTo>
                <a:lnTo>
                  <a:pt x="34" y="318"/>
                </a:lnTo>
                <a:lnTo>
                  <a:pt x="33" y="315"/>
                </a:lnTo>
                <a:cubicBezTo>
                  <a:pt x="31" y="301"/>
                  <a:pt x="35" y="287"/>
                  <a:pt x="44" y="276"/>
                </a:cubicBezTo>
                <a:cubicBezTo>
                  <a:pt x="53" y="266"/>
                  <a:pt x="66" y="259"/>
                  <a:pt x="80" y="259"/>
                </a:cubicBezTo>
                <a:lnTo>
                  <a:pt x="81" y="259"/>
                </a:lnTo>
                <a:cubicBezTo>
                  <a:pt x="95" y="259"/>
                  <a:pt x="108" y="265"/>
                  <a:pt x="117" y="275"/>
                </a:cubicBezTo>
                <a:cubicBezTo>
                  <a:pt x="126" y="285"/>
                  <a:pt x="131" y="299"/>
                  <a:pt x="129" y="312"/>
                </a:cubicBezTo>
                <a:lnTo>
                  <a:pt x="129" y="318"/>
                </a:lnTo>
                <a:lnTo>
                  <a:pt x="128" y="322"/>
                </a:lnTo>
                <a:lnTo>
                  <a:pt x="80" y="269"/>
                </a:lnTo>
                <a:lnTo>
                  <a:pt x="81" y="269"/>
                </a:lnTo>
                <a:lnTo>
                  <a:pt x="33" y="322"/>
                </a:lnTo>
                <a:lnTo>
                  <a:pt x="33" y="317"/>
                </a:lnTo>
                <a:lnTo>
                  <a:pt x="32" y="312"/>
                </a:lnTo>
                <a:cubicBezTo>
                  <a:pt x="31" y="299"/>
                  <a:pt x="35" y="285"/>
                  <a:pt x="44" y="275"/>
                </a:cubicBezTo>
                <a:cubicBezTo>
                  <a:pt x="53" y="265"/>
                  <a:pt x="66" y="259"/>
                  <a:pt x="80" y="259"/>
                </a:cubicBezTo>
                <a:lnTo>
                  <a:pt x="80" y="259"/>
                </a:lnTo>
                <a:cubicBezTo>
                  <a:pt x="103" y="259"/>
                  <a:pt x="123" y="276"/>
                  <a:pt x="128" y="298"/>
                </a:cubicBezTo>
                <a:lnTo>
                  <a:pt x="129" y="303"/>
                </a:lnTo>
                <a:cubicBezTo>
                  <a:pt x="130" y="308"/>
                  <a:pt x="130" y="313"/>
                  <a:pt x="129" y="318"/>
                </a:cubicBezTo>
                <a:lnTo>
                  <a:pt x="128" y="326"/>
                </a:lnTo>
                <a:lnTo>
                  <a:pt x="127" y="331"/>
                </a:lnTo>
                <a:cubicBezTo>
                  <a:pt x="122" y="356"/>
                  <a:pt x="100" y="372"/>
                  <a:pt x="75" y="370"/>
                </a:cubicBezTo>
                <a:cubicBezTo>
                  <a:pt x="51" y="367"/>
                  <a:pt x="32" y="347"/>
                  <a:pt x="32" y="322"/>
                </a:cubicBezTo>
                <a:lnTo>
                  <a:pt x="32" y="316"/>
                </a:lnTo>
                <a:lnTo>
                  <a:pt x="32" y="312"/>
                </a:lnTo>
                <a:lnTo>
                  <a:pt x="128" y="312"/>
                </a:lnTo>
                <a:lnTo>
                  <a:pt x="128" y="312"/>
                </a:lnTo>
                <a:lnTo>
                  <a:pt x="128" y="318"/>
                </a:lnTo>
                <a:lnTo>
                  <a:pt x="80" y="274"/>
                </a:lnTo>
                <a:lnTo>
                  <a:pt x="81" y="274"/>
                </a:lnTo>
                <a:cubicBezTo>
                  <a:pt x="95" y="274"/>
                  <a:pt x="108" y="280"/>
                  <a:pt x="117" y="290"/>
                </a:cubicBezTo>
                <a:cubicBezTo>
                  <a:pt x="126" y="300"/>
                  <a:pt x="131" y="313"/>
                  <a:pt x="129" y="327"/>
                </a:cubicBezTo>
                <a:lnTo>
                  <a:pt x="129" y="332"/>
                </a:lnTo>
                <a:lnTo>
                  <a:pt x="128" y="337"/>
                </a:lnTo>
                <a:cubicBezTo>
                  <a:pt x="125" y="361"/>
                  <a:pt x="105" y="379"/>
                  <a:pt x="80" y="379"/>
                </a:cubicBezTo>
                <a:lnTo>
                  <a:pt x="80" y="379"/>
                </a:lnTo>
                <a:cubicBezTo>
                  <a:pt x="55" y="379"/>
                  <a:pt x="35" y="361"/>
                  <a:pt x="32" y="336"/>
                </a:cubicBezTo>
                <a:lnTo>
                  <a:pt x="32" y="331"/>
                </a:lnTo>
                <a:cubicBezTo>
                  <a:pt x="30" y="318"/>
                  <a:pt x="35" y="304"/>
                  <a:pt x="44" y="294"/>
                </a:cubicBezTo>
                <a:cubicBezTo>
                  <a:pt x="53" y="284"/>
                  <a:pt x="66" y="278"/>
                  <a:pt x="79" y="278"/>
                </a:cubicBezTo>
                <a:lnTo>
                  <a:pt x="81" y="278"/>
                </a:lnTo>
                <a:cubicBezTo>
                  <a:pt x="95" y="278"/>
                  <a:pt x="107" y="284"/>
                  <a:pt x="117" y="294"/>
                </a:cubicBezTo>
                <a:cubicBezTo>
                  <a:pt x="126" y="304"/>
                  <a:pt x="130" y="318"/>
                  <a:pt x="129" y="331"/>
                </a:cubicBezTo>
                <a:lnTo>
                  <a:pt x="128" y="336"/>
                </a:lnTo>
                <a:lnTo>
                  <a:pt x="128" y="324"/>
                </a:lnTo>
                <a:lnTo>
                  <a:pt x="128" y="327"/>
                </a:lnTo>
                <a:cubicBezTo>
                  <a:pt x="129" y="329"/>
                  <a:pt x="129" y="332"/>
                  <a:pt x="129" y="334"/>
                </a:cubicBezTo>
                <a:lnTo>
                  <a:pt x="129" y="336"/>
                </a:lnTo>
                <a:cubicBezTo>
                  <a:pt x="129" y="361"/>
                  <a:pt x="109" y="382"/>
                  <a:pt x="84" y="384"/>
                </a:cubicBezTo>
                <a:cubicBezTo>
                  <a:pt x="59" y="385"/>
                  <a:pt x="36" y="367"/>
                  <a:pt x="33" y="342"/>
                </a:cubicBezTo>
                <a:lnTo>
                  <a:pt x="33" y="336"/>
                </a:lnTo>
                <a:lnTo>
                  <a:pt x="32" y="331"/>
                </a:lnTo>
                <a:cubicBezTo>
                  <a:pt x="31" y="317"/>
                  <a:pt x="35" y="304"/>
                  <a:pt x="45" y="294"/>
                </a:cubicBezTo>
                <a:cubicBezTo>
                  <a:pt x="54" y="284"/>
                  <a:pt x="66" y="278"/>
                  <a:pt x="80" y="278"/>
                </a:cubicBezTo>
                <a:lnTo>
                  <a:pt x="80" y="278"/>
                </a:lnTo>
                <a:cubicBezTo>
                  <a:pt x="94" y="278"/>
                  <a:pt x="107" y="284"/>
                  <a:pt x="116" y="294"/>
                </a:cubicBezTo>
                <a:cubicBezTo>
                  <a:pt x="125" y="304"/>
                  <a:pt x="129" y="317"/>
                  <a:pt x="128" y="331"/>
                </a:cubicBezTo>
                <a:lnTo>
                  <a:pt x="128" y="338"/>
                </a:lnTo>
                <a:lnTo>
                  <a:pt x="127" y="342"/>
                </a:lnTo>
                <a:lnTo>
                  <a:pt x="34" y="321"/>
                </a:lnTo>
                <a:lnTo>
                  <a:pt x="34" y="319"/>
                </a:lnTo>
                <a:lnTo>
                  <a:pt x="32" y="334"/>
                </a:lnTo>
                <a:lnTo>
                  <a:pt x="32" y="331"/>
                </a:lnTo>
                <a:cubicBezTo>
                  <a:pt x="32" y="305"/>
                  <a:pt x="53" y="283"/>
                  <a:pt x="80" y="283"/>
                </a:cubicBezTo>
                <a:lnTo>
                  <a:pt x="81" y="283"/>
                </a:lnTo>
                <a:cubicBezTo>
                  <a:pt x="107" y="283"/>
                  <a:pt x="129" y="305"/>
                  <a:pt x="129" y="331"/>
                </a:cubicBezTo>
                <a:lnTo>
                  <a:pt x="129" y="334"/>
                </a:lnTo>
                <a:cubicBezTo>
                  <a:pt x="129" y="338"/>
                  <a:pt x="128" y="342"/>
                  <a:pt x="128" y="346"/>
                </a:cubicBezTo>
                <a:lnTo>
                  <a:pt x="127" y="348"/>
                </a:lnTo>
                <a:lnTo>
                  <a:pt x="128" y="331"/>
                </a:lnTo>
                <a:lnTo>
                  <a:pt x="129" y="336"/>
                </a:lnTo>
                <a:cubicBezTo>
                  <a:pt x="130" y="350"/>
                  <a:pt x="126" y="363"/>
                  <a:pt x="117" y="373"/>
                </a:cubicBezTo>
                <a:cubicBezTo>
                  <a:pt x="107" y="383"/>
                  <a:pt x="95" y="389"/>
                  <a:pt x="81" y="389"/>
                </a:cubicBezTo>
                <a:lnTo>
                  <a:pt x="79" y="389"/>
                </a:lnTo>
                <a:lnTo>
                  <a:pt x="125" y="327"/>
                </a:lnTo>
                <a:lnTo>
                  <a:pt x="127" y="332"/>
                </a:lnTo>
                <a:cubicBezTo>
                  <a:pt x="131" y="347"/>
                  <a:pt x="129" y="362"/>
                  <a:pt x="119" y="375"/>
                </a:cubicBezTo>
                <a:cubicBezTo>
                  <a:pt x="110" y="387"/>
                  <a:pt x="96" y="394"/>
                  <a:pt x="81" y="394"/>
                </a:cubicBezTo>
                <a:lnTo>
                  <a:pt x="80" y="394"/>
                </a:lnTo>
                <a:lnTo>
                  <a:pt x="79" y="394"/>
                </a:lnTo>
                <a:lnTo>
                  <a:pt x="127" y="338"/>
                </a:lnTo>
                <a:lnTo>
                  <a:pt x="127" y="341"/>
                </a:lnTo>
                <a:lnTo>
                  <a:pt x="126" y="334"/>
                </a:lnTo>
                <a:lnTo>
                  <a:pt x="126" y="335"/>
                </a:lnTo>
                <a:lnTo>
                  <a:pt x="32" y="350"/>
                </a:lnTo>
                <a:lnTo>
                  <a:pt x="32" y="346"/>
                </a:lnTo>
                <a:lnTo>
                  <a:pt x="32" y="341"/>
                </a:lnTo>
                <a:cubicBezTo>
                  <a:pt x="32" y="314"/>
                  <a:pt x="54" y="293"/>
                  <a:pt x="80" y="293"/>
                </a:cubicBezTo>
                <a:lnTo>
                  <a:pt x="81" y="293"/>
                </a:lnTo>
                <a:cubicBezTo>
                  <a:pt x="95" y="293"/>
                  <a:pt x="107" y="299"/>
                  <a:pt x="117" y="309"/>
                </a:cubicBezTo>
                <a:cubicBezTo>
                  <a:pt x="126" y="319"/>
                  <a:pt x="130" y="332"/>
                  <a:pt x="129" y="346"/>
                </a:cubicBezTo>
                <a:lnTo>
                  <a:pt x="127" y="356"/>
                </a:lnTo>
                <a:lnTo>
                  <a:pt x="126" y="361"/>
                </a:lnTo>
                <a:lnTo>
                  <a:pt x="40" y="324"/>
                </a:lnTo>
                <a:lnTo>
                  <a:pt x="41" y="322"/>
                </a:lnTo>
                <a:lnTo>
                  <a:pt x="33" y="341"/>
                </a:lnTo>
                <a:lnTo>
                  <a:pt x="34" y="338"/>
                </a:lnTo>
                <a:lnTo>
                  <a:pt x="128" y="354"/>
                </a:lnTo>
                <a:lnTo>
                  <a:pt x="128" y="357"/>
                </a:lnTo>
                <a:lnTo>
                  <a:pt x="128" y="349"/>
                </a:lnTo>
                <a:lnTo>
                  <a:pt x="128" y="353"/>
                </a:lnTo>
                <a:lnTo>
                  <a:pt x="128" y="357"/>
                </a:lnTo>
                <a:lnTo>
                  <a:pt x="128" y="360"/>
                </a:lnTo>
                <a:lnTo>
                  <a:pt x="32" y="360"/>
                </a:lnTo>
                <a:lnTo>
                  <a:pt x="32" y="359"/>
                </a:lnTo>
                <a:cubicBezTo>
                  <a:pt x="32" y="357"/>
                  <a:pt x="33" y="354"/>
                  <a:pt x="33" y="352"/>
                </a:cubicBezTo>
                <a:lnTo>
                  <a:pt x="33" y="349"/>
                </a:lnTo>
                <a:lnTo>
                  <a:pt x="33" y="355"/>
                </a:lnTo>
                <a:lnTo>
                  <a:pt x="33" y="352"/>
                </a:lnTo>
                <a:lnTo>
                  <a:pt x="33" y="350"/>
                </a:lnTo>
                <a:lnTo>
                  <a:pt x="127" y="366"/>
                </a:lnTo>
                <a:lnTo>
                  <a:pt x="126" y="367"/>
                </a:lnTo>
                <a:lnTo>
                  <a:pt x="128" y="359"/>
                </a:lnTo>
                <a:lnTo>
                  <a:pt x="127" y="363"/>
                </a:lnTo>
                <a:lnTo>
                  <a:pt x="127" y="366"/>
                </a:lnTo>
                <a:cubicBezTo>
                  <a:pt x="126" y="369"/>
                  <a:pt x="126" y="371"/>
                  <a:pt x="125" y="374"/>
                </a:cubicBezTo>
                <a:lnTo>
                  <a:pt x="125" y="375"/>
                </a:lnTo>
                <a:cubicBezTo>
                  <a:pt x="117" y="397"/>
                  <a:pt x="95" y="411"/>
                  <a:pt x="71" y="407"/>
                </a:cubicBezTo>
                <a:cubicBezTo>
                  <a:pt x="48" y="404"/>
                  <a:pt x="31" y="384"/>
                  <a:pt x="31" y="360"/>
                </a:cubicBezTo>
                <a:lnTo>
                  <a:pt x="31" y="358"/>
                </a:lnTo>
                <a:lnTo>
                  <a:pt x="31" y="355"/>
                </a:lnTo>
                <a:lnTo>
                  <a:pt x="31" y="352"/>
                </a:lnTo>
                <a:lnTo>
                  <a:pt x="31" y="350"/>
                </a:lnTo>
                <a:lnTo>
                  <a:pt x="127" y="350"/>
                </a:lnTo>
                <a:lnTo>
                  <a:pt x="127" y="354"/>
                </a:lnTo>
                <a:lnTo>
                  <a:pt x="127" y="365"/>
                </a:lnTo>
                <a:lnTo>
                  <a:pt x="126" y="370"/>
                </a:lnTo>
                <a:lnTo>
                  <a:pt x="126" y="375"/>
                </a:lnTo>
                <a:lnTo>
                  <a:pt x="32" y="354"/>
                </a:lnTo>
                <a:lnTo>
                  <a:pt x="33" y="353"/>
                </a:lnTo>
                <a:lnTo>
                  <a:pt x="30" y="368"/>
                </a:lnTo>
                <a:lnTo>
                  <a:pt x="30" y="365"/>
                </a:lnTo>
                <a:lnTo>
                  <a:pt x="78" y="413"/>
                </a:lnTo>
                <a:lnTo>
                  <a:pt x="78" y="413"/>
                </a:lnTo>
                <a:cubicBezTo>
                  <a:pt x="51" y="413"/>
                  <a:pt x="30" y="391"/>
                  <a:pt x="30" y="365"/>
                </a:cubicBezTo>
                <a:lnTo>
                  <a:pt x="30" y="362"/>
                </a:lnTo>
                <a:lnTo>
                  <a:pt x="30" y="360"/>
                </a:lnTo>
                <a:lnTo>
                  <a:pt x="126" y="365"/>
                </a:lnTo>
                <a:lnTo>
                  <a:pt x="125" y="373"/>
                </a:lnTo>
                <a:lnTo>
                  <a:pt x="124" y="376"/>
                </a:lnTo>
                <a:lnTo>
                  <a:pt x="125" y="368"/>
                </a:lnTo>
                <a:lnTo>
                  <a:pt x="125" y="369"/>
                </a:lnTo>
                <a:lnTo>
                  <a:pt x="29" y="369"/>
                </a:lnTo>
                <a:lnTo>
                  <a:pt x="29" y="365"/>
                </a:lnTo>
                <a:lnTo>
                  <a:pt x="29" y="360"/>
                </a:lnTo>
                <a:lnTo>
                  <a:pt x="77" y="408"/>
                </a:lnTo>
                <a:lnTo>
                  <a:pt x="76" y="408"/>
                </a:lnTo>
                <a:lnTo>
                  <a:pt x="124" y="365"/>
                </a:lnTo>
                <a:lnTo>
                  <a:pt x="123" y="373"/>
                </a:lnTo>
                <a:lnTo>
                  <a:pt x="122" y="376"/>
                </a:lnTo>
                <a:cubicBezTo>
                  <a:pt x="122" y="378"/>
                  <a:pt x="121" y="381"/>
                  <a:pt x="121" y="383"/>
                </a:cubicBezTo>
                <a:lnTo>
                  <a:pt x="120" y="385"/>
                </a:lnTo>
                <a:cubicBezTo>
                  <a:pt x="113" y="407"/>
                  <a:pt x="90" y="421"/>
                  <a:pt x="67" y="417"/>
                </a:cubicBezTo>
                <a:cubicBezTo>
                  <a:pt x="44" y="413"/>
                  <a:pt x="26" y="393"/>
                  <a:pt x="26" y="369"/>
                </a:cubicBezTo>
                <a:lnTo>
                  <a:pt x="26" y="367"/>
                </a:lnTo>
                <a:lnTo>
                  <a:pt x="26" y="365"/>
                </a:lnTo>
                <a:cubicBezTo>
                  <a:pt x="26" y="339"/>
                  <a:pt x="46" y="318"/>
                  <a:pt x="72" y="317"/>
                </a:cubicBezTo>
                <a:cubicBezTo>
                  <a:pt x="97" y="316"/>
                  <a:pt x="119" y="334"/>
                  <a:pt x="122" y="360"/>
                </a:cubicBezTo>
                <a:lnTo>
                  <a:pt x="123" y="364"/>
                </a:lnTo>
                <a:cubicBezTo>
                  <a:pt x="123" y="369"/>
                  <a:pt x="123" y="374"/>
                  <a:pt x="122" y="379"/>
                </a:cubicBezTo>
                <a:lnTo>
                  <a:pt x="121" y="384"/>
                </a:lnTo>
                <a:lnTo>
                  <a:pt x="122" y="374"/>
                </a:lnTo>
                <a:lnTo>
                  <a:pt x="122" y="379"/>
                </a:lnTo>
                <a:lnTo>
                  <a:pt x="122" y="385"/>
                </a:lnTo>
                <a:lnTo>
                  <a:pt x="122" y="388"/>
                </a:lnTo>
                <a:lnTo>
                  <a:pt x="122" y="388"/>
                </a:lnTo>
                <a:lnTo>
                  <a:pt x="26" y="388"/>
                </a:lnTo>
                <a:lnTo>
                  <a:pt x="26" y="389"/>
                </a:lnTo>
                <a:lnTo>
                  <a:pt x="26" y="383"/>
                </a:lnTo>
                <a:lnTo>
                  <a:pt x="25" y="373"/>
                </a:lnTo>
                <a:lnTo>
                  <a:pt x="25" y="369"/>
                </a:lnTo>
                <a:lnTo>
                  <a:pt x="121" y="369"/>
                </a:lnTo>
                <a:lnTo>
                  <a:pt x="121" y="370"/>
                </a:lnTo>
                <a:lnTo>
                  <a:pt x="120" y="363"/>
                </a:lnTo>
                <a:lnTo>
                  <a:pt x="121" y="368"/>
                </a:lnTo>
                <a:lnTo>
                  <a:pt x="122" y="377"/>
                </a:lnTo>
                <a:lnTo>
                  <a:pt x="122" y="379"/>
                </a:lnTo>
                <a:lnTo>
                  <a:pt x="26" y="379"/>
                </a:lnTo>
                <a:lnTo>
                  <a:pt x="26" y="377"/>
                </a:lnTo>
                <a:lnTo>
                  <a:pt x="27" y="385"/>
                </a:lnTo>
                <a:lnTo>
                  <a:pt x="26" y="382"/>
                </a:lnTo>
                <a:cubicBezTo>
                  <a:pt x="26" y="380"/>
                  <a:pt x="25" y="377"/>
                  <a:pt x="25" y="374"/>
                </a:cubicBezTo>
                <a:lnTo>
                  <a:pt x="25" y="371"/>
                </a:lnTo>
                <a:lnTo>
                  <a:pt x="28" y="386"/>
                </a:lnTo>
                <a:lnTo>
                  <a:pt x="27" y="385"/>
                </a:lnTo>
                <a:lnTo>
                  <a:pt x="121" y="369"/>
                </a:lnTo>
                <a:lnTo>
                  <a:pt x="121" y="373"/>
                </a:lnTo>
                <a:lnTo>
                  <a:pt x="121" y="379"/>
                </a:lnTo>
                <a:lnTo>
                  <a:pt x="73" y="331"/>
                </a:lnTo>
                <a:lnTo>
                  <a:pt x="73" y="331"/>
                </a:lnTo>
                <a:cubicBezTo>
                  <a:pt x="100" y="331"/>
                  <a:pt x="121" y="352"/>
                  <a:pt x="121" y="379"/>
                </a:cubicBezTo>
                <a:lnTo>
                  <a:pt x="121" y="382"/>
                </a:lnTo>
                <a:cubicBezTo>
                  <a:pt x="121" y="386"/>
                  <a:pt x="121" y="390"/>
                  <a:pt x="120" y="394"/>
                </a:cubicBezTo>
                <a:lnTo>
                  <a:pt x="120" y="396"/>
                </a:lnTo>
                <a:cubicBezTo>
                  <a:pt x="114" y="419"/>
                  <a:pt x="91" y="435"/>
                  <a:pt x="67" y="432"/>
                </a:cubicBezTo>
                <a:cubicBezTo>
                  <a:pt x="43" y="429"/>
                  <a:pt x="25" y="408"/>
                  <a:pt x="25" y="384"/>
                </a:cubicBezTo>
                <a:lnTo>
                  <a:pt x="25" y="381"/>
                </a:lnTo>
                <a:lnTo>
                  <a:pt x="25" y="379"/>
                </a:lnTo>
                <a:lnTo>
                  <a:pt x="121" y="379"/>
                </a:lnTo>
                <a:lnTo>
                  <a:pt x="121" y="384"/>
                </a:lnTo>
                <a:lnTo>
                  <a:pt x="121" y="388"/>
                </a:lnTo>
                <a:lnTo>
                  <a:pt x="25" y="388"/>
                </a:lnTo>
                <a:lnTo>
                  <a:pt x="25" y="387"/>
                </a:lnTo>
                <a:lnTo>
                  <a:pt x="26" y="395"/>
                </a:lnTo>
                <a:lnTo>
                  <a:pt x="25" y="392"/>
                </a:lnTo>
                <a:cubicBezTo>
                  <a:pt x="23" y="378"/>
                  <a:pt x="27" y="364"/>
                  <a:pt x="36" y="353"/>
                </a:cubicBezTo>
                <a:cubicBezTo>
                  <a:pt x="45" y="342"/>
                  <a:pt x="58" y="336"/>
                  <a:pt x="72" y="336"/>
                </a:cubicBezTo>
                <a:lnTo>
                  <a:pt x="73" y="336"/>
                </a:lnTo>
                <a:cubicBezTo>
                  <a:pt x="97" y="336"/>
                  <a:pt x="118" y="354"/>
                  <a:pt x="121" y="379"/>
                </a:cubicBezTo>
                <a:lnTo>
                  <a:pt x="121" y="383"/>
                </a:lnTo>
                <a:cubicBezTo>
                  <a:pt x="122" y="387"/>
                  <a:pt x="122" y="390"/>
                  <a:pt x="121" y="393"/>
                </a:cubicBezTo>
                <a:lnTo>
                  <a:pt x="121" y="399"/>
                </a:lnTo>
                <a:lnTo>
                  <a:pt x="120" y="403"/>
                </a:lnTo>
                <a:cubicBezTo>
                  <a:pt x="117" y="428"/>
                  <a:pt x="97" y="446"/>
                  <a:pt x="72" y="446"/>
                </a:cubicBezTo>
                <a:lnTo>
                  <a:pt x="72" y="446"/>
                </a:lnTo>
                <a:cubicBezTo>
                  <a:pt x="58" y="446"/>
                  <a:pt x="44" y="440"/>
                  <a:pt x="35" y="428"/>
                </a:cubicBezTo>
                <a:cubicBezTo>
                  <a:pt x="26" y="417"/>
                  <a:pt x="22" y="403"/>
                  <a:pt x="25" y="389"/>
                </a:cubicBezTo>
                <a:lnTo>
                  <a:pt x="26" y="384"/>
                </a:lnTo>
                <a:lnTo>
                  <a:pt x="26" y="382"/>
                </a:lnTo>
                <a:lnTo>
                  <a:pt x="73" y="441"/>
                </a:lnTo>
                <a:lnTo>
                  <a:pt x="72" y="441"/>
                </a:lnTo>
                <a:lnTo>
                  <a:pt x="71" y="441"/>
                </a:lnTo>
                <a:cubicBezTo>
                  <a:pt x="48" y="441"/>
                  <a:pt x="28" y="425"/>
                  <a:pt x="24" y="401"/>
                </a:cubicBezTo>
                <a:lnTo>
                  <a:pt x="24" y="402"/>
                </a:lnTo>
                <a:lnTo>
                  <a:pt x="24" y="400"/>
                </a:lnTo>
                <a:lnTo>
                  <a:pt x="118" y="388"/>
                </a:lnTo>
                <a:lnTo>
                  <a:pt x="118" y="388"/>
                </a:lnTo>
                <a:lnTo>
                  <a:pt x="119" y="393"/>
                </a:lnTo>
                <a:cubicBezTo>
                  <a:pt x="120" y="407"/>
                  <a:pt x="116" y="420"/>
                  <a:pt x="107" y="430"/>
                </a:cubicBezTo>
                <a:cubicBezTo>
                  <a:pt x="97" y="440"/>
                  <a:pt x="85" y="446"/>
                  <a:pt x="71" y="446"/>
                </a:cubicBezTo>
                <a:lnTo>
                  <a:pt x="70" y="446"/>
                </a:lnTo>
                <a:lnTo>
                  <a:pt x="70" y="350"/>
                </a:lnTo>
                <a:lnTo>
                  <a:pt x="71" y="350"/>
                </a:lnTo>
                <a:cubicBezTo>
                  <a:pt x="97" y="350"/>
                  <a:pt x="119" y="371"/>
                  <a:pt x="119" y="398"/>
                </a:cubicBezTo>
                <a:lnTo>
                  <a:pt x="119" y="401"/>
                </a:lnTo>
                <a:cubicBezTo>
                  <a:pt x="119" y="405"/>
                  <a:pt x="118" y="409"/>
                  <a:pt x="118" y="413"/>
                </a:cubicBezTo>
                <a:lnTo>
                  <a:pt x="117" y="415"/>
                </a:lnTo>
                <a:cubicBezTo>
                  <a:pt x="111" y="440"/>
                  <a:pt x="85" y="456"/>
                  <a:pt x="60" y="450"/>
                </a:cubicBezTo>
                <a:cubicBezTo>
                  <a:pt x="35" y="444"/>
                  <a:pt x="18" y="419"/>
                  <a:pt x="23" y="394"/>
                </a:cubicBezTo>
                <a:lnTo>
                  <a:pt x="24" y="391"/>
                </a:lnTo>
                <a:lnTo>
                  <a:pt x="23" y="400"/>
                </a:lnTo>
                <a:lnTo>
                  <a:pt x="23" y="398"/>
                </a:lnTo>
                <a:lnTo>
                  <a:pt x="119" y="398"/>
                </a:lnTo>
                <a:lnTo>
                  <a:pt x="119" y="400"/>
                </a:lnTo>
                <a:lnTo>
                  <a:pt x="119" y="403"/>
                </a:lnTo>
                <a:lnTo>
                  <a:pt x="23" y="403"/>
                </a:lnTo>
                <a:lnTo>
                  <a:pt x="23" y="400"/>
                </a:lnTo>
                <a:lnTo>
                  <a:pt x="24" y="410"/>
                </a:lnTo>
                <a:lnTo>
                  <a:pt x="23" y="407"/>
                </a:lnTo>
                <a:lnTo>
                  <a:pt x="118" y="398"/>
                </a:lnTo>
                <a:lnTo>
                  <a:pt x="118" y="400"/>
                </a:lnTo>
                <a:lnTo>
                  <a:pt x="118" y="392"/>
                </a:lnTo>
                <a:lnTo>
                  <a:pt x="118" y="395"/>
                </a:lnTo>
                <a:lnTo>
                  <a:pt x="62" y="356"/>
                </a:lnTo>
                <a:lnTo>
                  <a:pt x="64" y="355"/>
                </a:lnTo>
                <a:cubicBezTo>
                  <a:pt x="70" y="354"/>
                  <a:pt x="77" y="354"/>
                  <a:pt x="83" y="355"/>
                </a:cubicBezTo>
                <a:lnTo>
                  <a:pt x="85" y="356"/>
                </a:lnTo>
                <a:cubicBezTo>
                  <a:pt x="106" y="360"/>
                  <a:pt x="122" y="377"/>
                  <a:pt x="124" y="399"/>
                </a:cubicBezTo>
                <a:lnTo>
                  <a:pt x="124" y="404"/>
                </a:lnTo>
                <a:cubicBezTo>
                  <a:pt x="125" y="408"/>
                  <a:pt x="125" y="411"/>
                  <a:pt x="124" y="414"/>
                </a:cubicBezTo>
                <a:lnTo>
                  <a:pt x="124" y="418"/>
                </a:lnTo>
                <a:cubicBezTo>
                  <a:pt x="120" y="444"/>
                  <a:pt x="98" y="462"/>
                  <a:pt x="73" y="460"/>
                </a:cubicBezTo>
                <a:cubicBezTo>
                  <a:pt x="48" y="459"/>
                  <a:pt x="28" y="438"/>
                  <a:pt x="28" y="412"/>
                </a:cubicBezTo>
                <a:lnTo>
                  <a:pt x="28" y="411"/>
                </a:lnTo>
                <a:lnTo>
                  <a:pt x="28" y="408"/>
                </a:lnTo>
                <a:lnTo>
                  <a:pt x="28" y="404"/>
                </a:lnTo>
                <a:lnTo>
                  <a:pt x="28" y="403"/>
                </a:lnTo>
                <a:lnTo>
                  <a:pt x="122" y="418"/>
                </a:lnTo>
                <a:lnTo>
                  <a:pt x="121" y="420"/>
                </a:lnTo>
                <a:lnTo>
                  <a:pt x="123" y="412"/>
                </a:lnTo>
                <a:lnTo>
                  <a:pt x="122" y="415"/>
                </a:lnTo>
                <a:lnTo>
                  <a:pt x="75" y="359"/>
                </a:lnTo>
                <a:lnTo>
                  <a:pt x="76" y="359"/>
                </a:lnTo>
                <a:cubicBezTo>
                  <a:pt x="90" y="359"/>
                  <a:pt x="104" y="366"/>
                  <a:pt x="113" y="377"/>
                </a:cubicBezTo>
                <a:cubicBezTo>
                  <a:pt x="122" y="388"/>
                  <a:pt x="126" y="403"/>
                  <a:pt x="123" y="417"/>
                </a:cubicBezTo>
                <a:lnTo>
                  <a:pt x="122" y="422"/>
                </a:lnTo>
                <a:cubicBezTo>
                  <a:pt x="121" y="428"/>
                  <a:pt x="118" y="434"/>
                  <a:pt x="115" y="439"/>
                </a:cubicBezTo>
                <a:lnTo>
                  <a:pt x="113" y="442"/>
                </a:lnTo>
                <a:cubicBezTo>
                  <a:pt x="110" y="447"/>
                  <a:pt x="106" y="451"/>
                  <a:pt x="102" y="454"/>
                </a:cubicBezTo>
                <a:lnTo>
                  <a:pt x="100" y="455"/>
                </a:lnTo>
                <a:cubicBezTo>
                  <a:pt x="85" y="466"/>
                  <a:pt x="66" y="468"/>
                  <a:pt x="50" y="460"/>
                </a:cubicBezTo>
                <a:cubicBezTo>
                  <a:pt x="33" y="452"/>
                  <a:pt x="23" y="435"/>
                  <a:pt x="23" y="417"/>
                </a:cubicBezTo>
                <a:lnTo>
                  <a:pt x="23" y="415"/>
                </a:lnTo>
                <a:lnTo>
                  <a:pt x="23" y="412"/>
                </a:lnTo>
                <a:cubicBezTo>
                  <a:pt x="23" y="410"/>
                  <a:pt x="23" y="407"/>
                  <a:pt x="24" y="405"/>
                </a:cubicBezTo>
                <a:lnTo>
                  <a:pt x="24" y="402"/>
                </a:lnTo>
                <a:lnTo>
                  <a:pt x="23" y="409"/>
                </a:lnTo>
                <a:lnTo>
                  <a:pt x="23" y="407"/>
                </a:lnTo>
                <a:lnTo>
                  <a:pt x="119" y="407"/>
                </a:lnTo>
                <a:lnTo>
                  <a:pt x="119" y="409"/>
                </a:lnTo>
                <a:cubicBezTo>
                  <a:pt x="119" y="412"/>
                  <a:pt x="119" y="415"/>
                  <a:pt x="119" y="417"/>
                </a:cubicBezTo>
                <a:lnTo>
                  <a:pt x="118" y="420"/>
                </a:lnTo>
                <a:lnTo>
                  <a:pt x="119" y="412"/>
                </a:lnTo>
                <a:lnTo>
                  <a:pt x="119" y="417"/>
                </a:lnTo>
                <a:lnTo>
                  <a:pt x="119" y="420"/>
                </a:lnTo>
                <a:lnTo>
                  <a:pt x="119" y="422"/>
                </a:lnTo>
                <a:cubicBezTo>
                  <a:pt x="119" y="447"/>
                  <a:pt x="100" y="467"/>
                  <a:pt x="76" y="470"/>
                </a:cubicBezTo>
                <a:cubicBezTo>
                  <a:pt x="51" y="472"/>
                  <a:pt x="29" y="456"/>
                  <a:pt x="24" y="431"/>
                </a:cubicBezTo>
                <a:lnTo>
                  <a:pt x="23" y="429"/>
                </a:lnTo>
                <a:cubicBezTo>
                  <a:pt x="23" y="426"/>
                  <a:pt x="22" y="423"/>
                  <a:pt x="22" y="419"/>
                </a:cubicBezTo>
                <a:lnTo>
                  <a:pt x="22" y="417"/>
                </a:lnTo>
                <a:cubicBezTo>
                  <a:pt x="22" y="392"/>
                  <a:pt x="41" y="372"/>
                  <a:pt x="66" y="369"/>
                </a:cubicBezTo>
                <a:cubicBezTo>
                  <a:pt x="90" y="367"/>
                  <a:pt x="113" y="383"/>
                  <a:pt x="118" y="408"/>
                </a:cubicBezTo>
                <a:lnTo>
                  <a:pt x="118" y="410"/>
                </a:lnTo>
                <a:lnTo>
                  <a:pt x="119" y="413"/>
                </a:lnTo>
                <a:cubicBezTo>
                  <a:pt x="124" y="438"/>
                  <a:pt x="107" y="463"/>
                  <a:pt x="82" y="469"/>
                </a:cubicBezTo>
                <a:cubicBezTo>
                  <a:pt x="57" y="475"/>
                  <a:pt x="31" y="459"/>
                  <a:pt x="25" y="434"/>
                </a:cubicBezTo>
                <a:lnTo>
                  <a:pt x="24" y="428"/>
                </a:lnTo>
                <a:lnTo>
                  <a:pt x="23" y="425"/>
                </a:lnTo>
                <a:cubicBezTo>
                  <a:pt x="21" y="411"/>
                  <a:pt x="25" y="397"/>
                  <a:pt x="34" y="386"/>
                </a:cubicBezTo>
                <a:cubicBezTo>
                  <a:pt x="43" y="375"/>
                  <a:pt x="56" y="369"/>
                  <a:pt x="70" y="369"/>
                </a:cubicBezTo>
                <a:lnTo>
                  <a:pt x="71" y="369"/>
                </a:lnTo>
                <a:cubicBezTo>
                  <a:pt x="85" y="369"/>
                  <a:pt x="98" y="375"/>
                  <a:pt x="107" y="385"/>
                </a:cubicBezTo>
                <a:cubicBezTo>
                  <a:pt x="116" y="395"/>
                  <a:pt x="121" y="408"/>
                  <a:pt x="119" y="422"/>
                </a:cubicBezTo>
                <a:lnTo>
                  <a:pt x="119" y="427"/>
                </a:lnTo>
                <a:lnTo>
                  <a:pt x="118" y="432"/>
                </a:lnTo>
                <a:lnTo>
                  <a:pt x="25" y="411"/>
                </a:lnTo>
                <a:lnTo>
                  <a:pt x="25" y="410"/>
                </a:lnTo>
                <a:lnTo>
                  <a:pt x="24" y="417"/>
                </a:lnTo>
                <a:lnTo>
                  <a:pt x="24" y="414"/>
                </a:lnTo>
                <a:lnTo>
                  <a:pt x="71" y="470"/>
                </a:lnTo>
                <a:lnTo>
                  <a:pt x="70" y="470"/>
                </a:lnTo>
                <a:lnTo>
                  <a:pt x="115" y="404"/>
                </a:lnTo>
                <a:lnTo>
                  <a:pt x="118" y="413"/>
                </a:lnTo>
                <a:lnTo>
                  <a:pt x="119" y="415"/>
                </a:lnTo>
                <a:lnTo>
                  <a:pt x="24" y="426"/>
                </a:lnTo>
                <a:lnTo>
                  <a:pt x="24" y="424"/>
                </a:lnTo>
                <a:lnTo>
                  <a:pt x="25" y="434"/>
                </a:lnTo>
                <a:lnTo>
                  <a:pt x="24" y="431"/>
                </a:lnTo>
                <a:lnTo>
                  <a:pt x="118" y="434"/>
                </a:lnTo>
                <a:lnTo>
                  <a:pt x="118" y="433"/>
                </a:lnTo>
                <a:lnTo>
                  <a:pt x="118" y="436"/>
                </a:lnTo>
                <a:lnTo>
                  <a:pt x="70" y="378"/>
                </a:lnTo>
                <a:lnTo>
                  <a:pt x="71" y="378"/>
                </a:lnTo>
                <a:lnTo>
                  <a:pt x="71" y="474"/>
                </a:lnTo>
                <a:lnTo>
                  <a:pt x="70" y="474"/>
                </a:lnTo>
                <a:lnTo>
                  <a:pt x="118" y="422"/>
                </a:lnTo>
                <a:lnTo>
                  <a:pt x="119" y="426"/>
                </a:lnTo>
                <a:lnTo>
                  <a:pt x="119" y="431"/>
                </a:lnTo>
                <a:lnTo>
                  <a:pt x="23" y="436"/>
                </a:lnTo>
                <a:lnTo>
                  <a:pt x="23" y="435"/>
                </a:lnTo>
                <a:lnTo>
                  <a:pt x="24" y="442"/>
                </a:lnTo>
                <a:lnTo>
                  <a:pt x="23" y="435"/>
                </a:lnTo>
                <a:lnTo>
                  <a:pt x="23" y="433"/>
                </a:lnTo>
                <a:lnTo>
                  <a:pt x="23" y="430"/>
                </a:lnTo>
                <a:cubicBezTo>
                  <a:pt x="22" y="428"/>
                  <a:pt x="22" y="425"/>
                  <a:pt x="22" y="422"/>
                </a:cubicBezTo>
                <a:lnTo>
                  <a:pt x="22" y="422"/>
                </a:lnTo>
                <a:lnTo>
                  <a:pt x="118" y="422"/>
                </a:lnTo>
                <a:lnTo>
                  <a:pt x="118" y="419"/>
                </a:lnTo>
                <a:lnTo>
                  <a:pt x="118" y="424"/>
                </a:lnTo>
                <a:lnTo>
                  <a:pt x="119" y="433"/>
                </a:lnTo>
                <a:lnTo>
                  <a:pt x="119" y="436"/>
                </a:lnTo>
                <a:lnTo>
                  <a:pt x="23" y="436"/>
                </a:lnTo>
                <a:lnTo>
                  <a:pt x="23" y="434"/>
                </a:lnTo>
                <a:lnTo>
                  <a:pt x="23" y="431"/>
                </a:lnTo>
                <a:cubicBezTo>
                  <a:pt x="23" y="405"/>
                  <a:pt x="44" y="383"/>
                  <a:pt x="71" y="383"/>
                </a:cubicBezTo>
                <a:lnTo>
                  <a:pt x="72" y="383"/>
                </a:lnTo>
                <a:lnTo>
                  <a:pt x="72" y="479"/>
                </a:lnTo>
                <a:lnTo>
                  <a:pt x="69" y="479"/>
                </a:lnTo>
                <a:lnTo>
                  <a:pt x="117" y="427"/>
                </a:lnTo>
                <a:lnTo>
                  <a:pt x="117" y="426"/>
                </a:lnTo>
                <a:lnTo>
                  <a:pt x="118" y="431"/>
                </a:lnTo>
                <a:lnTo>
                  <a:pt x="24" y="432"/>
                </a:lnTo>
                <a:lnTo>
                  <a:pt x="24" y="429"/>
                </a:lnTo>
                <a:lnTo>
                  <a:pt x="23" y="438"/>
                </a:lnTo>
                <a:lnTo>
                  <a:pt x="23" y="436"/>
                </a:lnTo>
                <a:lnTo>
                  <a:pt x="119" y="436"/>
                </a:lnTo>
                <a:lnTo>
                  <a:pt x="119" y="445"/>
                </a:lnTo>
                <a:lnTo>
                  <a:pt x="119" y="450"/>
                </a:lnTo>
                <a:cubicBezTo>
                  <a:pt x="116" y="475"/>
                  <a:pt x="96" y="493"/>
                  <a:pt x="71" y="493"/>
                </a:cubicBezTo>
                <a:lnTo>
                  <a:pt x="70" y="493"/>
                </a:lnTo>
                <a:cubicBezTo>
                  <a:pt x="56" y="493"/>
                  <a:pt x="44" y="488"/>
                  <a:pt x="35" y="478"/>
                </a:cubicBezTo>
                <a:cubicBezTo>
                  <a:pt x="25" y="468"/>
                  <a:pt x="21" y="455"/>
                  <a:pt x="22" y="441"/>
                </a:cubicBezTo>
                <a:lnTo>
                  <a:pt x="23" y="434"/>
                </a:lnTo>
                <a:lnTo>
                  <a:pt x="23" y="430"/>
                </a:lnTo>
                <a:cubicBezTo>
                  <a:pt x="26" y="405"/>
                  <a:pt x="49" y="386"/>
                  <a:pt x="74" y="388"/>
                </a:cubicBezTo>
                <a:cubicBezTo>
                  <a:pt x="99" y="390"/>
                  <a:pt x="119" y="411"/>
                  <a:pt x="119" y="436"/>
                </a:cubicBezTo>
                <a:lnTo>
                  <a:pt x="119" y="437"/>
                </a:lnTo>
                <a:lnTo>
                  <a:pt x="118" y="430"/>
                </a:lnTo>
                <a:lnTo>
                  <a:pt x="119" y="433"/>
                </a:lnTo>
                <a:cubicBezTo>
                  <a:pt x="119" y="435"/>
                  <a:pt x="119" y="438"/>
                  <a:pt x="119" y="440"/>
                </a:cubicBezTo>
                <a:lnTo>
                  <a:pt x="119" y="444"/>
                </a:lnTo>
                <a:lnTo>
                  <a:pt x="119" y="445"/>
                </a:lnTo>
                <a:cubicBezTo>
                  <a:pt x="119" y="469"/>
                  <a:pt x="102" y="489"/>
                  <a:pt x="79" y="493"/>
                </a:cubicBezTo>
                <a:cubicBezTo>
                  <a:pt x="56" y="497"/>
                  <a:pt x="33" y="483"/>
                  <a:pt x="26" y="461"/>
                </a:cubicBezTo>
                <a:lnTo>
                  <a:pt x="25" y="459"/>
                </a:lnTo>
                <a:cubicBezTo>
                  <a:pt x="25" y="457"/>
                  <a:pt x="24" y="454"/>
                  <a:pt x="24" y="452"/>
                </a:cubicBezTo>
                <a:lnTo>
                  <a:pt x="23" y="449"/>
                </a:lnTo>
                <a:cubicBezTo>
                  <a:pt x="23" y="446"/>
                  <a:pt x="22" y="444"/>
                  <a:pt x="22" y="441"/>
                </a:cubicBezTo>
                <a:lnTo>
                  <a:pt x="22" y="438"/>
                </a:lnTo>
                <a:lnTo>
                  <a:pt x="24" y="450"/>
                </a:lnTo>
                <a:lnTo>
                  <a:pt x="23" y="448"/>
                </a:lnTo>
                <a:lnTo>
                  <a:pt x="117" y="448"/>
                </a:lnTo>
                <a:lnTo>
                  <a:pt x="117" y="446"/>
                </a:lnTo>
                <a:lnTo>
                  <a:pt x="116" y="449"/>
                </a:lnTo>
                <a:lnTo>
                  <a:pt x="117" y="436"/>
                </a:lnTo>
                <a:lnTo>
                  <a:pt x="117" y="440"/>
                </a:lnTo>
                <a:cubicBezTo>
                  <a:pt x="119" y="454"/>
                  <a:pt x="114" y="467"/>
                  <a:pt x="105" y="477"/>
                </a:cubicBezTo>
                <a:cubicBezTo>
                  <a:pt x="96" y="488"/>
                  <a:pt x="83" y="493"/>
                  <a:pt x="69" y="493"/>
                </a:cubicBezTo>
                <a:lnTo>
                  <a:pt x="68" y="493"/>
                </a:lnTo>
                <a:lnTo>
                  <a:pt x="116" y="445"/>
                </a:lnTo>
                <a:lnTo>
                  <a:pt x="116" y="450"/>
                </a:lnTo>
                <a:lnTo>
                  <a:pt x="116" y="443"/>
                </a:lnTo>
                <a:lnTo>
                  <a:pt x="116" y="446"/>
                </a:lnTo>
                <a:cubicBezTo>
                  <a:pt x="117" y="448"/>
                  <a:pt x="117" y="451"/>
                  <a:pt x="117" y="453"/>
                </a:cubicBezTo>
                <a:lnTo>
                  <a:pt x="117" y="455"/>
                </a:lnTo>
                <a:lnTo>
                  <a:pt x="21" y="455"/>
                </a:lnTo>
                <a:lnTo>
                  <a:pt x="21" y="452"/>
                </a:lnTo>
                <a:lnTo>
                  <a:pt x="21" y="447"/>
                </a:lnTo>
                <a:lnTo>
                  <a:pt x="21" y="443"/>
                </a:lnTo>
                <a:lnTo>
                  <a:pt x="21" y="441"/>
                </a:lnTo>
                <a:lnTo>
                  <a:pt x="103" y="475"/>
                </a:lnTo>
                <a:lnTo>
                  <a:pt x="102" y="475"/>
                </a:lnTo>
                <a:lnTo>
                  <a:pt x="116" y="441"/>
                </a:lnTo>
                <a:lnTo>
                  <a:pt x="116" y="448"/>
                </a:lnTo>
                <a:lnTo>
                  <a:pt x="116" y="454"/>
                </a:lnTo>
                <a:cubicBezTo>
                  <a:pt x="116" y="457"/>
                  <a:pt x="115" y="460"/>
                  <a:pt x="115" y="462"/>
                </a:cubicBezTo>
                <a:lnTo>
                  <a:pt x="114" y="464"/>
                </a:lnTo>
                <a:lnTo>
                  <a:pt x="115" y="452"/>
                </a:lnTo>
                <a:lnTo>
                  <a:pt x="115" y="455"/>
                </a:lnTo>
                <a:lnTo>
                  <a:pt x="115" y="466"/>
                </a:lnTo>
                <a:lnTo>
                  <a:pt x="115" y="470"/>
                </a:lnTo>
                <a:cubicBezTo>
                  <a:pt x="111" y="496"/>
                  <a:pt x="89" y="514"/>
                  <a:pt x="64" y="512"/>
                </a:cubicBezTo>
                <a:cubicBezTo>
                  <a:pt x="39" y="511"/>
                  <a:pt x="19" y="490"/>
                  <a:pt x="19" y="464"/>
                </a:cubicBezTo>
                <a:lnTo>
                  <a:pt x="19" y="463"/>
                </a:lnTo>
                <a:lnTo>
                  <a:pt x="19" y="460"/>
                </a:lnTo>
                <a:lnTo>
                  <a:pt x="19" y="454"/>
                </a:lnTo>
                <a:lnTo>
                  <a:pt x="19" y="450"/>
                </a:lnTo>
                <a:lnTo>
                  <a:pt x="115" y="456"/>
                </a:lnTo>
                <a:lnTo>
                  <a:pt x="114" y="459"/>
                </a:lnTo>
                <a:lnTo>
                  <a:pt x="114" y="464"/>
                </a:lnTo>
                <a:lnTo>
                  <a:pt x="66" y="412"/>
                </a:lnTo>
                <a:lnTo>
                  <a:pt x="67" y="412"/>
                </a:lnTo>
                <a:cubicBezTo>
                  <a:pt x="93" y="412"/>
                  <a:pt x="115" y="433"/>
                  <a:pt x="115" y="460"/>
                </a:cubicBezTo>
                <a:lnTo>
                  <a:pt x="115" y="462"/>
                </a:lnTo>
                <a:cubicBezTo>
                  <a:pt x="115" y="466"/>
                  <a:pt x="114" y="470"/>
                  <a:pt x="114" y="474"/>
                </a:cubicBezTo>
                <a:lnTo>
                  <a:pt x="113" y="476"/>
                </a:lnTo>
                <a:lnTo>
                  <a:pt x="114" y="457"/>
                </a:lnTo>
                <a:lnTo>
                  <a:pt x="114" y="460"/>
                </a:lnTo>
                <a:cubicBezTo>
                  <a:pt x="115" y="462"/>
                  <a:pt x="115" y="465"/>
                  <a:pt x="115" y="467"/>
                </a:cubicBezTo>
                <a:lnTo>
                  <a:pt x="115" y="469"/>
                </a:lnTo>
                <a:cubicBezTo>
                  <a:pt x="115" y="494"/>
                  <a:pt x="97" y="515"/>
                  <a:pt x="72" y="517"/>
                </a:cubicBezTo>
                <a:cubicBezTo>
                  <a:pt x="48" y="520"/>
                  <a:pt x="25" y="504"/>
                  <a:pt x="20" y="480"/>
                </a:cubicBezTo>
                <a:lnTo>
                  <a:pt x="18" y="470"/>
                </a:lnTo>
                <a:lnTo>
                  <a:pt x="18" y="465"/>
                </a:lnTo>
                <a:lnTo>
                  <a:pt x="113" y="460"/>
                </a:lnTo>
                <a:lnTo>
                  <a:pt x="113" y="462"/>
                </a:lnTo>
                <a:lnTo>
                  <a:pt x="112" y="451"/>
                </a:lnTo>
                <a:lnTo>
                  <a:pt x="113" y="453"/>
                </a:lnTo>
                <a:lnTo>
                  <a:pt x="66" y="416"/>
                </a:lnTo>
                <a:lnTo>
                  <a:pt x="67" y="416"/>
                </a:lnTo>
                <a:lnTo>
                  <a:pt x="67" y="512"/>
                </a:lnTo>
                <a:lnTo>
                  <a:pt x="67" y="512"/>
                </a:lnTo>
                <a:lnTo>
                  <a:pt x="114" y="474"/>
                </a:lnTo>
                <a:lnTo>
                  <a:pt x="113" y="479"/>
                </a:lnTo>
                <a:lnTo>
                  <a:pt x="113" y="459"/>
                </a:lnTo>
                <a:lnTo>
                  <a:pt x="114" y="464"/>
                </a:lnTo>
                <a:lnTo>
                  <a:pt x="67" y="426"/>
                </a:lnTo>
                <a:lnTo>
                  <a:pt x="68" y="426"/>
                </a:lnTo>
                <a:lnTo>
                  <a:pt x="68" y="522"/>
                </a:lnTo>
                <a:lnTo>
                  <a:pt x="67" y="522"/>
                </a:lnTo>
                <a:lnTo>
                  <a:pt x="114" y="482"/>
                </a:lnTo>
                <a:lnTo>
                  <a:pt x="113" y="489"/>
                </a:lnTo>
                <a:lnTo>
                  <a:pt x="113" y="491"/>
                </a:lnTo>
                <a:cubicBezTo>
                  <a:pt x="107" y="514"/>
                  <a:pt x="84" y="530"/>
                  <a:pt x="60" y="527"/>
                </a:cubicBezTo>
                <a:cubicBezTo>
                  <a:pt x="36" y="524"/>
                  <a:pt x="18" y="503"/>
                  <a:pt x="18" y="479"/>
                </a:cubicBezTo>
                <a:lnTo>
                  <a:pt x="18" y="474"/>
                </a:lnTo>
                <a:lnTo>
                  <a:pt x="18" y="469"/>
                </a:lnTo>
                <a:cubicBezTo>
                  <a:pt x="18" y="445"/>
                  <a:pt x="36" y="425"/>
                  <a:pt x="60" y="422"/>
                </a:cubicBezTo>
                <a:cubicBezTo>
                  <a:pt x="84" y="419"/>
                  <a:pt x="107" y="434"/>
                  <a:pt x="113" y="458"/>
                </a:cubicBezTo>
                <a:lnTo>
                  <a:pt x="113" y="460"/>
                </a:lnTo>
                <a:cubicBezTo>
                  <a:pt x="114" y="464"/>
                  <a:pt x="114" y="468"/>
                  <a:pt x="114" y="471"/>
                </a:cubicBezTo>
                <a:lnTo>
                  <a:pt x="114" y="474"/>
                </a:lnTo>
                <a:lnTo>
                  <a:pt x="18" y="474"/>
                </a:lnTo>
                <a:lnTo>
                  <a:pt x="18" y="472"/>
                </a:lnTo>
                <a:lnTo>
                  <a:pt x="18" y="469"/>
                </a:lnTo>
                <a:lnTo>
                  <a:pt x="114" y="469"/>
                </a:lnTo>
                <a:lnTo>
                  <a:pt x="114" y="471"/>
                </a:lnTo>
                <a:lnTo>
                  <a:pt x="114" y="469"/>
                </a:lnTo>
                <a:lnTo>
                  <a:pt x="115" y="474"/>
                </a:lnTo>
                <a:cubicBezTo>
                  <a:pt x="116" y="488"/>
                  <a:pt x="112" y="501"/>
                  <a:pt x="103" y="511"/>
                </a:cubicBezTo>
                <a:cubicBezTo>
                  <a:pt x="93" y="521"/>
                  <a:pt x="81" y="527"/>
                  <a:pt x="67" y="527"/>
                </a:cubicBezTo>
                <a:lnTo>
                  <a:pt x="66" y="527"/>
                </a:lnTo>
                <a:lnTo>
                  <a:pt x="114" y="470"/>
                </a:lnTo>
                <a:lnTo>
                  <a:pt x="114" y="472"/>
                </a:lnTo>
                <a:cubicBezTo>
                  <a:pt x="115" y="475"/>
                  <a:pt x="115" y="478"/>
                  <a:pt x="115" y="481"/>
                </a:cubicBezTo>
                <a:lnTo>
                  <a:pt x="115" y="483"/>
                </a:lnTo>
                <a:lnTo>
                  <a:pt x="19" y="483"/>
                </a:lnTo>
                <a:lnTo>
                  <a:pt x="19" y="481"/>
                </a:lnTo>
                <a:lnTo>
                  <a:pt x="19" y="479"/>
                </a:lnTo>
                <a:lnTo>
                  <a:pt x="115" y="479"/>
                </a:lnTo>
                <a:lnTo>
                  <a:pt x="115" y="488"/>
                </a:lnTo>
                <a:lnTo>
                  <a:pt x="114" y="493"/>
                </a:lnTo>
                <a:cubicBezTo>
                  <a:pt x="112" y="518"/>
                  <a:pt x="91" y="536"/>
                  <a:pt x="66" y="536"/>
                </a:cubicBezTo>
                <a:lnTo>
                  <a:pt x="66" y="536"/>
                </a:lnTo>
                <a:cubicBezTo>
                  <a:pt x="39" y="536"/>
                  <a:pt x="18" y="515"/>
                  <a:pt x="18" y="488"/>
                </a:cubicBezTo>
                <a:lnTo>
                  <a:pt x="18" y="489"/>
                </a:lnTo>
                <a:lnTo>
                  <a:pt x="18" y="485"/>
                </a:lnTo>
                <a:lnTo>
                  <a:pt x="113" y="479"/>
                </a:lnTo>
                <a:lnTo>
                  <a:pt x="113" y="480"/>
                </a:lnTo>
                <a:lnTo>
                  <a:pt x="113" y="473"/>
                </a:lnTo>
                <a:lnTo>
                  <a:pt x="113" y="476"/>
                </a:lnTo>
                <a:cubicBezTo>
                  <a:pt x="114" y="478"/>
                  <a:pt x="114" y="481"/>
                  <a:pt x="114" y="483"/>
                </a:cubicBezTo>
                <a:lnTo>
                  <a:pt x="114" y="488"/>
                </a:lnTo>
                <a:lnTo>
                  <a:pt x="18" y="488"/>
                </a:lnTo>
                <a:lnTo>
                  <a:pt x="18" y="486"/>
                </a:lnTo>
                <a:lnTo>
                  <a:pt x="18" y="483"/>
                </a:lnTo>
                <a:lnTo>
                  <a:pt x="114" y="483"/>
                </a:lnTo>
                <a:lnTo>
                  <a:pt x="114" y="485"/>
                </a:lnTo>
                <a:lnTo>
                  <a:pt x="113" y="478"/>
                </a:lnTo>
                <a:lnTo>
                  <a:pt x="114" y="481"/>
                </a:lnTo>
                <a:lnTo>
                  <a:pt x="66" y="440"/>
                </a:lnTo>
                <a:lnTo>
                  <a:pt x="67" y="440"/>
                </a:lnTo>
                <a:cubicBezTo>
                  <a:pt x="82" y="440"/>
                  <a:pt x="96" y="447"/>
                  <a:pt x="105" y="458"/>
                </a:cubicBezTo>
                <a:lnTo>
                  <a:pt x="108" y="462"/>
                </a:lnTo>
                <a:lnTo>
                  <a:pt x="109" y="464"/>
                </a:lnTo>
                <a:lnTo>
                  <a:pt x="24" y="481"/>
                </a:lnTo>
                <a:lnTo>
                  <a:pt x="25" y="479"/>
                </a:lnTo>
                <a:lnTo>
                  <a:pt x="23" y="491"/>
                </a:lnTo>
                <a:lnTo>
                  <a:pt x="23" y="488"/>
                </a:lnTo>
                <a:lnTo>
                  <a:pt x="119" y="498"/>
                </a:lnTo>
                <a:lnTo>
                  <a:pt x="118" y="503"/>
                </a:lnTo>
                <a:lnTo>
                  <a:pt x="117" y="505"/>
                </a:lnTo>
                <a:cubicBezTo>
                  <a:pt x="111" y="530"/>
                  <a:pt x="85" y="546"/>
                  <a:pt x="60" y="540"/>
                </a:cubicBezTo>
                <a:cubicBezTo>
                  <a:pt x="35" y="534"/>
                  <a:pt x="18" y="509"/>
                  <a:pt x="23" y="484"/>
                </a:cubicBezTo>
                <a:lnTo>
                  <a:pt x="24" y="479"/>
                </a:lnTo>
                <a:lnTo>
                  <a:pt x="25" y="477"/>
                </a:lnTo>
                <a:cubicBezTo>
                  <a:pt x="31" y="453"/>
                  <a:pt x="53" y="438"/>
                  <a:pt x="77" y="441"/>
                </a:cubicBezTo>
                <a:cubicBezTo>
                  <a:pt x="101" y="444"/>
                  <a:pt x="119" y="464"/>
                  <a:pt x="119" y="488"/>
                </a:cubicBezTo>
                <a:lnTo>
                  <a:pt x="119" y="490"/>
                </a:lnTo>
                <a:lnTo>
                  <a:pt x="119" y="493"/>
                </a:lnTo>
                <a:cubicBezTo>
                  <a:pt x="119" y="496"/>
                  <a:pt x="119" y="499"/>
                  <a:pt x="119" y="501"/>
                </a:cubicBezTo>
                <a:lnTo>
                  <a:pt x="118" y="504"/>
                </a:lnTo>
                <a:cubicBezTo>
                  <a:pt x="118" y="507"/>
                  <a:pt x="117" y="509"/>
                  <a:pt x="117" y="512"/>
                </a:cubicBezTo>
                <a:lnTo>
                  <a:pt x="116" y="513"/>
                </a:lnTo>
                <a:cubicBezTo>
                  <a:pt x="109" y="533"/>
                  <a:pt x="91" y="546"/>
                  <a:pt x="70" y="546"/>
                </a:cubicBezTo>
                <a:cubicBezTo>
                  <a:pt x="50" y="546"/>
                  <a:pt x="31" y="533"/>
                  <a:pt x="25" y="513"/>
                </a:cubicBezTo>
                <a:lnTo>
                  <a:pt x="24" y="512"/>
                </a:lnTo>
                <a:lnTo>
                  <a:pt x="25" y="512"/>
                </a:lnTo>
                <a:lnTo>
                  <a:pt x="22" y="505"/>
                </a:lnTo>
                <a:lnTo>
                  <a:pt x="21" y="504"/>
                </a:lnTo>
                <a:lnTo>
                  <a:pt x="115" y="494"/>
                </a:lnTo>
                <a:lnTo>
                  <a:pt x="114" y="492"/>
                </a:lnTo>
                <a:lnTo>
                  <a:pt x="114" y="498"/>
                </a:lnTo>
                <a:cubicBezTo>
                  <a:pt x="114" y="524"/>
                  <a:pt x="93" y="546"/>
                  <a:pt x="66" y="546"/>
                </a:cubicBezTo>
                <a:lnTo>
                  <a:pt x="66" y="546"/>
                </a:lnTo>
                <a:cubicBezTo>
                  <a:pt x="39" y="546"/>
                  <a:pt x="18" y="524"/>
                  <a:pt x="18" y="498"/>
                </a:cubicBezTo>
                <a:lnTo>
                  <a:pt x="18" y="489"/>
                </a:lnTo>
                <a:lnTo>
                  <a:pt x="19" y="485"/>
                </a:lnTo>
                <a:lnTo>
                  <a:pt x="19" y="485"/>
                </a:lnTo>
                <a:lnTo>
                  <a:pt x="19" y="483"/>
                </a:lnTo>
                <a:lnTo>
                  <a:pt x="115" y="483"/>
                </a:lnTo>
                <a:lnTo>
                  <a:pt x="115" y="491"/>
                </a:lnTo>
                <a:lnTo>
                  <a:pt x="114" y="495"/>
                </a:lnTo>
                <a:lnTo>
                  <a:pt x="114" y="494"/>
                </a:lnTo>
                <a:lnTo>
                  <a:pt x="114" y="498"/>
                </a:lnTo>
                <a:lnTo>
                  <a:pt x="66" y="450"/>
                </a:lnTo>
                <a:lnTo>
                  <a:pt x="67" y="450"/>
                </a:lnTo>
                <a:cubicBezTo>
                  <a:pt x="80" y="450"/>
                  <a:pt x="93" y="456"/>
                  <a:pt x="102" y="466"/>
                </a:cubicBezTo>
                <a:cubicBezTo>
                  <a:pt x="112" y="476"/>
                  <a:pt x="116" y="489"/>
                  <a:pt x="115" y="502"/>
                </a:cubicBezTo>
                <a:lnTo>
                  <a:pt x="114" y="509"/>
                </a:lnTo>
                <a:lnTo>
                  <a:pt x="114" y="513"/>
                </a:lnTo>
                <a:lnTo>
                  <a:pt x="18" y="502"/>
                </a:lnTo>
                <a:lnTo>
                  <a:pt x="18" y="503"/>
                </a:lnTo>
                <a:lnTo>
                  <a:pt x="18" y="498"/>
                </a:lnTo>
                <a:cubicBezTo>
                  <a:pt x="18" y="490"/>
                  <a:pt x="21" y="482"/>
                  <a:pt x="25" y="475"/>
                </a:cubicBezTo>
                <a:lnTo>
                  <a:pt x="26" y="472"/>
                </a:lnTo>
                <a:lnTo>
                  <a:pt x="29" y="467"/>
                </a:lnTo>
                <a:lnTo>
                  <a:pt x="23" y="488"/>
                </a:lnTo>
                <a:lnTo>
                  <a:pt x="23" y="484"/>
                </a:lnTo>
                <a:lnTo>
                  <a:pt x="23" y="483"/>
                </a:lnTo>
                <a:lnTo>
                  <a:pt x="119" y="483"/>
                </a:lnTo>
                <a:lnTo>
                  <a:pt x="119" y="493"/>
                </a:lnTo>
                <a:lnTo>
                  <a:pt x="119" y="501"/>
                </a:lnTo>
                <a:lnTo>
                  <a:pt x="119" y="493"/>
                </a:lnTo>
                <a:lnTo>
                  <a:pt x="119" y="497"/>
                </a:lnTo>
                <a:cubicBezTo>
                  <a:pt x="120" y="501"/>
                  <a:pt x="120" y="504"/>
                  <a:pt x="119" y="507"/>
                </a:cubicBezTo>
                <a:lnTo>
                  <a:pt x="119" y="512"/>
                </a:lnTo>
                <a:cubicBezTo>
                  <a:pt x="116" y="537"/>
                  <a:pt x="96" y="555"/>
                  <a:pt x="71" y="555"/>
                </a:cubicBezTo>
                <a:lnTo>
                  <a:pt x="70" y="555"/>
                </a:lnTo>
                <a:lnTo>
                  <a:pt x="66" y="555"/>
                </a:lnTo>
                <a:cubicBezTo>
                  <a:pt x="40" y="555"/>
                  <a:pt x="18" y="534"/>
                  <a:pt x="18" y="507"/>
                </a:cubicBezTo>
                <a:lnTo>
                  <a:pt x="18" y="502"/>
                </a:lnTo>
                <a:cubicBezTo>
                  <a:pt x="18" y="500"/>
                  <a:pt x="19" y="497"/>
                  <a:pt x="19" y="495"/>
                </a:cubicBezTo>
                <a:lnTo>
                  <a:pt x="20" y="492"/>
                </a:lnTo>
                <a:lnTo>
                  <a:pt x="19" y="499"/>
                </a:lnTo>
                <a:lnTo>
                  <a:pt x="19" y="498"/>
                </a:lnTo>
                <a:lnTo>
                  <a:pt x="113" y="513"/>
                </a:lnTo>
                <a:lnTo>
                  <a:pt x="112" y="515"/>
                </a:lnTo>
                <a:lnTo>
                  <a:pt x="114" y="507"/>
                </a:lnTo>
                <a:lnTo>
                  <a:pt x="113" y="510"/>
                </a:lnTo>
                <a:lnTo>
                  <a:pt x="113" y="493"/>
                </a:lnTo>
                <a:lnTo>
                  <a:pt x="114" y="498"/>
                </a:lnTo>
                <a:lnTo>
                  <a:pt x="67" y="459"/>
                </a:lnTo>
                <a:lnTo>
                  <a:pt x="67" y="459"/>
                </a:lnTo>
                <a:cubicBezTo>
                  <a:pt x="94" y="459"/>
                  <a:pt x="115" y="481"/>
                  <a:pt x="115" y="507"/>
                </a:cubicBezTo>
                <a:lnTo>
                  <a:pt x="115" y="519"/>
                </a:lnTo>
                <a:lnTo>
                  <a:pt x="115" y="523"/>
                </a:lnTo>
                <a:cubicBezTo>
                  <a:pt x="112" y="545"/>
                  <a:pt x="94" y="563"/>
                  <a:pt x="72" y="565"/>
                </a:cubicBezTo>
                <a:cubicBezTo>
                  <a:pt x="49" y="567"/>
                  <a:pt x="29" y="553"/>
                  <a:pt x="21" y="532"/>
                </a:cubicBezTo>
                <a:lnTo>
                  <a:pt x="21" y="531"/>
                </a:lnTo>
                <a:cubicBezTo>
                  <a:pt x="19" y="526"/>
                  <a:pt x="18" y="521"/>
                  <a:pt x="18" y="515"/>
                </a:cubicBezTo>
                <a:lnTo>
                  <a:pt x="18" y="512"/>
                </a:lnTo>
                <a:lnTo>
                  <a:pt x="18" y="509"/>
                </a:lnTo>
                <a:lnTo>
                  <a:pt x="18" y="507"/>
                </a:lnTo>
                <a:cubicBezTo>
                  <a:pt x="18" y="484"/>
                  <a:pt x="36" y="464"/>
                  <a:pt x="59" y="460"/>
                </a:cubicBezTo>
                <a:cubicBezTo>
                  <a:pt x="82" y="456"/>
                  <a:pt x="105" y="470"/>
                  <a:pt x="112" y="492"/>
                </a:cubicBezTo>
                <a:lnTo>
                  <a:pt x="113" y="494"/>
                </a:lnTo>
                <a:cubicBezTo>
                  <a:pt x="113" y="496"/>
                  <a:pt x="114" y="499"/>
                  <a:pt x="114" y="501"/>
                </a:cubicBezTo>
                <a:lnTo>
                  <a:pt x="115" y="504"/>
                </a:lnTo>
                <a:cubicBezTo>
                  <a:pt x="116" y="508"/>
                  <a:pt x="116" y="513"/>
                  <a:pt x="115" y="517"/>
                </a:cubicBezTo>
                <a:lnTo>
                  <a:pt x="115" y="522"/>
                </a:lnTo>
                <a:cubicBezTo>
                  <a:pt x="112" y="546"/>
                  <a:pt x="92" y="565"/>
                  <a:pt x="67" y="565"/>
                </a:cubicBezTo>
                <a:lnTo>
                  <a:pt x="66" y="565"/>
                </a:lnTo>
                <a:cubicBezTo>
                  <a:pt x="40" y="565"/>
                  <a:pt x="18" y="543"/>
                  <a:pt x="18" y="517"/>
                </a:cubicBezTo>
                <a:lnTo>
                  <a:pt x="18" y="514"/>
                </a:lnTo>
                <a:lnTo>
                  <a:pt x="18" y="512"/>
                </a:lnTo>
                <a:cubicBezTo>
                  <a:pt x="18" y="486"/>
                  <a:pt x="38" y="465"/>
                  <a:pt x="64" y="464"/>
                </a:cubicBezTo>
                <a:cubicBezTo>
                  <a:pt x="89" y="463"/>
                  <a:pt x="111" y="481"/>
                  <a:pt x="114" y="507"/>
                </a:cubicBezTo>
                <a:lnTo>
                  <a:pt x="115" y="516"/>
                </a:lnTo>
                <a:lnTo>
                  <a:pt x="115" y="521"/>
                </a:lnTo>
                <a:cubicBezTo>
                  <a:pt x="115" y="548"/>
                  <a:pt x="93" y="569"/>
                  <a:pt x="67" y="569"/>
                </a:cubicBezTo>
                <a:lnTo>
                  <a:pt x="66" y="569"/>
                </a:lnTo>
                <a:lnTo>
                  <a:pt x="66" y="473"/>
                </a:lnTo>
                <a:lnTo>
                  <a:pt x="67" y="473"/>
                </a:lnTo>
                <a:lnTo>
                  <a:pt x="20" y="531"/>
                </a:lnTo>
                <a:lnTo>
                  <a:pt x="20" y="531"/>
                </a:lnTo>
                <a:lnTo>
                  <a:pt x="19" y="529"/>
                </a:lnTo>
                <a:lnTo>
                  <a:pt x="114" y="517"/>
                </a:lnTo>
                <a:lnTo>
                  <a:pt x="114" y="519"/>
                </a:lnTo>
                <a:lnTo>
                  <a:pt x="113" y="508"/>
                </a:lnTo>
                <a:lnTo>
                  <a:pt x="113" y="510"/>
                </a:lnTo>
                <a:lnTo>
                  <a:pt x="20" y="510"/>
                </a:lnTo>
                <a:lnTo>
                  <a:pt x="20" y="508"/>
                </a:lnTo>
                <a:lnTo>
                  <a:pt x="19" y="519"/>
                </a:lnTo>
                <a:lnTo>
                  <a:pt x="19" y="517"/>
                </a:lnTo>
                <a:lnTo>
                  <a:pt x="115" y="521"/>
                </a:lnTo>
                <a:lnTo>
                  <a:pt x="114" y="528"/>
                </a:lnTo>
                <a:lnTo>
                  <a:pt x="114" y="532"/>
                </a:lnTo>
                <a:cubicBezTo>
                  <a:pt x="110" y="558"/>
                  <a:pt x="88" y="576"/>
                  <a:pt x="63" y="574"/>
                </a:cubicBezTo>
                <a:cubicBezTo>
                  <a:pt x="38" y="573"/>
                  <a:pt x="18" y="552"/>
                  <a:pt x="18" y="526"/>
                </a:cubicBezTo>
                <a:lnTo>
                  <a:pt x="18" y="525"/>
                </a:lnTo>
                <a:cubicBezTo>
                  <a:pt x="18" y="522"/>
                  <a:pt x="18" y="520"/>
                  <a:pt x="19" y="517"/>
                </a:cubicBezTo>
                <a:lnTo>
                  <a:pt x="19" y="514"/>
                </a:lnTo>
                <a:lnTo>
                  <a:pt x="18" y="522"/>
                </a:lnTo>
                <a:lnTo>
                  <a:pt x="18" y="518"/>
                </a:lnTo>
                <a:lnTo>
                  <a:pt x="18" y="517"/>
                </a:lnTo>
                <a:lnTo>
                  <a:pt x="114" y="517"/>
                </a:lnTo>
                <a:lnTo>
                  <a:pt x="114" y="518"/>
                </a:lnTo>
                <a:cubicBezTo>
                  <a:pt x="114" y="520"/>
                  <a:pt x="114" y="523"/>
                  <a:pt x="114" y="525"/>
                </a:cubicBezTo>
                <a:lnTo>
                  <a:pt x="113" y="528"/>
                </a:lnTo>
                <a:lnTo>
                  <a:pt x="114" y="517"/>
                </a:lnTo>
                <a:lnTo>
                  <a:pt x="114" y="527"/>
                </a:lnTo>
                <a:lnTo>
                  <a:pt x="114" y="531"/>
                </a:lnTo>
                <a:lnTo>
                  <a:pt x="18" y="531"/>
                </a:lnTo>
                <a:lnTo>
                  <a:pt x="18" y="529"/>
                </a:lnTo>
                <a:lnTo>
                  <a:pt x="19" y="537"/>
                </a:lnTo>
                <a:lnTo>
                  <a:pt x="19" y="534"/>
                </a:lnTo>
                <a:cubicBezTo>
                  <a:pt x="16" y="520"/>
                  <a:pt x="20" y="506"/>
                  <a:pt x="29" y="495"/>
                </a:cubicBezTo>
                <a:cubicBezTo>
                  <a:pt x="38" y="485"/>
                  <a:pt x="52" y="478"/>
                  <a:pt x="66" y="478"/>
                </a:cubicBezTo>
                <a:lnTo>
                  <a:pt x="67" y="478"/>
                </a:lnTo>
                <a:cubicBezTo>
                  <a:pt x="93" y="478"/>
                  <a:pt x="115" y="500"/>
                  <a:pt x="115" y="526"/>
                </a:cubicBezTo>
                <a:lnTo>
                  <a:pt x="115" y="529"/>
                </a:lnTo>
                <a:lnTo>
                  <a:pt x="115" y="540"/>
                </a:lnTo>
                <a:lnTo>
                  <a:pt x="114" y="538"/>
                </a:lnTo>
                <a:lnTo>
                  <a:pt x="114" y="540"/>
                </a:lnTo>
                <a:lnTo>
                  <a:pt x="18" y="540"/>
                </a:lnTo>
                <a:lnTo>
                  <a:pt x="19" y="533"/>
                </a:lnTo>
                <a:lnTo>
                  <a:pt x="19" y="534"/>
                </a:lnTo>
                <a:lnTo>
                  <a:pt x="19" y="526"/>
                </a:lnTo>
                <a:lnTo>
                  <a:pt x="19" y="533"/>
                </a:lnTo>
                <a:lnTo>
                  <a:pt x="19" y="530"/>
                </a:lnTo>
                <a:lnTo>
                  <a:pt x="27" y="550"/>
                </a:lnTo>
                <a:lnTo>
                  <a:pt x="26" y="548"/>
                </a:lnTo>
                <a:lnTo>
                  <a:pt x="112" y="510"/>
                </a:lnTo>
                <a:lnTo>
                  <a:pt x="113" y="516"/>
                </a:lnTo>
                <a:lnTo>
                  <a:pt x="114" y="519"/>
                </a:lnTo>
                <a:lnTo>
                  <a:pt x="66" y="478"/>
                </a:lnTo>
                <a:lnTo>
                  <a:pt x="67" y="478"/>
                </a:lnTo>
                <a:cubicBezTo>
                  <a:pt x="80" y="478"/>
                  <a:pt x="93" y="484"/>
                  <a:pt x="102" y="494"/>
                </a:cubicBezTo>
                <a:cubicBezTo>
                  <a:pt x="112" y="504"/>
                  <a:pt x="116" y="517"/>
                  <a:pt x="115" y="531"/>
                </a:cubicBezTo>
                <a:lnTo>
                  <a:pt x="114" y="538"/>
                </a:lnTo>
                <a:lnTo>
                  <a:pt x="114" y="542"/>
                </a:lnTo>
                <a:cubicBezTo>
                  <a:pt x="111" y="564"/>
                  <a:pt x="93" y="582"/>
                  <a:pt x="71" y="584"/>
                </a:cubicBezTo>
                <a:cubicBezTo>
                  <a:pt x="48" y="586"/>
                  <a:pt x="28" y="572"/>
                  <a:pt x="20" y="551"/>
                </a:cubicBezTo>
                <a:lnTo>
                  <a:pt x="20" y="550"/>
                </a:lnTo>
                <a:cubicBezTo>
                  <a:pt x="18" y="545"/>
                  <a:pt x="17" y="540"/>
                  <a:pt x="17" y="534"/>
                </a:cubicBezTo>
                <a:lnTo>
                  <a:pt x="17" y="531"/>
                </a:lnTo>
                <a:lnTo>
                  <a:pt x="17" y="527"/>
                </a:lnTo>
                <a:cubicBezTo>
                  <a:pt x="17" y="520"/>
                  <a:pt x="19" y="513"/>
                  <a:pt x="23" y="506"/>
                </a:cubicBezTo>
                <a:lnTo>
                  <a:pt x="23" y="505"/>
                </a:lnTo>
                <a:cubicBezTo>
                  <a:pt x="33" y="485"/>
                  <a:pt x="55" y="475"/>
                  <a:pt x="77" y="480"/>
                </a:cubicBezTo>
                <a:cubicBezTo>
                  <a:pt x="99" y="485"/>
                  <a:pt x="114" y="504"/>
                  <a:pt x="114" y="526"/>
                </a:cubicBezTo>
                <a:lnTo>
                  <a:pt x="114" y="523"/>
                </a:lnTo>
                <a:lnTo>
                  <a:pt x="114" y="528"/>
                </a:lnTo>
                <a:lnTo>
                  <a:pt x="115" y="537"/>
                </a:lnTo>
                <a:lnTo>
                  <a:pt x="115" y="540"/>
                </a:lnTo>
                <a:lnTo>
                  <a:pt x="19" y="540"/>
                </a:lnTo>
                <a:lnTo>
                  <a:pt x="19" y="536"/>
                </a:lnTo>
                <a:lnTo>
                  <a:pt x="19" y="531"/>
                </a:lnTo>
                <a:lnTo>
                  <a:pt x="19" y="525"/>
                </a:lnTo>
                <a:lnTo>
                  <a:pt x="19" y="521"/>
                </a:lnTo>
                <a:cubicBezTo>
                  <a:pt x="19" y="497"/>
                  <a:pt x="38" y="476"/>
                  <a:pt x="62" y="474"/>
                </a:cubicBezTo>
                <a:cubicBezTo>
                  <a:pt x="87" y="471"/>
                  <a:pt x="109" y="488"/>
                  <a:pt x="114" y="512"/>
                </a:cubicBezTo>
                <a:lnTo>
                  <a:pt x="115" y="518"/>
                </a:lnTo>
                <a:lnTo>
                  <a:pt x="116" y="528"/>
                </a:lnTo>
                <a:lnTo>
                  <a:pt x="116" y="533"/>
                </a:lnTo>
                <a:cubicBezTo>
                  <a:pt x="116" y="536"/>
                  <a:pt x="116" y="538"/>
                  <a:pt x="115" y="541"/>
                </a:cubicBezTo>
                <a:lnTo>
                  <a:pt x="115" y="544"/>
                </a:lnTo>
                <a:cubicBezTo>
                  <a:pt x="112" y="560"/>
                  <a:pt x="101" y="574"/>
                  <a:pt x="85" y="581"/>
                </a:cubicBezTo>
                <a:lnTo>
                  <a:pt x="83" y="582"/>
                </a:lnTo>
                <a:cubicBezTo>
                  <a:pt x="71" y="586"/>
                  <a:pt x="59" y="586"/>
                  <a:pt x="47" y="582"/>
                </a:cubicBezTo>
                <a:lnTo>
                  <a:pt x="45" y="581"/>
                </a:lnTo>
                <a:lnTo>
                  <a:pt x="62" y="584"/>
                </a:lnTo>
                <a:lnTo>
                  <a:pt x="61" y="584"/>
                </a:lnTo>
                <a:lnTo>
                  <a:pt x="109" y="531"/>
                </a:lnTo>
                <a:lnTo>
                  <a:pt x="110" y="540"/>
                </a:lnTo>
                <a:lnTo>
                  <a:pt x="110" y="545"/>
                </a:lnTo>
                <a:lnTo>
                  <a:pt x="110" y="550"/>
                </a:lnTo>
                <a:cubicBezTo>
                  <a:pt x="110" y="574"/>
                  <a:pt x="93" y="594"/>
                  <a:pt x="70" y="597"/>
                </a:cubicBezTo>
                <a:cubicBezTo>
                  <a:pt x="46" y="601"/>
                  <a:pt x="24" y="587"/>
                  <a:pt x="16" y="565"/>
                </a:cubicBezTo>
                <a:lnTo>
                  <a:pt x="16" y="564"/>
                </a:lnTo>
                <a:cubicBezTo>
                  <a:pt x="15" y="561"/>
                  <a:pt x="15" y="559"/>
                  <a:pt x="14" y="556"/>
                </a:cubicBezTo>
                <a:lnTo>
                  <a:pt x="14" y="553"/>
                </a:lnTo>
                <a:cubicBezTo>
                  <a:pt x="13" y="548"/>
                  <a:pt x="13" y="542"/>
                  <a:pt x="14" y="536"/>
                </a:cubicBezTo>
                <a:lnTo>
                  <a:pt x="15" y="531"/>
                </a:lnTo>
                <a:lnTo>
                  <a:pt x="14" y="546"/>
                </a:lnTo>
                <a:lnTo>
                  <a:pt x="14" y="541"/>
                </a:lnTo>
                <a:cubicBezTo>
                  <a:pt x="12" y="528"/>
                  <a:pt x="17" y="514"/>
                  <a:pt x="26" y="504"/>
                </a:cubicBezTo>
                <a:cubicBezTo>
                  <a:pt x="35" y="494"/>
                  <a:pt x="48" y="488"/>
                  <a:pt x="61" y="488"/>
                </a:cubicBezTo>
                <a:lnTo>
                  <a:pt x="62" y="488"/>
                </a:lnTo>
                <a:cubicBezTo>
                  <a:pt x="86" y="488"/>
                  <a:pt x="107" y="506"/>
                  <a:pt x="110" y="531"/>
                </a:cubicBezTo>
                <a:lnTo>
                  <a:pt x="110" y="540"/>
                </a:lnTo>
                <a:lnTo>
                  <a:pt x="110" y="543"/>
                </a:lnTo>
                <a:cubicBezTo>
                  <a:pt x="110" y="547"/>
                  <a:pt x="110" y="551"/>
                  <a:pt x="109" y="555"/>
                </a:cubicBezTo>
                <a:lnTo>
                  <a:pt x="109" y="557"/>
                </a:lnTo>
                <a:cubicBezTo>
                  <a:pt x="103" y="579"/>
                  <a:pt x="83" y="594"/>
                  <a:pt x="61" y="593"/>
                </a:cubicBezTo>
                <a:cubicBezTo>
                  <a:pt x="38" y="593"/>
                  <a:pt x="19" y="577"/>
                  <a:pt x="15" y="555"/>
                </a:cubicBezTo>
                <a:lnTo>
                  <a:pt x="14" y="552"/>
                </a:lnTo>
                <a:cubicBezTo>
                  <a:pt x="13" y="546"/>
                  <a:pt x="13" y="540"/>
                  <a:pt x="14" y="534"/>
                </a:cubicBezTo>
                <a:lnTo>
                  <a:pt x="15" y="531"/>
                </a:lnTo>
                <a:cubicBezTo>
                  <a:pt x="18" y="514"/>
                  <a:pt x="31" y="500"/>
                  <a:pt x="48" y="495"/>
                </a:cubicBezTo>
                <a:cubicBezTo>
                  <a:pt x="65" y="489"/>
                  <a:pt x="83" y="494"/>
                  <a:pt x="96" y="507"/>
                </a:cubicBezTo>
                <a:lnTo>
                  <a:pt x="102" y="513"/>
                </a:lnTo>
                <a:lnTo>
                  <a:pt x="104" y="515"/>
                </a:lnTo>
                <a:lnTo>
                  <a:pt x="18" y="545"/>
                </a:lnTo>
                <a:lnTo>
                  <a:pt x="18" y="543"/>
                </a:lnTo>
                <a:lnTo>
                  <a:pt x="19" y="552"/>
                </a:lnTo>
                <a:lnTo>
                  <a:pt x="19" y="550"/>
                </a:lnTo>
                <a:lnTo>
                  <a:pt x="114" y="535"/>
                </a:lnTo>
                <a:lnTo>
                  <a:pt x="114" y="540"/>
                </a:lnTo>
                <a:lnTo>
                  <a:pt x="115" y="545"/>
                </a:lnTo>
                <a:cubicBezTo>
                  <a:pt x="116" y="559"/>
                  <a:pt x="112" y="572"/>
                  <a:pt x="103" y="582"/>
                </a:cubicBezTo>
                <a:cubicBezTo>
                  <a:pt x="93" y="592"/>
                  <a:pt x="81" y="598"/>
                  <a:pt x="67" y="598"/>
                </a:cubicBezTo>
                <a:lnTo>
                  <a:pt x="66" y="598"/>
                </a:lnTo>
                <a:lnTo>
                  <a:pt x="66" y="502"/>
                </a:lnTo>
                <a:lnTo>
                  <a:pt x="67" y="502"/>
                </a:lnTo>
                <a:lnTo>
                  <a:pt x="19" y="550"/>
                </a:lnTo>
                <a:lnTo>
                  <a:pt x="19" y="547"/>
                </a:lnTo>
                <a:lnTo>
                  <a:pt x="21" y="562"/>
                </a:lnTo>
                <a:lnTo>
                  <a:pt x="21" y="561"/>
                </a:lnTo>
                <a:lnTo>
                  <a:pt x="112" y="561"/>
                </a:lnTo>
                <a:lnTo>
                  <a:pt x="112" y="562"/>
                </a:lnTo>
                <a:lnTo>
                  <a:pt x="114" y="547"/>
                </a:lnTo>
                <a:lnTo>
                  <a:pt x="114" y="550"/>
                </a:lnTo>
                <a:lnTo>
                  <a:pt x="114" y="553"/>
                </a:lnTo>
                <a:lnTo>
                  <a:pt x="114" y="555"/>
                </a:lnTo>
                <a:lnTo>
                  <a:pt x="18" y="555"/>
                </a:lnTo>
                <a:lnTo>
                  <a:pt x="18" y="553"/>
                </a:lnTo>
                <a:cubicBezTo>
                  <a:pt x="18" y="551"/>
                  <a:pt x="18" y="548"/>
                  <a:pt x="19" y="546"/>
                </a:cubicBezTo>
                <a:lnTo>
                  <a:pt x="19" y="543"/>
                </a:lnTo>
                <a:lnTo>
                  <a:pt x="18" y="550"/>
                </a:lnTo>
                <a:lnTo>
                  <a:pt x="18" y="547"/>
                </a:lnTo>
                <a:lnTo>
                  <a:pt x="18" y="545"/>
                </a:lnTo>
                <a:lnTo>
                  <a:pt x="114" y="545"/>
                </a:lnTo>
                <a:lnTo>
                  <a:pt x="114" y="547"/>
                </a:lnTo>
                <a:lnTo>
                  <a:pt x="114" y="539"/>
                </a:lnTo>
                <a:lnTo>
                  <a:pt x="115" y="545"/>
                </a:lnTo>
                <a:lnTo>
                  <a:pt x="115" y="550"/>
                </a:lnTo>
                <a:cubicBezTo>
                  <a:pt x="118" y="573"/>
                  <a:pt x="103" y="595"/>
                  <a:pt x="81" y="601"/>
                </a:cubicBezTo>
                <a:cubicBezTo>
                  <a:pt x="59" y="608"/>
                  <a:pt x="35" y="597"/>
                  <a:pt x="25" y="576"/>
                </a:cubicBezTo>
                <a:lnTo>
                  <a:pt x="24" y="574"/>
                </a:lnTo>
                <a:cubicBezTo>
                  <a:pt x="23" y="572"/>
                  <a:pt x="22" y="570"/>
                  <a:pt x="21" y="568"/>
                </a:cubicBezTo>
                <a:lnTo>
                  <a:pt x="20" y="565"/>
                </a:lnTo>
                <a:cubicBezTo>
                  <a:pt x="15" y="551"/>
                  <a:pt x="18" y="534"/>
                  <a:pt x="27" y="522"/>
                </a:cubicBezTo>
                <a:cubicBezTo>
                  <a:pt x="36" y="509"/>
                  <a:pt x="50" y="502"/>
                  <a:pt x="65" y="502"/>
                </a:cubicBezTo>
                <a:lnTo>
                  <a:pt x="67" y="502"/>
                </a:lnTo>
                <a:cubicBezTo>
                  <a:pt x="93" y="502"/>
                  <a:pt x="115" y="523"/>
                  <a:pt x="115" y="550"/>
                </a:cubicBezTo>
                <a:lnTo>
                  <a:pt x="115" y="560"/>
                </a:lnTo>
                <a:lnTo>
                  <a:pt x="114" y="565"/>
                </a:lnTo>
                <a:cubicBezTo>
                  <a:pt x="111" y="590"/>
                  <a:pt x="89" y="609"/>
                  <a:pt x="64" y="607"/>
                </a:cubicBezTo>
                <a:cubicBezTo>
                  <a:pt x="38" y="606"/>
                  <a:pt x="18" y="585"/>
                  <a:pt x="18" y="559"/>
                </a:cubicBezTo>
                <a:lnTo>
                  <a:pt x="18" y="558"/>
                </a:lnTo>
                <a:lnTo>
                  <a:pt x="18" y="555"/>
                </a:lnTo>
                <a:lnTo>
                  <a:pt x="18" y="552"/>
                </a:lnTo>
                <a:lnTo>
                  <a:pt x="18" y="550"/>
                </a:lnTo>
                <a:cubicBezTo>
                  <a:pt x="18" y="525"/>
                  <a:pt x="37" y="505"/>
                  <a:pt x="62" y="502"/>
                </a:cubicBezTo>
                <a:cubicBezTo>
                  <a:pt x="86" y="500"/>
                  <a:pt x="109" y="516"/>
                  <a:pt x="114" y="541"/>
                </a:cubicBezTo>
                <a:lnTo>
                  <a:pt x="114" y="543"/>
                </a:lnTo>
                <a:cubicBezTo>
                  <a:pt x="115" y="546"/>
                  <a:pt x="115" y="549"/>
                  <a:pt x="115" y="552"/>
                </a:cubicBezTo>
                <a:lnTo>
                  <a:pt x="115" y="555"/>
                </a:lnTo>
                <a:lnTo>
                  <a:pt x="19" y="555"/>
                </a:lnTo>
                <a:lnTo>
                  <a:pt x="19" y="552"/>
                </a:lnTo>
                <a:lnTo>
                  <a:pt x="20" y="562"/>
                </a:lnTo>
                <a:lnTo>
                  <a:pt x="19" y="559"/>
                </a:lnTo>
                <a:cubicBezTo>
                  <a:pt x="14" y="534"/>
                  <a:pt x="31" y="509"/>
                  <a:pt x="56" y="503"/>
                </a:cubicBezTo>
                <a:cubicBezTo>
                  <a:pt x="81" y="497"/>
                  <a:pt x="107" y="513"/>
                  <a:pt x="113" y="538"/>
                </a:cubicBezTo>
                <a:lnTo>
                  <a:pt x="114" y="540"/>
                </a:lnTo>
                <a:cubicBezTo>
                  <a:pt x="114" y="544"/>
                  <a:pt x="115" y="548"/>
                  <a:pt x="115" y="552"/>
                </a:cubicBezTo>
                <a:lnTo>
                  <a:pt x="115" y="555"/>
                </a:lnTo>
                <a:cubicBezTo>
                  <a:pt x="115" y="581"/>
                  <a:pt x="93" y="603"/>
                  <a:pt x="67" y="603"/>
                </a:cubicBezTo>
                <a:lnTo>
                  <a:pt x="66" y="603"/>
                </a:lnTo>
                <a:lnTo>
                  <a:pt x="112" y="540"/>
                </a:lnTo>
                <a:lnTo>
                  <a:pt x="113" y="544"/>
                </a:lnTo>
                <a:cubicBezTo>
                  <a:pt x="116" y="552"/>
                  <a:pt x="116" y="561"/>
                  <a:pt x="115" y="569"/>
                </a:cubicBezTo>
                <a:lnTo>
                  <a:pt x="114" y="574"/>
                </a:lnTo>
                <a:lnTo>
                  <a:pt x="66" y="516"/>
                </a:lnTo>
                <a:lnTo>
                  <a:pt x="67" y="516"/>
                </a:lnTo>
                <a:cubicBezTo>
                  <a:pt x="81" y="516"/>
                  <a:pt x="94" y="523"/>
                  <a:pt x="104" y="533"/>
                </a:cubicBezTo>
                <a:cubicBezTo>
                  <a:pt x="113" y="544"/>
                  <a:pt x="117" y="558"/>
                  <a:pt x="114" y="572"/>
                </a:cubicBezTo>
                <a:lnTo>
                  <a:pt x="114" y="575"/>
                </a:lnTo>
                <a:cubicBezTo>
                  <a:pt x="113" y="578"/>
                  <a:pt x="113" y="580"/>
                  <a:pt x="112" y="583"/>
                </a:cubicBezTo>
                <a:lnTo>
                  <a:pt x="112" y="584"/>
                </a:lnTo>
                <a:cubicBezTo>
                  <a:pt x="104" y="606"/>
                  <a:pt x="82" y="620"/>
                  <a:pt x="58" y="616"/>
                </a:cubicBezTo>
                <a:cubicBezTo>
                  <a:pt x="35" y="613"/>
                  <a:pt x="18" y="593"/>
                  <a:pt x="18" y="569"/>
                </a:cubicBezTo>
                <a:lnTo>
                  <a:pt x="18" y="560"/>
                </a:lnTo>
                <a:lnTo>
                  <a:pt x="19" y="555"/>
                </a:lnTo>
                <a:cubicBezTo>
                  <a:pt x="21" y="529"/>
                  <a:pt x="43" y="510"/>
                  <a:pt x="69" y="512"/>
                </a:cubicBezTo>
                <a:cubicBezTo>
                  <a:pt x="94" y="513"/>
                  <a:pt x="114" y="534"/>
                  <a:pt x="114" y="559"/>
                </a:cubicBezTo>
                <a:lnTo>
                  <a:pt x="114" y="561"/>
                </a:lnTo>
                <a:cubicBezTo>
                  <a:pt x="114" y="564"/>
                  <a:pt x="114" y="567"/>
                  <a:pt x="114" y="569"/>
                </a:cubicBezTo>
                <a:lnTo>
                  <a:pt x="113" y="572"/>
                </a:lnTo>
                <a:lnTo>
                  <a:pt x="113" y="557"/>
                </a:lnTo>
                <a:lnTo>
                  <a:pt x="114" y="560"/>
                </a:lnTo>
                <a:cubicBezTo>
                  <a:pt x="114" y="562"/>
                  <a:pt x="114" y="565"/>
                  <a:pt x="114" y="567"/>
                </a:cubicBezTo>
                <a:lnTo>
                  <a:pt x="114" y="569"/>
                </a:lnTo>
                <a:lnTo>
                  <a:pt x="18" y="569"/>
                </a:lnTo>
                <a:lnTo>
                  <a:pt x="18" y="567"/>
                </a:lnTo>
                <a:lnTo>
                  <a:pt x="19" y="574"/>
                </a:lnTo>
                <a:lnTo>
                  <a:pt x="18" y="571"/>
                </a:lnTo>
                <a:cubicBezTo>
                  <a:pt x="18" y="569"/>
                  <a:pt x="18" y="566"/>
                  <a:pt x="18" y="564"/>
                </a:cubicBezTo>
                <a:lnTo>
                  <a:pt x="18" y="561"/>
                </a:lnTo>
                <a:lnTo>
                  <a:pt x="18" y="559"/>
                </a:lnTo>
                <a:lnTo>
                  <a:pt x="114" y="559"/>
                </a:lnTo>
                <a:lnTo>
                  <a:pt x="114" y="561"/>
                </a:lnTo>
                <a:lnTo>
                  <a:pt x="113" y="554"/>
                </a:lnTo>
                <a:lnTo>
                  <a:pt x="114" y="557"/>
                </a:lnTo>
                <a:lnTo>
                  <a:pt x="114" y="560"/>
                </a:lnTo>
                <a:cubicBezTo>
                  <a:pt x="115" y="562"/>
                  <a:pt x="115" y="565"/>
                  <a:pt x="115" y="567"/>
                </a:cubicBezTo>
                <a:lnTo>
                  <a:pt x="115" y="569"/>
                </a:lnTo>
                <a:lnTo>
                  <a:pt x="19" y="569"/>
                </a:lnTo>
                <a:lnTo>
                  <a:pt x="19" y="567"/>
                </a:lnTo>
                <a:lnTo>
                  <a:pt x="19" y="564"/>
                </a:lnTo>
                <a:lnTo>
                  <a:pt x="19" y="561"/>
                </a:lnTo>
                <a:lnTo>
                  <a:pt x="19" y="559"/>
                </a:lnTo>
                <a:lnTo>
                  <a:pt x="115" y="559"/>
                </a:lnTo>
                <a:lnTo>
                  <a:pt x="115" y="561"/>
                </a:lnTo>
                <a:lnTo>
                  <a:pt x="115" y="564"/>
                </a:lnTo>
                <a:cubicBezTo>
                  <a:pt x="115" y="566"/>
                  <a:pt x="115" y="569"/>
                  <a:pt x="114" y="571"/>
                </a:cubicBezTo>
                <a:lnTo>
                  <a:pt x="114" y="574"/>
                </a:lnTo>
                <a:lnTo>
                  <a:pt x="114" y="567"/>
                </a:lnTo>
                <a:lnTo>
                  <a:pt x="114" y="569"/>
                </a:lnTo>
                <a:lnTo>
                  <a:pt x="18" y="569"/>
                </a:lnTo>
                <a:lnTo>
                  <a:pt x="18" y="567"/>
                </a:lnTo>
                <a:lnTo>
                  <a:pt x="18" y="564"/>
                </a:lnTo>
                <a:cubicBezTo>
                  <a:pt x="18" y="538"/>
                  <a:pt x="40" y="516"/>
                  <a:pt x="66" y="516"/>
                </a:cubicBezTo>
                <a:lnTo>
                  <a:pt x="67" y="516"/>
                </a:lnTo>
                <a:cubicBezTo>
                  <a:pt x="93" y="516"/>
                  <a:pt x="115" y="538"/>
                  <a:pt x="115" y="564"/>
                </a:cubicBezTo>
                <a:lnTo>
                  <a:pt x="115" y="569"/>
                </a:lnTo>
                <a:cubicBezTo>
                  <a:pt x="115" y="571"/>
                  <a:pt x="115" y="574"/>
                  <a:pt x="114" y="576"/>
                </a:cubicBezTo>
                <a:lnTo>
                  <a:pt x="114" y="579"/>
                </a:lnTo>
                <a:cubicBezTo>
                  <a:pt x="114" y="582"/>
                  <a:pt x="113" y="585"/>
                  <a:pt x="112" y="588"/>
                </a:cubicBezTo>
                <a:lnTo>
                  <a:pt x="112" y="589"/>
                </a:lnTo>
                <a:cubicBezTo>
                  <a:pt x="103" y="613"/>
                  <a:pt x="78" y="627"/>
                  <a:pt x="54" y="620"/>
                </a:cubicBezTo>
                <a:cubicBezTo>
                  <a:pt x="29" y="614"/>
                  <a:pt x="14" y="589"/>
                  <a:pt x="19" y="565"/>
                </a:cubicBezTo>
                <a:lnTo>
                  <a:pt x="19" y="562"/>
                </a:lnTo>
                <a:lnTo>
                  <a:pt x="20" y="560"/>
                </a:lnTo>
                <a:cubicBezTo>
                  <a:pt x="25" y="535"/>
                  <a:pt x="47" y="519"/>
                  <a:pt x="72" y="521"/>
                </a:cubicBezTo>
                <a:cubicBezTo>
                  <a:pt x="96" y="524"/>
                  <a:pt x="115" y="544"/>
                  <a:pt x="115" y="569"/>
                </a:cubicBezTo>
                <a:lnTo>
                  <a:pt x="115" y="571"/>
                </a:lnTo>
                <a:cubicBezTo>
                  <a:pt x="115" y="574"/>
                  <a:pt x="115" y="576"/>
                  <a:pt x="114" y="579"/>
                </a:cubicBezTo>
                <a:lnTo>
                  <a:pt x="114" y="582"/>
                </a:lnTo>
                <a:cubicBezTo>
                  <a:pt x="110" y="605"/>
                  <a:pt x="90" y="622"/>
                  <a:pt x="66" y="622"/>
                </a:cubicBezTo>
                <a:lnTo>
                  <a:pt x="66" y="622"/>
                </a:lnTo>
                <a:lnTo>
                  <a:pt x="114" y="574"/>
                </a:lnTo>
                <a:lnTo>
                  <a:pt x="114" y="572"/>
                </a:lnTo>
                <a:lnTo>
                  <a:pt x="114" y="582"/>
                </a:lnTo>
                <a:lnTo>
                  <a:pt x="114" y="586"/>
                </a:lnTo>
                <a:lnTo>
                  <a:pt x="114" y="588"/>
                </a:lnTo>
                <a:lnTo>
                  <a:pt x="18" y="588"/>
                </a:lnTo>
                <a:lnTo>
                  <a:pt x="18" y="586"/>
                </a:lnTo>
                <a:lnTo>
                  <a:pt x="19" y="587"/>
                </a:lnTo>
                <a:lnTo>
                  <a:pt x="18" y="577"/>
                </a:lnTo>
                <a:lnTo>
                  <a:pt x="18" y="574"/>
                </a:lnTo>
                <a:cubicBezTo>
                  <a:pt x="18" y="547"/>
                  <a:pt x="39" y="526"/>
                  <a:pt x="66" y="526"/>
                </a:cubicBezTo>
                <a:lnTo>
                  <a:pt x="66" y="526"/>
                </a:lnTo>
                <a:cubicBezTo>
                  <a:pt x="93" y="526"/>
                  <a:pt x="114" y="547"/>
                  <a:pt x="114" y="574"/>
                </a:cubicBezTo>
                <a:lnTo>
                  <a:pt x="114" y="579"/>
                </a:lnTo>
                <a:lnTo>
                  <a:pt x="114" y="583"/>
                </a:lnTo>
                <a:cubicBezTo>
                  <a:pt x="114" y="608"/>
                  <a:pt x="96" y="628"/>
                  <a:pt x="72" y="631"/>
                </a:cubicBezTo>
                <a:cubicBezTo>
                  <a:pt x="48" y="634"/>
                  <a:pt x="26" y="619"/>
                  <a:pt x="20" y="595"/>
                </a:cubicBezTo>
                <a:lnTo>
                  <a:pt x="19" y="589"/>
                </a:lnTo>
                <a:lnTo>
                  <a:pt x="18" y="586"/>
                </a:lnTo>
                <a:cubicBezTo>
                  <a:pt x="16" y="572"/>
                  <a:pt x="20" y="558"/>
                  <a:pt x="29" y="547"/>
                </a:cubicBezTo>
                <a:cubicBezTo>
                  <a:pt x="38" y="537"/>
                  <a:pt x="51" y="530"/>
                  <a:pt x="65" y="530"/>
                </a:cubicBezTo>
                <a:lnTo>
                  <a:pt x="66" y="530"/>
                </a:lnTo>
                <a:cubicBezTo>
                  <a:pt x="89" y="530"/>
                  <a:pt x="109" y="547"/>
                  <a:pt x="113" y="571"/>
                </a:cubicBezTo>
                <a:lnTo>
                  <a:pt x="114" y="574"/>
                </a:lnTo>
                <a:cubicBezTo>
                  <a:pt x="114" y="576"/>
                  <a:pt x="114" y="579"/>
                  <a:pt x="114" y="581"/>
                </a:cubicBezTo>
                <a:lnTo>
                  <a:pt x="114" y="583"/>
                </a:lnTo>
                <a:lnTo>
                  <a:pt x="18" y="583"/>
                </a:lnTo>
                <a:lnTo>
                  <a:pt x="18" y="578"/>
                </a:lnTo>
                <a:lnTo>
                  <a:pt x="19" y="586"/>
                </a:lnTo>
                <a:lnTo>
                  <a:pt x="19" y="583"/>
                </a:lnTo>
                <a:cubicBezTo>
                  <a:pt x="18" y="581"/>
                  <a:pt x="18" y="578"/>
                  <a:pt x="18" y="575"/>
                </a:cubicBezTo>
                <a:lnTo>
                  <a:pt x="18" y="574"/>
                </a:lnTo>
                <a:lnTo>
                  <a:pt x="114" y="574"/>
                </a:lnTo>
                <a:lnTo>
                  <a:pt x="114" y="575"/>
                </a:lnTo>
                <a:lnTo>
                  <a:pt x="113" y="568"/>
                </a:lnTo>
                <a:lnTo>
                  <a:pt x="114" y="571"/>
                </a:lnTo>
                <a:cubicBezTo>
                  <a:pt x="114" y="573"/>
                  <a:pt x="114" y="576"/>
                  <a:pt x="114" y="578"/>
                </a:cubicBezTo>
                <a:lnTo>
                  <a:pt x="114" y="583"/>
                </a:lnTo>
                <a:lnTo>
                  <a:pt x="18" y="583"/>
                </a:lnTo>
                <a:lnTo>
                  <a:pt x="18" y="581"/>
                </a:lnTo>
                <a:lnTo>
                  <a:pt x="19" y="590"/>
                </a:lnTo>
                <a:lnTo>
                  <a:pt x="19" y="588"/>
                </a:lnTo>
                <a:lnTo>
                  <a:pt x="114" y="578"/>
                </a:lnTo>
                <a:lnTo>
                  <a:pt x="114" y="578"/>
                </a:lnTo>
                <a:lnTo>
                  <a:pt x="114" y="583"/>
                </a:lnTo>
                <a:lnTo>
                  <a:pt x="21" y="573"/>
                </a:lnTo>
                <a:lnTo>
                  <a:pt x="21" y="571"/>
                </a:lnTo>
                <a:lnTo>
                  <a:pt x="19" y="586"/>
                </a:lnTo>
                <a:lnTo>
                  <a:pt x="19" y="583"/>
                </a:lnTo>
                <a:lnTo>
                  <a:pt x="67" y="631"/>
                </a:lnTo>
                <a:lnTo>
                  <a:pt x="66" y="631"/>
                </a:lnTo>
                <a:lnTo>
                  <a:pt x="114" y="574"/>
                </a:lnTo>
                <a:lnTo>
                  <a:pt x="114" y="577"/>
                </a:lnTo>
                <a:cubicBezTo>
                  <a:pt x="115" y="580"/>
                  <a:pt x="115" y="583"/>
                  <a:pt x="115" y="586"/>
                </a:cubicBezTo>
                <a:lnTo>
                  <a:pt x="115" y="588"/>
                </a:lnTo>
                <a:cubicBezTo>
                  <a:pt x="115" y="614"/>
                  <a:pt x="93" y="636"/>
                  <a:pt x="67" y="636"/>
                </a:cubicBezTo>
                <a:lnTo>
                  <a:pt x="66" y="636"/>
                </a:lnTo>
                <a:lnTo>
                  <a:pt x="95" y="550"/>
                </a:lnTo>
                <a:lnTo>
                  <a:pt x="99" y="553"/>
                </a:lnTo>
                <a:lnTo>
                  <a:pt x="92" y="548"/>
                </a:lnTo>
                <a:lnTo>
                  <a:pt x="96" y="550"/>
                </a:lnTo>
                <a:lnTo>
                  <a:pt x="26" y="593"/>
                </a:lnTo>
                <a:lnTo>
                  <a:pt x="26" y="590"/>
                </a:lnTo>
                <a:lnTo>
                  <a:pt x="27" y="600"/>
                </a:lnTo>
                <a:lnTo>
                  <a:pt x="27" y="597"/>
                </a:lnTo>
                <a:lnTo>
                  <a:pt x="122" y="588"/>
                </a:lnTo>
                <a:lnTo>
                  <a:pt x="122" y="590"/>
                </a:lnTo>
                <a:lnTo>
                  <a:pt x="122" y="593"/>
                </a:lnTo>
                <a:lnTo>
                  <a:pt x="28" y="578"/>
                </a:lnTo>
                <a:lnTo>
                  <a:pt x="29" y="576"/>
                </a:lnTo>
                <a:lnTo>
                  <a:pt x="27" y="585"/>
                </a:lnTo>
                <a:lnTo>
                  <a:pt x="27" y="581"/>
                </a:lnTo>
                <a:lnTo>
                  <a:pt x="28" y="598"/>
                </a:lnTo>
                <a:lnTo>
                  <a:pt x="27" y="594"/>
                </a:lnTo>
                <a:lnTo>
                  <a:pt x="121" y="590"/>
                </a:lnTo>
                <a:lnTo>
                  <a:pt x="121" y="596"/>
                </a:lnTo>
                <a:lnTo>
                  <a:pt x="120" y="601"/>
                </a:lnTo>
                <a:cubicBezTo>
                  <a:pt x="119" y="604"/>
                  <a:pt x="118" y="606"/>
                  <a:pt x="117" y="609"/>
                </a:cubicBezTo>
                <a:lnTo>
                  <a:pt x="117" y="611"/>
                </a:lnTo>
                <a:lnTo>
                  <a:pt x="116" y="613"/>
                </a:lnTo>
                <a:cubicBezTo>
                  <a:pt x="109" y="635"/>
                  <a:pt x="86" y="649"/>
                  <a:pt x="63" y="645"/>
                </a:cubicBezTo>
                <a:cubicBezTo>
                  <a:pt x="40" y="641"/>
                  <a:pt x="22" y="621"/>
                  <a:pt x="22" y="597"/>
                </a:cubicBezTo>
                <a:lnTo>
                  <a:pt x="22" y="594"/>
                </a:lnTo>
                <a:lnTo>
                  <a:pt x="23" y="584"/>
                </a:lnTo>
                <a:lnTo>
                  <a:pt x="23" y="582"/>
                </a:lnTo>
                <a:lnTo>
                  <a:pt x="23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4"/>
                </a:lnTo>
                <a:lnTo>
                  <a:pt x="119" y="589"/>
                </a:lnTo>
                <a:lnTo>
                  <a:pt x="119" y="593"/>
                </a:lnTo>
                <a:lnTo>
                  <a:pt x="71" y="545"/>
                </a:lnTo>
                <a:lnTo>
                  <a:pt x="71" y="545"/>
                </a:lnTo>
                <a:lnTo>
                  <a:pt x="23" y="593"/>
                </a:lnTo>
                <a:lnTo>
                  <a:pt x="23" y="588"/>
                </a:lnTo>
                <a:lnTo>
                  <a:pt x="23" y="583"/>
                </a:lnTo>
                <a:lnTo>
                  <a:pt x="119" y="583"/>
                </a:lnTo>
                <a:lnTo>
                  <a:pt x="119" y="584"/>
                </a:lnTo>
                <a:cubicBezTo>
                  <a:pt x="119" y="587"/>
                  <a:pt x="119" y="589"/>
                  <a:pt x="119" y="591"/>
                </a:cubicBezTo>
                <a:lnTo>
                  <a:pt x="118" y="595"/>
                </a:lnTo>
                <a:lnTo>
                  <a:pt x="119" y="588"/>
                </a:lnTo>
                <a:lnTo>
                  <a:pt x="119" y="593"/>
                </a:lnTo>
                <a:lnTo>
                  <a:pt x="119" y="597"/>
                </a:lnTo>
                <a:cubicBezTo>
                  <a:pt x="119" y="622"/>
                  <a:pt x="101" y="642"/>
                  <a:pt x="77" y="645"/>
                </a:cubicBezTo>
                <a:cubicBezTo>
                  <a:pt x="53" y="648"/>
                  <a:pt x="30" y="633"/>
                  <a:pt x="24" y="609"/>
                </a:cubicBezTo>
                <a:lnTo>
                  <a:pt x="23" y="605"/>
                </a:lnTo>
                <a:lnTo>
                  <a:pt x="23" y="602"/>
                </a:lnTo>
                <a:lnTo>
                  <a:pt x="118" y="588"/>
                </a:lnTo>
                <a:lnTo>
                  <a:pt x="118" y="597"/>
                </a:lnTo>
                <a:lnTo>
                  <a:pt x="118" y="602"/>
                </a:lnTo>
                <a:lnTo>
                  <a:pt x="70" y="554"/>
                </a:lnTo>
                <a:lnTo>
                  <a:pt x="71" y="554"/>
                </a:lnTo>
                <a:lnTo>
                  <a:pt x="23" y="602"/>
                </a:lnTo>
                <a:lnTo>
                  <a:pt x="23" y="599"/>
                </a:lnTo>
                <a:lnTo>
                  <a:pt x="23" y="597"/>
                </a:lnTo>
                <a:lnTo>
                  <a:pt x="119" y="597"/>
                </a:lnTo>
                <a:lnTo>
                  <a:pt x="119" y="599"/>
                </a:lnTo>
                <a:lnTo>
                  <a:pt x="119" y="602"/>
                </a:lnTo>
                <a:cubicBezTo>
                  <a:pt x="119" y="629"/>
                  <a:pt x="97" y="650"/>
                  <a:pt x="71" y="650"/>
                </a:cubicBezTo>
                <a:lnTo>
                  <a:pt x="70" y="650"/>
                </a:lnTo>
                <a:cubicBezTo>
                  <a:pt x="57" y="650"/>
                  <a:pt x="44" y="645"/>
                  <a:pt x="35" y="635"/>
                </a:cubicBezTo>
                <a:cubicBezTo>
                  <a:pt x="26" y="625"/>
                  <a:pt x="21" y="611"/>
                  <a:pt x="23" y="598"/>
                </a:cubicBezTo>
                <a:lnTo>
                  <a:pt x="23" y="597"/>
                </a:lnTo>
                <a:lnTo>
                  <a:pt x="23" y="594"/>
                </a:lnTo>
                <a:lnTo>
                  <a:pt x="28" y="615"/>
                </a:lnTo>
                <a:lnTo>
                  <a:pt x="28" y="614"/>
                </a:lnTo>
                <a:lnTo>
                  <a:pt x="115" y="611"/>
                </a:lnTo>
                <a:lnTo>
                  <a:pt x="115" y="611"/>
                </a:lnTo>
                <a:lnTo>
                  <a:pt x="115" y="610"/>
                </a:lnTo>
                <a:lnTo>
                  <a:pt x="114" y="615"/>
                </a:lnTo>
                <a:cubicBezTo>
                  <a:pt x="113" y="617"/>
                  <a:pt x="112" y="620"/>
                  <a:pt x="112" y="622"/>
                </a:cubicBezTo>
                <a:lnTo>
                  <a:pt x="111" y="625"/>
                </a:lnTo>
                <a:cubicBezTo>
                  <a:pt x="101" y="649"/>
                  <a:pt x="74" y="661"/>
                  <a:pt x="49" y="652"/>
                </a:cubicBezTo>
                <a:cubicBezTo>
                  <a:pt x="25" y="643"/>
                  <a:pt x="12" y="616"/>
                  <a:pt x="20" y="592"/>
                </a:cubicBezTo>
                <a:lnTo>
                  <a:pt x="21" y="590"/>
                </a:lnTo>
                <a:lnTo>
                  <a:pt x="19" y="598"/>
                </a:lnTo>
                <a:lnTo>
                  <a:pt x="20" y="595"/>
                </a:lnTo>
                <a:lnTo>
                  <a:pt x="67" y="650"/>
                </a:lnTo>
                <a:lnTo>
                  <a:pt x="66" y="650"/>
                </a:lnTo>
                <a:lnTo>
                  <a:pt x="66" y="554"/>
                </a:lnTo>
                <a:lnTo>
                  <a:pt x="67" y="554"/>
                </a:lnTo>
                <a:cubicBezTo>
                  <a:pt x="94" y="554"/>
                  <a:pt x="115" y="576"/>
                  <a:pt x="115" y="602"/>
                </a:cubicBezTo>
                <a:lnTo>
                  <a:pt x="115" y="605"/>
                </a:lnTo>
                <a:cubicBezTo>
                  <a:pt x="115" y="609"/>
                  <a:pt x="115" y="613"/>
                  <a:pt x="114" y="617"/>
                </a:cubicBezTo>
                <a:lnTo>
                  <a:pt x="114" y="619"/>
                </a:lnTo>
                <a:cubicBezTo>
                  <a:pt x="108" y="640"/>
                  <a:pt x="89" y="655"/>
                  <a:pt x="67" y="655"/>
                </a:cubicBezTo>
                <a:lnTo>
                  <a:pt x="66" y="655"/>
                </a:lnTo>
                <a:cubicBezTo>
                  <a:pt x="51" y="655"/>
                  <a:pt x="37" y="648"/>
                  <a:pt x="28" y="636"/>
                </a:cubicBezTo>
                <a:lnTo>
                  <a:pt x="25" y="632"/>
                </a:lnTo>
                <a:cubicBezTo>
                  <a:pt x="20" y="626"/>
                  <a:pt x="17" y="619"/>
                  <a:pt x="15" y="611"/>
                </a:cubicBezTo>
                <a:lnTo>
                  <a:pt x="14" y="603"/>
                </a:lnTo>
                <a:lnTo>
                  <a:pt x="13" y="599"/>
                </a:lnTo>
                <a:lnTo>
                  <a:pt x="109" y="593"/>
                </a:lnTo>
                <a:lnTo>
                  <a:pt x="109" y="597"/>
                </a:lnTo>
                <a:lnTo>
                  <a:pt x="109" y="602"/>
                </a:lnTo>
                <a:lnTo>
                  <a:pt x="61" y="554"/>
                </a:lnTo>
                <a:lnTo>
                  <a:pt x="61" y="554"/>
                </a:lnTo>
                <a:cubicBezTo>
                  <a:pt x="75" y="554"/>
                  <a:pt x="88" y="560"/>
                  <a:pt x="97" y="570"/>
                </a:cubicBezTo>
                <a:cubicBezTo>
                  <a:pt x="106" y="581"/>
                  <a:pt x="111" y="594"/>
                  <a:pt x="109" y="608"/>
                </a:cubicBezTo>
                <a:lnTo>
                  <a:pt x="109" y="612"/>
                </a:lnTo>
                <a:lnTo>
                  <a:pt x="108" y="600"/>
                </a:lnTo>
                <a:lnTo>
                  <a:pt x="109" y="604"/>
                </a:lnTo>
                <a:lnTo>
                  <a:pt x="107" y="595"/>
                </a:lnTo>
                <a:lnTo>
                  <a:pt x="108" y="597"/>
                </a:lnTo>
                <a:lnTo>
                  <a:pt x="15" y="621"/>
                </a:lnTo>
                <a:lnTo>
                  <a:pt x="13" y="612"/>
                </a:lnTo>
                <a:lnTo>
                  <a:pt x="13" y="608"/>
                </a:lnTo>
                <a:lnTo>
                  <a:pt x="108" y="602"/>
                </a:lnTo>
                <a:lnTo>
                  <a:pt x="108" y="604"/>
                </a:lnTo>
                <a:lnTo>
                  <a:pt x="106" y="589"/>
                </a:lnTo>
                <a:lnTo>
                  <a:pt x="107" y="592"/>
                </a:lnTo>
                <a:lnTo>
                  <a:pt x="61" y="559"/>
                </a:lnTo>
                <a:lnTo>
                  <a:pt x="62" y="559"/>
                </a:lnTo>
                <a:lnTo>
                  <a:pt x="62" y="559"/>
                </a:lnTo>
                <a:cubicBezTo>
                  <a:pt x="78" y="559"/>
                  <a:pt x="92" y="566"/>
                  <a:pt x="101" y="578"/>
                </a:cubicBezTo>
                <a:cubicBezTo>
                  <a:pt x="110" y="590"/>
                  <a:pt x="113" y="606"/>
                  <a:pt x="108" y="621"/>
                </a:cubicBezTo>
                <a:lnTo>
                  <a:pt x="107" y="626"/>
                </a:lnTo>
                <a:lnTo>
                  <a:pt x="109" y="612"/>
                </a:lnTo>
                <a:lnTo>
                  <a:pt x="109" y="615"/>
                </a:lnTo>
                <a:lnTo>
                  <a:pt x="109" y="616"/>
                </a:lnTo>
                <a:lnTo>
                  <a:pt x="14" y="605"/>
                </a:lnTo>
                <a:lnTo>
                  <a:pt x="15" y="603"/>
                </a:lnTo>
                <a:lnTo>
                  <a:pt x="13" y="614"/>
                </a:lnTo>
                <a:lnTo>
                  <a:pt x="13" y="612"/>
                </a:lnTo>
                <a:lnTo>
                  <a:pt x="61" y="660"/>
                </a:lnTo>
                <a:lnTo>
                  <a:pt x="61" y="660"/>
                </a:lnTo>
                <a:lnTo>
                  <a:pt x="61" y="564"/>
                </a:lnTo>
                <a:lnTo>
                  <a:pt x="61" y="564"/>
                </a:lnTo>
                <a:lnTo>
                  <a:pt x="61" y="660"/>
                </a:lnTo>
                <a:lnTo>
                  <a:pt x="61" y="660"/>
                </a:lnTo>
                <a:lnTo>
                  <a:pt x="109" y="612"/>
                </a:lnTo>
                <a:lnTo>
                  <a:pt x="109" y="617"/>
                </a:lnTo>
                <a:lnTo>
                  <a:pt x="109" y="621"/>
                </a:lnTo>
                <a:lnTo>
                  <a:pt x="13" y="621"/>
                </a:lnTo>
                <a:lnTo>
                  <a:pt x="13" y="619"/>
                </a:lnTo>
                <a:lnTo>
                  <a:pt x="13" y="616"/>
                </a:lnTo>
                <a:lnTo>
                  <a:pt x="109" y="616"/>
                </a:lnTo>
                <a:lnTo>
                  <a:pt x="109" y="619"/>
                </a:lnTo>
                <a:cubicBezTo>
                  <a:pt x="109" y="622"/>
                  <a:pt x="109" y="625"/>
                  <a:pt x="108" y="628"/>
                </a:cubicBezTo>
                <a:lnTo>
                  <a:pt x="108" y="631"/>
                </a:lnTo>
                <a:lnTo>
                  <a:pt x="16" y="604"/>
                </a:lnTo>
                <a:lnTo>
                  <a:pt x="17" y="601"/>
                </a:lnTo>
                <a:lnTo>
                  <a:pt x="14" y="610"/>
                </a:lnTo>
                <a:lnTo>
                  <a:pt x="15" y="607"/>
                </a:lnTo>
                <a:lnTo>
                  <a:pt x="109" y="628"/>
                </a:lnTo>
                <a:lnTo>
                  <a:pt x="109" y="626"/>
                </a:lnTo>
                <a:lnTo>
                  <a:pt x="108" y="629"/>
                </a:lnTo>
                <a:lnTo>
                  <a:pt x="108" y="611"/>
                </a:lnTo>
                <a:lnTo>
                  <a:pt x="109" y="616"/>
                </a:lnTo>
                <a:cubicBezTo>
                  <a:pt x="112" y="630"/>
                  <a:pt x="109" y="645"/>
                  <a:pt x="99" y="656"/>
                </a:cubicBezTo>
                <a:cubicBezTo>
                  <a:pt x="90" y="667"/>
                  <a:pt x="77" y="674"/>
                  <a:pt x="62" y="674"/>
                </a:cubicBezTo>
                <a:lnTo>
                  <a:pt x="61" y="674"/>
                </a:lnTo>
                <a:cubicBezTo>
                  <a:pt x="34" y="674"/>
                  <a:pt x="13" y="652"/>
                  <a:pt x="13" y="626"/>
                </a:cubicBezTo>
                <a:lnTo>
                  <a:pt x="13" y="621"/>
                </a:lnTo>
                <a:cubicBezTo>
                  <a:pt x="13" y="619"/>
                  <a:pt x="13" y="616"/>
                  <a:pt x="14" y="614"/>
                </a:cubicBezTo>
                <a:lnTo>
                  <a:pt x="14" y="611"/>
                </a:lnTo>
                <a:lnTo>
                  <a:pt x="13" y="618"/>
                </a:lnTo>
                <a:lnTo>
                  <a:pt x="13" y="616"/>
                </a:lnTo>
                <a:lnTo>
                  <a:pt x="109" y="616"/>
                </a:lnTo>
                <a:lnTo>
                  <a:pt x="109" y="618"/>
                </a:lnTo>
                <a:lnTo>
                  <a:pt x="109" y="621"/>
                </a:lnTo>
                <a:lnTo>
                  <a:pt x="109" y="624"/>
                </a:lnTo>
                <a:cubicBezTo>
                  <a:pt x="109" y="630"/>
                  <a:pt x="109" y="635"/>
                  <a:pt x="107" y="640"/>
                </a:cubicBezTo>
                <a:lnTo>
                  <a:pt x="107" y="641"/>
                </a:lnTo>
                <a:cubicBezTo>
                  <a:pt x="98" y="666"/>
                  <a:pt x="72" y="679"/>
                  <a:pt x="48" y="672"/>
                </a:cubicBezTo>
                <a:cubicBezTo>
                  <a:pt x="23" y="665"/>
                  <a:pt x="8" y="639"/>
                  <a:pt x="14" y="614"/>
                </a:cubicBezTo>
                <a:lnTo>
                  <a:pt x="15" y="612"/>
                </a:lnTo>
                <a:lnTo>
                  <a:pt x="13" y="624"/>
                </a:lnTo>
                <a:lnTo>
                  <a:pt x="13" y="621"/>
                </a:lnTo>
                <a:lnTo>
                  <a:pt x="61" y="669"/>
                </a:lnTo>
                <a:lnTo>
                  <a:pt x="61" y="669"/>
                </a:lnTo>
                <a:lnTo>
                  <a:pt x="61" y="573"/>
                </a:lnTo>
                <a:lnTo>
                  <a:pt x="61" y="573"/>
                </a:lnTo>
                <a:cubicBezTo>
                  <a:pt x="88" y="573"/>
                  <a:pt x="109" y="595"/>
                  <a:pt x="109" y="621"/>
                </a:cubicBezTo>
                <a:lnTo>
                  <a:pt x="109" y="622"/>
                </a:lnTo>
                <a:lnTo>
                  <a:pt x="110" y="626"/>
                </a:lnTo>
                <a:lnTo>
                  <a:pt x="110" y="630"/>
                </a:lnTo>
                <a:lnTo>
                  <a:pt x="14" y="635"/>
                </a:lnTo>
                <a:lnTo>
                  <a:pt x="14" y="634"/>
                </a:lnTo>
                <a:lnTo>
                  <a:pt x="15" y="642"/>
                </a:lnTo>
                <a:lnTo>
                  <a:pt x="14" y="636"/>
                </a:lnTo>
                <a:lnTo>
                  <a:pt x="14" y="631"/>
                </a:lnTo>
                <a:lnTo>
                  <a:pt x="109" y="626"/>
                </a:lnTo>
                <a:lnTo>
                  <a:pt x="109" y="628"/>
                </a:lnTo>
                <a:cubicBezTo>
                  <a:pt x="109" y="631"/>
                  <a:pt x="109" y="633"/>
                  <a:pt x="109" y="636"/>
                </a:cubicBezTo>
                <a:lnTo>
                  <a:pt x="108" y="639"/>
                </a:lnTo>
                <a:lnTo>
                  <a:pt x="61" y="583"/>
                </a:lnTo>
                <a:lnTo>
                  <a:pt x="61" y="583"/>
                </a:lnTo>
                <a:lnTo>
                  <a:pt x="61" y="679"/>
                </a:lnTo>
                <a:lnTo>
                  <a:pt x="60" y="679"/>
                </a:lnTo>
                <a:lnTo>
                  <a:pt x="60" y="583"/>
                </a:lnTo>
                <a:lnTo>
                  <a:pt x="63" y="583"/>
                </a:lnTo>
                <a:lnTo>
                  <a:pt x="66" y="583"/>
                </a:lnTo>
                <a:cubicBezTo>
                  <a:pt x="92" y="583"/>
                  <a:pt x="114" y="604"/>
                  <a:pt x="114" y="631"/>
                </a:cubicBezTo>
                <a:lnTo>
                  <a:pt x="114" y="636"/>
                </a:lnTo>
                <a:lnTo>
                  <a:pt x="114" y="640"/>
                </a:lnTo>
                <a:lnTo>
                  <a:pt x="18" y="635"/>
                </a:lnTo>
                <a:lnTo>
                  <a:pt x="19" y="632"/>
                </a:lnTo>
                <a:lnTo>
                  <a:pt x="19" y="627"/>
                </a:lnTo>
                <a:lnTo>
                  <a:pt x="67" y="679"/>
                </a:lnTo>
                <a:lnTo>
                  <a:pt x="66" y="679"/>
                </a:lnTo>
                <a:cubicBezTo>
                  <a:pt x="39" y="679"/>
                  <a:pt x="18" y="657"/>
                  <a:pt x="18" y="631"/>
                </a:cubicBezTo>
                <a:lnTo>
                  <a:pt x="18" y="628"/>
                </a:lnTo>
                <a:lnTo>
                  <a:pt x="18" y="626"/>
                </a:lnTo>
                <a:cubicBezTo>
                  <a:pt x="18" y="601"/>
                  <a:pt x="36" y="581"/>
                  <a:pt x="61" y="578"/>
                </a:cubicBezTo>
                <a:cubicBezTo>
                  <a:pt x="85" y="576"/>
                  <a:pt x="108" y="592"/>
                  <a:pt x="113" y="616"/>
                </a:cubicBezTo>
                <a:lnTo>
                  <a:pt x="115" y="626"/>
                </a:lnTo>
                <a:lnTo>
                  <a:pt x="115" y="631"/>
                </a:lnTo>
                <a:cubicBezTo>
                  <a:pt x="116" y="635"/>
                  <a:pt x="115" y="640"/>
                  <a:pt x="115" y="645"/>
                </a:cubicBezTo>
                <a:lnTo>
                  <a:pt x="114" y="650"/>
                </a:lnTo>
                <a:cubicBezTo>
                  <a:pt x="109" y="671"/>
                  <a:pt x="91" y="687"/>
                  <a:pt x="69" y="688"/>
                </a:cubicBezTo>
                <a:cubicBezTo>
                  <a:pt x="48" y="690"/>
                  <a:pt x="28" y="676"/>
                  <a:pt x="21" y="656"/>
                </a:cubicBezTo>
                <a:lnTo>
                  <a:pt x="20" y="653"/>
                </a:lnTo>
                <a:cubicBezTo>
                  <a:pt x="18" y="648"/>
                  <a:pt x="17" y="643"/>
                  <a:pt x="17" y="637"/>
                </a:cubicBezTo>
                <a:lnTo>
                  <a:pt x="17" y="635"/>
                </a:lnTo>
                <a:cubicBezTo>
                  <a:pt x="17" y="616"/>
                  <a:pt x="30" y="598"/>
                  <a:pt x="48" y="591"/>
                </a:cubicBezTo>
                <a:cubicBezTo>
                  <a:pt x="67" y="584"/>
                  <a:pt x="88" y="589"/>
                  <a:pt x="101" y="603"/>
                </a:cubicBezTo>
                <a:lnTo>
                  <a:pt x="107" y="610"/>
                </a:lnTo>
                <a:lnTo>
                  <a:pt x="106" y="610"/>
                </a:lnTo>
                <a:lnTo>
                  <a:pt x="108" y="611"/>
                </a:lnTo>
                <a:lnTo>
                  <a:pt x="27" y="633"/>
                </a:lnTo>
                <a:lnTo>
                  <a:pt x="28" y="629"/>
                </a:lnTo>
                <a:lnTo>
                  <a:pt x="27" y="645"/>
                </a:lnTo>
                <a:lnTo>
                  <a:pt x="28" y="646"/>
                </a:lnTo>
                <a:lnTo>
                  <a:pt x="27" y="641"/>
                </a:lnTo>
                <a:lnTo>
                  <a:pt x="121" y="628"/>
                </a:lnTo>
                <a:lnTo>
                  <a:pt x="122" y="638"/>
                </a:lnTo>
                <a:lnTo>
                  <a:pt x="122" y="642"/>
                </a:lnTo>
                <a:lnTo>
                  <a:pt x="122" y="645"/>
                </a:lnTo>
                <a:lnTo>
                  <a:pt x="74" y="597"/>
                </a:lnTo>
                <a:lnTo>
                  <a:pt x="74" y="597"/>
                </a:lnTo>
                <a:lnTo>
                  <a:pt x="26" y="645"/>
                </a:lnTo>
                <a:lnTo>
                  <a:pt x="26" y="643"/>
                </a:lnTo>
                <a:lnTo>
                  <a:pt x="26" y="641"/>
                </a:lnTo>
                <a:lnTo>
                  <a:pt x="41" y="675"/>
                </a:lnTo>
                <a:lnTo>
                  <a:pt x="40" y="674"/>
                </a:lnTo>
                <a:lnTo>
                  <a:pt x="108" y="674"/>
                </a:lnTo>
                <a:lnTo>
                  <a:pt x="104" y="678"/>
                </a:lnTo>
                <a:lnTo>
                  <a:pt x="109" y="673"/>
                </a:lnTo>
                <a:lnTo>
                  <a:pt x="105" y="678"/>
                </a:lnTo>
                <a:lnTo>
                  <a:pt x="113" y="657"/>
                </a:lnTo>
                <a:lnTo>
                  <a:pt x="113" y="660"/>
                </a:lnTo>
                <a:lnTo>
                  <a:pt x="108" y="632"/>
                </a:lnTo>
                <a:lnTo>
                  <a:pt x="109" y="633"/>
                </a:lnTo>
                <a:lnTo>
                  <a:pt x="18" y="654"/>
                </a:lnTo>
                <a:lnTo>
                  <a:pt x="18" y="652"/>
                </a:lnTo>
                <a:lnTo>
                  <a:pt x="18" y="648"/>
                </a:lnTo>
                <a:lnTo>
                  <a:pt x="18" y="640"/>
                </a:lnTo>
                <a:cubicBezTo>
                  <a:pt x="18" y="614"/>
                  <a:pt x="39" y="592"/>
                  <a:pt x="66" y="592"/>
                </a:cubicBezTo>
                <a:lnTo>
                  <a:pt x="66" y="592"/>
                </a:lnTo>
                <a:lnTo>
                  <a:pt x="66" y="688"/>
                </a:lnTo>
                <a:lnTo>
                  <a:pt x="66" y="688"/>
                </a:lnTo>
                <a:lnTo>
                  <a:pt x="66" y="592"/>
                </a:lnTo>
                <a:lnTo>
                  <a:pt x="66" y="592"/>
                </a:lnTo>
                <a:cubicBezTo>
                  <a:pt x="93" y="592"/>
                  <a:pt x="114" y="614"/>
                  <a:pt x="114" y="640"/>
                </a:cubicBezTo>
                <a:lnTo>
                  <a:pt x="114" y="646"/>
                </a:lnTo>
                <a:lnTo>
                  <a:pt x="114" y="650"/>
                </a:lnTo>
                <a:lnTo>
                  <a:pt x="18" y="650"/>
                </a:lnTo>
                <a:lnTo>
                  <a:pt x="18" y="648"/>
                </a:lnTo>
                <a:lnTo>
                  <a:pt x="18" y="645"/>
                </a:lnTo>
                <a:lnTo>
                  <a:pt x="18" y="640"/>
                </a:lnTo>
                <a:lnTo>
                  <a:pt x="114" y="640"/>
                </a:lnTo>
                <a:lnTo>
                  <a:pt x="114" y="641"/>
                </a:lnTo>
                <a:lnTo>
                  <a:pt x="114" y="645"/>
                </a:lnTo>
                <a:lnTo>
                  <a:pt x="114" y="650"/>
                </a:lnTo>
                <a:lnTo>
                  <a:pt x="114" y="654"/>
                </a:lnTo>
                <a:lnTo>
                  <a:pt x="18" y="654"/>
                </a:lnTo>
                <a:lnTo>
                  <a:pt x="18" y="653"/>
                </a:lnTo>
                <a:lnTo>
                  <a:pt x="18" y="650"/>
                </a:lnTo>
                <a:cubicBezTo>
                  <a:pt x="18" y="623"/>
                  <a:pt x="40" y="602"/>
                  <a:pt x="66" y="602"/>
                </a:cubicBezTo>
                <a:lnTo>
                  <a:pt x="67" y="602"/>
                </a:lnTo>
                <a:cubicBezTo>
                  <a:pt x="93" y="602"/>
                  <a:pt x="115" y="623"/>
                  <a:pt x="115" y="650"/>
                </a:cubicBezTo>
                <a:lnTo>
                  <a:pt x="115" y="652"/>
                </a:lnTo>
                <a:cubicBezTo>
                  <a:pt x="115" y="656"/>
                  <a:pt x="114" y="660"/>
                  <a:pt x="114" y="664"/>
                </a:cubicBezTo>
                <a:lnTo>
                  <a:pt x="113" y="666"/>
                </a:lnTo>
                <a:cubicBezTo>
                  <a:pt x="107" y="690"/>
                  <a:pt x="85" y="705"/>
                  <a:pt x="61" y="702"/>
                </a:cubicBezTo>
                <a:cubicBezTo>
                  <a:pt x="37" y="699"/>
                  <a:pt x="18" y="679"/>
                  <a:pt x="18" y="654"/>
                </a:cubicBezTo>
                <a:lnTo>
                  <a:pt x="19" y="654"/>
                </a:lnTo>
                <a:lnTo>
                  <a:pt x="18" y="644"/>
                </a:lnTo>
                <a:lnTo>
                  <a:pt x="18" y="641"/>
                </a:lnTo>
                <a:lnTo>
                  <a:pt x="18" y="640"/>
                </a:lnTo>
                <a:lnTo>
                  <a:pt x="114" y="640"/>
                </a:lnTo>
                <a:lnTo>
                  <a:pt x="114" y="644"/>
                </a:lnTo>
                <a:lnTo>
                  <a:pt x="114" y="650"/>
                </a:lnTo>
                <a:lnTo>
                  <a:pt x="114" y="656"/>
                </a:lnTo>
                <a:lnTo>
                  <a:pt x="113" y="649"/>
                </a:lnTo>
                <a:lnTo>
                  <a:pt x="114" y="652"/>
                </a:lnTo>
                <a:lnTo>
                  <a:pt x="27" y="633"/>
                </a:lnTo>
                <a:lnTo>
                  <a:pt x="28" y="631"/>
                </a:lnTo>
                <a:lnTo>
                  <a:pt x="21" y="644"/>
                </a:lnTo>
                <a:lnTo>
                  <a:pt x="22" y="644"/>
                </a:lnTo>
                <a:lnTo>
                  <a:pt x="24" y="633"/>
                </a:lnTo>
                <a:lnTo>
                  <a:pt x="25" y="630"/>
                </a:lnTo>
                <a:cubicBezTo>
                  <a:pt x="33" y="607"/>
                  <a:pt x="55" y="594"/>
                  <a:pt x="79" y="598"/>
                </a:cubicBezTo>
                <a:cubicBezTo>
                  <a:pt x="102" y="601"/>
                  <a:pt x="119" y="621"/>
                  <a:pt x="119" y="645"/>
                </a:cubicBezTo>
                <a:lnTo>
                  <a:pt x="119" y="646"/>
                </a:lnTo>
                <a:lnTo>
                  <a:pt x="119" y="649"/>
                </a:lnTo>
                <a:lnTo>
                  <a:pt x="119" y="652"/>
                </a:lnTo>
                <a:lnTo>
                  <a:pt x="119" y="654"/>
                </a:lnTo>
                <a:lnTo>
                  <a:pt x="23" y="654"/>
                </a:lnTo>
                <a:lnTo>
                  <a:pt x="23" y="652"/>
                </a:lnTo>
                <a:lnTo>
                  <a:pt x="24" y="662"/>
                </a:lnTo>
                <a:lnTo>
                  <a:pt x="23" y="659"/>
                </a:lnTo>
                <a:lnTo>
                  <a:pt x="118" y="650"/>
                </a:lnTo>
                <a:lnTo>
                  <a:pt x="118" y="652"/>
                </a:lnTo>
                <a:lnTo>
                  <a:pt x="118" y="654"/>
                </a:lnTo>
                <a:lnTo>
                  <a:pt x="70" y="606"/>
                </a:lnTo>
                <a:lnTo>
                  <a:pt x="71" y="606"/>
                </a:lnTo>
                <a:lnTo>
                  <a:pt x="23" y="654"/>
                </a:lnTo>
                <a:lnTo>
                  <a:pt x="23" y="652"/>
                </a:lnTo>
                <a:lnTo>
                  <a:pt x="24" y="664"/>
                </a:lnTo>
                <a:lnTo>
                  <a:pt x="24" y="662"/>
                </a:lnTo>
                <a:lnTo>
                  <a:pt x="99" y="688"/>
                </a:lnTo>
                <a:lnTo>
                  <a:pt x="97" y="690"/>
                </a:lnTo>
                <a:lnTo>
                  <a:pt x="108" y="678"/>
                </a:lnTo>
                <a:lnTo>
                  <a:pt x="106" y="681"/>
                </a:lnTo>
                <a:lnTo>
                  <a:pt x="114" y="650"/>
                </a:lnTo>
                <a:lnTo>
                  <a:pt x="115" y="659"/>
                </a:lnTo>
                <a:lnTo>
                  <a:pt x="115" y="662"/>
                </a:lnTo>
                <a:cubicBezTo>
                  <a:pt x="115" y="666"/>
                  <a:pt x="114" y="670"/>
                  <a:pt x="114" y="674"/>
                </a:cubicBezTo>
                <a:lnTo>
                  <a:pt x="113" y="676"/>
                </a:lnTo>
                <a:cubicBezTo>
                  <a:pt x="107" y="700"/>
                  <a:pt x="85" y="715"/>
                  <a:pt x="61" y="712"/>
                </a:cubicBezTo>
                <a:cubicBezTo>
                  <a:pt x="37" y="709"/>
                  <a:pt x="18" y="689"/>
                  <a:pt x="18" y="664"/>
                </a:cubicBezTo>
                <a:lnTo>
                  <a:pt x="18" y="662"/>
                </a:lnTo>
                <a:lnTo>
                  <a:pt x="19" y="671"/>
                </a:lnTo>
                <a:lnTo>
                  <a:pt x="19" y="669"/>
                </a:lnTo>
                <a:lnTo>
                  <a:pt x="114" y="659"/>
                </a:lnTo>
                <a:lnTo>
                  <a:pt x="114" y="662"/>
                </a:lnTo>
                <a:lnTo>
                  <a:pt x="113" y="653"/>
                </a:lnTo>
                <a:lnTo>
                  <a:pt x="114" y="655"/>
                </a:lnTo>
                <a:lnTo>
                  <a:pt x="18" y="664"/>
                </a:lnTo>
                <a:lnTo>
                  <a:pt x="18" y="662"/>
                </a:lnTo>
                <a:lnTo>
                  <a:pt x="18" y="659"/>
                </a:lnTo>
                <a:lnTo>
                  <a:pt x="18" y="656"/>
                </a:lnTo>
                <a:lnTo>
                  <a:pt x="18" y="654"/>
                </a:lnTo>
                <a:lnTo>
                  <a:pt x="114" y="654"/>
                </a:lnTo>
                <a:lnTo>
                  <a:pt x="114" y="663"/>
                </a:lnTo>
                <a:lnTo>
                  <a:pt x="114" y="669"/>
                </a:lnTo>
                <a:cubicBezTo>
                  <a:pt x="112" y="694"/>
                  <a:pt x="91" y="712"/>
                  <a:pt x="66" y="712"/>
                </a:cubicBezTo>
                <a:lnTo>
                  <a:pt x="65" y="712"/>
                </a:lnTo>
                <a:cubicBezTo>
                  <a:pt x="52" y="712"/>
                  <a:pt x="39" y="707"/>
                  <a:pt x="30" y="697"/>
                </a:cubicBezTo>
                <a:cubicBezTo>
                  <a:pt x="21" y="687"/>
                  <a:pt x="16" y="673"/>
                  <a:pt x="18" y="660"/>
                </a:cubicBezTo>
                <a:lnTo>
                  <a:pt x="18" y="655"/>
                </a:lnTo>
                <a:cubicBezTo>
                  <a:pt x="21" y="630"/>
                  <a:pt x="41" y="611"/>
                  <a:pt x="66" y="611"/>
                </a:cubicBezTo>
                <a:lnTo>
                  <a:pt x="66" y="611"/>
                </a:lnTo>
                <a:lnTo>
                  <a:pt x="18" y="659"/>
                </a:lnTo>
                <a:lnTo>
                  <a:pt x="18" y="656"/>
                </a:lnTo>
                <a:lnTo>
                  <a:pt x="18" y="654"/>
                </a:lnTo>
                <a:lnTo>
                  <a:pt x="114" y="659"/>
                </a:lnTo>
                <a:lnTo>
                  <a:pt x="114" y="659"/>
                </a:lnTo>
                <a:lnTo>
                  <a:pt x="114" y="667"/>
                </a:lnTo>
                <a:lnTo>
                  <a:pt x="114" y="674"/>
                </a:lnTo>
                <a:lnTo>
                  <a:pt x="114" y="678"/>
                </a:lnTo>
                <a:lnTo>
                  <a:pt x="19" y="669"/>
                </a:lnTo>
                <a:lnTo>
                  <a:pt x="19" y="667"/>
                </a:lnTo>
                <a:lnTo>
                  <a:pt x="18" y="676"/>
                </a:lnTo>
                <a:lnTo>
                  <a:pt x="18" y="669"/>
                </a:lnTo>
                <a:lnTo>
                  <a:pt x="18" y="663"/>
                </a:lnTo>
                <a:lnTo>
                  <a:pt x="19" y="670"/>
                </a:lnTo>
                <a:lnTo>
                  <a:pt x="18" y="666"/>
                </a:lnTo>
                <a:lnTo>
                  <a:pt x="114" y="659"/>
                </a:lnTo>
                <a:lnTo>
                  <a:pt x="114" y="661"/>
                </a:lnTo>
                <a:lnTo>
                  <a:pt x="114" y="664"/>
                </a:lnTo>
                <a:lnTo>
                  <a:pt x="114" y="667"/>
                </a:lnTo>
                <a:lnTo>
                  <a:pt x="114" y="669"/>
                </a:lnTo>
                <a:lnTo>
                  <a:pt x="18" y="669"/>
                </a:lnTo>
                <a:lnTo>
                  <a:pt x="18" y="667"/>
                </a:lnTo>
                <a:cubicBezTo>
                  <a:pt x="18" y="665"/>
                  <a:pt x="18" y="662"/>
                  <a:pt x="19" y="660"/>
                </a:cubicBezTo>
                <a:lnTo>
                  <a:pt x="19" y="657"/>
                </a:lnTo>
                <a:lnTo>
                  <a:pt x="18" y="664"/>
                </a:lnTo>
                <a:lnTo>
                  <a:pt x="18" y="659"/>
                </a:lnTo>
                <a:lnTo>
                  <a:pt x="114" y="659"/>
                </a:lnTo>
                <a:lnTo>
                  <a:pt x="114" y="661"/>
                </a:lnTo>
                <a:cubicBezTo>
                  <a:pt x="114" y="663"/>
                  <a:pt x="114" y="666"/>
                  <a:pt x="114" y="668"/>
                </a:cubicBezTo>
                <a:lnTo>
                  <a:pt x="114" y="670"/>
                </a:lnTo>
                <a:lnTo>
                  <a:pt x="113" y="674"/>
                </a:lnTo>
                <a:lnTo>
                  <a:pt x="65" y="621"/>
                </a:lnTo>
                <a:lnTo>
                  <a:pt x="66" y="621"/>
                </a:lnTo>
                <a:lnTo>
                  <a:pt x="66" y="717"/>
                </a:lnTo>
                <a:lnTo>
                  <a:pt x="66" y="717"/>
                </a:lnTo>
                <a:cubicBezTo>
                  <a:pt x="39" y="717"/>
                  <a:pt x="18" y="695"/>
                  <a:pt x="18" y="669"/>
                </a:cubicBezTo>
                <a:lnTo>
                  <a:pt x="18" y="666"/>
                </a:lnTo>
                <a:cubicBezTo>
                  <a:pt x="18" y="664"/>
                  <a:pt x="18" y="662"/>
                  <a:pt x="18" y="660"/>
                </a:cubicBezTo>
                <a:lnTo>
                  <a:pt x="19" y="656"/>
                </a:lnTo>
                <a:lnTo>
                  <a:pt x="18" y="663"/>
                </a:lnTo>
                <a:lnTo>
                  <a:pt x="18" y="659"/>
                </a:lnTo>
                <a:lnTo>
                  <a:pt x="114" y="659"/>
                </a:lnTo>
                <a:lnTo>
                  <a:pt x="114" y="664"/>
                </a:lnTo>
                <a:lnTo>
                  <a:pt x="114" y="675"/>
                </a:lnTo>
                <a:lnTo>
                  <a:pt x="114" y="679"/>
                </a:lnTo>
                <a:lnTo>
                  <a:pt x="114" y="683"/>
                </a:lnTo>
                <a:lnTo>
                  <a:pt x="18" y="683"/>
                </a:lnTo>
                <a:lnTo>
                  <a:pt x="18" y="681"/>
                </a:lnTo>
                <a:lnTo>
                  <a:pt x="18" y="674"/>
                </a:lnTo>
                <a:lnTo>
                  <a:pt x="18" y="668"/>
                </a:lnTo>
                <a:lnTo>
                  <a:pt x="18" y="664"/>
                </a:lnTo>
                <a:lnTo>
                  <a:pt x="114" y="664"/>
                </a:lnTo>
                <a:lnTo>
                  <a:pt x="114" y="661"/>
                </a:lnTo>
                <a:lnTo>
                  <a:pt x="114" y="670"/>
                </a:lnTo>
                <a:lnTo>
                  <a:pt x="114" y="675"/>
                </a:lnTo>
                <a:lnTo>
                  <a:pt x="114" y="678"/>
                </a:lnTo>
                <a:lnTo>
                  <a:pt x="18" y="678"/>
                </a:lnTo>
                <a:lnTo>
                  <a:pt x="18" y="677"/>
                </a:lnTo>
                <a:lnTo>
                  <a:pt x="19" y="678"/>
                </a:lnTo>
                <a:lnTo>
                  <a:pt x="18" y="668"/>
                </a:lnTo>
                <a:lnTo>
                  <a:pt x="18" y="664"/>
                </a:lnTo>
                <a:lnTo>
                  <a:pt x="112" y="680"/>
                </a:lnTo>
                <a:lnTo>
                  <a:pt x="111" y="681"/>
                </a:lnTo>
                <a:lnTo>
                  <a:pt x="113" y="666"/>
                </a:lnTo>
                <a:lnTo>
                  <a:pt x="113" y="669"/>
                </a:lnTo>
                <a:lnTo>
                  <a:pt x="113" y="660"/>
                </a:lnTo>
                <a:lnTo>
                  <a:pt x="114" y="665"/>
                </a:lnTo>
                <a:cubicBezTo>
                  <a:pt x="114" y="668"/>
                  <a:pt x="114" y="671"/>
                  <a:pt x="114" y="674"/>
                </a:cubicBezTo>
                <a:lnTo>
                  <a:pt x="114" y="676"/>
                </a:lnTo>
                <a:lnTo>
                  <a:pt x="114" y="678"/>
                </a:lnTo>
                <a:lnTo>
                  <a:pt x="20" y="667"/>
                </a:lnTo>
                <a:lnTo>
                  <a:pt x="20" y="665"/>
                </a:lnTo>
                <a:lnTo>
                  <a:pt x="19" y="676"/>
                </a:lnTo>
                <a:lnTo>
                  <a:pt x="19" y="674"/>
                </a:lnTo>
                <a:lnTo>
                  <a:pt x="20" y="681"/>
                </a:lnTo>
                <a:lnTo>
                  <a:pt x="19" y="675"/>
                </a:lnTo>
                <a:lnTo>
                  <a:pt x="18" y="672"/>
                </a:lnTo>
                <a:lnTo>
                  <a:pt x="113" y="664"/>
                </a:lnTo>
                <a:lnTo>
                  <a:pt x="113" y="665"/>
                </a:lnTo>
                <a:lnTo>
                  <a:pt x="114" y="673"/>
                </a:lnTo>
                <a:lnTo>
                  <a:pt x="114" y="683"/>
                </a:lnTo>
                <a:lnTo>
                  <a:pt x="114" y="688"/>
                </a:lnTo>
                <a:lnTo>
                  <a:pt x="114" y="688"/>
                </a:lnTo>
                <a:lnTo>
                  <a:pt x="18" y="688"/>
                </a:lnTo>
                <a:lnTo>
                  <a:pt x="18" y="686"/>
                </a:lnTo>
                <a:lnTo>
                  <a:pt x="18" y="683"/>
                </a:lnTo>
                <a:lnTo>
                  <a:pt x="114" y="683"/>
                </a:lnTo>
                <a:lnTo>
                  <a:pt x="114" y="686"/>
                </a:lnTo>
                <a:cubicBezTo>
                  <a:pt x="114" y="690"/>
                  <a:pt x="114" y="694"/>
                  <a:pt x="113" y="698"/>
                </a:cubicBezTo>
                <a:lnTo>
                  <a:pt x="113" y="700"/>
                </a:lnTo>
                <a:cubicBezTo>
                  <a:pt x="107" y="723"/>
                  <a:pt x="84" y="739"/>
                  <a:pt x="60" y="736"/>
                </a:cubicBezTo>
                <a:cubicBezTo>
                  <a:pt x="36" y="733"/>
                  <a:pt x="18" y="712"/>
                  <a:pt x="18" y="688"/>
                </a:cubicBezTo>
                <a:lnTo>
                  <a:pt x="18" y="688"/>
                </a:lnTo>
                <a:lnTo>
                  <a:pt x="18" y="683"/>
                </a:lnTo>
                <a:cubicBezTo>
                  <a:pt x="17" y="679"/>
                  <a:pt x="17" y="675"/>
                  <a:pt x="18" y="671"/>
                </a:cubicBezTo>
                <a:lnTo>
                  <a:pt x="20" y="661"/>
                </a:lnTo>
                <a:lnTo>
                  <a:pt x="19" y="675"/>
                </a:lnTo>
                <a:lnTo>
                  <a:pt x="19" y="671"/>
                </a:lnTo>
                <a:lnTo>
                  <a:pt x="33" y="699"/>
                </a:lnTo>
                <a:lnTo>
                  <a:pt x="32" y="698"/>
                </a:lnTo>
                <a:lnTo>
                  <a:pt x="114" y="660"/>
                </a:lnTo>
                <a:lnTo>
                  <a:pt x="114" y="670"/>
                </a:lnTo>
                <a:lnTo>
                  <a:pt x="114" y="678"/>
                </a:lnTo>
                <a:lnTo>
                  <a:pt x="114" y="690"/>
                </a:lnTo>
                <a:lnTo>
                  <a:pt x="114" y="694"/>
                </a:lnTo>
                <a:lnTo>
                  <a:pt x="66" y="640"/>
                </a:lnTo>
                <a:lnTo>
                  <a:pt x="66" y="640"/>
                </a:lnTo>
                <a:lnTo>
                  <a:pt x="18" y="688"/>
                </a:lnTo>
                <a:lnTo>
                  <a:pt x="18" y="685"/>
                </a:lnTo>
                <a:lnTo>
                  <a:pt x="19" y="686"/>
                </a:lnTo>
                <a:lnTo>
                  <a:pt x="18" y="676"/>
                </a:lnTo>
                <a:lnTo>
                  <a:pt x="18" y="674"/>
                </a:lnTo>
                <a:lnTo>
                  <a:pt x="100" y="708"/>
                </a:lnTo>
                <a:lnTo>
                  <a:pt x="99" y="708"/>
                </a:lnTo>
                <a:lnTo>
                  <a:pt x="113" y="674"/>
                </a:lnTo>
                <a:lnTo>
                  <a:pt x="113" y="677"/>
                </a:lnTo>
                <a:lnTo>
                  <a:pt x="113" y="683"/>
                </a:lnTo>
                <a:lnTo>
                  <a:pt x="113" y="677"/>
                </a:lnTo>
                <a:lnTo>
                  <a:pt x="113" y="680"/>
                </a:lnTo>
                <a:lnTo>
                  <a:pt x="109" y="666"/>
                </a:lnTo>
                <a:lnTo>
                  <a:pt x="109" y="667"/>
                </a:lnTo>
                <a:lnTo>
                  <a:pt x="19" y="683"/>
                </a:lnTo>
                <a:lnTo>
                  <a:pt x="19" y="683"/>
                </a:lnTo>
                <a:lnTo>
                  <a:pt x="19" y="678"/>
                </a:lnTo>
                <a:lnTo>
                  <a:pt x="49" y="723"/>
                </a:lnTo>
                <a:lnTo>
                  <a:pt x="47" y="722"/>
                </a:lnTo>
                <a:lnTo>
                  <a:pt x="80" y="723"/>
                </a:lnTo>
                <a:lnTo>
                  <a:pt x="77" y="724"/>
                </a:lnTo>
                <a:lnTo>
                  <a:pt x="109" y="678"/>
                </a:lnTo>
                <a:lnTo>
                  <a:pt x="109" y="683"/>
                </a:lnTo>
                <a:lnTo>
                  <a:pt x="109" y="686"/>
                </a:lnTo>
                <a:lnTo>
                  <a:pt x="109" y="688"/>
                </a:lnTo>
                <a:lnTo>
                  <a:pt x="13" y="688"/>
                </a:lnTo>
                <a:lnTo>
                  <a:pt x="13" y="683"/>
                </a:lnTo>
                <a:lnTo>
                  <a:pt x="13" y="678"/>
                </a:lnTo>
                <a:lnTo>
                  <a:pt x="109" y="678"/>
                </a:lnTo>
                <a:lnTo>
                  <a:pt x="109" y="680"/>
                </a:lnTo>
                <a:lnTo>
                  <a:pt x="109" y="683"/>
                </a:lnTo>
                <a:lnTo>
                  <a:pt x="61" y="635"/>
                </a:lnTo>
                <a:lnTo>
                  <a:pt x="62" y="635"/>
                </a:lnTo>
                <a:lnTo>
                  <a:pt x="62" y="635"/>
                </a:lnTo>
                <a:lnTo>
                  <a:pt x="62" y="731"/>
                </a:lnTo>
                <a:lnTo>
                  <a:pt x="62" y="731"/>
                </a:lnTo>
                <a:lnTo>
                  <a:pt x="110" y="688"/>
                </a:lnTo>
                <a:lnTo>
                  <a:pt x="109" y="694"/>
                </a:lnTo>
                <a:lnTo>
                  <a:pt x="109" y="698"/>
                </a:lnTo>
                <a:lnTo>
                  <a:pt x="21" y="666"/>
                </a:lnTo>
                <a:lnTo>
                  <a:pt x="22" y="665"/>
                </a:lnTo>
                <a:lnTo>
                  <a:pt x="14" y="685"/>
                </a:lnTo>
                <a:lnTo>
                  <a:pt x="15" y="681"/>
                </a:lnTo>
                <a:lnTo>
                  <a:pt x="17" y="703"/>
                </a:lnTo>
                <a:lnTo>
                  <a:pt x="16" y="700"/>
                </a:lnTo>
                <a:lnTo>
                  <a:pt x="22" y="712"/>
                </a:lnTo>
                <a:lnTo>
                  <a:pt x="21" y="710"/>
                </a:lnTo>
                <a:lnTo>
                  <a:pt x="101" y="658"/>
                </a:lnTo>
                <a:lnTo>
                  <a:pt x="105" y="664"/>
                </a:lnTo>
                <a:lnTo>
                  <a:pt x="108" y="670"/>
                </a:lnTo>
                <a:lnTo>
                  <a:pt x="18" y="688"/>
                </a:lnTo>
                <a:lnTo>
                  <a:pt x="19" y="683"/>
                </a:lnTo>
                <a:lnTo>
                  <a:pt x="19" y="678"/>
                </a:lnTo>
                <a:lnTo>
                  <a:pt x="67" y="731"/>
                </a:lnTo>
                <a:lnTo>
                  <a:pt x="66" y="731"/>
                </a:lnTo>
                <a:lnTo>
                  <a:pt x="114" y="683"/>
                </a:lnTo>
                <a:lnTo>
                  <a:pt x="114" y="682"/>
                </a:lnTo>
                <a:lnTo>
                  <a:pt x="114" y="691"/>
                </a:lnTo>
                <a:lnTo>
                  <a:pt x="114" y="695"/>
                </a:lnTo>
                <a:lnTo>
                  <a:pt x="114" y="697"/>
                </a:lnTo>
                <a:lnTo>
                  <a:pt x="18" y="697"/>
                </a:lnTo>
                <a:lnTo>
                  <a:pt x="18" y="695"/>
                </a:lnTo>
                <a:lnTo>
                  <a:pt x="18" y="691"/>
                </a:lnTo>
                <a:lnTo>
                  <a:pt x="18" y="686"/>
                </a:lnTo>
                <a:lnTo>
                  <a:pt x="18" y="683"/>
                </a:lnTo>
                <a:lnTo>
                  <a:pt x="109" y="705"/>
                </a:lnTo>
                <a:lnTo>
                  <a:pt x="109" y="706"/>
                </a:lnTo>
                <a:lnTo>
                  <a:pt x="114" y="684"/>
                </a:lnTo>
                <a:lnTo>
                  <a:pt x="114" y="688"/>
                </a:lnTo>
                <a:lnTo>
                  <a:pt x="66" y="640"/>
                </a:lnTo>
                <a:lnTo>
                  <a:pt x="66" y="640"/>
                </a:lnTo>
                <a:cubicBezTo>
                  <a:pt x="93" y="640"/>
                  <a:pt x="114" y="661"/>
                  <a:pt x="114" y="688"/>
                </a:cubicBezTo>
                <a:lnTo>
                  <a:pt x="114" y="693"/>
                </a:lnTo>
                <a:cubicBezTo>
                  <a:pt x="114" y="696"/>
                  <a:pt x="114" y="699"/>
                  <a:pt x="114" y="701"/>
                </a:cubicBezTo>
                <a:lnTo>
                  <a:pt x="113" y="704"/>
                </a:lnTo>
                <a:lnTo>
                  <a:pt x="114" y="696"/>
                </a:lnTo>
                <a:lnTo>
                  <a:pt x="114" y="697"/>
                </a:lnTo>
                <a:lnTo>
                  <a:pt x="18" y="697"/>
                </a:lnTo>
                <a:lnTo>
                  <a:pt x="18" y="695"/>
                </a:lnTo>
                <a:lnTo>
                  <a:pt x="18" y="690"/>
                </a:lnTo>
                <a:lnTo>
                  <a:pt x="18" y="686"/>
                </a:lnTo>
                <a:lnTo>
                  <a:pt x="18" y="683"/>
                </a:lnTo>
                <a:lnTo>
                  <a:pt x="114" y="683"/>
                </a:lnTo>
                <a:lnTo>
                  <a:pt x="114" y="684"/>
                </a:lnTo>
                <a:lnTo>
                  <a:pt x="113" y="677"/>
                </a:lnTo>
                <a:lnTo>
                  <a:pt x="114" y="680"/>
                </a:lnTo>
                <a:cubicBezTo>
                  <a:pt x="114" y="682"/>
                  <a:pt x="114" y="685"/>
                  <a:pt x="114" y="687"/>
                </a:cubicBezTo>
                <a:lnTo>
                  <a:pt x="114" y="691"/>
                </a:lnTo>
                <a:lnTo>
                  <a:pt x="114" y="693"/>
                </a:lnTo>
                <a:cubicBezTo>
                  <a:pt x="114" y="711"/>
                  <a:pt x="104" y="728"/>
                  <a:pt x="87" y="736"/>
                </a:cubicBezTo>
                <a:cubicBezTo>
                  <a:pt x="71" y="744"/>
                  <a:pt x="51" y="742"/>
                  <a:pt x="36" y="730"/>
                </a:cubicBezTo>
                <a:lnTo>
                  <a:pt x="34" y="728"/>
                </a:lnTo>
                <a:cubicBezTo>
                  <a:pt x="31" y="726"/>
                  <a:pt x="29" y="724"/>
                  <a:pt x="27" y="722"/>
                </a:cubicBezTo>
                <a:lnTo>
                  <a:pt x="25" y="719"/>
                </a:lnTo>
                <a:cubicBezTo>
                  <a:pt x="13" y="704"/>
                  <a:pt x="10" y="684"/>
                  <a:pt x="18" y="668"/>
                </a:cubicBezTo>
                <a:cubicBezTo>
                  <a:pt x="26" y="651"/>
                  <a:pt x="43" y="640"/>
                  <a:pt x="61" y="640"/>
                </a:cubicBezTo>
                <a:lnTo>
                  <a:pt x="62" y="640"/>
                </a:lnTo>
                <a:cubicBezTo>
                  <a:pt x="81" y="640"/>
                  <a:pt x="99" y="652"/>
                  <a:pt x="106" y="670"/>
                </a:cubicBezTo>
                <a:cubicBezTo>
                  <a:pt x="114" y="688"/>
                  <a:pt x="110" y="708"/>
                  <a:pt x="96" y="722"/>
                </a:cubicBezTo>
                <a:lnTo>
                  <a:pt x="92" y="726"/>
                </a:lnTo>
                <a:lnTo>
                  <a:pt x="86" y="731"/>
                </a:lnTo>
                <a:cubicBezTo>
                  <a:pt x="68" y="750"/>
                  <a:pt x="37" y="750"/>
                  <a:pt x="19" y="731"/>
                </a:cubicBezTo>
                <a:cubicBezTo>
                  <a:pt x="0" y="713"/>
                  <a:pt x="0" y="682"/>
                  <a:pt x="19" y="66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33"/>
          <p:cNvSpPr>
            <a:spLocks/>
          </p:cNvSpPr>
          <p:nvPr/>
        </p:nvSpPr>
        <p:spPr bwMode="auto">
          <a:xfrm>
            <a:off x="6578600" y="4643438"/>
            <a:ext cx="69850" cy="290513"/>
          </a:xfrm>
          <a:custGeom>
            <a:avLst/>
            <a:gdLst>
              <a:gd name="T0" fmla="*/ 101 w 241"/>
              <a:gd name="T1" fmla="*/ 948 h 1011"/>
              <a:gd name="T2" fmla="*/ 25 w 241"/>
              <a:gd name="T3" fmla="*/ 856 h 1011"/>
              <a:gd name="T4" fmla="*/ 115 w 241"/>
              <a:gd name="T5" fmla="*/ 852 h 1011"/>
              <a:gd name="T6" fmla="*/ 130 w 241"/>
              <a:gd name="T7" fmla="*/ 782 h 1011"/>
              <a:gd name="T8" fmla="*/ 33 w 241"/>
              <a:gd name="T9" fmla="*/ 767 h 1011"/>
              <a:gd name="T10" fmla="*/ 35 w 241"/>
              <a:gd name="T11" fmla="*/ 728 h 1011"/>
              <a:gd name="T12" fmla="*/ 53 w 241"/>
              <a:gd name="T13" fmla="*/ 747 h 1011"/>
              <a:gd name="T14" fmla="*/ 141 w 241"/>
              <a:gd name="T15" fmla="*/ 697 h 1011"/>
              <a:gd name="T16" fmla="*/ 105 w 241"/>
              <a:gd name="T17" fmla="*/ 610 h 1011"/>
              <a:gd name="T18" fmla="*/ 60 w 241"/>
              <a:gd name="T19" fmla="*/ 634 h 1011"/>
              <a:gd name="T20" fmla="*/ 53 w 241"/>
              <a:gd name="T21" fmla="*/ 625 h 1011"/>
              <a:gd name="T22" fmla="*/ 110 w 241"/>
              <a:gd name="T23" fmla="*/ 544 h 1011"/>
              <a:gd name="T24" fmla="*/ 115 w 241"/>
              <a:gd name="T25" fmla="*/ 501 h 1011"/>
              <a:gd name="T26" fmla="*/ 116 w 241"/>
              <a:gd name="T27" fmla="*/ 482 h 1011"/>
              <a:gd name="T28" fmla="*/ 120 w 241"/>
              <a:gd name="T29" fmla="*/ 449 h 1011"/>
              <a:gd name="T30" fmla="*/ 170 w 241"/>
              <a:gd name="T31" fmla="*/ 478 h 1011"/>
              <a:gd name="T32" fmla="*/ 185 w 241"/>
              <a:gd name="T33" fmla="*/ 462 h 1011"/>
              <a:gd name="T34" fmla="*/ 141 w 241"/>
              <a:gd name="T35" fmla="*/ 387 h 1011"/>
              <a:gd name="T36" fmla="*/ 138 w 241"/>
              <a:gd name="T37" fmla="*/ 368 h 1011"/>
              <a:gd name="T38" fmla="*/ 141 w 241"/>
              <a:gd name="T39" fmla="*/ 431 h 1011"/>
              <a:gd name="T40" fmla="*/ 193 w 241"/>
              <a:gd name="T41" fmla="*/ 382 h 1011"/>
              <a:gd name="T42" fmla="*/ 116 w 241"/>
              <a:gd name="T43" fmla="*/ 380 h 1011"/>
              <a:gd name="T44" fmla="*/ 113 w 241"/>
              <a:gd name="T45" fmla="*/ 306 h 1011"/>
              <a:gd name="T46" fmla="*/ 206 w 241"/>
              <a:gd name="T47" fmla="*/ 273 h 1011"/>
              <a:gd name="T48" fmla="*/ 112 w 241"/>
              <a:gd name="T49" fmla="*/ 254 h 1011"/>
              <a:gd name="T50" fmla="*/ 117 w 241"/>
              <a:gd name="T51" fmla="*/ 222 h 1011"/>
              <a:gd name="T52" fmla="*/ 128 w 241"/>
              <a:gd name="T53" fmla="*/ 206 h 1011"/>
              <a:gd name="T54" fmla="*/ 178 w 241"/>
              <a:gd name="T55" fmla="*/ 221 h 1011"/>
              <a:gd name="T56" fmla="*/ 224 w 241"/>
              <a:gd name="T57" fmla="*/ 152 h 1011"/>
              <a:gd name="T58" fmla="*/ 176 w 241"/>
              <a:gd name="T59" fmla="*/ 83 h 1011"/>
              <a:gd name="T60" fmla="*/ 132 w 241"/>
              <a:gd name="T61" fmla="*/ 102 h 1011"/>
              <a:gd name="T62" fmla="*/ 240 w 241"/>
              <a:gd name="T63" fmla="*/ 76 h 1011"/>
              <a:gd name="T64" fmla="*/ 146 w 241"/>
              <a:gd name="T65" fmla="*/ 53 h 1011"/>
              <a:gd name="T66" fmla="*/ 227 w 241"/>
              <a:gd name="T67" fmla="*/ 113 h 1011"/>
              <a:gd name="T68" fmla="*/ 176 w 241"/>
              <a:gd name="T69" fmla="*/ 179 h 1011"/>
              <a:gd name="T70" fmla="*/ 171 w 241"/>
              <a:gd name="T71" fmla="*/ 102 h 1011"/>
              <a:gd name="T72" fmla="*/ 219 w 241"/>
              <a:gd name="T73" fmla="*/ 162 h 1011"/>
              <a:gd name="T74" fmla="*/ 196 w 241"/>
              <a:gd name="T75" fmla="*/ 251 h 1011"/>
              <a:gd name="T76" fmla="*/ 116 w 241"/>
              <a:gd name="T77" fmla="*/ 242 h 1011"/>
              <a:gd name="T78" fmla="*/ 205 w 241"/>
              <a:gd name="T79" fmla="*/ 270 h 1011"/>
              <a:gd name="T80" fmla="*/ 204 w 241"/>
              <a:gd name="T81" fmla="*/ 287 h 1011"/>
              <a:gd name="T82" fmla="*/ 204 w 241"/>
              <a:gd name="T83" fmla="*/ 323 h 1011"/>
              <a:gd name="T84" fmla="*/ 190 w 241"/>
              <a:gd name="T85" fmla="*/ 368 h 1011"/>
              <a:gd name="T86" fmla="*/ 141 w 241"/>
              <a:gd name="T87" fmla="*/ 325 h 1011"/>
              <a:gd name="T88" fmla="*/ 189 w 241"/>
              <a:gd name="T89" fmla="*/ 401 h 1011"/>
              <a:gd name="T90" fmla="*/ 184 w 241"/>
              <a:gd name="T91" fmla="*/ 435 h 1011"/>
              <a:gd name="T92" fmla="*/ 93 w 241"/>
              <a:gd name="T93" fmla="*/ 452 h 1011"/>
              <a:gd name="T94" fmla="*/ 170 w 241"/>
              <a:gd name="T95" fmla="*/ 468 h 1011"/>
              <a:gd name="T96" fmla="*/ 121 w 241"/>
              <a:gd name="T97" fmla="*/ 549 h 1011"/>
              <a:gd name="T98" fmla="*/ 163 w 241"/>
              <a:gd name="T99" fmla="*/ 530 h 1011"/>
              <a:gd name="T100" fmla="*/ 116 w 241"/>
              <a:gd name="T101" fmla="*/ 611 h 1011"/>
              <a:gd name="T102" fmla="*/ 113 w 241"/>
              <a:gd name="T103" fmla="*/ 644 h 1011"/>
              <a:gd name="T104" fmla="*/ 146 w 241"/>
              <a:gd name="T105" fmla="*/ 645 h 1011"/>
              <a:gd name="T106" fmla="*/ 136 w 241"/>
              <a:gd name="T107" fmla="*/ 680 h 1011"/>
              <a:gd name="T108" fmla="*/ 87 w 241"/>
              <a:gd name="T109" fmla="*/ 728 h 1011"/>
              <a:gd name="T110" fmla="*/ 47 w 241"/>
              <a:gd name="T111" fmla="*/ 687 h 1011"/>
              <a:gd name="T112" fmla="*/ 52 w 241"/>
              <a:gd name="T113" fmla="*/ 755 h 1011"/>
              <a:gd name="T114" fmla="*/ 40 w 241"/>
              <a:gd name="T115" fmla="*/ 764 h 1011"/>
              <a:gd name="T116" fmla="*/ 130 w 241"/>
              <a:gd name="T117" fmla="*/ 775 h 1011"/>
              <a:gd name="T118" fmla="*/ 113 w 241"/>
              <a:gd name="T119" fmla="*/ 820 h 1011"/>
              <a:gd name="T120" fmla="*/ 24 w 241"/>
              <a:gd name="T121" fmla="*/ 872 h 1011"/>
              <a:gd name="T122" fmla="*/ 101 w 241"/>
              <a:gd name="T123" fmla="*/ 902 h 1011"/>
              <a:gd name="T124" fmla="*/ 104 w 241"/>
              <a:gd name="T125" fmla="*/ 948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" h="1011">
                <a:moveTo>
                  <a:pt x="51" y="915"/>
                </a:moveTo>
                <a:lnTo>
                  <a:pt x="52" y="915"/>
                </a:lnTo>
                <a:lnTo>
                  <a:pt x="5" y="972"/>
                </a:lnTo>
                <a:lnTo>
                  <a:pt x="4" y="966"/>
                </a:lnTo>
                <a:lnTo>
                  <a:pt x="4" y="965"/>
                </a:lnTo>
                <a:lnTo>
                  <a:pt x="98" y="953"/>
                </a:lnTo>
                <a:lnTo>
                  <a:pt x="98" y="956"/>
                </a:lnTo>
                <a:lnTo>
                  <a:pt x="98" y="958"/>
                </a:lnTo>
                <a:lnTo>
                  <a:pt x="3" y="953"/>
                </a:lnTo>
                <a:lnTo>
                  <a:pt x="3" y="948"/>
                </a:lnTo>
                <a:lnTo>
                  <a:pt x="3" y="948"/>
                </a:lnTo>
                <a:cubicBezTo>
                  <a:pt x="3" y="923"/>
                  <a:pt x="23" y="902"/>
                  <a:pt x="49" y="901"/>
                </a:cubicBezTo>
                <a:cubicBezTo>
                  <a:pt x="74" y="899"/>
                  <a:pt x="96" y="918"/>
                  <a:pt x="99" y="944"/>
                </a:cubicBezTo>
                <a:lnTo>
                  <a:pt x="99" y="949"/>
                </a:lnTo>
                <a:lnTo>
                  <a:pt x="99" y="949"/>
                </a:lnTo>
                <a:cubicBezTo>
                  <a:pt x="100" y="951"/>
                  <a:pt x="100" y="954"/>
                  <a:pt x="100" y="956"/>
                </a:cubicBezTo>
                <a:lnTo>
                  <a:pt x="100" y="958"/>
                </a:lnTo>
                <a:cubicBezTo>
                  <a:pt x="100" y="982"/>
                  <a:pt x="82" y="1003"/>
                  <a:pt x="58" y="1006"/>
                </a:cubicBezTo>
                <a:cubicBezTo>
                  <a:pt x="34" y="1009"/>
                  <a:pt x="11" y="993"/>
                  <a:pt x="5" y="970"/>
                </a:cubicBezTo>
                <a:lnTo>
                  <a:pt x="5" y="968"/>
                </a:lnTo>
                <a:cubicBezTo>
                  <a:pt x="4" y="964"/>
                  <a:pt x="3" y="960"/>
                  <a:pt x="3" y="956"/>
                </a:cubicBezTo>
                <a:lnTo>
                  <a:pt x="3" y="953"/>
                </a:lnTo>
                <a:cubicBezTo>
                  <a:pt x="3" y="927"/>
                  <a:pt x="25" y="905"/>
                  <a:pt x="51" y="905"/>
                </a:cubicBezTo>
                <a:lnTo>
                  <a:pt x="53" y="905"/>
                </a:lnTo>
                <a:lnTo>
                  <a:pt x="56" y="905"/>
                </a:lnTo>
                <a:lnTo>
                  <a:pt x="8" y="953"/>
                </a:lnTo>
                <a:lnTo>
                  <a:pt x="8" y="948"/>
                </a:lnTo>
                <a:lnTo>
                  <a:pt x="8" y="944"/>
                </a:lnTo>
                <a:cubicBezTo>
                  <a:pt x="8" y="917"/>
                  <a:pt x="29" y="896"/>
                  <a:pt x="56" y="896"/>
                </a:cubicBezTo>
                <a:cubicBezTo>
                  <a:pt x="82" y="896"/>
                  <a:pt x="104" y="917"/>
                  <a:pt x="104" y="944"/>
                </a:cubicBezTo>
                <a:lnTo>
                  <a:pt x="104" y="945"/>
                </a:lnTo>
                <a:cubicBezTo>
                  <a:pt x="104" y="948"/>
                  <a:pt x="104" y="951"/>
                  <a:pt x="103" y="953"/>
                </a:cubicBezTo>
                <a:lnTo>
                  <a:pt x="103" y="956"/>
                </a:lnTo>
                <a:lnTo>
                  <a:pt x="55" y="900"/>
                </a:lnTo>
                <a:lnTo>
                  <a:pt x="56" y="900"/>
                </a:lnTo>
                <a:lnTo>
                  <a:pt x="9" y="939"/>
                </a:lnTo>
                <a:lnTo>
                  <a:pt x="10" y="937"/>
                </a:lnTo>
                <a:lnTo>
                  <a:pt x="9" y="946"/>
                </a:lnTo>
                <a:lnTo>
                  <a:pt x="9" y="944"/>
                </a:lnTo>
                <a:lnTo>
                  <a:pt x="88" y="981"/>
                </a:lnTo>
                <a:lnTo>
                  <a:pt x="85" y="983"/>
                </a:lnTo>
                <a:lnTo>
                  <a:pt x="81" y="986"/>
                </a:lnTo>
                <a:cubicBezTo>
                  <a:pt x="65" y="999"/>
                  <a:pt x="43" y="1000"/>
                  <a:pt x="26" y="989"/>
                </a:cubicBezTo>
                <a:cubicBezTo>
                  <a:pt x="8" y="978"/>
                  <a:pt x="0" y="957"/>
                  <a:pt x="5" y="937"/>
                </a:cubicBezTo>
                <a:lnTo>
                  <a:pt x="6" y="933"/>
                </a:lnTo>
                <a:lnTo>
                  <a:pt x="6" y="930"/>
                </a:lnTo>
                <a:lnTo>
                  <a:pt x="7" y="952"/>
                </a:lnTo>
                <a:lnTo>
                  <a:pt x="6" y="949"/>
                </a:lnTo>
                <a:lnTo>
                  <a:pt x="13" y="962"/>
                </a:lnTo>
                <a:lnTo>
                  <a:pt x="12" y="961"/>
                </a:lnTo>
                <a:lnTo>
                  <a:pt x="99" y="925"/>
                </a:lnTo>
                <a:lnTo>
                  <a:pt x="99" y="927"/>
                </a:lnTo>
                <a:lnTo>
                  <a:pt x="100" y="930"/>
                </a:lnTo>
                <a:lnTo>
                  <a:pt x="5" y="930"/>
                </a:lnTo>
                <a:lnTo>
                  <a:pt x="6" y="927"/>
                </a:lnTo>
                <a:lnTo>
                  <a:pt x="6" y="925"/>
                </a:lnTo>
                <a:cubicBezTo>
                  <a:pt x="11" y="901"/>
                  <a:pt x="32" y="885"/>
                  <a:pt x="56" y="886"/>
                </a:cubicBezTo>
                <a:cubicBezTo>
                  <a:pt x="80" y="887"/>
                  <a:pt x="99" y="906"/>
                  <a:pt x="101" y="930"/>
                </a:cubicBezTo>
                <a:lnTo>
                  <a:pt x="102" y="935"/>
                </a:lnTo>
                <a:lnTo>
                  <a:pt x="102" y="942"/>
                </a:lnTo>
                <a:lnTo>
                  <a:pt x="102" y="944"/>
                </a:lnTo>
                <a:lnTo>
                  <a:pt x="8" y="929"/>
                </a:lnTo>
                <a:lnTo>
                  <a:pt x="9" y="927"/>
                </a:lnTo>
                <a:lnTo>
                  <a:pt x="6" y="942"/>
                </a:lnTo>
                <a:lnTo>
                  <a:pt x="6" y="939"/>
                </a:lnTo>
                <a:lnTo>
                  <a:pt x="6" y="938"/>
                </a:lnTo>
                <a:lnTo>
                  <a:pt x="102" y="934"/>
                </a:lnTo>
                <a:lnTo>
                  <a:pt x="102" y="936"/>
                </a:lnTo>
                <a:cubicBezTo>
                  <a:pt x="102" y="940"/>
                  <a:pt x="102" y="943"/>
                  <a:pt x="101" y="946"/>
                </a:cubicBezTo>
                <a:lnTo>
                  <a:pt x="101" y="948"/>
                </a:lnTo>
                <a:lnTo>
                  <a:pt x="14" y="912"/>
                </a:lnTo>
                <a:lnTo>
                  <a:pt x="15" y="911"/>
                </a:lnTo>
                <a:lnTo>
                  <a:pt x="8" y="924"/>
                </a:lnTo>
                <a:lnTo>
                  <a:pt x="9" y="921"/>
                </a:lnTo>
                <a:lnTo>
                  <a:pt x="7" y="934"/>
                </a:lnTo>
                <a:lnTo>
                  <a:pt x="7" y="931"/>
                </a:lnTo>
                <a:lnTo>
                  <a:pt x="7" y="929"/>
                </a:lnTo>
                <a:cubicBezTo>
                  <a:pt x="7" y="904"/>
                  <a:pt x="27" y="884"/>
                  <a:pt x="52" y="882"/>
                </a:cubicBezTo>
                <a:cubicBezTo>
                  <a:pt x="76" y="880"/>
                  <a:pt x="99" y="897"/>
                  <a:pt x="103" y="922"/>
                </a:cubicBezTo>
                <a:lnTo>
                  <a:pt x="103" y="925"/>
                </a:lnTo>
                <a:cubicBezTo>
                  <a:pt x="104" y="927"/>
                  <a:pt x="104" y="930"/>
                  <a:pt x="104" y="932"/>
                </a:cubicBezTo>
                <a:lnTo>
                  <a:pt x="104" y="934"/>
                </a:lnTo>
                <a:cubicBezTo>
                  <a:pt x="104" y="961"/>
                  <a:pt x="82" y="982"/>
                  <a:pt x="56" y="982"/>
                </a:cubicBezTo>
                <a:cubicBezTo>
                  <a:pt x="29" y="982"/>
                  <a:pt x="8" y="961"/>
                  <a:pt x="8" y="934"/>
                </a:cubicBezTo>
                <a:lnTo>
                  <a:pt x="8" y="934"/>
                </a:lnTo>
                <a:cubicBezTo>
                  <a:pt x="8" y="932"/>
                  <a:pt x="8" y="929"/>
                  <a:pt x="8" y="927"/>
                </a:cubicBezTo>
                <a:lnTo>
                  <a:pt x="9" y="924"/>
                </a:lnTo>
                <a:lnTo>
                  <a:pt x="8" y="930"/>
                </a:lnTo>
                <a:lnTo>
                  <a:pt x="8" y="924"/>
                </a:lnTo>
                <a:lnTo>
                  <a:pt x="9" y="909"/>
                </a:lnTo>
                <a:lnTo>
                  <a:pt x="9" y="895"/>
                </a:lnTo>
                <a:lnTo>
                  <a:pt x="9" y="891"/>
                </a:lnTo>
                <a:lnTo>
                  <a:pt x="8" y="882"/>
                </a:lnTo>
                <a:cubicBezTo>
                  <a:pt x="8" y="873"/>
                  <a:pt x="11" y="865"/>
                  <a:pt x="15" y="857"/>
                </a:cubicBezTo>
                <a:lnTo>
                  <a:pt x="18" y="852"/>
                </a:lnTo>
                <a:cubicBezTo>
                  <a:pt x="26" y="839"/>
                  <a:pt x="41" y="830"/>
                  <a:pt x="56" y="829"/>
                </a:cubicBezTo>
                <a:cubicBezTo>
                  <a:pt x="72" y="828"/>
                  <a:pt x="87" y="835"/>
                  <a:pt x="97" y="847"/>
                </a:cubicBezTo>
                <a:lnTo>
                  <a:pt x="99" y="849"/>
                </a:lnTo>
                <a:lnTo>
                  <a:pt x="101" y="852"/>
                </a:lnTo>
                <a:lnTo>
                  <a:pt x="19" y="864"/>
                </a:lnTo>
                <a:lnTo>
                  <a:pt x="21" y="859"/>
                </a:lnTo>
                <a:lnTo>
                  <a:pt x="21" y="857"/>
                </a:lnTo>
                <a:cubicBezTo>
                  <a:pt x="29" y="835"/>
                  <a:pt x="51" y="821"/>
                  <a:pt x="75" y="825"/>
                </a:cubicBezTo>
                <a:cubicBezTo>
                  <a:pt x="98" y="829"/>
                  <a:pt x="115" y="849"/>
                  <a:pt x="115" y="872"/>
                </a:cubicBezTo>
                <a:lnTo>
                  <a:pt x="115" y="874"/>
                </a:lnTo>
                <a:lnTo>
                  <a:pt x="115" y="877"/>
                </a:lnTo>
                <a:lnTo>
                  <a:pt x="88" y="834"/>
                </a:lnTo>
                <a:lnTo>
                  <a:pt x="90" y="835"/>
                </a:lnTo>
                <a:lnTo>
                  <a:pt x="51" y="833"/>
                </a:lnTo>
                <a:lnTo>
                  <a:pt x="54" y="832"/>
                </a:lnTo>
                <a:lnTo>
                  <a:pt x="24" y="885"/>
                </a:lnTo>
                <a:lnTo>
                  <a:pt x="24" y="882"/>
                </a:lnTo>
                <a:lnTo>
                  <a:pt x="25" y="889"/>
                </a:lnTo>
                <a:lnTo>
                  <a:pt x="25" y="888"/>
                </a:lnTo>
                <a:lnTo>
                  <a:pt x="117" y="862"/>
                </a:lnTo>
                <a:lnTo>
                  <a:pt x="118" y="867"/>
                </a:lnTo>
                <a:lnTo>
                  <a:pt x="120" y="873"/>
                </a:lnTo>
                <a:cubicBezTo>
                  <a:pt x="122" y="887"/>
                  <a:pt x="119" y="901"/>
                  <a:pt x="110" y="912"/>
                </a:cubicBezTo>
                <a:cubicBezTo>
                  <a:pt x="100" y="924"/>
                  <a:pt x="87" y="930"/>
                  <a:pt x="72" y="930"/>
                </a:cubicBezTo>
                <a:lnTo>
                  <a:pt x="72" y="930"/>
                </a:lnTo>
                <a:cubicBezTo>
                  <a:pt x="51" y="930"/>
                  <a:pt x="32" y="916"/>
                  <a:pt x="26" y="896"/>
                </a:cubicBezTo>
                <a:lnTo>
                  <a:pt x="24" y="891"/>
                </a:lnTo>
                <a:cubicBezTo>
                  <a:pt x="22" y="884"/>
                  <a:pt x="22" y="876"/>
                  <a:pt x="23" y="869"/>
                </a:cubicBezTo>
                <a:lnTo>
                  <a:pt x="24" y="866"/>
                </a:lnTo>
                <a:lnTo>
                  <a:pt x="23" y="874"/>
                </a:lnTo>
                <a:lnTo>
                  <a:pt x="23" y="872"/>
                </a:lnTo>
                <a:cubicBezTo>
                  <a:pt x="23" y="846"/>
                  <a:pt x="44" y="824"/>
                  <a:pt x="71" y="824"/>
                </a:cubicBezTo>
                <a:cubicBezTo>
                  <a:pt x="97" y="824"/>
                  <a:pt x="119" y="846"/>
                  <a:pt x="119" y="872"/>
                </a:cubicBezTo>
                <a:lnTo>
                  <a:pt x="119" y="874"/>
                </a:lnTo>
                <a:lnTo>
                  <a:pt x="118" y="868"/>
                </a:lnTo>
                <a:lnTo>
                  <a:pt x="119" y="871"/>
                </a:lnTo>
                <a:cubicBezTo>
                  <a:pt x="119" y="873"/>
                  <a:pt x="119" y="876"/>
                  <a:pt x="119" y="878"/>
                </a:cubicBezTo>
                <a:lnTo>
                  <a:pt x="119" y="881"/>
                </a:lnTo>
                <a:lnTo>
                  <a:pt x="119" y="882"/>
                </a:lnTo>
                <a:lnTo>
                  <a:pt x="24" y="875"/>
                </a:lnTo>
                <a:lnTo>
                  <a:pt x="24" y="872"/>
                </a:lnTo>
                <a:lnTo>
                  <a:pt x="25" y="868"/>
                </a:lnTo>
                <a:lnTo>
                  <a:pt x="24" y="866"/>
                </a:lnTo>
                <a:cubicBezTo>
                  <a:pt x="24" y="864"/>
                  <a:pt x="25" y="862"/>
                  <a:pt x="25" y="860"/>
                </a:cubicBezTo>
                <a:lnTo>
                  <a:pt x="25" y="856"/>
                </a:lnTo>
                <a:cubicBezTo>
                  <a:pt x="29" y="831"/>
                  <a:pt x="51" y="813"/>
                  <a:pt x="76" y="815"/>
                </a:cubicBezTo>
                <a:cubicBezTo>
                  <a:pt x="101" y="817"/>
                  <a:pt x="121" y="838"/>
                  <a:pt x="121" y="863"/>
                </a:cubicBezTo>
                <a:lnTo>
                  <a:pt x="121" y="863"/>
                </a:lnTo>
                <a:cubicBezTo>
                  <a:pt x="121" y="866"/>
                  <a:pt x="121" y="869"/>
                  <a:pt x="120" y="871"/>
                </a:cubicBezTo>
                <a:lnTo>
                  <a:pt x="120" y="874"/>
                </a:lnTo>
                <a:lnTo>
                  <a:pt x="120" y="876"/>
                </a:lnTo>
                <a:cubicBezTo>
                  <a:pt x="118" y="901"/>
                  <a:pt x="97" y="920"/>
                  <a:pt x="72" y="920"/>
                </a:cubicBezTo>
                <a:lnTo>
                  <a:pt x="71" y="920"/>
                </a:lnTo>
                <a:cubicBezTo>
                  <a:pt x="45" y="920"/>
                  <a:pt x="23" y="899"/>
                  <a:pt x="23" y="872"/>
                </a:cubicBezTo>
                <a:cubicBezTo>
                  <a:pt x="23" y="846"/>
                  <a:pt x="45" y="824"/>
                  <a:pt x="71" y="824"/>
                </a:cubicBezTo>
                <a:lnTo>
                  <a:pt x="72" y="824"/>
                </a:lnTo>
                <a:lnTo>
                  <a:pt x="24" y="872"/>
                </a:lnTo>
                <a:lnTo>
                  <a:pt x="24" y="869"/>
                </a:lnTo>
                <a:lnTo>
                  <a:pt x="25" y="881"/>
                </a:lnTo>
                <a:lnTo>
                  <a:pt x="25" y="879"/>
                </a:lnTo>
                <a:lnTo>
                  <a:pt x="119" y="858"/>
                </a:lnTo>
                <a:lnTo>
                  <a:pt x="119" y="861"/>
                </a:lnTo>
                <a:cubicBezTo>
                  <a:pt x="120" y="864"/>
                  <a:pt x="120" y="867"/>
                  <a:pt x="120" y="870"/>
                </a:cubicBezTo>
                <a:lnTo>
                  <a:pt x="120" y="872"/>
                </a:lnTo>
                <a:lnTo>
                  <a:pt x="24" y="867"/>
                </a:lnTo>
                <a:lnTo>
                  <a:pt x="25" y="863"/>
                </a:lnTo>
                <a:lnTo>
                  <a:pt x="24" y="863"/>
                </a:lnTo>
                <a:lnTo>
                  <a:pt x="72" y="911"/>
                </a:lnTo>
                <a:lnTo>
                  <a:pt x="71" y="911"/>
                </a:lnTo>
                <a:lnTo>
                  <a:pt x="118" y="854"/>
                </a:lnTo>
                <a:lnTo>
                  <a:pt x="119" y="859"/>
                </a:lnTo>
                <a:lnTo>
                  <a:pt x="120" y="862"/>
                </a:lnTo>
                <a:cubicBezTo>
                  <a:pt x="123" y="876"/>
                  <a:pt x="120" y="891"/>
                  <a:pt x="110" y="903"/>
                </a:cubicBezTo>
                <a:cubicBezTo>
                  <a:pt x="101" y="914"/>
                  <a:pt x="88" y="920"/>
                  <a:pt x="73" y="920"/>
                </a:cubicBezTo>
                <a:lnTo>
                  <a:pt x="71" y="920"/>
                </a:lnTo>
                <a:cubicBezTo>
                  <a:pt x="44" y="920"/>
                  <a:pt x="23" y="899"/>
                  <a:pt x="23" y="872"/>
                </a:cubicBezTo>
                <a:lnTo>
                  <a:pt x="23" y="865"/>
                </a:lnTo>
                <a:lnTo>
                  <a:pt x="24" y="855"/>
                </a:lnTo>
                <a:cubicBezTo>
                  <a:pt x="25" y="830"/>
                  <a:pt x="46" y="810"/>
                  <a:pt x="71" y="810"/>
                </a:cubicBezTo>
                <a:lnTo>
                  <a:pt x="72" y="810"/>
                </a:lnTo>
                <a:lnTo>
                  <a:pt x="25" y="867"/>
                </a:lnTo>
                <a:lnTo>
                  <a:pt x="25" y="865"/>
                </a:lnTo>
                <a:lnTo>
                  <a:pt x="25" y="865"/>
                </a:lnTo>
                <a:cubicBezTo>
                  <a:pt x="18" y="839"/>
                  <a:pt x="34" y="813"/>
                  <a:pt x="60" y="807"/>
                </a:cubicBezTo>
                <a:cubicBezTo>
                  <a:pt x="86" y="800"/>
                  <a:pt x="112" y="816"/>
                  <a:pt x="118" y="842"/>
                </a:cubicBezTo>
                <a:lnTo>
                  <a:pt x="119" y="844"/>
                </a:lnTo>
                <a:cubicBezTo>
                  <a:pt x="119" y="848"/>
                  <a:pt x="120" y="852"/>
                  <a:pt x="120" y="855"/>
                </a:cubicBezTo>
                <a:lnTo>
                  <a:pt x="120" y="858"/>
                </a:lnTo>
                <a:lnTo>
                  <a:pt x="72" y="810"/>
                </a:lnTo>
                <a:lnTo>
                  <a:pt x="72" y="810"/>
                </a:lnTo>
                <a:lnTo>
                  <a:pt x="73" y="810"/>
                </a:lnTo>
                <a:lnTo>
                  <a:pt x="30" y="879"/>
                </a:lnTo>
                <a:lnTo>
                  <a:pt x="29" y="877"/>
                </a:lnTo>
                <a:lnTo>
                  <a:pt x="26" y="871"/>
                </a:lnTo>
                <a:cubicBezTo>
                  <a:pt x="20" y="857"/>
                  <a:pt x="22" y="840"/>
                  <a:pt x="31" y="827"/>
                </a:cubicBezTo>
                <a:cubicBezTo>
                  <a:pt x="40" y="813"/>
                  <a:pt x="55" y="805"/>
                  <a:pt x="71" y="805"/>
                </a:cubicBezTo>
                <a:lnTo>
                  <a:pt x="71" y="805"/>
                </a:lnTo>
                <a:cubicBezTo>
                  <a:pt x="94" y="805"/>
                  <a:pt x="114" y="822"/>
                  <a:pt x="119" y="844"/>
                </a:cubicBezTo>
                <a:lnTo>
                  <a:pt x="119" y="847"/>
                </a:lnTo>
                <a:cubicBezTo>
                  <a:pt x="120" y="850"/>
                  <a:pt x="120" y="853"/>
                  <a:pt x="120" y="856"/>
                </a:cubicBezTo>
                <a:lnTo>
                  <a:pt x="120" y="858"/>
                </a:lnTo>
                <a:lnTo>
                  <a:pt x="72" y="810"/>
                </a:lnTo>
                <a:lnTo>
                  <a:pt x="72" y="810"/>
                </a:lnTo>
                <a:lnTo>
                  <a:pt x="27" y="873"/>
                </a:lnTo>
                <a:lnTo>
                  <a:pt x="26" y="870"/>
                </a:lnTo>
                <a:lnTo>
                  <a:pt x="24" y="861"/>
                </a:lnTo>
                <a:lnTo>
                  <a:pt x="23" y="861"/>
                </a:lnTo>
                <a:lnTo>
                  <a:pt x="26" y="867"/>
                </a:lnTo>
                <a:lnTo>
                  <a:pt x="25" y="865"/>
                </a:lnTo>
                <a:lnTo>
                  <a:pt x="111" y="865"/>
                </a:lnTo>
                <a:lnTo>
                  <a:pt x="110" y="866"/>
                </a:lnTo>
                <a:lnTo>
                  <a:pt x="115" y="852"/>
                </a:lnTo>
                <a:lnTo>
                  <a:pt x="114" y="855"/>
                </a:lnTo>
                <a:lnTo>
                  <a:pt x="115" y="848"/>
                </a:lnTo>
                <a:lnTo>
                  <a:pt x="115" y="852"/>
                </a:lnTo>
                <a:cubicBezTo>
                  <a:pt x="115" y="857"/>
                  <a:pt x="114" y="862"/>
                  <a:pt x="113" y="867"/>
                </a:cubicBezTo>
                <a:lnTo>
                  <a:pt x="112" y="869"/>
                </a:lnTo>
                <a:cubicBezTo>
                  <a:pt x="105" y="891"/>
                  <a:pt x="82" y="905"/>
                  <a:pt x="59" y="901"/>
                </a:cubicBezTo>
                <a:cubicBezTo>
                  <a:pt x="36" y="897"/>
                  <a:pt x="18" y="877"/>
                  <a:pt x="18" y="853"/>
                </a:cubicBezTo>
                <a:lnTo>
                  <a:pt x="18" y="849"/>
                </a:lnTo>
                <a:lnTo>
                  <a:pt x="19" y="840"/>
                </a:lnTo>
                <a:lnTo>
                  <a:pt x="21" y="830"/>
                </a:lnTo>
                <a:lnTo>
                  <a:pt x="68" y="887"/>
                </a:lnTo>
                <a:lnTo>
                  <a:pt x="66" y="887"/>
                </a:lnTo>
                <a:cubicBezTo>
                  <a:pt x="40" y="887"/>
                  <a:pt x="18" y="865"/>
                  <a:pt x="18" y="839"/>
                </a:cubicBezTo>
                <a:cubicBezTo>
                  <a:pt x="18" y="812"/>
                  <a:pt x="40" y="791"/>
                  <a:pt x="66" y="791"/>
                </a:cubicBezTo>
                <a:lnTo>
                  <a:pt x="68" y="791"/>
                </a:lnTo>
                <a:cubicBezTo>
                  <a:pt x="95" y="791"/>
                  <a:pt x="116" y="812"/>
                  <a:pt x="116" y="839"/>
                </a:cubicBezTo>
                <a:cubicBezTo>
                  <a:pt x="116" y="865"/>
                  <a:pt x="95" y="887"/>
                  <a:pt x="68" y="887"/>
                </a:cubicBezTo>
                <a:lnTo>
                  <a:pt x="68" y="887"/>
                </a:lnTo>
                <a:cubicBezTo>
                  <a:pt x="41" y="887"/>
                  <a:pt x="20" y="865"/>
                  <a:pt x="20" y="839"/>
                </a:cubicBezTo>
                <a:cubicBezTo>
                  <a:pt x="20" y="812"/>
                  <a:pt x="41" y="791"/>
                  <a:pt x="68" y="791"/>
                </a:cubicBezTo>
                <a:lnTo>
                  <a:pt x="68" y="791"/>
                </a:lnTo>
                <a:lnTo>
                  <a:pt x="20" y="839"/>
                </a:lnTo>
                <a:lnTo>
                  <a:pt x="20" y="837"/>
                </a:lnTo>
                <a:lnTo>
                  <a:pt x="20" y="834"/>
                </a:lnTo>
                <a:lnTo>
                  <a:pt x="20" y="828"/>
                </a:lnTo>
                <a:lnTo>
                  <a:pt x="20" y="818"/>
                </a:lnTo>
                <a:lnTo>
                  <a:pt x="20" y="808"/>
                </a:lnTo>
                <a:lnTo>
                  <a:pt x="20" y="801"/>
                </a:lnTo>
                <a:cubicBezTo>
                  <a:pt x="20" y="793"/>
                  <a:pt x="23" y="785"/>
                  <a:pt x="27" y="778"/>
                </a:cubicBezTo>
                <a:lnTo>
                  <a:pt x="29" y="773"/>
                </a:lnTo>
                <a:lnTo>
                  <a:pt x="32" y="768"/>
                </a:lnTo>
                <a:lnTo>
                  <a:pt x="36" y="762"/>
                </a:lnTo>
                <a:cubicBezTo>
                  <a:pt x="44" y="748"/>
                  <a:pt x="59" y="739"/>
                  <a:pt x="76" y="739"/>
                </a:cubicBezTo>
                <a:cubicBezTo>
                  <a:pt x="92" y="739"/>
                  <a:pt x="107" y="747"/>
                  <a:pt x="116" y="760"/>
                </a:cubicBezTo>
                <a:lnTo>
                  <a:pt x="117" y="762"/>
                </a:lnTo>
                <a:cubicBezTo>
                  <a:pt x="120" y="765"/>
                  <a:pt x="122" y="769"/>
                  <a:pt x="123" y="773"/>
                </a:cubicBezTo>
                <a:lnTo>
                  <a:pt x="124" y="776"/>
                </a:lnTo>
                <a:lnTo>
                  <a:pt x="126" y="783"/>
                </a:lnTo>
                <a:cubicBezTo>
                  <a:pt x="133" y="808"/>
                  <a:pt x="119" y="834"/>
                  <a:pt x="94" y="842"/>
                </a:cubicBezTo>
                <a:cubicBezTo>
                  <a:pt x="69" y="850"/>
                  <a:pt x="43" y="837"/>
                  <a:pt x="34" y="812"/>
                </a:cubicBezTo>
                <a:lnTo>
                  <a:pt x="34" y="810"/>
                </a:lnTo>
                <a:cubicBezTo>
                  <a:pt x="33" y="807"/>
                  <a:pt x="32" y="805"/>
                  <a:pt x="32" y="802"/>
                </a:cubicBezTo>
                <a:lnTo>
                  <a:pt x="31" y="798"/>
                </a:lnTo>
                <a:cubicBezTo>
                  <a:pt x="30" y="791"/>
                  <a:pt x="31" y="783"/>
                  <a:pt x="33" y="776"/>
                </a:cubicBezTo>
                <a:lnTo>
                  <a:pt x="34" y="773"/>
                </a:lnTo>
                <a:lnTo>
                  <a:pt x="35" y="772"/>
                </a:lnTo>
                <a:cubicBezTo>
                  <a:pt x="42" y="749"/>
                  <a:pt x="65" y="736"/>
                  <a:pt x="88" y="740"/>
                </a:cubicBezTo>
                <a:cubicBezTo>
                  <a:pt x="111" y="743"/>
                  <a:pt x="128" y="763"/>
                  <a:pt x="128" y="787"/>
                </a:cubicBezTo>
                <a:lnTo>
                  <a:pt x="128" y="788"/>
                </a:lnTo>
                <a:lnTo>
                  <a:pt x="128" y="791"/>
                </a:lnTo>
                <a:lnTo>
                  <a:pt x="128" y="796"/>
                </a:lnTo>
                <a:lnTo>
                  <a:pt x="128" y="790"/>
                </a:lnTo>
                <a:lnTo>
                  <a:pt x="128" y="793"/>
                </a:lnTo>
                <a:cubicBezTo>
                  <a:pt x="129" y="795"/>
                  <a:pt x="129" y="798"/>
                  <a:pt x="129" y="800"/>
                </a:cubicBezTo>
                <a:lnTo>
                  <a:pt x="129" y="801"/>
                </a:lnTo>
                <a:cubicBezTo>
                  <a:pt x="129" y="827"/>
                  <a:pt x="107" y="849"/>
                  <a:pt x="81" y="849"/>
                </a:cubicBezTo>
                <a:cubicBezTo>
                  <a:pt x="54" y="849"/>
                  <a:pt x="33" y="827"/>
                  <a:pt x="33" y="801"/>
                </a:cubicBezTo>
                <a:lnTo>
                  <a:pt x="33" y="794"/>
                </a:lnTo>
                <a:lnTo>
                  <a:pt x="33" y="790"/>
                </a:lnTo>
                <a:cubicBezTo>
                  <a:pt x="32" y="787"/>
                  <a:pt x="32" y="783"/>
                  <a:pt x="33" y="780"/>
                </a:cubicBezTo>
                <a:lnTo>
                  <a:pt x="33" y="777"/>
                </a:lnTo>
                <a:cubicBezTo>
                  <a:pt x="34" y="770"/>
                  <a:pt x="37" y="763"/>
                  <a:pt x="41" y="757"/>
                </a:cubicBezTo>
                <a:lnTo>
                  <a:pt x="42" y="755"/>
                </a:lnTo>
                <a:cubicBezTo>
                  <a:pt x="54" y="738"/>
                  <a:pt x="76" y="730"/>
                  <a:pt x="96" y="736"/>
                </a:cubicBezTo>
                <a:cubicBezTo>
                  <a:pt x="116" y="742"/>
                  <a:pt x="130" y="761"/>
                  <a:pt x="130" y="782"/>
                </a:cubicBezTo>
                <a:lnTo>
                  <a:pt x="130" y="784"/>
                </a:lnTo>
                <a:lnTo>
                  <a:pt x="130" y="787"/>
                </a:lnTo>
                <a:cubicBezTo>
                  <a:pt x="130" y="813"/>
                  <a:pt x="108" y="835"/>
                  <a:pt x="82" y="835"/>
                </a:cubicBezTo>
                <a:cubicBezTo>
                  <a:pt x="55" y="835"/>
                  <a:pt x="34" y="813"/>
                  <a:pt x="34" y="787"/>
                </a:cubicBezTo>
                <a:lnTo>
                  <a:pt x="34" y="784"/>
                </a:lnTo>
                <a:lnTo>
                  <a:pt x="34" y="782"/>
                </a:lnTo>
                <a:cubicBezTo>
                  <a:pt x="34" y="755"/>
                  <a:pt x="55" y="734"/>
                  <a:pt x="82" y="734"/>
                </a:cubicBezTo>
                <a:cubicBezTo>
                  <a:pt x="108" y="734"/>
                  <a:pt x="130" y="755"/>
                  <a:pt x="130" y="782"/>
                </a:cubicBezTo>
                <a:lnTo>
                  <a:pt x="130" y="784"/>
                </a:lnTo>
                <a:lnTo>
                  <a:pt x="130" y="787"/>
                </a:lnTo>
                <a:lnTo>
                  <a:pt x="82" y="739"/>
                </a:lnTo>
                <a:lnTo>
                  <a:pt x="83" y="739"/>
                </a:lnTo>
                <a:cubicBezTo>
                  <a:pt x="109" y="739"/>
                  <a:pt x="131" y="760"/>
                  <a:pt x="131" y="787"/>
                </a:cubicBezTo>
                <a:cubicBezTo>
                  <a:pt x="131" y="813"/>
                  <a:pt x="109" y="835"/>
                  <a:pt x="83" y="835"/>
                </a:cubicBezTo>
                <a:lnTo>
                  <a:pt x="82" y="835"/>
                </a:lnTo>
                <a:cubicBezTo>
                  <a:pt x="55" y="835"/>
                  <a:pt x="34" y="813"/>
                  <a:pt x="34" y="787"/>
                </a:cubicBezTo>
                <a:cubicBezTo>
                  <a:pt x="34" y="760"/>
                  <a:pt x="55" y="739"/>
                  <a:pt x="82" y="739"/>
                </a:cubicBezTo>
                <a:lnTo>
                  <a:pt x="83" y="739"/>
                </a:lnTo>
                <a:lnTo>
                  <a:pt x="46" y="756"/>
                </a:lnTo>
                <a:lnTo>
                  <a:pt x="49" y="753"/>
                </a:lnTo>
                <a:lnTo>
                  <a:pt x="54" y="748"/>
                </a:lnTo>
                <a:cubicBezTo>
                  <a:pt x="68" y="733"/>
                  <a:pt x="91" y="730"/>
                  <a:pt x="110" y="740"/>
                </a:cubicBezTo>
                <a:cubicBezTo>
                  <a:pt x="129" y="750"/>
                  <a:pt x="139" y="771"/>
                  <a:pt x="135" y="791"/>
                </a:cubicBezTo>
                <a:lnTo>
                  <a:pt x="134" y="794"/>
                </a:lnTo>
                <a:cubicBezTo>
                  <a:pt x="133" y="797"/>
                  <a:pt x="133" y="800"/>
                  <a:pt x="132" y="802"/>
                </a:cubicBezTo>
                <a:lnTo>
                  <a:pt x="131" y="805"/>
                </a:lnTo>
                <a:cubicBezTo>
                  <a:pt x="122" y="826"/>
                  <a:pt x="99" y="838"/>
                  <a:pt x="77" y="834"/>
                </a:cubicBezTo>
                <a:cubicBezTo>
                  <a:pt x="54" y="830"/>
                  <a:pt x="38" y="810"/>
                  <a:pt x="38" y="787"/>
                </a:cubicBezTo>
                <a:lnTo>
                  <a:pt x="38" y="785"/>
                </a:lnTo>
                <a:lnTo>
                  <a:pt x="38" y="782"/>
                </a:lnTo>
                <a:cubicBezTo>
                  <a:pt x="38" y="777"/>
                  <a:pt x="39" y="772"/>
                  <a:pt x="40" y="767"/>
                </a:cubicBezTo>
                <a:lnTo>
                  <a:pt x="42" y="762"/>
                </a:lnTo>
                <a:lnTo>
                  <a:pt x="40" y="782"/>
                </a:lnTo>
                <a:lnTo>
                  <a:pt x="39" y="776"/>
                </a:lnTo>
                <a:lnTo>
                  <a:pt x="40" y="784"/>
                </a:lnTo>
                <a:lnTo>
                  <a:pt x="39" y="780"/>
                </a:lnTo>
                <a:lnTo>
                  <a:pt x="115" y="806"/>
                </a:lnTo>
                <a:lnTo>
                  <a:pt x="113" y="808"/>
                </a:lnTo>
                <a:lnTo>
                  <a:pt x="124" y="796"/>
                </a:lnTo>
                <a:lnTo>
                  <a:pt x="122" y="799"/>
                </a:lnTo>
                <a:lnTo>
                  <a:pt x="130" y="772"/>
                </a:lnTo>
                <a:lnTo>
                  <a:pt x="130" y="775"/>
                </a:lnTo>
                <a:lnTo>
                  <a:pt x="130" y="777"/>
                </a:lnTo>
                <a:cubicBezTo>
                  <a:pt x="130" y="804"/>
                  <a:pt x="108" y="825"/>
                  <a:pt x="82" y="825"/>
                </a:cubicBezTo>
                <a:cubicBezTo>
                  <a:pt x="55" y="825"/>
                  <a:pt x="34" y="804"/>
                  <a:pt x="34" y="777"/>
                </a:cubicBezTo>
                <a:lnTo>
                  <a:pt x="34" y="775"/>
                </a:lnTo>
                <a:lnTo>
                  <a:pt x="34" y="772"/>
                </a:lnTo>
                <a:lnTo>
                  <a:pt x="34" y="769"/>
                </a:lnTo>
                <a:lnTo>
                  <a:pt x="36" y="785"/>
                </a:lnTo>
                <a:lnTo>
                  <a:pt x="36" y="783"/>
                </a:lnTo>
                <a:lnTo>
                  <a:pt x="129" y="768"/>
                </a:lnTo>
                <a:lnTo>
                  <a:pt x="129" y="770"/>
                </a:lnTo>
                <a:cubicBezTo>
                  <a:pt x="129" y="773"/>
                  <a:pt x="129" y="776"/>
                  <a:pt x="129" y="779"/>
                </a:cubicBezTo>
                <a:lnTo>
                  <a:pt x="128" y="782"/>
                </a:lnTo>
                <a:cubicBezTo>
                  <a:pt x="123" y="807"/>
                  <a:pt x="99" y="824"/>
                  <a:pt x="74" y="820"/>
                </a:cubicBezTo>
                <a:cubicBezTo>
                  <a:pt x="48" y="816"/>
                  <a:pt x="30" y="793"/>
                  <a:pt x="33" y="767"/>
                </a:cubicBezTo>
                <a:lnTo>
                  <a:pt x="34" y="763"/>
                </a:lnTo>
                <a:lnTo>
                  <a:pt x="34" y="758"/>
                </a:lnTo>
                <a:cubicBezTo>
                  <a:pt x="37" y="733"/>
                  <a:pt x="59" y="714"/>
                  <a:pt x="84" y="715"/>
                </a:cubicBezTo>
                <a:cubicBezTo>
                  <a:pt x="110" y="716"/>
                  <a:pt x="130" y="737"/>
                  <a:pt x="130" y="763"/>
                </a:cubicBezTo>
                <a:lnTo>
                  <a:pt x="130" y="766"/>
                </a:lnTo>
                <a:lnTo>
                  <a:pt x="130" y="768"/>
                </a:lnTo>
                <a:cubicBezTo>
                  <a:pt x="130" y="794"/>
                  <a:pt x="108" y="816"/>
                  <a:pt x="82" y="816"/>
                </a:cubicBezTo>
                <a:cubicBezTo>
                  <a:pt x="55" y="816"/>
                  <a:pt x="34" y="794"/>
                  <a:pt x="34" y="768"/>
                </a:cubicBezTo>
                <a:lnTo>
                  <a:pt x="34" y="765"/>
                </a:lnTo>
                <a:lnTo>
                  <a:pt x="34" y="760"/>
                </a:lnTo>
                <a:lnTo>
                  <a:pt x="34" y="755"/>
                </a:lnTo>
                <a:lnTo>
                  <a:pt x="34" y="753"/>
                </a:lnTo>
                <a:cubicBezTo>
                  <a:pt x="34" y="727"/>
                  <a:pt x="55" y="705"/>
                  <a:pt x="82" y="705"/>
                </a:cubicBezTo>
                <a:cubicBezTo>
                  <a:pt x="108" y="705"/>
                  <a:pt x="130" y="727"/>
                  <a:pt x="130" y="753"/>
                </a:cubicBezTo>
                <a:lnTo>
                  <a:pt x="130" y="755"/>
                </a:lnTo>
                <a:lnTo>
                  <a:pt x="130" y="760"/>
                </a:lnTo>
                <a:lnTo>
                  <a:pt x="130" y="765"/>
                </a:lnTo>
                <a:cubicBezTo>
                  <a:pt x="130" y="769"/>
                  <a:pt x="130" y="772"/>
                  <a:pt x="129" y="775"/>
                </a:cubicBezTo>
                <a:lnTo>
                  <a:pt x="129" y="777"/>
                </a:lnTo>
                <a:cubicBezTo>
                  <a:pt x="124" y="802"/>
                  <a:pt x="101" y="818"/>
                  <a:pt x="77" y="816"/>
                </a:cubicBezTo>
                <a:cubicBezTo>
                  <a:pt x="52" y="813"/>
                  <a:pt x="33" y="793"/>
                  <a:pt x="33" y="768"/>
                </a:cubicBezTo>
                <a:lnTo>
                  <a:pt x="33" y="767"/>
                </a:lnTo>
                <a:lnTo>
                  <a:pt x="33" y="764"/>
                </a:lnTo>
                <a:lnTo>
                  <a:pt x="33" y="758"/>
                </a:lnTo>
                <a:cubicBezTo>
                  <a:pt x="33" y="732"/>
                  <a:pt x="55" y="710"/>
                  <a:pt x="81" y="710"/>
                </a:cubicBezTo>
                <a:lnTo>
                  <a:pt x="82" y="710"/>
                </a:lnTo>
                <a:cubicBezTo>
                  <a:pt x="108" y="710"/>
                  <a:pt x="130" y="732"/>
                  <a:pt x="130" y="758"/>
                </a:cubicBezTo>
                <a:lnTo>
                  <a:pt x="130" y="761"/>
                </a:lnTo>
                <a:cubicBezTo>
                  <a:pt x="130" y="765"/>
                  <a:pt x="129" y="769"/>
                  <a:pt x="129" y="773"/>
                </a:cubicBezTo>
                <a:lnTo>
                  <a:pt x="128" y="775"/>
                </a:lnTo>
                <a:lnTo>
                  <a:pt x="36" y="748"/>
                </a:lnTo>
                <a:lnTo>
                  <a:pt x="36" y="746"/>
                </a:lnTo>
                <a:lnTo>
                  <a:pt x="34" y="761"/>
                </a:lnTo>
                <a:lnTo>
                  <a:pt x="34" y="758"/>
                </a:lnTo>
                <a:lnTo>
                  <a:pt x="34" y="753"/>
                </a:lnTo>
                <a:lnTo>
                  <a:pt x="34" y="749"/>
                </a:lnTo>
                <a:lnTo>
                  <a:pt x="128" y="764"/>
                </a:lnTo>
                <a:lnTo>
                  <a:pt x="127" y="766"/>
                </a:lnTo>
                <a:lnTo>
                  <a:pt x="129" y="743"/>
                </a:lnTo>
                <a:lnTo>
                  <a:pt x="129" y="746"/>
                </a:lnTo>
                <a:lnTo>
                  <a:pt x="118" y="722"/>
                </a:lnTo>
                <a:lnTo>
                  <a:pt x="121" y="726"/>
                </a:lnTo>
                <a:lnTo>
                  <a:pt x="110" y="716"/>
                </a:lnTo>
                <a:lnTo>
                  <a:pt x="112" y="717"/>
                </a:lnTo>
                <a:lnTo>
                  <a:pt x="40" y="768"/>
                </a:lnTo>
                <a:lnTo>
                  <a:pt x="39" y="763"/>
                </a:lnTo>
                <a:lnTo>
                  <a:pt x="39" y="759"/>
                </a:lnTo>
                <a:cubicBezTo>
                  <a:pt x="34" y="737"/>
                  <a:pt x="45" y="714"/>
                  <a:pt x="67" y="705"/>
                </a:cubicBezTo>
                <a:cubicBezTo>
                  <a:pt x="88" y="696"/>
                  <a:pt x="113" y="703"/>
                  <a:pt x="125" y="722"/>
                </a:cubicBezTo>
                <a:lnTo>
                  <a:pt x="126" y="724"/>
                </a:lnTo>
                <a:cubicBezTo>
                  <a:pt x="130" y="729"/>
                  <a:pt x="133" y="736"/>
                  <a:pt x="134" y="743"/>
                </a:cubicBezTo>
                <a:lnTo>
                  <a:pt x="134" y="746"/>
                </a:lnTo>
                <a:lnTo>
                  <a:pt x="135" y="749"/>
                </a:lnTo>
                <a:cubicBezTo>
                  <a:pt x="135" y="751"/>
                  <a:pt x="135" y="754"/>
                  <a:pt x="135" y="756"/>
                </a:cubicBezTo>
                <a:lnTo>
                  <a:pt x="135" y="758"/>
                </a:lnTo>
                <a:cubicBezTo>
                  <a:pt x="135" y="785"/>
                  <a:pt x="114" y="806"/>
                  <a:pt x="87" y="806"/>
                </a:cubicBezTo>
                <a:cubicBezTo>
                  <a:pt x="61" y="806"/>
                  <a:pt x="39" y="785"/>
                  <a:pt x="39" y="758"/>
                </a:cubicBezTo>
                <a:lnTo>
                  <a:pt x="39" y="756"/>
                </a:lnTo>
                <a:lnTo>
                  <a:pt x="40" y="765"/>
                </a:lnTo>
                <a:lnTo>
                  <a:pt x="40" y="763"/>
                </a:lnTo>
                <a:lnTo>
                  <a:pt x="134" y="746"/>
                </a:lnTo>
                <a:lnTo>
                  <a:pt x="135" y="749"/>
                </a:lnTo>
                <a:cubicBezTo>
                  <a:pt x="135" y="751"/>
                  <a:pt x="135" y="754"/>
                  <a:pt x="135" y="756"/>
                </a:cubicBezTo>
                <a:lnTo>
                  <a:pt x="135" y="758"/>
                </a:lnTo>
                <a:cubicBezTo>
                  <a:pt x="135" y="785"/>
                  <a:pt x="114" y="806"/>
                  <a:pt x="87" y="806"/>
                </a:cubicBezTo>
                <a:cubicBezTo>
                  <a:pt x="61" y="806"/>
                  <a:pt x="39" y="785"/>
                  <a:pt x="39" y="758"/>
                </a:cubicBezTo>
                <a:lnTo>
                  <a:pt x="39" y="756"/>
                </a:lnTo>
                <a:lnTo>
                  <a:pt x="39" y="751"/>
                </a:lnTo>
                <a:lnTo>
                  <a:pt x="39" y="746"/>
                </a:lnTo>
                <a:lnTo>
                  <a:pt x="39" y="744"/>
                </a:lnTo>
                <a:lnTo>
                  <a:pt x="87" y="792"/>
                </a:lnTo>
                <a:lnTo>
                  <a:pt x="87" y="792"/>
                </a:lnTo>
                <a:lnTo>
                  <a:pt x="135" y="744"/>
                </a:lnTo>
                <a:lnTo>
                  <a:pt x="135" y="746"/>
                </a:lnTo>
                <a:lnTo>
                  <a:pt x="135" y="749"/>
                </a:lnTo>
                <a:cubicBezTo>
                  <a:pt x="135" y="775"/>
                  <a:pt x="113" y="797"/>
                  <a:pt x="87" y="797"/>
                </a:cubicBezTo>
                <a:cubicBezTo>
                  <a:pt x="60" y="797"/>
                  <a:pt x="39" y="775"/>
                  <a:pt x="39" y="749"/>
                </a:cubicBezTo>
                <a:lnTo>
                  <a:pt x="39" y="744"/>
                </a:lnTo>
                <a:lnTo>
                  <a:pt x="39" y="744"/>
                </a:lnTo>
                <a:cubicBezTo>
                  <a:pt x="36" y="722"/>
                  <a:pt x="50" y="701"/>
                  <a:pt x="71" y="694"/>
                </a:cubicBezTo>
                <a:cubicBezTo>
                  <a:pt x="93" y="687"/>
                  <a:pt x="116" y="696"/>
                  <a:pt x="128" y="715"/>
                </a:cubicBezTo>
                <a:lnTo>
                  <a:pt x="129" y="717"/>
                </a:lnTo>
                <a:cubicBezTo>
                  <a:pt x="134" y="725"/>
                  <a:pt x="136" y="733"/>
                  <a:pt x="136" y="742"/>
                </a:cubicBezTo>
                <a:lnTo>
                  <a:pt x="136" y="744"/>
                </a:lnTo>
                <a:cubicBezTo>
                  <a:pt x="136" y="765"/>
                  <a:pt x="122" y="784"/>
                  <a:pt x="101" y="790"/>
                </a:cubicBezTo>
                <a:lnTo>
                  <a:pt x="98" y="791"/>
                </a:lnTo>
                <a:cubicBezTo>
                  <a:pt x="89" y="794"/>
                  <a:pt x="80" y="794"/>
                  <a:pt x="71" y="791"/>
                </a:cubicBezTo>
                <a:lnTo>
                  <a:pt x="68" y="790"/>
                </a:lnTo>
                <a:cubicBezTo>
                  <a:pt x="47" y="784"/>
                  <a:pt x="33" y="765"/>
                  <a:pt x="33" y="744"/>
                </a:cubicBezTo>
                <a:lnTo>
                  <a:pt x="33" y="741"/>
                </a:lnTo>
                <a:cubicBezTo>
                  <a:pt x="33" y="738"/>
                  <a:pt x="33" y="734"/>
                  <a:pt x="34" y="730"/>
                </a:cubicBezTo>
                <a:lnTo>
                  <a:pt x="35" y="728"/>
                </a:lnTo>
                <a:cubicBezTo>
                  <a:pt x="40" y="708"/>
                  <a:pt x="57" y="693"/>
                  <a:pt x="78" y="692"/>
                </a:cubicBezTo>
                <a:cubicBezTo>
                  <a:pt x="99" y="690"/>
                  <a:pt x="118" y="702"/>
                  <a:pt x="126" y="722"/>
                </a:cubicBezTo>
                <a:lnTo>
                  <a:pt x="127" y="724"/>
                </a:lnTo>
                <a:lnTo>
                  <a:pt x="130" y="732"/>
                </a:lnTo>
                <a:lnTo>
                  <a:pt x="35" y="738"/>
                </a:lnTo>
                <a:lnTo>
                  <a:pt x="36" y="734"/>
                </a:lnTo>
                <a:lnTo>
                  <a:pt x="36" y="730"/>
                </a:lnTo>
                <a:lnTo>
                  <a:pt x="37" y="724"/>
                </a:lnTo>
                <a:cubicBezTo>
                  <a:pt x="38" y="719"/>
                  <a:pt x="39" y="714"/>
                  <a:pt x="42" y="710"/>
                </a:cubicBezTo>
                <a:lnTo>
                  <a:pt x="42" y="709"/>
                </a:lnTo>
                <a:cubicBezTo>
                  <a:pt x="50" y="693"/>
                  <a:pt x="66" y="682"/>
                  <a:pt x="84" y="682"/>
                </a:cubicBezTo>
                <a:cubicBezTo>
                  <a:pt x="102" y="682"/>
                  <a:pt x="118" y="691"/>
                  <a:pt x="127" y="707"/>
                </a:cubicBezTo>
                <a:lnTo>
                  <a:pt x="129" y="711"/>
                </a:lnTo>
                <a:lnTo>
                  <a:pt x="132" y="715"/>
                </a:lnTo>
                <a:lnTo>
                  <a:pt x="90" y="691"/>
                </a:lnTo>
                <a:lnTo>
                  <a:pt x="92" y="691"/>
                </a:lnTo>
                <a:cubicBezTo>
                  <a:pt x="119" y="691"/>
                  <a:pt x="140" y="713"/>
                  <a:pt x="140" y="739"/>
                </a:cubicBezTo>
                <a:cubicBezTo>
                  <a:pt x="140" y="766"/>
                  <a:pt x="119" y="787"/>
                  <a:pt x="92" y="787"/>
                </a:cubicBezTo>
                <a:lnTo>
                  <a:pt x="91" y="787"/>
                </a:lnTo>
                <a:lnTo>
                  <a:pt x="91" y="787"/>
                </a:lnTo>
                <a:cubicBezTo>
                  <a:pt x="77" y="787"/>
                  <a:pt x="64" y="782"/>
                  <a:pt x="55" y="771"/>
                </a:cubicBezTo>
                <a:cubicBezTo>
                  <a:pt x="46" y="761"/>
                  <a:pt x="42" y="748"/>
                  <a:pt x="43" y="734"/>
                </a:cubicBezTo>
                <a:lnTo>
                  <a:pt x="44" y="730"/>
                </a:lnTo>
                <a:lnTo>
                  <a:pt x="44" y="725"/>
                </a:lnTo>
                <a:cubicBezTo>
                  <a:pt x="47" y="701"/>
                  <a:pt x="67" y="682"/>
                  <a:pt x="92" y="682"/>
                </a:cubicBezTo>
                <a:lnTo>
                  <a:pt x="92" y="682"/>
                </a:lnTo>
                <a:cubicBezTo>
                  <a:pt x="119" y="682"/>
                  <a:pt x="140" y="703"/>
                  <a:pt x="140" y="730"/>
                </a:cubicBezTo>
                <a:cubicBezTo>
                  <a:pt x="140" y="756"/>
                  <a:pt x="119" y="778"/>
                  <a:pt x="92" y="778"/>
                </a:cubicBezTo>
                <a:lnTo>
                  <a:pt x="90" y="778"/>
                </a:lnTo>
                <a:lnTo>
                  <a:pt x="88" y="778"/>
                </a:lnTo>
                <a:cubicBezTo>
                  <a:pt x="65" y="778"/>
                  <a:pt x="45" y="762"/>
                  <a:pt x="41" y="739"/>
                </a:cubicBezTo>
                <a:lnTo>
                  <a:pt x="40" y="734"/>
                </a:lnTo>
                <a:cubicBezTo>
                  <a:pt x="37" y="720"/>
                  <a:pt x="41" y="706"/>
                  <a:pt x="50" y="695"/>
                </a:cubicBezTo>
                <a:cubicBezTo>
                  <a:pt x="59" y="683"/>
                  <a:pt x="73" y="677"/>
                  <a:pt x="87" y="677"/>
                </a:cubicBezTo>
                <a:lnTo>
                  <a:pt x="88" y="677"/>
                </a:lnTo>
                <a:cubicBezTo>
                  <a:pt x="104" y="677"/>
                  <a:pt x="118" y="684"/>
                  <a:pt x="127" y="697"/>
                </a:cubicBezTo>
                <a:cubicBezTo>
                  <a:pt x="136" y="709"/>
                  <a:pt x="139" y="726"/>
                  <a:pt x="134" y="740"/>
                </a:cubicBezTo>
                <a:lnTo>
                  <a:pt x="133" y="743"/>
                </a:lnTo>
                <a:cubicBezTo>
                  <a:pt x="132" y="745"/>
                  <a:pt x="131" y="747"/>
                  <a:pt x="130" y="749"/>
                </a:cubicBezTo>
                <a:lnTo>
                  <a:pt x="129" y="751"/>
                </a:lnTo>
                <a:cubicBezTo>
                  <a:pt x="119" y="771"/>
                  <a:pt x="97" y="782"/>
                  <a:pt x="75" y="777"/>
                </a:cubicBezTo>
                <a:cubicBezTo>
                  <a:pt x="54" y="772"/>
                  <a:pt x="38" y="752"/>
                  <a:pt x="38" y="730"/>
                </a:cubicBezTo>
                <a:lnTo>
                  <a:pt x="38" y="725"/>
                </a:lnTo>
                <a:lnTo>
                  <a:pt x="38" y="722"/>
                </a:lnTo>
                <a:cubicBezTo>
                  <a:pt x="38" y="717"/>
                  <a:pt x="39" y="712"/>
                  <a:pt x="41" y="707"/>
                </a:cubicBezTo>
                <a:lnTo>
                  <a:pt x="41" y="705"/>
                </a:lnTo>
                <a:cubicBezTo>
                  <a:pt x="47" y="688"/>
                  <a:pt x="62" y="675"/>
                  <a:pt x="81" y="673"/>
                </a:cubicBezTo>
                <a:cubicBezTo>
                  <a:pt x="99" y="670"/>
                  <a:pt x="117" y="679"/>
                  <a:pt x="127" y="694"/>
                </a:cubicBezTo>
                <a:lnTo>
                  <a:pt x="128" y="695"/>
                </a:lnTo>
                <a:lnTo>
                  <a:pt x="132" y="702"/>
                </a:lnTo>
                <a:lnTo>
                  <a:pt x="132" y="702"/>
                </a:lnTo>
                <a:lnTo>
                  <a:pt x="133" y="703"/>
                </a:lnTo>
                <a:lnTo>
                  <a:pt x="47" y="715"/>
                </a:lnTo>
                <a:lnTo>
                  <a:pt x="48" y="713"/>
                </a:lnTo>
                <a:lnTo>
                  <a:pt x="46" y="736"/>
                </a:lnTo>
                <a:lnTo>
                  <a:pt x="46" y="733"/>
                </a:lnTo>
                <a:lnTo>
                  <a:pt x="45" y="729"/>
                </a:lnTo>
                <a:cubicBezTo>
                  <a:pt x="45" y="727"/>
                  <a:pt x="44" y="724"/>
                  <a:pt x="44" y="722"/>
                </a:cubicBezTo>
                <a:lnTo>
                  <a:pt x="44" y="720"/>
                </a:lnTo>
                <a:lnTo>
                  <a:pt x="139" y="732"/>
                </a:lnTo>
                <a:lnTo>
                  <a:pt x="139" y="734"/>
                </a:lnTo>
                <a:lnTo>
                  <a:pt x="140" y="722"/>
                </a:lnTo>
                <a:lnTo>
                  <a:pt x="140" y="725"/>
                </a:lnTo>
                <a:lnTo>
                  <a:pt x="45" y="713"/>
                </a:lnTo>
                <a:lnTo>
                  <a:pt x="46" y="711"/>
                </a:lnTo>
                <a:lnTo>
                  <a:pt x="44" y="723"/>
                </a:lnTo>
                <a:lnTo>
                  <a:pt x="44" y="720"/>
                </a:lnTo>
                <a:lnTo>
                  <a:pt x="52" y="746"/>
                </a:lnTo>
                <a:lnTo>
                  <a:pt x="48" y="741"/>
                </a:lnTo>
                <a:lnTo>
                  <a:pt x="53" y="747"/>
                </a:lnTo>
                <a:lnTo>
                  <a:pt x="49" y="743"/>
                </a:lnTo>
                <a:lnTo>
                  <a:pt x="131" y="696"/>
                </a:lnTo>
                <a:lnTo>
                  <a:pt x="132" y="697"/>
                </a:lnTo>
                <a:lnTo>
                  <a:pt x="126" y="686"/>
                </a:lnTo>
                <a:lnTo>
                  <a:pt x="128" y="689"/>
                </a:lnTo>
                <a:cubicBezTo>
                  <a:pt x="138" y="704"/>
                  <a:pt x="139" y="723"/>
                  <a:pt x="130" y="738"/>
                </a:cubicBezTo>
                <a:cubicBezTo>
                  <a:pt x="122" y="754"/>
                  <a:pt x="106" y="763"/>
                  <a:pt x="88" y="763"/>
                </a:cubicBezTo>
                <a:lnTo>
                  <a:pt x="87" y="763"/>
                </a:lnTo>
                <a:lnTo>
                  <a:pt x="87" y="763"/>
                </a:lnTo>
                <a:cubicBezTo>
                  <a:pt x="63" y="763"/>
                  <a:pt x="42" y="745"/>
                  <a:pt x="39" y="721"/>
                </a:cubicBezTo>
                <a:lnTo>
                  <a:pt x="39" y="716"/>
                </a:lnTo>
                <a:cubicBezTo>
                  <a:pt x="38" y="711"/>
                  <a:pt x="39" y="705"/>
                  <a:pt x="40" y="699"/>
                </a:cubicBezTo>
                <a:lnTo>
                  <a:pt x="41" y="695"/>
                </a:lnTo>
                <a:cubicBezTo>
                  <a:pt x="42" y="692"/>
                  <a:pt x="43" y="689"/>
                  <a:pt x="45" y="686"/>
                </a:cubicBezTo>
                <a:lnTo>
                  <a:pt x="45" y="685"/>
                </a:lnTo>
                <a:cubicBezTo>
                  <a:pt x="55" y="665"/>
                  <a:pt x="77" y="654"/>
                  <a:pt x="99" y="659"/>
                </a:cubicBezTo>
                <a:cubicBezTo>
                  <a:pt x="121" y="664"/>
                  <a:pt x="136" y="684"/>
                  <a:pt x="136" y="706"/>
                </a:cubicBezTo>
                <a:lnTo>
                  <a:pt x="136" y="708"/>
                </a:lnTo>
                <a:lnTo>
                  <a:pt x="136" y="713"/>
                </a:lnTo>
                <a:lnTo>
                  <a:pt x="135" y="724"/>
                </a:lnTo>
                <a:lnTo>
                  <a:pt x="87" y="672"/>
                </a:lnTo>
                <a:lnTo>
                  <a:pt x="88" y="672"/>
                </a:lnTo>
                <a:lnTo>
                  <a:pt x="40" y="720"/>
                </a:lnTo>
                <a:lnTo>
                  <a:pt x="40" y="713"/>
                </a:lnTo>
                <a:lnTo>
                  <a:pt x="40" y="709"/>
                </a:lnTo>
                <a:cubicBezTo>
                  <a:pt x="40" y="703"/>
                  <a:pt x="40" y="697"/>
                  <a:pt x="42" y="691"/>
                </a:cubicBezTo>
                <a:lnTo>
                  <a:pt x="44" y="686"/>
                </a:lnTo>
                <a:cubicBezTo>
                  <a:pt x="51" y="664"/>
                  <a:pt x="74" y="650"/>
                  <a:pt x="97" y="654"/>
                </a:cubicBezTo>
                <a:cubicBezTo>
                  <a:pt x="120" y="658"/>
                  <a:pt x="137" y="678"/>
                  <a:pt x="137" y="701"/>
                </a:cubicBezTo>
                <a:lnTo>
                  <a:pt x="137" y="704"/>
                </a:lnTo>
                <a:lnTo>
                  <a:pt x="137" y="706"/>
                </a:lnTo>
                <a:lnTo>
                  <a:pt x="56" y="672"/>
                </a:lnTo>
                <a:lnTo>
                  <a:pt x="57" y="671"/>
                </a:lnTo>
                <a:lnTo>
                  <a:pt x="51" y="678"/>
                </a:lnTo>
                <a:lnTo>
                  <a:pt x="53" y="675"/>
                </a:lnTo>
                <a:lnTo>
                  <a:pt x="47" y="686"/>
                </a:lnTo>
                <a:lnTo>
                  <a:pt x="48" y="683"/>
                </a:lnTo>
                <a:lnTo>
                  <a:pt x="48" y="685"/>
                </a:lnTo>
                <a:cubicBezTo>
                  <a:pt x="53" y="663"/>
                  <a:pt x="74" y="648"/>
                  <a:pt x="96" y="649"/>
                </a:cubicBezTo>
                <a:cubicBezTo>
                  <a:pt x="119" y="649"/>
                  <a:pt x="138" y="666"/>
                  <a:pt x="142" y="689"/>
                </a:cubicBezTo>
                <a:lnTo>
                  <a:pt x="142" y="692"/>
                </a:lnTo>
                <a:lnTo>
                  <a:pt x="142" y="690"/>
                </a:lnTo>
                <a:lnTo>
                  <a:pt x="47" y="701"/>
                </a:lnTo>
                <a:lnTo>
                  <a:pt x="47" y="698"/>
                </a:lnTo>
                <a:lnTo>
                  <a:pt x="47" y="693"/>
                </a:lnTo>
                <a:lnTo>
                  <a:pt x="47" y="689"/>
                </a:lnTo>
                <a:lnTo>
                  <a:pt x="47" y="687"/>
                </a:lnTo>
                <a:cubicBezTo>
                  <a:pt x="47" y="660"/>
                  <a:pt x="69" y="639"/>
                  <a:pt x="95" y="639"/>
                </a:cubicBezTo>
                <a:cubicBezTo>
                  <a:pt x="122" y="639"/>
                  <a:pt x="143" y="660"/>
                  <a:pt x="143" y="687"/>
                </a:cubicBezTo>
                <a:lnTo>
                  <a:pt x="143" y="688"/>
                </a:lnTo>
                <a:lnTo>
                  <a:pt x="143" y="693"/>
                </a:lnTo>
                <a:lnTo>
                  <a:pt x="143" y="704"/>
                </a:lnTo>
                <a:cubicBezTo>
                  <a:pt x="143" y="708"/>
                  <a:pt x="142" y="712"/>
                  <a:pt x="141" y="716"/>
                </a:cubicBezTo>
                <a:lnTo>
                  <a:pt x="139" y="722"/>
                </a:lnTo>
                <a:cubicBezTo>
                  <a:pt x="137" y="727"/>
                  <a:pt x="135" y="731"/>
                  <a:pt x="133" y="735"/>
                </a:cubicBezTo>
                <a:lnTo>
                  <a:pt x="131" y="738"/>
                </a:lnTo>
                <a:cubicBezTo>
                  <a:pt x="119" y="755"/>
                  <a:pt x="97" y="763"/>
                  <a:pt x="77" y="757"/>
                </a:cubicBezTo>
                <a:cubicBezTo>
                  <a:pt x="57" y="751"/>
                  <a:pt x="43" y="732"/>
                  <a:pt x="43" y="711"/>
                </a:cubicBezTo>
                <a:lnTo>
                  <a:pt x="43" y="707"/>
                </a:lnTo>
                <a:lnTo>
                  <a:pt x="44" y="697"/>
                </a:lnTo>
                <a:cubicBezTo>
                  <a:pt x="46" y="672"/>
                  <a:pt x="67" y="653"/>
                  <a:pt x="91" y="653"/>
                </a:cubicBezTo>
                <a:lnTo>
                  <a:pt x="92" y="653"/>
                </a:lnTo>
                <a:lnTo>
                  <a:pt x="44" y="701"/>
                </a:lnTo>
                <a:lnTo>
                  <a:pt x="44" y="696"/>
                </a:lnTo>
                <a:lnTo>
                  <a:pt x="44" y="698"/>
                </a:lnTo>
                <a:lnTo>
                  <a:pt x="140" y="692"/>
                </a:lnTo>
                <a:lnTo>
                  <a:pt x="140" y="693"/>
                </a:lnTo>
                <a:lnTo>
                  <a:pt x="139" y="686"/>
                </a:lnTo>
                <a:lnTo>
                  <a:pt x="140" y="689"/>
                </a:lnTo>
                <a:lnTo>
                  <a:pt x="141" y="697"/>
                </a:lnTo>
                <a:lnTo>
                  <a:pt x="45" y="701"/>
                </a:lnTo>
                <a:lnTo>
                  <a:pt x="45" y="700"/>
                </a:lnTo>
                <a:lnTo>
                  <a:pt x="45" y="696"/>
                </a:lnTo>
                <a:lnTo>
                  <a:pt x="45" y="697"/>
                </a:lnTo>
                <a:lnTo>
                  <a:pt x="92" y="740"/>
                </a:lnTo>
                <a:lnTo>
                  <a:pt x="91" y="740"/>
                </a:lnTo>
                <a:cubicBezTo>
                  <a:pt x="65" y="740"/>
                  <a:pt x="43" y="718"/>
                  <a:pt x="43" y="692"/>
                </a:cubicBezTo>
                <a:cubicBezTo>
                  <a:pt x="43" y="665"/>
                  <a:pt x="65" y="644"/>
                  <a:pt x="91" y="644"/>
                </a:cubicBezTo>
                <a:lnTo>
                  <a:pt x="93" y="644"/>
                </a:lnTo>
                <a:cubicBezTo>
                  <a:pt x="119" y="644"/>
                  <a:pt x="141" y="665"/>
                  <a:pt x="141" y="692"/>
                </a:cubicBezTo>
                <a:lnTo>
                  <a:pt x="141" y="694"/>
                </a:lnTo>
                <a:cubicBezTo>
                  <a:pt x="141" y="698"/>
                  <a:pt x="140" y="702"/>
                  <a:pt x="140" y="706"/>
                </a:cubicBezTo>
                <a:lnTo>
                  <a:pt x="139" y="708"/>
                </a:lnTo>
                <a:lnTo>
                  <a:pt x="47" y="681"/>
                </a:lnTo>
                <a:lnTo>
                  <a:pt x="47" y="680"/>
                </a:lnTo>
                <a:lnTo>
                  <a:pt x="45" y="695"/>
                </a:lnTo>
                <a:lnTo>
                  <a:pt x="45" y="692"/>
                </a:lnTo>
                <a:cubicBezTo>
                  <a:pt x="45" y="689"/>
                  <a:pt x="45" y="686"/>
                  <a:pt x="46" y="683"/>
                </a:cubicBezTo>
                <a:lnTo>
                  <a:pt x="47" y="678"/>
                </a:lnTo>
                <a:lnTo>
                  <a:pt x="46" y="687"/>
                </a:lnTo>
                <a:lnTo>
                  <a:pt x="46" y="684"/>
                </a:lnTo>
                <a:lnTo>
                  <a:pt x="48" y="699"/>
                </a:lnTo>
                <a:lnTo>
                  <a:pt x="48" y="698"/>
                </a:lnTo>
                <a:lnTo>
                  <a:pt x="141" y="673"/>
                </a:lnTo>
                <a:lnTo>
                  <a:pt x="141" y="676"/>
                </a:lnTo>
                <a:lnTo>
                  <a:pt x="141" y="675"/>
                </a:lnTo>
                <a:lnTo>
                  <a:pt x="46" y="687"/>
                </a:lnTo>
                <a:lnTo>
                  <a:pt x="46" y="685"/>
                </a:lnTo>
                <a:cubicBezTo>
                  <a:pt x="46" y="683"/>
                  <a:pt x="47" y="680"/>
                  <a:pt x="47" y="678"/>
                </a:cubicBezTo>
                <a:lnTo>
                  <a:pt x="47" y="675"/>
                </a:lnTo>
                <a:lnTo>
                  <a:pt x="47" y="681"/>
                </a:lnTo>
                <a:lnTo>
                  <a:pt x="47" y="678"/>
                </a:lnTo>
                <a:lnTo>
                  <a:pt x="47" y="677"/>
                </a:lnTo>
                <a:cubicBezTo>
                  <a:pt x="47" y="651"/>
                  <a:pt x="68" y="629"/>
                  <a:pt x="95" y="629"/>
                </a:cubicBezTo>
                <a:cubicBezTo>
                  <a:pt x="121" y="629"/>
                  <a:pt x="143" y="651"/>
                  <a:pt x="143" y="677"/>
                </a:cubicBezTo>
                <a:lnTo>
                  <a:pt x="143" y="680"/>
                </a:lnTo>
                <a:lnTo>
                  <a:pt x="143" y="680"/>
                </a:lnTo>
                <a:lnTo>
                  <a:pt x="143" y="689"/>
                </a:lnTo>
                <a:lnTo>
                  <a:pt x="143" y="692"/>
                </a:lnTo>
                <a:cubicBezTo>
                  <a:pt x="143" y="718"/>
                  <a:pt x="122" y="740"/>
                  <a:pt x="95" y="740"/>
                </a:cubicBezTo>
                <a:cubicBezTo>
                  <a:pt x="69" y="740"/>
                  <a:pt x="47" y="718"/>
                  <a:pt x="47" y="692"/>
                </a:cubicBezTo>
                <a:lnTo>
                  <a:pt x="47" y="691"/>
                </a:lnTo>
                <a:lnTo>
                  <a:pt x="47" y="688"/>
                </a:lnTo>
                <a:lnTo>
                  <a:pt x="48" y="678"/>
                </a:lnTo>
                <a:cubicBezTo>
                  <a:pt x="50" y="659"/>
                  <a:pt x="63" y="643"/>
                  <a:pt x="81" y="637"/>
                </a:cubicBezTo>
                <a:lnTo>
                  <a:pt x="84" y="636"/>
                </a:lnTo>
                <a:cubicBezTo>
                  <a:pt x="94" y="633"/>
                  <a:pt x="104" y="633"/>
                  <a:pt x="114" y="636"/>
                </a:cubicBezTo>
                <a:lnTo>
                  <a:pt x="117" y="637"/>
                </a:lnTo>
                <a:cubicBezTo>
                  <a:pt x="131" y="641"/>
                  <a:pt x="141" y="652"/>
                  <a:pt x="147" y="665"/>
                </a:cubicBezTo>
                <a:lnTo>
                  <a:pt x="148" y="667"/>
                </a:lnTo>
                <a:lnTo>
                  <a:pt x="150" y="675"/>
                </a:lnTo>
                <a:lnTo>
                  <a:pt x="55" y="687"/>
                </a:lnTo>
                <a:lnTo>
                  <a:pt x="55" y="685"/>
                </a:lnTo>
                <a:lnTo>
                  <a:pt x="55" y="682"/>
                </a:lnTo>
                <a:cubicBezTo>
                  <a:pt x="55" y="680"/>
                  <a:pt x="56" y="677"/>
                  <a:pt x="56" y="675"/>
                </a:cubicBezTo>
                <a:lnTo>
                  <a:pt x="57" y="672"/>
                </a:lnTo>
                <a:lnTo>
                  <a:pt x="56" y="679"/>
                </a:lnTo>
                <a:lnTo>
                  <a:pt x="56" y="677"/>
                </a:lnTo>
                <a:cubicBezTo>
                  <a:pt x="56" y="651"/>
                  <a:pt x="77" y="629"/>
                  <a:pt x="104" y="629"/>
                </a:cubicBezTo>
                <a:cubicBezTo>
                  <a:pt x="130" y="629"/>
                  <a:pt x="152" y="651"/>
                  <a:pt x="152" y="677"/>
                </a:cubicBezTo>
                <a:lnTo>
                  <a:pt x="152" y="681"/>
                </a:lnTo>
                <a:cubicBezTo>
                  <a:pt x="152" y="686"/>
                  <a:pt x="151" y="691"/>
                  <a:pt x="150" y="696"/>
                </a:cubicBezTo>
                <a:lnTo>
                  <a:pt x="149" y="698"/>
                </a:lnTo>
                <a:cubicBezTo>
                  <a:pt x="141" y="721"/>
                  <a:pt x="117" y="735"/>
                  <a:pt x="93" y="729"/>
                </a:cubicBezTo>
                <a:cubicBezTo>
                  <a:pt x="70" y="724"/>
                  <a:pt x="53" y="702"/>
                  <a:pt x="56" y="678"/>
                </a:cubicBezTo>
                <a:lnTo>
                  <a:pt x="56" y="673"/>
                </a:lnTo>
                <a:lnTo>
                  <a:pt x="57" y="667"/>
                </a:lnTo>
                <a:lnTo>
                  <a:pt x="57" y="659"/>
                </a:lnTo>
                <a:lnTo>
                  <a:pt x="57" y="658"/>
                </a:lnTo>
                <a:cubicBezTo>
                  <a:pt x="57" y="632"/>
                  <a:pt x="78" y="610"/>
                  <a:pt x="105" y="610"/>
                </a:cubicBezTo>
                <a:cubicBezTo>
                  <a:pt x="131" y="610"/>
                  <a:pt x="153" y="632"/>
                  <a:pt x="153" y="658"/>
                </a:cubicBezTo>
                <a:lnTo>
                  <a:pt x="153" y="660"/>
                </a:lnTo>
                <a:lnTo>
                  <a:pt x="153" y="665"/>
                </a:lnTo>
                <a:lnTo>
                  <a:pt x="152" y="675"/>
                </a:lnTo>
                <a:lnTo>
                  <a:pt x="152" y="673"/>
                </a:lnTo>
                <a:cubicBezTo>
                  <a:pt x="152" y="699"/>
                  <a:pt x="131" y="721"/>
                  <a:pt x="104" y="721"/>
                </a:cubicBezTo>
                <a:cubicBezTo>
                  <a:pt x="78" y="721"/>
                  <a:pt x="56" y="699"/>
                  <a:pt x="56" y="673"/>
                </a:cubicBezTo>
                <a:lnTo>
                  <a:pt x="56" y="671"/>
                </a:lnTo>
                <a:cubicBezTo>
                  <a:pt x="56" y="669"/>
                  <a:pt x="57" y="666"/>
                  <a:pt x="57" y="664"/>
                </a:cubicBezTo>
                <a:lnTo>
                  <a:pt x="58" y="661"/>
                </a:lnTo>
                <a:lnTo>
                  <a:pt x="57" y="668"/>
                </a:lnTo>
                <a:lnTo>
                  <a:pt x="57" y="665"/>
                </a:lnTo>
                <a:lnTo>
                  <a:pt x="57" y="663"/>
                </a:lnTo>
                <a:cubicBezTo>
                  <a:pt x="57" y="637"/>
                  <a:pt x="78" y="615"/>
                  <a:pt x="105" y="615"/>
                </a:cubicBezTo>
                <a:cubicBezTo>
                  <a:pt x="131" y="615"/>
                  <a:pt x="153" y="637"/>
                  <a:pt x="153" y="663"/>
                </a:cubicBezTo>
                <a:lnTo>
                  <a:pt x="153" y="665"/>
                </a:lnTo>
                <a:lnTo>
                  <a:pt x="153" y="668"/>
                </a:lnTo>
                <a:lnTo>
                  <a:pt x="153" y="673"/>
                </a:lnTo>
                <a:lnTo>
                  <a:pt x="58" y="661"/>
                </a:lnTo>
                <a:lnTo>
                  <a:pt x="59" y="659"/>
                </a:lnTo>
                <a:lnTo>
                  <a:pt x="57" y="671"/>
                </a:lnTo>
                <a:lnTo>
                  <a:pt x="57" y="668"/>
                </a:lnTo>
                <a:lnTo>
                  <a:pt x="105" y="716"/>
                </a:lnTo>
                <a:lnTo>
                  <a:pt x="101" y="716"/>
                </a:lnTo>
                <a:lnTo>
                  <a:pt x="100" y="716"/>
                </a:lnTo>
                <a:cubicBezTo>
                  <a:pt x="73" y="716"/>
                  <a:pt x="52" y="694"/>
                  <a:pt x="52" y="668"/>
                </a:cubicBezTo>
                <a:lnTo>
                  <a:pt x="52" y="663"/>
                </a:lnTo>
                <a:lnTo>
                  <a:pt x="52" y="658"/>
                </a:lnTo>
                <a:lnTo>
                  <a:pt x="147" y="668"/>
                </a:lnTo>
                <a:lnTo>
                  <a:pt x="147" y="670"/>
                </a:lnTo>
                <a:lnTo>
                  <a:pt x="146" y="673"/>
                </a:lnTo>
                <a:cubicBezTo>
                  <a:pt x="141" y="697"/>
                  <a:pt x="119" y="714"/>
                  <a:pt x="94" y="711"/>
                </a:cubicBezTo>
                <a:cubicBezTo>
                  <a:pt x="70" y="709"/>
                  <a:pt x="51" y="688"/>
                  <a:pt x="51" y="663"/>
                </a:cubicBezTo>
                <a:lnTo>
                  <a:pt x="51" y="659"/>
                </a:lnTo>
                <a:lnTo>
                  <a:pt x="51" y="659"/>
                </a:lnTo>
                <a:cubicBezTo>
                  <a:pt x="48" y="636"/>
                  <a:pt x="62" y="616"/>
                  <a:pt x="83" y="608"/>
                </a:cubicBezTo>
                <a:lnTo>
                  <a:pt x="85" y="608"/>
                </a:lnTo>
                <a:cubicBezTo>
                  <a:pt x="97" y="604"/>
                  <a:pt x="110" y="605"/>
                  <a:pt x="121" y="611"/>
                </a:cubicBezTo>
                <a:lnTo>
                  <a:pt x="122" y="611"/>
                </a:lnTo>
                <a:cubicBezTo>
                  <a:pt x="142" y="621"/>
                  <a:pt x="153" y="643"/>
                  <a:pt x="148" y="665"/>
                </a:cubicBezTo>
                <a:cubicBezTo>
                  <a:pt x="143" y="687"/>
                  <a:pt x="123" y="702"/>
                  <a:pt x="101" y="702"/>
                </a:cubicBezTo>
                <a:lnTo>
                  <a:pt x="100" y="702"/>
                </a:lnTo>
                <a:lnTo>
                  <a:pt x="148" y="654"/>
                </a:lnTo>
                <a:lnTo>
                  <a:pt x="148" y="656"/>
                </a:lnTo>
                <a:lnTo>
                  <a:pt x="147" y="645"/>
                </a:lnTo>
                <a:lnTo>
                  <a:pt x="147" y="647"/>
                </a:lnTo>
                <a:cubicBezTo>
                  <a:pt x="153" y="673"/>
                  <a:pt x="138" y="699"/>
                  <a:pt x="112" y="705"/>
                </a:cubicBezTo>
                <a:cubicBezTo>
                  <a:pt x="86" y="711"/>
                  <a:pt x="60" y="696"/>
                  <a:pt x="54" y="670"/>
                </a:cubicBezTo>
                <a:lnTo>
                  <a:pt x="53" y="668"/>
                </a:lnTo>
                <a:lnTo>
                  <a:pt x="52" y="663"/>
                </a:lnTo>
                <a:cubicBezTo>
                  <a:pt x="52" y="660"/>
                  <a:pt x="51" y="657"/>
                  <a:pt x="51" y="654"/>
                </a:cubicBezTo>
                <a:lnTo>
                  <a:pt x="51" y="649"/>
                </a:lnTo>
                <a:cubicBezTo>
                  <a:pt x="51" y="638"/>
                  <a:pt x="56" y="626"/>
                  <a:pt x="63" y="618"/>
                </a:cubicBezTo>
                <a:lnTo>
                  <a:pt x="66" y="614"/>
                </a:lnTo>
                <a:cubicBezTo>
                  <a:pt x="72" y="608"/>
                  <a:pt x="79" y="603"/>
                  <a:pt x="87" y="600"/>
                </a:cubicBezTo>
                <a:lnTo>
                  <a:pt x="90" y="599"/>
                </a:lnTo>
                <a:cubicBezTo>
                  <a:pt x="103" y="595"/>
                  <a:pt x="118" y="596"/>
                  <a:pt x="130" y="603"/>
                </a:cubicBezTo>
                <a:cubicBezTo>
                  <a:pt x="141" y="610"/>
                  <a:pt x="150" y="622"/>
                  <a:pt x="153" y="635"/>
                </a:cubicBezTo>
                <a:lnTo>
                  <a:pt x="153" y="638"/>
                </a:lnTo>
                <a:cubicBezTo>
                  <a:pt x="154" y="641"/>
                  <a:pt x="154" y="644"/>
                  <a:pt x="154" y="647"/>
                </a:cubicBezTo>
                <a:lnTo>
                  <a:pt x="154" y="651"/>
                </a:lnTo>
                <a:lnTo>
                  <a:pt x="154" y="656"/>
                </a:lnTo>
                <a:lnTo>
                  <a:pt x="154" y="658"/>
                </a:lnTo>
                <a:cubicBezTo>
                  <a:pt x="154" y="685"/>
                  <a:pt x="132" y="706"/>
                  <a:pt x="106" y="706"/>
                </a:cubicBezTo>
                <a:cubicBezTo>
                  <a:pt x="79" y="706"/>
                  <a:pt x="58" y="685"/>
                  <a:pt x="58" y="658"/>
                </a:cubicBezTo>
                <a:lnTo>
                  <a:pt x="58" y="658"/>
                </a:lnTo>
                <a:lnTo>
                  <a:pt x="58" y="655"/>
                </a:lnTo>
                <a:lnTo>
                  <a:pt x="58" y="653"/>
                </a:lnTo>
                <a:cubicBezTo>
                  <a:pt x="57" y="648"/>
                  <a:pt x="58" y="643"/>
                  <a:pt x="59" y="639"/>
                </a:cubicBezTo>
                <a:lnTo>
                  <a:pt x="60" y="634"/>
                </a:lnTo>
                <a:cubicBezTo>
                  <a:pt x="65" y="610"/>
                  <a:pt x="87" y="594"/>
                  <a:pt x="112" y="597"/>
                </a:cubicBezTo>
                <a:cubicBezTo>
                  <a:pt x="136" y="599"/>
                  <a:pt x="154" y="620"/>
                  <a:pt x="154" y="644"/>
                </a:cubicBezTo>
                <a:lnTo>
                  <a:pt x="154" y="647"/>
                </a:lnTo>
                <a:cubicBezTo>
                  <a:pt x="154" y="654"/>
                  <a:pt x="153" y="662"/>
                  <a:pt x="149" y="668"/>
                </a:cubicBezTo>
                <a:lnTo>
                  <a:pt x="148" y="670"/>
                </a:lnTo>
                <a:cubicBezTo>
                  <a:pt x="141" y="685"/>
                  <a:pt x="127" y="695"/>
                  <a:pt x="111" y="697"/>
                </a:cubicBezTo>
                <a:cubicBezTo>
                  <a:pt x="95" y="699"/>
                  <a:pt x="79" y="692"/>
                  <a:pt x="69" y="680"/>
                </a:cubicBezTo>
                <a:lnTo>
                  <a:pt x="66" y="677"/>
                </a:lnTo>
                <a:lnTo>
                  <a:pt x="68" y="678"/>
                </a:lnTo>
                <a:lnTo>
                  <a:pt x="101" y="692"/>
                </a:lnTo>
                <a:lnTo>
                  <a:pt x="100" y="692"/>
                </a:lnTo>
                <a:lnTo>
                  <a:pt x="148" y="654"/>
                </a:lnTo>
                <a:lnTo>
                  <a:pt x="147" y="656"/>
                </a:lnTo>
                <a:lnTo>
                  <a:pt x="148" y="647"/>
                </a:lnTo>
                <a:lnTo>
                  <a:pt x="148" y="651"/>
                </a:lnTo>
                <a:lnTo>
                  <a:pt x="148" y="656"/>
                </a:lnTo>
                <a:lnTo>
                  <a:pt x="148" y="658"/>
                </a:lnTo>
                <a:cubicBezTo>
                  <a:pt x="148" y="685"/>
                  <a:pt x="126" y="706"/>
                  <a:pt x="100" y="706"/>
                </a:cubicBezTo>
                <a:cubicBezTo>
                  <a:pt x="73" y="706"/>
                  <a:pt x="52" y="685"/>
                  <a:pt x="52" y="658"/>
                </a:cubicBezTo>
                <a:lnTo>
                  <a:pt x="52" y="658"/>
                </a:lnTo>
                <a:lnTo>
                  <a:pt x="52" y="655"/>
                </a:lnTo>
                <a:lnTo>
                  <a:pt x="53" y="645"/>
                </a:lnTo>
                <a:lnTo>
                  <a:pt x="52" y="644"/>
                </a:lnTo>
                <a:cubicBezTo>
                  <a:pt x="52" y="618"/>
                  <a:pt x="74" y="596"/>
                  <a:pt x="100" y="596"/>
                </a:cubicBezTo>
                <a:lnTo>
                  <a:pt x="101" y="596"/>
                </a:lnTo>
                <a:lnTo>
                  <a:pt x="53" y="649"/>
                </a:lnTo>
                <a:lnTo>
                  <a:pt x="53" y="644"/>
                </a:lnTo>
                <a:lnTo>
                  <a:pt x="52" y="635"/>
                </a:lnTo>
                <a:lnTo>
                  <a:pt x="53" y="625"/>
                </a:lnTo>
                <a:lnTo>
                  <a:pt x="101" y="678"/>
                </a:lnTo>
                <a:lnTo>
                  <a:pt x="99" y="678"/>
                </a:lnTo>
                <a:cubicBezTo>
                  <a:pt x="73" y="678"/>
                  <a:pt x="51" y="656"/>
                  <a:pt x="51" y="630"/>
                </a:cubicBezTo>
                <a:cubicBezTo>
                  <a:pt x="51" y="603"/>
                  <a:pt x="73" y="582"/>
                  <a:pt x="99" y="582"/>
                </a:cubicBezTo>
                <a:lnTo>
                  <a:pt x="101" y="582"/>
                </a:lnTo>
                <a:cubicBezTo>
                  <a:pt x="127" y="582"/>
                  <a:pt x="149" y="603"/>
                  <a:pt x="149" y="630"/>
                </a:cubicBezTo>
                <a:cubicBezTo>
                  <a:pt x="149" y="656"/>
                  <a:pt x="127" y="678"/>
                  <a:pt x="101" y="678"/>
                </a:cubicBezTo>
                <a:lnTo>
                  <a:pt x="100" y="678"/>
                </a:lnTo>
                <a:cubicBezTo>
                  <a:pt x="74" y="678"/>
                  <a:pt x="52" y="656"/>
                  <a:pt x="52" y="630"/>
                </a:cubicBezTo>
                <a:lnTo>
                  <a:pt x="52" y="627"/>
                </a:lnTo>
                <a:lnTo>
                  <a:pt x="54" y="639"/>
                </a:lnTo>
                <a:lnTo>
                  <a:pt x="53" y="637"/>
                </a:lnTo>
                <a:lnTo>
                  <a:pt x="147" y="617"/>
                </a:lnTo>
                <a:lnTo>
                  <a:pt x="148" y="620"/>
                </a:lnTo>
                <a:lnTo>
                  <a:pt x="148" y="618"/>
                </a:lnTo>
                <a:lnTo>
                  <a:pt x="53" y="630"/>
                </a:lnTo>
                <a:lnTo>
                  <a:pt x="53" y="625"/>
                </a:lnTo>
                <a:lnTo>
                  <a:pt x="53" y="622"/>
                </a:lnTo>
                <a:lnTo>
                  <a:pt x="55" y="637"/>
                </a:lnTo>
                <a:lnTo>
                  <a:pt x="55" y="636"/>
                </a:lnTo>
                <a:lnTo>
                  <a:pt x="148" y="620"/>
                </a:lnTo>
                <a:lnTo>
                  <a:pt x="148" y="622"/>
                </a:lnTo>
                <a:lnTo>
                  <a:pt x="148" y="625"/>
                </a:lnTo>
                <a:lnTo>
                  <a:pt x="148" y="635"/>
                </a:lnTo>
                <a:lnTo>
                  <a:pt x="54" y="615"/>
                </a:lnTo>
                <a:lnTo>
                  <a:pt x="55" y="613"/>
                </a:lnTo>
                <a:lnTo>
                  <a:pt x="52" y="628"/>
                </a:lnTo>
                <a:lnTo>
                  <a:pt x="52" y="625"/>
                </a:lnTo>
                <a:lnTo>
                  <a:pt x="53" y="615"/>
                </a:lnTo>
                <a:lnTo>
                  <a:pt x="54" y="610"/>
                </a:lnTo>
                <a:cubicBezTo>
                  <a:pt x="57" y="585"/>
                  <a:pt x="79" y="566"/>
                  <a:pt x="104" y="568"/>
                </a:cubicBezTo>
                <a:cubicBezTo>
                  <a:pt x="130" y="569"/>
                  <a:pt x="149" y="590"/>
                  <a:pt x="149" y="615"/>
                </a:cubicBezTo>
                <a:lnTo>
                  <a:pt x="149" y="617"/>
                </a:lnTo>
                <a:cubicBezTo>
                  <a:pt x="149" y="620"/>
                  <a:pt x="149" y="623"/>
                  <a:pt x="149" y="625"/>
                </a:cubicBezTo>
                <a:lnTo>
                  <a:pt x="148" y="628"/>
                </a:lnTo>
                <a:lnTo>
                  <a:pt x="148" y="613"/>
                </a:lnTo>
                <a:lnTo>
                  <a:pt x="149" y="616"/>
                </a:lnTo>
                <a:cubicBezTo>
                  <a:pt x="149" y="618"/>
                  <a:pt x="149" y="621"/>
                  <a:pt x="149" y="623"/>
                </a:cubicBezTo>
                <a:lnTo>
                  <a:pt x="149" y="625"/>
                </a:lnTo>
                <a:cubicBezTo>
                  <a:pt x="149" y="651"/>
                  <a:pt x="128" y="673"/>
                  <a:pt x="101" y="673"/>
                </a:cubicBezTo>
                <a:cubicBezTo>
                  <a:pt x="75" y="673"/>
                  <a:pt x="53" y="651"/>
                  <a:pt x="53" y="625"/>
                </a:cubicBezTo>
                <a:lnTo>
                  <a:pt x="53" y="621"/>
                </a:lnTo>
                <a:lnTo>
                  <a:pt x="53" y="615"/>
                </a:lnTo>
                <a:cubicBezTo>
                  <a:pt x="53" y="589"/>
                  <a:pt x="75" y="567"/>
                  <a:pt x="101" y="567"/>
                </a:cubicBezTo>
                <a:lnTo>
                  <a:pt x="102" y="567"/>
                </a:lnTo>
                <a:cubicBezTo>
                  <a:pt x="129" y="567"/>
                  <a:pt x="150" y="589"/>
                  <a:pt x="150" y="615"/>
                </a:cubicBezTo>
                <a:cubicBezTo>
                  <a:pt x="150" y="642"/>
                  <a:pt x="129" y="663"/>
                  <a:pt x="102" y="663"/>
                </a:cubicBezTo>
                <a:lnTo>
                  <a:pt x="102" y="663"/>
                </a:lnTo>
                <a:cubicBezTo>
                  <a:pt x="75" y="663"/>
                  <a:pt x="54" y="642"/>
                  <a:pt x="54" y="615"/>
                </a:cubicBezTo>
                <a:cubicBezTo>
                  <a:pt x="54" y="589"/>
                  <a:pt x="75" y="567"/>
                  <a:pt x="102" y="567"/>
                </a:cubicBezTo>
                <a:lnTo>
                  <a:pt x="103" y="567"/>
                </a:lnTo>
                <a:lnTo>
                  <a:pt x="55" y="615"/>
                </a:lnTo>
                <a:lnTo>
                  <a:pt x="55" y="613"/>
                </a:lnTo>
                <a:lnTo>
                  <a:pt x="55" y="611"/>
                </a:lnTo>
                <a:lnTo>
                  <a:pt x="103" y="659"/>
                </a:lnTo>
                <a:lnTo>
                  <a:pt x="103" y="659"/>
                </a:lnTo>
                <a:cubicBezTo>
                  <a:pt x="76" y="659"/>
                  <a:pt x="55" y="637"/>
                  <a:pt x="55" y="611"/>
                </a:cubicBezTo>
                <a:lnTo>
                  <a:pt x="55" y="608"/>
                </a:lnTo>
                <a:lnTo>
                  <a:pt x="55" y="606"/>
                </a:lnTo>
                <a:cubicBezTo>
                  <a:pt x="55" y="579"/>
                  <a:pt x="76" y="558"/>
                  <a:pt x="103" y="558"/>
                </a:cubicBezTo>
                <a:cubicBezTo>
                  <a:pt x="129" y="558"/>
                  <a:pt x="151" y="579"/>
                  <a:pt x="151" y="606"/>
                </a:cubicBezTo>
                <a:lnTo>
                  <a:pt x="151" y="608"/>
                </a:lnTo>
                <a:lnTo>
                  <a:pt x="151" y="611"/>
                </a:lnTo>
                <a:lnTo>
                  <a:pt x="103" y="563"/>
                </a:lnTo>
                <a:lnTo>
                  <a:pt x="104" y="563"/>
                </a:lnTo>
                <a:cubicBezTo>
                  <a:pt x="130" y="563"/>
                  <a:pt x="152" y="584"/>
                  <a:pt x="152" y="611"/>
                </a:cubicBezTo>
                <a:cubicBezTo>
                  <a:pt x="152" y="637"/>
                  <a:pt x="130" y="659"/>
                  <a:pt x="104" y="659"/>
                </a:cubicBezTo>
                <a:lnTo>
                  <a:pt x="103" y="659"/>
                </a:lnTo>
                <a:cubicBezTo>
                  <a:pt x="89" y="659"/>
                  <a:pt x="76" y="653"/>
                  <a:pt x="67" y="643"/>
                </a:cubicBezTo>
                <a:cubicBezTo>
                  <a:pt x="58" y="633"/>
                  <a:pt x="54" y="619"/>
                  <a:pt x="55" y="606"/>
                </a:cubicBezTo>
                <a:lnTo>
                  <a:pt x="56" y="601"/>
                </a:lnTo>
                <a:lnTo>
                  <a:pt x="56" y="597"/>
                </a:lnTo>
                <a:lnTo>
                  <a:pt x="56" y="596"/>
                </a:lnTo>
                <a:lnTo>
                  <a:pt x="104" y="644"/>
                </a:lnTo>
                <a:lnTo>
                  <a:pt x="103" y="644"/>
                </a:lnTo>
                <a:lnTo>
                  <a:pt x="151" y="587"/>
                </a:lnTo>
                <a:lnTo>
                  <a:pt x="152" y="592"/>
                </a:lnTo>
                <a:cubicBezTo>
                  <a:pt x="154" y="606"/>
                  <a:pt x="151" y="621"/>
                  <a:pt x="142" y="632"/>
                </a:cubicBezTo>
                <a:cubicBezTo>
                  <a:pt x="132" y="643"/>
                  <a:pt x="119" y="649"/>
                  <a:pt x="104" y="649"/>
                </a:cubicBezTo>
                <a:lnTo>
                  <a:pt x="103" y="649"/>
                </a:lnTo>
                <a:cubicBezTo>
                  <a:pt x="88" y="649"/>
                  <a:pt x="73" y="642"/>
                  <a:pt x="64" y="628"/>
                </a:cubicBezTo>
                <a:cubicBezTo>
                  <a:pt x="55" y="615"/>
                  <a:pt x="53" y="598"/>
                  <a:pt x="59" y="584"/>
                </a:cubicBezTo>
                <a:lnTo>
                  <a:pt x="61" y="579"/>
                </a:lnTo>
                <a:lnTo>
                  <a:pt x="105" y="644"/>
                </a:lnTo>
                <a:lnTo>
                  <a:pt x="103" y="644"/>
                </a:lnTo>
                <a:cubicBezTo>
                  <a:pt x="77" y="644"/>
                  <a:pt x="55" y="623"/>
                  <a:pt x="55" y="596"/>
                </a:cubicBezTo>
                <a:cubicBezTo>
                  <a:pt x="55" y="570"/>
                  <a:pt x="77" y="548"/>
                  <a:pt x="103" y="548"/>
                </a:cubicBezTo>
                <a:lnTo>
                  <a:pt x="105" y="548"/>
                </a:lnTo>
                <a:cubicBezTo>
                  <a:pt x="131" y="548"/>
                  <a:pt x="153" y="570"/>
                  <a:pt x="153" y="596"/>
                </a:cubicBezTo>
                <a:cubicBezTo>
                  <a:pt x="153" y="623"/>
                  <a:pt x="131" y="644"/>
                  <a:pt x="105" y="644"/>
                </a:cubicBezTo>
                <a:lnTo>
                  <a:pt x="104" y="644"/>
                </a:lnTo>
                <a:cubicBezTo>
                  <a:pt x="82" y="644"/>
                  <a:pt x="63" y="630"/>
                  <a:pt x="58" y="609"/>
                </a:cubicBezTo>
                <a:cubicBezTo>
                  <a:pt x="52" y="588"/>
                  <a:pt x="61" y="566"/>
                  <a:pt x="80" y="555"/>
                </a:cubicBezTo>
                <a:lnTo>
                  <a:pt x="84" y="553"/>
                </a:lnTo>
                <a:lnTo>
                  <a:pt x="77" y="558"/>
                </a:lnTo>
                <a:lnTo>
                  <a:pt x="80" y="555"/>
                </a:lnTo>
                <a:lnTo>
                  <a:pt x="62" y="592"/>
                </a:lnTo>
                <a:lnTo>
                  <a:pt x="62" y="589"/>
                </a:lnTo>
                <a:lnTo>
                  <a:pt x="68" y="610"/>
                </a:lnTo>
                <a:lnTo>
                  <a:pt x="67" y="608"/>
                </a:lnTo>
                <a:lnTo>
                  <a:pt x="157" y="587"/>
                </a:lnTo>
                <a:lnTo>
                  <a:pt x="157" y="592"/>
                </a:lnTo>
                <a:lnTo>
                  <a:pt x="158" y="591"/>
                </a:lnTo>
                <a:lnTo>
                  <a:pt x="62" y="596"/>
                </a:lnTo>
                <a:lnTo>
                  <a:pt x="62" y="595"/>
                </a:lnTo>
                <a:lnTo>
                  <a:pt x="63" y="603"/>
                </a:lnTo>
                <a:lnTo>
                  <a:pt x="62" y="600"/>
                </a:lnTo>
                <a:cubicBezTo>
                  <a:pt x="60" y="586"/>
                  <a:pt x="64" y="572"/>
                  <a:pt x="73" y="561"/>
                </a:cubicBezTo>
                <a:cubicBezTo>
                  <a:pt x="82" y="550"/>
                  <a:pt x="95" y="544"/>
                  <a:pt x="109" y="544"/>
                </a:cubicBezTo>
                <a:lnTo>
                  <a:pt x="110" y="544"/>
                </a:lnTo>
                <a:lnTo>
                  <a:pt x="110" y="544"/>
                </a:lnTo>
                <a:cubicBezTo>
                  <a:pt x="135" y="544"/>
                  <a:pt x="156" y="563"/>
                  <a:pt x="158" y="587"/>
                </a:cubicBezTo>
                <a:cubicBezTo>
                  <a:pt x="161" y="612"/>
                  <a:pt x="144" y="634"/>
                  <a:pt x="120" y="639"/>
                </a:cubicBezTo>
                <a:lnTo>
                  <a:pt x="117" y="640"/>
                </a:lnTo>
                <a:cubicBezTo>
                  <a:pt x="112" y="641"/>
                  <a:pt x="106" y="641"/>
                  <a:pt x="100" y="640"/>
                </a:cubicBezTo>
                <a:lnTo>
                  <a:pt x="97" y="639"/>
                </a:lnTo>
                <a:cubicBezTo>
                  <a:pt x="74" y="635"/>
                  <a:pt x="57" y="615"/>
                  <a:pt x="57" y="592"/>
                </a:cubicBezTo>
                <a:lnTo>
                  <a:pt x="57" y="590"/>
                </a:lnTo>
                <a:cubicBezTo>
                  <a:pt x="57" y="585"/>
                  <a:pt x="58" y="580"/>
                  <a:pt x="59" y="575"/>
                </a:cubicBezTo>
                <a:lnTo>
                  <a:pt x="60" y="572"/>
                </a:lnTo>
                <a:lnTo>
                  <a:pt x="60" y="572"/>
                </a:lnTo>
                <a:lnTo>
                  <a:pt x="60" y="590"/>
                </a:lnTo>
                <a:lnTo>
                  <a:pt x="59" y="587"/>
                </a:lnTo>
                <a:lnTo>
                  <a:pt x="59" y="589"/>
                </a:lnTo>
                <a:lnTo>
                  <a:pt x="154" y="573"/>
                </a:lnTo>
                <a:lnTo>
                  <a:pt x="154" y="578"/>
                </a:lnTo>
                <a:lnTo>
                  <a:pt x="154" y="585"/>
                </a:lnTo>
                <a:lnTo>
                  <a:pt x="152" y="570"/>
                </a:lnTo>
                <a:lnTo>
                  <a:pt x="153" y="572"/>
                </a:lnTo>
                <a:lnTo>
                  <a:pt x="69" y="558"/>
                </a:lnTo>
                <a:lnTo>
                  <a:pt x="72" y="554"/>
                </a:lnTo>
                <a:lnTo>
                  <a:pt x="66" y="563"/>
                </a:lnTo>
                <a:lnTo>
                  <a:pt x="69" y="558"/>
                </a:lnTo>
                <a:cubicBezTo>
                  <a:pt x="77" y="540"/>
                  <a:pt x="94" y="529"/>
                  <a:pt x="112" y="529"/>
                </a:cubicBezTo>
                <a:lnTo>
                  <a:pt x="113" y="529"/>
                </a:lnTo>
                <a:lnTo>
                  <a:pt x="114" y="529"/>
                </a:lnTo>
                <a:lnTo>
                  <a:pt x="115" y="529"/>
                </a:lnTo>
                <a:lnTo>
                  <a:pt x="69" y="566"/>
                </a:lnTo>
                <a:lnTo>
                  <a:pt x="69" y="564"/>
                </a:lnTo>
                <a:lnTo>
                  <a:pt x="69" y="564"/>
                </a:lnTo>
                <a:lnTo>
                  <a:pt x="116" y="621"/>
                </a:lnTo>
                <a:lnTo>
                  <a:pt x="115" y="621"/>
                </a:lnTo>
                <a:cubicBezTo>
                  <a:pt x="99" y="621"/>
                  <a:pt x="83" y="612"/>
                  <a:pt x="74" y="598"/>
                </a:cubicBezTo>
                <a:lnTo>
                  <a:pt x="71" y="593"/>
                </a:lnTo>
                <a:lnTo>
                  <a:pt x="112" y="616"/>
                </a:lnTo>
                <a:lnTo>
                  <a:pt x="111" y="616"/>
                </a:lnTo>
                <a:cubicBezTo>
                  <a:pt x="85" y="616"/>
                  <a:pt x="63" y="594"/>
                  <a:pt x="63" y="568"/>
                </a:cubicBezTo>
                <a:cubicBezTo>
                  <a:pt x="63" y="541"/>
                  <a:pt x="85" y="520"/>
                  <a:pt x="111" y="520"/>
                </a:cubicBezTo>
                <a:lnTo>
                  <a:pt x="112" y="520"/>
                </a:lnTo>
                <a:lnTo>
                  <a:pt x="65" y="580"/>
                </a:lnTo>
                <a:lnTo>
                  <a:pt x="65" y="578"/>
                </a:lnTo>
                <a:lnTo>
                  <a:pt x="64" y="573"/>
                </a:lnTo>
                <a:cubicBezTo>
                  <a:pt x="61" y="559"/>
                  <a:pt x="65" y="544"/>
                  <a:pt x="74" y="533"/>
                </a:cubicBezTo>
                <a:cubicBezTo>
                  <a:pt x="83" y="522"/>
                  <a:pt x="97" y="515"/>
                  <a:pt x="111" y="515"/>
                </a:cubicBezTo>
                <a:lnTo>
                  <a:pt x="112" y="515"/>
                </a:lnTo>
                <a:lnTo>
                  <a:pt x="113" y="515"/>
                </a:lnTo>
                <a:lnTo>
                  <a:pt x="65" y="563"/>
                </a:lnTo>
                <a:lnTo>
                  <a:pt x="65" y="558"/>
                </a:lnTo>
                <a:lnTo>
                  <a:pt x="65" y="559"/>
                </a:lnTo>
                <a:cubicBezTo>
                  <a:pt x="62" y="535"/>
                  <a:pt x="78" y="512"/>
                  <a:pt x="102" y="507"/>
                </a:cubicBezTo>
                <a:cubicBezTo>
                  <a:pt x="126" y="502"/>
                  <a:pt x="150" y="515"/>
                  <a:pt x="158" y="539"/>
                </a:cubicBezTo>
                <a:lnTo>
                  <a:pt x="159" y="540"/>
                </a:lnTo>
                <a:cubicBezTo>
                  <a:pt x="160" y="545"/>
                  <a:pt x="161" y="550"/>
                  <a:pt x="161" y="555"/>
                </a:cubicBezTo>
                <a:lnTo>
                  <a:pt x="161" y="558"/>
                </a:lnTo>
                <a:lnTo>
                  <a:pt x="113" y="510"/>
                </a:lnTo>
                <a:lnTo>
                  <a:pt x="113" y="510"/>
                </a:lnTo>
                <a:lnTo>
                  <a:pt x="71" y="537"/>
                </a:lnTo>
                <a:lnTo>
                  <a:pt x="72" y="535"/>
                </a:lnTo>
                <a:lnTo>
                  <a:pt x="67" y="547"/>
                </a:lnTo>
                <a:lnTo>
                  <a:pt x="68" y="545"/>
                </a:lnTo>
                <a:cubicBezTo>
                  <a:pt x="73" y="521"/>
                  <a:pt x="94" y="505"/>
                  <a:pt x="117" y="506"/>
                </a:cubicBezTo>
                <a:cubicBezTo>
                  <a:pt x="141" y="507"/>
                  <a:pt x="160" y="526"/>
                  <a:pt x="163" y="549"/>
                </a:cubicBezTo>
                <a:lnTo>
                  <a:pt x="163" y="554"/>
                </a:lnTo>
                <a:lnTo>
                  <a:pt x="164" y="558"/>
                </a:lnTo>
                <a:lnTo>
                  <a:pt x="68" y="559"/>
                </a:lnTo>
                <a:lnTo>
                  <a:pt x="69" y="554"/>
                </a:lnTo>
                <a:lnTo>
                  <a:pt x="69" y="564"/>
                </a:lnTo>
                <a:lnTo>
                  <a:pt x="68" y="559"/>
                </a:lnTo>
                <a:lnTo>
                  <a:pt x="68" y="558"/>
                </a:lnTo>
                <a:cubicBezTo>
                  <a:pt x="65" y="544"/>
                  <a:pt x="69" y="530"/>
                  <a:pt x="78" y="519"/>
                </a:cubicBezTo>
                <a:cubicBezTo>
                  <a:pt x="87" y="507"/>
                  <a:pt x="101" y="501"/>
                  <a:pt x="115" y="501"/>
                </a:cubicBezTo>
                <a:lnTo>
                  <a:pt x="115" y="501"/>
                </a:lnTo>
                <a:lnTo>
                  <a:pt x="67" y="549"/>
                </a:lnTo>
                <a:lnTo>
                  <a:pt x="67" y="544"/>
                </a:lnTo>
                <a:cubicBezTo>
                  <a:pt x="67" y="542"/>
                  <a:pt x="68" y="539"/>
                  <a:pt x="68" y="537"/>
                </a:cubicBezTo>
                <a:lnTo>
                  <a:pt x="69" y="534"/>
                </a:lnTo>
                <a:lnTo>
                  <a:pt x="68" y="541"/>
                </a:lnTo>
                <a:lnTo>
                  <a:pt x="68" y="539"/>
                </a:lnTo>
                <a:cubicBezTo>
                  <a:pt x="68" y="515"/>
                  <a:pt x="87" y="494"/>
                  <a:pt x="111" y="492"/>
                </a:cubicBezTo>
                <a:cubicBezTo>
                  <a:pt x="136" y="489"/>
                  <a:pt x="158" y="506"/>
                  <a:pt x="163" y="530"/>
                </a:cubicBezTo>
                <a:lnTo>
                  <a:pt x="164" y="533"/>
                </a:lnTo>
                <a:cubicBezTo>
                  <a:pt x="164" y="536"/>
                  <a:pt x="164" y="539"/>
                  <a:pt x="164" y="542"/>
                </a:cubicBezTo>
                <a:lnTo>
                  <a:pt x="164" y="544"/>
                </a:lnTo>
                <a:cubicBezTo>
                  <a:pt x="164" y="569"/>
                  <a:pt x="145" y="590"/>
                  <a:pt x="120" y="592"/>
                </a:cubicBezTo>
                <a:cubicBezTo>
                  <a:pt x="96" y="594"/>
                  <a:pt x="73" y="577"/>
                  <a:pt x="69" y="552"/>
                </a:cubicBezTo>
                <a:lnTo>
                  <a:pt x="69" y="549"/>
                </a:lnTo>
                <a:lnTo>
                  <a:pt x="69" y="551"/>
                </a:lnTo>
                <a:lnTo>
                  <a:pt x="163" y="539"/>
                </a:lnTo>
                <a:lnTo>
                  <a:pt x="163" y="542"/>
                </a:lnTo>
                <a:lnTo>
                  <a:pt x="164" y="542"/>
                </a:lnTo>
                <a:lnTo>
                  <a:pt x="164" y="546"/>
                </a:lnTo>
                <a:lnTo>
                  <a:pt x="164" y="554"/>
                </a:lnTo>
                <a:cubicBezTo>
                  <a:pt x="164" y="580"/>
                  <a:pt x="143" y="602"/>
                  <a:pt x="116" y="602"/>
                </a:cubicBezTo>
                <a:cubicBezTo>
                  <a:pt x="90" y="602"/>
                  <a:pt x="68" y="580"/>
                  <a:pt x="68" y="554"/>
                </a:cubicBezTo>
                <a:lnTo>
                  <a:pt x="68" y="553"/>
                </a:lnTo>
                <a:lnTo>
                  <a:pt x="68" y="555"/>
                </a:lnTo>
                <a:lnTo>
                  <a:pt x="68" y="550"/>
                </a:lnTo>
                <a:lnTo>
                  <a:pt x="67" y="544"/>
                </a:lnTo>
                <a:cubicBezTo>
                  <a:pt x="66" y="531"/>
                  <a:pt x="70" y="517"/>
                  <a:pt x="79" y="507"/>
                </a:cubicBezTo>
                <a:cubicBezTo>
                  <a:pt x="88" y="497"/>
                  <a:pt x="101" y="491"/>
                  <a:pt x="115" y="491"/>
                </a:cubicBezTo>
                <a:lnTo>
                  <a:pt x="116" y="491"/>
                </a:lnTo>
                <a:cubicBezTo>
                  <a:pt x="141" y="491"/>
                  <a:pt x="162" y="510"/>
                  <a:pt x="164" y="535"/>
                </a:cubicBezTo>
                <a:lnTo>
                  <a:pt x="165" y="540"/>
                </a:lnTo>
                <a:cubicBezTo>
                  <a:pt x="165" y="543"/>
                  <a:pt x="165" y="547"/>
                  <a:pt x="165" y="550"/>
                </a:cubicBezTo>
                <a:lnTo>
                  <a:pt x="164" y="554"/>
                </a:lnTo>
                <a:cubicBezTo>
                  <a:pt x="163" y="565"/>
                  <a:pt x="158" y="575"/>
                  <a:pt x="150" y="582"/>
                </a:cubicBezTo>
                <a:lnTo>
                  <a:pt x="150" y="583"/>
                </a:lnTo>
                <a:cubicBezTo>
                  <a:pt x="136" y="597"/>
                  <a:pt x="116" y="601"/>
                  <a:pt x="98" y="593"/>
                </a:cubicBezTo>
                <a:cubicBezTo>
                  <a:pt x="80" y="586"/>
                  <a:pt x="68" y="568"/>
                  <a:pt x="68" y="549"/>
                </a:cubicBezTo>
                <a:lnTo>
                  <a:pt x="68" y="545"/>
                </a:lnTo>
                <a:lnTo>
                  <a:pt x="69" y="536"/>
                </a:lnTo>
                <a:lnTo>
                  <a:pt x="68" y="534"/>
                </a:lnTo>
                <a:lnTo>
                  <a:pt x="68" y="530"/>
                </a:lnTo>
                <a:cubicBezTo>
                  <a:pt x="68" y="503"/>
                  <a:pt x="90" y="482"/>
                  <a:pt x="116" y="482"/>
                </a:cubicBezTo>
                <a:cubicBezTo>
                  <a:pt x="143" y="482"/>
                  <a:pt x="164" y="503"/>
                  <a:pt x="164" y="530"/>
                </a:cubicBezTo>
                <a:lnTo>
                  <a:pt x="164" y="535"/>
                </a:lnTo>
                <a:lnTo>
                  <a:pt x="164" y="545"/>
                </a:lnTo>
                <a:cubicBezTo>
                  <a:pt x="161" y="568"/>
                  <a:pt x="142" y="586"/>
                  <a:pt x="119" y="587"/>
                </a:cubicBezTo>
                <a:cubicBezTo>
                  <a:pt x="96" y="589"/>
                  <a:pt x="75" y="574"/>
                  <a:pt x="69" y="551"/>
                </a:cubicBezTo>
                <a:lnTo>
                  <a:pt x="69" y="549"/>
                </a:lnTo>
                <a:cubicBezTo>
                  <a:pt x="68" y="545"/>
                  <a:pt x="67" y="541"/>
                  <a:pt x="67" y="537"/>
                </a:cubicBezTo>
                <a:lnTo>
                  <a:pt x="67" y="535"/>
                </a:lnTo>
                <a:cubicBezTo>
                  <a:pt x="67" y="511"/>
                  <a:pt x="86" y="490"/>
                  <a:pt x="110" y="487"/>
                </a:cubicBezTo>
                <a:cubicBezTo>
                  <a:pt x="134" y="484"/>
                  <a:pt x="156" y="500"/>
                  <a:pt x="162" y="523"/>
                </a:cubicBezTo>
                <a:lnTo>
                  <a:pt x="163" y="525"/>
                </a:lnTo>
                <a:lnTo>
                  <a:pt x="164" y="530"/>
                </a:lnTo>
                <a:cubicBezTo>
                  <a:pt x="166" y="544"/>
                  <a:pt x="163" y="559"/>
                  <a:pt x="154" y="570"/>
                </a:cubicBezTo>
                <a:cubicBezTo>
                  <a:pt x="144" y="581"/>
                  <a:pt x="131" y="587"/>
                  <a:pt x="116" y="587"/>
                </a:cubicBezTo>
                <a:lnTo>
                  <a:pt x="116" y="587"/>
                </a:lnTo>
                <a:cubicBezTo>
                  <a:pt x="92" y="587"/>
                  <a:pt x="71" y="569"/>
                  <a:pt x="68" y="545"/>
                </a:cubicBezTo>
                <a:lnTo>
                  <a:pt x="68" y="540"/>
                </a:lnTo>
                <a:lnTo>
                  <a:pt x="67" y="530"/>
                </a:lnTo>
                <a:lnTo>
                  <a:pt x="67" y="527"/>
                </a:lnTo>
                <a:lnTo>
                  <a:pt x="69" y="539"/>
                </a:lnTo>
                <a:lnTo>
                  <a:pt x="68" y="537"/>
                </a:lnTo>
                <a:cubicBezTo>
                  <a:pt x="62" y="511"/>
                  <a:pt x="78" y="485"/>
                  <a:pt x="103" y="479"/>
                </a:cubicBezTo>
                <a:cubicBezTo>
                  <a:pt x="129" y="472"/>
                  <a:pt x="155" y="488"/>
                  <a:pt x="162" y="514"/>
                </a:cubicBezTo>
                <a:lnTo>
                  <a:pt x="162" y="516"/>
                </a:lnTo>
                <a:lnTo>
                  <a:pt x="163" y="521"/>
                </a:lnTo>
                <a:lnTo>
                  <a:pt x="116" y="482"/>
                </a:lnTo>
                <a:lnTo>
                  <a:pt x="116" y="482"/>
                </a:lnTo>
                <a:cubicBezTo>
                  <a:pt x="143" y="482"/>
                  <a:pt x="164" y="503"/>
                  <a:pt x="164" y="530"/>
                </a:cubicBezTo>
                <a:cubicBezTo>
                  <a:pt x="164" y="556"/>
                  <a:pt x="143" y="578"/>
                  <a:pt x="116" y="578"/>
                </a:cubicBezTo>
                <a:lnTo>
                  <a:pt x="115" y="578"/>
                </a:lnTo>
                <a:cubicBezTo>
                  <a:pt x="89" y="578"/>
                  <a:pt x="67" y="556"/>
                  <a:pt x="67" y="530"/>
                </a:cubicBezTo>
                <a:lnTo>
                  <a:pt x="67" y="528"/>
                </a:lnTo>
                <a:lnTo>
                  <a:pt x="67" y="525"/>
                </a:lnTo>
                <a:cubicBezTo>
                  <a:pt x="67" y="499"/>
                  <a:pt x="89" y="477"/>
                  <a:pt x="115" y="477"/>
                </a:cubicBezTo>
                <a:cubicBezTo>
                  <a:pt x="142" y="477"/>
                  <a:pt x="163" y="499"/>
                  <a:pt x="163" y="525"/>
                </a:cubicBezTo>
                <a:lnTo>
                  <a:pt x="163" y="528"/>
                </a:lnTo>
                <a:lnTo>
                  <a:pt x="163" y="530"/>
                </a:lnTo>
                <a:lnTo>
                  <a:pt x="70" y="515"/>
                </a:lnTo>
                <a:lnTo>
                  <a:pt x="71" y="510"/>
                </a:lnTo>
                <a:lnTo>
                  <a:pt x="69" y="525"/>
                </a:lnTo>
                <a:lnTo>
                  <a:pt x="69" y="522"/>
                </a:lnTo>
                <a:lnTo>
                  <a:pt x="69" y="520"/>
                </a:lnTo>
                <a:cubicBezTo>
                  <a:pt x="69" y="496"/>
                  <a:pt x="88" y="475"/>
                  <a:pt x="112" y="473"/>
                </a:cubicBezTo>
                <a:cubicBezTo>
                  <a:pt x="137" y="470"/>
                  <a:pt x="159" y="487"/>
                  <a:pt x="164" y="511"/>
                </a:cubicBezTo>
                <a:lnTo>
                  <a:pt x="165" y="514"/>
                </a:lnTo>
                <a:cubicBezTo>
                  <a:pt x="165" y="517"/>
                  <a:pt x="165" y="520"/>
                  <a:pt x="165" y="523"/>
                </a:cubicBezTo>
                <a:lnTo>
                  <a:pt x="165" y="525"/>
                </a:lnTo>
                <a:lnTo>
                  <a:pt x="70" y="516"/>
                </a:lnTo>
                <a:lnTo>
                  <a:pt x="71" y="514"/>
                </a:lnTo>
                <a:lnTo>
                  <a:pt x="70" y="523"/>
                </a:lnTo>
                <a:lnTo>
                  <a:pt x="70" y="520"/>
                </a:lnTo>
                <a:cubicBezTo>
                  <a:pt x="70" y="494"/>
                  <a:pt x="91" y="472"/>
                  <a:pt x="118" y="472"/>
                </a:cubicBezTo>
                <a:cubicBezTo>
                  <a:pt x="144" y="472"/>
                  <a:pt x="166" y="494"/>
                  <a:pt x="166" y="520"/>
                </a:cubicBezTo>
                <a:lnTo>
                  <a:pt x="166" y="524"/>
                </a:lnTo>
                <a:cubicBezTo>
                  <a:pt x="166" y="528"/>
                  <a:pt x="165" y="532"/>
                  <a:pt x="165" y="536"/>
                </a:cubicBezTo>
                <a:lnTo>
                  <a:pt x="164" y="538"/>
                </a:lnTo>
                <a:cubicBezTo>
                  <a:pt x="158" y="561"/>
                  <a:pt x="136" y="577"/>
                  <a:pt x="112" y="574"/>
                </a:cubicBezTo>
                <a:cubicBezTo>
                  <a:pt x="88" y="571"/>
                  <a:pt x="69" y="550"/>
                  <a:pt x="69" y="526"/>
                </a:cubicBezTo>
                <a:lnTo>
                  <a:pt x="69" y="525"/>
                </a:lnTo>
                <a:lnTo>
                  <a:pt x="69" y="521"/>
                </a:lnTo>
                <a:lnTo>
                  <a:pt x="70" y="511"/>
                </a:lnTo>
                <a:lnTo>
                  <a:pt x="71" y="505"/>
                </a:lnTo>
                <a:lnTo>
                  <a:pt x="70" y="506"/>
                </a:lnTo>
                <a:cubicBezTo>
                  <a:pt x="70" y="480"/>
                  <a:pt x="92" y="458"/>
                  <a:pt x="118" y="458"/>
                </a:cubicBezTo>
                <a:cubicBezTo>
                  <a:pt x="145" y="458"/>
                  <a:pt x="166" y="480"/>
                  <a:pt x="166" y="506"/>
                </a:cubicBezTo>
                <a:lnTo>
                  <a:pt x="166" y="508"/>
                </a:lnTo>
                <a:lnTo>
                  <a:pt x="166" y="513"/>
                </a:lnTo>
                <a:lnTo>
                  <a:pt x="166" y="518"/>
                </a:lnTo>
                <a:lnTo>
                  <a:pt x="166" y="520"/>
                </a:lnTo>
                <a:cubicBezTo>
                  <a:pt x="166" y="547"/>
                  <a:pt x="145" y="568"/>
                  <a:pt x="118" y="568"/>
                </a:cubicBezTo>
                <a:cubicBezTo>
                  <a:pt x="92" y="568"/>
                  <a:pt x="70" y="547"/>
                  <a:pt x="70" y="520"/>
                </a:cubicBezTo>
                <a:lnTo>
                  <a:pt x="70" y="517"/>
                </a:lnTo>
                <a:lnTo>
                  <a:pt x="70" y="515"/>
                </a:lnTo>
                <a:cubicBezTo>
                  <a:pt x="70" y="511"/>
                  <a:pt x="70" y="507"/>
                  <a:pt x="71" y="503"/>
                </a:cubicBezTo>
                <a:lnTo>
                  <a:pt x="72" y="497"/>
                </a:lnTo>
                <a:lnTo>
                  <a:pt x="74" y="488"/>
                </a:lnTo>
                <a:cubicBezTo>
                  <a:pt x="80" y="465"/>
                  <a:pt x="103" y="451"/>
                  <a:pt x="127" y="454"/>
                </a:cubicBezTo>
                <a:cubicBezTo>
                  <a:pt x="150" y="457"/>
                  <a:pt x="168" y="478"/>
                  <a:pt x="168" y="501"/>
                </a:cubicBezTo>
                <a:lnTo>
                  <a:pt x="168" y="505"/>
                </a:lnTo>
                <a:lnTo>
                  <a:pt x="167" y="515"/>
                </a:lnTo>
                <a:lnTo>
                  <a:pt x="119" y="463"/>
                </a:lnTo>
                <a:lnTo>
                  <a:pt x="120" y="463"/>
                </a:lnTo>
                <a:lnTo>
                  <a:pt x="72" y="511"/>
                </a:lnTo>
                <a:lnTo>
                  <a:pt x="72" y="506"/>
                </a:lnTo>
                <a:lnTo>
                  <a:pt x="72" y="501"/>
                </a:lnTo>
                <a:cubicBezTo>
                  <a:pt x="72" y="477"/>
                  <a:pt x="91" y="456"/>
                  <a:pt x="115" y="454"/>
                </a:cubicBezTo>
                <a:cubicBezTo>
                  <a:pt x="140" y="451"/>
                  <a:pt x="162" y="468"/>
                  <a:pt x="167" y="492"/>
                </a:cubicBezTo>
                <a:lnTo>
                  <a:pt x="168" y="497"/>
                </a:lnTo>
                <a:lnTo>
                  <a:pt x="121" y="458"/>
                </a:lnTo>
                <a:lnTo>
                  <a:pt x="121" y="458"/>
                </a:lnTo>
                <a:lnTo>
                  <a:pt x="75" y="520"/>
                </a:lnTo>
                <a:lnTo>
                  <a:pt x="74" y="515"/>
                </a:lnTo>
                <a:cubicBezTo>
                  <a:pt x="72" y="507"/>
                  <a:pt x="71" y="498"/>
                  <a:pt x="73" y="490"/>
                </a:cubicBezTo>
                <a:lnTo>
                  <a:pt x="74" y="488"/>
                </a:lnTo>
                <a:lnTo>
                  <a:pt x="72" y="499"/>
                </a:lnTo>
                <a:lnTo>
                  <a:pt x="72" y="497"/>
                </a:lnTo>
                <a:cubicBezTo>
                  <a:pt x="72" y="470"/>
                  <a:pt x="94" y="449"/>
                  <a:pt x="120" y="449"/>
                </a:cubicBezTo>
                <a:lnTo>
                  <a:pt x="121" y="449"/>
                </a:lnTo>
                <a:cubicBezTo>
                  <a:pt x="147" y="449"/>
                  <a:pt x="169" y="470"/>
                  <a:pt x="169" y="497"/>
                </a:cubicBezTo>
                <a:lnTo>
                  <a:pt x="169" y="499"/>
                </a:lnTo>
                <a:cubicBezTo>
                  <a:pt x="169" y="503"/>
                  <a:pt x="168" y="507"/>
                  <a:pt x="168" y="511"/>
                </a:cubicBezTo>
                <a:lnTo>
                  <a:pt x="167" y="513"/>
                </a:lnTo>
                <a:lnTo>
                  <a:pt x="120" y="453"/>
                </a:lnTo>
                <a:lnTo>
                  <a:pt x="121" y="453"/>
                </a:lnTo>
                <a:cubicBezTo>
                  <a:pt x="148" y="453"/>
                  <a:pt x="169" y="475"/>
                  <a:pt x="169" y="501"/>
                </a:cubicBezTo>
                <a:cubicBezTo>
                  <a:pt x="169" y="528"/>
                  <a:pt x="148" y="549"/>
                  <a:pt x="121" y="549"/>
                </a:cubicBezTo>
                <a:lnTo>
                  <a:pt x="121" y="549"/>
                </a:lnTo>
                <a:cubicBezTo>
                  <a:pt x="94" y="549"/>
                  <a:pt x="73" y="528"/>
                  <a:pt x="73" y="501"/>
                </a:cubicBezTo>
                <a:lnTo>
                  <a:pt x="73" y="496"/>
                </a:lnTo>
                <a:lnTo>
                  <a:pt x="73" y="492"/>
                </a:lnTo>
                <a:cubicBezTo>
                  <a:pt x="73" y="465"/>
                  <a:pt x="94" y="444"/>
                  <a:pt x="121" y="444"/>
                </a:cubicBezTo>
                <a:cubicBezTo>
                  <a:pt x="147" y="444"/>
                  <a:pt x="169" y="465"/>
                  <a:pt x="169" y="492"/>
                </a:cubicBezTo>
                <a:lnTo>
                  <a:pt x="169" y="494"/>
                </a:lnTo>
                <a:lnTo>
                  <a:pt x="169" y="497"/>
                </a:lnTo>
                <a:lnTo>
                  <a:pt x="75" y="482"/>
                </a:lnTo>
                <a:lnTo>
                  <a:pt x="76" y="480"/>
                </a:lnTo>
                <a:lnTo>
                  <a:pt x="73" y="495"/>
                </a:lnTo>
                <a:lnTo>
                  <a:pt x="73" y="492"/>
                </a:lnTo>
                <a:lnTo>
                  <a:pt x="73" y="491"/>
                </a:lnTo>
                <a:lnTo>
                  <a:pt x="73" y="488"/>
                </a:lnTo>
                <a:cubicBezTo>
                  <a:pt x="70" y="462"/>
                  <a:pt x="88" y="438"/>
                  <a:pt x="115" y="435"/>
                </a:cubicBezTo>
                <a:cubicBezTo>
                  <a:pt x="141" y="432"/>
                  <a:pt x="165" y="450"/>
                  <a:pt x="168" y="477"/>
                </a:cubicBezTo>
                <a:lnTo>
                  <a:pt x="169" y="481"/>
                </a:lnTo>
                <a:lnTo>
                  <a:pt x="169" y="488"/>
                </a:lnTo>
                <a:cubicBezTo>
                  <a:pt x="170" y="501"/>
                  <a:pt x="166" y="514"/>
                  <a:pt x="157" y="524"/>
                </a:cubicBezTo>
                <a:cubicBezTo>
                  <a:pt x="148" y="534"/>
                  <a:pt x="135" y="540"/>
                  <a:pt x="121" y="540"/>
                </a:cubicBezTo>
                <a:lnTo>
                  <a:pt x="121" y="540"/>
                </a:lnTo>
                <a:cubicBezTo>
                  <a:pt x="107" y="540"/>
                  <a:pt x="94" y="534"/>
                  <a:pt x="85" y="524"/>
                </a:cubicBezTo>
                <a:cubicBezTo>
                  <a:pt x="76" y="514"/>
                  <a:pt x="72" y="500"/>
                  <a:pt x="73" y="487"/>
                </a:cubicBezTo>
                <a:lnTo>
                  <a:pt x="74" y="482"/>
                </a:lnTo>
                <a:lnTo>
                  <a:pt x="73" y="484"/>
                </a:lnTo>
                <a:lnTo>
                  <a:pt x="73" y="482"/>
                </a:lnTo>
                <a:cubicBezTo>
                  <a:pt x="73" y="456"/>
                  <a:pt x="95" y="434"/>
                  <a:pt x="121" y="434"/>
                </a:cubicBezTo>
                <a:cubicBezTo>
                  <a:pt x="148" y="434"/>
                  <a:pt x="169" y="456"/>
                  <a:pt x="169" y="482"/>
                </a:cubicBezTo>
                <a:lnTo>
                  <a:pt x="169" y="485"/>
                </a:lnTo>
                <a:cubicBezTo>
                  <a:pt x="169" y="488"/>
                  <a:pt x="169" y="491"/>
                  <a:pt x="169" y="494"/>
                </a:cubicBezTo>
                <a:lnTo>
                  <a:pt x="168" y="497"/>
                </a:lnTo>
                <a:cubicBezTo>
                  <a:pt x="163" y="521"/>
                  <a:pt x="141" y="538"/>
                  <a:pt x="116" y="535"/>
                </a:cubicBezTo>
                <a:cubicBezTo>
                  <a:pt x="92" y="533"/>
                  <a:pt x="73" y="512"/>
                  <a:pt x="73" y="487"/>
                </a:cubicBezTo>
                <a:lnTo>
                  <a:pt x="73" y="482"/>
                </a:lnTo>
                <a:lnTo>
                  <a:pt x="73" y="478"/>
                </a:lnTo>
                <a:cubicBezTo>
                  <a:pt x="73" y="451"/>
                  <a:pt x="94" y="430"/>
                  <a:pt x="121" y="430"/>
                </a:cubicBezTo>
                <a:cubicBezTo>
                  <a:pt x="147" y="430"/>
                  <a:pt x="169" y="451"/>
                  <a:pt x="169" y="478"/>
                </a:cubicBezTo>
                <a:lnTo>
                  <a:pt x="169" y="480"/>
                </a:lnTo>
                <a:cubicBezTo>
                  <a:pt x="169" y="484"/>
                  <a:pt x="168" y="488"/>
                  <a:pt x="168" y="492"/>
                </a:cubicBezTo>
                <a:lnTo>
                  <a:pt x="167" y="494"/>
                </a:lnTo>
                <a:cubicBezTo>
                  <a:pt x="161" y="518"/>
                  <a:pt x="139" y="533"/>
                  <a:pt x="115" y="530"/>
                </a:cubicBezTo>
                <a:cubicBezTo>
                  <a:pt x="91" y="527"/>
                  <a:pt x="72" y="507"/>
                  <a:pt x="72" y="482"/>
                </a:cubicBezTo>
                <a:lnTo>
                  <a:pt x="72" y="481"/>
                </a:lnTo>
                <a:lnTo>
                  <a:pt x="72" y="477"/>
                </a:lnTo>
                <a:lnTo>
                  <a:pt x="72" y="474"/>
                </a:lnTo>
                <a:lnTo>
                  <a:pt x="72" y="473"/>
                </a:lnTo>
                <a:cubicBezTo>
                  <a:pt x="72" y="449"/>
                  <a:pt x="90" y="429"/>
                  <a:pt x="113" y="426"/>
                </a:cubicBezTo>
                <a:cubicBezTo>
                  <a:pt x="136" y="422"/>
                  <a:pt x="159" y="435"/>
                  <a:pt x="166" y="458"/>
                </a:cubicBezTo>
                <a:lnTo>
                  <a:pt x="167" y="459"/>
                </a:lnTo>
                <a:cubicBezTo>
                  <a:pt x="168" y="464"/>
                  <a:pt x="169" y="469"/>
                  <a:pt x="169" y="474"/>
                </a:cubicBezTo>
                <a:lnTo>
                  <a:pt x="169" y="477"/>
                </a:lnTo>
                <a:lnTo>
                  <a:pt x="168" y="471"/>
                </a:lnTo>
                <a:lnTo>
                  <a:pt x="169" y="474"/>
                </a:lnTo>
                <a:cubicBezTo>
                  <a:pt x="169" y="476"/>
                  <a:pt x="169" y="479"/>
                  <a:pt x="169" y="481"/>
                </a:cubicBezTo>
                <a:lnTo>
                  <a:pt x="169" y="482"/>
                </a:lnTo>
                <a:lnTo>
                  <a:pt x="75" y="471"/>
                </a:lnTo>
                <a:lnTo>
                  <a:pt x="75" y="469"/>
                </a:lnTo>
                <a:lnTo>
                  <a:pt x="74" y="480"/>
                </a:lnTo>
                <a:lnTo>
                  <a:pt x="74" y="478"/>
                </a:lnTo>
                <a:cubicBezTo>
                  <a:pt x="74" y="451"/>
                  <a:pt x="95" y="430"/>
                  <a:pt x="122" y="430"/>
                </a:cubicBezTo>
                <a:cubicBezTo>
                  <a:pt x="148" y="430"/>
                  <a:pt x="170" y="451"/>
                  <a:pt x="170" y="478"/>
                </a:cubicBezTo>
                <a:lnTo>
                  <a:pt x="170" y="480"/>
                </a:lnTo>
                <a:lnTo>
                  <a:pt x="170" y="482"/>
                </a:lnTo>
                <a:cubicBezTo>
                  <a:pt x="170" y="509"/>
                  <a:pt x="148" y="530"/>
                  <a:pt x="122" y="530"/>
                </a:cubicBezTo>
                <a:cubicBezTo>
                  <a:pt x="95" y="530"/>
                  <a:pt x="74" y="509"/>
                  <a:pt x="74" y="482"/>
                </a:cubicBezTo>
                <a:lnTo>
                  <a:pt x="74" y="478"/>
                </a:lnTo>
                <a:lnTo>
                  <a:pt x="74" y="473"/>
                </a:lnTo>
                <a:lnTo>
                  <a:pt x="74" y="470"/>
                </a:lnTo>
                <a:lnTo>
                  <a:pt x="76" y="485"/>
                </a:lnTo>
                <a:lnTo>
                  <a:pt x="76" y="484"/>
                </a:lnTo>
                <a:lnTo>
                  <a:pt x="169" y="459"/>
                </a:lnTo>
                <a:lnTo>
                  <a:pt x="169" y="462"/>
                </a:lnTo>
                <a:cubicBezTo>
                  <a:pt x="170" y="465"/>
                  <a:pt x="170" y="468"/>
                  <a:pt x="170" y="471"/>
                </a:cubicBezTo>
                <a:lnTo>
                  <a:pt x="170" y="473"/>
                </a:lnTo>
                <a:cubicBezTo>
                  <a:pt x="170" y="499"/>
                  <a:pt x="148" y="521"/>
                  <a:pt x="122" y="521"/>
                </a:cubicBezTo>
                <a:cubicBezTo>
                  <a:pt x="95" y="521"/>
                  <a:pt x="74" y="499"/>
                  <a:pt x="74" y="473"/>
                </a:cubicBezTo>
                <a:lnTo>
                  <a:pt x="74" y="471"/>
                </a:lnTo>
                <a:lnTo>
                  <a:pt x="74" y="468"/>
                </a:lnTo>
                <a:lnTo>
                  <a:pt x="74" y="465"/>
                </a:lnTo>
                <a:lnTo>
                  <a:pt x="74" y="463"/>
                </a:lnTo>
                <a:cubicBezTo>
                  <a:pt x="74" y="437"/>
                  <a:pt x="95" y="415"/>
                  <a:pt x="122" y="415"/>
                </a:cubicBezTo>
                <a:cubicBezTo>
                  <a:pt x="148" y="415"/>
                  <a:pt x="170" y="437"/>
                  <a:pt x="170" y="463"/>
                </a:cubicBezTo>
                <a:lnTo>
                  <a:pt x="170" y="465"/>
                </a:lnTo>
                <a:lnTo>
                  <a:pt x="170" y="468"/>
                </a:lnTo>
                <a:lnTo>
                  <a:pt x="170" y="471"/>
                </a:lnTo>
                <a:lnTo>
                  <a:pt x="170" y="473"/>
                </a:lnTo>
                <a:lnTo>
                  <a:pt x="74" y="467"/>
                </a:lnTo>
                <a:lnTo>
                  <a:pt x="75" y="463"/>
                </a:lnTo>
                <a:lnTo>
                  <a:pt x="74" y="463"/>
                </a:lnTo>
                <a:cubicBezTo>
                  <a:pt x="74" y="460"/>
                  <a:pt x="75" y="456"/>
                  <a:pt x="76" y="453"/>
                </a:cubicBezTo>
                <a:lnTo>
                  <a:pt x="77" y="449"/>
                </a:lnTo>
                <a:cubicBezTo>
                  <a:pt x="82" y="425"/>
                  <a:pt x="104" y="409"/>
                  <a:pt x="129" y="411"/>
                </a:cubicBezTo>
                <a:cubicBezTo>
                  <a:pt x="153" y="414"/>
                  <a:pt x="171" y="434"/>
                  <a:pt x="171" y="459"/>
                </a:cubicBezTo>
                <a:lnTo>
                  <a:pt x="171" y="461"/>
                </a:lnTo>
                <a:lnTo>
                  <a:pt x="171" y="463"/>
                </a:lnTo>
                <a:lnTo>
                  <a:pt x="76" y="459"/>
                </a:lnTo>
                <a:lnTo>
                  <a:pt x="76" y="454"/>
                </a:lnTo>
                <a:lnTo>
                  <a:pt x="77" y="448"/>
                </a:lnTo>
                <a:cubicBezTo>
                  <a:pt x="80" y="426"/>
                  <a:pt x="97" y="408"/>
                  <a:pt x="120" y="406"/>
                </a:cubicBezTo>
                <a:cubicBezTo>
                  <a:pt x="142" y="404"/>
                  <a:pt x="163" y="418"/>
                  <a:pt x="170" y="439"/>
                </a:cubicBezTo>
                <a:lnTo>
                  <a:pt x="171" y="440"/>
                </a:lnTo>
                <a:cubicBezTo>
                  <a:pt x="172" y="445"/>
                  <a:pt x="173" y="450"/>
                  <a:pt x="173" y="455"/>
                </a:cubicBezTo>
                <a:lnTo>
                  <a:pt x="173" y="459"/>
                </a:lnTo>
                <a:lnTo>
                  <a:pt x="172" y="452"/>
                </a:lnTo>
                <a:lnTo>
                  <a:pt x="173" y="456"/>
                </a:lnTo>
                <a:cubicBezTo>
                  <a:pt x="173" y="458"/>
                  <a:pt x="173" y="460"/>
                  <a:pt x="173" y="462"/>
                </a:cubicBezTo>
                <a:lnTo>
                  <a:pt x="173" y="463"/>
                </a:lnTo>
                <a:cubicBezTo>
                  <a:pt x="173" y="488"/>
                  <a:pt x="155" y="509"/>
                  <a:pt x="130" y="511"/>
                </a:cubicBezTo>
                <a:cubicBezTo>
                  <a:pt x="106" y="514"/>
                  <a:pt x="83" y="497"/>
                  <a:pt x="78" y="473"/>
                </a:cubicBezTo>
                <a:lnTo>
                  <a:pt x="78" y="470"/>
                </a:lnTo>
                <a:lnTo>
                  <a:pt x="77" y="462"/>
                </a:lnTo>
                <a:lnTo>
                  <a:pt x="76" y="457"/>
                </a:lnTo>
                <a:lnTo>
                  <a:pt x="76" y="449"/>
                </a:lnTo>
                <a:cubicBezTo>
                  <a:pt x="76" y="432"/>
                  <a:pt x="86" y="416"/>
                  <a:pt x="101" y="407"/>
                </a:cubicBezTo>
                <a:cubicBezTo>
                  <a:pt x="117" y="399"/>
                  <a:pt x="136" y="400"/>
                  <a:pt x="151" y="410"/>
                </a:cubicBezTo>
                <a:lnTo>
                  <a:pt x="152" y="411"/>
                </a:lnTo>
                <a:cubicBezTo>
                  <a:pt x="157" y="414"/>
                  <a:pt x="162" y="419"/>
                  <a:pt x="165" y="424"/>
                </a:cubicBezTo>
                <a:lnTo>
                  <a:pt x="167" y="427"/>
                </a:lnTo>
                <a:lnTo>
                  <a:pt x="170" y="431"/>
                </a:lnTo>
                <a:lnTo>
                  <a:pt x="131" y="411"/>
                </a:lnTo>
                <a:lnTo>
                  <a:pt x="136" y="411"/>
                </a:lnTo>
                <a:lnTo>
                  <a:pt x="88" y="459"/>
                </a:lnTo>
                <a:lnTo>
                  <a:pt x="88" y="453"/>
                </a:lnTo>
                <a:lnTo>
                  <a:pt x="90" y="465"/>
                </a:lnTo>
                <a:lnTo>
                  <a:pt x="89" y="461"/>
                </a:lnTo>
                <a:cubicBezTo>
                  <a:pt x="82" y="435"/>
                  <a:pt x="98" y="409"/>
                  <a:pt x="124" y="403"/>
                </a:cubicBezTo>
                <a:cubicBezTo>
                  <a:pt x="150" y="396"/>
                  <a:pt x="176" y="412"/>
                  <a:pt x="182" y="438"/>
                </a:cubicBezTo>
                <a:lnTo>
                  <a:pt x="183" y="442"/>
                </a:lnTo>
                <a:lnTo>
                  <a:pt x="185" y="450"/>
                </a:lnTo>
                <a:cubicBezTo>
                  <a:pt x="185" y="453"/>
                  <a:pt x="185" y="456"/>
                  <a:pt x="185" y="459"/>
                </a:cubicBezTo>
                <a:lnTo>
                  <a:pt x="185" y="462"/>
                </a:lnTo>
                <a:lnTo>
                  <a:pt x="185" y="463"/>
                </a:lnTo>
                <a:lnTo>
                  <a:pt x="90" y="454"/>
                </a:lnTo>
                <a:lnTo>
                  <a:pt x="91" y="452"/>
                </a:lnTo>
                <a:lnTo>
                  <a:pt x="90" y="461"/>
                </a:lnTo>
                <a:lnTo>
                  <a:pt x="90" y="456"/>
                </a:lnTo>
                <a:lnTo>
                  <a:pt x="90" y="452"/>
                </a:lnTo>
                <a:lnTo>
                  <a:pt x="90" y="449"/>
                </a:lnTo>
                <a:cubicBezTo>
                  <a:pt x="90" y="426"/>
                  <a:pt x="107" y="406"/>
                  <a:pt x="130" y="402"/>
                </a:cubicBezTo>
                <a:cubicBezTo>
                  <a:pt x="154" y="398"/>
                  <a:pt x="176" y="412"/>
                  <a:pt x="184" y="434"/>
                </a:cubicBezTo>
                <a:lnTo>
                  <a:pt x="184" y="436"/>
                </a:lnTo>
                <a:cubicBezTo>
                  <a:pt x="185" y="438"/>
                  <a:pt x="185" y="441"/>
                  <a:pt x="186" y="443"/>
                </a:cubicBezTo>
                <a:lnTo>
                  <a:pt x="186" y="446"/>
                </a:lnTo>
                <a:lnTo>
                  <a:pt x="91" y="454"/>
                </a:lnTo>
                <a:lnTo>
                  <a:pt x="91" y="449"/>
                </a:lnTo>
                <a:lnTo>
                  <a:pt x="92" y="440"/>
                </a:lnTo>
                <a:lnTo>
                  <a:pt x="92" y="434"/>
                </a:lnTo>
                <a:cubicBezTo>
                  <a:pt x="95" y="412"/>
                  <a:pt x="113" y="394"/>
                  <a:pt x="135" y="392"/>
                </a:cubicBezTo>
                <a:cubicBezTo>
                  <a:pt x="158" y="390"/>
                  <a:pt x="178" y="404"/>
                  <a:pt x="186" y="425"/>
                </a:cubicBezTo>
                <a:lnTo>
                  <a:pt x="186" y="426"/>
                </a:lnTo>
                <a:cubicBezTo>
                  <a:pt x="187" y="429"/>
                  <a:pt x="188" y="432"/>
                  <a:pt x="188" y="435"/>
                </a:cubicBezTo>
                <a:lnTo>
                  <a:pt x="188" y="438"/>
                </a:lnTo>
                <a:cubicBezTo>
                  <a:pt x="189" y="440"/>
                  <a:pt x="189" y="443"/>
                  <a:pt x="189" y="445"/>
                </a:cubicBezTo>
                <a:lnTo>
                  <a:pt x="189" y="448"/>
                </a:lnTo>
                <a:lnTo>
                  <a:pt x="189" y="449"/>
                </a:lnTo>
                <a:cubicBezTo>
                  <a:pt x="189" y="473"/>
                  <a:pt x="172" y="493"/>
                  <a:pt x="149" y="497"/>
                </a:cubicBezTo>
                <a:cubicBezTo>
                  <a:pt x="125" y="501"/>
                  <a:pt x="103" y="487"/>
                  <a:pt x="95" y="465"/>
                </a:cubicBezTo>
                <a:lnTo>
                  <a:pt x="94" y="462"/>
                </a:lnTo>
                <a:lnTo>
                  <a:pt x="92" y="455"/>
                </a:lnTo>
                <a:lnTo>
                  <a:pt x="91" y="452"/>
                </a:lnTo>
                <a:lnTo>
                  <a:pt x="94" y="458"/>
                </a:lnTo>
                <a:lnTo>
                  <a:pt x="93" y="456"/>
                </a:lnTo>
                <a:lnTo>
                  <a:pt x="183" y="442"/>
                </a:lnTo>
                <a:lnTo>
                  <a:pt x="183" y="445"/>
                </a:lnTo>
                <a:lnTo>
                  <a:pt x="183" y="438"/>
                </a:lnTo>
                <a:lnTo>
                  <a:pt x="183" y="444"/>
                </a:lnTo>
                <a:lnTo>
                  <a:pt x="184" y="447"/>
                </a:lnTo>
                <a:lnTo>
                  <a:pt x="184" y="454"/>
                </a:lnTo>
                <a:cubicBezTo>
                  <a:pt x="184" y="480"/>
                  <a:pt x="162" y="502"/>
                  <a:pt x="136" y="502"/>
                </a:cubicBezTo>
                <a:cubicBezTo>
                  <a:pt x="109" y="502"/>
                  <a:pt x="88" y="480"/>
                  <a:pt x="88" y="454"/>
                </a:cubicBezTo>
                <a:lnTo>
                  <a:pt x="88" y="452"/>
                </a:lnTo>
                <a:lnTo>
                  <a:pt x="88" y="448"/>
                </a:lnTo>
                <a:lnTo>
                  <a:pt x="88" y="448"/>
                </a:lnTo>
                <a:lnTo>
                  <a:pt x="87" y="440"/>
                </a:lnTo>
                <a:cubicBezTo>
                  <a:pt x="87" y="413"/>
                  <a:pt x="109" y="392"/>
                  <a:pt x="135" y="392"/>
                </a:cubicBezTo>
                <a:cubicBezTo>
                  <a:pt x="162" y="392"/>
                  <a:pt x="183" y="413"/>
                  <a:pt x="183" y="440"/>
                </a:cubicBezTo>
                <a:lnTo>
                  <a:pt x="183" y="440"/>
                </a:lnTo>
                <a:lnTo>
                  <a:pt x="183" y="442"/>
                </a:lnTo>
                <a:lnTo>
                  <a:pt x="183" y="444"/>
                </a:lnTo>
                <a:lnTo>
                  <a:pt x="183" y="444"/>
                </a:lnTo>
                <a:cubicBezTo>
                  <a:pt x="183" y="471"/>
                  <a:pt x="162" y="492"/>
                  <a:pt x="135" y="492"/>
                </a:cubicBezTo>
                <a:cubicBezTo>
                  <a:pt x="109" y="492"/>
                  <a:pt x="87" y="471"/>
                  <a:pt x="87" y="444"/>
                </a:cubicBezTo>
                <a:lnTo>
                  <a:pt x="87" y="442"/>
                </a:lnTo>
                <a:lnTo>
                  <a:pt x="87" y="437"/>
                </a:lnTo>
                <a:lnTo>
                  <a:pt x="87" y="432"/>
                </a:lnTo>
                <a:lnTo>
                  <a:pt x="87" y="430"/>
                </a:lnTo>
                <a:cubicBezTo>
                  <a:pt x="87" y="404"/>
                  <a:pt x="109" y="382"/>
                  <a:pt x="135" y="382"/>
                </a:cubicBezTo>
                <a:cubicBezTo>
                  <a:pt x="162" y="382"/>
                  <a:pt x="183" y="404"/>
                  <a:pt x="183" y="430"/>
                </a:cubicBezTo>
                <a:lnTo>
                  <a:pt x="183" y="431"/>
                </a:lnTo>
                <a:lnTo>
                  <a:pt x="183" y="424"/>
                </a:lnTo>
                <a:lnTo>
                  <a:pt x="183" y="427"/>
                </a:lnTo>
                <a:cubicBezTo>
                  <a:pt x="184" y="429"/>
                  <a:pt x="184" y="432"/>
                  <a:pt x="184" y="434"/>
                </a:cubicBezTo>
                <a:lnTo>
                  <a:pt x="184" y="438"/>
                </a:lnTo>
                <a:lnTo>
                  <a:pt x="183" y="426"/>
                </a:lnTo>
                <a:lnTo>
                  <a:pt x="183" y="428"/>
                </a:lnTo>
                <a:lnTo>
                  <a:pt x="103" y="406"/>
                </a:lnTo>
                <a:lnTo>
                  <a:pt x="105" y="404"/>
                </a:lnTo>
                <a:lnTo>
                  <a:pt x="96" y="417"/>
                </a:lnTo>
                <a:lnTo>
                  <a:pt x="97" y="414"/>
                </a:lnTo>
                <a:cubicBezTo>
                  <a:pt x="105" y="397"/>
                  <a:pt x="122" y="387"/>
                  <a:pt x="140" y="387"/>
                </a:cubicBezTo>
                <a:lnTo>
                  <a:pt x="141" y="387"/>
                </a:lnTo>
                <a:lnTo>
                  <a:pt x="93" y="435"/>
                </a:lnTo>
                <a:lnTo>
                  <a:pt x="93" y="432"/>
                </a:lnTo>
                <a:lnTo>
                  <a:pt x="95" y="447"/>
                </a:lnTo>
                <a:lnTo>
                  <a:pt x="95" y="446"/>
                </a:lnTo>
                <a:lnTo>
                  <a:pt x="188" y="430"/>
                </a:lnTo>
                <a:lnTo>
                  <a:pt x="188" y="435"/>
                </a:lnTo>
                <a:lnTo>
                  <a:pt x="188" y="440"/>
                </a:lnTo>
                <a:cubicBezTo>
                  <a:pt x="188" y="459"/>
                  <a:pt x="177" y="477"/>
                  <a:pt x="159" y="484"/>
                </a:cubicBezTo>
                <a:cubicBezTo>
                  <a:pt x="141" y="492"/>
                  <a:pt x="120" y="488"/>
                  <a:pt x="107" y="474"/>
                </a:cubicBezTo>
                <a:lnTo>
                  <a:pt x="105" y="472"/>
                </a:lnTo>
                <a:cubicBezTo>
                  <a:pt x="102" y="469"/>
                  <a:pt x="99" y="466"/>
                  <a:pt x="97" y="462"/>
                </a:cubicBezTo>
                <a:lnTo>
                  <a:pt x="95" y="459"/>
                </a:lnTo>
                <a:lnTo>
                  <a:pt x="91" y="450"/>
                </a:lnTo>
                <a:cubicBezTo>
                  <a:pt x="86" y="439"/>
                  <a:pt x="86" y="427"/>
                  <a:pt x="89" y="415"/>
                </a:cubicBezTo>
                <a:lnTo>
                  <a:pt x="90" y="412"/>
                </a:lnTo>
                <a:cubicBezTo>
                  <a:pt x="91" y="410"/>
                  <a:pt x="92" y="408"/>
                  <a:pt x="93" y="406"/>
                </a:cubicBezTo>
                <a:lnTo>
                  <a:pt x="94" y="404"/>
                </a:lnTo>
                <a:cubicBezTo>
                  <a:pt x="104" y="384"/>
                  <a:pt x="126" y="374"/>
                  <a:pt x="148" y="379"/>
                </a:cubicBezTo>
                <a:cubicBezTo>
                  <a:pt x="170" y="384"/>
                  <a:pt x="185" y="403"/>
                  <a:pt x="185" y="425"/>
                </a:cubicBezTo>
                <a:lnTo>
                  <a:pt x="185" y="427"/>
                </a:lnTo>
                <a:lnTo>
                  <a:pt x="185" y="431"/>
                </a:lnTo>
                <a:lnTo>
                  <a:pt x="185" y="434"/>
                </a:lnTo>
                <a:cubicBezTo>
                  <a:pt x="185" y="441"/>
                  <a:pt x="183" y="449"/>
                  <a:pt x="180" y="455"/>
                </a:cubicBezTo>
                <a:lnTo>
                  <a:pt x="179" y="456"/>
                </a:lnTo>
                <a:cubicBezTo>
                  <a:pt x="169" y="476"/>
                  <a:pt x="147" y="487"/>
                  <a:pt x="125" y="482"/>
                </a:cubicBezTo>
                <a:cubicBezTo>
                  <a:pt x="104" y="477"/>
                  <a:pt x="88" y="457"/>
                  <a:pt x="88" y="435"/>
                </a:cubicBezTo>
                <a:lnTo>
                  <a:pt x="88" y="433"/>
                </a:lnTo>
                <a:lnTo>
                  <a:pt x="88" y="428"/>
                </a:lnTo>
                <a:lnTo>
                  <a:pt x="88" y="429"/>
                </a:lnTo>
                <a:lnTo>
                  <a:pt x="88" y="421"/>
                </a:lnTo>
                <a:cubicBezTo>
                  <a:pt x="88" y="394"/>
                  <a:pt x="109" y="373"/>
                  <a:pt x="136" y="373"/>
                </a:cubicBezTo>
                <a:cubicBezTo>
                  <a:pt x="162" y="373"/>
                  <a:pt x="184" y="394"/>
                  <a:pt x="184" y="421"/>
                </a:cubicBezTo>
                <a:lnTo>
                  <a:pt x="184" y="421"/>
                </a:lnTo>
                <a:lnTo>
                  <a:pt x="184" y="425"/>
                </a:lnTo>
                <a:lnTo>
                  <a:pt x="184" y="427"/>
                </a:lnTo>
                <a:lnTo>
                  <a:pt x="185" y="429"/>
                </a:lnTo>
                <a:lnTo>
                  <a:pt x="89" y="435"/>
                </a:lnTo>
                <a:lnTo>
                  <a:pt x="89" y="433"/>
                </a:lnTo>
                <a:lnTo>
                  <a:pt x="90" y="441"/>
                </a:lnTo>
                <a:lnTo>
                  <a:pt x="89" y="438"/>
                </a:lnTo>
                <a:lnTo>
                  <a:pt x="88" y="425"/>
                </a:lnTo>
                <a:lnTo>
                  <a:pt x="88" y="424"/>
                </a:lnTo>
                <a:lnTo>
                  <a:pt x="87" y="416"/>
                </a:lnTo>
                <a:cubicBezTo>
                  <a:pt x="87" y="389"/>
                  <a:pt x="109" y="368"/>
                  <a:pt x="135" y="368"/>
                </a:cubicBezTo>
                <a:cubicBezTo>
                  <a:pt x="162" y="368"/>
                  <a:pt x="183" y="389"/>
                  <a:pt x="183" y="416"/>
                </a:cubicBezTo>
                <a:lnTo>
                  <a:pt x="183" y="418"/>
                </a:lnTo>
                <a:lnTo>
                  <a:pt x="184" y="419"/>
                </a:lnTo>
                <a:lnTo>
                  <a:pt x="184" y="424"/>
                </a:lnTo>
                <a:lnTo>
                  <a:pt x="184" y="430"/>
                </a:lnTo>
                <a:cubicBezTo>
                  <a:pt x="184" y="457"/>
                  <a:pt x="163" y="478"/>
                  <a:pt x="136" y="478"/>
                </a:cubicBezTo>
                <a:cubicBezTo>
                  <a:pt x="110" y="478"/>
                  <a:pt x="88" y="457"/>
                  <a:pt x="88" y="430"/>
                </a:cubicBezTo>
                <a:lnTo>
                  <a:pt x="88" y="427"/>
                </a:lnTo>
                <a:lnTo>
                  <a:pt x="88" y="421"/>
                </a:lnTo>
                <a:lnTo>
                  <a:pt x="88" y="415"/>
                </a:lnTo>
                <a:lnTo>
                  <a:pt x="89" y="422"/>
                </a:lnTo>
                <a:lnTo>
                  <a:pt x="88" y="418"/>
                </a:lnTo>
                <a:lnTo>
                  <a:pt x="184" y="411"/>
                </a:lnTo>
                <a:lnTo>
                  <a:pt x="184" y="412"/>
                </a:lnTo>
                <a:cubicBezTo>
                  <a:pt x="184" y="415"/>
                  <a:pt x="184" y="418"/>
                  <a:pt x="183" y="421"/>
                </a:cubicBezTo>
                <a:lnTo>
                  <a:pt x="183" y="424"/>
                </a:lnTo>
                <a:lnTo>
                  <a:pt x="183" y="425"/>
                </a:lnTo>
                <a:lnTo>
                  <a:pt x="182" y="414"/>
                </a:lnTo>
                <a:lnTo>
                  <a:pt x="183" y="418"/>
                </a:lnTo>
                <a:lnTo>
                  <a:pt x="169" y="391"/>
                </a:lnTo>
                <a:lnTo>
                  <a:pt x="170" y="392"/>
                </a:lnTo>
                <a:lnTo>
                  <a:pt x="88" y="425"/>
                </a:lnTo>
                <a:lnTo>
                  <a:pt x="88" y="421"/>
                </a:lnTo>
                <a:lnTo>
                  <a:pt x="88" y="416"/>
                </a:lnTo>
                <a:cubicBezTo>
                  <a:pt x="88" y="389"/>
                  <a:pt x="110" y="368"/>
                  <a:pt x="136" y="368"/>
                </a:cubicBezTo>
                <a:lnTo>
                  <a:pt x="138" y="368"/>
                </a:lnTo>
                <a:cubicBezTo>
                  <a:pt x="161" y="368"/>
                  <a:pt x="181" y="385"/>
                  <a:pt x="185" y="408"/>
                </a:cubicBezTo>
                <a:lnTo>
                  <a:pt x="186" y="411"/>
                </a:lnTo>
                <a:cubicBezTo>
                  <a:pt x="186" y="414"/>
                  <a:pt x="186" y="416"/>
                  <a:pt x="186" y="419"/>
                </a:cubicBezTo>
                <a:lnTo>
                  <a:pt x="186" y="424"/>
                </a:lnTo>
                <a:lnTo>
                  <a:pt x="187" y="422"/>
                </a:lnTo>
                <a:lnTo>
                  <a:pt x="187" y="430"/>
                </a:lnTo>
                <a:lnTo>
                  <a:pt x="96" y="409"/>
                </a:lnTo>
                <a:lnTo>
                  <a:pt x="97" y="408"/>
                </a:lnTo>
                <a:lnTo>
                  <a:pt x="91" y="429"/>
                </a:lnTo>
                <a:lnTo>
                  <a:pt x="91" y="426"/>
                </a:lnTo>
                <a:lnTo>
                  <a:pt x="91" y="421"/>
                </a:lnTo>
                <a:lnTo>
                  <a:pt x="91" y="417"/>
                </a:lnTo>
                <a:lnTo>
                  <a:pt x="94" y="433"/>
                </a:lnTo>
                <a:lnTo>
                  <a:pt x="93" y="431"/>
                </a:lnTo>
                <a:lnTo>
                  <a:pt x="186" y="407"/>
                </a:lnTo>
                <a:lnTo>
                  <a:pt x="187" y="409"/>
                </a:lnTo>
                <a:lnTo>
                  <a:pt x="184" y="401"/>
                </a:lnTo>
                <a:lnTo>
                  <a:pt x="185" y="403"/>
                </a:lnTo>
                <a:lnTo>
                  <a:pt x="94" y="411"/>
                </a:lnTo>
                <a:lnTo>
                  <a:pt x="95" y="406"/>
                </a:lnTo>
                <a:lnTo>
                  <a:pt x="94" y="407"/>
                </a:lnTo>
                <a:lnTo>
                  <a:pt x="94" y="418"/>
                </a:lnTo>
                <a:lnTo>
                  <a:pt x="94" y="415"/>
                </a:lnTo>
                <a:lnTo>
                  <a:pt x="102" y="435"/>
                </a:lnTo>
                <a:lnTo>
                  <a:pt x="101" y="433"/>
                </a:lnTo>
                <a:lnTo>
                  <a:pt x="188" y="397"/>
                </a:lnTo>
                <a:lnTo>
                  <a:pt x="188" y="400"/>
                </a:lnTo>
                <a:lnTo>
                  <a:pt x="189" y="402"/>
                </a:lnTo>
                <a:lnTo>
                  <a:pt x="94" y="417"/>
                </a:lnTo>
                <a:lnTo>
                  <a:pt x="93" y="412"/>
                </a:lnTo>
                <a:lnTo>
                  <a:pt x="93" y="407"/>
                </a:lnTo>
                <a:lnTo>
                  <a:pt x="188" y="402"/>
                </a:lnTo>
                <a:lnTo>
                  <a:pt x="188" y="405"/>
                </a:lnTo>
                <a:lnTo>
                  <a:pt x="188" y="410"/>
                </a:lnTo>
                <a:lnTo>
                  <a:pt x="188" y="414"/>
                </a:lnTo>
                <a:lnTo>
                  <a:pt x="188" y="416"/>
                </a:lnTo>
                <a:cubicBezTo>
                  <a:pt x="188" y="442"/>
                  <a:pt x="167" y="464"/>
                  <a:pt x="140" y="464"/>
                </a:cubicBezTo>
                <a:cubicBezTo>
                  <a:pt x="114" y="464"/>
                  <a:pt x="92" y="442"/>
                  <a:pt x="92" y="416"/>
                </a:cubicBezTo>
                <a:lnTo>
                  <a:pt x="92" y="413"/>
                </a:lnTo>
                <a:lnTo>
                  <a:pt x="92" y="407"/>
                </a:lnTo>
                <a:lnTo>
                  <a:pt x="92" y="401"/>
                </a:lnTo>
                <a:lnTo>
                  <a:pt x="92" y="397"/>
                </a:lnTo>
                <a:cubicBezTo>
                  <a:pt x="92" y="370"/>
                  <a:pt x="114" y="349"/>
                  <a:pt x="140" y="349"/>
                </a:cubicBezTo>
                <a:lnTo>
                  <a:pt x="141" y="349"/>
                </a:lnTo>
                <a:cubicBezTo>
                  <a:pt x="168" y="349"/>
                  <a:pt x="189" y="370"/>
                  <a:pt x="189" y="397"/>
                </a:cubicBezTo>
                <a:lnTo>
                  <a:pt x="189" y="402"/>
                </a:lnTo>
                <a:cubicBezTo>
                  <a:pt x="189" y="405"/>
                  <a:pt x="189" y="407"/>
                  <a:pt x="189" y="410"/>
                </a:cubicBezTo>
                <a:lnTo>
                  <a:pt x="188" y="413"/>
                </a:lnTo>
                <a:cubicBezTo>
                  <a:pt x="188" y="415"/>
                  <a:pt x="187" y="418"/>
                  <a:pt x="187" y="420"/>
                </a:cubicBezTo>
                <a:lnTo>
                  <a:pt x="186" y="422"/>
                </a:lnTo>
                <a:cubicBezTo>
                  <a:pt x="178" y="446"/>
                  <a:pt x="152" y="460"/>
                  <a:pt x="127" y="453"/>
                </a:cubicBezTo>
                <a:cubicBezTo>
                  <a:pt x="102" y="445"/>
                  <a:pt x="88" y="420"/>
                  <a:pt x="94" y="395"/>
                </a:cubicBezTo>
                <a:lnTo>
                  <a:pt x="94" y="393"/>
                </a:lnTo>
                <a:lnTo>
                  <a:pt x="93" y="404"/>
                </a:lnTo>
                <a:lnTo>
                  <a:pt x="93" y="402"/>
                </a:lnTo>
                <a:cubicBezTo>
                  <a:pt x="93" y="375"/>
                  <a:pt x="114" y="354"/>
                  <a:pt x="141" y="354"/>
                </a:cubicBezTo>
                <a:lnTo>
                  <a:pt x="142" y="354"/>
                </a:lnTo>
                <a:lnTo>
                  <a:pt x="94" y="407"/>
                </a:lnTo>
                <a:lnTo>
                  <a:pt x="94" y="402"/>
                </a:lnTo>
                <a:lnTo>
                  <a:pt x="93" y="391"/>
                </a:lnTo>
                <a:lnTo>
                  <a:pt x="93" y="387"/>
                </a:lnTo>
                <a:cubicBezTo>
                  <a:pt x="93" y="361"/>
                  <a:pt x="115" y="339"/>
                  <a:pt x="141" y="339"/>
                </a:cubicBezTo>
                <a:cubicBezTo>
                  <a:pt x="168" y="339"/>
                  <a:pt x="189" y="361"/>
                  <a:pt x="189" y="387"/>
                </a:cubicBezTo>
                <a:lnTo>
                  <a:pt x="189" y="390"/>
                </a:lnTo>
                <a:lnTo>
                  <a:pt x="189" y="392"/>
                </a:lnTo>
                <a:cubicBezTo>
                  <a:pt x="189" y="419"/>
                  <a:pt x="168" y="440"/>
                  <a:pt x="141" y="440"/>
                </a:cubicBezTo>
                <a:cubicBezTo>
                  <a:pt x="115" y="440"/>
                  <a:pt x="93" y="419"/>
                  <a:pt x="93" y="392"/>
                </a:cubicBezTo>
                <a:lnTo>
                  <a:pt x="93" y="388"/>
                </a:lnTo>
                <a:lnTo>
                  <a:pt x="93" y="383"/>
                </a:lnTo>
                <a:lnTo>
                  <a:pt x="141" y="431"/>
                </a:lnTo>
                <a:lnTo>
                  <a:pt x="141" y="431"/>
                </a:lnTo>
                <a:lnTo>
                  <a:pt x="188" y="374"/>
                </a:lnTo>
                <a:lnTo>
                  <a:pt x="189" y="376"/>
                </a:lnTo>
                <a:lnTo>
                  <a:pt x="189" y="376"/>
                </a:lnTo>
                <a:cubicBezTo>
                  <a:pt x="192" y="390"/>
                  <a:pt x="189" y="405"/>
                  <a:pt x="180" y="417"/>
                </a:cubicBezTo>
                <a:cubicBezTo>
                  <a:pt x="171" y="429"/>
                  <a:pt x="157" y="435"/>
                  <a:pt x="142" y="435"/>
                </a:cubicBezTo>
                <a:lnTo>
                  <a:pt x="140" y="435"/>
                </a:lnTo>
                <a:cubicBezTo>
                  <a:pt x="127" y="435"/>
                  <a:pt x="114" y="430"/>
                  <a:pt x="105" y="419"/>
                </a:cubicBezTo>
                <a:cubicBezTo>
                  <a:pt x="96" y="409"/>
                  <a:pt x="91" y="396"/>
                  <a:pt x="93" y="382"/>
                </a:cubicBezTo>
                <a:lnTo>
                  <a:pt x="93" y="378"/>
                </a:lnTo>
                <a:lnTo>
                  <a:pt x="93" y="380"/>
                </a:lnTo>
                <a:lnTo>
                  <a:pt x="94" y="392"/>
                </a:lnTo>
                <a:lnTo>
                  <a:pt x="94" y="390"/>
                </a:lnTo>
                <a:cubicBezTo>
                  <a:pt x="87" y="364"/>
                  <a:pt x="103" y="338"/>
                  <a:pt x="129" y="331"/>
                </a:cubicBezTo>
                <a:cubicBezTo>
                  <a:pt x="155" y="325"/>
                  <a:pt x="181" y="341"/>
                  <a:pt x="187" y="366"/>
                </a:cubicBezTo>
                <a:lnTo>
                  <a:pt x="188" y="368"/>
                </a:lnTo>
                <a:lnTo>
                  <a:pt x="189" y="375"/>
                </a:lnTo>
                <a:cubicBezTo>
                  <a:pt x="191" y="389"/>
                  <a:pt x="187" y="403"/>
                  <a:pt x="178" y="414"/>
                </a:cubicBezTo>
                <a:cubicBezTo>
                  <a:pt x="169" y="425"/>
                  <a:pt x="156" y="431"/>
                  <a:pt x="141" y="431"/>
                </a:cubicBezTo>
                <a:lnTo>
                  <a:pt x="141" y="431"/>
                </a:lnTo>
                <a:cubicBezTo>
                  <a:pt x="116" y="431"/>
                  <a:pt x="96" y="412"/>
                  <a:pt x="93" y="388"/>
                </a:cubicBezTo>
                <a:lnTo>
                  <a:pt x="93" y="383"/>
                </a:lnTo>
                <a:cubicBezTo>
                  <a:pt x="92" y="378"/>
                  <a:pt x="93" y="373"/>
                  <a:pt x="94" y="368"/>
                </a:cubicBezTo>
                <a:lnTo>
                  <a:pt x="95" y="363"/>
                </a:lnTo>
                <a:lnTo>
                  <a:pt x="141" y="421"/>
                </a:lnTo>
                <a:lnTo>
                  <a:pt x="141" y="421"/>
                </a:lnTo>
                <a:lnTo>
                  <a:pt x="189" y="373"/>
                </a:lnTo>
                <a:lnTo>
                  <a:pt x="189" y="377"/>
                </a:lnTo>
                <a:lnTo>
                  <a:pt x="189" y="378"/>
                </a:lnTo>
                <a:cubicBezTo>
                  <a:pt x="189" y="405"/>
                  <a:pt x="167" y="426"/>
                  <a:pt x="141" y="426"/>
                </a:cubicBezTo>
                <a:cubicBezTo>
                  <a:pt x="114" y="426"/>
                  <a:pt x="93" y="405"/>
                  <a:pt x="93" y="378"/>
                </a:cubicBezTo>
                <a:lnTo>
                  <a:pt x="93" y="378"/>
                </a:lnTo>
                <a:lnTo>
                  <a:pt x="93" y="374"/>
                </a:lnTo>
                <a:lnTo>
                  <a:pt x="94" y="364"/>
                </a:lnTo>
                <a:lnTo>
                  <a:pt x="93" y="362"/>
                </a:lnTo>
                <a:lnTo>
                  <a:pt x="93" y="359"/>
                </a:lnTo>
                <a:cubicBezTo>
                  <a:pt x="93" y="332"/>
                  <a:pt x="115" y="311"/>
                  <a:pt x="141" y="311"/>
                </a:cubicBezTo>
                <a:cubicBezTo>
                  <a:pt x="168" y="311"/>
                  <a:pt x="189" y="332"/>
                  <a:pt x="189" y="359"/>
                </a:cubicBezTo>
                <a:lnTo>
                  <a:pt x="189" y="360"/>
                </a:lnTo>
                <a:lnTo>
                  <a:pt x="189" y="365"/>
                </a:lnTo>
                <a:lnTo>
                  <a:pt x="189" y="375"/>
                </a:lnTo>
                <a:lnTo>
                  <a:pt x="189" y="373"/>
                </a:lnTo>
                <a:lnTo>
                  <a:pt x="141" y="325"/>
                </a:lnTo>
                <a:lnTo>
                  <a:pt x="142" y="325"/>
                </a:lnTo>
                <a:lnTo>
                  <a:pt x="94" y="378"/>
                </a:lnTo>
                <a:lnTo>
                  <a:pt x="94" y="373"/>
                </a:lnTo>
                <a:lnTo>
                  <a:pt x="94" y="373"/>
                </a:lnTo>
                <a:lnTo>
                  <a:pt x="95" y="381"/>
                </a:lnTo>
                <a:lnTo>
                  <a:pt x="95" y="379"/>
                </a:lnTo>
                <a:lnTo>
                  <a:pt x="187" y="354"/>
                </a:lnTo>
                <a:lnTo>
                  <a:pt x="188" y="358"/>
                </a:lnTo>
                <a:lnTo>
                  <a:pt x="190" y="369"/>
                </a:lnTo>
                <a:cubicBezTo>
                  <a:pt x="192" y="393"/>
                  <a:pt x="176" y="415"/>
                  <a:pt x="152" y="420"/>
                </a:cubicBezTo>
                <a:cubicBezTo>
                  <a:pt x="128" y="426"/>
                  <a:pt x="104" y="412"/>
                  <a:pt x="96" y="389"/>
                </a:cubicBezTo>
                <a:lnTo>
                  <a:pt x="96" y="387"/>
                </a:lnTo>
                <a:cubicBezTo>
                  <a:pt x="95" y="384"/>
                  <a:pt x="94" y="382"/>
                  <a:pt x="94" y="379"/>
                </a:cubicBezTo>
                <a:lnTo>
                  <a:pt x="93" y="375"/>
                </a:lnTo>
                <a:cubicBezTo>
                  <a:pt x="93" y="371"/>
                  <a:pt x="93" y="367"/>
                  <a:pt x="93" y="363"/>
                </a:cubicBezTo>
                <a:lnTo>
                  <a:pt x="94" y="359"/>
                </a:lnTo>
                <a:cubicBezTo>
                  <a:pt x="94" y="354"/>
                  <a:pt x="96" y="349"/>
                  <a:pt x="98" y="344"/>
                </a:cubicBezTo>
                <a:lnTo>
                  <a:pt x="100" y="339"/>
                </a:lnTo>
                <a:cubicBezTo>
                  <a:pt x="102" y="335"/>
                  <a:pt x="103" y="332"/>
                  <a:pt x="106" y="330"/>
                </a:cubicBezTo>
                <a:lnTo>
                  <a:pt x="109" y="326"/>
                </a:lnTo>
                <a:cubicBezTo>
                  <a:pt x="121" y="309"/>
                  <a:pt x="143" y="302"/>
                  <a:pt x="162" y="309"/>
                </a:cubicBezTo>
                <a:cubicBezTo>
                  <a:pt x="182" y="315"/>
                  <a:pt x="195" y="334"/>
                  <a:pt x="195" y="354"/>
                </a:cubicBezTo>
                <a:lnTo>
                  <a:pt x="195" y="356"/>
                </a:lnTo>
                <a:lnTo>
                  <a:pt x="195" y="359"/>
                </a:lnTo>
                <a:lnTo>
                  <a:pt x="195" y="364"/>
                </a:lnTo>
                <a:lnTo>
                  <a:pt x="195" y="367"/>
                </a:lnTo>
                <a:cubicBezTo>
                  <a:pt x="195" y="372"/>
                  <a:pt x="194" y="377"/>
                  <a:pt x="193" y="382"/>
                </a:cubicBezTo>
                <a:lnTo>
                  <a:pt x="192" y="384"/>
                </a:lnTo>
                <a:cubicBezTo>
                  <a:pt x="185" y="406"/>
                  <a:pt x="162" y="420"/>
                  <a:pt x="139" y="416"/>
                </a:cubicBezTo>
                <a:cubicBezTo>
                  <a:pt x="116" y="412"/>
                  <a:pt x="98" y="392"/>
                  <a:pt x="98" y="368"/>
                </a:cubicBezTo>
                <a:lnTo>
                  <a:pt x="98" y="367"/>
                </a:lnTo>
                <a:lnTo>
                  <a:pt x="98" y="363"/>
                </a:lnTo>
                <a:lnTo>
                  <a:pt x="98" y="360"/>
                </a:lnTo>
                <a:lnTo>
                  <a:pt x="98" y="359"/>
                </a:lnTo>
                <a:cubicBezTo>
                  <a:pt x="98" y="335"/>
                  <a:pt x="116" y="315"/>
                  <a:pt x="139" y="312"/>
                </a:cubicBezTo>
                <a:cubicBezTo>
                  <a:pt x="162" y="308"/>
                  <a:pt x="185" y="321"/>
                  <a:pt x="192" y="344"/>
                </a:cubicBezTo>
                <a:lnTo>
                  <a:pt x="193" y="345"/>
                </a:lnTo>
                <a:cubicBezTo>
                  <a:pt x="193" y="348"/>
                  <a:pt x="194" y="350"/>
                  <a:pt x="194" y="353"/>
                </a:cubicBezTo>
                <a:lnTo>
                  <a:pt x="195" y="356"/>
                </a:lnTo>
                <a:lnTo>
                  <a:pt x="195" y="360"/>
                </a:lnTo>
                <a:cubicBezTo>
                  <a:pt x="197" y="368"/>
                  <a:pt x="196" y="375"/>
                  <a:pt x="194" y="382"/>
                </a:cubicBezTo>
                <a:lnTo>
                  <a:pt x="193" y="384"/>
                </a:lnTo>
                <a:cubicBezTo>
                  <a:pt x="186" y="406"/>
                  <a:pt x="163" y="420"/>
                  <a:pt x="140" y="416"/>
                </a:cubicBezTo>
                <a:lnTo>
                  <a:pt x="137" y="415"/>
                </a:lnTo>
                <a:cubicBezTo>
                  <a:pt x="123" y="413"/>
                  <a:pt x="111" y="405"/>
                  <a:pt x="104" y="393"/>
                </a:cubicBezTo>
                <a:lnTo>
                  <a:pt x="101" y="389"/>
                </a:lnTo>
                <a:cubicBezTo>
                  <a:pt x="97" y="383"/>
                  <a:pt x="95" y="375"/>
                  <a:pt x="94" y="367"/>
                </a:cubicBezTo>
                <a:lnTo>
                  <a:pt x="94" y="360"/>
                </a:lnTo>
                <a:cubicBezTo>
                  <a:pt x="93" y="356"/>
                  <a:pt x="93" y="353"/>
                  <a:pt x="94" y="350"/>
                </a:cubicBezTo>
                <a:lnTo>
                  <a:pt x="95" y="343"/>
                </a:lnTo>
                <a:cubicBezTo>
                  <a:pt x="98" y="321"/>
                  <a:pt x="116" y="304"/>
                  <a:pt x="138" y="302"/>
                </a:cubicBezTo>
                <a:cubicBezTo>
                  <a:pt x="160" y="300"/>
                  <a:pt x="181" y="313"/>
                  <a:pt x="188" y="334"/>
                </a:cubicBezTo>
                <a:lnTo>
                  <a:pt x="189" y="337"/>
                </a:lnTo>
                <a:lnTo>
                  <a:pt x="186" y="331"/>
                </a:lnTo>
                <a:lnTo>
                  <a:pt x="187" y="333"/>
                </a:lnTo>
                <a:lnTo>
                  <a:pt x="98" y="341"/>
                </a:lnTo>
                <a:lnTo>
                  <a:pt x="100" y="336"/>
                </a:lnTo>
                <a:lnTo>
                  <a:pt x="102" y="330"/>
                </a:lnTo>
                <a:cubicBezTo>
                  <a:pt x="109" y="307"/>
                  <a:pt x="132" y="294"/>
                  <a:pt x="155" y="298"/>
                </a:cubicBezTo>
                <a:cubicBezTo>
                  <a:pt x="178" y="301"/>
                  <a:pt x="195" y="321"/>
                  <a:pt x="195" y="345"/>
                </a:cubicBezTo>
                <a:lnTo>
                  <a:pt x="195" y="347"/>
                </a:lnTo>
                <a:lnTo>
                  <a:pt x="195" y="349"/>
                </a:lnTo>
                <a:lnTo>
                  <a:pt x="108" y="323"/>
                </a:lnTo>
                <a:lnTo>
                  <a:pt x="109" y="321"/>
                </a:lnTo>
                <a:lnTo>
                  <a:pt x="101" y="340"/>
                </a:lnTo>
                <a:lnTo>
                  <a:pt x="102" y="337"/>
                </a:lnTo>
                <a:lnTo>
                  <a:pt x="102" y="334"/>
                </a:lnTo>
                <a:lnTo>
                  <a:pt x="103" y="328"/>
                </a:lnTo>
                <a:cubicBezTo>
                  <a:pt x="109" y="305"/>
                  <a:pt x="132" y="289"/>
                  <a:pt x="156" y="292"/>
                </a:cubicBezTo>
                <a:cubicBezTo>
                  <a:pt x="180" y="295"/>
                  <a:pt x="198" y="316"/>
                  <a:pt x="198" y="340"/>
                </a:cubicBezTo>
                <a:lnTo>
                  <a:pt x="198" y="342"/>
                </a:lnTo>
                <a:lnTo>
                  <a:pt x="198" y="345"/>
                </a:lnTo>
                <a:lnTo>
                  <a:pt x="103" y="333"/>
                </a:lnTo>
                <a:lnTo>
                  <a:pt x="104" y="331"/>
                </a:lnTo>
                <a:lnTo>
                  <a:pt x="104" y="332"/>
                </a:lnTo>
                <a:cubicBezTo>
                  <a:pt x="107" y="309"/>
                  <a:pt x="128" y="292"/>
                  <a:pt x="151" y="292"/>
                </a:cubicBezTo>
                <a:lnTo>
                  <a:pt x="153" y="292"/>
                </a:lnTo>
                <a:cubicBezTo>
                  <a:pt x="163" y="292"/>
                  <a:pt x="173" y="295"/>
                  <a:pt x="181" y="301"/>
                </a:cubicBezTo>
                <a:lnTo>
                  <a:pt x="184" y="303"/>
                </a:lnTo>
                <a:lnTo>
                  <a:pt x="190" y="308"/>
                </a:lnTo>
                <a:cubicBezTo>
                  <a:pt x="206" y="321"/>
                  <a:pt x="211" y="342"/>
                  <a:pt x="205" y="361"/>
                </a:cubicBezTo>
                <a:cubicBezTo>
                  <a:pt x="198" y="380"/>
                  <a:pt x="180" y="393"/>
                  <a:pt x="159" y="393"/>
                </a:cubicBezTo>
                <a:lnTo>
                  <a:pt x="159" y="393"/>
                </a:lnTo>
                <a:cubicBezTo>
                  <a:pt x="132" y="393"/>
                  <a:pt x="111" y="371"/>
                  <a:pt x="111" y="345"/>
                </a:cubicBezTo>
                <a:cubicBezTo>
                  <a:pt x="111" y="318"/>
                  <a:pt x="132" y="297"/>
                  <a:pt x="159" y="297"/>
                </a:cubicBezTo>
                <a:lnTo>
                  <a:pt x="159" y="297"/>
                </a:lnTo>
                <a:lnTo>
                  <a:pt x="111" y="345"/>
                </a:lnTo>
                <a:lnTo>
                  <a:pt x="111" y="338"/>
                </a:lnTo>
                <a:lnTo>
                  <a:pt x="111" y="335"/>
                </a:lnTo>
                <a:cubicBezTo>
                  <a:pt x="111" y="309"/>
                  <a:pt x="133" y="287"/>
                  <a:pt x="159" y="287"/>
                </a:cubicBezTo>
                <a:cubicBezTo>
                  <a:pt x="186" y="287"/>
                  <a:pt x="207" y="309"/>
                  <a:pt x="207" y="335"/>
                </a:cubicBezTo>
                <a:lnTo>
                  <a:pt x="207" y="340"/>
                </a:lnTo>
                <a:lnTo>
                  <a:pt x="207" y="351"/>
                </a:lnTo>
                <a:lnTo>
                  <a:pt x="207" y="355"/>
                </a:lnTo>
                <a:lnTo>
                  <a:pt x="206" y="365"/>
                </a:lnTo>
                <a:cubicBezTo>
                  <a:pt x="203" y="386"/>
                  <a:pt x="187" y="403"/>
                  <a:pt x="167" y="406"/>
                </a:cubicBezTo>
                <a:cubicBezTo>
                  <a:pt x="146" y="410"/>
                  <a:pt x="125" y="399"/>
                  <a:pt x="116" y="380"/>
                </a:cubicBezTo>
                <a:lnTo>
                  <a:pt x="115" y="379"/>
                </a:lnTo>
                <a:cubicBezTo>
                  <a:pt x="113" y="376"/>
                  <a:pt x="112" y="372"/>
                  <a:pt x="111" y="368"/>
                </a:cubicBezTo>
                <a:lnTo>
                  <a:pt x="110" y="364"/>
                </a:lnTo>
                <a:lnTo>
                  <a:pt x="109" y="362"/>
                </a:lnTo>
                <a:cubicBezTo>
                  <a:pt x="109" y="360"/>
                  <a:pt x="108" y="358"/>
                  <a:pt x="108" y="355"/>
                </a:cubicBezTo>
                <a:lnTo>
                  <a:pt x="107" y="352"/>
                </a:lnTo>
                <a:cubicBezTo>
                  <a:pt x="107" y="346"/>
                  <a:pt x="107" y="341"/>
                  <a:pt x="108" y="336"/>
                </a:cubicBezTo>
                <a:lnTo>
                  <a:pt x="109" y="331"/>
                </a:lnTo>
                <a:cubicBezTo>
                  <a:pt x="113" y="308"/>
                  <a:pt x="133" y="292"/>
                  <a:pt x="156" y="292"/>
                </a:cubicBezTo>
                <a:lnTo>
                  <a:pt x="156" y="292"/>
                </a:lnTo>
                <a:lnTo>
                  <a:pt x="109" y="345"/>
                </a:lnTo>
                <a:lnTo>
                  <a:pt x="108" y="341"/>
                </a:lnTo>
                <a:cubicBezTo>
                  <a:pt x="108" y="337"/>
                  <a:pt x="108" y="334"/>
                  <a:pt x="108" y="331"/>
                </a:cubicBezTo>
                <a:lnTo>
                  <a:pt x="109" y="326"/>
                </a:lnTo>
                <a:lnTo>
                  <a:pt x="156" y="378"/>
                </a:lnTo>
                <a:lnTo>
                  <a:pt x="156" y="378"/>
                </a:lnTo>
                <a:cubicBezTo>
                  <a:pt x="129" y="378"/>
                  <a:pt x="108" y="357"/>
                  <a:pt x="108" y="330"/>
                </a:cubicBezTo>
                <a:lnTo>
                  <a:pt x="108" y="325"/>
                </a:lnTo>
                <a:lnTo>
                  <a:pt x="108" y="321"/>
                </a:lnTo>
                <a:cubicBezTo>
                  <a:pt x="108" y="297"/>
                  <a:pt x="126" y="276"/>
                  <a:pt x="150" y="273"/>
                </a:cubicBezTo>
                <a:cubicBezTo>
                  <a:pt x="174" y="270"/>
                  <a:pt x="197" y="286"/>
                  <a:pt x="203" y="309"/>
                </a:cubicBezTo>
                <a:lnTo>
                  <a:pt x="203" y="311"/>
                </a:lnTo>
                <a:cubicBezTo>
                  <a:pt x="204" y="315"/>
                  <a:pt x="204" y="319"/>
                  <a:pt x="204" y="323"/>
                </a:cubicBezTo>
                <a:lnTo>
                  <a:pt x="204" y="326"/>
                </a:lnTo>
                <a:lnTo>
                  <a:pt x="156" y="278"/>
                </a:lnTo>
                <a:lnTo>
                  <a:pt x="157" y="278"/>
                </a:lnTo>
                <a:cubicBezTo>
                  <a:pt x="183" y="278"/>
                  <a:pt x="205" y="299"/>
                  <a:pt x="205" y="326"/>
                </a:cubicBezTo>
                <a:cubicBezTo>
                  <a:pt x="205" y="352"/>
                  <a:pt x="183" y="374"/>
                  <a:pt x="157" y="374"/>
                </a:cubicBezTo>
                <a:lnTo>
                  <a:pt x="156" y="374"/>
                </a:lnTo>
                <a:cubicBezTo>
                  <a:pt x="134" y="374"/>
                  <a:pt x="114" y="358"/>
                  <a:pt x="109" y="335"/>
                </a:cubicBezTo>
                <a:lnTo>
                  <a:pt x="108" y="330"/>
                </a:lnTo>
                <a:cubicBezTo>
                  <a:pt x="107" y="325"/>
                  <a:pt x="107" y="319"/>
                  <a:pt x="108" y="313"/>
                </a:cubicBezTo>
                <a:lnTo>
                  <a:pt x="109" y="307"/>
                </a:lnTo>
                <a:lnTo>
                  <a:pt x="110" y="304"/>
                </a:lnTo>
                <a:lnTo>
                  <a:pt x="109" y="312"/>
                </a:lnTo>
                <a:lnTo>
                  <a:pt x="109" y="311"/>
                </a:lnTo>
                <a:cubicBezTo>
                  <a:pt x="109" y="285"/>
                  <a:pt x="130" y="263"/>
                  <a:pt x="157" y="263"/>
                </a:cubicBezTo>
                <a:cubicBezTo>
                  <a:pt x="183" y="263"/>
                  <a:pt x="205" y="285"/>
                  <a:pt x="205" y="311"/>
                </a:cubicBezTo>
                <a:lnTo>
                  <a:pt x="205" y="314"/>
                </a:lnTo>
                <a:lnTo>
                  <a:pt x="205" y="318"/>
                </a:lnTo>
                <a:lnTo>
                  <a:pt x="204" y="328"/>
                </a:lnTo>
                <a:lnTo>
                  <a:pt x="204" y="326"/>
                </a:lnTo>
                <a:cubicBezTo>
                  <a:pt x="204" y="350"/>
                  <a:pt x="186" y="371"/>
                  <a:pt x="162" y="374"/>
                </a:cubicBezTo>
                <a:cubicBezTo>
                  <a:pt x="138" y="377"/>
                  <a:pt x="116" y="361"/>
                  <a:pt x="110" y="338"/>
                </a:cubicBezTo>
                <a:lnTo>
                  <a:pt x="109" y="336"/>
                </a:lnTo>
                <a:cubicBezTo>
                  <a:pt x="108" y="329"/>
                  <a:pt x="108" y="323"/>
                  <a:pt x="109" y="316"/>
                </a:cubicBezTo>
                <a:lnTo>
                  <a:pt x="109" y="313"/>
                </a:lnTo>
                <a:cubicBezTo>
                  <a:pt x="112" y="297"/>
                  <a:pt x="123" y="283"/>
                  <a:pt x="138" y="277"/>
                </a:cubicBezTo>
                <a:cubicBezTo>
                  <a:pt x="153" y="270"/>
                  <a:pt x="171" y="272"/>
                  <a:pt x="184" y="282"/>
                </a:cubicBezTo>
                <a:lnTo>
                  <a:pt x="188" y="284"/>
                </a:lnTo>
                <a:lnTo>
                  <a:pt x="191" y="287"/>
                </a:lnTo>
                <a:lnTo>
                  <a:pt x="117" y="336"/>
                </a:lnTo>
                <a:lnTo>
                  <a:pt x="116" y="332"/>
                </a:lnTo>
                <a:lnTo>
                  <a:pt x="114" y="326"/>
                </a:lnTo>
                <a:cubicBezTo>
                  <a:pt x="113" y="321"/>
                  <a:pt x="113" y="316"/>
                  <a:pt x="114" y="312"/>
                </a:cubicBezTo>
                <a:lnTo>
                  <a:pt x="114" y="307"/>
                </a:lnTo>
                <a:lnTo>
                  <a:pt x="115" y="319"/>
                </a:lnTo>
                <a:lnTo>
                  <a:pt x="114" y="316"/>
                </a:lnTo>
                <a:cubicBezTo>
                  <a:pt x="114" y="314"/>
                  <a:pt x="113" y="311"/>
                  <a:pt x="113" y="308"/>
                </a:cubicBezTo>
                <a:lnTo>
                  <a:pt x="113" y="306"/>
                </a:lnTo>
                <a:cubicBezTo>
                  <a:pt x="113" y="282"/>
                  <a:pt x="132" y="261"/>
                  <a:pt x="156" y="259"/>
                </a:cubicBezTo>
                <a:cubicBezTo>
                  <a:pt x="181" y="256"/>
                  <a:pt x="203" y="272"/>
                  <a:pt x="208" y="296"/>
                </a:cubicBezTo>
                <a:lnTo>
                  <a:pt x="209" y="301"/>
                </a:lnTo>
                <a:lnTo>
                  <a:pt x="211" y="312"/>
                </a:lnTo>
                <a:cubicBezTo>
                  <a:pt x="212" y="326"/>
                  <a:pt x="208" y="339"/>
                  <a:pt x="198" y="349"/>
                </a:cubicBezTo>
                <a:cubicBezTo>
                  <a:pt x="189" y="359"/>
                  <a:pt x="176" y="364"/>
                  <a:pt x="163" y="364"/>
                </a:cubicBezTo>
                <a:lnTo>
                  <a:pt x="161" y="364"/>
                </a:lnTo>
                <a:cubicBezTo>
                  <a:pt x="135" y="364"/>
                  <a:pt x="113" y="343"/>
                  <a:pt x="113" y="316"/>
                </a:cubicBezTo>
                <a:lnTo>
                  <a:pt x="113" y="311"/>
                </a:lnTo>
                <a:lnTo>
                  <a:pt x="113" y="306"/>
                </a:lnTo>
                <a:cubicBezTo>
                  <a:pt x="113" y="280"/>
                  <a:pt x="135" y="258"/>
                  <a:pt x="161" y="258"/>
                </a:cubicBezTo>
                <a:lnTo>
                  <a:pt x="162" y="258"/>
                </a:lnTo>
                <a:lnTo>
                  <a:pt x="115" y="317"/>
                </a:lnTo>
                <a:lnTo>
                  <a:pt x="114" y="312"/>
                </a:lnTo>
                <a:cubicBezTo>
                  <a:pt x="113" y="307"/>
                  <a:pt x="113" y="302"/>
                  <a:pt x="113" y="297"/>
                </a:cubicBezTo>
                <a:lnTo>
                  <a:pt x="114" y="292"/>
                </a:lnTo>
                <a:lnTo>
                  <a:pt x="152" y="344"/>
                </a:lnTo>
                <a:lnTo>
                  <a:pt x="150" y="344"/>
                </a:lnTo>
                <a:lnTo>
                  <a:pt x="168" y="344"/>
                </a:lnTo>
                <a:lnTo>
                  <a:pt x="166" y="344"/>
                </a:lnTo>
                <a:lnTo>
                  <a:pt x="204" y="301"/>
                </a:lnTo>
                <a:lnTo>
                  <a:pt x="204" y="307"/>
                </a:lnTo>
                <a:lnTo>
                  <a:pt x="204" y="306"/>
                </a:lnTo>
                <a:lnTo>
                  <a:pt x="116" y="280"/>
                </a:lnTo>
                <a:lnTo>
                  <a:pt x="117" y="278"/>
                </a:lnTo>
                <a:lnTo>
                  <a:pt x="110" y="297"/>
                </a:lnTo>
                <a:lnTo>
                  <a:pt x="110" y="294"/>
                </a:lnTo>
                <a:lnTo>
                  <a:pt x="110" y="310"/>
                </a:lnTo>
                <a:lnTo>
                  <a:pt x="110" y="307"/>
                </a:lnTo>
                <a:lnTo>
                  <a:pt x="110" y="309"/>
                </a:lnTo>
                <a:cubicBezTo>
                  <a:pt x="103" y="283"/>
                  <a:pt x="119" y="257"/>
                  <a:pt x="145" y="250"/>
                </a:cubicBezTo>
                <a:cubicBezTo>
                  <a:pt x="171" y="244"/>
                  <a:pt x="197" y="260"/>
                  <a:pt x="203" y="285"/>
                </a:cubicBezTo>
                <a:lnTo>
                  <a:pt x="204" y="287"/>
                </a:lnTo>
                <a:lnTo>
                  <a:pt x="205" y="294"/>
                </a:lnTo>
                <a:cubicBezTo>
                  <a:pt x="207" y="308"/>
                  <a:pt x="203" y="322"/>
                  <a:pt x="194" y="333"/>
                </a:cubicBezTo>
                <a:cubicBezTo>
                  <a:pt x="185" y="344"/>
                  <a:pt x="172" y="350"/>
                  <a:pt x="157" y="350"/>
                </a:cubicBezTo>
                <a:lnTo>
                  <a:pt x="157" y="350"/>
                </a:lnTo>
                <a:lnTo>
                  <a:pt x="156" y="350"/>
                </a:lnTo>
                <a:cubicBezTo>
                  <a:pt x="130" y="350"/>
                  <a:pt x="108" y="328"/>
                  <a:pt x="108" y="302"/>
                </a:cubicBezTo>
                <a:lnTo>
                  <a:pt x="108" y="297"/>
                </a:lnTo>
                <a:lnTo>
                  <a:pt x="108" y="292"/>
                </a:lnTo>
                <a:cubicBezTo>
                  <a:pt x="108" y="266"/>
                  <a:pt x="130" y="244"/>
                  <a:pt x="156" y="244"/>
                </a:cubicBezTo>
                <a:cubicBezTo>
                  <a:pt x="183" y="244"/>
                  <a:pt x="204" y="266"/>
                  <a:pt x="204" y="292"/>
                </a:cubicBezTo>
                <a:lnTo>
                  <a:pt x="204" y="295"/>
                </a:lnTo>
                <a:lnTo>
                  <a:pt x="204" y="297"/>
                </a:lnTo>
                <a:cubicBezTo>
                  <a:pt x="204" y="323"/>
                  <a:pt x="183" y="345"/>
                  <a:pt x="156" y="345"/>
                </a:cubicBezTo>
                <a:cubicBezTo>
                  <a:pt x="130" y="345"/>
                  <a:pt x="108" y="323"/>
                  <a:pt x="108" y="297"/>
                </a:cubicBezTo>
                <a:lnTo>
                  <a:pt x="108" y="293"/>
                </a:lnTo>
                <a:lnTo>
                  <a:pt x="108" y="287"/>
                </a:lnTo>
                <a:cubicBezTo>
                  <a:pt x="108" y="273"/>
                  <a:pt x="115" y="260"/>
                  <a:pt x="125" y="251"/>
                </a:cubicBezTo>
                <a:cubicBezTo>
                  <a:pt x="136" y="242"/>
                  <a:pt x="150" y="238"/>
                  <a:pt x="164" y="240"/>
                </a:cubicBezTo>
                <a:lnTo>
                  <a:pt x="167" y="241"/>
                </a:lnTo>
                <a:lnTo>
                  <a:pt x="150" y="241"/>
                </a:lnTo>
                <a:lnTo>
                  <a:pt x="153" y="240"/>
                </a:lnTo>
                <a:lnTo>
                  <a:pt x="114" y="287"/>
                </a:lnTo>
                <a:lnTo>
                  <a:pt x="114" y="285"/>
                </a:lnTo>
                <a:lnTo>
                  <a:pt x="114" y="283"/>
                </a:lnTo>
                <a:cubicBezTo>
                  <a:pt x="114" y="256"/>
                  <a:pt x="135" y="235"/>
                  <a:pt x="162" y="235"/>
                </a:cubicBezTo>
                <a:lnTo>
                  <a:pt x="162" y="235"/>
                </a:lnTo>
                <a:cubicBezTo>
                  <a:pt x="189" y="235"/>
                  <a:pt x="210" y="256"/>
                  <a:pt x="210" y="283"/>
                </a:cubicBezTo>
                <a:cubicBezTo>
                  <a:pt x="210" y="309"/>
                  <a:pt x="189" y="331"/>
                  <a:pt x="162" y="331"/>
                </a:cubicBezTo>
                <a:lnTo>
                  <a:pt x="162" y="331"/>
                </a:lnTo>
                <a:lnTo>
                  <a:pt x="174" y="330"/>
                </a:lnTo>
                <a:lnTo>
                  <a:pt x="172" y="330"/>
                </a:lnTo>
                <a:cubicBezTo>
                  <a:pt x="165" y="332"/>
                  <a:pt x="158" y="332"/>
                  <a:pt x="151" y="331"/>
                </a:cubicBezTo>
                <a:lnTo>
                  <a:pt x="148" y="330"/>
                </a:lnTo>
                <a:cubicBezTo>
                  <a:pt x="126" y="326"/>
                  <a:pt x="109" y="306"/>
                  <a:pt x="109" y="283"/>
                </a:cubicBezTo>
                <a:lnTo>
                  <a:pt x="109" y="278"/>
                </a:lnTo>
                <a:lnTo>
                  <a:pt x="110" y="269"/>
                </a:lnTo>
                <a:lnTo>
                  <a:pt x="158" y="321"/>
                </a:lnTo>
                <a:lnTo>
                  <a:pt x="157" y="321"/>
                </a:lnTo>
                <a:lnTo>
                  <a:pt x="204" y="283"/>
                </a:lnTo>
                <a:lnTo>
                  <a:pt x="204" y="285"/>
                </a:lnTo>
                <a:lnTo>
                  <a:pt x="204" y="276"/>
                </a:lnTo>
                <a:lnTo>
                  <a:pt x="204" y="278"/>
                </a:lnTo>
                <a:lnTo>
                  <a:pt x="110" y="266"/>
                </a:lnTo>
                <a:lnTo>
                  <a:pt x="110" y="264"/>
                </a:lnTo>
                <a:lnTo>
                  <a:pt x="113" y="256"/>
                </a:lnTo>
                <a:cubicBezTo>
                  <a:pt x="122" y="234"/>
                  <a:pt x="144" y="222"/>
                  <a:pt x="167" y="226"/>
                </a:cubicBezTo>
                <a:cubicBezTo>
                  <a:pt x="190" y="231"/>
                  <a:pt x="206" y="250"/>
                  <a:pt x="206" y="273"/>
                </a:cubicBezTo>
                <a:lnTo>
                  <a:pt x="206" y="276"/>
                </a:lnTo>
                <a:cubicBezTo>
                  <a:pt x="206" y="280"/>
                  <a:pt x="205" y="284"/>
                  <a:pt x="205" y="288"/>
                </a:cubicBezTo>
                <a:lnTo>
                  <a:pt x="204" y="290"/>
                </a:lnTo>
                <a:cubicBezTo>
                  <a:pt x="198" y="313"/>
                  <a:pt x="176" y="329"/>
                  <a:pt x="152" y="326"/>
                </a:cubicBezTo>
                <a:cubicBezTo>
                  <a:pt x="128" y="323"/>
                  <a:pt x="109" y="302"/>
                  <a:pt x="109" y="278"/>
                </a:cubicBezTo>
                <a:lnTo>
                  <a:pt x="109" y="276"/>
                </a:lnTo>
                <a:lnTo>
                  <a:pt x="110" y="285"/>
                </a:lnTo>
                <a:lnTo>
                  <a:pt x="110" y="283"/>
                </a:lnTo>
                <a:lnTo>
                  <a:pt x="157" y="321"/>
                </a:lnTo>
                <a:lnTo>
                  <a:pt x="156" y="321"/>
                </a:lnTo>
                <a:cubicBezTo>
                  <a:pt x="129" y="321"/>
                  <a:pt x="108" y="300"/>
                  <a:pt x="108" y="273"/>
                </a:cubicBezTo>
                <a:lnTo>
                  <a:pt x="108" y="268"/>
                </a:lnTo>
                <a:lnTo>
                  <a:pt x="108" y="265"/>
                </a:lnTo>
                <a:lnTo>
                  <a:pt x="108" y="264"/>
                </a:lnTo>
                <a:cubicBezTo>
                  <a:pt x="108" y="237"/>
                  <a:pt x="129" y="216"/>
                  <a:pt x="156" y="216"/>
                </a:cubicBezTo>
                <a:cubicBezTo>
                  <a:pt x="182" y="216"/>
                  <a:pt x="204" y="237"/>
                  <a:pt x="204" y="264"/>
                </a:cubicBezTo>
                <a:lnTo>
                  <a:pt x="204" y="266"/>
                </a:lnTo>
                <a:lnTo>
                  <a:pt x="204" y="266"/>
                </a:lnTo>
                <a:lnTo>
                  <a:pt x="204" y="275"/>
                </a:lnTo>
                <a:lnTo>
                  <a:pt x="204" y="278"/>
                </a:lnTo>
                <a:cubicBezTo>
                  <a:pt x="204" y="304"/>
                  <a:pt x="183" y="326"/>
                  <a:pt x="156" y="326"/>
                </a:cubicBezTo>
                <a:cubicBezTo>
                  <a:pt x="130" y="326"/>
                  <a:pt x="108" y="304"/>
                  <a:pt x="108" y="278"/>
                </a:cubicBezTo>
                <a:lnTo>
                  <a:pt x="108" y="277"/>
                </a:lnTo>
                <a:lnTo>
                  <a:pt x="108" y="273"/>
                </a:lnTo>
                <a:lnTo>
                  <a:pt x="108" y="268"/>
                </a:lnTo>
                <a:lnTo>
                  <a:pt x="108" y="264"/>
                </a:lnTo>
                <a:cubicBezTo>
                  <a:pt x="108" y="237"/>
                  <a:pt x="130" y="216"/>
                  <a:pt x="156" y="216"/>
                </a:cubicBezTo>
                <a:lnTo>
                  <a:pt x="157" y="216"/>
                </a:lnTo>
                <a:cubicBezTo>
                  <a:pt x="183" y="216"/>
                  <a:pt x="205" y="237"/>
                  <a:pt x="205" y="264"/>
                </a:cubicBezTo>
                <a:cubicBezTo>
                  <a:pt x="205" y="290"/>
                  <a:pt x="183" y="312"/>
                  <a:pt x="157" y="312"/>
                </a:cubicBezTo>
                <a:lnTo>
                  <a:pt x="156" y="312"/>
                </a:lnTo>
                <a:lnTo>
                  <a:pt x="204" y="264"/>
                </a:lnTo>
                <a:lnTo>
                  <a:pt x="204" y="266"/>
                </a:lnTo>
                <a:lnTo>
                  <a:pt x="204" y="268"/>
                </a:lnTo>
                <a:lnTo>
                  <a:pt x="109" y="259"/>
                </a:lnTo>
                <a:lnTo>
                  <a:pt x="110" y="257"/>
                </a:lnTo>
                <a:lnTo>
                  <a:pt x="111" y="252"/>
                </a:lnTo>
                <a:cubicBezTo>
                  <a:pt x="117" y="229"/>
                  <a:pt x="139" y="213"/>
                  <a:pt x="163" y="216"/>
                </a:cubicBezTo>
                <a:cubicBezTo>
                  <a:pt x="187" y="219"/>
                  <a:pt x="205" y="240"/>
                  <a:pt x="205" y="264"/>
                </a:cubicBezTo>
                <a:lnTo>
                  <a:pt x="205" y="266"/>
                </a:lnTo>
                <a:cubicBezTo>
                  <a:pt x="205" y="270"/>
                  <a:pt x="205" y="274"/>
                  <a:pt x="204" y="278"/>
                </a:cubicBezTo>
                <a:lnTo>
                  <a:pt x="204" y="280"/>
                </a:lnTo>
                <a:cubicBezTo>
                  <a:pt x="197" y="305"/>
                  <a:pt x="173" y="320"/>
                  <a:pt x="148" y="316"/>
                </a:cubicBezTo>
                <a:cubicBezTo>
                  <a:pt x="123" y="311"/>
                  <a:pt x="106" y="288"/>
                  <a:pt x="109" y="263"/>
                </a:cubicBezTo>
                <a:lnTo>
                  <a:pt x="110" y="259"/>
                </a:lnTo>
                <a:lnTo>
                  <a:pt x="110" y="255"/>
                </a:lnTo>
                <a:lnTo>
                  <a:pt x="158" y="307"/>
                </a:lnTo>
                <a:lnTo>
                  <a:pt x="157" y="307"/>
                </a:lnTo>
                <a:cubicBezTo>
                  <a:pt x="144" y="307"/>
                  <a:pt x="131" y="301"/>
                  <a:pt x="122" y="291"/>
                </a:cubicBezTo>
                <a:cubicBezTo>
                  <a:pt x="113" y="281"/>
                  <a:pt x="108" y="268"/>
                  <a:pt x="110" y="254"/>
                </a:cubicBezTo>
                <a:lnTo>
                  <a:pt x="110" y="249"/>
                </a:lnTo>
                <a:lnTo>
                  <a:pt x="110" y="249"/>
                </a:lnTo>
                <a:cubicBezTo>
                  <a:pt x="110" y="227"/>
                  <a:pt x="125" y="208"/>
                  <a:pt x="147" y="203"/>
                </a:cubicBezTo>
                <a:cubicBezTo>
                  <a:pt x="169" y="198"/>
                  <a:pt x="191" y="208"/>
                  <a:pt x="201" y="228"/>
                </a:cubicBezTo>
                <a:lnTo>
                  <a:pt x="202" y="230"/>
                </a:lnTo>
                <a:cubicBezTo>
                  <a:pt x="204" y="234"/>
                  <a:pt x="206" y="239"/>
                  <a:pt x="206" y="244"/>
                </a:cubicBezTo>
                <a:lnTo>
                  <a:pt x="207" y="247"/>
                </a:lnTo>
                <a:cubicBezTo>
                  <a:pt x="209" y="260"/>
                  <a:pt x="205" y="275"/>
                  <a:pt x="196" y="285"/>
                </a:cubicBezTo>
                <a:cubicBezTo>
                  <a:pt x="187" y="296"/>
                  <a:pt x="174" y="302"/>
                  <a:pt x="159" y="302"/>
                </a:cubicBezTo>
                <a:lnTo>
                  <a:pt x="159" y="302"/>
                </a:lnTo>
                <a:cubicBezTo>
                  <a:pt x="145" y="302"/>
                  <a:pt x="131" y="296"/>
                  <a:pt x="122" y="285"/>
                </a:cubicBezTo>
                <a:cubicBezTo>
                  <a:pt x="113" y="275"/>
                  <a:pt x="109" y="260"/>
                  <a:pt x="112" y="247"/>
                </a:cubicBezTo>
                <a:lnTo>
                  <a:pt x="112" y="244"/>
                </a:lnTo>
                <a:lnTo>
                  <a:pt x="113" y="238"/>
                </a:lnTo>
                <a:cubicBezTo>
                  <a:pt x="119" y="214"/>
                  <a:pt x="142" y="199"/>
                  <a:pt x="166" y="202"/>
                </a:cubicBezTo>
                <a:cubicBezTo>
                  <a:pt x="190" y="205"/>
                  <a:pt x="208" y="225"/>
                  <a:pt x="208" y="249"/>
                </a:cubicBezTo>
                <a:lnTo>
                  <a:pt x="208" y="252"/>
                </a:lnTo>
                <a:lnTo>
                  <a:pt x="208" y="254"/>
                </a:lnTo>
                <a:cubicBezTo>
                  <a:pt x="208" y="281"/>
                  <a:pt x="186" y="302"/>
                  <a:pt x="160" y="302"/>
                </a:cubicBezTo>
                <a:cubicBezTo>
                  <a:pt x="133" y="302"/>
                  <a:pt x="112" y="281"/>
                  <a:pt x="112" y="254"/>
                </a:cubicBezTo>
                <a:lnTo>
                  <a:pt x="112" y="252"/>
                </a:lnTo>
                <a:cubicBezTo>
                  <a:pt x="112" y="249"/>
                  <a:pt x="112" y="246"/>
                  <a:pt x="113" y="243"/>
                </a:cubicBezTo>
                <a:lnTo>
                  <a:pt x="113" y="240"/>
                </a:lnTo>
                <a:cubicBezTo>
                  <a:pt x="118" y="218"/>
                  <a:pt x="137" y="202"/>
                  <a:pt x="160" y="201"/>
                </a:cubicBezTo>
                <a:cubicBezTo>
                  <a:pt x="183" y="201"/>
                  <a:pt x="202" y="217"/>
                  <a:pt x="207" y="239"/>
                </a:cubicBezTo>
                <a:lnTo>
                  <a:pt x="208" y="244"/>
                </a:lnTo>
                <a:lnTo>
                  <a:pt x="210" y="254"/>
                </a:lnTo>
                <a:cubicBezTo>
                  <a:pt x="211" y="268"/>
                  <a:pt x="207" y="281"/>
                  <a:pt x="198" y="291"/>
                </a:cubicBezTo>
                <a:cubicBezTo>
                  <a:pt x="188" y="301"/>
                  <a:pt x="176" y="307"/>
                  <a:pt x="162" y="307"/>
                </a:cubicBezTo>
                <a:lnTo>
                  <a:pt x="161" y="307"/>
                </a:lnTo>
                <a:cubicBezTo>
                  <a:pt x="134" y="307"/>
                  <a:pt x="113" y="285"/>
                  <a:pt x="113" y="259"/>
                </a:cubicBezTo>
                <a:lnTo>
                  <a:pt x="113" y="254"/>
                </a:lnTo>
                <a:lnTo>
                  <a:pt x="113" y="249"/>
                </a:lnTo>
                <a:cubicBezTo>
                  <a:pt x="113" y="223"/>
                  <a:pt x="134" y="201"/>
                  <a:pt x="161" y="201"/>
                </a:cubicBezTo>
                <a:cubicBezTo>
                  <a:pt x="187" y="201"/>
                  <a:pt x="209" y="223"/>
                  <a:pt x="209" y="249"/>
                </a:cubicBezTo>
                <a:lnTo>
                  <a:pt x="209" y="252"/>
                </a:lnTo>
                <a:lnTo>
                  <a:pt x="209" y="254"/>
                </a:lnTo>
                <a:cubicBezTo>
                  <a:pt x="209" y="281"/>
                  <a:pt x="187" y="302"/>
                  <a:pt x="161" y="302"/>
                </a:cubicBezTo>
                <a:cubicBezTo>
                  <a:pt x="134" y="302"/>
                  <a:pt x="113" y="281"/>
                  <a:pt x="113" y="254"/>
                </a:cubicBezTo>
                <a:lnTo>
                  <a:pt x="113" y="250"/>
                </a:lnTo>
                <a:lnTo>
                  <a:pt x="114" y="240"/>
                </a:lnTo>
                <a:lnTo>
                  <a:pt x="115" y="234"/>
                </a:lnTo>
                <a:lnTo>
                  <a:pt x="116" y="228"/>
                </a:lnTo>
                <a:cubicBezTo>
                  <a:pt x="122" y="204"/>
                  <a:pt x="146" y="188"/>
                  <a:pt x="171" y="193"/>
                </a:cubicBezTo>
                <a:cubicBezTo>
                  <a:pt x="196" y="197"/>
                  <a:pt x="213" y="220"/>
                  <a:pt x="210" y="245"/>
                </a:cubicBezTo>
                <a:lnTo>
                  <a:pt x="210" y="250"/>
                </a:lnTo>
                <a:lnTo>
                  <a:pt x="209" y="254"/>
                </a:lnTo>
                <a:lnTo>
                  <a:pt x="161" y="201"/>
                </a:lnTo>
                <a:lnTo>
                  <a:pt x="162" y="201"/>
                </a:lnTo>
                <a:lnTo>
                  <a:pt x="114" y="249"/>
                </a:lnTo>
                <a:lnTo>
                  <a:pt x="114" y="245"/>
                </a:lnTo>
                <a:lnTo>
                  <a:pt x="114" y="240"/>
                </a:lnTo>
                <a:lnTo>
                  <a:pt x="114" y="237"/>
                </a:lnTo>
                <a:lnTo>
                  <a:pt x="114" y="235"/>
                </a:lnTo>
                <a:cubicBezTo>
                  <a:pt x="114" y="209"/>
                  <a:pt x="135" y="187"/>
                  <a:pt x="162" y="187"/>
                </a:cubicBezTo>
                <a:cubicBezTo>
                  <a:pt x="188" y="187"/>
                  <a:pt x="210" y="209"/>
                  <a:pt x="210" y="235"/>
                </a:cubicBezTo>
                <a:lnTo>
                  <a:pt x="210" y="237"/>
                </a:lnTo>
                <a:lnTo>
                  <a:pt x="210" y="240"/>
                </a:lnTo>
                <a:lnTo>
                  <a:pt x="162" y="192"/>
                </a:lnTo>
                <a:lnTo>
                  <a:pt x="162" y="192"/>
                </a:lnTo>
                <a:lnTo>
                  <a:pt x="116" y="252"/>
                </a:lnTo>
                <a:lnTo>
                  <a:pt x="115" y="250"/>
                </a:lnTo>
                <a:lnTo>
                  <a:pt x="114" y="245"/>
                </a:lnTo>
                <a:cubicBezTo>
                  <a:pt x="112" y="231"/>
                  <a:pt x="115" y="216"/>
                  <a:pt x="124" y="205"/>
                </a:cubicBezTo>
                <a:cubicBezTo>
                  <a:pt x="133" y="194"/>
                  <a:pt x="147" y="187"/>
                  <a:pt x="161" y="187"/>
                </a:cubicBezTo>
                <a:lnTo>
                  <a:pt x="163" y="187"/>
                </a:lnTo>
                <a:cubicBezTo>
                  <a:pt x="189" y="187"/>
                  <a:pt x="211" y="209"/>
                  <a:pt x="211" y="235"/>
                </a:cubicBezTo>
                <a:cubicBezTo>
                  <a:pt x="211" y="262"/>
                  <a:pt x="189" y="283"/>
                  <a:pt x="163" y="283"/>
                </a:cubicBezTo>
                <a:lnTo>
                  <a:pt x="162" y="283"/>
                </a:lnTo>
                <a:cubicBezTo>
                  <a:pt x="135" y="283"/>
                  <a:pt x="114" y="262"/>
                  <a:pt x="114" y="235"/>
                </a:cubicBezTo>
                <a:cubicBezTo>
                  <a:pt x="114" y="209"/>
                  <a:pt x="135" y="187"/>
                  <a:pt x="162" y="187"/>
                </a:cubicBezTo>
                <a:lnTo>
                  <a:pt x="163" y="187"/>
                </a:lnTo>
                <a:lnTo>
                  <a:pt x="115" y="235"/>
                </a:lnTo>
                <a:lnTo>
                  <a:pt x="115" y="232"/>
                </a:lnTo>
                <a:lnTo>
                  <a:pt x="116" y="244"/>
                </a:lnTo>
                <a:lnTo>
                  <a:pt x="116" y="242"/>
                </a:lnTo>
                <a:cubicBezTo>
                  <a:pt x="109" y="216"/>
                  <a:pt x="125" y="190"/>
                  <a:pt x="151" y="184"/>
                </a:cubicBezTo>
                <a:cubicBezTo>
                  <a:pt x="177" y="177"/>
                  <a:pt x="203" y="193"/>
                  <a:pt x="209" y="219"/>
                </a:cubicBezTo>
                <a:lnTo>
                  <a:pt x="210" y="221"/>
                </a:lnTo>
                <a:cubicBezTo>
                  <a:pt x="210" y="225"/>
                  <a:pt x="211" y="229"/>
                  <a:pt x="211" y="232"/>
                </a:cubicBezTo>
                <a:lnTo>
                  <a:pt x="211" y="235"/>
                </a:lnTo>
                <a:lnTo>
                  <a:pt x="115" y="230"/>
                </a:lnTo>
                <a:lnTo>
                  <a:pt x="116" y="226"/>
                </a:lnTo>
                <a:lnTo>
                  <a:pt x="115" y="226"/>
                </a:lnTo>
                <a:cubicBezTo>
                  <a:pt x="115" y="199"/>
                  <a:pt x="137" y="178"/>
                  <a:pt x="163" y="178"/>
                </a:cubicBezTo>
                <a:lnTo>
                  <a:pt x="164" y="178"/>
                </a:lnTo>
                <a:lnTo>
                  <a:pt x="165" y="178"/>
                </a:lnTo>
                <a:lnTo>
                  <a:pt x="118" y="230"/>
                </a:lnTo>
                <a:lnTo>
                  <a:pt x="117" y="225"/>
                </a:lnTo>
                <a:lnTo>
                  <a:pt x="117" y="222"/>
                </a:lnTo>
                <a:lnTo>
                  <a:pt x="212" y="216"/>
                </a:lnTo>
                <a:lnTo>
                  <a:pt x="212" y="218"/>
                </a:lnTo>
                <a:lnTo>
                  <a:pt x="212" y="221"/>
                </a:lnTo>
                <a:lnTo>
                  <a:pt x="212" y="226"/>
                </a:lnTo>
                <a:lnTo>
                  <a:pt x="118" y="214"/>
                </a:lnTo>
                <a:lnTo>
                  <a:pt x="118" y="212"/>
                </a:lnTo>
                <a:lnTo>
                  <a:pt x="118" y="213"/>
                </a:lnTo>
                <a:cubicBezTo>
                  <a:pt x="122" y="190"/>
                  <a:pt x="142" y="173"/>
                  <a:pt x="165" y="173"/>
                </a:cubicBezTo>
                <a:lnTo>
                  <a:pt x="166" y="173"/>
                </a:lnTo>
                <a:cubicBezTo>
                  <a:pt x="191" y="173"/>
                  <a:pt x="212" y="192"/>
                  <a:pt x="214" y="217"/>
                </a:cubicBezTo>
                <a:lnTo>
                  <a:pt x="214" y="222"/>
                </a:lnTo>
                <a:lnTo>
                  <a:pt x="213" y="215"/>
                </a:lnTo>
                <a:lnTo>
                  <a:pt x="214" y="219"/>
                </a:lnTo>
                <a:lnTo>
                  <a:pt x="119" y="230"/>
                </a:lnTo>
                <a:lnTo>
                  <a:pt x="119" y="227"/>
                </a:lnTo>
                <a:lnTo>
                  <a:pt x="119" y="225"/>
                </a:lnTo>
                <a:lnTo>
                  <a:pt x="119" y="216"/>
                </a:lnTo>
                <a:cubicBezTo>
                  <a:pt x="119" y="214"/>
                  <a:pt x="119" y="211"/>
                  <a:pt x="120" y="209"/>
                </a:cubicBezTo>
                <a:lnTo>
                  <a:pt x="121" y="203"/>
                </a:lnTo>
                <a:lnTo>
                  <a:pt x="121" y="201"/>
                </a:lnTo>
                <a:lnTo>
                  <a:pt x="120" y="202"/>
                </a:lnTo>
                <a:cubicBezTo>
                  <a:pt x="120" y="183"/>
                  <a:pt x="132" y="165"/>
                  <a:pt x="150" y="158"/>
                </a:cubicBezTo>
                <a:cubicBezTo>
                  <a:pt x="168" y="150"/>
                  <a:pt x="189" y="154"/>
                  <a:pt x="202" y="168"/>
                </a:cubicBezTo>
                <a:lnTo>
                  <a:pt x="203" y="169"/>
                </a:lnTo>
                <a:cubicBezTo>
                  <a:pt x="212" y="178"/>
                  <a:pt x="217" y="190"/>
                  <a:pt x="217" y="202"/>
                </a:cubicBezTo>
                <a:lnTo>
                  <a:pt x="217" y="205"/>
                </a:lnTo>
                <a:lnTo>
                  <a:pt x="217" y="211"/>
                </a:lnTo>
                <a:cubicBezTo>
                  <a:pt x="217" y="238"/>
                  <a:pt x="195" y="259"/>
                  <a:pt x="169" y="259"/>
                </a:cubicBezTo>
                <a:lnTo>
                  <a:pt x="168" y="259"/>
                </a:lnTo>
                <a:cubicBezTo>
                  <a:pt x="152" y="259"/>
                  <a:pt x="136" y="251"/>
                  <a:pt x="128" y="237"/>
                </a:cubicBezTo>
                <a:cubicBezTo>
                  <a:pt x="119" y="223"/>
                  <a:pt x="118" y="205"/>
                  <a:pt x="126" y="190"/>
                </a:cubicBezTo>
                <a:lnTo>
                  <a:pt x="127" y="188"/>
                </a:lnTo>
                <a:lnTo>
                  <a:pt x="122" y="200"/>
                </a:lnTo>
                <a:lnTo>
                  <a:pt x="123" y="198"/>
                </a:lnTo>
                <a:lnTo>
                  <a:pt x="170" y="255"/>
                </a:lnTo>
                <a:lnTo>
                  <a:pt x="169" y="255"/>
                </a:lnTo>
                <a:lnTo>
                  <a:pt x="217" y="207"/>
                </a:lnTo>
                <a:lnTo>
                  <a:pt x="217" y="209"/>
                </a:lnTo>
                <a:lnTo>
                  <a:pt x="217" y="211"/>
                </a:lnTo>
                <a:lnTo>
                  <a:pt x="169" y="163"/>
                </a:lnTo>
                <a:lnTo>
                  <a:pt x="170" y="163"/>
                </a:lnTo>
                <a:lnTo>
                  <a:pt x="122" y="211"/>
                </a:lnTo>
                <a:lnTo>
                  <a:pt x="122" y="207"/>
                </a:lnTo>
                <a:lnTo>
                  <a:pt x="122" y="207"/>
                </a:lnTo>
                <a:cubicBezTo>
                  <a:pt x="120" y="193"/>
                  <a:pt x="125" y="180"/>
                  <a:pt x="134" y="170"/>
                </a:cubicBezTo>
                <a:cubicBezTo>
                  <a:pt x="143" y="160"/>
                  <a:pt x="156" y="154"/>
                  <a:pt x="169" y="154"/>
                </a:cubicBezTo>
                <a:lnTo>
                  <a:pt x="170" y="154"/>
                </a:lnTo>
                <a:cubicBezTo>
                  <a:pt x="197" y="154"/>
                  <a:pt x="218" y="175"/>
                  <a:pt x="218" y="202"/>
                </a:cubicBezTo>
                <a:cubicBezTo>
                  <a:pt x="218" y="228"/>
                  <a:pt x="197" y="250"/>
                  <a:pt x="170" y="250"/>
                </a:cubicBezTo>
                <a:lnTo>
                  <a:pt x="170" y="250"/>
                </a:lnTo>
                <a:lnTo>
                  <a:pt x="204" y="168"/>
                </a:lnTo>
                <a:lnTo>
                  <a:pt x="207" y="171"/>
                </a:lnTo>
                <a:lnTo>
                  <a:pt x="200" y="165"/>
                </a:lnTo>
                <a:lnTo>
                  <a:pt x="203" y="167"/>
                </a:lnTo>
                <a:lnTo>
                  <a:pt x="128" y="201"/>
                </a:lnTo>
                <a:lnTo>
                  <a:pt x="129" y="197"/>
                </a:lnTo>
                <a:lnTo>
                  <a:pt x="128" y="197"/>
                </a:lnTo>
                <a:lnTo>
                  <a:pt x="129" y="187"/>
                </a:lnTo>
                <a:lnTo>
                  <a:pt x="130" y="179"/>
                </a:lnTo>
                <a:lnTo>
                  <a:pt x="129" y="188"/>
                </a:lnTo>
                <a:lnTo>
                  <a:pt x="129" y="188"/>
                </a:lnTo>
                <a:cubicBezTo>
                  <a:pt x="129" y="161"/>
                  <a:pt x="151" y="140"/>
                  <a:pt x="177" y="140"/>
                </a:cubicBezTo>
                <a:cubicBezTo>
                  <a:pt x="204" y="140"/>
                  <a:pt x="225" y="161"/>
                  <a:pt x="225" y="188"/>
                </a:cubicBezTo>
                <a:lnTo>
                  <a:pt x="225" y="191"/>
                </a:lnTo>
                <a:lnTo>
                  <a:pt x="225" y="201"/>
                </a:lnTo>
                <a:lnTo>
                  <a:pt x="224" y="207"/>
                </a:lnTo>
                <a:lnTo>
                  <a:pt x="224" y="207"/>
                </a:lnTo>
                <a:cubicBezTo>
                  <a:pt x="224" y="233"/>
                  <a:pt x="203" y="255"/>
                  <a:pt x="176" y="255"/>
                </a:cubicBezTo>
                <a:cubicBezTo>
                  <a:pt x="150" y="255"/>
                  <a:pt x="128" y="233"/>
                  <a:pt x="128" y="207"/>
                </a:cubicBezTo>
                <a:lnTo>
                  <a:pt x="128" y="206"/>
                </a:lnTo>
                <a:cubicBezTo>
                  <a:pt x="128" y="203"/>
                  <a:pt x="129" y="200"/>
                  <a:pt x="129" y="197"/>
                </a:cubicBezTo>
                <a:lnTo>
                  <a:pt x="130" y="195"/>
                </a:lnTo>
                <a:lnTo>
                  <a:pt x="130" y="194"/>
                </a:lnTo>
                <a:lnTo>
                  <a:pt x="130" y="187"/>
                </a:lnTo>
                <a:lnTo>
                  <a:pt x="130" y="194"/>
                </a:lnTo>
                <a:lnTo>
                  <a:pt x="130" y="192"/>
                </a:lnTo>
                <a:lnTo>
                  <a:pt x="205" y="232"/>
                </a:lnTo>
                <a:lnTo>
                  <a:pt x="202" y="234"/>
                </a:lnTo>
                <a:lnTo>
                  <a:pt x="203" y="234"/>
                </a:lnTo>
                <a:lnTo>
                  <a:pt x="171" y="149"/>
                </a:lnTo>
                <a:lnTo>
                  <a:pt x="172" y="149"/>
                </a:lnTo>
                <a:cubicBezTo>
                  <a:pt x="198" y="149"/>
                  <a:pt x="220" y="171"/>
                  <a:pt x="220" y="197"/>
                </a:cubicBezTo>
                <a:cubicBezTo>
                  <a:pt x="220" y="224"/>
                  <a:pt x="198" y="245"/>
                  <a:pt x="172" y="245"/>
                </a:cubicBezTo>
                <a:lnTo>
                  <a:pt x="171" y="245"/>
                </a:lnTo>
                <a:cubicBezTo>
                  <a:pt x="157" y="245"/>
                  <a:pt x="143" y="239"/>
                  <a:pt x="134" y="228"/>
                </a:cubicBezTo>
                <a:cubicBezTo>
                  <a:pt x="125" y="216"/>
                  <a:pt x="121" y="201"/>
                  <a:pt x="125" y="187"/>
                </a:cubicBezTo>
                <a:lnTo>
                  <a:pt x="126" y="183"/>
                </a:lnTo>
                <a:lnTo>
                  <a:pt x="126" y="179"/>
                </a:lnTo>
                <a:lnTo>
                  <a:pt x="173" y="236"/>
                </a:lnTo>
                <a:lnTo>
                  <a:pt x="173" y="236"/>
                </a:lnTo>
                <a:cubicBezTo>
                  <a:pt x="150" y="236"/>
                  <a:pt x="129" y="219"/>
                  <a:pt x="126" y="196"/>
                </a:cubicBezTo>
                <a:lnTo>
                  <a:pt x="125" y="193"/>
                </a:lnTo>
                <a:cubicBezTo>
                  <a:pt x="125" y="190"/>
                  <a:pt x="124" y="188"/>
                  <a:pt x="124" y="185"/>
                </a:cubicBezTo>
                <a:lnTo>
                  <a:pt x="124" y="180"/>
                </a:lnTo>
                <a:lnTo>
                  <a:pt x="124" y="182"/>
                </a:lnTo>
                <a:lnTo>
                  <a:pt x="124" y="183"/>
                </a:lnTo>
                <a:lnTo>
                  <a:pt x="219" y="173"/>
                </a:lnTo>
                <a:lnTo>
                  <a:pt x="219" y="174"/>
                </a:lnTo>
                <a:lnTo>
                  <a:pt x="219" y="177"/>
                </a:lnTo>
                <a:lnTo>
                  <a:pt x="219" y="187"/>
                </a:lnTo>
                <a:lnTo>
                  <a:pt x="171" y="135"/>
                </a:lnTo>
                <a:lnTo>
                  <a:pt x="172" y="135"/>
                </a:lnTo>
                <a:cubicBezTo>
                  <a:pt x="198" y="135"/>
                  <a:pt x="220" y="156"/>
                  <a:pt x="220" y="183"/>
                </a:cubicBezTo>
                <a:lnTo>
                  <a:pt x="220" y="186"/>
                </a:lnTo>
                <a:lnTo>
                  <a:pt x="220" y="188"/>
                </a:lnTo>
                <a:cubicBezTo>
                  <a:pt x="220" y="214"/>
                  <a:pt x="198" y="236"/>
                  <a:pt x="172" y="236"/>
                </a:cubicBezTo>
                <a:cubicBezTo>
                  <a:pt x="145" y="236"/>
                  <a:pt x="124" y="214"/>
                  <a:pt x="124" y="188"/>
                </a:cubicBezTo>
                <a:lnTo>
                  <a:pt x="124" y="181"/>
                </a:lnTo>
                <a:lnTo>
                  <a:pt x="124" y="173"/>
                </a:lnTo>
                <a:lnTo>
                  <a:pt x="124" y="174"/>
                </a:lnTo>
                <a:cubicBezTo>
                  <a:pt x="122" y="161"/>
                  <a:pt x="127" y="147"/>
                  <a:pt x="136" y="137"/>
                </a:cubicBezTo>
                <a:cubicBezTo>
                  <a:pt x="145" y="127"/>
                  <a:pt x="158" y="121"/>
                  <a:pt x="171" y="121"/>
                </a:cubicBezTo>
                <a:lnTo>
                  <a:pt x="172" y="121"/>
                </a:lnTo>
                <a:cubicBezTo>
                  <a:pt x="198" y="121"/>
                  <a:pt x="220" y="142"/>
                  <a:pt x="220" y="169"/>
                </a:cubicBezTo>
                <a:lnTo>
                  <a:pt x="220" y="174"/>
                </a:lnTo>
                <a:lnTo>
                  <a:pt x="220" y="178"/>
                </a:lnTo>
                <a:cubicBezTo>
                  <a:pt x="220" y="205"/>
                  <a:pt x="198" y="226"/>
                  <a:pt x="172" y="226"/>
                </a:cubicBezTo>
                <a:cubicBezTo>
                  <a:pt x="145" y="226"/>
                  <a:pt x="124" y="205"/>
                  <a:pt x="124" y="178"/>
                </a:cubicBezTo>
                <a:lnTo>
                  <a:pt x="124" y="177"/>
                </a:lnTo>
                <a:lnTo>
                  <a:pt x="124" y="174"/>
                </a:lnTo>
                <a:lnTo>
                  <a:pt x="124" y="170"/>
                </a:lnTo>
                <a:lnTo>
                  <a:pt x="124" y="169"/>
                </a:lnTo>
                <a:cubicBezTo>
                  <a:pt x="124" y="142"/>
                  <a:pt x="145" y="121"/>
                  <a:pt x="172" y="121"/>
                </a:cubicBezTo>
                <a:cubicBezTo>
                  <a:pt x="198" y="121"/>
                  <a:pt x="220" y="142"/>
                  <a:pt x="220" y="169"/>
                </a:cubicBezTo>
                <a:lnTo>
                  <a:pt x="220" y="171"/>
                </a:lnTo>
                <a:lnTo>
                  <a:pt x="220" y="173"/>
                </a:lnTo>
                <a:cubicBezTo>
                  <a:pt x="220" y="198"/>
                  <a:pt x="202" y="218"/>
                  <a:pt x="178" y="221"/>
                </a:cubicBezTo>
                <a:cubicBezTo>
                  <a:pt x="154" y="224"/>
                  <a:pt x="131" y="209"/>
                  <a:pt x="125" y="185"/>
                </a:cubicBezTo>
                <a:lnTo>
                  <a:pt x="125" y="183"/>
                </a:lnTo>
                <a:cubicBezTo>
                  <a:pt x="123" y="176"/>
                  <a:pt x="123" y="169"/>
                  <a:pt x="124" y="162"/>
                </a:cubicBezTo>
                <a:lnTo>
                  <a:pt x="125" y="160"/>
                </a:lnTo>
                <a:cubicBezTo>
                  <a:pt x="129" y="140"/>
                  <a:pt x="144" y="125"/>
                  <a:pt x="164" y="122"/>
                </a:cubicBezTo>
                <a:lnTo>
                  <a:pt x="167" y="121"/>
                </a:lnTo>
                <a:cubicBezTo>
                  <a:pt x="172" y="120"/>
                  <a:pt x="178" y="120"/>
                  <a:pt x="183" y="121"/>
                </a:cubicBezTo>
                <a:lnTo>
                  <a:pt x="186" y="122"/>
                </a:lnTo>
                <a:cubicBezTo>
                  <a:pt x="206" y="125"/>
                  <a:pt x="221" y="140"/>
                  <a:pt x="225" y="160"/>
                </a:cubicBezTo>
                <a:lnTo>
                  <a:pt x="226" y="162"/>
                </a:lnTo>
                <a:cubicBezTo>
                  <a:pt x="226" y="165"/>
                  <a:pt x="226" y="168"/>
                  <a:pt x="226" y="171"/>
                </a:cubicBezTo>
                <a:lnTo>
                  <a:pt x="226" y="173"/>
                </a:lnTo>
                <a:cubicBezTo>
                  <a:pt x="226" y="200"/>
                  <a:pt x="205" y="221"/>
                  <a:pt x="178" y="221"/>
                </a:cubicBezTo>
                <a:cubicBezTo>
                  <a:pt x="152" y="221"/>
                  <a:pt x="130" y="200"/>
                  <a:pt x="130" y="173"/>
                </a:cubicBezTo>
                <a:lnTo>
                  <a:pt x="130" y="172"/>
                </a:lnTo>
                <a:lnTo>
                  <a:pt x="131" y="180"/>
                </a:lnTo>
                <a:lnTo>
                  <a:pt x="131" y="177"/>
                </a:lnTo>
                <a:cubicBezTo>
                  <a:pt x="130" y="171"/>
                  <a:pt x="130" y="165"/>
                  <a:pt x="131" y="160"/>
                </a:cubicBezTo>
                <a:lnTo>
                  <a:pt x="132" y="155"/>
                </a:lnTo>
                <a:lnTo>
                  <a:pt x="134" y="146"/>
                </a:lnTo>
                <a:cubicBezTo>
                  <a:pt x="136" y="142"/>
                  <a:pt x="138" y="138"/>
                  <a:pt x="140" y="134"/>
                </a:cubicBezTo>
                <a:lnTo>
                  <a:pt x="141" y="133"/>
                </a:lnTo>
                <a:cubicBezTo>
                  <a:pt x="153" y="115"/>
                  <a:pt x="175" y="107"/>
                  <a:pt x="195" y="114"/>
                </a:cubicBezTo>
                <a:cubicBezTo>
                  <a:pt x="215" y="120"/>
                  <a:pt x="229" y="138"/>
                  <a:pt x="229" y="159"/>
                </a:cubicBezTo>
                <a:lnTo>
                  <a:pt x="229" y="161"/>
                </a:lnTo>
                <a:lnTo>
                  <a:pt x="228" y="154"/>
                </a:lnTo>
                <a:lnTo>
                  <a:pt x="229" y="158"/>
                </a:lnTo>
                <a:cubicBezTo>
                  <a:pt x="229" y="160"/>
                  <a:pt x="229" y="162"/>
                  <a:pt x="229" y="164"/>
                </a:cubicBezTo>
                <a:lnTo>
                  <a:pt x="229" y="167"/>
                </a:lnTo>
                <a:cubicBezTo>
                  <a:pt x="229" y="173"/>
                  <a:pt x="229" y="178"/>
                  <a:pt x="227" y="183"/>
                </a:cubicBezTo>
                <a:lnTo>
                  <a:pt x="227" y="184"/>
                </a:lnTo>
                <a:cubicBezTo>
                  <a:pt x="221" y="201"/>
                  <a:pt x="206" y="213"/>
                  <a:pt x="189" y="216"/>
                </a:cubicBezTo>
                <a:cubicBezTo>
                  <a:pt x="171" y="219"/>
                  <a:pt x="153" y="212"/>
                  <a:pt x="143" y="198"/>
                </a:cubicBezTo>
                <a:lnTo>
                  <a:pt x="140" y="194"/>
                </a:lnTo>
                <a:lnTo>
                  <a:pt x="134" y="185"/>
                </a:lnTo>
                <a:cubicBezTo>
                  <a:pt x="125" y="170"/>
                  <a:pt x="124" y="152"/>
                  <a:pt x="132" y="136"/>
                </a:cubicBezTo>
                <a:cubicBezTo>
                  <a:pt x="141" y="121"/>
                  <a:pt x="157" y="111"/>
                  <a:pt x="174" y="111"/>
                </a:cubicBezTo>
                <a:lnTo>
                  <a:pt x="177" y="111"/>
                </a:lnTo>
                <a:cubicBezTo>
                  <a:pt x="203" y="111"/>
                  <a:pt x="225" y="133"/>
                  <a:pt x="225" y="159"/>
                </a:cubicBezTo>
                <a:lnTo>
                  <a:pt x="225" y="162"/>
                </a:lnTo>
                <a:cubicBezTo>
                  <a:pt x="225" y="168"/>
                  <a:pt x="224" y="173"/>
                  <a:pt x="223" y="178"/>
                </a:cubicBezTo>
                <a:lnTo>
                  <a:pt x="222" y="179"/>
                </a:lnTo>
                <a:cubicBezTo>
                  <a:pt x="215" y="201"/>
                  <a:pt x="192" y="215"/>
                  <a:pt x="169" y="211"/>
                </a:cubicBezTo>
                <a:cubicBezTo>
                  <a:pt x="146" y="208"/>
                  <a:pt x="128" y="188"/>
                  <a:pt x="128" y="164"/>
                </a:cubicBezTo>
                <a:lnTo>
                  <a:pt x="128" y="159"/>
                </a:lnTo>
                <a:lnTo>
                  <a:pt x="128" y="154"/>
                </a:lnTo>
                <a:cubicBezTo>
                  <a:pt x="128" y="130"/>
                  <a:pt x="147" y="110"/>
                  <a:pt x="171" y="107"/>
                </a:cubicBezTo>
                <a:cubicBezTo>
                  <a:pt x="195" y="104"/>
                  <a:pt x="217" y="119"/>
                  <a:pt x="223" y="143"/>
                </a:cubicBezTo>
                <a:lnTo>
                  <a:pt x="224" y="145"/>
                </a:lnTo>
                <a:lnTo>
                  <a:pt x="225" y="152"/>
                </a:lnTo>
                <a:cubicBezTo>
                  <a:pt x="225" y="154"/>
                  <a:pt x="225" y="157"/>
                  <a:pt x="225" y="159"/>
                </a:cubicBezTo>
                <a:lnTo>
                  <a:pt x="225" y="162"/>
                </a:lnTo>
                <a:cubicBezTo>
                  <a:pt x="225" y="168"/>
                  <a:pt x="225" y="173"/>
                  <a:pt x="223" y="178"/>
                </a:cubicBezTo>
                <a:lnTo>
                  <a:pt x="223" y="179"/>
                </a:lnTo>
                <a:cubicBezTo>
                  <a:pt x="215" y="201"/>
                  <a:pt x="193" y="215"/>
                  <a:pt x="169" y="211"/>
                </a:cubicBezTo>
                <a:cubicBezTo>
                  <a:pt x="146" y="208"/>
                  <a:pt x="129" y="188"/>
                  <a:pt x="129" y="164"/>
                </a:cubicBezTo>
                <a:lnTo>
                  <a:pt x="129" y="159"/>
                </a:lnTo>
                <a:lnTo>
                  <a:pt x="129" y="154"/>
                </a:lnTo>
                <a:cubicBezTo>
                  <a:pt x="129" y="128"/>
                  <a:pt x="150" y="106"/>
                  <a:pt x="177" y="106"/>
                </a:cubicBezTo>
                <a:cubicBezTo>
                  <a:pt x="203" y="106"/>
                  <a:pt x="225" y="128"/>
                  <a:pt x="225" y="154"/>
                </a:cubicBezTo>
                <a:lnTo>
                  <a:pt x="225" y="156"/>
                </a:lnTo>
                <a:cubicBezTo>
                  <a:pt x="225" y="159"/>
                  <a:pt x="225" y="162"/>
                  <a:pt x="224" y="164"/>
                </a:cubicBezTo>
                <a:lnTo>
                  <a:pt x="224" y="167"/>
                </a:lnTo>
                <a:lnTo>
                  <a:pt x="176" y="111"/>
                </a:lnTo>
                <a:lnTo>
                  <a:pt x="177" y="111"/>
                </a:lnTo>
                <a:cubicBezTo>
                  <a:pt x="204" y="111"/>
                  <a:pt x="225" y="133"/>
                  <a:pt x="225" y="159"/>
                </a:cubicBezTo>
                <a:cubicBezTo>
                  <a:pt x="225" y="186"/>
                  <a:pt x="204" y="207"/>
                  <a:pt x="177" y="207"/>
                </a:cubicBezTo>
                <a:lnTo>
                  <a:pt x="177" y="207"/>
                </a:lnTo>
                <a:cubicBezTo>
                  <a:pt x="163" y="207"/>
                  <a:pt x="150" y="202"/>
                  <a:pt x="141" y="192"/>
                </a:cubicBezTo>
                <a:cubicBezTo>
                  <a:pt x="132" y="182"/>
                  <a:pt x="128" y="168"/>
                  <a:pt x="129" y="155"/>
                </a:cubicBezTo>
                <a:lnTo>
                  <a:pt x="130" y="150"/>
                </a:lnTo>
                <a:lnTo>
                  <a:pt x="130" y="145"/>
                </a:lnTo>
                <a:cubicBezTo>
                  <a:pt x="133" y="119"/>
                  <a:pt x="155" y="101"/>
                  <a:pt x="181" y="102"/>
                </a:cubicBezTo>
                <a:cubicBezTo>
                  <a:pt x="206" y="103"/>
                  <a:pt x="226" y="124"/>
                  <a:pt x="226" y="150"/>
                </a:cubicBezTo>
                <a:lnTo>
                  <a:pt x="226" y="152"/>
                </a:lnTo>
                <a:cubicBezTo>
                  <a:pt x="226" y="155"/>
                  <a:pt x="226" y="158"/>
                  <a:pt x="225" y="161"/>
                </a:cubicBezTo>
                <a:lnTo>
                  <a:pt x="225" y="164"/>
                </a:lnTo>
                <a:cubicBezTo>
                  <a:pt x="220" y="186"/>
                  <a:pt x="200" y="202"/>
                  <a:pt x="177" y="202"/>
                </a:cubicBezTo>
                <a:cubicBezTo>
                  <a:pt x="155" y="202"/>
                  <a:pt x="135" y="186"/>
                  <a:pt x="130" y="164"/>
                </a:cubicBezTo>
                <a:lnTo>
                  <a:pt x="130" y="161"/>
                </a:lnTo>
                <a:lnTo>
                  <a:pt x="130" y="162"/>
                </a:lnTo>
                <a:lnTo>
                  <a:pt x="224" y="150"/>
                </a:lnTo>
                <a:lnTo>
                  <a:pt x="224" y="152"/>
                </a:lnTo>
                <a:lnTo>
                  <a:pt x="224" y="144"/>
                </a:lnTo>
                <a:lnTo>
                  <a:pt x="224" y="147"/>
                </a:lnTo>
                <a:cubicBezTo>
                  <a:pt x="225" y="150"/>
                  <a:pt x="225" y="152"/>
                  <a:pt x="225" y="155"/>
                </a:cubicBezTo>
                <a:lnTo>
                  <a:pt x="225" y="158"/>
                </a:lnTo>
                <a:lnTo>
                  <a:pt x="225" y="159"/>
                </a:lnTo>
                <a:cubicBezTo>
                  <a:pt x="225" y="186"/>
                  <a:pt x="203" y="207"/>
                  <a:pt x="177" y="207"/>
                </a:cubicBezTo>
                <a:cubicBezTo>
                  <a:pt x="150" y="207"/>
                  <a:pt x="129" y="186"/>
                  <a:pt x="129" y="159"/>
                </a:cubicBezTo>
                <a:lnTo>
                  <a:pt x="129" y="157"/>
                </a:lnTo>
                <a:lnTo>
                  <a:pt x="129" y="152"/>
                </a:lnTo>
                <a:lnTo>
                  <a:pt x="129" y="147"/>
                </a:lnTo>
                <a:lnTo>
                  <a:pt x="130" y="157"/>
                </a:lnTo>
                <a:lnTo>
                  <a:pt x="129" y="154"/>
                </a:lnTo>
                <a:lnTo>
                  <a:pt x="224" y="145"/>
                </a:lnTo>
                <a:lnTo>
                  <a:pt x="224" y="146"/>
                </a:lnTo>
                <a:lnTo>
                  <a:pt x="224" y="149"/>
                </a:lnTo>
                <a:lnTo>
                  <a:pt x="224" y="153"/>
                </a:lnTo>
                <a:lnTo>
                  <a:pt x="224" y="154"/>
                </a:lnTo>
                <a:cubicBezTo>
                  <a:pt x="224" y="180"/>
                  <a:pt x="205" y="201"/>
                  <a:pt x="179" y="202"/>
                </a:cubicBezTo>
                <a:cubicBezTo>
                  <a:pt x="154" y="204"/>
                  <a:pt x="132" y="186"/>
                  <a:pt x="129" y="160"/>
                </a:cubicBezTo>
                <a:lnTo>
                  <a:pt x="128" y="156"/>
                </a:lnTo>
                <a:lnTo>
                  <a:pt x="128" y="145"/>
                </a:lnTo>
                <a:cubicBezTo>
                  <a:pt x="128" y="140"/>
                  <a:pt x="129" y="135"/>
                  <a:pt x="130" y="130"/>
                </a:cubicBezTo>
                <a:lnTo>
                  <a:pt x="132" y="125"/>
                </a:lnTo>
                <a:lnTo>
                  <a:pt x="177" y="188"/>
                </a:lnTo>
                <a:lnTo>
                  <a:pt x="176" y="188"/>
                </a:lnTo>
                <a:cubicBezTo>
                  <a:pt x="162" y="188"/>
                  <a:pt x="149" y="182"/>
                  <a:pt x="140" y="171"/>
                </a:cubicBezTo>
                <a:cubicBezTo>
                  <a:pt x="131" y="161"/>
                  <a:pt x="127" y="146"/>
                  <a:pt x="129" y="133"/>
                </a:cubicBezTo>
                <a:lnTo>
                  <a:pt x="130" y="130"/>
                </a:lnTo>
                <a:lnTo>
                  <a:pt x="129" y="137"/>
                </a:lnTo>
                <a:lnTo>
                  <a:pt x="129" y="135"/>
                </a:lnTo>
                <a:lnTo>
                  <a:pt x="224" y="147"/>
                </a:lnTo>
                <a:lnTo>
                  <a:pt x="223" y="149"/>
                </a:lnTo>
                <a:lnTo>
                  <a:pt x="223" y="148"/>
                </a:lnTo>
                <a:lnTo>
                  <a:pt x="176" y="92"/>
                </a:lnTo>
                <a:lnTo>
                  <a:pt x="176" y="92"/>
                </a:lnTo>
                <a:lnTo>
                  <a:pt x="129" y="136"/>
                </a:lnTo>
                <a:lnTo>
                  <a:pt x="129" y="131"/>
                </a:lnTo>
                <a:lnTo>
                  <a:pt x="130" y="125"/>
                </a:lnTo>
                <a:cubicBezTo>
                  <a:pt x="133" y="100"/>
                  <a:pt x="155" y="81"/>
                  <a:pt x="180" y="83"/>
                </a:cubicBezTo>
                <a:cubicBezTo>
                  <a:pt x="206" y="85"/>
                  <a:pt x="225" y="106"/>
                  <a:pt x="225" y="131"/>
                </a:cubicBezTo>
                <a:lnTo>
                  <a:pt x="225" y="132"/>
                </a:lnTo>
                <a:cubicBezTo>
                  <a:pt x="225" y="135"/>
                  <a:pt x="225" y="137"/>
                  <a:pt x="225" y="139"/>
                </a:cubicBezTo>
                <a:lnTo>
                  <a:pt x="224" y="143"/>
                </a:lnTo>
                <a:lnTo>
                  <a:pt x="224" y="147"/>
                </a:lnTo>
                <a:lnTo>
                  <a:pt x="224" y="139"/>
                </a:lnTo>
                <a:lnTo>
                  <a:pt x="224" y="140"/>
                </a:lnTo>
                <a:cubicBezTo>
                  <a:pt x="224" y="164"/>
                  <a:pt x="207" y="184"/>
                  <a:pt x="184" y="188"/>
                </a:cubicBezTo>
                <a:cubicBezTo>
                  <a:pt x="161" y="192"/>
                  <a:pt x="138" y="178"/>
                  <a:pt x="131" y="156"/>
                </a:cubicBezTo>
                <a:lnTo>
                  <a:pt x="130" y="154"/>
                </a:lnTo>
                <a:cubicBezTo>
                  <a:pt x="129" y="149"/>
                  <a:pt x="128" y="144"/>
                  <a:pt x="128" y="139"/>
                </a:cubicBezTo>
                <a:lnTo>
                  <a:pt x="128" y="136"/>
                </a:lnTo>
                <a:lnTo>
                  <a:pt x="128" y="132"/>
                </a:lnTo>
                <a:lnTo>
                  <a:pt x="128" y="131"/>
                </a:lnTo>
                <a:cubicBezTo>
                  <a:pt x="128" y="109"/>
                  <a:pt x="143" y="89"/>
                  <a:pt x="165" y="84"/>
                </a:cubicBezTo>
                <a:cubicBezTo>
                  <a:pt x="187" y="79"/>
                  <a:pt x="209" y="90"/>
                  <a:pt x="219" y="110"/>
                </a:cubicBezTo>
                <a:lnTo>
                  <a:pt x="220" y="112"/>
                </a:lnTo>
                <a:lnTo>
                  <a:pt x="223" y="118"/>
                </a:lnTo>
                <a:lnTo>
                  <a:pt x="131" y="147"/>
                </a:lnTo>
                <a:lnTo>
                  <a:pt x="131" y="145"/>
                </a:lnTo>
                <a:lnTo>
                  <a:pt x="132" y="149"/>
                </a:lnTo>
                <a:lnTo>
                  <a:pt x="224" y="122"/>
                </a:lnTo>
                <a:lnTo>
                  <a:pt x="224" y="124"/>
                </a:lnTo>
                <a:cubicBezTo>
                  <a:pt x="225" y="127"/>
                  <a:pt x="225" y="130"/>
                  <a:pt x="225" y="133"/>
                </a:cubicBezTo>
                <a:lnTo>
                  <a:pt x="225" y="135"/>
                </a:lnTo>
                <a:cubicBezTo>
                  <a:pt x="225" y="160"/>
                  <a:pt x="207" y="180"/>
                  <a:pt x="183" y="183"/>
                </a:cubicBezTo>
                <a:cubicBezTo>
                  <a:pt x="159" y="186"/>
                  <a:pt x="136" y="171"/>
                  <a:pt x="130" y="147"/>
                </a:cubicBezTo>
                <a:lnTo>
                  <a:pt x="130" y="145"/>
                </a:lnTo>
                <a:lnTo>
                  <a:pt x="129" y="140"/>
                </a:lnTo>
                <a:cubicBezTo>
                  <a:pt x="126" y="126"/>
                  <a:pt x="130" y="112"/>
                  <a:pt x="139" y="101"/>
                </a:cubicBezTo>
                <a:cubicBezTo>
                  <a:pt x="148" y="89"/>
                  <a:pt x="162" y="83"/>
                  <a:pt x="176" y="83"/>
                </a:cubicBezTo>
                <a:lnTo>
                  <a:pt x="177" y="83"/>
                </a:lnTo>
                <a:lnTo>
                  <a:pt x="178" y="83"/>
                </a:lnTo>
                <a:lnTo>
                  <a:pt x="130" y="135"/>
                </a:lnTo>
                <a:lnTo>
                  <a:pt x="130" y="130"/>
                </a:lnTo>
                <a:lnTo>
                  <a:pt x="131" y="137"/>
                </a:lnTo>
                <a:lnTo>
                  <a:pt x="130" y="133"/>
                </a:lnTo>
                <a:lnTo>
                  <a:pt x="224" y="121"/>
                </a:lnTo>
                <a:lnTo>
                  <a:pt x="224" y="123"/>
                </a:lnTo>
                <a:lnTo>
                  <a:pt x="224" y="126"/>
                </a:lnTo>
                <a:lnTo>
                  <a:pt x="224" y="136"/>
                </a:lnTo>
                <a:lnTo>
                  <a:pt x="130" y="116"/>
                </a:lnTo>
                <a:lnTo>
                  <a:pt x="131" y="114"/>
                </a:lnTo>
                <a:lnTo>
                  <a:pt x="128" y="129"/>
                </a:lnTo>
                <a:lnTo>
                  <a:pt x="128" y="126"/>
                </a:lnTo>
                <a:lnTo>
                  <a:pt x="129" y="134"/>
                </a:lnTo>
                <a:lnTo>
                  <a:pt x="129" y="131"/>
                </a:lnTo>
                <a:lnTo>
                  <a:pt x="130" y="138"/>
                </a:lnTo>
                <a:lnTo>
                  <a:pt x="130" y="137"/>
                </a:lnTo>
                <a:lnTo>
                  <a:pt x="223" y="121"/>
                </a:lnTo>
                <a:lnTo>
                  <a:pt x="223" y="123"/>
                </a:lnTo>
                <a:lnTo>
                  <a:pt x="222" y="110"/>
                </a:lnTo>
                <a:lnTo>
                  <a:pt x="223" y="113"/>
                </a:lnTo>
                <a:lnTo>
                  <a:pt x="224" y="122"/>
                </a:lnTo>
                <a:cubicBezTo>
                  <a:pt x="225" y="124"/>
                  <a:pt x="225" y="127"/>
                  <a:pt x="225" y="129"/>
                </a:cubicBezTo>
                <a:lnTo>
                  <a:pt x="225" y="131"/>
                </a:lnTo>
                <a:cubicBezTo>
                  <a:pt x="225" y="157"/>
                  <a:pt x="203" y="179"/>
                  <a:pt x="177" y="179"/>
                </a:cubicBezTo>
                <a:cubicBezTo>
                  <a:pt x="150" y="179"/>
                  <a:pt x="129" y="157"/>
                  <a:pt x="129" y="131"/>
                </a:cubicBezTo>
                <a:lnTo>
                  <a:pt x="129" y="127"/>
                </a:lnTo>
                <a:lnTo>
                  <a:pt x="129" y="121"/>
                </a:lnTo>
                <a:lnTo>
                  <a:pt x="129" y="118"/>
                </a:lnTo>
                <a:lnTo>
                  <a:pt x="129" y="116"/>
                </a:lnTo>
                <a:cubicBezTo>
                  <a:pt x="129" y="93"/>
                  <a:pt x="145" y="74"/>
                  <a:pt x="168" y="69"/>
                </a:cubicBezTo>
                <a:cubicBezTo>
                  <a:pt x="190" y="65"/>
                  <a:pt x="213" y="77"/>
                  <a:pt x="222" y="99"/>
                </a:cubicBezTo>
                <a:lnTo>
                  <a:pt x="223" y="101"/>
                </a:lnTo>
                <a:cubicBezTo>
                  <a:pt x="224" y="104"/>
                  <a:pt x="224" y="107"/>
                  <a:pt x="225" y="110"/>
                </a:cubicBezTo>
                <a:lnTo>
                  <a:pt x="226" y="112"/>
                </a:lnTo>
                <a:cubicBezTo>
                  <a:pt x="231" y="138"/>
                  <a:pt x="214" y="163"/>
                  <a:pt x="189" y="168"/>
                </a:cubicBezTo>
                <a:cubicBezTo>
                  <a:pt x="164" y="174"/>
                  <a:pt x="138" y="158"/>
                  <a:pt x="132" y="133"/>
                </a:cubicBezTo>
                <a:lnTo>
                  <a:pt x="131" y="131"/>
                </a:lnTo>
                <a:lnTo>
                  <a:pt x="130" y="124"/>
                </a:lnTo>
                <a:cubicBezTo>
                  <a:pt x="130" y="122"/>
                  <a:pt x="129" y="119"/>
                  <a:pt x="129" y="116"/>
                </a:cubicBezTo>
                <a:lnTo>
                  <a:pt x="129" y="113"/>
                </a:lnTo>
                <a:lnTo>
                  <a:pt x="132" y="129"/>
                </a:lnTo>
                <a:lnTo>
                  <a:pt x="131" y="127"/>
                </a:lnTo>
                <a:cubicBezTo>
                  <a:pt x="123" y="102"/>
                  <a:pt x="137" y="75"/>
                  <a:pt x="162" y="66"/>
                </a:cubicBezTo>
                <a:cubicBezTo>
                  <a:pt x="187" y="58"/>
                  <a:pt x="214" y="72"/>
                  <a:pt x="223" y="97"/>
                </a:cubicBezTo>
                <a:lnTo>
                  <a:pt x="223" y="98"/>
                </a:lnTo>
                <a:cubicBezTo>
                  <a:pt x="224" y="101"/>
                  <a:pt x="224" y="103"/>
                  <a:pt x="225" y="106"/>
                </a:cubicBezTo>
                <a:lnTo>
                  <a:pt x="225" y="109"/>
                </a:lnTo>
                <a:cubicBezTo>
                  <a:pt x="226" y="111"/>
                  <a:pt x="226" y="114"/>
                  <a:pt x="226" y="116"/>
                </a:cubicBezTo>
                <a:lnTo>
                  <a:pt x="226" y="120"/>
                </a:lnTo>
                <a:lnTo>
                  <a:pt x="226" y="121"/>
                </a:lnTo>
                <a:lnTo>
                  <a:pt x="130" y="116"/>
                </a:lnTo>
                <a:lnTo>
                  <a:pt x="131" y="112"/>
                </a:lnTo>
                <a:lnTo>
                  <a:pt x="131" y="107"/>
                </a:lnTo>
                <a:cubicBezTo>
                  <a:pt x="134" y="83"/>
                  <a:pt x="154" y="64"/>
                  <a:pt x="179" y="64"/>
                </a:cubicBezTo>
                <a:lnTo>
                  <a:pt x="179" y="64"/>
                </a:lnTo>
                <a:lnTo>
                  <a:pt x="131" y="112"/>
                </a:lnTo>
                <a:lnTo>
                  <a:pt x="131" y="107"/>
                </a:lnTo>
                <a:lnTo>
                  <a:pt x="131" y="102"/>
                </a:lnTo>
                <a:cubicBezTo>
                  <a:pt x="131" y="76"/>
                  <a:pt x="153" y="54"/>
                  <a:pt x="179" y="54"/>
                </a:cubicBezTo>
                <a:cubicBezTo>
                  <a:pt x="206" y="54"/>
                  <a:pt x="227" y="76"/>
                  <a:pt x="227" y="102"/>
                </a:cubicBezTo>
                <a:lnTo>
                  <a:pt x="227" y="104"/>
                </a:lnTo>
                <a:cubicBezTo>
                  <a:pt x="227" y="107"/>
                  <a:pt x="227" y="109"/>
                  <a:pt x="227" y="112"/>
                </a:cubicBezTo>
                <a:lnTo>
                  <a:pt x="226" y="115"/>
                </a:lnTo>
                <a:lnTo>
                  <a:pt x="179" y="59"/>
                </a:lnTo>
                <a:lnTo>
                  <a:pt x="179" y="59"/>
                </a:lnTo>
                <a:lnTo>
                  <a:pt x="133" y="97"/>
                </a:lnTo>
                <a:lnTo>
                  <a:pt x="134" y="92"/>
                </a:lnTo>
                <a:lnTo>
                  <a:pt x="132" y="102"/>
                </a:lnTo>
                <a:lnTo>
                  <a:pt x="132" y="97"/>
                </a:lnTo>
                <a:lnTo>
                  <a:pt x="132" y="93"/>
                </a:lnTo>
                <a:cubicBezTo>
                  <a:pt x="132" y="66"/>
                  <a:pt x="154" y="45"/>
                  <a:pt x="180" y="45"/>
                </a:cubicBezTo>
                <a:cubicBezTo>
                  <a:pt x="207" y="45"/>
                  <a:pt x="228" y="66"/>
                  <a:pt x="228" y="93"/>
                </a:cubicBezTo>
                <a:lnTo>
                  <a:pt x="228" y="97"/>
                </a:lnTo>
                <a:lnTo>
                  <a:pt x="229" y="98"/>
                </a:lnTo>
                <a:lnTo>
                  <a:pt x="181" y="54"/>
                </a:lnTo>
                <a:lnTo>
                  <a:pt x="182" y="54"/>
                </a:lnTo>
                <a:lnTo>
                  <a:pt x="135" y="93"/>
                </a:lnTo>
                <a:lnTo>
                  <a:pt x="136" y="88"/>
                </a:lnTo>
                <a:cubicBezTo>
                  <a:pt x="137" y="84"/>
                  <a:pt x="139" y="80"/>
                  <a:pt x="141" y="76"/>
                </a:cubicBezTo>
                <a:lnTo>
                  <a:pt x="142" y="74"/>
                </a:lnTo>
                <a:lnTo>
                  <a:pt x="141" y="75"/>
                </a:lnTo>
                <a:lnTo>
                  <a:pt x="185" y="141"/>
                </a:lnTo>
                <a:lnTo>
                  <a:pt x="185" y="141"/>
                </a:lnTo>
                <a:cubicBezTo>
                  <a:pt x="171" y="141"/>
                  <a:pt x="157" y="135"/>
                  <a:pt x="148" y="123"/>
                </a:cubicBezTo>
                <a:cubicBezTo>
                  <a:pt x="139" y="112"/>
                  <a:pt x="135" y="98"/>
                  <a:pt x="138" y="84"/>
                </a:cubicBezTo>
                <a:lnTo>
                  <a:pt x="139" y="79"/>
                </a:lnTo>
                <a:lnTo>
                  <a:pt x="186" y="136"/>
                </a:lnTo>
                <a:lnTo>
                  <a:pt x="185" y="136"/>
                </a:lnTo>
                <a:cubicBezTo>
                  <a:pt x="171" y="136"/>
                  <a:pt x="157" y="130"/>
                  <a:pt x="148" y="118"/>
                </a:cubicBezTo>
                <a:cubicBezTo>
                  <a:pt x="139" y="107"/>
                  <a:pt x="136" y="93"/>
                  <a:pt x="138" y="79"/>
                </a:cubicBezTo>
                <a:lnTo>
                  <a:pt x="139" y="76"/>
                </a:lnTo>
                <a:lnTo>
                  <a:pt x="138" y="85"/>
                </a:lnTo>
                <a:lnTo>
                  <a:pt x="138" y="83"/>
                </a:lnTo>
                <a:cubicBezTo>
                  <a:pt x="138" y="57"/>
                  <a:pt x="159" y="35"/>
                  <a:pt x="186" y="35"/>
                </a:cubicBezTo>
                <a:cubicBezTo>
                  <a:pt x="212" y="35"/>
                  <a:pt x="234" y="57"/>
                  <a:pt x="234" y="83"/>
                </a:cubicBezTo>
                <a:lnTo>
                  <a:pt x="234" y="85"/>
                </a:lnTo>
                <a:cubicBezTo>
                  <a:pt x="234" y="88"/>
                  <a:pt x="234" y="90"/>
                  <a:pt x="233" y="93"/>
                </a:cubicBezTo>
                <a:lnTo>
                  <a:pt x="233" y="96"/>
                </a:lnTo>
                <a:lnTo>
                  <a:pt x="233" y="79"/>
                </a:lnTo>
                <a:lnTo>
                  <a:pt x="234" y="84"/>
                </a:lnTo>
                <a:lnTo>
                  <a:pt x="186" y="45"/>
                </a:lnTo>
                <a:lnTo>
                  <a:pt x="187" y="45"/>
                </a:lnTo>
                <a:lnTo>
                  <a:pt x="140" y="88"/>
                </a:lnTo>
                <a:lnTo>
                  <a:pt x="140" y="83"/>
                </a:lnTo>
                <a:lnTo>
                  <a:pt x="141" y="79"/>
                </a:lnTo>
                <a:cubicBezTo>
                  <a:pt x="141" y="76"/>
                  <a:pt x="142" y="73"/>
                  <a:pt x="142" y="70"/>
                </a:cubicBezTo>
                <a:lnTo>
                  <a:pt x="143" y="67"/>
                </a:lnTo>
                <a:cubicBezTo>
                  <a:pt x="145" y="62"/>
                  <a:pt x="147" y="57"/>
                  <a:pt x="150" y="53"/>
                </a:cubicBezTo>
                <a:lnTo>
                  <a:pt x="151" y="52"/>
                </a:lnTo>
                <a:cubicBezTo>
                  <a:pt x="162" y="34"/>
                  <a:pt x="184" y="26"/>
                  <a:pt x="204" y="33"/>
                </a:cubicBezTo>
                <a:cubicBezTo>
                  <a:pt x="225" y="39"/>
                  <a:pt x="238" y="57"/>
                  <a:pt x="238" y="78"/>
                </a:cubicBezTo>
                <a:lnTo>
                  <a:pt x="238" y="81"/>
                </a:lnTo>
                <a:lnTo>
                  <a:pt x="238" y="83"/>
                </a:lnTo>
                <a:lnTo>
                  <a:pt x="143" y="74"/>
                </a:lnTo>
                <a:lnTo>
                  <a:pt x="144" y="72"/>
                </a:lnTo>
                <a:lnTo>
                  <a:pt x="144" y="69"/>
                </a:lnTo>
                <a:cubicBezTo>
                  <a:pt x="149" y="47"/>
                  <a:pt x="169" y="30"/>
                  <a:pt x="191" y="30"/>
                </a:cubicBezTo>
                <a:cubicBezTo>
                  <a:pt x="214" y="30"/>
                  <a:pt x="234" y="47"/>
                  <a:pt x="239" y="69"/>
                </a:cubicBezTo>
                <a:lnTo>
                  <a:pt x="239" y="72"/>
                </a:lnTo>
                <a:lnTo>
                  <a:pt x="240" y="74"/>
                </a:lnTo>
                <a:lnTo>
                  <a:pt x="145" y="79"/>
                </a:lnTo>
                <a:lnTo>
                  <a:pt x="145" y="74"/>
                </a:lnTo>
                <a:lnTo>
                  <a:pt x="145" y="75"/>
                </a:lnTo>
                <a:lnTo>
                  <a:pt x="145" y="74"/>
                </a:lnTo>
                <a:lnTo>
                  <a:pt x="239" y="89"/>
                </a:lnTo>
                <a:lnTo>
                  <a:pt x="238" y="91"/>
                </a:lnTo>
                <a:lnTo>
                  <a:pt x="240" y="75"/>
                </a:lnTo>
                <a:lnTo>
                  <a:pt x="240" y="79"/>
                </a:lnTo>
                <a:lnTo>
                  <a:pt x="240" y="82"/>
                </a:lnTo>
                <a:lnTo>
                  <a:pt x="240" y="83"/>
                </a:lnTo>
                <a:cubicBezTo>
                  <a:pt x="240" y="110"/>
                  <a:pt x="219" y="131"/>
                  <a:pt x="192" y="131"/>
                </a:cubicBezTo>
                <a:cubicBezTo>
                  <a:pt x="166" y="131"/>
                  <a:pt x="144" y="110"/>
                  <a:pt x="144" y="83"/>
                </a:cubicBezTo>
                <a:lnTo>
                  <a:pt x="144" y="79"/>
                </a:lnTo>
                <a:lnTo>
                  <a:pt x="145" y="70"/>
                </a:lnTo>
                <a:lnTo>
                  <a:pt x="145" y="69"/>
                </a:lnTo>
                <a:lnTo>
                  <a:pt x="145" y="66"/>
                </a:lnTo>
                <a:lnTo>
                  <a:pt x="145" y="64"/>
                </a:lnTo>
                <a:lnTo>
                  <a:pt x="240" y="76"/>
                </a:lnTo>
                <a:lnTo>
                  <a:pt x="239" y="78"/>
                </a:lnTo>
                <a:lnTo>
                  <a:pt x="239" y="78"/>
                </a:lnTo>
                <a:cubicBezTo>
                  <a:pt x="234" y="103"/>
                  <a:pt x="212" y="119"/>
                  <a:pt x="187" y="117"/>
                </a:cubicBezTo>
                <a:cubicBezTo>
                  <a:pt x="163" y="114"/>
                  <a:pt x="144" y="94"/>
                  <a:pt x="144" y="69"/>
                </a:cubicBezTo>
                <a:lnTo>
                  <a:pt x="144" y="67"/>
                </a:lnTo>
                <a:lnTo>
                  <a:pt x="144" y="64"/>
                </a:lnTo>
                <a:cubicBezTo>
                  <a:pt x="144" y="38"/>
                  <a:pt x="165" y="16"/>
                  <a:pt x="192" y="16"/>
                </a:cubicBezTo>
                <a:lnTo>
                  <a:pt x="193" y="16"/>
                </a:lnTo>
                <a:cubicBezTo>
                  <a:pt x="219" y="16"/>
                  <a:pt x="241" y="38"/>
                  <a:pt x="241" y="64"/>
                </a:cubicBezTo>
                <a:cubicBezTo>
                  <a:pt x="241" y="91"/>
                  <a:pt x="219" y="112"/>
                  <a:pt x="193" y="112"/>
                </a:cubicBezTo>
                <a:lnTo>
                  <a:pt x="192" y="112"/>
                </a:lnTo>
                <a:cubicBezTo>
                  <a:pt x="178" y="112"/>
                  <a:pt x="165" y="106"/>
                  <a:pt x="156" y="95"/>
                </a:cubicBezTo>
                <a:cubicBezTo>
                  <a:pt x="147" y="85"/>
                  <a:pt x="143" y="70"/>
                  <a:pt x="145" y="57"/>
                </a:cubicBezTo>
                <a:lnTo>
                  <a:pt x="146" y="54"/>
                </a:lnTo>
                <a:lnTo>
                  <a:pt x="145" y="61"/>
                </a:lnTo>
                <a:lnTo>
                  <a:pt x="145" y="59"/>
                </a:lnTo>
                <a:cubicBezTo>
                  <a:pt x="145" y="33"/>
                  <a:pt x="166" y="11"/>
                  <a:pt x="193" y="11"/>
                </a:cubicBezTo>
                <a:cubicBezTo>
                  <a:pt x="219" y="11"/>
                  <a:pt x="241" y="33"/>
                  <a:pt x="241" y="59"/>
                </a:cubicBezTo>
                <a:lnTo>
                  <a:pt x="241" y="61"/>
                </a:lnTo>
                <a:lnTo>
                  <a:pt x="241" y="64"/>
                </a:lnTo>
                <a:cubicBezTo>
                  <a:pt x="241" y="89"/>
                  <a:pt x="222" y="110"/>
                  <a:pt x="197" y="112"/>
                </a:cubicBezTo>
                <a:cubicBezTo>
                  <a:pt x="172" y="114"/>
                  <a:pt x="150" y="97"/>
                  <a:pt x="146" y="72"/>
                </a:cubicBezTo>
                <a:lnTo>
                  <a:pt x="145" y="69"/>
                </a:lnTo>
                <a:lnTo>
                  <a:pt x="144" y="61"/>
                </a:lnTo>
                <a:lnTo>
                  <a:pt x="144" y="58"/>
                </a:lnTo>
                <a:lnTo>
                  <a:pt x="144" y="59"/>
                </a:lnTo>
                <a:lnTo>
                  <a:pt x="239" y="50"/>
                </a:lnTo>
                <a:lnTo>
                  <a:pt x="239" y="50"/>
                </a:lnTo>
                <a:lnTo>
                  <a:pt x="237" y="35"/>
                </a:lnTo>
                <a:lnTo>
                  <a:pt x="238" y="38"/>
                </a:lnTo>
                <a:cubicBezTo>
                  <a:pt x="238" y="41"/>
                  <a:pt x="239" y="43"/>
                  <a:pt x="239" y="46"/>
                </a:cubicBezTo>
                <a:lnTo>
                  <a:pt x="240" y="52"/>
                </a:lnTo>
                <a:cubicBezTo>
                  <a:pt x="241" y="54"/>
                  <a:pt x="241" y="57"/>
                  <a:pt x="241" y="59"/>
                </a:cubicBezTo>
                <a:lnTo>
                  <a:pt x="241" y="63"/>
                </a:lnTo>
                <a:cubicBezTo>
                  <a:pt x="241" y="68"/>
                  <a:pt x="240" y="73"/>
                  <a:pt x="239" y="78"/>
                </a:cubicBezTo>
                <a:lnTo>
                  <a:pt x="238" y="80"/>
                </a:lnTo>
                <a:cubicBezTo>
                  <a:pt x="230" y="105"/>
                  <a:pt x="202" y="118"/>
                  <a:pt x="177" y="110"/>
                </a:cubicBezTo>
                <a:cubicBezTo>
                  <a:pt x="152" y="102"/>
                  <a:pt x="139" y="74"/>
                  <a:pt x="147" y="49"/>
                </a:cubicBezTo>
                <a:lnTo>
                  <a:pt x="147" y="48"/>
                </a:lnTo>
                <a:lnTo>
                  <a:pt x="145" y="63"/>
                </a:lnTo>
                <a:lnTo>
                  <a:pt x="145" y="59"/>
                </a:lnTo>
                <a:lnTo>
                  <a:pt x="146" y="67"/>
                </a:lnTo>
                <a:lnTo>
                  <a:pt x="145" y="61"/>
                </a:lnTo>
                <a:lnTo>
                  <a:pt x="146" y="69"/>
                </a:lnTo>
                <a:lnTo>
                  <a:pt x="145" y="66"/>
                </a:lnTo>
                <a:cubicBezTo>
                  <a:pt x="144" y="61"/>
                  <a:pt x="143" y="56"/>
                  <a:pt x="143" y="50"/>
                </a:cubicBezTo>
                <a:lnTo>
                  <a:pt x="143" y="50"/>
                </a:lnTo>
                <a:cubicBezTo>
                  <a:pt x="143" y="25"/>
                  <a:pt x="162" y="5"/>
                  <a:pt x="186" y="2"/>
                </a:cubicBezTo>
                <a:cubicBezTo>
                  <a:pt x="211" y="0"/>
                  <a:pt x="233" y="16"/>
                  <a:pt x="238" y="41"/>
                </a:cubicBezTo>
                <a:lnTo>
                  <a:pt x="239" y="47"/>
                </a:lnTo>
                <a:lnTo>
                  <a:pt x="240" y="52"/>
                </a:lnTo>
                <a:lnTo>
                  <a:pt x="240" y="54"/>
                </a:lnTo>
                <a:lnTo>
                  <a:pt x="240" y="57"/>
                </a:lnTo>
                <a:lnTo>
                  <a:pt x="145" y="64"/>
                </a:lnTo>
                <a:lnTo>
                  <a:pt x="145" y="61"/>
                </a:lnTo>
                <a:lnTo>
                  <a:pt x="145" y="59"/>
                </a:lnTo>
                <a:lnTo>
                  <a:pt x="241" y="59"/>
                </a:lnTo>
                <a:lnTo>
                  <a:pt x="241" y="61"/>
                </a:lnTo>
                <a:cubicBezTo>
                  <a:pt x="241" y="64"/>
                  <a:pt x="241" y="67"/>
                  <a:pt x="240" y="69"/>
                </a:cubicBezTo>
                <a:lnTo>
                  <a:pt x="240" y="72"/>
                </a:lnTo>
                <a:lnTo>
                  <a:pt x="192" y="16"/>
                </a:lnTo>
                <a:lnTo>
                  <a:pt x="193" y="16"/>
                </a:lnTo>
                <a:lnTo>
                  <a:pt x="193" y="112"/>
                </a:lnTo>
                <a:lnTo>
                  <a:pt x="192" y="112"/>
                </a:lnTo>
                <a:lnTo>
                  <a:pt x="240" y="64"/>
                </a:lnTo>
                <a:lnTo>
                  <a:pt x="240" y="67"/>
                </a:lnTo>
                <a:lnTo>
                  <a:pt x="240" y="69"/>
                </a:lnTo>
                <a:lnTo>
                  <a:pt x="145" y="60"/>
                </a:lnTo>
                <a:lnTo>
                  <a:pt x="146" y="55"/>
                </a:lnTo>
                <a:lnTo>
                  <a:pt x="146" y="53"/>
                </a:lnTo>
                <a:cubicBezTo>
                  <a:pt x="152" y="29"/>
                  <a:pt x="175" y="14"/>
                  <a:pt x="199" y="17"/>
                </a:cubicBezTo>
                <a:cubicBezTo>
                  <a:pt x="223" y="20"/>
                  <a:pt x="241" y="40"/>
                  <a:pt x="241" y="64"/>
                </a:cubicBezTo>
                <a:lnTo>
                  <a:pt x="241" y="66"/>
                </a:lnTo>
                <a:lnTo>
                  <a:pt x="241" y="69"/>
                </a:lnTo>
                <a:lnTo>
                  <a:pt x="241" y="78"/>
                </a:lnTo>
                <a:lnTo>
                  <a:pt x="240" y="79"/>
                </a:lnTo>
                <a:lnTo>
                  <a:pt x="240" y="83"/>
                </a:lnTo>
                <a:lnTo>
                  <a:pt x="144" y="83"/>
                </a:lnTo>
                <a:lnTo>
                  <a:pt x="144" y="82"/>
                </a:lnTo>
                <a:lnTo>
                  <a:pt x="144" y="79"/>
                </a:lnTo>
                <a:lnTo>
                  <a:pt x="144" y="75"/>
                </a:lnTo>
                <a:cubicBezTo>
                  <a:pt x="144" y="70"/>
                  <a:pt x="145" y="65"/>
                  <a:pt x="147" y="60"/>
                </a:cubicBezTo>
                <a:lnTo>
                  <a:pt x="147" y="59"/>
                </a:lnTo>
                <a:cubicBezTo>
                  <a:pt x="155" y="36"/>
                  <a:pt x="177" y="23"/>
                  <a:pt x="201" y="27"/>
                </a:cubicBezTo>
                <a:cubicBezTo>
                  <a:pt x="224" y="30"/>
                  <a:pt x="241" y="50"/>
                  <a:pt x="241" y="74"/>
                </a:cubicBezTo>
                <a:lnTo>
                  <a:pt x="241" y="75"/>
                </a:lnTo>
                <a:lnTo>
                  <a:pt x="241" y="83"/>
                </a:lnTo>
                <a:lnTo>
                  <a:pt x="240" y="88"/>
                </a:lnTo>
                <a:cubicBezTo>
                  <a:pt x="238" y="112"/>
                  <a:pt x="219" y="130"/>
                  <a:pt x="195" y="131"/>
                </a:cubicBezTo>
                <a:cubicBezTo>
                  <a:pt x="171" y="133"/>
                  <a:pt x="150" y="116"/>
                  <a:pt x="145" y="93"/>
                </a:cubicBezTo>
                <a:lnTo>
                  <a:pt x="145" y="90"/>
                </a:lnTo>
                <a:lnTo>
                  <a:pt x="144" y="88"/>
                </a:lnTo>
                <a:lnTo>
                  <a:pt x="239" y="88"/>
                </a:lnTo>
                <a:lnTo>
                  <a:pt x="238" y="90"/>
                </a:lnTo>
                <a:lnTo>
                  <a:pt x="238" y="93"/>
                </a:lnTo>
                <a:cubicBezTo>
                  <a:pt x="233" y="117"/>
                  <a:pt x="210" y="134"/>
                  <a:pt x="186" y="131"/>
                </a:cubicBezTo>
                <a:cubicBezTo>
                  <a:pt x="161" y="129"/>
                  <a:pt x="142" y="108"/>
                  <a:pt x="142" y="83"/>
                </a:cubicBezTo>
                <a:lnTo>
                  <a:pt x="142" y="81"/>
                </a:lnTo>
                <a:lnTo>
                  <a:pt x="142" y="78"/>
                </a:lnTo>
                <a:lnTo>
                  <a:pt x="230" y="105"/>
                </a:lnTo>
                <a:lnTo>
                  <a:pt x="229" y="107"/>
                </a:lnTo>
                <a:lnTo>
                  <a:pt x="236" y="93"/>
                </a:lnTo>
                <a:lnTo>
                  <a:pt x="235" y="97"/>
                </a:lnTo>
                <a:lnTo>
                  <a:pt x="236" y="88"/>
                </a:lnTo>
                <a:lnTo>
                  <a:pt x="236" y="94"/>
                </a:lnTo>
                <a:lnTo>
                  <a:pt x="235" y="98"/>
                </a:lnTo>
                <a:cubicBezTo>
                  <a:pt x="232" y="123"/>
                  <a:pt x="212" y="141"/>
                  <a:pt x="187" y="141"/>
                </a:cubicBezTo>
                <a:lnTo>
                  <a:pt x="186" y="141"/>
                </a:lnTo>
                <a:cubicBezTo>
                  <a:pt x="164" y="141"/>
                  <a:pt x="144" y="125"/>
                  <a:pt x="139" y="102"/>
                </a:cubicBezTo>
                <a:lnTo>
                  <a:pt x="138" y="97"/>
                </a:lnTo>
                <a:cubicBezTo>
                  <a:pt x="137" y="92"/>
                  <a:pt x="137" y="86"/>
                  <a:pt x="138" y="80"/>
                </a:cubicBezTo>
                <a:lnTo>
                  <a:pt x="139" y="77"/>
                </a:lnTo>
                <a:lnTo>
                  <a:pt x="138" y="85"/>
                </a:lnTo>
                <a:lnTo>
                  <a:pt x="138" y="83"/>
                </a:lnTo>
                <a:lnTo>
                  <a:pt x="234" y="83"/>
                </a:lnTo>
                <a:lnTo>
                  <a:pt x="234" y="85"/>
                </a:lnTo>
                <a:cubicBezTo>
                  <a:pt x="234" y="89"/>
                  <a:pt x="234" y="92"/>
                  <a:pt x="233" y="95"/>
                </a:cubicBezTo>
                <a:lnTo>
                  <a:pt x="233" y="97"/>
                </a:lnTo>
                <a:lnTo>
                  <a:pt x="185" y="40"/>
                </a:lnTo>
                <a:lnTo>
                  <a:pt x="186" y="40"/>
                </a:lnTo>
                <a:cubicBezTo>
                  <a:pt x="200" y="40"/>
                  <a:pt x="214" y="46"/>
                  <a:pt x="223" y="58"/>
                </a:cubicBezTo>
                <a:cubicBezTo>
                  <a:pt x="232" y="69"/>
                  <a:pt x="236" y="83"/>
                  <a:pt x="233" y="97"/>
                </a:cubicBezTo>
                <a:lnTo>
                  <a:pt x="232" y="102"/>
                </a:lnTo>
                <a:lnTo>
                  <a:pt x="185" y="45"/>
                </a:lnTo>
                <a:lnTo>
                  <a:pt x="185" y="45"/>
                </a:lnTo>
                <a:cubicBezTo>
                  <a:pt x="201" y="45"/>
                  <a:pt x="216" y="53"/>
                  <a:pt x="225" y="66"/>
                </a:cubicBezTo>
                <a:cubicBezTo>
                  <a:pt x="234" y="79"/>
                  <a:pt x="236" y="96"/>
                  <a:pt x="230" y="111"/>
                </a:cubicBezTo>
                <a:lnTo>
                  <a:pt x="227" y="117"/>
                </a:lnTo>
                <a:lnTo>
                  <a:pt x="226" y="119"/>
                </a:lnTo>
                <a:lnTo>
                  <a:pt x="231" y="107"/>
                </a:lnTo>
                <a:lnTo>
                  <a:pt x="230" y="112"/>
                </a:lnTo>
                <a:cubicBezTo>
                  <a:pt x="225" y="134"/>
                  <a:pt x="205" y="150"/>
                  <a:pt x="182" y="150"/>
                </a:cubicBezTo>
                <a:lnTo>
                  <a:pt x="181" y="150"/>
                </a:lnTo>
                <a:cubicBezTo>
                  <a:pt x="156" y="150"/>
                  <a:pt x="135" y="132"/>
                  <a:pt x="133" y="107"/>
                </a:cubicBezTo>
                <a:lnTo>
                  <a:pt x="132" y="97"/>
                </a:lnTo>
                <a:lnTo>
                  <a:pt x="132" y="93"/>
                </a:lnTo>
                <a:lnTo>
                  <a:pt x="228" y="93"/>
                </a:lnTo>
                <a:lnTo>
                  <a:pt x="228" y="97"/>
                </a:lnTo>
                <a:lnTo>
                  <a:pt x="228" y="102"/>
                </a:lnTo>
                <a:cubicBezTo>
                  <a:pt x="228" y="106"/>
                  <a:pt x="228" y="109"/>
                  <a:pt x="227" y="113"/>
                </a:cubicBezTo>
                <a:lnTo>
                  <a:pt x="226" y="117"/>
                </a:lnTo>
                <a:cubicBezTo>
                  <a:pt x="221" y="139"/>
                  <a:pt x="202" y="155"/>
                  <a:pt x="179" y="155"/>
                </a:cubicBezTo>
                <a:lnTo>
                  <a:pt x="179" y="155"/>
                </a:lnTo>
                <a:cubicBezTo>
                  <a:pt x="165" y="155"/>
                  <a:pt x="151" y="149"/>
                  <a:pt x="142" y="138"/>
                </a:cubicBezTo>
                <a:cubicBezTo>
                  <a:pt x="133" y="127"/>
                  <a:pt x="129" y="113"/>
                  <a:pt x="132" y="99"/>
                </a:cubicBezTo>
                <a:lnTo>
                  <a:pt x="132" y="96"/>
                </a:lnTo>
                <a:lnTo>
                  <a:pt x="131" y="104"/>
                </a:lnTo>
                <a:lnTo>
                  <a:pt x="131" y="102"/>
                </a:lnTo>
                <a:lnTo>
                  <a:pt x="227" y="102"/>
                </a:lnTo>
                <a:lnTo>
                  <a:pt x="227" y="107"/>
                </a:lnTo>
                <a:lnTo>
                  <a:pt x="227" y="112"/>
                </a:lnTo>
                <a:cubicBezTo>
                  <a:pt x="227" y="138"/>
                  <a:pt x="206" y="160"/>
                  <a:pt x="179" y="160"/>
                </a:cubicBezTo>
                <a:lnTo>
                  <a:pt x="179" y="160"/>
                </a:lnTo>
                <a:lnTo>
                  <a:pt x="227" y="117"/>
                </a:lnTo>
                <a:lnTo>
                  <a:pt x="226" y="122"/>
                </a:lnTo>
                <a:lnTo>
                  <a:pt x="226" y="127"/>
                </a:lnTo>
                <a:cubicBezTo>
                  <a:pt x="223" y="152"/>
                  <a:pt x="201" y="171"/>
                  <a:pt x="175" y="169"/>
                </a:cubicBezTo>
                <a:cubicBezTo>
                  <a:pt x="150" y="168"/>
                  <a:pt x="130" y="147"/>
                  <a:pt x="130" y="121"/>
                </a:cubicBezTo>
                <a:lnTo>
                  <a:pt x="130" y="120"/>
                </a:lnTo>
                <a:lnTo>
                  <a:pt x="130" y="116"/>
                </a:lnTo>
                <a:lnTo>
                  <a:pt x="131" y="124"/>
                </a:lnTo>
                <a:lnTo>
                  <a:pt x="130" y="121"/>
                </a:lnTo>
                <a:lnTo>
                  <a:pt x="132" y="129"/>
                </a:lnTo>
                <a:lnTo>
                  <a:pt x="131" y="127"/>
                </a:lnTo>
                <a:lnTo>
                  <a:pt x="223" y="97"/>
                </a:lnTo>
                <a:lnTo>
                  <a:pt x="223" y="98"/>
                </a:lnTo>
                <a:cubicBezTo>
                  <a:pt x="225" y="103"/>
                  <a:pt x="225" y="108"/>
                  <a:pt x="225" y="113"/>
                </a:cubicBezTo>
                <a:lnTo>
                  <a:pt x="225" y="116"/>
                </a:lnTo>
                <a:lnTo>
                  <a:pt x="225" y="109"/>
                </a:lnTo>
                <a:lnTo>
                  <a:pt x="225" y="108"/>
                </a:lnTo>
                <a:lnTo>
                  <a:pt x="225" y="110"/>
                </a:lnTo>
                <a:lnTo>
                  <a:pt x="131" y="131"/>
                </a:lnTo>
                <a:lnTo>
                  <a:pt x="131" y="128"/>
                </a:lnTo>
                <a:lnTo>
                  <a:pt x="133" y="137"/>
                </a:lnTo>
                <a:lnTo>
                  <a:pt x="132" y="134"/>
                </a:lnTo>
                <a:lnTo>
                  <a:pt x="225" y="116"/>
                </a:lnTo>
                <a:lnTo>
                  <a:pt x="225" y="118"/>
                </a:lnTo>
                <a:lnTo>
                  <a:pt x="225" y="121"/>
                </a:lnTo>
                <a:lnTo>
                  <a:pt x="225" y="127"/>
                </a:lnTo>
                <a:lnTo>
                  <a:pt x="225" y="131"/>
                </a:lnTo>
                <a:lnTo>
                  <a:pt x="129" y="131"/>
                </a:lnTo>
                <a:lnTo>
                  <a:pt x="129" y="129"/>
                </a:lnTo>
                <a:lnTo>
                  <a:pt x="130" y="137"/>
                </a:lnTo>
                <a:lnTo>
                  <a:pt x="130" y="140"/>
                </a:lnTo>
                <a:lnTo>
                  <a:pt x="129" y="136"/>
                </a:lnTo>
                <a:cubicBezTo>
                  <a:pt x="128" y="132"/>
                  <a:pt x="127" y="127"/>
                  <a:pt x="127" y="123"/>
                </a:cubicBezTo>
                <a:lnTo>
                  <a:pt x="127" y="121"/>
                </a:lnTo>
                <a:cubicBezTo>
                  <a:pt x="127" y="98"/>
                  <a:pt x="145" y="78"/>
                  <a:pt x="168" y="74"/>
                </a:cubicBezTo>
                <a:cubicBezTo>
                  <a:pt x="191" y="70"/>
                  <a:pt x="214" y="84"/>
                  <a:pt x="221" y="106"/>
                </a:cubicBezTo>
                <a:lnTo>
                  <a:pt x="222" y="108"/>
                </a:lnTo>
                <a:cubicBezTo>
                  <a:pt x="222" y="110"/>
                  <a:pt x="223" y="113"/>
                  <a:pt x="223" y="115"/>
                </a:cubicBezTo>
                <a:lnTo>
                  <a:pt x="224" y="118"/>
                </a:lnTo>
                <a:cubicBezTo>
                  <a:pt x="224" y="121"/>
                  <a:pt x="224" y="123"/>
                  <a:pt x="224" y="126"/>
                </a:cubicBezTo>
                <a:lnTo>
                  <a:pt x="224" y="129"/>
                </a:lnTo>
                <a:cubicBezTo>
                  <a:pt x="224" y="135"/>
                  <a:pt x="224" y="140"/>
                  <a:pt x="222" y="145"/>
                </a:cubicBezTo>
                <a:lnTo>
                  <a:pt x="222" y="146"/>
                </a:lnTo>
                <a:cubicBezTo>
                  <a:pt x="214" y="169"/>
                  <a:pt x="190" y="183"/>
                  <a:pt x="166" y="178"/>
                </a:cubicBezTo>
                <a:cubicBezTo>
                  <a:pt x="142" y="173"/>
                  <a:pt x="126" y="151"/>
                  <a:pt x="128" y="126"/>
                </a:cubicBezTo>
                <a:lnTo>
                  <a:pt x="128" y="126"/>
                </a:lnTo>
                <a:lnTo>
                  <a:pt x="128" y="123"/>
                </a:lnTo>
                <a:lnTo>
                  <a:pt x="128" y="121"/>
                </a:lnTo>
                <a:cubicBezTo>
                  <a:pt x="128" y="97"/>
                  <a:pt x="147" y="77"/>
                  <a:pt x="171" y="74"/>
                </a:cubicBezTo>
                <a:cubicBezTo>
                  <a:pt x="195" y="71"/>
                  <a:pt x="217" y="86"/>
                  <a:pt x="223" y="110"/>
                </a:cubicBezTo>
                <a:lnTo>
                  <a:pt x="224" y="114"/>
                </a:lnTo>
                <a:cubicBezTo>
                  <a:pt x="225" y="116"/>
                  <a:pt x="225" y="119"/>
                  <a:pt x="225" y="121"/>
                </a:cubicBezTo>
                <a:lnTo>
                  <a:pt x="226" y="127"/>
                </a:lnTo>
                <a:cubicBezTo>
                  <a:pt x="227" y="140"/>
                  <a:pt x="223" y="153"/>
                  <a:pt x="213" y="163"/>
                </a:cubicBezTo>
                <a:cubicBezTo>
                  <a:pt x="204" y="173"/>
                  <a:pt x="191" y="179"/>
                  <a:pt x="178" y="179"/>
                </a:cubicBezTo>
                <a:lnTo>
                  <a:pt x="177" y="179"/>
                </a:lnTo>
                <a:lnTo>
                  <a:pt x="176" y="179"/>
                </a:lnTo>
                <a:lnTo>
                  <a:pt x="223" y="122"/>
                </a:lnTo>
                <a:lnTo>
                  <a:pt x="223" y="122"/>
                </a:lnTo>
                <a:lnTo>
                  <a:pt x="224" y="124"/>
                </a:lnTo>
                <a:lnTo>
                  <a:pt x="129" y="135"/>
                </a:lnTo>
                <a:lnTo>
                  <a:pt x="129" y="133"/>
                </a:lnTo>
                <a:lnTo>
                  <a:pt x="130" y="143"/>
                </a:lnTo>
                <a:lnTo>
                  <a:pt x="129" y="140"/>
                </a:lnTo>
                <a:cubicBezTo>
                  <a:pt x="125" y="116"/>
                  <a:pt x="139" y="92"/>
                  <a:pt x="163" y="85"/>
                </a:cubicBezTo>
                <a:cubicBezTo>
                  <a:pt x="187" y="78"/>
                  <a:pt x="212" y="90"/>
                  <a:pt x="221" y="113"/>
                </a:cubicBezTo>
                <a:lnTo>
                  <a:pt x="224" y="122"/>
                </a:lnTo>
                <a:lnTo>
                  <a:pt x="225" y="124"/>
                </a:lnTo>
                <a:cubicBezTo>
                  <a:pt x="231" y="148"/>
                  <a:pt x="217" y="173"/>
                  <a:pt x="193" y="181"/>
                </a:cubicBezTo>
                <a:cubicBezTo>
                  <a:pt x="169" y="189"/>
                  <a:pt x="143" y="177"/>
                  <a:pt x="133" y="153"/>
                </a:cubicBezTo>
                <a:lnTo>
                  <a:pt x="134" y="154"/>
                </a:lnTo>
                <a:lnTo>
                  <a:pt x="133" y="152"/>
                </a:lnTo>
                <a:lnTo>
                  <a:pt x="224" y="131"/>
                </a:lnTo>
                <a:lnTo>
                  <a:pt x="224" y="132"/>
                </a:lnTo>
                <a:lnTo>
                  <a:pt x="224" y="136"/>
                </a:lnTo>
                <a:lnTo>
                  <a:pt x="224" y="139"/>
                </a:lnTo>
                <a:lnTo>
                  <a:pt x="222" y="124"/>
                </a:lnTo>
                <a:lnTo>
                  <a:pt x="222" y="125"/>
                </a:lnTo>
                <a:lnTo>
                  <a:pt x="128" y="140"/>
                </a:lnTo>
                <a:lnTo>
                  <a:pt x="128" y="139"/>
                </a:lnTo>
                <a:cubicBezTo>
                  <a:pt x="128" y="136"/>
                  <a:pt x="129" y="134"/>
                  <a:pt x="129" y="131"/>
                </a:cubicBezTo>
                <a:lnTo>
                  <a:pt x="129" y="129"/>
                </a:lnTo>
                <a:lnTo>
                  <a:pt x="130" y="126"/>
                </a:lnTo>
                <a:lnTo>
                  <a:pt x="129" y="132"/>
                </a:lnTo>
                <a:lnTo>
                  <a:pt x="129" y="131"/>
                </a:lnTo>
                <a:lnTo>
                  <a:pt x="225" y="137"/>
                </a:lnTo>
                <a:lnTo>
                  <a:pt x="225" y="139"/>
                </a:lnTo>
                <a:lnTo>
                  <a:pt x="224" y="145"/>
                </a:lnTo>
                <a:cubicBezTo>
                  <a:pt x="222" y="170"/>
                  <a:pt x="201" y="188"/>
                  <a:pt x="176" y="188"/>
                </a:cubicBezTo>
                <a:lnTo>
                  <a:pt x="176" y="188"/>
                </a:lnTo>
                <a:cubicBezTo>
                  <a:pt x="162" y="188"/>
                  <a:pt x="148" y="182"/>
                  <a:pt x="139" y="171"/>
                </a:cubicBezTo>
                <a:cubicBezTo>
                  <a:pt x="130" y="161"/>
                  <a:pt x="126" y="146"/>
                  <a:pt x="129" y="133"/>
                </a:cubicBezTo>
                <a:lnTo>
                  <a:pt x="130" y="126"/>
                </a:lnTo>
                <a:lnTo>
                  <a:pt x="130" y="124"/>
                </a:lnTo>
                <a:cubicBezTo>
                  <a:pt x="136" y="100"/>
                  <a:pt x="159" y="85"/>
                  <a:pt x="183" y="88"/>
                </a:cubicBezTo>
                <a:cubicBezTo>
                  <a:pt x="207" y="91"/>
                  <a:pt x="225" y="111"/>
                  <a:pt x="225" y="135"/>
                </a:cubicBezTo>
                <a:lnTo>
                  <a:pt x="225" y="137"/>
                </a:lnTo>
                <a:cubicBezTo>
                  <a:pt x="225" y="140"/>
                  <a:pt x="225" y="143"/>
                  <a:pt x="224" y="145"/>
                </a:cubicBezTo>
                <a:lnTo>
                  <a:pt x="224" y="148"/>
                </a:lnTo>
                <a:lnTo>
                  <a:pt x="176" y="92"/>
                </a:lnTo>
                <a:lnTo>
                  <a:pt x="177" y="92"/>
                </a:lnTo>
                <a:cubicBezTo>
                  <a:pt x="193" y="92"/>
                  <a:pt x="207" y="100"/>
                  <a:pt x="216" y="112"/>
                </a:cubicBezTo>
                <a:cubicBezTo>
                  <a:pt x="225" y="125"/>
                  <a:pt x="228" y="141"/>
                  <a:pt x="223" y="156"/>
                </a:cubicBezTo>
                <a:lnTo>
                  <a:pt x="222" y="160"/>
                </a:lnTo>
                <a:lnTo>
                  <a:pt x="224" y="145"/>
                </a:lnTo>
                <a:lnTo>
                  <a:pt x="224" y="145"/>
                </a:lnTo>
                <a:lnTo>
                  <a:pt x="224" y="149"/>
                </a:lnTo>
                <a:lnTo>
                  <a:pt x="128" y="154"/>
                </a:lnTo>
                <a:lnTo>
                  <a:pt x="128" y="153"/>
                </a:lnTo>
                <a:lnTo>
                  <a:pt x="128" y="149"/>
                </a:lnTo>
                <a:lnTo>
                  <a:pt x="128" y="146"/>
                </a:lnTo>
                <a:lnTo>
                  <a:pt x="128" y="145"/>
                </a:lnTo>
                <a:cubicBezTo>
                  <a:pt x="128" y="120"/>
                  <a:pt x="147" y="100"/>
                  <a:pt x="172" y="97"/>
                </a:cubicBezTo>
                <a:cubicBezTo>
                  <a:pt x="196" y="95"/>
                  <a:pt x="219" y="111"/>
                  <a:pt x="224" y="136"/>
                </a:cubicBezTo>
                <a:lnTo>
                  <a:pt x="224" y="138"/>
                </a:lnTo>
                <a:cubicBezTo>
                  <a:pt x="225" y="141"/>
                  <a:pt x="225" y="144"/>
                  <a:pt x="225" y="147"/>
                </a:cubicBezTo>
                <a:lnTo>
                  <a:pt x="225" y="152"/>
                </a:lnTo>
                <a:lnTo>
                  <a:pt x="225" y="157"/>
                </a:lnTo>
                <a:lnTo>
                  <a:pt x="225" y="159"/>
                </a:lnTo>
                <a:lnTo>
                  <a:pt x="129" y="159"/>
                </a:lnTo>
                <a:lnTo>
                  <a:pt x="129" y="158"/>
                </a:lnTo>
                <a:lnTo>
                  <a:pt x="129" y="155"/>
                </a:lnTo>
                <a:lnTo>
                  <a:pt x="130" y="163"/>
                </a:lnTo>
                <a:lnTo>
                  <a:pt x="129" y="160"/>
                </a:lnTo>
                <a:cubicBezTo>
                  <a:pt x="129" y="157"/>
                  <a:pt x="128" y="155"/>
                  <a:pt x="128" y="152"/>
                </a:cubicBezTo>
                <a:lnTo>
                  <a:pt x="128" y="150"/>
                </a:lnTo>
                <a:cubicBezTo>
                  <a:pt x="128" y="126"/>
                  <a:pt x="147" y="105"/>
                  <a:pt x="171" y="102"/>
                </a:cubicBezTo>
                <a:cubicBezTo>
                  <a:pt x="195" y="99"/>
                  <a:pt x="217" y="115"/>
                  <a:pt x="223" y="138"/>
                </a:cubicBezTo>
                <a:lnTo>
                  <a:pt x="224" y="143"/>
                </a:lnTo>
                <a:lnTo>
                  <a:pt x="225" y="145"/>
                </a:lnTo>
                <a:lnTo>
                  <a:pt x="130" y="145"/>
                </a:lnTo>
                <a:lnTo>
                  <a:pt x="131" y="143"/>
                </a:lnTo>
                <a:lnTo>
                  <a:pt x="130" y="152"/>
                </a:lnTo>
                <a:lnTo>
                  <a:pt x="130" y="150"/>
                </a:lnTo>
                <a:lnTo>
                  <a:pt x="226" y="155"/>
                </a:lnTo>
                <a:lnTo>
                  <a:pt x="225" y="159"/>
                </a:lnTo>
                <a:lnTo>
                  <a:pt x="225" y="164"/>
                </a:lnTo>
                <a:lnTo>
                  <a:pt x="177" y="111"/>
                </a:lnTo>
                <a:lnTo>
                  <a:pt x="177" y="111"/>
                </a:lnTo>
                <a:lnTo>
                  <a:pt x="177" y="207"/>
                </a:lnTo>
                <a:lnTo>
                  <a:pt x="176" y="207"/>
                </a:lnTo>
                <a:cubicBezTo>
                  <a:pt x="162" y="207"/>
                  <a:pt x="149" y="201"/>
                  <a:pt x="140" y="190"/>
                </a:cubicBezTo>
                <a:cubicBezTo>
                  <a:pt x="131" y="180"/>
                  <a:pt x="127" y="165"/>
                  <a:pt x="129" y="152"/>
                </a:cubicBezTo>
                <a:lnTo>
                  <a:pt x="130" y="149"/>
                </a:lnTo>
                <a:lnTo>
                  <a:pt x="129" y="156"/>
                </a:lnTo>
                <a:lnTo>
                  <a:pt x="129" y="154"/>
                </a:lnTo>
                <a:lnTo>
                  <a:pt x="225" y="154"/>
                </a:lnTo>
                <a:lnTo>
                  <a:pt x="225" y="159"/>
                </a:lnTo>
                <a:lnTo>
                  <a:pt x="225" y="164"/>
                </a:lnTo>
                <a:lnTo>
                  <a:pt x="131" y="149"/>
                </a:lnTo>
                <a:lnTo>
                  <a:pt x="132" y="147"/>
                </a:lnTo>
                <a:lnTo>
                  <a:pt x="129" y="162"/>
                </a:lnTo>
                <a:lnTo>
                  <a:pt x="129" y="159"/>
                </a:lnTo>
                <a:lnTo>
                  <a:pt x="130" y="167"/>
                </a:lnTo>
                <a:lnTo>
                  <a:pt x="130" y="168"/>
                </a:lnTo>
                <a:lnTo>
                  <a:pt x="130" y="166"/>
                </a:lnTo>
                <a:lnTo>
                  <a:pt x="224" y="154"/>
                </a:lnTo>
                <a:lnTo>
                  <a:pt x="224" y="159"/>
                </a:lnTo>
                <a:lnTo>
                  <a:pt x="224" y="164"/>
                </a:lnTo>
                <a:lnTo>
                  <a:pt x="131" y="149"/>
                </a:lnTo>
                <a:lnTo>
                  <a:pt x="131" y="147"/>
                </a:lnTo>
                <a:lnTo>
                  <a:pt x="129" y="162"/>
                </a:lnTo>
                <a:lnTo>
                  <a:pt x="129" y="159"/>
                </a:lnTo>
                <a:lnTo>
                  <a:pt x="177" y="207"/>
                </a:lnTo>
                <a:lnTo>
                  <a:pt x="174" y="207"/>
                </a:lnTo>
                <a:lnTo>
                  <a:pt x="215" y="134"/>
                </a:lnTo>
                <a:lnTo>
                  <a:pt x="216" y="136"/>
                </a:lnTo>
                <a:lnTo>
                  <a:pt x="219" y="140"/>
                </a:lnTo>
                <a:lnTo>
                  <a:pt x="135" y="154"/>
                </a:lnTo>
                <a:lnTo>
                  <a:pt x="136" y="152"/>
                </a:lnTo>
                <a:lnTo>
                  <a:pt x="133" y="167"/>
                </a:lnTo>
                <a:lnTo>
                  <a:pt x="133" y="164"/>
                </a:lnTo>
                <a:lnTo>
                  <a:pt x="134" y="171"/>
                </a:lnTo>
                <a:lnTo>
                  <a:pt x="133" y="168"/>
                </a:lnTo>
                <a:cubicBezTo>
                  <a:pt x="133" y="166"/>
                  <a:pt x="133" y="163"/>
                  <a:pt x="133" y="161"/>
                </a:cubicBezTo>
                <a:lnTo>
                  <a:pt x="133" y="159"/>
                </a:lnTo>
                <a:lnTo>
                  <a:pt x="221" y="186"/>
                </a:lnTo>
                <a:lnTo>
                  <a:pt x="220" y="188"/>
                </a:lnTo>
                <a:lnTo>
                  <a:pt x="226" y="176"/>
                </a:lnTo>
                <a:lnTo>
                  <a:pt x="226" y="173"/>
                </a:lnTo>
                <a:lnTo>
                  <a:pt x="225" y="178"/>
                </a:lnTo>
                <a:lnTo>
                  <a:pt x="225" y="161"/>
                </a:lnTo>
                <a:lnTo>
                  <a:pt x="226" y="164"/>
                </a:lnTo>
                <a:cubicBezTo>
                  <a:pt x="226" y="167"/>
                  <a:pt x="226" y="169"/>
                  <a:pt x="226" y="172"/>
                </a:cubicBezTo>
                <a:lnTo>
                  <a:pt x="226" y="173"/>
                </a:lnTo>
                <a:lnTo>
                  <a:pt x="130" y="173"/>
                </a:lnTo>
                <a:lnTo>
                  <a:pt x="130" y="171"/>
                </a:lnTo>
                <a:lnTo>
                  <a:pt x="131" y="181"/>
                </a:lnTo>
                <a:lnTo>
                  <a:pt x="131" y="178"/>
                </a:lnTo>
                <a:lnTo>
                  <a:pt x="170" y="216"/>
                </a:lnTo>
                <a:lnTo>
                  <a:pt x="167" y="216"/>
                </a:lnTo>
                <a:lnTo>
                  <a:pt x="183" y="216"/>
                </a:lnTo>
                <a:lnTo>
                  <a:pt x="180" y="216"/>
                </a:lnTo>
                <a:lnTo>
                  <a:pt x="219" y="178"/>
                </a:lnTo>
                <a:lnTo>
                  <a:pt x="219" y="181"/>
                </a:lnTo>
                <a:lnTo>
                  <a:pt x="218" y="160"/>
                </a:lnTo>
                <a:lnTo>
                  <a:pt x="219" y="162"/>
                </a:lnTo>
                <a:lnTo>
                  <a:pt x="124" y="173"/>
                </a:lnTo>
                <a:lnTo>
                  <a:pt x="124" y="171"/>
                </a:lnTo>
                <a:lnTo>
                  <a:pt x="124" y="169"/>
                </a:lnTo>
                <a:lnTo>
                  <a:pt x="220" y="169"/>
                </a:lnTo>
                <a:lnTo>
                  <a:pt x="220" y="170"/>
                </a:lnTo>
                <a:lnTo>
                  <a:pt x="220" y="174"/>
                </a:lnTo>
                <a:lnTo>
                  <a:pt x="220" y="177"/>
                </a:lnTo>
                <a:lnTo>
                  <a:pt x="220" y="178"/>
                </a:lnTo>
                <a:lnTo>
                  <a:pt x="124" y="178"/>
                </a:lnTo>
                <a:lnTo>
                  <a:pt x="124" y="174"/>
                </a:lnTo>
                <a:lnTo>
                  <a:pt x="124" y="169"/>
                </a:lnTo>
                <a:lnTo>
                  <a:pt x="172" y="217"/>
                </a:lnTo>
                <a:lnTo>
                  <a:pt x="171" y="217"/>
                </a:lnTo>
                <a:lnTo>
                  <a:pt x="219" y="164"/>
                </a:lnTo>
                <a:lnTo>
                  <a:pt x="220" y="173"/>
                </a:lnTo>
                <a:lnTo>
                  <a:pt x="220" y="181"/>
                </a:lnTo>
                <a:lnTo>
                  <a:pt x="220" y="188"/>
                </a:lnTo>
                <a:lnTo>
                  <a:pt x="124" y="188"/>
                </a:lnTo>
                <a:lnTo>
                  <a:pt x="124" y="186"/>
                </a:lnTo>
                <a:lnTo>
                  <a:pt x="124" y="183"/>
                </a:lnTo>
                <a:lnTo>
                  <a:pt x="172" y="231"/>
                </a:lnTo>
                <a:lnTo>
                  <a:pt x="171" y="231"/>
                </a:lnTo>
                <a:cubicBezTo>
                  <a:pt x="157" y="231"/>
                  <a:pt x="145" y="225"/>
                  <a:pt x="136" y="215"/>
                </a:cubicBezTo>
                <a:cubicBezTo>
                  <a:pt x="126" y="205"/>
                  <a:pt x="122" y="192"/>
                  <a:pt x="123" y="179"/>
                </a:cubicBezTo>
                <a:lnTo>
                  <a:pt x="123" y="177"/>
                </a:lnTo>
                <a:lnTo>
                  <a:pt x="123" y="174"/>
                </a:lnTo>
                <a:lnTo>
                  <a:pt x="123" y="173"/>
                </a:lnTo>
                <a:cubicBezTo>
                  <a:pt x="123" y="149"/>
                  <a:pt x="142" y="128"/>
                  <a:pt x="167" y="126"/>
                </a:cubicBezTo>
                <a:cubicBezTo>
                  <a:pt x="191" y="123"/>
                  <a:pt x="214" y="140"/>
                  <a:pt x="219" y="164"/>
                </a:cubicBezTo>
                <a:lnTo>
                  <a:pt x="220" y="170"/>
                </a:lnTo>
                <a:lnTo>
                  <a:pt x="220" y="180"/>
                </a:lnTo>
                <a:lnTo>
                  <a:pt x="220" y="185"/>
                </a:lnTo>
                <a:lnTo>
                  <a:pt x="220" y="177"/>
                </a:lnTo>
                <a:lnTo>
                  <a:pt x="220" y="180"/>
                </a:lnTo>
                <a:lnTo>
                  <a:pt x="173" y="140"/>
                </a:lnTo>
                <a:lnTo>
                  <a:pt x="173" y="140"/>
                </a:lnTo>
                <a:cubicBezTo>
                  <a:pt x="188" y="140"/>
                  <a:pt x="201" y="146"/>
                  <a:pt x="211" y="158"/>
                </a:cubicBezTo>
                <a:cubicBezTo>
                  <a:pt x="220" y="169"/>
                  <a:pt x="223" y="183"/>
                  <a:pt x="221" y="197"/>
                </a:cubicBezTo>
                <a:lnTo>
                  <a:pt x="219" y="203"/>
                </a:lnTo>
                <a:lnTo>
                  <a:pt x="218" y="208"/>
                </a:lnTo>
                <a:lnTo>
                  <a:pt x="171" y="149"/>
                </a:lnTo>
                <a:lnTo>
                  <a:pt x="172" y="149"/>
                </a:lnTo>
                <a:lnTo>
                  <a:pt x="172" y="245"/>
                </a:lnTo>
                <a:lnTo>
                  <a:pt x="171" y="245"/>
                </a:lnTo>
                <a:cubicBezTo>
                  <a:pt x="151" y="245"/>
                  <a:pt x="133" y="233"/>
                  <a:pt x="126" y="214"/>
                </a:cubicBezTo>
                <a:cubicBezTo>
                  <a:pt x="119" y="195"/>
                  <a:pt x="125" y="174"/>
                  <a:pt x="140" y="161"/>
                </a:cubicBezTo>
                <a:lnTo>
                  <a:pt x="148" y="155"/>
                </a:lnTo>
                <a:lnTo>
                  <a:pt x="151" y="153"/>
                </a:lnTo>
                <a:cubicBezTo>
                  <a:pt x="166" y="143"/>
                  <a:pt x="185" y="142"/>
                  <a:pt x="201" y="150"/>
                </a:cubicBezTo>
                <a:cubicBezTo>
                  <a:pt x="216" y="159"/>
                  <a:pt x="226" y="175"/>
                  <a:pt x="226" y="192"/>
                </a:cubicBezTo>
                <a:lnTo>
                  <a:pt x="226" y="194"/>
                </a:lnTo>
                <a:cubicBezTo>
                  <a:pt x="226" y="196"/>
                  <a:pt x="226" y="199"/>
                  <a:pt x="225" y="201"/>
                </a:cubicBezTo>
                <a:lnTo>
                  <a:pt x="225" y="201"/>
                </a:lnTo>
                <a:lnTo>
                  <a:pt x="224" y="213"/>
                </a:lnTo>
                <a:lnTo>
                  <a:pt x="224" y="216"/>
                </a:lnTo>
                <a:lnTo>
                  <a:pt x="224" y="206"/>
                </a:lnTo>
                <a:lnTo>
                  <a:pt x="224" y="207"/>
                </a:lnTo>
                <a:lnTo>
                  <a:pt x="128" y="207"/>
                </a:lnTo>
                <a:lnTo>
                  <a:pt x="129" y="199"/>
                </a:lnTo>
                <a:lnTo>
                  <a:pt x="129" y="193"/>
                </a:lnTo>
                <a:lnTo>
                  <a:pt x="129" y="191"/>
                </a:lnTo>
                <a:lnTo>
                  <a:pt x="129" y="188"/>
                </a:lnTo>
                <a:lnTo>
                  <a:pt x="225" y="188"/>
                </a:lnTo>
                <a:lnTo>
                  <a:pt x="225" y="188"/>
                </a:lnTo>
                <a:cubicBezTo>
                  <a:pt x="225" y="192"/>
                  <a:pt x="225" y="195"/>
                  <a:pt x="225" y="198"/>
                </a:cubicBezTo>
                <a:lnTo>
                  <a:pt x="225" y="195"/>
                </a:lnTo>
                <a:lnTo>
                  <a:pt x="224" y="197"/>
                </a:lnTo>
                <a:lnTo>
                  <a:pt x="224" y="209"/>
                </a:lnTo>
                <a:lnTo>
                  <a:pt x="224" y="213"/>
                </a:lnTo>
                <a:cubicBezTo>
                  <a:pt x="222" y="229"/>
                  <a:pt x="211" y="244"/>
                  <a:pt x="196" y="251"/>
                </a:cubicBezTo>
                <a:cubicBezTo>
                  <a:pt x="181" y="258"/>
                  <a:pt x="163" y="256"/>
                  <a:pt x="149" y="247"/>
                </a:cubicBezTo>
                <a:lnTo>
                  <a:pt x="146" y="245"/>
                </a:lnTo>
                <a:cubicBezTo>
                  <a:pt x="144" y="243"/>
                  <a:pt x="141" y="241"/>
                  <a:pt x="139" y="239"/>
                </a:cubicBezTo>
                <a:lnTo>
                  <a:pt x="136" y="236"/>
                </a:lnTo>
                <a:cubicBezTo>
                  <a:pt x="122" y="222"/>
                  <a:pt x="118" y="202"/>
                  <a:pt x="126" y="184"/>
                </a:cubicBezTo>
                <a:cubicBezTo>
                  <a:pt x="133" y="166"/>
                  <a:pt x="151" y="154"/>
                  <a:pt x="170" y="154"/>
                </a:cubicBezTo>
                <a:lnTo>
                  <a:pt x="170" y="154"/>
                </a:lnTo>
                <a:lnTo>
                  <a:pt x="170" y="250"/>
                </a:lnTo>
                <a:lnTo>
                  <a:pt x="169" y="250"/>
                </a:lnTo>
                <a:lnTo>
                  <a:pt x="217" y="197"/>
                </a:lnTo>
                <a:lnTo>
                  <a:pt x="218" y="207"/>
                </a:lnTo>
                <a:lnTo>
                  <a:pt x="218" y="211"/>
                </a:lnTo>
                <a:cubicBezTo>
                  <a:pt x="218" y="238"/>
                  <a:pt x="196" y="259"/>
                  <a:pt x="170" y="259"/>
                </a:cubicBezTo>
                <a:lnTo>
                  <a:pt x="169" y="259"/>
                </a:lnTo>
                <a:cubicBezTo>
                  <a:pt x="143" y="259"/>
                  <a:pt x="121" y="238"/>
                  <a:pt x="121" y="211"/>
                </a:cubicBezTo>
                <a:lnTo>
                  <a:pt x="121" y="209"/>
                </a:lnTo>
                <a:lnTo>
                  <a:pt x="121" y="207"/>
                </a:lnTo>
                <a:cubicBezTo>
                  <a:pt x="121" y="180"/>
                  <a:pt x="143" y="159"/>
                  <a:pt x="169" y="159"/>
                </a:cubicBezTo>
                <a:lnTo>
                  <a:pt x="170" y="159"/>
                </a:lnTo>
                <a:cubicBezTo>
                  <a:pt x="184" y="159"/>
                  <a:pt x="198" y="165"/>
                  <a:pt x="207" y="177"/>
                </a:cubicBezTo>
                <a:cubicBezTo>
                  <a:pt x="216" y="188"/>
                  <a:pt x="220" y="202"/>
                  <a:pt x="217" y="216"/>
                </a:cubicBezTo>
                <a:lnTo>
                  <a:pt x="217" y="219"/>
                </a:lnTo>
                <a:cubicBezTo>
                  <a:pt x="216" y="223"/>
                  <a:pt x="214" y="227"/>
                  <a:pt x="212" y="231"/>
                </a:cubicBezTo>
                <a:lnTo>
                  <a:pt x="211" y="233"/>
                </a:lnTo>
                <a:lnTo>
                  <a:pt x="168" y="163"/>
                </a:lnTo>
                <a:lnTo>
                  <a:pt x="169" y="163"/>
                </a:lnTo>
                <a:lnTo>
                  <a:pt x="121" y="211"/>
                </a:lnTo>
                <a:lnTo>
                  <a:pt x="121" y="205"/>
                </a:lnTo>
                <a:lnTo>
                  <a:pt x="121" y="202"/>
                </a:lnTo>
                <a:lnTo>
                  <a:pt x="135" y="236"/>
                </a:lnTo>
                <a:lnTo>
                  <a:pt x="135" y="236"/>
                </a:lnTo>
                <a:lnTo>
                  <a:pt x="216" y="202"/>
                </a:lnTo>
                <a:lnTo>
                  <a:pt x="216" y="209"/>
                </a:lnTo>
                <a:lnTo>
                  <a:pt x="215" y="218"/>
                </a:lnTo>
                <a:lnTo>
                  <a:pt x="214" y="224"/>
                </a:lnTo>
                <a:lnTo>
                  <a:pt x="215" y="216"/>
                </a:lnTo>
                <a:lnTo>
                  <a:pt x="215" y="217"/>
                </a:lnTo>
                <a:lnTo>
                  <a:pt x="215" y="227"/>
                </a:lnTo>
                <a:lnTo>
                  <a:pt x="215" y="230"/>
                </a:lnTo>
                <a:cubicBezTo>
                  <a:pt x="215" y="255"/>
                  <a:pt x="197" y="275"/>
                  <a:pt x="173" y="278"/>
                </a:cubicBezTo>
                <a:cubicBezTo>
                  <a:pt x="149" y="281"/>
                  <a:pt x="127" y="266"/>
                  <a:pt x="121" y="242"/>
                </a:cubicBezTo>
                <a:lnTo>
                  <a:pt x="120" y="238"/>
                </a:lnTo>
                <a:cubicBezTo>
                  <a:pt x="119" y="236"/>
                  <a:pt x="119" y="233"/>
                  <a:pt x="119" y="231"/>
                </a:cubicBezTo>
                <a:lnTo>
                  <a:pt x="118" y="225"/>
                </a:lnTo>
                <a:lnTo>
                  <a:pt x="166" y="269"/>
                </a:lnTo>
                <a:lnTo>
                  <a:pt x="165" y="269"/>
                </a:lnTo>
                <a:lnTo>
                  <a:pt x="213" y="229"/>
                </a:lnTo>
                <a:lnTo>
                  <a:pt x="212" y="236"/>
                </a:lnTo>
                <a:lnTo>
                  <a:pt x="211" y="238"/>
                </a:lnTo>
                <a:cubicBezTo>
                  <a:pt x="205" y="261"/>
                  <a:pt x="183" y="277"/>
                  <a:pt x="159" y="274"/>
                </a:cubicBezTo>
                <a:cubicBezTo>
                  <a:pt x="135" y="271"/>
                  <a:pt x="116" y="250"/>
                  <a:pt x="116" y="226"/>
                </a:cubicBezTo>
                <a:lnTo>
                  <a:pt x="116" y="221"/>
                </a:lnTo>
                <a:lnTo>
                  <a:pt x="116" y="218"/>
                </a:lnTo>
                <a:lnTo>
                  <a:pt x="116" y="216"/>
                </a:lnTo>
                <a:cubicBezTo>
                  <a:pt x="116" y="191"/>
                  <a:pt x="136" y="170"/>
                  <a:pt x="161" y="169"/>
                </a:cubicBezTo>
                <a:cubicBezTo>
                  <a:pt x="187" y="167"/>
                  <a:pt x="209" y="185"/>
                  <a:pt x="212" y="211"/>
                </a:cubicBezTo>
                <a:lnTo>
                  <a:pt x="213" y="216"/>
                </a:lnTo>
                <a:lnTo>
                  <a:pt x="213" y="222"/>
                </a:lnTo>
                <a:cubicBezTo>
                  <a:pt x="214" y="235"/>
                  <a:pt x="210" y="248"/>
                  <a:pt x="201" y="258"/>
                </a:cubicBezTo>
                <a:cubicBezTo>
                  <a:pt x="192" y="268"/>
                  <a:pt x="179" y="274"/>
                  <a:pt x="165" y="274"/>
                </a:cubicBezTo>
                <a:lnTo>
                  <a:pt x="164" y="274"/>
                </a:lnTo>
                <a:lnTo>
                  <a:pt x="163" y="274"/>
                </a:lnTo>
                <a:lnTo>
                  <a:pt x="211" y="226"/>
                </a:lnTo>
                <a:lnTo>
                  <a:pt x="211" y="236"/>
                </a:lnTo>
                <a:lnTo>
                  <a:pt x="211" y="241"/>
                </a:lnTo>
                <a:cubicBezTo>
                  <a:pt x="208" y="266"/>
                  <a:pt x="186" y="285"/>
                  <a:pt x="160" y="283"/>
                </a:cubicBezTo>
                <a:cubicBezTo>
                  <a:pt x="135" y="282"/>
                  <a:pt x="115" y="261"/>
                  <a:pt x="115" y="235"/>
                </a:cubicBezTo>
                <a:lnTo>
                  <a:pt x="115" y="232"/>
                </a:lnTo>
                <a:lnTo>
                  <a:pt x="116" y="244"/>
                </a:lnTo>
                <a:lnTo>
                  <a:pt x="116" y="242"/>
                </a:lnTo>
                <a:lnTo>
                  <a:pt x="209" y="219"/>
                </a:lnTo>
                <a:lnTo>
                  <a:pt x="210" y="221"/>
                </a:lnTo>
                <a:cubicBezTo>
                  <a:pt x="210" y="225"/>
                  <a:pt x="211" y="229"/>
                  <a:pt x="211" y="232"/>
                </a:cubicBezTo>
                <a:lnTo>
                  <a:pt x="211" y="235"/>
                </a:lnTo>
                <a:cubicBezTo>
                  <a:pt x="211" y="262"/>
                  <a:pt x="189" y="283"/>
                  <a:pt x="163" y="283"/>
                </a:cubicBezTo>
                <a:lnTo>
                  <a:pt x="162" y="283"/>
                </a:lnTo>
                <a:lnTo>
                  <a:pt x="162" y="187"/>
                </a:lnTo>
                <a:lnTo>
                  <a:pt x="163" y="187"/>
                </a:lnTo>
                <a:lnTo>
                  <a:pt x="163" y="283"/>
                </a:lnTo>
                <a:lnTo>
                  <a:pt x="161" y="283"/>
                </a:lnTo>
                <a:lnTo>
                  <a:pt x="209" y="226"/>
                </a:lnTo>
                <a:lnTo>
                  <a:pt x="209" y="226"/>
                </a:lnTo>
                <a:lnTo>
                  <a:pt x="209" y="228"/>
                </a:lnTo>
                <a:cubicBezTo>
                  <a:pt x="213" y="243"/>
                  <a:pt x="209" y="258"/>
                  <a:pt x="200" y="270"/>
                </a:cubicBezTo>
                <a:cubicBezTo>
                  <a:pt x="191" y="281"/>
                  <a:pt x="177" y="288"/>
                  <a:pt x="162" y="288"/>
                </a:cubicBezTo>
                <a:lnTo>
                  <a:pt x="162" y="288"/>
                </a:lnTo>
                <a:cubicBezTo>
                  <a:pt x="135" y="288"/>
                  <a:pt x="114" y="266"/>
                  <a:pt x="114" y="240"/>
                </a:cubicBezTo>
                <a:lnTo>
                  <a:pt x="114" y="237"/>
                </a:lnTo>
                <a:lnTo>
                  <a:pt x="114" y="235"/>
                </a:lnTo>
                <a:lnTo>
                  <a:pt x="210" y="235"/>
                </a:lnTo>
                <a:lnTo>
                  <a:pt x="210" y="237"/>
                </a:lnTo>
                <a:lnTo>
                  <a:pt x="210" y="240"/>
                </a:lnTo>
                <a:lnTo>
                  <a:pt x="210" y="245"/>
                </a:lnTo>
                <a:lnTo>
                  <a:pt x="210" y="249"/>
                </a:lnTo>
                <a:cubicBezTo>
                  <a:pt x="210" y="276"/>
                  <a:pt x="188" y="297"/>
                  <a:pt x="162" y="297"/>
                </a:cubicBezTo>
                <a:lnTo>
                  <a:pt x="161" y="297"/>
                </a:lnTo>
                <a:cubicBezTo>
                  <a:pt x="148" y="297"/>
                  <a:pt x="135" y="292"/>
                  <a:pt x="126" y="282"/>
                </a:cubicBezTo>
                <a:cubicBezTo>
                  <a:pt x="117" y="272"/>
                  <a:pt x="112" y="258"/>
                  <a:pt x="114" y="245"/>
                </a:cubicBezTo>
                <a:lnTo>
                  <a:pt x="114" y="239"/>
                </a:lnTo>
                <a:lnTo>
                  <a:pt x="115" y="235"/>
                </a:lnTo>
                <a:lnTo>
                  <a:pt x="209" y="252"/>
                </a:lnTo>
                <a:lnTo>
                  <a:pt x="209" y="250"/>
                </a:lnTo>
                <a:lnTo>
                  <a:pt x="209" y="250"/>
                </a:lnTo>
                <a:lnTo>
                  <a:pt x="209" y="250"/>
                </a:lnTo>
                <a:lnTo>
                  <a:pt x="209" y="254"/>
                </a:lnTo>
                <a:lnTo>
                  <a:pt x="113" y="254"/>
                </a:lnTo>
                <a:lnTo>
                  <a:pt x="113" y="252"/>
                </a:lnTo>
                <a:lnTo>
                  <a:pt x="113" y="249"/>
                </a:lnTo>
                <a:lnTo>
                  <a:pt x="209" y="249"/>
                </a:lnTo>
                <a:lnTo>
                  <a:pt x="209" y="254"/>
                </a:lnTo>
                <a:lnTo>
                  <a:pt x="209" y="259"/>
                </a:lnTo>
                <a:lnTo>
                  <a:pt x="161" y="211"/>
                </a:lnTo>
                <a:lnTo>
                  <a:pt x="162" y="211"/>
                </a:lnTo>
                <a:lnTo>
                  <a:pt x="114" y="264"/>
                </a:lnTo>
                <a:lnTo>
                  <a:pt x="115" y="264"/>
                </a:lnTo>
                <a:lnTo>
                  <a:pt x="114" y="260"/>
                </a:lnTo>
                <a:lnTo>
                  <a:pt x="208" y="259"/>
                </a:lnTo>
                <a:lnTo>
                  <a:pt x="207" y="261"/>
                </a:lnTo>
                <a:lnTo>
                  <a:pt x="208" y="252"/>
                </a:lnTo>
                <a:lnTo>
                  <a:pt x="208" y="254"/>
                </a:lnTo>
                <a:lnTo>
                  <a:pt x="112" y="254"/>
                </a:lnTo>
                <a:lnTo>
                  <a:pt x="112" y="252"/>
                </a:lnTo>
                <a:lnTo>
                  <a:pt x="112" y="249"/>
                </a:lnTo>
                <a:lnTo>
                  <a:pt x="207" y="261"/>
                </a:lnTo>
                <a:lnTo>
                  <a:pt x="207" y="259"/>
                </a:lnTo>
                <a:lnTo>
                  <a:pt x="206" y="262"/>
                </a:lnTo>
                <a:lnTo>
                  <a:pt x="159" y="206"/>
                </a:lnTo>
                <a:lnTo>
                  <a:pt x="159" y="206"/>
                </a:lnTo>
                <a:lnTo>
                  <a:pt x="112" y="262"/>
                </a:lnTo>
                <a:lnTo>
                  <a:pt x="112" y="259"/>
                </a:lnTo>
                <a:lnTo>
                  <a:pt x="116" y="273"/>
                </a:lnTo>
                <a:lnTo>
                  <a:pt x="115" y="271"/>
                </a:lnTo>
                <a:lnTo>
                  <a:pt x="206" y="249"/>
                </a:lnTo>
                <a:lnTo>
                  <a:pt x="206" y="259"/>
                </a:lnTo>
                <a:lnTo>
                  <a:pt x="205" y="264"/>
                </a:lnTo>
                <a:lnTo>
                  <a:pt x="157" y="211"/>
                </a:lnTo>
                <a:lnTo>
                  <a:pt x="158" y="211"/>
                </a:lnTo>
                <a:cubicBezTo>
                  <a:pt x="171" y="211"/>
                  <a:pt x="184" y="217"/>
                  <a:pt x="193" y="227"/>
                </a:cubicBezTo>
                <a:cubicBezTo>
                  <a:pt x="203" y="237"/>
                  <a:pt x="207" y="250"/>
                  <a:pt x="206" y="263"/>
                </a:cubicBezTo>
                <a:lnTo>
                  <a:pt x="205" y="270"/>
                </a:lnTo>
                <a:lnTo>
                  <a:pt x="205" y="274"/>
                </a:lnTo>
                <a:lnTo>
                  <a:pt x="110" y="257"/>
                </a:lnTo>
                <a:lnTo>
                  <a:pt x="111" y="255"/>
                </a:lnTo>
                <a:lnTo>
                  <a:pt x="109" y="266"/>
                </a:lnTo>
                <a:lnTo>
                  <a:pt x="109" y="264"/>
                </a:lnTo>
                <a:lnTo>
                  <a:pt x="204" y="276"/>
                </a:lnTo>
                <a:lnTo>
                  <a:pt x="204" y="275"/>
                </a:lnTo>
                <a:lnTo>
                  <a:pt x="204" y="278"/>
                </a:lnTo>
                <a:cubicBezTo>
                  <a:pt x="199" y="302"/>
                  <a:pt x="176" y="319"/>
                  <a:pt x="152" y="316"/>
                </a:cubicBezTo>
                <a:cubicBezTo>
                  <a:pt x="127" y="314"/>
                  <a:pt x="108" y="293"/>
                  <a:pt x="108" y="268"/>
                </a:cubicBezTo>
                <a:lnTo>
                  <a:pt x="108" y="266"/>
                </a:lnTo>
                <a:lnTo>
                  <a:pt x="108" y="264"/>
                </a:lnTo>
                <a:cubicBezTo>
                  <a:pt x="108" y="237"/>
                  <a:pt x="130" y="216"/>
                  <a:pt x="156" y="216"/>
                </a:cubicBezTo>
                <a:lnTo>
                  <a:pt x="157" y="216"/>
                </a:lnTo>
                <a:lnTo>
                  <a:pt x="157" y="312"/>
                </a:lnTo>
                <a:lnTo>
                  <a:pt x="156" y="312"/>
                </a:lnTo>
                <a:lnTo>
                  <a:pt x="204" y="264"/>
                </a:lnTo>
                <a:lnTo>
                  <a:pt x="204" y="268"/>
                </a:lnTo>
                <a:lnTo>
                  <a:pt x="204" y="273"/>
                </a:lnTo>
                <a:lnTo>
                  <a:pt x="204" y="277"/>
                </a:lnTo>
                <a:lnTo>
                  <a:pt x="204" y="278"/>
                </a:lnTo>
                <a:lnTo>
                  <a:pt x="108" y="278"/>
                </a:lnTo>
                <a:lnTo>
                  <a:pt x="108" y="275"/>
                </a:lnTo>
                <a:lnTo>
                  <a:pt x="109" y="276"/>
                </a:lnTo>
                <a:lnTo>
                  <a:pt x="108" y="266"/>
                </a:lnTo>
                <a:lnTo>
                  <a:pt x="108" y="264"/>
                </a:lnTo>
                <a:lnTo>
                  <a:pt x="204" y="264"/>
                </a:lnTo>
                <a:lnTo>
                  <a:pt x="204" y="265"/>
                </a:lnTo>
                <a:lnTo>
                  <a:pt x="204" y="268"/>
                </a:lnTo>
                <a:lnTo>
                  <a:pt x="204" y="273"/>
                </a:lnTo>
                <a:lnTo>
                  <a:pt x="156" y="225"/>
                </a:lnTo>
                <a:lnTo>
                  <a:pt x="157" y="225"/>
                </a:lnTo>
                <a:cubicBezTo>
                  <a:pt x="180" y="225"/>
                  <a:pt x="200" y="242"/>
                  <a:pt x="204" y="264"/>
                </a:cubicBezTo>
                <a:lnTo>
                  <a:pt x="205" y="267"/>
                </a:lnTo>
                <a:cubicBezTo>
                  <a:pt x="205" y="270"/>
                  <a:pt x="205" y="273"/>
                  <a:pt x="205" y="276"/>
                </a:cubicBezTo>
                <a:lnTo>
                  <a:pt x="205" y="278"/>
                </a:lnTo>
                <a:lnTo>
                  <a:pt x="111" y="266"/>
                </a:lnTo>
                <a:lnTo>
                  <a:pt x="111" y="264"/>
                </a:lnTo>
                <a:lnTo>
                  <a:pt x="110" y="276"/>
                </a:lnTo>
                <a:lnTo>
                  <a:pt x="110" y="273"/>
                </a:lnTo>
                <a:lnTo>
                  <a:pt x="203" y="291"/>
                </a:lnTo>
                <a:lnTo>
                  <a:pt x="204" y="288"/>
                </a:lnTo>
                <a:lnTo>
                  <a:pt x="203" y="290"/>
                </a:lnTo>
                <a:cubicBezTo>
                  <a:pt x="197" y="313"/>
                  <a:pt x="175" y="329"/>
                  <a:pt x="151" y="326"/>
                </a:cubicBezTo>
                <a:cubicBezTo>
                  <a:pt x="127" y="323"/>
                  <a:pt x="108" y="302"/>
                  <a:pt x="108" y="278"/>
                </a:cubicBezTo>
                <a:lnTo>
                  <a:pt x="108" y="276"/>
                </a:lnTo>
                <a:cubicBezTo>
                  <a:pt x="108" y="273"/>
                  <a:pt x="109" y="270"/>
                  <a:pt x="109" y="267"/>
                </a:cubicBezTo>
                <a:lnTo>
                  <a:pt x="110" y="264"/>
                </a:lnTo>
                <a:cubicBezTo>
                  <a:pt x="114" y="242"/>
                  <a:pt x="134" y="225"/>
                  <a:pt x="157" y="225"/>
                </a:cubicBezTo>
                <a:lnTo>
                  <a:pt x="158" y="225"/>
                </a:lnTo>
                <a:cubicBezTo>
                  <a:pt x="172" y="225"/>
                  <a:pt x="184" y="231"/>
                  <a:pt x="194" y="241"/>
                </a:cubicBezTo>
                <a:cubicBezTo>
                  <a:pt x="203" y="251"/>
                  <a:pt x="207" y="265"/>
                  <a:pt x="206" y="278"/>
                </a:cubicBezTo>
                <a:lnTo>
                  <a:pt x="205" y="278"/>
                </a:lnTo>
                <a:lnTo>
                  <a:pt x="205" y="283"/>
                </a:lnTo>
                <a:lnTo>
                  <a:pt x="167" y="236"/>
                </a:lnTo>
                <a:lnTo>
                  <a:pt x="169" y="236"/>
                </a:lnTo>
                <a:lnTo>
                  <a:pt x="148" y="237"/>
                </a:lnTo>
                <a:lnTo>
                  <a:pt x="150" y="236"/>
                </a:lnTo>
                <a:cubicBezTo>
                  <a:pt x="154" y="235"/>
                  <a:pt x="158" y="235"/>
                  <a:pt x="162" y="235"/>
                </a:cubicBezTo>
                <a:lnTo>
                  <a:pt x="162" y="235"/>
                </a:lnTo>
                <a:lnTo>
                  <a:pt x="162" y="331"/>
                </a:lnTo>
                <a:lnTo>
                  <a:pt x="162" y="331"/>
                </a:lnTo>
                <a:lnTo>
                  <a:pt x="210" y="283"/>
                </a:lnTo>
                <a:lnTo>
                  <a:pt x="210" y="285"/>
                </a:lnTo>
                <a:lnTo>
                  <a:pt x="210" y="287"/>
                </a:lnTo>
                <a:cubicBezTo>
                  <a:pt x="210" y="310"/>
                  <a:pt x="194" y="330"/>
                  <a:pt x="171" y="335"/>
                </a:cubicBezTo>
                <a:lnTo>
                  <a:pt x="169" y="335"/>
                </a:lnTo>
                <a:cubicBezTo>
                  <a:pt x="163" y="336"/>
                  <a:pt x="157" y="336"/>
                  <a:pt x="152" y="335"/>
                </a:cubicBezTo>
                <a:lnTo>
                  <a:pt x="149" y="335"/>
                </a:lnTo>
                <a:lnTo>
                  <a:pt x="204" y="287"/>
                </a:lnTo>
                <a:lnTo>
                  <a:pt x="204" y="293"/>
                </a:lnTo>
                <a:lnTo>
                  <a:pt x="204" y="297"/>
                </a:lnTo>
                <a:lnTo>
                  <a:pt x="108" y="297"/>
                </a:lnTo>
                <a:lnTo>
                  <a:pt x="108" y="295"/>
                </a:lnTo>
                <a:lnTo>
                  <a:pt x="108" y="292"/>
                </a:lnTo>
                <a:lnTo>
                  <a:pt x="204" y="292"/>
                </a:lnTo>
                <a:lnTo>
                  <a:pt x="204" y="297"/>
                </a:lnTo>
                <a:lnTo>
                  <a:pt x="204" y="302"/>
                </a:lnTo>
                <a:lnTo>
                  <a:pt x="156" y="254"/>
                </a:lnTo>
                <a:lnTo>
                  <a:pt x="157" y="254"/>
                </a:lnTo>
                <a:lnTo>
                  <a:pt x="157" y="254"/>
                </a:lnTo>
                <a:lnTo>
                  <a:pt x="110" y="310"/>
                </a:lnTo>
                <a:lnTo>
                  <a:pt x="110" y="311"/>
                </a:lnTo>
                <a:lnTo>
                  <a:pt x="110" y="309"/>
                </a:lnTo>
                <a:lnTo>
                  <a:pt x="203" y="285"/>
                </a:lnTo>
                <a:lnTo>
                  <a:pt x="204" y="291"/>
                </a:lnTo>
                <a:lnTo>
                  <a:pt x="205" y="294"/>
                </a:lnTo>
                <a:cubicBezTo>
                  <a:pt x="206" y="299"/>
                  <a:pt x="206" y="305"/>
                  <a:pt x="205" y="310"/>
                </a:cubicBezTo>
                <a:lnTo>
                  <a:pt x="204" y="313"/>
                </a:lnTo>
                <a:cubicBezTo>
                  <a:pt x="203" y="320"/>
                  <a:pt x="201" y="326"/>
                  <a:pt x="197" y="332"/>
                </a:cubicBezTo>
                <a:lnTo>
                  <a:pt x="196" y="333"/>
                </a:lnTo>
                <a:cubicBezTo>
                  <a:pt x="184" y="351"/>
                  <a:pt x="162" y="359"/>
                  <a:pt x="142" y="352"/>
                </a:cubicBezTo>
                <a:cubicBezTo>
                  <a:pt x="122" y="346"/>
                  <a:pt x="108" y="328"/>
                  <a:pt x="108" y="306"/>
                </a:cubicBezTo>
                <a:lnTo>
                  <a:pt x="108" y="298"/>
                </a:lnTo>
                <a:lnTo>
                  <a:pt x="109" y="293"/>
                </a:lnTo>
                <a:cubicBezTo>
                  <a:pt x="111" y="271"/>
                  <a:pt x="126" y="254"/>
                  <a:pt x="147" y="250"/>
                </a:cubicBezTo>
                <a:lnTo>
                  <a:pt x="150" y="249"/>
                </a:lnTo>
                <a:cubicBezTo>
                  <a:pt x="156" y="248"/>
                  <a:pt x="162" y="248"/>
                  <a:pt x="168" y="249"/>
                </a:cubicBezTo>
                <a:lnTo>
                  <a:pt x="171" y="250"/>
                </a:lnTo>
                <a:cubicBezTo>
                  <a:pt x="195" y="255"/>
                  <a:pt x="212" y="277"/>
                  <a:pt x="209" y="302"/>
                </a:cubicBezTo>
                <a:lnTo>
                  <a:pt x="209" y="307"/>
                </a:lnTo>
                <a:lnTo>
                  <a:pt x="208" y="292"/>
                </a:lnTo>
                <a:lnTo>
                  <a:pt x="209" y="296"/>
                </a:lnTo>
                <a:cubicBezTo>
                  <a:pt x="212" y="310"/>
                  <a:pt x="209" y="325"/>
                  <a:pt x="199" y="337"/>
                </a:cubicBezTo>
                <a:cubicBezTo>
                  <a:pt x="190" y="348"/>
                  <a:pt x="177" y="354"/>
                  <a:pt x="162" y="354"/>
                </a:cubicBezTo>
                <a:lnTo>
                  <a:pt x="161" y="354"/>
                </a:lnTo>
                <a:lnTo>
                  <a:pt x="209" y="306"/>
                </a:lnTo>
                <a:lnTo>
                  <a:pt x="209" y="311"/>
                </a:lnTo>
                <a:lnTo>
                  <a:pt x="209" y="316"/>
                </a:lnTo>
                <a:lnTo>
                  <a:pt x="161" y="268"/>
                </a:lnTo>
                <a:lnTo>
                  <a:pt x="163" y="268"/>
                </a:lnTo>
                <a:lnTo>
                  <a:pt x="115" y="321"/>
                </a:lnTo>
                <a:lnTo>
                  <a:pt x="116" y="321"/>
                </a:lnTo>
                <a:lnTo>
                  <a:pt x="115" y="317"/>
                </a:lnTo>
                <a:lnTo>
                  <a:pt x="209" y="306"/>
                </a:lnTo>
                <a:lnTo>
                  <a:pt x="209" y="308"/>
                </a:lnTo>
                <a:lnTo>
                  <a:pt x="209" y="301"/>
                </a:lnTo>
                <a:lnTo>
                  <a:pt x="209" y="304"/>
                </a:lnTo>
                <a:cubicBezTo>
                  <a:pt x="210" y="308"/>
                  <a:pt x="210" y="312"/>
                  <a:pt x="210" y="316"/>
                </a:cubicBezTo>
                <a:lnTo>
                  <a:pt x="209" y="321"/>
                </a:lnTo>
                <a:lnTo>
                  <a:pt x="209" y="307"/>
                </a:lnTo>
                <a:lnTo>
                  <a:pt x="209" y="311"/>
                </a:lnTo>
                <a:lnTo>
                  <a:pt x="210" y="316"/>
                </a:lnTo>
                <a:cubicBezTo>
                  <a:pt x="215" y="335"/>
                  <a:pt x="207" y="355"/>
                  <a:pt x="190" y="366"/>
                </a:cubicBezTo>
                <a:cubicBezTo>
                  <a:pt x="173" y="377"/>
                  <a:pt x="152" y="377"/>
                  <a:pt x="136" y="365"/>
                </a:cubicBezTo>
                <a:lnTo>
                  <a:pt x="132" y="363"/>
                </a:lnTo>
                <a:lnTo>
                  <a:pt x="129" y="360"/>
                </a:lnTo>
                <a:lnTo>
                  <a:pt x="204" y="329"/>
                </a:lnTo>
                <a:lnTo>
                  <a:pt x="203" y="332"/>
                </a:lnTo>
                <a:lnTo>
                  <a:pt x="203" y="312"/>
                </a:lnTo>
                <a:lnTo>
                  <a:pt x="203" y="314"/>
                </a:lnTo>
                <a:lnTo>
                  <a:pt x="108" y="326"/>
                </a:lnTo>
                <a:lnTo>
                  <a:pt x="109" y="318"/>
                </a:lnTo>
                <a:lnTo>
                  <a:pt x="109" y="318"/>
                </a:lnTo>
                <a:lnTo>
                  <a:pt x="109" y="314"/>
                </a:lnTo>
                <a:lnTo>
                  <a:pt x="109" y="311"/>
                </a:lnTo>
                <a:lnTo>
                  <a:pt x="205" y="311"/>
                </a:lnTo>
                <a:lnTo>
                  <a:pt x="205" y="312"/>
                </a:lnTo>
                <a:cubicBezTo>
                  <a:pt x="205" y="315"/>
                  <a:pt x="205" y="317"/>
                  <a:pt x="204" y="320"/>
                </a:cubicBezTo>
                <a:lnTo>
                  <a:pt x="204" y="323"/>
                </a:lnTo>
                <a:lnTo>
                  <a:pt x="203" y="329"/>
                </a:lnTo>
                <a:lnTo>
                  <a:pt x="203" y="312"/>
                </a:lnTo>
                <a:lnTo>
                  <a:pt x="204" y="317"/>
                </a:lnTo>
                <a:lnTo>
                  <a:pt x="156" y="278"/>
                </a:lnTo>
                <a:lnTo>
                  <a:pt x="157" y="278"/>
                </a:lnTo>
                <a:lnTo>
                  <a:pt x="157" y="374"/>
                </a:lnTo>
                <a:lnTo>
                  <a:pt x="156" y="374"/>
                </a:lnTo>
                <a:cubicBezTo>
                  <a:pt x="130" y="374"/>
                  <a:pt x="108" y="352"/>
                  <a:pt x="108" y="326"/>
                </a:cubicBezTo>
                <a:lnTo>
                  <a:pt x="108" y="323"/>
                </a:lnTo>
                <a:lnTo>
                  <a:pt x="110" y="335"/>
                </a:lnTo>
                <a:lnTo>
                  <a:pt x="109" y="333"/>
                </a:lnTo>
                <a:lnTo>
                  <a:pt x="204" y="321"/>
                </a:lnTo>
                <a:lnTo>
                  <a:pt x="204" y="325"/>
                </a:lnTo>
                <a:lnTo>
                  <a:pt x="204" y="330"/>
                </a:lnTo>
                <a:lnTo>
                  <a:pt x="156" y="282"/>
                </a:lnTo>
                <a:lnTo>
                  <a:pt x="156" y="282"/>
                </a:lnTo>
                <a:cubicBezTo>
                  <a:pt x="170" y="282"/>
                  <a:pt x="183" y="288"/>
                  <a:pt x="192" y="298"/>
                </a:cubicBezTo>
                <a:cubicBezTo>
                  <a:pt x="201" y="308"/>
                  <a:pt x="206" y="322"/>
                  <a:pt x="204" y="335"/>
                </a:cubicBezTo>
                <a:lnTo>
                  <a:pt x="204" y="340"/>
                </a:lnTo>
                <a:lnTo>
                  <a:pt x="204" y="330"/>
                </a:lnTo>
                <a:lnTo>
                  <a:pt x="204" y="335"/>
                </a:lnTo>
                <a:cubicBezTo>
                  <a:pt x="206" y="348"/>
                  <a:pt x="201" y="362"/>
                  <a:pt x="192" y="372"/>
                </a:cubicBezTo>
                <a:cubicBezTo>
                  <a:pt x="183" y="382"/>
                  <a:pt x="170" y="388"/>
                  <a:pt x="156" y="388"/>
                </a:cubicBezTo>
                <a:lnTo>
                  <a:pt x="156" y="388"/>
                </a:lnTo>
                <a:lnTo>
                  <a:pt x="203" y="349"/>
                </a:lnTo>
                <a:lnTo>
                  <a:pt x="202" y="354"/>
                </a:lnTo>
                <a:lnTo>
                  <a:pt x="202" y="338"/>
                </a:lnTo>
                <a:lnTo>
                  <a:pt x="203" y="342"/>
                </a:lnTo>
                <a:lnTo>
                  <a:pt x="201" y="335"/>
                </a:lnTo>
                <a:lnTo>
                  <a:pt x="204" y="343"/>
                </a:lnTo>
                <a:lnTo>
                  <a:pt x="205" y="348"/>
                </a:lnTo>
                <a:lnTo>
                  <a:pt x="201" y="337"/>
                </a:lnTo>
                <a:lnTo>
                  <a:pt x="201" y="338"/>
                </a:lnTo>
                <a:lnTo>
                  <a:pt x="111" y="353"/>
                </a:lnTo>
                <a:lnTo>
                  <a:pt x="111" y="355"/>
                </a:lnTo>
                <a:lnTo>
                  <a:pt x="111" y="344"/>
                </a:lnTo>
                <a:lnTo>
                  <a:pt x="111" y="340"/>
                </a:lnTo>
                <a:lnTo>
                  <a:pt x="111" y="335"/>
                </a:lnTo>
                <a:lnTo>
                  <a:pt x="207" y="335"/>
                </a:lnTo>
                <a:lnTo>
                  <a:pt x="207" y="338"/>
                </a:lnTo>
                <a:lnTo>
                  <a:pt x="207" y="345"/>
                </a:lnTo>
                <a:cubicBezTo>
                  <a:pt x="207" y="371"/>
                  <a:pt x="186" y="393"/>
                  <a:pt x="159" y="393"/>
                </a:cubicBezTo>
                <a:lnTo>
                  <a:pt x="159" y="393"/>
                </a:lnTo>
                <a:lnTo>
                  <a:pt x="159" y="297"/>
                </a:lnTo>
                <a:lnTo>
                  <a:pt x="159" y="297"/>
                </a:lnTo>
                <a:lnTo>
                  <a:pt x="129" y="382"/>
                </a:lnTo>
                <a:lnTo>
                  <a:pt x="129" y="382"/>
                </a:lnTo>
                <a:lnTo>
                  <a:pt x="125" y="379"/>
                </a:lnTo>
                <a:lnTo>
                  <a:pt x="153" y="388"/>
                </a:lnTo>
                <a:lnTo>
                  <a:pt x="151" y="388"/>
                </a:lnTo>
                <a:lnTo>
                  <a:pt x="198" y="348"/>
                </a:lnTo>
                <a:lnTo>
                  <a:pt x="197" y="355"/>
                </a:lnTo>
                <a:lnTo>
                  <a:pt x="197" y="357"/>
                </a:lnTo>
                <a:cubicBezTo>
                  <a:pt x="191" y="380"/>
                  <a:pt x="168" y="396"/>
                  <a:pt x="144" y="393"/>
                </a:cubicBezTo>
                <a:cubicBezTo>
                  <a:pt x="120" y="390"/>
                  <a:pt x="102" y="369"/>
                  <a:pt x="102" y="345"/>
                </a:cubicBezTo>
                <a:lnTo>
                  <a:pt x="102" y="342"/>
                </a:lnTo>
                <a:lnTo>
                  <a:pt x="102" y="340"/>
                </a:lnTo>
                <a:lnTo>
                  <a:pt x="197" y="352"/>
                </a:lnTo>
                <a:lnTo>
                  <a:pt x="197" y="350"/>
                </a:lnTo>
                <a:lnTo>
                  <a:pt x="196" y="353"/>
                </a:lnTo>
                <a:lnTo>
                  <a:pt x="196" y="356"/>
                </a:lnTo>
                <a:cubicBezTo>
                  <a:pt x="195" y="363"/>
                  <a:pt x="192" y="369"/>
                  <a:pt x="188" y="375"/>
                </a:cubicBezTo>
                <a:lnTo>
                  <a:pt x="187" y="376"/>
                </a:lnTo>
                <a:cubicBezTo>
                  <a:pt x="176" y="394"/>
                  <a:pt x="154" y="402"/>
                  <a:pt x="134" y="395"/>
                </a:cubicBezTo>
                <a:cubicBezTo>
                  <a:pt x="113" y="389"/>
                  <a:pt x="99" y="371"/>
                  <a:pt x="99" y="349"/>
                </a:cubicBezTo>
                <a:lnTo>
                  <a:pt x="99" y="347"/>
                </a:lnTo>
                <a:lnTo>
                  <a:pt x="99" y="345"/>
                </a:lnTo>
                <a:lnTo>
                  <a:pt x="193" y="360"/>
                </a:lnTo>
                <a:lnTo>
                  <a:pt x="192" y="363"/>
                </a:lnTo>
                <a:lnTo>
                  <a:pt x="190" y="368"/>
                </a:lnTo>
                <a:cubicBezTo>
                  <a:pt x="185" y="387"/>
                  <a:pt x="168" y="401"/>
                  <a:pt x="149" y="402"/>
                </a:cubicBezTo>
                <a:cubicBezTo>
                  <a:pt x="129" y="404"/>
                  <a:pt x="110" y="394"/>
                  <a:pt x="102" y="376"/>
                </a:cubicBezTo>
                <a:lnTo>
                  <a:pt x="101" y="374"/>
                </a:lnTo>
                <a:cubicBezTo>
                  <a:pt x="100" y="372"/>
                  <a:pt x="99" y="370"/>
                  <a:pt x="98" y="368"/>
                </a:cubicBezTo>
                <a:lnTo>
                  <a:pt x="97" y="365"/>
                </a:lnTo>
                <a:lnTo>
                  <a:pt x="190" y="356"/>
                </a:lnTo>
                <a:lnTo>
                  <a:pt x="189" y="363"/>
                </a:lnTo>
                <a:lnTo>
                  <a:pt x="189" y="353"/>
                </a:lnTo>
                <a:lnTo>
                  <a:pt x="190" y="361"/>
                </a:lnTo>
                <a:lnTo>
                  <a:pt x="183" y="339"/>
                </a:lnTo>
                <a:lnTo>
                  <a:pt x="185" y="343"/>
                </a:lnTo>
                <a:lnTo>
                  <a:pt x="152" y="321"/>
                </a:lnTo>
                <a:lnTo>
                  <a:pt x="155" y="321"/>
                </a:lnTo>
                <a:lnTo>
                  <a:pt x="102" y="353"/>
                </a:lnTo>
                <a:lnTo>
                  <a:pt x="102" y="352"/>
                </a:lnTo>
                <a:lnTo>
                  <a:pt x="100" y="374"/>
                </a:lnTo>
                <a:lnTo>
                  <a:pt x="100" y="371"/>
                </a:lnTo>
                <a:lnTo>
                  <a:pt x="100" y="368"/>
                </a:lnTo>
                <a:lnTo>
                  <a:pt x="101" y="376"/>
                </a:lnTo>
                <a:lnTo>
                  <a:pt x="101" y="374"/>
                </a:lnTo>
                <a:lnTo>
                  <a:pt x="194" y="359"/>
                </a:lnTo>
                <a:lnTo>
                  <a:pt x="194" y="360"/>
                </a:lnTo>
                <a:lnTo>
                  <a:pt x="194" y="363"/>
                </a:lnTo>
                <a:lnTo>
                  <a:pt x="194" y="367"/>
                </a:lnTo>
                <a:lnTo>
                  <a:pt x="194" y="368"/>
                </a:lnTo>
                <a:lnTo>
                  <a:pt x="101" y="353"/>
                </a:lnTo>
                <a:lnTo>
                  <a:pt x="101" y="352"/>
                </a:lnTo>
                <a:lnTo>
                  <a:pt x="99" y="367"/>
                </a:lnTo>
                <a:lnTo>
                  <a:pt x="99" y="364"/>
                </a:lnTo>
                <a:lnTo>
                  <a:pt x="99" y="359"/>
                </a:lnTo>
                <a:lnTo>
                  <a:pt x="99" y="356"/>
                </a:lnTo>
                <a:lnTo>
                  <a:pt x="99" y="354"/>
                </a:lnTo>
                <a:lnTo>
                  <a:pt x="185" y="383"/>
                </a:lnTo>
                <a:lnTo>
                  <a:pt x="182" y="387"/>
                </a:lnTo>
                <a:lnTo>
                  <a:pt x="188" y="378"/>
                </a:lnTo>
                <a:lnTo>
                  <a:pt x="185" y="384"/>
                </a:lnTo>
                <a:lnTo>
                  <a:pt x="189" y="369"/>
                </a:lnTo>
                <a:lnTo>
                  <a:pt x="189" y="374"/>
                </a:lnTo>
                <a:lnTo>
                  <a:pt x="188" y="362"/>
                </a:lnTo>
                <a:lnTo>
                  <a:pt x="189" y="365"/>
                </a:lnTo>
                <a:lnTo>
                  <a:pt x="187" y="357"/>
                </a:lnTo>
                <a:lnTo>
                  <a:pt x="188" y="358"/>
                </a:lnTo>
                <a:lnTo>
                  <a:pt x="94" y="378"/>
                </a:lnTo>
                <a:lnTo>
                  <a:pt x="95" y="379"/>
                </a:lnTo>
                <a:lnTo>
                  <a:pt x="94" y="374"/>
                </a:lnTo>
                <a:cubicBezTo>
                  <a:pt x="88" y="349"/>
                  <a:pt x="103" y="325"/>
                  <a:pt x="128" y="318"/>
                </a:cubicBezTo>
                <a:cubicBezTo>
                  <a:pt x="152" y="311"/>
                  <a:pt x="178" y="325"/>
                  <a:pt x="186" y="349"/>
                </a:cubicBezTo>
                <a:lnTo>
                  <a:pt x="187" y="350"/>
                </a:lnTo>
                <a:cubicBezTo>
                  <a:pt x="187" y="353"/>
                  <a:pt x="188" y="355"/>
                  <a:pt x="188" y="358"/>
                </a:cubicBezTo>
                <a:lnTo>
                  <a:pt x="189" y="364"/>
                </a:lnTo>
                <a:lnTo>
                  <a:pt x="190" y="369"/>
                </a:lnTo>
                <a:cubicBezTo>
                  <a:pt x="191" y="382"/>
                  <a:pt x="187" y="396"/>
                  <a:pt x="178" y="406"/>
                </a:cubicBezTo>
                <a:cubicBezTo>
                  <a:pt x="168" y="416"/>
                  <a:pt x="156" y="421"/>
                  <a:pt x="142" y="421"/>
                </a:cubicBezTo>
                <a:lnTo>
                  <a:pt x="141" y="421"/>
                </a:lnTo>
                <a:cubicBezTo>
                  <a:pt x="114" y="421"/>
                  <a:pt x="93" y="400"/>
                  <a:pt x="93" y="373"/>
                </a:cubicBezTo>
                <a:lnTo>
                  <a:pt x="93" y="365"/>
                </a:lnTo>
                <a:lnTo>
                  <a:pt x="93" y="365"/>
                </a:lnTo>
                <a:lnTo>
                  <a:pt x="93" y="360"/>
                </a:lnTo>
                <a:lnTo>
                  <a:pt x="93" y="359"/>
                </a:lnTo>
                <a:lnTo>
                  <a:pt x="189" y="359"/>
                </a:lnTo>
                <a:lnTo>
                  <a:pt x="189" y="362"/>
                </a:lnTo>
                <a:lnTo>
                  <a:pt x="189" y="372"/>
                </a:lnTo>
                <a:lnTo>
                  <a:pt x="189" y="374"/>
                </a:lnTo>
                <a:lnTo>
                  <a:pt x="189" y="378"/>
                </a:lnTo>
                <a:lnTo>
                  <a:pt x="189" y="378"/>
                </a:lnTo>
                <a:lnTo>
                  <a:pt x="93" y="378"/>
                </a:lnTo>
                <a:lnTo>
                  <a:pt x="93" y="377"/>
                </a:lnTo>
                <a:lnTo>
                  <a:pt x="93" y="373"/>
                </a:lnTo>
                <a:cubicBezTo>
                  <a:pt x="93" y="347"/>
                  <a:pt x="114" y="325"/>
                  <a:pt x="141" y="325"/>
                </a:cubicBezTo>
                <a:lnTo>
                  <a:pt x="141" y="325"/>
                </a:lnTo>
                <a:cubicBezTo>
                  <a:pt x="156" y="325"/>
                  <a:pt x="170" y="332"/>
                  <a:pt x="179" y="343"/>
                </a:cubicBezTo>
                <a:cubicBezTo>
                  <a:pt x="188" y="355"/>
                  <a:pt x="191" y="370"/>
                  <a:pt x="188" y="384"/>
                </a:cubicBezTo>
                <a:lnTo>
                  <a:pt x="187" y="388"/>
                </a:lnTo>
                <a:lnTo>
                  <a:pt x="188" y="373"/>
                </a:lnTo>
                <a:lnTo>
                  <a:pt x="189" y="378"/>
                </a:lnTo>
                <a:lnTo>
                  <a:pt x="141" y="335"/>
                </a:lnTo>
                <a:lnTo>
                  <a:pt x="141" y="335"/>
                </a:lnTo>
                <a:lnTo>
                  <a:pt x="94" y="391"/>
                </a:lnTo>
                <a:lnTo>
                  <a:pt x="94" y="392"/>
                </a:lnTo>
                <a:lnTo>
                  <a:pt x="94" y="390"/>
                </a:lnTo>
                <a:lnTo>
                  <a:pt x="187" y="366"/>
                </a:lnTo>
                <a:lnTo>
                  <a:pt x="188" y="368"/>
                </a:lnTo>
                <a:cubicBezTo>
                  <a:pt x="188" y="372"/>
                  <a:pt x="189" y="376"/>
                  <a:pt x="189" y="380"/>
                </a:cubicBezTo>
                <a:lnTo>
                  <a:pt x="189" y="388"/>
                </a:lnTo>
                <a:lnTo>
                  <a:pt x="188" y="393"/>
                </a:lnTo>
                <a:lnTo>
                  <a:pt x="140" y="339"/>
                </a:lnTo>
                <a:lnTo>
                  <a:pt x="142" y="339"/>
                </a:lnTo>
                <a:lnTo>
                  <a:pt x="95" y="399"/>
                </a:lnTo>
                <a:lnTo>
                  <a:pt x="94" y="395"/>
                </a:lnTo>
                <a:lnTo>
                  <a:pt x="94" y="392"/>
                </a:lnTo>
                <a:cubicBezTo>
                  <a:pt x="91" y="378"/>
                  <a:pt x="95" y="364"/>
                  <a:pt x="104" y="353"/>
                </a:cubicBezTo>
                <a:cubicBezTo>
                  <a:pt x="113" y="341"/>
                  <a:pt x="127" y="335"/>
                  <a:pt x="141" y="335"/>
                </a:cubicBezTo>
                <a:lnTo>
                  <a:pt x="141" y="335"/>
                </a:lnTo>
                <a:cubicBezTo>
                  <a:pt x="168" y="335"/>
                  <a:pt x="189" y="356"/>
                  <a:pt x="189" y="383"/>
                </a:cubicBezTo>
                <a:lnTo>
                  <a:pt x="189" y="388"/>
                </a:lnTo>
                <a:lnTo>
                  <a:pt x="189" y="392"/>
                </a:lnTo>
                <a:lnTo>
                  <a:pt x="93" y="392"/>
                </a:lnTo>
                <a:lnTo>
                  <a:pt x="93" y="390"/>
                </a:lnTo>
                <a:lnTo>
                  <a:pt x="93" y="387"/>
                </a:lnTo>
                <a:lnTo>
                  <a:pt x="189" y="387"/>
                </a:lnTo>
                <a:lnTo>
                  <a:pt x="189" y="391"/>
                </a:lnTo>
                <a:lnTo>
                  <a:pt x="189" y="392"/>
                </a:lnTo>
                <a:lnTo>
                  <a:pt x="190" y="397"/>
                </a:lnTo>
                <a:cubicBezTo>
                  <a:pt x="191" y="411"/>
                  <a:pt x="187" y="424"/>
                  <a:pt x="178" y="434"/>
                </a:cubicBezTo>
                <a:cubicBezTo>
                  <a:pt x="168" y="444"/>
                  <a:pt x="156" y="450"/>
                  <a:pt x="142" y="450"/>
                </a:cubicBezTo>
                <a:lnTo>
                  <a:pt x="141" y="450"/>
                </a:lnTo>
                <a:lnTo>
                  <a:pt x="189" y="402"/>
                </a:lnTo>
                <a:lnTo>
                  <a:pt x="189" y="404"/>
                </a:lnTo>
                <a:cubicBezTo>
                  <a:pt x="189" y="408"/>
                  <a:pt x="188" y="412"/>
                  <a:pt x="188" y="416"/>
                </a:cubicBezTo>
                <a:lnTo>
                  <a:pt x="187" y="418"/>
                </a:lnTo>
                <a:lnTo>
                  <a:pt x="95" y="391"/>
                </a:lnTo>
                <a:lnTo>
                  <a:pt x="95" y="390"/>
                </a:lnTo>
                <a:lnTo>
                  <a:pt x="94" y="397"/>
                </a:lnTo>
                <a:lnTo>
                  <a:pt x="94" y="394"/>
                </a:lnTo>
                <a:lnTo>
                  <a:pt x="93" y="402"/>
                </a:lnTo>
                <a:lnTo>
                  <a:pt x="93" y="397"/>
                </a:lnTo>
                <a:lnTo>
                  <a:pt x="141" y="445"/>
                </a:lnTo>
                <a:lnTo>
                  <a:pt x="140" y="445"/>
                </a:lnTo>
                <a:lnTo>
                  <a:pt x="188" y="397"/>
                </a:lnTo>
                <a:lnTo>
                  <a:pt x="188" y="401"/>
                </a:lnTo>
                <a:lnTo>
                  <a:pt x="188" y="407"/>
                </a:lnTo>
                <a:lnTo>
                  <a:pt x="188" y="413"/>
                </a:lnTo>
                <a:lnTo>
                  <a:pt x="188" y="416"/>
                </a:lnTo>
                <a:lnTo>
                  <a:pt x="92" y="416"/>
                </a:lnTo>
                <a:lnTo>
                  <a:pt x="92" y="414"/>
                </a:lnTo>
                <a:lnTo>
                  <a:pt x="92" y="410"/>
                </a:lnTo>
                <a:lnTo>
                  <a:pt x="92" y="405"/>
                </a:lnTo>
                <a:lnTo>
                  <a:pt x="92" y="402"/>
                </a:lnTo>
                <a:cubicBezTo>
                  <a:pt x="92" y="376"/>
                  <a:pt x="113" y="355"/>
                  <a:pt x="138" y="354"/>
                </a:cubicBezTo>
                <a:cubicBezTo>
                  <a:pt x="164" y="353"/>
                  <a:pt x="186" y="372"/>
                  <a:pt x="188" y="397"/>
                </a:cubicBezTo>
                <a:lnTo>
                  <a:pt x="189" y="402"/>
                </a:lnTo>
                <a:lnTo>
                  <a:pt x="189" y="406"/>
                </a:lnTo>
                <a:cubicBezTo>
                  <a:pt x="192" y="432"/>
                  <a:pt x="174" y="455"/>
                  <a:pt x="149" y="459"/>
                </a:cubicBezTo>
                <a:cubicBezTo>
                  <a:pt x="123" y="463"/>
                  <a:pt x="99" y="446"/>
                  <a:pt x="94" y="421"/>
                </a:cubicBezTo>
                <a:lnTo>
                  <a:pt x="94" y="418"/>
                </a:lnTo>
                <a:lnTo>
                  <a:pt x="93" y="416"/>
                </a:lnTo>
                <a:cubicBezTo>
                  <a:pt x="89" y="393"/>
                  <a:pt x="101" y="371"/>
                  <a:pt x="122" y="362"/>
                </a:cubicBezTo>
                <a:cubicBezTo>
                  <a:pt x="143" y="353"/>
                  <a:pt x="168" y="361"/>
                  <a:pt x="180" y="380"/>
                </a:cubicBezTo>
                <a:lnTo>
                  <a:pt x="181" y="381"/>
                </a:lnTo>
                <a:cubicBezTo>
                  <a:pt x="185" y="387"/>
                  <a:pt x="188" y="394"/>
                  <a:pt x="189" y="401"/>
                </a:cubicBezTo>
                <a:lnTo>
                  <a:pt x="189" y="405"/>
                </a:lnTo>
                <a:cubicBezTo>
                  <a:pt x="190" y="409"/>
                  <a:pt x="190" y="412"/>
                  <a:pt x="190" y="416"/>
                </a:cubicBezTo>
                <a:lnTo>
                  <a:pt x="188" y="427"/>
                </a:lnTo>
                <a:lnTo>
                  <a:pt x="187" y="431"/>
                </a:lnTo>
                <a:cubicBezTo>
                  <a:pt x="183" y="452"/>
                  <a:pt x="165" y="467"/>
                  <a:pt x="144" y="469"/>
                </a:cubicBezTo>
                <a:cubicBezTo>
                  <a:pt x="123" y="471"/>
                  <a:pt x="104" y="458"/>
                  <a:pt x="96" y="439"/>
                </a:cubicBezTo>
                <a:lnTo>
                  <a:pt x="95" y="436"/>
                </a:lnTo>
                <a:cubicBezTo>
                  <a:pt x="94" y="434"/>
                  <a:pt x="93" y="431"/>
                  <a:pt x="92" y="428"/>
                </a:cubicBezTo>
                <a:lnTo>
                  <a:pt x="92" y="425"/>
                </a:lnTo>
                <a:cubicBezTo>
                  <a:pt x="87" y="401"/>
                  <a:pt x="102" y="376"/>
                  <a:pt x="127" y="370"/>
                </a:cubicBezTo>
                <a:cubicBezTo>
                  <a:pt x="151" y="363"/>
                  <a:pt x="176" y="377"/>
                  <a:pt x="185" y="401"/>
                </a:cubicBezTo>
                <a:lnTo>
                  <a:pt x="185" y="402"/>
                </a:lnTo>
                <a:cubicBezTo>
                  <a:pt x="187" y="407"/>
                  <a:pt x="187" y="412"/>
                  <a:pt x="187" y="417"/>
                </a:cubicBezTo>
                <a:lnTo>
                  <a:pt x="187" y="421"/>
                </a:lnTo>
                <a:lnTo>
                  <a:pt x="187" y="426"/>
                </a:lnTo>
                <a:lnTo>
                  <a:pt x="187" y="429"/>
                </a:lnTo>
                <a:cubicBezTo>
                  <a:pt x="187" y="437"/>
                  <a:pt x="186" y="444"/>
                  <a:pt x="182" y="451"/>
                </a:cubicBezTo>
                <a:lnTo>
                  <a:pt x="182" y="452"/>
                </a:lnTo>
                <a:cubicBezTo>
                  <a:pt x="172" y="472"/>
                  <a:pt x="150" y="482"/>
                  <a:pt x="128" y="477"/>
                </a:cubicBezTo>
                <a:cubicBezTo>
                  <a:pt x="106" y="472"/>
                  <a:pt x="91" y="453"/>
                  <a:pt x="91" y="430"/>
                </a:cubicBezTo>
                <a:lnTo>
                  <a:pt x="91" y="434"/>
                </a:lnTo>
                <a:lnTo>
                  <a:pt x="90" y="424"/>
                </a:lnTo>
                <a:lnTo>
                  <a:pt x="90" y="419"/>
                </a:lnTo>
                <a:lnTo>
                  <a:pt x="91" y="427"/>
                </a:lnTo>
                <a:lnTo>
                  <a:pt x="91" y="424"/>
                </a:lnTo>
                <a:lnTo>
                  <a:pt x="138" y="464"/>
                </a:lnTo>
                <a:lnTo>
                  <a:pt x="136" y="464"/>
                </a:lnTo>
                <a:lnTo>
                  <a:pt x="184" y="416"/>
                </a:lnTo>
                <a:lnTo>
                  <a:pt x="184" y="421"/>
                </a:lnTo>
                <a:lnTo>
                  <a:pt x="184" y="425"/>
                </a:lnTo>
                <a:cubicBezTo>
                  <a:pt x="184" y="445"/>
                  <a:pt x="173" y="462"/>
                  <a:pt x="155" y="470"/>
                </a:cubicBezTo>
                <a:cubicBezTo>
                  <a:pt x="137" y="477"/>
                  <a:pt x="116" y="473"/>
                  <a:pt x="103" y="459"/>
                </a:cubicBezTo>
                <a:lnTo>
                  <a:pt x="102" y="458"/>
                </a:lnTo>
                <a:cubicBezTo>
                  <a:pt x="94" y="451"/>
                  <a:pt x="89" y="442"/>
                  <a:pt x="88" y="431"/>
                </a:cubicBezTo>
                <a:lnTo>
                  <a:pt x="87" y="428"/>
                </a:lnTo>
                <a:cubicBezTo>
                  <a:pt x="87" y="424"/>
                  <a:pt x="87" y="421"/>
                  <a:pt x="87" y="417"/>
                </a:cubicBezTo>
                <a:lnTo>
                  <a:pt x="88" y="405"/>
                </a:lnTo>
                <a:lnTo>
                  <a:pt x="89" y="403"/>
                </a:lnTo>
                <a:lnTo>
                  <a:pt x="88" y="412"/>
                </a:lnTo>
                <a:lnTo>
                  <a:pt x="88" y="411"/>
                </a:lnTo>
                <a:cubicBezTo>
                  <a:pt x="88" y="386"/>
                  <a:pt x="107" y="365"/>
                  <a:pt x="133" y="364"/>
                </a:cubicBezTo>
                <a:cubicBezTo>
                  <a:pt x="158" y="362"/>
                  <a:pt x="180" y="380"/>
                  <a:pt x="183" y="405"/>
                </a:cubicBezTo>
                <a:lnTo>
                  <a:pt x="184" y="408"/>
                </a:lnTo>
                <a:cubicBezTo>
                  <a:pt x="184" y="410"/>
                  <a:pt x="184" y="413"/>
                  <a:pt x="184" y="415"/>
                </a:cubicBezTo>
                <a:lnTo>
                  <a:pt x="184" y="421"/>
                </a:lnTo>
                <a:lnTo>
                  <a:pt x="184" y="427"/>
                </a:lnTo>
                <a:lnTo>
                  <a:pt x="184" y="430"/>
                </a:lnTo>
                <a:lnTo>
                  <a:pt x="88" y="430"/>
                </a:lnTo>
                <a:lnTo>
                  <a:pt x="89" y="433"/>
                </a:lnTo>
                <a:lnTo>
                  <a:pt x="88" y="428"/>
                </a:lnTo>
                <a:lnTo>
                  <a:pt x="87" y="418"/>
                </a:lnTo>
                <a:lnTo>
                  <a:pt x="87" y="416"/>
                </a:lnTo>
                <a:lnTo>
                  <a:pt x="183" y="416"/>
                </a:lnTo>
                <a:lnTo>
                  <a:pt x="183" y="412"/>
                </a:lnTo>
                <a:lnTo>
                  <a:pt x="184" y="419"/>
                </a:lnTo>
                <a:lnTo>
                  <a:pt x="184" y="423"/>
                </a:lnTo>
                <a:lnTo>
                  <a:pt x="184" y="426"/>
                </a:lnTo>
                <a:cubicBezTo>
                  <a:pt x="185" y="428"/>
                  <a:pt x="185" y="431"/>
                  <a:pt x="185" y="433"/>
                </a:cubicBezTo>
                <a:lnTo>
                  <a:pt x="185" y="435"/>
                </a:lnTo>
                <a:cubicBezTo>
                  <a:pt x="185" y="460"/>
                  <a:pt x="165" y="481"/>
                  <a:pt x="140" y="483"/>
                </a:cubicBezTo>
                <a:cubicBezTo>
                  <a:pt x="115" y="484"/>
                  <a:pt x="92" y="466"/>
                  <a:pt x="89" y="441"/>
                </a:cubicBezTo>
                <a:lnTo>
                  <a:pt x="89" y="435"/>
                </a:lnTo>
                <a:lnTo>
                  <a:pt x="88" y="425"/>
                </a:lnTo>
                <a:lnTo>
                  <a:pt x="88" y="421"/>
                </a:lnTo>
                <a:lnTo>
                  <a:pt x="88" y="421"/>
                </a:lnTo>
                <a:lnTo>
                  <a:pt x="184" y="421"/>
                </a:lnTo>
                <a:lnTo>
                  <a:pt x="184" y="419"/>
                </a:lnTo>
                <a:lnTo>
                  <a:pt x="184" y="428"/>
                </a:lnTo>
                <a:lnTo>
                  <a:pt x="184" y="433"/>
                </a:lnTo>
                <a:lnTo>
                  <a:pt x="184" y="435"/>
                </a:lnTo>
                <a:lnTo>
                  <a:pt x="94" y="414"/>
                </a:lnTo>
                <a:lnTo>
                  <a:pt x="94" y="413"/>
                </a:lnTo>
                <a:lnTo>
                  <a:pt x="89" y="434"/>
                </a:lnTo>
                <a:lnTo>
                  <a:pt x="89" y="431"/>
                </a:lnTo>
                <a:lnTo>
                  <a:pt x="89" y="427"/>
                </a:lnTo>
                <a:lnTo>
                  <a:pt x="89" y="425"/>
                </a:lnTo>
                <a:lnTo>
                  <a:pt x="180" y="447"/>
                </a:lnTo>
                <a:lnTo>
                  <a:pt x="179" y="449"/>
                </a:lnTo>
                <a:lnTo>
                  <a:pt x="182" y="443"/>
                </a:lnTo>
                <a:lnTo>
                  <a:pt x="181" y="446"/>
                </a:lnTo>
                <a:lnTo>
                  <a:pt x="179" y="411"/>
                </a:lnTo>
                <a:lnTo>
                  <a:pt x="179" y="411"/>
                </a:lnTo>
                <a:lnTo>
                  <a:pt x="181" y="415"/>
                </a:lnTo>
                <a:lnTo>
                  <a:pt x="173" y="405"/>
                </a:lnTo>
                <a:lnTo>
                  <a:pt x="174" y="406"/>
                </a:lnTo>
                <a:lnTo>
                  <a:pt x="92" y="440"/>
                </a:lnTo>
                <a:lnTo>
                  <a:pt x="92" y="435"/>
                </a:lnTo>
                <a:lnTo>
                  <a:pt x="92" y="430"/>
                </a:lnTo>
                <a:cubicBezTo>
                  <a:pt x="92" y="407"/>
                  <a:pt x="110" y="387"/>
                  <a:pt x="133" y="383"/>
                </a:cubicBezTo>
                <a:cubicBezTo>
                  <a:pt x="156" y="379"/>
                  <a:pt x="179" y="393"/>
                  <a:pt x="186" y="415"/>
                </a:cubicBezTo>
                <a:lnTo>
                  <a:pt x="187" y="417"/>
                </a:lnTo>
                <a:cubicBezTo>
                  <a:pt x="188" y="422"/>
                  <a:pt x="189" y="427"/>
                  <a:pt x="189" y="432"/>
                </a:cubicBezTo>
                <a:lnTo>
                  <a:pt x="189" y="435"/>
                </a:lnTo>
                <a:cubicBezTo>
                  <a:pt x="189" y="461"/>
                  <a:pt x="167" y="483"/>
                  <a:pt x="141" y="483"/>
                </a:cubicBezTo>
                <a:lnTo>
                  <a:pt x="140" y="483"/>
                </a:lnTo>
                <a:lnTo>
                  <a:pt x="183" y="456"/>
                </a:lnTo>
                <a:lnTo>
                  <a:pt x="181" y="459"/>
                </a:lnTo>
                <a:cubicBezTo>
                  <a:pt x="179" y="464"/>
                  <a:pt x="176" y="468"/>
                  <a:pt x="172" y="472"/>
                </a:cubicBezTo>
                <a:lnTo>
                  <a:pt x="170" y="474"/>
                </a:lnTo>
                <a:cubicBezTo>
                  <a:pt x="158" y="486"/>
                  <a:pt x="140" y="491"/>
                  <a:pt x="124" y="486"/>
                </a:cubicBezTo>
                <a:cubicBezTo>
                  <a:pt x="107" y="482"/>
                  <a:pt x="94" y="468"/>
                  <a:pt x="90" y="452"/>
                </a:cubicBezTo>
                <a:lnTo>
                  <a:pt x="89" y="450"/>
                </a:lnTo>
                <a:cubicBezTo>
                  <a:pt x="88" y="446"/>
                  <a:pt x="88" y="442"/>
                  <a:pt x="88" y="438"/>
                </a:cubicBezTo>
                <a:lnTo>
                  <a:pt x="88" y="434"/>
                </a:lnTo>
                <a:lnTo>
                  <a:pt x="89" y="442"/>
                </a:lnTo>
                <a:lnTo>
                  <a:pt x="88" y="439"/>
                </a:lnTo>
                <a:cubicBezTo>
                  <a:pt x="88" y="437"/>
                  <a:pt x="87" y="434"/>
                  <a:pt x="87" y="431"/>
                </a:cubicBezTo>
                <a:lnTo>
                  <a:pt x="87" y="430"/>
                </a:lnTo>
                <a:lnTo>
                  <a:pt x="183" y="430"/>
                </a:lnTo>
                <a:lnTo>
                  <a:pt x="183" y="432"/>
                </a:lnTo>
                <a:lnTo>
                  <a:pt x="183" y="437"/>
                </a:lnTo>
                <a:lnTo>
                  <a:pt x="183" y="442"/>
                </a:lnTo>
                <a:lnTo>
                  <a:pt x="183" y="444"/>
                </a:lnTo>
                <a:lnTo>
                  <a:pt x="87" y="444"/>
                </a:lnTo>
                <a:lnTo>
                  <a:pt x="87" y="444"/>
                </a:lnTo>
                <a:lnTo>
                  <a:pt x="87" y="442"/>
                </a:lnTo>
                <a:lnTo>
                  <a:pt x="87" y="440"/>
                </a:lnTo>
                <a:lnTo>
                  <a:pt x="87" y="440"/>
                </a:lnTo>
                <a:lnTo>
                  <a:pt x="183" y="440"/>
                </a:lnTo>
                <a:lnTo>
                  <a:pt x="183" y="438"/>
                </a:lnTo>
                <a:lnTo>
                  <a:pt x="184" y="448"/>
                </a:lnTo>
                <a:lnTo>
                  <a:pt x="184" y="452"/>
                </a:lnTo>
                <a:lnTo>
                  <a:pt x="184" y="454"/>
                </a:lnTo>
                <a:lnTo>
                  <a:pt x="88" y="454"/>
                </a:lnTo>
                <a:lnTo>
                  <a:pt x="88" y="455"/>
                </a:lnTo>
                <a:lnTo>
                  <a:pt x="87" y="444"/>
                </a:lnTo>
                <a:lnTo>
                  <a:pt x="87" y="438"/>
                </a:lnTo>
                <a:cubicBezTo>
                  <a:pt x="87" y="436"/>
                  <a:pt x="88" y="434"/>
                  <a:pt x="88" y="432"/>
                </a:cubicBezTo>
                <a:lnTo>
                  <a:pt x="88" y="428"/>
                </a:lnTo>
                <a:cubicBezTo>
                  <a:pt x="91" y="407"/>
                  <a:pt x="108" y="391"/>
                  <a:pt x="128" y="388"/>
                </a:cubicBezTo>
                <a:cubicBezTo>
                  <a:pt x="149" y="384"/>
                  <a:pt x="170" y="395"/>
                  <a:pt x="179" y="414"/>
                </a:cubicBezTo>
                <a:lnTo>
                  <a:pt x="180" y="416"/>
                </a:lnTo>
                <a:cubicBezTo>
                  <a:pt x="181" y="418"/>
                  <a:pt x="182" y="420"/>
                  <a:pt x="183" y="422"/>
                </a:cubicBezTo>
                <a:lnTo>
                  <a:pt x="184" y="428"/>
                </a:lnTo>
                <a:lnTo>
                  <a:pt x="186" y="431"/>
                </a:lnTo>
                <a:lnTo>
                  <a:pt x="187" y="434"/>
                </a:lnTo>
                <a:lnTo>
                  <a:pt x="93" y="449"/>
                </a:lnTo>
                <a:lnTo>
                  <a:pt x="93" y="448"/>
                </a:lnTo>
                <a:lnTo>
                  <a:pt x="93" y="445"/>
                </a:lnTo>
                <a:lnTo>
                  <a:pt x="93" y="452"/>
                </a:lnTo>
                <a:lnTo>
                  <a:pt x="93" y="448"/>
                </a:lnTo>
                <a:lnTo>
                  <a:pt x="95" y="457"/>
                </a:lnTo>
                <a:lnTo>
                  <a:pt x="94" y="455"/>
                </a:lnTo>
                <a:lnTo>
                  <a:pt x="188" y="446"/>
                </a:lnTo>
                <a:lnTo>
                  <a:pt x="187" y="448"/>
                </a:lnTo>
                <a:lnTo>
                  <a:pt x="187" y="449"/>
                </a:lnTo>
                <a:lnTo>
                  <a:pt x="187" y="454"/>
                </a:lnTo>
                <a:cubicBezTo>
                  <a:pt x="187" y="479"/>
                  <a:pt x="168" y="500"/>
                  <a:pt x="143" y="502"/>
                </a:cubicBezTo>
                <a:cubicBezTo>
                  <a:pt x="118" y="504"/>
                  <a:pt x="96" y="486"/>
                  <a:pt x="92" y="462"/>
                </a:cubicBezTo>
                <a:lnTo>
                  <a:pt x="91" y="459"/>
                </a:lnTo>
                <a:lnTo>
                  <a:pt x="93" y="466"/>
                </a:lnTo>
                <a:lnTo>
                  <a:pt x="92" y="465"/>
                </a:lnTo>
                <a:lnTo>
                  <a:pt x="186" y="449"/>
                </a:lnTo>
                <a:lnTo>
                  <a:pt x="186" y="452"/>
                </a:lnTo>
                <a:lnTo>
                  <a:pt x="186" y="456"/>
                </a:lnTo>
                <a:lnTo>
                  <a:pt x="186" y="461"/>
                </a:lnTo>
                <a:cubicBezTo>
                  <a:pt x="186" y="464"/>
                  <a:pt x="186" y="467"/>
                  <a:pt x="185" y="470"/>
                </a:cubicBezTo>
                <a:lnTo>
                  <a:pt x="185" y="473"/>
                </a:lnTo>
                <a:cubicBezTo>
                  <a:pt x="180" y="497"/>
                  <a:pt x="157" y="514"/>
                  <a:pt x="133" y="511"/>
                </a:cubicBezTo>
                <a:cubicBezTo>
                  <a:pt x="108" y="509"/>
                  <a:pt x="89" y="488"/>
                  <a:pt x="89" y="463"/>
                </a:cubicBezTo>
                <a:lnTo>
                  <a:pt x="89" y="462"/>
                </a:lnTo>
                <a:lnTo>
                  <a:pt x="89" y="459"/>
                </a:lnTo>
                <a:lnTo>
                  <a:pt x="90" y="468"/>
                </a:lnTo>
                <a:lnTo>
                  <a:pt x="90" y="465"/>
                </a:lnTo>
                <a:lnTo>
                  <a:pt x="89" y="461"/>
                </a:lnTo>
                <a:lnTo>
                  <a:pt x="182" y="438"/>
                </a:lnTo>
                <a:lnTo>
                  <a:pt x="183" y="442"/>
                </a:lnTo>
                <a:cubicBezTo>
                  <a:pt x="184" y="446"/>
                  <a:pt x="184" y="450"/>
                  <a:pt x="184" y="453"/>
                </a:cubicBezTo>
                <a:lnTo>
                  <a:pt x="184" y="459"/>
                </a:lnTo>
                <a:cubicBezTo>
                  <a:pt x="184" y="485"/>
                  <a:pt x="163" y="507"/>
                  <a:pt x="136" y="507"/>
                </a:cubicBezTo>
                <a:lnTo>
                  <a:pt x="131" y="507"/>
                </a:lnTo>
                <a:cubicBezTo>
                  <a:pt x="116" y="507"/>
                  <a:pt x="102" y="500"/>
                  <a:pt x="93" y="487"/>
                </a:cubicBezTo>
                <a:lnTo>
                  <a:pt x="88" y="480"/>
                </a:lnTo>
                <a:lnTo>
                  <a:pt x="86" y="477"/>
                </a:lnTo>
                <a:lnTo>
                  <a:pt x="99" y="490"/>
                </a:lnTo>
                <a:lnTo>
                  <a:pt x="97" y="489"/>
                </a:lnTo>
                <a:lnTo>
                  <a:pt x="172" y="449"/>
                </a:lnTo>
                <a:lnTo>
                  <a:pt x="172" y="447"/>
                </a:lnTo>
                <a:lnTo>
                  <a:pt x="172" y="451"/>
                </a:lnTo>
                <a:lnTo>
                  <a:pt x="172" y="452"/>
                </a:lnTo>
                <a:lnTo>
                  <a:pt x="173" y="454"/>
                </a:lnTo>
                <a:lnTo>
                  <a:pt x="77" y="463"/>
                </a:lnTo>
                <a:lnTo>
                  <a:pt x="77" y="462"/>
                </a:lnTo>
                <a:lnTo>
                  <a:pt x="78" y="469"/>
                </a:lnTo>
                <a:lnTo>
                  <a:pt x="77" y="466"/>
                </a:lnTo>
                <a:cubicBezTo>
                  <a:pt x="77" y="464"/>
                  <a:pt x="77" y="461"/>
                  <a:pt x="77" y="459"/>
                </a:cubicBezTo>
                <a:lnTo>
                  <a:pt x="77" y="455"/>
                </a:lnTo>
                <a:lnTo>
                  <a:pt x="79" y="471"/>
                </a:lnTo>
                <a:lnTo>
                  <a:pt x="79" y="469"/>
                </a:lnTo>
                <a:lnTo>
                  <a:pt x="172" y="460"/>
                </a:lnTo>
                <a:lnTo>
                  <a:pt x="172" y="462"/>
                </a:lnTo>
                <a:lnTo>
                  <a:pt x="171" y="468"/>
                </a:lnTo>
                <a:cubicBezTo>
                  <a:pt x="169" y="493"/>
                  <a:pt x="147" y="513"/>
                  <a:pt x="121" y="511"/>
                </a:cubicBezTo>
                <a:cubicBezTo>
                  <a:pt x="96" y="510"/>
                  <a:pt x="75" y="489"/>
                  <a:pt x="75" y="463"/>
                </a:cubicBezTo>
                <a:lnTo>
                  <a:pt x="75" y="461"/>
                </a:lnTo>
                <a:lnTo>
                  <a:pt x="75" y="459"/>
                </a:lnTo>
                <a:lnTo>
                  <a:pt x="170" y="469"/>
                </a:lnTo>
                <a:lnTo>
                  <a:pt x="169" y="474"/>
                </a:lnTo>
                <a:lnTo>
                  <a:pt x="170" y="463"/>
                </a:lnTo>
                <a:lnTo>
                  <a:pt x="170" y="475"/>
                </a:lnTo>
                <a:lnTo>
                  <a:pt x="170" y="479"/>
                </a:lnTo>
                <a:cubicBezTo>
                  <a:pt x="166" y="504"/>
                  <a:pt x="144" y="522"/>
                  <a:pt x="119" y="521"/>
                </a:cubicBezTo>
                <a:cubicBezTo>
                  <a:pt x="94" y="519"/>
                  <a:pt x="74" y="498"/>
                  <a:pt x="74" y="473"/>
                </a:cubicBezTo>
                <a:lnTo>
                  <a:pt x="74" y="471"/>
                </a:lnTo>
                <a:lnTo>
                  <a:pt x="74" y="468"/>
                </a:lnTo>
                <a:lnTo>
                  <a:pt x="74" y="465"/>
                </a:lnTo>
                <a:lnTo>
                  <a:pt x="74" y="463"/>
                </a:lnTo>
                <a:lnTo>
                  <a:pt x="170" y="463"/>
                </a:lnTo>
                <a:lnTo>
                  <a:pt x="170" y="465"/>
                </a:lnTo>
                <a:lnTo>
                  <a:pt x="170" y="468"/>
                </a:lnTo>
                <a:lnTo>
                  <a:pt x="170" y="471"/>
                </a:lnTo>
                <a:lnTo>
                  <a:pt x="170" y="473"/>
                </a:lnTo>
                <a:lnTo>
                  <a:pt x="74" y="473"/>
                </a:lnTo>
                <a:lnTo>
                  <a:pt x="74" y="471"/>
                </a:lnTo>
                <a:lnTo>
                  <a:pt x="75" y="480"/>
                </a:lnTo>
                <a:lnTo>
                  <a:pt x="74" y="478"/>
                </a:lnTo>
                <a:cubicBezTo>
                  <a:pt x="69" y="453"/>
                  <a:pt x="85" y="429"/>
                  <a:pt x="109" y="422"/>
                </a:cubicBezTo>
                <a:cubicBezTo>
                  <a:pt x="134" y="416"/>
                  <a:pt x="159" y="429"/>
                  <a:pt x="167" y="453"/>
                </a:cubicBezTo>
                <a:lnTo>
                  <a:pt x="168" y="455"/>
                </a:lnTo>
                <a:cubicBezTo>
                  <a:pt x="169" y="460"/>
                  <a:pt x="170" y="465"/>
                  <a:pt x="170" y="470"/>
                </a:cubicBezTo>
                <a:lnTo>
                  <a:pt x="170" y="473"/>
                </a:lnTo>
                <a:lnTo>
                  <a:pt x="170" y="478"/>
                </a:lnTo>
                <a:lnTo>
                  <a:pt x="170" y="482"/>
                </a:lnTo>
                <a:lnTo>
                  <a:pt x="74" y="482"/>
                </a:lnTo>
                <a:lnTo>
                  <a:pt x="74" y="480"/>
                </a:lnTo>
                <a:lnTo>
                  <a:pt x="74" y="478"/>
                </a:lnTo>
                <a:lnTo>
                  <a:pt x="170" y="478"/>
                </a:lnTo>
                <a:lnTo>
                  <a:pt x="170" y="480"/>
                </a:lnTo>
                <a:cubicBezTo>
                  <a:pt x="170" y="484"/>
                  <a:pt x="169" y="488"/>
                  <a:pt x="169" y="492"/>
                </a:cubicBezTo>
                <a:lnTo>
                  <a:pt x="168" y="494"/>
                </a:lnTo>
                <a:cubicBezTo>
                  <a:pt x="162" y="518"/>
                  <a:pt x="140" y="533"/>
                  <a:pt x="116" y="530"/>
                </a:cubicBezTo>
                <a:cubicBezTo>
                  <a:pt x="92" y="527"/>
                  <a:pt x="73" y="507"/>
                  <a:pt x="73" y="482"/>
                </a:cubicBezTo>
                <a:lnTo>
                  <a:pt x="73" y="481"/>
                </a:lnTo>
                <a:lnTo>
                  <a:pt x="74" y="488"/>
                </a:lnTo>
                <a:lnTo>
                  <a:pt x="73" y="484"/>
                </a:lnTo>
                <a:cubicBezTo>
                  <a:pt x="73" y="482"/>
                  <a:pt x="73" y="480"/>
                  <a:pt x="73" y="477"/>
                </a:cubicBezTo>
                <a:lnTo>
                  <a:pt x="73" y="474"/>
                </a:lnTo>
                <a:lnTo>
                  <a:pt x="75" y="490"/>
                </a:lnTo>
                <a:lnTo>
                  <a:pt x="75" y="488"/>
                </a:lnTo>
                <a:lnTo>
                  <a:pt x="168" y="473"/>
                </a:lnTo>
                <a:lnTo>
                  <a:pt x="168" y="474"/>
                </a:lnTo>
                <a:lnTo>
                  <a:pt x="168" y="477"/>
                </a:lnTo>
                <a:lnTo>
                  <a:pt x="168" y="481"/>
                </a:lnTo>
                <a:lnTo>
                  <a:pt x="168" y="482"/>
                </a:lnTo>
                <a:lnTo>
                  <a:pt x="74" y="471"/>
                </a:lnTo>
                <a:lnTo>
                  <a:pt x="74" y="469"/>
                </a:lnTo>
                <a:lnTo>
                  <a:pt x="73" y="480"/>
                </a:lnTo>
                <a:lnTo>
                  <a:pt x="73" y="478"/>
                </a:lnTo>
                <a:lnTo>
                  <a:pt x="169" y="478"/>
                </a:lnTo>
                <a:lnTo>
                  <a:pt x="169" y="482"/>
                </a:lnTo>
                <a:lnTo>
                  <a:pt x="169" y="487"/>
                </a:lnTo>
                <a:lnTo>
                  <a:pt x="74" y="478"/>
                </a:lnTo>
                <a:lnTo>
                  <a:pt x="74" y="476"/>
                </a:lnTo>
                <a:lnTo>
                  <a:pt x="73" y="485"/>
                </a:lnTo>
                <a:lnTo>
                  <a:pt x="73" y="482"/>
                </a:lnTo>
                <a:lnTo>
                  <a:pt x="169" y="482"/>
                </a:lnTo>
                <a:lnTo>
                  <a:pt x="169" y="484"/>
                </a:lnTo>
                <a:lnTo>
                  <a:pt x="169" y="493"/>
                </a:lnTo>
                <a:lnTo>
                  <a:pt x="169" y="497"/>
                </a:lnTo>
                <a:lnTo>
                  <a:pt x="121" y="444"/>
                </a:lnTo>
                <a:lnTo>
                  <a:pt x="121" y="444"/>
                </a:lnTo>
                <a:lnTo>
                  <a:pt x="74" y="496"/>
                </a:lnTo>
                <a:lnTo>
                  <a:pt x="73" y="492"/>
                </a:lnTo>
                <a:lnTo>
                  <a:pt x="73" y="488"/>
                </a:lnTo>
                <a:lnTo>
                  <a:pt x="168" y="477"/>
                </a:lnTo>
                <a:lnTo>
                  <a:pt x="169" y="482"/>
                </a:lnTo>
                <a:lnTo>
                  <a:pt x="169" y="492"/>
                </a:lnTo>
                <a:lnTo>
                  <a:pt x="169" y="495"/>
                </a:lnTo>
                <a:cubicBezTo>
                  <a:pt x="169" y="501"/>
                  <a:pt x="169" y="506"/>
                  <a:pt x="167" y="511"/>
                </a:cubicBezTo>
                <a:lnTo>
                  <a:pt x="167" y="512"/>
                </a:lnTo>
                <a:cubicBezTo>
                  <a:pt x="159" y="534"/>
                  <a:pt x="137" y="548"/>
                  <a:pt x="113" y="544"/>
                </a:cubicBezTo>
                <a:cubicBezTo>
                  <a:pt x="90" y="541"/>
                  <a:pt x="73" y="521"/>
                  <a:pt x="73" y="497"/>
                </a:cubicBezTo>
                <a:lnTo>
                  <a:pt x="73" y="494"/>
                </a:lnTo>
                <a:lnTo>
                  <a:pt x="73" y="492"/>
                </a:lnTo>
                <a:lnTo>
                  <a:pt x="169" y="492"/>
                </a:lnTo>
                <a:lnTo>
                  <a:pt x="169" y="496"/>
                </a:lnTo>
                <a:lnTo>
                  <a:pt x="169" y="501"/>
                </a:lnTo>
                <a:lnTo>
                  <a:pt x="121" y="453"/>
                </a:lnTo>
                <a:lnTo>
                  <a:pt x="121" y="453"/>
                </a:lnTo>
                <a:lnTo>
                  <a:pt x="121" y="549"/>
                </a:lnTo>
                <a:lnTo>
                  <a:pt x="120" y="549"/>
                </a:lnTo>
                <a:cubicBezTo>
                  <a:pt x="106" y="549"/>
                  <a:pt x="92" y="543"/>
                  <a:pt x="83" y="531"/>
                </a:cubicBezTo>
                <a:cubicBezTo>
                  <a:pt x="74" y="519"/>
                  <a:pt x="70" y="504"/>
                  <a:pt x="74" y="490"/>
                </a:cubicBezTo>
                <a:lnTo>
                  <a:pt x="74" y="488"/>
                </a:lnTo>
                <a:lnTo>
                  <a:pt x="73" y="499"/>
                </a:lnTo>
                <a:lnTo>
                  <a:pt x="73" y="497"/>
                </a:lnTo>
                <a:lnTo>
                  <a:pt x="121" y="545"/>
                </a:lnTo>
                <a:lnTo>
                  <a:pt x="120" y="545"/>
                </a:lnTo>
                <a:lnTo>
                  <a:pt x="168" y="497"/>
                </a:lnTo>
                <a:lnTo>
                  <a:pt x="168" y="499"/>
                </a:lnTo>
                <a:cubicBezTo>
                  <a:pt x="168" y="503"/>
                  <a:pt x="168" y="507"/>
                  <a:pt x="167" y="511"/>
                </a:cubicBezTo>
                <a:lnTo>
                  <a:pt x="167" y="513"/>
                </a:lnTo>
                <a:lnTo>
                  <a:pt x="166" y="488"/>
                </a:lnTo>
                <a:lnTo>
                  <a:pt x="167" y="493"/>
                </a:lnTo>
                <a:cubicBezTo>
                  <a:pt x="172" y="507"/>
                  <a:pt x="169" y="523"/>
                  <a:pt x="160" y="535"/>
                </a:cubicBezTo>
                <a:cubicBezTo>
                  <a:pt x="151" y="547"/>
                  <a:pt x="137" y="554"/>
                  <a:pt x="121" y="554"/>
                </a:cubicBezTo>
                <a:lnTo>
                  <a:pt x="121" y="554"/>
                </a:lnTo>
                <a:cubicBezTo>
                  <a:pt x="98" y="554"/>
                  <a:pt x="78" y="538"/>
                  <a:pt x="74" y="516"/>
                </a:cubicBezTo>
                <a:lnTo>
                  <a:pt x="73" y="511"/>
                </a:lnTo>
                <a:lnTo>
                  <a:pt x="168" y="501"/>
                </a:lnTo>
                <a:lnTo>
                  <a:pt x="168" y="506"/>
                </a:lnTo>
                <a:lnTo>
                  <a:pt x="168" y="511"/>
                </a:lnTo>
                <a:cubicBezTo>
                  <a:pt x="168" y="537"/>
                  <a:pt x="146" y="559"/>
                  <a:pt x="120" y="559"/>
                </a:cubicBezTo>
                <a:lnTo>
                  <a:pt x="119" y="559"/>
                </a:lnTo>
                <a:cubicBezTo>
                  <a:pt x="106" y="559"/>
                  <a:pt x="93" y="553"/>
                  <a:pt x="84" y="543"/>
                </a:cubicBezTo>
                <a:cubicBezTo>
                  <a:pt x="75" y="533"/>
                  <a:pt x="70" y="520"/>
                  <a:pt x="72" y="507"/>
                </a:cubicBezTo>
                <a:lnTo>
                  <a:pt x="72" y="505"/>
                </a:lnTo>
                <a:lnTo>
                  <a:pt x="72" y="501"/>
                </a:lnTo>
                <a:lnTo>
                  <a:pt x="166" y="515"/>
                </a:lnTo>
                <a:lnTo>
                  <a:pt x="166" y="513"/>
                </a:lnTo>
                <a:lnTo>
                  <a:pt x="165" y="519"/>
                </a:lnTo>
                <a:lnTo>
                  <a:pt x="166" y="507"/>
                </a:lnTo>
                <a:lnTo>
                  <a:pt x="166" y="517"/>
                </a:lnTo>
                <a:lnTo>
                  <a:pt x="166" y="520"/>
                </a:lnTo>
                <a:lnTo>
                  <a:pt x="70" y="520"/>
                </a:lnTo>
                <a:lnTo>
                  <a:pt x="70" y="518"/>
                </a:lnTo>
                <a:lnTo>
                  <a:pt x="70" y="513"/>
                </a:lnTo>
                <a:lnTo>
                  <a:pt x="70" y="508"/>
                </a:lnTo>
                <a:lnTo>
                  <a:pt x="70" y="506"/>
                </a:lnTo>
                <a:lnTo>
                  <a:pt x="166" y="506"/>
                </a:lnTo>
                <a:lnTo>
                  <a:pt x="166" y="513"/>
                </a:lnTo>
                <a:lnTo>
                  <a:pt x="166" y="519"/>
                </a:lnTo>
                <a:lnTo>
                  <a:pt x="165" y="521"/>
                </a:lnTo>
                <a:lnTo>
                  <a:pt x="165" y="525"/>
                </a:lnTo>
                <a:lnTo>
                  <a:pt x="165" y="526"/>
                </a:lnTo>
                <a:lnTo>
                  <a:pt x="71" y="514"/>
                </a:lnTo>
                <a:lnTo>
                  <a:pt x="71" y="512"/>
                </a:lnTo>
                <a:lnTo>
                  <a:pt x="70" y="524"/>
                </a:lnTo>
                <a:lnTo>
                  <a:pt x="70" y="520"/>
                </a:lnTo>
                <a:lnTo>
                  <a:pt x="166" y="520"/>
                </a:lnTo>
                <a:lnTo>
                  <a:pt x="166" y="523"/>
                </a:lnTo>
                <a:cubicBezTo>
                  <a:pt x="166" y="526"/>
                  <a:pt x="166" y="529"/>
                  <a:pt x="165" y="532"/>
                </a:cubicBezTo>
                <a:lnTo>
                  <a:pt x="165" y="535"/>
                </a:lnTo>
                <a:cubicBezTo>
                  <a:pt x="160" y="559"/>
                  <a:pt x="137" y="576"/>
                  <a:pt x="113" y="573"/>
                </a:cubicBezTo>
                <a:cubicBezTo>
                  <a:pt x="88" y="571"/>
                  <a:pt x="69" y="550"/>
                  <a:pt x="69" y="525"/>
                </a:cubicBezTo>
                <a:lnTo>
                  <a:pt x="69" y="523"/>
                </a:lnTo>
                <a:lnTo>
                  <a:pt x="70" y="532"/>
                </a:lnTo>
                <a:lnTo>
                  <a:pt x="70" y="530"/>
                </a:lnTo>
                <a:lnTo>
                  <a:pt x="165" y="520"/>
                </a:lnTo>
                <a:lnTo>
                  <a:pt x="165" y="522"/>
                </a:lnTo>
                <a:lnTo>
                  <a:pt x="165" y="525"/>
                </a:lnTo>
                <a:cubicBezTo>
                  <a:pt x="165" y="531"/>
                  <a:pt x="164" y="536"/>
                  <a:pt x="163" y="541"/>
                </a:cubicBezTo>
                <a:lnTo>
                  <a:pt x="161" y="545"/>
                </a:lnTo>
                <a:cubicBezTo>
                  <a:pt x="154" y="567"/>
                  <a:pt x="131" y="581"/>
                  <a:pt x="108" y="577"/>
                </a:cubicBezTo>
                <a:cubicBezTo>
                  <a:pt x="85" y="574"/>
                  <a:pt x="67" y="554"/>
                  <a:pt x="67" y="530"/>
                </a:cubicBezTo>
                <a:lnTo>
                  <a:pt x="67" y="528"/>
                </a:lnTo>
                <a:lnTo>
                  <a:pt x="67" y="525"/>
                </a:lnTo>
                <a:lnTo>
                  <a:pt x="163" y="525"/>
                </a:lnTo>
                <a:lnTo>
                  <a:pt x="163" y="528"/>
                </a:lnTo>
                <a:lnTo>
                  <a:pt x="163" y="530"/>
                </a:lnTo>
                <a:lnTo>
                  <a:pt x="115" y="482"/>
                </a:lnTo>
                <a:lnTo>
                  <a:pt x="116" y="482"/>
                </a:lnTo>
                <a:lnTo>
                  <a:pt x="116" y="578"/>
                </a:lnTo>
                <a:lnTo>
                  <a:pt x="116" y="578"/>
                </a:lnTo>
                <a:cubicBezTo>
                  <a:pt x="93" y="578"/>
                  <a:pt x="73" y="562"/>
                  <a:pt x="69" y="539"/>
                </a:cubicBezTo>
                <a:lnTo>
                  <a:pt x="69" y="539"/>
                </a:lnTo>
                <a:lnTo>
                  <a:pt x="68" y="537"/>
                </a:lnTo>
                <a:lnTo>
                  <a:pt x="162" y="514"/>
                </a:lnTo>
                <a:lnTo>
                  <a:pt x="162" y="516"/>
                </a:lnTo>
                <a:cubicBezTo>
                  <a:pt x="163" y="520"/>
                  <a:pt x="163" y="524"/>
                  <a:pt x="163" y="527"/>
                </a:cubicBezTo>
                <a:lnTo>
                  <a:pt x="163" y="530"/>
                </a:lnTo>
                <a:lnTo>
                  <a:pt x="163" y="530"/>
                </a:lnTo>
                <a:lnTo>
                  <a:pt x="164" y="534"/>
                </a:lnTo>
                <a:lnTo>
                  <a:pt x="116" y="491"/>
                </a:lnTo>
                <a:lnTo>
                  <a:pt x="116" y="491"/>
                </a:lnTo>
                <a:lnTo>
                  <a:pt x="69" y="549"/>
                </a:lnTo>
                <a:lnTo>
                  <a:pt x="69" y="549"/>
                </a:lnTo>
                <a:lnTo>
                  <a:pt x="69" y="547"/>
                </a:lnTo>
                <a:lnTo>
                  <a:pt x="163" y="535"/>
                </a:lnTo>
                <a:lnTo>
                  <a:pt x="163" y="537"/>
                </a:lnTo>
                <a:lnTo>
                  <a:pt x="162" y="526"/>
                </a:lnTo>
                <a:lnTo>
                  <a:pt x="163" y="528"/>
                </a:lnTo>
                <a:lnTo>
                  <a:pt x="68" y="534"/>
                </a:lnTo>
                <a:lnTo>
                  <a:pt x="68" y="535"/>
                </a:lnTo>
                <a:lnTo>
                  <a:pt x="68" y="530"/>
                </a:lnTo>
                <a:lnTo>
                  <a:pt x="164" y="530"/>
                </a:lnTo>
                <a:lnTo>
                  <a:pt x="164" y="534"/>
                </a:lnTo>
                <a:lnTo>
                  <a:pt x="164" y="544"/>
                </a:lnTo>
                <a:lnTo>
                  <a:pt x="164" y="545"/>
                </a:lnTo>
                <a:lnTo>
                  <a:pt x="164" y="549"/>
                </a:lnTo>
                <a:lnTo>
                  <a:pt x="82" y="515"/>
                </a:lnTo>
                <a:lnTo>
                  <a:pt x="83" y="515"/>
                </a:lnTo>
                <a:lnTo>
                  <a:pt x="69" y="543"/>
                </a:lnTo>
                <a:lnTo>
                  <a:pt x="69" y="539"/>
                </a:lnTo>
                <a:lnTo>
                  <a:pt x="69" y="549"/>
                </a:lnTo>
                <a:lnTo>
                  <a:pt x="69" y="544"/>
                </a:lnTo>
                <a:lnTo>
                  <a:pt x="116" y="587"/>
                </a:lnTo>
                <a:lnTo>
                  <a:pt x="115" y="587"/>
                </a:lnTo>
                <a:lnTo>
                  <a:pt x="163" y="535"/>
                </a:lnTo>
                <a:lnTo>
                  <a:pt x="163" y="539"/>
                </a:lnTo>
                <a:lnTo>
                  <a:pt x="164" y="543"/>
                </a:lnTo>
                <a:lnTo>
                  <a:pt x="164" y="553"/>
                </a:lnTo>
                <a:lnTo>
                  <a:pt x="164" y="554"/>
                </a:lnTo>
                <a:lnTo>
                  <a:pt x="68" y="554"/>
                </a:lnTo>
                <a:lnTo>
                  <a:pt x="69" y="557"/>
                </a:lnTo>
                <a:lnTo>
                  <a:pt x="68" y="552"/>
                </a:lnTo>
                <a:lnTo>
                  <a:pt x="67" y="542"/>
                </a:lnTo>
                <a:lnTo>
                  <a:pt x="67" y="539"/>
                </a:lnTo>
                <a:cubicBezTo>
                  <a:pt x="67" y="515"/>
                  <a:pt x="86" y="495"/>
                  <a:pt x="110" y="492"/>
                </a:cubicBezTo>
                <a:cubicBezTo>
                  <a:pt x="134" y="489"/>
                  <a:pt x="156" y="504"/>
                  <a:pt x="162" y="528"/>
                </a:cubicBezTo>
                <a:lnTo>
                  <a:pt x="163" y="534"/>
                </a:lnTo>
                <a:lnTo>
                  <a:pt x="164" y="537"/>
                </a:lnTo>
                <a:lnTo>
                  <a:pt x="68" y="544"/>
                </a:lnTo>
                <a:lnTo>
                  <a:pt x="68" y="542"/>
                </a:lnTo>
                <a:lnTo>
                  <a:pt x="69" y="551"/>
                </a:lnTo>
                <a:lnTo>
                  <a:pt x="69" y="549"/>
                </a:lnTo>
                <a:lnTo>
                  <a:pt x="164" y="539"/>
                </a:lnTo>
                <a:lnTo>
                  <a:pt x="164" y="541"/>
                </a:lnTo>
                <a:cubicBezTo>
                  <a:pt x="164" y="544"/>
                  <a:pt x="164" y="547"/>
                  <a:pt x="163" y="549"/>
                </a:cubicBezTo>
                <a:lnTo>
                  <a:pt x="163" y="552"/>
                </a:lnTo>
                <a:lnTo>
                  <a:pt x="163" y="544"/>
                </a:lnTo>
                <a:lnTo>
                  <a:pt x="163" y="549"/>
                </a:lnTo>
                <a:cubicBezTo>
                  <a:pt x="163" y="575"/>
                  <a:pt x="142" y="597"/>
                  <a:pt x="115" y="597"/>
                </a:cubicBezTo>
                <a:lnTo>
                  <a:pt x="115" y="597"/>
                </a:lnTo>
                <a:lnTo>
                  <a:pt x="162" y="540"/>
                </a:lnTo>
                <a:lnTo>
                  <a:pt x="164" y="549"/>
                </a:lnTo>
                <a:lnTo>
                  <a:pt x="164" y="553"/>
                </a:lnTo>
                <a:cubicBezTo>
                  <a:pt x="165" y="557"/>
                  <a:pt x="165" y="560"/>
                  <a:pt x="164" y="563"/>
                </a:cubicBezTo>
                <a:lnTo>
                  <a:pt x="164" y="568"/>
                </a:lnTo>
                <a:cubicBezTo>
                  <a:pt x="161" y="593"/>
                  <a:pt x="141" y="611"/>
                  <a:pt x="116" y="611"/>
                </a:cubicBezTo>
                <a:cubicBezTo>
                  <a:pt x="92" y="612"/>
                  <a:pt x="71" y="593"/>
                  <a:pt x="68" y="569"/>
                </a:cubicBezTo>
                <a:lnTo>
                  <a:pt x="68" y="564"/>
                </a:lnTo>
                <a:lnTo>
                  <a:pt x="67" y="559"/>
                </a:lnTo>
                <a:lnTo>
                  <a:pt x="162" y="563"/>
                </a:lnTo>
                <a:lnTo>
                  <a:pt x="162" y="566"/>
                </a:lnTo>
                <a:cubicBezTo>
                  <a:pt x="161" y="570"/>
                  <a:pt x="159" y="574"/>
                  <a:pt x="157" y="578"/>
                </a:cubicBezTo>
                <a:lnTo>
                  <a:pt x="156" y="580"/>
                </a:lnTo>
                <a:cubicBezTo>
                  <a:pt x="148" y="596"/>
                  <a:pt x="132" y="606"/>
                  <a:pt x="113" y="606"/>
                </a:cubicBezTo>
                <a:lnTo>
                  <a:pt x="113" y="606"/>
                </a:lnTo>
                <a:cubicBezTo>
                  <a:pt x="86" y="606"/>
                  <a:pt x="65" y="585"/>
                  <a:pt x="65" y="558"/>
                </a:cubicBezTo>
                <a:lnTo>
                  <a:pt x="65" y="555"/>
                </a:lnTo>
                <a:lnTo>
                  <a:pt x="67" y="571"/>
                </a:lnTo>
                <a:lnTo>
                  <a:pt x="67" y="569"/>
                </a:lnTo>
                <a:lnTo>
                  <a:pt x="160" y="549"/>
                </a:lnTo>
                <a:lnTo>
                  <a:pt x="161" y="558"/>
                </a:lnTo>
                <a:lnTo>
                  <a:pt x="161" y="563"/>
                </a:lnTo>
                <a:cubicBezTo>
                  <a:pt x="161" y="590"/>
                  <a:pt x="139" y="611"/>
                  <a:pt x="113" y="611"/>
                </a:cubicBezTo>
                <a:lnTo>
                  <a:pt x="112" y="611"/>
                </a:lnTo>
                <a:lnTo>
                  <a:pt x="111" y="611"/>
                </a:lnTo>
                <a:lnTo>
                  <a:pt x="158" y="554"/>
                </a:lnTo>
                <a:lnTo>
                  <a:pt x="158" y="554"/>
                </a:lnTo>
                <a:lnTo>
                  <a:pt x="159" y="556"/>
                </a:lnTo>
                <a:cubicBezTo>
                  <a:pt x="162" y="571"/>
                  <a:pt x="159" y="586"/>
                  <a:pt x="150" y="598"/>
                </a:cubicBezTo>
                <a:cubicBezTo>
                  <a:pt x="141" y="609"/>
                  <a:pt x="127" y="616"/>
                  <a:pt x="112" y="616"/>
                </a:cubicBezTo>
                <a:lnTo>
                  <a:pt x="111" y="616"/>
                </a:lnTo>
                <a:lnTo>
                  <a:pt x="111" y="520"/>
                </a:lnTo>
                <a:lnTo>
                  <a:pt x="112" y="520"/>
                </a:lnTo>
                <a:cubicBezTo>
                  <a:pt x="129" y="520"/>
                  <a:pt x="145" y="529"/>
                  <a:pt x="154" y="543"/>
                </a:cubicBezTo>
                <a:lnTo>
                  <a:pt x="157" y="548"/>
                </a:lnTo>
                <a:lnTo>
                  <a:pt x="115" y="525"/>
                </a:lnTo>
                <a:lnTo>
                  <a:pt x="116" y="525"/>
                </a:lnTo>
                <a:cubicBezTo>
                  <a:pt x="131" y="525"/>
                  <a:pt x="144" y="531"/>
                  <a:pt x="154" y="543"/>
                </a:cubicBezTo>
                <a:cubicBezTo>
                  <a:pt x="163" y="554"/>
                  <a:pt x="166" y="568"/>
                  <a:pt x="164" y="582"/>
                </a:cubicBezTo>
                <a:lnTo>
                  <a:pt x="163" y="587"/>
                </a:lnTo>
                <a:lnTo>
                  <a:pt x="162" y="589"/>
                </a:lnTo>
                <a:cubicBezTo>
                  <a:pt x="157" y="610"/>
                  <a:pt x="137" y="625"/>
                  <a:pt x="115" y="625"/>
                </a:cubicBezTo>
                <a:lnTo>
                  <a:pt x="114" y="625"/>
                </a:lnTo>
                <a:lnTo>
                  <a:pt x="113" y="625"/>
                </a:lnTo>
                <a:lnTo>
                  <a:pt x="112" y="625"/>
                </a:lnTo>
                <a:lnTo>
                  <a:pt x="156" y="597"/>
                </a:lnTo>
                <a:lnTo>
                  <a:pt x="154" y="603"/>
                </a:lnTo>
                <a:cubicBezTo>
                  <a:pt x="152" y="606"/>
                  <a:pt x="150" y="609"/>
                  <a:pt x="148" y="612"/>
                </a:cubicBezTo>
                <a:lnTo>
                  <a:pt x="145" y="616"/>
                </a:lnTo>
                <a:cubicBezTo>
                  <a:pt x="135" y="630"/>
                  <a:pt x="117" y="637"/>
                  <a:pt x="99" y="634"/>
                </a:cubicBezTo>
                <a:cubicBezTo>
                  <a:pt x="82" y="631"/>
                  <a:pt x="67" y="619"/>
                  <a:pt x="61" y="602"/>
                </a:cubicBezTo>
                <a:lnTo>
                  <a:pt x="61" y="601"/>
                </a:lnTo>
                <a:cubicBezTo>
                  <a:pt x="59" y="596"/>
                  <a:pt x="58" y="591"/>
                  <a:pt x="58" y="585"/>
                </a:cubicBezTo>
                <a:lnTo>
                  <a:pt x="59" y="587"/>
                </a:lnTo>
                <a:lnTo>
                  <a:pt x="58" y="582"/>
                </a:lnTo>
                <a:cubicBezTo>
                  <a:pt x="56" y="557"/>
                  <a:pt x="73" y="534"/>
                  <a:pt x="98" y="530"/>
                </a:cubicBezTo>
                <a:cubicBezTo>
                  <a:pt x="123" y="526"/>
                  <a:pt x="146" y="541"/>
                  <a:pt x="153" y="566"/>
                </a:cubicBezTo>
                <a:lnTo>
                  <a:pt x="154" y="572"/>
                </a:lnTo>
                <a:lnTo>
                  <a:pt x="154" y="575"/>
                </a:lnTo>
                <a:cubicBezTo>
                  <a:pt x="155" y="581"/>
                  <a:pt x="155" y="587"/>
                  <a:pt x="154" y="593"/>
                </a:cubicBezTo>
                <a:lnTo>
                  <a:pt x="152" y="602"/>
                </a:lnTo>
                <a:lnTo>
                  <a:pt x="151" y="605"/>
                </a:lnTo>
                <a:lnTo>
                  <a:pt x="153" y="590"/>
                </a:lnTo>
                <a:lnTo>
                  <a:pt x="153" y="592"/>
                </a:lnTo>
                <a:lnTo>
                  <a:pt x="113" y="545"/>
                </a:lnTo>
                <a:lnTo>
                  <a:pt x="116" y="545"/>
                </a:lnTo>
                <a:lnTo>
                  <a:pt x="99" y="545"/>
                </a:lnTo>
                <a:lnTo>
                  <a:pt x="101" y="545"/>
                </a:lnTo>
                <a:lnTo>
                  <a:pt x="110" y="640"/>
                </a:lnTo>
                <a:lnTo>
                  <a:pt x="110" y="640"/>
                </a:lnTo>
                <a:lnTo>
                  <a:pt x="109" y="640"/>
                </a:lnTo>
                <a:lnTo>
                  <a:pt x="157" y="584"/>
                </a:lnTo>
                <a:lnTo>
                  <a:pt x="157" y="587"/>
                </a:lnTo>
                <a:cubicBezTo>
                  <a:pt x="158" y="590"/>
                  <a:pt x="158" y="592"/>
                  <a:pt x="158" y="595"/>
                </a:cubicBezTo>
                <a:lnTo>
                  <a:pt x="158" y="596"/>
                </a:lnTo>
                <a:cubicBezTo>
                  <a:pt x="158" y="622"/>
                  <a:pt x="138" y="643"/>
                  <a:pt x="113" y="644"/>
                </a:cubicBezTo>
                <a:cubicBezTo>
                  <a:pt x="87" y="646"/>
                  <a:pt x="65" y="627"/>
                  <a:pt x="62" y="602"/>
                </a:cubicBezTo>
                <a:lnTo>
                  <a:pt x="61" y="592"/>
                </a:lnTo>
                <a:lnTo>
                  <a:pt x="61" y="587"/>
                </a:lnTo>
                <a:cubicBezTo>
                  <a:pt x="61" y="565"/>
                  <a:pt x="77" y="545"/>
                  <a:pt x="98" y="540"/>
                </a:cubicBezTo>
                <a:cubicBezTo>
                  <a:pt x="120" y="535"/>
                  <a:pt x="142" y="546"/>
                  <a:pt x="152" y="566"/>
                </a:cubicBezTo>
                <a:lnTo>
                  <a:pt x="153" y="568"/>
                </a:lnTo>
                <a:cubicBezTo>
                  <a:pt x="157" y="574"/>
                  <a:pt x="158" y="582"/>
                  <a:pt x="158" y="589"/>
                </a:cubicBezTo>
                <a:lnTo>
                  <a:pt x="158" y="592"/>
                </a:lnTo>
                <a:cubicBezTo>
                  <a:pt x="158" y="606"/>
                  <a:pt x="152" y="620"/>
                  <a:pt x="141" y="629"/>
                </a:cubicBezTo>
                <a:lnTo>
                  <a:pt x="138" y="631"/>
                </a:lnTo>
                <a:cubicBezTo>
                  <a:pt x="136" y="633"/>
                  <a:pt x="134" y="635"/>
                  <a:pt x="131" y="636"/>
                </a:cubicBezTo>
                <a:lnTo>
                  <a:pt x="128" y="638"/>
                </a:lnTo>
                <a:lnTo>
                  <a:pt x="104" y="548"/>
                </a:lnTo>
                <a:lnTo>
                  <a:pt x="105" y="548"/>
                </a:lnTo>
                <a:lnTo>
                  <a:pt x="105" y="644"/>
                </a:lnTo>
                <a:lnTo>
                  <a:pt x="103" y="644"/>
                </a:lnTo>
                <a:lnTo>
                  <a:pt x="103" y="548"/>
                </a:lnTo>
                <a:lnTo>
                  <a:pt x="105" y="548"/>
                </a:lnTo>
                <a:cubicBezTo>
                  <a:pt x="121" y="548"/>
                  <a:pt x="136" y="556"/>
                  <a:pt x="145" y="570"/>
                </a:cubicBezTo>
                <a:cubicBezTo>
                  <a:pt x="154" y="583"/>
                  <a:pt x="156" y="600"/>
                  <a:pt x="150" y="614"/>
                </a:cubicBezTo>
                <a:lnTo>
                  <a:pt x="148" y="619"/>
                </a:lnTo>
                <a:lnTo>
                  <a:pt x="103" y="553"/>
                </a:lnTo>
                <a:lnTo>
                  <a:pt x="104" y="553"/>
                </a:lnTo>
                <a:lnTo>
                  <a:pt x="57" y="611"/>
                </a:lnTo>
                <a:lnTo>
                  <a:pt x="56" y="606"/>
                </a:lnTo>
                <a:cubicBezTo>
                  <a:pt x="54" y="592"/>
                  <a:pt x="57" y="577"/>
                  <a:pt x="66" y="566"/>
                </a:cubicBezTo>
                <a:cubicBezTo>
                  <a:pt x="75" y="555"/>
                  <a:pt x="89" y="548"/>
                  <a:pt x="103" y="548"/>
                </a:cubicBezTo>
                <a:lnTo>
                  <a:pt x="104" y="548"/>
                </a:lnTo>
                <a:cubicBezTo>
                  <a:pt x="130" y="548"/>
                  <a:pt x="152" y="570"/>
                  <a:pt x="152" y="596"/>
                </a:cubicBezTo>
                <a:lnTo>
                  <a:pt x="152" y="606"/>
                </a:lnTo>
                <a:lnTo>
                  <a:pt x="151" y="612"/>
                </a:lnTo>
                <a:lnTo>
                  <a:pt x="151" y="616"/>
                </a:lnTo>
                <a:lnTo>
                  <a:pt x="103" y="563"/>
                </a:lnTo>
                <a:lnTo>
                  <a:pt x="104" y="563"/>
                </a:lnTo>
                <a:lnTo>
                  <a:pt x="104" y="659"/>
                </a:lnTo>
                <a:lnTo>
                  <a:pt x="103" y="659"/>
                </a:lnTo>
                <a:cubicBezTo>
                  <a:pt x="76" y="659"/>
                  <a:pt x="55" y="637"/>
                  <a:pt x="55" y="611"/>
                </a:cubicBezTo>
                <a:lnTo>
                  <a:pt x="55" y="608"/>
                </a:lnTo>
                <a:lnTo>
                  <a:pt x="55" y="606"/>
                </a:lnTo>
                <a:lnTo>
                  <a:pt x="151" y="606"/>
                </a:lnTo>
                <a:lnTo>
                  <a:pt x="151" y="608"/>
                </a:lnTo>
                <a:lnTo>
                  <a:pt x="151" y="611"/>
                </a:lnTo>
                <a:lnTo>
                  <a:pt x="103" y="563"/>
                </a:lnTo>
                <a:lnTo>
                  <a:pt x="103" y="563"/>
                </a:lnTo>
                <a:cubicBezTo>
                  <a:pt x="130" y="563"/>
                  <a:pt x="151" y="584"/>
                  <a:pt x="151" y="611"/>
                </a:cubicBezTo>
                <a:lnTo>
                  <a:pt x="151" y="613"/>
                </a:lnTo>
                <a:lnTo>
                  <a:pt x="151" y="615"/>
                </a:lnTo>
                <a:cubicBezTo>
                  <a:pt x="151" y="642"/>
                  <a:pt x="130" y="663"/>
                  <a:pt x="103" y="663"/>
                </a:cubicBezTo>
                <a:lnTo>
                  <a:pt x="102" y="663"/>
                </a:lnTo>
                <a:lnTo>
                  <a:pt x="102" y="567"/>
                </a:lnTo>
                <a:lnTo>
                  <a:pt x="102" y="567"/>
                </a:lnTo>
                <a:lnTo>
                  <a:pt x="102" y="663"/>
                </a:lnTo>
                <a:lnTo>
                  <a:pt x="101" y="663"/>
                </a:lnTo>
                <a:lnTo>
                  <a:pt x="149" y="615"/>
                </a:lnTo>
                <a:lnTo>
                  <a:pt x="149" y="621"/>
                </a:lnTo>
                <a:lnTo>
                  <a:pt x="149" y="625"/>
                </a:lnTo>
                <a:lnTo>
                  <a:pt x="53" y="625"/>
                </a:lnTo>
                <a:lnTo>
                  <a:pt x="53" y="623"/>
                </a:lnTo>
                <a:lnTo>
                  <a:pt x="54" y="631"/>
                </a:lnTo>
                <a:lnTo>
                  <a:pt x="54" y="628"/>
                </a:lnTo>
                <a:cubicBezTo>
                  <a:pt x="53" y="623"/>
                  <a:pt x="53" y="618"/>
                  <a:pt x="54" y="613"/>
                </a:cubicBezTo>
                <a:lnTo>
                  <a:pt x="54" y="610"/>
                </a:lnTo>
                <a:lnTo>
                  <a:pt x="53" y="617"/>
                </a:lnTo>
                <a:lnTo>
                  <a:pt x="53" y="615"/>
                </a:lnTo>
                <a:lnTo>
                  <a:pt x="149" y="621"/>
                </a:lnTo>
                <a:lnTo>
                  <a:pt x="149" y="625"/>
                </a:lnTo>
                <a:lnTo>
                  <a:pt x="148" y="625"/>
                </a:lnTo>
                <a:lnTo>
                  <a:pt x="148" y="628"/>
                </a:lnTo>
                <a:cubicBezTo>
                  <a:pt x="148" y="634"/>
                  <a:pt x="148" y="639"/>
                  <a:pt x="146" y="644"/>
                </a:cubicBezTo>
                <a:lnTo>
                  <a:pt x="146" y="645"/>
                </a:lnTo>
                <a:cubicBezTo>
                  <a:pt x="138" y="668"/>
                  <a:pt x="114" y="682"/>
                  <a:pt x="90" y="677"/>
                </a:cubicBezTo>
                <a:cubicBezTo>
                  <a:pt x="66" y="672"/>
                  <a:pt x="50" y="650"/>
                  <a:pt x="52" y="625"/>
                </a:cubicBezTo>
                <a:lnTo>
                  <a:pt x="52" y="625"/>
                </a:lnTo>
                <a:lnTo>
                  <a:pt x="52" y="622"/>
                </a:lnTo>
                <a:lnTo>
                  <a:pt x="52" y="620"/>
                </a:lnTo>
                <a:cubicBezTo>
                  <a:pt x="52" y="597"/>
                  <a:pt x="70" y="577"/>
                  <a:pt x="93" y="573"/>
                </a:cubicBezTo>
                <a:cubicBezTo>
                  <a:pt x="116" y="569"/>
                  <a:pt x="139" y="583"/>
                  <a:pt x="146" y="605"/>
                </a:cubicBezTo>
                <a:lnTo>
                  <a:pt x="147" y="607"/>
                </a:lnTo>
                <a:cubicBezTo>
                  <a:pt x="148" y="612"/>
                  <a:pt x="149" y="617"/>
                  <a:pt x="149" y="622"/>
                </a:cubicBezTo>
                <a:lnTo>
                  <a:pt x="149" y="625"/>
                </a:lnTo>
                <a:lnTo>
                  <a:pt x="149" y="630"/>
                </a:lnTo>
                <a:cubicBezTo>
                  <a:pt x="149" y="654"/>
                  <a:pt x="131" y="675"/>
                  <a:pt x="107" y="678"/>
                </a:cubicBezTo>
                <a:cubicBezTo>
                  <a:pt x="83" y="681"/>
                  <a:pt x="60" y="665"/>
                  <a:pt x="54" y="642"/>
                </a:cubicBezTo>
                <a:lnTo>
                  <a:pt x="53" y="636"/>
                </a:lnTo>
                <a:lnTo>
                  <a:pt x="53" y="633"/>
                </a:lnTo>
                <a:cubicBezTo>
                  <a:pt x="48" y="607"/>
                  <a:pt x="65" y="583"/>
                  <a:pt x="90" y="578"/>
                </a:cubicBezTo>
                <a:cubicBezTo>
                  <a:pt x="115" y="573"/>
                  <a:pt x="140" y="588"/>
                  <a:pt x="147" y="613"/>
                </a:cubicBezTo>
                <a:lnTo>
                  <a:pt x="147" y="615"/>
                </a:lnTo>
                <a:cubicBezTo>
                  <a:pt x="148" y="619"/>
                  <a:pt x="148" y="623"/>
                  <a:pt x="148" y="627"/>
                </a:cubicBezTo>
                <a:lnTo>
                  <a:pt x="148" y="630"/>
                </a:lnTo>
                <a:lnTo>
                  <a:pt x="100" y="582"/>
                </a:lnTo>
                <a:lnTo>
                  <a:pt x="101" y="582"/>
                </a:lnTo>
                <a:lnTo>
                  <a:pt x="101" y="678"/>
                </a:lnTo>
                <a:lnTo>
                  <a:pt x="99" y="678"/>
                </a:lnTo>
                <a:lnTo>
                  <a:pt x="99" y="582"/>
                </a:lnTo>
                <a:lnTo>
                  <a:pt x="101" y="582"/>
                </a:lnTo>
                <a:cubicBezTo>
                  <a:pt x="115" y="582"/>
                  <a:pt x="127" y="588"/>
                  <a:pt x="137" y="598"/>
                </a:cubicBezTo>
                <a:cubicBezTo>
                  <a:pt x="146" y="608"/>
                  <a:pt x="150" y="621"/>
                  <a:pt x="149" y="635"/>
                </a:cubicBezTo>
                <a:lnTo>
                  <a:pt x="148" y="635"/>
                </a:lnTo>
                <a:lnTo>
                  <a:pt x="148" y="635"/>
                </a:lnTo>
                <a:lnTo>
                  <a:pt x="149" y="640"/>
                </a:lnTo>
                <a:cubicBezTo>
                  <a:pt x="150" y="653"/>
                  <a:pt x="146" y="667"/>
                  <a:pt x="137" y="677"/>
                </a:cubicBezTo>
                <a:cubicBezTo>
                  <a:pt x="127" y="687"/>
                  <a:pt x="115" y="692"/>
                  <a:pt x="101" y="692"/>
                </a:cubicBezTo>
                <a:lnTo>
                  <a:pt x="100" y="692"/>
                </a:lnTo>
                <a:lnTo>
                  <a:pt x="148" y="644"/>
                </a:lnTo>
                <a:lnTo>
                  <a:pt x="148" y="653"/>
                </a:lnTo>
                <a:lnTo>
                  <a:pt x="148" y="655"/>
                </a:lnTo>
                <a:lnTo>
                  <a:pt x="148" y="658"/>
                </a:lnTo>
                <a:lnTo>
                  <a:pt x="148" y="658"/>
                </a:lnTo>
                <a:lnTo>
                  <a:pt x="52" y="658"/>
                </a:lnTo>
                <a:lnTo>
                  <a:pt x="52" y="656"/>
                </a:lnTo>
                <a:lnTo>
                  <a:pt x="52" y="651"/>
                </a:lnTo>
                <a:lnTo>
                  <a:pt x="52" y="647"/>
                </a:lnTo>
                <a:cubicBezTo>
                  <a:pt x="52" y="644"/>
                  <a:pt x="52" y="641"/>
                  <a:pt x="53" y="638"/>
                </a:cubicBezTo>
                <a:lnTo>
                  <a:pt x="53" y="635"/>
                </a:lnTo>
                <a:cubicBezTo>
                  <a:pt x="58" y="613"/>
                  <a:pt x="78" y="596"/>
                  <a:pt x="100" y="596"/>
                </a:cubicBezTo>
                <a:lnTo>
                  <a:pt x="101" y="596"/>
                </a:lnTo>
                <a:cubicBezTo>
                  <a:pt x="114" y="596"/>
                  <a:pt x="126" y="602"/>
                  <a:pt x="135" y="611"/>
                </a:cubicBezTo>
                <a:lnTo>
                  <a:pt x="140" y="615"/>
                </a:lnTo>
                <a:lnTo>
                  <a:pt x="142" y="618"/>
                </a:lnTo>
                <a:lnTo>
                  <a:pt x="63" y="628"/>
                </a:lnTo>
                <a:lnTo>
                  <a:pt x="64" y="626"/>
                </a:lnTo>
                <a:lnTo>
                  <a:pt x="58" y="647"/>
                </a:lnTo>
                <a:lnTo>
                  <a:pt x="58" y="644"/>
                </a:lnTo>
                <a:lnTo>
                  <a:pt x="153" y="655"/>
                </a:lnTo>
                <a:lnTo>
                  <a:pt x="152" y="659"/>
                </a:lnTo>
                <a:lnTo>
                  <a:pt x="153" y="645"/>
                </a:lnTo>
                <a:lnTo>
                  <a:pt x="154" y="655"/>
                </a:lnTo>
                <a:lnTo>
                  <a:pt x="154" y="658"/>
                </a:lnTo>
                <a:lnTo>
                  <a:pt x="154" y="658"/>
                </a:lnTo>
                <a:lnTo>
                  <a:pt x="58" y="658"/>
                </a:lnTo>
                <a:lnTo>
                  <a:pt x="58" y="656"/>
                </a:lnTo>
                <a:lnTo>
                  <a:pt x="58" y="651"/>
                </a:lnTo>
                <a:lnTo>
                  <a:pt x="58" y="647"/>
                </a:lnTo>
                <a:lnTo>
                  <a:pt x="59" y="656"/>
                </a:lnTo>
                <a:lnTo>
                  <a:pt x="58" y="654"/>
                </a:lnTo>
                <a:lnTo>
                  <a:pt x="121" y="690"/>
                </a:lnTo>
                <a:lnTo>
                  <a:pt x="118" y="691"/>
                </a:lnTo>
                <a:lnTo>
                  <a:pt x="139" y="677"/>
                </a:lnTo>
                <a:lnTo>
                  <a:pt x="136" y="680"/>
                </a:lnTo>
                <a:lnTo>
                  <a:pt x="147" y="649"/>
                </a:lnTo>
                <a:lnTo>
                  <a:pt x="147" y="654"/>
                </a:lnTo>
                <a:lnTo>
                  <a:pt x="147" y="645"/>
                </a:lnTo>
                <a:lnTo>
                  <a:pt x="147" y="645"/>
                </a:lnTo>
                <a:lnTo>
                  <a:pt x="147" y="647"/>
                </a:lnTo>
                <a:lnTo>
                  <a:pt x="54" y="670"/>
                </a:lnTo>
                <a:lnTo>
                  <a:pt x="53" y="668"/>
                </a:lnTo>
                <a:cubicBezTo>
                  <a:pt x="52" y="664"/>
                  <a:pt x="52" y="660"/>
                  <a:pt x="52" y="656"/>
                </a:cubicBezTo>
                <a:lnTo>
                  <a:pt x="52" y="654"/>
                </a:lnTo>
                <a:cubicBezTo>
                  <a:pt x="52" y="627"/>
                  <a:pt x="73" y="606"/>
                  <a:pt x="100" y="606"/>
                </a:cubicBezTo>
                <a:lnTo>
                  <a:pt x="101" y="606"/>
                </a:lnTo>
                <a:lnTo>
                  <a:pt x="80" y="697"/>
                </a:lnTo>
                <a:lnTo>
                  <a:pt x="79" y="696"/>
                </a:lnTo>
                <a:lnTo>
                  <a:pt x="115" y="699"/>
                </a:lnTo>
                <a:lnTo>
                  <a:pt x="114" y="700"/>
                </a:lnTo>
                <a:lnTo>
                  <a:pt x="146" y="649"/>
                </a:lnTo>
                <a:lnTo>
                  <a:pt x="147" y="659"/>
                </a:lnTo>
                <a:lnTo>
                  <a:pt x="147" y="663"/>
                </a:lnTo>
                <a:lnTo>
                  <a:pt x="52" y="654"/>
                </a:lnTo>
                <a:lnTo>
                  <a:pt x="52" y="652"/>
                </a:lnTo>
                <a:lnTo>
                  <a:pt x="53" y="649"/>
                </a:lnTo>
                <a:cubicBezTo>
                  <a:pt x="58" y="625"/>
                  <a:pt x="80" y="608"/>
                  <a:pt x="105" y="611"/>
                </a:cubicBezTo>
                <a:cubicBezTo>
                  <a:pt x="129" y="613"/>
                  <a:pt x="148" y="634"/>
                  <a:pt x="148" y="658"/>
                </a:cubicBezTo>
                <a:lnTo>
                  <a:pt x="148" y="663"/>
                </a:lnTo>
                <a:lnTo>
                  <a:pt x="148" y="668"/>
                </a:lnTo>
                <a:lnTo>
                  <a:pt x="100" y="620"/>
                </a:lnTo>
                <a:lnTo>
                  <a:pt x="101" y="620"/>
                </a:lnTo>
                <a:lnTo>
                  <a:pt x="105" y="620"/>
                </a:lnTo>
                <a:cubicBezTo>
                  <a:pt x="132" y="620"/>
                  <a:pt x="153" y="641"/>
                  <a:pt x="153" y="668"/>
                </a:cubicBezTo>
                <a:lnTo>
                  <a:pt x="153" y="671"/>
                </a:lnTo>
                <a:cubicBezTo>
                  <a:pt x="153" y="675"/>
                  <a:pt x="153" y="679"/>
                  <a:pt x="152" y="683"/>
                </a:cubicBezTo>
                <a:lnTo>
                  <a:pt x="152" y="685"/>
                </a:lnTo>
                <a:cubicBezTo>
                  <a:pt x="146" y="708"/>
                  <a:pt x="123" y="724"/>
                  <a:pt x="99" y="721"/>
                </a:cubicBezTo>
                <a:cubicBezTo>
                  <a:pt x="75" y="718"/>
                  <a:pt x="57" y="697"/>
                  <a:pt x="57" y="673"/>
                </a:cubicBezTo>
                <a:lnTo>
                  <a:pt x="57" y="668"/>
                </a:lnTo>
                <a:lnTo>
                  <a:pt x="57" y="665"/>
                </a:lnTo>
                <a:lnTo>
                  <a:pt x="57" y="663"/>
                </a:lnTo>
                <a:lnTo>
                  <a:pt x="153" y="663"/>
                </a:lnTo>
                <a:lnTo>
                  <a:pt x="153" y="665"/>
                </a:lnTo>
                <a:lnTo>
                  <a:pt x="153" y="668"/>
                </a:lnTo>
                <a:cubicBezTo>
                  <a:pt x="153" y="671"/>
                  <a:pt x="153" y="674"/>
                  <a:pt x="152" y="676"/>
                </a:cubicBezTo>
                <a:lnTo>
                  <a:pt x="152" y="679"/>
                </a:lnTo>
                <a:lnTo>
                  <a:pt x="152" y="671"/>
                </a:lnTo>
                <a:lnTo>
                  <a:pt x="152" y="673"/>
                </a:lnTo>
                <a:lnTo>
                  <a:pt x="56" y="673"/>
                </a:lnTo>
                <a:lnTo>
                  <a:pt x="57" y="665"/>
                </a:lnTo>
                <a:lnTo>
                  <a:pt x="57" y="665"/>
                </a:lnTo>
                <a:lnTo>
                  <a:pt x="57" y="660"/>
                </a:lnTo>
                <a:lnTo>
                  <a:pt x="57" y="658"/>
                </a:lnTo>
                <a:lnTo>
                  <a:pt x="153" y="658"/>
                </a:lnTo>
                <a:lnTo>
                  <a:pt x="153" y="666"/>
                </a:lnTo>
                <a:lnTo>
                  <a:pt x="152" y="673"/>
                </a:lnTo>
                <a:lnTo>
                  <a:pt x="152" y="682"/>
                </a:lnTo>
                <a:lnTo>
                  <a:pt x="151" y="687"/>
                </a:lnTo>
                <a:lnTo>
                  <a:pt x="58" y="667"/>
                </a:lnTo>
                <a:lnTo>
                  <a:pt x="58" y="666"/>
                </a:lnTo>
                <a:lnTo>
                  <a:pt x="56" y="681"/>
                </a:lnTo>
                <a:lnTo>
                  <a:pt x="56" y="677"/>
                </a:lnTo>
                <a:lnTo>
                  <a:pt x="152" y="677"/>
                </a:lnTo>
                <a:lnTo>
                  <a:pt x="152" y="679"/>
                </a:lnTo>
                <a:cubicBezTo>
                  <a:pt x="152" y="682"/>
                  <a:pt x="152" y="685"/>
                  <a:pt x="151" y="687"/>
                </a:cubicBezTo>
                <a:lnTo>
                  <a:pt x="151" y="690"/>
                </a:lnTo>
                <a:lnTo>
                  <a:pt x="151" y="682"/>
                </a:lnTo>
                <a:lnTo>
                  <a:pt x="151" y="685"/>
                </a:lnTo>
                <a:lnTo>
                  <a:pt x="151" y="687"/>
                </a:lnTo>
                <a:cubicBezTo>
                  <a:pt x="151" y="711"/>
                  <a:pt x="133" y="732"/>
                  <a:pt x="109" y="735"/>
                </a:cubicBezTo>
                <a:cubicBezTo>
                  <a:pt x="85" y="738"/>
                  <a:pt x="63" y="722"/>
                  <a:pt x="57" y="699"/>
                </a:cubicBezTo>
                <a:lnTo>
                  <a:pt x="58" y="703"/>
                </a:lnTo>
                <a:lnTo>
                  <a:pt x="57" y="700"/>
                </a:lnTo>
                <a:lnTo>
                  <a:pt x="87" y="728"/>
                </a:lnTo>
                <a:lnTo>
                  <a:pt x="84" y="727"/>
                </a:lnTo>
                <a:lnTo>
                  <a:pt x="114" y="727"/>
                </a:lnTo>
                <a:lnTo>
                  <a:pt x="111" y="728"/>
                </a:lnTo>
                <a:lnTo>
                  <a:pt x="144" y="687"/>
                </a:lnTo>
                <a:lnTo>
                  <a:pt x="143" y="688"/>
                </a:lnTo>
                <a:lnTo>
                  <a:pt x="143" y="691"/>
                </a:lnTo>
                <a:lnTo>
                  <a:pt x="143" y="692"/>
                </a:lnTo>
                <a:lnTo>
                  <a:pt x="47" y="692"/>
                </a:lnTo>
                <a:lnTo>
                  <a:pt x="47" y="689"/>
                </a:lnTo>
                <a:lnTo>
                  <a:pt x="48" y="690"/>
                </a:lnTo>
                <a:lnTo>
                  <a:pt x="47" y="680"/>
                </a:lnTo>
                <a:lnTo>
                  <a:pt x="47" y="677"/>
                </a:lnTo>
                <a:lnTo>
                  <a:pt x="143" y="677"/>
                </a:lnTo>
                <a:lnTo>
                  <a:pt x="143" y="678"/>
                </a:lnTo>
                <a:lnTo>
                  <a:pt x="143" y="681"/>
                </a:lnTo>
                <a:cubicBezTo>
                  <a:pt x="143" y="684"/>
                  <a:pt x="143" y="686"/>
                  <a:pt x="142" y="688"/>
                </a:cubicBezTo>
                <a:lnTo>
                  <a:pt x="142" y="692"/>
                </a:lnTo>
                <a:lnTo>
                  <a:pt x="142" y="685"/>
                </a:lnTo>
                <a:lnTo>
                  <a:pt x="142" y="687"/>
                </a:lnTo>
                <a:cubicBezTo>
                  <a:pt x="142" y="711"/>
                  <a:pt x="124" y="732"/>
                  <a:pt x="100" y="735"/>
                </a:cubicBezTo>
                <a:cubicBezTo>
                  <a:pt x="76" y="738"/>
                  <a:pt x="54" y="722"/>
                  <a:pt x="48" y="699"/>
                </a:cubicBezTo>
                <a:lnTo>
                  <a:pt x="47" y="694"/>
                </a:lnTo>
                <a:lnTo>
                  <a:pt x="46" y="692"/>
                </a:lnTo>
                <a:cubicBezTo>
                  <a:pt x="41" y="667"/>
                  <a:pt x="57" y="643"/>
                  <a:pt x="81" y="636"/>
                </a:cubicBezTo>
                <a:cubicBezTo>
                  <a:pt x="106" y="630"/>
                  <a:pt x="131" y="643"/>
                  <a:pt x="139" y="667"/>
                </a:cubicBezTo>
                <a:lnTo>
                  <a:pt x="140" y="669"/>
                </a:lnTo>
                <a:cubicBezTo>
                  <a:pt x="141" y="674"/>
                  <a:pt x="142" y="679"/>
                  <a:pt x="142" y="684"/>
                </a:cubicBezTo>
                <a:lnTo>
                  <a:pt x="142" y="687"/>
                </a:lnTo>
                <a:cubicBezTo>
                  <a:pt x="142" y="690"/>
                  <a:pt x="142" y="693"/>
                  <a:pt x="141" y="696"/>
                </a:cubicBezTo>
                <a:lnTo>
                  <a:pt x="140" y="701"/>
                </a:lnTo>
                <a:lnTo>
                  <a:pt x="141" y="692"/>
                </a:lnTo>
                <a:lnTo>
                  <a:pt x="141" y="695"/>
                </a:lnTo>
                <a:cubicBezTo>
                  <a:pt x="141" y="700"/>
                  <a:pt x="140" y="705"/>
                  <a:pt x="139" y="710"/>
                </a:cubicBezTo>
                <a:lnTo>
                  <a:pt x="138" y="712"/>
                </a:lnTo>
                <a:cubicBezTo>
                  <a:pt x="130" y="736"/>
                  <a:pt x="104" y="750"/>
                  <a:pt x="79" y="743"/>
                </a:cubicBezTo>
                <a:cubicBezTo>
                  <a:pt x="54" y="735"/>
                  <a:pt x="40" y="710"/>
                  <a:pt x="46" y="685"/>
                </a:cubicBezTo>
                <a:lnTo>
                  <a:pt x="46" y="683"/>
                </a:lnTo>
                <a:lnTo>
                  <a:pt x="45" y="694"/>
                </a:lnTo>
                <a:lnTo>
                  <a:pt x="45" y="692"/>
                </a:lnTo>
                <a:lnTo>
                  <a:pt x="93" y="740"/>
                </a:lnTo>
                <a:lnTo>
                  <a:pt x="91" y="740"/>
                </a:lnTo>
                <a:lnTo>
                  <a:pt x="91" y="644"/>
                </a:lnTo>
                <a:lnTo>
                  <a:pt x="92" y="644"/>
                </a:lnTo>
                <a:cubicBezTo>
                  <a:pt x="117" y="644"/>
                  <a:pt x="137" y="662"/>
                  <a:pt x="140" y="687"/>
                </a:cubicBezTo>
                <a:lnTo>
                  <a:pt x="141" y="696"/>
                </a:lnTo>
                <a:lnTo>
                  <a:pt x="141" y="700"/>
                </a:lnTo>
                <a:lnTo>
                  <a:pt x="141" y="701"/>
                </a:lnTo>
                <a:cubicBezTo>
                  <a:pt x="141" y="727"/>
                  <a:pt x="121" y="748"/>
                  <a:pt x="95" y="749"/>
                </a:cubicBezTo>
                <a:cubicBezTo>
                  <a:pt x="70" y="751"/>
                  <a:pt x="48" y="732"/>
                  <a:pt x="45" y="706"/>
                </a:cubicBezTo>
                <a:lnTo>
                  <a:pt x="45" y="704"/>
                </a:lnTo>
                <a:lnTo>
                  <a:pt x="45" y="701"/>
                </a:lnTo>
                <a:cubicBezTo>
                  <a:pt x="44" y="699"/>
                  <a:pt x="44" y="696"/>
                  <a:pt x="44" y="693"/>
                </a:cubicBezTo>
                <a:lnTo>
                  <a:pt x="44" y="692"/>
                </a:lnTo>
                <a:cubicBezTo>
                  <a:pt x="44" y="667"/>
                  <a:pt x="64" y="646"/>
                  <a:pt x="89" y="644"/>
                </a:cubicBezTo>
                <a:cubicBezTo>
                  <a:pt x="114" y="642"/>
                  <a:pt x="136" y="661"/>
                  <a:pt x="140" y="686"/>
                </a:cubicBezTo>
                <a:lnTo>
                  <a:pt x="140" y="696"/>
                </a:lnTo>
                <a:lnTo>
                  <a:pt x="140" y="701"/>
                </a:lnTo>
                <a:cubicBezTo>
                  <a:pt x="140" y="728"/>
                  <a:pt x="119" y="749"/>
                  <a:pt x="92" y="749"/>
                </a:cubicBezTo>
                <a:lnTo>
                  <a:pt x="91" y="749"/>
                </a:lnTo>
                <a:lnTo>
                  <a:pt x="139" y="706"/>
                </a:lnTo>
                <a:lnTo>
                  <a:pt x="139" y="707"/>
                </a:lnTo>
                <a:lnTo>
                  <a:pt x="139" y="711"/>
                </a:lnTo>
                <a:lnTo>
                  <a:pt x="51" y="684"/>
                </a:lnTo>
                <a:lnTo>
                  <a:pt x="53" y="681"/>
                </a:lnTo>
                <a:lnTo>
                  <a:pt x="47" y="694"/>
                </a:lnTo>
                <a:lnTo>
                  <a:pt x="49" y="687"/>
                </a:lnTo>
                <a:lnTo>
                  <a:pt x="47" y="699"/>
                </a:lnTo>
                <a:lnTo>
                  <a:pt x="47" y="693"/>
                </a:lnTo>
                <a:lnTo>
                  <a:pt x="47" y="688"/>
                </a:lnTo>
                <a:lnTo>
                  <a:pt x="47" y="687"/>
                </a:lnTo>
                <a:lnTo>
                  <a:pt x="143" y="687"/>
                </a:lnTo>
                <a:lnTo>
                  <a:pt x="143" y="689"/>
                </a:lnTo>
                <a:lnTo>
                  <a:pt x="143" y="693"/>
                </a:lnTo>
                <a:lnTo>
                  <a:pt x="143" y="698"/>
                </a:lnTo>
                <a:lnTo>
                  <a:pt x="143" y="701"/>
                </a:lnTo>
                <a:cubicBezTo>
                  <a:pt x="143" y="726"/>
                  <a:pt x="125" y="746"/>
                  <a:pt x="101" y="749"/>
                </a:cubicBezTo>
                <a:cubicBezTo>
                  <a:pt x="77" y="752"/>
                  <a:pt x="55" y="737"/>
                  <a:pt x="49" y="713"/>
                </a:cubicBezTo>
                <a:lnTo>
                  <a:pt x="48" y="707"/>
                </a:lnTo>
                <a:lnTo>
                  <a:pt x="47" y="704"/>
                </a:lnTo>
                <a:lnTo>
                  <a:pt x="141" y="708"/>
                </a:lnTo>
                <a:lnTo>
                  <a:pt x="140" y="714"/>
                </a:lnTo>
                <a:lnTo>
                  <a:pt x="139" y="717"/>
                </a:lnTo>
                <a:cubicBezTo>
                  <a:pt x="137" y="721"/>
                  <a:pt x="135" y="725"/>
                  <a:pt x="133" y="728"/>
                </a:cubicBezTo>
                <a:lnTo>
                  <a:pt x="131" y="731"/>
                </a:lnTo>
                <a:cubicBezTo>
                  <a:pt x="129" y="734"/>
                  <a:pt x="127" y="736"/>
                  <a:pt x="125" y="738"/>
                </a:cubicBezTo>
                <a:lnTo>
                  <a:pt x="123" y="740"/>
                </a:lnTo>
                <a:cubicBezTo>
                  <a:pt x="110" y="754"/>
                  <a:pt x="89" y="758"/>
                  <a:pt x="71" y="750"/>
                </a:cubicBezTo>
                <a:cubicBezTo>
                  <a:pt x="53" y="743"/>
                  <a:pt x="41" y="725"/>
                  <a:pt x="41" y="706"/>
                </a:cubicBezTo>
                <a:lnTo>
                  <a:pt x="41" y="704"/>
                </a:lnTo>
                <a:lnTo>
                  <a:pt x="41" y="701"/>
                </a:lnTo>
                <a:lnTo>
                  <a:pt x="135" y="717"/>
                </a:lnTo>
                <a:lnTo>
                  <a:pt x="134" y="721"/>
                </a:lnTo>
                <a:lnTo>
                  <a:pt x="136" y="703"/>
                </a:lnTo>
                <a:lnTo>
                  <a:pt x="136" y="713"/>
                </a:lnTo>
                <a:lnTo>
                  <a:pt x="136" y="720"/>
                </a:lnTo>
                <a:cubicBezTo>
                  <a:pt x="136" y="747"/>
                  <a:pt x="115" y="768"/>
                  <a:pt x="88" y="768"/>
                </a:cubicBezTo>
                <a:lnTo>
                  <a:pt x="87" y="768"/>
                </a:lnTo>
                <a:cubicBezTo>
                  <a:pt x="74" y="768"/>
                  <a:pt x="61" y="763"/>
                  <a:pt x="52" y="753"/>
                </a:cubicBezTo>
                <a:cubicBezTo>
                  <a:pt x="43" y="744"/>
                  <a:pt x="39" y="731"/>
                  <a:pt x="40" y="717"/>
                </a:cubicBezTo>
                <a:lnTo>
                  <a:pt x="40" y="713"/>
                </a:lnTo>
                <a:lnTo>
                  <a:pt x="40" y="708"/>
                </a:lnTo>
                <a:lnTo>
                  <a:pt x="40" y="706"/>
                </a:lnTo>
                <a:lnTo>
                  <a:pt x="131" y="727"/>
                </a:lnTo>
                <a:lnTo>
                  <a:pt x="130" y="728"/>
                </a:lnTo>
                <a:lnTo>
                  <a:pt x="134" y="719"/>
                </a:lnTo>
                <a:lnTo>
                  <a:pt x="133" y="723"/>
                </a:lnTo>
                <a:lnTo>
                  <a:pt x="134" y="706"/>
                </a:lnTo>
                <a:lnTo>
                  <a:pt x="135" y="710"/>
                </a:lnTo>
                <a:lnTo>
                  <a:pt x="87" y="667"/>
                </a:lnTo>
                <a:lnTo>
                  <a:pt x="87" y="667"/>
                </a:lnTo>
                <a:lnTo>
                  <a:pt x="88" y="667"/>
                </a:lnTo>
                <a:lnTo>
                  <a:pt x="48" y="742"/>
                </a:lnTo>
                <a:lnTo>
                  <a:pt x="46" y="739"/>
                </a:lnTo>
                <a:cubicBezTo>
                  <a:pt x="44" y="736"/>
                  <a:pt x="42" y="732"/>
                  <a:pt x="40" y="728"/>
                </a:cubicBezTo>
                <a:lnTo>
                  <a:pt x="40" y="726"/>
                </a:lnTo>
                <a:cubicBezTo>
                  <a:pt x="33" y="704"/>
                  <a:pt x="42" y="681"/>
                  <a:pt x="62" y="669"/>
                </a:cubicBezTo>
                <a:cubicBezTo>
                  <a:pt x="81" y="658"/>
                  <a:pt x="107" y="662"/>
                  <a:pt x="122" y="679"/>
                </a:cubicBezTo>
                <a:lnTo>
                  <a:pt x="125" y="683"/>
                </a:lnTo>
                <a:cubicBezTo>
                  <a:pt x="127" y="685"/>
                  <a:pt x="128" y="687"/>
                  <a:pt x="129" y="689"/>
                </a:cubicBezTo>
                <a:lnTo>
                  <a:pt x="133" y="695"/>
                </a:lnTo>
                <a:cubicBezTo>
                  <a:pt x="138" y="702"/>
                  <a:pt x="140" y="711"/>
                  <a:pt x="140" y="720"/>
                </a:cubicBezTo>
                <a:lnTo>
                  <a:pt x="140" y="723"/>
                </a:lnTo>
                <a:cubicBezTo>
                  <a:pt x="140" y="727"/>
                  <a:pt x="140" y="731"/>
                  <a:pt x="139" y="735"/>
                </a:cubicBezTo>
                <a:lnTo>
                  <a:pt x="139" y="737"/>
                </a:lnTo>
                <a:cubicBezTo>
                  <a:pt x="133" y="760"/>
                  <a:pt x="110" y="776"/>
                  <a:pt x="86" y="773"/>
                </a:cubicBezTo>
                <a:cubicBezTo>
                  <a:pt x="62" y="770"/>
                  <a:pt x="44" y="749"/>
                  <a:pt x="44" y="725"/>
                </a:cubicBezTo>
                <a:lnTo>
                  <a:pt x="44" y="722"/>
                </a:lnTo>
                <a:cubicBezTo>
                  <a:pt x="44" y="719"/>
                  <a:pt x="44" y="715"/>
                  <a:pt x="45" y="711"/>
                </a:cubicBezTo>
                <a:lnTo>
                  <a:pt x="46" y="709"/>
                </a:lnTo>
                <a:cubicBezTo>
                  <a:pt x="52" y="685"/>
                  <a:pt x="74" y="670"/>
                  <a:pt x="98" y="673"/>
                </a:cubicBezTo>
                <a:cubicBezTo>
                  <a:pt x="122" y="676"/>
                  <a:pt x="140" y="696"/>
                  <a:pt x="140" y="720"/>
                </a:cubicBezTo>
                <a:lnTo>
                  <a:pt x="140" y="722"/>
                </a:lnTo>
                <a:lnTo>
                  <a:pt x="140" y="715"/>
                </a:lnTo>
                <a:lnTo>
                  <a:pt x="140" y="718"/>
                </a:lnTo>
                <a:lnTo>
                  <a:pt x="141" y="721"/>
                </a:lnTo>
                <a:cubicBezTo>
                  <a:pt x="142" y="728"/>
                  <a:pt x="141" y="736"/>
                  <a:pt x="139" y="744"/>
                </a:cubicBezTo>
                <a:lnTo>
                  <a:pt x="139" y="745"/>
                </a:lnTo>
                <a:cubicBezTo>
                  <a:pt x="133" y="763"/>
                  <a:pt x="118" y="775"/>
                  <a:pt x="99" y="778"/>
                </a:cubicBezTo>
                <a:cubicBezTo>
                  <a:pt x="81" y="780"/>
                  <a:pt x="63" y="772"/>
                  <a:pt x="53" y="757"/>
                </a:cubicBezTo>
                <a:lnTo>
                  <a:pt x="52" y="755"/>
                </a:lnTo>
                <a:lnTo>
                  <a:pt x="48" y="749"/>
                </a:lnTo>
                <a:lnTo>
                  <a:pt x="48" y="749"/>
                </a:lnTo>
                <a:lnTo>
                  <a:pt x="47" y="747"/>
                </a:lnTo>
                <a:lnTo>
                  <a:pt x="133" y="736"/>
                </a:lnTo>
                <a:lnTo>
                  <a:pt x="132" y="737"/>
                </a:lnTo>
                <a:lnTo>
                  <a:pt x="134" y="722"/>
                </a:lnTo>
                <a:lnTo>
                  <a:pt x="134" y="725"/>
                </a:lnTo>
                <a:lnTo>
                  <a:pt x="134" y="730"/>
                </a:lnTo>
                <a:lnTo>
                  <a:pt x="44" y="709"/>
                </a:lnTo>
                <a:lnTo>
                  <a:pt x="45" y="707"/>
                </a:lnTo>
                <a:lnTo>
                  <a:pt x="42" y="713"/>
                </a:lnTo>
                <a:lnTo>
                  <a:pt x="43" y="710"/>
                </a:lnTo>
                <a:lnTo>
                  <a:pt x="88" y="773"/>
                </a:lnTo>
                <a:lnTo>
                  <a:pt x="87" y="773"/>
                </a:lnTo>
                <a:lnTo>
                  <a:pt x="134" y="716"/>
                </a:lnTo>
                <a:lnTo>
                  <a:pt x="135" y="721"/>
                </a:lnTo>
                <a:lnTo>
                  <a:pt x="88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778"/>
                </a:lnTo>
                <a:lnTo>
                  <a:pt x="92" y="778"/>
                </a:lnTo>
                <a:lnTo>
                  <a:pt x="140" y="735"/>
                </a:lnTo>
                <a:lnTo>
                  <a:pt x="139" y="740"/>
                </a:lnTo>
                <a:lnTo>
                  <a:pt x="139" y="745"/>
                </a:lnTo>
                <a:lnTo>
                  <a:pt x="91" y="691"/>
                </a:lnTo>
                <a:lnTo>
                  <a:pt x="91" y="691"/>
                </a:lnTo>
                <a:lnTo>
                  <a:pt x="92" y="691"/>
                </a:lnTo>
                <a:lnTo>
                  <a:pt x="92" y="787"/>
                </a:lnTo>
                <a:lnTo>
                  <a:pt x="90" y="787"/>
                </a:lnTo>
                <a:cubicBezTo>
                  <a:pt x="74" y="787"/>
                  <a:pt x="58" y="779"/>
                  <a:pt x="49" y="764"/>
                </a:cubicBezTo>
                <a:lnTo>
                  <a:pt x="46" y="758"/>
                </a:lnTo>
                <a:lnTo>
                  <a:pt x="43" y="753"/>
                </a:lnTo>
                <a:lnTo>
                  <a:pt x="128" y="751"/>
                </a:lnTo>
                <a:lnTo>
                  <a:pt x="127" y="752"/>
                </a:lnTo>
                <a:lnTo>
                  <a:pt x="132" y="738"/>
                </a:lnTo>
                <a:lnTo>
                  <a:pt x="132" y="739"/>
                </a:lnTo>
                <a:lnTo>
                  <a:pt x="131" y="746"/>
                </a:lnTo>
                <a:lnTo>
                  <a:pt x="131" y="750"/>
                </a:lnTo>
                <a:cubicBezTo>
                  <a:pt x="128" y="773"/>
                  <a:pt x="109" y="790"/>
                  <a:pt x="86" y="792"/>
                </a:cubicBezTo>
                <a:cubicBezTo>
                  <a:pt x="63" y="793"/>
                  <a:pt x="42" y="778"/>
                  <a:pt x="36" y="756"/>
                </a:cubicBezTo>
                <a:lnTo>
                  <a:pt x="38" y="760"/>
                </a:lnTo>
                <a:lnTo>
                  <a:pt x="37" y="757"/>
                </a:lnTo>
                <a:lnTo>
                  <a:pt x="128" y="751"/>
                </a:lnTo>
                <a:lnTo>
                  <a:pt x="128" y="753"/>
                </a:lnTo>
                <a:lnTo>
                  <a:pt x="129" y="741"/>
                </a:lnTo>
                <a:lnTo>
                  <a:pt x="129" y="744"/>
                </a:lnTo>
                <a:lnTo>
                  <a:pt x="94" y="698"/>
                </a:lnTo>
                <a:lnTo>
                  <a:pt x="98" y="699"/>
                </a:lnTo>
                <a:lnTo>
                  <a:pt x="71" y="699"/>
                </a:lnTo>
                <a:lnTo>
                  <a:pt x="75" y="698"/>
                </a:lnTo>
                <a:lnTo>
                  <a:pt x="40" y="744"/>
                </a:lnTo>
                <a:lnTo>
                  <a:pt x="40" y="742"/>
                </a:lnTo>
                <a:lnTo>
                  <a:pt x="47" y="767"/>
                </a:lnTo>
                <a:lnTo>
                  <a:pt x="45" y="764"/>
                </a:lnTo>
                <a:lnTo>
                  <a:pt x="134" y="735"/>
                </a:lnTo>
                <a:lnTo>
                  <a:pt x="135" y="744"/>
                </a:lnTo>
                <a:lnTo>
                  <a:pt x="135" y="749"/>
                </a:lnTo>
                <a:lnTo>
                  <a:pt x="39" y="749"/>
                </a:lnTo>
                <a:lnTo>
                  <a:pt x="39" y="746"/>
                </a:lnTo>
                <a:lnTo>
                  <a:pt x="39" y="744"/>
                </a:lnTo>
                <a:cubicBezTo>
                  <a:pt x="39" y="717"/>
                  <a:pt x="60" y="696"/>
                  <a:pt x="87" y="696"/>
                </a:cubicBezTo>
                <a:lnTo>
                  <a:pt x="87" y="696"/>
                </a:lnTo>
                <a:cubicBezTo>
                  <a:pt x="114" y="696"/>
                  <a:pt x="135" y="717"/>
                  <a:pt x="135" y="744"/>
                </a:cubicBezTo>
                <a:lnTo>
                  <a:pt x="135" y="746"/>
                </a:lnTo>
                <a:lnTo>
                  <a:pt x="135" y="751"/>
                </a:lnTo>
                <a:lnTo>
                  <a:pt x="135" y="756"/>
                </a:lnTo>
                <a:lnTo>
                  <a:pt x="135" y="758"/>
                </a:lnTo>
                <a:lnTo>
                  <a:pt x="39" y="758"/>
                </a:lnTo>
                <a:lnTo>
                  <a:pt x="39" y="756"/>
                </a:lnTo>
                <a:lnTo>
                  <a:pt x="40" y="764"/>
                </a:lnTo>
                <a:lnTo>
                  <a:pt x="40" y="761"/>
                </a:lnTo>
                <a:cubicBezTo>
                  <a:pt x="35" y="736"/>
                  <a:pt x="53" y="711"/>
                  <a:pt x="78" y="706"/>
                </a:cubicBezTo>
                <a:cubicBezTo>
                  <a:pt x="104" y="702"/>
                  <a:pt x="129" y="718"/>
                  <a:pt x="134" y="744"/>
                </a:cubicBezTo>
                <a:lnTo>
                  <a:pt x="135" y="747"/>
                </a:lnTo>
                <a:cubicBezTo>
                  <a:pt x="135" y="750"/>
                  <a:pt x="135" y="753"/>
                  <a:pt x="135" y="756"/>
                </a:cubicBezTo>
                <a:lnTo>
                  <a:pt x="135" y="758"/>
                </a:lnTo>
                <a:lnTo>
                  <a:pt x="39" y="758"/>
                </a:lnTo>
                <a:lnTo>
                  <a:pt x="39" y="756"/>
                </a:lnTo>
                <a:lnTo>
                  <a:pt x="40" y="764"/>
                </a:lnTo>
                <a:lnTo>
                  <a:pt x="40" y="761"/>
                </a:lnTo>
                <a:lnTo>
                  <a:pt x="39" y="758"/>
                </a:lnTo>
                <a:lnTo>
                  <a:pt x="47" y="777"/>
                </a:lnTo>
                <a:lnTo>
                  <a:pt x="46" y="776"/>
                </a:lnTo>
                <a:lnTo>
                  <a:pt x="132" y="739"/>
                </a:lnTo>
                <a:lnTo>
                  <a:pt x="134" y="744"/>
                </a:lnTo>
                <a:lnTo>
                  <a:pt x="135" y="749"/>
                </a:lnTo>
                <a:cubicBezTo>
                  <a:pt x="138" y="768"/>
                  <a:pt x="131" y="787"/>
                  <a:pt x="115" y="798"/>
                </a:cubicBezTo>
                <a:cubicBezTo>
                  <a:pt x="100" y="809"/>
                  <a:pt x="79" y="809"/>
                  <a:pt x="63" y="800"/>
                </a:cubicBezTo>
                <a:lnTo>
                  <a:pt x="60" y="798"/>
                </a:lnTo>
                <a:cubicBezTo>
                  <a:pt x="56" y="795"/>
                  <a:pt x="52" y="792"/>
                  <a:pt x="49" y="788"/>
                </a:cubicBezTo>
                <a:lnTo>
                  <a:pt x="46" y="785"/>
                </a:lnTo>
                <a:cubicBezTo>
                  <a:pt x="40" y="778"/>
                  <a:pt x="36" y="770"/>
                  <a:pt x="35" y="761"/>
                </a:cubicBezTo>
                <a:lnTo>
                  <a:pt x="34" y="758"/>
                </a:lnTo>
                <a:cubicBezTo>
                  <a:pt x="33" y="751"/>
                  <a:pt x="33" y="743"/>
                  <a:pt x="36" y="735"/>
                </a:cubicBezTo>
                <a:lnTo>
                  <a:pt x="36" y="734"/>
                </a:lnTo>
                <a:cubicBezTo>
                  <a:pt x="44" y="711"/>
                  <a:pt x="66" y="698"/>
                  <a:pt x="90" y="702"/>
                </a:cubicBezTo>
                <a:cubicBezTo>
                  <a:pt x="113" y="705"/>
                  <a:pt x="130" y="725"/>
                  <a:pt x="130" y="749"/>
                </a:cubicBezTo>
                <a:lnTo>
                  <a:pt x="130" y="753"/>
                </a:lnTo>
                <a:lnTo>
                  <a:pt x="130" y="758"/>
                </a:lnTo>
                <a:lnTo>
                  <a:pt x="130" y="761"/>
                </a:lnTo>
                <a:cubicBezTo>
                  <a:pt x="130" y="767"/>
                  <a:pt x="129" y="772"/>
                  <a:pt x="128" y="777"/>
                </a:cubicBezTo>
                <a:lnTo>
                  <a:pt x="127" y="778"/>
                </a:lnTo>
                <a:cubicBezTo>
                  <a:pt x="119" y="803"/>
                  <a:pt x="93" y="816"/>
                  <a:pt x="68" y="809"/>
                </a:cubicBezTo>
                <a:cubicBezTo>
                  <a:pt x="43" y="802"/>
                  <a:pt x="29" y="776"/>
                  <a:pt x="35" y="751"/>
                </a:cubicBezTo>
                <a:lnTo>
                  <a:pt x="35" y="749"/>
                </a:lnTo>
                <a:lnTo>
                  <a:pt x="34" y="761"/>
                </a:lnTo>
                <a:lnTo>
                  <a:pt x="34" y="758"/>
                </a:lnTo>
                <a:lnTo>
                  <a:pt x="82" y="806"/>
                </a:lnTo>
                <a:lnTo>
                  <a:pt x="81" y="806"/>
                </a:lnTo>
                <a:lnTo>
                  <a:pt x="129" y="758"/>
                </a:lnTo>
                <a:lnTo>
                  <a:pt x="129" y="764"/>
                </a:lnTo>
                <a:lnTo>
                  <a:pt x="129" y="767"/>
                </a:lnTo>
                <a:lnTo>
                  <a:pt x="129" y="768"/>
                </a:lnTo>
                <a:lnTo>
                  <a:pt x="34" y="759"/>
                </a:lnTo>
                <a:lnTo>
                  <a:pt x="35" y="756"/>
                </a:lnTo>
                <a:lnTo>
                  <a:pt x="34" y="765"/>
                </a:lnTo>
                <a:lnTo>
                  <a:pt x="34" y="760"/>
                </a:lnTo>
                <a:lnTo>
                  <a:pt x="34" y="755"/>
                </a:lnTo>
                <a:lnTo>
                  <a:pt x="34" y="753"/>
                </a:lnTo>
                <a:lnTo>
                  <a:pt x="130" y="753"/>
                </a:lnTo>
                <a:lnTo>
                  <a:pt x="130" y="755"/>
                </a:lnTo>
                <a:lnTo>
                  <a:pt x="130" y="760"/>
                </a:lnTo>
                <a:lnTo>
                  <a:pt x="130" y="765"/>
                </a:lnTo>
                <a:lnTo>
                  <a:pt x="130" y="768"/>
                </a:lnTo>
                <a:lnTo>
                  <a:pt x="34" y="768"/>
                </a:lnTo>
                <a:lnTo>
                  <a:pt x="34" y="766"/>
                </a:lnTo>
                <a:lnTo>
                  <a:pt x="34" y="763"/>
                </a:lnTo>
                <a:lnTo>
                  <a:pt x="130" y="768"/>
                </a:lnTo>
                <a:lnTo>
                  <a:pt x="129" y="773"/>
                </a:lnTo>
                <a:lnTo>
                  <a:pt x="129" y="778"/>
                </a:lnTo>
                <a:lnTo>
                  <a:pt x="34" y="763"/>
                </a:lnTo>
                <a:lnTo>
                  <a:pt x="34" y="761"/>
                </a:lnTo>
                <a:lnTo>
                  <a:pt x="33" y="770"/>
                </a:lnTo>
                <a:lnTo>
                  <a:pt x="33" y="768"/>
                </a:lnTo>
                <a:cubicBezTo>
                  <a:pt x="33" y="744"/>
                  <a:pt x="51" y="724"/>
                  <a:pt x="74" y="721"/>
                </a:cubicBezTo>
                <a:cubicBezTo>
                  <a:pt x="97" y="717"/>
                  <a:pt x="120" y="730"/>
                  <a:pt x="127" y="753"/>
                </a:cubicBezTo>
                <a:lnTo>
                  <a:pt x="128" y="754"/>
                </a:lnTo>
                <a:cubicBezTo>
                  <a:pt x="129" y="759"/>
                  <a:pt x="130" y="764"/>
                  <a:pt x="130" y="769"/>
                </a:cubicBezTo>
                <a:lnTo>
                  <a:pt x="130" y="772"/>
                </a:lnTo>
                <a:lnTo>
                  <a:pt x="130" y="775"/>
                </a:lnTo>
                <a:lnTo>
                  <a:pt x="130" y="777"/>
                </a:lnTo>
                <a:lnTo>
                  <a:pt x="34" y="777"/>
                </a:lnTo>
                <a:lnTo>
                  <a:pt x="34" y="775"/>
                </a:lnTo>
                <a:lnTo>
                  <a:pt x="34" y="772"/>
                </a:lnTo>
                <a:cubicBezTo>
                  <a:pt x="34" y="763"/>
                  <a:pt x="37" y="754"/>
                  <a:pt x="42" y="746"/>
                </a:cubicBezTo>
                <a:lnTo>
                  <a:pt x="44" y="743"/>
                </a:lnTo>
                <a:cubicBezTo>
                  <a:pt x="47" y="738"/>
                  <a:pt x="51" y="734"/>
                  <a:pt x="55" y="731"/>
                </a:cubicBezTo>
                <a:lnTo>
                  <a:pt x="57" y="730"/>
                </a:lnTo>
                <a:cubicBezTo>
                  <a:pt x="70" y="720"/>
                  <a:pt x="87" y="717"/>
                  <a:pt x="102" y="723"/>
                </a:cubicBezTo>
                <a:cubicBezTo>
                  <a:pt x="117" y="728"/>
                  <a:pt x="129" y="741"/>
                  <a:pt x="133" y="756"/>
                </a:cubicBezTo>
                <a:lnTo>
                  <a:pt x="134" y="760"/>
                </a:lnTo>
                <a:cubicBezTo>
                  <a:pt x="134" y="763"/>
                  <a:pt x="135" y="765"/>
                  <a:pt x="135" y="768"/>
                </a:cubicBezTo>
                <a:lnTo>
                  <a:pt x="135" y="773"/>
                </a:lnTo>
                <a:cubicBezTo>
                  <a:pt x="136" y="780"/>
                  <a:pt x="135" y="786"/>
                  <a:pt x="133" y="793"/>
                </a:cubicBezTo>
                <a:lnTo>
                  <a:pt x="132" y="797"/>
                </a:lnTo>
                <a:lnTo>
                  <a:pt x="134" y="782"/>
                </a:lnTo>
                <a:lnTo>
                  <a:pt x="134" y="785"/>
                </a:lnTo>
                <a:lnTo>
                  <a:pt x="134" y="787"/>
                </a:lnTo>
                <a:lnTo>
                  <a:pt x="41" y="769"/>
                </a:lnTo>
                <a:lnTo>
                  <a:pt x="42" y="767"/>
                </a:lnTo>
                <a:lnTo>
                  <a:pt x="40" y="775"/>
                </a:lnTo>
                <a:lnTo>
                  <a:pt x="40" y="773"/>
                </a:lnTo>
                <a:lnTo>
                  <a:pt x="121" y="816"/>
                </a:lnTo>
                <a:lnTo>
                  <a:pt x="122" y="815"/>
                </a:lnTo>
                <a:lnTo>
                  <a:pt x="120" y="818"/>
                </a:lnTo>
                <a:cubicBezTo>
                  <a:pt x="111" y="829"/>
                  <a:pt x="97" y="835"/>
                  <a:pt x="83" y="835"/>
                </a:cubicBezTo>
                <a:lnTo>
                  <a:pt x="82" y="835"/>
                </a:lnTo>
                <a:lnTo>
                  <a:pt x="82" y="739"/>
                </a:lnTo>
                <a:lnTo>
                  <a:pt x="83" y="739"/>
                </a:lnTo>
                <a:lnTo>
                  <a:pt x="83" y="835"/>
                </a:lnTo>
                <a:lnTo>
                  <a:pt x="82" y="835"/>
                </a:lnTo>
                <a:cubicBezTo>
                  <a:pt x="55" y="835"/>
                  <a:pt x="34" y="813"/>
                  <a:pt x="34" y="787"/>
                </a:cubicBezTo>
                <a:lnTo>
                  <a:pt x="34" y="784"/>
                </a:lnTo>
                <a:lnTo>
                  <a:pt x="34" y="782"/>
                </a:lnTo>
                <a:lnTo>
                  <a:pt x="130" y="782"/>
                </a:lnTo>
                <a:lnTo>
                  <a:pt x="130" y="784"/>
                </a:lnTo>
                <a:lnTo>
                  <a:pt x="130" y="787"/>
                </a:lnTo>
                <a:lnTo>
                  <a:pt x="34" y="787"/>
                </a:lnTo>
                <a:lnTo>
                  <a:pt x="34" y="784"/>
                </a:lnTo>
                <a:lnTo>
                  <a:pt x="34" y="782"/>
                </a:lnTo>
                <a:lnTo>
                  <a:pt x="122" y="809"/>
                </a:lnTo>
                <a:lnTo>
                  <a:pt x="121" y="810"/>
                </a:lnTo>
                <a:lnTo>
                  <a:pt x="128" y="790"/>
                </a:lnTo>
                <a:lnTo>
                  <a:pt x="128" y="794"/>
                </a:lnTo>
                <a:lnTo>
                  <a:pt x="128" y="784"/>
                </a:lnTo>
                <a:lnTo>
                  <a:pt x="129" y="794"/>
                </a:lnTo>
                <a:lnTo>
                  <a:pt x="129" y="801"/>
                </a:lnTo>
                <a:lnTo>
                  <a:pt x="33" y="801"/>
                </a:lnTo>
                <a:lnTo>
                  <a:pt x="33" y="800"/>
                </a:lnTo>
                <a:lnTo>
                  <a:pt x="33" y="807"/>
                </a:lnTo>
                <a:lnTo>
                  <a:pt x="33" y="803"/>
                </a:lnTo>
                <a:cubicBezTo>
                  <a:pt x="33" y="801"/>
                  <a:pt x="32" y="799"/>
                  <a:pt x="32" y="796"/>
                </a:cubicBezTo>
                <a:lnTo>
                  <a:pt x="32" y="791"/>
                </a:lnTo>
                <a:lnTo>
                  <a:pt x="32" y="788"/>
                </a:lnTo>
                <a:lnTo>
                  <a:pt x="32" y="787"/>
                </a:lnTo>
                <a:lnTo>
                  <a:pt x="126" y="802"/>
                </a:lnTo>
                <a:lnTo>
                  <a:pt x="126" y="804"/>
                </a:lnTo>
                <a:lnTo>
                  <a:pt x="125" y="807"/>
                </a:lnTo>
                <a:lnTo>
                  <a:pt x="126" y="785"/>
                </a:lnTo>
                <a:lnTo>
                  <a:pt x="127" y="788"/>
                </a:lnTo>
                <a:lnTo>
                  <a:pt x="125" y="780"/>
                </a:lnTo>
                <a:lnTo>
                  <a:pt x="126" y="781"/>
                </a:lnTo>
                <a:lnTo>
                  <a:pt x="34" y="810"/>
                </a:lnTo>
                <a:lnTo>
                  <a:pt x="33" y="807"/>
                </a:lnTo>
                <a:lnTo>
                  <a:pt x="32" y="804"/>
                </a:lnTo>
                <a:lnTo>
                  <a:pt x="38" y="815"/>
                </a:lnTo>
                <a:lnTo>
                  <a:pt x="37" y="814"/>
                </a:lnTo>
                <a:lnTo>
                  <a:pt x="117" y="812"/>
                </a:lnTo>
                <a:lnTo>
                  <a:pt x="116" y="814"/>
                </a:lnTo>
                <a:lnTo>
                  <a:pt x="113" y="820"/>
                </a:lnTo>
                <a:lnTo>
                  <a:pt x="110" y="824"/>
                </a:lnTo>
                <a:lnTo>
                  <a:pt x="116" y="801"/>
                </a:lnTo>
                <a:lnTo>
                  <a:pt x="116" y="808"/>
                </a:lnTo>
                <a:lnTo>
                  <a:pt x="116" y="818"/>
                </a:lnTo>
                <a:lnTo>
                  <a:pt x="116" y="828"/>
                </a:lnTo>
                <a:lnTo>
                  <a:pt x="116" y="834"/>
                </a:lnTo>
                <a:lnTo>
                  <a:pt x="116" y="837"/>
                </a:lnTo>
                <a:lnTo>
                  <a:pt x="116" y="839"/>
                </a:lnTo>
                <a:cubicBezTo>
                  <a:pt x="116" y="865"/>
                  <a:pt x="95" y="887"/>
                  <a:pt x="68" y="887"/>
                </a:cubicBezTo>
                <a:lnTo>
                  <a:pt x="68" y="887"/>
                </a:lnTo>
                <a:lnTo>
                  <a:pt x="68" y="791"/>
                </a:lnTo>
                <a:lnTo>
                  <a:pt x="68" y="791"/>
                </a:lnTo>
                <a:lnTo>
                  <a:pt x="68" y="887"/>
                </a:lnTo>
                <a:lnTo>
                  <a:pt x="66" y="887"/>
                </a:lnTo>
                <a:lnTo>
                  <a:pt x="66" y="791"/>
                </a:lnTo>
                <a:lnTo>
                  <a:pt x="68" y="791"/>
                </a:lnTo>
                <a:cubicBezTo>
                  <a:pt x="82" y="791"/>
                  <a:pt x="96" y="797"/>
                  <a:pt x="105" y="809"/>
                </a:cubicBezTo>
                <a:cubicBezTo>
                  <a:pt x="114" y="820"/>
                  <a:pt x="118" y="834"/>
                  <a:pt x="115" y="848"/>
                </a:cubicBezTo>
                <a:lnTo>
                  <a:pt x="115" y="848"/>
                </a:lnTo>
                <a:lnTo>
                  <a:pt x="114" y="849"/>
                </a:lnTo>
                <a:lnTo>
                  <a:pt x="114" y="853"/>
                </a:lnTo>
                <a:lnTo>
                  <a:pt x="21" y="838"/>
                </a:lnTo>
                <a:lnTo>
                  <a:pt x="21" y="837"/>
                </a:lnTo>
                <a:lnTo>
                  <a:pt x="19" y="852"/>
                </a:lnTo>
                <a:lnTo>
                  <a:pt x="19" y="848"/>
                </a:lnTo>
                <a:cubicBezTo>
                  <a:pt x="19" y="846"/>
                  <a:pt x="19" y="844"/>
                  <a:pt x="19" y="842"/>
                </a:cubicBezTo>
                <a:lnTo>
                  <a:pt x="20" y="838"/>
                </a:lnTo>
                <a:cubicBezTo>
                  <a:pt x="21" y="833"/>
                  <a:pt x="22" y="828"/>
                  <a:pt x="25" y="824"/>
                </a:cubicBezTo>
                <a:lnTo>
                  <a:pt x="25" y="823"/>
                </a:lnTo>
                <a:cubicBezTo>
                  <a:pt x="33" y="806"/>
                  <a:pt x="50" y="796"/>
                  <a:pt x="68" y="796"/>
                </a:cubicBezTo>
                <a:cubicBezTo>
                  <a:pt x="86" y="796"/>
                  <a:pt x="103" y="806"/>
                  <a:pt x="111" y="823"/>
                </a:cubicBezTo>
                <a:lnTo>
                  <a:pt x="112" y="825"/>
                </a:lnTo>
                <a:cubicBezTo>
                  <a:pt x="113" y="827"/>
                  <a:pt x="114" y="829"/>
                  <a:pt x="115" y="831"/>
                </a:cubicBezTo>
                <a:lnTo>
                  <a:pt x="117" y="840"/>
                </a:lnTo>
                <a:lnTo>
                  <a:pt x="117" y="840"/>
                </a:lnTo>
                <a:lnTo>
                  <a:pt x="118" y="843"/>
                </a:lnTo>
                <a:cubicBezTo>
                  <a:pt x="123" y="857"/>
                  <a:pt x="120" y="874"/>
                  <a:pt x="111" y="886"/>
                </a:cubicBezTo>
                <a:cubicBezTo>
                  <a:pt x="102" y="899"/>
                  <a:pt x="88" y="906"/>
                  <a:pt x="72" y="906"/>
                </a:cubicBezTo>
                <a:lnTo>
                  <a:pt x="72" y="906"/>
                </a:lnTo>
                <a:cubicBezTo>
                  <a:pt x="45" y="906"/>
                  <a:pt x="24" y="884"/>
                  <a:pt x="24" y="858"/>
                </a:cubicBezTo>
                <a:lnTo>
                  <a:pt x="24" y="856"/>
                </a:lnTo>
                <a:lnTo>
                  <a:pt x="25" y="865"/>
                </a:lnTo>
                <a:lnTo>
                  <a:pt x="24" y="863"/>
                </a:lnTo>
                <a:lnTo>
                  <a:pt x="71" y="901"/>
                </a:lnTo>
                <a:lnTo>
                  <a:pt x="71" y="901"/>
                </a:lnTo>
                <a:lnTo>
                  <a:pt x="116" y="836"/>
                </a:lnTo>
                <a:lnTo>
                  <a:pt x="115" y="835"/>
                </a:lnTo>
                <a:lnTo>
                  <a:pt x="116" y="837"/>
                </a:lnTo>
                <a:cubicBezTo>
                  <a:pt x="123" y="851"/>
                  <a:pt x="123" y="869"/>
                  <a:pt x="114" y="883"/>
                </a:cubicBezTo>
                <a:cubicBezTo>
                  <a:pt x="105" y="897"/>
                  <a:pt x="90" y="906"/>
                  <a:pt x="73" y="906"/>
                </a:cubicBezTo>
                <a:lnTo>
                  <a:pt x="72" y="906"/>
                </a:lnTo>
                <a:lnTo>
                  <a:pt x="72" y="906"/>
                </a:lnTo>
                <a:cubicBezTo>
                  <a:pt x="45" y="906"/>
                  <a:pt x="24" y="884"/>
                  <a:pt x="24" y="858"/>
                </a:cubicBezTo>
                <a:lnTo>
                  <a:pt x="24" y="855"/>
                </a:lnTo>
                <a:lnTo>
                  <a:pt x="25" y="867"/>
                </a:lnTo>
                <a:lnTo>
                  <a:pt x="25" y="865"/>
                </a:lnTo>
                <a:lnTo>
                  <a:pt x="118" y="842"/>
                </a:lnTo>
                <a:lnTo>
                  <a:pt x="119" y="846"/>
                </a:lnTo>
                <a:lnTo>
                  <a:pt x="120" y="849"/>
                </a:lnTo>
                <a:cubicBezTo>
                  <a:pt x="122" y="863"/>
                  <a:pt x="119" y="877"/>
                  <a:pt x="110" y="888"/>
                </a:cubicBezTo>
                <a:cubicBezTo>
                  <a:pt x="100" y="900"/>
                  <a:pt x="87" y="906"/>
                  <a:pt x="72" y="906"/>
                </a:cubicBezTo>
                <a:lnTo>
                  <a:pt x="71" y="906"/>
                </a:lnTo>
                <a:lnTo>
                  <a:pt x="119" y="861"/>
                </a:lnTo>
                <a:lnTo>
                  <a:pt x="119" y="865"/>
                </a:lnTo>
                <a:lnTo>
                  <a:pt x="119" y="872"/>
                </a:lnTo>
                <a:lnTo>
                  <a:pt x="71" y="824"/>
                </a:lnTo>
                <a:lnTo>
                  <a:pt x="73" y="824"/>
                </a:lnTo>
                <a:lnTo>
                  <a:pt x="26" y="883"/>
                </a:lnTo>
                <a:lnTo>
                  <a:pt x="25" y="877"/>
                </a:lnTo>
                <a:lnTo>
                  <a:pt x="24" y="872"/>
                </a:lnTo>
                <a:cubicBezTo>
                  <a:pt x="21" y="858"/>
                  <a:pt x="25" y="844"/>
                  <a:pt x="34" y="833"/>
                </a:cubicBezTo>
                <a:cubicBezTo>
                  <a:pt x="43" y="821"/>
                  <a:pt x="57" y="815"/>
                  <a:pt x="71" y="815"/>
                </a:cubicBezTo>
                <a:lnTo>
                  <a:pt x="72" y="815"/>
                </a:lnTo>
                <a:cubicBezTo>
                  <a:pt x="99" y="815"/>
                  <a:pt x="120" y="836"/>
                  <a:pt x="120" y="863"/>
                </a:cubicBezTo>
                <a:lnTo>
                  <a:pt x="120" y="873"/>
                </a:lnTo>
                <a:lnTo>
                  <a:pt x="120" y="878"/>
                </a:lnTo>
                <a:cubicBezTo>
                  <a:pt x="117" y="903"/>
                  <a:pt x="95" y="922"/>
                  <a:pt x="69" y="920"/>
                </a:cubicBezTo>
                <a:cubicBezTo>
                  <a:pt x="44" y="919"/>
                  <a:pt x="24" y="898"/>
                  <a:pt x="24" y="872"/>
                </a:cubicBezTo>
                <a:lnTo>
                  <a:pt x="24" y="870"/>
                </a:lnTo>
                <a:lnTo>
                  <a:pt x="25" y="879"/>
                </a:lnTo>
                <a:lnTo>
                  <a:pt x="24" y="877"/>
                </a:lnTo>
                <a:cubicBezTo>
                  <a:pt x="19" y="851"/>
                  <a:pt x="36" y="826"/>
                  <a:pt x="61" y="821"/>
                </a:cubicBezTo>
                <a:cubicBezTo>
                  <a:pt x="86" y="815"/>
                  <a:pt x="112" y="831"/>
                  <a:pt x="118" y="856"/>
                </a:cubicBezTo>
                <a:lnTo>
                  <a:pt x="119" y="858"/>
                </a:lnTo>
                <a:cubicBezTo>
                  <a:pt x="119" y="862"/>
                  <a:pt x="120" y="866"/>
                  <a:pt x="120" y="869"/>
                </a:cubicBezTo>
                <a:lnTo>
                  <a:pt x="120" y="872"/>
                </a:lnTo>
                <a:cubicBezTo>
                  <a:pt x="120" y="899"/>
                  <a:pt x="98" y="920"/>
                  <a:pt x="72" y="920"/>
                </a:cubicBezTo>
                <a:lnTo>
                  <a:pt x="71" y="920"/>
                </a:lnTo>
                <a:lnTo>
                  <a:pt x="71" y="824"/>
                </a:lnTo>
                <a:lnTo>
                  <a:pt x="72" y="824"/>
                </a:lnTo>
                <a:lnTo>
                  <a:pt x="24" y="868"/>
                </a:lnTo>
                <a:lnTo>
                  <a:pt x="25" y="859"/>
                </a:lnTo>
                <a:lnTo>
                  <a:pt x="26" y="856"/>
                </a:lnTo>
                <a:lnTo>
                  <a:pt x="25" y="863"/>
                </a:lnTo>
                <a:lnTo>
                  <a:pt x="25" y="863"/>
                </a:lnTo>
                <a:lnTo>
                  <a:pt x="120" y="870"/>
                </a:lnTo>
                <a:lnTo>
                  <a:pt x="120" y="873"/>
                </a:lnTo>
                <a:lnTo>
                  <a:pt x="120" y="866"/>
                </a:lnTo>
                <a:lnTo>
                  <a:pt x="120" y="876"/>
                </a:lnTo>
                <a:lnTo>
                  <a:pt x="119" y="885"/>
                </a:lnTo>
                <a:lnTo>
                  <a:pt x="119" y="889"/>
                </a:lnTo>
                <a:cubicBezTo>
                  <a:pt x="115" y="914"/>
                  <a:pt x="93" y="932"/>
                  <a:pt x="68" y="930"/>
                </a:cubicBezTo>
                <a:cubicBezTo>
                  <a:pt x="43" y="928"/>
                  <a:pt x="23" y="907"/>
                  <a:pt x="23" y="882"/>
                </a:cubicBezTo>
                <a:lnTo>
                  <a:pt x="23" y="881"/>
                </a:lnTo>
                <a:lnTo>
                  <a:pt x="23" y="878"/>
                </a:lnTo>
                <a:lnTo>
                  <a:pt x="24" y="885"/>
                </a:lnTo>
                <a:lnTo>
                  <a:pt x="23" y="881"/>
                </a:lnTo>
                <a:cubicBezTo>
                  <a:pt x="23" y="879"/>
                  <a:pt x="23" y="877"/>
                  <a:pt x="23" y="874"/>
                </a:cubicBezTo>
                <a:lnTo>
                  <a:pt x="23" y="872"/>
                </a:lnTo>
                <a:lnTo>
                  <a:pt x="119" y="872"/>
                </a:lnTo>
                <a:lnTo>
                  <a:pt x="119" y="874"/>
                </a:lnTo>
                <a:cubicBezTo>
                  <a:pt x="119" y="877"/>
                  <a:pt x="119" y="879"/>
                  <a:pt x="118" y="882"/>
                </a:cubicBezTo>
                <a:lnTo>
                  <a:pt x="118" y="885"/>
                </a:lnTo>
                <a:lnTo>
                  <a:pt x="116" y="863"/>
                </a:lnTo>
                <a:lnTo>
                  <a:pt x="118" y="868"/>
                </a:lnTo>
                <a:lnTo>
                  <a:pt x="72" y="834"/>
                </a:lnTo>
                <a:lnTo>
                  <a:pt x="72" y="834"/>
                </a:lnTo>
                <a:lnTo>
                  <a:pt x="25" y="891"/>
                </a:lnTo>
                <a:lnTo>
                  <a:pt x="25" y="887"/>
                </a:lnTo>
                <a:lnTo>
                  <a:pt x="24" y="883"/>
                </a:lnTo>
                <a:cubicBezTo>
                  <a:pt x="18" y="858"/>
                  <a:pt x="33" y="833"/>
                  <a:pt x="58" y="826"/>
                </a:cubicBezTo>
                <a:cubicBezTo>
                  <a:pt x="82" y="819"/>
                  <a:pt x="108" y="833"/>
                  <a:pt x="116" y="857"/>
                </a:cubicBezTo>
                <a:lnTo>
                  <a:pt x="117" y="859"/>
                </a:lnTo>
                <a:cubicBezTo>
                  <a:pt x="117" y="861"/>
                  <a:pt x="118" y="864"/>
                  <a:pt x="118" y="866"/>
                </a:cubicBezTo>
                <a:lnTo>
                  <a:pt x="119" y="869"/>
                </a:lnTo>
                <a:cubicBezTo>
                  <a:pt x="123" y="891"/>
                  <a:pt x="110" y="913"/>
                  <a:pt x="89" y="922"/>
                </a:cubicBezTo>
                <a:lnTo>
                  <a:pt x="87" y="923"/>
                </a:lnTo>
                <a:cubicBezTo>
                  <a:pt x="74" y="928"/>
                  <a:pt x="60" y="927"/>
                  <a:pt x="48" y="921"/>
                </a:cubicBezTo>
                <a:lnTo>
                  <a:pt x="46" y="920"/>
                </a:lnTo>
                <a:cubicBezTo>
                  <a:pt x="29" y="912"/>
                  <a:pt x="19" y="895"/>
                  <a:pt x="19" y="877"/>
                </a:cubicBezTo>
                <a:lnTo>
                  <a:pt x="19" y="874"/>
                </a:lnTo>
                <a:lnTo>
                  <a:pt x="19" y="872"/>
                </a:lnTo>
                <a:lnTo>
                  <a:pt x="113" y="888"/>
                </a:lnTo>
                <a:lnTo>
                  <a:pt x="110" y="895"/>
                </a:lnTo>
                <a:lnTo>
                  <a:pt x="108" y="900"/>
                </a:lnTo>
                <a:cubicBezTo>
                  <a:pt x="102" y="916"/>
                  <a:pt x="87" y="927"/>
                  <a:pt x="71" y="929"/>
                </a:cubicBezTo>
                <a:cubicBezTo>
                  <a:pt x="54" y="932"/>
                  <a:pt x="37" y="925"/>
                  <a:pt x="26" y="912"/>
                </a:cubicBezTo>
                <a:lnTo>
                  <a:pt x="24" y="909"/>
                </a:lnTo>
                <a:lnTo>
                  <a:pt x="22" y="907"/>
                </a:lnTo>
                <a:lnTo>
                  <a:pt x="101" y="902"/>
                </a:lnTo>
                <a:lnTo>
                  <a:pt x="98" y="907"/>
                </a:lnTo>
                <a:lnTo>
                  <a:pt x="104" y="882"/>
                </a:lnTo>
                <a:lnTo>
                  <a:pt x="104" y="884"/>
                </a:lnTo>
                <a:lnTo>
                  <a:pt x="105" y="895"/>
                </a:lnTo>
                <a:lnTo>
                  <a:pt x="105" y="912"/>
                </a:lnTo>
                <a:lnTo>
                  <a:pt x="104" y="924"/>
                </a:lnTo>
                <a:lnTo>
                  <a:pt x="104" y="930"/>
                </a:lnTo>
                <a:cubicBezTo>
                  <a:pt x="104" y="933"/>
                  <a:pt x="104" y="935"/>
                  <a:pt x="104" y="937"/>
                </a:cubicBezTo>
                <a:lnTo>
                  <a:pt x="103" y="941"/>
                </a:lnTo>
                <a:lnTo>
                  <a:pt x="104" y="934"/>
                </a:lnTo>
                <a:lnTo>
                  <a:pt x="104" y="934"/>
                </a:lnTo>
                <a:lnTo>
                  <a:pt x="8" y="934"/>
                </a:lnTo>
                <a:lnTo>
                  <a:pt x="8" y="932"/>
                </a:lnTo>
                <a:lnTo>
                  <a:pt x="9" y="940"/>
                </a:lnTo>
                <a:lnTo>
                  <a:pt x="8" y="937"/>
                </a:lnTo>
                <a:lnTo>
                  <a:pt x="103" y="929"/>
                </a:lnTo>
                <a:lnTo>
                  <a:pt x="103" y="931"/>
                </a:lnTo>
                <a:lnTo>
                  <a:pt x="103" y="934"/>
                </a:lnTo>
                <a:cubicBezTo>
                  <a:pt x="103" y="938"/>
                  <a:pt x="103" y="943"/>
                  <a:pt x="102" y="947"/>
                </a:cubicBezTo>
                <a:lnTo>
                  <a:pt x="101" y="951"/>
                </a:lnTo>
                <a:cubicBezTo>
                  <a:pt x="99" y="955"/>
                  <a:pt x="97" y="960"/>
                  <a:pt x="94" y="964"/>
                </a:cubicBezTo>
                <a:lnTo>
                  <a:pt x="93" y="966"/>
                </a:lnTo>
                <a:cubicBezTo>
                  <a:pt x="81" y="985"/>
                  <a:pt x="56" y="992"/>
                  <a:pt x="35" y="983"/>
                </a:cubicBezTo>
                <a:cubicBezTo>
                  <a:pt x="14" y="975"/>
                  <a:pt x="2" y="952"/>
                  <a:pt x="6" y="930"/>
                </a:cubicBezTo>
                <a:lnTo>
                  <a:pt x="7" y="927"/>
                </a:lnTo>
                <a:lnTo>
                  <a:pt x="6" y="936"/>
                </a:lnTo>
                <a:lnTo>
                  <a:pt x="6" y="934"/>
                </a:lnTo>
                <a:cubicBezTo>
                  <a:pt x="6" y="908"/>
                  <a:pt x="26" y="887"/>
                  <a:pt x="52" y="886"/>
                </a:cubicBezTo>
                <a:cubicBezTo>
                  <a:pt x="77" y="885"/>
                  <a:pt x="99" y="904"/>
                  <a:pt x="102" y="930"/>
                </a:cubicBezTo>
                <a:lnTo>
                  <a:pt x="102" y="939"/>
                </a:lnTo>
                <a:lnTo>
                  <a:pt x="102" y="942"/>
                </a:lnTo>
                <a:cubicBezTo>
                  <a:pt x="102" y="948"/>
                  <a:pt x="102" y="953"/>
                  <a:pt x="100" y="958"/>
                </a:cubicBezTo>
                <a:lnTo>
                  <a:pt x="100" y="959"/>
                </a:lnTo>
                <a:cubicBezTo>
                  <a:pt x="92" y="981"/>
                  <a:pt x="70" y="995"/>
                  <a:pt x="46" y="991"/>
                </a:cubicBezTo>
                <a:cubicBezTo>
                  <a:pt x="23" y="988"/>
                  <a:pt x="6" y="968"/>
                  <a:pt x="6" y="944"/>
                </a:cubicBezTo>
                <a:lnTo>
                  <a:pt x="6" y="942"/>
                </a:lnTo>
                <a:lnTo>
                  <a:pt x="6" y="944"/>
                </a:lnTo>
                <a:lnTo>
                  <a:pt x="6" y="938"/>
                </a:lnTo>
                <a:lnTo>
                  <a:pt x="101" y="943"/>
                </a:lnTo>
                <a:lnTo>
                  <a:pt x="100" y="946"/>
                </a:lnTo>
                <a:lnTo>
                  <a:pt x="100" y="948"/>
                </a:lnTo>
                <a:cubicBezTo>
                  <a:pt x="95" y="971"/>
                  <a:pt x="75" y="987"/>
                  <a:pt x="52" y="987"/>
                </a:cubicBezTo>
                <a:cubicBezTo>
                  <a:pt x="30" y="987"/>
                  <a:pt x="10" y="971"/>
                  <a:pt x="5" y="948"/>
                </a:cubicBezTo>
                <a:lnTo>
                  <a:pt x="5" y="946"/>
                </a:lnTo>
                <a:lnTo>
                  <a:pt x="4" y="943"/>
                </a:lnTo>
                <a:cubicBezTo>
                  <a:pt x="0" y="921"/>
                  <a:pt x="12" y="898"/>
                  <a:pt x="33" y="890"/>
                </a:cubicBezTo>
                <a:cubicBezTo>
                  <a:pt x="54" y="881"/>
                  <a:pt x="79" y="888"/>
                  <a:pt x="91" y="907"/>
                </a:cubicBezTo>
                <a:lnTo>
                  <a:pt x="92" y="909"/>
                </a:lnTo>
                <a:cubicBezTo>
                  <a:pt x="95" y="913"/>
                  <a:pt x="97" y="918"/>
                  <a:pt x="99" y="922"/>
                </a:cubicBezTo>
                <a:lnTo>
                  <a:pt x="100" y="926"/>
                </a:lnTo>
                <a:cubicBezTo>
                  <a:pt x="102" y="933"/>
                  <a:pt x="102" y="940"/>
                  <a:pt x="101" y="948"/>
                </a:cubicBezTo>
                <a:lnTo>
                  <a:pt x="99" y="956"/>
                </a:lnTo>
                <a:lnTo>
                  <a:pt x="98" y="960"/>
                </a:lnTo>
                <a:lnTo>
                  <a:pt x="21" y="911"/>
                </a:lnTo>
                <a:lnTo>
                  <a:pt x="23" y="910"/>
                </a:lnTo>
                <a:lnTo>
                  <a:pt x="26" y="907"/>
                </a:lnTo>
                <a:cubicBezTo>
                  <a:pt x="41" y="895"/>
                  <a:pt x="60" y="893"/>
                  <a:pt x="77" y="901"/>
                </a:cubicBezTo>
                <a:cubicBezTo>
                  <a:pt x="94" y="908"/>
                  <a:pt x="105" y="925"/>
                  <a:pt x="105" y="944"/>
                </a:cubicBezTo>
                <a:lnTo>
                  <a:pt x="105" y="946"/>
                </a:lnTo>
                <a:cubicBezTo>
                  <a:pt x="105" y="949"/>
                  <a:pt x="105" y="952"/>
                  <a:pt x="104" y="955"/>
                </a:cubicBezTo>
                <a:lnTo>
                  <a:pt x="104" y="958"/>
                </a:lnTo>
                <a:cubicBezTo>
                  <a:pt x="99" y="980"/>
                  <a:pt x="79" y="996"/>
                  <a:pt x="56" y="996"/>
                </a:cubicBezTo>
                <a:lnTo>
                  <a:pt x="55" y="996"/>
                </a:lnTo>
                <a:cubicBezTo>
                  <a:pt x="41" y="996"/>
                  <a:pt x="28" y="990"/>
                  <a:pt x="19" y="979"/>
                </a:cubicBezTo>
                <a:cubicBezTo>
                  <a:pt x="10" y="969"/>
                  <a:pt x="6" y="954"/>
                  <a:pt x="8" y="941"/>
                </a:cubicBezTo>
                <a:lnTo>
                  <a:pt x="9" y="938"/>
                </a:lnTo>
                <a:lnTo>
                  <a:pt x="8" y="945"/>
                </a:lnTo>
                <a:lnTo>
                  <a:pt x="8" y="944"/>
                </a:lnTo>
                <a:lnTo>
                  <a:pt x="104" y="944"/>
                </a:lnTo>
                <a:lnTo>
                  <a:pt x="104" y="948"/>
                </a:lnTo>
                <a:lnTo>
                  <a:pt x="104" y="953"/>
                </a:lnTo>
                <a:cubicBezTo>
                  <a:pt x="104" y="980"/>
                  <a:pt x="82" y="1001"/>
                  <a:pt x="56" y="1001"/>
                </a:cubicBezTo>
                <a:lnTo>
                  <a:pt x="53" y="1001"/>
                </a:lnTo>
                <a:lnTo>
                  <a:pt x="51" y="1001"/>
                </a:lnTo>
                <a:lnTo>
                  <a:pt x="99" y="953"/>
                </a:lnTo>
                <a:lnTo>
                  <a:pt x="99" y="956"/>
                </a:lnTo>
                <a:lnTo>
                  <a:pt x="98" y="944"/>
                </a:lnTo>
                <a:lnTo>
                  <a:pt x="99" y="946"/>
                </a:lnTo>
                <a:lnTo>
                  <a:pt x="4" y="958"/>
                </a:lnTo>
                <a:lnTo>
                  <a:pt x="4" y="956"/>
                </a:lnTo>
                <a:lnTo>
                  <a:pt x="5" y="964"/>
                </a:lnTo>
                <a:lnTo>
                  <a:pt x="4" y="958"/>
                </a:lnTo>
                <a:lnTo>
                  <a:pt x="3" y="953"/>
                </a:lnTo>
                <a:lnTo>
                  <a:pt x="99" y="948"/>
                </a:lnTo>
                <a:lnTo>
                  <a:pt x="99" y="959"/>
                </a:lnTo>
                <a:lnTo>
                  <a:pt x="98" y="963"/>
                </a:lnTo>
                <a:cubicBezTo>
                  <a:pt x="95" y="989"/>
                  <a:pt x="73" y="1007"/>
                  <a:pt x="48" y="1006"/>
                </a:cubicBezTo>
                <a:cubicBezTo>
                  <a:pt x="22" y="1004"/>
                  <a:pt x="2" y="983"/>
                  <a:pt x="2" y="958"/>
                </a:cubicBezTo>
                <a:lnTo>
                  <a:pt x="2" y="956"/>
                </a:lnTo>
                <a:lnTo>
                  <a:pt x="2" y="953"/>
                </a:lnTo>
                <a:cubicBezTo>
                  <a:pt x="2" y="929"/>
                  <a:pt x="21" y="909"/>
                  <a:pt x="45" y="906"/>
                </a:cubicBezTo>
                <a:cubicBezTo>
                  <a:pt x="69" y="903"/>
                  <a:pt x="91" y="918"/>
                  <a:pt x="97" y="942"/>
                </a:cubicBezTo>
                <a:lnTo>
                  <a:pt x="99" y="949"/>
                </a:lnTo>
                <a:lnTo>
                  <a:pt x="100" y="954"/>
                </a:lnTo>
                <a:cubicBezTo>
                  <a:pt x="102" y="968"/>
                  <a:pt x="98" y="983"/>
                  <a:pt x="89" y="994"/>
                </a:cubicBezTo>
                <a:cubicBezTo>
                  <a:pt x="80" y="1005"/>
                  <a:pt x="67" y="1011"/>
                  <a:pt x="52" y="1011"/>
                </a:cubicBezTo>
                <a:lnTo>
                  <a:pt x="51" y="1011"/>
                </a:lnTo>
                <a:cubicBezTo>
                  <a:pt x="24" y="1011"/>
                  <a:pt x="3" y="989"/>
                  <a:pt x="3" y="963"/>
                </a:cubicBezTo>
                <a:cubicBezTo>
                  <a:pt x="3" y="936"/>
                  <a:pt x="24" y="915"/>
                  <a:pt x="51" y="91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34"/>
          <p:cNvSpPr>
            <a:spLocks/>
          </p:cNvSpPr>
          <p:nvPr/>
        </p:nvSpPr>
        <p:spPr bwMode="auto">
          <a:xfrm>
            <a:off x="6619875" y="4360863"/>
            <a:ext cx="73025" cy="315913"/>
          </a:xfrm>
          <a:custGeom>
            <a:avLst/>
            <a:gdLst>
              <a:gd name="T0" fmla="*/ 3 w 252"/>
              <a:gd name="T1" fmla="*/ 1016 h 1101"/>
              <a:gd name="T2" fmla="*/ 2 w 252"/>
              <a:gd name="T3" fmla="*/ 978 h 1101"/>
              <a:gd name="T4" fmla="*/ 99 w 252"/>
              <a:gd name="T5" fmla="*/ 957 h 1101"/>
              <a:gd name="T6" fmla="*/ 103 w 252"/>
              <a:gd name="T7" fmla="*/ 929 h 1101"/>
              <a:gd name="T8" fmla="*/ 23 w 252"/>
              <a:gd name="T9" fmla="*/ 915 h 1101"/>
              <a:gd name="T10" fmla="*/ 33 w 252"/>
              <a:gd name="T11" fmla="*/ 866 h 1101"/>
              <a:gd name="T12" fmla="*/ 62 w 252"/>
              <a:gd name="T13" fmla="*/ 801 h 1101"/>
              <a:gd name="T14" fmla="*/ 46 w 252"/>
              <a:gd name="T15" fmla="*/ 835 h 1101"/>
              <a:gd name="T16" fmla="*/ 139 w 252"/>
              <a:gd name="T17" fmla="*/ 799 h 1101"/>
              <a:gd name="T18" fmla="*/ 140 w 252"/>
              <a:gd name="T19" fmla="*/ 752 h 1101"/>
              <a:gd name="T20" fmla="*/ 104 w 252"/>
              <a:gd name="T21" fmla="*/ 687 h 1101"/>
              <a:gd name="T22" fmla="*/ 115 w 252"/>
              <a:gd name="T23" fmla="*/ 659 h 1101"/>
              <a:gd name="T24" fmla="*/ 116 w 252"/>
              <a:gd name="T25" fmla="*/ 621 h 1101"/>
              <a:gd name="T26" fmla="*/ 71 w 252"/>
              <a:gd name="T27" fmla="*/ 638 h 1101"/>
              <a:gd name="T28" fmla="*/ 167 w 252"/>
              <a:gd name="T29" fmla="*/ 625 h 1101"/>
              <a:gd name="T30" fmla="*/ 72 w 252"/>
              <a:gd name="T31" fmla="*/ 602 h 1101"/>
              <a:gd name="T32" fmla="*/ 176 w 252"/>
              <a:gd name="T33" fmla="*/ 563 h 1101"/>
              <a:gd name="T34" fmla="*/ 186 w 252"/>
              <a:gd name="T35" fmla="*/ 538 h 1101"/>
              <a:gd name="T36" fmla="*/ 88 w 252"/>
              <a:gd name="T37" fmla="*/ 510 h 1101"/>
              <a:gd name="T38" fmla="*/ 140 w 252"/>
              <a:gd name="T39" fmla="*/ 431 h 1101"/>
              <a:gd name="T40" fmla="*/ 191 w 252"/>
              <a:gd name="T41" fmla="*/ 427 h 1101"/>
              <a:gd name="T42" fmla="*/ 102 w 252"/>
              <a:gd name="T43" fmla="*/ 418 h 1101"/>
              <a:gd name="T44" fmla="*/ 110 w 252"/>
              <a:gd name="T45" fmla="*/ 381 h 1101"/>
              <a:gd name="T46" fmla="*/ 211 w 252"/>
              <a:gd name="T47" fmla="*/ 341 h 1101"/>
              <a:gd name="T48" fmla="*/ 214 w 252"/>
              <a:gd name="T49" fmla="*/ 312 h 1101"/>
              <a:gd name="T50" fmla="*/ 220 w 252"/>
              <a:gd name="T51" fmla="*/ 271 h 1101"/>
              <a:gd name="T52" fmla="*/ 126 w 252"/>
              <a:gd name="T53" fmla="*/ 231 h 1101"/>
              <a:gd name="T54" fmla="*/ 230 w 252"/>
              <a:gd name="T55" fmla="*/ 203 h 1101"/>
              <a:gd name="T56" fmla="*/ 198 w 252"/>
              <a:gd name="T57" fmla="*/ 128 h 1101"/>
              <a:gd name="T58" fmla="*/ 198 w 252"/>
              <a:gd name="T59" fmla="*/ 88 h 1101"/>
              <a:gd name="T60" fmla="*/ 237 w 252"/>
              <a:gd name="T61" fmla="*/ 81 h 1101"/>
              <a:gd name="T62" fmla="*/ 200 w 252"/>
              <a:gd name="T63" fmla="*/ 12 h 1101"/>
              <a:gd name="T64" fmla="*/ 245 w 252"/>
              <a:gd name="T65" fmla="*/ 76 h 1101"/>
              <a:gd name="T66" fmla="*/ 240 w 252"/>
              <a:gd name="T67" fmla="*/ 126 h 1101"/>
              <a:gd name="T68" fmla="*/ 237 w 252"/>
              <a:gd name="T69" fmla="*/ 167 h 1101"/>
              <a:gd name="T70" fmla="*/ 134 w 252"/>
              <a:gd name="T71" fmla="*/ 184 h 1101"/>
              <a:gd name="T72" fmla="*/ 225 w 252"/>
              <a:gd name="T73" fmla="*/ 231 h 1101"/>
              <a:gd name="T74" fmla="*/ 126 w 252"/>
              <a:gd name="T75" fmla="*/ 258 h 1101"/>
              <a:gd name="T76" fmla="*/ 120 w 252"/>
              <a:gd name="T77" fmla="*/ 318 h 1101"/>
              <a:gd name="T78" fmla="*/ 123 w 252"/>
              <a:gd name="T79" fmla="*/ 294 h 1101"/>
              <a:gd name="T80" fmla="*/ 108 w 252"/>
              <a:gd name="T81" fmla="*/ 369 h 1101"/>
              <a:gd name="T82" fmla="*/ 198 w 252"/>
              <a:gd name="T83" fmla="*/ 403 h 1101"/>
              <a:gd name="T84" fmla="*/ 98 w 252"/>
              <a:gd name="T85" fmla="*/ 450 h 1101"/>
              <a:gd name="T86" fmla="*/ 140 w 252"/>
              <a:gd name="T87" fmla="*/ 527 h 1101"/>
              <a:gd name="T88" fmla="*/ 184 w 252"/>
              <a:gd name="T89" fmla="*/ 507 h 1101"/>
              <a:gd name="T90" fmla="*/ 88 w 252"/>
              <a:gd name="T91" fmla="*/ 543 h 1101"/>
              <a:gd name="T92" fmla="*/ 127 w 252"/>
              <a:gd name="T93" fmla="*/ 622 h 1101"/>
              <a:gd name="T94" fmla="*/ 167 w 252"/>
              <a:gd name="T95" fmla="*/ 605 h 1101"/>
              <a:gd name="T96" fmla="*/ 71 w 252"/>
              <a:gd name="T97" fmla="*/ 630 h 1101"/>
              <a:gd name="T98" fmla="*/ 166 w 252"/>
              <a:gd name="T99" fmla="*/ 643 h 1101"/>
              <a:gd name="T100" fmla="*/ 62 w 252"/>
              <a:gd name="T101" fmla="*/ 673 h 1101"/>
              <a:gd name="T102" fmla="*/ 147 w 252"/>
              <a:gd name="T103" fmla="*/ 734 h 1101"/>
              <a:gd name="T104" fmla="*/ 50 w 252"/>
              <a:gd name="T105" fmla="*/ 733 h 1101"/>
              <a:gd name="T106" fmla="*/ 93 w 252"/>
              <a:gd name="T107" fmla="*/ 725 h 1101"/>
              <a:gd name="T108" fmla="*/ 137 w 252"/>
              <a:gd name="T109" fmla="*/ 811 h 1101"/>
              <a:gd name="T110" fmla="*/ 137 w 252"/>
              <a:gd name="T111" fmla="*/ 845 h 1101"/>
              <a:gd name="T112" fmla="*/ 124 w 252"/>
              <a:gd name="T113" fmla="*/ 864 h 1101"/>
              <a:gd name="T114" fmla="*/ 119 w 252"/>
              <a:gd name="T115" fmla="*/ 869 h 1101"/>
              <a:gd name="T116" fmla="*/ 20 w 252"/>
              <a:gd name="T117" fmla="*/ 928 h 1101"/>
              <a:gd name="T118" fmla="*/ 103 w 252"/>
              <a:gd name="T119" fmla="*/ 949 h 1101"/>
              <a:gd name="T120" fmla="*/ 2 w 252"/>
              <a:gd name="T121" fmla="*/ 982 h 1101"/>
              <a:gd name="T122" fmla="*/ 14 w 252"/>
              <a:gd name="T123" fmla="*/ 1037 h 1101"/>
              <a:gd name="T124" fmla="*/ 2 w 252"/>
              <a:gd name="T125" fmla="*/ 1043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2" h="1101">
                <a:moveTo>
                  <a:pt x="99" y="1044"/>
                </a:moveTo>
                <a:lnTo>
                  <a:pt x="99" y="1048"/>
                </a:lnTo>
                <a:cubicBezTo>
                  <a:pt x="99" y="1053"/>
                  <a:pt x="98" y="1058"/>
                  <a:pt x="97" y="1063"/>
                </a:cubicBezTo>
                <a:lnTo>
                  <a:pt x="96" y="1065"/>
                </a:lnTo>
                <a:cubicBezTo>
                  <a:pt x="89" y="1087"/>
                  <a:pt x="66" y="1101"/>
                  <a:pt x="43" y="1097"/>
                </a:cubicBezTo>
                <a:cubicBezTo>
                  <a:pt x="20" y="1093"/>
                  <a:pt x="2" y="1073"/>
                  <a:pt x="2" y="1049"/>
                </a:cubicBezTo>
                <a:lnTo>
                  <a:pt x="2" y="1047"/>
                </a:lnTo>
                <a:lnTo>
                  <a:pt x="3" y="1055"/>
                </a:lnTo>
                <a:lnTo>
                  <a:pt x="3" y="1052"/>
                </a:lnTo>
                <a:cubicBezTo>
                  <a:pt x="2" y="1050"/>
                  <a:pt x="2" y="1047"/>
                  <a:pt x="2" y="1044"/>
                </a:cubicBezTo>
                <a:lnTo>
                  <a:pt x="2" y="1041"/>
                </a:lnTo>
                <a:lnTo>
                  <a:pt x="2" y="1040"/>
                </a:lnTo>
                <a:cubicBezTo>
                  <a:pt x="2" y="1015"/>
                  <a:pt x="21" y="995"/>
                  <a:pt x="45" y="992"/>
                </a:cubicBezTo>
                <a:cubicBezTo>
                  <a:pt x="70" y="990"/>
                  <a:pt x="92" y="1006"/>
                  <a:pt x="97" y="1031"/>
                </a:cubicBezTo>
                <a:lnTo>
                  <a:pt x="98" y="1033"/>
                </a:lnTo>
                <a:cubicBezTo>
                  <a:pt x="98" y="1036"/>
                  <a:pt x="98" y="1039"/>
                  <a:pt x="98" y="1042"/>
                </a:cubicBezTo>
                <a:lnTo>
                  <a:pt x="98" y="1044"/>
                </a:lnTo>
                <a:cubicBezTo>
                  <a:pt x="98" y="1071"/>
                  <a:pt x="77" y="1092"/>
                  <a:pt x="50" y="1092"/>
                </a:cubicBezTo>
                <a:cubicBezTo>
                  <a:pt x="24" y="1092"/>
                  <a:pt x="2" y="1071"/>
                  <a:pt x="2" y="1044"/>
                </a:cubicBezTo>
                <a:lnTo>
                  <a:pt x="2" y="1042"/>
                </a:lnTo>
                <a:lnTo>
                  <a:pt x="2" y="1040"/>
                </a:lnTo>
                <a:lnTo>
                  <a:pt x="50" y="1088"/>
                </a:lnTo>
                <a:lnTo>
                  <a:pt x="49" y="1088"/>
                </a:lnTo>
                <a:lnTo>
                  <a:pt x="97" y="1032"/>
                </a:lnTo>
                <a:lnTo>
                  <a:pt x="97" y="1035"/>
                </a:lnTo>
                <a:cubicBezTo>
                  <a:pt x="98" y="1038"/>
                  <a:pt x="98" y="1040"/>
                  <a:pt x="98" y="1043"/>
                </a:cubicBezTo>
                <a:lnTo>
                  <a:pt x="98" y="1044"/>
                </a:lnTo>
                <a:cubicBezTo>
                  <a:pt x="98" y="1071"/>
                  <a:pt x="76" y="1092"/>
                  <a:pt x="50" y="1092"/>
                </a:cubicBezTo>
                <a:cubicBezTo>
                  <a:pt x="23" y="1092"/>
                  <a:pt x="2" y="1071"/>
                  <a:pt x="2" y="1044"/>
                </a:cubicBezTo>
                <a:lnTo>
                  <a:pt x="2" y="1040"/>
                </a:lnTo>
                <a:lnTo>
                  <a:pt x="2" y="1035"/>
                </a:lnTo>
                <a:cubicBezTo>
                  <a:pt x="2" y="1008"/>
                  <a:pt x="23" y="987"/>
                  <a:pt x="50" y="987"/>
                </a:cubicBezTo>
                <a:lnTo>
                  <a:pt x="50" y="987"/>
                </a:lnTo>
                <a:cubicBezTo>
                  <a:pt x="65" y="987"/>
                  <a:pt x="78" y="993"/>
                  <a:pt x="87" y="1004"/>
                </a:cubicBezTo>
                <a:cubicBezTo>
                  <a:pt x="96" y="1015"/>
                  <a:pt x="100" y="1029"/>
                  <a:pt x="98" y="1043"/>
                </a:cubicBezTo>
                <a:lnTo>
                  <a:pt x="97" y="1046"/>
                </a:lnTo>
                <a:lnTo>
                  <a:pt x="98" y="1038"/>
                </a:lnTo>
                <a:lnTo>
                  <a:pt x="98" y="1040"/>
                </a:lnTo>
                <a:lnTo>
                  <a:pt x="7" y="1019"/>
                </a:lnTo>
                <a:lnTo>
                  <a:pt x="8" y="1017"/>
                </a:lnTo>
                <a:lnTo>
                  <a:pt x="4" y="1030"/>
                </a:lnTo>
                <a:lnTo>
                  <a:pt x="4" y="1027"/>
                </a:lnTo>
                <a:lnTo>
                  <a:pt x="51" y="1083"/>
                </a:lnTo>
                <a:lnTo>
                  <a:pt x="50" y="1083"/>
                </a:lnTo>
                <a:lnTo>
                  <a:pt x="50" y="1083"/>
                </a:lnTo>
                <a:cubicBezTo>
                  <a:pt x="35" y="1083"/>
                  <a:pt x="22" y="1076"/>
                  <a:pt x="13" y="1065"/>
                </a:cubicBezTo>
                <a:cubicBezTo>
                  <a:pt x="3" y="1054"/>
                  <a:pt x="0" y="1039"/>
                  <a:pt x="3" y="1025"/>
                </a:cubicBezTo>
                <a:lnTo>
                  <a:pt x="4" y="1020"/>
                </a:lnTo>
                <a:lnTo>
                  <a:pt x="3" y="1030"/>
                </a:lnTo>
                <a:lnTo>
                  <a:pt x="3" y="1027"/>
                </a:lnTo>
                <a:lnTo>
                  <a:pt x="3" y="1025"/>
                </a:lnTo>
                <a:cubicBezTo>
                  <a:pt x="3" y="999"/>
                  <a:pt x="24" y="977"/>
                  <a:pt x="51" y="977"/>
                </a:cubicBezTo>
                <a:cubicBezTo>
                  <a:pt x="77" y="977"/>
                  <a:pt x="99" y="999"/>
                  <a:pt x="99" y="1025"/>
                </a:cubicBezTo>
                <a:lnTo>
                  <a:pt x="99" y="1028"/>
                </a:lnTo>
                <a:lnTo>
                  <a:pt x="99" y="1030"/>
                </a:lnTo>
                <a:cubicBezTo>
                  <a:pt x="99" y="1057"/>
                  <a:pt x="77" y="1078"/>
                  <a:pt x="51" y="1078"/>
                </a:cubicBezTo>
                <a:cubicBezTo>
                  <a:pt x="24" y="1078"/>
                  <a:pt x="3" y="1057"/>
                  <a:pt x="3" y="1030"/>
                </a:cubicBezTo>
                <a:lnTo>
                  <a:pt x="3" y="1028"/>
                </a:lnTo>
                <a:lnTo>
                  <a:pt x="4" y="1036"/>
                </a:lnTo>
                <a:lnTo>
                  <a:pt x="3" y="1033"/>
                </a:lnTo>
                <a:cubicBezTo>
                  <a:pt x="1" y="1019"/>
                  <a:pt x="5" y="1005"/>
                  <a:pt x="14" y="994"/>
                </a:cubicBezTo>
                <a:cubicBezTo>
                  <a:pt x="23" y="984"/>
                  <a:pt x="36" y="977"/>
                  <a:pt x="50" y="977"/>
                </a:cubicBezTo>
                <a:lnTo>
                  <a:pt x="51" y="977"/>
                </a:lnTo>
                <a:lnTo>
                  <a:pt x="4" y="1035"/>
                </a:lnTo>
                <a:lnTo>
                  <a:pt x="4" y="1032"/>
                </a:lnTo>
                <a:lnTo>
                  <a:pt x="8" y="1044"/>
                </a:lnTo>
                <a:lnTo>
                  <a:pt x="7" y="1042"/>
                </a:lnTo>
                <a:cubicBezTo>
                  <a:pt x="0" y="1028"/>
                  <a:pt x="0" y="1010"/>
                  <a:pt x="9" y="996"/>
                </a:cubicBezTo>
                <a:cubicBezTo>
                  <a:pt x="18" y="982"/>
                  <a:pt x="33" y="973"/>
                  <a:pt x="50" y="973"/>
                </a:cubicBezTo>
                <a:lnTo>
                  <a:pt x="51" y="973"/>
                </a:lnTo>
                <a:lnTo>
                  <a:pt x="3" y="1021"/>
                </a:lnTo>
                <a:lnTo>
                  <a:pt x="3" y="1018"/>
                </a:lnTo>
                <a:lnTo>
                  <a:pt x="3" y="1016"/>
                </a:lnTo>
                <a:cubicBezTo>
                  <a:pt x="3" y="989"/>
                  <a:pt x="24" y="968"/>
                  <a:pt x="51" y="968"/>
                </a:cubicBezTo>
                <a:cubicBezTo>
                  <a:pt x="77" y="968"/>
                  <a:pt x="99" y="989"/>
                  <a:pt x="99" y="1016"/>
                </a:cubicBezTo>
                <a:lnTo>
                  <a:pt x="99" y="1018"/>
                </a:lnTo>
                <a:lnTo>
                  <a:pt x="99" y="1021"/>
                </a:lnTo>
                <a:cubicBezTo>
                  <a:pt x="99" y="1047"/>
                  <a:pt x="77" y="1069"/>
                  <a:pt x="51" y="1069"/>
                </a:cubicBezTo>
                <a:cubicBezTo>
                  <a:pt x="24" y="1069"/>
                  <a:pt x="3" y="1047"/>
                  <a:pt x="3" y="1021"/>
                </a:cubicBezTo>
                <a:lnTo>
                  <a:pt x="3" y="1016"/>
                </a:lnTo>
                <a:lnTo>
                  <a:pt x="3" y="1013"/>
                </a:lnTo>
                <a:lnTo>
                  <a:pt x="3" y="1011"/>
                </a:lnTo>
                <a:cubicBezTo>
                  <a:pt x="3" y="985"/>
                  <a:pt x="24" y="963"/>
                  <a:pt x="51" y="963"/>
                </a:cubicBezTo>
                <a:cubicBezTo>
                  <a:pt x="77" y="963"/>
                  <a:pt x="99" y="985"/>
                  <a:pt x="99" y="1011"/>
                </a:cubicBezTo>
                <a:lnTo>
                  <a:pt x="99" y="1013"/>
                </a:lnTo>
                <a:lnTo>
                  <a:pt x="99" y="1016"/>
                </a:lnTo>
                <a:lnTo>
                  <a:pt x="99" y="1019"/>
                </a:lnTo>
                <a:lnTo>
                  <a:pt x="99" y="1021"/>
                </a:lnTo>
                <a:cubicBezTo>
                  <a:pt x="99" y="1046"/>
                  <a:pt x="79" y="1067"/>
                  <a:pt x="54" y="1069"/>
                </a:cubicBezTo>
                <a:cubicBezTo>
                  <a:pt x="29" y="1070"/>
                  <a:pt x="6" y="1052"/>
                  <a:pt x="3" y="1027"/>
                </a:cubicBezTo>
                <a:lnTo>
                  <a:pt x="3" y="1023"/>
                </a:lnTo>
                <a:lnTo>
                  <a:pt x="2" y="1016"/>
                </a:lnTo>
                <a:lnTo>
                  <a:pt x="98" y="1011"/>
                </a:lnTo>
                <a:lnTo>
                  <a:pt x="98" y="1017"/>
                </a:lnTo>
                <a:lnTo>
                  <a:pt x="98" y="1021"/>
                </a:lnTo>
                <a:lnTo>
                  <a:pt x="10" y="994"/>
                </a:lnTo>
                <a:lnTo>
                  <a:pt x="11" y="993"/>
                </a:lnTo>
                <a:lnTo>
                  <a:pt x="5" y="1004"/>
                </a:lnTo>
                <a:lnTo>
                  <a:pt x="6" y="1001"/>
                </a:lnTo>
                <a:lnTo>
                  <a:pt x="9" y="994"/>
                </a:lnTo>
                <a:cubicBezTo>
                  <a:pt x="11" y="991"/>
                  <a:pt x="12" y="989"/>
                  <a:pt x="14" y="986"/>
                </a:cubicBezTo>
                <a:lnTo>
                  <a:pt x="15" y="985"/>
                </a:lnTo>
                <a:cubicBezTo>
                  <a:pt x="24" y="971"/>
                  <a:pt x="39" y="963"/>
                  <a:pt x="56" y="963"/>
                </a:cubicBezTo>
                <a:cubicBezTo>
                  <a:pt x="72" y="964"/>
                  <a:pt x="87" y="973"/>
                  <a:pt x="96" y="987"/>
                </a:cubicBezTo>
                <a:lnTo>
                  <a:pt x="97" y="989"/>
                </a:lnTo>
                <a:lnTo>
                  <a:pt x="100" y="995"/>
                </a:lnTo>
                <a:lnTo>
                  <a:pt x="9" y="1021"/>
                </a:lnTo>
                <a:lnTo>
                  <a:pt x="9" y="1017"/>
                </a:lnTo>
                <a:lnTo>
                  <a:pt x="8" y="1016"/>
                </a:lnTo>
                <a:cubicBezTo>
                  <a:pt x="6" y="1002"/>
                  <a:pt x="9" y="987"/>
                  <a:pt x="18" y="976"/>
                </a:cubicBezTo>
                <a:cubicBezTo>
                  <a:pt x="27" y="965"/>
                  <a:pt x="41" y="958"/>
                  <a:pt x="55" y="958"/>
                </a:cubicBezTo>
                <a:lnTo>
                  <a:pt x="56" y="958"/>
                </a:lnTo>
                <a:lnTo>
                  <a:pt x="9" y="1016"/>
                </a:lnTo>
                <a:lnTo>
                  <a:pt x="9" y="1013"/>
                </a:lnTo>
                <a:lnTo>
                  <a:pt x="9" y="1014"/>
                </a:lnTo>
                <a:cubicBezTo>
                  <a:pt x="4" y="994"/>
                  <a:pt x="12" y="973"/>
                  <a:pt x="30" y="962"/>
                </a:cubicBezTo>
                <a:cubicBezTo>
                  <a:pt x="47" y="950"/>
                  <a:pt x="69" y="952"/>
                  <a:pt x="85" y="964"/>
                </a:cubicBezTo>
                <a:lnTo>
                  <a:pt x="88" y="966"/>
                </a:lnTo>
                <a:cubicBezTo>
                  <a:pt x="91" y="969"/>
                  <a:pt x="93" y="971"/>
                  <a:pt x="95" y="974"/>
                </a:cubicBezTo>
                <a:lnTo>
                  <a:pt x="97" y="976"/>
                </a:lnTo>
                <a:cubicBezTo>
                  <a:pt x="109" y="991"/>
                  <a:pt x="111" y="1011"/>
                  <a:pt x="103" y="1027"/>
                </a:cubicBezTo>
                <a:cubicBezTo>
                  <a:pt x="95" y="1044"/>
                  <a:pt x="78" y="1054"/>
                  <a:pt x="60" y="1054"/>
                </a:cubicBezTo>
                <a:lnTo>
                  <a:pt x="59" y="1054"/>
                </a:lnTo>
                <a:lnTo>
                  <a:pt x="58" y="1054"/>
                </a:lnTo>
                <a:cubicBezTo>
                  <a:pt x="32" y="1054"/>
                  <a:pt x="10" y="1033"/>
                  <a:pt x="10" y="1006"/>
                </a:cubicBezTo>
                <a:lnTo>
                  <a:pt x="10" y="1004"/>
                </a:lnTo>
                <a:lnTo>
                  <a:pt x="10" y="1002"/>
                </a:lnTo>
                <a:cubicBezTo>
                  <a:pt x="10" y="975"/>
                  <a:pt x="32" y="954"/>
                  <a:pt x="58" y="954"/>
                </a:cubicBezTo>
                <a:lnTo>
                  <a:pt x="59" y="954"/>
                </a:lnTo>
                <a:cubicBezTo>
                  <a:pt x="86" y="954"/>
                  <a:pt x="107" y="975"/>
                  <a:pt x="107" y="1002"/>
                </a:cubicBezTo>
                <a:cubicBezTo>
                  <a:pt x="107" y="1028"/>
                  <a:pt x="86" y="1050"/>
                  <a:pt x="59" y="1050"/>
                </a:cubicBezTo>
                <a:lnTo>
                  <a:pt x="58" y="1050"/>
                </a:lnTo>
                <a:cubicBezTo>
                  <a:pt x="50" y="1050"/>
                  <a:pt x="42" y="1048"/>
                  <a:pt x="35" y="1044"/>
                </a:cubicBezTo>
                <a:lnTo>
                  <a:pt x="31" y="1041"/>
                </a:lnTo>
                <a:lnTo>
                  <a:pt x="26" y="1039"/>
                </a:lnTo>
                <a:cubicBezTo>
                  <a:pt x="11" y="1030"/>
                  <a:pt x="1" y="1014"/>
                  <a:pt x="1" y="997"/>
                </a:cubicBezTo>
                <a:lnTo>
                  <a:pt x="1" y="994"/>
                </a:lnTo>
                <a:cubicBezTo>
                  <a:pt x="1" y="987"/>
                  <a:pt x="3" y="980"/>
                  <a:pt x="7" y="973"/>
                </a:cubicBezTo>
                <a:lnTo>
                  <a:pt x="8" y="971"/>
                </a:lnTo>
                <a:lnTo>
                  <a:pt x="50" y="1040"/>
                </a:lnTo>
                <a:lnTo>
                  <a:pt x="50" y="1040"/>
                </a:lnTo>
                <a:cubicBezTo>
                  <a:pt x="23" y="1040"/>
                  <a:pt x="2" y="1019"/>
                  <a:pt x="2" y="992"/>
                </a:cubicBezTo>
                <a:lnTo>
                  <a:pt x="2" y="989"/>
                </a:lnTo>
                <a:lnTo>
                  <a:pt x="3" y="980"/>
                </a:lnTo>
                <a:lnTo>
                  <a:pt x="2" y="980"/>
                </a:lnTo>
                <a:lnTo>
                  <a:pt x="2" y="978"/>
                </a:lnTo>
                <a:cubicBezTo>
                  <a:pt x="2" y="951"/>
                  <a:pt x="24" y="930"/>
                  <a:pt x="50" y="930"/>
                </a:cubicBezTo>
                <a:cubicBezTo>
                  <a:pt x="77" y="930"/>
                  <a:pt x="98" y="951"/>
                  <a:pt x="98" y="978"/>
                </a:cubicBezTo>
                <a:lnTo>
                  <a:pt x="98" y="978"/>
                </a:lnTo>
                <a:lnTo>
                  <a:pt x="98" y="971"/>
                </a:lnTo>
                <a:lnTo>
                  <a:pt x="98" y="974"/>
                </a:lnTo>
                <a:cubicBezTo>
                  <a:pt x="99" y="976"/>
                  <a:pt x="99" y="979"/>
                  <a:pt x="99" y="981"/>
                </a:cubicBezTo>
                <a:lnTo>
                  <a:pt x="99" y="987"/>
                </a:lnTo>
                <a:lnTo>
                  <a:pt x="99" y="991"/>
                </a:lnTo>
                <a:cubicBezTo>
                  <a:pt x="99" y="996"/>
                  <a:pt x="98" y="1001"/>
                  <a:pt x="97" y="1006"/>
                </a:cubicBezTo>
                <a:lnTo>
                  <a:pt x="96" y="1008"/>
                </a:lnTo>
                <a:cubicBezTo>
                  <a:pt x="89" y="1030"/>
                  <a:pt x="66" y="1044"/>
                  <a:pt x="43" y="1040"/>
                </a:cubicBezTo>
                <a:cubicBezTo>
                  <a:pt x="20" y="1036"/>
                  <a:pt x="2" y="1016"/>
                  <a:pt x="2" y="992"/>
                </a:cubicBezTo>
                <a:lnTo>
                  <a:pt x="2" y="991"/>
                </a:lnTo>
                <a:lnTo>
                  <a:pt x="2" y="987"/>
                </a:lnTo>
                <a:lnTo>
                  <a:pt x="2" y="985"/>
                </a:lnTo>
                <a:lnTo>
                  <a:pt x="2" y="978"/>
                </a:lnTo>
                <a:lnTo>
                  <a:pt x="2" y="978"/>
                </a:lnTo>
                <a:cubicBezTo>
                  <a:pt x="2" y="951"/>
                  <a:pt x="23" y="930"/>
                  <a:pt x="50" y="930"/>
                </a:cubicBezTo>
                <a:cubicBezTo>
                  <a:pt x="76" y="930"/>
                  <a:pt x="98" y="951"/>
                  <a:pt x="98" y="978"/>
                </a:cubicBezTo>
                <a:lnTo>
                  <a:pt x="98" y="980"/>
                </a:lnTo>
                <a:lnTo>
                  <a:pt x="97" y="969"/>
                </a:lnTo>
                <a:lnTo>
                  <a:pt x="98" y="973"/>
                </a:lnTo>
                <a:cubicBezTo>
                  <a:pt x="98" y="975"/>
                  <a:pt x="98" y="977"/>
                  <a:pt x="99" y="980"/>
                </a:cubicBezTo>
                <a:lnTo>
                  <a:pt x="99" y="985"/>
                </a:lnTo>
                <a:lnTo>
                  <a:pt x="99" y="992"/>
                </a:lnTo>
                <a:cubicBezTo>
                  <a:pt x="99" y="1019"/>
                  <a:pt x="78" y="1040"/>
                  <a:pt x="51" y="1040"/>
                </a:cubicBezTo>
                <a:lnTo>
                  <a:pt x="50" y="1040"/>
                </a:lnTo>
                <a:cubicBezTo>
                  <a:pt x="26" y="1040"/>
                  <a:pt x="5" y="1022"/>
                  <a:pt x="3" y="997"/>
                </a:cubicBezTo>
                <a:lnTo>
                  <a:pt x="2" y="992"/>
                </a:lnTo>
                <a:lnTo>
                  <a:pt x="2" y="979"/>
                </a:lnTo>
                <a:lnTo>
                  <a:pt x="2" y="976"/>
                </a:lnTo>
                <a:lnTo>
                  <a:pt x="1" y="968"/>
                </a:lnTo>
                <a:cubicBezTo>
                  <a:pt x="1" y="942"/>
                  <a:pt x="23" y="920"/>
                  <a:pt x="49" y="920"/>
                </a:cubicBezTo>
                <a:cubicBezTo>
                  <a:pt x="76" y="920"/>
                  <a:pt x="97" y="942"/>
                  <a:pt x="97" y="968"/>
                </a:cubicBezTo>
                <a:lnTo>
                  <a:pt x="97" y="970"/>
                </a:lnTo>
                <a:lnTo>
                  <a:pt x="98" y="970"/>
                </a:lnTo>
                <a:lnTo>
                  <a:pt x="98" y="975"/>
                </a:lnTo>
                <a:lnTo>
                  <a:pt x="98" y="982"/>
                </a:lnTo>
                <a:cubicBezTo>
                  <a:pt x="98" y="1009"/>
                  <a:pt x="77" y="1030"/>
                  <a:pt x="50" y="1030"/>
                </a:cubicBezTo>
                <a:cubicBezTo>
                  <a:pt x="24" y="1030"/>
                  <a:pt x="2" y="1009"/>
                  <a:pt x="2" y="982"/>
                </a:cubicBezTo>
                <a:lnTo>
                  <a:pt x="2" y="982"/>
                </a:lnTo>
                <a:lnTo>
                  <a:pt x="2" y="979"/>
                </a:lnTo>
                <a:lnTo>
                  <a:pt x="2" y="973"/>
                </a:lnTo>
                <a:cubicBezTo>
                  <a:pt x="2" y="968"/>
                  <a:pt x="3" y="963"/>
                  <a:pt x="5" y="958"/>
                </a:cubicBezTo>
                <a:lnTo>
                  <a:pt x="6" y="955"/>
                </a:lnTo>
                <a:lnTo>
                  <a:pt x="6" y="953"/>
                </a:lnTo>
                <a:cubicBezTo>
                  <a:pt x="15" y="929"/>
                  <a:pt x="41" y="915"/>
                  <a:pt x="65" y="922"/>
                </a:cubicBezTo>
                <a:cubicBezTo>
                  <a:pt x="90" y="930"/>
                  <a:pt x="105" y="955"/>
                  <a:pt x="99" y="980"/>
                </a:cubicBezTo>
                <a:lnTo>
                  <a:pt x="98" y="982"/>
                </a:lnTo>
                <a:lnTo>
                  <a:pt x="95" y="991"/>
                </a:lnTo>
                <a:lnTo>
                  <a:pt x="50" y="925"/>
                </a:lnTo>
                <a:lnTo>
                  <a:pt x="51" y="925"/>
                </a:lnTo>
                <a:lnTo>
                  <a:pt x="3" y="973"/>
                </a:lnTo>
                <a:lnTo>
                  <a:pt x="3" y="967"/>
                </a:lnTo>
                <a:lnTo>
                  <a:pt x="3" y="963"/>
                </a:lnTo>
                <a:cubicBezTo>
                  <a:pt x="3" y="940"/>
                  <a:pt x="21" y="920"/>
                  <a:pt x="44" y="916"/>
                </a:cubicBezTo>
                <a:cubicBezTo>
                  <a:pt x="67" y="912"/>
                  <a:pt x="90" y="926"/>
                  <a:pt x="97" y="948"/>
                </a:cubicBezTo>
                <a:lnTo>
                  <a:pt x="98" y="950"/>
                </a:lnTo>
                <a:cubicBezTo>
                  <a:pt x="99" y="955"/>
                  <a:pt x="100" y="960"/>
                  <a:pt x="100" y="965"/>
                </a:cubicBezTo>
                <a:lnTo>
                  <a:pt x="100" y="968"/>
                </a:lnTo>
                <a:lnTo>
                  <a:pt x="100" y="972"/>
                </a:lnTo>
                <a:lnTo>
                  <a:pt x="100" y="973"/>
                </a:lnTo>
                <a:cubicBezTo>
                  <a:pt x="100" y="999"/>
                  <a:pt x="78" y="1021"/>
                  <a:pt x="52" y="1021"/>
                </a:cubicBezTo>
                <a:cubicBezTo>
                  <a:pt x="25" y="1021"/>
                  <a:pt x="4" y="999"/>
                  <a:pt x="4" y="973"/>
                </a:cubicBezTo>
                <a:lnTo>
                  <a:pt x="4" y="971"/>
                </a:lnTo>
                <a:lnTo>
                  <a:pt x="4" y="966"/>
                </a:lnTo>
                <a:lnTo>
                  <a:pt x="4" y="962"/>
                </a:lnTo>
                <a:lnTo>
                  <a:pt x="5" y="970"/>
                </a:lnTo>
                <a:lnTo>
                  <a:pt x="4" y="967"/>
                </a:lnTo>
                <a:lnTo>
                  <a:pt x="99" y="959"/>
                </a:lnTo>
                <a:lnTo>
                  <a:pt x="99" y="960"/>
                </a:lnTo>
                <a:lnTo>
                  <a:pt x="99" y="963"/>
                </a:lnTo>
                <a:lnTo>
                  <a:pt x="99" y="957"/>
                </a:lnTo>
                <a:lnTo>
                  <a:pt x="99" y="960"/>
                </a:lnTo>
                <a:cubicBezTo>
                  <a:pt x="100" y="962"/>
                  <a:pt x="100" y="965"/>
                  <a:pt x="100" y="967"/>
                </a:cubicBezTo>
                <a:lnTo>
                  <a:pt x="100" y="968"/>
                </a:lnTo>
                <a:lnTo>
                  <a:pt x="6" y="953"/>
                </a:lnTo>
                <a:lnTo>
                  <a:pt x="7" y="952"/>
                </a:lnTo>
                <a:lnTo>
                  <a:pt x="4" y="967"/>
                </a:lnTo>
                <a:lnTo>
                  <a:pt x="4" y="963"/>
                </a:lnTo>
                <a:cubicBezTo>
                  <a:pt x="4" y="960"/>
                  <a:pt x="5" y="956"/>
                  <a:pt x="6" y="953"/>
                </a:cubicBezTo>
                <a:lnTo>
                  <a:pt x="7" y="949"/>
                </a:lnTo>
                <a:lnTo>
                  <a:pt x="7" y="948"/>
                </a:lnTo>
                <a:lnTo>
                  <a:pt x="6" y="956"/>
                </a:lnTo>
                <a:lnTo>
                  <a:pt x="6" y="954"/>
                </a:lnTo>
                <a:cubicBezTo>
                  <a:pt x="6" y="927"/>
                  <a:pt x="27" y="906"/>
                  <a:pt x="54" y="906"/>
                </a:cubicBezTo>
                <a:cubicBezTo>
                  <a:pt x="80" y="906"/>
                  <a:pt x="102" y="927"/>
                  <a:pt x="102" y="954"/>
                </a:cubicBezTo>
                <a:lnTo>
                  <a:pt x="102" y="956"/>
                </a:lnTo>
                <a:cubicBezTo>
                  <a:pt x="102" y="959"/>
                  <a:pt x="102" y="961"/>
                  <a:pt x="101" y="964"/>
                </a:cubicBezTo>
                <a:lnTo>
                  <a:pt x="101" y="967"/>
                </a:lnTo>
                <a:lnTo>
                  <a:pt x="101" y="959"/>
                </a:lnTo>
                <a:lnTo>
                  <a:pt x="101" y="963"/>
                </a:lnTo>
                <a:cubicBezTo>
                  <a:pt x="101" y="990"/>
                  <a:pt x="80" y="1011"/>
                  <a:pt x="53" y="1011"/>
                </a:cubicBezTo>
                <a:lnTo>
                  <a:pt x="53" y="1011"/>
                </a:lnTo>
                <a:cubicBezTo>
                  <a:pt x="39" y="1011"/>
                  <a:pt x="26" y="1006"/>
                  <a:pt x="17" y="995"/>
                </a:cubicBezTo>
                <a:cubicBezTo>
                  <a:pt x="8" y="985"/>
                  <a:pt x="4" y="972"/>
                  <a:pt x="5" y="958"/>
                </a:cubicBezTo>
                <a:lnTo>
                  <a:pt x="6" y="954"/>
                </a:lnTo>
                <a:lnTo>
                  <a:pt x="6" y="949"/>
                </a:lnTo>
                <a:lnTo>
                  <a:pt x="6" y="951"/>
                </a:lnTo>
                <a:lnTo>
                  <a:pt x="8" y="966"/>
                </a:lnTo>
                <a:lnTo>
                  <a:pt x="8" y="965"/>
                </a:lnTo>
                <a:cubicBezTo>
                  <a:pt x="0" y="940"/>
                  <a:pt x="13" y="913"/>
                  <a:pt x="37" y="904"/>
                </a:cubicBezTo>
                <a:cubicBezTo>
                  <a:pt x="61" y="895"/>
                  <a:pt x="88" y="908"/>
                  <a:pt x="98" y="932"/>
                </a:cubicBezTo>
                <a:lnTo>
                  <a:pt x="99" y="934"/>
                </a:lnTo>
                <a:lnTo>
                  <a:pt x="102" y="942"/>
                </a:lnTo>
                <a:cubicBezTo>
                  <a:pt x="108" y="968"/>
                  <a:pt x="92" y="994"/>
                  <a:pt x="67" y="1001"/>
                </a:cubicBezTo>
                <a:cubicBezTo>
                  <a:pt x="41" y="1007"/>
                  <a:pt x="15" y="991"/>
                  <a:pt x="8" y="966"/>
                </a:cubicBezTo>
                <a:lnTo>
                  <a:pt x="8" y="964"/>
                </a:lnTo>
                <a:lnTo>
                  <a:pt x="7" y="959"/>
                </a:lnTo>
                <a:cubicBezTo>
                  <a:pt x="4" y="945"/>
                  <a:pt x="8" y="930"/>
                  <a:pt x="17" y="919"/>
                </a:cubicBezTo>
                <a:cubicBezTo>
                  <a:pt x="26" y="908"/>
                  <a:pt x="40" y="901"/>
                  <a:pt x="54" y="901"/>
                </a:cubicBezTo>
                <a:lnTo>
                  <a:pt x="55" y="901"/>
                </a:lnTo>
                <a:cubicBezTo>
                  <a:pt x="81" y="901"/>
                  <a:pt x="103" y="923"/>
                  <a:pt x="103" y="949"/>
                </a:cubicBezTo>
                <a:cubicBezTo>
                  <a:pt x="103" y="976"/>
                  <a:pt x="81" y="997"/>
                  <a:pt x="55" y="997"/>
                </a:cubicBezTo>
                <a:lnTo>
                  <a:pt x="53" y="997"/>
                </a:lnTo>
                <a:cubicBezTo>
                  <a:pt x="27" y="997"/>
                  <a:pt x="5" y="976"/>
                  <a:pt x="5" y="949"/>
                </a:cubicBezTo>
                <a:cubicBezTo>
                  <a:pt x="5" y="923"/>
                  <a:pt x="27" y="901"/>
                  <a:pt x="53" y="901"/>
                </a:cubicBezTo>
                <a:lnTo>
                  <a:pt x="55" y="901"/>
                </a:lnTo>
                <a:lnTo>
                  <a:pt x="7" y="949"/>
                </a:lnTo>
                <a:lnTo>
                  <a:pt x="7" y="944"/>
                </a:lnTo>
                <a:lnTo>
                  <a:pt x="55" y="992"/>
                </a:lnTo>
                <a:lnTo>
                  <a:pt x="54" y="992"/>
                </a:lnTo>
                <a:cubicBezTo>
                  <a:pt x="27" y="992"/>
                  <a:pt x="6" y="971"/>
                  <a:pt x="6" y="944"/>
                </a:cubicBezTo>
                <a:cubicBezTo>
                  <a:pt x="6" y="918"/>
                  <a:pt x="27" y="896"/>
                  <a:pt x="54" y="896"/>
                </a:cubicBezTo>
                <a:lnTo>
                  <a:pt x="54" y="896"/>
                </a:lnTo>
                <a:lnTo>
                  <a:pt x="7" y="940"/>
                </a:lnTo>
                <a:lnTo>
                  <a:pt x="7" y="935"/>
                </a:lnTo>
                <a:lnTo>
                  <a:pt x="8" y="929"/>
                </a:lnTo>
                <a:cubicBezTo>
                  <a:pt x="11" y="904"/>
                  <a:pt x="33" y="885"/>
                  <a:pt x="58" y="887"/>
                </a:cubicBezTo>
                <a:cubicBezTo>
                  <a:pt x="84" y="889"/>
                  <a:pt x="103" y="910"/>
                  <a:pt x="103" y="935"/>
                </a:cubicBezTo>
                <a:lnTo>
                  <a:pt x="103" y="936"/>
                </a:lnTo>
                <a:lnTo>
                  <a:pt x="103" y="930"/>
                </a:lnTo>
                <a:lnTo>
                  <a:pt x="103" y="933"/>
                </a:lnTo>
                <a:lnTo>
                  <a:pt x="104" y="935"/>
                </a:lnTo>
                <a:cubicBezTo>
                  <a:pt x="104" y="938"/>
                  <a:pt x="104" y="940"/>
                  <a:pt x="104" y="943"/>
                </a:cubicBezTo>
                <a:lnTo>
                  <a:pt x="104" y="944"/>
                </a:lnTo>
                <a:cubicBezTo>
                  <a:pt x="104" y="971"/>
                  <a:pt x="83" y="992"/>
                  <a:pt x="56" y="992"/>
                </a:cubicBezTo>
                <a:cubicBezTo>
                  <a:pt x="30" y="992"/>
                  <a:pt x="8" y="971"/>
                  <a:pt x="8" y="944"/>
                </a:cubicBezTo>
                <a:lnTo>
                  <a:pt x="8" y="943"/>
                </a:lnTo>
                <a:lnTo>
                  <a:pt x="9" y="951"/>
                </a:lnTo>
                <a:lnTo>
                  <a:pt x="9" y="948"/>
                </a:lnTo>
                <a:lnTo>
                  <a:pt x="8" y="943"/>
                </a:lnTo>
                <a:cubicBezTo>
                  <a:pt x="8" y="941"/>
                  <a:pt x="7" y="939"/>
                  <a:pt x="7" y="936"/>
                </a:cubicBezTo>
                <a:lnTo>
                  <a:pt x="7" y="935"/>
                </a:lnTo>
                <a:cubicBezTo>
                  <a:pt x="7" y="910"/>
                  <a:pt x="27" y="889"/>
                  <a:pt x="52" y="887"/>
                </a:cubicBezTo>
                <a:cubicBezTo>
                  <a:pt x="78" y="885"/>
                  <a:pt x="100" y="904"/>
                  <a:pt x="103" y="929"/>
                </a:cubicBezTo>
                <a:lnTo>
                  <a:pt x="104" y="933"/>
                </a:lnTo>
                <a:lnTo>
                  <a:pt x="104" y="944"/>
                </a:lnTo>
                <a:lnTo>
                  <a:pt x="56" y="896"/>
                </a:lnTo>
                <a:lnTo>
                  <a:pt x="56" y="896"/>
                </a:lnTo>
                <a:lnTo>
                  <a:pt x="11" y="929"/>
                </a:lnTo>
                <a:lnTo>
                  <a:pt x="12" y="925"/>
                </a:lnTo>
                <a:lnTo>
                  <a:pt x="10" y="935"/>
                </a:lnTo>
                <a:lnTo>
                  <a:pt x="11" y="930"/>
                </a:lnTo>
                <a:lnTo>
                  <a:pt x="58" y="983"/>
                </a:lnTo>
                <a:lnTo>
                  <a:pt x="58" y="983"/>
                </a:lnTo>
                <a:cubicBezTo>
                  <a:pt x="31" y="983"/>
                  <a:pt x="10" y="961"/>
                  <a:pt x="10" y="935"/>
                </a:cubicBezTo>
                <a:cubicBezTo>
                  <a:pt x="10" y="908"/>
                  <a:pt x="31" y="887"/>
                  <a:pt x="58" y="887"/>
                </a:cubicBezTo>
                <a:lnTo>
                  <a:pt x="58" y="887"/>
                </a:lnTo>
                <a:cubicBezTo>
                  <a:pt x="83" y="887"/>
                  <a:pt x="104" y="906"/>
                  <a:pt x="106" y="931"/>
                </a:cubicBezTo>
                <a:lnTo>
                  <a:pt x="107" y="936"/>
                </a:lnTo>
                <a:lnTo>
                  <a:pt x="107" y="939"/>
                </a:lnTo>
                <a:lnTo>
                  <a:pt x="14" y="929"/>
                </a:lnTo>
                <a:lnTo>
                  <a:pt x="14" y="928"/>
                </a:lnTo>
                <a:lnTo>
                  <a:pt x="13" y="935"/>
                </a:lnTo>
                <a:lnTo>
                  <a:pt x="13" y="932"/>
                </a:lnTo>
                <a:lnTo>
                  <a:pt x="14" y="926"/>
                </a:lnTo>
                <a:cubicBezTo>
                  <a:pt x="19" y="903"/>
                  <a:pt x="39" y="887"/>
                  <a:pt x="62" y="887"/>
                </a:cubicBezTo>
                <a:cubicBezTo>
                  <a:pt x="85" y="887"/>
                  <a:pt x="105" y="904"/>
                  <a:pt x="109" y="927"/>
                </a:cubicBezTo>
                <a:lnTo>
                  <a:pt x="109" y="930"/>
                </a:lnTo>
                <a:cubicBezTo>
                  <a:pt x="110" y="933"/>
                  <a:pt x="110" y="935"/>
                  <a:pt x="110" y="938"/>
                </a:cubicBezTo>
                <a:lnTo>
                  <a:pt x="110" y="940"/>
                </a:lnTo>
                <a:lnTo>
                  <a:pt x="14" y="936"/>
                </a:lnTo>
                <a:lnTo>
                  <a:pt x="15" y="930"/>
                </a:lnTo>
                <a:lnTo>
                  <a:pt x="14" y="925"/>
                </a:lnTo>
                <a:cubicBezTo>
                  <a:pt x="14" y="920"/>
                  <a:pt x="15" y="915"/>
                  <a:pt x="17" y="910"/>
                </a:cubicBezTo>
                <a:lnTo>
                  <a:pt x="18" y="906"/>
                </a:lnTo>
                <a:lnTo>
                  <a:pt x="64" y="969"/>
                </a:lnTo>
                <a:lnTo>
                  <a:pt x="63" y="969"/>
                </a:lnTo>
                <a:lnTo>
                  <a:pt x="111" y="912"/>
                </a:lnTo>
                <a:lnTo>
                  <a:pt x="111" y="914"/>
                </a:lnTo>
                <a:lnTo>
                  <a:pt x="107" y="902"/>
                </a:lnTo>
                <a:lnTo>
                  <a:pt x="108" y="904"/>
                </a:lnTo>
                <a:lnTo>
                  <a:pt x="25" y="899"/>
                </a:lnTo>
                <a:lnTo>
                  <a:pt x="26" y="897"/>
                </a:lnTo>
                <a:lnTo>
                  <a:pt x="19" y="916"/>
                </a:lnTo>
                <a:lnTo>
                  <a:pt x="19" y="913"/>
                </a:lnTo>
                <a:lnTo>
                  <a:pt x="20" y="910"/>
                </a:lnTo>
                <a:lnTo>
                  <a:pt x="19" y="918"/>
                </a:lnTo>
                <a:lnTo>
                  <a:pt x="19" y="916"/>
                </a:lnTo>
                <a:cubicBezTo>
                  <a:pt x="19" y="891"/>
                  <a:pt x="38" y="871"/>
                  <a:pt x="62" y="868"/>
                </a:cubicBezTo>
                <a:cubicBezTo>
                  <a:pt x="87" y="866"/>
                  <a:pt x="109" y="882"/>
                  <a:pt x="114" y="907"/>
                </a:cubicBezTo>
                <a:lnTo>
                  <a:pt x="115" y="909"/>
                </a:lnTo>
                <a:lnTo>
                  <a:pt x="115" y="912"/>
                </a:lnTo>
                <a:lnTo>
                  <a:pt x="20" y="921"/>
                </a:lnTo>
                <a:lnTo>
                  <a:pt x="20" y="919"/>
                </a:lnTo>
                <a:lnTo>
                  <a:pt x="20" y="916"/>
                </a:lnTo>
                <a:cubicBezTo>
                  <a:pt x="20" y="913"/>
                  <a:pt x="20" y="911"/>
                  <a:pt x="21" y="908"/>
                </a:cubicBezTo>
                <a:lnTo>
                  <a:pt x="21" y="905"/>
                </a:lnTo>
                <a:cubicBezTo>
                  <a:pt x="22" y="903"/>
                  <a:pt x="22" y="900"/>
                  <a:pt x="23" y="898"/>
                </a:cubicBezTo>
                <a:lnTo>
                  <a:pt x="23" y="896"/>
                </a:lnTo>
                <a:cubicBezTo>
                  <a:pt x="30" y="876"/>
                  <a:pt x="49" y="863"/>
                  <a:pt x="71" y="864"/>
                </a:cubicBezTo>
                <a:cubicBezTo>
                  <a:pt x="92" y="864"/>
                  <a:pt x="110" y="879"/>
                  <a:pt x="116" y="900"/>
                </a:cubicBezTo>
                <a:lnTo>
                  <a:pt x="116" y="902"/>
                </a:lnTo>
                <a:lnTo>
                  <a:pt x="117" y="907"/>
                </a:lnTo>
                <a:lnTo>
                  <a:pt x="70" y="868"/>
                </a:lnTo>
                <a:lnTo>
                  <a:pt x="70" y="868"/>
                </a:lnTo>
                <a:lnTo>
                  <a:pt x="23" y="921"/>
                </a:lnTo>
                <a:lnTo>
                  <a:pt x="22" y="917"/>
                </a:lnTo>
                <a:cubicBezTo>
                  <a:pt x="22" y="912"/>
                  <a:pt x="22" y="908"/>
                  <a:pt x="23" y="904"/>
                </a:cubicBezTo>
                <a:lnTo>
                  <a:pt x="23" y="901"/>
                </a:lnTo>
                <a:lnTo>
                  <a:pt x="22" y="908"/>
                </a:lnTo>
                <a:lnTo>
                  <a:pt x="22" y="906"/>
                </a:lnTo>
                <a:cubicBezTo>
                  <a:pt x="22" y="880"/>
                  <a:pt x="44" y="858"/>
                  <a:pt x="70" y="858"/>
                </a:cubicBezTo>
                <a:cubicBezTo>
                  <a:pt x="97" y="858"/>
                  <a:pt x="118" y="880"/>
                  <a:pt x="118" y="906"/>
                </a:cubicBezTo>
                <a:lnTo>
                  <a:pt x="118" y="911"/>
                </a:lnTo>
                <a:lnTo>
                  <a:pt x="119" y="911"/>
                </a:lnTo>
                <a:lnTo>
                  <a:pt x="23" y="916"/>
                </a:lnTo>
                <a:lnTo>
                  <a:pt x="23" y="915"/>
                </a:lnTo>
                <a:lnTo>
                  <a:pt x="23" y="911"/>
                </a:lnTo>
                <a:cubicBezTo>
                  <a:pt x="23" y="909"/>
                  <a:pt x="23" y="906"/>
                  <a:pt x="24" y="903"/>
                </a:cubicBezTo>
                <a:lnTo>
                  <a:pt x="25" y="897"/>
                </a:lnTo>
                <a:lnTo>
                  <a:pt x="26" y="890"/>
                </a:lnTo>
                <a:lnTo>
                  <a:pt x="119" y="917"/>
                </a:lnTo>
                <a:lnTo>
                  <a:pt x="118" y="919"/>
                </a:lnTo>
                <a:lnTo>
                  <a:pt x="120" y="911"/>
                </a:lnTo>
                <a:lnTo>
                  <a:pt x="119" y="914"/>
                </a:lnTo>
                <a:lnTo>
                  <a:pt x="72" y="858"/>
                </a:lnTo>
                <a:lnTo>
                  <a:pt x="73" y="858"/>
                </a:lnTo>
                <a:lnTo>
                  <a:pt x="25" y="911"/>
                </a:lnTo>
                <a:lnTo>
                  <a:pt x="25" y="905"/>
                </a:lnTo>
                <a:lnTo>
                  <a:pt x="24" y="903"/>
                </a:lnTo>
                <a:lnTo>
                  <a:pt x="120" y="897"/>
                </a:lnTo>
                <a:lnTo>
                  <a:pt x="120" y="898"/>
                </a:lnTo>
                <a:lnTo>
                  <a:pt x="119" y="891"/>
                </a:lnTo>
                <a:lnTo>
                  <a:pt x="120" y="894"/>
                </a:lnTo>
                <a:lnTo>
                  <a:pt x="120" y="898"/>
                </a:lnTo>
                <a:lnTo>
                  <a:pt x="119" y="890"/>
                </a:lnTo>
                <a:lnTo>
                  <a:pt x="119" y="891"/>
                </a:lnTo>
                <a:cubicBezTo>
                  <a:pt x="127" y="916"/>
                  <a:pt x="114" y="944"/>
                  <a:pt x="89" y="952"/>
                </a:cubicBezTo>
                <a:cubicBezTo>
                  <a:pt x="63" y="960"/>
                  <a:pt x="36" y="947"/>
                  <a:pt x="28" y="922"/>
                </a:cubicBezTo>
                <a:lnTo>
                  <a:pt x="27" y="920"/>
                </a:lnTo>
                <a:cubicBezTo>
                  <a:pt x="27" y="918"/>
                  <a:pt x="26" y="915"/>
                  <a:pt x="26" y="913"/>
                </a:cubicBezTo>
                <a:lnTo>
                  <a:pt x="25" y="910"/>
                </a:lnTo>
                <a:cubicBezTo>
                  <a:pt x="24" y="904"/>
                  <a:pt x="24" y="898"/>
                  <a:pt x="25" y="893"/>
                </a:cubicBezTo>
                <a:lnTo>
                  <a:pt x="26" y="888"/>
                </a:lnTo>
                <a:cubicBezTo>
                  <a:pt x="31" y="863"/>
                  <a:pt x="54" y="847"/>
                  <a:pt x="78" y="849"/>
                </a:cubicBezTo>
                <a:cubicBezTo>
                  <a:pt x="103" y="852"/>
                  <a:pt x="121" y="872"/>
                  <a:pt x="121" y="897"/>
                </a:cubicBezTo>
                <a:lnTo>
                  <a:pt x="121" y="900"/>
                </a:lnTo>
                <a:cubicBezTo>
                  <a:pt x="121" y="904"/>
                  <a:pt x="121" y="908"/>
                  <a:pt x="120" y="912"/>
                </a:cubicBezTo>
                <a:lnTo>
                  <a:pt x="120" y="914"/>
                </a:lnTo>
                <a:cubicBezTo>
                  <a:pt x="113" y="939"/>
                  <a:pt x="87" y="955"/>
                  <a:pt x="61" y="949"/>
                </a:cubicBezTo>
                <a:cubicBezTo>
                  <a:pt x="36" y="942"/>
                  <a:pt x="20" y="916"/>
                  <a:pt x="26" y="890"/>
                </a:cubicBezTo>
                <a:lnTo>
                  <a:pt x="27" y="888"/>
                </a:lnTo>
                <a:lnTo>
                  <a:pt x="27" y="889"/>
                </a:lnTo>
                <a:lnTo>
                  <a:pt x="74" y="945"/>
                </a:lnTo>
                <a:lnTo>
                  <a:pt x="73" y="945"/>
                </a:lnTo>
                <a:cubicBezTo>
                  <a:pt x="47" y="945"/>
                  <a:pt x="25" y="923"/>
                  <a:pt x="25" y="897"/>
                </a:cubicBezTo>
                <a:lnTo>
                  <a:pt x="25" y="892"/>
                </a:lnTo>
                <a:lnTo>
                  <a:pt x="25" y="887"/>
                </a:lnTo>
                <a:lnTo>
                  <a:pt x="26" y="895"/>
                </a:lnTo>
                <a:lnTo>
                  <a:pt x="26" y="892"/>
                </a:lnTo>
                <a:lnTo>
                  <a:pt x="27" y="900"/>
                </a:lnTo>
                <a:lnTo>
                  <a:pt x="27" y="898"/>
                </a:lnTo>
                <a:lnTo>
                  <a:pt x="120" y="883"/>
                </a:lnTo>
                <a:lnTo>
                  <a:pt x="120" y="885"/>
                </a:lnTo>
                <a:lnTo>
                  <a:pt x="119" y="874"/>
                </a:lnTo>
                <a:lnTo>
                  <a:pt x="120" y="876"/>
                </a:lnTo>
                <a:lnTo>
                  <a:pt x="26" y="876"/>
                </a:lnTo>
                <a:lnTo>
                  <a:pt x="27" y="874"/>
                </a:lnTo>
                <a:lnTo>
                  <a:pt x="25" y="885"/>
                </a:lnTo>
                <a:lnTo>
                  <a:pt x="25" y="883"/>
                </a:lnTo>
                <a:lnTo>
                  <a:pt x="121" y="892"/>
                </a:lnTo>
                <a:lnTo>
                  <a:pt x="120" y="895"/>
                </a:lnTo>
                <a:lnTo>
                  <a:pt x="121" y="885"/>
                </a:lnTo>
                <a:lnTo>
                  <a:pt x="121" y="887"/>
                </a:lnTo>
                <a:lnTo>
                  <a:pt x="25" y="882"/>
                </a:lnTo>
                <a:lnTo>
                  <a:pt x="26" y="878"/>
                </a:lnTo>
                <a:lnTo>
                  <a:pt x="25" y="878"/>
                </a:lnTo>
                <a:cubicBezTo>
                  <a:pt x="25" y="851"/>
                  <a:pt x="47" y="830"/>
                  <a:pt x="73" y="830"/>
                </a:cubicBezTo>
                <a:lnTo>
                  <a:pt x="74" y="830"/>
                </a:lnTo>
                <a:lnTo>
                  <a:pt x="27" y="888"/>
                </a:lnTo>
                <a:lnTo>
                  <a:pt x="26" y="884"/>
                </a:lnTo>
                <a:cubicBezTo>
                  <a:pt x="25" y="880"/>
                  <a:pt x="25" y="877"/>
                  <a:pt x="25" y="873"/>
                </a:cubicBezTo>
                <a:lnTo>
                  <a:pt x="25" y="870"/>
                </a:lnTo>
                <a:cubicBezTo>
                  <a:pt x="25" y="863"/>
                  <a:pt x="27" y="856"/>
                  <a:pt x="30" y="849"/>
                </a:cubicBezTo>
                <a:lnTo>
                  <a:pt x="31" y="847"/>
                </a:lnTo>
                <a:cubicBezTo>
                  <a:pt x="39" y="831"/>
                  <a:pt x="55" y="821"/>
                  <a:pt x="72" y="821"/>
                </a:cubicBezTo>
                <a:cubicBezTo>
                  <a:pt x="90" y="820"/>
                  <a:pt x="106" y="829"/>
                  <a:pt x="115" y="844"/>
                </a:cubicBezTo>
                <a:lnTo>
                  <a:pt x="118" y="849"/>
                </a:lnTo>
                <a:lnTo>
                  <a:pt x="121" y="855"/>
                </a:lnTo>
                <a:lnTo>
                  <a:pt x="33" y="866"/>
                </a:lnTo>
                <a:lnTo>
                  <a:pt x="33" y="864"/>
                </a:lnTo>
                <a:lnTo>
                  <a:pt x="35" y="894"/>
                </a:lnTo>
                <a:lnTo>
                  <a:pt x="34" y="891"/>
                </a:lnTo>
                <a:lnTo>
                  <a:pt x="127" y="873"/>
                </a:lnTo>
                <a:lnTo>
                  <a:pt x="127" y="876"/>
                </a:lnTo>
                <a:cubicBezTo>
                  <a:pt x="127" y="880"/>
                  <a:pt x="126" y="884"/>
                  <a:pt x="126" y="888"/>
                </a:cubicBezTo>
                <a:lnTo>
                  <a:pt x="125" y="890"/>
                </a:lnTo>
                <a:cubicBezTo>
                  <a:pt x="119" y="912"/>
                  <a:pt x="98" y="927"/>
                  <a:pt x="75" y="926"/>
                </a:cubicBezTo>
                <a:cubicBezTo>
                  <a:pt x="52" y="924"/>
                  <a:pt x="33" y="906"/>
                  <a:pt x="31" y="883"/>
                </a:cubicBezTo>
                <a:lnTo>
                  <a:pt x="30" y="879"/>
                </a:lnTo>
                <a:cubicBezTo>
                  <a:pt x="30" y="875"/>
                  <a:pt x="30" y="872"/>
                  <a:pt x="30" y="869"/>
                </a:cubicBezTo>
                <a:lnTo>
                  <a:pt x="31" y="864"/>
                </a:lnTo>
                <a:cubicBezTo>
                  <a:pt x="33" y="840"/>
                  <a:pt x="52" y="822"/>
                  <a:pt x="76" y="821"/>
                </a:cubicBezTo>
                <a:cubicBezTo>
                  <a:pt x="100" y="819"/>
                  <a:pt x="121" y="836"/>
                  <a:pt x="126" y="859"/>
                </a:cubicBezTo>
                <a:lnTo>
                  <a:pt x="126" y="862"/>
                </a:lnTo>
                <a:lnTo>
                  <a:pt x="127" y="864"/>
                </a:lnTo>
                <a:cubicBezTo>
                  <a:pt x="130" y="883"/>
                  <a:pt x="122" y="903"/>
                  <a:pt x="106" y="913"/>
                </a:cubicBezTo>
                <a:cubicBezTo>
                  <a:pt x="90" y="924"/>
                  <a:pt x="69" y="924"/>
                  <a:pt x="53" y="913"/>
                </a:cubicBezTo>
                <a:lnTo>
                  <a:pt x="50" y="911"/>
                </a:lnTo>
                <a:cubicBezTo>
                  <a:pt x="47" y="910"/>
                  <a:pt x="45" y="908"/>
                  <a:pt x="43" y="905"/>
                </a:cubicBezTo>
                <a:lnTo>
                  <a:pt x="40" y="902"/>
                </a:lnTo>
                <a:cubicBezTo>
                  <a:pt x="21" y="884"/>
                  <a:pt x="21" y="853"/>
                  <a:pt x="40" y="835"/>
                </a:cubicBezTo>
                <a:lnTo>
                  <a:pt x="40" y="834"/>
                </a:lnTo>
                <a:cubicBezTo>
                  <a:pt x="53" y="821"/>
                  <a:pt x="72" y="817"/>
                  <a:pt x="89" y="822"/>
                </a:cubicBezTo>
                <a:lnTo>
                  <a:pt x="91" y="823"/>
                </a:lnTo>
                <a:cubicBezTo>
                  <a:pt x="110" y="829"/>
                  <a:pt x="123" y="848"/>
                  <a:pt x="123" y="868"/>
                </a:cubicBezTo>
                <a:lnTo>
                  <a:pt x="123" y="871"/>
                </a:lnTo>
                <a:lnTo>
                  <a:pt x="123" y="873"/>
                </a:lnTo>
                <a:cubicBezTo>
                  <a:pt x="123" y="900"/>
                  <a:pt x="102" y="921"/>
                  <a:pt x="75" y="921"/>
                </a:cubicBezTo>
                <a:cubicBezTo>
                  <a:pt x="49" y="921"/>
                  <a:pt x="27" y="900"/>
                  <a:pt x="27" y="873"/>
                </a:cubicBezTo>
                <a:lnTo>
                  <a:pt x="27" y="868"/>
                </a:lnTo>
                <a:lnTo>
                  <a:pt x="27" y="864"/>
                </a:lnTo>
                <a:cubicBezTo>
                  <a:pt x="27" y="837"/>
                  <a:pt x="49" y="816"/>
                  <a:pt x="75" y="816"/>
                </a:cubicBezTo>
                <a:cubicBezTo>
                  <a:pt x="102" y="816"/>
                  <a:pt x="123" y="837"/>
                  <a:pt x="123" y="864"/>
                </a:cubicBezTo>
                <a:lnTo>
                  <a:pt x="123" y="866"/>
                </a:lnTo>
                <a:lnTo>
                  <a:pt x="123" y="868"/>
                </a:lnTo>
                <a:cubicBezTo>
                  <a:pt x="123" y="893"/>
                  <a:pt x="105" y="913"/>
                  <a:pt x="81" y="916"/>
                </a:cubicBezTo>
                <a:cubicBezTo>
                  <a:pt x="57" y="919"/>
                  <a:pt x="35" y="904"/>
                  <a:pt x="29" y="880"/>
                </a:cubicBezTo>
                <a:lnTo>
                  <a:pt x="28" y="878"/>
                </a:lnTo>
                <a:cubicBezTo>
                  <a:pt x="27" y="871"/>
                  <a:pt x="27" y="864"/>
                  <a:pt x="28" y="857"/>
                </a:cubicBezTo>
                <a:lnTo>
                  <a:pt x="28" y="855"/>
                </a:lnTo>
                <a:cubicBezTo>
                  <a:pt x="33" y="832"/>
                  <a:pt x="53" y="816"/>
                  <a:pt x="75" y="816"/>
                </a:cubicBezTo>
                <a:lnTo>
                  <a:pt x="76" y="816"/>
                </a:lnTo>
                <a:lnTo>
                  <a:pt x="28" y="864"/>
                </a:lnTo>
                <a:lnTo>
                  <a:pt x="28" y="858"/>
                </a:lnTo>
                <a:lnTo>
                  <a:pt x="28" y="855"/>
                </a:lnTo>
                <a:cubicBezTo>
                  <a:pt x="28" y="848"/>
                  <a:pt x="30" y="841"/>
                  <a:pt x="33" y="834"/>
                </a:cubicBezTo>
                <a:lnTo>
                  <a:pt x="34" y="833"/>
                </a:lnTo>
                <a:cubicBezTo>
                  <a:pt x="43" y="815"/>
                  <a:pt x="63" y="804"/>
                  <a:pt x="83" y="807"/>
                </a:cubicBezTo>
                <a:cubicBezTo>
                  <a:pt x="103" y="810"/>
                  <a:pt x="120" y="825"/>
                  <a:pt x="124" y="845"/>
                </a:cubicBezTo>
                <a:lnTo>
                  <a:pt x="124" y="848"/>
                </a:lnTo>
                <a:lnTo>
                  <a:pt x="125" y="856"/>
                </a:lnTo>
                <a:lnTo>
                  <a:pt x="126" y="862"/>
                </a:lnTo>
                <a:lnTo>
                  <a:pt x="125" y="855"/>
                </a:lnTo>
                <a:lnTo>
                  <a:pt x="125" y="857"/>
                </a:lnTo>
                <a:lnTo>
                  <a:pt x="32" y="857"/>
                </a:lnTo>
                <a:lnTo>
                  <a:pt x="32" y="855"/>
                </a:lnTo>
                <a:lnTo>
                  <a:pt x="32" y="857"/>
                </a:lnTo>
                <a:lnTo>
                  <a:pt x="32" y="853"/>
                </a:lnTo>
                <a:lnTo>
                  <a:pt x="33" y="847"/>
                </a:lnTo>
                <a:cubicBezTo>
                  <a:pt x="37" y="823"/>
                  <a:pt x="57" y="806"/>
                  <a:pt x="80" y="806"/>
                </a:cubicBezTo>
                <a:lnTo>
                  <a:pt x="81" y="806"/>
                </a:lnTo>
                <a:cubicBezTo>
                  <a:pt x="107" y="806"/>
                  <a:pt x="129" y="828"/>
                  <a:pt x="129" y="854"/>
                </a:cubicBezTo>
                <a:lnTo>
                  <a:pt x="129" y="857"/>
                </a:lnTo>
                <a:lnTo>
                  <a:pt x="129" y="859"/>
                </a:lnTo>
                <a:cubicBezTo>
                  <a:pt x="129" y="884"/>
                  <a:pt x="110" y="904"/>
                  <a:pt x="86" y="907"/>
                </a:cubicBezTo>
                <a:cubicBezTo>
                  <a:pt x="61" y="909"/>
                  <a:pt x="39" y="893"/>
                  <a:pt x="34" y="868"/>
                </a:cubicBezTo>
                <a:lnTo>
                  <a:pt x="33" y="866"/>
                </a:lnTo>
                <a:cubicBezTo>
                  <a:pt x="33" y="863"/>
                  <a:pt x="32" y="860"/>
                  <a:pt x="32" y="856"/>
                </a:cubicBezTo>
                <a:lnTo>
                  <a:pt x="32" y="852"/>
                </a:lnTo>
                <a:lnTo>
                  <a:pt x="32" y="853"/>
                </a:lnTo>
                <a:lnTo>
                  <a:pt x="32" y="845"/>
                </a:lnTo>
                <a:cubicBezTo>
                  <a:pt x="32" y="826"/>
                  <a:pt x="44" y="808"/>
                  <a:pt x="62" y="801"/>
                </a:cubicBezTo>
                <a:cubicBezTo>
                  <a:pt x="80" y="793"/>
                  <a:pt x="100" y="797"/>
                  <a:pt x="114" y="811"/>
                </a:cubicBezTo>
                <a:lnTo>
                  <a:pt x="115" y="813"/>
                </a:lnTo>
                <a:cubicBezTo>
                  <a:pt x="121" y="818"/>
                  <a:pt x="125" y="824"/>
                  <a:pt x="127" y="831"/>
                </a:cubicBezTo>
                <a:lnTo>
                  <a:pt x="128" y="834"/>
                </a:lnTo>
                <a:lnTo>
                  <a:pt x="82" y="801"/>
                </a:lnTo>
                <a:lnTo>
                  <a:pt x="83" y="801"/>
                </a:lnTo>
                <a:lnTo>
                  <a:pt x="35" y="849"/>
                </a:lnTo>
                <a:lnTo>
                  <a:pt x="35" y="847"/>
                </a:lnTo>
                <a:lnTo>
                  <a:pt x="35" y="845"/>
                </a:lnTo>
                <a:cubicBezTo>
                  <a:pt x="35" y="818"/>
                  <a:pt x="56" y="797"/>
                  <a:pt x="83" y="797"/>
                </a:cubicBezTo>
                <a:lnTo>
                  <a:pt x="83" y="797"/>
                </a:lnTo>
                <a:cubicBezTo>
                  <a:pt x="95" y="797"/>
                  <a:pt x="106" y="801"/>
                  <a:pt x="114" y="808"/>
                </a:cubicBezTo>
                <a:lnTo>
                  <a:pt x="117" y="811"/>
                </a:lnTo>
                <a:lnTo>
                  <a:pt x="119" y="812"/>
                </a:lnTo>
                <a:lnTo>
                  <a:pt x="41" y="849"/>
                </a:lnTo>
                <a:lnTo>
                  <a:pt x="41" y="848"/>
                </a:lnTo>
                <a:lnTo>
                  <a:pt x="43" y="863"/>
                </a:lnTo>
                <a:lnTo>
                  <a:pt x="42" y="860"/>
                </a:lnTo>
                <a:cubicBezTo>
                  <a:pt x="41" y="854"/>
                  <a:pt x="40" y="848"/>
                  <a:pt x="40" y="842"/>
                </a:cubicBezTo>
                <a:lnTo>
                  <a:pt x="41" y="833"/>
                </a:lnTo>
                <a:lnTo>
                  <a:pt x="40" y="832"/>
                </a:lnTo>
                <a:lnTo>
                  <a:pt x="43" y="847"/>
                </a:lnTo>
                <a:lnTo>
                  <a:pt x="42" y="846"/>
                </a:lnTo>
                <a:lnTo>
                  <a:pt x="135" y="820"/>
                </a:lnTo>
                <a:lnTo>
                  <a:pt x="136" y="825"/>
                </a:lnTo>
                <a:lnTo>
                  <a:pt x="137" y="835"/>
                </a:lnTo>
                <a:cubicBezTo>
                  <a:pt x="139" y="850"/>
                  <a:pt x="134" y="864"/>
                  <a:pt x="123" y="874"/>
                </a:cubicBezTo>
                <a:lnTo>
                  <a:pt x="122" y="875"/>
                </a:lnTo>
                <a:cubicBezTo>
                  <a:pt x="106" y="891"/>
                  <a:pt x="81" y="894"/>
                  <a:pt x="62" y="881"/>
                </a:cubicBezTo>
                <a:lnTo>
                  <a:pt x="60" y="880"/>
                </a:lnTo>
                <a:cubicBezTo>
                  <a:pt x="42" y="868"/>
                  <a:pt x="35" y="845"/>
                  <a:pt x="41" y="825"/>
                </a:cubicBezTo>
                <a:lnTo>
                  <a:pt x="43" y="820"/>
                </a:lnTo>
                <a:lnTo>
                  <a:pt x="40" y="835"/>
                </a:lnTo>
                <a:lnTo>
                  <a:pt x="40" y="832"/>
                </a:lnTo>
                <a:lnTo>
                  <a:pt x="40" y="830"/>
                </a:lnTo>
                <a:cubicBezTo>
                  <a:pt x="40" y="805"/>
                  <a:pt x="60" y="785"/>
                  <a:pt x="85" y="783"/>
                </a:cubicBezTo>
                <a:cubicBezTo>
                  <a:pt x="109" y="781"/>
                  <a:pt x="132" y="798"/>
                  <a:pt x="136" y="823"/>
                </a:cubicBezTo>
                <a:lnTo>
                  <a:pt x="136" y="826"/>
                </a:lnTo>
                <a:cubicBezTo>
                  <a:pt x="137" y="828"/>
                  <a:pt x="137" y="831"/>
                  <a:pt x="137" y="833"/>
                </a:cubicBezTo>
                <a:lnTo>
                  <a:pt x="137" y="838"/>
                </a:lnTo>
                <a:lnTo>
                  <a:pt x="137" y="843"/>
                </a:lnTo>
                <a:lnTo>
                  <a:pt x="136" y="831"/>
                </a:lnTo>
                <a:lnTo>
                  <a:pt x="136" y="833"/>
                </a:lnTo>
                <a:lnTo>
                  <a:pt x="41" y="845"/>
                </a:lnTo>
                <a:lnTo>
                  <a:pt x="41" y="843"/>
                </a:lnTo>
                <a:lnTo>
                  <a:pt x="42" y="833"/>
                </a:lnTo>
                <a:lnTo>
                  <a:pt x="43" y="828"/>
                </a:lnTo>
                <a:lnTo>
                  <a:pt x="42" y="830"/>
                </a:lnTo>
                <a:cubicBezTo>
                  <a:pt x="42" y="804"/>
                  <a:pt x="64" y="782"/>
                  <a:pt x="90" y="782"/>
                </a:cubicBezTo>
                <a:cubicBezTo>
                  <a:pt x="117" y="782"/>
                  <a:pt x="138" y="804"/>
                  <a:pt x="138" y="830"/>
                </a:cubicBezTo>
                <a:lnTo>
                  <a:pt x="138" y="831"/>
                </a:lnTo>
                <a:lnTo>
                  <a:pt x="138" y="835"/>
                </a:lnTo>
                <a:cubicBezTo>
                  <a:pt x="138" y="838"/>
                  <a:pt x="138" y="840"/>
                  <a:pt x="138" y="843"/>
                </a:cubicBezTo>
                <a:lnTo>
                  <a:pt x="137" y="846"/>
                </a:lnTo>
                <a:lnTo>
                  <a:pt x="138" y="838"/>
                </a:lnTo>
                <a:lnTo>
                  <a:pt x="138" y="840"/>
                </a:lnTo>
                <a:lnTo>
                  <a:pt x="47" y="819"/>
                </a:lnTo>
                <a:lnTo>
                  <a:pt x="48" y="817"/>
                </a:lnTo>
                <a:lnTo>
                  <a:pt x="44" y="829"/>
                </a:lnTo>
                <a:lnTo>
                  <a:pt x="44" y="826"/>
                </a:lnTo>
                <a:cubicBezTo>
                  <a:pt x="49" y="802"/>
                  <a:pt x="72" y="785"/>
                  <a:pt x="96" y="788"/>
                </a:cubicBezTo>
                <a:cubicBezTo>
                  <a:pt x="121" y="790"/>
                  <a:pt x="139" y="811"/>
                  <a:pt x="139" y="835"/>
                </a:cubicBezTo>
                <a:lnTo>
                  <a:pt x="139" y="838"/>
                </a:lnTo>
                <a:lnTo>
                  <a:pt x="139" y="840"/>
                </a:lnTo>
                <a:lnTo>
                  <a:pt x="44" y="835"/>
                </a:lnTo>
                <a:lnTo>
                  <a:pt x="44" y="830"/>
                </a:lnTo>
                <a:lnTo>
                  <a:pt x="45" y="826"/>
                </a:lnTo>
                <a:cubicBezTo>
                  <a:pt x="47" y="804"/>
                  <a:pt x="64" y="786"/>
                  <a:pt x="86" y="783"/>
                </a:cubicBezTo>
                <a:cubicBezTo>
                  <a:pt x="108" y="780"/>
                  <a:pt x="129" y="792"/>
                  <a:pt x="137" y="813"/>
                </a:cubicBezTo>
                <a:lnTo>
                  <a:pt x="138" y="815"/>
                </a:lnTo>
                <a:cubicBezTo>
                  <a:pt x="139" y="818"/>
                  <a:pt x="140" y="821"/>
                  <a:pt x="141" y="824"/>
                </a:cubicBezTo>
                <a:lnTo>
                  <a:pt x="141" y="826"/>
                </a:lnTo>
                <a:lnTo>
                  <a:pt x="46" y="835"/>
                </a:lnTo>
                <a:lnTo>
                  <a:pt x="46" y="833"/>
                </a:lnTo>
                <a:lnTo>
                  <a:pt x="47" y="841"/>
                </a:lnTo>
                <a:lnTo>
                  <a:pt x="46" y="838"/>
                </a:lnTo>
                <a:lnTo>
                  <a:pt x="54" y="857"/>
                </a:lnTo>
                <a:lnTo>
                  <a:pt x="51" y="853"/>
                </a:lnTo>
                <a:cubicBezTo>
                  <a:pt x="47" y="847"/>
                  <a:pt x="44" y="841"/>
                  <a:pt x="43" y="834"/>
                </a:cubicBezTo>
                <a:lnTo>
                  <a:pt x="43" y="831"/>
                </a:lnTo>
                <a:lnTo>
                  <a:pt x="43" y="833"/>
                </a:lnTo>
                <a:lnTo>
                  <a:pt x="136" y="833"/>
                </a:lnTo>
                <a:lnTo>
                  <a:pt x="136" y="835"/>
                </a:lnTo>
                <a:lnTo>
                  <a:pt x="137" y="823"/>
                </a:lnTo>
                <a:lnTo>
                  <a:pt x="137" y="826"/>
                </a:lnTo>
                <a:cubicBezTo>
                  <a:pt x="137" y="829"/>
                  <a:pt x="137" y="832"/>
                  <a:pt x="136" y="834"/>
                </a:cubicBezTo>
                <a:lnTo>
                  <a:pt x="136" y="837"/>
                </a:lnTo>
                <a:lnTo>
                  <a:pt x="136" y="829"/>
                </a:lnTo>
                <a:lnTo>
                  <a:pt x="136" y="830"/>
                </a:lnTo>
                <a:cubicBezTo>
                  <a:pt x="136" y="857"/>
                  <a:pt x="115" y="878"/>
                  <a:pt x="88" y="878"/>
                </a:cubicBezTo>
                <a:cubicBezTo>
                  <a:pt x="62" y="878"/>
                  <a:pt x="40" y="857"/>
                  <a:pt x="40" y="830"/>
                </a:cubicBezTo>
                <a:lnTo>
                  <a:pt x="40" y="828"/>
                </a:lnTo>
                <a:lnTo>
                  <a:pt x="40" y="824"/>
                </a:lnTo>
                <a:lnTo>
                  <a:pt x="40" y="819"/>
                </a:lnTo>
                <a:lnTo>
                  <a:pt x="40" y="816"/>
                </a:lnTo>
                <a:cubicBezTo>
                  <a:pt x="40" y="797"/>
                  <a:pt x="52" y="780"/>
                  <a:pt x="70" y="772"/>
                </a:cubicBezTo>
                <a:cubicBezTo>
                  <a:pt x="88" y="765"/>
                  <a:pt x="109" y="769"/>
                  <a:pt x="122" y="783"/>
                </a:cubicBezTo>
                <a:lnTo>
                  <a:pt x="123" y="784"/>
                </a:lnTo>
                <a:cubicBezTo>
                  <a:pt x="131" y="791"/>
                  <a:pt x="136" y="800"/>
                  <a:pt x="137" y="811"/>
                </a:cubicBezTo>
                <a:lnTo>
                  <a:pt x="137" y="814"/>
                </a:lnTo>
                <a:cubicBezTo>
                  <a:pt x="138" y="816"/>
                  <a:pt x="138" y="819"/>
                  <a:pt x="138" y="821"/>
                </a:cubicBezTo>
                <a:lnTo>
                  <a:pt x="138" y="824"/>
                </a:lnTo>
                <a:cubicBezTo>
                  <a:pt x="138" y="830"/>
                  <a:pt x="137" y="835"/>
                  <a:pt x="136" y="840"/>
                </a:cubicBezTo>
                <a:lnTo>
                  <a:pt x="135" y="841"/>
                </a:lnTo>
                <a:cubicBezTo>
                  <a:pt x="128" y="863"/>
                  <a:pt x="105" y="877"/>
                  <a:pt x="82" y="873"/>
                </a:cubicBezTo>
                <a:cubicBezTo>
                  <a:pt x="59" y="870"/>
                  <a:pt x="41" y="850"/>
                  <a:pt x="41" y="826"/>
                </a:cubicBezTo>
                <a:lnTo>
                  <a:pt x="41" y="821"/>
                </a:lnTo>
                <a:lnTo>
                  <a:pt x="41" y="821"/>
                </a:lnTo>
                <a:lnTo>
                  <a:pt x="89" y="864"/>
                </a:lnTo>
                <a:lnTo>
                  <a:pt x="88" y="864"/>
                </a:lnTo>
                <a:cubicBezTo>
                  <a:pt x="62" y="864"/>
                  <a:pt x="40" y="843"/>
                  <a:pt x="40" y="816"/>
                </a:cubicBezTo>
                <a:cubicBezTo>
                  <a:pt x="40" y="790"/>
                  <a:pt x="62" y="768"/>
                  <a:pt x="88" y="768"/>
                </a:cubicBezTo>
                <a:lnTo>
                  <a:pt x="89" y="768"/>
                </a:lnTo>
                <a:cubicBezTo>
                  <a:pt x="114" y="768"/>
                  <a:pt x="135" y="787"/>
                  <a:pt x="137" y="812"/>
                </a:cubicBezTo>
                <a:lnTo>
                  <a:pt x="137" y="818"/>
                </a:lnTo>
                <a:lnTo>
                  <a:pt x="137" y="826"/>
                </a:lnTo>
                <a:cubicBezTo>
                  <a:pt x="137" y="852"/>
                  <a:pt x="116" y="874"/>
                  <a:pt x="89" y="874"/>
                </a:cubicBezTo>
                <a:cubicBezTo>
                  <a:pt x="63" y="874"/>
                  <a:pt x="41" y="852"/>
                  <a:pt x="41" y="826"/>
                </a:cubicBezTo>
                <a:lnTo>
                  <a:pt x="41" y="822"/>
                </a:lnTo>
                <a:lnTo>
                  <a:pt x="41" y="820"/>
                </a:lnTo>
                <a:lnTo>
                  <a:pt x="41" y="811"/>
                </a:lnTo>
                <a:lnTo>
                  <a:pt x="41" y="807"/>
                </a:lnTo>
                <a:cubicBezTo>
                  <a:pt x="41" y="781"/>
                  <a:pt x="61" y="760"/>
                  <a:pt x="87" y="759"/>
                </a:cubicBezTo>
                <a:cubicBezTo>
                  <a:pt x="112" y="758"/>
                  <a:pt x="134" y="777"/>
                  <a:pt x="137" y="802"/>
                </a:cubicBezTo>
                <a:lnTo>
                  <a:pt x="137" y="807"/>
                </a:lnTo>
                <a:lnTo>
                  <a:pt x="137" y="816"/>
                </a:lnTo>
                <a:cubicBezTo>
                  <a:pt x="137" y="843"/>
                  <a:pt x="116" y="864"/>
                  <a:pt x="89" y="864"/>
                </a:cubicBezTo>
                <a:lnTo>
                  <a:pt x="89" y="864"/>
                </a:lnTo>
                <a:lnTo>
                  <a:pt x="88" y="864"/>
                </a:lnTo>
                <a:cubicBezTo>
                  <a:pt x="75" y="864"/>
                  <a:pt x="62" y="859"/>
                  <a:pt x="53" y="848"/>
                </a:cubicBezTo>
                <a:cubicBezTo>
                  <a:pt x="44" y="838"/>
                  <a:pt x="39" y="825"/>
                  <a:pt x="41" y="811"/>
                </a:cubicBezTo>
                <a:lnTo>
                  <a:pt x="41" y="807"/>
                </a:lnTo>
                <a:lnTo>
                  <a:pt x="41" y="807"/>
                </a:lnTo>
                <a:lnTo>
                  <a:pt x="41" y="807"/>
                </a:lnTo>
                <a:cubicBezTo>
                  <a:pt x="39" y="793"/>
                  <a:pt x="44" y="780"/>
                  <a:pt x="53" y="770"/>
                </a:cubicBezTo>
                <a:cubicBezTo>
                  <a:pt x="62" y="760"/>
                  <a:pt x="75" y="754"/>
                  <a:pt x="88" y="754"/>
                </a:cubicBezTo>
                <a:lnTo>
                  <a:pt x="89" y="754"/>
                </a:lnTo>
                <a:lnTo>
                  <a:pt x="41" y="802"/>
                </a:lnTo>
                <a:lnTo>
                  <a:pt x="41" y="800"/>
                </a:lnTo>
                <a:cubicBezTo>
                  <a:pt x="41" y="797"/>
                  <a:pt x="41" y="794"/>
                  <a:pt x="42" y="791"/>
                </a:cubicBezTo>
                <a:lnTo>
                  <a:pt x="42" y="788"/>
                </a:lnTo>
                <a:cubicBezTo>
                  <a:pt x="47" y="766"/>
                  <a:pt x="67" y="749"/>
                  <a:pt x="89" y="749"/>
                </a:cubicBezTo>
                <a:lnTo>
                  <a:pt x="90" y="749"/>
                </a:lnTo>
                <a:cubicBezTo>
                  <a:pt x="114" y="749"/>
                  <a:pt x="134" y="766"/>
                  <a:pt x="138" y="790"/>
                </a:cubicBezTo>
                <a:lnTo>
                  <a:pt x="139" y="796"/>
                </a:lnTo>
                <a:lnTo>
                  <a:pt x="139" y="799"/>
                </a:lnTo>
                <a:cubicBezTo>
                  <a:pt x="140" y="801"/>
                  <a:pt x="140" y="804"/>
                  <a:pt x="140" y="806"/>
                </a:cubicBezTo>
                <a:lnTo>
                  <a:pt x="140" y="807"/>
                </a:lnTo>
                <a:lnTo>
                  <a:pt x="44" y="800"/>
                </a:lnTo>
                <a:lnTo>
                  <a:pt x="45" y="797"/>
                </a:lnTo>
                <a:lnTo>
                  <a:pt x="44" y="803"/>
                </a:lnTo>
                <a:lnTo>
                  <a:pt x="44" y="797"/>
                </a:lnTo>
                <a:lnTo>
                  <a:pt x="44" y="791"/>
                </a:lnTo>
                <a:lnTo>
                  <a:pt x="44" y="788"/>
                </a:lnTo>
                <a:lnTo>
                  <a:pt x="44" y="787"/>
                </a:lnTo>
                <a:cubicBezTo>
                  <a:pt x="44" y="761"/>
                  <a:pt x="66" y="739"/>
                  <a:pt x="92" y="739"/>
                </a:cubicBezTo>
                <a:cubicBezTo>
                  <a:pt x="119" y="739"/>
                  <a:pt x="140" y="761"/>
                  <a:pt x="140" y="787"/>
                </a:cubicBezTo>
                <a:lnTo>
                  <a:pt x="140" y="789"/>
                </a:lnTo>
                <a:lnTo>
                  <a:pt x="140" y="782"/>
                </a:lnTo>
                <a:lnTo>
                  <a:pt x="140" y="786"/>
                </a:lnTo>
                <a:lnTo>
                  <a:pt x="93" y="744"/>
                </a:lnTo>
                <a:lnTo>
                  <a:pt x="94" y="744"/>
                </a:lnTo>
                <a:cubicBezTo>
                  <a:pt x="120" y="744"/>
                  <a:pt x="142" y="766"/>
                  <a:pt x="142" y="792"/>
                </a:cubicBezTo>
                <a:cubicBezTo>
                  <a:pt x="142" y="819"/>
                  <a:pt x="120" y="840"/>
                  <a:pt x="94" y="840"/>
                </a:cubicBezTo>
                <a:lnTo>
                  <a:pt x="93" y="840"/>
                </a:lnTo>
                <a:lnTo>
                  <a:pt x="141" y="792"/>
                </a:lnTo>
                <a:lnTo>
                  <a:pt x="141" y="795"/>
                </a:lnTo>
                <a:lnTo>
                  <a:pt x="141" y="797"/>
                </a:lnTo>
                <a:cubicBezTo>
                  <a:pt x="141" y="824"/>
                  <a:pt x="120" y="845"/>
                  <a:pt x="93" y="845"/>
                </a:cubicBezTo>
                <a:cubicBezTo>
                  <a:pt x="67" y="845"/>
                  <a:pt x="45" y="824"/>
                  <a:pt x="45" y="797"/>
                </a:cubicBezTo>
                <a:lnTo>
                  <a:pt x="45" y="795"/>
                </a:lnTo>
                <a:lnTo>
                  <a:pt x="46" y="803"/>
                </a:lnTo>
                <a:lnTo>
                  <a:pt x="46" y="800"/>
                </a:lnTo>
                <a:cubicBezTo>
                  <a:pt x="44" y="793"/>
                  <a:pt x="45" y="785"/>
                  <a:pt x="47" y="777"/>
                </a:cubicBezTo>
                <a:lnTo>
                  <a:pt x="49" y="773"/>
                </a:lnTo>
                <a:lnTo>
                  <a:pt x="47" y="793"/>
                </a:lnTo>
                <a:lnTo>
                  <a:pt x="46" y="788"/>
                </a:lnTo>
                <a:cubicBezTo>
                  <a:pt x="44" y="762"/>
                  <a:pt x="62" y="739"/>
                  <a:pt x="88" y="735"/>
                </a:cubicBezTo>
                <a:cubicBezTo>
                  <a:pt x="113" y="732"/>
                  <a:pt x="137" y="750"/>
                  <a:pt x="141" y="775"/>
                </a:cubicBezTo>
                <a:lnTo>
                  <a:pt x="142" y="778"/>
                </a:lnTo>
                <a:cubicBezTo>
                  <a:pt x="142" y="781"/>
                  <a:pt x="142" y="783"/>
                  <a:pt x="142" y="786"/>
                </a:cubicBezTo>
                <a:lnTo>
                  <a:pt x="142" y="788"/>
                </a:lnTo>
                <a:cubicBezTo>
                  <a:pt x="142" y="814"/>
                  <a:pt x="122" y="835"/>
                  <a:pt x="97" y="836"/>
                </a:cubicBezTo>
                <a:cubicBezTo>
                  <a:pt x="71" y="837"/>
                  <a:pt x="49" y="818"/>
                  <a:pt x="47" y="793"/>
                </a:cubicBezTo>
                <a:lnTo>
                  <a:pt x="46" y="788"/>
                </a:lnTo>
                <a:lnTo>
                  <a:pt x="46" y="784"/>
                </a:lnTo>
                <a:lnTo>
                  <a:pt x="141" y="778"/>
                </a:lnTo>
                <a:lnTo>
                  <a:pt x="141" y="780"/>
                </a:lnTo>
                <a:cubicBezTo>
                  <a:pt x="141" y="784"/>
                  <a:pt x="141" y="787"/>
                  <a:pt x="141" y="790"/>
                </a:cubicBezTo>
                <a:lnTo>
                  <a:pt x="140" y="792"/>
                </a:lnTo>
                <a:lnTo>
                  <a:pt x="46" y="771"/>
                </a:lnTo>
                <a:lnTo>
                  <a:pt x="47" y="769"/>
                </a:lnTo>
                <a:lnTo>
                  <a:pt x="45" y="781"/>
                </a:lnTo>
                <a:lnTo>
                  <a:pt x="45" y="778"/>
                </a:lnTo>
                <a:lnTo>
                  <a:pt x="45" y="773"/>
                </a:lnTo>
                <a:cubicBezTo>
                  <a:pt x="45" y="747"/>
                  <a:pt x="67" y="725"/>
                  <a:pt x="93" y="725"/>
                </a:cubicBezTo>
                <a:lnTo>
                  <a:pt x="94" y="725"/>
                </a:lnTo>
                <a:cubicBezTo>
                  <a:pt x="120" y="725"/>
                  <a:pt x="142" y="747"/>
                  <a:pt x="142" y="773"/>
                </a:cubicBezTo>
                <a:cubicBezTo>
                  <a:pt x="142" y="800"/>
                  <a:pt x="120" y="821"/>
                  <a:pt x="94" y="821"/>
                </a:cubicBezTo>
                <a:lnTo>
                  <a:pt x="93" y="821"/>
                </a:lnTo>
                <a:cubicBezTo>
                  <a:pt x="79" y="821"/>
                  <a:pt x="66" y="816"/>
                  <a:pt x="57" y="806"/>
                </a:cubicBezTo>
                <a:cubicBezTo>
                  <a:pt x="48" y="796"/>
                  <a:pt x="44" y="782"/>
                  <a:pt x="45" y="769"/>
                </a:cubicBezTo>
                <a:lnTo>
                  <a:pt x="46" y="764"/>
                </a:lnTo>
                <a:lnTo>
                  <a:pt x="46" y="759"/>
                </a:lnTo>
                <a:cubicBezTo>
                  <a:pt x="49" y="733"/>
                  <a:pt x="71" y="715"/>
                  <a:pt x="97" y="716"/>
                </a:cubicBezTo>
                <a:cubicBezTo>
                  <a:pt x="122" y="717"/>
                  <a:pt x="142" y="738"/>
                  <a:pt x="142" y="764"/>
                </a:cubicBezTo>
                <a:lnTo>
                  <a:pt x="142" y="766"/>
                </a:lnTo>
                <a:lnTo>
                  <a:pt x="142" y="769"/>
                </a:lnTo>
                <a:cubicBezTo>
                  <a:pt x="142" y="795"/>
                  <a:pt x="120" y="817"/>
                  <a:pt x="94" y="817"/>
                </a:cubicBezTo>
                <a:cubicBezTo>
                  <a:pt x="67" y="817"/>
                  <a:pt x="46" y="795"/>
                  <a:pt x="46" y="769"/>
                </a:cubicBezTo>
                <a:lnTo>
                  <a:pt x="46" y="767"/>
                </a:lnTo>
                <a:lnTo>
                  <a:pt x="47" y="775"/>
                </a:lnTo>
                <a:lnTo>
                  <a:pt x="46" y="772"/>
                </a:lnTo>
                <a:lnTo>
                  <a:pt x="46" y="771"/>
                </a:lnTo>
                <a:lnTo>
                  <a:pt x="50" y="783"/>
                </a:lnTo>
                <a:lnTo>
                  <a:pt x="49" y="781"/>
                </a:lnTo>
                <a:lnTo>
                  <a:pt x="139" y="750"/>
                </a:lnTo>
                <a:lnTo>
                  <a:pt x="140" y="753"/>
                </a:lnTo>
                <a:lnTo>
                  <a:pt x="140" y="752"/>
                </a:lnTo>
                <a:lnTo>
                  <a:pt x="46" y="752"/>
                </a:lnTo>
                <a:lnTo>
                  <a:pt x="47" y="750"/>
                </a:lnTo>
                <a:lnTo>
                  <a:pt x="45" y="762"/>
                </a:lnTo>
                <a:lnTo>
                  <a:pt x="45" y="759"/>
                </a:lnTo>
                <a:cubicBezTo>
                  <a:pt x="45" y="733"/>
                  <a:pt x="67" y="711"/>
                  <a:pt x="93" y="711"/>
                </a:cubicBezTo>
                <a:cubicBezTo>
                  <a:pt x="120" y="711"/>
                  <a:pt x="141" y="733"/>
                  <a:pt x="141" y="759"/>
                </a:cubicBezTo>
                <a:lnTo>
                  <a:pt x="141" y="761"/>
                </a:lnTo>
                <a:cubicBezTo>
                  <a:pt x="141" y="765"/>
                  <a:pt x="141" y="768"/>
                  <a:pt x="141" y="771"/>
                </a:cubicBezTo>
                <a:lnTo>
                  <a:pt x="140" y="773"/>
                </a:lnTo>
                <a:lnTo>
                  <a:pt x="93" y="716"/>
                </a:lnTo>
                <a:lnTo>
                  <a:pt x="93" y="716"/>
                </a:lnTo>
                <a:lnTo>
                  <a:pt x="45" y="764"/>
                </a:lnTo>
                <a:lnTo>
                  <a:pt x="45" y="759"/>
                </a:lnTo>
                <a:lnTo>
                  <a:pt x="45" y="754"/>
                </a:lnTo>
                <a:cubicBezTo>
                  <a:pt x="45" y="748"/>
                  <a:pt x="47" y="741"/>
                  <a:pt x="50" y="735"/>
                </a:cubicBezTo>
                <a:lnTo>
                  <a:pt x="52" y="730"/>
                </a:lnTo>
                <a:cubicBezTo>
                  <a:pt x="60" y="712"/>
                  <a:pt x="79" y="700"/>
                  <a:pt x="100" y="702"/>
                </a:cubicBezTo>
                <a:cubicBezTo>
                  <a:pt x="120" y="704"/>
                  <a:pt x="137" y="718"/>
                  <a:pt x="142" y="738"/>
                </a:cubicBezTo>
                <a:lnTo>
                  <a:pt x="143" y="740"/>
                </a:lnTo>
                <a:cubicBezTo>
                  <a:pt x="143" y="744"/>
                  <a:pt x="144" y="748"/>
                  <a:pt x="144" y="752"/>
                </a:cubicBezTo>
                <a:lnTo>
                  <a:pt x="144" y="754"/>
                </a:lnTo>
                <a:lnTo>
                  <a:pt x="96" y="706"/>
                </a:lnTo>
                <a:lnTo>
                  <a:pt x="97" y="706"/>
                </a:lnTo>
                <a:lnTo>
                  <a:pt x="50" y="745"/>
                </a:lnTo>
                <a:lnTo>
                  <a:pt x="51" y="743"/>
                </a:lnTo>
                <a:lnTo>
                  <a:pt x="50" y="752"/>
                </a:lnTo>
                <a:lnTo>
                  <a:pt x="50" y="750"/>
                </a:lnTo>
                <a:cubicBezTo>
                  <a:pt x="50" y="723"/>
                  <a:pt x="71" y="702"/>
                  <a:pt x="98" y="702"/>
                </a:cubicBezTo>
                <a:cubicBezTo>
                  <a:pt x="124" y="702"/>
                  <a:pt x="146" y="723"/>
                  <a:pt x="146" y="750"/>
                </a:cubicBezTo>
                <a:lnTo>
                  <a:pt x="146" y="752"/>
                </a:lnTo>
                <a:lnTo>
                  <a:pt x="146" y="754"/>
                </a:lnTo>
                <a:lnTo>
                  <a:pt x="50" y="749"/>
                </a:lnTo>
                <a:lnTo>
                  <a:pt x="51" y="745"/>
                </a:lnTo>
                <a:lnTo>
                  <a:pt x="50" y="745"/>
                </a:lnTo>
                <a:lnTo>
                  <a:pt x="98" y="793"/>
                </a:lnTo>
                <a:lnTo>
                  <a:pt x="98" y="793"/>
                </a:lnTo>
                <a:cubicBezTo>
                  <a:pt x="71" y="793"/>
                  <a:pt x="50" y="771"/>
                  <a:pt x="50" y="745"/>
                </a:cubicBezTo>
                <a:lnTo>
                  <a:pt x="50" y="742"/>
                </a:lnTo>
                <a:cubicBezTo>
                  <a:pt x="50" y="739"/>
                  <a:pt x="50" y="735"/>
                  <a:pt x="51" y="731"/>
                </a:cubicBezTo>
                <a:lnTo>
                  <a:pt x="52" y="729"/>
                </a:lnTo>
                <a:cubicBezTo>
                  <a:pt x="57" y="707"/>
                  <a:pt x="77" y="692"/>
                  <a:pt x="100" y="692"/>
                </a:cubicBezTo>
                <a:cubicBezTo>
                  <a:pt x="122" y="693"/>
                  <a:pt x="141" y="709"/>
                  <a:pt x="146" y="731"/>
                </a:cubicBezTo>
                <a:lnTo>
                  <a:pt x="146" y="734"/>
                </a:lnTo>
                <a:lnTo>
                  <a:pt x="146" y="733"/>
                </a:lnTo>
                <a:lnTo>
                  <a:pt x="51" y="745"/>
                </a:lnTo>
                <a:lnTo>
                  <a:pt x="51" y="743"/>
                </a:lnTo>
                <a:lnTo>
                  <a:pt x="52" y="751"/>
                </a:lnTo>
                <a:lnTo>
                  <a:pt x="52" y="748"/>
                </a:lnTo>
                <a:cubicBezTo>
                  <a:pt x="51" y="746"/>
                  <a:pt x="51" y="743"/>
                  <a:pt x="51" y="740"/>
                </a:cubicBezTo>
                <a:lnTo>
                  <a:pt x="51" y="734"/>
                </a:lnTo>
                <a:lnTo>
                  <a:pt x="51" y="731"/>
                </a:lnTo>
                <a:lnTo>
                  <a:pt x="51" y="731"/>
                </a:lnTo>
                <a:lnTo>
                  <a:pt x="146" y="740"/>
                </a:lnTo>
                <a:lnTo>
                  <a:pt x="146" y="743"/>
                </a:lnTo>
                <a:lnTo>
                  <a:pt x="146" y="733"/>
                </a:lnTo>
                <a:lnTo>
                  <a:pt x="146" y="738"/>
                </a:lnTo>
                <a:lnTo>
                  <a:pt x="146" y="748"/>
                </a:lnTo>
                <a:lnTo>
                  <a:pt x="146" y="745"/>
                </a:lnTo>
                <a:cubicBezTo>
                  <a:pt x="146" y="771"/>
                  <a:pt x="124" y="793"/>
                  <a:pt x="98" y="793"/>
                </a:cubicBezTo>
                <a:cubicBezTo>
                  <a:pt x="71" y="793"/>
                  <a:pt x="50" y="771"/>
                  <a:pt x="50" y="745"/>
                </a:cubicBezTo>
                <a:lnTo>
                  <a:pt x="50" y="743"/>
                </a:lnTo>
                <a:lnTo>
                  <a:pt x="51" y="733"/>
                </a:lnTo>
                <a:lnTo>
                  <a:pt x="50" y="734"/>
                </a:lnTo>
                <a:lnTo>
                  <a:pt x="50" y="731"/>
                </a:lnTo>
                <a:cubicBezTo>
                  <a:pt x="50" y="704"/>
                  <a:pt x="72" y="683"/>
                  <a:pt x="98" y="683"/>
                </a:cubicBezTo>
                <a:cubicBezTo>
                  <a:pt x="125" y="683"/>
                  <a:pt x="146" y="704"/>
                  <a:pt x="146" y="731"/>
                </a:cubicBezTo>
                <a:lnTo>
                  <a:pt x="146" y="732"/>
                </a:lnTo>
                <a:cubicBezTo>
                  <a:pt x="146" y="735"/>
                  <a:pt x="146" y="738"/>
                  <a:pt x="146" y="740"/>
                </a:cubicBezTo>
                <a:lnTo>
                  <a:pt x="145" y="743"/>
                </a:lnTo>
                <a:lnTo>
                  <a:pt x="98" y="687"/>
                </a:lnTo>
                <a:lnTo>
                  <a:pt x="99" y="687"/>
                </a:lnTo>
                <a:lnTo>
                  <a:pt x="102" y="687"/>
                </a:lnTo>
                <a:lnTo>
                  <a:pt x="104" y="687"/>
                </a:lnTo>
                <a:cubicBezTo>
                  <a:pt x="131" y="687"/>
                  <a:pt x="152" y="709"/>
                  <a:pt x="152" y="735"/>
                </a:cubicBezTo>
                <a:cubicBezTo>
                  <a:pt x="152" y="762"/>
                  <a:pt x="131" y="783"/>
                  <a:pt x="104" y="783"/>
                </a:cubicBezTo>
                <a:lnTo>
                  <a:pt x="104" y="783"/>
                </a:lnTo>
                <a:cubicBezTo>
                  <a:pt x="77" y="783"/>
                  <a:pt x="56" y="762"/>
                  <a:pt x="56" y="735"/>
                </a:cubicBezTo>
                <a:lnTo>
                  <a:pt x="56" y="730"/>
                </a:lnTo>
                <a:lnTo>
                  <a:pt x="56" y="726"/>
                </a:lnTo>
                <a:cubicBezTo>
                  <a:pt x="56" y="701"/>
                  <a:pt x="75" y="681"/>
                  <a:pt x="99" y="678"/>
                </a:cubicBezTo>
                <a:cubicBezTo>
                  <a:pt x="124" y="676"/>
                  <a:pt x="146" y="692"/>
                  <a:pt x="151" y="717"/>
                </a:cubicBezTo>
                <a:lnTo>
                  <a:pt x="152" y="719"/>
                </a:lnTo>
                <a:cubicBezTo>
                  <a:pt x="152" y="722"/>
                  <a:pt x="152" y="725"/>
                  <a:pt x="152" y="728"/>
                </a:cubicBezTo>
                <a:lnTo>
                  <a:pt x="152" y="731"/>
                </a:lnTo>
                <a:cubicBezTo>
                  <a:pt x="152" y="757"/>
                  <a:pt x="131" y="779"/>
                  <a:pt x="104" y="779"/>
                </a:cubicBezTo>
                <a:cubicBezTo>
                  <a:pt x="78" y="779"/>
                  <a:pt x="56" y="757"/>
                  <a:pt x="56" y="731"/>
                </a:cubicBezTo>
                <a:lnTo>
                  <a:pt x="56" y="729"/>
                </a:lnTo>
                <a:lnTo>
                  <a:pt x="57" y="737"/>
                </a:lnTo>
                <a:lnTo>
                  <a:pt x="57" y="734"/>
                </a:lnTo>
                <a:cubicBezTo>
                  <a:pt x="56" y="729"/>
                  <a:pt x="56" y="723"/>
                  <a:pt x="57" y="718"/>
                </a:cubicBezTo>
                <a:lnTo>
                  <a:pt x="57" y="715"/>
                </a:lnTo>
                <a:lnTo>
                  <a:pt x="56" y="723"/>
                </a:lnTo>
                <a:lnTo>
                  <a:pt x="56" y="721"/>
                </a:lnTo>
                <a:lnTo>
                  <a:pt x="147" y="743"/>
                </a:lnTo>
                <a:lnTo>
                  <a:pt x="146" y="745"/>
                </a:lnTo>
                <a:lnTo>
                  <a:pt x="141" y="753"/>
                </a:lnTo>
                <a:lnTo>
                  <a:pt x="141" y="754"/>
                </a:lnTo>
                <a:cubicBezTo>
                  <a:pt x="139" y="757"/>
                  <a:pt x="136" y="761"/>
                  <a:pt x="133" y="764"/>
                </a:cubicBezTo>
                <a:lnTo>
                  <a:pt x="132" y="765"/>
                </a:lnTo>
                <a:cubicBezTo>
                  <a:pt x="119" y="779"/>
                  <a:pt x="98" y="783"/>
                  <a:pt x="80" y="775"/>
                </a:cubicBezTo>
                <a:cubicBezTo>
                  <a:pt x="62" y="768"/>
                  <a:pt x="50" y="750"/>
                  <a:pt x="50" y="731"/>
                </a:cubicBezTo>
                <a:lnTo>
                  <a:pt x="50" y="728"/>
                </a:lnTo>
                <a:lnTo>
                  <a:pt x="51" y="719"/>
                </a:lnTo>
                <a:lnTo>
                  <a:pt x="52" y="714"/>
                </a:lnTo>
                <a:lnTo>
                  <a:pt x="53" y="707"/>
                </a:lnTo>
                <a:cubicBezTo>
                  <a:pt x="57" y="687"/>
                  <a:pt x="73" y="672"/>
                  <a:pt x="94" y="669"/>
                </a:cubicBezTo>
                <a:cubicBezTo>
                  <a:pt x="114" y="666"/>
                  <a:pt x="134" y="677"/>
                  <a:pt x="143" y="695"/>
                </a:cubicBezTo>
                <a:lnTo>
                  <a:pt x="143" y="696"/>
                </a:lnTo>
                <a:cubicBezTo>
                  <a:pt x="147" y="703"/>
                  <a:pt x="148" y="710"/>
                  <a:pt x="148" y="717"/>
                </a:cubicBezTo>
                <a:lnTo>
                  <a:pt x="148" y="720"/>
                </a:lnTo>
                <a:lnTo>
                  <a:pt x="148" y="724"/>
                </a:lnTo>
                <a:lnTo>
                  <a:pt x="148" y="726"/>
                </a:lnTo>
                <a:lnTo>
                  <a:pt x="55" y="711"/>
                </a:lnTo>
                <a:lnTo>
                  <a:pt x="55" y="709"/>
                </a:lnTo>
                <a:lnTo>
                  <a:pt x="54" y="717"/>
                </a:lnTo>
                <a:lnTo>
                  <a:pt x="54" y="714"/>
                </a:lnTo>
                <a:lnTo>
                  <a:pt x="101" y="769"/>
                </a:lnTo>
                <a:lnTo>
                  <a:pt x="101" y="769"/>
                </a:lnTo>
                <a:cubicBezTo>
                  <a:pt x="87" y="769"/>
                  <a:pt x="73" y="763"/>
                  <a:pt x="64" y="752"/>
                </a:cubicBezTo>
                <a:cubicBezTo>
                  <a:pt x="55" y="742"/>
                  <a:pt x="51" y="727"/>
                  <a:pt x="54" y="714"/>
                </a:cubicBezTo>
                <a:lnTo>
                  <a:pt x="54" y="711"/>
                </a:lnTo>
                <a:cubicBezTo>
                  <a:pt x="55" y="706"/>
                  <a:pt x="56" y="701"/>
                  <a:pt x="59" y="697"/>
                </a:cubicBezTo>
                <a:lnTo>
                  <a:pt x="60" y="695"/>
                </a:lnTo>
                <a:cubicBezTo>
                  <a:pt x="69" y="675"/>
                  <a:pt x="92" y="665"/>
                  <a:pt x="113" y="670"/>
                </a:cubicBezTo>
                <a:cubicBezTo>
                  <a:pt x="135" y="675"/>
                  <a:pt x="150" y="694"/>
                  <a:pt x="150" y="716"/>
                </a:cubicBezTo>
                <a:lnTo>
                  <a:pt x="150" y="719"/>
                </a:lnTo>
                <a:cubicBezTo>
                  <a:pt x="150" y="722"/>
                  <a:pt x="150" y="725"/>
                  <a:pt x="150" y="728"/>
                </a:cubicBezTo>
                <a:lnTo>
                  <a:pt x="149" y="731"/>
                </a:lnTo>
                <a:cubicBezTo>
                  <a:pt x="144" y="755"/>
                  <a:pt x="122" y="772"/>
                  <a:pt x="97" y="769"/>
                </a:cubicBezTo>
                <a:cubicBezTo>
                  <a:pt x="73" y="767"/>
                  <a:pt x="54" y="746"/>
                  <a:pt x="54" y="721"/>
                </a:cubicBezTo>
                <a:lnTo>
                  <a:pt x="54" y="719"/>
                </a:lnTo>
                <a:cubicBezTo>
                  <a:pt x="54" y="717"/>
                  <a:pt x="54" y="714"/>
                  <a:pt x="55" y="712"/>
                </a:cubicBezTo>
                <a:lnTo>
                  <a:pt x="55" y="709"/>
                </a:lnTo>
                <a:cubicBezTo>
                  <a:pt x="56" y="705"/>
                  <a:pt x="57" y="702"/>
                  <a:pt x="58" y="699"/>
                </a:cubicBezTo>
                <a:lnTo>
                  <a:pt x="59" y="696"/>
                </a:lnTo>
                <a:lnTo>
                  <a:pt x="57" y="700"/>
                </a:lnTo>
                <a:cubicBezTo>
                  <a:pt x="63" y="679"/>
                  <a:pt x="83" y="663"/>
                  <a:pt x="105" y="664"/>
                </a:cubicBezTo>
                <a:cubicBezTo>
                  <a:pt x="128" y="665"/>
                  <a:pt x="147" y="681"/>
                  <a:pt x="151" y="703"/>
                </a:cubicBezTo>
                <a:lnTo>
                  <a:pt x="152" y="705"/>
                </a:lnTo>
                <a:lnTo>
                  <a:pt x="147" y="693"/>
                </a:lnTo>
                <a:lnTo>
                  <a:pt x="148" y="695"/>
                </a:lnTo>
                <a:lnTo>
                  <a:pt x="72" y="683"/>
                </a:lnTo>
                <a:lnTo>
                  <a:pt x="76" y="678"/>
                </a:lnTo>
                <a:lnTo>
                  <a:pt x="76" y="677"/>
                </a:lnTo>
                <a:cubicBezTo>
                  <a:pt x="86" y="666"/>
                  <a:pt x="99" y="659"/>
                  <a:pt x="114" y="659"/>
                </a:cubicBezTo>
                <a:lnTo>
                  <a:pt x="115" y="659"/>
                </a:lnTo>
                <a:lnTo>
                  <a:pt x="116" y="659"/>
                </a:lnTo>
                <a:cubicBezTo>
                  <a:pt x="143" y="659"/>
                  <a:pt x="164" y="680"/>
                  <a:pt x="164" y="707"/>
                </a:cubicBezTo>
                <a:lnTo>
                  <a:pt x="164" y="712"/>
                </a:lnTo>
                <a:cubicBezTo>
                  <a:pt x="164" y="715"/>
                  <a:pt x="164" y="718"/>
                  <a:pt x="164" y="720"/>
                </a:cubicBezTo>
                <a:lnTo>
                  <a:pt x="163" y="723"/>
                </a:lnTo>
                <a:lnTo>
                  <a:pt x="164" y="715"/>
                </a:lnTo>
                <a:lnTo>
                  <a:pt x="164" y="716"/>
                </a:lnTo>
                <a:lnTo>
                  <a:pt x="69" y="705"/>
                </a:lnTo>
                <a:lnTo>
                  <a:pt x="70" y="703"/>
                </a:lnTo>
                <a:lnTo>
                  <a:pt x="69" y="705"/>
                </a:lnTo>
                <a:lnTo>
                  <a:pt x="69" y="702"/>
                </a:lnTo>
                <a:lnTo>
                  <a:pt x="74" y="724"/>
                </a:lnTo>
                <a:lnTo>
                  <a:pt x="72" y="720"/>
                </a:lnTo>
                <a:lnTo>
                  <a:pt x="94" y="741"/>
                </a:lnTo>
                <a:lnTo>
                  <a:pt x="92" y="740"/>
                </a:lnTo>
                <a:lnTo>
                  <a:pt x="161" y="697"/>
                </a:lnTo>
                <a:lnTo>
                  <a:pt x="161" y="699"/>
                </a:lnTo>
                <a:lnTo>
                  <a:pt x="160" y="692"/>
                </a:lnTo>
                <a:lnTo>
                  <a:pt x="161" y="695"/>
                </a:lnTo>
                <a:cubicBezTo>
                  <a:pt x="161" y="697"/>
                  <a:pt x="161" y="700"/>
                  <a:pt x="161" y="702"/>
                </a:cubicBezTo>
                <a:lnTo>
                  <a:pt x="161" y="705"/>
                </a:lnTo>
                <a:cubicBezTo>
                  <a:pt x="161" y="711"/>
                  <a:pt x="161" y="716"/>
                  <a:pt x="159" y="721"/>
                </a:cubicBezTo>
                <a:lnTo>
                  <a:pt x="159" y="722"/>
                </a:lnTo>
                <a:cubicBezTo>
                  <a:pt x="151" y="745"/>
                  <a:pt x="127" y="759"/>
                  <a:pt x="103" y="754"/>
                </a:cubicBezTo>
                <a:cubicBezTo>
                  <a:pt x="79" y="749"/>
                  <a:pt x="63" y="726"/>
                  <a:pt x="65" y="702"/>
                </a:cubicBezTo>
                <a:lnTo>
                  <a:pt x="66" y="697"/>
                </a:lnTo>
                <a:lnTo>
                  <a:pt x="66" y="693"/>
                </a:lnTo>
                <a:cubicBezTo>
                  <a:pt x="69" y="668"/>
                  <a:pt x="89" y="649"/>
                  <a:pt x="114" y="649"/>
                </a:cubicBezTo>
                <a:lnTo>
                  <a:pt x="114" y="649"/>
                </a:lnTo>
                <a:lnTo>
                  <a:pt x="67" y="688"/>
                </a:lnTo>
                <a:lnTo>
                  <a:pt x="68" y="686"/>
                </a:lnTo>
                <a:lnTo>
                  <a:pt x="69" y="681"/>
                </a:lnTo>
                <a:lnTo>
                  <a:pt x="115" y="741"/>
                </a:lnTo>
                <a:lnTo>
                  <a:pt x="114" y="741"/>
                </a:lnTo>
                <a:lnTo>
                  <a:pt x="114" y="741"/>
                </a:lnTo>
                <a:lnTo>
                  <a:pt x="161" y="681"/>
                </a:lnTo>
                <a:lnTo>
                  <a:pt x="161" y="683"/>
                </a:lnTo>
                <a:lnTo>
                  <a:pt x="162" y="688"/>
                </a:lnTo>
                <a:lnTo>
                  <a:pt x="67" y="692"/>
                </a:lnTo>
                <a:lnTo>
                  <a:pt x="68" y="688"/>
                </a:lnTo>
                <a:lnTo>
                  <a:pt x="67" y="688"/>
                </a:lnTo>
                <a:lnTo>
                  <a:pt x="115" y="736"/>
                </a:lnTo>
                <a:lnTo>
                  <a:pt x="114" y="736"/>
                </a:lnTo>
                <a:cubicBezTo>
                  <a:pt x="100" y="736"/>
                  <a:pt x="86" y="730"/>
                  <a:pt x="77" y="718"/>
                </a:cubicBezTo>
                <a:cubicBezTo>
                  <a:pt x="68" y="707"/>
                  <a:pt x="65" y="693"/>
                  <a:pt x="67" y="679"/>
                </a:cubicBezTo>
                <a:lnTo>
                  <a:pt x="68" y="676"/>
                </a:lnTo>
                <a:lnTo>
                  <a:pt x="69" y="672"/>
                </a:lnTo>
                <a:lnTo>
                  <a:pt x="115" y="731"/>
                </a:lnTo>
                <a:lnTo>
                  <a:pt x="114" y="731"/>
                </a:lnTo>
                <a:lnTo>
                  <a:pt x="114" y="731"/>
                </a:lnTo>
                <a:cubicBezTo>
                  <a:pt x="94" y="731"/>
                  <a:pt x="77" y="720"/>
                  <a:pt x="69" y="701"/>
                </a:cubicBezTo>
                <a:lnTo>
                  <a:pt x="67" y="696"/>
                </a:lnTo>
                <a:lnTo>
                  <a:pt x="65" y="691"/>
                </a:lnTo>
                <a:lnTo>
                  <a:pt x="68" y="697"/>
                </a:lnTo>
                <a:lnTo>
                  <a:pt x="67" y="695"/>
                </a:lnTo>
                <a:lnTo>
                  <a:pt x="158" y="673"/>
                </a:lnTo>
                <a:lnTo>
                  <a:pt x="158" y="675"/>
                </a:lnTo>
                <a:lnTo>
                  <a:pt x="157" y="668"/>
                </a:lnTo>
                <a:lnTo>
                  <a:pt x="158" y="671"/>
                </a:lnTo>
                <a:cubicBezTo>
                  <a:pt x="159" y="675"/>
                  <a:pt x="159" y="680"/>
                  <a:pt x="158" y="685"/>
                </a:cubicBezTo>
                <a:lnTo>
                  <a:pt x="157" y="689"/>
                </a:lnTo>
                <a:cubicBezTo>
                  <a:pt x="157" y="692"/>
                  <a:pt x="156" y="694"/>
                  <a:pt x="156" y="697"/>
                </a:cubicBezTo>
                <a:lnTo>
                  <a:pt x="155" y="699"/>
                </a:lnTo>
                <a:cubicBezTo>
                  <a:pt x="148" y="720"/>
                  <a:pt x="126" y="734"/>
                  <a:pt x="103" y="731"/>
                </a:cubicBezTo>
                <a:cubicBezTo>
                  <a:pt x="81" y="728"/>
                  <a:pt x="63" y="710"/>
                  <a:pt x="62" y="687"/>
                </a:cubicBezTo>
                <a:lnTo>
                  <a:pt x="61" y="680"/>
                </a:lnTo>
                <a:lnTo>
                  <a:pt x="62" y="666"/>
                </a:lnTo>
                <a:cubicBezTo>
                  <a:pt x="63" y="646"/>
                  <a:pt x="76" y="630"/>
                  <a:pt x="94" y="623"/>
                </a:cubicBezTo>
                <a:lnTo>
                  <a:pt x="97" y="622"/>
                </a:lnTo>
                <a:cubicBezTo>
                  <a:pt x="107" y="619"/>
                  <a:pt x="118" y="619"/>
                  <a:pt x="128" y="622"/>
                </a:cubicBezTo>
                <a:lnTo>
                  <a:pt x="131" y="623"/>
                </a:lnTo>
                <a:lnTo>
                  <a:pt x="115" y="621"/>
                </a:lnTo>
                <a:lnTo>
                  <a:pt x="116" y="621"/>
                </a:lnTo>
                <a:lnTo>
                  <a:pt x="69" y="678"/>
                </a:lnTo>
                <a:lnTo>
                  <a:pt x="68" y="673"/>
                </a:lnTo>
                <a:cubicBezTo>
                  <a:pt x="67" y="668"/>
                  <a:pt x="67" y="662"/>
                  <a:pt x="68" y="656"/>
                </a:cubicBezTo>
                <a:lnTo>
                  <a:pt x="69" y="653"/>
                </a:lnTo>
                <a:cubicBezTo>
                  <a:pt x="69" y="651"/>
                  <a:pt x="70" y="648"/>
                  <a:pt x="70" y="646"/>
                </a:cubicBezTo>
                <a:lnTo>
                  <a:pt x="71" y="644"/>
                </a:lnTo>
                <a:cubicBezTo>
                  <a:pt x="77" y="626"/>
                  <a:pt x="94" y="613"/>
                  <a:pt x="113" y="612"/>
                </a:cubicBezTo>
                <a:cubicBezTo>
                  <a:pt x="132" y="610"/>
                  <a:pt x="151" y="621"/>
                  <a:pt x="159" y="638"/>
                </a:cubicBezTo>
                <a:lnTo>
                  <a:pt x="160" y="640"/>
                </a:lnTo>
                <a:cubicBezTo>
                  <a:pt x="165" y="650"/>
                  <a:pt x="167" y="660"/>
                  <a:pt x="165" y="671"/>
                </a:cubicBezTo>
                <a:lnTo>
                  <a:pt x="164" y="673"/>
                </a:lnTo>
                <a:cubicBezTo>
                  <a:pt x="160" y="692"/>
                  <a:pt x="147" y="706"/>
                  <a:pt x="129" y="711"/>
                </a:cubicBezTo>
                <a:lnTo>
                  <a:pt x="127" y="711"/>
                </a:lnTo>
                <a:cubicBezTo>
                  <a:pt x="120" y="713"/>
                  <a:pt x="113" y="713"/>
                  <a:pt x="106" y="712"/>
                </a:cubicBezTo>
                <a:lnTo>
                  <a:pt x="103" y="711"/>
                </a:lnTo>
                <a:cubicBezTo>
                  <a:pt x="79" y="706"/>
                  <a:pt x="62" y="684"/>
                  <a:pt x="65" y="659"/>
                </a:cubicBezTo>
                <a:cubicBezTo>
                  <a:pt x="67" y="635"/>
                  <a:pt x="88" y="616"/>
                  <a:pt x="112" y="616"/>
                </a:cubicBezTo>
                <a:lnTo>
                  <a:pt x="113" y="616"/>
                </a:lnTo>
                <a:lnTo>
                  <a:pt x="66" y="654"/>
                </a:lnTo>
                <a:lnTo>
                  <a:pt x="67" y="649"/>
                </a:lnTo>
                <a:lnTo>
                  <a:pt x="68" y="645"/>
                </a:lnTo>
                <a:cubicBezTo>
                  <a:pt x="72" y="623"/>
                  <a:pt x="92" y="606"/>
                  <a:pt x="115" y="606"/>
                </a:cubicBezTo>
                <a:lnTo>
                  <a:pt x="115" y="606"/>
                </a:lnTo>
                <a:lnTo>
                  <a:pt x="116" y="606"/>
                </a:lnTo>
                <a:cubicBezTo>
                  <a:pt x="143" y="606"/>
                  <a:pt x="164" y="628"/>
                  <a:pt x="164" y="654"/>
                </a:cubicBezTo>
                <a:cubicBezTo>
                  <a:pt x="164" y="681"/>
                  <a:pt x="143" y="702"/>
                  <a:pt x="116" y="702"/>
                </a:cubicBezTo>
                <a:lnTo>
                  <a:pt x="116" y="702"/>
                </a:lnTo>
                <a:lnTo>
                  <a:pt x="162" y="641"/>
                </a:lnTo>
                <a:lnTo>
                  <a:pt x="163" y="645"/>
                </a:lnTo>
                <a:lnTo>
                  <a:pt x="163" y="644"/>
                </a:lnTo>
                <a:lnTo>
                  <a:pt x="69" y="659"/>
                </a:lnTo>
                <a:lnTo>
                  <a:pt x="69" y="655"/>
                </a:lnTo>
                <a:lnTo>
                  <a:pt x="69" y="654"/>
                </a:lnTo>
                <a:cubicBezTo>
                  <a:pt x="69" y="651"/>
                  <a:pt x="69" y="647"/>
                  <a:pt x="69" y="643"/>
                </a:cubicBezTo>
                <a:lnTo>
                  <a:pt x="70" y="640"/>
                </a:lnTo>
                <a:lnTo>
                  <a:pt x="69" y="646"/>
                </a:lnTo>
                <a:lnTo>
                  <a:pt x="69" y="645"/>
                </a:lnTo>
                <a:cubicBezTo>
                  <a:pt x="69" y="620"/>
                  <a:pt x="89" y="599"/>
                  <a:pt x="114" y="597"/>
                </a:cubicBezTo>
                <a:cubicBezTo>
                  <a:pt x="138" y="595"/>
                  <a:pt x="161" y="612"/>
                  <a:pt x="165" y="637"/>
                </a:cubicBezTo>
                <a:lnTo>
                  <a:pt x="165" y="640"/>
                </a:lnTo>
                <a:cubicBezTo>
                  <a:pt x="166" y="643"/>
                  <a:pt x="166" y="645"/>
                  <a:pt x="166" y="648"/>
                </a:cubicBezTo>
                <a:lnTo>
                  <a:pt x="166" y="650"/>
                </a:lnTo>
                <a:lnTo>
                  <a:pt x="70" y="645"/>
                </a:lnTo>
                <a:lnTo>
                  <a:pt x="71" y="640"/>
                </a:lnTo>
                <a:lnTo>
                  <a:pt x="72" y="634"/>
                </a:lnTo>
                <a:lnTo>
                  <a:pt x="71" y="642"/>
                </a:lnTo>
                <a:lnTo>
                  <a:pt x="71" y="640"/>
                </a:lnTo>
                <a:cubicBezTo>
                  <a:pt x="71" y="614"/>
                  <a:pt x="92" y="592"/>
                  <a:pt x="119" y="592"/>
                </a:cubicBezTo>
                <a:cubicBezTo>
                  <a:pt x="145" y="592"/>
                  <a:pt x="167" y="614"/>
                  <a:pt x="167" y="640"/>
                </a:cubicBezTo>
                <a:lnTo>
                  <a:pt x="167" y="642"/>
                </a:lnTo>
                <a:cubicBezTo>
                  <a:pt x="167" y="644"/>
                  <a:pt x="167" y="647"/>
                  <a:pt x="166" y="649"/>
                </a:cubicBezTo>
                <a:lnTo>
                  <a:pt x="166" y="652"/>
                </a:lnTo>
                <a:lnTo>
                  <a:pt x="165" y="656"/>
                </a:lnTo>
                <a:lnTo>
                  <a:pt x="166" y="649"/>
                </a:lnTo>
                <a:lnTo>
                  <a:pt x="166" y="650"/>
                </a:lnTo>
                <a:cubicBezTo>
                  <a:pt x="166" y="676"/>
                  <a:pt x="144" y="698"/>
                  <a:pt x="118" y="698"/>
                </a:cubicBezTo>
                <a:cubicBezTo>
                  <a:pt x="91" y="698"/>
                  <a:pt x="70" y="676"/>
                  <a:pt x="70" y="650"/>
                </a:cubicBezTo>
                <a:lnTo>
                  <a:pt x="70" y="647"/>
                </a:lnTo>
                <a:lnTo>
                  <a:pt x="70" y="643"/>
                </a:lnTo>
                <a:lnTo>
                  <a:pt x="70" y="638"/>
                </a:lnTo>
                <a:lnTo>
                  <a:pt x="70" y="635"/>
                </a:lnTo>
                <a:cubicBezTo>
                  <a:pt x="70" y="611"/>
                  <a:pt x="89" y="590"/>
                  <a:pt x="113" y="588"/>
                </a:cubicBezTo>
                <a:cubicBezTo>
                  <a:pt x="138" y="585"/>
                  <a:pt x="160" y="602"/>
                  <a:pt x="165" y="626"/>
                </a:cubicBezTo>
                <a:lnTo>
                  <a:pt x="166" y="631"/>
                </a:lnTo>
                <a:cubicBezTo>
                  <a:pt x="167" y="634"/>
                  <a:pt x="167" y="637"/>
                  <a:pt x="167" y="640"/>
                </a:cubicBezTo>
                <a:lnTo>
                  <a:pt x="167" y="646"/>
                </a:lnTo>
                <a:lnTo>
                  <a:pt x="167" y="649"/>
                </a:lnTo>
                <a:lnTo>
                  <a:pt x="167" y="650"/>
                </a:lnTo>
                <a:cubicBezTo>
                  <a:pt x="167" y="676"/>
                  <a:pt x="145" y="698"/>
                  <a:pt x="119" y="698"/>
                </a:cubicBezTo>
                <a:cubicBezTo>
                  <a:pt x="92" y="698"/>
                  <a:pt x="71" y="676"/>
                  <a:pt x="71" y="650"/>
                </a:cubicBezTo>
                <a:lnTo>
                  <a:pt x="71" y="647"/>
                </a:lnTo>
                <a:lnTo>
                  <a:pt x="71" y="643"/>
                </a:lnTo>
                <a:lnTo>
                  <a:pt x="71" y="638"/>
                </a:lnTo>
                <a:lnTo>
                  <a:pt x="71" y="635"/>
                </a:lnTo>
                <a:cubicBezTo>
                  <a:pt x="71" y="616"/>
                  <a:pt x="83" y="599"/>
                  <a:pt x="101" y="591"/>
                </a:cubicBezTo>
                <a:cubicBezTo>
                  <a:pt x="119" y="584"/>
                  <a:pt x="139" y="588"/>
                  <a:pt x="153" y="602"/>
                </a:cubicBezTo>
                <a:lnTo>
                  <a:pt x="153" y="602"/>
                </a:lnTo>
                <a:cubicBezTo>
                  <a:pt x="160" y="608"/>
                  <a:pt x="164" y="616"/>
                  <a:pt x="166" y="624"/>
                </a:cubicBezTo>
                <a:lnTo>
                  <a:pt x="167" y="626"/>
                </a:lnTo>
                <a:cubicBezTo>
                  <a:pt x="167" y="630"/>
                  <a:pt x="168" y="634"/>
                  <a:pt x="168" y="638"/>
                </a:cubicBezTo>
                <a:lnTo>
                  <a:pt x="168" y="640"/>
                </a:lnTo>
                <a:lnTo>
                  <a:pt x="154" y="606"/>
                </a:lnTo>
                <a:lnTo>
                  <a:pt x="154" y="607"/>
                </a:lnTo>
                <a:lnTo>
                  <a:pt x="73" y="646"/>
                </a:lnTo>
                <a:lnTo>
                  <a:pt x="72" y="641"/>
                </a:lnTo>
                <a:lnTo>
                  <a:pt x="72" y="636"/>
                </a:lnTo>
                <a:lnTo>
                  <a:pt x="119" y="679"/>
                </a:lnTo>
                <a:lnTo>
                  <a:pt x="119" y="679"/>
                </a:lnTo>
                <a:lnTo>
                  <a:pt x="167" y="631"/>
                </a:lnTo>
                <a:lnTo>
                  <a:pt x="167" y="636"/>
                </a:lnTo>
                <a:lnTo>
                  <a:pt x="167" y="640"/>
                </a:lnTo>
                <a:lnTo>
                  <a:pt x="73" y="625"/>
                </a:lnTo>
                <a:lnTo>
                  <a:pt x="74" y="624"/>
                </a:lnTo>
                <a:lnTo>
                  <a:pt x="72" y="632"/>
                </a:lnTo>
                <a:lnTo>
                  <a:pt x="72" y="629"/>
                </a:lnTo>
                <a:lnTo>
                  <a:pt x="72" y="638"/>
                </a:lnTo>
                <a:lnTo>
                  <a:pt x="72" y="630"/>
                </a:lnTo>
                <a:lnTo>
                  <a:pt x="71" y="629"/>
                </a:lnTo>
                <a:lnTo>
                  <a:pt x="71" y="621"/>
                </a:lnTo>
                <a:cubicBezTo>
                  <a:pt x="71" y="595"/>
                  <a:pt x="92" y="573"/>
                  <a:pt x="119" y="573"/>
                </a:cubicBezTo>
                <a:cubicBezTo>
                  <a:pt x="145" y="573"/>
                  <a:pt x="167" y="595"/>
                  <a:pt x="167" y="621"/>
                </a:cubicBezTo>
                <a:lnTo>
                  <a:pt x="167" y="622"/>
                </a:lnTo>
                <a:lnTo>
                  <a:pt x="166" y="616"/>
                </a:lnTo>
                <a:lnTo>
                  <a:pt x="167" y="619"/>
                </a:lnTo>
                <a:lnTo>
                  <a:pt x="167" y="623"/>
                </a:lnTo>
                <a:cubicBezTo>
                  <a:pt x="168" y="625"/>
                  <a:pt x="168" y="627"/>
                  <a:pt x="168" y="629"/>
                </a:cubicBezTo>
                <a:lnTo>
                  <a:pt x="168" y="631"/>
                </a:lnTo>
                <a:cubicBezTo>
                  <a:pt x="168" y="655"/>
                  <a:pt x="151" y="675"/>
                  <a:pt x="128" y="678"/>
                </a:cubicBezTo>
                <a:cubicBezTo>
                  <a:pt x="104" y="682"/>
                  <a:pt x="82" y="668"/>
                  <a:pt x="74" y="646"/>
                </a:cubicBezTo>
                <a:lnTo>
                  <a:pt x="74" y="645"/>
                </a:lnTo>
                <a:cubicBezTo>
                  <a:pt x="73" y="642"/>
                  <a:pt x="73" y="640"/>
                  <a:pt x="72" y="637"/>
                </a:cubicBezTo>
                <a:lnTo>
                  <a:pt x="72" y="634"/>
                </a:lnTo>
                <a:lnTo>
                  <a:pt x="71" y="630"/>
                </a:lnTo>
                <a:cubicBezTo>
                  <a:pt x="71" y="628"/>
                  <a:pt x="70" y="625"/>
                  <a:pt x="70" y="623"/>
                </a:cubicBezTo>
                <a:lnTo>
                  <a:pt x="70" y="621"/>
                </a:lnTo>
                <a:cubicBezTo>
                  <a:pt x="70" y="595"/>
                  <a:pt x="92" y="573"/>
                  <a:pt x="118" y="573"/>
                </a:cubicBezTo>
                <a:cubicBezTo>
                  <a:pt x="145" y="573"/>
                  <a:pt x="166" y="595"/>
                  <a:pt x="166" y="621"/>
                </a:cubicBezTo>
                <a:lnTo>
                  <a:pt x="166" y="623"/>
                </a:lnTo>
                <a:lnTo>
                  <a:pt x="166" y="616"/>
                </a:lnTo>
                <a:lnTo>
                  <a:pt x="166" y="620"/>
                </a:lnTo>
                <a:lnTo>
                  <a:pt x="167" y="622"/>
                </a:lnTo>
                <a:cubicBezTo>
                  <a:pt x="167" y="624"/>
                  <a:pt x="167" y="627"/>
                  <a:pt x="167" y="629"/>
                </a:cubicBezTo>
                <a:lnTo>
                  <a:pt x="167" y="631"/>
                </a:lnTo>
                <a:lnTo>
                  <a:pt x="74" y="616"/>
                </a:lnTo>
                <a:lnTo>
                  <a:pt x="74" y="614"/>
                </a:lnTo>
                <a:lnTo>
                  <a:pt x="72" y="629"/>
                </a:lnTo>
                <a:lnTo>
                  <a:pt x="72" y="626"/>
                </a:lnTo>
                <a:lnTo>
                  <a:pt x="72" y="623"/>
                </a:lnTo>
                <a:lnTo>
                  <a:pt x="72" y="621"/>
                </a:lnTo>
                <a:lnTo>
                  <a:pt x="166" y="637"/>
                </a:lnTo>
                <a:lnTo>
                  <a:pt x="165" y="638"/>
                </a:lnTo>
                <a:lnTo>
                  <a:pt x="167" y="623"/>
                </a:lnTo>
                <a:lnTo>
                  <a:pt x="167" y="626"/>
                </a:lnTo>
                <a:lnTo>
                  <a:pt x="167" y="630"/>
                </a:lnTo>
                <a:lnTo>
                  <a:pt x="167" y="631"/>
                </a:lnTo>
                <a:cubicBezTo>
                  <a:pt x="167" y="657"/>
                  <a:pt x="146" y="679"/>
                  <a:pt x="119" y="679"/>
                </a:cubicBezTo>
                <a:cubicBezTo>
                  <a:pt x="93" y="679"/>
                  <a:pt x="71" y="657"/>
                  <a:pt x="71" y="631"/>
                </a:cubicBezTo>
                <a:lnTo>
                  <a:pt x="71" y="628"/>
                </a:lnTo>
                <a:lnTo>
                  <a:pt x="71" y="624"/>
                </a:lnTo>
                <a:lnTo>
                  <a:pt x="71" y="619"/>
                </a:lnTo>
                <a:lnTo>
                  <a:pt x="72" y="628"/>
                </a:lnTo>
                <a:lnTo>
                  <a:pt x="72" y="626"/>
                </a:lnTo>
                <a:lnTo>
                  <a:pt x="167" y="616"/>
                </a:lnTo>
                <a:lnTo>
                  <a:pt x="167" y="618"/>
                </a:lnTo>
                <a:lnTo>
                  <a:pt x="167" y="622"/>
                </a:lnTo>
                <a:lnTo>
                  <a:pt x="167" y="625"/>
                </a:lnTo>
                <a:lnTo>
                  <a:pt x="167" y="626"/>
                </a:lnTo>
                <a:cubicBezTo>
                  <a:pt x="167" y="652"/>
                  <a:pt x="145" y="674"/>
                  <a:pt x="119" y="674"/>
                </a:cubicBezTo>
                <a:cubicBezTo>
                  <a:pt x="92" y="674"/>
                  <a:pt x="71" y="652"/>
                  <a:pt x="71" y="626"/>
                </a:cubicBezTo>
                <a:lnTo>
                  <a:pt x="71" y="622"/>
                </a:lnTo>
                <a:lnTo>
                  <a:pt x="71" y="616"/>
                </a:lnTo>
                <a:lnTo>
                  <a:pt x="71" y="610"/>
                </a:lnTo>
                <a:lnTo>
                  <a:pt x="71" y="607"/>
                </a:lnTo>
                <a:cubicBezTo>
                  <a:pt x="71" y="580"/>
                  <a:pt x="92" y="559"/>
                  <a:pt x="119" y="559"/>
                </a:cubicBezTo>
                <a:cubicBezTo>
                  <a:pt x="145" y="559"/>
                  <a:pt x="167" y="580"/>
                  <a:pt x="167" y="607"/>
                </a:cubicBezTo>
                <a:lnTo>
                  <a:pt x="167" y="608"/>
                </a:lnTo>
                <a:lnTo>
                  <a:pt x="166" y="600"/>
                </a:lnTo>
                <a:lnTo>
                  <a:pt x="167" y="603"/>
                </a:lnTo>
                <a:cubicBezTo>
                  <a:pt x="167" y="606"/>
                  <a:pt x="167" y="608"/>
                  <a:pt x="167" y="611"/>
                </a:cubicBezTo>
                <a:lnTo>
                  <a:pt x="167" y="614"/>
                </a:lnTo>
                <a:lnTo>
                  <a:pt x="166" y="603"/>
                </a:lnTo>
                <a:lnTo>
                  <a:pt x="167" y="605"/>
                </a:lnTo>
                <a:lnTo>
                  <a:pt x="72" y="616"/>
                </a:lnTo>
                <a:lnTo>
                  <a:pt x="72" y="614"/>
                </a:lnTo>
                <a:lnTo>
                  <a:pt x="73" y="624"/>
                </a:lnTo>
                <a:lnTo>
                  <a:pt x="72" y="621"/>
                </a:lnTo>
                <a:lnTo>
                  <a:pt x="167" y="612"/>
                </a:lnTo>
                <a:lnTo>
                  <a:pt x="167" y="614"/>
                </a:lnTo>
                <a:lnTo>
                  <a:pt x="167" y="616"/>
                </a:lnTo>
                <a:lnTo>
                  <a:pt x="73" y="605"/>
                </a:lnTo>
                <a:lnTo>
                  <a:pt x="73" y="603"/>
                </a:lnTo>
                <a:lnTo>
                  <a:pt x="72" y="614"/>
                </a:lnTo>
                <a:lnTo>
                  <a:pt x="72" y="612"/>
                </a:lnTo>
                <a:lnTo>
                  <a:pt x="120" y="660"/>
                </a:lnTo>
                <a:lnTo>
                  <a:pt x="119" y="660"/>
                </a:lnTo>
                <a:cubicBezTo>
                  <a:pt x="92" y="660"/>
                  <a:pt x="71" y="638"/>
                  <a:pt x="71" y="612"/>
                </a:cubicBezTo>
                <a:lnTo>
                  <a:pt x="71" y="608"/>
                </a:lnTo>
                <a:lnTo>
                  <a:pt x="71" y="608"/>
                </a:lnTo>
                <a:lnTo>
                  <a:pt x="70" y="599"/>
                </a:lnTo>
                <a:lnTo>
                  <a:pt x="73" y="614"/>
                </a:lnTo>
                <a:lnTo>
                  <a:pt x="72" y="613"/>
                </a:lnTo>
                <a:lnTo>
                  <a:pt x="166" y="597"/>
                </a:lnTo>
                <a:lnTo>
                  <a:pt x="166" y="602"/>
                </a:lnTo>
                <a:lnTo>
                  <a:pt x="166" y="606"/>
                </a:lnTo>
                <a:lnTo>
                  <a:pt x="166" y="617"/>
                </a:lnTo>
                <a:lnTo>
                  <a:pt x="166" y="621"/>
                </a:lnTo>
                <a:cubicBezTo>
                  <a:pt x="166" y="648"/>
                  <a:pt x="145" y="669"/>
                  <a:pt x="118" y="669"/>
                </a:cubicBezTo>
                <a:cubicBezTo>
                  <a:pt x="92" y="669"/>
                  <a:pt x="70" y="648"/>
                  <a:pt x="70" y="621"/>
                </a:cubicBezTo>
                <a:lnTo>
                  <a:pt x="70" y="620"/>
                </a:lnTo>
                <a:lnTo>
                  <a:pt x="71" y="610"/>
                </a:lnTo>
                <a:lnTo>
                  <a:pt x="72" y="606"/>
                </a:lnTo>
                <a:lnTo>
                  <a:pt x="71" y="607"/>
                </a:lnTo>
                <a:cubicBezTo>
                  <a:pt x="71" y="580"/>
                  <a:pt x="93" y="559"/>
                  <a:pt x="119" y="559"/>
                </a:cubicBezTo>
                <a:cubicBezTo>
                  <a:pt x="146" y="559"/>
                  <a:pt x="167" y="580"/>
                  <a:pt x="167" y="607"/>
                </a:cubicBezTo>
                <a:lnTo>
                  <a:pt x="167" y="609"/>
                </a:lnTo>
                <a:lnTo>
                  <a:pt x="167" y="612"/>
                </a:lnTo>
                <a:cubicBezTo>
                  <a:pt x="167" y="638"/>
                  <a:pt x="147" y="659"/>
                  <a:pt x="122" y="660"/>
                </a:cubicBezTo>
                <a:cubicBezTo>
                  <a:pt x="96" y="661"/>
                  <a:pt x="74" y="642"/>
                  <a:pt x="72" y="617"/>
                </a:cubicBezTo>
                <a:lnTo>
                  <a:pt x="71" y="612"/>
                </a:lnTo>
                <a:lnTo>
                  <a:pt x="71" y="608"/>
                </a:lnTo>
                <a:cubicBezTo>
                  <a:pt x="68" y="583"/>
                  <a:pt x="85" y="560"/>
                  <a:pt x="110" y="555"/>
                </a:cubicBezTo>
                <a:cubicBezTo>
                  <a:pt x="135" y="551"/>
                  <a:pt x="159" y="566"/>
                  <a:pt x="165" y="591"/>
                </a:cubicBezTo>
                <a:lnTo>
                  <a:pt x="166" y="593"/>
                </a:lnTo>
                <a:cubicBezTo>
                  <a:pt x="166" y="597"/>
                  <a:pt x="167" y="601"/>
                  <a:pt x="167" y="604"/>
                </a:cubicBezTo>
                <a:lnTo>
                  <a:pt x="167" y="607"/>
                </a:lnTo>
                <a:lnTo>
                  <a:pt x="73" y="592"/>
                </a:lnTo>
                <a:lnTo>
                  <a:pt x="74" y="590"/>
                </a:lnTo>
                <a:lnTo>
                  <a:pt x="71" y="605"/>
                </a:lnTo>
                <a:lnTo>
                  <a:pt x="71" y="602"/>
                </a:lnTo>
                <a:lnTo>
                  <a:pt x="71" y="602"/>
                </a:lnTo>
                <a:cubicBezTo>
                  <a:pt x="70" y="589"/>
                  <a:pt x="74" y="575"/>
                  <a:pt x="83" y="565"/>
                </a:cubicBezTo>
                <a:cubicBezTo>
                  <a:pt x="92" y="555"/>
                  <a:pt x="105" y="549"/>
                  <a:pt x="119" y="549"/>
                </a:cubicBezTo>
                <a:lnTo>
                  <a:pt x="121" y="549"/>
                </a:lnTo>
                <a:cubicBezTo>
                  <a:pt x="137" y="549"/>
                  <a:pt x="152" y="557"/>
                  <a:pt x="161" y="571"/>
                </a:cubicBezTo>
                <a:cubicBezTo>
                  <a:pt x="170" y="584"/>
                  <a:pt x="172" y="601"/>
                  <a:pt x="166" y="615"/>
                </a:cubicBezTo>
                <a:lnTo>
                  <a:pt x="164" y="620"/>
                </a:lnTo>
                <a:lnTo>
                  <a:pt x="119" y="554"/>
                </a:lnTo>
                <a:lnTo>
                  <a:pt x="120" y="554"/>
                </a:lnTo>
                <a:lnTo>
                  <a:pt x="72" y="602"/>
                </a:lnTo>
                <a:lnTo>
                  <a:pt x="72" y="597"/>
                </a:lnTo>
                <a:lnTo>
                  <a:pt x="73" y="587"/>
                </a:lnTo>
                <a:lnTo>
                  <a:pt x="73" y="583"/>
                </a:lnTo>
                <a:cubicBezTo>
                  <a:pt x="73" y="557"/>
                  <a:pt x="94" y="535"/>
                  <a:pt x="121" y="535"/>
                </a:cubicBezTo>
                <a:cubicBezTo>
                  <a:pt x="147" y="535"/>
                  <a:pt x="169" y="557"/>
                  <a:pt x="169" y="583"/>
                </a:cubicBezTo>
                <a:lnTo>
                  <a:pt x="169" y="585"/>
                </a:lnTo>
                <a:cubicBezTo>
                  <a:pt x="169" y="588"/>
                  <a:pt x="169" y="590"/>
                  <a:pt x="168" y="593"/>
                </a:cubicBezTo>
                <a:lnTo>
                  <a:pt x="168" y="596"/>
                </a:lnTo>
                <a:lnTo>
                  <a:pt x="120" y="540"/>
                </a:lnTo>
                <a:lnTo>
                  <a:pt x="122" y="540"/>
                </a:lnTo>
                <a:lnTo>
                  <a:pt x="122" y="540"/>
                </a:lnTo>
                <a:lnTo>
                  <a:pt x="76" y="578"/>
                </a:lnTo>
                <a:lnTo>
                  <a:pt x="77" y="573"/>
                </a:lnTo>
                <a:cubicBezTo>
                  <a:pt x="77" y="570"/>
                  <a:pt x="78" y="567"/>
                  <a:pt x="80" y="564"/>
                </a:cubicBezTo>
                <a:lnTo>
                  <a:pt x="82" y="558"/>
                </a:lnTo>
                <a:lnTo>
                  <a:pt x="88" y="549"/>
                </a:lnTo>
                <a:cubicBezTo>
                  <a:pt x="99" y="531"/>
                  <a:pt x="119" y="523"/>
                  <a:pt x="139" y="527"/>
                </a:cubicBezTo>
                <a:cubicBezTo>
                  <a:pt x="159" y="531"/>
                  <a:pt x="174" y="548"/>
                  <a:pt x="176" y="568"/>
                </a:cubicBezTo>
                <a:lnTo>
                  <a:pt x="177" y="572"/>
                </a:lnTo>
                <a:lnTo>
                  <a:pt x="177" y="583"/>
                </a:lnTo>
                <a:lnTo>
                  <a:pt x="81" y="580"/>
                </a:lnTo>
                <a:lnTo>
                  <a:pt x="82" y="573"/>
                </a:lnTo>
                <a:lnTo>
                  <a:pt x="82" y="566"/>
                </a:lnTo>
                <a:lnTo>
                  <a:pt x="82" y="569"/>
                </a:lnTo>
                <a:cubicBezTo>
                  <a:pt x="82" y="545"/>
                  <a:pt x="100" y="524"/>
                  <a:pt x="124" y="521"/>
                </a:cubicBezTo>
                <a:cubicBezTo>
                  <a:pt x="148" y="518"/>
                  <a:pt x="171" y="534"/>
                  <a:pt x="177" y="557"/>
                </a:cubicBezTo>
                <a:lnTo>
                  <a:pt x="177" y="559"/>
                </a:lnTo>
                <a:cubicBezTo>
                  <a:pt x="178" y="563"/>
                  <a:pt x="178" y="567"/>
                  <a:pt x="178" y="571"/>
                </a:cubicBezTo>
                <a:lnTo>
                  <a:pt x="178" y="574"/>
                </a:lnTo>
                <a:lnTo>
                  <a:pt x="84" y="562"/>
                </a:lnTo>
                <a:lnTo>
                  <a:pt x="84" y="560"/>
                </a:lnTo>
                <a:lnTo>
                  <a:pt x="83" y="572"/>
                </a:lnTo>
                <a:lnTo>
                  <a:pt x="83" y="569"/>
                </a:lnTo>
                <a:lnTo>
                  <a:pt x="131" y="617"/>
                </a:lnTo>
                <a:lnTo>
                  <a:pt x="130" y="617"/>
                </a:lnTo>
                <a:lnTo>
                  <a:pt x="178" y="561"/>
                </a:lnTo>
                <a:lnTo>
                  <a:pt x="178" y="564"/>
                </a:lnTo>
                <a:cubicBezTo>
                  <a:pt x="179" y="567"/>
                  <a:pt x="179" y="569"/>
                  <a:pt x="179" y="572"/>
                </a:cubicBezTo>
                <a:lnTo>
                  <a:pt x="179" y="574"/>
                </a:lnTo>
                <a:lnTo>
                  <a:pt x="83" y="569"/>
                </a:lnTo>
                <a:lnTo>
                  <a:pt x="84" y="564"/>
                </a:lnTo>
                <a:lnTo>
                  <a:pt x="85" y="558"/>
                </a:lnTo>
                <a:lnTo>
                  <a:pt x="84" y="566"/>
                </a:lnTo>
                <a:lnTo>
                  <a:pt x="84" y="564"/>
                </a:lnTo>
                <a:cubicBezTo>
                  <a:pt x="84" y="538"/>
                  <a:pt x="105" y="516"/>
                  <a:pt x="132" y="516"/>
                </a:cubicBezTo>
                <a:cubicBezTo>
                  <a:pt x="158" y="516"/>
                  <a:pt x="180" y="538"/>
                  <a:pt x="180" y="564"/>
                </a:cubicBezTo>
                <a:lnTo>
                  <a:pt x="180" y="566"/>
                </a:lnTo>
                <a:lnTo>
                  <a:pt x="180" y="569"/>
                </a:lnTo>
                <a:lnTo>
                  <a:pt x="180" y="574"/>
                </a:lnTo>
                <a:lnTo>
                  <a:pt x="85" y="565"/>
                </a:lnTo>
                <a:lnTo>
                  <a:pt x="85" y="562"/>
                </a:lnTo>
                <a:lnTo>
                  <a:pt x="85" y="581"/>
                </a:lnTo>
                <a:lnTo>
                  <a:pt x="85" y="578"/>
                </a:lnTo>
                <a:lnTo>
                  <a:pt x="159" y="609"/>
                </a:lnTo>
                <a:lnTo>
                  <a:pt x="156" y="611"/>
                </a:lnTo>
                <a:lnTo>
                  <a:pt x="163" y="605"/>
                </a:lnTo>
                <a:lnTo>
                  <a:pt x="160" y="608"/>
                </a:lnTo>
                <a:lnTo>
                  <a:pt x="126" y="526"/>
                </a:lnTo>
                <a:lnTo>
                  <a:pt x="127" y="526"/>
                </a:lnTo>
                <a:lnTo>
                  <a:pt x="79" y="567"/>
                </a:lnTo>
                <a:lnTo>
                  <a:pt x="80" y="564"/>
                </a:lnTo>
                <a:lnTo>
                  <a:pt x="79" y="570"/>
                </a:lnTo>
                <a:lnTo>
                  <a:pt x="79" y="565"/>
                </a:lnTo>
                <a:lnTo>
                  <a:pt x="79" y="555"/>
                </a:lnTo>
                <a:lnTo>
                  <a:pt x="79" y="551"/>
                </a:lnTo>
                <a:lnTo>
                  <a:pt x="79" y="555"/>
                </a:lnTo>
                <a:lnTo>
                  <a:pt x="174" y="545"/>
                </a:lnTo>
                <a:lnTo>
                  <a:pt x="174" y="547"/>
                </a:lnTo>
                <a:lnTo>
                  <a:pt x="173" y="536"/>
                </a:lnTo>
                <a:lnTo>
                  <a:pt x="174" y="540"/>
                </a:lnTo>
                <a:cubicBezTo>
                  <a:pt x="175" y="543"/>
                  <a:pt x="175" y="546"/>
                  <a:pt x="175" y="548"/>
                </a:cubicBezTo>
                <a:lnTo>
                  <a:pt x="176" y="556"/>
                </a:lnTo>
                <a:lnTo>
                  <a:pt x="176" y="563"/>
                </a:lnTo>
                <a:cubicBezTo>
                  <a:pt x="176" y="568"/>
                  <a:pt x="175" y="573"/>
                  <a:pt x="174" y="578"/>
                </a:cubicBezTo>
                <a:lnTo>
                  <a:pt x="173" y="580"/>
                </a:lnTo>
                <a:cubicBezTo>
                  <a:pt x="165" y="603"/>
                  <a:pt x="141" y="617"/>
                  <a:pt x="117" y="611"/>
                </a:cubicBezTo>
                <a:cubicBezTo>
                  <a:pt x="94" y="606"/>
                  <a:pt x="77" y="584"/>
                  <a:pt x="80" y="560"/>
                </a:cubicBezTo>
                <a:lnTo>
                  <a:pt x="80" y="555"/>
                </a:lnTo>
                <a:lnTo>
                  <a:pt x="81" y="549"/>
                </a:lnTo>
                <a:lnTo>
                  <a:pt x="80" y="556"/>
                </a:lnTo>
                <a:lnTo>
                  <a:pt x="80" y="555"/>
                </a:lnTo>
                <a:cubicBezTo>
                  <a:pt x="80" y="528"/>
                  <a:pt x="102" y="507"/>
                  <a:pt x="128" y="507"/>
                </a:cubicBezTo>
                <a:cubicBezTo>
                  <a:pt x="155" y="507"/>
                  <a:pt x="176" y="528"/>
                  <a:pt x="176" y="555"/>
                </a:cubicBezTo>
                <a:lnTo>
                  <a:pt x="176" y="556"/>
                </a:lnTo>
                <a:lnTo>
                  <a:pt x="176" y="560"/>
                </a:lnTo>
                <a:lnTo>
                  <a:pt x="176" y="563"/>
                </a:lnTo>
                <a:lnTo>
                  <a:pt x="176" y="564"/>
                </a:lnTo>
                <a:cubicBezTo>
                  <a:pt x="176" y="591"/>
                  <a:pt x="155" y="612"/>
                  <a:pt x="128" y="612"/>
                </a:cubicBezTo>
                <a:cubicBezTo>
                  <a:pt x="102" y="612"/>
                  <a:pt x="80" y="591"/>
                  <a:pt x="80" y="564"/>
                </a:cubicBezTo>
                <a:lnTo>
                  <a:pt x="80" y="561"/>
                </a:lnTo>
                <a:lnTo>
                  <a:pt x="80" y="554"/>
                </a:lnTo>
                <a:lnTo>
                  <a:pt x="80" y="548"/>
                </a:lnTo>
                <a:lnTo>
                  <a:pt x="80" y="545"/>
                </a:lnTo>
                <a:cubicBezTo>
                  <a:pt x="80" y="519"/>
                  <a:pt x="102" y="497"/>
                  <a:pt x="128" y="497"/>
                </a:cubicBezTo>
                <a:cubicBezTo>
                  <a:pt x="155" y="497"/>
                  <a:pt x="176" y="519"/>
                  <a:pt x="176" y="545"/>
                </a:cubicBezTo>
                <a:lnTo>
                  <a:pt x="176" y="547"/>
                </a:lnTo>
                <a:lnTo>
                  <a:pt x="176" y="551"/>
                </a:lnTo>
                <a:lnTo>
                  <a:pt x="176" y="561"/>
                </a:lnTo>
                <a:lnTo>
                  <a:pt x="176" y="559"/>
                </a:lnTo>
                <a:cubicBezTo>
                  <a:pt x="176" y="586"/>
                  <a:pt x="154" y="607"/>
                  <a:pt x="128" y="607"/>
                </a:cubicBezTo>
                <a:cubicBezTo>
                  <a:pt x="101" y="607"/>
                  <a:pt x="80" y="586"/>
                  <a:pt x="80" y="559"/>
                </a:cubicBezTo>
                <a:lnTo>
                  <a:pt x="80" y="557"/>
                </a:lnTo>
                <a:cubicBezTo>
                  <a:pt x="80" y="554"/>
                  <a:pt x="80" y="551"/>
                  <a:pt x="81" y="548"/>
                </a:cubicBezTo>
                <a:lnTo>
                  <a:pt x="81" y="546"/>
                </a:lnTo>
                <a:cubicBezTo>
                  <a:pt x="86" y="524"/>
                  <a:pt x="105" y="508"/>
                  <a:pt x="127" y="507"/>
                </a:cubicBezTo>
                <a:cubicBezTo>
                  <a:pt x="150" y="506"/>
                  <a:pt x="170" y="522"/>
                  <a:pt x="175" y="543"/>
                </a:cubicBezTo>
                <a:lnTo>
                  <a:pt x="176" y="545"/>
                </a:lnTo>
                <a:lnTo>
                  <a:pt x="177" y="554"/>
                </a:lnTo>
                <a:lnTo>
                  <a:pt x="177" y="556"/>
                </a:lnTo>
                <a:cubicBezTo>
                  <a:pt x="178" y="558"/>
                  <a:pt x="178" y="561"/>
                  <a:pt x="178" y="563"/>
                </a:cubicBezTo>
                <a:lnTo>
                  <a:pt x="178" y="564"/>
                </a:lnTo>
                <a:cubicBezTo>
                  <a:pt x="178" y="591"/>
                  <a:pt x="156" y="612"/>
                  <a:pt x="130" y="612"/>
                </a:cubicBezTo>
                <a:cubicBezTo>
                  <a:pt x="103" y="612"/>
                  <a:pt x="82" y="591"/>
                  <a:pt x="82" y="564"/>
                </a:cubicBezTo>
                <a:lnTo>
                  <a:pt x="82" y="561"/>
                </a:lnTo>
                <a:lnTo>
                  <a:pt x="82" y="559"/>
                </a:lnTo>
                <a:lnTo>
                  <a:pt x="81" y="553"/>
                </a:lnTo>
                <a:lnTo>
                  <a:pt x="81" y="545"/>
                </a:lnTo>
                <a:cubicBezTo>
                  <a:pt x="81" y="519"/>
                  <a:pt x="102" y="497"/>
                  <a:pt x="129" y="497"/>
                </a:cubicBezTo>
                <a:lnTo>
                  <a:pt x="129" y="497"/>
                </a:lnTo>
                <a:lnTo>
                  <a:pt x="130" y="497"/>
                </a:lnTo>
                <a:lnTo>
                  <a:pt x="82" y="541"/>
                </a:lnTo>
                <a:lnTo>
                  <a:pt x="83" y="536"/>
                </a:lnTo>
                <a:lnTo>
                  <a:pt x="83" y="531"/>
                </a:lnTo>
                <a:cubicBezTo>
                  <a:pt x="86" y="506"/>
                  <a:pt x="107" y="488"/>
                  <a:pt x="131" y="488"/>
                </a:cubicBezTo>
                <a:lnTo>
                  <a:pt x="132" y="488"/>
                </a:lnTo>
                <a:cubicBezTo>
                  <a:pt x="158" y="488"/>
                  <a:pt x="180" y="509"/>
                  <a:pt x="180" y="536"/>
                </a:cubicBezTo>
                <a:lnTo>
                  <a:pt x="180" y="540"/>
                </a:lnTo>
                <a:lnTo>
                  <a:pt x="179" y="534"/>
                </a:lnTo>
                <a:lnTo>
                  <a:pt x="180" y="537"/>
                </a:lnTo>
                <a:lnTo>
                  <a:pt x="178" y="529"/>
                </a:lnTo>
                <a:lnTo>
                  <a:pt x="179" y="530"/>
                </a:lnTo>
                <a:lnTo>
                  <a:pt x="85" y="540"/>
                </a:lnTo>
                <a:lnTo>
                  <a:pt x="86" y="536"/>
                </a:lnTo>
                <a:lnTo>
                  <a:pt x="85" y="536"/>
                </a:lnTo>
                <a:lnTo>
                  <a:pt x="85" y="534"/>
                </a:lnTo>
                <a:lnTo>
                  <a:pt x="85" y="526"/>
                </a:lnTo>
                <a:cubicBezTo>
                  <a:pt x="85" y="503"/>
                  <a:pt x="102" y="483"/>
                  <a:pt x="124" y="479"/>
                </a:cubicBezTo>
                <a:cubicBezTo>
                  <a:pt x="147" y="475"/>
                  <a:pt x="170" y="488"/>
                  <a:pt x="178" y="510"/>
                </a:cubicBezTo>
                <a:lnTo>
                  <a:pt x="179" y="514"/>
                </a:lnTo>
                <a:lnTo>
                  <a:pt x="181" y="516"/>
                </a:lnTo>
                <a:lnTo>
                  <a:pt x="137" y="488"/>
                </a:lnTo>
                <a:lnTo>
                  <a:pt x="139" y="488"/>
                </a:lnTo>
                <a:lnTo>
                  <a:pt x="91" y="536"/>
                </a:lnTo>
                <a:lnTo>
                  <a:pt x="91" y="531"/>
                </a:lnTo>
                <a:lnTo>
                  <a:pt x="91" y="526"/>
                </a:lnTo>
                <a:lnTo>
                  <a:pt x="186" y="538"/>
                </a:lnTo>
                <a:lnTo>
                  <a:pt x="186" y="540"/>
                </a:lnTo>
                <a:lnTo>
                  <a:pt x="186" y="540"/>
                </a:lnTo>
                <a:lnTo>
                  <a:pt x="92" y="521"/>
                </a:lnTo>
                <a:lnTo>
                  <a:pt x="93" y="516"/>
                </a:lnTo>
                <a:lnTo>
                  <a:pt x="93" y="537"/>
                </a:lnTo>
                <a:lnTo>
                  <a:pt x="91" y="529"/>
                </a:lnTo>
                <a:lnTo>
                  <a:pt x="90" y="526"/>
                </a:lnTo>
                <a:lnTo>
                  <a:pt x="94" y="535"/>
                </a:lnTo>
                <a:lnTo>
                  <a:pt x="93" y="533"/>
                </a:lnTo>
                <a:lnTo>
                  <a:pt x="182" y="524"/>
                </a:lnTo>
                <a:lnTo>
                  <a:pt x="182" y="526"/>
                </a:lnTo>
                <a:lnTo>
                  <a:pt x="183" y="514"/>
                </a:lnTo>
                <a:lnTo>
                  <a:pt x="183" y="518"/>
                </a:lnTo>
                <a:lnTo>
                  <a:pt x="182" y="528"/>
                </a:lnTo>
                <a:lnTo>
                  <a:pt x="182" y="526"/>
                </a:lnTo>
                <a:lnTo>
                  <a:pt x="134" y="478"/>
                </a:lnTo>
                <a:lnTo>
                  <a:pt x="135" y="478"/>
                </a:lnTo>
                <a:cubicBezTo>
                  <a:pt x="162" y="478"/>
                  <a:pt x="183" y="500"/>
                  <a:pt x="183" y="526"/>
                </a:cubicBezTo>
                <a:cubicBezTo>
                  <a:pt x="183" y="553"/>
                  <a:pt x="162" y="574"/>
                  <a:pt x="135" y="574"/>
                </a:cubicBezTo>
                <a:lnTo>
                  <a:pt x="135" y="574"/>
                </a:lnTo>
                <a:cubicBezTo>
                  <a:pt x="110" y="574"/>
                  <a:pt x="90" y="556"/>
                  <a:pt x="87" y="531"/>
                </a:cubicBezTo>
                <a:lnTo>
                  <a:pt x="87" y="526"/>
                </a:lnTo>
                <a:cubicBezTo>
                  <a:pt x="86" y="520"/>
                  <a:pt x="87" y="513"/>
                  <a:pt x="89" y="506"/>
                </a:cubicBezTo>
                <a:lnTo>
                  <a:pt x="90" y="502"/>
                </a:lnTo>
                <a:cubicBezTo>
                  <a:pt x="92" y="498"/>
                  <a:pt x="94" y="494"/>
                  <a:pt x="96" y="490"/>
                </a:cubicBezTo>
                <a:lnTo>
                  <a:pt x="98" y="487"/>
                </a:lnTo>
                <a:cubicBezTo>
                  <a:pt x="100" y="485"/>
                  <a:pt x="102" y="482"/>
                  <a:pt x="104" y="480"/>
                </a:cubicBezTo>
                <a:lnTo>
                  <a:pt x="106" y="478"/>
                </a:lnTo>
                <a:cubicBezTo>
                  <a:pt x="119" y="466"/>
                  <a:pt x="137" y="461"/>
                  <a:pt x="154" y="466"/>
                </a:cubicBezTo>
                <a:cubicBezTo>
                  <a:pt x="171" y="471"/>
                  <a:pt x="184" y="485"/>
                  <a:pt x="187" y="503"/>
                </a:cubicBezTo>
                <a:lnTo>
                  <a:pt x="188" y="505"/>
                </a:lnTo>
                <a:cubicBezTo>
                  <a:pt x="188" y="508"/>
                  <a:pt x="188" y="511"/>
                  <a:pt x="188" y="514"/>
                </a:cubicBezTo>
                <a:lnTo>
                  <a:pt x="188" y="517"/>
                </a:lnTo>
                <a:lnTo>
                  <a:pt x="93" y="508"/>
                </a:lnTo>
                <a:lnTo>
                  <a:pt x="94" y="505"/>
                </a:lnTo>
                <a:lnTo>
                  <a:pt x="93" y="514"/>
                </a:lnTo>
                <a:lnTo>
                  <a:pt x="93" y="512"/>
                </a:lnTo>
                <a:cubicBezTo>
                  <a:pt x="93" y="485"/>
                  <a:pt x="114" y="464"/>
                  <a:pt x="141" y="464"/>
                </a:cubicBezTo>
                <a:cubicBezTo>
                  <a:pt x="167" y="464"/>
                  <a:pt x="189" y="485"/>
                  <a:pt x="189" y="512"/>
                </a:cubicBezTo>
                <a:lnTo>
                  <a:pt x="189" y="517"/>
                </a:lnTo>
                <a:lnTo>
                  <a:pt x="189" y="521"/>
                </a:lnTo>
                <a:cubicBezTo>
                  <a:pt x="189" y="548"/>
                  <a:pt x="167" y="569"/>
                  <a:pt x="141" y="569"/>
                </a:cubicBezTo>
                <a:cubicBezTo>
                  <a:pt x="114" y="569"/>
                  <a:pt x="93" y="548"/>
                  <a:pt x="93" y="521"/>
                </a:cubicBezTo>
                <a:lnTo>
                  <a:pt x="93" y="520"/>
                </a:lnTo>
                <a:lnTo>
                  <a:pt x="95" y="535"/>
                </a:lnTo>
                <a:lnTo>
                  <a:pt x="94" y="532"/>
                </a:lnTo>
                <a:lnTo>
                  <a:pt x="149" y="564"/>
                </a:lnTo>
                <a:lnTo>
                  <a:pt x="147" y="565"/>
                </a:lnTo>
                <a:cubicBezTo>
                  <a:pt x="141" y="566"/>
                  <a:pt x="134" y="566"/>
                  <a:pt x="128" y="565"/>
                </a:cubicBezTo>
                <a:lnTo>
                  <a:pt x="126" y="564"/>
                </a:lnTo>
                <a:cubicBezTo>
                  <a:pt x="106" y="560"/>
                  <a:pt x="91" y="545"/>
                  <a:pt x="88" y="525"/>
                </a:cubicBezTo>
                <a:lnTo>
                  <a:pt x="87" y="522"/>
                </a:lnTo>
                <a:cubicBezTo>
                  <a:pt x="87" y="519"/>
                  <a:pt x="86" y="517"/>
                  <a:pt x="86" y="514"/>
                </a:cubicBezTo>
                <a:lnTo>
                  <a:pt x="86" y="509"/>
                </a:lnTo>
                <a:lnTo>
                  <a:pt x="87" y="499"/>
                </a:lnTo>
                <a:lnTo>
                  <a:pt x="87" y="502"/>
                </a:lnTo>
                <a:cubicBezTo>
                  <a:pt x="87" y="476"/>
                  <a:pt x="108" y="454"/>
                  <a:pt x="135" y="454"/>
                </a:cubicBezTo>
                <a:cubicBezTo>
                  <a:pt x="161" y="454"/>
                  <a:pt x="183" y="476"/>
                  <a:pt x="183" y="502"/>
                </a:cubicBezTo>
                <a:lnTo>
                  <a:pt x="183" y="503"/>
                </a:lnTo>
                <a:lnTo>
                  <a:pt x="182" y="496"/>
                </a:lnTo>
                <a:lnTo>
                  <a:pt x="183" y="499"/>
                </a:lnTo>
                <a:lnTo>
                  <a:pt x="184" y="508"/>
                </a:lnTo>
                <a:lnTo>
                  <a:pt x="88" y="512"/>
                </a:lnTo>
                <a:lnTo>
                  <a:pt x="88" y="509"/>
                </a:lnTo>
                <a:lnTo>
                  <a:pt x="88" y="507"/>
                </a:lnTo>
                <a:cubicBezTo>
                  <a:pt x="88" y="483"/>
                  <a:pt x="107" y="462"/>
                  <a:pt x="131" y="460"/>
                </a:cubicBezTo>
                <a:cubicBezTo>
                  <a:pt x="156" y="457"/>
                  <a:pt x="178" y="474"/>
                  <a:pt x="183" y="498"/>
                </a:cubicBezTo>
                <a:lnTo>
                  <a:pt x="184" y="501"/>
                </a:lnTo>
                <a:cubicBezTo>
                  <a:pt x="184" y="504"/>
                  <a:pt x="184" y="507"/>
                  <a:pt x="184" y="510"/>
                </a:cubicBezTo>
                <a:lnTo>
                  <a:pt x="184" y="512"/>
                </a:lnTo>
                <a:cubicBezTo>
                  <a:pt x="184" y="538"/>
                  <a:pt x="163" y="560"/>
                  <a:pt x="136" y="560"/>
                </a:cubicBezTo>
                <a:cubicBezTo>
                  <a:pt x="110" y="560"/>
                  <a:pt x="88" y="538"/>
                  <a:pt x="88" y="512"/>
                </a:cubicBezTo>
                <a:lnTo>
                  <a:pt x="88" y="510"/>
                </a:lnTo>
                <a:lnTo>
                  <a:pt x="89" y="518"/>
                </a:lnTo>
                <a:lnTo>
                  <a:pt x="89" y="515"/>
                </a:lnTo>
                <a:cubicBezTo>
                  <a:pt x="88" y="513"/>
                  <a:pt x="88" y="510"/>
                  <a:pt x="88" y="507"/>
                </a:cubicBezTo>
                <a:lnTo>
                  <a:pt x="88" y="502"/>
                </a:lnTo>
                <a:lnTo>
                  <a:pt x="88" y="498"/>
                </a:lnTo>
                <a:cubicBezTo>
                  <a:pt x="88" y="474"/>
                  <a:pt x="105" y="454"/>
                  <a:pt x="128" y="451"/>
                </a:cubicBezTo>
                <a:cubicBezTo>
                  <a:pt x="152" y="447"/>
                  <a:pt x="174" y="460"/>
                  <a:pt x="182" y="483"/>
                </a:cubicBezTo>
                <a:lnTo>
                  <a:pt x="182" y="484"/>
                </a:lnTo>
                <a:cubicBezTo>
                  <a:pt x="184" y="489"/>
                  <a:pt x="184" y="494"/>
                  <a:pt x="184" y="499"/>
                </a:cubicBezTo>
                <a:lnTo>
                  <a:pt x="184" y="502"/>
                </a:lnTo>
                <a:lnTo>
                  <a:pt x="136" y="454"/>
                </a:lnTo>
                <a:lnTo>
                  <a:pt x="137" y="454"/>
                </a:lnTo>
                <a:lnTo>
                  <a:pt x="89" y="502"/>
                </a:lnTo>
                <a:lnTo>
                  <a:pt x="89" y="498"/>
                </a:lnTo>
                <a:lnTo>
                  <a:pt x="89" y="498"/>
                </a:lnTo>
                <a:cubicBezTo>
                  <a:pt x="88" y="491"/>
                  <a:pt x="89" y="484"/>
                  <a:pt x="91" y="478"/>
                </a:cubicBezTo>
                <a:lnTo>
                  <a:pt x="92" y="475"/>
                </a:lnTo>
                <a:lnTo>
                  <a:pt x="92" y="473"/>
                </a:lnTo>
                <a:cubicBezTo>
                  <a:pt x="100" y="451"/>
                  <a:pt x="122" y="437"/>
                  <a:pt x="146" y="441"/>
                </a:cubicBezTo>
                <a:cubicBezTo>
                  <a:pt x="169" y="445"/>
                  <a:pt x="186" y="465"/>
                  <a:pt x="186" y="488"/>
                </a:cubicBezTo>
                <a:lnTo>
                  <a:pt x="186" y="490"/>
                </a:lnTo>
                <a:lnTo>
                  <a:pt x="186" y="493"/>
                </a:lnTo>
                <a:cubicBezTo>
                  <a:pt x="186" y="496"/>
                  <a:pt x="186" y="499"/>
                  <a:pt x="185" y="501"/>
                </a:cubicBezTo>
                <a:lnTo>
                  <a:pt x="185" y="504"/>
                </a:lnTo>
                <a:lnTo>
                  <a:pt x="185" y="496"/>
                </a:lnTo>
                <a:lnTo>
                  <a:pt x="185" y="498"/>
                </a:lnTo>
                <a:cubicBezTo>
                  <a:pt x="185" y="524"/>
                  <a:pt x="164" y="546"/>
                  <a:pt x="137" y="546"/>
                </a:cubicBezTo>
                <a:cubicBezTo>
                  <a:pt x="111" y="546"/>
                  <a:pt x="89" y="524"/>
                  <a:pt x="89" y="498"/>
                </a:cubicBezTo>
                <a:lnTo>
                  <a:pt x="89" y="494"/>
                </a:lnTo>
                <a:lnTo>
                  <a:pt x="89" y="488"/>
                </a:lnTo>
                <a:cubicBezTo>
                  <a:pt x="89" y="462"/>
                  <a:pt x="111" y="440"/>
                  <a:pt x="137" y="440"/>
                </a:cubicBezTo>
                <a:lnTo>
                  <a:pt x="138" y="440"/>
                </a:lnTo>
                <a:lnTo>
                  <a:pt x="91" y="496"/>
                </a:lnTo>
                <a:lnTo>
                  <a:pt x="91" y="493"/>
                </a:lnTo>
                <a:lnTo>
                  <a:pt x="95" y="507"/>
                </a:lnTo>
                <a:lnTo>
                  <a:pt x="94" y="505"/>
                </a:lnTo>
                <a:cubicBezTo>
                  <a:pt x="82" y="481"/>
                  <a:pt x="92" y="452"/>
                  <a:pt x="116" y="441"/>
                </a:cubicBezTo>
                <a:cubicBezTo>
                  <a:pt x="139" y="429"/>
                  <a:pt x="168" y="438"/>
                  <a:pt x="180" y="462"/>
                </a:cubicBezTo>
                <a:lnTo>
                  <a:pt x="181" y="464"/>
                </a:lnTo>
                <a:cubicBezTo>
                  <a:pt x="182" y="466"/>
                  <a:pt x="183" y="468"/>
                  <a:pt x="184" y="470"/>
                </a:cubicBezTo>
                <a:lnTo>
                  <a:pt x="185" y="473"/>
                </a:lnTo>
                <a:cubicBezTo>
                  <a:pt x="189" y="488"/>
                  <a:pt x="187" y="504"/>
                  <a:pt x="178" y="517"/>
                </a:cubicBezTo>
                <a:cubicBezTo>
                  <a:pt x="169" y="529"/>
                  <a:pt x="154" y="536"/>
                  <a:pt x="139" y="536"/>
                </a:cubicBezTo>
                <a:lnTo>
                  <a:pt x="138" y="536"/>
                </a:lnTo>
                <a:cubicBezTo>
                  <a:pt x="114" y="536"/>
                  <a:pt x="93" y="518"/>
                  <a:pt x="91" y="494"/>
                </a:cubicBezTo>
                <a:lnTo>
                  <a:pt x="90" y="489"/>
                </a:lnTo>
                <a:lnTo>
                  <a:pt x="90" y="479"/>
                </a:lnTo>
                <a:cubicBezTo>
                  <a:pt x="90" y="452"/>
                  <a:pt x="111" y="431"/>
                  <a:pt x="138" y="431"/>
                </a:cubicBezTo>
                <a:lnTo>
                  <a:pt x="139" y="431"/>
                </a:lnTo>
                <a:cubicBezTo>
                  <a:pt x="165" y="431"/>
                  <a:pt x="187" y="452"/>
                  <a:pt x="187" y="479"/>
                </a:cubicBezTo>
                <a:lnTo>
                  <a:pt x="187" y="484"/>
                </a:lnTo>
                <a:lnTo>
                  <a:pt x="187" y="488"/>
                </a:lnTo>
                <a:lnTo>
                  <a:pt x="91" y="483"/>
                </a:lnTo>
                <a:lnTo>
                  <a:pt x="92" y="479"/>
                </a:lnTo>
                <a:lnTo>
                  <a:pt x="91" y="479"/>
                </a:lnTo>
                <a:lnTo>
                  <a:pt x="139" y="527"/>
                </a:lnTo>
                <a:lnTo>
                  <a:pt x="139" y="527"/>
                </a:lnTo>
                <a:cubicBezTo>
                  <a:pt x="112" y="527"/>
                  <a:pt x="91" y="505"/>
                  <a:pt x="91" y="479"/>
                </a:cubicBezTo>
                <a:cubicBezTo>
                  <a:pt x="91" y="452"/>
                  <a:pt x="112" y="431"/>
                  <a:pt x="139" y="431"/>
                </a:cubicBezTo>
                <a:lnTo>
                  <a:pt x="140" y="431"/>
                </a:lnTo>
                <a:cubicBezTo>
                  <a:pt x="166" y="431"/>
                  <a:pt x="188" y="452"/>
                  <a:pt x="188" y="479"/>
                </a:cubicBezTo>
                <a:cubicBezTo>
                  <a:pt x="188" y="505"/>
                  <a:pt x="166" y="527"/>
                  <a:pt x="140" y="527"/>
                </a:cubicBezTo>
                <a:lnTo>
                  <a:pt x="139" y="527"/>
                </a:lnTo>
                <a:cubicBezTo>
                  <a:pt x="113" y="527"/>
                  <a:pt x="91" y="505"/>
                  <a:pt x="91" y="479"/>
                </a:cubicBezTo>
                <a:lnTo>
                  <a:pt x="91" y="476"/>
                </a:lnTo>
                <a:lnTo>
                  <a:pt x="93" y="488"/>
                </a:lnTo>
                <a:lnTo>
                  <a:pt x="92" y="486"/>
                </a:lnTo>
                <a:cubicBezTo>
                  <a:pt x="86" y="460"/>
                  <a:pt x="102" y="434"/>
                  <a:pt x="127" y="427"/>
                </a:cubicBezTo>
                <a:cubicBezTo>
                  <a:pt x="153" y="421"/>
                  <a:pt x="179" y="437"/>
                  <a:pt x="186" y="462"/>
                </a:cubicBezTo>
                <a:lnTo>
                  <a:pt x="186" y="464"/>
                </a:lnTo>
                <a:lnTo>
                  <a:pt x="187" y="471"/>
                </a:lnTo>
                <a:lnTo>
                  <a:pt x="140" y="431"/>
                </a:lnTo>
                <a:lnTo>
                  <a:pt x="140" y="431"/>
                </a:lnTo>
                <a:lnTo>
                  <a:pt x="93" y="484"/>
                </a:lnTo>
                <a:lnTo>
                  <a:pt x="92" y="480"/>
                </a:lnTo>
                <a:lnTo>
                  <a:pt x="92" y="474"/>
                </a:lnTo>
                <a:lnTo>
                  <a:pt x="139" y="517"/>
                </a:lnTo>
                <a:lnTo>
                  <a:pt x="139" y="517"/>
                </a:lnTo>
                <a:lnTo>
                  <a:pt x="187" y="465"/>
                </a:lnTo>
                <a:lnTo>
                  <a:pt x="187" y="471"/>
                </a:lnTo>
                <a:lnTo>
                  <a:pt x="187" y="470"/>
                </a:lnTo>
                <a:cubicBezTo>
                  <a:pt x="188" y="473"/>
                  <a:pt x="188" y="475"/>
                  <a:pt x="188" y="478"/>
                </a:cubicBezTo>
                <a:lnTo>
                  <a:pt x="188" y="479"/>
                </a:lnTo>
                <a:cubicBezTo>
                  <a:pt x="188" y="505"/>
                  <a:pt x="166" y="527"/>
                  <a:pt x="140" y="527"/>
                </a:cubicBezTo>
                <a:cubicBezTo>
                  <a:pt x="113" y="527"/>
                  <a:pt x="92" y="505"/>
                  <a:pt x="92" y="479"/>
                </a:cubicBezTo>
                <a:lnTo>
                  <a:pt x="92" y="476"/>
                </a:lnTo>
                <a:lnTo>
                  <a:pt x="92" y="477"/>
                </a:lnTo>
                <a:lnTo>
                  <a:pt x="91" y="473"/>
                </a:lnTo>
                <a:lnTo>
                  <a:pt x="91" y="472"/>
                </a:lnTo>
                <a:cubicBezTo>
                  <a:pt x="87" y="447"/>
                  <a:pt x="103" y="423"/>
                  <a:pt x="129" y="417"/>
                </a:cubicBezTo>
                <a:cubicBezTo>
                  <a:pt x="154" y="412"/>
                  <a:pt x="179" y="428"/>
                  <a:pt x="185" y="453"/>
                </a:cubicBezTo>
                <a:lnTo>
                  <a:pt x="186" y="455"/>
                </a:lnTo>
                <a:lnTo>
                  <a:pt x="187" y="462"/>
                </a:lnTo>
                <a:lnTo>
                  <a:pt x="94" y="454"/>
                </a:lnTo>
                <a:lnTo>
                  <a:pt x="94" y="453"/>
                </a:lnTo>
                <a:lnTo>
                  <a:pt x="92" y="468"/>
                </a:lnTo>
                <a:lnTo>
                  <a:pt x="92" y="464"/>
                </a:lnTo>
                <a:lnTo>
                  <a:pt x="92" y="463"/>
                </a:lnTo>
                <a:lnTo>
                  <a:pt x="91" y="461"/>
                </a:lnTo>
                <a:cubicBezTo>
                  <a:pt x="88" y="435"/>
                  <a:pt x="106" y="412"/>
                  <a:pt x="131" y="408"/>
                </a:cubicBezTo>
                <a:cubicBezTo>
                  <a:pt x="157" y="403"/>
                  <a:pt x="181" y="420"/>
                  <a:pt x="186" y="446"/>
                </a:cubicBezTo>
                <a:lnTo>
                  <a:pt x="187" y="448"/>
                </a:lnTo>
                <a:cubicBezTo>
                  <a:pt x="187" y="451"/>
                  <a:pt x="187" y="454"/>
                  <a:pt x="187" y="457"/>
                </a:cubicBezTo>
                <a:lnTo>
                  <a:pt x="187" y="460"/>
                </a:lnTo>
                <a:lnTo>
                  <a:pt x="93" y="448"/>
                </a:lnTo>
                <a:lnTo>
                  <a:pt x="93" y="446"/>
                </a:lnTo>
                <a:lnTo>
                  <a:pt x="92" y="458"/>
                </a:lnTo>
                <a:lnTo>
                  <a:pt x="92" y="455"/>
                </a:lnTo>
                <a:lnTo>
                  <a:pt x="93" y="465"/>
                </a:lnTo>
                <a:lnTo>
                  <a:pt x="92" y="461"/>
                </a:lnTo>
                <a:cubicBezTo>
                  <a:pt x="89" y="447"/>
                  <a:pt x="92" y="432"/>
                  <a:pt x="102" y="420"/>
                </a:cubicBezTo>
                <a:cubicBezTo>
                  <a:pt x="111" y="409"/>
                  <a:pt x="124" y="402"/>
                  <a:pt x="139" y="402"/>
                </a:cubicBezTo>
                <a:lnTo>
                  <a:pt x="139" y="402"/>
                </a:lnTo>
                <a:cubicBezTo>
                  <a:pt x="166" y="402"/>
                  <a:pt x="187" y="424"/>
                  <a:pt x="187" y="450"/>
                </a:cubicBezTo>
                <a:cubicBezTo>
                  <a:pt x="187" y="477"/>
                  <a:pt x="166" y="498"/>
                  <a:pt x="139" y="498"/>
                </a:cubicBezTo>
                <a:lnTo>
                  <a:pt x="139" y="498"/>
                </a:lnTo>
                <a:cubicBezTo>
                  <a:pt x="112" y="498"/>
                  <a:pt x="91" y="477"/>
                  <a:pt x="91" y="450"/>
                </a:cubicBezTo>
                <a:lnTo>
                  <a:pt x="91" y="447"/>
                </a:lnTo>
                <a:lnTo>
                  <a:pt x="91" y="445"/>
                </a:lnTo>
                <a:cubicBezTo>
                  <a:pt x="91" y="421"/>
                  <a:pt x="110" y="400"/>
                  <a:pt x="134" y="398"/>
                </a:cubicBezTo>
                <a:cubicBezTo>
                  <a:pt x="159" y="395"/>
                  <a:pt x="181" y="412"/>
                  <a:pt x="186" y="436"/>
                </a:cubicBezTo>
                <a:lnTo>
                  <a:pt x="187" y="439"/>
                </a:lnTo>
                <a:cubicBezTo>
                  <a:pt x="187" y="442"/>
                  <a:pt x="187" y="445"/>
                  <a:pt x="187" y="448"/>
                </a:cubicBezTo>
                <a:lnTo>
                  <a:pt x="187" y="450"/>
                </a:lnTo>
                <a:lnTo>
                  <a:pt x="95" y="433"/>
                </a:lnTo>
                <a:lnTo>
                  <a:pt x="96" y="430"/>
                </a:lnTo>
                <a:lnTo>
                  <a:pt x="93" y="439"/>
                </a:lnTo>
                <a:lnTo>
                  <a:pt x="94" y="436"/>
                </a:lnTo>
                <a:cubicBezTo>
                  <a:pt x="99" y="412"/>
                  <a:pt x="121" y="395"/>
                  <a:pt x="146" y="398"/>
                </a:cubicBezTo>
                <a:cubicBezTo>
                  <a:pt x="170" y="400"/>
                  <a:pt x="189" y="421"/>
                  <a:pt x="189" y="445"/>
                </a:cubicBezTo>
                <a:lnTo>
                  <a:pt x="189" y="450"/>
                </a:lnTo>
                <a:cubicBezTo>
                  <a:pt x="189" y="453"/>
                  <a:pt x="189" y="456"/>
                  <a:pt x="188" y="458"/>
                </a:cubicBezTo>
                <a:lnTo>
                  <a:pt x="188" y="461"/>
                </a:lnTo>
                <a:lnTo>
                  <a:pt x="188" y="453"/>
                </a:lnTo>
                <a:lnTo>
                  <a:pt x="188" y="455"/>
                </a:lnTo>
                <a:lnTo>
                  <a:pt x="93" y="449"/>
                </a:lnTo>
                <a:lnTo>
                  <a:pt x="93" y="445"/>
                </a:lnTo>
                <a:lnTo>
                  <a:pt x="94" y="441"/>
                </a:lnTo>
                <a:cubicBezTo>
                  <a:pt x="96" y="416"/>
                  <a:pt x="117" y="397"/>
                  <a:pt x="141" y="397"/>
                </a:cubicBezTo>
                <a:lnTo>
                  <a:pt x="142" y="397"/>
                </a:lnTo>
                <a:lnTo>
                  <a:pt x="143" y="397"/>
                </a:lnTo>
                <a:lnTo>
                  <a:pt x="95" y="441"/>
                </a:lnTo>
                <a:lnTo>
                  <a:pt x="96" y="436"/>
                </a:lnTo>
                <a:lnTo>
                  <a:pt x="96" y="431"/>
                </a:lnTo>
                <a:cubicBezTo>
                  <a:pt x="99" y="407"/>
                  <a:pt x="118" y="389"/>
                  <a:pt x="142" y="388"/>
                </a:cubicBezTo>
                <a:cubicBezTo>
                  <a:pt x="166" y="387"/>
                  <a:pt x="186" y="403"/>
                  <a:pt x="191" y="427"/>
                </a:cubicBezTo>
                <a:lnTo>
                  <a:pt x="192" y="429"/>
                </a:lnTo>
                <a:lnTo>
                  <a:pt x="192" y="432"/>
                </a:lnTo>
                <a:lnTo>
                  <a:pt x="99" y="426"/>
                </a:lnTo>
                <a:lnTo>
                  <a:pt x="101" y="421"/>
                </a:lnTo>
                <a:lnTo>
                  <a:pt x="100" y="422"/>
                </a:lnTo>
                <a:cubicBezTo>
                  <a:pt x="105" y="400"/>
                  <a:pt x="125" y="383"/>
                  <a:pt x="147" y="383"/>
                </a:cubicBezTo>
                <a:lnTo>
                  <a:pt x="148" y="383"/>
                </a:lnTo>
                <a:cubicBezTo>
                  <a:pt x="174" y="383"/>
                  <a:pt x="196" y="405"/>
                  <a:pt x="196" y="431"/>
                </a:cubicBezTo>
                <a:lnTo>
                  <a:pt x="196" y="437"/>
                </a:lnTo>
                <a:lnTo>
                  <a:pt x="196" y="441"/>
                </a:lnTo>
                <a:lnTo>
                  <a:pt x="100" y="435"/>
                </a:lnTo>
                <a:lnTo>
                  <a:pt x="101" y="431"/>
                </a:lnTo>
                <a:lnTo>
                  <a:pt x="100" y="431"/>
                </a:lnTo>
                <a:lnTo>
                  <a:pt x="148" y="479"/>
                </a:lnTo>
                <a:lnTo>
                  <a:pt x="148" y="479"/>
                </a:lnTo>
                <a:lnTo>
                  <a:pt x="196" y="431"/>
                </a:lnTo>
                <a:lnTo>
                  <a:pt x="196" y="434"/>
                </a:lnTo>
                <a:lnTo>
                  <a:pt x="196" y="436"/>
                </a:lnTo>
                <a:cubicBezTo>
                  <a:pt x="196" y="462"/>
                  <a:pt x="174" y="484"/>
                  <a:pt x="148" y="484"/>
                </a:cubicBezTo>
                <a:cubicBezTo>
                  <a:pt x="121" y="484"/>
                  <a:pt x="100" y="462"/>
                  <a:pt x="100" y="436"/>
                </a:cubicBezTo>
                <a:lnTo>
                  <a:pt x="100" y="433"/>
                </a:lnTo>
                <a:lnTo>
                  <a:pt x="101" y="424"/>
                </a:lnTo>
                <a:lnTo>
                  <a:pt x="100" y="424"/>
                </a:lnTo>
                <a:lnTo>
                  <a:pt x="100" y="422"/>
                </a:lnTo>
                <a:cubicBezTo>
                  <a:pt x="100" y="395"/>
                  <a:pt x="122" y="374"/>
                  <a:pt x="148" y="374"/>
                </a:cubicBezTo>
                <a:cubicBezTo>
                  <a:pt x="175" y="374"/>
                  <a:pt x="196" y="395"/>
                  <a:pt x="196" y="422"/>
                </a:cubicBezTo>
                <a:lnTo>
                  <a:pt x="196" y="423"/>
                </a:lnTo>
                <a:lnTo>
                  <a:pt x="196" y="426"/>
                </a:lnTo>
                <a:lnTo>
                  <a:pt x="196" y="429"/>
                </a:lnTo>
                <a:lnTo>
                  <a:pt x="196" y="431"/>
                </a:lnTo>
                <a:cubicBezTo>
                  <a:pt x="196" y="458"/>
                  <a:pt x="175" y="479"/>
                  <a:pt x="148" y="479"/>
                </a:cubicBezTo>
                <a:cubicBezTo>
                  <a:pt x="122" y="479"/>
                  <a:pt x="100" y="458"/>
                  <a:pt x="100" y="431"/>
                </a:cubicBezTo>
                <a:lnTo>
                  <a:pt x="100" y="429"/>
                </a:lnTo>
                <a:lnTo>
                  <a:pt x="100" y="426"/>
                </a:lnTo>
                <a:cubicBezTo>
                  <a:pt x="100" y="400"/>
                  <a:pt x="122" y="378"/>
                  <a:pt x="148" y="378"/>
                </a:cubicBezTo>
                <a:lnTo>
                  <a:pt x="149" y="378"/>
                </a:lnTo>
                <a:lnTo>
                  <a:pt x="101" y="426"/>
                </a:lnTo>
                <a:lnTo>
                  <a:pt x="101" y="421"/>
                </a:lnTo>
                <a:lnTo>
                  <a:pt x="101" y="422"/>
                </a:lnTo>
                <a:cubicBezTo>
                  <a:pt x="98" y="397"/>
                  <a:pt x="115" y="374"/>
                  <a:pt x="140" y="370"/>
                </a:cubicBezTo>
                <a:cubicBezTo>
                  <a:pt x="165" y="365"/>
                  <a:pt x="189" y="381"/>
                  <a:pt x="195" y="405"/>
                </a:cubicBezTo>
                <a:lnTo>
                  <a:pt x="196" y="407"/>
                </a:lnTo>
                <a:lnTo>
                  <a:pt x="197" y="414"/>
                </a:lnTo>
                <a:lnTo>
                  <a:pt x="149" y="374"/>
                </a:lnTo>
                <a:lnTo>
                  <a:pt x="150" y="374"/>
                </a:lnTo>
                <a:lnTo>
                  <a:pt x="102" y="417"/>
                </a:lnTo>
                <a:lnTo>
                  <a:pt x="103" y="412"/>
                </a:lnTo>
                <a:lnTo>
                  <a:pt x="150" y="465"/>
                </a:lnTo>
                <a:lnTo>
                  <a:pt x="149" y="465"/>
                </a:lnTo>
                <a:lnTo>
                  <a:pt x="148" y="465"/>
                </a:lnTo>
                <a:cubicBezTo>
                  <a:pt x="132" y="465"/>
                  <a:pt x="116" y="456"/>
                  <a:pt x="108" y="442"/>
                </a:cubicBezTo>
                <a:cubicBezTo>
                  <a:pt x="99" y="428"/>
                  <a:pt x="98" y="410"/>
                  <a:pt x="106" y="396"/>
                </a:cubicBezTo>
                <a:lnTo>
                  <a:pt x="107" y="394"/>
                </a:lnTo>
                <a:lnTo>
                  <a:pt x="102" y="406"/>
                </a:lnTo>
                <a:lnTo>
                  <a:pt x="103" y="403"/>
                </a:lnTo>
                <a:lnTo>
                  <a:pt x="150" y="460"/>
                </a:lnTo>
                <a:lnTo>
                  <a:pt x="149" y="460"/>
                </a:lnTo>
                <a:cubicBezTo>
                  <a:pt x="135" y="460"/>
                  <a:pt x="121" y="454"/>
                  <a:pt x="112" y="443"/>
                </a:cubicBezTo>
                <a:cubicBezTo>
                  <a:pt x="103" y="432"/>
                  <a:pt x="99" y="417"/>
                  <a:pt x="102" y="403"/>
                </a:cubicBezTo>
                <a:lnTo>
                  <a:pt x="103" y="398"/>
                </a:lnTo>
                <a:lnTo>
                  <a:pt x="102" y="407"/>
                </a:lnTo>
                <a:lnTo>
                  <a:pt x="102" y="404"/>
                </a:lnTo>
                <a:lnTo>
                  <a:pt x="102" y="403"/>
                </a:lnTo>
                <a:cubicBezTo>
                  <a:pt x="102" y="376"/>
                  <a:pt x="123" y="355"/>
                  <a:pt x="150" y="355"/>
                </a:cubicBezTo>
                <a:cubicBezTo>
                  <a:pt x="176" y="355"/>
                  <a:pt x="198" y="376"/>
                  <a:pt x="198" y="403"/>
                </a:cubicBezTo>
                <a:lnTo>
                  <a:pt x="198" y="404"/>
                </a:lnTo>
                <a:lnTo>
                  <a:pt x="198" y="408"/>
                </a:lnTo>
                <a:cubicBezTo>
                  <a:pt x="198" y="411"/>
                  <a:pt x="198" y="413"/>
                  <a:pt x="197" y="416"/>
                </a:cubicBezTo>
                <a:lnTo>
                  <a:pt x="197" y="419"/>
                </a:lnTo>
                <a:lnTo>
                  <a:pt x="197" y="411"/>
                </a:lnTo>
                <a:lnTo>
                  <a:pt x="197" y="412"/>
                </a:lnTo>
                <a:cubicBezTo>
                  <a:pt x="197" y="438"/>
                  <a:pt x="178" y="459"/>
                  <a:pt x="152" y="460"/>
                </a:cubicBezTo>
                <a:cubicBezTo>
                  <a:pt x="127" y="462"/>
                  <a:pt x="105" y="444"/>
                  <a:pt x="102" y="418"/>
                </a:cubicBezTo>
                <a:lnTo>
                  <a:pt x="101" y="414"/>
                </a:lnTo>
                <a:cubicBezTo>
                  <a:pt x="101" y="411"/>
                  <a:pt x="101" y="408"/>
                  <a:pt x="101" y="404"/>
                </a:cubicBezTo>
                <a:lnTo>
                  <a:pt x="102" y="399"/>
                </a:lnTo>
                <a:cubicBezTo>
                  <a:pt x="104" y="374"/>
                  <a:pt x="125" y="355"/>
                  <a:pt x="149" y="355"/>
                </a:cubicBezTo>
                <a:lnTo>
                  <a:pt x="150" y="355"/>
                </a:lnTo>
                <a:lnTo>
                  <a:pt x="102" y="403"/>
                </a:lnTo>
                <a:lnTo>
                  <a:pt x="102" y="400"/>
                </a:lnTo>
                <a:lnTo>
                  <a:pt x="102" y="398"/>
                </a:lnTo>
                <a:cubicBezTo>
                  <a:pt x="102" y="376"/>
                  <a:pt x="117" y="356"/>
                  <a:pt x="139" y="351"/>
                </a:cubicBezTo>
                <a:cubicBezTo>
                  <a:pt x="161" y="346"/>
                  <a:pt x="183" y="357"/>
                  <a:pt x="193" y="377"/>
                </a:cubicBezTo>
                <a:lnTo>
                  <a:pt x="194" y="379"/>
                </a:lnTo>
                <a:cubicBezTo>
                  <a:pt x="196" y="383"/>
                  <a:pt x="198" y="387"/>
                  <a:pt x="198" y="392"/>
                </a:cubicBezTo>
                <a:lnTo>
                  <a:pt x="199" y="395"/>
                </a:lnTo>
                <a:cubicBezTo>
                  <a:pt x="201" y="409"/>
                  <a:pt x="197" y="423"/>
                  <a:pt x="188" y="434"/>
                </a:cubicBezTo>
                <a:cubicBezTo>
                  <a:pt x="179" y="445"/>
                  <a:pt x="166" y="451"/>
                  <a:pt x="151" y="451"/>
                </a:cubicBezTo>
                <a:lnTo>
                  <a:pt x="151" y="451"/>
                </a:lnTo>
                <a:cubicBezTo>
                  <a:pt x="137" y="451"/>
                  <a:pt x="124" y="445"/>
                  <a:pt x="115" y="435"/>
                </a:cubicBezTo>
                <a:cubicBezTo>
                  <a:pt x="106" y="425"/>
                  <a:pt x="102" y="412"/>
                  <a:pt x="103" y="398"/>
                </a:cubicBezTo>
                <a:lnTo>
                  <a:pt x="104" y="393"/>
                </a:lnTo>
                <a:lnTo>
                  <a:pt x="103" y="393"/>
                </a:lnTo>
                <a:cubicBezTo>
                  <a:pt x="103" y="367"/>
                  <a:pt x="125" y="345"/>
                  <a:pt x="151" y="345"/>
                </a:cubicBezTo>
                <a:lnTo>
                  <a:pt x="152" y="345"/>
                </a:lnTo>
                <a:cubicBezTo>
                  <a:pt x="178" y="345"/>
                  <a:pt x="200" y="367"/>
                  <a:pt x="200" y="393"/>
                </a:cubicBezTo>
                <a:lnTo>
                  <a:pt x="200" y="395"/>
                </a:lnTo>
                <a:lnTo>
                  <a:pt x="200" y="398"/>
                </a:lnTo>
                <a:lnTo>
                  <a:pt x="104" y="393"/>
                </a:lnTo>
                <a:lnTo>
                  <a:pt x="105" y="388"/>
                </a:lnTo>
                <a:cubicBezTo>
                  <a:pt x="106" y="379"/>
                  <a:pt x="109" y="371"/>
                  <a:pt x="115" y="363"/>
                </a:cubicBezTo>
                <a:lnTo>
                  <a:pt x="119" y="358"/>
                </a:lnTo>
                <a:lnTo>
                  <a:pt x="111" y="373"/>
                </a:lnTo>
                <a:lnTo>
                  <a:pt x="112" y="370"/>
                </a:lnTo>
                <a:lnTo>
                  <a:pt x="112" y="369"/>
                </a:lnTo>
                <a:cubicBezTo>
                  <a:pt x="119" y="349"/>
                  <a:pt x="137" y="336"/>
                  <a:pt x="158" y="336"/>
                </a:cubicBezTo>
                <a:cubicBezTo>
                  <a:pt x="179" y="336"/>
                  <a:pt x="197" y="349"/>
                  <a:pt x="204" y="369"/>
                </a:cubicBezTo>
                <a:lnTo>
                  <a:pt x="204" y="370"/>
                </a:lnTo>
                <a:cubicBezTo>
                  <a:pt x="205" y="373"/>
                  <a:pt x="205" y="375"/>
                  <a:pt x="206" y="378"/>
                </a:cubicBezTo>
                <a:lnTo>
                  <a:pt x="206" y="381"/>
                </a:lnTo>
                <a:cubicBezTo>
                  <a:pt x="207" y="383"/>
                  <a:pt x="207" y="386"/>
                  <a:pt x="207" y="388"/>
                </a:cubicBezTo>
                <a:lnTo>
                  <a:pt x="207" y="391"/>
                </a:lnTo>
                <a:lnTo>
                  <a:pt x="207" y="393"/>
                </a:lnTo>
                <a:lnTo>
                  <a:pt x="112" y="382"/>
                </a:lnTo>
                <a:lnTo>
                  <a:pt x="113" y="380"/>
                </a:lnTo>
                <a:lnTo>
                  <a:pt x="111" y="391"/>
                </a:lnTo>
                <a:lnTo>
                  <a:pt x="111" y="388"/>
                </a:lnTo>
                <a:lnTo>
                  <a:pt x="159" y="436"/>
                </a:lnTo>
                <a:lnTo>
                  <a:pt x="158" y="436"/>
                </a:lnTo>
                <a:cubicBezTo>
                  <a:pt x="135" y="436"/>
                  <a:pt x="114" y="420"/>
                  <a:pt x="111" y="396"/>
                </a:cubicBezTo>
                <a:lnTo>
                  <a:pt x="110" y="393"/>
                </a:lnTo>
                <a:lnTo>
                  <a:pt x="110" y="391"/>
                </a:lnTo>
                <a:lnTo>
                  <a:pt x="109" y="387"/>
                </a:lnTo>
                <a:lnTo>
                  <a:pt x="108" y="386"/>
                </a:lnTo>
                <a:lnTo>
                  <a:pt x="203" y="374"/>
                </a:lnTo>
                <a:lnTo>
                  <a:pt x="203" y="375"/>
                </a:lnTo>
                <a:lnTo>
                  <a:pt x="201" y="362"/>
                </a:lnTo>
                <a:lnTo>
                  <a:pt x="202" y="366"/>
                </a:lnTo>
                <a:lnTo>
                  <a:pt x="204" y="376"/>
                </a:lnTo>
                <a:lnTo>
                  <a:pt x="202" y="367"/>
                </a:lnTo>
                <a:lnTo>
                  <a:pt x="203" y="369"/>
                </a:lnTo>
                <a:lnTo>
                  <a:pt x="109" y="384"/>
                </a:lnTo>
                <a:lnTo>
                  <a:pt x="109" y="382"/>
                </a:lnTo>
                <a:lnTo>
                  <a:pt x="109" y="379"/>
                </a:lnTo>
                <a:lnTo>
                  <a:pt x="109" y="376"/>
                </a:lnTo>
                <a:lnTo>
                  <a:pt x="109" y="374"/>
                </a:lnTo>
                <a:cubicBezTo>
                  <a:pt x="109" y="348"/>
                  <a:pt x="130" y="326"/>
                  <a:pt x="157" y="326"/>
                </a:cubicBezTo>
                <a:cubicBezTo>
                  <a:pt x="183" y="326"/>
                  <a:pt x="205" y="348"/>
                  <a:pt x="205" y="374"/>
                </a:cubicBezTo>
                <a:lnTo>
                  <a:pt x="205" y="376"/>
                </a:lnTo>
                <a:lnTo>
                  <a:pt x="204" y="368"/>
                </a:lnTo>
                <a:lnTo>
                  <a:pt x="205" y="371"/>
                </a:lnTo>
                <a:lnTo>
                  <a:pt x="205" y="376"/>
                </a:lnTo>
                <a:lnTo>
                  <a:pt x="204" y="367"/>
                </a:lnTo>
                <a:lnTo>
                  <a:pt x="204" y="369"/>
                </a:lnTo>
                <a:lnTo>
                  <a:pt x="110" y="384"/>
                </a:lnTo>
                <a:lnTo>
                  <a:pt x="110" y="381"/>
                </a:lnTo>
                <a:lnTo>
                  <a:pt x="112" y="391"/>
                </a:lnTo>
                <a:lnTo>
                  <a:pt x="111" y="387"/>
                </a:lnTo>
                <a:lnTo>
                  <a:pt x="109" y="377"/>
                </a:lnTo>
                <a:lnTo>
                  <a:pt x="109" y="379"/>
                </a:lnTo>
                <a:lnTo>
                  <a:pt x="204" y="369"/>
                </a:lnTo>
                <a:lnTo>
                  <a:pt x="204" y="370"/>
                </a:lnTo>
                <a:lnTo>
                  <a:pt x="204" y="363"/>
                </a:lnTo>
                <a:lnTo>
                  <a:pt x="204" y="366"/>
                </a:lnTo>
                <a:cubicBezTo>
                  <a:pt x="205" y="368"/>
                  <a:pt x="205" y="371"/>
                  <a:pt x="205" y="373"/>
                </a:cubicBezTo>
                <a:lnTo>
                  <a:pt x="205" y="377"/>
                </a:lnTo>
                <a:lnTo>
                  <a:pt x="205" y="379"/>
                </a:lnTo>
                <a:cubicBezTo>
                  <a:pt x="205" y="405"/>
                  <a:pt x="183" y="427"/>
                  <a:pt x="157" y="427"/>
                </a:cubicBezTo>
                <a:cubicBezTo>
                  <a:pt x="130" y="427"/>
                  <a:pt x="109" y="405"/>
                  <a:pt x="109" y="379"/>
                </a:cubicBezTo>
                <a:lnTo>
                  <a:pt x="109" y="377"/>
                </a:lnTo>
                <a:lnTo>
                  <a:pt x="109" y="374"/>
                </a:lnTo>
                <a:lnTo>
                  <a:pt x="157" y="422"/>
                </a:lnTo>
                <a:lnTo>
                  <a:pt x="156" y="422"/>
                </a:lnTo>
                <a:cubicBezTo>
                  <a:pt x="130" y="422"/>
                  <a:pt x="108" y="401"/>
                  <a:pt x="108" y="374"/>
                </a:cubicBezTo>
                <a:lnTo>
                  <a:pt x="108" y="369"/>
                </a:lnTo>
                <a:lnTo>
                  <a:pt x="108" y="365"/>
                </a:lnTo>
                <a:lnTo>
                  <a:pt x="108" y="359"/>
                </a:lnTo>
                <a:lnTo>
                  <a:pt x="108" y="355"/>
                </a:lnTo>
                <a:cubicBezTo>
                  <a:pt x="108" y="331"/>
                  <a:pt x="127" y="310"/>
                  <a:pt x="151" y="307"/>
                </a:cubicBezTo>
                <a:cubicBezTo>
                  <a:pt x="175" y="304"/>
                  <a:pt x="197" y="320"/>
                  <a:pt x="203" y="343"/>
                </a:cubicBezTo>
                <a:lnTo>
                  <a:pt x="204" y="345"/>
                </a:lnTo>
                <a:lnTo>
                  <a:pt x="205" y="352"/>
                </a:lnTo>
                <a:lnTo>
                  <a:pt x="157" y="312"/>
                </a:lnTo>
                <a:lnTo>
                  <a:pt x="158" y="312"/>
                </a:lnTo>
                <a:cubicBezTo>
                  <a:pt x="184" y="312"/>
                  <a:pt x="206" y="333"/>
                  <a:pt x="206" y="360"/>
                </a:cubicBezTo>
                <a:cubicBezTo>
                  <a:pt x="206" y="386"/>
                  <a:pt x="184" y="408"/>
                  <a:pt x="158" y="408"/>
                </a:cubicBezTo>
                <a:lnTo>
                  <a:pt x="157" y="408"/>
                </a:lnTo>
                <a:cubicBezTo>
                  <a:pt x="130" y="408"/>
                  <a:pt x="109" y="386"/>
                  <a:pt x="109" y="360"/>
                </a:cubicBezTo>
                <a:cubicBezTo>
                  <a:pt x="109" y="333"/>
                  <a:pt x="130" y="312"/>
                  <a:pt x="157" y="312"/>
                </a:cubicBezTo>
                <a:lnTo>
                  <a:pt x="157" y="312"/>
                </a:lnTo>
                <a:lnTo>
                  <a:pt x="110" y="369"/>
                </a:lnTo>
                <a:lnTo>
                  <a:pt x="109" y="364"/>
                </a:lnTo>
                <a:cubicBezTo>
                  <a:pt x="109" y="361"/>
                  <a:pt x="108" y="358"/>
                  <a:pt x="108" y="355"/>
                </a:cubicBezTo>
                <a:lnTo>
                  <a:pt x="108" y="352"/>
                </a:lnTo>
                <a:lnTo>
                  <a:pt x="108" y="350"/>
                </a:lnTo>
                <a:cubicBezTo>
                  <a:pt x="108" y="326"/>
                  <a:pt x="127" y="306"/>
                  <a:pt x="151" y="303"/>
                </a:cubicBezTo>
                <a:cubicBezTo>
                  <a:pt x="175" y="300"/>
                  <a:pt x="197" y="315"/>
                  <a:pt x="203" y="339"/>
                </a:cubicBezTo>
                <a:lnTo>
                  <a:pt x="204" y="341"/>
                </a:lnTo>
                <a:cubicBezTo>
                  <a:pt x="204" y="345"/>
                  <a:pt x="205" y="349"/>
                  <a:pt x="205" y="352"/>
                </a:cubicBezTo>
                <a:lnTo>
                  <a:pt x="205" y="355"/>
                </a:lnTo>
                <a:cubicBezTo>
                  <a:pt x="205" y="381"/>
                  <a:pt x="185" y="402"/>
                  <a:pt x="159" y="403"/>
                </a:cubicBezTo>
                <a:cubicBezTo>
                  <a:pt x="134" y="404"/>
                  <a:pt x="112" y="385"/>
                  <a:pt x="109" y="360"/>
                </a:cubicBezTo>
                <a:lnTo>
                  <a:pt x="109" y="355"/>
                </a:lnTo>
                <a:cubicBezTo>
                  <a:pt x="108" y="351"/>
                  <a:pt x="108" y="348"/>
                  <a:pt x="109" y="345"/>
                </a:cubicBezTo>
                <a:lnTo>
                  <a:pt x="109" y="340"/>
                </a:lnTo>
                <a:cubicBezTo>
                  <a:pt x="111" y="324"/>
                  <a:pt x="122" y="309"/>
                  <a:pt x="137" y="302"/>
                </a:cubicBezTo>
                <a:cubicBezTo>
                  <a:pt x="152" y="295"/>
                  <a:pt x="170" y="296"/>
                  <a:pt x="184" y="306"/>
                </a:cubicBezTo>
                <a:lnTo>
                  <a:pt x="187" y="308"/>
                </a:lnTo>
                <a:cubicBezTo>
                  <a:pt x="189" y="309"/>
                  <a:pt x="192" y="311"/>
                  <a:pt x="194" y="314"/>
                </a:cubicBezTo>
                <a:lnTo>
                  <a:pt x="197" y="317"/>
                </a:lnTo>
                <a:cubicBezTo>
                  <a:pt x="206" y="326"/>
                  <a:pt x="211" y="338"/>
                  <a:pt x="211" y="350"/>
                </a:cubicBezTo>
                <a:lnTo>
                  <a:pt x="211" y="353"/>
                </a:lnTo>
                <a:cubicBezTo>
                  <a:pt x="211" y="363"/>
                  <a:pt x="208" y="372"/>
                  <a:pt x="203" y="380"/>
                </a:cubicBezTo>
                <a:lnTo>
                  <a:pt x="202" y="382"/>
                </a:lnTo>
                <a:cubicBezTo>
                  <a:pt x="190" y="399"/>
                  <a:pt x="168" y="407"/>
                  <a:pt x="148" y="401"/>
                </a:cubicBezTo>
                <a:cubicBezTo>
                  <a:pt x="128" y="395"/>
                  <a:pt x="114" y="376"/>
                  <a:pt x="114" y="355"/>
                </a:cubicBezTo>
                <a:lnTo>
                  <a:pt x="114" y="351"/>
                </a:lnTo>
                <a:lnTo>
                  <a:pt x="114" y="345"/>
                </a:lnTo>
                <a:cubicBezTo>
                  <a:pt x="114" y="319"/>
                  <a:pt x="135" y="297"/>
                  <a:pt x="162" y="297"/>
                </a:cubicBezTo>
                <a:lnTo>
                  <a:pt x="163" y="297"/>
                </a:lnTo>
                <a:lnTo>
                  <a:pt x="115" y="345"/>
                </a:lnTo>
                <a:lnTo>
                  <a:pt x="115" y="340"/>
                </a:lnTo>
                <a:lnTo>
                  <a:pt x="115" y="336"/>
                </a:lnTo>
                <a:cubicBezTo>
                  <a:pt x="115" y="309"/>
                  <a:pt x="136" y="288"/>
                  <a:pt x="163" y="288"/>
                </a:cubicBezTo>
                <a:cubicBezTo>
                  <a:pt x="189" y="288"/>
                  <a:pt x="211" y="309"/>
                  <a:pt x="211" y="336"/>
                </a:cubicBezTo>
                <a:lnTo>
                  <a:pt x="211" y="337"/>
                </a:lnTo>
                <a:lnTo>
                  <a:pt x="210" y="331"/>
                </a:lnTo>
                <a:lnTo>
                  <a:pt x="211" y="334"/>
                </a:lnTo>
                <a:cubicBezTo>
                  <a:pt x="211" y="336"/>
                  <a:pt x="211" y="339"/>
                  <a:pt x="211" y="341"/>
                </a:cubicBezTo>
                <a:lnTo>
                  <a:pt x="211" y="344"/>
                </a:lnTo>
                <a:lnTo>
                  <a:pt x="211" y="345"/>
                </a:lnTo>
                <a:cubicBezTo>
                  <a:pt x="211" y="366"/>
                  <a:pt x="198" y="385"/>
                  <a:pt x="178" y="391"/>
                </a:cubicBezTo>
                <a:cubicBezTo>
                  <a:pt x="158" y="398"/>
                  <a:pt x="137" y="390"/>
                  <a:pt x="124" y="373"/>
                </a:cubicBezTo>
                <a:lnTo>
                  <a:pt x="122" y="370"/>
                </a:lnTo>
                <a:cubicBezTo>
                  <a:pt x="120" y="368"/>
                  <a:pt x="119" y="366"/>
                  <a:pt x="118" y="363"/>
                </a:cubicBezTo>
                <a:lnTo>
                  <a:pt x="115" y="357"/>
                </a:lnTo>
                <a:cubicBezTo>
                  <a:pt x="111" y="349"/>
                  <a:pt x="109" y="340"/>
                  <a:pt x="110" y="331"/>
                </a:cubicBezTo>
                <a:lnTo>
                  <a:pt x="111" y="326"/>
                </a:lnTo>
                <a:lnTo>
                  <a:pt x="113" y="316"/>
                </a:lnTo>
                <a:lnTo>
                  <a:pt x="159" y="374"/>
                </a:lnTo>
                <a:lnTo>
                  <a:pt x="159" y="374"/>
                </a:lnTo>
                <a:lnTo>
                  <a:pt x="207" y="322"/>
                </a:lnTo>
                <a:lnTo>
                  <a:pt x="207" y="327"/>
                </a:lnTo>
                <a:lnTo>
                  <a:pt x="208" y="331"/>
                </a:lnTo>
                <a:lnTo>
                  <a:pt x="160" y="288"/>
                </a:lnTo>
                <a:lnTo>
                  <a:pt x="161" y="288"/>
                </a:lnTo>
                <a:cubicBezTo>
                  <a:pt x="165" y="288"/>
                  <a:pt x="170" y="289"/>
                  <a:pt x="174" y="290"/>
                </a:cubicBezTo>
                <a:lnTo>
                  <a:pt x="178" y="291"/>
                </a:lnTo>
                <a:lnTo>
                  <a:pt x="149" y="291"/>
                </a:lnTo>
                <a:lnTo>
                  <a:pt x="152" y="290"/>
                </a:lnTo>
                <a:lnTo>
                  <a:pt x="120" y="330"/>
                </a:lnTo>
                <a:lnTo>
                  <a:pt x="120" y="326"/>
                </a:lnTo>
                <a:lnTo>
                  <a:pt x="120" y="336"/>
                </a:lnTo>
                <a:lnTo>
                  <a:pt x="120" y="331"/>
                </a:lnTo>
                <a:lnTo>
                  <a:pt x="119" y="321"/>
                </a:lnTo>
                <a:lnTo>
                  <a:pt x="119" y="317"/>
                </a:lnTo>
                <a:cubicBezTo>
                  <a:pt x="119" y="290"/>
                  <a:pt x="141" y="269"/>
                  <a:pt x="167" y="269"/>
                </a:cubicBezTo>
                <a:cubicBezTo>
                  <a:pt x="194" y="269"/>
                  <a:pt x="215" y="290"/>
                  <a:pt x="215" y="317"/>
                </a:cubicBezTo>
                <a:lnTo>
                  <a:pt x="215" y="319"/>
                </a:lnTo>
                <a:lnTo>
                  <a:pt x="215" y="322"/>
                </a:lnTo>
                <a:lnTo>
                  <a:pt x="122" y="307"/>
                </a:lnTo>
                <a:lnTo>
                  <a:pt x="123" y="304"/>
                </a:lnTo>
                <a:lnTo>
                  <a:pt x="122" y="305"/>
                </a:lnTo>
                <a:cubicBezTo>
                  <a:pt x="128" y="282"/>
                  <a:pt x="151" y="266"/>
                  <a:pt x="175" y="269"/>
                </a:cubicBezTo>
                <a:cubicBezTo>
                  <a:pt x="199" y="272"/>
                  <a:pt x="217" y="293"/>
                  <a:pt x="217" y="317"/>
                </a:cubicBezTo>
                <a:lnTo>
                  <a:pt x="217" y="320"/>
                </a:lnTo>
                <a:lnTo>
                  <a:pt x="217" y="324"/>
                </a:lnTo>
                <a:lnTo>
                  <a:pt x="216" y="334"/>
                </a:lnTo>
                <a:lnTo>
                  <a:pt x="215" y="341"/>
                </a:lnTo>
                <a:cubicBezTo>
                  <a:pt x="212" y="356"/>
                  <a:pt x="202" y="368"/>
                  <a:pt x="189" y="375"/>
                </a:cubicBezTo>
                <a:cubicBezTo>
                  <a:pt x="176" y="381"/>
                  <a:pt x="160" y="381"/>
                  <a:pt x="147" y="374"/>
                </a:cubicBezTo>
                <a:lnTo>
                  <a:pt x="145" y="373"/>
                </a:lnTo>
                <a:cubicBezTo>
                  <a:pt x="135" y="369"/>
                  <a:pt x="128" y="361"/>
                  <a:pt x="123" y="352"/>
                </a:cubicBezTo>
                <a:lnTo>
                  <a:pt x="121" y="348"/>
                </a:lnTo>
                <a:cubicBezTo>
                  <a:pt x="119" y="343"/>
                  <a:pt x="117" y="337"/>
                  <a:pt x="116" y="332"/>
                </a:cubicBezTo>
                <a:lnTo>
                  <a:pt x="116" y="327"/>
                </a:lnTo>
                <a:cubicBezTo>
                  <a:pt x="115" y="322"/>
                  <a:pt x="115" y="317"/>
                  <a:pt x="116" y="313"/>
                </a:cubicBezTo>
                <a:lnTo>
                  <a:pt x="117" y="308"/>
                </a:lnTo>
                <a:lnTo>
                  <a:pt x="116" y="317"/>
                </a:lnTo>
                <a:lnTo>
                  <a:pt x="116" y="314"/>
                </a:lnTo>
                <a:cubicBezTo>
                  <a:pt x="116" y="309"/>
                  <a:pt x="117" y="304"/>
                  <a:pt x="119" y="299"/>
                </a:cubicBezTo>
                <a:lnTo>
                  <a:pt x="119" y="297"/>
                </a:lnTo>
                <a:cubicBezTo>
                  <a:pt x="126" y="279"/>
                  <a:pt x="142" y="266"/>
                  <a:pt x="162" y="265"/>
                </a:cubicBezTo>
                <a:cubicBezTo>
                  <a:pt x="181" y="263"/>
                  <a:pt x="199" y="274"/>
                  <a:pt x="208" y="291"/>
                </a:cubicBezTo>
                <a:lnTo>
                  <a:pt x="209" y="294"/>
                </a:lnTo>
                <a:cubicBezTo>
                  <a:pt x="210" y="296"/>
                  <a:pt x="211" y="298"/>
                  <a:pt x="212" y="300"/>
                </a:cubicBezTo>
                <a:lnTo>
                  <a:pt x="213" y="302"/>
                </a:lnTo>
                <a:lnTo>
                  <a:pt x="167" y="269"/>
                </a:lnTo>
                <a:lnTo>
                  <a:pt x="167" y="269"/>
                </a:lnTo>
                <a:lnTo>
                  <a:pt x="119" y="317"/>
                </a:lnTo>
                <a:lnTo>
                  <a:pt x="119" y="314"/>
                </a:lnTo>
                <a:lnTo>
                  <a:pt x="119" y="309"/>
                </a:lnTo>
                <a:lnTo>
                  <a:pt x="119" y="310"/>
                </a:lnTo>
                <a:lnTo>
                  <a:pt x="119" y="303"/>
                </a:lnTo>
                <a:cubicBezTo>
                  <a:pt x="119" y="276"/>
                  <a:pt x="140" y="255"/>
                  <a:pt x="167" y="255"/>
                </a:cubicBezTo>
                <a:cubicBezTo>
                  <a:pt x="193" y="255"/>
                  <a:pt x="215" y="276"/>
                  <a:pt x="215" y="303"/>
                </a:cubicBezTo>
                <a:lnTo>
                  <a:pt x="215" y="304"/>
                </a:lnTo>
                <a:lnTo>
                  <a:pt x="215" y="307"/>
                </a:lnTo>
                <a:cubicBezTo>
                  <a:pt x="215" y="310"/>
                  <a:pt x="215" y="312"/>
                  <a:pt x="214" y="314"/>
                </a:cubicBezTo>
                <a:lnTo>
                  <a:pt x="214" y="318"/>
                </a:lnTo>
                <a:lnTo>
                  <a:pt x="214" y="311"/>
                </a:lnTo>
                <a:lnTo>
                  <a:pt x="214" y="312"/>
                </a:lnTo>
                <a:cubicBezTo>
                  <a:pt x="214" y="339"/>
                  <a:pt x="193" y="360"/>
                  <a:pt x="166" y="360"/>
                </a:cubicBezTo>
                <a:cubicBezTo>
                  <a:pt x="140" y="360"/>
                  <a:pt x="118" y="339"/>
                  <a:pt x="118" y="312"/>
                </a:cubicBezTo>
                <a:lnTo>
                  <a:pt x="118" y="311"/>
                </a:lnTo>
                <a:cubicBezTo>
                  <a:pt x="118" y="308"/>
                  <a:pt x="119" y="306"/>
                  <a:pt x="119" y="303"/>
                </a:cubicBezTo>
                <a:lnTo>
                  <a:pt x="120" y="300"/>
                </a:lnTo>
                <a:lnTo>
                  <a:pt x="119" y="308"/>
                </a:lnTo>
                <a:lnTo>
                  <a:pt x="119" y="304"/>
                </a:lnTo>
                <a:lnTo>
                  <a:pt x="119" y="303"/>
                </a:lnTo>
                <a:cubicBezTo>
                  <a:pt x="119" y="276"/>
                  <a:pt x="140" y="255"/>
                  <a:pt x="167" y="255"/>
                </a:cubicBezTo>
                <a:cubicBezTo>
                  <a:pt x="193" y="255"/>
                  <a:pt x="215" y="276"/>
                  <a:pt x="215" y="303"/>
                </a:cubicBezTo>
                <a:lnTo>
                  <a:pt x="215" y="304"/>
                </a:lnTo>
                <a:lnTo>
                  <a:pt x="215" y="307"/>
                </a:lnTo>
                <a:lnTo>
                  <a:pt x="214" y="317"/>
                </a:lnTo>
                <a:cubicBezTo>
                  <a:pt x="212" y="343"/>
                  <a:pt x="190" y="362"/>
                  <a:pt x="164" y="360"/>
                </a:cubicBezTo>
                <a:cubicBezTo>
                  <a:pt x="139" y="359"/>
                  <a:pt x="118" y="338"/>
                  <a:pt x="118" y="312"/>
                </a:cubicBezTo>
                <a:lnTo>
                  <a:pt x="118" y="310"/>
                </a:lnTo>
                <a:lnTo>
                  <a:pt x="118" y="307"/>
                </a:lnTo>
                <a:cubicBezTo>
                  <a:pt x="118" y="282"/>
                  <a:pt x="138" y="262"/>
                  <a:pt x="163" y="260"/>
                </a:cubicBezTo>
                <a:cubicBezTo>
                  <a:pt x="187" y="258"/>
                  <a:pt x="210" y="275"/>
                  <a:pt x="214" y="300"/>
                </a:cubicBezTo>
                <a:lnTo>
                  <a:pt x="214" y="303"/>
                </a:lnTo>
                <a:lnTo>
                  <a:pt x="214" y="301"/>
                </a:lnTo>
                <a:lnTo>
                  <a:pt x="119" y="312"/>
                </a:lnTo>
                <a:lnTo>
                  <a:pt x="119" y="308"/>
                </a:lnTo>
                <a:lnTo>
                  <a:pt x="119" y="303"/>
                </a:lnTo>
                <a:lnTo>
                  <a:pt x="167" y="351"/>
                </a:lnTo>
                <a:lnTo>
                  <a:pt x="167" y="351"/>
                </a:lnTo>
                <a:cubicBezTo>
                  <a:pt x="153" y="351"/>
                  <a:pt x="140" y="345"/>
                  <a:pt x="131" y="335"/>
                </a:cubicBezTo>
                <a:cubicBezTo>
                  <a:pt x="122" y="325"/>
                  <a:pt x="118" y="312"/>
                  <a:pt x="119" y="298"/>
                </a:cubicBezTo>
                <a:lnTo>
                  <a:pt x="120" y="293"/>
                </a:lnTo>
                <a:cubicBezTo>
                  <a:pt x="122" y="269"/>
                  <a:pt x="143" y="250"/>
                  <a:pt x="167" y="250"/>
                </a:cubicBezTo>
                <a:lnTo>
                  <a:pt x="168" y="250"/>
                </a:lnTo>
                <a:lnTo>
                  <a:pt x="169" y="250"/>
                </a:lnTo>
                <a:lnTo>
                  <a:pt x="121" y="298"/>
                </a:lnTo>
                <a:lnTo>
                  <a:pt x="121" y="293"/>
                </a:lnTo>
                <a:cubicBezTo>
                  <a:pt x="121" y="287"/>
                  <a:pt x="122" y="281"/>
                  <a:pt x="124" y="276"/>
                </a:cubicBezTo>
                <a:lnTo>
                  <a:pt x="126" y="271"/>
                </a:lnTo>
                <a:lnTo>
                  <a:pt x="124" y="281"/>
                </a:lnTo>
                <a:lnTo>
                  <a:pt x="124" y="278"/>
                </a:lnTo>
                <a:lnTo>
                  <a:pt x="123" y="285"/>
                </a:lnTo>
                <a:lnTo>
                  <a:pt x="123" y="284"/>
                </a:lnTo>
                <a:cubicBezTo>
                  <a:pt x="123" y="260"/>
                  <a:pt x="142" y="239"/>
                  <a:pt x="166" y="236"/>
                </a:cubicBezTo>
                <a:cubicBezTo>
                  <a:pt x="190" y="233"/>
                  <a:pt x="212" y="249"/>
                  <a:pt x="218" y="272"/>
                </a:cubicBezTo>
                <a:lnTo>
                  <a:pt x="219" y="274"/>
                </a:lnTo>
                <a:cubicBezTo>
                  <a:pt x="219" y="278"/>
                  <a:pt x="220" y="282"/>
                  <a:pt x="220" y="286"/>
                </a:cubicBezTo>
                <a:lnTo>
                  <a:pt x="220" y="288"/>
                </a:lnTo>
                <a:lnTo>
                  <a:pt x="172" y="240"/>
                </a:lnTo>
                <a:lnTo>
                  <a:pt x="172" y="240"/>
                </a:lnTo>
                <a:lnTo>
                  <a:pt x="125" y="279"/>
                </a:lnTo>
                <a:lnTo>
                  <a:pt x="126" y="277"/>
                </a:lnTo>
                <a:lnTo>
                  <a:pt x="125" y="286"/>
                </a:lnTo>
                <a:lnTo>
                  <a:pt x="125" y="284"/>
                </a:lnTo>
                <a:lnTo>
                  <a:pt x="220" y="296"/>
                </a:lnTo>
                <a:lnTo>
                  <a:pt x="219" y="298"/>
                </a:lnTo>
                <a:lnTo>
                  <a:pt x="216" y="306"/>
                </a:lnTo>
                <a:lnTo>
                  <a:pt x="171" y="240"/>
                </a:lnTo>
                <a:lnTo>
                  <a:pt x="172" y="240"/>
                </a:lnTo>
                <a:lnTo>
                  <a:pt x="124" y="288"/>
                </a:lnTo>
                <a:lnTo>
                  <a:pt x="124" y="283"/>
                </a:lnTo>
                <a:lnTo>
                  <a:pt x="124" y="279"/>
                </a:lnTo>
                <a:lnTo>
                  <a:pt x="219" y="291"/>
                </a:lnTo>
                <a:lnTo>
                  <a:pt x="218" y="293"/>
                </a:lnTo>
                <a:lnTo>
                  <a:pt x="219" y="281"/>
                </a:lnTo>
                <a:lnTo>
                  <a:pt x="219" y="284"/>
                </a:lnTo>
                <a:lnTo>
                  <a:pt x="171" y="236"/>
                </a:lnTo>
                <a:lnTo>
                  <a:pt x="172" y="236"/>
                </a:lnTo>
                <a:lnTo>
                  <a:pt x="124" y="284"/>
                </a:lnTo>
                <a:lnTo>
                  <a:pt x="124" y="279"/>
                </a:lnTo>
                <a:lnTo>
                  <a:pt x="124" y="274"/>
                </a:lnTo>
                <a:cubicBezTo>
                  <a:pt x="124" y="248"/>
                  <a:pt x="146" y="226"/>
                  <a:pt x="172" y="226"/>
                </a:cubicBezTo>
                <a:cubicBezTo>
                  <a:pt x="199" y="226"/>
                  <a:pt x="220" y="248"/>
                  <a:pt x="220" y="274"/>
                </a:cubicBezTo>
                <a:lnTo>
                  <a:pt x="220" y="276"/>
                </a:lnTo>
                <a:lnTo>
                  <a:pt x="220" y="268"/>
                </a:lnTo>
                <a:lnTo>
                  <a:pt x="220" y="271"/>
                </a:lnTo>
                <a:lnTo>
                  <a:pt x="221" y="277"/>
                </a:lnTo>
                <a:lnTo>
                  <a:pt x="221" y="284"/>
                </a:lnTo>
                <a:cubicBezTo>
                  <a:pt x="221" y="310"/>
                  <a:pt x="200" y="332"/>
                  <a:pt x="173" y="332"/>
                </a:cubicBezTo>
                <a:cubicBezTo>
                  <a:pt x="147" y="332"/>
                  <a:pt x="125" y="310"/>
                  <a:pt x="125" y="284"/>
                </a:cubicBezTo>
                <a:lnTo>
                  <a:pt x="125" y="281"/>
                </a:lnTo>
                <a:lnTo>
                  <a:pt x="125" y="282"/>
                </a:lnTo>
                <a:lnTo>
                  <a:pt x="124" y="276"/>
                </a:lnTo>
                <a:cubicBezTo>
                  <a:pt x="123" y="262"/>
                  <a:pt x="127" y="248"/>
                  <a:pt x="136" y="238"/>
                </a:cubicBezTo>
                <a:cubicBezTo>
                  <a:pt x="145" y="227"/>
                  <a:pt x="158" y="221"/>
                  <a:pt x="172" y="221"/>
                </a:cubicBezTo>
                <a:lnTo>
                  <a:pt x="172" y="221"/>
                </a:lnTo>
                <a:cubicBezTo>
                  <a:pt x="199" y="221"/>
                  <a:pt x="220" y="243"/>
                  <a:pt x="220" y="269"/>
                </a:cubicBezTo>
                <a:lnTo>
                  <a:pt x="220" y="272"/>
                </a:lnTo>
                <a:lnTo>
                  <a:pt x="220" y="274"/>
                </a:lnTo>
                <a:lnTo>
                  <a:pt x="125" y="265"/>
                </a:lnTo>
                <a:lnTo>
                  <a:pt x="126" y="260"/>
                </a:lnTo>
                <a:lnTo>
                  <a:pt x="126" y="260"/>
                </a:lnTo>
                <a:lnTo>
                  <a:pt x="221" y="274"/>
                </a:lnTo>
                <a:lnTo>
                  <a:pt x="221" y="277"/>
                </a:lnTo>
                <a:lnTo>
                  <a:pt x="220" y="281"/>
                </a:lnTo>
                <a:cubicBezTo>
                  <a:pt x="214" y="305"/>
                  <a:pt x="191" y="320"/>
                  <a:pt x="167" y="317"/>
                </a:cubicBezTo>
                <a:cubicBezTo>
                  <a:pt x="143" y="314"/>
                  <a:pt x="125" y="294"/>
                  <a:pt x="125" y="269"/>
                </a:cubicBezTo>
                <a:lnTo>
                  <a:pt x="125" y="265"/>
                </a:lnTo>
                <a:lnTo>
                  <a:pt x="125" y="260"/>
                </a:lnTo>
                <a:lnTo>
                  <a:pt x="125" y="256"/>
                </a:lnTo>
                <a:lnTo>
                  <a:pt x="130" y="278"/>
                </a:lnTo>
                <a:lnTo>
                  <a:pt x="130" y="277"/>
                </a:lnTo>
                <a:lnTo>
                  <a:pt x="220" y="255"/>
                </a:lnTo>
                <a:lnTo>
                  <a:pt x="220" y="260"/>
                </a:lnTo>
                <a:lnTo>
                  <a:pt x="220" y="270"/>
                </a:lnTo>
                <a:cubicBezTo>
                  <a:pt x="217" y="295"/>
                  <a:pt x="195" y="314"/>
                  <a:pt x="170" y="313"/>
                </a:cubicBezTo>
                <a:cubicBezTo>
                  <a:pt x="144" y="312"/>
                  <a:pt x="124" y="291"/>
                  <a:pt x="124" y="265"/>
                </a:cubicBezTo>
                <a:lnTo>
                  <a:pt x="124" y="263"/>
                </a:lnTo>
                <a:lnTo>
                  <a:pt x="125" y="271"/>
                </a:lnTo>
                <a:lnTo>
                  <a:pt x="124" y="268"/>
                </a:lnTo>
                <a:cubicBezTo>
                  <a:pt x="122" y="254"/>
                  <a:pt x="126" y="240"/>
                  <a:pt x="135" y="229"/>
                </a:cubicBezTo>
                <a:cubicBezTo>
                  <a:pt x="144" y="218"/>
                  <a:pt x="157" y="212"/>
                  <a:pt x="171" y="212"/>
                </a:cubicBezTo>
                <a:lnTo>
                  <a:pt x="172" y="212"/>
                </a:lnTo>
                <a:lnTo>
                  <a:pt x="173" y="212"/>
                </a:lnTo>
                <a:lnTo>
                  <a:pt x="125" y="260"/>
                </a:lnTo>
                <a:lnTo>
                  <a:pt x="125" y="257"/>
                </a:lnTo>
                <a:lnTo>
                  <a:pt x="133" y="284"/>
                </a:lnTo>
                <a:lnTo>
                  <a:pt x="132" y="282"/>
                </a:lnTo>
                <a:lnTo>
                  <a:pt x="220" y="255"/>
                </a:lnTo>
                <a:lnTo>
                  <a:pt x="220" y="260"/>
                </a:lnTo>
                <a:lnTo>
                  <a:pt x="220" y="265"/>
                </a:lnTo>
                <a:lnTo>
                  <a:pt x="125" y="253"/>
                </a:lnTo>
                <a:lnTo>
                  <a:pt x="126" y="251"/>
                </a:lnTo>
                <a:lnTo>
                  <a:pt x="124" y="263"/>
                </a:lnTo>
                <a:lnTo>
                  <a:pt x="124" y="260"/>
                </a:lnTo>
                <a:lnTo>
                  <a:pt x="172" y="308"/>
                </a:lnTo>
                <a:lnTo>
                  <a:pt x="172" y="308"/>
                </a:lnTo>
                <a:cubicBezTo>
                  <a:pt x="145" y="308"/>
                  <a:pt x="124" y="286"/>
                  <a:pt x="124" y="260"/>
                </a:cubicBezTo>
                <a:lnTo>
                  <a:pt x="124" y="255"/>
                </a:lnTo>
                <a:lnTo>
                  <a:pt x="124" y="250"/>
                </a:lnTo>
                <a:cubicBezTo>
                  <a:pt x="124" y="225"/>
                  <a:pt x="143" y="205"/>
                  <a:pt x="168" y="203"/>
                </a:cubicBezTo>
                <a:cubicBezTo>
                  <a:pt x="193" y="201"/>
                  <a:pt x="215" y="218"/>
                  <a:pt x="219" y="243"/>
                </a:cubicBezTo>
                <a:lnTo>
                  <a:pt x="220" y="246"/>
                </a:lnTo>
                <a:cubicBezTo>
                  <a:pt x="220" y="248"/>
                  <a:pt x="220" y="251"/>
                  <a:pt x="220" y="253"/>
                </a:cubicBezTo>
                <a:lnTo>
                  <a:pt x="220" y="255"/>
                </a:lnTo>
                <a:cubicBezTo>
                  <a:pt x="220" y="280"/>
                  <a:pt x="202" y="301"/>
                  <a:pt x="177" y="303"/>
                </a:cubicBezTo>
                <a:cubicBezTo>
                  <a:pt x="153" y="306"/>
                  <a:pt x="130" y="289"/>
                  <a:pt x="125" y="265"/>
                </a:cubicBezTo>
                <a:lnTo>
                  <a:pt x="125" y="262"/>
                </a:lnTo>
                <a:cubicBezTo>
                  <a:pt x="124" y="259"/>
                  <a:pt x="124" y="256"/>
                  <a:pt x="124" y="253"/>
                </a:cubicBezTo>
                <a:lnTo>
                  <a:pt x="124" y="248"/>
                </a:lnTo>
                <a:lnTo>
                  <a:pt x="124" y="244"/>
                </a:lnTo>
                <a:cubicBezTo>
                  <a:pt x="123" y="231"/>
                  <a:pt x="127" y="218"/>
                  <a:pt x="136" y="208"/>
                </a:cubicBezTo>
                <a:cubicBezTo>
                  <a:pt x="145" y="198"/>
                  <a:pt x="158" y="193"/>
                  <a:pt x="171" y="193"/>
                </a:cubicBezTo>
                <a:lnTo>
                  <a:pt x="172" y="193"/>
                </a:lnTo>
                <a:lnTo>
                  <a:pt x="173" y="193"/>
                </a:lnTo>
                <a:lnTo>
                  <a:pt x="126" y="236"/>
                </a:lnTo>
                <a:lnTo>
                  <a:pt x="126" y="231"/>
                </a:lnTo>
                <a:lnTo>
                  <a:pt x="126" y="233"/>
                </a:lnTo>
                <a:lnTo>
                  <a:pt x="126" y="231"/>
                </a:lnTo>
                <a:cubicBezTo>
                  <a:pt x="126" y="205"/>
                  <a:pt x="147" y="183"/>
                  <a:pt x="174" y="183"/>
                </a:cubicBezTo>
                <a:cubicBezTo>
                  <a:pt x="200" y="183"/>
                  <a:pt x="222" y="205"/>
                  <a:pt x="222" y="231"/>
                </a:cubicBezTo>
                <a:lnTo>
                  <a:pt x="222" y="236"/>
                </a:lnTo>
                <a:lnTo>
                  <a:pt x="222" y="236"/>
                </a:lnTo>
                <a:lnTo>
                  <a:pt x="174" y="193"/>
                </a:lnTo>
                <a:lnTo>
                  <a:pt x="175" y="193"/>
                </a:lnTo>
                <a:cubicBezTo>
                  <a:pt x="201" y="193"/>
                  <a:pt x="223" y="214"/>
                  <a:pt x="223" y="241"/>
                </a:cubicBezTo>
                <a:cubicBezTo>
                  <a:pt x="223" y="267"/>
                  <a:pt x="201" y="289"/>
                  <a:pt x="175" y="289"/>
                </a:cubicBezTo>
                <a:lnTo>
                  <a:pt x="174" y="289"/>
                </a:lnTo>
                <a:cubicBezTo>
                  <a:pt x="148" y="289"/>
                  <a:pt x="126" y="267"/>
                  <a:pt x="126" y="241"/>
                </a:cubicBezTo>
                <a:cubicBezTo>
                  <a:pt x="126" y="214"/>
                  <a:pt x="148" y="193"/>
                  <a:pt x="174" y="193"/>
                </a:cubicBezTo>
                <a:lnTo>
                  <a:pt x="176" y="193"/>
                </a:lnTo>
                <a:lnTo>
                  <a:pt x="129" y="233"/>
                </a:lnTo>
                <a:lnTo>
                  <a:pt x="130" y="230"/>
                </a:lnTo>
                <a:lnTo>
                  <a:pt x="129" y="238"/>
                </a:lnTo>
                <a:lnTo>
                  <a:pt x="129" y="236"/>
                </a:lnTo>
                <a:cubicBezTo>
                  <a:pt x="129" y="210"/>
                  <a:pt x="150" y="188"/>
                  <a:pt x="177" y="188"/>
                </a:cubicBezTo>
                <a:cubicBezTo>
                  <a:pt x="203" y="188"/>
                  <a:pt x="225" y="210"/>
                  <a:pt x="225" y="236"/>
                </a:cubicBezTo>
                <a:lnTo>
                  <a:pt x="225" y="238"/>
                </a:lnTo>
                <a:lnTo>
                  <a:pt x="225" y="241"/>
                </a:lnTo>
                <a:lnTo>
                  <a:pt x="225" y="245"/>
                </a:lnTo>
                <a:lnTo>
                  <a:pt x="225" y="246"/>
                </a:lnTo>
                <a:cubicBezTo>
                  <a:pt x="225" y="272"/>
                  <a:pt x="203" y="294"/>
                  <a:pt x="177" y="294"/>
                </a:cubicBezTo>
                <a:cubicBezTo>
                  <a:pt x="150" y="294"/>
                  <a:pt x="129" y="272"/>
                  <a:pt x="129" y="246"/>
                </a:cubicBezTo>
                <a:lnTo>
                  <a:pt x="129" y="244"/>
                </a:lnTo>
                <a:lnTo>
                  <a:pt x="130" y="234"/>
                </a:lnTo>
                <a:lnTo>
                  <a:pt x="129" y="231"/>
                </a:lnTo>
                <a:lnTo>
                  <a:pt x="129" y="226"/>
                </a:lnTo>
                <a:lnTo>
                  <a:pt x="129" y="222"/>
                </a:lnTo>
                <a:cubicBezTo>
                  <a:pt x="129" y="195"/>
                  <a:pt x="151" y="174"/>
                  <a:pt x="177" y="174"/>
                </a:cubicBezTo>
                <a:lnTo>
                  <a:pt x="179" y="174"/>
                </a:lnTo>
                <a:cubicBezTo>
                  <a:pt x="205" y="174"/>
                  <a:pt x="227" y="195"/>
                  <a:pt x="227" y="222"/>
                </a:cubicBezTo>
                <a:cubicBezTo>
                  <a:pt x="227" y="248"/>
                  <a:pt x="205" y="270"/>
                  <a:pt x="179" y="270"/>
                </a:cubicBezTo>
                <a:lnTo>
                  <a:pt x="178" y="270"/>
                </a:lnTo>
                <a:cubicBezTo>
                  <a:pt x="151" y="270"/>
                  <a:pt x="130" y="248"/>
                  <a:pt x="130" y="222"/>
                </a:cubicBezTo>
                <a:cubicBezTo>
                  <a:pt x="130" y="195"/>
                  <a:pt x="151" y="174"/>
                  <a:pt x="178" y="174"/>
                </a:cubicBezTo>
                <a:lnTo>
                  <a:pt x="180" y="174"/>
                </a:lnTo>
                <a:cubicBezTo>
                  <a:pt x="206" y="174"/>
                  <a:pt x="228" y="195"/>
                  <a:pt x="228" y="222"/>
                </a:cubicBezTo>
                <a:lnTo>
                  <a:pt x="228" y="225"/>
                </a:lnTo>
                <a:lnTo>
                  <a:pt x="228" y="227"/>
                </a:lnTo>
                <a:lnTo>
                  <a:pt x="132" y="222"/>
                </a:lnTo>
                <a:lnTo>
                  <a:pt x="133" y="217"/>
                </a:lnTo>
                <a:lnTo>
                  <a:pt x="132" y="217"/>
                </a:lnTo>
                <a:cubicBezTo>
                  <a:pt x="132" y="191"/>
                  <a:pt x="154" y="169"/>
                  <a:pt x="180" y="169"/>
                </a:cubicBezTo>
                <a:lnTo>
                  <a:pt x="181" y="169"/>
                </a:lnTo>
                <a:lnTo>
                  <a:pt x="133" y="217"/>
                </a:lnTo>
                <a:lnTo>
                  <a:pt x="133" y="214"/>
                </a:lnTo>
                <a:lnTo>
                  <a:pt x="133" y="212"/>
                </a:lnTo>
                <a:cubicBezTo>
                  <a:pt x="133" y="187"/>
                  <a:pt x="154" y="166"/>
                  <a:pt x="179" y="165"/>
                </a:cubicBezTo>
                <a:cubicBezTo>
                  <a:pt x="205" y="163"/>
                  <a:pt x="227" y="182"/>
                  <a:pt x="229" y="208"/>
                </a:cubicBezTo>
                <a:lnTo>
                  <a:pt x="230" y="213"/>
                </a:lnTo>
                <a:lnTo>
                  <a:pt x="230" y="220"/>
                </a:lnTo>
                <a:lnTo>
                  <a:pt x="230" y="222"/>
                </a:lnTo>
                <a:cubicBezTo>
                  <a:pt x="230" y="248"/>
                  <a:pt x="208" y="270"/>
                  <a:pt x="182" y="270"/>
                </a:cubicBezTo>
                <a:cubicBezTo>
                  <a:pt x="155" y="270"/>
                  <a:pt x="134" y="248"/>
                  <a:pt x="134" y="222"/>
                </a:cubicBezTo>
                <a:lnTo>
                  <a:pt x="134" y="218"/>
                </a:lnTo>
                <a:lnTo>
                  <a:pt x="134" y="212"/>
                </a:lnTo>
                <a:lnTo>
                  <a:pt x="135" y="203"/>
                </a:lnTo>
                <a:lnTo>
                  <a:pt x="182" y="256"/>
                </a:lnTo>
                <a:lnTo>
                  <a:pt x="182" y="256"/>
                </a:lnTo>
                <a:lnTo>
                  <a:pt x="229" y="200"/>
                </a:lnTo>
                <a:lnTo>
                  <a:pt x="230" y="203"/>
                </a:lnTo>
                <a:lnTo>
                  <a:pt x="228" y="196"/>
                </a:lnTo>
                <a:lnTo>
                  <a:pt x="229" y="197"/>
                </a:lnTo>
                <a:lnTo>
                  <a:pt x="135" y="212"/>
                </a:lnTo>
                <a:lnTo>
                  <a:pt x="135" y="211"/>
                </a:lnTo>
                <a:lnTo>
                  <a:pt x="135" y="207"/>
                </a:lnTo>
                <a:lnTo>
                  <a:pt x="136" y="215"/>
                </a:lnTo>
                <a:lnTo>
                  <a:pt x="135" y="212"/>
                </a:lnTo>
                <a:cubicBezTo>
                  <a:pt x="135" y="210"/>
                  <a:pt x="134" y="207"/>
                  <a:pt x="134" y="204"/>
                </a:cubicBezTo>
                <a:lnTo>
                  <a:pt x="134" y="203"/>
                </a:lnTo>
                <a:cubicBezTo>
                  <a:pt x="134" y="176"/>
                  <a:pt x="156" y="155"/>
                  <a:pt x="182" y="155"/>
                </a:cubicBezTo>
                <a:cubicBezTo>
                  <a:pt x="209" y="155"/>
                  <a:pt x="230" y="176"/>
                  <a:pt x="230" y="203"/>
                </a:cubicBezTo>
                <a:lnTo>
                  <a:pt x="230" y="204"/>
                </a:lnTo>
                <a:lnTo>
                  <a:pt x="230" y="207"/>
                </a:lnTo>
                <a:lnTo>
                  <a:pt x="230" y="211"/>
                </a:lnTo>
                <a:lnTo>
                  <a:pt x="230" y="212"/>
                </a:lnTo>
                <a:cubicBezTo>
                  <a:pt x="230" y="239"/>
                  <a:pt x="209" y="260"/>
                  <a:pt x="182" y="260"/>
                </a:cubicBezTo>
                <a:cubicBezTo>
                  <a:pt x="156" y="260"/>
                  <a:pt x="134" y="239"/>
                  <a:pt x="134" y="212"/>
                </a:cubicBezTo>
                <a:lnTo>
                  <a:pt x="134" y="211"/>
                </a:lnTo>
                <a:lnTo>
                  <a:pt x="134" y="208"/>
                </a:lnTo>
                <a:lnTo>
                  <a:pt x="134" y="203"/>
                </a:lnTo>
                <a:lnTo>
                  <a:pt x="134" y="197"/>
                </a:lnTo>
                <a:lnTo>
                  <a:pt x="134" y="192"/>
                </a:lnTo>
                <a:lnTo>
                  <a:pt x="134" y="189"/>
                </a:lnTo>
                <a:cubicBezTo>
                  <a:pt x="134" y="162"/>
                  <a:pt x="156" y="141"/>
                  <a:pt x="182" y="141"/>
                </a:cubicBezTo>
                <a:cubicBezTo>
                  <a:pt x="209" y="141"/>
                  <a:pt x="230" y="162"/>
                  <a:pt x="230" y="189"/>
                </a:cubicBezTo>
                <a:lnTo>
                  <a:pt x="230" y="189"/>
                </a:lnTo>
                <a:lnTo>
                  <a:pt x="230" y="192"/>
                </a:lnTo>
                <a:lnTo>
                  <a:pt x="230" y="202"/>
                </a:lnTo>
                <a:lnTo>
                  <a:pt x="182" y="150"/>
                </a:lnTo>
                <a:lnTo>
                  <a:pt x="183" y="150"/>
                </a:lnTo>
                <a:cubicBezTo>
                  <a:pt x="197" y="150"/>
                  <a:pt x="210" y="157"/>
                  <a:pt x="220" y="167"/>
                </a:cubicBezTo>
                <a:cubicBezTo>
                  <a:pt x="229" y="178"/>
                  <a:pt x="233" y="192"/>
                  <a:pt x="230" y="206"/>
                </a:cubicBezTo>
                <a:lnTo>
                  <a:pt x="230" y="209"/>
                </a:lnTo>
                <a:cubicBezTo>
                  <a:pt x="229" y="212"/>
                  <a:pt x="229" y="214"/>
                  <a:pt x="228" y="217"/>
                </a:cubicBezTo>
                <a:lnTo>
                  <a:pt x="228" y="218"/>
                </a:lnTo>
                <a:cubicBezTo>
                  <a:pt x="220" y="240"/>
                  <a:pt x="198" y="254"/>
                  <a:pt x="174" y="250"/>
                </a:cubicBezTo>
                <a:cubicBezTo>
                  <a:pt x="151" y="247"/>
                  <a:pt x="134" y="227"/>
                  <a:pt x="134" y="203"/>
                </a:cubicBezTo>
                <a:lnTo>
                  <a:pt x="134" y="199"/>
                </a:lnTo>
                <a:lnTo>
                  <a:pt x="134" y="193"/>
                </a:lnTo>
                <a:lnTo>
                  <a:pt x="135" y="183"/>
                </a:lnTo>
                <a:lnTo>
                  <a:pt x="134" y="184"/>
                </a:lnTo>
                <a:cubicBezTo>
                  <a:pt x="134" y="157"/>
                  <a:pt x="156" y="136"/>
                  <a:pt x="182" y="136"/>
                </a:cubicBezTo>
                <a:cubicBezTo>
                  <a:pt x="209" y="136"/>
                  <a:pt x="230" y="157"/>
                  <a:pt x="230" y="184"/>
                </a:cubicBezTo>
                <a:lnTo>
                  <a:pt x="230" y="185"/>
                </a:lnTo>
                <a:lnTo>
                  <a:pt x="230" y="189"/>
                </a:lnTo>
                <a:lnTo>
                  <a:pt x="230" y="192"/>
                </a:lnTo>
                <a:lnTo>
                  <a:pt x="230" y="193"/>
                </a:lnTo>
                <a:lnTo>
                  <a:pt x="137" y="178"/>
                </a:lnTo>
                <a:lnTo>
                  <a:pt x="137" y="177"/>
                </a:lnTo>
                <a:lnTo>
                  <a:pt x="136" y="184"/>
                </a:lnTo>
                <a:lnTo>
                  <a:pt x="136" y="181"/>
                </a:lnTo>
                <a:lnTo>
                  <a:pt x="135" y="189"/>
                </a:lnTo>
                <a:lnTo>
                  <a:pt x="135" y="185"/>
                </a:lnTo>
                <a:cubicBezTo>
                  <a:pt x="135" y="180"/>
                  <a:pt x="136" y="175"/>
                  <a:pt x="138" y="170"/>
                </a:cubicBezTo>
                <a:lnTo>
                  <a:pt x="138" y="169"/>
                </a:lnTo>
                <a:cubicBezTo>
                  <a:pt x="146" y="146"/>
                  <a:pt x="168" y="133"/>
                  <a:pt x="192" y="137"/>
                </a:cubicBezTo>
                <a:cubicBezTo>
                  <a:pt x="215" y="140"/>
                  <a:pt x="232" y="160"/>
                  <a:pt x="232" y="184"/>
                </a:cubicBezTo>
                <a:lnTo>
                  <a:pt x="232" y="185"/>
                </a:lnTo>
                <a:lnTo>
                  <a:pt x="232" y="189"/>
                </a:lnTo>
                <a:lnTo>
                  <a:pt x="232" y="192"/>
                </a:lnTo>
                <a:lnTo>
                  <a:pt x="232" y="193"/>
                </a:lnTo>
                <a:cubicBezTo>
                  <a:pt x="232" y="219"/>
                  <a:pt x="212" y="240"/>
                  <a:pt x="187" y="241"/>
                </a:cubicBezTo>
                <a:cubicBezTo>
                  <a:pt x="162" y="243"/>
                  <a:pt x="139" y="225"/>
                  <a:pt x="136" y="199"/>
                </a:cubicBezTo>
                <a:lnTo>
                  <a:pt x="136" y="195"/>
                </a:lnTo>
                <a:lnTo>
                  <a:pt x="135" y="188"/>
                </a:lnTo>
                <a:cubicBezTo>
                  <a:pt x="134" y="175"/>
                  <a:pt x="138" y="162"/>
                  <a:pt x="148" y="152"/>
                </a:cubicBezTo>
                <a:cubicBezTo>
                  <a:pt x="157" y="142"/>
                  <a:pt x="169" y="136"/>
                  <a:pt x="183" y="136"/>
                </a:cubicBezTo>
                <a:lnTo>
                  <a:pt x="184" y="136"/>
                </a:lnTo>
                <a:lnTo>
                  <a:pt x="185" y="136"/>
                </a:lnTo>
                <a:lnTo>
                  <a:pt x="138" y="172"/>
                </a:lnTo>
                <a:lnTo>
                  <a:pt x="139" y="170"/>
                </a:lnTo>
                <a:lnTo>
                  <a:pt x="137" y="182"/>
                </a:lnTo>
                <a:lnTo>
                  <a:pt x="137" y="179"/>
                </a:lnTo>
                <a:lnTo>
                  <a:pt x="185" y="227"/>
                </a:lnTo>
                <a:lnTo>
                  <a:pt x="185" y="227"/>
                </a:lnTo>
                <a:cubicBezTo>
                  <a:pt x="158" y="227"/>
                  <a:pt x="137" y="206"/>
                  <a:pt x="137" y="179"/>
                </a:cubicBezTo>
                <a:cubicBezTo>
                  <a:pt x="137" y="153"/>
                  <a:pt x="158" y="131"/>
                  <a:pt x="185" y="131"/>
                </a:cubicBezTo>
                <a:lnTo>
                  <a:pt x="186" y="131"/>
                </a:lnTo>
                <a:lnTo>
                  <a:pt x="138" y="179"/>
                </a:lnTo>
                <a:lnTo>
                  <a:pt x="138" y="174"/>
                </a:lnTo>
                <a:cubicBezTo>
                  <a:pt x="138" y="148"/>
                  <a:pt x="160" y="126"/>
                  <a:pt x="186" y="126"/>
                </a:cubicBezTo>
                <a:lnTo>
                  <a:pt x="187" y="126"/>
                </a:lnTo>
                <a:cubicBezTo>
                  <a:pt x="190" y="126"/>
                  <a:pt x="192" y="127"/>
                  <a:pt x="195" y="127"/>
                </a:cubicBezTo>
                <a:lnTo>
                  <a:pt x="198" y="128"/>
                </a:lnTo>
                <a:lnTo>
                  <a:pt x="181" y="128"/>
                </a:lnTo>
                <a:lnTo>
                  <a:pt x="183" y="127"/>
                </a:lnTo>
                <a:lnTo>
                  <a:pt x="145" y="169"/>
                </a:lnTo>
                <a:lnTo>
                  <a:pt x="145" y="165"/>
                </a:lnTo>
                <a:lnTo>
                  <a:pt x="145" y="167"/>
                </a:lnTo>
                <a:lnTo>
                  <a:pt x="145" y="165"/>
                </a:lnTo>
                <a:cubicBezTo>
                  <a:pt x="145" y="138"/>
                  <a:pt x="166" y="117"/>
                  <a:pt x="193" y="117"/>
                </a:cubicBezTo>
                <a:cubicBezTo>
                  <a:pt x="219" y="117"/>
                  <a:pt x="241" y="138"/>
                  <a:pt x="241" y="165"/>
                </a:cubicBezTo>
                <a:lnTo>
                  <a:pt x="241" y="167"/>
                </a:lnTo>
                <a:lnTo>
                  <a:pt x="241" y="170"/>
                </a:lnTo>
                <a:cubicBezTo>
                  <a:pt x="241" y="196"/>
                  <a:pt x="219" y="218"/>
                  <a:pt x="193" y="218"/>
                </a:cubicBezTo>
                <a:lnTo>
                  <a:pt x="192" y="218"/>
                </a:lnTo>
                <a:cubicBezTo>
                  <a:pt x="181" y="218"/>
                  <a:pt x="170" y="214"/>
                  <a:pt x="162" y="207"/>
                </a:cubicBezTo>
                <a:lnTo>
                  <a:pt x="159" y="204"/>
                </a:lnTo>
                <a:lnTo>
                  <a:pt x="156" y="202"/>
                </a:lnTo>
                <a:cubicBezTo>
                  <a:pt x="137" y="186"/>
                  <a:pt x="133" y="159"/>
                  <a:pt x="146" y="139"/>
                </a:cubicBezTo>
                <a:cubicBezTo>
                  <a:pt x="160" y="118"/>
                  <a:pt x="186" y="111"/>
                  <a:pt x="208" y="122"/>
                </a:cubicBezTo>
                <a:lnTo>
                  <a:pt x="209" y="123"/>
                </a:lnTo>
                <a:lnTo>
                  <a:pt x="172" y="120"/>
                </a:lnTo>
                <a:lnTo>
                  <a:pt x="174" y="119"/>
                </a:lnTo>
                <a:lnTo>
                  <a:pt x="141" y="165"/>
                </a:lnTo>
                <a:lnTo>
                  <a:pt x="141" y="159"/>
                </a:lnTo>
                <a:lnTo>
                  <a:pt x="142" y="167"/>
                </a:lnTo>
                <a:lnTo>
                  <a:pt x="141" y="164"/>
                </a:lnTo>
                <a:cubicBezTo>
                  <a:pt x="141" y="162"/>
                  <a:pt x="140" y="159"/>
                  <a:pt x="140" y="156"/>
                </a:cubicBezTo>
                <a:lnTo>
                  <a:pt x="140" y="155"/>
                </a:lnTo>
                <a:cubicBezTo>
                  <a:pt x="140" y="129"/>
                  <a:pt x="162" y="107"/>
                  <a:pt x="188" y="107"/>
                </a:cubicBezTo>
                <a:cubicBezTo>
                  <a:pt x="215" y="107"/>
                  <a:pt x="236" y="129"/>
                  <a:pt x="236" y="155"/>
                </a:cubicBezTo>
                <a:lnTo>
                  <a:pt x="236" y="158"/>
                </a:lnTo>
                <a:lnTo>
                  <a:pt x="237" y="158"/>
                </a:lnTo>
                <a:lnTo>
                  <a:pt x="237" y="162"/>
                </a:lnTo>
                <a:lnTo>
                  <a:pt x="237" y="170"/>
                </a:lnTo>
                <a:cubicBezTo>
                  <a:pt x="237" y="196"/>
                  <a:pt x="216" y="218"/>
                  <a:pt x="189" y="218"/>
                </a:cubicBezTo>
                <a:cubicBezTo>
                  <a:pt x="163" y="218"/>
                  <a:pt x="141" y="196"/>
                  <a:pt x="141" y="170"/>
                </a:cubicBezTo>
                <a:lnTo>
                  <a:pt x="141" y="169"/>
                </a:lnTo>
                <a:lnTo>
                  <a:pt x="141" y="166"/>
                </a:lnTo>
                <a:lnTo>
                  <a:pt x="141" y="165"/>
                </a:lnTo>
                <a:cubicBezTo>
                  <a:pt x="141" y="160"/>
                  <a:pt x="141" y="156"/>
                  <a:pt x="142" y="151"/>
                </a:cubicBezTo>
                <a:lnTo>
                  <a:pt x="142" y="149"/>
                </a:lnTo>
                <a:lnTo>
                  <a:pt x="143" y="146"/>
                </a:lnTo>
                <a:lnTo>
                  <a:pt x="142" y="155"/>
                </a:lnTo>
                <a:lnTo>
                  <a:pt x="142" y="150"/>
                </a:lnTo>
                <a:lnTo>
                  <a:pt x="142" y="152"/>
                </a:lnTo>
                <a:cubicBezTo>
                  <a:pt x="139" y="127"/>
                  <a:pt x="156" y="103"/>
                  <a:pt x="181" y="99"/>
                </a:cubicBezTo>
                <a:cubicBezTo>
                  <a:pt x="206" y="94"/>
                  <a:pt x="230" y="110"/>
                  <a:pt x="236" y="134"/>
                </a:cubicBezTo>
                <a:lnTo>
                  <a:pt x="237" y="138"/>
                </a:lnTo>
                <a:cubicBezTo>
                  <a:pt x="238" y="141"/>
                  <a:pt x="238" y="143"/>
                  <a:pt x="238" y="146"/>
                </a:cubicBezTo>
                <a:lnTo>
                  <a:pt x="239" y="151"/>
                </a:lnTo>
                <a:lnTo>
                  <a:pt x="237" y="142"/>
                </a:lnTo>
                <a:lnTo>
                  <a:pt x="238" y="146"/>
                </a:lnTo>
                <a:lnTo>
                  <a:pt x="238" y="145"/>
                </a:lnTo>
                <a:lnTo>
                  <a:pt x="144" y="160"/>
                </a:lnTo>
                <a:lnTo>
                  <a:pt x="144" y="155"/>
                </a:lnTo>
                <a:lnTo>
                  <a:pt x="144" y="156"/>
                </a:lnTo>
                <a:lnTo>
                  <a:pt x="239" y="160"/>
                </a:lnTo>
                <a:lnTo>
                  <a:pt x="239" y="163"/>
                </a:lnTo>
                <a:lnTo>
                  <a:pt x="239" y="153"/>
                </a:lnTo>
                <a:lnTo>
                  <a:pt x="239" y="155"/>
                </a:lnTo>
                <a:lnTo>
                  <a:pt x="154" y="126"/>
                </a:lnTo>
                <a:lnTo>
                  <a:pt x="157" y="121"/>
                </a:lnTo>
                <a:lnTo>
                  <a:pt x="159" y="118"/>
                </a:lnTo>
                <a:cubicBezTo>
                  <a:pt x="171" y="101"/>
                  <a:pt x="193" y="94"/>
                  <a:pt x="213" y="100"/>
                </a:cubicBezTo>
                <a:cubicBezTo>
                  <a:pt x="233" y="106"/>
                  <a:pt x="246" y="125"/>
                  <a:pt x="246" y="146"/>
                </a:cubicBezTo>
                <a:lnTo>
                  <a:pt x="246" y="149"/>
                </a:lnTo>
                <a:cubicBezTo>
                  <a:pt x="246" y="153"/>
                  <a:pt x="246" y="157"/>
                  <a:pt x="245" y="161"/>
                </a:cubicBezTo>
                <a:lnTo>
                  <a:pt x="245" y="163"/>
                </a:lnTo>
                <a:cubicBezTo>
                  <a:pt x="239" y="186"/>
                  <a:pt x="216" y="202"/>
                  <a:pt x="192" y="199"/>
                </a:cubicBezTo>
                <a:cubicBezTo>
                  <a:pt x="168" y="196"/>
                  <a:pt x="150" y="175"/>
                  <a:pt x="150" y="151"/>
                </a:cubicBezTo>
                <a:lnTo>
                  <a:pt x="150" y="148"/>
                </a:lnTo>
                <a:lnTo>
                  <a:pt x="150" y="143"/>
                </a:lnTo>
                <a:lnTo>
                  <a:pt x="150" y="139"/>
                </a:lnTo>
                <a:lnTo>
                  <a:pt x="150" y="136"/>
                </a:lnTo>
                <a:cubicBezTo>
                  <a:pt x="150" y="110"/>
                  <a:pt x="171" y="88"/>
                  <a:pt x="198" y="88"/>
                </a:cubicBezTo>
                <a:cubicBezTo>
                  <a:pt x="224" y="88"/>
                  <a:pt x="246" y="110"/>
                  <a:pt x="246" y="136"/>
                </a:cubicBezTo>
                <a:lnTo>
                  <a:pt x="246" y="137"/>
                </a:lnTo>
                <a:lnTo>
                  <a:pt x="246" y="140"/>
                </a:lnTo>
                <a:lnTo>
                  <a:pt x="246" y="146"/>
                </a:lnTo>
                <a:cubicBezTo>
                  <a:pt x="246" y="172"/>
                  <a:pt x="224" y="194"/>
                  <a:pt x="198" y="194"/>
                </a:cubicBezTo>
                <a:lnTo>
                  <a:pt x="197" y="194"/>
                </a:lnTo>
                <a:cubicBezTo>
                  <a:pt x="188" y="194"/>
                  <a:pt x="179" y="191"/>
                  <a:pt x="171" y="186"/>
                </a:cubicBezTo>
                <a:lnTo>
                  <a:pt x="168" y="184"/>
                </a:lnTo>
                <a:lnTo>
                  <a:pt x="161" y="178"/>
                </a:lnTo>
                <a:cubicBezTo>
                  <a:pt x="145" y="165"/>
                  <a:pt x="139" y="144"/>
                  <a:pt x="146" y="125"/>
                </a:cubicBezTo>
                <a:cubicBezTo>
                  <a:pt x="153" y="106"/>
                  <a:pt x="171" y="93"/>
                  <a:pt x="191" y="93"/>
                </a:cubicBezTo>
                <a:lnTo>
                  <a:pt x="192" y="93"/>
                </a:lnTo>
                <a:cubicBezTo>
                  <a:pt x="219" y="93"/>
                  <a:pt x="240" y="115"/>
                  <a:pt x="240" y="141"/>
                </a:cubicBezTo>
                <a:cubicBezTo>
                  <a:pt x="240" y="168"/>
                  <a:pt x="219" y="189"/>
                  <a:pt x="192" y="189"/>
                </a:cubicBezTo>
                <a:lnTo>
                  <a:pt x="191" y="189"/>
                </a:lnTo>
                <a:cubicBezTo>
                  <a:pt x="178" y="189"/>
                  <a:pt x="165" y="184"/>
                  <a:pt x="156" y="174"/>
                </a:cubicBezTo>
                <a:cubicBezTo>
                  <a:pt x="147" y="164"/>
                  <a:pt x="142" y="150"/>
                  <a:pt x="144" y="137"/>
                </a:cubicBezTo>
                <a:lnTo>
                  <a:pt x="144" y="132"/>
                </a:lnTo>
                <a:lnTo>
                  <a:pt x="145" y="127"/>
                </a:lnTo>
                <a:lnTo>
                  <a:pt x="192" y="180"/>
                </a:lnTo>
                <a:lnTo>
                  <a:pt x="191" y="180"/>
                </a:lnTo>
                <a:lnTo>
                  <a:pt x="239" y="132"/>
                </a:lnTo>
                <a:lnTo>
                  <a:pt x="239" y="135"/>
                </a:lnTo>
                <a:lnTo>
                  <a:pt x="240" y="134"/>
                </a:lnTo>
                <a:lnTo>
                  <a:pt x="240" y="139"/>
                </a:lnTo>
                <a:lnTo>
                  <a:pt x="240" y="146"/>
                </a:lnTo>
                <a:cubicBezTo>
                  <a:pt x="240" y="172"/>
                  <a:pt x="219" y="194"/>
                  <a:pt x="192" y="194"/>
                </a:cubicBezTo>
                <a:cubicBezTo>
                  <a:pt x="166" y="194"/>
                  <a:pt x="144" y="172"/>
                  <a:pt x="144" y="146"/>
                </a:cubicBezTo>
                <a:lnTo>
                  <a:pt x="144" y="145"/>
                </a:lnTo>
                <a:lnTo>
                  <a:pt x="144" y="143"/>
                </a:lnTo>
                <a:lnTo>
                  <a:pt x="144" y="136"/>
                </a:lnTo>
                <a:lnTo>
                  <a:pt x="144" y="131"/>
                </a:lnTo>
                <a:lnTo>
                  <a:pt x="144" y="127"/>
                </a:lnTo>
                <a:cubicBezTo>
                  <a:pt x="144" y="100"/>
                  <a:pt x="166" y="79"/>
                  <a:pt x="192" y="79"/>
                </a:cubicBezTo>
                <a:lnTo>
                  <a:pt x="193" y="79"/>
                </a:lnTo>
                <a:cubicBezTo>
                  <a:pt x="219" y="79"/>
                  <a:pt x="241" y="100"/>
                  <a:pt x="241" y="127"/>
                </a:cubicBezTo>
                <a:lnTo>
                  <a:pt x="241" y="132"/>
                </a:lnTo>
                <a:lnTo>
                  <a:pt x="241" y="136"/>
                </a:lnTo>
                <a:cubicBezTo>
                  <a:pt x="241" y="162"/>
                  <a:pt x="221" y="183"/>
                  <a:pt x="196" y="184"/>
                </a:cubicBezTo>
                <a:cubicBezTo>
                  <a:pt x="171" y="186"/>
                  <a:pt x="149" y="168"/>
                  <a:pt x="145" y="143"/>
                </a:cubicBezTo>
                <a:lnTo>
                  <a:pt x="145" y="140"/>
                </a:lnTo>
                <a:lnTo>
                  <a:pt x="144" y="135"/>
                </a:lnTo>
                <a:cubicBezTo>
                  <a:pt x="143" y="131"/>
                  <a:pt x="143" y="127"/>
                  <a:pt x="144" y="123"/>
                </a:cubicBezTo>
                <a:lnTo>
                  <a:pt x="144" y="117"/>
                </a:lnTo>
                <a:lnTo>
                  <a:pt x="144" y="117"/>
                </a:lnTo>
                <a:cubicBezTo>
                  <a:pt x="144" y="114"/>
                  <a:pt x="144" y="111"/>
                  <a:pt x="145" y="108"/>
                </a:cubicBezTo>
                <a:lnTo>
                  <a:pt x="145" y="106"/>
                </a:lnTo>
                <a:lnTo>
                  <a:pt x="146" y="101"/>
                </a:lnTo>
                <a:cubicBezTo>
                  <a:pt x="153" y="76"/>
                  <a:pt x="178" y="60"/>
                  <a:pt x="204" y="66"/>
                </a:cubicBezTo>
                <a:cubicBezTo>
                  <a:pt x="230" y="72"/>
                  <a:pt x="246" y="98"/>
                  <a:pt x="240" y="123"/>
                </a:cubicBezTo>
                <a:lnTo>
                  <a:pt x="239" y="128"/>
                </a:lnTo>
                <a:lnTo>
                  <a:pt x="240" y="113"/>
                </a:lnTo>
                <a:lnTo>
                  <a:pt x="240" y="119"/>
                </a:lnTo>
                <a:lnTo>
                  <a:pt x="240" y="127"/>
                </a:lnTo>
                <a:cubicBezTo>
                  <a:pt x="240" y="153"/>
                  <a:pt x="219" y="175"/>
                  <a:pt x="192" y="175"/>
                </a:cubicBezTo>
                <a:cubicBezTo>
                  <a:pt x="166" y="175"/>
                  <a:pt x="144" y="153"/>
                  <a:pt x="144" y="127"/>
                </a:cubicBezTo>
                <a:lnTo>
                  <a:pt x="144" y="123"/>
                </a:lnTo>
                <a:lnTo>
                  <a:pt x="144" y="117"/>
                </a:lnTo>
                <a:lnTo>
                  <a:pt x="144" y="113"/>
                </a:lnTo>
                <a:cubicBezTo>
                  <a:pt x="144" y="86"/>
                  <a:pt x="166" y="65"/>
                  <a:pt x="192" y="65"/>
                </a:cubicBezTo>
                <a:lnTo>
                  <a:pt x="193" y="65"/>
                </a:lnTo>
                <a:lnTo>
                  <a:pt x="145" y="113"/>
                </a:lnTo>
                <a:lnTo>
                  <a:pt x="145" y="107"/>
                </a:lnTo>
                <a:lnTo>
                  <a:pt x="145" y="109"/>
                </a:lnTo>
                <a:lnTo>
                  <a:pt x="240" y="103"/>
                </a:lnTo>
                <a:lnTo>
                  <a:pt x="240" y="106"/>
                </a:lnTo>
                <a:lnTo>
                  <a:pt x="240" y="108"/>
                </a:lnTo>
                <a:cubicBezTo>
                  <a:pt x="240" y="134"/>
                  <a:pt x="219" y="156"/>
                  <a:pt x="192" y="156"/>
                </a:cubicBezTo>
                <a:cubicBezTo>
                  <a:pt x="166" y="156"/>
                  <a:pt x="144" y="134"/>
                  <a:pt x="144" y="108"/>
                </a:cubicBezTo>
                <a:lnTo>
                  <a:pt x="144" y="103"/>
                </a:lnTo>
                <a:lnTo>
                  <a:pt x="144" y="98"/>
                </a:lnTo>
                <a:cubicBezTo>
                  <a:pt x="144" y="75"/>
                  <a:pt x="161" y="56"/>
                  <a:pt x="183" y="51"/>
                </a:cubicBezTo>
                <a:cubicBezTo>
                  <a:pt x="206" y="47"/>
                  <a:pt x="228" y="59"/>
                  <a:pt x="237" y="81"/>
                </a:cubicBezTo>
                <a:lnTo>
                  <a:pt x="238" y="83"/>
                </a:lnTo>
                <a:cubicBezTo>
                  <a:pt x="239" y="86"/>
                  <a:pt x="240" y="89"/>
                  <a:pt x="241" y="92"/>
                </a:cubicBezTo>
                <a:lnTo>
                  <a:pt x="241" y="94"/>
                </a:lnTo>
                <a:lnTo>
                  <a:pt x="146" y="103"/>
                </a:lnTo>
                <a:lnTo>
                  <a:pt x="146" y="101"/>
                </a:lnTo>
                <a:lnTo>
                  <a:pt x="147" y="110"/>
                </a:lnTo>
                <a:lnTo>
                  <a:pt x="146" y="108"/>
                </a:lnTo>
                <a:cubicBezTo>
                  <a:pt x="141" y="82"/>
                  <a:pt x="158" y="57"/>
                  <a:pt x="183" y="52"/>
                </a:cubicBezTo>
                <a:cubicBezTo>
                  <a:pt x="208" y="46"/>
                  <a:pt x="234" y="62"/>
                  <a:pt x="240" y="87"/>
                </a:cubicBezTo>
                <a:lnTo>
                  <a:pt x="241" y="89"/>
                </a:lnTo>
                <a:cubicBezTo>
                  <a:pt x="241" y="93"/>
                  <a:pt x="242" y="97"/>
                  <a:pt x="242" y="100"/>
                </a:cubicBezTo>
                <a:lnTo>
                  <a:pt x="242" y="103"/>
                </a:lnTo>
                <a:lnTo>
                  <a:pt x="194" y="55"/>
                </a:lnTo>
                <a:lnTo>
                  <a:pt x="194" y="55"/>
                </a:lnTo>
                <a:lnTo>
                  <a:pt x="147" y="99"/>
                </a:lnTo>
                <a:lnTo>
                  <a:pt x="147" y="94"/>
                </a:lnTo>
                <a:lnTo>
                  <a:pt x="148" y="89"/>
                </a:lnTo>
                <a:lnTo>
                  <a:pt x="195" y="142"/>
                </a:lnTo>
                <a:lnTo>
                  <a:pt x="194" y="142"/>
                </a:lnTo>
                <a:cubicBezTo>
                  <a:pt x="180" y="142"/>
                  <a:pt x="166" y="136"/>
                  <a:pt x="157" y="124"/>
                </a:cubicBezTo>
                <a:cubicBezTo>
                  <a:pt x="148" y="113"/>
                  <a:pt x="145" y="99"/>
                  <a:pt x="147" y="85"/>
                </a:cubicBezTo>
                <a:lnTo>
                  <a:pt x="148" y="80"/>
                </a:lnTo>
                <a:cubicBezTo>
                  <a:pt x="153" y="57"/>
                  <a:pt x="173" y="41"/>
                  <a:pt x="195" y="41"/>
                </a:cubicBezTo>
                <a:lnTo>
                  <a:pt x="196" y="41"/>
                </a:lnTo>
                <a:cubicBezTo>
                  <a:pt x="223" y="41"/>
                  <a:pt x="244" y="62"/>
                  <a:pt x="244" y="89"/>
                </a:cubicBezTo>
                <a:cubicBezTo>
                  <a:pt x="244" y="115"/>
                  <a:pt x="223" y="137"/>
                  <a:pt x="196" y="137"/>
                </a:cubicBezTo>
                <a:lnTo>
                  <a:pt x="196" y="137"/>
                </a:lnTo>
                <a:lnTo>
                  <a:pt x="195" y="137"/>
                </a:lnTo>
                <a:cubicBezTo>
                  <a:pt x="169" y="137"/>
                  <a:pt x="147" y="115"/>
                  <a:pt x="147" y="89"/>
                </a:cubicBezTo>
                <a:cubicBezTo>
                  <a:pt x="147" y="62"/>
                  <a:pt x="169" y="41"/>
                  <a:pt x="195" y="41"/>
                </a:cubicBezTo>
                <a:lnTo>
                  <a:pt x="196" y="41"/>
                </a:lnTo>
                <a:lnTo>
                  <a:pt x="148" y="89"/>
                </a:lnTo>
                <a:lnTo>
                  <a:pt x="148" y="84"/>
                </a:lnTo>
                <a:lnTo>
                  <a:pt x="148" y="79"/>
                </a:lnTo>
                <a:lnTo>
                  <a:pt x="148" y="75"/>
                </a:lnTo>
                <a:cubicBezTo>
                  <a:pt x="148" y="48"/>
                  <a:pt x="170" y="27"/>
                  <a:pt x="196" y="27"/>
                </a:cubicBezTo>
                <a:cubicBezTo>
                  <a:pt x="223" y="27"/>
                  <a:pt x="244" y="48"/>
                  <a:pt x="244" y="75"/>
                </a:cubicBezTo>
                <a:lnTo>
                  <a:pt x="244" y="77"/>
                </a:lnTo>
                <a:lnTo>
                  <a:pt x="244" y="68"/>
                </a:lnTo>
                <a:lnTo>
                  <a:pt x="244" y="70"/>
                </a:lnTo>
                <a:lnTo>
                  <a:pt x="149" y="79"/>
                </a:lnTo>
                <a:lnTo>
                  <a:pt x="149" y="77"/>
                </a:lnTo>
                <a:lnTo>
                  <a:pt x="149" y="75"/>
                </a:lnTo>
                <a:cubicBezTo>
                  <a:pt x="149" y="50"/>
                  <a:pt x="168" y="29"/>
                  <a:pt x="193" y="27"/>
                </a:cubicBezTo>
                <a:cubicBezTo>
                  <a:pt x="218" y="25"/>
                  <a:pt x="240" y="42"/>
                  <a:pt x="244" y="67"/>
                </a:cubicBezTo>
                <a:lnTo>
                  <a:pt x="245" y="70"/>
                </a:lnTo>
                <a:cubicBezTo>
                  <a:pt x="245" y="73"/>
                  <a:pt x="245" y="75"/>
                  <a:pt x="245" y="78"/>
                </a:cubicBezTo>
                <a:lnTo>
                  <a:pt x="245" y="79"/>
                </a:lnTo>
                <a:cubicBezTo>
                  <a:pt x="245" y="106"/>
                  <a:pt x="224" y="127"/>
                  <a:pt x="197" y="127"/>
                </a:cubicBezTo>
                <a:cubicBezTo>
                  <a:pt x="171" y="127"/>
                  <a:pt x="149" y="106"/>
                  <a:pt x="149" y="79"/>
                </a:cubicBezTo>
                <a:lnTo>
                  <a:pt x="149" y="76"/>
                </a:lnTo>
                <a:lnTo>
                  <a:pt x="149" y="72"/>
                </a:lnTo>
                <a:lnTo>
                  <a:pt x="149" y="67"/>
                </a:lnTo>
                <a:lnTo>
                  <a:pt x="149" y="65"/>
                </a:lnTo>
                <a:cubicBezTo>
                  <a:pt x="149" y="39"/>
                  <a:pt x="171" y="17"/>
                  <a:pt x="197" y="17"/>
                </a:cubicBezTo>
                <a:cubicBezTo>
                  <a:pt x="224" y="17"/>
                  <a:pt x="245" y="39"/>
                  <a:pt x="245" y="65"/>
                </a:cubicBezTo>
                <a:lnTo>
                  <a:pt x="245" y="67"/>
                </a:lnTo>
                <a:lnTo>
                  <a:pt x="245" y="72"/>
                </a:lnTo>
                <a:lnTo>
                  <a:pt x="245" y="77"/>
                </a:lnTo>
                <a:lnTo>
                  <a:pt x="245" y="79"/>
                </a:lnTo>
                <a:cubicBezTo>
                  <a:pt x="245" y="106"/>
                  <a:pt x="224" y="127"/>
                  <a:pt x="197" y="127"/>
                </a:cubicBezTo>
                <a:cubicBezTo>
                  <a:pt x="171" y="127"/>
                  <a:pt x="149" y="106"/>
                  <a:pt x="149" y="79"/>
                </a:cubicBezTo>
                <a:lnTo>
                  <a:pt x="149" y="78"/>
                </a:lnTo>
                <a:cubicBezTo>
                  <a:pt x="149" y="76"/>
                  <a:pt x="150" y="73"/>
                  <a:pt x="150" y="71"/>
                </a:cubicBezTo>
                <a:lnTo>
                  <a:pt x="151" y="68"/>
                </a:lnTo>
                <a:lnTo>
                  <a:pt x="151" y="66"/>
                </a:lnTo>
                <a:cubicBezTo>
                  <a:pt x="153" y="41"/>
                  <a:pt x="174" y="22"/>
                  <a:pt x="198" y="22"/>
                </a:cubicBezTo>
                <a:lnTo>
                  <a:pt x="199" y="22"/>
                </a:lnTo>
                <a:lnTo>
                  <a:pt x="151" y="65"/>
                </a:lnTo>
                <a:lnTo>
                  <a:pt x="152" y="60"/>
                </a:lnTo>
                <a:lnTo>
                  <a:pt x="151" y="60"/>
                </a:lnTo>
                <a:cubicBezTo>
                  <a:pt x="151" y="34"/>
                  <a:pt x="173" y="12"/>
                  <a:pt x="199" y="12"/>
                </a:cubicBezTo>
                <a:lnTo>
                  <a:pt x="200" y="12"/>
                </a:lnTo>
                <a:cubicBezTo>
                  <a:pt x="226" y="12"/>
                  <a:pt x="248" y="34"/>
                  <a:pt x="248" y="60"/>
                </a:cubicBezTo>
                <a:cubicBezTo>
                  <a:pt x="248" y="87"/>
                  <a:pt x="226" y="108"/>
                  <a:pt x="200" y="108"/>
                </a:cubicBezTo>
                <a:lnTo>
                  <a:pt x="199" y="108"/>
                </a:lnTo>
                <a:cubicBezTo>
                  <a:pt x="172" y="108"/>
                  <a:pt x="151" y="87"/>
                  <a:pt x="151" y="60"/>
                </a:cubicBezTo>
                <a:lnTo>
                  <a:pt x="151" y="54"/>
                </a:lnTo>
                <a:cubicBezTo>
                  <a:pt x="151" y="52"/>
                  <a:pt x="151" y="49"/>
                  <a:pt x="152" y="47"/>
                </a:cubicBezTo>
                <a:lnTo>
                  <a:pt x="152" y="44"/>
                </a:lnTo>
                <a:lnTo>
                  <a:pt x="151" y="51"/>
                </a:lnTo>
                <a:lnTo>
                  <a:pt x="151" y="51"/>
                </a:lnTo>
                <a:cubicBezTo>
                  <a:pt x="151" y="24"/>
                  <a:pt x="173" y="3"/>
                  <a:pt x="199" y="3"/>
                </a:cubicBezTo>
                <a:cubicBezTo>
                  <a:pt x="226" y="3"/>
                  <a:pt x="247" y="24"/>
                  <a:pt x="247" y="51"/>
                </a:cubicBezTo>
                <a:lnTo>
                  <a:pt x="247" y="54"/>
                </a:lnTo>
                <a:lnTo>
                  <a:pt x="248" y="56"/>
                </a:lnTo>
                <a:lnTo>
                  <a:pt x="248" y="67"/>
                </a:lnTo>
                <a:lnTo>
                  <a:pt x="248" y="70"/>
                </a:lnTo>
                <a:cubicBezTo>
                  <a:pt x="248" y="96"/>
                  <a:pt x="226" y="118"/>
                  <a:pt x="200" y="118"/>
                </a:cubicBezTo>
                <a:cubicBezTo>
                  <a:pt x="173" y="118"/>
                  <a:pt x="152" y="96"/>
                  <a:pt x="152" y="70"/>
                </a:cubicBezTo>
                <a:lnTo>
                  <a:pt x="152" y="68"/>
                </a:lnTo>
                <a:lnTo>
                  <a:pt x="152" y="64"/>
                </a:lnTo>
                <a:lnTo>
                  <a:pt x="152" y="64"/>
                </a:lnTo>
                <a:lnTo>
                  <a:pt x="151" y="56"/>
                </a:lnTo>
                <a:lnTo>
                  <a:pt x="151" y="53"/>
                </a:lnTo>
                <a:lnTo>
                  <a:pt x="151" y="51"/>
                </a:lnTo>
                <a:cubicBezTo>
                  <a:pt x="151" y="27"/>
                  <a:pt x="170" y="6"/>
                  <a:pt x="194" y="3"/>
                </a:cubicBezTo>
                <a:cubicBezTo>
                  <a:pt x="218" y="0"/>
                  <a:pt x="240" y="16"/>
                  <a:pt x="246" y="39"/>
                </a:cubicBezTo>
                <a:lnTo>
                  <a:pt x="247" y="41"/>
                </a:lnTo>
                <a:lnTo>
                  <a:pt x="248" y="48"/>
                </a:lnTo>
                <a:cubicBezTo>
                  <a:pt x="252" y="74"/>
                  <a:pt x="235" y="99"/>
                  <a:pt x="208" y="103"/>
                </a:cubicBezTo>
                <a:cubicBezTo>
                  <a:pt x="182" y="108"/>
                  <a:pt x="157" y="90"/>
                  <a:pt x="153" y="64"/>
                </a:cubicBezTo>
                <a:lnTo>
                  <a:pt x="153" y="65"/>
                </a:lnTo>
                <a:lnTo>
                  <a:pt x="153" y="65"/>
                </a:lnTo>
                <a:lnTo>
                  <a:pt x="153" y="63"/>
                </a:lnTo>
                <a:lnTo>
                  <a:pt x="247" y="51"/>
                </a:lnTo>
                <a:lnTo>
                  <a:pt x="247" y="53"/>
                </a:lnTo>
                <a:lnTo>
                  <a:pt x="247" y="56"/>
                </a:lnTo>
                <a:lnTo>
                  <a:pt x="247" y="54"/>
                </a:lnTo>
                <a:lnTo>
                  <a:pt x="248" y="64"/>
                </a:lnTo>
                <a:lnTo>
                  <a:pt x="248" y="68"/>
                </a:lnTo>
                <a:lnTo>
                  <a:pt x="248" y="70"/>
                </a:lnTo>
                <a:lnTo>
                  <a:pt x="152" y="70"/>
                </a:lnTo>
                <a:lnTo>
                  <a:pt x="152" y="67"/>
                </a:lnTo>
                <a:lnTo>
                  <a:pt x="152" y="64"/>
                </a:lnTo>
                <a:lnTo>
                  <a:pt x="151" y="54"/>
                </a:lnTo>
                <a:lnTo>
                  <a:pt x="151" y="51"/>
                </a:lnTo>
                <a:lnTo>
                  <a:pt x="247" y="51"/>
                </a:lnTo>
                <a:lnTo>
                  <a:pt x="247" y="51"/>
                </a:lnTo>
                <a:cubicBezTo>
                  <a:pt x="247" y="54"/>
                  <a:pt x="247" y="57"/>
                  <a:pt x="247" y="59"/>
                </a:cubicBezTo>
                <a:lnTo>
                  <a:pt x="246" y="62"/>
                </a:lnTo>
                <a:lnTo>
                  <a:pt x="247" y="54"/>
                </a:lnTo>
                <a:lnTo>
                  <a:pt x="247" y="60"/>
                </a:lnTo>
                <a:lnTo>
                  <a:pt x="199" y="12"/>
                </a:lnTo>
                <a:lnTo>
                  <a:pt x="200" y="12"/>
                </a:lnTo>
                <a:lnTo>
                  <a:pt x="200" y="108"/>
                </a:lnTo>
                <a:lnTo>
                  <a:pt x="199" y="108"/>
                </a:lnTo>
                <a:lnTo>
                  <a:pt x="247" y="60"/>
                </a:lnTo>
                <a:lnTo>
                  <a:pt x="247" y="71"/>
                </a:lnTo>
                <a:lnTo>
                  <a:pt x="247" y="75"/>
                </a:lnTo>
                <a:cubicBezTo>
                  <a:pt x="244" y="100"/>
                  <a:pt x="223" y="118"/>
                  <a:pt x="199" y="118"/>
                </a:cubicBezTo>
                <a:lnTo>
                  <a:pt x="198" y="118"/>
                </a:lnTo>
                <a:lnTo>
                  <a:pt x="246" y="74"/>
                </a:lnTo>
                <a:lnTo>
                  <a:pt x="245" y="83"/>
                </a:lnTo>
                <a:lnTo>
                  <a:pt x="245" y="86"/>
                </a:lnTo>
                <a:lnTo>
                  <a:pt x="245" y="78"/>
                </a:lnTo>
                <a:lnTo>
                  <a:pt x="245" y="79"/>
                </a:lnTo>
                <a:lnTo>
                  <a:pt x="149" y="79"/>
                </a:lnTo>
                <a:lnTo>
                  <a:pt x="149" y="77"/>
                </a:lnTo>
                <a:lnTo>
                  <a:pt x="149" y="72"/>
                </a:lnTo>
                <a:lnTo>
                  <a:pt x="149" y="67"/>
                </a:lnTo>
                <a:lnTo>
                  <a:pt x="149" y="65"/>
                </a:lnTo>
                <a:lnTo>
                  <a:pt x="245" y="65"/>
                </a:lnTo>
                <a:lnTo>
                  <a:pt x="245" y="67"/>
                </a:lnTo>
                <a:lnTo>
                  <a:pt x="245" y="72"/>
                </a:lnTo>
                <a:lnTo>
                  <a:pt x="245" y="76"/>
                </a:lnTo>
                <a:lnTo>
                  <a:pt x="245" y="79"/>
                </a:lnTo>
                <a:lnTo>
                  <a:pt x="149" y="79"/>
                </a:lnTo>
                <a:lnTo>
                  <a:pt x="149" y="78"/>
                </a:lnTo>
                <a:lnTo>
                  <a:pt x="150" y="86"/>
                </a:lnTo>
                <a:lnTo>
                  <a:pt x="150" y="83"/>
                </a:lnTo>
                <a:lnTo>
                  <a:pt x="245" y="75"/>
                </a:lnTo>
                <a:lnTo>
                  <a:pt x="245" y="77"/>
                </a:lnTo>
                <a:lnTo>
                  <a:pt x="245" y="79"/>
                </a:lnTo>
                <a:cubicBezTo>
                  <a:pt x="245" y="104"/>
                  <a:pt x="226" y="125"/>
                  <a:pt x="202" y="127"/>
                </a:cubicBezTo>
                <a:cubicBezTo>
                  <a:pt x="177" y="130"/>
                  <a:pt x="155" y="113"/>
                  <a:pt x="150" y="89"/>
                </a:cubicBezTo>
                <a:lnTo>
                  <a:pt x="149" y="86"/>
                </a:lnTo>
                <a:cubicBezTo>
                  <a:pt x="149" y="83"/>
                  <a:pt x="148" y="80"/>
                  <a:pt x="148" y="77"/>
                </a:cubicBezTo>
                <a:lnTo>
                  <a:pt x="148" y="75"/>
                </a:lnTo>
                <a:lnTo>
                  <a:pt x="244" y="75"/>
                </a:lnTo>
                <a:lnTo>
                  <a:pt x="244" y="79"/>
                </a:lnTo>
                <a:lnTo>
                  <a:pt x="244" y="84"/>
                </a:lnTo>
                <a:lnTo>
                  <a:pt x="244" y="89"/>
                </a:lnTo>
                <a:cubicBezTo>
                  <a:pt x="244" y="115"/>
                  <a:pt x="223" y="137"/>
                  <a:pt x="196" y="137"/>
                </a:cubicBezTo>
                <a:lnTo>
                  <a:pt x="195" y="137"/>
                </a:lnTo>
                <a:lnTo>
                  <a:pt x="195" y="41"/>
                </a:lnTo>
                <a:lnTo>
                  <a:pt x="196" y="41"/>
                </a:lnTo>
                <a:lnTo>
                  <a:pt x="196" y="41"/>
                </a:lnTo>
                <a:lnTo>
                  <a:pt x="196" y="137"/>
                </a:lnTo>
                <a:lnTo>
                  <a:pt x="195" y="137"/>
                </a:lnTo>
                <a:lnTo>
                  <a:pt x="243" y="98"/>
                </a:lnTo>
                <a:lnTo>
                  <a:pt x="242" y="103"/>
                </a:lnTo>
                <a:lnTo>
                  <a:pt x="194" y="46"/>
                </a:lnTo>
                <a:lnTo>
                  <a:pt x="195" y="46"/>
                </a:lnTo>
                <a:cubicBezTo>
                  <a:pt x="209" y="46"/>
                  <a:pt x="222" y="52"/>
                  <a:pt x="231" y="62"/>
                </a:cubicBezTo>
                <a:cubicBezTo>
                  <a:pt x="240" y="72"/>
                  <a:pt x="245" y="86"/>
                  <a:pt x="243" y="99"/>
                </a:cubicBezTo>
                <a:lnTo>
                  <a:pt x="243" y="103"/>
                </a:lnTo>
                <a:lnTo>
                  <a:pt x="242" y="108"/>
                </a:lnTo>
                <a:cubicBezTo>
                  <a:pt x="240" y="133"/>
                  <a:pt x="219" y="151"/>
                  <a:pt x="194" y="151"/>
                </a:cubicBezTo>
                <a:lnTo>
                  <a:pt x="194" y="151"/>
                </a:lnTo>
                <a:cubicBezTo>
                  <a:pt x="167" y="151"/>
                  <a:pt x="146" y="130"/>
                  <a:pt x="146" y="103"/>
                </a:cubicBezTo>
                <a:lnTo>
                  <a:pt x="146" y="100"/>
                </a:lnTo>
                <a:lnTo>
                  <a:pt x="147" y="112"/>
                </a:lnTo>
                <a:lnTo>
                  <a:pt x="147" y="110"/>
                </a:lnTo>
                <a:lnTo>
                  <a:pt x="241" y="89"/>
                </a:lnTo>
                <a:lnTo>
                  <a:pt x="241" y="92"/>
                </a:lnTo>
                <a:cubicBezTo>
                  <a:pt x="242" y="95"/>
                  <a:pt x="242" y="98"/>
                  <a:pt x="242" y="101"/>
                </a:cubicBezTo>
                <a:lnTo>
                  <a:pt x="242" y="103"/>
                </a:lnTo>
                <a:cubicBezTo>
                  <a:pt x="242" y="128"/>
                  <a:pt x="223" y="149"/>
                  <a:pt x="199" y="151"/>
                </a:cubicBezTo>
                <a:cubicBezTo>
                  <a:pt x="174" y="154"/>
                  <a:pt x="152" y="137"/>
                  <a:pt x="147" y="113"/>
                </a:cubicBezTo>
                <a:lnTo>
                  <a:pt x="146" y="110"/>
                </a:lnTo>
                <a:lnTo>
                  <a:pt x="149" y="119"/>
                </a:lnTo>
                <a:lnTo>
                  <a:pt x="148" y="116"/>
                </a:lnTo>
                <a:lnTo>
                  <a:pt x="240" y="98"/>
                </a:lnTo>
                <a:lnTo>
                  <a:pt x="240" y="103"/>
                </a:lnTo>
                <a:lnTo>
                  <a:pt x="240" y="108"/>
                </a:lnTo>
                <a:lnTo>
                  <a:pt x="144" y="108"/>
                </a:lnTo>
                <a:lnTo>
                  <a:pt x="144" y="106"/>
                </a:lnTo>
                <a:lnTo>
                  <a:pt x="144" y="103"/>
                </a:lnTo>
                <a:cubicBezTo>
                  <a:pt x="144" y="78"/>
                  <a:pt x="164" y="57"/>
                  <a:pt x="189" y="56"/>
                </a:cubicBezTo>
                <a:cubicBezTo>
                  <a:pt x="215" y="54"/>
                  <a:pt x="237" y="72"/>
                  <a:pt x="240" y="98"/>
                </a:cubicBezTo>
                <a:lnTo>
                  <a:pt x="241" y="107"/>
                </a:lnTo>
                <a:lnTo>
                  <a:pt x="241" y="113"/>
                </a:lnTo>
                <a:cubicBezTo>
                  <a:pt x="241" y="139"/>
                  <a:pt x="219" y="161"/>
                  <a:pt x="193" y="161"/>
                </a:cubicBezTo>
                <a:lnTo>
                  <a:pt x="192" y="161"/>
                </a:lnTo>
                <a:lnTo>
                  <a:pt x="240" y="113"/>
                </a:lnTo>
                <a:lnTo>
                  <a:pt x="240" y="117"/>
                </a:lnTo>
                <a:lnTo>
                  <a:pt x="240" y="123"/>
                </a:lnTo>
                <a:lnTo>
                  <a:pt x="240" y="127"/>
                </a:lnTo>
                <a:lnTo>
                  <a:pt x="144" y="127"/>
                </a:lnTo>
                <a:lnTo>
                  <a:pt x="145" y="127"/>
                </a:lnTo>
                <a:lnTo>
                  <a:pt x="144" y="122"/>
                </a:lnTo>
                <a:cubicBezTo>
                  <a:pt x="144" y="117"/>
                  <a:pt x="144" y="112"/>
                  <a:pt x="145" y="107"/>
                </a:cubicBezTo>
                <a:lnTo>
                  <a:pt x="146" y="103"/>
                </a:lnTo>
                <a:lnTo>
                  <a:pt x="240" y="125"/>
                </a:lnTo>
                <a:lnTo>
                  <a:pt x="240" y="124"/>
                </a:lnTo>
                <a:lnTo>
                  <a:pt x="239" y="127"/>
                </a:lnTo>
                <a:lnTo>
                  <a:pt x="240" y="117"/>
                </a:lnTo>
                <a:lnTo>
                  <a:pt x="240" y="126"/>
                </a:lnTo>
                <a:lnTo>
                  <a:pt x="239" y="131"/>
                </a:lnTo>
                <a:lnTo>
                  <a:pt x="239" y="119"/>
                </a:lnTo>
                <a:lnTo>
                  <a:pt x="240" y="126"/>
                </a:lnTo>
                <a:lnTo>
                  <a:pt x="240" y="130"/>
                </a:lnTo>
                <a:lnTo>
                  <a:pt x="145" y="136"/>
                </a:lnTo>
                <a:lnTo>
                  <a:pt x="145" y="132"/>
                </a:lnTo>
                <a:lnTo>
                  <a:pt x="145" y="127"/>
                </a:lnTo>
                <a:lnTo>
                  <a:pt x="193" y="175"/>
                </a:lnTo>
                <a:lnTo>
                  <a:pt x="192" y="175"/>
                </a:lnTo>
                <a:lnTo>
                  <a:pt x="240" y="127"/>
                </a:lnTo>
                <a:lnTo>
                  <a:pt x="240" y="131"/>
                </a:lnTo>
                <a:lnTo>
                  <a:pt x="240" y="136"/>
                </a:lnTo>
                <a:lnTo>
                  <a:pt x="240" y="143"/>
                </a:lnTo>
                <a:lnTo>
                  <a:pt x="240" y="145"/>
                </a:lnTo>
                <a:lnTo>
                  <a:pt x="240" y="146"/>
                </a:lnTo>
                <a:lnTo>
                  <a:pt x="144" y="146"/>
                </a:lnTo>
                <a:lnTo>
                  <a:pt x="145" y="149"/>
                </a:lnTo>
                <a:lnTo>
                  <a:pt x="144" y="145"/>
                </a:lnTo>
                <a:lnTo>
                  <a:pt x="143" y="135"/>
                </a:lnTo>
                <a:lnTo>
                  <a:pt x="143" y="132"/>
                </a:lnTo>
                <a:cubicBezTo>
                  <a:pt x="143" y="105"/>
                  <a:pt x="165" y="84"/>
                  <a:pt x="191" y="84"/>
                </a:cubicBezTo>
                <a:lnTo>
                  <a:pt x="192" y="84"/>
                </a:lnTo>
                <a:cubicBezTo>
                  <a:pt x="206" y="84"/>
                  <a:pt x="219" y="90"/>
                  <a:pt x="228" y="100"/>
                </a:cubicBezTo>
                <a:cubicBezTo>
                  <a:pt x="237" y="110"/>
                  <a:pt x="242" y="124"/>
                  <a:pt x="240" y="137"/>
                </a:cubicBezTo>
                <a:lnTo>
                  <a:pt x="240" y="141"/>
                </a:lnTo>
                <a:lnTo>
                  <a:pt x="239" y="146"/>
                </a:lnTo>
                <a:lnTo>
                  <a:pt x="191" y="93"/>
                </a:lnTo>
                <a:lnTo>
                  <a:pt x="192" y="93"/>
                </a:lnTo>
                <a:lnTo>
                  <a:pt x="192" y="189"/>
                </a:lnTo>
                <a:lnTo>
                  <a:pt x="191" y="189"/>
                </a:lnTo>
                <a:lnTo>
                  <a:pt x="222" y="105"/>
                </a:lnTo>
                <a:lnTo>
                  <a:pt x="221" y="104"/>
                </a:lnTo>
                <a:lnTo>
                  <a:pt x="224" y="106"/>
                </a:lnTo>
                <a:lnTo>
                  <a:pt x="197" y="98"/>
                </a:lnTo>
                <a:lnTo>
                  <a:pt x="198" y="98"/>
                </a:lnTo>
                <a:lnTo>
                  <a:pt x="150" y="146"/>
                </a:lnTo>
                <a:lnTo>
                  <a:pt x="150" y="140"/>
                </a:lnTo>
                <a:lnTo>
                  <a:pt x="150" y="137"/>
                </a:lnTo>
                <a:lnTo>
                  <a:pt x="150" y="136"/>
                </a:lnTo>
                <a:lnTo>
                  <a:pt x="246" y="136"/>
                </a:lnTo>
                <a:lnTo>
                  <a:pt x="246" y="139"/>
                </a:lnTo>
                <a:lnTo>
                  <a:pt x="246" y="143"/>
                </a:lnTo>
                <a:lnTo>
                  <a:pt x="246" y="148"/>
                </a:lnTo>
                <a:lnTo>
                  <a:pt x="246" y="151"/>
                </a:lnTo>
                <a:lnTo>
                  <a:pt x="151" y="139"/>
                </a:lnTo>
                <a:lnTo>
                  <a:pt x="152" y="137"/>
                </a:lnTo>
                <a:lnTo>
                  <a:pt x="150" y="149"/>
                </a:lnTo>
                <a:lnTo>
                  <a:pt x="150" y="146"/>
                </a:lnTo>
                <a:lnTo>
                  <a:pt x="238" y="173"/>
                </a:lnTo>
                <a:lnTo>
                  <a:pt x="233" y="180"/>
                </a:lnTo>
                <a:lnTo>
                  <a:pt x="229" y="185"/>
                </a:lnTo>
                <a:cubicBezTo>
                  <a:pt x="217" y="201"/>
                  <a:pt x="195" y="208"/>
                  <a:pt x="176" y="201"/>
                </a:cubicBezTo>
                <a:cubicBezTo>
                  <a:pt x="156" y="194"/>
                  <a:pt x="143" y="176"/>
                  <a:pt x="143" y="155"/>
                </a:cubicBezTo>
                <a:lnTo>
                  <a:pt x="143" y="153"/>
                </a:lnTo>
                <a:cubicBezTo>
                  <a:pt x="143" y="150"/>
                  <a:pt x="144" y="147"/>
                  <a:pt x="144" y="144"/>
                </a:cubicBezTo>
                <a:lnTo>
                  <a:pt x="145" y="142"/>
                </a:lnTo>
                <a:cubicBezTo>
                  <a:pt x="150" y="118"/>
                  <a:pt x="170" y="102"/>
                  <a:pt x="194" y="103"/>
                </a:cubicBezTo>
                <a:cubicBezTo>
                  <a:pt x="218" y="104"/>
                  <a:pt x="237" y="122"/>
                  <a:pt x="240" y="146"/>
                </a:cubicBezTo>
                <a:lnTo>
                  <a:pt x="240" y="155"/>
                </a:lnTo>
                <a:lnTo>
                  <a:pt x="240" y="160"/>
                </a:lnTo>
                <a:cubicBezTo>
                  <a:pt x="240" y="184"/>
                  <a:pt x="223" y="204"/>
                  <a:pt x="200" y="208"/>
                </a:cubicBezTo>
                <a:cubicBezTo>
                  <a:pt x="177" y="212"/>
                  <a:pt x="154" y="198"/>
                  <a:pt x="147" y="176"/>
                </a:cubicBezTo>
                <a:lnTo>
                  <a:pt x="146" y="172"/>
                </a:lnTo>
                <a:lnTo>
                  <a:pt x="145" y="169"/>
                </a:lnTo>
                <a:cubicBezTo>
                  <a:pt x="144" y="166"/>
                  <a:pt x="143" y="163"/>
                  <a:pt x="143" y="160"/>
                </a:cubicBezTo>
                <a:lnTo>
                  <a:pt x="143" y="154"/>
                </a:lnTo>
                <a:lnTo>
                  <a:pt x="144" y="162"/>
                </a:lnTo>
                <a:lnTo>
                  <a:pt x="143" y="158"/>
                </a:lnTo>
                <a:lnTo>
                  <a:pt x="237" y="140"/>
                </a:lnTo>
                <a:lnTo>
                  <a:pt x="238" y="150"/>
                </a:lnTo>
                <a:lnTo>
                  <a:pt x="238" y="155"/>
                </a:lnTo>
                <a:cubicBezTo>
                  <a:pt x="238" y="159"/>
                  <a:pt x="238" y="162"/>
                  <a:pt x="237" y="165"/>
                </a:cubicBezTo>
                <a:lnTo>
                  <a:pt x="237" y="167"/>
                </a:lnTo>
                <a:lnTo>
                  <a:pt x="236" y="170"/>
                </a:lnTo>
                <a:lnTo>
                  <a:pt x="237" y="156"/>
                </a:lnTo>
                <a:lnTo>
                  <a:pt x="237" y="166"/>
                </a:lnTo>
                <a:lnTo>
                  <a:pt x="237" y="169"/>
                </a:lnTo>
                <a:lnTo>
                  <a:pt x="237" y="170"/>
                </a:lnTo>
                <a:lnTo>
                  <a:pt x="141" y="170"/>
                </a:lnTo>
                <a:lnTo>
                  <a:pt x="142" y="173"/>
                </a:lnTo>
                <a:lnTo>
                  <a:pt x="141" y="168"/>
                </a:lnTo>
                <a:lnTo>
                  <a:pt x="140" y="158"/>
                </a:lnTo>
                <a:lnTo>
                  <a:pt x="140" y="155"/>
                </a:lnTo>
                <a:lnTo>
                  <a:pt x="236" y="155"/>
                </a:lnTo>
                <a:lnTo>
                  <a:pt x="236" y="156"/>
                </a:lnTo>
                <a:lnTo>
                  <a:pt x="236" y="149"/>
                </a:lnTo>
                <a:lnTo>
                  <a:pt x="236" y="152"/>
                </a:lnTo>
                <a:cubicBezTo>
                  <a:pt x="237" y="154"/>
                  <a:pt x="237" y="157"/>
                  <a:pt x="237" y="159"/>
                </a:cubicBezTo>
                <a:lnTo>
                  <a:pt x="237" y="165"/>
                </a:lnTo>
                <a:cubicBezTo>
                  <a:pt x="237" y="186"/>
                  <a:pt x="224" y="204"/>
                  <a:pt x="204" y="211"/>
                </a:cubicBezTo>
                <a:lnTo>
                  <a:pt x="203" y="211"/>
                </a:lnTo>
                <a:cubicBezTo>
                  <a:pt x="191" y="215"/>
                  <a:pt x="177" y="214"/>
                  <a:pt x="166" y="208"/>
                </a:cubicBezTo>
                <a:lnTo>
                  <a:pt x="165" y="208"/>
                </a:lnTo>
                <a:lnTo>
                  <a:pt x="217" y="128"/>
                </a:lnTo>
                <a:lnTo>
                  <a:pt x="220" y="131"/>
                </a:lnTo>
                <a:lnTo>
                  <a:pt x="223" y="133"/>
                </a:lnTo>
                <a:lnTo>
                  <a:pt x="192" y="122"/>
                </a:lnTo>
                <a:lnTo>
                  <a:pt x="193" y="122"/>
                </a:lnTo>
                <a:lnTo>
                  <a:pt x="145" y="170"/>
                </a:lnTo>
                <a:lnTo>
                  <a:pt x="145" y="167"/>
                </a:lnTo>
                <a:lnTo>
                  <a:pt x="145" y="165"/>
                </a:lnTo>
                <a:lnTo>
                  <a:pt x="241" y="165"/>
                </a:lnTo>
                <a:lnTo>
                  <a:pt x="241" y="167"/>
                </a:lnTo>
                <a:lnTo>
                  <a:pt x="241" y="175"/>
                </a:lnTo>
                <a:lnTo>
                  <a:pt x="240" y="180"/>
                </a:lnTo>
                <a:cubicBezTo>
                  <a:pt x="238" y="201"/>
                  <a:pt x="222" y="217"/>
                  <a:pt x="202" y="222"/>
                </a:cubicBezTo>
                <a:lnTo>
                  <a:pt x="199" y="222"/>
                </a:lnTo>
                <a:cubicBezTo>
                  <a:pt x="194" y="223"/>
                  <a:pt x="188" y="223"/>
                  <a:pt x="182" y="222"/>
                </a:cubicBezTo>
                <a:lnTo>
                  <a:pt x="179" y="222"/>
                </a:lnTo>
                <a:lnTo>
                  <a:pt x="187" y="222"/>
                </a:lnTo>
                <a:lnTo>
                  <a:pt x="186" y="222"/>
                </a:lnTo>
                <a:lnTo>
                  <a:pt x="234" y="174"/>
                </a:lnTo>
                <a:lnTo>
                  <a:pt x="234" y="179"/>
                </a:lnTo>
                <a:cubicBezTo>
                  <a:pt x="234" y="206"/>
                  <a:pt x="213" y="227"/>
                  <a:pt x="186" y="227"/>
                </a:cubicBezTo>
                <a:lnTo>
                  <a:pt x="185" y="227"/>
                </a:lnTo>
                <a:lnTo>
                  <a:pt x="185" y="131"/>
                </a:lnTo>
                <a:lnTo>
                  <a:pt x="185" y="131"/>
                </a:lnTo>
                <a:cubicBezTo>
                  <a:pt x="212" y="131"/>
                  <a:pt x="233" y="153"/>
                  <a:pt x="233" y="179"/>
                </a:cubicBezTo>
                <a:lnTo>
                  <a:pt x="233" y="182"/>
                </a:lnTo>
                <a:cubicBezTo>
                  <a:pt x="233" y="186"/>
                  <a:pt x="233" y="190"/>
                  <a:pt x="232" y="194"/>
                </a:cubicBezTo>
                <a:lnTo>
                  <a:pt x="232" y="196"/>
                </a:lnTo>
                <a:cubicBezTo>
                  <a:pt x="226" y="217"/>
                  <a:pt x="207" y="232"/>
                  <a:pt x="185" y="232"/>
                </a:cubicBezTo>
                <a:lnTo>
                  <a:pt x="184" y="232"/>
                </a:lnTo>
                <a:lnTo>
                  <a:pt x="183" y="232"/>
                </a:lnTo>
                <a:lnTo>
                  <a:pt x="231" y="180"/>
                </a:lnTo>
                <a:lnTo>
                  <a:pt x="231" y="184"/>
                </a:lnTo>
                <a:lnTo>
                  <a:pt x="232" y="188"/>
                </a:lnTo>
                <a:lnTo>
                  <a:pt x="136" y="193"/>
                </a:lnTo>
                <a:lnTo>
                  <a:pt x="136" y="192"/>
                </a:lnTo>
                <a:lnTo>
                  <a:pt x="136" y="189"/>
                </a:lnTo>
                <a:lnTo>
                  <a:pt x="136" y="185"/>
                </a:lnTo>
                <a:lnTo>
                  <a:pt x="136" y="184"/>
                </a:lnTo>
                <a:lnTo>
                  <a:pt x="230" y="199"/>
                </a:lnTo>
                <a:lnTo>
                  <a:pt x="229" y="201"/>
                </a:lnTo>
                <a:lnTo>
                  <a:pt x="231" y="185"/>
                </a:lnTo>
                <a:lnTo>
                  <a:pt x="231" y="189"/>
                </a:lnTo>
                <a:cubicBezTo>
                  <a:pt x="231" y="192"/>
                  <a:pt x="231" y="194"/>
                  <a:pt x="231" y="197"/>
                </a:cubicBezTo>
                <a:lnTo>
                  <a:pt x="230" y="200"/>
                </a:lnTo>
                <a:cubicBezTo>
                  <a:pt x="230" y="202"/>
                  <a:pt x="229" y="205"/>
                  <a:pt x="229" y="207"/>
                </a:cubicBezTo>
                <a:lnTo>
                  <a:pt x="228" y="209"/>
                </a:lnTo>
                <a:cubicBezTo>
                  <a:pt x="221" y="231"/>
                  <a:pt x="198" y="245"/>
                  <a:pt x="175" y="241"/>
                </a:cubicBezTo>
                <a:cubicBezTo>
                  <a:pt x="152" y="237"/>
                  <a:pt x="134" y="217"/>
                  <a:pt x="134" y="193"/>
                </a:cubicBezTo>
                <a:lnTo>
                  <a:pt x="134" y="192"/>
                </a:lnTo>
                <a:lnTo>
                  <a:pt x="134" y="189"/>
                </a:lnTo>
                <a:lnTo>
                  <a:pt x="134" y="185"/>
                </a:lnTo>
                <a:lnTo>
                  <a:pt x="134" y="184"/>
                </a:lnTo>
                <a:lnTo>
                  <a:pt x="230" y="184"/>
                </a:lnTo>
                <a:lnTo>
                  <a:pt x="230" y="191"/>
                </a:lnTo>
                <a:lnTo>
                  <a:pt x="230" y="193"/>
                </a:lnTo>
                <a:lnTo>
                  <a:pt x="230" y="199"/>
                </a:lnTo>
                <a:lnTo>
                  <a:pt x="230" y="203"/>
                </a:lnTo>
                <a:lnTo>
                  <a:pt x="136" y="188"/>
                </a:lnTo>
                <a:lnTo>
                  <a:pt x="137" y="186"/>
                </a:lnTo>
                <a:lnTo>
                  <a:pt x="135" y="194"/>
                </a:lnTo>
                <a:lnTo>
                  <a:pt x="136" y="191"/>
                </a:lnTo>
                <a:lnTo>
                  <a:pt x="183" y="246"/>
                </a:lnTo>
                <a:lnTo>
                  <a:pt x="182" y="246"/>
                </a:lnTo>
                <a:cubicBezTo>
                  <a:pt x="169" y="246"/>
                  <a:pt x="156" y="241"/>
                  <a:pt x="147" y="231"/>
                </a:cubicBezTo>
                <a:cubicBezTo>
                  <a:pt x="138" y="221"/>
                  <a:pt x="133" y="208"/>
                  <a:pt x="134" y="194"/>
                </a:cubicBezTo>
                <a:lnTo>
                  <a:pt x="134" y="192"/>
                </a:lnTo>
                <a:lnTo>
                  <a:pt x="134" y="189"/>
                </a:lnTo>
                <a:lnTo>
                  <a:pt x="134" y="189"/>
                </a:lnTo>
                <a:lnTo>
                  <a:pt x="230" y="189"/>
                </a:lnTo>
                <a:lnTo>
                  <a:pt x="230" y="192"/>
                </a:lnTo>
                <a:lnTo>
                  <a:pt x="230" y="197"/>
                </a:lnTo>
                <a:lnTo>
                  <a:pt x="230" y="203"/>
                </a:lnTo>
                <a:lnTo>
                  <a:pt x="230" y="208"/>
                </a:lnTo>
                <a:lnTo>
                  <a:pt x="230" y="211"/>
                </a:lnTo>
                <a:lnTo>
                  <a:pt x="230" y="212"/>
                </a:lnTo>
                <a:lnTo>
                  <a:pt x="134" y="212"/>
                </a:lnTo>
                <a:lnTo>
                  <a:pt x="134" y="211"/>
                </a:lnTo>
                <a:lnTo>
                  <a:pt x="134" y="207"/>
                </a:lnTo>
                <a:lnTo>
                  <a:pt x="134" y="204"/>
                </a:lnTo>
                <a:lnTo>
                  <a:pt x="134" y="203"/>
                </a:lnTo>
                <a:lnTo>
                  <a:pt x="230" y="203"/>
                </a:lnTo>
                <a:lnTo>
                  <a:pt x="230" y="204"/>
                </a:lnTo>
                <a:lnTo>
                  <a:pt x="230" y="197"/>
                </a:lnTo>
                <a:lnTo>
                  <a:pt x="230" y="200"/>
                </a:lnTo>
                <a:cubicBezTo>
                  <a:pt x="231" y="202"/>
                  <a:pt x="231" y="205"/>
                  <a:pt x="231" y="207"/>
                </a:cubicBezTo>
                <a:lnTo>
                  <a:pt x="231" y="211"/>
                </a:lnTo>
                <a:lnTo>
                  <a:pt x="231" y="212"/>
                </a:lnTo>
                <a:cubicBezTo>
                  <a:pt x="231" y="236"/>
                  <a:pt x="214" y="256"/>
                  <a:pt x="191" y="260"/>
                </a:cubicBezTo>
                <a:cubicBezTo>
                  <a:pt x="167" y="264"/>
                  <a:pt x="145" y="250"/>
                  <a:pt x="137" y="228"/>
                </a:cubicBezTo>
                <a:lnTo>
                  <a:pt x="137" y="226"/>
                </a:lnTo>
                <a:cubicBezTo>
                  <a:pt x="136" y="224"/>
                  <a:pt x="136" y="221"/>
                  <a:pt x="135" y="219"/>
                </a:cubicBezTo>
                <a:lnTo>
                  <a:pt x="135" y="216"/>
                </a:lnTo>
                <a:cubicBezTo>
                  <a:pt x="132" y="202"/>
                  <a:pt x="136" y="188"/>
                  <a:pt x="145" y="177"/>
                </a:cubicBezTo>
                <a:cubicBezTo>
                  <a:pt x="154" y="166"/>
                  <a:pt x="168" y="160"/>
                  <a:pt x="182" y="160"/>
                </a:cubicBezTo>
                <a:lnTo>
                  <a:pt x="182" y="160"/>
                </a:lnTo>
                <a:cubicBezTo>
                  <a:pt x="196" y="160"/>
                  <a:pt x="209" y="166"/>
                  <a:pt x="218" y="176"/>
                </a:cubicBezTo>
                <a:cubicBezTo>
                  <a:pt x="227" y="186"/>
                  <a:pt x="232" y="200"/>
                  <a:pt x="230" y="213"/>
                </a:cubicBezTo>
                <a:lnTo>
                  <a:pt x="230" y="212"/>
                </a:lnTo>
                <a:lnTo>
                  <a:pt x="230" y="218"/>
                </a:lnTo>
                <a:lnTo>
                  <a:pt x="230" y="222"/>
                </a:lnTo>
                <a:lnTo>
                  <a:pt x="134" y="222"/>
                </a:lnTo>
                <a:lnTo>
                  <a:pt x="134" y="220"/>
                </a:lnTo>
                <a:lnTo>
                  <a:pt x="134" y="222"/>
                </a:lnTo>
                <a:lnTo>
                  <a:pt x="134" y="217"/>
                </a:lnTo>
                <a:lnTo>
                  <a:pt x="229" y="212"/>
                </a:lnTo>
                <a:lnTo>
                  <a:pt x="229" y="214"/>
                </a:lnTo>
                <a:lnTo>
                  <a:pt x="229" y="217"/>
                </a:lnTo>
                <a:cubicBezTo>
                  <a:pt x="229" y="244"/>
                  <a:pt x="208" y="265"/>
                  <a:pt x="181" y="265"/>
                </a:cubicBezTo>
                <a:lnTo>
                  <a:pt x="180" y="265"/>
                </a:lnTo>
                <a:lnTo>
                  <a:pt x="228" y="217"/>
                </a:lnTo>
                <a:lnTo>
                  <a:pt x="228" y="228"/>
                </a:lnTo>
                <a:lnTo>
                  <a:pt x="228" y="232"/>
                </a:lnTo>
                <a:cubicBezTo>
                  <a:pt x="225" y="258"/>
                  <a:pt x="203" y="276"/>
                  <a:pt x="177" y="275"/>
                </a:cubicBezTo>
                <a:cubicBezTo>
                  <a:pt x="152" y="273"/>
                  <a:pt x="132" y="252"/>
                  <a:pt x="132" y="227"/>
                </a:cubicBezTo>
                <a:lnTo>
                  <a:pt x="132" y="225"/>
                </a:lnTo>
                <a:lnTo>
                  <a:pt x="132" y="222"/>
                </a:lnTo>
                <a:lnTo>
                  <a:pt x="180" y="270"/>
                </a:lnTo>
                <a:lnTo>
                  <a:pt x="178" y="270"/>
                </a:lnTo>
                <a:lnTo>
                  <a:pt x="178" y="174"/>
                </a:lnTo>
                <a:lnTo>
                  <a:pt x="179" y="174"/>
                </a:lnTo>
                <a:lnTo>
                  <a:pt x="179" y="270"/>
                </a:lnTo>
                <a:lnTo>
                  <a:pt x="177" y="270"/>
                </a:lnTo>
                <a:lnTo>
                  <a:pt x="225" y="222"/>
                </a:lnTo>
                <a:lnTo>
                  <a:pt x="225" y="226"/>
                </a:lnTo>
                <a:lnTo>
                  <a:pt x="225" y="231"/>
                </a:lnTo>
                <a:lnTo>
                  <a:pt x="225" y="246"/>
                </a:lnTo>
                <a:lnTo>
                  <a:pt x="225" y="244"/>
                </a:lnTo>
                <a:lnTo>
                  <a:pt x="225" y="246"/>
                </a:lnTo>
                <a:lnTo>
                  <a:pt x="129" y="246"/>
                </a:lnTo>
                <a:lnTo>
                  <a:pt x="129" y="245"/>
                </a:lnTo>
                <a:lnTo>
                  <a:pt x="129" y="241"/>
                </a:lnTo>
                <a:lnTo>
                  <a:pt x="129" y="238"/>
                </a:lnTo>
                <a:lnTo>
                  <a:pt x="129" y="236"/>
                </a:lnTo>
                <a:lnTo>
                  <a:pt x="225" y="236"/>
                </a:lnTo>
                <a:lnTo>
                  <a:pt x="225" y="238"/>
                </a:lnTo>
                <a:cubicBezTo>
                  <a:pt x="225" y="241"/>
                  <a:pt x="225" y="243"/>
                  <a:pt x="224" y="246"/>
                </a:cubicBezTo>
                <a:lnTo>
                  <a:pt x="224" y="249"/>
                </a:lnTo>
                <a:cubicBezTo>
                  <a:pt x="220" y="272"/>
                  <a:pt x="200" y="289"/>
                  <a:pt x="176" y="289"/>
                </a:cubicBezTo>
                <a:lnTo>
                  <a:pt x="174" y="289"/>
                </a:lnTo>
                <a:lnTo>
                  <a:pt x="174" y="193"/>
                </a:lnTo>
                <a:lnTo>
                  <a:pt x="175" y="193"/>
                </a:lnTo>
                <a:lnTo>
                  <a:pt x="175" y="289"/>
                </a:lnTo>
                <a:lnTo>
                  <a:pt x="174" y="289"/>
                </a:lnTo>
                <a:cubicBezTo>
                  <a:pt x="150" y="289"/>
                  <a:pt x="129" y="270"/>
                  <a:pt x="127" y="246"/>
                </a:cubicBezTo>
                <a:lnTo>
                  <a:pt x="126" y="236"/>
                </a:lnTo>
                <a:lnTo>
                  <a:pt x="126" y="231"/>
                </a:lnTo>
                <a:lnTo>
                  <a:pt x="222" y="231"/>
                </a:lnTo>
                <a:lnTo>
                  <a:pt x="222" y="233"/>
                </a:lnTo>
                <a:lnTo>
                  <a:pt x="222" y="242"/>
                </a:lnTo>
                <a:lnTo>
                  <a:pt x="221" y="246"/>
                </a:lnTo>
                <a:cubicBezTo>
                  <a:pt x="218" y="271"/>
                  <a:pt x="198" y="289"/>
                  <a:pt x="173" y="289"/>
                </a:cubicBezTo>
                <a:lnTo>
                  <a:pt x="172" y="289"/>
                </a:lnTo>
                <a:lnTo>
                  <a:pt x="171" y="289"/>
                </a:lnTo>
                <a:lnTo>
                  <a:pt x="219" y="238"/>
                </a:lnTo>
                <a:lnTo>
                  <a:pt x="220" y="248"/>
                </a:lnTo>
                <a:lnTo>
                  <a:pt x="220" y="253"/>
                </a:lnTo>
                <a:lnTo>
                  <a:pt x="219" y="244"/>
                </a:lnTo>
                <a:lnTo>
                  <a:pt x="220" y="246"/>
                </a:lnTo>
                <a:lnTo>
                  <a:pt x="124" y="255"/>
                </a:lnTo>
                <a:lnTo>
                  <a:pt x="124" y="253"/>
                </a:lnTo>
                <a:lnTo>
                  <a:pt x="125" y="261"/>
                </a:lnTo>
                <a:lnTo>
                  <a:pt x="125" y="258"/>
                </a:lnTo>
                <a:lnTo>
                  <a:pt x="220" y="250"/>
                </a:lnTo>
                <a:lnTo>
                  <a:pt x="220" y="255"/>
                </a:lnTo>
                <a:lnTo>
                  <a:pt x="220" y="260"/>
                </a:lnTo>
                <a:lnTo>
                  <a:pt x="172" y="212"/>
                </a:lnTo>
                <a:lnTo>
                  <a:pt x="172" y="212"/>
                </a:lnTo>
                <a:cubicBezTo>
                  <a:pt x="199" y="212"/>
                  <a:pt x="220" y="233"/>
                  <a:pt x="220" y="260"/>
                </a:cubicBezTo>
                <a:lnTo>
                  <a:pt x="220" y="263"/>
                </a:lnTo>
                <a:cubicBezTo>
                  <a:pt x="220" y="267"/>
                  <a:pt x="220" y="271"/>
                  <a:pt x="219" y="275"/>
                </a:cubicBezTo>
                <a:lnTo>
                  <a:pt x="219" y="277"/>
                </a:lnTo>
                <a:cubicBezTo>
                  <a:pt x="213" y="300"/>
                  <a:pt x="190" y="316"/>
                  <a:pt x="166" y="313"/>
                </a:cubicBezTo>
                <a:cubicBezTo>
                  <a:pt x="142" y="310"/>
                  <a:pt x="124" y="289"/>
                  <a:pt x="124" y="265"/>
                </a:cubicBezTo>
                <a:lnTo>
                  <a:pt x="124" y="260"/>
                </a:lnTo>
                <a:lnTo>
                  <a:pt x="124" y="255"/>
                </a:lnTo>
                <a:cubicBezTo>
                  <a:pt x="124" y="234"/>
                  <a:pt x="138" y="216"/>
                  <a:pt x="158" y="210"/>
                </a:cubicBezTo>
                <a:cubicBezTo>
                  <a:pt x="178" y="203"/>
                  <a:pt x="200" y="211"/>
                  <a:pt x="212" y="229"/>
                </a:cubicBezTo>
                <a:lnTo>
                  <a:pt x="213" y="230"/>
                </a:lnTo>
                <a:cubicBezTo>
                  <a:pt x="218" y="238"/>
                  <a:pt x="221" y="247"/>
                  <a:pt x="221" y="257"/>
                </a:cubicBezTo>
                <a:lnTo>
                  <a:pt x="221" y="260"/>
                </a:lnTo>
                <a:cubicBezTo>
                  <a:pt x="221" y="286"/>
                  <a:pt x="199" y="308"/>
                  <a:pt x="173" y="308"/>
                </a:cubicBezTo>
                <a:lnTo>
                  <a:pt x="172" y="308"/>
                </a:lnTo>
                <a:lnTo>
                  <a:pt x="171" y="308"/>
                </a:lnTo>
                <a:lnTo>
                  <a:pt x="219" y="252"/>
                </a:lnTo>
                <a:lnTo>
                  <a:pt x="219" y="255"/>
                </a:lnTo>
                <a:cubicBezTo>
                  <a:pt x="220" y="258"/>
                  <a:pt x="220" y="260"/>
                  <a:pt x="220" y="263"/>
                </a:cubicBezTo>
                <a:lnTo>
                  <a:pt x="220" y="265"/>
                </a:lnTo>
                <a:lnTo>
                  <a:pt x="124" y="260"/>
                </a:lnTo>
                <a:lnTo>
                  <a:pt x="124" y="260"/>
                </a:lnTo>
                <a:lnTo>
                  <a:pt x="124" y="255"/>
                </a:lnTo>
                <a:cubicBezTo>
                  <a:pt x="124" y="233"/>
                  <a:pt x="140" y="214"/>
                  <a:pt x="161" y="209"/>
                </a:cubicBezTo>
                <a:cubicBezTo>
                  <a:pt x="183" y="204"/>
                  <a:pt x="205" y="214"/>
                  <a:pt x="215" y="234"/>
                </a:cubicBezTo>
                <a:lnTo>
                  <a:pt x="216" y="235"/>
                </a:lnTo>
                <a:cubicBezTo>
                  <a:pt x="219" y="242"/>
                  <a:pt x="221" y="249"/>
                  <a:pt x="221" y="256"/>
                </a:cubicBezTo>
                <a:lnTo>
                  <a:pt x="221" y="260"/>
                </a:lnTo>
                <a:lnTo>
                  <a:pt x="221" y="265"/>
                </a:lnTo>
                <a:lnTo>
                  <a:pt x="221" y="269"/>
                </a:lnTo>
                <a:lnTo>
                  <a:pt x="126" y="258"/>
                </a:lnTo>
                <a:lnTo>
                  <a:pt x="126" y="258"/>
                </a:lnTo>
                <a:lnTo>
                  <a:pt x="127" y="256"/>
                </a:lnTo>
                <a:cubicBezTo>
                  <a:pt x="132" y="230"/>
                  <a:pt x="156" y="214"/>
                  <a:pt x="181" y="218"/>
                </a:cubicBezTo>
                <a:cubicBezTo>
                  <a:pt x="207" y="221"/>
                  <a:pt x="225" y="245"/>
                  <a:pt x="222" y="270"/>
                </a:cubicBezTo>
                <a:lnTo>
                  <a:pt x="221" y="279"/>
                </a:lnTo>
                <a:lnTo>
                  <a:pt x="220" y="284"/>
                </a:lnTo>
                <a:cubicBezTo>
                  <a:pt x="215" y="308"/>
                  <a:pt x="192" y="325"/>
                  <a:pt x="168" y="322"/>
                </a:cubicBezTo>
                <a:cubicBezTo>
                  <a:pt x="143" y="320"/>
                  <a:pt x="124" y="299"/>
                  <a:pt x="124" y="274"/>
                </a:cubicBezTo>
                <a:lnTo>
                  <a:pt x="124" y="272"/>
                </a:lnTo>
                <a:lnTo>
                  <a:pt x="124" y="269"/>
                </a:lnTo>
                <a:lnTo>
                  <a:pt x="172" y="317"/>
                </a:lnTo>
                <a:lnTo>
                  <a:pt x="172" y="317"/>
                </a:lnTo>
                <a:lnTo>
                  <a:pt x="220" y="263"/>
                </a:lnTo>
                <a:lnTo>
                  <a:pt x="221" y="272"/>
                </a:lnTo>
                <a:lnTo>
                  <a:pt x="221" y="281"/>
                </a:lnTo>
                <a:lnTo>
                  <a:pt x="221" y="284"/>
                </a:lnTo>
                <a:lnTo>
                  <a:pt x="125" y="284"/>
                </a:lnTo>
                <a:lnTo>
                  <a:pt x="126" y="289"/>
                </a:lnTo>
                <a:lnTo>
                  <a:pt x="126" y="287"/>
                </a:lnTo>
                <a:lnTo>
                  <a:pt x="125" y="284"/>
                </a:lnTo>
                <a:cubicBezTo>
                  <a:pt x="125" y="281"/>
                  <a:pt x="124" y="279"/>
                  <a:pt x="124" y="276"/>
                </a:cubicBezTo>
                <a:lnTo>
                  <a:pt x="124" y="274"/>
                </a:lnTo>
                <a:lnTo>
                  <a:pt x="220" y="274"/>
                </a:lnTo>
                <a:lnTo>
                  <a:pt x="220" y="279"/>
                </a:lnTo>
                <a:lnTo>
                  <a:pt x="220" y="284"/>
                </a:lnTo>
                <a:cubicBezTo>
                  <a:pt x="220" y="310"/>
                  <a:pt x="199" y="332"/>
                  <a:pt x="172" y="332"/>
                </a:cubicBezTo>
                <a:lnTo>
                  <a:pt x="171" y="332"/>
                </a:lnTo>
                <a:cubicBezTo>
                  <a:pt x="145" y="332"/>
                  <a:pt x="123" y="310"/>
                  <a:pt x="123" y="284"/>
                </a:cubicBezTo>
                <a:lnTo>
                  <a:pt x="123" y="281"/>
                </a:lnTo>
                <a:cubicBezTo>
                  <a:pt x="123" y="277"/>
                  <a:pt x="124" y="273"/>
                  <a:pt x="125" y="269"/>
                </a:cubicBezTo>
                <a:lnTo>
                  <a:pt x="125" y="267"/>
                </a:lnTo>
                <a:cubicBezTo>
                  <a:pt x="131" y="244"/>
                  <a:pt x="154" y="228"/>
                  <a:pt x="178" y="231"/>
                </a:cubicBezTo>
                <a:cubicBezTo>
                  <a:pt x="202" y="234"/>
                  <a:pt x="220" y="255"/>
                  <a:pt x="220" y="279"/>
                </a:cubicBezTo>
                <a:lnTo>
                  <a:pt x="220" y="283"/>
                </a:lnTo>
                <a:lnTo>
                  <a:pt x="220" y="288"/>
                </a:lnTo>
                <a:cubicBezTo>
                  <a:pt x="220" y="315"/>
                  <a:pt x="198" y="336"/>
                  <a:pt x="172" y="336"/>
                </a:cubicBezTo>
                <a:lnTo>
                  <a:pt x="171" y="336"/>
                </a:lnTo>
                <a:cubicBezTo>
                  <a:pt x="156" y="336"/>
                  <a:pt x="141" y="329"/>
                  <a:pt x="132" y="315"/>
                </a:cubicBezTo>
                <a:cubicBezTo>
                  <a:pt x="123" y="302"/>
                  <a:pt x="121" y="285"/>
                  <a:pt x="127" y="271"/>
                </a:cubicBezTo>
                <a:lnTo>
                  <a:pt x="126" y="274"/>
                </a:lnTo>
                <a:lnTo>
                  <a:pt x="126" y="272"/>
                </a:lnTo>
                <a:cubicBezTo>
                  <a:pt x="132" y="249"/>
                  <a:pt x="155" y="233"/>
                  <a:pt x="179" y="236"/>
                </a:cubicBezTo>
                <a:cubicBezTo>
                  <a:pt x="203" y="239"/>
                  <a:pt x="221" y="260"/>
                  <a:pt x="221" y="284"/>
                </a:cubicBezTo>
                <a:lnTo>
                  <a:pt x="221" y="286"/>
                </a:lnTo>
                <a:cubicBezTo>
                  <a:pt x="221" y="289"/>
                  <a:pt x="221" y="292"/>
                  <a:pt x="220" y="295"/>
                </a:cubicBezTo>
                <a:lnTo>
                  <a:pt x="220" y="298"/>
                </a:lnTo>
                <a:cubicBezTo>
                  <a:pt x="215" y="320"/>
                  <a:pt x="195" y="336"/>
                  <a:pt x="172" y="336"/>
                </a:cubicBezTo>
                <a:lnTo>
                  <a:pt x="172" y="336"/>
                </a:lnTo>
                <a:cubicBezTo>
                  <a:pt x="145" y="336"/>
                  <a:pt x="124" y="315"/>
                  <a:pt x="124" y="288"/>
                </a:cubicBezTo>
                <a:lnTo>
                  <a:pt x="124" y="286"/>
                </a:lnTo>
                <a:lnTo>
                  <a:pt x="125" y="298"/>
                </a:lnTo>
                <a:lnTo>
                  <a:pt x="125" y="296"/>
                </a:lnTo>
                <a:lnTo>
                  <a:pt x="219" y="284"/>
                </a:lnTo>
                <a:lnTo>
                  <a:pt x="219" y="285"/>
                </a:lnTo>
                <a:cubicBezTo>
                  <a:pt x="219" y="288"/>
                  <a:pt x="219" y="291"/>
                  <a:pt x="219" y="293"/>
                </a:cubicBezTo>
                <a:lnTo>
                  <a:pt x="218" y="296"/>
                </a:lnTo>
                <a:cubicBezTo>
                  <a:pt x="218" y="300"/>
                  <a:pt x="217" y="303"/>
                  <a:pt x="216" y="306"/>
                </a:cubicBezTo>
                <a:lnTo>
                  <a:pt x="214" y="311"/>
                </a:lnTo>
                <a:lnTo>
                  <a:pt x="217" y="293"/>
                </a:lnTo>
                <a:lnTo>
                  <a:pt x="217" y="298"/>
                </a:lnTo>
                <a:cubicBezTo>
                  <a:pt x="217" y="324"/>
                  <a:pt x="195" y="346"/>
                  <a:pt x="169" y="346"/>
                </a:cubicBezTo>
                <a:lnTo>
                  <a:pt x="168" y="346"/>
                </a:lnTo>
                <a:lnTo>
                  <a:pt x="167" y="346"/>
                </a:lnTo>
                <a:lnTo>
                  <a:pt x="215" y="303"/>
                </a:lnTo>
                <a:lnTo>
                  <a:pt x="215" y="308"/>
                </a:lnTo>
                <a:lnTo>
                  <a:pt x="167" y="255"/>
                </a:lnTo>
                <a:lnTo>
                  <a:pt x="167" y="255"/>
                </a:lnTo>
                <a:cubicBezTo>
                  <a:pt x="194" y="255"/>
                  <a:pt x="215" y="276"/>
                  <a:pt x="215" y="303"/>
                </a:cubicBezTo>
                <a:lnTo>
                  <a:pt x="215" y="308"/>
                </a:lnTo>
                <a:lnTo>
                  <a:pt x="215" y="312"/>
                </a:lnTo>
                <a:cubicBezTo>
                  <a:pt x="215" y="337"/>
                  <a:pt x="197" y="357"/>
                  <a:pt x="173" y="360"/>
                </a:cubicBezTo>
                <a:cubicBezTo>
                  <a:pt x="149" y="363"/>
                  <a:pt x="127" y="348"/>
                  <a:pt x="121" y="324"/>
                </a:cubicBezTo>
                <a:lnTo>
                  <a:pt x="120" y="318"/>
                </a:lnTo>
                <a:lnTo>
                  <a:pt x="119" y="315"/>
                </a:lnTo>
                <a:lnTo>
                  <a:pt x="214" y="307"/>
                </a:lnTo>
                <a:lnTo>
                  <a:pt x="214" y="310"/>
                </a:lnTo>
                <a:lnTo>
                  <a:pt x="214" y="312"/>
                </a:lnTo>
                <a:lnTo>
                  <a:pt x="119" y="308"/>
                </a:lnTo>
                <a:lnTo>
                  <a:pt x="119" y="307"/>
                </a:lnTo>
                <a:lnTo>
                  <a:pt x="119" y="304"/>
                </a:lnTo>
                <a:lnTo>
                  <a:pt x="119" y="303"/>
                </a:lnTo>
                <a:lnTo>
                  <a:pt x="215" y="303"/>
                </a:lnTo>
                <a:lnTo>
                  <a:pt x="215" y="304"/>
                </a:lnTo>
                <a:lnTo>
                  <a:pt x="215" y="308"/>
                </a:lnTo>
                <a:cubicBezTo>
                  <a:pt x="215" y="311"/>
                  <a:pt x="215" y="313"/>
                  <a:pt x="214" y="316"/>
                </a:cubicBezTo>
                <a:lnTo>
                  <a:pt x="214" y="319"/>
                </a:lnTo>
                <a:lnTo>
                  <a:pt x="214" y="311"/>
                </a:lnTo>
                <a:lnTo>
                  <a:pt x="214" y="312"/>
                </a:lnTo>
                <a:lnTo>
                  <a:pt x="118" y="312"/>
                </a:lnTo>
                <a:lnTo>
                  <a:pt x="118" y="311"/>
                </a:lnTo>
                <a:cubicBezTo>
                  <a:pt x="118" y="309"/>
                  <a:pt x="119" y="306"/>
                  <a:pt x="119" y="304"/>
                </a:cubicBezTo>
                <a:lnTo>
                  <a:pt x="119" y="301"/>
                </a:lnTo>
                <a:lnTo>
                  <a:pt x="119" y="307"/>
                </a:lnTo>
                <a:lnTo>
                  <a:pt x="119" y="304"/>
                </a:lnTo>
                <a:lnTo>
                  <a:pt x="119" y="303"/>
                </a:lnTo>
                <a:lnTo>
                  <a:pt x="215" y="303"/>
                </a:lnTo>
                <a:lnTo>
                  <a:pt x="215" y="300"/>
                </a:lnTo>
                <a:lnTo>
                  <a:pt x="215" y="309"/>
                </a:lnTo>
                <a:lnTo>
                  <a:pt x="215" y="314"/>
                </a:lnTo>
                <a:lnTo>
                  <a:pt x="215" y="317"/>
                </a:lnTo>
                <a:cubicBezTo>
                  <a:pt x="215" y="343"/>
                  <a:pt x="194" y="365"/>
                  <a:pt x="167" y="365"/>
                </a:cubicBezTo>
                <a:lnTo>
                  <a:pt x="167" y="365"/>
                </a:lnTo>
                <a:cubicBezTo>
                  <a:pt x="146" y="365"/>
                  <a:pt x="128" y="352"/>
                  <a:pt x="121" y="332"/>
                </a:cubicBezTo>
                <a:lnTo>
                  <a:pt x="121" y="331"/>
                </a:lnTo>
                <a:lnTo>
                  <a:pt x="124" y="337"/>
                </a:lnTo>
                <a:lnTo>
                  <a:pt x="122" y="334"/>
                </a:lnTo>
                <a:lnTo>
                  <a:pt x="211" y="328"/>
                </a:lnTo>
                <a:lnTo>
                  <a:pt x="210" y="329"/>
                </a:lnTo>
                <a:lnTo>
                  <a:pt x="212" y="314"/>
                </a:lnTo>
                <a:lnTo>
                  <a:pt x="212" y="317"/>
                </a:lnTo>
                <a:cubicBezTo>
                  <a:pt x="212" y="320"/>
                  <a:pt x="212" y="323"/>
                  <a:pt x="212" y="326"/>
                </a:cubicBezTo>
                <a:lnTo>
                  <a:pt x="211" y="331"/>
                </a:lnTo>
                <a:lnTo>
                  <a:pt x="211" y="317"/>
                </a:lnTo>
                <a:lnTo>
                  <a:pt x="212" y="321"/>
                </a:lnTo>
                <a:lnTo>
                  <a:pt x="207" y="305"/>
                </a:lnTo>
                <a:lnTo>
                  <a:pt x="209" y="309"/>
                </a:lnTo>
                <a:lnTo>
                  <a:pt x="187" y="288"/>
                </a:lnTo>
                <a:lnTo>
                  <a:pt x="189" y="289"/>
                </a:lnTo>
                <a:lnTo>
                  <a:pt x="121" y="322"/>
                </a:lnTo>
                <a:lnTo>
                  <a:pt x="121" y="324"/>
                </a:lnTo>
                <a:lnTo>
                  <a:pt x="121" y="324"/>
                </a:lnTo>
                <a:lnTo>
                  <a:pt x="121" y="320"/>
                </a:lnTo>
                <a:lnTo>
                  <a:pt x="121" y="317"/>
                </a:lnTo>
                <a:lnTo>
                  <a:pt x="216" y="329"/>
                </a:lnTo>
                <a:lnTo>
                  <a:pt x="214" y="334"/>
                </a:lnTo>
                <a:lnTo>
                  <a:pt x="213" y="337"/>
                </a:lnTo>
                <a:cubicBezTo>
                  <a:pt x="206" y="359"/>
                  <a:pt x="183" y="373"/>
                  <a:pt x="160" y="369"/>
                </a:cubicBezTo>
                <a:cubicBezTo>
                  <a:pt x="137" y="366"/>
                  <a:pt x="119" y="346"/>
                  <a:pt x="119" y="322"/>
                </a:cubicBezTo>
                <a:lnTo>
                  <a:pt x="119" y="319"/>
                </a:lnTo>
                <a:lnTo>
                  <a:pt x="119" y="317"/>
                </a:lnTo>
                <a:lnTo>
                  <a:pt x="215" y="317"/>
                </a:lnTo>
                <a:lnTo>
                  <a:pt x="215" y="321"/>
                </a:lnTo>
                <a:lnTo>
                  <a:pt x="215" y="322"/>
                </a:lnTo>
                <a:lnTo>
                  <a:pt x="216" y="328"/>
                </a:lnTo>
                <a:cubicBezTo>
                  <a:pt x="216" y="331"/>
                  <a:pt x="216" y="335"/>
                  <a:pt x="216" y="338"/>
                </a:cubicBezTo>
                <a:lnTo>
                  <a:pt x="215" y="342"/>
                </a:lnTo>
                <a:cubicBezTo>
                  <a:pt x="213" y="360"/>
                  <a:pt x="200" y="376"/>
                  <a:pt x="183" y="382"/>
                </a:cubicBezTo>
                <a:lnTo>
                  <a:pt x="180" y="383"/>
                </a:lnTo>
                <a:cubicBezTo>
                  <a:pt x="170" y="386"/>
                  <a:pt x="161" y="386"/>
                  <a:pt x="151" y="383"/>
                </a:cubicBezTo>
                <a:lnTo>
                  <a:pt x="148" y="382"/>
                </a:lnTo>
                <a:lnTo>
                  <a:pt x="161" y="384"/>
                </a:lnTo>
                <a:lnTo>
                  <a:pt x="160" y="384"/>
                </a:lnTo>
                <a:cubicBezTo>
                  <a:pt x="136" y="384"/>
                  <a:pt x="115" y="366"/>
                  <a:pt x="112" y="341"/>
                </a:cubicBezTo>
                <a:lnTo>
                  <a:pt x="112" y="336"/>
                </a:lnTo>
                <a:lnTo>
                  <a:pt x="111" y="331"/>
                </a:lnTo>
                <a:cubicBezTo>
                  <a:pt x="110" y="318"/>
                  <a:pt x="114" y="304"/>
                  <a:pt x="123" y="294"/>
                </a:cubicBezTo>
                <a:cubicBezTo>
                  <a:pt x="132" y="284"/>
                  <a:pt x="145" y="278"/>
                  <a:pt x="159" y="278"/>
                </a:cubicBezTo>
                <a:lnTo>
                  <a:pt x="159" y="278"/>
                </a:lnTo>
                <a:cubicBezTo>
                  <a:pt x="174" y="278"/>
                  <a:pt x="188" y="285"/>
                  <a:pt x="197" y="296"/>
                </a:cubicBezTo>
                <a:cubicBezTo>
                  <a:pt x="206" y="308"/>
                  <a:pt x="209" y="323"/>
                  <a:pt x="206" y="337"/>
                </a:cubicBezTo>
                <a:lnTo>
                  <a:pt x="206" y="336"/>
                </a:lnTo>
                <a:lnTo>
                  <a:pt x="206" y="341"/>
                </a:lnTo>
                <a:lnTo>
                  <a:pt x="201" y="315"/>
                </a:lnTo>
                <a:lnTo>
                  <a:pt x="204" y="321"/>
                </a:lnTo>
                <a:lnTo>
                  <a:pt x="200" y="314"/>
                </a:lnTo>
                <a:lnTo>
                  <a:pt x="203" y="318"/>
                </a:lnTo>
                <a:lnTo>
                  <a:pt x="115" y="345"/>
                </a:lnTo>
                <a:lnTo>
                  <a:pt x="115" y="344"/>
                </a:lnTo>
                <a:lnTo>
                  <a:pt x="115" y="341"/>
                </a:lnTo>
                <a:lnTo>
                  <a:pt x="116" y="348"/>
                </a:lnTo>
                <a:lnTo>
                  <a:pt x="115" y="344"/>
                </a:lnTo>
                <a:cubicBezTo>
                  <a:pt x="115" y="342"/>
                  <a:pt x="115" y="340"/>
                  <a:pt x="115" y="337"/>
                </a:cubicBezTo>
                <a:lnTo>
                  <a:pt x="115" y="336"/>
                </a:lnTo>
                <a:lnTo>
                  <a:pt x="211" y="336"/>
                </a:lnTo>
                <a:lnTo>
                  <a:pt x="211" y="340"/>
                </a:lnTo>
                <a:lnTo>
                  <a:pt x="211" y="345"/>
                </a:lnTo>
                <a:cubicBezTo>
                  <a:pt x="211" y="372"/>
                  <a:pt x="189" y="393"/>
                  <a:pt x="163" y="393"/>
                </a:cubicBezTo>
                <a:lnTo>
                  <a:pt x="162" y="393"/>
                </a:lnTo>
                <a:lnTo>
                  <a:pt x="210" y="345"/>
                </a:lnTo>
                <a:lnTo>
                  <a:pt x="210" y="351"/>
                </a:lnTo>
                <a:lnTo>
                  <a:pt x="210" y="355"/>
                </a:lnTo>
                <a:lnTo>
                  <a:pt x="122" y="328"/>
                </a:lnTo>
                <a:lnTo>
                  <a:pt x="123" y="327"/>
                </a:lnTo>
                <a:lnTo>
                  <a:pt x="115" y="353"/>
                </a:lnTo>
                <a:lnTo>
                  <a:pt x="115" y="350"/>
                </a:lnTo>
                <a:lnTo>
                  <a:pt x="129" y="384"/>
                </a:lnTo>
                <a:lnTo>
                  <a:pt x="126" y="381"/>
                </a:lnTo>
                <a:lnTo>
                  <a:pt x="133" y="387"/>
                </a:lnTo>
                <a:lnTo>
                  <a:pt x="130" y="385"/>
                </a:lnTo>
                <a:lnTo>
                  <a:pt x="205" y="351"/>
                </a:lnTo>
                <a:lnTo>
                  <a:pt x="204" y="355"/>
                </a:lnTo>
                <a:lnTo>
                  <a:pt x="204" y="345"/>
                </a:lnTo>
                <a:lnTo>
                  <a:pt x="205" y="350"/>
                </a:lnTo>
                <a:lnTo>
                  <a:pt x="109" y="355"/>
                </a:lnTo>
                <a:lnTo>
                  <a:pt x="109" y="352"/>
                </a:lnTo>
                <a:lnTo>
                  <a:pt x="110" y="364"/>
                </a:lnTo>
                <a:lnTo>
                  <a:pt x="110" y="362"/>
                </a:lnTo>
                <a:lnTo>
                  <a:pt x="204" y="350"/>
                </a:lnTo>
                <a:lnTo>
                  <a:pt x="204" y="352"/>
                </a:lnTo>
                <a:lnTo>
                  <a:pt x="204" y="355"/>
                </a:lnTo>
                <a:lnTo>
                  <a:pt x="204" y="346"/>
                </a:lnTo>
                <a:lnTo>
                  <a:pt x="205" y="351"/>
                </a:lnTo>
                <a:cubicBezTo>
                  <a:pt x="207" y="365"/>
                  <a:pt x="204" y="379"/>
                  <a:pt x="195" y="390"/>
                </a:cubicBezTo>
                <a:cubicBezTo>
                  <a:pt x="185" y="402"/>
                  <a:pt x="172" y="408"/>
                  <a:pt x="157" y="408"/>
                </a:cubicBezTo>
                <a:lnTo>
                  <a:pt x="157" y="408"/>
                </a:lnTo>
                <a:lnTo>
                  <a:pt x="157" y="312"/>
                </a:lnTo>
                <a:lnTo>
                  <a:pt x="158" y="312"/>
                </a:lnTo>
                <a:lnTo>
                  <a:pt x="158" y="408"/>
                </a:lnTo>
                <a:lnTo>
                  <a:pt x="157" y="408"/>
                </a:lnTo>
                <a:cubicBezTo>
                  <a:pt x="134" y="408"/>
                  <a:pt x="114" y="391"/>
                  <a:pt x="110" y="368"/>
                </a:cubicBezTo>
                <a:lnTo>
                  <a:pt x="110" y="369"/>
                </a:lnTo>
                <a:lnTo>
                  <a:pt x="110" y="367"/>
                </a:lnTo>
                <a:lnTo>
                  <a:pt x="204" y="355"/>
                </a:lnTo>
                <a:lnTo>
                  <a:pt x="204" y="359"/>
                </a:lnTo>
                <a:lnTo>
                  <a:pt x="204" y="365"/>
                </a:lnTo>
                <a:lnTo>
                  <a:pt x="204" y="369"/>
                </a:lnTo>
                <a:lnTo>
                  <a:pt x="204" y="374"/>
                </a:lnTo>
                <a:lnTo>
                  <a:pt x="156" y="326"/>
                </a:lnTo>
                <a:lnTo>
                  <a:pt x="157" y="326"/>
                </a:lnTo>
                <a:cubicBezTo>
                  <a:pt x="183" y="326"/>
                  <a:pt x="205" y="348"/>
                  <a:pt x="205" y="374"/>
                </a:cubicBezTo>
                <a:lnTo>
                  <a:pt x="205" y="377"/>
                </a:lnTo>
                <a:lnTo>
                  <a:pt x="205" y="379"/>
                </a:lnTo>
                <a:lnTo>
                  <a:pt x="109" y="379"/>
                </a:lnTo>
                <a:lnTo>
                  <a:pt x="109" y="377"/>
                </a:lnTo>
                <a:lnTo>
                  <a:pt x="109" y="373"/>
                </a:lnTo>
                <a:lnTo>
                  <a:pt x="110" y="381"/>
                </a:lnTo>
                <a:lnTo>
                  <a:pt x="109" y="378"/>
                </a:lnTo>
                <a:cubicBezTo>
                  <a:pt x="109" y="376"/>
                  <a:pt x="108" y="373"/>
                  <a:pt x="108" y="370"/>
                </a:cubicBezTo>
                <a:lnTo>
                  <a:pt x="108" y="369"/>
                </a:lnTo>
                <a:cubicBezTo>
                  <a:pt x="108" y="345"/>
                  <a:pt x="127" y="324"/>
                  <a:pt x="152" y="322"/>
                </a:cubicBezTo>
                <a:cubicBezTo>
                  <a:pt x="176" y="319"/>
                  <a:pt x="199" y="336"/>
                  <a:pt x="204" y="360"/>
                </a:cubicBezTo>
                <a:lnTo>
                  <a:pt x="205" y="367"/>
                </a:lnTo>
                <a:lnTo>
                  <a:pt x="204" y="366"/>
                </a:lnTo>
                <a:lnTo>
                  <a:pt x="205" y="371"/>
                </a:lnTo>
                <a:cubicBezTo>
                  <a:pt x="206" y="374"/>
                  <a:pt x="206" y="377"/>
                  <a:pt x="206" y="381"/>
                </a:cubicBezTo>
                <a:lnTo>
                  <a:pt x="206" y="384"/>
                </a:lnTo>
                <a:cubicBezTo>
                  <a:pt x="206" y="408"/>
                  <a:pt x="189" y="428"/>
                  <a:pt x="166" y="431"/>
                </a:cubicBezTo>
                <a:cubicBezTo>
                  <a:pt x="143" y="435"/>
                  <a:pt x="120" y="421"/>
                  <a:pt x="113" y="399"/>
                </a:cubicBezTo>
                <a:lnTo>
                  <a:pt x="112" y="398"/>
                </a:lnTo>
                <a:cubicBezTo>
                  <a:pt x="112" y="395"/>
                  <a:pt x="111" y="392"/>
                  <a:pt x="110" y="389"/>
                </a:cubicBezTo>
                <a:lnTo>
                  <a:pt x="110" y="387"/>
                </a:lnTo>
                <a:lnTo>
                  <a:pt x="110" y="384"/>
                </a:lnTo>
                <a:cubicBezTo>
                  <a:pt x="109" y="381"/>
                  <a:pt x="109" y="379"/>
                  <a:pt x="109" y="376"/>
                </a:cubicBezTo>
                <a:lnTo>
                  <a:pt x="109" y="374"/>
                </a:lnTo>
                <a:lnTo>
                  <a:pt x="205" y="374"/>
                </a:lnTo>
                <a:lnTo>
                  <a:pt x="205" y="376"/>
                </a:lnTo>
                <a:lnTo>
                  <a:pt x="205" y="379"/>
                </a:lnTo>
                <a:lnTo>
                  <a:pt x="205" y="382"/>
                </a:lnTo>
                <a:lnTo>
                  <a:pt x="205" y="384"/>
                </a:lnTo>
                <a:cubicBezTo>
                  <a:pt x="205" y="408"/>
                  <a:pt x="188" y="428"/>
                  <a:pt x="165" y="431"/>
                </a:cubicBezTo>
                <a:cubicBezTo>
                  <a:pt x="141" y="435"/>
                  <a:pt x="119" y="421"/>
                  <a:pt x="111" y="399"/>
                </a:cubicBezTo>
                <a:lnTo>
                  <a:pt x="111" y="398"/>
                </a:lnTo>
                <a:cubicBezTo>
                  <a:pt x="110" y="395"/>
                  <a:pt x="109" y="392"/>
                  <a:pt x="109" y="389"/>
                </a:cubicBezTo>
                <a:lnTo>
                  <a:pt x="110" y="392"/>
                </a:lnTo>
                <a:lnTo>
                  <a:pt x="109" y="389"/>
                </a:lnTo>
                <a:cubicBezTo>
                  <a:pt x="108" y="384"/>
                  <a:pt x="107" y="380"/>
                  <a:pt x="107" y="375"/>
                </a:cubicBezTo>
                <a:lnTo>
                  <a:pt x="107" y="374"/>
                </a:lnTo>
                <a:cubicBezTo>
                  <a:pt x="107" y="350"/>
                  <a:pt x="125" y="330"/>
                  <a:pt x="149" y="327"/>
                </a:cubicBezTo>
                <a:cubicBezTo>
                  <a:pt x="173" y="324"/>
                  <a:pt x="196" y="339"/>
                  <a:pt x="202" y="363"/>
                </a:cubicBezTo>
                <a:lnTo>
                  <a:pt x="202" y="366"/>
                </a:lnTo>
                <a:lnTo>
                  <a:pt x="203" y="371"/>
                </a:lnTo>
                <a:lnTo>
                  <a:pt x="205" y="378"/>
                </a:lnTo>
                <a:lnTo>
                  <a:pt x="205" y="381"/>
                </a:lnTo>
                <a:lnTo>
                  <a:pt x="158" y="340"/>
                </a:lnTo>
                <a:lnTo>
                  <a:pt x="159" y="340"/>
                </a:lnTo>
                <a:cubicBezTo>
                  <a:pt x="186" y="340"/>
                  <a:pt x="207" y="362"/>
                  <a:pt x="207" y="388"/>
                </a:cubicBezTo>
                <a:lnTo>
                  <a:pt x="207" y="391"/>
                </a:lnTo>
                <a:cubicBezTo>
                  <a:pt x="207" y="395"/>
                  <a:pt x="207" y="399"/>
                  <a:pt x="206" y="403"/>
                </a:cubicBezTo>
                <a:lnTo>
                  <a:pt x="206" y="405"/>
                </a:lnTo>
                <a:cubicBezTo>
                  <a:pt x="200" y="429"/>
                  <a:pt x="177" y="444"/>
                  <a:pt x="153" y="441"/>
                </a:cubicBezTo>
                <a:cubicBezTo>
                  <a:pt x="129" y="438"/>
                  <a:pt x="111" y="418"/>
                  <a:pt x="111" y="393"/>
                </a:cubicBezTo>
                <a:lnTo>
                  <a:pt x="111" y="391"/>
                </a:lnTo>
                <a:lnTo>
                  <a:pt x="111" y="388"/>
                </a:lnTo>
                <a:lnTo>
                  <a:pt x="112" y="396"/>
                </a:lnTo>
                <a:lnTo>
                  <a:pt x="111" y="393"/>
                </a:lnTo>
                <a:lnTo>
                  <a:pt x="113" y="401"/>
                </a:lnTo>
                <a:lnTo>
                  <a:pt x="112" y="399"/>
                </a:lnTo>
                <a:lnTo>
                  <a:pt x="204" y="399"/>
                </a:lnTo>
                <a:lnTo>
                  <a:pt x="203" y="401"/>
                </a:lnTo>
                <a:lnTo>
                  <a:pt x="202" y="404"/>
                </a:lnTo>
                <a:cubicBezTo>
                  <a:pt x="200" y="409"/>
                  <a:pt x="197" y="414"/>
                  <a:pt x="194" y="418"/>
                </a:cubicBezTo>
                <a:lnTo>
                  <a:pt x="190" y="423"/>
                </a:lnTo>
                <a:lnTo>
                  <a:pt x="200" y="399"/>
                </a:lnTo>
                <a:lnTo>
                  <a:pt x="200" y="403"/>
                </a:lnTo>
                <a:cubicBezTo>
                  <a:pt x="197" y="429"/>
                  <a:pt x="175" y="447"/>
                  <a:pt x="149" y="446"/>
                </a:cubicBezTo>
                <a:cubicBezTo>
                  <a:pt x="124" y="444"/>
                  <a:pt x="104" y="423"/>
                  <a:pt x="104" y="398"/>
                </a:cubicBezTo>
                <a:lnTo>
                  <a:pt x="104" y="395"/>
                </a:lnTo>
                <a:lnTo>
                  <a:pt x="104" y="393"/>
                </a:lnTo>
                <a:lnTo>
                  <a:pt x="152" y="441"/>
                </a:lnTo>
                <a:lnTo>
                  <a:pt x="151" y="441"/>
                </a:lnTo>
                <a:lnTo>
                  <a:pt x="199" y="393"/>
                </a:lnTo>
                <a:lnTo>
                  <a:pt x="199" y="403"/>
                </a:lnTo>
                <a:lnTo>
                  <a:pt x="199" y="408"/>
                </a:lnTo>
                <a:lnTo>
                  <a:pt x="151" y="355"/>
                </a:lnTo>
                <a:lnTo>
                  <a:pt x="151" y="355"/>
                </a:lnTo>
                <a:lnTo>
                  <a:pt x="104" y="411"/>
                </a:lnTo>
                <a:lnTo>
                  <a:pt x="104" y="408"/>
                </a:lnTo>
                <a:lnTo>
                  <a:pt x="108" y="421"/>
                </a:lnTo>
                <a:lnTo>
                  <a:pt x="107" y="419"/>
                </a:lnTo>
                <a:lnTo>
                  <a:pt x="198" y="398"/>
                </a:lnTo>
                <a:lnTo>
                  <a:pt x="198" y="400"/>
                </a:lnTo>
                <a:lnTo>
                  <a:pt x="198" y="403"/>
                </a:lnTo>
                <a:cubicBezTo>
                  <a:pt x="198" y="429"/>
                  <a:pt x="176" y="451"/>
                  <a:pt x="150" y="451"/>
                </a:cubicBezTo>
                <a:lnTo>
                  <a:pt x="149" y="451"/>
                </a:lnTo>
                <a:lnTo>
                  <a:pt x="197" y="407"/>
                </a:lnTo>
                <a:lnTo>
                  <a:pt x="197" y="413"/>
                </a:lnTo>
                <a:lnTo>
                  <a:pt x="197" y="403"/>
                </a:lnTo>
                <a:lnTo>
                  <a:pt x="197" y="407"/>
                </a:lnTo>
                <a:lnTo>
                  <a:pt x="101" y="412"/>
                </a:lnTo>
                <a:lnTo>
                  <a:pt x="101" y="411"/>
                </a:lnTo>
                <a:cubicBezTo>
                  <a:pt x="101" y="408"/>
                  <a:pt x="102" y="406"/>
                  <a:pt x="102" y="403"/>
                </a:cubicBezTo>
                <a:lnTo>
                  <a:pt x="103" y="400"/>
                </a:lnTo>
                <a:lnTo>
                  <a:pt x="102" y="408"/>
                </a:lnTo>
                <a:lnTo>
                  <a:pt x="102" y="404"/>
                </a:lnTo>
                <a:lnTo>
                  <a:pt x="102" y="403"/>
                </a:lnTo>
                <a:lnTo>
                  <a:pt x="198" y="403"/>
                </a:lnTo>
                <a:lnTo>
                  <a:pt x="198" y="404"/>
                </a:lnTo>
                <a:lnTo>
                  <a:pt x="198" y="407"/>
                </a:lnTo>
                <a:cubicBezTo>
                  <a:pt x="198" y="411"/>
                  <a:pt x="198" y="414"/>
                  <a:pt x="197" y="417"/>
                </a:cubicBezTo>
                <a:lnTo>
                  <a:pt x="196" y="422"/>
                </a:lnTo>
                <a:lnTo>
                  <a:pt x="149" y="364"/>
                </a:lnTo>
                <a:lnTo>
                  <a:pt x="150" y="364"/>
                </a:lnTo>
                <a:cubicBezTo>
                  <a:pt x="164" y="364"/>
                  <a:pt x="178" y="371"/>
                  <a:pt x="187" y="382"/>
                </a:cubicBezTo>
                <a:cubicBezTo>
                  <a:pt x="196" y="393"/>
                  <a:pt x="200" y="408"/>
                  <a:pt x="197" y="422"/>
                </a:cubicBezTo>
                <a:lnTo>
                  <a:pt x="197" y="424"/>
                </a:lnTo>
                <a:cubicBezTo>
                  <a:pt x="196" y="429"/>
                  <a:pt x="194" y="433"/>
                  <a:pt x="192" y="436"/>
                </a:cubicBezTo>
                <a:lnTo>
                  <a:pt x="191" y="438"/>
                </a:lnTo>
                <a:lnTo>
                  <a:pt x="148" y="369"/>
                </a:lnTo>
                <a:lnTo>
                  <a:pt x="149" y="369"/>
                </a:lnTo>
                <a:lnTo>
                  <a:pt x="150" y="369"/>
                </a:lnTo>
                <a:cubicBezTo>
                  <a:pt x="164" y="369"/>
                  <a:pt x="177" y="375"/>
                  <a:pt x="186" y="385"/>
                </a:cubicBezTo>
                <a:cubicBezTo>
                  <a:pt x="195" y="395"/>
                  <a:pt x="200" y="408"/>
                  <a:pt x="198" y="422"/>
                </a:cubicBezTo>
                <a:lnTo>
                  <a:pt x="198" y="427"/>
                </a:lnTo>
                <a:cubicBezTo>
                  <a:pt x="195" y="451"/>
                  <a:pt x="175" y="470"/>
                  <a:pt x="150" y="470"/>
                </a:cubicBezTo>
                <a:lnTo>
                  <a:pt x="149" y="470"/>
                </a:lnTo>
                <a:cubicBezTo>
                  <a:pt x="126" y="470"/>
                  <a:pt x="106" y="453"/>
                  <a:pt x="102" y="430"/>
                </a:cubicBezTo>
                <a:lnTo>
                  <a:pt x="102" y="431"/>
                </a:lnTo>
                <a:lnTo>
                  <a:pt x="102" y="429"/>
                </a:lnTo>
                <a:lnTo>
                  <a:pt x="196" y="412"/>
                </a:lnTo>
                <a:lnTo>
                  <a:pt x="197" y="421"/>
                </a:lnTo>
                <a:lnTo>
                  <a:pt x="197" y="426"/>
                </a:lnTo>
                <a:cubicBezTo>
                  <a:pt x="197" y="453"/>
                  <a:pt x="175" y="474"/>
                  <a:pt x="149" y="474"/>
                </a:cubicBezTo>
                <a:lnTo>
                  <a:pt x="148" y="474"/>
                </a:lnTo>
                <a:lnTo>
                  <a:pt x="196" y="426"/>
                </a:lnTo>
                <a:lnTo>
                  <a:pt x="196" y="429"/>
                </a:lnTo>
                <a:lnTo>
                  <a:pt x="196" y="431"/>
                </a:lnTo>
                <a:lnTo>
                  <a:pt x="100" y="431"/>
                </a:lnTo>
                <a:lnTo>
                  <a:pt x="100" y="429"/>
                </a:lnTo>
                <a:lnTo>
                  <a:pt x="100" y="426"/>
                </a:lnTo>
                <a:lnTo>
                  <a:pt x="100" y="423"/>
                </a:lnTo>
                <a:lnTo>
                  <a:pt x="100" y="422"/>
                </a:lnTo>
                <a:lnTo>
                  <a:pt x="196" y="422"/>
                </a:lnTo>
                <a:lnTo>
                  <a:pt x="196" y="424"/>
                </a:lnTo>
                <a:lnTo>
                  <a:pt x="196" y="433"/>
                </a:lnTo>
                <a:lnTo>
                  <a:pt x="196" y="433"/>
                </a:lnTo>
                <a:lnTo>
                  <a:pt x="196" y="436"/>
                </a:lnTo>
                <a:lnTo>
                  <a:pt x="100" y="436"/>
                </a:lnTo>
                <a:lnTo>
                  <a:pt x="100" y="434"/>
                </a:lnTo>
                <a:lnTo>
                  <a:pt x="100" y="431"/>
                </a:lnTo>
                <a:cubicBezTo>
                  <a:pt x="100" y="405"/>
                  <a:pt x="121" y="383"/>
                  <a:pt x="148" y="383"/>
                </a:cubicBezTo>
                <a:lnTo>
                  <a:pt x="148" y="383"/>
                </a:lnTo>
                <a:cubicBezTo>
                  <a:pt x="175" y="383"/>
                  <a:pt x="196" y="405"/>
                  <a:pt x="196" y="431"/>
                </a:cubicBezTo>
                <a:lnTo>
                  <a:pt x="196" y="443"/>
                </a:lnTo>
                <a:lnTo>
                  <a:pt x="196" y="447"/>
                </a:lnTo>
                <a:cubicBezTo>
                  <a:pt x="192" y="472"/>
                  <a:pt x="170" y="490"/>
                  <a:pt x="145" y="489"/>
                </a:cubicBezTo>
                <a:cubicBezTo>
                  <a:pt x="120" y="487"/>
                  <a:pt x="100" y="466"/>
                  <a:pt x="100" y="441"/>
                </a:cubicBezTo>
                <a:lnTo>
                  <a:pt x="100" y="437"/>
                </a:lnTo>
                <a:lnTo>
                  <a:pt x="100" y="431"/>
                </a:lnTo>
                <a:lnTo>
                  <a:pt x="148" y="479"/>
                </a:lnTo>
                <a:lnTo>
                  <a:pt x="147" y="479"/>
                </a:lnTo>
                <a:lnTo>
                  <a:pt x="195" y="441"/>
                </a:lnTo>
                <a:lnTo>
                  <a:pt x="192" y="452"/>
                </a:lnTo>
                <a:lnTo>
                  <a:pt x="191" y="456"/>
                </a:lnTo>
                <a:cubicBezTo>
                  <a:pt x="184" y="477"/>
                  <a:pt x="164" y="490"/>
                  <a:pt x="142" y="489"/>
                </a:cubicBezTo>
                <a:cubicBezTo>
                  <a:pt x="120" y="488"/>
                  <a:pt x="102" y="472"/>
                  <a:pt x="98" y="450"/>
                </a:cubicBezTo>
                <a:lnTo>
                  <a:pt x="97" y="448"/>
                </a:lnTo>
                <a:lnTo>
                  <a:pt x="97" y="445"/>
                </a:lnTo>
                <a:lnTo>
                  <a:pt x="192" y="441"/>
                </a:lnTo>
                <a:lnTo>
                  <a:pt x="191" y="445"/>
                </a:lnTo>
                <a:lnTo>
                  <a:pt x="191" y="450"/>
                </a:lnTo>
                <a:cubicBezTo>
                  <a:pt x="188" y="475"/>
                  <a:pt x="168" y="493"/>
                  <a:pt x="143" y="493"/>
                </a:cubicBezTo>
                <a:lnTo>
                  <a:pt x="142" y="493"/>
                </a:lnTo>
                <a:lnTo>
                  <a:pt x="141" y="493"/>
                </a:lnTo>
                <a:lnTo>
                  <a:pt x="189" y="450"/>
                </a:lnTo>
                <a:lnTo>
                  <a:pt x="189" y="457"/>
                </a:lnTo>
                <a:lnTo>
                  <a:pt x="188" y="461"/>
                </a:lnTo>
                <a:cubicBezTo>
                  <a:pt x="185" y="486"/>
                  <a:pt x="163" y="504"/>
                  <a:pt x="137" y="503"/>
                </a:cubicBezTo>
                <a:cubicBezTo>
                  <a:pt x="112" y="501"/>
                  <a:pt x="92" y="480"/>
                  <a:pt x="92" y="455"/>
                </a:cubicBezTo>
                <a:lnTo>
                  <a:pt x="92" y="453"/>
                </a:lnTo>
                <a:cubicBezTo>
                  <a:pt x="92" y="451"/>
                  <a:pt x="93" y="448"/>
                  <a:pt x="93" y="446"/>
                </a:cubicBezTo>
                <a:lnTo>
                  <a:pt x="94" y="443"/>
                </a:lnTo>
                <a:lnTo>
                  <a:pt x="93" y="450"/>
                </a:lnTo>
                <a:lnTo>
                  <a:pt x="93" y="445"/>
                </a:lnTo>
                <a:lnTo>
                  <a:pt x="188" y="455"/>
                </a:lnTo>
                <a:lnTo>
                  <a:pt x="188" y="457"/>
                </a:lnTo>
                <a:cubicBezTo>
                  <a:pt x="187" y="460"/>
                  <a:pt x="186" y="463"/>
                  <a:pt x="185" y="466"/>
                </a:cubicBezTo>
                <a:lnTo>
                  <a:pt x="184" y="468"/>
                </a:lnTo>
                <a:cubicBezTo>
                  <a:pt x="175" y="490"/>
                  <a:pt x="153" y="502"/>
                  <a:pt x="130" y="498"/>
                </a:cubicBezTo>
                <a:cubicBezTo>
                  <a:pt x="108" y="493"/>
                  <a:pt x="91" y="473"/>
                  <a:pt x="91" y="450"/>
                </a:cubicBezTo>
                <a:lnTo>
                  <a:pt x="91" y="448"/>
                </a:lnTo>
                <a:lnTo>
                  <a:pt x="92" y="457"/>
                </a:lnTo>
                <a:lnTo>
                  <a:pt x="92" y="455"/>
                </a:lnTo>
                <a:lnTo>
                  <a:pt x="187" y="445"/>
                </a:lnTo>
                <a:lnTo>
                  <a:pt x="187" y="447"/>
                </a:lnTo>
                <a:lnTo>
                  <a:pt x="187" y="450"/>
                </a:lnTo>
                <a:lnTo>
                  <a:pt x="139" y="402"/>
                </a:lnTo>
                <a:lnTo>
                  <a:pt x="139" y="402"/>
                </a:lnTo>
                <a:lnTo>
                  <a:pt x="139" y="498"/>
                </a:lnTo>
                <a:lnTo>
                  <a:pt x="139" y="498"/>
                </a:lnTo>
                <a:lnTo>
                  <a:pt x="186" y="440"/>
                </a:lnTo>
                <a:lnTo>
                  <a:pt x="187" y="445"/>
                </a:lnTo>
                <a:cubicBezTo>
                  <a:pt x="188" y="448"/>
                  <a:pt x="188" y="451"/>
                  <a:pt x="188" y="455"/>
                </a:cubicBezTo>
                <a:lnTo>
                  <a:pt x="188" y="458"/>
                </a:lnTo>
                <a:cubicBezTo>
                  <a:pt x="188" y="462"/>
                  <a:pt x="187" y="466"/>
                  <a:pt x="187" y="470"/>
                </a:cubicBezTo>
                <a:lnTo>
                  <a:pt x="186" y="472"/>
                </a:lnTo>
                <a:cubicBezTo>
                  <a:pt x="180" y="495"/>
                  <a:pt x="158" y="511"/>
                  <a:pt x="134" y="508"/>
                </a:cubicBezTo>
                <a:cubicBezTo>
                  <a:pt x="110" y="505"/>
                  <a:pt x="91" y="484"/>
                  <a:pt x="91" y="460"/>
                </a:cubicBezTo>
                <a:lnTo>
                  <a:pt x="91" y="457"/>
                </a:lnTo>
                <a:lnTo>
                  <a:pt x="92" y="467"/>
                </a:lnTo>
                <a:lnTo>
                  <a:pt x="92" y="464"/>
                </a:lnTo>
                <a:lnTo>
                  <a:pt x="187" y="449"/>
                </a:lnTo>
                <a:lnTo>
                  <a:pt x="187" y="455"/>
                </a:lnTo>
                <a:lnTo>
                  <a:pt x="188" y="464"/>
                </a:lnTo>
                <a:lnTo>
                  <a:pt x="188" y="468"/>
                </a:lnTo>
                <a:cubicBezTo>
                  <a:pt x="188" y="473"/>
                  <a:pt x="187" y="478"/>
                  <a:pt x="186" y="483"/>
                </a:cubicBezTo>
                <a:lnTo>
                  <a:pt x="185" y="485"/>
                </a:lnTo>
                <a:cubicBezTo>
                  <a:pt x="178" y="506"/>
                  <a:pt x="158" y="519"/>
                  <a:pt x="136" y="517"/>
                </a:cubicBezTo>
                <a:cubicBezTo>
                  <a:pt x="114" y="516"/>
                  <a:pt x="96" y="499"/>
                  <a:pt x="92" y="477"/>
                </a:cubicBezTo>
                <a:lnTo>
                  <a:pt x="92" y="478"/>
                </a:lnTo>
                <a:lnTo>
                  <a:pt x="92" y="476"/>
                </a:lnTo>
                <a:lnTo>
                  <a:pt x="186" y="457"/>
                </a:lnTo>
                <a:lnTo>
                  <a:pt x="187" y="462"/>
                </a:lnTo>
                <a:lnTo>
                  <a:pt x="187" y="467"/>
                </a:lnTo>
                <a:lnTo>
                  <a:pt x="188" y="476"/>
                </a:lnTo>
                <a:lnTo>
                  <a:pt x="188" y="479"/>
                </a:lnTo>
                <a:lnTo>
                  <a:pt x="92" y="479"/>
                </a:lnTo>
                <a:lnTo>
                  <a:pt x="92" y="478"/>
                </a:lnTo>
                <a:lnTo>
                  <a:pt x="93" y="486"/>
                </a:lnTo>
                <a:lnTo>
                  <a:pt x="92" y="479"/>
                </a:lnTo>
                <a:lnTo>
                  <a:pt x="91" y="474"/>
                </a:lnTo>
                <a:cubicBezTo>
                  <a:pt x="90" y="460"/>
                  <a:pt x="94" y="447"/>
                  <a:pt x="104" y="437"/>
                </a:cubicBezTo>
                <a:cubicBezTo>
                  <a:pt x="113" y="427"/>
                  <a:pt x="125" y="421"/>
                  <a:pt x="139" y="421"/>
                </a:cubicBezTo>
                <a:lnTo>
                  <a:pt x="139" y="421"/>
                </a:lnTo>
                <a:cubicBezTo>
                  <a:pt x="164" y="421"/>
                  <a:pt x="185" y="440"/>
                  <a:pt x="187" y="465"/>
                </a:cubicBezTo>
                <a:lnTo>
                  <a:pt x="188" y="469"/>
                </a:lnTo>
                <a:lnTo>
                  <a:pt x="188" y="474"/>
                </a:lnTo>
                <a:cubicBezTo>
                  <a:pt x="190" y="487"/>
                  <a:pt x="185" y="501"/>
                  <a:pt x="176" y="511"/>
                </a:cubicBezTo>
                <a:cubicBezTo>
                  <a:pt x="167" y="521"/>
                  <a:pt x="154" y="527"/>
                  <a:pt x="140" y="527"/>
                </a:cubicBezTo>
                <a:lnTo>
                  <a:pt x="140" y="527"/>
                </a:lnTo>
                <a:cubicBezTo>
                  <a:pt x="117" y="527"/>
                  <a:pt x="96" y="510"/>
                  <a:pt x="93" y="487"/>
                </a:cubicBezTo>
                <a:lnTo>
                  <a:pt x="93" y="488"/>
                </a:lnTo>
                <a:lnTo>
                  <a:pt x="92" y="486"/>
                </a:lnTo>
                <a:lnTo>
                  <a:pt x="186" y="462"/>
                </a:lnTo>
                <a:lnTo>
                  <a:pt x="186" y="464"/>
                </a:lnTo>
                <a:cubicBezTo>
                  <a:pt x="187" y="468"/>
                  <a:pt x="187" y="472"/>
                  <a:pt x="187" y="476"/>
                </a:cubicBezTo>
                <a:lnTo>
                  <a:pt x="187" y="479"/>
                </a:lnTo>
                <a:lnTo>
                  <a:pt x="139" y="431"/>
                </a:lnTo>
                <a:lnTo>
                  <a:pt x="140" y="431"/>
                </a:lnTo>
                <a:lnTo>
                  <a:pt x="140" y="527"/>
                </a:lnTo>
                <a:lnTo>
                  <a:pt x="139" y="527"/>
                </a:lnTo>
                <a:lnTo>
                  <a:pt x="139" y="431"/>
                </a:lnTo>
                <a:lnTo>
                  <a:pt x="139" y="431"/>
                </a:lnTo>
                <a:cubicBezTo>
                  <a:pt x="166" y="431"/>
                  <a:pt x="187" y="452"/>
                  <a:pt x="187" y="479"/>
                </a:cubicBezTo>
                <a:lnTo>
                  <a:pt x="187" y="490"/>
                </a:lnTo>
                <a:lnTo>
                  <a:pt x="187" y="494"/>
                </a:lnTo>
                <a:cubicBezTo>
                  <a:pt x="183" y="520"/>
                  <a:pt x="161" y="538"/>
                  <a:pt x="136" y="536"/>
                </a:cubicBezTo>
                <a:cubicBezTo>
                  <a:pt x="111" y="535"/>
                  <a:pt x="91" y="514"/>
                  <a:pt x="91" y="488"/>
                </a:cubicBezTo>
                <a:lnTo>
                  <a:pt x="91" y="484"/>
                </a:lnTo>
                <a:lnTo>
                  <a:pt x="91" y="479"/>
                </a:lnTo>
                <a:lnTo>
                  <a:pt x="139" y="527"/>
                </a:lnTo>
                <a:lnTo>
                  <a:pt x="138" y="527"/>
                </a:lnTo>
                <a:lnTo>
                  <a:pt x="186" y="479"/>
                </a:lnTo>
                <a:lnTo>
                  <a:pt x="186" y="479"/>
                </a:lnTo>
                <a:lnTo>
                  <a:pt x="186" y="483"/>
                </a:lnTo>
                <a:lnTo>
                  <a:pt x="138" y="440"/>
                </a:lnTo>
                <a:lnTo>
                  <a:pt x="139" y="440"/>
                </a:lnTo>
                <a:lnTo>
                  <a:pt x="93" y="504"/>
                </a:lnTo>
                <a:lnTo>
                  <a:pt x="92" y="501"/>
                </a:lnTo>
                <a:lnTo>
                  <a:pt x="95" y="507"/>
                </a:lnTo>
                <a:lnTo>
                  <a:pt x="94" y="505"/>
                </a:lnTo>
                <a:lnTo>
                  <a:pt x="180" y="462"/>
                </a:lnTo>
                <a:lnTo>
                  <a:pt x="181" y="464"/>
                </a:lnTo>
                <a:cubicBezTo>
                  <a:pt x="183" y="468"/>
                  <a:pt x="185" y="473"/>
                  <a:pt x="185" y="478"/>
                </a:cubicBezTo>
                <a:lnTo>
                  <a:pt x="186" y="481"/>
                </a:lnTo>
                <a:cubicBezTo>
                  <a:pt x="188" y="494"/>
                  <a:pt x="184" y="509"/>
                  <a:pt x="175" y="519"/>
                </a:cubicBezTo>
                <a:cubicBezTo>
                  <a:pt x="166" y="530"/>
                  <a:pt x="153" y="536"/>
                  <a:pt x="138" y="536"/>
                </a:cubicBezTo>
                <a:lnTo>
                  <a:pt x="137" y="536"/>
                </a:lnTo>
                <a:lnTo>
                  <a:pt x="185" y="488"/>
                </a:lnTo>
                <a:lnTo>
                  <a:pt x="185" y="494"/>
                </a:lnTo>
                <a:lnTo>
                  <a:pt x="185" y="498"/>
                </a:lnTo>
                <a:lnTo>
                  <a:pt x="89" y="498"/>
                </a:lnTo>
                <a:lnTo>
                  <a:pt x="89" y="496"/>
                </a:lnTo>
                <a:cubicBezTo>
                  <a:pt x="89" y="494"/>
                  <a:pt x="90" y="491"/>
                  <a:pt x="90" y="489"/>
                </a:cubicBezTo>
                <a:lnTo>
                  <a:pt x="91" y="486"/>
                </a:lnTo>
                <a:lnTo>
                  <a:pt x="90" y="493"/>
                </a:lnTo>
                <a:lnTo>
                  <a:pt x="90" y="490"/>
                </a:lnTo>
                <a:lnTo>
                  <a:pt x="90" y="488"/>
                </a:lnTo>
                <a:lnTo>
                  <a:pt x="184" y="504"/>
                </a:lnTo>
                <a:lnTo>
                  <a:pt x="183" y="505"/>
                </a:lnTo>
                <a:lnTo>
                  <a:pt x="182" y="508"/>
                </a:lnTo>
                <a:lnTo>
                  <a:pt x="184" y="488"/>
                </a:lnTo>
                <a:lnTo>
                  <a:pt x="185" y="498"/>
                </a:lnTo>
                <a:lnTo>
                  <a:pt x="185" y="502"/>
                </a:lnTo>
                <a:cubicBezTo>
                  <a:pt x="185" y="529"/>
                  <a:pt x="163" y="550"/>
                  <a:pt x="137" y="550"/>
                </a:cubicBezTo>
                <a:lnTo>
                  <a:pt x="136" y="550"/>
                </a:lnTo>
                <a:cubicBezTo>
                  <a:pt x="110" y="550"/>
                  <a:pt x="88" y="529"/>
                  <a:pt x="88" y="502"/>
                </a:cubicBezTo>
                <a:lnTo>
                  <a:pt x="88" y="499"/>
                </a:lnTo>
                <a:lnTo>
                  <a:pt x="91" y="515"/>
                </a:lnTo>
                <a:lnTo>
                  <a:pt x="90" y="513"/>
                </a:lnTo>
                <a:lnTo>
                  <a:pt x="184" y="498"/>
                </a:lnTo>
                <a:lnTo>
                  <a:pt x="184" y="502"/>
                </a:lnTo>
                <a:lnTo>
                  <a:pt x="184" y="507"/>
                </a:lnTo>
                <a:lnTo>
                  <a:pt x="183" y="500"/>
                </a:lnTo>
                <a:lnTo>
                  <a:pt x="184" y="503"/>
                </a:lnTo>
                <a:cubicBezTo>
                  <a:pt x="184" y="505"/>
                  <a:pt x="184" y="508"/>
                  <a:pt x="184" y="510"/>
                </a:cubicBezTo>
                <a:lnTo>
                  <a:pt x="184" y="512"/>
                </a:lnTo>
                <a:lnTo>
                  <a:pt x="88" y="512"/>
                </a:lnTo>
                <a:lnTo>
                  <a:pt x="88" y="510"/>
                </a:lnTo>
                <a:lnTo>
                  <a:pt x="89" y="519"/>
                </a:lnTo>
                <a:lnTo>
                  <a:pt x="89" y="517"/>
                </a:lnTo>
                <a:lnTo>
                  <a:pt x="184" y="507"/>
                </a:lnTo>
                <a:lnTo>
                  <a:pt x="184" y="509"/>
                </a:lnTo>
                <a:lnTo>
                  <a:pt x="184" y="512"/>
                </a:lnTo>
                <a:cubicBezTo>
                  <a:pt x="184" y="538"/>
                  <a:pt x="164" y="559"/>
                  <a:pt x="138" y="560"/>
                </a:cubicBezTo>
                <a:cubicBezTo>
                  <a:pt x="113" y="561"/>
                  <a:pt x="90" y="542"/>
                  <a:pt x="88" y="516"/>
                </a:cubicBezTo>
                <a:lnTo>
                  <a:pt x="88" y="514"/>
                </a:lnTo>
                <a:lnTo>
                  <a:pt x="88" y="511"/>
                </a:lnTo>
                <a:cubicBezTo>
                  <a:pt x="87" y="509"/>
                  <a:pt x="87" y="506"/>
                  <a:pt x="87" y="503"/>
                </a:cubicBezTo>
                <a:lnTo>
                  <a:pt x="87" y="502"/>
                </a:lnTo>
                <a:lnTo>
                  <a:pt x="183" y="502"/>
                </a:lnTo>
                <a:lnTo>
                  <a:pt x="183" y="511"/>
                </a:lnTo>
                <a:lnTo>
                  <a:pt x="182" y="509"/>
                </a:lnTo>
                <a:lnTo>
                  <a:pt x="182" y="514"/>
                </a:lnTo>
                <a:lnTo>
                  <a:pt x="182" y="506"/>
                </a:lnTo>
                <a:lnTo>
                  <a:pt x="182" y="509"/>
                </a:lnTo>
                <a:lnTo>
                  <a:pt x="144" y="470"/>
                </a:lnTo>
                <a:lnTo>
                  <a:pt x="147" y="470"/>
                </a:lnTo>
                <a:lnTo>
                  <a:pt x="128" y="470"/>
                </a:lnTo>
                <a:lnTo>
                  <a:pt x="131" y="470"/>
                </a:lnTo>
                <a:cubicBezTo>
                  <a:pt x="154" y="465"/>
                  <a:pt x="178" y="479"/>
                  <a:pt x="186" y="502"/>
                </a:cubicBezTo>
                <a:lnTo>
                  <a:pt x="187" y="505"/>
                </a:lnTo>
                <a:cubicBezTo>
                  <a:pt x="188" y="510"/>
                  <a:pt x="189" y="515"/>
                  <a:pt x="189" y="520"/>
                </a:cubicBezTo>
                <a:lnTo>
                  <a:pt x="189" y="521"/>
                </a:lnTo>
                <a:lnTo>
                  <a:pt x="93" y="521"/>
                </a:lnTo>
                <a:lnTo>
                  <a:pt x="93" y="517"/>
                </a:lnTo>
                <a:lnTo>
                  <a:pt x="93" y="512"/>
                </a:lnTo>
                <a:lnTo>
                  <a:pt x="189" y="512"/>
                </a:lnTo>
                <a:lnTo>
                  <a:pt x="189" y="514"/>
                </a:lnTo>
                <a:cubicBezTo>
                  <a:pt x="189" y="518"/>
                  <a:pt x="189" y="521"/>
                  <a:pt x="188" y="524"/>
                </a:cubicBezTo>
                <a:lnTo>
                  <a:pt x="188" y="526"/>
                </a:lnTo>
                <a:cubicBezTo>
                  <a:pt x="183" y="551"/>
                  <a:pt x="160" y="567"/>
                  <a:pt x="136" y="565"/>
                </a:cubicBezTo>
                <a:cubicBezTo>
                  <a:pt x="111" y="562"/>
                  <a:pt x="92" y="542"/>
                  <a:pt x="92" y="517"/>
                </a:cubicBezTo>
                <a:lnTo>
                  <a:pt x="92" y="514"/>
                </a:lnTo>
                <a:lnTo>
                  <a:pt x="93" y="524"/>
                </a:lnTo>
                <a:lnTo>
                  <a:pt x="93" y="521"/>
                </a:lnTo>
                <a:lnTo>
                  <a:pt x="174" y="546"/>
                </a:lnTo>
                <a:lnTo>
                  <a:pt x="172" y="548"/>
                </a:lnTo>
                <a:lnTo>
                  <a:pt x="178" y="541"/>
                </a:lnTo>
                <a:lnTo>
                  <a:pt x="176" y="544"/>
                </a:lnTo>
                <a:lnTo>
                  <a:pt x="182" y="532"/>
                </a:lnTo>
                <a:lnTo>
                  <a:pt x="180" y="537"/>
                </a:lnTo>
                <a:lnTo>
                  <a:pt x="182" y="517"/>
                </a:lnTo>
                <a:lnTo>
                  <a:pt x="183" y="522"/>
                </a:lnTo>
                <a:lnTo>
                  <a:pt x="135" y="478"/>
                </a:lnTo>
                <a:lnTo>
                  <a:pt x="135" y="478"/>
                </a:lnTo>
                <a:lnTo>
                  <a:pt x="135" y="574"/>
                </a:lnTo>
                <a:lnTo>
                  <a:pt x="134" y="574"/>
                </a:lnTo>
                <a:cubicBezTo>
                  <a:pt x="108" y="574"/>
                  <a:pt x="86" y="553"/>
                  <a:pt x="86" y="526"/>
                </a:cubicBezTo>
                <a:lnTo>
                  <a:pt x="87" y="518"/>
                </a:lnTo>
                <a:lnTo>
                  <a:pt x="87" y="518"/>
                </a:lnTo>
                <a:lnTo>
                  <a:pt x="87" y="514"/>
                </a:lnTo>
                <a:cubicBezTo>
                  <a:pt x="87" y="510"/>
                  <a:pt x="87" y="506"/>
                  <a:pt x="88" y="502"/>
                </a:cubicBezTo>
                <a:lnTo>
                  <a:pt x="89" y="500"/>
                </a:lnTo>
                <a:cubicBezTo>
                  <a:pt x="94" y="481"/>
                  <a:pt x="110" y="466"/>
                  <a:pt x="130" y="464"/>
                </a:cubicBezTo>
                <a:cubicBezTo>
                  <a:pt x="150" y="462"/>
                  <a:pt x="169" y="473"/>
                  <a:pt x="178" y="491"/>
                </a:cubicBezTo>
                <a:lnTo>
                  <a:pt x="179" y="493"/>
                </a:lnTo>
                <a:cubicBezTo>
                  <a:pt x="181" y="496"/>
                  <a:pt x="182" y="499"/>
                  <a:pt x="183" y="502"/>
                </a:cubicBezTo>
                <a:lnTo>
                  <a:pt x="184" y="507"/>
                </a:lnTo>
                <a:lnTo>
                  <a:pt x="186" y="515"/>
                </a:lnTo>
                <a:cubicBezTo>
                  <a:pt x="188" y="523"/>
                  <a:pt x="188" y="530"/>
                  <a:pt x="186" y="537"/>
                </a:cubicBezTo>
                <a:lnTo>
                  <a:pt x="185" y="541"/>
                </a:lnTo>
                <a:cubicBezTo>
                  <a:pt x="180" y="567"/>
                  <a:pt x="154" y="583"/>
                  <a:pt x="129" y="578"/>
                </a:cubicBezTo>
                <a:cubicBezTo>
                  <a:pt x="103" y="572"/>
                  <a:pt x="86" y="547"/>
                  <a:pt x="91" y="522"/>
                </a:cubicBezTo>
                <a:lnTo>
                  <a:pt x="92" y="517"/>
                </a:lnTo>
                <a:lnTo>
                  <a:pt x="93" y="515"/>
                </a:lnTo>
                <a:cubicBezTo>
                  <a:pt x="99" y="491"/>
                  <a:pt x="121" y="476"/>
                  <a:pt x="145" y="479"/>
                </a:cubicBezTo>
                <a:cubicBezTo>
                  <a:pt x="169" y="482"/>
                  <a:pt x="187" y="502"/>
                  <a:pt x="187" y="526"/>
                </a:cubicBezTo>
                <a:lnTo>
                  <a:pt x="187" y="531"/>
                </a:lnTo>
                <a:lnTo>
                  <a:pt x="187" y="536"/>
                </a:lnTo>
                <a:cubicBezTo>
                  <a:pt x="187" y="562"/>
                  <a:pt x="166" y="584"/>
                  <a:pt x="139" y="584"/>
                </a:cubicBezTo>
                <a:lnTo>
                  <a:pt x="137" y="584"/>
                </a:lnTo>
                <a:cubicBezTo>
                  <a:pt x="118" y="584"/>
                  <a:pt x="101" y="573"/>
                  <a:pt x="93" y="556"/>
                </a:cubicBezTo>
                <a:lnTo>
                  <a:pt x="90" y="547"/>
                </a:lnTo>
                <a:lnTo>
                  <a:pt x="88" y="543"/>
                </a:lnTo>
                <a:lnTo>
                  <a:pt x="181" y="526"/>
                </a:lnTo>
                <a:lnTo>
                  <a:pt x="181" y="526"/>
                </a:lnTo>
                <a:lnTo>
                  <a:pt x="181" y="536"/>
                </a:lnTo>
                <a:lnTo>
                  <a:pt x="181" y="547"/>
                </a:lnTo>
                <a:lnTo>
                  <a:pt x="181" y="551"/>
                </a:lnTo>
                <a:cubicBezTo>
                  <a:pt x="178" y="574"/>
                  <a:pt x="160" y="591"/>
                  <a:pt x="138" y="593"/>
                </a:cubicBezTo>
                <a:cubicBezTo>
                  <a:pt x="115" y="595"/>
                  <a:pt x="95" y="582"/>
                  <a:pt x="87" y="561"/>
                </a:cubicBezTo>
                <a:lnTo>
                  <a:pt x="87" y="559"/>
                </a:lnTo>
                <a:cubicBezTo>
                  <a:pt x="86" y="556"/>
                  <a:pt x="85" y="554"/>
                  <a:pt x="85" y="551"/>
                </a:cubicBezTo>
                <a:lnTo>
                  <a:pt x="84" y="547"/>
                </a:lnTo>
                <a:cubicBezTo>
                  <a:pt x="84" y="545"/>
                  <a:pt x="84" y="543"/>
                  <a:pt x="84" y="540"/>
                </a:cubicBezTo>
                <a:lnTo>
                  <a:pt x="84" y="536"/>
                </a:lnTo>
                <a:lnTo>
                  <a:pt x="132" y="584"/>
                </a:lnTo>
                <a:lnTo>
                  <a:pt x="131" y="584"/>
                </a:lnTo>
                <a:lnTo>
                  <a:pt x="179" y="541"/>
                </a:lnTo>
                <a:lnTo>
                  <a:pt x="178" y="545"/>
                </a:lnTo>
                <a:lnTo>
                  <a:pt x="178" y="550"/>
                </a:lnTo>
                <a:cubicBezTo>
                  <a:pt x="175" y="575"/>
                  <a:pt x="155" y="593"/>
                  <a:pt x="130" y="593"/>
                </a:cubicBezTo>
                <a:lnTo>
                  <a:pt x="129" y="593"/>
                </a:lnTo>
                <a:lnTo>
                  <a:pt x="129" y="593"/>
                </a:lnTo>
                <a:lnTo>
                  <a:pt x="177" y="545"/>
                </a:lnTo>
                <a:lnTo>
                  <a:pt x="177" y="545"/>
                </a:lnTo>
                <a:lnTo>
                  <a:pt x="177" y="551"/>
                </a:lnTo>
                <a:lnTo>
                  <a:pt x="178" y="561"/>
                </a:lnTo>
                <a:lnTo>
                  <a:pt x="178" y="564"/>
                </a:lnTo>
                <a:lnTo>
                  <a:pt x="82" y="564"/>
                </a:lnTo>
                <a:lnTo>
                  <a:pt x="82" y="563"/>
                </a:lnTo>
                <a:lnTo>
                  <a:pt x="83" y="571"/>
                </a:lnTo>
                <a:lnTo>
                  <a:pt x="82" y="567"/>
                </a:lnTo>
                <a:lnTo>
                  <a:pt x="82" y="569"/>
                </a:lnTo>
                <a:lnTo>
                  <a:pt x="82" y="567"/>
                </a:lnTo>
                <a:lnTo>
                  <a:pt x="176" y="564"/>
                </a:lnTo>
                <a:lnTo>
                  <a:pt x="175" y="567"/>
                </a:lnTo>
                <a:lnTo>
                  <a:pt x="176" y="557"/>
                </a:lnTo>
                <a:lnTo>
                  <a:pt x="176" y="559"/>
                </a:lnTo>
                <a:lnTo>
                  <a:pt x="80" y="559"/>
                </a:lnTo>
                <a:lnTo>
                  <a:pt x="80" y="552"/>
                </a:lnTo>
                <a:lnTo>
                  <a:pt x="80" y="551"/>
                </a:lnTo>
                <a:lnTo>
                  <a:pt x="80" y="547"/>
                </a:lnTo>
                <a:lnTo>
                  <a:pt x="80" y="545"/>
                </a:lnTo>
                <a:lnTo>
                  <a:pt x="176" y="545"/>
                </a:lnTo>
                <a:lnTo>
                  <a:pt x="176" y="548"/>
                </a:lnTo>
                <a:lnTo>
                  <a:pt x="176" y="554"/>
                </a:lnTo>
                <a:lnTo>
                  <a:pt x="176" y="561"/>
                </a:lnTo>
                <a:lnTo>
                  <a:pt x="176" y="564"/>
                </a:lnTo>
                <a:lnTo>
                  <a:pt x="80" y="564"/>
                </a:lnTo>
                <a:lnTo>
                  <a:pt x="80" y="563"/>
                </a:lnTo>
                <a:lnTo>
                  <a:pt x="80" y="560"/>
                </a:lnTo>
                <a:lnTo>
                  <a:pt x="80" y="556"/>
                </a:lnTo>
                <a:lnTo>
                  <a:pt x="80" y="555"/>
                </a:lnTo>
                <a:lnTo>
                  <a:pt x="176" y="555"/>
                </a:lnTo>
                <a:lnTo>
                  <a:pt x="176" y="556"/>
                </a:lnTo>
                <a:cubicBezTo>
                  <a:pt x="176" y="559"/>
                  <a:pt x="176" y="562"/>
                  <a:pt x="176" y="564"/>
                </a:cubicBezTo>
                <a:lnTo>
                  <a:pt x="176" y="564"/>
                </a:lnTo>
                <a:lnTo>
                  <a:pt x="175" y="569"/>
                </a:lnTo>
                <a:lnTo>
                  <a:pt x="82" y="549"/>
                </a:lnTo>
                <a:lnTo>
                  <a:pt x="82" y="548"/>
                </a:lnTo>
                <a:lnTo>
                  <a:pt x="80" y="563"/>
                </a:lnTo>
                <a:lnTo>
                  <a:pt x="80" y="562"/>
                </a:lnTo>
                <a:lnTo>
                  <a:pt x="80" y="554"/>
                </a:lnTo>
                <a:lnTo>
                  <a:pt x="81" y="563"/>
                </a:lnTo>
                <a:lnTo>
                  <a:pt x="80" y="559"/>
                </a:lnTo>
                <a:cubicBezTo>
                  <a:pt x="79" y="555"/>
                  <a:pt x="78" y="551"/>
                  <a:pt x="78" y="547"/>
                </a:cubicBezTo>
                <a:lnTo>
                  <a:pt x="78" y="545"/>
                </a:lnTo>
                <a:cubicBezTo>
                  <a:pt x="78" y="521"/>
                  <a:pt x="97" y="500"/>
                  <a:pt x="122" y="498"/>
                </a:cubicBezTo>
                <a:cubicBezTo>
                  <a:pt x="146" y="495"/>
                  <a:pt x="169" y="512"/>
                  <a:pt x="174" y="536"/>
                </a:cubicBezTo>
                <a:lnTo>
                  <a:pt x="175" y="545"/>
                </a:lnTo>
                <a:lnTo>
                  <a:pt x="175" y="555"/>
                </a:lnTo>
                <a:lnTo>
                  <a:pt x="175" y="565"/>
                </a:lnTo>
                <a:lnTo>
                  <a:pt x="175" y="570"/>
                </a:lnTo>
                <a:cubicBezTo>
                  <a:pt x="175" y="573"/>
                  <a:pt x="175" y="575"/>
                  <a:pt x="175" y="577"/>
                </a:cubicBezTo>
                <a:lnTo>
                  <a:pt x="174" y="581"/>
                </a:lnTo>
                <a:cubicBezTo>
                  <a:pt x="171" y="604"/>
                  <a:pt x="151" y="622"/>
                  <a:pt x="127" y="622"/>
                </a:cubicBezTo>
                <a:lnTo>
                  <a:pt x="126" y="622"/>
                </a:lnTo>
                <a:cubicBezTo>
                  <a:pt x="107" y="622"/>
                  <a:pt x="89" y="610"/>
                  <a:pt x="82" y="592"/>
                </a:cubicBezTo>
                <a:cubicBezTo>
                  <a:pt x="74" y="574"/>
                  <a:pt x="78" y="554"/>
                  <a:pt x="92" y="540"/>
                </a:cubicBezTo>
                <a:lnTo>
                  <a:pt x="95" y="537"/>
                </a:lnTo>
                <a:cubicBezTo>
                  <a:pt x="97" y="535"/>
                  <a:pt x="100" y="533"/>
                  <a:pt x="102" y="531"/>
                </a:cubicBezTo>
                <a:lnTo>
                  <a:pt x="105" y="529"/>
                </a:lnTo>
                <a:cubicBezTo>
                  <a:pt x="119" y="520"/>
                  <a:pt x="136" y="518"/>
                  <a:pt x="150" y="525"/>
                </a:cubicBezTo>
                <a:cubicBezTo>
                  <a:pt x="165" y="531"/>
                  <a:pt x="176" y="544"/>
                  <a:pt x="179" y="560"/>
                </a:cubicBezTo>
                <a:lnTo>
                  <a:pt x="180" y="562"/>
                </a:lnTo>
                <a:cubicBezTo>
                  <a:pt x="181" y="568"/>
                  <a:pt x="181" y="575"/>
                  <a:pt x="180" y="581"/>
                </a:cubicBezTo>
                <a:lnTo>
                  <a:pt x="179" y="583"/>
                </a:lnTo>
                <a:cubicBezTo>
                  <a:pt x="174" y="608"/>
                  <a:pt x="152" y="624"/>
                  <a:pt x="127" y="622"/>
                </a:cubicBezTo>
                <a:cubicBezTo>
                  <a:pt x="103" y="619"/>
                  <a:pt x="84" y="599"/>
                  <a:pt x="84" y="574"/>
                </a:cubicBezTo>
                <a:lnTo>
                  <a:pt x="84" y="569"/>
                </a:lnTo>
                <a:lnTo>
                  <a:pt x="84" y="566"/>
                </a:lnTo>
                <a:lnTo>
                  <a:pt x="84" y="564"/>
                </a:lnTo>
                <a:lnTo>
                  <a:pt x="180" y="564"/>
                </a:lnTo>
                <a:lnTo>
                  <a:pt x="180" y="566"/>
                </a:lnTo>
                <a:cubicBezTo>
                  <a:pt x="180" y="569"/>
                  <a:pt x="180" y="571"/>
                  <a:pt x="179" y="574"/>
                </a:cubicBezTo>
                <a:lnTo>
                  <a:pt x="179" y="574"/>
                </a:lnTo>
                <a:lnTo>
                  <a:pt x="179" y="579"/>
                </a:lnTo>
                <a:cubicBezTo>
                  <a:pt x="176" y="604"/>
                  <a:pt x="154" y="623"/>
                  <a:pt x="129" y="622"/>
                </a:cubicBezTo>
                <a:cubicBezTo>
                  <a:pt x="103" y="621"/>
                  <a:pt x="83" y="600"/>
                  <a:pt x="83" y="574"/>
                </a:cubicBezTo>
                <a:lnTo>
                  <a:pt x="83" y="572"/>
                </a:lnTo>
                <a:lnTo>
                  <a:pt x="84" y="580"/>
                </a:lnTo>
                <a:lnTo>
                  <a:pt x="83" y="577"/>
                </a:lnTo>
                <a:cubicBezTo>
                  <a:pt x="81" y="563"/>
                  <a:pt x="85" y="549"/>
                  <a:pt x="94" y="538"/>
                </a:cubicBezTo>
                <a:cubicBezTo>
                  <a:pt x="103" y="527"/>
                  <a:pt x="116" y="521"/>
                  <a:pt x="130" y="521"/>
                </a:cubicBezTo>
                <a:lnTo>
                  <a:pt x="131" y="521"/>
                </a:lnTo>
                <a:cubicBezTo>
                  <a:pt x="157" y="521"/>
                  <a:pt x="179" y="542"/>
                  <a:pt x="179" y="569"/>
                </a:cubicBezTo>
                <a:lnTo>
                  <a:pt x="179" y="572"/>
                </a:lnTo>
                <a:cubicBezTo>
                  <a:pt x="179" y="576"/>
                  <a:pt x="178" y="580"/>
                  <a:pt x="178" y="584"/>
                </a:cubicBezTo>
                <a:lnTo>
                  <a:pt x="177" y="586"/>
                </a:lnTo>
                <a:cubicBezTo>
                  <a:pt x="171" y="609"/>
                  <a:pt x="149" y="625"/>
                  <a:pt x="125" y="622"/>
                </a:cubicBezTo>
                <a:cubicBezTo>
                  <a:pt x="101" y="619"/>
                  <a:pt x="82" y="598"/>
                  <a:pt x="82" y="574"/>
                </a:cubicBezTo>
                <a:lnTo>
                  <a:pt x="82" y="571"/>
                </a:lnTo>
                <a:lnTo>
                  <a:pt x="84" y="583"/>
                </a:lnTo>
                <a:lnTo>
                  <a:pt x="83" y="581"/>
                </a:lnTo>
                <a:lnTo>
                  <a:pt x="178" y="569"/>
                </a:lnTo>
                <a:lnTo>
                  <a:pt x="178" y="577"/>
                </a:lnTo>
                <a:lnTo>
                  <a:pt x="177" y="579"/>
                </a:lnTo>
                <a:lnTo>
                  <a:pt x="177" y="587"/>
                </a:lnTo>
                <a:cubicBezTo>
                  <a:pt x="175" y="612"/>
                  <a:pt x="153" y="632"/>
                  <a:pt x="127" y="631"/>
                </a:cubicBezTo>
                <a:cubicBezTo>
                  <a:pt x="101" y="631"/>
                  <a:pt x="81" y="609"/>
                  <a:pt x="81" y="583"/>
                </a:cubicBezTo>
                <a:lnTo>
                  <a:pt x="81" y="584"/>
                </a:lnTo>
                <a:lnTo>
                  <a:pt x="81" y="580"/>
                </a:lnTo>
                <a:lnTo>
                  <a:pt x="169" y="599"/>
                </a:lnTo>
                <a:lnTo>
                  <a:pt x="170" y="598"/>
                </a:lnTo>
                <a:lnTo>
                  <a:pt x="167" y="603"/>
                </a:lnTo>
                <a:lnTo>
                  <a:pt x="170" y="594"/>
                </a:lnTo>
                <a:lnTo>
                  <a:pt x="169" y="598"/>
                </a:lnTo>
                <a:cubicBezTo>
                  <a:pt x="164" y="620"/>
                  <a:pt x="145" y="636"/>
                  <a:pt x="122" y="636"/>
                </a:cubicBezTo>
                <a:lnTo>
                  <a:pt x="122" y="636"/>
                </a:lnTo>
                <a:lnTo>
                  <a:pt x="120" y="636"/>
                </a:lnTo>
                <a:cubicBezTo>
                  <a:pt x="106" y="636"/>
                  <a:pt x="93" y="630"/>
                  <a:pt x="84" y="619"/>
                </a:cubicBezTo>
                <a:cubicBezTo>
                  <a:pt x="75" y="608"/>
                  <a:pt x="71" y="594"/>
                  <a:pt x="73" y="580"/>
                </a:cubicBezTo>
                <a:lnTo>
                  <a:pt x="74" y="577"/>
                </a:lnTo>
                <a:lnTo>
                  <a:pt x="73" y="585"/>
                </a:lnTo>
                <a:lnTo>
                  <a:pt x="73" y="583"/>
                </a:lnTo>
                <a:lnTo>
                  <a:pt x="169" y="583"/>
                </a:lnTo>
                <a:lnTo>
                  <a:pt x="169" y="593"/>
                </a:lnTo>
                <a:lnTo>
                  <a:pt x="168" y="597"/>
                </a:lnTo>
                <a:lnTo>
                  <a:pt x="168" y="602"/>
                </a:lnTo>
                <a:cubicBezTo>
                  <a:pt x="168" y="629"/>
                  <a:pt x="147" y="650"/>
                  <a:pt x="120" y="650"/>
                </a:cubicBezTo>
                <a:lnTo>
                  <a:pt x="119" y="650"/>
                </a:lnTo>
                <a:cubicBezTo>
                  <a:pt x="104" y="650"/>
                  <a:pt x="89" y="643"/>
                  <a:pt x="80" y="629"/>
                </a:cubicBezTo>
                <a:cubicBezTo>
                  <a:pt x="71" y="616"/>
                  <a:pt x="69" y="599"/>
                  <a:pt x="75" y="585"/>
                </a:cubicBezTo>
                <a:lnTo>
                  <a:pt x="77" y="580"/>
                </a:lnTo>
                <a:lnTo>
                  <a:pt x="121" y="645"/>
                </a:lnTo>
                <a:lnTo>
                  <a:pt x="119" y="645"/>
                </a:lnTo>
                <a:lnTo>
                  <a:pt x="167" y="593"/>
                </a:lnTo>
                <a:lnTo>
                  <a:pt x="167" y="602"/>
                </a:lnTo>
                <a:lnTo>
                  <a:pt x="167" y="605"/>
                </a:lnTo>
                <a:cubicBezTo>
                  <a:pt x="167" y="611"/>
                  <a:pt x="167" y="616"/>
                  <a:pt x="165" y="621"/>
                </a:cubicBezTo>
                <a:lnTo>
                  <a:pt x="165" y="622"/>
                </a:lnTo>
                <a:cubicBezTo>
                  <a:pt x="157" y="644"/>
                  <a:pt x="135" y="658"/>
                  <a:pt x="111" y="654"/>
                </a:cubicBezTo>
                <a:cubicBezTo>
                  <a:pt x="88" y="651"/>
                  <a:pt x="71" y="631"/>
                  <a:pt x="71" y="607"/>
                </a:cubicBezTo>
                <a:lnTo>
                  <a:pt x="71" y="604"/>
                </a:lnTo>
                <a:lnTo>
                  <a:pt x="72" y="616"/>
                </a:lnTo>
                <a:lnTo>
                  <a:pt x="72" y="614"/>
                </a:lnTo>
                <a:lnTo>
                  <a:pt x="166" y="597"/>
                </a:lnTo>
                <a:lnTo>
                  <a:pt x="167" y="602"/>
                </a:lnTo>
                <a:lnTo>
                  <a:pt x="167" y="607"/>
                </a:lnTo>
                <a:lnTo>
                  <a:pt x="71" y="612"/>
                </a:lnTo>
                <a:lnTo>
                  <a:pt x="71" y="609"/>
                </a:lnTo>
                <a:lnTo>
                  <a:pt x="71" y="607"/>
                </a:lnTo>
                <a:lnTo>
                  <a:pt x="167" y="607"/>
                </a:lnTo>
                <a:lnTo>
                  <a:pt x="167" y="615"/>
                </a:lnTo>
                <a:lnTo>
                  <a:pt x="167" y="621"/>
                </a:lnTo>
                <a:lnTo>
                  <a:pt x="166" y="620"/>
                </a:lnTo>
                <a:lnTo>
                  <a:pt x="166" y="621"/>
                </a:lnTo>
                <a:lnTo>
                  <a:pt x="70" y="621"/>
                </a:lnTo>
                <a:lnTo>
                  <a:pt x="70" y="617"/>
                </a:lnTo>
                <a:lnTo>
                  <a:pt x="71" y="613"/>
                </a:lnTo>
                <a:lnTo>
                  <a:pt x="70" y="602"/>
                </a:lnTo>
                <a:lnTo>
                  <a:pt x="70" y="597"/>
                </a:lnTo>
                <a:cubicBezTo>
                  <a:pt x="70" y="574"/>
                  <a:pt x="87" y="554"/>
                  <a:pt x="110" y="550"/>
                </a:cubicBezTo>
                <a:cubicBezTo>
                  <a:pt x="134" y="546"/>
                  <a:pt x="156" y="560"/>
                  <a:pt x="164" y="582"/>
                </a:cubicBezTo>
                <a:lnTo>
                  <a:pt x="164" y="584"/>
                </a:lnTo>
                <a:cubicBezTo>
                  <a:pt x="166" y="589"/>
                  <a:pt x="166" y="594"/>
                  <a:pt x="166" y="599"/>
                </a:cubicBezTo>
                <a:lnTo>
                  <a:pt x="166" y="599"/>
                </a:lnTo>
                <a:lnTo>
                  <a:pt x="167" y="608"/>
                </a:lnTo>
                <a:lnTo>
                  <a:pt x="167" y="612"/>
                </a:lnTo>
                <a:lnTo>
                  <a:pt x="119" y="564"/>
                </a:lnTo>
                <a:lnTo>
                  <a:pt x="120" y="564"/>
                </a:lnTo>
                <a:cubicBezTo>
                  <a:pt x="146" y="564"/>
                  <a:pt x="168" y="585"/>
                  <a:pt x="168" y="612"/>
                </a:cubicBezTo>
                <a:lnTo>
                  <a:pt x="168" y="614"/>
                </a:lnTo>
                <a:cubicBezTo>
                  <a:pt x="168" y="618"/>
                  <a:pt x="167" y="622"/>
                  <a:pt x="167" y="626"/>
                </a:cubicBezTo>
                <a:lnTo>
                  <a:pt x="166" y="628"/>
                </a:lnTo>
                <a:cubicBezTo>
                  <a:pt x="160" y="652"/>
                  <a:pt x="138" y="667"/>
                  <a:pt x="114" y="664"/>
                </a:cubicBezTo>
                <a:cubicBezTo>
                  <a:pt x="90" y="661"/>
                  <a:pt x="71" y="641"/>
                  <a:pt x="71" y="616"/>
                </a:cubicBezTo>
                <a:lnTo>
                  <a:pt x="71" y="614"/>
                </a:lnTo>
                <a:lnTo>
                  <a:pt x="71" y="612"/>
                </a:lnTo>
                <a:cubicBezTo>
                  <a:pt x="71" y="587"/>
                  <a:pt x="90" y="567"/>
                  <a:pt x="115" y="564"/>
                </a:cubicBezTo>
                <a:cubicBezTo>
                  <a:pt x="139" y="562"/>
                  <a:pt x="162" y="578"/>
                  <a:pt x="167" y="603"/>
                </a:cubicBezTo>
                <a:lnTo>
                  <a:pt x="167" y="605"/>
                </a:lnTo>
                <a:cubicBezTo>
                  <a:pt x="168" y="608"/>
                  <a:pt x="168" y="611"/>
                  <a:pt x="168" y="614"/>
                </a:cubicBezTo>
                <a:lnTo>
                  <a:pt x="168" y="616"/>
                </a:lnTo>
                <a:cubicBezTo>
                  <a:pt x="168" y="641"/>
                  <a:pt x="150" y="661"/>
                  <a:pt x="126" y="664"/>
                </a:cubicBezTo>
                <a:cubicBezTo>
                  <a:pt x="102" y="667"/>
                  <a:pt x="79" y="652"/>
                  <a:pt x="73" y="628"/>
                </a:cubicBezTo>
                <a:lnTo>
                  <a:pt x="73" y="626"/>
                </a:lnTo>
                <a:cubicBezTo>
                  <a:pt x="72" y="622"/>
                  <a:pt x="71" y="618"/>
                  <a:pt x="71" y="614"/>
                </a:cubicBezTo>
                <a:lnTo>
                  <a:pt x="71" y="611"/>
                </a:lnTo>
                <a:lnTo>
                  <a:pt x="72" y="619"/>
                </a:lnTo>
                <a:lnTo>
                  <a:pt x="72" y="616"/>
                </a:lnTo>
                <a:cubicBezTo>
                  <a:pt x="71" y="613"/>
                  <a:pt x="71" y="611"/>
                  <a:pt x="71" y="608"/>
                </a:cubicBezTo>
                <a:lnTo>
                  <a:pt x="71" y="607"/>
                </a:lnTo>
                <a:lnTo>
                  <a:pt x="167" y="607"/>
                </a:lnTo>
                <a:lnTo>
                  <a:pt x="167" y="610"/>
                </a:lnTo>
                <a:lnTo>
                  <a:pt x="167" y="616"/>
                </a:lnTo>
                <a:lnTo>
                  <a:pt x="167" y="622"/>
                </a:lnTo>
                <a:lnTo>
                  <a:pt x="167" y="626"/>
                </a:lnTo>
                <a:lnTo>
                  <a:pt x="71" y="626"/>
                </a:lnTo>
                <a:lnTo>
                  <a:pt x="71" y="625"/>
                </a:lnTo>
                <a:lnTo>
                  <a:pt x="71" y="622"/>
                </a:lnTo>
                <a:lnTo>
                  <a:pt x="71" y="618"/>
                </a:lnTo>
                <a:lnTo>
                  <a:pt x="71" y="616"/>
                </a:lnTo>
                <a:cubicBezTo>
                  <a:pt x="71" y="592"/>
                  <a:pt x="90" y="571"/>
                  <a:pt x="114" y="569"/>
                </a:cubicBezTo>
                <a:cubicBezTo>
                  <a:pt x="139" y="566"/>
                  <a:pt x="161" y="583"/>
                  <a:pt x="166" y="607"/>
                </a:cubicBezTo>
                <a:lnTo>
                  <a:pt x="167" y="610"/>
                </a:lnTo>
                <a:cubicBezTo>
                  <a:pt x="167" y="613"/>
                  <a:pt x="167" y="616"/>
                  <a:pt x="167" y="619"/>
                </a:cubicBezTo>
                <a:lnTo>
                  <a:pt x="167" y="624"/>
                </a:lnTo>
                <a:lnTo>
                  <a:pt x="167" y="628"/>
                </a:lnTo>
                <a:lnTo>
                  <a:pt x="167" y="631"/>
                </a:lnTo>
                <a:lnTo>
                  <a:pt x="71" y="631"/>
                </a:lnTo>
                <a:lnTo>
                  <a:pt x="71" y="630"/>
                </a:lnTo>
                <a:lnTo>
                  <a:pt x="71" y="626"/>
                </a:lnTo>
                <a:lnTo>
                  <a:pt x="71" y="623"/>
                </a:lnTo>
                <a:cubicBezTo>
                  <a:pt x="71" y="618"/>
                  <a:pt x="72" y="613"/>
                  <a:pt x="74" y="608"/>
                </a:cubicBezTo>
                <a:lnTo>
                  <a:pt x="74" y="606"/>
                </a:lnTo>
                <a:cubicBezTo>
                  <a:pt x="82" y="584"/>
                  <a:pt x="104" y="570"/>
                  <a:pt x="128" y="574"/>
                </a:cubicBezTo>
                <a:cubicBezTo>
                  <a:pt x="151" y="578"/>
                  <a:pt x="168" y="598"/>
                  <a:pt x="168" y="621"/>
                </a:cubicBezTo>
                <a:lnTo>
                  <a:pt x="168" y="623"/>
                </a:lnTo>
                <a:lnTo>
                  <a:pt x="168" y="626"/>
                </a:lnTo>
                <a:lnTo>
                  <a:pt x="168" y="629"/>
                </a:lnTo>
                <a:cubicBezTo>
                  <a:pt x="168" y="635"/>
                  <a:pt x="167" y="640"/>
                  <a:pt x="166" y="645"/>
                </a:cubicBezTo>
                <a:lnTo>
                  <a:pt x="165" y="646"/>
                </a:lnTo>
                <a:cubicBezTo>
                  <a:pt x="158" y="668"/>
                  <a:pt x="135" y="682"/>
                  <a:pt x="112" y="678"/>
                </a:cubicBezTo>
                <a:cubicBezTo>
                  <a:pt x="89" y="675"/>
                  <a:pt x="71" y="655"/>
                  <a:pt x="71" y="631"/>
                </a:cubicBezTo>
                <a:lnTo>
                  <a:pt x="71" y="629"/>
                </a:lnTo>
                <a:lnTo>
                  <a:pt x="72" y="637"/>
                </a:lnTo>
                <a:lnTo>
                  <a:pt x="71" y="633"/>
                </a:lnTo>
                <a:lnTo>
                  <a:pt x="71" y="630"/>
                </a:lnTo>
                <a:cubicBezTo>
                  <a:pt x="71" y="628"/>
                  <a:pt x="70" y="625"/>
                  <a:pt x="70" y="623"/>
                </a:cubicBezTo>
                <a:lnTo>
                  <a:pt x="70" y="621"/>
                </a:lnTo>
                <a:lnTo>
                  <a:pt x="166" y="621"/>
                </a:lnTo>
                <a:lnTo>
                  <a:pt x="166" y="623"/>
                </a:lnTo>
                <a:lnTo>
                  <a:pt x="166" y="616"/>
                </a:lnTo>
                <a:lnTo>
                  <a:pt x="166" y="619"/>
                </a:lnTo>
                <a:lnTo>
                  <a:pt x="167" y="622"/>
                </a:lnTo>
                <a:lnTo>
                  <a:pt x="165" y="614"/>
                </a:lnTo>
                <a:lnTo>
                  <a:pt x="166" y="616"/>
                </a:lnTo>
                <a:lnTo>
                  <a:pt x="72" y="631"/>
                </a:lnTo>
                <a:lnTo>
                  <a:pt x="72" y="629"/>
                </a:lnTo>
                <a:lnTo>
                  <a:pt x="72" y="636"/>
                </a:lnTo>
                <a:lnTo>
                  <a:pt x="72" y="633"/>
                </a:lnTo>
                <a:lnTo>
                  <a:pt x="71" y="629"/>
                </a:lnTo>
                <a:cubicBezTo>
                  <a:pt x="71" y="627"/>
                  <a:pt x="71" y="625"/>
                  <a:pt x="71" y="622"/>
                </a:cubicBezTo>
                <a:lnTo>
                  <a:pt x="71" y="621"/>
                </a:lnTo>
                <a:lnTo>
                  <a:pt x="167" y="621"/>
                </a:lnTo>
                <a:lnTo>
                  <a:pt x="167" y="618"/>
                </a:lnTo>
                <a:lnTo>
                  <a:pt x="167" y="624"/>
                </a:lnTo>
                <a:lnTo>
                  <a:pt x="168" y="632"/>
                </a:lnTo>
                <a:cubicBezTo>
                  <a:pt x="168" y="636"/>
                  <a:pt x="168" y="639"/>
                  <a:pt x="167" y="642"/>
                </a:cubicBezTo>
                <a:lnTo>
                  <a:pt x="167" y="646"/>
                </a:lnTo>
                <a:cubicBezTo>
                  <a:pt x="167" y="649"/>
                  <a:pt x="166" y="651"/>
                  <a:pt x="165" y="654"/>
                </a:cubicBezTo>
                <a:lnTo>
                  <a:pt x="165" y="656"/>
                </a:lnTo>
                <a:cubicBezTo>
                  <a:pt x="157" y="678"/>
                  <a:pt x="135" y="692"/>
                  <a:pt x="111" y="688"/>
                </a:cubicBezTo>
                <a:cubicBezTo>
                  <a:pt x="88" y="684"/>
                  <a:pt x="71" y="664"/>
                  <a:pt x="71" y="640"/>
                </a:cubicBezTo>
                <a:lnTo>
                  <a:pt x="71" y="636"/>
                </a:lnTo>
                <a:lnTo>
                  <a:pt x="71" y="631"/>
                </a:lnTo>
                <a:cubicBezTo>
                  <a:pt x="71" y="604"/>
                  <a:pt x="92" y="583"/>
                  <a:pt x="119" y="583"/>
                </a:cubicBezTo>
                <a:lnTo>
                  <a:pt x="119" y="583"/>
                </a:lnTo>
                <a:cubicBezTo>
                  <a:pt x="144" y="583"/>
                  <a:pt x="165" y="602"/>
                  <a:pt x="167" y="626"/>
                </a:cubicBezTo>
                <a:lnTo>
                  <a:pt x="168" y="631"/>
                </a:lnTo>
                <a:lnTo>
                  <a:pt x="168" y="635"/>
                </a:lnTo>
                <a:cubicBezTo>
                  <a:pt x="170" y="655"/>
                  <a:pt x="160" y="675"/>
                  <a:pt x="141" y="684"/>
                </a:cubicBezTo>
                <a:cubicBezTo>
                  <a:pt x="123" y="693"/>
                  <a:pt x="101" y="689"/>
                  <a:pt x="87" y="674"/>
                </a:cubicBezTo>
                <a:lnTo>
                  <a:pt x="86" y="674"/>
                </a:lnTo>
                <a:cubicBezTo>
                  <a:pt x="77" y="665"/>
                  <a:pt x="72" y="653"/>
                  <a:pt x="72" y="640"/>
                </a:cubicBezTo>
                <a:lnTo>
                  <a:pt x="72" y="638"/>
                </a:lnTo>
                <a:lnTo>
                  <a:pt x="73" y="650"/>
                </a:lnTo>
                <a:lnTo>
                  <a:pt x="73" y="648"/>
                </a:lnTo>
                <a:lnTo>
                  <a:pt x="86" y="670"/>
                </a:lnTo>
                <a:lnTo>
                  <a:pt x="85" y="669"/>
                </a:lnTo>
                <a:lnTo>
                  <a:pt x="167" y="635"/>
                </a:lnTo>
                <a:lnTo>
                  <a:pt x="167" y="638"/>
                </a:lnTo>
                <a:lnTo>
                  <a:pt x="167" y="643"/>
                </a:lnTo>
                <a:lnTo>
                  <a:pt x="167" y="647"/>
                </a:lnTo>
                <a:lnTo>
                  <a:pt x="167" y="650"/>
                </a:lnTo>
                <a:lnTo>
                  <a:pt x="71" y="650"/>
                </a:lnTo>
                <a:lnTo>
                  <a:pt x="71" y="649"/>
                </a:lnTo>
                <a:lnTo>
                  <a:pt x="71" y="646"/>
                </a:lnTo>
                <a:lnTo>
                  <a:pt x="71" y="640"/>
                </a:lnTo>
                <a:lnTo>
                  <a:pt x="72" y="650"/>
                </a:lnTo>
                <a:lnTo>
                  <a:pt x="71" y="645"/>
                </a:lnTo>
                <a:lnTo>
                  <a:pt x="166" y="635"/>
                </a:lnTo>
                <a:lnTo>
                  <a:pt x="166" y="638"/>
                </a:lnTo>
                <a:lnTo>
                  <a:pt x="166" y="643"/>
                </a:lnTo>
                <a:lnTo>
                  <a:pt x="166" y="647"/>
                </a:lnTo>
                <a:lnTo>
                  <a:pt x="166" y="650"/>
                </a:lnTo>
                <a:lnTo>
                  <a:pt x="70" y="650"/>
                </a:lnTo>
                <a:lnTo>
                  <a:pt x="70" y="649"/>
                </a:lnTo>
                <a:cubicBezTo>
                  <a:pt x="70" y="647"/>
                  <a:pt x="70" y="644"/>
                  <a:pt x="70" y="642"/>
                </a:cubicBezTo>
                <a:lnTo>
                  <a:pt x="71" y="639"/>
                </a:lnTo>
                <a:lnTo>
                  <a:pt x="71" y="635"/>
                </a:lnTo>
                <a:lnTo>
                  <a:pt x="71" y="642"/>
                </a:lnTo>
                <a:lnTo>
                  <a:pt x="71" y="640"/>
                </a:lnTo>
                <a:lnTo>
                  <a:pt x="167" y="640"/>
                </a:lnTo>
                <a:lnTo>
                  <a:pt x="167" y="642"/>
                </a:lnTo>
                <a:cubicBezTo>
                  <a:pt x="167" y="645"/>
                  <a:pt x="167" y="647"/>
                  <a:pt x="166" y="650"/>
                </a:cubicBezTo>
                <a:lnTo>
                  <a:pt x="166" y="650"/>
                </a:lnTo>
                <a:lnTo>
                  <a:pt x="166" y="655"/>
                </a:lnTo>
                <a:cubicBezTo>
                  <a:pt x="163" y="680"/>
                  <a:pt x="141" y="699"/>
                  <a:pt x="116" y="698"/>
                </a:cubicBezTo>
                <a:cubicBezTo>
                  <a:pt x="90" y="697"/>
                  <a:pt x="70" y="676"/>
                  <a:pt x="70" y="650"/>
                </a:cubicBezTo>
                <a:lnTo>
                  <a:pt x="70" y="648"/>
                </a:lnTo>
                <a:lnTo>
                  <a:pt x="71" y="656"/>
                </a:lnTo>
                <a:lnTo>
                  <a:pt x="70" y="653"/>
                </a:lnTo>
                <a:lnTo>
                  <a:pt x="165" y="645"/>
                </a:lnTo>
                <a:lnTo>
                  <a:pt x="165" y="646"/>
                </a:lnTo>
                <a:cubicBezTo>
                  <a:pt x="165" y="649"/>
                  <a:pt x="165" y="651"/>
                  <a:pt x="165" y="653"/>
                </a:cubicBezTo>
                <a:lnTo>
                  <a:pt x="164" y="657"/>
                </a:lnTo>
                <a:lnTo>
                  <a:pt x="165" y="646"/>
                </a:lnTo>
                <a:lnTo>
                  <a:pt x="165" y="655"/>
                </a:lnTo>
                <a:lnTo>
                  <a:pt x="165" y="659"/>
                </a:lnTo>
                <a:cubicBezTo>
                  <a:pt x="165" y="683"/>
                  <a:pt x="148" y="703"/>
                  <a:pt x="125" y="707"/>
                </a:cubicBezTo>
                <a:cubicBezTo>
                  <a:pt x="102" y="711"/>
                  <a:pt x="79" y="697"/>
                  <a:pt x="72" y="675"/>
                </a:cubicBezTo>
                <a:lnTo>
                  <a:pt x="71" y="671"/>
                </a:lnTo>
                <a:lnTo>
                  <a:pt x="70" y="668"/>
                </a:lnTo>
                <a:cubicBezTo>
                  <a:pt x="66" y="653"/>
                  <a:pt x="69" y="638"/>
                  <a:pt x="78" y="626"/>
                </a:cubicBezTo>
                <a:cubicBezTo>
                  <a:pt x="87" y="614"/>
                  <a:pt x="101" y="606"/>
                  <a:pt x="116" y="606"/>
                </a:cubicBezTo>
                <a:lnTo>
                  <a:pt x="116" y="606"/>
                </a:lnTo>
                <a:lnTo>
                  <a:pt x="116" y="702"/>
                </a:lnTo>
                <a:lnTo>
                  <a:pt x="115" y="702"/>
                </a:lnTo>
                <a:lnTo>
                  <a:pt x="115" y="702"/>
                </a:lnTo>
                <a:lnTo>
                  <a:pt x="162" y="664"/>
                </a:lnTo>
                <a:lnTo>
                  <a:pt x="161" y="670"/>
                </a:lnTo>
                <a:lnTo>
                  <a:pt x="160" y="674"/>
                </a:lnTo>
                <a:cubicBezTo>
                  <a:pt x="155" y="696"/>
                  <a:pt x="135" y="712"/>
                  <a:pt x="113" y="712"/>
                </a:cubicBezTo>
                <a:lnTo>
                  <a:pt x="112" y="712"/>
                </a:lnTo>
                <a:lnTo>
                  <a:pt x="122" y="617"/>
                </a:lnTo>
                <a:lnTo>
                  <a:pt x="124" y="617"/>
                </a:lnTo>
                <a:lnTo>
                  <a:pt x="103" y="618"/>
                </a:lnTo>
                <a:lnTo>
                  <a:pt x="105" y="617"/>
                </a:lnTo>
                <a:lnTo>
                  <a:pt x="70" y="655"/>
                </a:lnTo>
                <a:lnTo>
                  <a:pt x="70" y="652"/>
                </a:lnTo>
                <a:lnTo>
                  <a:pt x="75" y="683"/>
                </a:lnTo>
                <a:lnTo>
                  <a:pt x="74" y="681"/>
                </a:lnTo>
                <a:lnTo>
                  <a:pt x="162" y="675"/>
                </a:lnTo>
                <a:lnTo>
                  <a:pt x="162" y="676"/>
                </a:lnTo>
                <a:lnTo>
                  <a:pt x="163" y="669"/>
                </a:lnTo>
                <a:lnTo>
                  <a:pt x="163" y="672"/>
                </a:lnTo>
                <a:lnTo>
                  <a:pt x="163" y="655"/>
                </a:lnTo>
                <a:lnTo>
                  <a:pt x="164" y="660"/>
                </a:lnTo>
                <a:cubicBezTo>
                  <a:pt x="166" y="674"/>
                  <a:pt x="163" y="688"/>
                  <a:pt x="154" y="699"/>
                </a:cubicBezTo>
                <a:cubicBezTo>
                  <a:pt x="144" y="711"/>
                  <a:pt x="131" y="717"/>
                  <a:pt x="116" y="717"/>
                </a:cubicBezTo>
                <a:lnTo>
                  <a:pt x="115" y="717"/>
                </a:lnTo>
                <a:cubicBezTo>
                  <a:pt x="110" y="717"/>
                  <a:pt x="105" y="716"/>
                  <a:pt x="100" y="715"/>
                </a:cubicBezTo>
                <a:lnTo>
                  <a:pt x="97" y="714"/>
                </a:lnTo>
                <a:lnTo>
                  <a:pt x="128" y="714"/>
                </a:lnTo>
                <a:lnTo>
                  <a:pt x="125" y="715"/>
                </a:lnTo>
                <a:lnTo>
                  <a:pt x="157" y="672"/>
                </a:lnTo>
                <a:lnTo>
                  <a:pt x="157" y="673"/>
                </a:lnTo>
                <a:lnTo>
                  <a:pt x="157" y="680"/>
                </a:lnTo>
                <a:lnTo>
                  <a:pt x="64" y="668"/>
                </a:lnTo>
                <a:lnTo>
                  <a:pt x="64" y="667"/>
                </a:lnTo>
                <a:lnTo>
                  <a:pt x="62" y="675"/>
                </a:lnTo>
                <a:lnTo>
                  <a:pt x="63" y="672"/>
                </a:lnTo>
                <a:lnTo>
                  <a:pt x="63" y="686"/>
                </a:lnTo>
                <a:lnTo>
                  <a:pt x="63" y="683"/>
                </a:lnTo>
                <a:cubicBezTo>
                  <a:pt x="62" y="681"/>
                  <a:pt x="62" y="678"/>
                  <a:pt x="62" y="675"/>
                </a:cubicBezTo>
                <a:lnTo>
                  <a:pt x="62" y="673"/>
                </a:lnTo>
                <a:cubicBezTo>
                  <a:pt x="62" y="651"/>
                  <a:pt x="77" y="632"/>
                  <a:pt x="99" y="627"/>
                </a:cubicBezTo>
                <a:cubicBezTo>
                  <a:pt x="121" y="622"/>
                  <a:pt x="143" y="632"/>
                  <a:pt x="153" y="652"/>
                </a:cubicBezTo>
                <a:lnTo>
                  <a:pt x="154" y="654"/>
                </a:lnTo>
                <a:cubicBezTo>
                  <a:pt x="155" y="656"/>
                  <a:pt x="156" y="658"/>
                  <a:pt x="157" y="660"/>
                </a:cubicBezTo>
                <a:lnTo>
                  <a:pt x="157" y="661"/>
                </a:lnTo>
                <a:lnTo>
                  <a:pt x="159" y="666"/>
                </a:lnTo>
                <a:lnTo>
                  <a:pt x="114" y="635"/>
                </a:lnTo>
                <a:lnTo>
                  <a:pt x="114" y="635"/>
                </a:lnTo>
                <a:lnTo>
                  <a:pt x="115" y="635"/>
                </a:lnTo>
                <a:cubicBezTo>
                  <a:pt x="130" y="635"/>
                  <a:pt x="144" y="642"/>
                  <a:pt x="153" y="654"/>
                </a:cubicBezTo>
                <a:cubicBezTo>
                  <a:pt x="162" y="666"/>
                  <a:pt x="166" y="681"/>
                  <a:pt x="162" y="695"/>
                </a:cubicBezTo>
                <a:lnTo>
                  <a:pt x="162" y="695"/>
                </a:lnTo>
                <a:lnTo>
                  <a:pt x="162" y="697"/>
                </a:lnTo>
                <a:lnTo>
                  <a:pt x="114" y="640"/>
                </a:lnTo>
                <a:lnTo>
                  <a:pt x="115" y="640"/>
                </a:lnTo>
                <a:cubicBezTo>
                  <a:pt x="142" y="640"/>
                  <a:pt x="163" y="661"/>
                  <a:pt x="163" y="688"/>
                </a:cubicBezTo>
                <a:lnTo>
                  <a:pt x="163" y="698"/>
                </a:lnTo>
                <a:lnTo>
                  <a:pt x="163" y="703"/>
                </a:lnTo>
                <a:cubicBezTo>
                  <a:pt x="160" y="726"/>
                  <a:pt x="141" y="744"/>
                  <a:pt x="117" y="745"/>
                </a:cubicBezTo>
                <a:cubicBezTo>
                  <a:pt x="93" y="746"/>
                  <a:pt x="73" y="730"/>
                  <a:pt x="68" y="707"/>
                </a:cubicBezTo>
                <a:lnTo>
                  <a:pt x="68" y="707"/>
                </a:lnTo>
                <a:lnTo>
                  <a:pt x="67" y="705"/>
                </a:lnTo>
                <a:cubicBezTo>
                  <a:pt x="64" y="690"/>
                  <a:pt x="67" y="675"/>
                  <a:pt x="76" y="663"/>
                </a:cubicBezTo>
                <a:cubicBezTo>
                  <a:pt x="85" y="652"/>
                  <a:pt x="99" y="645"/>
                  <a:pt x="114" y="645"/>
                </a:cubicBezTo>
                <a:lnTo>
                  <a:pt x="114" y="645"/>
                </a:lnTo>
                <a:lnTo>
                  <a:pt x="115" y="645"/>
                </a:lnTo>
                <a:cubicBezTo>
                  <a:pt x="130" y="645"/>
                  <a:pt x="144" y="652"/>
                  <a:pt x="153" y="663"/>
                </a:cubicBezTo>
                <a:cubicBezTo>
                  <a:pt x="162" y="675"/>
                  <a:pt x="166" y="690"/>
                  <a:pt x="162" y="705"/>
                </a:cubicBezTo>
                <a:lnTo>
                  <a:pt x="162" y="704"/>
                </a:lnTo>
                <a:lnTo>
                  <a:pt x="162" y="707"/>
                </a:lnTo>
                <a:cubicBezTo>
                  <a:pt x="157" y="729"/>
                  <a:pt x="137" y="745"/>
                  <a:pt x="114" y="745"/>
                </a:cubicBezTo>
                <a:lnTo>
                  <a:pt x="114" y="745"/>
                </a:lnTo>
                <a:lnTo>
                  <a:pt x="162" y="702"/>
                </a:lnTo>
                <a:lnTo>
                  <a:pt x="161" y="708"/>
                </a:lnTo>
                <a:lnTo>
                  <a:pt x="161" y="712"/>
                </a:lnTo>
                <a:lnTo>
                  <a:pt x="67" y="692"/>
                </a:lnTo>
                <a:lnTo>
                  <a:pt x="68" y="690"/>
                </a:lnTo>
                <a:lnTo>
                  <a:pt x="65" y="705"/>
                </a:lnTo>
                <a:lnTo>
                  <a:pt x="65" y="702"/>
                </a:lnTo>
                <a:lnTo>
                  <a:pt x="66" y="710"/>
                </a:lnTo>
                <a:lnTo>
                  <a:pt x="66" y="707"/>
                </a:lnTo>
                <a:cubicBezTo>
                  <a:pt x="65" y="705"/>
                  <a:pt x="65" y="702"/>
                  <a:pt x="65" y="699"/>
                </a:cubicBezTo>
                <a:lnTo>
                  <a:pt x="65" y="697"/>
                </a:lnTo>
                <a:cubicBezTo>
                  <a:pt x="65" y="681"/>
                  <a:pt x="74" y="665"/>
                  <a:pt x="88" y="657"/>
                </a:cubicBezTo>
                <a:cubicBezTo>
                  <a:pt x="102" y="648"/>
                  <a:pt x="120" y="647"/>
                  <a:pt x="134" y="655"/>
                </a:cubicBezTo>
                <a:lnTo>
                  <a:pt x="136" y="656"/>
                </a:lnTo>
                <a:cubicBezTo>
                  <a:pt x="146" y="660"/>
                  <a:pt x="153" y="668"/>
                  <a:pt x="158" y="677"/>
                </a:cubicBezTo>
                <a:lnTo>
                  <a:pt x="160" y="681"/>
                </a:lnTo>
                <a:cubicBezTo>
                  <a:pt x="163" y="688"/>
                  <a:pt x="165" y="695"/>
                  <a:pt x="165" y="702"/>
                </a:cubicBezTo>
                <a:lnTo>
                  <a:pt x="165" y="716"/>
                </a:lnTo>
                <a:lnTo>
                  <a:pt x="163" y="726"/>
                </a:lnTo>
                <a:lnTo>
                  <a:pt x="163" y="728"/>
                </a:lnTo>
                <a:cubicBezTo>
                  <a:pt x="157" y="752"/>
                  <a:pt x="134" y="767"/>
                  <a:pt x="110" y="764"/>
                </a:cubicBezTo>
                <a:cubicBezTo>
                  <a:pt x="86" y="761"/>
                  <a:pt x="68" y="741"/>
                  <a:pt x="68" y="716"/>
                </a:cubicBezTo>
                <a:lnTo>
                  <a:pt x="68" y="715"/>
                </a:lnTo>
                <a:cubicBezTo>
                  <a:pt x="68" y="713"/>
                  <a:pt x="68" y="710"/>
                  <a:pt x="69" y="708"/>
                </a:cubicBezTo>
                <a:lnTo>
                  <a:pt x="69" y="705"/>
                </a:lnTo>
                <a:lnTo>
                  <a:pt x="68" y="712"/>
                </a:lnTo>
                <a:lnTo>
                  <a:pt x="68" y="707"/>
                </a:lnTo>
                <a:lnTo>
                  <a:pt x="116" y="755"/>
                </a:lnTo>
                <a:lnTo>
                  <a:pt x="115" y="755"/>
                </a:lnTo>
                <a:lnTo>
                  <a:pt x="114" y="755"/>
                </a:lnTo>
                <a:lnTo>
                  <a:pt x="151" y="737"/>
                </a:lnTo>
                <a:lnTo>
                  <a:pt x="144" y="746"/>
                </a:lnTo>
                <a:lnTo>
                  <a:pt x="139" y="750"/>
                </a:lnTo>
                <a:cubicBezTo>
                  <a:pt x="128" y="761"/>
                  <a:pt x="113" y="766"/>
                  <a:pt x="98" y="764"/>
                </a:cubicBezTo>
                <a:cubicBezTo>
                  <a:pt x="83" y="761"/>
                  <a:pt x="69" y="752"/>
                  <a:pt x="63" y="738"/>
                </a:cubicBezTo>
                <a:lnTo>
                  <a:pt x="62" y="736"/>
                </a:lnTo>
                <a:cubicBezTo>
                  <a:pt x="60" y="732"/>
                  <a:pt x="58" y="728"/>
                  <a:pt x="57" y="724"/>
                </a:cubicBezTo>
                <a:lnTo>
                  <a:pt x="57" y="721"/>
                </a:lnTo>
                <a:lnTo>
                  <a:pt x="151" y="724"/>
                </a:lnTo>
                <a:lnTo>
                  <a:pt x="148" y="732"/>
                </a:lnTo>
                <a:lnTo>
                  <a:pt x="147" y="734"/>
                </a:lnTo>
                <a:lnTo>
                  <a:pt x="150" y="724"/>
                </a:lnTo>
                <a:lnTo>
                  <a:pt x="149" y="727"/>
                </a:lnTo>
                <a:lnTo>
                  <a:pt x="150" y="719"/>
                </a:lnTo>
                <a:lnTo>
                  <a:pt x="150" y="721"/>
                </a:lnTo>
                <a:lnTo>
                  <a:pt x="55" y="712"/>
                </a:lnTo>
                <a:lnTo>
                  <a:pt x="55" y="710"/>
                </a:lnTo>
                <a:lnTo>
                  <a:pt x="54" y="719"/>
                </a:lnTo>
                <a:lnTo>
                  <a:pt x="54" y="716"/>
                </a:lnTo>
                <a:lnTo>
                  <a:pt x="145" y="738"/>
                </a:lnTo>
                <a:lnTo>
                  <a:pt x="144" y="740"/>
                </a:lnTo>
                <a:lnTo>
                  <a:pt x="149" y="726"/>
                </a:lnTo>
                <a:lnTo>
                  <a:pt x="148" y="729"/>
                </a:lnTo>
                <a:lnTo>
                  <a:pt x="101" y="673"/>
                </a:lnTo>
                <a:lnTo>
                  <a:pt x="101" y="673"/>
                </a:lnTo>
                <a:cubicBezTo>
                  <a:pt x="116" y="673"/>
                  <a:pt x="129" y="680"/>
                  <a:pt x="138" y="690"/>
                </a:cubicBezTo>
                <a:cubicBezTo>
                  <a:pt x="147" y="701"/>
                  <a:pt x="151" y="715"/>
                  <a:pt x="149" y="729"/>
                </a:cubicBezTo>
                <a:lnTo>
                  <a:pt x="148" y="732"/>
                </a:lnTo>
                <a:cubicBezTo>
                  <a:pt x="148" y="735"/>
                  <a:pt x="147" y="737"/>
                  <a:pt x="147" y="740"/>
                </a:cubicBezTo>
                <a:lnTo>
                  <a:pt x="146" y="741"/>
                </a:lnTo>
                <a:cubicBezTo>
                  <a:pt x="139" y="763"/>
                  <a:pt x="116" y="777"/>
                  <a:pt x="93" y="773"/>
                </a:cubicBezTo>
                <a:cubicBezTo>
                  <a:pt x="70" y="770"/>
                  <a:pt x="52" y="750"/>
                  <a:pt x="52" y="726"/>
                </a:cubicBezTo>
                <a:lnTo>
                  <a:pt x="52" y="724"/>
                </a:lnTo>
                <a:lnTo>
                  <a:pt x="52" y="720"/>
                </a:lnTo>
                <a:lnTo>
                  <a:pt x="52" y="717"/>
                </a:lnTo>
                <a:lnTo>
                  <a:pt x="58" y="739"/>
                </a:lnTo>
                <a:lnTo>
                  <a:pt x="57" y="738"/>
                </a:lnTo>
                <a:lnTo>
                  <a:pt x="147" y="726"/>
                </a:lnTo>
                <a:lnTo>
                  <a:pt x="147" y="724"/>
                </a:lnTo>
                <a:lnTo>
                  <a:pt x="147" y="729"/>
                </a:lnTo>
                <a:lnTo>
                  <a:pt x="146" y="728"/>
                </a:lnTo>
                <a:lnTo>
                  <a:pt x="146" y="731"/>
                </a:lnTo>
                <a:lnTo>
                  <a:pt x="65" y="697"/>
                </a:lnTo>
                <a:lnTo>
                  <a:pt x="66" y="696"/>
                </a:lnTo>
                <a:lnTo>
                  <a:pt x="58" y="706"/>
                </a:lnTo>
                <a:lnTo>
                  <a:pt x="62" y="700"/>
                </a:lnTo>
                <a:lnTo>
                  <a:pt x="61" y="702"/>
                </a:lnTo>
                <a:lnTo>
                  <a:pt x="62" y="700"/>
                </a:lnTo>
                <a:cubicBezTo>
                  <a:pt x="71" y="680"/>
                  <a:pt x="94" y="670"/>
                  <a:pt x="115" y="675"/>
                </a:cubicBezTo>
                <a:cubicBezTo>
                  <a:pt x="137" y="680"/>
                  <a:pt x="152" y="699"/>
                  <a:pt x="152" y="721"/>
                </a:cubicBezTo>
                <a:lnTo>
                  <a:pt x="152" y="723"/>
                </a:lnTo>
                <a:cubicBezTo>
                  <a:pt x="152" y="726"/>
                  <a:pt x="152" y="728"/>
                  <a:pt x="152" y="731"/>
                </a:cubicBezTo>
                <a:lnTo>
                  <a:pt x="151" y="734"/>
                </a:lnTo>
                <a:lnTo>
                  <a:pt x="151" y="718"/>
                </a:lnTo>
                <a:lnTo>
                  <a:pt x="152" y="721"/>
                </a:lnTo>
                <a:cubicBezTo>
                  <a:pt x="152" y="724"/>
                  <a:pt x="152" y="726"/>
                  <a:pt x="152" y="729"/>
                </a:cubicBezTo>
                <a:lnTo>
                  <a:pt x="152" y="731"/>
                </a:lnTo>
                <a:lnTo>
                  <a:pt x="56" y="731"/>
                </a:lnTo>
                <a:lnTo>
                  <a:pt x="56" y="728"/>
                </a:lnTo>
                <a:lnTo>
                  <a:pt x="57" y="738"/>
                </a:lnTo>
                <a:lnTo>
                  <a:pt x="57" y="735"/>
                </a:lnTo>
                <a:lnTo>
                  <a:pt x="152" y="726"/>
                </a:lnTo>
                <a:lnTo>
                  <a:pt x="152" y="730"/>
                </a:lnTo>
                <a:lnTo>
                  <a:pt x="152" y="735"/>
                </a:lnTo>
                <a:lnTo>
                  <a:pt x="104" y="687"/>
                </a:lnTo>
                <a:lnTo>
                  <a:pt x="104" y="687"/>
                </a:lnTo>
                <a:lnTo>
                  <a:pt x="104" y="783"/>
                </a:lnTo>
                <a:lnTo>
                  <a:pt x="102" y="783"/>
                </a:lnTo>
                <a:lnTo>
                  <a:pt x="99" y="783"/>
                </a:lnTo>
                <a:lnTo>
                  <a:pt x="98" y="783"/>
                </a:lnTo>
                <a:cubicBezTo>
                  <a:pt x="84" y="783"/>
                  <a:pt x="70" y="777"/>
                  <a:pt x="61" y="766"/>
                </a:cubicBezTo>
                <a:cubicBezTo>
                  <a:pt x="52" y="756"/>
                  <a:pt x="48" y="741"/>
                  <a:pt x="51" y="728"/>
                </a:cubicBezTo>
                <a:lnTo>
                  <a:pt x="51" y="725"/>
                </a:lnTo>
                <a:lnTo>
                  <a:pt x="50" y="732"/>
                </a:lnTo>
                <a:lnTo>
                  <a:pt x="50" y="731"/>
                </a:lnTo>
                <a:lnTo>
                  <a:pt x="146" y="731"/>
                </a:lnTo>
                <a:lnTo>
                  <a:pt x="146" y="734"/>
                </a:lnTo>
                <a:lnTo>
                  <a:pt x="146" y="744"/>
                </a:lnTo>
                <a:lnTo>
                  <a:pt x="146" y="743"/>
                </a:lnTo>
                <a:lnTo>
                  <a:pt x="146" y="745"/>
                </a:lnTo>
                <a:lnTo>
                  <a:pt x="50" y="745"/>
                </a:lnTo>
                <a:lnTo>
                  <a:pt x="50" y="738"/>
                </a:lnTo>
                <a:lnTo>
                  <a:pt x="50" y="738"/>
                </a:lnTo>
                <a:lnTo>
                  <a:pt x="50" y="733"/>
                </a:lnTo>
                <a:cubicBezTo>
                  <a:pt x="50" y="730"/>
                  <a:pt x="51" y="727"/>
                  <a:pt x="51" y="724"/>
                </a:cubicBezTo>
                <a:lnTo>
                  <a:pt x="52" y="722"/>
                </a:lnTo>
                <a:cubicBezTo>
                  <a:pt x="57" y="697"/>
                  <a:pt x="79" y="681"/>
                  <a:pt x="104" y="683"/>
                </a:cubicBezTo>
                <a:cubicBezTo>
                  <a:pt x="128" y="686"/>
                  <a:pt x="147" y="706"/>
                  <a:pt x="147" y="731"/>
                </a:cubicBezTo>
                <a:lnTo>
                  <a:pt x="147" y="731"/>
                </a:lnTo>
                <a:lnTo>
                  <a:pt x="147" y="734"/>
                </a:lnTo>
                <a:lnTo>
                  <a:pt x="147" y="740"/>
                </a:lnTo>
                <a:lnTo>
                  <a:pt x="146" y="733"/>
                </a:lnTo>
                <a:lnTo>
                  <a:pt x="147" y="736"/>
                </a:lnTo>
                <a:cubicBezTo>
                  <a:pt x="147" y="738"/>
                  <a:pt x="147" y="741"/>
                  <a:pt x="147" y="743"/>
                </a:cubicBezTo>
                <a:lnTo>
                  <a:pt x="147" y="745"/>
                </a:lnTo>
                <a:cubicBezTo>
                  <a:pt x="147" y="769"/>
                  <a:pt x="129" y="790"/>
                  <a:pt x="105" y="793"/>
                </a:cubicBezTo>
                <a:cubicBezTo>
                  <a:pt x="81" y="796"/>
                  <a:pt x="59" y="780"/>
                  <a:pt x="53" y="757"/>
                </a:cubicBezTo>
                <a:lnTo>
                  <a:pt x="52" y="752"/>
                </a:lnTo>
                <a:lnTo>
                  <a:pt x="51" y="750"/>
                </a:lnTo>
                <a:lnTo>
                  <a:pt x="145" y="752"/>
                </a:lnTo>
                <a:lnTo>
                  <a:pt x="145" y="754"/>
                </a:lnTo>
                <a:lnTo>
                  <a:pt x="146" y="742"/>
                </a:lnTo>
                <a:lnTo>
                  <a:pt x="146" y="745"/>
                </a:lnTo>
                <a:lnTo>
                  <a:pt x="98" y="697"/>
                </a:lnTo>
                <a:lnTo>
                  <a:pt x="98" y="697"/>
                </a:lnTo>
                <a:cubicBezTo>
                  <a:pt x="125" y="697"/>
                  <a:pt x="146" y="718"/>
                  <a:pt x="146" y="745"/>
                </a:cubicBezTo>
                <a:lnTo>
                  <a:pt x="146" y="755"/>
                </a:lnTo>
                <a:lnTo>
                  <a:pt x="146" y="760"/>
                </a:lnTo>
                <a:cubicBezTo>
                  <a:pt x="143" y="785"/>
                  <a:pt x="121" y="804"/>
                  <a:pt x="95" y="802"/>
                </a:cubicBezTo>
                <a:cubicBezTo>
                  <a:pt x="70" y="801"/>
                  <a:pt x="50" y="780"/>
                  <a:pt x="50" y="754"/>
                </a:cubicBezTo>
                <a:lnTo>
                  <a:pt x="50" y="752"/>
                </a:lnTo>
                <a:lnTo>
                  <a:pt x="50" y="750"/>
                </a:lnTo>
                <a:lnTo>
                  <a:pt x="146" y="750"/>
                </a:lnTo>
                <a:lnTo>
                  <a:pt x="146" y="752"/>
                </a:lnTo>
                <a:cubicBezTo>
                  <a:pt x="146" y="755"/>
                  <a:pt x="146" y="758"/>
                  <a:pt x="145" y="761"/>
                </a:cubicBezTo>
                <a:lnTo>
                  <a:pt x="145" y="764"/>
                </a:lnTo>
                <a:cubicBezTo>
                  <a:pt x="140" y="786"/>
                  <a:pt x="120" y="802"/>
                  <a:pt x="97" y="802"/>
                </a:cubicBezTo>
                <a:lnTo>
                  <a:pt x="96" y="802"/>
                </a:lnTo>
                <a:cubicBezTo>
                  <a:pt x="69" y="802"/>
                  <a:pt x="48" y="781"/>
                  <a:pt x="48" y="754"/>
                </a:cubicBezTo>
                <a:lnTo>
                  <a:pt x="48" y="752"/>
                </a:lnTo>
                <a:lnTo>
                  <a:pt x="49" y="764"/>
                </a:lnTo>
                <a:lnTo>
                  <a:pt x="49" y="762"/>
                </a:lnTo>
                <a:lnTo>
                  <a:pt x="139" y="769"/>
                </a:lnTo>
                <a:lnTo>
                  <a:pt x="137" y="774"/>
                </a:lnTo>
                <a:lnTo>
                  <a:pt x="141" y="754"/>
                </a:lnTo>
                <a:lnTo>
                  <a:pt x="141" y="759"/>
                </a:lnTo>
                <a:lnTo>
                  <a:pt x="141" y="764"/>
                </a:lnTo>
                <a:cubicBezTo>
                  <a:pt x="141" y="790"/>
                  <a:pt x="120" y="812"/>
                  <a:pt x="93" y="812"/>
                </a:cubicBezTo>
                <a:lnTo>
                  <a:pt x="93" y="812"/>
                </a:lnTo>
                <a:cubicBezTo>
                  <a:pt x="79" y="812"/>
                  <a:pt x="65" y="806"/>
                  <a:pt x="56" y="794"/>
                </a:cubicBezTo>
                <a:cubicBezTo>
                  <a:pt x="47" y="783"/>
                  <a:pt x="43" y="769"/>
                  <a:pt x="46" y="755"/>
                </a:cubicBezTo>
                <a:lnTo>
                  <a:pt x="46" y="752"/>
                </a:lnTo>
                <a:lnTo>
                  <a:pt x="45" y="761"/>
                </a:lnTo>
                <a:lnTo>
                  <a:pt x="45" y="759"/>
                </a:lnTo>
                <a:lnTo>
                  <a:pt x="141" y="759"/>
                </a:lnTo>
                <a:lnTo>
                  <a:pt x="141" y="762"/>
                </a:lnTo>
                <a:cubicBezTo>
                  <a:pt x="141" y="766"/>
                  <a:pt x="141" y="770"/>
                  <a:pt x="140" y="774"/>
                </a:cubicBezTo>
                <a:lnTo>
                  <a:pt x="140" y="776"/>
                </a:lnTo>
                <a:cubicBezTo>
                  <a:pt x="134" y="797"/>
                  <a:pt x="115" y="812"/>
                  <a:pt x="93" y="812"/>
                </a:cubicBezTo>
                <a:cubicBezTo>
                  <a:pt x="71" y="812"/>
                  <a:pt x="52" y="797"/>
                  <a:pt x="46" y="776"/>
                </a:cubicBezTo>
                <a:lnTo>
                  <a:pt x="45" y="771"/>
                </a:lnTo>
                <a:lnTo>
                  <a:pt x="45" y="769"/>
                </a:lnTo>
                <a:cubicBezTo>
                  <a:pt x="40" y="745"/>
                  <a:pt x="54" y="722"/>
                  <a:pt x="76" y="714"/>
                </a:cubicBezTo>
                <a:cubicBezTo>
                  <a:pt x="99" y="706"/>
                  <a:pt x="124" y="716"/>
                  <a:pt x="135" y="738"/>
                </a:cubicBezTo>
                <a:lnTo>
                  <a:pt x="136" y="740"/>
                </a:lnTo>
                <a:cubicBezTo>
                  <a:pt x="138" y="744"/>
                  <a:pt x="139" y="748"/>
                  <a:pt x="140" y="752"/>
                </a:cubicBezTo>
                <a:lnTo>
                  <a:pt x="141" y="756"/>
                </a:lnTo>
                <a:lnTo>
                  <a:pt x="141" y="759"/>
                </a:lnTo>
                <a:cubicBezTo>
                  <a:pt x="142" y="762"/>
                  <a:pt x="142" y="764"/>
                  <a:pt x="142" y="767"/>
                </a:cubicBezTo>
                <a:lnTo>
                  <a:pt x="142" y="769"/>
                </a:lnTo>
                <a:lnTo>
                  <a:pt x="46" y="769"/>
                </a:lnTo>
                <a:lnTo>
                  <a:pt x="46" y="766"/>
                </a:lnTo>
                <a:lnTo>
                  <a:pt x="46" y="764"/>
                </a:lnTo>
                <a:lnTo>
                  <a:pt x="142" y="769"/>
                </a:lnTo>
                <a:lnTo>
                  <a:pt x="141" y="773"/>
                </a:lnTo>
                <a:lnTo>
                  <a:pt x="141" y="778"/>
                </a:lnTo>
                <a:lnTo>
                  <a:pt x="93" y="725"/>
                </a:lnTo>
                <a:lnTo>
                  <a:pt x="94" y="725"/>
                </a:lnTo>
                <a:lnTo>
                  <a:pt x="94" y="821"/>
                </a:lnTo>
                <a:lnTo>
                  <a:pt x="93" y="821"/>
                </a:lnTo>
                <a:lnTo>
                  <a:pt x="141" y="773"/>
                </a:lnTo>
                <a:lnTo>
                  <a:pt x="141" y="778"/>
                </a:lnTo>
                <a:lnTo>
                  <a:pt x="141" y="781"/>
                </a:lnTo>
                <a:cubicBezTo>
                  <a:pt x="141" y="785"/>
                  <a:pt x="141" y="789"/>
                  <a:pt x="140" y="793"/>
                </a:cubicBezTo>
                <a:lnTo>
                  <a:pt x="140" y="795"/>
                </a:lnTo>
                <a:cubicBezTo>
                  <a:pt x="133" y="820"/>
                  <a:pt x="108" y="836"/>
                  <a:pt x="82" y="830"/>
                </a:cubicBezTo>
                <a:cubicBezTo>
                  <a:pt x="57" y="824"/>
                  <a:pt x="41" y="799"/>
                  <a:pt x="46" y="774"/>
                </a:cubicBezTo>
                <a:lnTo>
                  <a:pt x="46" y="771"/>
                </a:lnTo>
                <a:lnTo>
                  <a:pt x="45" y="780"/>
                </a:lnTo>
                <a:lnTo>
                  <a:pt x="45" y="778"/>
                </a:lnTo>
                <a:cubicBezTo>
                  <a:pt x="45" y="753"/>
                  <a:pt x="65" y="732"/>
                  <a:pt x="91" y="731"/>
                </a:cubicBezTo>
                <a:cubicBezTo>
                  <a:pt x="116" y="729"/>
                  <a:pt x="138" y="748"/>
                  <a:pt x="141" y="773"/>
                </a:cubicBezTo>
                <a:lnTo>
                  <a:pt x="142" y="778"/>
                </a:lnTo>
                <a:lnTo>
                  <a:pt x="142" y="783"/>
                </a:lnTo>
                <a:lnTo>
                  <a:pt x="46" y="788"/>
                </a:lnTo>
                <a:lnTo>
                  <a:pt x="46" y="786"/>
                </a:lnTo>
                <a:lnTo>
                  <a:pt x="47" y="794"/>
                </a:lnTo>
                <a:lnTo>
                  <a:pt x="47" y="791"/>
                </a:lnTo>
                <a:lnTo>
                  <a:pt x="142" y="778"/>
                </a:lnTo>
                <a:lnTo>
                  <a:pt x="142" y="783"/>
                </a:lnTo>
                <a:cubicBezTo>
                  <a:pt x="143" y="790"/>
                  <a:pt x="142" y="797"/>
                  <a:pt x="140" y="803"/>
                </a:cubicBezTo>
                <a:lnTo>
                  <a:pt x="139" y="808"/>
                </a:lnTo>
                <a:lnTo>
                  <a:pt x="140" y="785"/>
                </a:lnTo>
                <a:lnTo>
                  <a:pt x="141" y="788"/>
                </a:lnTo>
                <a:cubicBezTo>
                  <a:pt x="141" y="790"/>
                  <a:pt x="141" y="793"/>
                  <a:pt x="141" y="795"/>
                </a:cubicBezTo>
                <a:lnTo>
                  <a:pt x="141" y="797"/>
                </a:lnTo>
                <a:lnTo>
                  <a:pt x="45" y="797"/>
                </a:lnTo>
                <a:lnTo>
                  <a:pt x="45" y="795"/>
                </a:lnTo>
                <a:lnTo>
                  <a:pt x="45" y="792"/>
                </a:lnTo>
                <a:cubicBezTo>
                  <a:pt x="45" y="766"/>
                  <a:pt x="67" y="744"/>
                  <a:pt x="93" y="744"/>
                </a:cubicBezTo>
                <a:lnTo>
                  <a:pt x="94" y="744"/>
                </a:lnTo>
                <a:lnTo>
                  <a:pt x="94" y="840"/>
                </a:lnTo>
                <a:lnTo>
                  <a:pt x="93" y="840"/>
                </a:lnTo>
                <a:cubicBezTo>
                  <a:pt x="69" y="840"/>
                  <a:pt x="49" y="823"/>
                  <a:pt x="45" y="799"/>
                </a:cubicBezTo>
                <a:lnTo>
                  <a:pt x="45" y="796"/>
                </a:lnTo>
                <a:cubicBezTo>
                  <a:pt x="45" y="794"/>
                  <a:pt x="44" y="791"/>
                  <a:pt x="44" y="789"/>
                </a:cubicBezTo>
                <a:lnTo>
                  <a:pt x="44" y="787"/>
                </a:lnTo>
                <a:lnTo>
                  <a:pt x="140" y="787"/>
                </a:lnTo>
                <a:lnTo>
                  <a:pt x="140" y="788"/>
                </a:lnTo>
                <a:lnTo>
                  <a:pt x="140" y="791"/>
                </a:lnTo>
                <a:lnTo>
                  <a:pt x="140" y="797"/>
                </a:lnTo>
                <a:lnTo>
                  <a:pt x="140" y="803"/>
                </a:lnTo>
                <a:cubicBezTo>
                  <a:pt x="140" y="806"/>
                  <a:pt x="140" y="808"/>
                  <a:pt x="140" y="810"/>
                </a:cubicBezTo>
                <a:lnTo>
                  <a:pt x="139" y="814"/>
                </a:lnTo>
                <a:cubicBezTo>
                  <a:pt x="136" y="839"/>
                  <a:pt x="114" y="857"/>
                  <a:pt x="89" y="855"/>
                </a:cubicBezTo>
                <a:cubicBezTo>
                  <a:pt x="63" y="853"/>
                  <a:pt x="44" y="832"/>
                  <a:pt x="44" y="807"/>
                </a:cubicBezTo>
                <a:lnTo>
                  <a:pt x="44" y="806"/>
                </a:lnTo>
                <a:lnTo>
                  <a:pt x="45" y="814"/>
                </a:lnTo>
                <a:lnTo>
                  <a:pt x="44" y="811"/>
                </a:lnTo>
                <a:lnTo>
                  <a:pt x="43" y="805"/>
                </a:lnTo>
                <a:lnTo>
                  <a:pt x="90" y="845"/>
                </a:lnTo>
                <a:lnTo>
                  <a:pt x="89" y="845"/>
                </a:lnTo>
                <a:lnTo>
                  <a:pt x="137" y="807"/>
                </a:lnTo>
                <a:lnTo>
                  <a:pt x="136" y="809"/>
                </a:lnTo>
                <a:lnTo>
                  <a:pt x="137" y="800"/>
                </a:lnTo>
                <a:lnTo>
                  <a:pt x="137" y="802"/>
                </a:lnTo>
                <a:cubicBezTo>
                  <a:pt x="137" y="828"/>
                  <a:pt x="115" y="850"/>
                  <a:pt x="89" y="850"/>
                </a:cubicBezTo>
                <a:lnTo>
                  <a:pt x="88" y="850"/>
                </a:lnTo>
                <a:lnTo>
                  <a:pt x="136" y="797"/>
                </a:lnTo>
                <a:lnTo>
                  <a:pt x="137" y="807"/>
                </a:lnTo>
                <a:lnTo>
                  <a:pt x="137" y="817"/>
                </a:lnTo>
                <a:lnTo>
                  <a:pt x="136" y="822"/>
                </a:lnTo>
                <a:lnTo>
                  <a:pt x="88" y="768"/>
                </a:lnTo>
                <a:lnTo>
                  <a:pt x="89" y="768"/>
                </a:lnTo>
                <a:lnTo>
                  <a:pt x="89" y="768"/>
                </a:lnTo>
                <a:lnTo>
                  <a:pt x="41" y="816"/>
                </a:lnTo>
                <a:lnTo>
                  <a:pt x="42" y="817"/>
                </a:lnTo>
                <a:lnTo>
                  <a:pt x="41" y="812"/>
                </a:lnTo>
                <a:lnTo>
                  <a:pt x="137" y="807"/>
                </a:lnTo>
                <a:lnTo>
                  <a:pt x="137" y="811"/>
                </a:lnTo>
                <a:lnTo>
                  <a:pt x="137" y="812"/>
                </a:lnTo>
                <a:lnTo>
                  <a:pt x="137" y="822"/>
                </a:lnTo>
                <a:lnTo>
                  <a:pt x="137" y="826"/>
                </a:lnTo>
                <a:lnTo>
                  <a:pt x="41" y="826"/>
                </a:lnTo>
                <a:lnTo>
                  <a:pt x="42" y="826"/>
                </a:lnTo>
                <a:lnTo>
                  <a:pt x="41" y="821"/>
                </a:lnTo>
                <a:lnTo>
                  <a:pt x="89" y="864"/>
                </a:lnTo>
                <a:lnTo>
                  <a:pt x="88" y="864"/>
                </a:lnTo>
                <a:lnTo>
                  <a:pt x="88" y="768"/>
                </a:lnTo>
                <a:lnTo>
                  <a:pt x="89" y="768"/>
                </a:lnTo>
                <a:cubicBezTo>
                  <a:pt x="114" y="768"/>
                  <a:pt x="134" y="787"/>
                  <a:pt x="137" y="812"/>
                </a:cubicBezTo>
                <a:lnTo>
                  <a:pt x="137" y="821"/>
                </a:lnTo>
                <a:lnTo>
                  <a:pt x="137" y="826"/>
                </a:lnTo>
                <a:lnTo>
                  <a:pt x="44" y="811"/>
                </a:lnTo>
                <a:lnTo>
                  <a:pt x="44" y="809"/>
                </a:lnTo>
                <a:lnTo>
                  <a:pt x="42" y="824"/>
                </a:lnTo>
                <a:lnTo>
                  <a:pt x="42" y="821"/>
                </a:lnTo>
                <a:lnTo>
                  <a:pt x="42" y="828"/>
                </a:lnTo>
                <a:lnTo>
                  <a:pt x="42" y="824"/>
                </a:lnTo>
                <a:lnTo>
                  <a:pt x="56" y="851"/>
                </a:lnTo>
                <a:lnTo>
                  <a:pt x="55" y="850"/>
                </a:lnTo>
                <a:lnTo>
                  <a:pt x="136" y="816"/>
                </a:lnTo>
                <a:lnTo>
                  <a:pt x="136" y="819"/>
                </a:lnTo>
                <a:lnTo>
                  <a:pt x="136" y="824"/>
                </a:lnTo>
                <a:lnTo>
                  <a:pt x="136" y="828"/>
                </a:lnTo>
                <a:lnTo>
                  <a:pt x="136" y="830"/>
                </a:lnTo>
                <a:lnTo>
                  <a:pt x="40" y="830"/>
                </a:lnTo>
                <a:lnTo>
                  <a:pt x="40" y="829"/>
                </a:lnTo>
                <a:cubicBezTo>
                  <a:pt x="40" y="827"/>
                  <a:pt x="41" y="824"/>
                  <a:pt x="41" y="822"/>
                </a:cubicBezTo>
                <a:lnTo>
                  <a:pt x="42" y="819"/>
                </a:lnTo>
                <a:lnTo>
                  <a:pt x="41" y="826"/>
                </a:lnTo>
                <a:lnTo>
                  <a:pt x="41" y="823"/>
                </a:lnTo>
                <a:cubicBezTo>
                  <a:pt x="41" y="819"/>
                  <a:pt x="41" y="815"/>
                  <a:pt x="42" y="811"/>
                </a:cubicBezTo>
                <a:lnTo>
                  <a:pt x="43" y="809"/>
                </a:lnTo>
                <a:cubicBezTo>
                  <a:pt x="48" y="788"/>
                  <a:pt x="67" y="773"/>
                  <a:pt x="89" y="773"/>
                </a:cubicBezTo>
                <a:cubicBezTo>
                  <a:pt x="111" y="773"/>
                  <a:pt x="131" y="788"/>
                  <a:pt x="136" y="809"/>
                </a:cubicBezTo>
                <a:lnTo>
                  <a:pt x="137" y="815"/>
                </a:lnTo>
                <a:lnTo>
                  <a:pt x="138" y="818"/>
                </a:lnTo>
                <a:lnTo>
                  <a:pt x="130" y="799"/>
                </a:lnTo>
                <a:lnTo>
                  <a:pt x="133" y="804"/>
                </a:lnTo>
                <a:cubicBezTo>
                  <a:pt x="137" y="809"/>
                  <a:pt x="140" y="816"/>
                  <a:pt x="141" y="823"/>
                </a:cubicBezTo>
                <a:lnTo>
                  <a:pt x="141" y="826"/>
                </a:lnTo>
                <a:cubicBezTo>
                  <a:pt x="142" y="828"/>
                  <a:pt x="142" y="831"/>
                  <a:pt x="142" y="833"/>
                </a:cubicBezTo>
                <a:lnTo>
                  <a:pt x="142" y="835"/>
                </a:lnTo>
                <a:cubicBezTo>
                  <a:pt x="142" y="860"/>
                  <a:pt x="123" y="881"/>
                  <a:pt x="99" y="883"/>
                </a:cubicBezTo>
                <a:cubicBezTo>
                  <a:pt x="74" y="886"/>
                  <a:pt x="52" y="869"/>
                  <a:pt x="47" y="845"/>
                </a:cubicBezTo>
                <a:lnTo>
                  <a:pt x="46" y="842"/>
                </a:lnTo>
                <a:lnTo>
                  <a:pt x="49" y="851"/>
                </a:lnTo>
                <a:lnTo>
                  <a:pt x="48" y="848"/>
                </a:lnTo>
                <a:lnTo>
                  <a:pt x="140" y="835"/>
                </a:lnTo>
                <a:lnTo>
                  <a:pt x="140" y="841"/>
                </a:lnTo>
                <a:lnTo>
                  <a:pt x="139" y="845"/>
                </a:lnTo>
                <a:cubicBezTo>
                  <a:pt x="136" y="871"/>
                  <a:pt x="114" y="889"/>
                  <a:pt x="89" y="888"/>
                </a:cubicBezTo>
                <a:cubicBezTo>
                  <a:pt x="63" y="886"/>
                  <a:pt x="43" y="865"/>
                  <a:pt x="43" y="840"/>
                </a:cubicBezTo>
                <a:lnTo>
                  <a:pt x="43" y="838"/>
                </a:lnTo>
                <a:lnTo>
                  <a:pt x="43" y="835"/>
                </a:lnTo>
                <a:lnTo>
                  <a:pt x="139" y="845"/>
                </a:lnTo>
                <a:lnTo>
                  <a:pt x="138" y="847"/>
                </a:lnTo>
                <a:cubicBezTo>
                  <a:pt x="137" y="852"/>
                  <a:pt x="136" y="856"/>
                  <a:pt x="134" y="859"/>
                </a:cubicBezTo>
                <a:lnTo>
                  <a:pt x="133" y="861"/>
                </a:lnTo>
                <a:cubicBezTo>
                  <a:pt x="123" y="881"/>
                  <a:pt x="101" y="892"/>
                  <a:pt x="79" y="887"/>
                </a:cubicBezTo>
                <a:cubicBezTo>
                  <a:pt x="57" y="882"/>
                  <a:pt x="42" y="862"/>
                  <a:pt x="42" y="840"/>
                </a:cubicBezTo>
                <a:lnTo>
                  <a:pt x="42" y="838"/>
                </a:lnTo>
                <a:cubicBezTo>
                  <a:pt x="42" y="835"/>
                  <a:pt x="42" y="833"/>
                  <a:pt x="43" y="830"/>
                </a:cubicBezTo>
                <a:lnTo>
                  <a:pt x="43" y="827"/>
                </a:lnTo>
                <a:lnTo>
                  <a:pt x="42" y="835"/>
                </a:lnTo>
                <a:lnTo>
                  <a:pt x="42" y="831"/>
                </a:lnTo>
                <a:lnTo>
                  <a:pt x="42" y="830"/>
                </a:lnTo>
                <a:lnTo>
                  <a:pt x="138" y="830"/>
                </a:lnTo>
                <a:lnTo>
                  <a:pt x="138" y="838"/>
                </a:lnTo>
                <a:lnTo>
                  <a:pt x="138" y="843"/>
                </a:lnTo>
                <a:lnTo>
                  <a:pt x="137" y="843"/>
                </a:lnTo>
                <a:lnTo>
                  <a:pt x="137" y="845"/>
                </a:lnTo>
                <a:cubicBezTo>
                  <a:pt x="137" y="869"/>
                  <a:pt x="119" y="890"/>
                  <a:pt x="95" y="893"/>
                </a:cubicBezTo>
                <a:cubicBezTo>
                  <a:pt x="71" y="896"/>
                  <a:pt x="49" y="880"/>
                  <a:pt x="43" y="857"/>
                </a:cubicBezTo>
                <a:lnTo>
                  <a:pt x="42" y="855"/>
                </a:lnTo>
                <a:cubicBezTo>
                  <a:pt x="41" y="851"/>
                  <a:pt x="41" y="847"/>
                  <a:pt x="41" y="843"/>
                </a:cubicBezTo>
                <a:lnTo>
                  <a:pt x="41" y="838"/>
                </a:lnTo>
                <a:lnTo>
                  <a:pt x="41" y="833"/>
                </a:lnTo>
                <a:lnTo>
                  <a:pt x="42" y="841"/>
                </a:lnTo>
                <a:lnTo>
                  <a:pt x="41" y="838"/>
                </a:lnTo>
                <a:lnTo>
                  <a:pt x="136" y="830"/>
                </a:lnTo>
                <a:lnTo>
                  <a:pt x="136" y="832"/>
                </a:lnTo>
                <a:lnTo>
                  <a:pt x="136" y="835"/>
                </a:lnTo>
                <a:cubicBezTo>
                  <a:pt x="136" y="841"/>
                  <a:pt x="136" y="846"/>
                  <a:pt x="134" y="851"/>
                </a:cubicBezTo>
                <a:lnTo>
                  <a:pt x="133" y="855"/>
                </a:lnTo>
                <a:lnTo>
                  <a:pt x="114" y="800"/>
                </a:lnTo>
                <a:lnTo>
                  <a:pt x="115" y="801"/>
                </a:lnTo>
                <a:lnTo>
                  <a:pt x="55" y="807"/>
                </a:lnTo>
                <a:lnTo>
                  <a:pt x="56" y="806"/>
                </a:lnTo>
                <a:lnTo>
                  <a:pt x="42" y="845"/>
                </a:lnTo>
                <a:lnTo>
                  <a:pt x="42" y="845"/>
                </a:lnTo>
                <a:lnTo>
                  <a:pt x="41" y="841"/>
                </a:lnTo>
                <a:cubicBezTo>
                  <a:pt x="36" y="816"/>
                  <a:pt x="51" y="791"/>
                  <a:pt x="75" y="784"/>
                </a:cubicBezTo>
                <a:cubicBezTo>
                  <a:pt x="100" y="777"/>
                  <a:pt x="125" y="791"/>
                  <a:pt x="134" y="815"/>
                </a:cubicBezTo>
                <a:lnTo>
                  <a:pt x="134" y="817"/>
                </a:lnTo>
                <a:cubicBezTo>
                  <a:pt x="136" y="822"/>
                  <a:pt x="136" y="827"/>
                  <a:pt x="136" y="832"/>
                </a:cubicBezTo>
                <a:lnTo>
                  <a:pt x="136" y="838"/>
                </a:lnTo>
                <a:lnTo>
                  <a:pt x="136" y="847"/>
                </a:lnTo>
                <a:lnTo>
                  <a:pt x="134" y="830"/>
                </a:lnTo>
                <a:lnTo>
                  <a:pt x="135" y="833"/>
                </a:lnTo>
                <a:cubicBezTo>
                  <a:pt x="136" y="838"/>
                  <a:pt x="137" y="843"/>
                  <a:pt x="137" y="848"/>
                </a:cubicBezTo>
                <a:lnTo>
                  <a:pt x="137" y="849"/>
                </a:lnTo>
                <a:cubicBezTo>
                  <a:pt x="137" y="868"/>
                  <a:pt x="126" y="885"/>
                  <a:pt x="110" y="893"/>
                </a:cubicBezTo>
                <a:cubicBezTo>
                  <a:pt x="93" y="901"/>
                  <a:pt x="73" y="898"/>
                  <a:pt x="59" y="887"/>
                </a:cubicBezTo>
                <a:lnTo>
                  <a:pt x="56" y="884"/>
                </a:lnTo>
                <a:lnTo>
                  <a:pt x="53" y="882"/>
                </a:lnTo>
                <a:lnTo>
                  <a:pt x="83" y="893"/>
                </a:lnTo>
                <a:lnTo>
                  <a:pt x="83" y="893"/>
                </a:lnTo>
                <a:lnTo>
                  <a:pt x="131" y="845"/>
                </a:lnTo>
                <a:lnTo>
                  <a:pt x="131" y="847"/>
                </a:lnTo>
                <a:lnTo>
                  <a:pt x="131" y="849"/>
                </a:lnTo>
                <a:cubicBezTo>
                  <a:pt x="131" y="876"/>
                  <a:pt x="109" y="897"/>
                  <a:pt x="83" y="897"/>
                </a:cubicBezTo>
                <a:lnTo>
                  <a:pt x="82" y="897"/>
                </a:lnTo>
                <a:cubicBezTo>
                  <a:pt x="62" y="897"/>
                  <a:pt x="43" y="884"/>
                  <a:pt x="37" y="865"/>
                </a:cubicBezTo>
                <a:lnTo>
                  <a:pt x="36" y="862"/>
                </a:lnTo>
                <a:lnTo>
                  <a:pt x="48" y="880"/>
                </a:lnTo>
                <a:lnTo>
                  <a:pt x="46" y="879"/>
                </a:lnTo>
                <a:lnTo>
                  <a:pt x="128" y="845"/>
                </a:lnTo>
                <a:lnTo>
                  <a:pt x="128" y="842"/>
                </a:lnTo>
                <a:lnTo>
                  <a:pt x="128" y="852"/>
                </a:lnTo>
                <a:lnTo>
                  <a:pt x="128" y="856"/>
                </a:lnTo>
                <a:lnTo>
                  <a:pt x="128" y="847"/>
                </a:lnTo>
                <a:lnTo>
                  <a:pt x="128" y="850"/>
                </a:lnTo>
                <a:lnTo>
                  <a:pt x="33" y="859"/>
                </a:lnTo>
                <a:lnTo>
                  <a:pt x="33" y="857"/>
                </a:lnTo>
                <a:lnTo>
                  <a:pt x="33" y="854"/>
                </a:lnTo>
                <a:lnTo>
                  <a:pt x="81" y="902"/>
                </a:lnTo>
                <a:lnTo>
                  <a:pt x="80" y="902"/>
                </a:lnTo>
                <a:lnTo>
                  <a:pt x="128" y="862"/>
                </a:lnTo>
                <a:lnTo>
                  <a:pt x="128" y="862"/>
                </a:lnTo>
                <a:lnTo>
                  <a:pt x="127" y="868"/>
                </a:lnTo>
                <a:lnTo>
                  <a:pt x="126" y="878"/>
                </a:lnTo>
                <a:lnTo>
                  <a:pt x="125" y="880"/>
                </a:lnTo>
                <a:cubicBezTo>
                  <a:pt x="120" y="901"/>
                  <a:pt x="100" y="916"/>
                  <a:pt x="78" y="916"/>
                </a:cubicBezTo>
                <a:cubicBezTo>
                  <a:pt x="56" y="916"/>
                  <a:pt x="37" y="901"/>
                  <a:pt x="32" y="880"/>
                </a:cubicBezTo>
                <a:lnTo>
                  <a:pt x="31" y="878"/>
                </a:lnTo>
                <a:cubicBezTo>
                  <a:pt x="31" y="876"/>
                  <a:pt x="30" y="874"/>
                  <a:pt x="30" y="871"/>
                </a:cubicBezTo>
                <a:lnTo>
                  <a:pt x="30" y="867"/>
                </a:lnTo>
                <a:lnTo>
                  <a:pt x="30" y="866"/>
                </a:lnTo>
                <a:lnTo>
                  <a:pt x="29" y="864"/>
                </a:lnTo>
                <a:lnTo>
                  <a:pt x="119" y="876"/>
                </a:lnTo>
                <a:lnTo>
                  <a:pt x="119" y="877"/>
                </a:lnTo>
                <a:lnTo>
                  <a:pt x="124" y="855"/>
                </a:lnTo>
                <a:lnTo>
                  <a:pt x="124" y="858"/>
                </a:lnTo>
                <a:lnTo>
                  <a:pt x="124" y="864"/>
                </a:lnTo>
                <a:cubicBezTo>
                  <a:pt x="124" y="890"/>
                  <a:pt x="102" y="912"/>
                  <a:pt x="76" y="912"/>
                </a:cubicBezTo>
                <a:lnTo>
                  <a:pt x="75" y="912"/>
                </a:lnTo>
                <a:lnTo>
                  <a:pt x="123" y="873"/>
                </a:lnTo>
                <a:lnTo>
                  <a:pt x="122" y="876"/>
                </a:lnTo>
                <a:lnTo>
                  <a:pt x="122" y="855"/>
                </a:lnTo>
                <a:lnTo>
                  <a:pt x="122" y="857"/>
                </a:lnTo>
                <a:lnTo>
                  <a:pt x="27" y="868"/>
                </a:lnTo>
                <a:lnTo>
                  <a:pt x="27" y="866"/>
                </a:lnTo>
                <a:lnTo>
                  <a:pt x="27" y="864"/>
                </a:lnTo>
                <a:lnTo>
                  <a:pt x="123" y="864"/>
                </a:lnTo>
                <a:lnTo>
                  <a:pt x="123" y="868"/>
                </a:lnTo>
                <a:lnTo>
                  <a:pt x="123" y="873"/>
                </a:lnTo>
                <a:lnTo>
                  <a:pt x="27" y="873"/>
                </a:lnTo>
                <a:lnTo>
                  <a:pt x="27" y="871"/>
                </a:lnTo>
                <a:lnTo>
                  <a:pt x="27" y="868"/>
                </a:lnTo>
                <a:lnTo>
                  <a:pt x="60" y="914"/>
                </a:lnTo>
                <a:lnTo>
                  <a:pt x="59" y="914"/>
                </a:lnTo>
                <a:lnTo>
                  <a:pt x="108" y="902"/>
                </a:lnTo>
                <a:lnTo>
                  <a:pt x="107" y="902"/>
                </a:lnTo>
                <a:lnTo>
                  <a:pt x="107" y="835"/>
                </a:lnTo>
                <a:lnTo>
                  <a:pt x="110" y="838"/>
                </a:lnTo>
                <a:lnTo>
                  <a:pt x="103" y="832"/>
                </a:lnTo>
                <a:lnTo>
                  <a:pt x="106" y="834"/>
                </a:lnTo>
                <a:lnTo>
                  <a:pt x="32" y="883"/>
                </a:lnTo>
                <a:lnTo>
                  <a:pt x="32" y="880"/>
                </a:lnTo>
                <a:lnTo>
                  <a:pt x="31" y="878"/>
                </a:lnTo>
                <a:lnTo>
                  <a:pt x="126" y="873"/>
                </a:lnTo>
                <a:lnTo>
                  <a:pt x="126" y="878"/>
                </a:lnTo>
                <a:lnTo>
                  <a:pt x="126" y="868"/>
                </a:lnTo>
                <a:lnTo>
                  <a:pt x="126" y="873"/>
                </a:lnTo>
                <a:lnTo>
                  <a:pt x="32" y="866"/>
                </a:lnTo>
                <a:lnTo>
                  <a:pt x="32" y="864"/>
                </a:lnTo>
                <a:lnTo>
                  <a:pt x="31" y="876"/>
                </a:lnTo>
                <a:lnTo>
                  <a:pt x="31" y="873"/>
                </a:lnTo>
                <a:cubicBezTo>
                  <a:pt x="31" y="850"/>
                  <a:pt x="47" y="831"/>
                  <a:pt x="70" y="826"/>
                </a:cubicBezTo>
                <a:cubicBezTo>
                  <a:pt x="92" y="822"/>
                  <a:pt x="115" y="834"/>
                  <a:pt x="124" y="856"/>
                </a:cubicBezTo>
                <a:lnTo>
                  <a:pt x="125" y="858"/>
                </a:lnTo>
                <a:cubicBezTo>
                  <a:pt x="128" y="868"/>
                  <a:pt x="129" y="878"/>
                  <a:pt x="127" y="888"/>
                </a:cubicBezTo>
                <a:lnTo>
                  <a:pt x="126" y="890"/>
                </a:lnTo>
                <a:cubicBezTo>
                  <a:pt x="121" y="909"/>
                  <a:pt x="105" y="923"/>
                  <a:pt x="86" y="926"/>
                </a:cubicBezTo>
                <a:cubicBezTo>
                  <a:pt x="66" y="928"/>
                  <a:pt x="47" y="919"/>
                  <a:pt x="38" y="901"/>
                </a:cubicBezTo>
                <a:lnTo>
                  <a:pt x="36" y="898"/>
                </a:lnTo>
                <a:lnTo>
                  <a:pt x="33" y="893"/>
                </a:lnTo>
                <a:lnTo>
                  <a:pt x="117" y="890"/>
                </a:lnTo>
                <a:lnTo>
                  <a:pt x="116" y="892"/>
                </a:lnTo>
                <a:lnTo>
                  <a:pt x="121" y="870"/>
                </a:lnTo>
                <a:lnTo>
                  <a:pt x="121" y="873"/>
                </a:lnTo>
                <a:lnTo>
                  <a:pt x="120" y="863"/>
                </a:lnTo>
                <a:lnTo>
                  <a:pt x="121" y="868"/>
                </a:lnTo>
                <a:cubicBezTo>
                  <a:pt x="124" y="882"/>
                  <a:pt x="121" y="897"/>
                  <a:pt x="111" y="908"/>
                </a:cubicBezTo>
                <a:cubicBezTo>
                  <a:pt x="102" y="919"/>
                  <a:pt x="89" y="926"/>
                  <a:pt x="74" y="926"/>
                </a:cubicBezTo>
                <a:lnTo>
                  <a:pt x="73" y="926"/>
                </a:lnTo>
                <a:lnTo>
                  <a:pt x="121" y="878"/>
                </a:lnTo>
                <a:lnTo>
                  <a:pt x="121" y="888"/>
                </a:lnTo>
                <a:lnTo>
                  <a:pt x="121" y="893"/>
                </a:lnTo>
                <a:cubicBezTo>
                  <a:pt x="118" y="918"/>
                  <a:pt x="96" y="937"/>
                  <a:pt x="70" y="935"/>
                </a:cubicBezTo>
                <a:cubicBezTo>
                  <a:pt x="45" y="934"/>
                  <a:pt x="25" y="913"/>
                  <a:pt x="25" y="887"/>
                </a:cubicBezTo>
                <a:lnTo>
                  <a:pt x="25" y="885"/>
                </a:lnTo>
                <a:cubicBezTo>
                  <a:pt x="25" y="882"/>
                  <a:pt x="25" y="879"/>
                  <a:pt x="26" y="876"/>
                </a:cubicBezTo>
                <a:lnTo>
                  <a:pt x="26" y="874"/>
                </a:lnTo>
                <a:cubicBezTo>
                  <a:pt x="31" y="849"/>
                  <a:pt x="54" y="833"/>
                  <a:pt x="78" y="835"/>
                </a:cubicBezTo>
                <a:cubicBezTo>
                  <a:pt x="103" y="838"/>
                  <a:pt x="121" y="858"/>
                  <a:pt x="121" y="883"/>
                </a:cubicBezTo>
                <a:lnTo>
                  <a:pt x="121" y="885"/>
                </a:lnTo>
                <a:cubicBezTo>
                  <a:pt x="121" y="889"/>
                  <a:pt x="121" y="893"/>
                  <a:pt x="120" y="897"/>
                </a:cubicBezTo>
                <a:lnTo>
                  <a:pt x="120" y="899"/>
                </a:lnTo>
                <a:cubicBezTo>
                  <a:pt x="114" y="920"/>
                  <a:pt x="95" y="935"/>
                  <a:pt x="73" y="935"/>
                </a:cubicBezTo>
                <a:cubicBezTo>
                  <a:pt x="51" y="935"/>
                  <a:pt x="32" y="920"/>
                  <a:pt x="26" y="899"/>
                </a:cubicBezTo>
                <a:lnTo>
                  <a:pt x="26" y="897"/>
                </a:lnTo>
                <a:cubicBezTo>
                  <a:pt x="25" y="893"/>
                  <a:pt x="24" y="889"/>
                  <a:pt x="24" y="885"/>
                </a:cubicBezTo>
                <a:lnTo>
                  <a:pt x="24" y="883"/>
                </a:lnTo>
                <a:cubicBezTo>
                  <a:pt x="24" y="859"/>
                  <a:pt x="42" y="839"/>
                  <a:pt x="65" y="836"/>
                </a:cubicBezTo>
                <a:cubicBezTo>
                  <a:pt x="88" y="832"/>
                  <a:pt x="111" y="845"/>
                  <a:pt x="118" y="868"/>
                </a:cubicBezTo>
                <a:lnTo>
                  <a:pt x="119" y="869"/>
                </a:lnTo>
                <a:cubicBezTo>
                  <a:pt x="119" y="872"/>
                  <a:pt x="120" y="874"/>
                  <a:pt x="120" y="877"/>
                </a:cubicBezTo>
                <a:lnTo>
                  <a:pt x="121" y="880"/>
                </a:lnTo>
                <a:cubicBezTo>
                  <a:pt x="121" y="882"/>
                  <a:pt x="121" y="885"/>
                  <a:pt x="121" y="887"/>
                </a:cubicBezTo>
                <a:lnTo>
                  <a:pt x="121" y="892"/>
                </a:lnTo>
                <a:lnTo>
                  <a:pt x="121" y="897"/>
                </a:lnTo>
                <a:lnTo>
                  <a:pt x="73" y="849"/>
                </a:lnTo>
                <a:lnTo>
                  <a:pt x="74" y="849"/>
                </a:lnTo>
                <a:cubicBezTo>
                  <a:pt x="88" y="849"/>
                  <a:pt x="101" y="855"/>
                  <a:pt x="111" y="866"/>
                </a:cubicBezTo>
                <a:cubicBezTo>
                  <a:pt x="120" y="877"/>
                  <a:pt x="124" y="891"/>
                  <a:pt x="121" y="905"/>
                </a:cubicBezTo>
                <a:lnTo>
                  <a:pt x="120" y="912"/>
                </a:lnTo>
                <a:lnTo>
                  <a:pt x="120" y="914"/>
                </a:lnTo>
                <a:lnTo>
                  <a:pt x="26" y="890"/>
                </a:lnTo>
                <a:lnTo>
                  <a:pt x="27" y="888"/>
                </a:lnTo>
                <a:lnTo>
                  <a:pt x="25" y="900"/>
                </a:lnTo>
                <a:lnTo>
                  <a:pt x="25" y="897"/>
                </a:lnTo>
                <a:lnTo>
                  <a:pt x="121" y="906"/>
                </a:lnTo>
                <a:lnTo>
                  <a:pt x="120" y="911"/>
                </a:lnTo>
                <a:lnTo>
                  <a:pt x="120" y="894"/>
                </a:lnTo>
                <a:lnTo>
                  <a:pt x="120" y="897"/>
                </a:lnTo>
                <a:lnTo>
                  <a:pt x="119" y="890"/>
                </a:lnTo>
                <a:lnTo>
                  <a:pt x="119" y="891"/>
                </a:lnTo>
                <a:lnTo>
                  <a:pt x="28" y="922"/>
                </a:lnTo>
                <a:lnTo>
                  <a:pt x="27" y="920"/>
                </a:lnTo>
                <a:cubicBezTo>
                  <a:pt x="27" y="917"/>
                  <a:pt x="26" y="915"/>
                  <a:pt x="25" y="912"/>
                </a:cubicBezTo>
                <a:lnTo>
                  <a:pt x="25" y="909"/>
                </a:lnTo>
                <a:lnTo>
                  <a:pt x="25" y="906"/>
                </a:lnTo>
                <a:cubicBezTo>
                  <a:pt x="24" y="904"/>
                  <a:pt x="24" y="901"/>
                  <a:pt x="24" y="898"/>
                </a:cubicBezTo>
                <a:lnTo>
                  <a:pt x="24" y="897"/>
                </a:lnTo>
                <a:cubicBezTo>
                  <a:pt x="24" y="872"/>
                  <a:pt x="44" y="851"/>
                  <a:pt x="69" y="849"/>
                </a:cubicBezTo>
                <a:cubicBezTo>
                  <a:pt x="94" y="847"/>
                  <a:pt x="116" y="866"/>
                  <a:pt x="120" y="891"/>
                </a:cubicBezTo>
                <a:lnTo>
                  <a:pt x="120" y="897"/>
                </a:lnTo>
                <a:lnTo>
                  <a:pt x="121" y="902"/>
                </a:lnTo>
                <a:cubicBezTo>
                  <a:pt x="122" y="916"/>
                  <a:pt x="118" y="929"/>
                  <a:pt x="108" y="939"/>
                </a:cubicBezTo>
                <a:cubicBezTo>
                  <a:pt x="99" y="949"/>
                  <a:pt x="86" y="954"/>
                  <a:pt x="73" y="954"/>
                </a:cubicBezTo>
                <a:lnTo>
                  <a:pt x="72" y="954"/>
                </a:lnTo>
                <a:cubicBezTo>
                  <a:pt x="58" y="954"/>
                  <a:pt x="44" y="948"/>
                  <a:pt x="35" y="937"/>
                </a:cubicBezTo>
                <a:cubicBezTo>
                  <a:pt x="26" y="927"/>
                  <a:pt x="22" y="912"/>
                  <a:pt x="25" y="899"/>
                </a:cubicBezTo>
                <a:lnTo>
                  <a:pt x="25" y="896"/>
                </a:lnTo>
                <a:cubicBezTo>
                  <a:pt x="26" y="893"/>
                  <a:pt x="26" y="891"/>
                  <a:pt x="27" y="888"/>
                </a:cubicBezTo>
                <a:lnTo>
                  <a:pt x="27" y="887"/>
                </a:lnTo>
                <a:cubicBezTo>
                  <a:pt x="36" y="862"/>
                  <a:pt x="62" y="849"/>
                  <a:pt x="86" y="856"/>
                </a:cubicBezTo>
                <a:cubicBezTo>
                  <a:pt x="111" y="863"/>
                  <a:pt x="126" y="889"/>
                  <a:pt x="120" y="914"/>
                </a:cubicBezTo>
                <a:lnTo>
                  <a:pt x="119" y="915"/>
                </a:lnTo>
                <a:lnTo>
                  <a:pt x="118" y="920"/>
                </a:lnTo>
                <a:lnTo>
                  <a:pt x="119" y="911"/>
                </a:lnTo>
                <a:lnTo>
                  <a:pt x="119" y="915"/>
                </a:lnTo>
                <a:lnTo>
                  <a:pt x="119" y="916"/>
                </a:lnTo>
                <a:cubicBezTo>
                  <a:pt x="119" y="941"/>
                  <a:pt x="99" y="962"/>
                  <a:pt x="74" y="964"/>
                </a:cubicBezTo>
                <a:cubicBezTo>
                  <a:pt x="48" y="965"/>
                  <a:pt x="26" y="947"/>
                  <a:pt x="23" y="921"/>
                </a:cubicBezTo>
                <a:lnTo>
                  <a:pt x="22" y="911"/>
                </a:lnTo>
                <a:lnTo>
                  <a:pt x="22" y="906"/>
                </a:lnTo>
                <a:lnTo>
                  <a:pt x="118" y="906"/>
                </a:lnTo>
                <a:lnTo>
                  <a:pt x="118" y="908"/>
                </a:lnTo>
                <a:cubicBezTo>
                  <a:pt x="118" y="911"/>
                  <a:pt x="118" y="914"/>
                  <a:pt x="118" y="916"/>
                </a:cubicBezTo>
                <a:lnTo>
                  <a:pt x="117" y="919"/>
                </a:lnTo>
                <a:lnTo>
                  <a:pt x="118" y="906"/>
                </a:lnTo>
                <a:lnTo>
                  <a:pt x="118" y="911"/>
                </a:lnTo>
                <a:cubicBezTo>
                  <a:pt x="120" y="924"/>
                  <a:pt x="115" y="938"/>
                  <a:pt x="106" y="948"/>
                </a:cubicBezTo>
                <a:cubicBezTo>
                  <a:pt x="97" y="958"/>
                  <a:pt x="84" y="964"/>
                  <a:pt x="70" y="964"/>
                </a:cubicBezTo>
                <a:lnTo>
                  <a:pt x="70" y="964"/>
                </a:lnTo>
                <a:cubicBezTo>
                  <a:pt x="47" y="964"/>
                  <a:pt x="27" y="948"/>
                  <a:pt x="23" y="925"/>
                </a:cubicBezTo>
                <a:lnTo>
                  <a:pt x="23" y="925"/>
                </a:lnTo>
                <a:lnTo>
                  <a:pt x="22" y="923"/>
                </a:lnTo>
                <a:lnTo>
                  <a:pt x="115" y="927"/>
                </a:lnTo>
                <a:lnTo>
                  <a:pt x="114" y="928"/>
                </a:lnTo>
                <a:lnTo>
                  <a:pt x="116" y="921"/>
                </a:lnTo>
                <a:lnTo>
                  <a:pt x="115" y="924"/>
                </a:lnTo>
                <a:lnTo>
                  <a:pt x="116" y="916"/>
                </a:lnTo>
                <a:lnTo>
                  <a:pt x="116" y="919"/>
                </a:lnTo>
                <a:lnTo>
                  <a:pt x="116" y="921"/>
                </a:lnTo>
                <a:cubicBezTo>
                  <a:pt x="116" y="946"/>
                  <a:pt x="97" y="966"/>
                  <a:pt x="73" y="969"/>
                </a:cubicBezTo>
                <a:cubicBezTo>
                  <a:pt x="48" y="971"/>
                  <a:pt x="26" y="955"/>
                  <a:pt x="21" y="930"/>
                </a:cubicBezTo>
                <a:lnTo>
                  <a:pt x="20" y="928"/>
                </a:lnTo>
                <a:lnTo>
                  <a:pt x="20" y="925"/>
                </a:lnTo>
                <a:lnTo>
                  <a:pt x="115" y="916"/>
                </a:lnTo>
                <a:lnTo>
                  <a:pt x="115" y="918"/>
                </a:lnTo>
                <a:cubicBezTo>
                  <a:pt x="115" y="921"/>
                  <a:pt x="115" y="923"/>
                  <a:pt x="114" y="926"/>
                </a:cubicBezTo>
                <a:lnTo>
                  <a:pt x="114" y="929"/>
                </a:lnTo>
                <a:lnTo>
                  <a:pt x="113" y="932"/>
                </a:lnTo>
                <a:cubicBezTo>
                  <a:pt x="112" y="939"/>
                  <a:pt x="110" y="945"/>
                  <a:pt x="106" y="951"/>
                </a:cubicBezTo>
                <a:lnTo>
                  <a:pt x="105" y="952"/>
                </a:lnTo>
                <a:cubicBezTo>
                  <a:pt x="95" y="966"/>
                  <a:pt x="79" y="974"/>
                  <a:pt x="62" y="973"/>
                </a:cubicBezTo>
                <a:cubicBezTo>
                  <a:pt x="45" y="972"/>
                  <a:pt x="30" y="962"/>
                  <a:pt x="22" y="947"/>
                </a:cubicBezTo>
                <a:lnTo>
                  <a:pt x="21" y="945"/>
                </a:lnTo>
                <a:cubicBezTo>
                  <a:pt x="19" y="941"/>
                  <a:pt x="18" y="937"/>
                  <a:pt x="17" y="933"/>
                </a:cubicBezTo>
                <a:lnTo>
                  <a:pt x="16" y="930"/>
                </a:lnTo>
                <a:cubicBezTo>
                  <a:pt x="14" y="916"/>
                  <a:pt x="17" y="902"/>
                  <a:pt x="26" y="891"/>
                </a:cubicBezTo>
                <a:cubicBezTo>
                  <a:pt x="35" y="879"/>
                  <a:pt x="49" y="873"/>
                  <a:pt x="63" y="873"/>
                </a:cubicBezTo>
                <a:lnTo>
                  <a:pt x="64" y="873"/>
                </a:lnTo>
                <a:cubicBezTo>
                  <a:pt x="79" y="873"/>
                  <a:pt x="94" y="880"/>
                  <a:pt x="103" y="893"/>
                </a:cubicBezTo>
                <a:cubicBezTo>
                  <a:pt x="112" y="905"/>
                  <a:pt x="114" y="922"/>
                  <a:pt x="110" y="936"/>
                </a:cubicBezTo>
                <a:lnTo>
                  <a:pt x="108" y="941"/>
                </a:lnTo>
                <a:lnTo>
                  <a:pt x="110" y="925"/>
                </a:lnTo>
                <a:lnTo>
                  <a:pt x="110" y="937"/>
                </a:lnTo>
                <a:lnTo>
                  <a:pt x="110" y="944"/>
                </a:lnTo>
                <a:cubicBezTo>
                  <a:pt x="108" y="969"/>
                  <a:pt x="86" y="989"/>
                  <a:pt x="60" y="988"/>
                </a:cubicBezTo>
                <a:cubicBezTo>
                  <a:pt x="34" y="987"/>
                  <a:pt x="14" y="966"/>
                  <a:pt x="14" y="940"/>
                </a:cubicBezTo>
                <a:lnTo>
                  <a:pt x="14" y="938"/>
                </a:lnTo>
                <a:lnTo>
                  <a:pt x="15" y="946"/>
                </a:lnTo>
                <a:lnTo>
                  <a:pt x="14" y="943"/>
                </a:lnTo>
                <a:lnTo>
                  <a:pt x="109" y="944"/>
                </a:lnTo>
                <a:lnTo>
                  <a:pt x="108" y="948"/>
                </a:lnTo>
                <a:lnTo>
                  <a:pt x="107" y="951"/>
                </a:lnTo>
                <a:cubicBezTo>
                  <a:pt x="107" y="953"/>
                  <a:pt x="106" y="956"/>
                  <a:pt x="106" y="958"/>
                </a:cubicBezTo>
                <a:lnTo>
                  <a:pt x="105" y="960"/>
                </a:lnTo>
                <a:cubicBezTo>
                  <a:pt x="98" y="981"/>
                  <a:pt x="77" y="994"/>
                  <a:pt x="55" y="992"/>
                </a:cubicBezTo>
                <a:cubicBezTo>
                  <a:pt x="32" y="990"/>
                  <a:pt x="15" y="973"/>
                  <a:pt x="12" y="950"/>
                </a:cubicBezTo>
                <a:lnTo>
                  <a:pt x="11" y="945"/>
                </a:lnTo>
                <a:lnTo>
                  <a:pt x="11" y="939"/>
                </a:lnTo>
                <a:lnTo>
                  <a:pt x="58" y="983"/>
                </a:lnTo>
                <a:lnTo>
                  <a:pt x="58" y="983"/>
                </a:lnTo>
                <a:lnTo>
                  <a:pt x="58" y="887"/>
                </a:lnTo>
                <a:lnTo>
                  <a:pt x="58" y="887"/>
                </a:lnTo>
                <a:cubicBezTo>
                  <a:pt x="72" y="887"/>
                  <a:pt x="85" y="893"/>
                  <a:pt x="94" y="903"/>
                </a:cubicBezTo>
                <a:cubicBezTo>
                  <a:pt x="103" y="913"/>
                  <a:pt x="108" y="926"/>
                  <a:pt x="106" y="940"/>
                </a:cubicBezTo>
                <a:lnTo>
                  <a:pt x="106" y="945"/>
                </a:lnTo>
                <a:cubicBezTo>
                  <a:pt x="105" y="948"/>
                  <a:pt x="105" y="952"/>
                  <a:pt x="104" y="955"/>
                </a:cubicBezTo>
                <a:lnTo>
                  <a:pt x="102" y="960"/>
                </a:lnTo>
                <a:cubicBezTo>
                  <a:pt x="95" y="979"/>
                  <a:pt x="77" y="992"/>
                  <a:pt x="56" y="992"/>
                </a:cubicBezTo>
                <a:lnTo>
                  <a:pt x="56" y="992"/>
                </a:lnTo>
                <a:cubicBezTo>
                  <a:pt x="29" y="992"/>
                  <a:pt x="8" y="971"/>
                  <a:pt x="8" y="944"/>
                </a:cubicBezTo>
                <a:lnTo>
                  <a:pt x="8" y="945"/>
                </a:lnTo>
                <a:lnTo>
                  <a:pt x="8" y="941"/>
                </a:lnTo>
                <a:lnTo>
                  <a:pt x="103" y="935"/>
                </a:lnTo>
                <a:lnTo>
                  <a:pt x="103" y="936"/>
                </a:lnTo>
                <a:lnTo>
                  <a:pt x="103" y="930"/>
                </a:lnTo>
                <a:lnTo>
                  <a:pt x="103" y="932"/>
                </a:lnTo>
                <a:lnTo>
                  <a:pt x="104" y="935"/>
                </a:lnTo>
                <a:cubicBezTo>
                  <a:pt x="104" y="938"/>
                  <a:pt x="104" y="940"/>
                  <a:pt x="104" y="943"/>
                </a:cubicBezTo>
                <a:lnTo>
                  <a:pt x="104" y="944"/>
                </a:lnTo>
                <a:lnTo>
                  <a:pt x="8" y="944"/>
                </a:lnTo>
                <a:lnTo>
                  <a:pt x="8" y="943"/>
                </a:lnTo>
                <a:lnTo>
                  <a:pt x="9" y="951"/>
                </a:lnTo>
                <a:lnTo>
                  <a:pt x="8" y="947"/>
                </a:lnTo>
                <a:lnTo>
                  <a:pt x="8" y="943"/>
                </a:lnTo>
                <a:cubicBezTo>
                  <a:pt x="8" y="941"/>
                  <a:pt x="7" y="939"/>
                  <a:pt x="7" y="936"/>
                </a:cubicBezTo>
                <a:lnTo>
                  <a:pt x="7" y="935"/>
                </a:lnTo>
                <a:lnTo>
                  <a:pt x="103" y="941"/>
                </a:lnTo>
                <a:lnTo>
                  <a:pt x="103" y="943"/>
                </a:lnTo>
                <a:lnTo>
                  <a:pt x="102" y="949"/>
                </a:lnTo>
                <a:cubicBezTo>
                  <a:pt x="100" y="974"/>
                  <a:pt x="79" y="992"/>
                  <a:pt x="54" y="992"/>
                </a:cubicBezTo>
                <a:lnTo>
                  <a:pt x="54" y="992"/>
                </a:lnTo>
                <a:lnTo>
                  <a:pt x="54" y="896"/>
                </a:lnTo>
                <a:lnTo>
                  <a:pt x="55" y="896"/>
                </a:lnTo>
                <a:cubicBezTo>
                  <a:pt x="81" y="896"/>
                  <a:pt x="103" y="918"/>
                  <a:pt x="103" y="944"/>
                </a:cubicBezTo>
                <a:lnTo>
                  <a:pt x="103" y="949"/>
                </a:lnTo>
                <a:cubicBezTo>
                  <a:pt x="103" y="976"/>
                  <a:pt x="81" y="997"/>
                  <a:pt x="55" y="997"/>
                </a:cubicBezTo>
                <a:lnTo>
                  <a:pt x="53" y="997"/>
                </a:lnTo>
                <a:lnTo>
                  <a:pt x="53" y="901"/>
                </a:lnTo>
                <a:lnTo>
                  <a:pt x="55" y="901"/>
                </a:lnTo>
                <a:lnTo>
                  <a:pt x="55" y="997"/>
                </a:lnTo>
                <a:lnTo>
                  <a:pt x="54" y="997"/>
                </a:lnTo>
                <a:lnTo>
                  <a:pt x="101" y="940"/>
                </a:lnTo>
                <a:lnTo>
                  <a:pt x="101" y="940"/>
                </a:lnTo>
                <a:lnTo>
                  <a:pt x="102" y="942"/>
                </a:lnTo>
                <a:lnTo>
                  <a:pt x="8" y="966"/>
                </a:lnTo>
                <a:lnTo>
                  <a:pt x="10" y="970"/>
                </a:lnTo>
                <a:lnTo>
                  <a:pt x="9" y="967"/>
                </a:lnTo>
                <a:lnTo>
                  <a:pt x="99" y="934"/>
                </a:lnTo>
                <a:lnTo>
                  <a:pt x="100" y="936"/>
                </a:lnTo>
                <a:cubicBezTo>
                  <a:pt x="101" y="941"/>
                  <a:pt x="102" y="946"/>
                  <a:pt x="102" y="951"/>
                </a:cubicBezTo>
                <a:lnTo>
                  <a:pt x="102" y="959"/>
                </a:lnTo>
                <a:lnTo>
                  <a:pt x="101" y="964"/>
                </a:lnTo>
                <a:lnTo>
                  <a:pt x="101" y="969"/>
                </a:lnTo>
                <a:lnTo>
                  <a:pt x="53" y="915"/>
                </a:lnTo>
                <a:lnTo>
                  <a:pt x="53" y="915"/>
                </a:lnTo>
                <a:lnTo>
                  <a:pt x="5" y="963"/>
                </a:lnTo>
                <a:lnTo>
                  <a:pt x="5" y="959"/>
                </a:lnTo>
                <a:cubicBezTo>
                  <a:pt x="5" y="956"/>
                  <a:pt x="6" y="954"/>
                  <a:pt x="6" y="951"/>
                </a:cubicBezTo>
                <a:lnTo>
                  <a:pt x="7" y="948"/>
                </a:lnTo>
                <a:lnTo>
                  <a:pt x="6" y="956"/>
                </a:lnTo>
                <a:lnTo>
                  <a:pt x="6" y="954"/>
                </a:lnTo>
                <a:lnTo>
                  <a:pt x="102" y="954"/>
                </a:lnTo>
                <a:lnTo>
                  <a:pt x="102" y="956"/>
                </a:lnTo>
                <a:cubicBezTo>
                  <a:pt x="102" y="959"/>
                  <a:pt x="102" y="961"/>
                  <a:pt x="101" y="964"/>
                </a:cubicBezTo>
                <a:lnTo>
                  <a:pt x="100" y="969"/>
                </a:lnTo>
                <a:lnTo>
                  <a:pt x="99" y="974"/>
                </a:lnTo>
                <a:lnTo>
                  <a:pt x="100" y="963"/>
                </a:lnTo>
                <a:lnTo>
                  <a:pt x="100" y="967"/>
                </a:lnTo>
                <a:cubicBezTo>
                  <a:pt x="100" y="972"/>
                  <a:pt x="100" y="977"/>
                  <a:pt x="98" y="982"/>
                </a:cubicBezTo>
                <a:lnTo>
                  <a:pt x="98" y="984"/>
                </a:lnTo>
                <a:cubicBezTo>
                  <a:pt x="90" y="1006"/>
                  <a:pt x="68" y="1020"/>
                  <a:pt x="44" y="1016"/>
                </a:cubicBezTo>
                <a:cubicBezTo>
                  <a:pt x="21" y="1012"/>
                  <a:pt x="4" y="992"/>
                  <a:pt x="4" y="968"/>
                </a:cubicBezTo>
                <a:lnTo>
                  <a:pt x="4" y="967"/>
                </a:lnTo>
                <a:lnTo>
                  <a:pt x="4" y="974"/>
                </a:lnTo>
                <a:lnTo>
                  <a:pt x="4" y="970"/>
                </a:lnTo>
                <a:cubicBezTo>
                  <a:pt x="4" y="968"/>
                  <a:pt x="3" y="966"/>
                  <a:pt x="3" y="963"/>
                </a:cubicBezTo>
                <a:lnTo>
                  <a:pt x="3" y="960"/>
                </a:lnTo>
                <a:lnTo>
                  <a:pt x="3" y="959"/>
                </a:lnTo>
                <a:cubicBezTo>
                  <a:pt x="3" y="934"/>
                  <a:pt x="23" y="913"/>
                  <a:pt x="48" y="911"/>
                </a:cubicBezTo>
                <a:cubicBezTo>
                  <a:pt x="72" y="909"/>
                  <a:pt x="95" y="926"/>
                  <a:pt x="99" y="951"/>
                </a:cubicBezTo>
                <a:lnTo>
                  <a:pt x="99" y="954"/>
                </a:lnTo>
                <a:cubicBezTo>
                  <a:pt x="100" y="957"/>
                  <a:pt x="100" y="959"/>
                  <a:pt x="100" y="962"/>
                </a:cubicBezTo>
                <a:lnTo>
                  <a:pt x="100" y="966"/>
                </a:lnTo>
                <a:lnTo>
                  <a:pt x="100" y="971"/>
                </a:lnTo>
                <a:lnTo>
                  <a:pt x="100" y="973"/>
                </a:lnTo>
                <a:lnTo>
                  <a:pt x="4" y="973"/>
                </a:lnTo>
                <a:lnTo>
                  <a:pt x="4" y="972"/>
                </a:lnTo>
                <a:lnTo>
                  <a:pt x="4" y="968"/>
                </a:lnTo>
                <a:lnTo>
                  <a:pt x="4" y="965"/>
                </a:lnTo>
                <a:lnTo>
                  <a:pt x="6" y="980"/>
                </a:lnTo>
                <a:lnTo>
                  <a:pt x="6" y="979"/>
                </a:lnTo>
                <a:lnTo>
                  <a:pt x="99" y="963"/>
                </a:lnTo>
                <a:lnTo>
                  <a:pt x="99" y="967"/>
                </a:lnTo>
                <a:lnTo>
                  <a:pt x="99" y="973"/>
                </a:lnTo>
                <a:cubicBezTo>
                  <a:pt x="99" y="999"/>
                  <a:pt x="78" y="1021"/>
                  <a:pt x="51" y="1021"/>
                </a:cubicBezTo>
                <a:lnTo>
                  <a:pt x="50" y="1021"/>
                </a:lnTo>
                <a:cubicBezTo>
                  <a:pt x="35" y="1021"/>
                  <a:pt x="20" y="1013"/>
                  <a:pt x="11" y="1000"/>
                </a:cubicBezTo>
                <a:cubicBezTo>
                  <a:pt x="2" y="987"/>
                  <a:pt x="0" y="970"/>
                  <a:pt x="6" y="955"/>
                </a:cubicBezTo>
                <a:lnTo>
                  <a:pt x="5" y="959"/>
                </a:lnTo>
                <a:lnTo>
                  <a:pt x="5" y="957"/>
                </a:lnTo>
                <a:lnTo>
                  <a:pt x="98" y="984"/>
                </a:lnTo>
                <a:lnTo>
                  <a:pt x="97" y="985"/>
                </a:lnTo>
                <a:lnTo>
                  <a:pt x="96" y="988"/>
                </a:lnTo>
                <a:lnTo>
                  <a:pt x="98" y="973"/>
                </a:lnTo>
                <a:lnTo>
                  <a:pt x="98" y="979"/>
                </a:lnTo>
                <a:lnTo>
                  <a:pt x="98" y="982"/>
                </a:lnTo>
                <a:lnTo>
                  <a:pt x="98" y="982"/>
                </a:lnTo>
                <a:lnTo>
                  <a:pt x="2" y="982"/>
                </a:lnTo>
                <a:lnTo>
                  <a:pt x="3" y="985"/>
                </a:lnTo>
                <a:lnTo>
                  <a:pt x="2" y="980"/>
                </a:lnTo>
                <a:lnTo>
                  <a:pt x="1" y="970"/>
                </a:lnTo>
                <a:lnTo>
                  <a:pt x="1" y="968"/>
                </a:lnTo>
                <a:lnTo>
                  <a:pt x="97" y="968"/>
                </a:lnTo>
                <a:lnTo>
                  <a:pt x="97" y="969"/>
                </a:lnTo>
                <a:lnTo>
                  <a:pt x="98" y="979"/>
                </a:lnTo>
                <a:lnTo>
                  <a:pt x="98" y="983"/>
                </a:lnTo>
                <a:lnTo>
                  <a:pt x="98" y="988"/>
                </a:lnTo>
                <a:lnTo>
                  <a:pt x="50" y="944"/>
                </a:lnTo>
                <a:lnTo>
                  <a:pt x="51" y="944"/>
                </a:lnTo>
                <a:lnTo>
                  <a:pt x="3" y="992"/>
                </a:lnTo>
                <a:lnTo>
                  <a:pt x="4" y="994"/>
                </a:lnTo>
                <a:lnTo>
                  <a:pt x="3" y="989"/>
                </a:lnTo>
                <a:lnTo>
                  <a:pt x="4" y="996"/>
                </a:lnTo>
                <a:lnTo>
                  <a:pt x="3" y="992"/>
                </a:lnTo>
                <a:cubicBezTo>
                  <a:pt x="2" y="988"/>
                  <a:pt x="2" y="984"/>
                  <a:pt x="2" y="980"/>
                </a:cubicBezTo>
                <a:lnTo>
                  <a:pt x="2" y="978"/>
                </a:lnTo>
                <a:lnTo>
                  <a:pt x="98" y="978"/>
                </a:lnTo>
                <a:lnTo>
                  <a:pt x="98" y="978"/>
                </a:lnTo>
                <a:lnTo>
                  <a:pt x="98" y="977"/>
                </a:lnTo>
                <a:lnTo>
                  <a:pt x="98" y="987"/>
                </a:lnTo>
                <a:lnTo>
                  <a:pt x="98" y="991"/>
                </a:lnTo>
                <a:lnTo>
                  <a:pt x="98" y="992"/>
                </a:lnTo>
                <a:lnTo>
                  <a:pt x="5" y="977"/>
                </a:lnTo>
                <a:lnTo>
                  <a:pt x="5" y="976"/>
                </a:lnTo>
                <a:lnTo>
                  <a:pt x="3" y="991"/>
                </a:lnTo>
                <a:lnTo>
                  <a:pt x="3" y="987"/>
                </a:lnTo>
                <a:lnTo>
                  <a:pt x="3" y="981"/>
                </a:lnTo>
                <a:lnTo>
                  <a:pt x="4" y="989"/>
                </a:lnTo>
                <a:lnTo>
                  <a:pt x="3" y="986"/>
                </a:lnTo>
                <a:cubicBezTo>
                  <a:pt x="3" y="984"/>
                  <a:pt x="2" y="981"/>
                  <a:pt x="2" y="978"/>
                </a:cubicBezTo>
                <a:lnTo>
                  <a:pt x="2" y="978"/>
                </a:lnTo>
                <a:lnTo>
                  <a:pt x="98" y="978"/>
                </a:lnTo>
                <a:lnTo>
                  <a:pt x="98" y="980"/>
                </a:lnTo>
                <a:lnTo>
                  <a:pt x="98" y="989"/>
                </a:lnTo>
                <a:lnTo>
                  <a:pt x="98" y="989"/>
                </a:lnTo>
                <a:lnTo>
                  <a:pt x="98" y="992"/>
                </a:lnTo>
                <a:lnTo>
                  <a:pt x="50" y="944"/>
                </a:lnTo>
                <a:lnTo>
                  <a:pt x="50" y="944"/>
                </a:lnTo>
                <a:cubicBezTo>
                  <a:pt x="67" y="944"/>
                  <a:pt x="83" y="953"/>
                  <a:pt x="91" y="967"/>
                </a:cubicBezTo>
                <a:cubicBezTo>
                  <a:pt x="100" y="981"/>
                  <a:pt x="101" y="999"/>
                  <a:pt x="93" y="1014"/>
                </a:cubicBezTo>
                <a:lnTo>
                  <a:pt x="92" y="1016"/>
                </a:lnTo>
                <a:lnTo>
                  <a:pt x="97" y="994"/>
                </a:lnTo>
                <a:lnTo>
                  <a:pt x="97" y="997"/>
                </a:lnTo>
                <a:lnTo>
                  <a:pt x="73" y="955"/>
                </a:lnTo>
                <a:lnTo>
                  <a:pt x="77" y="958"/>
                </a:lnTo>
                <a:lnTo>
                  <a:pt x="82" y="960"/>
                </a:lnTo>
                <a:lnTo>
                  <a:pt x="58" y="954"/>
                </a:lnTo>
                <a:lnTo>
                  <a:pt x="59" y="954"/>
                </a:lnTo>
                <a:lnTo>
                  <a:pt x="59" y="1050"/>
                </a:lnTo>
                <a:lnTo>
                  <a:pt x="58" y="1050"/>
                </a:lnTo>
                <a:lnTo>
                  <a:pt x="106" y="1002"/>
                </a:lnTo>
                <a:lnTo>
                  <a:pt x="106" y="1004"/>
                </a:lnTo>
                <a:lnTo>
                  <a:pt x="106" y="1006"/>
                </a:lnTo>
                <a:lnTo>
                  <a:pt x="58" y="958"/>
                </a:lnTo>
                <a:lnTo>
                  <a:pt x="59" y="958"/>
                </a:lnTo>
                <a:lnTo>
                  <a:pt x="60" y="958"/>
                </a:lnTo>
                <a:lnTo>
                  <a:pt x="22" y="1036"/>
                </a:lnTo>
                <a:lnTo>
                  <a:pt x="20" y="1034"/>
                </a:lnTo>
                <a:lnTo>
                  <a:pt x="28" y="1041"/>
                </a:lnTo>
                <a:lnTo>
                  <a:pt x="25" y="1039"/>
                </a:lnTo>
                <a:lnTo>
                  <a:pt x="102" y="990"/>
                </a:lnTo>
                <a:lnTo>
                  <a:pt x="103" y="995"/>
                </a:lnTo>
                <a:lnTo>
                  <a:pt x="104" y="997"/>
                </a:lnTo>
                <a:cubicBezTo>
                  <a:pt x="106" y="1011"/>
                  <a:pt x="103" y="1026"/>
                  <a:pt x="94" y="1037"/>
                </a:cubicBezTo>
                <a:cubicBezTo>
                  <a:pt x="84" y="1048"/>
                  <a:pt x="71" y="1054"/>
                  <a:pt x="56" y="1054"/>
                </a:cubicBezTo>
                <a:lnTo>
                  <a:pt x="55" y="1054"/>
                </a:lnTo>
                <a:lnTo>
                  <a:pt x="103" y="997"/>
                </a:lnTo>
                <a:lnTo>
                  <a:pt x="104" y="1006"/>
                </a:lnTo>
                <a:lnTo>
                  <a:pt x="105" y="1011"/>
                </a:lnTo>
                <a:cubicBezTo>
                  <a:pt x="107" y="1034"/>
                  <a:pt x="93" y="1055"/>
                  <a:pt x="71" y="1062"/>
                </a:cubicBezTo>
                <a:cubicBezTo>
                  <a:pt x="48" y="1069"/>
                  <a:pt x="24" y="1058"/>
                  <a:pt x="14" y="1037"/>
                </a:cubicBezTo>
                <a:lnTo>
                  <a:pt x="15" y="1039"/>
                </a:lnTo>
                <a:lnTo>
                  <a:pt x="13" y="1036"/>
                </a:lnTo>
                <a:lnTo>
                  <a:pt x="94" y="1038"/>
                </a:lnTo>
                <a:lnTo>
                  <a:pt x="93" y="1040"/>
                </a:lnTo>
                <a:lnTo>
                  <a:pt x="98" y="1032"/>
                </a:lnTo>
                <a:lnTo>
                  <a:pt x="98" y="1032"/>
                </a:lnTo>
                <a:lnTo>
                  <a:pt x="97" y="1035"/>
                </a:lnTo>
                <a:cubicBezTo>
                  <a:pt x="95" y="1039"/>
                  <a:pt x="93" y="1043"/>
                  <a:pt x="91" y="1046"/>
                </a:cubicBezTo>
                <a:lnTo>
                  <a:pt x="90" y="1048"/>
                </a:lnTo>
                <a:cubicBezTo>
                  <a:pt x="78" y="1065"/>
                  <a:pt x="56" y="1073"/>
                  <a:pt x="36" y="1067"/>
                </a:cubicBezTo>
                <a:cubicBezTo>
                  <a:pt x="16" y="1061"/>
                  <a:pt x="2" y="1042"/>
                  <a:pt x="2" y="1021"/>
                </a:cubicBezTo>
                <a:lnTo>
                  <a:pt x="2" y="1017"/>
                </a:lnTo>
                <a:lnTo>
                  <a:pt x="2" y="1011"/>
                </a:lnTo>
                <a:cubicBezTo>
                  <a:pt x="2" y="986"/>
                  <a:pt x="22" y="965"/>
                  <a:pt x="48" y="964"/>
                </a:cubicBezTo>
                <a:cubicBezTo>
                  <a:pt x="73" y="962"/>
                  <a:pt x="95" y="982"/>
                  <a:pt x="98" y="1007"/>
                </a:cubicBezTo>
                <a:lnTo>
                  <a:pt x="98" y="1011"/>
                </a:lnTo>
                <a:lnTo>
                  <a:pt x="99" y="1015"/>
                </a:lnTo>
                <a:lnTo>
                  <a:pt x="3" y="1021"/>
                </a:lnTo>
                <a:lnTo>
                  <a:pt x="3" y="1019"/>
                </a:lnTo>
                <a:lnTo>
                  <a:pt x="3" y="1016"/>
                </a:lnTo>
                <a:lnTo>
                  <a:pt x="3" y="1013"/>
                </a:lnTo>
                <a:lnTo>
                  <a:pt x="3" y="1011"/>
                </a:lnTo>
                <a:lnTo>
                  <a:pt x="99" y="1011"/>
                </a:lnTo>
                <a:lnTo>
                  <a:pt x="99" y="1013"/>
                </a:lnTo>
                <a:lnTo>
                  <a:pt x="99" y="1016"/>
                </a:lnTo>
                <a:lnTo>
                  <a:pt x="99" y="1021"/>
                </a:lnTo>
                <a:lnTo>
                  <a:pt x="3" y="1021"/>
                </a:lnTo>
                <a:lnTo>
                  <a:pt x="3" y="1018"/>
                </a:lnTo>
                <a:lnTo>
                  <a:pt x="3" y="1016"/>
                </a:lnTo>
                <a:lnTo>
                  <a:pt x="99" y="1016"/>
                </a:lnTo>
                <a:lnTo>
                  <a:pt x="99" y="1018"/>
                </a:lnTo>
                <a:lnTo>
                  <a:pt x="99" y="1021"/>
                </a:lnTo>
                <a:cubicBezTo>
                  <a:pt x="99" y="1047"/>
                  <a:pt x="77" y="1069"/>
                  <a:pt x="51" y="1069"/>
                </a:cubicBezTo>
                <a:lnTo>
                  <a:pt x="50" y="1069"/>
                </a:lnTo>
                <a:lnTo>
                  <a:pt x="93" y="1000"/>
                </a:lnTo>
                <a:lnTo>
                  <a:pt x="94" y="1002"/>
                </a:lnTo>
                <a:cubicBezTo>
                  <a:pt x="96" y="1005"/>
                  <a:pt x="97" y="1009"/>
                  <a:pt x="98" y="1014"/>
                </a:cubicBezTo>
                <a:lnTo>
                  <a:pt x="99" y="1016"/>
                </a:lnTo>
                <a:cubicBezTo>
                  <a:pt x="101" y="1030"/>
                  <a:pt x="98" y="1045"/>
                  <a:pt x="89" y="1056"/>
                </a:cubicBezTo>
                <a:cubicBezTo>
                  <a:pt x="79" y="1067"/>
                  <a:pt x="66" y="1073"/>
                  <a:pt x="51" y="1073"/>
                </a:cubicBezTo>
                <a:lnTo>
                  <a:pt x="50" y="1073"/>
                </a:lnTo>
                <a:lnTo>
                  <a:pt x="98" y="1018"/>
                </a:lnTo>
                <a:lnTo>
                  <a:pt x="98" y="1021"/>
                </a:lnTo>
                <a:cubicBezTo>
                  <a:pt x="99" y="1023"/>
                  <a:pt x="99" y="1026"/>
                  <a:pt x="99" y="1028"/>
                </a:cubicBezTo>
                <a:lnTo>
                  <a:pt x="99" y="1030"/>
                </a:lnTo>
                <a:lnTo>
                  <a:pt x="3" y="1030"/>
                </a:lnTo>
                <a:lnTo>
                  <a:pt x="3" y="1028"/>
                </a:lnTo>
                <a:lnTo>
                  <a:pt x="3" y="1025"/>
                </a:lnTo>
                <a:lnTo>
                  <a:pt x="99" y="1025"/>
                </a:lnTo>
                <a:lnTo>
                  <a:pt x="99" y="1027"/>
                </a:lnTo>
                <a:lnTo>
                  <a:pt x="99" y="1030"/>
                </a:lnTo>
                <a:cubicBezTo>
                  <a:pt x="99" y="1034"/>
                  <a:pt x="99" y="1037"/>
                  <a:pt x="98" y="1041"/>
                </a:cubicBezTo>
                <a:lnTo>
                  <a:pt x="97" y="1045"/>
                </a:lnTo>
                <a:lnTo>
                  <a:pt x="50" y="987"/>
                </a:lnTo>
                <a:lnTo>
                  <a:pt x="50" y="987"/>
                </a:lnTo>
                <a:lnTo>
                  <a:pt x="51" y="987"/>
                </a:lnTo>
                <a:cubicBezTo>
                  <a:pt x="66" y="987"/>
                  <a:pt x="79" y="993"/>
                  <a:pt x="88" y="1004"/>
                </a:cubicBezTo>
                <a:cubicBezTo>
                  <a:pt x="97" y="1015"/>
                  <a:pt x="101" y="1029"/>
                  <a:pt x="99" y="1043"/>
                </a:cubicBezTo>
                <a:lnTo>
                  <a:pt x="98" y="1046"/>
                </a:lnTo>
                <a:cubicBezTo>
                  <a:pt x="98" y="1051"/>
                  <a:pt x="96" y="1055"/>
                  <a:pt x="94" y="1059"/>
                </a:cubicBezTo>
                <a:lnTo>
                  <a:pt x="93" y="1061"/>
                </a:lnTo>
                <a:cubicBezTo>
                  <a:pt x="83" y="1081"/>
                  <a:pt x="61" y="1092"/>
                  <a:pt x="39" y="1087"/>
                </a:cubicBezTo>
                <a:cubicBezTo>
                  <a:pt x="17" y="1082"/>
                  <a:pt x="2" y="1062"/>
                  <a:pt x="2" y="1040"/>
                </a:cubicBezTo>
                <a:lnTo>
                  <a:pt x="2" y="1038"/>
                </a:lnTo>
                <a:cubicBezTo>
                  <a:pt x="2" y="1035"/>
                  <a:pt x="2" y="1033"/>
                  <a:pt x="3" y="1030"/>
                </a:cubicBezTo>
                <a:lnTo>
                  <a:pt x="3" y="1027"/>
                </a:lnTo>
                <a:lnTo>
                  <a:pt x="50" y="1083"/>
                </a:lnTo>
                <a:lnTo>
                  <a:pt x="50" y="1083"/>
                </a:lnTo>
                <a:lnTo>
                  <a:pt x="98" y="1035"/>
                </a:lnTo>
                <a:lnTo>
                  <a:pt x="98" y="1040"/>
                </a:lnTo>
                <a:lnTo>
                  <a:pt x="98" y="1044"/>
                </a:lnTo>
                <a:lnTo>
                  <a:pt x="2" y="1044"/>
                </a:lnTo>
                <a:lnTo>
                  <a:pt x="2" y="1043"/>
                </a:lnTo>
                <a:lnTo>
                  <a:pt x="3" y="1051"/>
                </a:lnTo>
                <a:lnTo>
                  <a:pt x="2" y="1048"/>
                </a:lnTo>
                <a:cubicBezTo>
                  <a:pt x="0" y="1034"/>
                  <a:pt x="4" y="1020"/>
                  <a:pt x="13" y="1009"/>
                </a:cubicBezTo>
                <a:cubicBezTo>
                  <a:pt x="22" y="998"/>
                  <a:pt x="35" y="992"/>
                  <a:pt x="49" y="992"/>
                </a:cubicBezTo>
                <a:lnTo>
                  <a:pt x="50" y="992"/>
                </a:lnTo>
                <a:cubicBezTo>
                  <a:pt x="77" y="992"/>
                  <a:pt x="98" y="1013"/>
                  <a:pt x="98" y="1040"/>
                </a:cubicBezTo>
                <a:lnTo>
                  <a:pt x="98" y="1042"/>
                </a:lnTo>
                <a:lnTo>
                  <a:pt x="98" y="1044"/>
                </a:lnTo>
                <a:lnTo>
                  <a:pt x="2" y="1044"/>
                </a:lnTo>
                <a:lnTo>
                  <a:pt x="2" y="1042"/>
                </a:lnTo>
                <a:lnTo>
                  <a:pt x="3" y="1052"/>
                </a:lnTo>
                <a:lnTo>
                  <a:pt x="3" y="1049"/>
                </a:lnTo>
                <a:lnTo>
                  <a:pt x="98" y="1040"/>
                </a:lnTo>
                <a:lnTo>
                  <a:pt x="98" y="1041"/>
                </a:lnTo>
                <a:lnTo>
                  <a:pt x="98" y="1044"/>
                </a:lnTo>
                <a:lnTo>
                  <a:pt x="97" y="1037"/>
                </a:lnTo>
                <a:lnTo>
                  <a:pt x="98" y="1040"/>
                </a:lnTo>
                <a:cubicBezTo>
                  <a:pt x="98" y="1042"/>
                  <a:pt x="98" y="1045"/>
                  <a:pt x="98" y="1047"/>
                </a:cubicBezTo>
                <a:lnTo>
                  <a:pt x="98" y="1049"/>
                </a:lnTo>
                <a:lnTo>
                  <a:pt x="5" y="1034"/>
                </a:lnTo>
                <a:lnTo>
                  <a:pt x="5" y="1033"/>
                </a:lnTo>
                <a:lnTo>
                  <a:pt x="3" y="1048"/>
                </a:lnTo>
                <a:lnTo>
                  <a:pt x="3" y="1044"/>
                </a:lnTo>
                <a:cubicBezTo>
                  <a:pt x="3" y="1018"/>
                  <a:pt x="24" y="996"/>
                  <a:pt x="51" y="996"/>
                </a:cubicBezTo>
                <a:cubicBezTo>
                  <a:pt x="77" y="996"/>
                  <a:pt x="99" y="1018"/>
                  <a:pt x="99" y="104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35"/>
          <p:cNvSpPr>
            <a:spLocks/>
          </p:cNvSpPr>
          <p:nvPr/>
        </p:nvSpPr>
        <p:spPr bwMode="auto">
          <a:xfrm>
            <a:off x="6661150" y="4030663"/>
            <a:ext cx="82550" cy="361950"/>
          </a:xfrm>
          <a:custGeom>
            <a:avLst/>
            <a:gdLst>
              <a:gd name="T0" fmla="*/ 106 w 287"/>
              <a:gd name="T1" fmla="*/ 1172 h 1261"/>
              <a:gd name="T2" fmla="*/ 16 w 287"/>
              <a:gd name="T3" fmla="*/ 1142 h 1261"/>
              <a:gd name="T4" fmla="*/ 65 w 287"/>
              <a:gd name="T5" fmla="*/ 1157 h 1261"/>
              <a:gd name="T6" fmla="*/ 21 w 287"/>
              <a:gd name="T7" fmla="*/ 1058 h 1261"/>
              <a:gd name="T8" fmla="*/ 29 w 287"/>
              <a:gd name="T9" fmla="*/ 1047 h 1261"/>
              <a:gd name="T10" fmla="*/ 118 w 287"/>
              <a:gd name="T11" fmla="*/ 977 h 1261"/>
              <a:gd name="T12" fmla="*/ 36 w 287"/>
              <a:gd name="T13" fmla="*/ 978 h 1261"/>
              <a:gd name="T14" fmla="*/ 75 w 287"/>
              <a:gd name="T15" fmla="*/ 991 h 1261"/>
              <a:gd name="T16" fmla="*/ 98 w 287"/>
              <a:gd name="T17" fmla="*/ 957 h 1261"/>
              <a:gd name="T18" fmla="*/ 59 w 287"/>
              <a:gd name="T19" fmla="*/ 857 h 1261"/>
              <a:gd name="T20" fmla="*/ 155 w 287"/>
              <a:gd name="T21" fmla="*/ 818 h 1261"/>
              <a:gd name="T22" fmla="*/ 66 w 287"/>
              <a:gd name="T23" fmla="*/ 790 h 1261"/>
              <a:gd name="T24" fmla="*/ 68 w 287"/>
              <a:gd name="T25" fmla="*/ 765 h 1261"/>
              <a:gd name="T26" fmla="*/ 79 w 287"/>
              <a:gd name="T27" fmla="*/ 704 h 1261"/>
              <a:gd name="T28" fmla="*/ 79 w 287"/>
              <a:gd name="T29" fmla="*/ 683 h 1261"/>
              <a:gd name="T30" fmla="*/ 183 w 287"/>
              <a:gd name="T31" fmla="*/ 641 h 1261"/>
              <a:gd name="T32" fmla="*/ 143 w 287"/>
              <a:gd name="T33" fmla="*/ 552 h 1261"/>
              <a:gd name="T34" fmla="*/ 99 w 287"/>
              <a:gd name="T35" fmla="*/ 556 h 1261"/>
              <a:gd name="T36" fmla="*/ 104 w 287"/>
              <a:gd name="T37" fmla="*/ 529 h 1261"/>
              <a:gd name="T38" fmla="*/ 155 w 287"/>
              <a:gd name="T39" fmla="*/ 443 h 1261"/>
              <a:gd name="T40" fmla="*/ 209 w 287"/>
              <a:gd name="T41" fmla="*/ 433 h 1261"/>
              <a:gd name="T42" fmla="*/ 225 w 287"/>
              <a:gd name="T43" fmla="*/ 429 h 1261"/>
              <a:gd name="T44" fmla="*/ 224 w 287"/>
              <a:gd name="T45" fmla="*/ 383 h 1261"/>
              <a:gd name="T46" fmla="*/ 183 w 287"/>
              <a:gd name="T47" fmla="*/ 291 h 1261"/>
              <a:gd name="T48" fmla="*/ 237 w 287"/>
              <a:gd name="T49" fmla="*/ 286 h 1261"/>
              <a:gd name="T50" fmla="*/ 239 w 287"/>
              <a:gd name="T51" fmla="*/ 277 h 1261"/>
              <a:gd name="T52" fmla="*/ 151 w 287"/>
              <a:gd name="T53" fmla="*/ 238 h 1261"/>
              <a:gd name="T54" fmla="*/ 207 w 287"/>
              <a:gd name="T55" fmla="*/ 148 h 1261"/>
              <a:gd name="T56" fmla="*/ 259 w 287"/>
              <a:gd name="T57" fmla="*/ 160 h 1261"/>
              <a:gd name="T58" fmla="*/ 213 w 287"/>
              <a:gd name="T59" fmla="*/ 177 h 1261"/>
              <a:gd name="T60" fmla="*/ 265 w 287"/>
              <a:gd name="T61" fmla="*/ 87 h 1261"/>
              <a:gd name="T62" fmla="*/ 179 w 287"/>
              <a:gd name="T63" fmla="*/ 53 h 1261"/>
              <a:gd name="T64" fmla="*/ 276 w 287"/>
              <a:gd name="T65" fmla="*/ 85 h 1261"/>
              <a:gd name="T66" fmla="*/ 267 w 287"/>
              <a:gd name="T67" fmla="*/ 120 h 1261"/>
              <a:gd name="T68" fmla="*/ 166 w 287"/>
              <a:gd name="T69" fmla="*/ 150 h 1261"/>
              <a:gd name="T70" fmla="*/ 260 w 287"/>
              <a:gd name="T71" fmla="*/ 174 h 1261"/>
              <a:gd name="T72" fmla="*/ 160 w 287"/>
              <a:gd name="T73" fmla="*/ 220 h 1261"/>
              <a:gd name="T74" fmla="*/ 143 w 287"/>
              <a:gd name="T75" fmla="*/ 267 h 1261"/>
              <a:gd name="T76" fmla="*/ 240 w 287"/>
              <a:gd name="T77" fmla="*/ 291 h 1261"/>
              <a:gd name="T78" fmla="*/ 136 w 287"/>
              <a:gd name="T79" fmla="*/ 336 h 1261"/>
              <a:gd name="T80" fmla="*/ 129 w 287"/>
              <a:gd name="T81" fmla="*/ 378 h 1261"/>
              <a:gd name="T82" fmla="*/ 215 w 287"/>
              <a:gd name="T83" fmla="*/ 398 h 1261"/>
              <a:gd name="T84" fmla="*/ 217 w 287"/>
              <a:gd name="T85" fmla="*/ 449 h 1261"/>
              <a:gd name="T86" fmla="*/ 107 w 287"/>
              <a:gd name="T87" fmla="*/ 491 h 1261"/>
              <a:gd name="T88" fmla="*/ 200 w 287"/>
              <a:gd name="T89" fmla="*/ 540 h 1261"/>
              <a:gd name="T90" fmla="*/ 100 w 287"/>
              <a:gd name="T91" fmla="*/ 568 h 1261"/>
              <a:gd name="T92" fmla="*/ 93 w 287"/>
              <a:gd name="T93" fmla="*/ 597 h 1261"/>
              <a:gd name="T94" fmla="*/ 87 w 287"/>
              <a:gd name="T95" fmla="*/ 632 h 1261"/>
              <a:gd name="T96" fmla="*/ 78 w 287"/>
              <a:gd name="T97" fmla="*/ 682 h 1261"/>
              <a:gd name="T98" fmla="*/ 76 w 287"/>
              <a:gd name="T99" fmla="*/ 743 h 1261"/>
              <a:gd name="T100" fmla="*/ 68 w 287"/>
              <a:gd name="T101" fmla="*/ 774 h 1261"/>
              <a:gd name="T102" fmla="*/ 66 w 287"/>
              <a:gd name="T103" fmla="*/ 824 h 1261"/>
              <a:gd name="T104" fmla="*/ 155 w 287"/>
              <a:gd name="T105" fmla="*/ 839 h 1261"/>
              <a:gd name="T106" fmla="*/ 153 w 287"/>
              <a:gd name="T107" fmla="*/ 894 h 1261"/>
              <a:gd name="T108" fmla="*/ 90 w 287"/>
              <a:gd name="T109" fmla="*/ 976 h 1261"/>
              <a:gd name="T110" fmla="*/ 36 w 287"/>
              <a:gd name="T111" fmla="*/ 960 h 1261"/>
              <a:gd name="T112" fmla="*/ 131 w 287"/>
              <a:gd name="T113" fmla="*/ 975 h 1261"/>
              <a:gd name="T114" fmla="*/ 126 w 287"/>
              <a:gd name="T115" fmla="*/ 1049 h 1261"/>
              <a:gd name="T116" fmla="*/ 118 w 287"/>
              <a:gd name="T117" fmla="*/ 1056 h 1261"/>
              <a:gd name="T118" fmla="*/ 114 w 287"/>
              <a:gd name="T119" fmla="*/ 1090 h 1261"/>
              <a:gd name="T120" fmla="*/ 113 w 287"/>
              <a:gd name="T121" fmla="*/ 1142 h 1261"/>
              <a:gd name="T122" fmla="*/ 62 w 287"/>
              <a:gd name="T123" fmla="*/ 1223 h 1261"/>
              <a:gd name="T124" fmla="*/ 8 w 287"/>
              <a:gd name="T125" fmla="*/ 1210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7" h="1261">
                <a:moveTo>
                  <a:pt x="101" y="1192"/>
                </a:moveTo>
                <a:lnTo>
                  <a:pt x="102" y="1194"/>
                </a:lnTo>
                <a:lnTo>
                  <a:pt x="103" y="1201"/>
                </a:lnTo>
                <a:cubicBezTo>
                  <a:pt x="103" y="1204"/>
                  <a:pt x="103" y="1206"/>
                  <a:pt x="103" y="1209"/>
                </a:cubicBezTo>
                <a:lnTo>
                  <a:pt x="103" y="1212"/>
                </a:lnTo>
                <a:lnTo>
                  <a:pt x="103" y="1213"/>
                </a:lnTo>
                <a:cubicBezTo>
                  <a:pt x="103" y="1240"/>
                  <a:pt x="82" y="1261"/>
                  <a:pt x="55" y="1261"/>
                </a:cubicBezTo>
                <a:cubicBezTo>
                  <a:pt x="29" y="1261"/>
                  <a:pt x="7" y="1240"/>
                  <a:pt x="7" y="1213"/>
                </a:cubicBezTo>
                <a:lnTo>
                  <a:pt x="7" y="1211"/>
                </a:lnTo>
                <a:lnTo>
                  <a:pt x="7" y="1206"/>
                </a:lnTo>
                <a:lnTo>
                  <a:pt x="7" y="1202"/>
                </a:lnTo>
                <a:lnTo>
                  <a:pt x="55" y="1247"/>
                </a:lnTo>
                <a:lnTo>
                  <a:pt x="54" y="1247"/>
                </a:lnTo>
                <a:lnTo>
                  <a:pt x="102" y="1191"/>
                </a:lnTo>
                <a:lnTo>
                  <a:pt x="102" y="1194"/>
                </a:lnTo>
                <a:cubicBezTo>
                  <a:pt x="103" y="1197"/>
                  <a:pt x="103" y="1199"/>
                  <a:pt x="103" y="1202"/>
                </a:cubicBezTo>
                <a:lnTo>
                  <a:pt x="103" y="1204"/>
                </a:lnTo>
                <a:cubicBezTo>
                  <a:pt x="103" y="1230"/>
                  <a:pt x="81" y="1252"/>
                  <a:pt x="55" y="1252"/>
                </a:cubicBezTo>
                <a:cubicBezTo>
                  <a:pt x="28" y="1252"/>
                  <a:pt x="7" y="1230"/>
                  <a:pt x="7" y="1204"/>
                </a:cubicBezTo>
                <a:lnTo>
                  <a:pt x="7" y="1202"/>
                </a:lnTo>
                <a:lnTo>
                  <a:pt x="7" y="1199"/>
                </a:lnTo>
                <a:lnTo>
                  <a:pt x="8" y="1189"/>
                </a:lnTo>
                <a:lnTo>
                  <a:pt x="8" y="1184"/>
                </a:lnTo>
                <a:cubicBezTo>
                  <a:pt x="11" y="1158"/>
                  <a:pt x="34" y="1140"/>
                  <a:pt x="59" y="1142"/>
                </a:cubicBezTo>
                <a:cubicBezTo>
                  <a:pt x="84" y="1143"/>
                  <a:pt x="104" y="1164"/>
                  <a:pt x="104" y="1189"/>
                </a:cubicBezTo>
                <a:lnTo>
                  <a:pt x="104" y="1191"/>
                </a:lnTo>
                <a:cubicBezTo>
                  <a:pt x="104" y="1194"/>
                  <a:pt x="104" y="1196"/>
                  <a:pt x="103" y="1199"/>
                </a:cubicBezTo>
                <a:lnTo>
                  <a:pt x="103" y="1202"/>
                </a:lnTo>
                <a:lnTo>
                  <a:pt x="103" y="1194"/>
                </a:lnTo>
                <a:lnTo>
                  <a:pt x="103" y="1197"/>
                </a:lnTo>
                <a:cubicBezTo>
                  <a:pt x="103" y="1203"/>
                  <a:pt x="103" y="1208"/>
                  <a:pt x="101" y="1213"/>
                </a:cubicBezTo>
                <a:lnTo>
                  <a:pt x="101" y="1214"/>
                </a:lnTo>
                <a:cubicBezTo>
                  <a:pt x="93" y="1236"/>
                  <a:pt x="71" y="1250"/>
                  <a:pt x="47" y="1246"/>
                </a:cubicBezTo>
                <a:cubicBezTo>
                  <a:pt x="24" y="1243"/>
                  <a:pt x="7" y="1223"/>
                  <a:pt x="7" y="1199"/>
                </a:cubicBezTo>
                <a:lnTo>
                  <a:pt x="7" y="1197"/>
                </a:lnTo>
                <a:lnTo>
                  <a:pt x="7" y="1194"/>
                </a:lnTo>
                <a:cubicBezTo>
                  <a:pt x="7" y="1168"/>
                  <a:pt x="28" y="1146"/>
                  <a:pt x="55" y="1146"/>
                </a:cubicBezTo>
                <a:lnTo>
                  <a:pt x="55" y="1146"/>
                </a:lnTo>
                <a:lnTo>
                  <a:pt x="8" y="1199"/>
                </a:lnTo>
                <a:lnTo>
                  <a:pt x="7" y="1194"/>
                </a:lnTo>
                <a:lnTo>
                  <a:pt x="7" y="1194"/>
                </a:lnTo>
                <a:lnTo>
                  <a:pt x="9" y="1202"/>
                </a:lnTo>
                <a:lnTo>
                  <a:pt x="8" y="1200"/>
                </a:lnTo>
                <a:cubicBezTo>
                  <a:pt x="0" y="1176"/>
                  <a:pt x="12" y="1150"/>
                  <a:pt x="36" y="1141"/>
                </a:cubicBezTo>
                <a:cubicBezTo>
                  <a:pt x="59" y="1131"/>
                  <a:pt x="86" y="1141"/>
                  <a:pt x="97" y="1164"/>
                </a:cubicBezTo>
                <a:lnTo>
                  <a:pt x="98" y="1166"/>
                </a:lnTo>
                <a:lnTo>
                  <a:pt x="101" y="1172"/>
                </a:lnTo>
                <a:lnTo>
                  <a:pt x="9" y="1178"/>
                </a:lnTo>
                <a:lnTo>
                  <a:pt x="10" y="1176"/>
                </a:lnTo>
                <a:lnTo>
                  <a:pt x="10" y="1176"/>
                </a:lnTo>
                <a:lnTo>
                  <a:pt x="57" y="1233"/>
                </a:lnTo>
                <a:lnTo>
                  <a:pt x="55" y="1233"/>
                </a:lnTo>
                <a:cubicBezTo>
                  <a:pt x="28" y="1233"/>
                  <a:pt x="7" y="1211"/>
                  <a:pt x="7" y="1185"/>
                </a:cubicBezTo>
                <a:cubicBezTo>
                  <a:pt x="7" y="1158"/>
                  <a:pt x="28" y="1137"/>
                  <a:pt x="55" y="1137"/>
                </a:cubicBezTo>
                <a:lnTo>
                  <a:pt x="57" y="1137"/>
                </a:lnTo>
                <a:cubicBezTo>
                  <a:pt x="80" y="1137"/>
                  <a:pt x="100" y="1153"/>
                  <a:pt x="104" y="1176"/>
                </a:cubicBezTo>
                <a:lnTo>
                  <a:pt x="105" y="1178"/>
                </a:lnTo>
                <a:lnTo>
                  <a:pt x="105" y="1178"/>
                </a:lnTo>
                <a:lnTo>
                  <a:pt x="10" y="1189"/>
                </a:lnTo>
                <a:lnTo>
                  <a:pt x="10" y="1188"/>
                </a:lnTo>
                <a:lnTo>
                  <a:pt x="11" y="1196"/>
                </a:lnTo>
                <a:lnTo>
                  <a:pt x="10" y="1193"/>
                </a:lnTo>
                <a:cubicBezTo>
                  <a:pt x="10" y="1190"/>
                  <a:pt x="9" y="1188"/>
                  <a:pt x="9" y="1185"/>
                </a:cubicBezTo>
                <a:lnTo>
                  <a:pt x="9" y="1180"/>
                </a:lnTo>
                <a:cubicBezTo>
                  <a:pt x="9" y="1177"/>
                  <a:pt x="10" y="1175"/>
                  <a:pt x="10" y="1172"/>
                </a:cubicBezTo>
                <a:lnTo>
                  <a:pt x="11" y="1169"/>
                </a:lnTo>
                <a:lnTo>
                  <a:pt x="10" y="1177"/>
                </a:lnTo>
                <a:lnTo>
                  <a:pt x="10" y="1175"/>
                </a:lnTo>
                <a:cubicBezTo>
                  <a:pt x="10" y="1152"/>
                  <a:pt x="27" y="1132"/>
                  <a:pt x="50" y="1128"/>
                </a:cubicBezTo>
                <a:cubicBezTo>
                  <a:pt x="74" y="1124"/>
                  <a:pt x="96" y="1138"/>
                  <a:pt x="104" y="1160"/>
                </a:cubicBezTo>
                <a:lnTo>
                  <a:pt x="104" y="1162"/>
                </a:lnTo>
                <a:cubicBezTo>
                  <a:pt x="105" y="1164"/>
                  <a:pt x="105" y="1167"/>
                  <a:pt x="106" y="1169"/>
                </a:cubicBezTo>
                <a:lnTo>
                  <a:pt x="106" y="1172"/>
                </a:lnTo>
                <a:lnTo>
                  <a:pt x="100" y="1155"/>
                </a:lnTo>
                <a:lnTo>
                  <a:pt x="103" y="1160"/>
                </a:lnTo>
                <a:lnTo>
                  <a:pt x="83" y="1142"/>
                </a:lnTo>
                <a:lnTo>
                  <a:pt x="85" y="1143"/>
                </a:lnTo>
                <a:lnTo>
                  <a:pt x="37" y="1146"/>
                </a:lnTo>
                <a:lnTo>
                  <a:pt x="39" y="1145"/>
                </a:lnTo>
                <a:lnTo>
                  <a:pt x="18" y="1182"/>
                </a:lnTo>
                <a:lnTo>
                  <a:pt x="18" y="1174"/>
                </a:lnTo>
                <a:lnTo>
                  <a:pt x="18" y="1170"/>
                </a:lnTo>
                <a:cubicBezTo>
                  <a:pt x="18" y="1144"/>
                  <a:pt x="39" y="1122"/>
                  <a:pt x="66" y="1122"/>
                </a:cubicBezTo>
                <a:cubicBezTo>
                  <a:pt x="92" y="1122"/>
                  <a:pt x="114" y="1144"/>
                  <a:pt x="114" y="1170"/>
                </a:cubicBezTo>
                <a:lnTo>
                  <a:pt x="114" y="1171"/>
                </a:lnTo>
                <a:lnTo>
                  <a:pt x="113" y="1159"/>
                </a:lnTo>
                <a:lnTo>
                  <a:pt x="113" y="1161"/>
                </a:lnTo>
                <a:lnTo>
                  <a:pt x="114" y="1163"/>
                </a:lnTo>
                <a:cubicBezTo>
                  <a:pt x="114" y="1167"/>
                  <a:pt x="115" y="1171"/>
                  <a:pt x="115" y="1175"/>
                </a:cubicBezTo>
                <a:lnTo>
                  <a:pt x="115" y="1175"/>
                </a:lnTo>
                <a:lnTo>
                  <a:pt x="20" y="1166"/>
                </a:lnTo>
                <a:lnTo>
                  <a:pt x="20" y="1164"/>
                </a:lnTo>
                <a:lnTo>
                  <a:pt x="19" y="1173"/>
                </a:lnTo>
                <a:lnTo>
                  <a:pt x="19" y="1168"/>
                </a:lnTo>
                <a:lnTo>
                  <a:pt x="19" y="1164"/>
                </a:lnTo>
                <a:lnTo>
                  <a:pt x="67" y="1209"/>
                </a:lnTo>
                <a:lnTo>
                  <a:pt x="66" y="1209"/>
                </a:lnTo>
                <a:lnTo>
                  <a:pt x="64" y="1209"/>
                </a:lnTo>
                <a:cubicBezTo>
                  <a:pt x="46" y="1209"/>
                  <a:pt x="30" y="1199"/>
                  <a:pt x="22" y="1182"/>
                </a:cubicBezTo>
                <a:lnTo>
                  <a:pt x="20" y="1179"/>
                </a:lnTo>
                <a:lnTo>
                  <a:pt x="22" y="1183"/>
                </a:lnTo>
                <a:lnTo>
                  <a:pt x="110" y="1156"/>
                </a:lnTo>
                <a:lnTo>
                  <a:pt x="110" y="1161"/>
                </a:lnTo>
                <a:lnTo>
                  <a:pt x="109" y="1154"/>
                </a:lnTo>
                <a:lnTo>
                  <a:pt x="110" y="1157"/>
                </a:lnTo>
                <a:lnTo>
                  <a:pt x="108" y="1149"/>
                </a:lnTo>
                <a:lnTo>
                  <a:pt x="109" y="1151"/>
                </a:lnTo>
                <a:lnTo>
                  <a:pt x="15" y="1166"/>
                </a:lnTo>
                <a:lnTo>
                  <a:pt x="15" y="1164"/>
                </a:lnTo>
                <a:lnTo>
                  <a:pt x="15" y="1161"/>
                </a:lnTo>
                <a:lnTo>
                  <a:pt x="15" y="1158"/>
                </a:lnTo>
                <a:lnTo>
                  <a:pt x="15" y="1156"/>
                </a:lnTo>
                <a:cubicBezTo>
                  <a:pt x="15" y="1130"/>
                  <a:pt x="36" y="1108"/>
                  <a:pt x="63" y="1108"/>
                </a:cubicBezTo>
                <a:cubicBezTo>
                  <a:pt x="89" y="1108"/>
                  <a:pt x="111" y="1130"/>
                  <a:pt x="111" y="1156"/>
                </a:cubicBezTo>
                <a:lnTo>
                  <a:pt x="111" y="1158"/>
                </a:lnTo>
                <a:lnTo>
                  <a:pt x="110" y="1151"/>
                </a:lnTo>
                <a:lnTo>
                  <a:pt x="111" y="1155"/>
                </a:lnTo>
                <a:cubicBezTo>
                  <a:pt x="111" y="1157"/>
                  <a:pt x="111" y="1159"/>
                  <a:pt x="111" y="1161"/>
                </a:cubicBezTo>
                <a:lnTo>
                  <a:pt x="111" y="1164"/>
                </a:lnTo>
                <a:lnTo>
                  <a:pt x="109" y="1149"/>
                </a:lnTo>
                <a:lnTo>
                  <a:pt x="110" y="1151"/>
                </a:lnTo>
                <a:lnTo>
                  <a:pt x="16" y="1166"/>
                </a:lnTo>
                <a:lnTo>
                  <a:pt x="16" y="1164"/>
                </a:lnTo>
                <a:cubicBezTo>
                  <a:pt x="16" y="1162"/>
                  <a:pt x="16" y="1159"/>
                  <a:pt x="17" y="1157"/>
                </a:cubicBezTo>
                <a:lnTo>
                  <a:pt x="17" y="1154"/>
                </a:lnTo>
                <a:lnTo>
                  <a:pt x="16" y="1161"/>
                </a:lnTo>
                <a:lnTo>
                  <a:pt x="16" y="1156"/>
                </a:lnTo>
                <a:lnTo>
                  <a:pt x="110" y="1172"/>
                </a:lnTo>
                <a:lnTo>
                  <a:pt x="110" y="1173"/>
                </a:lnTo>
                <a:lnTo>
                  <a:pt x="111" y="1166"/>
                </a:lnTo>
                <a:lnTo>
                  <a:pt x="111" y="1169"/>
                </a:lnTo>
                <a:lnTo>
                  <a:pt x="63" y="1113"/>
                </a:lnTo>
                <a:lnTo>
                  <a:pt x="64" y="1113"/>
                </a:lnTo>
                <a:lnTo>
                  <a:pt x="16" y="1161"/>
                </a:lnTo>
                <a:lnTo>
                  <a:pt x="16" y="1158"/>
                </a:lnTo>
                <a:lnTo>
                  <a:pt x="16" y="1156"/>
                </a:lnTo>
                <a:cubicBezTo>
                  <a:pt x="16" y="1130"/>
                  <a:pt x="38" y="1108"/>
                  <a:pt x="64" y="1108"/>
                </a:cubicBezTo>
                <a:cubicBezTo>
                  <a:pt x="91" y="1108"/>
                  <a:pt x="112" y="1130"/>
                  <a:pt x="112" y="1156"/>
                </a:cubicBezTo>
                <a:lnTo>
                  <a:pt x="112" y="1159"/>
                </a:lnTo>
                <a:lnTo>
                  <a:pt x="112" y="1161"/>
                </a:lnTo>
                <a:cubicBezTo>
                  <a:pt x="112" y="1186"/>
                  <a:pt x="93" y="1207"/>
                  <a:pt x="67" y="1209"/>
                </a:cubicBezTo>
                <a:cubicBezTo>
                  <a:pt x="42" y="1210"/>
                  <a:pt x="20" y="1192"/>
                  <a:pt x="17" y="1166"/>
                </a:cubicBezTo>
                <a:lnTo>
                  <a:pt x="16" y="1162"/>
                </a:lnTo>
                <a:cubicBezTo>
                  <a:pt x="16" y="1159"/>
                  <a:pt x="16" y="1156"/>
                  <a:pt x="16" y="1153"/>
                </a:cubicBezTo>
                <a:lnTo>
                  <a:pt x="17" y="1146"/>
                </a:lnTo>
                <a:lnTo>
                  <a:pt x="16" y="1142"/>
                </a:lnTo>
                <a:cubicBezTo>
                  <a:pt x="16" y="1115"/>
                  <a:pt x="38" y="1094"/>
                  <a:pt x="64" y="1094"/>
                </a:cubicBezTo>
                <a:lnTo>
                  <a:pt x="65" y="1094"/>
                </a:lnTo>
                <a:cubicBezTo>
                  <a:pt x="91" y="1094"/>
                  <a:pt x="113" y="1115"/>
                  <a:pt x="113" y="1142"/>
                </a:cubicBezTo>
                <a:lnTo>
                  <a:pt x="113" y="1145"/>
                </a:lnTo>
                <a:lnTo>
                  <a:pt x="113" y="1150"/>
                </a:lnTo>
                <a:lnTo>
                  <a:pt x="113" y="1154"/>
                </a:lnTo>
                <a:lnTo>
                  <a:pt x="113" y="1156"/>
                </a:lnTo>
                <a:cubicBezTo>
                  <a:pt x="113" y="1183"/>
                  <a:pt x="91" y="1204"/>
                  <a:pt x="65" y="1204"/>
                </a:cubicBezTo>
                <a:cubicBezTo>
                  <a:pt x="38" y="1204"/>
                  <a:pt x="17" y="1183"/>
                  <a:pt x="17" y="1156"/>
                </a:cubicBezTo>
                <a:lnTo>
                  <a:pt x="17" y="1156"/>
                </a:lnTo>
                <a:lnTo>
                  <a:pt x="17" y="1153"/>
                </a:lnTo>
                <a:lnTo>
                  <a:pt x="17" y="1147"/>
                </a:lnTo>
                <a:cubicBezTo>
                  <a:pt x="17" y="1145"/>
                  <a:pt x="17" y="1142"/>
                  <a:pt x="17" y="1140"/>
                </a:cubicBezTo>
                <a:lnTo>
                  <a:pt x="18" y="1137"/>
                </a:lnTo>
                <a:lnTo>
                  <a:pt x="17" y="1143"/>
                </a:lnTo>
                <a:lnTo>
                  <a:pt x="17" y="1142"/>
                </a:lnTo>
                <a:lnTo>
                  <a:pt x="113" y="1150"/>
                </a:lnTo>
                <a:lnTo>
                  <a:pt x="112" y="1153"/>
                </a:lnTo>
                <a:cubicBezTo>
                  <a:pt x="112" y="1158"/>
                  <a:pt x="110" y="1162"/>
                  <a:pt x="108" y="1166"/>
                </a:cubicBezTo>
                <a:lnTo>
                  <a:pt x="107" y="1168"/>
                </a:lnTo>
                <a:cubicBezTo>
                  <a:pt x="97" y="1188"/>
                  <a:pt x="75" y="1199"/>
                  <a:pt x="53" y="1194"/>
                </a:cubicBezTo>
                <a:cubicBezTo>
                  <a:pt x="31" y="1189"/>
                  <a:pt x="16" y="1169"/>
                  <a:pt x="16" y="1147"/>
                </a:cubicBezTo>
                <a:lnTo>
                  <a:pt x="16" y="1144"/>
                </a:lnTo>
                <a:lnTo>
                  <a:pt x="16" y="1140"/>
                </a:lnTo>
                <a:lnTo>
                  <a:pt x="17" y="1129"/>
                </a:lnTo>
                <a:cubicBezTo>
                  <a:pt x="18" y="1104"/>
                  <a:pt x="39" y="1084"/>
                  <a:pt x="64" y="1084"/>
                </a:cubicBezTo>
                <a:lnTo>
                  <a:pt x="65" y="1084"/>
                </a:lnTo>
                <a:cubicBezTo>
                  <a:pt x="91" y="1084"/>
                  <a:pt x="113" y="1106"/>
                  <a:pt x="113" y="1132"/>
                </a:cubicBezTo>
                <a:lnTo>
                  <a:pt x="113" y="1135"/>
                </a:lnTo>
                <a:cubicBezTo>
                  <a:pt x="113" y="1139"/>
                  <a:pt x="112" y="1143"/>
                  <a:pt x="112" y="1147"/>
                </a:cubicBezTo>
                <a:lnTo>
                  <a:pt x="111" y="1149"/>
                </a:lnTo>
                <a:cubicBezTo>
                  <a:pt x="105" y="1173"/>
                  <a:pt x="83" y="1188"/>
                  <a:pt x="59" y="1185"/>
                </a:cubicBezTo>
                <a:cubicBezTo>
                  <a:pt x="35" y="1182"/>
                  <a:pt x="16" y="1162"/>
                  <a:pt x="16" y="1137"/>
                </a:cubicBezTo>
                <a:lnTo>
                  <a:pt x="16" y="1135"/>
                </a:lnTo>
                <a:lnTo>
                  <a:pt x="16" y="1132"/>
                </a:lnTo>
                <a:cubicBezTo>
                  <a:pt x="16" y="1106"/>
                  <a:pt x="38" y="1084"/>
                  <a:pt x="64" y="1084"/>
                </a:cubicBezTo>
                <a:cubicBezTo>
                  <a:pt x="91" y="1084"/>
                  <a:pt x="112" y="1106"/>
                  <a:pt x="112" y="1132"/>
                </a:cubicBezTo>
                <a:lnTo>
                  <a:pt x="112" y="1135"/>
                </a:lnTo>
                <a:cubicBezTo>
                  <a:pt x="112" y="1138"/>
                  <a:pt x="112" y="1141"/>
                  <a:pt x="112" y="1144"/>
                </a:cubicBezTo>
                <a:lnTo>
                  <a:pt x="111" y="1147"/>
                </a:lnTo>
                <a:cubicBezTo>
                  <a:pt x="106" y="1170"/>
                  <a:pt x="86" y="1186"/>
                  <a:pt x="62" y="1185"/>
                </a:cubicBezTo>
                <a:cubicBezTo>
                  <a:pt x="38" y="1184"/>
                  <a:pt x="19" y="1166"/>
                  <a:pt x="16" y="1143"/>
                </a:cubicBezTo>
                <a:lnTo>
                  <a:pt x="16" y="1138"/>
                </a:lnTo>
                <a:lnTo>
                  <a:pt x="15" y="1128"/>
                </a:lnTo>
                <a:cubicBezTo>
                  <a:pt x="15" y="1101"/>
                  <a:pt x="37" y="1080"/>
                  <a:pt x="63" y="1080"/>
                </a:cubicBezTo>
                <a:lnTo>
                  <a:pt x="65" y="1080"/>
                </a:lnTo>
                <a:lnTo>
                  <a:pt x="66" y="1080"/>
                </a:lnTo>
                <a:lnTo>
                  <a:pt x="18" y="1133"/>
                </a:lnTo>
                <a:lnTo>
                  <a:pt x="18" y="1129"/>
                </a:lnTo>
                <a:lnTo>
                  <a:pt x="17" y="1128"/>
                </a:lnTo>
                <a:lnTo>
                  <a:pt x="64" y="1166"/>
                </a:lnTo>
                <a:lnTo>
                  <a:pt x="64" y="1166"/>
                </a:lnTo>
                <a:cubicBezTo>
                  <a:pt x="50" y="1166"/>
                  <a:pt x="37" y="1161"/>
                  <a:pt x="28" y="1151"/>
                </a:cubicBezTo>
                <a:cubicBezTo>
                  <a:pt x="19" y="1141"/>
                  <a:pt x="15" y="1127"/>
                  <a:pt x="16" y="1114"/>
                </a:cubicBezTo>
                <a:lnTo>
                  <a:pt x="17" y="1109"/>
                </a:lnTo>
                <a:cubicBezTo>
                  <a:pt x="19" y="1085"/>
                  <a:pt x="39" y="1066"/>
                  <a:pt x="63" y="1065"/>
                </a:cubicBezTo>
                <a:cubicBezTo>
                  <a:pt x="87" y="1065"/>
                  <a:pt x="108" y="1082"/>
                  <a:pt x="112" y="1106"/>
                </a:cubicBezTo>
                <a:lnTo>
                  <a:pt x="112" y="1109"/>
                </a:lnTo>
                <a:cubicBezTo>
                  <a:pt x="113" y="1115"/>
                  <a:pt x="113" y="1122"/>
                  <a:pt x="112" y="1128"/>
                </a:cubicBezTo>
                <a:lnTo>
                  <a:pt x="111" y="1130"/>
                </a:lnTo>
                <a:cubicBezTo>
                  <a:pt x="105" y="1154"/>
                  <a:pt x="83" y="1169"/>
                  <a:pt x="59" y="1166"/>
                </a:cubicBezTo>
                <a:cubicBezTo>
                  <a:pt x="35" y="1163"/>
                  <a:pt x="16" y="1143"/>
                  <a:pt x="16" y="1118"/>
                </a:cubicBezTo>
                <a:lnTo>
                  <a:pt x="16" y="1114"/>
                </a:lnTo>
                <a:lnTo>
                  <a:pt x="16" y="1114"/>
                </a:lnTo>
                <a:cubicBezTo>
                  <a:pt x="16" y="1107"/>
                  <a:pt x="16" y="1100"/>
                  <a:pt x="18" y="1094"/>
                </a:cubicBezTo>
                <a:lnTo>
                  <a:pt x="19" y="1091"/>
                </a:lnTo>
                <a:lnTo>
                  <a:pt x="19" y="1092"/>
                </a:lnTo>
                <a:cubicBezTo>
                  <a:pt x="24" y="1071"/>
                  <a:pt x="43" y="1056"/>
                  <a:pt x="65" y="1056"/>
                </a:cubicBezTo>
                <a:cubicBezTo>
                  <a:pt x="87" y="1056"/>
                  <a:pt x="107" y="1071"/>
                  <a:pt x="112" y="1092"/>
                </a:cubicBezTo>
                <a:lnTo>
                  <a:pt x="113" y="1094"/>
                </a:lnTo>
                <a:cubicBezTo>
                  <a:pt x="114" y="1101"/>
                  <a:pt x="114" y="1107"/>
                  <a:pt x="113" y="1114"/>
                </a:cubicBezTo>
                <a:lnTo>
                  <a:pt x="113" y="1117"/>
                </a:lnTo>
                <a:cubicBezTo>
                  <a:pt x="109" y="1140"/>
                  <a:pt x="89" y="1157"/>
                  <a:pt x="65" y="1157"/>
                </a:cubicBezTo>
                <a:lnTo>
                  <a:pt x="64" y="1157"/>
                </a:lnTo>
                <a:cubicBezTo>
                  <a:pt x="51" y="1157"/>
                  <a:pt x="38" y="1151"/>
                  <a:pt x="29" y="1141"/>
                </a:cubicBezTo>
                <a:cubicBezTo>
                  <a:pt x="20" y="1131"/>
                  <a:pt x="15" y="1118"/>
                  <a:pt x="17" y="1104"/>
                </a:cubicBezTo>
                <a:lnTo>
                  <a:pt x="17" y="1099"/>
                </a:lnTo>
                <a:lnTo>
                  <a:pt x="65" y="1152"/>
                </a:lnTo>
                <a:lnTo>
                  <a:pt x="64" y="1152"/>
                </a:lnTo>
                <a:lnTo>
                  <a:pt x="112" y="1104"/>
                </a:lnTo>
                <a:lnTo>
                  <a:pt x="112" y="1107"/>
                </a:lnTo>
                <a:lnTo>
                  <a:pt x="112" y="1109"/>
                </a:lnTo>
                <a:cubicBezTo>
                  <a:pt x="112" y="1135"/>
                  <a:pt x="91" y="1157"/>
                  <a:pt x="64" y="1157"/>
                </a:cubicBezTo>
                <a:cubicBezTo>
                  <a:pt x="38" y="1157"/>
                  <a:pt x="16" y="1135"/>
                  <a:pt x="16" y="1109"/>
                </a:cubicBezTo>
                <a:lnTo>
                  <a:pt x="16" y="1102"/>
                </a:lnTo>
                <a:lnTo>
                  <a:pt x="16" y="1094"/>
                </a:lnTo>
                <a:lnTo>
                  <a:pt x="16" y="1091"/>
                </a:lnTo>
                <a:lnTo>
                  <a:pt x="16" y="1090"/>
                </a:lnTo>
                <a:cubicBezTo>
                  <a:pt x="16" y="1064"/>
                  <a:pt x="36" y="1043"/>
                  <a:pt x="62" y="1042"/>
                </a:cubicBezTo>
                <a:cubicBezTo>
                  <a:pt x="87" y="1041"/>
                  <a:pt x="109" y="1059"/>
                  <a:pt x="112" y="1085"/>
                </a:cubicBezTo>
                <a:lnTo>
                  <a:pt x="113" y="1089"/>
                </a:lnTo>
                <a:lnTo>
                  <a:pt x="113" y="1099"/>
                </a:lnTo>
                <a:lnTo>
                  <a:pt x="65" y="1051"/>
                </a:lnTo>
                <a:lnTo>
                  <a:pt x="65" y="1051"/>
                </a:lnTo>
                <a:lnTo>
                  <a:pt x="18" y="1094"/>
                </a:lnTo>
                <a:lnTo>
                  <a:pt x="18" y="1090"/>
                </a:lnTo>
                <a:lnTo>
                  <a:pt x="18" y="1090"/>
                </a:lnTo>
                <a:lnTo>
                  <a:pt x="66" y="1138"/>
                </a:lnTo>
                <a:lnTo>
                  <a:pt x="64" y="1138"/>
                </a:lnTo>
                <a:cubicBezTo>
                  <a:pt x="38" y="1138"/>
                  <a:pt x="16" y="1116"/>
                  <a:pt x="16" y="1090"/>
                </a:cubicBezTo>
                <a:lnTo>
                  <a:pt x="16" y="1085"/>
                </a:lnTo>
                <a:cubicBezTo>
                  <a:pt x="16" y="1082"/>
                  <a:pt x="17" y="1079"/>
                  <a:pt x="17" y="1076"/>
                </a:cubicBezTo>
                <a:lnTo>
                  <a:pt x="18" y="1071"/>
                </a:lnTo>
                <a:lnTo>
                  <a:pt x="17" y="1079"/>
                </a:lnTo>
                <a:lnTo>
                  <a:pt x="17" y="1076"/>
                </a:lnTo>
                <a:cubicBezTo>
                  <a:pt x="17" y="1069"/>
                  <a:pt x="19" y="1062"/>
                  <a:pt x="23" y="1055"/>
                </a:cubicBezTo>
                <a:lnTo>
                  <a:pt x="23" y="1054"/>
                </a:lnTo>
                <a:cubicBezTo>
                  <a:pt x="32" y="1036"/>
                  <a:pt x="52" y="1025"/>
                  <a:pt x="72" y="1028"/>
                </a:cubicBezTo>
                <a:cubicBezTo>
                  <a:pt x="93" y="1031"/>
                  <a:pt x="109" y="1046"/>
                  <a:pt x="113" y="1066"/>
                </a:cubicBezTo>
                <a:lnTo>
                  <a:pt x="114" y="1069"/>
                </a:lnTo>
                <a:cubicBezTo>
                  <a:pt x="114" y="1072"/>
                  <a:pt x="114" y="1075"/>
                  <a:pt x="114" y="1078"/>
                </a:cubicBezTo>
                <a:lnTo>
                  <a:pt x="114" y="1083"/>
                </a:lnTo>
                <a:lnTo>
                  <a:pt x="115" y="1082"/>
                </a:lnTo>
                <a:lnTo>
                  <a:pt x="115" y="1090"/>
                </a:lnTo>
                <a:cubicBezTo>
                  <a:pt x="115" y="1116"/>
                  <a:pt x="93" y="1138"/>
                  <a:pt x="67" y="1138"/>
                </a:cubicBezTo>
                <a:cubicBezTo>
                  <a:pt x="40" y="1138"/>
                  <a:pt x="19" y="1116"/>
                  <a:pt x="19" y="1090"/>
                </a:cubicBezTo>
                <a:lnTo>
                  <a:pt x="19" y="1089"/>
                </a:lnTo>
                <a:lnTo>
                  <a:pt x="19" y="1096"/>
                </a:lnTo>
                <a:lnTo>
                  <a:pt x="19" y="1092"/>
                </a:lnTo>
                <a:lnTo>
                  <a:pt x="19" y="1090"/>
                </a:lnTo>
                <a:cubicBezTo>
                  <a:pt x="18" y="1088"/>
                  <a:pt x="18" y="1085"/>
                  <a:pt x="18" y="1082"/>
                </a:cubicBezTo>
                <a:lnTo>
                  <a:pt x="18" y="1080"/>
                </a:lnTo>
                <a:cubicBezTo>
                  <a:pt x="18" y="1056"/>
                  <a:pt x="36" y="1036"/>
                  <a:pt x="60" y="1033"/>
                </a:cubicBezTo>
                <a:cubicBezTo>
                  <a:pt x="84" y="1030"/>
                  <a:pt x="107" y="1045"/>
                  <a:pt x="113" y="1069"/>
                </a:cubicBezTo>
                <a:lnTo>
                  <a:pt x="113" y="1071"/>
                </a:lnTo>
                <a:lnTo>
                  <a:pt x="112" y="1067"/>
                </a:lnTo>
                <a:lnTo>
                  <a:pt x="20" y="1080"/>
                </a:lnTo>
                <a:lnTo>
                  <a:pt x="20" y="1075"/>
                </a:lnTo>
                <a:lnTo>
                  <a:pt x="21" y="1070"/>
                </a:lnTo>
                <a:lnTo>
                  <a:pt x="22" y="1064"/>
                </a:lnTo>
                <a:lnTo>
                  <a:pt x="21" y="1071"/>
                </a:lnTo>
                <a:lnTo>
                  <a:pt x="21" y="1071"/>
                </a:lnTo>
                <a:lnTo>
                  <a:pt x="116" y="1080"/>
                </a:lnTo>
                <a:lnTo>
                  <a:pt x="116" y="1083"/>
                </a:lnTo>
                <a:lnTo>
                  <a:pt x="116" y="1083"/>
                </a:lnTo>
                <a:lnTo>
                  <a:pt x="115" y="1088"/>
                </a:lnTo>
                <a:lnTo>
                  <a:pt x="115" y="1085"/>
                </a:lnTo>
                <a:cubicBezTo>
                  <a:pt x="115" y="1111"/>
                  <a:pt x="94" y="1133"/>
                  <a:pt x="67" y="1133"/>
                </a:cubicBezTo>
                <a:cubicBezTo>
                  <a:pt x="41" y="1133"/>
                  <a:pt x="19" y="1111"/>
                  <a:pt x="19" y="1085"/>
                </a:cubicBezTo>
                <a:lnTo>
                  <a:pt x="19" y="1084"/>
                </a:lnTo>
                <a:cubicBezTo>
                  <a:pt x="19" y="1082"/>
                  <a:pt x="20" y="1079"/>
                  <a:pt x="20" y="1077"/>
                </a:cubicBezTo>
                <a:lnTo>
                  <a:pt x="21" y="1074"/>
                </a:lnTo>
                <a:lnTo>
                  <a:pt x="21" y="1071"/>
                </a:lnTo>
                <a:lnTo>
                  <a:pt x="20" y="1071"/>
                </a:lnTo>
                <a:lnTo>
                  <a:pt x="20" y="1066"/>
                </a:lnTo>
                <a:cubicBezTo>
                  <a:pt x="20" y="1063"/>
                  <a:pt x="21" y="1061"/>
                  <a:pt x="21" y="1058"/>
                </a:cubicBezTo>
                <a:lnTo>
                  <a:pt x="22" y="1055"/>
                </a:lnTo>
                <a:lnTo>
                  <a:pt x="21" y="1063"/>
                </a:lnTo>
                <a:lnTo>
                  <a:pt x="21" y="1061"/>
                </a:lnTo>
                <a:cubicBezTo>
                  <a:pt x="21" y="1035"/>
                  <a:pt x="42" y="1013"/>
                  <a:pt x="69" y="1013"/>
                </a:cubicBezTo>
                <a:cubicBezTo>
                  <a:pt x="95" y="1013"/>
                  <a:pt x="117" y="1035"/>
                  <a:pt x="117" y="1061"/>
                </a:cubicBezTo>
                <a:lnTo>
                  <a:pt x="117" y="1063"/>
                </a:lnTo>
                <a:lnTo>
                  <a:pt x="116" y="1056"/>
                </a:lnTo>
                <a:lnTo>
                  <a:pt x="117" y="1060"/>
                </a:lnTo>
                <a:cubicBezTo>
                  <a:pt x="117" y="1062"/>
                  <a:pt x="117" y="1064"/>
                  <a:pt x="117" y="1066"/>
                </a:cubicBezTo>
                <a:lnTo>
                  <a:pt x="117" y="1069"/>
                </a:lnTo>
                <a:lnTo>
                  <a:pt x="117" y="1071"/>
                </a:lnTo>
                <a:lnTo>
                  <a:pt x="24" y="1056"/>
                </a:lnTo>
                <a:lnTo>
                  <a:pt x="24" y="1054"/>
                </a:lnTo>
                <a:lnTo>
                  <a:pt x="22" y="1069"/>
                </a:lnTo>
                <a:lnTo>
                  <a:pt x="22" y="1066"/>
                </a:lnTo>
                <a:lnTo>
                  <a:pt x="22" y="1063"/>
                </a:lnTo>
                <a:lnTo>
                  <a:pt x="22" y="1061"/>
                </a:lnTo>
                <a:cubicBezTo>
                  <a:pt x="22" y="1035"/>
                  <a:pt x="43" y="1013"/>
                  <a:pt x="70" y="1013"/>
                </a:cubicBezTo>
                <a:cubicBezTo>
                  <a:pt x="96" y="1013"/>
                  <a:pt x="118" y="1035"/>
                  <a:pt x="118" y="1061"/>
                </a:cubicBezTo>
                <a:lnTo>
                  <a:pt x="118" y="1063"/>
                </a:lnTo>
                <a:lnTo>
                  <a:pt x="118" y="1067"/>
                </a:lnTo>
                <a:lnTo>
                  <a:pt x="118" y="1070"/>
                </a:lnTo>
                <a:lnTo>
                  <a:pt x="118" y="1071"/>
                </a:lnTo>
                <a:cubicBezTo>
                  <a:pt x="118" y="1097"/>
                  <a:pt x="96" y="1119"/>
                  <a:pt x="70" y="1119"/>
                </a:cubicBezTo>
                <a:cubicBezTo>
                  <a:pt x="43" y="1119"/>
                  <a:pt x="22" y="1097"/>
                  <a:pt x="22" y="1071"/>
                </a:cubicBezTo>
                <a:lnTo>
                  <a:pt x="22" y="1068"/>
                </a:lnTo>
                <a:lnTo>
                  <a:pt x="22" y="1062"/>
                </a:lnTo>
                <a:lnTo>
                  <a:pt x="22" y="1056"/>
                </a:lnTo>
                <a:lnTo>
                  <a:pt x="23" y="1046"/>
                </a:lnTo>
                <a:cubicBezTo>
                  <a:pt x="25" y="1028"/>
                  <a:pt x="38" y="1013"/>
                  <a:pt x="55" y="1007"/>
                </a:cubicBezTo>
                <a:cubicBezTo>
                  <a:pt x="72" y="1001"/>
                  <a:pt x="91" y="1005"/>
                  <a:pt x="104" y="1018"/>
                </a:cubicBezTo>
                <a:lnTo>
                  <a:pt x="105" y="1019"/>
                </a:lnTo>
                <a:cubicBezTo>
                  <a:pt x="113" y="1026"/>
                  <a:pt x="118" y="1036"/>
                  <a:pt x="119" y="1046"/>
                </a:cubicBezTo>
                <a:lnTo>
                  <a:pt x="119" y="1050"/>
                </a:lnTo>
                <a:cubicBezTo>
                  <a:pt x="120" y="1055"/>
                  <a:pt x="120" y="1060"/>
                  <a:pt x="119" y="1064"/>
                </a:cubicBezTo>
                <a:lnTo>
                  <a:pt x="119" y="1067"/>
                </a:lnTo>
                <a:lnTo>
                  <a:pt x="118" y="1073"/>
                </a:lnTo>
                <a:cubicBezTo>
                  <a:pt x="111" y="1098"/>
                  <a:pt x="86" y="1114"/>
                  <a:pt x="61" y="1108"/>
                </a:cubicBezTo>
                <a:cubicBezTo>
                  <a:pt x="36" y="1103"/>
                  <a:pt x="19" y="1079"/>
                  <a:pt x="24" y="1054"/>
                </a:cubicBezTo>
                <a:lnTo>
                  <a:pt x="24" y="1051"/>
                </a:lnTo>
                <a:cubicBezTo>
                  <a:pt x="25" y="1046"/>
                  <a:pt x="26" y="1041"/>
                  <a:pt x="29" y="1037"/>
                </a:cubicBezTo>
                <a:lnTo>
                  <a:pt x="30" y="1035"/>
                </a:lnTo>
                <a:cubicBezTo>
                  <a:pt x="39" y="1016"/>
                  <a:pt x="59" y="1006"/>
                  <a:pt x="80" y="1009"/>
                </a:cubicBezTo>
                <a:cubicBezTo>
                  <a:pt x="100" y="1012"/>
                  <a:pt x="116" y="1028"/>
                  <a:pt x="120" y="1049"/>
                </a:cubicBezTo>
                <a:lnTo>
                  <a:pt x="120" y="1052"/>
                </a:lnTo>
                <a:cubicBezTo>
                  <a:pt x="121" y="1054"/>
                  <a:pt x="121" y="1057"/>
                  <a:pt x="121" y="1059"/>
                </a:cubicBezTo>
                <a:lnTo>
                  <a:pt x="121" y="1064"/>
                </a:lnTo>
                <a:lnTo>
                  <a:pt x="121" y="1068"/>
                </a:lnTo>
                <a:lnTo>
                  <a:pt x="120" y="1059"/>
                </a:lnTo>
                <a:lnTo>
                  <a:pt x="121" y="1062"/>
                </a:lnTo>
                <a:lnTo>
                  <a:pt x="25" y="1071"/>
                </a:lnTo>
                <a:lnTo>
                  <a:pt x="25" y="1067"/>
                </a:lnTo>
                <a:lnTo>
                  <a:pt x="25" y="1061"/>
                </a:lnTo>
                <a:lnTo>
                  <a:pt x="26" y="1052"/>
                </a:lnTo>
                <a:lnTo>
                  <a:pt x="27" y="1046"/>
                </a:lnTo>
                <a:cubicBezTo>
                  <a:pt x="30" y="1022"/>
                  <a:pt x="50" y="1004"/>
                  <a:pt x="74" y="1004"/>
                </a:cubicBezTo>
                <a:lnTo>
                  <a:pt x="75" y="1004"/>
                </a:lnTo>
                <a:cubicBezTo>
                  <a:pt x="99" y="1004"/>
                  <a:pt x="119" y="1021"/>
                  <a:pt x="123" y="1044"/>
                </a:cubicBezTo>
                <a:lnTo>
                  <a:pt x="123" y="1047"/>
                </a:lnTo>
                <a:cubicBezTo>
                  <a:pt x="124" y="1050"/>
                  <a:pt x="124" y="1052"/>
                  <a:pt x="124" y="1055"/>
                </a:cubicBezTo>
                <a:lnTo>
                  <a:pt x="124" y="1056"/>
                </a:lnTo>
                <a:cubicBezTo>
                  <a:pt x="124" y="1083"/>
                  <a:pt x="102" y="1104"/>
                  <a:pt x="76" y="1104"/>
                </a:cubicBezTo>
                <a:cubicBezTo>
                  <a:pt x="49" y="1104"/>
                  <a:pt x="28" y="1083"/>
                  <a:pt x="28" y="1056"/>
                </a:cubicBezTo>
                <a:lnTo>
                  <a:pt x="28" y="1054"/>
                </a:lnTo>
                <a:lnTo>
                  <a:pt x="28" y="1049"/>
                </a:lnTo>
                <a:lnTo>
                  <a:pt x="28" y="1050"/>
                </a:lnTo>
                <a:lnTo>
                  <a:pt x="27" y="1042"/>
                </a:lnTo>
                <a:cubicBezTo>
                  <a:pt x="27" y="1021"/>
                  <a:pt x="41" y="1003"/>
                  <a:pt x="62" y="997"/>
                </a:cubicBezTo>
                <a:cubicBezTo>
                  <a:pt x="82" y="990"/>
                  <a:pt x="104" y="998"/>
                  <a:pt x="115" y="1016"/>
                </a:cubicBezTo>
                <a:lnTo>
                  <a:pt x="116" y="1017"/>
                </a:lnTo>
                <a:cubicBezTo>
                  <a:pt x="120" y="1023"/>
                  <a:pt x="123" y="1029"/>
                  <a:pt x="124" y="1036"/>
                </a:cubicBezTo>
                <a:lnTo>
                  <a:pt x="124" y="1039"/>
                </a:lnTo>
                <a:lnTo>
                  <a:pt x="29" y="1047"/>
                </a:lnTo>
                <a:lnTo>
                  <a:pt x="29" y="1045"/>
                </a:lnTo>
                <a:lnTo>
                  <a:pt x="30" y="1054"/>
                </a:lnTo>
                <a:lnTo>
                  <a:pt x="29" y="1052"/>
                </a:lnTo>
                <a:cubicBezTo>
                  <a:pt x="25" y="1028"/>
                  <a:pt x="38" y="1005"/>
                  <a:pt x="61" y="997"/>
                </a:cubicBezTo>
                <a:cubicBezTo>
                  <a:pt x="84" y="989"/>
                  <a:pt x="109" y="999"/>
                  <a:pt x="119" y="1021"/>
                </a:cubicBezTo>
                <a:lnTo>
                  <a:pt x="120" y="1023"/>
                </a:lnTo>
                <a:cubicBezTo>
                  <a:pt x="122" y="1027"/>
                  <a:pt x="124" y="1031"/>
                  <a:pt x="125" y="1035"/>
                </a:cubicBezTo>
                <a:lnTo>
                  <a:pt x="125" y="1038"/>
                </a:lnTo>
                <a:lnTo>
                  <a:pt x="78" y="999"/>
                </a:lnTo>
                <a:lnTo>
                  <a:pt x="79" y="999"/>
                </a:lnTo>
                <a:lnTo>
                  <a:pt x="31" y="1052"/>
                </a:lnTo>
                <a:lnTo>
                  <a:pt x="31" y="1048"/>
                </a:lnTo>
                <a:lnTo>
                  <a:pt x="30" y="1042"/>
                </a:lnTo>
                <a:cubicBezTo>
                  <a:pt x="29" y="1029"/>
                  <a:pt x="33" y="1015"/>
                  <a:pt x="42" y="1005"/>
                </a:cubicBezTo>
                <a:cubicBezTo>
                  <a:pt x="51" y="995"/>
                  <a:pt x="64" y="989"/>
                  <a:pt x="78" y="989"/>
                </a:cubicBezTo>
                <a:lnTo>
                  <a:pt x="79" y="989"/>
                </a:lnTo>
                <a:cubicBezTo>
                  <a:pt x="103" y="989"/>
                  <a:pt x="123" y="1007"/>
                  <a:pt x="126" y="1031"/>
                </a:cubicBezTo>
                <a:lnTo>
                  <a:pt x="127" y="1034"/>
                </a:lnTo>
                <a:cubicBezTo>
                  <a:pt x="127" y="1036"/>
                  <a:pt x="127" y="1039"/>
                  <a:pt x="127" y="1041"/>
                </a:cubicBezTo>
                <a:lnTo>
                  <a:pt x="127" y="1042"/>
                </a:lnTo>
                <a:cubicBezTo>
                  <a:pt x="127" y="1069"/>
                  <a:pt x="106" y="1090"/>
                  <a:pt x="79" y="1090"/>
                </a:cubicBezTo>
                <a:cubicBezTo>
                  <a:pt x="53" y="1090"/>
                  <a:pt x="31" y="1069"/>
                  <a:pt x="31" y="1042"/>
                </a:cubicBezTo>
                <a:lnTo>
                  <a:pt x="31" y="1039"/>
                </a:lnTo>
                <a:lnTo>
                  <a:pt x="31" y="1034"/>
                </a:lnTo>
                <a:lnTo>
                  <a:pt x="31" y="1035"/>
                </a:lnTo>
                <a:lnTo>
                  <a:pt x="31" y="1028"/>
                </a:lnTo>
                <a:cubicBezTo>
                  <a:pt x="31" y="1001"/>
                  <a:pt x="52" y="980"/>
                  <a:pt x="79" y="980"/>
                </a:cubicBezTo>
                <a:cubicBezTo>
                  <a:pt x="105" y="980"/>
                  <a:pt x="127" y="1001"/>
                  <a:pt x="127" y="1028"/>
                </a:cubicBezTo>
                <a:lnTo>
                  <a:pt x="127" y="1030"/>
                </a:lnTo>
                <a:lnTo>
                  <a:pt x="127" y="1035"/>
                </a:lnTo>
                <a:lnTo>
                  <a:pt x="127" y="1040"/>
                </a:lnTo>
                <a:lnTo>
                  <a:pt x="127" y="1042"/>
                </a:lnTo>
                <a:lnTo>
                  <a:pt x="31" y="1036"/>
                </a:lnTo>
                <a:lnTo>
                  <a:pt x="32" y="1032"/>
                </a:lnTo>
                <a:lnTo>
                  <a:pt x="31" y="1039"/>
                </a:lnTo>
                <a:lnTo>
                  <a:pt x="31" y="1033"/>
                </a:lnTo>
                <a:lnTo>
                  <a:pt x="31" y="1031"/>
                </a:lnTo>
                <a:lnTo>
                  <a:pt x="31" y="1030"/>
                </a:lnTo>
                <a:cubicBezTo>
                  <a:pt x="27" y="1005"/>
                  <a:pt x="45" y="981"/>
                  <a:pt x="70" y="976"/>
                </a:cubicBezTo>
                <a:cubicBezTo>
                  <a:pt x="96" y="972"/>
                  <a:pt x="120" y="989"/>
                  <a:pt x="126" y="1014"/>
                </a:cubicBezTo>
                <a:lnTo>
                  <a:pt x="126" y="1017"/>
                </a:lnTo>
                <a:lnTo>
                  <a:pt x="126" y="1016"/>
                </a:lnTo>
                <a:lnTo>
                  <a:pt x="31" y="1028"/>
                </a:lnTo>
                <a:lnTo>
                  <a:pt x="31" y="1026"/>
                </a:lnTo>
                <a:cubicBezTo>
                  <a:pt x="31" y="1023"/>
                  <a:pt x="32" y="1021"/>
                  <a:pt x="32" y="1018"/>
                </a:cubicBezTo>
                <a:lnTo>
                  <a:pt x="33" y="1015"/>
                </a:lnTo>
                <a:lnTo>
                  <a:pt x="32" y="1023"/>
                </a:lnTo>
                <a:lnTo>
                  <a:pt x="32" y="1019"/>
                </a:lnTo>
                <a:lnTo>
                  <a:pt x="32" y="1018"/>
                </a:lnTo>
                <a:cubicBezTo>
                  <a:pt x="32" y="992"/>
                  <a:pt x="53" y="970"/>
                  <a:pt x="80" y="970"/>
                </a:cubicBezTo>
                <a:cubicBezTo>
                  <a:pt x="106" y="970"/>
                  <a:pt x="128" y="992"/>
                  <a:pt x="128" y="1018"/>
                </a:cubicBezTo>
                <a:lnTo>
                  <a:pt x="128" y="1021"/>
                </a:lnTo>
                <a:lnTo>
                  <a:pt x="128" y="1025"/>
                </a:lnTo>
                <a:lnTo>
                  <a:pt x="127" y="1035"/>
                </a:lnTo>
                <a:lnTo>
                  <a:pt x="127" y="1033"/>
                </a:lnTo>
                <a:lnTo>
                  <a:pt x="34" y="1018"/>
                </a:lnTo>
                <a:lnTo>
                  <a:pt x="34" y="1016"/>
                </a:lnTo>
                <a:lnTo>
                  <a:pt x="32" y="1025"/>
                </a:lnTo>
                <a:lnTo>
                  <a:pt x="33" y="1021"/>
                </a:lnTo>
                <a:lnTo>
                  <a:pt x="33" y="1033"/>
                </a:lnTo>
                <a:lnTo>
                  <a:pt x="32" y="1029"/>
                </a:lnTo>
                <a:lnTo>
                  <a:pt x="32" y="1023"/>
                </a:lnTo>
                <a:cubicBezTo>
                  <a:pt x="30" y="1010"/>
                  <a:pt x="35" y="996"/>
                  <a:pt x="44" y="986"/>
                </a:cubicBezTo>
                <a:cubicBezTo>
                  <a:pt x="53" y="976"/>
                  <a:pt x="66" y="970"/>
                  <a:pt x="79" y="970"/>
                </a:cubicBezTo>
                <a:lnTo>
                  <a:pt x="80" y="970"/>
                </a:lnTo>
                <a:cubicBezTo>
                  <a:pt x="105" y="970"/>
                  <a:pt x="126" y="989"/>
                  <a:pt x="128" y="1014"/>
                </a:cubicBezTo>
                <a:lnTo>
                  <a:pt x="129" y="1019"/>
                </a:lnTo>
                <a:lnTo>
                  <a:pt x="33" y="1020"/>
                </a:lnTo>
                <a:lnTo>
                  <a:pt x="34" y="1013"/>
                </a:lnTo>
                <a:lnTo>
                  <a:pt x="33" y="1009"/>
                </a:lnTo>
                <a:cubicBezTo>
                  <a:pt x="33" y="982"/>
                  <a:pt x="55" y="961"/>
                  <a:pt x="81" y="961"/>
                </a:cubicBezTo>
                <a:lnTo>
                  <a:pt x="82" y="961"/>
                </a:lnTo>
                <a:cubicBezTo>
                  <a:pt x="96" y="961"/>
                  <a:pt x="108" y="967"/>
                  <a:pt x="118" y="977"/>
                </a:cubicBezTo>
                <a:cubicBezTo>
                  <a:pt x="127" y="987"/>
                  <a:pt x="131" y="1000"/>
                  <a:pt x="130" y="1014"/>
                </a:cubicBezTo>
                <a:lnTo>
                  <a:pt x="129" y="1019"/>
                </a:lnTo>
                <a:lnTo>
                  <a:pt x="34" y="1005"/>
                </a:lnTo>
                <a:lnTo>
                  <a:pt x="35" y="1000"/>
                </a:lnTo>
                <a:lnTo>
                  <a:pt x="35" y="1014"/>
                </a:lnTo>
                <a:lnTo>
                  <a:pt x="34" y="1010"/>
                </a:lnTo>
                <a:cubicBezTo>
                  <a:pt x="34" y="1007"/>
                  <a:pt x="34" y="1003"/>
                  <a:pt x="34" y="1000"/>
                </a:cubicBezTo>
                <a:lnTo>
                  <a:pt x="35" y="995"/>
                </a:lnTo>
                <a:lnTo>
                  <a:pt x="34" y="995"/>
                </a:lnTo>
                <a:cubicBezTo>
                  <a:pt x="34" y="971"/>
                  <a:pt x="52" y="951"/>
                  <a:pt x="75" y="948"/>
                </a:cubicBezTo>
                <a:cubicBezTo>
                  <a:pt x="98" y="944"/>
                  <a:pt x="121" y="957"/>
                  <a:pt x="128" y="980"/>
                </a:cubicBezTo>
                <a:lnTo>
                  <a:pt x="129" y="981"/>
                </a:lnTo>
                <a:cubicBezTo>
                  <a:pt x="130" y="986"/>
                  <a:pt x="131" y="991"/>
                  <a:pt x="131" y="996"/>
                </a:cubicBezTo>
                <a:lnTo>
                  <a:pt x="131" y="1000"/>
                </a:lnTo>
                <a:lnTo>
                  <a:pt x="130" y="992"/>
                </a:lnTo>
                <a:lnTo>
                  <a:pt x="131" y="995"/>
                </a:lnTo>
                <a:cubicBezTo>
                  <a:pt x="131" y="998"/>
                  <a:pt x="131" y="1000"/>
                  <a:pt x="131" y="1003"/>
                </a:cubicBezTo>
                <a:lnTo>
                  <a:pt x="131" y="1004"/>
                </a:lnTo>
                <a:cubicBezTo>
                  <a:pt x="131" y="1031"/>
                  <a:pt x="110" y="1052"/>
                  <a:pt x="83" y="1052"/>
                </a:cubicBezTo>
                <a:cubicBezTo>
                  <a:pt x="57" y="1052"/>
                  <a:pt x="35" y="1031"/>
                  <a:pt x="35" y="1004"/>
                </a:cubicBezTo>
                <a:lnTo>
                  <a:pt x="35" y="1003"/>
                </a:lnTo>
                <a:lnTo>
                  <a:pt x="35" y="1000"/>
                </a:lnTo>
                <a:lnTo>
                  <a:pt x="36" y="1007"/>
                </a:lnTo>
                <a:lnTo>
                  <a:pt x="35" y="1003"/>
                </a:lnTo>
                <a:cubicBezTo>
                  <a:pt x="35" y="1001"/>
                  <a:pt x="35" y="999"/>
                  <a:pt x="35" y="996"/>
                </a:cubicBezTo>
                <a:lnTo>
                  <a:pt x="35" y="995"/>
                </a:lnTo>
                <a:cubicBezTo>
                  <a:pt x="35" y="968"/>
                  <a:pt x="56" y="947"/>
                  <a:pt x="83" y="947"/>
                </a:cubicBezTo>
                <a:cubicBezTo>
                  <a:pt x="109" y="947"/>
                  <a:pt x="131" y="968"/>
                  <a:pt x="131" y="995"/>
                </a:cubicBezTo>
                <a:lnTo>
                  <a:pt x="131" y="996"/>
                </a:lnTo>
                <a:lnTo>
                  <a:pt x="131" y="999"/>
                </a:lnTo>
                <a:lnTo>
                  <a:pt x="36" y="989"/>
                </a:lnTo>
                <a:lnTo>
                  <a:pt x="37" y="985"/>
                </a:lnTo>
                <a:lnTo>
                  <a:pt x="38" y="981"/>
                </a:lnTo>
                <a:lnTo>
                  <a:pt x="38" y="1000"/>
                </a:lnTo>
                <a:lnTo>
                  <a:pt x="37" y="996"/>
                </a:lnTo>
                <a:lnTo>
                  <a:pt x="131" y="976"/>
                </a:lnTo>
                <a:lnTo>
                  <a:pt x="132" y="979"/>
                </a:lnTo>
                <a:lnTo>
                  <a:pt x="132" y="978"/>
                </a:lnTo>
                <a:lnTo>
                  <a:pt x="37" y="990"/>
                </a:lnTo>
                <a:lnTo>
                  <a:pt x="37" y="985"/>
                </a:lnTo>
                <a:lnTo>
                  <a:pt x="37" y="985"/>
                </a:lnTo>
                <a:cubicBezTo>
                  <a:pt x="34" y="960"/>
                  <a:pt x="52" y="937"/>
                  <a:pt x="77" y="933"/>
                </a:cubicBezTo>
                <a:cubicBezTo>
                  <a:pt x="103" y="929"/>
                  <a:pt x="127" y="946"/>
                  <a:pt x="132" y="971"/>
                </a:cubicBezTo>
                <a:lnTo>
                  <a:pt x="132" y="974"/>
                </a:lnTo>
                <a:cubicBezTo>
                  <a:pt x="133" y="977"/>
                  <a:pt x="133" y="980"/>
                  <a:pt x="133" y="983"/>
                </a:cubicBezTo>
                <a:lnTo>
                  <a:pt x="133" y="985"/>
                </a:lnTo>
                <a:cubicBezTo>
                  <a:pt x="133" y="1012"/>
                  <a:pt x="111" y="1033"/>
                  <a:pt x="85" y="1033"/>
                </a:cubicBezTo>
                <a:cubicBezTo>
                  <a:pt x="58" y="1033"/>
                  <a:pt x="37" y="1012"/>
                  <a:pt x="37" y="985"/>
                </a:cubicBezTo>
                <a:lnTo>
                  <a:pt x="37" y="980"/>
                </a:lnTo>
                <a:lnTo>
                  <a:pt x="37" y="977"/>
                </a:lnTo>
                <a:lnTo>
                  <a:pt x="39" y="993"/>
                </a:lnTo>
                <a:lnTo>
                  <a:pt x="39" y="991"/>
                </a:lnTo>
                <a:lnTo>
                  <a:pt x="132" y="976"/>
                </a:lnTo>
                <a:lnTo>
                  <a:pt x="132" y="977"/>
                </a:lnTo>
                <a:lnTo>
                  <a:pt x="132" y="971"/>
                </a:lnTo>
                <a:lnTo>
                  <a:pt x="132" y="974"/>
                </a:lnTo>
                <a:cubicBezTo>
                  <a:pt x="133" y="976"/>
                  <a:pt x="133" y="979"/>
                  <a:pt x="133" y="981"/>
                </a:cubicBezTo>
                <a:lnTo>
                  <a:pt x="133" y="984"/>
                </a:lnTo>
                <a:lnTo>
                  <a:pt x="133" y="985"/>
                </a:lnTo>
                <a:cubicBezTo>
                  <a:pt x="133" y="1012"/>
                  <a:pt x="111" y="1033"/>
                  <a:pt x="85" y="1033"/>
                </a:cubicBezTo>
                <a:cubicBezTo>
                  <a:pt x="58" y="1033"/>
                  <a:pt x="37" y="1012"/>
                  <a:pt x="37" y="985"/>
                </a:cubicBezTo>
                <a:lnTo>
                  <a:pt x="37" y="984"/>
                </a:lnTo>
                <a:cubicBezTo>
                  <a:pt x="37" y="981"/>
                  <a:pt x="37" y="979"/>
                  <a:pt x="38" y="976"/>
                </a:cubicBezTo>
                <a:lnTo>
                  <a:pt x="38" y="973"/>
                </a:lnTo>
                <a:lnTo>
                  <a:pt x="37" y="981"/>
                </a:lnTo>
                <a:lnTo>
                  <a:pt x="37" y="977"/>
                </a:lnTo>
                <a:lnTo>
                  <a:pt x="37" y="976"/>
                </a:lnTo>
                <a:lnTo>
                  <a:pt x="133" y="985"/>
                </a:lnTo>
                <a:lnTo>
                  <a:pt x="132" y="988"/>
                </a:lnTo>
                <a:lnTo>
                  <a:pt x="131" y="992"/>
                </a:lnTo>
                <a:cubicBezTo>
                  <a:pt x="125" y="1016"/>
                  <a:pt x="103" y="1031"/>
                  <a:pt x="79" y="1028"/>
                </a:cubicBezTo>
                <a:cubicBezTo>
                  <a:pt x="55" y="1025"/>
                  <a:pt x="36" y="1005"/>
                  <a:pt x="36" y="980"/>
                </a:cubicBezTo>
                <a:lnTo>
                  <a:pt x="36" y="978"/>
                </a:lnTo>
                <a:lnTo>
                  <a:pt x="36" y="973"/>
                </a:lnTo>
                <a:lnTo>
                  <a:pt x="36" y="974"/>
                </a:lnTo>
                <a:lnTo>
                  <a:pt x="36" y="966"/>
                </a:lnTo>
                <a:cubicBezTo>
                  <a:pt x="36" y="940"/>
                  <a:pt x="57" y="918"/>
                  <a:pt x="84" y="918"/>
                </a:cubicBezTo>
                <a:lnTo>
                  <a:pt x="84" y="918"/>
                </a:lnTo>
                <a:cubicBezTo>
                  <a:pt x="111" y="918"/>
                  <a:pt x="132" y="940"/>
                  <a:pt x="132" y="966"/>
                </a:cubicBezTo>
                <a:lnTo>
                  <a:pt x="132" y="968"/>
                </a:lnTo>
                <a:lnTo>
                  <a:pt x="132" y="960"/>
                </a:lnTo>
                <a:lnTo>
                  <a:pt x="132" y="963"/>
                </a:lnTo>
                <a:lnTo>
                  <a:pt x="37" y="971"/>
                </a:lnTo>
                <a:lnTo>
                  <a:pt x="37" y="969"/>
                </a:lnTo>
                <a:lnTo>
                  <a:pt x="38" y="978"/>
                </a:lnTo>
                <a:lnTo>
                  <a:pt x="37" y="976"/>
                </a:lnTo>
                <a:cubicBezTo>
                  <a:pt x="37" y="973"/>
                  <a:pt x="36" y="970"/>
                  <a:pt x="36" y="966"/>
                </a:cubicBezTo>
                <a:lnTo>
                  <a:pt x="36" y="962"/>
                </a:lnTo>
                <a:lnTo>
                  <a:pt x="36" y="955"/>
                </a:lnTo>
                <a:lnTo>
                  <a:pt x="36" y="950"/>
                </a:lnTo>
                <a:lnTo>
                  <a:pt x="36" y="947"/>
                </a:lnTo>
                <a:cubicBezTo>
                  <a:pt x="36" y="921"/>
                  <a:pt x="58" y="899"/>
                  <a:pt x="84" y="899"/>
                </a:cubicBezTo>
                <a:cubicBezTo>
                  <a:pt x="111" y="899"/>
                  <a:pt x="132" y="921"/>
                  <a:pt x="132" y="947"/>
                </a:cubicBezTo>
                <a:lnTo>
                  <a:pt x="132" y="950"/>
                </a:lnTo>
                <a:lnTo>
                  <a:pt x="132" y="955"/>
                </a:lnTo>
                <a:lnTo>
                  <a:pt x="132" y="962"/>
                </a:lnTo>
                <a:lnTo>
                  <a:pt x="132" y="966"/>
                </a:lnTo>
                <a:lnTo>
                  <a:pt x="84" y="918"/>
                </a:lnTo>
                <a:lnTo>
                  <a:pt x="85" y="918"/>
                </a:lnTo>
                <a:lnTo>
                  <a:pt x="37" y="966"/>
                </a:lnTo>
                <a:lnTo>
                  <a:pt x="37" y="963"/>
                </a:lnTo>
                <a:lnTo>
                  <a:pt x="38" y="975"/>
                </a:lnTo>
                <a:lnTo>
                  <a:pt x="38" y="973"/>
                </a:lnTo>
                <a:lnTo>
                  <a:pt x="132" y="961"/>
                </a:lnTo>
                <a:lnTo>
                  <a:pt x="132" y="963"/>
                </a:lnTo>
                <a:cubicBezTo>
                  <a:pt x="132" y="966"/>
                  <a:pt x="132" y="968"/>
                  <a:pt x="132" y="970"/>
                </a:cubicBezTo>
                <a:lnTo>
                  <a:pt x="131" y="974"/>
                </a:lnTo>
                <a:lnTo>
                  <a:pt x="131" y="978"/>
                </a:lnTo>
                <a:lnTo>
                  <a:pt x="131" y="970"/>
                </a:lnTo>
                <a:lnTo>
                  <a:pt x="131" y="971"/>
                </a:lnTo>
                <a:cubicBezTo>
                  <a:pt x="131" y="997"/>
                  <a:pt x="110" y="1019"/>
                  <a:pt x="83" y="1019"/>
                </a:cubicBezTo>
                <a:cubicBezTo>
                  <a:pt x="57" y="1019"/>
                  <a:pt x="35" y="997"/>
                  <a:pt x="35" y="971"/>
                </a:cubicBezTo>
                <a:lnTo>
                  <a:pt x="35" y="969"/>
                </a:lnTo>
                <a:lnTo>
                  <a:pt x="36" y="959"/>
                </a:lnTo>
                <a:lnTo>
                  <a:pt x="37" y="955"/>
                </a:lnTo>
                <a:lnTo>
                  <a:pt x="36" y="957"/>
                </a:lnTo>
                <a:cubicBezTo>
                  <a:pt x="36" y="930"/>
                  <a:pt x="58" y="909"/>
                  <a:pt x="84" y="909"/>
                </a:cubicBezTo>
                <a:cubicBezTo>
                  <a:pt x="111" y="909"/>
                  <a:pt x="132" y="930"/>
                  <a:pt x="132" y="957"/>
                </a:cubicBezTo>
                <a:lnTo>
                  <a:pt x="132" y="959"/>
                </a:lnTo>
                <a:lnTo>
                  <a:pt x="132" y="961"/>
                </a:lnTo>
                <a:lnTo>
                  <a:pt x="39" y="946"/>
                </a:lnTo>
                <a:lnTo>
                  <a:pt x="39" y="945"/>
                </a:lnTo>
                <a:lnTo>
                  <a:pt x="37" y="960"/>
                </a:lnTo>
                <a:lnTo>
                  <a:pt x="37" y="957"/>
                </a:lnTo>
                <a:lnTo>
                  <a:pt x="37" y="952"/>
                </a:lnTo>
                <a:lnTo>
                  <a:pt x="37" y="953"/>
                </a:lnTo>
                <a:cubicBezTo>
                  <a:pt x="35" y="939"/>
                  <a:pt x="40" y="926"/>
                  <a:pt x="49" y="915"/>
                </a:cubicBezTo>
                <a:cubicBezTo>
                  <a:pt x="58" y="905"/>
                  <a:pt x="71" y="899"/>
                  <a:pt x="84" y="899"/>
                </a:cubicBezTo>
                <a:lnTo>
                  <a:pt x="85" y="899"/>
                </a:lnTo>
                <a:lnTo>
                  <a:pt x="89" y="899"/>
                </a:lnTo>
                <a:lnTo>
                  <a:pt x="93" y="899"/>
                </a:lnTo>
                <a:lnTo>
                  <a:pt x="45" y="947"/>
                </a:lnTo>
                <a:lnTo>
                  <a:pt x="45" y="945"/>
                </a:lnTo>
                <a:lnTo>
                  <a:pt x="49" y="963"/>
                </a:lnTo>
                <a:lnTo>
                  <a:pt x="48" y="960"/>
                </a:lnTo>
                <a:cubicBezTo>
                  <a:pt x="43" y="947"/>
                  <a:pt x="43" y="932"/>
                  <a:pt x="51" y="919"/>
                </a:cubicBezTo>
                <a:lnTo>
                  <a:pt x="53" y="915"/>
                </a:lnTo>
                <a:lnTo>
                  <a:pt x="95" y="986"/>
                </a:lnTo>
                <a:lnTo>
                  <a:pt x="94" y="986"/>
                </a:lnTo>
                <a:lnTo>
                  <a:pt x="142" y="929"/>
                </a:lnTo>
                <a:lnTo>
                  <a:pt x="143" y="934"/>
                </a:lnTo>
                <a:cubicBezTo>
                  <a:pt x="143" y="937"/>
                  <a:pt x="143" y="940"/>
                  <a:pt x="143" y="943"/>
                </a:cubicBezTo>
                <a:lnTo>
                  <a:pt x="143" y="947"/>
                </a:lnTo>
                <a:cubicBezTo>
                  <a:pt x="143" y="963"/>
                  <a:pt x="136" y="978"/>
                  <a:pt x="123" y="987"/>
                </a:cubicBezTo>
                <a:cubicBezTo>
                  <a:pt x="110" y="996"/>
                  <a:pt x="93" y="998"/>
                  <a:pt x="79" y="992"/>
                </a:cubicBezTo>
                <a:lnTo>
                  <a:pt x="75" y="991"/>
                </a:lnTo>
                <a:cubicBezTo>
                  <a:pt x="70" y="989"/>
                  <a:pt x="66" y="987"/>
                  <a:pt x="62" y="984"/>
                </a:cubicBezTo>
                <a:lnTo>
                  <a:pt x="57" y="980"/>
                </a:lnTo>
                <a:cubicBezTo>
                  <a:pt x="46" y="971"/>
                  <a:pt x="39" y="957"/>
                  <a:pt x="39" y="942"/>
                </a:cubicBezTo>
                <a:lnTo>
                  <a:pt x="39" y="939"/>
                </a:lnTo>
                <a:cubicBezTo>
                  <a:pt x="39" y="930"/>
                  <a:pt x="42" y="921"/>
                  <a:pt x="47" y="913"/>
                </a:cubicBezTo>
                <a:lnTo>
                  <a:pt x="48" y="911"/>
                </a:lnTo>
                <a:cubicBezTo>
                  <a:pt x="58" y="896"/>
                  <a:pt x="76" y="888"/>
                  <a:pt x="94" y="890"/>
                </a:cubicBezTo>
                <a:cubicBezTo>
                  <a:pt x="113" y="893"/>
                  <a:pt x="128" y="905"/>
                  <a:pt x="134" y="923"/>
                </a:cubicBezTo>
                <a:lnTo>
                  <a:pt x="134" y="924"/>
                </a:lnTo>
                <a:cubicBezTo>
                  <a:pt x="136" y="929"/>
                  <a:pt x="136" y="934"/>
                  <a:pt x="136" y="939"/>
                </a:cubicBezTo>
                <a:lnTo>
                  <a:pt x="136" y="943"/>
                </a:lnTo>
                <a:lnTo>
                  <a:pt x="136" y="935"/>
                </a:lnTo>
                <a:lnTo>
                  <a:pt x="136" y="938"/>
                </a:lnTo>
                <a:cubicBezTo>
                  <a:pt x="137" y="941"/>
                  <a:pt x="137" y="943"/>
                  <a:pt x="137" y="946"/>
                </a:cubicBezTo>
                <a:lnTo>
                  <a:pt x="137" y="947"/>
                </a:lnTo>
                <a:lnTo>
                  <a:pt x="41" y="941"/>
                </a:lnTo>
                <a:lnTo>
                  <a:pt x="42" y="937"/>
                </a:lnTo>
                <a:lnTo>
                  <a:pt x="41" y="944"/>
                </a:lnTo>
                <a:lnTo>
                  <a:pt x="41" y="938"/>
                </a:lnTo>
                <a:lnTo>
                  <a:pt x="41" y="936"/>
                </a:lnTo>
                <a:lnTo>
                  <a:pt x="41" y="935"/>
                </a:lnTo>
                <a:cubicBezTo>
                  <a:pt x="37" y="911"/>
                  <a:pt x="53" y="887"/>
                  <a:pt x="77" y="882"/>
                </a:cubicBezTo>
                <a:cubicBezTo>
                  <a:pt x="102" y="876"/>
                  <a:pt x="126" y="890"/>
                  <a:pt x="134" y="913"/>
                </a:cubicBezTo>
                <a:lnTo>
                  <a:pt x="135" y="915"/>
                </a:lnTo>
                <a:cubicBezTo>
                  <a:pt x="135" y="917"/>
                  <a:pt x="136" y="920"/>
                  <a:pt x="136" y="922"/>
                </a:cubicBezTo>
                <a:lnTo>
                  <a:pt x="137" y="925"/>
                </a:lnTo>
                <a:lnTo>
                  <a:pt x="89" y="885"/>
                </a:lnTo>
                <a:lnTo>
                  <a:pt x="90" y="885"/>
                </a:lnTo>
                <a:lnTo>
                  <a:pt x="42" y="933"/>
                </a:lnTo>
                <a:lnTo>
                  <a:pt x="42" y="928"/>
                </a:lnTo>
                <a:lnTo>
                  <a:pt x="42" y="929"/>
                </a:lnTo>
                <a:cubicBezTo>
                  <a:pt x="39" y="904"/>
                  <a:pt x="57" y="881"/>
                  <a:pt x="81" y="876"/>
                </a:cubicBezTo>
                <a:cubicBezTo>
                  <a:pt x="106" y="872"/>
                  <a:pt x="130" y="887"/>
                  <a:pt x="137" y="912"/>
                </a:cubicBezTo>
                <a:lnTo>
                  <a:pt x="137" y="914"/>
                </a:lnTo>
                <a:cubicBezTo>
                  <a:pt x="138" y="918"/>
                  <a:pt x="138" y="922"/>
                  <a:pt x="138" y="925"/>
                </a:cubicBezTo>
                <a:lnTo>
                  <a:pt x="138" y="928"/>
                </a:lnTo>
                <a:lnTo>
                  <a:pt x="90" y="880"/>
                </a:lnTo>
                <a:lnTo>
                  <a:pt x="91" y="880"/>
                </a:lnTo>
                <a:lnTo>
                  <a:pt x="44" y="924"/>
                </a:lnTo>
                <a:lnTo>
                  <a:pt x="44" y="919"/>
                </a:lnTo>
                <a:cubicBezTo>
                  <a:pt x="45" y="915"/>
                  <a:pt x="45" y="912"/>
                  <a:pt x="46" y="908"/>
                </a:cubicBezTo>
                <a:lnTo>
                  <a:pt x="48" y="904"/>
                </a:lnTo>
                <a:lnTo>
                  <a:pt x="46" y="927"/>
                </a:lnTo>
                <a:lnTo>
                  <a:pt x="46" y="924"/>
                </a:lnTo>
                <a:lnTo>
                  <a:pt x="46" y="926"/>
                </a:lnTo>
                <a:lnTo>
                  <a:pt x="140" y="914"/>
                </a:lnTo>
                <a:lnTo>
                  <a:pt x="140" y="916"/>
                </a:lnTo>
                <a:lnTo>
                  <a:pt x="140" y="907"/>
                </a:lnTo>
                <a:lnTo>
                  <a:pt x="140" y="910"/>
                </a:lnTo>
                <a:lnTo>
                  <a:pt x="46" y="911"/>
                </a:lnTo>
                <a:lnTo>
                  <a:pt x="46" y="908"/>
                </a:lnTo>
                <a:lnTo>
                  <a:pt x="47" y="902"/>
                </a:lnTo>
                <a:cubicBezTo>
                  <a:pt x="53" y="880"/>
                  <a:pt x="74" y="865"/>
                  <a:pt x="97" y="866"/>
                </a:cubicBezTo>
                <a:cubicBezTo>
                  <a:pt x="120" y="868"/>
                  <a:pt x="139" y="886"/>
                  <a:pt x="142" y="909"/>
                </a:cubicBezTo>
                <a:lnTo>
                  <a:pt x="142" y="913"/>
                </a:lnTo>
                <a:lnTo>
                  <a:pt x="142" y="923"/>
                </a:lnTo>
                <a:lnTo>
                  <a:pt x="47" y="914"/>
                </a:lnTo>
                <a:lnTo>
                  <a:pt x="48" y="912"/>
                </a:lnTo>
                <a:lnTo>
                  <a:pt x="49" y="907"/>
                </a:lnTo>
                <a:lnTo>
                  <a:pt x="95" y="967"/>
                </a:lnTo>
                <a:lnTo>
                  <a:pt x="95" y="967"/>
                </a:lnTo>
                <a:cubicBezTo>
                  <a:pt x="81" y="967"/>
                  <a:pt x="68" y="961"/>
                  <a:pt x="59" y="951"/>
                </a:cubicBezTo>
                <a:cubicBezTo>
                  <a:pt x="50" y="941"/>
                  <a:pt x="46" y="928"/>
                  <a:pt x="47" y="914"/>
                </a:cubicBezTo>
                <a:lnTo>
                  <a:pt x="48" y="909"/>
                </a:lnTo>
                <a:lnTo>
                  <a:pt x="48" y="904"/>
                </a:lnTo>
                <a:lnTo>
                  <a:pt x="49" y="900"/>
                </a:lnTo>
                <a:lnTo>
                  <a:pt x="49" y="895"/>
                </a:lnTo>
                <a:cubicBezTo>
                  <a:pt x="52" y="870"/>
                  <a:pt x="73" y="852"/>
                  <a:pt x="97" y="852"/>
                </a:cubicBezTo>
                <a:lnTo>
                  <a:pt x="98" y="852"/>
                </a:lnTo>
                <a:cubicBezTo>
                  <a:pt x="124" y="852"/>
                  <a:pt x="146" y="873"/>
                  <a:pt x="146" y="900"/>
                </a:cubicBezTo>
                <a:lnTo>
                  <a:pt x="146" y="905"/>
                </a:lnTo>
                <a:lnTo>
                  <a:pt x="146" y="909"/>
                </a:lnTo>
                <a:cubicBezTo>
                  <a:pt x="146" y="936"/>
                  <a:pt x="124" y="957"/>
                  <a:pt x="98" y="957"/>
                </a:cubicBezTo>
                <a:cubicBezTo>
                  <a:pt x="71" y="957"/>
                  <a:pt x="50" y="936"/>
                  <a:pt x="50" y="909"/>
                </a:cubicBezTo>
                <a:lnTo>
                  <a:pt x="50" y="908"/>
                </a:lnTo>
                <a:lnTo>
                  <a:pt x="50" y="915"/>
                </a:lnTo>
                <a:lnTo>
                  <a:pt x="50" y="911"/>
                </a:lnTo>
                <a:cubicBezTo>
                  <a:pt x="50" y="909"/>
                  <a:pt x="49" y="907"/>
                  <a:pt x="49" y="904"/>
                </a:cubicBezTo>
                <a:lnTo>
                  <a:pt x="49" y="900"/>
                </a:lnTo>
                <a:cubicBezTo>
                  <a:pt x="49" y="873"/>
                  <a:pt x="71" y="852"/>
                  <a:pt x="97" y="852"/>
                </a:cubicBezTo>
                <a:lnTo>
                  <a:pt x="98" y="852"/>
                </a:lnTo>
                <a:lnTo>
                  <a:pt x="99" y="852"/>
                </a:lnTo>
                <a:lnTo>
                  <a:pt x="52" y="891"/>
                </a:lnTo>
                <a:lnTo>
                  <a:pt x="53" y="886"/>
                </a:lnTo>
                <a:lnTo>
                  <a:pt x="54" y="880"/>
                </a:lnTo>
                <a:cubicBezTo>
                  <a:pt x="59" y="858"/>
                  <a:pt x="78" y="842"/>
                  <a:pt x="101" y="842"/>
                </a:cubicBezTo>
                <a:lnTo>
                  <a:pt x="101" y="842"/>
                </a:lnTo>
                <a:lnTo>
                  <a:pt x="102" y="842"/>
                </a:lnTo>
                <a:lnTo>
                  <a:pt x="54" y="886"/>
                </a:lnTo>
                <a:lnTo>
                  <a:pt x="55" y="881"/>
                </a:lnTo>
                <a:lnTo>
                  <a:pt x="55" y="875"/>
                </a:lnTo>
                <a:cubicBezTo>
                  <a:pt x="58" y="852"/>
                  <a:pt x="77" y="834"/>
                  <a:pt x="101" y="833"/>
                </a:cubicBezTo>
                <a:cubicBezTo>
                  <a:pt x="125" y="831"/>
                  <a:pt x="145" y="848"/>
                  <a:pt x="150" y="871"/>
                </a:cubicBezTo>
                <a:lnTo>
                  <a:pt x="151" y="874"/>
                </a:lnTo>
                <a:cubicBezTo>
                  <a:pt x="151" y="877"/>
                  <a:pt x="151" y="880"/>
                  <a:pt x="151" y="883"/>
                </a:cubicBezTo>
                <a:lnTo>
                  <a:pt x="151" y="885"/>
                </a:lnTo>
                <a:lnTo>
                  <a:pt x="56" y="876"/>
                </a:lnTo>
                <a:lnTo>
                  <a:pt x="57" y="874"/>
                </a:lnTo>
                <a:lnTo>
                  <a:pt x="56" y="883"/>
                </a:lnTo>
                <a:lnTo>
                  <a:pt x="56" y="880"/>
                </a:lnTo>
                <a:cubicBezTo>
                  <a:pt x="56" y="855"/>
                  <a:pt x="76" y="834"/>
                  <a:pt x="102" y="833"/>
                </a:cubicBezTo>
                <a:cubicBezTo>
                  <a:pt x="127" y="831"/>
                  <a:pt x="149" y="851"/>
                  <a:pt x="152" y="876"/>
                </a:cubicBezTo>
                <a:lnTo>
                  <a:pt x="152" y="882"/>
                </a:lnTo>
                <a:lnTo>
                  <a:pt x="152" y="881"/>
                </a:lnTo>
                <a:cubicBezTo>
                  <a:pt x="153" y="884"/>
                  <a:pt x="153" y="886"/>
                  <a:pt x="153" y="889"/>
                </a:cubicBezTo>
                <a:lnTo>
                  <a:pt x="153" y="890"/>
                </a:lnTo>
                <a:cubicBezTo>
                  <a:pt x="153" y="917"/>
                  <a:pt x="131" y="938"/>
                  <a:pt x="105" y="938"/>
                </a:cubicBezTo>
                <a:cubicBezTo>
                  <a:pt x="78" y="938"/>
                  <a:pt x="57" y="917"/>
                  <a:pt x="57" y="890"/>
                </a:cubicBezTo>
                <a:lnTo>
                  <a:pt x="57" y="889"/>
                </a:lnTo>
                <a:cubicBezTo>
                  <a:pt x="57" y="886"/>
                  <a:pt x="57" y="884"/>
                  <a:pt x="58" y="881"/>
                </a:cubicBezTo>
                <a:lnTo>
                  <a:pt x="58" y="878"/>
                </a:lnTo>
                <a:lnTo>
                  <a:pt x="57" y="886"/>
                </a:lnTo>
                <a:lnTo>
                  <a:pt x="57" y="880"/>
                </a:lnTo>
                <a:cubicBezTo>
                  <a:pt x="57" y="857"/>
                  <a:pt x="74" y="838"/>
                  <a:pt x="96" y="833"/>
                </a:cubicBezTo>
                <a:cubicBezTo>
                  <a:pt x="119" y="829"/>
                  <a:pt x="141" y="841"/>
                  <a:pt x="150" y="863"/>
                </a:cubicBezTo>
                <a:lnTo>
                  <a:pt x="151" y="865"/>
                </a:lnTo>
                <a:lnTo>
                  <a:pt x="152" y="868"/>
                </a:lnTo>
                <a:lnTo>
                  <a:pt x="59" y="885"/>
                </a:lnTo>
                <a:lnTo>
                  <a:pt x="59" y="881"/>
                </a:lnTo>
                <a:lnTo>
                  <a:pt x="59" y="876"/>
                </a:lnTo>
                <a:lnTo>
                  <a:pt x="107" y="924"/>
                </a:lnTo>
                <a:lnTo>
                  <a:pt x="106" y="924"/>
                </a:lnTo>
                <a:cubicBezTo>
                  <a:pt x="79" y="924"/>
                  <a:pt x="58" y="902"/>
                  <a:pt x="58" y="876"/>
                </a:cubicBezTo>
                <a:cubicBezTo>
                  <a:pt x="58" y="849"/>
                  <a:pt x="79" y="828"/>
                  <a:pt x="106" y="828"/>
                </a:cubicBezTo>
                <a:lnTo>
                  <a:pt x="107" y="828"/>
                </a:lnTo>
                <a:cubicBezTo>
                  <a:pt x="134" y="828"/>
                  <a:pt x="155" y="849"/>
                  <a:pt x="155" y="876"/>
                </a:cubicBezTo>
                <a:cubicBezTo>
                  <a:pt x="155" y="902"/>
                  <a:pt x="134" y="924"/>
                  <a:pt x="107" y="924"/>
                </a:cubicBezTo>
                <a:lnTo>
                  <a:pt x="106" y="924"/>
                </a:lnTo>
                <a:cubicBezTo>
                  <a:pt x="93" y="924"/>
                  <a:pt x="80" y="918"/>
                  <a:pt x="71" y="908"/>
                </a:cubicBezTo>
                <a:cubicBezTo>
                  <a:pt x="62" y="898"/>
                  <a:pt x="57" y="885"/>
                  <a:pt x="59" y="871"/>
                </a:cubicBezTo>
                <a:lnTo>
                  <a:pt x="59" y="866"/>
                </a:lnTo>
                <a:lnTo>
                  <a:pt x="107" y="919"/>
                </a:lnTo>
                <a:lnTo>
                  <a:pt x="106" y="919"/>
                </a:lnTo>
                <a:cubicBezTo>
                  <a:pt x="79" y="919"/>
                  <a:pt x="58" y="897"/>
                  <a:pt x="58" y="871"/>
                </a:cubicBezTo>
                <a:cubicBezTo>
                  <a:pt x="58" y="844"/>
                  <a:pt x="79" y="823"/>
                  <a:pt x="106" y="823"/>
                </a:cubicBezTo>
                <a:lnTo>
                  <a:pt x="107" y="823"/>
                </a:lnTo>
                <a:cubicBezTo>
                  <a:pt x="134" y="823"/>
                  <a:pt x="155" y="844"/>
                  <a:pt x="155" y="871"/>
                </a:cubicBezTo>
                <a:lnTo>
                  <a:pt x="155" y="874"/>
                </a:lnTo>
                <a:cubicBezTo>
                  <a:pt x="155" y="880"/>
                  <a:pt x="155" y="885"/>
                  <a:pt x="153" y="890"/>
                </a:cubicBezTo>
                <a:lnTo>
                  <a:pt x="153" y="891"/>
                </a:lnTo>
                <a:cubicBezTo>
                  <a:pt x="145" y="913"/>
                  <a:pt x="123" y="927"/>
                  <a:pt x="99" y="923"/>
                </a:cubicBezTo>
                <a:cubicBezTo>
                  <a:pt x="76" y="920"/>
                  <a:pt x="59" y="900"/>
                  <a:pt x="59" y="876"/>
                </a:cubicBezTo>
                <a:lnTo>
                  <a:pt x="59" y="872"/>
                </a:lnTo>
                <a:lnTo>
                  <a:pt x="59" y="871"/>
                </a:lnTo>
                <a:cubicBezTo>
                  <a:pt x="58" y="868"/>
                  <a:pt x="58" y="865"/>
                  <a:pt x="59" y="862"/>
                </a:cubicBezTo>
                <a:lnTo>
                  <a:pt x="59" y="857"/>
                </a:lnTo>
                <a:lnTo>
                  <a:pt x="59" y="857"/>
                </a:lnTo>
                <a:cubicBezTo>
                  <a:pt x="59" y="830"/>
                  <a:pt x="80" y="809"/>
                  <a:pt x="107" y="809"/>
                </a:cubicBezTo>
                <a:cubicBezTo>
                  <a:pt x="133" y="809"/>
                  <a:pt x="155" y="830"/>
                  <a:pt x="155" y="857"/>
                </a:cubicBezTo>
                <a:lnTo>
                  <a:pt x="155" y="858"/>
                </a:lnTo>
                <a:lnTo>
                  <a:pt x="155" y="861"/>
                </a:lnTo>
                <a:lnTo>
                  <a:pt x="107" y="813"/>
                </a:lnTo>
                <a:lnTo>
                  <a:pt x="107" y="813"/>
                </a:lnTo>
                <a:lnTo>
                  <a:pt x="60" y="856"/>
                </a:lnTo>
                <a:lnTo>
                  <a:pt x="60" y="852"/>
                </a:lnTo>
                <a:lnTo>
                  <a:pt x="61" y="866"/>
                </a:lnTo>
                <a:lnTo>
                  <a:pt x="60" y="861"/>
                </a:lnTo>
                <a:lnTo>
                  <a:pt x="107" y="900"/>
                </a:lnTo>
                <a:lnTo>
                  <a:pt x="106" y="900"/>
                </a:lnTo>
                <a:cubicBezTo>
                  <a:pt x="79" y="900"/>
                  <a:pt x="58" y="878"/>
                  <a:pt x="58" y="852"/>
                </a:cubicBezTo>
                <a:cubicBezTo>
                  <a:pt x="58" y="825"/>
                  <a:pt x="79" y="804"/>
                  <a:pt x="106" y="804"/>
                </a:cubicBezTo>
                <a:lnTo>
                  <a:pt x="107" y="804"/>
                </a:lnTo>
                <a:lnTo>
                  <a:pt x="59" y="852"/>
                </a:lnTo>
                <a:lnTo>
                  <a:pt x="59" y="849"/>
                </a:lnTo>
                <a:lnTo>
                  <a:pt x="59" y="845"/>
                </a:lnTo>
                <a:lnTo>
                  <a:pt x="59" y="846"/>
                </a:lnTo>
                <a:lnTo>
                  <a:pt x="59" y="838"/>
                </a:lnTo>
                <a:cubicBezTo>
                  <a:pt x="59" y="811"/>
                  <a:pt x="80" y="790"/>
                  <a:pt x="107" y="790"/>
                </a:cubicBezTo>
                <a:cubicBezTo>
                  <a:pt x="133" y="790"/>
                  <a:pt x="155" y="811"/>
                  <a:pt x="155" y="838"/>
                </a:cubicBezTo>
                <a:lnTo>
                  <a:pt x="155" y="839"/>
                </a:lnTo>
                <a:lnTo>
                  <a:pt x="155" y="842"/>
                </a:lnTo>
                <a:lnTo>
                  <a:pt x="107" y="794"/>
                </a:lnTo>
                <a:lnTo>
                  <a:pt x="107" y="794"/>
                </a:lnTo>
                <a:lnTo>
                  <a:pt x="60" y="848"/>
                </a:lnTo>
                <a:lnTo>
                  <a:pt x="59" y="843"/>
                </a:lnTo>
                <a:cubicBezTo>
                  <a:pt x="59" y="839"/>
                  <a:pt x="59" y="834"/>
                  <a:pt x="60" y="830"/>
                </a:cubicBezTo>
                <a:lnTo>
                  <a:pt x="60" y="827"/>
                </a:lnTo>
                <a:lnTo>
                  <a:pt x="59" y="835"/>
                </a:lnTo>
                <a:lnTo>
                  <a:pt x="59" y="833"/>
                </a:lnTo>
                <a:lnTo>
                  <a:pt x="154" y="845"/>
                </a:lnTo>
                <a:lnTo>
                  <a:pt x="154" y="847"/>
                </a:lnTo>
                <a:lnTo>
                  <a:pt x="155" y="835"/>
                </a:lnTo>
                <a:lnTo>
                  <a:pt x="155" y="838"/>
                </a:lnTo>
                <a:lnTo>
                  <a:pt x="107" y="790"/>
                </a:lnTo>
                <a:lnTo>
                  <a:pt x="107" y="790"/>
                </a:lnTo>
                <a:cubicBezTo>
                  <a:pt x="134" y="790"/>
                  <a:pt x="155" y="811"/>
                  <a:pt x="155" y="838"/>
                </a:cubicBezTo>
                <a:lnTo>
                  <a:pt x="155" y="840"/>
                </a:lnTo>
                <a:lnTo>
                  <a:pt x="155" y="842"/>
                </a:lnTo>
                <a:cubicBezTo>
                  <a:pt x="155" y="868"/>
                  <a:pt x="135" y="889"/>
                  <a:pt x="109" y="890"/>
                </a:cubicBezTo>
                <a:cubicBezTo>
                  <a:pt x="84" y="891"/>
                  <a:pt x="62" y="872"/>
                  <a:pt x="60" y="846"/>
                </a:cubicBezTo>
                <a:lnTo>
                  <a:pt x="59" y="840"/>
                </a:lnTo>
                <a:lnTo>
                  <a:pt x="59" y="832"/>
                </a:lnTo>
                <a:cubicBezTo>
                  <a:pt x="58" y="827"/>
                  <a:pt x="59" y="823"/>
                  <a:pt x="59" y="819"/>
                </a:cubicBezTo>
                <a:lnTo>
                  <a:pt x="60" y="814"/>
                </a:lnTo>
                <a:lnTo>
                  <a:pt x="59" y="823"/>
                </a:lnTo>
                <a:lnTo>
                  <a:pt x="59" y="817"/>
                </a:lnTo>
                <a:lnTo>
                  <a:pt x="60" y="825"/>
                </a:lnTo>
                <a:lnTo>
                  <a:pt x="60" y="822"/>
                </a:lnTo>
                <a:cubicBezTo>
                  <a:pt x="59" y="820"/>
                  <a:pt x="59" y="817"/>
                  <a:pt x="59" y="814"/>
                </a:cubicBezTo>
                <a:lnTo>
                  <a:pt x="59" y="814"/>
                </a:lnTo>
                <a:cubicBezTo>
                  <a:pt x="59" y="787"/>
                  <a:pt x="80" y="766"/>
                  <a:pt x="107" y="766"/>
                </a:cubicBezTo>
                <a:cubicBezTo>
                  <a:pt x="133" y="766"/>
                  <a:pt x="155" y="787"/>
                  <a:pt x="155" y="814"/>
                </a:cubicBezTo>
                <a:lnTo>
                  <a:pt x="155" y="817"/>
                </a:lnTo>
                <a:lnTo>
                  <a:pt x="155" y="823"/>
                </a:lnTo>
                <a:lnTo>
                  <a:pt x="155" y="829"/>
                </a:lnTo>
                <a:lnTo>
                  <a:pt x="155" y="833"/>
                </a:lnTo>
                <a:cubicBezTo>
                  <a:pt x="155" y="859"/>
                  <a:pt x="133" y="881"/>
                  <a:pt x="107" y="881"/>
                </a:cubicBezTo>
                <a:lnTo>
                  <a:pt x="106" y="881"/>
                </a:lnTo>
                <a:cubicBezTo>
                  <a:pt x="80" y="881"/>
                  <a:pt x="58" y="859"/>
                  <a:pt x="58" y="833"/>
                </a:cubicBezTo>
                <a:lnTo>
                  <a:pt x="58" y="829"/>
                </a:lnTo>
                <a:lnTo>
                  <a:pt x="58" y="823"/>
                </a:lnTo>
                <a:lnTo>
                  <a:pt x="58" y="817"/>
                </a:lnTo>
                <a:lnTo>
                  <a:pt x="58" y="814"/>
                </a:lnTo>
                <a:cubicBezTo>
                  <a:pt x="58" y="787"/>
                  <a:pt x="80" y="766"/>
                  <a:pt x="106" y="766"/>
                </a:cubicBezTo>
                <a:cubicBezTo>
                  <a:pt x="133" y="766"/>
                  <a:pt x="154" y="787"/>
                  <a:pt x="154" y="814"/>
                </a:cubicBezTo>
                <a:lnTo>
                  <a:pt x="154" y="815"/>
                </a:lnTo>
                <a:lnTo>
                  <a:pt x="154" y="807"/>
                </a:lnTo>
                <a:lnTo>
                  <a:pt x="154" y="810"/>
                </a:lnTo>
                <a:cubicBezTo>
                  <a:pt x="155" y="813"/>
                  <a:pt x="155" y="815"/>
                  <a:pt x="155" y="818"/>
                </a:cubicBezTo>
                <a:lnTo>
                  <a:pt x="155" y="822"/>
                </a:lnTo>
                <a:lnTo>
                  <a:pt x="153" y="807"/>
                </a:lnTo>
                <a:lnTo>
                  <a:pt x="153" y="808"/>
                </a:lnTo>
                <a:lnTo>
                  <a:pt x="59" y="823"/>
                </a:lnTo>
                <a:lnTo>
                  <a:pt x="59" y="822"/>
                </a:lnTo>
                <a:lnTo>
                  <a:pt x="59" y="819"/>
                </a:lnTo>
                <a:lnTo>
                  <a:pt x="59" y="815"/>
                </a:lnTo>
                <a:lnTo>
                  <a:pt x="59" y="814"/>
                </a:lnTo>
                <a:cubicBezTo>
                  <a:pt x="59" y="787"/>
                  <a:pt x="81" y="766"/>
                  <a:pt x="107" y="766"/>
                </a:cubicBezTo>
                <a:cubicBezTo>
                  <a:pt x="134" y="766"/>
                  <a:pt x="155" y="787"/>
                  <a:pt x="155" y="814"/>
                </a:cubicBezTo>
                <a:lnTo>
                  <a:pt x="155" y="815"/>
                </a:lnTo>
                <a:lnTo>
                  <a:pt x="155" y="808"/>
                </a:lnTo>
                <a:lnTo>
                  <a:pt x="155" y="811"/>
                </a:lnTo>
                <a:cubicBezTo>
                  <a:pt x="156" y="813"/>
                  <a:pt x="156" y="816"/>
                  <a:pt x="156" y="818"/>
                </a:cubicBezTo>
                <a:lnTo>
                  <a:pt x="156" y="822"/>
                </a:lnTo>
                <a:lnTo>
                  <a:pt x="156" y="823"/>
                </a:lnTo>
                <a:cubicBezTo>
                  <a:pt x="156" y="845"/>
                  <a:pt x="142" y="863"/>
                  <a:pt x="122" y="869"/>
                </a:cubicBezTo>
                <a:cubicBezTo>
                  <a:pt x="102" y="876"/>
                  <a:pt x="80" y="868"/>
                  <a:pt x="68" y="850"/>
                </a:cubicBezTo>
                <a:lnTo>
                  <a:pt x="67" y="849"/>
                </a:lnTo>
                <a:cubicBezTo>
                  <a:pt x="65" y="845"/>
                  <a:pt x="63" y="841"/>
                  <a:pt x="61" y="837"/>
                </a:cubicBezTo>
                <a:lnTo>
                  <a:pt x="60" y="834"/>
                </a:lnTo>
                <a:cubicBezTo>
                  <a:pt x="56" y="820"/>
                  <a:pt x="58" y="803"/>
                  <a:pt x="67" y="791"/>
                </a:cubicBezTo>
                <a:cubicBezTo>
                  <a:pt x="76" y="778"/>
                  <a:pt x="91" y="771"/>
                  <a:pt x="106" y="771"/>
                </a:cubicBezTo>
                <a:lnTo>
                  <a:pt x="107" y="771"/>
                </a:lnTo>
                <a:lnTo>
                  <a:pt x="60" y="824"/>
                </a:lnTo>
                <a:lnTo>
                  <a:pt x="59" y="819"/>
                </a:lnTo>
                <a:cubicBezTo>
                  <a:pt x="58" y="805"/>
                  <a:pt x="62" y="792"/>
                  <a:pt x="71" y="782"/>
                </a:cubicBezTo>
                <a:cubicBezTo>
                  <a:pt x="80" y="772"/>
                  <a:pt x="93" y="766"/>
                  <a:pt x="107" y="766"/>
                </a:cubicBezTo>
                <a:lnTo>
                  <a:pt x="107" y="766"/>
                </a:lnTo>
                <a:lnTo>
                  <a:pt x="60" y="818"/>
                </a:lnTo>
                <a:lnTo>
                  <a:pt x="59" y="813"/>
                </a:lnTo>
                <a:lnTo>
                  <a:pt x="59" y="810"/>
                </a:lnTo>
                <a:lnTo>
                  <a:pt x="154" y="804"/>
                </a:lnTo>
                <a:lnTo>
                  <a:pt x="154" y="806"/>
                </a:lnTo>
                <a:lnTo>
                  <a:pt x="154" y="809"/>
                </a:lnTo>
                <a:lnTo>
                  <a:pt x="154" y="813"/>
                </a:lnTo>
                <a:lnTo>
                  <a:pt x="154" y="814"/>
                </a:lnTo>
                <a:lnTo>
                  <a:pt x="60" y="802"/>
                </a:lnTo>
                <a:lnTo>
                  <a:pt x="60" y="800"/>
                </a:lnTo>
                <a:lnTo>
                  <a:pt x="59" y="812"/>
                </a:lnTo>
                <a:lnTo>
                  <a:pt x="59" y="808"/>
                </a:lnTo>
                <a:lnTo>
                  <a:pt x="60" y="798"/>
                </a:lnTo>
                <a:lnTo>
                  <a:pt x="59" y="800"/>
                </a:lnTo>
                <a:cubicBezTo>
                  <a:pt x="59" y="778"/>
                  <a:pt x="75" y="758"/>
                  <a:pt x="96" y="753"/>
                </a:cubicBezTo>
                <a:cubicBezTo>
                  <a:pt x="118" y="748"/>
                  <a:pt x="140" y="759"/>
                  <a:pt x="150" y="779"/>
                </a:cubicBezTo>
                <a:lnTo>
                  <a:pt x="152" y="782"/>
                </a:lnTo>
                <a:lnTo>
                  <a:pt x="143" y="769"/>
                </a:lnTo>
                <a:lnTo>
                  <a:pt x="144" y="771"/>
                </a:lnTo>
                <a:lnTo>
                  <a:pt x="62" y="804"/>
                </a:lnTo>
                <a:lnTo>
                  <a:pt x="62" y="803"/>
                </a:lnTo>
                <a:lnTo>
                  <a:pt x="62" y="799"/>
                </a:lnTo>
                <a:lnTo>
                  <a:pt x="62" y="796"/>
                </a:lnTo>
                <a:lnTo>
                  <a:pt x="62" y="795"/>
                </a:lnTo>
                <a:cubicBezTo>
                  <a:pt x="62" y="770"/>
                  <a:pt x="82" y="749"/>
                  <a:pt x="107" y="747"/>
                </a:cubicBezTo>
                <a:cubicBezTo>
                  <a:pt x="133" y="745"/>
                  <a:pt x="155" y="764"/>
                  <a:pt x="158" y="789"/>
                </a:cubicBezTo>
                <a:lnTo>
                  <a:pt x="159" y="793"/>
                </a:lnTo>
                <a:lnTo>
                  <a:pt x="159" y="800"/>
                </a:lnTo>
                <a:lnTo>
                  <a:pt x="63" y="804"/>
                </a:lnTo>
                <a:lnTo>
                  <a:pt x="63" y="800"/>
                </a:lnTo>
                <a:cubicBezTo>
                  <a:pt x="63" y="797"/>
                  <a:pt x="64" y="794"/>
                  <a:pt x="64" y="791"/>
                </a:cubicBezTo>
                <a:lnTo>
                  <a:pt x="65" y="786"/>
                </a:lnTo>
                <a:cubicBezTo>
                  <a:pt x="70" y="763"/>
                  <a:pt x="90" y="747"/>
                  <a:pt x="112" y="747"/>
                </a:cubicBezTo>
                <a:lnTo>
                  <a:pt x="114" y="747"/>
                </a:lnTo>
                <a:lnTo>
                  <a:pt x="66" y="795"/>
                </a:lnTo>
                <a:lnTo>
                  <a:pt x="66" y="790"/>
                </a:lnTo>
                <a:lnTo>
                  <a:pt x="66" y="791"/>
                </a:lnTo>
                <a:cubicBezTo>
                  <a:pt x="63" y="765"/>
                  <a:pt x="81" y="742"/>
                  <a:pt x="106" y="738"/>
                </a:cubicBezTo>
                <a:cubicBezTo>
                  <a:pt x="131" y="734"/>
                  <a:pt x="155" y="751"/>
                  <a:pt x="161" y="776"/>
                </a:cubicBezTo>
                <a:lnTo>
                  <a:pt x="161" y="779"/>
                </a:lnTo>
                <a:cubicBezTo>
                  <a:pt x="162" y="782"/>
                  <a:pt x="162" y="785"/>
                  <a:pt x="162" y="788"/>
                </a:cubicBezTo>
                <a:lnTo>
                  <a:pt x="162" y="790"/>
                </a:lnTo>
                <a:cubicBezTo>
                  <a:pt x="162" y="817"/>
                  <a:pt x="140" y="838"/>
                  <a:pt x="114" y="838"/>
                </a:cubicBezTo>
                <a:cubicBezTo>
                  <a:pt x="87" y="838"/>
                  <a:pt x="66" y="817"/>
                  <a:pt x="66" y="790"/>
                </a:cubicBezTo>
                <a:lnTo>
                  <a:pt x="66" y="788"/>
                </a:lnTo>
                <a:lnTo>
                  <a:pt x="67" y="796"/>
                </a:lnTo>
                <a:lnTo>
                  <a:pt x="66" y="793"/>
                </a:lnTo>
                <a:cubicBezTo>
                  <a:pt x="64" y="779"/>
                  <a:pt x="68" y="765"/>
                  <a:pt x="77" y="754"/>
                </a:cubicBezTo>
                <a:cubicBezTo>
                  <a:pt x="86" y="744"/>
                  <a:pt x="99" y="737"/>
                  <a:pt x="113" y="737"/>
                </a:cubicBezTo>
                <a:lnTo>
                  <a:pt x="114" y="737"/>
                </a:lnTo>
                <a:lnTo>
                  <a:pt x="114" y="737"/>
                </a:lnTo>
                <a:lnTo>
                  <a:pt x="68" y="774"/>
                </a:lnTo>
                <a:lnTo>
                  <a:pt x="68" y="772"/>
                </a:lnTo>
                <a:lnTo>
                  <a:pt x="68" y="772"/>
                </a:lnTo>
                <a:cubicBezTo>
                  <a:pt x="73" y="749"/>
                  <a:pt x="93" y="733"/>
                  <a:pt x="115" y="733"/>
                </a:cubicBezTo>
                <a:lnTo>
                  <a:pt x="116" y="733"/>
                </a:lnTo>
                <a:cubicBezTo>
                  <a:pt x="142" y="733"/>
                  <a:pt x="164" y="754"/>
                  <a:pt x="164" y="781"/>
                </a:cubicBezTo>
                <a:cubicBezTo>
                  <a:pt x="164" y="807"/>
                  <a:pt x="142" y="829"/>
                  <a:pt x="116" y="829"/>
                </a:cubicBezTo>
                <a:lnTo>
                  <a:pt x="115" y="829"/>
                </a:lnTo>
                <a:cubicBezTo>
                  <a:pt x="89" y="829"/>
                  <a:pt x="67" y="807"/>
                  <a:pt x="67" y="781"/>
                </a:cubicBezTo>
                <a:lnTo>
                  <a:pt x="67" y="778"/>
                </a:lnTo>
                <a:lnTo>
                  <a:pt x="67" y="776"/>
                </a:lnTo>
                <a:cubicBezTo>
                  <a:pt x="67" y="751"/>
                  <a:pt x="86" y="731"/>
                  <a:pt x="111" y="728"/>
                </a:cubicBezTo>
                <a:cubicBezTo>
                  <a:pt x="135" y="726"/>
                  <a:pt x="158" y="742"/>
                  <a:pt x="163" y="767"/>
                </a:cubicBezTo>
                <a:lnTo>
                  <a:pt x="163" y="769"/>
                </a:lnTo>
                <a:cubicBezTo>
                  <a:pt x="164" y="772"/>
                  <a:pt x="164" y="775"/>
                  <a:pt x="164" y="778"/>
                </a:cubicBezTo>
                <a:lnTo>
                  <a:pt x="164" y="781"/>
                </a:lnTo>
                <a:cubicBezTo>
                  <a:pt x="164" y="806"/>
                  <a:pt x="145" y="826"/>
                  <a:pt x="121" y="829"/>
                </a:cubicBezTo>
                <a:cubicBezTo>
                  <a:pt x="96" y="831"/>
                  <a:pt x="74" y="815"/>
                  <a:pt x="69" y="790"/>
                </a:cubicBezTo>
                <a:lnTo>
                  <a:pt x="68" y="788"/>
                </a:lnTo>
                <a:lnTo>
                  <a:pt x="68" y="785"/>
                </a:lnTo>
                <a:cubicBezTo>
                  <a:pt x="63" y="759"/>
                  <a:pt x="80" y="734"/>
                  <a:pt x="106" y="729"/>
                </a:cubicBezTo>
                <a:cubicBezTo>
                  <a:pt x="132" y="724"/>
                  <a:pt x="157" y="741"/>
                  <a:pt x="162" y="767"/>
                </a:cubicBezTo>
                <a:lnTo>
                  <a:pt x="163" y="769"/>
                </a:lnTo>
                <a:cubicBezTo>
                  <a:pt x="163" y="772"/>
                  <a:pt x="163" y="775"/>
                  <a:pt x="163" y="778"/>
                </a:cubicBezTo>
                <a:lnTo>
                  <a:pt x="163" y="781"/>
                </a:lnTo>
                <a:lnTo>
                  <a:pt x="69" y="771"/>
                </a:lnTo>
                <a:lnTo>
                  <a:pt x="70" y="766"/>
                </a:lnTo>
                <a:lnTo>
                  <a:pt x="70" y="762"/>
                </a:lnTo>
                <a:lnTo>
                  <a:pt x="117" y="819"/>
                </a:lnTo>
                <a:lnTo>
                  <a:pt x="116" y="819"/>
                </a:lnTo>
                <a:lnTo>
                  <a:pt x="164" y="767"/>
                </a:lnTo>
                <a:lnTo>
                  <a:pt x="164" y="773"/>
                </a:lnTo>
                <a:lnTo>
                  <a:pt x="164" y="780"/>
                </a:lnTo>
                <a:lnTo>
                  <a:pt x="164" y="781"/>
                </a:lnTo>
                <a:cubicBezTo>
                  <a:pt x="164" y="807"/>
                  <a:pt x="143" y="829"/>
                  <a:pt x="116" y="829"/>
                </a:cubicBezTo>
                <a:cubicBezTo>
                  <a:pt x="90" y="829"/>
                  <a:pt x="68" y="807"/>
                  <a:pt x="68" y="781"/>
                </a:cubicBezTo>
                <a:lnTo>
                  <a:pt x="68" y="778"/>
                </a:lnTo>
                <a:lnTo>
                  <a:pt x="68" y="779"/>
                </a:lnTo>
                <a:lnTo>
                  <a:pt x="68" y="774"/>
                </a:lnTo>
                <a:lnTo>
                  <a:pt x="67" y="766"/>
                </a:lnTo>
                <a:cubicBezTo>
                  <a:pt x="67" y="744"/>
                  <a:pt x="83" y="725"/>
                  <a:pt x="104" y="720"/>
                </a:cubicBezTo>
                <a:cubicBezTo>
                  <a:pt x="126" y="715"/>
                  <a:pt x="148" y="725"/>
                  <a:pt x="158" y="745"/>
                </a:cubicBezTo>
                <a:lnTo>
                  <a:pt x="159" y="746"/>
                </a:lnTo>
                <a:cubicBezTo>
                  <a:pt x="161" y="751"/>
                  <a:pt x="163" y="756"/>
                  <a:pt x="163" y="761"/>
                </a:cubicBezTo>
                <a:lnTo>
                  <a:pt x="164" y="764"/>
                </a:lnTo>
                <a:lnTo>
                  <a:pt x="162" y="756"/>
                </a:lnTo>
                <a:lnTo>
                  <a:pt x="163" y="759"/>
                </a:lnTo>
                <a:cubicBezTo>
                  <a:pt x="165" y="764"/>
                  <a:pt x="165" y="769"/>
                  <a:pt x="165" y="774"/>
                </a:cubicBezTo>
                <a:lnTo>
                  <a:pt x="165" y="776"/>
                </a:lnTo>
                <a:cubicBezTo>
                  <a:pt x="165" y="798"/>
                  <a:pt x="150" y="818"/>
                  <a:pt x="128" y="823"/>
                </a:cubicBezTo>
                <a:cubicBezTo>
                  <a:pt x="107" y="828"/>
                  <a:pt x="84" y="817"/>
                  <a:pt x="75" y="797"/>
                </a:cubicBezTo>
                <a:lnTo>
                  <a:pt x="74" y="796"/>
                </a:lnTo>
                <a:cubicBezTo>
                  <a:pt x="72" y="792"/>
                  <a:pt x="70" y="787"/>
                  <a:pt x="69" y="782"/>
                </a:cubicBezTo>
                <a:lnTo>
                  <a:pt x="69" y="778"/>
                </a:lnTo>
                <a:cubicBezTo>
                  <a:pt x="69" y="776"/>
                  <a:pt x="68" y="774"/>
                  <a:pt x="68" y="771"/>
                </a:cubicBezTo>
                <a:lnTo>
                  <a:pt x="68" y="766"/>
                </a:lnTo>
                <a:lnTo>
                  <a:pt x="68" y="768"/>
                </a:lnTo>
                <a:cubicBezTo>
                  <a:pt x="65" y="743"/>
                  <a:pt x="81" y="721"/>
                  <a:pt x="105" y="715"/>
                </a:cubicBezTo>
                <a:cubicBezTo>
                  <a:pt x="129" y="710"/>
                  <a:pt x="154" y="723"/>
                  <a:pt x="162" y="747"/>
                </a:cubicBezTo>
                <a:lnTo>
                  <a:pt x="162" y="748"/>
                </a:lnTo>
                <a:cubicBezTo>
                  <a:pt x="164" y="753"/>
                  <a:pt x="164" y="758"/>
                  <a:pt x="164" y="763"/>
                </a:cubicBezTo>
                <a:lnTo>
                  <a:pt x="164" y="766"/>
                </a:lnTo>
                <a:cubicBezTo>
                  <a:pt x="164" y="793"/>
                  <a:pt x="143" y="814"/>
                  <a:pt x="116" y="814"/>
                </a:cubicBezTo>
                <a:cubicBezTo>
                  <a:pt x="90" y="814"/>
                  <a:pt x="68" y="793"/>
                  <a:pt x="68" y="766"/>
                </a:cubicBezTo>
                <a:lnTo>
                  <a:pt x="68" y="763"/>
                </a:lnTo>
                <a:lnTo>
                  <a:pt x="68" y="765"/>
                </a:lnTo>
                <a:lnTo>
                  <a:pt x="68" y="760"/>
                </a:lnTo>
                <a:lnTo>
                  <a:pt x="67" y="752"/>
                </a:lnTo>
                <a:cubicBezTo>
                  <a:pt x="67" y="731"/>
                  <a:pt x="81" y="713"/>
                  <a:pt x="102" y="707"/>
                </a:cubicBezTo>
                <a:cubicBezTo>
                  <a:pt x="122" y="700"/>
                  <a:pt x="144" y="708"/>
                  <a:pt x="155" y="726"/>
                </a:cubicBezTo>
                <a:lnTo>
                  <a:pt x="156" y="727"/>
                </a:lnTo>
                <a:cubicBezTo>
                  <a:pt x="159" y="731"/>
                  <a:pt x="161" y="735"/>
                  <a:pt x="162" y="739"/>
                </a:cubicBezTo>
                <a:lnTo>
                  <a:pt x="163" y="742"/>
                </a:lnTo>
                <a:lnTo>
                  <a:pt x="71" y="769"/>
                </a:lnTo>
                <a:lnTo>
                  <a:pt x="70" y="767"/>
                </a:lnTo>
                <a:lnTo>
                  <a:pt x="69" y="762"/>
                </a:lnTo>
                <a:cubicBezTo>
                  <a:pt x="64" y="736"/>
                  <a:pt x="81" y="711"/>
                  <a:pt x="106" y="706"/>
                </a:cubicBezTo>
                <a:cubicBezTo>
                  <a:pt x="131" y="700"/>
                  <a:pt x="157" y="716"/>
                  <a:pt x="163" y="741"/>
                </a:cubicBezTo>
                <a:lnTo>
                  <a:pt x="164" y="743"/>
                </a:lnTo>
                <a:cubicBezTo>
                  <a:pt x="164" y="747"/>
                  <a:pt x="165" y="751"/>
                  <a:pt x="165" y="754"/>
                </a:cubicBezTo>
                <a:lnTo>
                  <a:pt x="165" y="757"/>
                </a:lnTo>
                <a:lnTo>
                  <a:pt x="117" y="709"/>
                </a:lnTo>
                <a:lnTo>
                  <a:pt x="117" y="709"/>
                </a:lnTo>
                <a:lnTo>
                  <a:pt x="70" y="752"/>
                </a:lnTo>
                <a:lnTo>
                  <a:pt x="70" y="747"/>
                </a:lnTo>
                <a:lnTo>
                  <a:pt x="71" y="743"/>
                </a:lnTo>
                <a:lnTo>
                  <a:pt x="70" y="744"/>
                </a:lnTo>
                <a:lnTo>
                  <a:pt x="70" y="743"/>
                </a:lnTo>
                <a:cubicBezTo>
                  <a:pt x="70" y="719"/>
                  <a:pt x="89" y="698"/>
                  <a:pt x="113" y="695"/>
                </a:cubicBezTo>
                <a:cubicBezTo>
                  <a:pt x="137" y="692"/>
                  <a:pt x="159" y="708"/>
                  <a:pt x="165" y="731"/>
                </a:cubicBezTo>
                <a:lnTo>
                  <a:pt x="166" y="733"/>
                </a:lnTo>
                <a:cubicBezTo>
                  <a:pt x="166" y="737"/>
                  <a:pt x="167" y="741"/>
                  <a:pt x="167" y="745"/>
                </a:cubicBezTo>
                <a:lnTo>
                  <a:pt x="167" y="748"/>
                </a:lnTo>
                <a:lnTo>
                  <a:pt x="167" y="751"/>
                </a:lnTo>
                <a:lnTo>
                  <a:pt x="167" y="752"/>
                </a:lnTo>
                <a:cubicBezTo>
                  <a:pt x="167" y="779"/>
                  <a:pt x="145" y="800"/>
                  <a:pt x="119" y="800"/>
                </a:cubicBezTo>
                <a:cubicBezTo>
                  <a:pt x="92" y="800"/>
                  <a:pt x="71" y="779"/>
                  <a:pt x="71" y="752"/>
                </a:cubicBezTo>
                <a:lnTo>
                  <a:pt x="71" y="750"/>
                </a:lnTo>
                <a:lnTo>
                  <a:pt x="71" y="746"/>
                </a:lnTo>
                <a:lnTo>
                  <a:pt x="71" y="741"/>
                </a:lnTo>
                <a:lnTo>
                  <a:pt x="71" y="738"/>
                </a:lnTo>
                <a:cubicBezTo>
                  <a:pt x="71" y="711"/>
                  <a:pt x="92" y="690"/>
                  <a:pt x="119" y="690"/>
                </a:cubicBezTo>
                <a:lnTo>
                  <a:pt x="119" y="690"/>
                </a:lnTo>
                <a:lnTo>
                  <a:pt x="71" y="738"/>
                </a:lnTo>
                <a:lnTo>
                  <a:pt x="71" y="736"/>
                </a:lnTo>
                <a:lnTo>
                  <a:pt x="71" y="733"/>
                </a:lnTo>
                <a:cubicBezTo>
                  <a:pt x="71" y="707"/>
                  <a:pt x="93" y="685"/>
                  <a:pt x="119" y="685"/>
                </a:cubicBezTo>
                <a:lnTo>
                  <a:pt x="120" y="685"/>
                </a:lnTo>
                <a:lnTo>
                  <a:pt x="72" y="729"/>
                </a:lnTo>
                <a:lnTo>
                  <a:pt x="73" y="724"/>
                </a:lnTo>
                <a:cubicBezTo>
                  <a:pt x="75" y="699"/>
                  <a:pt x="96" y="680"/>
                  <a:pt x="120" y="680"/>
                </a:cubicBezTo>
                <a:lnTo>
                  <a:pt x="121" y="680"/>
                </a:lnTo>
                <a:cubicBezTo>
                  <a:pt x="144" y="680"/>
                  <a:pt x="164" y="697"/>
                  <a:pt x="168" y="721"/>
                </a:cubicBezTo>
                <a:lnTo>
                  <a:pt x="169" y="724"/>
                </a:lnTo>
                <a:cubicBezTo>
                  <a:pt x="169" y="726"/>
                  <a:pt x="169" y="729"/>
                  <a:pt x="169" y="731"/>
                </a:cubicBezTo>
                <a:lnTo>
                  <a:pt x="169" y="733"/>
                </a:lnTo>
                <a:cubicBezTo>
                  <a:pt x="169" y="760"/>
                  <a:pt x="148" y="781"/>
                  <a:pt x="121" y="781"/>
                </a:cubicBezTo>
                <a:cubicBezTo>
                  <a:pt x="95" y="781"/>
                  <a:pt x="73" y="760"/>
                  <a:pt x="73" y="733"/>
                </a:cubicBezTo>
                <a:lnTo>
                  <a:pt x="73" y="731"/>
                </a:lnTo>
                <a:lnTo>
                  <a:pt x="73" y="728"/>
                </a:lnTo>
                <a:cubicBezTo>
                  <a:pt x="73" y="705"/>
                  <a:pt x="90" y="686"/>
                  <a:pt x="112" y="681"/>
                </a:cubicBezTo>
                <a:cubicBezTo>
                  <a:pt x="135" y="677"/>
                  <a:pt x="157" y="689"/>
                  <a:pt x="166" y="711"/>
                </a:cubicBezTo>
                <a:lnTo>
                  <a:pt x="167" y="713"/>
                </a:lnTo>
                <a:cubicBezTo>
                  <a:pt x="168" y="716"/>
                  <a:pt x="169" y="719"/>
                  <a:pt x="170" y="722"/>
                </a:cubicBezTo>
                <a:lnTo>
                  <a:pt x="170" y="724"/>
                </a:lnTo>
                <a:lnTo>
                  <a:pt x="75" y="728"/>
                </a:lnTo>
                <a:lnTo>
                  <a:pt x="76" y="724"/>
                </a:lnTo>
                <a:lnTo>
                  <a:pt x="75" y="724"/>
                </a:lnTo>
                <a:cubicBezTo>
                  <a:pt x="75" y="697"/>
                  <a:pt x="97" y="676"/>
                  <a:pt x="123" y="676"/>
                </a:cubicBezTo>
                <a:lnTo>
                  <a:pt x="124" y="676"/>
                </a:lnTo>
                <a:lnTo>
                  <a:pt x="76" y="724"/>
                </a:lnTo>
                <a:lnTo>
                  <a:pt x="76" y="719"/>
                </a:lnTo>
                <a:lnTo>
                  <a:pt x="76" y="720"/>
                </a:lnTo>
                <a:cubicBezTo>
                  <a:pt x="73" y="694"/>
                  <a:pt x="91" y="671"/>
                  <a:pt x="116" y="667"/>
                </a:cubicBezTo>
                <a:cubicBezTo>
                  <a:pt x="141" y="663"/>
                  <a:pt x="165" y="680"/>
                  <a:pt x="171" y="705"/>
                </a:cubicBezTo>
                <a:lnTo>
                  <a:pt x="171" y="708"/>
                </a:lnTo>
                <a:lnTo>
                  <a:pt x="171" y="707"/>
                </a:lnTo>
                <a:lnTo>
                  <a:pt x="78" y="709"/>
                </a:lnTo>
                <a:lnTo>
                  <a:pt x="79" y="704"/>
                </a:lnTo>
                <a:lnTo>
                  <a:pt x="78" y="705"/>
                </a:lnTo>
                <a:cubicBezTo>
                  <a:pt x="81" y="681"/>
                  <a:pt x="99" y="663"/>
                  <a:pt x="122" y="662"/>
                </a:cubicBezTo>
                <a:cubicBezTo>
                  <a:pt x="146" y="660"/>
                  <a:pt x="167" y="675"/>
                  <a:pt x="173" y="698"/>
                </a:cubicBezTo>
                <a:lnTo>
                  <a:pt x="173" y="700"/>
                </a:lnTo>
                <a:cubicBezTo>
                  <a:pt x="174" y="704"/>
                  <a:pt x="174" y="708"/>
                  <a:pt x="174" y="711"/>
                </a:cubicBezTo>
                <a:lnTo>
                  <a:pt x="174" y="714"/>
                </a:lnTo>
                <a:lnTo>
                  <a:pt x="126" y="666"/>
                </a:lnTo>
                <a:lnTo>
                  <a:pt x="127" y="666"/>
                </a:lnTo>
                <a:lnTo>
                  <a:pt x="79" y="714"/>
                </a:lnTo>
                <a:lnTo>
                  <a:pt x="79" y="709"/>
                </a:lnTo>
                <a:lnTo>
                  <a:pt x="79" y="710"/>
                </a:lnTo>
                <a:lnTo>
                  <a:pt x="174" y="705"/>
                </a:lnTo>
                <a:lnTo>
                  <a:pt x="174" y="707"/>
                </a:lnTo>
                <a:lnTo>
                  <a:pt x="174" y="709"/>
                </a:lnTo>
                <a:cubicBezTo>
                  <a:pt x="174" y="736"/>
                  <a:pt x="153" y="757"/>
                  <a:pt x="126" y="757"/>
                </a:cubicBezTo>
                <a:cubicBezTo>
                  <a:pt x="100" y="757"/>
                  <a:pt x="78" y="736"/>
                  <a:pt x="78" y="709"/>
                </a:cubicBezTo>
                <a:lnTo>
                  <a:pt x="78" y="708"/>
                </a:lnTo>
                <a:lnTo>
                  <a:pt x="79" y="716"/>
                </a:lnTo>
                <a:lnTo>
                  <a:pt x="79" y="713"/>
                </a:lnTo>
                <a:cubicBezTo>
                  <a:pt x="78" y="708"/>
                  <a:pt x="78" y="702"/>
                  <a:pt x="79" y="697"/>
                </a:cubicBezTo>
                <a:lnTo>
                  <a:pt x="79" y="694"/>
                </a:lnTo>
                <a:lnTo>
                  <a:pt x="78" y="702"/>
                </a:lnTo>
                <a:lnTo>
                  <a:pt x="78" y="700"/>
                </a:lnTo>
                <a:cubicBezTo>
                  <a:pt x="78" y="674"/>
                  <a:pt x="99" y="653"/>
                  <a:pt x="124" y="652"/>
                </a:cubicBezTo>
                <a:cubicBezTo>
                  <a:pt x="150" y="651"/>
                  <a:pt x="172" y="670"/>
                  <a:pt x="174" y="695"/>
                </a:cubicBezTo>
                <a:lnTo>
                  <a:pt x="175" y="700"/>
                </a:lnTo>
                <a:lnTo>
                  <a:pt x="175" y="709"/>
                </a:lnTo>
                <a:cubicBezTo>
                  <a:pt x="175" y="736"/>
                  <a:pt x="153" y="757"/>
                  <a:pt x="127" y="757"/>
                </a:cubicBezTo>
                <a:cubicBezTo>
                  <a:pt x="100" y="757"/>
                  <a:pt x="79" y="736"/>
                  <a:pt x="79" y="709"/>
                </a:cubicBezTo>
                <a:lnTo>
                  <a:pt x="79" y="708"/>
                </a:lnTo>
                <a:cubicBezTo>
                  <a:pt x="79" y="705"/>
                  <a:pt x="79" y="703"/>
                  <a:pt x="80" y="700"/>
                </a:cubicBezTo>
                <a:lnTo>
                  <a:pt x="80" y="697"/>
                </a:lnTo>
                <a:lnTo>
                  <a:pt x="79" y="705"/>
                </a:lnTo>
                <a:lnTo>
                  <a:pt x="79" y="700"/>
                </a:lnTo>
                <a:lnTo>
                  <a:pt x="79" y="695"/>
                </a:lnTo>
                <a:lnTo>
                  <a:pt x="79" y="688"/>
                </a:lnTo>
                <a:lnTo>
                  <a:pt x="79" y="686"/>
                </a:lnTo>
                <a:cubicBezTo>
                  <a:pt x="79" y="659"/>
                  <a:pt x="100" y="638"/>
                  <a:pt x="127" y="638"/>
                </a:cubicBezTo>
                <a:cubicBezTo>
                  <a:pt x="153" y="638"/>
                  <a:pt x="175" y="659"/>
                  <a:pt x="175" y="686"/>
                </a:cubicBezTo>
                <a:lnTo>
                  <a:pt x="175" y="689"/>
                </a:lnTo>
                <a:lnTo>
                  <a:pt x="174" y="699"/>
                </a:lnTo>
                <a:lnTo>
                  <a:pt x="174" y="691"/>
                </a:lnTo>
                <a:lnTo>
                  <a:pt x="175" y="697"/>
                </a:lnTo>
                <a:lnTo>
                  <a:pt x="175" y="698"/>
                </a:lnTo>
                <a:lnTo>
                  <a:pt x="79" y="705"/>
                </a:lnTo>
                <a:lnTo>
                  <a:pt x="79" y="701"/>
                </a:lnTo>
                <a:lnTo>
                  <a:pt x="79" y="700"/>
                </a:lnTo>
                <a:lnTo>
                  <a:pt x="79" y="690"/>
                </a:lnTo>
                <a:cubicBezTo>
                  <a:pt x="79" y="664"/>
                  <a:pt x="100" y="642"/>
                  <a:pt x="127" y="642"/>
                </a:cubicBezTo>
                <a:lnTo>
                  <a:pt x="127" y="642"/>
                </a:lnTo>
                <a:lnTo>
                  <a:pt x="79" y="690"/>
                </a:lnTo>
                <a:lnTo>
                  <a:pt x="79" y="687"/>
                </a:lnTo>
                <a:lnTo>
                  <a:pt x="79" y="688"/>
                </a:lnTo>
                <a:lnTo>
                  <a:pt x="79" y="678"/>
                </a:lnTo>
                <a:lnTo>
                  <a:pt x="80" y="690"/>
                </a:lnTo>
                <a:lnTo>
                  <a:pt x="80" y="688"/>
                </a:lnTo>
                <a:lnTo>
                  <a:pt x="174" y="676"/>
                </a:lnTo>
                <a:lnTo>
                  <a:pt x="174" y="677"/>
                </a:lnTo>
                <a:lnTo>
                  <a:pt x="174" y="680"/>
                </a:lnTo>
                <a:lnTo>
                  <a:pt x="174" y="690"/>
                </a:lnTo>
                <a:lnTo>
                  <a:pt x="126" y="638"/>
                </a:lnTo>
                <a:lnTo>
                  <a:pt x="126" y="638"/>
                </a:lnTo>
                <a:lnTo>
                  <a:pt x="78" y="686"/>
                </a:lnTo>
                <a:lnTo>
                  <a:pt x="78" y="683"/>
                </a:lnTo>
                <a:lnTo>
                  <a:pt x="80" y="695"/>
                </a:lnTo>
                <a:lnTo>
                  <a:pt x="79" y="693"/>
                </a:lnTo>
                <a:lnTo>
                  <a:pt x="173" y="673"/>
                </a:lnTo>
                <a:lnTo>
                  <a:pt x="174" y="676"/>
                </a:lnTo>
                <a:cubicBezTo>
                  <a:pt x="174" y="679"/>
                  <a:pt x="174" y="681"/>
                  <a:pt x="174" y="684"/>
                </a:cubicBezTo>
                <a:lnTo>
                  <a:pt x="174" y="686"/>
                </a:lnTo>
                <a:lnTo>
                  <a:pt x="79" y="677"/>
                </a:lnTo>
                <a:lnTo>
                  <a:pt x="80" y="674"/>
                </a:lnTo>
                <a:lnTo>
                  <a:pt x="79" y="683"/>
                </a:lnTo>
                <a:lnTo>
                  <a:pt x="79" y="679"/>
                </a:lnTo>
                <a:lnTo>
                  <a:pt x="80" y="668"/>
                </a:lnTo>
                <a:cubicBezTo>
                  <a:pt x="81" y="643"/>
                  <a:pt x="102" y="624"/>
                  <a:pt x="127" y="623"/>
                </a:cubicBezTo>
                <a:cubicBezTo>
                  <a:pt x="152" y="623"/>
                  <a:pt x="173" y="642"/>
                  <a:pt x="175" y="667"/>
                </a:cubicBezTo>
                <a:lnTo>
                  <a:pt x="176" y="672"/>
                </a:lnTo>
                <a:lnTo>
                  <a:pt x="176" y="676"/>
                </a:lnTo>
                <a:lnTo>
                  <a:pt x="80" y="681"/>
                </a:lnTo>
                <a:lnTo>
                  <a:pt x="80" y="676"/>
                </a:lnTo>
                <a:lnTo>
                  <a:pt x="80" y="671"/>
                </a:lnTo>
                <a:cubicBezTo>
                  <a:pt x="80" y="645"/>
                  <a:pt x="102" y="623"/>
                  <a:pt x="128" y="623"/>
                </a:cubicBezTo>
                <a:lnTo>
                  <a:pt x="129" y="623"/>
                </a:lnTo>
                <a:lnTo>
                  <a:pt x="123" y="624"/>
                </a:lnTo>
                <a:lnTo>
                  <a:pt x="126" y="623"/>
                </a:lnTo>
                <a:cubicBezTo>
                  <a:pt x="131" y="623"/>
                  <a:pt x="135" y="623"/>
                  <a:pt x="140" y="623"/>
                </a:cubicBezTo>
                <a:lnTo>
                  <a:pt x="143" y="624"/>
                </a:lnTo>
                <a:cubicBezTo>
                  <a:pt x="167" y="627"/>
                  <a:pt x="184" y="648"/>
                  <a:pt x="184" y="671"/>
                </a:cubicBezTo>
                <a:lnTo>
                  <a:pt x="184" y="676"/>
                </a:lnTo>
                <a:lnTo>
                  <a:pt x="184" y="686"/>
                </a:lnTo>
                <a:lnTo>
                  <a:pt x="90" y="666"/>
                </a:lnTo>
                <a:lnTo>
                  <a:pt x="91" y="664"/>
                </a:lnTo>
                <a:lnTo>
                  <a:pt x="89" y="672"/>
                </a:lnTo>
                <a:lnTo>
                  <a:pt x="90" y="669"/>
                </a:lnTo>
                <a:lnTo>
                  <a:pt x="90" y="667"/>
                </a:lnTo>
                <a:lnTo>
                  <a:pt x="89" y="668"/>
                </a:lnTo>
                <a:lnTo>
                  <a:pt x="92" y="684"/>
                </a:lnTo>
                <a:lnTo>
                  <a:pt x="91" y="682"/>
                </a:lnTo>
                <a:lnTo>
                  <a:pt x="171" y="701"/>
                </a:lnTo>
                <a:lnTo>
                  <a:pt x="168" y="703"/>
                </a:lnTo>
                <a:lnTo>
                  <a:pt x="162" y="709"/>
                </a:lnTo>
                <a:cubicBezTo>
                  <a:pt x="150" y="719"/>
                  <a:pt x="133" y="722"/>
                  <a:pt x="118" y="718"/>
                </a:cubicBezTo>
                <a:cubicBezTo>
                  <a:pt x="103" y="713"/>
                  <a:pt x="91" y="702"/>
                  <a:pt x="86" y="687"/>
                </a:cubicBezTo>
                <a:lnTo>
                  <a:pt x="86" y="685"/>
                </a:lnTo>
                <a:cubicBezTo>
                  <a:pt x="83" y="678"/>
                  <a:pt x="83" y="670"/>
                  <a:pt x="84" y="662"/>
                </a:cubicBezTo>
                <a:lnTo>
                  <a:pt x="85" y="659"/>
                </a:lnTo>
                <a:lnTo>
                  <a:pt x="85" y="656"/>
                </a:lnTo>
                <a:lnTo>
                  <a:pt x="84" y="664"/>
                </a:lnTo>
                <a:lnTo>
                  <a:pt x="84" y="662"/>
                </a:lnTo>
                <a:cubicBezTo>
                  <a:pt x="84" y="637"/>
                  <a:pt x="103" y="617"/>
                  <a:pt x="128" y="614"/>
                </a:cubicBezTo>
                <a:cubicBezTo>
                  <a:pt x="152" y="612"/>
                  <a:pt x="175" y="628"/>
                  <a:pt x="180" y="653"/>
                </a:cubicBezTo>
                <a:lnTo>
                  <a:pt x="180" y="655"/>
                </a:lnTo>
                <a:cubicBezTo>
                  <a:pt x="181" y="658"/>
                  <a:pt x="181" y="661"/>
                  <a:pt x="181" y="664"/>
                </a:cubicBezTo>
                <a:lnTo>
                  <a:pt x="181" y="667"/>
                </a:lnTo>
                <a:lnTo>
                  <a:pt x="85" y="662"/>
                </a:lnTo>
                <a:lnTo>
                  <a:pt x="86" y="657"/>
                </a:lnTo>
                <a:lnTo>
                  <a:pt x="85" y="657"/>
                </a:lnTo>
                <a:cubicBezTo>
                  <a:pt x="85" y="631"/>
                  <a:pt x="107" y="609"/>
                  <a:pt x="133" y="609"/>
                </a:cubicBezTo>
                <a:lnTo>
                  <a:pt x="134" y="609"/>
                </a:lnTo>
                <a:lnTo>
                  <a:pt x="134" y="609"/>
                </a:lnTo>
                <a:lnTo>
                  <a:pt x="86" y="657"/>
                </a:lnTo>
                <a:lnTo>
                  <a:pt x="86" y="653"/>
                </a:lnTo>
                <a:lnTo>
                  <a:pt x="86" y="648"/>
                </a:lnTo>
                <a:lnTo>
                  <a:pt x="86" y="642"/>
                </a:lnTo>
                <a:lnTo>
                  <a:pt x="86" y="638"/>
                </a:lnTo>
                <a:cubicBezTo>
                  <a:pt x="86" y="612"/>
                  <a:pt x="108" y="590"/>
                  <a:pt x="134" y="590"/>
                </a:cubicBezTo>
                <a:cubicBezTo>
                  <a:pt x="161" y="590"/>
                  <a:pt x="182" y="612"/>
                  <a:pt x="182" y="638"/>
                </a:cubicBezTo>
                <a:lnTo>
                  <a:pt x="182" y="640"/>
                </a:lnTo>
                <a:cubicBezTo>
                  <a:pt x="182" y="643"/>
                  <a:pt x="182" y="645"/>
                  <a:pt x="182" y="648"/>
                </a:cubicBezTo>
                <a:lnTo>
                  <a:pt x="181" y="651"/>
                </a:lnTo>
                <a:lnTo>
                  <a:pt x="134" y="595"/>
                </a:lnTo>
                <a:lnTo>
                  <a:pt x="134" y="595"/>
                </a:lnTo>
                <a:lnTo>
                  <a:pt x="86" y="643"/>
                </a:lnTo>
                <a:lnTo>
                  <a:pt x="86" y="640"/>
                </a:lnTo>
                <a:lnTo>
                  <a:pt x="86" y="638"/>
                </a:lnTo>
                <a:lnTo>
                  <a:pt x="182" y="648"/>
                </a:lnTo>
                <a:lnTo>
                  <a:pt x="181" y="650"/>
                </a:lnTo>
                <a:lnTo>
                  <a:pt x="180" y="655"/>
                </a:lnTo>
                <a:lnTo>
                  <a:pt x="91" y="622"/>
                </a:lnTo>
                <a:lnTo>
                  <a:pt x="92" y="620"/>
                </a:lnTo>
                <a:lnTo>
                  <a:pt x="87" y="632"/>
                </a:lnTo>
                <a:lnTo>
                  <a:pt x="88" y="629"/>
                </a:lnTo>
                <a:cubicBezTo>
                  <a:pt x="93" y="605"/>
                  <a:pt x="115" y="588"/>
                  <a:pt x="140" y="591"/>
                </a:cubicBezTo>
                <a:cubicBezTo>
                  <a:pt x="164" y="593"/>
                  <a:pt x="183" y="614"/>
                  <a:pt x="183" y="638"/>
                </a:cubicBezTo>
                <a:lnTo>
                  <a:pt x="183" y="641"/>
                </a:lnTo>
                <a:cubicBezTo>
                  <a:pt x="183" y="645"/>
                  <a:pt x="182" y="649"/>
                  <a:pt x="182" y="653"/>
                </a:cubicBezTo>
                <a:lnTo>
                  <a:pt x="181" y="655"/>
                </a:lnTo>
                <a:cubicBezTo>
                  <a:pt x="175" y="678"/>
                  <a:pt x="153" y="694"/>
                  <a:pt x="129" y="691"/>
                </a:cubicBezTo>
                <a:cubicBezTo>
                  <a:pt x="105" y="688"/>
                  <a:pt x="86" y="667"/>
                  <a:pt x="86" y="643"/>
                </a:cubicBezTo>
                <a:lnTo>
                  <a:pt x="86" y="639"/>
                </a:lnTo>
                <a:lnTo>
                  <a:pt x="87" y="629"/>
                </a:lnTo>
                <a:lnTo>
                  <a:pt x="87" y="629"/>
                </a:lnTo>
                <a:cubicBezTo>
                  <a:pt x="87" y="602"/>
                  <a:pt x="108" y="581"/>
                  <a:pt x="135" y="581"/>
                </a:cubicBezTo>
                <a:lnTo>
                  <a:pt x="136" y="581"/>
                </a:lnTo>
                <a:lnTo>
                  <a:pt x="136" y="581"/>
                </a:lnTo>
                <a:lnTo>
                  <a:pt x="89" y="636"/>
                </a:lnTo>
                <a:lnTo>
                  <a:pt x="88" y="632"/>
                </a:lnTo>
                <a:lnTo>
                  <a:pt x="96" y="652"/>
                </a:lnTo>
                <a:lnTo>
                  <a:pt x="95" y="651"/>
                </a:lnTo>
                <a:lnTo>
                  <a:pt x="183" y="624"/>
                </a:lnTo>
                <a:lnTo>
                  <a:pt x="183" y="627"/>
                </a:lnTo>
                <a:lnTo>
                  <a:pt x="183" y="626"/>
                </a:lnTo>
                <a:lnTo>
                  <a:pt x="184" y="631"/>
                </a:lnTo>
                <a:lnTo>
                  <a:pt x="184" y="638"/>
                </a:lnTo>
                <a:cubicBezTo>
                  <a:pt x="184" y="665"/>
                  <a:pt x="162" y="686"/>
                  <a:pt x="136" y="686"/>
                </a:cubicBezTo>
                <a:cubicBezTo>
                  <a:pt x="109" y="686"/>
                  <a:pt x="88" y="665"/>
                  <a:pt x="88" y="638"/>
                </a:cubicBezTo>
                <a:lnTo>
                  <a:pt x="88" y="637"/>
                </a:lnTo>
                <a:lnTo>
                  <a:pt x="89" y="645"/>
                </a:lnTo>
                <a:lnTo>
                  <a:pt x="88" y="642"/>
                </a:lnTo>
                <a:cubicBezTo>
                  <a:pt x="88" y="640"/>
                  <a:pt x="87" y="637"/>
                  <a:pt x="87" y="634"/>
                </a:cubicBezTo>
                <a:lnTo>
                  <a:pt x="87" y="629"/>
                </a:lnTo>
                <a:cubicBezTo>
                  <a:pt x="87" y="602"/>
                  <a:pt x="109" y="581"/>
                  <a:pt x="135" y="581"/>
                </a:cubicBezTo>
                <a:lnTo>
                  <a:pt x="136" y="581"/>
                </a:lnTo>
                <a:lnTo>
                  <a:pt x="88" y="629"/>
                </a:lnTo>
                <a:lnTo>
                  <a:pt x="88" y="624"/>
                </a:lnTo>
                <a:lnTo>
                  <a:pt x="88" y="625"/>
                </a:lnTo>
                <a:cubicBezTo>
                  <a:pt x="88" y="621"/>
                  <a:pt x="88" y="618"/>
                  <a:pt x="88" y="615"/>
                </a:cubicBezTo>
                <a:lnTo>
                  <a:pt x="89" y="610"/>
                </a:lnTo>
                <a:cubicBezTo>
                  <a:pt x="91" y="585"/>
                  <a:pt x="112" y="566"/>
                  <a:pt x="136" y="566"/>
                </a:cubicBezTo>
                <a:lnTo>
                  <a:pt x="138" y="566"/>
                </a:lnTo>
                <a:lnTo>
                  <a:pt x="139" y="566"/>
                </a:lnTo>
                <a:cubicBezTo>
                  <a:pt x="166" y="566"/>
                  <a:pt x="187" y="588"/>
                  <a:pt x="187" y="614"/>
                </a:cubicBezTo>
                <a:lnTo>
                  <a:pt x="187" y="617"/>
                </a:lnTo>
                <a:lnTo>
                  <a:pt x="187" y="619"/>
                </a:lnTo>
                <a:cubicBezTo>
                  <a:pt x="187" y="646"/>
                  <a:pt x="166" y="667"/>
                  <a:pt x="139" y="667"/>
                </a:cubicBezTo>
                <a:cubicBezTo>
                  <a:pt x="113" y="667"/>
                  <a:pt x="91" y="646"/>
                  <a:pt x="91" y="619"/>
                </a:cubicBezTo>
                <a:lnTo>
                  <a:pt x="91" y="617"/>
                </a:lnTo>
                <a:cubicBezTo>
                  <a:pt x="91" y="615"/>
                  <a:pt x="92" y="612"/>
                  <a:pt x="92" y="610"/>
                </a:cubicBezTo>
                <a:lnTo>
                  <a:pt x="93" y="607"/>
                </a:lnTo>
                <a:cubicBezTo>
                  <a:pt x="96" y="583"/>
                  <a:pt x="117" y="566"/>
                  <a:pt x="140" y="566"/>
                </a:cubicBezTo>
                <a:lnTo>
                  <a:pt x="140" y="566"/>
                </a:lnTo>
                <a:lnTo>
                  <a:pt x="141" y="566"/>
                </a:lnTo>
                <a:lnTo>
                  <a:pt x="93" y="614"/>
                </a:lnTo>
                <a:lnTo>
                  <a:pt x="93" y="610"/>
                </a:lnTo>
                <a:lnTo>
                  <a:pt x="93" y="604"/>
                </a:lnTo>
                <a:lnTo>
                  <a:pt x="93" y="598"/>
                </a:lnTo>
                <a:lnTo>
                  <a:pt x="94" y="606"/>
                </a:lnTo>
                <a:lnTo>
                  <a:pt x="94" y="603"/>
                </a:lnTo>
                <a:lnTo>
                  <a:pt x="189" y="595"/>
                </a:lnTo>
                <a:lnTo>
                  <a:pt x="189" y="597"/>
                </a:lnTo>
                <a:lnTo>
                  <a:pt x="189" y="602"/>
                </a:lnTo>
                <a:lnTo>
                  <a:pt x="189" y="607"/>
                </a:lnTo>
                <a:lnTo>
                  <a:pt x="189" y="610"/>
                </a:lnTo>
                <a:cubicBezTo>
                  <a:pt x="189" y="636"/>
                  <a:pt x="167" y="658"/>
                  <a:pt x="141" y="658"/>
                </a:cubicBezTo>
                <a:cubicBezTo>
                  <a:pt x="114" y="658"/>
                  <a:pt x="93" y="636"/>
                  <a:pt x="93" y="610"/>
                </a:cubicBezTo>
                <a:lnTo>
                  <a:pt x="93" y="609"/>
                </a:lnTo>
                <a:lnTo>
                  <a:pt x="93" y="606"/>
                </a:lnTo>
                <a:lnTo>
                  <a:pt x="94" y="596"/>
                </a:lnTo>
                <a:cubicBezTo>
                  <a:pt x="96" y="571"/>
                  <a:pt x="117" y="552"/>
                  <a:pt x="141" y="552"/>
                </a:cubicBezTo>
                <a:lnTo>
                  <a:pt x="142" y="552"/>
                </a:lnTo>
                <a:cubicBezTo>
                  <a:pt x="169" y="552"/>
                  <a:pt x="190" y="574"/>
                  <a:pt x="190" y="600"/>
                </a:cubicBezTo>
                <a:cubicBezTo>
                  <a:pt x="190" y="627"/>
                  <a:pt x="169" y="648"/>
                  <a:pt x="142" y="648"/>
                </a:cubicBezTo>
                <a:lnTo>
                  <a:pt x="142" y="648"/>
                </a:lnTo>
                <a:lnTo>
                  <a:pt x="141" y="648"/>
                </a:lnTo>
                <a:cubicBezTo>
                  <a:pt x="114" y="648"/>
                  <a:pt x="93" y="627"/>
                  <a:pt x="93" y="600"/>
                </a:cubicBezTo>
                <a:cubicBezTo>
                  <a:pt x="93" y="574"/>
                  <a:pt x="114" y="552"/>
                  <a:pt x="141" y="552"/>
                </a:cubicBezTo>
                <a:lnTo>
                  <a:pt x="142" y="552"/>
                </a:lnTo>
                <a:lnTo>
                  <a:pt x="143" y="552"/>
                </a:lnTo>
                <a:lnTo>
                  <a:pt x="95" y="600"/>
                </a:lnTo>
                <a:lnTo>
                  <a:pt x="95" y="593"/>
                </a:lnTo>
                <a:lnTo>
                  <a:pt x="95" y="586"/>
                </a:lnTo>
                <a:cubicBezTo>
                  <a:pt x="95" y="559"/>
                  <a:pt x="117" y="538"/>
                  <a:pt x="143" y="538"/>
                </a:cubicBezTo>
                <a:lnTo>
                  <a:pt x="144" y="538"/>
                </a:lnTo>
                <a:cubicBezTo>
                  <a:pt x="170" y="538"/>
                  <a:pt x="192" y="559"/>
                  <a:pt x="192" y="586"/>
                </a:cubicBezTo>
                <a:cubicBezTo>
                  <a:pt x="192" y="612"/>
                  <a:pt x="170" y="634"/>
                  <a:pt x="144" y="634"/>
                </a:cubicBezTo>
                <a:lnTo>
                  <a:pt x="143" y="634"/>
                </a:lnTo>
                <a:cubicBezTo>
                  <a:pt x="117" y="634"/>
                  <a:pt x="95" y="612"/>
                  <a:pt x="95" y="586"/>
                </a:cubicBezTo>
                <a:lnTo>
                  <a:pt x="95" y="580"/>
                </a:lnTo>
                <a:lnTo>
                  <a:pt x="95" y="576"/>
                </a:lnTo>
                <a:cubicBezTo>
                  <a:pt x="95" y="550"/>
                  <a:pt x="117" y="528"/>
                  <a:pt x="143" y="528"/>
                </a:cubicBezTo>
                <a:cubicBezTo>
                  <a:pt x="170" y="528"/>
                  <a:pt x="191" y="550"/>
                  <a:pt x="191" y="576"/>
                </a:cubicBezTo>
                <a:lnTo>
                  <a:pt x="191" y="578"/>
                </a:lnTo>
                <a:lnTo>
                  <a:pt x="191" y="581"/>
                </a:lnTo>
                <a:lnTo>
                  <a:pt x="191" y="584"/>
                </a:lnTo>
                <a:lnTo>
                  <a:pt x="191" y="586"/>
                </a:lnTo>
                <a:cubicBezTo>
                  <a:pt x="191" y="612"/>
                  <a:pt x="170" y="634"/>
                  <a:pt x="143" y="634"/>
                </a:cubicBezTo>
                <a:cubicBezTo>
                  <a:pt x="117" y="634"/>
                  <a:pt x="95" y="612"/>
                  <a:pt x="95" y="586"/>
                </a:cubicBezTo>
                <a:lnTo>
                  <a:pt x="95" y="584"/>
                </a:lnTo>
                <a:cubicBezTo>
                  <a:pt x="95" y="582"/>
                  <a:pt x="96" y="579"/>
                  <a:pt x="96" y="577"/>
                </a:cubicBezTo>
                <a:lnTo>
                  <a:pt x="97" y="574"/>
                </a:lnTo>
                <a:lnTo>
                  <a:pt x="97" y="572"/>
                </a:lnTo>
                <a:cubicBezTo>
                  <a:pt x="99" y="546"/>
                  <a:pt x="121" y="527"/>
                  <a:pt x="147" y="529"/>
                </a:cubicBezTo>
                <a:cubicBezTo>
                  <a:pt x="172" y="530"/>
                  <a:pt x="192" y="551"/>
                  <a:pt x="192" y="576"/>
                </a:cubicBezTo>
                <a:lnTo>
                  <a:pt x="192" y="579"/>
                </a:lnTo>
                <a:lnTo>
                  <a:pt x="192" y="581"/>
                </a:lnTo>
                <a:lnTo>
                  <a:pt x="97" y="577"/>
                </a:lnTo>
                <a:lnTo>
                  <a:pt x="97" y="572"/>
                </a:lnTo>
                <a:lnTo>
                  <a:pt x="98" y="567"/>
                </a:lnTo>
                <a:cubicBezTo>
                  <a:pt x="100" y="543"/>
                  <a:pt x="119" y="525"/>
                  <a:pt x="142" y="524"/>
                </a:cubicBezTo>
                <a:cubicBezTo>
                  <a:pt x="165" y="522"/>
                  <a:pt x="186" y="537"/>
                  <a:pt x="192" y="560"/>
                </a:cubicBezTo>
                <a:lnTo>
                  <a:pt x="193" y="562"/>
                </a:lnTo>
                <a:cubicBezTo>
                  <a:pt x="193" y="566"/>
                  <a:pt x="194" y="570"/>
                  <a:pt x="194" y="573"/>
                </a:cubicBezTo>
                <a:lnTo>
                  <a:pt x="194" y="576"/>
                </a:lnTo>
                <a:cubicBezTo>
                  <a:pt x="194" y="600"/>
                  <a:pt x="177" y="621"/>
                  <a:pt x="153" y="624"/>
                </a:cubicBezTo>
                <a:cubicBezTo>
                  <a:pt x="129" y="627"/>
                  <a:pt x="107" y="613"/>
                  <a:pt x="100" y="590"/>
                </a:cubicBezTo>
                <a:lnTo>
                  <a:pt x="98" y="585"/>
                </a:lnTo>
                <a:cubicBezTo>
                  <a:pt x="94" y="571"/>
                  <a:pt x="97" y="555"/>
                  <a:pt x="106" y="543"/>
                </a:cubicBezTo>
                <a:cubicBezTo>
                  <a:pt x="115" y="531"/>
                  <a:pt x="129" y="523"/>
                  <a:pt x="144" y="523"/>
                </a:cubicBezTo>
                <a:lnTo>
                  <a:pt x="146" y="523"/>
                </a:lnTo>
                <a:lnTo>
                  <a:pt x="147" y="523"/>
                </a:lnTo>
                <a:lnTo>
                  <a:pt x="99" y="571"/>
                </a:lnTo>
                <a:lnTo>
                  <a:pt x="99" y="569"/>
                </a:lnTo>
                <a:lnTo>
                  <a:pt x="100" y="581"/>
                </a:lnTo>
                <a:lnTo>
                  <a:pt x="100" y="579"/>
                </a:lnTo>
                <a:lnTo>
                  <a:pt x="194" y="567"/>
                </a:lnTo>
                <a:lnTo>
                  <a:pt x="194" y="569"/>
                </a:lnTo>
                <a:lnTo>
                  <a:pt x="194" y="571"/>
                </a:lnTo>
                <a:cubicBezTo>
                  <a:pt x="194" y="598"/>
                  <a:pt x="173" y="619"/>
                  <a:pt x="146" y="619"/>
                </a:cubicBezTo>
                <a:cubicBezTo>
                  <a:pt x="120" y="619"/>
                  <a:pt x="98" y="598"/>
                  <a:pt x="98" y="571"/>
                </a:cubicBezTo>
                <a:lnTo>
                  <a:pt x="98" y="567"/>
                </a:lnTo>
                <a:lnTo>
                  <a:pt x="98" y="567"/>
                </a:lnTo>
                <a:cubicBezTo>
                  <a:pt x="97" y="553"/>
                  <a:pt x="101" y="540"/>
                  <a:pt x="110" y="530"/>
                </a:cubicBezTo>
                <a:cubicBezTo>
                  <a:pt x="119" y="520"/>
                  <a:pt x="132" y="514"/>
                  <a:pt x="146" y="514"/>
                </a:cubicBezTo>
                <a:lnTo>
                  <a:pt x="147" y="514"/>
                </a:lnTo>
                <a:cubicBezTo>
                  <a:pt x="173" y="514"/>
                  <a:pt x="195" y="535"/>
                  <a:pt x="195" y="562"/>
                </a:cubicBezTo>
                <a:lnTo>
                  <a:pt x="195" y="565"/>
                </a:lnTo>
                <a:lnTo>
                  <a:pt x="195" y="567"/>
                </a:lnTo>
                <a:cubicBezTo>
                  <a:pt x="195" y="592"/>
                  <a:pt x="176" y="612"/>
                  <a:pt x="152" y="615"/>
                </a:cubicBezTo>
                <a:cubicBezTo>
                  <a:pt x="127" y="617"/>
                  <a:pt x="105" y="601"/>
                  <a:pt x="100" y="576"/>
                </a:cubicBezTo>
                <a:lnTo>
                  <a:pt x="99" y="574"/>
                </a:lnTo>
                <a:lnTo>
                  <a:pt x="98" y="565"/>
                </a:lnTo>
                <a:lnTo>
                  <a:pt x="98" y="561"/>
                </a:lnTo>
                <a:lnTo>
                  <a:pt x="97" y="552"/>
                </a:lnTo>
                <a:cubicBezTo>
                  <a:pt x="97" y="529"/>
                  <a:pt x="115" y="509"/>
                  <a:pt x="138" y="505"/>
                </a:cubicBezTo>
                <a:cubicBezTo>
                  <a:pt x="161" y="501"/>
                  <a:pt x="184" y="515"/>
                  <a:pt x="191" y="537"/>
                </a:cubicBezTo>
                <a:lnTo>
                  <a:pt x="192" y="539"/>
                </a:lnTo>
                <a:lnTo>
                  <a:pt x="193" y="544"/>
                </a:lnTo>
                <a:lnTo>
                  <a:pt x="147" y="509"/>
                </a:lnTo>
                <a:lnTo>
                  <a:pt x="147" y="509"/>
                </a:lnTo>
                <a:lnTo>
                  <a:pt x="100" y="562"/>
                </a:lnTo>
                <a:lnTo>
                  <a:pt x="99" y="556"/>
                </a:lnTo>
                <a:lnTo>
                  <a:pt x="99" y="557"/>
                </a:lnTo>
                <a:cubicBezTo>
                  <a:pt x="99" y="554"/>
                  <a:pt x="98" y="552"/>
                  <a:pt x="98" y="549"/>
                </a:cubicBezTo>
                <a:lnTo>
                  <a:pt x="98" y="548"/>
                </a:lnTo>
                <a:cubicBezTo>
                  <a:pt x="98" y="521"/>
                  <a:pt x="120" y="500"/>
                  <a:pt x="146" y="500"/>
                </a:cubicBezTo>
                <a:cubicBezTo>
                  <a:pt x="173" y="500"/>
                  <a:pt x="194" y="521"/>
                  <a:pt x="194" y="548"/>
                </a:cubicBezTo>
                <a:lnTo>
                  <a:pt x="194" y="550"/>
                </a:lnTo>
                <a:lnTo>
                  <a:pt x="195" y="550"/>
                </a:lnTo>
                <a:lnTo>
                  <a:pt x="195" y="559"/>
                </a:lnTo>
                <a:lnTo>
                  <a:pt x="194" y="550"/>
                </a:lnTo>
                <a:lnTo>
                  <a:pt x="195" y="553"/>
                </a:lnTo>
                <a:lnTo>
                  <a:pt x="99" y="562"/>
                </a:lnTo>
                <a:lnTo>
                  <a:pt x="99" y="561"/>
                </a:lnTo>
                <a:lnTo>
                  <a:pt x="99" y="557"/>
                </a:lnTo>
                <a:lnTo>
                  <a:pt x="99" y="552"/>
                </a:lnTo>
                <a:lnTo>
                  <a:pt x="99" y="548"/>
                </a:lnTo>
                <a:lnTo>
                  <a:pt x="147" y="596"/>
                </a:lnTo>
                <a:lnTo>
                  <a:pt x="146" y="596"/>
                </a:lnTo>
                <a:lnTo>
                  <a:pt x="194" y="548"/>
                </a:lnTo>
                <a:lnTo>
                  <a:pt x="194" y="550"/>
                </a:lnTo>
                <a:cubicBezTo>
                  <a:pt x="194" y="554"/>
                  <a:pt x="194" y="558"/>
                  <a:pt x="193" y="562"/>
                </a:cubicBezTo>
                <a:lnTo>
                  <a:pt x="193" y="564"/>
                </a:lnTo>
                <a:cubicBezTo>
                  <a:pt x="186" y="590"/>
                  <a:pt x="160" y="605"/>
                  <a:pt x="134" y="599"/>
                </a:cubicBezTo>
                <a:cubicBezTo>
                  <a:pt x="109" y="593"/>
                  <a:pt x="93" y="567"/>
                  <a:pt x="99" y="541"/>
                </a:cubicBezTo>
                <a:lnTo>
                  <a:pt x="100" y="539"/>
                </a:lnTo>
                <a:lnTo>
                  <a:pt x="100" y="539"/>
                </a:lnTo>
                <a:lnTo>
                  <a:pt x="147" y="596"/>
                </a:lnTo>
                <a:lnTo>
                  <a:pt x="146" y="596"/>
                </a:lnTo>
                <a:cubicBezTo>
                  <a:pt x="131" y="596"/>
                  <a:pt x="117" y="589"/>
                  <a:pt x="108" y="577"/>
                </a:cubicBezTo>
                <a:cubicBezTo>
                  <a:pt x="99" y="564"/>
                  <a:pt x="96" y="549"/>
                  <a:pt x="100" y="534"/>
                </a:cubicBezTo>
                <a:lnTo>
                  <a:pt x="102" y="529"/>
                </a:lnTo>
                <a:lnTo>
                  <a:pt x="100" y="538"/>
                </a:lnTo>
                <a:lnTo>
                  <a:pt x="101" y="533"/>
                </a:lnTo>
                <a:lnTo>
                  <a:pt x="101" y="543"/>
                </a:lnTo>
                <a:lnTo>
                  <a:pt x="100" y="538"/>
                </a:lnTo>
                <a:cubicBezTo>
                  <a:pt x="100" y="534"/>
                  <a:pt x="100" y="531"/>
                  <a:pt x="100" y="527"/>
                </a:cubicBezTo>
                <a:lnTo>
                  <a:pt x="101" y="523"/>
                </a:lnTo>
                <a:cubicBezTo>
                  <a:pt x="102" y="513"/>
                  <a:pt x="107" y="503"/>
                  <a:pt x="115" y="496"/>
                </a:cubicBezTo>
                <a:lnTo>
                  <a:pt x="116" y="495"/>
                </a:lnTo>
                <a:cubicBezTo>
                  <a:pt x="129" y="481"/>
                  <a:pt x="150" y="477"/>
                  <a:pt x="168" y="485"/>
                </a:cubicBezTo>
                <a:cubicBezTo>
                  <a:pt x="186" y="492"/>
                  <a:pt x="197" y="510"/>
                  <a:pt x="197" y="529"/>
                </a:cubicBezTo>
                <a:lnTo>
                  <a:pt x="197" y="532"/>
                </a:lnTo>
                <a:lnTo>
                  <a:pt x="197" y="536"/>
                </a:lnTo>
                <a:lnTo>
                  <a:pt x="197" y="541"/>
                </a:lnTo>
                <a:lnTo>
                  <a:pt x="197" y="543"/>
                </a:lnTo>
                <a:cubicBezTo>
                  <a:pt x="197" y="569"/>
                  <a:pt x="176" y="591"/>
                  <a:pt x="149" y="591"/>
                </a:cubicBezTo>
                <a:cubicBezTo>
                  <a:pt x="123" y="591"/>
                  <a:pt x="101" y="569"/>
                  <a:pt x="101" y="543"/>
                </a:cubicBezTo>
                <a:lnTo>
                  <a:pt x="101" y="541"/>
                </a:lnTo>
                <a:lnTo>
                  <a:pt x="101" y="536"/>
                </a:lnTo>
                <a:lnTo>
                  <a:pt x="101" y="536"/>
                </a:lnTo>
                <a:lnTo>
                  <a:pt x="101" y="529"/>
                </a:lnTo>
                <a:cubicBezTo>
                  <a:pt x="101" y="502"/>
                  <a:pt x="122" y="481"/>
                  <a:pt x="149" y="481"/>
                </a:cubicBezTo>
                <a:cubicBezTo>
                  <a:pt x="175" y="481"/>
                  <a:pt x="197" y="502"/>
                  <a:pt x="197" y="529"/>
                </a:cubicBezTo>
                <a:lnTo>
                  <a:pt x="197" y="530"/>
                </a:lnTo>
                <a:lnTo>
                  <a:pt x="196" y="522"/>
                </a:lnTo>
                <a:lnTo>
                  <a:pt x="197" y="525"/>
                </a:lnTo>
                <a:cubicBezTo>
                  <a:pt x="197" y="528"/>
                  <a:pt x="197" y="530"/>
                  <a:pt x="197" y="533"/>
                </a:cubicBezTo>
                <a:lnTo>
                  <a:pt x="197" y="536"/>
                </a:lnTo>
                <a:lnTo>
                  <a:pt x="196" y="525"/>
                </a:lnTo>
                <a:lnTo>
                  <a:pt x="197" y="527"/>
                </a:lnTo>
                <a:lnTo>
                  <a:pt x="103" y="529"/>
                </a:lnTo>
                <a:lnTo>
                  <a:pt x="103" y="527"/>
                </a:lnTo>
                <a:lnTo>
                  <a:pt x="104" y="524"/>
                </a:lnTo>
                <a:cubicBezTo>
                  <a:pt x="109" y="501"/>
                  <a:pt x="130" y="484"/>
                  <a:pt x="153" y="486"/>
                </a:cubicBezTo>
                <a:cubicBezTo>
                  <a:pt x="177" y="487"/>
                  <a:pt x="196" y="505"/>
                  <a:pt x="199" y="529"/>
                </a:cubicBezTo>
                <a:lnTo>
                  <a:pt x="199" y="534"/>
                </a:lnTo>
                <a:lnTo>
                  <a:pt x="199" y="534"/>
                </a:lnTo>
                <a:cubicBezTo>
                  <a:pt x="200" y="536"/>
                  <a:pt x="200" y="539"/>
                  <a:pt x="200" y="541"/>
                </a:cubicBezTo>
                <a:lnTo>
                  <a:pt x="200" y="543"/>
                </a:lnTo>
                <a:cubicBezTo>
                  <a:pt x="200" y="569"/>
                  <a:pt x="178" y="591"/>
                  <a:pt x="152" y="591"/>
                </a:cubicBezTo>
                <a:cubicBezTo>
                  <a:pt x="125" y="591"/>
                  <a:pt x="104" y="569"/>
                  <a:pt x="104" y="543"/>
                </a:cubicBezTo>
                <a:lnTo>
                  <a:pt x="104" y="540"/>
                </a:lnTo>
                <a:lnTo>
                  <a:pt x="104" y="533"/>
                </a:lnTo>
                <a:lnTo>
                  <a:pt x="104" y="529"/>
                </a:lnTo>
                <a:lnTo>
                  <a:pt x="103" y="519"/>
                </a:lnTo>
                <a:cubicBezTo>
                  <a:pt x="103" y="493"/>
                  <a:pt x="125" y="471"/>
                  <a:pt x="151" y="471"/>
                </a:cubicBezTo>
                <a:cubicBezTo>
                  <a:pt x="178" y="471"/>
                  <a:pt x="199" y="493"/>
                  <a:pt x="199" y="519"/>
                </a:cubicBezTo>
                <a:lnTo>
                  <a:pt x="199" y="521"/>
                </a:lnTo>
                <a:lnTo>
                  <a:pt x="199" y="513"/>
                </a:lnTo>
                <a:lnTo>
                  <a:pt x="199" y="516"/>
                </a:lnTo>
                <a:lnTo>
                  <a:pt x="152" y="476"/>
                </a:lnTo>
                <a:lnTo>
                  <a:pt x="152" y="476"/>
                </a:lnTo>
                <a:lnTo>
                  <a:pt x="153" y="476"/>
                </a:lnTo>
                <a:lnTo>
                  <a:pt x="105" y="524"/>
                </a:lnTo>
                <a:lnTo>
                  <a:pt x="105" y="518"/>
                </a:lnTo>
                <a:lnTo>
                  <a:pt x="105" y="520"/>
                </a:lnTo>
                <a:lnTo>
                  <a:pt x="200" y="514"/>
                </a:lnTo>
                <a:lnTo>
                  <a:pt x="200" y="516"/>
                </a:lnTo>
                <a:lnTo>
                  <a:pt x="200" y="508"/>
                </a:lnTo>
                <a:lnTo>
                  <a:pt x="200" y="511"/>
                </a:lnTo>
                <a:cubicBezTo>
                  <a:pt x="201" y="514"/>
                  <a:pt x="201" y="516"/>
                  <a:pt x="201" y="519"/>
                </a:cubicBezTo>
                <a:lnTo>
                  <a:pt x="201" y="522"/>
                </a:lnTo>
                <a:lnTo>
                  <a:pt x="201" y="524"/>
                </a:lnTo>
                <a:cubicBezTo>
                  <a:pt x="201" y="548"/>
                  <a:pt x="184" y="568"/>
                  <a:pt x="161" y="571"/>
                </a:cubicBezTo>
                <a:cubicBezTo>
                  <a:pt x="137" y="575"/>
                  <a:pt x="115" y="561"/>
                  <a:pt x="107" y="539"/>
                </a:cubicBezTo>
                <a:lnTo>
                  <a:pt x="107" y="538"/>
                </a:lnTo>
                <a:cubicBezTo>
                  <a:pt x="106" y="535"/>
                  <a:pt x="106" y="533"/>
                  <a:pt x="105" y="530"/>
                </a:cubicBezTo>
                <a:lnTo>
                  <a:pt x="105" y="527"/>
                </a:lnTo>
                <a:cubicBezTo>
                  <a:pt x="104" y="523"/>
                  <a:pt x="104" y="519"/>
                  <a:pt x="104" y="515"/>
                </a:cubicBezTo>
                <a:lnTo>
                  <a:pt x="105" y="510"/>
                </a:lnTo>
                <a:lnTo>
                  <a:pt x="105" y="504"/>
                </a:lnTo>
                <a:cubicBezTo>
                  <a:pt x="108" y="479"/>
                  <a:pt x="131" y="460"/>
                  <a:pt x="156" y="462"/>
                </a:cubicBezTo>
                <a:cubicBezTo>
                  <a:pt x="181" y="464"/>
                  <a:pt x="201" y="485"/>
                  <a:pt x="201" y="510"/>
                </a:cubicBezTo>
                <a:lnTo>
                  <a:pt x="201" y="511"/>
                </a:lnTo>
                <a:lnTo>
                  <a:pt x="201" y="515"/>
                </a:lnTo>
                <a:cubicBezTo>
                  <a:pt x="201" y="518"/>
                  <a:pt x="201" y="520"/>
                  <a:pt x="200" y="523"/>
                </a:cubicBezTo>
                <a:lnTo>
                  <a:pt x="200" y="526"/>
                </a:lnTo>
                <a:lnTo>
                  <a:pt x="200" y="518"/>
                </a:lnTo>
                <a:lnTo>
                  <a:pt x="200" y="519"/>
                </a:lnTo>
                <a:lnTo>
                  <a:pt x="105" y="514"/>
                </a:lnTo>
                <a:lnTo>
                  <a:pt x="105" y="510"/>
                </a:lnTo>
                <a:lnTo>
                  <a:pt x="106" y="506"/>
                </a:lnTo>
                <a:lnTo>
                  <a:pt x="153" y="558"/>
                </a:lnTo>
                <a:lnTo>
                  <a:pt x="153" y="558"/>
                </a:lnTo>
                <a:lnTo>
                  <a:pt x="200" y="502"/>
                </a:lnTo>
                <a:lnTo>
                  <a:pt x="201" y="505"/>
                </a:lnTo>
                <a:cubicBezTo>
                  <a:pt x="201" y="508"/>
                  <a:pt x="201" y="510"/>
                  <a:pt x="201" y="513"/>
                </a:cubicBezTo>
                <a:lnTo>
                  <a:pt x="201" y="514"/>
                </a:lnTo>
                <a:cubicBezTo>
                  <a:pt x="201" y="541"/>
                  <a:pt x="180" y="562"/>
                  <a:pt x="153" y="562"/>
                </a:cubicBezTo>
                <a:cubicBezTo>
                  <a:pt x="127" y="562"/>
                  <a:pt x="105" y="541"/>
                  <a:pt x="105" y="514"/>
                </a:cubicBezTo>
                <a:lnTo>
                  <a:pt x="105" y="512"/>
                </a:lnTo>
                <a:lnTo>
                  <a:pt x="105" y="512"/>
                </a:lnTo>
                <a:lnTo>
                  <a:pt x="105" y="508"/>
                </a:lnTo>
                <a:lnTo>
                  <a:pt x="104" y="500"/>
                </a:lnTo>
                <a:cubicBezTo>
                  <a:pt x="104" y="474"/>
                  <a:pt x="126" y="452"/>
                  <a:pt x="152" y="452"/>
                </a:cubicBezTo>
                <a:cubicBezTo>
                  <a:pt x="179" y="452"/>
                  <a:pt x="200" y="474"/>
                  <a:pt x="200" y="500"/>
                </a:cubicBezTo>
                <a:lnTo>
                  <a:pt x="200" y="501"/>
                </a:lnTo>
                <a:lnTo>
                  <a:pt x="200" y="495"/>
                </a:lnTo>
                <a:lnTo>
                  <a:pt x="200" y="498"/>
                </a:lnTo>
                <a:cubicBezTo>
                  <a:pt x="201" y="500"/>
                  <a:pt x="201" y="503"/>
                  <a:pt x="201" y="505"/>
                </a:cubicBezTo>
                <a:lnTo>
                  <a:pt x="201" y="508"/>
                </a:lnTo>
                <a:lnTo>
                  <a:pt x="201" y="510"/>
                </a:lnTo>
                <a:cubicBezTo>
                  <a:pt x="201" y="536"/>
                  <a:pt x="179" y="558"/>
                  <a:pt x="153" y="558"/>
                </a:cubicBezTo>
                <a:cubicBezTo>
                  <a:pt x="126" y="558"/>
                  <a:pt x="105" y="536"/>
                  <a:pt x="105" y="510"/>
                </a:cubicBezTo>
                <a:lnTo>
                  <a:pt x="105" y="506"/>
                </a:lnTo>
                <a:lnTo>
                  <a:pt x="105" y="500"/>
                </a:lnTo>
                <a:lnTo>
                  <a:pt x="106" y="491"/>
                </a:lnTo>
                <a:cubicBezTo>
                  <a:pt x="108" y="467"/>
                  <a:pt x="128" y="448"/>
                  <a:pt x="152" y="447"/>
                </a:cubicBezTo>
                <a:cubicBezTo>
                  <a:pt x="176" y="447"/>
                  <a:pt x="197" y="464"/>
                  <a:pt x="201" y="488"/>
                </a:cubicBezTo>
                <a:lnTo>
                  <a:pt x="201" y="491"/>
                </a:lnTo>
                <a:lnTo>
                  <a:pt x="201" y="489"/>
                </a:lnTo>
                <a:lnTo>
                  <a:pt x="107" y="506"/>
                </a:lnTo>
                <a:lnTo>
                  <a:pt x="106" y="501"/>
                </a:lnTo>
                <a:lnTo>
                  <a:pt x="106" y="500"/>
                </a:lnTo>
                <a:cubicBezTo>
                  <a:pt x="103" y="486"/>
                  <a:pt x="107" y="472"/>
                  <a:pt x="116" y="461"/>
                </a:cubicBezTo>
                <a:cubicBezTo>
                  <a:pt x="125" y="449"/>
                  <a:pt x="139" y="443"/>
                  <a:pt x="153" y="443"/>
                </a:cubicBezTo>
                <a:lnTo>
                  <a:pt x="155" y="443"/>
                </a:lnTo>
                <a:cubicBezTo>
                  <a:pt x="181" y="443"/>
                  <a:pt x="203" y="464"/>
                  <a:pt x="203" y="491"/>
                </a:cubicBezTo>
                <a:lnTo>
                  <a:pt x="203" y="494"/>
                </a:lnTo>
                <a:cubicBezTo>
                  <a:pt x="203" y="499"/>
                  <a:pt x="202" y="504"/>
                  <a:pt x="201" y="509"/>
                </a:cubicBezTo>
                <a:lnTo>
                  <a:pt x="200" y="511"/>
                </a:lnTo>
                <a:cubicBezTo>
                  <a:pt x="193" y="533"/>
                  <a:pt x="170" y="547"/>
                  <a:pt x="147" y="543"/>
                </a:cubicBezTo>
                <a:cubicBezTo>
                  <a:pt x="124" y="539"/>
                  <a:pt x="106" y="519"/>
                  <a:pt x="106" y="495"/>
                </a:cubicBezTo>
                <a:lnTo>
                  <a:pt x="106" y="491"/>
                </a:lnTo>
                <a:lnTo>
                  <a:pt x="106" y="486"/>
                </a:lnTo>
                <a:cubicBezTo>
                  <a:pt x="106" y="482"/>
                  <a:pt x="107" y="479"/>
                  <a:pt x="108" y="476"/>
                </a:cubicBezTo>
                <a:lnTo>
                  <a:pt x="109" y="471"/>
                </a:lnTo>
                <a:lnTo>
                  <a:pt x="109" y="471"/>
                </a:lnTo>
                <a:lnTo>
                  <a:pt x="110" y="465"/>
                </a:lnTo>
                <a:cubicBezTo>
                  <a:pt x="116" y="441"/>
                  <a:pt x="138" y="426"/>
                  <a:pt x="162" y="429"/>
                </a:cubicBezTo>
                <a:cubicBezTo>
                  <a:pt x="186" y="432"/>
                  <a:pt x="204" y="452"/>
                  <a:pt x="204" y="476"/>
                </a:cubicBezTo>
                <a:lnTo>
                  <a:pt x="204" y="479"/>
                </a:lnTo>
                <a:lnTo>
                  <a:pt x="204" y="481"/>
                </a:lnTo>
                <a:cubicBezTo>
                  <a:pt x="204" y="508"/>
                  <a:pt x="183" y="529"/>
                  <a:pt x="156" y="529"/>
                </a:cubicBezTo>
                <a:cubicBezTo>
                  <a:pt x="130" y="529"/>
                  <a:pt x="108" y="508"/>
                  <a:pt x="108" y="481"/>
                </a:cubicBezTo>
                <a:lnTo>
                  <a:pt x="108" y="479"/>
                </a:lnTo>
                <a:cubicBezTo>
                  <a:pt x="108" y="477"/>
                  <a:pt x="109" y="475"/>
                  <a:pt x="109" y="473"/>
                </a:cubicBezTo>
                <a:lnTo>
                  <a:pt x="109" y="469"/>
                </a:lnTo>
                <a:lnTo>
                  <a:pt x="109" y="476"/>
                </a:lnTo>
                <a:lnTo>
                  <a:pt x="109" y="472"/>
                </a:lnTo>
                <a:cubicBezTo>
                  <a:pt x="109" y="460"/>
                  <a:pt x="114" y="448"/>
                  <a:pt x="123" y="439"/>
                </a:cubicBezTo>
                <a:lnTo>
                  <a:pt x="124" y="438"/>
                </a:lnTo>
                <a:cubicBezTo>
                  <a:pt x="137" y="424"/>
                  <a:pt x="158" y="420"/>
                  <a:pt x="176" y="428"/>
                </a:cubicBezTo>
                <a:cubicBezTo>
                  <a:pt x="194" y="435"/>
                  <a:pt x="205" y="453"/>
                  <a:pt x="205" y="472"/>
                </a:cubicBezTo>
                <a:lnTo>
                  <a:pt x="205" y="475"/>
                </a:lnTo>
                <a:lnTo>
                  <a:pt x="205" y="481"/>
                </a:lnTo>
                <a:lnTo>
                  <a:pt x="205" y="488"/>
                </a:lnTo>
                <a:lnTo>
                  <a:pt x="205" y="491"/>
                </a:lnTo>
                <a:cubicBezTo>
                  <a:pt x="205" y="517"/>
                  <a:pt x="184" y="539"/>
                  <a:pt x="157" y="539"/>
                </a:cubicBezTo>
                <a:cubicBezTo>
                  <a:pt x="131" y="539"/>
                  <a:pt x="109" y="517"/>
                  <a:pt x="109" y="491"/>
                </a:cubicBezTo>
                <a:lnTo>
                  <a:pt x="109" y="489"/>
                </a:lnTo>
                <a:lnTo>
                  <a:pt x="110" y="480"/>
                </a:lnTo>
                <a:lnTo>
                  <a:pt x="111" y="471"/>
                </a:lnTo>
                <a:lnTo>
                  <a:pt x="111" y="470"/>
                </a:lnTo>
                <a:cubicBezTo>
                  <a:pt x="111" y="468"/>
                  <a:pt x="111" y="466"/>
                  <a:pt x="111" y="464"/>
                </a:cubicBezTo>
                <a:lnTo>
                  <a:pt x="112" y="460"/>
                </a:lnTo>
                <a:cubicBezTo>
                  <a:pt x="116" y="435"/>
                  <a:pt x="138" y="417"/>
                  <a:pt x="163" y="419"/>
                </a:cubicBezTo>
                <a:cubicBezTo>
                  <a:pt x="188" y="421"/>
                  <a:pt x="207" y="442"/>
                  <a:pt x="207" y="467"/>
                </a:cubicBezTo>
                <a:lnTo>
                  <a:pt x="207" y="468"/>
                </a:lnTo>
                <a:lnTo>
                  <a:pt x="207" y="472"/>
                </a:lnTo>
                <a:lnTo>
                  <a:pt x="207" y="475"/>
                </a:lnTo>
                <a:lnTo>
                  <a:pt x="207" y="476"/>
                </a:lnTo>
                <a:lnTo>
                  <a:pt x="113" y="465"/>
                </a:lnTo>
                <a:lnTo>
                  <a:pt x="114" y="461"/>
                </a:lnTo>
                <a:lnTo>
                  <a:pt x="113" y="468"/>
                </a:lnTo>
                <a:lnTo>
                  <a:pt x="113" y="463"/>
                </a:lnTo>
                <a:cubicBezTo>
                  <a:pt x="115" y="438"/>
                  <a:pt x="136" y="419"/>
                  <a:pt x="161" y="419"/>
                </a:cubicBezTo>
                <a:lnTo>
                  <a:pt x="162" y="419"/>
                </a:lnTo>
                <a:lnTo>
                  <a:pt x="163" y="419"/>
                </a:lnTo>
                <a:lnTo>
                  <a:pt x="115" y="467"/>
                </a:lnTo>
                <a:lnTo>
                  <a:pt x="115" y="461"/>
                </a:lnTo>
                <a:lnTo>
                  <a:pt x="115" y="458"/>
                </a:lnTo>
                <a:lnTo>
                  <a:pt x="120" y="480"/>
                </a:lnTo>
                <a:lnTo>
                  <a:pt x="120" y="479"/>
                </a:lnTo>
                <a:lnTo>
                  <a:pt x="210" y="457"/>
                </a:lnTo>
                <a:lnTo>
                  <a:pt x="210" y="460"/>
                </a:lnTo>
                <a:lnTo>
                  <a:pt x="210" y="470"/>
                </a:lnTo>
                <a:lnTo>
                  <a:pt x="209" y="475"/>
                </a:lnTo>
                <a:lnTo>
                  <a:pt x="209" y="472"/>
                </a:lnTo>
                <a:cubicBezTo>
                  <a:pt x="209" y="498"/>
                  <a:pt x="188" y="520"/>
                  <a:pt x="161" y="520"/>
                </a:cubicBezTo>
                <a:cubicBezTo>
                  <a:pt x="135" y="520"/>
                  <a:pt x="113" y="498"/>
                  <a:pt x="113" y="472"/>
                </a:cubicBezTo>
                <a:lnTo>
                  <a:pt x="113" y="470"/>
                </a:lnTo>
                <a:lnTo>
                  <a:pt x="114" y="461"/>
                </a:lnTo>
                <a:lnTo>
                  <a:pt x="115" y="452"/>
                </a:lnTo>
                <a:lnTo>
                  <a:pt x="115" y="451"/>
                </a:lnTo>
                <a:cubicBezTo>
                  <a:pt x="115" y="448"/>
                  <a:pt x="115" y="446"/>
                  <a:pt x="116" y="443"/>
                </a:cubicBezTo>
                <a:lnTo>
                  <a:pt x="116" y="440"/>
                </a:lnTo>
                <a:cubicBezTo>
                  <a:pt x="120" y="419"/>
                  <a:pt x="137" y="403"/>
                  <a:pt x="158" y="400"/>
                </a:cubicBezTo>
                <a:cubicBezTo>
                  <a:pt x="180" y="398"/>
                  <a:pt x="200" y="410"/>
                  <a:pt x="208" y="430"/>
                </a:cubicBezTo>
                <a:lnTo>
                  <a:pt x="209" y="433"/>
                </a:lnTo>
                <a:lnTo>
                  <a:pt x="211" y="438"/>
                </a:lnTo>
                <a:lnTo>
                  <a:pt x="212" y="440"/>
                </a:lnTo>
                <a:lnTo>
                  <a:pt x="214" y="445"/>
                </a:lnTo>
                <a:lnTo>
                  <a:pt x="121" y="462"/>
                </a:lnTo>
                <a:lnTo>
                  <a:pt x="121" y="459"/>
                </a:lnTo>
                <a:lnTo>
                  <a:pt x="121" y="457"/>
                </a:lnTo>
                <a:cubicBezTo>
                  <a:pt x="121" y="453"/>
                  <a:pt x="121" y="450"/>
                  <a:pt x="121" y="446"/>
                </a:cubicBezTo>
                <a:lnTo>
                  <a:pt x="122" y="443"/>
                </a:lnTo>
                <a:lnTo>
                  <a:pt x="121" y="449"/>
                </a:lnTo>
                <a:lnTo>
                  <a:pt x="121" y="448"/>
                </a:lnTo>
                <a:cubicBezTo>
                  <a:pt x="121" y="421"/>
                  <a:pt x="143" y="400"/>
                  <a:pt x="169" y="400"/>
                </a:cubicBezTo>
                <a:cubicBezTo>
                  <a:pt x="196" y="400"/>
                  <a:pt x="217" y="421"/>
                  <a:pt x="217" y="448"/>
                </a:cubicBezTo>
                <a:lnTo>
                  <a:pt x="217" y="450"/>
                </a:lnTo>
                <a:lnTo>
                  <a:pt x="217" y="442"/>
                </a:lnTo>
                <a:lnTo>
                  <a:pt x="217" y="445"/>
                </a:lnTo>
                <a:lnTo>
                  <a:pt x="170" y="405"/>
                </a:lnTo>
                <a:lnTo>
                  <a:pt x="171" y="405"/>
                </a:lnTo>
                <a:lnTo>
                  <a:pt x="123" y="453"/>
                </a:lnTo>
                <a:lnTo>
                  <a:pt x="123" y="448"/>
                </a:lnTo>
                <a:lnTo>
                  <a:pt x="123" y="443"/>
                </a:lnTo>
                <a:lnTo>
                  <a:pt x="162" y="491"/>
                </a:lnTo>
                <a:lnTo>
                  <a:pt x="159" y="490"/>
                </a:lnTo>
                <a:lnTo>
                  <a:pt x="180" y="490"/>
                </a:lnTo>
                <a:lnTo>
                  <a:pt x="178" y="490"/>
                </a:lnTo>
                <a:lnTo>
                  <a:pt x="166" y="395"/>
                </a:lnTo>
                <a:lnTo>
                  <a:pt x="167" y="395"/>
                </a:lnTo>
                <a:lnTo>
                  <a:pt x="168" y="395"/>
                </a:lnTo>
                <a:lnTo>
                  <a:pt x="169" y="395"/>
                </a:lnTo>
                <a:lnTo>
                  <a:pt x="122" y="436"/>
                </a:lnTo>
                <a:lnTo>
                  <a:pt x="122" y="433"/>
                </a:lnTo>
                <a:lnTo>
                  <a:pt x="123" y="427"/>
                </a:lnTo>
                <a:cubicBezTo>
                  <a:pt x="129" y="403"/>
                  <a:pt x="152" y="388"/>
                  <a:pt x="176" y="391"/>
                </a:cubicBezTo>
                <a:cubicBezTo>
                  <a:pt x="200" y="394"/>
                  <a:pt x="218" y="414"/>
                  <a:pt x="218" y="438"/>
                </a:cubicBezTo>
                <a:lnTo>
                  <a:pt x="218" y="440"/>
                </a:lnTo>
                <a:lnTo>
                  <a:pt x="218" y="443"/>
                </a:lnTo>
                <a:lnTo>
                  <a:pt x="218" y="447"/>
                </a:lnTo>
                <a:lnTo>
                  <a:pt x="218" y="448"/>
                </a:lnTo>
                <a:cubicBezTo>
                  <a:pt x="218" y="474"/>
                  <a:pt x="196" y="496"/>
                  <a:pt x="170" y="496"/>
                </a:cubicBezTo>
                <a:cubicBezTo>
                  <a:pt x="143" y="496"/>
                  <a:pt x="122" y="474"/>
                  <a:pt x="122" y="448"/>
                </a:cubicBezTo>
                <a:lnTo>
                  <a:pt x="122" y="444"/>
                </a:lnTo>
                <a:lnTo>
                  <a:pt x="122" y="438"/>
                </a:lnTo>
                <a:lnTo>
                  <a:pt x="122" y="436"/>
                </a:lnTo>
                <a:lnTo>
                  <a:pt x="121" y="429"/>
                </a:lnTo>
                <a:cubicBezTo>
                  <a:pt x="121" y="407"/>
                  <a:pt x="137" y="387"/>
                  <a:pt x="158" y="382"/>
                </a:cubicBezTo>
                <a:cubicBezTo>
                  <a:pt x="180" y="377"/>
                  <a:pt x="202" y="388"/>
                  <a:pt x="212" y="408"/>
                </a:cubicBezTo>
                <a:lnTo>
                  <a:pt x="213" y="409"/>
                </a:lnTo>
                <a:cubicBezTo>
                  <a:pt x="215" y="413"/>
                  <a:pt x="217" y="419"/>
                  <a:pt x="218" y="424"/>
                </a:cubicBezTo>
                <a:lnTo>
                  <a:pt x="218" y="428"/>
                </a:lnTo>
                <a:lnTo>
                  <a:pt x="218" y="429"/>
                </a:lnTo>
                <a:lnTo>
                  <a:pt x="217" y="422"/>
                </a:lnTo>
                <a:lnTo>
                  <a:pt x="217" y="423"/>
                </a:lnTo>
                <a:lnTo>
                  <a:pt x="125" y="449"/>
                </a:lnTo>
                <a:lnTo>
                  <a:pt x="124" y="444"/>
                </a:lnTo>
                <a:cubicBezTo>
                  <a:pt x="123" y="441"/>
                  <a:pt x="122" y="437"/>
                  <a:pt x="122" y="434"/>
                </a:cubicBezTo>
                <a:lnTo>
                  <a:pt x="122" y="428"/>
                </a:lnTo>
                <a:lnTo>
                  <a:pt x="122" y="424"/>
                </a:lnTo>
                <a:cubicBezTo>
                  <a:pt x="122" y="401"/>
                  <a:pt x="140" y="381"/>
                  <a:pt x="163" y="377"/>
                </a:cubicBezTo>
                <a:cubicBezTo>
                  <a:pt x="186" y="373"/>
                  <a:pt x="209" y="387"/>
                  <a:pt x="216" y="409"/>
                </a:cubicBezTo>
                <a:lnTo>
                  <a:pt x="217" y="411"/>
                </a:lnTo>
                <a:cubicBezTo>
                  <a:pt x="217" y="413"/>
                  <a:pt x="218" y="416"/>
                  <a:pt x="218" y="418"/>
                </a:cubicBezTo>
                <a:lnTo>
                  <a:pt x="219" y="421"/>
                </a:lnTo>
                <a:lnTo>
                  <a:pt x="219" y="420"/>
                </a:lnTo>
                <a:lnTo>
                  <a:pt x="148" y="393"/>
                </a:lnTo>
                <a:lnTo>
                  <a:pt x="151" y="391"/>
                </a:lnTo>
                <a:lnTo>
                  <a:pt x="131" y="414"/>
                </a:lnTo>
                <a:lnTo>
                  <a:pt x="133" y="410"/>
                </a:lnTo>
                <a:lnTo>
                  <a:pt x="129" y="429"/>
                </a:lnTo>
                <a:lnTo>
                  <a:pt x="129" y="426"/>
                </a:lnTo>
                <a:lnTo>
                  <a:pt x="129" y="424"/>
                </a:lnTo>
                <a:cubicBezTo>
                  <a:pt x="129" y="398"/>
                  <a:pt x="150" y="376"/>
                  <a:pt x="177" y="376"/>
                </a:cubicBezTo>
                <a:cubicBezTo>
                  <a:pt x="203" y="376"/>
                  <a:pt x="225" y="398"/>
                  <a:pt x="225" y="424"/>
                </a:cubicBezTo>
                <a:lnTo>
                  <a:pt x="225" y="427"/>
                </a:lnTo>
                <a:lnTo>
                  <a:pt x="225" y="429"/>
                </a:lnTo>
                <a:cubicBezTo>
                  <a:pt x="225" y="453"/>
                  <a:pt x="207" y="474"/>
                  <a:pt x="182" y="477"/>
                </a:cubicBezTo>
                <a:cubicBezTo>
                  <a:pt x="158" y="479"/>
                  <a:pt x="135" y="463"/>
                  <a:pt x="130" y="439"/>
                </a:cubicBezTo>
                <a:lnTo>
                  <a:pt x="129" y="435"/>
                </a:lnTo>
                <a:lnTo>
                  <a:pt x="128" y="428"/>
                </a:lnTo>
                <a:lnTo>
                  <a:pt x="127" y="427"/>
                </a:lnTo>
                <a:lnTo>
                  <a:pt x="221" y="427"/>
                </a:lnTo>
                <a:lnTo>
                  <a:pt x="220" y="429"/>
                </a:lnTo>
                <a:lnTo>
                  <a:pt x="217" y="437"/>
                </a:lnTo>
                <a:cubicBezTo>
                  <a:pt x="210" y="455"/>
                  <a:pt x="193" y="467"/>
                  <a:pt x="174" y="467"/>
                </a:cubicBezTo>
                <a:cubicBezTo>
                  <a:pt x="156" y="468"/>
                  <a:pt x="138" y="458"/>
                  <a:pt x="130" y="441"/>
                </a:cubicBezTo>
                <a:lnTo>
                  <a:pt x="129" y="439"/>
                </a:lnTo>
                <a:cubicBezTo>
                  <a:pt x="127" y="435"/>
                  <a:pt x="125" y="431"/>
                  <a:pt x="124" y="427"/>
                </a:cubicBezTo>
                <a:lnTo>
                  <a:pt x="124" y="424"/>
                </a:lnTo>
                <a:cubicBezTo>
                  <a:pt x="121" y="410"/>
                  <a:pt x="125" y="396"/>
                  <a:pt x="134" y="385"/>
                </a:cubicBezTo>
                <a:cubicBezTo>
                  <a:pt x="143" y="373"/>
                  <a:pt x="157" y="367"/>
                  <a:pt x="171" y="367"/>
                </a:cubicBezTo>
                <a:lnTo>
                  <a:pt x="172" y="367"/>
                </a:lnTo>
                <a:cubicBezTo>
                  <a:pt x="198" y="367"/>
                  <a:pt x="220" y="388"/>
                  <a:pt x="220" y="415"/>
                </a:cubicBezTo>
                <a:lnTo>
                  <a:pt x="220" y="420"/>
                </a:lnTo>
                <a:lnTo>
                  <a:pt x="219" y="430"/>
                </a:lnTo>
                <a:cubicBezTo>
                  <a:pt x="216" y="456"/>
                  <a:pt x="194" y="474"/>
                  <a:pt x="168" y="472"/>
                </a:cubicBezTo>
                <a:cubicBezTo>
                  <a:pt x="143" y="471"/>
                  <a:pt x="123" y="450"/>
                  <a:pt x="123" y="424"/>
                </a:cubicBezTo>
                <a:lnTo>
                  <a:pt x="123" y="421"/>
                </a:lnTo>
                <a:lnTo>
                  <a:pt x="123" y="419"/>
                </a:lnTo>
                <a:cubicBezTo>
                  <a:pt x="123" y="416"/>
                  <a:pt x="123" y="413"/>
                  <a:pt x="123" y="411"/>
                </a:cubicBezTo>
                <a:lnTo>
                  <a:pt x="124" y="405"/>
                </a:lnTo>
                <a:lnTo>
                  <a:pt x="123" y="405"/>
                </a:lnTo>
                <a:lnTo>
                  <a:pt x="171" y="453"/>
                </a:lnTo>
                <a:lnTo>
                  <a:pt x="171" y="453"/>
                </a:lnTo>
                <a:cubicBezTo>
                  <a:pt x="144" y="453"/>
                  <a:pt x="123" y="432"/>
                  <a:pt x="123" y="405"/>
                </a:cubicBezTo>
                <a:lnTo>
                  <a:pt x="123" y="402"/>
                </a:lnTo>
                <a:lnTo>
                  <a:pt x="123" y="400"/>
                </a:lnTo>
                <a:lnTo>
                  <a:pt x="218" y="412"/>
                </a:lnTo>
                <a:lnTo>
                  <a:pt x="217" y="414"/>
                </a:lnTo>
                <a:lnTo>
                  <a:pt x="217" y="413"/>
                </a:lnTo>
                <a:lnTo>
                  <a:pt x="170" y="357"/>
                </a:lnTo>
                <a:lnTo>
                  <a:pt x="171" y="357"/>
                </a:lnTo>
                <a:lnTo>
                  <a:pt x="124" y="415"/>
                </a:lnTo>
                <a:lnTo>
                  <a:pt x="123" y="410"/>
                </a:lnTo>
                <a:cubicBezTo>
                  <a:pt x="121" y="402"/>
                  <a:pt x="122" y="393"/>
                  <a:pt x="124" y="385"/>
                </a:cubicBezTo>
                <a:lnTo>
                  <a:pt x="126" y="381"/>
                </a:lnTo>
                <a:lnTo>
                  <a:pt x="124" y="392"/>
                </a:lnTo>
                <a:lnTo>
                  <a:pt x="124" y="386"/>
                </a:lnTo>
                <a:lnTo>
                  <a:pt x="124" y="386"/>
                </a:lnTo>
                <a:cubicBezTo>
                  <a:pt x="124" y="360"/>
                  <a:pt x="145" y="338"/>
                  <a:pt x="172" y="338"/>
                </a:cubicBezTo>
                <a:cubicBezTo>
                  <a:pt x="198" y="338"/>
                  <a:pt x="220" y="360"/>
                  <a:pt x="220" y="386"/>
                </a:cubicBezTo>
                <a:lnTo>
                  <a:pt x="220" y="388"/>
                </a:lnTo>
                <a:lnTo>
                  <a:pt x="220" y="391"/>
                </a:lnTo>
                <a:lnTo>
                  <a:pt x="219" y="383"/>
                </a:lnTo>
                <a:lnTo>
                  <a:pt x="220" y="386"/>
                </a:lnTo>
                <a:lnTo>
                  <a:pt x="215" y="373"/>
                </a:lnTo>
                <a:lnTo>
                  <a:pt x="216" y="375"/>
                </a:lnTo>
                <a:lnTo>
                  <a:pt x="125" y="396"/>
                </a:lnTo>
                <a:lnTo>
                  <a:pt x="125" y="394"/>
                </a:lnTo>
                <a:lnTo>
                  <a:pt x="125" y="391"/>
                </a:lnTo>
                <a:lnTo>
                  <a:pt x="126" y="381"/>
                </a:lnTo>
                <a:lnTo>
                  <a:pt x="127" y="375"/>
                </a:lnTo>
                <a:cubicBezTo>
                  <a:pt x="131" y="350"/>
                  <a:pt x="153" y="332"/>
                  <a:pt x="178" y="334"/>
                </a:cubicBezTo>
                <a:cubicBezTo>
                  <a:pt x="203" y="335"/>
                  <a:pt x="222" y="356"/>
                  <a:pt x="222" y="381"/>
                </a:cubicBezTo>
                <a:lnTo>
                  <a:pt x="222" y="384"/>
                </a:lnTo>
                <a:lnTo>
                  <a:pt x="222" y="388"/>
                </a:lnTo>
                <a:lnTo>
                  <a:pt x="222" y="393"/>
                </a:lnTo>
                <a:lnTo>
                  <a:pt x="222" y="396"/>
                </a:lnTo>
                <a:lnTo>
                  <a:pt x="129" y="381"/>
                </a:lnTo>
                <a:lnTo>
                  <a:pt x="129" y="379"/>
                </a:lnTo>
                <a:lnTo>
                  <a:pt x="127" y="394"/>
                </a:lnTo>
                <a:lnTo>
                  <a:pt x="127" y="391"/>
                </a:lnTo>
                <a:lnTo>
                  <a:pt x="127" y="386"/>
                </a:lnTo>
                <a:cubicBezTo>
                  <a:pt x="127" y="384"/>
                  <a:pt x="127" y="381"/>
                  <a:pt x="128" y="379"/>
                </a:cubicBezTo>
                <a:lnTo>
                  <a:pt x="128" y="376"/>
                </a:lnTo>
                <a:lnTo>
                  <a:pt x="129" y="370"/>
                </a:lnTo>
                <a:cubicBezTo>
                  <a:pt x="135" y="346"/>
                  <a:pt x="158" y="331"/>
                  <a:pt x="182" y="334"/>
                </a:cubicBezTo>
                <a:cubicBezTo>
                  <a:pt x="206" y="337"/>
                  <a:pt x="224" y="357"/>
                  <a:pt x="224" y="381"/>
                </a:cubicBezTo>
                <a:lnTo>
                  <a:pt x="224" y="383"/>
                </a:lnTo>
                <a:cubicBezTo>
                  <a:pt x="224" y="386"/>
                  <a:pt x="224" y="389"/>
                  <a:pt x="223" y="391"/>
                </a:cubicBezTo>
                <a:lnTo>
                  <a:pt x="223" y="394"/>
                </a:lnTo>
                <a:lnTo>
                  <a:pt x="175" y="338"/>
                </a:lnTo>
                <a:lnTo>
                  <a:pt x="176" y="338"/>
                </a:lnTo>
                <a:lnTo>
                  <a:pt x="129" y="382"/>
                </a:lnTo>
                <a:lnTo>
                  <a:pt x="129" y="377"/>
                </a:lnTo>
                <a:lnTo>
                  <a:pt x="130" y="371"/>
                </a:lnTo>
                <a:cubicBezTo>
                  <a:pt x="133" y="346"/>
                  <a:pt x="155" y="327"/>
                  <a:pt x="180" y="329"/>
                </a:cubicBezTo>
                <a:cubicBezTo>
                  <a:pt x="206" y="331"/>
                  <a:pt x="225" y="352"/>
                  <a:pt x="225" y="377"/>
                </a:cubicBezTo>
                <a:lnTo>
                  <a:pt x="225" y="378"/>
                </a:lnTo>
                <a:lnTo>
                  <a:pt x="225" y="382"/>
                </a:lnTo>
                <a:cubicBezTo>
                  <a:pt x="225" y="385"/>
                  <a:pt x="225" y="387"/>
                  <a:pt x="225" y="390"/>
                </a:cubicBezTo>
                <a:lnTo>
                  <a:pt x="224" y="393"/>
                </a:lnTo>
                <a:lnTo>
                  <a:pt x="225" y="385"/>
                </a:lnTo>
                <a:lnTo>
                  <a:pt x="225" y="386"/>
                </a:lnTo>
                <a:lnTo>
                  <a:pt x="129" y="381"/>
                </a:lnTo>
                <a:lnTo>
                  <a:pt x="130" y="377"/>
                </a:lnTo>
                <a:lnTo>
                  <a:pt x="129" y="377"/>
                </a:lnTo>
                <a:lnTo>
                  <a:pt x="130" y="367"/>
                </a:lnTo>
                <a:cubicBezTo>
                  <a:pt x="131" y="360"/>
                  <a:pt x="133" y="353"/>
                  <a:pt x="137" y="347"/>
                </a:cubicBezTo>
                <a:lnTo>
                  <a:pt x="140" y="342"/>
                </a:lnTo>
                <a:lnTo>
                  <a:pt x="144" y="336"/>
                </a:lnTo>
                <a:cubicBezTo>
                  <a:pt x="155" y="320"/>
                  <a:pt x="174" y="312"/>
                  <a:pt x="193" y="315"/>
                </a:cubicBezTo>
                <a:cubicBezTo>
                  <a:pt x="212" y="319"/>
                  <a:pt x="227" y="334"/>
                  <a:pt x="231" y="353"/>
                </a:cubicBezTo>
                <a:lnTo>
                  <a:pt x="232" y="356"/>
                </a:lnTo>
                <a:cubicBezTo>
                  <a:pt x="232" y="359"/>
                  <a:pt x="232" y="362"/>
                  <a:pt x="232" y="365"/>
                </a:cubicBezTo>
                <a:lnTo>
                  <a:pt x="232" y="367"/>
                </a:lnTo>
                <a:cubicBezTo>
                  <a:pt x="232" y="394"/>
                  <a:pt x="211" y="415"/>
                  <a:pt x="184" y="415"/>
                </a:cubicBezTo>
                <a:cubicBezTo>
                  <a:pt x="158" y="415"/>
                  <a:pt x="136" y="394"/>
                  <a:pt x="136" y="367"/>
                </a:cubicBezTo>
                <a:lnTo>
                  <a:pt x="136" y="362"/>
                </a:lnTo>
                <a:lnTo>
                  <a:pt x="137" y="370"/>
                </a:lnTo>
                <a:lnTo>
                  <a:pt x="137" y="367"/>
                </a:lnTo>
                <a:cubicBezTo>
                  <a:pt x="136" y="365"/>
                  <a:pt x="136" y="362"/>
                  <a:pt x="136" y="359"/>
                </a:cubicBezTo>
                <a:lnTo>
                  <a:pt x="136" y="358"/>
                </a:lnTo>
                <a:cubicBezTo>
                  <a:pt x="136" y="334"/>
                  <a:pt x="153" y="314"/>
                  <a:pt x="176" y="311"/>
                </a:cubicBezTo>
                <a:cubicBezTo>
                  <a:pt x="200" y="307"/>
                  <a:pt x="222" y="320"/>
                  <a:pt x="230" y="343"/>
                </a:cubicBezTo>
                <a:lnTo>
                  <a:pt x="230" y="344"/>
                </a:lnTo>
                <a:cubicBezTo>
                  <a:pt x="231" y="347"/>
                  <a:pt x="231" y="349"/>
                  <a:pt x="232" y="352"/>
                </a:cubicBezTo>
                <a:lnTo>
                  <a:pt x="232" y="355"/>
                </a:lnTo>
                <a:lnTo>
                  <a:pt x="233" y="363"/>
                </a:lnTo>
                <a:cubicBezTo>
                  <a:pt x="236" y="388"/>
                  <a:pt x="218" y="410"/>
                  <a:pt x="194" y="415"/>
                </a:cubicBezTo>
                <a:cubicBezTo>
                  <a:pt x="169" y="419"/>
                  <a:pt x="145" y="404"/>
                  <a:pt x="139" y="379"/>
                </a:cubicBezTo>
                <a:lnTo>
                  <a:pt x="138" y="377"/>
                </a:lnTo>
                <a:lnTo>
                  <a:pt x="137" y="370"/>
                </a:lnTo>
                <a:cubicBezTo>
                  <a:pt x="135" y="356"/>
                  <a:pt x="139" y="342"/>
                  <a:pt x="148" y="331"/>
                </a:cubicBezTo>
                <a:cubicBezTo>
                  <a:pt x="157" y="321"/>
                  <a:pt x="170" y="314"/>
                  <a:pt x="184" y="314"/>
                </a:cubicBezTo>
                <a:lnTo>
                  <a:pt x="185" y="314"/>
                </a:lnTo>
                <a:lnTo>
                  <a:pt x="186" y="314"/>
                </a:lnTo>
                <a:cubicBezTo>
                  <a:pt x="211" y="314"/>
                  <a:pt x="231" y="333"/>
                  <a:pt x="234" y="358"/>
                </a:cubicBezTo>
                <a:cubicBezTo>
                  <a:pt x="236" y="382"/>
                  <a:pt x="220" y="405"/>
                  <a:pt x="195" y="410"/>
                </a:cubicBezTo>
                <a:lnTo>
                  <a:pt x="193" y="410"/>
                </a:lnTo>
                <a:cubicBezTo>
                  <a:pt x="188" y="411"/>
                  <a:pt x="182" y="411"/>
                  <a:pt x="177" y="410"/>
                </a:cubicBezTo>
                <a:lnTo>
                  <a:pt x="173" y="410"/>
                </a:lnTo>
                <a:cubicBezTo>
                  <a:pt x="151" y="407"/>
                  <a:pt x="134" y="389"/>
                  <a:pt x="132" y="367"/>
                </a:cubicBezTo>
                <a:lnTo>
                  <a:pt x="132" y="362"/>
                </a:lnTo>
                <a:lnTo>
                  <a:pt x="131" y="353"/>
                </a:lnTo>
                <a:cubicBezTo>
                  <a:pt x="131" y="328"/>
                  <a:pt x="150" y="308"/>
                  <a:pt x="175" y="305"/>
                </a:cubicBezTo>
                <a:cubicBezTo>
                  <a:pt x="199" y="303"/>
                  <a:pt x="222" y="319"/>
                  <a:pt x="227" y="344"/>
                </a:cubicBezTo>
                <a:lnTo>
                  <a:pt x="227" y="346"/>
                </a:lnTo>
                <a:lnTo>
                  <a:pt x="228" y="349"/>
                </a:lnTo>
                <a:lnTo>
                  <a:pt x="138" y="337"/>
                </a:lnTo>
                <a:lnTo>
                  <a:pt x="139" y="335"/>
                </a:lnTo>
                <a:lnTo>
                  <a:pt x="134" y="348"/>
                </a:lnTo>
                <a:lnTo>
                  <a:pt x="135" y="345"/>
                </a:lnTo>
                <a:lnTo>
                  <a:pt x="135" y="343"/>
                </a:lnTo>
                <a:lnTo>
                  <a:pt x="182" y="396"/>
                </a:lnTo>
                <a:lnTo>
                  <a:pt x="182" y="396"/>
                </a:lnTo>
                <a:cubicBezTo>
                  <a:pt x="157" y="396"/>
                  <a:pt x="137" y="378"/>
                  <a:pt x="134" y="353"/>
                </a:cubicBezTo>
                <a:lnTo>
                  <a:pt x="134" y="348"/>
                </a:lnTo>
                <a:lnTo>
                  <a:pt x="133" y="344"/>
                </a:lnTo>
                <a:cubicBezTo>
                  <a:pt x="132" y="331"/>
                  <a:pt x="136" y="317"/>
                  <a:pt x="145" y="307"/>
                </a:cubicBezTo>
                <a:cubicBezTo>
                  <a:pt x="154" y="297"/>
                  <a:pt x="167" y="291"/>
                  <a:pt x="181" y="291"/>
                </a:cubicBezTo>
                <a:lnTo>
                  <a:pt x="183" y="291"/>
                </a:lnTo>
                <a:cubicBezTo>
                  <a:pt x="209" y="291"/>
                  <a:pt x="231" y="312"/>
                  <a:pt x="231" y="339"/>
                </a:cubicBezTo>
                <a:lnTo>
                  <a:pt x="231" y="342"/>
                </a:lnTo>
                <a:cubicBezTo>
                  <a:pt x="231" y="347"/>
                  <a:pt x="230" y="352"/>
                  <a:pt x="229" y="357"/>
                </a:cubicBezTo>
                <a:lnTo>
                  <a:pt x="228" y="359"/>
                </a:lnTo>
                <a:cubicBezTo>
                  <a:pt x="221" y="381"/>
                  <a:pt x="198" y="395"/>
                  <a:pt x="175" y="391"/>
                </a:cubicBezTo>
                <a:cubicBezTo>
                  <a:pt x="152" y="387"/>
                  <a:pt x="134" y="367"/>
                  <a:pt x="134" y="343"/>
                </a:cubicBezTo>
                <a:lnTo>
                  <a:pt x="134" y="339"/>
                </a:lnTo>
                <a:lnTo>
                  <a:pt x="134" y="334"/>
                </a:lnTo>
                <a:cubicBezTo>
                  <a:pt x="134" y="307"/>
                  <a:pt x="156" y="286"/>
                  <a:pt x="182" y="286"/>
                </a:cubicBezTo>
                <a:lnTo>
                  <a:pt x="183" y="286"/>
                </a:lnTo>
                <a:lnTo>
                  <a:pt x="135" y="334"/>
                </a:lnTo>
                <a:lnTo>
                  <a:pt x="135" y="329"/>
                </a:lnTo>
                <a:lnTo>
                  <a:pt x="136" y="337"/>
                </a:lnTo>
                <a:lnTo>
                  <a:pt x="136" y="334"/>
                </a:lnTo>
                <a:lnTo>
                  <a:pt x="136" y="336"/>
                </a:lnTo>
                <a:cubicBezTo>
                  <a:pt x="129" y="310"/>
                  <a:pt x="145" y="284"/>
                  <a:pt x="171" y="278"/>
                </a:cubicBezTo>
                <a:cubicBezTo>
                  <a:pt x="197" y="271"/>
                  <a:pt x="223" y="287"/>
                  <a:pt x="229" y="313"/>
                </a:cubicBezTo>
                <a:lnTo>
                  <a:pt x="230" y="315"/>
                </a:lnTo>
                <a:lnTo>
                  <a:pt x="231" y="322"/>
                </a:lnTo>
                <a:lnTo>
                  <a:pt x="183" y="281"/>
                </a:lnTo>
                <a:lnTo>
                  <a:pt x="185" y="281"/>
                </a:lnTo>
                <a:lnTo>
                  <a:pt x="137" y="329"/>
                </a:lnTo>
                <a:lnTo>
                  <a:pt x="137" y="324"/>
                </a:lnTo>
                <a:lnTo>
                  <a:pt x="137" y="320"/>
                </a:lnTo>
                <a:lnTo>
                  <a:pt x="185" y="368"/>
                </a:lnTo>
                <a:lnTo>
                  <a:pt x="184" y="368"/>
                </a:lnTo>
                <a:cubicBezTo>
                  <a:pt x="170" y="368"/>
                  <a:pt x="158" y="362"/>
                  <a:pt x="149" y="352"/>
                </a:cubicBezTo>
                <a:cubicBezTo>
                  <a:pt x="139" y="342"/>
                  <a:pt x="135" y="329"/>
                  <a:pt x="136" y="316"/>
                </a:cubicBezTo>
                <a:lnTo>
                  <a:pt x="137" y="310"/>
                </a:lnTo>
                <a:cubicBezTo>
                  <a:pt x="137" y="308"/>
                  <a:pt x="137" y="305"/>
                  <a:pt x="138" y="303"/>
                </a:cubicBezTo>
                <a:lnTo>
                  <a:pt x="139" y="299"/>
                </a:lnTo>
                <a:cubicBezTo>
                  <a:pt x="145" y="275"/>
                  <a:pt x="167" y="260"/>
                  <a:pt x="191" y="263"/>
                </a:cubicBezTo>
                <a:cubicBezTo>
                  <a:pt x="215" y="266"/>
                  <a:pt x="233" y="286"/>
                  <a:pt x="233" y="310"/>
                </a:cubicBezTo>
                <a:lnTo>
                  <a:pt x="233" y="312"/>
                </a:lnTo>
                <a:lnTo>
                  <a:pt x="233" y="315"/>
                </a:lnTo>
                <a:lnTo>
                  <a:pt x="234" y="315"/>
                </a:lnTo>
                <a:lnTo>
                  <a:pt x="141" y="302"/>
                </a:lnTo>
                <a:lnTo>
                  <a:pt x="142" y="300"/>
                </a:lnTo>
                <a:lnTo>
                  <a:pt x="143" y="297"/>
                </a:lnTo>
                <a:cubicBezTo>
                  <a:pt x="151" y="277"/>
                  <a:pt x="172" y="265"/>
                  <a:pt x="194" y="267"/>
                </a:cubicBezTo>
                <a:cubicBezTo>
                  <a:pt x="215" y="270"/>
                  <a:pt x="232" y="287"/>
                  <a:pt x="235" y="308"/>
                </a:cubicBezTo>
                <a:lnTo>
                  <a:pt x="236" y="312"/>
                </a:lnTo>
                <a:cubicBezTo>
                  <a:pt x="236" y="314"/>
                  <a:pt x="236" y="316"/>
                  <a:pt x="236" y="318"/>
                </a:cubicBezTo>
                <a:lnTo>
                  <a:pt x="236" y="320"/>
                </a:lnTo>
                <a:cubicBezTo>
                  <a:pt x="236" y="346"/>
                  <a:pt x="215" y="368"/>
                  <a:pt x="188" y="368"/>
                </a:cubicBezTo>
                <a:cubicBezTo>
                  <a:pt x="162" y="368"/>
                  <a:pt x="140" y="346"/>
                  <a:pt x="140" y="320"/>
                </a:cubicBezTo>
                <a:lnTo>
                  <a:pt x="140" y="316"/>
                </a:lnTo>
                <a:lnTo>
                  <a:pt x="140" y="309"/>
                </a:lnTo>
                <a:lnTo>
                  <a:pt x="140" y="307"/>
                </a:lnTo>
                <a:lnTo>
                  <a:pt x="140" y="301"/>
                </a:lnTo>
                <a:cubicBezTo>
                  <a:pt x="140" y="276"/>
                  <a:pt x="159" y="256"/>
                  <a:pt x="183" y="253"/>
                </a:cubicBezTo>
                <a:cubicBezTo>
                  <a:pt x="208" y="251"/>
                  <a:pt x="230" y="267"/>
                  <a:pt x="235" y="292"/>
                </a:cubicBezTo>
                <a:lnTo>
                  <a:pt x="236" y="294"/>
                </a:lnTo>
                <a:cubicBezTo>
                  <a:pt x="236" y="297"/>
                  <a:pt x="236" y="300"/>
                  <a:pt x="236" y="303"/>
                </a:cubicBezTo>
                <a:lnTo>
                  <a:pt x="236" y="309"/>
                </a:lnTo>
                <a:lnTo>
                  <a:pt x="237" y="312"/>
                </a:lnTo>
                <a:lnTo>
                  <a:pt x="237" y="320"/>
                </a:lnTo>
                <a:cubicBezTo>
                  <a:pt x="237" y="346"/>
                  <a:pt x="215" y="368"/>
                  <a:pt x="189" y="368"/>
                </a:cubicBezTo>
                <a:cubicBezTo>
                  <a:pt x="162" y="368"/>
                  <a:pt x="141" y="346"/>
                  <a:pt x="141" y="320"/>
                </a:cubicBezTo>
                <a:lnTo>
                  <a:pt x="141" y="316"/>
                </a:lnTo>
                <a:lnTo>
                  <a:pt x="142" y="306"/>
                </a:lnTo>
                <a:lnTo>
                  <a:pt x="142" y="300"/>
                </a:lnTo>
                <a:lnTo>
                  <a:pt x="143" y="293"/>
                </a:lnTo>
                <a:cubicBezTo>
                  <a:pt x="147" y="268"/>
                  <a:pt x="170" y="251"/>
                  <a:pt x="194" y="253"/>
                </a:cubicBezTo>
                <a:cubicBezTo>
                  <a:pt x="219" y="255"/>
                  <a:pt x="238" y="276"/>
                  <a:pt x="238" y="301"/>
                </a:cubicBezTo>
                <a:lnTo>
                  <a:pt x="238" y="301"/>
                </a:lnTo>
                <a:lnTo>
                  <a:pt x="238" y="304"/>
                </a:lnTo>
                <a:lnTo>
                  <a:pt x="238" y="310"/>
                </a:lnTo>
                <a:lnTo>
                  <a:pt x="143" y="306"/>
                </a:lnTo>
                <a:lnTo>
                  <a:pt x="143" y="301"/>
                </a:lnTo>
                <a:lnTo>
                  <a:pt x="143" y="301"/>
                </a:lnTo>
                <a:cubicBezTo>
                  <a:pt x="143" y="277"/>
                  <a:pt x="160" y="257"/>
                  <a:pt x="183" y="254"/>
                </a:cubicBezTo>
                <a:cubicBezTo>
                  <a:pt x="207" y="250"/>
                  <a:pt x="229" y="263"/>
                  <a:pt x="237" y="286"/>
                </a:cubicBezTo>
                <a:lnTo>
                  <a:pt x="237" y="287"/>
                </a:lnTo>
                <a:cubicBezTo>
                  <a:pt x="239" y="292"/>
                  <a:pt x="239" y="297"/>
                  <a:pt x="239" y="302"/>
                </a:cubicBezTo>
                <a:lnTo>
                  <a:pt x="239" y="306"/>
                </a:lnTo>
                <a:lnTo>
                  <a:pt x="239" y="309"/>
                </a:lnTo>
                <a:lnTo>
                  <a:pt x="239" y="310"/>
                </a:lnTo>
                <a:cubicBezTo>
                  <a:pt x="239" y="337"/>
                  <a:pt x="218" y="358"/>
                  <a:pt x="191" y="358"/>
                </a:cubicBezTo>
                <a:cubicBezTo>
                  <a:pt x="165" y="358"/>
                  <a:pt x="143" y="337"/>
                  <a:pt x="143" y="310"/>
                </a:cubicBezTo>
                <a:lnTo>
                  <a:pt x="143" y="306"/>
                </a:lnTo>
                <a:lnTo>
                  <a:pt x="143" y="305"/>
                </a:lnTo>
                <a:cubicBezTo>
                  <a:pt x="142" y="292"/>
                  <a:pt x="146" y="279"/>
                  <a:pt x="156" y="269"/>
                </a:cubicBezTo>
                <a:cubicBezTo>
                  <a:pt x="165" y="259"/>
                  <a:pt x="177" y="253"/>
                  <a:pt x="191" y="253"/>
                </a:cubicBezTo>
                <a:lnTo>
                  <a:pt x="191" y="253"/>
                </a:lnTo>
                <a:lnTo>
                  <a:pt x="143" y="301"/>
                </a:lnTo>
                <a:lnTo>
                  <a:pt x="143" y="296"/>
                </a:lnTo>
                <a:lnTo>
                  <a:pt x="143" y="297"/>
                </a:lnTo>
                <a:lnTo>
                  <a:pt x="191" y="339"/>
                </a:lnTo>
                <a:lnTo>
                  <a:pt x="190" y="339"/>
                </a:lnTo>
                <a:lnTo>
                  <a:pt x="238" y="284"/>
                </a:lnTo>
                <a:lnTo>
                  <a:pt x="238" y="287"/>
                </a:lnTo>
                <a:lnTo>
                  <a:pt x="231" y="268"/>
                </a:lnTo>
                <a:lnTo>
                  <a:pt x="232" y="269"/>
                </a:lnTo>
                <a:lnTo>
                  <a:pt x="144" y="296"/>
                </a:lnTo>
                <a:lnTo>
                  <a:pt x="144" y="291"/>
                </a:lnTo>
                <a:lnTo>
                  <a:pt x="144" y="286"/>
                </a:lnTo>
                <a:lnTo>
                  <a:pt x="192" y="334"/>
                </a:lnTo>
                <a:lnTo>
                  <a:pt x="191" y="334"/>
                </a:lnTo>
                <a:cubicBezTo>
                  <a:pt x="168" y="334"/>
                  <a:pt x="148" y="318"/>
                  <a:pt x="144" y="296"/>
                </a:cubicBezTo>
                <a:lnTo>
                  <a:pt x="143" y="293"/>
                </a:lnTo>
                <a:lnTo>
                  <a:pt x="143" y="294"/>
                </a:lnTo>
                <a:lnTo>
                  <a:pt x="237" y="273"/>
                </a:lnTo>
                <a:lnTo>
                  <a:pt x="238" y="275"/>
                </a:lnTo>
                <a:lnTo>
                  <a:pt x="238" y="275"/>
                </a:lnTo>
                <a:lnTo>
                  <a:pt x="144" y="277"/>
                </a:lnTo>
                <a:lnTo>
                  <a:pt x="144" y="275"/>
                </a:lnTo>
                <a:lnTo>
                  <a:pt x="143" y="284"/>
                </a:lnTo>
                <a:lnTo>
                  <a:pt x="143" y="282"/>
                </a:lnTo>
                <a:cubicBezTo>
                  <a:pt x="143" y="255"/>
                  <a:pt x="165" y="234"/>
                  <a:pt x="191" y="234"/>
                </a:cubicBezTo>
                <a:cubicBezTo>
                  <a:pt x="218" y="234"/>
                  <a:pt x="239" y="255"/>
                  <a:pt x="239" y="282"/>
                </a:cubicBezTo>
                <a:lnTo>
                  <a:pt x="239" y="283"/>
                </a:lnTo>
                <a:lnTo>
                  <a:pt x="239" y="287"/>
                </a:lnTo>
                <a:lnTo>
                  <a:pt x="239" y="290"/>
                </a:lnTo>
                <a:lnTo>
                  <a:pt x="239" y="291"/>
                </a:lnTo>
                <a:cubicBezTo>
                  <a:pt x="239" y="318"/>
                  <a:pt x="218" y="339"/>
                  <a:pt x="191" y="339"/>
                </a:cubicBezTo>
                <a:cubicBezTo>
                  <a:pt x="165" y="339"/>
                  <a:pt x="143" y="318"/>
                  <a:pt x="143" y="291"/>
                </a:cubicBezTo>
                <a:lnTo>
                  <a:pt x="143" y="290"/>
                </a:lnTo>
                <a:lnTo>
                  <a:pt x="144" y="298"/>
                </a:lnTo>
                <a:lnTo>
                  <a:pt x="144" y="295"/>
                </a:lnTo>
                <a:lnTo>
                  <a:pt x="143" y="290"/>
                </a:lnTo>
                <a:cubicBezTo>
                  <a:pt x="143" y="288"/>
                  <a:pt x="142" y="286"/>
                  <a:pt x="142" y="283"/>
                </a:cubicBezTo>
                <a:lnTo>
                  <a:pt x="142" y="282"/>
                </a:lnTo>
                <a:cubicBezTo>
                  <a:pt x="142" y="257"/>
                  <a:pt x="161" y="237"/>
                  <a:pt x="186" y="234"/>
                </a:cubicBezTo>
                <a:cubicBezTo>
                  <a:pt x="210" y="232"/>
                  <a:pt x="233" y="248"/>
                  <a:pt x="238" y="273"/>
                </a:cubicBezTo>
                <a:lnTo>
                  <a:pt x="238" y="275"/>
                </a:lnTo>
                <a:cubicBezTo>
                  <a:pt x="239" y="278"/>
                  <a:pt x="239" y="281"/>
                  <a:pt x="239" y="284"/>
                </a:cubicBezTo>
                <a:lnTo>
                  <a:pt x="239" y="286"/>
                </a:lnTo>
                <a:cubicBezTo>
                  <a:pt x="239" y="312"/>
                  <a:pt x="219" y="333"/>
                  <a:pt x="194" y="334"/>
                </a:cubicBezTo>
                <a:cubicBezTo>
                  <a:pt x="168" y="336"/>
                  <a:pt x="146" y="317"/>
                  <a:pt x="143" y="292"/>
                </a:cubicBezTo>
                <a:lnTo>
                  <a:pt x="143" y="287"/>
                </a:lnTo>
                <a:lnTo>
                  <a:pt x="142" y="282"/>
                </a:lnTo>
                <a:cubicBezTo>
                  <a:pt x="141" y="268"/>
                  <a:pt x="145" y="255"/>
                  <a:pt x="154" y="245"/>
                </a:cubicBezTo>
                <a:cubicBezTo>
                  <a:pt x="163" y="235"/>
                  <a:pt x="176" y="229"/>
                  <a:pt x="190" y="229"/>
                </a:cubicBezTo>
                <a:lnTo>
                  <a:pt x="191" y="229"/>
                </a:lnTo>
                <a:cubicBezTo>
                  <a:pt x="217" y="229"/>
                  <a:pt x="239" y="250"/>
                  <a:pt x="239" y="277"/>
                </a:cubicBezTo>
                <a:lnTo>
                  <a:pt x="239" y="280"/>
                </a:lnTo>
                <a:lnTo>
                  <a:pt x="239" y="282"/>
                </a:lnTo>
                <a:lnTo>
                  <a:pt x="143" y="277"/>
                </a:lnTo>
                <a:lnTo>
                  <a:pt x="144" y="272"/>
                </a:lnTo>
                <a:lnTo>
                  <a:pt x="143" y="274"/>
                </a:lnTo>
                <a:lnTo>
                  <a:pt x="143" y="272"/>
                </a:lnTo>
                <a:cubicBezTo>
                  <a:pt x="143" y="246"/>
                  <a:pt x="165" y="224"/>
                  <a:pt x="191" y="224"/>
                </a:cubicBezTo>
                <a:cubicBezTo>
                  <a:pt x="218" y="224"/>
                  <a:pt x="239" y="246"/>
                  <a:pt x="239" y="272"/>
                </a:cubicBezTo>
                <a:lnTo>
                  <a:pt x="239" y="274"/>
                </a:lnTo>
                <a:lnTo>
                  <a:pt x="239" y="277"/>
                </a:lnTo>
                <a:lnTo>
                  <a:pt x="239" y="280"/>
                </a:lnTo>
                <a:lnTo>
                  <a:pt x="239" y="282"/>
                </a:lnTo>
                <a:cubicBezTo>
                  <a:pt x="239" y="308"/>
                  <a:pt x="218" y="330"/>
                  <a:pt x="191" y="330"/>
                </a:cubicBezTo>
                <a:cubicBezTo>
                  <a:pt x="165" y="330"/>
                  <a:pt x="143" y="308"/>
                  <a:pt x="143" y="282"/>
                </a:cubicBezTo>
                <a:lnTo>
                  <a:pt x="143" y="279"/>
                </a:lnTo>
                <a:lnTo>
                  <a:pt x="143" y="275"/>
                </a:lnTo>
                <a:lnTo>
                  <a:pt x="143" y="270"/>
                </a:lnTo>
                <a:lnTo>
                  <a:pt x="143" y="267"/>
                </a:lnTo>
                <a:cubicBezTo>
                  <a:pt x="143" y="241"/>
                  <a:pt x="165" y="219"/>
                  <a:pt x="191" y="219"/>
                </a:cubicBezTo>
                <a:cubicBezTo>
                  <a:pt x="218" y="219"/>
                  <a:pt x="239" y="241"/>
                  <a:pt x="239" y="267"/>
                </a:cubicBezTo>
                <a:lnTo>
                  <a:pt x="239" y="269"/>
                </a:lnTo>
                <a:lnTo>
                  <a:pt x="239" y="272"/>
                </a:lnTo>
                <a:cubicBezTo>
                  <a:pt x="239" y="297"/>
                  <a:pt x="221" y="318"/>
                  <a:pt x="196" y="320"/>
                </a:cubicBezTo>
                <a:cubicBezTo>
                  <a:pt x="172" y="323"/>
                  <a:pt x="149" y="306"/>
                  <a:pt x="144" y="282"/>
                </a:cubicBezTo>
                <a:lnTo>
                  <a:pt x="144" y="279"/>
                </a:lnTo>
                <a:lnTo>
                  <a:pt x="143" y="277"/>
                </a:lnTo>
                <a:cubicBezTo>
                  <a:pt x="138" y="251"/>
                  <a:pt x="155" y="226"/>
                  <a:pt x="181" y="220"/>
                </a:cubicBezTo>
                <a:cubicBezTo>
                  <a:pt x="207" y="215"/>
                  <a:pt x="232" y="232"/>
                  <a:pt x="238" y="258"/>
                </a:cubicBezTo>
                <a:lnTo>
                  <a:pt x="238" y="261"/>
                </a:lnTo>
                <a:lnTo>
                  <a:pt x="239" y="263"/>
                </a:lnTo>
                <a:lnTo>
                  <a:pt x="143" y="272"/>
                </a:lnTo>
                <a:lnTo>
                  <a:pt x="143" y="267"/>
                </a:lnTo>
                <a:lnTo>
                  <a:pt x="143" y="264"/>
                </a:lnTo>
                <a:lnTo>
                  <a:pt x="143" y="263"/>
                </a:lnTo>
                <a:lnTo>
                  <a:pt x="237" y="278"/>
                </a:lnTo>
                <a:lnTo>
                  <a:pt x="237" y="280"/>
                </a:lnTo>
                <a:lnTo>
                  <a:pt x="239" y="264"/>
                </a:lnTo>
                <a:lnTo>
                  <a:pt x="239" y="267"/>
                </a:lnTo>
                <a:lnTo>
                  <a:pt x="239" y="272"/>
                </a:lnTo>
                <a:lnTo>
                  <a:pt x="144" y="263"/>
                </a:lnTo>
                <a:lnTo>
                  <a:pt x="144" y="261"/>
                </a:lnTo>
                <a:lnTo>
                  <a:pt x="143" y="270"/>
                </a:lnTo>
                <a:lnTo>
                  <a:pt x="143" y="267"/>
                </a:lnTo>
                <a:cubicBezTo>
                  <a:pt x="143" y="241"/>
                  <a:pt x="165" y="219"/>
                  <a:pt x="191" y="219"/>
                </a:cubicBezTo>
                <a:cubicBezTo>
                  <a:pt x="218" y="219"/>
                  <a:pt x="239" y="241"/>
                  <a:pt x="239" y="267"/>
                </a:cubicBezTo>
                <a:lnTo>
                  <a:pt x="239" y="270"/>
                </a:lnTo>
                <a:lnTo>
                  <a:pt x="239" y="272"/>
                </a:lnTo>
                <a:cubicBezTo>
                  <a:pt x="239" y="299"/>
                  <a:pt x="218" y="320"/>
                  <a:pt x="191" y="320"/>
                </a:cubicBezTo>
                <a:cubicBezTo>
                  <a:pt x="165" y="320"/>
                  <a:pt x="143" y="299"/>
                  <a:pt x="143" y="272"/>
                </a:cubicBezTo>
                <a:lnTo>
                  <a:pt x="143" y="269"/>
                </a:lnTo>
                <a:lnTo>
                  <a:pt x="143" y="265"/>
                </a:lnTo>
                <a:lnTo>
                  <a:pt x="143" y="260"/>
                </a:lnTo>
                <a:lnTo>
                  <a:pt x="143" y="258"/>
                </a:lnTo>
                <a:cubicBezTo>
                  <a:pt x="143" y="231"/>
                  <a:pt x="165" y="210"/>
                  <a:pt x="191" y="210"/>
                </a:cubicBezTo>
                <a:cubicBezTo>
                  <a:pt x="218" y="210"/>
                  <a:pt x="239" y="231"/>
                  <a:pt x="239" y="258"/>
                </a:cubicBezTo>
                <a:lnTo>
                  <a:pt x="239" y="259"/>
                </a:lnTo>
                <a:lnTo>
                  <a:pt x="239" y="253"/>
                </a:lnTo>
                <a:lnTo>
                  <a:pt x="239" y="256"/>
                </a:lnTo>
                <a:lnTo>
                  <a:pt x="192" y="215"/>
                </a:lnTo>
                <a:lnTo>
                  <a:pt x="192" y="215"/>
                </a:lnTo>
                <a:lnTo>
                  <a:pt x="145" y="268"/>
                </a:lnTo>
                <a:lnTo>
                  <a:pt x="144" y="263"/>
                </a:lnTo>
                <a:lnTo>
                  <a:pt x="144" y="254"/>
                </a:lnTo>
                <a:lnTo>
                  <a:pt x="145" y="245"/>
                </a:lnTo>
                <a:lnTo>
                  <a:pt x="144" y="245"/>
                </a:lnTo>
                <a:lnTo>
                  <a:pt x="144" y="243"/>
                </a:lnTo>
                <a:cubicBezTo>
                  <a:pt x="144" y="217"/>
                  <a:pt x="166" y="195"/>
                  <a:pt x="192" y="195"/>
                </a:cubicBezTo>
                <a:cubicBezTo>
                  <a:pt x="219" y="195"/>
                  <a:pt x="240" y="217"/>
                  <a:pt x="240" y="243"/>
                </a:cubicBezTo>
                <a:lnTo>
                  <a:pt x="240" y="245"/>
                </a:lnTo>
                <a:lnTo>
                  <a:pt x="241" y="246"/>
                </a:lnTo>
                <a:lnTo>
                  <a:pt x="241" y="255"/>
                </a:lnTo>
                <a:lnTo>
                  <a:pt x="241" y="258"/>
                </a:lnTo>
                <a:lnTo>
                  <a:pt x="150" y="237"/>
                </a:lnTo>
                <a:lnTo>
                  <a:pt x="151" y="236"/>
                </a:lnTo>
                <a:lnTo>
                  <a:pt x="145" y="257"/>
                </a:lnTo>
                <a:lnTo>
                  <a:pt x="145" y="254"/>
                </a:lnTo>
                <a:lnTo>
                  <a:pt x="145" y="248"/>
                </a:lnTo>
                <a:cubicBezTo>
                  <a:pt x="145" y="222"/>
                  <a:pt x="167" y="200"/>
                  <a:pt x="193" y="200"/>
                </a:cubicBezTo>
                <a:lnTo>
                  <a:pt x="194" y="200"/>
                </a:lnTo>
                <a:cubicBezTo>
                  <a:pt x="214" y="200"/>
                  <a:pt x="232" y="212"/>
                  <a:pt x="239" y="231"/>
                </a:cubicBezTo>
                <a:lnTo>
                  <a:pt x="240" y="233"/>
                </a:lnTo>
                <a:lnTo>
                  <a:pt x="239" y="232"/>
                </a:lnTo>
                <a:lnTo>
                  <a:pt x="151" y="238"/>
                </a:lnTo>
                <a:lnTo>
                  <a:pt x="151" y="236"/>
                </a:lnTo>
                <a:lnTo>
                  <a:pt x="150" y="244"/>
                </a:lnTo>
                <a:lnTo>
                  <a:pt x="150" y="241"/>
                </a:lnTo>
                <a:lnTo>
                  <a:pt x="153" y="230"/>
                </a:lnTo>
                <a:cubicBezTo>
                  <a:pt x="159" y="209"/>
                  <a:pt x="178" y="195"/>
                  <a:pt x="199" y="195"/>
                </a:cubicBezTo>
                <a:lnTo>
                  <a:pt x="200" y="195"/>
                </a:lnTo>
                <a:lnTo>
                  <a:pt x="156" y="224"/>
                </a:lnTo>
                <a:lnTo>
                  <a:pt x="158" y="219"/>
                </a:lnTo>
                <a:lnTo>
                  <a:pt x="154" y="234"/>
                </a:lnTo>
                <a:lnTo>
                  <a:pt x="155" y="229"/>
                </a:lnTo>
                <a:lnTo>
                  <a:pt x="155" y="224"/>
                </a:lnTo>
                <a:cubicBezTo>
                  <a:pt x="158" y="200"/>
                  <a:pt x="179" y="181"/>
                  <a:pt x="203" y="181"/>
                </a:cubicBezTo>
                <a:lnTo>
                  <a:pt x="204" y="181"/>
                </a:lnTo>
                <a:cubicBezTo>
                  <a:pt x="231" y="181"/>
                  <a:pt x="252" y="203"/>
                  <a:pt x="252" y="229"/>
                </a:cubicBezTo>
                <a:lnTo>
                  <a:pt x="252" y="232"/>
                </a:lnTo>
                <a:lnTo>
                  <a:pt x="252" y="234"/>
                </a:lnTo>
                <a:lnTo>
                  <a:pt x="204" y="186"/>
                </a:lnTo>
                <a:lnTo>
                  <a:pt x="206" y="186"/>
                </a:lnTo>
                <a:lnTo>
                  <a:pt x="207" y="186"/>
                </a:lnTo>
                <a:lnTo>
                  <a:pt x="159" y="234"/>
                </a:lnTo>
                <a:lnTo>
                  <a:pt x="159" y="230"/>
                </a:lnTo>
                <a:lnTo>
                  <a:pt x="159" y="224"/>
                </a:lnTo>
                <a:lnTo>
                  <a:pt x="160" y="215"/>
                </a:lnTo>
                <a:cubicBezTo>
                  <a:pt x="160" y="212"/>
                  <a:pt x="160" y="210"/>
                  <a:pt x="161" y="207"/>
                </a:cubicBezTo>
                <a:lnTo>
                  <a:pt x="162" y="203"/>
                </a:lnTo>
                <a:cubicBezTo>
                  <a:pt x="168" y="180"/>
                  <a:pt x="190" y="164"/>
                  <a:pt x="214" y="167"/>
                </a:cubicBezTo>
                <a:cubicBezTo>
                  <a:pt x="238" y="170"/>
                  <a:pt x="256" y="191"/>
                  <a:pt x="256" y="215"/>
                </a:cubicBezTo>
                <a:lnTo>
                  <a:pt x="256" y="217"/>
                </a:lnTo>
                <a:lnTo>
                  <a:pt x="256" y="220"/>
                </a:lnTo>
                <a:cubicBezTo>
                  <a:pt x="256" y="246"/>
                  <a:pt x="235" y="268"/>
                  <a:pt x="208" y="268"/>
                </a:cubicBezTo>
                <a:lnTo>
                  <a:pt x="208" y="268"/>
                </a:lnTo>
                <a:cubicBezTo>
                  <a:pt x="181" y="268"/>
                  <a:pt x="160" y="246"/>
                  <a:pt x="160" y="220"/>
                </a:cubicBezTo>
                <a:cubicBezTo>
                  <a:pt x="160" y="193"/>
                  <a:pt x="181" y="172"/>
                  <a:pt x="208" y="172"/>
                </a:cubicBezTo>
                <a:lnTo>
                  <a:pt x="208" y="172"/>
                </a:lnTo>
                <a:lnTo>
                  <a:pt x="161" y="225"/>
                </a:lnTo>
                <a:lnTo>
                  <a:pt x="160" y="220"/>
                </a:lnTo>
                <a:cubicBezTo>
                  <a:pt x="159" y="206"/>
                  <a:pt x="163" y="193"/>
                  <a:pt x="172" y="183"/>
                </a:cubicBezTo>
                <a:cubicBezTo>
                  <a:pt x="181" y="173"/>
                  <a:pt x="194" y="167"/>
                  <a:pt x="208" y="167"/>
                </a:cubicBezTo>
                <a:lnTo>
                  <a:pt x="208" y="167"/>
                </a:lnTo>
                <a:lnTo>
                  <a:pt x="162" y="201"/>
                </a:lnTo>
                <a:lnTo>
                  <a:pt x="164" y="196"/>
                </a:lnTo>
                <a:lnTo>
                  <a:pt x="166" y="190"/>
                </a:lnTo>
                <a:cubicBezTo>
                  <a:pt x="173" y="168"/>
                  <a:pt x="196" y="154"/>
                  <a:pt x="219" y="158"/>
                </a:cubicBezTo>
                <a:cubicBezTo>
                  <a:pt x="242" y="162"/>
                  <a:pt x="259" y="182"/>
                  <a:pt x="259" y="205"/>
                </a:cubicBezTo>
                <a:lnTo>
                  <a:pt x="259" y="208"/>
                </a:lnTo>
                <a:lnTo>
                  <a:pt x="259" y="210"/>
                </a:lnTo>
                <a:cubicBezTo>
                  <a:pt x="259" y="237"/>
                  <a:pt x="238" y="258"/>
                  <a:pt x="211" y="258"/>
                </a:cubicBezTo>
                <a:cubicBezTo>
                  <a:pt x="185" y="258"/>
                  <a:pt x="163" y="237"/>
                  <a:pt x="163" y="210"/>
                </a:cubicBezTo>
                <a:lnTo>
                  <a:pt x="163" y="205"/>
                </a:lnTo>
                <a:lnTo>
                  <a:pt x="163" y="201"/>
                </a:lnTo>
                <a:cubicBezTo>
                  <a:pt x="163" y="174"/>
                  <a:pt x="185" y="153"/>
                  <a:pt x="211" y="153"/>
                </a:cubicBezTo>
                <a:cubicBezTo>
                  <a:pt x="238" y="153"/>
                  <a:pt x="259" y="174"/>
                  <a:pt x="259" y="201"/>
                </a:cubicBezTo>
                <a:lnTo>
                  <a:pt x="259" y="203"/>
                </a:lnTo>
                <a:lnTo>
                  <a:pt x="259" y="205"/>
                </a:lnTo>
                <a:cubicBezTo>
                  <a:pt x="259" y="230"/>
                  <a:pt x="241" y="250"/>
                  <a:pt x="217" y="253"/>
                </a:cubicBezTo>
                <a:cubicBezTo>
                  <a:pt x="193" y="256"/>
                  <a:pt x="171" y="241"/>
                  <a:pt x="165" y="217"/>
                </a:cubicBezTo>
                <a:lnTo>
                  <a:pt x="164" y="215"/>
                </a:lnTo>
                <a:lnTo>
                  <a:pt x="163" y="210"/>
                </a:lnTo>
                <a:lnTo>
                  <a:pt x="258" y="201"/>
                </a:lnTo>
                <a:lnTo>
                  <a:pt x="258" y="203"/>
                </a:lnTo>
                <a:cubicBezTo>
                  <a:pt x="258" y="207"/>
                  <a:pt x="258" y="211"/>
                  <a:pt x="257" y="215"/>
                </a:cubicBezTo>
                <a:lnTo>
                  <a:pt x="257" y="217"/>
                </a:lnTo>
                <a:cubicBezTo>
                  <a:pt x="252" y="236"/>
                  <a:pt x="237" y="250"/>
                  <a:pt x="218" y="253"/>
                </a:cubicBezTo>
                <a:cubicBezTo>
                  <a:pt x="199" y="256"/>
                  <a:pt x="181" y="248"/>
                  <a:pt x="170" y="232"/>
                </a:cubicBezTo>
                <a:lnTo>
                  <a:pt x="169" y="231"/>
                </a:lnTo>
                <a:cubicBezTo>
                  <a:pt x="167" y="227"/>
                  <a:pt x="165" y="223"/>
                  <a:pt x="163" y="219"/>
                </a:cubicBezTo>
                <a:lnTo>
                  <a:pt x="162" y="216"/>
                </a:lnTo>
                <a:cubicBezTo>
                  <a:pt x="160" y="210"/>
                  <a:pt x="160" y="203"/>
                  <a:pt x="160" y="196"/>
                </a:cubicBezTo>
                <a:lnTo>
                  <a:pt x="161" y="191"/>
                </a:lnTo>
                <a:lnTo>
                  <a:pt x="208" y="244"/>
                </a:lnTo>
                <a:lnTo>
                  <a:pt x="207" y="244"/>
                </a:lnTo>
                <a:cubicBezTo>
                  <a:pt x="181" y="244"/>
                  <a:pt x="159" y="222"/>
                  <a:pt x="159" y="196"/>
                </a:cubicBezTo>
                <a:cubicBezTo>
                  <a:pt x="159" y="169"/>
                  <a:pt x="181" y="148"/>
                  <a:pt x="207" y="148"/>
                </a:cubicBezTo>
                <a:lnTo>
                  <a:pt x="208" y="148"/>
                </a:lnTo>
                <a:lnTo>
                  <a:pt x="160" y="196"/>
                </a:lnTo>
                <a:lnTo>
                  <a:pt x="160" y="193"/>
                </a:lnTo>
                <a:cubicBezTo>
                  <a:pt x="160" y="190"/>
                  <a:pt x="160" y="186"/>
                  <a:pt x="161" y="182"/>
                </a:cubicBezTo>
                <a:lnTo>
                  <a:pt x="162" y="180"/>
                </a:lnTo>
                <a:cubicBezTo>
                  <a:pt x="167" y="158"/>
                  <a:pt x="187" y="143"/>
                  <a:pt x="210" y="143"/>
                </a:cubicBezTo>
                <a:cubicBezTo>
                  <a:pt x="232" y="144"/>
                  <a:pt x="251" y="160"/>
                  <a:pt x="256" y="182"/>
                </a:cubicBezTo>
                <a:lnTo>
                  <a:pt x="256" y="185"/>
                </a:lnTo>
                <a:lnTo>
                  <a:pt x="256" y="184"/>
                </a:lnTo>
                <a:lnTo>
                  <a:pt x="161" y="196"/>
                </a:lnTo>
                <a:lnTo>
                  <a:pt x="161" y="192"/>
                </a:lnTo>
                <a:lnTo>
                  <a:pt x="161" y="186"/>
                </a:lnTo>
                <a:lnTo>
                  <a:pt x="161" y="181"/>
                </a:lnTo>
                <a:lnTo>
                  <a:pt x="161" y="177"/>
                </a:lnTo>
                <a:lnTo>
                  <a:pt x="255" y="192"/>
                </a:lnTo>
                <a:lnTo>
                  <a:pt x="255" y="194"/>
                </a:lnTo>
                <a:lnTo>
                  <a:pt x="257" y="178"/>
                </a:lnTo>
                <a:lnTo>
                  <a:pt x="257" y="182"/>
                </a:lnTo>
                <a:lnTo>
                  <a:pt x="257" y="185"/>
                </a:lnTo>
                <a:lnTo>
                  <a:pt x="257" y="186"/>
                </a:lnTo>
                <a:cubicBezTo>
                  <a:pt x="257" y="213"/>
                  <a:pt x="235" y="234"/>
                  <a:pt x="209" y="234"/>
                </a:cubicBezTo>
                <a:cubicBezTo>
                  <a:pt x="182" y="234"/>
                  <a:pt x="161" y="213"/>
                  <a:pt x="161" y="186"/>
                </a:cubicBezTo>
                <a:lnTo>
                  <a:pt x="161" y="185"/>
                </a:lnTo>
                <a:cubicBezTo>
                  <a:pt x="161" y="182"/>
                  <a:pt x="161" y="180"/>
                  <a:pt x="162" y="177"/>
                </a:cubicBezTo>
                <a:lnTo>
                  <a:pt x="162" y="174"/>
                </a:lnTo>
                <a:lnTo>
                  <a:pt x="161" y="182"/>
                </a:lnTo>
                <a:lnTo>
                  <a:pt x="161" y="177"/>
                </a:lnTo>
                <a:cubicBezTo>
                  <a:pt x="161" y="154"/>
                  <a:pt x="178" y="134"/>
                  <a:pt x="200" y="130"/>
                </a:cubicBezTo>
                <a:cubicBezTo>
                  <a:pt x="223" y="125"/>
                  <a:pt x="245" y="138"/>
                  <a:pt x="254" y="159"/>
                </a:cubicBezTo>
                <a:lnTo>
                  <a:pt x="255" y="162"/>
                </a:lnTo>
                <a:lnTo>
                  <a:pt x="256" y="164"/>
                </a:lnTo>
                <a:lnTo>
                  <a:pt x="164" y="177"/>
                </a:lnTo>
                <a:lnTo>
                  <a:pt x="164" y="172"/>
                </a:lnTo>
                <a:lnTo>
                  <a:pt x="164" y="174"/>
                </a:lnTo>
                <a:lnTo>
                  <a:pt x="164" y="172"/>
                </a:lnTo>
                <a:lnTo>
                  <a:pt x="258" y="188"/>
                </a:lnTo>
                <a:lnTo>
                  <a:pt x="257" y="189"/>
                </a:lnTo>
                <a:lnTo>
                  <a:pt x="259" y="182"/>
                </a:lnTo>
                <a:lnTo>
                  <a:pt x="258" y="185"/>
                </a:lnTo>
                <a:lnTo>
                  <a:pt x="258" y="187"/>
                </a:lnTo>
                <a:lnTo>
                  <a:pt x="187" y="140"/>
                </a:lnTo>
                <a:lnTo>
                  <a:pt x="190" y="138"/>
                </a:lnTo>
                <a:lnTo>
                  <a:pt x="183" y="144"/>
                </a:lnTo>
                <a:lnTo>
                  <a:pt x="186" y="141"/>
                </a:lnTo>
                <a:lnTo>
                  <a:pt x="217" y="225"/>
                </a:lnTo>
                <a:lnTo>
                  <a:pt x="217" y="225"/>
                </a:lnTo>
                <a:cubicBezTo>
                  <a:pt x="193" y="225"/>
                  <a:pt x="172" y="207"/>
                  <a:pt x="169" y="182"/>
                </a:cubicBezTo>
                <a:lnTo>
                  <a:pt x="169" y="178"/>
                </a:lnTo>
                <a:lnTo>
                  <a:pt x="168" y="167"/>
                </a:lnTo>
                <a:cubicBezTo>
                  <a:pt x="168" y="165"/>
                  <a:pt x="169" y="162"/>
                  <a:pt x="169" y="159"/>
                </a:cubicBezTo>
                <a:lnTo>
                  <a:pt x="170" y="153"/>
                </a:lnTo>
                <a:lnTo>
                  <a:pt x="171" y="151"/>
                </a:lnTo>
                <a:lnTo>
                  <a:pt x="170" y="159"/>
                </a:lnTo>
                <a:lnTo>
                  <a:pt x="170" y="158"/>
                </a:lnTo>
                <a:cubicBezTo>
                  <a:pt x="170" y="131"/>
                  <a:pt x="191" y="110"/>
                  <a:pt x="218" y="110"/>
                </a:cubicBezTo>
                <a:cubicBezTo>
                  <a:pt x="244" y="110"/>
                  <a:pt x="266" y="131"/>
                  <a:pt x="266" y="158"/>
                </a:cubicBezTo>
                <a:lnTo>
                  <a:pt x="266" y="160"/>
                </a:lnTo>
                <a:lnTo>
                  <a:pt x="266" y="165"/>
                </a:lnTo>
                <a:lnTo>
                  <a:pt x="266" y="170"/>
                </a:lnTo>
                <a:cubicBezTo>
                  <a:pt x="266" y="173"/>
                  <a:pt x="266" y="176"/>
                  <a:pt x="265" y="179"/>
                </a:cubicBezTo>
                <a:lnTo>
                  <a:pt x="265" y="182"/>
                </a:lnTo>
                <a:cubicBezTo>
                  <a:pt x="261" y="201"/>
                  <a:pt x="246" y="216"/>
                  <a:pt x="227" y="220"/>
                </a:cubicBezTo>
                <a:cubicBezTo>
                  <a:pt x="208" y="223"/>
                  <a:pt x="188" y="215"/>
                  <a:pt x="178" y="199"/>
                </a:cubicBezTo>
                <a:lnTo>
                  <a:pt x="177" y="198"/>
                </a:lnTo>
                <a:lnTo>
                  <a:pt x="175" y="195"/>
                </a:lnTo>
                <a:cubicBezTo>
                  <a:pt x="173" y="192"/>
                  <a:pt x="172" y="190"/>
                  <a:pt x="170" y="187"/>
                </a:cubicBezTo>
                <a:lnTo>
                  <a:pt x="169" y="183"/>
                </a:lnTo>
                <a:lnTo>
                  <a:pt x="173" y="191"/>
                </a:lnTo>
                <a:lnTo>
                  <a:pt x="172" y="190"/>
                </a:lnTo>
                <a:lnTo>
                  <a:pt x="258" y="178"/>
                </a:lnTo>
                <a:lnTo>
                  <a:pt x="257" y="180"/>
                </a:lnTo>
                <a:lnTo>
                  <a:pt x="259" y="157"/>
                </a:lnTo>
                <a:lnTo>
                  <a:pt x="259" y="160"/>
                </a:lnTo>
                <a:lnTo>
                  <a:pt x="259" y="159"/>
                </a:lnTo>
                <a:lnTo>
                  <a:pt x="168" y="157"/>
                </a:lnTo>
                <a:lnTo>
                  <a:pt x="168" y="156"/>
                </a:lnTo>
                <a:lnTo>
                  <a:pt x="166" y="171"/>
                </a:lnTo>
                <a:lnTo>
                  <a:pt x="166" y="167"/>
                </a:lnTo>
                <a:lnTo>
                  <a:pt x="166" y="160"/>
                </a:lnTo>
                <a:lnTo>
                  <a:pt x="166" y="157"/>
                </a:lnTo>
                <a:lnTo>
                  <a:pt x="213" y="201"/>
                </a:lnTo>
                <a:lnTo>
                  <a:pt x="212" y="201"/>
                </a:lnTo>
                <a:lnTo>
                  <a:pt x="260" y="144"/>
                </a:lnTo>
                <a:lnTo>
                  <a:pt x="260" y="147"/>
                </a:lnTo>
                <a:lnTo>
                  <a:pt x="256" y="135"/>
                </a:lnTo>
                <a:lnTo>
                  <a:pt x="257" y="137"/>
                </a:lnTo>
                <a:cubicBezTo>
                  <a:pt x="264" y="151"/>
                  <a:pt x="264" y="169"/>
                  <a:pt x="255" y="183"/>
                </a:cubicBezTo>
                <a:cubicBezTo>
                  <a:pt x="246" y="197"/>
                  <a:pt x="231" y="206"/>
                  <a:pt x="214" y="206"/>
                </a:cubicBezTo>
                <a:lnTo>
                  <a:pt x="213" y="206"/>
                </a:lnTo>
                <a:cubicBezTo>
                  <a:pt x="187" y="206"/>
                  <a:pt x="165" y="184"/>
                  <a:pt x="165" y="158"/>
                </a:cubicBezTo>
                <a:lnTo>
                  <a:pt x="165" y="152"/>
                </a:lnTo>
                <a:lnTo>
                  <a:pt x="165" y="148"/>
                </a:lnTo>
                <a:cubicBezTo>
                  <a:pt x="165" y="122"/>
                  <a:pt x="187" y="100"/>
                  <a:pt x="213" y="100"/>
                </a:cubicBezTo>
                <a:cubicBezTo>
                  <a:pt x="240" y="100"/>
                  <a:pt x="261" y="122"/>
                  <a:pt x="261" y="148"/>
                </a:cubicBezTo>
                <a:lnTo>
                  <a:pt x="261" y="150"/>
                </a:lnTo>
                <a:lnTo>
                  <a:pt x="261" y="153"/>
                </a:lnTo>
                <a:lnTo>
                  <a:pt x="261" y="156"/>
                </a:lnTo>
                <a:lnTo>
                  <a:pt x="261" y="158"/>
                </a:lnTo>
                <a:cubicBezTo>
                  <a:pt x="261" y="184"/>
                  <a:pt x="240" y="206"/>
                  <a:pt x="213" y="206"/>
                </a:cubicBezTo>
                <a:cubicBezTo>
                  <a:pt x="187" y="206"/>
                  <a:pt x="165" y="184"/>
                  <a:pt x="165" y="158"/>
                </a:cubicBezTo>
                <a:lnTo>
                  <a:pt x="165" y="156"/>
                </a:lnTo>
                <a:lnTo>
                  <a:pt x="165" y="153"/>
                </a:lnTo>
                <a:lnTo>
                  <a:pt x="165" y="148"/>
                </a:lnTo>
                <a:cubicBezTo>
                  <a:pt x="165" y="124"/>
                  <a:pt x="184" y="104"/>
                  <a:pt x="208" y="101"/>
                </a:cubicBezTo>
                <a:cubicBezTo>
                  <a:pt x="232" y="98"/>
                  <a:pt x="254" y="113"/>
                  <a:pt x="260" y="137"/>
                </a:cubicBezTo>
                <a:lnTo>
                  <a:pt x="261" y="139"/>
                </a:lnTo>
                <a:cubicBezTo>
                  <a:pt x="261" y="143"/>
                  <a:pt x="262" y="147"/>
                  <a:pt x="262" y="150"/>
                </a:cubicBezTo>
                <a:lnTo>
                  <a:pt x="262" y="153"/>
                </a:lnTo>
                <a:cubicBezTo>
                  <a:pt x="262" y="180"/>
                  <a:pt x="240" y="201"/>
                  <a:pt x="214" y="201"/>
                </a:cubicBezTo>
                <a:lnTo>
                  <a:pt x="213" y="201"/>
                </a:lnTo>
                <a:cubicBezTo>
                  <a:pt x="200" y="201"/>
                  <a:pt x="187" y="196"/>
                  <a:pt x="178" y="186"/>
                </a:cubicBezTo>
                <a:cubicBezTo>
                  <a:pt x="169" y="176"/>
                  <a:pt x="164" y="162"/>
                  <a:pt x="166" y="149"/>
                </a:cubicBezTo>
                <a:lnTo>
                  <a:pt x="166" y="144"/>
                </a:lnTo>
                <a:lnTo>
                  <a:pt x="166" y="144"/>
                </a:lnTo>
                <a:cubicBezTo>
                  <a:pt x="166" y="117"/>
                  <a:pt x="187" y="96"/>
                  <a:pt x="214" y="96"/>
                </a:cubicBezTo>
                <a:cubicBezTo>
                  <a:pt x="240" y="96"/>
                  <a:pt x="262" y="117"/>
                  <a:pt x="262" y="144"/>
                </a:cubicBezTo>
                <a:lnTo>
                  <a:pt x="262" y="145"/>
                </a:lnTo>
                <a:lnTo>
                  <a:pt x="262" y="148"/>
                </a:lnTo>
                <a:cubicBezTo>
                  <a:pt x="262" y="151"/>
                  <a:pt x="262" y="153"/>
                  <a:pt x="261" y="155"/>
                </a:cubicBezTo>
                <a:lnTo>
                  <a:pt x="261" y="159"/>
                </a:lnTo>
                <a:cubicBezTo>
                  <a:pt x="261" y="162"/>
                  <a:pt x="260" y="164"/>
                  <a:pt x="259" y="167"/>
                </a:cubicBezTo>
                <a:lnTo>
                  <a:pt x="259" y="169"/>
                </a:lnTo>
                <a:cubicBezTo>
                  <a:pt x="251" y="191"/>
                  <a:pt x="229" y="205"/>
                  <a:pt x="205" y="201"/>
                </a:cubicBezTo>
                <a:cubicBezTo>
                  <a:pt x="182" y="197"/>
                  <a:pt x="165" y="177"/>
                  <a:pt x="165" y="153"/>
                </a:cubicBezTo>
                <a:lnTo>
                  <a:pt x="165" y="150"/>
                </a:lnTo>
                <a:lnTo>
                  <a:pt x="165" y="146"/>
                </a:lnTo>
                <a:lnTo>
                  <a:pt x="165" y="141"/>
                </a:lnTo>
                <a:cubicBezTo>
                  <a:pt x="165" y="138"/>
                  <a:pt x="165" y="135"/>
                  <a:pt x="166" y="132"/>
                </a:cubicBezTo>
                <a:lnTo>
                  <a:pt x="166" y="130"/>
                </a:lnTo>
                <a:cubicBezTo>
                  <a:pt x="171" y="105"/>
                  <a:pt x="194" y="89"/>
                  <a:pt x="218" y="91"/>
                </a:cubicBezTo>
                <a:cubicBezTo>
                  <a:pt x="243" y="94"/>
                  <a:pt x="261" y="114"/>
                  <a:pt x="261" y="139"/>
                </a:cubicBezTo>
                <a:lnTo>
                  <a:pt x="261" y="140"/>
                </a:lnTo>
                <a:lnTo>
                  <a:pt x="261" y="143"/>
                </a:lnTo>
                <a:lnTo>
                  <a:pt x="261" y="147"/>
                </a:lnTo>
                <a:lnTo>
                  <a:pt x="261" y="148"/>
                </a:lnTo>
                <a:lnTo>
                  <a:pt x="166" y="143"/>
                </a:lnTo>
                <a:lnTo>
                  <a:pt x="166" y="139"/>
                </a:lnTo>
                <a:lnTo>
                  <a:pt x="166" y="139"/>
                </a:lnTo>
                <a:lnTo>
                  <a:pt x="166" y="134"/>
                </a:lnTo>
                <a:lnTo>
                  <a:pt x="214" y="182"/>
                </a:lnTo>
                <a:lnTo>
                  <a:pt x="213" y="182"/>
                </a:lnTo>
                <a:cubicBezTo>
                  <a:pt x="199" y="182"/>
                  <a:pt x="186" y="177"/>
                  <a:pt x="177" y="167"/>
                </a:cubicBezTo>
                <a:cubicBezTo>
                  <a:pt x="168" y="157"/>
                  <a:pt x="164" y="143"/>
                  <a:pt x="165" y="130"/>
                </a:cubicBezTo>
                <a:lnTo>
                  <a:pt x="166" y="125"/>
                </a:lnTo>
                <a:lnTo>
                  <a:pt x="213" y="177"/>
                </a:lnTo>
                <a:lnTo>
                  <a:pt x="213" y="177"/>
                </a:lnTo>
                <a:lnTo>
                  <a:pt x="260" y="120"/>
                </a:lnTo>
                <a:lnTo>
                  <a:pt x="261" y="125"/>
                </a:lnTo>
                <a:cubicBezTo>
                  <a:pt x="264" y="139"/>
                  <a:pt x="260" y="154"/>
                  <a:pt x="251" y="165"/>
                </a:cubicBezTo>
                <a:cubicBezTo>
                  <a:pt x="242" y="176"/>
                  <a:pt x="228" y="182"/>
                  <a:pt x="214" y="182"/>
                </a:cubicBezTo>
                <a:lnTo>
                  <a:pt x="213" y="182"/>
                </a:lnTo>
                <a:cubicBezTo>
                  <a:pt x="189" y="182"/>
                  <a:pt x="168" y="164"/>
                  <a:pt x="166" y="139"/>
                </a:cubicBezTo>
                <a:lnTo>
                  <a:pt x="165" y="134"/>
                </a:lnTo>
                <a:lnTo>
                  <a:pt x="165" y="125"/>
                </a:lnTo>
                <a:cubicBezTo>
                  <a:pt x="165" y="98"/>
                  <a:pt x="186" y="77"/>
                  <a:pt x="213" y="77"/>
                </a:cubicBezTo>
                <a:cubicBezTo>
                  <a:pt x="239" y="77"/>
                  <a:pt x="261" y="98"/>
                  <a:pt x="261" y="125"/>
                </a:cubicBezTo>
                <a:lnTo>
                  <a:pt x="261" y="126"/>
                </a:lnTo>
                <a:lnTo>
                  <a:pt x="261" y="129"/>
                </a:lnTo>
                <a:lnTo>
                  <a:pt x="261" y="133"/>
                </a:lnTo>
                <a:lnTo>
                  <a:pt x="253" y="106"/>
                </a:lnTo>
                <a:lnTo>
                  <a:pt x="254" y="108"/>
                </a:lnTo>
                <a:lnTo>
                  <a:pt x="169" y="117"/>
                </a:lnTo>
                <a:lnTo>
                  <a:pt x="170" y="114"/>
                </a:lnTo>
                <a:lnTo>
                  <a:pt x="171" y="112"/>
                </a:lnTo>
                <a:lnTo>
                  <a:pt x="172" y="109"/>
                </a:lnTo>
                <a:lnTo>
                  <a:pt x="174" y="102"/>
                </a:lnTo>
                <a:cubicBezTo>
                  <a:pt x="183" y="81"/>
                  <a:pt x="205" y="68"/>
                  <a:pt x="228" y="73"/>
                </a:cubicBezTo>
                <a:cubicBezTo>
                  <a:pt x="251" y="77"/>
                  <a:pt x="267" y="97"/>
                  <a:pt x="267" y="120"/>
                </a:cubicBezTo>
                <a:lnTo>
                  <a:pt x="267" y="122"/>
                </a:lnTo>
                <a:cubicBezTo>
                  <a:pt x="267" y="125"/>
                  <a:pt x="267" y="127"/>
                  <a:pt x="266" y="130"/>
                </a:cubicBezTo>
                <a:lnTo>
                  <a:pt x="266" y="133"/>
                </a:lnTo>
                <a:lnTo>
                  <a:pt x="172" y="113"/>
                </a:lnTo>
                <a:lnTo>
                  <a:pt x="172" y="111"/>
                </a:lnTo>
                <a:lnTo>
                  <a:pt x="171" y="123"/>
                </a:lnTo>
                <a:lnTo>
                  <a:pt x="171" y="120"/>
                </a:lnTo>
                <a:cubicBezTo>
                  <a:pt x="171" y="117"/>
                  <a:pt x="171" y="114"/>
                  <a:pt x="172" y="111"/>
                </a:cubicBezTo>
                <a:lnTo>
                  <a:pt x="172" y="108"/>
                </a:lnTo>
                <a:lnTo>
                  <a:pt x="173" y="104"/>
                </a:lnTo>
                <a:cubicBezTo>
                  <a:pt x="179" y="80"/>
                  <a:pt x="202" y="65"/>
                  <a:pt x="226" y="68"/>
                </a:cubicBezTo>
                <a:cubicBezTo>
                  <a:pt x="250" y="71"/>
                  <a:pt x="268" y="91"/>
                  <a:pt x="268" y="115"/>
                </a:cubicBezTo>
                <a:lnTo>
                  <a:pt x="268" y="118"/>
                </a:lnTo>
                <a:cubicBezTo>
                  <a:pt x="268" y="122"/>
                  <a:pt x="267" y="126"/>
                  <a:pt x="267" y="130"/>
                </a:cubicBezTo>
                <a:lnTo>
                  <a:pt x="266" y="132"/>
                </a:lnTo>
                <a:cubicBezTo>
                  <a:pt x="260" y="155"/>
                  <a:pt x="238" y="171"/>
                  <a:pt x="214" y="168"/>
                </a:cubicBezTo>
                <a:cubicBezTo>
                  <a:pt x="190" y="165"/>
                  <a:pt x="171" y="144"/>
                  <a:pt x="171" y="120"/>
                </a:cubicBezTo>
                <a:lnTo>
                  <a:pt x="171" y="116"/>
                </a:lnTo>
                <a:lnTo>
                  <a:pt x="171" y="110"/>
                </a:lnTo>
                <a:lnTo>
                  <a:pt x="171" y="104"/>
                </a:lnTo>
                <a:lnTo>
                  <a:pt x="172" y="113"/>
                </a:lnTo>
                <a:lnTo>
                  <a:pt x="172" y="111"/>
                </a:lnTo>
                <a:cubicBezTo>
                  <a:pt x="171" y="108"/>
                  <a:pt x="171" y="105"/>
                  <a:pt x="171" y="101"/>
                </a:cubicBezTo>
                <a:lnTo>
                  <a:pt x="171" y="101"/>
                </a:lnTo>
                <a:cubicBezTo>
                  <a:pt x="171" y="76"/>
                  <a:pt x="190" y="55"/>
                  <a:pt x="215" y="53"/>
                </a:cubicBezTo>
                <a:cubicBezTo>
                  <a:pt x="240" y="51"/>
                  <a:pt x="262" y="68"/>
                  <a:pt x="266" y="93"/>
                </a:cubicBezTo>
                <a:lnTo>
                  <a:pt x="267" y="96"/>
                </a:lnTo>
                <a:lnTo>
                  <a:pt x="268" y="106"/>
                </a:lnTo>
                <a:lnTo>
                  <a:pt x="268" y="116"/>
                </a:lnTo>
                <a:lnTo>
                  <a:pt x="268" y="114"/>
                </a:lnTo>
                <a:lnTo>
                  <a:pt x="220" y="72"/>
                </a:lnTo>
                <a:lnTo>
                  <a:pt x="221" y="72"/>
                </a:lnTo>
                <a:lnTo>
                  <a:pt x="176" y="135"/>
                </a:lnTo>
                <a:lnTo>
                  <a:pt x="175" y="132"/>
                </a:lnTo>
                <a:lnTo>
                  <a:pt x="178" y="138"/>
                </a:lnTo>
                <a:lnTo>
                  <a:pt x="176" y="134"/>
                </a:lnTo>
                <a:lnTo>
                  <a:pt x="173" y="128"/>
                </a:lnTo>
                <a:lnTo>
                  <a:pt x="171" y="124"/>
                </a:lnTo>
                <a:lnTo>
                  <a:pt x="263" y="106"/>
                </a:lnTo>
                <a:lnTo>
                  <a:pt x="263" y="108"/>
                </a:lnTo>
                <a:lnTo>
                  <a:pt x="260" y="90"/>
                </a:lnTo>
                <a:lnTo>
                  <a:pt x="261" y="93"/>
                </a:lnTo>
                <a:lnTo>
                  <a:pt x="170" y="99"/>
                </a:lnTo>
                <a:lnTo>
                  <a:pt x="171" y="95"/>
                </a:lnTo>
                <a:lnTo>
                  <a:pt x="170" y="102"/>
                </a:lnTo>
                <a:lnTo>
                  <a:pt x="170" y="97"/>
                </a:lnTo>
                <a:lnTo>
                  <a:pt x="170" y="97"/>
                </a:lnTo>
                <a:lnTo>
                  <a:pt x="175" y="119"/>
                </a:lnTo>
                <a:lnTo>
                  <a:pt x="175" y="118"/>
                </a:lnTo>
                <a:lnTo>
                  <a:pt x="264" y="85"/>
                </a:lnTo>
                <a:lnTo>
                  <a:pt x="265" y="87"/>
                </a:lnTo>
                <a:lnTo>
                  <a:pt x="266" y="94"/>
                </a:lnTo>
                <a:cubicBezTo>
                  <a:pt x="266" y="96"/>
                  <a:pt x="266" y="99"/>
                  <a:pt x="266" y="101"/>
                </a:cubicBezTo>
                <a:lnTo>
                  <a:pt x="266" y="105"/>
                </a:lnTo>
                <a:lnTo>
                  <a:pt x="261" y="84"/>
                </a:lnTo>
                <a:lnTo>
                  <a:pt x="262" y="85"/>
                </a:lnTo>
                <a:lnTo>
                  <a:pt x="171" y="106"/>
                </a:lnTo>
                <a:lnTo>
                  <a:pt x="171" y="104"/>
                </a:lnTo>
                <a:lnTo>
                  <a:pt x="172" y="94"/>
                </a:lnTo>
                <a:lnTo>
                  <a:pt x="173" y="86"/>
                </a:lnTo>
                <a:lnTo>
                  <a:pt x="172" y="87"/>
                </a:lnTo>
                <a:cubicBezTo>
                  <a:pt x="172" y="60"/>
                  <a:pt x="194" y="39"/>
                  <a:pt x="220" y="39"/>
                </a:cubicBezTo>
                <a:lnTo>
                  <a:pt x="221" y="39"/>
                </a:lnTo>
                <a:lnTo>
                  <a:pt x="222" y="39"/>
                </a:lnTo>
                <a:cubicBezTo>
                  <a:pt x="248" y="39"/>
                  <a:pt x="270" y="60"/>
                  <a:pt x="270" y="87"/>
                </a:cubicBezTo>
                <a:lnTo>
                  <a:pt x="270" y="89"/>
                </a:lnTo>
                <a:lnTo>
                  <a:pt x="269" y="78"/>
                </a:lnTo>
                <a:lnTo>
                  <a:pt x="269" y="80"/>
                </a:lnTo>
                <a:lnTo>
                  <a:pt x="179" y="72"/>
                </a:lnTo>
                <a:lnTo>
                  <a:pt x="181" y="67"/>
                </a:lnTo>
                <a:lnTo>
                  <a:pt x="178" y="75"/>
                </a:lnTo>
                <a:lnTo>
                  <a:pt x="180" y="67"/>
                </a:lnTo>
                <a:lnTo>
                  <a:pt x="183" y="58"/>
                </a:lnTo>
                <a:cubicBezTo>
                  <a:pt x="190" y="36"/>
                  <a:pt x="212" y="21"/>
                  <a:pt x="236" y="25"/>
                </a:cubicBezTo>
                <a:cubicBezTo>
                  <a:pt x="259" y="29"/>
                  <a:pt x="276" y="49"/>
                  <a:pt x="276" y="72"/>
                </a:cubicBezTo>
                <a:lnTo>
                  <a:pt x="276" y="74"/>
                </a:lnTo>
                <a:cubicBezTo>
                  <a:pt x="276" y="76"/>
                  <a:pt x="276" y="79"/>
                  <a:pt x="276" y="81"/>
                </a:cubicBezTo>
                <a:lnTo>
                  <a:pt x="275" y="84"/>
                </a:lnTo>
                <a:lnTo>
                  <a:pt x="228" y="29"/>
                </a:lnTo>
                <a:lnTo>
                  <a:pt x="228" y="29"/>
                </a:lnTo>
                <a:cubicBezTo>
                  <a:pt x="255" y="29"/>
                  <a:pt x="276" y="51"/>
                  <a:pt x="276" y="77"/>
                </a:cubicBezTo>
                <a:lnTo>
                  <a:pt x="276" y="82"/>
                </a:lnTo>
                <a:lnTo>
                  <a:pt x="276" y="92"/>
                </a:lnTo>
                <a:cubicBezTo>
                  <a:pt x="273" y="118"/>
                  <a:pt x="251" y="136"/>
                  <a:pt x="225" y="135"/>
                </a:cubicBezTo>
                <a:cubicBezTo>
                  <a:pt x="200" y="133"/>
                  <a:pt x="180" y="112"/>
                  <a:pt x="180" y="87"/>
                </a:cubicBezTo>
                <a:lnTo>
                  <a:pt x="180" y="85"/>
                </a:lnTo>
                <a:lnTo>
                  <a:pt x="180" y="82"/>
                </a:lnTo>
                <a:cubicBezTo>
                  <a:pt x="180" y="55"/>
                  <a:pt x="201" y="34"/>
                  <a:pt x="228" y="34"/>
                </a:cubicBezTo>
                <a:lnTo>
                  <a:pt x="228" y="34"/>
                </a:lnTo>
                <a:lnTo>
                  <a:pt x="183" y="97"/>
                </a:lnTo>
                <a:lnTo>
                  <a:pt x="180" y="90"/>
                </a:lnTo>
                <a:lnTo>
                  <a:pt x="183" y="96"/>
                </a:lnTo>
                <a:lnTo>
                  <a:pt x="181" y="92"/>
                </a:lnTo>
                <a:lnTo>
                  <a:pt x="178" y="86"/>
                </a:lnTo>
                <a:lnTo>
                  <a:pt x="223" y="116"/>
                </a:lnTo>
                <a:lnTo>
                  <a:pt x="222" y="116"/>
                </a:lnTo>
                <a:lnTo>
                  <a:pt x="269" y="56"/>
                </a:lnTo>
                <a:lnTo>
                  <a:pt x="270" y="58"/>
                </a:lnTo>
                <a:lnTo>
                  <a:pt x="271" y="63"/>
                </a:lnTo>
                <a:lnTo>
                  <a:pt x="176" y="67"/>
                </a:lnTo>
                <a:lnTo>
                  <a:pt x="176" y="63"/>
                </a:lnTo>
                <a:lnTo>
                  <a:pt x="177" y="58"/>
                </a:lnTo>
                <a:cubicBezTo>
                  <a:pt x="179" y="33"/>
                  <a:pt x="201" y="14"/>
                  <a:pt x="227" y="15"/>
                </a:cubicBezTo>
                <a:cubicBezTo>
                  <a:pt x="252" y="16"/>
                  <a:pt x="272" y="37"/>
                  <a:pt x="272" y="63"/>
                </a:cubicBezTo>
                <a:lnTo>
                  <a:pt x="272" y="65"/>
                </a:lnTo>
                <a:lnTo>
                  <a:pt x="272" y="68"/>
                </a:lnTo>
                <a:cubicBezTo>
                  <a:pt x="272" y="94"/>
                  <a:pt x="251" y="116"/>
                  <a:pt x="224" y="116"/>
                </a:cubicBezTo>
                <a:cubicBezTo>
                  <a:pt x="198" y="116"/>
                  <a:pt x="176" y="94"/>
                  <a:pt x="176" y="68"/>
                </a:cubicBezTo>
                <a:lnTo>
                  <a:pt x="176" y="66"/>
                </a:lnTo>
                <a:lnTo>
                  <a:pt x="177" y="74"/>
                </a:lnTo>
                <a:lnTo>
                  <a:pt x="177" y="71"/>
                </a:lnTo>
                <a:cubicBezTo>
                  <a:pt x="176" y="66"/>
                  <a:pt x="176" y="60"/>
                  <a:pt x="177" y="55"/>
                </a:cubicBezTo>
                <a:lnTo>
                  <a:pt x="177" y="52"/>
                </a:lnTo>
                <a:lnTo>
                  <a:pt x="176" y="60"/>
                </a:lnTo>
                <a:lnTo>
                  <a:pt x="176" y="58"/>
                </a:lnTo>
                <a:cubicBezTo>
                  <a:pt x="176" y="32"/>
                  <a:pt x="198" y="10"/>
                  <a:pt x="224" y="10"/>
                </a:cubicBezTo>
                <a:cubicBezTo>
                  <a:pt x="251" y="10"/>
                  <a:pt x="272" y="32"/>
                  <a:pt x="272" y="58"/>
                </a:cubicBezTo>
                <a:lnTo>
                  <a:pt x="272" y="63"/>
                </a:lnTo>
                <a:lnTo>
                  <a:pt x="272" y="68"/>
                </a:lnTo>
                <a:lnTo>
                  <a:pt x="179" y="53"/>
                </a:lnTo>
                <a:lnTo>
                  <a:pt x="179" y="51"/>
                </a:lnTo>
                <a:lnTo>
                  <a:pt x="180" y="50"/>
                </a:lnTo>
                <a:lnTo>
                  <a:pt x="178" y="59"/>
                </a:lnTo>
                <a:lnTo>
                  <a:pt x="179" y="53"/>
                </a:lnTo>
                <a:lnTo>
                  <a:pt x="178" y="53"/>
                </a:lnTo>
                <a:cubicBezTo>
                  <a:pt x="178" y="29"/>
                  <a:pt x="197" y="8"/>
                  <a:pt x="222" y="6"/>
                </a:cubicBezTo>
                <a:cubicBezTo>
                  <a:pt x="246" y="3"/>
                  <a:pt x="269" y="20"/>
                  <a:pt x="274" y="44"/>
                </a:cubicBezTo>
                <a:lnTo>
                  <a:pt x="274" y="47"/>
                </a:lnTo>
                <a:cubicBezTo>
                  <a:pt x="275" y="50"/>
                  <a:pt x="275" y="53"/>
                  <a:pt x="275" y="56"/>
                </a:cubicBezTo>
                <a:lnTo>
                  <a:pt x="275" y="58"/>
                </a:lnTo>
                <a:lnTo>
                  <a:pt x="184" y="37"/>
                </a:lnTo>
                <a:lnTo>
                  <a:pt x="185" y="35"/>
                </a:lnTo>
                <a:lnTo>
                  <a:pt x="181" y="49"/>
                </a:lnTo>
                <a:lnTo>
                  <a:pt x="181" y="46"/>
                </a:lnTo>
                <a:cubicBezTo>
                  <a:pt x="185" y="22"/>
                  <a:pt x="205" y="5"/>
                  <a:pt x="228" y="5"/>
                </a:cubicBezTo>
                <a:lnTo>
                  <a:pt x="230" y="5"/>
                </a:lnTo>
                <a:cubicBezTo>
                  <a:pt x="234" y="5"/>
                  <a:pt x="238" y="6"/>
                  <a:pt x="242" y="7"/>
                </a:cubicBezTo>
                <a:lnTo>
                  <a:pt x="244" y="7"/>
                </a:lnTo>
                <a:lnTo>
                  <a:pt x="217" y="8"/>
                </a:lnTo>
                <a:lnTo>
                  <a:pt x="218" y="8"/>
                </a:lnTo>
                <a:cubicBezTo>
                  <a:pt x="243" y="0"/>
                  <a:pt x="271" y="13"/>
                  <a:pt x="279" y="38"/>
                </a:cubicBezTo>
                <a:cubicBezTo>
                  <a:pt x="287" y="63"/>
                  <a:pt x="274" y="91"/>
                  <a:pt x="249" y="99"/>
                </a:cubicBezTo>
                <a:lnTo>
                  <a:pt x="247" y="100"/>
                </a:lnTo>
                <a:cubicBezTo>
                  <a:pt x="238" y="102"/>
                  <a:pt x="229" y="103"/>
                  <a:pt x="220" y="101"/>
                </a:cubicBezTo>
                <a:lnTo>
                  <a:pt x="218" y="100"/>
                </a:lnTo>
                <a:lnTo>
                  <a:pt x="230" y="101"/>
                </a:lnTo>
                <a:lnTo>
                  <a:pt x="228" y="101"/>
                </a:lnTo>
                <a:lnTo>
                  <a:pt x="276" y="61"/>
                </a:lnTo>
                <a:lnTo>
                  <a:pt x="275" y="64"/>
                </a:lnTo>
                <a:cubicBezTo>
                  <a:pt x="275" y="69"/>
                  <a:pt x="273" y="74"/>
                  <a:pt x="271" y="78"/>
                </a:cubicBezTo>
                <a:lnTo>
                  <a:pt x="270" y="80"/>
                </a:lnTo>
                <a:cubicBezTo>
                  <a:pt x="260" y="100"/>
                  <a:pt x="238" y="110"/>
                  <a:pt x="216" y="105"/>
                </a:cubicBezTo>
                <a:cubicBezTo>
                  <a:pt x="194" y="100"/>
                  <a:pt x="179" y="81"/>
                  <a:pt x="179" y="58"/>
                </a:cubicBezTo>
                <a:lnTo>
                  <a:pt x="179" y="56"/>
                </a:lnTo>
                <a:lnTo>
                  <a:pt x="180" y="65"/>
                </a:lnTo>
                <a:lnTo>
                  <a:pt x="179" y="63"/>
                </a:lnTo>
                <a:lnTo>
                  <a:pt x="274" y="53"/>
                </a:lnTo>
                <a:lnTo>
                  <a:pt x="274" y="62"/>
                </a:lnTo>
                <a:lnTo>
                  <a:pt x="274" y="67"/>
                </a:lnTo>
                <a:cubicBezTo>
                  <a:pt x="273" y="70"/>
                  <a:pt x="273" y="73"/>
                  <a:pt x="272" y="76"/>
                </a:cubicBezTo>
                <a:lnTo>
                  <a:pt x="271" y="82"/>
                </a:lnTo>
                <a:lnTo>
                  <a:pt x="270" y="83"/>
                </a:lnTo>
                <a:cubicBezTo>
                  <a:pt x="263" y="105"/>
                  <a:pt x="240" y="119"/>
                  <a:pt x="217" y="115"/>
                </a:cubicBezTo>
                <a:cubicBezTo>
                  <a:pt x="194" y="112"/>
                  <a:pt x="176" y="92"/>
                  <a:pt x="176" y="68"/>
                </a:cubicBezTo>
                <a:lnTo>
                  <a:pt x="176" y="63"/>
                </a:lnTo>
                <a:lnTo>
                  <a:pt x="176" y="58"/>
                </a:lnTo>
                <a:lnTo>
                  <a:pt x="272" y="58"/>
                </a:lnTo>
                <a:lnTo>
                  <a:pt x="272" y="60"/>
                </a:lnTo>
                <a:cubicBezTo>
                  <a:pt x="272" y="63"/>
                  <a:pt x="272" y="65"/>
                  <a:pt x="272" y="68"/>
                </a:cubicBezTo>
                <a:lnTo>
                  <a:pt x="271" y="71"/>
                </a:lnTo>
                <a:lnTo>
                  <a:pt x="271" y="55"/>
                </a:lnTo>
                <a:lnTo>
                  <a:pt x="272" y="58"/>
                </a:lnTo>
                <a:cubicBezTo>
                  <a:pt x="272" y="61"/>
                  <a:pt x="272" y="63"/>
                  <a:pt x="272" y="66"/>
                </a:cubicBezTo>
                <a:lnTo>
                  <a:pt x="272" y="68"/>
                </a:lnTo>
                <a:lnTo>
                  <a:pt x="176" y="68"/>
                </a:lnTo>
                <a:lnTo>
                  <a:pt x="176" y="65"/>
                </a:lnTo>
                <a:lnTo>
                  <a:pt x="176" y="63"/>
                </a:lnTo>
                <a:lnTo>
                  <a:pt x="272" y="68"/>
                </a:lnTo>
                <a:lnTo>
                  <a:pt x="272" y="73"/>
                </a:lnTo>
                <a:lnTo>
                  <a:pt x="271" y="78"/>
                </a:lnTo>
                <a:cubicBezTo>
                  <a:pt x="269" y="101"/>
                  <a:pt x="249" y="119"/>
                  <a:pt x="226" y="120"/>
                </a:cubicBezTo>
                <a:cubicBezTo>
                  <a:pt x="202" y="121"/>
                  <a:pt x="181" y="105"/>
                  <a:pt x="176" y="82"/>
                </a:cubicBezTo>
                <a:lnTo>
                  <a:pt x="176" y="82"/>
                </a:lnTo>
                <a:lnTo>
                  <a:pt x="176" y="80"/>
                </a:lnTo>
                <a:cubicBezTo>
                  <a:pt x="172" y="65"/>
                  <a:pt x="176" y="50"/>
                  <a:pt x="185" y="38"/>
                </a:cubicBezTo>
                <a:cubicBezTo>
                  <a:pt x="194" y="27"/>
                  <a:pt x="208" y="20"/>
                  <a:pt x="222" y="20"/>
                </a:cubicBezTo>
                <a:lnTo>
                  <a:pt x="223" y="20"/>
                </a:lnTo>
                <a:cubicBezTo>
                  <a:pt x="243" y="20"/>
                  <a:pt x="260" y="32"/>
                  <a:pt x="268" y="50"/>
                </a:cubicBezTo>
                <a:lnTo>
                  <a:pt x="267" y="49"/>
                </a:lnTo>
                <a:lnTo>
                  <a:pt x="269" y="53"/>
                </a:lnTo>
                <a:cubicBezTo>
                  <a:pt x="270" y="55"/>
                  <a:pt x="271" y="57"/>
                  <a:pt x="272" y="59"/>
                </a:cubicBezTo>
                <a:lnTo>
                  <a:pt x="274" y="67"/>
                </a:lnTo>
                <a:cubicBezTo>
                  <a:pt x="279" y="81"/>
                  <a:pt x="276" y="98"/>
                  <a:pt x="267" y="110"/>
                </a:cubicBezTo>
                <a:cubicBezTo>
                  <a:pt x="258" y="123"/>
                  <a:pt x="244" y="130"/>
                  <a:pt x="228" y="130"/>
                </a:cubicBezTo>
                <a:lnTo>
                  <a:pt x="228" y="130"/>
                </a:lnTo>
                <a:lnTo>
                  <a:pt x="276" y="82"/>
                </a:lnTo>
                <a:lnTo>
                  <a:pt x="276" y="85"/>
                </a:lnTo>
                <a:lnTo>
                  <a:pt x="276" y="87"/>
                </a:lnTo>
                <a:lnTo>
                  <a:pt x="180" y="82"/>
                </a:lnTo>
                <a:lnTo>
                  <a:pt x="180" y="82"/>
                </a:lnTo>
                <a:lnTo>
                  <a:pt x="180" y="77"/>
                </a:lnTo>
                <a:lnTo>
                  <a:pt x="228" y="125"/>
                </a:lnTo>
                <a:lnTo>
                  <a:pt x="228" y="125"/>
                </a:lnTo>
                <a:cubicBezTo>
                  <a:pt x="214" y="125"/>
                  <a:pt x="201" y="119"/>
                  <a:pt x="192" y="109"/>
                </a:cubicBezTo>
                <a:cubicBezTo>
                  <a:pt x="183" y="98"/>
                  <a:pt x="178" y="84"/>
                  <a:pt x="180" y="71"/>
                </a:cubicBezTo>
                <a:lnTo>
                  <a:pt x="181" y="67"/>
                </a:lnTo>
                <a:lnTo>
                  <a:pt x="180" y="74"/>
                </a:lnTo>
                <a:lnTo>
                  <a:pt x="180" y="72"/>
                </a:lnTo>
                <a:lnTo>
                  <a:pt x="274" y="87"/>
                </a:lnTo>
                <a:lnTo>
                  <a:pt x="273" y="91"/>
                </a:lnTo>
                <a:lnTo>
                  <a:pt x="271" y="99"/>
                </a:lnTo>
                <a:cubicBezTo>
                  <a:pt x="270" y="101"/>
                  <a:pt x="269" y="104"/>
                  <a:pt x="268" y="106"/>
                </a:cubicBezTo>
                <a:lnTo>
                  <a:pt x="266" y="111"/>
                </a:lnTo>
                <a:cubicBezTo>
                  <a:pt x="258" y="130"/>
                  <a:pt x="239" y="141"/>
                  <a:pt x="218" y="139"/>
                </a:cubicBezTo>
                <a:cubicBezTo>
                  <a:pt x="198" y="138"/>
                  <a:pt x="181" y="123"/>
                  <a:pt x="176" y="103"/>
                </a:cubicBezTo>
                <a:lnTo>
                  <a:pt x="175" y="101"/>
                </a:lnTo>
                <a:cubicBezTo>
                  <a:pt x="174" y="97"/>
                  <a:pt x="174" y="93"/>
                  <a:pt x="174" y="89"/>
                </a:cubicBezTo>
                <a:lnTo>
                  <a:pt x="174" y="87"/>
                </a:lnTo>
                <a:lnTo>
                  <a:pt x="222" y="135"/>
                </a:lnTo>
                <a:lnTo>
                  <a:pt x="221" y="135"/>
                </a:lnTo>
                <a:lnTo>
                  <a:pt x="220" y="135"/>
                </a:lnTo>
                <a:lnTo>
                  <a:pt x="268" y="87"/>
                </a:lnTo>
                <a:lnTo>
                  <a:pt x="268" y="97"/>
                </a:lnTo>
                <a:lnTo>
                  <a:pt x="267" y="105"/>
                </a:lnTo>
                <a:lnTo>
                  <a:pt x="267" y="104"/>
                </a:lnTo>
                <a:lnTo>
                  <a:pt x="267" y="106"/>
                </a:lnTo>
                <a:cubicBezTo>
                  <a:pt x="267" y="128"/>
                  <a:pt x="252" y="148"/>
                  <a:pt x="230" y="153"/>
                </a:cubicBezTo>
                <a:cubicBezTo>
                  <a:pt x="208" y="158"/>
                  <a:pt x="186" y="147"/>
                  <a:pt x="176" y="127"/>
                </a:cubicBezTo>
                <a:lnTo>
                  <a:pt x="176" y="126"/>
                </a:lnTo>
                <a:cubicBezTo>
                  <a:pt x="172" y="120"/>
                  <a:pt x="170" y="112"/>
                  <a:pt x="170" y="105"/>
                </a:cubicBezTo>
                <a:lnTo>
                  <a:pt x="170" y="101"/>
                </a:lnTo>
                <a:lnTo>
                  <a:pt x="171" y="109"/>
                </a:lnTo>
                <a:lnTo>
                  <a:pt x="171" y="110"/>
                </a:lnTo>
                <a:lnTo>
                  <a:pt x="171" y="108"/>
                </a:lnTo>
                <a:cubicBezTo>
                  <a:pt x="165" y="84"/>
                  <a:pt x="178" y="60"/>
                  <a:pt x="201" y="51"/>
                </a:cubicBezTo>
                <a:cubicBezTo>
                  <a:pt x="224" y="43"/>
                  <a:pt x="249" y="53"/>
                  <a:pt x="260" y="75"/>
                </a:cubicBezTo>
                <a:lnTo>
                  <a:pt x="261" y="76"/>
                </a:lnTo>
                <a:cubicBezTo>
                  <a:pt x="264" y="83"/>
                  <a:pt x="266" y="90"/>
                  <a:pt x="266" y="97"/>
                </a:cubicBezTo>
                <a:lnTo>
                  <a:pt x="266" y="105"/>
                </a:lnTo>
                <a:lnTo>
                  <a:pt x="265" y="111"/>
                </a:lnTo>
                <a:cubicBezTo>
                  <a:pt x="265" y="113"/>
                  <a:pt x="265" y="116"/>
                  <a:pt x="264" y="118"/>
                </a:cubicBezTo>
                <a:lnTo>
                  <a:pt x="263" y="122"/>
                </a:lnTo>
                <a:cubicBezTo>
                  <a:pt x="258" y="142"/>
                  <a:pt x="240" y="157"/>
                  <a:pt x="220" y="158"/>
                </a:cubicBezTo>
                <a:cubicBezTo>
                  <a:pt x="199" y="160"/>
                  <a:pt x="180" y="148"/>
                  <a:pt x="172" y="128"/>
                </a:cubicBezTo>
                <a:lnTo>
                  <a:pt x="171" y="126"/>
                </a:lnTo>
                <a:cubicBezTo>
                  <a:pt x="169" y="120"/>
                  <a:pt x="167" y="114"/>
                  <a:pt x="167" y="108"/>
                </a:cubicBezTo>
                <a:lnTo>
                  <a:pt x="167" y="106"/>
                </a:lnTo>
                <a:cubicBezTo>
                  <a:pt x="167" y="83"/>
                  <a:pt x="184" y="63"/>
                  <a:pt x="206" y="59"/>
                </a:cubicBezTo>
                <a:cubicBezTo>
                  <a:pt x="229" y="54"/>
                  <a:pt x="251" y="67"/>
                  <a:pt x="260" y="88"/>
                </a:cubicBezTo>
                <a:lnTo>
                  <a:pt x="260" y="89"/>
                </a:lnTo>
                <a:lnTo>
                  <a:pt x="261" y="92"/>
                </a:lnTo>
                <a:lnTo>
                  <a:pt x="263" y="96"/>
                </a:lnTo>
                <a:cubicBezTo>
                  <a:pt x="264" y="98"/>
                  <a:pt x="265" y="100"/>
                  <a:pt x="266" y="102"/>
                </a:cubicBezTo>
                <a:lnTo>
                  <a:pt x="267" y="105"/>
                </a:lnTo>
                <a:cubicBezTo>
                  <a:pt x="272" y="119"/>
                  <a:pt x="269" y="136"/>
                  <a:pt x="260" y="148"/>
                </a:cubicBezTo>
                <a:cubicBezTo>
                  <a:pt x="251" y="161"/>
                  <a:pt x="237" y="168"/>
                  <a:pt x="221" y="168"/>
                </a:cubicBezTo>
                <a:lnTo>
                  <a:pt x="220" y="168"/>
                </a:lnTo>
                <a:cubicBezTo>
                  <a:pt x="196" y="168"/>
                  <a:pt x="176" y="150"/>
                  <a:pt x="173" y="126"/>
                </a:cubicBezTo>
                <a:lnTo>
                  <a:pt x="172" y="116"/>
                </a:lnTo>
                <a:lnTo>
                  <a:pt x="172" y="114"/>
                </a:lnTo>
                <a:lnTo>
                  <a:pt x="172" y="112"/>
                </a:lnTo>
                <a:lnTo>
                  <a:pt x="172" y="109"/>
                </a:lnTo>
                <a:lnTo>
                  <a:pt x="267" y="101"/>
                </a:lnTo>
                <a:lnTo>
                  <a:pt x="267" y="101"/>
                </a:lnTo>
                <a:lnTo>
                  <a:pt x="266" y="92"/>
                </a:lnTo>
                <a:lnTo>
                  <a:pt x="267" y="95"/>
                </a:lnTo>
                <a:cubicBezTo>
                  <a:pt x="267" y="98"/>
                  <a:pt x="267" y="101"/>
                  <a:pt x="267" y="104"/>
                </a:cubicBezTo>
                <a:lnTo>
                  <a:pt x="267" y="110"/>
                </a:lnTo>
                <a:lnTo>
                  <a:pt x="267" y="116"/>
                </a:lnTo>
                <a:lnTo>
                  <a:pt x="267" y="120"/>
                </a:lnTo>
                <a:lnTo>
                  <a:pt x="173" y="108"/>
                </a:lnTo>
                <a:lnTo>
                  <a:pt x="173" y="106"/>
                </a:lnTo>
                <a:lnTo>
                  <a:pt x="172" y="118"/>
                </a:lnTo>
                <a:lnTo>
                  <a:pt x="172" y="115"/>
                </a:lnTo>
                <a:lnTo>
                  <a:pt x="267" y="127"/>
                </a:lnTo>
                <a:lnTo>
                  <a:pt x="267" y="127"/>
                </a:lnTo>
                <a:lnTo>
                  <a:pt x="266" y="129"/>
                </a:lnTo>
                <a:lnTo>
                  <a:pt x="267" y="120"/>
                </a:lnTo>
                <a:lnTo>
                  <a:pt x="267" y="123"/>
                </a:lnTo>
                <a:cubicBezTo>
                  <a:pt x="267" y="127"/>
                  <a:pt x="266" y="131"/>
                  <a:pt x="266" y="135"/>
                </a:cubicBezTo>
                <a:lnTo>
                  <a:pt x="265" y="137"/>
                </a:lnTo>
                <a:cubicBezTo>
                  <a:pt x="259" y="162"/>
                  <a:pt x="234" y="177"/>
                  <a:pt x="209" y="172"/>
                </a:cubicBezTo>
                <a:cubicBezTo>
                  <a:pt x="183" y="167"/>
                  <a:pt x="167" y="142"/>
                  <a:pt x="171" y="117"/>
                </a:cubicBezTo>
                <a:lnTo>
                  <a:pt x="172" y="114"/>
                </a:lnTo>
                <a:lnTo>
                  <a:pt x="171" y="122"/>
                </a:lnTo>
                <a:lnTo>
                  <a:pt x="171" y="120"/>
                </a:lnTo>
                <a:lnTo>
                  <a:pt x="264" y="138"/>
                </a:lnTo>
                <a:lnTo>
                  <a:pt x="264" y="136"/>
                </a:lnTo>
                <a:lnTo>
                  <a:pt x="262" y="143"/>
                </a:lnTo>
                <a:lnTo>
                  <a:pt x="260" y="150"/>
                </a:lnTo>
                <a:lnTo>
                  <a:pt x="259" y="152"/>
                </a:lnTo>
                <a:cubicBezTo>
                  <a:pt x="252" y="169"/>
                  <a:pt x="237" y="180"/>
                  <a:pt x="219" y="182"/>
                </a:cubicBezTo>
                <a:cubicBezTo>
                  <a:pt x="201" y="184"/>
                  <a:pt x="184" y="176"/>
                  <a:pt x="174" y="161"/>
                </a:cubicBezTo>
                <a:lnTo>
                  <a:pt x="173" y="160"/>
                </a:lnTo>
                <a:cubicBezTo>
                  <a:pt x="168" y="152"/>
                  <a:pt x="165" y="142"/>
                  <a:pt x="165" y="133"/>
                </a:cubicBezTo>
                <a:lnTo>
                  <a:pt x="165" y="129"/>
                </a:lnTo>
                <a:lnTo>
                  <a:pt x="165" y="126"/>
                </a:lnTo>
                <a:lnTo>
                  <a:pt x="165" y="125"/>
                </a:lnTo>
                <a:lnTo>
                  <a:pt x="261" y="125"/>
                </a:lnTo>
                <a:lnTo>
                  <a:pt x="261" y="125"/>
                </a:lnTo>
                <a:lnTo>
                  <a:pt x="261" y="130"/>
                </a:lnTo>
                <a:lnTo>
                  <a:pt x="213" y="86"/>
                </a:lnTo>
                <a:lnTo>
                  <a:pt x="214" y="86"/>
                </a:lnTo>
                <a:lnTo>
                  <a:pt x="167" y="144"/>
                </a:lnTo>
                <a:lnTo>
                  <a:pt x="166" y="139"/>
                </a:lnTo>
                <a:cubicBezTo>
                  <a:pt x="163" y="125"/>
                  <a:pt x="167" y="110"/>
                  <a:pt x="176" y="99"/>
                </a:cubicBezTo>
                <a:cubicBezTo>
                  <a:pt x="185" y="88"/>
                  <a:pt x="199" y="81"/>
                  <a:pt x="213" y="81"/>
                </a:cubicBezTo>
                <a:lnTo>
                  <a:pt x="213" y="81"/>
                </a:lnTo>
                <a:cubicBezTo>
                  <a:pt x="227" y="81"/>
                  <a:pt x="240" y="87"/>
                  <a:pt x="249" y="97"/>
                </a:cubicBezTo>
                <a:cubicBezTo>
                  <a:pt x="258" y="107"/>
                  <a:pt x="263" y="121"/>
                  <a:pt x="261" y="134"/>
                </a:cubicBezTo>
                <a:lnTo>
                  <a:pt x="261" y="139"/>
                </a:lnTo>
                <a:lnTo>
                  <a:pt x="213" y="86"/>
                </a:lnTo>
                <a:lnTo>
                  <a:pt x="214" y="86"/>
                </a:lnTo>
                <a:cubicBezTo>
                  <a:pt x="240" y="86"/>
                  <a:pt x="262" y="108"/>
                  <a:pt x="262" y="134"/>
                </a:cubicBezTo>
                <a:lnTo>
                  <a:pt x="262" y="139"/>
                </a:lnTo>
                <a:lnTo>
                  <a:pt x="262" y="150"/>
                </a:lnTo>
                <a:lnTo>
                  <a:pt x="261" y="154"/>
                </a:lnTo>
                <a:cubicBezTo>
                  <a:pt x="258" y="180"/>
                  <a:pt x="236" y="198"/>
                  <a:pt x="210" y="196"/>
                </a:cubicBezTo>
                <a:cubicBezTo>
                  <a:pt x="185" y="195"/>
                  <a:pt x="165" y="174"/>
                  <a:pt x="165" y="148"/>
                </a:cubicBezTo>
                <a:lnTo>
                  <a:pt x="165" y="147"/>
                </a:lnTo>
                <a:lnTo>
                  <a:pt x="165" y="143"/>
                </a:lnTo>
                <a:lnTo>
                  <a:pt x="165" y="140"/>
                </a:lnTo>
                <a:lnTo>
                  <a:pt x="165" y="139"/>
                </a:lnTo>
                <a:lnTo>
                  <a:pt x="261" y="148"/>
                </a:lnTo>
                <a:lnTo>
                  <a:pt x="260" y="151"/>
                </a:lnTo>
                <a:lnTo>
                  <a:pt x="261" y="141"/>
                </a:lnTo>
                <a:lnTo>
                  <a:pt x="261" y="146"/>
                </a:lnTo>
                <a:lnTo>
                  <a:pt x="261" y="150"/>
                </a:lnTo>
                <a:lnTo>
                  <a:pt x="261" y="153"/>
                </a:lnTo>
                <a:lnTo>
                  <a:pt x="167" y="138"/>
                </a:lnTo>
                <a:lnTo>
                  <a:pt x="168" y="137"/>
                </a:lnTo>
                <a:lnTo>
                  <a:pt x="166" y="145"/>
                </a:lnTo>
                <a:lnTo>
                  <a:pt x="166" y="142"/>
                </a:lnTo>
                <a:lnTo>
                  <a:pt x="166" y="148"/>
                </a:lnTo>
                <a:lnTo>
                  <a:pt x="166" y="145"/>
                </a:lnTo>
                <a:lnTo>
                  <a:pt x="166" y="144"/>
                </a:lnTo>
                <a:lnTo>
                  <a:pt x="262" y="144"/>
                </a:lnTo>
                <a:lnTo>
                  <a:pt x="262" y="153"/>
                </a:lnTo>
                <a:lnTo>
                  <a:pt x="261" y="158"/>
                </a:lnTo>
                <a:lnTo>
                  <a:pt x="213" y="105"/>
                </a:lnTo>
                <a:lnTo>
                  <a:pt x="214" y="105"/>
                </a:lnTo>
                <a:lnTo>
                  <a:pt x="166" y="153"/>
                </a:lnTo>
                <a:lnTo>
                  <a:pt x="166" y="150"/>
                </a:lnTo>
                <a:lnTo>
                  <a:pt x="167" y="162"/>
                </a:lnTo>
                <a:lnTo>
                  <a:pt x="167" y="160"/>
                </a:lnTo>
                <a:lnTo>
                  <a:pt x="261" y="148"/>
                </a:lnTo>
                <a:lnTo>
                  <a:pt x="261" y="153"/>
                </a:lnTo>
                <a:lnTo>
                  <a:pt x="261" y="156"/>
                </a:lnTo>
                <a:lnTo>
                  <a:pt x="261" y="158"/>
                </a:lnTo>
                <a:lnTo>
                  <a:pt x="165" y="158"/>
                </a:lnTo>
                <a:lnTo>
                  <a:pt x="165" y="156"/>
                </a:lnTo>
                <a:lnTo>
                  <a:pt x="165" y="153"/>
                </a:lnTo>
                <a:lnTo>
                  <a:pt x="165" y="150"/>
                </a:lnTo>
                <a:lnTo>
                  <a:pt x="165" y="148"/>
                </a:lnTo>
                <a:lnTo>
                  <a:pt x="261" y="148"/>
                </a:lnTo>
                <a:lnTo>
                  <a:pt x="261" y="152"/>
                </a:lnTo>
                <a:lnTo>
                  <a:pt x="261" y="158"/>
                </a:lnTo>
                <a:lnTo>
                  <a:pt x="213" y="110"/>
                </a:lnTo>
                <a:lnTo>
                  <a:pt x="214" y="110"/>
                </a:lnTo>
                <a:lnTo>
                  <a:pt x="171" y="179"/>
                </a:lnTo>
                <a:lnTo>
                  <a:pt x="170" y="177"/>
                </a:lnTo>
                <a:cubicBezTo>
                  <a:pt x="168" y="174"/>
                  <a:pt x="167" y="170"/>
                  <a:pt x="166" y="165"/>
                </a:cubicBezTo>
                <a:lnTo>
                  <a:pt x="165" y="163"/>
                </a:lnTo>
                <a:cubicBezTo>
                  <a:pt x="163" y="149"/>
                  <a:pt x="166" y="134"/>
                  <a:pt x="175" y="123"/>
                </a:cubicBezTo>
                <a:cubicBezTo>
                  <a:pt x="184" y="112"/>
                  <a:pt x="198" y="105"/>
                  <a:pt x="212" y="105"/>
                </a:cubicBezTo>
                <a:lnTo>
                  <a:pt x="213" y="105"/>
                </a:lnTo>
                <a:cubicBezTo>
                  <a:pt x="239" y="105"/>
                  <a:pt x="260" y="125"/>
                  <a:pt x="261" y="150"/>
                </a:cubicBezTo>
                <a:lnTo>
                  <a:pt x="262" y="160"/>
                </a:lnTo>
                <a:lnTo>
                  <a:pt x="262" y="167"/>
                </a:lnTo>
                <a:lnTo>
                  <a:pt x="262" y="171"/>
                </a:lnTo>
                <a:cubicBezTo>
                  <a:pt x="262" y="176"/>
                  <a:pt x="261" y="181"/>
                  <a:pt x="260" y="186"/>
                </a:cubicBezTo>
                <a:lnTo>
                  <a:pt x="259" y="188"/>
                </a:lnTo>
                <a:cubicBezTo>
                  <a:pt x="252" y="208"/>
                  <a:pt x="234" y="221"/>
                  <a:pt x="213" y="220"/>
                </a:cubicBezTo>
                <a:cubicBezTo>
                  <a:pt x="192" y="220"/>
                  <a:pt x="174" y="206"/>
                  <a:pt x="167" y="186"/>
                </a:cubicBezTo>
                <a:lnTo>
                  <a:pt x="165" y="175"/>
                </a:lnTo>
                <a:lnTo>
                  <a:pt x="164" y="172"/>
                </a:lnTo>
                <a:cubicBezTo>
                  <a:pt x="163" y="165"/>
                  <a:pt x="163" y="157"/>
                  <a:pt x="166" y="149"/>
                </a:cubicBezTo>
                <a:lnTo>
                  <a:pt x="166" y="148"/>
                </a:lnTo>
                <a:cubicBezTo>
                  <a:pt x="172" y="130"/>
                  <a:pt x="187" y="118"/>
                  <a:pt x="206" y="115"/>
                </a:cubicBezTo>
                <a:cubicBezTo>
                  <a:pt x="224" y="113"/>
                  <a:pt x="242" y="121"/>
                  <a:pt x="252" y="136"/>
                </a:cubicBezTo>
                <a:lnTo>
                  <a:pt x="253" y="138"/>
                </a:lnTo>
                <a:cubicBezTo>
                  <a:pt x="255" y="140"/>
                  <a:pt x="256" y="143"/>
                  <a:pt x="257" y="146"/>
                </a:cubicBezTo>
                <a:lnTo>
                  <a:pt x="259" y="149"/>
                </a:lnTo>
                <a:lnTo>
                  <a:pt x="254" y="141"/>
                </a:lnTo>
                <a:lnTo>
                  <a:pt x="256" y="144"/>
                </a:lnTo>
                <a:lnTo>
                  <a:pt x="257" y="146"/>
                </a:lnTo>
                <a:lnTo>
                  <a:pt x="170" y="163"/>
                </a:lnTo>
                <a:lnTo>
                  <a:pt x="171" y="161"/>
                </a:lnTo>
                <a:lnTo>
                  <a:pt x="170" y="170"/>
                </a:lnTo>
                <a:lnTo>
                  <a:pt x="170" y="165"/>
                </a:lnTo>
                <a:lnTo>
                  <a:pt x="170" y="160"/>
                </a:lnTo>
                <a:lnTo>
                  <a:pt x="170" y="158"/>
                </a:lnTo>
                <a:lnTo>
                  <a:pt x="266" y="158"/>
                </a:lnTo>
                <a:lnTo>
                  <a:pt x="266" y="159"/>
                </a:lnTo>
                <a:cubicBezTo>
                  <a:pt x="266" y="162"/>
                  <a:pt x="266" y="164"/>
                  <a:pt x="265" y="167"/>
                </a:cubicBezTo>
                <a:lnTo>
                  <a:pt x="265" y="171"/>
                </a:lnTo>
                <a:lnTo>
                  <a:pt x="264" y="176"/>
                </a:lnTo>
                <a:lnTo>
                  <a:pt x="264" y="167"/>
                </a:lnTo>
                <a:lnTo>
                  <a:pt x="264" y="167"/>
                </a:lnTo>
                <a:lnTo>
                  <a:pt x="265" y="172"/>
                </a:lnTo>
                <a:lnTo>
                  <a:pt x="217" y="129"/>
                </a:lnTo>
                <a:lnTo>
                  <a:pt x="217" y="129"/>
                </a:lnTo>
                <a:cubicBezTo>
                  <a:pt x="238" y="129"/>
                  <a:pt x="256" y="141"/>
                  <a:pt x="262" y="160"/>
                </a:cubicBezTo>
                <a:cubicBezTo>
                  <a:pt x="269" y="179"/>
                  <a:pt x="264" y="200"/>
                  <a:pt x="249" y="213"/>
                </a:cubicBezTo>
                <a:lnTo>
                  <a:pt x="245" y="216"/>
                </a:lnTo>
                <a:cubicBezTo>
                  <a:pt x="243" y="218"/>
                  <a:pt x="240" y="220"/>
                  <a:pt x="238" y="222"/>
                </a:cubicBezTo>
                <a:lnTo>
                  <a:pt x="234" y="224"/>
                </a:lnTo>
                <a:cubicBezTo>
                  <a:pt x="219" y="233"/>
                  <a:pt x="199" y="232"/>
                  <a:pt x="184" y="222"/>
                </a:cubicBezTo>
                <a:cubicBezTo>
                  <a:pt x="169" y="212"/>
                  <a:pt x="161" y="195"/>
                  <a:pt x="163" y="177"/>
                </a:cubicBezTo>
                <a:lnTo>
                  <a:pt x="164" y="169"/>
                </a:lnTo>
                <a:lnTo>
                  <a:pt x="164" y="166"/>
                </a:lnTo>
                <a:cubicBezTo>
                  <a:pt x="165" y="164"/>
                  <a:pt x="165" y="161"/>
                  <a:pt x="166" y="159"/>
                </a:cubicBezTo>
                <a:lnTo>
                  <a:pt x="166" y="157"/>
                </a:lnTo>
                <a:cubicBezTo>
                  <a:pt x="174" y="135"/>
                  <a:pt x="196" y="121"/>
                  <a:pt x="220" y="125"/>
                </a:cubicBezTo>
                <a:cubicBezTo>
                  <a:pt x="243" y="129"/>
                  <a:pt x="260" y="149"/>
                  <a:pt x="260" y="172"/>
                </a:cubicBezTo>
                <a:lnTo>
                  <a:pt x="260" y="174"/>
                </a:lnTo>
                <a:lnTo>
                  <a:pt x="260" y="182"/>
                </a:lnTo>
                <a:lnTo>
                  <a:pt x="259" y="187"/>
                </a:lnTo>
                <a:cubicBezTo>
                  <a:pt x="257" y="209"/>
                  <a:pt x="240" y="226"/>
                  <a:pt x="218" y="229"/>
                </a:cubicBezTo>
                <a:cubicBezTo>
                  <a:pt x="196" y="233"/>
                  <a:pt x="175" y="220"/>
                  <a:pt x="167" y="200"/>
                </a:cubicBezTo>
                <a:lnTo>
                  <a:pt x="166" y="197"/>
                </a:lnTo>
                <a:lnTo>
                  <a:pt x="165" y="195"/>
                </a:lnTo>
                <a:lnTo>
                  <a:pt x="257" y="177"/>
                </a:lnTo>
                <a:lnTo>
                  <a:pt x="257" y="182"/>
                </a:lnTo>
                <a:cubicBezTo>
                  <a:pt x="257" y="185"/>
                  <a:pt x="257" y="187"/>
                  <a:pt x="257" y="190"/>
                </a:cubicBezTo>
                <a:lnTo>
                  <a:pt x="256" y="193"/>
                </a:lnTo>
                <a:lnTo>
                  <a:pt x="257" y="185"/>
                </a:lnTo>
                <a:lnTo>
                  <a:pt x="257" y="186"/>
                </a:lnTo>
                <a:lnTo>
                  <a:pt x="161" y="186"/>
                </a:lnTo>
                <a:lnTo>
                  <a:pt x="161" y="185"/>
                </a:lnTo>
                <a:lnTo>
                  <a:pt x="161" y="182"/>
                </a:lnTo>
                <a:lnTo>
                  <a:pt x="161" y="178"/>
                </a:lnTo>
                <a:cubicBezTo>
                  <a:pt x="161" y="173"/>
                  <a:pt x="162" y="168"/>
                  <a:pt x="163" y="163"/>
                </a:cubicBezTo>
                <a:lnTo>
                  <a:pt x="164" y="162"/>
                </a:lnTo>
                <a:cubicBezTo>
                  <a:pt x="171" y="139"/>
                  <a:pt x="194" y="126"/>
                  <a:pt x="217" y="130"/>
                </a:cubicBezTo>
                <a:cubicBezTo>
                  <a:pt x="240" y="133"/>
                  <a:pt x="257" y="153"/>
                  <a:pt x="257" y="177"/>
                </a:cubicBezTo>
                <a:lnTo>
                  <a:pt x="257" y="181"/>
                </a:lnTo>
                <a:lnTo>
                  <a:pt x="257" y="186"/>
                </a:lnTo>
                <a:lnTo>
                  <a:pt x="257" y="192"/>
                </a:lnTo>
                <a:lnTo>
                  <a:pt x="257" y="196"/>
                </a:lnTo>
                <a:cubicBezTo>
                  <a:pt x="257" y="220"/>
                  <a:pt x="239" y="241"/>
                  <a:pt x="215" y="244"/>
                </a:cubicBezTo>
                <a:cubicBezTo>
                  <a:pt x="191" y="247"/>
                  <a:pt x="169" y="231"/>
                  <a:pt x="163" y="208"/>
                </a:cubicBezTo>
                <a:lnTo>
                  <a:pt x="162" y="203"/>
                </a:lnTo>
                <a:lnTo>
                  <a:pt x="161" y="201"/>
                </a:lnTo>
                <a:lnTo>
                  <a:pt x="255" y="203"/>
                </a:lnTo>
                <a:lnTo>
                  <a:pt x="255" y="205"/>
                </a:lnTo>
                <a:lnTo>
                  <a:pt x="256" y="193"/>
                </a:lnTo>
                <a:lnTo>
                  <a:pt x="256" y="196"/>
                </a:lnTo>
                <a:cubicBezTo>
                  <a:pt x="256" y="222"/>
                  <a:pt x="234" y="244"/>
                  <a:pt x="208" y="244"/>
                </a:cubicBezTo>
                <a:lnTo>
                  <a:pt x="207" y="244"/>
                </a:lnTo>
                <a:lnTo>
                  <a:pt x="207" y="148"/>
                </a:lnTo>
                <a:lnTo>
                  <a:pt x="208" y="148"/>
                </a:lnTo>
                <a:cubicBezTo>
                  <a:pt x="222" y="148"/>
                  <a:pt x="235" y="154"/>
                  <a:pt x="244" y="164"/>
                </a:cubicBezTo>
                <a:cubicBezTo>
                  <a:pt x="253" y="174"/>
                  <a:pt x="258" y="187"/>
                  <a:pt x="256" y="201"/>
                </a:cubicBezTo>
                <a:lnTo>
                  <a:pt x="256" y="206"/>
                </a:lnTo>
                <a:lnTo>
                  <a:pt x="254" y="186"/>
                </a:lnTo>
                <a:lnTo>
                  <a:pt x="255" y="189"/>
                </a:lnTo>
                <a:lnTo>
                  <a:pt x="249" y="177"/>
                </a:lnTo>
                <a:lnTo>
                  <a:pt x="250" y="179"/>
                </a:lnTo>
                <a:lnTo>
                  <a:pt x="163" y="194"/>
                </a:lnTo>
                <a:lnTo>
                  <a:pt x="164" y="192"/>
                </a:lnTo>
                <a:lnTo>
                  <a:pt x="162" y="203"/>
                </a:lnTo>
                <a:lnTo>
                  <a:pt x="162" y="201"/>
                </a:lnTo>
                <a:cubicBezTo>
                  <a:pt x="162" y="176"/>
                  <a:pt x="181" y="156"/>
                  <a:pt x="206" y="153"/>
                </a:cubicBezTo>
                <a:cubicBezTo>
                  <a:pt x="230" y="151"/>
                  <a:pt x="253" y="167"/>
                  <a:pt x="258" y="192"/>
                </a:cubicBezTo>
                <a:lnTo>
                  <a:pt x="258" y="192"/>
                </a:lnTo>
                <a:lnTo>
                  <a:pt x="258" y="194"/>
                </a:lnTo>
                <a:lnTo>
                  <a:pt x="163" y="205"/>
                </a:lnTo>
                <a:lnTo>
                  <a:pt x="163" y="203"/>
                </a:lnTo>
                <a:lnTo>
                  <a:pt x="163" y="201"/>
                </a:lnTo>
                <a:lnTo>
                  <a:pt x="259" y="201"/>
                </a:lnTo>
                <a:lnTo>
                  <a:pt x="259" y="205"/>
                </a:lnTo>
                <a:lnTo>
                  <a:pt x="259" y="210"/>
                </a:lnTo>
                <a:lnTo>
                  <a:pt x="163" y="210"/>
                </a:lnTo>
                <a:lnTo>
                  <a:pt x="163" y="208"/>
                </a:lnTo>
                <a:lnTo>
                  <a:pt x="163" y="205"/>
                </a:lnTo>
                <a:lnTo>
                  <a:pt x="257" y="221"/>
                </a:lnTo>
                <a:lnTo>
                  <a:pt x="256" y="224"/>
                </a:lnTo>
                <a:lnTo>
                  <a:pt x="254" y="229"/>
                </a:lnTo>
                <a:cubicBezTo>
                  <a:pt x="248" y="249"/>
                  <a:pt x="230" y="263"/>
                  <a:pt x="208" y="263"/>
                </a:cubicBezTo>
                <a:lnTo>
                  <a:pt x="208" y="263"/>
                </a:lnTo>
                <a:lnTo>
                  <a:pt x="256" y="210"/>
                </a:lnTo>
                <a:lnTo>
                  <a:pt x="256" y="215"/>
                </a:lnTo>
                <a:cubicBezTo>
                  <a:pt x="258" y="229"/>
                  <a:pt x="253" y="242"/>
                  <a:pt x="244" y="252"/>
                </a:cubicBezTo>
                <a:cubicBezTo>
                  <a:pt x="235" y="262"/>
                  <a:pt x="222" y="268"/>
                  <a:pt x="208" y="268"/>
                </a:cubicBezTo>
                <a:lnTo>
                  <a:pt x="208" y="268"/>
                </a:lnTo>
                <a:lnTo>
                  <a:pt x="208" y="172"/>
                </a:lnTo>
                <a:lnTo>
                  <a:pt x="208" y="172"/>
                </a:lnTo>
                <a:lnTo>
                  <a:pt x="160" y="220"/>
                </a:lnTo>
                <a:lnTo>
                  <a:pt x="160" y="217"/>
                </a:lnTo>
                <a:lnTo>
                  <a:pt x="160" y="215"/>
                </a:lnTo>
                <a:lnTo>
                  <a:pt x="255" y="227"/>
                </a:lnTo>
                <a:lnTo>
                  <a:pt x="254" y="231"/>
                </a:lnTo>
                <a:lnTo>
                  <a:pt x="255" y="223"/>
                </a:lnTo>
                <a:lnTo>
                  <a:pt x="255" y="224"/>
                </a:lnTo>
                <a:lnTo>
                  <a:pt x="255" y="230"/>
                </a:lnTo>
                <a:lnTo>
                  <a:pt x="255" y="234"/>
                </a:lnTo>
                <a:cubicBezTo>
                  <a:pt x="255" y="260"/>
                  <a:pt x="233" y="282"/>
                  <a:pt x="207" y="282"/>
                </a:cubicBezTo>
                <a:lnTo>
                  <a:pt x="206" y="282"/>
                </a:lnTo>
                <a:lnTo>
                  <a:pt x="204" y="282"/>
                </a:lnTo>
                <a:cubicBezTo>
                  <a:pt x="178" y="282"/>
                  <a:pt x="156" y="260"/>
                  <a:pt x="156" y="234"/>
                </a:cubicBezTo>
                <a:lnTo>
                  <a:pt x="156" y="232"/>
                </a:lnTo>
                <a:lnTo>
                  <a:pt x="156" y="229"/>
                </a:lnTo>
                <a:lnTo>
                  <a:pt x="204" y="277"/>
                </a:lnTo>
                <a:lnTo>
                  <a:pt x="203" y="277"/>
                </a:lnTo>
                <a:lnTo>
                  <a:pt x="251" y="235"/>
                </a:lnTo>
                <a:lnTo>
                  <a:pt x="250" y="239"/>
                </a:lnTo>
                <a:lnTo>
                  <a:pt x="250" y="244"/>
                </a:lnTo>
                <a:cubicBezTo>
                  <a:pt x="249" y="249"/>
                  <a:pt x="248" y="254"/>
                  <a:pt x="246" y="258"/>
                </a:cubicBezTo>
                <a:lnTo>
                  <a:pt x="244" y="263"/>
                </a:lnTo>
                <a:cubicBezTo>
                  <a:pt x="236" y="280"/>
                  <a:pt x="219" y="291"/>
                  <a:pt x="200" y="291"/>
                </a:cubicBezTo>
                <a:lnTo>
                  <a:pt x="199" y="291"/>
                </a:lnTo>
                <a:lnTo>
                  <a:pt x="245" y="257"/>
                </a:lnTo>
                <a:lnTo>
                  <a:pt x="245" y="256"/>
                </a:lnTo>
                <a:lnTo>
                  <a:pt x="244" y="259"/>
                </a:lnTo>
                <a:cubicBezTo>
                  <a:pt x="244" y="262"/>
                  <a:pt x="243" y="264"/>
                  <a:pt x="243" y="267"/>
                </a:cubicBezTo>
                <a:lnTo>
                  <a:pt x="242" y="268"/>
                </a:lnTo>
                <a:cubicBezTo>
                  <a:pt x="236" y="287"/>
                  <a:pt x="219" y="299"/>
                  <a:pt x="200" y="301"/>
                </a:cubicBezTo>
                <a:cubicBezTo>
                  <a:pt x="181" y="302"/>
                  <a:pt x="162" y="292"/>
                  <a:pt x="154" y="274"/>
                </a:cubicBezTo>
                <a:lnTo>
                  <a:pt x="151" y="269"/>
                </a:lnTo>
                <a:lnTo>
                  <a:pt x="150" y="266"/>
                </a:lnTo>
                <a:lnTo>
                  <a:pt x="194" y="296"/>
                </a:lnTo>
                <a:lnTo>
                  <a:pt x="193" y="296"/>
                </a:lnTo>
                <a:lnTo>
                  <a:pt x="241" y="248"/>
                </a:lnTo>
                <a:lnTo>
                  <a:pt x="241" y="254"/>
                </a:lnTo>
                <a:lnTo>
                  <a:pt x="241" y="257"/>
                </a:lnTo>
                <a:cubicBezTo>
                  <a:pt x="241" y="264"/>
                  <a:pt x="240" y="272"/>
                  <a:pt x="236" y="278"/>
                </a:cubicBezTo>
                <a:lnTo>
                  <a:pt x="236" y="279"/>
                </a:lnTo>
                <a:cubicBezTo>
                  <a:pt x="226" y="299"/>
                  <a:pt x="204" y="310"/>
                  <a:pt x="182" y="305"/>
                </a:cubicBezTo>
                <a:cubicBezTo>
                  <a:pt x="160" y="300"/>
                  <a:pt x="145" y="280"/>
                  <a:pt x="145" y="258"/>
                </a:cubicBezTo>
                <a:lnTo>
                  <a:pt x="145" y="255"/>
                </a:lnTo>
                <a:lnTo>
                  <a:pt x="145" y="255"/>
                </a:lnTo>
                <a:lnTo>
                  <a:pt x="144" y="245"/>
                </a:lnTo>
                <a:lnTo>
                  <a:pt x="144" y="243"/>
                </a:lnTo>
                <a:lnTo>
                  <a:pt x="240" y="243"/>
                </a:lnTo>
                <a:lnTo>
                  <a:pt x="240" y="245"/>
                </a:lnTo>
                <a:lnTo>
                  <a:pt x="240" y="254"/>
                </a:lnTo>
                <a:lnTo>
                  <a:pt x="240" y="254"/>
                </a:lnTo>
                <a:lnTo>
                  <a:pt x="240" y="253"/>
                </a:lnTo>
                <a:lnTo>
                  <a:pt x="240" y="258"/>
                </a:lnTo>
                <a:cubicBezTo>
                  <a:pt x="242" y="272"/>
                  <a:pt x="237" y="285"/>
                  <a:pt x="228" y="295"/>
                </a:cubicBezTo>
                <a:cubicBezTo>
                  <a:pt x="219" y="305"/>
                  <a:pt x="206" y="311"/>
                  <a:pt x="192" y="311"/>
                </a:cubicBezTo>
                <a:lnTo>
                  <a:pt x="192" y="311"/>
                </a:lnTo>
                <a:cubicBezTo>
                  <a:pt x="168" y="311"/>
                  <a:pt x="148" y="293"/>
                  <a:pt x="144" y="270"/>
                </a:cubicBezTo>
                <a:lnTo>
                  <a:pt x="144" y="266"/>
                </a:lnTo>
                <a:cubicBezTo>
                  <a:pt x="144" y="264"/>
                  <a:pt x="143" y="262"/>
                  <a:pt x="143" y="259"/>
                </a:cubicBezTo>
                <a:lnTo>
                  <a:pt x="143" y="258"/>
                </a:lnTo>
                <a:lnTo>
                  <a:pt x="239" y="258"/>
                </a:lnTo>
                <a:lnTo>
                  <a:pt x="239" y="260"/>
                </a:lnTo>
                <a:lnTo>
                  <a:pt x="239" y="265"/>
                </a:lnTo>
                <a:lnTo>
                  <a:pt x="239" y="269"/>
                </a:lnTo>
                <a:lnTo>
                  <a:pt x="239" y="272"/>
                </a:lnTo>
                <a:lnTo>
                  <a:pt x="143" y="272"/>
                </a:lnTo>
                <a:lnTo>
                  <a:pt x="143" y="270"/>
                </a:lnTo>
                <a:lnTo>
                  <a:pt x="143" y="267"/>
                </a:lnTo>
                <a:lnTo>
                  <a:pt x="239" y="267"/>
                </a:lnTo>
                <a:lnTo>
                  <a:pt x="239" y="270"/>
                </a:lnTo>
                <a:cubicBezTo>
                  <a:pt x="239" y="273"/>
                  <a:pt x="239" y="276"/>
                  <a:pt x="239" y="279"/>
                </a:cubicBezTo>
                <a:lnTo>
                  <a:pt x="238" y="282"/>
                </a:lnTo>
                <a:cubicBezTo>
                  <a:pt x="233" y="306"/>
                  <a:pt x="211" y="323"/>
                  <a:pt x="186" y="320"/>
                </a:cubicBezTo>
                <a:cubicBezTo>
                  <a:pt x="162" y="318"/>
                  <a:pt x="143" y="297"/>
                  <a:pt x="143" y="272"/>
                </a:cubicBezTo>
                <a:lnTo>
                  <a:pt x="143" y="267"/>
                </a:lnTo>
                <a:lnTo>
                  <a:pt x="143" y="264"/>
                </a:lnTo>
                <a:cubicBezTo>
                  <a:pt x="143" y="259"/>
                  <a:pt x="144" y="254"/>
                  <a:pt x="145" y="249"/>
                </a:cubicBezTo>
                <a:lnTo>
                  <a:pt x="146" y="248"/>
                </a:lnTo>
                <a:cubicBezTo>
                  <a:pt x="153" y="225"/>
                  <a:pt x="176" y="212"/>
                  <a:pt x="199" y="216"/>
                </a:cubicBezTo>
                <a:cubicBezTo>
                  <a:pt x="222" y="219"/>
                  <a:pt x="239" y="239"/>
                  <a:pt x="239" y="263"/>
                </a:cubicBezTo>
                <a:lnTo>
                  <a:pt x="239" y="264"/>
                </a:lnTo>
                <a:lnTo>
                  <a:pt x="239" y="267"/>
                </a:lnTo>
                <a:lnTo>
                  <a:pt x="239" y="272"/>
                </a:lnTo>
                <a:cubicBezTo>
                  <a:pt x="239" y="297"/>
                  <a:pt x="221" y="318"/>
                  <a:pt x="196" y="320"/>
                </a:cubicBezTo>
                <a:cubicBezTo>
                  <a:pt x="172" y="323"/>
                  <a:pt x="149" y="306"/>
                  <a:pt x="144" y="282"/>
                </a:cubicBezTo>
                <a:lnTo>
                  <a:pt x="144" y="279"/>
                </a:lnTo>
                <a:lnTo>
                  <a:pt x="143" y="277"/>
                </a:lnTo>
                <a:lnTo>
                  <a:pt x="238" y="258"/>
                </a:lnTo>
                <a:lnTo>
                  <a:pt x="238" y="261"/>
                </a:lnTo>
                <a:lnTo>
                  <a:pt x="239" y="263"/>
                </a:lnTo>
                <a:lnTo>
                  <a:pt x="143" y="272"/>
                </a:lnTo>
                <a:lnTo>
                  <a:pt x="143" y="269"/>
                </a:lnTo>
                <a:lnTo>
                  <a:pt x="143" y="267"/>
                </a:lnTo>
                <a:lnTo>
                  <a:pt x="239" y="267"/>
                </a:lnTo>
                <a:lnTo>
                  <a:pt x="239" y="270"/>
                </a:lnTo>
                <a:lnTo>
                  <a:pt x="239" y="275"/>
                </a:lnTo>
                <a:lnTo>
                  <a:pt x="239" y="279"/>
                </a:lnTo>
                <a:lnTo>
                  <a:pt x="239" y="282"/>
                </a:lnTo>
                <a:lnTo>
                  <a:pt x="143" y="282"/>
                </a:lnTo>
                <a:lnTo>
                  <a:pt x="143" y="280"/>
                </a:lnTo>
                <a:lnTo>
                  <a:pt x="143" y="277"/>
                </a:lnTo>
                <a:lnTo>
                  <a:pt x="143" y="274"/>
                </a:lnTo>
                <a:lnTo>
                  <a:pt x="143" y="272"/>
                </a:lnTo>
                <a:lnTo>
                  <a:pt x="239" y="272"/>
                </a:lnTo>
                <a:lnTo>
                  <a:pt x="239" y="274"/>
                </a:lnTo>
                <a:lnTo>
                  <a:pt x="239" y="282"/>
                </a:lnTo>
                <a:lnTo>
                  <a:pt x="239" y="287"/>
                </a:lnTo>
                <a:cubicBezTo>
                  <a:pt x="236" y="312"/>
                  <a:pt x="214" y="331"/>
                  <a:pt x="189" y="330"/>
                </a:cubicBezTo>
                <a:cubicBezTo>
                  <a:pt x="163" y="329"/>
                  <a:pt x="143" y="308"/>
                  <a:pt x="143" y="282"/>
                </a:cubicBezTo>
                <a:lnTo>
                  <a:pt x="143" y="280"/>
                </a:lnTo>
                <a:lnTo>
                  <a:pt x="143" y="277"/>
                </a:lnTo>
                <a:lnTo>
                  <a:pt x="191" y="325"/>
                </a:lnTo>
                <a:lnTo>
                  <a:pt x="190" y="325"/>
                </a:lnTo>
                <a:lnTo>
                  <a:pt x="238" y="272"/>
                </a:lnTo>
                <a:lnTo>
                  <a:pt x="238" y="277"/>
                </a:lnTo>
                <a:lnTo>
                  <a:pt x="239" y="281"/>
                </a:lnTo>
                <a:lnTo>
                  <a:pt x="143" y="286"/>
                </a:lnTo>
                <a:lnTo>
                  <a:pt x="143" y="284"/>
                </a:lnTo>
                <a:lnTo>
                  <a:pt x="144" y="294"/>
                </a:lnTo>
                <a:lnTo>
                  <a:pt x="143" y="291"/>
                </a:lnTo>
                <a:lnTo>
                  <a:pt x="238" y="282"/>
                </a:lnTo>
                <a:lnTo>
                  <a:pt x="238" y="283"/>
                </a:lnTo>
                <a:lnTo>
                  <a:pt x="238" y="277"/>
                </a:lnTo>
                <a:lnTo>
                  <a:pt x="238" y="279"/>
                </a:lnTo>
                <a:lnTo>
                  <a:pt x="239" y="282"/>
                </a:lnTo>
                <a:cubicBezTo>
                  <a:pt x="239" y="285"/>
                  <a:pt x="239" y="287"/>
                  <a:pt x="239" y="290"/>
                </a:cubicBezTo>
                <a:lnTo>
                  <a:pt x="239" y="291"/>
                </a:lnTo>
                <a:lnTo>
                  <a:pt x="143" y="291"/>
                </a:lnTo>
                <a:lnTo>
                  <a:pt x="143" y="290"/>
                </a:lnTo>
                <a:lnTo>
                  <a:pt x="143" y="287"/>
                </a:lnTo>
                <a:lnTo>
                  <a:pt x="143" y="283"/>
                </a:lnTo>
                <a:lnTo>
                  <a:pt x="143" y="282"/>
                </a:lnTo>
                <a:lnTo>
                  <a:pt x="239" y="282"/>
                </a:lnTo>
                <a:lnTo>
                  <a:pt x="239" y="284"/>
                </a:lnTo>
                <a:cubicBezTo>
                  <a:pt x="239" y="287"/>
                  <a:pt x="239" y="290"/>
                  <a:pt x="239" y="293"/>
                </a:cubicBezTo>
                <a:lnTo>
                  <a:pt x="238" y="296"/>
                </a:lnTo>
                <a:cubicBezTo>
                  <a:pt x="234" y="318"/>
                  <a:pt x="215" y="334"/>
                  <a:pt x="192" y="334"/>
                </a:cubicBezTo>
                <a:cubicBezTo>
                  <a:pt x="170" y="335"/>
                  <a:pt x="150" y="320"/>
                  <a:pt x="144" y="298"/>
                </a:cubicBezTo>
                <a:lnTo>
                  <a:pt x="143" y="294"/>
                </a:lnTo>
                <a:lnTo>
                  <a:pt x="143" y="291"/>
                </a:lnTo>
                <a:cubicBezTo>
                  <a:pt x="138" y="266"/>
                  <a:pt x="154" y="241"/>
                  <a:pt x="179" y="235"/>
                </a:cubicBezTo>
                <a:cubicBezTo>
                  <a:pt x="205" y="229"/>
                  <a:pt x="230" y="245"/>
                  <a:pt x="237" y="270"/>
                </a:cubicBezTo>
                <a:lnTo>
                  <a:pt x="238" y="275"/>
                </a:lnTo>
                <a:lnTo>
                  <a:pt x="238" y="277"/>
                </a:lnTo>
                <a:lnTo>
                  <a:pt x="191" y="238"/>
                </a:lnTo>
                <a:lnTo>
                  <a:pt x="192" y="238"/>
                </a:lnTo>
                <a:cubicBezTo>
                  <a:pt x="218" y="238"/>
                  <a:pt x="240" y="260"/>
                  <a:pt x="240" y="286"/>
                </a:cubicBezTo>
                <a:lnTo>
                  <a:pt x="240" y="291"/>
                </a:lnTo>
                <a:lnTo>
                  <a:pt x="240" y="296"/>
                </a:lnTo>
                <a:cubicBezTo>
                  <a:pt x="240" y="317"/>
                  <a:pt x="226" y="336"/>
                  <a:pt x="206" y="342"/>
                </a:cubicBezTo>
                <a:cubicBezTo>
                  <a:pt x="186" y="348"/>
                  <a:pt x="164" y="340"/>
                  <a:pt x="152" y="323"/>
                </a:cubicBezTo>
                <a:lnTo>
                  <a:pt x="151" y="321"/>
                </a:lnTo>
                <a:cubicBezTo>
                  <a:pt x="147" y="315"/>
                  <a:pt x="145" y="309"/>
                  <a:pt x="144" y="302"/>
                </a:cubicBezTo>
                <a:lnTo>
                  <a:pt x="143" y="299"/>
                </a:lnTo>
                <a:cubicBezTo>
                  <a:pt x="141" y="285"/>
                  <a:pt x="145" y="271"/>
                  <a:pt x="154" y="260"/>
                </a:cubicBezTo>
                <a:cubicBezTo>
                  <a:pt x="163" y="250"/>
                  <a:pt x="176" y="243"/>
                  <a:pt x="190" y="243"/>
                </a:cubicBezTo>
                <a:lnTo>
                  <a:pt x="191" y="243"/>
                </a:lnTo>
                <a:cubicBezTo>
                  <a:pt x="215" y="243"/>
                  <a:pt x="236" y="262"/>
                  <a:pt x="239" y="286"/>
                </a:cubicBezTo>
                <a:lnTo>
                  <a:pt x="239" y="296"/>
                </a:lnTo>
                <a:lnTo>
                  <a:pt x="239" y="301"/>
                </a:lnTo>
                <a:cubicBezTo>
                  <a:pt x="239" y="327"/>
                  <a:pt x="218" y="349"/>
                  <a:pt x="191" y="349"/>
                </a:cubicBezTo>
                <a:lnTo>
                  <a:pt x="191" y="349"/>
                </a:lnTo>
                <a:lnTo>
                  <a:pt x="239" y="297"/>
                </a:lnTo>
                <a:lnTo>
                  <a:pt x="239" y="306"/>
                </a:lnTo>
                <a:lnTo>
                  <a:pt x="239" y="310"/>
                </a:lnTo>
                <a:lnTo>
                  <a:pt x="143" y="310"/>
                </a:lnTo>
                <a:lnTo>
                  <a:pt x="143" y="309"/>
                </a:lnTo>
                <a:lnTo>
                  <a:pt x="143" y="306"/>
                </a:lnTo>
                <a:lnTo>
                  <a:pt x="143" y="302"/>
                </a:lnTo>
                <a:lnTo>
                  <a:pt x="146" y="318"/>
                </a:lnTo>
                <a:lnTo>
                  <a:pt x="145" y="316"/>
                </a:lnTo>
                <a:lnTo>
                  <a:pt x="239" y="301"/>
                </a:lnTo>
                <a:lnTo>
                  <a:pt x="239" y="309"/>
                </a:lnTo>
                <a:lnTo>
                  <a:pt x="238" y="315"/>
                </a:lnTo>
                <a:cubicBezTo>
                  <a:pt x="236" y="340"/>
                  <a:pt x="214" y="360"/>
                  <a:pt x="188" y="358"/>
                </a:cubicBezTo>
                <a:cubicBezTo>
                  <a:pt x="163" y="357"/>
                  <a:pt x="142" y="336"/>
                  <a:pt x="142" y="310"/>
                </a:cubicBezTo>
                <a:lnTo>
                  <a:pt x="142" y="304"/>
                </a:lnTo>
                <a:lnTo>
                  <a:pt x="142" y="301"/>
                </a:lnTo>
                <a:lnTo>
                  <a:pt x="142" y="301"/>
                </a:lnTo>
                <a:lnTo>
                  <a:pt x="238" y="309"/>
                </a:lnTo>
                <a:lnTo>
                  <a:pt x="238" y="308"/>
                </a:lnTo>
                <a:lnTo>
                  <a:pt x="237" y="314"/>
                </a:lnTo>
                <a:lnTo>
                  <a:pt x="237" y="316"/>
                </a:lnTo>
                <a:lnTo>
                  <a:pt x="237" y="320"/>
                </a:lnTo>
                <a:lnTo>
                  <a:pt x="141" y="320"/>
                </a:lnTo>
                <a:lnTo>
                  <a:pt x="141" y="319"/>
                </a:lnTo>
                <a:lnTo>
                  <a:pt x="140" y="309"/>
                </a:lnTo>
                <a:lnTo>
                  <a:pt x="140" y="303"/>
                </a:lnTo>
                <a:lnTo>
                  <a:pt x="141" y="313"/>
                </a:lnTo>
                <a:lnTo>
                  <a:pt x="141" y="310"/>
                </a:lnTo>
                <a:lnTo>
                  <a:pt x="236" y="301"/>
                </a:lnTo>
                <a:lnTo>
                  <a:pt x="236" y="299"/>
                </a:lnTo>
                <a:lnTo>
                  <a:pt x="236" y="309"/>
                </a:lnTo>
                <a:lnTo>
                  <a:pt x="236" y="316"/>
                </a:lnTo>
                <a:lnTo>
                  <a:pt x="236" y="320"/>
                </a:lnTo>
                <a:lnTo>
                  <a:pt x="140" y="320"/>
                </a:lnTo>
                <a:lnTo>
                  <a:pt x="140" y="318"/>
                </a:lnTo>
                <a:lnTo>
                  <a:pt x="141" y="325"/>
                </a:lnTo>
                <a:lnTo>
                  <a:pt x="140" y="322"/>
                </a:lnTo>
                <a:lnTo>
                  <a:pt x="233" y="333"/>
                </a:lnTo>
                <a:lnTo>
                  <a:pt x="232" y="335"/>
                </a:lnTo>
                <a:lnTo>
                  <a:pt x="231" y="338"/>
                </a:lnTo>
                <a:cubicBezTo>
                  <a:pt x="222" y="358"/>
                  <a:pt x="201" y="371"/>
                  <a:pt x="179" y="367"/>
                </a:cubicBezTo>
                <a:cubicBezTo>
                  <a:pt x="157" y="364"/>
                  <a:pt x="140" y="347"/>
                  <a:pt x="138" y="325"/>
                </a:cubicBezTo>
                <a:lnTo>
                  <a:pt x="137" y="315"/>
                </a:lnTo>
                <a:lnTo>
                  <a:pt x="137" y="312"/>
                </a:lnTo>
                <a:lnTo>
                  <a:pt x="137" y="310"/>
                </a:lnTo>
                <a:lnTo>
                  <a:pt x="232" y="322"/>
                </a:lnTo>
                <a:lnTo>
                  <a:pt x="231" y="326"/>
                </a:lnTo>
                <a:lnTo>
                  <a:pt x="232" y="319"/>
                </a:lnTo>
                <a:lnTo>
                  <a:pt x="232" y="324"/>
                </a:lnTo>
                <a:lnTo>
                  <a:pt x="184" y="272"/>
                </a:lnTo>
                <a:lnTo>
                  <a:pt x="185" y="272"/>
                </a:lnTo>
                <a:cubicBezTo>
                  <a:pt x="211" y="272"/>
                  <a:pt x="233" y="293"/>
                  <a:pt x="233" y="320"/>
                </a:cubicBezTo>
                <a:lnTo>
                  <a:pt x="233" y="324"/>
                </a:lnTo>
                <a:lnTo>
                  <a:pt x="233" y="329"/>
                </a:lnTo>
                <a:cubicBezTo>
                  <a:pt x="233" y="356"/>
                  <a:pt x="211" y="377"/>
                  <a:pt x="185" y="377"/>
                </a:cubicBezTo>
                <a:lnTo>
                  <a:pt x="183" y="377"/>
                </a:lnTo>
                <a:cubicBezTo>
                  <a:pt x="160" y="377"/>
                  <a:pt x="140" y="361"/>
                  <a:pt x="136" y="337"/>
                </a:cubicBezTo>
                <a:lnTo>
                  <a:pt x="136" y="338"/>
                </a:lnTo>
                <a:lnTo>
                  <a:pt x="136" y="336"/>
                </a:lnTo>
                <a:lnTo>
                  <a:pt x="229" y="313"/>
                </a:lnTo>
                <a:lnTo>
                  <a:pt x="230" y="319"/>
                </a:lnTo>
                <a:lnTo>
                  <a:pt x="231" y="322"/>
                </a:lnTo>
                <a:cubicBezTo>
                  <a:pt x="231" y="324"/>
                  <a:pt x="231" y="327"/>
                  <a:pt x="231" y="329"/>
                </a:cubicBezTo>
                <a:lnTo>
                  <a:pt x="231" y="334"/>
                </a:lnTo>
                <a:cubicBezTo>
                  <a:pt x="231" y="360"/>
                  <a:pt x="210" y="382"/>
                  <a:pt x="183" y="382"/>
                </a:cubicBezTo>
                <a:lnTo>
                  <a:pt x="182" y="382"/>
                </a:lnTo>
                <a:lnTo>
                  <a:pt x="230" y="334"/>
                </a:lnTo>
                <a:lnTo>
                  <a:pt x="230" y="339"/>
                </a:lnTo>
                <a:lnTo>
                  <a:pt x="230" y="343"/>
                </a:lnTo>
                <a:lnTo>
                  <a:pt x="137" y="328"/>
                </a:lnTo>
                <a:lnTo>
                  <a:pt x="137" y="327"/>
                </a:lnTo>
                <a:lnTo>
                  <a:pt x="135" y="342"/>
                </a:lnTo>
                <a:lnTo>
                  <a:pt x="135" y="339"/>
                </a:lnTo>
                <a:lnTo>
                  <a:pt x="183" y="387"/>
                </a:lnTo>
                <a:lnTo>
                  <a:pt x="181" y="387"/>
                </a:lnTo>
                <a:lnTo>
                  <a:pt x="229" y="334"/>
                </a:lnTo>
                <a:lnTo>
                  <a:pt x="229" y="339"/>
                </a:lnTo>
                <a:lnTo>
                  <a:pt x="230" y="344"/>
                </a:lnTo>
                <a:lnTo>
                  <a:pt x="182" y="300"/>
                </a:lnTo>
                <a:lnTo>
                  <a:pt x="182" y="300"/>
                </a:lnTo>
                <a:cubicBezTo>
                  <a:pt x="196" y="300"/>
                  <a:pt x="209" y="306"/>
                  <a:pt x="218" y="316"/>
                </a:cubicBezTo>
                <a:cubicBezTo>
                  <a:pt x="227" y="327"/>
                  <a:pt x="232" y="340"/>
                  <a:pt x="230" y="354"/>
                </a:cubicBezTo>
                <a:lnTo>
                  <a:pt x="229" y="361"/>
                </a:lnTo>
                <a:lnTo>
                  <a:pt x="229" y="364"/>
                </a:lnTo>
                <a:cubicBezTo>
                  <a:pt x="228" y="369"/>
                  <a:pt x="227" y="373"/>
                  <a:pt x="224" y="377"/>
                </a:cubicBezTo>
                <a:lnTo>
                  <a:pt x="223" y="379"/>
                </a:lnTo>
                <a:cubicBezTo>
                  <a:pt x="214" y="398"/>
                  <a:pt x="194" y="408"/>
                  <a:pt x="174" y="406"/>
                </a:cubicBezTo>
                <a:cubicBezTo>
                  <a:pt x="154" y="403"/>
                  <a:pt x="137" y="387"/>
                  <a:pt x="133" y="367"/>
                </a:cubicBezTo>
                <a:lnTo>
                  <a:pt x="133" y="365"/>
                </a:lnTo>
                <a:lnTo>
                  <a:pt x="132" y="362"/>
                </a:lnTo>
                <a:lnTo>
                  <a:pt x="227" y="353"/>
                </a:lnTo>
                <a:lnTo>
                  <a:pt x="227" y="353"/>
                </a:lnTo>
                <a:lnTo>
                  <a:pt x="228" y="358"/>
                </a:lnTo>
                <a:lnTo>
                  <a:pt x="187" y="315"/>
                </a:lnTo>
                <a:lnTo>
                  <a:pt x="190" y="315"/>
                </a:lnTo>
                <a:lnTo>
                  <a:pt x="174" y="316"/>
                </a:lnTo>
                <a:lnTo>
                  <a:pt x="177" y="315"/>
                </a:lnTo>
                <a:lnTo>
                  <a:pt x="186" y="410"/>
                </a:lnTo>
                <a:lnTo>
                  <a:pt x="185" y="410"/>
                </a:lnTo>
                <a:lnTo>
                  <a:pt x="184" y="410"/>
                </a:lnTo>
                <a:lnTo>
                  <a:pt x="232" y="355"/>
                </a:lnTo>
                <a:lnTo>
                  <a:pt x="232" y="354"/>
                </a:lnTo>
                <a:lnTo>
                  <a:pt x="232" y="356"/>
                </a:lnTo>
                <a:lnTo>
                  <a:pt x="138" y="372"/>
                </a:lnTo>
                <a:lnTo>
                  <a:pt x="138" y="370"/>
                </a:lnTo>
                <a:lnTo>
                  <a:pt x="137" y="367"/>
                </a:lnTo>
                <a:lnTo>
                  <a:pt x="139" y="375"/>
                </a:lnTo>
                <a:lnTo>
                  <a:pt x="138" y="373"/>
                </a:lnTo>
                <a:lnTo>
                  <a:pt x="232" y="358"/>
                </a:lnTo>
                <a:lnTo>
                  <a:pt x="232" y="359"/>
                </a:lnTo>
                <a:lnTo>
                  <a:pt x="231" y="352"/>
                </a:lnTo>
                <a:lnTo>
                  <a:pt x="232" y="355"/>
                </a:lnTo>
                <a:cubicBezTo>
                  <a:pt x="232" y="357"/>
                  <a:pt x="232" y="360"/>
                  <a:pt x="232" y="362"/>
                </a:cubicBezTo>
                <a:lnTo>
                  <a:pt x="232" y="367"/>
                </a:lnTo>
                <a:lnTo>
                  <a:pt x="136" y="367"/>
                </a:lnTo>
                <a:lnTo>
                  <a:pt x="136" y="365"/>
                </a:lnTo>
                <a:lnTo>
                  <a:pt x="137" y="374"/>
                </a:lnTo>
                <a:lnTo>
                  <a:pt x="137" y="372"/>
                </a:lnTo>
                <a:lnTo>
                  <a:pt x="224" y="389"/>
                </a:lnTo>
                <a:lnTo>
                  <a:pt x="222" y="392"/>
                </a:lnTo>
                <a:lnTo>
                  <a:pt x="219" y="397"/>
                </a:lnTo>
                <a:lnTo>
                  <a:pt x="226" y="377"/>
                </a:lnTo>
                <a:lnTo>
                  <a:pt x="225" y="377"/>
                </a:lnTo>
                <a:lnTo>
                  <a:pt x="225" y="388"/>
                </a:lnTo>
                <a:lnTo>
                  <a:pt x="225" y="392"/>
                </a:lnTo>
                <a:cubicBezTo>
                  <a:pt x="221" y="418"/>
                  <a:pt x="199" y="436"/>
                  <a:pt x="174" y="434"/>
                </a:cubicBezTo>
                <a:cubicBezTo>
                  <a:pt x="149" y="433"/>
                  <a:pt x="129" y="412"/>
                  <a:pt x="129" y="386"/>
                </a:cubicBezTo>
                <a:lnTo>
                  <a:pt x="129" y="385"/>
                </a:lnTo>
                <a:cubicBezTo>
                  <a:pt x="129" y="382"/>
                  <a:pt x="129" y="380"/>
                  <a:pt x="130" y="377"/>
                </a:cubicBezTo>
                <a:lnTo>
                  <a:pt x="130" y="374"/>
                </a:lnTo>
                <a:lnTo>
                  <a:pt x="129" y="382"/>
                </a:lnTo>
                <a:lnTo>
                  <a:pt x="129" y="378"/>
                </a:lnTo>
                <a:lnTo>
                  <a:pt x="129" y="377"/>
                </a:lnTo>
                <a:lnTo>
                  <a:pt x="225" y="383"/>
                </a:lnTo>
                <a:lnTo>
                  <a:pt x="225" y="385"/>
                </a:lnTo>
                <a:lnTo>
                  <a:pt x="224" y="391"/>
                </a:lnTo>
                <a:cubicBezTo>
                  <a:pt x="222" y="416"/>
                  <a:pt x="201" y="434"/>
                  <a:pt x="176" y="434"/>
                </a:cubicBezTo>
                <a:lnTo>
                  <a:pt x="175" y="434"/>
                </a:lnTo>
                <a:cubicBezTo>
                  <a:pt x="161" y="434"/>
                  <a:pt x="148" y="428"/>
                  <a:pt x="139" y="417"/>
                </a:cubicBezTo>
                <a:cubicBezTo>
                  <a:pt x="130" y="407"/>
                  <a:pt x="126" y="392"/>
                  <a:pt x="128" y="379"/>
                </a:cubicBezTo>
                <a:lnTo>
                  <a:pt x="129" y="376"/>
                </a:lnTo>
                <a:lnTo>
                  <a:pt x="128" y="383"/>
                </a:lnTo>
                <a:lnTo>
                  <a:pt x="128" y="381"/>
                </a:lnTo>
                <a:lnTo>
                  <a:pt x="223" y="393"/>
                </a:lnTo>
                <a:lnTo>
                  <a:pt x="223" y="391"/>
                </a:lnTo>
                <a:lnTo>
                  <a:pt x="222" y="394"/>
                </a:lnTo>
                <a:lnTo>
                  <a:pt x="223" y="386"/>
                </a:lnTo>
                <a:lnTo>
                  <a:pt x="223" y="391"/>
                </a:lnTo>
                <a:lnTo>
                  <a:pt x="223" y="394"/>
                </a:lnTo>
                <a:cubicBezTo>
                  <a:pt x="223" y="400"/>
                  <a:pt x="222" y="405"/>
                  <a:pt x="221" y="410"/>
                </a:cubicBezTo>
                <a:lnTo>
                  <a:pt x="220" y="411"/>
                </a:lnTo>
                <a:cubicBezTo>
                  <a:pt x="213" y="433"/>
                  <a:pt x="190" y="447"/>
                  <a:pt x="167" y="443"/>
                </a:cubicBezTo>
                <a:cubicBezTo>
                  <a:pt x="144" y="440"/>
                  <a:pt x="126" y="420"/>
                  <a:pt x="126" y="396"/>
                </a:cubicBezTo>
                <a:lnTo>
                  <a:pt x="126" y="393"/>
                </a:lnTo>
                <a:lnTo>
                  <a:pt x="126" y="388"/>
                </a:lnTo>
                <a:lnTo>
                  <a:pt x="126" y="384"/>
                </a:lnTo>
                <a:lnTo>
                  <a:pt x="126" y="381"/>
                </a:lnTo>
                <a:lnTo>
                  <a:pt x="222" y="388"/>
                </a:lnTo>
                <a:lnTo>
                  <a:pt x="222" y="389"/>
                </a:lnTo>
                <a:lnTo>
                  <a:pt x="221" y="391"/>
                </a:lnTo>
                <a:lnTo>
                  <a:pt x="221" y="394"/>
                </a:lnTo>
                <a:lnTo>
                  <a:pt x="221" y="396"/>
                </a:lnTo>
                <a:cubicBezTo>
                  <a:pt x="221" y="418"/>
                  <a:pt x="206" y="438"/>
                  <a:pt x="184" y="443"/>
                </a:cubicBezTo>
                <a:cubicBezTo>
                  <a:pt x="163" y="448"/>
                  <a:pt x="140" y="437"/>
                  <a:pt x="131" y="417"/>
                </a:cubicBezTo>
                <a:lnTo>
                  <a:pt x="130" y="415"/>
                </a:lnTo>
                <a:cubicBezTo>
                  <a:pt x="127" y="411"/>
                  <a:pt x="126" y="407"/>
                  <a:pt x="125" y="402"/>
                </a:cubicBezTo>
                <a:lnTo>
                  <a:pt x="125" y="399"/>
                </a:lnTo>
                <a:cubicBezTo>
                  <a:pt x="124" y="396"/>
                  <a:pt x="124" y="394"/>
                  <a:pt x="124" y="391"/>
                </a:cubicBezTo>
                <a:lnTo>
                  <a:pt x="124" y="388"/>
                </a:lnTo>
                <a:lnTo>
                  <a:pt x="124" y="386"/>
                </a:lnTo>
                <a:lnTo>
                  <a:pt x="220" y="386"/>
                </a:lnTo>
                <a:lnTo>
                  <a:pt x="220" y="395"/>
                </a:lnTo>
                <a:lnTo>
                  <a:pt x="219" y="400"/>
                </a:lnTo>
                <a:cubicBezTo>
                  <a:pt x="219" y="404"/>
                  <a:pt x="218" y="408"/>
                  <a:pt x="217" y="411"/>
                </a:cubicBezTo>
                <a:lnTo>
                  <a:pt x="216" y="416"/>
                </a:lnTo>
                <a:lnTo>
                  <a:pt x="217" y="391"/>
                </a:lnTo>
                <a:lnTo>
                  <a:pt x="218" y="396"/>
                </a:lnTo>
                <a:cubicBezTo>
                  <a:pt x="221" y="410"/>
                  <a:pt x="217" y="425"/>
                  <a:pt x="208" y="436"/>
                </a:cubicBezTo>
                <a:cubicBezTo>
                  <a:pt x="199" y="447"/>
                  <a:pt x="185" y="453"/>
                  <a:pt x="171" y="453"/>
                </a:cubicBezTo>
                <a:lnTo>
                  <a:pt x="170" y="453"/>
                </a:lnTo>
                <a:cubicBezTo>
                  <a:pt x="156" y="453"/>
                  <a:pt x="142" y="447"/>
                  <a:pt x="133" y="436"/>
                </a:cubicBezTo>
                <a:cubicBezTo>
                  <a:pt x="124" y="426"/>
                  <a:pt x="120" y="411"/>
                  <a:pt x="123" y="398"/>
                </a:cubicBezTo>
                <a:lnTo>
                  <a:pt x="124" y="391"/>
                </a:lnTo>
                <a:lnTo>
                  <a:pt x="124" y="389"/>
                </a:lnTo>
                <a:cubicBezTo>
                  <a:pt x="130" y="365"/>
                  <a:pt x="153" y="350"/>
                  <a:pt x="177" y="353"/>
                </a:cubicBezTo>
                <a:cubicBezTo>
                  <a:pt x="201" y="356"/>
                  <a:pt x="219" y="376"/>
                  <a:pt x="219" y="400"/>
                </a:cubicBezTo>
                <a:lnTo>
                  <a:pt x="219" y="402"/>
                </a:lnTo>
                <a:lnTo>
                  <a:pt x="219" y="405"/>
                </a:lnTo>
                <a:lnTo>
                  <a:pt x="171" y="357"/>
                </a:lnTo>
                <a:lnTo>
                  <a:pt x="171" y="357"/>
                </a:lnTo>
                <a:cubicBezTo>
                  <a:pt x="198" y="357"/>
                  <a:pt x="219" y="379"/>
                  <a:pt x="219" y="405"/>
                </a:cubicBezTo>
                <a:lnTo>
                  <a:pt x="219" y="414"/>
                </a:lnTo>
                <a:lnTo>
                  <a:pt x="219" y="419"/>
                </a:lnTo>
                <a:lnTo>
                  <a:pt x="219" y="411"/>
                </a:lnTo>
                <a:lnTo>
                  <a:pt x="219" y="421"/>
                </a:lnTo>
                <a:lnTo>
                  <a:pt x="219" y="424"/>
                </a:lnTo>
                <a:lnTo>
                  <a:pt x="124" y="419"/>
                </a:lnTo>
                <a:lnTo>
                  <a:pt x="124" y="420"/>
                </a:lnTo>
                <a:lnTo>
                  <a:pt x="124" y="415"/>
                </a:lnTo>
                <a:lnTo>
                  <a:pt x="172" y="463"/>
                </a:lnTo>
                <a:lnTo>
                  <a:pt x="171" y="463"/>
                </a:lnTo>
                <a:lnTo>
                  <a:pt x="218" y="406"/>
                </a:lnTo>
                <a:lnTo>
                  <a:pt x="219" y="408"/>
                </a:lnTo>
                <a:lnTo>
                  <a:pt x="214" y="396"/>
                </a:lnTo>
                <a:lnTo>
                  <a:pt x="215" y="398"/>
                </a:lnTo>
                <a:lnTo>
                  <a:pt x="128" y="402"/>
                </a:lnTo>
                <a:lnTo>
                  <a:pt x="127" y="405"/>
                </a:lnTo>
                <a:lnTo>
                  <a:pt x="127" y="403"/>
                </a:lnTo>
                <a:cubicBezTo>
                  <a:pt x="133" y="382"/>
                  <a:pt x="152" y="367"/>
                  <a:pt x="174" y="367"/>
                </a:cubicBezTo>
                <a:cubicBezTo>
                  <a:pt x="196" y="367"/>
                  <a:pt x="215" y="382"/>
                  <a:pt x="221" y="403"/>
                </a:cubicBezTo>
                <a:lnTo>
                  <a:pt x="222" y="410"/>
                </a:lnTo>
                <a:lnTo>
                  <a:pt x="223" y="414"/>
                </a:lnTo>
                <a:lnTo>
                  <a:pt x="224" y="419"/>
                </a:lnTo>
                <a:lnTo>
                  <a:pt x="129" y="429"/>
                </a:lnTo>
                <a:lnTo>
                  <a:pt x="129" y="427"/>
                </a:lnTo>
                <a:lnTo>
                  <a:pt x="129" y="424"/>
                </a:lnTo>
                <a:lnTo>
                  <a:pt x="225" y="424"/>
                </a:lnTo>
                <a:lnTo>
                  <a:pt x="225" y="426"/>
                </a:lnTo>
                <a:lnTo>
                  <a:pt x="225" y="429"/>
                </a:lnTo>
                <a:cubicBezTo>
                  <a:pt x="225" y="435"/>
                  <a:pt x="224" y="442"/>
                  <a:pt x="221" y="448"/>
                </a:cubicBezTo>
                <a:lnTo>
                  <a:pt x="220" y="451"/>
                </a:lnTo>
                <a:cubicBezTo>
                  <a:pt x="216" y="461"/>
                  <a:pt x="209" y="468"/>
                  <a:pt x="200" y="474"/>
                </a:cubicBezTo>
                <a:lnTo>
                  <a:pt x="198" y="475"/>
                </a:lnTo>
                <a:cubicBezTo>
                  <a:pt x="185" y="483"/>
                  <a:pt x="169" y="484"/>
                  <a:pt x="156" y="479"/>
                </a:cubicBezTo>
                <a:cubicBezTo>
                  <a:pt x="142" y="473"/>
                  <a:pt x="131" y="462"/>
                  <a:pt x="127" y="448"/>
                </a:cubicBezTo>
                <a:lnTo>
                  <a:pt x="124" y="437"/>
                </a:lnTo>
                <a:lnTo>
                  <a:pt x="124" y="434"/>
                </a:lnTo>
                <a:lnTo>
                  <a:pt x="125" y="441"/>
                </a:lnTo>
                <a:lnTo>
                  <a:pt x="125" y="440"/>
                </a:lnTo>
                <a:lnTo>
                  <a:pt x="218" y="424"/>
                </a:lnTo>
                <a:lnTo>
                  <a:pt x="218" y="428"/>
                </a:lnTo>
                <a:lnTo>
                  <a:pt x="218" y="434"/>
                </a:lnTo>
                <a:lnTo>
                  <a:pt x="217" y="424"/>
                </a:lnTo>
                <a:lnTo>
                  <a:pt x="218" y="428"/>
                </a:lnTo>
                <a:cubicBezTo>
                  <a:pt x="224" y="453"/>
                  <a:pt x="209" y="478"/>
                  <a:pt x="184" y="485"/>
                </a:cubicBezTo>
                <a:cubicBezTo>
                  <a:pt x="160" y="492"/>
                  <a:pt x="134" y="478"/>
                  <a:pt x="126" y="454"/>
                </a:cubicBezTo>
                <a:lnTo>
                  <a:pt x="125" y="452"/>
                </a:lnTo>
                <a:cubicBezTo>
                  <a:pt x="125" y="450"/>
                  <a:pt x="124" y="447"/>
                  <a:pt x="124" y="445"/>
                </a:cubicBezTo>
                <a:lnTo>
                  <a:pt x="123" y="440"/>
                </a:lnTo>
                <a:lnTo>
                  <a:pt x="122" y="436"/>
                </a:lnTo>
                <a:lnTo>
                  <a:pt x="127" y="451"/>
                </a:lnTo>
                <a:lnTo>
                  <a:pt x="127" y="450"/>
                </a:lnTo>
                <a:lnTo>
                  <a:pt x="217" y="429"/>
                </a:lnTo>
                <a:lnTo>
                  <a:pt x="217" y="428"/>
                </a:lnTo>
                <a:lnTo>
                  <a:pt x="218" y="438"/>
                </a:lnTo>
                <a:lnTo>
                  <a:pt x="218" y="444"/>
                </a:lnTo>
                <a:lnTo>
                  <a:pt x="218" y="448"/>
                </a:lnTo>
                <a:lnTo>
                  <a:pt x="122" y="448"/>
                </a:lnTo>
                <a:lnTo>
                  <a:pt x="122" y="447"/>
                </a:lnTo>
                <a:lnTo>
                  <a:pt x="122" y="443"/>
                </a:lnTo>
                <a:lnTo>
                  <a:pt x="122" y="440"/>
                </a:lnTo>
                <a:lnTo>
                  <a:pt x="122" y="438"/>
                </a:lnTo>
                <a:lnTo>
                  <a:pt x="217" y="450"/>
                </a:lnTo>
                <a:lnTo>
                  <a:pt x="217" y="448"/>
                </a:lnTo>
                <a:lnTo>
                  <a:pt x="216" y="451"/>
                </a:lnTo>
                <a:cubicBezTo>
                  <a:pt x="212" y="475"/>
                  <a:pt x="192" y="491"/>
                  <a:pt x="169" y="491"/>
                </a:cubicBezTo>
                <a:lnTo>
                  <a:pt x="168" y="491"/>
                </a:lnTo>
                <a:lnTo>
                  <a:pt x="167" y="491"/>
                </a:lnTo>
                <a:lnTo>
                  <a:pt x="166" y="491"/>
                </a:lnTo>
                <a:cubicBezTo>
                  <a:pt x="142" y="491"/>
                  <a:pt x="122" y="473"/>
                  <a:pt x="119" y="449"/>
                </a:cubicBezTo>
                <a:cubicBezTo>
                  <a:pt x="116" y="425"/>
                  <a:pt x="131" y="403"/>
                  <a:pt x="155" y="397"/>
                </a:cubicBezTo>
                <a:lnTo>
                  <a:pt x="157" y="396"/>
                </a:lnTo>
                <a:cubicBezTo>
                  <a:pt x="164" y="395"/>
                  <a:pt x="171" y="395"/>
                  <a:pt x="178" y="396"/>
                </a:cubicBezTo>
                <a:lnTo>
                  <a:pt x="180" y="396"/>
                </a:lnTo>
                <a:cubicBezTo>
                  <a:pt x="203" y="401"/>
                  <a:pt x="219" y="421"/>
                  <a:pt x="219" y="443"/>
                </a:cubicBezTo>
                <a:lnTo>
                  <a:pt x="219" y="448"/>
                </a:lnTo>
                <a:lnTo>
                  <a:pt x="219" y="453"/>
                </a:lnTo>
                <a:cubicBezTo>
                  <a:pt x="219" y="479"/>
                  <a:pt x="197" y="501"/>
                  <a:pt x="171" y="501"/>
                </a:cubicBezTo>
                <a:lnTo>
                  <a:pt x="170" y="501"/>
                </a:lnTo>
                <a:cubicBezTo>
                  <a:pt x="147" y="501"/>
                  <a:pt x="126" y="484"/>
                  <a:pt x="123" y="461"/>
                </a:cubicBezTo>
                <a:lnTo>
                  <a:pt x="122" y="458"/>
                </a:lnTo>
                <a:cubicBezTo>
                  <a:pt x="122" y="455"/>
                  <a:pt x="121" y="453"/>
                  <a:pt x="121" y="450"/>
                </a:cubicBezTo>
                <a:lnTo>
                  <a:pt x="121" y="448"/>
                </a:lnTo>
                <a:lnTo>
                  <a:pt x="217" y="448"/>
                </a:lnTo>
                <a:lnTo>
                  <a:pt x="217" y="449"/>
                </a:lnTo>
                <a:cubicBezTo>
                  <a:pt x="217" y="452"/>
                  <a:pt x="217" y="454"/>
                  <a:pt x="217" y="456"/>
                </a:cubicBezTo>
                <a:lnTo>
                  <a:pt x="216" y="460"/>
                </a:lnTo>
                <a:lnTo>
                  <a:pt x="217" y="449"/>
                </a:lnTo>
                <a:lnTo>
                  <a:pt x="217" y="459"/>
                </a:lnTo>
                <a:lnTo>
                  <a:pt x="217" y="462"/>
                </a:lnTo>
                <a:cubicBezTo>
                  <a:pt x="217" y="485"/>
                  <a:pt x="201" y="505"/>
                  <a:pt x="179" y="510"/>
                </a:cubicBezTo>
                <a:cubicBezTo>
                  <a:pt x="156" y="514"/>
                  <a:pt x="133" y="502"/>
                  <a:pt x="125" y="480"/>
                </a:cubicBezTo>
                <a:lnTo>
                  <a:pt x="125" y="479"/>
                </a:lnTo>
                <a:lnTo>
                  <a:pt x="122" y="473"/>
                </a:lnTo>
                <a:lnTo>
                  <a:pt x="120" y="468"/>
                </a:lnTo>
                <a:lnTo>
                  <a:pt x="119" y="466"/>
                </a:lnTo>
                <a:lnTo>
                  <a:pt x="211" y="456"/>
                </a:lnTo>
                <a:lnTo>
                  <a:pt x="210" y="459"/>
                </a:lnTo>
                <a:lnTo>
                  <a:pt x="211" y="451"/>
                </a:lnTo>
                <a:lnTo>
                  <a:pt x="211" y="463"/>
                </a:lnTo>
                <a:lnTo>
                  <a:pt x="210" y="472"/>
                </a:lnTo>
                <a:lnTo>
                  <a:pt x="209" y="470"/>
                </a:lnTo>
                <a:lnTo>
                  <a:pt x="209" y="472"/>
                </a:lnTo>
                <a:lnTo>
                  <a:pt x="113" y="472"/>
                </a:lnTo>
                <a:lnTo>
                  <a:pt x="114" y="465"/>
                </a:lnTo>
                <a:lnTo>
                  <a:pt x="114" y="460"/>
                </a:lnTo>
                <a:lnTo>
                  <a:pt x="114" y="460"/>
                </a:lnTo>
                <a:lnTo>
                  <a:pt x="114" y="457"/>
                </a:lnTo>
                <a:cubicBezTo>
                  <a:pt x="114" y="435"/>
                  <a:pt x="130" y="416"/>
                  <a:pt x="151" y="411"/>
                </a:cubicBezTo>
                <a:cubicBezTo>
                  <a:pt x="173" y="406"/>
                  <a:pt x="195" y="416"/>
                  <a:pt x="205" y="436"/>
                </a:cubicBezTo>
                <a:lnTo>
                  <a:pt x="206" y="437"/>
                </a:lnTo>
                <a:cubicBezTo>
                  <a:pt x="209" y="444"/>
                  <a:pt x="211" y="451"/>
                  <a:pt x="211" y="458"/>
                </a:cubicBezTo>
                <a:lnTo>
                  <a:pt x="211" y="461"/>
                </a:lnTo>
                <a:lnTo>
                  <a:pt x="211" y="467"/>
                </a:lnTo>
                <a:cubicBezTo>
                  <a:pt x="211" y="493"/>
                  <a:pt x="189" y="515"/>
                  <a:pt x="163" y="515"/>
                </a:cubicBezTo>
                <a:lnTo>
                  <a:pt x="162" y="515"/>
                </a:lnTo>
                <a:lnTo>
                  <a:pt x="161" y="515"/>
                </a:lnTo>
                <a:lnTo>
                  <a:pt x="209" y="471"/>
                </a:lnTo>
                <a:lnTo>
                  <a:pt x="208" y="477"/>
                </a:lnTo>
                <a:cubicBezTo>
                  <a:pt x="208" y="479"/>
                  <a:pt x="208" y="482"/>
                  <a:pt x="207" y="484"/>
                </a:cubicBezTo>
                <a:lnTo>
                  <a:pt x="206" y="488"/>
                </a:lnTo>
                <a:cubicBezTo>
                  <a:pt x="200" y="512"/>
                  <a:pt x="178" y="527"/>
                  <a:pt x="154" y="524"/>
                </a:cubicBezTo>
                <a:cubicBezTo>
                  <a:pt x="130" y="521"/>
                  <a:pt x="111" y="501"/>
                  <a:pt x="111" y="476"/>
                </a:cubicBezTo>
                <a:lnTo>
                  <a:pt x="111" y="475"/>
                </a:lnTo>
                <a:lnTo>
                  <a:pt x="111" y="472"/>
                </a:lnTo>
                <a:lnTo>
                  <a:pt x="111" y="468"/>
                </a:lnTo>
                <a:lnTo>
                  <a:pt x="111" y="467"/>
                </a:lnTo>
                <a:lnTo>
                  <a:pt x="207" y="474"/>
                </a:lnTo>
                <a:lnTo>
                  <a:pt x="206" y="477"/>
                </a:lnTo>
                <a:lnTo>
                  <a:pt x="207" y="470"/>
                </a:lnTo>
                <a:lnTo>
                  <a:pt x="207" y="482"/>
                </a:lnTo>
                <a:lnTo>
                  <a:pt x="206" y="491"/>
                </a:lnTo>
                <a:lnTo>
                  <a:pt x="205" y="489"/>
                </a:lnTo>
                <a:lnTo>
                  <a:pt x="205" y="491"/>
                </a:lnTo>
                <a:lnTo>
                  <a:pt x="109" y="491"/>
                </a:lnTo>
                <a:lnTo>
                  <a:pt x="109" y="488"/>
                </a:lnTo>
                <a:lnTo>
                  <a:pt x="109" y="481"/>
                </a:lnTo>
                <a:lnTo>
                  <a:pt x="109" y="475"/>
                </a:lnTo>
                <a:lnTo>
                  <a:pt x="109" y="472"/>
                </a:lnTo>
                <a:lnTo>
                  <a:pt x="191" y="506"/>
                </a:lnTo>
                <a:lnTo>
                  <a:pt x="191" y="506"/>
                </a:lnTo>
                <a:lnTo>
                  <a:pt x="205" y="472"/>
                </a:lnTo>
                <a:lnTo>
                  <a:pt x="205" y="476"/>
                </a:lnTo>
                <a:cubicBezTo>
                  <a:pt x="205" y="478"/>
                  <a:pt x="205" y="481"/>
                  <a:pt x="204" y="483"/>
                </a:cubicBezTo>
                <a:lnTo>
                  <a:pt x="204" y="486"/>
                </a:lnTo>
                <a:lnTo>
                  <a:pt x="204" y="479"/>
                </a:lnTo>
                <a:lnTo>
                  <a:pt x="204" y="481"/>
                </a:lnTo>
                <a:lnTo>
                  <a:pt x="108" y="481"/>
                </a:lnTo>
                <a:lnTo>
                  <a:pt x="108" y="479"/>
                </a:lnTo>
                <a:lnTo>
                  <a:pt x="108" y="476"/>
                </a:lnTo>
                <a:lnTo>
                  <a:pt x="203" y="488"/>
                </a:lnTo>
                <a:lnTo>
                  <a:pt x="203" y="486"/>
                </a:lnTo>
                <a:lnTo>
                  <a:pt x="202" y="492"/>
                </a:lnTo>
                <a:lnTo>
                  <a:pt x="201" y="496"/>
                </a:lnTo>
                <a:lnTo>
                  <a:pt x="202" y="486"/>
                </a:lnTo>
                <a:lnTo>
                  <a:pt x="202" y="491"/>
                </a:lnTo>
                <a:lnTo>
                  <a:pt x="202" y="495"/>
                </a:lnTo>
                <a:lnTo>
                  <a:pt x="109" y="480"/>
                </a:lnTo>
                <a:lnTo>
                  <a:pt x="109" y="479"/>
                </a:lnTo>
                <a:lnTo>
                  <a:pt x="107" y="494"/>
                </a:lnTo>
                <a:lnTo>
                  <a:pt x="107" y="491"/>
                </a:lnTo>
                <a:lnTo>
                  <a:pt x="155" y="539"/>
                </a:lnTo>
                <a:lnTo>
                  <a:pt x="153" y="539"/>
                </a:lnTo>
                <a:lnTo>
                  <a:pt x="200" y="482"/>
                </a:lnTo>
                <a:lnTo>
                  <a:pt x="202" y="491"/>
                </a:lnTo>
                <a:lnTo>
                  <a:pt x="202" y="495"/>
                </a:lnTo>
                <a:cubicBezTo>
                  <a:pt x="205" y="520"/>
                  <a:pt x="188" y="543"/>
                  <a:pt x="163" y="548"/>
                </a:cubicBezTo>
                <a:cubicBezTo>
                  <a:pt x="138" y="552"/>
                  <a:pt x="114" y="537"/>
                  <a:pt x="108" y="512"/>
                </a:cubicBezTo>
                <a:lnTo>
                  <a:pt x="107" y="506"/>
                </a:lnTo>
                <a:lnTo>
                  <a:pt x="106" y="503"/>
                </a:lnTo>
                <a:lnTo>
                  <a:pt x="201" y="500"/>
                </a:lnTo>
                <a:lnTo>
                  <a:pt x="201" y="500"/>
                </a:lnTo>
                <a:lnTo>
                  <a:pt x="201" y="506"/>
                </a:lnTo>
                <a:lnTo>
                  <a:pt x="201" y="510"/>
                </a:lnTo>
                <a:lnTo>
                  <a:pt x="105" y="510"/>
                </a:lnTo>
                <a:lnTo>
                  <a:pt x="105" y="508"/>
                </a:lnTo>
                <a:lnTo>
                  <a:pt x="105" y="505"/>
                </a:lnTo>
                <a:lnTo>
                  <a:pt x="105" y="512"/>
                </a:lnTo>
                <a:lnTo>
                  <a:pt x="105" y="508"/>
                </a:lnTo>
                <a:cubicBezTo>
                  <a:pt x="105" y="506"/>
                  <a:pt x="104" y="504"/>
                  <a:pt x="104" y="501"/>
                </a:cubicBezTo>
                <a:lnTo>
                  <a:pt x="104" y="500"/>
                </a:lnTo>
                <a:lnTo>
                  <a:pt x="200" y="500"/>
                </a:lnTo>
                <a:lnTo>
                  <a:pt x="200" y="497"/>
                </a:lnTo>
                <a:lnTo>
                  <a:pt x="201" y="502"/>
                </a:lnTo>
                <a:lnTo>
                  <a:pt x="201" y="512"/>
                </a:lnTo>
                <a:lnTo>
                  <a:pt x="201" y="514"/>
                </a:lnTo>
                <a:lnTo>
                  <a:pt x="105" y="514"/>
                </a:lnTo>
                <a:lnTo>
                  <a:pt x="105" y="513"/>
                </a:lnTo>
                <a:lnTo>
                  <a:pt x="106" y="521"/>
                </a:lnTo>
                <a:lnTo>
                  <a:pt x="106" y="518"/>
                </a:lnTo>
                <a:cubicBezTo>
                  <a:pt x="103" y="504"/>
                  <a:pt x="107" y="490"/>
                  <a:pt x="116" y="479"/>
                </a:cubicBezTo>
                <a:cubicBezTo>
                  <a:pt x="125" y="468"/>
                  <a:pt x="139" y="462"/>
                  <a:pt x="153" y="462"/>
                </a:cubicBezTo>
                <a:lnTo>
                  <a:pt x="153" y="462"/>
                </a:lnTo>
                <a:cubicBezTo>
                  <a:pt x="167" y="462"/>
                  <a:pt x="180" y="468"/>
                  <a:pt x="189" y="478"/>
                </a:cubicBezTo>
                <a:cubicBezTo>
                  <a:pt x="198" y="488"/>
                  <a:pt x="202" y="501"/>
                  <a:pt x="201" y="514"/>
                </a:cubicBezTo>
                <a:lnTo>
                  <a:pt x="201" y="521"/>
                </a:lnTo>
                <a:lnTo>
                  <a:pt x="200" y="525"/>
                </a:lnTo>
                <a:cubicBezTo>
                  <a:pt x="197" y="551"/>
                  <a:pt x="175" y="569"/>
                  <a:pt x="149" y="567"/>
                </a:cubicBezTo>
                <a:cubicBezTo>
                  <a:pt x="124" y="566"/>
                  <a:pt x="104" y="545"/>
                  <a:pt x="104" y="519"/>
                </a:cubicBezTo>
                <a:lnTo>
                  <a:pt x="104" y="518"/>
                </a:lnTo>
                <a:cubicBezTo>
                  <a:pt x="104" y="515"/>
                  <a:pt x="105" y="513"/>
                  <a:pt x="105" y="510"/>
                </a:cubicBezTo>
                <a:lnTo>
                  <a:pt x="106" y="507"/>
                </a:lnTo>
                <a:lnTo>
                  <a:pt x="105" y="515"/>
                </a:lnTo>
                <a:lnTo>
                  <a:pt x="105" y="511"/>
                </a:lnTo>
                <a:lnTo>
                  <a:pt x="105" y="510"/>
                </a:lnTo>
                <a:lnTo>
                  <a:pt x="201" y="516"/>
                </a:lnTo>
                <a:lnTo>
                  <a:pt x="200" y="518"/>
                </a:lnTo>
                <a:lnTo>
                  <a:pt x="200" y="524"/>
                </a:lnTo>
                <a:lnTo>
                  <a:pt x="199" y="512"/>
                </a:lnTo>
                <a:lnTo>
                  <a:pt x="200" y="515"/>
                </a:lnTo>
                <a:lnTo>
                  <a:pt x="198" y="507"/>
                </a:lnTo>
                <a:lnTo>
                  <a:pt x="199" y="509"/>
                </a:lnTo>
                <a:lnTo>
                  <a:pt x="105" y="524"/>
                </a:lnTo>
                <a:lnTo>
                  <a:pt x="105" y="522"/>
                </a:lnTo>
                <a:lnTo>
                  <a:pt x="105" y="519"/>
                </a:lnTo>
                <a:lnTo>
                  <a:pt x="106" y="527"/>
                </a:lnTo>
                <a:lnTo>
                  <a:pt x="105" y="524"/>
                </a:lnTo>
                <a:cubicBezTo>
                  <a:pt x="105" y="521"/>
                  <a:pt x="104" y="519"/>
                  <a:pt x="104" y="516"/>
                </a:cubicBezTo>
                <a:lnTo>
                  <a:pt x="104" y="514"/>
                </a:lnTo>
                <a:cubicBezTo>
                  <a:pt x="104" y="489"/>
                  <a:pt x="124" y="468"/>
                  <a:pt x="149" y="467"/>
                </a:cubicBezTo>
                <a:cubicBezTo>
                  <a:pt x="175" y="465"/>
                  <a:pt x="197" y="483"/>
                  <a:pt x="200" y="509"/>
                </a:cubicBezTo>
                <a:lnTo>
                  <a:pt x="201" y="518"/>
                </a:lnTo>
                <a:lnTo>
                  <a:pt x="201" y="524"/>
                </a:lnTo>
                <a:cubicBezTo>
                  <a:pt x="201" y="550"/>
                  <a:pt x="179" y="572"/>
                  <a:pt x="153" y="572"/>
                </a:cubicBezTo>
                <a:lnTo>
                  <a:pt x="152" y="572"/>
                </a:lnTo>
                <a:lnTo>
                  <a:pt x="152" y="572"/>
                </a:lnTo>
                <a:cubicBezTo>
                  <a:pt x="129" y="572"/>
                  <a:pt x="108" y="555"/>
                  <a:pt x="105" y="532"/>
                </a:cubicBezTo>
                <a:lnTo>
                  <a:pt x="104" y="529"/>
                </a:lnTo>
                <a:cubicBezTo>
                  <a:pt x="104" y="526"/>
                  <a:pt x="103" y="524"/>
                  <a:pt x="103" y="521"/>
                </a:cubicBezTo>
                <a:lnTo>
                  <a:pt x="103" y="519"/>
                </a:lnTo>
                <a:lnTo>
                  <a:pt x="199" y="519"/>
                </a:lnTo>
                <a:lnTo>
                  <a:pt x="199" y="523"/>
                </a:lnTo>
                <a:lnTo>
                  <a:pt x="200" y="533"/>
                </a:lnTo>
                <a:lnTo>
                  <a:pt x="200" y="540"/>
                </a:lnTo>
                <a:lnTo>
                  <a:pt x="200" y="543"/>
                </a:lnTo>
                <a:lnTo>
                  <a:pt x="104" y="543"/>
                </a:lnTo>
                <a:lnTo>
                  <a:pt x="104" y="541"/>
                </a:lnTo>
                <a:lnTo>
                  <a:pt x="105" y="549"/>
                </a:lnTo>
                <a:lnTo>
                  <a:pt x="104" y="543"/>
                </a:lnTo>
                <a:lnTo>
                  <a:pt x="103" y="538"/>
                </a:lnTo>
                <a:lnTo>
                  <a:pt x="198" y="543"/>
                </a:lnTo>
                <a:lnTo>
                  <a:pt x="198" y="545"/>
                </a:lnTo>
                <a:lnTo>
                  <a:pt x="197" y="548"/>
                </a:lnTo>
                <a:cubicBezTo>
                  <a:pt x="193" y="570"/>
                  <a:pt x="174" y="586"/>
                  <a:pt x="151" y="586"/>
                </a:cubicBezTo>
                <a:cubicBezTo>
                  <a:pt x="129" y="587"/>
                  <a:pt x="109" y="572"/>
                  <a:pt x="103" y="550"/>
                </a:cubicBezTo>
                <a:lnTo>
                  <a:pt x="103" y="548"/>
                </a:lnTo>
                <a:cubicBezTo>
                  <a:pt x="102" y="544"/>
                  <a:pt x="101" y="540"/>
                  <a:pt x="101" y="536"/>
                </a:cubicBezTo>
                <a:lnTo>
                  <a:pt x="101" y="533"/>
                </a:lnTo>
                <a:lnTo>
                  <a:pt x="102" y="541"/>
                </a:lnTo>
                <a:lnTo>
                  <a:pt x="102" y="538"/>
                </a:lnTo>
                <a:cubicBezTo>
                  <a:pt x="101" y="535"/>
                  <a:pt x="101" y="533"/>
                  <a:pt x="101" y="530"/>
                </a:cubicBezTo>
                <a:lnTo>
                  <a:pt x="101" y="529"/>
                </a:lnTo>
                <a:lnTo>
                  <a:pt x="197" y="529"/>
                </a:lnTo>
                <a:lnTo>
                  <a:pt x="197" y="527"/>
                </a:lnTo>
                <a:lnTo>
                  <a:pt x="197" y="536"/>
                </a:lnTo>
                <a:lnTo>
                  <a:pt x="197" y="541"/>
                </a:lnTo>
                <a:lnTo>
                  <a:pt x="197" y="543"/>
                </a:lnTo>
                <a:lnTo>
                  <a:pt x="101" y="543"/>
                </a:lnTo>
                <a:lnTo>
                  <a:pt x="101" y="541"/>
                </a:lnTo>
                <a:lnTo>
                  <a:pt x="101" y="536"/>
                </a:lnTo>
                <a:lnTo>
                  <a:pt x="101" y="532"/>
                </a:lnTo>
                <a:lnTo>
                  <a:pt x="101" y="529"/>
                </a:lnTo>
                <a:lnTo>
                  <a:pt x="183" y="563"/>
                </a:lnTo>
                <a:lnTo>
                  <a:pt x="182" y="564"/>
                </a:lnTo>
                <a:lnTo>
                  <a:pt x="196" y="537"/>
                </a:lnTo>
                <a:lnTo>
                  <a:pt x="195" y="540"/>
                </a:lnTo>
                <a:lnTo>
                  <a:pt x="196" y="529"/>
                </a:lnTo>
                <a:lnTo>
                  <a:pt x="196" y="534"/>
                </a:lnTo>
                <a:cubicBezTo>
                  <a:pt x="197" y="537"/>
                  <a:pt x="197" y="540"/>
                  <a:pt x="196" y="544"/>
                </a:cubicBezTo>
                <a:lnTo>
                  <a:pt x="196" y="548"/>
                </a:lnTo>
                <a:cubicBezTo>
                  <a:pt x="195" y="551"/>
                  <a:pt x="195" y="554"/>
                  <a:pt x="194" y="557"/>
                </a:cubicBezTo>
                <a:lnTo>
                  <a:pt x="192" y="562"/>
                </a:lnTo>
                <a:lnTo>
                  <a:pt x="146" y="500"/>
                </a:lnTo>
                <a:lnTo>
                  <a:pt x="147" y="500"/>
                </a:lnTo>
                <a:cubicBezTo>
                  <a:pt x="161" y="500"/>
                  <a:pt x="175" y="506"/>
                  <a:pt x="184" y="518"/>
                </a:cubicBezTo>
                <a:cubicBezTo>
                  <a:pt x="193" y="529"/>
                  <a:pt x="197" y="543"/>
                  <a:pt x="194" y="557"/>
                </a:cubicBezTo>
                <a:lnTo>
                  <a:pt x="193" y="562"/>
                </a:lnTo>
                <a:lnTo>
                  <a:pt x="193" y="564"/>
                </a:lnTo>
                <a:lnTo>
                  <a:pt x="99" y="541"/>
                </a:lnTo>
                <a:lnTo>
                  <a:pt x="100" y="539"/>
                </a:lnTo>
                <a:lnTo>
                  <a:pt x="98" y="550"/>
                </a:lnTo>
                <a:lnTo>
                  <a:pt x="98" y="548"/>
                </a:lnTo>
                <a:cubicBezTo>
                  <a:pt x="98" y="521"/>
                  <a:pt x="120" y="500"/>
                  <a:pt x="146" y="500"/>
                </a:cubicBezTo>
                <a:lnTo>
                  <a:pt x="147" y="500"/>
                </a:lnTo>
                <a:cubicBezTo>
                  <a:pt x="174" y="500"/>
                  <a:pt x="195" y="521"/>
                  <a:pt x="195" y="548"/>
                </a:cubicBezTo>
                <a:lnTo>
                  <a:pt x="195" y="552"/>
                </a:lnTo>
                <a:lnTo>
                  <a:pt x="195" y="557"/>
                </a:lnTo>
                <a:lnTo>
                  <a:pt x="195" y="561"/>
                </a:lnTo>
                <a:lnTo>
                  <a:pt x="195" y="562"/>
                </a:lnTo>
                <a:cubicBezTo>
                  <a:pt x="195" y="587"/>
                  <a:pt x="177" y="607"/>
                  <a:pt x="152" y="610"/>
                </a:cubicBezTo>
                <a:cubicBezTo>
                  <a:pt x="128" y="612"/>
                  <a:pt x="105" y="596"/>
                  <a:pt x="100" y="571"/>
                </a:cubicBezTo>
                <a:lnTo>
                  <a:pt x="100" y="569"/>
                </a:lnTo>
                <a:cubicBezTo>
                  <a:pt x="99" y="566"/>
                  <a:pt x="99" y="563"/>
                  <a:pt x="99" y="559"/>
                </a:cubicBezTo>
                <a:lnTo>
                  <a:pt x="99" y="560"/>
                </a:lnTo>
                <a:lnTo>
                  <a:pt x="98" y="550"/>
                </a:lnTo>
                <a:lnTo>
                  <a:pt x="98" y="548"/>
                </a:lnTo>
                <a:lnTo>
                  <a:pt x="194" y="548"/>
                </a:lnTo>
                <a:lnTo>
                  <a:pt x="194" y="549"/>
                </a:lnTo>
                <a:lnTo>
                  <a:pt x="194" y="541"/>
                </a:lnTo>
                <a:lnTo>
                  <a:pt x="195" y="548"/>
                </a:lnTo>
                <a:lnTo>
                  <a:pt x="195" y="553"/>
                </a:lnTo>
                <a:cubicBezTo>
                  <a:pt x="196" y="567"/>
                  <a:pt x="192" y="580"/>
                  <a:pt x="183" y="590"/>
                </a:cubicBezTo>
                <a:cubicBezTo>
                  <a:pt x="174" y="600"/>
                  <a:pt x="161" y="605"/>
                  <a:pt x="147" y="605"/>
                </a:cubicBezTo>
                <a:lnTo>
                  <a:pt x="147" y="605"/>
                </a:lnTo>
                <a:cubicBezTo>
                  <a:pt x="126" y="605"/>
                  <a:pt x="107" y="591"/>
                  <a:pt x="101" y="571"/>
                </a:cubicBezTo>
                <a:lnTo>
                  <a:pt x="100" y="569"/>
                </a:lnTo>
                <a:lnTo>
                  <a:pt x="100" y="568"/>
                </a:lnTo>
                <a:lnTo>
                  <a:pt x="193" y="552"/>
                </a:lnTo>
                <a:lnTo>
                  <a:pt x="193" y="550"/>
                </a:lnTo>
                <a:lnTo>
                  <a:pt x="194" y="555"/>
                </a:lnTo>
                <a:lnTo>
                  <a:pt x="194" y="555"/>
                </a:lnTo>
                <a:lnTo>
                  <a:pt x="194" y="558"/>
                </a:lnTo>
                <a:lnTo>
                  <a:pt x="99" y="567"/>
                </a:lnTo>
                <a:lnTo>
                  <a:pt x="99" y="565"/>
                </a:lnTo>
                <a:lnTo>
                  <a:pt x="99" y="562"/>
                </a:lnTo>
                <a:lnTo>
                  <a:pt x="147" y="610"/>
                </a:lnTo>
                <a:lnTo>
                  <a:pt x="146" y="610"/>
                </a:lnTo>
                <a:lnTo>
                  <a:pt x="194" y="557"/>
                </a:lnTo>
                <a:lnTo>
                  <a:pt x="194" y="567"/>
                </a:lnTo>
                <a:lnTo>
                  <a:pt x="194" y="571"/>
                </a:lnTo>
                <a:lnTo>
                  <a:pt x="98" y="571"/>
                </a:lnTo>
                <a:lnTo>
                  <a:pt x="98" y="569"/>
                </a:lnTo>
                <a:lnTo>
                  <a:pt x="98" y="567"/>
                </a:lnTo>
                <a:cubicBezTo>
                  <a:pt x="98" y="543"/>
                  <a:pt x="117" y="522"/>
                  <a:pt x="141" y="519"/>
                </a:cubicBezTo>
                <a:cubicBezTo>
                  <a:pt x="165" y="516"/>
                  <a:pt x="187" y="532"/>
                  <a:pt x="193" y="555"/>
                </a:cubicBezTo>
                <a:lnTo>
                  <a:pt x="194" y="557"/>
                </a:lnTo>
                <a:cubicBezTo>
                  <a:pt x="194" y="561"/>
                  <a:pt x="195" y="565"/>
                  <a:pt x="195" y="569"/>
                </a:cubicBezTo>
                <a:lnTo>
                  <a:pt x="195" y="571"/>
                </a:lnTo>
                <a:cubicBezTo>
                  <a:pt x="195" y="598"/>
                  <a:pt x="173" y="619"/>
                  <a:pt x="147" y="619"/>
                </a:cubicBezTo>
                <a:lnTo>
                  <a:pt x="146" y="619"/>
                </a:lnTo>
                <a:lnTo>
                  <a:pt x="144" y="619"/>
                </a:lnTo>
                <a:lnTo>
                  <a:pt x="190" y="558"/>
                </a:lnTo>
                <a:lnTo>
                  <a:pt x="192" y="563"/>
                </a:lnTo>
                <a:lnTo>
                  <a:pt x="98" y="576"/>
                </a:lnTo>
                <a:lnTo>
                  <a:pt x="98" y="573"/>
                </a:lnTo>
                <a:lnTo>
                  <a:pt x="99" y="585"/>
                </a:lnTo>
                <a:lnTo>
                  <a:pt x="99" y="583"/>
                </a:lnTo>
                <a:lnTo>
                  <a:pt x="193" y="576"/>
                </a:lnTo>
                <a:lnTo>
                  <a:pt x="193" y="581"/>
                </a:lnTo>
                <a:lnTo>
                  <a:pt x="192" y="586"/>
                </a:lnTo>
                <a:cubicBezTo>
                  <a:pt x="190" y="612"/>
                  <a:pt x="168" y="631"/>
                  <a:pt x="142" y="629"/>
                </a:cubicBezTo>
                <a:cubicBezTo>
                  <a:pt x="117" y="628"/>
                  <a:pt x="96" y="607"/>
                  <a:pt x="96" y="581"/>
                </a:cubicBezTo>
                <a:lnTo>
                  <a:pt x="96" y="579"/>
                </a:lnTo>
                <a:lnTo>
                  <a:pt x="96" y="576"/>
                </a:lnTo>
                <a:lnTo>
                  <a:pt x="192" y="581"/>
                </a:lnTo>
                <a:lnTo>
                  <a:pt x="191" y="589"/>
                </a:lnTo>
                <a:lnTo>
                  <a:pt x="191" y="592"/>
                </a:lnTo>
                <a:lnTo>
                  <a:pt x="191" y="584"/>
                </a:lnTo>
                <a:lnTo>
                  <a:pt x="191" y="586"/>
                </a:lnTo>
                <a:lnTo>
                  <a:pt x="95" y="586"/>
                </a:lnTo>
                <a:lnTo>
                  <a:pt x="95" y="584"/>
                </a:lnTo>
                <a:lnTo>
                  <a:pt x="95" y="581"/>
                </a:lnTo>
                <a:lnTo>
                  <a:pt x="95" y="578"/>
                </a:lnTo>
                <a:lnTo>
                  <a:pt x="95" y="576"/>
                </a:lnTo>
                <a:lnTo>
                  <a:pt x="191" y="576"/>
                </a:lnTo>
                <a:lnTo>
                  <a:pt x="191" y="580"/>
                </a:lnTo>
                <a:lnTo>
                  <a:pt x="191" y="586"/>
                </a:lnTo>
                <a:lnTo>
                  <a:pt x="143" y="538"/>
                </a:lnTo>
                <a:lnTo>
                  <a:pt x="144" y="538"/>
                </a:lnTo>
                <a:lnTo>
                  <a:pt x="144" y="634"/>
                </a:lnTo>
                <a:lnTo>
                  <a:pt x="143" y="634"/>
                </a:lnTo>
                <a:lnTo>
                  <a:pt x="191" y="586"/>
                </a:lnTo>
                <a:lnTo>
                  <a:pt x="191" y="593"/>
                </a:lnTo>
                <a:lnTo>
                  <a:pt x="191" y="600"/>
                </a:lnTo>
                <a:cubicBezTo>
                  <a:pt x="191" y="627"/>
                  <a:pt x="170" y="648"/>
                  <a:pt x="143" y="648"/>
                </a:cubicBezTo>
                <a:lnTo>
                  <a:pt x="142" y="648"/>
                </a:lnTo>
                <a:lnTo>
                  <a:pt x="141" y="648"/>
                </a:lnTo>
                <a:lnTo>
                  <a:pt x="141" y="552"/>
                </a:lnTo>
                <a:lnTo>
                  <a:pt x="142" y="552"/>
                </a:lnTo>
                <a:lnTo>
                  <a:pt x="142" y="552"/>
                </a:lnTo>
                <a:lnTo>
                  <a:pt x="142" y="648"/>
                </a:lnTo>
                <a:lnTo>
                  <a:pt x="141" y="648"/>
                </a:lnTo>
                <a:lnTo>
                  <a:pt x="189" y="605"/>
                </a:lnTo>
                <a:lnTo>
                  <a:pt x="189" y="606"/>
                </a:lnTo>
                <a:lnTo>
                  <a:pt x="189" y="609"/>
                </a:lnTo>
                <a:lnTo>
                  <a:pt x="189" y="610"/>
                </a:lnTo>
                <a:lnTo>
                  <a:pt x="93" y="610"/>
                </a:lnTo>
                <a:lnTo>
                  <a:pt x="93" y="607"/>
                </a:lnTo>
                <a:lnTo>
                  <a:pt x="93" y="602"/>
                </a:lnTo>
                <a:lnTo>
                  <a:pt x="93" y="597"/>
                </a:lnTo>
                <a:lnTo>
                  <a:pt x="93" y="595"/>
                </a:lnTo>
                <a:cubicBezTo>
                  <a:pt x="93" y="570"/>
                  <a:pt x="112" y="550"/>
                  <a:pt x="137" y="548"/>
                </a:cubicBezTo>
                <a:cubicBezTo>
                  <a:pt x="162" y="546"/>
                  <a:pt x="184" y="563"/>
                  <a:pt x="188" y="588"/>
                </a:cubicBezTo>
                <a:lnTo>
                  <a:pt x="189" y="591"/>
                </a:lnTo>
                <a:cubicBezTo>
                  <a:pt x="189" y="593"/>
                  <a:pt x="189" y="596"/>
                  <a:pt x="189" y="598"/>
                </a:cubicBezTo>
                <a:lnTo>
                  <a:pt x="189" y="604"/>
                </a:lnTo>
                <a:lnTo>
                  <a:pt x="189" y="610"/>
                </a:lnTo>
                <a:lnTo>
                  <a:pt x="189" y="614"/>
                </a:lnTo>
                <a:cubicBezTo>
                  <a:pt x="189" y="641"/>
                  <a:pt x="168" y="662"/>
                  <a:pt x="141" y="662"/>
                </a:cubicBezTo>
                <a:lnTo>
                  <a:pt x="140" y="662"/>
                </a:lnTo>
                <a:lnTo>
                  <a:pt x="140" y="662"/>
                </a:lnTo>
                <a:lnTo>
                  <a:pt x="187" y="622"/>
                </a:lnTo>
                <a:lnTo>
                  <a:pt x="187" y="625"/>
                </a:lnTo>
                <a:lnTo>
                  <a:pt x="187" y="617"/>
                </a:lnTo>
                <a:lnTo>
                  <a:pt x="187" y="619"/>
                </a:lnTo>
                <a:lnTo>
                  <a:pt x="91" y="619"/>
                </a:lnTo>
                <a:lnTo>
                  <a:pt x="91" y="617"/>
                </a:lnTo>
                <a:lnTo>
                  <a:pt x="91" y="614"/>
                </a:lnTo>
                <a:lnTo>
                  <a:pt x="139" y="662"/>
                </a:lnTo>
                <a:lnTo>
                  <a:pt x="138" y="662"/>
                </a:lnTo>
                <a:lnTo>
                  <a:pt x="136" y="662"/>
                </a:lnTo>
                <a:lnTo>
                  <a:pt x="184" y="619"/>
                </a:lnTo>
                <a:lnTo>
                  <a:pt x="184" y="624"/>
                </a:lnTo>
                <a:lnTo>
                  <a:pt x="184" y="614"/>
                </a:lnTo>
                <a:lnTo>
                  <a:pt x="184" y="624"/>
                </a:lnTo>
                <a:lnTo>
                  <a:pt x="184" y="629"/>
                </a:lnTo>
                <a:cubicBezTo>
                  <a:pt x="184" y="655"/>
                  <a:pt x="163" y="677"/>
                  <a:pt x="136" y="677"/>
                </a:cubicBezTo>
                <a:lnTo>
                  <a:pt x="135" y="677"/>
                </a:lnTo>
                <a:lnTo>
                  <a:pt x="183" y="629"/>
                </a:lnTo>
                <a:lnTo>
                  <a:pt x="183" y="634"/>
                </a:lnTo>
                <a:lnTo>
                  <a:pt x="183" y="627"/>
                </a:lnTo>
                <a:lnTo>
                  <a:pt x="183" y="630"/>
                </a:lnTo>
                <a:cubicBezTo>
                  <a:pt x="184" y="632"/>
                  <a:pt x="184" y="635"/>
                  <a:pt x="184" y="637"/>
                </a:cubicBezTo>
                <a:lnTo>
                  <a:pt x="184" y="638"/>
                </a:lnTo>
                <a:lnTo>
                  <a:pt x="88" y="638"/>
                </a:lnTo>
                <a:lnTo>
                  <a:pt x="88" y="641"/>
                </a:lnTo>
                <a:lnTo>
                  <a:pt x="88" y="637"/>
                </a:lnTo>
                <a:lnTo>
                  <a:pt x="87" y="627"/>
                </a:lnTo>
                <a:lnTo>
                  <a:pt x="87" y="624"/>
                </a:lnTo>
                <a:cubicBezTo>
                  <a:pt x="87" y="603"/>
                  <a:pt x="101" y="584"/>
                  <a:pt x="121" y="578"/>
                </a:cubicBezTo>
                <a:cubicBezTo>
                  <a:pt x="141" y="572"/>
                  <a:pt x="163" y="580"/>
                  <a:pt x="175" y="597"/>
                </a:cubicBezTo>
                <a:lnTo>
                  <a:pt x="176" y="599"/>
                </a:lnTo>
                <a:cubicBezTo>
                  <a:pt x="180" y="605"/>
                  <a:pt x="182" y="612"/>
                  <a:pt x="183" y="619"/>
                </a:cubicBezTo>
                <a:lnTo>
                  <a:pt x="184" y="622"/>
                </a:lnTo>
                <a:cubicBezTo>
                  <a:pt x="186" y="636"/>
                  <a:pt x="182" y="650"/>
                  <a:pt x="173" y="660"/>
                </a:cubicBezTo>
                <a:cubicBezTo>
                  <a:pt x="164" y="671"/>
                  <a:pt x="150" y="677"/>
                  <a:pt x="136" y="677"/>
                </a:cubicBezTo>
                <a:lnTo>
                  <a:pt x="136" y="677"/>
                </a:lnTo>
                <a:lnTo>
                  <a:pt x="135" y="677"/>
                </a:lnTo>
                <a:lnTo>
                  <a:pt x="183" y="629"/>
                </a:lnTo>
                <a:lnTo>
                  <a:pt x="183" y="638"/>
                </a:lnTo>
                <a:lnTo>
                  <a:pt x="182" y="639"/>
                </a:lnTo>
                <a:lnTo>
                  <a:pt x="182" y="643"/>
                </a:lnTo>
                <a:lnTo>
                  <a:pt x="88" y="631"/>
                </a:lnTo>
                <a:lnTo>
                  <a:pt x="88" y="629"/>
                </a:lnTo>
                <a:lnTo>
                  <a:pt x="87" y="641"/>
                </a:lnTo>
                <a:lnTo>
                  <a:pt x="87" y="638"/>
                </a:lnTo>
                <a:lnTo>
                  <a:pt x="182" y="648"/>
                </a:lnTo>
                <a:lnTo>
                  <a:pt x="182" y="650"/>
                </a:lnTo>
                <a:cubicBezTo>
                  <a:pt x="181" y="655"/>
                  <a:pt x="179" y="659"/>
                  <a:pt x="177" y="662"/>
                </a:cubicBezTo>
                <a:lnTo>
                  <a:pt x="176" y="664"/>
                </a:lnTo>
                <a:cubicBezTo>
                  <a:pt x="165" y="686"/>
                  <a:pt x="140" y="696"/>
                  <a:pt x="117" y="688"/>
                </a:cubicBezTo>
                <a:cubicBezTo>
                  <a:pt x="94" y="679"/>
                  <a:pt x="81" y="655"/>
                  <a:pt x="87" y="631"/>
                </a:cubicBezTo>
                <a:lnTo>
                  <a:pt x="87" y="632"/>
                </a:lnTo>
                <a:lnTo>
                  <a:pt x="87" y="629"/>
                </a:lnTo>
                <a:cubicBezTo>
                  <a:pt x="92" y="605"/>
                  <a:pt x="115" y="588"/>
                  <a:pt x="139" y="591"/>
                </a:cubicBezTo>
                <a:cubicBezTo>
                  <a:pt x="164" y="593"/>
                  <a:pt x="182" y="614"/>
                  <a:pt x="182" y="638"/>
                </a:cubicBezTo>
                <a:lnTo>
                  <a:pt x="182" y="640"/>
                </a:lnTo>
                <a:lnTo>
                  <a:pt x="182" y="643"/>
                </a:lnTo>
                <a:cubicBezTo>
                  <a:pt x="182" y="669"/>
                  <a:pt x="161" y="691"/>
                  <a:pt x="134" y="691"/>
                </a:cubicBezTo>
                <a:lnTo>
                  <a:pt x="134" y="691"/>
                </a:lnTo>
                <a:cubicBezTo>
                  <a:pt x="120" y="691"/>
                  <a:pt x="106" y="685"/>
                  <a:pt x="97" y="674"/>
                </a:cubicBezTo>
                <a:cubicBezTo>
                  <a:pt x="88" y="663"/>
                  <a:pt x="84" y="649"/>
                  <a:pt x="87" y="635"/>
                </a:cubicBezTo>
                <a:lnTo>
                  <a:pt x="87" y="632"/>
                </a:lnTo>
                <a:lnTo>
                  <a:pt x="86" y="640"/>
                </a:lnTo>
                <a:lnTo>
                  <a:pt x="86" y="638"/>
                </a:lnTo>
                <a:lnTo>
                  <a:pt x="182" y="638"/>
                </a:lnTo>
                <a:lnTo>
                  <a:pt x="182" y="642"/>
                </a:lnTo>
                <a:lnTo>
                  <a:pt x="182" y="648"/>
                </a:lnTo>
                <a:lnTo>
                  <a:pt x="182" y="653"/>
                </a:lnTo>
                <a:lnTo>
                  <a:pt x="182" y="657"/>
                </a:lnTo>
                <a:cubicBezTo>
                  <a:pt x="182" y="684"/>
                  <a:pt x="161" y="705"/>
                  <a:pt x="134" y="705"/>
                </a:cubicBezTo>
                <a:lnTo>
                  <a:pt x="134" y="705"/>
                </a:lnTo>
                <a:lnTo>
                  <a:pt x="133" y="705"/>
                </a:lnTo>
                <a:lnTo>
                  <a:pt x="181" y="657"/>
                </a:lnTo>
                <a:lnTo>
                  <a:pt x="181" y="668"/>
                </a:lnTo>
                <a:lnTo>
                  <a:pt x="181" y="672"/>
                </a:lnTo>
                <a:cubicBezTo>
                  <a:pt x="178" y="698"/>
                  <a:pt x="156" y="716"/>
                  <a:pt x="130" y="715"/>
                </a:cubicBezTo>
                <a:cubicBezTo>
                  <a:pt x="105" y="713"/>
                  <a:pt x="85" y="692"/>
                  <a:pt x="85" y="667"/>
                </a:cubicBezTo>
                <a:lnTo>
                  <a:pt x="85" y="664"/>
                </a:lnTo>
                <a:lnTo>
                  <a:pt x="86" y="674"/>
                </a:lnTo>
                <a:lnTo>
                  <a:pt x="85" y="671"/>
                </a:lnTo>
                <a:lnTo>
                  <a:pt x="180" y="662"/>
                </a:lnTo>
                <a:lnTo>
                  <a:pt x="180" y="664"/>
                </a:lnTo>
                <a:cubicBezTo>
                  <a:pt x="180" y="667"/>
                  <a:pt x="180" y="669"/>
                  <a:pt x="180" y="672"/>
                </a:cubicBezTo>
                <a:lnTo>
                  <a:pt x="179" y="675"/>
                </a:lnTo>
                <a:lnTo>
                  <a:pt x="179" y="678"/>
                </a:lnTo>
                <a:lnTo>
                  <a:pt x="177" y="655"/>
                </a:lnTo>
                <a:lnTo>
                  <a:pt x="178" y="656"/>
                </a:lnTo>
                <a:lnTo>
                  <a:pt x="102" y="634"/>
                </a:lnTo>
                <a:lnTo>
                  <a:pt x="101" y="636"/>
                </a:lnTo>
                <a:lnTo>
                  <a:pt x="103" y="633"/>
                </a:lnTo>
                <a:cubicBezTo>
                  <a:pt x="115" y="621"/>
                  <a:pt x="132" y="616"/>
                  <a:pt x="148" y="620"/>
                </a:cubicBezTo>
                <a:cubicBezTo>
                  <a:pt x="164" y="624"/>
                  <a:pt x="177" y="636"/>
                  <a:pt x="183" y="652"/>
                </a:cubicBezTo>
                <a:lnTo>
                  <a:pt x="183" y="653"/>
                </a:lnTo>
                <a:cubicBezTo>
                  <a:pt x="185" y="658"/>
                  <a:pt x="185" y="663"/>
                  <a:pt x="185" y="668"/>
                </a:cubicBezTo>
                <a:lnTo>
                  <a:pt x="185" y="676"/>
                </a:lnTo>
                <a:lnTo>
                  <a:pt x="184" y="684"/>
                </a:lnTo>
                <a:lnTo>
                  <a:pt x="184" y="687"/>
                </a:lnTo>
                <a:cubicBezTo>
                  <a:pt x="183" y="690"/>
                  <a:pt x="183" y="692"/>
                  <a:pt x="182" y="695"/>
                </a:cubicBezTo>
                <a:lnTo>
                  <a:pt x="182" y="696"/>
                </a:lnTo>
                <a:cubicBezTo>
                  <a:pt x="174" y="719"/>
                  <a:pt x="150" y="733"/>
                  <a:pt x="126" y="728"/>
                </a:cubicBezTo>
                <a:cubicBezTo>
                  <a:pt x="102" y="723"/>
                  <a:pt x="86" y="700"/>
                  <a:pt x="88" y="676"/>
                </a:cubicBezTo>
                <a:lnTo>
                  <a:pt x="88" y="676"/>
                </a:lnTo>
                <a:lnTo>
                  <a:pt x="88" y="671"/>
                </a:lnTo>
                <a:lnTo>
                  <a:pt x="130" y="719"/>
                </a:lnTo>
                <a:lnTo>
                  <a:pt x="126" y="718"/>
                </a:lnTo>
                <a:lnTo>
                  <a:pt x="140" y="718"/>
                </a:lnTo>
                <a:lnTo>
                  <a:pt x="136" y="719"/>
                </a:lnTo>
                <a:cubicBezTo>
                  <a:pt x="134" y="719"/>
                  <a:pt x="132" y="719"/>
                  <a:pt x="129" y="719"/>
                </a:cubicBezTo>
                <a:lnTo>
                  <a:pt x="128" y="719"/>
                </a:lnTo>
                <a:lnTo>
                  <a:pt x="176" y="671"/>
                </a:lnTo>
                <a:lnTo>
                  <a:pt x="176" y="676"/>
                </a:lnTo>
                <a:lnTo>
                  <a:pt x="176" y="681"/>
                </a:lnTo>
                <a:cubicBezTo>
                  <a:pt x="176" y="706"/>
                  <a:pt x="157" y="727"/>
                  <a:pt x="131" y="729"/>
                </a:cubicBezTo>
                <a:cubicBezTo>
                  <a:pt x="106" y="730"/>
                  <a:pt x="84" y="712"/>
                  <a:pt x="81" y="686"/>
                </a:cubicBezTo>
                <a:lnTo>
                  <a:pt x="80" y="681"/>
                </a:lnTo>
                <a:lnTo>
                  <a:pt x="80" y="676"/>
                </a:lnTo>
                <a:lnTo>
                  <a:pt x="175" y="675"/>
                </a:lnTo>
                <a:lnTo>
                  <a:pt x="175" y="679"/>
                </a:lnTo>
                <a:lnTo>
                  <a:pt x="175" y="683"/>
                </a:lnTo>
                <a:cubicBezTo>
                  <a:pt x="175" y="687"/>
                  <a:pt x="175" y="690"/>
                  <a:pt x="174" y="693"/>
                </a:cubicBezTo>
                <a:lnTo>
                  <a:pt x="174" y="695"/>
                </a:lnTo>
                <a:cubicBezTo>
                  <a:pt x="169" y="720"/>
                  <a:pt x="146" y="736"/>
                  <a:pt x="122" y="734"/>
                </a:cubicBezTo>
                <a:cubicBezTo>
                  <a:pt x="97" y="731"/>
                  <a:pt x="78" y="711"/>
                  <a:pt x="78" y="686"/>
                </a:cubicBezTo>
                <a:lnTo>
                  <a:pt x="78" y="684"/>
                </a:lnTo>
                <a:lnTo>
                  <a:pt x="79" y="692"/>
                </a:lnTo>
                <a:lnTo>
                  <a:pt x="79" y="689"/>
                </a:lnTo>
                <a:cubicBezTo>
                  <a:pt x="74" y="663"/>
                  <a:pt x="91" y="639"/>
                  <a:pt x="116" y="634"/>
                </a:cubicBezTo>
                <a:cubicBezTo>
                  <a:pt x="141" y="629"/>
                  <a:pt x="166" y="644"/>
                  <a:pt x="173" y="669"/>
                </a:cubicBezTo>
                <a:lnTo>
                  <a:pt x="173" y="671"/>
                </a:lnTo>
                <a:cubicBezTo>
                  <a:pt x="174" y="675"/>
                  <a:pt x="174" y="679"/>
                  <a:pt x="174" y="683"/>
                </a:cubicBezTo>
                <a:lnTo>
                  <a:pt x="174" y="686"/>
                </a:lnTo>
                <a:cubicBezTo>
                  <a:pt x="174" y="712"/>
                  <a:pt x="153" y="734"/>
                  <a:pt x="126" y="734"/>
                </a:cubicBezTo>
                <a:lnTo>
                  <a:pt x="126" y="734"/>
                </a:lnTo>
                <a:cubicBezTo>
                  <a:pt x="112" y="734"/>
                  <a:pt x="100" y="728"/>
                  <a:pt x="91" y="718"/>
                </a:cubicBezTo>
                <a:cubicBezTo>
                  <a:pt x="81" y="708"/>
                  <a:pt x="77" y="695"/>
                  <a:pt x="78" y="682"/>
                </a:cubicBezTo>
                <a:lnTo>
                  <a:pt x="78" y="680"/>
                </a:lnTo>
                <a:lnTo>
                  <a:pt x="78" y="677"/>
                </a:lnTo>
                <a:lnTo>
                  <a:pt x="78" y="676"/>
                </a:lnTo>
                <a:cubicBezTo>
                  <a:pt x="78" y="652"/>
                  <a:pt x="97" y="632"/>
                  <a:pt x="121" y="629"/>
                </a:cubicBezTo>
                <a:cubicBezTo>
                  <a:pt x="145" y="626"/>
                  <a:pt x="167" y="641"/>
                  <a:pt x="173" y="665"/>
                </a:cubicBezTo>
                <a:lnTo>
                  <a:pt x="174" y="667"/>
                </a:lnTo>
                <a:cubicBezTo>
                  <a:pt x="174" y="671"/>
                  <a:pt x="175" y="675"/>
                  <a:pt x="175" y="678"/>
                </a:cubicBezTo>
                <a:lnTo>
                  <a:pt x="175" y="678"/>
                </a:lnTo>
                <a:lnTo>
                  <a:pt x="175" y="687"/>
                </a:lnTo>
                <a:lnTo>
                  <a:pt x="175" y="690"/>
                </a:lnTo>
                <a:cubicBezTo>
                  <a:pt x="175" y="717"/>
                  <a:pt x="154" y="738"/>
                  <a:pt x="127" y="738"/>
                </a:cubicBezTo>
                <a:lnTo>
                  <a:pt x="127" y="738"/>
                </a:lnTo>
                <a:lnTo>
                  <a:pt x="175" y="690"/>
                </a:lnTo>
                <a:lnTo>
                  <a:pt x="175" y="691"/>
                </a:lnTo>
                <a:lnTo>
                  <a:pt x="175" y="701"/>
                </a:lnTo>
                <a:lnTo>
                  <a:pt x="175" y="705"/>
                </a:lnTo>
                <a:cubicBezTo>
                  <a:pt x="175" y="730"/>
                  <a:pt x="156" y="751"/>
                  <a:pt x="131" y="753"/>
                </a:cubicBezTo>
                <a:cubicBezTo>
                  <a:pt x="106" y="755"/>
                  <a:pt x="84" y="737"/>
                  <a:pt x="80" y="712"/>
                </a:cubicBezTo>
                <a:lnTo>
                  <a:pt x="79" y="705"/>
                </a:lnTo>
                <a:lnTo>
                  <a:pt x="79" y="699"/>
                </a:lnTo>
                <a:cubicBezTo>
                  <a:pt x="78" y="697"/>
                  <a:pt x="78" y="694"/>
                  <a:pt x="79" y="692"/>
                </a:cubicBezTo>
                <a:lnTo>
                  <a:pt x="79" y="689"/>
                </a:lnTo>
                <a:lnTo>
                  <a:pt x="79" y="686"/>
                </a:lnTo>
                <a:lnTo>
                  <a:pt x="175" y="686"/>
                </a:lnTo>
                <a:lnTo>
                  <a:pt x="175" y="688"/>
                </a:lnTo>
                <a:lnTo>
                  <a:pt x="175" y="689"/>
                </a:lnTo>
                <a:lnTo>
                  <a:pt x="175" y="700"/>
                </a:lnTo>
                <a:lnTo>
                  <a:pt x="175" y="705"/>
                </a:lnTo>
                <a:cubicBezTo>
                  <a:pt x="175" y="708"/>
                  <a:pt x="175" y="710"/>
                  <a:pt x="175" y="713"/>
                </a:cubicBezTo>
                <a:lnTo>
                  <a:pt x="174" y="716"/>
                </a:lnTo>
                <a:lnTo>
                  <a:pt x="175" y="708"/>
                </a:lnTo>
                <a:lnTo>
                  <a:pt x="175" y="709"/>
                </a:lnTo>
                <a:lnTo>
                  <a:pt x="79" y="709"/>
                </a:lnTo>
                <a:lnTo>
                  <a:pt x="79" y="710"/>
                </a:lnTo>
                <a:lnTo>
                  <a:pt x="79" y="705"/>
                </a:lnTo>
                <a:lnTo>
                  <a:pt x="174" y="700"/>
                </a:lnTo>
                <a:lnTo>
                  <a:pt x="174" y="702"/>
                </a:lnTo>
                <a:cubicBezTo>
                  <a:pt x="174" y="705"/>
                  <a:pt x="174" y="707"/>
                  <a:pt x="174" y="710"/>
                </a:cubicBezTo>
                <a:lnTo>
                  <a:pt x="173" y="713"/>
                </a:lnTo>
                <a:lnTo>
                  <a:pt x="173" y="697"/>
                </a:lnTo>
                <a:lnTo>
                  <a:pt x="174" y="700"/>
                </a:lnTo>
                <a:cubicBezTo>
                  <a:pt x="174" y="703"/>
                  <a:pt x="174" y="705"/>
                  <a:pt x="174" y="708"/>
                </a:cubicBezTo>
                <a:lnTo>
                  <a:pt x="174" y="709"/>
                </a:lnTo>
                <a:lnTo>
                  <a:pt x="78" y="709"/>
                </a:lnTo>
                <a:lnTo>
                  <a:pt x="78" y="707"/>
                </a:lnTo>
                <a:lnTo>
                  <a:pt x="78" y="705"/>
                </a:lnTo>
                <a:cubicBezTo>
                  <a:pt x="78" y="679"/>
                  <a:pt x="98" y="658"/>
                  <a:pt x="124" y="657"/>
                </a:cubicBezTo>
                <a:cubicBezTo>
                  <a:pt x="149" y="656"/>
                  <a:pt x="171" y="674"/>
                  <a:pt x="174" y="700"/>
                </a:cubicBezTo>
                <a:lnTo>
                  <a:pt x="175" y="709"/>
                </a:lnTo>
                <a:lnTo>
                  <a:pt x="175" y="714"/>
                </a:lnTo>
                <a:cubicBezTo>
                  <a:pt x="175" y="741"/>
                  <a:pt x="153" y="762"/>
                  <a:pt x="127" y="762"/>
                </a:cubicBezTo>
                <a:lnTo>
                  <a:pt x="126" y="762"/>
                </a:lnTo>
                <a:cubicBezTo>
                  <a:pt x="100" y="762"/>
                  <a:pt x="78" y="741"/>
                  <a:pt x="78" y="714"/>
                </a:cubicBezTo>
                <a:lnTo>
                  <a:pt x="78" y="711"/>
                </a:lnTo>
                <a:lnTo>
                  <a:pt x="80" y="723"/>
                </a:lnTo>
                <a:lnTo>
                  <a:pt x="79" y="721"/>
                </a:lnTo>
                <a:lnTo>
                  <a:pt x="174" y="714"/>
                </a:lnTo>
                <a:lnTo>
                  <a:pt x="172" y="725"/>
                </a:lnTo>
                <a:lnTo>
                  <a:pt x="171" y="729"/>
                </a:lnTo>
                <a:cubicBezTo>
                  <a:pt x="166" y="751"/>
                  <a:pt x="147" y="767"/>
                  <a:pt x="125" y="767"/>
                </a:cubicBezTo>
                <a:cubicBezTo>
                  <a:pt x="103" y="767"/>
                  <a:pt x="83" y="752"/>
                  <a:pt x="78" y="731"/>
                </a:cubicBezTo>
                <a:lnTo>
                  <a:pt x="77" y="726"/>
                </a:lnTo>
                <a:lnTo>
                  <a:pt x="76" y="724"/>
                </a:lnTo>
                <a:lnTo>
                  <a:pt x="171" y="709"/>
                </a:lnTo>
                <a:lnTo>
                  <a:pt x="172" y="719"/>
                </a:lnTo>
                <a:lnTo>
                  <a:pt x="172" y="724"/>
                </a:lnTo>
                <a:cubicBezTo>
                  <a:pt x="172" y="750"/>
                  <a:pt x="150" y="772"/>
                  <a:pt x="124" y="772"/>
                </a:cubicBezTo>
                <a:lnTo>
                  <a:pt x="123" y="772"/>
                </a:lnTo>
                <a:lnTo>
                  <a:pt x="171" y="724"/>
                </a:lnTo>
                <a:lnTo>
                  <a:pt x="171" y="734"/>
                </a:lnTo>
                <a:lnTo>
                  <a:pt x="171" y="739"/>
                </a:lnTo>
                <a:cubicBezTo>
                  <a:pt x="168" y="762"/>
                  <a:pt x="149" y="780"/>
                  <a:pt x="125" y="781"/>
                </a:cubicBezTo>
                <a:cubicBezTo>
                  <a:pt x="101" y="782"/>
                  <a:pt x="81" y="766"/>
                  <a:pt x="76" y="743"/>
                </a:cubicBezTo>
                <a:lnTo>
                  <a:pt x="75" y="740"/>
                </a:lnTo>
                <a:lnTo>
                  <a:pt x="78" y="749"/>
                </a:lnTo>
                <a:lnTo>
                  <a:pt x="77" y="746"/>
                </a:lnTo>
                <a:lnTo>
                  <a:pt x="169" y="728"/>
                </a:lnTo>
                <a:lnTo>
                  <a:pt x="169" y="731"/>
                </a:lnTo>
                <a:lnTo>
                  <a:pt x="169" y="733"/>
                </a:lnTo>
                <a:lnTo>
                  <a:pt x="73" y="733"/>
                </a:lnTo>
                <a:lnTo>
                  <a:pt x="73" y="731"/>
                </a:lnTo>
                <a:lnTo>
                  <a:pt x="74" y="739"/>
                </a:lnTo>
                <a:lnTo>
                  <a:pt x="74" y="736"/>
                </a:lnTo>
                <a:lnTo>
                  <a:pt x="121" y="776"/>
                </a:lnTo>
                <a:lnTo>
                  <a:pt x="120" y="776"/>
                </a:lnTo>
                <a:lnTo>
                  <a:pt x="168" y="733"/>
                </a:lnTo>
                <a:lnTo>
                  <a:pt x="168" y="738"/>
                </a:lnTo>
                <a:cubicBezTo>
                  <a:pt x="165" y="763"/>
                  <a:pt x="145" y="781"/>
                  <a:pt x="120" y="781"/>
                </a:cubicBezTo>
                <a:lnTo>
                  <a:pt x="119" y="781"/>
                </a:lnTo>
                <a:lnTo>
                  <a:pt x="167" y="733"/>
                </a:lnTo>
                <a:lnTo>
                  <a:pt x="167" y="736"/>
                </a:lnTo>
                <a:lnTo>
                  <a:pt x="167" y="738"/>
                </a:lnTo>
                <a:cubicBezTo>
                  <a:pt x="167" y="764"/>
                  <a:pt x="146" y="786"/>
                  <a:pt x="119" y="786"/>
                </a:cubicBezTo>
                <a:lnTo>
                  <a:pt x="119" y="786"/>
                </a:lnTo>
                <a:lnTo>
                  <a:pt x="167" y="738"/>
                </a:lnTo>
                <a:lnTo>
                  <a:pt x="167" y="741"/>
                </a:lnTo>
                <a:lnTo>
                  <a:pt x="167" y="746"/>
                </a:lnTo>
                <a:lnTo>
                  <a:pt x="167" y="750"/>
                </a:lnTo>
                <a:lnTo>
                  <a:pt x="167" y="752"/>
                </a:lnTo>
                <a:lnTo>
                  <a:pt x="71" y="752"/>
                </a:lnTo>
                <a:lnTo>
                  <a:pt x="71" y="751"/>
                </a:lnTo>
                <a:lnTo>
                  <a:pt x="71" y="748"/>
                </a:lnTo>
                <a:lnTo>
                  <a:pt x="71" y="745"/>
                </a:lnTo>
                <a:lnTo>
                  <a:pt x="72" y="757"/>
                </a:lnTo>
                <a:lnTo>
                  <a:pt x="72" y="755"/>
                </a:lnTo>
                <a:lnTo>
                  <a:pt x="166" y="743"/>
                </a:lnTo>
                <a:lnTo>
                  <a:pt x="166" y="744"/>
                </a:lnTo>
                <a:lnTo>
                  <a:pt x="166" y="752"/>
                </a:lnTo>
                <a:lnTo>
                  <a:pt x="166" y="758"/>
                </a:lnTo>
                <a:lnTo>
                  <a:pt x="165" y="762"/>
                </a:lnTo>
                <a:cubicBezTo>
                  <a:pt x="162" y="787"/>
                  <a:pt x="142" y="805"/>
                  <a:pt x="117" y="805"/>
                </a:cubicBezTo>
                <a:lnTo>
                  <a:pt x="117" y="805"/>
                </a:lnTo>
                <a:cubicBezTo>
                  <a:pt x="90" y="805"/>
                  <a:pt x="69" y="783"/>
                  <a:pt x="69" y="757"/>
                </a:cubicBezTo>
                <a:lnTo>
                  <a:pt x="69" y="754"/>
                </a:lnTo>
                <a:lnTo>
                  <a:pt x="70" y="766"/>
                </a:lnTo>
                <a:lnTo>
                  <a:pt x="70" y="764"/>
                </a:lnTo>
                <a:lnTo>
                  <a:pt x="164" y="743"/>
                </a:lnTo>
                <a:lnTo>
                  <a:pt x="164" y="743"/>
                </a:lnTo>
                <a:lnTo>
                  <a:pt x="164" y="745"/>
                </a:lnTo>
                <a:cubicBezTo>
                  <a:pt x="170" y="770"/>
                  <a:pt x="156" y="796"/>
                  <a:pt x="131" y="803"/>
                </a:cubicBezTo>
                <a:cubicBezTo>
                  <a:pt x="106" y="810"/>
                  <a:pt x="80" y="797"/>
                  <a:pt x="72" y="772"/>
                </a:cubicBezTo>
                <a:lnTo>
                  <a:pt x="71" y="769"/>
                </a:lnTo>
                <a:lnTo>
                  <a:pt x="77" y="781"/>
                </a:lnTo>
                <a:lnTo>
                  <a:pt x="76" y="779"/>
                </a:lnTo>
                <a:lnTo>
                  <a:pt x="163" y="752"/>
                </a:lnTo>
                <a:lnTo>
                  <a:pt x="163" y="750"/>
                </a:lnTo>
                <a:lnTo>
                  <a:pt x="164" y="754"/>
                </a:lnTo>
                <a:lnTo>
                  <a:pt x="164" y="763"/>
                </a:lnTo>
                <a:lnTo>
                  <a:pt x="164" y="766"/>
                </a:lnTo>
                <a:lnTo>
                  <a:pt x="68" y="766"/>
                </a:lnTo>
                <a:lnTo>
                  <a:pt x="68" y="763"/>
                </a:lnTo>
                <a:lnTo>
                  <a:pt x="71" y="779"/>
                </a:lnTo>
                <a:lnTo>
                  <a:pt x="70" y="777"/>
                </a:lnTo>
                <a:lnTo>
                  <a:pt x="164" y="756"/>
                </a:lnTo>
                <a:lnTo>
                  <a:pt x="164" y="766"/>
                </a:lnTo>
                <a:lnTo>
                  <a:pt x="164" y="771"/>
                </a:lnTo>
                <a:lnTo>
                  <a:pt x="164" y="765"/>
                </a:lnTo>
                <a:lnTo>
                  <a:pt x="164" y="768"/>
                </a:lnTo>
                <a:lnTo>
                  <a:pt x="160" y="754"/>
                </a:lnTo>
                <a:lnTo>
                  <a:pt x="160" y="755"/>
                </a:lnTo>
                <a:lnTo>
                  <a:pt x="69" y="776"/>
                </a:lnTo>
                <a:lnTo>
                  <a:pt x="69" y="774"/>
                </a:lnTo>
                <a:lnTo>
                  <a:pt x="72" y="789"/>
                </a:lnTo>
                <a:lnTo>
                  <a:pt x="71" y="786"/>
                </a:lnTo>
                <a:cubicBezTo>
                  <a:pt x="70" y="783"/>
                  <a:pt x="69" y="781"/>
                  <a:pt x="69" y="778"/>
                </a:cubicBezTo>
                <a:lnTo>
                  <a:pt x="68" y="774"/>
                </a:lnTo>
                <a:lnTo>
                  <a:pt x="73" y="789"/>
                </a:lnTo>
                <a:lnTo>
                  <a:pt x="73" y="788"/>
                </a:lnTo>
                <a:lnTo>
                  <a:pt x="163" y="766"/>
                </a:lnTo>
                <a:lnTo>
                  <a:pt x="163" y="764"/>
                </a:lnTo>
                <a:lnTo>
                  <a:pt x="164" y="769"/>
                </a:lnTo>
                <a:lnTo>
                  <a:pt x="164" y="778"/>
                </a:lnTo>
                <a:lnTo>
                  <a:pt x="164" y="781"/>
                </a:lnTo>
                <a:lnTo>
                  <a:pt x="68" y="781"/>
                </a:lnTo>
                <a:lnTo>
                  <a:pt x="68" y="780"/>
                </a:lnTo>
                <a:lnTo>
                  <a:pt x="69" y="781"/>
                </a:lnTo>
                <a:lnTo>
                  <a:pt x="68" y="776"/>
                </a:lnTo>
                <a:cubicBezTo>
                  <a:pt x="67" y="762"/>
                  <a:pt x="71" y="749"/>
                  <a:pt x="81" y="739"/>
                </a:cubicBezTo>
                <a:cubicBezTo>
                  <a:pt x="90" y="729"/>
                  <a:pt x="102" y="723"/>
                  <a:pt x="116" y="723"/>
                </a:cubicBezTo>
                <a:lnTo>
                  <a:pt x="117" y="723"/>
                </a:lnTo>
                <a:cubicBezTo>
                  <a:pt x="132" y="723"/>
                  <a:pt x="145" y="730"/>
                  <a:pt x="155" y="741"/>
                </a:cubicBezTo>
                <a:cubicBezTo>
                  <a:pt x="164" y="752"/>
                  <a:pt x="167" y="767"/>
                  <a:pt x="165" y="781"/>
                </a:cubicBezTo>
                <a:lnTo>
                  <a:pt x="163" y="787"/>
                </a:lnTo>
                <a:lnTo>
                  <a:pt x="162" y="791"/>
                </a:lnTo>
                <a:cubicBezTo>
                  <a:pt x="157" y="815"/>
                  <a:pt x="135" y="831"/>
                  <a:pt x="110" y="829"/>
                </a:cubicBezTo>
                <a:cubicBezTo>
                  <a:pt x="86" y="826"/>
                  <a:pt x="67" y="805"/>
                  <a:pt x="67" y="781"/>
                </a:cubicBezTo>
                <a:lnTo>
                  <a:pt x="67" y="778"/>
                </a:lnTo>
                <a:lnTo>
                  <a:pt x="68" y="788"/>
                </a:lnTo>
                <a:lnTo>
                  <a:pt x="68" y="785"/>
                </a:lnTo>
                <a:lnTo>
                  <a:pt x="162" y="767"/>
                </a:lnTo>
                <a:lnTo>
                  <a:pt x="163" y="769"/>
                </a:lnTo>
                <a:lnTo>
                  <a:pt x="163" y="772"/>
                </a:lnTo>
                <a:lnTo>
                  <a:pt x="68" y="781"/>
                </a:lnTo>
                <a:lnTo>
                  <a:pt x="68" y="778"/>
                </a:lnTo>
                <a:lnTo>
                  <a:pt x="69" y="788"/>
                </a:lnTo>
                <a:lnTo>
                  <a:pt x="68" y="785"/>
                </a:lnTo>
                <a:lnTo>
                  <a:pt x="163" y="776"/>
                </a:lnTo>
                <a:lnTo>
                  <a:pt x="163" y="778"/>
                </a:lnTo>
                <a:lnTo>
                  <a:pt x="163" y="781"/>
                </a:lnTo>
                <a:lnTo>
                  <a:pt x="115" y="733"/>
                </a:lnTo>
                <a:lnTo>
                  <a:pt x="116" y="733"/>
                </a:lnTo>
                <a:lnTo>
                  <a:pt x="116" y="829"/>
                </a:lnTo>
                <a:lnTo>
                  <a:pt x="115" y="829"/>
                </a:lnTo>
                <a:lnTo>
                  <a:pt x="163" y="790"/>
                </a:lnTo>
                <a:lnTo>
                  <a:pt x="162" y="795"/>
                </a:lnTo>
                <a:lnTo>
                  <a:pt x="161" y="797"/>
                </a:lnTo>
                <a:cubicBezTo>
                  <a:pt x="156" y="818"/>
                  <a:pt x="136" y="833"/>
                  <a:pt x="114" y="833"/>
                </a:cubicBezTo>
                <a:lnTo>
                  <a:pt x="114" y="833"/>
                </a:lnTo>
                <a:lnTo>
                  <a:pt x="113" y="833"/>
                </a:lnTo>
                <a:lnTo>
                  <a:pt x="161" y="778"/>
                </a:lnTo>
                <a:lnTo>
                  <a:pt x="161" y="781"/>
                </a:lnTo>
                <a:cubicBezTo>
                  <a:pt x="162" y="783"/>
                  <a:pt x="162" y="786"/>
                  <a:pt x="162" y="788"/>
                </a:cubicBezTo>
                <a:lnTo>
                  <a:pt x="162" y="790"/>
                </a:lnTo>
                <a:lnTo>
                  <a:pt x="66" y="790"/>
                </a:lnTo>
                <a:lnTo>
                  <a:pt x="66" y="788"/>
                </a:lnTo>
                <a:lnTo>
                  <a:pt x="67" y="797"/>
                </a:lnTo>
                <a:lnTo>
                  <a:pt x="66" y="795"/>
                </a:lnTo>
                <a:lnTo>
                  <a:pt x="161" y="780"/>
                </a:lnTo>
                <a:lnTo>
                  <a:pt x="162" y="790"/>
                </a:lnTo>
                <a:lnTo>
                  <a:pt x="162" y="795"/>
                </a:lnTo>
                <a:cubicBezTo>
                  <a:pt x="162" y="821"/>
                  <a:pt x="140" y="843"/>
                  <a:pt x="114" y="843"/>
                </a:cubicBezTo>
                <a:lnTo>
                  <a:pt x="112" y="843"/>
                </a:lnTo>
                <a:lnTo>
                  <a:pt x="160" y="804"/>
                </a:lnTo>
                <a:lnTo>
                  <a:pt x="159" y="809"/>
                </a:lnTo>
                <a:lnTo>
                  <a:pt x="159" y="800"/>
                </a:lnTo>
                <a:lnTo>
                  <a:pt x="159" y="804"/>
                </a:lnTo>
                <a:cubicBezTo>
                  <a:pt x="159" y="830"/>
                  <a:pt x="139" y="851"/>
                  <a:pt x="114" y="852"/>
                </a:cubicBezTo>
                <a:cubicBezTo>
                  <a:pt x="88" y="854"/>
                  <a:pt x="66" y="834"/>
                  <a:pt x="64" y="809"/>
                </a:cubicBezTo>
                <a:lnTo>
                  <a:pt x="63" y="805"/>
                </a:lnTo>
                <a:lnTo>
                  <a:pt x="63" y="801"/>
                </a:lnTo>
                <a:lnTo>
                  <a:pt x="158" y="795"/>
                </a:lnTo>
                <a:lnTo>
                  <a:pt x="158" y="796"/>
                </a:lnTo>
                <a:lnTo>
                  <a:pt x="158" y="799"/>
                </a:lnTo>
                <a:lnTo>
                  <a:pt x="158" y="803"/>
                </a:lnTo>
                <a:lnTo>
                  <a:pt x="158" y="804"/>
                </a:lnTo>
                <a:cubicBezTo>
                  <a:pt x="158" y="824"/>
                  <a:pt x="147" y="841"/>
                  <a:pt x="129" y="849"/>
                </a:cubicBezTo>
                <a:cubicBezTo>
                  <a:pt x="111" y="856"/>
                  <a:pt x="90" y="852"/>
                  <a:pt x="77" y="838"/>
                </a:cubicBezTo>
                <a:lnTo>
                  <a:pt x="75" y="837"/>
                </a:lnTo>
                <a:cubicBezTo>
                  <a:pt x="71" y="833"/>
                  <a:pt x="68" y="829"/>
                  <a:pt x="66" y="824"/>
                </a:cubicBezTo>
                <a:lnTo>
                  <a:pt x="65" y="821"/>
                </a:lnTo>
                <a:lnTo>
                  <a:pt x="155" y="800"/>
                </a:lnTo>
                <a:lnTo>
                  <a:pt x="155" y="808"/>
                </a:lnTo>
                <a:lnTo>
                  <a:pt x="155" y="808"/>
                </a:lnTo>
                <a:lnTo>
                  <a:pt x="155" y="812"/>
                </a:lnTo>
                <a:cubicBezTo>
                  <a:pt x="155" y="816"/>
                  <a:pt x="154" y="820"/>
                  <a:pt x="154" y="824"/>
                </a:cubicBezTo>
                <a:lnTo>
                  <a:pt x="153" y="826"/>
                </a:lnTo>
                <a:cubicBezTo>
                  <a:pt x="147" y="849"/>
                  <a:pt x="125" y="865"/>
                  <a:pt x="101" y="862"/>
                </a:cubicBezTo>
                <a:cubicBezTo>
                  <a:pt x="77" y="859"/>
                  <a:pt x="58" y="838"/>
                  <a:pt x="58" y="814"/>
                </a:cubicBezTo>
                <a:lnTo>
                  <a:pt x="58" y="813"/>
                </a:lnTo>
                <a:lnTo>
                  <a:pt x="58" y="809"/>
                </a:lnTo>
                <a:lnTo>
                  <a:pt x="58" y="806"/>
                </a:lnTo>
                <a:lnTo>
                  <a:pt x="58" y="804"/>
                </a:lnTo>
                <a:cubicBezTo>
                  <a:pt x="58" y="779"/>
                  <a:pt x="78" y="758"/>
                  <a:pt x="103" y="757"/>
                </a:cubicBezTo>
                <a:cubicBezTo>
                  <a:pt x="129" y="755"/>
                  <a:pt x="151" y="773"/>
                  <a:pt x="154" y="799"/>
                </a:cubicBezTo>
                <a:lnTo>
                  <a:pt x="155" y="804"/>
                </a:lnTo>
                <a:lnTo>
                  <a:pt x="155" y="810"/>
                </a:lnTo>
                <a:cubicBezTo>
                  <a:pt x="156" y="823"/>
                  <a:pt x="152" y="836"/>
                  <a:pt x="143" y="846"/>
                </a:cubicBezTo>
                <a:cubicBezTo>
                  <a:pt x="134" y="856"/>
                  <a:pt x="121" y="862"/>
                  <a:pt x="107" y="862"/>
                </a:cubicBezTo>
                <a:lnTo>
                  <a:pt x="107" y="862"/>
                </a:lnTo>
                <a:lnTo>
                  <a:pt x="155" y="809"/>
                </a:lnTo>
                <a:lnTo>
                  <a:pt x="155" y="814"/>
                </a:lnTo>
                <a:cubicBezTo>
                  <a:pt x="157" y="828"/>
                  <a:pt x="152" y="841"/>
                  <a:pt x="143" y="851"/>
                </a:cubicBezTo>
                <a:cubicBezTo>
                  <a:pt x="134" y="861"/>
                  <a:pt x="121" y="867"/>
                  <a:pt x="107" y="867"/>
                </a:cubicBezTo>
                <a:lnTo>
                  <a:pt x="106" y="867"/>
                </a:lnTo>
                <a:lnTo>
                  <a:pt x="152" y="804"/>
                </a:lnTo>
                <a:lnTo>
                  <a:pt x="153" y="807"/>
                </a:lnTo>
                <a:lnTo>
                  <a:pt x="147" y="795"/>
                </a:lnTo>
                <a:lnTo>
                  <a:pt x="148" y="797"/>
                </a:lnTo>
                <a:lnTo>
                  <a:pt x="60" y="823"/>
                </a:lnTo>
                <a:lnTo>
                  <a:pt x="60" y="822"/>
                </a:lnTo>
                <a:lnTo>
                  <a:pt x="60" y="818"/>
                </a:lnTo>
                <a:lnTo>
                  <a:pt x="61" y="826"/>
                </a:lnTo>
                <a:lnTo>
                  <a:pt x="60" y="823"/>
                </a:lnTo>
                <a:cubicBezTo>
                  <a:pt x="60" y="821"/>
                  <a:pt x="59" y="818"/>
                  <a:pt x="59" y="815"/>
                </a:cubicBezTo>
                <a:lnTo>
                  <a:pt x="59" y="814"/>
                </a:lnTo>
                <a:lnTo>
                  <a:pt x="155" y="814"/>
                </a:lnTo>
                <a:lnTo>
                  <a:pt x="155" y="815"/>
                </a:lnTo>
                <a:lnTo>
                  <a:pt x="155" y="819"/>
                </a:lnTo>
                <a:lnTo>
                  <a:pt x="155" y="822"/>
                </a:lnTo>
                <a:lnTo>
                  <a:pt x="155" y="823"/>
                </a:lnTo>
                <a:cubicBezTo>
                  <a:pt x="155" y="847"/>
                  <a:pt x="138" y="867"/>
                  <a:pt x="115" y="871"/>
                </a:cubicBezTo>
                <a:cubicBezTo>
                  <a:pt x="92" y="875"/>
                  <a:pt x="69" y="861"/>
                  <a:pt x="62" y="839"/>
                </a:cubicBezTo>
                <a:lnTo>
                  <a:pt x="61" y="837"/>
                </a:lnTo>
                <a:cubicBezTo>
                  <a:pt x="60" y="832"/>
                  <a:pt x="59" y="827"/>
                  <a:pt x="59" y="822"/>
                </a:cubicBezTo>
                <a:lnTo>
                  <a:pt x="59" y="818"/>
                </a:lnTo>
                <a:lnTo>
                  <a:pt x="60" y="826"/>
                </a:lnTo>
                <a:lnTo>
                  <a:pt x="59" y="823"/>
                </a:lnTo>
                <a:cubicBezTo>
                  <a:pt x="59" y="820"/>
                  <a:pt x="58" y="818"/>
                  <a:pt x="58" y="815"/>
                </a:cubicBezTo>
                <a:lnTo>
                  <a:pt x="58" y="814"/>
                </a:lnTo>
                <a:lnTo>
                  <a:pt x="154" y="814"/>
                </a:lnTo>
                <a:lnTo>
                  <a:pt x="154" y="817"/>
                </a:lnTo>
                <a:lnTo>
                  <a:pt x="154" y="823"/>
                </a:lnTo>
                <a:lnTo>
                  <a:pt x="154" y="829"/>
                </a:lnTo>
                <a:lnTo>
                  <a:pt x="154" y="833"/>
                </a:lnTo>
                <a:lnTo>
                  <a:pt x="106" y="785"/>
                </a:lnTo>
                <a:lnTo>
                  <a:pt x="107" y="785"/>
                </a:lnTo>
                <a:lnTo>
                  <a:pt x="59" y="833"/>
                </a:lnTo>
                <a:lnTo>
                  <a:pt x="59" y="829"/>
                </a:lnTo>
                <a:lnTo>
                  <a:pt x="59" y="823"/>
                </a:lnTo>
                <a:lnTo>
                  <a:pt x="59" y="817"/>
                </a:lnTo>
                <a:lnTo>
                  <a:pt x="59" y="814"/>
                </a:lnTo>
                <a:lnTo>
                  <a:pt x="155" y="814"/>
                </a:lnTo>
                <a:lnTo>
                  <a:pt x="155" y="814"/>
                </a:lnTo>
                <a:lnTo>
                  <a:pt x="154" y="807"/>
                </a:lnTo>
                <a:lnTo>
                  <a:pt x="155" y="810"/>
                </a:lnTo>
                <a:cubicBezTo>
                  <a:pt x="155" y="812"/>
                  <a:pt x="155" y="815"/>
                  <a:pt x="155" y="817"/>
                </a:cubicBezTo>
                <a:lnTo>
                  <a:pt x="155" y="823"/>
                </a:lnTo>
                <a:cubicBezTo>
                  <a:pt x="155" y="827"/>
                  <a:pt x="155" y="830"/>
                  <a:pt x="155" y="833"/>
                </a:cubicBezTo>
                <a:lnTo>
                  <a:pt x="154" y="838"/>
                </a:lnTo>
                <a:lnTo>
                  <a:pt x="154" y="825"/>
                </a:lnTo>
                <a:lnTo>
                  <a:pt x="155" y="832"/>
                </a:lnTo>
                <a:lnTo>
                  <a:pt x="155" y="839"/>
                </a:lnTo>
                <a:lnTo>
                  <a:pt x="59" y="842"/>
                </a:lnTo>
                <a:lnTo>
                  <a:pt x="59" y="840"/>
                </a:lnTo>
                <a:lnTo>
                  <a:pt x="59" y="838"/>
                </a:lnTo>
                <a:lnTo>
                  <a:pt x="107" y="886"/>
                </a:lnTo>
                <a:lnTo>
                  <a:pt x="107" y="886"/>
                </a:lnTo>
                <a:cubicBezTo>
                  <a:pt x="80" y="886"/>
                  <a:pt x="59" y="864"/>
                  <a:pt x="59" y="838"/>
                </a:cubicBezTo>
                <a:lnTo>
                  <a:pt x="59" y="835"/>
                </a:lnTo>
                <a:cubicBezTo>
                  <a:pt x="59" y="831"/>
                  <a:pt x="59" y="827"/>
                  <a:pt x="60" y="823"/>
                </a:cubicBezTo>
                <a:lnTo>
                  <a:pt x="61" y="821"/>
                </a:lnTo>
                <a:cubicBezTo>
                  <a:pt x="67" y="798"/>
                  <a:pt x="89" y="782"/>
                  <a:pt x="113" y="785"/>
                </a:cubicBezTo>
                <a:cubicBezTo>
                  <a:pt x="137" y="788"/>
                  <a:pt x="155" y="809"/>
                  <a:pt x="155" y="833"/>
                </a:cubicBezTo>
                <a:lnTo>
                  <a:pt x="155" y="835"/>
                </a:lnTo>
                <a:cubicBezTo>
                  <a:pt x="155" y="838"/>
                  <a:pt x="155" y="840"/>
                  <a:pt x="155" y="843"/>
                </a:cubicBezTo>
                <a:lnTo>
                  <a:pt x="154" y="846"/>
                </a:lnTo>
                <a:lnTo>
                  <a:pt x="155" y="833"/>
                </a:lnTo>
                <a:lnTo>
                  <a:pt x="155" y="837"/>
                </a:lnTo>
                <a:cubicBezTo>
                  <a:pt x="157" y="851"/>
                  <a:pt x="152" y="864"/>
                  <a:pt x="143" y="874"/>
                </a:cubicBezTo>
                <a:cubicBezTo>
                  <a:pt x="134" y="885"/>
                  <a:pt x="121" y="890"/>
                  <a:pt x="107" y="890"/>
                </a:cubicBezTo>
                <a:lnTo>
                  <a:pt x="107" y="890"/>
                </a:lnTo>
                <a:cubicBezTo>
                  <a:pt x="80" y="890"/>
                  <a:pt x="59" y="869"/>
                  <a:pt x="59" y="842"/>
                </a:cubicBezTo>
                <a:lnTo>
                  <a:pt x="59" y="839"/>
                </a:lnTo>
                <a:lnTo>
                  <a:pt x="59" y="838"/>
                </a:lnTo>
                <a:lnTo>
                  <a:pt x="155" y="838"/>
                </a:lnTo>
                <a:lnTo>
                  <a:pt x="155" y="835"/>
                </a:lnTo>
                <a:lnTo>
                  <a:pt x="155" y="845"/>
                </a:lnTo>
                <a:lnTo>
                  <a:pt x="155" y="849"/>
                </a:lnTo>
                <a:lnTo>
                  <a:pt x="155" y="852"/>
                </a:lnTo>
                <a:cubicBezTo>
                  <a:pt x="155" y="878"/>
                  <a:pt x="134" y="900"/>
                  <a:pt x="107" y="900"/>
                </a:cubicBezTo>
                <a:lnTo>
                  <a:pt x="106" y="900"/>
                </a:lnTo>
                <a:lnTo>
                  <a:pt x="106" y="804"/>
                </a:lnTo>
                <a:lnTo>
                  <a:pt x="107" y="804"/>
                </a:lnTo>
                <a:cubicBezTo>
                  <a:pt x="130" y="804"/>
                  <a:pt x="150" y="820"/>
                  <a:pt x="154" y="843"/>
                </a:cubicBezTo>
                <a:lnTo>
                  <a:pt x="155" y="848"/>
                </a:lnTo>
                <a:cubicBezTo>
                  <a:pt x="156" y="852"/>
                  <a:pt x="156" y="857"/>
                  <a:pt x="156" y="862"/>
                </a:cubicBezTo>
                <a:lnTo>
                  <a:pt x="155" y="867"/>
                </a:lnTo>
                <a:cubicBezTo>
                  <a:pt x="152" y="891"/>
                  <a:pt x="132" y="909"/>
                  <a:pt x="107" y="909"/>
                </a:cubicBezTo>
                <a:lnTo>
                  <a:pt x="107" y="909"/>
                </a:lnTo>
                <a:cubicBezTo>
                  <a:pt x="80" y="909"/>
                  <a:pt x="59" y="888"/>
                  <a:pt x="59" y="861"/>
                </a:cubicBezTo>
                <a:lnTo>
                  <a:pt x="59" y="858"/>
                </a:lnTo>
                <a:lnTo>
                  <a:pt x="59" y="857"/>
                </a:lnTo>
                <a:lnTo>
                  <a:pt x="155" y="857"/>
                </a:lnTo>
                <a:lnTo>
                  <a:pt x="155" y="865"/>
                </a:lnTo>
                <a:lnTo>
                  <a:pt x="154" y="871"/>
                </a:lnTo>
                <a:lnTo>
                  <a:pt x="154" y="862"/>
                </a:lnTo>
                <a:lnTo>
                  <a:pt x="155" y="872"/>
                </a:lnTo>
                <a:lnTo>
                  <a:pt x="155" y="876"/>
                </a:lnTo>
                <a:lnTo>
                  <a:pt x="61" y="861"/>
                </a:lnTo>
                <a:lnTo>
                  <a:pt x="62" y="859"/>
                </a:lnTo>
                <a:lnTo>
                  <a:pt x="59" y="874"/>
                </a:lnTo>
                <a:lnTo>
                  <a:pt x="59" y="871"/>
                </a:lnTo>
                <a:lnTo>
                  <a:pt x="107" y="919"/>
                </a:lnTo>
                <a:lnTo>
                  <a:pt x="106" y="919"/>
                </a:lnTo>
                <a:lnTo>
                  <a:pt x="106" y="823"/>
                </a:lnTo>
                <a:lnTo>
                  <a:pt x="107" y="823"/>
                </a:lnTo>
                <a:cubicBezTo>
                  <a:pt x="121" y="823"/>
                  <a:pt x="133" y="829"/>
                  <a:pt x="143" y="839"/>
                </a:cubicBezTo>
                <a:cubicBezTo>
                  <a:pt x="152" y="849"/>
                  <a:pt x="156" y="862"/>
                  <a:pt x="155" y="876"/>
                </a:cubicBezTo>
                <a:lnTo>
                  <a:pt x="154" y="881"/>
                </a:lnTo>
                <a:lnTo>
                  <a:pt x="106" y="828"/>
                </a:lnTo>
                <a:lnTo>
                  <a:pt x="107" y="828"/>
                </a:lnTo>
                <a:lnTo>
                  <a:pt x="107" y="924"/>
                </a:lnTo>
                <a:lnTo>
                  <a:pt x="106" y="924"/>
                </a:lnTo>
                <a:lnTo>
                  <a:pt x="106" y="828"/>
                </a:lnTo>
                <a:lnTo>
                  <a:pt x="107" y="828"/>
                </a:lnTo>
                <a:cubicBezTo>
                  <a:pt x="134" y="828"/>
                  <a:pt x="155" y="849"/>
                  <a:pt x="155" y="876"/>
                </a:cubicBezTo>
                <a:lnTo>
                  <a:pt x="155" y="881"/>
                </a:lnTo>
                <a:lnTo>
                  <a:pt x="155" y="885"/>
                </a:lnTo>
                <a:cubicBezTo>
                  <a:pt x="155" y="908"/>
                  <a:pt x="139" y="928"/>
                  <a:pt x="117" y="933"/>
                </a:cubicBezTo>
                <a:cubicBezTo>
                  <a:pt x="94" y="937"/>
                  <a:pt x="71" y="925"/>
                  <a:pt x="63" y="903"/>
                </a:cubicBezTo>
                <a:lnTo>
                  <a:pt x="62" y="901"/>
                </a:lnTo>
                <a:lnTo>
                  <a:pt x="61" y="898"/>
                </a:lnTo>
                <a:lnTo>
                  <a:pt x="153" y="880"/>
                </a:lnTo>
                <a:lnTo>
                  <a:pt x="153" y="886"/>
                </a:lnTo>
                <a:cubicBezTo>
                  <a:pt x="153" y="889"/>
                  <a:pt x="153" y="891"/>
                  <a:pt x="153" y="894"/>
                </a:cubicBezTo>
                <a:lnTo>
                  <a:pt x="152" y="897"/>
                </a:lnTo>
                <a:lnTo>
                  <a:pt x="153" y="889"/>
                </a:lnTo>
                <a:lnTo>
                  <a:pt x="153" y="890"/>
                </a:lnTo>
                <a:lnTo>
                  <a:pt x="57" y="890"/>
                </a:lnTo>
                <a:lnTo>
                  <a:pt x="57" y="889"/>
                </a:lnTo>
                <a:lnTo>
                  <a:pt x="58" y="897"/>
                </a:lnTo>
                <a:lnTo>
                  <a:pt x="57" y="890"/>
                </a:lnTo>
                <a:lnTo>
                  <a:pt x="56" y="885"/>
                </a:lnTo>
                <a:lnTo>
                  <a:pt x="152" y="880"/>
                </a:lnTo>
                <a:lnTo>
                  <a:pt x="152" y="883"/>
                </a:lnTo>
                <a:cubicBezTo>
                  <a:pt x="152" y="886"/>
                  <a:pt x="152" y="889"/>
                  <a:pt x="151" y="892"/>
                </a:cubicBezTo>
                <a:lnTo>
                  <a:pt x="151" y="895"/>
                </a:lnTo>
                <a:cubicBezTo>
                  <a:pt x="146" y="919"/>
                  <a:pt x="123" y="936"/>
                  <a:pt x="99" y="933"/>
                </a:cubicBezTo>
                <a:cubicBezTo>
                  <a:pt x="74" y="931"/>
                  <a:pt x="55" y="910"/>
                  <a:pt x="55" y="885"/>
                </a:cubicBezTo>
                <a:lnTo>
                  <a:pt x="55" y="883"/>
                </a:lnTo>
                <a:lnTo>
                  <a:pt x="56" y="892"/>
                </a:lnTo>
                <a:lnTo>
                  <a:pt x="56" y="890"/>
                </a:lnTo>
                <a:lnTo>
                  <a:pt x="151" y="886"/>
                </a:lnTo>
                <a:lnTo>
                  <a:pt x="150" y="889"/>
                </a:lnTo>
                <a:lnTo>
                  <a:pt x="150" y="895"/>
                </a:lnTo>
                <a:cubicBezTo>
                  <a:pt x="148" y="920"/>
                  <a:pt x="127" y="938"/>
                  <a:pt x="102" y="938"/>
                </a:cubicBezTo>
                <a:lnTo>
                  <a:pt x="101" y="938"/>
                </a:lnTo>
                <a:lnTo>
                  <a:pt x="101" y="938"/>
                </a:lnTo>
                <a:lnTo>
                  <a:pt x="148" y="901"/>
                </a:lnTo>
                <a:lnTo>
                  <a:pt x="147" y="904"/>
                </a:lnTo>
                <a:lnTo>
                  <a:pt x="146" y="909"/>
                </a:lnTo>
                <a:cubicBezTo>
                  <a:pt x="142" y="932"/>
                  <a:pt x="122" y="948"/>
                  <a:pt x="99" y="948"/>
                </a:cubicBezTo>
                <a:lnTo>
                  <a:pt x="98" y="948"/>
                </a:lnTo>
                <a:lnTo>
                  <a:pt x="97" y="948"/>
                </a:lnTo>
                <a:lnTo>
                  <a:pt x="145" y="900"/>
                </a:lnTo>
                <a:lnTo>
                  <a:pt x="145" y="904"/>
                </a:lnTo>
                <a:lnTo>
                  <a:pt x="145" y="898"/>
                </a:lnTo>
                <a:lnTo>
                  <a:pt x="145" y="901"/>
                </a:lnTo>
                <a:cubicBezTo>
                  <a:pt x="146" y="903"/>
                  <a:pt x="146" y="906"/>
                  <a:pt x="146" y="908"/>
                </a:cubicBezTo>
                <a:lnTo>
                  <a:pt x="146" y="909"/>
                </a:lnTo>
                <a:lnTo>
                  <a:pt x="50" y="909"/>
                </a:lnTo>
                <a:lnTo>
                  <a:pt x="50" y="905"/>
                </a:lnTo>
                <a:lnTo>
                  <a:pt x="50" y="900"/>
                </a:lnTo>
                <a:lnTo>
                  <a:pt x="98" y="948"/>
                </a:lnTo>
                <a:lnTo>
                  <a:pt x="97" y="948"/>
                </a:lnTo>
                <a:lnTo>
                  <a:pt x="145" y="905"/>
                </a:lnTo>
                <a:lnTo>
                  <a:pt x="144" y="909"/>
                </a:lnTo>
                <a:lnTo>
                  <a:pt x="144" y="915"/>
                </a:lnTo>
                <a:lnTo>
                  <a:pt x="143" y="919"/>
                </a:lnTo>
                <a:lnTo>
                  <a:pt x="143" y="924"/>
                </a:lnTo>
                <a:lnTo>
                  <a:pt x="95" y="871"/>
                </a:lnTo>
                <a:lnTo>
                  <a:pt x="95" y="871"/>
                </a:lnTo>
                <a:cubicBezTo>
                  <a:pt x="110" y="871"/>
                  <a:pt x="124" y="878"/>
                  <a:pt x="133" y="889"/>
                </a:cubicBezTo>
                <a:cubicBezTo>
                  <a:pt x="142" y="901"/>
                  <a:pt x="146" y="916"/>
                  <a:pt x="142" y="931"/>
                </a:cubicBezTo>
                <a:lnTo>
                  <a:pt x="142" y="930"/>
                </a:lnTo>
                <a:lnTo>
                  <a:pt x="142" y="933"/>
                </a:lnTo>
                <a:cubicBezTo>
                  <a:pt x="137" y="957"/>
                  <a:pt x="114" y="974"/>
                  <a:pt x="90" y="971"/>
                </a:cubicBezTo>
                <a:cubicBezTo>
                  <a:pt x="65" y="969"/>
                  <a:pt x="46" y="948"/>
                  <a:pt x="46" y="923"/>
                </a:cubicBezTo>
                <a:lnTo>
                  <a:pt x="47" y="924"/>
                </a:lnTo>
                <a:lnTo>
                  <a:pt x="46" y="919"/>
                </a:lnTo>
                <a:lnTo>
                  <a:pt x="141" y="926"/>
                </a:lnTo>
                <a:lnTo>
                  <a:pt x="141" y="924"/>
                </a:lnTo>
                <a:lnTo>
                  <a:pt x="140" y="927"/>
                </a:lnTo>
                <a:cubicBezTo>
                  <a:pt x="137" y="950"/>
                  <a:pt x="117" y="967"/>
                  <a:pt x="94" y="967"/>
                </a:cubicBezTo>
                <a:cubicBezTo>
                  <a:pt x="71" y="967"/>
                  <a:pt x="50" y="951"/>
                  <a:pt x="46" y="928"/>
                </a:cubicBezTo>
                <a:lnTo>
                  <a:pt x="45" y="926"/>
                </a:lnTo>
                <a:cubicBezTo>
                  <a:pt x="45" y="923"/>
                  <a:pt x="44" y="920"/>
                  <a:pt x="44" y="916"/>
                </a:cubicBezTo>
                <a:lnTo>
                  <a:pt x="44" y="914"/>
                </a:lnTo>
                <a:cubicBezTo>
                  <a:pt x="44" y="890"/>
                  <a:pt x="63" y="869"/>
                  <a:pt x="87" y="866"/>
                </a:cubicBezTo>
                <a:cubicBezTo>
                  <a:pt x="111" y="863"/>
                  <a:pt x="133" y="879"/>
                  <a:pt x="139" y="902"/>
                </a:cubicBezTo>
                <a:lnTo>
                  <a:pt x="140" y="908"/>
                </a:lnTo>
                <a:lnTo>
                  <a:pt x="141" y="911"/>
                </a:lnTo>
                <a:cubicBezTo>
                  <a:pt x="142" y="919"/>
                  <a:pt x="141" y="927"/>
                  <a:pt x="139" y="934"/>
                </a:cubicBezTo>
                <a:lnTo>
                  <a:pt x="138" y="939"/>
                </a:lnTo>
                <a:lnTo>
                  <a:pt x="140" y="928"/>
                </a:lnTo>
                <a:lnTo>
                  <a:pt x="139" y="933"/>
                </a:lnTo>
                <a:cubicBezTo>
                  <a:pt x="137" y="958"/>
                  <a:pt x="116" y="976"/>
                  <a:pt x="91" y="976"/>
                </a:cubicBezTo>
                <a:lnTo>
                  <a:pt x="90" y="976"/>
                </a:lnTo>
                <a:cubicBezTo>
                  <a:pt x="64" y="976"/>
                  <a:pt x="42" y="955"/>
                  <a:pt x="42" y="928"/>
                </a:cubicBezTo>
                <a:lnTo>
                  <a:pt x="42" y="925"/>
                </a:lnTo>
                <a:lnTo>
                  <a:pt x="44" y="937"/>
                </a:lnTo>
                <a:lnTo>
                  <a:pt x="43" y="935"/>
                </a:lnTo>
                <a:lnTo>
                  <a:pt x="138" y="918"/>
                </a:lnTo>
                <a:lnTo>
                  <a:pt x="138" y="928"/>
                </a:lnTo>
                <a:lnTo>
                  <a:pt x="138" y="933"/>
                </a:lnTo>
                <a:cubicBezTo>
                  <a:pt x="138" y="959"/>
                  <a:pt x="117" y="981"/>
                  <a:pt x="90" y="981"/>
                </a:cubicBezTo>
                <a:lnTo>
                  <a:pt x="89" y="981"/>
                </a:lnTo>
                <a:cubicBezTo>
                  <a:pt x="66" y="981"/>
                  <a:pt x="46" y="964"/>
                  <a:pt x="42" y="941"/>
                </a:cubicBezTo>
                <a:lnTo>
                  <a:pt x="42" y="938"/>
                </a:lnTo>
                <a:lnTo>
                  <a:pt x="43" y="945"/>
                </a:lnTo>
                <a:lnTo>
                  <a:pt x="43" y="944"/>
                </a:lnTo>
                <a:lnTo>
                  <a:pt x="136" y="922"/>
                </a:lnTo>
                <a:lnTo>
                  <a:pt x="137" y="928"/>
                </a:lnTo>
                <a:lnTo>
                  <a:pt x="137" y="938"/>
                </a:lnTo>
                <a:lnTo>
                  <a:pt x="137" y="944"/>
                </a:lnTo>
                <a:cubicBezTo>
                  <a:pt x="137" y="946"/>
                  <a:pt x="137" y="949"/>
                  <a:pt x="137" y="951"/>
                </a:cubicBezTo>
                <a:lnTo>
                  <a:pt x="136" y="954"/>
                </a:lnTo>
                <a:cubicBezTo>
                  <a:pt x="133" y="979"/>
                  <a:pt x="111" y="997"/>
                  <a:pt x="86" y="995"/>
                </a:cubicBezTo>
                <a:cubicBezTo>
                  <a:pt x="60" y="994"/>
                  <a:pt x="41" y="973"/>
                  <a:pt x="41" y="947"/>
                </a:cubicBezTo>
                <a:lnTo>
                  <a:pt x="41" y="946"/>
                </a:lnTo>
                <a:lnTo>
                  <a:pt x="42" y="954"/>
                </a:lnTo>
                <a:lnTo>
                  <a:pt x="41" y="951"/>
                </a:lnTo>
                <a:cubicBezTo>
                  <a:pt x="41" y="948"/>
                  <a:pt x="40" y="946"/>
                  <a:pt x="40" y="943"/>
                </a:cubicBezTo>
                <a:lnTo>
                  <a:pt x="40" y="939"/>
                </a:lnTo>
                <a:lnTo>
                  <a:pt x="43" y="955"/>
                </a:lnTo>
                <a:lnTo>
                  <a:pt x="42" y="953"/>
                </a:lnTo>
                <a:lnTo>
                  <a:pt x="128" y="965"/>
                </a:lnTo>
                <a:lnTo>
                  <a:pt x="127" y="966"/>
                </a:lnTo>
                <a:lnTo>
                  <a:pt x="135" y="939"/>
                </a:lnTo>
                <a:lnTo>
                  <a:pt x="135" y="942"/>
                </a:lnTo>
                <a:lnTo>
                  <a:pt x="116" y="905"/>
                </a:lnTo>
                <a:lnTo>
                  <a:pt x="121" y="908"/>
                </a:lnTo>
                <a:lnTo>
                  <a:pt x="108" y="901"/>
                </a:lnTo>
                <a:lnTo>
                  <a:pt x="112" y="903"/>
                </a:lnTo>
                <a:lnTo>
                  <a:pt x="47" y="947"/>
                </a:lnTo>
                <a:lnTo>
                  <a:pt x="47" y="943"/>
                </a:lnTo>
                <a:lnTo>
                  <a:pt x="48" y="952"/>
                </a:lnTo>
                <a:lnTo>
                  <a:pt x="47" y="947"/>
                </a:lnTo>
                <a:cubicBezTo>
                  <a:pt x="45" y="933"/>
                  <a:pt x="48" y="919"/>
                  <a:pt x="57" y="908"/>
                </a:cubicBezTo>
                <a:cubicBezTo>
                  <a:pt x="66" y="896"/>
                  <a:pt x="80" y="890"/>
                  <a:pt x="94" y="890"/>
                </a:cubicBezTo>
                <a:lnTo>
                  <a:pt x="95" y="890"/>
                </a:lnTo>
                <a:cubicBezTo>
                  <a:pt x="112" y="890"/>
                  <a:pt x="128" y="899"/>
                  <a:pt x="136" y="914"/>
                </a:cubicBezTo>
                <a:cubicBezTo>
                  <a:pt x="145" y="928"/>
                  <a:pt x="145" y="946"/>
                  <a:pt x="137" y="961"/>
                </a:cubicBezTo>
                <a:lnTo>
                  <a:pt x="134" y="966"/>
                </a:lnTo>
                <a:lnTo>
                  <a:pt x="137" y="925"/>
                </a:lnTo>
                <a:lnTo>
                  <a:pt x="138" y="927"/>
                </a:lnTo>
                <a:cubicBezTo>
                  <a:pt x="140" y="933"/>
                  <a:pt x="141" y="939"/>
                  <a:pt x="141" y="945"/>
                </a:cubicBezTo>
                <a:lnTo>
                  <a:pt x="141" y="947"/>
                </a:lnTo>
                <a:cubicBezTo>
                  <a:pt x="141" y="974"/>
                  <a:pt x="120" y="995"/>
                  <a:pt x="93" y="995"/>
                </a:cubicBezTo>
                <a:lnTo>
                  <a:pt x="89" y="995"/>
                </a:lnTo>
                <a:lnTo>
                  <a:pt x="85" y="995"/>
                </a:lnTo>
                <a:lnTo>
                  <a:pt x="84" y="995"/>
                </a:lnTo>
                <a:lnTo>
                  <a:pt x="132" y="942"/>
                </a:lnTo>
                <a:lnTo>
                  <a:pt x="133" y="952"/>
                </a:lnTo>
                <a:lnTo>
                  <a:pt x="133" y="957"/>
                </a:lnTo>
                <a:lnTo>
                  <a:pt x="133" y="960"/>
                </a:lnTo>
                <a:cubicBezTo>
                  <a:pt x="133" y="965"/>
                  <a:pt x="132" y="970"/>
                  <a:pt x="131" y="975"/>
                </a:cubicBezTo>
                <a:lnTo>
                  <a:pt x="130" y="977"/>
                </a:lnTo>
                <a:cubicBezTo>
                  <a:pt x="123" y="999"/>
                  <a:pt x="100" y="1013"/>
                  <a:pt x="77" y="1009"/>
                </a:cubicBezTo>
                <a:cubicBezTo>
                  <a:pt x="54" y="1005"/>
                  <a:pt x="36" y="985"/>
                  <a:pt x="36" y="961"/>
                </a:cubicBezTo>
                <a:lnTo>
                  <a:pt x="36" y="959"/>
                </a:lnTo>
                <a:lnTo>
                  <a:pt x="36" y="957"/>
                </a:lnTo>
                <a:lnTo>
                  <a:pt x="132" y="957"/>
                </a:lnTo>
                <a:lnTo>
                  <a:pt x="132" y="965"/>
                </a:lnTo>
                <a:lnTo>
                  <a:pt x="132" y="970"/>
                </a:lnTo>
                <a:lnTo>
                  <a:pt x="131" y="969"/>
                </a:lnTo>
                <a:lnTo>
                  <a:pt x="131" y="971"/>
                </a:lnTo>
                <a:lnTo>
                  <a:pt x="35" y="971"/>
                </a:lnTo>
                <a:lnTo>
                  <a:pt x="35" y="970"/>
                </a:lnTo>
                <a:cubicBezTo>
                  <a:pt x="35" y="967"/>
                  <a:pt x="36" y="965"/>
                  <a:pt x="36" y="962"/>
                </a:cubicBezTo>
                <a:lnTo>
                  <a:pt x="36" y="960"/>
                </a:lnTo>
                <a:lnTo>
                  <a:pt x="37" y="957"/>
                </a:lnTo>
                <a:lnTo>
                  <a:pt x="36" y="963"/>
                </a:lnTo>
                <a:lnTo>
                  <a:pt x="36" y="961"/>
                </a:lnTo>
                <a:cubicBezTo>
                  <a:pt x="36" y="937"/>
                  <a:pt x="55" y="917"/>
                  <a:pt x="79" y="914"/>
                </a:cubicBezTo>
                <a:cubicBezTo>
                  <a:pt x="103" y="911"/>
                  <a:pt x="125" y="926"/>
                  <a:pt x="131" y="950"/>
                </a:cubicBezTo>
                <a:lnTo>
                  <a:pt x="132" y="952"/>
                </a:lnTo>
                <a:cubicBezTo>
                  <a:pt x="132" y="956"/>
                  <a:pt x="133" y="960"/>
                  <a:pt x="133" y="963"/>
                </a:cubicBezTo>
                <a:lnTo>
                  <a:pt x="133" y="966"/>
                </a:lnTo>
                <a:cubicBezTo>
                  <a:pt x="133" y="993"/>
                  <a:pt x="111" y="1014"/>
                  <a:pt x="85" y="1014"/>
                </a:cubicBezTo>
                <a:lnTo>
                  <a:pt x="84" y="1014"/>
                </a:lnTo>
                <a:cubicBezTo>
                  <a:pt x="58" y="1014"/>
                  <a:pt x="36" y="993"/>
                  <a:pt x="36" y="966"/>
                </a:cubicBezTo>
                <a:lnTo>
                  <a:pt x="36" y="962"/>
                </a:lnTo>
                <a:lnTo>
                  <a:pt x="36" y="955"/>
                </a:lnTo>
                <a:lnTo>
                  <a:pt x="36" y="950"/>
                </a:lnTo>
                <a:lnTo>
                  <a:pt x="36" y="947"/>
                </a:lnTo>
                <a:lnTo>
                  <a:pt x="132" y="947"/>
                </a:lnTo>
                <a:lnTo>
                  <a:pt x="132" y="950"/>
                </a:lnTo>
                <a:lnTo>
                  <a:pt x="132" y="955"/>
                </a:lnTo>
                <a:lnTo>
                  <a:pt x="132" y="962"/>
                </a:lnTo>
                <a:lnTo>
                  <a:pt x="132" y="966"/>
                </a:lnTo>
                <a:lnTo>
                  <a:pt x="132" y="957"/>
                </a:lnTo>
                <a:lnTo>
                  <a:pt x="132" y="960"/>
                </a:lnTo>
                <a:cubicBezTo>
                  <a:pt x="133" y="963"/>
                  <a:pt x="133" y="966"/>
                  <a:pt x="133" y="969"/>
                </a:cubicBezTo>
                <a:lnTo>
                  <a:pt x="133" y="971"/>
                </a:lnTo>
                <a:cubicBezTo>
                  <a:pt x="133" y="996"/>
                  <a:pt x="114" y="1017"/>
                  <a:pt x="89" y="1019"/>
                </a:cubicBezTo>
                <a:cubicBezTo>
                  <a:pt x="64" y="1021"/>
                  <a:pt x="42" y="1003"/>
                  <a:pt x="38" y="979"/>
                </a:cubicBezTo>
                <a:lnTo>
                  <a:pt x="37" y="976"/>
                </a:lnTo>
                <a:cubicBezTo>
                  <a:pt x="37" y="973"/>
                  <a:pt x="36" y="971"/>
                  <a:pt x="36" y="968"/>
                </a:cubicBezTo>
                <a:lnTo>
                  <a:pt x="36" y="966"/>
                </a:lnTo>
                <a:lnTo>
                  <a:pt x="84" y="1014"/>
                </a:lnTo>
                <a:lnTo>
                  <a:pt x="84" y="1014"/>
                </a:lnTo>
                <a:lnTo>
                  <a:pt x="132" y="966"/>
                </a:lnTo>
                <a:lnTo>
                  <a:pt x="132" y="964"/>
                </a:lnTo>
                <a:lnTo>
                  <a:pt x="132" y="973"/>
                </a:lnTo>
                <a:lnTo>
                  <a:pt x="132" y="978"/>
                </a:lnTo>
                <a:lnTo>
                  <a:pt x="132" y="980"/>
                </a:lnTo>
                <a:lnTo>
                  <a:pt x="38" y="969"/>
                </a:lnTo>
                <a:lnTo>
                  <a:pt x="38" y="969"/>
                </a:lnTo>
                <a:lnTo>
                  <a:pt x="38" y="967"/>
                </a:lnTo>
                <a:cubicBezTo>
                  <a:pt x="43" y="942"/>
                  <a:pt x="66" y="926"/>
                  <a:pt x="90" y="928"/>
                </a:cubicBezTo>
                <a:cubicBezTo>
                  <a:pt x="115" y="931"/>
                  <a:pt x="133" y="951"/>
                  <a:pt x="133" y="976"/>
                </a:cubicBezTo>
                <a:lnTo>
                  <a:pt x="133" y="977"/>
                </a:lnTo>
                <a:lnTo>
                  <a:pt x="133" y="981"/>
                </a:lnTo>
                <a:cubicBezTo>
                  <a:pt x="133" y="984"/>
                  <a:pt x="133" y="986"/>
                  <a:pt x="133" y="989"/>
                </a:cubicBezTo>
                <a:lnTo>
                  <a:pt x="132" y="992"/>
                </a:lnTo>
                <a:lnTo>
                  <a:pt x="133" y="984"/>
                </a:lnTo>
                <a:lnTo>
                  <a:pt x="133" y="985"/>
                </a:lnTo>
                <a:lnTo>
                  <a:pt x="37" y="985"/>
                </a:lnTo>
                <a:lnTo>
                  <a:pt x="37" y="984"/>
                </a:lnTo>
                <a:lnTo>
                  <a:pt x="37" y="981"/>
                </a:lnTo>
                <a:lnTo>
                  <a:pt x="37" y="988"/>
                </a:lnTo>
                <a:lnTo>
                  <a:pt x="37" y="984"/>
                </a:lnTo>
                <a:cubicBezTo>
                  <a:pt x="37" y="982"/>
                  <a:pt x="36" y="980"/>
                  <a:pt x="36" y="977"/>
                </a:cubicBezTo>
                <a:lnTo>
                  <a:pt x="36" y="976"/>
                </a:lnTo>
                <a:cubicBezTo>
                  <a:pt x="36" y="952"/>
                  <a:pt x="54" y="932"/>
                  <a:pt x="77" y="929"/>
                </a:cubicBezTo>
                <a:cubicBezTo>
                  <a:pt x="100" y="925"/>
                  <a:pt x="123" y="938"/>
                  <a:pt x="130" y="961"/>
                </a:cubicBezTo>
                <a:lnTo>
                  <a:pt x="131" y="962"/>
                </a:lnTo>
                <a:cubicBezTo>
                  <a:pt x="132" y="967"/>
                  <a:pt x="133" y="972"/>
                  <a:pt x="133" y="977"/>
                </a:cubicBezTo>
                <a:lnTo>
                  <a:pt x="133" y="980"/>
                </a:lnTo>
                <a:lnTo>
                  <a:pt x="133" y="985"/>
                </a:lnTo>
                <a:lnTo>
                  <a:pt x="37" y="985"/>
                </a:lnTo>
                <a:lnTo>
                  <a:pt x="37" y="983"/>
                </a:lnTo>
                <a:lnTo>
                  <a:pt x="38" y="992"/>
                </a:lnTo>
                <a:lnTo>
                  <a:pt x="37" y="990"/>
                </a:lnTo>
                <a:lnTo>
                  <a:pt x="132" y="976"/>
                </a:lnTo>
                <a:lnTo>
                  <a:pt x="133" y="985"/>
                </a:lnTo>
                <a:lnTo>
                  <a:pt x="133" y="990"/>
                </a:lnTo>
                <a:cubicBezTo>
                  <a:pt x="133" y="1014"/>
                  <a:pt x="115" y="1035"/>
                  <a:pt x="91" y="1038"/>
                </a:cubicBezTo>
                <a:cubicBezTo>
                  <a:pt x="67" y="1041"/>
                  <a:pt x="44" y="1025"/>
                  <a:pt x="38" y="1002"/>
                </a:cubicBezTo>
                <a:lnTo>
                  <a:pt x="37" y="997"/>
                </a:lnTo>
                <a:lnTo>
                  <a:pt x="37" y="995"/>
                </a:lnTo>
                <a:cubicBezTo>
                  <a:pt x="32" y="969"/>
                  <a:pt x="48" y="944"/>
                  <a:pt x="74" y="939"/>
                </a:cubicBezTo>
                <a:cubicBezTo>
                  <a:pt x="100" y="933"/>
                  <a:pt x="125" y="949"/>
                  <a:pt x="131" y="975"/>
                </a:cubicBezTo>
                <a:lnTo>
                  <a:pt x="132" y="980"/>
                </a:lnTo>
                <a:cubicBezTo>
                  <a:pt x="133" y="986"/>
                  <a:pt x="133" y="993"/>
                  <a:pt x="132" y="999"/>
                </a:cubicBezTo>
                <a:lnTo>
                  <a:pt x="131" y="1005"/>
                </a:lnTo>
                <a:lnTo>
                  <a:pt x="130" y="1010"/>
                </a:lnTo>
                <a:cubicBezTo>
                  <a:pt x="125" y="1034"/>
                  <a:pt x="102" y="1050"/>
                  <a:pt x="78" y="1047"/>
                </a:cubicBezTo>
                <a:cubicBezTo>
                  <a:pt x="53" y="1045"/>
                  <a:pt x="35" y="1024"/>
                  <a:pt x="35" y="999"/>
                </a:cubicBezTo>
                <a:lnTo>
                  <a:pt x="35" y="996"/>
                </a:lnTo>
                <a:lnTo>
                  <a:pt x="35" y="995"/>
                </a:lnTo>
                <a:lnTo>
                  <a:pt x="131" y="995"/>
                </a:lnTo>
                <a:lnTo>
                  <a:pt x="131" y="996"/>
                </a:lnTo>
                <a:lnTo>
                  <a:pt x="130" y="990"/>
                </a:lnTo>
                <a:lnTo>
                  <a:pt x="131" y="993"/>
                </a:lnTo>
                <a:cubicBezTo>
                  <a:pt x="131" y="995"/>
                  <a:pt x="131" y="998"/>
                  <a:pt x="131" y="1000"/>
                </a:cubicBezTo>
                <a:lnTo>
                  <a:pt x="131" y="1003"/>
                </a:lnTo>
                <a:lnTo>
                  <a:pt x="131" y="1004"/>
                </a:lnTo>
                <a:lnTo>
                  <a:pt x="35" y="1004"/>
                </a:lnTo>
                <a:lnTo>
                  <a:pt x="35" y="1003"/>
                </a:lnTo>
                <a:lnTo>
                  <a:pt x="36" y="1011"/>
                </a:lnTo>
                <a:lnTo>
                  <a:pt x="36" y="1008"/>
                </a:lnTo>
                <a:cubicBezTo>
                  <a:pt x="35" y="1005"/>
                  <a:pt x="35" y="1003"/>
                  <a:pt x="35" y="1000"/>
                </a:cubicBezTo>
                <a:lnTo>
                  <a:pt x="35" y="996"/>
                </a:lnTo>
                <a:lnTo>
                  <a:pt x="37" y="1012"/>
                </a:lnTo>
                <a:lnTo>
                  <a:pt x="37" y="1010"/>
                </a:lnTo>
                <a:lnTo>
                  <a:pt x="130" y="995"/>
                </a:lnTo>
                <a:lnTo>
                  <a:pt x="130" y="1003"/>
                </a:lnTo>
                <a:lnTo>
                  <a:pt x="130" y="1009"/>
                </a:lnTo>
                <a:lnTo>
                  <a:pt x="130" y="999"/>
                </a:lnTo>
                <a:lnTo>
                  <a:pt x="130" y="1004"/>
                </a:lnTo>
                <a:cubicBezTo>
                  <a:pt x="131" y="1009"/>
                  <a:pt x="131" y="1014"/>
                  <a:pt x="130" y="1018"/>
                </a:cubicBezTo>
                <a:lnTo>
                  <a:pt x="129" y="1023"/>
                </a:lnTo>
                <a:cubicBezTo>
                  <a:pt x="124" y="1048"/>
                  <a:pt x="100" y="1065"/>
                  <a:pt x="74" y="1061"/>
                </a:cubicBezTo>
                <a:cubicBezTo>
                  <a:pt x="49" y="1058"/>
                  <a:pt x="31" y="1035"/>
                  <a:pt x="34" y="1009"/>
                </a:cubicBezTo>
                <a:lnTo>
                  <a:pt x="34" y="1004"/>
                </a:lnTo>
                <a:lnTo>
                  <a:pt x="82" y="1057"/>
                </a:lnTo>
                <a:lnTo>
                  <a:pt x="81" y="1057"/>
                </a:lnTo>
                <a:lnTo>
                  <a:pt x="129" y="1009"/>
                </a:lnTo>
                <a:lnTo>
                  <a:pt x="129" y="1020"/>
                </a:lnTo>
                <a:lnTo>
                  <a:pt x="129" y="1027"/>
                </a:lnTo>
                <a:cubicBezTo>
                  <a:pt x="127" y="1052"/>
                  <a:pt x="107" y="1071"/>
                  <a:pt x="82" y="1071"/>
                </a:cubicBezTo>
                <a:cubicBezTo>
                  <a:pt x="57" y="1072"/>
                  <a:pt x="36" y="1053"/>
                  <a:pt x="33" y="1028"/>
                </a:cubicBezTo>
                <a:lnTo>
                  <a:pt x="33" y="1023"/>
                </a:lnTo>
                <a:lnTo>
                  <a:pt x="80" y="1066"/>
                </a:lnTo>
                <a:lnTo>
                  <a:pt x="79" y="1066"/>
                </a:lnTo>
                <a:lnTo>
                  <a:pt x="127" y="1014"/>
                </a:lnTo>
                <a:lnTo>
                  <a:pt x="128" y="1018"/>
                </a:lnTo>
                <a:lnTo>
                  <a:pt x="128" y="1023"/>
                </a:lnTo>
                <a:cubicBezTo>
                  <a:pt x="129" y="1027"/>
                  <a:pt x="129" y="1031"/>
                  <a:pt x="128" y="1035"/>
                </a:cubicBezTo>
                <a:lnTo>
                  <a:pt x="127" y="1038"/>
                </a:lnTo>
                <a:cubicBezTo>
                  <a:pt x="127" y="1041"/>
                  <a:pt x="126" y="1044"/>
                  <a:pt x="126" y="1047"/>
                </a:cubicBezTo>
                <a:lnTo>
                  <a:pt x="125" y="1048"/>
                </a:lnTo>
                <a:cubicBezTo>
                  <a:pt x="118" y="1070"/>
                  <a:pt x="95" y="1084"/>
                  <a:pt x="72" y="1080"/>
                </a:cubicBezTo>
                <a:cubicBezTo>
                  <a:pt x="49" y="1077"/>
                  <a:pt x="31" y="1057"/>
                  <a:pt x="31" y="1033"/>
                </a:cubicBezTo>
                <a:lnTo>
                  <a:pt x="32" y="1025"/>
                </a:lnTo>
                <a:lnTo>
                  <a:pt x="32" y="1025"/>
                </a:lnTo>
                <a:lnTo>
                  <a:pt x="32" y="1021"/>
                </a:lnTo>
                <a:lnTo>
                  <a:pt x="32" y="1018"/>
                </a:lnTo>
                <a:lnTo>
                  <a:pt x="128" y="1018"/>
                </a:lnTo>
                <a:lnTo>
                  <a:pt x="128" y="1019"/>
                </a:lnTo>
                <a:lnTo>
                  <a:pt x="128" y="1023"/>
                </a:lnTo>
                <a:cubicBezTo>
                  <a:pt x="128" y="1026"/>
                  <a:pt x="128" y="1028"/>
                  <a:pt x="127" y="1031"/>
                </a:cubicBezTo>
                <a:lnTo>
                  <a:pt x="127" y="1034"/>
                </a:lnTo>
                <a:lnTo>
                  <a:pt x="127" y="1026"/>
                </a:lnTo>
                <a:lnTo>
                  <a:pt x="127" y="1028"/>
                </a:lnTo>
                <a:cubicBezTo>
                  <a:pt x="127" y="1052"/>
                  <a:pt x="109" y="1073"/>
                  <a:pt x="85" y="1076"/>
                </a:cubicBezTo>
                <a:cubicBezTo>
                  <a:pt x="61" y="1079"/>
                  <a:pt x="39" y="1063"/>
                  <a:pt x="33" y="1040"/>
                </a:cubicBezTo>
                <a:lnTo>
                  <a:pt x="32" y="1035"/>
                </a:lnTo>
                <a:lnTo>
                  <a:pt x="31" y="1033"/>
                </a:lnTo>
                <a:lnTo>
                  <a:pt x="126" y="1017"/>
                </a:lnTo>
                <a:lnTo>
                  <a:pt x="127" y="1023"/>
                </a:lnTo>
                <a:lnTo>
                  <a:pt x="127" y="1033"/>
                </a:lnTo>
                <a:lnTo>
                  <a:pt x="127" y="1039"/>
                </a:lnTo>
                <a:cubicBezTo>
                  <a:pt x="127" y="1041"/>
                  <a:pt x="127" y="1044"/>
                  <a:pt x="127" y="1046"/>
                </a:cubicBezTo>
                <a:lnTo>
                  <a:pt x="126" y="1049"/>
                </a:lnTo>
                <a:cubicBezTo>
                  <a:pt x="123" y="1074"/>
                  <a:pt x="101" y="1092"/>
                  <a:pt x="76" y="1090"/>
                </a:cubicBezTo>
                <a:cubicBezTo>
                  <a:pt x="50" y="1089"/>
                  <a:pt x="31" y="1068"/>
                  <a:pt x="31" y="1042"/>
                </a:cubicBezTo>
                <a:lnTo>
                  <a:pt x="31" y="1040"/>
                </a:lnTo>
                <a:lnTo>
                  <a:pt x="31" y="1035"/>
                </a:lnTo>
                <a:lnTo>
                  <a:pt x="31" y="1030"/>
                </a:lnTo>
                <a:lnTo>
                  <a:pt x="31" y="1028"/>
                </a:lnTo>
                <a:lnTo>
                  <a:pt x="127" y="1028"/>
                </a:lnTo>
                <a:lnTo>
                  <a:pt x="127" y="1025"/>
                </a:lnTo>
                <a:lnTo>
                  <a:pt x="127" y="1034"/>
                </a:lnTo>
                <a:lnTo>
                  <a:pt x="127" y="1039"/>
                </a:lnTo>
                <a:lnTo>
                  <a:pt x="127" y="1042"/>
                </a:lnTo>
                <a:lnTo>
                  <a:pt x="31" y="1042"/>
                </a:lnTo>
                <a:lnTo>
                  <a:pt x="31" y="1041"/>
                </a:lnTo>
                <a:lnTo>
                  <a:pt x="32" y="1048"/>
                </a:lnTo>
                <a:lnTo>
                  <a:pt x="31" y="1044"/>
                </a:lnTo>
                <a:lnTo>
                  <a:pt x="79" y="1085"/>
                </a:lnTo>
                <a:lnTo>
                  <a:pt x="78" y="1085"/>
                </a:lnTo>
                <a:lnTo>
                  <a:pt x="126" y="1033"/>
                </a:lnTo>
                <a:lnTo>
                  <a:pt x="126" y="1037"/>
                </a:lnTo>
                <a:lnTo>
                  <a:pt x="127" y="1042"/>
                </a:lnTo>
                <a:cubicBezTo>
                  <a:pt x="128" y="1055"/>
                  <a:pt x="124" y="1069"/>
                  <a:pt x="115" y="1079"/>
                </a:cubicBezTo>
                <a:cubicBezTo>
                  <a:pt x="106" y="1089"/>
                  <a:pt x="93" y="1095"/>
                  <a:pt x="79" y="1095"/>
                </a:cubicBezTo>
                <a:lnTo>
                  <a:pt x="78" y="1095"/>
                </a:lnTo>
                <a:cubicBezTo>
                  <a:pt x="55" y="1095"/>
                  <a:pt x="35" y="1079"/>
                  <a:pt x="31" y="1056"/>
                </a:cubicBezTo>
                <a:lnTo>
                  <a:pt x="30" y="1054"/>
                </a:lnTo>
                <a:lnTo>
                  <a:pt x="35" y="1066"/>
                </a:lnTo>
                <a:lnTo>
                  <a:pt x="34" y="1064"/>
                </a:lnTo>
                <a:lnTo>
                  <a:pt x="124" y="1033"/>
                </a:lnTo>
                <a:lnTo>
                  <a:pt x="124" y="1036"/>
                </a:lnTo>
                <a:cubicBezTo>
                  <a:pt x="125" y="1039"/>
                  <a:pt x="125" y="1042"/>
                  <a:pt x="125" y="1045"/>
                </a:cubicBezTo>
                <a:lnTo>
                  <a:pt x="125" y="1047"/>
                </a:lnTo>
                <a:cubicBezTo>
                  <a:pt x="125" y="1072"/>
                  <a:pt x="106" y="1093"/>
                  <a:pt x="81" y="1095"/>
                </a:cubicBezTo>
                <a:cubicBezTo>
                  <a:pt x="56" y="1097"/>
                  <a:pt x="34" y="1079"/>
                  <a:pt x="30" y="1055"/>
                </a:cubicBezTo>
                <a:lnTo>
                  <a:pt x="29" y="1052"/>
                </a:lnTo>
                <a:lnTo>
                  <a:pt x="37" y="1071"/>
                </a:lnTo>
                <a:lnTo>
                  <a:pt x="36" y="1069"/>
                </a:lnTo>
                <a:lnTo>
                  <a:pt x="123" y="1042"/>
                </a:lnTo>
                <a:lnTo>
                  <a:pt x="123" y="1040"/>
                </a:lnTo>
                <a:lnTo>
                  <a:pt x="124" y="1049"/>
                </a:lnTo>
                <a:lnTo>
                  <a:pt x="124" y="1054"/>
                </a:lnTo>
                <a:lnTo>
                  <a:pt x="124" y="1056"/>
                </a:lnTo>
                <a:lnTo>
                  <a:pt x="28" y="1056"/>
                </a:lnTo>
                <a:lnTo>
                  <a:pt x="28" y="1055"/>
                </a:lnTo>
                <a:lnTo>
                  <a:pt x="29" y="1063"/>
                </a:lnTo>
                <a:lnTo>
                  <a:pt x="28" y="1060"/>
                </a:lnTo>
                <a:lnTo>
                  <a:pt x="75" y="1100"/>
                </a:lnTo>
                <a:lnTo>
                  <a:pt x="74" y="1100"/>
                </a:lnTo>
                <a:lnTo>
                  <a:pt x="122" y="1058"/>
                </a:lnTo>
                <a:lnTo>
                  <a:pt x="122" y="1060"/>
                </a:lnTo>
                <a:lnTo>
                  <a:pt x="121" y="1061"/>
                </a:lnTo>
                <a:lnTo>
                  <a:pt x="121" y="1067"/>
                </a:lnTo>
                <a:lnTo>
                  <a:pt x="121" y="1071"/>
                </a:lnTo>
                <a:cubicBezTo>
                  <a:pt x="121" y="1096"/>
                  <a:pt x="103" y="1116"/>
                  <a:pt x="78" y="1119"/>
                </a:cubicBezTo>
                <a:cubicBezTo>
                  <a:pt x="54" y="1121"/>
                  <a:pt x="31" y="1105"/>
                  <a:pt x="26" y="1080"/>
                </a:cubicBezTo>
                <a:lnTo>
                  <a:pt x="26" y="1078"/>
                </a:lnTo>
                <a:cubicBezTo>
                  <a:pt x="25" y="1075"/>
                  <a:pt x="25" y="1072"/>
                  <a:pt x="25" y="1068"/>
                </a:cubicBezTo>
                <a:lnTo>
                  <a:pt x="25" y="1064"/>
                </a:lnTo>
                <a:lnTo>
                  <a:pt x="25" y="1059"/>
                </a:lnTo>
                <a:lnTo>
                  <a:pt x="26" y="1067"/>
                </a:lnTo>
                <a:lnTo>
                  <a:pt x="25" y="1064"/>
                </a:lnTo>
                <a:lnTo>
                  <a:pt x="115" y="1078"/>
                </a:lnTo>
                <a:lnTo>
                  <a:pt x="114" y="1080"/>
                </a:lnTo>
                <a:lnTo>
                  <a:pt x="119" y="1066"/>
                </a:lnTo>
                <a:lnTo>
                  <a:pt x="118" y="1069"/>
                </a:lnTo>
                <a:lnTo>
                  <a:pt x="24" y="1050"/>
                </a:lnTo>
                <a:lnTo>
                  <a:pt x="24" y="1052"/>
                </a:lnTo>
                <a:lnTo>
                  <a:pt x="25" y="1049"/>
                </a:lnTo>
                <a:lnTo>
                  <a:pt x="24" y="1063"/>
                </a:lnTo>
                <a:lnTo>
                  <a:pt x="24" y="1060"/>
                </a:lnTo>
                <a:lnTo>
                  <a:pt x="38" y="1087"/>
                </a:lnTo>
                <a:lnTo>
                  <a:pt x="37" y="1086"/>
                </a:lnTo>
                <a:lnTo>
                  <a:pt x="118" y="1058"/>
                </a:lnTo>
                <a:lnTo>
                  <a:pt x="118" y="1056"/>
                </a:lnTo>
                <a:lnTo>
                  <a:pt x="118" y="1062"/>
                </a:lnTo>
                <a:lnTo>
                  <a:pt x="118" y="1068"/>
                </a:lnTo>
                <a:lnTo>
                  <a:pt x="118" y="1071"/>
                </a:lnTo>
                <a:lnTo>
                  <a:pt x="22" y="1071"/>
                </a:lnTo>
                <a:lnTo>
                  <a:pt x="22" y="1070"/>
                </a:lnTo>
                <a:lnTo>
                  <a:pt x="22" y="1067"/>
                </a:lnTo>
                <a:lnTo>
                  <a:pt x="22" y="1063"/>
                </a:lnTo>
                <a:lnTo>
                  <a:pt x="22" y="1061"/>
                </a:lnTo>
                <a:lnTo>
                  <a:pt x="118" y="1061"/>
                </a:lnTo>
                <a:lnTo>
                  <a:pt x="118" y="1063"/>
                </a:lnTo>
                <a:lnTo>
                  <a:pt x="118" y="1066"/>
                </a:lnTo>
                <a:lnTo>
                  <a:pt x="118" y="1069"/>
                </a:lnTo>
                <a:cubicBezTo>
                  <a:pt x="118" y="1075"/>
                  <a:pt x="117" y="1080"/>
                  <a:pt x="116" y="1085"/>
                </a:cubicBezTo>
                <a:lnTo>
                  <a:pt x="115" y="1086"/>
                </a:lnTo>
                <a:cubicBezTo>
                  <a:pt x="108" y="1108"/>
                  <a:pt x="85" y="1122"/>
                  <a:pt x="62" y="1118"/>
                </a:cubicBezTo>
                <a:cubicBezTo>
                  <a:pt x="39" y="1115"/>
                  <a:pt x="21" y="1095"/>
                  <a:pt x="21" y="1071"/>
                </a:cubicBezTo>
                <a:lnTo>
                  <a:pt x="21" y="1069"/>
                </a:lnTo>
                <a:lnTo>
                  <a:pt x="21" y="1066"/>
                </a:lnTo>
                <a:lnTo>
                  <a:pt x="22" y="1073"/>
                </a:lnTo>
                <a:lnTo>
                  <a:pt x="21" y="1070"/>
                </a:lnTo>
                <a:cubicBezTo>
                  <a:pt x="21" y="1068"/>
                  <a:pt x="21" y="1065"/>
                  <a:pt x="21" y="1063"/>
                </a:cubicBezTo>
                <a:lnTo>
                  <a:pt x="21" y="1061"/>
                </a:lnTo>
                <a:lnTo>
                  <a:pt x="117" y="1061"/>
                </a:lnTo>
                <a:lnTo>
                  <a:pt x="117" y="1063"/>
                </a:lnTo>
                <a:cubicBezTo>
                  <a:pt x="117" y="1066"/>
                  <a:pt x="117" y="1068"/>
                  <a:pt x="116" y="1071"/>
                </a:cubicBezTo>
                <a:lnTo>
                  <a:pt x="116" y="1074"/>
                </a:lnTo>
                <a:lnTo>
                  <a:pt x="116" y="1066"/>
                </a:lnTo>
                <a:lnTo>
                  <a:pt x="116" y="1071"/>
                </a:lnTo>
                <a:lnTo>
                  <a:pt x="116" y="1079"/>
                </a:lnTo>
                <a:lnTo>
                  <a:pt x="115" y="1089"/>
                </a:lnTo>
                <a:lnTo>
                  <a:pt x="115" y="1092"/>
                </a:lnTo>
                <a:lnTo>
                  <a:pt x="115" y="1084"/>
                </a:lnTo>
                <a:lnTo>
                  <a:pt x="115" y="1085"/>
                </a:lnTo>
                <a:lnTo>
                  <a:pt x="19" y="1085"/>
                </a:lnTo>
                <a:lnTo>
                  <a:pt x="20" y="1077"/>
                </a:lnTo>
                <a:lnTo>
                  <a:pt x="20" y="1073"/>
                </a:lnTo>
                <a:lnTo>
                  <a:pt x="21" y="1064"/>
                </a:lnTo>
                <a:lnTo>
                  <a:pt x="22" y="1062"/>
                </a:lnTo>
                <a:cubicBezTo>
                  <a:pt x="27" y="1037"/>
                  <a:pt x="49" y="1021"/>
                  <a:pt x="74" y="1023"/>
                </a:cubicBezTo>
                <a:cubicBezTo>
                  <a:pt x="98" y="1026"/>
                  <a:pt x="117" y="1046"/>
                  <a:pt x="117" y="1071"/>
                </a:cubicBezTo>
                <a:lnTo>
                  <a:pt x="117" y="1071"/>
                </a:lnTo>
                <a:cubicBezTo>
                  <a:pt x="117" y="1074"/>
                  <a:pt x="117" y="1077"/>
                  <a:pt x="116" y="1079"/>
                </a:cubicBezTo>
                <a:lnTo>
                  <a:pt x="116" y="1078"/>
                </a:lnTo>
                <a:lnTo>
                  <a:pt x="116" y="1086"/>
                </a:lnTo>
                <a:lnTo>
                  <a:pt x="115" y="1090"/>
                </a:lnTo>
                <a:cubicBezTo>
                  <a:pt x="113" y="1112"/>
                  <a:pt x="96" y="1130"/>
                  <a:pt x="74" y="1133"/>
                </a:cubicBezTo>
                <a:cubicBezTo>
                  <a:pt x="52" y="1135"/>
                  <a:pt x="31" y="1123"/>
                  <a:pt x="23" y="1103"/>
                </a:cubicBezTo>
                <a:lnTo>
                  <a:pt x="20" y="1094"/>
                </a:lnTo>
                <a:lnTo>
                  <a:pt x="19" y="1092"/>
                </a:lnTo>
                <a:lnTo>
                  <a:pt x="114" y="1080"/>
                </a:lnTo>
                <a:lnTo>
                  <a:pt x="114" y="1082"/>
                </a:lnTo>
                <a:lnTo>
                  <a:pt x="113" y="1075"/>
                </a:lnTo>
                <a:lnTo>
                  <a:pt x="114" y="1079"/>
                </a:lnTo>
                <a:lnTo>
                  <a:pt x="114" y="1082"/>
                </a:lnTo>
                <a:cubicBezTo>
                  <a:pt x="115" y="1084"/>
                  <a:pt x="115" y="1087"/>
                  <a:pt x="115" y="1089"/>
                </a:cubicBezTo>
                <a:lnTo>
                  <a:pt x="115" y="1090"/>
                </a:lnTo>
                <a:lnTo>
                  <a:pt x="19" y="1090"/>
                </a:lnTo>
                <a:lnTo>
                  <a:pt x="19" y="1093"/>
                </a:lnTo>
                <a:lnTo>
                  <a:pt x="18" y="1083"/>
                </a:lnTo>
                <a:lnTo>
                  <a:pt x="18" y="1078"/>
                </a:lnTo>
                <a:lnTo>
                  <a:pt x="19" y="1087"/>
                </a:lnTo>
                <a:lnTo>
                  <a:pt x="19" y="1085"/>
                </a:lnTo>
                <a:lnTo>
                  <a:pt x="109" y="1097"/>
                </a:lnTo>
                <a:lnTo>
                  <a:pt x="108" y="1098"/>
                </a:lnTo>
                <a:lnTo>
                  <a:pt x="113" y="1076"/>
                </a:lnTo>
                <a:lnTo>
                  <a:pt x="113" y="1079"/>
                </a:lnTo>
                <a:cubicBezTo>
                  <a:pt x="113" y="1082"/>
                  <a:pt x="113" y="1085"/>
                  <a:pt x="113" y="1088"/>
                </a:cubicBezTo>
                <a:lnTo>
                  <a:pt x="112" y="1094"/>
                </a:lnTo>
                <a:lnTo>
                  <a:pt x="112" y="1085"/>
                </a:lnTo>
                <a:lnTo>
                  <a:pt x="112" y="1090"/>
                </a:lnTo>
                <a:lnTo>
                  <a:pt x="64" y="1042"/>
                </a:lnTo>
                <a:lnTo>
                  <a:pt x="66" y="1042"/>
                </a:lnTo>
                <a:cubicBezTo>
                  <a:pt x="92" y="1042"/>
                  <a:pt x="114" y="1063"/>
                  <a:pt x="114" y="1090"/>
                </a:cubicBezTo>
                <a:lnTo>
                  <a:pt x="114" y="1100"/>
                </a:lnTo>
                <a:lnTo>
                  <a:pt x="113" y="1105"/>
                </a:lnTo>
                <a:cubicBezTo>
                  <a:pt x="110" y="1129"/>
                  <a:pt x="90" y="1147"/>
                  <a:pt x="65" y="1147"/>
                </a:cubicBezTo>
                <a:lnTo>
                  <a:pt x="65" y="1147"/>
                </a:lnTo>
                <a:cubicBezTo>
                  <a:pt x="38" y="1147"/>
                  <a:pt x="17" y="1126"/>
                  <a:pt x="17" y="1099"/>
                </a:cubicBezTo>
                <a:lnTo>
                  <a:pt x="17" y="1100"/>
                </a:lnTo>
                <a:lnTo>
                  <a:pt x="17" y="1095"/>
                </a:lnTo>
                <a:lnTo>
                  <a:pt x="112" y="1090"/>
                </a:lnTo>
                <a:lnTo>
                  <a:pt x="112" y="1091"/>
                </a:lnTo>
                <a:lnTo>
                  <a:pt x="112" y="1094"/>
                </a:lnTo>
                <a:lnTo>
                  <a:pt x="112" y="1102"/>
                </a:lnTo>
                <a:lnTo>
                  <a:pt x="112" y="1109"/>
                </a:lnTo>
                <a:lnTo>
                  <a:pt x="16" y="1109"/>
                </a:lnTo>
                <a:lnTo>
                  <a:pt x="16" y="1107"/>
                </a:lnTo>
                <a:lnTo>
                  <a:pt x="16" y="1104"/>
                </a:lnTo>
                <a:cubicBezTo>
                  <a:pt x="16" y="1077"/>
                  <a:pt x="38" y="1056"/>
                  <a:pt x="64" y="1056"/>
                </a:cubicBezTo>
                <a:lnTo>
                  <a:pt x="65" y="1056"/>
                </a:lnTo>
                <a:cubicBezTo>
                  <a:pt x="79" y="1056"/>
                  <a:pt x="91" y="1062"/>
                  <a:pt x="101" y="1072"/>
                </a:cubicBezTo>
                <a:cubicBezTo>
                  <a:pt x="110" y="1082"/>
                  <a:pt x="114" y="1095"/>
                  <a:pt x="113" y="1109"/>
                </a:cubicBezTo>
                <a:lnTo>
                  <a:pt x="112" y="1114"/>
                </a:lnTo>
                <a:lnTo>
                  <a:pt x="64" y="1061"/>
                </a:lnTo>
                <a:lnTo>
                  <a:pt x="65" y="1061"/>
                </a:lnTo>
                <a:lnTo>
                  <a:pt x="18" y="1101"/>
                </a:lnTo>
                <a:lnTo>
                  <a:pt x="19" y="1098"/>
                </a:lnTo>
                <a:lnTo>
                  <a:pt x="19" y="1118"/>
                </a:lnTo>
                <a:lnTo>
                  <a:pt x="19" y="1116"/>
                </a:lnTo>
                <a:lnTo>
                  <a:pt x="112" y="1116"/>
                </a:lnTo>
                <a:lnTo>
                  <a:pt x="111" y="1121"/>
                </a:lnTo>
                <a:lnTo>
                  <a:pt x="110" y="1124"/>
                </a:lnTo>
                <a:lnTo>
                  <a:pt x="112" y="1104"/>
                </a:lnTo>
                <a:lnTo>
                  <a:pt x="112" y="1114"/>
                </a:lnTo>
                <a:lnTo>
                  <a:pt x="112" y="1118"/>
                </a:lnTo>
                <a:lnTo>
                  <a:pt x="18" y="1107"/>
                </a:lnTo>
                <a:lnTo>
                  <a:pt x="18" y="1105"/>
                </a:lnTo>
                <a:lnTo>
                  <a:pt x="18" y="1124"/>
                </a:lnTo>
                <a:lnTo>
                  <a:pt x="17" y="1121"/>
                </a:lnTo>
                <a:lnTo>
                  <a:pt x="112" y="1118"/>
                </a:lnTo>
                <a:lnTo>
                  <a:pt x="112" y="1123"/>
                </a:lnTo>
                <a:lnTo>
                  <a:pt x="64" y="1070"/>
                </a:lnTo>
                <a:lnTo>
                  <a:pt x="64" y="1070"/>
                </a:lnTo>
                <a:cubicBezTo>
                  <a:pt x="87" y="1070"/>
                  <a:pt x="107" y="1087"/>
                  <a:pt x="112" y="1109"/>
                </a:cubicBezTo>
                <a:lnTo>
                  <a:pt x="113" y="1118"/>
                </a:lnTo>
                <a:lnTo>
                  <a:pt x="114" y="1123"/>
                </a:lnTo>
                <a:cubicBezTo>
                  <a:pt x="115" y="1136"/>
                  <a:pt x="111" y="1150"/>
                  <a:pt x="102" y="1160"/>
                </a:cubicBezTo>
                <a:cubicBezTo>
                  <a:pt x="93" y="1170"/>
                  <a:pt x="80" y="1176"/>
                  <a:pt x="66" y="1176"/>
                </a:cubicBezTo>
                <a:lnTo>
                  <a:pt x="65" y="1176"/>
                </a:lnTo>
                <a:lnTo>
                  <a:pt x="63" y="1176"/>
                </a:lnTo>
                <a:lnTo>
                  <a:pt x="111" y="1128"/>
                </a:lnTo>
                <a:lnTo>
                  <a:pt x="111" y="1128"/>
                </a:lnTo>
                <a:lnTo>
                  <a:pt x="112" y="1132"/>
                </a:lnTo>
                <a:lnTo>
                  <a:pt x="17" y="1128"/>
                </a:lnTo>
                <a:lnTo>
                  <a:pt x="17" y="1126"/>
                </a:lnTo>
                <a:lnTo>
                  <a:pt x="16" y="1135"/>
                </a:lnTo>
                <a:lnTo>
                  <a:pt x="16" y="1132"/>
                </a:lnTo>
                <a:lnTo>
                  <a:pt x="112" y="1132"/>
                </a:lnTo>
                <a:lnTo>
                  <a:pt x="112" y="1135"/>
                </a:lnTo>
                <a:lnTo>
                  <a:pt x="112" y="1137"/>
                </a:lnTo>
                <a:lnTo>
                  <a:pt x="18" y="1126"/>
                </a:lnTo>
                <a:lnTo>
                  <a:pt x="18" y="1124"/>
                </a:lnTo>
                <a:lnTo>
                  <a:pt x="17" y="1135"/>
                </a:lnTo>
                <a:lnTo>
                  <a:pt x="17" y="1132"/>
                </a:lnTo>
                <a:lnTo>
                  <a:pt x="65" y="1180"/>
                </a:lnTo>
                <a:lnTo>
                  <a:pt x="64" y="1180"/>
                </a:lnTo>
                <a:lnTo>
                  <a:pt x="112" y="1136"/>
                </a:lnTo>
                <a:lnTo>
                  <a:pt x="112" y="1140"/>
                </a:lnTo>
                <a:lnTo>
                  <a:pt x="112" y="1144"/>
                </a:lnTo>
                <a:lnTo>
                  <a:pt x="112" y="1147"/>
                </a:lnTo>
                <a:lnTo>
                  <a:pt x="21" y="1126"/>
                </a:lnTo>
                <a:lnTo>
                  <a:pt x="22" y="1124"/>
                </a:lnTo>
                <a:lnTo>
                  <a:pt x="18" y="1137"/>
                </a:lnTo>
                <a:lnTo>
                  <a:pt x="18" y="1134"/>
                </a:lnTo>
                <a:cubicBezTo>
                  <a:pt x="22" y="1109"/>
                  <a:pt x="45" y="1092"/>
                  <a:pt x="69" y="1094"/>
                </a:cubicBezTo>
                <a:cubicBezTo>
                  <a:pt x="94" y="1096"/>
                  <a:pt x="113" y="1117"/>
                  <a:pt x="113" y="1142"/>
                </a:cubicBezTo>
                <a:lnTo>
                  <a:pt x="113" y="1143"/>
                </a:lnTo>
                <a:cubicBezTo>
                  <a:pt x="113" y="1146"/>
                  <a:pt x="113" y="1148"/>
                  <a:pt x="113" y="1150"/>
                </a:cubicBezTo>
                <a:lnTo>
                  <a:pt x="112" y="1154"/>
                </a:lnTo>
                <a:lnTo>
                  <a:pt x="113" y="1147"/>
                </a:lnTo>
                <a:lnTo>
                  <a:pt x="113" y="1153"/>
                </a:lnTo>
                <a:lnTo>
                  <a:pt x="113" y="1156"/>
                </a:lnTo>
                <a:lnTo>
                  <a:pt x="113" y="1156"/>
                </a:lnTo>
                <a:lnTo>
                  <a:pt x="17" y="1156"/>
                </a:lnTo>
                <a:lnTo>
                  <a:pt x="17" y="1154"/>
                </a:lnTo>
                <a:lnTo>
                  <a:pt x="17" y="1150"/>
                </a:lnTo>
                <a:lnTo>
                  <a:pt x="17" y="1145"/>
                </a:lnTo>
                <a:lnTo>
                  <a:pt x="17" y="1142"/>
                </a:lnTo>
                <a:lnTo>
                  <a:pt x="65" y="1190"/>
                </a:lnTo>
                <a:lnTo>
                  <a:pt x="64" y="1190"/>
                </a:lnTo>
                <a:lnTo>
                  <a:pt x="112" y="1142"/>
                </a:lnTo>
                <a:lnTo>
                  <a:pt x="112" y="1152"/>
                </a:lnTo>
                <a:lnTo>
                  <a:pt x="112" y="1160"/>
                </a:lnTo>
                <a:lnTo>
                  <a:pt x="112" y="1151"/>
                </a:lnTo>
                <a:lnTo>
                  <a:pt x="112" y="1156"/>
                </a:lnTo>
                <a:lnTo>
                  <a:pt x="16" y="1161"/>
                </a:lnTo>
                <a:lnTo>
                  <a:pt x="16" y="1159"/>
                </a:lnTo>
                <a:lnTo>
                  <a:pt x="16" y="1156"/>
                </a:lnTo>
                <a:lnTo>
                  <a:pt x="112" y="1156"/>
                </a:lnTo>
                <a:lnTo>
                  <a:pt x="112" y="1158"/>
                </a:lnTo>
                <a:lnTo>
                  <a:pt x="112" y="1161"/>
                </a:lnTo>
                <a:cubicBezTo>
                  <a:pt x="112" y="1187"/>
                  <a:pt x="91" y="1209"/>
                  <a:pt x="64" y="1209"/>
                </a:cubicBezTo>
                <a:lnTo>
                  <a:pt x="63" y="1209"/>
                </a:lnTo>
                <a:cubicBezTo>
                  <a:pt x="49" y="1209"/>
                  <a:pt x="36" y="1203"/>
                  <a:pt x="27" y="1192"/>
                </a:cubicBezTo>
                <a:cubicBezTo>
                  <a:pt x="18" y="1181"/>
                  <a:pt x="14" y="1167"/>
                  <a:pt x="16" y="1153"/>
                </a:cubicBezTo>
                <a:lnTo>
                  <a:pt x="17" y="1150"/>
                </a:lnTo>
                <a:cubicBezTo>
                  <a:pt x="17" y="1148"/>
                  <a:pt x="18" y="1145"/>
                  <a:pt x="18" y="1143"/>
                </a:cubicBezTo>
                <a:lnTo>
                  <a:pt x="19" y="1141"/>
                </a:lnTo>
                <a:cubicBezTo>
                  <a:pt x="26" y="1119"/>
                  <a:pt x="49" y="1105"/>
                  <a:pt x="72" y="1109"/>
                </a:cubicBezTo>
                <a:cubicBezTo>
                  <a:pt x="95" y="1113"/>
                  <a:pt x="112" y="1133"/>
                  <a:pt x="112" y="1156"/>
                </a:cubicBezTo>
                <a:lnTo>
                  <a:pt x="112" y="1161"/>
                </a:lnTo>
                <a:cubicBezTo>
                  <a:pt x="112" y="1164"/>
                  <a:pt x="112" y="1167"/>
                  <a:pt x="112" y="1169"/>
                </a:cubicBezTo>
                <a:lnTo>
                  <a:pt x="111" y="1172"/>
                </a:lnTo>
                <a:lnTo>
                  <a:pt x="112" y="1164"/>
                </a:lnTo>
                <a:lnTo>
                  <a:pt x="112" y="1166"/>
                </a:lnTo>
                <a:cubicBezTo>
                  <a:pt x="112" y="1190"/>
                  <a:pt x="95" y="1210"/>
                  <a:pt x="72" y="1213"/>
                </a:cubicBezTo>
                <a:cubicBezTo>
                  <a:pt x="48" y="1217"/>
                  <a:pt x="26" y="1203"/>
                  <a:pt x="18" y="1181"/>
                </a:cubicBezTo>
                <a:lnTo>
                  <a:pt x="18" y="1180"/>
                </a:lnTo>
                <a:cubicBezTo>
                  <a:pt x="16" y="1175"/>
                  <a:pt x="15" y="1170"/>
                  <a:pt x="15" y="1164"/>
                </a:cubicBezTo>
                <a:lnTo>
                  <a:pt x="15" y="1161"/>
                </a:lnTo>
                <a:lnTo>
                  <a:pt x="16" y="1168"/>
                </a:lnTo>
                <a:lnTo>
                  <a:pt x="15" y="1165"/>
                </a:lnTo>
                <a:cubicBezTo>
                  <a:pt x="15" y="1163"/>
                  <a:pt x="15" y="1160"/>
                  <a:pt x="15" y="1158"/>
                </a:cubicBezTo>
                <a:lnTo>
                  <a:pt x="15" y="1156"/>
                </a:lnTo>
                <a:lnTo>
                  <a:pt x="111" y="1156"/>
                </a:lnTo>
                <a:lnTo>
                  <a:pt x="111" y="1158"/>
                </a:lnTo>
                <a:lnTo>
                  <a:pt x="111" y="1161"/>
                </a:lnTo>
                <a:lnTo>
                  <a:pt x="111" y="1164"/>
                </a:lnTo>
                <a:lnTo>
                  <a:pt x="111" y="1166"/>
                </a:lnTo>
                <a:cubicBezTo>
                  <a:pt x="111" y="1190"/>
                  <a:pt x="94" y="1210"/>
                  <a:pt x="71" y="1213"/>
                </a:cubicBezTo>
                <a:cubicBezTo>
                  <a:pt x="47" y="1217"/>
                  <a:pt x="25" y="1203"/>
                  <a:pt x="17" y="1181"/>
                </a:cubicBezTo>
                <a:lnTo>
                  <a:pt x="17" y="1180"/>
                </a:lnTo>
                <a:cubicBezTo>
                  <a:pt x="16" y="1177"/>
                  <a:pt x="16" y="1175"/>
                  <a:pt x="15" y="1172"/>
                </a:cubicBezTo>
                <a:lnTo>
                  <a:pt x="15" y="1169"/>
                </a:lnTo>
                <a:cubicBezTo>
                  <a:pt x="14" y="1167"/>
                  <a:pt x="14" y="1164"/>
                  <a:pt x="14" y="1161"/>
                </a:cubicBezTo>
                <a:lnTo>
                  <a:pt x="14" y="1156"/>
                </a:lnTo>
                <a:cubicBezTo>
                  <a:pt x="14" y="1135"/>
                  <a:pt x="28" y="1117"/>
                  <a:pt x="48" y="1111"/>
                </a:cubicBezTo>
                <a:cubicBezTo>
                  <a:pt x="68" y="1104"/>
                  <a:pt x="90" y="1112"/>
                  <a:pt x="102" y="1130"/>
                </a:cubicBezTo>
                <a:lnTo>
                  <a:pt x="106" y="1137"/>
                </a:lnTo>
                <a:lnTo>
                  <a:pt x="107" y="1140"/>
                </a:lnTo>
                <a:lnTo>
                  <a:pt x="64" y="1113"/>
                </a:lnTo>
                <a:lnTo>
                  <a:pt x="66" y="1113"/>
                </a:lnTo>
                <a:lnTo>
                  <a:pt x="67" y="1113"/>
                </a:lnTo>
                <a:cubicBezTo>
                  <a:pt x="92" y="1113"/>
                  <a:pt x="113" y="1133"/>
                  <a:pt x="115" y="1158"/>
                </a:cubicBezTo>
                <a:lnTo>
                  <a:pt x="115" y="1168"/>
                </a:lnTo>
                <a:lnTo>
                  <a:pt x="115" y="1173"/>
                </a:lnTo>
                <a:cubicBezTo>
                  <a:pt x="115" y="1176"/>
                  <a:pt x="115" y="1179"/>
                  <a:pt x="115" y="1182"/>
                </a:cubicBezTo>
                <a:lnTo>
                  <a:pt x="114" y="1185"/>
                </a:lnTo>
                <a:cubicBezTo>
                  <a:pt x="109" y="1209"/>
                  <a:pt x="87" y="1226"/>
                  <a:pt x="62" y="1223"/>
                </a:cubicBezTo>
                <a:cubicBezTo>
                  <a:pt x="38" y="1221"/>
                  <a:pt x="19" y="1200"/>
                  <a:pt x="19" y="1175"/>
                </a:cubicBezTo>
                <a:lnTo>
                  <a:pt x="19" y="1175"/>
                </a:lnTo>
                <a:lnTo>
                  <a:pt x="20" y="1187"/>
                </a:lnTo>
                <a:lnTo>
                  <a:pt x="20" y="1185"/>
                </a:lnTo>
                <a:lnTo>
                  <a:pt x="19" y="1183"/>
                </a:lnTo>
                <a:cubicBezTo>
                  <a:pt x="18" y="1179"/>
                  <a:pt x="18" y="1175"/>
                  <a:pt x="18" y="1171"/>
                </a:cubicBezTo>
                <a:lnTo>
                  <a:pt x="18" y="1170"/>
                </a:lnTo>
                <a:lnTo>
                  <a:pt x="114" y="1170"/>
                </a:lnTo>
                <a:lnTo>
                  <a:pt x="114" y="1181"/>
                </a:lnTo>
                <a:lnTo>
                  <a:pt x="113" y="1188"/>
                </a:lnTo>
                <a:cubicBezTo>
                  <a:pt x="112" y="1203"/>
                  <a:pt x="105" y="1217"/>
                  <a:pt x="92" y="1225"/>
                </a:cubicBezTo>
                <a:lnTo>
                  <a:pt x="91" y="1226"/>
                </a:lnTo>
                <a:cubicBezTo>
                  <a:pt x="76" y="1235"/>
                  <a:pt x="58" y="1237"/>
                  <a:pt x="43" y="1229"/>
                </a:cubicBezTo>
                <a:lnTo>
                  <a:pt x="41" y="1228"/>
                </a:lnTo>
                <a:cubicBezTo>
                  <a:pt x="32" y="1224"/>
                  <a:pt x="26" y="1217"/>
                  <a:pt x="21" y="1210"/>
                </a:cubicBezTo>
                <a:lnTo>
                  <a:pt x="18" y="1205"/>
                </a:lnTo>
                <a:cubicBezTo>
                  <a:pt x="15" y="1200"/>
                  <a:pt x="13" y="1194"/>
                  <a:pt x="12" y="1188"/>
                </a:cubicBezTo>
                <a:lnTo>
                  <a:pt x="11" y="1185"/>
                </a:lnTo>
                <a:lnTo>
                  <a:pt x="13" y="1192"/>
                </a:lnTo>
                <a:lnTo>
                  <a:pt x="12" y="1191"/>
                </a:lnTo>
                <a:lnTo>
                  <a:pt x="106" y="1175"/>
                </a:lnTo>
                <a:lnTo>
                  <a:pt x="106" y="1177"/>
                </a:lnTo>
                <a:cubicBezTo>
                  <a:pt x="106" y="1180"/>
                  <a:pt x="106" y="1182"/>
                  <a:pt x="105" y="1185"/>
                </a:cubicBezTo>
                <a:lnTo>
                  <a:pt x="105" y="1188"/>
                </a:lnTo>
                <a:lnTo>
                  <a:pt x="105" y="1180"/>
                </a:lnTo>
                <a:lnTo>
                  <a:pt x="105" y="1185"/>
                </a:lnTo>
                <a:lnTo>
                  <a:pt x="105" y="1177"/>
                </a:lnTo>
                <a:lnTo>
                  <a:pt x="105" y="1180"/>
                </a:lnTo>
                <a:cubicBezTo>
                  <a:pt x="106" y="1183"/>
                  <a:pt x="106" y="1185"/>
                  <a:pt x="106" y="1188"/>
                </a:cubicBezTo>
                <a:lnTo>
                  <a:pt x="106" y="1189"/>
                </a:lnTo>
                <a:cubicBezTo>
                  <a:pt x="106" y="1214"/>
                  <a:pt x="88" y="1234"/>
                  <a:pt x="64" y="1237"/>
                </a:cubicBezTo>
                <a:cubicBezTo>
                  <a:pt x="40" y="1240"/>
                  <a:pt x="17" y="1225"/>
                  <a:pt x="11" y="1201"/>
                </a:cubicBezTo>
                <a:lnTo>
                  <a:pt x="10" y="1197"/>
                </a:lnTo>
                <a:lnTo>
                  <a:pt x="10" y="1194"/>
                </a:lnTo>
                <a:lnTo>
                  <a:pt x="57" y="1233"/>
                </a:lnTo>
                <a:lnTo>
                  <a:pt x="55" y="1233"/>
                </a:lnTo>
                <a:lnTo>
                  <a:pt x="55" y="1137"/>
                </a:lnTo>
                <a:lnTo>
                  <a:pt x="57" y="1137"/>
                </a:lnTo>
                <a:cubicBezTo>
                  <a:pt x="71" y="1137"/>
                  <a:pt x="85" y="1143"/>
                  <a:pt x="94" y="1155"/>
                </a:cubicBezTo>
                <a:cubicBezTo>
                  <a:pt x="103" y="1166"/>
                  <a:pt x="107" y="1180"/>
                  <a:pt x="104" y="1194"/>
                </a:cubicBezTo>
                <a:lnTo>
                  <a:pt x="103" y="1199"/>
                </a:lnTo>
                <a:lnTo>
                  <a:pt x="103" y="1201"/>
                </a:lnTo>
                <a:cubicBezTo>
                  <a:pt x="97" y="1221"/>
                  <a:pt x="80" y="1236"/>
                  <a:pt x="59" y="1237"/>
                </a:cubicBezTo>
                <a:cubicBezTo>
                  <a:pt x="38" y="1239"/>
                  <a:pt x="19" y="1227"/>
                  <a:pt x="11" y="1207"/>
                </a:cubicBezTo>
                <a:lnTo>
                  <a:pt x="12" y="1208"/>
                </a:lnTo>
                <a:lnTo>
                  <a:pt x="11" y="1206"/>
                </a:lnTo>
                <a:lnTo>
                  <a:pt x="100" y="1170"/>
                </a:lnTo>
                <a:lnTo>
                  <a:pt x="100" y="1171"/>
                </a:lnTo>
                <a:cubicBezTo>
                  <a:pt x="101" y="1174"/>
                  <a:pt x="101" y="1176"/>
                  <a:pt x="102" y="1179"/>
                </a:cubicBezTo>
                <a:lnTo>
                  <a:pt x="103" y="1185"/>
                </a:lnTo>
                <a:lnTo>
                  <a:pt x="103" y="1190"/>
                </a:lnTo>
                <a:cubicBezTo>
                  <a:pt x="105" y="1203"/>
                  <a:pt x="100" y="1217"/>
                  <a:pt x="91" y="1227"/>
                </a:cubicBezTo>
                <a:cubicBezTo>
                  <a:pt x="82" y="1237"/>
                  <a:pt x="69" y="1242"/>
                  <a:pt x="55" y="1242"/>
                </a:cubicBezTo>
                <a:lnTo>
                  <a:pt x="55" y="1242"/>
                </a:lnTo>
                <a:lnTo>
                  <a:pt x="103" y="1194"/>
                </a:lnTo>
                <a:lnTo>
                  <a:pt x="103" y="1197"/>
                </a:lnTo>
                <a:lnTo>
                  <a:pt x="103" y="1199"/>
                </a:lnTo>
                <a:lnTo>
                  <a:pt x="9" y="1184"/>
                </a:lnTo>
                <a:lnTo>
                  <a:pt x="10" y="1182"/>
                </a:lnTo>
                <a:lnTo>
                  <a:pt x="7" y="1197"/>
                </a:lnTo>
                <a:lnTo>
                  <a:pt x="7" y="1194"/>
                </a:lnTo>
                <a:cubicBezTo>
                  <a:pt x="7" y="1191"/>
                  <a:pt x="8" y="1189"/>
                  <a:pt x="8" y="1186"/>
                </a:cubicBezTo>
                <a:lnTo>
                  <a:pt x="9" y="1183"/>
                </a:lnTo>
                <a:lnTo>
                  <a:pt x="8" y="1191"/>
                </a:lnTo>
                <a:lnTo>
                  <a:pt x="8" y="1189"/>
                </a:lnTo>
                <a:lnTo>
                  <a:pt x="104" y="1195"/>
                </a:lnTo>
                <a:lnTo>
                  <a:pt x="103" y="1198"/>
                </a:lnTo>
                <a:lnTo>
                  <a:pt x="103" y="1199"/>
                </a:lnTo>
                <a:lnTo>
                  <a:pt x="103" y="1202"/>
                </a:lnTo>
                <a:lnTo>
                  <a:pt x="103" y="1204"/>
                </a:lnTo>
                <a:lnTo>
                  <a:pt x="7" y="1204"/>
                </a:lnTo>
                <a:lnTo>
                  <a:pt x="7" y="1202"/>
                </a:lnTo>
                <a:lnTo>
                  <a:pt x="8" y="1210"/>
                </a:lnTo>
                <a:lnTo>
                  <a:pt x="7" y="1207"/>
                </a:lnTo>
                <a:cubicBezTo>
                  <a:pt x="5" y="1193"/>
                  <a:pt x="9" y="1179"/>
                  <a:pt x="18" y="1168"/>
                </a:cubicBezTo>
                <a:cubicBezTo>
                  <a:pt x="27" y="1157"/>
                  <a:pt x="40" y="1151"/>
                  <a:pt x="54" y="1151"/>
                </a:cubicBezTo>
                <a:lnTo>
                  <a:pt x="55" y="1151"/>
                </a:lnTo>
                <a:cubicBezTo>
                  <a:pt x="80" y="1151"/>
                  <a:pt x="101" y="1171"/>
                  <a:pt x="103" y="1196"/>
                </a:cubicBezTo>
                <a:lnTo>
                  <a:pt x="103" y="1206"/>
                </a:lnTo>
                <a:lnTo>
                  <a:pt x="103" y="1211"/>
                </a:lnTo>
                <a:lnTo>
                  <a:pt x="103" y="1213"/>
                </a:lnTo>
                <a:lnTo>
                  <a:pt x="7" y="1213"/>
                </a:lnTo>
                <a:lnTo>
                  <a:pt x="7" y="1212"/>
                </a:lnTo>
                <a:lnTo>
                  <a:pt x="7" y="1209"/>
                </a:lnTo>
                <a:lnTo>
                  <a:pt x="8" y="1217"/>
                </a:lnTo>
                <a:lnTo>
                  <a:pt x="8" y="1218"/>
                </a:lnTo>
                <a:lnTo>
                  <a:pt x="8" y="1216"/>
                </a:lnTo>
                <a:cubicBezTo>
                  <a:pt x="1" y="1190"/>
                  <a:pt x="17" y="1164"/>
                  <a:pt x="43" y="1157"/>
                </a:cubicBezTo>
                <a:cubicBezTo>
                  <a:pt x="69" y="1151"/>
                  <a:pt x="95" y="1167"/>
                  <a:pt x="101" y="119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36"/>
          <p:cNvSpPr>
            <a:spLocks/>
          </p:cNvSpPr>
          <p:nvPr/>
        </p:nvSpPr>
        <p:spPr bwMode="auto">
          <a:xfrm>
            <a:off x="6711950" y="3689350"/>
            <a:ext cx="80962" cy="371475"/>
          </a:xfrm>
          <a:custGeom>
            <a:avLst/>
            <a:gdLst>
              <a:gd name="T0" fmla="*/ 7 w 278"/>
              <a:gd name="T1" fmla="*/ 1204 h 1294"/>
              <a:gd name="T2" fmla="*/ 9 w 278"/>
              <a:gd name="T3" fmla="*/ 1173 h 1294"/>
              <a:gd name="T4" fmla="*/ 67 w 278"/>
              <a:gd name="T5" fmla="*/ 1193 h 1294"/>
              <a:gd name="T6" fmla="*/ 26 w 278"/>
              <a:gd name="T7" fmla="*/ 1097 h 1294"/>
              <a:gd name="T8" fmla="*/ 28 w 278"/>
              <a:gd name="T9" fmla="*/ 1055 h 1294"/>
              <a:gd name="T10" fmla="*/ 38 w 278"/>
              <a:gd name="T11" fmla="*/ 1023 h 1294"/>
              <a:gd name="T12" fmla="*/ 38 w 278"/>
              <a:gd name="T13" fmla="*/ 983 h 1294"/>
              <a:gd name="T14" fmla="*/ 93 w 278"/>
              <a:gd name="T15" fmla="*/ 902 h 1294"/>
              <a:gd name="T16" fmla="*/ 60 w 278"/>
              <a:gd name="T17" fmla="*/ 900 h 1294"/>
              <a:gd name="T18" fmla="*/ 59 w 278"/>
              <a:gd name="T19" fmla="*/ 873 h 1294"/>
              <a:gd name="T20" fmla="*/ 160 w 278"/>
              <a:gd name="T21" fmla="*/ 826 h 1294"/>
              <a:gd name="T22" fmla="*/ 167 w 278"/>
              <a:gd name="T23" fmla="*/ 807 h 1294"/>
              <a:gd name="T24" fmla="*/ 172 w 278"/>
              <a:gd name="T25" fmla="*/ 764 h 1294"/>
              <a:gd name="T26" fmla="*/ 174 w 278"/>
              <a:gd name="T27" fmla="*/ 737 h 1294"/>
              <a:gd name="T28" fmla="*/ 86 w 278"/>
              <a:gd name="T29" fmla="*/ 698 h 1294"/>
              <a:gd name="T30" fmla="*/ 103 w 278"/>
              <a:gd name="T31" fmla="*/ 623 h 1294"/>
              <a:gd name="T32" fmla="*/ 96 w 278"/>
              <a:gd name="T33" fmla="*/ 614 h 1294"/>
              <a:gd name="T34" fmla="*/ 203 w 278"/>
              <a:gd name="T35" fmla="*/ 561 h 1294"/>
              <a:gd name="T36" fmla="*/ 206 w 278"/>
              <a:gd name="T37" fmla="*/ 536 h 1294"/>
              <a:gd name="T38" fmla="*/ 204 w 278"/>
              <a:gd name="T39" fmla="*/ 530 h 1294"/>
              <a:gd name="T40" fmla="*/ 211 w 278"/>
              <a:gd name="T41" fmla="*/ 472 h 1294"/>
              <a:gd name="T42" fmla="*/ 172 w 278"/>
              <a:gd name="T43" fmla="*/ 489 h 1294"/>
              <a:gd name="T44" fmla="*/ 128 w 278"/>
              <a:gd name="T45" fmla="*/ 398 h 1294"/>
              <a:gd name="T46" fmla="*/ 136 w 278"/>
              <a:gd name="T47" fmla="*/ 345 h 1294"/>
              <a:gd name="T48" fmla="*/ 238 w 278"/>
              <a:gd name="T49" fmla="*/ 325 h 1294"/>
              <a:gd name="T50" fmla="*/ 242 w 278"/>
              <a:gd name="T51" fmla="*/ 304 h 1294"/>
              <a:gd name="T52" fmla="*/ 152 w 278"/>
              <a:gd name="T53" fmla="*/ 239 h 1294"/>
              <a:gd name="T54" fmla="*/ 255 w 278"/>
              <a:gd name="T55" fmla="*/ 210 h 1294"/>
              <a:gd name="T56" fmla="*/ 161 w 278"/>
              <a:gd name="T57" fmla="*/ 179 h 1294"/>
              <a:gd name="T58" fmla="*/ 264 w 278"/>
              <a:gd name="T59" fmla="*/ 148 h 1294"/>
              <a:gd name="T60" fmla="*/ 179 w 278"/>
              <a:gd name="T61" fmla="*/ 94 h 1294"/>
              <a:gd name="T62" fmla="*/ 217 w 278"/>
              <a:gd name="T63" fmla="*/ 122 h 1294"/>
              <a:gd name="T64" fmla="*/ 277 w 278"/>
              <a:gd name="T65" fmla="*/ 53 h 1294"/>
              <a:gd name="T66" fmla="*/ 275 w 278"/>
              <a:gd name="T67" fmla="*/ 110 h 1294"/>
              <a:gd name="T68" fmla="*/ 265 w 278"/>
              <a:gd name="T69" fmla="*/ 137 h 1294"/>
              <a:gd name="T70" fmla="*/ 216 w 278"/>
              <a:gd name="T71" fmla="*/ 218 h 1294"/>
              <a:gd name="T72" fmla="*/ 160 w 278"/>
              <a:gd name="T73" fmla="*/ 218 h 1294"/>
              <a:gd name="T74" fmla="*/ 162 w 278"/>
              <a:gd name="T75" fmla="*/ 270 h 1294"/>
              <a:gd name="T76" fmla="*/ 150 w 278"/>
              <a:gd name="T77" fmla="*/ 304 h 1294"/>
              <a:gd name="T78" fmla="*/ 240 w 278"/>
              <a:gd name="T79" fmla="*/ 327 h 1294"/>
              <a:gd name="T80" fmla="*/ 133 w 278"/>
              <a:gd name="T81" fmla="*/ 372 h 1294"/>
              <a:gd name="T82" fmla="*/ 224 w 278"/>
              <a:gd name="T83" fmla="*/ 401 h 1294"/>
              <a:gd name="T84" fmla="*/ 173 w 278"/>
              <a:gd name="T85" fmla="*/ 489 h 1294"/>
              <a:gd name="T86" fmla="*/ 162 w 278"/>
              <a:gd name="T87" fmla="*/ 440 h 1294"/>
              <a:gd name="T88" fmla="*/ 208 w 278"/>
              <a:gd name="T89" fmla="*/ 520 h 1294"/>
              <a:gd name="T90" fmla="*/ 121 w 278"/>
              <a:gd name="T91" fmla="*/ 587 h 1294"/>
              <a:gd name="T92" fmla="*/ 103 w 278"/>
              <a:gd name="T93" fmla="*/ 579 h 1294"/>
              <a:gd name="T94" fmla="*/ 149 w 278"/>
              <a:gd name="T95" fmla="*/ 693 h 1294"/>
              <a:gd name="T96" fmla="*/ 92 w 278"/>
              <a:gd name="T97" fmla="*/ 668 h 1294"/>
              <a:gd name="T98" fmla="*/ 98 w 278"/>
              <a:gd name="T99" fmla="*/ 727 h 1294"/>
              <a:gd name="T100" fmla="*/ 173 w 278"/>
              <a:gd name="T101" fmla="*/ 750 h 1294"/>
              <a:gd name="T102" fmla="*/ 167 w 278"/>
              <a:gd name="T103" fmla="*/ 784 h 1294"/>
              <a:gd name="T104" fmla="*/ 114 w 278"/>
              <a:gd name="T105" fmla="*/ 879 h 1294"/>
              <a:gd name="T106" fmla="*/ 58 w 278"/>
              <a:gd name="T107" fmla="*/ 866 h 1294"/>
              <a:gd name="T108" fmla="*/ 58 w 278"/>
              <a:gd name="T109" fmla="*/ 907 h 1294"/>
              <a:gd name="T110" fmla="*/ 144 w 278"/>
              <a:gd name="T111" fmla="*/ 964 h 1294"/>
              <a:gd name="T112" fmla="*/ 42 w 278"/>
              <a:gd name="T113" fmla="*/ 1003 h 1294"/>
              <a:gd name="T114" fmla="*/ 40 w 278"/>
              <a:gd name="T115" fmla="*/ 1024 h 1294"/>
              <a:gd name="T116" fmla="*/ 122 w 278"/>
              <a:gd name="T117" fmla="*/ 1070 h 1294"/>
              <a:gd name="T118" fmla="*/ 26 w 278"/>
              <a:gd name="T119" fmla="*/ 1093 h 1294"/>
              <a:gd name="T120" fmla="*/ 116 w 278"/>
              <a:gd name="T121" fmla="*/ 1140 h 1294"/>
              <a:gd name="T122" fmla="*/ 104 w 278"/>
              <a:gd name="T123" fmla="*/ 1167 h 1294"/>
              <a:gd name="T124" fmla="*/ 102 w 278"/>
              <a:gd name="T125" fmla="*/ 1219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" h="1294">
                <a:moveTo>
                  <a:pt x="65" y="1198"/>
                </a:moveTo>
                <a:lnTo>
                  <a:pt x="67" y="1198"/>
                </a:lnTo>
                <a:lnTo>
                  <a:pt x="40" y="1199"/>
                </a:lnTo>
                <a:lnTo>
                  <a:pt x="41" y="1199"/>
                </a:lnTo>
                <a:lnTo>
                  <a:pt x="10" y="1234"/>
                </a:lnTo>
                <a:lnTo>
                  <a:pt x="11" y="1230"/>
                </a:lnTo>
                <a:lnTo>
                  <a:pt x="9" y="1240"/>
                </a:lnTo>
                <a:lnTo>
                  <a:pt x="9" y="1235"/>
                </a:lnTo>
                <a:lnTo>
                  <a:pt x="57" y="1283"/>
                </a:lnTo>
                <a:lnTo>
                  <a:pt x="57" y="1283"/>
                </a:lnTo>
                <a:lnTo>
                  <a:pt x="105" y="1235"/>
                </a:lnTo>
                <a:lnTo>
                  <a:pt x="105" y="1238"/>
                </a:lnTo>
                <a:cubicBezTo>
                  <a:pt x="105" y="1242"/>
                  <a:pt x="104" y="1246"/>
                  <a:pt x="104" y="1250"/>
                </a:cubicBezTo>
                <a:lnTo>
                  <a:pt x="103" y="1252"/>
                </a:lnTo>
                <a:cubicBezTo>
                  <a:pt x="98" y="1273"/>
                  <a:pt x="78" y="1288"/>
                  <a:pt x="56" y="1288"/>
                </a:cubicBezTo>
                <a:cubicBezTo>
                  <a:pt x="34" y="1288"/>
                  <a:pt x="15" y="1273"/>
                  <a:pt x="10" y="1252"/>
                </a:cubicBezTo>
                <a:lnTo>
                  <a:pt x="9" y="1250"/>
                </a:lnTo>
                <a:lnTo>
                  <a:pt x="8" y="1243"/>
                </a:lnTo>
                <a:lnTo>
                  <a:pt x="55" y="1283"/>
                </a:lnTo>
                <a:lnTo>
                  <a:pt x="52" y="1283"/>
                </a:lnTo>
                <a:cubicBezTo>
                  <a:pt x="38" y="1283"/>
                  <a:pt x="26" y="1277"/>
                  <a:pt x="17" y="1267"/>
                </a:cubicBezTo>
                <a:cubicBezTo>
                  <a:pt x="7" y="1257"/>
                  <a:pt x="3" y="1244"/>
                  <a:pt x="4" y="1231"/>
                </a:cubicBezTo>
                <a:lnTo>
                  <a:pt x="5" y="1225"/>
                </a:lnTo>
                <a:lnTo>
                  <a:pt x="4" y="1225"/>
                </a:lnTo>
                <a:cubicBezTo>
                  <a:pt x="4" y="1199"/>
                  <a:pt x="26" y="1177"/>
                  <a:pt x="52" y="1177"/>
                </a:cubicBezTo>
                <a:cubicBezTo>
                  <a:pt x="79" y="1177"/>
                  <a:pt x="100" y="1199"/>
                  <a:pt x="100" y="1225"/>
                </a:cubicBezTo>
                <a:lnTo>
                  <a:pt x="100" y="1227"/>
                </a:lnTo>
                <a:lnTo>
                  <a:pt x="100" y="1230"/>
                </a:lnTo>
                <a:lnTo>
                  <a:pt x="100" y="1233"/>
                </a:lnTo>
                <a:lnTo>
                  <a:pt x="100" y="1235"/>
                </a:lnTo>
                <a:cubicBezTo>
                  <a:pt x="100" y="1261"/>
                  <a:pt x="79" y="1283"/>
                  <a:pt x="52" y="1283"/>
                </a:cubicBezTo>
                <a:cubicBezTo>
                  <a:pt x="26" y="1283"/>
                  <a:pt x="4" y="1261"/>
                  <a:pt x="4" y="1235"/>
                </a:cubicBezTo>
                <a:lnTo>
                  <a:pt x="4" y="1231"/>
                </a:lnTo>
                <a:lnTo>
                  <a:pt x="4" y="1225"/>
                </a:lnTo>
                <a:cubicBezTo>
                  <a:pt x="4" y="1222"/>
                  <a:pt x="5" y="1218"/>
                  <a:pt x="6" y="1215"/>
                </a:cubicBezTo>
                <a:lnTo>
                  <a:pt x="7" y="1211"/>
                </a:lnTo>
                <a:lnTo>
                  <a:pt x="6" y="1229"/>
                </a:lnTo>
                <a:lnTo>
                  <a:pt x="6" y="1226"/>
                </a:lnTo>
                <a:lnTo>
                  <a:pt x="6" y="1228"/>
                </a:lnTo>
                <a:lnTo>
                  <a:pt x="100" y="1207"/>
                </a:lnTo>
                <a:lnTo>
                  <a:pt x="100" y="1209"/>
                </a:lnTo>
                <a:cubicBezTo>
                  <a:pt x="101" y="1212"/>
                  <a:pt x="101" y="1215"/>
                  <a:pt x="101" y="1218"/>
                </a:cubicBezTo>
                <a:lnTo>
                  <a:pt x="101" y="1221"/>
                </a:lnTo>
                <a:lnTo>
                  <a:pt x="6" y="1209"/>
                </a:lnTo>
                <a:lnTo>
                  <a:pt x="7" y="1207"/>
                </a:lnTo>
                <a:lnTo>
                  <a:pt x="7" y="1208"/>
                </a:lnTo>
                <a:lnTo>
                  <a:pt x="6" y="1216"/>
                </a:lnTo>
                <a:lnTo>
                  <a:pt x="6" y="1213"/>
                </a:lnTo>
                <a:lnTo>
                  <a:pt x="6" y="1211"/>
                </a:lnTo>
                <a:cubicBezTo>
                  <a:pt x="6" y="1187"/>
                  <a:pt x="25" y="1166"/>
                  <a:pt x="49" y="1164"/>
                </a:cubicBezTo>
                <a:cubicBezTo>
                  <a:pt x="74" y="1161"/>
                  <a:pt x="96" y="1178"/>
                  <a:pt x="101" y="1202"/>
                </a:cubicBezTo>
                <a:lnTo>
                  <a:pt x="102" y="1205"/>
                </a:lnTo>
                <a:cubicBezTo>
                  <a:pt x="102" y="1208"/>
                  <a:pt x="102" y="1211"/>
                  <a:pt x="102" y="1214"/>
                </a:cubicBezTo>
                <a:lnTo>
                  <a:pt x="102" y="1216"/>
                </a:lnTo>
                <a:cubicBezTo>
                  <a:pt x="102" y="1242"/>
                  <a:pt x="81" y="1264"/>
                  <a:pt x="54" y="1264"/>
                </a:cubicBezTo>
                <a:cubicBezTo>
                  <a:pt x="28" y="1264"/>
                  <a:pt x="6" y="1242"/>
                  <a:pt x="6" y="1216"/>
                </a:cubicBezTo>
                <a:lnTo>
                  <a:pt x="6" y="1214"/>
                </a:lnTo>
                <a:lnTo>
                  <a:pt x="7" y="1221"/>
                </a:lnTo>
                <a:lnTo>
                  <a:pt x="6" y="1218"/>
                </a:lnTo>
                <a:lnTo>
                  <a:pt x="6" y="1216"/>
                </a:lnTo>
                <a:cubicBezTo>
                  <a:pt x="6" y="1213"/>
                  <a:pt x="5" y="1211"/>
                  <a:pt x="5" y="1208"/>
                </a:cubicBezTo>
                <a:lnTo>
                  <a:pt x="5" y="1206"/>
                </a:lnTo>
                <a:cubicBezTo>
                  <a:pt x="5" y="1180"/>
                  <a:pt x="27" y="1158"/>
                  <a:pt x="53" y="1158"/>
                </a:cubicBezTo>
                <a:cubicBezTo>
                  <a:pt x="80" y="1158"/>
                  <a:pt x="101" y="1180"/>
                  <a:pt x="101" y="1206"/>
                </a:cubicBezTo>
                <a:lnTo>
                  <a:pt x="101" y="1208"/>
                </a:lnTo>
                <a:lnTo>
                  <a:pt x="101" y="1211"/>
                </a:lnTo>
                <a:lnTo>
                  <a:pt x="101" y="1214"/>
                </a:lnTo>
                <a:lnTo>
                  <a:pt x="101" y="1216"/>
                </a:lnTo>
                <a:lnTo>
                  <a:pt x="8" y="1201"/>
                </a:lnTo>
                <a:lnTo>
                  <a:pt x="8" y="1199"/>
                </a:lnTo>
                <a:lnTo>
                  <a:pt x="7" y="1207"/>
                </a:lnTo>
                <a:lnTo>
                  <a:pt x="7" y="1204"/>
                </a:lnTo>
                <a:lnTo>
                  <a:pt x="54" y="1259"/>
                </a:lnTo>
                <a:lnTo>
                  <a:pt x="53" y="1259"/>
                </a:lnTo>
                <a:lnTo>
                  <a:pt x="101" y="1204"/>
                </a:lnTo>
                <a:lnTo>
                  <a:pt x="101" y="1207"/>
                </a:lnTo>
                <a:lnTo>
                  <a:pt x="100" y="1199"/>
                </a:lnTo>
                <a:lnTo>
                  <a:pt x="100" y="1201"/>
                </a:lnTo>
                <a:lnTo>
                  <a:pt x="6" y="1216"/>
                </a:lnTo>
                <a:lnTo>
                  <a:pt x="6" y="1211"/>
                </a:lnTo>
                <a:lnTo>
                  <a:pt x="6" y="1211"/>
                </a:lnTo>
                <a:lnTo>
                  <a:pt x="54" y="1254"/>
                </a:lnTo>
                <a:lnTo>
                  <a:pt x="53" y="1254"/>
                </a:lnTo>
                <a:lnTo>
                  <a:pt x="101" y="1202"/>
                </a:lnTo>
                <a:lnTo>
                  <a:pt x="101" y="1207"/>
                </a:lnTo>
                <a:lnTo>
                  <a:pt x="102" y="1210"/>
                </a:lnTo>
                <a:lnTo>
                  <a:pt x="88" y="1182"/>
                </a:lnTo>
                <a:lnTo>
                  <a:pt x="88" y="1182"/>
                </a:lnTo>
                <a:lnTo>
                  <a:pt x="6" y="1216"/>
                </a:lnTo>
                <a:lnTo>
                  <a:pt x="6" y="1212"/>
                </a:lnTo>
                <a:lnTo>
                  <a:pt x="6" y="1210"/>
                </a:lnTo>
                <a:lnTo>
                  <a:pt x="6" y="1204"/>
                </a:lnTo>
                <a:lnTo>
                  <a:pt x="5" y="1197"/>
                </a:lnTo>
                <a:lnTo>
                  <a:pt x="5" y="1196"/>
                </a:lnTo>
                <a:cubicBezTo>
                  <a:pt x="5" y="1172"/>
                  <a:pt x="24" y="1152"/>
                  <a:pt x="48" y="1149"/>
                </a:cubicBezTo>
                <a:cubicBezTo>
                  <a:pt x="72" y="1146"/>
                  <a:pt x="94" y="1161"/>
                  <a:pt x="100" y="1185"/>
                </a:cubicBezTo>
                <a:lnTo>
                  <a:pt x="101" y="1187"/>
                </a:lnTo>
                <a:cubicBezTo>
                  <a:pt x="101" y="1191"/>
                  <a:pt x="102" y="1195"/>
                  <a:pt x="102" y="1198"/>
                </a:cubicBezTo>
                <a:lnTo>
                  <a:pt x="102" y="1202"/>
                </a:lnTo>
                <a:cubicBezTo>
                  <a:pt x="102" y="1228"/>
                  <a:pt x="80" y="1250"/>
                  <a:pt x="54" y="1250"/>
                </a:cubicBezTo>
                <a:cubicBezTo>
                  <a:pt x="27" y="1250"/>
                  <a:pt x="6" y="1228"/>
                  <a:pt x="6" y="1202"/>
                </a:cubicBezTo>
                <a:lnTo>
                  <a:pt x="6" y="1200"/>
                </a:lnTo>
                <a:lnTo>
                  <a:pt x="7" y="1208"/>
                </a:lnTo>
                <a:lnTo>
                  <a:pt x="6" y="1205"/>
                </a:lnTo>
                <a:cubicBezTo>
                  <a:pt x="4" y="1191"/>
                  <a:pt x="8" y="1177"/>
                  <a:pt x="17" y="1166"/>
                </a:cubicBezTo>
                <a:cubicBezTo>
                  <a:pt x="26" y="1155"/>
                  <a:pt x="39" y="1149"/>
                  <a:pt x="53" y="1149"/>
                </a:cubicBezTo>
                <a:lnTo>
                  <a:pt x="54" y="1149"/>
                </a:lnTo>
                <a:cubicBezTo>
                  <a:pt x="78" y="1149"/>
                  <a:pt x="99" y="1167"/>
                  <a:pt x="102" y="1190"/>
                </a:cubicBezTo>
                <a:lnTo>
                  <a:pt x="102" y="1194"/>
                </a:lnTo>
                <a:cubicBezTo>
                  <a:pt x="103" y="1196"/>
                  <a:pt x="103" y="1198"/>
                  <a:pt x="103" y="1200"/>
                </a:cubicBezTo>
                <a:lnTo>
                  <a:pt x="103" y="1202"/>
                </a:lnTo>
                <a:cubicBezTo>
                  <a:pt x="103" y="1228"/>
                  <a:pt x="81" y="1250"/>
                  <a:pt x="55" y="1250"/>
                </a:cubicBezTo>
                <a:cubicBezTo>
                  <a:pt x="28" y="1250"/>
                  <a:pt x="7" y="1228"/>
                  <a:pt x="7" y="1202"/>
                </a:cubicBezTo>
                <a:lnTo>
                  <a:pt x="7" y="1198"/>
                </a:lnTo>
                <a:lnTo>
                  <a:pt x="7" y="1192"/>
                </a:lnTo>
                <a:lnTo>
                  <a:pt x="7" y="1190"/>
                </a:lnTo>
                <a:lnTo>
                  <a:pt x="6" y="1183"/>
                </a:lnTo>
                <a:lnTo>
                  <a:pt x="6" y="1182"/>
                </a:lnTo>
                <a:cubicBezTo>
                  <a:pt x="6" y="1156"/>
                  <a:pt x="28" y="1134"/>
                  <a:pt x="54" y="1134"/>
                </a:cubicBezTo>
                <a:cubicBezTo>
                  <a:pt x="81" y="1134"/>
                  <a:pt x="102" y="1156"/>
                  <a:pt x="102" y="1182"/>
                </a:cubicBezTo>
                <a:lnTo>
                  <a:pt x="102" y="1184"/>
                </a:lnTo>
                <a:lnTo>
                  <a:pt x="102" y="1177"/>
                </a:lnTo>
                <a:lnTo>
                  <a:pt x="102" y="1181"/>
                </a:lnTo>
                <a:lnTo>
                  <a:pt x="55" y="1139"/>
                </a:lnTo>
                <a:lnTo>
                  <a:pt x="57" y="1139"/>
                </a:lnTo>
                <a:cubicBezTo>
                  <a:pt x="83" y="1139"/>
                  <a:pt x="105" y="1161"/>
                  <a:pt x="105" y="1187"/>
                </a:cubicBezTo>
                <a:cubicBezTo>
                  <a:pt x="105" y="1214"/>
                  <a:pt x="83" y="1235"/>
                  <a:pt x="57" y="1235"/>
                </a:cubicBezTo>
                <a:lnTo>
                  <a:pt x="56" y="1235"/>
                </a:lnTo>
                <a:lnTo>
                  <a:pt x="103" y="1195"/>
                </a:lnTo>
                <a:lnTo>
                  <a:pt x="103" y="1198"/>
                </a:lnTo>
                <a:lnTo>
                  <a:pt x="102" y="1204"/>
                </a:lnTo>
                <a:cubicBezTo>
                  <a:pt x="96" y="1228"/>
                  <a:pt x="73" y="1243"/>
                  <a:pt x="49" y="1240"/>
                </a:cubicBezTo>
                <a:cubicBezTo>
                  <a:pt x="25" y="1237"/>
                  <a:pt x="7" y="1217"/>
                  <a:pt x="7" y="1192"/>
                </a:cubicBezTo>
                <a:lnTo>
                  <a:pt x="7" y="1187"/>
                </a:lnTo>
                <a:lnTo>
                  <a:pt x="7" y="1188"/>
                </a:lnTo>
                <a:cubicBezTo>
                  <a:pt x="4" y="1163"/>
                  <a:pt x="21" y="1140"/>
                  <a:pt x="46" y="1136"/>
                </a:cubicBezTo>
                <a:cubicBezTo>
                  <a:pt x="71" y="1131"/>
                  <a:pt x="95" y="1147"/>
                  <a:pt x="101" y="1171"/>
                </a:cubicBezTo>
                <a:lnTo>
                  <a:pt x="102" y="1173"/>
                </a:lnTo>
                <a:lnTo>
                  <a:pt x="103" y="1178"/>
                </a:lnTo>
                <a:lnTo>
                  <a:pt x="10" y="1172"/>
                </a:lnTo>
                <a:lnTo>
                  <a:pt x="10" y="1171"/>
                </a:lnTo>
                <a:lnTo>
                  <a:pt x="8" y="1186"/>
                </a:lnTo>
                <a:lnTo>
                  <a:pt x="8" y="1183"/>
                </a:lnTo>
                <a:lnTo>
                  <a:pt x="9" y="1173"/>
                </a:lnTo>
                <a:lnTo>
                  <a:pt x="8" y="1173"/>
                </a:lnTo>
                <a:lnTo>
                  <a:pt x="9" y="1180"/>
                </a:lnTo>
                <a:lnTo>
                  <a:pt x="8" y="1177"/>
                </a:lnTo>
                <a:cubicBezTo>
                  <a:pt x="8" y="1175"/>
                  <a:pt x="8" y="1172"/>
                  <a:pt x="8" y="1170"/>
                </a:cubicBezTo>
                <a:lnTo>
                  <a:pt x="8" y="1168"/>
                </a:lnTo>
                <a:cubicBezTo>
                  <a:pt x="8" y="1145"/>
                  <a:pt x="24" y="1126"/>
                  <a:pt x="47" y="1121"/>
                </a:cubicBezTo>
                <a:cubicBezTo>
                  <a:pt x="69" y="1117"/>
                  <a:pt x="92" y="1129"/>
                  <a:pt x="101" y="1151"/>
                </a:cubicBezTo>
                <a:lnTo>
                  <a:pt x="102" y="1153"/>
                </a:lnTo>
                <a:cubicBezTo>
                  <a:pt x="103" y="1156"/>
                  <a:pt x="103" y="1159"/>
                  <a:pt x="104" y="1162"/>
                </a:cubicBezTo>
                <a:lnTo>
                  <a:pt x="105" y="1164"/>
                </a:lnTo>
                <a:lnTo>
                  <a:pt x="9" y="1173"/>
                </a:lnTo>
                <a:lnTo>
                  <a:pt x="9" y="1171"/>
                </a:lnTo>
                <a:lnTo>
                  <a:pt x="10" y="1179"/>
                </a:lnTo>
                <a:lnTo>
                  <a:pt x="10" y="1176"/>
                </a:lnTo>
                <a:cubicBezTo>
                  <a:pt x="7" y="1162"/>
                  <a:pt x="11" y="1148"/>
                  <a:pt x="20" y="1137"/>
                </a:cubicBezTo>
                <a:cubicBezTo>
                  <a:pt x="29" y="1127"/>
                  <a:pt x="43" y="1120"/>
                  <a:pt x="57" y="1120"/>
                </a:cubicBezTo>
                <a:lnTo>
                  <a:pt x="59" y="1120"/>
                </a:lnTo>
                <a:cubicBezTo>
                  <a:pt x="85" y="1120"/>
                  <a:pt x="107" y="1142"/>
                  <a:pt x="107" y="1168"/>
                </a:cubicBezTo>
                <a:lnTo>
                  <a:pt x="107" y="1171"/>
                </a:lnTo>
                <a:lnTo>
                  <a:pt x="107" y="1173"/>
                </a:lnTo>
                <a:lnTo>
                  <a:pt x="12" y="1163"/>
                </a:lnTo>
                <a:lnTo>
                  <a:pt x="13" y="1159"/>
                </a:lnTo>
                <a:lnTo>
                  <a:pt x="13" y="1159"/>
                </a:lnTo>
                <a:cubicBezTo>
                  <a:pt x="15" y="1135"/>
                  <a:pt x="36" y="1116"/>
                  <a:pt x="60" y="1116"/>
                </a:cubicBezTo>
                <a:lnTo>
                  <a:pt x="62" y="1116"/>
                </a:lnTo>
                <a:lnTo>
                  <a:pt x="15" y="1172"/>
                </a:lnTo>
                <a:lnTo>
                  <a:pt x="15" y="1169"/>
                </a:lnTo>
                <a:cubicBezTo>
                  <a:pt x="14" y="1166"/>
                  <a:pt x="14" y="1164"/>
                  <a:pt x="14" y="1161"/>
                </a:cubicBezTo>
                <a:lnTo>
                  <a:pt x="14" y="1159"/>
                </a:lnTo>
                <a:cubicBezTo>
                  <a:pt x="14" y="1133"/>
                  <a:pt x="34" y="1112"/>
                  <a:pt x="60" y="1111"/>
                </a:cubicBezTo>
                <a:cubicBezTo>
                  <a:pt x="85" y="1110"/>
                  <a:pt x="107" y="1129"/>
                  <a:pt x="110" y="1154"/>
                </a:cubicBezTo>
                <a:lnTo>
                  <a:pt x="110" y="1159"/>
                </a:lnTo>
                <a:lnTo>
                  <a:pt x="110" y="1158"/>
                </a:lnTo>
                <a:lnTo>
                  <a:pt x="21" y="1147"/>
                </a:lnTo>
                <a:lnTo>
                  <a:pt x="21" y="1146"/>
                </a:lnTo>
                <a:lnTo>
                  <a:pt x="18" y="1154"/>
                </a:lnTo>
                <a:lnTo>
                  <a:pt x="19" y="1151"/>
                </a:lnTo>
                <a:lnTo>
                  <a:pt x="17" y="1161"/>
                </a:lnTo>
                <a:lnTo>
                  <a:pt x="18" y="1153"/>
                </a:lnTo>
                <a:lnTo>
                  <a:pt x="17" y="1151"/>
                </a:lnTo>
                <a:cubicBezTo>
                  <a:pt x="17" y="1148"/>
                  <a:pt x="18" y="1144"/>
                  <a:pt x="19" y="1140"/>
                </a:cubicBezTo>
                <a:lnTo>
                  <a:pt x="19" y="1138"/>
                </a:lnTo>
                <a:cubicBezTo>
                  <a:pt x="25" y="1114"/>
                  <a:pt x="48" y="1099"/>
                  <a:pt x="72" y="1102"/>
                </a:cubicBezTo>
                <a:cubicBezTo>
                  <a:pt x="96" y="1105"/>
                  <a:pt x="114" y="1125"/>
                  <a:pt x="114" y="1149"/>
                </a:cubicBezTo>
                <a:lnTo>
                  <a:pt x="114" y="1150"/>
                </a:lnTo>
                <a:lnTo>
                  <a:pt x="114" y="1153"/>
                </a:lnTo>
                <a:lnTo>
                  <a:pt x="114" y="1157"/>
                </a:lnTo>
                <a:lnTo>
                  <a:pt x="113" y="1145"/>
                </a:lnTo>
                <a:lnTo>
                  <a:pt x="113" y="1147"/>
                </a:lnTo>
                <a:lnTo>
                  <a:pt x="21" y="1144"/>
                </a:lnTo>
                <a:lnTo>
                  <a:pt x="21" y="1142"/>
                </a:lnTo>
                <a:lnTo>
                  <a:pt x="19" y="1157"/>
                </a:lnTo>
                <a:lnTo>
                  <a:pt x="19" y="1154"/>
                </a:lnTo>
                <a:cubicBezTo>
                  <a:pt x="19" y="1150"/>
                  <a:pt x="20" y="1145"/>
                  <a:pt x="21" y="1141"/>
                </a:cubicBezTo>
                <a:lnTo>
                  <a:pt x="22" y="1136"/>
                </a:lnTo>
                <a:cubicBezTo>
                  <a:pt x="29" y="1115"/>
                  <a:pt x="47" y="1101"/>
                  <a:pt x="68" y="1101"/>
                </a:cubicBezTo>
                <a:lnTo>
                  <a:pt x="69" y="1101"/>
                </a:lnTo>
                <a:cubicBezTo>
                  <a:pt x="95" y="1101"/>
                  <a:pt x="117" y="1123"/>
                  <a:pt x="117" y="1149"/>
                </a:cubicBezTo>
                <a:cubicBezTo>
                  <a:pt x="117" y="1176"/>
                  <a:pt x="95" y="1197"/>
                  <a:pt x="69" y="1197"/>
                </a:cubicBezTo>
                <a:lnTo>
                  <a:pt x="68" y="1197"/>
                </a:lnTo>
                <a:cubicBezTo>
                  <a:pt x="42" y="1197"/>
                  <a:pt x="20" y="1176"/>
                  <a:pt x="20" y="1149"/>
                </a:cubicBezTo>
                <a:lnTo>
                  <a:pt x="20" y="1145"/>
                </a:lnTo>
                <a:lnTo>
                  <a:pt x="21" y="1154"/>
                </a:lnTo>
                <a:lnTo>
                  <a:pt x="20" y="1149"/>
                </a:lnTo>
                <a:cubicBezTo>
                  <a:pt x="18" y="1135"/>
                  <a:pt x="21" y="1121"/>
                  <a:pt x="30" y="1110"/>
                </a:cubicBezTo>
                <a:cubicBezTo>
                  <a:pt x="39" y="1098"/>
                  <a:pt x="53" y="1092"/>
                  <a:pt x="67" y="1092"/>
                </a:cubicBezTo>
                <a:lnTo>
                  <a:pt x="69" y="1092"/>
                </a:lnTo>
                <a:cubicBezTo>
                  <a:pt x="83" y="1092"/>
                  <a:pt x="95" y="1098"/>
                  <a:pt x="105" y="1108"/>
                </a:cubicBezTo>
                <a:cubicBezTo>
                  <a:pt x="114" y="1118"/>
                  <a:pt x="118" y="1131"/>
                  <a:pt x="117" y="1145"/>
                </a:cubicBezTo>
                <a:lnTo>
                  <a:pt x="116" y="1150"/>
                </a:lnTo>
                <a:cubicBezTo>
                  <a:pt x="114" y="1174"/>
                  <a:pt x="93" y="1193"/>
                  <a:pt x="68" y="1193"/>
                </a:cubicBezTo>
                <a:lnTo>
                  <a:pt x="67" y="1193"/>
                </a:lnTo>
                <a:cubicBezTo>
                  <a:pt x="41" y="1193"/>
                  <a:pt x="19" y="1171"/>
                  <a:pt x="19" y="1145"/>
                </a:cubicBezTo>
                <a:cubicBezTo>
                  <a:pt x="19" y="1118"/>
                  <a:pt x="41" y="1097"/>
                  <a:pt x="67" y="1097"/>
                </a:cubicBezTo>
                <a:lnTo>
                  <a:pt x="68" y="1097"/>
                </a:lnTo>
                <a:lnTo>
                  <a:pt x="20" y="1145"/>
                </a:lnTo>
                <a:lnTo>
                  <a:pt x="20" y="1140"/>
                </a:lnTo>
                <a:lnTo>
                  <a:pt x="20" y="1135"/>
                </a:lnTo>
                <a:lnTo>
                  <a:pt x="20" y="1130"/>
                </a:lnTo>
                <a:cubicBezTo>
                  <a:pt x="20" y="1104"/>
                  <a:pt x="42" y="1082"/>
                  <a:pt x="68" y="1082"/>
                </a:cubicBezTo>
                <a:lnTo>
                  <a:pt x="69" y="1082"/>
                </a:lnTo>
                <a:lnTo>
                  <a:pt x="22" y="1140"/>
                </a:lnTo>
                <a:lnTo>
                  <a:pt x="21" y="1135"/>
                </a:lnTo>
                <a:cubicBezTo>
                  <a:pt x="19" y="1121"/>
                  <a:pt x="22" y="1106"/>
                  <a:pt x="31" y="1095"/>
                </a:cubicBezTo>
                <a:cubicBezTo>
                  <a:pt x="40" y="1084"/>
                  <a:pt x="54" y="1077"/>
                  <a:pt x="68" y="1077"/>
                </a:cubicBezTo>
                <a:lnTo>
                  <a:pt x="70" y="1077"/>
                </a:lnTo>
                <a:lnTo>
                  <a:pt x="23" y="1135"/>
                </a:lnTo>
                <a:lnTo>
                  <a:pt x="23" y="1132"/>
                </a:lnTo>
                <a:lnTo>
                  <a:pt x="23" y="1133"/>
                </a:lnTo>
                <a:lnTo>
                  <a:pt x="117" y="1121"/>
                </a:lnTo>
                <a:lnTo>
                  <a:pt x="117" y="1123"/>
                </a:lnTo>
                <a:lnTo>
                  <a:pt x="116" y="1112"/>
                </a:lnTo>
                <a:lnTo>
                  <a:pt x="117" y="1114"/>
                </a:lnTo>
                <a:lnTo>
                  <a:pt x="22" y="1125"/>
                </a:lnTo>
                <a:lnTo>
                  <a:pt x="22" y="1123"/>
                </a:lnTo>
                <a:lnTo>
                  <a:pt x="22" y="1121"/>
                </a:lnTo>
                <a:cubicBezTo>
                  <a:pt x="22" y="1094"/>
                  <a:pt x="43" y="1073"/>
                  <a:pt x="70" y="1073"/>
                </a:cubicBezTo>
                <a:lnTo>
                  <a:pt x="71" y="1073"/>
                </a:lnTo>
                <a:lnTo>
                  <a:pt x="23" y="1121"/>
                </a:lnTo>
                <a:lnTo>
                  <a:pt x="23" y="1116"/>
                </a:lnTo>
                <a:lnTo>
                  <a:pt x="23" y="1111"/>
                </a:lnTo>
                <a:cubicBezTo>
                  <a:pt x="23" y="1085"/>
                  <a:pt x="44" y="1063"/>
                  <a:pt x="71" y="1063"/>
                </a:cubicBezTo>
                <a:cubicBezTo>
                  <a:pt x="97" y="1063"/>
                  <a:pt x="119" y="1085"/>
                  <a:pt x="119" y="1111"/>
                </a:cubicBezTo>
                <a:lnTo>
                  <a:pt x="119" y="1113"/>
                </a:lnTo>
                <a:lnTo>
                  <a:pt x="119" y="1116"/>
                </a:lnTo>
                <a:cubicBezTo>
                  <a:pt x="119" y="1142"/>
                  <a:pt x="97" y="1164"/>
                  <a:pt x="71" y="1164"/>
                </a:cubicBezTo>
                <a:cubicBezTo>
                  <a:pt x="44" y="1164"/>
                  <a:pt x="23" y="1142"/>
                  <a:pt x="23" y="1116"/>
                </a:cubicBezTo>
                <a:lnTo>
                  <a:pt x="23" y="1114"/>
                </a:lnTo>
                <a:lnTo>
                  <a:pt x="23" y="1111"/>
                </a:lnTo>
                <a:cubicBezTo>
                  <a:pt x="23" y="1085"/>
                  <a:pt x="44" y="1063"/>
                  <a:pt x="71" y="1063"/>
                </a:cubicBezTo>
                <a:lnTo>
                  <a:pt x="71" y="1063"/>
                </a:lnTo>
                <a:cubicBezTo>
                  <a:pt x="98" y="1063"/>
                  <a:pt x="119" y="1085"/>
                  <a:pt x="119" y="1111"/>
                </a:cubicBezTo>
                <a:cubicBezTo>
                  <a:pt x="119" y="1138"/>
                  <a:pt x="98" y="1159"/>
                  <a:pt x="71" y="1159"/>
                </a:cubicBezTo>
                <a:lnTo>
                  <a:pt x="71" y="1159"/>
                </a:lnTo>
                <a:cubicBezTo>
                  <a:pt x="44" y="1159"/>
                  <a:pt x="23" y="1138"/>
                  <a:pt x="23" y="1111"/>
                </a:cubicBezTo>
                <a:cubicBezTo>
                  <a:pt x="23" y="1085"/>
                  <a:pt x="44" y="1063"/>
                  <a:pt x="71" y="1063"/>
                </a:cubicBezTo>
                <a:lnTo>
                  <a:pt x="71" y="1063"/>
                </a:lnTo>
                <a:lnTo>
                  <a:pt x="72" y="1063"/>
                </a:lnTo>
                <a:lnTo>
                  <a:pt x="25" y="1121"/>
                </a:lnTo>
                <a:lnTo>
                  <a:pt x="24" y="1116"/>
                </a:lnTo>
                <a:cubicBezTo>
                  <a:pt x="21" y="1099"/>
                  <a:pt x="26" y="1082"/>
                  <a:pt x="39" y="1070"/>
                </a:cubicBezTo>
                <a:cubicBezTo>
                  <a:pt x="52" y="1059"/>
                  <a:pt x="70" y="1056"/>
                  <a:pt x="86" y="1061"/>
                </a:cubicBezTo>
                <a:lnTo>
                  <a:pt x="88" y="1061"/>
                </a:lnTo>
                <a:lnTo>
                  <a:pt x="51" y="1064"/>
                </a:lnTo>
                <a:lnTo>
                  <a:pt x="52" y="1064"/>
                </a:lnTo>
                <a:lnTo>
                  <a:pt x="26" y="1111"/>
                </a:lnTo>
                <a:lnTo>
                  <a:pt x="25" y="1105"/>
                </a:lnTo>
                <a:lnTo>
                  <a:pt x="25" y="1103"/>
                </a:lnTo>
                <a:lnTo>
                  <a:pt x="120" y="1097"/>
                </a:lnTo>
                <a:lnTo>
                  <a:pt x="120" y="1098"/>
                </a:lnTo>
                <a:lnTo>
                  <a:pt x="120" y="1101"/>
                </a:lnTo>
                <a:cubicBezTo>
                  <a:pt x="120" y="1104"/>
                  <a:pt x="120" y="1106"/>
                  <a:pt x="120" y="1108"/>
                </a:cubicBezTo>
                <a:lnTo>
                  <a:pt x="119" y="1112"/>
                </a:lnTo>
                <a:lnTo>
                  <a:pt x="120" y="1105"/>
                </a:lnTo>
                <a:lnTo>
                  <a:pt x="120" y="1106"/>
                </a:lnTo>
                <a:lnTo>
                  <a:pt x="26" y="1091"/>
                </a:lnTo>
                <a:lnTo>
                  <a:pt x="27" y="1090"/>
                </a:lnTo>
                <a:lnTo>
                  <a:pt x="28" y="1087"/>
                </a:lnTo>
                <a:lnTo>
                  <a:pt x="73" y="1150"/>
                </a:lnTo>
                <a:lnTo>
                  <a:pt x="72" y="1150"/>
                </a:lnTo>
                <a:cubicBezTo>
                  <a:pt x="46" y="1150"/>
                  <a:pt x="24" y="1128"/>
                  <a:pt x="24" y="1102"/>
                </a:cubicBezTo>
                <a:cubicBezTo>
                  <a:pt x="24" y="1075"/>
                  <a:pt x="46" y="1054"/>
                  <a:pt x="72" y="1054"/>
                </a:cubicBezTo>
                <a:lnTo>
                  <a:pt x="73" y="1054"/>
                </a:lnTo>
                <a:lnTo>
                  <a:pt x="26" y="1097"/>
                </a:lnTo>
                <a:lnTo>
                  <a:pt x="26" y="1092"/>
                </a:lnTo>
                <a:lnTo>
                  <a:pt x="27" y="1087"/>
                </a:lnTo>
                <a:cubicBezTo>
                  <a:pt x="30" y="1062"/>
                  <a:pt x="52" y="1043"/>
                  <a:pt x="77" y="1045"/>
                </a:cubicBezTo>
                <a:cubicBezTo>
                  <a:pt x="103" y="1046"/>
                  <a:pt x="122" y="1067"/>
                  <a:pt x="122" y="1092"/>
                </a:cubicBezTo>
                <a:lnTo>
                  <a:pt x="122" y="1093"/>
                </a:lnTo>
                <a:cubicBezTo>
                  <a:pt x="122" y="1097"/>
                  <a:pt x="122" y="1101"/>
                  <a:pt x="121" y="1105"/>
                </a:cubicBezTo>
                <a:lnTo>
                  <a:pt x="121" y="1107"/>
                </a:lnTo>
                <a:lnTo>
                  <a:pt x="122" y="1095"/>
                </a:lnTo>
                <a:lnTo>
                  <a:pt x="122" y="1097"/>
                </a:lnTo>
                <a:cubicBezTo>
                  <a:pt x="122" y="1123"/>
                  <a:pt x="100" y="1145"/>
                  <a:pt x="74" y="1145"/>
                </a:cubicBezTo>
                <a:cubicBezTo>
                  <a:pt x="47" y="1145"/>
                  <a:pt x="26" y="1123"/>
                  <a:pt x="26" y="1097"/>
                </a:cubicBezTo>
                <a:lnTo>
                  <a:pt x="26" y="1094"/>
                </a:lnTo>
                <a:cubicBezTo>
                  <a:pt x="26" y="1091"/>
                  <a:pt x="26" y="1088"/>
                  <a:pt x="27" y="1085"/>
                </a:cubicBezTo>
                <a:lnTo>
                  <a:pt x="28" y="1080"/>
                </a:lnTo>
                <a:lnTo>
                  <a:pt x="28" y="1080"/>
                </a:lnTo>
                <a:lnTo>
                  <a:pt x="27" y="1083"/>
                </a:lnTo>
                <a:lnTo>
                  <a:pt x="118" y="1104"/>
                </a:lnTo>
                <a:lnTo>
                  <a:pt x="118" y="1105"/>
                </a:lnTo>
                <a:lnTo>
                  <a:pt x="123" y="1090"/>
                </a:lnTo>
                <a:lnTo>
                  <a:pt x="122" y="1094"/>
                </a:lnTo>
                <a:lnTo>
                  <a:pt x="121" y="1098"/>
                </a:lnTo>
                <a:cubicBezTo>
                  <a:pt x="121" y="1103"/>
                  <a:pt x="119" y="1108"/>
                  <a:pt x="117" y="1113"/>
                </a:cubicBezTo>
                <a:lnTo>
                  <a:pt x="116" y="1114"/>
                </a:lnTo>
                <a:cubicBezTo>
                  <a:pt x="107" y="1132"/>
                  <a:pt x="87" y="1143"/>
                  <a:pt x="67" y="1140"/>
                </a:cubicBezTo>
                <a:cubicBezTo>
                  <a:pt x="47" y="1137"/>
                  <a:pt x="30" y="1122"/>
                  <a:pt x="26" y="1102"/>
                </a:cubicBezTo>
                <a:lnTo>
                  <a:pt x="26" y="1099"/>
                </a:lnTo>
                <a:cubicBezTo>
                  <a:pt x="25" y="1096"/>
                  <a:pt x="25" y="1093"/>
                  <a:pt x="25" y="1090"/>
                </a:cubicBezTo>
                <a:lnTo>
                  <a:pt x="25" y="1085"/>
                </a:lnTo>
                <a:lnTo>
                  <a:pt x="25" y="1081"/>
                </a:lnTo>
                <a:cubicBezTo>
                  <a:pt x="25" y="1078"/>
                  <a:pt x="25" y="1076"/>
                  <a:pt x="26" y="1073"/>
                </a:cubicBezTo>
                <a:lnTo>
                  <a:pt x="26" y="1070"/>
                </a:lnTo>
                <a:cubicBezTo>
                  <a:pt x="30" y="1048"/>
                  <a:pt x="48" y="1032"/>
                  <a:pt x="70" y="1030"/>
                </a:cubicBezTo>
                <a:cubicBezTo>
                  <a:pt x="92" y="1028"/>
                  <a:pt x="112" y="1042"/>
                  <a:pt x="119" y="1063"/>
                </a:cubicBezTo>
                <a:lnTo>
                  <a:pt x="120" y="1064"/>
                </a:lnTo>
                <a:cubicBezTo>
                  <a:pt x="121" y="1069"/>
                  <a:pt x="122" y="1074"/>
                  <a:pt x="122" y="1079"/>
                </a:cubicBezTo>
                <a:lnTo>
                  <a:pt x="122" y="1083"/>
                </a:lnTo>
                <a:cubicBezTo>
                  <a:pt x="122" y="1109"/>
                  <a:pt x="100" y="1131"/>
                  <a:pt x="74" y="1131"/>
                </a:cubicBezTo>
                <a:lnTo>
                  <a:pt x="73" y="1131"/>
                </a:lnTo>
                <a:lnTo>
                  <a:pt x="73" y="1131"/>
                </a:lnTo>
                <a:cubicBezTo>
                  <a:pt x="58" y="1131"/>
                  <a:pt x="45" y="1124"/>
                  <a:pt x="36" y="1113"/>
                </a:cubicBezTo>
                <a:cubicBezTo>
                  <a:pt x="26" y="1102"/>
                  <a:pt x="23" y="1087"/>
                  <a:pt x="26" y="1073"/>
                </a:cubicBezTo>
                <a:lnTo>
                  <a:pt x="27" y="1068"/>
                </a:lnTo>
                <a:lnTo>
                  <a:pt x="27" y="1069"/>
                </a:lnTo>
                <a:lnTo>
                  <a:pt x="74" y="1121"/>
                </a:lnTo>
                <a:lnTo>
                  <a:pt x="73" y="1121"/>
                </a:lnTo>
                <a:cubicBezTo>
                  <a:pt x="47" y="1121"/>
                  <a:pt x="25" y="1100"/>
                  <a:pt x="25" y="1073"/>
                </a:cubicBezTo>
                <a:cubicBezTo>
                  <a:pt x="25" y="1047"/>
                  <a:pt x="47" y="1025"/>
                  <a:pt x="73" y="1025"/>
                </a:cubicBezTo>
                <a:lnTo>
                  <a:pt x="74" y="1025"/>
                </a:lnTo>
                <a:lnTo>
                  <a:pt x="26" y="1073"/>
                </a:lnTo>
                <a:lnTo>
                  <a:pt x="26" y="1068"/>
                </a:lnTo>
                <a:lnTo>
                  <a:pt x="26" y="1069"/>
                </a:lnTo>
                <a:lnTo>
                  <a:pt x="121" y="1064"/>
                </a:lnTo>
                <a:lnTo>
                  <a:pt x="121" y="1066"/>
                </a:lnTo>
                <a:cubicBezTo>
                  <a:pt x="121" y="1069"/>
                  <a:pt x="121" y="1072"/>
                  <a:pt x="121" y="1075"/>
                </a:cubicBezTo>
                <a:lnTo>
                  <a:pt x="120" y="1078"/>
                </a:lnTo>
                <a:lnTo>
                  <a:pt x="26" y="1057"/>
                </a:lnTo>
                <a:lnTo>
                  <a:pt x="27" y="1055"/>
                </a:lnTo>
                <a:lnTo>
                  <a:pt x="27" y="1055"/>
                </a:lnTo>
                <a:lnTo>
                  <a:pt x="74" y="1112"/>
                </a:lnTo>
                <a:lnTo>
                  <a:pt x="73" y="1112"/>
                </a:lnTo>
                <a:cubicBezTo>
                  <a:pt x="47" y="1112"/>
                  <a:pt x="25" y="1090"/>
                  <a:pt x="25" y="1064"/>
                </a:cubicBezTo>
                <a:lnTo>
                  <a:pt x="25" y="1059"/>
                </a:lnTo>
                <a:lnTo>
                  <a:pt x="25" y="1059"/>
                </a:lnTo>
                <a:cubicBezTo>
                  <a:pt x="24" y="1046"/>
                  <a:pt x="28" y="1032"/>
                  <a:pt x="37" y="1022"/>
                </a:cubicBezTo>
                <a:cubicBezTo>
                  <a:pt x="46" y="1012"/>
                  <a:pt x="59" y="1006"/>
                  <a:pt x="73" y="1006"/>
                </a:cubicBezTo>
                <a:lnTo>
                  <a:pt x="74" y="1006"/>
                </a:lnTo>
                <a:cubicBezTo>
                  <a:pt x="99" y="1006"/>
                  <a:pt x="120" y="1025"/>
                  <a:pt x="122" y="1050"/>
                </a:cubicBezTo>
                <a:lnTo>
                  <a:pt x="123" y="1056"/>
                </a:lnTo>
                <a:lnTo>
                  <a:pt x="123" y="1058"/>
                </a:lnTo>
                <a:lnTo>
                  <a:pt x="27" y="1064"/>
                </a:lnTo>
                <a:lnTo>
                  <a:pt x="27" y="1062"/>
                </a:lnTo>
                <a:cubicBezTo>
                  <a:pt x="27" y="1060"/>
                  <a:pt x="28" y="1057"/>
                  <a:pt x="28" y="1055"/>
                </a:cubicBezTo>
                <a:lnTo>
                  <a:pt x="29" y="1052"/>
                </a:lnTo>
                <a:lnTo>
                  <a:pt x="28" y="1059"/>
                </a:lnTo>
                <a:lnTo>
                  <a:pt x="28" y="1056"/>
                </a:lnTo>
                <a:cubicBezTo>
                  <a:pt x="28" y="1051"/>
                  <a:pt x="29" y="1046"/>
                  <a:pt x="30" y="1041"/>
                </a:cubicBezTo>
                <a:lnTo>
                  <a:pt x="31" y="1039"/>
                </a:lnTo>
                <a:cubicBezTo>
                  <a:pt x="37" y="1022"/>
                  <a:pt x="53" y="1009"/>
                  <a:pt x="71" y="1007"/>
                </a:cubicBezTo>
                <a:cubicBezTo>
                  <a:pt x="90" y="1005"/>
                  <a:pt x="108" y="1014"/>
                  <a:pt x="118" y="1030"/>
                </a:cubicBezTo>
                <a:lnTo>
                  <a:pt x="119" y="1032"/>
                </a:lnTo>
                <a:lnTo>
                  <a:pt x="118" y="1030"/>
                </a:lnTo>
                <a:lnTo>
                  <a:pt x="38" y="1036"/>
                </a:lnTo>
                <a:lnTo>
                  <a:pt x="40" y="1031"/>
                </a:lnTo>
                <a:lnTo>
                  <a:pt x="42" y="1028"/>
                </a:lnTo>
                <a:cubicBezTo>
                  <a:pt x="51" y="1010"/>
                  <a:pt x="70" y="1000"/>
                  <a:pt x="90" y="1002"/>
                </a:cubicBezTo>
                <a:cubicBezTo>
                  <a:pt x="110" y="1004"/>
                  <a:pt x="126" y="1018"/>
                  <a:pt x="131" y="1038"/>
                </a:cubicBezTo>
                <a:lnTo>
                  <a:pt x="132" y="1040"/>
                </a:lnTo>
                <a:lnTo>
                  <a:pt x="133" y="1047"/>
                </a:lnTo>
                <a:lnTo>
                  <a:pt x="85" y="1006"/>
                </a:lnTo>
                <a:lnTo>
                  <a:pt x="87" y="1006"/>
                </a:lnTo>
                <a:lnTo>
                  <a:pt x="39" y="1049"/>
                </a:lnTo>
                <a:lnTo>
                  <a:pt x="40" y="1045"/>
                </a:lnTo>
                <a:lnTo>
                  <a:pt x="40" y="1041"/>
                </a:lnTo>
                <a:lnTo>
                  <a:pt x="40" y="1038"/>
                </a:lnTo>
                <a:lnTo>
                  <a:pt x="41" y="1047"/>
                </a:lnTo>
                <a:lnTo>
                  <a:pt x="40" y="1045"/>
                </a:lnTo>
                <a:lnTo>
                  <a:pt x="87" y="1083"/>
                </a:lnTo>
                <a:lnTo>
                  <a:pt x="87" y="1083"/>
                </a:lnTo>
                <a:lnTo>
                  <a:pt x="135" y="1041"/>
                </a:lnTo>
                <a:lnTo>
                  <a:pt x="134" y="1045"/>
                </a:lnTo>
                <a:lnTo>
                  <a:pt x="134" y="1051"/>
                </a:lnTo>
                <a:lnTo>
                  <a:pt x="133" y="1061"/>
                </a:lnTo>
                <a:lnTo>
                  <a:pt x="132" y="1065"/>
                </a:lnTo>
                <a:cubicBezTo>
                  <a:pt x="129" y="1090"/>
                  <a:pt x="107" y="1108"/>
                  <a:pt x="81" y="1107"/>
                </a:cubicBezTo>
                <a:cubicBezTo>
                  <a:pt x="56" y="1105"/>
                  <a:pt x="36" y="1084"/>
                  <a:pt x="36" y="1059"/>
                </a:cubicBezTo>
                <a:lnTo>
                  <a:pt x="36" y="1058"/>
                </a:lnTo>
                <a:lnTo>
                  <a:pt x="36" y="1053"/>
                </a:lnTo>
                <a:lnTo>
                  <a:pt x="37" y="1044"/>
                </a:lnTo>
                <a:lnTo>
                  <a:pt x="37" y="1045"/>
                </a:lnTo>
                <a:lnTo>
                  <a:pt x="85" y="1093"/>
                </a:lnTo>
                <a:lnTo>
                  <a:pt x="84" y="1093"/>
                </a:lnTo>
                <a:cubicBezTo>
                  <a:pt x="58" y="1093"/>
                  <a:pt x="36" y="1071"/>
                  <a:pt x="36" y="1045"/>
                </a:cubicBezTo>
                <a:cubicBezTo>
                  <a:pt x="36" y="1018"/>
                  <a:pt x="58" y="997"/>
                  <a:pt x="84" y="997"/>
                </a:cubicBezTo>
                <a:lnTo>
                  <a:pt x="86" y="997"/>
                </a:lnTo>
                <a:lnTo>
                  <a:pt x="38" y="1050"/>
                </a:lnTo>
                <a:lnTo>
                  <a:pt x="38" y="1046"/>
                </a:lnTo>
                <a:lnTo>
                  <a:pt x="37" y="1045"/>
                </a:lnTo>
                <a:cubicBezTo>
                  <a:pt x="36" y="1040"/>
                  <a:pt x="36" y="1035"/>
                  <a:pt x="37" y="1030"/>
                </a:cubicBezTo>
                <a:lnTo>
                  <a:pt x="37" y="1026"/>
                </a:lnTo>
                <a:lnTo>
                  <a:pt x="37" y="1026"/>
                </a:lnTo>
                <a:cubicBezTo>
                  <a:pt x="37" y="999"/>
                  <a:pt x="58" y="978"/>
                  <a:pt x="85" y="978"/>
                </a:cubicBezTo>
                <a:lnTo>
                  <a:pt x="86" y="978"/>
                </a:lnTo>
                <a:cubicBezTo>
                  <a:pt x="112" y="978"/>
                  <a:pt x="134" y="999"/>
                  <a:pt x="134" y="1026"/>
                </a:cubicBezTo>
                <a:lnTo>
                  <a:pt x="134" y="1029"/>
                </a:lnTo>
                <a:lnTo>
                  <a:pt x="133" y="1039"/>
                </a:lnTo>
                <a:lnTo>
                  <a:pt x="133" y="1044"/>
                </a:lnTo>
                <a:lnTo>
                  <a:pt x="133" y="1040"/>
                </a:lnTo>
                <a:cubicBezTo>
                  <a:pt x="133" y="1066"/>
                  <a:pt x="111" y="1088"/>
                  <a:pt x="85" y="1088"/>
                </a:cubicBezTo>
                <a:cubicBezTo>
                  <a:pt x="58" y="1088"/>
                  <a:pt x="37" y="1066"/>
                  <a:pt x="37" y="1040"/>
                </a:cubicBezTo>
                <a:lnTo>
                  <a:pt x="37" y="1037"/>
                </a:lnTo>
                <a:lnTo>
                  <a:pt x="38" y="1027"/>
                </a:lnTo>
                <a:lnTo>
                  <a:pt x="37" y="1024"/>
                </a:lnTo>
                <a:lnTo>
                  <a:pt x="37" y="1021"/>
                </a:lnTo>
                <a:cubicBezTo>
                  <a:pt x="37" y="994"/>
                  <a:pt x="59" y="973"/>
                  <a:pt x="85" y="973"/>
                </a:cubicBezTo>
                <a:cubicBezTo>
                  <a:pt x="112" y="973"/>
                  <a:pt x="133" y="994"/>
                  <a:pt x="133" y="1021"/>
                </a:cubicBezTo>
                <a:lnTo>
                  <a:pt x="133" y="1022"/>
                </a:lnTo>
                <a:lnTo>
                  <a:pt x="133" y="1025"/>
                </a:lnTo>
                <a:cubicBezTo>
                  <a:pt x="133" y="1027"/>
                  <a:pt x="133" y="1030"/>
                  <a:pt x="133" y="1032"/>
                </a:cubicBezTo>
                <a:lnTo>
                  <a:pt x="132" y="1035"/>
                </a:lnTo>
                <a:lnTo>
                  <a:pt x="133" y="1028"/>
                </a:lnTo>
                <a:lnTo>
                  <a:pt x="133" y="1030"/>
                </a:lnTo>
                <a:lnTo>
                  <a:pt x="42" y="1009"/>
                </a:lnTo>
                <a:lnTo>
                  <a:pt x="43" y="1008"/>
                </a:lnTo>
                <a:lnTo>
                  <a:pt x="38" y="1023"/>
                </a:lnTo>
                <a:lnTo>
                  <a:pt x="38" y="1019"/>
                </a:lnTo>
                <a:lnTo>
                  <a:pt x="38" y="1026"/>
                </a:lnTo>
                <a:lnTo>
                  <a:pt x="38" y="1018"/>
                </a:lnTo>
                <a:lnTo>
                  <a:pt x="38" y="1015"/>
                </a:lnTo>
                <a:cubicBezTo>
                  <a:pt x="36" y="992"/>
                  <a:pt x="51" y="971"/>
                  <a:pt x="73" y="965"/>
                </a:cubicBezTo>
                <a:cubicBezTo>
                  <a:pt x="95" y="959"/>
                  <a:pt x="118" y="969"/>
                  <a:pt x="128" y="990"/>
                </a:cubicBezTo>
                <a:lnTo>
                  <a:pt x="129" y="992"/>
                </a:lnTo>
                <a:cubicBezTo>
                  <a:pt x="132" y="996"/>
                  <a:pt x="133" y="1001"/>
                  <a:pt x="134" y="1006"/>
                </a:cubicBezTo>
                <a:lnTo>
                  <a:pt x="134" y="1009"/>
                </a:lnTo>
                <a:cubicBezTo>
                  <a:pt x="139" y="1034"/>
                  <a:pt x="122" y="1058"/>
                  <a:pt x="97" y="1063"/>
                </a:cubicBezTo>
                <a:cubicBezTo>
                  <a:pt x="72" y="1069"/>
                  <a:pt x="47" y="1053"/>
                  <a:pt x="40" y="1028"/>
                </a:cubicBezTo>
                <a:lnTo>
                  <a:pt x="40" y="1026"/>
                </a:lnTo>
                <a:lnTo>
                  <a:pt x="39" y="1019"/>
                </a:lnTo>
                <a:lnTo>
                  <a:pt x="133" y="1019"/>
                </a:lnTo>
                <a:lnTo>
                  <a:pt x="133" y="1022"/>
                </a:lnTo>
                <a:lnTo>
                  <a:pt x="133" y="1014"/>
                </a:lnTo>
                <a:lnTo>
                  <a:pt x="133" y="1016"/>
                </a:lnTo>
                <a:lnTo>
                  <a:pt x="43" y="995"/>
                </a:lnTo>
                <a:lnTo>
                  <a:pt x="44" y="993"/>
                </a:lnTo>
                <a:lnTo>
                  <a:pt x="39" y="1007"/>
                </a:lnTo>
                <a:lnTo>
                  <a:pt x="40" y="1004"/>
                </a:lnTo>
                <a:lnTo>
                  <a:pt x="40" y="1019"/>
                </a:lnTo>
                <a:lnTo>
                  <a:pt x="39" y="1016"/>
                </a:lnTo>
                <a:lnTo>
                  <a:pt x="41" y="1024"/>
                </a:lnTo>
                <a:lnTo>
                  <a:pt x="40" y="1022"/>
                </a:lnTo>
                <a:lnTo>
                  <a:pt x="134" y="1007"/>
                </a:lnTo>
                <a:lnTo>
                  <a:pt x="134" y="1008"/>
                </a:lnTo>
                <a:lnTo>
                  <a:pt x="134" y="1012"/>
                </a:lnTo>
                <a:lnTo>
                  <a:pt x="133" y="1004"/>
                </a:lnTo>
                <a:lnTo>
                  <a:pt x="134" y="1007"/>
                </a:lnTo>
                <a:cubicBezTo>
                  <a:pt x="134" y="1010"/>
                  <a:pt x="134" y="1012"/>
                  <a:pt x="134" y="1015"/>
                </a:cubicBezTo>
                <a:lnTo>
                  <a:pt x="134" y="1016"/>
                </a:lnTo>
                <a:cubicBezTo>
                  <a:pt x="134" y="1043"/>
                  <a:pt x="113" y="1064"/>
                  <a:pt x="86" y="1064"/>
                </a:cubicBezTo>
                <a:cubicBezTo>
                  <a:pt x="60" y="1064"/>
                  <a:pt x="38" y="1043"/>
                  <a:pt x="38" y="1016"/>
                </a:cubicBezTo>
                <a:lnTo>
                  <a:pt x="38" y="1012"/>
                </a:lnTo>
                <a:lnTo>
                  <a:pt x="38" y="1007"/>
                </a:lnTo>
                <a:lnTo>
                  <a:pt x="86" y="1055"/>
                </a:lnTo>
                <a:lnTo>
                  <a:pt x="85" y="1055"/>
                </a:lnTo>
                <a:cubicBezTo>
                  <a:pt x="71" y="1055"/>
                  <a:pt x="58" y="1049"/>
                  <a:pt x="49" y="1038"/>
                </a:cubicBezTo>
                <a:cubicBezTo>
                  <a:pt x="39" y="1027"/>
                  <a:pt x="36" y="1012"/>
                  <a:pt x="38" y="998"/>
                </a:cubicBezTo>
                <a:lnTo>
                  <a:pt x="39" y="993"/>
                </a:lnTo>
                <a:lnTo>
                  <a:pt x="39" y="992"/>
                </a:lnTo>
                <a:cubicBezTo>
                  <a:pt x="42" y="966"/>
                  <a:pt x="65" y="948"/>
                  <a:pt x="90" y="950"/>
                </a:cubicBezTo>
                <a:cubicBezTo>
                  <a:pt x="115" y="951"/>
                  <a:pt x="135" y="972"/>
                  <a:pt x="135" y="997"/>
                </a:cubicBezTo>
                <a:lnTo>
                  <a:pt x="135" y="999"/>
                </a:lnTo>
                <a:lnTo>
                  <a:pt x="135" y="1002"/>
                </a:lnTo>
                <a:cubicBezTo>
                  <a:pt x="135" y="1005"/>
                  <a:pt x="135" y="1008"/>
                  <a:pt x="134" y="1010"/>
                </a:cubicBezTo>
                <a:lnTo>
                  <a:pt x="134" y="1013"/>
                </a:lnTo>
                <a:lnTo>
                  <a:pt x="134" y="1005"/>
                </a:lnTo>
                <a:lnTo>
                  <a:pt x="134" y="1007"/>
                </a:lnTo>
                <a:cubicBezTo>
                  <a:pt x="134" y="1031"/>
                  <a:pt x="117" y="1051"/>
                  <a:pt x="94" y="1054"/>
                </a:cubicBezTo>
                <a:cubicBezTo>
                  <a:pt x="71" y="1058"/>
                  <a:pt x="48" y="1044"/>
                  <a:pt x="41" y="1022"/>
                </a:cubicBezTo>
                <a:lnTo>
                  <a:pt x="40" y="1021"/>
                </a:lnTo>
                <a:cubicBezTo>
                  <a:pt x="39" y="1016"/>
                  <a:pt x="38" y="1011"/>
                  <a:pt x="38" y="1005"/>
                </a:cubicBezTo>
                <a:lnTo>
                  <a:pt x="38" y="1002"/>
                </a:lnTo>
                <a:lnTo>
                  <a:pt x="38" y="999"/>
                </a:lnTo>
                <a:lnTo>
                  <a:pt x="38" y="997"/>
                </a:lnTo>
                <a:cubicBezTo>
                  <a:pt x="38" y="971"/>
                  <a:pt x="59" y="949"/>
                  <a:pt x="86" y="949"/>
                </a:cubicBezTo>
                <a:cubicBezTo>
                  <a:pt x="112" y="949"/>
                  <a:pt x="134" y="971"/>
                  <a:pt x="134" y="997"/>
                </a:cubicBezTo>
                <a:lnTo>
                  <a:pt x="134" y="999"/>
                </a:lnTo>
                <a:lnTo>
                  <a:pt x="133" y="992"/>
                </a:lnTo>
                <a:lnTo>
                  <a:pt x="134" y="996"/>
                </a:lnTo>
                <a:lnTo>
                  <a:pt x="134" y="998"/>
                </a:lnTo>
                <a:cubicBezTo>
                  <a:pt x="135" y="1000"/>
                  <a:pt x="135" y="1003"/>
                  <a:pt x="135" y="1005"/>
                </a:cubicBezTo>
                <a:lnTo>
                  <a:pt x="135" y="1007"/>
                </a:lnTo>
                <a:cubicBezTo>
                  <a:pt x="135" y="1033"/>
                  <a:pt x="113" y="1055"/>
                  <a:pt x="87" y="1055"/>
                </a:cubicBezTo>
                <a:cubicBezTo>
                  <a:pt x="60" y="1055"/>
                  <a:pt x="39" y="1033"/>
                  <a:pt x="39" y="1007"/>
                </a:cubicBezTo>
                <a:lnTo>
                  <a:pt x="39" y="1005"/>
                </a:lnTo>
                <a:lnTo>
                  <a:pt x="39" y="1001"/>
                </a:lnTo>
                <a:lnTo>
                  <a:pt x="39" y="995"/>
                </a:lnTo>
                <a:lnTo>
                  <a:pt x="38" y="990"/>
                </a:lnTo>
                <a:lnTo>
                  <a:pt x="38" y="983"/>
                </a:lnTo>
                <a:lnTo>
                  <a:pt x="133" y="995"/>
                </a:lnTo>
                <a:lnTo>
                  <a:pt x="132" y="997"/>
                </a:lnTo>
                <a:lnTo>
                  <a:pt x="132" y="996"/>
                </a:lnTo>
                <a:lnTo>
                  <a:pt x="85" y="940"/>
                </a:lnTo>
                <a:lnTo>
                  <a:pt x="86" y="940"/>
                </a:lnTo>
                <a:lnTo>
                  <a:pt x="39" y="996"/>
                </a:lnTo>
                <a:lnTo>
                  <a:pt x="39" y="993"/>
                </a:lnTo>
                <a:lnTo>
                  <a:pt x="39" y="995"/>
                </a:lnTo>
                <a:cubicBezTo>
                  <a:pt x="33" y="970"/>
                  <a:pt x="47" y="945"/>
                  <a:pt x="71" y="937"/>
                </a:cubicBezTo>
                <a:cubicBezTo>
                  <a:pt x="95" y="930"/>
                  <a:pt x="121" y="942"/>
                  <a:pt x="130" y="965"/>
                </a:cubicBezTo>
                <a:lnTo>
                  <a:pt x="131" y="968"/>
                </a:lnTo>
                <a:cubicBezTo>
                  <a:pt x="132" y="970"/>
                  <a:pt x="133" y="973"/>
                  <a:pt x="134" y="976"/>
                </a:cubicBezTo>
                <a:lnTo>
                  <a:pt x="134" y="979"/>
                </a:lnTo>
                <a:lnTo>
                  <a:pt x="39" y="988"/>
                </a:lnTo>
                <a:lnTo>
                  <a:pt x="39" y="986"/>
                </a:lnTo>
                <a:lnTo>
                  <a:pt x="40" y="994"/>
                </a:lnTo>
                <a:lnTo>
                  <a:pt x="39" y="991"/>
                </a:lnTo>
                <a:cubicBezTo>
                  <a:pt x="38" y="987"/>
                  <a:pt x="38" y="982"/>
                  <a:pt x="39" y="978"/>
                </a:cubicBezTo>
                <a:lnTo>
                  <a:pt x="39" y="973"/>
                </a:lnTo>
                <a:lnTo>
                  <a:pt x="39" y="983"/>
                </a:lnTo>
                <a:lnTo>
                  <a:pt x="39" y="978"/>
                </a:lnTo>
                <a:cubicBezTo>
                  <a:pt x="38" y="975"/>
                  <a:pt x="38" y="972"/>
                  <a:pt x="39" y="968"/>
                </a:cubicBezTo>
                <a:lnTo>
                  <a:pt x="39" y="964"/>
                </a:lnTo>
                <a:lnTo>
                  <a:pt x="39" y="966"/>
                </a:lnTo>
                <a:lnTo>
                  <a:pt x="39" y="964"/>
                </a:lnTo>
                <a:cubicBezTo>
                  <a:pt x="39" y="938"/>
                  <a:pt x="59" y="917"/>
                  <a:pt x="85" y="916"/>
                </a:cubicBezTo>
                <a:cubicBezTo>
                  <a:pt x="110" y="915"/>
                  <a:pt x="132" y="934"/>
                  <a:pt x="135" y="959"/>
                </a:cubicBezTo>
                <a:lnTo>
                  <a:pt x="135" y="964"/>
                </a:lnTo>
                <a:lnTo>
                  <a:pt x="136" y="968"/>
                </a:lnTo>
                <a:lnTo>
                  <a:pt x="40" y="973"/>
                </a:lnTo>
                <a:lnTo>
                  <a:pt x="40" y="972"/>
                </a:lnTo>
                <a:lnTo>
                  <a:pt x="41" y="980"/>
                </a:lnTo>
                <a:lnTo>
                  <a:pt x="40" y="977"/>
                </a:lnTo>
                <a:cubicBezTo>
                  <a:pt x="38" y="963"/>
                  <a:pt x="42" y="949"/>
                  <a:pt x="51" y="938"/>
                </a:cubicBezTo>
                <a:cubicBezTo>
                  <a:pt x="60" y="927"/>
                  <a:pt x="73" y="921"/>
                  <a:pt x="87" y="921"/>
                </a:cubicBezTo>
                <a:lnTo>
                  <a:pt x="88" y="921"/>
                </a:lnTo>
                <a:cubicBezTo>
                  <a:pt x="114" y="921"/>
                  <a:pt x="136" y="942"/>
                  <a:pt x="136" y="969"/>
                </a:cubicBezTo>
                <a:lnTo>
                  <a:pt x="136" y="974"/>
                </a:lnTo>
                <a:lnTo>
                  <a:pt x="136" y="978"/>
                </a:lnTo>
                <a:lnTo>
                  <a:pt x="48" y="952"/>
                </a:lnTo>
                <a:lnTo>
                  <a:pt x="49" y="950"/>
                </a:lnTo>
                <a:lnTo>
                  <a:pt x="41" y="970"/>
                </a:lnTo>
                <a:lnTo>
                  <a:pt x="42" y="967"/>
                </a:lnTo>
                <a:lnTo>
                  <a:pt x="42" y="979"/>
                </a:lnTo>
                <a:lnTo>
                  <a:pt x="41" y="974"/>
                </a:lnTo>
                <a:cubicBezTo>
                  <a:pt x="41" y="971"/>
                  <a:pt x="41" y="968"/>
                  <a:pt x="41" y="964"/>
                </a:cubicBezTo>
                <a:lnTo>
                  <a:pt x="42" y="959"/>
                </a:lnTo>
                <a:cubicBezTo>
                  <a:pt x="42" y="953"/>
                  <a:pt x="44" y="948"/>
                  <a:pt x="47" y="943"/>
                </a:cubicBezTo>
                <a:lnTo>
                  <a:pt x="48" y="940"/>
                </a:lnTo>
                <a:lnTo>
                  <a:pt x="52" y="933"/>
                </a:lnTo>
                <a:cubicBezTo>
                  <a:pt x="64" y="915"/>
                  <a:pt x="86" y="907"/>
                  <a:pt x="106" y="914"/>
                </a:cubicBezTo>
                <a:cubicBezTo>
                  <a:pt x="126" y="920"/>
                  <a:pt x="140" y="938"/>
                  <a:pt x="140" y="959"/>
                </a:cubicBezTo>
                <a:lnTo>
                  <a:pt x="140" y="961"/>
                </a:lnTo>
                <a:lnTo>
                  <a:pt x="140" y="964"/>
                </a:lnTo>
                <a:lnTo>
                  <a:pt x="139" y="957"/>
                </a:lnTo>
                <a:lnTo>
                  <a:pt x="140" y="961"/>
                </a:lnTo>
                <a:lnTo>
                  <a:pt x="132" y="941"/>
                </a:lnTo>
                <a:lnTo>
                  <a:pt x="133" y="942"/>
                </a:lnTo>
                <a:lnTo>
                  <a:pt x="45" y="969"/>
                </a:lnTo>
                <a:lnTo>
                  <a:pt x="45" y="966"/>
                </a:lnTo>
                <a:lnTo>
                  <a:pt x="45" y="962"/>
                </a:lnTo>
                <a:lnTo>
                  <a:pt x="45" y="954"/>
                </a:lnTo>
                <a:lnTo>
                  <a:pt x="93" y="1002"/>
                </a:lnTo>
                <a:lnTo>
                  <a:pt x="93" y="1002"/>
                </a:lnTo>
                <a:lnTo>
                  <a:pt x="141" y="954"/>
                </a:lnTo>
                <a:lnTo>
                  <a:pt x="141" y="957"/>
                </a:lnTo>
                <a:lnTo>
                  <a:pt x="140" y="946"/>
                </a:lnTo>
                <a:lnTo>
                  <a:pt x="140" y="948"/>
                </a:lnTo>
                <a:lnTo>
                  <a:pt x="45" y="959"/>
                </a:lnTo>
                <a:lnTo>
                  <a:pt x="45" y="955"/>
                </a:lnTo>
                <a:lnTo>
                  <a:pt x="45" y="950"/>
                </a:lnTo>
                <a:cubicBezTo>
                  <a:pt x="45" y="923"/>
                  <a:pt x="67" y="902"/>
                  <a:pt x="93" y="902"/>
                </a:cubicBezTo>
                <a:lnTo>
                  <a:pt x="94" y="902"/>
                </a:lnTo>
                <a:lnTo>
                  <a:pt x="94" y="902"/>
                </a:lnTo>
                <a:lnTo>
                  <a:pt x="96" y="902"/>
                </a:lnTo>
                <a:lnTo>
                  <a:pt x="96" y="902"/>
                </a:lnTo>
                <a:cubicBezTo>
                  <a:pt x="123" y="902"/>
                  <a:pt x="144" y="923"/>
                  <a:pt x="144" y="950"/>
                </a:cubicBezTo>
                <a:lnTo>
                  <a:pt x="144" y="953"/>
                </a:lnTo>
                <a:lnTo>
                  <a:pt x="144" y="954"/>
                </a:lnTo>
                <a:lnTo>
                  <a:pt x="49" y="945"/>
                </a:lnTo>
                <a:lnTo>
                  <a:pt x="50" y="943"/>
                </a:lnTo>
                <a:lnTo>
                  <a:pt x="49" y="952"/>
                </a:lnTo>
                <a:lnTo>
                  <a:pt x="49" y="947"/>
                </a:lnTo>
                <a:lnTo>
                  <a:pt x="49" y="942"/>
                </a:lnTo>
                <a:lnTo>
                  <a:pt x="49" y="940"/>
                </a:lnTo>
                <a:cubicBezTo>
                  <a:pt x="49" y="914"/>
                  <a:pt x="70" y="892"/>
                  <a:pt x="97" y="892"/>
                </a:cubicBezTo>
                <a:cubicBezTo>
                  <a:pt x="123" y="892"/>
                  <a:pt x="145" y="914"/>
                  <a:pt x="145" y="940"/>
                </a:cubicBezTo>
                <a:lnTo>
                  <a:pt x="145" y="941"/>
                </a:lnTo>
                <a:cubicBezTo>
                  <a:pt x="145" y="944"/>
                  <a:pt x="145" y="946"/>
                  <a:pt x="144" y="948"/>
                </a:cubicBezTo>
                <a:lnTo>
                  <a:pt x="144" y="952"/>
                </a:lnTo>
                <a:lnTo>
                  <a:pt x="144" y="945"/>
                </a:lnTo>
                <a:lnTo>
                  <a:pt x="144" y="948"/>
                </a:lnTo>
                <a:cubicBezTo>
                  <a:pt x="144" y="954"/>
                  <a:pt x="144" y="959"/>
                  <a:pt x="142" y="964"/>
                </a:cubicBezTo>
                <a:lnTo>
                  <a:pt x="142" y="965"/>
                </a:lnTo>
                <a:cubicBezTo>
                  <a:pt x="134" y="986"/>
                  <a:pt x="114" y="1000"/>
                  <a:pt x="91" y="998"/>
                </a:cubicBezTo>
                <a:cubicBezTo>
                  <a:pt x="69" y="996"/>
                  <a:pt x="51" y="978"/>
                  <a:pt x="48" y="956"/>
                </a:cubicBezTo>
                <a:lnTo>
                  <a:pt x="48" y="952"/>
                </a:lnTo>
                <a:lnTo>
                  <a:pt x="47" y="940"/>
                </a:lnTo>
                <a:cubicBezTo>
                  <a:pt x="47" y="938"/>
                  <a:pt x="48" y="936"/>
                  <a:pt x="48" y="934"/>
                </a:cubicBezTo>
                <a:lnTo>
                  <a:pt x="48" y="930"/>
                </a:lnTo>
                <a:lnTo>
                  <a:pt x="48" y="937"/>
                </a:lnTo>
                <a:lnTo>
                  <a:pt x="48" y="935"/>
                </a:lnTo>
                <a:cubicBezTo>
                  <a:pt x="48" y="910"/>
                  <a:pt x="68" y="889"/>
                  <a:pt x="93" y="888"/>
                </a:cubicBezTo>
                <a:cubicBezTo>
                  <a:pt x="119" y="886"/>
                  <a:pt x="141" y="905"/>
                  <a:pt x="144" y="930"/>
                </a:cubicBezTo>
                <a:lnTo>
                  <a:pt x="144" y="935"/>
                </a:lnTo>
                <a:lnTo>
                  <a:pt x="144" y="945"/>
                </a:lnTo>
                <a:lnTo>
                  <a:pt x="96" y="897"/>
                </a:lnTo>
                <a:lnTo>
                  <a:pt x="97" y="897"/>
                </a:lnTo>
                <a:cubicBezTo>
                  <a:pt x="123" y="897"/>
                  <a:pt x="145" y="918"/>
                  <a:pt x="145" y="945"/>
                </a:cubicBezTo>
                <a:lnTo>
                  <a:pt x="145" y="948"/>
                </a:lnTo>
                <a:cubicBezTo>
                  <a:pt x="145" y="954"/>
                  <a:pt x="144" y="959"/>
                  <a:pt x="143" y="964"/>
                </a:cubicBezTo>
                <a:lnTo>
                  <a:pt x="142" y="965"/>
                </a:lnTo>
                <a:cubicBezTo>
                  <a:pt x="134" y="988"/>
                  <a:pt x="111" y="1002"/>
                  <a:pt x="87" y="997"/>
                </a:cubicBezTo>
                <a:cubicBezTo>
                  <a:pt x="63" y="992"/>
                  <a:pt x="47" y="970"/>
                  <a:pt x="49" y="946"/>
                </a:cubicBezTo>
                <a:lnTo>
                  <a:pt x="49" y="940"/>
                </a:lnTo>
                <a:lnTo>
                  <a:pt x="50" y="932"/>
                </a:lnTo>
                <a:lnTo>
                  <a:pt x="50" y="941"/>
                </a:lnTo>
                <a:lnTo>
                  <a:pt x="49" y="936"/>
                </a:lnTo>
                <a:cubicBezTo>
                  <a:pt x="47" y="912"/>
                  <a:pt x="62" y="890"/>
                  <a:pt x="85" y="884"/>
                </a:cubicBezTo>
                <a:cubicBezTo>
                  <a:pt x="109" y="879"/>
                  <a:pt x="133" y="891"/>
                  <a:pt x="142" y="913"/>
                </a:cubicBezTo>
                <a:lnTo>
                  <a:pt x="143" y="916"/>
                </a:lnTo>
                <a:lnTo>
                  <a:pt x="145" y="924"/>
                </a:lnTo>
                <a:lnTo>
                  <a:pt x="50" y="935"/>
                </a:lnTo>
                <a:lnTo>
                  <a:pt x="50" y="933"/>
                </a:lnTo>
                <a:lnTo>
                  <a:pt x="51" y="943"/>
                </a:lnTo>
                <a:lnTo>
                  <a:pt x="51" y="940"/>
                </a:lnTo>
                <a:cubicBezTo>
                  <a:pt x="48" y="926"/>
                  <a:pt x="52" y="912"/>
                  <a:pt x="61" y="901"/>
                </a:cubicBezTo>
                <a:cubicBezTo>
                  <a:pt x="70" y="889"/>
                  <a:pt x="84" y="883"/>
                  <a:pt x="98" y="883"/>
                </a:cubicBezTo>
                <a:lnTo>
                  <a:pt x="98" y="883"/>
                </a:lnTo>
                <a:lnTo>
                  <a:pt x="99" y="883"/>
                </a:lnTo>
                <a:lnTo>
                  <a:pt x="99" y="883"/>
                </a:lnTo>
                <a:lnTo>
                  <a:pt x="100" y="883"/>
                </a:lnTo>
                <a:lnTo>
                  <a:pt x="53" y="928"/>
                </a:lnTo>
                <a:lnTo>
                  <a:pt x="53" y="921"/>
                </a:lnTo>
                <a:lnTo>
                  <a:pt x="53" y="916"/>
                </a:lnTo>
                <a:cubicBezTo>
                  <a:pt x="53" y="914"/>
                  <a:pt x="53" y="912"/>
                  <a:pt x="53" y="910"/>
                </a:cubicBezTo>
                <a:lnTo>
                  <a:pt x="54" y="906"/>
                </a:lnTo>
                <a:lnTo>
                  <a:pt x="53" y="913"/>
                </a:lnTo>
                <a:lnTo>
                  <a:pt x="53" y="912"/>
                </a:lnTo>
                <a:cubicBezTo>
                  <a:pt x="53" y="886"/>
                  <a:pt x="73" y="865"/>
                  <a:pt x="99" y="864"/>
                </a:cubicBezTo>
                <a:cubicBezTo>
                  <a:pt x="124" y="863"/>
                  <a:pt x="146" y="881"/>
                  <a:pt x="149" y="907"/>
                </a:cubicBezTo>
                <a:lnTo>
                  <a:pt x="150" y="911"/>
                </a:lnTo>
                <a:lnTo>
                  <a:pt x="150" y="917"/>
                </a:lnTo>
                <a:lnTo>
                  <a:pt x="60" y="900"/>
                </a:lnTo>
                <a:lnTo>
                  <a:pt x="61" y="898"/>
                </a:lnTo>
                <a:lnTo>
                  <a:pt x="56" y="912"/>
                </a:lnTo>
                <a:lnTo>
                  <a:pt x="57" y="909"/>
                </a:lnTo>
                <a:lnTo>
                  <a:pt x="104" y="964"/>
                </a:lnTo>
                <a:lnTo>
                  <a:pt x="103" y="964"/>
                </a:lnTo>
                <a:cubicBezTo>
                  <a:pt x="88" y="964"/>
                  <a:pt x="73" y="957"/>
                  <a:pt x="64" y="945"/>
                </a:cubicBezTo>
                <a:cubicBezTo>
                  <a:pt x="55" y="932"/>
                  <a:pt x="53" y="916"/>
                  <a:pt x="57" y="901"/>
                </a:cubicBezTo>
                <a:lnTo>
                  <a:pt x="59" y="897"/>
                </a:lnTo>
                <a:lnTo>
                  <a:pt x="57" y="907"/>
                </a:lnTo>
                <a:lnTo>
                  <a:pt x="57" y="902"/>
                </a:lnTo>
                <a:cubicBezTo>
                  <a:pt x="60" y="878"/>
                  <a:pt x="80" y="859"/>
                  <a:pt x="105" y="859"/>
                </a:cubicBezTo>
                <a:lnTo>
                  <a:pt x="106" y="859"/>
                </a:lnTo>
                <a:cubicBezTo>
                  <a:pt x="132" y="859"/>
                  <a:pt x="154" y="880"/>
                  <a:pt x="154" y="907"/>
                </a:cubicBezTo>
                <a:lnTo>
                  <a:pt x="154" y="910"/>
                </a:lnTo>
                <a:lnTo>
                  <a:pt x="154" y="912"/>
                </a:lnTo>
                <a:cubicBezTo>
                  <a:pt x="154" y="938"/>
                  <a:pt x="132" y="960"/>
                  <a:pt x="106" y="960"/>
                </a:cubicBezTo>
                <a:cubicBezTo>
                  <a:pt x="79" y="960"/>
                  <a:pt x="58" y="938"/>
                  <a:pt x="58" y="912"/>
                </a:cubicBezTo>
                <a:lnTo>
                  <a:pt x="58" y="909"/>
                </a:lnTo>
                <a:lnTo>
                  <a:pt x="58" y="904"/>
                </a:lnTo>
                <a:lnTo>
                  <a:pt x="58" y="900"/>
                </a:lnTo>
                <a:lnTo>
                  <a:pt x="58" y="897"/>
                </a:lnTo>
                <a:cubicBezTo>
                  <a:pt x="58" y="871"/>
                  <a:pt x="79" y="849"/>
                  <a:pt x="106" y="849"/>
                </a:cubicBezTo>
                <a:cubicBezTo>
                  <a:pt x="132" y="849"/>
                  <a:pt x="154" y="871"/>
                  <a:pt x="154" y="897"/>
                </a:cubicBezTo>
                <a:lnTo>
                  <a:pt x="154" y="899"/>
                </a:lnTo>
                <a:lnTo>
                  <a:pt x="154" y="902"/>
                </a:lnTo>
                <a:lnTo>
                  <a:pt x="58" y="898"/>
                </a:lnTo>
                <a:lnTo>
                  <a:pt x="59" y="893"/>
                </a:lnTo>
                <a:lnTo>
                  <a:pt x="58" y="894"/>
                </a:lnTo>
                <a:lnTo>
                  <a:pt x="58" y="893"/>
                </a:lnTo>
                <a:cubicBezTo>
                  <a:pt x="58" y="869"/>
                  <a:pt x="76" y="849"/>
                  <a:pt x="99" y="846"/>
                </a:cubicBezTo>
                <a:cubicBezTo>
                  <a:pt x="122" y="842"/>
                  <a:pt x="145" y="855"/>
                  <a:pt x="152" y="878"/>
                </a:cubicBezTo>
                <a:lnTo>
                  <a:pt x="153" y="879"/>
                </a:lnTo>
                <a:cubicBezTo>
                  <a:pt x="154" y="884"/>
                  <a:pt x="155" y="889"/>
                  <a:pt x="155" y="894"/>
                </a:cubicBezTo>
                <a:lnTo>
                  <a:pt x="155" y="897"/>
                </a:lnTo>
                <a:lnTo>
                  <a:pt x="154" y="907"/>
                </a:lnTo>
                <a:cubicBezTo>
                  <a:pt x="152" y="930"/>
                  <a:pt x="134" y="948"/>
                  <a:pt x="112" y="950"/>
                </a:cubicBezTo>
                <a:cubicBezTo>
                  <a:pt x="89" y="953"/>
                  <a:pt x="68" y="939"/>
                  <a:pt x="61" y="918"/>
                </a:cubicBezTo>
                <a:lnTo>
                  <a:pt x="60" y="916"/>
                </a:lnTo>
                <a:cubicBezTo>
                  <a:pt x="59" y="911"/>
                  <a:pt x="58" y="906"/>
                  <a:pt x="58" y="901"/>
                </a:cubicBezTo>
                <a:lnTo>
                  <a:pt x="58" y="897"/>
                </a:lnTo>
                <a:cubicBezTo>
                  <a:pt x="58" y="893"/>
                  <a:pt x="59" y="888"/>
                  <a:pt x="60" y="883"/>
                </a:cubicBezTo>
                <a:lnTo>
                  <a:pt x="63" y="875"/>
                </a:lnTo>
                <a:lnTo>
                  <a:pt x="65" y="869"/>
                </a:lnTo>
                <a:lnTo>
                  <a:pt x="68" y="862"/>
                </a:lnTo>
                <a:cubicBezTo>
                  <a:pt x="78" y="842"/>
                  <a:pt x="100" y="832"/>
                  <a:pt x="122" y="837"/>
                </a:cubicBezTo>
                <a:cubicBezTo>
                  <a:pt x="144" y="842"/>
                  <a:pt x="159" y="861"/>
                  <a:pt x="159" y="883"/>
                </a:cubicBezTo>
                <a:lnTo>
                  <a:pt x="159" y="884"/>
                </a:lnTo>
                <a:lnTo>
                  <a:pt x="159" y="887"/>
                </a:lnTo>
                <a:lnTo>
                  <a:pt x="159" y="893"/>
                </a:lnTo>
                <a:cubicBezTo>
                  <a:pt x="159" y="919"/>
                  <a:pt x="139" y="940"/>
                  <a:pt x="113" y="941"/>
                </a:cubicBezTo>
                <a:cubicBezTo>
                  <a:pt x="88" y="942"/>
                  <a:pt x="66" y="923"/>
                  <a:pt x="63" y="898"/>
                </a:cubicBezTo>
                <a:lnTo>
                  <a:pt x="63" y="893"/>
                </a:lnTo>
                <a:lnTo>
                  <a:pt x="62" y="889"/>
                </a:lnTo>
                <a:cubicBezTo>
                  <a:pt x="61" y="875"/>
                  <a:pt x="65" y="862"/>
                  <a:pt x="74" y="851"/>
                </a:cubicBezTo>
                <a:cubicBezTo>
                  <a:pt x="83" y="841"/>
                  <a:pt x="96" y="835"/>
                  <a:pt x="110" y="835"/>
                </a:cubicBezTo>
                <a:lnTo>
                  <a:pt x="110" y="835"/>
                </a:lnTo>
                <a:lnTo>
                  <a:pt x="111" y="835"/>
                </a:lnTo>
                <a:cubicBezTo>
                  <a:pt x="136" y="835"/>
                  <a:pt x="156" y="854"/>
                  <a:pt x="159" y="879"/>
                </a:cubicBezTo>
                <a:cubicBezTo>
                  <a:pt x="161" y="903"/>
                  <a:pt x="145" y="926"/>
                  <a:pt x="120" y="931"/>
                </a:cubicBezTo>
                <a:lnTo>
                  <a:pt x="118" y="931"/>
                </a:lnTo>
                <a:cubicBezTo>
                  <a:pt x="112" y="932"/>
                  <a:pt x="105" y="932"/>
                  <a:pt x="99" y="931"/>
                </a:cubicBezTo>
                <a:lnTo>
                  <a:pt x="97" y="931"/>
                </a:lnTo>
                <a:cubicBezTo>
                  <a:pt x="74" y="926"/>
                  <a:pt x="58" y="906"/>
                  <a:pt x="58" y="883"/>
                </a:cubicBezTo>
                <a:lnTo>
                  <a:pt x="58" y="878"/>
                </a:lnTo>
                <a:lnTo>
                  <a:pt x="59" y="868"/>
                </a:lnTo>
                <a:cubicBezTo>
                  <a:pt x="62" y="843"/>
                  <a:pt x="84" y="824"/>
                  <a:pt x="109" y="826"/>
                </a:cubicBezTo>
                <a:cubicBezTo>
                  <a:pt x="135" y="828"/>
                  <a:pt x="154" y="849"/>
                  <a:pt x="154" y="874"/>
                </a:cubicBezTo>
                <a:lnTo>
                  <a:pt x="154" y="878"/>
                </a:lnTo>
                <a:lnTo>
                  <a:pt x="154" y="888"/>
                </a:lnTo>
                <a:cubicBezTo>
                  <a:pt x="151" y="914"/>
                  <a:pt x="128" y="933"/>
                  <a:pt x="102" y="931"/>
                </a:cubicBezTo>
                <a:cubicBezTo>
                  <a:pt x="76" y="929"/>
                  <a:pt x="56" y="907"/>
                  <a:pt x="58" y="880"/>
                </a:cubicBezTo>
                <a:lnTo>
                  <a:pt x="59" y="873"/>
                </a:lnTo>
                <a:lnTo>
                  <a:pt x="58" y="871"/>
                </a:lnTo>
                <a:lnTo>
                  <a:pt x="58" y="869"/>
                </a:lnTo>
                <a:lnTo>
                  <a:pt x="149" y="890"/>
                </a:lnTo>
                <a:lnTo>
                  <a:pt x="149" y="891"/>
                </a:lnTo>
                <a:lnTo>
                  <a:pt x="154" y="876"/>
                </a:lnTo>
                <a:lnTo>
                  <a:pt x="153" y="880"/>
                </a:lnTo>
                <a:lnTo>
                  <a:pt x="153" y="866"/>
                </a:lnTo>
                <a:lnTo>
                  <a:pt x="153" y="869"/>
                </a:lnTo>
                <a:cubicBezTo>
                  <a:pt x="154" y="872"/>
                  <a:pt x="154" y="874"/>
                  <a:pt x="154" y="877"/>
                </a:cubicBezTo>
                <a:lnTo>
                  <a:pt x="154" y="878"/>
                </a:lnTo>
                <a:cubicBezTo>
                  <a:pt x="154" y="905"/>
                  <a:pt x="132" y="926"/>
                  <a:pt x="106" y="926"/>
                </a:cubicBezTo>
                <a:cubicBezTo>
                  <a:pt x="79" y="926"/>
                  <a:pt x="58" y="905"/>
                  <a:pt x="58" y="878"/>
                </a:cubicBezTo>
                <a:lnTo>
                  <a:pt x="58" y="876"/>
                </a:lnTo>
                <a:lnTo>
                  <a:pt x="58" y="874"/>
                </a:lnTo>
                <a:cubicBezTo>
                  <a:pt x="58" y="847"/>
                  <a:pt x="79" y="826"/>
                  <a:pt x="106" y="826"/>
                </a:cubicBezTo>
                <a:lnTo>
                  <a:pt x="106" y="826"/>
                </a:lnTo>
                <a:lnTo>
                  <a:pt x="58" y="874"/>
                </a:lnTo>
                <a:lnTo>
                  <a:pt x="58" y="868"/>
                </a:lnTo>
                <a:lnTo>
                  <a:pt x="58" y="870"/>
                </a:lnTo>
                <a:lnTo>
                  <a:pt x="154" y="864"/>
                </a:lnTo>
                <a:lnTo>
                  <a:pt x="154" y="866"/>
                </a:lnTo>
                <a:lnTo>
                  <a:pt x="154" y="869"/>
                </a:lnTo>
                <a:lnTo>
                  <a:pt x="59" y="857"/>
                </a:lnTo>
                <a:lnTo>
                  <a:pt x="60" y="855"/>
                </a:lnTo>
                <a:lnTo>
                  <a:pt x="63" y="847"/>
                </a:lnTo>
                <a:cubicBezTo>
                  <a:pt x="70" y="828"/>
                  <a:pt x="88" y="816"/>
                  <a:pt x="107" y="816"/>
                </a:cubicBezTo>
                <a:lnTo>
                  <a:pt x="109" y="816"/>
                </a:lnTo>
                <a:lnTo>
                  <a:pt x="111" y="816"/>
                </a:lnTo>
                <a:lnTo>
                  <a:pt x="63" y="864"/>
                </a:lnTo>
                <a:lnTo>
                  <a:pt x="63" y="859"/>
                </a:lnTo>
                <a:cubicBezTo>
                  <a:pt x="63" y="857"/>
                  <a:pt x="63" y="854"/>
                  <a:pt x="64" y="852"/>
                </a:cubicBezTo>
                <a:lnTo>
                  <a:pt x="64" y="849"/>
                </a:lnTo>
                <a:lnTo>
                  <a:pt x="63" y="856"/>
                </a:lnTo>
                <a:lnTo>
                  <a:pt x="63" y="855"/>
                </a:lnTo>
                <a:cubicBezTo>
                  <a:pt x="63" y="830"/>
                  <a:pt x="82" y="810"/>
                  <a:pt x="107" y="807"/>
                </a:cubicBezTo>
                <a:cubicBezTo>
                  <a:pt x="131" y="805"/>
                  <a:pt x="154" y="821"/>
                  <a:pt x="159" y="846"/>
                </a:cubicBezTo>
                <a:lnTo>
                  <a:pt x="159" y="848"/>
                </a:lnTo>
                <a:cubicBezTo>
                  <a:pt x="160" y="851"/>
                  <a:pt x="160" y="854"/>
                  <a:pt x="160" y="857"/>
                </a:cubicBezTo>
                <a:lnTo>
                  <a:pt x="160" y="859"/>
                </a:lnTo>
                <a:cubicBezTo>
                  <a:pt x="160" y="886"/>
                  <a:pt x="138" y="907"/>
                  <a:pt x="112" y="907"/>
                </a:cubicBezTo>
                <a:cubicBezTo>
                  <a:pt x="85" y="907"/>
                  <a:pt x="64" y="886"/>
                  <a:pt x="64" y="859"/>
                </a:cubicBezTo>
                <a:lnTo>
                  <a:pt x="64" y="858"/>
                </a:lnTo>
                <a:cubicBezTo>
                  <a:pt x="64" y="855"/>
                  <a:pt x="64" y="853"/>
                  <a:pt x="65" y="850"/>
                </a:cubicBezTo>
                <a:lnTo>
                  <a:pt x="65" y="847"/>
                </a:lnTo>
                <a:lnTo>
                  <a:pt x="65" y="845"/>
                </a:lnTo>
                <a:lnTo>
                  <a:pt x="66" y="840"/>
                </a:lnTo>
                <a:cubicBezTo>
                  <a:pt x="68" y="816"/>
                  <a:pt x="89" y="797"/>
                  <a:pt x="113" y="797"/>
                </a:cubicBezTo>
                <a:lnTo>
                  <a:pt x="115" y="797"/>
                </a:lnTo>
                <a:cubicBezTo>
                  <a:pt x="138" y="797"/>
                  <a:pt x="158" y="814"/>
                  <a:pt x="162" y="836"/>
                </a:cubicBezTo>
                <a:lnTo>
                  <a:pt x="163" y="839"/>
                </a:lnTo>
                <a:lnTo>
                  <a:pt x="163" y="838"/>
                </a:lnTo>
                <a:lnTo>
                  <a:pt x="76" y="823"/>
                </a:lnTo>
                <a:lnTo>
                  <a:pt x="77" y="822"/>
                </a:lnTo>
                <a:lnTo>
                  <a:pt x="71" y="833"/>
                </a:lnTo>
                <a:lnTo>
                  <a:pt x="72" y="830"/>
                </a:lnTo>
                <a:lnTo>
                  <a:pt x="70" y="850"/>
                </a:lnTo>
                <a:lnTo>
                  <a:pt x="70" y="844"/>
                </a:lnTo>
                <a:lnTo>
                  <a:pt x="71" y="852"/>
                </a:lnTo>
                <a:lnTo>
                  <a:pt x="70" y="848"/>
                </a:lnTo>
                <a:lnTo>
                  <a:pt x="159" y="857"/>
                </a:lnTo>
                <a:lnTo>
                  <a:pt x="158" y="859"/>
                </a:lnTo>
                <a:lnTo>
                  <a:pt x="155" y="865"/>
                </a:lnTo>
                <a:cubicBezTo>
                  <a:pt x="146" y="881"/>
                  <a:pt x="128" y="890"/>
                  <a:pt x="110" y="888"/>
                </a:cubicBezTo>
                <a:cubicBezTo>
                  <a:pt x="92" y="887"/>
                  <a:pt x="76" y="875"/>
                  <a:pt x="69" y="858"/>
                </a:cubicBezTo>
                <a:lnTo>
                  <a:pt x="68" y="856"/>
                </a:lnTo>
                <a:cubicBezTo>
                  <a:pt x="66" y="850"/>
                  <a:pt x="65" y="844"/>
                  <a:pt x="65" y="838"/>
                </a:cubicBezTo>
                <a:lnTo>
                  <a:pt x="65" y="836"/>
                </a:lnTo>
                <a:cubicBezTo>
                  <a:pt x="65" y="809"/>
                  <a:pt x="86" y="788"/>
                  <a:pt x="113" y="788"/>
                </a:cubicBezTo>
                <a:cubicBezTo>
                  <a:pt x="139" y="788"/>
                  <a:pt x="161" y="809"/>
                  <a:pt x="161" y="836"/>
                </a:cubicBezTo>
                <a:lnTo>
                  <a:pt x="161" y="838"/>
                </a:lnTo>
                <a:lnTo>
                  <a:pt x="159" y="823"/>
                </a:lnTo>
                <a:lnTo>
                  <a:pt x="160" y="826"/>
                </a:lnTo>
                <a:cubicBezTo>
                  <a:pt x="160" y="829"/>
                  <a:pt x="161" y="831"/>
                  <a:pt x="161" y="834"/>
                </a:cubicBezTo>
                <a:lnTo>
                  <a:pt x="162" y="838"/>
                </a:lnTo>
                <a:cubicBezTo>
                  <a:pt x="162" y="840"/>
                  <a:pt x="162" y="842"/>
                  <a:pt x="162" y="844"/>
                </a:cubicBezTo>
                <a:lnTo>
                  <a:pt x="162" y="845"/>
                </a:lnTo>
                <a:cubicBezTo>
                  <a:pt x="162" y="872"/>
                  <a:pt x="141" y="893"/>
                  <a:pt x="114" y="893"/>
                </a:cubicBezTo>
                <a:cubicBezTo>
                  <a:pt x="88" y="893"/>
                  <a:pt x="66" y="872"/>
                  <a:pt x="66" y="845"/>
                </a:cubicBezTo>
                <a:lnTo>
                  <a:pt x="66" y="843"/>
                </a:lnTo>
                <a:lnTo>
                  <a:pt x="66" y="845"/>
                </a:lnTo>
                <a:lnTo>
                  <a:pt x="66" y="834"/>
                </a:lnTo>
                <a:lnTo>
                  <a:pt x="67" y="842"/>
                </a:lnTo>
                <a:lnTo>
                  <a:pt x="66" y="839"/>
                </a:lnTo>
                <a:lnTo>
                  <a:pt x="113" y="879"/>
                </a:lnTo>
                <a:lnTo>
                  <a:pt x="113" y="879"/>
                </a:lnTo>
                <a:cubicBezTo>
                  <a:pt x="99" y="879"/>
                  <a:pt x="85" y="873"/>
                  <a:pt x="76" y="861"/>
                </a:cubicBezTo>
                <a:cubicBezTo>
                  <a:pt x="67" y="850"/>
                  <a:pt x="63" y="836"/>
                  <a:pt x="66" y="822"/>
                </a:cubicBezTo>
                <a:lnTo>
                  <a:pt x="66" y="819"/>
                </a:lnTo>
                <a:lnTo>
                  <a:pt x="67" y="815"/>
                </a:lnTo>
                <a:cubicBezTo>
                  <a:pt x="73" y="793"/>
                  <a:pt x="92" y="778"/>
                  <a:pt x="114" y="778"/>
                </a:cubicBezTo>
                <a:lnTo>
                  <a:pt x="115" y="778"/>
                </a:lnTo>
                <a:cubicBezTo>
                  <a:pt x="130" y="778"/>
                  <a:pt x="144" y="785"/>
                  <a:pt x="153" y="797"/>
                </a:cubicBezTo>
                <a:cubicBezTo>
                  <a:pt x="162" y="809"/>
                  <a:pt x="165" y="824"/>
                  <a:pt x="162" y="838"/>
                </a:cubicBezTo>
                <a:lnTo>
                  <a:pt x="161" y="840"/>
                </a:lnTo>
                <a:lnTo>
                  <a:pt x="161" y="840"/>
                </a:lnTo>
                <a:lnTo>
                  <a:pt x="114" y="783"/>
                </a:lnTo>
                <a:lnTo>
                  <a:pt x="114" y="783"/>
                </a:lnTo>
                <a:lnTo>
                  <a:pt x="66" y="831"/>
                </a:lnTo>
                <a:lnTo>
                  <a:pt x="66" y="828"/>
                </a:lnTo>
                <a:lnTo>
                  <a:pt x="66" y="823"/>
                </a:lnTo>
                <a:lnTo>
                  <a:pt x="66" y="819"/>
                </a:lnTo>
                <a:lnTo>
                  <a:pt x="66" y="816"/>
                </a:lnTo>
                <a:cubicBezTo>
                  <a:pt x="66" y="790"/>
                  <a:pt x="88" y="768"/>
                  <a:pt x="114" y="768"/>
                </a:cubicBezTo>
                <a:cubicBezTo>
                  <a:pt x="141" y="768"/>
                  <a:pt x="162" y="790"/>
                  <a:pt x="162" y="816"/>
                </a:cubicBezTo>
                <a:lnTo>
                  <a:pt x="162" y="817"/>
                </a:lnTo>
                <a:lnTo>
                  <a:pt x="162" y="810"/>
                </a:lnTo>
                <a:lnTo>
                  <a:pt x="162" y="813"/>
                </a:lnTo>
                <a:lnTo>
                  <a:pt x="163" y="822"/>
                </a:lnTo>
                <a:cubicBezTo>
                  <a:pt x="164" y="836"/>
                  <a:pt x="160" y="849"/>
                  <a:pt x="151" y="859"/>
                </a:cubicBezTo>
                <a:cubicBezTo>
                  <a:pt x="142" y="869"/>
                  <a:pt x="129" y="874"/>
                  <a:pt x="115" y="874"/>
                </a:cubicBezTo>
                <a:lnTo>
                  <a:pt x="115" y="874"/>
                </a:lnTo>
                <a:cubicBezTo>
                  <a:pt x="88" y="874"/>
                  <a:pt x="67" y="853"/>
                  <a:pt x="67" y="826"/>
                </a:cubicBezTo>
                <a:lnTo>
                  <a:pt x="67" y="823"/>
                </a:lnTo>
                <a:cubicBezTo>
                  <a:pt x="67" y="820"/>
                  <a:pt x="67" y="816"/>
                  <a:pt x="68" y="812"/>
                </a:cubicBezTo>
                <a:lnTo>
                  <a:pt x="69" y="810"/>
                </a:lnTo>
                <a:cubicBezTo>
                  <a:pt x="74" y="788"/>
                  <a:pt x="94" y="773"/>
                  <a:pt x="117" y="773"/>
                </a:cubicBezTo>
                <a:cubicBezTo>
                  <a:pt x="139" y="774"/>
                  <a:pt x="158" y="790"/>
                  <a:pt x="163" y="812"/>
                </a:cubicBezTo>
                <a:lnTo>
                  <a:pt x="163" y="815"/>
                </a:lnTo>
                <a:cubicBezTo>
                  <a:pt x="164" y="818"/>
                  <a:pt x="164" y="821"/>
                  <a:pt x="164" y="824"/>
                </a:cubicBezTo>
                <a:lnTo>
                  <a:pt x="164" y="826"/>
                </a:lnTo>
                <a:lnTo>
                  <a:pt x="68" y="821"/>
                </a:lnTo>
                <a:lnTo>
                  <a:pt x="69" y="817"/>
                </a:lnTo>
                <a:lnTo>
                  <a:pt x="68" y="816"/>
                </a:lnTo>
                <a:lnTo>
                  <a:pt x="68" y="812"/>
                </a:lnTo>
                <a:cubicBezTo>
                  <a:pt x="68" y="785"/>
                  <a:pt x="90" y="764"/>
                  <a:pt x="116" y="764"/>
                </a:cubicBezTo>
                <a:lnTo>
                  <a:pt x="117" y="764"/>
                </a:lnTo>
                <a:lnTo>
                  <a:pt x="69" y="807"/>
                </a:lnTo>
                <a:lnTo>
                  <a:pt x="70" y="802"/>
                </a:lnTo>
                <a:cubicBezTo>
                  <a:pt x="72" y="778"/>
                  <a:pt x="93" y="759"/>
                  <a:pt x="118" y="759"/>
                </a:cubicBezTo>
                <a:cubicBezTo>
                  <a:pt x="142" y="759"/>
                  <a:pt x="163" y="778"/>
                  <a:pt x="165" y="803"/>
                </a:cubicBezTo>
                <a:lnTo>
                  <a:pt x="166" y="808"/>
                </a:lnTo>
                <a:lnTo>
                  <a:pt x="166" y="811"/>
                </a:lnTo>
                <a:lnTo>
                  <a:pt x="71" y="811"/>
                </a:lnTo>
                <a:lnTo>
                  <a:pt x="71" y="807"/>
                </a:lnTo>
                <a:lnTo>
                  <a:pt x="71" y="807"/>
                </a:lnTo>
                <a:cubicBezTo>
                  <a:pt x="71" y="780"/>
                  <a:pt x="92" y="759"/>
                  <a:pt x="119" y="759"/>
                </a:cubicBezTo>
                <a:lnTo>
                  <a:pt x="119" y="759"/>
                </a:lnTo>
                <a:lnTo>
                  <a:pt x="71" y="807"/>
                </a:lnTo>
                <a:lnTo>
                  <a:pt x="71" y="804"/>
                </a:lnTo>
                <a:lnTo>
                  <a:pt x="73" y="816"/>
                </a:lnTo>
                <a:lnTo>
                  <a:pt x="72" y="814"/>
                </a:lnTo>
                <a:lnTo>
                  <a:pt x="167" y="802"/>
                </a:lnTo>
                <a:lnTo>
                  <a:pt x="167" y="805"/>
                </a:lnTo>
                <a:lnTo>
                  <a:pt x="167" y="807"/>
                </a:lnTo>
                <a:lnTo>
                  <a:pt x="72" y="795"/>
                </a:lnTo>
                <a:lnTo>
                  <a:pt x="73" y="793"/>
                </a:lnTo>
                <a:lnTo>
                  <a:pt x="73" y="793"/>
                </a:lnTo>
                <a:cubicBezTo>
                  <a:pt x="77" y="771"/>
                  <a:pt x="97" y="754"/>
                  <a:pt x="120" y="754"/>
                </a:cubicBezTo>
                <a:lnTo>
                  <a:pt x="120" y="754"/>
                </a:lnTo>
                <a:cubicBezTo>
                  <a:pt x="147" y="754"/>
                  <a:pt x="168" y="776"/>
                  <a:pt x="168" y="802"/>
                </a:cubicBezTo>
                <a:lnTo>
                  <a:pt x="168" y="805"/>
                </a:lnTo>
                <a:lnTo>
                  <a:pt x="168" y="809"/>
                </a:lnTo>
                <a:lnTo>
                  <a:pt x="168" y="812"/>
                </a:lnTo>
                <a:cubicBezTo>
                  <a:pt x="168" y="838"/>
                  <a:pt x="147" y="860"/>
                  <a:pt x="120" y="860"/>
                </a:cubicBezTo>
                <a:cubicBezTo>
                  <a:pt x="94" y="860"/>
                  <a:pt x="72" y="838"/>
                  <a:pt x="72" y="812"/>
                </a:cubicBezTo>
                <a:lnTo>
                  <a:pt x="72" y="807"/>
                </a:lnTo>
                <a:lnTo>
                  <a:pt x="72" y="803"/>
                </a:lnTo>
                <a:lnTo>
                  <a:pt x="72" y="796"/>
                </a:lnTo>
                <a:lnTo>
                  <a:pt x="71" y="788"/>
                </a:lnTo>
                <a:cubicBezTo>
                  <a:pt x="71" y="761"/>
                  <a:pt x="93" y="740"/>
                  <a:pt x="119" y="740"/>
                </a:cubicBezTo>
                <a:cubicBezTo>
                  <a:pt x="146" y="740"/>
                  <a:pt x="167" y="761"/>
                  <a:pt x="167" y="788"/>
                </a:cubicBezTo>
                <a:lnTo>
                  <a:pt x="167" y="788"/>
                </a:lnTo>
                <a:lnTo>
                  <a:pt x="167" y="781"/>
                </a:lnTo>
                <a:lnTo>
                  <a:pt x="167" y="784"/>
                </a:lnTo>
                <a:cubicBezTo>
                  <a:pt x="168" y="786"/>
                  <a:pt x="168" y="789"/>
                  <a:pt x="168" y="791"/>
                </a:cubicBezTo>
                <a:lnTo>
                  <a:pt x="168" y="795"/>
                </a:lnTo>
                <a:lnTo>
                  <a:pt x="168" y="797"/>
                </a:lnTo>
                <a:cubicBezTo>
                  <a:pt x="168" y="824"/>
                  <a:pt x="146" y="845"/>
                  <a:pt x="120" y="845"/>
                </a:cubicBezTo>
                <a:cubicBezTo>
                  <a:pt x="93" y="845"/>
                  <a:pt x="72" y="824"/>
                  <a:pt x="72" y="797"/>
                </a:cubicBezTo>
                <a:lnTo>
                  <a:pt x="72" y="793"/>
                </a:lnTo>
                <a:lnTo>
                  <a:pt x="72" y="792"/>
                </a:lnTo>
                <a:lnTo>
                  <a:pt x="71" y="786"/>
                </a:lnTo>
                <a:lnTo>
                  <a:pt x="71" y="778"/>
                </a:lnTo>
                <a:cubicBezTo>
                  <a:pt x="71" y="756"/>
                  <a:pt x="86" y="737"/>
                  <a:pt x="108" y="732"/>
                </a:cubicBezTo>
                <a:cubicBezTo>
                  <a:pt x="130" y="727"/>
                  <a:pt x="152" y="737"/>
                  <a:pt x="162" y="757"/>
                </a:cubicBezTo>
                <a:lnTo>
                  <a:pt x="162" y="758"/>
                </a:lnTo>
                <a:cubicBezTo>
                  <a:pt x="165" y="763"/>
                  <a:pt x="166" y="768"/>
                  <a:pt x="167" y="774"/>
                </a:cubicBezTo>
                <a:lnTo>
                  <a:pt x="168" y="778"/>
                </a:lnTo>
                <a:lnTo>
                  <a:pt x="168" y="789"/>
                </a:lnTo>
                <a:lnTo>
                  <a:pt x="168" y="793"/>
                </a:lnTo>
                <a:cubicBezTo>
                  <a:pt x="168" y="817"/>
                  <a:pt x="151" y="837"/>
                  <a:pt x="128" y="840"/>
                </a:cubicBezTo>
                <a:cubicBezTo>
                  <a:pt x="104" y="844"/>
                  <a:pt x="82" y="830"/>
                  <a:pt x="74" y="808"/>
                </a:cubicBezTo>
                <a:lnTo>
                  <a:pt x="74" y="807"/>
                </a:lnTo>
                <a:cubicBezTo>
                  <a:pt x="72" y="802"/>
                  <a:pt x="71" y="797"/>
                  <a:pt x="71" y="791"/>
                </a:cubicBezTo>
                <a:lnTo>
                  <a:pt x="71" y="788"/>
                </a:lnTo>
                <a:cubicBezTo>
                  <a:pt x="71" y="761"/>
                  <a:pt x="93" y="740"/>
                  <a:pt x="119" y="740"/>
                </a:cubicBezTo>
                <a:lnTo>
                  <a:pt x="120" y="740"/>
                </a:lnTo>
                <a:lnTo>
                  <a:pt x="72" y="788"/>
                </a:lnTo>
                <a:lnTo>
                  <a:pt x="72" y="783"/>
                </a:lnTo>
                <a:lnTo>
                  <a:pt x="72" y="778"/>
                </a:lnTo>
                <a:cubicBezTo>
                  <a:pt x="72" y="752"/>
                  <a:pt x="94" y="730"/>
                  <a:pt x="120" y="730"/>
                </a:cubicBezTo>
                <a:lnTo>
                  <a:pt x="122" y="730"/>
                </a:lnTo>
                <a:lnTo>
                  <a:pt x="122" y="730"/>
                </a:lnTo>
                <a:cubicBezTo>
                  <a:pt x="149" y="730"/>
                  <a:pt x="170" y="752"/>
                  <a:pt x="170" y="778"/>
                </a:cubicBezTo>
                <a:lnTo>
                  <a:pt x="170" y="784"/>
                </a:lnTo>
                <a:lnTo>
                  <a:pt x="170" y="788"/>
                </a:lnTo>
                <a:cubicBezTo>
                  <a:pt x="170" y="814"/>
                  <a:pt x="149" y="836"/>
                  <a:pt x="122" y="836"/>
                </a:cubicBezTo>
                <a:cubicBezTo>
                  <a:pt x="96" y="836"/>
                  <a:pt x="74" y="814"/>
                  <a:pt x="74" y="788"/>
                </a:cubicBezTo>
                <a:lnTo>
                  <a:pt x="74" y="787"/>
                </a:lnTo>
                <a:cubicBezTo>
                  <a:pt x="74" y="785"/>
                  <a:pt x="75" y="782"/>
                  <a:pt x="75" y="780"/>
                </a:cubicBezTo>
                <a:lnTo>
                  <a:pt x="75" y="777"/>
                </a:lnTo>
                <a:lnTo>
                  <a:pt x="75" y="783"/>
                </a:lnTo>
                <a:lnTo>
                  <a:pt x="75" y="778"/>
                </a:lnTo>
                <a:lnTo>
                  <a:pt x="75" y="774"/>
                </a:lnTo>
                <a:lnTo>
                  <a:pt x="123" y="822"/>
                </a:lnTo>
                <a:lnTo>
                  <a:pt x="122" y="822"/>
                </a:lnTo>
                <a:cubicBezTo>
                  <a:pt x="109" y="822"/>
                  <a:pt x="96" y="816"/>
                  <a:pt x="87" y="806"/>
                </a:cubicBezTo>
                <a:cubicBezTo>
                  <a:pt x="78" y="796"/>
                  <a:pt x="73" y="783"/>
                  <a:pt x="75" y="769"/>
                </a:cubicBezTo>
                <a:lnTo>
                  <a:pt x="75" y="764"/>
                </a:lnTo>
                <a:lnTo>
                  <a:pt x="76" y="759"/>
                </a:lnTo>
                <a:lnTo>
                  <a:pt x="75" y="759"/>
                </a:lnTo>
                <a:cubicBezTo>
                  <a:pt x="75" y="736"/>
                  <a:pt x="93" y="716"/>
                  <a:pt x="116" y="712"/>
                </a:cubicBezTo>
                <a:cubicBezTo>
                  <a:pt x="139" y="708"/>
                  <a:pt x="162" y="722"/>
                  <a:pt x="169" y="744"/>
                </a:cubicBezTo>
                <a:lnTo>
                  <a:pt x="170" y="746"/>
                </a:lnTo>
                <a:cubicBezTo>
                  <a:pt x="171" y="751"/>
                  <a:pt x="172" y="756"/>
                  <a:pt x="172" y="761"/>
                </a:cubicBezTo>
                <a:lnTo>
                  <a:pt x="172" y="764"/>
                </a:lnTo>
                <a:lnTo>
                  <a:pt x="172" y="767"/>
                </a:lnTo>
                <a:lnTo>
                  <a:pt x="172" y="769"/>
                </a:lnTo>
                <a:lnTo>
                  <a:pt x="78" y="754"/>
                </a:lnTo>
                <a:lnTo>
                  <a:pt x="79" y="752"/>
                </a:lnTo>
                <a:lnTo>
                  <a:pt x="76" y="767"/>
                </a:lnTo>
                <a:lnTo>
                  <a:pt x="76" y="764"/>
                </a:lnTo>
                <a:lnTo>
                  <a:pt x="76" y="761"/>
                </a:lnTo>
                <a:lnTo>
                  <a:pt x="78" y="773"/>
                </a:lnTo>
                <a:lnTo>
                  <a:pt x="77" y="771"/>
                </a:lnTo>
                <a:cubicBezTo>
                  <a:pt x="71" y="745"/>
                  <a:pt x="87" y="719"/>
                  <a:pt x="112" y="713"/>
                </a:cubicBezTo>
                <a:cubicBezTo>
                  <a:pt x="138" y="706"/>
                  <a:pt x="164" y="722"/>
                  <a:pt x="171" y="748"/>
                </a:cubicBezTo>
                <a:lnTo>
                  <a:pt x="171" y="750"/>
                </a:lnTo>
                <a:lnTo>
                  <a:pt x="172" y="757"/>
                </a:lnTo>
                <a:cubicBezTo>
                  <a:pt x="173" y="759"/>
                  <a:pt x="173" y="762"/>
                  <a:pt x="173" y="764"/>
                </a:cubicBezTo>
                <a:lnTo>
                  <a:pt x="173" y="768"/>
                </a:lnTo>
                <a:lnTo>
                  <a:pt x="173" y="769"/>
                </a:lnTo>
                <a:cubicBezTo>
                  <a:pt x="173" y="795"/>
                  <a:pt x="151" y="817"/>
                  <a:pt x="125" y="817"/>
                </a:cubicBezTo>
                <a:cubicBezTo>
                  <a:pt x="98" y="817"/>
                  <a:pt x="77" y="795"/>
                  <a:pt x="77" y="769"/>
                </a:cubicBezTo>
                <a:lnTo>
                  <a:pt x="77" y="766"/>
                </a:lnTo>
                <a:lnTo>
                  <a:pt x="77" y="762"/>
                </a:lnTo>
                <a:lnTo>
                  <a:pt x="77" y="758"/>
                </a:lnTo>
                <a:cubicBezTo>
                  <a:pt x="76" y="756"/>
                  <a:pt x="76" y="753"/>
                  <a:pt x="77" y="750"/>
                </a:cubicBezTo>
                <a:lnTo>
                  <a:pt x="77" y="745"/>
                </a:lnTo>
                <a:lnTo>
                  <a:pt x="78" y="758"/>
                </a:lnTo>
                <a:lnTo>
                  <a:pt x="77" y="755"/>
                </a:lnTo>
                <a:lnTo>
                  <a:pt x="79" y="762"/>
                </a:lnTo>
                <a:lnTo>
                  <a:pt x="78" y="761"/>
                </a:lnTo>
                <a:lnTo>
                  <a:pt x="171" y="736"/>
                </a:lnTo>
                <a:lnTo>
                  <a:pt x="172" y="739"/>
                </a:lnTo>
                <a:lnTo>
                  <a:pt x="172" y="738"/>
                </a:lnTo>
                <a:lnTo>
                  <a:pt x="77" y="750"/>
                </a:lnTo>
                <a:lnTo>
                  <a:pt x="77" y="748"/>
                </a:lnTo>
                <a:lnTo>
                  <a:pt x="77" y="744"/>
                </a:lnTo>
                <a:lnTo>
                  <a:pt x="77" y="741"/>
                </a:lnTo>
                <a:lnTo>
                  <a:pt x="77" y="740"/>
                </a:lnTo>
                <a:cubicBezTo>
                  <a:pt x="77" y="714"/>
                  <a:pt x="98" y="692"/>
                  <a:pt x="125" y="692"/>
                </a:cubicBezTo>
                <a:cubicBezTo>
                  <a:pt x="151" y="692"/>
                  <a:pt x="173" y="714"/>
                  <a:pt x="173" y="740"/>
                </a:cubicBezTo>
                <a:lnTo>
                  <a:pt x="173" y="744"/>
                </a:lnTo>
                <a:lnTo>
                  <a:pt x="173" y="750"/>
                </a:lnTo>
                <a:lnTo>
                  <a:pt x="173" y="756"/>
                </a:lnTo>
                <a:lnTo>
                  <a:pt x="173" y="759"/>
                </a:lnTo>
                <a:cubicBezTo>
                  <a:pt x="173" y="786"/>
                  <a:pt x="151" y="807"/>
                  <a:pt x="125" y="807"/>
                </a:cubicBezTo>
                <a:cubicBezTo>
                  <a:pt x="98" y="807"/>
                  <a:pt x="77" y="786"/>
                  <a:pt x="77" y="759"/>
                </a:cubicBezTo>
                <a:lnTo>
                  <a:pt x="77" y="759"/>
                </a:lnTo>
                <a:lnTo>
                  <a:pt x="77" y="755"/>
                </a:lnTo>
                <a:lnTo>
                  <a:pt x="76" y="750"/>
                </a:lnTo>
                <a:lnTo>
                  <a:pt x="76" y="740"/>
                </a:lnTo>
                <a:lnTo>
                  <a:pt x="77" y="730"/>
                </a:lnTo>
                <a:cubicBezTo>
                  <a:pt x="80" y="706"/>
                  <a:pt x="100" y="688"/>
                  <a:pt x="124" y="688"/>
                </a:cubicBezTo>
                <a:lnTo>
                  <a:pt x="125" y="688"/>
                </a:lnTo>
                <a:cubicBezTo>
                  <a:pt x="152" y="688"/>
                  <a:pt x="173" y="709"/>
                  <a:pt x="173" y="736"/>
                </a:cubicBezTo>
                <a:lnTo>
                  <a:pt x="173" y="738"/>
                </a:lnTo>
                <a:lnTo>
                  <a:pt x="173" y="740"/>
                </a:lnTo>
                <a:cubicBezTo>
                  <a:pt x="173" y="767"/>
                  <a:pt x="152" y="788"/>
                  <a:pt x="125" y="788"/>
                </a:cubicBezTo>
                <a:cubicBezTo>
                  <a:pt x="99" y="788"/>
                  <a:pt x="77" y="767"/>
                  <a:pt x="77" y="740"/>
                </a:cubicBezTo>
                <a:lnTo>
                  <a:pt x="77" y="739"/>
                </a:lnTo>
                <a:lnTo>
                  <a:pt x="77" y="736"/>
                </a:lnTo>
                <a:lnTo>
                  <a:pt x="78" y="745"/>
                </a:lnTo>
                <a:lnTo>
                  <a:pt x="77" y="740"/>
                </a:lnTo>
                <a:cubicBezTo>
                  <a:pt x="75" y="726"/>
                  <a:pt x="78" y="712"/>
                  <a:pt x="87" y="701"/>
                </a:cubicBezTo>
                <a:cubicBezTo>
                  <a:pt x="96" y="689"/>
                  <a:pt x="110" y="683"/>
                  <a:pt x="124" y="683"/>
                </a:cubicBezTo>
                <a:lnTo>
                  <a:pt x="126" y="683"/>
                </a:lnTo>
                <a:lnTo>
                  <a:pt x="78" y="731"/>
                </a:lnTo>
                <a:lnTo>
                  <a:pt x="78" y="726"/>
                </a:lnTo>
                <a:lnTo>
                  <a:pt x="78" y="721"/>
                </a:lnTo>
                <a:cubicBezTo>
                  <a:pt x="78" y="695"/>
                  <a:pt x="99" y="673"/>
                  <a:pt x="126" y="673"/>
                </a:cubicBezTo>
                <a:lnTo>
                  <a:pt x="126" y="673"/>
                </a:lnTo>
                <a:lnTo>
                  <a:pt x="127" y="673"/>
                </a:lnTo>
                <a:cubicBezTo>
                  <a:pt x="141" y="673"/>
                  <a:pt x="154" y="679"/>
                  <a:pt x="163" y="689"/>
                </a:cubicBezTo>
                <a:cubicBezTo>
                  <a:pt x="172" y="699"/>
                  <a:pt x="176" y="712"/>
                  <a:pt x="175" y="726"/>
                </a:cubicBezTo>
                <a:lnTo>
                  <a:pt x="175" y="731"/>
                </a:lnTo>
                <a:lnTo>
                  <a:pt x="174" y="737"/>
                </a:lnTo>
                <a:lnTo>
                  <a:pt x="79" y="724"/>
                </a:lnTo>
                <a:lnTo>
                  <a:pt x="79" y="721"/>
                </a:lnTo>
                <a:lnTo>
                  <a:pt x="79" y="727"/>
                </a:lnTo>
                <a:lnTo>
                  <a:pt x="79" y="721"/>
                </a:lnTo>
                <a:lnTo>
                  <a:pt x="79" y="716"/>
                </a:lnTo>
                <a:lnTo>
                  <a:pt x="80" y="706"/>
                </a:lnTo>
                <a:cubicBezTo>
                  <a:pt x="83" y="682"/>
                  <a:pt x="103" y="664"/>
                  <a:pt x="127" y="664"/>
                </a:cubicBezTo>
                <a:lnTo>
                  <a:pt x="128" y="664"/>
                </a:lnTo>
                <a:cubicBezTo>
                  <a:pt x="154" y="664"/>
                  <a:pt x="176" y="685"/>
                  <a:pt x="176" y="712"/>
                </a:cubicBezTo>
                <a:lnTo>
                  <a:pt x="176" y="715"/>
                </a:lnTo>
                <a:lnTo>
                  <a:pt x="176" y="715"/>
                </a:lnTo>
                <a:lnTo>
                  <a:pt x="176" y="724"/>
                </a:lnTo>
                <a:lnTo>
                  <a:pt x="175" y="713"/>
                </a:lnTo>
                <a:lnTo>
                  <a:pt x="176" y="715"/>
                </a:lnTo>
                <a:lnTo>
                  <a:pt x="82" y="715"/>
                </a:lnTo>
                <a:lnTo>
                  <a:pt x="83" y="713"/>
                </a:lnTo>
                <a:lnTo>
                  <a:pt x="81" y="724"/>
                </a:lnTo>
                <a:lnTo>
                  <a:pt x="81" y="720"/>
                </a:lnTo>
                <a:lnTo>
                  <a:pt x="81" y="715"/>
                </a:lnTo>
                <a:cubicBezTo>
                  <a:pt x="81" y="713"/>
                  <a:pt x="82" y="711"/>
                  <a:pt x="82" y="709"/>
                </a:cubicBezTo>
                <a:lnTo>
                  <a:pt x="82" y="705"/>
                </a:lnTo>
                <a:cubicBezTo>
                  <a:pt x="86" y="682"/>
                  <a:pt x="106" y="664"/>
                  <a:pt x="130" y="664"/>
                </a:cubicBezTo>
                <a:lnTo>
                  <a:pt x="130" y="664"/>
                </a:lnTo>
                <a:lnTo>
                  <a:pt x="131" y="664"/>
                </a:lnTo>
                <a:cubicBezTo>
                  <a:pt x="155" y="664"/>
                  <a:pt x="176" y="682"/>
                  <a:pt x="179" y="706"/>
                </a:cubicBezTo>
                <a:lnTo>
                  <a:pt x="179" y="710"/>
                </a:lnTo>
                <a:lnTo>
                  <a:pt x="179" y="717"/>
                </a:lnTo>
                <a:cubicBezTo>
                  <a:pt x="179" y="744"/>
                  <a:pt x="158" y="765"/>
                  <a:pt x="131" y="765"/>
                </a:cubicBezTo>
                <a:cubicBezTo>
                  <a:pt x="105" y="765"/>
                  <a:pt x="83" y="744"/>
                  <a:pt x="83" y="717"/>
                </a:cubicBezTo>
                <a:lnTo>
                  <a:pt x="83" y="717"/>
                </a:lnTo>
                <a:lnTo>
                  <a:pt x="83" y="712"/>
                </a:lnTo>
                <a:lnTo>
                  <a:pt x="83" y="704"/>
                </a:lnTo>
                <a:lnTo>
                  <a:pt x="83" y="697"/>
                </a:lnTo>
                <a:lnTo>
                  <a:pt x="83" y="693"/>
                </a:lnTo>
                <a:cubicBezTo>
                  <a:pt x="83" y="674"/>
                  <a:pt x="95" y="656"/>
                  <a:pt x="113" y="649"/>
                </a:cubicBezTo>
                <a:cubicBezTo>
                  <a:pt x="131" y="641"/>
                  <a:pt x="152" y="645"/>
                  <a:pt x="165" y="659"/>
                </a:cubicBezTo>
                <a:lnTo>
                  <a:pt x="166" y="660"/>
                </a:lnTo>
                <a:cubicBezTo>
                  <a:pt x="173" y="667"/>
                  <a:pt x="178" y="676"/>
                  <a:pt x="179" y="687"/>
                </a:cubicBezTo>
                <a:lnTo>
                  <a:pt x="180" y="690"/>
                </a:lnTo>
                <a:cubicBezTo>
                  <a:pt x="180" y="692"/>
                  <a:pt x="180" y="695"/>
                  <a:pt x="180" y="697"/>
                </a:cubicBezTo>
                <a:lnTo>
                  <a:pt x="180" y="700"/>
                </a:lnTo>
                <a:lnTo>
                  <a:pt x="179" y="689"/>
                </a:lnTo>
                <a:lnTo>
                  <a:pt x="180" y="691"/>
                </a:lnTo>
                <a:lnTo>
                  <a:pt x="85" y="702"/>
                </a:lnTo>
                <a:lnTo>
                  <a:pt x="85" y="701"/>
                </a:lnTo>
                <a:lnTo>
                  <a:pt x="85" y="697"/>
                </a:lnTo>
                <a:lnTo>
                  <a:pt x="85" y="694"/>
                </a:lnTo>
                <a:lnTo>
                  <a:pt x="85" y="693"/>
                </a:lnTo>
                <a:cubicBezTo>
                  <a:pt x="85" y="668"/>
                  <a:pt x="104" y="648"/>
                  <a:pt x="128" y="645"/>
                </a:cubicBezTo>
                <a:cubicBezTo>
                  <a:pt x="153" y="643"/>
                  <a:pt x="175" y="659"/>
                  <a:pt x="180" y="684"/>
                </a:cubicBezTo>
                <a:lnTo>
                  <a:pt x="181" y="686"/>
                </a:lnTo>
                <a:cubicBezTo>
                  <a:pt x="181" y="689"/>
                  <a:pt x="181" y="692"/>
                  <a:pt x="181" y="695"/>
                </a:cubicBezTo>
                <a:lnTo>
                  <a:pt x="181" y="700"/>
                </a:lnTo>
                <a:lnTo>
                  <a:pt x="181" y="705"/>
                </a:lnTo>
                <a:lnTo>
                  <a:pt x="181" y="707"/>
                </a:lnTo>
                <a:lnTo>
                  <a:pt x="87" y="696"/>
                </a:lnTo>
                <a:lnTo>
                  <a:pt x="87" y="694"/>
                </a:lnTo>
                <a:lnTo>
                  <a:pt x="87" y="696"/>
                </a:lnTo>
                <a:lnTo>
                  <a:pt x="86" y="696"/>
                </a:lnTo>
                <a:cubicBezTo>
                  <a:pt x="86" y="693"/>
                  <a:pt x="87" y="691"/>
                  <a:pt x="87" y="688"/>
                </a:cubicBezTo>
                <a:lnTo>
                  <a:pt x="88" y="685"/>
                </a:lnTo>
                <a:cubicBezTo>
                  <a:pt x="92" y="660"/>
                  <a:pt x="114" y="643"/>
                  <a:pt x="139" y="645"/>
                </a:cubicBezTo>
                <a:cubicBezTo>
                  <a:pt x="164" y="647"/>
                  <a:pt x="183" y="668"/>
                  <a:pt x="183" y="693"/>
                </a:cubicBezTo>
                <a:lnTo>
                  <a:pt x="183" y="694"/>
                </a:lnTo>
                <a:cubicBezTo>
                  <a:pt x="183" y="697"/>
                  <a:pt x="183" y="699"/>
                  <a:pt x="182" y="701"/>
                </a:cubicBezTo>
                <a:lnTo>
                  <a:pt x="182" y="705"/>
                </a:lnTo>
                <a:lnTo>
                  <a:pt x="182" y="698"/>
                </a:lnTo>
                <a:lnTo>
                  <a:pt x="182" y="701"/>
                </a:lnTo>
                <a:lnTo>
                  <a:pt x="182" y="702"/>
                </a:lnTo>
                <a:cubicBezTo>
                  <a:pt x="182" y="729"/>
                  <a:pt x="161" y="750"/>
                  <a:pt x="134" y="750"/>
                </a:cubicBezTo>
                <a:cubicBezTo>
                  <a:pt x="108" y="750"/>
                  <a:pt x="86" y="729"/>
                  <a:pt x="86" y="702"/>
                </a:cubicBezTo>
                <a:lnTo>
                  <a:pt x="86" y="698"/>
                </a:lnTo>
                <a:lnTo>
                  <a:pt x="86" y="693"/>
                </a:lnTo>
                <a:lnTo>
                  <a:pt x="134" y="741"/>
                </a:lnTo>
                <a:lnTo>
                  <a:pt x="134" y="741"/>
                </a:lnTo>
                <a:lnTo>
                  <a:pt x="182" y="693"/>
                </a:lnTo>
                <a:lnTo>
                  <a:pt x="182" y="696"/>
                </a:lnTo>
                <a:lnTo>
                  <a:pt x="181" y="684"/>
                </a:lnTo>
                <a:lnTo>
                  <a:pt x="181" y="686"/>
                </a:lnTo>
                <a:lnTo>
                  <a:pt x="88" y="686"/>
                </a:lnTo>
                <a:lnTo>
                  <a:pt x="88" y="684"/>
                </a:lnTo>
                <a:lnTo>
                  <a:pt x="87" y="696"/>
                </a:lnTo>
                <a:lnTo>
                  <a:pt x="87" y="693"/>
                </a:lnTo>
                <a:lnTo>
                  <a:pt x="87" y="694"/>
                </a:lnTo>
                <a:cubicBezTo>
                  <a:pt x="85" y="680"/>
                  <a:pt x="90" y="667"/>
                  <a:pt x="99" y="656"/>
                </a:cubicBezTo>
                <a:cubicBezTo>
                  <a:pt x="108" y="646"/>
                  <a:pt x="121" y="640"/>
                  <a:pt x="134" y="640"/>
                </a:cubicBezTo>
                <a:lnTo>
                  <a:pt x="135" y="640"/>
                </a:lnTo>
                <a:lnTo>
                  <a:pt x="136" y="640"/>
                </a:lnTo>
                <a:lnTo>
                  <a:pt x="89" y="681"/>
                </a:lnTo>
                <a:lnTo>
                  <a:pt x="89" y="678"/>
                </a:lnTo>
                <a:lnTo>
                  <a:pt x="89" y="676"/>
                </a:lnTo>
                <a:lnTo>
                  <a:pt x="89" y="676"/>
                </a:lnTo>
                <a:cubicBezTo>
                  <a:pt x="89" y="673"/>
                  <a:pt x="89" y="670"/>
                  <a:pt x="90" y="667"/>
                </a:cubicBezTo>
                <a:lnTo>
                  <a:pt x="90" y="665"/>
                </a:lnTo>
                <a:cubicBezTo>
                  <a:pt x="95" y="640"/>
                  <a:pt x="118" y="624"/>
                  <a:pt x="142" y="626"/>
                </a:cubicBezTo>
                <a:cubicBezTo>
                  <a:pt x="167" y="629"/>
                  <a:pt x="185" y="649"/>
                  <a:pt x="185" y="674"/>
                </a:cubicBezTo>
                <a:lnTo>
                  <a:pt x="185" y="675"/>
                </a:lnTo>
                <a:lnTo>
                  <a:pt x="185" y="667"/>
                </a:lnTo>
                <a:lnTo>
                  <a:pt x="185" y="670"/>
                </a:lnTo>
                <a:cubicBezTo>
                  <a:pt x="186" y="673"/>
                  <a:pt x="186" y="675"/>
                  <a:pt x="186" y="678"/>
                </a:cubicBezTo>
                <a:lnTo>
                  <a:pt x="186" y="683"/>
                </a:lnTo>
                <a:cubicBezTo>
                  <a:pt x="186" y="710"/>
                  <a:pt x="164" y="731"/>
                  <a:pt x="138" y="731"/>
                </a:cubicBezTo>
                <a:lnTo>
                  <a:pt x="137" y="731"/>
                </a:lnTo>
                <a:cubicBezTo>
                  <a:pt x="123" y="731"/>
                  <a:pt x="109" y="725"/>
                  <a:pt x="100" y="714"/>
                </a:cubicBezTo>
                <a:cubicBezTo>
                  <a:pt x="91" y="703"/>
                  <a:pt x="88" y="688"/>
                  <a:pt x="90" y="674"/>
                </a:cubicBezTo>
                <a:lnTo>
                  <a:pt x="91" y="672"/>
                </a:lnTo>
                <a:lnTo>
                  <a:pt x="92" y="667"/>
                </a:lnTo>
                <a:cubicBezTo>
                  <a:pt x="98" y="642"/>
                  <a:pt x="123" y="627"/>
                  <a:pt x="148" y="632"/>
                </a:cubicBezTo>
                <a:cubicBezTo>
                  <a:pt x="173" y="637"/>
                  <a:pt x="190" y="661"/>
                  <a:pt x="186" y="687"/>
                </a:cubicBezTo>
                <a:lnTo>
                  <a:pt x="185" y="690"/>
                </a:lnTo>
                <a:cubicBezTo>
                  <a:pt x="185" y="692"/>
                  <a:pt x="184" y="695"/>
                  <a:pt x="184" y="697"/>
                </a:cubicBezTo>
                <a:lnTo>
                  <a:pt x="183" y="699"/>
                </a:lnTo>
                <a:cubicBezTo>
                  <a:pt x="176" y="721"/>
                  <a:pt x="153" y="735"/>
                  <a:pt x="130" y="731"/>
                </a:cubicBezTo>
                <a:cubicBezTo>
                  <a:pt x="107" y="727"/>
                  <a:pt x="89" y="707"/>
                  <a:pt x="89" y="683"/>
                </a:cubicBezTo>
                <a:lnTo>
                  <a:pt x="89" y="681"/>
                </a:lnTo>
                <a:lnTo>
                  <a:pt x="90" y="671"/>
                </a:lnTo>
                <a:lnTo>
                  <a:pt x="90" y="669"/>
                </a:lnTo>
                <a:cubicBezTo>
                  <a:pt x="90" y="643"/>
                  <a:pt x="111" y="621"/>
                  <a:pt x="138" y="621"/>
                </a:cubicBezTo>
                <a:lnTo>
                  <a:pt x="138" y="621"/>
                </a:lnTo>
                <a:cubicBezTo>
                  <a:pt x="165" y="621"/>
                  <a:pt x="186" y="643"/>
                  <a:pt x="186" y="669"/>
                </a:cubicBezTo>
                <a:lnTo>
                  <a:pt x="186" y="672"/>
                </a:lnTo>
                <a:cubicBezTo>
                  <a:pt x="186" y="678"/>
                  <a:pt x="186" y="683"/>
                  <a:pt x="184" y="688"/>
                </a:cubicBezTo>
                <a:lnTo>
                  <a:pt x="184" y="689"/>
                </a:lnTo>
                <a:cubicBezTo>
                  <a:pt x="176" y="711"/>
                  <a:pt x="154" y="725"/>
                  <a:pt x="130" y="721"/>
                </a:cubicBezTo>
                <a:cubicBezTo>
                  <a:pt x="107" y="718"/>
                  <a:pt x="90" y="698"/>
                  <a:pt x="90" y="674"/>
                </a:cubicBezTo>
                <a:lnTo>
                  <a:pt x="90" y="669"/>
                </a:lnTo>
                <a:lnTo>
                  <a:pt x="90" y="664"/>
                </a:lnTo>
                <a:cubicBezTo>
                  <a:pt x="90" y="638"/>
                  <a:pt x="111" y="616"/>
                  <a:pt x="138" y="616"/>
                </a:cubicBezTo>
                <a:cubicBezTo>
                  <a:pt x="164" y="616"/>
                  <a:pt x="186" y="638"/>
                  <a:pt x="186" y="664"/>
                </a:cubicBezTo>
                <a:lnTo>
                  <a:pt x="186" y="666"/>
                </a:lnTo>
                <a:lnTo>
                  <a:pt x="186" y="669"/>
                </a:lnTo>
                <a:lnTo>
                  <a:pt x="138" y="621"/>
                </a:lnTo>
                <a:lnTo>
                  <a:pt x="138" y="621"/>
                </a:lnTo>
                <a:cubicBezTo>
                  <a:pt x="162" y="621"/>
                  <a:pt x="182" y="638"/>
                  <a:pt x="186" y="662"/>
                </a:cubicBezTo>
                <a:lnTo>
                  <a:pt x="186" y="665"/>
                </a:lnTo>
                <a:lnTo>
                  <a:pt x="185" y="657"/>
                </a:lnTo>
                <a:lnTo>
                  <a:pt x="185" y="659"/>
                </a:lnTo>
                <a:lnTo>
                  <a:pt x="92" y="667"/>
                </a:lnTo>
                <a:lnTo>
                  <a:pt x="92" y="664"/>
                </a:lnTo>
                <a:lnTo>
                  <a:pt x="92" y="670"/>
                </a:lnTo>
                <a:lnTo>
                  <a:pt x="92" y="664"/>
                </a:lnTo>
                <a:lnTo>
                  <a:pt x="92" y="659"/>
                </a:lnTo>
                <a:lnTo>
                  <a:pt x="92" y="661"/>
                </a:lnTo>
                <a:cubicBezTo>
                  <a:pt x="90" y="647"/>
                  <a:pt x="94" y="634"/>
                  <a:pt x="103" y="623"/>
                </a:cubicBezTo>
                <a:cubicBezTo>
                  <a:pt x="113" y="613"/>
                  <a:pt x="126" y="607"/>
                  <a:pt x="139" y="607"/>
                </a:cubicBezTo>
                <a:lnTo>
                  <a:pt x="140" y="607"/>
                </a:lnTo>
                <a:cubicBezTo>
                  <a:pt x="164" y="607"/>
                  <a:pt x="184" y="624"/>
                  <a:pt x="188" y="647"/>
                </a:cubicBezTo>
                <a:lnTo>
                  <a:pt x="188" y="650"/>
                </a:lnTo>
                <a:cubicBezTo>
                  <a:pt x="189" y="653"/>
                  <a:pt x="189" y="655"/>
                  <a:pt x="189" y="658"/>
                </a:cubicBezTo>
                <a:lnTo>
                  <a:pt x="189" y="660"/>
                </a:lnTo>
                <a:lnTo>
                  <a:pt x="94" y="648"/>
                </a:lnTo>
                <a:lnTo>
                  <a:pt x="95" y="646"/>
                </a:lnTo>
                <a:lnTo>
                  <a:pt x="93" y="658"/>
                </a:lnTo>
                <a:lnTo>
                  <a:pt x="93" y="655"/>
                </a:lnTo>
                <a:cubicBezTo>
                  <a:pt x="93" y="628"/>
                  <a:pt x="115" y="607"/>
                  <a:pt x="141" y="607"/>
                </a:cubicBezTo>
                <a:lnTo>
                  <a:pt x="142" y="607"/>
                </a:lnTo>
                <a:lnTo>
                  <a:pt x="95" y="643"/>
                </a:lnTo>
                <a:lnTo>
                  <a:pt x="96" y="641"/>
                </a:lnTo>
                <a:lnTo>
                  <a:pt x="96" y="641"/>
                </a:lnTo>
                <a:lnTo>
                  <a:pt x="98" y="632"/>
                </a:lnTo>
                <a:lnTo>
                  <a:pt x="144" y="693"/>
                </a:lnTo>
                <a:lnTo>
                  <a:pt x="144" y="693"/>
                </a:lnTo>
                <a:cubicBezTo>
                  <a:pt x="117" y="693"/>
                  <a:pt x="96" y="672"/>
                  <a:pt x="96" y="645"/>
                </a:cubicBezTo>
                <a:cubicBezTo>
                  <a:pt x="96" y="619"/>
                  <a:pt x="117" y="597"/>
                  <a:pt x="144" y="597"/>
                </a:cubicBezTo>
                <a:lnTo>
                  <a:pt x="144" y="597"/>
                </a:lnTo>
                <a:lnTo>
                  <a:pt x="96" y="645"/>
                </a:lnTo>
                <a:lnTo>
                  <a:pt x="96" y="641"/>
                </a:lnTo>
                <a:lnTo>
                  <a:pt x="96" y="636"/>
                </a:lnTo>
                <a:lnTo>
                  <a:pt x="144" y="684"/>
                </a:lnTo>
                <a:lnTo>
                  <a:pt x="144" y="684"/>
                </a:lnTo>
                <a:cubicBezTo>
                  <a:pt x="117" y="684"/>
                  <a:pt x="96" y="662"/>
                  <a:pt x="96" y="636"/>
                </a:cubicBezTo>
                <a:cubicBezTo>
                  <a:pt x="96" y="609"/>
                  <a:pt x="117" y="588"/>
                  <a:pt x="144" y="588"/>
                </a:cubicBezTo>
                <a:lnTo>
                  <a:pt x="144" y="588"/>
                </a:lnTo>
                <a:lnTo>
                  <a:pt x="96" y="636"/>
                </a:lnTo>
                <a:lnTo>
                  <a:pt x="96" y="631"/>
                </a:lnTo>
                <a:lnTo>
                  <a:pt x="96" y="631"/>
                </a:lnTo>
                <a:lnTo>
                  <a:pt x="144" y="674"/>
                </a:lnTo>
                <a:lnTo>
                  <a:pt x="143" y="674"/>
                </a:lnTo>
                <a:cubicBezTo>
                  <a:pt x="117" y="674"/>
                  <a:pt x="95" y="653"/>
                  <a:pt x="95" y="626"/>
                </a:cubicBezTo>
                <a:cubicBezTo>
                  <a:pt x="95" y="600"/>
                  <a:pt x="117" y="578"/>
                  <a:pt x="143" y="578"/>
                </a:cubicBezTo>
                <a:lnTo>
                  <a:pt x="145" y="578"/>
                </a:lnTo>
                <a:cubicBezTo>
                  <a:pt x="159" y="578"/>
                  <a:pt x="172" y="584"/>
                  <a:pt x="181" y="595"/>
                </a:cubicBezTo>
                <a:cubicBezTo>
                  <a:pt x="190" y="605"/>
                  <a:pt x="194" y="619"/>
                  <a:pt x="193" y="632"/>
                </a:cubicBezTo>
                <a:lnTo>
                  <a:pt x="192" y="636"/>
                </a:lnTo>
                <a:lnTo>
                  <a:pt x="191" y="645"/>
                </a:lnTo>
                <a:lnTo>
                  <a:pt x="191" y="633"/>
                </a:lnTo>
                <a:lnTo>
                  <a:pt x="192" y="640"/>
                </a:lnTo>
                <a:lnTo>
                  <a:pt x="192" y="636"/>
                </a:lnTo>
                <a:lnTo>
                  <a:pt x="96" y="645"/>
                </a:lnTo>
                <a:lnTo>
                  <a:pt x="96" y="641"/>
                </a:lnTo>
                <a:lnTo>
                  <a:pt x="96" y="637"/>
                </a:lnTo>
                <a:lnTo>
                  <a:pt x="96" y="629"/>
                </a:lnTo>
                <a:lnTo>
                  <a:pt x="95" y="622"/>
                </a:lnTo>
                <a:cubicBezTo>
                  <a:pt x="95" y="595"/>
                  <a:pt x="117" y="574"/>
                  <a:pt x="143" y="574"/>
                </a:cubicBezTo>
                <a:cubicBezTo>
                  <a:pt x="170" y="574"/>
                  <a:pt x="191" y="595"/>
                  <a:pt x="191" y="622"/>
                </a:cubicBezTo>
                <a:lnTo>
                  <a:pt x="191" y="622"/>
                </a:lnTo>
                <a:lnTo>
                  <a:pt x="191" y="626"/>
                </a:lnTo>
                <a:lnTo>
                  <a:pt x="191" y="630"/>
                </a:lnTo>
                <a:lnTo>
                  <a:pt x="191" y="631"/>
                </a:lnTo>
                <a:cubicBezTo>
                  <a:pt x="191" y="658"/>
                  <a:pt x="170" y="679"/>
                  <a:pt x="143" y="679"/>
                </a:cubicBezTo>
                <a:cubicBezTo>
                  <a:pt x="117" y="679"/>
                  <a:pt x="95" y="658"/>
                  <a:pt x="95" y="631"/>
                </a:cubicBezTo>
                <a:lnTo>
                  <a:pt x="95" y="627"/>
                </a:lnTo>
                <a:lnTo>
                  <a:pt x="95" y="619"/>
                </a:lnTo>
                <a:lnTo>
                  <a:pt x="95" y="611"/>
                </a:lnTo>
                <a:lnTo>
                  <a:pt x="95" y="607"/>
                </a:lnTo>
                <a:cubicBezTo>
                  <a:pt x="95" y="581"/>
                  <a:pt x="117" y="559"/>
                  <a:pt x="143" y="559"/>
                </a:cubicBezTo>
                <a:cubicBezTo>
                  <a:pt x="170" y="559"/>
                  <a:pt x="191" y="581"/>
                  <a:pt x="191" y="607"/>
                </a:cubicBezTo>
                <a:lnTo>
                  <a:pt x="191" y="610"/>
                </a:lnTo>
                <a:lnTo>
                  <a:pt x="191" y="620"/>
                </a:lnTo>
                <a:lnTo>
                  <a:pt x="190" y="627"/>
                </a:lnTo>
                <a:lnTo>
                  <a:pt x="190" y="626"/>
                </a:lnTo>
                <a:cubicBezTo>
                  <a:pt x="190" y="653"/>
                  <a:pt x="169" y="674"/>
                  <a:pt x="142" y="674"/>
                </a:cubicBezTo>
                <a:cubicBezTo>
                  <a:pt x="116" y="674"/>
                  <a:pt x="94" y="653"/>
                  <a:pt x="94" y="626"/>
                </a:cubicBezTo>
                <a:lnTo>
                  <a:pt x="94" y="626"/>
                </a:lnTo>
                <a:cubicBezTo>
                  <a:pt x="94" y="623"/>
                  <a:pt x="95" y="620"/>
                  <a:pt x="95" y="617"/>
                </a:cubicBezTo>
                <a:lnTo>
                  <a:pt x="96" y="614"/>
                </a:lnTo>
                <a:lnTo>
                  <a:pt x="97" y="610"/>
                </a:lnTo>
                <a:lnTo>
                  <a:pt x="96" y="617"/>
                </a:lnTo>
                <a:lnTo>
                  <a:pt x="96" y="614"/>
                </a:lnTo>
                <a:lnTo>
                  <a:pt x="97" y="626"/>
                </a:lnTo>
                <a:lnTo>
                  <a:pt x="97" y="624"/>
                </a:lnTo>
                <a:cubicBezTo>
                  <a:pt x="96" y="620"/>
                  <a:pt x="95" y="616"/>
                  <a:pt x="95" y="612"/>
                </a:cubicBezTo>
                <a:lnTo>
                  <a:pt x="95" y="607"/>
                </a:lnTo>
                <a:lnTo>
                  <a:pt x="95" y="603"/>
                </a:lnTo>
                <a:cubicBezTo>
                  <a:pt x="95" y="579"/>
                  <a:pt x="114" y="558"/>
                  <a:pt x="138" y="555"/>
                </a:cubicBezTo>
                <a:cubicBezTo>
                  <a:pt x="162" y="552"/>
                  <a:pt x="184" y="568"/>
                  <a:pt x="190" y="591"/>
                </a:cubicBezTo>
                <a:lnTo>
                  <a:pt x="191" y="593"/>
                </a:lnTo>
                <a:lnTo>
                  <a:pt x="192" y="598"/>
                </a:lnTo>
                <a:lnTo>
                  <a:pt x="98" y="596"/>
                </a:lnTo>
                <a:lnTo>
                  <a:pt x="98" y="594"/>
                </a:lnTo>
                <a:lnTo>
                  <a:pt x="97" y="605"/>
                </a:lnTo>
                <a:lnTo>
                  <a:pt x="97" y="603"/>
                </a:lnTo>
                <a:cubicBezTo>
                  <a:pt x="97" y="576"/>
                  <a:pt x="118" y="555"/>
                  <a:pt x="145" y="555"/>
                </a:cubicBezTo>
                <a:lnTo>
                  <a:pt x="145" y="555"/>
                </a:lnTo>
                <a:cubicBezTo>
                  <a:pt x="168" y="555"/>
                  <a:pt x="188" y="571"/>
                  <a:pt x="193" y="594"/>
                </a:cubicBezTo>
                <a:lnTo>
                  <a:pt x="193" y="596"/>
                </a:lnTo>
                <a:cubicBezTo>
                  <a:pt x="194" y="599"/>
                  <a:pt x="194" y="602"/>
                  <a:pt x="194" y="605"/>
                </a:cubicBezTo>
                <a:lnTo>
                  <a:pt x="194" y="607"/>
                </a:lnTo>
                <a:lnTo>
                  <a:pt x="146" y="559"/>
                </a:lnTo>
                <a:lnTo>
                  <a:pt x="147" y="559"/>
                </a:lnTo>
                <a:lnTo>
                  <a:pt x="100" y="602"/>
                </a:lnTo>
                <a:lnTo>
                  <a:pt x="100" y="598"/>
                </a:lnTo>
                <a:lnTo>
                  <a:pt x="101" y="593"/>
                </a:lnTo>
                <a:lnTo>
                  <a:pt x="101" y="588"/>
                </a:lnTo>
                <a:lnTo>
                  <a:pt x="102" y="584"/>
                </a:lnTo>
                <a:cubicBezTo>
                  <a:pt x="104" y="559"/>
                  <a:pt x="125" y="540"/>
                  <a:pt x="149" y="540"/>
                </a:cubicBezTo>
                <a:lnTo>
                  <a:pt x="150" y="540"/>
                </a:lnTo>
                <a:cubicBezTo>
                  <a:pt x="176" y="540"/>
                  <a:pt x="198" y="562"/>
                  <a:pt x="198" y="588"/>
                </a:cubicBezTo>
                <a:lnTo>
                  <a:pt x="198" y="591"/>
                </a:lnTo>
                <a:cubicBezTo>
                  <a:pt x="198" y="595"/>
                  <a:pt x="197" y="599"/>
                  <a:pt x="197" y="603"/>
                </a:cubicBezTo>
                <a:lnTo>
                  <a:pt x="196" y="605"/>
                </a:lnTo>
                <a:cubicBezTo>
                  <a:pt x="190" y="629"/>
                  <a:pt x="168" y="644"/>
                  <a:pt x="144" y="641"/>
                </a:cubicBezTo>
                <a:cubicBezTo>
                  <a:pt x="120" y="638"/>
                  <a:pt x="101" y="618"/>
                  <a:pt x="101" y="593"/>
                </a:cubicBezTo>
                <a:lnTo>
                  <a:pt x="101" y="591"/>
                </a:lnTo>
                <a:lnTo>
                  <a:pt x="102" y="599"/>
                </a:lnTo>
                <a:lnTo>
                  <a:pt x="102" y="596"/>
                </a:lnTo>
                <a:cubicBezTo>
                  <a:pt x="101" y="594"/>
                  <a:pt x="101" y="591"/>
                  <a:pt x="101" y="588"/>
                </a:cubicBezTo>
                <a:lnTo>
                  <a:pt x="101" y="584"/>
                </a:lnTo>
                <a:cubicBezTo>
                  <a:pt x="101" y="557"/>
                  <a:pt x="122" y="536"/>
                  <a:pt x="149" y="536"/>
                </a:cubicBezTo>
                <a:lnTo>
                  <a:pt x="150" y="536"/>
                </a:lnTo>
                <a:lnTo>
                  <a:pt x="102" y="579"/>
                </a:lnTo>
                <a:lnTo>
                  <a:pt x="103" y="574"/>
                </a:lnTo>
                <a:cubicBezTo>
                  <a:pt x="105" y="550"/>
                  <a:pt x="126" y="531"/>
                  <a:pt x="150" y="531"/>
                </a:cubicBezTo>
                <a:lnTo>
                  <a:pt x="151" y="531"/>
                </a:lnTo>
                <a:cubicBezTo>
                  <a:pt x="177" y="531"/>
                  <a:pt x="199" y="552"/>
                  <a:pt x="199" y="579"/>
                </a:cubicBezTo>
                <a:lnTo>
                  <a:pt x="199" y="584"/>
                </a:lnTo>
                <a:cubicBezTo>
                  <a:pt x="199" y="587"/>
                  <a:pt x="199" y="590"/>
                  <a:pt x="198" y="592"/>
                </a:cubicBezTo>
                <a:lnTo>
                  <a:pt x="198" y="595"/>
                </a:lnTo>
                <a:lnTo>
                  <a:pt x="198" y="587"/>
                </a:lnTo>
                <a:lnTo>
                  <a:pt x="198" y="588"/>
                </a:lnTo>
                <a:cubicBezTo>
                  <a:pt x="198" y="615"/>
                  <a:pt x="177" y="636"/>
                  <a:pt x="150" y="636"/>
                </a:cubicBezTo>
                <a:cubicBezTo>
                  <a:pt x="124" y="636"/>
                  <a:pt x="102" y="615"/>
                  <a:pt x="102" y="588"/>
                </a:cubicBezTo>
                <a:lnTo>
                  <a:pt x="102" y="586"/>
                </a:lnTo>
                <a:cubicBezTo>
                  <a:pt x="102" y="583"/>
                  <a:pt x="103" y="579"/>
                  <a:pt x="104" y="576"/>
                </a:cubicBezTo>
                <a:lnTo>
                  <a:pt x="105" y="572"/>
                </a:lnTo>
                <a:lnTo>
                  <a:pt x="104" y="572"/>
                </a:lnTo>
                <a:lnTo>
                  <a:pt x="105" y="567"/>
                </a:lnTo>
                <a:cubicBezTo>
                  <a:pt x="109" y="543"/>
                  <a:pt x="129" y="526"/>
                  <a:pt x="152" y="526"/>
                </a:cubicBezTo>
                <a:lnTo>
                  <a:pt x="153" y="526"/>
                </a:lnTo>
                <a:lnTo>
                  <a:pt x="154" y="526"/>
                </a:lnTo>
                <a:lnTo>
                  <a:pt x="155" y="526"/>
                </a:lnTo>
                <a:lnTo>
                  <a:pt x="107" y="571"/>
                </a:lnTo>
                <a:lnTo>
                  <a:pt x="108" y="564"/>
                </a:lnTo>
                <a:lnTo>
                  <a:pt x="107" y="562"/>
                </a:lnTo>
                <a:lnTo>
                  <a:pt x="107" y="560"/>
                </a:lnTo>
                <a:cubicBezTo>
                  <a:pt x="107" y="533"/>
                  <a:pt x="129" y="512"/>
                  <a:pt x="155" y="512"/>
                </a:cubicBezTo>
                <a:cubicBezTo>
                  <a:pt x="182" y="512"/>
                  <a:pt x="203" y="533"/>
                  <a:pt x="203" y="560"/>
                </a:cubicBezTo>
                <a:lnTo>
                  <a:pt x="203" y="561"/>
                </a:lnTo>
                <a:lnTo>
                  <a:pt x="203" y="555"/>
                </a:lnTo>
                <a:lnTo>
                  <a:pt x="203" y="558"/>
                </a:lnTo>
                <a:lnTo>
                  <a:pt x="156" y="517"/>
                </a:lnTo>
                <a:lnTo>
                  <a:pt x="157" y="517"/>
                </a:lnTo>
                <a:lnTo>
                  <a:pt x="109" y="565"/>
                </a:lnTo>
                <a:lnTo>
                  <a:pt x="109" y="561"/>
                </a:lnTo>
                <a:lnTo>
                  <a:pt x="111" y="577"/>
                </a:lnTo>
                <a:lnTo>
                  <a:pt x="111" y="575"/>
                </a:lnTo>
                <a:lnTo>
                  <a:pt x="204" y="560"/>
                </a:lnTo>
                <a:lnTo>
                  <a:pt x="204" y="563"/>
                </a:lnTo>
                <a:lnTo>
                  <a:pt x="204" y="567"/>
                </a:lnTo>
                <a:lnTo>
                  <a:pt x="204" y="572"/>
                </a:lnTo>
                <a:lnTo>
                  <a:pt x="204" y="563"/>
                </a:lnTo>
                <a:lnTo>
                  <a:pt x="204" y="565"/>
                </a:lnTo>
                <a:lnTo>
                  <a:pt x="109" y="574"/>
                </a:lnTo>
                <a:lnTo>
                  <a:pt x="109" y="573"/>
                </a:lnTo>
                <a:lnTo>
                  <a:pt x="109" y="570"/>
                </a:lnTo>
                <a:lnTo>
                  <a:pt x="109" y="567"/>
                </a:lnTo>
                <a:lnTo>
                  <a:pt x="109" y="565"/>
                </a:lnTo>
                <a:cubicBezTo>
                  <a:pt x="109" y="538"/>
                  <a:pt x="130" y="517"/>
                  <a:pt x="157" y="517"/>
                </a:cubicBezTo>
                <a:cubicBezTo>
                  <a:pt x="183" y="517"/>
                  <a:pt x="205" y="538"/>
                  <a:pt x="205" y="565"/>
                </a:cubicBezTo>
                <a:lnTo>
                  <a:pt x="205" y="567"/>
                </a:lnTo>
                <a:lnTo>
                  <a:pt x="205" y="569"/>
                </a:lnTo>
                <a:cubicBezTo>
                  <a:pt x="205" y="596"/>
                  <a:pt x="183" y="617"/>
                  <a:pt x="157" y="617"/>
                </a:cubicBezTo>
                <a:cubicBezTo>
                  <a:pt x="130" y="617"/>
                  <a:pt x="109" y="596"/>
                  <a:pt x="109" y="569"/>
                </a:cubicBezTo>
                <a:lnTo>
                  <a:pt x="109" y="568"/>
                </a:lnTo>
                <a:cubicBezTo>
                  <a:pt x="109" y="566"/>
                  <a:pt x="109" y="563"/>
                  <a:pt x="109" y="561"/>
                </a:cubicBezTo>
                <a:lnTo>
                  <a:pt x="110" y="558"/>
                </a:lnTo>
                <a:lnTo>
                  <a:pt x="109" y="564"/>
                </a:lnTo>
                <a:lnTo>
                  <a:pt x="109" y="561"/>
                </a:lnTo>
                <a:lnTo>
                  <a:pt x="109" y="560"/>
                </a:lnTo>
                <a:cubicBezTo>
                  <a:pt x="109" y="533"/>
                  <a:pt x="131" y="512"/>
                  <a:pt x="157" y="512"/>
                </a:cubicBezTo>
                <a:cubicBezTo>
                  <a:pt x="184" y="512"/>
                  <a:pt x="205" y="533"/>
                  <a:pt x="205" y="560"/>
                </a:cubicBezTo>
                <a:lnTo>
                  <a:pt x="205" y="561"/>
                </a:lnTo>
                <a:lnTo>
                  <a:pt x="205" y="565"/>
                </a:lnTo>
                <a:cubicBezTo>
                  <a:pt x="205" y="568"/>
                  <a:pt x="205" y="571"/>
                  <a:pt x="205" y="573"/>
                </a:cubicBezTo>
                <a:lnTo>
                  <a:pt x="204" y="576"/>
                </a:lnTo>
                <a:lnTo>
                  <a:pt x="205" y="568"/>
                </a:lnTo>
                <a:lnTo>
                  <a:pt x="205" y="569"/>
                </a:lnTo>
                <a:cubicBezTo>
                  <a:pt x="205" y="596"/>
                  <a:pt x="183" y="617"/>
                  <a:pt x="157" y="617"/>
                </a:cubicBezTo>
                <a:cubicBezTo>
                  <a:pt x="130" y="617"/>
                  <a:pt x="109" y="596"/>
                  <a:pt x="109" y="569"/>
                </a:cubicBezTo>
                <a:lnTo>
                  <a:pt x="109" y="566"/>
                </a:lnTo>
                <a:cubicBezTo>
                  <a:pt x="109" y="564"/>
                  <a:pt x="109" y="561"/>
                  <a:pt x="110" y="559"/>
                </a:cubicBezTo>
                <a:lnTo>
                  <a:pt x="111" y="553"/>
                </a:lnTo>
                <a:lnTo>
                  <a:pt x="111" y="550"/>
                </a:lnTo>
                <a:lnTo>
                  <a:pt x="110" y="550"/>
                </a:lnTo>
                <a:lnTo>
                  <a:pt x="110" y="550"/>
                </a:lnTo>
                <a:lnTo>
                  <a:pt x="204" y="565"/>
                </a:lnTo>
                <a:lnTo>
                  <a:pt x="204" y="567"/>
                </a:lnTo>
                <a:lnTo>
                  <a:pt x="206" y="557"/>
                </a:lnTo>
                <a:lnTo>
                  <a:pt x="205" y="561"/>
                </a:lnTo>
                <a:lnTo>
                  <a:pt x="157" y="507"/>
                </a:lnTo>
                <a:lnTo>
                  <a:pt x="158" y="507"/>
                </a:lnTo>
                <a:lnTo>
                  <a:pt x="111" y="548"/>
                </a:lnTo>
                <a:lnTo>
                  <a:pt x="111" y="545"/>
                </a:lnTo>
                <a:lnTo>
                  <a:pt x="110" y="552"/>
                </a:lnTo>
                <a:lnTo>
                  <a:pt x="110" y="550"/>
                </a:lnTo>
                <a:cubicBezTo>
                  <a:pt x="110" y="524"/>
                  <a:pt x="132" y="502"/>
                  <a:pt x="158" y="502"/>
                </a:cubicBezTo>
                <a:cubicBezTo>
                  <a:pt x="185" y="502"/>
                  <a:pt x="206" y="524"/>
                  <a:pt x="206" y="550"/>
                </a:cubicBezTo>
                <a:lnTo>
                  <a:pt x="206" y="555"/>
                </a:lnTo>
                <a:lnTo>
                  <a:pt x="206" y="558"/>
                </a:lnTo>
                <a:lnTo>
                  <a:pt x="206" y="560"/>
                </a:lnTo>
                <a:cubicBezTo>
                  <a:pt x="206" y="585"/>
                  <a:pt x="187" y="606"/>
                  <a:pt x="162" y="608"/>
                </a:cubicBezTo>
                <a:cubicBezTo>
                  <a:pt x="138" y="610"/>
                  <a:pt x="115" y="592"/>
                  <a:pt x="111" y="568"/>
                </a:cubicBezTo>
                <a:lnTo>
                  <a:pt x="111" y="565"/>
                </a:lnTo>
                <a:lnTo>
                  <a:pt x="110" y="554"/>
                </a:lnTo>
                <a:lnTo>
                  <a:pt x="110" y="539"/>
                </a:lnTo>
                <a:lnTo>
                  <a:pt x="111" y="532"/>
                </a:lnTo>
                <a:lnTo>
                  <a:pt x="110" y="538"/>
                </a:lnTo>
                <a:lnTo>
                  <a:pt x="110" y="536"/>
                </a:lnTo>
                <a:cubicBezTo>
                  <a:pt x="110" y="510"/>
                  <a:pt x="132" y="488"/>
                  <a:pt x="158" y="488"/>
                </a:cubicBezTo>
                <a:cubicBezTo>
                  <a:pt x="185" y="488"/>
                  <a:pt x="206" y="510"/>
                  <a:pt x="206" y="536"/>
                </a:cubicBezTo>
                <a:lnTo>
                  <a:pt x="206" y="537"/>
                </a:lnTo>
                <a:lnTo>
                  <a:pt x="206" y="540"/>
                </a:lnTo>
                <a:lnTo>
                  <a:pt x="206" y="550"/>
                </a:lnTo>
                <a:cubicBezTo>
                  <a:pt x="204" y="575"/>
                  <a:pt x="183" y="594"/>
                  <a:pt x="158" y="594"/>
                </a:cubicBezTo>
                <a:lnTo>
                  <a:pt x="157" y="594"/>
                </a:lnTo>
                <a:cubicBezTo>
                  <a:pt x="143" y="594"/>
                  <a:pt x="130" y="588"/>
                  <a:pt x="121" y="578"/>
                </a:cubicBezTo>
                <a:cubicBezTo>
                  <a:pt x="112" y="568"/>
                  <a:pt x="108" y="554"/>
                  <a:pt x="109" y="541"/>
                </a:cubicBezTo>
                <a:lnTo>
                  <a:pt x="110" y="536"/>
                </a:lnTo>
                <a:lnTo>
                  <a:pt x="109" y="536"/>
                </a:lnTo>
                <a:lnTo>
                  <a:pt x="109" y="532"/>
                </a:lnTo>
                <a:lnTo>
                  <a:pt x="109" y="531"/>
                </a:lnTo>
                <a:cubicBezTo>
                  <a:pt x="109" y="505"/>
                  <a:pt x="131" y="483"/>
                  <a:pt x="157" y="483"/>
                </a:cubicBezTo>
                <a:cubicBezTo>
                  <a:pt x="184" y="483"/>
                  <a:pt x="205" y="505"/>
                  <a:pt x="205" y="531"/>
                </a:cubicBezTo>
                <a:lnTo>
                  <a:pt x="205" y="536"/>
                </a:lnTo>
                <a:lnTo>
                  <a:pt x="205" y="541"/>
                </a:lnTo>
                <a:lnTo>
                  <a:pt x="157" y="493"/>
                </a:lnTo>
                <a:lnTo>
                  <a:pt x="158" y="493"/>
                </a:lnTo>
                <a:cubicBezTo>
                  <a:pt x="184" y="493"/>
                  <a:pt x="206" y="514"/>
                  <a:pt x="206" y="541"/>
                </a:cubicBezTo>
                <a:cubicBezTo>
                  <a:pt x="206" y="567"/>
                  <a:pt x="184" y="589"/>
                  <a:pt x="158" y="589"/>
                </a:cubicBezTo>
                <a:lnTo>
                  <a:pt x="157" y="589"/>
                </a:lnTo>
                <a:cubicBezTo>
                  <a:pt x="131" y="589"/>
                  <a:pt x="109" y="567"/>
                  <a:pt x="109" y="541"/>
                </a:cubicBezTo>
                <a:lnTo>
                  <a:pt x="109" y="536"/>
                </a:lnTo>
                <a:lnTo>
                  <a:pt x="109" y="531"/>
                </a:lnTo>
                <a:cubicBezTo>
                  <a:pt x="109" y="505"/>
                  <a:pt x="131" y="483"/>
                  <a:pt x="157" y="483"/>
                </a:cubicBezTo>
                <a:lnTo>
                  <a:pt x="159" y="483"/>
                </a:lnTo>
                <a:cubicBezTo>
                  <a:pt x="184" y="483"/>
                  <a:pt x="205" y="503"/>
                  <a:pt x="207" y="527"/>
                </a:cubicBezTo>
                <a:lnTo>
                  <a:pt x="207" y="533"/>
                </a:lnTo>
                <a:lnTo>
                  <a:pt x="207" y="540"/>
                </a:lnTo>
                <a:lnTo>
                  <a:pt x="207" y="541"/>
                </a:lnTo>
                <a:cubicBezTo>
                  <a:pt x="207" y="567"/>
                  <a:pt x="186" y="589"/>
                  <a:pt x="159" y="589"/>
                </a:cubicBezTo>
                <a:cubicBezTo>
                  <a:pt x="133" y="589"/>
                  <a:pt x="111" y="567"/>
                  <a:pt x="111" y="541"/>
                </a:cubicBezTo>
                <a:lnTo>
                  <a:pt x="111" y="538"/>
                </a:lnTo>
                <a:lnTo>
                  <a:pt x="111" y="536"/>
                </a:lnTo>
                <a:lnTo>
                  <a:pt x="111" y="530"/>
                </a:lnTo>
                <a:lnTo>
                  <a:pt x="110" y="522"/>
                </a:lnTo>
                <a:cubicBezTo>
                  <a:pt x="110" y="509"/>
                  <a:pt x="116" y="497"/>
                  <a:pt x="125" y="488"/>
                </a:cubicBezTo>
                <a:lnTo>
                  <a:pt x="125" y="488"/>
                </a:lnTo>
                <a:cubicBezTo>
                  <a:pt x="139" y="474"/>
                  <a:pt x="159" y="470"/>
                  <a:pt x="177" y="477"/>
                </a:cubicBezTo>
                <a:cubicBezTo>
                  <a:pt x="195" y="485"/>
                  <a:pt x="207" y="502"/>
                  <a:pt x="207" y="521"/>
                </a:cubicBezTo>
                <a:lnTo>
                  <a:pt x="207" y="523"/>
                </a:lnTo>
                <a:lnTo>
                  <a:pt x="206" y="517"/>
                </a:lnTo>
                <a:lnTo>
                  <a:pt x="207" y="520"/>
                </a:lnTo>
                <a:lnTo>
                  <a:pt x="111" y="527"/>
                </a:lnTo>
                <a:lnTo>
                  <a:pt x="111" y="525"/>
                </a:lnTo>
                <a:lnTo>
                  <a:pt x="111" y="522"/>
                </a:lnTo>
                <a:cubicBezTo>
                  <a:pt x="111" y="519"/>
                  <a:pt x="112" y="517"/>
                  <a:pt x="112" y="514"/>
                </a:cubicBezTo>
                <a:lnTo>
                  <a:pt x="113" y="511"/>
                </a:lnTo>
                <a:lnTo>
                  <a:pt x="112" y="519"/>
                </a:lnTo>
                <a:lnTo>
                  <a:pt x="112" y="517"/>
                </a:lnTo>
                <a:cubicBezTo>
                  <a:pt x="112" y="493"/>
                  <a:pt x="130" y="473"/>
                  <a:pt x="154" y="470"/>
                </a:cubicBezTo>
                <a:cubicBezTo>
                  <a:pt x="178" y="467"/>
                  <a:pt x="201" y="482"/>
                  <a:pt x="207" y="506"/>
                </a:cubicBezTo>
                <a:lnTo>
                  <a:pt x="207" y="508"/>
                </a:lnTo>
                <a:cubicBezTo>
                  <a:pt x="208" y="512"/>
                  <a:pt x="208" y="516"/>
                  <a:pt x="208" y="519"/>
                </a:cubicBezTo>
                <a:lnTo>
                  <a:pt x="208" y="522"/>
                </a:lnTo>
                <a:lnTo>
                  <a:pt x="208" y="526"/>
                </a:lnTo>
                <a:lnTo>
                  <a:pt x="208" y="527"/>
                </a:lnTo>
                <a:cubicBezTo>
                  <a:pt x="208" y="553"/>
                  <a:pt x="187" y="575"/>
                  <a:pt x="160" y="575"/>
                </a:cubicBezTo>
                <a:cubicBezTo>
                  <a:pt x="134" y="575"/>
                  <a:pt x="112" y="553"/>
                  <a:pt x="112" y="527"/>
                </a:cubicBezTo>
                <a:lnTo>
                  <a:pt x="112" y="524"/>
                </a:lnTo>
                <a:lnTo>
                  <a:pt x="112" y="520"/>
                </a:lnTo>
                <a:lnTo>
                  <a:pt x="112" y="515"/>
                </a:lnTo>
                <a:lnTo>
                  <a:pt x="112" y="512"/>
                </a:lnTo>
                <a:cubicBezTo>
                  <a:pt x="112" y="488"/>
                  <a:pt x="131" y="468"/>
                  <a:pt x="155" y="465"/>
                </a:cubicBezTo>
                <a:cubicBezTo>
                  <a:pt x="179" y="462"/>
                  <a:pt x="201" y="477"/>
                  <a:pt x="207" y="501"/>
                </a:cubicBezTo>
                <a:lnTo>
                  <a:pt x="208" y="503"/>
                </a:lnTo>
                <a:cubicBezTo>
                  <a:pt x="208" y="507"/>
                  <a:pt x="209" y="511"/>
                  <a:pt x="209" y="514"/>
                </a:cubicBezTo>
                <a:lnTo>
                  <a:pt x="209" y="517"/>
                </a:lnTo>
                <a:lnTo>
                  <a:pt x="113" y="513"/>
                </a:lnTo>
                <a:lnTo>
                  <a:pt x="114" y="508"/>
                </a:lnTo>
                <a:lnTo>
                  <a:pt x="114" y="503"/>
                </a:lnTo>
                <a:lnTo>
                  <a:pt x="205" y="529"/>
                </a:lnTo>
                <a:lnTo>
                  <a:pt x="204" y="530"/>
                </a:lnTo>
                <a:lnTo>
                  <a:pt x="209" y="516"/>
                </a:lnTo>
                <a:lnTo>
                  <a:pt x="208" y="519"/>
                </a:lnTo>
                <a:lnTo>
                  <a:pt x="208" y="505"/>
                </a:lnTo>
                <a:lnTo>
                  <a:pt x="209" y="511"/>
                </a:lnTo>
                <a:lnTo>
                  <a:pt x="210" y="514"/>
                </a:lnTo>
                <a:cubicBezTo>
                  <a:pt x="210" y="516"/>
                  <a:pt x="210" y="519"/>
                  <a:pt x="210" y="521"/>
                </a:cubicBezTo>
                <a:lnTo>
                  <a:pt x="210" y="522"/>
                </a:lnTo>
                <a:cubicBezTo>
                  <a:pt x="210" y="547"/>
                  <a:pt x="192" y="567"/>
                  <a:pt x="167" y="570"/>
                </a:cubicBezTo>
                <a:cubicBezTo>
                  <a:pt x="143" y="572"/>
                  <a:pt x="120" y="556"/>
                  <a:pt x="115" y="531"/>
                </a:cubicBezTo>
                <a:lnTo>
                  <a:pt x="115" y="529"/>
                </a:lnTo>
                <a:lnTo>
                  <a:pt x="114" y="520"/>
                </a:lnTo>
                <a:lnTo>
                  <a:pt x="113" y="516"/>
                </a:lnTo>
                <a:lnTo>
                  <a:pt x="113" y="517"/>
                </a:lnTo>
                <a:cubicBezTo>
                  <a:pt x="111" y="503"/>
                  <a:pt x="114" y="489"/>
                  <a:pt x="123" y="478"/>
                </a:cubicBezTo>
                <a:cubicBezTo>
                  <a:pt x="132" y="466"/>
                  <a:pt x="146" y="460"/>
                  <a:pt x="160" y="460"/>
                </a:cubicBezTo>
                <a:lnTo>
                  <a:pt x="161" y="460"/>
                </a:lnTo>
                <a:cubicBezTo>
                  <a:pt x="182" y="460"/>
                  <a:pt x="200" y="473"/>
                  <a:pt x="207" y="493"/>
                </a:cubicBezTo>
                <a:lnTo>
                  <a:pt x="207" y="494"/>
                </a:lnTo>
                <a:lnTo>
                  <a:pt x="208" y="497"/>
                </a:lnTo>
                <a:lnTo>
                  <a:pt x="116" y="524"/>
                </a:lnTo>
                <a:lnTo>
                  <a:pt x="115" y="522"/>
                </a:lnTo>
                <a:lnTo>
                  <a:pt x="116" y="526"/>
                </a:lnTo>
                <a:cubicBezTo>
                  <a:pt x="110" y="511"/>
                  <a:pt x="112" y="494"/>
                  <a:pt x="121" y="481"/>
                </a:cubicBezTo>
                <a:cubicBezTo>
                  <a:pt x="130" y="468"/>
                  <a:pt x="145" y="460"/>
                  <a:pt x="161" y="460"/>
                </a:cubicBezTo>
                <a:lnTo>
                  <a:pt x="161" y="460"/>
                </a:lnTo>
                <a:lnTo>
                  <a:pt x="114" y="499"/>
                </a:lnTo>
                <a:lnTo>
                  <a:pt x="115" y="494"/>
                </a:lnTo>
                <a:lnTo>
                  <a:pt x="114" y="503"/>
                </a:lnTo>
                <a:lnTo>
                  <a:pt x="114" y="498"/>
                </a:lnTo>
                <a:lnTo>
                  <a:pt x="114" y="493"/>
                </a:lnTo>
                <a:lnTo>
                  <a:pt x="162" y="541"/>
                </a:lnTo>
                <a:lnTo>
                  <a:pt x="162" y="541"/>
                </a:lnTo>
                <a:lnTo>
                  <a:pt x="210" y="489"/>
                </a:lnTo>
                <a:lnTo>
                  <a:pt x="210" y="495"/>
                </a:lnTo>
                <a:lnTo>
                  <a:pt x="210" y="503"/>
                </a:lnTo>
                <a:cubicBezTo>
                  <a:pt x="210" y="529"/>
                  <a:pt x="189" y="551"/>
                  <a:pt x="162" y="551"/>
                </a:cubicBezTo>
                <a:cubicBezTo>
                  <a:pt x="136" y="551"/>
                  <a:pt x="114" y="529"/>
                  <a:pt x="114" y="503"/>
                </a:cubicBezTo>
                <a:lnTo>
                  <a:pt x="114" y="501"/>
                </a:lnTo>
                <a:lnTo>
                  <a:pt x="114" y="498"/>
                </a:lnTo>
                <a:lnTo>
                  <a:pt x="115" y="505"/>
                </a:lnTo>
                <a:lnTo>
                  <a:pt x="114" y="502"/>
                </a:lnTo>
                <a:cubicBezTo>
                  <a:pt x="114" y="500"/>
                  <a:pt x="114" y="497"/>
                  <a:pt x="114" y="495"/>
                </a:cubicBezTo>
                <a:lnTo>
                  <a:pt x="114" y="493"/>
                </a:lnTo>
                <a:cubicBezTo>
                  <a:pt x="114" y="467"/>
                  <a:pt x="135" y="445"/>
                  <a:pt x="162" y="445"/>
                </a:cubicBezTo>
                <a:cubicBezTo>
                  <a:pt x="188" y="445"/>
                  <a:pt x="210" y="467"/>
                  <a:pt x="210" y="493"/>
                </a:cubicBezTo>
                <a:lnTo>
                  <a:pt x="210" y="495"/>
                </a:lnTo>
                <a:lnTo>
                  <a:pt x="209" y="488"/>
                </a:lnTo>
                <a:lnTo>
                  <a:pt x="210" y="492"/>
                </a:lnTo>
                <a:lnTo>
                  <a:pt x="210" y="495"/>
                </a:lnTo>
                <a:cubicBezTo>
                  <a:pt x="211" y="497"/>
                  <a:pt x="211" y="500"/>
                  <a:pt x="211" y="502"/>
                </a:cubicBezTo>
                <a:lnTo>
                  <a:pt x="211" y="503"/>
                </a:lnTo>
                <a:cubicBezTo>
                  <a:pt x="211" y="529"/>
                  <a:pt x="189" y="551"/>
                  <a:pt x="163" y="551"/>
                </a:cubicBezTo>
                <a:cubicBezTo>
                  <a:pt x="136" y="551"/>
                  <a:pt x="115" y="529"/>
                  <a:pt x="115" y="503"/>
                </a:cubicBezTo>
                <a:lnTo>
                  <a:pt x="115" y="501"/>
                </a:lnTo>
                <a:lnTo>
                  <a:pt x="115" y="502"/>
                </a:lnTo>
                <a:lnTo>
                  <a:pt x="114" y="491"/>
                </a:lnTo>
                <a:lnTo>
                  <a:pt x="114" y="485"/>
                </a:lnTo>
                <a:lnTo>
                  <a:pt x="114" y="484"/>
                </a:lnTo>
                <a:cubicBezTo>
                  <a:pt x="114" y="460"/>
                  <a:pt x="132" y="439"/>
                  <a:pt x="156" y="436"/>
                </a:cubicBezTo>
                <a:cubicBezTo>
                  <a:pt x="180" y="433"/>
                  <a:pt x="203" y="449"/>
                  <a:pt x="209" y="472"/>
                </a:cubicBezTo>
                <a:lnTo>
                  <a:pt x="209" y="474"/>
                </a:lnTo>
                <a:lnTo>
                  <a:pt x="210" y="479"/>
                </a:lnTo>
                <a:cubicBezTo>
                  <a:pt x="213" y="493"/>
                  <a:pt x="209" y="508"/>
                  <a:pt x="200" y="519"/>
                </a:cubicBezTo>
                <a:cubicBezTo>
                  <a:pt x="191" y="530"/>
                  <a:pt x="177" y="536"/>
                  <a:pt x="163" y="536"/>
                </a:cubicBezTo>
                <a:lnTo>
                  <a:pt x="162" y="536"/>
                </a:lnTo>
                <a:cubicBezTo>
                  <a:pt x="149" y="536"/>
                  <a:pt x="136" y="531"/>
                  <a:pt x="127" y="521"/>
                </a:cubicBezTo>
                <a:cubicBezTo>
                  <a:pt x="118" y="511"/>
                  <a:pt x="113" y="497"/>
                  <a:pt x="115" y="484"/>
                </a:cubicBezTo>
                <a:lnTo>
                  <a:pt x="115" y="479"/>
                </a:lnTo>
                <a:lnTo>
                  <a:pt x="115" y="479"/>
                </a:lnTo>
                <a:cubicBezTo>
                  <a:pt x="115" y="454"/>
                  <a:pt x="134" y="434"/>
                  <a:pt x="158" y="431"/>
                </a:cubicBezTo>
                <a:cubicBezTo>
                  <a:pt x="183" y="429"/>
                  <a:pt x="205" y="445"/>
                  <a:pt x="210" y="470"/>
                </a:cubicBezTo>
                <a:lnTo>
                  <a:pt x="211" y="472"/>
                </a:lnTo>
                <a:lnTo>
                  <a:pt x="211" y="475"/>
                </a:lnTo>
                <a:lnTo>
                  <a:pt x="116" y="484"/>
                </a:lnTo>
                <a:lnTo>
                  <a:pt x="116" y="482"/>
                </a:lnTo>
                <a:lnTo>
                  <a:pt x="116" y="479"/>
                </a:lnTo>
                <a:cubicBezTo>
                  <a:pt x="116" y="452"/>
                  <a:pt x="137" y="431"/>
                  <a:pt x="164" y="431"/>
                </a:cubicBezTo>
                <a:lnTo>
                  <a:pt x="164" y="431"/>
                </a:lnTo>
                <a:lnTo>
                  <a:pt x="165" y="431"/>
                </a:lnTo>
                <a:lnTo>
                  <a:pt x="122" y="458"/>
                </a:lnTo>
                <a:lnTo>
                  <a:pt x="123" y="456"/>
                </a:lnTo>
                <a:lnTo>
                  <a:pt x="119" y="468"/>
                </a:lnTo>
                <a:lnTo>
                  <a:pt x="119" y="465"/>
                </a:lnTo>
                <a:lnTo>
                  <a:pt x="122" y="456"/>
                </a:lnTo>
                <a:cubicBezTo>
                  <a:pt x="128" y="435"/>
                  <a:pt x="147" y="421"/>
                  <a:pt x="168" y="421"/>
                </a:cubicBezTo>
                <a:lnTo>
                  <a:pt x="169" y="421"/>
                </a:lnTo>
                <a:lnTo>
                  <a:pt x="170" y="421"/>
                </a:lnTo>
                <a:lnTo>
                  <a:pt x="122" y="464"/>
                </a:lnTo>
                <a:lnTo>
                  <a:pt x="123" y="460"/>
                </a:lnTo>
                <a:cubicBezTo>
                  <a:pt x="123" y="456"/>
                  <a:pt x="124" y="453"/>
                  <a:pt x="125" y="450"/>
                </a:cubicBezTo>
                <a:lnTo>
                  <a:pt x="126" y="447"/>
                </a:lnTo>
                <a:lnTo>
                  <a:pt x="125" y="448"/>
                </a:lnTo>
                <a:cubicBezTo>
                  <a:pt x="132" y="423"/>
                  <a:pt x="158" y="407"/>
                  <a:pt x="184" y="413"/>
                </a:cubicBezTo>
                <a:cubicBezTo>
                  <a:pt x="209" y="420"/>
                  <a:pt x="225" y="446"/>
                  <a:pt x="219" y="472"/>
                </a:cubicBezTo>
                <a:lnTo>
                  <a:pt x="218" y="474"/>
                </a:lnTo>
                <a:lnTo>
                  <a:pt x="219" y="462"/>
                </a:lnTo>
                <a:lnTo>
                  <a:pt x="219" y="465"/>
                </a:lnTo>
                <a:lnTo>
                  <a:pt x="171" y="417"/>
                </a:lnTo>
                <a:lnTo>
                  <a:pt x="172" y="417"/>
                </a:lnTo>
                <a:lnTo>
                  <a:pt x="125" y="456"/>
                </a:lnTo>
                <a:lnTo>
                  <a:pt x="126" y="451"/>
                </a:lnTo>
                <a:lnTo>
                  <a:pt x="125" y="465"/>
                </a:lnTo>
                <a:lnTo>
                  <a:pt x="125" y="461"/>
                </a:lnTo>
                <a:lnTo>
                  <a:pt x="124" y="455"/>
                </a:lnTo>
                <a:cubicBezTo>
                  <a:pt x="123" y="442"/>
                  <a:pt x="127" y="428"/>
                  <a:pt x="136" y="418"/>
                </a:cubicBezTo>
                <a:cubicBezTo>
                  <a:pt x="145" y="408"/>
                  <a:pt x="158" y="402"/>
                  <a:pt x="172" y="402"/>
                </a:cubicBezTo>
                <a:lnTo>
                  <a:pt x="172" y="402"/>
                </a:lnTo>
                <a:cubicBezTo>
                  <a:pt x="199" y="402"/>
                  <a:pt x="220" y="424"/>
                  <a:pt x="220" y="450"/>
                </a:cubicBezTo>
                <a:lnTo>
                  <a:pt x="220" y="453"/>
                </a:lnTo>
                <a:lnTo>
                  <a:pt x="220" y="455"/>
                </a:lnTo>
                <a:cubicBezTo>
                  <a:pt x="220" y="482"/>
                  <a:pt x="199" y="503"/>
                  <a:pt x="172" y="503"/>
                </a:cubicBezTo>
                <a:cubicBezTo>
                  <a:pt x="146" y="503"/>
                  <a:pt x="124" y="482"/>
                  <a:pt x="124" y="455"/>
                </a:cubicBezTo>
                <a:lnTo>
                  <a:pt x="124" y="453"/>
                </a:lnTo>
                <a:cubicBezTo>
                  <a:pt x="124" y="451"/>
                  <a:pt x="125" y="449"/>
                  <a:pt x="125" y="447"/>
                </a:cubicBezTo>
                <a:lnTo>
                  <a:pt x="125" y="443"/>
                </a:lnTo>
                <a:lnTo>
                  <a:pt x="125" y="450"/>
                </a:lnTo>
                <a:lnTo>
                  <a:pt x="125" y="447"/>
                </a:lnTo>
                <a:lnTo>
                  <a:pt x="125" y="446"/>
                </a:lnTo>
                <a:cubicBezTo>
                  <a:pt x="125" y="419"/>
                  <a:pt x="146" y="398"/>
                  <a:pt x="173" y="398"/>
                </a:cubicBezTo>
                <a:cubicBezTo>
                  <a:pt x="199" y="398"/>
                  <a:pt x="221" y="419"/>
                  <a:pt x="221" y="446"/>
                </a:cubicBezTo>
                <a:lnTo>
                  <a:pt x="221" y="448"/>
                </a:lnTo>
                <a:lnTo>
                  <a:pt x="220" y="458"/>
                </a:lnTo>
                <a:lnTo>
                  <a:pt x="220" y="462"/>
                </a:lnTo>
                <a:lnTo>
                  <a:pt x="220" y="460"/>
                </a:lnTo>
                <a:cubicBezTo>
                  <a:pt x="220" y="486"/>
                  <a:pt x="198" y="508"/>
                  <a:pt x="172" y="508"/>
                </a:cubicBezTo>
                <a:cubicBezTo>
                  <a:pt x="145" y="508"/>
                  <a:pt x="124" y="486"/>
                  <a:pt x="124" y="460"/>
                </a:cubicBezTo>
                <a:lnTo>
                  <a:pt x="124" y="459"/>
                </a:lnTo>
                <a:lnTo>
                  <a:pt x="124" y="455"/>
                </a:lnTo>
                <a:lnTo>
                  <a:pt x="125" y="443"/>
                </a:lnTo>
                <a:lnTo>
                  <a:pt x="125" y="436"/>
                </a:lnTo>
                <a:lnTo>
                  <a:pt x="125" y="442"/>
                </a:lnTo>
                <a:lnTo>
                  <a:pt x="125" y="441"/>
                </a:lnTo>
                <a:lnTo>
                  <a:pt x="218" y="459"/>
                </a:lnTo>
                <a:lnTo>
                  <a:pt x="217" y="461"/>
                </a:lnTo>
                <a:lnTo>
                  <a:pt x="219" y="453"/>
                </a:lnTo>
                <a:lnTo>
                  <a:pt x="219" y="455"/>
                </a:lnTo>
                <a:lnTo>
                  <a:pt x="125" y="434"/>
                </a:lnTo>
                <a:lnTo>
                  <a:pt x="125" y="432"/>
                </a:lnTo>
                <a:lnTo>
                  <a:pt x="125" y="433"/>
                </a:lnTo>
                <a:cubicBezTo>
                  <a:pt x="129" y="410"/>
                  <a:pt x="149" y="393"/>
                  <a:pt x="172" y="393"/>
                </a:cubicBezTo>
                <a:lnTo>
                  <a:pt x="173" y="393"/>
                </a:lnTo>
                <a:cubicBezTo>
                  <a:pt x="199" y="393"/>
                  <a:pt x="221" y="414"/>
                  <a:pt x="221" y="441"/>
                </a:cubicBezTo>
                <a:cubicBezTo>
                  <a:pt x="221" y="467"/>
                  <a:pt x="199" y="489"/>
                  <a:pt x="173" y="489"/>
                </a:cubicBezTo>
                <a:lnTo>
                  <a:pt x="172" y="489"/>
                </a:lnTo>
                <a:cubicBezTo>
                  <a:pt x="146" y="489"/>
                  <a:pt x="124" y="467"/>
                  <a:pt x="124" y="441"/>
                </a:cubicBezTo>
                <a:cubicBezTo>
                  <a:pt x="124" y="414"/>
                  <a:pt x="146" y="393"/>
                  <a:pt x="172" y="393"/>
                </a:cubicBezTo>
                <a:lnTo>
                  <a:pt x="174" y="393"/>
                </a:lnTo>
                <a:lnTo>
                  <a:pt x="126" y="435"/>
                </a:lnTo>
                <a:lnTo>
                  <a:pt x="127" y="431"/>
                </a:lnTo>
                <a:lnTo>
                  <a:pt x="126" y="431"/>
                </a:lnTo>
                <a:lnTo>
                  <a:pt x="126" y="425"/>
                </a:lnTo>
                <a:lnTo>
                  <a:pt x="126" y="422"/>
                </a:lnTo>
                <a:cubicBezTo>
                  <a:pt x="126" y="396"/>
                  <a:pt x="146" y="375"/>
                  <a:pt x="172" y="374"/>
                </a:cubicBezTo>
                <a:cubicBezTo>
                  <a:pt x="197" y="373"/>
                  <a:pt x="219" y="391"/>
                  <a:pt x="222" y="417"/>
                </a:cubicBezTo>
                <a:lnTo>
                  <a:pt x="223" y="421"/>
                </a:lnTo>
                <a:lnTo>
                  <a:pt x="223" y="434"/>
                </a:lnTo>
                <a:lnTo>
                  <a:pt x="223" y="438"/>
                </a:lnTo>
                <a:lnTo>
                  <a:pt x="223" y="446"/>
                </a:lnTo>
                <a:lnTo>
                  <a:pt x="175" y="398"/>
                </a:lnTo>
                <a:lnTo>
                  <a:pt x="176" y="398"/>
                </a:lnTo>
                <a:lnTo>
                  <a:pt x="128" y="446"/>
                </a:lnTo>
                <a:lnTo>
                  <a:pt x="128" y="443"/>
                </a:lnTo>
                <a:lnTo>
                  <a:pt x="128" y="436"/>
                </a:lnTo>
                <a:lnTo>
                  <a:pt x="128" y="431"/>
                </a:lnTo>
                <a:lnTo>
                  <a:pt x="128" y="427"/>
                </a:lnTo>
                <a:cubicBezTo>
                  <a:pt x="128" y="403"/>
                  <a:pt x="145" y="383"/>
                  <a:pt x="168" y="380"/>
                </a:cubicBezTo>
                <a:cubicBezTo>
                  <a:pt x="192" y="376"/>
                  <a:pt x="214" y="389"/>
                  <a:pt x="222" y="412"/>
                </a:cubicBezTo>
                <a:lnTo>
                  <a:pt x="222" y="413"/>
                </a:lnTo>
                <a:cubicBezTo>
                  <a:pt x="223" y="416"/>
                  <a:pt x="223" y="418"/>
                  <a:pt x="224" y="421"/>
                </a:cubicBezTo>
                <a:lnTo>
                  <a:pt x="224" y="424"/>
                </a:lnTo>
                <a:lnTo>
                  <a:pt x="225" y="428"/>
                </a:lnTo>
                <a:cubicBezTo>
                  <a:pt x="225" y="430"/>
                  <a:pt x="225" y="433"/>
                  <a:pt x="225" y="435"/>
                </a:cubicBezTo>
                <a:lnTo>
                  <a:pt x="225" y="436"/>
                </a:lnTo>
                <a:cubicBezTo>
                  <a:pt x="225" y="463"/>
                  <a:pt x="204" y="484"/>
                  <a:pt x="177" y="484"/>
                </a:cubicBezTo>
                <a:cubicBezTo>
                  <a:pt x="151" y="484"/>
                  <a:pt x="129" y="463"/>
                  <a:pt x="129" y="436"/>
                </a:cubicBezTo>
                <a:lnTo>
                  <a:pt x="129" y="433"/>
                </a:lnTo>
                <a:lnTo>
                  <a:pt x="129" y="431"/>
                </a:lnTo>
                <a:lnTo>
                  <a:pt x="129" y="418"/>
                </a:lnTo>
                <a:lnTo>
                  <a:pt x="129" y="419"/>
                </a:lnTo>
                <a:lnTo>
                  <a:pt x="128" y="412"/>
                </a:lnTo>
                <a:cubicBezTo>
                  <a:pt x="128" y="386"/>
                  <a:pt x="150" y="364"/>
                  <a:pt x="176" y="364"/>
                </a:cubicBezTo>
                <a:cubicBezTo>
                  <a:pt x="203" y="364"/>
                  <a:pt x="224" y="386"/>
                  <a:pt x="224" y="412"/>
                </a:cubicBezTo>
                <a:lnTo>
                  <a:pt x="224" y="414"/>
                </a:lnTo>
                <a:lnTo>
                  <a:pt x="224" y="419"/>
                </a:lnTo>
                <a:lnTo>
                  <a:pt x="224" y="424"/>
                </a:lnTo>
                <a:lnTo>
                  <a:pt x="224" y="427"/>
                </a:lnTo>
                <a:cubicBezTo>
                  <a:pt x="224" y="453"/>
                  <a:pt x="203" y="475"/>
                  <a:pt x="176" y="475"/>
                </a:cubicBezTo>
                <a:cubicBezTo>
                  <a:pt x="150" y="475"/>
                  <a:pt x="128" y="453"/>
                  <a:pt x="128" y="427"/>
                </a:cubicBezTo>
                <a:lnTo>
                  <a:pt x="128" y="426"/>
                </a:lnTo>
                <a:lnTo>
                  <a:pt x="128" y="423"/>
                </a:lnTo>
                <a:lnTo>
                  <a:pt x="128" y="417"/>
                </a:lnTo>
                <a:cubicBezTo>
                  <a:pt x="128" y="391"/>
                  <a:pt x="150" y="369"/>
                  <a:pt x="176" y="369"/>
                </a:cubicBezTo>
                <a:lnTo>
                  <a:pt x="177" y="369"/>
                </a:lnTo>
                <a:cubicBezTo>
                  <a:pt x="204" y="369"/>
                  <a:pt x="225" y="391"/>
                  <a:pt x="225" y="417"/>
                </a:cubicBezTo>
                <a:cubicBezTo>
                  <a:pt x="225" y="444"/>
                  <a:pt x="204" y="465"/>
                  <a:pt x="177" y="465"/>
                </a:cubicBezTo>
                <a:lnTo>
                  <a:pt x="176" y="465"/>
                </a:lnTo>
                <a:lnTo>
                  <a:pt x="222" y="402"/>
                </a:lnTo>
                <a:lnTo>
                  <a:pt x="223" y="405"/>
                </a:lnTo>
                <a:cubicBezTo>
                  <a:pt x="225" y="410"/>
                  <a:pt x="225" y="415"/>
                  <a:pt x="225" y="420"/>
                </a:cubicBezTo>
                <a:lnTo>
                  <a:pt x="225" y="422"/>
                </a:lnTo>
                <a:cubicBezTo>
                  <a:pt x="225" y="448"/>
                  <a:pt x="205" y="469"/>
                  <a:pt x="179" y="470"/>
                </a:cubicBezTo>
                <a:cubicBezTo>
                  <a:pt x="154" y="471"/>
                  <a:pt x="132" y="451"/>
                  <a:pt x="130" y="426"/>
                </a:cubicBezTo>
                <a:lnTo>
                  <a:pt x="129" y="419"/>
                </a:lnTo>
                <a:lnTo>
                  <a:pt x="129" y="411"/>
                </a:lnTo>
                <a:lnTo>
                  <a:pt x="128" y="404"/>
                </a:lnTo>
                <a:lnTo>
                  <a:pt x="128" y="403"/>
                </a:lnTo>
                <a:cubicBezTo>
                  <a:pt x="128" y="376"/>
                  <a:pt x="150" y="355"/>
                  <a:pt x="176" y="355"/>
                </a:cubicBezTo>
                <a:cubicBezTo>
                  <a:pt x="203" y="355"/>
                  <a:pt x="224" y="376"/>
                  <a:pt x="224" y="403"/>
                </a:cubicBezTo>
                <a:lnTo>
                  <a:pt x="224" y="405"/>
                </a:lnTo>
                <a:lnTo>
                  <a:pt x="224" y="408"/>
                </a:lnTo>
                <a:lnTo>
                  <a:pt x="176" y="360"/>
                </a:lnTo>
                <a:lnTo>
                  <a:pt x="177" y="360"/>
                </a:lnTo>
                <a:lnTo>
                  <a:pt x="129" y="413"/>
                </a:lnTo>
                <a:lnTo>
                  <a:pt x="129" y="408"/>
                </a:lnTo>
                <a:lnTo>
                  <a:pt x="128" y="400"/>
                </a:lnTo>
                <a:lnTo>
                  <a:pt x="128" y="398"/>
                </a:lnTo>
                <a:cubicBezTo>
                  <a:pt x="128" y="372"/>
                  <a:pt x="150" y="350"/>
                  <a:pt x="176" y="350"/>
                </a:cubicBezTo>
                <a:cubicBezTo>
                  <a:pt x="203" y="350"/>
                  <a:pt x="224" y="372"/>
                  <a:pt x="224" y="398"/>
                </a:cubicBezTo>
                <a:lnTo>
                  <a:pt x="224" y="401"/>
                </a:lnTo>
                <a:lnTo>
                  <a:pt x="224" y="403"/>
                </a:lnTo>
                <a:cubicBezTo>
                  <a:pt x="224" y="429"/>
                  <a:pt x="203" y="451"/>
                  <a:pt x="176" y="451"/>
                </a:cubicBezTo>
                <a:cubicBezTo>
                  <a:pt x="150" y="451"/>
                  <a:pt x="128" y="429"/>
                  <a:pt x="128" y="403"/>
                </a:cubicBezTo>
                <a:lnTo>
                  <a:pt x="128" y="401"/>
                </a:lnTo>
                <a:lnTo>
                  <a:pt x="128" y="398"/>
                </a:lnTo>
                <a:lnTo>
                  <a:pt x="128" y="395"/>
                </a:lnTo>
                <a:lnTo>
                  <a:pt x="130" y="407"/>
                </a:lnTo>
                <a:lnTo>
                  <a:pt x="129" y="405"/>
                </a:lnTo>
                <a:lnTo>
                  <a:pt x="223" y="384"/>
                </a:lnTo>
                <a:lnTo>
                  <a:pt x="224" y="387"/>
                </a:lnTo>
                <a:cubicBezTo>
                  <a:pt x="224" y="390"/>
                  <a:pt x="224" y="393"/>
                  <a:pt x="224" y="396"/>
                </a:cubicBezTo>
                <a:lnTo>
                  <a:pt x="224" y="398"/>
                </a:lnTo>
                <a:cubicBezTo>
                  <a:pt x="224" y="425"/>
                  <a:pt x="203" y="446"/>
                  <a:pt x="176" y="446"/>
                </a:cubicBezTo>
                <a:cubicBezTo>
                  <a:pt x="150" y="446"/>
                  <a:pt x="128" y="425"/>
                  <a:pt x="128" y="398"/>
                </a:cubicBezTo>
                <a:lnTo>
                  <a:pt x="128" y="393"/>
                </a:lnTo>
                <a:lnTo>
                  <a:pt x="128" y="390"/>
                </a:lnTo>
                <a:lnTo>
                  <a:pt x="128" y="389"/>
                </a:lnTo>
                <a:cubicBezTo>
                  <a:pt x="128" y="362"/>
                  <a:pt x="150" y="341"/>
                  <a:pt x="176" y="341"/>
                </a:cubicBezTo>
                <a:cubicBezTo>
                  <a:pt x="203" y="341"/>
                  <a:pt x="224" y="362"/>
                  <a:pt x="224" y="389"/>
                </a:cubicBezTo>
                <a:lnTo>
                  <a:pt x="224" y="390"/>
                </a:lnTo>
                <a:lnTo>
                  <a:pt x="224" y="383"/>
                </a:lnTo>
                <a:lnTo>
                  <a:pt x="224" y="386"/>
                </a:lnTo>
                <a:cubicBezTo>
                  <a:pt x="225" y="388"/>
                  <a:pt x="225" y="391"/>
                  <a:pt x="225" y="393"/>
                </a:cubicBezTo>
                <a:lnTo>
                  <a:pt x="225" y="398"/>
                </a:lnTo>
                <a:cubicBezTo>
                  <a:pt x="225" y="425"/>
                  <a:pt x="203" y="446"/>
                  <a:pt x="177" y="446"/>
                </a:cubicBezTo>
                <a:cubicBezTo>
                  <a:pt x="150" y="446"/>
                  <a:pt x="129" y="425"/>
                  <a:pt x="129" y="398"/>
                </a:cubicBezTo>
                <a:lnTo>
                  <a:pt x="129" y="397"/>
                </a:lnTo>
                <a:lnTo>
                  <a:pt x="129" y="404"/>
                </a:lnTo>
                <a:lnTo>
                  <a:pt x="129" y="400"/>
                </a:lnTo>
                <a:lnTo>
                  <a:pt x="128" y="392"/>
                </a:lnTo>
                <a:lnTo>
                  <a:pt x="128" y="385"/>
                </a:lnTo>
                <a:cubicBezTo>
                  <a:pt x="128" y="378"/>
                  <a:pt x="130" y="370"/>
                  <a:pt x="133" y="364"/>
                </a:cubicBezTo>
                <a:lnTo>
                  <a:pt x="134" y="363"/>
                </a:lnTo>
                <a:cubicBezTo>
                  <a:pt x="143" y="343"/>
                  <a:pt x="166" y="332"/>
                  <a:pt x="187" y="337"/>
                </a:cubicBezTo>
                <a:cubicBezTo>
                  <a:pt x="209" y="342"/>
                  <a:pt x="224" y="362"/>
                  <a:pt x="224" y="384"/>
                </a:cubicBezTo>
                <a:lnTo>
                  <a:pt x="224" y="386"/>
                </a:lnTo>
                <a:lnTo>
                  <a:pt x="224" y="391"/>
                </a:lnTo>
                <a:lnTo>
                  <a:pt x="224" y="396"/>
                </a:lnTo>
                <a:lnTo>
                  <a:pt x="224" y="387"/>
                </a:lnTo>
                <a:lnTo>
                  <a:pt x="224" y="389"/>
                </a:lnTo>
                <a:lnTo>
                  <a:pt x="129" y="398"/>
                </a:lnTo>
                <a:lnTo>
                  <a:pt x="129" y="395"/>
                </a:lnTo>
                <a:lnTo>
                  <a:pt x="129" y="389"/>
                </a:lnTo>
                <a:lnTo>
                  <a:pt x="129" y="396"/>
                </a:lnTo>
                <a:lnTo>
                  <a:pt x="129" y="392"/>
                </a:lnTo>
                <a:cubicBezTo>
                  <a:pt x="129" y="390"/>
                  <a:pt x="128" y="388"/>
                  <a:pt x="128" y="385"/>
                </a:cubicBezTo>
                <a:lnTo>
                  <a:pt x="128" y="384"/>
                </a:lnTo>
                <a:lnTo>
                  <a:pt x="224" y="393"/>
                </a:lnTo>
                <a:lnTo>
                  <a:pt x="223" y="396"/>
                </a:lnTo>
                <a:lnTo>
                  <a:pt x="223" y="398"/>
                </a:lnTo>
                <a:cubicBezTo>
                  <a:pt x="217" y="424"/>
                  <a:pt x="193" y="440"/>
                  <a:pt x="168" y="436"/>
                </a:cubicBezTo>
                <a:cubicBezTo>
                  <a:pt x="143" y="432"/>
                  <a:pt x="125" y="409"/>
                  <a:pt x="128" y="384"/>
                </a:cubicBezTo>
                <a:lnTo>
                  <a:pt x="128" y="379"/>
                </a:lnTo>
                <a:lnTo>
                  <a:pt x="129" y="375"/>
                </a:lnTo>
                <a:cubicBezTo>
                  <a:pt x="131" y="350"/>
                  <a:pt x="152" y="331"/>
                  <a:pt x="176" y="331"/>
                </a:cubicBezTo>
                <a:lnTo>
                  <a:pt x="177" y="331"/>
                </a:lnTo>
                <a:cubicBezTo>
                  <a:pt x="203" y="331"/>
                  <a:pt x="225" y="353"/>
                  <a:pt x="225" y="379"/>
                </a:cubicBezTo>
                <a:cubicBezTo>
                  <a:pt x="225" y="406"/>
                  <a:pt x="203" y="427"/>
                  <a:pt x="177" y="427"/>
                </a:cubicBezTo>
                <a:lnTo>
                  <a:pt x="176" y="427"/>
                </a:lnTo>
                <a:cubicBezTo>
                  <a:pt x="150" y="427"/>
                  <a:pt x="128" y="406"/>
                  <a:pt x="128" y="379"/>
                </a:cubicBezTo>
                <a:cubicBezTo>
                  <a:pt x="128" y="353"/>
                  <a:pt x="150" y="331"/>
                  <a:pt x="176" y="331"/>
                </a:cubicBezTo>
                <a:lnTo>
                  <a:pt x="177" y="331"/>
                </a:lnTo>
                <a:lnTo>
                  <a:pt x="129" y="379"/>
                </a:lnTo>
                <a:lnTo>
                  <a:pt x="129" y="374"/>
                </a:lnTo>
                <a:lnTo>
                  <a:pt x="130" y="365"/>
                </a:lnTo>
                <a:lnTo>
                  <a:pt x="178" y="418"/>
                </a:lnTo>
                <a:lnTo>
                  <a:pt x="177" y="418"/>
                </a:lnTo>
                <a:cubicBezTo>
                  <a:pt x="160" y="418"/>
                  <a:pt x="144" y="409"/>
                  <a:pt x="136" y="394"/>
                </a:cubicBezTo>
                <a:cubicBezTo>
                  <a:pt x="127" y="379"/>
                  <a:pt x="127" y="360"/>
                  <a:pt x="136" y="345"/>
                </a:cubicBezTo>
                <a:lnTo>
                  <a:pt x="138" y="343"/>
                </a:lnTo>
                <a:lnTo>
                  <a:pt x="134" y="350"/>
                </a:lnTo>
                <a:lnTo>
                  <a:pt x="135" y="347"/>
                </a:lnTo>
                <a:lnTo>
                  <a:pt x="180" y="413"/>
                </a:lnTo>
                <a:lnTo>
                  <a:pt x="179" y="413"/>
                </a:lnTo>
                <a:cubicBezTo>
                  <a:pt x="152" y="413"/>
                  <a:pt x="131" y="391"/>
                  <a:pt x="131" y="365"/>
                </a:cubicBezTo>
                <a:lnTo>
                  <a:pt x="131" y="362"/>
                </a:lnTo>
                <a:cubicBezTo>
                  <a:pt x="131" y="357"/>
                  <a:pt x="132" y="352"/>
                  <a:pt x="133" y="347"/>
                </a:cubicBezTo>
                <a:lnTo>
                  <a:pt x="134" y="345"/>
                </a:lnTo>
                <a:cubicBezTo>
                  <a:pt x="141" y="325"/>
                  <a:pt x="160" y="312"/>
                  <a:pt x="181" y="313"/>
                </a:cubicBezTo>
                <a:cubicBezTo>
                  <a:pt x="203" y="313"/>
                  <a:pt x="221" y="328"/>
                  <a:pt x="226" y="349"/>
                </a:cubicBezTo>
                <a:lnTo>
                  <a:pt x="227" y="351"/>
                </a:lnTo>
                <a:lnTo>
                  <a:pt x="228" y="359"/>
                </a:lnTo>
                <a:lnTo>
                  <a:pt x="228" y="361"/>
                </a:lnTo>
                <a:lnTo>
                  <a:pt x="224" y="348"/>
                </a:lnTo>
                <a:lnTo>
                  <a:pt x="224" y="349"/>
                </a:lnTo>
                <a:lnTo>
                  <a:pt x="133" y="370"/>
                </a:lnTo>
                <a:lnTo>
                  <a:pt x="133" y="366"/>
                </a:lnTo>
                <a:lnTo>
                  <a:pt x="133" y="364"/>
                </a:lnTo>
                <a:lnTo>
                  <a:pt x="133" y="354"/>
                </a:lnTo>
                <a:lnTo>
                  <a:pt x="133" y="361"/>
                </a:lnTo>
                <a:lnTo>
                  <a:pt x="133" y="358"/>
                </a:lnTo>
                <a:lnTo>
                  <a:pt x="228" y="351"/>
                </a:lnTo>
                <a:lnTo>
                  <a:pt x="228" y="351"/>
                </a:lnTo>
                <a:lnTo>
                  <a:pt x="228" y="344"/>
                </a:lnTo>
                <a:lnTo>
                  <a:pt x="228" y="347"/>
                </a:lnTo>
                <a:lnTo>
                  <a:pt x="229" y="356"/>
                </a:lnTo>
                <a:lnTo>
                  <a:pt x="181" y="312"/>
                </a:lnTo>
                <a:lnTo>
                  <a:pt x="182" y="312"/>
                </a:lnTo>
                <a:lnTo>
                  <a:pt x="135" y="351"/>
                </a:lnTo>
                <a:lnTo>
                  <a:pt x="136" y="346"/>
                </a:lnTo>
                <a:lnTo>
                  <a:pt x="136" y="346"/>
                </a:lnTo>
                <a:cubicBezTo>
                  <a:pt x="137" y="343"/>
                  <a:pt x="137" y="340"/>
                  <a:pt x="138" y="337"/>
                </a:cubicBezTo>
                <a:lnTo>
                  <a:pt x="139" y="332"/>
                </a:lnTo>
                <a:lnTo>
                  <a:pt x="137" y="346"/>
                </a:lnTo>
                <a:lnTo>
                  <a:pt x="137" y="340"/>
                </a:lnTo>
                <a:lnTo>
                  <a:pt x="137" y="336"/>
                </a:lnTo>
                <a:cubicBezTo>
                  <a:pt x="137" y="313"/>
                  <a:pt x="155" y="293"/>
                  <a:pt x="178" y="289"/>
                </a:cubicBezTo>
                <a:cubicBezTo>
                  <a:pt x="201" y="285"/>
                  <a:pt x="224" y="299"/>
                  <a:pt x="231" y="321"/>
                </a:cubicBezTo>
                <a:lnTo>
                  <a:pt x="232" y="323"/>
                </a:lnTo>
                <a:cubicBezTo>
                  <a:pt x="233" y="328"/>
                  <a:pt x="234" y="333"/>
                  <a:pt x="234" y="338"/>
                </a:cubicBezTo>
                <a:lnTo>
                  <a:pt x="234" y="341"/>
                </a:lnTo>
                <a:lnTo>
                  <a:pt x="233" y="334"/>
                </a:lnTo>
                <a:lnTo>
                  <a:pt x="234" y="337"/>
                </a:lnTo>
                <a:cubicBezTo>
                  <a:pt x="234" y="339"/>
                  <a:pt x="234" y="342"/>
                  <a:pt x="234" y="344"/>
                </a:cubicBezTo>
                <a:lnTo>
                  <a:pt x="234" y="346"/>
                </a:lnTo>
                <a:cubicBezTo>
                  <a:pt x="234" y="372"/>
                  <a:pt x="213" y="394"/>
                  <a:pt x="186" y="394"/>
                </a:cubicBezTo>
                <a:cubicBezTo>
                  <a:pt x="160" y="394"/>
                  <a:pt x="138" y="372"/>
                  <a:pt x="138" y="346"/>
                </a:cubicBezTo>
                <a:lnTo>
                  <a:pt x="138" y="342"/>
                </a:lnTo>
                <a:lnTo>
                  <a:pt x="138" y="341"/>
                </a:lnTo>
                <a:cubicBezTo>
                  <a:pt x="137" y="327"/>
                  <a:pt x="141" y="314"/>
                  <a:pt x="151" y="304"/>
                </a:cubicBezTo>
                <a:cubicBezTo>
                  <a:pt x="160" y="294"/>
                  <a:pt x="172" y="288"/>
                  <a:pt x="186" y="288"/>
                </a:cubicBezTo>
                <a:lnTo>
                  <a:pt x="187" y="288"/>
                </a:lnTo>
                <a:cubicBezTo>
                  <a:pt x="213" y="288"/>
                  <a:pt x="235" y="310"/>
                  <a:pt x="235" y="336"/>
                </a:cubicBezTo>
                <a:cubicBezTo>
                  <a:pt x="235" y="363"/>
                  <a:pt x="213" y="384"/>
                  <a:pt x="187" y="384"/>
                </a:cubicBezTo>
                <a:lnTo>
                  <a:pt x="186" y="384"/>
                </a:lnTo>
                <a:cubicBezTo>
                  <a:pt x="160" y="384"/>
                  <a:pt x="138" y="363"/>
                  <a:pt x="138" y="336"/>
                </a:cubicBezTo>
                <a:cubicBezTo>
                  <a:pt x="138" y="310"/>
                  <a:pt x="160" y="288"/>
                  <a:pt x="186" y="288"/>
                </a:cubicBezTo>
                <a:lnTo>
                  <a:pt x="187" y="288"/>
                </a:lnTo>
                <a:lnTo>
                  <a:pt x="188" y="288"/>
                </a:lnTo>
                <a:cubicBezTo>
                  <a:pt x="212" y="288"/>
                  <a:pt x="232" y="306"/>
                  <a:pt x="235" y="330"/>
                </a:cubicBezTo>
                <a:lnTo>
                  <a:pt x="236" y="333"/>
                </a:lnTo>
                <a:lnTo>
                  <a:pt x="234" y="325"/>
                </a:lnTo>
                <a:lnTo>
                  <a:pt x="235" y="326"/>
                </a:lnTo>
                <a:lnTo>
                  <a:pt x="141" y="338"/>
                </a:lnTo>
                <a:lnTo>
                  <a:pt x="142" y="331"/>
                </a:lnTo>
                <a:lnTo>
                  <a:pt x="142" y="324"/>
                </a:lnTo>
                <a:lnTo>
                  <a:pt x="142" y="323"/>
                </a:lnTo>
                <a:lnTo>
                  <a:pt x="142" y="322"/>
                </a:lnTo>
                <a:cubicBezTo>
                  <a:pt x="142" y="296"/>
                  <a:pt x="163" y="274"/>
                  <a:pt x="190" y="274"/>
                </a:cubicBezTo>
                <a:cubicBezTo>
                  <a:pt x="216" y="274"/>
                  <a:pt x="238" y="296"/>
                  <a:pt x="238" y="322"/>
                </a:cubicBezTo>
                <a:lnTo>
                  <a:pt x="238" y="325"/>
                </a:lnTo>
                <a:lnTo>
                  <a:pt x="238" y="330"/>
                </a:lnTo>
                <a:lnTo>
                  <a:pt x="238" y="334"/>
                </a:lnTo>
                <a:lnTo>
                  <a:pt x="237" y="323"/>
                </a:lnTo>
                <a:lnTo>
                  <a:pt x="237" y="325"/>
                </a:lnTo>
                <a:lnTo>
                  <a:pt x="142" y="336"/>
                </a:lnTo>
                <a:lnTo>
                  <a:pt x="142" y="336"/>
                </a:lnTo>
                <a:cubicBezTo>
                  <a:pt x="142" y="333"/>
                  <a:pt x="143" y="331"/>
                  <a:pt x="143" y="328"/>
                </a:cubicBezTo>
                <a:lnTo>
                  <a:pt x="144" y="325"/>
                </a:lnTo>
                <a:lnTo>
                  <a:pt x="144" y="323"/>
                </a:lnTo>
                <a:lnTo>
                  <a:pt x="143" y="324"/>
                </a:lnTo>
                <a:cubicBezTo>
                  <a:pt x="143" y="321"/>
                  <a:pt x="144" y="317"/>
                  <a:pt x="145" y="313"/>
                </a:cubicBezTo>
                <a:lnTo>
                  <a:pt x="145" y="311"/>
                </a:lnTo>
                <a:lnTo>
                  <a:pt x="144" y="318"/>
                </a:lnTo>
                <a:lnTo>
                  <a:pt x="145" y="313"/>
                </a:lnTo>
                <a:lnTo>
                  <a:pt x="144" y="313"/>
                </a:lnTo>
                <a:cubicBezTo>
                  <a:pt x="144" y="289"/>
                  <a:pt x="162" y="269"/>
                  <a:pt x="185" y="266"/>
                </a:cubicBezTo>
                <a:cubicBezTo>
                  <a:pt x="208" y="262"/>
                  <a:pt x="231" y="275"/>
                  <a:pt x="238" y="298"/>
                </a:cubicBezTo>
                <a:lnTo>
                  <a:pt x="239" y="299"/>
                </a:lnTo>
                <a:cubicBezTo>
                  <a:pt x="239" y="302"/>
                  <a:pt x="240" y="304"/>
                  <a:pt x="240" y="307"/>
                </a:cubicBezTo>
                <a:lnTo>
                  <a:pt x="241" y="310"/>
                </a:lnTo>
                <a:lnTo>
                  <a:pt x="145" y="317"/>
                </a:lnTo>
                <a:lnTo>
                  <a:pt x="145" y="314"/>
                </a:lnTo>
                <a:lnTo>
                  <a:pt x="145" y="313"/>
                </a:lnTo>
                <a:cubicBezTo>
                  <a:pt x="145" y="286"/>
                  <a:pt x="167" y="265"/>
                  <a:pt x="193" y="265"/>
                </a:cubicBezTo>
                <a:cubicBezTo>
                  <a:pt x="220" y="265"/>
                  <a:pt x="241" y="286"/>
                  <a:pt x="241" y="313"/>
                </a:cubicBezTo>
                <a:lnTo>
                  <a:pt x="241" y="314"/>
                </a:lnTo>
                <a:lnTo>
                  <a:pt x="241" y="318"/>
                </a:lnTo>
                <a:lnTo>
                  <a:pt x="241" y="321"/>
                </a:lnTo>
                <a:lnTo>
                  <a:pt x="239" y="306"/>
                </a:lnTo>
                <a:lnTo>
                  <a:pt x="240" y="307"/>
                </a:lnTo>
                <a:lnTo>
                  <a:pt x="146" y="317"/>
                </a:lnTo>
                <a:lnTo>
                  <a:pt x="147" y="313"/>
                </a:lnTo>
                <a:lnTo>
                  <a:pt x="147" y="309"/>
                </a:lnTo>
                <a:lnTo>
                  <a:pt x="147" y="308"/>
                </a:lnTo>
                <a:lnTo>
                  <a:pt x="195" y="356"/>
                </a:lnTo>
                <a:lnTo>
                  <a:pt x="194" y="356"/>
                </a:lnTo>
                <a:cubicBezTo>
                  <a:pt x="168" y="356"/>
                  <a:pt x="146" y="334"/>
                  <a:pt x="146" y="308"/>
                </a:cubicBezTo>
                <a:lnTo>
                  <a:pt x="146" y="305"/>
                </a:lnTo>
                <a:lnTo>
                  <a:pt x="146" y="303"/>
                </a:lnTo>
                <a:cubicBezTo>
                  <a:pt x="146" y="279"/>
                  <a:pt x="165" y="259"/>
                  <a:pt x="189" y="256"/>
                </a:cubicBezTo>
                <a:cubicBezTo>
                  <a:pt x="213" y="253"/>
                  <a:pt x="235" y="268"/>
                  <a:pt x="241" y="292"/>
                </a:cubicBezTo>
                <a:lnTo>
                  <a:pt x="242" y="294"/>
                </a:lnTo>
                <a:cubicBezTo>
                  <a:pt x="242" y="298"/>
                  <a:pt x="243" y="302"/>
                  <a:pt x="243" y="305"/>
                </a:cubicBezTo>
                <a:lnTo>
                  <a:pt x="243" y="308"/>
                </a:lnTo>
                <a:lnTo>
                  <a:pt x="148" y="296"/>
                </a:lnTo>
                <a:lnTo>
                  <a:pt x="149" y="294"/>
                </a:lnTo>
                <a:lnTo>
                  <a:pt x="147" y="306"/>
                </a:lnTo>
                <a:lnTo>
                  <a:pt x="147" y="303"/>
                </a:lnTo>
                <a:lnTo>
                  <a:pt x="195" y="351"/>
                </a:lnTo>
                <a:lnTo>
                  <a:pt x="195" y="351"/>
                </a:lnTo>
                <a:cubicBezTo>
                  <a:pt x="168" y="351"/>
                  <a:pt x="147" y="330"/>
                  <a:pt x="147" y="303"/>
                </a:cubicBezTo>
                <a:cubicBezTo>
                  <a:pt x="147" y="277"/>
                  <a:pt x="168" y="255"/>
                  <a:pt x="195" y="255"/>
                </a:cubicBezTo>
                <a:lnTo>
                  <a:pt x="195" y="255"/>
                </a:lnTo>
                <a:lnTo>
                  <a:pt x="148" y="299"/>
                </a:lnTo>
                <a:lnTo>
                  <a:pt x="148" y="294"/>
                </a:lnTo>
                <a:lnTo>
                  <a:pt x="150" y="314"/>
                </a:lnTo>
                <a:lnTo>
                  <a:pt x="149" y="311"/>
                </a:lnTo>
                <a:lnTo>
                  <a:pt x="155" y="322"/>
                </a:lnTo>
                <a:lnTo>
                  <a:pt x="154" y="321"/>
                </a:lnTo>
                <a:lnTo>
                  <a:pt x="241" y="285"/>
                </a:lnTo>
                <a:lnTo>
                  <a:pt x="242" y="287"/>
                </a:lnTo>
                <a:lnTo>
                  <a:pt x="237" y="275"/>
                </a:lnTo>
                <a:lnTo>
                  <a:pt x="238" y="277"/>
                </a:lnTo>
                <a:lnTo>
                  <a:pt x="147" y="298"/>
                </a:lnTo>
                <a:lnTo>
                  <a:pt x="147" y="294"/>
                </a:lnTo>
                <a:lnTo>
                  <a:pt x="147" y="294"/>
                </a:lnTo>
                <a:cubicBezTo>
                  <a:pt x="146" y="280"/>
                  <a:pt x="150" y="267"/>
                  <a:pt x="159" y="257"/>
                </a:cubicBezTo>
                <a:cubicBezTo>
                  <a:pt x="168" y="247"/>
                  <a:pt x="181" y="241"/>
                  <a:pt x="195" y="241"/>
                </a:cubicBezTo>
                <a:lnTo>
                  <a:pt x="195" y="241"/>
                </a:lnTo>
                <a:cubicBezTo>
                  <a:pt x="222" y="241"/>
                  <a:pt x="243" y="262"/>
                  <a:pt x="243" y="289"/>
                </a:cubicBezTo>
                <a:lnTo>
                  <a:pt x="243" y="292"/>
                </a:lnTo>
                <a:cubicBezTo>
                  <a:pt x="243" y="296"/>
                  <a:pt x="243" y="300"/>
                  <a:pt x="242" y="304"/>
                </a:cubicBezTo>
                <a:lnTo>
                  <a:pt x="242" y="306"/>
                </a:lnTo>
                <a:cubicBezTo>
                  <a:pt x="235" y="331"/>
                  <a:pt x="209" y="347"/>
                  <a:pt x="183" y="341"/>
                </a:cubicBezTo>
                <a:cubicBezTo>
                  <a:pt x="158" y="334"/>
                  <a:pt x="142" y="308"/>
                  <a:pt x="148" y="282"/>
                </a:cubicBezTo>
                <a:lnTo>
                  <a:pt x="149" y="280"/>
                </a:lnTo>
                <a:lnTo>
                  <a:pt x="147" y="292"/>
                </a:lnTo>
                <a:lnTo>
                  <a:pt x="147" y="289"/>
                </a:lnTo>
                <a:lnTo>
                  <a:pt x="147" y="284"/>
                </a:lnTo>
                <a:lnTo>
                  <a:pt x="195" y="332"/>
                </a:lnTo>
                <a:lnTo>
                  <a:pt x="195" y="332"/>
                </a:lnTo>
                <a:lnTo>
                  <a:pt x="242" y="277"/>
                </a:lnTo>
                <a:lnTo>
                  <a:pt x="243" y="280"/>
                </a:lnTo>
                <a:lnTo>
                  <a:pt x="241" y="272"/>
                </a:lnTo>
                <a:lnTo>
                  <a:pt x="242" y="274"/>
                </a:lnTo>
                <a:lnTo>
                  <a:pt x="148" y="294"/>
                </a:lnTo>
                <a:lnTo>
                  <a:pt x="148" y="290"/>
                </a:lnTo>
                <a:lnTo>
                  <a:pt x="147" y="284"/>
                </a:lnTo>
                <a:lnTo>
                  <a:pt x="243" y="279"/>
                </a:lnTo>
                <a:lnTo>
                  <a:pt x="243" y="282"/>
                </a:lnTo>
                <a:lnTo>
                  <a:pt x="243" y="284"/>
                </a:lnTo>
                <a:lnTo>
                  <a:pt x="148" y="274"/>
                </a:lnTo>
                <a:lnTo>
                  <a:pt x="149" y="270"/>
                </a:lnTo>
                <a:lnTo>
                  <a:pt x="149" y="270"/>
                </a:lnTo>
                <a:lnTo>
                  <a:pt x="196" y="323"/>
                </a:lnTo>
                <a:lnTo>
                  <a:pt x="195" y="323"/>
                </a:lnTo>
                <a:lnTo>
                  <a:pt x="243" y="275"/>
                </a:lnTo>
                <a:lnTo>
                  <a:pt x="243" y="278"/>
                </a:lnTo>
                <a:lnTo>
                  <a:pt x="243" y="282"/>
                </a:lnTo>
                <a:lnTo>
                  <a:pt x="243" y="282"/>
                </a:lnTo>
                <a:lnTo>
                  <a:pt x="243" y="289"/>
                </a:lnTo>
                <a:cubicBezTo>
                  <a:pt x="243" y="315"/>
                  <a:pt x="222" y="337"/>
                  <a:pt x="195" y="337"/>
                </a:cubicBezTo>
                <a:cubicBezTo>
                  <a:pt x="169" y="337"/>
                  <a:pt x="147" y="315"/>
                  <a:pt x="147" y="289"/>
                </a:cubicBezTo>
                <a:lnTo>
                  <a:pt x="147" y="288"/>
                </a:lnTo>
                <a:lnTo>
                  <a:pt x="148" y="296"/>
                </a:lnTo>
                <a:lnTo>
                  <a:pt x="148" y="293"/>
                </a:lnTo>
                <a:lnTo>
                  <a:pt x="147" y="284"/>
                </a:lnTo>
                <a:cubicBezTo>
                  <a:pt x="146" y="279"/>
                  <a:pt x="146" y="275"/>
                  <a:pt x="147" y="271"/>
                </a:cubicBezTo>
                <a:lnTo>
                  <a:pt x="148" y="265"/>
                </a:lnTo>
                <a:lnTo>
                  <a:pt x="148" y="264"/>
                </a:lnTo>
                <a:cubicBezTo>
                  <a:pt x="151" y="239"/>
                  <a:pt x="174" y="220"/>
                  <a:pt x="199" y="222"/>
                </a:cubicBezTo>
                <a:cubicBezTo>
                  <a:pt x="224" y="224"/>
                  <a:pt x="244" y="245"/>
                  <a:pt x="244" y="270"/>
                </a:cubicBezTo>
                <a:lnTo>
                  <a:pt x="244" y="271"/>
                </a:lnTo>
                <a:lnTo>
                  <a:pt x="244" y="275"/>
                </a:lnTo>
                <a:lnTo>
                  <a:pt x="244" y="278"/>
                </a:lnTo>
                <a:lnTo>
                  <a:pt x="244" y="279"/>
                </a:lnTo>
                <a:cubicBezTo>
                  <a:pt x="244" y="306"/>
                  <a:pt x="222" y="327"/>
                  <a:pt x="196" y="327"/>
                </a:cubicBezTo>
                <a:cubicBezTo>
                  <a:pt x="169" y="327"/>
                  <a:pt x="148" y="306"/>
                  <a:pt x="148" y="279"/>
                </a:cubicBezTo>
                <a:lnTo>
                  <a:pt x="148" y="275"/>
                </a:lnTo>
                <a:lnTo>
                  <a:pt x="148" y="270"/>
                </a:lnTo>
                <a:cubicBezTo>
                  <a:pt x="148" y="245"/>
                  <a:pt x="167" y="224"/>
                  <a:pt x="192" y="222"/>
                </a:cubicBezTo>
                <a:cubicBezTo>
                  <a:pt x="217" y="220"/>
                  <a:pt x="239" y="237"/>
                  <a:pt x="243" y="262"/>
                </a:cubicBezTo>
                <a:lnTo>
                  <a:pt x="244" y="265"/>
                </a:lnTo>
                <a:lnTo>
                  <a:pt x="244" y="263"/>
                </a:lnTo>
                <a:lnTo>
                  <a:pt x="149" y="280"/>
                </a:lnTo>
                <a:lnTo>
                  <a:pt x="149" y="276"/>
                </a:lnTo>
                <a:lnTo>
                  <a:pt x="148" y="275"/>
                </a:lnTo>
                <a:cubicBezTo>
                  <a:pt x="147" y="270"/>
                  <a:pt x="147" y="265"/>
                  <a:pt x="148" y="261"/>
                </a:cubicBezTo>
                <a:lnTo>
                  <a:pt x="148" y="256"/>
                </a:lnTo>
                <a:cubicBezTo>
                  <a:pt x="151" y="231"/>
                  <a:pt x="171" y="212"/>
                  <a:pt x="196" y="212"/>
                </a:cubicBezTo>
                <a:lnTo>
                  <a:pt x="197" y="212"/>
                </a:lnTo>
                <a:lnTo>
                  <a:pt x="197" y="212"/>
                </a:lnTo>
                <a:lnTo>
                  <a:pt x="150" y="253"/>
                </a:lnTo>
                <a:lnTo>
                  <a:pt x="151" y="250"/>
                </a:lnTo>
                <a:lnTo>
                  <a:pt x="150" y="257"/>
                </a:lnTo>
                <a:lnTo>
                  <a:pt x="150" y="256"/>
                </a:lnTo>
                <a:cubicBezTo>
                  <a:pt x="150" y="229"/>
                  <a:pt x="171" y="208"/>
                  <a:pt x="198" y="208"/>
                </a:cubicBezTo>
                <a:cubicBezTo>
                  <a:pt x="224" y="208"/>
                  <a:pt x="246" y="229"/>
                  <a:pt x="246" y="256"/>
                </a:cubicBezTo>
                <a:lnTo>
                  <a:pt x="246" y="260"/>
                </a:lnTo>
                <a:lnTo>
                  <a:pt x="245" y="270"/>
                </a:lnTo>
                <a:lnTo>
                  <a:pt x="150" y="259"/>
                </a:lnTo>
                <a:lnTo>
                  <a:pt x="151" y="252"/>
                </a:lnTo>
                <a:lnTo>
                  <a:pt x="151" y="248"/>
                </a:lnTo>
                <a:lnTo>
                  <a:pt x="152" y="239"/>
                </a:lnTo>
                <a:lnTo>
                  <a:pt x="151" y="248"/>
                </a:lnTo>
                <a:lnTo>
                  <a:pt x="151" y="246"/>
                </a:lnTo>
                <a:cubicBezTo>
                  <a:pt x="151" y="222"/>
                  <a:pt x="170" y="201"/>
                  <a:pt x="195" y="199"/>
                </a:cubicBezTo>
                <a:cubicBezTo>
                  <a:pt x="219" y="196"/>
                  <a:pt x="242" y="213"/>
                  <a:pt x="247" y="237"/>
                </a:cubicBezTo>
                <a:lnTo>
                  <a:pt x="247" y="240"/>
                </a:lnTo>
                <a:cubicBezTo>
                  <a:pt x="248" y="243"/>
                  <a:pt x="248" y="246"/>
                  <a:pt x="248" y="249"/>
                </a:cubicBezTo>
                <a:lnTo>
                  <a:pt x="248" y="251"/>
                </a:lnTo>
                <a:lnTo>
                  <a:pt x="152" y="246"/>
                </a:lnTo>
                <a:lnTo>
                  <a:pt x="153" y="241"/>
                </a:lnTo>
                <a:lnTo>
                  <a:pt x="152" y="241"/>
                </a:lnTo>
                <a:cubicBezTo>
                  <a:pt x="152" y="220"/>
                  <a:pt x="166" y="202"/>
                  <a:pt x="187" y="196"/>
                </a:cubicBezTo>
                <a:cubicBezTo>
                  <a:pt x="207" y="189"/>
                  <a:pt x="229" y="197"/>
                  <a:pt x="240" y="215"/>
                </a:cubicBezTo>
                <a:lnTo>
                  <a:pt x="241" y="216"/>
                </a:lnTo>
                <a:cubicBezTo>
                  <a:pt x="245" y="222"/>
                  <a:pt x="248" y="229"/>
                  <a:pt x="249" y="236"/>
                </a:cubicBezTo>
                <a:lnTo>
                  <a:pt x="249" y="240"/>
                </a:lnTo>
                <a:cubicBezTo>
                  <a:pt x="250" y="242"/>
                  <a:pt x="250" y="244"/>
                  <a:pt x="250" y="246"/>
                </a:cubicBezTo>
                <a:lnTo>
                  <a:pt x="250" y="250"/>
                </a:lnTo>
                <a:lnTo>
                  <a:pt x="250" y="251"/>
                </a:lnTo>
                <a:cubicBezTo>
                  <a:pt x="250" y="278"/>
                  <a:pt x="228" y="299"/>
                  <a:pt x="202" y="299"/>
                </a:cubicBezTo>
                <a:cubicBezTo>
                  <a:pt x="175" y="299"/>
                  <a:pt x="154" y="278"/>
                  <a:pt x="154" y="251"/>
                </a:cubicBezTo>
                <a:lnTo>
                  <a:pt x="154" y="251"/>
                </a:lnTo>
                <a:lnTo>
                  <a:pt x="154" y="246"/>
                </a:lnTo>
                <a:lnTo>
                  <a:pt x="154" y="238"/>
                </a:lnTo>
                <a:lnTo>
                  <a:pt x="154" y="231"/>
                </a:lnTo>
                <a:lnTo>
                  <a:pt x="154" y="227"/>
                </a:lnTo>
                <a:cubicBezTo>
                  <a:pt x="154" y="201"/>
                  <a:pt x="175" y="179"/>
                  <a:pt x="202" y="179"/>
                </a:cubicBezTo>
                <a:cubicBezTo>
                  <a:pt x="228" y="179"/>
                  <a:pt x="250" y="201"/>
                  <a:pt x="250" y="227"/>
                </a:cubicBezTo>
                <a:lnTo>
                  <a:pt x="250" y="228"/>
                </a:lnTo>
                <a:lnTo>
                  <a:pt x="250" y="228"/>
                </a:lnTo>
                <a:lnTo>
                  <a:pt x="251" y="234"/>
                </a:lnTo>
                <a:lnTo>
                  <a:pt x="251" y="241"/>
                </a:lnTo>
                <a:cubicBezTo>
                  <a:pt x="251" y="268"/>
                  <a:pt x="229" y="289"/>
                  <a:pt x="203" y="289"/>
                </a:cubicBezTo>
                <a:cubicBezTo>
                  <a:pt x="176" y="289"/>
                  <a:pt x="155" y="268"/>
                  <a:pt x="155" y="241"/>
                </a:cubicBezTo>
                <a:lnTo>
                  <a:pt x="155" y="240"/>
                </a:lnTo>
                <a:lnTo>
                  <a:pt x="155" y="237"/>
                </a:lnTo>
                <a:lnTo>
                  <a:pt x="156" y="227"/>
                </a:lnTo>
                <a:lnTo>
                  <a:pt x="203" y="280"/>
                </a:lnTo>
                <a:lnTo>
                  <a:pt x="203" y="280"/>
                </a:lnTo>
                <a:cubicBezTo>
                  <a:pt x="188" y="280"/>
                  <a:pt x="173" y="273"/>
                  <a:pt x="164" y="260"/>
                </a:cubicBezTo>
                <a:cubicBezTo>
                  <a:pt x="155" y="248"/>
                  <a:pt x="153" y="231"/>
                  <a:pt x="157" y="217"/>
                </a:cubicBezTo>
                <a:lnTo>
                  <a:pt x="158" y="214"/>
                </a:lnTo>
                <a:cubicBezTo>
                  <a:pt x="160" y="210"/>
                  <a:pt x="162" y="206"/>
                  <a:pt x="164" y="202"/>
                </a:cubicBezTo>
                <a:lnTo>
                  <a:pt x="165" y="201"/>
                </a:lnTo>
                <a:cubicBezTo>
                  <a:pt x="177" y="183"/>
                  <a:pt x="199" y="175"/>
                  <a:pt x="219" y="182"/>
                </a:cubicBezTo>
                <a:cubicBezTo>
                  <a:pt x="239" y="188"/>
                  <a:pt x="253" y="206"/>
                  <a:pt x="253" y="227"/>
                </a:cubicBezTo>
                <a:lnTo>
                  <a:pt x="253" y="231"/>
                </a:lnTo>
                <a:lnTo>
                  <a:pt x="253" y="237"/>
                </a:lnTo>
                <a:cubicBezTo>
                  <a:pt x="253" y="263"/>
                  <a:pt x="233" y="284"/>
                  <a:pt x="207" y="285"/>
                </a:cubicBezTo>
                <a:cubicBezTo>
                  <a:pt x="182" y="286"/>
                  <a:pt x="160" y="267"/>
                  <a:pt x="157" y="242"/>
                </a:cubicBezTo>
                <a:lnTo>
                  <a:pt x="157" y="237"/>
                </a:lnTo>
                <a:cubicBezTo>
                  <a:pt x="156" y="230"/>
                  <a:pt x="157" y="223"/>
                  <a:pt x="159" y="217"/>
                </a:cubicBezTo>
                <a:lnTo>
                  <a:pt x="160" y="212"/>
                </a:lnTo>
                <a:cubicBezTo>
                  <a:pt x="167" y="193"/>
                  <a:pt x="185" y="179"/>
                  <a:pt x="206" y="179"/>
                </a:cubicBezTo>
                <a:lnTo>
                  <a:pt x="206" y="179"/>
                </a:lnTo>
                <a:lnTo>
                  <a:pt x="159" y="232"/>
                </a:lnTo>
                <a:lnTo>
                  <a:pt x="158" y="227"/>
                </a:lnTo>
                <a:cubicBezTo>
                  <a:pt x="158" y="224"/>
                  <a:pt x="158" y="221"/>
                  <a:pt x="158" y="218"/>
                </a:cubicBezTo>
                <a:lnTo>
                  <a:pt x="159" y="213"/>
                </a:lnTo>
                <a:lnTo>
                  <a:pt x="158" y="213"/>
                </a:lnTo>
                <a:cubicBezTo>
                  <a:pt x="158" y="186"/>
                  <a:pt x="180" y="165"/>
                  <a:pt x="206" y="165"/>
                </a:cubicBezTo>
                <a:lnTo>
                  <a:pt x="207" y="165"/>
                </a:lnTo>
                <a:cubicBezTo>
                  <a:pt x="230" y="165"/>
                  <a:pt x="250" y="182"/>
                  <a:pt x="254" y="205"/>
                </a:cubicBezTo>
                <a:lnTo>
                  <a:pt x="255" y="208"/>
                </a:lnTo>
                <a:lnTo>
                  <a:pt x="255" y="206"/>
                </a:lnTo>
                <a:lnTo>
                  <a:pt x="160" y="223"/>
                </a:lnTo>
                <a:lnTo>
                  <a:pt x="160" y="218"/>
                </a:lnTo>
                <a:lnTo>
                  <a:pt x="160" y="218"/>
                </a:lnTo>
                <a:cubicBezTo>
                  <a:pt x="159" y="215"/>
                  <a:pt x="159" y="213"/>
                  <a:pt x="159" y="210"/>
                </a:cubicBezTo>
                <a:lnTo>
                  <a:pt x="159" y="208"/>
                </a:lnTo>
                <a:cubicBezTo>
                  <a:pt x="159" y="182"/>
                  <a:pt x="180" y="160"/>
                  <a:pt x="207" y="160"/>
                </a:cubicBezTo>
                <a:cubicBezTo>
                  <a:pt x="233" y="160"/>
                  <a:pt x="255" y="182"/>
                  <a:pt x="255" y="208"/>
                </a:cubicBezTo>
                <a:lnTo>
                  <a:pt x="255" y="210"/>
                </a:lnTo>
                <a:lnTo>
                  <a:pt x="254" y="203"/>
                </a:lnTo>
                <a:lnTo>
                  <a:pt x="255" y="207"/>
                </a:lnTo>
                <a:cubicBezTo>
                  <a:pt x="255" y="209"/>
                  <a:pt x="255" y="211"/>
                  <a:pt x="255" y="213"/>
                </a:cubicBezTo>
                <a:lnTo>
                  <a:pt x="255" y="216"/>
                </a:lnTo>
                <a:lnTo>
                  <a:pt x="255" y="218"/>
                </a:lnTo>
                <a:cubicBezTo>
                  <a:pt x="255" y="244"/>
                  <a:pt x="234" y="266"/>
                  <a:pt x="207" y="266"/>
                </a:cubicBezTo>
                <a:cubicBezTo>
                  <a:pt x="181" y="266"/>
                  <a:pt x="159" y="244"/>
                  <a:pt x="159" y="218"/>
                </a:cubicBezTo>
                <a:lnTo>
                  <a:pt x="159" y="216"/>
                </a:lnTo>
                <a:lnTo>
                  <a:pt x="159" y="213"/>
                </a:lnTo>
                <a:lnTo>
                  <a:pt x="159" y="210"/>
                </a:lnTo>
                <a:lnTo>
                  <a:pt x="159" y="208"/>
                </a:lnTo>
                <a:cubicBezTo>
                  <a:pt x="159" y="182"/>
                  <a:pt x="181" y="160"/>
                  <a:pt x="207" y="160"/>
                </a:cubicBezTo>
                <a:cubicBezTo>
                  <a:pt x="234" y="160"/>
                  <a:pt x="255" y="182"/>
                  <a:pt x="255" y="208"/>
                </a:cubicBezTo>
                <a:lnTo>
                  <a:pt x="255" y="210"/>
                </a:lnTo>
                <a:lnTo>
                  <a:pt x="255" y="203"/>
                </a:lnTo>
                <a:lnTo>
                  <a:pt x="255" y="207"/>
                </a:lnTo>
                <a:cubicBezTo>
                  <a:pt x="256" y="209"/>
                  <a:pt x="256" y="211"/>
                  <a:pt x="256" y="213"/>
                </a:cubicBezTo>
                <a:lnTo>
                  <a:pt x="256" y="216"/>
                </a:lnTo>
                <a:lnTo>
                  <a:pt x="256" y="218"/>
                </a:lnTo>
                <a:cubicBezTo>
                  <a:pt x="256" y="244"/>
                  <a:pt x="234" y="266"/>
                  <a:pt x="208" y="266"/>
                </a:cubicBezTo>
                <a:cubicBezTo>
                  <a:pt x="181" y="266"/>
                  <a:pt x="160" y="244"/>
                  <a:pt x="160" y="218"/>
                </a:cubicBezTo>
                <a:lnTo>
                  <a:pt x="160" y="214"/>
                </a:lnTo>
                <a:lnTo>
                  <a:pt x="160" y="213"/>
                </a:lnTo>
                <a:lnTo>
                  <a:pt x="159" y="206"/>
                </a:lnTo>
                <a:lnTo>
                  <a:pt x="159" y="203"/>
                </a:lnTo>
                <a:lnTo>
                  <a:pt x="159" y="198"/>
                </a:lnTo>
                <a:lnTo>
                  <a:pt x="159" y="194"/>
                </a:lnTo>
                <a:cubicBezTo>
                  <a:pt x="159" y="170"/>
                  <a:pt x="178" y="149"/>
                  <a:pt x="202" y="146"/>
                </a:cubicBezTo>
                <a:cubicBezTo>
                  <a:pt x="226" y="143"/>
                  <a:pt x="248" y="159"/>
                  <a:pt x="254" y="182"/>
                </a:cubicBezTo>
                <a:lnTo>
                  <a:pt x="255" y="184"/>
                </a:lnTo>
                <a:cubicBezTo>
                  <a:pt x="256" y="191"/>
                  <a:pt x="256" y="197"/>
                  <a:pt x="255" y="204"/>
                </a:cubicBezTo>
                <a:lnTo>
                  <a:pt x="255" y="207"/>
                </a:lnTo>
                <a:cubicBezTo>
                  <a:pt x="251" y="231"/>
                  <a:pt x="228" y="249"/>
                  <a:pt x="204" y="247"/>
                </a:cubicBezTo>
                <a:cubicBezTo>
                  <a:pt x="179" y="245"/>
                  <a:pt x="159" y="224"/>
                  <a:pt x="159" y="199"/>
                </a:cubicBezTo>
                <a:lnTo>
                  <a:pt x="159" y="196"/>
                </a:lnTo>
                <a:lnTo>
                  <a:pt x="161" y="208"/>
                </a:lnTo>
                <a:lnTo>
                  <a:pt x="160" y="206"/>
                </a:lnTo>
                <a:lnTo>
                  <a:pt x="255" y="194"/>
                </a:lnTo>
                <a:lnTo>
                  <a:pt x="255" y="197"/>
                </a:lnTo>
                <a:lnTo>
                  <a:pt x="255" y="202"/>
                </a:lnTo>
                <a:lnTo>
                  <a:pt x="255" y="206"/>
                </a:lnTo>
                <a:lnTo>
                  <a:pt x="255" y="208"/>
                </a:lnTo>
                <a:lnTo>
                  <a:pt x="160" y="197"/>
                </a:lnTo>
                <a:lnTo>
                  <a:pt x="161" y="195"/>
                </a:lnTo>
                <a:lnTo>
                  <a:pt x="160" y="197"/>
                </a:lnTo>
                <a:lnTo>
                  <a:pt x="161" y="192"/>
                </a:lnTo>
                <a:lnTo>
                  <a:pt x="160" y="194"/>
                </a:lnTo>
                <a:cubicBezTo>
                  <a:pt x="160" y="167"/>
                  <a:pt x="182" y="146"/>
                  <a:pt x="208" y="146"/>
                </a:cubicBezTo>
                <a:cubicBezTo>
                  <a:pt x="235" y="146"/>
                  <a:pt x="256" y="167"/>
                  <a:pt x="256" y="194"/>
                </a:cubicBezTo>
                <a:lnTo>
                  <a:pt x="256" y="196"/>
                </a:lnTo>
                <a:lnTo>
                  <a:pt x="256" y="199"/>
                </a:lnTo>
                <a:cubicBezTo>
                  <a:pt x="256" y="225"/>
                  <a:pt x="235" y="247"/>
                  <a:pt x="208" y="247"/>
                </a:cubicBezTo>
                <a:cubicBezTo>
                  <a:pt x="182" y="247"/>
                  <a:pt x="160" y="225"/>
                  <a:pt x="160" y="199"/>
                </a:cubicBezTo>
                <a:lnTo>
                  <a:pt x="160" y="197"/>
                </a:lnTo>
                <a:lnTo>
                  <a:pt x="160" y="194"/>
                </a:lnTo>
                <a:lnTo>
                  <a:pt x="208" y="242"/>
                </a:lnTo>
                <a:lnTo>
                  <a:pt x="208" y="242"/>
                </a:lnTo>
                <a:cubicBezTo>
                  <a:pt x="183" y="242"/>
                  <a:pt x="163" y="223"/>
                  <a:pt x="160" y="199"/>
                </a:cubicBezTo>
                <a:lnTo>
                  <a:pt x="160" y="194"/>
                </a:lnTo>
                <a:cubicBezTo>
                  <a:pt x="159" y="191"/>
                  <a:pt x="159" y="188"/>
                  <a:pt x="160" y="185"/>
                </a:cubicBezTo>
                <a:lnTo>
                  <a:pt x="160" y="179"/>
                </a:lnTo>
                <a:lnTo>
                  <a:pt x="161" y="174"/>
                </a:lnTo>
                <a:cubicBezTo>
                  <a:pt x="164" y="148"/>
                  <a:pt x="186" y="130"/>
                  <a:pt x="211" y="132"/>
                </a:cubicBezTo>
                <a:cubicBezTo>
                  <a:pt x="237" y="133"/>
                  <a:pt x="256" y="154"/>
                  <a:pt x="256" y="179"/>
                </a:cubicBezTo>
                <a:lnTo>
                  <a:pt x="256" y="181"/>
                </a:lnTo>
                <a:lnTo>
                  <a:pt x="256" y="184"/>
                </a:lnTo>
                <a:cubicBezTo>
                  <a:pt x="256" y="187"/>
                  <a:pt x="256" y="190"/>
                  <a:pt x="256" y="192"/>
                </a:cubicBezTo>
                <a:lnTo>
                  <a:pt x="255" y="195"/>
                </a:lnTo>
                <a:lnTo>
                  <a:pt x="256" y="187"/>
                </a:lnTo>
                <a:lnTo>
                  <a:pt x="256" y="189"/>
                </a:lnTo>
                <a:lnTo>
                  <a:pt x="160" y="183"/>
                </a:lnTo>
                <a:lnTo>
                  <a:pt x="161" y="179"/>
                </a:lnTo>
                <a:lnTo>
                  <a:pt x="161" y="175"/>
                </a:lnTo>
                <a:cubicBezTo>
                  <a:pt x="163" y="150"/>
                  <a:pt x="184" y="131"/>
                  <a:pt x="209" y="131"/>
                </a:cubicBezTo>
                <a:lnTo>
                  <a:pt x="210" y="131"/>
                </a:lnTo>
                <a:lnTo>
                  <a:pt x="212" y="131"/>
                </a:lnTo>
                <a:lnTo>
                  <a:pt x="212" y="131"/>
                </a:lnTo>
                <a:lnTo>
                  <a:pt x="166" y="168"/>
                </a:lnTo>
                <a:lnTo>
                  <a:pt x="166" y="166"/>
                </a:lnTo>
                <a:lnTo>
                  <a:pt x="166" y="166"/>
                </a:lnTo>
                <a:cubicBezTo>
                  <a:pt x="171" y="143"/>
                  <a:pt x="191" y="127"/>
                  <a:pt x="213" y="127"/>
                </a:cubicBezTo>
                <a:lnTo>
                  <a:pt x="214" y="127"/>
                </a:lnTo>
                <a:lnTo>
                  <a:pt x="167" y="167"/>
                </a:lnTo>
                <a:lnTo>
                  <a:pt x="168" y="164"/>
                </a:lnTo>
                <a:lnTo>
                  <a:pt x="167" y="172"/>
                </a:lnTo>
                <a:lnTo>
                  <a:pt x="167" y="167"/>
                </a:lnTo>
                <a:lnTo>
                  <a:pt x="168" y="157"/>
                </a:lnTo>
                <a:lnTo>
                  <a:pt x="167" y="160"/>
                </a:lnTo>
                <a:cubicBezTo>
                  <a:pt x="167" y="134"/>
                  <a:pt x="189" y="112"/>
                  <a:pt x="215" y="112"/>
                </a:cubicBezTo>
                <a:cubicBezTo>
                  <a:pt x="242" y="112"/>
                  <a:pt x="263" y="134"/>
                  <a:pt x="263" y="160"/>
                </a:cubicBezTo>
                <a:lnTo>
                  <a:pt x="263" y="161"/>
                </a:lnTo>
                <a:lnTo>
                  <a:pt x="263" y="164"/>
                </a:lnTo>
                <a:lnTo>
                  <a:pt x="263" y="170"/>
                </a:lnTo>
                <a:lnTo>
                  <a:pt x="215" y="122"/>
                </a:lnTo>
                <a:lnTo>
                  <a:pt x="216" y="122"/>
                </a:lnTo>
                <a:lnTo>
                  <a:pt x="173" y="150"/>
                </a:lnTo>
                <a:lnTo>
                  <a:pt x="175" y="146"/>
                </a:lnTo>
                <a:lnTo>
                  <a:pt x="176" y="143"/>
                </a:lnTo>
                <a:lnTo>
                  <a:pt x="172" y="160"/>
                </a:lnTo>
                <a:lnTo>
                  <a:pt x="172" y="157"/>
                </a:lnTo>
                <a:lnTo>
                  <a:pt x="172" y="156"/>
                </a:lnTo>
                <a:cubicBezTo>
                  <a:pt x="172" y="131"/>
                  <a:pt x="191" y="111"/>
                  <a:pt x="216" y="108"/>
                </a:cubicBezTo>
                <a:cubicBezTo>
                  <a:pt x="240" y="106"/>
                  <a:pt x="263" y="122"/>
                  <a:pt x="268" y="147"/>
                </a:cubicBezTo>
                <a:lnTo>
                  <a:pt x="269" y="152"/>
                </a:lnTo>
                <a:lnTo>
                  <a:pt x="269" y="156"/>
                </a:lnTo>
                <a:cubicBezTo>
                  <a:pt x="270" y="159"/>
                  <a:pt x="270" y="161"/>
                  <a:pt x="270" y="164"/>
                </a:cubicBezTo>
                <a:lnTo>
                  <a:pt x="270" y="165"/>
                </a:lnTo>
                <a:cubicBezTo>
                  <a:pt x="270" y="189"/>
                  <a:pt x="253" y="209"/>
                  <a:pt x="230" y="213"/>
                </a:cubicBezTo>
                <a:cubicBezTo>
                  <a:pt x="206" y="217"/>
                  <a:pt x="184" y="203"/>
                  <a:pt x="176" y="181"/>
                </a:cubicBezTo>
                <a:lnTo>
                  <a:pt x="176" y="179"/>
                </a:lnTo>
                <a:lnTo>
                  <a:pt x="175" y="176"/>
                </a:lnTo>
                <a:lnTo>
                  <a:pt x="173" y="170"/>
                </a:lnTo>
                <a:lnTo>
                  <a:pt x="266" y="147"/>
                </a:lnTo>
                <a:lnTo>
                  <a:pt x="267" y="149"/>
                </a:lnTo>
                <a:lnTo>
                  <a:pt x="258" y="130"/>
                </a:lnTo>
                <a:lnTo>
                  <a:pt x="259" y="132"/>
                </a:lnTo>
                <a:lnTo>
                  <a:pt x="173" y="155"/>
                </a:lnTo>
                <a:lnTo>
                  <a:pt x="174" y="151"/>
                </a:lnTo>
                <a:lnTo>
                  <a:pt x="173" y="151"/>
                </a:lnTo>
                <a:lnTo>
                  <a:pt x="212" y="198"/>
                </a:lnTo>
                <a:lnTo>
                  <a:pt x="210" y="198"/>
                </a:lnTo>
                <a:lnTo>
                  <a:pt x="228" y="198"/>
                </a:lnTo>
                <a:lnTo>
                  <a:pt x="226" y="198"/>
                </a:lnTo>
                <a:cubicBezTo>
                  <a:pt x="223" y="199"/>
                  <a:pt x="220" y="199"/>
                  <a:pt x="216" y="199"/>
                </a:cubicBezTo>
                <a:lnTo>
                  <a:pt x="215" y="199"/>
                </a:lnTo>
                <a:cubicBezTo>
                  <a:pt x="200" y="199"/>
                  <a:pt x="185" y="191"/>
                  <a:pt x="176" y="178"/>
                </a:cubicBezTo>
                <a:cubicBezTo>
                  <a:pt x="167" y="165"/>
                  <a:pt x="165" y="148"/>
                  <a:pt x="171" y="133"/>
                </a:cubicBezTo>
                <a:lnTo>
                  <a:pt x="172" y="131"/>
                </a:lnTo>
                <a:lnTo>
                  <a:pt x="170" y="135"/>
                </a:lnTo>
                <a:cubicBezTo>
                  <a:pt x="177" y="110"/>
                  <a:pt x="202" y="94"/>
                  <a:pt x="227" y="100"/>
                </a:cubicBezTo>
                <a:cubicBezTo>
                  <a:pt x="253" y="105"/>
                  <a:pt x="269" y="130"/>
                  <a:pt x="264" y="156"/>
                </a:cubicBezTo>
                <a:lnTo>
                  <a:pt x="264" y="158"/>
                </a:lnTo>
                <a:lnTo>
                  <a:pt x="263" y="163"/>
                </a:lnTo>
                <a:cubicBezTo>
                  <a:pt x="257" y="185"/>
                  <a:pt x="236" y="200"/>
                  <a:pt x="213" y="199"/>
                </a:cubicBezTo>
                <a:cubicBezTo>
                  <a:pt x="190" y="197"/>
                  <a:pt x="171" y="180"/>
                  <a:pt x="168" y="157"/>
                </a:cubicBezTo>
                <a:lnTo>
                  <a:pt x="168" y="153"/>
                </a:lnTo>
                <a:lnTo>
                  <a:pt x="167" y="146"/>
                </a:lnTo>
                <a:lnTo>
                  <a:pt x="167" y="142"/>
                </a:lnTo>
                <a:cubicBezTo>
                  <a:pt x="165" y="129"/>
                  <a:pt x="170" y="115"/>
                  <a:pt x="179" y="105"/>
                </a:cubicBezTo>
                <a:cubicBezTo>
                  <a:pt x="188" y="95"/>
                  <a:pt x="201" y="89"/>
                  <a:pt x="214" y="89"/>
                </a:cubicBezTo>
                <a:lnTo>
                  <a:pt x="216" y="89"/>
                </a:lnTo>
                <a:cubicBezTo>
                  <a:pt x="241" y="89"/>
                  <a:pt x="262" y="109"/>
                  <a:pt x="264" y="134"/>
                </a:cubicBezTo>
                <a:lnTo>
                  <a:pt x="264" y="141"/>
                </a:lnTo>
                <a:lnTo>
                  <a:pt x="264" y="148"/>
                </a:lnTo>
                <a:lnTo>
                  <a:pt x="264" y="151"/>
                </a:lnTo>
                <a:lnTo>
                  <a:pt x="174" y="130"/>
                </a:lnTo>
                <a:lnTo>
                  <a:pt x="174" y="129"/>
                </a:lnTo>
                <a:lnTo>
                  <a:pt x="169" y="150"/>
                </a:lnTo>
                <a:lnTo>
                  <a:pt x="169" y="146"/>
                </a:lnTo>
                <a:lnTo>
                  <a:pt x="170" y="154"/>
                </a:lnTo>
                <a:lnTo>
                  <a:pt x="169" y="151"/>
                </a:lnTo>
                <a:lnTo>
                  <a:pt x="169" y="153"/>
                </a:lnTo>
                <a:lnTo>
                  <a:pt x="264" y="141"/>
                </a:lnTo>
                <a:lnTo>
                  <a:pt x="264" y="146"/>
                </a:lnTo>
                <a:lnTo>
                  <a:pt x="264" y="146"/>
                </a:lnTo>
                <a:lnTo>
                  <a:pt x="168" y="151"/>
                </a:lnTo>
                <a:lnTo>
                  <a:pt x="168" y="149"/>
                </a:lnTo>
                <a:lnTo>
                  <a:pt x="168" y="146"/>
                </a:lnTo>
                <a:cubicBezTo>
                  <a:pt x="168" y="143"/>
                  <a:pt x="169" y="140"/>
                  <a:pt x="169" y="137"/>
                </a:cubicBezTo>
                <a:lnTo>
                  <a:pt x="170" y="132"/>
                </a:lnTo>
                <a:lnTo>
                  <a:pt x="170" y="146"/>
                </a:lnTo>
                <a:lnTo>
                  <a:pt x="169" y="141"/>
                </a:lnTo>
                <a:lnTo>
                  <a:pt x="169" y="137"/>
                </a:lnTo>
                <a:cubicBezTo>
                  <a:pt x="166" y="112"/>
                  <a:pt x="184" y="88"/>
                  <a:pt x="209" y="85"/>
                </a:cubicBezTo>
                <a:cubicBezTo>
                  <a:pt x="234" y="81"/>
                  <a:pt x="258" y="97"/>
                  <a:pt x="264" y="123"/>
                </a:cubicBezTo>
                <a:lnTo>
                  <a:pt x="264" y="125"/>
                </a:lnTo>
                <a:lnTo>
                  <a:pt x="265" y="128"/>
                </a:lnTo>
                <a:lnTo>
                  <a:pt x="169" y="137"/>
                </a:lnTo>
                <a:lnTo>
                  <a:pt x="169" y="135"/>
                </a:lnTo>
                <a:lnTo>
                  <a:pt x="169" y="132"/>
                </a:lnTo>
                <a:cubicBezTo>
                  <a:pt x="169" y="105"/>
                  <a:pt x="191" y="84"/>
                  <a:pt x="217" y="84"/>
                </a:cubicBezTo>
                <a:lnTo>
                  <a:pt x="219" y="84"/>
                </a:lnTo>
                <a:lnTo>
                  <a:pt x="171" y="136"/>
                </a:lnTo>
                <a:lnTo>
                  <a:pt x="171" y="131"/>
                </a:lnTo>
                <a:lnTo>
                  <a:pt x="170" y="128"/>
                </a:lnTo>
                <a:lnTo>
                  <a:pt x="266" y="122"/>
                </a:lnTo>
                <a:lnTo>
                  <a:pt x="266" y="124"/>
                </a:lnTo>
                <a:lnTo>
                  <a:pt x="266" y="127"/>
                </a:lnTo>
                <a:lnTo>
                  <a:pt x="266" y="130"/>
                </a:lnTo>
                <a:lnTo>
                  <a:pt x="266" y="132"/>
                </a:lnTo>
                <a:cubicBezTo>
                  <a:pt x="266" y="158"/>
                  <a:pt x="244" y="180"/>
                  <a:pt x="218" y="180"/>
                </a:cubicBezTo>
                <a:cubicBezTo>
                  <a:pt x="191" y="180"/>
                  <a:pt x="170" y="158"/>
                  <a:pt x="170" y="132"/>
                </a:cubicBezTo>
                <a:lnTo>
                  <a:pt x="170" y="130"/>
                </a:lnTo>
                <a:lnTo>
                  <a:pt x="171" y="138"/>
                </a:lnTo>
                <a:lnTo>
                  <a:pt x="170" y="135"/>
                </a:lnTo>
                <a:cubicBezTo>
                  <a:pt x="168" y="121"/>
                  <a:pt x="172" y="107"/>
                  <a:pt x="181" y="96"/>
                </a:cubicBezTo>
                <a:cubicBezTo>
                  <a:pt x="190" y="86"/>
                  <a:pt x="203" y="79"/>
                  <a:pt x="217" y="79"/>
                </a:cubicBezTo>
                <a:lnTo>
                  <a:pt x="219" y="79"/>
                </a:lnTo>
                <a:lnTo>
                  <a:pt x="171" y="127"/>
                </a:lnTo>
                <a:lnTo>
                  <a:pt x="171" y="122"/>
                </a:lnTo>
                <a:cubicBezTo>
                  <a:pt x="171" y="116"/>
                  <a:pt x="172" y="109"/>
                  <a:pt x="175" y="103"/>
                </a:cubicBezTo>
                <a:lnTo>
                  <a:pt x="178" y="97"/>
                </a:lnTo>
                <a:lnTo>
                  <a:pt x="183" y="88"/>
                </a:lnTo>
                <a:cubicBezTo>
                  <a:pt x="193" y="72"/>
                  <a:pt x="211" y="63"/>
                  <a:pt x="230" y="65"/>
                </a:cubicBezTo>
                <a:cubicBezTo>
                  <a:pt x="248" y="68"/>
                  <a:pt x="264" y="80"/>
                  <a:pt x="270" y="98"/>
                </a:cubicBezTo>
                <a:lnTo>
                  <a:pt x="270" y="99"/>
                </a:lnTo>
                <a:cubicBezTo>
                  <a:pt x="272" y="106"/>
                  <a:pt x="273" y="114"/>
                  <a:pt x="272" y="121"/>
                </a:cubicBezTo>
                <a:lnTo>
                  <a:pt x="271" y="125"/>
                </a:lnTo>
                <a:lnTo>
                  <a:pt x="271" y="129"/>
                </a:lnTo>
                <a:lnTo>
                  <a:pt x="271" y="121"/>
                </a:lnTo>
                <a:lnTo>
                  <a:pt x="271" y="122"/>
                </a:lnTo>
                <a:lnTo>
                  <a:pt x="176" y="117"/>
                </a:lnTo>
                <a:lnTo>
                  <a:pt x="176" y="113"/>
                </a:lnTo>
                <a:lnTo>
                  <a:pt x="176" y="113"/>
                </a:lnTo>
                <a:lnTo>
                  <a:pt x="224" y="161"/>
                </a:lnTo>
                <a:lnTo>
                  <a:pt x="223" y="161"/>
                </a:lnTo>
                <a:lnTo>
                  <a:pt x="269" y="98"/>
                </a:lnTo>
                <a:lnTo>
                  <a:pt x="270" y="101"/>
                </a:lnTo>
                <a:lnTo>
                  <a:pt x="272" y="106"/>
                </a:lnTo>
                <a:lnTo>
                  <a:pt x="177" y="118"/>
                </a:lnTo>
                <a:lnTo>
                  <a:pt x="177" y="116"/>
                </a:lnTo>
                <a:lnTo>
                  <a:pt x="177" y="123"/>
                </a:lnTo>
                <a:lnTo>
                  <a:pt x="177" y="120"/>
                </a:lnTo>
                <a:cubicBezTo>
                  <a:pt x="176" y="116"/>
                  <a:pt x="176" y="112"/>
                  <a:pt x="177" y="108"/>
                </a:cubicBezTo>
                <a:lnTo>
                  <a:pt x="177" y="103"/>
                </a:lnTo>
                <a:lnTo>
                  <a:pt x="179" y="94"/>
                </a:lnTo>
                <a:cubicBezTo>
                  <a:pt x="183" y="72"/>
                  <a:pt x="203" y="55"/>
                  <a:pt x="226" y="55"/>
                </a:cubicBezTo>
                <a:lnTo>
                  <a:pt x="227" y="55"/>
                </a:lnTo>
                <a:cubicBezTo>
                  <a:pt x="253" y="55"/>
                  <a:pt x="275" y="77"/>
                  <a:pt x="275" y="103"/>
                </a:cubicBezTo>
                <a:cubicBezTo>
                  <a:pt x="275" y="130"/>
                  <a:pt x="253" y="151"/>
                  <a:pt x="227" y="151"/>
                </a:cubicBezTo>
                <a:lnTo>
                  <a:pt x="226" y="151"/>
                </a:lnTo>
                <a:lnTo>
                  <a:pt x="273" y="90"/>
                </a:lnTo>
                <a:lnTo>
                  <a:pt x="274" y="94"/>
                </a:lnTo>
                <a:lnTo>
                  <a:pt x="274" y="93"/>
                </a:lnTo>
                <a:lnTo>
                  <a:pt x="180" y="108"/>
                </a:lnTo>
                <a:lnTo>
                  <a:pt x="180" y="105"/>
                </a:lnTo>
                <a:lnTo>
                  <a:pt x="180" y="101"/>
                </a:lnTo>
                <a:lnTo>
                  <a:pt x="180" y="96"/>
                </a:lnTo>
                <a:lnTo>
                  <a:pt x="180" y="94"/>
                </a:lnTo>
                <a:cubicBezTo>
                  <a:pt x="180" y="67"/>
                  <a:pt x="201" y="46"/>
                  <a:pt x="228" y="46"/>
                </a:cubicBezTo>
                <a:cubicBezTo>
                  <a:pt x="254" y="46"/>
                  <a:pt x="276" y="67"/>
                  <a:pt x="276" y="94"/>
                </a:cubicBezTo>
                <a:lnTo>
                  <a:pt x="276" y="95"/>
                </a:lnTo>
                <a:lnTo>
                  <a:pt x="276" y="98"/>
                </a:lnTo>
                <a:lnTo>
                  <a:pt x="276" y="102"/>
                </a:lnTo>
                <a:lnTo>
                  <a:pt x="276" y="103"/>
                </a:lnTo>
                <a:cubicBezTo>
                  <a:pt x="276" y="130"/>
                  <a:pt x="254" y="151"/>
                  <a:pt x="228" y="151"/>
                </a:cubicBezTo>
                <a:cubicBezTo>
                  <a:pt x="201" y="151"/>
                  <a:pt x="180" y="130"/>
                  <a:pt x="180" y="103"/>
                </a:cubicBezTo>
                <a:lnTo>
                  <a:pt x="180" y="102"/>
                </a:lnTo>
                <a:cubicBezTo>
                  <a:pt x="180" y="99"/>
                  <a:pt x="180" y="97"/>
                  <a:pt x="181" y="94"/>
                </a:cubicBezTo>
                <a:lnTo>
                  <a:pt x="181" y="91"/>
                </a:lnTo>
                <a:lnTo>
                  <a:pt x="180" y="99"/>
                </a:lnTo>
                <a:lnTo>
                  <a:pt x="180" y="94"/>
                </a:lnTo>
                <a:cubicBezTo>
                  <a:pt x="180" y="67"/>
                  <a:pt x="202" y="46"/>
                  <a:pt x="228" y="46"/>
                </a:cubicBezTo>
                <a:cubicBezTo>
                  <a:pt x="255" y="46"/>
                  <a:pt x="276" y="67"/>
                  <a:pt x="276" y="94"/>
                </a:cubicBezTo>
                <a:lnTo>
                  <a:pt x="276" y="96"/>
                </a:lnTo>
                <a:cubicBezTo>
                  <a:pt x="276" y="100"/>
                  <a:pt x="276" y="103"/>
                  <a:pt x="276" y="106"/>
                </a:cubicBezTo>
                <a:lnTo>
                  <a:pt x="275" y="108"/>
                </a:lnTo>
                <a:cubicBezTo>
                  <a:pt x="270" y="133"/>
                  <a:pt x="248" y="149"/>
                  <a:pt x="223" y="147"/>
                </a:cubicBezTo>
                <a:cubicBezTo>
                  <a:pt x="199" y="144"/>
                  <a:pt x="180" y="124"/>
                  <a:pt x="180" y="99"/>
                </a:cubicBezTo>
                <a:lnTo>
                  <a:pt x="180" y="97"/>
                </a:lnTo>
                <a:lnTo>
                  <a:pt x="180" y="94"/>
                </a:lnTo>
                <a:lnTo>
                  <a:pt x="180" y="91"/>
                </a:lnTo>
                <a:cubicBezTo>
                  <a:pt x="180" y="86"/>
                  <a:pt x="181" y="81"/>
                  <a:pt x="182" y="76"/>
                </a:cubicBezTo>
                <a:lnTo>
                  <a:pt x="183" y="74"/>
                </a:lnTo>
                <a:cubicBezTo>
                  <a:pt x="190" y="52"/>
                  <a:pt x="213" y="38"/>
                  <a:pt x="236" y="42"/>
                </a:cubicBezTo>
                <a:cubicBezTo>
                  <a:pt x="259" y="46"/>
                  <a:pt x="276" y="66"/>
                  <a:pt x="276" y="89"/>
                </a:cubicBezTo>
                <a:lnTo>
                  <a:pt x="276" y="91"/>
                </a:lnTo>
                <a:lnTo>
                  <a:pt x="276" y="95"/>
                </a:lnTo>
                <a:lnTo>
                  <a:pt x="276" y="98"/>
                </a:lnTo>
                <a:lnTo>
                  <a:pt x="276" y="99"/>
                </a:lnTo>
                <a:cubicBezTo>
                  <a:pt x="276" y="125"/>
                  <a:pt x="255" y="147"/>
                  <a:pt x="228" y="147"/>
                </a:cubicBezTo>
                <a:cubicBezTo>
                  <a:pt x="202" y="147"/>
                  <a:pt x="180" y="125"/>
                  <a:pt x="180" y="99"/>
                </a:cubicBezTo>
                <a:lnTo>
                  <a:pt x="180" y="95"/>
                </a:lnTo>
                <a:lnTo>
                  <a:pt x="181" y="85"/>
                </a:lnTo>
                <a:lnTo>
                  <a:pt x="181" y="83"/>
                </a:lnTo>
                <a:lnTo>
                  <a:pt x="181" y="80"/>
                </a:lnTo>
                <a:lnTo>
                  <a:pt x="276" y="92"/>
                </a:lnTo>
                <a:lnTo>
                  <a:pt x="275" y="94"/>
                </a:lnTo>
                <a:lnTo>
                  <a:pt x="276" y="82"/>
                </a:lnTo>
                <a:lnTo>
                  <a:pt x="276" y="86"/>
                </a:lnTo>
                <a:lnTo>
                  <a:pt x="276" y="96"/>
                </a:lnTo>
                <a:lnTo>
                  <a:pt x="276" y="94"/>
                </a:lnTo>
                <a:cubicBezTo>
                  <a:pt x="276" y="120"/>
                  <a:pt x="254" y="142"/>
                  <a:pt x="228" y="142"/>
                </a:cubicBezTo>
                <a:cubicBezTo>
                  <a:pt x="201" y="142"/>
                  <a:pt x="180" y="120"/>
                  <a:pt x="180" y="94"/>
                </a:cubicBezTo>
                <a:lnTo>
                  <a:pt x="180" y="92"/>
                </a:lnTo>
                <a:lnTo>
                  <a:pt x="180" y="87"/>
                </a:lnTo>
                <a:lnTo>
                  <a:pt x="180" y="83"/>
                </a:lnTo>
                <a:cubicBezTo>
                  <a:pt x="180" y="80"/>
                  <a:pt x="180" y="78"/>
                  <a:pt x="181" y="75"/>
                </a:cubicBezTo>
                <a:lnTo>
                  <a:pt x="181" y="72"/>
                </a:lnTo>
                <a:cubicBezTo>
                  <a:pt x="185" y="47"/>
                  <a:pt x="208" y="30"/>
                  <a:pt x="232" y="32"/>
                </a:cubicBezTo>
                <a:cubicBezTo>
                  <a:pt x="257" y="34"/>
                  <a:pt x="276" y="55"/>
                  <a:pt x="276" y="80"/>
                </a:cubicBezTo>
                <a:lnTo>
                  <a:pt x="276" y="82"/>
                </a:lnTo>
                <a:lnTo>
                  <a:pt x="276" y="84"/>
                </a:lnTo>
                <a:lnTo>
                  <a:pt x="181" y="79"/>
                </a:lnTo>
                <a:lnTo>
                  <a:pt x="181" y="75"/>
                </a:lnTo>
                <a:lnTo>
                  <a:pt x="181" y="85"/>
                </a:lnTo>
                <a:lnTo>
                  <a:pt x="181" y="80"/>
                </a:lnTo>
                <a:lnTo>
                  <a:pt x="217" y="122"/>
                </a:lnTo>
                <a:lnTo>
                  <a:pt x="215" y="121"/>
                </a:lnTo>
                <a:lnTo>
                  <a:pt x="236" y="122"/>
                </a:lnTo>
                <a:lnTo>
                  <a:pt x="233" y="122"/>
                </a:lnTo>
                <a:lnTo>
                  <a:pt x="224" y="27"/>
                </a:lnTo>
                <a:lnTo>
                  <a:pt x="225" y="27"/>
                </a:lnTo>
                <a:lnTo>
                  <a:pt x="178" y="84"/>
                </a:lnTo>
                <a:lnTo>
                  <a:pt x="177" y="82"/>
                </a:lnTo>
                <a:lnTo>
                  <a:pt x="177" y="82"/>
                </a:lnTo>
                <a:lnTo>
                  <a:pt x="271" y="61"/>
                </a:lnTo>
                <a:lnTo>
                  <a:pt x="272" y="64"/>
                </a:lnTo>
                <a:cubicBezTo>
                  <a:pt x="272" y="67"/>
                  <a:pt x="272" y="70"/>
                  <a:pt x="272" y="73"/>
                </a:cubicBezTo>
                <a:lnTo>
                  <a:pt x="272" y="75"/>
                </a:lnTo>
                <a:lnTo>
                  <a:pt x="177" y="70"/>
                </a:lnTo>
                <a:lnTo>
                  <a:pt x="177" y="65"/>
                </a:lnTo>
                <a:lnTo>
                  <a:pt x="178" y="61"/>
                </a:lnTo>
                <a:cubicBezTo>
                  <a:pt x="179" y="47"/>
                  <a:pt x="186" y="34"/>
                  <a:pt x="198" y="26"/>
                </a:cubicBezTo>
                <a:cubicBezTo>
                  <a:pt x="209" y="18"/>
                  <a:pt x="224" y="16"/>
                  <a:pt x="237" y="19"/>
                </a:cubicBezTo>
                <a:lnTo>
                  <a:pt x="239" y="19"/>
                </a:lnTo>
                <a:lnTo>
                  <a:pt x="212" y="20"/>
                </a:lnTo>
                <a:lnTo>
                  <a:pt x="214" y="20"/>
                </a:lnTo>
                <a:lnTo>
                  <a:pt x="181" y="65"/>
                </a:lnTo>
                <a:lnTo>
                  <a:pt x="181" y="62"/>
                </a:lnTo>
                <a:lnTo>
                  <a:pt x="181" y="58"/>
                </a:lnTo>
                <a:lnTo>
                  <a:pt x="181" y="53"/>
                </a:lnTo>
                <a:lnTo>
                  <a:pt x="181" y="51"/>
                </a:lnTo>
                <a:cubicBezTo>
                  <a:pt x="181" y="25"/>
                  <a:pt x="202" y="3"/>
                  <a:pt x="229" y="3"/>
                </a:cubicBezTo>
                <a:cubicBezTo>
                  <a:pt x="255" y="3"/>
                  <a:pt x="277" y="25"/>
                  <a:pt x="277" y="51"/>
                </a:cubicBezTo>
                <a:lnTo>
                  <a:pt x="277" y="53"/>
                </a:lnTo>
                <a:lnTo>
                  <a:pt x="276" y="44"/>
                </a:lnTo>
                <a:lnTo>
                  <a:pt x="277" y="49"/>
                </a:lnTo>
                <a:lnTo>
                  <a:pt x="278" y="58"/>
                </a:lnTo>
                <a:lnTo>
                  <a:pt x="278" y="65"/>
                </a:lnTo>
                <a:cubicBezTo>
                  <a:pt x="278" y="92"/>
                  <a:pt x="257" y="113"/>
                  <a:pt x="230" y="113"/>
                </a:cubicBezTo>
                <a:cubicBezTo>
                  <a:pt x="204" y="113"/>
                  <a:pt x="182" y="92"/>
                  <a:pt x="182" y="65"/>
                </a:cubicBezTo>
                <a:lnTo>
                  <a:pt x="182" y="65"/>
                </a:lnTo>
                <a:lnTo>
                  <a:pt x="183" y="73"/>
                </a:lnTo>
                <a:lnTo>
                  <a:pt x="183" y="70"/>
                </a:lnTo>
                <a:lnTo>
                  <a:pt x="182" y="60"/>
                </a:lnTo>
                <a:cubicBezTo>
                  <a:pt x="181" y="56"/>
                  <a:pt x="181" y="53"/>
                  <a:pt x="182" y="49"/>
                </a:cubicBezTo>
                <a:lnTo>
                  <a:pt x="182" y="46"/>
                </a:lnTo>
                <a:cubicBezTo>
                  <a:pt x="183" y="41"/>
                  <a:pt x="185" y="36"/>
                  <a:pt x="187" y="31"/>
                </a:cubicBezTo>
                <a:lnTo>
                  <a:pt x="188" y="30"/>
                </a:lnTo>
                <a:cubicBezTo>
                  <a:pt x="197" y="10"/>
                  <a:pt x="220" y="0"/>
                  <a:pt x="241" y="5"/>
                </a:cubicBezTo>
                <a:cubicBezTo>
                  <a:pt x="263" y="10"/>
                  <a:pt x="278" y="29"/>
                  <a:pt x="278" y="51"/>
                </a:cubicBezTo>
                <a:lnTo>
                  <a:pt x="278" y="54"/>
                </a:lnTo>
                <a:lnTo>
                  <a:pt x="278" y="64"/>
                </a:lnTo>
                <a:lnTo>
                  <a:pt x="277" y="69"/>
                </a:lnTo>
                <a:lnTo>
                  <a:pt x="276" y="77"/>
                </a:lnTo>
                <a:cubicBezTo>
                  <a:pt x="269" y="103"/>
                  <a:pt x="243" y="118"/>
                  <a:pt x="217" y="112"/>
                </a:cubicBezTo>
                <a:cubicBezTo>
                  <a:pt x="192" y="106"/>
                  <a:pt x="176" y="80"/>
                  <a:pt x="182" y="54"/>
                </a:cubicBezTo>
                <a:lnTo>
                  <a:pt x="182" y="58"/>
                </a:lnTo>
                <a:lnTo>
                  <a:pt x="182" y="58"/>
                </a:lnTo>
                <a:lnTo>
                  <a:pt x="182" y="54"/>
                </a:lnTo>
                <a:lnTo>
                  <a:pt x="182" y="54"/>
                </a:lnTo>
                <a:lnTo>
                  <a:pt x="182" y="51"/>
                </a:lnTo>
                <a:lnTo>
                  <a:pt x="273" y="73"/>
                </a:lnTo>
                <a:lnTo>
                  <a:pt x="273" y="74"/>
                </a:lnTo>
                <a:lnTo>
                  <a:pt x="277" y="59"/>
                </a:lnTo>
                <a:lnTo>
                  <a:pt x="277" y="63"/>
                </a:lnTo>
                <a:lnTo>
                  <a:pt x="277" y="52"/>
                </a:lnTo>
                <a:lnTo>
                  <a:pt x="277" y="54"/>
                </a:lnTo>
                <a:lnTo>
                  <a:pt x="278" y="57"/>
                </a:lnTo>
                <a:cubicBezTo>
                  <a:pt x="278" y="60"/>
                  <a:pt x="278" y="62"/>
                  <a:pt x="278" y="65"/>
                </a:cubicBezTo>
                <a:lnTo>
                  <a:pt x="278" y="65"/>
                </a:lnTo>
                <a:lnTo>
                  <a:pt x="182" y="65"/>
                </a:lnTo>
                <a:lnTo>
                  <a:pt x="183" y="68"/>
                </a:lnTo>
                <a:lnTo>
                  <a:pt x="183" y="68"/>
                </a:lnTo>
                <a:lnTo>
                  <a:pt x="182" y="63"/>
                </a:lnTo>
                <a:cubicBezTo>
                  <a:pt x="181" y="60"/>
                  <a:pt x="181" y="57"/>
                  <a:pt x="181" y="53"/>
                </a:cubicBezTo>
                <a:lnTo>
                  <a:pt x="181" y="51"/>
                </a:lnTo>
                <a:lnTo>
                  <a:pt x="277" y="51"/>
                </a:lnTo>
                <a:lnTo>
                  <a:pt x="277" y="53"/>
                </a:lnTo>
                <a:lnTo>
                  <a:pt x="277" y="58"/>
                </a:lnTo>
                <a:lnTo>
                  <a:pt x="277" y="62"/>
                </a:lnTo>
                <a:lnTo>
                  <a:pt x="277" y="65"/>
                </a:lnTo>
                <a:cubicBezTo>
                  <a:pt x="277" y="86"/>
                  <a:pt x="264" y="104"/>
                  <a:pt x="244" y="111"/>
                </a:cubicBezTo>
                <a:lnTo>
                  <a:pt x="243" y="112"/>
                </a:lnTo>
                <a:cubicBezTo>
                  <a:pt x="234" y="114"/>
                  <a:pt x="225" y="115"/>
                  <a:pt x="216" y="113"/>
                </a:cubicBezTo>
                <a:lnTo>
                  <a:pt x="214" y="112"/>
                </a:lnTo>
                <a:lnTo>
                  <a:pt x="273" y="70"/>
                </a:lnTo>
                <a:lnTo>
                  <a:pt x="273" y="76"/>
                </a:lnTo>
                <a:lnTo>
                  <a:pt x="272" y="80"/>
                </a:lnTo>
                <a:cubicBezTo>
                  <a:pt x="269" y="106"/>
                  <a:pt x="247" y="124"/>
                  <a:pt x="222" y="123"/>
                </a:cubicBezTo>
                <a:cubicBezTo>
                  <a:pt x="196" y="121"/>
                  <a:pt x="176" y="100"/>
                  <a:pt x="176" y="75"/>
                </a:cubicBezTo>
                <a:lnTo>
                  <a:pt x="176" y="73"/>
                </a:lnTo>
                <a:lnTo>
                  <a:pt x="177" y="82"/>
                </a:lnTo>
                <a:lnTo>
                  <a:pt x="177" y="80"/>
                </a:lnTo>
                <a:cubicBezTo>
                  <a:pt x="172" y="54"/>
                  <a:pt x="188" y="29"/>
                  <a:pt x="213" y="24"/>
                </a:cubicBezTo>
                <a:cubicBezTo>
                  <a:pt x="239" y="18"/>
                  <a:pt x="264" y="34"/>
                  <a:pt x="271" y="59"/>
                </a:cubicBezTo>
                <a:lnTo>
                  <a:pt x="272" y="63"/>
                </a:lnTo>
                <a:lnTo>
                  <a:pt x="272" y="66"/>
                </a:lnTo>
                <a:cubicBezTo>
                  <a:pt x="275" y="80"/>
                  <a:pt x="271" y="94"/>
                  <a:pt x="262" y="105"/>
                </a:cubicBezTo>
                <a:cubicBezTo>
                  <a:pt x="253" y="117"/>
                  <a:pt x="239" y="123"/>
                  <a:pt x="225" y="123"/>
                </a:cubicBezTo>
                <a:lnTo>
                  <a:pt x="224" y="123"/>
                </a:lnTo>
                <a:cubicBezTo>
                  <a:pt x="199" y="123"/>
                  <a:pt x="179" y="104"/>
                  <a:pt x="176" y="80"/>
                </a:cubicBezTo>
                <a:cubicBezTo>
                  <a:pt x="174" y="55"/>
                  <a:pt x="190" y="33"/>
                  <a:pt x="215" y="28"/>
                </a:cubicBezTo>
                <a:lnTo>
                  <a:pt x="217" y="27"/>
                </a:lnTo>
                <a:cubicBezTo>
                  <a:pt x="224" y="26"/>
                  <a:pt x="231" y="26"/>
                  <a:pt x="238" y="28"/>
                </a:cubicBezTo>
                <a:lnTo>
                  <a:pt x="240" y="28"/>
                </a:lnTo>
                <a:cubicBezTo>
                  <a:pt x="260" y="33"/>
                  <a:pt x="274" y="50"/>
                  <a:pt x="276" y="70"/>
                </a:cubicBezTo>
                <a:lnTo>
                  <a:pt x="277" y="75"/>
                </a:lnTo>
                <a:cubicBezTo>
                  <a:pt x="277" y="79"/>
                  <a:pt x="277" y="82"/>
                  <a:pt x="277" y="85"/>
                </a:cubicBezTo>
                <a:lnTo>
                  <a:pt x="276" y="90"/>
                </a:lnTo>
                <a:cubicBezTo>
                  <a:pt x="273" y="115"/>
                  <a:pt x="251" y="134"/>
                  <a:pt x="226" y="132"/>
                </a:cubicBezTo>
                <a:cubicBezTo>
                  <a:pt x="200" y="131"/>
                  <a:pt x="180" y="110"/>
                  <a:pt x="180" y="84"/>
                </a:cubicBezTo>
                <a:lnTo>
                  <a:pt x="180" y="82"/>
                </a:lnTo>
                <a:lnTo>
                  <a:pt x="180" y="80"/>
                </a:lnTo>
                <a:lnTo>
                  <a:pt x="276" y="88"/>
                </a:lnTo>
                <a:lnTo>
                  <a:pt x="275" y="91"/>
                </a:lnTo>
                <a:lnTo>
                  <a:pt x="276" y="83"/>
                </a:lnTo>
                <a:lnTo>
                  <a:pt x="276" y="87"/>
                </a:lnTo>
                <a:lnTo>
                  <a:pt x="276" y="92"/>
                </a:lnTo>
                <a:lnTo>
                  <a:pt x="276" y="94"/>
                </a:lnTo>
                <a:lnTo>
                  <a:pt x="180" y="94"/>
                </a:lnTo>
                <a:lnTo>
                  <a:pt x="180" y="87"/>
                </a:lnTo>
                <a:lnTo>
                  <a:pt x="180" y="86"/>
                </a:lnTo>
                <a:lnTo>
                  <a:pt x="180" y="82"/>
                </a:lnTo>
                <a:cubicBezTo>
                  <a:pt x="180" y="78"/>
                  <a:pt x="181" y="74"/>
                  <a:pt x="182" y="70"/>
                </a:cubicBezTo>
                <a:lnTo>
                  <a:pt x="182" y="68"/>
                </a:lnTo>
                <a:cubicBezTo>
                  <a:pt x="188" y="45"/>
                  <a:pt x="211" y="29"/>
                  <a:pt x="235" y="32"/>
                </a:cubicBezTo>
                <a:cubicBezTo>
                  <a:pt x="259" y="35"/>
                  <a:pt x="277" y="56"/>
                  <a:pt x="277" y="80"/>
                </a:cubicBezTo>
                <a:lnTo>
                  <a:pt x="277" y="83"/>
                </a:lnTo>
                <a:lnTo>
                  <a:pt x="277" y="93"/>
                </a:lnTo>
                <a:lnTo>
                  <a:pt x="276" y="95"/>
                </a:lnTo>
                <a:lnTo>
                  <a:pt x="276" y="99"/>
                </a:lnTo>
                <a:lnTo>
                  <a:pt x="180" y="99"/>
                </a:lnTo>
                <a:lnTo>
                  <a:pt x="180" y="98"/>
                </a:lnTo>
                <a:lnTo>
                  <a:pt x="180" y="95"/>
                </a:lnTo>
                <a:lnTo>
                  <a:pt x="180" y="91"/>
                </a:lnTo>
                <a:lnTo>
                  <a:pt x="180" y="89"/>
                </a:lnTo>
                <a:lnTo>
                  <a:pt x="274" y="105"/>
                </a:lnTo>
                <a:lnTo>
                  <a:pt x="274" y="106"/>
                </a:lnTo>
                <a:lnTo>
                  <a:pt x="276" y="91"/>
                </a:lnTo>
                <a:lnTo>
                  <a:pt x="276" y="94"/>
                </a:lnTo>
                <a:lnTo>
                  <a:pt x="276" y="97"/>
                </a:lnTo>
                <a:lnTo>
                  <a:pt x="276" y="99"/>
                </a:lnTo>
                <a:lnTo>
                  <a:pt x="181" y="90"/>
                </a:lnTo>
                <a:lnTo>
                  <a:pt x="181" y="87"/>
                </a:lnTo>
                <a:lnTo>
                  <a:pt x="180" y="96"/>
                </a:lnTo>
                <a:lnTo>
                  <a:pt x="180" y="94"/>
                </a:lnTo>
                <a:lnTo>
                  <a:pt x="276" y="94"/>
                </a:lnTo>
                <a:lnTo>
                  <a:pt x="276" y="99"/>
                </a:lnTo>
                <a:cubicBezTo>
                  <a:pt x="276" y="102"/>
                  <a:pt x="276" y="104"/>
                  <a:pt x="276" y="107"/>
                </a:cubicBezTo>
                <a:lnTo>
                  <a:pt x="275" y="110"/>
                </a:lnTo>
                <a:lnTo>
                  <a:pt x="276" y="102"/>
                </a:lnTo>
                <a:lnTo>
                  <a:pt x="276" y="103"/>
                </a:lnTo>
                <a:lnTo>
                  <a:pt x="180" y="103"/>
                </a:lnTo>
                <a:lnTo>
                  <a:pt x="180" y="102"/>
                </a:lnTo>
                <a:lnTo>
                  <a:pt x="180" y="98"/>
                </a:lnTo>
                <a:lnTo>
                  <a:pt x="180" y="95"/>
                </a:lnTo>
                <a:lnTo>
                  <a:pt x="180" y="94"/>
                </a:lnTo>
                <a:lnTo>
                  <a:pt x="276" y="94"/>
                </a:lnTo>
                <a:lnTo>
                  <a:pt x="276" y="96"/>
                </a:lnTo>
                <a:lnTo>
                  <a:pt x="276" y="101"/>
                </a:lnTo>
                <a:lnTo>
                  <a:pt x="276" y="105"/>
                </a:lnTo>
                <a:lnTo>
                  <a:pt x="276" y="108"/>
                </a:lnTo>
                <a:cubicBezTo>
                  <a:pt x="276" y="132"/>
                  <a:pt x="259" y="152"/>
                  <a:pt x="236" y="156"/>
                </a:cubicBezTo>
                <a:cubicBezTo>
                  <a:pt x="212" y="160"/>
                  <a:pt x="190" y="146"/>
                  <a:pt x="182" y="124"/>
                </a:cubicBezTo>
                <a:lnTo>
                  <a:pt x="181" y="120"/>
                </a:lnTo>
                <a:lnTo>
                  <a:pt x="180" y="117"/>
                </a:lnTo>
                <a:cubicBezTo>
                  <a:pt x="176" y="102"/>
                  <a:pt x="179" y="87"/>
                  <a:pt x="188" y="75"/>
                </a:cubicBezTo>
                <a:cubicBezTo>
                  <a:pt x="197" y="63"/>
                  <a:pt x="211" y="55"/>
                  <a:pt x="226" y="55"/>
                </a:cubicBezTo>
                <a:lnTo>
                  <a:pt x="227" y="55"/>
                </a:lnTo>
                <a:lnTo>
                  <a:pt x="227" y="151"/>
                </a:lnTo>
                <a:lnTo>
                  <a:pt x="226" y="151"/>
                </a:lnTo>
                <a:lnTo>
                  <a:pt x="273" y="113"/>
                </a:lnTo>
                <a:lnTo>
                  <a:pt x="273" y="114"/>
                </a:lnTo>
                <a:lnTo>
                  <a:pt x="272" y="118"/>
                </a:lnTo>
                <a:lnTo>
                  <a:pt x="272" y="106"/>
                </a:lnTo>
                <a:lnTo>
                  <a:pt x="272" y="110"/>
                </a:lnTo>
                <a:cubicBezTo>
                  <a:pt x="273" y="112"/>
                  <a:pt x="273" y="114"/>
                  <a:pt x="273" y="116"/>
                </a:cubicBezTo>
                <a:lnTo>
                  <a:pt x="273" y="118"/>
                </a:lnTo>
                <a:cubicBezTo>
                  <a:pt x="273" y="142"/>
                  <a:pt x="255" y="163"/>
                  <a:pt x="231" y="166"/>
                </a:cubicBezTo>
                <a:cubicBezTo>
                  <a:pt x="207" y="169"/>
                  <a:pt x="184" y="153"/>
                  <a:pt x="178" y="130"/>
                </a:cubicBezTo>
                <a:lnTo>
                  <a:pt x="179" y="131"/>
                </a:lnTo>
                <a:lnTo>
                  <a:pt x="178" y="128"/>
                </a:lnTo>
                <a:cubicBezTo>
                  <a:pt x="173" y="114"/>
                  <a:pt x="176" y="97"/>
                  <a:pt x="185" y="85"/>
                </a:cubicBezTo>
                <a:cubicBezTo>
                  <a:pt x="194" y="72"/>
                  <a:pt x="208" y="65"/>
                  <a:pt x="223" y="65"/>
                </a:cubicBezTo>
                <a:lnTo>
                  <a:pt x="224" y="65"/>
                </a:lnTo>
                <a:cubicBezTo>
                  <a:pt x="250" y="65"/>
                  <a:pt x="272" y="86"/>
                  <a:pt x="272" y="113"/>
                </a:cubicBezTo>
                <a:lnTo>
                  <a:pt x="272" y="124"/>
                </a:lnTo>
                <a:lnTo>
                  <a:pt x="271" y="128"/>
                </a:lnTo>
                <a:cubicBezTo>
                  <a:pt x="268" y="154"/>
                  <a:pt x="246" y="172"/>
                  <a:pt x="220" y="170"/>
                </a:cubicBezTo>
                <a:cubicBezTo>
                  <a:pt x="195" y="169"/>
                  <a:pt x="175" y="148"/>
                  <a:pt x="175" y="122"/>
                </a:cubicBezTo>
                <a:lnTo>
                  <a:pt x="175" y="121"/>
                </a:lnTo>
                <a:cubicBezTo>
                  <a:pt x="175" y="118"/>
                  <a:pt x="176" y="116"/>
                  <a:pt x="176" y="113"/>
                </a:cubicBezTo>
                <a:lnTo>
                  <a:pt x="176" y="111"/>
                </a:lnTo>
                <a:lnTo>
                  <a:pt x="177" y="108"/>
                </a:lnTo>
                <a:lnTo>
                  <a:pt x="179" y="130"/>
                </a:lnTo>
                <a:lnTo>
                  <a:pt x="178" y="128"/>
                </a:lnTo>
                <a:lnTo>
                  <a:pt x="265" y="138"/>
                </a:lnTo>
                <a:lnTo>
                  <a:pt x="265" y="137"/>
                </a:lnTo>
                <a:lnTo>
                  <a:pt x="263" y="142"/>
                </a:lnTo>
                <a:lnTo>
                  <a:pt x="267" y="122"/>
                </a:lnTo>
                <a:lnTo>
                  <a:pt x="267" y="127"/>
                </a:lnTo>
                <a:cubicBezTo>
                  <a:pt x="267" y="154"/>
                  <a:pt x="245" y="175"/>
                  <a:pt x="219" y="175"/>
                </a:cubicBezTo>
                <a:lnTo>
                  <a:pt x="217" y="175"/>
                </a:lnTo>
                <a:lnTo>
                  <a:pt x="265" y="120"/>
                </a:lnTo>
                <a:lnTo>
                  <a:pt x="265" y="123"/>
                </a:lnTo>
                <a:cubicBezTo>
                  <a:pt x="266" y="125"/>
                  <a:pt x="266" y="128"/>
                  <a:pt x="266" y="130"/>
                </a:cubicBezTo>
                <a:lnTo>
                  <a:pt x="266" y="132"/>
                </a:lnTo>
                <a:lnTo>
                  <a:pt x="170" y="132"/>
                </a:lnTo>
                <a:lnTo>
                  <a:pt x="170" y="130"/>
                </a:lnTo>
                <a:lnTo>
                  <a:pt x="170" y="127"/>
                </a:lnTo>
                <a:lnTo>
                  <a:pt x="170" y="124"/>
                </a:lnTo>
                <a:lnTo>
                  <a:pt x="170" y="122"/>
                </a:lnTo>
                <a:cubicBezTo>
                  <a:pt x="170" y="97"/>
                  <a:pt x="190" y="76"/>
                  <a:pt x="215" y="75"/>
                </a:cubicBezTo>
                <a:cubicBezTo>
                  <a:pt x="240" y="73"/>
                  <a:pt x="262" y="91"/>
                  <a:pt x="266" y="117"/>
                </a:cubicBezTo>
                <a:lnTo>
                  <a:pt x="266" y="122"/>
                </a:lnTo>
                <a:lnTo>
                  <a:pt x="267" y="128"/>
                </a:lnTo>
                <a:cubicBezTo>
                  <a:pt x="268" y="141"/>
                  <a:pt x="264" y="154"/>
                  <a:pt x="254" y="164"/>
                </a:cubicBezTo>
                <a:cubicBezTo>
                  <a:pt x="245" y="174"/>
                  <a:pt x="232" y="180"/>
                  <a:pt x="219" y="180"/>
                </a:cubicBezTo>
                <a:lnTo>
                  <a:pt x="217" y="180"/>
                </a:lnTo>
                <a:lnTo>
                  <a:pt x="265" y="132"/>
                </a:lnTo>
                <a:lnTo>
                  <a:pt x="265" y="135"/>
                </a:lnTo>
                <a:lnTo>
                  <a:pt x="265" y="137"/>
                </a:lnTo>
                <a:cubicBezTo>
                  <a:pt x="265" y="162"/>
                  <a:pt x="247" y="182"/>
                  <a:pt x="222" y="185"/>
                </a:cubicBezTo>
                <a:cubicBezTo>
                  <a:pt x="198" y="187"/>
                  <a:pt x="175" y="171"/>
                  <a:pt x="170" y="146"/>
                </a:cubicBezTo>
                <a:lnTo>
                  <a:pt x="170" y="144"/>
                </a:lnTo>
                <a:lnTo>
                  <a:pt x="169" y="141"/>
                </a:lnTo>
                <a:lnTo>
                  <a:pt x="264" y="127"/>
                </a:lnTo>
                <a:lnTo>
                  <a:pt x="265" y="132"/>
                </a:lnTo>
                <a:lnTo>
                  <a:pt x="265" y="137"/>
                </a:lnTo>
                <a:cubicBezTo>
                  <a:pt x="266" y="141"/>
                  <a:pt x="265" y="146"/>
                  <a:pt x="265" y="151"/>
                </a:cubicBezTo>
                <a:lnTo>
                  <a:pt x="264" y="156"/>
                </a:lnTo>
                <a:lnTo>
                  <a:pt x="264" y="146"/>
                </a:lnTo>
                <a:lnTo>
                  <a:pt x="264" y="149"/>
                </a:lnTo>
                <a:lnTo>
                  <a:pt x="264" y="151"/>
                </a:lnTo>
                <a:cubicBezTo>
                  <a:pt x="264" y="176"/>
                  <a:pt x="245" y="197"/>
                  <a:pt x="219" y="199"/>
                </a:cubicBezTo>
                <a:cubicBezTo>
                  <a:pt x="194" y="200"/>
                  <a:pt x="172" y="182"/>
                  <a:pt x="169" y="156"/>
                </a:cubicBezTo>
                <a:lnTo>
                  <a:pt x="168" y="146"/>
                </a:lnTo>
                <a:lnTo>
                  <a:pt x="168" y="141"/>
                </a:lnTo>
                <a:cubicBezTo>
                  <a:pt x="168" y="117"/>
                  <a:pt x="186" y="97"/>
                  <a:pt x="210" y="94"/>
                </a:cubicBezTo>
                <a:cubicBezTo>
                  <a:pt x="234" y="91"/>
                  <a:pt x="257" y="106"/>
                  <a:pt x="263" y="130"/>
                </a:cubicBezTo>
                <a:lnTo>
                  <a:pt x="264" y="136"/>
                </a:lnTo>
                <a:lnTo>
                  <a:pt x="264" y="139"/>
                </a:lnTo>
                <a:cubicBezTo>
                  <a:pt x="265" y="141"/>
                  <a:pt x="265" y="144"/>
                  <a:pt x="265" y="146"/>
                </a:cubicBezTo>
                <a:lnTo>
                  <a:pt x="265" y="150"/>
                </a:lnTo>
                <a:cubicBezTo>
                  <a:pt x="265" y="157"/>
                  <a:pt x="263" y="165"/>
                  <a:pt x="260" y="171"/>
                </a:cubicBezTo>
                <a:lnTo>
                  <a:pt x="259" y="172"/>
                </a:lnTo>
                <a:cubicBezTo>
                  <a:pt x="249" y="192"/>
                  <a:pt x="227" y="203"/>
                  <a:pt x="205" y="198"/>
                </a:cubicBezTo>
                <a:cubicBezTo>
                  <a:pt x="184" y="193"/>
                  <a:pt x="168" y="173"/>
                  <a:pt x="168" y="151"/>
                </a:cubicBezTo>
                <a:lnTo>
                  <a:pt x="168" y="148"/>
                </a:lnTo>
                <a:lnTo>
                  <a:pt x="169" y="148"/>
                </a:lnTo>
                <a:lnTo>
                  <a:pt x="168" y="140"/>
                </a:lnTo>
                <a:lnTo>
                  <a:pt x="216" y="185"/>
                </a:lnTo>
                <a:lnTo>
                  <a:pt x="214" y="185"/>
                </a:lnTo>
                <a:lnTo>
                  <a:pt x="262" y="132"/>
                </a:lnTo>
                <a:lnTo>
                  <a:pt x="263" y="137"/>
                </a:lnTo>
                <a:lnTo>
                  <a:pt x="263" y="141"/>
                </a:lnTo>
                <a:lnTo>
                  <a:pt x="264" y="145"/>
                </a:lnTo>
                <a:lnTo>
                  <a:pt x="169" y="139"/>
                </a:lnTo>
                <a:lnTo>
                  <a:pt x="169" y="140"/>
                </a:lnTo>
                <a:lnTo>
                  <a:pt x="170" y="137"/>
                </a:lnTo>
                <a:lnTo>
                  <a:pt x="264" y="158"/>
                </a:lnTo>
                <a:lnTo>
                  <a:pt x="261" y="166"/>
                </a:lnTo>
                <a:lnTo>
                  <a:pt x="260" y="169"/>
                </a:lnTo>
                <a:lnTo>
                  <a:pt x="215" y="103"/>
                </a:lnTo>
                <a:lnTo>
                  <a:pt x="216" y="103"/>
                </a:lnTo>
                <a:lnTo>
                  <a:pt x="207" y="104"/>
                </a:lnTo>
                <a:lnTo>
                  <a:pt x="210" y="103"/>
                </a:lnTo>
                <a:cubicBezTo>
                  <a:pt x="216" y="102"/>
                  <a:pt x="222" y="102"/>
                  <a:pt x="228" y="103"/>
                </a:cubicBezTo>
                <a:lnTo>
                  <a:pt x="231" y="104"/>
                </a:lnTo>
                <a:cubicBezTo>
                  <a:pt x="253" y="108"/>
                  <a:pt x="269" y="128"/>
                  <a:pt x="269" y="151"/>
                </a:cubicBezTo>
                <a:lnTo>
                  <a:pt x="269" y="162"/>
                </a:lnTo>
                <a:lnTo>
                  <a:pt x="269" y="166"/>
                </a:lnTo>
                <a:cubicBezTo>
                  <a:pt x="266" y="186"/>
                  <a:pt x="252" y="202"/>
                  <a:pt x="233" y="207"/>
                </a:cubicBezTo>
                <a:cubicBezTo>
                  <a:pt x="214" y="212"/>
                  <a:pt x="194" y="205"/>
                  <a:pt x="183" y="189"/>
                </a:cubicBezTo>
                <a:lnTo>
                  <a:pt x="181" y="187"/>
                </a:lnTo>
                <a:cubicBezTo>
                  <a:pt x="177" y="182"/>
                  <a:pt x="174" y="175"/>
                  <a:pt x="172" y="168"/>
                </a:cubicBezTo>
                <a:lnTo>
                  <a:pt x="172" y="165"/>
                </a:lnTo>
                <a:cubicBezTo>
                  <a:pt x="167" y="140"/>
                  <a:pt x="182" y="116"/>
                  <a:pt x="207" y="109"/>
                </a:cubicBezTo>
                <a:cubicBezTo>
                  <a:pt x="232" y="103"/>
                  <a:pt x="258" y="118"/>
                  <a:pt x="265" y="142"/>
                </a:cubicBezTo>
                <a:lnTo>
                  <a:pt x="266" y="146"/>
                </a:lnTo>
                <a:lnTo>
                  <a:pt x="267" y="149"/>
                </a:lnTo>
                <a:lnTo>
                  <a:pt x="268" y="150"/>
                </a:lnTo>
                <a:lnTo>
                  <a:pt x="174" y="165"/>
                </a:lnTo>
                <a:lnTo>
                  <a:pt x="174" y="164"/>
                </a:lnTo>
                <a:lnTo>
                  <a:pt x="175" y="172"/>
                </a:lnTo>
                <a:lnTo>
                  <a:pt x="174" y="170"/>
                </a:lnTo>
                <a:lnTo>
                  <a:pt x="173" y="165"/>
                </a:lnTo>
                <a:lnTo>
                  <a:pt x="268" y="156"/>
                </a:lnTo>
                <a:lnTo>
                  <a:pt x="268" y="157"/>
                </a:lnTo>
                <a:lnTo>
                  <a:pt x="268" y="160"/>
                </a:lnTo>
                <a:cubicBezTo>
                  <a:pt x="268" y="167"/>
                  <a:pt x="267" y="173"/>
                  <a:pt x="265" y="178"/>
                </a:cubicBezTo>
                <a:lnTo>
                  <a:pt x="262" y="185"/>
                </a:lnTo>
                <a:lnTo>
                  <a:pt x="260" y="189"/>
                </a:lnTo>
                <a:cubicBezTo>
                  <a:pt x="253" y="207"/>
                  <a:pt x="235" y="218"/>
                  <a:pt x="216" y="218"/>
                </a:cubicBezTo>
                <a:lnTo>
                  <a:pt x="215" y="218"/>
                </a:lnTo>
                <a:cubicBezTo>
                  <a:pt x="189" y="218"/>
                  <a:pt x="167" y="196"/>
                  <a:pt x="167" y="170"/>
                </a:cubicBezTo>
                <a:lnTo>
                  <a:pt x="167" y="164"/>
                </a:lnTo>
                <a:lnTo>
                  <a:pt x="167" y="161"/>
                </a:lnTo>
                <a:lnTo>
                  <a:pt x="167" y="160"/>
                </a:lnTo>
                <a:lnTo>
                  <a:pt x="263" y="160"/>
                </a:lnTo>
                <a:lnTo>
                  <a:pt x="263" y="169"/>
                </a:lnTo>
                <a:lnTo>
                  <a:pt x="263" y="167"/>
                </a:lnTo>
                <a:lnTo>
                  <a:pt x="263" y="172"/>
                </a:lnTo>
                <a:cubicBezTo>
                  <a:pt x="263" y="175"/>
                  <a:pt x="263" y="177"/>
                  <a:pt x="262" y="180"/>
                </a:cubicBezTo>
                <a:lnTo>
                  <a:pt x="262" y="183"/>
                </a:lnTo>
                <a:cubicBezTo>
                  <a:pt x="258" y="206"/>
                  <a:pt x="238" y="223"/>
                  <a:pt x="214" y="223"/>
                </a:cubicBezTo>
                <a:lnTo>
                  <a:pt x="213" y="223"/>
                </a:lnTo>
                <a:lnTo>
                  <a:pt x="261" y="184"/>
                </a:lnTo>
                <a:lnTo>
                  <a:pt x="260" y="189"/>
                </a:lnTo>
                <a:lnTo>
                  <a:pt x="259" y="191"/>
                </a:lnTo>
                <a:cubicBezTo>
                  <a:pt x="254" y="212"/>
                  <a:pt x="234" y="227"/>
                  <a:pt x="212" y="227"/>
                </a:cubicBezTo>
                <a:lnTo>
                  <a:pt x="212" y="227"/>
                </a:lnTo>
                <a:lnTo>
                  <a:pt x="210" y="227"/>
                </a:lnTo>
                <a:lnTo>
                  <a:pt x="209" y="227"/>
                </a:lnTo>
                <a:lnTo>
                  <a:pt x="257" y="184"/>
                </a:lnTo>
                <a:lnTo>
                  <a:pt x="256" y="191"/>
                </a:lnTo>
                <a:lnTo>
                  <a:pt x="256" y="195"/>
                </a:lnTo>
                <a:cubicBezTo>
                  <a:pt x="252" y="220"/>
                  <a:pt x="230" y="238"/>
                  <a:pt x="205" y="237"/>
                </a:cubicBezTo>
                <a:cubicBezTo>
                  <a:pt x="180" y="235"/>
                  <a:pt x="160" y="214"/>
                  <a:pt x="160" y="189"/>
                </a:cubicBezTo>
                <a:lnTo>
                  <a:pt x="160" y="187"/>
                </a:lnTo>
                <a:cubicBezTo>
                  <a:pt x="160" y="185"/>
                  <a:pt x="160" y="182"/>
                  <a:pt x="161" y="180"/>
                </a:cubicBezTo>
                <a:lnTo>
                  <a:pt x="161" y="177"/>
                </a:lnTo>
                <a:lnTo>
                  <a:pt x="160" y="184"/>
                </a:lnTo>
                <a:lnTo>
                  <a:pt x="160" y="181"/>
                </a:lnTo>
                <a:lnTo>
                  <a:pt x="160" y="179"/>
                </a:lnTo>
                <a:lnTo>
                  <a:pt x="256" y="185"/>
                </a:lnTo>
                <a:lnTo>
                  <a:pt x="256" y="188"/>
                </a:lnTo>
                <a:lnTo>
                  <a:pt x="255" y="193"/>
                </a:lnTo>
                <a:lnTo>
                  <a:pt x="255" y="184"/>
                </a:lnTo>
                <a:lnTo>
                  <a:pt x="256" y="189"/>
                </a:lnTo>
                <a:lnTo>
                  <a:pt x="208" y="146"/>
                </a:lnTo>
                <a:lnTo>
                  <a:pt x="208" y="146"/>
                </a:lnTo>
                <a:cubicBezTo>
                  <a:pt x="235" y="146"/>
                  <a:pt x="256" y="167"/>
                  <a:pt x="256" y="194"/>
                </a:cubicBezTo>
                <a:lnTo>
                  <a:pt x="256" y="197"/>
                </a:lnTo>
                <a:lnTo>
                  <a:pt x="256" y="199"/>
                </a:lnTo>
                <a:lnTo>
                  <a:pt x="160" y="199"/>
                </a:lnTo>
                <a:lnTo>
                  <a:pt x="160" y="196"/>
                </a:lnTo>
                <a:lnTo>
                  <a:pt x="160" y="194"/>
                </a:lnTo>
                <a:lnTo>
                  <a:pt x="256" y="194"/>
                </a:lnTo>
                <a:lnTo>
                  <a:pt x="256" y="202"/>
                </a:lnTo>
                <a:lnTo>
                  <a:pt x="256" y="207"/>
                </a:lnTo>
                <a:lnTo>
                  <a:pt x="254" y="218"/>
                </a:lnTo>
                <a:lnTo>
                  <a:pt x="254" y="220"/>
                </a:lnTo>
                <a:cubicBezTo>
                  <a:pt x="248" y="244"/>
                  <a:pt x="225" y="259"/>
                  <a:pt x="201" y="256"/>
                </a:cubicBezTo>
                <a:cubicBezTo>
                  <a:pt x="177" y="253"/>
                  <a:pt x="159" y="233"/>
                  <a:pt x="159" y="208"/>
                </a:cubicBezTo>
                <a:lnTo>
                  <a:pt x="159" y="206"/>
                </a:lnTo>
                <a:lnTo>
                  <a:pt x="159" y="202"/>
                </a:lnTo>
                <a:lnTo>
                  <a:pt x="159" y="197"/>
                </a:lnTo>
                <a:lnTo>
                  <a:pt x="159" y="194"/>
                </a:lnTo>
                <a:cubicBezTo>
                  <a:pt x="159" y="170"/>
                  <a:pt x="177" y="149"/>
                  <a:pt x="201" y="146"/>
                </a:cubicBezTo>
                <a:cubicBezTo>
                  <a:pt x="225" y="143"/>
                  <a:pt x="248" y="159"/>
                  <a:pt x="254" y="182"/>
                </a:cubicBezTo>
                <a:lnTo>
                  <a:pt x="254" y="184"/>
                </a:lnTo>
                <a:cubicBezTo>
                  <a:pt x="255" y="188"/>
                  <a:pt x="255" y="192"/>
                  <a:pt x="255" y="196"/>
                </a:cubicBezTo>
                <a:lnTo>
                  <a:pt x="255" y="199"/>
                </a:lnTo>
                <a:lnTo>
                  <a:pt x="160" y="191"/>
                </a:lnTo>
                <a:lnTo>
                  <a:pt x="161" y="188"/>
                </a:lnTo>
                <a:lnTo>
                  <a:pt x="161" y="208"/>
                </a:lnTo>
                <a:lnTo>
                  <a:pt x="161" y="206"/>
                </a:lnTo>
                <a:lnTo>
                  <a:pt x="255" y="194"/>
                </a:lnTo>
                <a:lnTo>
                  <a:pt x="255" y="198"/>
                </a:lnTo>
                <a:lnTo>
                  <a:pt x="255" y="203"/>
                </a:lnTo>
                <a:lnTo>
                  <a:pt x="255" y="206"/>
                </a:lnTo>
                <a:lnTo>
                  <a:pt x="255" y="204"/>
                </a:lnTo>
                <a:lnTo>
                  <a:pt x="256" y="214"/>
                </a:lnTo>
                <a:lnTo>
                  <a:pt x="256" y="218"/>
                </a:lnTo>
                <a:lnTo>
                  <a:pt x="160" y="218"/>
                </a:lnTo>
                <a:lnTo>
                  <a:pt x="160" y="216"/>
                </a:lnTo>
                <a:lnTo>
                  <a:pt x="160" y="213"/>
                </a:lnTo>
                <a:lnTo>
                  <a:pt x="160" y="220"/>
                </a:lnTo>
                <a:lnTo>
                  <a:pt x="160" y="217"/>
                </a:lnTo>
                <a:cubicBezTo>
                  <a:pt x="160" y="215"/>
                  <a:pt x="159" y="212"/>
                  <a:pt x="159" y="210"/>
                </a:cubicBezTo>
                <a:lnTo>
                  <a:pt x="159" y="208"/>
                </a:lnTo>
                <a:lnTo>
                  <a:pt x="255" y="208"/>
                </a:lnTo>
                <a:lnTo>
                  <a:pt x="255" y="210"/>
                </a:lnTo>
                <a:lnTo>
                  <a:pt x="255" y="213"/>
                </a:lnTo>
                <a:lnTo>
                  <a:pt x="255" y="216"/>
                </a:lnTo>
                <a:lnTo>
                  <a:pt x="255" y="218"/>
                </a:lnTo>
                <a:lnTo>
                  <a:pt x="159" y="218"/>
                </a:lnTo>
                <a:lnTo>
                  <a:pt x="159" y="216"/>
                </a:lnTo>
                <a:lnTo>
                  <a:pt x="159" y="213"/>
                </a:lnTo>
                <a:lnTo>
                  <a:pt x="160" y="220"/>
                </a:lnTo>
                <a:lnTo>
                  <a:pt x="159" y="217"/>
                </a:lnTo>
                <a:cubicBezTo>
                  <a:pt x="159" y="215"/>
                  <a:pt x="159" y="212"/>
                  <a:pt x="159" y="210"/>
                </a:cubicBezTo>
                <a:lnTo>
                  <a:pt x="159" y="208"/>
                </a:lnTo>
                <a:lnTo>
                  <a:pt x="255" y="208"/>
                </a:lnTo>
                <a:lnTo>
                  <a:pt x="255" y="210"/>
                </a:lnTo>
                <a:lnTo>
                  <a:pt x="254" y="202"/>
                </a:lnTo>
                <a:lnTo>
                  <a:pt x="255" y="208"/>
                </a:lnTo>
                <a:lnTo>
                  <a:pt x="256" y="213"/>
                </a:lnTo>
                <a:cubicBezTo>
                  <a:pt x="258" y="238"/>
                  <a:pt x="241" y="261"/>
                  <a:pt x="216" y="265"/>
                </a:cubicBezTo>
                <a:cubicBezTo>
                  <a:pt x="191" y="270"/>
                  <a:pt x="168" y="254"/>
                  <a:pt x="161" y="230"/>
                </a:cubicBezTo>
                <a:lnTo>
                  <a:pt x="160" y="224"/>
                </a:lnTo>
                <a:lnTo>
                  <a:pt x="160" y="221"/>
                </a:lnTo>
                <a:lnTo>
                  <a:pt x="207" y="261"/>
                </a:lnTo>
                <a:lnTo>
                  <a:pt x="206" y="261"/>
                </a:lnTo>
                <a:lnTo>
                  <a:pt x="254" y="213"/>
                </a:lnTo>
                <a:lnTo>
                  <a:pt x="254" y="222"/>
                </a:lnTo>
                <a:lnTo>
                  <a:pt x="254" y="227"/>
                </a:lnTo>
                <a:lnTo>
                  <a:pt x="254" y="218"/>
                </a:lnTo>
                <a:lnTo>
                  <a:pt x="254" y="223"/>
                </a:lnTo>
                <a:cubicBezTo>
                  <a:pt x="256" y="236"/>
                  <a:pt x="251" y="250"/>
                  <a:pt x="242" y="260"/>
                </a:cubicBezTo>
                <a:cubicBezTo>
                  <a:pt x="233" y="270"/>
                  <a:pt x="220" y="275"/>
                  <a:pt x="206" y="275"/>
                </a:cubicBezTo>
                <a:lnTo>
                  <a:pt x="206" y="275"/>
                </a:lnTo>
                <a:lnTo>
                  <a:pt x="252" y="243"/>
                </a:lnTo>
                <a:lnTo>
                  <a:pt x="250" y="247"/>
                </a:lnTo>
                <a:lnTo>
                  <a:pt x="252" y="227"/>
                </a:lnTo>
                <a:lnTo>
                  <a:pt x="253" y="232"/>
                </a:lnTo>
                <a:lnTo>
                  <a:pt x="157" y="237"/>
                </a:lnTo>
                <a:lnTo>
                  <a:pt x="157" y="231"/>
                </a:lnTo>
                <a:lnTo>
                  <a:pt x="157" y="227"/>
                </a:lnTo>
                <a:lnTo>
                  <a:pt x="245" y="254"/>
                </a:lnTo>
                <a:lnTo>
                  <a:pt x="244" y="256"/>
                </a:lnTo>
                <a:lnTo>
                  <a:pt x="250" y="244"/>
                </a:lnTo>
                <a:lnTo>
                  <a:pt x="249" y="247"/>
                </a:lnTo>
                <a:lnTo>
                  <a:pt x="203" y="184"/>
                </a:lnTo>
                <a:lnTo>
                  <a:pt x="203" y="184"/>
                </a:lnTo>
                <a:cubicBezTo>
                  <a:pt x="217" y="184"/>
                  <a:pt x="230" y="190"/>
                  <a:pt x="239" y="200"/>
                </a:cubicBezTo>
                <a:cubicBezTo>
                  <a:pt x="248" y="210"/>
                  <a:pt x="253" y="223"/>
                  <a:pt x="251" y="237"/>
                </a:cubicBezTo>
                <a:lnTo>
                  <a:pt x="251" y="237"/>
                </a:lnTo>
                <a:lnTo>
                  <a:pt x="251" y="240"/>
                </a:lnTo>
                <a:lnTo>
                  <a:pt x="251" y="241"/>
                </a:lnTo>
                <a:lnTo>
                  <a:pt x="155" y="241"/>
                </a:lnTo>
                <a:lnTo>
                  <a:pt x="155" y="243"/>
                </a:lnTo>
                <a:lnTo>
                  <a:pt x="155" y="238"/>
                </a:lnTo>
                <a:lnTo>
                  <a:pt x="154" y="228"/>
                </a:lnTo>
                <a:lnTo>
                  <a:pt x="154" y="227"/>
                </a:lnTo>
                <a:lnTo>
                  <a:pt x="250" y="227"/>
                </a:lnTo>
                <a:lnTo>
                  <a:pt x="250" y="231"/>
                </a:lnTo>
                <a:lnTo>
                  <a:pt x="250" y="238"/>
                </a:lnTo>
                <a:lnTo>
                  <a:pt x="250" y="246"/>
                </a:lnTo>
                <a:lnTo>
                  <a:pt x="250" y="251"/>
                </a:lnTo>
                <a:lnTo>
                  <a:pt x="250" y="251"/>
                </a:lnTo>
                <a:lnTo>
                  <a:pt x="154" y="251"/>
                </a:lnTo>
                <a:lnTo>
                  <a:pt x="154" y="250"/>
                </a:lnTo>
                <a:lnTo>
                  <a:pt x="154" y="246"/>
                </a:lnTo>
                <a:lnTo>
                  <a:pt x="154" y="253"/>
                </a:lnTo>
                <a:lnTo>
                  <a:pt x="154" y="250"/>
                </a:lnTo>
                <a:lnTo>
                  <a:pt x="162" y="270"/>
                </a:lnTo>
                <a:lnTo>
                  <a:pt x="161" y="268"/>
                </a:lnTo>
                <a:lnTo>
                  <a:pt x="248" y="241"/>
                </a:lnTo>
                <a:lnTo>
                  <a:pt x="248" y="252"/>
                </a:lnTo>
                <a:lnTo>
                  <a:pt x="248" y="256"/>
                </a:lnTo>
                <a:cubicBezTo>
                  <a:pt x="245" y="282"/>
                  <a:pt x="223" y="300"/>
                  <a:pt x="197" y="299"/>
                </a:cubicBezTo>
                <a:cubicBezTo>
                  <a:pt x="172" y="297"/>
                  <a:pt x="152" y="276"/>
                  <a:pt x="152" y="251"/>
                </a:cubicBezTo>
                <a:lnTo>
                  <a:pt x="152" y="249"/>
                </a:lnTo>
                <a:lnTo>
                  <a:pt x="153" y="258"/>
                </a:lnTo>
                <a:lnTo>
                  <a:pt x="152" y="256"/>
                </a:lnTo>
                <a:lnTo>
                  <a:pt x="247" y="246"/>
                </a:lnTo>
                <a:lnTo>
                  <a:pt x="247" y="248"/>
                </a:lnTo>
                <a:cubicBezTo>
                  <a:pt x="247" y="252"/>
                  <a:pt x="247" y="255"/>
                  <a:pt x="247" y="258"/>
                </a:cubicBezTo>
                <a:lnTo>
                  <a:pt x="247" y="254"/>
                </a:lnTo>
                <a:lnTo>
                  <a:pt x="246" y="265"/>
                </a:lnTo>
                <a:lnTo>
                  <a:pt x="245" y="272"/>
                </a:lnTo>
                <a:cubicBezTo>
                  <a:pt x="241" y="298"/>
                  <a:pt x="218" y="316"/>
                  <a:pt x="192" y="313"/>
                </a:cubicBezTo>
                <a:cubicBezTo>
                  <a:pt x="166" y="310"/>
                  <a:pt x="147" y="287"/>
                  <a:pt x="150" y="261"/>
                </a:cubicBezTo>
                <a:lnTo>
                  <a:pt x="150" y="260"/>
                </a:lnTo>
                <a:lnTo>
                  <a:pt x="150" y="256"/>
                </a:lnTo>
                <a:lnTo>
                  <a:pt x="246" y="256"/>
                </a:lnTo>
                <a:lnTo>
                  <a:pt x="246" y="257"/>
                </a:lnTo>
                <a:cubicBezTo>
                  <a:pt x="246" y="260"/>
                  <a:pt x="246" y="263"/>
                  <a:pt x="245" y="265"/>
                </a:cubicBezTo>
                <a:lnTo>
                  <a:pt x="245" y="268"/>
                </a:lnTo>
                <a:cubicBezTo>
                  <a:pt x="241" y="292"/>
                  <a:pt x="221" y="308"/>
                  <a:pt x="197" y="308"/>
                </a:cubicBezTo>
                <a:lnTo>
                  <a:pt x="197" y="308"/>
                </a:lnTo>
                <a:lnTo>
                  <a:pt x="196" y="308"/>
                </a:lnTo>
                <a:lnTo>
                  <a:pt x="244" y="265"/>
                </a:lnTo>
                <a:lnTo>
                  <a:pt x="243" y="270"/>
                </a:lnTo>
                <a:lnTo>
                  <a:pt x="243" y="256"/>
                </a:lnTo>
                <a:lnTo>
                  <a:pt x="244" y="265"/>
                </a:lnTo>
                <a:lnTo>
                  <a:pt x="245" y="270"/>
                </a:lnTo>
                <a:cubicBezTo>
                  <a:pt x="247" y="295"/>
                  <a:pt x="230" y="318"/>
                  <a:pt x="205" y="322"/>
                </a:cubicBezTo>
                <a:cubicBezTo>
                  <a:pt x="181" y="327"/>
                  <a:pt x="157" y="311"/>
                  <a:pt x="150" y="287"/>
                </a:cubicBezTo>
                <a:lnTo>
                  <a:pt x="149" y="281"/>
                </a:lnTo>
                <a:lnTo>
                  <a:pt x="149" y="278"/>
                </a:lnTo>
                <a:lnTo>
                  <a:pt x="244" y="270"/>
                </a:lnTo>
                <a:lnTo>
                  <a:pt x="244" y="275"/>
                </a:lnTo>
                <a:lnTo>
                  <a:pt x="244" y="279"/>
                </a:lnTo>
                <a:lnTo>
                  <a:pt x="148" y="279"/>
                </a:lnTo>
                <a:lnTo>
                  <a:pt x="148" y="278"/>
                </a:lnTo>
                <a:lnTo>
                  <a:pt x="148" y="275"/>
                </a:lnTo>
                <a:lnTo>
                  <a:pt x="148" y="271"/>
                </a:lnTo>
                <a:lnTo>
                  <a:pt x="148" y="270"/>
                </a:lnTo>
                <a:lnTo>
                  <a:pt x="244" y="276"/>
                </a:lnTo>
                <a:lnTo>
                  <a:pt x="243" y="283"/>
                </a:lnTo>
                <a:lnTo>
                  <a:pt x="242" y="288"/>
                </a:lnTo>
                <a:lnTo>
                  <a:pt x="242" y="275"/>
                </a:lnTo>
                <a:lnTo>
                  <a:pt x="242" y="277"/>
                </a:lnTo>
                <a:lnTo>
                  <a:pt x="243" y="280"/>
                </a:lnTo>
                <a:cubicBezTo>
                  <a:pt x="243" y="283"/>
                  <a:pt x="243" y="285"/>
                  <a:pt x="243" y="288"/>
                </a:cubicBezTo>
                <a:lnTo>
                  <a:pt x="243" y="289"/>
                </a:lnTo>
                <a:lnTo>
                  <a:pt x="147" y="289"/>
                </a:lnTo>
                <a:lnTo>
                  <a:pt x="148" y="292"/>
                </a:lnTo>
                <a:lnTo>
                  <a:pt x="147" y="282"/>
                </a:lnTo>
                <a:lnTo>
                  <a:pt x="147" y="278"/>
                </a:lnTo>
                <a:lnTo>
                  <a:pt x="147" y="275"/>
                </a:lnTo>
                <a:cubicBezTo>
                  <a:pt x="147" y="248"/>
                  <a:pt x="168" y="227"/>
                  <a:pt x="195" y="227"/>
                </a:cubicBezTo>
                <a:lnTo>
                  <a:pt x="196" y="227"/>
                </a:lnTo>
                <a:cubicBezTo>
                  <a:pt x="210" y="227"/>
                  <a:pt x="223" y="233"/>
                  <a:pt x="232" y="243"/>
                </a:cubicBezTo>
                <a:cubicBezTo>
                  <a:pt x="241" y="253"/>
                  <a:pt x="246" y="266"/>
                  <a:pt x="244" y="280"/>
                </a:cubicBezTo>
                <a:lnTo>
                  <a:pt x="243" y="290"/>
                </a:lnTo>
                <a:lnTo>
                  <a:pt x="242" y="295"/>
                </a:lnTo>
                <a:cubicBezTo>
                  <a:pt x="237" y="319"/>
                  <a:pt x="214" y="335"/>
                  <a:pt x="190" y="332"/>
                </a:cubicBezTo>
                <a:cubicBezTo>
                  <a:pt x="165" y="330"/>
                  <a:pt x="147" y="309"/>
                  <a:pt x="147" y="284"/>
                </a:cubicBezTo>
                <a:lnTo>
                  <a:pt x="147" y="282"/>
                </a:lnTo>
                <a:lnTo>
                  <a:pt x="147" y="279"/>
                </a:lnTo>
                <a:cubicBezTo>
                  <a:pt x="147" y="254"/>
                  <a:pt x="167" y="233"/>
                  <a:pt x="193" y="232"/>
                </a:cubicBezTo>
                <a:cubicBezTo>
                  <a:pt x="218" y="230"/>
                  <a:pt x="240" y="249"/>
                  <a:pt x="243" y="275"/>
                </a:cubicBezTo>
                <a:lnTo>
                  <a:pt x="243" y="279"/>
                </a:lnTo>
                <a:lnTo>
                  <a:pt x="244" y="284"/>
                </a:lnTo>
                <a:cubicBezTo>
                  <a:pt x="246" y="308"/>
                  <a:pt x="230" y="331"/>
                  <a:pt x="206" y="336"/>
                </a:cubicBezTo>
                <a:cubicBezTo>
                  <a:pt x="182" y="341"/>
                  <a:pt x="158" y="327"/>
                  <a:pt x="150" y="304"/>
                </a:cubicBezTo>
                <a:lnTo>
                  <a:pt x="150" y="303"/>
                </a:lnTo>
                <a:cubicBezTo>
                  <a:pt x="149" y="300"/>
                  <a:pt x="149" y="298"/>
                  <a:pt x="148" y="295"/>
                </a:cubicBezTo>
                <a:lnTo>
                  <a:pt x="148" y="292"/>
                </a:lnTo>
                <a:cubicBezTo>
                  <a:pt x="145" y="278"/>
                  <a:pt x="149" y="264"/>
                  <a:pt x="158" y="253"/>
                </a:cubicBezTo>
                <a:cubicBezTo>
                  <a:pt x="167" y="243"/>
                  <a:pt x="181" y="236"/>
                  <a:pt x="195" y="236"/>
                </a:cubicBezTo>
                <a:lnTo>
                  <a:pt x="195" y="236"/>
                </a:lnTo>
                <a:cubicBezTo>
                  <a:pt x="222" y="236"/>
                  <a:pt x="243" y="258"/>
                  <a:pt x="243" y="284"/>
                </a:cubicBezTo>
                <a:lnTo>
                  <a:pt x="243" y="289"/>
                </a:lnTo>
                <a:lnTo>
                  <a:pt x="243" y="292"/>
                </a:lnTo>
                <a:cubicBezTo>
                  <a:pt x="243" y="296"/>
                  <a:pt x="243" y="300"/>
                  <a:pt x="242" y="304"/>
                </a:cubicBezTo>
                <a:lnTo>
                  <a:pt x="242" y="306"/>
                </a:lnTo>
                <a:lnTo>
                  <a:pt x="148" y="282"/>
                </a:lnTo>
                <a:lnTo>
                  <a:pt x="149" y="280"/>
                </a:lnTo>
                <a:lnTo>
                  <a:pt x="147" y="292"/>
                </a:lnTo>
                <a:lnTo>
                  <a:pt x="147" y="289"/>
                </a:lnTo>
                <a:lnTo>
                  <a:pt x="195" y="337"/>
                </a:lnTo>
                <a:lnTo>
                  <a:pt x="195" y="337"/>
                </a:lnTo>
                <a:lnTo>
                  <a:pt x="243" y="284"/>
                </a:lnTo>
                <a:lnTo>
                  <a:pt x="243" y="294"/>
                </a:lnTo>
                <a:lnTo>
                  <a:pt x="243" y="298"/>
                </a:lnTo>
                <a:cubicBezTo>
                  <a:pt x="243" y="321"/>
                  <a:pt x="228" y="340"/>
                  <a:pt x="206" y="345"/>
                </a:cubicBezTo>
                <a:cubicBezTo>
                  <a:pt x="185" y="350"/>
                  <a:pt x="162" y="340"/>
                  <a:pt x="153" y="320"/>
                </a:cubicBezTo>
                <a:lnTo>
                  <a:pt x="152" y="318"/>
                </a:lnTo>
                <a:cubicBezTo>
                  <a:pt x="150" y="314"/>
                  <a:pt x="148" y="310"/>
                  <a:pt x="147" y="306"/>
                </a:cubicBezTo>
                <a:lnTo>
                  <a:pt x="147" y="303"/>
                </a:lnTo>
                <a:cubicBezTo>
                  <a:pt x="142" y="281"/>
                  <a:pt x="154" y="258"/>
                  <a:pt x="176" y="250"/>
                </a:cubicBezTo>
                <a:cubicBezTo>
                  <a:pt x="197" y="241"/>
                  <a:pt x="221" y="248"/>
                  <a:pt x="234" y="267"/>
                </a:cubicBezTo>
                <a:lnTo>
                  <a:pt x="235" y="269"/>
                </a:lnTo>
                <a:cubicBezTo>
                  <a:pt x="237" y="272"/>
                  <a:pt x="239" y="276"/>
                  <a:pt x="241" y="280"/>
                </a:cubicBezTo>
                <a:lnTo>
                  <a:pt x="242" y="283"/>
                </a:lnTo>
                <a:cubicBezTo>
                  <a:pt x="244" y="290"/>
                  <a:pt x="244" y="297"/>
                  <a:pt x="244" y="303"/>
                </a:cubicBezTo>
                <a:lnTo>
                  <a:pt x="243" y="308"/>
                </a:lnTo>
                <a:cubicBezTo>
                  <a:pt x="241" y="333"/>
                  <a:pt x="220" y="351"/>
                  <a:pt x="195" y="351"/>
                </a:cubicBezTo>
                <a:lnTo>
                  <a:pt x="195" y="351"/>
                </a:lnTo>
                <a:lnTo>
                  <a:pt x="195" y="255"/>
                </a:lnTo>
                <a:lnTo>
                  <a:pt x="195" y="255"/>
                </a:lnTo>
                <a:cubicBezTo>
                  <a:pt x="222" y="255"/>
                  <a:pt x="243" y="277"/>
                  <a:pt x="243" y="303"/>
                </a:cubicBezTo>
                <a:lnTo>
                  <a:pt x="243" y="306"/>
                </a:lnTo>
                <a:cubicBezTo>
                  <a:pt x="243" y="310"/>
                  <a:pt x="243" y="314"/>
                  <a:pt x="242" y="318"/>
                </a:cubicBezTo>
                <a:lnTo>
                  <a:pt x="242" y="320"/>
                </a:lnTo>
                <a:cubicBezTo>
                  <a:pt x="236" y="343"/>
                  <a:pt x="213" y="359"/>
                  <a:pt x="189" y="356"/>
                </a:cubicBezTo>
                <a:cubicBezTo>
                  <a:pt x="165" y="353"/>
                  <a:pt x="147" y="332"/>
                  <a:pt x="147" y="308"/>
                </a:cubicBezTo>
                <a:lnTo>
                  <a:pt x="147" y="305"/>
                </a:lnTo>
                <a:lnTo>
                  <a:pt x="148" y="317"/>
                </a:lnTo>
                <a:lnTo>
                  <a:pt x="148" y="315"/>
                </a:lnTo>
                <a:lnTo>
                  <a:pt x="242" y="303"/>
                </a:lnTo>
                <a:lnTo>
                  <a:pt x="242" y="305"/>
                </a:lnTo>
                <a:lnTo>
                  <a:pt x="242" y="308"/>
                </a:lnTo>
                <a:lnTo>
                  <a:pt x="194" y="260"/>
                </a:lnTo>
                <a:lnTo>
                  <a:pt x="195" y="260"/>
                </a:lnTo>
                <a:cubicBezTo>
                  <a:pt x="221" y="260"/>
                  <a:pt x="243" y="281"/>
                  <a:pt x="243" y="308"/>
                </a:cubicBezTo>
                <a:lnTo>
                  <a:pt x="243" y="317"/>
                </a:lnTo>
                <a:lnTo>
                  <a:pt x="242" y="324"/>
                </a:lnTo>
                <a:lnTo>
                  <a:pt x="242" y="328"/>
                </a:lnTo>
                <a:cubicBezTo>
                  <a:pt x="239" y="351"/>
                  <a:pt x="221" y="368"/>
                  <a:pt x="199" y="370"/>
                </a:cubicBezTo>
                <a:cubicBezTo>
                  <a:pt x="176" y="372"/>
                  <a:pt x="156" y="359"/>
                  <a:pt x="148" y="338"/>
                </a:cubicBezTo>
                <a:lnTo>
                  <a:pt x="148" y="336"/>
                </a:lnTo>
                <a:cubicBezTo>
                  <a:pt x="146" y="331"/>
                  <a:pt x="145" y="326"/>
                  <a:pt x="145" y="321"/>
                </a:cubicBezTo>
                <a:lnTo>
                  <a:pt x="145" y="318"/>
                </a:lnTo>
                <a:lnTo>
                  <a:pt x="145" y="314"/>
                </a:lnTo>
                <a:lnTo>
                  <a:pt x="145" y="313"/>
                </a:lnTo>
                <a:lnTo>
                  <a:pt x="241" y="313"/>
                </a:lnTo>
                <a:lnTo>
                  <a:pt x="241" y="314"/>
                </a:lnTo>
                <a:lnTo>
                  <a:pt x="241" y="317"/>
                </a:lnTo>
                <a:cubicBezTo>
                  <a:pt x="241" y="342"/>
                  <a:pt x="222" y="363"/>
                  <a:pt x="197" y="365"/>
                </a:cubicBezTo>
                <a:cubicBezTo>
                  <a:pt x="173" y="367"/>
                  <a:pt x="150" y="350"/>
                  <a:pt x="146" y="325"/>
                </a:cubicBezTo>
                <a:lnTo>
                  <a:pt x="146" y="322"/>
                </a:lnTo>
                <a:lnTo>
                  <a:pt x="147" y="330"/>
                </a:lnTo>
                <a:lnTo>
                  <a:pt x="147" y="328"/>
                </a:lnTo>
                <a:lnTo>
                  <a:pt x="240" y="313"/>
                </a:lnTo>
                <a:lnTo>
                  <a:pt x="240" y="321"/>
                </a:lnTo>
                <a:lnTo>
                  <a:pt x="240" y="327"/>
                </a:lnTo>
                <a:cubicBezTo>
                  <a:pt x="240" y="329"/>
                  <a:pt x="239" y="332"/>
                  <a:pt x="239" y="334"/>
                </a:cubicBezTo>
                <a:lnTo>
                  <a:pt x="238" y="336"/>
                </a:lnTo>
                <a:lnTo>
                  <a:pt x="239" y="324"/>
                </a:lnTo>
                <a:lnTo>
                  <a:pt x="239" y="331"/>
                </a:lnTo>
                <a:lnTo>
                  <a:pt x="238" y="341"/>
                </a:lnTo>
                <a:lnTo>
                  <a:pt x="238" y="344"/>
                </a:lnTo>
                <a:lnTo>
                  <a:pt x="238" y="336"/>
                </a:lnTo>
                <a:lnTo>
                  <a:pt x="238" y="336"/>
                </a:lnTo>
                <a:cubicBezTo>
                  <a:pt x="238" y="361"/>
                  <a:pt x="220" y="381"/>
                  <a:pt x="196" y="384"/>
                </a:cubicBezTo>
                <a:cubicBezTo>
                  <a:pt x="172" y="387"/>
                  <a:pt x="150" y="372"/>
                  <a:pt x="144" y="348"/>
                </a:cubicBezTo>
                <a:lnTo>
                  <a:pt x="143" y="346"/>
                </a:lnTo>
                <a:cubicBezTo>
                  <a:pt x="142" y="342"/>
                  <a:pt x="142" y="338"/>
                  <a:pt x="142" y="334"/>
                </a:cubicBezTo>
                <a:lnTo>
                  <a:pt x="142" y="330"/>
                </a:lnTo>
                <a:lnTo>
                  <a:pt x="142" y="325"/>
                </a:lnTo>
                <a:lnTo>
                  <a:pt x="142" y="322"/>
                </a:lnTo>
                <a:lnTo>
                  <a:pt x="238" y="322"/>
                </a:lnTo>
                <a:lnTo>
                  <a:pt x="238" y="323"/>
                </a:lnTo>
                <a:lnTo>
                  <a:pt x="238" y="330"/>
                </a:lnTo>
                <a:lnTo>
                  <a:pt x="237" y="339"/>
                </a:lnTo>
                <a:lnTo>
                  <a:pt x="237" y="345"/>
                </a:lnTo>
                <a:cubicBezTo>
                  <a:pt x="235" y="368"/>
                  <a:pt x="218" y="386"/>
                  <a:pt x="195" y="389"/>
                </a:cubicBezTo>
                <a:cubicBezTo>
                  <a:pt x="172" y="392"/>
                  <a:pt x="151" y="378"/>
                  <a:pt x="143" y="357"/>
                </a:cubicBezTo>
                <a:lnTo>
                  <a:pt x="143" y="355"/>
                </a:lnTo>
                <a:cubicBezTo>
                  <a:pt x="142" y="352"/>
                  <a:pt x="141" y="350"/>
                  <a:pt x="141" y="347"/>
                </a:cubicBezTo>
                <a:lnTo>
                  <a:pt x="140" y="343"/>
                </a:lnTo>
                <a:lnTo>
                  <a:pt x="188" y="384"/>
                </a:lnTo>
                <a:lnTo>
                  <a:pt x="187" y="384"/>
                </a:lnTo>
                <a:lnTo>
                  <a:pt x="186" y="384"/>
                </a:lnTo>
                <a:lnTo>
                  <a:pt x="186" y="288"/>
                </a:lnTo>
                <a:lnTo>
                  <a:pt x="187" y="288"/>
                </a:lnTo>
                <a:lnTo>
                  <a:pt x="187" y="384"/>
                </a:lnTo>
                <a:lnTo>
                  <a:pt x="186" y="384"/>
                </a:lnTo>
                <a:lnTo>
                  <a:pt x="234" y="332"/>
                </a:lnTo>
                <a:lnTo>
                  <a:pt x="234" y="342"/>
                </a:lnTo>
                <a:lnTo>
                  <a:pt x="234" y="346"/>
                </a:lnTo>
                <a:lnTo>
                  <a:pt x="138" y="346"/>
                </a:lnTo>
                <a:lnTo>
                  <a:pt x="138" y="344"/>
                </a:lnTo>
                <a:lnTo>
                  <a:pt x="139" y="352"/>
                </a:lnTo>
                <a:lnTo>
                  <a:pt x="139" y="349"/>
                </a:lnTo>
                <a:cubicBezTo>
                  <a:pt x="138" y="347"/>
                  <a:pt x="138" y="344"/>
                  <a:pt x="138" y="341"/>
                </a:cubicBezTo>
                <a:lnTo>
                  <a:pt x="138" y="338"/>
                </a:lnTo>
                <a:lnTo>
                  <a:pt x="140" y="353"/>
                </a:lnTo>
                <a:lnTo>
                  <a:pt x="140" y="352"/>
                </a:lnTo>
                <a:lnTo>
                  <a:pt x="233" y="336"/>
                </a:lnTo>
                <a:lnTo>
                  <a:pt x="233" y="340"/>
                </a:lnTo>
                <a:lnTo>
                  <a:pt x="233" y="346"/>
                </a:lnTo>
                <a:cubicBezTo>
                  <a:pt x="233" y="351"/>
                  <a:pt x="233" y="355"/>
                  <a:pt x="231" y="360"/>
                </a:cubicBezTo>
                <a:lnTo>
                  <a:pt x="230" y="365"/>
                </a:lnTo>
                <a:lnTo>
                  <a:pt x="232" y="356"/>
                </a:lnTo>
                <a:lnTo>
                  <a:pt x="231" y="365"/>
                </a:lnTo>
                <a:lnTo>
                  <a:pt x="230" y="370"/>
                </a:lnTo>
                <a:cubicBezTo>
                  <a:pt x="225" y="392"/>
                  <a:pt x="205" y="408"/>
                  <a:pt x="182" y="408"/>
                </a:cubicBezTo>
                <a:lnTo>
                  <a:pt x="181" y="408"/>
                </a:lnTo>
                <a:cubicBezTo>
                  <a:pt x="157" y="408"/>
                  <a:pt x="136" y="389"/>
                  <a:pt x="134" y="364"/>
                </a:cubicBezTo>
                <a:lnTo>
                  <a:pt x="134" y="362"/>
                </a:lnTo>
                <a:lnTo>
                  <a:pt x="133" y="359"/>
                </a:lnTo>
                <a:cubicBezTo>
                  <a:pt x="133" y="357"/>
                  <a:pt x="132" y="354"/>
                  <a:pt x="132" y="351"/>
                </a:cubicBezTo>
                <a:lnTo>
                  <a:pt x="132" y="351"/>
                </a:lnTo>
                <a:cubicBezTo>
                  <a:pt x="132" y="326"/>
                  <a:pt x="152" y="305"/>
                  <a:pt x="177" y="303"/>
                </a:cubicBezTo>
                <a:cubicBezTo>
                  <a:pt x="202" y="301"/>
                  <a:pt x="224" y="319"/>
                  <a:pt x="228" y="344"/>
                </a:cubicBezTo>
                <a:lnTo>
                  <a:pt x="228" y="348"/>
                </a:lnTo>
                <a:cubicBezTo>
                  <a:pt x="229" y="350"/>
                  <a:pt x="229" y="352"/>
                  <a:pt x="229" y="354"/>
                </a:cubicBezTo>
                <a:lnTo>
                  <a:pt x="229" y="356"/>
                </a:lnTo>
                <a:lnTo>
                  <a:pt x="229" y="366"/>
                </a:lnTo>
                <a:lnTo>
                  <a:pt x="229" y="370"/>
                </a:lnTo>
                <a:cubicBezTo>
                  <a:pt x="229" y="392"/>
                  <a:pt x="214" y="412"/>
                  <a:pt x="192" y="417"/>
                </a:cubicBezTo>
                <a:cubicBezTo>
                  <a:pt x="171" y="422"/>
                  <a:pt x="148" y="411"/>
                  <a:pt x="139" y="391"/>
                </a:cubicBezTo>
                <a:lnTo>
                  <a:pt x="138" y="390"/>
                </a:lnTo>
                <a:cubicBezTo>
                  <a:pt x="136" y="386"/>
                  <a:pt x="134" y="382"/>
                  <a:pt x="134" y="377"/>
                </a:cubicBezTo>
                <a:lnTo>
                  <a:pt x="133" y="373"/>
                </a:lnTo>
                <a:lnTo>
                  <a:pt x="133" y="374"/>
                </a:lnTo>
                <a:lnTo>
                  <a:pt x="133" y="372"/>
                </a:lnTo>
                <a:lnTo>
                  <a:pt x="225" y="376"/>
                </a:lnTo>
                <a:lnTo>
                  <a:pt x="225" y="377"/>
                </a:lnTo>
                <a:lnTo>
                  <a:pt x="227" y="362"/>
                </a:lnTo>
                <a:lnTo>
                  <a:pt x="227" y="365"/>
                </a:lnTo>
                <a:lnTo>
                  <a:pt x="179" y="317"/>
                </a:lnTo>
                <a:lnTo>
                  <a:pt x="180" y="317"/>
                </a:lnTo>
                <a:cubicBezTo>
                  <a:pt x="196" y="317"/>
                  <a:pt x="211" y="325"/>
                  <a:pt x="220" y="338"/>
                </a:cubicBezTo>
                <a:cubicBezTo>
                  <a:pt x="229" y="351"/>
                  <a:pt x="230" y="368"/>
                  <a:pt x="225" y="383"/>
                </a:cubicBezTo>
                <a:lnTo>
                  <a:pt x="224" y="385"/>
                </a:lnTo>
                <a:cubicBezTo>
                  <a:pt x="223" y="388"/>
                  <a:pt x="221" y="390"/>
                  <a:pt x="220" y="392"/>
                </a:cubicBezTo>
                <a:lnTo>
                  <a:pt x="219" y="395"/>
                </a:lnTo>
                <a:lnTo>
                  <a:pt x="177" y="322"/>
                </a:lnTo>
                <a:lnTo>
                  <a:pt x="178" y="322"/>
                </a:lnTo>
                <a:cubicBezTo>
                  <a:pt x="192" y="322"/>
                  <a:pt x="205" y="328"/>
                  <a:pt x="214" y="338"/>
                </a:cubicBezTo>
                <a:cubicBezTo>
                  <a:pt x="223" y="348"/>
                  <a:pt x="227" y="362"/>
                  <a:pt x="226" y="375"/>
                </a:cubicBezTo>
                <a:lnTo>
                  <a:pt x="225" y="374"/>
                </a:lnTo>
                <a:lnTo>
                  <a:pt x="225" y="379"/>
                </a:lnTo>
                <a:cubicBezTo>
                  <a:pt x="225" y="406"/>
                  <a:pt x="204" y="427"/>
                  <a:pt x="177" y="427"/>
                </a:cubicBezTo>
                <a:lnTo>
                  <a:pt x="176" y="427"/>
                </a:lnTo>
                <a:lnTo>
                  <a:pt x="176" y="331"/>
                </a:lnTo>
                <a:lnTo>
                  <a:pt x="177" y="331"/>
                </a:lnTo>
                <a:lnTo>
                  <a:pt x="177" y="427"/>
                </a:lnTo>
                <a:lnTo>
                  <a:pt x="176" y="427"/>
                </a:lnTo>
                <a:lnTo>
                  <a:pt x="224" y="384"/>
                </a:lnTo>
                <a:lnTo>
                  <a:pt x="224" y="390"/>
                </a:lnTo>
                <a:lnTo>
                  <a:pt x="223" y="394"/>
                </a:lnTo>
                <a:lnTo>
                  <a:pt x="128" y="380"/>
                </a:lnTo>
                <a:lnTo>
                  <a:pt x="129" y="377"/>
                </a:lnTo>
                <a:lnTo>
                  <a:pt x="129" y="375"/>
                </a:lnTo>
                <a:cubicBezTo>
                  <a:pt x="134" y="350"/>
                  <a:pt x="157" y="334"/>
                  <a:pt x="181" y="336"/>
                </a:cubicBezTo>
                <a:cubicBezTo>
                  <a:pt x="206" y="339"/>
                  <a:pt x="224" y="359"/>
                  <a:pt x="224" y="384"/>
                </a:cubicBezTo>
                <a:lnTo>
                  <a:pt x="224" y="385"/>
                </a:lnTo>
                <a:lnTo>
                  <a:pt x="224" y="379"/>
                </a:lnTo>
                <a:lnTo>
                  <a:pt x="224" y="382"/>
                </a:lnTo>
                <a:cubicBezTo>
                  <a:pt x="225" y="384"/>
                  <a:pt x="225" y="387"/>
                  <a:pt x="225" y="389"/>
                </a:cubicBezTo>
                <a:lnTo>
                  <a:pt x="225" y="395"/>
                </a:lnTo>
                <a:lnTo>
                  <a:pt x="225" y="398"/>
                </a:lnTo>
                <a:cubicBezTo>
                  <a:pt x="225" y="423"/>
                  <a:pt x="206" y="444"/>
                  <a:pt x="182" y="446"/>
                </a:cubicBezTo>
                <a:cubicBezTo>
                  <a:pt x="157" y="449"/>
                  <a:pt x="135" y="432"/>
                  <a:pt x="130" y="408"/>
                </a:cubicBezTo>
                <a:lnTo>
                  <a:pt x="129" y="405"/>
                </a:lnTo>
                <a:cubicBezTo>
                  <a:pt x="129" y="402"/>
                  <a:pt x="128" y="399"/>
                  <a:pt x="128" y="396"/>
                </a:cubicBezTo>
                <a:lnTo>
                  <a:pt x="128" y="391"/>
                </a:lnTo>
                <a:lnTo>
                  <a:pt x="128" y="386"/>
                </a:lnTo>
                <a:lnTo>
                  <a:pt x="128" y="384"/>
                </a:lnTo>
                <a:lnTo>
                  <a:pt x="219" y="405"/>
                </a:lnTo>
                <a:lnTo>
                  <a:pt x="219" y="406"/>
                </a:lnTo>
                <a:lnTo>
                  <a:pt x="224" y="385"/>
                </a:lnTo>
                <a:lnTo>
                  <a:pt x="224" y="384"/>
                </a:lnTo>
                <a:lnTo>
                  <a:pt x="224" y="387"/>
                </a:lnTo>
                <a:lnTo>
                  <a:pt x="224" y="390"/>
                </a:lnTo>
                <a:cubicBezTo>
                  <a:pt x="225" y="392"/>
                  <a:pt x="225" y="395"/>
                  <a:pt x="225" y="397"/>
                </a:cubicBezTo>
                <a:lnTo>
                  <a:pt x="225" y="398"/>
                </a:lnTo>
                <a:lnTo>
                  <a:pt x="129" y="398"/>
                </a:lnTo>
                <a:lnTo>
                  <a:pt x="129" y="393"/>
                </a:lnTo>
                <a:lnTo>
                  <a:pt x="130" y="401"/>
                </a:lnTo>
                <a:lnTo>
                  <a:pt x="129" y="398"/>
                </a:lnTo>
                <a:cubicBezTo>
                  <a:pt x="129" y="396"/>
                  <a:pt x="128" y="393"/>
                  <a:pt x="128" y="390"/>
                </a:cubicBezTo>
                <a:lnTo>
                  <a:pt x="128" y="389"/>
                </a:lnTo>
                <a:lnTo>
                  <a:pt x="224" y="389"/>
                </a:lnTo>
                <a:lnTo>
                  <a:pt x="224" y="390"/>
                </a:lnTo>
                <a:lnTo>
                  <a:pt x="224" y="393"/>
                </a:lnTo>
                <a:lnTo>
                  <a:pt x="224" y="398"/>
                </a:lnTo>
                <a:lnTo>
                  <a:pt x="128" y="398"/>
                </a:lnTo>
                <a:lnTo>
                  <a:pt x="128" y="396"/>
                </a:lnTo>
                <a:lnTo>
                  <a:pt x="129" y="405"/>
                </a:lnTo>
                <a:lnTo>
                  <a:pt x="129" y="403"/>
                </a:lnTo>
                <a:cubicBezTo>
                  <a:pt x="124" y="377"/>
                  <a:pt x="140" y="352"/>
                  <a:pt x="165" y="347"/>
                </a:cubicBezTo>
                <a:cubicBezTo>
                  <a:pt x="191" y="341"/>
                  <a:pt x="216" y="357"/>
                  <a:pt x="223" y="382"/>
                </a:cubicBezTo>
                <a:lnTo>
                  <a:pt x="223" y="384"/>
                </a:lnTo>
                <a:cubicBezTo>
                  <a:pt x="224" y="388"/>
                  <a:pt x="224" y="392"/>
                  <a:pt x="224" y="395"/>
                </a:cubicBezTo>
                <a:lnTo>
                  <a:pt x="224" y="398"/>
                </a:lnTo>
                <a:lnTo>
                  <a:pt x="224" y="401"/>
                </a:lnTo>
                <a:lnTo>
                  <a:pt x="224" y="403"/>
                </a:lnTo>
                <a:lnTo>
                  <a:pt x="128" y="403"/>
                </a:lnTo>
                <a:lnTo>
                  <a:pt x="128" y="401"/>
                </a:lnTo>
                <a:lnTo>
                  <a:pt x="128" y="398"/>
                </a:lnTo>
                <a:lnTo>
                  <a:pt x="224" y="398"/>
                </a:lnTo>
                <a:lnTo>
                  <a:pt x="224" y="400"/>
                </a:lnTo>
                <a:lnTo>
                  <a:pt x="224" y="398"/>
                </a:lnTo>
                <a:lnTo>
                  <a:pt x="225" y="403"/>
                </a:lnTo>
                <a:cubicBezTo>
                  <a:pt x="226" y="417"/>
                  <a:pt x="222" y="430"/>
                  <a:pt x="213" y="440"/>
                </a:cubicBezTo>
                <a:cubicBezTo>
                  <a:pt x="203" y="450"/>
                  <a:pt x="191" y="456"/>
                  <a:pt x="177" y="456"/>
                </a:cubicBezTo>
                <a:lnTo>
                  <a:pt x="176" y="456"/>
                </a:lnTo>
                <a:cubicBezTo>
                  <a:pt x="150" y="456"/>
                  <a:pt x="128" y="434"/>
                  <a:pt x="128" y="408"/>
                </a:cubicBezTo>
                <a:lnTo>
                  <a:pt x="128" y="405"/>
                </a:lnTo>
                <a:lnTo>
                  <a:pt x="128" y="403"/>
                </a:lnTo>
                <a:lnTo>
                  <a:pt x="224" y="403"/>
                </a:lnTo>
                <a:lnTo>
                  <a:pt x="224" y="404"/>
                </a:lnTo>
                <a:lnTo>
                  <a:pt x="224" y="405"/>
                </a:lnTo>
                <a:lnTo>
                  <a:pt x="225" y="412"/>
                </a:lnTo>
                <a:lnTo>
                  <a:pt x="225" y="418"/>
                </a:lnTo>
                <a:lnTo>
                  <a:pt x="129" y="422"/>
                </a:lnTo>
                <a:lnTo>
                  <a:pt x="129" y="420"/>
                </a:lnTo>
                <a:lnTo>
                  <a:pt x="132" y="436"/>
                </a:lnTo>
                <a:lnTo>
                  <a:pt x="131" y="433"/>
                </a:lnTo>
                <a:cubicBezTo>
                  <a:pt x="126" y="418"/>
                  <a:pt x="129" y="402"/>
                  <a:pt x="138" y="389"/>
                </a:cubicBezTo>
                <a:cubicBezTo>
                  <a:pt x="147" y="377"/>
                  <a:pt x="161" y="369"/>
                  <a:pt x="176" y="369"/>
                </a:cubicBezTo>
                <a:lnTo>
                  <a:pt x="177" y="369"/>
                </a:lnTo>
                <a:lnTo>
                  <a:pt x="177" y="465"/>
                </a:lnTo>
                <a:lnTo>
                  <a:pt x="176" y="465"/>
                </a:lnTo>
                <a:lnTo>
                  <a:pt x="224" y="417"/>
                </a:lnTo>
                <a:lnTo>
                  <a:pt x="224" y="423"/>
                </a:lnTo>
                <a:lnTo>
                  <a:pt x="224" y="426"/>
                </a:lnTo>
                <a:lnTo>
                  <a:pt x="224" y="427"/>
                </a:lnTo>
                <a:lnTo>
                  <a:pt x="128" y="427"/>
                </a:lnTo>
                <a:lnTo>
                  <a:pt x="128" y="424"/>
                </a:lnTo>
                <a:lnTo>
                  <a:pt x="128" y="419"/>
                </a:lnTo>
                <a:lnTo>
                  <a:pt x="128" y="414"/>
                </a:lnTo>
                <a:lnTo>
                  <a:pt x="128" y="412"/>
                </a:lnTo>
                <a:lnTo>
                  <a:pt x="224" y="412"/>
                </a:lnTo>
                <a:lnTo>
                  <a:pt x="224" y="409"/>
                </a:lnTo>
                <a:lnTo>
                  <a:pt x="225" y="418"/>
                </a:lnTo>
                <a:lnTo>
                  <a:pt x="225" y="423"/>
                </a:lnTo>
                <a:lnTo>
                  <a:pt x="225" y="433"/>
                </a:lnTo>
                <a:lnTo>
                  <a:pt x="225" y="436"/>
                </a:lnTo>
                <a:lnTo>
                  <a:pt x="129" y="436"/>
                </a:lnTo>
                <a:lnTo>
                  <a:pt x="129" y="435"/>
                </a:lnTo>
                <a:lnTo>
                  <a:pt x="130" y="442"/>
                </a:lnTo>
                <a:lnTo>
                  <a:pt x="130" y="439"/>
                </a:lnTo>
                <a:lnTo>
                  <a:pt x="129" y="436"/>
                </a:lnTo>
                <a:lnTo>
                  <a:pt x="131" y="444"/>
                </a:lnTo>
                <a:lnTo>
                  <a:pt x="130" y="442"/>
                </a:lnTo>
                <a:lnTo>
                  <a:pt x="224" y="427"/>
                </a:lnTo>
                <a:lnTo>
                  <a:pt x="224" y="431"/>
                </a:lnTo>
                <a:lnTo>
                  <a:pt x="224" y="436"/>
                </a:lnTo>
                <a:lnTo>
                  <a:pt x="224" y="443"/>
                </a:lnTo>
                <a:lnTo>
                  <a:pt x="224" y="446"/>
                </a:lnTo>
                <a:cubicBezTo>
                  <a:pt x="224" y="472"/>
                  <a:pt x="202" y="494"/>
                  <a:pt x="176" y="494"/>
                </a:cubicBezTo>
                <a:lnTo>
                  <a:pt x="175" y="494"/>
                </a:lnTo>
                <a:cubicBezTo>
                  <a:pt x="149" y="494"/>
                  <a:pt x="127" y="472"/>
                  <a:pt x="127" y="446"/>
                </a:cubicBezTo>
                <a:lnTo>
                  <a:pt x="128" y="445"/>
                </a:lnTo>
                <a:lnTo>
                  <a:pt x="127" y="434"/>
                </a:lnTo>
                <a:lnTo>
                  <a:pt x="127" y="432"/>
                </a:lnTo>
                <a:lnTo>
                  <a:pt x="127" y="427"/>
                </a:lnTo>
                <a:lnTo>
                  <a:pt x="222" y="422"/>
                </a:lnTo>
                <a:lnTo>
                  <a:pt x="222" y="425"/>
                </a:lnTo>
                <a:lnTo>
                  <a:pt x="222" y="431"/>
                </a:lnTo>
                <a:lnTo>
                  <a:pt x="222" y="443"/>
                </a:lnTo>
                <a:lnTo>
                  <a:pt x="222" y="447"/>
                </a:lnTo>
                <a:cubicBezTo>
                  <a:pt x="219" y="471"/>
                  <a:pt x="198" y="489"/>
                  <a:pt x="174" y="489"/>
                </a:cubicBezTo>
                <a:lnTo>
                  <a:pt x="172" y="489"/>
                </a:lnTo>
                <a:lnTo>
                  <a:pt x="172" y="393"/>
                </a:lnTo>
                <a:lnTo>
                  <a:pt x="173" y="393"/>
                </a:lnTo>
                <a:lnTo>
                  <a:pt x="173" y="489"/>
                </a:lnTo>
                <a:lnTo>
                  <a:pt x="172" y="489"/>
                </a:lnTo>
                <a:lnTo>
                  <a:pt x="220" y="449"/>
                </a:lnTo>
                <a:lnTo>
                  <a:pt x="219" y="456"/>
                </a:lnTo>
                <a:lnTo>
                  <a:pt x="218" y="458"/>
                </a:lnTo>
                <a:cubicBezTo>
                  <a:pt x="212" y="483"/>
                  <a:pt x="186" y="499"/>
                  <a:pt x="161" y="493"/>
                </a:cubicBezTo>
                <a:cubicBezTo>
                  <a:pt x="136" y="487"/>
                  <a:pt x="119" y="462"/>
                  <a:pt x="124" y="437"/>
                </a:cubicBezTo>
                <a:lnTo>
                  <a:pt x="125" y="434"/>
                </a:lnTo>
                <a:cubicBezTo>
                  <a:pt x="125" y="431"/>
                  <a:pt x="126" y="428"/>
                  <a:pt x="127" y="426"/>
                </a:cubicBezTo>
                <a:lnTo>
                  <a:pt x="128" y="423"/>
                </a:lnTo>
                <a:cubicBezTo>
                  <a:pt x="137" y="402"/>
                  <a:pt x="159" y="389"/>
                  <a:pt x="182" y="394"/>
                </a:cubicBezTo>
                <a:cubicBezTo>
                  <a:pt x="205" y="398"/>
                  <a:pt x="221" y="418"/>
                  <a:pt x="221" y="441"/>
                </a:cubicBezTo>
                <a:lnTo>
                  <a:pt x="221" y="442"/>
                </a:lnTo>
                <a:cubicBezTo>
                  <a:pt x="221" y="445"/>
                  <a:pt x="221" y="447"/>
                  <a:pt x="220" y="449"/>
                </a:cubicBezTo>
                <a:lnTo>
                  <a:pt x="220" y="448"/>
                </a:lnTo>
                <a:lnTo>
                  <a:pt x="220" y="455"/>
                </a:lnTo>
                <a:lnTo>
                  <a:pt x="220" y="459"/>
                </a:lnTo>
                <a:lnTo>
                  <a:pt x="220" y="460"/>
                </a:lnTo>
                <a:lnTo>
                  <a:pt x="124" y="460"/>
                </a:lnTo>
                <a:lnTo>
                  <a:pt x="124" y="453"/>
                </a:lnTo>
                <a:lnTo>
                  <a:pt x="125" y="447"/>
                </a:lnTo>
                <a:lnTo>
                  <a:pt x="125" y="448"/>
                </a:lnTo>
                <a:lnTo>
                  <a:pt x="125" y="446"/>
                </a:lnTo>
                <a:lnTo>
                  <a:pt x="221" y="446"/>
                </a:lnTo>
                <a:lnTo>
                  <a:pt x="221" y="447"/>
                </a:lnTo>
                <a:lnTo>
                  <a:pt x="221" y="450"/>
                </a:lnTo>
                <a:cubicBezTo>
                  <a:pt x="221" y="452"/>
                  <a:pt x="221" y="455"/>
                  <a:pt x="220" y="457"/>
                </a:cubicBezTo>
                <a:lnTo>
                  <a:pt x="220" y="460"/>
                </a:lnTo>
                <a:lnTo>
                  <a:pt x="220" y="453"/>
                </a:lnTo>
                <a:lnTo>
                  <a:pt x="220" y="455"/>
                </a:lnTo>
                <a:lnTo>
                  <a:pt x="124" y="455"/>
                </a:lnTo>
                <a:lnTo>
                  <a:pt x="124" y="453"/>
                </a:lnTo>
                <a:lnTo>
                  <a:pt x="124" y="450"/>
                </a:lnTo>
                <a:lnTo>
                  <a:pt x="172" y="498"/>
                </a:lnTo>
                <a:lnTo>
                  <a:pt x="172" y="498"/>
                </a:lnTo>
                <a:lnTo>
                  <a:pt x="220" y="446"/>
                </a:lnTo>
                <a:lnTo>
                  <a:pt x="220" y="450"/>
                </a:lnTo>
                <a:lnTo>
                  <a:pt x="221" y="455"/>
                </a:lnTo>
                <a:cubicBezTo>
                  <a:pt x="221" y="460"/>
                  <a:pt x="221" y="465"/>
                  <a:pt x="220" y="469"/>
                </a:cubicBezTo>
                <a:lnTo>
                  <a:pt x="219" y="474"/>
                </a:lnTo>
                <a:cubicBezTo>
                  <a:pt x="215" y="497"/>
                  <a:pt x="195" y="513"/>
                  <a:pt x="172" y="513"/>
                </a:cubicBezTo>
                <a:lnTo>
                  <a:pt x="171" y="513"/>
                </a:lnTo>
                <a:cubicBezTo>
                  <a:pt x="145" y="513"/>
                  <a:pt x="123" y="491"/>
                  <a:pt x="123" y="465"/>
                </a:cubicBezTo>
                <a:lnTo>
                  <a:pt x="123" y="462"/>
                </a:lnTo>
                <a:cubicBezTo>
                  <a:pt x="123" y="458"/>
                  <a:pt x="124" y="454"/>
                  <a:pt x="125" y="450"/>
                </a:cubicBezTo>
                <a:lnTo>
                  <a:pt x="125" y="448"/>
                </a:lnTo>
                <a:lnTo>
                  <a:pt x="219" y="472"/>
                </a:lnTo>
                <a:lnTo>
                  <a:pt x="217" y="477"/>
                </a:lnTo>
                <a:lnTo>
                  <a:pt x="216" y="480"/>
                </a:lnTo>
                <a:lnTo>
                  <a:pt x="218" y="470"/>
                </a:lnTo>
                <a:lnTo>
                  <a:pt x="218" y="475"/>
                </a:lnTo>
                <a:cubicBezTo>
                  <a:pt x="215" y="499"/>
                  <a:pt x="194" y="517"/>
                  <a:pt x="170" y="517"/>
                </a:cubicBezTo>
                <a:lnTo>
                  <a:pt x="169" y="517"/>
                </a:lnTo>
                <a:lnTo>
                  <a:pt x="168" y="517"/>
                </a:lnTo>
                <a:lnTo>
                  <a:pt x="214" y="483"/>
                </a:lnTo>
                <a:lnTo>
                  <a:pt x="214" y="484"/>
                </a:lnTo>
                <a:lnTo>
                  <a:pt x="213" y="486"/>
                </a:lnTo>
                <a:cubicBezTo>
                  <a:pt x="212" y="491"/>
                  <a:pt x="211" y="495"/>
                  <a:pt x="209" y="498"/>
                </a:cubicBezTo>
                <a:lnTo>
                  <a:pt x="208" y="500"/>
                </a:lnTo>
                <a:cubicBezTo>
                  <a:pt x="200" y="517"/>
                  <a:pt x="183" y="527"/>
                  <a:pt x="165" y="527"/>
                </a:cubicBezTo>
                <a:lnTo>
                  <a:pt x="164" y="527"/>
                </a:lnTo>
                <a:lnTo>
                  <a:pt x="164" y="527"/>
                </a:lnTo>
                <a:lnTo>
                  <a:pt x="212" y="479"/>
                </a:lnTo>
                <a:lnTo>
                  <a:pt x="212" y="482"/>
                </a:lnTo>
                <a:lnTo>
                  <a:pt x="212" y="484"/>
                </a:lnTo>
                <a:cubicBezTo>
                  <a:pt x="212" y="509"/>
                  <a:pt x="193" y="529"/>
                  <a:pt x="169" y="532"/>
                </a:cubicBezTo>
                <a:cubicBezTo>
                  <a:pt x="144" y="534"/>
                  <a:pt x="122" y="518"/>
                  <a:pt x="117" y="493"/>
                </a:cubicBezTo>
                <a:lnTo>
                  <a:pt x="116" y="491"/>
                </a:lnTo>
                <a:lnTo>
                  <a:pt x="116" y="488"/>
                </a:lnTo>
                <a:lnTo>
                  <a:pt x="211" y="479"/>
                </a:lnTo>
                <a:lnTo>
                  <a:pt x="211" y="488"/>
                </a:lnTo>
                <a:lnTo>
                  <a:pt x="210" y="493"/>
                </a:lnTo>
                <a:lnTo>
                  <a:pt x="162" y="440"/>
                </a:lnTo>
                <a:lnTo>
                  <a:pt x="163" y="440"/>
                </a:lnTo>
                <a:lnTo>
                  <a:pt x="116" y="498"/>
                </a:lnTo>
                <a:lnTo>
                  <a:pt x="116" y="498"/>
                </a:lnTo>
                <a:lnTo>
                  <a:pt x="115" y="496"/>
                </a:lnTo>
                <a:lnTo>
                  <a:pt x="210" y="484"/>
                </a:lnTo>
                <a:lnTo>
                  <a:pt x="210" y="485"/>
                </a:lnTo>
                <a:lnTo>
                  <a:pt x="210" y="485"/>
                </a:lnTo>
                <a:lnTo>
                  <a:pt x="210" y="491"/>
                </a:lnTo>
                <a:lnTo>
                  <a:pt x="211" y="501"/>
                </a:lnTo>
                <a:lnTo>
                  <a:pt x="211" y="503"/>
                </a:lnTo>
                <a:lnTo>
                  <a:pt x="115" y="503"/>
                </a:lnTo>
                <a:lnTo>
                  <a:pt x="115" y="502"/>
                </a:lnTo>
                <a:lnTo>
                  <a:pt x="115" y="509"/>
                </a:lnTo>
                <a:lnTo>
                  <a:pt x="115" y="505"/>
                </a:lnTo>
                <a:lnTo>
                  <a:pt x="114" y="502"/>
                </a:lnTo>
                <a:cubicBezTo>
                  <a:pt x="114" y="500"/>
                  <a:pt x="114" y="497"/>
                  <a:pt x="114" y="495"/>
                </a:cubicBezTo>
                <a:lnTo>
                  <a:pt x="114" y="493"/>
                </a:lnTo>
                <a:lnTo>
                  <a:pt x="210" y="493"/>
                </a:lnTo>
                <a:lnTo>
                  <a:pt x="210" y="495"/>
                </a:lnTo>
                <a:lnTo>
                  <a:pt x="209" y="488"/>
                </a:lnTo>
                <a:lnTo>
                  <a:pt x="210" y="492"/>
                </a:lnTo>
                <a:cubicBezTo>
                  <a:pt x="210" y="494"/>
                  <a:pt x="210" y="496"/>
                  <a:pt x="210" y="498"/>
                </a:cubicBezTo>
                <a:lnTo>
                  <a:pt x="210" y="501"/>
                </a:lnTo>
                <a:lnTo>
                  <a:pt x="210" y="503"/>
                </a:lnTo>
                <a:lnTo>
                  <a:pt x="114" y="503"/>
                </a:lnTo>
                <a:lnTo>
                  <a:pt x="115" y="503"/>
                </a:lnTo>
                <a:lnTo>
                  <a:pt x="114" y="498"/>
                </a:lnTo>
                <a:cubicBezTo>
                  <a:pt x="113" y="484"/>
                  <a:pt x="117" y="471"/>
                  <a:pt x="127" y="461"/>
                </a:cubicBezTo>
                <a:cubicBezTo>
                  <a:pt x="136" y="451"/>
                  <a:pt x="148" y="445"/>
                  <a:pt x="162" y="445"/>
                </a:cubicBezTo>
                <a:lnTo>
                  <a:pt x="162" y="445"/>
                </a:lnTo>
                <a:cubicBezTo>
                  <a:pt x="189" y="445"/>
                  <a:pt x="210" y="467"/>
                  <a:pt x="210" y="493"/>
                </a:cubicBezTo>
                <a:lnTo>
                  <a:pt x="210" y="498"/>
                </a:lnTo>
                <a:lnTo>
                  <a:pt x="210" y="503"/>
                </a:lnTo>
                <a:cubicBezTo>
                  <a:pt x="210" y="506"/>
                  <a:pt x="210" y="509"/>
                  <a:pt x="210" y="512"/>
                </a:cubicBezTo>
                <a:lnTo>
                  <a:pt x="209" y="517"/>
                </a:lnTo>
                <a:cubicBezTo>
                  <a:pt x="204" y="540"/>
                  <a:pt x="184" y="556"/>
                  <a:pt x="161" y="556"/>
                </a:cubicBezTo>
                <a:lnTo>
                  <a:pt x="161" y="556"/>
                </a:lnTo>
                <a:lnTo>
                  <a:pt x="206" y="490"/>
                </a:lnTo>
                <a:lnTo>
                  <a:pt x="209" y="499"/>
                </a:lnTo>
                <a:lnTo>
                  <a:pt x="209" y="501"/>
                </a:lnTo>
                <a:cubicBezTo>
                  <a:pt x="215" y="526"/>
                  <a:pt x="201" y="551"/>
                  <a:pt x="176" y="559"/>
                </a:cubicBezTo>
                <a:cubicBezTo>
                  <a:pt x="151" y="566"/>
                  <a:pt x="125" y="552"/>
                  <a:pt x="117" y="528"/>
                </a:cubicBezTo>
                <a:lnTo>
                  <a:pt x="116" y="525"/>
                </a:lnTo>
                <a:lnTo>
                  <a:pt x="115" y="523"/>
                </a:lnTo>
                <a:lnTo>
                  <a:pt x="161" y="556"/>
                </a:lnTo>
                <a:lnTo>
                  <a:pt x="160" y="556"/>
                </a:lnTo>
                <a:lnTo>
                  <a:pt x="208" y="499"/>
                </a:lnTo>
                <a:lnTo>
                  <a:pt x="209" y="505"/>
                </a:lnTo>
                <a:lnTo>
                  <a:pt x="209" y="510"/>
                </a:lnTo>
                <a:lnTo>
                  <a:pt x="209" y="510"/>
                </a:lnTo>
                <a:lnTo>
                  <a:pt x="210" y="513"/>
                </a:lnTo>
                <a:lnTo>
                  <a:pt x="114" y="522"/>
                </a:lnTo>
                <a:lnTo>
                  <a:pt x="114" y="521"/>
                </a:lnTo>
                <a:lnTo>
                  <a:pt x="115" y="529"/>
                </a:lnTo>
                <a:lnTo>
                  <a:pt x="115" y="526"/>
                </a:lnTo>
                <a:lnTo>
                  <a:pt x="114" y="520"/>
                </a:lnTo>
                <a:cubicBezTo>
                  <a:pt x="113" y="516"/>
                  <a:pt x="113" y="511"/>
                  <a:pt x="113" y="506"/>
                </a:cubicBezTo>
                <a:lnTo>
                  <a:pt x="114" y="502"/>
                </a:lnTo>
                <a:cubicBezTo>
                  <a:pt x="115" y="497"/>
                  <a:pt x="116" y="492"/>
                  <a:pt x="119" y="488"/>
                </a:cubicBezTo>
                <a:lnTo>
                  <a:pt x="119" y="487"/>
                </a:lnTo>
                <a:cubicBezTo>
                  <a:pt x="129" y="466"/>
                  <a:pt x="153" y="455"/>
                  <a:pt x="176" y="462"/>
                </a:cubicBezTo>
                <a:cubicBezTo>
                  <a:pt x="198" y="469"/>
                  <a:pt x="212" y="490"/>
                  <a:pt x="210" y="513"/>
                </a:cubicBezTo>
                <a:lnTo>
                  <a:pt x="209" y="517"/>
                </a:lnTo>
                <a:lnTo>
                  <a:pt x="209" y="522"/>
                </a:lnTo>
                <a:cubicBezTo>
                  <a:pt x="206" y="548"/>
                  <a:pt x="184" y="567"/>
                  <a:pt x="159" y="565"/>
                </a:cubicBezTo>
                <a:cubicBezTo>
                  <a:pt x="133" y="564"/>
                  <a:pt x="113" y="543"/>
                  <a:pt x="113" y="517"/>
                </a:cubicBezTo>
                <a:lnTo>
                  <a:pt x="113" y="514"/>
                </a:lnTo>
                <a:lnTo>
                  <a:pt x="114" y="526"/>
                </a:lnTo>
                <a:lnTo>
                  <a:pt x="114" y="524"/>
                </a:lnTo>
                <a:lnTo>
                  <a:pt x="208" y="512"/>
                </a:lnTo>
                <a:lnTo>
                  <a:pt x="208" y="515"/>
                </a:lnTo>
                <a:lnTo>
                  <a:pt x="208" y="520"/>
                </a:lnTo>
                <a:lnTo>
                  <a:pt x="208" y="524"/>
                </a:lnTo>
                <a:lnTo>
                  <a:pt x="208" y="527"/>
                </a:lnTo>
                <a:lnTo>
                  <a:pt x="112" y="527"/>
                </a:lnTo>
                <a:lnTo>
                  <a:pt x="112" y="526"/>
                </a:lnTo>
                <a:lnTo>
                  <a:pt x="112" y="522"/>
                </a:lnTo>
                <a:lnTo>
                  <a:pt x="112" y="519"/>
                </a:lnTo>
                <a:lnTo>
                  <a:pt x="114" y="531"/>
                </a:lnTo>
                <a:lnTo>
                  <a:pt x="113" y="529"/>
                </a:lnTo>
                <a:lnTo>
                  <a:pt x="208" y="517"/>
                </a:lnTo>
                <a:lnTo>
                  <a:pt x="208" y="519"/>
                </a:lnTo>
                <a:cubicBezTo>
                  <a:pt x="208" y="522"/>
                  <a:pt x="208" y="524"/>
                  <a:pt x="207" y="527"/>
                </a:cubicBezTo>
                <a:lnTo>
                  <a:pt x="207" y="530"/>
                </a:lnTo>
                <a:lnTo>
                  <a:pt x="207" y="522"/>
                </a:lnTo>
                <a:lnTo>
                  <a:pt x="207" y="525"/>
                </a:lnTo>
                <a:lnTo>
                  <a:pt x="207" y="527"/>
                </a:lnTo>
                <a:cubicBezTo>
                  <a:pt x="207" y="552"/>
                  <a:pt x="188" y="573"/>
                  <a:pt x="163" y="575"/>
                </a:cubicBezTo>
                <a:cubicBezTo>
                  <a:pt x="138" y="577"/>
                  <a:pt x="116" y="559"/>
                  <a:pt x="112" y="534"/>
                </a:cubicBezTo>
                <a:lnTo>
                  <a:pt x="111" y="530"/>
                </a:lnTo>
                <a:cubicBezTo>
                  <a:pt x="111" y="528"/>
                  <a:pt x="111" y="526"/>
                  <a:pt x="111" y="523"/>
                </a:cubicBezTo>
                <a:lnTo>
                  <a:pt x="111" y="521"/>
                </a:lnTo>
                <a:lnTo>
                  <a:pt x="193" y="555"/>
                </a:lnTo>
                <a:lnTo>
                  <a:pt x="192" y="556"/>
                </a:lnTo>
                <a:lnTo>
                  <a:pt x="206" y="522"/>
                </a:lnTo>
                <a:lnTo>
                  <a:pt x="206" y="522"/>
                </a:lnTo>
                <a:lnTo>
                  <a:pt x="207" y="528"/>
                </a:lnTo>
                <a:lnTo>
                  <a:pt x="207" y="538"/>
                </a:lnTo>
                <a:lnTo>
                  <a:pt x="207" y="541"/>
                </a:lnTo>
                <a:lnTo>
                  <a:pt x="111" y="541"/>
                </a:lnTo>
                <a:lnTo>
                  <a:pt x="111" y="540"/>
                </a:lnTo>
                <a:lnTo>
                  <a:pt x="112" y="541"/>
                </a:lnTo>
                <a:lnTo>
                  <a:pt x="111" y="535"/>
                </a:lnTo>
                <a:lnTo>
                  <a:pt x="159" y="579"/>
                </a:lnTo>
                <a:lnTo>
                  <a:pt x="157" y="579"/>
                </a:lnTo>
                <a:lnTo>
                  <a:pt x="205" y="531"/>
                </a:lnTo>
                <a:lnTo>
                  <a:pt x="205" y="536"/>
                </a:lnTo>
                <a:lnTo>
                  <a:pt x="205" y="541"/>
                </a:lnTo>
                <a:lnTo>
                  <a:pt x="157" y="493"/>
                </a:lnTo>
                <a:lnTo>
                  <a:pt x="158" y="493"/>
                </a:lnTo>
                <a:lnTo>
                  <a:pt x="158" y="589"/>
                </a:lnTo>
                <a:lnTo>
                  <a:pt x="157" y="589"/>
                </a:lnTo>
                <a:cubicBezTo>
                  <a:pt x="131" y="589"/>
                  <a:pt x="109" y="567"/>
                  <a:pt x="109" y="541"/>
                </a:cubicBezTo>
                <a:lnTo>
                  <a:pt x="109" y="536"/>
                </a:lnTo>
                <a:lnTo>
                  <a:pt x="109" y="531"/>
                </a:lnTo>
                <a:lnTo>
                  <a:pt x="205" y="531"/>
                </a:lnTo>
                <a:lnTo>
                  <a:pt x="205" y="532"/>
                </a:lnTo>
                <a:lnTo>
                  <a:pt x="205" y="536"/>
                </a:lnTo>
                <a:lnTo>
                  <a:pt x="205" y="547"/>
                </a:lnTo>
                <a:lnTo>
                  <a:pt x="205" y="551"/>
                </a:lnTo>
                <a:lnTo>
                  <a:pt x="157" y="498"/>
                </a:lnTo>
                <a:lnTo>
                  <a:pt x="158" y="498"/>
                </a:lnTo>
                <a:lnTo>
                  <a:pt x="110" y="542"/>
                </a:lnTo>
                <a:lnTo>
                  <a:pt x="110" y="540"/>
                </a:lnTo>
                <a:lnTo>
                  <a:pt x="110" y="537"/>
                </a:lnTo>
                <a:lnTo>
                  <a:pt x="110" y="536"/>
                </a:lnTo>
                <a:lnTo>
                  <a:pt x="206" y="536"/>
                </a:lnTo>
                <a:lnTo>
                  <a:pt x="206" y="538"/>
                </a:lnTo>
                <a:cubicBezTo>
                  <a:pt x="206" y="541"/>
                  <a:pt x="206" y="543"/>
                  <a:pt x="206" y="545"/>
                </a:cubicBezTo>
                <a:lnTo>
                  <a:pt x="206" y="545"/>
                </a:lnTo>
                <a:lnTo>
                  <a:pt x="205" y="547"/>
                </a:lnTo>
                <a:lnTo>
                  <a:pt x="205" y="549"/>
                </a:lnTo>
                <a:lnTo>
                  <a:pt x="206" y="552"/>
                </a:lnTo>
                <a:lnTo>
                  <a:pt x="110" y="560"/>
                </a:lnTo>
                <a:lnTo>
                  <a:pt x="110" y="558"/>
                </a:lnTo>
                <a:lnTo>
                  <a:pt x="110" y="555"/>
                </a:lnTo>
                <a:lnTo>
                  <a:pt x="110" y="550"/>
                </a:lnTo>
                <a:lnTo>
                  <a:pt x="206" y="550"/>
                </a:lnTo>
                <a:lnTo>
                  <a:pt x="206" y="552"/>
                </a:lnTo>
                <a:cubicBezTo>
                  <a:pt x="206" y="555"/>
                  <a:pt x="206" y="558"/>
                  <a:pt x="206" y="560"/>
                </a:cubicBezTo>
                <a:lnTo>
                  <a:pt x="205" y="563"/>
                </a:lnTo>
                <a:cubicBezTo>
                  <a:pt x="201" y="587"/>
                  <a:pt x="181" y="603"/>
                  <a:pt x="158" y="603"/>
                </a:cubicBezTo>
                <a:lnTo>
                  <a:pt x="157" y="603"/>
                </a:lnTo>
                <a:cubicBezTo>
                  <a:pt x="144" y="603"/>
                  <a:pt x="131" y="598"/>
                  <a:pt x="121" y="587"/>
                </a:cubicBezTo>
                <a:cubicBezTo>
                  <a:pt x="112" y="577"/>
                  <a:pt x="108" y="563"/>
                  <a:pt x="110" y="550"/>
                </a:cubicBezTo>
                <a:lnTo>
                  <a:pt x="110" y="546"/>
                </a:lnTo>
                <a:cubicBezTo>
                  <a:pt x="111" y="542"/>
                  <a:pt x="111" y="539"/>
                  <a:pt x="112" y="536"/>
                </a:cubicBezTo>
                <a:lnTo>
                  <a:pt x="113" y="535"/>
                </a:lnTo>
                <a:cubicBezTo>
                  <a:pt x="120" y="512"/>
                  <a:pt x="143" y="499"/>
                  <a:pt x="166" y="503"/>
                </a:cubicBezTo>
                <a:cubicBezTo>
                  <a:pt x="189" y="506"/>
                  <a:pt x="206" y="526"/>
                  <a:pt x="206" y="550"/>
                </a:cubicBezTo>
                <a:lnTo>
                  <a:pt x="206" y="550"/>
                </a:lnTo>
                <a:lnTo>
                  <a:pt x="206" y="558"/>
                </a:lnTo>
                <a:lnTo>
                  <a:pt x="205" y="568"/>
                </a:lnTo>
                <a:lnTo>
                  <a:pt x="204" y="574"/>
                </a:lnTo>
                <a:lnTo>
                  <a:pt x="205" y="566"/>
                </a:lnTo>
                <a:lnTo>
                  <a:pt x="205" y="569"/>
                </a:lnTo>
                <a:lnTo>
                  <a:pt x="109" y="569"/>
                </a:lnTo>
                <a:lnTo>
                  <a:pt x="109" y="568"/>
                </a:lnTo>
                <a:cubicBezTo>
                  <a:pt x="109" y="566"/>
                  <a:pt x="109" y="563"/>
                  <a:pt x="110" y="561"/>
                </a:cubicBezTo>
                <a:lnTo>
                  <a:pt x="110" y="558"/>
                </a:lnTo>
                <a:lnTo>
                  <a:pt x="109" y="565"/>
                </a:lnTo>
                <a:lnTo>
                  <a:pt x="109" y="561"/>
                </a:lnTo>
                <a:lnTo>
                  <a:pt x="109" y="560"/>
                </a:lnTo>
                <a:lnTo>
                  <a:pt x="205" y="560"/>
                </a:lnTo>
                <a:lnTo>
                  <a:pt x="205" y="561"/>
                </a:lnTo>
                <a:lnTo>
                  <a:pt x="205" y="564"/>
                </a:lnTo>
                <a:cubicBezTo>
                  <a:pt x="205" y="567"/>
                  <a:pt x="205" y="569"/>
                  <a:pt x="205" y="571"/>
                </a:cubicBezTo>
                <a:lnTo>
                  <a:pt x="204" y="575"/>
                </a:lnTo>
                <a:lnTo>
                  <a:pt x="205" y="568"/>
                </a:lnTo>
                <a:lnTo>
                  <a:pt x="205" y="569"/>
                </a:lnTo>
                <a:lnTo>
                  <a:pt x="109" y="569"/>
                </a:lnTo>
                <a:lnTo>
                  <a:pt x="109" y="567"/>
                </a:lnTo>
                <a:lnTo>
                  <a:pt x="109" y="565"/>
                </a:lnTo>
                <a:lnTo>
                  <a:pt x="205" y="565"/>
                </a:lnTo>
                <a:lnTo>
                  <a:pt x="205" y="567"/>
                </a:lnTo>
                <a:lnTo>
                  <a:pt x="205" y="570"/>
                </a:lnTo>
                <a:lnTo>
                  <a:pt x="205" y="573"/>
                </a:lnTo>
                <a:lnTo>
                  <a:pt x="205" y="574"/>
                </a:lnTo>
                <a:cubicBezTo>
                  <a:pt x="205" y="599"/>
                  <a:pt x="186" y="620"/>
                  <a:pt x="162" y="622"/>
                </a:cubicBezTo>
                <a:cubicBezTo>
                  <a:pt x="137" y="625"/>
                  <a:pt x="115" y="608"/>
                  <a:pt x="110" y="584"/>
                </a:cubicBezTo>
                <a:lnTo>
                  <a:pt x="109" y="581"/>
                </a:lnTo>
                <a:cubicBezTo>
                  <a:pt x="109" y="578"/>
                  <a:pt x="108" y="575"/>
                  <a:pt x="108" y="572"/>
                </a:cubicBezTo>
                <a:lnTo>
                  <a:pt x="108" y="567"/>
                </a:lnTo>
                <a:lnTo>
                  <a:pt x="108" y="563"/>
                </a:lnTo>
                <a:lnTo>
                  <a:pt x="108" y="560"/>
                </a:lnTo>
                <a:cubicBezTo>
                  <a:pt x="108" y="536"/>
                  <a:pt x="126" y="516"/>
                  <a:pt x="149" y="513"/>
                </a:cubicBezTo>
                <a:cubicBezTo>
                  <a:pt x="172" y="509"/>
                  <a:pt x="195" y="522"/>
                  <a:pt x="202" y="545"/>
                </a:cubicBezTo>
                <a:lnTo>
                  <a:pt x="203" y="546"/>
                </a:lnTo>
                <a:cubicBezTo>
                  <a:pt x="204" y="551"/>
                  <a:pt x="205" y="556"/>
                  <a:pt x="205" y="561"/>
                </a:cubicBezTo>
                <a:lnTo>
                  <a:pt x="205" y="565"/>
                </a:lnTo>
                <a:cubicBezTo>
                  <a:pt x="205" y="591"/>
                  <a:pt x="183" y="613"/>
                  <a:pt x="157" y="613"/>
                </a:cubicBezTo>
                <a:lnTo>
                  <a:pt x="156" y="613"/>
                </a:lnTo>
                <a:cubicBezTo>
                  <a:pt x="132" y="613"/>
                  <a:pt x="112" y="595"/>
                  <a:pt x="108" y="572"/>
                </a:cubicBezTo>
                <a:lnTo>
                  <a:pt x="108" y="568"/>
                </a:lnTo>
                <a:cubicBezTo>
                  <a:pt x="108" y="566"/>
                  <a:pt x="107" y="564"/>
                  <a:pt x="107" y="561"/>
                </a:cubicBezTo>
                <a:lnTo>
                  <a:pt x="107" y="560"/>
                </a:lnTo>
                <a:lnTo>
                  <a:pt x="203" y="560"/>
                </a:lnTo>
                <a:lnTo>
                  <a:pt x="203" y="562"/>
                </a:lnTo>
                <a:lnTo>
                  <a:pt x="203" y="570"/>
                </a:lnTo>
                <a:lnTo>
                  <a:pt x="203" y="578"/>
                </a:lnTo>
                <a:cubicBezTo>
                  <a:pt x="201" y="603"/>
                  <a:pt x="180" y="622"/>
                  <a:pt x="155" y="622"/>
                </a:cubicBezTo>
                <a:lnTo>
                  <a:pt x="154" y="622"/>
                </a:lnTo>
                <a:lnTo>
                  <a:pt x="153" y="622"/>
                </a:lnTo>
                <a:lnTo>
                  <a:pt x="152" y="622"/>
                </a:lnTo>
                <a:lnTo>
                  <a:pt x="200" y="582"/>
                </a:lnTo>
                <a:lnTo>
                  <a:pt x="200" y="583"/>
                </a:lnTo>
                <a:lnTo>
                  <a:pt x="198" y="592"/>
                </a:lnTo>
                <a:lnTo>
                  <a:pt x="197" y="597"/>
                </a:lnTo>
                <a:lnTo>
                  <a:pt x="198" y="586"/>
                </a:lnTo>
                <a:lnTo>
                  <a:pt x="198" y="588"/>
                </a:lnTo>
                <a:lnTo>
                  <a:pt x="102" y="588"/>
                </a:lnTo>
                <a:lnTo>
                  <a:pt x="102" y="587"/>
                </a:lnTo>
                <a:cubicBezTo>
                  <a:pt x="102" y="585"/>
                  <a:pt x="103" y="582"/>
                  <a:pt x="103" y="580"/>
                </a:cubicBezTo>
                <a:lnTo>
                  <a:pt x="104" y="577"/>
                </a:lnTo>
                <a:lnTo>
                  <a:pt x="103" y="584"/>
                </a:lnTo>
                <a:lnTo>
                  <a:pt x="103" y="579"/>
                </a:lnTo>
                <a:lnTo>
                  <a:pt x="151" y="627"/>
                </a:lnTo>
                <a:lnTo>
                  <a:pt x="150" y="627"/>
                </a:lnTo>
                <a:lnTo>
                  <a:pt x="198" y="584"/>
                </a:lnTo>
                <a:lnTo>
                  <a:pt x="198" y="589"/>
                </a:lnTo>
                <a:cubicBezTo>
                  <a:pt x="195" y="613"/>
                  <a:pt x="175" y="632"/>
                  <a:pt x="150" y="632"/>
                </a:cubicBezTo>
                <a:lnTo>
                  <a:pt x="149" y="632"/>
                </a:lnTo>
                <a:lnTo>
                  <a:pt x="197" y="584"/>
                </a:lnTo>
                <a:lnTo>
                  <a:pt x="197" y="588"/>
                </a:lnTo>
                <a:lnTo>
                  <a:pt x="196" y="581"/>
                </a:lnTo>
                <a:lnTo>
                  <a:pt x="197" y="584"/>
                </a:lnTo>
                <a:cubicBezTo>
                  <a:pt x="197" y="586"/>
                  <a:pt x="197" y="589"/>
                  <a:pt x="197" y="591"/>
                </a:cubicBezTo>
                <a:lnTo>
                  <a:pt x="197" y="593"/>
                </a:lnTo>
                <a:lnTo>
                  <a:pt x="103" y="582"/>
                </a:lnTo>
                <a:lnTo>
                  <a:pt x="103" y="580"/>
                </a:lnTo>
                <a:lnTo>
                  <a:pt x="102" y="591"/>
                </a:lnTo>
                <a:lnTo>
                  <a:pt x="102" y="588"/>
                </a:lnTo>
                <a:lnTo>
                  <a:pt x="150" y="636"/>
                </a:lnTo>
                <a:lnTo>
                  <a:pt x="149" y="636"/>
                </a:lnTo>
                <a:lnTo>
                  <a:pt x="197" y="593"/>
                </a:lnTo>
                <a:lnTo>
                  <a:pt x="197" y="599"/>
                </a:lnTo>
                <a:lnTo>
                  <a:pt x="196" y="603"/>
                </a:lnTo>
                <a:lnTo>
                  <a:pt x="196" y="608"/>
                </a:lnTo>
                <a:lnTo>
                  <a:pt x="195" y="613"/>
                </a:lnTo>
                <a:cubicBezTo>
                  <a:pt x="192" y="637"/>
                  <a:pt x="172" y="655"/>
                  <a:pt x="147" y="655"/>
                </a:cubicBezTo>
                <a:lnTo>
                  <a:pt x="146" y="655"/>
                </a:lnTo>
                <a:cubicBezTo>
                  <a:pt x="119" y="655"/>
                  <a:pt x="98" y="634"/>
                  <a:pt x="98" y="607"/>
                </a:cubicBezTo>
                <a:lnTo>
                  <a:pt x="98" y="605"/>
                </a:lnTo>
                <a:lnTo>
                  <a:pt x="99" y="615"/>
                </a:lnTo>
                <a:lnTo>
                  <a:pt x="98" y="612"/>
                </a:lnTo>
                <a:lnTo>
                  <a:pt x="145" y="651"/>
                </a:lnTo>
                <a:lnTo>
                  <a:pt x="145" y="651"/>
                </a:lnTo>
                <a:lnTo>
                  <a:pt x="193" y="603"/>
                </a:lnTo>
                <a:lnTo>
                  <a:pt x="193" y="605"/>
                </a:lnTo>
                <a:cubicBezTo>
                  <a:pt x="193" y="609"/>
                  <a:pt x="192" y="613"/>
                  <a:pt x="192" y="617"/>
                </a:cubicBezTo>
                <a:lnTo>
                  <a:pt x="191" y="619"/>
                </a:lnTo>
                <a:cubicBezTo>
                  <a:pt x="186" y="641"/>
                  <a:pt x="166" y="656"/>
                  <a:pt x="143" y="655"/>
                </a:cubicBezTo>
                <a:cubicBezTo>
                  <a:pt x="121" y="655"/>
                  <a:pt x="102" y="639"/>
                  <a:pt x="97" y="617"/>
                </a:cubicBezTo>
                <a:lnTo>
                  <a:pt x="97" y="617"/>
                </a:lnTo>
                <a:lnTo>
                  <a:pt x="97" y="615"/>
                </a:lnTo>
                <a:lnTo>
                  <a:pt x="191" y="603"/>
                </a:lnTo>
                <a:lnTo>
                  <a:pt x="191" y="607"/>
                </a:lnTo>
                <a:lnTo>
                  <a:pt x="191" y="612"/>
                </a:lnTo>
                <a:lnTo>
                  <a:pt x="190" y="601"/>
                </a:lnTo>
                <a:lnTo>
                  <a:pt x="191" y="603"/>
                </a:lnTo>
                <a:cubicBezTo>
                  <a:pt x="191" y="607"/>
                  <a:pt x="192" y="611"/>
                  <a:pt x="192" y="614"/>
                </a:cubicBezTo>
                <a:lnTo>
                  <a:pt x="192" y="617"/>
                </a:lnTo>
                <a:cubicBezTo>
                  <a:pt x="192" y="619"/>
                  <a:pt x="192" y="622"/>
                  <a:pt x="191" y="624"/>
                </a:cubicBezTo>
                <a:lnTo>
                  <a:pt x="190" y="633"/>
                </a:lnTo>
                <a:lnTo>
                  <a:pt x="190" y="635"/>
                </a:lnTo>
                <a:lnTo>
                  <a:pt x="190" y="626"/>
                </a:lnTo>
                <a:lnTo>
                  <a:pt x="190" y="626"/>
                </a:lnTo>
                <a:lnTo>
                  <a:pt x="94" y="626"/>
                </a:lnTo>
                <a:lnTo>
                  <a:pt x="95" y="619"/>
                </a:lnTo>
                <a:lnTo>
                  <a:pt x="95" y="613"/>
                </a:lnTo>
                <a:lnTo>
                  <a:pt x="95" y="610"/>
                </a:lnTo>
                <a:lnTo>
                  <a:pt x="95" y="607"/>
                </a:lnTo>
                <a:lnTo>
                  <a:pt x="191" y="607"/>
                </a:lnTo>
                <a:lnTo>
                  <a:pt x="191" y="611"/>
                </a:lnTo>
                <a:lnTo>
                  <a:pt x="191" y="619"/>
                </a:lnTo>
                <a:lnTo>
                  <a:pt x="191" y="627"/>
                </a:lnTo>
                <a:lnTo>
                  <a:pt x="191" y="631"/>
                </a:lnTo>
                <a:lnTo>
                  <a:pt x="95" y="631"/>
                </a:lnTo>
                <a:lnTo>
                  <a:pt x="95" y="630"/>
                </a:lnTo>
                <a:lnTo>
                  <a:pt x="95" y="626"/>
                </a:lnTo>
                <a:lnTo>
                  <a:pt x="95" y="622"/>
                </a:lnTo>
                <a:lnTo>
                  <a:pt x="95" y="622"/>
                </a:lnTo>
                <a:lnTo>
                  <a:pt x="191" y="622"/>
                </a:lnTo>
                <a:lnTo>
                  <a:pt x="191" y="623"/>
                </a:lnTo>
                <a:lnTo>
                  <a:pt x="192" y="630"/>
                </a:lnTo>
                <a:lnTo>
                  <a:pt x="192" y="641"/>
                </a:lnTo>
                <a:lnTo>
                  <a:pt x="192" y="645"/>
                </a:lnTo>
                <a:cubicBezTo>
                  <a:pt x="192" y="670"/>
                  <a:pt x="174" y="691"/>
                  <a:pt x="149" y="693"/>
                </a:cubicBezTo>
                <a:cubicBezTo>
                  <a:pt x="125" y="696"/>
                  <a:pt x="102" y="679"/>
                  <a:pt x="97" y="655"/>
                </a:cubicBezTo>
                <a:lnTo>
                  <a:pt x="96" y="646"/>
                </a:lnTo>
                <a:lnTo>
                  <a:pt x="96" y="639"/>
                </a:lnTo>
                <a:cubicBezTo>
                  <a:pt x="95" y="635"/>
                  <a:pt x="96" y="631"/>
                  <a:pt x="96" y="627"/>
                </a:cubicBezTo>
                <a:lnTo>
                  <a:pt x="97" y="625"/>
                </a:lnTo>
                <a:lnTo>
                  <a:pt x="97" y="621"/>
                </a:lnTo>
                <a:lnTo>
                  <a:pt x="145" y="674"/>
                </a:lnTo>
                <a:lnTo>
                  <a:pt x="143" y="674"/>
                </a:lnTo>
                <a:lnTo>
                  <a:pt x="143" y="578"/>
                </a:lnTo>
                <a:lnTo>
                  <a:pt x="144" y="578"/>
                </a:lnTo>
                <a:cubicBezTo>
                  <a:pt x="169" y="578"/>
                  <a:pt x="189" y="597"/>
                  <a:pt x="192" y="622"/>
                </a:cubicBezTo>
                <a:lnTo>
                  <a:pt x="192" y="631"/>
                </a:lnTo>
                <a:lnTo>
                  <a:pt x="192" y="636"/>
                </a:lnTo>
                <a:cubicBezTo>
                  <a:pt x="192" y="662"/>
                  <a:pt x="171" y="684"/>
                  <a:pt x="144" y="684"/>
                </a:cubicBezTo>
                <a:lnTo>
                  <a:pt x="144" y="684"/>
                </a:lnTo>
                <a:lnTo>
                  <a:pt x="144" y="588"/>
                </a:lnTo>
                <a:lnTo>
                  <a:pt x="144" y="588"/>
                </a:lnTo>
                <a:cubicBezTo>
                  <a:pt x="171" y="588"/>
                  <a:pt x="192" y="609"/>
                  <a:pt x="192" y="636"/>
                </a:cubicBezTo>
                <a:lnTo>
                  <a:pt x="192" y="641"/>
                </a:lnTo>
                <a:lnTo>
                  <a:pt x="192" y="645"/>
                </a:lnTo>
                <a:cubicBezTo>
                  <a:pt x="192" y="672"/>
                  <a:pt x="171" y="693"/>
                  <a:pt x="144" y="693"/>
                </a:cubicBezTo>
                <a:lnTo>
                  <a:pt x="144" y="693"/>
                </a:lnTo>
                <a:lnTo>
                  <a:pt x="144" y="597"/>
                </a:lnTo>
                <a:lnTo>
                  <a:pt x="144" y="597"/>
                </a:lnTo>
                <a:cubicBezTo>
                  <a:pt x="160" y="597"/>
                  <a:pt x="174" y="605"/>
                  <a:pt x="183" y="617"/>
                </a:cubicBezTo>
                <a:cubicBezTo>
                  <a:pt x="192" y="629"/>
                  <a:pt x="195" y="645"/>
                  <a:pt x="190" y="659"/>
                </a:cubicBezTo>
                <a:lnTo>
                  <a:pt x="190" y="660"/>
                </a:lnTo>
                <a:lnTo>
                  <a:pt x="189" y="665"/>
                </a:lnTo>
                <a:lnTo>
                  <a:pt x="189" y="667"/>
                </a:lnTo>
                <a:cubicBezTo>
                  <a:pt x="183" y="688"/>
                  <a:pt x="164" y="703"/>
                  <a:pt x="142" y="703"/>
                </a:cubicBezTo>
                <a:lnTo>
                  <a:pt x="141" y="703"/>
                </a:lnTo>
                <a:lnTo>
                  <a:pt x="189" y="655"/>
                </a:lnTo>
                <a:lnTo>
                  <a:pt x="189" y="658"/>
                </a:lnTo>
                <a:cubicBezTo>
                  <a:pt x="189" y="662"/>
                  <a:pt x="189" y="666"/>
                  <a:pt x="188" y="670"/>
                </a:cubicBezTo>
                <a:lnTo>
                  <a:pt x="188" y="672"/>
                </a:lnTo>
                <a:cubicBezTo>
                  <a:pt x="182" y="695"/>
                  <a:pt x="159" y="711"/>
                  <a:pt x="135" y="708"/>
                </a:cubicBezTo>
                <a:cubicBezTo>
                  <a:pt x="111" y="705"/>
                  <a:pt x="93" y="684"/>
                  <a:pt x="93" y="660"/>
                </a:cubicBezTo>
                <a:lnTo>
                  <a:pt x="93" y="658"/>
                </a:lnTo>
                <a:lnTo>
                  <a:pt x="94" y="666"/>
                </a:lnTo>
                <a:lnTo>
                  <a:pt x="93" y="663"/>
                </a:lnTo>
                <a:lnTo>
                  <a:pt x="140" y="703"/>
                </a:lnTo>
                <a:lnTo>
                  <a:pt x="139" y="703"/>
                </a:lnTo>
                <a:lnTo>
                  <a:pt x="187" y="649"/>
                </a:lnTo>
                <a:lnTo>
                  <a:pt x="188" y="659"/>
                </a:lnTo>
                <a:lnTo>
                  <a:pt x="188" y="664"/>
                </a:lnTo>
                <a:lnTo>
                  <a:pt x="188" y="670"/>
                </a:lnTo>
                <a:cubicBezTo>
                  <a:pt x="188" y="673"/>
                  <a:pt x="188" y="675"/>
                  <a:pt x="187" y="677"/>
                </a:cubicBezTo>
                <a:lnTo>
                  <a:pt x="187" y="681"/>
                </a:lnTo>
                <a:cubicBezTo>
                  <a:pt x="184" y="703"/>
                  <a:pt x="166" y="720"/>
                  <a:pt x="144" y="722"/>
                </a:cubicBezTo>
                <a:cubicBezTo>
                  <a:pt x="122" y="724"/>
                  <a:pt x="101" y="710"/>
                  <a:pt x="94" y="689"/>
                </a:cubicBezTo>
                <a:lnTo>
                  <a:pt x="93" y="688"/>
                </a:lnTo>
                <a:cubicBezTo>
                  <a:pt x="93" y="685"/>
                  <a:pt x="92" y="683"/>
                  <a:pt x="92" y="680"/>
                </a:cubicBezTo>
                <a:lnTo>
                  <a:pt x="91" y="677"/>
                </a:lnTo>
                <a:lnTo>
                  <a:pt x="138" y="717"/>
                </a:lnTo>
                <a:lnTo>
                  <a:pt x="138" y="717"/>
                </a:lnTo>
                <a:cubicBezTo>
                  <a:pt x="111" y="717"/>
                  <a:pt x="90" y="696"/>
                  <a:pt x="90" y="669"/>
                </a:cubicBezTo>
                <a:lnTo>
                  <a:pt x="90" y="666"/>
                </a:lnTo>
                <a:lnTo>
                  <a:pt x="90" y="664"/>
                </a:lnTo>
                <a:lnTo>
                  <a:pt x="186" y="664"/>
                </a:lnTo>
                <a:lnTo>
                  <a:pt x="186" y="669"/>
                </a:lnTo>
                <a:lnTo>
                  <a:pt x="186" y="674"/>
                </a:lnTo>
                <a:lnTo>
                  <a:pt x="92" y="659"/>
                </a:lnTo>
                <a:lnTo>
                  <a:pt x="93" y="657"/>
                </a:lnTo>
                <a:lnTo>
                  <a:pt x="90" y="672"/>
                </a:lnTo>
                <a:lnTo>
                  <a:pt x="90" y="669"/>
                </a:lnTo>
                <a:lnTo>
                  <a:pt x="138" y="717"/>
                </a:lnTo>
                <a:lnTo>
                  <a:pt x="138" y="717"/>
                </a:lnTo>
                <a:lnTo>
                  <a:pt x="186" y="669"/>
                </a:lnTo>
                <a:lnTo>
                  <a:pt x="186" y="683"/>
                </a:lnTo>
                <a:lnTo>
                  <a:pt x="185" y="681"/>
                </a:lnTo>
                <a:lnTo>
                  <a:pt x="185" y="683"/>
                </a:lnTo>
                <a:lnTo>
                  <a:pt x="92" y="668"/>
                </a:lnTo>
                <a:lnTo>
                  <a:pt x="92" y="667"/>
                </a:lnTo>
                <a:lnTo>
                  <a:pt x="91" y="674"/>
                </a:lnTo>
                <a:lnTo>
                  <a:pt x="91" y="671"/>
                </a:lnTo>
                <a:lnTo>
                  <a:pt x="185" y="691"/>
                </a:lnTo>
                <a:lnTo>
                  <a:pt x="185" y="690"/>
                </a:lnTo>
                <a:lnTo>
                  <a:pt x="185" y="693"/>
                </a:lnTo>
                <a:lnTo>
                  <a:pt x="137" y="635"/>
                </a:lnTo>
                <a:lnTo>
                  <a:pt x="138" y="635"/>
                </a:lnTo>
                <a:lnTo>
                  <a:pt x="90" y="683"/>
                </a:lnTo>
                <a:lnTo>
                  <a:pt x="90" y="678"/>
                </a:lnTo>
                <a:lnTo>
                  <a:pt x="91" y="686"/>
                </a:lnTo>
                <a:lnTo>
                  <a:pt x="90" y="683"/>
                </a:lnTo>
                <a:cubicBezTo>
                  <a:pt x="90" y="680"/>
                  <a:pt x="89" y="678"/>
                  <a:pt x="89" y="675"/>
                </a:cubicBezTo>
                <a:lnTo>
                  <a:pt x="89" y="674"/>
                </a:lnTo>
                <a:lnTo>
                  <a:pt x="185" y="683"/>
                </a:lnTo>
                <a:lnTo>
                  <a:pt x="184" y="686"/>
                </a:lnTo>
                <a:lnTo>
                  <a:pt x="185" y="676"/>
                </a:lnTo>
                <a:lnTo>
                  <a:pt x="185" y="685"/>
                </a:lnTo>
                <a:lnTo>
                  <a:pt x="184" y="693"/>
                </a:lnTo>
                <a:lnTo>
                  <a:pt x="183" y="696"/>
                </a:lnTo>
                <a:cubicBezTo>
                  <a:pt x="179" y="720"/>
                  <a:pt x="159" y="736"/>
                  <a:pt x="136" y="736"/>
                </a:cubicBezTo>
                <a:lnTo>
                  <a:pt x="135" y="736"/>
                </a:lnTo>
                <a:lnTo>
                  <a:pt x="134" y="736"/>
                </a:lnTo>
                <a:lnTo>
                  <a:pt x="182" y="683"/>
                </a:lnTo>
                <a:lnTo>
                  <a:pt x="183" y="693"/>
                </a:lnTo>
                <a:lnTo>
                  <a:pt x="183" y="696"/>
                </a:lnTo>
                <a:cubicBezTo>
                  <a:pt x="183" y="700"/>
                  <a:pt x="182" y="704"/>
                  <a:pt x="182" y="708"/>
                </a:cubicBezTo>
                <a:lnTo>
                  <a:pt x="181" y="710"/>
                </a:lnTo>
                <a:cubicBezTo>
                  <a:pt x="176" y="731"/>
                  <a:pt x="156" y="746"/>
                  <a:pt x="134" y="746"/>
                </a:cubicBezTo>
                <a:cubicBezTo>
                  <a:pt x="112" y="746"/>
                  <a:pt x="93" y="731"/>
                  <a:pt x="88" y="710"/>
                </a:cubicBezTo>
                <a:lnTo>
                  <a:pt x="87" y="708"/>
                </a:lnTo>
                <a:cubicBezTo>
                  <a:pt x="86" y="704"/>
                  <a:pt x="86" y="700"/>
                  <a:pt x="86" y="696"/>
                </a:cubicBezTo>
                <a:lnTo>
                  <a:pt x="86" y="693"/>
                </a:lnTo>
                <a:cubicBezTo>
                  <a:pt x="86" y="666"/>
                  <a:pt x="107" y="645"/>
                  <a:pt x="134" y="645"/>
                </a:cubicBezTo>
                <a:lnTo>
                  <a:pt x="134" y="645"/>
                </a:lnTo>
                <a:cubicBezTo>
                  <a:pt x="161" y="645"/>
                  <a:pt x="182" y="666"/>
                  <a:pt x="182" y="693"/>
                </a:cubicBezTo>
                <a:lnTo>
                  <a:pt x="182" y="698"/>
                </a:lnTo>
                <a:lnTo>
                  <a:pt x="182" y="702"/>
                </a:lnTo>
                <a:lnTo>
                  <a:pt x="86" y="702"/>
                </a:lnTo>
                <a:lnTo>
                  <a:pt x="86" y="701"/>
                </a:lnTo>
                <a:lnTo>
                  <a:pt x="86" y="698"/>
                </a:lnTo>
                <a:cubicBezTo>
                  <a:pt x="86" y="696"/>
                  <a:pt x="87" y="693"/>
                  <a:pt x="87" y="691"/>
                </a:cubicBezTo>
                <a:lnTo>
                  <a:pt x="87" y="688"/>
                </a:lnTo>
                <a:lnTo>
                  <a:pt x="87" y="694"/>
                </a:lnTo>
                <a:lnTo>
                  <a:pt x="87" y="693"/>
                </a:lnTo>
                <a:lnTo>
                  <a:pt x="182" y="701"/>
                </a:lnTo>
                <a:lnTo>
                  <a:pt x="182" y="704"/>
                </a:lnTo>
                <a:lnTo>
                  <a:pt x="182" y="696"/>
                </a:lnTo>
                <a:lnTo>
                  <a:pt x="182" y="706"/>
                </a:lnTo>
                <a:lnTo>
                  <a:pt x="181" y="717"/>
                </a:lnTo>
                <a:lnTo>
                  <a:pt x="180" y="719"/>
                </a:lnTo>
                <a:cubicBezTo>
                  <a:pt x="174" y="743"/>
                  <a:pt x="152" y="758"/>
                  <a:pt x="128" y="755"/>
                </a:cubicBezTo>
                <a:cubicBezTo>
                  <a:pt x="104" y="752"/>
                  <a:pt x="85" y="732"/>
                  <a:pt x="85" y="707"/>
                </a:cubicBezTo>
                <a:lnTo>
                  <a:pt x="85" y="705"/>
                </a:lnTo>
                <a:lnTo>
                  <a:pt x="85" y="700"/>
                </a:lnTo>
                <a:lnTo>
                  <a:pt x="85" y="695"/>
                </a:lnTo>
                <a:lnTo>
                  <a:pt x="86" y="705"/>
                </a:lnTo>
                <a:lnTo>
                  <a:pt x="86" y="702"/>
                </a:lnTo>
                <a:lnTo>
                  <a:pt x="181" y="693"/>
                </a:lnTo>
                <a:lnTo>
                  <a:pt x="181" y="694"/>
                </a:lnTo>
                <a:lnTo>
                  <a:pt x="181" y="697"/>
                </a:lnTo>
                <a:lnTo>
                  <a:pt x="181" y="701"/>
                </a:lnTo>
                <a:lnTo>
                  <a:pt x="181" y="702"/>
                </a:lnTo>
                <a:cubicBezTo>
                  <a:pt x="181" y="727"/>
                  <a:pt x="163" y="747"/>
                  <a:pt x="139" y="750"/>
                </a:cubicBezTo>
                <a:cubicBezTo>
                  <a:pt x="115" y="753"/>
                  <a:pt x="92" y="738"/>
                  <a:pt x="86" y="714"/>
                </a:cubicBezTo>
                <a:lnTo>
                  <a:pt x="86" y="712"/>
                </a:lnTo>
                <a:cubicBezTo>
                  <a:pt x="85" y="708"/>
                  <a:pt x="84" y="704"/>
                  <a:pt x="84" y="700"/>
                </a:cubicBezTo>
                <a:lnTo>
                  <a:pt x="84" y="697"/>
                </a:lnTo>
                <a:lnTo>
                  <a:pt x="85" y="704"/>
                </a:lnTo>
                <a:lnTo>
                  <a:pt x="84" y="700"/>
                </a:lnTo>
                <a:lnTo>
                  <a:pt x="98" y="727"/>
                </a:lnTo>
                <a:lnTo>
                  <a:pt x="98" y="727"/>
                </a:lnTo>
                <a:lnTo>
                  <a:pt x="179" y="693"/>
                </a:lnTo>
                <a:lnTo>
                  <a:pt x="179" y="697"/>
                </a:lnTo>
                <a:lnTo>
                  <a:pt x="179" y="704"/>
                </a:lnTo>
                <a:lnTo>
                  <a:pt x="179" y="712"/>
                </a:lnTo>
                <a:lnTo>
                  <a:pt x="179" y="717"/>
                </a:lnTo>
                <a:lnTo>
                  <a:pt x="179" y="717"/>
                </a:lnTo>
                <a:lnTo>
                  <a:pt x="83" y="717"/>
                </a:lnTo>
                <a:lnTo>
                  <a:pt x="84" y="722"/>
                </a:lnTo>
                <a:lnTo>
                  <a:pt x="83" y="718"/>
                </a:lnTo>
                <a:lnTo>
                  <a:pt x="131" y="760"/>
                </a:lnTo>
                <a:lnTo>
                  <a:pt x="130" y="760"/>
                </a:lnTo>
                <a:lnTo>
                  <a:pt x="130" y="760"/>
                </a:lnTo>
                <a:lnTo>
                  <a:pt x="177" y="719"/>
                </a:lnTo>
                <a:lnTo>
                  <a:pt x="177" y="722"/>
                </a:lnTo>
                <a:lnTo>
                  <a:pt x="177" y="715"/>
                </a:lnTo>
                <a:lnTo>
                  <a:pt x="177" y="720"/>
                </a:lnTo>
                <a:lnTo>
                  <a:pt x="177" y="724"/>
                </a:lnTo>
                <a:cubicBezTo>
                  <a:pt x="177" y="728"/>
                  <a:pt x="177" y="732"/>
                  <a:pt x="176" y="736"/>
                </a:cubicBezTo>
                <a:lnTo>
                  <a:pt x="176" y="738"/>
                </a:lnTo>
                <a:cubicBezTo>
                  <a:pt x="170" y="759"/>
                  <a:pt x="151" y="774"/>
                  <a:pt x="129" y="774"/>
                </a:cubicBezTo>
                <a:cubicBezTo>
                  <a:pt x="107" y="774"/>
                  <a:pt x="88" y="759"/>
                  <a:pt x="82" y="738"/>
                </a:cubicBezTo>
                <a:lnTo>
                  <a:pt x="82" y="736"/>
                </a:lnTo>
                <a:cubicBezTo>
                  <a:pt x="81" y="732"/>
                  <a:pt x="80" y="728"/>
                  <a:pt x="80" y="724"/>
                </a:cubicBezTo>
                <a:lnTo>
                  <a:pt x="81" y="725"/>
                </a:lnTo>
                <a:lnTo>
                  <a:pt x="80" y="715"/>
                </a:lnTo>
                <a:lnTo>
                  <a:pt x="80" y="712"/>
                </a:lnTo>
                <a:lnTo>
                  <a:pt x="128" y="760"/>
                </a:lnTo>
                <a:lnTo>
                  <a:pt x="127" y="760"/>
                </a:lnTo>
                <a:lnTo>
                  <a:pt x="175" y="718"/>
                </a:lnTo>
                <a:lnTo>
                  <a:pt x="175" y="716"/>
                </a:lnTo>
                <a:lnTo>
                  <a:pt x="175" y="721"/>
                </a:lnTo>
                <a:lnTo>
                  <a:pt x="175" y="727"/>
                </a:lnTo>
                <a:cubicBezTo>
                  <a:pt x="175" y="730"/>
                  <a:pt x="175" y="732"/>
                  <a:pt x="174" y="734"/>
                </a:cubicBezTo>
                <a:lnTo>
                  <a:pt x="174" y="738"/>
                </a:lnTo>
                <a:cubicBezTo>
                  <a:pt x="170" y="764"/>
                  <a:pt x="146" y="782"/>
                  <a:pt x="120" y="779"/>
                </a:cubicBezTo>
                <a:cubicBezTo>
                  <a:pt x="94" y="775"/>
                  <a:pt x="76" y="751"/>
                  <a:pt x="79" y="725"/>
                </a:cubicBezTo>
                <a:lnTo>
                  <a:pt x="79" y="723"/>
                </a:lnTo>
                <a:lnTo>
                  <a:pt x="80" y="717"/>
                </a:lnTo>
                <a:lnTo>
                  <a:pt x="127" y="769"/>
                </a:lnTo>
                <a:lnTo>
                  <a:pt x="126" y="769"/>
                </a:lnTo>
                <a:lnTo>
                  <a:pt x="126" y="769"/>
                </a:lnTo>
                <a:lnTo>
                  <a:pt x="174" y="721"/>
                </a:lnTo>
                <a:lnTo>
                  <a:pt x="174" y="726"/>
                </a:lnTo>
                <a:lnTo>
                  <a:pt x="174" y="731"/>
                </a:lnTo>
                <a:cubicBezTo>
                  <a:pt x="174" y="757"/>
                  <a:pt x="152" y="779"/>
                  <a:pt x="126" y="779"/>
                </a:cubicBezTo>
                <a:lnTo>
                  <a:pt x="124" y="779"/>
                </a:lnTo>
                <a:lnTo>
                  <a:pt x="172" y="722"/>
                </a:lnTo>
                <a:lnTo>
                  <a:pt x="173" y="727"/>
                </a:lnTo>
                <a:cubicBezTo>
                  <a:pt x="173" y="730"/>
                  <a:pt x="173" y="733"/>
                  <a:pt x="173" y="736"/>
                </a:cubicBezTo>
                <a:lnTo>
                  <a:pt x="173" y="739"/>
                </a:lnTo>
                <a:lnTo>
                  <a:pt x="173" y="740"/>
                </a:lnTo>
                <a:lnTo>
                  <a:pt x="77" y="740"/>
                </a:lnTo>
                <a:lnTo>
                  <a:pt x="77" y="738"/>
                </a:lnTo>
                <a:lnTo>
                  <a:pt x="77" y="736"/>
                </a:lnTo>
                <a:lnTo>
                  <a:pt x="125" y="784"/>
                </a:lnTo>
                <a:lnTo>
                  <a:pt x="124" y="784"/>
                </a:lnTo>
                <a:lnTo>
                  <a:pt x="172" y="742"/>
                </a:lnTo>
                <a:lnTo>
                  <a:pt x="172" y="740"/>
                </a:lnTo>
                <a:lnTo>
                  <a:pt x="172" y="740"/>
                </a:lnTo>
                <a:lnTo>
                  <a:pt x="173" y="755"/>
                </a:lnTo>
                <a:lnTo>
                  <a:pt x="173" y="759"/>
                </a:lnTo>
                <a:lnTo>
                  <a:pt x="173" y="759"/>
                </a:lnTo>
                <a:lnTo>
                  <a:pt x="77" y="759"/>
                </a:lnTo>
                <a:lnTo>
                  <a:pt x="77" y="756"/>
                </a:lnTo>
                <a:lnTo>
                  <a:pt x="77" y="750"/>
                </a:lnTo>
                <a:lnTo>
                  <a:pt x="77" y="744"/>
                </a:lnTo>
                <a:lnTo>
                  <a:pt x="77" y="740"/>
                </a:lnTo>
                <a:lnTo>
                  <a:pt x="173" y="740"/>
                </a:lnTo>
                <a:lnTo>
                  <a:pt x="173" y="741"/>
                </a:lnTo>
                <a:lnTo>
                  <a:pt x="173" y="744"/>
                </a:lnTo>
                <a:lnTo>
                  <a:pt x="173" y="748"/>
                </a:lnTo>
                <a:lnTo>
                  <a:pt x="173" y="750"/>
                </a:lnTo>
                <a:cubicBezTo>
                  <a:pt x="173" y="774"/>
                  <a:pt x="155" y="795"/>
                  <a:pt x="131" y="798"/>
                </a:cubicBezTo>
                <a:cubicBezTo>
                  <a:pt x="107" y="801"/>
                  <a:pt x="84" y="785"/>
                  <a:pt x="78" y="762"/>
                </a:cubicBezTo>
                <a:lnTo>
                  <a:pt x="77" y="757"/>
                </a:lnTo>
                <a:lnTo>
                  <a:pt x="77" y="755"/>
                </a:lnTo>
                <a:cubicBezTo>
                  <a:pt x="72" y="730"/>
                  <a:pt x="87" y="706"/>
                  <a:pt x="112" y="699"/>
                </a:cubicBezTo>
                <a:cubicBezTo>
                  <a:pt x="136" y="693"/>
                  <a:pt x="161" y="706"/>
                  <a:pt x="170" y="730"/>
                </a:cubicBezTo>
                <a:lnTo>
                  <a:pt x="170" y="732"/>
                </a:lnTo>
                <a:cubicBezTo>
                  <a:pt x="171" y="734"/>
                  <a:pt x="171" y="737"/>
                  <a:pt x="172" y="739"/>
                </a:cubicBezTo>
                <a:lnTo>
                  <a:pt x="172" y="742"/>
                </a:lnTo>
                <a:cubicBezTo>
                  <a:pt x="173" y="746"/>
                  <a:pt x="173" y="751"/>
                  <a:pt x="173" y="755"/>
                </a:cubicBezTo>
                <a:lnTo>
                  <a:pt x="172" y="760"/>
                </a:lnTo>
                <a:lnTo>
                  <a:pt x="172" y="752"/>
                </a:lnTo>
                <a:lnTo>
                  <a:pt x="173" y="762"/>
                </a:lnTo>
                <a:lnTo>
                  <a:pt x="173" y="766"/>
                </a:lnTo>
                <a:lnTo>
                  <a:pt x="173" y="769"/>
                </a:lnTo>
                <a:lnTo>
                  <a:pt x="77" y="769"/>
                </a:lnTo>
                <a:lnTo>
                  <a:pt x="77" y="768"/>
                </a:lnTo>
                <a:lnTo>
                  <a:pt x="77" y="764"/>
                </a:lnTo>
                <a:lnTo>
                  <a:pt x="78" y="772"/>
                </a:lnTo>
                <a:lnTo>
                  <a:pt x="78" y="773"/>
                </a:lnTo>
                <a:lnTo>
                  <a:pt x="77" y="771"/>
                </a:lnTo>
                <a:lnTo>
                  <a:pt x="171" y="748"/>
                </a:lnTo>
                <a:lnTo>
                  <a:pt x="171" y="750"/>
                </a:lnTo>
                <a:cubicBezTo>
                  <a:pt x="172" y="754"/>
                  <a:pt x="172" y="758"/>
                  <a:pt x="172" y="761"/>
                </a:cubicBezTo>
                <a:lnTo>
                  <a:pt x="172" y="764"/>
                </a:lnTo>
                <a:lnTo>
                  <a:pt x="172" y="767"/>
                </a:lnTo>
                <a:cubicBezTo>
                  <a:pt x="172" y="773"/>
                  <a:pt x="172" y="778"/>
                  <a:pt x="170" y="783"/>
                </a:cubicBezTo>
                <a:lnTo>
                  <a:pt x="170" y="784"/>
                </a:lnTo>
                <a:cubicBezTo>
                  <a:pt x="162" y="806"/>
                  <a:pt x="140" y="820"/>
                  <a:pt x="116" y="816"/>
                </a:cubicBezTo>
                <a:cubicBezTo>
                  <a:pt x="93" y="813"/>
                  <a:pt x="76" y="793"/>
                  <a:pt x="76" y="769"/>
                </a:cubicBezTo>
                <a:lnTo>
                  <a:pt x="76" y="767"/>
                </a:lnTo>
                <a:lnTo>
                  <a:pt x="76" y="764"/>
                </a:lnTo>
                <a:lnTo>
                  <a:pt x="76" y="761"/>
                </a:lnTo>
                <a:lnTo>
                  <a:pt x="78" y="776"/>
                </a:lnTo>
                <a:lnTo>
                  <a:pt x="78" y="775"/>
                </a:lnTo>
                <a:lnTo>
                  <a:pt x="171" y="759"/>
                </a:lnTo>
                <a:lnTo>
                  <a:pt x="171" y="768"/>
                </a:lnTo>
                <a:lnTo>
                  <a:pt x="171" y="774"/>
                </a:lnTo>
                <a:lnTo>
                  <a:pt x="170" y="779"/>
                </a:lnTo>
                <a:lnTo>
                  <a:pt x="122" y="726"/>
                </a:lnTo>
                <a:lnTo>
                  <a:pt x="123" y="726"/>
                </a:lnTo>
                <a:cubicBezTo>
                  <a:pt x="149" y="726"/>
                  <a:pt x="171" y="747"/>
                  <a:pt x="171" y="774"/>
                </a:cubicBezTo>
                <a:lnTo>
                  <a:pt x="171" y="778"/>
                </a:lnTo>
                <a:lnTo>
                  <a:pt x="171" y="783"/>
                </a:lnTo>
                <a:cubicBezTo>
                  <a:pt x="171" y="786"/>
                  <a:pt x="171" y="788"/>
                  <a:pt x="170" y="790"/>
                </a:cubicBezTo>
                <a:lnTo>
                  <a:pt x="170" y="794"/>
                </a:lnTo>
                <a:lnTo>
                  <a:pt x="170" y="787"/>
                </a:lnTo>
                <a:lnTo>
                  <a:pt x="170" y="788"/>
                </a:lnTo>
                <a:lnTo>
                  <a:pt x="74" y="788"/>
                </a:lnTo>
                <a:lnTo>
                  <a:pt x="74" y="784"/>
                </a:lnTo>
                <a:lnTo>
                  <a:pt x="74" y="778"/>
                </a:lnTo>
                <a:lnTo>
                  <a:pt x="122" y="826"/>
                </a:lnTo>
                <a:lnTo>
                  <a:pt x="122" y="826"/>
                </a:lnTo>
                <a:lnTo>
                  <a:pt x="120" y="826"/>
                </a:lnTo>
                <a:lnTo>
                  <a:pt x="168" y="778"/>
                </a:lnTo>
                <a:lnTo>
                  <a:pt x="168" y="783"/>
                </a:lnTo>
                <a:lnTo>
                  <a:pt x="168" y="788"/>
                </a:lnTo>
                <a:cubicBezTo>
                  <a:pt x="168" y="814"/>
                  <a:pt x="147" y="836"/>
                  <a:pt x="120" y="836"/>
                </a:cubicBezTo>
                <a:lnTo>
                  <a:pt x="119" y="836"/>
                </a:lnTo>
                <a:lnTo>
                  <a:pt x="167" y="788"/>
                </a:lnTo>
                <a:lnTo>
                  <a:pt x="167" y="791"/>
                </a:lnTo>
                <a:lnTo>
                  <a:pt x="165" y="776"/>
                </a:lnTo>
                <a:lnTo>
                  <a:pt x="166" y="778"/>
                </a:lnTo>
                <a:lnTo>
                  <a:pt x="72" y="793"/>
                </a:lnTo>
                <a:lnTo>
                  <a:pt x="72" y="789"/>
                </a:lnTo>
                <a:lnTo>
                  <a:pt x="72" y="789"/>
                </a:lnTo>
                <a:lnTo>
                  <a:pt x="72" y="785"/>
                </a:lnTo>
                <a:lnTo>
                  <a:pt x="77" y="801"/>
                </a:lnTo>
                <a:lnTo>
                  <a:pt x="76" y="800"/>
                </a:lnTo>
                <a:lnTo>
                  <a:pt x="167" y="778"/>
                </a:lnTo>
                <a:lnTo>
                  <a:pt x="167" y="778"/>
                </a:lnTo>
                <a:lnTo>
                  <a:pt x="167" y="784"/>
                </a:lnTo>
                <a:lnTo>
                  <a:pt x="168" y="793"/>
                </a:lnTo>
                <a:lnTo>
                  <a:pt x="168" y="797"/>
                </a:lnTo>
                <a:lnTo>
                  <a:pt x="72" y="797"/>
                </a:lnTo>
                <a:lnTo>
                  <a:pt x="72" y="795"/>
                </a:lnTo>
                <a:lnTo>
                  <a:pt x="72" y="791"/>
                </a:lnTo>
                <a:lnTo>
                  <a:pt x="73" y="799"/>
                </a:lnTo>
                <a:lnTo>
                  <a:pt x="72" y="796"/>
                </a:lnTo>
                <a:cubicBezTo>
                  <a:pt x="72" y="794"/>
                  <a:pt x="71" y="791"/>
                  <a:pt x="71" y="788"/>
                </a:cubicBezTo>
                <a:lnTo>
                  <a:pt x="71" y="788"/>
                </a:lnTo>
                <a:lnTo>
                  <a:pt x="167" y="788"/>
                </a:lnTo>
                <a:lnTo>
                  <a:pt x="167" y="789"/>
                </a:lnTo>
                <a:lnTo>
                  <a:pt x="168" y="797"/>
                </a:lnTo>
                <a:lnTo>
                  <a:pt x="168" y="807"/>
                </a:lnTo>
                <a:lnTo>
                  <a:pt x="168" y="812"/>
                </a:lnTo>
                <a:lnTo>
                  <a:pt x="72" y="812"/>
                </a:lnTo>
                <a:lnTo>
                  <a:pt x="72" y="809"/>
                </a:lnTo>
                <a:lnTo>
                  <a:pt x="72" y="805"/>
                </a:lnTo>
                <a:lnTo>
                  <a:pt x="72" y="802"/>
                </a:lnTo>
                <a:lnTo>
                  <a:pt x="120" y="850"/>
                </a:lnTo>
                <a:lnTo>
                  <a:pt x="120" y="850"/>
                </a:lnTo>
                <a:lnTo>
                  <a:pt x="167" y="812"/>
                </a:lnTo>
                <a:lnTo>
                  <a:pt x="166" y="817"/>
                </a:lnTo>
                <a:lnTo>
                  <a:pt x="166" y="819"/>
                </a:lnTo>
                <a:cubicBezTo>
                  <a:pt x="160" y="842"/>
                  <a:pt x="137" y="858"/>
                  <a:pt x="113" y="855"/>
                </a:cubicBezTo>
                <a:cubicBezTo>
                  <a:pt x="89" y="852"/>
                  <a:pt x="71" y="831"/>
                  <a:pt x="71" y="807"/>
                </a:cubicBezTo>
                <a:lnTo>
                  <a:pt x="71" y="805"/>
                </a:lnTo>
                <a:lnTo>
                  <a:pt x="71" y="802"/>
                </a:lnTo>
                <a:cubicBezTo>
                  <a:pt x="71" y="778"/>
                  <a:pt x="89" y="758"/>
                  <a:pt x="113" y="755"/>
                </a:cubicBezTo>
                <a:cubicBezTo>
                  <a:pt x="137" y="752"/>
                  <a:pt x="160" y="767"/>
                  <a:pt x="166" y="791"/>
                </a:cubicBezTo>
                <a:lnTo>
                  <a:pt x="166" y="793"/>
                </a:lnTo>
                <a:cubicBezTo>
                  <a:pt x="167" y="797"/>
                  <a:pt x="167" y="801"/>
                  <a:pt x="167" y="804"/>
                </a:cubicBezTo>
                <a:lnTo>
                  <a:pt x="167" y="807"/>
                </a:lnTo>
                <a:cubicBezTo>
                  <a:pt x="167" y="833"/>
                  <a:pt x="146" y="855"/>
                  <a:pt x="119" y="855"/>
                </a:cubicBezTo>
                <a:lnTo>
                  <a:pt x="119" y="855"/>
                </a:lnTo>
                <a:lnTo>
                  <a:pt x="167" y="807"/>
                </a:lnTo>
                <a:lnTo>
                  <a:pt x="167" y="818"/>
                </a:lnTo>
                <a:lnTo>
                  <a:pt x="166" y="822"/>
                </a:lnTo>
                <a:cubicBezTo>
                  <a:pt x="163" y="846"/>
                  <a:pt x="143" y="864"/>
                  <a:pt x="118" y="864"/>
                </a:cubicBezTo>
                <a:cubicBezTo>
                  <a:pt x="94" y="864"/>
                  <a:pt x="74" y="846"/>
                  <a:pt x="71" y="822"/>
                </a:cubicBezTo>
                <a:lnTo>
                  <a:pt x="70" y="817"/>
                </a:lnTo>
                <a:lnTo>
                  <a:pt x="70" y="811"/>
                </a:lnTo>
                <a:lnTo>
                  <a:pt x="165" y="812"/>
                </a:lnTo>
                <a:lnTo>
                  <a:pt x="165" y="817"/>
                </a:lnTo>
                <a:cubicBezTo>
                  <a:pt x="162" y="841"/>
                  <a:pt x="142" y="860"/>
                  <a:pt x="117" y="860"/>
                </a:cubicBezTo>
                <a:lnTo>
                  <a:pt x="116" y="860"/>
                </a:lnTo>
                <a:lnTo>
                  <a:pt x="164" y="812"/>
                </a:lnTo>
                <a:lnTo>
                  <a:pt x="164" y="816"/>
                </a:lnTo>
                <a:lnTo>
                  <a:pt x="164" y="827"/>
                </a:lnTo>
                <a:lnTo>
                  <a:pt x="164" y="832"/>
                </a:lnTo>
                <a:cubicBezTo>
                  <a:pt x="161" y="857"/>
                  <a:pt x="139" y="876"/>
                  <a:pt x="113" y="874"/>
                </a:cubicBezTo>
                <a:cubicBezTo>
                  <a:pt x="88" y="873"/>
                  <a:pt x="68" y="852"/>
                  <a:pt x="68" y="826"/>
                </a:cubicBezTo>
                <a:lnTo>
                  <a:pt x="68" y="824"/>
                </a:lnTo>
                <a:lnTo>
                  <a:pt x="69" y="833"/>
                </a:lnTo>
                <a:lnTo>
                  <a:pt x="68" y="831"/>
                </a:lnTo>
                <a:lnTo>
                  <a:pt x="162" y="833"/>
                </a:lnTo>
                <a:lnTo>
                  <a:pt x="162" y="835"/>
                </a:lnTo>
                <a:lnTo>
                  <a:pt x="163" y="823"/>
                </a:lnTo>
                <a:lnTo>
                  <a:pt x="163" y="826"/>
                </a:lnTo>
                <a:lnTo>
                  <a:pt x="115" y="778"/>
                </a:lnTo>
                <a:lnTo>
                  <a:pt x="115" y="778"/>
                </a:lnTo>
                <a:lnTo>
                  <a:pt x="68" y="830"/>
                </a:lnTo>
                <a:lnTo>
                  <a:pt x="68" y="828"/>
                </a:lnTo>
                <a:lnTo>
                  <a:pt x="67" y="825"/>
                </a:lnTo>
                <a:cubicBezTo>
                  <a:pt x="67" y="823"/>
                  <a:pt x="66" y="820"/>
                  <a:pt x="66" y="817"/>
                </a:cubicBezTo>
                <a:lnTo>
                  <a:pt x="66" y="816"/>
                </a:lnTo>
                <a:lnTo>
                  <a:pt x="162" y="816"/>
                </a:lnTo>
                <a:lnTo>
                  <a:pt x="162" y="819"/>
                </a:lnTo>
                <a:lnTo>
                  <a:pt x="162" y="823"/>
                </a:lnTo>
                <a:lnTo>
                  <a:pt x="162" y="828"/>
                </a:lnTo>
                <a:lnTo>
                  <a:pt x="162" y="831"/>
                </a:lnTo>
                <a:cubicBezTo>
                  <a:pt x="162" y="857"/>
                  <a:pt x="141" y="879"/>
                  <a:pt x="114" y="879"/>
                </a:cubicBezTo>
                <a:lnTo>
                  <a:pt x="114" y="879"/>
                </a:lnTo>
                <a:cubicBezTo>
                  <a:pt x="100" y="879"/>
                  <a:pt x="86" y="873"/>
                  <a:pt x="77" y="861"/>
                </a:cubicBezTo>
                <a:cubicBezTo>
                  <a:pt x="68" y="850"/>
                  <a:pt x="64" y="836"/>
                  <a:pt x="67" y="822"/>
                </a:cubicBezTo>
                <a:lnTo>
                  <a:pt x="68" y="817"/>
                </a:lnTo>
                <a:lnTo>
                  <a:pt x="68" y="815"/>
                </a:lnTo>
                <a:lnTo>
                  <a:pt x="115" y="874"/>
                </a:lnTo>
                <a:lnTo>
                  <a:pt x="114" y="874"/>
                </a:lnTo>
                <a:lnTo>
                  <a:pt x="161" y="838"/>
                </a:lnTo>
                <a:lnTo>
                  <a:pt x="161" y="838"/>
                </a:lnTo>
                <a:lnTo>
                  <a:pt x="160" y="840"/>
                </a:lnTo>
                <a:lnTo>
                  <a:pt x="113" y="783"/>
                </a:lnTo>
                <a:lnTo>
                  <a:pt x="113" y="783"/>
                </a:lnTo>
                <a:cubicBezTo>
                  <a:pt x="137" y="783"/>
                  <a:pt x="157" y="800"/>
                  <a:pt x="161" y="823"/>
                </a:cubicBezTo>
                <a:lnTo>
                  <a:pt x="161" y="826"/>
                </a:lnTo>
                <a:cubicBezTo>
                  <a:pt x="162" y="829"/>
                  <a:pt x="162" y="831"/>
                  <a:pt x="162" y="834"/>
                </a:cubicBezTo>
                <a:lnTo>
                  <a:pt x="162" y="833"/>
                </a:lnTo>
                <a:lnTo>
                  <a:pt x="162" y="843"/>
                </a:lnTo>
                <a:lnTo>
                  <a:pt x="162" y="845"/>
                </a:lnTo>
                <a:lnTo>
                  <a:pt x="66" y="845"/>
                </a:lnTo>
                <a:lnTo>
                  <a:pt x="66" y="844"/>
                </a:lnTo>
                <a:lnTo>
                  <a:pt x="67" y="851"/>
                </a:lnTo>
                <a:lnTo>
                  <a:pt x="66" y="848"/>
                </a:lnTo>
                <a:lnTo>
                  <a:pt x="68" y="856"/>
                </a:lnTo>
                <a:lnTo>
                  <a:pt x="67" y="853"/>
                </a:lnTo>
                <a:cubicBezTo>
                  <a:pt x="66" y="848"/>
                  <a:pt x="65" y="843"/>
                  <a:pt x="65" y="838"/>
                </a:cubicBezTo>
                <a:lnTo>
                  <a:pt x="65" y="836"/>
                </a:lnTo>
                <a:lnTo>
                  <a:pt x="161" y="836"/>
                </a:lnTo>
                <a:lnTo>
                  <a:pt x="161" y="838"/>
                </a:lnTo>
                <a:lnTo>
                  <a:pt x="158" y="820"/>
                </a:lnTo>
                <a:lnTo>
                  <a:pt x="159" y="823"/>
                </a:lnTo>
                <a:lnTo>
                  <a:pt x="73" y="816"/>
                </a:lnTo>
                <a:lnTo>
                  <a:pt x="73" y="817"/>
                </a:lnTo>
                <a:lnTo>
                  <a:pt x="74" y="815"/>
                </a:lnTo>
                <a:cubicBezTo>
                  <a:pt x="83" y="797"/>
                  <a:pt x="102" y="786"/>
                  <a:pt x="122" y="788"/>
                </a:cubicBezTo>
                <a:cubicBezTo>
                  <a:pt x="142" y="790"/>
                  <a:pt x="158" y="805"/>
                  <a:pt x="163" y="824"/>
                </a:cubicBezTo>
                <a:lnTo>
                  <a:pt x="164" y="828"/>
                </a:lnTo>
                <a:cubicBezTo>
                  <a:pt x="165" y="831"/>
                  <a:pt x="165" y="833"/>
                  <a:pt x="165" y="836"/>
                </a:cubicBezTo>
                <a:lnTo>
                  <a:pt x="166" y="841"/>
                </a:lnTo>
                <a:cubicBezTo>
                  <a:pt x="166" y="848"/>
                  <a:pt x="166" y="854"/>
                  <a:pt x="164" y="861"/>
                </a:cubicBezTo>
                <a:lnTo>
                  <a:pt x="163" y="864"/>
                </a:lnTo>
                <a:cubicBezTo>
                  <a:pt x="161" y="868"/>
                  <a:pt x="159" y="872"/>
                  <a:pt x="157" y="875"/>
                </a:cubicBezTo>
                <a:lnTo>
                  <a:pt x="156" y="877"/>
                </a:lnTo>
                <a:cubicBezTo>
                  <a:pt x="145" y="892"/>
                  <a:pt x="126" y="901"/>
                  <a:pt x="108" y="897"/>
                </a:cubicBezTo>
                <a:cubicBezTo>
                  <a:pt x="89" y="894"/>
                  <a:pt x="74" y="880"/>
                  <a:pt x="69" y="862"/>
                </a:cubicBezTo>
                <a:lnTo>
                  <a:pt x="68" y="857"/>
                </a:lnTo>
                <a:lnTo>
                  <a:pt x="68" y="855"/>
                </a:lnTo>
                <a:lnTo>
                  <a:pt x="115" y="893"/>
                </a:lnTo>
                <a:lnTo>
                  <a:pt x="113" y="893"/>
                </a:lnTo>
                <a:lnTo>
                  <a:pt x="161" y="851"/>
                </a:lnTo>
                <a:lnTo>
                  <a:pt x="161" y="855"/>
                </a:lnTo>
                <a:lnTo>
                  <a:pt x="160" y="863"/>
                </a:lnTo>
                <a:lnTo>
                  <a:pt x="159" y="866"/>
                </a:lnTo>
                <a:lnTo>
                  <a:pt x="160" y="858"/>
                </a:lnTo>
                <a:lnTo>
                  <a:pt x="160" y="859"/>
                </a:lnTo>
                <a:lnTo>
                  <a:pt x="64" y="859"/>
                </a:lnTo>
                <a:lnTo>
                  <a:pt x="64" y="857"/>
                </a:lnTo>
                <a:lnTo>
                  <a:pt x="65" y="867"/>
                </a:lnTo>
                <a:lnTo>
                  <a:pt x="64" y="864"/>
                </a:lnTo>
                <a:lnTo>
                  <a:pt x="159" y="855"/>
                </a:lnTo>
                <a:lnTo>
                  <a:pt x="159" y="856"/>
                </a:lnTo>
                <a:cubicBezTo>
                  <a:pt x="159" y="859"/>
                  <a:pt x="159" y="862"/>
                  <a:pt x="159" y="864"/>
                </a:cubicBezTo>
                <a:lnTo>
                  <a:pt x="158" y="867"/>
                </a:lnTo>
                <a:lnTo>
                  <a:pt x="159" y="859"/>
                </a:lnTo>
                <a:lnTo>
                  <a:pt x="159" y="864"/>
                </a:lnTo>
                <a:cubicBezTo>
                  <a:pt x="159" y="891"/>
                  <a:pt x="137" y="912"/>
                  <a:pt x="111" y="912"/>
                </a:cubicBezTo>
                <a:lnTo>
                  <a:pt x="109" y="912"/>
                </a:lnTo>
                <a:lnTo>
                  <a:pt x="107" y="912"/>
                </a:lnTo>
                <a:lnTo>
                  <a:pt x="152" y="882"/>
                </a:lnTo>
                <a:lnTo>
                  <a:pt x="153" y="879"/>
                </a:lnTo>
                <a:lnTo>
                  <a:pt x="153" y="881"/>
                </a:lnTo>
                <a:cubicBezTo>
                  <a:pt x="147" y="904"/>
                  <a:pt x="124" y="920"/>
                  <a:pt x="100" y="917"/>
                </a:cubicBezTo>
                <a:cubicBezTo>
                  <a:pt x="76" y="914"/>
                  <a:pt x="58" y="893"/>
                  <a:pt x="58" y="869"/>
                </a:cubicBezTo>
                <a:lnTo>
                  <a:pt x="58" y="866"/>
                </a:lnTo>
                <a:lnTo>
                  <a:pt x="58" y="864"/>
                </a:lnTo>
                <a:cubicBezTo>
                  <a:pt x="58" y="839"/>
                  <a:pt x="78" y="818"/>
                  <a:pt x="103" y="817"/>
                </a:cubicBezTo>
                <a:cubicBezTo>
                  <a:pt x="128" y="815"/>
                  <a:pt x="150" y="833"/>
                  <a:pt x="154" y="859"/>
                </a:cubicBezTo>
                <a:lnTo>
                  <a:pt x="154" y="868"/>
                </a:lnTo>
                <a:lnTo>
                  <a:pt x="154" y="874"/>
                </a:lnTo>
                <a:cubicBezTo>
                  <a:pt x="154" y="900"/>
                  <a:pt x="133" y="922"/>
                  <a:pt x="106" y="922"/>
                </a:cubicBezTo>
                <a:lnTo>
                  <a:pt x="106" y="922"/>
                </a:lnTo>
                <a:lnTo>
                  <a:pt x="154" y="874"/>
                </a:lnTo>
                <a:lnTo>
                  <a:pt x="154" y="876"/>
                </a:lnTo>
                <a:lnTo>
                  <a:pt x="154" y="878"/>
                </a:lnTo>
                <a:lnTo>
                  <a:pt x="58" y="878"/>
                </a:lnTo>
                <a:lnTo>
                  <a:pt x="58" y="877"/>
                </a:lnTo>
                <a:lnTo>
                  <a:pt x="59" y="885"/>
                </a:lnTo>
                <a:lnTo>
                  <a:pt x="58" y="882"/>
                </a:lnTo>
                <a:cubicBezTo>
                  <a:pt x="57" y="877"/>
                  <a:pt x="57" y="873"/>
                  <a:pt x="58" y="868"/>
                </a:cubicBezTo>
                <a:lnTo>
                  <a:pt x="58" y="864"/>
                </a:lnTo>
                <a:cubicBezTo>
                  <a:pt x="59" y="859"/>
                  <a:pt x="61" y="853"/>
                  <a:pt x="63" y="849"/>
                </a:cubicBezTo>
                <a:lnTo>
                  <a:pt x="64" y="848"/>
                </a:lnTo>
                <a:cubicBezTo>
                  <a:pt x="73" y="828"/>
                  <a:pt x="96" y="817"/>
                  <a:pt x="117" y="822"/>
                </a:cubicBezTo>
                <a:cubicBezTo>
                  <a:pt x="139" y="827"/>
                  <a:pt x="154" y="847"/>
                  <a:pt x="154" y="869"/>
                </a:cubicBezTo>
                <a:lnTo>
                  <a:pt x="154" y="871"/>
                </a:lnTo>
                <a:lnTo>
                  <a:pt x="154" y="879"/>
                </a:lnTo>
                <a:lnTo>
                  <a:pt x="154" y="887"/>
                </a:lnTo>
                <a:lnTo>
                  <a:pt x="58" y="879"/>
                </a:lnTo>
                <a:lnTo>
                  <a:pt x="58" y="878"/>
                </a:lnTo>
                <a:lnTo>
                  <a:pt x="58" y="874"/>
                </a:lnTo>
                <a:lnTo>
                  <a:pt x="154" y="880"/>
                </a:lnTo>
                <a:lnTo>
                  <a:pt x="154" y="878"/>
                </a:lnTo>
                <a:lnTo>
                  <a:pt x="154" y="883"/>
                </a:lnTo>
                <a:lnTo>
                  <a:pt x="115" y="836"/>
                </a:lnTo>
                <a:lnTo>
                  <a:pt x="118" y="837"/>
                </a:lnTo>
                <a:lnTo>
                  <a:pt x="99" y="837"/>
                </a:lnTo>
                <a:lnTo>
                  <a:pt x="102" y="836"/>
                </a:lnTo>
                <a:lnTo>
                  <a:pt x="111" y="931"/>
                </a:lnTo>
                <a:lnTo>
                  <a:pt x="110" y="931"/>
                </a:lnTo>
                <a:lnTo>
                  <a:pt x="110" y="931"/>
                </a:lnTo>
                <a:lnTo>
                  <a:pt x="158" y="878"/>
                </a:lnTo>
                <a:lnTo>
                  <a:pt x="158" y="883"/>
                </a:lnTo>
                <a:lnTo>
                  <a:pt x="159" y="888"/>
                </a:lnTo>
                <a:lnTo>
                  <a:pt x="63" y="893"/>
                </a:lnTo>
                <a:lnTo>
                  <a:pt x="63" y="887"/>
                </a:lnTo>
                <a:lnTo>
                  <a:pt x="63" y="884"/>
                </a:lnTo>
                <a:lnTo>
                  <a:pt x="63" y="883"/>
                </a:lnTo>
                <a:lnTo>
                  <a:pt x="154" y="905"/>
                </a:lnTo>
                <a:lnTo>
                  <a:pt x="155" y="902"/>
                </a:lnTo>
                <a:lnTo>
                  <a:pt x="154" y="904"/>
                </a:lnTo>
                <a:lnTo>
                  <a:pt x="152" y="912"/>
                </a:lnTo>
                <a:lnTo>
                  <a:pt x="154" y="897"/>
                </a:lnTo>
                <a:lnTo>
                  <a:pt x="154" y="901"/>
                </a:lnTo>
                <a:lnTo>
                  <a:pt x="152" y="886"/>
                </a:lnTo>
                <a:lnTo>
                  <a:pt x="152" y="887"/>
                </a:lnTo>
                <a:lnTo>
                  <a:pt x="59" y="898"/>
                </a:lnTo>
                <a:lnTo>
                  <a:pt x="59" y="897"/>
                </a:lnTo>
                <a:lnTo>
                  <a:pt x="59" y="894"/>
                </a:lnTo>
                <a:lnTo>
                  <a:pt x="61" y="910"/>
                </a:lnTo>
                <a:lnTo>
                  <a:pt x="61" y="908"/>
                </a:lnTo>
                <a:lnTo>
                  <a:pt x="154" y="893"/>
                </a:lnTo>
                <a:lnTo>
                  <a:pt x="154" y="894"/>
                </a:lnTo>
                <a:lnTo>
                  <a:pt x="154" y="902"/>
                </a:lnTo>
                <a:lnTo>
                  <a:pt x="154" y="907"/>
                </a:lnTo>
                <a:cubicBezTo>
                  <a:pt x="151" y="933"/>
                  <a:pt x="129" y="952"/>
                  <a:pt x="104" y="950"/>
                </a:cubicBezTo>
                <a:cubicBezTo>
                  <a:pt x="78" y="949"/>
                  <a:pt x="58" y="928"/>
                  <a:pt x="58" y="902"/>
                </a:cubicBezTo>
                <a:lnTo>
                  <a:pt x="58" y="899"/>
                </a:lnTo>
                <a:lnTo>
                  <a:pt x="58" y="897"/>
                </a:lnTo>
                <a:lnTo>
                  <a:pt x="154" y="897"/>
                </a:lnTo>
                <a:lnTo>
                  <a:pt x="154" y="900"/>
                </a:lnTo>
                <a:lnTo>
                  <a:pt x="154" y="904"/>
                </a:lnTo>
                <a:lnTo>
                  <a:pt x="154" y="909"/>
                </a:lnTo>
                <a:lnTo>
                  <a:pt x="154" y="912"/>
                </a:lnTo>
                <a:lnTo>
                  <a:pt x="58" y="912"/>
                </a:lnTo>
                <a:lnTo>
                  <a:pt x="58" y="910"/>
                </a:lnTo>
                <a:lnTo>
                  <a:pt x="58" y="907"/>
                </a:lnTo>
                <a:lnTo>
                  <a:pt x="106" y="955"/>
                </a:lnTo>
                <a:lnTo>
                  <a:pt x="105" y="955"/>
                </a:lnTo>
                <a:lnTo>
                  <a:pt x="153" y="912"/>
                </a:lnTo>
                <a:lnTo>
                  <a:pt x="152" y="917"/>
                </a:lnTo>
                <a:cubicBezTo>
                  <a:pt x="152" y="920"/>
                  <a:pt x="151" y="924"/>
                  <a:pt x="150" y="927"/>
                </a:cubicBezTo>
                <a:lnTo>
                  <a:pt x="149" y="932"/>
                </a:lnTo>
                <a:lnTo>
                  <a:pt x="103" y="868"/>
                </a:lnTo>
                <a:lnTo>
                  <a:pt x="104" y="868"/>
                </a:lnTo>
                <a:cubicBezTo>
                  <a:pt x="118" y="868"/>
                  <a:pt x="131" y="875"/>
                  <a:pt x="141" y="885"/>
                </a:cubicBezTo>
                <a:cubicBezTo>
                  <a:pt x="150" y="896"/>
                  <a:pt x="154" y="910"/>
                  <a:pt x="151" y="924"/>
                </a:cubicBezTo>
                <a:lnTo>
                  <a:pt x="151" y="927"/>
                </a:lnTo>
                <a:cubicBezTo>
                  <a:pt x="150" y="932"/>
                  <a:pt x="149" y="937"/>
                  <a:pt x="146" y="941"/>
                </a:cubicBezTo>
                <a:lnTo>
                  <a:pt x="145" y="943"/>
                </a:lnTo>
                <a:cubicBezTo>
                  <a:pt x="136" y="962"/>
                  <a:pt x="115" y="973"/>
                  <a:pt x="94" y="969"/>
                </a:cubicBezTo>
                <a:cubicBezTo>
                  <a:pt x="73" y="965"/>
                  <a:pt x="57" y="948"/>
                  <a:pt x="55" y="926"/>
                </a:cubicBezTo>
                <a:lnTo>
                  <a:pt x="54" y="922"/>
                </a:lnTo>
                <a:lnTo>
                  <a:pt x="54" y="917"/>
                </a:lnTo>
                <a:lnTo>
                  <a:pt x="149" y="912"/>
                </a:lnTo>
                <a:lnTo>
                  <a:pt x="149" y="913"/>
                </a:lnTo>
                <a:cubicBezTo>
                  <a:pt x="149" y="915"/>
                  <a:pt x="149" y="918"/>
                  <a:pt x="149" y="920"/>
                </a:cubicBezTo>
                <a:lnTo>
                  <a:pt x="148" y="923"/>
                </a:lnTo>
                <a:lnTo>
                  <a:pt x="149" y="916"/>
                </a:lnTo>
                <a:lnTo>
                  <a:pt x="149" y="927"/>
                </a:lnTo>
                <a:lnTo>
                  <a:pt x="148" y="934"/>
                </a:lnTo>
                <a:cubicBezTo>
                  <a:pt x="147" y="960"/>
                  <a:pt x="126" y="979"/>
                  <a:pt x="100" y="979"/>
                </a:cubicBezTo>
                <a:lnTo>
                  <a:pt x="99" y="979"/>
                </a:lnTo>
                <a:lnTo>
                  <a:pt x="99" y="979"/>
                </a:lnTo>
                <a:lnTo>
                  <a:pt x="98" y="979"/>
                </a:lnTo>
                <a:lnTo>
                  <a:pt x="98" y="979"/>
                </a:lnTo>
                <a:lnTo>
                  <a:pt x="145" y="922"/>
                </a:lnTo>
                <a:lnTo>
                  <a:pt x="146" y="924"/>
                </a:lnTo>
                <a:cubicBezTo>
                  <a:pt x="146" y="927"/>
                  <a:pt x="146" y="930"/>
                  <a:pt x="146" y="933"/>
                </a:cubicBezTo>
                <a:lnTo>
                  <a:pt x="146" y="935"/>
                </a:lnTo>
                <a:cubicBezTo>
                  <a:pt x="146" y="960"/>
                  <a:pt x="128" y="980"/>
                  <a:pt x="104" y="983"/>
                </a:cubicBezTo>
                <a:cubicBezTo>
                  <a:pt x="80" y="986"/>
                  <a:pt x="58" y="971"/>
                  <a:pt x="52" y="947"/>
                </a:cubicBezTo>
                <a:lnTo>
                  <a:pt x="53" y="951"/>
                </a:lnTo>
                <a:lnTo>
                  <a:pt x="52" y="949"/>
                </a:lnTo>
                <a:lnTo>
                  <a:pt x="145" y="926"/>
                </a:lnTo>
                <a:lnTo>
                  <a:pt x="145" y="930"/>
                </a:lnTo>
                <a:cubicBezTo>
                  <a:pt x="145" y="933"/>
                  <a:pt x="146" y="936"/>
                  <a:pt x="145" y="938"/>
                </a:cubicBezTo>
                <a:lnTo>
                  <a:pt x="145" y="947"/>
                </a:lnTo>
                <a:lnTo>
                  <a:pt x="144" y="954"/>
                </a:lnTo>
                <a:lnTo>
                  <a:pt x="51" y="935"/>
                </a:lnTo>
                <a:lnTo>
                  <a:pt x="51" y="933"/>
                </a:lnTo>
                <a:lnTo>
                  <a:pt x="49" y="948"/>
                </a:lnTo>
                <a:lnTo>
                  <a:pt x="49" y="945"/>
                </a:lnTo>
                <a:lnTo>
                  <a:pt x="97" y="993"/>
                </a:lnTo>
                <a:lnTo>
                  <a:pt x="96" y="993"/>
                </a:lnTo>
                <a:cubicBezTo>
                  <a:pt x="70" y="993"/>
                  <a:pt x="48" y="971"/>
                  <a:pt x="48" y="945"/>
                </a:cubicBezTo>
                <a:lnTo>
                  <a:pt x="49" y="945"/>
                </a:lnTo>
                <a:lnTo>
                  <a:pt x="48" y="941"/>
                </a:lnTo>
                <a:lnTo>
                  <a:pt x="144" y="935"/>
                </a:lnTo>
                <a:lnTo>
                  <a:pt x="144" y="937"/>
                </a:lnTo>
                <a:cubicBezTo>
                  <a:pt x="144" y="939"/>
                  <a:pt x="144" y="942"/>
                  <a:pt x="143" y="944"/>
                </a:cubicBezTo>
                <a:lnTo>
                  <a:pt x="143" y="947"/>
                </a:lnTo>
                <a:lnTo>
                  <a:pt x="143" y="940"/>
                </a:lnTo>
                <a:lnTo>
                  <a:pt x="143" y="940"/>
                </a:lnTo>
                <a:lnTo>
                  <a:pt x="144" y="944"/>
                </a:lnTo>
                <a:lnTo>
                  <a:pt x="50" y="935"/>
                </a:lnTo>
                <a:lnTo>
                  <a:pt x="51" y="933"/>
                </a:lnTo>
                <a:lnTo>
                  <a:pt x="48" y="948"/>
                </a:lnTo>
                <a:lnTo>
                  <a:pt x="48" y="945"/>
                </a:lnTo>
                <a:cubicBezTo>
                  <a:pt x="48" y="943"/>
                  <a:pt x="49" y="940"/>
                  <a:pt x="49" y="938"/>
                </a:cubicBezTo>
                <a:lnTo>
                  <a:pt x="49" y="935"/>
                </a:lnTo>
                <a:lnTo>
                  <a:pt x="49" y="941"/>
                </a:lnTo>
                <a:lnTo>
                  <a:pt x="49" y="940"/>
                </a:lnTo>
                <a:lnTo>
                  <a:pt x="145" y="940"/>
                </a:lnTo>
                <a:lnTo>
                  <a:pt x="145" y="942"/>
                </a:lnTo>
                <a:lnTo>
                  <a:pt x="145" y="947"/>
                </a:lnTo>
                <a:lnTo>
                  <a:pt x="145" y="952"/>
                </a:lnTo>
                <a:cubicBezTo>
                  <a:pt x="145" y="955"/>
                  <a:pt x="145" y="958"/>
                  <a:pt x="144" y="961"/>
                </a:cubicBezTo>
                <a:lnTo>
                  <a:pt x="144" y="964"/>
                </a:lnTo>
                <a:cubicBezTo>
                  <a:pt x="139" y="988"/>
                  <a:pt x="116" y="1005"/>
                  <a:pt x="92" y="1002"/>
                </a:cubicBezTo>
                <a:cubicBezTo>
                  <a:pt x="67" y="1000"/>
                  <a:pt x="48" y="979"/>
                  <a:pt x="48" y="954"/>
                </a:cubicBezTo>
                <a:lnTo>
                  <a:pt x="48" y="953"/>
                </a:lnTo>
                <a:lnTo>
                  <a:pt x="48" y="950"/>
                </a:lnTo>
                <a:lnTo>
                  <a:pt x="96" y="998"/>
                </a:lnTo>
                <a:lnTo>
                  <a:pt x="96" y="998"/>
                </a:lnTo>
                <a:lnTo>
                  <a:pt x="94" y="998"/>
                </a:lnTo>
                <a:lnTo>
                  <a:pt x="94" y="998"/>
                </a:lnTo>
                <a:lnTo>
                  <a:pt x="93" y="998"/>
                </a:lnTo>
                <a:lnTo>
                  <a:pt x="141" y="950"/>
                </a:lnTo>
                <a:lnTo>
                  <a:pt x="141" y="955"/>
                </a:lnTo>
                <a:lnTo>
                  <a:pt x="141" y="959"/>
                </a:lnTo>
                <a:cubicBezTo>
                  <a:pt x="141" y="984"/>
                  <a:pt x="123" y="1004"/>
                  <a:pt x="99" y="1007"/>
                </a:cubicBezTo>
                <a:cubicBezTo>
                  <a:pt x="75" y="1010"/>
                  <a:pt x="53" y="995"/>
                  <a:pt x="47" y="971"/>
                </a:cubicBezTo>
                <a:lnTo>
                  <a:pt x="46" y="969"/>
                </a:lnTo>
                <a:cubicBezTo>
                  <a:pt x="45" y="965"/>
                  <a:pt x="45" y="961"/>
                  <a:pt x="45" y="957"/>
                </a:cubicBezTo>
                <a:lnTo>
                  <a:pt x="45" y="954"/>
                </a:lnTo>
                <a:cubicBezTo>
                  <a:pt x="45" y="928"/>
                  <a:pt x="66" y="906"/>
                  <a:pt x="93" y="906"/>
                </a:cubicBezTo>
                <a:lnTo>
                  <a:pt x="93" y="906"/>
                </a:lnTo>
                <a:cubicBezTo>
                  <a:pt x="120" y="906"/>
                  <a:pt x="141" y="928"/>
                  <a:pt x="141" y="954"/>
                </a:cubicBezTo>
                <a:lnTo>
                  <a:pt x="141" y="962"/>
                </a:lnTo>
                <a:lnTo>
                  <a:pt x="141" y="966"/>
                </a:lnTo>
                <a:lnTo>
                  <a:pt x="141" y="969"/>
                </a:lnTo>
                <a:cubicBezTo>
                  <a:pt x="141" y="990"/>
                  <a:pt x="128" y="1009"/>
                  <a:pt x="107" y="1015"/>
                </a:cubicBezTo>
                <a:cubicBezTo>
                  <a:pt x="87" y="1021"/>
                  <a:pt x="65" y="1013"/>
                  <a:pt x="54" y="996"/>
                </a:cubicBezTo>
                <a:lnTo>
                  <a:pt x="53" y="994"/>
                </a:lnTo>
                <a:cubicBezTo>
                  <a:pt x="49" y="988"/>
                  <a:pt x="46" y="981"/>
                  <a:pt x="45" y="974"/>
                </a:cubicBezTo>
                <a:lnTo>
                  <a:pt x="44" y="971"/>
                </a:lnTo>
                <a:cubicBezTo>
                  <a:pt x="44" y="969"/>
                  <a:pt x="44" y="966"/>
                  <a:pt x="44" y="964"/>
                </a:cubicBezTo>
                <a:lnTo>
                  <a:pt x="44" y="961"/>
                </a:lnTo>
                <a:lnTo>
                  <a:pt x="44" y="959"/>
                </a:lnTo>
                <a:lnTo>
                  <a:pt x="132" y="986"/>
                </a:lnTo>
                <a:lnTo>
                  <a:pt x="134" y="982"/>
                </a:lnTo>
                <a:lnTo>
                  <a:pt x="132" y="985"/>
                </a:lnTo>
                <a:lnTo>
                  <a:pt x="137" y="969"/>
                </a:lnTo>
                <a:lnTo>
                  <a:pt x="137" y="974"/>
                </a:lnTo>
                <a:lnTo>
                  <a:pt x="137" y="964"/>
                </a:lnTo>
                <a:lnTo>
                  <a:pt x="137" y="968"/>
                </a:lnTo>
                <a:cubicBezTo>
                  <a:pt x="138" y="972"/>
                  <a:pt x="138" y="976"/>
                  <a:pt x="137" y="980"/>
                </a:cubicBezTo>
                <a:lnTo>
                  <a:pt x="136" y="984"/>
                </a:lnTo>
                <a:cubicBezTo>
                  <a:pt x="135" y="991"/>
                  <a:pt x="133" y="998"/>
                  <a:pt x="129" y="1004"/>
                </a:cubicBezTo>
                <a:lnTo>
                  <a:pt x="128" y="1005"/>
                </a:lnTo>
                <a:cubicBezTo>
                  <a:pt x="116" y="1023"/>
                  <a:pt x="94" y="1031"/>
                  <a:pt x="74" y="1024"/>
                </a:cubicBezTo>
                <a:cubicBezTo>
                  <a:pt x="54" y="1018"/>
                  <a:pt x="40" y="1000"/>
                  <a:pt x="40" y="978"/>
                </a:cubicBezTo>
                <a:lnTo>
                  <a:pt x="40" y="974"/>
                </a:lnTo>
                <a:lnTo>
                  <a:pt x="40" y="969"/>
                </a:lnTo>
                <a:lnTo>
                  <a:pt x="88" y="1017"/>
                </a:lnTo>
                <a:lnTo>
                  <a:pt x="87" y="1017"/>
                </a:lnTo>
                <a:lnTo>
                  <a:pt x="135" y="961"/>
                </a:lnTo>
                <a:lnTo>
                  <a:pt x="135" y="964"/>
                </a:lnTo>
                <a:cubicBezTo>
                  <a:pt x="136" y="967"/>
                  <a:pt x="136" y="969"/>
                  <a:pt x="136" y="972"/>
                </a:cubicBezTo>
                <a:lnTo>
                  <a:pt x="136" y="973"/>
                </a:lnTo>
                <a:cubicBezTo>
                  <a:pt x="136" y="999"/>
                  <a:pt x="116" y="1020"/>
                  <a:pt x="91" y="1021"/>
                </a:cubicBezTo>
                <a:cubicBezTo>
                  <a:pt x="65" y="1023"/>
                  <a:pt x="43" y="1004"/>
                  <a:pt x="40" y="979"/>
                </a:cubicBezTo>
                <a:lnTo>
                  <a:pt x="40" y="974"/>
                </a:lnTo>
                <a:lnTo>
                  <a:pt x="39" y="969"/>
                </a:lnTo>
                <a:lnTo>
                  <a:pt x="135" y="964"/>
                </a:lnTo>
                <a:lnTo>
                  <a:pt x="135" y="966"/>
                </a:lnTo>
                <a:lnTo>
                  <a:pt x="135" y="974"/>
                </a:lnTo>
                <a:lnTo>
                  <a:pt x="134" y="979"/>
                </a:lnTo>
                <a:lnTo>
                  <a:pt x="134" y="969"/>
                </a:lnTo>
                <a:lnTo>
                  <a:pt x="135" y="974"/>
                </a:lnTo>
                <a:cubicBezTo>
                  <a:pt x="135" y="977"/>
                  <a:pt x="135" y="980"/>
                  <a:pt x="135" y="984"/>
                </a:cubicBezTo>
                <a:lnTo>
                  <a:pt x="134" y="988"/>
                </a:lnTo>
                <a:lnTo>
                  <a:pt x="134" y="975"/>
                </a:lnTo>
                <a:lnTo>
                  <a:pt x="134" y="978"/>
                </a:lnTo>
                <a:cubicBezTo>
                  <a:pt x="135" y="981"/>
                  <a:pt x="135" y="983"/>
                  <a:pt x="135" y="986"/>
                </a:cubicBezTo>
                <a:lnTo>
                  <a:pt x="135" y="988"/>
                </a:lnTo>
                <a:cubicBezTo>
                  <a:pt x="135" y="1013"/>
                  <a:pt x="116" y="1033"/>
                  <a:pt x="92" y="1036"/>
                </a:cubicBezTo>
                <a:cubicBezTo>
                  <a:pt x="67" y="1038"/>
                  <a:pt x="45" y="1022"/>
                  <a:pt x="40" y="997"/>
                </a:cubicBezTo>
                <a:lnTo>
                  <a:pt x="39" y="995"/>
                </a:lnTo>
                <a:lnTo>
                  <a:pt x="42" y="1003"/>
                </a:lnTo>
                <a:lnTo>
                  <a:pt x="41" y="1001"/>
                </a:lnTo>
                <a:lnTo>
                  <a:pt x="132" y="971"/>
                </a:lnTo>
                <a:lnTo>
                  <a:pt x="133" y="977"/>
                </a:lnTo>
                <a:lnTo>
                  <a:pt x="134" y="980"/>
                </a:lnTo>
                <a:cubicBezTo>
                  <a:pt x="136" y="994"/>
                  <a:pt x="132" y="1008"/>
                  <a:pt x="123" y="1019"/>
                </a:cubicBezTo>
                <a:cubicBezTo>
                  <a:pt x="114" y="1030"/>
                  <a:pt x="101" y="1036"/>
                  <a:pt x="86" y="1036"/>
                </a:cubicBezTo>
                <a:lnTo>
                  <a:pt x="85" y="1036"/>
                </a:lnTo>
                <a:cubicBezTo>
                  <a:pt x="71" y="1036"/>
                  <a:pt x="57" y="1030"/>
                  <a:pt x="48" y="1019"/>
                </a:cubicBezTo>
                <a:cubicBezTo>
                  <a:pt x="39" y="1008"/>
                  <a:pt x="35" y="994"/>
                  <a:pt x="38" y="980"/>
                </a:cubicBezTo>
                <a:lnTo>
                  <a:pt x="39" y="973"/>
                </a:lnTo>
                <a:lnTo>
                  <a:pt x="39" y="971"/>
                </a:lnTo>
                <a:cubicBezTo>
                  <a:pt x="45" y="948"/>
                  <a:pt x="68" y="932"/>
                  <a:pt x="92" y="935"/>
                </a:cubicBezTo>
                <a:cubicBezTo>
                  <a:pt x="116" y="938"/>
                  <a:pt x="134" y="959"/>
                  <a:pt x="134" y="983"/>
                </a:cubicBezTo>
                <a:lnTo>
                  <a:pt x="134" y="982"/>
                </a:lnTo>
                <a:lnTo>
                  <a:pt x="134" y="990"/>
                </a:lnTo>
                <a:lnTo>
                  <a:pt x="135" y="1001"/>
                </a:lnTo>
                <a:lnTo>
                  <a:pt x="135" y="1005"/>
                </a:lnTo>
                <a:lnTo>
                  <a:pt x="135" y="1007"/>
                </a:lnTo>
                <a:lnTo>
                  <a:pt x="39" y="1007"/>
                </a:lnTo>
                <a:lnTo>
                  <a:pt x="39" y="1005"/>
                </a:lnTo>
                <a:lnTo>
                  <a:pt x="40" y="1013"/>
                </a:lnTo>
                <a:lnTo>
                  <a:pt x="39" y="1009"/>
                </a:lnTo>
                <a:lnTo>
                  <a:pt x="38" y="1006"/>
                </a:lnTo>
                <a:cubicBezTo>
                  <a:pt x="38" y="1004"/>
                  <a:pt x="38" y="1001"/>
                  <a:pt x="38" y="999"/>
                </a:cubicBezTo>
                <a:lnTo>
                  <a:pt x="38" y="997"/>
                </a:lnTo>
                <a:lnTo>
                  <a:pt x="134" y="997"/>
                </a:lnTo>
                <a:lnTo>
                  <a:pt x="134" y="999"/>
                </a:lnTo>
                <a:lnTo>
                  <a:pt x="134" y="1002"/>
                </a:lnTo>
                <a:lnTo>
                  <a:pt x="134" y="1005"/>
                </a:lnTo>
                <a:lnTo>
                  <a:pt x="132" y="990"/>
                </a:lnTo>
                <a:lnTo>
                  <a:pt x="132" y="992"/>
                </a:lnTo>
                <a:lnTo>
                  <a:pt x="38" y="1007"/>
                </a:lnTo>
                <a:lnTo>
                  <a:pt x="38" y="1005"/>
                </a:lnTo>
                <a:cubicBezTo>
                  <a:pt x="38" y="1003"/>
                  <a:pt x="39" y="1000"/>
                  <a:pt x="39" y="998"/>
                </a:cubicBezTo>
                <a:lnTo>
                  <a:pt x="40" y="995"/>
                </a:lnTo>
                <a:lnTo>
                  <a:pt x="39" y="1002"/>
                </a:lnTo>
                <a:lnTo>
                  <a:pt x="39" y="999"/>
                </a:lnTo>
                <a:lnTo>
                  <a:pt x="39" y="997"/>
                </a:lnTo>
                <a:lnTo>
                  <a:pt x="135" y="1003"/>
                </a:lnTo>
                <a:lnTo>
                  <a:pt x="134" y="1010"/>
                </a:lnTo>
                <a:lnTo>
                  <a:pt x="133" y="1016"/>
                </a:lnTo>
                <a:lnTo>
                  <a:pt x="85" y="959"/>
                </a:lnTo>
                <a:lnTo>
                  <a:pt x="86" y="959"/>
                </a:lnTo>
                <a:cubicBezTo>
                  <a:pt x="113" y="959"/>
                  <a:pt x="134" y="980"/>
                  <a:pt x="134" y="1007"/>
                </a:cubicBezTo>
                <a:lnTo>
                  <a:pt x="134" y="1012"/>
                </a:lnTo>
                <a:lnTo>
                  <a:pt x="134" y="1016"/>
                </a:lnTo>
                <a:lnTo>
                  <a:pt x="38" y="1016"/>
                </a:lnTo>
                <a:lnTo>
                  <a:pt x="38" y="1015"/>
                </a:lnTo>
                <a:lnTo>
                  <a:pt x="39" y="1023"/>
                </a:lnTo>
                <a:lnTo>
                  <a:pt x="39" y="1020"/>
                </a:lnTo>
                <a:cubicBezTo>
                  <a:pt x="38" y="1017"/>
                  <a:pt x="38" y="1015"/>
                  <a:pt x="38" y="1012"/>
                </a:cubicBezTo>
                <a:lnTo>
                  <a:pt x="38" y="1008"/>
                </a:lnTo>
                <a:lnTo>
                  <a:pt x="38" y="1007"/>
                </a:lnTo>
                <a:cubicBezTo>
                  <a:pt x="38" y="983"/>
                  <a:pt x="55" y="963"/>
                  <a:pt x="78" y="960"/>
                </a:cubicBezTo>
                <a:cubicBezTo>
                  <a:pt x="102" y="956"/>
                  <a:pt x="124" y="969"/>
                  <a:pt x="132" y="992"/>
                </a:cubicBezTo>
                <a:lnTo>
                  <a:pt x="132" y="993"/>
                </a:lnTo>
                <a:cubicBezTo>
                  <a:pt x="133" y="996"/>
                  <a:pt x="133" y="998"/>
                  <a:pt x="134" y="1001"/>
                </a:cubicBezTo>
                <a:lnTo>
                  <a:pt x="134" y="1004"/>
                </a:lnTo>
                <a:cubicBezTo>
                  <a:pt x="135" y="1009"/>
                  <a:pt x="135" y="1014"/>
                  <a:pt x="134" y="1019"/>
                </a:cubicBezTo>
                <a:lnTo>
                  <a:pt x="134" y="1022"/>
                </a:lnTo>
                <a:cubicBezTo>
                  <a:pt x="133" y="1027"/>
                  <a:pt x="132" y="1032"/>
                  <a:pt x="129" y="1036"/>
                </a:cubicBezTo>
                <a:lnTo>
                  <a:pt x="128" y="1038"/>
                </a:lnTo>
                <a:cubicBezTo>
                  <a:pt x="118" y="1058"/>
                  <a:pt x="96" y="1068"/>
                  <a:pt x="74" y="1063"/>
                </a:cubicBezTo>
                <a:cubicBezTo>
                  <a:pt x="53" y="1058"/>
                  <a:pt x="37" y="1039"/>
                  <a:pt x="37" y="1016"/>
                </a:cubicBezTo>
                <a:lnTo>
                  <a:pt x="37" y="1014"/>
                </a:lnTo>
                <a:cubicBezTo>
                  <a:pt x="37" y="1012"/>
                  <a:pt x="38" y="1009"/>
                  <a:pt x="38" y="1007"/>
                </a:cubicBezTo>
                <a:lnTo>
                  <a:pt x="39" y="1004"/>
                </a:lnTo>
                <a:cubicBezTo>
                  <a:pt x="42" y="980"/>
                  <a:pt x="63" y="963"/>
                  <a:pt x="86" y="963"/>
                </a:cubicBezTo>
                <a:cubicBezTo>
                  <a:pt x="109" y="963"/>
                  <a:pt x="129" y="980"/>
                  <a:pt x="133" y="1004"/>
                </a:cubicBezTo>
                <a:lnTo>
                  <a:pt x="133" y="1003"/>
                </a:lnTo>
                <a:lnTo>
                  <a:pt x="134" y="1005"/>
                </a:lnTo>
                <a:lnTo>
                  <a:pt x="40" y="1024"/>
                </a:lnTo>
                <a:lnTo>
                  <a:pt x="39" y="1021"/>
                </a:lnTo>
                <a:lnTo>
                  <a:pt x="44" y="1035"/>
                </a:lnTo>
                <a:lnTo>
                  <a:pt x="43" y="1033"/>
                </a:lnTo>
                <a:lnTo>
                  <a:pt x="133" y="1008"/>
                </a:lnTo>
                <a:lnTo>
                  <a:pt x="134" y="1018"/>
                </a:lnTo>
                <a:lnTo>
                  <a:pt x="134" y="1026"/>
                </a:lnTo>
                <a:cubicBezTo>
                  <a:pt x="134" y="1028"/>
                  <a:pt x="134" y="1031"/>
                  <a:pt x="133" y="1033"/>
                </a:cubicBezTo>
                <a:lnTo>
                  <a:pt x="133" y="1036"/>
                </a:lnTo>
                <a:cubicBezTo>
                  <a:pt x="132" y="1041"/>
                  <a:pt x="131" y="1046"/>
                  <a:pt x="128" y="1051"/>
                </a:cubicBezTo>
                <a:lnTo>
                  <a:pt x="128" y="1052"/>
                </a:lnTo>
                <a:cubicBezTo>
                  <a:pt x="118" y="1072"/>
                  <a:pt x="96" y="1082"/>
                  <a:pt x="74" y="1077"/>
                </a:cubicBezTo>
                <a:cubicBezTo>
                  <a:pt x="52" y="1072"/>
                  <a:pt x="37" y="1053"/>
                  <a:pt x="37" y="1030"/>
                </a:cubicBezTo>
                <a:lnTo>
                  <a:pt x="37" y="1028"/>
                </a:lnTo>
                <a:cubicBezTo>
                  <a:pt x="37" y="1026"/>
                  <a:pt x="37" y="1024"/>
                  <a:pt x="37" y="1022"/>
                </a:cubicBezTo>
                <a:lnTo>
                  <a:pt x="38" y="1018"/>
                </a:lnTo>
                <a:lnTo>
                  <a:pt x="37" y="1025"/>
                </a:lnTo>
                <a:lnTo>
                  <a:pt x="37" y="1022"/>
                </a:lnTo>
                <a:lnTo>
                  <a:pt x="37" y="1021"/>
                </a:lnTo>
                <a:lnTo>
                  <a:pt x="133" y="1021"/>
                </a:lnTo>
                <a:lnTo>
                  <a:pt x="133" y="1024"/>
                </a:lnTo>
                <a:lnTo>
                  <a:pt x="133" y="1035"/>
                </a:lnTo>
                <a:lnTo>
                  <a:pt x="133" y="1037"/>
                </a:lnTo>
                <a:lnTo>
                  <a:pt x="133" y="1040"/>
                </a:lnTo>
                <a:lnTo>
                  <a:pt x="37" y="1040"/>
                </a:lnTo>
                <a:lnTo>
                  <a:pt x="37" y="1033"/>
                </a:lnTo>
                <a:lnTo>
                  <a:pt x="38" y="1030"/>
                </a:lnTo>
                <a:lnTo>
                  <a:pt x="38" y="1029"/>
                </a:lnTo>
                <a:lnTo>
                  <a:pt x="38" y="1026"/>
                </a:lnTo>
                <a:lnTo>
                  <a:pt x="86" y="1074"/>
                </a:lnTo>
                <a:lnTo>
                  <a:pt x="85" y="1074"/>
                </a:lnTo>
                <a:lnTo>
                  <a:pt x="133" y="1026"/>
                </a:lnTo>
                <a:lnTo>
                  <a:pt x="133" y="1036"/>
                </a:lnTo>
                <a:lnTo>
                  <a:pt x="132" y="1041"/>
                </a:lnTo>
                <a:lnTo>
                  <a:pt x="132" y="1026"/>
                </a:lnTo>
                <a:lnTo>
                  <a:pt x="133" y="1035"/>
                </a:lnTo>
                <a:lnTo>
                  <a:pt x="134" y="1040"/>
                </a:lnTo>
                <a:cubicBezTo>
                  <a:pt x="135" y="1053"/>
                  <a:pt x="131" y="1067"/>
                  <a:pt x="122" y="1077"/>
                </a:cubicBezTo>
                <a:cubicBezTo>
                  <a:pt x="113" y="1087"/>
                  <a:pt x="100" y="1093"/>
                  <a:pt x="86" y="1093"/>
                </a:cubicBezTo>
                <a:lnTo>
                  <a:pt x="84" y="1093"/>
                </a:lnTo>
                <a:lnTo>
                  <a:pt x="84" y="997"/>
                </a:lnTo>
                <a:lnTo>
                  <a:pt x="85" y="997"/>
                </a:lnTo>
                <a:cubicBezTo>
                  <a:pt x="111" y="997"/>
                  <a:pt x="133" y="1018"/>
                  <a:pt x="133" y="1045"/>
                </a:cubicBezTo>
                <a:lnTo>
                  <a:pt x="133" y="1053"/>
                </a:lnTo>
                <a:lnTo>
                  <a:pt x="132" y="1053"/>
                </a:lnTo>
                <a:lnTo>
                  <a:pt x="132" y="1058"/>
                </a:lnTo>
                <a:lnTo>
                  <a:pt x="132" y="1059"/>
                </a:lnTo>
                <a:lnTo>
                  <a:pt x="37" y="1053"/>
                </a:lnTo>
                <a:lnTo>
                  <a:pt x="37" y="1049"/>
                </a:lnTo>
                <a:lnTo>
                  <a:pt x="38" y="1044"/>
                </a:lnTo>
                <a:lnTo>
                  <a:pt x="39" y="1035"/>
                </a:lnTo>
                <a:lnTo>
                  <a:pt x="39" y="1030"/>
                </a:lnTo>
                <a:cubicBezTo>
                  <a:pt x="42" y="1006"/>
                  <a:pt x="63" y="987"/>
                  <a:pt x="87" y="987"/>
                </a:cubicBezTo>
                <a:lnTo>
                  <a:pt x="87" y="987"/>
                </a:lnTo>
                <a:cubicBezTo>
                  <a:pt x="110" y="987"/>
                  <a:pt x="130" y="1004"/>
                  <a:pt x="135" y="1026"/>
                </a:cubicBezTo>
                <a:lnTo>
                  <a:pt x="135" y="1029"/>
                </a:lnTo>
                <a:cubicBezTo>
                  <a:pt x="136" y="1032"/>
                  <a:pt x="136" y="1035"/>
                  <a:pt x="136" y="1038"/>
                </a:cubicBezTo>
                <a:lnTo>
                  <a:pt x="136" y="1049"/>
                </a:lnTo>
                <a:lnTo>
                  <a:pt x="135" y="1056"/>
                </a:lnTo>
                <a:lnTo>
                  <a:pt x="135" y="1060"/>
                </a:lnTo>
                <a:cubicBezTo>
                  <a:pt x="132" y="1084"/>
                  <a:pt x="111" y="1102"/>
                  <a:pt x="87" y="1102"/>
                </a:cubicBezTo>
                <a:lnTo>
                  <a:pt x="85" y="1102"/>
                </a:lnTo>
                <a:cubicBezTo>
                  <a:pt x="62" y="1102"/>
                  <a:pt x="42" y="1086"/>
                  <a:pt x="38" y="1062"/>
                </a:cubicBezTo>
                <a:lnTo>
                  <a:pt x="38" y="1063"/>
                </a:lnTo>
                <a:lnTo>
                  <a:pt x="38" y="1061"/>
                </a:lnTo>
                <a:lnTo>
                  <a:pt x="127" y="1071"/>
                </a:lnTo>
                <a:lnTo>
                  <a:pt x="124" y="1078"/>
                </a:lnTo>
                <a:lnTo>
                  <a:pt x="121" y="1082"/>
                </a:lnTo>
                <a:cubicBezTo>
                  <a:pt x="114" y="1096"/>
                  <a:pt x="99" y="1106"/>
                  <a:pt x="83" y="1107"/>
                </a:cubicBezTo>
                <a:cubicBezTo>
                  <a:pt x="67" y="1108"/>
                  <a:pt x="51" y="1101"/>
                  <a:pt x="41" y="1088"/>
                </a:cubicBezTo>
                <a:lnTo>
                  <a:pt x="37" y="1082"/>
                </a:lnTo>
                <a:lnTo>
                  <a:pt x="35" y="1079"/>
                </a:lnTo>
                <a:lnTo>
                  <a:pt x="122" y="1070"/>
                </a:lnTo>
                <a:lnTo>
                  <a:pt x="122" y="1071"/>
                </a:lnTo>
                <a:lnTo>
                  <a:pt x="124" y="1056"/>
                </a:lnTo>
                <a:lnTo>
                  <a:pt x="124" y="1059"/>
                </a:lnTo>
                <a:cubicBezTo>
                  <a:pt x="124" y="1062"/>
                  <a:pt x="124" y="1065"/>
                  <a:pt x="123" y="1067"/>
                </a:cubicBezTo>
                <a:lnTo>
                  <a:pt x="123" y="1070"/>
                </a:lnTo>
                <a:lnTo>
                  <a:pt x="123" y="1062"/>
                </a:lnTo>
                <a:lnTo>
                  <a:pt x="123" y="1064"/>
                </a:lnTo>
                <a:cubicBezTo>
                  <a:pt x="123" y="1089"/>
                  <a:pt x="104" y="1110"/>
                  <a:pt x="78" y="1112"/>
                </a:cubicBezTo>
                <a:cubicBezTo>
                  <a:pt x="53" y="1113"/>
                  <a:pt x="31" y="1095"/>
                  <a:pt x="28" y="1070"/>
                </a:cubicBezTo>
                <a:lnTo>
                  <a:pt x="27" y="1064"/>
                </a:lnTo>
                <a:lnTo>
                  <a:pt x="27" y="1059"/>
                </a:lnTo>
                <a:lnTo>
                  <a:pt x="74" y="1102"/>
                </a:lnTo>
                <a:lnTo>
                  <a:pt x="73" y="1102"/>
                </a:lnTo>
                <a:lnTo>
                  <a:pt x="121" y="1050"/>
                </a:lnTo>
                <a:lnTo>
                  <a:pt x="121" y="1059"/>
                </a:lnTo>
                <a:lnTo>
                  <a:pt x="121" y="1064"/>
                </a:lnTo>
                <a:lnTo>
                  <a:pt x="73" y="1016"/>
                </a:lnTo>
                <a:lnTo>
                  <a:pt x="74" y="1016"/>
                </a:lnTo>
                <a:cubicBezTo>
                  <a:pt x="88" y="1016"/>
                  <a:pt x="102" y="1022"/>
                  <a:pt x="111" y="1034"/>
                </a:cubicBezTo>
                <a:cubicBezTo>
                  <a:pt x="120" y="1045"/>
                  <a:pt x="124" y="1059"/>
                  <a:pt x="121" y="1073"/>
                </a:cubicBezTo>
                <a:lnTo>
                  <a:pt x="120" y="1078"/>
                </a:lnTo>
                <a:lnTo>
                  <a:pt x="120" y="1080"/>
                </a:lnTo>
                <a:cubicBezTo>
                  <a:pt x="113" y="1105"/>
                  <a:pt x="88" y="1121"/>
                  <a:pt x="62" y="1115"/>
                </a:cubicBezTo>
                <a:cubicBezTo>
                  <a:pt x="37" y="1110"/>
                  <a:pt x="21" y="1085"/>
                  <a:pt x="26" y="1059"/>
                </a:cubicBezTo>
                <a:lnTo>
                  <a:pt x="26" y="1057"/>
                </a:lnTo>
                <a:lnTo>
                  <a:pt x="25" y="1066"/>
                </a:lnTo>
                <a:lnTo>
                  <a:pt x="25" y="1064"/>
                </a:lnTo>
                <a:cubicBezTo>
                  <a:pt x="25" y="1038"/>
                  <a:pt x="45" y="1017"/>
                  <a:pt x="71" y="1016"/>
                </a:cubicBezTo>
                <a:cubicBezTo>
                  <a:pt x="96" y="1015"/>
                  <a:pt x="118" y="1033"/>
                  <a:pt x="121" y="1059"/>
                </a:cubicBezTo>
                <a:lnTo>
                  <a:pt x="122" y="1068"/>
                </a:lnTo>
                <a:lnTo>
                  <a:pt x="122" y="1073"/>
                </a:lnTo>
                <a:cubicBezTo>
                  <a:pt x="122" y="1100"/>
                  <a:pt x="100" y="1121"/>
                  <a:pt x="74" y="1121"/>
                </a:cubicBezTo>
                <a:lnTo>
                  <a:pt x="73" y="1121"/>
                </a:lnTo>
                <a:lnTo>
                  <a:pt x="73" y="1025"/>
                </a:lnTo>
                <a:lnTo>
                  <a:pt x="74" y="1025"/>
                </a:lnTo>
                <a:cubicBezTo>
                  <a:pt x="88" y="1025"/>
                  <a:pt x="101" y="1031"/>
                  <a:pt x="110" y="1041"/>
                </a:cubicBezTo>
                <a:cubicBezTo>
                  <a:pt x="119" y="1051"/>
                  <a:pt x="124" y="1065"/>
                  <a:pt x="122" y="1078"/>
                </a:cubicBezTo>
                <a:lnTo>
                  <a:pt x="121" y="1089"/>
                </a:lnTo>
                <a:lnTo>
                  <a:pt x="120" y="1093"/>
                </a:lnTo>
                <a:lnTo>
                  <a:pt x="73" y="1035"/>
                </a:lnTo>
                <a:lnTo>
                  <a:pt x="73" y="1035"/>
                </a:lnTo>
                <a:lnTo>
                  <a:pt x="74" y="1035"/>
                </a:lnTo>
                <a:lnTo>
                  <a:pt x="26" y="1083"/>
                </a:lnTo>
                <a:lnTo>
                  <a:pt x="26" y="1079"/>
                </a:lnTo>
                <a:lnTo>
                  <a:pt x="28" y="1095"/>
                </a:lnTo>
                <a:lnTo>
                  <a:pt x="28" y="1093"/>
                </a:lnTo>
                <a:lnTo>
                  <a:pt x="121" y="1086"/>
                </a:lnTo>
                <a:lnTo>
                  <a:pt x="120" y="1089"/>
                </a:lnTo>
                <a:lnTo>
                  <a:pt x="121" y="1081"/>
                </a:lnTo>
                <a:lnTo>
                  <a:pt x="121" y="1085"/>
                </a:lnTo>
                <a:lnTo>
                  <a:pt x="121" y="1090"/>
                </a:lnTo>
                <a:lnTo>
                  <a:pt x="120" y="1081"/>
                </a:lnTo>
                <a:lnTo>
                  <a:pt x="121" y="1083"/>
                </a:lnTo>
                <a:lnTo>
                  <a:pt x="31" y="1071"/>
                </a:lnTo>
                <a:lnTo>
                  <a:pt x="31" y="1070"/>
                </a:lnTo>
                <a:lnTo>
                  <a:pt x="26" y="1085"/>
                </a:lnTo>
                <a:lnTo>
                  <a:pt x="27" y="1082"/>
                </a:lnTo>
                <a:lnTo>
                  <a:pt x="27" y="1078"/>
                </a:lnTo>
                <a:cubicBezTo>
                  <a:pt x="28" y="1073"/>
                  <a:pt x="30" y="1067"/>
                  <a:pt x="32" y="1063"/>
                </a:cubicBezTo>
                <a:lnTo>
                  <a:pt x="33" y="1062"/>
                </a:lnTo>
                <a:cubicBezTo>
                  <a:pt x="42" y="1042"/>
                  <a:pt x="65" y="1031"/>
                  <a:pt x="86" y="1036"/>
                </a:cubicBezTo>
                <a:cubicBezTo>
                  <a:pt x="108" y="1041"/>
                  <a:pt x="123" y="1061"/>
                  <a:pt x="123" y="1083"/>
                </a:cubicBezTo>
                <a:lnTo>
                  <a:pt x="123" y="1090"/>
                </a:lnTo>
                <a:lnTo>
                  <a:pt x="122" y="1099"/>
                </a:lnTo>
                <a:lnTo>
                  <a:pt x="121" y="1104"/>
                </a:lnTo>
                <a:lnTo>
                  <a:pt x="122" y="1094"/>
                </a:lnTo>
                <a:lnTo>
                  <a:pt x="122" y="1097"/>
                </a:lnTo>
                <a:lnTo>
                  <a:pt x="26" y="1097"/>
                </a:lnTo>
                <a:lnTo>
                  <a:pt x="26" y="1095"/>
                </a:lnTo>
                <a:cubicBezTo>
                  <a:pt x="26" y="1091"/>
                  <a:pt x="26" y="1087"/>
                  <a:pt x="27" y="1083"/>
                </a:cubicBezTo>
                <a:lnTo>
                  <a:pt x="28" y="1081"/>
                </a:lnTo>
                <a:lnTo>
                  <a:pt x="26" y="1093"/>
                </a:lnTo>
                <a:lnTo>
                  <a:pt x="26" y="1092"/>
                </a:lnTo>
                <a:lnTo>
                  <a:pt x="122" y="1098"/>
                </a:lnTo>
                <a:lnTo>
                  <a:pt x="122" y="1102"/>
                </a:lnTo>
                <a:lnTo>
                  <a:pt x="121" y="1107"/>
                </a:lnTo>
                <a:cubicBezTo>
                  <a:pt x="119" y="1131"/>
                  <a:pt x="98" y="1150"/>
                  <a:pt x="73" y="1150"/>
                </a:cubicBezTo>
                <a:lnTo>
                  <a:pt x="72" y="1150"/>
                </a:lnTo>
                <a:lnTo>
                  <a:pt x="72" y="1054"/>
                </a:lnTo>
                <a:lnTo>
                  <a:pt x="73" y="1054"/>
                </a:lnTo>
                <a:cubicBezTo>
                  <a:pt x="89" y="1054"/>
                  <a:pt x="103" y="1061"/>
                  <a:pt x="112" y="1074"/>
                </a:cubicBezTo>
                <a:cubicBezTo>
                  <a:pt x="121" y="1086"/>
                  <a:pt x="124" y="1103"/>
                  <a:pt x="119" y="1117"/>
                </a:cubicBezTo>
                <a:lnTo>
                  <a:pt x="118" y="1120"/>
                </a:lnTo>
                <a:lnTo>
                  <a:pt x="118" y="1122"/>
                </a:lnTo>
                <a:cubicBezTo>
                  <a:pt x="110" y="1144"/>
                  <a:pt x="88" y="1158"/>
                  <a:pt x="64" y="1154"/>
                </a:cubicBezTo>
                <a:cubicBezTo>
                  <a:pt x="41" y="1150"/>
                  <a:pt x="24" y="1130"/>
                  <a:pt x="24" y="1106"/>
                </a:cubicBezTo>
                <a:lnTo>
                  <a:pt x="24" y="1105"/>
                </a:lnTo>
                <a:cubicBezTo>
                  <a:pt x="24" y="1103"/>
                  <a:pt x="24" y="1100"/>
                  <a:pt x="24" y="1098"/>
                </a:cubicBezTo>
                <a:lnTo>
                  <a:pt x="25" y="1095"/>
                </a:lnTo>
                <a:lnTo>
                  <a:pt x="24" y="1101"/>
                </a:lnTo>
                <a:lnTo>
                  <a:pt x="24" y="1098"/>
                </a:lnTo>
                <a:lnTo>
                  <a:pt x="24" y="1097"/>
                </a:lnTo>
                <a:cubicBezTo>
                  <a:pt x="24" y="1072"/>
                  <a:pt x="44" y="1051"/>
                  <a:pt x="69" y="1049"/>
                </a:cubicBezTo>
                <a:cubicBezTo>
                  <a:pt x="95" y="1047"/>
                  <a:pt x="117" y="1066"/>
                  <a:pt x="120" y="1091"/>
                </a:cubicBezTo>
                <a:lnTo>
                  <a:pt x="121" y="1097"/>
                </a:lnTo>
                <a:lnTo>
                  <a:pt x="121" y="1102"/>
                </a:lnTo>
                <a:cubicBezTo>
                  <a:pt x="123" y="1122"/>
                  <a:pt x="113" y="1141"/>
                  <a:pt x="95" y="1149"/>
                </a:cubicBezTo>
                <a:lnTo>
                  <a:pt x="94" y="1150"/>
                </a:lnTo>
                <a:cubicBezTo>
                  <a:pt x="83" y="1156"/>
                  <a:pt x="69" y="1157"/>
                  <a:pt x="57" y="1153"/>
                </a:cubicBezTo>
                <a:lnTo>
                  <a:pt x="56" y="1152"/>
                </a:lnTo>
                <a:lnTo>
                  <a:pt x="118" y="1097"/>
                </a:lnTo>
                <a:lnTo>
                  <a:pt x="119" y="1102"/>
                </a:lnTo>
                <a:cubicBezTo>
                  <a:pt x="122" y="1116"/>
                  <a:pt x="118" y="1131"/>
                  <a:pt x="109" y="1142"/>
                </a:cubicBezTo>
                <a:cubicBezTo>
                  <a:pt x="100" y="1153"/>
                  <a:pt x="86" y="1159"/>
                  <a:pt x="72" y="1159"/>
                </a:cubicBezTo>
                <a:lnTo>
                  <a:pt x="71" y="1159"/>
                </a:lnTo>
                <a:lnTo>
                  <a:pt x="71" y="1159"/>
                </a:lnTo>
                <a:lnTo>
                  <a:pt x="71" y="1063"/>
                </a:lnTo>
                <a:lnTo>
                  <a:pt x="71" y="1063"/>
                </a:lnTo>
                <a:lnTo>
                  <a:pt x="71" y="1159"/>
                </a:lnTo>
                <a:lnTo>
                  <a:pt x="71" y="1159"/>
                </a:lnTo>
                <a:lnTo>
                  <a:pt x="119" y="1111"/>
                </a:lnTo>
                <a:lnTo>
                  <a:pt x="119" y="1114"/>
                </a:lnTo>
                <a:lnTo>
                  <a:pt x="119" y="1116"/>
                </a:lnTo>
                <a:lnTo>
                  <a:pt x="23" y="1116"/>
                </a:lnTo>
                <a:lnTo>
                  <a:pt x="23" y="1113"/>
                </a:lnTo>
                <a:lnTo>
                  <a:pt x="23" y="1111"/>
                </a:lnTo>
                <a:lnTo>
                  <a:pt x="119" y="1111"/>
                </a:lnTo>
                <a:lnTo>
                  <a:pt x="119" y="1116"/>
                </a:lnTo>
                <a:lnTo>
                  <a:pt x="119" y="1121"/>
                </a:lnTo>
                <a:cubicBezTo>
                  <a:pt x="119" y="1147"/>
                  <a:pt x="97" y="1169"/>
                  <a:pt x="71" y="1169"/>
                </a:cubicBezTo>
                <a:lnTo>
                  <a:pt x="70" y="1169"/>
                </a:lnTo>
                <a:lnTo>
                  <a:pt x="118" y="1121"/>
                </a:lnTo>
                <a:lnTo>
                  <a:pt x="118" y="1123"/>
                </a:lnTo>
                <a:lnTo>
                  <a:pt x="118" y="1125"/>
                </a:lnTo>
                <a:cubicBezTo>
                  <a:pt x="118" y="1150"/>
                  <a:pt x="100" y="1170"/>
                  <a:pt x="76" y="1173"/>
                </a:cubicBezTo>
                <a:cubicBezTo>
                  <a:pt x="52" y="1176"/>
                  <a:pt x="29" y="1161"/>
                  <a:pt x="23" y="1137"/>
                </a:cubicBezTo>
                <a:lnTo>
                  <a:pt x="23" y="1135"/>
                </a:lnTo>
                <a:cubicBezTo>
                  <a:pt x="22" y="1131"/>
                  <a:pt x="21" y="1127"/>
                  <a:pt x="21" y="1123"/>
                </a:cubicBezTo>
                <a:lnTo>
                  <a:pt x="21" y="1121"/>
                </a:lnTo>
                <a:cubicBezTo>
                  <a:pt x="21" y="1097"/>
                  <a:pt x="40" y="1076"/>
                  <a:pt x="64" y="1073"/>
                </a:cubicBezTo>
                <a:cubicBezTo>
                  <a:pt x="88" y="1070"/>
                  <a:pt x="110" y="1086"/>
                  <a:pt x="116" y="1109"/>
                </a:cubicBezTo>
                <a:lnTo>
                  <a:pt x="117" y="1114"/>
                </a:lnTo>
                <a:lnTo>
                  <a:pt x="118" y="1116"/>
                </a:lnTo>
                <a:cubicBezTo>
                  <a:pt x="120" y="1130"/>
                  <a:pt x="117" y="1145"/>
                  <a:pt x="108" y="1156"/>
                </a:cubicBezTo>
                <a:cubicBezTo>
                  <a:pt x="98" y="1167"/>
                  <a:pt x="85" y="1173"/>
                  <a:pt x="70" y="1173"/>
                </a:cubicBezTo>
                <a:lnTo>
                  <a:pt x="68" y="1173"/>
                </a:lnTo>
                <a:lnTo>
                  <a:pt x="116" y="1116"/>
                </a:lnTo>
                <a:lnTo>
                  <a:pt x="117" y="1121"/>
                </a:lnTo>
                <a:cubicBezTo>
                  <a:pt x="119" y="1135"/>
                  <a:pt x="116" y="1150"/>
                  <a:pt x="107" y="1161"/>
                </a:cubicBezTo>
                <a:cubicBezTo>
                  <a:pt x="97" y="1172"/>
                  <a:pt x="84" y="1178"/>
                  <a:pt x="69" y="1178"/>
                </a:cubicBezTo>
                <a:lnTo>
                  <a:pt x="68" y="1178"/>
                </a:lnTo>
                <a:lnTo>
                  <a:pt x="116" y="1130"/>
                </a:lnTo>
                <a:lnTo>
                  <a:pt x="116" y="1135"/>
                </a:lnTo>
                <a:lnTo>
                  <a:pt x="116" y="1140"/>
                </a:lnTo>
                <a:lnTo>
                  <a:pt x="116" y="1145"/>
                </a:lnTo>
                <a:cubicBezTo>
                  <a:pt x="116" y="1171"/>
                  <a:pt x="95" y="1193"/>
                  <a:pt x="68" y="1193"/>
                </a:cubicBezTo>
                <a:lnTo>
                  <a:pt x="67" y="1193"/>
                </a:lnTo>
                <a:lnTo>
                  <a:pt x="67" y="1097"/>
                </a:lnTo>
                <a:lnTo>
                  <a:pt x="68" y="1097"/>
                </a:lnTo>
                <a:lnTo>
                  <a:pt x="21" y="1140"/>
                </a:lnTo>
                <a:lnTo>
                  <a:pt x="21" y="1135"/>
                </a:lnTo>
                <a:lnTo>
                  <a:pt x="69" y="1188"/>
                </a:lnTo>
                <a:lnTo>
                  <a:pt x="67" y="1188"/>
                </a:lnTo>
                <a:lnTo>
                  <a:pt x="115" y="1131"/>
                </a:lnTo>
                <a:lnTo>
                  <a:pt x="116" y="1136"/>
                </a:lnTo>
                <a:cubicBezTo>
                  <a:pt x="116" y="1139"/>
                  <a:pt x="116" y="1142"/>
                  <a:pt x="116" y="1145"/>
                </a:cubicBezTo>
                <a:lnTo>
                  <a:pt x="116" y="1149"/>
                </a:lnTo>
                <a:lnTo>
                  <a:pt x="68" y="1101"/>
                </a:lnTo>
                <a:lnTo>
                  <a:pt x="69" y="1101"/>
                </a:lnTo>
                <a:lnTo>
                  <a:pt x="69" y="1197"/>
                </a:lnTo>
                <a:lnTo>
                  <a:pt x="68" y="1197"/>
                </a:lnTo>
                <a:lnTo>
                  <a:pt x="114" y="1163"/>
                </a:lnTo>
                <a:lnTo>
                  <a:pt x="113" y="1168"/>
                </a:lnTo>
                <a:lnTo>
                  <a:pt x="115" y="1154"/>
                </a:lnTo>
                <a:lnTo>
                  <a:pt x="115" y="1157"/>
                </a:lnTo>
                <a:cubicBezTo>
                  <a:pt x="115" y="1163"/>
                  <a:pt x="114" y="1168"/>
                  <a:pt x="113" y="1173"/>
                </a:cubicBezTo>
                <a:lnTo>
                  <a:pt x="112" y="1174"/>
                </a:lnTo>
                <a:cubicBezTo>
                  <a:pt x="105" y="1194"/>
                  <a:pt x="86" y="1208"/>
                  <a:pt x="65" y="1207"/>
                </a:cubicBezTo>
                <a:cubicBezTo>
                  <a:pt x="43" y="1206"/>
                  <a:pt x="25" y="1191"/>
                  <a:pt x="20" y="1171"/>
                </a:cubicBezTo>
                <a:lnTo>
                  <a:pt x="19" y="1169"/>
                </a:lnTo>
                <a:cubicBezTo>
                  <a:pt x="18" y="1165"/>
                  <a:pt x="18" y="1161"/>
                  <a:pt x="18" y="1157"/>
                </a:cubicBezTo>
                <a:lnTo>
                  <a:pt x="18" y="1153"/>
                </a:lnTo>
                <a:lnTo>
                  <a:pt x="18" y="1150"/>
                </a:lnTo>
                <a:lnTo>
                  <a:pt x="18" y="1149"/>
                </a:lnTo>
                <a:lnTo>
                  <a:pt x="113" y="1161"/>
                </a:lnTo>
                <a:lnTo>
                  <a:pt x="112" y="1163"/>
                </a:lnTo>
                <a:lnTo>
                  <a:pt x="113" y="1151"/>
                </a:lnTo>
                <a:lnTo>
                  <a:pt x="113" y="1159"/>
                </a:lnTo>
                <a:lnTo>
                  <a:pt x="113" y="1167"/>
                </a:lnTo>
                <a:cubicBezTo>
                  <a:pt x="113" y="1170"/>
                  <a:pt x="112" y="1174"/>
                  <a:pt x="111" y="1177"/>
                </a:cubicBezTo>
                <a:lnTo>
                  <a:pt x="110" y="1181"/>
                </a:lnTo>
                <a:cubicBezTo>
                  <a:pt x="109" y="1184"/>
                  <a:pt x="108" y="1186"/>
                  <a:pt x="107" y="1189"/>
                </a:cubicBezTo>
                <a:lnTo>
                  <a:pt x="106" y="1190"/>
                </a:lnTo>
                <a:cubicBezTo>
                  <a:pt x="97" y="1208"/>
                  <a:pt x="78" y="1219"/>
                  <a:pt x="58" y="1216"/>
                </a:cubicBezTo>
                <a:cubicBezTo>
                  <a:pt x="37" y="1214"/>
                  <a:pt x="21" y="1199"/>
                  <a:pt x="17" y="1179"/>
                </a:cubicBezTo>
                <a:lnTo>
                  <a:pt x="15" y="1169"/>
                </a:lnTo>
                <a:lnTo>
                  <a:pt x="14" y="1164"/>
                </a:lnTo>
                <a:lnTo>
                  <a:pt x="110" y="1159"/>
                </a:lnTo>
                <a:lnTo>
                  <a:pt x="110" y="1161"/>
                </a:lnTo>
                <a:lnTo>
                  <a:pt x="109" y="1153"/>
                </a:lnTo>
                <a:lnTo>
                  <a:pt x="110" y="1156"/>
                </a:lnTo>
                <a:cubicBezTo>
                  <a:pt x="112" y="1170"/>
                  <a:pt x="108" y="1184"/>
                  <a:pt x="99" y="1195"/>
                </a:cubicBezTo>
                <a:cubicBezTo>
                  <a:pt x="90" y="1206"/>
                  <a:pt x="77" y="1212"/>
                  <a:pt x="62" y="1212"/>
                </a:cubicBezTo>
                <a:lnTo>
                  <a:pt x="60" y="1212"/>
                </a:lnTo>
                <a:lnTo>
                  <a:pt x="108" y="1169"/>
                </a:lnTo>
                <a:lnTo>
                  <a:pt x="107" y="1179"/>
                </a:lnTo>
                <a:lnTo>
                  <a:pt x="106" y="1184"/>
                </a:lnTo>
                <a:cubicBezTo>
                  <a:pt x="101" y="1208"/>
                  <a:pt x="78" y="1224"/>
                  <a:pt x="54" y="1221"/>
                </a:cubicBezTo>
                <a:cubicBezTo>
                  <a:pt x="29" y="1219"/>
                  <a:pt x="11" y="1198"/>
                  <a:pt x="11" y="1173"/>
                </a:cubicBezTo>
                <a:lnTo>
                  <a:pt x="11" y="1171"/>
                </a:lnTo>
                <a:lnTo>
                  <a:pt x="11" y="1168"/>
                </a:lnTo>
                <a:lnTo>
                  <a:pt x="59" y="1216"/>
                </a:lnTo>
                <a:lnTo>
                  <a:pt x="57" y="1216"/>
                </a:lnTo>
                <a:lnTo>
                  <a:pt x="104" y="1161"/>
                </a:lnTo>
                <a:lnTo>
                  <a:pt x="105" y="1164"/>
                </a:lnTo>
                <a:cubicBezTo>
                  <a:pt x="105" y="1166"/>
                  <a:pt x="105" y="1169"/>
                  <a:pt x="105" y="1171"/>
                </a:cubicBezTo>
                <a:lnTo>
                  <a:pt x="105" y="1173"/>
                </a:lnTo>
                <a:cubicBezTo>
                  <a:pt x="105" y="1198"/>
                  <a:pt x="87" y="1219"/>
                  <a:pt x="62" y="1221"/>
                </a:cubicBezTo>
                <a:cubicBezTo>
                  <a:pt x="38" y="1224"/>
                  <a:pt x="15" y="1207"/>
                  <a:pt x="10" y="1183"/>
                </a:cubicBezTo>
                <a:lnTo>
                  <a:pt x="10" y="1180"/>
                </a:lnTo>
                <a:lnTo>
                  <a:pt x="12" y="1189"/>
                </a:lnTo>
                <a:lnTo>
                  <a:pt x="11" y="1186"/>
                </a:lnTo>
                <a:lnTo>
                  <a:pt x="104" y="1168"/>
                </a:lnTo>
                <a:lnTo>
                  <a:pt x="104" y="1170"/>
                </a:lnTo>
                <a:lnTo>
                  <a:pt x="103" y="1163"/>
                </a:lnTo>
                <a:lnTo>
                  <a:pt x="104" y="1167"/>
                </a:lnTo>
                <a:cubicBezTo>
                  <a:pt x="104" y="1169"/>
                  <a:pt x="104" y="1171"/>
                  <a:pt x="104" y="1173"/>
                </a:cubicBezTo>
                <a:lnTo>
                  <a:pt x="104" y="1183"/>
                </a:lnTo>
                <a:lnTo>
                  <a:pt x="104" y="1183"/>
                </a:lnTo>
                <a:lnTo>
                  <a:pt x="104" y="1186"/>
                </a:lnTo>
                <a:cubicBezTo>
                  <a:pt x="104" y="1191"/>
                  <a:pt x="103" y="1196"/>
                  <a:pt x="102" y="1201"/>
                </a:cubicBezTo>
                <a:lnTo>
                  <a:pt x="101" y="1203"/>
                </a:lnTo>
                <a:cubicBezTo>
                  <a:pt x="94" y="1223"/>
                  <a:pt x="74" y="1237"/>
                  <a:pt x="52" y="1235"/>
                </a:cubicBezTo>
                <a:cubicBezTo>
                  <a:pt x="31" y="1234"/>
                  <a:pt x="13" y="1218"/>
                  <a:pt x="8" y="1197"/>
                </a:cubicBezTo>
                <a:lnTo>
                  <a:pt x="8" y="1197"/>
                </a:lnTo>
                <a:lnTo>
                  <a:pt x="8" y="1195"/>
                </a:lnTo>
                <a:lnTo>
                  <a:pt x="102" y="1178"/>
                </a:lnTo>
                <a:lnTo>
                  <a:pt x="103" y="1187"/>
                </a:lnTo>
                <a:lnTo>
                  <a:pt x="103" y="1192"/>
                </a:lnTo>
                <a:lnTo>
                  <a:pt x="8" y="1181"/>
                </a:lnTo>
                <a:lnTo>
                  <a:pt x="8" y="1183"/>
                </a:lnTo>
                <a:lnTo>
                  <a:pt x="9" y="1180"/>
                </a:lnTo>
                <a:cubicBezTo>
                  <a:pt x="12" y="1156"/>
                  <a:pt x="33" y="1139"/>
                  <a:pt x="56" y="1139"/>
                </a:cubicBezTo>
                <a:lnTo>
                  <a:pt x="57" y="1139"/>
                </a:lnTo>
                <a:lnTo>
                  <a:pt x="57" y="1235"/>
                </a:lnTo>
                <a:lnTo>
                  <a:pt x="55" y="1235"/>
                </a:lnTo>
                <a:cubicBezTo>
                  <a:pt x="31" y="1235"/>
                  <a:pt x="11" y="1218"/>
                  <a:pt x="7" y="1194"/>
                </a:cubicBezTo>
                <a:lnTo>
                  <a:pt x="7" y="1191"/>
                </a:lnTo>
                <a:cubicBezTo>
                  <a:pt x="7" y="1189"/>
                  <a:pt x="6" y="1186"/>
                  <a:pt x="6" y="1184"/>
                </a:cubicBezTo>
                <a:lnTo>
                  <a:pt x="6" y="1182"/>
                </a:lnTo>
                <a:lnTo>
                  <a:pt x="102" y="1182"/>
                </a:lnTo>
                <a:lnTo>
                  <a:pt x="102" y="1183"/>
                </a:lnTo>
                <a:lnTo>
                  <a:pt x="102" y="1182"/>
                </a:lnTo>
                <a:lnTo>
                  <a:pt x="103" y="1192"/>
                </a:lnTo>
                <a:lnTo>
                  <a:pt x="103" y="1198"/>
                </a:lnTo>
                <a:lnTo>
                  <a:pt x="103" y="1202"/>
                </a:lnTo>
                <a:lnTo>
                  <a:pt x="7" y="1202"/>
                </a:lnTo>
                <a:lnTo>
                  <a:pt x="7" y="1200"/>
                </a:lnTo>
                <a:lnTo>
                  <a:pt x="7" y="1207"/>
                </a:lnTo>
                <a:lnTo>
                  <a:pt x="7" y="1204"/>
                </a:lnTo>
                <a:lnTo>
                  <a:pt x="54" y="1245"/>
                </a:lnTo>
                <a:lnTo>
                  <a:pt x="53" y="1245"/>
                </a:lnTo>
                <a:lnTo>
                  <a:pt x="101" y="1189"/>
                </a:lnTo>
                <a:lnTo>
                  <a:pt x="101" y="1192"/>
                </a:lnTo>
                <a:cubicBezTo>
                  <a:pt x="102" y="1195"/>
                  <a:pt x="102" y="1197"/>
                  <a:pt x="102" y="1200"/>
                </a:cubicBezTo>
                <a:lnTo>
                  <a:pt x="102" y="1202"/>
                </a:lnTo>
                <a:lnTo>
                  <a:pt x="6" y="1202"/>
                </a:lnTo>
                <a:lnTo>
                  <a:pt x="6" y="1198"/>
                </a:lnTo>
                <a:lnTo>
                  <a:pt x="7" y="1210"/>
                </a:lnTo>
                <a:lnTo>
                  <a:pt x="7" y="1208"/>
                </a:lnTo>
                <a:lnTo>
                  <a:pt x="101" y="1196"/>
                </a:lnTo>
                <a:lnTo>
                  <a:pt x="101" y="1197"/>
                </a:lnTo>
                <a:lnTo>
                  <a:pt x="101" y="1196"/>
                </a:lnTo>
                <a:lnTo>
                  <a:pt x="102" y="1202"/>
                </a:lnTo>
                <a:lnTo>
                  <a:pt x="102" y="1212"/>
                </a:lnTo>
                <a:lnTo>
                  <a:pt x="102" y="1216"/>
                </a:lnTo>
                <a:cubicBezTo>
                  <a:pt x="102" y="1235"/>
                  <a:pt x="91" y="1253"/>
                  <a:pt x="73" y="1260"/>
                </a:cubicBezTo>
                <a:cubicBezTo>
                  <a:pt x="55" y="1268"/>
                  <a:pt x="34" y="1264"/>
                  <a:pt x="21" y="1250"/>
                </a:cubicBezTo>
                <a:lnTo>
                  <a:pt x="20" y="1249"/>
                </a:lnTo>
                <a:cubicBezTo>
                  <a:pt x="12" y="1242"/>
                  <a:pt x="8" y="1232"/>
                  <a:pt x="6" y="1221"/>
                </a:cubicBezTo>
                <a:lnTo>
                  <a:pt x="6" y="1216"/>
                </a:lnTo>
                <a:lnTo>
                  <a:pt x="5" y="1211"/>
                </a:lnTo>
                <a:cubicBezTo>
                  <a:pt x="4" y="1198"/>
                  <a:pt x="8" y="1184"/>
                  <a:pt x="17" y="1174"/>
                </a:cubicBezTo>
                <a:cubicBezTo>
                  <a:pt x="26" y="1164"/>
                  <a:pt x="39" y="1158"/>
                  <a:pt x="53" y="1158"/>
                </a:cubicBezTo>
                <a:lnTo>
                  <a:pt x="54" y="1158"/>
                </a:lnTo>
                <a:cubicBezTo>
                  <a:pt x="79" y="1158"/>
                  <a:pt x="99" y="1177"/>
                  <a:pt x="102" y="1202"/>
                </a:cubicBezTo>
                <a:lnTo>
                  <a:pt x="102" y="1211"/>
                </a:lnTo>
                <a:lnTo>
                  <a:pt x="102" y="1216"/>
                </a:lnTo>
                <a:cubicBezTo>
                  <a:pt x="102" y="1240"/>
                  <a:pt x="85" y="1260"/>
                  <a:pt x="62" y="1263"/>
                </a:cubicBezTo>
                <a:cubicBezTo>
                  <a:pt x="39" y="1267"/>
                  <a:pt x="16" y="1253"/>
                  <a:pt x="9" y="1231"/>
                </a:cubicBezTo>
                <a:lnTo>
                  <a:pt x="8" y="1230"/>
                </a:lnTo>
                <a:cubicBezTo>
                  <a:pt x="8" y="1227"/>
                  <a:pt x="7" y="1225"/>
                  <a:pt x="7" y="1222"/>
                </a:cubicBezTo>
                <a:lnTo>
                  <a:pt x="6" y="1219"/>
                </a:lnTo>
                <a:cubicBezTo>
                  <a:pt x="4" y="1205"/>
                  <a:pt x="8" y="1191"/>
                  <a:pt x="17" y="1180"/>
                </a:cubicBezTo>
                <a:cubicBezTo>
                  <a:pt x="26" y="1170"/>
                  <a:pt x="39" y="1163"/>
                  <a:pt x="53" y="1163"/>
                </a:cubicBezTo>
                <a:lnTo>
                  <a:pt x="54" y="1163"/>
                </a:lnTo>
                <a:cubicBezTo>
                  <a:pt x="69" y="1163"/>
                  <a:pt x="82" y="1170"/>
                  <a:pt x="91" y="1180"/>
                </a:cubicBezTo>
                <a:cubicBezTo>
                  <a:pt x="100" y="1191"/>
                  <a:pt x="104" y="1205"/>
                  <a:pt x="102" y="1219"/>
                </a:cubicBezTo>
                <a:lnTo>
                  <a:pt x="101" y="1222"/>
                </a:lnTo>
                <a:cubicBezTo>
                  <a:pt x="101" y="1225"/>
                  <a:pt x="100" y="1227"/>
                  <a:pt x="100" y="1230"/>
                </a:cubicBezTo>
                <a:lnTo>
                  <a:pt x="99" y="1231"/>
                </a:lnTo>
                <a:cubicBezTo>
                  <a:pt x="92" y="1253"/>
                  <a:pt x="69" y="1267"/>
                  <a:pt x="46" y="1263"/>
                </a:cubicBezTo>
                <a:cubicBezTo>
                  <a:pt x="23" y="1260"/>
                  <a:pt x="5" y="1240"/>
                  <a:pt x="5" y="1216"/>
                </a:cubicBezTo>
                <a:lnTo>
                  <a:pt x="5" y="1214"/>
                </a:lnTo>
                <a:lnTo>
                  <a:pt x="5" y="1211"/>
                </a:lnTo>
                <a:lnTo>
                  <a:pt x="5" y="1208"/>
                </a:lnTo>
                <a:lnTo>
                  <a:pt x="5" y="1206"/>
                </a:lnTo>
                <a:lnTo>
                  <a:pt x="101" y="1206"/>
                </a:lnTo>
                <a:lnTo>
                  <a:pt x="101" y="1208"/>
                </a:lnTo>
                <a:lnTo>
                  <a:pt x="101" y="1200"/>
                </a:lnTo>
                <a:lnTo>
                  <a:pt x="101" y="1204"/>
                </a:lnTo>
                <a:lnTo>
                  <a:pt x="102" y="1208"/>
                </a:lnTo>
                <a:cubicBezTo>
                  <a:pt x="102" y="1210"/>
                  <a:pt x="102" y="1212"/>
                  <a:pt x="102" y="1214"/>
                </a:cubicBezTo>
                <a:lnTo>
                  <a:pt x="102" y="1216"/>
                </a:lnTo>
                <a:lnTo>
                  <a:pt x="6" y="1216"/>
                </a:lnTo>
                <a:lnTo>
                  <a:pt x="6" y="1214"/>
                </a:lnTo>
                <a:lnTo>
                  <a:pt x="7" y="1223"/>
                </a:lnTo>
                <a:lnTo>
                  <a:pt x="7" y="1221"/>
                </a:lnTo>
                <a:lnTo>
                  <a:pt x="102" y="1211"/>
                </a:lnTo>
                <a:lnTo>
                  <a:pt x="102" y="1213"/>
                </a:lnTo>
                <a:lnTo>
                  <a:pt x="102" y="1216"/>
                </a:lnTo>
                <a:cubicBezTo>
                  <a:pt x="102" y="1219"/>
                  <a:pt x="102" y="1221"/>
                  <a:pt x="101" y="1224"/>
                </a:cubicBezTo>
                <a:lnTo>
                  <a:pt x="100" y="1231"/>
                </a:lnTo>
                <a:lnTo>
                  <a:pt x="100" y="1233"/>
                </a:lnTo>
                <a:cubicBezTo>
                  <a:pt x="94" y="1256"/>
                  <a:pt x="71" y="1272"/>
                  <a:pt x="47" y="1269"/>
                </a:cubicBezTo>
                <a:cubicBezTo>
                  <a:pt x="23" y="1266"/>
                  <a:pt x="5" y="1245"/>
                  <a:pt x="5" y="1221"/>
                </a:cubicBezTo>
                <a:lnTo>
                  <a:pt x="5" y="1218"/>
                </a:lnTo>
                <a:lnTo>
                  <a:pt x="6" y="1228"/>
                </a:lnTo>
                <a:lnTo>
                  <a:pt x="5" y="1225"/>
                </a:lnTo>
                <a:cubicBezTo>
                  <a:pt x="0" y="1200"/>
                  <a:pt x="17" y="1175"/>
                  <a:pt x="42" y="1169"/>
                </a:cubicBezTo>
                <a:cubicBezTo>
                  <a:pt x="67" y="1163"/>
                  <a:pt x="93" y="1179"/>
                  <a:pt x="99" y="1204"/>
                </a:cubicBezTo>
                <a:lnTo>
                  <a:pt x="100" y="1210"/>
                </a:lnTo>
                <a:lnTo>
                  <a:pt x="101" y="1213"/>
                </a:lnTo>
                <a:cubicBezTo>
                  <a:pt x="102" y="1219"/>
                  <a:pt x="102" y="1225"/>
                  <a:pt x="100" y="1231"/>
                </a:cubicBezTo>
                <a:lnTo>
                  <a:pt x="99" y="1236"/>
                </a:lnTo>
                <a:lnTo>
                  <a:pt x="100" y="1225"/>
                </a:lnTo>
                <a:lnTo>
                  <a:pt x="100" y="1231"/>
                </a:lnTo>
                <a:lnTo>
                  <a:pt x="100" y="1235"/>
                </a:lnTo>
                <a:lnTo>
                  <a:pt x="4" y="1235"/>
                </a:lnTo>
                <a:lnTo>
                  <a:pt x="4" y="1233"/>
                </a:lnTo>
                <a:lnTo>
                  <a:pt x="4" y="1230"/>
                </a:lnTo>
                <a:lnTo>
                  <a:pt x="4" y="1227"/>
                </a:lnTo>
                <a:lnTo>
                  <a:pt x="4" y="1225"/>
                </a:lnTo>
                <a:lnTo>
                  <a:pt x="100" y="1225"/>
                </a:lnTo>
                <a:lnTo>
                  <a:pt x="100" y="1234"/>
                </a:lnTo>
                <a:lnTo>
                  <a:pt x="100" y="1239"/>
                </a:lnTo>
                <a:lnTo>
                  <a:pt x="52" y="1187"/>
                </a:lnTo>
                <a:lnTo>
                  <a:pt x="55" y="1187"/>
                </a:lnTo>
                <a:cubicBezTo>
                  <a:pt x="79" y="1187"/>
                  <a:pt x="99" y="1204"/>
                  <a:pt x="103" y="1227"/>
                </a:cubicBezTo>
                <a:lnTo>
                  <a:pt x="103" y="1226"/>
                </a:lnTo>
                <a:lnTo>
                  <a:pt x="103" y="1228"/>
                </a:lnTo>
                <a:lnTo>
                  <a:pt x="10" y="1228"/>
                </a:lnTo>
                <a:lnTo>
                  <a:pt x="10" y="1226"/>
                </a:lnTo>
                <a:lnTo>
                  <a:pt x="9" y="1238"/>
                </a:lnTo>
                <a:lnTo>
                  <a:pt x="9" y="1235"/>
                </a:lnTo>
                <a:cubicBezTo>
                  <a:pt x="9" y="1208"/>
                  <a:pt x="30" y="1187"/>
                  <a:pt x="57" y="1187"/>
                </a:cubicBezTo>
                <a:lnTo>
                  <a:pt x="57" y="1187"/>
                </a:lnTo>
                <a:cubicBezTo>
                  <a:pt x="84" y="1187"/>
                  <a:pt x="105" y="1208"/>
                  <a:pt x="105" y="1235"/>
                </a:cubicBezTo>
                <a:lnTo>
                  <a:pt x="105" y="1240"/>
                </a:lnTo>
                <a:cubicBezTo>
                  <a:pt x="105" y="1243"/>
                  <a:pt x="105" y="1247"/>
                  <a:pt x="104" y="1250"/>
                </a:cubicBezTo>
                <a:lnTo>
                  <a:pt x="103" y="1255"/>
                </a:lnTo>
                <a:cubicBezTo>
                  <a:pt x="100" y="1271"/>
                  <a:pt x="88" y="1285"/>
                  <a:pt x="72" y="1290"/>
                </a:cubicBezTo>
                <a:lnTo>
                  <a:pt x="70" y="1291"/>
                </a:lnTo>
                <a:cubicBezTo>
                  <a:pt x="61" y="1293"/>
                  <a:pt x="52" y="1294"/>
                  <a:pt x="43" y="1292"/>
                </a:cubicBezTo>
                <a:lnTo>
                  <a:pt x="41" y="1291"/>
                </a:lnTo>
                <a:cubicBezTo>
                  <a:pt x="16" y="1285"/>
                  <a:pt x="0" y="1259"/>
                  <a:pt x="6" y="1233"/>
                </a:cubicBezTo>
                <a:cubicBezTo>
                  <a:pt x="13" y="1207"/>
                  <a:pt x="39" y="1191"/>
                  <a:pt x="65" y="119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37"/>
          <p:cNvSpPr>
            <a:spLocks/>
          </p:cNvSpPr>
          <p:nvPr/>
        </p:nvSpPr>
        <p:spPr bwMode="auto">
          <a:xfrm>
            <a:off x="6764338" y="3367088"/>
            <a:ext cx="84137" cy="355600"/>
          </a:xfrm>
          <a:custGeom>
            <a:avLst/>
            <a:gdLst>
              <a:gd name="T0" fmla="*/ 108 w 296"/>
              <a:gd name="T1" fmla="*/ 1155 h 1240"/>
              <a:gd name="T2" fmla="*/ 58 w 296"/>
              <a:gd name="T3" fmla="*/ 1066 h 1240"/>
              <a:gd name="T4" fmla="*/ 25 w 296"/>
              <a:gd name="T5" fmla="*/ 1067 h 1240"/>
              <a:gd name="T6" fmla="*/ 88 w 296"/>
              <a:gd name="T7" fmla="*/ 971 h 1240"/>
              <a:gd name="T8" fmla="*/ 45 w 296"/>
              <a:gd name="T9" fmla="*/ 1010 h 1240"/>
              <a:gd name="T10" fmla="*/ 142 w 296"/>
              <a:gd name="T11" fmla="*/ 984 h 1240"/>
              <a:gd name="T12" fmla="*/ 50 w 296"/>
              <a:gd name="T13" fmla="*/ 937 h 1240"/>
              <a:gd name="T14" fmla="*/ 151 w 296"/>
              <a:gd name="T15" fmla="*/ 877 h 1240"/>
              <a:gd name="T16" fmla="*/ 72 w 296"/>
              <a:gd name="T17" fmla="*/ 844 h 1240"/>
              <a:gd name="T18" fmla="*/ 72 w 296"/>
              <a:gd name="T19" fmla="*/ 823 h 1240"/>
              <a:gd name="T20" fmla="*/ 174 w 296"/>
              <a:gd name="T21" fmla="*/ 796 h 1240"/>
              <a:gd name="T22" fmla="*/ 166 w 296"/>
              <a:gd name="T23" fmla="*/ 739 h 1240"/>
              <a:gd name="T24" fmla="*/ 179 w 296"/>
              <a:gd name="T25" fmla="*/ 744 h 1240"/>
              <a:gd name="T26" fmla="*/ 185 w 296"/>
              <a:gd name="T27" fmla="*/ 686 h 1240"/>
              <a:gd name="T28" fmla="*/ 104 w 296"/>
              <a:gd name="T29" fmla="*/ 633 h 1240"/>
              <a:gd name="T30" fmla="*/ 199 w 296"/>
              <a:gd name="T31" fmla="*/ 624 h 1240"/>
              <a:gd name="T32" fmla="*/ 104 w 296"/>
              <a:gd name="T33" fmla="*/ 588 h 1240"/>
              <a:gd name="T34" fmla="*/ 105 w 296"/>
              <a:gd name="T35" fmla="*/ 576 h 1240"/>
              <a:gd name="T36" fmla="*/ 210 w 296"/>
              <a:gd name="T37" fmla="*/ 519 h 1240"/>
              <a:gd name="T38" fmla="*/ 123 w 296"/>
              <a:gd name="T39" fmla="*/ 506 h 1240"/>
              <a:gd name="T40" fmla="*/ 227 w 296"/>
              <a:gd name="T41" fmla="*/ 463 h 1240"/>
              <a:gd name="T42" fmla="*/ 189 w 296"/>
              <a:gd name="T43" fmla="*/ 372 h 1240"/>
              <a:gd name="T44" fmla="*/ 195 w 296"/>
              <a:gd name="T45" fmla="*/ 425 h 1240"/>
              <a:gd name="T46" fmla="*/ 237 w 296"/>
              <a:gd name="T47" fmla="*/ 379 h 1240"/>
              <a:gd name="T48" fmla="*/ 208 w 296"/>
              <a:gd name="T49" fmla="*/ 377 h 1240"/>
              <a:gd name="T50" fmla="*/ 164 w 296"/>
              <a:gd name="T51" fmla="*/ 273 h 1240"/>
              <a:gd name="T52" fmla="*/ 173 w 296"/>
              <a:gd name="T53" fmla="*/ 249 h 1240"/>
              <a:gd name="T54" fmla="*/ 169 w 296"/>
              <a:gd name="T55" fmla="*/ 214 h 1240"/>
              <a:gd name="T56" fmla="*/ 174 w 296"/>
              <a:gd name="T57" fmla="*/ 199 h 1240"/>
              <a:gd name="T58" fmla="*/ 184 w 296"/>
              <a:gd name="T59" fmla="*/ 137 h 1240"/>
              <a:gd name="T60" fmla="*/ 240 w 296"/>
              <a:gd name="T61" fmla="*/ 54 h 1240"/>
              <a:gd name="T62" fmla="*/ 283 w 296"/>
              <a:gd name="T63" fmla="*/ 44 h 1240"/>
              <a:gd name="T64" fmla="*/ 199 w 296"/>
              <a:gd name="T65" fmla="*/ 80 h 1240"/>
              <a:gd name="T66" fmla="*/ 243 w 296"/>
              <a:gd name="T67" fmla="*/ 174 h 1240"/>
              <a:gd name="T68" fmla="*/ 275 w 296"/>
              <a:gd name="T69" fmla="*/ 154 h 1240"/>
              <a:gd name="T70" fmla="*/ 271 w 296"/>
              <a:gd name="T71" fmla="*/ 207 h 1240"/>
              <a:gd name="T72" fmla="*/ 168 w 296"/>
              <a:gd name="T73" fmla="*/ 238 h 1240"/>
              <a:gd name="T74" fmla="*/ 215 w 296"/>
              <a:gd name="T75" fmla="*/ 302 h 1240"/>
              <a:gd name="T76" fmla="*/ 252 w 296"/>
              <a:gd name="T77" fmla="*/ 307 h 1240"/>
              <a:gd name="T78" fmla="*/ 241 w 296"/>
              <a:gd name="T79" fmla="*/ 335 h 1240"/>
              <a:gd name="T80" fmla="*/ 240 w 296"/>
              <a:gd name="T81" fmla="*/ 382 h 1240"/>
              <a:gd name="T82" fmla="*/ 237 w 296"/>
              <a:gd name="T83" fmla="*/ 390 h 1240"/>
              <a:gd name="T84" fmla="*/ 180 w 296"/>
              <a:gd name="T85" fmla="*/ 511 h 1240"/>
              <a:gd name="T86" fmla="*/ 224 w 296"/>
              <a:gd name="T87" fmla="*/ 497 h 1240"/>
              <a:gd name="T88" fmla="*/ 115 w 296"/>
              <a:gd name="T89" fmla="*/ 515 h 1240"/>
              <a:gd name="T90" fmla="*/ 153 w 296"/>
              <a:gd name="T91" fmla="*/ 505 h 1240"/>
              <a:gd name="T92" fmla="*/ 105 w 296"/>
              <a:gd name="T93" fmla="*/ 592 h 1240"/>
              <a:gd name="T94" fmla="*/ 193 w 296"/>
              <a:gd name="T95" fmla="*/ 655 h 1240"/>
              <a:gd name="T96" fmla="*/ 147 w 296"/>
              <a:gd name="T97" fmla="*/ 600 h 1240"/>
              <a:gd name="T98" fmla="*/ 90 w 296"/>
              <a:gd name="T99" fmla="*/ 681 h 1240"/>
              <a:gd name="T100" fmla="*/ 165 w 296"/>
              <a:gd name="T101" fmla="*/ 778 h 1240"/>
              <a:gd name="T102" fmla="*/ 175 w 296"/>
              <a:gd name="T103" fmla="*/ 760 h 1240"/>
              <a:gd name="T104" fmla="*/ 177 w 296"/>
              <a:gd name="T105" fmla="*/ 792 h 1240"/>
              <a:gd name="T106" fmla="*/ 168 w 296"/>
              <a:gd name="T107" fmla="*/ 827 h 1240"/>
              <a:gd name="T108" fmla="*/ 151 w 296"/>
              <a:gd name="T109" fmla="*/ 900 h 1240"/>
              <a:gd name="T110" fmla="*/ 151 w 296"/>
              <a:gd name="T111" fmla="*/ 900 h 1240"/>
              <a:gd name="T112" fmla="*/ 98 w 296"/>
              <a:gd name="T113" fmla="*/ 986 h 1240"/>
              <a:gd name="T114" fmla="*/ 40 w 296"/>
              <a:gd name="T115" fmla="*/ 981 h 1240"/>
              <a:gd name="T116" fmla="*/ 136 w 296"/>
              <a:gd name="T117" fmla="*/ 1004 h 1240"/>
              <a:gd name="T118" fmla="*/ 132 w 296"/>
              <a:gd name="T119" fmla="*/ 1029 h 1240"/>
              <a:gd name="T120" fmla="*/ 66 w 296"/>
              <a:gd name="T121" fmla="*/ 1143 h 1240"/>
              <a:gd name="T122" fmla="*/ 8 w 296"/>
              <a:gd name="T123" fmla="*/ 1124 h 1240"/>
              <a:gd name="T124" fmla="*/ 102 w 296"/>
              <a:gd name="T125" fmla="*/ 1172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6" h="1240">
                <a:moveTo>
                  <a:pt x="100" y="1176"/>
                </a:moveTo>
                <a:lnTo>
                  <a:pt x="100" y="1179"/>
                </a:lnTo>
                <a:lnTo>
                  <a:pt x="100" y="1189"/>
                </a:lnTo>
                <a:lnTo>
                  <a:pt x="99" y="1194"/>
                </a:lnTo>
                <a:lnTo>
                  <a:pt x="98" y="1202"/>
                </a:lnTo>
                <a:cubicBezTo>
                  <a:pt x="93" y="1222"/>
                  <a:pt x="76" y="1236"/>
                  <a:pt x="56" y="1238"/>
                </a:cubicBezTo>
                <a:cubicBezTo>
                  <a:pt x="36" y="1240"/>
                  <a:pt x="17" y="1230"/>
                  <a:pt x="8" y="1212"/>
                </a:cubicBezTo>
                <a:lnTo>
                  <a:pt x="8" y="1211"/>
                </a:lnTo>
                <a:cubicBezTo>
                  <a:pt x="5" y="1207"/>
                  <a:pt x="4" y="1202"/>
                  <a:pt x="3" y="1197"/>
                </a:cubicBezTo>
                <a:lnTo>
                  <a:pt x="3" y="1194"/>
                </a:lnTo>
                <a:lnTo>
                  <a:pt x="3" y="1196"/>
                </a:lnTo>
                <a:cubicBezTo>
                  <a:pt x="2" y="1192"/>
                  <a:pt x="1" y="1187"/>
                  <a:pt x="1" y="1183"/>
                </a:cubicBezTo>
                <a:lnTo>
                  <a:pt x="1" y="1181"/>
                </a:lnTo>
                <a:cubicBezTo>
                  <a:pt x="1" y="1156"/>
                  <a:pt x="20" y="1136"/>
                  <a:pt x="44" y="1133"/>
                </a:cubicBezTo>
                <a:cubicBezTo>
                  <a:pt x="69" y="1131"/>
                  <a:pt x="91" y="1147"/>
                  <a:pt x="96" y="1172"/>
                </a:cubicBezTo>
                <a:lnTo>
                  <a:pt x="97" y="1174"/>
                </a:lnTo>
                <a:lnTo>
                  <a:pt x="97" y="1177"/>
                </a:lnTo>
                <a:lnTo>
                  <a:pt x="3" y="1174"/>
                </a:lnTo>
                <a:lnTo>
                  <a:pt x="4" y="1170"/>
                </a:lnTo>
                <a:lnTo>
                  <a:pt x="5" y="1168"/>
                </a:lnTo>
                <a:lnTo>
                  <a:pt x="4" y="1176"/>
                </a:lnTo>
                <a:lnTo>
                  <a:pt x="4" y="1170"/>
                </a:lnTo>
                <a:lnTo>
                  <a:pt x="4" y="1177"/>
                </a:lnTo>
                <a:lnTo>
                  <a:pt x="4" y="1174"/>
                </a:lnTo>
                <a:cubicBezTo>
                  <a:pt x="1" y="1152"/>
                  <a:pt x="13" y="1130"/>
                  <a:pt x="34" y="1122"/>
                </a:cubicBezTo>
                <a:cubicBezTo>
                  <a:pt x="55" y="1114"/>
                  <a:pt x="79" y="1122"/>
                  <a:pt x="91" y="1140"/>
                </a:cubicBezTo>
                <a:lnTo>
                  <a:pt x="92" y="1142"/>
                </a:lnTo>
                <a:cubicBezTo>
                  <a:pt x="95" y="1145"/>
                  <a:pt x="97" y="1149"/>
                  <a:pt x="98" y="1153"/>
                </a:cubicBezTo>
                <a:lnTo>
                  <a:pt x="99" y="1156"/>
                </a:lnTo>
                <a:cubicBezTo>
                  <a:pt x="101" y="1163"/>
                  <a:pt x="102" y="1171"/>
                  <a:pt x="101" y="1178"/>
                </a:cubicBezTo>
                <a:lnTo>
                  <a:pt x="100" y="1182"/>
                </a:lnTo>
                <a:lnTo>
                  <a:pt x="101" y="1175"/>
                </a:lnTo>
                <a:lnTo>
                  <a:pt x="101" y="1176"/>
                </a:lnTo>
                <a:lnTo>
                  <a:pt x="5" y="1171"/>
                </a:lnTo>
                <a:lnTo>
                  <a:pt x="6" y="1167"/>
                </a:lnTo>
                <a:lnTo>
                  <a:pt x="6" y="1162"/>
                </a:lnTo>
                <a:lnTo>
                  <a:pt x="6" y="1163"/>
                </a:lnTo>
                <a:lnTo>
                  <a:pt x="8" y="1179"/>
                </a:lnTo>
                <a:lnTo>
                  <a:pt x="8" y="1177"/>
                </a:lnTo>
                <a:cubicBezTo>
                  <a:pt x="0" y="1153"/>
                  <a:pt x="12" y="1127"/>
                  <a:pt x="35" y="1118"/>
                </a:cubicBezTo>
                <a:cubicBezTo>
                  <a:pt x="58" y="1108"/>
                  <a:pt x="85" y="1118"/>
                  <a:pt x="96" y="1141"/>
                </a:cubicBezTo>
                <a:lnTo>
                  <a:pt x="97" y="1143"/>
                </a:lnTo>
                <a:lnTo>
                  <a:pt x="99" y="1146"/>
                </a:lnTo>
                <a:cubicBezTo>
                  <a:pt x="106" y="1160"/>
                  <a:pt x="106" y="1178"/>
                  <a:pt x="97" y="1192"/>
                </a:cubicBezTo>
                <a:cubicBezTo>
                  <a:pt x="88" y="1206"/>
                  <a:pt x="73" y="1215"/>
                  <a:pt x="56" y="1215"/>
                </a:cubicBezTo>
                <a:lnTo>
                  <a:pt x="55" y="1215"/>
                </a:lnTo>
                <a:lnTo>
                  <a:pt x="103" y="1159"/>
                </a:lnTo>
                <a:lnTo>
                  <a:pt x="103" y="1162"/>
                </a:lnTo>
                <a:lnTo>
                  <a:pt x="102" y="1155"/>
                </a:lnTo>
                <a:lnTo>
                  <a:pt x="102" y="1156"/>
                </a:lnTo>
                <a:lnTo>
                  <a:pt x="13" y="1152"/>
                </a:lnTo>
                <a:lnTo>
                  <a:pt x="15" y="1147"/>
                </a:lnTo>
                <a:lnTo>
                  <a:pt x="16" y="1144"/>
                </a:lnTo>
                <a:cubicBezTo>
                  <a:pt x="25" y="1121"/>
                  <a:pt x="50" y="1109"/>
                  <a:pt x="73" y="1116"/>
                </a:cubicBezTo>
                <a:cubicBezTo>
                  <a:pt x="97" y="1122"/>
                  <a:pt x="112" y="1146"/>
                  <a:pt x="108" y="1170"/>
                </a:cubicBezTo>
                <a:lnTo>
                  <a:pt x="107" y="1173"/>
                </a:lnTo>
                <a:lnTo>
                  <a:pt x="108" y="1165"/>
                </a:lnTo>
                <a:lnTo>
                  <a:pt x="108" y="1167"/>
                </a:lnTo>
                <a:lnTo>
                  <a:pt x="12" y="1162"/>
                </a:lnTo>
                <a:lnTo>
                  <a:pt x="13" y="1157"/>
                </a:lnTo>
                <a:lnTo>
                  <a:pt x="14" y="1148"/>
                </a:lnTo>
                <a:cubicBezTo>
                  <a:pt x="15" y="1144"/>
                  <a:pt x="17" y="1140"/>
                  <a:pt x="19" y="1136"/>
                </a:cubicBezTo>
                <a:lnTo>
                  <a:pt x="20" y="1133"/>
                </a:lnTo>
                <a:lnTo>
                  <a:pt x="16" y="1143"/>
                </a:lnTo>
                <a:lnTo>
                  <a:pt x="17" y="1141"/>
                </a:lnTo>
                <a:lnTo>
                  <a:pt x="48" y="1198"/>
                </a:lnTo>
                <a:lnTo>
                  <a:pt x="47" y="1198"/>
                </a:lnTo>
                <a:lnTo>
                  <a:pt x="77" y="1198"/>
                </a:lnTo>
                <a:lnTo>
                  <a:pt x="76" y="1198"/>
                </a:lnTo>
                <a:lnTo>
                  <a:pt x="108" y="1152"/>
                </a:lnTo>
                <a:lnTo>
                  <a:pt x="108" y="1155"/>
                </a:lnTo>
                <a:lnTo>
                  <a:pt x="107" y="1144"/>
                </a:lnTo>
                <a:lnTo>
                  <a:pt x="108" y="1146"/>
                </a:lnTo>
                <a:lnTo>
                  <a:pt x="13" y="1153"/>
                </a:lnTo>
                <a:lnTo>
                  <a:pt x="14" y="1148"/>
                </a:lnTo>
                <a:lnTo>
                  <a:pt x="13" y="1148"/>
                </a:lnTo>
                <a:cubicBezTo>
                  <a:pt x="13" y="1121"/>
                  <a:pt x="35" y="1100"/>
                  <a:pt x="61" y="1100"/>
                </a:cubicBezTo>
                <a:cubicBezTo>
                  <a:pt x="88" y="1100"/>
                  <a:pt x="109" y="1121"/>
                  <a:pt x="109" y="1148"/>
                </a:cubicBezTo>
                <a:lnTo>
                  <a:pt x="109" y="1149"/>
                </a:lnTo>
                <a:cubicBezTo>
                  <a:pt x="109" y="1152"/>
                  <a:pt x="109" y="1155"/>
                  <a:pt x="109" y="1157"/>
                </a:cubicBezTo>
                <a:lnTo>
                  <a:pt x="108" y="1160"/>
                </a:lnTo>
                <a:lnTo>
                  <a:pt x="61" y="1104"/>
                </a:lnTo>
                <a:lnTo>
                  <a:pt x="61" y="1104"/>
                </a:lnTo>
                <a:lnTo>
                  <a:pt x="14" y="1158"/>
                </a:lnTo>
                <a:lnTo>
                  <a:pt x="13" y="1153"/>
                </a:lnTo>
                <a:lnTo>
                  <a:pt x="13" y="1148"/>
                </a:lnTo>
                <a:cubicBezTo>
                  <a:pt x="11" y="1134"/>
                  <a:pt x="16" y="1121"/>
                  <a:pt x="25" y="1111"/>
                </a:cubicBezTo>
                <a:cubicBezTo>
                  <a:pt x="34" y="1101"/>
                  <a:pt x="47" y="1095"/>
                  <a:pt x="60" y="1095"/>
                </a:cubicBezTo>
                <a:lnTo>
                  <a:pt x="61" y="1095"/>
                </a:lnTo>
                <a:lnTo>
                  <a:pt x="17" y="1162"/>
                </a:lnTo>
                <a:lnTo>
                  <a:pt x="15" y="1158"/>
                </a:lnTo>
                <a:lnTo>
                  <a:pt x="14" y="1155"/>
                </a:lnTo>
                <a:lnTo>
                  <a:pt x="56" y="1181"/>
                </a:lnTo>
                <a:lnTo>
                  <a:pt x="55" y="1181"/>
                </a:lnTo>
                <a:lnTo>
                  <a:pt x="103" y="1126"/>
                </a:lnTo>
                <a:lnTo>
                  <a:pt x="103" y="1129"/>
                </a:lnTo>
                <a:cubicBezTo>
                  <a:pt x="104" y="1131"/>
                  <a:pt x="104" y="1134"/>
                  <a:pt x="104" y="1136"/>
                </a:cubicBezTo>
                <a:lnTo>
                  <a:pt x="104" y="1138"/>
                </a:lnTo>
                <a:cubicBezTo>
                  <a:pt x="104" y="1165"/>
                  <a:pt x="82" y="1186"/>
                  <a:pt x="56" y="1186"/>
                </a:cubicBezTo>
                <a:cubicBezTo>
                  <a:pt x="29" y="1186"/>
                  <a:pt x="8" y="1165"/>
                  <a:pt x="8" y="1138"/>
                </a:cubicBezTo>
                <a:lnTo>
                  <a:pt x="8" y="1134"/>
                </a:lnTo>
                <a:lnTo>
                  <a:pt x="8" y="1129"/>
                </a:lnTo>
                <a:lnTo>
                  <a:pt x="8" y="1125"/>
                </a:lnTo>
                <a:lnTo>
                  <a:pt x="8" y="1124"/>
                </a:lnTo>
                <a:cubicBezTo>
                  <a:pt x="8" y="1097"/>
                  <a:pt x="29" y="1076"/>
                  <a:pt x="56" y="1076"/>
                </a:cubicBezTo>
                <a:cubicBezTo>
                  <a:pt x="82" y="1076"/>
                  <a:pt x="104" y="1097"/>
                  <a:pt x="104" y="1124"/>
                </a:cubicBezTo>
                <a:lnTo>
                  <a:pt x="104" y="1126"/>
                </a:lnTo>
                <a:lnTo>
                  <a:pt x="104" y="1129"/>
                </a:lnTo>
                <a:lnTo>
                  <a:pt x="103" y="1121"/>
                </a:lnTo>
                <a:lnTo>
                  <a:pt x="104" y="1124"/>
                </a:lnTo>
                <a:cubicBezTo>
                  <a:pt x="104" y="1127"/>
                  <a:pt x="104" y="1129"/>
                  <a:pt x="104" y="1132"/>
                </a:cubicBezTo>
                <a:lnTo>
                  <a:pt x="104" y="1133"/>
                </a:lnTo>
                <a:cubicBezTo>
                  <a:pt x="104" y="1157"/>
                  <a:pt x="87" y="1177"/>
                  <a:pt x="64" y="1181"/>
                </a:cubicBezTo>
                <a:cubicBezTo>
                  <a:pt x="41" y="1185"/>
                  <a:pt x="18" y="1171"/>
                  <a:pt x="11" y="1149"/>
                </a:cubicBezTo>
                <a:lnTo>
                  <a:pt x="10" y="1147"/>
                </a:lnTo>
                <a:cubicBezTo>
                  <a:pt x="10" y="1145"/>
                  <a:pt x="9" y="1142"/>
                  <a:pt x="9" y="1140"/>
                </a:cubicBezTo>
                <a:lnTo>
                  <a:pt x="8" y="1137"/>
                </a:lnTo>
                <a:cubicBezTo>
                  <a:pt x="7" y="1128"/>
                  <a:pt x="8" y="1119"/>
                  <a:pt x="11" y="1111"/>
                </a:cubicBezTo>
                <a:lnTo>
                  <a:pt x="13" y="1106"/>
                </a:lnTo>
                <a:lnTo>
                  <a:pt x="10" y="1129"/>
                </a:lnTo>
                <a:lnTo>
                  <a:pt x="9" y="1125"/>
                </a:lnTo>
                <a:cubicBezTo>
                  <a:pt x="8" y="1111"/>
                  <a:pt x="12" y="1098"/>
                  <a:pt x="21" y="1087"/>
                </a:cubicBezTo>
                <a:cubicBezTo>
                  <a:pt x="30" y="1077"/>
                  <a:pt x="43" y="1071"/>
                  <a:pt x="57" y="1071"/>
                </a:cubicBezTo>
                <a:lnTo>
                  <a:pt x="57" y="1071"/>
                </a:lnTo>
                <a:cubicBezTo>
                  <a:pt x="84" y="1071"/>
                  <a:pt x="105" y="1093"/>
                  <a:pt x="105" y="1119"/>
                </a:cubicBezTo>
                <a:lnTo>
                  <a:pt x="105" y="1124"/>
                </a:lnTo>
                <a:cubicBezTo>
                  <a:pt x="105" y="1126"/>
                  <a:pt x="105" y="1129"/>
                  <a:pt x="105" y="1131"/>
                </a:cubicBezTo>
                <a:lnTo>
                  <a:pt x="104" y="1134"/>
                </a:lnTo>
                <a:lnTo>
                  <a:pt x="105" y="1127"/>
                </a:lnTo>
                <a:lnTo>
                  <a:pt x="105" y="1129"/>
                </a:lnTo>
                <a:cubicBezTo>
                  <a:pt x="105" y="1155"/>
                  <a:pt x="83" y="1177"/>
                  <a:pt x="57" y="1177"/>
                </a:cubicBezTo>
                <a:cubicBezTo>
                  <a:pt x="30" y="1177"/>
                  <a:pt x="9" y="1155"/>
                  <a:pt x="9" y="1129"/>
                </a:cubicBezTo>
                <a:lnTo>
                  <a:pt x="9" y="1126"/>
                </a:lnTo>
                <a:cubicBezTo>
                  <a:pt x="9" y="1123"/>
                  <a:pt x="9" y="1119"/>
                  <a:pt x="10" y="1116"/>
                </a:cubicBezTo>
                <a:lnTo>
                  <a:pt x="11" y="1112"/>
                </a:lnTo>
                <a:lnTo>
                  <a:pt x="10" y="1119"/>
                </a:lnTo>
                <a:lnTo>
                  <a:pt x="11" y="1111"/>
                </a:lnTo>
                <a:lnTo>
                  <a:pt x="58" y="1162"/>
                </a:lnTo>
                <a:lnTo>
                  <a:pt x="58" y="1162"/>
                </a:lnTo>
                <a:cubicBezTo>
                  <a:pt x="31" y="1162"/>
                  <a:pt x="10" y="1141"/>
                  <a:pt x="10" y="1114"/>
                </a:cubicBezTo>
                <a:cubicBezTo>
                  <a:pt x="10" y="1088"/>
                  <a:pt x="31" y="1066"/>
                  <a:pt x="58" y="1066"/>
                </a:cubicBezTo>
                <a:lnTo>
                  <a:pt x="58" y="1066"/>
                </a:lnTo>
                <a:lnTo>
                  <a:pt x="11" y="1109"/>
                </a:lnTo>
                <a:lnTo>
                  <a:pt x="11" y="1105"/>
                </a:lnTo>
                <a:lnTo>
                  <a:pt x="11" y="1105"/>
                </a:lnTo>
                <a:cubicBezTo>
                  <a:pt x="11" y="1078"/>
                  <a:pt x="32" y="1057"/>
                  <a:pt x="59" y="1057"/>
                </a:cubicBezTo>
                <a:lnTo>
                  <a:pt x="59" y="1057"/>
                </a:lnTo>
                <a:lnTo>
                  <a:pt x="61" y="1057"/>
                </a:lnTo>
                <a:cubicBezTo>
                  <a:pt x="86" y="1057"/>
                  <a:pt x="106" y="1076"/>
                  <a:pt x="109" y="1100"/>
                </a:cubicBezTo>
                <a:lnTo>
                  <a:pt x="109" y="1105"/>
                </a:lnTo>
                <a:lnTo>
                  <a:pt x="61" y="1062"/>
                </a:lnTo>
                <a:lnTo>
                  <a:pt x="62" y="1062"/>
                </a:lnTo>
                <a:lnTo>
                  <a:pt x="14" y="1105"/>
                </a:lnTo>
                <a:lnTo>
                  <a:pt x="15" y="1100"/>
                </a:lnTo>
                <a:lnTo>
                  <a:pt x="14" y="1100"/>
                </a:lnTo>
                <a:cubicBezTo>
                  <a:pt x="14" y="1097"/>
                  <a:pt x="15" y="1094"/>
                  <a:pt x="15" y="1091"/>
                </a:cubicBezTo>
                <a:lnTo>
                  <a:pt x="16" y="1086"/>
                </a:lnTo>
                <a:lnTo>
                  <a:pt x="16" y="1085"/>
                </a:lnTo>
                <a:cubicBezTo>
                  <a:pt x="17" y="1080"/>
                  <a:pt x="19" y="1075"/>
                  <a:pt x="21" y="1071"/>
                </a:cubicBezTo>
                <a:lnTo>
                  <a:pt x="22" y="1070"/>
                </a:lnTo>
                <a:cubicBezTo>
                  <a:pt x="31" y="1050"/>
                  <a:pt x="54" y="1039"/>
                  <a:pt x="75" y="1044"/>
                </a:cubicBezTo>
                <a:cubicBezTo>
                  <a:pt x="97" y="1049"/>
                  <a:pt x="112" y="1069"/>
                  <a:pt x="112" y="1091"/>
                </a:cubicBezTo>
                <a:lnTo>
                  <a:pt x="112" y="1094"/>
                </a:lnTo>
                <a:lnTo>
                  <a:pt x="113" y="1094"/>
                </a:lnTo>
                <a:lnTo>
                  <a:pt x="113" y="1103"/>
                </a:lnTo>
                <a:lnTo>
                  <a:pt x="113" y="1105"/>
                </a:lnTo>
                <a:cubicBezTo>
                  <a:pt x="113" y="1131"/>
                  <a:pt x="91" y="1153"/>
                  <a:pt x="65" y="1153"/>
                </a:cubicBezTo>
                <a:cubicBezTo>
                  <a:pt x="38" y="1153"/>
                  <a:pt x="17" y="1131"/>
                  <a:pt x="17" y="1105"/>
                </a:cubicBezTo>
                <a:lnTo>
                  <a:pt x="17" y="1102"/>
                </a:lnTo>
                <a:lnTo>
                  <a:pt x="18" y="1092"/>
                </a:lnTo>
                <a:lnTo>
                  <a:pt x="17" y="1089"/>
                </a:lnTo>
                <a:cubicBezTo>
                  <a:pt x="17" y="1087"/>
                  <a:pt x="18" y="1085"/>
                  <a:pt x="18" y="1083"/>
                </a:cubicBezTo>
                <a:lnTo>
                  <a:pt x="18" y="1079"/>
                </a:lnTo>
                <a:cubicBezTo>
                  <a:pt x="22" y="1054"/>
                  <a:pt x="44" y="1036"/>
                  <a:pt x="69" y="1038"/>
                </a:cubicBezTo>
                <a:cubicBezTo>
                  <a:pt x="94" y="1040"/>
                  <a:pt x="114" y="1061"/>
                  <a:pt x="114" y="1086"/>
                </a:cubicBezTo>
                <a:lnTo>
                  <a:pt x="114" y="1086"/>
                </a:lnTo>
                <a:lnTo>
                  <a:pt x="113" y="1079"/>
                </a:lnTo>
                <a:lnTo>
                  <a:pt x="114" y="1082"/>
                </a:lnTo>
                <a:cubicBezTo>
                  <a:pt x="114" y="1084"/>
                  <a:pt x="114" y="1087"/>
                  <a:pt x="114" y="1089"/>
                </a:cubicBezTo>
                <a:lnTo>
                  <a:pt x="114" y="1095"/>
                </a:lnTo>
                <a:cubicBezTo>
                  <a:pt x="114" y="1122"/>
                  <a:pt x="93" y="1143"/>
                  <a:pt x="66" y="1143"/>
                </a:cubicBezTo>
                <a:lnTo>
                  <a:pt x="66" y="1143"/>
                </a:lnTo>
                <a:cubicBezTo>
                  <a:pt x="39" y="1143"/>
                  <a:pt x="18" y="1122"/>
                  <a:pt x="18" y="1095"/>
                </a:cubicBezTo>
                <a:cubicBezTo>
                  <a:pt x="18" y="1069"/>
                  <a:pt x="39" y="1047"/>
                  <a:pt x="66" y="1047"/>
                </a:cubicBezTo>
                <a:lnTo>
                  <a:pt x="67" y="1047"/>
                </a:lnTo>
                <a:lnTo>
                  <a:pt x="68" y="1047"/>
                </a:lnTo>
                <a:lnTo>
                  <a:pt x="20" y="1090"/>
                </a:lnTo>
                <a:lnTo>
                  <a:pt x="21" y="1086"/>
                </a:lnTo>
                <a:lnTo>
                  <a:pt x="20" y="1086"/>
                </a:lnTo>
                <a:lnTo>
                  <a:pt x="21" y="1075"/>
                </a:lnTo>
                <a:lnTo>
                  <a:pt x="21" y="1074"/>
                </a:lnTo>
                <a:lnTo>
                  <a:pt x="21" y="1072"/>
                </a:lnTo>
                <a:cubicBezTo>
                  <a:pt x="21" y="1051"/>
                  <a:pt x="35" y="1032"/>
                  <a:pt x="55" y="1026"/>
                </a:cubicBezTo>
                <a:cubicBezTo>
                  <a:pt x="75" y="1020"/>
                  <a:pt x="97" y="1028"/>
                  <a:pt x="109" y="1045"/>
                </a:cubicBezTo>
                <a:lnTo>
                  <a:pt x="110" y="1047"/>
                </a:lnTo>
                <a:cubicBezTo>
                  <a:pt x="114" y="1052"/>
                  <a:pt x="116" y="1059"/>
                  <a:pt x="117" y="1066"/>
                </a:cubicBezTo>
                <a:lnTo>
                  <a:pt x="118" y="1069"/>
                </a:lnTo>
                <a:lnTo>
                  <a:pt x="70" y="1028"/>
                </a:lnTo>
                <a:lnTo>
                  <a:pt x="71" y="1028"/>
                </a:lnTo>
                <a:cubicBezTo>
                  <a:pt x="98" y="1028"/>
                  <a:pt x="119" y="1050"/>
                  <a:pt x="119" y="1076"/>
                </a:cubicBezTo>
                <a:lnTo>
                  <a:pt x="119" y="1079"/>
                </a:lnTo>
                <a:cubicBezTo>
                  <a:pt x="119" y="1083"/>
                  <a:pt x="119" y="1087"/>
                  <a:pt x="118" y="1091"/>
                </a:cubicBezTo>
                <a:lnTo>
                  <a:pt x="118" y="1093"/>
                </a:lnTo>
                <a:cubicBezTo>
                  <a:pt x="111" y="1118"/>
                  <a:pt x="87" y="1133"/>
                  <a:pt x="62" y="1129"/>
                </a:cubicBezTo>
                <a:cubicBezTo>
                  <a:pt x="38" y="1124"/>
                  <a:pt x="20" y="1101"/>
                  <a:pt x="23" y="1076"/>
                </a:cubicBezTo>
                <a:lnTo>
                  <a:pt x="24" y="1072"/>
                </a:lnTo>
                <a:lnTo>
                  <a:pt x="25" y="1063"/>
                </a:lnTo>
                <a:cubicBezTo>
                  <a:pt x="30" y="1040"/>
                  <a:pt x="50" y="1024"/>
                  <a:pt x="72" y="1024"/>
                </a:cubicBezTo>
                <a:lnTo>
                  <a:pt x="73" y="1024"/>
                </a:lnTo>
                <a:lnTo>
                  <a:pt x="26" y="1064"/>
                </a:lnTo>
                <a:lnTo>
                  <a:pt x="26" y="1061"/>
                </a:lnTo>
                <a:lnTo>
                  <a:pt x="25" y="1069"/>
                </a:lnTo>
                <a:lnTo>
                  <a:pt x="25" y="1067"/>
                </a:lnTo>
                <a:cubicBezTo>
                  <a:pt x="25" y="1042"/>
                  <a:pt x="44" y="1022"/>
                  <a:pt x="69" y="1019"/>
                </a:cubicBezTo>
                <a:cubicBezTo>
                  <a:pt x="93" y="1017"/>
                  <a:pt x="116" y="1033"/>
                  <a:pt x="121" y="1058"/>
                </a:cubicBezTo>
                <a:lnTo>
                  <a:pt x="121" y="1060"/>
                </a:lnTo>
                <a:lnTo>
                  <a:pt x="122" y="1063"/>
                </a:lnTo>
                <a:lnTo>
                  <a:pt x="26" y="1072"/>
                </a:lnTo>
                <a:lnTo>
                  <a:pt x="26" y="1067"/>
                </a:lnTo>
                <a:lnTo>
                  <a:pt x="26" y="1062"/>
                </a:lnTo>
                <a:lnTo>
                  <a:pt x="26" y="1058"/>
                </a:lnTo>
                <a:lnTo>
                  <a:pt x="26" y="1057"/>
                </a:lnTo>
                <a:cubicBezTo>
                  <a:pt x="26" y="1032"/>
                  <a:pt x="46" y="1011"/>
                  <a:pt x="72" y="1010"/>
                </a:cubicBezTo>
                <a:cubicBezTo>
                  <a:pt x="97" y="1008"/>
                  <a:pt x="119" y="1027"/>
                  <a:pt x="122" y="1052"/>
                </a:cubicBezTo>
                <a:lnTo>
                  <a:pt x="123" y="1057"/>
                </a:lnTo>
                <a:lnTo>
                  <a:pt x="123" y="1062"/>
                </a:lnTo>
                <a:cubicBezTo>
                  <a:pt x="125" y="1076"/>
                  <a:pt x="120" y="1089"/>
                  <a:pt x="111" y="1099"/>
                </a:cubicBezTo>
                <a:cubicBezTo>
                  <a:pt x="102" y="1109"/>
                  <a:pt x="89" y="1115"/>
                  <a:pt x="75" y="1115"/>
                </a:cubicBezTo>
                <a:lnTo>
                  <a:pt x="75" y="1115"/>
                </a:lnTo>
                <a:cubicBezTo>
                  <a:pt x="59" y="1115"/>
                  <a:pt x="44" y="1107"/>
                  <a:pt x="35" y="1093"/>
                </a:cubicBezTo>
                <a:cubicBezTo>
                  <a:pt x="26" y="1080"/>
                  <a:pt x="25" y="1062"/>
                  <a:pt x="31" y="1047"/>
                </a:cubicBezTo>
                <a:lnTo>
                  <a:pt x="33" y="1043"/>
                </a:lnTo>
                <a:lnTo>
                  <a:pt x="32" y="1044"/>
                </a:lnTo>
                <a:cubicBezTo>
                  <a:pt x="39" y="1023"/>
                  <a:pt x="57" y="1009"/>
                  <a:pt x="78" y="1009"/>
                </a:cubicBezTo>
                <a:lnTo>
                  <a:pt x="80" y="1009"/>
                </a:lnTo>
                <a:lnTo>
                  <a:pt x="80" y="1009"/>
                </a:lnTo>
                <a:lnTo>
                  <a:pt x="34" y="1068"/>
                </a:lnTo>
                <a:lnTo>
                  <a:pt x="33" y="1063"/>
                </a:lnTo>
                <a:lnTo>
                  <a:pt x="31" y="1057"/>
                </a:lnTo>
                <a:cubicBezTo>
                  <a:pt x="29" y="1043"/>
                  <a:pt x="32" y="1029"/>
                  <a:pt x="41" y="1018"/>
                </a:cubicBezTo>
                <a:cubicBezTo>
                  <a:pt x="50" y="1006"/>
                  <a:pt x="64" y="1000"/>
                  <a:pt x="78" y="1000"/>
                </a:cubicBezTo>
                <a:lnTo>
                  <a:pt x="80" y="1000"/>
                </a:lnTo>
                <a:cubicBezTo>
                  <a:pt x="103" y="1000"/>
                  <a:pt x="123" y="1016"/>
                  <a:pt x="127" y="1039"/>
                </a:cubicBezTo>
                <a:lnTo>
                  <a:pt x="128" y="1044"/>
                </a:lnTo>
                <a:lnTo>
                  <a:pt x="34" y="1044"/>
                </a:lnTo>
                <a:lnTo>
                  <a:pt x="35" y="1039"/>
                </a:lnTo>
                <a:cubicBezTo>
                  <a:pt x="39" y="1016"/>
                  <a:pt x="59" y="1000"/>
                  <a:pt x="82" y="1000"/>
                </a:cubicBezTo>
                <a:lnTo>
                  <a:pt x="82" y="1000"/>
                </a:lnTo>
                <a:lnTo>
                  <a:pt x="35" y="1043"/>
                </a:lnTo>
                <a:lnTo>
                  <a:pt x="35" y="1038"/>
                </a:lnTo>
                <a:lnTo>
                  <a:pt x="35" y="1038"/>
                </a:lnTo>
                <a:cubicBezTo>
                  <a:pt x="35" y="1014"/>
                  <a:pt x="53" y="994"/>
                  <a:pt x="77" y="991"/>
                </a:cubicBezTo>
                <a:cubicBezTo>
                  <a:pt x="101" y="988"/>
                  <a:pt x="124" y="1003"/>
                  <a:pt x="130" y="1027"/>
                </a:cubicBezTo>
                <a:lnTo>
                  <a:pt x="130" y="1029"/>
                </a:lnTo>
                <a:lnTo>
                  <a:pt x="131" y="1036"/>
                </a:lnTo>
                <a:lnTo>
                  <a:pt x="84" y="995"/>
                </a:lnTo>
                <a:lnTo>
                  <a:pt x="84" y="995"/>
                </a:lnTo>
                <a:lnTo>
                  <a:pt x="36" y="1043"/>
                </a:lnTo>
                <a:lnTo>
                  <a:pt x="36" y="1038"/>
                </a:lnTo>
                <a:lnTo>
                  <a:pt x="36" y="1039"/>
                </a:lnTo>
                <a:cubicBezTo>
                  <a:pt x="35" y="1026"/>
                  <a:pt x="39" y="1012"/>
                  <a:pt x="48" y="1002"/>
                </a:cubicBezTo>
                <a:cubicBezTo>
                  <a:pt x="57" y="992"/>
                  <a:pt x="70" y="986"/>
                  <a:pt x="84" y="986"/>
                </a:cubicBezTo>
                <a:lnTo>
                  <a:pt x="85" y="986"/>
                </a:lnTo>
                <a:cubicBezTo>
                  <a:pt x="108" y="986"/>
                  <a:pt x="128" y="1002"/>
                  <a:pt x="133" y="1025"/>
                </a:cubicBezTo>
                <a:lnTo>
                  <a:pt x="133" y="1027"/>
                </a:lnTo>
                <a:cubicBezTo>
                  <a:pt x="134" y="1030"/>
                  <a:pt x="134" y="1033"/>
                  <a:pt x="134" y="1036"/>
                </a:cubicBezTo>
                <a:lnTo>
                  <a:pt x="134" y="1038"/>
                </a:lnTo>
                <a:cubicBezTo>
                  <a:pt x="134" y="1065"/>
                  <a:pt x="112" y="1086"/>
                  <a:pt x="86" y="1086"/>
                </a:cubicBezTo>
                <a:cubicBezTo>
                  <a:pt x="59" y="1086"/>
                  <a:pt x="38" y="1065"/>
                  <a:pt x="38" y="1038"/>
                </a:cubicBezTo>
                <a:lnTo>
                  <a:pt x="38" y="1036"/>
                </a:lnTo>
                <a:lnTo>
                  <a:pt x="38" y="1034"/>
                </a:lnTo>
                <a:cubicBezTo>
                  <a:pt x="38" y="1007"/>
                  <a:pt x="59" y="986"/>
                  <a:pt x="86" y="986"/>
                </a:cubicBezTo>
                <a:cubicBezTo>
                  <a:pt x="112" y="986"/>
                  <a:pt x="134" y="1007"/>
                  <a:pt x="134" y="1034"/>
                </a:cubicBezTo>
                <a:lnTo>
                  <a:pt x="134" y="1036"/>
                </a:lnTo>
                <a:lnTo>
                  <a:pt x="134" y="1038"/>
                </a:lnTo>
                <a:lnTo>
                  <a:pt x="39" y="1028"/>
                </a:lnTo>
                <a:lnTo>
                  <a:pt x="40" y="1024"/>
                </a:lnTo>
                <a:lnTo>
                  <a:pt x="40" y="1024"/>
                </a:lnTo>
                <a:cubicBezTo>
                  <a:pt x="42" y="1000"/>
                  <a:pt x="63" y="981"/>
                  <a:pt x="87" y="981"/>
                </a:cubicBezTo>
                <a:lnTo>
                  <a:pt x="88" y="981"/>
                </a:lnTo>
                <a:lnTo>
                  <a:pt x="40" y="1029"/>
                </a:lnTo>
                <a:lnTo>
                  <a:pt x="40" y="1024"/>
                </a:lnTo>
                <a:lnTo>
                  <a:pt x="40" y="1019"/>
                </a:lnTo>
                <a:cubicBezTo>
                  <a:pt x="40" y="993"/>
                  <a:pt x="62" y="971"/>
                  <a:pt x="88" y="971"/>
                </a:cubicBezTo>
                <a:cubicBezTo>
                  <a:pt x="115" y="971"/>
                  <a:pt x="136" y="993"/>
                  <a:pt x="136" y="1019"/>
                </a:cubicBezTo>
                <a:lnTo>
                  <a:pt x="136" y="1021"/>
                </a:lnTo>
                <a:lnTo>
                  <a:pt x="136" y="1024"/>
                </a:lnTo>
                <a:lnTo>
                  <a:pt x="136" y="1017"/>
                </a:lnTo>
                <a:lnTo>
                  <a:pt x="136" y="1020"/>
                </a:lnTo>
                <a:lnTo>
                  <a:pt x="135" y="1012"/>
                </a:lnTo>
                <a:lnTo>
                  <a:pt x="135" y="1014"/>
                </a:lnTo>
                <a:lnTo>
                  <a:pt x="43" y="1041"/>
                </a:lnTo>
                <a:lnTo>
                  <a:pt x="42" y="1039"/>
                </a:lnTo>
                <a:lnTo>
                  <a:pt x="41" y="1034"/>
                </a:lnTo>
                <a:lnTo>
                  <a:pt x="136" y="1017"/>
                </a:lnTo>
                <a:lnTo>
                  <a:pt x="136" y="1020"/>
                </a:lnTo>
                <a:cubicBezTo>
                  <a:pt x="137" y="1022"/>
                  <a:pt x="137" y="1025"/>
                  <a:pt x="137" y="1027"/>
                </a:cubicBezTo>
                <a:lnTo>
                  <a:pt x="137" y="1029"/>
                </a:lnTo>
                <a:cubicBezTo>
                  <a:pt x="137" y="1055"/>
                  <a:pt x="115" y="1077"/>
                  <a:pt x="89" y="1077"/>
                </a:cubicBezTo>
                <a:cubicBezTo>
                  <a:pt x="62" y="1077"/>
                  <a:pt x="41" y="1055"/>
                  <a:pt x="41" y="1029"/>
                </a:cubicBezTo>
                <a:lnTo>
                  <a:pt x="41" y="1026"/>
                </a:lnTo>
                <a:lnTo>
                  <a:pt x="42" y="1017"/>
                </a:lnTo>
                <a:lnTo>
                  <a:pt x="41" y="1017"/>
                </a:lnTo>
                <a:lnTo>
                  <a:pt x="41" y="1015"/>
                </a:lnTo>
                <a:lnTo>
                  <a:pt x="132" y="1036"/>
                </a:lnTo>
                <a:lnTo>
                  <a:pt x="132" y="1037"/>
                </a:lnTo>
                <a:lnTo>
                  <a:pt x="137" y="1016"/>
                </a:lnTo>
                <a:lnTo>
                  <a:pt x="137" y="1019"/>
                </a:lnTo>
                <a:cubicBezTo>
                  <a:pt x="137" y="1022"/>
                  <a:pt x="137" y="1024"/>
                  <a:pt x="136" y="1026"/>
                </a:cubicBezTo>
                <a:lnTo>
                  <a:pt x="136" y="1030"/>
                </a:lnTo>
                <a:lnTo>
                  <a:pt x="136" y="1023"/>
                </a:lnTo>
                <a:lnTo>
                  <a:pt x="136" y="1024"/>
                </a:lnTo>
                <a:cubicBezTo>
                  <a:pt x="136" y="1051"/>
                  <a:pt x="115" y="1072"/>
                  <a:pt x="88" y="1072"/>
                </a:cubicBezTo>
                <a:cubicBezTo>
                  <a:pt x="62" y="1072"/>
                  <a:pt x="40" y="1051"/>
                  <a:pt x="40" y="1024"/>
                </a:cubicBezTo>
                <a:lnTo>
                  <a:pt x="40" y="1022"/>
                </a:lnTo>
                <a:lnTo>
                  <a:pt x="41" y="1012"/>
                </a:lnTo>
                <a:lnTo>
                  <a:pt x="41" y="1013"/>
                </a:lnTo>
                <a:lnTo>
                  <a:pt x="41" y="1010"/>
                </a:lnTo>
                <a:cubicBezTo>
                  <a:pt x="41" y="983"/>
                  <a:pt x="62" y="962"/>
                  <a:pt x="89" y="962"/>
                </a:cubicBezTo>
                <a:cubicBezTo>
                  <a:pt x="115" y="962"/>
                  <a:pt x="137" y="983"/>
                  <a:pt x="137" y="1010"/>
                </a:cubicBezTo>
                <a:lnTo>
                  <a:pt x="137" y="1012"/>
                </a:lnTo>
                <a:cubicBezTo>
                  <a:pt x="137" y="1015"/>
                  <a:pt x="137" y="1017"/>
                  <a:pt x="136" y="1020"/>
                </a:cubicBezTo>
                <a:lnTo>
                  <a:pt x="136" y="1023"/>
                </a:lnTo>
                <a:cubicBezTo>
                  <a:pt x="132" y="1047"/>
                  <a:pt x="109" y="1065"/>
                  <a:pt x="85" y="1063"/>
                </a:cubicBezTo>
                <a:cubicBezTo>
                  <a:pt x="60" y="1061"/>
                  <a:pt x="40" y="1040"/>
                  <a:pt x="40" y="1015"/>
                </a:cubicBezTo>
                <a:lnTo>
                  <a:pt x="40" y="1012"/>
                </a:lnTo>
                <a:lnTo>
                  <a:pt x="40" y="1010"/>
                </a:lnTo>
                <a:cubicBezTo>
                  <a:pt x="40" y="983"/>
                  <a:pt x="62" y="962"/>
                  <a:pt x="88" y="962"/>
                </a:cubicBezTo>
                <a:cubicBezTo>
                  <a:pt x="115" y="962"/>
                  <a:pt x="136" y="983"/>
                  <a:pt x="136" y="1010"/>
                </a:cubicBezTo>
                <a:lnTo>
                  <a:pt x="136" y="1015"/>
                </a:lnTo>
                <a:lnTo>
                  <a:pt x="136" y="1018"/>
                </a:lnTo>
                <a:lnTo>
                  <a:pt x="136" y="1019"/>
                </a:lnTo>
                <a:cubicBezTo>
                  <a:pt x="136" y="1046"/>
                  <a:pt x="115" y="1067"/>
                  <a:pt x="88" y="1067"/>
                </a:cubicBezTo>
                <a:cubicBezTo>
                  <a:pt x="62" y="1067"/>
                  <a:pt x="40" y="1046"/>
                  <a:pt x="40" y="1019"/>
                </a:cubicBezTo>
                <a:lnTo>
                  <a:pt x="40" y="1016"/>
                </a:lnTo>
                <a:lnTo>
                  <a:pt x="40" y="1010"/>
                </a:lnTo>
                <a:lnTo>
                  <a:pt x="40" y="1004"/>
                </a:lnTo>
                <a:lnTo>
                  <a:pt x="40" y="1000"/>
                </a:lnTo>
                <a:cubicBezTo>
                  <a:pt x="40" y="974"/>
                  <a:pt x="62" y="952"/>
                  <a:pt x="88" y="952"/>
                </a:cubicBezTo>
                <a:cubicBezTo>
                  <a:pt x="115" y="952"/>
                  <a:pt x="136" y="974"/>
                  <a:pt x="136" y="1000"/>
                </a:cubicBezTo>
                <a:lnTo>
                  <a:pt x="136" y="1002"/>
                </a:lnTo>
                <a:lnTo>
                  <a:pt x="136" y="993"/>
                </a:lnTo>
                <a:lnTo>
                  <a:pt x="136" y="996"/>
                </a:lnTo>
                <a:lnTo>
                  <a:pt x="41" y="1005"/>
                </a:lnTo>
                <a:lnTo>
                  <a:pt x="41" y="1003"/>
                </a:lnTo>
                <a:cubicBezTo>
                  <a:pt x="41" y="997"/>
                  <a:pt x="42" y="991"/>
                  <a:pt x="44" y="985"/>
                </a:cubicBezTo>
                <a:lnTo>
                  <a:pt x="45" y="983"/>
                </a:lnTo>
                <a:cubicBezTo>
                  <a:pt x="52" y="967"/>
                  <a:pt x="66" y="955"/>
                  <a:pt x="84" y="953"/>
                </a:cubicBezTo>
                <a:cubicBezTo>
                  <a:pt x="101" y="951"/>
                  <a:pt x="118" y="958"/>
                  <a:pt x="128" y="972"/>
                </a:cubicBezTo>
                <a:lnTo>
                  <a:pt x="130" y="974"/>
                </a:lnTo>
                <a:cubicBezTo>
                  <a:pt x="132" y="977"/>
                  <a:pt x="134" y="981"/>
                  <a:pt x="136" y="985"/>
                </a:cubicBezTo>
                <a:lnTo>
                  <a:pt x="137" y="987"/>
                </a:lnTo>
                <a:lnTo>
                  <a:pt x="92" y="957"/>
                </a:lnTo>
                <a:lnTo>
                  <a:pt x="93" y="957"/>
                </a:lnTo>
                <a:lnTo>
                  <a:pt x="45" y="1010"/>
                </a:lnTo>
                <a:lnTo>
                  <a:pt x="45" y="1006"/>
                </a:lnTo>
                <a:cubicBezTo>
                  <a:pt x="44" y="999"/>
                  <a:pt x="45" y="993"/>
                  <a:pt x="46" y="987"/>
                </a:cubicBezTo>
                <a:lnTo>
                  <a:pt x="48" y="982"/>
                </a:lnTo>
                <a:lnTo>
                  <a:pt x="94" y="1043"/>
                </a:lnTo>
                <a:lnTo>
                  <a:pt x="93" y="1043"/>
                </a:lnTo>
                <a:cubicBezTo>
                  <a:pt x="78" y="1043"/>
                  <a:pt x="64" y="1037"/>
                  <a:pt x="55" y="1025"/>
                </a:cubicBezTo>
                <a:cubicBezTo>
                  <a:pt x="46" y="1013"/>
                  <a:pt x="43" y="998"/>
                  <a:pt x="46" y="984"/>
                </a:cubicBezTo>
                <a:lnTo>
                  <a:pt x="47" y="982"/>
                </a:lnTo>
                <a:lnTo>
                  <a:pt x="47" y="982"/>
                </a:lnTo>
                <a:lnTo>
                  <a:pt x="94" y="1039"/>
                </a:lnTo>
                <a:lnTo>
                  <a:pt x="93" y="1039"/>
                </a:lnTo>
                <a:lnTo>
                  <a:pt x="141" y="995"/>
                </a:lnTo>
                <a:lnTo>
                  <a:pt x="141" y="1001"/>
                </a:lnTo>
                <a:lnTo>
                  <a:pt x="140" y="1006"/>
                </a:lnTo>
                <a:cubicBezTo>
                  <a:pt x="137" y="1032"/>
                  <a:pt x="115" y="1050"/>
                  <a:pt x="89" y="1048"/>
                </a:cubicBezTo>
                <a:cubicBezTo>
                  <a:pt x="64" y="1047"/>
                  <a:pt x="44" y="1026"/>
                  <a:pt x="44" y="1000"/>
                </a:cubicBezTo>
                <a:lnTo>
                  <a:pt x="44" y="999"/>
                </a:lnTo>
                <a:cubicBezTo>
                  <a:pt x="44" y="996"/>
                  <a:pt x="45" y="994"/>
                  <a:pt x="45" y="991"/>
                </a:cubicBezTo>
                <a:lnTo>
                  <a:pt x="46" y="988"/>
                </a:lnTo>
                <a:lnTo>
                  <a:pt x="46" y="986"/>
                </a:lnTo>
                <a:lnTo>
                  <a:pt x="45" y="992"/>
                </a:lnTo>
                <a:lnTo>
                  <a:pt x="45" y="991"/>
                </a:lnTo>
                <a:cubicBezTo>
                  <a:pt x="45" y="964"/>
                  <a:pt x="67" y="943"/>
                  <a:pt x="93" y="943"/>
                </a:cubicBezTo>
                <a:cubicBezTo>
                  <a:pt x="120" y="943"/>
                  <a:pt x="141" y="964"/>
                  <a:pt x="141" y="991"/>
                </a:cubicBezTo>
                <a:lnTo>
                  <a:pt x="141" y="992"/>
                </a:lnTo>
                <a:cubicBezTo>
                  <a:pt x="141" y="995"/>
                  <a:pt x="141" y="997"/>
                  <a:pt x="141" y="999"/>
                </a:cubicBezTo>
                <a:lnTo>
                  <a:pt x="140" y="1003"/>
                </a:lnTo>
                <a:lnTo>
                  <a:pt x="141" y="996"/>
                </a:lnTo>
                <a:lnTo>
                  <a:pt x="141" y="999"/>
                </a:lnTo>
                <a:cubicBezTo>
                  <a:pt x="141" y="1007"/>
                  <a:pt x="139" y="1014"/>
                  <a:pt x="136" y="1021"/>
                </a:cubicBezTo>
                <a:lnTo>
                  <a:pt x="135" y="1022"/>
                </a:lnTo>
                <a:cubicBezTo>
                  <a:pt x="125" y="1042"/>
                  <a:pt x="103" y="1052"/>
                  <a:pt x="81" y="1047"/>
                </a:cubicBezTo>
                <a:cubicBezTo>
                  <a:pt x="60" y="1042"/>
                  <a:pt x="44" y="1023"/>
                  <a:pt x="44" y="1000"/>
                </a:cubicBezTo>
                <a:lnTo>
                  <a:pt x="44" y="998"/>
                </a:lnTo>
                <a:lnTo>
                  <a:pt x="44" y="993"/>
                </a:lnTo>
                <a:lnTo>
                  <a:pt x="44" y="988"/>
                </a:lnTo>
                <a:lnTo>
                  <a:pt x="46" y="1000"/>
                </a:lnTo>
                <a:lnTo>
                  <a:pt x="45" y="998"/>
                </a:lnTo>
                <a:lnTo>
                  <a:pt x="139" y="998"/>
                </a:lnTo>
                <a:lnTo>
                  <a:pt x="138" y="1000"/>
                </a:lnTo>
                <a:lnTo>
                  <a:pt x="138" y="1002"/>
                </a:lnTo>
                <a:lnTo>
                  <a:pt x="138" y="1003"/>
                </a:lnTo>
                <a:lnTo>
                  <a:pt x="137" y="1010"/>
                </a:lnTo>
                <a:cubicBezTo>
                  <a:pt x="133" y="1027"/>
                  <a:pt x="120" y="1041"/>
                  <a:pt x="103" y="1046"/>
                </a:cubicBezTo>
                <a:cubicBezTo>
                  <a:pt x="86" y="1052"/>
                  <a:pt x="68" y="1047"/>
                  <a:pt x="56" y="1034"/>
                </a:cubicBezTo>
                <a:lnTo>
                  <a:pt x="55" y="1034"/>
                </a:lnTo>
                <a:cubicBezTo>
                  <a:pt x="48" y="1027"/>
                  <a:pt x="44" y="1019"/>
                  <a:pt x="42" y="1009"/>
                </a:cubicBezTo>
                <a:lnTo>
                  <a:pt x="41" y="1007"/>
                </a:lnTo>
                <a:lnTo>
                  <a:pt x="40" y="995"/>
                </a:lnTo>
                <a:cubicBezTo>
                  <a:pt x="40" y="992"/>
                  <a:pt x="40" y="989"/>
                  <a:pt x="40" y="987"/>
                </a:cubicBezTo>
                <a:lnTo>
                  <a:pt x="41" y="981"/>
                </a:lnTo>
                <a:lnTo>
                  <a:pt x="40" y="981"/>
                </a:lnTo>
                <a:lnTo>
                  <a:pt x="88" y="1029"/>
                </a:lnTo>
                <a:lnTo>
                  <a:pt x="88" y="1029"/>
                </a:lnTo>
                <a:lnTo>
                  <a:pt x="136" y="981"/>
                </a:lnTo>
                <a:lnTo>
                  <a:pt x="136" y="984"/>
                </a:lnTo>
                <a:lnTo>
                  <a:pt x="135" y="972"/>
                </a:lnTo>
                <a:lnTo>
                  <a:pt x="135" y="974"/>
                </a:lnTo>
                <a:lnTo>
                  <a:pt x="88" y="938"/>
                </a:lnTo>
                <a:lnTo>
                  <a:pt x="89" y="938"/>
                </a:lnTo>
                <a:lnTo>
                  <a:pt x="44" y="971"/>
                </a:lnTo>
                <a:lnTo>
                  <a:pt x="45" y="968"/>
                </a:lnTo>
                <a:lnTo>
                  <a:pt x="45" y="968"/>
                </a:lnTo>
                <a:lnTo>
                  <a:pt x="44" y="969"/>
                </a:lnTo>
                <a:cubicBezTo>
                  <a:pt x="45" y="963"/>
                  <a:pt x="47" y="958"/>
                  <a:pt x="49" y="953"/>
                </a:cubicBezTo>
                <a:lnTo>
                  <a:pt x="50" y="951"/>
                </a:lnTo>
                <a:cubicBezTo>
                  <a:pt x="59" y="932"/>
                  <a:pt x="79" y="922"/>
                  <a:pt x="99" y="924"/>
                </a:cubicBezTo>
                <a:cubicBezTo>
                  <a:pt x="120" y="927"/>
                  <a:pt x="136" y="942"/>
                  <a:pt x="140" y="963"/>
                </a:cubicBezTo>
                <a:lnTo>
                  <a:pt x="141" y="965"/>
                </a:lnTo>
                <a:lnTo>
                  <a:pt x="142" y="975"/>
                </a:lnTo>
                <a:lnTo>
                  <a:pt x="142" y="984"/>
                </a:lnTo>
                <a:lnTo>
                  <a:pt x="141" y="972"/>
                </a:lnTo>
                <a:lnTo>
                  <a:pt x="141" y="974"/>
                </a:lnTo>
                <a:lnTo>
                  <a:pt x="46" y="986"/>
                </a:lnTo>
                <a:lnTo>
                  <a:pt x="46" y="983"/>
                </a:lnTo>
                <a:lnTo>
                  <a:pt x="46" y="977"/>
                </a:lnTo>
                <a:lnTo>
                  <a:pt x="46" y="975"/>
                </a:lnTo>
                <a:lnTo>
                  <a:pt x="46" y="967"/>
                </a:lnTo>
                <a:cubicBezTo>
                  <a:pt x="46" y="940"/>
                  <a:pt x="67" y="919"/>
                  <a:pt x="94" y="919"/>
                </a:cubicBezTo>
                <a:lnTo>
                  <a:pt x="94" y="919"/>
                </a:lnTo>
                <a:cubicBezTo>
                  <a:pt x="108" y="919"/>
                  <a:pt x="121" y="925"/>
                  <a:pt x="130" y="935"/>
                </a:cubicBezTo>
                <a:cubicBezTo>
                  <a:pt x="139" y="945"/>
                  <a:pt x="143" y="958"/>
                  <a:pt x="142" y="971"/>
                </a:cubicBezTo>
                <a:lnTo>
                  <a:pt x="142" y="977"/>
                </a:lnTo>
                <a:lnTo>
                  <a:pt x="141" y="982"/>
                </a:lnTo>
                <a:cubicBezTo>
                  <a:pt x="138" y="1005"/>
                  <a:pt x="120" y="1023"/>
                  <a:pt x="97" y="1024"/>
                </a:cubicBezTo>
                <a:cubicBezTo>
                  <a:pt x="74" y="1026"/>
                  <a:pt x="54" y="1012"/>
                  <a:pt x="47" y="990"/>
                </a:cubicBezTo>
                <a:lnTo>
                  <a:pt x="46" y="986"/>
                </a:lnTo>
                <a:lnTo>
                  <a:pt x="44" y="975"/>
                </a:lnTo>
                <a:cubicBezTo>
                  <a:pt x="44" y="972"/>
                  <a:pt x="43" y="970"/>
                  <a:pt x="43" y="967"/>
                </a:cubicBezTo>
                <a:lnTo>
                  <a:pt x="43" y="961"/>
                </a:lnTo>
                <a:lnTo>
                  <a:pt x="43" y="957"/>
                </a:lnTo>
                <a:cubicBezTo>
                  <a:pt x="43" y="936"/>
                  <a:pt x="57" y="918"/>
                  <a:pt x="78" y="912"/>
                </a:cubicBezTo>
                <a:cubicBezTo>
                  <a:pt x="98" y="905"/>
                  <a:pt x="120" y="913"/>
                  <a:pt x="131" y="931"/>
                </a:cubicBezTo>
                <a:lnTo>
                  <a:pt x="132" y="932"/>
                </a:lnTo>
                <a:cubicBezTo>
                  <a:pt x="136" y="938"/>
                  <a:pt x="139" y="945"/>
                  <a:pt x="140" y="952"/>
                </a:cubicBezTo>
                <a:lnTo>
                  <a:pt x="140" y="956"/>
                </a:lnTo>
                <a:lnTo>
                  <a:pt x="141" y="961"/>
                </a:lnTo>
                <a:lnTo>
                  <a:pt x="142" y="964"/>
                </a:lnTo>
                <a:cubicBezTo>
                  <a:pt x="142" y="966"/>
                  <a:pt x="142" y="969"/>
                  <a:pt x="142" y="971"/>
                </a:cubicBezTo>
                <a:lnTo>
                  <a:pt x="142" y="972"/>
                </a:lnTo>
                <a:cubicBezTo>
                  <a:pt x="142" y="996"/>
                  <a:pt x="124" y="1017"/>
                  <a:pt x="100" y="1020"/>
                </a:cubicBezTo>
                <a:cubicBezTo>
                  <a:pt x="76" y="1023"/>
                  <a:pt x="54" y="1007"/>
                  <a:pt x="48" y="984"/>
                </a:cubicBezTo>
                <a:lnTo>
                  <a:pt x="47" y="982"/>
                </a:lnTo>
                <a:lnTo>
                  <a:pt x="46" y="971"/>
                </a:lnTo>
                <a:lnTo>
                  <a:pt x="45" y="963"/>
                </a:lnTo>
                <a:lnTo>
                  <a:pt x="44" y="958"/>
                </a:lnTo>
                <a:cubicBezTo>
                  <a:pt x="44" y="955"/>
                  <a:pt x="44" y="952"/>
                  <a:pt x="44" y="948"/>
                </a:cubicBezTo>
                <a:lnTo>
                  <a:pt x="45" y="943"/>
                </a:lnTo>
                <a:lnTo>
                  <a:pt x="92" y="996"/>
                </a:lnTo>
                <a:lnTo>
                  <a:pt x="92" y="996"/>
                </a:lnTo>
                <a:cubicBezTo>
                  <a:pt x="65" y="996"/>
                  <a:pt x="44" y="974"/>
                  <a:pt x="44" y="948"/>
                </a:cubicBezTo>
                <a:cubicBezTo>
                  <a:pt x="44" y="921"/>
                  <a:pt x="65" y="900"/>
                  <a:pt x="92" y="900"/>
                </a:cubicBezTo>
                <a:lnTo>
                  <a:pt x="93" y="900"/>
                </a:lnTo>
                <a:lnTo>
                  <a:pt x="98" y="900"/>
                </a:lnTo>
                <a:cubicBezTo>
                  <a:pt x="123" y="900"/>
                  <a:pt x="143" y="919"/>
                  <a:pt x="146" y="943"/>
                </a:cubicBezTo>
                <a:lnTo>
                  <a:pt x="146" y="948"/>
                </a:lnTo>
                <a:lnTo>
                  <a:pt x="146" y="948"/>
                </a:lnTo>
                <a:lnTo>
                  <a:pt x="145" y="941"/>
                </a:lnTo>
                <a:lnTo>
                  <a:pt x="145" y="942"/>
                </a:lnTo>
                <a:lnTo>
                  <a:pt x="56" y="938"/>
                </a:lnTo>
                <a:lnTo>
                  <a:pt x="58" y="933"/>
                </a:lnTo>
                <a:lnTo>
                  <a:pt x="53" y="953"/>
                </a:lnTo>
                <a:lnTo>
                  <a:pt x="53" y="945"/>
                </a:lnTo>
                <a:lnTo>
                  <a:pt x="53" y="942"/>
                </a:lnTo>
                <a:cubicBezTo>
                  <a:pt x="52" y="929"/>
                  <a:pt x="57" y="916"/>
                  <a:pt x="66" y="906"/>
                </a:cubicBezTo>
                <a:cubicBezTo>
                  <a:pt x="75" y="896"/>
                  <a:pt x="88" y="890"/>
                  <a:pt x="101" y="890"/>
                </a:cubicBezTo>
                <a:lnTo>
                  <a:pt x="102" y="890"/>
                </a:lnTo>
                <a:cubicBezTo>
                  <a:pt x="128" y="890"/>
                  <a:pt x="150" y="912"/>
                  <a:pt x="150" y="938"/>
                </a:cubicBezTo>
                <a:cubicBezTo>
                  <a:pt x="150" y="965"/>
                  <a:pt x="128" y="986"/>
                  <a:pt x="102" y="986"/>
                </a:cubicBezTo>
                <a:lnTo>
                  <a:pt x="98" y="986"/>
                </a:lnTo>
                <a:cubicBezTo>
                  <a:pt x="71" y="986"/>
                  <a:pt x="50" y="965"/>
                  <a:pt x="50" y="938"/>
                </a:cubicBezTo>
                <a:cubicBezTo>
                  <a:pt x="50" y="912"/>
                  <a:pt x="71" y="890"/>
                  <a:pt x="98" y="890"/>
                </a:cubicBezTo>
                <a:lnTo>
                  <a:pt x="98" y="890"/>
                </a:lnTo>
                <a:cubicBezTo>
                  <a:pt x="125" y="890"/>
                  <a:pt x="146" y="912"/>
                  <a:pt x="146" y="938"/>
                </a:cubicBezTo>
                <a:lnTo>
                  <a:pt x="146" y="942"/>
                </a:lnTo>
                <a:cubicBezTo>
                  <a:pt x="146" y="947"/>
                  <a:pt x="146" y="952"/>
                  <a:pt x="144" y="957"/>
                </a:cubicBezTo>
                <a:lnTo>
                  <a:pt x="144" y="959"/>
                </a:lnTo>
                <a:cubicBezTo>
                  <a:pt x="136" y="981"/>
                  <a:pt x="114" y="995"/>
                  <a:pt x="90" y="991"/>
                </a:cubicBezTo>
                <a:cubicBezTo>
                  <a:pt x="67" y="987"/>
                  <a:pt x="50" y="967"/>
                  <a:pt x="50" y="943"/>
                </a:cubicBezTo>
                <a:lnTo>
                  <a:pt x="50" y="941"/>
                </a:lnTo>
                <a:lnTo>
                  <a:pt x="50" y="936"/>
                </a:lnTo>
                <a:lnTo>
                  <a:pt x="50" y="937"/>
                </a:lnTo>
                <a:lnTo>
                  <a:pt x="49" y="929"/>
                </a:lnTo>
                <a:cubicBezTo>
                  <a:pt x="49" y="907"/>
                  <a:pt x="65" y="887"/>
                  <a:pt x="86" y="882"/>
                </a:cubicBezTo>
                <a:cubicBezTo>
                  <a:pt x="108" y="877"/>
                  <a:pt x="130" y="888"/>
                  <a:pt x="140" y="908"/>
                </a:cubicBezTo>
                <a:lnTo>
                  <a:pt x="141" y="909"/>
                </a:lnTo>
                <a:cubicBezTo>
                  <a:pt x="144" y="915"/>
                  <a:pt x="146" y="923"/>
                  <a:pt x="146" y="930"/>
                </a:cubicBezTo>
                <a:lnTo>
                  <a:pt x="146" y="934"/>
                </a:lnTo>
                <a:lnTo>
                  <a:pt x="146" y="939"/>
                </a:lnTo>
                <a:lnTo>
                  <a:pt x="146" y="943"/>
                </a:lnTo>
                <a:lnTo>
                  <a:pt x="51" y="936"/>
                </a:lnTo>
                <a:lnTo>
                  <a:pt x="51" y="933"/>
                </a:lnTo>
                <a:lnTo>
                  <a:pt x="51" y="930"/>
                </a:lnTo>
                <a:lnTo>
                  <a:pt x="51" y="926"/>
                </a:lnTo>
                <a:lnTo>
                  <a:pt x="51" y="923"/>
                </a:lnTo>
                <a:lnTo>
                  <a:pt x="146" y="919"/>
                </a:lnTo>
                <a:lnTo>
                  <a:pt x="146" y="922"/>
                </a:lnTo>
                <a:lnTo>
                  <a:pt x="146" y="924"/>
                </a:lnTo>
                <a:cubicBezTo>
                  <a:pt x="146" y="951"/>
                  <a:pt x="125" y="972"/>
                  <a:pt x="98" y="972"/>
                </a:cubicBezTo>
                <a:cubicBezTo>
                  <a:pt x="72" y="972"/>
                  <a:pt x="50" y="951"/>
                  <a:pt x="50" y="924"/>
                </a:cubicBezTo>
                <a:lnTo>
                  <a:pt x="50" y="923"/>
                </a:lnTo>
                <a:cubicBezTo>
                  <a:pt x="50" y="921"/>
                  <a:pt x="51" y="918"/>
                  <a:pt x="51" y="916"/>
                </a:cubicBezTo>
                <a:lnTo>
                  <a:pt x="51" y="913"/>
                </a:lnTo>
                <a:lnTo>
                  <a:pt x="53" y="905"/>
                </a:lnTo>
                <a:cubicBezTo>
                  <a:pt x="58" y="883"/>
                  <a:pt x="77" y="867"/>
                  <a:pt x="100" y="867"/>
                </a:cubicBezTo>
                <a:lnTo>
                  <a:pt x="100" y="867"/>
                </a:lnTo>
                <a:lnTo>
                  <a:pt x="53" y="924"/>
                </a:lnTo>
                <a:lnTo>
                  <a:pt x="52" y="919"/>
                </a:lnTo>
                <a:lnTo>
                  <a:pt x="51" y="911"/>
                </a:lnTo>
                <a:cubicBezTo>
                  <a:pt x="49" y="886"/>
                  <a:pt x="65" y="864"/>
                  <a:pt x="89" y="859"/>
                </a:cubicBezTo>
                <a:cubicBezTo>
                  <a:pt x="113" y="853"/>
                  <a:pt x="137" y="867"/>
                  <a:pt x="145" y="890"/>
                </a:cubicBezTo>
                <a:lnTo>
                  <a:pt x="145" y="892"/>
                </a:lnTo>
                <a:lnTo>
                  <a:pt x="146" y="895"/>
                </a:lnTo>
                <a:cubicBezTo>
                  <a:pt x="148" y="901"/>
                  <a:pt x="149" y="908"/>
                  <a:pt x="148" y="915"/>
                </a:cubicBezTo>
                <a:lnTo>
                  <a:pt x="148" y="920"/>
                </a:lnTo>
                <a:lnTo>
                  <a:pt x="100" y="867"/>
                </a:lnTo>
                <a:lnTo>
                  <a:pt x="100" y="867"/>
                </a:lnTo>
                <a:lnTo>
                  <a:pt x="102" y="867"/>
                </a:lnTo>
                <a:lnTo>
                  <a:pt x="54" y="908"/>
                </a:lnTo>
                <a:lnTo>
                  <a:pt x="55" y="905"/>
                </a:lnTo>
                <a:lnTo>
                  <a:pt x="54" y="911"/>
                </a:lnTo>
                <a:lnTo>
                  <a:pt x="54" y="907"/>
                </a:lnTo>
                <a:lnTo>
                  <a:pt x="54" y="902"/>
                </a:lnTo>
                <a:cubicBezTo>
                  <a:pt x="54" y="899"/>
                  <a:pt x="55" y="895"/>
                  <a:pt x="56" y="891"/>
                </a:cubicBezTo>
                <a:lnTo>
                  <a:pt x="56" y="889"/>
                </a:lnTo>
                <a:cubicBezTo>
                  <a:pt x="62" y="865"/>
                  <a:pt x="85" y="850"/>
                  <a:pt x="109" y="853"/>
                </a:cubicBezTo>
                <a:cubicBezTo>
                  <a:pt x="133" y="856"/>
                  <a:pt x="151" y="876"/>
                  <a:pt x="151" y="900"/>
                </a:cubicBezTo>
                <a:lnTo>
                  <a:pt x="151" y="902"/>
                </a:lnTo>
                <a:lnTo>
                  <a:pt x="151" y="903"/>
                </a:lnTo>
                <a:lnTo>
                  <a:pt x="151" y="912"/>
                </a:lnTo>
                <a:lnTo>
                  <a:pt x="151" y="915"/>
                </a:lnTo>
                <a:cubicBezTo>
                  <a:pt x="151" y="941"/>
                  <a:pt x="130" y="963"/>
                  <a:pt x="103" y="963"/>
                </a:cubicBezTo>
                <a:cubicBezTo>
                  <a:pt x="77" y="963"/>
                  <a:pt x="55" y="941"/>
                  <a:pt x="55" y="915"/>
                </a:cubicBezTo>
                <a:lnTo>
                  <a:pt x="55" y="911"/>
                </a:lnTo>
                <a:lnTo>
                  <a:pt x="55" y="905"/>
                </a:lnTo>
                <a:lnTo>
                  <a:pt x="57" y="919"/>
                </a:lnTo>
                <a:lnTo>
                  <a:pt x="56" y="914"/>
                </a:lnTo>
                <a:cubicBezTo>
                  <a:pt x="52" y="900"/>
                  <a:pt x="54" y="884"/>
                  <a:pt x="63" y="872"/>
                </a:cubicBezTo>
                <a:cubicBezTo>
                  <a:pt x="73" y="860"/>
                  <a:pt x="87" y="852"/>
                  <a:pt x="102" y="852"/>
                </a:cubicBezTo>
                <a:lnTo>
                  <a:pt x="103" y="852"/>
                </a:lnTo>
                <a:cubicBezTo>
                  <a:pt x="130" y="852"/>
                  <a:pt x="151" y="874"/>
                  <a:pt x="151" y="900"/>
                </a:cubicBezTo>
                <a:lnTo>
                  <a:pt x="151" y="903"/>
                </a:lnTo>
                <a:lnTo>
                  <a:pt x="151" y="905"/>
                </a:lnTo>
                <a:cubicBezTo>
                  <a:pt x="151" y="932"/>
                  <a:pt x="130" y="953"/>
                  <a:pt x="103" y="953"/>
                </a:cubicBezTo>
                <a:cubicBezTo>
                  <a:pt x="77" y="953"/>
                  <a:pt x="55" y="932"/>
                  <a:pt x="55" y="905"/>
                </a:cubicBezTo>
                <a:lnTo>
                  <a:pt x="55" y="903"/>
                </a:lnTo>
                <a:lnTo>
                  <a:pt x="55" y="900"/>
                </a:lnTo>
                <a:lnTo>
                  <a:pt x="56" y="891"/>
                </a:lnTo>
                <a:cubicBezTo>
                  <a:pt x="56" y="888"/>
                  <a:pt x="57" y="886"/>
                  <a:pt x="57" y="883"/>
                </a:cubicBezTo>
                <a:lnTo>
                  <a:pt x="58" y="879"/>
                </a:lnTo>
                <a:cubicBezTo>
                  <a:pt x="64" y="859"/>
                  <a:pt x="82" y="844"/>
                  <a:pt x="103" y="843"/>
                </a:cubicBezTo>
                <a:cubicBezTo>
                  <a:pt x="124" y="842"/>
                  <a:pt x="144" y="856"/>
                  <a:pt x="151" y="876"/>
                </a:cubicBezTo>
                <a:lnTo>
                  <a:pt x="151" y="877"/>
                </a:lnTo>
                <a:lnTo>
                  <a:pt x="148" y="871"/>
                </a:lnTo>
                <a:lnTo>
                  <a:pt x="150" y="874"/>
                </a:lnTo>
                <a:cubicBezTo>
                  <a:pt x="151" y="877"/>
                  <a:pt x="152" y="879"/>
                  <a:pt x="153" y="882"/>
                </a:cubicBezTo>
                <a:lnTo>
                  <a:pt x="154" y="886"/>
                </a:lnTo>
                <a:lnTo>
                  <a:pt x="148" y="872"/>
                </a:lnTo>
                <a:lnTo>
                  <a:pt x="149" y="874"/>
                </a:lnTo>
                <a:lnTo>
                  <a:pt x="66" y="879"/>
                </a:lnTo>
                <a:lnTo>
                  <a:pt x="67" y="878"/>
                </a:lnTo>
                <a:lnTo>
                  <a:pt x="61" y="899"/>
                </a:lnTo>
                <a:lnTo>
                  <a:pt x="61" y="896"/>
                </a:lnTo>
                <a:lnTo>
                  <a:pt x="61" y="891"/>
                </a:lnTo>
                <a:lnTo>
                  <a:pt x="61" y="886"/>
                </a:lnTo>
                <a:lnTo>
                  <a:pt x="109" y="934"/>
                </a:lnTo>
                <a:lnTo>
                  <a:pt x="109" y="934"/>
                </a:lnTo>
                <a:cubicBezTo>
                  <a:pt x="82" y="934"/>
                  <a:pt x="61" y="913"/>
                  <a:pt x="61" y="886"/>
                </a:cubicBezTo>
                <a:cubicBezTo>
                  <a:pt x="61" y="860"/>
                  <a:pt x="82" y="838"/>
                  <a:pt x="109" y="838"/>
                </a:cubicBezTo>
                <a:lnTo>
                  <a:pt x="110" y="838"/>
                </a:lnTo>
                <a:lnTo>
                  <a:pt x="62" y="886"/>
                </a:lnTo>
                <a:lnTo>
                  <a:pt x="62" y="881"/>
                </a:lnTo>
                <a:lnTo>
                  <a:pt x="62" y="877"/>
                </a:lnTo>
                <a:cubicBezTo>
                  <a:pt x="62" y="850"/>
                  <a:pt x="84" y="829"/>
                  <a:pt x="110" y="829"/>
                </a:cubicBezTo>
                <a:cubicBezTo>
                  <a:pt x="137" y="829"/>
                  <a:pt x="158" y="850"/>
                  <a:pt x="158" y="877"/>
                </a:cubicBezTo>
                <a:lnTo>
                  <a:pt x="158" y="879"/>
                </a:lnTo>
                <a:lnTo>
                  <a:pt x="158" y="881"/>
                </a:lnTo>
                <a:cubicBezTo>
                  <a:pt x="158" y="908"/>
                  <a:pt x="137" y="929"/>
                  <a:pt x="110" y="929"/>
                </a:cubicBezTo>
                <a:cubicBezTo>
                  <a:pt x="84" y="929"/>
                  <a:pt x="62" y="908"/>
                  <a:pt x="62" y="881"/>
                </a:cubicBezTo>
                <a:lnTo>
                  <a:pt x="62" y="879"/>
                </a:lnTo>
                <a:lnTo>
                  <a:pt x="62" y="877"/>
                </a:lnTo>
                <a:cubicBezTo>
                  <a:pt x="62" y="852"/>
                  <a:pt x="81" y="832"/>
                  <a:pt x="106" y="829"/>
                </a:cubicBezTo>
                <a:cubicBezTo>
                  <a:pt x="130" y="827"/>
                  <a:pt x="153" y="843"/>
                  <a:pt x="158" y="868"/>
                </a:cubicBezTo>
                <a:lnTo>
                  <a:pt x="158" y="870"/>
                </a:lnTo>
                <a:cubicBezTo>
                  <a:pt x="159" y="873"/>
                  <a:pt x="159" y="876"/>
                  <a:pt x="159" y="879"/>
                </a:cubicBezTo>
                <a:lnTo>
                  <a:pt x="159" y="881"/>
                </a:lnTo>
                <a:cubicBezTo>
                  <a:pt x="159" y="908"/>
                  <a:pt x="137" y="929"/>
                  <a:pt x="111" y="929"/>
                </a:cubicBezTo>
                <a:cubicBezTo>
                  <a:pt x="84" y="929"/>
                  <a:pt x="63" y="908"/>
                  <a:pt x="63" y="881"/>
                </a:cubicBezTo>
                <a:lnTo>
                  <a:pt x="63" y="879"/>
                </a:lnTo>
                <a:lnTo>
                  <a:pt x="64" y="889"/>
                </a:lnTo>
                <a:lnTo>
                  <a:pt x="63" y="886"/>
                </a:lnTo>
                <a:lnTo>
                  <a:pt x="110" y="925"/>
                </a:lnTo>
                <a:lnTo>
                  <a:pt x="107" y="925"/>
                </a:lnTo>
                <a:cubicBezTo>
                  <a:pt x="80" y="925"/>
                  <a:pt x="59" y="903"/>
                  <a:pt x="59" y="877"/>
                </a:cubicBezTo>
                <a:cubicBezTo>
                  <a:pt x="59" y="850"/>
                  <a:pt x="80" y="829"/>
                  <a:pt x="107" y="829"/>
                </a:cubicBezTo>
                <a:lnTo>
                  <a:pt x="107" y="829"/>
                </a:lnTo>
                <a:lnTo>
                  <a:pt x="59" y="877"/>
                </a:lnTo>
                <a:lnTo>
                  <a:pt x="59" y="871"/>
                </a:lnTo>
                <a:lnTo>
                  <a:pt x="59" y="867"/>
                </a:lnTo>
                <a:cubicBezTo>
                  <a:pt x="59" y="841"/>
                  <a:pt x="81" y="819"/>
                  <a:pt x="107" y="819"/>
                </a:cubicBezTo>
                <a:cubicBezTo>
                  <a:pt x="134" y="819"/>
                  <a:pt x="155" y="841"/>
                  <a:pt x="155" y="867"/>
                </a:cubicBezTo>
                <a:lnTo>
                  <a:pt x="155" y="869"/>
                </a:lnTo>
                <a:lnTo>
                  <a:pt x="155" y="862"/>
                </a:lnTo>
                <a:lnTo>
                  <a:pt x="155" y="866"/>
                </a:lnTo>
                <a:lnTo>
                  <a:pt x="156" y="868"/>
                </a:lnTo>
                <a:cubicBezTo>
                  <a:pt x="156" y="870"/>
                  <a:pt x="156" y="873"/>
                  <a:pt x="156" y="875"/>
                </a:cubicBezTo>
                <a:lnTo>
                  <a:pt x="156" y="877"/>
                </a:lnTo>
                <a:cubicBezTo>
                  <a:pt x="156" y="903"/>
                  <a:pt x="135" y="925"/>
                  <a:pt x="108" y="925"/>
                </a:cubicBezTo>
                <a:cubicBezTo>
                  <a:pt x="82" y="925"/>
                  <a:pt x="60" y="903"/>
                  <a:pt x="60" y="877"/>
                </a:cubicBezTo>
                <a:lnTo>
                  <a:pt x="60" y="875"/>
                </a:lnTo>
                <a:lnTo>
                  <a:pt x="61" y="883"/>
                </a:lnTo>
                <a:lnTo>
                  <a:pt x="61" y="880"/>
                </a:lnTo>
                <a:lnTo>
                  <a:pt x="61" y="882"/>
                </a:lnTo>
                <a:cubicBezTo>
                  <a:pt x="60" y="878"/>
                  <a:pt x="59" y="873"/>
                  <a:pt x="59" y="869"/>
                </a:cubicBezTo>
                <a:lnTo>
                  <a:pt x="59" y="867"/>
                </a:lnTo>
                <a:lnTo>
                  <a:pt x="153" y="883"/>
                </a:lnTo>
                <a:lnTo>
                  <a:pt x="152" y="884"/>
                </a:lnTo>
                <a:lnTo>
                  <a:pt x="154" y="869"/>
                </a:lnTo>
                <a:lnTo>
                  <a:pt x="154" y="872"/>
                </a:lnTo>
                <a:lnTo>
                  <a:pt x="155" y="872"/>
                </a:lnTo>
                <a:lnTo>
                  <a:pt x="78" y="839"/>
                </a:lnTo>
                <a:lnTo>
                  <a:pt x="80" y="837"/>
                </a:lnTo>
                <a:lnTo>
                  <a:pt x="70" y="848"/>
                </a:lnTo>
                <a:lnTo>
                  <a:pt x="72" y="844"/>
                </a:lnTo>
                <a:lnTo>
                  <a:pt x="64" y="867"/>
                </a:lnTo>
                <a:lnTo>
                  <a:pt x="64" y="862"/>
                </a:lnTo>
                <a:lnTo>
                  <a:pt x="64" y="862"/>
                </a:lnTo>
                <a:lnTo>
                  <a:pt x="65" y="853"/>
                </a:lnTo>
                <a:lnTo>
                  <a:pt x="112" y="906"/>
                </a:lnTo>
                <a:lnTo>
                  <a:pt x="111" y="906"/>
                </a:lnTo>
                <a:lnTo>
                  <a:pt x="110" y="906"/>
                </a:lnTo>
                <a:cubicBezTo>
                  <a:pt x="95" y="906"/>
                  <a:pt x="81" y="899"/>
                  <a:pt x="72" y="886"/>
                </a:cubicBezTo>
                <a:cubicBezTo>
                  <a:pt x="63" y="874"/>
                  <a:pt x="60" y="857"/>
                  <a:pt x="65" y="843"/>
                </a:cubicBezTo>
                <a:lnTo>
                  <a:pt x="66" y="840"/>
                </a:lnTo>
                <a:cubicBezTo>
                  <a:pt x="68" y="835"/>
                  <a:pt x="70" y="830"/>
                  <a:pt x="73" y="826"/>
                </a:cubicBezTo>
                <a:lnTo>
                  <a:pt x="75" y="824"/>
                </a:lnTo>
                <a:cubicBezTo>
                  <a:pt x="86" y="809"/>
                  <a:pt x="104" y="802"/>
                  <a:pt x="122" y="806"/>
                </a:cubicBezTo>
                <a:cubicBezTo>
                  <a:pt x="141" y="810"/>
                  <a:pt x="155" y="823"/>
                  <a:pt x="160" y="841"/>
                </a:cubicBezTo>
                <a:lnTo>
                  <a:pt x="160" y="843"/>
                </a:lnTo>
                <a:lnTo>
                  <a:pt x="161" y="850"/>
                </a:lnTo>
                <a:lnTo>
                  <a:pt x="114" y="810"/>
                </a:lnTo>
                <a:lnTo>
                  <a:pt x="114" y="810"/>
                </a:lnTo>
                <a:lnTo>
                  <a:pt x="66" y="858"/>
                </a:lnTo>
                <a:lnTo>
                  <a:pt x="66" y="853"/>
                </a:lnTo>
                <a:lnTo>
                  <a:pt x="66" y="848"/>
                </a:lnTo>
                <a:cubicBezTo>
                  <a:pt x="66" y="822"/>
                  <a:pt x="88" y="800"/>
                  <a:pt x="114" y="800"/>
                </a:cubicBezTo>
                <a:lnTo>
                  <a:pt x="115" y="800"/>
                </a:lnTo>
                <a:lnTo>
                  <a:pt x="116" y="800"/>
                </a:lnTo>
                <a:lnTo>
                  <a:pt x="68" y="848"/>
                </a:lnTo>
                <a:lnTo>
                  <a:pt x="68" y="842"/>
                </a:lnTo>
                <a:lnTo>
                  <a:pt x="68" y="839"/>
                </a:lnTo>
                <a:lnTo>
                  <a:pt x="68" y="839"/>
                </a:lnTo>
                <a:cubicBezTo>
                  <a:pt x="68" y="814"/>
                  <a:pt x="88" y="793"/>
                  <a:pt x="113" y="791"/>
                </a:cubicBezTo>
                <a:cubicBezTo>
                  <a:pt x="138" y="789"/>
                  <a:pt x="160" y="807"/>
                  <a:pt x="164" y="832"/>
                </a:cubicBezTo>
                <a:lnTo>
                  <a:pt x="164" y="836"/>
                </a:lnTo>
                <a:cubicBezTo>
                  <a:pt x="165" y="838"/>
                  <a:pt x="165" y="840"/>
                  <a:pt x="165" y="842"/>
                </a:cubicBezTo>
                <a:lnTo>
                  <a:pt x="165" y="848"/>
                </a:lnTo>
                <a:lnTo>
                  <a:pt x="165" y="854"/>
                </a:lnTo>
                <a:lnTo>
                  <a:pt x="165" y="858"/>
                </a:lnTo>
                <a:lnTo>
                  <a:pt x="83" y="824"/>
                </a:lnTo>
                <a:lnTo>
                  <a:pt x="84" y="824"/>
                </a:lnTo>
                <a:lnTo>
                  <a:pt x="69" y="857"/>
                </a:lnTo>
                <a:lnTo>
                  <a:pt x="69" y="854"/>
                </a:lnTo>
                <a:lnTo>
                  <a:pt x="70" y="844"/>
                </a:lnTo>
                <a:cubicBezTo>
                  <a:pt x="72" y="820"/>
                  <a:pt x="93" y="800"/>
                  <a:pt x="118" y="800"/>
                </a:cubicBezTo>
                <a:lnTo>
                  <a:pt x="118" y="800"/>
                </a:lnTo>
                <a:lnTo>
                  <a:pt x="71" y="839"/>
                </a:lnTo>
                <a:lnTo>
                  <a:pt x="72" y="834"/>
                </a:lnTo>
                <a:lnTo>
                  <a:pt x="72" y="849"/>
                </a:lnTo>
                <a:lnTo>
                  <a:pt x="71" y="844"/>
                </a:lnTo>
                <a:cubicBezTo>
                  <a:pt x="70" y="831"/>
                  <a:pt x="74" y="817"/>
                  <a:pt x="83" y="807"/>
                </a:cubicBezTo>
                <a:cubicBezTo>
                  <a:pt x="92" y="797"/>
                  <a:pt x="105" y="791"/>
                  <a:pt x="119" y="791"/>
                </a:cubicBezTo>
                <a:lnTo>
                  <a:pt x="120" y="791"/>
                </a:lnTo>
                <a:lnTo>
                  <a:pt x="72" y="839"/>
                </a:lnTo>
                <a:lnTo>
                  <a:pt x="72" y="836"/>
                </a:lnTo>
                <a:cubicBezTo>
                  <a:pt x="72" y="832"/>
                  <a:pt x="72" y="828"/>
                  <a:pt x="73" y="824"/>
                </a:cubicBezTo>
                <a:lnTo>
                  <a:pt x="74" y="822"/>
                </a:lnTo>
                <a:cubicBezTo>
                  <a:pt x="80" y="799"/>
                  <a:pt x="102" y="783"/>
                  <a:pt x="126" y="786"/>
                </a:cubicBezTo>
                <a:cubicBezTo>
                  <a:pt x="150" y="789"/>
                  <a:pt x="168" y="810"/>
                  <a:pt x="168" y="834"/>
                </a:cubicBezTo>
                <a:lnTo>
                  <a:pt x="168" y="836"/>
                </a:lnTo>
                <a:lnTo>
                  <a:pt x="168" y="839"/>
                </a:lnTo>
                <a:lnTo>
                  <a:pt x="73" y="834"/>
                </a:lnTo>
                <a:lnTo>
                  <a:pt x="73" y="829"/>
                </a:lnTo>
                <a:lnTo>
                  <a:pt x="74" y="825"/>
                </a:lnTo>
                <a:lnTo>
                  <a:pt x="121" y="877"/>
                </a:lnTo>
                <a:lnTo>
                  <a:pt x="120" y="877"/>
                </a:lnTo>
                <a:lnTo>
                  <a:pt x="168" y="829"/>
                </a:lnTo>
                <a:lnTo>
                  <a:pt x="168" y="835"/>
                </a:lnTo>
                <a:lnTo>
                  <a:pt x="168" y="838"/>
                </a:lnTo>
                <a:lnTo>
                  <a:pt x="168" y="839"/>
                </a:lnTo>
                <a:cubicBezTo>
                  <a:pt x="168" y="865"/>
                  <a:pt x="147" y="887"/>
                  <a:pt x="120" y="887"/>
                </a:cubicBezTo>
                <a:cubicBezTo>
                  <a:pt x="94" y="887"/>
                  <a:pt x="72" y="865"/>
                  <a:pt x="72" y="839"/>
                </a:cubicBezTo>
                <a:lnTo>
                  <a:pt x="72" y="835"/>
                </a:lnTo>
                <a:lnTo>
                  <a:pt x="72" y="829"/>
                </a:lnTo>
                <a:lnTo>
                  <a:pt x="72" y="823"/>
                </a:lnTo>
                <a:cubicBezTo>
                  <a:pt x="72" y="821"/>
                  <a:pt x="73" y="819"/>
                  <a:pt x="73" y="817"/>
                </a:cubicBezTo>
                <a:lnTo>
                  <a:pt x="73" y="813"/>
                </a:lnTo>
                <a:cubicBezTo>
                  <a:pt x="77" y="791"/>
                  <a:pt x="94" y="774"/>
                  <a:pt x="117" y="772"/>
                </a:cubicBezTo>
                <a:cubicBezTo>
                  <a:pt x="139" y="770"/>
                  <a:pt x="159" y="784"/>
                  <a:pt x="167" y="805"/>
                </a:cubicBezTo>
                <a:lnTo>
                  <a:pt x="167" y="806"/>
                </a:lnTo>
                <a:lnTo>
                  <a:pt x="169" y="815"/>
                </a:lnTo>
                <a:cubicBezTo>
                  <a:pt x="170" y="818"/>
                  <a:pt x="170" y="821"/>
                  <a:pt x="170" y="824"/>
                </a:cubicBezTo>
                <a:lnTo>
                  <a:pt x="170" y="824"/>
                </a:lnTo>
                <a:cubicBezTo>
                  <a:pt x="170" y="850"/>
                  <a:pt x="150" y="871"/>
                  <a:pt x="125" y="872"/>
                </a:cubicBezTo>
                <a:cubicBezTo>
                  <a:pt x="99" y="874"/>
                  <a:pt x="77" y="855"/>
                  <a:pt x="74" y="830"/>
                </a:cubicBezTo>
                <a:lnTo>
                  <a:pt x="74" y="825"/>
                </a:lnTo>
                <a:lnTo>
                  <a:pt x="73" y="820"/>
                </a:lnTo>
                <a:cubicBezTo>
                  <a:pt x="73" y="816"/>
                  <a:pt x="73" y="811"/>
                  <a:pt x="74" y="807"/>
                </a:cubicBezTo>
                <a:lnTo>
                  <a:pt x="74" y="804"/>
                </a:lnTo>
                <a:cubicBezTo>
                  <a:pt x="75" y="802"/>
                  <a:pt x="75" y="799"/>
                  <a:pt x="76" y="797"/>
                </a:cubicBezTo>
                <a:lnTo>
                  <a:pt x="76" y="795"/>
                </a:lnTo>
                <a:cubicBezTo>
                  <a:pt x="85" y="771"/>
                  <a:pt x="110" y="757"/>
                  <a:pt x="135" y="764"/>
                </a:cubicBezTo>
                <a:cubicBezTo>
                  <a:pt x="159" y="771"/>
                  <a:pt x="174" y="796"/>
                  <a:pt x="169" y="821"/>
                </a:cubicBezTo>
                <a:lnTo>
                  <a:pt x="168" y="825"/>
                </a:lnTo>
                <a:lnTo>
                  <a:pt x="168" y="825"/>
                </a:lnTo>
                <a:cubicBezTo>
                  <a:pt x="166" y="850"/>
                  <a:pt x="144" y="869"/>
                  <a:pt x="118" y="868"/>
                </a:cubicBezTo>
                <a:cubicBezTo>
                  <a:pt x="93" y="867"/>
                  <a:pt x="72" y="846"/>
                  <a:pt x="72" y="820"/>
                </a:cubicBezTo>
                <a:lnTo>
                  <a:pt x="72" y="818"/>
                </a:lnTo>
                <a:cubicBezTo>
                  <a:pt x="72" y="815"/>
                  <a:pt x="73" y="813"/>
                  <a:pt x="73" y="810"/>
                </a:cubicBezTo>
                <a:lnTo>
                  <a:pt x="74" y="807"/>
                </a:lnTo>
                <a:cubicBezTo>
                  <a:pt x="77" y="784"/>
                  <a:pt x="98" y="767"/>
                  <a:pt x="121" y="767"/>
                </a:cubicBezTo>
                <a:lnTo>
                  <a:pt x="121" y="767"/>
                </a:lnTo>
                <a:lnTo>
                  <a:pt x="73" y="815"/>
                </a:lnTo>
                <a:lnTo>
                  <a:pt x="73" y="813"/>
                </a:lnTo>
                <a:lnTo>
                  <a:pt x="73" y="810"/>
                </a:lnTo>
                <a:lnTo>
                  <a:pt x="121" y="858"/>
                </a:lnTo>
                <a:lnTo>
                  <a:pt x="120" y="858"/>
                </a:lnTo>
                <a:cubicBezTo>
                  <a:pt x="93" y="858"/>
                  <a:pt x="72" y="837"/>
                  <a:pt x="72" y="810"/>
                </a:cubicBezTo>
                <a:cubicBezTo>
                  <a:pt x="72" y="784"/>
                  <a:pt x="93" y="762"/>
                  <a:pt x="120" y="762"/>
                </a:cubicBezTo>
                <a:lnTo>
                  <a:pt x="121" y="762"/>
                </a:lnTo>
                <a:cubicBezTo>
                  <a:pt x="148" y="762"/>
                  <a:pt x="169" y="784"/>
                  <a:pt x="169" y="810"/>
                </a:cubicBezTo>
                <a:lnTo>
                  <a:pt x="169" y="813"/>
                </a:lnTo>
                <a:lnTo>
                  <a:pt x="169" y="815"/>
                </a:lnTo>
                <a:lnTo>
                  <a:pt x="74" y="810"/>
                </a:lnTo>
                <a:lnTo>
                  <a:pt x="74" y="805"/>
                </a:lnTo>
                <a:lnTo>
                  <a:pt x="74" y="805"/>
                </a:lnTo>
                <a:lnTo>
                  <a:pt x="168" y="821"/>
                </a:lnTo>
                <a:lnTo>
                  <a:pt x="167" y="824"/>
                </a:lnTo>
                <a:lnTo>
                  <a:pt x="167" y="822"/>
                </a:lnTo>
                <a:cubicBezTo>
                  <a:pt x="161" y="846"/>
                  <a:pt x="139" y="861"/>
                  <a:pt x="115" y="858"/>
                </a:cubicBezTo>
                <a:cubicBezTo>
                  <a:pt x="91" y="855"/>
                  <a:pt x="72" y="835"/>
                  <a:pt x="72" y="810"/>
                </a:cubicBezTo>
                <a:lnTo>
                  <a:pt x="72" y="806"/>
                </a:lnTo>
                <a:lnTo>
                  <a:pt x="72" y="800"/>
                </a:lnTo>
                <a:lnTo>
                  <a:pt x="72" y="795"/>
                </a:lnTo>
                <a:lnTo>
                  <a:pt x="72" y="791"/>
                </a:lnTo>
                <a:cubicBezTo>
                  <a:pt x="72" y="772"/>
                  <a:pt x="84" y="755"/>
                  <a:pt x="102" y="747"/>
                </a:cubicBezTo>
                <a:cubicBezTo>
                  <a:pt x="120" y="740"/>
                  <a:pt x="141" y="744"/>
                  <a:pt x="154" y="758"/>
                </a:cubicBezTo>
                <a:lnTo>
                  <a:pt x="155" y="758"/>
                </a:lnTo>
                <a:cubicBezTo>
                  <a:pt x="164" y="767"/>
                  <a:pt x="169" y="779"/>
                  <a:pt x="169" y="792"/>
                </a:cubicBezTo>
                <a:lnTo>
                  <a:pt x="169" y="795"/>
                </a:lnTo>
                <a:lnTo>
                  <a:pt x="168" y="787"/>
                </a:lnTo>
                <a:lnTo>
                  <a:pt x="169" y="793"/>
                </a:lnTo>
                <a:lnTo>
                  <a:pt x="122" y="753"/>
                </a:lnTo>
                <a:lnTo>
                  <a:pt x="127" y="753"/>
                </a:lnTo>
                <a:lnTo>
                  <a:pt x="79" y="805"/>
                </a:lnTo>
                <a:lnTo>
                  <a:pt x="79" y="799"/>
                </a:lnTo>
                <a:lnTo>
                  <a:pt x="79" y="802"/>
                </a:lnTo>
                <a:cubicBezTo>
                  <a:pt x="78" y="799"/>
                  <a:pt x="78" y="796"/>
                  <a:pt x="78" y="792"/>
                </a:cubicBezTo>
                <a:lnTo>
                  <a:pt x="78" y="791"/>
                </a:lnTo>
                <a:cubicBezTo>
                  <a:pt x="78" y="765"/>
                  <a:pt x="99" y="743"/>
                  <a:pt x="126" y="743"/>
                </a:cubicBezTo>
                <a:cubicBezTo>
                  <a:pt x="152" y="743"/>
                  <a:pt x="174" y="765"/>
                  <a:pt x="174" y="791"/>
                </a:cubicBezTo>
                <a:lnTo>
                  <a:pt x="174" y="794"/>
                </a:lnTo>
                <a:lnTo>
                  <a:pt x="174" y="793"/>
                </a:lnTo>
                <a:lnTo>
                  <a:pt x="174" y="803"/>
                </a:lnTo>
                <a:lnTo>
                  <a:pt x="174" y="794"/>
                </a:lnTo>
                <a:lnTo>
                  <a:pt x="174" y="796"/>
                </a:lnTo>
                <a:lnTo>
                  <a:pt x="93" y="772"/>
                </a:lnTo>
                <a:lnTo>
                  <a:pt x="94" y="771"/>
                </a:lnTo>
                <a:lnTo>
                  <a:pt x="80" y="796"/>
                </a:lnTo>
                <a:lnTo>
                  <a:pt x="81" y="793"/>
                </a:lnTo>
                <a:lnTo>
                  <a:pt x="82" y="789"/>
                </a:lnTo>
                <a:lnTo>
                  <a:pt x="81" y="800"/>
                </a:lnTo>
                <a:lnTo>
                  <a:pt x="81" y="794"/>
                </a:lnTo>
                <a:lnTo>
                  <a:pt x="82" y="803"/>
                </a:lnTo>
                <a:lnTo>
                  <a:pt x="81" y="800"/>
                </a:lnTo>
                <a:lnTo>
                  <a:pt x="175" y="786"/>
                </a:lnTo>
                <a:lnTo>
                  <a:pt x="175" y="788"/>
                </a:lnTo>
                <a:lnTo>
                  <a:pt x="176" y="786"/>
                </a:lnTo>
                <a:lnTo>
                  <a:pt x="176" y="795"/>
                </a:lnTo>
                <a:lnTo>
                  <a:pt x="176" y="796"/>
                </a:lnTo>
                <a:cubicBezTo>
                  <a:pt x="176" y="820"/>
                  <a:pt x="159" y="840"/>
                  <a:pt x="136" y="843"/>
                </a:cubicBezTo>
                <a:cubicBezTo>
                  <a:pt x="112" y="847"/>
                  <a:pt x="90" y="833"/>
                  <a:pt x="82" y="811"/>
                </a:cubicBezTo>
                <a:lnTo>
                  <a:pt x="81" y="808"/>
                </a:lnTo>
                <a:cubicBezTo>
                  <a:pt x="81" y="806"/>
                  <a:pt x="80" y="803"/>
                  <a:pt x="80" y="801"/>
                </a:cubicBezTo>
                <a:lnTo>
                  <a:pt x="79" y="795"/>
                </a:lnTo>
                <a:lnTo>
                  <a:pt x="78" y="789"/>
                </a:lnTo>
                <a:lnTo>
                  <a:pt x="77" y="783"/>
                </a:lnTo>
                <a:cubicBezTo>
                  <a:pt x="74" y="758"/>
                  <a:pt x="91" y="734"/>
                  <a:pt x="116" y="730"/>
                </a:cubicBezTo>
                <a:cubicBezTo>
                  <a:pt x="141" y="725"/>
                  <a:pt x="165" y="741"/>
                  <a:pt x="171" y="765"/>
                </a:cubicBezTo>
                <a:lnTo>
                  <a:pt x="172" y="767"/>
                </a:lnTo>
                <a:lnTo>
                  <a:pt x="172" y="769"/>
                </a:lnTo>
                <a:cubicBezTo>
                  <a:pt x="173" y="773"/>
                  <a:pt x="173" y="777"/>
                  <a:pt x="173" y="781"/>
                </a:cubicBezTo>
                <a:lnTo>
                  <a:pt x="173" y="782"/>
                </a:lnTo>
                <a:lnTo>
                  <a:pt x="78" y="777"/>
                </a:lnTo>
                <a:lnTo>
                  <a:pt x="78" y="772"/>
                </a:lnTo>
                <a:lnTo>
                  <a:pt x="79" y="767"/>
                </a:lnTo>
                <a:lnTo>
                  <a:pt x="172" y="788"/>
                </a:lnTo>
                <a:lnTo>
                  <a:pt x="172" y="789"/>
                </a:lnTo>
                <a:lnTo>
                  <a:pt x="171" y="792"/>
                </a:lnTo>
                <a:cubicBezTo>
                  <a:pt x="164" y="812"/>
                  <a:pt x="146" y="825"/>
                  <a:pt x="125" y="825"/>
                </a:cubicBezTo>
                <a:lnTo>
                  <a:pt x="123" y="825"/>
                </a:lnTo>
                <a:lnTo>
                  <a:pt x="121" y="825"/>
                </a:lnTo>
                <a:lnTo>
                  <a:pt x="168" y="786"/>
                </a:lnTo>
                <a:lnTo>
                  <a:pt x="167" y="791"/>
                </a:lnTo>
                <a:lnTo>
                  <a:pt x="120" y="734"/>
                </a:lnTo>
                <a:lnTo>
                  <a:pt x="121" y="734"/>
                </a:lnTo>
                <a:lnTo>
                  <a:pt x="73" y="782"/>
                </a:lnTo>
                <a:lnTo>
                  <a:pt x="73" y="777"/>
                </a:lnTo>
                <a:lnTo>
                  <a:pt x="73" y="778"/>
                </a:lnTo>
                <a:lnTo>
                  <a:pt x="121" y="820"/>
                </a:lnTo>
                <a:lnTo>
                  <a:pt x="120" y="820"/>
                </a:lnTo>
                <a:cubicBezTo>
                  <a:pt x="93" y="820"/>
                  <a:pt x="72" y="799"/>
                  <a:pt x="72" y="772"/>
                </a:cubicBezTo>
                <a:cubicBezTo>
                  <a:pt x="72" y="746"/>
                  <a:pt x="93" y="724"/>
                  <a:pt x="120" y="724"/>
                </a:cubicBezTo>
                <a:lnTo>
                  <a:pt x="122" y="724"/>
                </a:lnTo>
                <a:lnTo>
                  <a:pt x="76" y="759"/>
                </a:lnTo>
                <a:lnTo>
                  <a:pt x="78" y="754"/>
                </a:lnTo>
                <a:lnTo>
                  <a:pt x="78" y="753"/>
                </a:lnTo>
                <a:lnTo>
                  <a:pt x="125" y="811"/>
                </a:lnTo>
                <a:lnTo>
                  <a:pt x="124" y="811"/>
                </a:lnTo>
                <a:cubicBezTo>
                  <a:pt x="98" y="811"/>
                  <a:pt x="76" y="789"/>
                  <a:pt x="76" y="763"/>
                </a:cubicBezTo>
                <a:cubicBezTo>
                  <a:pt x="76" y="736"/>
                  <a:pt x="98" y="715"/>
                  <a:pt x="124" y="715"/>
                </a:cubicBezTo>
                <a:lnTo>
                  <a:pt x="126" y="715"/>
                </a:lnTo>
                <a:cubicBezTo>
                  <a:pt x="153" y="715"/>
                  <a:pt x="174" y="736"/>
                  <a:pt x="174" y="763"/>
                </a:cubicBezTo>
                <a:cubicBezTo>
                  <a:pt x="174" y="789"/>
                  <a:pt x="153" y="811"/>
                  <a:pt x="126" y="811"/>
                </a:cubicBezTo>
                <a:lnTo>
                  <a:pt x="125" y="811"/>
                </a:lnTo>
                <a:lnTo>
                  <a:pt x="173" y="754"/>
                </a:lnTo>
                <a:lnTo>
                  <a:pt x="173" y="756"/>
                </a:lnTo>
                <a:cubicBezTo>
                  <a:pt x="174" y="759"/>
                  <a:pt x="174" y="762"/>
                  <a:pt x="174" y="765"/>
                </a:cubicBezTo>
                <a:lnTo>
                  <a:pt x="174" y="767"/>
                </a:lnTo>
                <a:cubicBezTo>
                  <a:pt x="174" y="794"/>
                  <a:pt x="152" y="815"/>
                  <a:pt x="126" y="815"/>
                </a:cubicBezTo>
                <a:cubicBezTo>
                  <a:pt x="99" y="815"/>
                  <a:pt x="78" y="794"/>
                  <a:pt x="78" y="767"/>
                </a:cubicBezTo>
                <a:lnTo>
                  <a:pt x="78" y="765"/>
                </a:lnTo>
                <a:lnTo>
                  <a:pt x="79" y="775"/>
                </a:lnTo>
                <a:lnTo>
                  <a:pt x="78" y="772"/>
                </a:lnTo>
                <a:lnTo>
                  <a:pt x="173" y="755"/>
                </a:lnTo>
                <a:lnTo>
                  <a:pt x="173" y="758"/>
                </a:lnTo>
                <a:lnTo>
                  <a:pt x="166" y="739"/>
                </a:lnTo>
                <a:lnTo>
                  <a:pt x="167" y="741"/>
                </a:lnTo>
                <a:lnTo>
                  <a:pt x="79" y="767"/>
                </a:lnTo>
                <a:lnTo>
                  <a:pt x="79" y="765"/>
                </a:lnTo>
                <a:lnTo>
                  <a:pt x="79" y="760"/>
                </a:lnTo>
                <a:lnTo>
                  <a:pt x="79" y="762"/>
                </a:lnTo>
                <a:lnTo>
                  <a:pt x="78" y="753"/>
                </a:lnTo>
                <a:cubicBezTo>
                  <a:pt x="78" y="727"/>
                  <a:pt x="100" y="705"/>
                  <a:pt x="126" y="705"/>
                </a:cubicBezTo>
                <a:lnTo>
                  <a:pt x="127" y="705"/>
                </a:lnTo>
                <a:lnTo>
                  <a:pt x="128" y="705"/>
                </a:lnTo>
                <a:cubicBezTo>
                  <a:pt x="142" y="705"/>
                  <a:pt x="155" y="711"/>
                  <a:pt x="164" y="721"/>
                </a:cubicBezTo>
                <a:cubicBezTo>
                  <a:pt x="173" y="731"/>
                  <a:pt x="177" y="744"/>
                  <a:pt x="176" y="758"/>
                </a:cubicBezTo>
                <a:lnTo>
                  <a:pt x="176" y="763"/>
                </a:lnTo>
                <a:lnTo>
                  <a:pt x="176" y="762"/>
                </a:lnTo>
                <a:cubicBezTo>
                  <a:pt x="176" y="769"/>
                  <a:pt x="174" y="777"/>
                  <a:pt x="171" y="783"/>
                </a:cubicBezTo>
                <a:lnTo>
                  <a:pt x="170" y="784"/>
                </a:lnTo>
                <a:cubicBezTo>
                  <a:pt x="160" y="804"/>
                  <a:pt x="138" y="815"/>
                  <a:pt x="116" y="810"/>
                </a:cubicBezTo>
                <a:cubicBezTo>
                  <a:pt x="95" y="805"/>
                  <a:pt x="79" y="785"/>
                  <a:pt x="79" y="763"/>
                </a:cubicBezTo>
                <a:lnTo>
                  <a:pt x="79" y="760"/>
                </a:lnTo>
                <a:lnTo>
                  <a:pt x="79" y="756"/>
                </a:lnTo>
                <a:lnTo>
                  <a:pt x="79" y="757"/>
                </a:lnTo>
                <a:lnTo>
                  <a:pt x="79" y="748"/>
                </a:lnTo>
                <a:lnTo>
                  <a:pt x="173" y="764"/>
                </a:lnTo>
                <a:lnTo>
                  <a:pt x="172" y="765"/>
                </a:lnTo>
                <a:lnTo>
                  <a:pt x="174" y="750"/>
                </a:lnTo>
                <a:lnTo>
                  <a:pt x="174" y="753"/>
                </a:lnTo>
                <a:lnTo>
                  <a:pt x="126" y="705"/>
                </a:lnTo>
                <a:lnTo>
                  <a:pt x="127" y="705"/>
                </a:lnTo>
                <a:lnTo>
                  <a:pt x="128" y="705"/>
                </a:lnTo>
                <a:cubicBezTo>
                  <a:pt x="154" y="705"/>
                  <a:pt x="176" y="727"/>
                  <a:pt x="176" y="753"/>
                </a:cubicBezTo>
                <a:lnTo>
                  <a:pt x="176" y="756"/>
                </a:lnTo>
                <a:lnTo>
                  <a:pt x="176" y="758"/>
                </a:lnTo>
                <a:lnTo>
                  <a:pt x="80" y="753"/>
                </a:lnTo>
                <a:lnTo>
                  <a:pt x="81" y="748"/>
                </a:lnTo>
                <a:lnTo>
                  <a:pt x="81" y="744"/>
                </a:lnTo>
                <a:lnTo>
                  <a:pt x="129" y="796"/>
                </a:lnTo>
                <a:lnTo>
                  <a:pt x="128" y="796"/>
                </a:lnTo>
                <a:lnTo>
                  <a:pt x="173" y="731"/>
                </a:lnTo>
                <a:lnTo>
                  <a:pt x="175" y="736"/>
                </a:lnTo>
                <a:lnTo>
                  <a:pt x="84" y="738"/>
                </a:lnTo>
                <a:lnTo>
                  <a:pt x="85" y="735"/>
                </a:lnTo>
                <a:cubicBezTo>
                  <a:pt x="86" y="733"/>
                  <a:pt x="87" y="731"/>
                  <a:pt x="88" y="729"/>
                </a:cubicBezTo>
                <a:lnTo>
                  <a:pt x="89" y="727"/>
                </a:lnTo>
                <a:cubicBezTo>
                  <a:pt x="98" y="708"/>
                  <a:pt x="119" y="698"/>
                  <a:pt x="139" y="701"/>
                </a:cubicBezTo>
                <a:cubicBezTo>
                  <a:pt x="160" y="704"/>
                  <a:pt x="176" y="720"/>
                  <a:pt x="179" y="741"/>
                </a:cubicBezTo>
                <a:lnTo>
                  <a:pt x="180" y="744"/>
                </a:lnTo>
                <a:lnTo>
                  <a:pt x="180" y="742"/>
                </a:lnTo>
                <a:lnTo>
                  <a:pt x="85" y="753"/>
                </a:lnTo>
                <a:lnTo>
                  <a:pt x="85" y="750"/>
                </a:lnTo>
                <a:lnTo>
                  <a:pt x="85" y="751"/>
                </a:lnTo>
                <a:lnTo>
                  <a:pt x="84" y="747"/>
                </a:lnTo>
                <a:lnTo>
                  <a:pt x="84" y="748"/>
                </a:lnTo>
                <a:lnTo>
                  <a:pt x="165" y="773"/>
                </a:lnTo>
                <a:lnTo>
                  <a:pt x="165" y="773"/>
                </a:lnTo>
                <a:lnTo>
                  <a:pt x="178" y="751"/>
                </a:lnTo>
                <a:lnTo>
                  <a:pt x="177" y="753"/>
                </a:lnTo>
                <a:lnTo>
                  <a:pt x="177" y="755"/>
                </a:lnTo>
                <a:lnTo>
                  <a:pt x="178" y="743"/>
                </a:lnTo>
                <a:lnTo>
                  <a:pt x="178" y="744"/>
                </a:lnTo>
                <a:cubicBezTo>
                  <a:pt x="178" y="770"/>
                  <a:pt x="156" y="792"/>
                  <a:pt x="130" y="792"/>
                </a:cubicBezTo>
                <a:cubicBezTo>
                  <a:pt x="103" y="792"/>
                  <a:pt x="82" y="770"/>
                  <a:pt x="82" y="744"/>
                </a:cubicBezTo>
                <a:lnTo>
                  <a:pt x="82" y="741"/>
                </a:lnTo>
                <a:lnTo>
                  <a:pt x="82" y="736"/>
                </a:lnTo>
                <a:lnTo>
                  <a:pt x="82" y="731"/>
                </a:lnTo>
                <a:cubicBezTo>
                  <a:pt x="82" y="728"/>
                  <a:pt x="82" y="724"/>
                  <a:pt x="83" y="720"/>
                </a:cubicBezTo>
                <a:lnTo>
                  <a:pt x="84" y="718"/>
                </a:lnTo>
                <a:cubicBezTo>
                  <a:pt x="90" y="694"/>
                  <a:pt x="112" y="679"/>
                  <a:pt x="136" y="682"/>
                </a:cubicBezTo>
                <a:cubicBezTo>
                  <a:pt x="160" y="685"/>
                  <a:pt x="178" y="705"/>
                  <a:pt x="178" y="729"/>
                </a:cubicBezTo>
                <a:lnTo>
                  <a:pt x="178" y="731"/>
                </a:lnTo>
                <a:lnTo>
                  <a:pt x="179" y="731"/>
                </a:lnTo>
                <a:lnTo>
                  <a:pt x="179" y="741"/>
                </a:lnTo>
                <a:lnTo>
                  <a:pt x="179" y="744"/>
                </a:lnTo>
                <a:lnTo>
                  <a:pt x="97" y="710"/>
                </a:lnTo>
                <a:lnTo>
                  <a:pt x="98" y="709"/>
                </a:lnTo>
                <a:lnTo>
                  <a:pt x="84" y="737"/>
                </a:lnTo>
                <a:lnTo>
                  <a:pt x="85" y="733"/>
                </a:lnTo>
                <a:lnTo>
                  <a:pt x="85" y="743"/>
                </a:lnTo>
                <a:lnTo>
                  <a:pt x="84" y="738"/>
                </a:lnTo>
                <a:cubicBezTo>
                  <a:pt x="84" y="734"/>
                  <a:pt x="84" y="731"/>
                  <a:pt x="84" y="728"/>
                </a:cubicBezTo>
                <a:lnTo>
                  <a:pt x="85" y="724"/>
                </a:lnTo>
                <a:cubicBezTo>
                  <a:pt x="87" y="705"/>
                  <a:pt x="100" y="690"/>
                  <a:pt x="117" y="684"/>
                </a:cubicBezTo>
                <a:cubicBezTo>
                  <a:pt x="134" y="678"/>
                  <a:pt x="153" y="683"/>
                  <a:pt x="166" y="696"/>
                </a:cubicBezTo>
                <a:lnTo>
                  <a:pt x="168" y="698"/>
                </a:lnTo>
                <a:cubicBezTo>
                  <a:pt x="171" y="700"/>
                  <a:pt x="173" y="702"/>
                  <a:pt x="174" y="705"/>
                </a:cubicBezTo>
                <a:lnTo>
                  <a:pt x="176" y="708"/>
                </a:lnTo>
                <a:lnTo>
                  <a:pt x="136" y="686"/>
                </a:lnTo>
                <a:lnTo>
                  <a:pt x="138" y="686"/>
                </a:lnTo>
                <a:lnTo>
                  <a:pt x="92" y="748"/>
                </a:lnTo>
                <a:lnTo>
                  <a:pt x="90" y="743"/>
                </a:lnTo>
                <a:cubicBezTo>
                  <a:pt x="89" y="737"/>
                  <a:pt x="88" y="731"/>
                  <a:pt x="89" y="724"/>
                </a:cubicBezTo>
                <a:lnTo>
                  <a:pt x="89" y="720"/>
                </a:lnTo>
                <a:cubicBezTo>
                  <a:pt x="92" y="694"/>
                  <a:pt x="114" y="676"/>
                  <a:pt x="140" y="677"/>
                </a:cubicBezTo>
                <a:cubicBezTo>
                  <a:pt x="165" y="678"/>
                  <a:pt x="185" y="699"/>
                  <a:pt x="185" y="725"/>
                </a:cubicBezTo>
                <a:lnTo>
                  <a:pt x="185" y="728"/>
                </a:lnTo>
                <a:lnTo>
                  <a:pt x="185" y="729"/>
                </a:lnTo>
                <a:lnTo>
                  <a:pt x="89" y="724"/>
                </a:lnTo>
                <a:lnTo>
                  <a:pt x="90" y="720"/>
                </a:lnTo>
                <a:lnTo>
                  <a:pt x="89" y="720"/>
                </a:lnTo>
                <a:lnTo>
                  <a:pt x="184" y="732"/>
                </a:lnTo>
                <a:lnTo>
                  <a:pt x="184" y="734"/>
                </a:lnTo>
                <a:lnTo>
                  <a:pt x="184" y="733"/>
                </a:lnTo>
                <a:cubicBezTo>
                  <a:pt x="180" y="757"/>
                  <a:pt x="157" y="775"/>
                  <a:pt x="133" y="773"/>
                </a:cubicBezTo>
                <a:cubicBezTo>
                  <a:pt x="108" y="771"/>
                  <a:pt x="88" y="750"/>
                  <a:pt x="88" y="725"/>
                </a:cubicBezTo>
                <a:lnTo>
                  <a:pt x="88" y="723"/>
                </a:lnTo>
                <a:lnTo>
                  <a:pt x="88" y="720"/>
                </a:lnTo>
                <a:lnTo>
                  <a:pt x="89" y="710"/>
                </a:lnTo>
                <a:lnTo>
                  <a:pt x="90" y="724"/>
                </a:lnTo>
                <a:lnTo>
                  <a:pt x="89" y="719"/>
                </a:lnTo>
                <a:cubicBezTo>
                  <a:pt x="88" y="716"/>
                  <a:pt x="88" y="713"/>
                  <a:pt x="88" y="710"/>
                </a:cubicBezTo>
                <a:lnTo>
                  <a:pt x="88" y="706"/>
                </a:lnTo>
                <a:cubicBezTo>
                  <a:pt x="88" y="685"/>
                  <a:pt x="101" y="667"/>
                  <a:pt x="121" y="660"/>
                </a:cubicBezTo>
                <a:cubicBezTo>
                  <a:pt x="140" y="654"/>
                  <a:pt x="162" y="661"/>
                  <a:pt x="174" y="677"/>
                </a:cubicBezTo>
                <a:lnTo>
                  <a:pt x="176" y="679"/>
                </a:lnTo>
                <a:lnTo>
                  <a:pt x="180" y="686"/>
                </a:lnTo>
                <a:lnTo>
                  <a:pt x="92" y="722"/>
                </a:lnTo>
                <a:lnTo>
                  <a:pt x="92" y="720"/>
                </a:lnTo>
                <a:lnTo>
                  <a:pt x="91" y="715"/>
                </a:lnTo>
                <a:cubicBezTo>
                  <a:pt x="88" y="701"/>
                  <a:pt x="92" y="687"/>
                  <a:pt x="101" y="676"/>
                </a:cubicBezTo>
                <a:cubicBezTo>
                  <a:pt x="110" y="664"/>
                  <a:pt x="124" y="658"/>
                  <a:pt x="138" y="658"/>
                </a:cubicBezTo>
                <a:lnTo>
                  <a:pt x="139" y="658"/>
                </a:lnTo>
                <a:lnTo>
                  <a:pt x="139" y="658"/>
                </a:lnTo>
                <a:lnTo>
                  <a:pt x="91" y="706"/>
                </a:lnTo>
                <a:lnTo>
                  <a:pt x="91" y="703"/>
                </a:lnTo>
                <a:lnTo>
                  <a:pt x="93" y="715"/>
                </a:lnTo>
                <a:lnTo>
                  <a:pt x="92" y="713"/>
                </a:lnTo>
                <a:lnTo>
                  <a:pt x="187" y="701"/>
                </a:lnTo>
                <a:lnTo>
                  <a:pt x="187" y="703"/>
                </a:lnTo>
                <a:lnTo>
                  <a:pt x="187" y="706"/>
                </a:lnTo>
                <a:cubicBezTo>
                  <a:pt x="187" y="732"/>
                  <a:pt x="165" y="754"/>
                  <a:pt x="139" y="754"/>
                </a:cubicBezTo>
                <a:lnTo>
                  <a:pt x="138" y="754"/>
                </a:lnTo>
                <a:cubicBezTo>
                  <a:pt x="114" y="754"/>
                  <a:pt x="93" y="735"/>
                  <a:pt x="91" y="711"/>
                </a:cubicBezTo>
                <a:lnTo>
                  <a:pt x="90" y="706"/>
                </a:lnTo>
                <a:lnTo>
                  <a:pt x="90" y="707"/>
                </a:lnTo>
                <a:cubicBezTo>
                  <a:pt x="87" y="693"/>
                  <a:pt x="90" y="678"/>
                  <a:pt x="100" y="666"/>
                </a:cubicBezTo>
                <a:cubicBezTo>
                  <a:pt x="109" y="655"/>
                  <a:pt x="122" y="648"/>
                  <a:pt x="137" y="648"/>
                </a:cubicBezTo>
                <a:lnTo>
                  <a:pt x="137" y="648"/>
                </a:lnTo>
                <a:lnTo>
                  <a:pt x="91" y="710"/>
                </a:lnTo>
                <a:lnTo>
                  <a:pt x="90" y="705"/>
                </a:lnTo>
                <a:cubicBezTo>
                  <a:pt x="88" y="698"/>
                  <a:pt x="87" y="691"/>
                  <a:pt x="89" y="684"/>
                </a:cubicBezTo>
                <a:lnTo>
                  <a:pt x="89" y="681"/>
                </a:lnTo>
                <a:lnTo>
                  <a:pt x="90" y="675"/>
                </a:lnTo>
                <a:cubicBezTo>
                  <a:pt x="96" y="651"/>
                  <a:pt x="119" y="636"/>
                  <a:pt x="143" y="639"/>
                </a:cubicBezTo>
                <a:cubicBezTo>
                  <a:pt x="167" y="642"/>
                  <a:pt x="185" y="662"/>
                  <a:pt x="185" y="686"/>
                </a:cubicBezTo>
                <a:lnTo>
                  <a:pt x="185" y="688"/>
                </a:lnTo>
                <a:cubicBezTo>
                  <a:pt x="185" y="691"/>
                  <a:pt x="185" y="694"/>
                  <a:pt x="184" y="696"/>
                </a:cubicBezTo>
                <a:lnTo>
                  <a:pt x="184" y="699"/>
                </a:lnTo>
                <a:lnTo>
                  <a:pt x="181" y="673"/>
                </a:lnTo>
                <a:lnTo>
                  <a:pt x="182" y="676"/>
                </a:lnTo>
                <a:lnTo>
                  <a:pt x="178" y="668"/>
                </a:lnTo>
                <a:lnTo>
                  <a:pt x="179" y="670"/>
                </a:lnTo>
                <a:lnTo>
                  <a:pt x="91" y="702"/>
                </a:lnTo>
                <a:lnTo>
                  <a:pt x="91" y="697"/>
                </a:lnTo>
                <a:lnTo>
                  <a:pt x="90" y="695"/>
                </a:lnTo>
                <a:cubicBezTo>
                  <a:pt x="89" y="691"/>
                  <a:pt x="89" y="686"/>
                  <a:pt x="90" y="682"/>
                </a:cubicBezTo>
                <a:lnTo>
                  <a:pt x="90" y="677"/>
                </a:lnTo>
                <a:lnTo>
                  <a:pt x="91" y="672"/>
                </a:lnTo>
                <a:cubicBezTo>
                  <a:pt x="94" y="646"/>
                  <a:pt x="116" y="628"/>
                  <a:pt x="141" y="629"/>
                </a:cubicBezTo>
                <a:cubicBezTo>
                  <a:pt x="167" y="630"/>
                  <a:pt x="186" y="651"/>
                  <a:pt x="186" y="677"/>
                </a:cubicBezTo>
                <a:lnTo>
                  <a:pt x="186" y="678"/>
                </a:lnTo>
                <a:lnTo>
                  <a:pt x="186" y="682"/>
                </a:lnTo>
                <a:lnTo>
                  <a:pt x="186" y="674"/>
                </a:lnTo>
                <a:lnTo>
                  <a:pt x="187" y="680"/>
                </a:lnTo>
                <a:cubicBezTo>
                  <a:pt x="187" y="683"/>
                  <a:pt x="187" y="685"/>
                  <a:pt x="187" y="688"/>
                </a:cubicBezTo>
                <a:lnTo>
                  <a:pt x="187" y="691"/>
                </a:lnTo>
                <a:lnTo>
                  <a:pt x="173" y="657"/>
                </a:lnTo>
                <a:lnTo>
                  <a:pt x="174" y="658"/>
                </a:lnTo>
                <a:lnTo>
                  <a:pt x="93" y="680"/>
                </a:lnTo>
                <a:lnTo>
                  <a:pt x="94" y="678"/>
                </a:lnTo>
                <a:lnTo>
                  <a:pt x="93" y="680"/>
                </a:lnTo>
                <a:lnTo>
                  <a:pt x="94" y="674"/>
                </a:lnTo>
                <a:lnTo>
                  <a:pt x="93" y="674"/>
                </a:lnTo>
                <a:lnTo>
                  <a:pt x="93" y="672"/>
                </a:lnTo>
                <a:cubicBezTo>
                  <a:pt x="93" y="648"/>
                  <a:pt x="112" y="628"/>
                  <a:pt x="136" y="625"/>
                </a:cubicBezTo>
                <a:cubicBezTo>
                  <a:pt x="160" y="622"/>
                  <a:pt x="182" y="637"/>
                  <a:pt x="188" y="661"/>
                </a:cubicBezTo>
                <a:lnTo>
                  <a:pt x="189" y="663"/>
                </a:lnTo>
                <a:lnTo>
                  <a:pt x="188" y="659"/>
                </a:lnTo>
                <a:lnTo>
                  <a:pt x="95" y="677"/>
                </a:lnTo>
                <a:lnTo>
                  <a:pt x="95" y="674"/>
                </a:lnTo>
                <a:cubicBezTo>
                  <a:pt x="95" y="669"/>
                  <a:pt x="96" y="664"/>
                  <a:pt x="97" y="659"/>
                </a:cubicBezTo>
                <a:lnTo>
                  <a:pt x="98" y="657"/>
                </a:lnTo>
                <a:cubicBezTo>
                  <a:pt x="105" y="635"/>
                  <a:pt x="128" y="621"/>
                  <a:pt x="151" y="625"/>
                </a:cubicBezTo>
                <a:cubicBezTo>
                  <a:pt x="174" y="629"/>
                  <a:pt x="191" y="649"/>
                  <a:pt x="191" y="672"/>
                </a:cubicBezTo>
                <a:lnTo>
                  <a:pt x="191" y="674"/>
                </a:lnTo>
                <a:lnTo>
                  <a:pt x="191" y="678"/>
                </a:lnTo>
                <a:lnTo>
                  <a:pt x="191" y="681"/>
                </a:lnTo>
                <a:lnTo>
                  <a:pt x="191" y="682"/>
                </a:lnTo>
                <a:cubicBezTo>
                  <a:pt x="191" y="708"/>
                  <a:pt x="170" y="730"/>
                  <a:pt x="143" y="730"/>
                </a:cubicBezTo>
                <a:cubicBezTo>
                  <a:pt x="117" y="730"/>
                  <a:pt x="95" y="708"/>
                  <a:pt x="95" y="682"/>
                </a:cubicBezTo>
                <a:lnTo>
                  <a:pt x="95" y="679"/>
                </a:lnTo>
                <a:lnTo>
                  <a:pt x="95" y="680"/>
                </a:lnTo>
                <a:lnTo>
                  <a:pt x="95" y="676"/>
                </a:lnTo>
                <a:lnTo>
                  <a:pt x="94" y="667"/>
                </a:lnTo>
                <a:cubicBezTo>
                  <a:pt x="94" y="647"/>
                  <a:pt x="108" y="628"/>
                  <a:pt x="127" y="622"/>
                </a:cubicBezTo>
                <a:cubicBezTo>
                  <a:pt x="147" y="615"/>
                  <a:pt x="168" y="622"/>
                  <a:pt x="181" y="639"/>
                </a:cubicBezTo>
                <a:lnTo>
                  <a:pt x="182" y="641"/>
                </a:lnTo>
                <a:cubicBezTo>
                  <a:pt x="185" y="645"/>
                  <a:pt x="188" y="649"/>
                  <a:pt x="190" y="654"/>
                </a:cubicBezTo>
                <a:lnTo>
                  <a:pt x="191" y="657"/>
                </a:lnTo>
                <a:lnTo>
                  <a:pt x="105" y="646"/>
                </a:lnTo>
                <a:lnTo>
                  <a:pt x="106" y="644"/>
                </a:lnTo>
                <a:lnTo>
                  <a:pt x="98" y="671"/>
                </a:lnTo>
                <a:lnTo>
                  <a:pt x="98" y="667"/>
                </a:lnTo>
                <a:lnTo>
                  <a:pt x="98" y="663"/>
                </a:lnTo>
                <a:lnTo>
                  <a:pt x="98" y="663"/>
                </a:lnTo>
                <a:cubicBezTo>
                  <a:pt x="96" y="649"/>
                  <a:pt x="101" y="636"/>
                  <a:pt x="110" y="626"/>
                </a:cubicBezTo>
                <a:cubicBezTo>
                  <a:pt x="119" y="616"/>
                  <a:pt x="132" y="610"/>
                  <a:pt x="145" y="610"/>
                </a:cubicBezTo>
                <a:lnTo>
                  <a:pt x="146" y="610"/>
                </a:lnTo>
                <a:lnTo>
                  <a:pt x="148" y="610"/>
                </a:lnTo>
                <a:lnTo>
                  <a:pt x="100" y="658"/>
                </a:lnTo>
                <a:lnTo>
                  <a:pt x="100" y="656"/>
                </a:lnTo>
                <a:lnTo>
                  <a:pt x="101" y="665"/>
                </a:lnTo>
                <a:lnTo>
                  <a:pt x="100" y="663"/>
                </a:lnTo>
                <a:cubicBezTo>
                  <a:pt x="98" y="651"/>
                  <a:pt x="100" y="639"/>
                  <a:pt x="106" y="629"/>
                </a:cubicBezTo>
                <a:lnTo>
                  <a:pt x="108" y="626"/>
                </a:lnTo>
                <a:lnTo>
                  <a:pt x="104" y="633"/>
                </a:lnTo>
                <a:lnTo>
                  <a:pt x="105" y="631"/>
                </a:lnTo>
                <a:lnTo>
                  <a:pt x="150" y="696"/>
                </a:lnTo>
                <a:lnTo>
                  <a:pt x="147" y="696"/>
                </a:lnTo>
                <a:lnTo>
                  <a:pt x="144" y="696"/>
                </a:lnTo>
                <a:cubicBezTo>
                  <a:pt x="129" y="696"/>
                  <a:pt x="115" y="690"/>
                  <a:pt x="106" y="678"/>
                </a:cubicBezTo>
                <a:cubicBezTo>
                  <a:pt x="97" y="666"/>
                  <a:pt x="94" y="651"/>
                  <a:pt x="97" y="637"/>
                </a:cubicBezTo>
                <a:lnTo>
                  <a:pt x="98" y="635"/>
                </a:lnTo>
                <a:lnTo>
                  <a:pt x="101" y="626"/>
                </a:lnTo>
                <a:lnTo>
                  <a:pt x="97" y="644"/>
                </a:lnTo>
                <a:lnTo>
                  <a:pt x="97" y="639"/>
                </a:lnTo>
                <a:cubicBezTo>
                  <a:pt x="97" y="612"/>
                  <a:pt x="119" y="591"/>
                  <a:pt x="145" y="591"/>
                </a:cubicBezTo>
                <a:lnTo>
                  <a:pt x="146" y="591"/>
                </a:lnTo>
                <a:cubicBezTo>
                  <a:pt x="172" y="591"/>
                  <a:pt x="194" y="612"/>
                  <a:pt x="194" y="639"/>
                </a:cubicBezTo>
                <a:cubicBezTo>
                  <a:pt x="194" y="665"/>
                  <a:pt x="172" y="687"/>
                  <a:pt x="146" y="687"/>
                </a:cubicBezTo>
                <a:lnTo>
                  <a:pt x="145" y="687"/>
                </a:lnTo>
                <a:cubicBezTo>
                  <a:pt x="119" y="687"/>
                  <a:pt x="97" y="665"/>
                  <a:pt x="97" y="639"/>
                </a:cubicBezTo>
                <a:cubicBezTo>
                  <a:pt x="97" y="612"/>
                  <a:pt x="119" y="591"/>
                  <a:pt x="145" y="591"/>
                </a:cubicBezTo>
                <a:lnTo>
                  <a:pt x="146" y="591"/>
                </a:lnTo>
                <a:lnTo>
                  <a:pt x="99" y="631"/>
                </a:lnTo>
                <a:lnTo>
                  <a:pt x="100" y="628"/>
                </a:lnTo>
                <a:lnTo>
                  <a:pt x="100" y="626"/>
                </a:lnTo>
                <a:lnTo>
                  <a:pt x="100" y="622"/>
                </a:lnTo>
                <a:lnTo>
                  <a:pt x="102" y="613"/>
                </a:lnTo>
                <a:cubicBezTo>
                  <a:pt x="106" y="597"/>
                  <a:pt x="119" y="583"/>
                  <a:pt x="136" y="579"/>
                </a:cubicBezTo>
                <a:cubicBezTo>
                  <a:pt x="152" y="574"/>
                  <a:pt x="170" y="579"/>
                  <a:pt x="182" y="591"/>
                </a:cubicBezTo>
                <a:lnTo>
                  <a:pt x="183" y="592"/>
                </a:lnTo>
                <a:cubicBezTo>
                  <a:pt x="189" y="597"/>
                  <a:pt x="193" y="604"/>
                  <a:pt x="195" y="611"/>
                </a:cubicBezTo>
                <a:lnTo>
                  <a:pt x="196" y="614"/>
                </a:lnTo>
                <a:lnTo>
                  <a:pt x="198" y="622"/>
                </a:lnTo>
                <a:lnTo>
                  <a:pt x="152" y="586"/>
                </a:lnTo>
                <a:lnTo>
                  <a:pt x="152" y="586"/>
                </a:lnTo>
                <a:lnTo>
                  <a:pt x="153" y="586"/>
                </a:lnTo>
                <a:lnTo>
                  <a:pt x="141" y="588"/>
                </a:lnTo>
                <a:lnTo>
                  <a:pt x="146" y="587"/>
                </a:lnTo>
                <a:lnTo>
                  <a:pt x="131" y="594"/>
                </a:lnTo>
                <a:lnTo>
                  <a:pt x="136" y="590"/>
                </a:lnTo>
                <a:lnTo>
                  <a:pt x="116" y="626"/>
                </a:lnTo>
                <a:lnTo>
                  <a:pt x="117" y="618"/>
                </a:lnTo>
                <a:lnTo>
                  <a:pt x="117" y="627"/>
                </a:lnTo>
                <a:lnTo>
                  <a:pt x="116" y="623"/>
                </a:lnTo>
                <a:lnTo>
                  <a:pt x="117" y="627"/>
                </a:lnTo>
                <a:lnTo>
                  <a:pt x="211" y="615"/>
                </a:lnTo>
                <a:lnTo>
                  <a:pt x="211" y="617"/>
                </a:lnTo>
                <a:lnTo>
                  <a:pt x="212" y="617"/>
                </a:lnTo>
                <a:lnTo>
                  <a:pt x="212" y="626"/>
                </a:lnTo>
                <a:lnTo>
                  <a:pt x="212" y="629"/>
                </a:lnTo>
                <a:lnTo>
                  <a:pt x="164" y="581"/>
                </a:lnTo>
                <a:lnTo>
                  <a:pt x="164" y="581"/>
                </a:lnTo>
                <a:lnTo>
                  <a:pt x="136" y="668"/>
                </a:lnTo>
                <a:lnTo>
                  <a:pt x="132" y="665"/>
                </a:lnTo>
                <a:lnTo>
                  <a:pt x="144" y="671"/>
                </a:lnTo>
                <a:lnTo>
                  <a:pt x="140" y="670"/>
                </a:lnTo>
                <a:lnTo>
                  <a:pt x="198" y="650"/>
                </a:lnTo>
                <a:lnTo>
                  <a:pt x="196" y="652"/>
                </a:lnTo>
                <a:lnTo>
                  <a:pt x="202" y="638"/>
                </a:lnTo>
                <a:lnTo>
                  <a:pt x="201" y="642"/>
                </a:lnTo>
                <a:lnTo>
                  <a:pt x="200" y="647"/>
                </a:lnTo>
                <a:lnTo>
                  <a:pt x="200" y="648"/>
                </a:lnTo>
                <a:cubicBezTo>
                  <a:pt x="195" y="673"/>
                  <a:pt x="172" y="689"/>
                  <a:pt x="148" y="687"/>
                </a:cubicBezTo>
                <a:cubicBezTo>
                  <a:pt x="123" y="684"/>
                  <a:pt x="104" y="664"/>
                  <a:pt x="104" y="639"/>
                </a:cubicBezTo>
                <a:lnTo>
                  <a:pt x="104" y="638"/>
                </a:lnTo>
                <a:lnTo>
                  <a:pt x="104" y="634"/>
                </a:lnTo>
                <a:lnTo>
                  <a:pt x="104" y="626"/>
                </a:lnTo>
                <a:lnTo>
                  <a:pt x="104" y="622"/>
                </a:lnTo>
                <a:lnTo>
                  <a:pt x="105" y="632"/>
                </a:lnTo>
                <a:lnTo>
                  <a:pt x="105" y="629"/>
                </a:lnTo>
                <a:lnTo>
                  <a:pt x="200" y="620"/>
                </a:lnTo>
                <a:lnTo>
                  <a:pt x="200" y="621"/>
                </a:lnTo>
                <a:cubicBezTo>
                  <a:pt x="200" y="624"/>
                  <a:pt x="200" y="627"/>
                  <a:pt x="199" y="629"/>
                </a:cubicBezTo>
                <a:lnTo>
                  <a:pt x="199" y="632"/>
                </a:lnTo>
                <a:lnTo>
                  <a:pt x="199" y="624"/>
                </a:lnTo>
                <a:lnTo>
                  <a:pt x="199" y="628"/>
                </a:lnTo>
                <a:lnTo>
                  <a:pt x="197" y="613"/>
                </a:lnTo>
                <a:lnTo>
                  <a:pt x="198" y="614"/>
                </a:lnTo>
                <a:lnTo>
                  <a:pt x="111" y="604"/>
                </a:lnTo>
                <a:lnTo>
                  <a:pt x="114" y="600"/>
                </a:lnTo>
                <a:lnTo>
                  <a:pt x="113" y="600"/>
                </a:lnTo>
                <a:cubicBezTo>
                  <a:pt x="121" y="583"/>
                  <a:pt x="138" y="572"/>
                  <a:pt x="157" y="572"/>
                </a:cubicBezTo>
                <a:lnTo>
                  <a:pt x="159" y="572"/>
                </a:lnTo>
                <a:lnTo>
                  <a:pt x="161" y="572"/>
                </a:lnTo>
                <a:lnTo>
                  <a:pt x="113" y="616"/>
                </a:lnTo>
                <a:lnTo>
                  <a:pt x="114" y="610"/>
                </a:lnTo>
                <a:lnTo>
                  <a:pt x="113" y="610"/>
                </a:lnTo>
                <a:cubicBezTo>
                  <a:pt x="113" y="584"/>
                  <a:pt x="135" y="562"/>
                  <a:pt x="161" y="562"/>
                </a:cubicBezTo>
                <a:cubicBezTo>
                  <a:pt x="188" y="562"/>
                  <a:pt x="209" y="584"/>
                  <a:pt x="209" y="610"/>
                </a:cubicBezTo>
                <a:lnTo>
                  <a:pt x="209" y="612"/>
                </a:lnTo>
                <a:lnTo>
                  <a:pt x="209" y="615"/>
                </a:lnTo>
                <a:cubicBezTo>
                  <a:pt x="209" y="617"/>
                  <a:pt x="209" y="620"/>
                  <a:pt x="209" y="622"/>
                </a:cubicBezTo>
                <a:lnTo>
                  <a:pt x="208" y="625"/>
                </a:lnTo>
                <a:lnTo>
                  <a:pt x="209" y="618"/>
                </a:lnTo>
                <a:lnTo>
                  <a:pt x="209" y="620"/>
                </a:lnTo>
                <a:cubicBezTo>
                  <a:pt x="209" y="646"/>
                  <a:pt x="187" y="668"/>
                  <a:pt x="161" y="668"/>
                </a:cubicBezTo>
                <a:cubicBezTo>
                  <a:pt x="134" y="668"/>
                  <a:pt x="113" y="646"/>
                  <a:pt x="113" y="620"/>
                </a:cubicBezTo>
                <a:lnTo>
                  <a:pt x="113" y="618"/>
                </a:lnTo>
                <a:lnTo>
                  <a:pt x="114" y="626"/>
                </a:lnTo>
                <a:lnTo>
                  <a:pt x="113" y="623"/>
                </a:lnTo>
                <a:lnTo>
                  <a:pt x="160" y="663"/>
                </a:lnTo>
                <a:lnTo>
                  <a:pt x="159" y="663"/>
                </a:lnTo>
                <a:cubicBezTo>
                  <a:pt x="139" y="663"/>
                  <a:pt x="120" y="650"/>
                  <a:pt x="114" y="631"/>
                </a:cubicBezTo>
                <a:lnTo>
                  <a:pt x="113" y="628"/>
                </a:lnTo>
                <a:cubicBezTo>
                  <a:pt x="112" y="624"/>
                  <a:pt x="111" y="621"/>
                  <a:pt x="111" y="617"/>
                </a:cubicBezTo>
                <a:lnTo>
                  <a:pt x="110" y="612"/>
                </a:lnTo>
                <a:lnTo>
                  <a:pt x="111" y="619"/>
                </a:lnTo>
                <a:lnTo>
                  <a:pt x="110" y="615"/>
                </a:lnTo>
                <a:lnTo>
                  <a:pt x="111" y="619"/>
                </a:lnTo>
                <a:lnTo>
                  <a:pt x="196" y="628"/>
                </a:lnTo>
                <a:lnTo>
                  <a:pt x="195" y="629"/>
                </a:lnTo>
                <a:lnTo>
                  <a:pt x="196" y="627"/>
                </a:lnTo>
                <a:lnTo>
                  <a:pt x="200" y="619"/>
                </a:lnTo>
                <a:lnTo>
                  <a:pt x="199" y="622"/>
                </a:lnTo>
                <a:lnTo>
                  <a:pt x="198" y="626"/>
                </a:lnTo>
                <a:cubicBezTo>
                  <a:pt x="190" y="648"/>
                  <a:pt x="168" y="662"/>
                  <a:pt x="144" y="658"/>
                </a:cubicBezTo>
                <a:cubicBezTo>
                  <a:pt x="121" y="654"/>
                  <a:pt x="104" y="634"/>
                  <a:pt x="104" y="610"/>
                </a:cubicBezTo>
                <a:lnTo>
                  <a:pt x="104" y="606"/>
                </a:lnTo>
                <a:lnTo>
                  <a:pt x="105" y="597"/>
                </a:lnTo>
                <a:lnTo>
                  <a:pt x="104" y="597"/>
                </a:lnTo>
                <a:lnTo>
                  <a:pt x="110" y="619"/>
                </a:lnTo>
                <a:lnTo>
                  <a:pt x="109" y="618"/>
                </a:lnTo>
                <a:lnTo>
                  <a:pt x="200" y="596"/>
                </a:lnTo>
                <a:lnTo>
                  <a:pt x="200" y="598"/>
                </a:lnTo>
                <a:lnTo>
                  <a:pt x="200" y="601"/>
                </a:lnTo>
                <a:cubicBezTo>
                  <a:pt x="200" y="604"/>
                  <a:pt x="200" y="607"/>
                  <a:pt x="199" y="609"/>
                </a:cubicBezTo>
                <a:lnTo>
                  <a:pt x="199" y="612"/>
                </a:lnTo>
                <a:lnTo>
                  <a:pt x="199" y="604"/>
                </a:lnTo>
                <a:lnTo>
                  <a:pt x="199" y="606"/>
                </a:lnTo>
                <a:lnTo>
                  <a:pt x="104" y="600"/>
                </a:lnTo>
                <a:lnTo>
                  <a:pt x="104" y="596"/>
                </a:lnTo>
                <a:lnTo>
                  <a:pt x="104" y="596"/>
                </a:lnTo>
                <a:cubicBezTo>
                  <a:pt x="104" y="570"/>
                  <a:pt x="125" y="548"/>
                  <a:pt x="152" y="548"/>
                </a:cubicBezTo>
                <a:lnTo>
                  <a:pt x="153" y="548"/>
                </a:lnTo>
                <a:lnTo>
                  <a:pt x="106" y="604"/>
                </a:lnTo>
                <a:lnTo>
                  <a:pt x="106" y="601"/>
                </a:lnTo>
                <a:lnTo>
                  <a:pt x="106" y="603"/>
                </a:lnTo>
                <a:lnTo>
                  <a:pt x="200" y="591"/>
                </a:lnTo>
                <a:lnTo>
                  <a:pt x="200" y="594"/>
                </a:lnTo>
                <a:cubicBezTo>
                  <a:pt x="200" y="597"/>
                  <a:pt x="200" y="600"/>
                  <a:pt x="200" y="603"/>
                </a:cubicBezTo>
                <a:lnTo>
                  <a:pt x="199" y="606"/>
                </a:lnTo>
                <a:cubicBezTo>
                  <a:pt x="194" y="630"/>
                  <a:pt x="172" y="647"/>
                  <a:pt x="147" y="644"/>
                </a:cubicBezTo>
                <a:cubicBezTo>
                  <a:pt x="123" y="642"/>
                  <a:pt x="104" y="621"/>
                  <a:pt x="104" y="596"/>
                </a:cubicBezTo>
                <a:lnTo>
                  <a:pt x="104" y="594"/>
                </a:lnTo>
                <a:lnTo>
                  <a:pt x="104" y="591"/>
                </a:lnTo>
                <a:lnTo>
                  <a:pt x="104" y="588"/>
                </a:lnTo>
                <a:cubicBezTo>
                  <a:pt x="104" y="583"/>
                  <a:pt x="105" y="578"/>
                  <a:pt x="106" y="573"/>
                </a:cubicBezTo>
                <a:lnTo>
                  <a:pt x="107" y="572"/>
                </a:lnTo>
                <a:cubicBezTo>
                  <a:pt x="114" y="550"/>
                  <a:pt x="135" y="537"/>
                  <a:pt x="158" y="539"/>
                </a:cubicBezTo>
                <a:cubicBezTo>
                  <a:pt x="180" y="542"/>
                  <a:pt x="198" y="559"/>
                  <a:pt x="200" y="582"/>
                </a:cubicBezTo>
                <a:lnTo>
                  <a:pt x="201" y="586"/>
                </a:lnTo>
                <a:lnTo>
                  <a:pt x="201" y="592"/>
                </a:lnTo>
                <a:lnTo>
                  <a:pt x="120" y="563"/>
                </a:lnTo>
                <a:lnTo>
                  <a:pt x="121" y="561"/>
                </a:lnTo>
                <a:lnTo>
                  <a:pt x="109" y="582"/>
                </a:lnTo>
                <a:lnTo>
                  <a:pt x="110" y="578"/>
                </a:lnTo>
                <a:lnTo>
                  <a:pt x="110" y="577"/>
                </a:lnTo>
                <a:lnTo>
                  <a:pt x="109" y="586"/>
                </a:lnTo>
                <a:lnTo>
                  <a:pt x="109" y="582"/>
                </a:lnTo>
                <a:cubicBezTo>
                  <a:pt x="109" y="555"/>
                  <a:pt x="130" y="534"/>
                  <a:pt x="157" y="534"/>
                </a:cubicBezTo>
                <a:cubicBezTo>
                  <a:pt x="183" y="534"/>
                  <a:pt x="205" y="555"/>
                  <a:pt x="205" y="582"/>
                </a:cubicBezTo>
                <a:lnTo>
                  <a:pt x="205" y="587"/>
                </a:lnTo>
                <a:lnTo>
                  <a:pt x="205" y="591"/>
                </a:lnTo>
                <a:cubicBezTo>
                  <a:pt x="205" y="617"/>
                  <a:pt x="185" y="638"/>
                  <a:pt x="160" y="639"/>
                </a:cubicBezTo>
                <a:cubicBezTo>
                  <a:pt x="135" y="641"/>
                  <a:pt x="112" y="623"/>
                  <a:pt x="109" y="597"/>
                </a:cubicBezTo>
                <a:lnTo>
                  <a:pt x="109" y="593"/>
                </a:lnTo>
                <a:lnTo>
                  <a:pt x="108" y="591"/>
                </a:lnTo>
                <a:lnTo>
                  <a:pt x="118" y="611"/>
                </a:lnTo>
                <a:lnTo>
                  <a:pt x="114" y="607"/>
                </a:lnTo>
                <a:cubicBezTo>
                  <a:pt x="106" y="597"/>
                  <a:pt x="103" y="584"/>
                  <a:pt x="104" y="571"/>
                </a:cubicBezTo>
                <a:lnTo>
                  <a:pt x="105" y="567"/>
                </a:lnTo>
                <a:cubicBezTo>
                  <a:pt x="106" y="560"/>
                  <a:pt x="109" y="553"/>
                  <a:pt x="113" y="547"/>
                </a:cubicBezTo>
                <a:lnTo>
                  <a:pt x="114" y="546"/>
                </a:lnTo>
                <a:cubicBezTo>
                  <a:pt x="124" y="529"/>
                  <a:pt x="144" y="521"/>
                  <a:pt x="164" y="526"/>
                </a:cubicBezTo>
                <a:cubicBezTo>
                  <a:pt x="183" y="530"/>
                  <a:pt x="198" y="545"/>
                  <a:pt x="201" y="565"/>
                </a:cubicBezTo>
                <a:lnTo>
                  <a:pt x="201" y="568"/>
                </a:lnTo>
                <a:cubicBezTo>
                  <a:pt x="202" y="570"/>
                  <a:pt x="202" y="573"/>
                  <a:pt x="202" y="575"/>
                </a:cubicBezTo>
                <a:lnTo>
                  <a:pt x="202" y="581"/>
                </a:lnTo>
                <a:lnTo>
                  <a:pt x="202" y="580"/>
                </a:lnTo>
                <a:lnTo>
                  <a:pt x="202" y="587"/>
                </a:lnTo>
                <a:lnTo>
                  <a:pt x="107" y="581"/>
                </a:lnTo>
                <a:lnTo>
                  <a:pt x="107" y="577"/>
                </a:lnTo>
                <a:lnTo>
                  <a:pt x="107" y="575"/>
                </a:lnTo>
                <a:lnTo>
                  <a:pt x="107" y="567"/>
                </a:lnTo>
                <a:lnTo>
                  <a:pt x="107" y="563"/>
                </a:lnTo>
                <a:cubicBezTo>
                  <a:pt x="107" y="536"/>
                  <a:pt x="128" y="515"/>
                  <a:pt x="155" y="515"/>
                </a:cubicBezTo>
                <a:cubicBezTo>
                  <a:pt x="181" y="515"/>
                  <a:pt x="203" y="536"/>
                  <a:pt x="203" y="563"/>
                </a:cubicBezTo>
                <a:lnTo>
                  <a:pt x="203" y="563"/>
                </a:lnTo>
                <a:lnTo>
                  <a:pt x="203" y="566"/>
                </a:lnTo>
                <a:cubicBezTo>
                  <a:pt x="203" y="569"/>
                  <a:pt x="203" y="571"/>
                  <a:pt x="202" y="573"/>
                </a:cubicBezTo>
                <a:lnTo>
                  <a:pt x="202" y="577"/>
                </a:lnTo>
                <a:lnTo>
                  <a:pt x="202" y="570"/>
                </a:lnTo>
                <a:lnTo>
                  <a:pt x="202" y="572"/>
                </a:lnTo>
                <a:lnTo>
                  <a:pt x="154" y="524"/>
                </a:lnTo>
                <a:lnTo>
                  <a:pt x="156" y="524"/>
                </a:lnTo>
                <a:lnTo>
                  <a:pt x="109" y="584"/>
                </a:lnTo>
                <a:lnTo>
                  <a:pt x="109" y="582"/>
                </a:lnTo>
                <a:lnTo>
                  <a:pt x="108" y="577"/>
                </a:lnTo>
                <a:cubicBezTo>
                  <a:pt x="105" y="563"/>
                  <a:pt x="109" y="549"/>
                  <a:pt x="118" y="538"/>
                </a:cubicBezTo>
                <a:cubicBezTo>
                  <a:pt x="127" y="526"/>
                  <a:pt x="141" y="520"/>
                  <a:pt x="155" y="520"/>
                </a:cubicBezTo>
                <a:lnTo>
                  <a:pt x="156" y="520"/>
                </a:lnTo>
                <a:cubicBezTo>
                  <a:pt x="183" y="520"/>
                  <a:pt x="204" y="541"/>
                  <a:pt x="204" y="568"/>
                </a:cubicBezTo>
                <a:lnTo>
                  <a:pt x="204" y="570"/>
                </a:lnTo>
                <a:lnTo>
                  <a:pt x="203" y="559"/>
                </a:lnTo>
                <a:lnTo>
                  <a:pt x="204" y="561"/>
                </a:lnTo>
                <a:lnTo>
                  <a:pt x="109" y="572"/>
                </a:lnTo>
                <a:lnTo>
                  <a:pt x="109" y="570"/>
                </a:lnTo>
                <a:lnTo>
                  <a:pt x="109" y="568"/>
                </a:lnTo>
                <a:lnTo>
                  <a:pt x="200" y="589"/>
                </a:lnTo>
                <a:lnTo>
                  <a:pt x="198" y="592"/>
                </a:lnTo>
                <a:cubicBezTo>
                  <a:pt x="197" y="595"/>
                  <a:pt x="196" y="597"/>
                  <a:pt x="194" y="600"/>
                </a:cubicBezTo>
                <a:lnTo>
                  <a:pt x="192" y="602"/>
                </a:lnTo>
                <a:cubicBezTo>
                  <a:pt x="184" y="613"/>
                  <a:pt x="171" y="620"/>
                  <a:pt x="157" y="621"/>
                </a:cubicBezTo>
                <a:cubicBezTo>
                  <a:pt x="143" y="622"/>
                  <a:pt x="130" y="617"/>
                  <a:pt x="120" y="607"/>
                </a:cubicBezTo>
                <a:lnTo>
                  <a:pt x="120" y="606"/>
                </a:lnTo>
                <a:cubicBezTo>
                  <a:pt x="112" y="599"/>
                  <a:pt x="107" y="590"/>
                  <a:pt x="106" y="579"/>
                </a:cubicBezTo>
                <a:lnTo>
                  <a:pt x="105" y="576"/>
                </a:lnTo>
                <a:cubicBezTo>
                  <a:pt x="105" y="574"/>
                  <a:pt x="105" y="571"/>
                  <a:pt x="105" y="569"/>
                </a:cubicBezTo>
                <a:lnTo>
                  <a:pt x="105" y="563"/>
                </a:lnTo>
                <a:lnTo>
                  <a:pt x="106" y="553"/>
                </a:lnTo>
                <a:lnTo>
                  <a:pt x="105" y="553"/>
                </a:lnTo>
                <a:lnTo>
                  <a:pt x="153" y="601"/>
                </a:lnTo>
                <a:lnTo>
                  <a:pt x="152" y="601"/>
                </a:lnTo>
                <a:cubicBezTo>
                  <a:pt x="137" y="601"/>
                  <a:pt x="123" y="595"/>
                  <a:pt x="114" y="583"/>
                </a:cubicBezTo>
                <a:cubicBezTo>
                  <a:pt x="105" y="571"/>
                  <a:pt x="102" y="556"/>
                  <a:pt x="105" y="542"/>
                </a:cubicBezTo>
                <a:lnTo>
                  <a:pt x="106" y="540"/>
                </a:lnTo>
                <a:lnTo>
                  <a:pt x="104" y="551"/>
                </a:lnTo>
                <a:lnTo>
                  <a:pt x="104" y="549"/>
                </a:lnTo>
                <a:cubicBezTo>
                  <a:pt x="104" y="524"/>
                  <a:pt x="124" y="503"/>
                  <a:pt x="149" y="501"/>
                </a:cubicBezTo>
                <a:cubicBezTo>
                  <a:pt x="173" y="499"/>
                  <a:pt x="196" y="516"/>
                  <a:pt x="200" y="541"/>
                </a:cubicBezTo>
                <a:lnTo>
                  <a:pt x="200" y="544"/>
                </a:lnTo>
                <a:lnTo>
                  <a:pt x="201" y="548"/>
                </a:lnTo>
                <a:lnTo>
                  <a:pt x="202" y="555"/>
                </a:lnTo>
                <a:lnTo>
                  <a:pt x="197" y="540"/>
                </a:lnTo>
                <a:lnTo>
                  <a:pt x="198" y="542"/>
                </a:lnTo>
                <a:lnTo>
                  <a:pt x="122" y="529"/>
                </a:lnTo>
                <a:lnTo>
                  <a:pt x="123" y="528"/>
                </a:lnTo>
                <a:lnTo>
                  <a:pt x="111" y="547"/>
                </a:lnTo>
                <a:lnTo>
                  <a:pt x="112" y="544"/>
                </a:lnTo>
                <a:lnTo>
                  <a:pt x="114" y="537"/>
                </a:lnTo>
                <a:cubicBezTo>
                  <a:pt x="121" y="518"/>
                  <a:pt x="139" y="505"/>
                  <a:pt x="159" y="505"/>
                </a:cubicBezTo>
                <a:lnTo>
                  <a:pt x="160" y="505"/>
                </a:lnTo>
                <a:lnTo>
                  <a:pt x="113" y="543"/>
                </a:lnTo>
                <a:lnTo>
                  <a:pt x="114" y="539"/>
                </a:lnTo>
                <a:lnTo>
                  <a:pt x="114" y="538"/>
                </a:lnTo>
                <a:lnTo>
                  <a:pt x="115" y="532"/>
                </a:lnTo>
                <a:cubicBezTo>
                  <a:pt x="121" y="509"/>
                  <a:pt x="144" y="493"/>
                  <a:pt x="168" y="496"/>
                </a:cubicBezTo>
                <a:cubicBezTo>
                  <a:pt x="192" y="499"/>
                  <a:pt x="210" y="520"/>
                  <a:pt x="210" y="544"/>
                </a:cubicBezTo>
                <a:lnTo>
                  <a:pt x="210" y="547"/>
                </a:lnTo>
                <a:lnTo>
                  <a:pt x="210" y="549"/>
                </a:lnTo>
                <a:cubicBezTo>
                  <a:pt x="210" y="572"/>
                  <a:pt x="194" y="592"/>
                  <a:pt x="171" y="596"/>
                </a:cubicBezTo>
                <a:cubicBezTo>
                  <a:pt x="148" y="600"/>
                  <a:pt x="126" y="588"/>
                  <a:pt x="117" y="567"/>
                </a:cubicBezTo>
                <a:lnTo>
                  <a:pt x="116" y="564"/>
                </a:lnTo>
                <a:cubicBezTo>
                  <a:pt x="115" y="562"/>
                  <a:pt x="115" y="559"/>
                  <a:pt x="114" y="557"/>
                </a:cubicBezTo>
                <a:lnTo>
                  <a:pt x="113" y="552"/>
                </a:lnTo>
                <a:lnTo>
                  <a:pt x="112" y="550"/>
                </a:lnTo>
                <a:cubicBezTo>
                  <a:pt x="107" y="535"/>
                  <a:pt x="110" y="519"/>
                  <a:pt x="119" y="506"/>
                </a:cubicBezTo>
                <a:cubicBezTo>
                  <a:pt x="128" y="494"/>
                  <a:pt x="142" y="486"/>
                  <a:pt x="157" y="486"/>
                </a:cubicBezTo>
                <a:lnTo>
                  <a:pt x="160" y="486"/>
                </a:lnTo>
                <a:cubicBezTo>
                  <a:pt x="186" y="486"/>
                  <a:pt x="208" y="508"/>
                  <a:pt x="208" y="534"/>
                </a:cubicBezTo>
                <a:lnTo>
                  <a:pt x="208" y="537"/>
                </a:lnTo>
                <a:lnTo>
                  <a:pt x="208" y="539"/>
                </a:lnTo>
                <a:lnTo>
                  <a:pt x="113" y="530"/>
                </a:lnTo>
                <a:lnTo>
                  <a:pt x="113" y="528"/>
                </a:lnTo>
                <a:cubicBezTo>
                  <a:pt x="114" y="525"/>
                  <a:pt x="115" y="522"/>
                  <a:pt x="116" y="519"/>
                </a:cubicBezTo>
                <a:lnTo>
                  <a:pt x="117" y="517"/>
                </a:lnTo>
                <a:cubicBezTo>
                  <a:pt x="125" y="495"/>
                  <a:pt x="148" y="483"/>
                  <a:pt x="171" y="487"/>
                </a:cubicBezTo>
                <a:cubicBezTo>
                  <a:pt x="193" y="492"/>
                  <a:pt x="209" y="511"/>
                  <a:pt x="209" y="534"/>
                </a:cubicBezTo>
                <a:lnTo>
                  <a:pt x="209" y="537"/>
                </a:lnTo>
                <a:cubicBezTo>
                  <a:pt x="209" y="540"/>
                  <a:pt x="209" y="543"/>
                  <a:pt x="209" y="546"/>
                </a:cubicBezTo>
                <a:lnTo>
                  <a:pt x="208" y="549"/>
                </a:lnTo>
                <a:cubicBezTo>
                  <a:pt x="204" y="571"/>
                  <a:pt x="185" y="587"/>
                  <a:pt x="162" y="587"/>
                </a:cubicBezTo>
                <a:cubicBezTo>
                  <a:pt x="140" y="588"/>
                  <a:pt x="120" y="573"/>
                  <a:pt x="114" y="551"/>
                </a:cubicBezTo>
                <a:lnTo>
                  <a:pt x="114" y="549"/>
                </a:lnTo>
                <a:lnTo>
                  <a:pt x="113" y="542"/>
                </a:lnTo>
                <a:cubicBezTo>
                  <a:pt x="111" y="535"/>
                  <a:pt x="112" y="527"/>
                  <a:pt x="114" y="519"/>
                </a:cubicBezTo>
                <a:lnTo>
                  <a:pt x="116" y="515"/>
                </a:lnTo>
                <a:lnTo>
                  <a:pt x="114" y="535"/>
                </a:lnTo>
                <a:lnTo>
                  <a:pt x="113" y="530"/>
                </a:lnTo>
                <a:cubicBezTo>
                  <a:pt x="113" y="525"/>
                  <a:pt x="113" y="520"/>
                  <a:pt x="114" y="515"/>
                </a:cubicBezTo>
                <a:lnTo>
                  <a:pt x="115" y="510"/>
                </a:lnTo>
                <a:lnTo>
                  <a:pt x="114" y="520"/>
                </a:lnTo>
                <a:lnTo>
                  <a:pt x="114" y="516"/>
                </a:lnTo>
                <a:lnTo>
                  <a:pt x="114" y="515"/>
                </a:lnTo>
                <a:cubicBezTo>
                  <a:pt x="114" y="488"/>
                  <a:pt x="135" y="467"/>
                  <a:pt x="162" y="467"/>
                </a:cubicBezTo>
                <a:cubicBezTo>
                  <a:pt x="188" y="467"/>
                  <a:pt x="210" y="488"/>
                  <a:pt x="210" y="515"/>
                </a:cubicBezTo>
                <a:lnTo>
                  <a:pt x="210" y="515"/>
                </a:lnTo>
                <a:lnTo>
                  <a:pt x="210" y="519"/>
                </a:lnTo>
                <a:lnTo>
                  <a:pt x="210" y="522"/>
                </a:lnTo>
                <a:lnTo>
                  <a:pt x="210" y="532"/>
                </a:lnTo>
                <a:lnTo>
                  <a:pt x="210" y="534"/>
                </a:lnTo>
                <a:lnTo>
                  <a:pt x="115" y="527"/>
                </a:lnTo>
                <a:lnTo>
                  <a:pt x="116" y="524"/>
                </a:lnTo>
                <a:lnTo>
                  <a:pt x="115" y="531"/>
                </a:lnTo>
                <a:lnTo>
                  <a:pt x="115" y="525"/>
                </a:lnTo>
                <a:lnTo>
                  <a:pt x="115" y="519"/>
                </a:lnTo>
                <a:lnTo>
                  <a:pt x="115" y="515"/>
                </a:lnTo>
                <a:cubicBezTo>
                  <a:pt x="115" y="489"/>
                  <a:pt x="136" y="467"/>
                  <a:pt x="163" y="467"/>
                </a:cubicBezTo>
                <a:cubicBezTo>
                  <a:pt x="189" y="467"/>
                  <a:pt x="211" y="489"/>
                  <a:pt x="211" y="515"/>
                </a:cubicBezTo>
                <a:lnTo>
                  <a:pt x="211" y="516"/>
                </a:lnTo>
                <a:lnTo>
                  <a:pt x="210" y="509"/>
                </a:lnTo>
                <a:lnTo>
                  <a:pt x="211" y="512"/>
                </a:lnTo>
                <a:cubicBezTo>
                  <a:pt x="211" y="514"/>
                  <a:pt x="211" y="517"/>
                  <a:pt x="211" y="519"/>
                </a:cubicBezTo>
                <a:lnTo>
                  <a:pt x="211" y="523"/>
                </a:lnTo>
                <a:lnTo>
                  <a:pt x="211" y="525"/>
                </a:lnTo>
                <a:cubicBezTo>
                  <a:pt x="211" y="550"/>
                  <a:pt x="192" y="571"/>
                  <a:pt x="166" y="573"/>
                </a:cubicBezTo>
                <a:cubicBezTo>
                  <a:pt x="141" y="574"/>
                  <a:pt x="119" y="556"/>
                  <a:pt x="116" y="531"/>
                </a:cubicBezTo>
                <a:lnTo>
                  <a:pt x="115" y="527"/>
                </a:lnTo>
                <a:lnTo>
                  <a:pt x="115" y="524"/>
                </a:lnTo>
                <a:cubicBezTo>
                  <a:pt x="112" y="510"/>
                  <a:pt x="116" y="496"/>
                  <a:pt x="125" y="485"/>
                </a:cubicBezTo>
                <a:cubicBezTo>
                  <a:pt x="134" y="474"/>
                  <a:pt x="148" y="467"/>
                  <a:pt x="162" y="467"/>
                </a:cubicBezTo>
                <a:lnTo>
                  <a:pt x="163" y="467"/>
                </a:lnTo>
                <a:lnTo>
                  <a:pt x="164" y="467"/>
                </a:lnTo>
                <a:lnTo>
                  <a:pt x="116" y="511"/>
                </a:lnTo>
                <a:lnTo>
                  <a:pt x="117" y="506"/>
                </a:lnTo>
                <a:lnTo>
                  <a:pt x="117" y="500"/>
                </a:lnTo>
                <a:cubicBezTo>
                  <a:pt x="120" y="478"/>
                  <a:pt x="138" y="460"/>
                  <a:pt x="160" y="458"/>
                </a:cubicBezTo>
                <a:cubicBezTo>
                  <a:pt x="183" y="456"/>
                  <a:pt x="203" y="470"/>
                  <a:pt x="211" y="491"/>
                </a:cubicBezTo>
                <a:lnTo>
                  <a:pt x="211" y="492"/>
                </a:lnTo>
                <a:lnTo>
                  <a:pt x="213" y="498"/>
                </a:lnTo>
                <a:lnTo>
                  <a:pt x="213" y="499"/>
                </a:lnTo>
                <a:lnTo>
                  <a:pt x="207" y="487"/>
                </a:lnTo>
                <a:lnTo>
                  <a:pt x="208" y="489"/>
                </a:lnTo>
                <a:lnTo>
                  <a:pt x="120" y="515"/>
                </a:lnTo>
                <a:lnTo>
                  <a:pt x="120" y="514"/>
                </a:lnTo>
                <a:cubicBezTo>
                  <a:pt x="120" y="511"/>
                  <a:pt x="121" y="509"/>
                  <a:pt x="121" y="506"/>
                </a:cubicBezTo>
                <a:lnTo>
                  <a:pt x="122" y="503"/>
                </a:lnTo>
                <a:lnTo>
                  <a:pt x="121" y="511"/>
                </a:lnTo>
                <a:lnTo>
                  <a:pt x="121" y="507"/>
                </a:lnTo>
                <a:lnTo>
                  <a:pt x="121" y="506"/>
                </a:lnTo>
                <a:cubicBezTo>
                  <a:pt x="121" y="479"/>
                  <a:pt x="142" y="458"/>
                  <a:pt x="169" y="458"/>
                </a:cubicBezTo>
                <a:cubicBezTo>
                  <a:pt x="195" y="458"/>
                  <a:pt x="217" y="479"/>
                  <a:pt x="217" y="506"/>
                </a:cubicBezTo>
                <a:lnTo>
                  <a:pt x="217" y="507"/>
                </a:lnTo>
                <a:lnTo>
                  <a:pt x="217" y="511"/>
                </a:lnTo>
                <a:lnTo>
                  <a:pt x="217" y="514"/>
                </a:lnTo>
                <a:lnTo>
                  <a:pt x="217" y="515"/>
                </a:lnTo>
                <a:cubicBezTo>
                  <a:pt x="217" y="542"/>
                  <a:pt x="195" y="563"/>
                  <a:pt x="169" y="563"/>
                </a:cubicBezTo>
                <a:cubicBezTo>
                  <a:pt x="142" y="563"/>
                  <a:pt x="121" y="542"/>
                  <a:pt x="121" y="515"/>
                </a:cubicBezTo>
                <a:lnTo>
                  <a:pt x="121" y="511"/>
                </a:lnTo>
                <a:lnTo>
                  <a:pt x="121" y="506"/>
                </a:lnTo>
                <a:cubicBezTo>
                  <a:pt x="121" y="501"/>
                  <a:pt x="122" y="496"/>
                  <a:pt x="123" y="491"/>
                </a:cubicBezTo>
                <a:lnTo>
                  <a:pt x="125" y="486"/>
                </a:lnTo>
                <a:lnTo>
                  <a:pt x="170" y="549"/>
                </a:lnTo>
                <a:lnTo>
                  <a:pt x="169" y="549"/>
                </a:lnTo>
                <a:lnTo>
                  <a:pt x="217" y="494"/>
                </a:lnTo>
                <a:lnTo>
                  <a:pt x="217" y="497"/>
                </a:lnTo>
                <a:lnTo>
                  <a:pt x="218" y="503"/>
                </a:lnTo>
                <a:lnTo>
                  <a:pt x="218" y="513"/>
                </a:lnTo>
                <a:lnTo>
                  <a:pt x="218" y="504"/>
                </a:lnTo>
                <a:lnTo>
                  <a:pt x="218" y="506"/>
                </a:lnTo>
                <a:lnTo>
                  <a:pt x="123" y="515"/>
                </a:lnTo>
                <a:lnTo>
                  <a:pt x="123" y="514"/>
                </a:lnTo>
                <a:cubicBezTo>
                  <a:pt x="123" y="512"/>
                  <a:pt x="123" y="510"/>
                  <a:pt x="123" y="508"/>
                </a:cubicBezTo>
                <a:lnTo>
                  <a:pt x="124" y="504"/>
                </a:lnTo>
                <a:lnTo>
                  <a:pt x="123" y="511"/>
                </a:lnTo>
                <a:lnTo>
                  <a:pt x="123" y="506"/>
                </a:lnTo>
                <a:lnTo>
                  <a:pt x="123" y="501"/>
                </a:lnTo>
                <a:lnTo>
                  <a:pt x="124" y="511"/>
                </a:lnTo>
                <a:lnTo>
                  <a:pt x="123" y="506"/>
                </a:lnTo>
                <a:cubicBezTo>
                  <a:pt x="119" y="482"/>
                  <a:pt x="132" y="459"/>
                  <a:pt x="155" y="451"/>
                </a:cubicBezTo>
                <a:cubicBezTo>
                  <a:pt x="178" y="443"/>
                  <a:pt x="203" y="453"/>
                  <a:pt x="213" y="475"/>
                </a:cubicBezTo>
                <a:lnTo>
                  <a:pt x="216" y="480"/>
                </a:lnTo>
                <a:lnTo>
                  <a:pt x="217" y="483"/>
                </a:lnTo>
                <a:lnTo>
                  <a:pt x="127" y="506"/>
                </a:lnTo>
                <a:lnTo>
                  <a:pt x="127" y="504"/>
                </a:lnTo>
                <a:lnTo>
                  <a:pt x="128" y="512"/>
                </a:lnTo>
                <a:lnTo>
                  <a:pt x="128" y="509"/>
                </a:lnTo>
                <a:cubicBezTo>
                  <a:pt x="125" y="495"/>
                  <a:pt x="129" y="481"/>
                  <a:pt x="138" y="470"/>
                </a:cubicBezTo>
                <a:cubicBezTo>
                  <a:pt x="147" y="460"/>
                  <a:pt x="161" y="453"/>
                  <a:pt x="175" y="453"/>
                </a:cubicBezTo>
                <a:lnTo>
                  <a:pt x="176" y="453"/>
                </a:lnTo>
                <a:lnTo>
                  <a:pt x="128" y="501"/>
                </a:lnTo>
                <a:lnTo>
                  <a:pt x="128" y="497"/>
                </a:lnTo>
                <a:lnTo>
                  <a:pt x="128" y="496"/>
                </a:lnTo>
                <a:lnTo>
                  <a:pt x="127" y="483"/>
                </a:lnTo>
                <a:lnTo>
                  <a:pt x="127" y="479"/>
                </a:lnTo>
                <a:lnTo>
                  <a:pt x="127" y="477"/>
                </a:lnTo>
                <a:lnTo>
                  <a:pt x="221" y="493"/>
                </a:lnTo>
                <a:lnTo>
                  <a:pt x="221" y="494"/>
                </a:lnTo>
                <a:lnTo>
                  <a:pt x="221" y="494"/>
                </a:lnTo>
                <a:lnTo>
                  <a:pt x="219" y="503"/>
                </a:lnTo>
                <a:lnTo>
                  <a:pt x="218" y="506"/>
                </a:lnTo>
                <a:lnTo>
                  <a:pt x="219" y="497"/>
                </a:lnTo>
                <a:lnTo>
                  <a:pt x="219" y="501"/>
                </a:lnTo>
                <a:cubicBezTo>
                  <a:pt x="219" y="528"/>
                  <a:pt x="197" y="549"/>
                  <a:pt x="171" y="549"/>
                </a:cubicBezTo>
                <a:lnTo>
                  <a:pt x="170" y="549"/>
                </a:lnTo>
                <a:cubicBezTo>
                  <a:pt x="144" y="549"/>
                  <a:pt x="122" y="528"/>
                  <a:pt x="122" y="501"/>
                </a:cubicBezTo>
                <a:lnTo>
                  <a:pt x="122" y="496"/>
                </a:lnTo>
                <a:lnTo>
                  <a:pt x="122" y="486"/>
                </a:lnTo>
                <a:lnTo>
                  <a:pt x="122" y="481"/>
                </a:lnTo>
                <a:lnTo>
                  <a:pt x="122" y="477"/>
                </a:lnTo>
                <a:cubicBezTo>
                  <a:pt x="122" y="451"/>
                  <a:pt x="144" y="429"/>
                  <a:pt x="170" y="429"/>
                </a:cubicBezTo>
                <a:lnTo>
                  <a:pt x="171" y="429"/>
                </a:lnTo>
                <a:cubicBezTo>
                  <a:pt x="188" y="429"/>
                  <a:pt x="203" y="438"/>
                  <a:pt x="212" y="453"/>
                </a:cubicBezTo>
                <a:lnTo>
                  <a:pt x="215" y="458"/>
                </a:lnTo>
                <a:lnTo>
                  <a:pt x="218" y="464"/>
                </a:lnTo>
                <a:lnTo>
                  <a:pt x="128" y="487"/>
                </a:lnTo>
                <a:lnTo>
                  <a:pt x="128" y="485"/>
                </a:lnTo>
                <a:lnTo>
                  <a:pt x="128" y="482"/>
                </a:lnTo>
                <a:lnTo>
                  <a:pt x="128" y="477"/>
                </a:lnTo>
                <a:cubicBezTo>
                  <a:pt x="128" y="451"/>
                  <a:pt x="150" y="429"/>
                  <a:pt x="176" y="429"/>
                </a:cubicBezTo>
                <a:lnTo>
                  <a:pt x="177" y="429"/>
                </a:lnTo>
                <a:cubicBezTo>
                  <a:pt x="198" y="429"/>
                  <a:pt x="216" y="443"/>
                  <a:pt x="223" y="462"/>
                </a:cubicBezTo>
                <a:lnTo>
                  <a:pt x="224" y="465"/>
                </a:lnTo>
                <a:lnTo>
                  <a:pt x="226" y="471"/>
                </a:lnTo>
                <a:cubicBezTo>
                  <a:pt x="232" y="496"/>
                  <a:pt x="217" y="521"/>
                  <a:pt x="192" y="529"/>
                </a:cubicBezTo>
                <a:cubicBezTo>
                  <a:pt x="168" y="536"/>
                  <a:pt x="142" y="522"/>
                  <a:pt x="133" y="498"/>
                </a:cubicBezTo>
                <a:lnTo>
                  <a:pt x="133" y="496"/>
                </a:lnTo>
                <a:cubicBezTo>
                  <a:pt x="132" y="493"/>
                  <a:pt x="131" y="491"/>
                  <a:pt x="131" y="488"/>
                </a:cubicBezTo>
                <a:lnTo>
                  <a:pt x="130" y="484"/>
                </a:lnTo>
                <a:cubicBezTo>
                  <a:pt x="130" y="479"/>
                  <a:pt x="130" y="473"/>
                  <a:pt x="131" y="468"/>
                </a:cubicBezTo>
                <a:lnTo>
                  <a:pt x="132" y="463"/>
                </a:lnTo>
                <a:lnTo>
                  <a:pt x="132" y="463"/>
                </a:lnTo>
                <a:cubicBezTo>
                  <a:pt x="134" y="438"/>
                  <a:pt x="155" y="420"/>
                  <a:pt x="179" y="420"/>
                </a:cubicBezTo>
                <a:lnTo>
                  <a:pt x="180" y="420"/>
                </a:lnTo>
                <a:lnTo>
                  <a:pt x="181" y="420"/>
                </a:lnTo>
                <a:lnTo>
                  <a:pt x="133" y="472"/>
                </a:lnTo>
                <a:lnTo>
                  <a:pt x="133" y="467"/>
                </a:lnTo>
                <a:lnTo>
                  <a:pt x="134" y="474"/>
                </a:lnTo>
                <a:lnTo>
                  <a:pt x="133" y="470"/>
                </a:lnTo>
                <a:lnTo>
                  <a:pt x="227" y="458"/>
                </a:lnTo>
                <a:lnTo>
                  <a:pt x="227" y="462"/>
                </a:lnTo>
                <a:lnTo>
                  <a:pt x="227" y="468"/>
                </a:lnTo>
                <a:lnTo>
                  <a:pt x="179" y="420"/>
                </a:lnTo>
                <a:lnTo>
                  <a:pt x="180" y="420"/>
                </a:lnTo>
                <a:lnTo>
                  <a:pt x="132" y="468"/>
                </a:lnTo>
                <a:lnTo>
                  <a:pt x="132" y="462"/>
                </a:lnTo>
                <a:lnTo>
                  <a:pt x="132" y="464"/>
                </a:lnTo>
                <a:lnTo>
                  <a:pt x="227" y="458"/>
                </a:lnTo>
                <a:lnTo>
                  <a:pt x="227" y="460"/>
                </a:lnTo>
                <a:lnTo>
                  <a:pt x="227" y="463"/>
                </a:lnTo>
                <a:lnTo>
                  <a:pt x="227" y="466"/>
                </a:lnTo>
                <a:lnTo>
                  <a:pt x="227" y="468"/>
                </a:lnTo>
                <a:lnTo>
                  <a:pt x="134" y="453"/>
                </a:lnTo>
                <a:lnTo>
                  <a:pt x="134" y="451"/>
                </a:lnTo>
                <a:lnTo>
                  <a:pt x="132" y="466"/>
                </a:lnTo>
                <a:lnTo>
                  <a:pt x="132" y="463"/>
                </a:lnTo>
                <a:cubicBezTo>
                  <a:pt x="132" y="437"/>
                  <a:pt x="153" y="415"/>
                  <a:pt x="180" y="415"/>
                </a:cubicBezTo>
                <a:lnTo>
                  <a:pt x="180" y="415"/>
                </a:lnTo>
                <a:cubicBezTo>
                  <a:pt x="207" y="415"/>
                  <a:pt x="228" y="437"/>
                  <a:pt x="228" y="463"/>
                </a:cubicBezTo>
                <a:cubicBezTo>
                  <a:pt x="228" y="490"/>
                  <a:pt x="207" y="511"/>
                  <a:pt x="180" y="511"/>
                </a:cubicBezTo>
                <a:lnTo>
                  <a:pt x="179" y="511"/>
                </a:lnTo>
                <a:cubicBezTo>
                  <a:pt x="166" y="511"/>
                  <a:pt x="153" y="506"/>
                  <a:pt x="144" y="495"/>
                </a:cubicBezTo>
                <a:cubicBezTo>
                  <a:pt x="135" y="485"/>
                  <a:pt x="130" y="472"/>
                  <a:pt x="132" y="458"/>
                </a:cubicBezTo>
                <a:lnTo>
                  <a:pt x="132" y="454"/>
                </a:lnTo>
                <a:lnTo>
                  <a:pt x="134" y="445"/>
                </a:lnTo>
                <a:lnTo>
                  <a:pt x="134" y="444"/>
                </a:lnTo>
                <a:lnTo>
                  <a:pt x="134" y="438"/>
                </a:lnTo>
                <a:cubicBezTo>
                  <a:pt x="138" y="413"/>
                  <a:pt x="160" y="395"/>
                  <a:pt x="185" y="397"/>
                </a:cubicBezTo>
                <a:cubicBezTo>
                  <a:pt x="210" y="398"/>
                  <a:pt x="230" y="419"/>
                  <a:pt x="230" y="444"/>
                </a:cubicBezTo>
                <a:lnTo>
                  <a:pt x="230" y="446"/>
                </a:lnTo>
                <a:lnTo>
                  <a:pt x="230" y="449"/>
                </a:lnTo>
                <a:lnTo>
                  <a:pt x="135" y="437"/>
                </a:lnTo>
                <a:lnTo>
                  <a:pt x="136" y="435"/>
                </a:lnTo>
                <a:lnTo>
                  <a:pt x="136" y="435"/>
                </a:lnTo>
                <a:cubicBezTo>
                  <a:pt x="140" y="416"/>
                  <a:pt x="155" y="401"/>
                  <a:pt x="174" y="397"/>
                </a:cubicBezTo>
                <a:cubicBezTo>
                  <a:pt x="193" y="394"/>
                  <a:pt x="212" y="402"/>
                  <a:pt x="223" y="418"/>
                </a:cubicBezTo>
                <a:lnTo>
                  <a:pt x="224" y="419"/>
                </a:lnTo>
                <a:cubicBezTo>
                  <a:pt x="231" y="429"/>
                  <a:pt x="233" y="442"/>
                  <a:pt x="231" y="454"/>
                </a:cubicBezTo>
                <a:lnTo>
                  <a:pt x="231" y="457"/>
                </a:lnTo>
                <a:cubicBezTo>
                  <a:pt x="230" y="462"/>
                  <a:pt x="229" y="466"/>
                  <a:pt x="226" y="470"/>
                </a:cubicBezTo>
                <a:lnTo>
                  <a:pt x="223" y="476"/>
                </a:lnTo>
                <a:lnTo>
                  <a:pt x="218" y="485"/>
                </a:lnTo>
                <a:cubicBezTo>
                  <a:pt x="212" y="493"/>
                  <a:pt x="204" y="500"/>
                  <a:pt x="194" y="504"/>
                </a:cubicBezTo>
                <a:lnTo>
                  <a:pt x="192" y="504"/>
                </a:lnTo>
                <a:cubicBezTo>
                  <a:pt x="178" y="509"/>
                  <a:pt x="161" y="506"/>
                  <a:pt x="149" y="497"/>
                </a:cubicBezTo>
                <a:cubicBezTo>
                  <a:pt x="136" y="488"/>
                  <a:pt x="129" y="474"/>
                  <a:pt x="129" y="458"/>
                </a:cubicBezTo>
                <a:lnTo>
                  <a:pt x="129" y="456"/>
                </a:lnTo>
                <a:cubicBezTo>
                  <a:pt x="129" y="454"/>
                  <a:pt x="129" y="452"/>
                  <a:pt x="129" y="450"/>
                </a:cubicBezTo>
                <a:lnTo>
                  <a:pt x="130" y="446"/>
                </a:lnTo>
                <a:lnTo>
                  <a:pt x="130" y="442"/>
                </a:lnTo>
                <a:lnTo>
                  <a:pt x="130" y="439"/>
                </a:lnTo>
                <a:lnTo>
                  <a:pt x="130" y="435"/>
                </a:lnTo>
                <a:lnTo>
                  <a:pt x="178" y="483"/>
                </a:lnTo>
                <a:lnTo>
                  <a:pt x="177" y="483"/>
                </a:lnTo>
                <a:cubicBezTo>
                  <a:pt x="162" y="483"/>
                  <a:pt x="147" y="475"/>
                  <a:pt x="138" y="462"/>
                </a:cubicBezTo>
                <a:cubicBezTo>
                  <a:pt x="129" y="449"/>
                  <a:pt x="127" y="432"/>
                  <a:pt x="133" y="417"/>
                </a:cubicBezTo>
                <a:lnTo>
                  <a:pt x="135" y="412"/>
                </a:lnTo>
                <a:cubicBezTo>
                  <a:pt x="142" y="394"/>
                  <a:pt x="160" y="382"/>
                  <a:pt x="179" y="382"/>
                </a:cubicBezTo>
                <a:lnTo>
                  <a:pt x="182" y="382"/>
                </a:lnTo>
                <a:lnTo>
                  <a:pt x="184" y="382"/>
                </a:lnTo>
                <a:lnTo>
                  <a:pt x="137" y="421"/>
                </a:lnTo>
                <a:lnTo>
                  <a:pt x="138" y="416"/>
                </a:lnTo>
                <a:lnTo>
                  <a:pt x="139" y="409"/>
                </a:lnTo>
                <a:cubicBezTo>
                  <a:pt x="145" y="385"/>
                  <a:pt x="168" y="370"/>
                  <a:pt x="192" y="373"/>
                </a:cubicBezTo>
                <a:cubicBezTo>
                  <a:pt x="216" y="376"/>
                  <a:pt x="234" y="396"/>
                  <a:pt x="234" y="420"/>
                </a:cubicBezTo>
                <a:lnTo>
                  <a:pt x="234" y="422"/>
                </a:lnTo>
                <a:lnTo>
                  <a:pt x="234" y="425"/>
                </a:lnTo>
                <a:lnTo>
                  <a:pt x="234" y="428"/>
                </a:lnTo>
                <a:lnTo>
                  <a:pt x="234" y="430"/>
                </a:lnTo>
                <a:lnTo>
                  <a:pt x="138" y="424"/>
                </a:lnTo>
                <a:lnTo>
                  <a:pt x="139" y="420"/>
                </a:lnTo>
                <a:lnTo>
                  <a:pt x="138" y="420"/>
                </a:lnTo>
                <a:cubicBezTo>
                  <a:pt x="138" y="394"/>
                  <a:pt x="160" y="372"/>
                  <a:pt x="186" y="372"/>
                </a:cubicBezTo>
                <a:lnTo>
                  <a:pt x="188" y="372"/>
                </a:lnTo>
                <a:cubicBezTo>
                  <a:pt x="214" y="372"/>
                  <a:pt x="236" y="394"/>
                  <a:pt x="236" y="420"/>
                </a:cubicBezTo>
                <a:cubicBezTo>
                  <a:pt x="236" y="447"/>
                  <a:pt x="214" y="468"/>
                  <a:pt x="188" y="468"/>
                </a:cubicBezTo>
                <a:lnTo>
                  <a:pt x="186" y="468"/>
                </a:lnTo>
                <a:cubicBezTo>
                  <a:pt x="159" y="468"/>
                  <a:pt x="138" y="447"/>
                  <a:pt x="138" y="420"/>
                </a:cubicBezTo>
                <a:cubicBezTo>
                  <a:pt x="138" y="394"/>
                  <a:pt x="159" y="372"/>
                  <a:pt x="186" y="372"/>
                </a:cubicBezTo>
                <a:lnTo>
                  <a:pt x="188" y="372"/>
                </a:lnTo>
                <a:lnTo>
                  <a:pt x="189" y="372"/>
                </a:lnTo>
                <a:cubicBezTo>
                  <a:pt x="212" y="372"/>
                  <a:pt x="232" y="389"/>
                  <a:pt x="236" y="413"/>
                </a:cubicBezTo>
                <a:lnTo>
                  <a:pt x="237" y="416"/>
                </a:lnTo>
                <a:cubicBezTo>
                  <a:pt x="237" y="418"/>
                  <a:pt x="237" y="421"/>
                  <a:pt x="237" y="423"/>
                </a:cubicBezTo>
                <a:lnTo>
                  <a:pt x="237" y="425"/>
                </a:lnTo>
                <a:cubicBezTo>
                  <a:pt x="237" y="452"/>
                  <a:pt x="216" y="473"/>
                  <a:pt x="189" y="473"/>
                </a:cubicBezTo>
                <a:cubicBezTo>
                  <a:pt x="163" y="473"/>
                  <a:pt x="141" y="452"/>
                  <a:pt x="141" y="425"/>
                </a:cubicBezTo>
                <a:lnTo>
                  <a:pt x="141" y="423"/>
                </a:lnTo>
                <a:lnTo>
                  <a:pt x="141" y="420"/>
                </a:lnTo>
                <a:cubicBezTo>
                  <a:pt x="141" y="406"/>
                  <a:pt x="148" y="392"/>
                  <a:pt x="159" y="383"/>
                </a:cubicBezTo>
                <a:lnTo>
                  <a:pt x="162" y="381"/>
                </a:lnTo>
                <a:lnTo>
                  <a:pt x="154" y="388"/>
                </a:lnTo>
                <a:lnTo>
                  <a:pt x="156" y="386"/>
                </a:lnTo>
                <a:lnTo>
                  <a:pt x="146" y="420"/>
                </a:lnTo>
                <a:lnTo>
                  <a:pt x="146" y="415"/>
                </a:lnTo>
                <a:lnTo>
                  <a:pt x="149" y="427"/>
                </a:lnTo>
                <a:lnTo>
                  <a:pt x="147" y="423"/>
                </a:lnTo>
                <a:lnTo>
                  <a:pt x="240" y="406"/>
                </a:lnTo>
                <a:lnTo>
                  <a:pt x="240" y="408"/>
                </a:lnTo>
                <a:lnTo>
                  <a:pt x="240" y="411"/>
                </a:lnTo>
                <a:lnTo>
                  <a:pt x="192" y="363"/>
                </a:lnTo>
                <a:lnTo>
                  <a:pt x="193" y="363"/>
                </a:lnTo>
                <a:lnTo>
                  <a:pt x="148" y="426"/>
                </a:lnTo>
                <a:lnTo>
                  <a:pt x="146" y="422"/>
                </a:lnTo>
                <a:cubicBezTo>
                  <a:pt x="144" y="414"/>
                  <a:pt x="143" y="405"/>
                  <a:pt x="145" y="397"/>
                </a:cubicBezTo>
                <a:lnTo>
                  <a:pt x="146" y="392"/>
                </a:lnTo>
                <a:cubicBezTo>
                  <a:pt x="150" y="370"/>
                  <a:pt x="170" y="353"/>
                  <a:pt x="193" y="353"/>
                </a:cubicBezTo>
                <a:lnTo>
                  <a:pt x="193" y="353"/>
                </a:lnTo>
                <a:lnTo>
                  <a:pt x="146" y="411"/>
                </a:lnTo>
                <a:lnTo>
                  <a:pt x="146" y="408"/>
                </a:lnTo>
                <a:cubicBezTo>
                  <a:pt x="145" y="405"/>
                  <a:pt x="145" y="402"/>
                  <a:pt x="145" y="399"/>
                </a:cubicBezTo>
                <a:lnTo>
                  <a:pt x="145" y="397"/>
                </a:lnTo>
                <a:cubicBezTo>
                  <a:pt x="145" y="370"/>
                  <a:pt x="166" y="349"/>
                  <a:pt x="193" y="349"/>
                </a:cubicBezTo>
                <a:lnTo>
                  <a:pt x="194" y="349"/>
                </a:lnTo>
                <a:lnTo>
                  <a:pt x="146" y="397"/>
                </a:lnTo>
                <a:lnTo>
                  <a:pt x="146" y="391"/>
                </a:lnTo>
                <a:lnTo>
                  <a:pt x="146" y="387"/>
                </a:lnTo>
                <a:cubicBezTo>
                  <a:pt x="146" y="361"/>
                  <a:pt x="167" y="339"/>
                  <a:pt x="194" y="339"/>
                </a:cubicBezTo>
                <a:cubicBezTo>
                  <a:pt x="220" y="339"/>
                  <a:pt x="242" y="361"/>
                  <a:pt x="242" y="387"/>
                </a:cubicBezTo>
                <a:lnTo>
                  <a:pt x="242" y="389"/>
                </a:lnTo>
                <a:lnTo>
                  <a:pt x="242" y="392"/>
                </a:lnTo>
                <a:lnTo>
                  <a:pt x="242" y="397"/>
                </a:lnTo>
                <a:cubicBezTo>
                  <a:pt x="242" y="423"/>
                  <a:pt x="220" y="445"/>
                  <a:pt x="194" y="445"/>
                </a:cubicBezTo>
                <a:cubicBezTo>
                  <a:pt x="167" y="445"/>
                  <a:pt x="146" y="423"/>
                  <a:pt x="146" y="397"/>
                </a:cubicBezTo>
                <a:lnTo>
                  <a:pt x="146" y="395"/>
                </a:lnTo>
                <a:lnTo>
                  <a:pt x="146" y="392"/>
                </a:lnTo>
                <a:cubicBezTo>
                  <a:pt x="146" y="365"/>
                  <a:pt x="167" y="344"/>
                  <a:pt x="194" y="344"/>
                </a:cubicBezTo>
                <a:cubicBezTo>
                  <a:pt x="220" y="344"/>
                  <a:pt x="242" y="365"/>
                  <a:pt x="242" y="392"/>
                </a:cubicBezTo>
                <a:lnTo>
                  <a:pt x="242" y="395"/>
                </a:lnTo>
                <a:lnTo>
                  <a:pt x="242" y="397"/>
                </a:lnTo>
                <a:cubicBezTo>
                  <a:pt x="242" y="423"/>
                  <a:pt x="220" y="445"/>
                  <a:pt x="194" y="445"/>
                </a:cubicBezTo>
                <a:cubicBezTo>
                  <a:pt x="167" y="445"/>
                  <a:pt x="146" y="423"/>
                  <a:pt x="146" y="397"/>
                </a:cubicBezTo>
                <a:lnTo>
                  <a:pt x="146" y="394"/>
                </a:lnTo>
                <a:lnTo>
                  <a:pt x="146" y="389"/>
                </a:lnTo>
                <a:lnTo>
                  <a:pt x="146" y="390"/>
                </a:lnTo>
                <a:lnTo>
                  <a:pt x="145" y="382"/>
                </a:lnTo>
                <a:cubicBezTo>
                  <a:pt x="145" y="356"/>
                  <a:pt x="167" y="334"/>
                  <a:pt x="193" y="334"/>
                </a:cubicBezTo>
                <a:cubicBezTo>
                  <a:pt x="220" y="334"/>
                  <a:pt x="241" y="356"/>
                  <a:pt x="241" y="382"/>
                </a:cubicBezTo>
                <a:lnTo>
                  <a:pt x="241" y="383"/>
                </a:lnTo>
                <a:lnTo>
                  <a:pt x="241" y="376"/>
                </a:lnTo>
                <a:lnTo>
                  <a:pt x="241" y="379"/>
                </a:lnTo>
                <a:cubicBezTo>
                  <a:pt x="242" y="381"/>
                  <a:pt x="242" y="384"/>
                  <a:pt x="242" y="386"/>
                </a:cubicBezTo>
                <a:lnTo>
                  <a:pt x="242" y="392"/>
                </a:lnTo>
                <a:lnTo>
                  <a:pt x="194" y="344"/>
                </a:lnTo>
                <a:lnTo>
                  <a:pt x="194" y="344"/>
                </a:lnTo>
                <a:lnTo>
                  <a:pt x="195" y="344"/>
                </a:lnTo>
                <a:lnTo>
                  <a:pt x="196" y="344"/>
                </a:lnTo>
                <a:lnTo>
                  <a:pt x="148" y="389"/>
                </a:lnTo>
                <a:lnTo>
                  <a:pt x="149" y="382"/>
                </a:lnTo>
                <a:lnTo>
                  <a:pt x="148" y="377"/>
                </a:lnTo>
                <a:lnTo>
                  <a:pt x="196" y="425"/>
                </a:lnTo>
                <a:lnTo>
                  <a:pt x="195" y="425"/>
                </a:lnTo>
                <a:cubicBezTo>
                  <a:pt x="169" y="425"/>
                  <a:pt x="147" y="404"/>
                  <a:pt x="147" y="377"/>
                </a:cubicBezTo>
                <a:cubicBezTo>
                  <a:pt x="147" y="351"/>
                  <a:pt x="169" y="329"/>
                  <a:pt x="195" y="329"/>
                </a:cubicBezTo>
                <a:lnTo>
                  <a:pt x="197" y="329"/>
                </a:lnTo>
                <a:cubicBezTo>
                  <a:pt x="223" y="329"/>
                  <a:pt x="245" y="351"/>
                  <a:pt x="245" y="377"/>
                </a:cubicBezTo>
                <a:cubicBezTo>
                  <a:pt x="245" y="404"/>
                  <a:pt x="223" y="425"/>
                  <a:pt x="197" y="425"/>
                </a:cubicBezTo>
                <a:lnTo>
                  <a:pt x="196" y="425"/>
                </a:lnTo>
                <a:cubicBezTo>
                  <a:pt x="170" y="425"/>
                  <a:pt x="148" y="404"/>
                  <a:pt x="148" y="377"/>
                </a:cubicBezTo>
                <a:lnTo>
                  <a:pt x="148" y="373"/>
                </a:lnTo>
                <a:lnTo>
                  <a:pt x="148" y="373"/>
                </a:lnTo>
                <a:cubicBezTo>
                  <a:pt x="147" y="359"/>
                  <a:pt x="151" y="346"/>
                  <a:pt x="160" y="336"/>
                </a:cubicBezTo>
                <a:cubicBezTo>
                  <a:pt x="169" y="326"/>
                  <a:pt x="182" y="320"/>
                  <a:pt x="196" y="320"/>
                </a:cubicBezTo>
                <a:lnTo>
                  <a:pt x="196" y="320"/>
                </a:lnTo>
                <a:cubicBezTo>
                  <a:pt x="220" y="320"/>
                  <a:pt x="240" y="337"/>
                  <a:pt x="244" y="359"/>
                </a:cubicBezTo>
                <a:lnTo>
                  <a:pt x="245" y="365"/>
                </a:lnTo>
                <a:cubicBezTo>
                  <a:pt x="245" y="368"/>
                  <a:pt x="245" y="371"/>
                  <a:pt x="245" y="373"/>
                </a:cubicBezTo>
                <a:lnTo>
                  <a:pt x="245" y="377"/>
                </a:lnTo>
                <a:cubicBezTo>
                  <a:pt x="245" y="395"/>
                  <a:pt x="236" y="411"/>
                  <a:pt x="221" y="419"/>
                </a:cubicBezTo>
                <a:cubicBezTo>
                  <a:pt x="206" y="428"/>
                  <a:pt x="188" y="428"/>
                  <a:pt x="173" y="419"/>
                </a:cubicBezTo>
                <a:lnTo>
                  <a:pt x="170" y="417"/>
                </a:lnTo>
                <a:cubicBezTo>
                  <a:pt x="166" y="414"/>
                  <a:pt x="162" y="411"/>
                  <a:pt x="158" y="407"/>
                </a:cubicBezTo>
                <a:lnTo>
                  <a:pt x="156" y="404"/>
                </a:lnTo>
                <a:cubicBezTo>
                  <a:pt x="146" y="393"/>
                  <a:pt x="143" y="378"/>
                  <a:pt x="145" y="364"/>
                </a:cubicBezTo>
                <a:lnTo>
                  <a:pt x="146" y="361"/>
                </a:lnTo>
                <a:cubicBezTo>
                  <a:pt x="146" y="358"/>
                  <a:pt x="147" y="355"/>
                  <a:pt x="148" y="353"/>
                </a:cubicBezTo>
                <a:lnTo>
                  <a:pt x="149" y="350"/>
                </a:lnTo>
                <a:lnTo>
                  <a:pt x="194" y="416"/>
                </a:lnTo>
                <a:lnTo>
                  <a:pt x="193" y="416"/>
                </a:lnTo>
                <a:cubicBezTo>
                  <a:pt x="167" y="416"/>
                  <a:pt x="145" y="394"/>
                  <a:pt x="145" y="368"/>
                </a:cubicBezTo>
                <a:lnTo>
                  <a:pt x="145" y="366"/>
                </a:lnTo>
                <a:lnTo>
                  <a:pt x="145" y="363"/>
                </a:lnTo>
                <a:cubicBezTo>
                  <a:pt x="145" y="361"/>
                  <a:pt x="146" y="359"/>
                  <a:pt x="146" y="357"/>
                </a:cubicBezTo>
                <a:lnTo>
                  <a:pt x="146" y="353"/>
                </a:lnTo>
                <a:lnTo>
                  <a:pt x="146" y="360"/>
                </a:lnTo>
                <a:lnTo>
                  <a:pt x="146" y="358"/>
                </a:lnTo>
                <a:cubicBezTo>
                  <a:pt x="146" y="332"/>
                  <a:pt x="167" y="310"/>
                  <a:pt x="194" y="310"/>
                </a:cubicBezTo>
                <a:cubicBezTo>
                  <a:pt x="220" y="310"/>
                  <a:pt x="242" y="332"/>
                  <a:pt x="242" y="358"/>
                </a:cubicBezTo>
                <a:lnTo>
                  <a:pt x="242" y="361"/>
                </a:lnTo>
                <a:lnTo>
                  <a:pt x="241" y="371"/>
                </a:lnTo>
                <a:lnTo>
                  <a:pt x="241" y="376"/>
                </a:lnTo>
                <a:lnTo>
                  <a:pt x="241" y="373"/>
                </a:lnTo>
                <a:cubicBezTo>
                  <a:pt x="241" y="399"/>
                  <a:pt x="219" y="421"/>
                  <a:pt x="193" y="421"/>
                </a:cubicBezTo>
                <a:cubicBezTo>
                  <a:pt x="166" y="421"/>
                  <a:pt x="145" y="399"/>
                  <a:pt x="145" y="373"/>
                </a:cubicBezTo>
                <a:lnTo>
                  <a:pt x="145" y="371"/>
                </a:lnTo>
                <a:lnTo>
                  <a:pt x="146" y="361"/>
                </a:lnTo>
                <a:lnTo>
                  <a:pt x="145" y="361"/>
                </a:lnTo>
                <a:cubicBezTo>
                  <a:pt x="145" y="359"/>
                  <a:pt x="146" y="356"/>
                  <a:pt x="146" y="354"/>
                </a:cubicBezTo>
                <a:lnTo>
                  <a:pt x="147" y="351"/>
                </a:lnTo>
                <a:cubicBezTo>
                  <a:pt x="151" y="326"/>
                  <a:pt x="173" y="309"/>
                  <a:pt x="198" y="311"/>
                </a:cubicBezTo>
                <a:cubicBezTo>
                  <a:pt x="223" y="313"/>
                  <a:pt x="242" y="333"/>
                  <a:pt x="242" y="358"/>
                </a:cubicBezTo>
                <a:lnTo>
                  <a:pt x="242" y="360"/>
                </a:lnTo>
                <a:lnTo>
                  <a:pt x="242" y="363"/>
                </a:lnTo>
                <a:cubicBezTo>
                  <a:pt x="242" y="390"/>
                  <a:pt x="220" y="411"/>
                  <a:pt x="194" y="411"/>
                </a:cubicBezTo>
                <a:lnTo>
                  <a:pt x="193" y="411"/>
                </a:lnTo>
                <a:cubicBezTo>
                  <a:pt x="167" y="411"/>
                  <a:pt x="145" y="390"/>
                  <a:pt x="145" y="363"/>
                </a:cubicBezTo>
                <a:lnTo>
                  <a:pt x="145" y="359"/>
                </a:lnTo>
                <a:lnTo>
                  <a:pt x="145" y="353"/>
                </a:lnTo>
                <a:lnTo>
                  <a:pt x="145" y="347"/>
                </a:lnTo>
                <a:lnTo>
                  <a:pt x="145" y="344"/>
                </a:lnTo>
                <a:cubicBezTo>
                  <a:pt x="145" y="318"/>
                  <a:pt x="167" y="296"/>
                  <a:pt x="193" y="296"/>
                </a:cubicBezTo>
                <a:cubicBezTo>
                  <a:pt x="220" y="296"/>
                  <a:pt x="241" y="318"/>
                  <a:pt x="241" y="344"/>
                </a:cubicBezTo>
                <a:lnTo>
                  <a:pt x="241" y="345"/>
                </a:lnTo>
                <a:lnTo>
                  <a:pt x="241" y="337"/>
                </a:lnTo>
                <a:lnTo>
                  <a:pt x="241" y="340"/>
                </a:lnTo>
                <a:cubicBezTo>
                  <a:pt x="242" y="343"/>
                  <a:pt x="242" y="345"/>
                  <a:pt x="242" y="348"/>
                </a:cubicBezTo>
                <a:lnTo>
                  <a:pt x="242" y="354"/>
                </a:lnTo>
                <a:lnTo>
                  <a:pt x="194" y="306"/>
                </a:lnTo>
                <a:lnTo>
                  <a:pt x="195" y="306"/>
                </a:lnTo>
                <a:cubicBezTo>
                  <a:pt x="209" y="306"/>
                  <a:pt x="222" y="312"/>
                  <a:pt x="231" y="323"/>
                </a:cubicBezTo>
                <a:cubicBezTo>
                  <a:pt x="240" y="333"/>
                  <a:pt x="244" y="347"/>
                  <a:pt x="242" y="361"/>
                </a:cubicBezTo>
                <a:lnTo>
                  <a:pt x="242" y="364"/>
                </a:lnTo>
                <a:cubicBezTo>
                  <a:pt x="241" y="369"/>
                  <a:pt x="240" y="374"/>
                  <a:pt x="237" y="379"/>
                </a:cubicBezTo>
                <a:lnTo>
                  <a:pt x="237" y="380"/>
                </a:lnTo>
                <a:cubicBezTo>
                  <a:pt x="227" y="400"/>
                  <a:pt x="205" y="410"/>
                  <a:pt x="183" y="405"/>
                </a:cubicBezTo>
                <a:cubicBezTo>
                  <a:pt x="161" y="400"/>
                  <a:pt x="146" y="381"/>
                  <a:pt x="146" y="358"/>
                </a:cubicBezTo>
                <a:lnTo>
                  <a:pt x="146" y="356"/>
                </a:lnTo>
                <a:lnTo>
                  <a:pt x="146" y="352"/>
                </a:lnTo>
                <a:lnTo>
                  <a:pt x="146" y="344"/>
                </a:lnTo>
                <a:lnTo>
                  <a:pt x="146" y="341"/>
                </a:lnTo>
                <a:lnTo>
                  <a:pt x="146" y="339"/>
                </a:lnTo>
                <a:cubicBezTo>
                  <a:pt x="146" y="313"/>
                  <a:pt x="167" y="291"/>
                  <a:pt x="194" y="291"/>
                </a:cubicBezTo>
                <a:cubicBezTo>
                  <a:pt x="220" y="291"/>
                  <a:pt x="242" y="313"/>
                  <a:pt x="242" y="339"/>
                </a:cubicBezTo>
                <a:lnTo>
                  <a:pt x="242" y="342"/>
                </a:lnTo>
                <a:lnTo>
                  <a:pt x="242" y="347"/>
                </a:lnTo>
                <a:lnTo>
                  <a:pt x="242" y="351"/>
                </a:lnTo>
                <a:lnTo>
                  <a:pt x="242" y="354"/>
                </a:lnTo>
                <a:cubicBezTo>
                  <a:pt x="242" y="380"/>
                  <a:pt x="220" y="402"/>
                  <a:pt x="194" y="402"/>
                </a:cubicBezTo>
                <a:cubicBezTo>
                  <a:pt x="167" y="402"/>
                  <a:pt x="146" y="380"/>
                  <a:pt x="146" y="354"/>
                </a:cubicBezTo>
                <a:lnTo>
                  <a:pt x="146" y="352"/>
                </a:lnTo>
                <a:lnTo>
                  <a:pt x="146" y="349"/>
                </a:lnTo>
                <a:cubicBezTo>
                  <a:pt x="146" y="324"/>
                  <a:pt x="165" y="303"/>
                  <a:pt x="191" y="301"/>
                </a:cubicBezTo>
                <a:cubicBezTo>
                  <a:pt x="216" y="299"/>
                  <a:pt x="238" y="317"/>
                  <a:pt x="241" y="342"/>
                </a:cubicBezTo>
                <a:lnTo>
                  <a:pt x="242" y="346"/>
                </a:lnTo>
                <a:lnTo>
                  <a:pt x="242" y="343"/>
                </a:lnTo>
                <a:lnTo>
                  <a:pt x="147" y="354"/>
                </a:lnTo>
                <a:lnTo>
                  <a:pt x="147" y="354"/>
                </a:lnTo>
                <a:lnTo>
                  <a:pt x="147" y="350"/>
                </a:lnTo>
                <a:lnTo>
                  <a:pt x="147" y="348"/>
                </a:lnTo>
                <a:lnTo>
                  <a:pt x="146" y="346"/>
                </a:lnTo>
                <a:cubicBezTo>
                  <a:pt x="146" y="343"/>
                  <a:pt x="145" y="341"/>
                  <a:pt x="145" y="338"/>
                </a:cubicBezTo>
                <a:lnTo>
                  <a:pt x="145" y="335"/>
                </a:lnTo>
                <a:cubicBezTo>
                  <a:pt x="145" y="308"/>
                  <a:pt x="167" y="287"/>
                  <a:pt x="193" y="287"/>
                </a:cubicBezTo>
                <a:cubicBezTo>
                  <a:pt x="220" y="287"/>
                  <a:pt x="241" y="308"/>
                  <a:pt x="241" y="335"/>
                </a:cubicBezTo>
                <a:lnTo>
                  <a:pt x="241" y="336"/>
                </a:lnTo>
                <a:lnTo>
                  <a:pt x="242" y="336"/>
                </a:lnTo>
                <a:lnTo>
                  <a:pt x="242" y="346"/>
                </a:lnTo>
                <a:lnTo>
                  <a:pt x="242" y="349"/>
                </a:lnTo>
                <a:lnTo>
                  <a:pt x="194" y="301"/>
                </a:lnTo>
                <a:lnTo>
                  <a:pt x="195" y="301"/>
                </a:lnTo>
                <a:lnTo>
                  <a:pt x="147" y="354"/>
                </a:lnTo>
                <a:lnTo>
                  <a:pt x="147" y="350"/>
                </a:lnTo>
                <a:cubicBezTo>
                  <a:pt x="146" y="347"/>
                  <a:pt x="146" y="345"/>
                  <a:pt x="147" y="342"/>
                </a:cubicBezTo>
                <a:lnTo>
                  <a:pt x="147" y="332"/>
                </a:lnTo>
                <a:lnTo>
                  <a:pt x="148" y="325"/>
                </a:lnTo>
                <a:lnTo>
                  <a:pt x="148" y="320"/>
                </a:lnTo>
                <a:lnTo>
                  <a:pt x="243" y="337"/>
                </a:lnTo>
                <a:lnTo>
                  <a:pt x="242" y="339"/>
                </a:lnTo>
                <a:lnTo>
                  <a:pt x="243" y="327"/>
                </a:lnTo>
                <a:lnTo>
                  <a:pt x="243" y="330"/>
                </a:lnTo>
                <a:lnTo>
                  <a:pt x="149" y="318"/>
                </a:lnTo>
                <a:lnTo>
                  <a:pt x="149" y="316"/>
                </a:lnTo>
                <a:lnTo>
                  <a:pt x="149" y="316"/>
                </a:lnTo>
                <a:cubicBezTo>
                  <a:pt x="154" y="292"/>
                  <a:pt x="177" y="275"/>
                  <a:pt x="201" y="278"/>
                </a:cubicBezTo>
                <a:cubicBezTo>
                  <a:pt x="226" y="280"/>
                  <a:pt x="244" y="301"/>
                  <a:pt x="244" y="325"/>
                </a:cubicBezTo>
                <a:lnTo>
                  <a:pt x="244" y="327"/>
                </a:lnTo>
                <a:lnTo>
                  <a:pt x="244" y="330"/>
                </a:lnTo>
                <a:lnTo>
                  <a:pt x="244" y="334"/>
                </a:lnTo>
                <a:cubicBezTo>
                  <a:pt x="244" y="341"/>
                  <a:pt x="243" y="349"/>
                  <a:pt x="239" y="355"/>
                </a:cubicBezTo>
                <a:lnTo>
                  <a:pt x="239" y="356"/>
                </a:lnTo>
                <a:cubicBezTo>
                  <a:pt x="229" y="376"/>
                  <a:pt x="207" y="387"/>
                  <a:pt x="185" y="382"/>
                </a:cubicBezTo>
                <a:cubicBezTo>
                  <a:pt x="163" y="377"/>
                  <a:pt x="148" y="357"/>
                  <a:pt x="148" y="335"/>
                </a:cubicBezTo>
                <a:lnTo>
                  <a:pt x="148" y="331"/>
                </a:lnTo>
                <a:lnTo>
                  <a:pt x="149" y="321"/>
                </a:lnTo>
                <a:lnTo>
                  <a:pt x="148" y="319"/>
                </a:lnTo>
                <a:cubicBezTo>
                  <a:pt x="148" y="316"/>
                  <a:pt x="149" y="314"/>
                  <a:pt x="149" y="311"/>
                </a:cubicBezTo>
                <a:lnTo>
                  <a:pt x="150" y="308"/>
                </a:lnTo>
                <a:cubicBezTo>
                  <a:pt x="154" y="283"/>
                  <a:pt x="176" y="266"/>
                  <a:pt x="201" y="268"/>
                </a:cubicBezTo>
                <a:cubicBezTo>
                  <a:pt x="226" y="270"/>
                  <a:pt x="245" y="291"/>
                  <a:pt x="245" y="316"/>
                </a:cubicBezTo>
                <a:lnTo>
                  <a:pt x="245" y="317"/>
                </a:lnTo>
                <a:lnTo>
                  <a:pt x="245" y="318"/>
                </a:lnTo>
                <a:lnTo>
                  <a:pt x="245" y="327"/>
                </a:lnTo>
                <a:lnTo>
                  <a:pt x="245" y="330"/>
                </a:lnTo>
                <a:cubicBezTo>
                  <a:pt x="245" y="352"/>
                  <a:pt x="230" y="372"/>
                  <a:pt x="208" y="377"/>
                </a:cubicBezTo>
                <a:cubicBezTo>
                  <a:pt x="187" y="382"/>
                  <a:pt x="164" y="371"/>
                  <a:pt x="155" y="351"/>
                </a:cubicBezTo>
                <a:lnTo>
                  <a:pt x="154" y="350"/>
                </a:lnTo>
                <a:cubicBezTo>
                  <a:pt x="151" y="344"/>
                  <a:pt x="149" y="336"/>
                  <a:pt x="149" y="329"/>
                </a:cubicBezTo>
                <a:lnTo>
                  <a:pt x="149" y="326"/>
                </a:lnTo>
                <a:lnTo>
                  <a:pt x="149" y="324"/>
                </a:lnTo>
                <a:cubicBezTo>
                  <a:pt x="148" y="311"/>
                  <a:pt x="152" y="298"/>
                  <a:pt x="161" y="288"/>
                </a:cubicBezTo>
                <a:cubicBezTo>
                  <a:pt x="170" y="278"/>
                  <a:pt x="183" y="272"/>
                  <a:pt x="196" y="272"/>
                </a:cubicBezTo>
                <a:lnTo>
                  <a:pt x="198" y="272"/>
                </a:lnTo>
                <a:lnTo>
                  <a:pt x="150" y="326"/>
                </a:lnTo>
                <a:lnTo>
                  <a:pt x="150" y="321"/>
                </a:lnTo>
                <a:lnTo>
                  <a:pt x="149" y="316"/>
                </a:lnTo>
                <a:cubicBezTo>
                  <a:pt x="148" y="307"/>
                  <a:pt x="150" y="299"/>
                  <a:pt x="153" y="291"/>
                </a:cubicBezTo>
                <a:lnTo>
                  <a:pt x="155" y="287"/>
                </a:lnTo>
                <a:cubicBezTo>
                  <a:pt x="163" y="270"/>
                  <a:pt x="180" y="258"/>
                  <a:pt x="199" y="258"/>
                </a:cubicBezTo>
                <a:lnTo>
                  <a:pt x="199" y="258"/>
                </a:lnTo>
                <a:lnTo>
                  <a:pt x="201" y="258"/>
                </a:lnTo>
                <a:lnTo>
                  <a:pt x="202" y="258"/>
                </a:lnTo>
                <a:lnTo>
                  <a:pt x="155" y="302"/>
                </a:lnTo>
                <a:lnTo>
                  <a:pt x="155" y="297"/>
                </a:lnTo>
                <a:lnTo>
                  <a:pt x="156" y="291"/>
                </a:lnTo>
                <a:cubicBezTo>
                  <a:pt x="159" y="269"/>
                  <a:pt x="176" y="251"/>
                  <a:pt x="199" y="249"/>
                </a:cubicBezTo>
                <a:cubicBezTo>
                  <a:pt x="221" y="247"/>
                  <a:pt x="242" y="261"/>
                  <a:pt x="249" y="282"/>
                </a:cubicBezTo>
                <a:lnTo>
                  <a:pt x="250" y="283"/>
                </a:lnTo>
                <a:cubicBezTo>
                  <a:pt x="251" y="288"/>
                  <a:pt x="252" y="293"/>
                  <a:pt x="252" y="298"/>
                </a:cubicBezTo>
                <a:lnTo>
                  <a:pt x="252" y="301"/>
                </a:lnTo>
                <a:lnTo>
                  <a:pt x="252" y="302"/>
                </a:lnTo>
                <a:lnTo>
                  <a:pt x="156" y="306"/>
                </a:lnTo>
                <a:lnTo>
                  <a:pt x="156" y="305"/>
                </a:lnTo>
                <a:lnTo>
                  <a:pt x="157" y="312"/>
                </a:lnTo>
                <a:lnTo>
                  <a:pt x="156" y="308"/>
                </a:lnTo>
                <a:cubicBezTo>
                  <a:pt x="156" y="304"/>
                  <a:pt x="156" y="300"/>
                  <a:pt x="156" y="296"/>
                </a:cubicBezTo>
                <a:lnTo>
                  <a:pt x="157" y="292"/>
                </a:lnTo>
                <a:lnTo>
                  <a:pt x="158" y="283"/>
                </a:lnTo>
                <a:cubicBezTo>
                  <a:pt x="162" y="262"/>
                  <a:pt x="179" y="247"/>
                  <a:pt x="200" y="244"/>
                </a:cubicBezTo>
                <a:lnTo>
                  <a:pt x="204" y="244"/>
                </a:lnTo>
                <a:cubicBezTo>
                  <a:pt x="208" y="243"/>
                  <a:pt x="212" y="243"/>
                  <a:pt x="216" y="244"/>
                </a:cubicBezTo>
                <a:lnTo>
                  <a:pt x="220" y="244"/>
                </a:lnTo>
                <a:cubicBezTo>
                  <a:pt x="235" y="247"/>
                  <a:pt x="249" y="256"/>
                  <a:pt x="256" y="271"/>
                </a:cubicBezTo>
                <a:lnTo>
                  <a:pt x="257" y="274"/>
                </a:lnTo>
                <a:cubicBezTo>
                  <a:pt x="261" y="280"/>
                  <a:pt x="262" y="288"/>
                  <a:pt x="262" y="295"/>
                </a:cubicBezTo>
                <a:lnTo>
                  <a:pt x="262" y="297"/>
                </a:lnTo>
                <a:cubicBezTo>
                  <a:pt x="262" y="323"/>
                  <a:pt x="241" y="345"/>
                  <a:pt x="214" y="345"/>
                </a:cubicBezTo>
                <a:cubicBezTo>
                  <a:pt x="188" y="345"/>
                  <a:pt x="166" y="323"/>
                  <a:pt x="166" y="297"/>
                </a:cubicBezTo>
                <a:lnTo>
                  <a:pt x="166" y="292"/>
                </a:lnTo>
                <a:lnTo>
                  <a:pt x="166" y="293"/>
                </a:lnTo>
                <a:lnTo>
                  <a:pt x="262" y="287"/>
                </a:lnTo>
                <a:lnTo>
                  <a:pt x="262" y="290"/>
                </a:lnTo>
                <a:lnTo>
                  <a:pt x="262" y="292"/>
                </a:lnTo>
                <a:cubicBezTo>
                  <a:pt x="262" y="318"/>
                  <a:pt x="240" y="340"/>
                  <a:pt x="214" y="340"/>
                </a:cubicBezTo>
                <a:cubicBezTo>
                  <a:pt x="187" y="340"/>
                  <a:pt x="166" y="318"/>
                  <a:pt x="166" y="292"/>
                </a:cubicBezTo>
                <a:lnTo>
                  <a:pt x="166" y="290"/>
                </a:lnTo>
                <a:cubicBezTo>
                  <a:pt x="166" y="287"/>
                  <a:pt x="166" y="285"/>
                  <a:pt x="167" y="282"/>
                </a:cubicBezTo>
                <a:lnTo>
                  <a:pt x="167" y="279"/>
                </a:lnTo>
                <a:lnTo>
                  <a:pt x="167" y="277"/>
                </a:lnTo>
                <a:lnTo>
                  <a:pt x="167" y="283"/>
                </a:lnTo>
                <a:lnTo>
                  <a:pt x="167" y="282"/>
                </a:lnTo>
                <a:lnTo>
                  <a:pt x="260" y="300"/>
                </a:lnTo>
                <a:lnTo>
                  <a:pt x="259" y="303"/>
                </a:lnTo>
                <a:lnTo>
                  <a:pt x="258" y="304"/>
                </a:lnTo>
                <a:lnTo>
                  <a:pt x="258" y="305"/>
                </a:lnTo>
                <a:cubicBezTo>
                  <a:pt x="258" y="307"/>
                  <a:pt x="257" y="310"/>
                  <a:pt x="256" y="312"/>
                </a:cubicBezTo>
                <a:lnTo>
                  <a:pt x="255" y="315"/>
                </a:lnTo>
                <a:cubicBezTo>
                  <a:pt x="246" y="336"/>
                  <a:pt x="224" y="348"/>
                  <a:pt x="201" y="344"/>
                </a:cubicBezTo>
                <a:cubicBezTo>
                  <a:pt x="179" y="340"/>
                  <a:pt x="162" y="320"/>
                  <a:pt x="162" y="297"/>
                </a:cubicBezTo>
                <a:lnTo>
                  <a:pt x="162" y="293"/>
                </a:lnTo>
                <a:lnTo>
                  <a:pt x="163" y="283"/>
                </a:lnTo>
                <a:lnTo>
                  <a:pt x="164" y="276"/>
                </a:lnTo>
                <a:lnTo>
                  <a:pt x="165" y="273"/>
                </a:lnTo>
                <a:lnTo>
                  <a:pt x="165" y="273"/>
                </a:lnTo>
                <a:lnTo>
                  <a:pt x="164" y="274"/>
                </a:lnTo>
                <a:lnTo>
                  <a:pt x="164" y="273"/>
                </a:lnTo>
                <a:cubicBezTo>
                  <a:pt x="164" y="246"/>
                  <a:pt x="186" y="225"/>
                  <a:pt x="212" y="225"/>
                </a:cubicBezTo>
                <a:cubicBezTo>
                  <a:pt x="239" y="225"/>
                  <a:pt x="260" y="246"/>
                  <a:pt x="260" y="273"/>
                </a:cubicBezTo>
                <a:lnTo>
                  <a:pt x="260" y="275"/>
                </a:lnTo>
                <a:lnTo>
                  <a:pt x="260" y="280"/>
                </a:lnTo>
                <a:lnTo>
                  <a:pt x="260" y="290"/>
                </a:lnTo>
                <a:lnTo>
                  <a:pt x="260" y="287"/>
                </a:lnTo>
                <a:cubicBezTo>
                  <a:pt x="260" y="314"/>
                  <a:pt x="238" y="335"/>
                  <a:pt x="212" y="335"/>
                </a:cubicBezTo>
                <a:cubicBezTo>
                  <a:pt x="185" y="335"/>
                  <a:pt x="164" y="314"/>
                  <a:pt x="164" y="287"/>
                </a:cubicBezTo>
                <a:lnTo>
                  <a:pt x="164" y="286"/>
                </a:lnTo>
                <a:lnTo>
                  <a:pt x="165" y="277"/>
                </a:lnTo>
                <a:lnTo>
                  <a:pt x="167" y="268"/>
                </a:lnTo>
                <a:lnTo>
                  <a:pt x="166" y="283"/>
                </a:lnTo>
                <a:lnTo>
                  <a:pt x="165" y="278"/>
                </a:lnTo>
                <a:cubicBezTo>
                  <a:pt x="164" y="264"/>
                  <a:pt x="168" y="251"/>
                  <a:pt x="177" y="241"/>
                </a:cubicBezTo>
                <a:cubicBezTo>
                  <a:pt x="186" y="231"/>
                  <a:pt x="199" y="225"/>
                  <a:pt x="213" y="225"/>
                </a:cubicBezTo>
                <a:lnTo>
                  <a:pt x="213" y="225"/>
                </a:lnTo>
                <a:lnTo>
                  <a:pt x="165" y="273"/>
                </a:lnTo>
                <a:lnTo>
                  <a:pt x="165" y="270"/>
                </a:lnTo>
                <a:lnTo>
                  <a:pt x="165" y="268"/>
                </a:lnTo>
                <a:cubicBezTo>
                  <a:pt x="165" y="242"/>
                  <a:pt x="187" y="220"/>
                  <a:pt x="213" y="220"/>
                </a:cubicBezTo>
                <a:cubicBezTo>
                  <a:pt x="240" y="220"/>
                  <a:pt x="261" y="242"/>
                  <a:pt x="261" y="268"/>
                </a:cubicBezTo>
                <a:lnTo>
                  <a:pt x="261" y="270"/>
                </a:lnTo>
                <a:lnTo>
                  <a:pt x="261" y="273"/>
                </a:lnTo>
                <a:cubicBezTo>
                  <a:pt x="261" y="299"/>
                  <a:pt x="240" y="321"/>
                  <a:pt x="213" y="321"/>
                </a:cubicBezTo>
                <a:lnTo>
                  <a:pt x="213" y="321"/>
                </a:lnTo>
                <a:cubicBezTo>
                  <a:pt x="198" y="321"/>
                  <a:pt x="184" y="314"/>
                  <a:pt x="175" y="303"/>
                </a:cubicBezTo>
                <a:cubicBezTo>
                  <a:pt x="166" y="291"/>
                  <a:pt x="163" y="276"/>
                  <a:pt x="166" y="261"/>
                </a:cubicBezTo>
                <a:lnTo>
                  <a:pt x="167" y="259"/>
                </a:lnTo>
                <a:lnTo>
                  <a:pt x="167" y="259"/>
                </a:lnTo>
                <a:lnTo>
                  <a:pt x="214" y="316"/>
                </a:lnTo>
                <a:lnTo>
                  <a:pt x="213" y="316"/>
                </a:lnTo>
                <a:cubicBezTo>
                  <a:pt x="200" y="316"/>
                  <a:pt x="187" y="311"/>
                  <a:pt x="178" y="301"/>
                </a:cubicBezTo>
                <a:cubicBezTo>
                  <a:pt x="169" y="291"/>
                  <a:pt x="165" y="278"/>
                  <a:pt x="166" y="265"/>
                </a:cubicBezTo>
                <a:lnTo>
                  <a:pt x="166" y="258"/>
                </a:lnTo>
                <a:lnTo>
                  <a:pt x="166" y="254"/>
                </a:lnTo>
                <a:cubicBezTo>
                  <a:pt x="166" y="227"/>
                  <a:pt x="187" y="206"/>
                  <a:pt x="214" y="206"/>
                </a:cubicBezTo>
                <a:lnTo>
                  <a:pt x="215" y="206"/>
                </a:lnTo>
                <a:cubicBezTo>
                  <a:pt x="229" y="206"/>
                  <a:pt x="241" y="212"/>
                  <a:pt x="251" y="222"/>
                </a:cubicBezTo>
                <a:cubicBezTo>
                  <a:pt x="260" y="232"/>
                  <a:pt x="264" y="245"/>
                  <a:pt x="263" y="259"/>
                </a:cubicBezTo>
                <a:lnTo>
                  <a:pt x="262" y="264"/>
                </a:lnTo>
                <a:lnTo>
                  <a:pt x="261" y="270"/>
                </a:lnTo>
                <a:lnTo>
                  <a:pt x="260" y="247"/>
                </a:lnTo>
                <a:lnTo>
                  <a:pt x="260" y="248"/>
                </a:lnTo>
                <a:lnTo>
                  <a:pt x="190" y="222"/>
                </a:lnTo>
                <a:lnTo>
                  <a:pt x="192" y="221"/>
                </a:lnTo>
                <a:lnTo>
                  <a:pt x="177" y="235"/>
                </a:lnTo>
                <a:lnTo>
                  <a:pt x="179" y="232"/>
                </a:lnTo>
                <a:lnTo>
                  <a:pt x="173" y="244"/>
                </a:lnTo>
                <a:lnTo>
                  <a:pt x="174" y="241"/>
                </a:lnTo>
                <a:lnTo>
                  <a:pt x="174" y="242"/>
                </a:lnTo>
                <a:cubicBezTo>
                  <a:pt x="179" y="221"/>
                  <a:pt x="198" y="206"/>
                  <a:pt x="220" y="206"/>
                </a:cubicBezTo>
                <a:cubicBezTo>
                  <a:pt x="242" y="206"/>
                  <a:pt x="262" y="221"/>
                  <a:pt x="267" y="242"/>
                </a:cubicBezTo>
                <a:lnTo>
                  <a:pt x="268" y="244"/>
                </a:lnTo>
                <a:cubicBezTo>
                  <a:pt x="268" y="248"/>
                  <a:pt x="269" y="252"/>
                  <a:pt x="269" y="256"/>
                </a:cubicBezTo>
                <a:lnTo>
                  <a:pt x="269" y="259"/>
                </a:lnTo>
                <a:cubicBezTo>
                  <a:pt x="269" y="285"/>
                  <a:pt x="247" y="307"/>
                  <a:pt x="221" y="307"/>
                </a:cubicBezTo>
                <a:lnTo>
                  <a:pt x="220" y="307"/>
                </a:lnTo>
                <a:cubicBezTo>
                  <a:pt x="206" y="307"/>
                  <a:pt x="193" y="301"/>
                  <a:pt x="184" y="291"/>
                </a:cubicBezTo>
                <a:cubicBezTo>
                  <a:pt x="175" y="281"/>
                  <a:pt x="171" y="267"/>
                  <a:pt x="172" y="254"/>
                </a:cubicBezTo>
                <a:lnTo>
                  <a:pt x="173" y="249"/>
                </a:lnTo>
                <a:lnTo>
                  <a:pt x="172" y="249"/>
                </a:lnTo>
                <a:cubicBezTo>
                  <a:pt x="172" y="247"/>
                  <a:pt x="173" y="245"/>
                  <a:pt x="173" y="243"/>
                </a:cubicBezTo>
                <a:lnTo>
                  <a:pt x="173" y="239"/>
                </a:lnTo>
                <a:lnTo>
                  <a:pt x="173" y="246"/>
                </a:lnTo>
                <a:lnTo>
                  <a:pt x="173" y="244"/>
                </a:lnTo>
                <a:cubicBezTo>
                  <a:pt x="173" y="218"/>
                  <a:pt x="194" y="196"/>
                  <a:pt x="221" y="196"/>
                </a:cubicBezTo>
                <a:cubicBezTo>
                  <a:pt x="247" y="196"/>
                  <a:pt x="269" y="218"/>
                  <a:pt x="269" y="244"/>
                </a:cubicBezTo>
                <a:lnTo>
                  <a:pt x="269" y="247"/>
                </a:lnTo>
                <a:lnTo>
                  <a:pt x="269" y="249"/>
                </a:lnTo>
                <a:cubicBezTo>
                  <a:pt x="269" y="276"/>
                  <a:pt x="247" y="297"/>
                  <a:pt x="221" y="297"/>
                </a:cubicBezTo>
                <a:cubicBezTo>
                  <a:pt x="194" y="297"/>
                  <a:pt x="173" y="276"/>
                  <a:pt x="173" y="249"/>
                </a:cubicBezTo>
                <a:lnTo>
                  <a:pt x="173" y="244"/>
                </a:lnTo>
                <a:lnTo>
                  <a:pt x="174" y="252"/>
                </a:lnTo>
                <a:lnTo>
                  <a:pt x="173" y="249"/>
                </a:lnTo>
                <a:cubicBezTo>
                  <a:pt x="173" y="247"/>
                  <a:pt x="172" y="244"/>
                  <a:pt x="172" y="241"/>
                </a:cubicBezTo>
                <a:lnTo>
                  <a:pt x="172" y="240"/>
                </a:lnTo>
                <a:cubicBezTo>
                  <a:pt x="172" y="213"/>
                  <a:pt x="194" y="192"/>
                  <a:pt x="220" y="192"/>
                </a:cubicBezTo>
                <a:cubicBezTo>
                  <a:pt x="247" y="192"/>
                  <a:pt x="268" y="213"/>
                  <a:pt x="268" y="240"/>
                </a:cubicBezTo>
                <a:lnTo>
                  <a:pt x="268" y="241"/>
                </a:lnTo>
                <a:lnTo>
                  <a:pt x="268" y="235"/>
                </a:lnTo>
                <a:lnTo>
                  <a:pt x="268" y="238"/>
                </a:lnTo>
                <a:cubicBezTo>
                  <a:pt x="269" y="240"/>
                  <a:pt x="269" y="243"/>
                  <a:pt x="269" y="245"/>
                </a:cubicBezTo>
                <a:lnTo>
                  <a:pt x="269" y="248"/>
                </a:lnTo>
                <a:lnTo>
                  <a:pt x="269" y="249"/>
                </a:lnTo>
                <a:cubicBezTo>
                  <a:pt x="269" y="275"/>
                  <a:pt x="249" y="296"/>
                  <a:pt x="224" y="297"/>
                </a:cubicBezTo>
                <a:cubicBezTo>
                  <a:pt x="199" y="299"/>
                  <a:pt x="176" y="281"/>
                  <a:pt x="173" y="255"/>
                </a:cubicBezTo>
                <a:lnTo>
                  <a:pt x="173" y="251"/>
                </a:lnTo>
                <a:lnTo>
                  <a:pt x="172" y="244"/>
                </a:lnTo>
                <a:cubicBezTo>
                  <a:pt x="171" y="231"/>
                  <a:pt x="175" y="218"/>
                  <a:pt x="185" y="208"/>
                </a:cubicBezTo>
                <a:cubicBezTo>
                  <a:pt x="194" y="198"/>
                  <a:pt x="206" y="192"/>
                  <a:pt x="220" y="192"/>
                </a:cubicBezTo>
                <a:lnTo>
                  <a:pt x="221" y="192"/>
                </a:lnTo>
                <a:lnTo>
                  <a:pt x="212" y="287"/>
                </a:lnTo>
                <a:lnTo>
                  <a:pt x="209" y="287"/>
                </a:lnTo>
                <a:lnTo>
                  <a:pt x="228" y="287"/>
                </a:lnTo>
                <a:lnTo>
                  <a:pt x="225" y="287"/>
                </a:lnTo>
                <a:lnTo>
                  <a:pt x="263" y="249"/>
                </a:lnTo>
                <a:lnTo>
                  <a:pt x="263" y="252"/>
                </a:lnTo>
                <a:lnTo>
                  <a:pt x="262" y="231"/>
                </a:lnTo>
                <a:lnTo>
                  <a:pt x="263" y="233"/>
                </a:lnTo>
                <a:lnTo>
                  <a:pt x="168" y="244"/>
                </a:lnTo>
                <a:lnTo>
                  <a:pt x="168" y="242"/>
                </a:lnTo>
                <a:lnTo>
                  <a:pt x="168" y="240"/>
                </a:lnTo>
                <a:lnTo>
                  <a:pt x="168" y="235"/>
                </a:lnTo>
                <a:cubicBezTo>
                  <a:pt x="168" y="232"/>
                  <a:pt x="168" y="230"/>
                  <a:pt x="169" y="227"/>
                </a:cubicBezTo>
                <a:lnTo>
                  <a:pt x="169" y="224"/>
                </a:lnTo>
                <a:lnTo>
                  <a:pt x="168" y="232"/>
                </a:lnTo>
                <a:lnTo>
                  <a:pt x="168" y="230"/>
                </a:lnTo>
                <a:cubicBezTo>
                  <a:pt x="168" y="204"/>
                  <a:pt x="190" y="182"/>
                  <a:pt x="216" y="182"/>
                </a:cubicBezTo>
                <a:cubicBezTo>
                  <a:pt x="243" y="182"/>
                  <a:pt x="264" y="204"/>
                  <a:pt x="264" y="230"/>
                </a:cubicBezTo>
                <a:lnTo>
                  <a:pt x="264" y="232"/>
                </a:lnTo>
                <a:lnTo>
                  <a:pt x="264" y="235"/>
                </a:lnTo>
                <a:cubicBezTo>
                  <a:pt x="264" y="238"/>
                  <a:pt x="264" y="241"/>
                  <a:pt x="264" y="243"/>
                </a:cubicBezTo>
                <a:lnTo>
                  <a:pt x="263" y="246"/>
                </a:lnTo>
                <a:lnTo>
                  <a:pt x="264" y="238"/>
                </a:lnTo>
                <a:lnTo>
                  <a:pt x="264" y="240"/>
                </a:lnTo>
                <a:cubicBezTo>
                  <a:pt x="264" y="266"/>
                  <a:pt x="242" y="288"/>
                  <a:pt x="216" y="288"/>
                </a:cubicBezTo>
                <a:cubicBezTo>
                  <a:pt x="189" y="288"/>
                  <a:pt x="168" y="266"/>
                  <a:pt x="168" y="240"/>
                </a:cubicBezTo>
                <a:lnTo>
                  <a:pt x="168" y="238"/>
                </a:lnTo>
                <a:lnTo>
                  <a:pt x="168" y="235"/>
                </a:lnTo>
                <a:lnTo>
                  <a:pt x="168" y="232"/>
                </a:lnTo>
                <a:lnTo>
                  <a:pt x="168" y="230"/>
                </a:lnTo>
                <a:cubicBezTo>
                  <a:pt x="168" y="206"/>
                  <a:pt x="186" y="186"/>
                  <a:pt x="210" y="183"/>
                </a:cubicBezTo>
                <a:cubicBezTo>
                  <a:pt x="234" y="180"/>
                  <a:pt x="257" y="195"/>
                  <a:pt x="263" y="219"/>
                </a:cubicBezTo>
                <a:lnTo>
                  <a:pt x="263" y="221"/>
                </a:lnTo>
                <a:cubicBezTo>
                  <a:pt x="264" y="225"/>
                  <a:pt x="264" y="229"/>
                  <a:pt x="264" y="232"/>
                </a:cubicBezTo>
                <a:lnTo>
                  <a:pt x="264" y="235"/>
                </a:lnTo>
                <a:lnTo>
                  <a:pt x="171" y="220"/>
                </a:lnTo>
                <a:lnTo>
                  <a:pt x="171" y="218"/>
                </a:lnTo>
                <a:lnTo>
                  <a:pt x="170" y="241"/>
                </a:lnTo>
                <a:lnTo>
                  <a:pt x="169" y="238"/>
                </a:lnTo>
                <a:lnTo>
                  <a:pt x="168" y="230"/>
                </a:lnTo>
                <a:lnTo>
                  <a:pt x="168" y="226"/>
                </a:lnTo>
                <a:cubicBezTo>
                  <a:pt x="166" y="213"/>
                  <a:pt x="171" y="199"/>
                  <a:pt x="180" y="189"/>
                </a:cubicBezTo>
                <a:cubicBezTo>
                  <a:pt x="189" y="179"/>
                  <a:pt x="202" y="173"/>
                  <a:pt x="215" y="173"/>
                </a:cubicBezTo>
                <a:lnTo>
                  <a:pt x="216" y="173"/>
                </a:lnTo>
                <a:cubicBezTo>
                  <a:pt x="242" y="173"/>
                  <a:pt x="264" y="194"/>
                  <a:pt x="264" y="221"/>
                </a:cubicBezTo>
                <a:lnTo>
                  <a:pt x="264" y="223"/>
                </a:lnTo>
                <a:cubicBezTo>
                  <a:pt x="264" y="227"/>
                  <a:pt x="263" y="231"/>
                  <a:pt x="263" y="235"/>
                </a:cubicBezTo>
                <a:lnTo>
                  <a:pt x="262" y="237"/>
                </a:lnTo>
                <a:lnTo>
                  <a:pt x="173" y="204"/>
                </a:lnTo>
                <a:lnTo>
                  <a:pt x="174" y="202"/>
                </a:lnTo>
                <a:lnTo>
                  <a:pt x="169" y="214"/>
                </a:lnTo>
                <a:lnTo>
                  <a:pt x="170" y="212"/>
                </a:lnTo>
                <a:lnTo>
                  <a:pt x="217" y="269"/>
                </a:lnTo>
                <a:lnTo>
                  <a:pt x="215" y="269"/>
                </a:lnTo>
                <a:lnTo>
                  <a:pt x="263" y="212"/>
                </a:lnTo>
                <a:lnTo>
                  <a:pt x="264" y="218"/>
                </a:lnTo>
                <a:lnTo>
                  <a:pt x="261" y="210"/>
                </a:lnTo>
                <a:lnTo>
                  <a:pt x="263" y="214"/>
                </a:lnTo>
                <a:lnTo>
                  <a:pt x="170" y="225"/>
                </a:lnTo>
                <a:lnTo>
                  <a:pt x="171" y="221"/>
                </a:lnTo>
                <a:lnTo>
                  <a:pt x="170" y="221"/>
                </a:lnTo>
                <a:lnTo>
                  <a:pt x="170" y="217"/>
                </a:lnTo>
                <a:lnTo>
                  <a:pt x="170" y="216"/>
                </a:lnTo>
                <a:cubicBezTo>
                  <a:pt x="170" y="191"/>
                  <a:pt x="189" y="171"/>
                  <a:pt x="214" y="168"/>
                </a:cubicBezTo>
                <a:cubicBezTo>
                  <a:pt x="238" y="166"/>
                  <a:pt x="261" y="182"/>
                  <a:pt x="266" y="207"/>
                </a:cubicBezTo>
                <a:lnTo>
                  <a:pt x="266" y="209"/>
                </a:lnTo>
                <a:cubicBezTo>
                  <a:pt x="267" y="212"/>
                  <a:pt x="267" y="215"/>
                  <a:pt x="267" y="218"/>
                </a:cubicBezTo>
                <a:lnTo>
                  <a:pt x="267" y="221"/>
                </a:lnTo>
                <a:lnTo>
                  <a:pt x="172" y="212"/>
                </a:lnTo>
                <a:lnTo>
                  <a:pt x="173" y="207"/>
                </a:lnTo>
                <a:lnTo>
                  <a:pt x="174" y="201"/>
                </a:lnTo>
                <a:cubicBezTo>
                  <a:pt x="179" y="177"/>
                  <a:pt x="202" y="161"/>
                  <a:pt x="226" y="164"/>
                </a:cubicBezTo>
                <a:cubicBezTo>
                  <a:pt x="251" y="166"/>
                  <a:pt x="269" y="187"/>
                  <a:pt x="269" y="211"/>
                </a:cubicBezTo>
                <a:lnTo>
                  <a:pt x="269" y="214"/>
                </a:lnTo>
                <a:lnTo>
                  <a:pt x="269" y="216"/>
                </a:lnTo>
                <a:lnTo>
                  <a:pt x="174" y="206"/>
                </a:lnTo>
                <a:lnTo>
                  <a:pt x="175" y="201"/>
                </a:lnTo>
                <a:lnTo>
                  <a:pt x="176" y="197"/>
                </a:lnTo>
                <a:cubicBezTo>
                  <a:pt x="181" y="171"/>
                  <a:pt x="206" y="155"/>
                  <a:pt x="232" y="159"/>
                </a:cubicBezTo>
                <a:cubicBezTo>
                  <a:pt x="257" y="164"/>
                  <a:pt x="275" y="189"/>
                  <a:pt x="270" y="214"/>
                </a:cubicBezTo>
                <a:lnTo>
                  <a:pt x="270" y="217"/>
                </a:lnTo>
                <a:lnTo>
                  <a:pt x="269" y="223"/>
                </a:lnTo>
                <a:cubicBezTo>
                  <a:pt x="263" y="247"/>
                  <a:pt x="240" y="262"/>
                  <a:pt x="216" y="259"/>
                </a:cubicBezTo>
                <a:cubicBezTo>
                  <a:pt x="192" y="256"/>
                  <a:pt x="174" y="236"/>
                  <a:pt x="174" y="211"/>
                </a:cubicBezTo>
                <a:lnTo>
                  <a:pt x="174" y="209"/>
                </a:lnTo>
                <a:cubicBezTo>
                  <a:pt x="174" y="205"/>
                  <a:pt x="174" y="202"/>
                  <a:pt x="175" y="199"/>
                </a:cubicBezTo>
                <a:lnTo>
                  <a:pt x="176" y="194"/>
                </a:lnTo>
                <a:lnTo>
                  <a:pt x="176" y="195"/>
                </a:lnTo>
                <a:lnTo>
                  <a:pt x="175" y="197"/>
                </a:lnTo>
                <a:cubicBezTo>
                  <a:pt x="175" y="170"/>
                  <a:pt x="197" y="149"/>
                  <a:pt x="223" y="149"/>
                </a:cubicBezTo>
                <a:cubicBezTo>
                  <a:pt x="250" y="149"/>
                  <a:pt x="271" y="170"/>
                  <a:pt x="271" y="197"/>
                </a:cubicBezTo>
                <a:lnTo>
                  <a:pt x="271" y="198"/>
                </a:lnTo>
                <a:lnTo>
                  <a:pt x="271" y="202"/>
                </a:lnTo>
                <a:lnTo>
                  <a:pt x="176" y="197"/>
                </a:lnTo>
                <a:lnTo>
                  <a:pt x="176" y="192"/>
                </a:lnTo>
                <a:cubicBezTo>
                  <a:pt x="179" y="168"/>
                  <a:pt x="199" y="149"/>
                  <a:pt x="224" y="149"/>
                </a:cubicBezTo>
                <a:lnTo>
                  <a:pt x="225" y="149"/>
                </a:lnTo>
                <a:cubicBezTo>
                  <a:pt x="251" y="149"/>
                  <a:pt x="273" y="170"/>
                  <a:pt x="273" y="197"/>
                </a:cubicBezTo>
                <a:lnTo>
                  <a:pt x="273" y="200"/>
                </a:lnTo>
                <a:lnTo>
                  <a:pt x="273" y="202"/>
                </a:lnTo>
                <a:cubicBezTo>
                  <a:pt x="273" y="228"/>
                  <a:pt x="251" y="250"/>
                  <a:pt x="225" y="250"/>
                </a:cubicBezTo>
                <a:cubicBezTo>
                  <a:pt x="198" y="250"/>
                  <a:pt x="177" y="228"/>
                  <a:pt x="177" y="202"/>
                </a:cubicBezTo>
                <a:lnTo>
                  <a:pt x="177" y="199"/>
                </a:lnTo>
                <a:lnTo>
                  <a:pt x="177" y="195"/>
                </a:lnTo>
                <a:lnTo>
                  <a:pt x="177" y="195"/>
                </a:lnTo>
                <a:lnTo>
                  <a:pt x="176" y="187"/>
                </a:lnTo>
                <a:cubicBezTo>
                  <a:pt x="176" y="164"/>
                  <a:pt x="194" y="144"/>
                  <a:pt x="217" y="140"/>
                </a:cubicBezTo>
                <a:cubicBezTo>
                  <a:pt x="240" y="136"/>
                  <a:pt x="263" y="150"/>
                  <a:pt x="270" y="172"/>
                </a:cubicBezTo>
                <a:lnTo>
                  <a:pt x="271" y="174"/>
                </a:lnTo>
                <a:cubicBezTo>
                  <a:pt x="271" y="177"/>
                  <a:pt x="272" y="179"/>
                  <a:pt x="272" y="182"/>
                </a:cubicBezTo>
                <a:lnTo>
                  <a:pt x="273" y="186"/>
                </a:lnTo>
                <a:cubicBezTo>
                  <a:pt x="273" y="188"/>
                  <a:pt x="273" y="190"/>
                  <a:pt x="273" y="192"/>
                </a:cubicBezTo>
                <a:lnTo>
                  <a:pt x="273" y="195"/>
                </a:lnTo>
                <a:lnTo>
                  <a:pt x="273" y="197"/>
                </a:lnTo>
                <a:cubicBezTo>
                  <a:pt x="273" y="216"/>
                  <a:pt x="262" y="234"/>
                  <a:pt x="244" y="241"/>
                </a:cubicBezTo>
                <a:cubicBezTo>
                  <a:pt x="226" y="249"/>
                  <a:pt x="205" y="245"/>
                  <a:pt x="192" y="231"/>
                </a:cubicBezTo>
                <a:lnTo>
                  <a:pt x="190" y="229"/>
                </a:lnTo>
                <a:cubicBezTo>
                  <a:pt x="188" y="227"/>
                  <a:pt x="186" y="225"/>
                  <a:pt x="184" y="222"/>
                </a:cubicBezTo>
                <a:lnTo>
                  <a:pt x="182" y="219"/>
                </a:lnTo>
                <a:cubicBezTo>
                  <a:pt x="178" y="213"/>
                  <a:pt x="176" y="207"/>
                  <a:pt x="175" y="200"/>
                </a:cubicBezTo>
                <a:lnTo>
                  <a:pt x="174" y="197"/>
                </a:lnTo>
                <a:lnTo>
                  <a:pt x="174" y="199"/>
                </a:lnTo>
                <a:lnTo>
                  <a:pt x="269" y="187"/>
                </a:lnTo>
                <a:lnTo>
                  <a:pt x="269" y="189"/>
                </a:lnTo>
                <a:lnTo>
                  <a:pt x="269" y="192"/>
                </a:lnTo>
                <a:lnTo>
                  <a:pt x="174" y="181"/>
                </a:lnTo>
                <a:lnTo>
                  <a:pt x="175" y="177"/>
                </a:lnTo>
                <a:lnTo>
                  <a:pt x="174" y="184"/>
                </a:lnTo>
                <a:lnTo>
                  <a:pt x="175" y="179"/>
                </a:lnTo>
                <a:lnTo>
                  <a:pt x="174" y="177"/>
                </a:lnTo>
                <a:lnTo>
                  <a:pt x="175" y="184"/>
                </a:lnTo>
                <a:lnTo>
                  <a:pt x="174" y="180"/>
                </a:lnTo>
                <a:lnTo>
                  <a:pt x="270" y="168"/>
                </a:lnTo>
                <a:lnTo>
                  <a:pt x="270" y="172"/>
                </a:lnTo>
                <a:lnTo>
                  <a:pt x="271" y="179"/>
                </a:lnTo>
                <a:lnTo>
                  <a:pt x="271" y="180"/>
                </a:lnTo>
                <a:cubicBezTo>
                  <a:pt x="271" y="182"/>
                  <a:pt x="271" y="184"/>
                  <a:pt x="271" y="186"/>
                </a:cubicBezTo>
                <a:lnTo>
                  <a:pt x="271" y="187"/>
                </a:lnTo>
                <a:lnTo>
                  <a:pt x="176" y="182"/>
                </a:lnTo>
                <a:lnTo>
                  <a:pt x="176" y="178"/>
                </a:lnTo>
                <a:lnTo>
                  <a:pt x="176" y="178"/>
                </a:lnTo>
                <a:lnTo>
                  <a:pt x="176" y="173"/>
                </a:lnTo>
                <a:cubicBezTo>
                  <a:pt x="176" y="147"/>
                  <a:pt x="197" y="125"/>
                  <a:pt x="224" y="125"/>
                </a:cubicBezTo>
                <a:lnTo>
                  <a:pt x="224" y="125"/>
                </a:lnTo>
                <a:lnTo>
                  <a:pt x="226" y="125"/>
                </a:lnTo>
                <a:lnTo>
                  <a:pt x="178" y="173"/>
                </a:lnTo>
                <a:lnTo>
                  <a:pt x="178" y="168"/>
                </a:lnTo>
                <a:cubicBezTo>
                  <a:pt x="178" y="142"/>
                  <a:pt x="199" y="120"/>
                  <a:pt x="226" y="120"/>
                </a:cubicBezTo>
                <a:lnTo>
                  <a:pt x="227" y="120"/>
                </a:lnTo>
                <a:lnTo>
                  <a:pt x="181" y="153"/>
                </a:lnTo>
                <a:lnTo>
                  <a:pt x="183" y="149"/>
                </a:lnTo>
                <a:lnTo>
                  <a:pt x="181" y="168"/>
                </a:lnTo>
                <a:lnTo>
                  <a:pt x="180" y="163"/>
                </a:lnTo>
                <a:lnTo>
                  <a:pt x="180" y="160"/>
                </a:lnTo>
                <a:lnTo>
                  <a:pt x="275" y="154"/>
                </a:lnTo>
                <a:lnTo>
                  <a:pt x="275" y="156"/>
                </a:lnTo>
                <a:lnTo>
                  <a:pt x="275" y="149"/>
                </a:lnTo>
                <a:lnTo>
                  <a:pt x="275" y="153"/>
                </a:lnTo>
                <a:cubicBezTo>
                  <a:pt x="276" y="155"/>
                  <a:pt x="276" y="157"/>
                  <a:pt x="276" y="159"/>
                </a:cubicBezTo>
                <a:lnTo>
                  <a:pt x="276" y="162"/>
                </a:lnTo>
                <a:lnTo>
                  <a:pt x="276" y="164"/>
                </a:lnTo>
                <a:cubicBezTo>
                  <a:pt x="276" y="189"/>
                  <a:pt x="256" y="210"/>
                  <a:pt x="231" y="212"/>
                </a:cubicBezTo>
                <a:cubicBezTo>
                  <a:pt x="206" y="213"/>
                  <a:pt x="183" y="195"/>
                  <a:pt x="180" y="170"/>
                </a:cubicBezTo>
                <a:lnTo>
                  <a:pt x="180" y="166"/>
                </a:lnTo>
                <a:lnTo>
                  <a:pt x="179" y="163"/>
                </a:lnTo>
                <a:cubicBezTo>
                  <a:pt x="177" y="149"/>
                  <a:pt x="180" y="135"/>
                  <a:pt x="190" y="124"/>
                </a:cubicBezTo>
                <a:cubicBezTo>
                  <a:pt x="199" y="113"/>
                  <a:pt x="212" y="106"/>
                  <a:pt x="226" y="106"/>
                </a:cubicBezTo>
                <a:lnTo>
                  <a:pt x="227" y="106"/>
                </a:lnTo>
                <a:cubicBezTo>
                  <a:pt x="254" y="106"/>
                  <a:pt x="275" y="128"/>
                  <a:pt x="275" y="154"/>
                </a:cubicBezTo>
                <a:lnTo>
                  <a:pt x="275" y="159"/>
                </a:lnTo>
                <a:lnTo>
                  <a:pt x="276" y="159"/>
                </a:lnTo>
                <a:lnTo>
                  <a:pt x="180" y="164"/>
                </a:lnTo>
                <a:lnTo>
                  <a:pt x="180" y="159"/>
                </a:lnTo>
                <a:lnTo>
                  <a:pt x="180" y="154"/>
                </a:lnTo>
                <a:cubicBezTo>
                  <a:pt x="180" y="128"/>
                  <a:pt x="201" y="106"/>
                  <a:pt x="228" y="106"/>
                </a:cubicBezTo>
                <a:lnTo>
                  <a:pt x="229" y="106"/>
                </a:lnTo>
                <a:lnTo>
                  <a:pt x="181" y="150"/>
                </a:lnTo>
                <a:lnTo>
                  <a:pt x="182" y="145"/>
                </a:lnTo>
                <a:cubicBezTo>
                  <a:pt x="184" y="120"/>
                  <a:pt x="205" y="101"/>
                  <a:pt x="229" y="101"/>
                </a:cubicBezTo>
                <a:lnTo>
                  <a:pt x="230" y="101"/>
                </a:lnTo>
                <a:cubicBezTo>
                  <a:pt x="253" y="101"/>
                  <a:pt x="273" y="118"/>
                  <a:pt x="277" y="142"/>
                </a:cubicBezTo>
                <a:lnTo>
                  <a:pt x="278" y="145"/>
                </a:lnTo>
                <a:cubicBezTo>
                  <a:pt x="278" y="147"/>
                  <a:pt x="278" y="150"/>
                  <a:pt x="278" y="152"/>
                </a:cubicBezTo>
                <a:lnTo>
                  <a:pt x="278" y="154"/>
                </a:lnTo>
                <a:lnTo>
                  <a:pt x="183" y="149"/>
                </a:lnTo>
                <a:lnTo>
                  <a:pt x="183" y="145"/>
                </a:lnTo>
                <a:lnTo>
                  <a:pt x="183" y="145"/>
                </a:lnTo>
                <a:lnTo>
                  <a:pt x="231" y="193"/>
                </a:lnTo>
                <a:lnTo>
                  <a:pt x="230" y="193"/>
                </a:lnTo>
                <a:cubicBezTo>
                  <a:pt x="204" y="193"/>
                  <a:pt x="182" y="171"/>
                  <a:pt x="182" y="145"/>
                </a:cubicBezTo>
                <a:cubicBezTo>
                  <a:pt x="182" y="118"/>
                  <a:pt x="204" y="97"/>
                  <a:pt x="230" y="97"/>
                </a:cubicBezTo>
                <a:lnTo>
                  <a:pt x="231" y="97"/>
                </a:lnTo>
                <a:lnTo>
                  <a:pt x="184" y="137"/>
                </a:lnTo>
                <a:lnTo>
                  <a:pt x="184" y="134"/>
                </a:lnTo>
                <a:lnTo>
                  <a:pt x="183" y="142"/>
                </a:lnTo>
                <a:lnTo>
                  <a:pt x="183" y="140"/>
                </a:lnTo>
                <a:cubicBezTo>
                  <a:pt x="183" y="113"/>
                  <a:pt x="205" y="92"/>
                  <a:pt x="231" y="92"/>
                </a:cubicBezTo>
                <a:cubicBezTo>
                  <a:pt x="258" y="92"/>
                  <a:pt x="279" y="113"/>
                  <a:pt x="279" y="140"/>
                </a:cubicBezTo>
                <a:lnTo>
                  <a:pt x="279" y="142"/>
                </a:lnTo>
                <a:lnTo>
                  <a:pt x="279" y="145"/>
                </a:lnTo>
                <a:lnTo>
                  <a:pt x="184" y="140"/>
                </a:lnTo>
                <a:lnTo>
                  <a:pt x="184" y="135"/>
                </a:lnTo>
                <a:lnTo>
                  <a:pt x="184" y="135"/>
                </a:lnTo>
                <a:cubicBezTo>
                  <a:pt x="184" y="109"/>
                  <a:pt x="205" y="87"/>
                  <a:pt x="232" y="87"/>
                </a:cubicBezTo>
                <a:lnTo>
                  <a:pt x="232" y="87"/>
                </a:lnTo>
                <a:lnTo>
                  <a:pt x="190" y="114"/>
                </a:lnTo>
                <a:lnTo>
                  <a:pt x="192" y="109"/>
                </a:lnTo>
                <a:cubicBezTo>
                  <a:pt x="200" y="93"/>
                  <a:pt x="217" y="82"/>
                  <a:pt x="235" y="82"/>
                </a:cubicBezTo>
                <a:lnTo>
                  <a:pt x="237" y="82"/>
                </a:lnTo>
                <a:cubicBezTo>
                  <a:pt x="255" y="82"/>
                  <a:pt x="272" y="93"/>
                  <a:pt x="280" y="109"/>
                </a:cubicBezTo>
                <a:lnTo>
                  <a:pt x="282" y="114"/>
                </a:lnTo>
                <a:lnTo>
                  <a:pt x="239" y="87"/>
                </a:lnTo>
                <a:lnTo>
                  <a:pt x="240" y="87"/>
                </a:lnTo>
                <a:lnTo>
                  <a:pt x="192" y="135"/>
                </a:lnTo>
                <a:lnTo>
                  <a:pt x="192" y="131"/>
                </a:lnTo>
                <a:lnTo>
                  <a:pt x="193" y="121"/>
                </a:lnTo>
                <a:lnTo>
                  <a:pt x="192" y="119"/>
                </a:lnTo>
                <a:cubicBezTo>
                  <a:pt x="192" y="117"/>
                  <a:pt x="193" y="114"/>
                  <a:pt x="193" y="112"/>
                </a:cubicBezTo>
                <a:lnTo>
                  <a:pt x="194" y="109"/>
                </a:lnTo>
                <a:cubicBezTo>
                  <a:pt x="197" y="91"/>
                  <a:pt x="209" y="76"/>
                  <a:pt x="226" y="71"/>
                </a:cubicBezTo>
                <a:cubicBezTo>
                  <a:pt x="243" y="65"/>
                  <a:pt x="262" y="70"/>
                  <a:pt x="275" y="83"/>
                </a:cubicBezTo>
                <a:lnTo>
                  <a:pt x="275" y="83"/>
                </a:lnTo>
                <a:cubicBezTo>
                  <a:pt x="282" y="90"/>
                  <a:pt x="287" y="99"/>
                  <a:pt x="289" y="109"/>
                </a:cubicBezTo>
                <a:lnTo>
                  <a:pt x="289" y="112"/>
                </a:lnTo>
                <a:lnTo>
                  <a:pt x="290" y="118"/>
                </a:lnTo>
                <a:lnTo>
                  <a:pt x="290" y="126"/>
                </a:lnTo>
                <a:cubicBezTo>
                  <a:pt x="290" y="151"/>
                  <a:pt x="272" y="171"/>
                  <a:pt x="247" y="174"/>
                </a:cubicBezTo>
                <a:cubicBezTo>
                  <a:pt x="223" y="176"/>
                  <a:pt x="200" y="160"/>
                  <a:pt x="195" y="135"/>
                </a:cubicBezTo>
                <a:lnTo>
                  <a:pt x="195" y="133"/>
                </a:lnTo>
                <a:lnTo>
                  <a:pt x="197" y="141"/>
                </a:lnTo>
                <a:lnTo>
                  <a:pt x="196" y="139"/>
                </a:lnTo>
                <a:lnTo>
                  <a:pt x="288" y="130"/>
                </a:lnTo>
                <a:lnTo>
                  <a:pt x="288" y="133"/>
                </a:lnTo>
                <a:lnTo>
                  <a:pt x="288" y="114"/>
                </a:lnTo>
                <a:lnTo>
                  <a:pt x="288" y="117"/>
                </a:lnTo>
                <a:lnTo>
                  <a:pt x="193" y="121"/>
                </a:lnTo>
                <a:lnTo>
                  <a:pt x="194" y="116"/>
                </a:lnTo>
                <a:lnTo>
                  <a:pt x="194" y="112"/>
                </a:lnTo>
                <a:lnTo>
                  <a:pt x="242" y="164"/>
                </a:lnTo>
                <a:lnTo>
                  <a:pt x="241" y="164"/>
                </a:lnTo>
                <a:lnTo>
                  <a:pt x="240" y="164"/>
                </a:lnTo>
                <a:cubicBezTo>
                  <a:pt x="227" y="164"/>
                  <a:pt x="214" y="159"/>
                  <a:pt x="205" y="149"/>
                </a:cubicBezTo>
                <a:cubicBezTo>
                  <a:pt x="196" y="139"/>
                  <a:pt x="191" y="126"/>
                  <a:pt x="193" y="112"/>
                </a:cubicBezTo>
                <a:lnTo>
                  <a:pt x="193" y="107"/>
                </a:lnTo>
                <a:lnTo>
                  <a:pt x="193" y="107"/>
                </a:lnTo>
                <a:cubicBezTo>
                  <a:pt x="193" y="80"/>
                  <a:pt x="214" y="59"/>
                  <a:pt x="241" y="59"/>
                </a:cubicBezTo>
                <a:cubicBezTo>
                  <a:pt x="267" y="59"/>
                  <a:pt x="289" y="80"/>
                  <a:pt x="289" y="107"/>
                </a:cubicBezTo>
                <a:lnTo>
                  <a:pt x="289" y="111"/>
                </a:lnTo>
                <a:lnTo>
                  <a:pt x="289" y="116"/>
                </a:lnTo>
                <a:lnTo>
                  <a:pt x="241" y="68"/>
                </a:lnTo>
                <a:lnTo>
                  <a:pt x="241" y="68"/>
                </a:lnTo>
                <a:cubicBezTo>
                  <a:pt x="268" y="68"/>
                  <a:pt x="289" y="90"/>
                  <a:pt x="289" y="116"/>
                </a:cubicBezTo>
                <a:cubicBezTo>
                  <a:pt x="289" y="143"/>
                  <a:pt x="268" y="164"/>
                  <a:pt x="241" y="164"/>
                </a:cubicBezTo>
                <a:lnTo>
                  <a:pt x="241" y="164"/>
                </a:lnTo>
                <a:cubicBezTo>
                  <a:pt x="227" y="164"/>
                  <a:pt x="214" y="159"/>
                  <a:pt x="205" y="149"/>
                </a:cubicBezTo>
                <a:cubicBezTo>
                  <a:pt x="196" y="139"/>
                  <a:pt x="192" y="125"/>
                  <a:pt x="193" y="112"/>
                </a:cubicBezTo>
                <a:lnTo>
                  <a:pt x="194" y="107"/>
                </a:lnTo>
                <a:lnTo>
                  <a:pt x="196" y="97"/>
                </a:lnTo>
                <a:lnTo>
                  <a:pt x="242" y="155"/>
                </a:lnTo>
                <a:lnTo>
                  <a:pt x="241" y="155"/>
                </a:lnTo>
                <a:cubicBezTo>
                  <a:pt x="219" y="155"/>
                  <a:pt x="199" y="139"/>
                  <a:pt x="194" y="116"/>
                </a:cubicBezTo>
                <a:lnTo>
                  <a:pt x="193" y="111"/>
                </a:lnTo>
                <a:cubicBezTo>
                  <a:pt x="191" y="97"/>
                  <a:pt x="194" y="83"/>
                  <a:pt x="203" y="72"/>
                </a:cubicBezTo>
                <a:cubicBezTo>
                  <a:pt x="212" y="60"/>
                  <a:pt x="226" y="54"/>
                  <a:pt x="240" y="54"/>
                </a:cubicBezTo>
                <a:lnTo>
                  <a:pt x="242" y="54"/>
                </a:lnTo>
                <a:lnTo>
                  <a:pt x="194" y="102"/>
                </a:lnTo>
                <a:lnTo>
                  <a:pt x="194" y="97"/>
                </a:lnTo>
                <a:lnTo>
                  <a:pt x="194" y="95"/>
                </a:lnTo>
                <a:lnTo>
                  <a:pt x="193" y="88"/>
                </a:lnTo>
                <a:lnTo>
                  <a:pt x="208" y="122"/>
                </a:lnTo>
                <a:lnTo>
                  <a:pt x="207" y="122"/>
                </a:lnTo>
                <a:lnTo>
                  <a:pt x="289" y="88"/>
                </a:lnTo>
                <a:lnTo>
                  <a:pt x="289" y="90"/>
                </a:lnTo>
                <a:lnTo>
                  <a:pt x="289" y="89"/>
                </a:lnTo>
                <a:lnTo>
                  <a:pt x="289" y="99"/>
                </a:lnTo>
                <a:lnTo>
                  <a:pt x="289" y="102"/>
                </a:lnTo>
                <a:cubicBezTo>
                  <a:pt x="289" y="128"/>
                  <a:pt x="268" y="150"/>
                  <a:pt x="241" y="150"/>
                </a:cubicBezTo>
                <a:lnTo>
                  <a:pt x="241" y="150"/>
                </a:lnTo>
                <a:cubicBezTo>
                  <a:pt x="214" y="150"/>
                  <a:pt x="193" y="128"/>
                  <a:pt x="193" y="102"/>
                </a:cubicBezTo>
                <a:cubicBezTo>
                  <a:pt x="193" y="75"/>
                  <a:pt x="214" y="54"/>
                  <a:pt x="241" y="54"/>
                </a:cubicBezTo>
                <a:lnTo>
                  <a:pt x="242" y="54"/>
                </a:lnTo>
                <a:cubicBezTo>
                  <a:pt x="269" y="54"/>
                  <a:pt x="290" y="75"/>
                  <a:pt x="290" y="102"/>
                </a:cubicBezTo>
                <a:cubicBezTo>
                  <a:pt x="290" y="128"/>
                  <a:pt x="269" y="150"/>
                  <a:pt x="242" y="150"/>
                </a:cubicBezTo>
                <a:lnTo>
                  <a:pt x="242" y="150"/>
                </a:lnTo>
                <a:cubicBezTo>
                  <a:pt x="228" y="150"/>
                  <a:pt x="215" y="144"/>
                  <a:pt x="206" y="134"/>
                </a:cubicBezTo>
                <a:cubicBezTo>
                  <a:pt x="197" y="124"/>
                  <a:pt x="193" y="110"/>
                  <a:pt x="194" y="97"/>
                </a:cubicBezTo>
                <a:lnTo>
                  <a:pt x="195" y="92"/>
                </a:lnTo>
                <a:lnTo>
                  <a:pt x="195" y="101"/>
                </a:lnTo>
                <a:lnTo>
                  <a:pt x="194" y="95"/>
                </a:lnTo>
                <a:lnTo>
                  <a:pt x="194" y="98"/>
                </a:lnTo>
                <a:cubicBezTo>
                  <a:pt x="194" y="95"/>
                  <a:pt x="193" y="92"/>
                  <a:pt x="193" y="88"/>
                </a:cubicBezTo>
                <a:lnTo>
                  <a:pt x="193" y="88"/>
                </a:lnTo>
                <a:cubicBezTo>
                  <a:pt x="193" y="61"/>
                  <a:pt x="215" y="40"/>
                  <a:pt x="241" y="40"/>
                </a:cubicBezTo>
                <a:cubicBezTo>
                  <a:pt x="268" y="40"/>
                  <a:pt x="289" y="61"/>
                  <a:pt x="289" y="88"/>
                </a:cubicBezTo>
                <a:lnTo>
                  <a:pt x="289" y="91"/>
                </a:lnTo>
                <a:lnTo>
                  <a:pt x="289" y="98"/>
                </a:lnTo>
                <a:lnTo>
                  <a:pt x="290" y="100"/>
                </a:lnTo>
                <a:lnTo>
                  <a:pt x="290" y="99"/>
                </a:lnTo>
                <a:lnTo>
                  <a:pt x="198" y="89"/>
                </a:lnTo>
                <a:lnTo>
                  <a:pt x="199" y="87"/>
                </a:lnTo>
                <a:lnTo>
                  <a:pt x="199" y="86"/>
                </a:lnTo>
                <a:lnTo>
                  <a:pt x="200" y="82"/>
                </a:lnTo>
                <a:lnTo>
                  <a:pt x="201" y="78"/>
                </a:lnTo>
                <a:lnTo>
                  <a:pt x="200" y="93"/>
                </a:lnTo>
                <a:lnTo>
                  <a:pt x="199" y="88"/>
                </a:lnTo>
                <a:cubicBezTo>
                  <a:pt x="199" y="84"/>
                  <a:pt x="199" y="79"/>
                  <a:pt x="200" y="75"/>
                </a:cubicBezTo>
                <a:lnTo>
                  <a:pt x="200" y="72"/>
                </a:lnTo>
                <a:lnTo>
                  <a:pt x="199" y="80"/>
                </a:lnTo>
                <a:lnTo>
                  <a:pt x="199" y="78"/>
                </a:lnTo>
                <a:cubicBezTo>
                  <a:pt x="199" y="52"/>
                  <a:pt x="221" y="30"/>
                  <a:pt x="247" y="30"/>
                </a:cubicBezTo>
                <a:cubicBezTo>
                  <a:pt x="274" y="30"/>
                  <a:pt x="295" y="52"/>
                  <a:pt x="295" y="78"/>
                </a:cubicBezTo>
                <a:lnTo>
                  <a:pt x="295" y="80"/>
                </a:lnTo>
                <a:cubicBezTo>
                  <a:pt x="295" y="84"/>
                  <a:pt x="295" y="87"/>
                  <a:pt x="295" y="90"/>
                </a:cubicBezTo>
                <a:lnTo>
                  <a:pt x="294" y="92"/>
                </a:lnTo>
                <a:cubicBezTo>
                  <a:pt x="290" y="115"/>
                  <a:pt x="270" y="131"/>
                  <a:pt x="247" y="131"/>
                </a:cubicBezTo>
                <a:lnTo>
                  <a:pt x="246" y="131"/>
                </a:lnTo>
                <a:cubicBezTo>
                  <a:pt x="229" y="131"/>
                  <a:pt x="213" y="122"/>
                  <a:pt x="205" y="108"/>
                </a:cubicBezTo>
                <a:lnTo>
                  <a:pt x="203" y="105"/>
                </a:lnTo>
                <a:lnTo>
                  <a:pt x="211" y="114"/>
                </a:lnTo>
                <a:lnTo>
                  <a:pt x="209" y="112"/>
                </a:lnTo>
                <a:lnTo>
                  <a:pt x="242" y="126"/>
                </a:lnTo>
                <a:lnTo>
                  <a:pt x="239" y="126"/>
                </a:lnTo>
                <a:lnTo>
                  <a:pt x="287" y="78"/>
                </a:lnTo>
                <a:lnTo>
                  <a:pt x="287" y="82"/>
                </a:lnTo>
                <a:lnTo>
                  <a:pt x="285" y="67"/>
                </a:lnTo>
                <a:lnTo>
                  <a:pt x="286" y="68"/>
                </a:lnTo>
                <a:lnTo>
                  <a:pt x="192" y="83"/>
                </a:lnTo>
                <a:lnTo>
                  <a:pt x="192" y="83"/>
                </a:lnTo>
                <a:lnTo>
                  <a:pt x="192" y="79"/>
                </a:lnTo>
                <a:lnTo>
                  <a:pt x="192" y="73"/>
                </a:lnTo>
                <a:lnTo>
                  <a:pt x="192" y="71"/>
                </a:lnTo>
                <a:lnTo>
                  <a:pt x="191" y="64"/>
                </a:lnTo>
                <a:cubicBezTo>
                  <a:pt x="191" y="42"/>
                  <a:pt x="207" y="22"/>
                  <a:pt x="228" y="17"/>
                </a:cubicBezTo>
                <a:cubicBezTo>
                  <a:pt x="250" y="12"/>
                  <a:pt x="272" y="23"/>
                  <a:pt x="282" y="43"/>
                </a:cubicBezTo>
                <a:lnTo>
                  <a:pt x="283" y="44"/>
                </a:lnTo>
                <a:cubicBezTo>
                  <a:pt x="286" y="50"/>
                  <a:pt x="288" y="58"/>
                  <a:pt x="288" y="65"/>
                </a:cubicBezTo>
                <a:lnTo>
                  <a:pt x="288" y="69"/>
                </a:lnTo>
                <a:lnTo>
                  <a:pt x="288" y="68"/>
                </a:lnTo>
                <a:lnTo>
                  <a:pt x="240" y="25"/>
                </a:lnTo>
                <a:lnTo>
                  <a:pt x="241" y="25"/>
                </a:lnTo>
                <a:lnTo>
                  <a:pt x="194" y="79"/>
                </a:lnTo>
                <a:lnTo>
                  <a:pt x="193" y="74"/>
                </a:lnTo>
                <a:cubicBezTo>
                  <a:pt x="193" y="72"/>
                  <a:pt x="193" y="69"/>
                  <a:pt x="193" y="66"/>
                </a:cubicBezTo>
                <a:lnTo>
                  <a:pt x="194" y="58"/>
                </a:lnTo>
                <a:lnTo>
                  <a:pt x="193" y="56"/>
                </a:lnTo>
                <a:lnTo>
                  <a:pt x="193" y="54"/>
                </a:lnTo>
                <a:cubicBezTo>
                  <a:pt x="193" y="28"/>
                  <a:pt x="215" y="6"/>
                  <a:pt x="241" y="6"/>
                </a:cubicBezTo>
                <a:cubicBezTo>
                  <a:pt x="268" y="6"/>
                  <a:pt x="289" y="28"/>
                  <a:pt x="289" y="54"/>
                </a:cubicBezTo>
                <a:lnTo>
                  <a:pt x="289" y="55"/>
                </a:lnTo>
                <a:lnTo>
                  <a:pt x="289" y="48"/>
                </a:lnTo>
                <a:lnTo>
                  <a:pt x="289" y="51"/>
                </a:lnTo>
                <a:cubicBezTo>
                  <a:pt x="290" y="53"/>
                  <a:pt x="290" y="56"/>
                  <a:pt x="290" y="58"/>
                </a:cubicBezTo>
                <a:lnTo>
                  <a:pt x="290" y="64"/>
                </a:lnTo>
                <a:lnTo>
                  <a:pt x="242" y="16"/>
                </a:lnTo>
                <a:lnTo>
                  <a:pt x="242" y="16"/>
                </a:lnTo>
                <a:lnTo>
                  <a:pt x="195" y="61"/>
                </a:lnTo>
                <a:lnTo>
                  <a:pt x="195" y="53"/>
                </a:lnTo>
                <a:lnTo>
                  <a:pt x="196" y="46"/>
                </a:lnTo>
                <a:cubicBezTo>
                  <a:pt x="197" y="20"/>
                  <a:pt x="220" y="0"/>
                  <a:pt x="247" y="2"/>
                </a:cubicBezTo>
                <a:cubicBezTo>
                  <a:pt x="273" y="3"/>
                  <a:pt x="293" y="26"/>
                  <a:pt x="291" y="53"/>
                </a:cubicBezTo>
                <a:lnTo>
                  <a:pt x="291" y="60"/>
                </a:lnTo>
                <a:lnTo>
                  <a:pt x="290" y="67"/>
                </a:lnTo>
                <a:cubicBezTo>
                  <a:pt x="289" y="92"/>
                  <a:pt x="268" y="112"/>
                  <a:pt x="242" y="112"/>
                </a:cubicBezTo>
                <a:lnTo>
                  <a:pt x="242" y="112"/>
                </a:lnTo>
                <a:cubicBezTo>
                  <a:pt x="215" y="112"/>
                  <a:pt x="194" y="90"/>
                  <a:pt x="194" y="64"/>
                </a:cubicBezTo>
                <a:lnTo>
                  <a:pt x="194" y="58"/>
                </a:lnTo>
                <a:lnTo>
                  <a:pt x="195" y="66"/>
                </a:lnTo>
                <a:lnTo>
                  <a:pt x="194" y="63"/>
                </a:lnTo>
                <a:cubicBezTo>
                  <a:pt x="194" y="61"/>
                  <a:pt x="193" y="58"/>
                  <a:pt x="193" y="55"/>
                </a:cubicBezTo>
                <a:lnTo>
                  <a:pt x="193" y="54"/>
                </a:lnTo>
                <a:lnTo>
                  <a:pt x="289" y="54"/>
                </a:lnTo>
                <a:lnTo>
                  <a:pt x="289" y="56"/>
                </a:lnTo>
                <a:lnTo>
                  <a:pt x="289" y="64"/>
                </a:lnTo>
                <a:lnTo>
                  <a:pt x="289" y="72"/>
                </a:lnTo>
                <a:lnTo>
                  <a:pt x="289" y="64"/>
                </a:lnTo>
                <a:lnTo>
                  <a:pt x="289" y="68"/>
                </a:lnTo>
                <a:cubicBezTo>
                  <a:pt x="291" y="82"/>
                  <a:pt x="286" y="95"/>
                  <a:pt x="277" y="105"/>
                </a:cubicBezTo>
                <a:cubicBezTo>
                  <a:pt x="268" y="116"/>
                  <a:pt x="255" y="121"/>
                  <a:pt x="241" y="121"/>
                </a:cubicBezTo>
                <a:lnTo>
                  <a:pt x="240" y="121"/>
                </a:lnTo>
                <a:cubicBezTo>
                  <a:pt x="216" y="121"/>
                  <a:pt x="195" y="103"/>
                  <a:pt x="193" y="79"/>
                </a:cubicBezTo>
                <a:lnTo>
                  <a:pt x="192" y="69"/>
                </a:lnTo>
                <a:lnTo>
                  <a:pt x="192" y="65"/>
                </a:lnTo>
                <a:lnTo>
                  <a:pt x="197" y="86"/>
                </a:lnTo>
                <a:lnTo>
                  <a:pt x="197" y="85"/>
                </a:lnTo>
                <a:lnTo>
                  <a:pt x="287" y="64"/>
                </a:lnTo>
                <a:lnTo>
                  <a:pt x="287" y="63"/>
                </a:lnTo>
                <a:lnTo>
                  <a:pt x="288" y="73"/>
                </a:lnTo>
                <a:lnTo>
                  <a:pt x="288" y="79"/>
                </a:lnTo>
                <a:lnTo>
                  <a:pt x="288" y="83"/>
                </a:lnTo>
                <a:lnTo>
                  <a:pt x="288" y="83"/>
                </a:lnTo>
                <a:cubicBezTo>
                  <a:pt x="288" y="107"/>
                  <a:pt x="271" y="127"/>
                  <a:pt x="248" y="131"/>
                </a:cubicBezTo>
                <a:cubicBezTo>
                  <a:pt x="224" y="135"/>
                  <a:pt x="202" y="121"/>
                  <a:pt x="194" y="99"/>
                </a:cubicBezTo>
                <a:lnTo>
                  <a:pt x="194" y="97"/>
                </a:lnTo>
                <a:cubicBezTo>
                  <a:pt x="192" y="92"/>
                  <a:pt x="191" y="87"/>
                  <a:pt x="191" y="82"/>
                </a:cubicBezTo>
                <a:lnTo>
                  <a:pt x="191" y="78"/>
                </a:lnTo>
                <a:cubicBezTo>
                  <a:pt x="191" y="52"/>
                  <a:pt x="213" y="30"/>
                  <a:pt x="239" y="30"/>
                </a:cubicBezTo>
                <a:lnTo>
                  <a:pt x="242" y="30"/>
                </a:lnTo>
                <a:cubicBezTo>
                  <a:pt x="255" y="30"/>
                  <a:pt x="267" y="36"/>
                  <a:pt x="276" y="45"/>
                </a:cubicBezTo>
                <a:lnTo>
                  <a:pt x="278" y="47"/>
                </a:lnTo>
                <a:cubicBezTo>
                  <a:pt x="281" y="49"/>
                  <a:pt x="284" y="52"/>
                  <a:pt x="286" y="56"/>
                </a:cubicBezTo>
                <a:lnTo>
                  <a:pt x="287" y="58"/>
                </a:lnTo>
                <a:lnTo>
                  <a:pt x="246" y="35"/>
                </a:lnTo>
                <a:lnTo>
                  <a:pt x="247" y="35"/>
                </a:lnTo>
                <a:lnTo>
                  <a:pt x="200" y="74"/>
                </a:lnTo>
                <a:lnTo>
                  <a:pt x="200" y="71"/>
                </a:lnTo>
                <a:lnTo>
                  <a:pt x="199" y="80"/>
                </a:lnTo>
                <a:lnTo>
                  <a:pt x="199" y="78"/>
                </a:lnTo>
                <a:lnTo>
                  <a:pt x="295" y="78"/>
                </a:lnTo>
                <a:lnTo>
                  <a:pt x="295" y="80"/>
                </a:lnTo>
                <a:cubicBezTo>
                  <a:pt x="295" y="83"/>
                  <a:pt x="295" y="85"/>
                  <a:pt x="295" y="88"/>
                </a:cubicBezTo>
                <a:lnTo>
                  <a:pt x="294" y="91"/>
                </a:lnTo>
                <a:lnTo>
                  <a:pt x="295" y="78"/>
                </a:lnTo>
                <a:lnTo>
                  <a:pt x="295" y="83"/>
                </a:lnTo>
                <a:cubicBezTo>
                  <a:pt x="296" y="88"/>
                  <a:pt x="295" y="93"/>
                  <a:pt x="294" y="98"/>
                </a:cubicBezTo>
                <a:lnTo>
                  <a:pt x="293" y="103"/>
                </a:lnTo>
                <a:lnTo>
                  <a:pt x="291" y="112"/>
                </a:lnTo>
                <a:lnTo>
                  <a:pt x="288" y="122"/>
                </a:lnTo>
                <a:lnTo>
                  <a:pt x="287" y="125"/>
                </a:lnTo>
                <a:cubicBezTo>
                  <a:pt x="279" y="145"/>
                  <a:pt x="259" y="157"/>
                  <a:pt x="237" y="155"/>
                </a:cubicBezTo>
                <a:cubicBezTo>
                  <a:pt x="216" y="152"/>
                  <a:pt x="199" y="136"/>
                  <a:pt x="195" y="115"/>
                </a:cubicBezTo>
                <a:lnTo>
                  <a:pt x="194" y="108"/>
                </a:lnTo>
                <a:lnTo>
                  <a:pt x="193" y="98"/>
                </a:lnTo>
                <a:lnTo>
                  <a:pt x="193" y="91"/>
                </a:lnTo>
                <a:lnTo>
                  <a:pt x="193" y="88"/>
                </a:lnTo>
                <a:lnTo>
                  <a:pt x="289" y="88"/>
                </a:lnTo>
                <a:lnTo>
                  <a:pt x="289" y="88"/>
                </a:lnTo>
                <a:lnTo>
                  <a:pt x="289" y="79"/>
                </a:lnTo>
                <a:lnTo>
                  <a:pt x="290" y="87"/>
                </a:lnTo>
                <a:lnTo>
                  <a:pt x="290" y="94"/>
                </a:lnTo>
                <a:cubicBezTo>
                  <a:pt x="291" y="97"/>
                  <a:pt x="291" y="100"/>
                  <a:pt x="290" y="103"/>
                </a:cubicBezTo>
                <a:lnTo>
                  <a:pt x="290" y="107"/>
                </a:lnTo>
                <a:lnTo>
                  <a:pt x="242" y="54"/>
                </a:lnTo>
                <a:lnTo>
                  <a:pt x="242" y="54"/>
                </a:lnTo>
                <a:lnTo>
                  <a:pt x="242" y="150"/>
                </a:lnTo>
                <a:lnTo>
                  <a:pt x="241" y="150"/>
                </a:lnTo>
                <a:lnTo>
                  <a:pt x="241" y="54"/>
                </a:lnTo>
                <a:lnTo>
                  <a:pt x="241" y="54"/>
                </a:lnTo>
                <a:lnTo>
                  <a:pt x="193" y="102"/>
                </a:lnTo>
                <a:lnTo>
                  <a:pt x="193" y="99"/>
                </a:lnTo>
                <a:lnTo>
                  <a:pt x="194" y="100"/>
                </a:lnTo>
                <a:lnTo>
                  <a:pt x="193" y="90"/>
                </a:lnTo>
                <a:lnTo>
                  <a:pt x="193" y="88"/>
                </a:lnTo>
                <a:cubicBezTo>
                  <a:pt x="193" y="69"/>
                  <a:pt x="205" y="51"/>
                  <a:pt x="223" y="44"/>
                </a:cubicBezTo>
                <a:cubicBezTo>
                  <a:pt x="241" y="36"/>
                  <a:pt x="261" y="40"/>
                  <a:pt x="275" y="54"/>
                </a:cubicBezTo>
                <a:lnTo>
                  <a:pt x="275" y="55"/>
                </a:lnTo>
                <a:cubicBezTo>
                  <a:pt x="284" y="64"/>
                  <a:pt x="289" y="76"/>
                  <a:pt x="289" y="88"/>
                </a:cubicBezTo>
                <a:lnTo>
                  <a:pt x="289" y="87"/>
                </a:lnTo>
                <a:lnTo>
                  <a:pt x="290" y="97"/>
                </a:lnTo>
                <a:lnTo>
                  <a:pt x="290" y="102"/>
                </a:lnTo>
                <a:cubicBezTo>
                  <a:pt x="290" y="128"/>
                  <a:pt x="268" y="150"/>
                  <a:pt x="242" y="150"/>
                </a:cubicBezTo>
                <a:lnTo>
                  <a:pt x="240" y="150"/>
                </a:lnTo>
                <a:lnTo>
                  <a:pt x="288" y="93"/>
                </a:lnTo>
                <a:lnTo>
                  <a:pt x="289" y="98"/>
                </a:lnTo>
                <a:lnTo>
                  <a:pt x="241" y="59"/>
                </a:lnTo>
                <a:lnTo>
                  <a:pt x="242" y="59"/>
                </a:lnTo>
                <a:cubicBezTo>
                  <a:pt x="257" y="59"/>
                  <a:pt x="271" y="66"/>
                  <a:pt x="280" y="77"/>
                </a:cubicBezTo>
                <a:cubicBezTo>
                  <a:pt x="289" y="88"/>
                  <a:pt x="292" y="103"/>
                  <a:pt x="289" y="117"/>
                </a:cubicBezTo>
                <a:lnTo>
                  <a:pt x="289" y="116"/>
                </a:lnTo>
                <a:lnTo>
                  <a:pt x="289" y="121"/>
                </a:lnTo>
                <a:lnTo>
                  <a:pt x="241" y="68"/>
                </a:lnTo>
                <a:lnTo>
                  <a:pt x="241" y="68"/>
                </a:lnTo>
                <a:lnTo>
                  <a:pt x="241" y="164"/>
                </a:lnTo>
                <a:lnTo>
                  <a:pt x="241" y="164"/>
                </a:lnTo>
                <a:cubicBezTo>
                  <a:pt x="214" y="164"/>
                  <a:pt x="193" y="143"/>
                  <a:pt x="193" y="116"/>
                </a:cubicBezTo>
                <a:lnTo>
                  <a:pt x="193" y="111"/>
                </a:lnTo>
                <a:lnTo>
                  <a:pt x="193" y="107"/>
                </a:lnTo>
                <a:lnTo>
                  <a:pt x="289" y="107"/>
                </a:lnTo>
                <a:lnTo>
                  <a:pt x="289" y="115"/>
                </a:lnTo>
                <a:lnTo>
                  <a:pt x="288" y="121"/>
                </a:lnTo>
                <a:lnTo>
                  <a:pt x="240" y="68"/>
                </a:lnTo>
                <a:lnTo>
                  <a:pt x="241" y="68"/>
                </a:lnTo>
                <a:lnTo>
                  <a:pt x="242" y="68"/>
                </a:lnTo>
                <a:cubicBezTo>
                  <a:pt x="256" y="68"/>
                  <a:pt x="268" y="74"/>
                  <a:pt x="278" y="84"/>
                </a:cubicBezTo>
                <a:cubicBezTo>
                  <a:pt x="287" y="94"/>
                  <a:pt x="291" y="108"/>
                  <a:pt x="290" y="121"/>
                </a:cubicBezTo>
                <a:lnTo>
                  <a:pt x="289" y="127"/>
                </a:lnTo>
                <a:lnTo>
                  <a:pt x="289" y="131"/>
                </a:lnTo>
                <a:cubicBezTo>
                  <a:pt x="286" y="155"/>
                  <a:pt x="267" y="173"/>
                  <a:pt x="243" y="174"/>
                </a:cubicBezTo>
                <a:cubicBezTo>
                  <a:pt x="219" y="175"/>
                  <a:pt x="199" y="159"/>
                  <a:pt x="194" y="135"/>
                </a:cubicBezTo>
                <a:lnTo>
                  <a:pt x="193" y="133"/>
                </a:lnTo>
                <a:cubicBezTo>
                  <a:pt x="192" y="127"/>
                  <a:pt x="192" y="120"/>
                  <a:pt x="193" y="114"/>
                </a:cubicBezTo>
                <a:lnTo>
                  <a:pt x="194" y="112"/>
                </a:lnTo>
                <a:cubicBezTo>
                  <a:pt x="198" y="91"/>
                  <a:pt x="215" y="75"/>
                  <a:pt x="237" y="73"/>
                </a:cubicBezTo>
                <a:cubicBezTo>
                  <a:pt x="258" y="71"/>
                  <a:pt x="278" y="83"/>
                  <a:pt x="286" y="103"/>
                </a:cubicBezTo>
                <a:lnTo>
                  <a:pt x="287" y="106"/>
                </a:lnTo>
                <a:cubicBezTo>
                  <a:pt x="288" y="108"/>
                  <a:pt x="288" y="111"/>
                  <a:pt x="289" y="114"/>
                </a:cubicBezTo>
                <a:lnTo>
                  <a:pt x="290" y="117"/>
                </a:lnTo>
                <a:lnTo>
                  <a:pt x="194" y="126"/>
                </a:lnTo>
                <a:lnTo>
                  <a:pt x="195" y="130"/>
                </a:lnTo>
                <a:lnTo>
                  <a:pt x="195" y="128"/>
                </a:lnTo>
                <a:lnTo>
                  <a:pt x="194" y="125"/>
                </a:lnTo>
                <a:lnTo>
                  <a:pt x="208" y="151"/>
                </a:lnTo>
                <a:lnTo>
                  <a:pt x="207" y="150"/>
                </a:lnTo>
                <a:lnTo>
                  <a:pt x="288" y="124"/>
                </a:lnTo>
                <a:lnTo>
                  <a:pt x="288" y="127"/>
                </a:lnTo>
                <a:lnTo>
                  <a:pt x="288" y="119"/>
                </a:lnTo>
                <a:lnTo>
                  <a:pt x="288" y="129"/>
                </a:lnTo>
                <a:lnTo>
                  <a:pt x="288" y="131"/>
                </a:lnTo>
                <a:lnTo>
                  <a:pt x="288" y="135"/>
                </a:lnTo>
                <a:cubicBezTo>
                  <a:pt x="288" y="162"/>
                  <a:pt x="266" y="183"/>
                  <a:pt x="240" y="183"/>
                </a:cubicBezTo>
                <a:lnTo>
                  <a:pt x="239" y="183"/>
                </a:lnTo>
                <a:cubicBezTo>
                  <a:pt x="221" y="183"/>
                  <a:pt x="205" y="173"/>
                  <a:pt x="197" y="157"/>
                </a:cubicBezTo>
                <a:lnTo>
                  <a:pt x="194" y="152"/>
                </a:lnTo>
                <a:lnTo>
                  <a:pt x="237" y="178"/>
                </a:lnTo>
                <a:lnTo>
                  <a:pt x="235" y="178"/>
                </a:lnTo>
                <a:lnTo>
                  <a:pt x="278" y="152"/>
                </a:lnTo>
                <a:lnTo>
                  <a:pt x="275" y="157"/>
                </a:lnTo>
                <a:cubicBezTo>
                  <a:pt x="267" y="173"/>
                  <a:pt x="251" y="183"/>
                  <a:pt x="232" y="183"/>
                </a:cubicBezTo>
                <a:lnTo>
                  <a:pt x="232" y="183"/>
                </a:lnTo>
                <a:lnTo>
                  <a:pt x="280" y="135"/>
                </a:lnTo>
                <a:lnTo>
                  <a:pt x="280" y="146"/>
                </a:lnTo>
                <a:lnTo>
                  <a:pt x="279" y="150"/>
                </a:lnTo>
                <a:cubicBezTo>
                  <a:pt x="276" y="176"/>
                  <a:pt x="254" y="194"/>
                  <a:pt x="229" y="193"/>
                </a:cubicBezTo>
                <a:cubicBezTo>
                  <a:pt x="203" y="191"/>
                  <a:pt x="183" y="170"/>
                  <a:pt x="183" y="145"/>
                </a:cubicBezTo>
                <a:lnTo>
                  <a:pt x="183" y="142"/>
                </a:lnTo>
                <a:lnTo>
                  <a:pt x="183" y="140"/>
                </a:lnTo>
                <a:lnTo>
                  <a:pt x="279" y="140"/>
                </a:lnTo>
                <a:lnTo>
                  <a:pt x="279" y="142"/>
                </a:lnTo>
                <a:cubicBezTo>
                  <a:pt x="279" y="145"/>
                  <a:pt x="279" y="147"/>
                  <a:pt x="279" y="150"/>
                </a:cubicBezTo>
                <a:lnTo>
                  <a:pt x="278" y="153"/>
                </a:lnTo>
                <a:cubicBezTo>
                  <a:pt x="274" y="176"/>
                  <a:pt x="254" y="193"/>
                  <a:pt x="231" y="193"/>
                </a:cubicBezTo>
                <a:lnTo>
                  <a:pt x="230" y="193"/>
                </a:lnTo>
                <a:lnTo>
                  <a:pt x="230" y="97"/>
                </a:lnTo>
                <a:lnTo>
                  <a:pt x="231" y="97"/>
                </a:lnTo>
                <a:cubicBezTo>
                  <a:pt x="257" y="97"/>
                  <a:pt x="279" y="118"/>
                  <a:pt x="279" y="145"/>
                </a:cubicBezTo>
                <a:lnTo>
                  <a:pt x="279" y="155"/>
                </a:lnTo>
                <a:lnTo>
                  <a:pt x="278" y="160"/>
                </a:lnTo>
                <a:cubicBezTo>
                  <a:pt x="275" y="185"/>
                  <a:pt x="253" y="204"/>
                  <a:pt x="228" y="202"/>
                </a:cubicBezTo>
                <a:cubicBezTo>
                  <a:pt x="202" y="201"/>
                  <a:pt x="182" y="180"/>
                  <a:pt x="182" y="154"/>
                </a:cubicBezTo>
                <a:lnTo>
                  <a:pt x="182" y="152"/>
                </a:lnTo>
                <a:lnTo>
                  <a:pt x="183" y="160"/>
                </a:lnTo>
                <a:lnTo>
                  <a:pt x="183" y="157"/>
                </a:lnTo>
                <a:lnTo>
                  <a:pt x="230" y="197"/>
                </a:lnTo>
                <a:lnTo>
                  <a:pt x="229" y="197"/>
                </a:lnTo>
                <a:lnTo>
                  <a:pt x="277" y="154"/>
                </a:lnTo>
                <a:lnTo>
                  <a:pt x="277" y="159"/>
                </a:lnTo>
                <a:cubicBezTo>
                  <a:pt x="274" y="184"/>
                  <a:pt x="254" y="202"/>
                  <a:pt x="229" y="202"/>
                </a:cubicBezTo>
                <a:lnTo>
                  <a:pt x="228" y="202"/>
                </a:lnTo>
                <a:lnTo>
                  <a:pt x="276" y="154"/>
                </a:lnTo>
                <a:lnTo>
                  <a:pt x="276" y="159"/>
                </a:lnTo>
                <a:lnTo>
                  <a:pt x="276" y="164"/>
                </a:lnTo>
                <a:cubicBezTo>
                  <a:pt x="276" y="190"/>
                  <a:pt x="256" y="211"/>
                  <a:pt x="230" y="212"/>
                </a:cubicBezTo>
                <a:cubicBezTo>
                  <a:pt x="205" y="213"/>
                  <a:pt x="183" y="194"/>
                  <a:pt x="180" y="169"/>
                </a:cubicBezTo>
                <a:lnTo>
                  <a:pt x="179" y="159"/>
                </a:lnTo>
                <a:lnTo>
                  <a:pt x="179" y="154"/>
                </a:lnTo>
                <a:lnTo>
                  <a:pt x="227" y="202"/>
                </a:lnTo>
                <a:lnTo>
                  <a:pt x="226" y="202"/>
                </a:lnTo>
                <a:lnTo>
                  <a:pt x="274" y="146"/>
                </a:lnTo>
                <a:lnTo>
                  <a:pt x="275" y="154"/>
                </a:lnTo>
                <a:lnTo>
                  <a:pt x="276" y="158"/>
                </a:lnTo>
                <a:lnTo>
                  <a:pt x="180" y="164"/>
                </a:lnTo>
                <a:lnTo>
                  <a:pt x="180" y="162"/>
                </a:lnTo>
                <a:lnTo>
                  <a:pt x="180" y="159"/>
                </a:lnTo>
                <a:lnTo>
                  <a:pt x="180" y="166"/>
                </a:lnTo>
                <a:lnTo>
                  <a:pt x="180" y="163"/>
                </a:lnTo>
                <a:cubicBezTo>
                  <a:pt x="180" y="161"/>
                  <a:pt x="179" y="158"/>
                  <a:pt x="179" y="156"/>
                </a:cubicBezTo>
                <a:lnTo>
                  <a:pt x="179" y="154"/>
                </a:lnTo>
                <a:cubicBezTo>
                  <a:pt x="179" y="129"/>
                  <a:pt x="199" y="108"/>
                  <a:pt x="224" y="107"/>
                </a:cubicBezTo>
                <a:cubicBezTo>
                  <a:pt x="250" y="105"/>
                  <a:pt x="272" y="123"/>
                  <a:pt x="275" y="149"/>
                </a:cubicBezTo>
                <a:lnTo>
                  <a:pt x="276" y="154"/>
                </a:lnTo>
                <a:lnTo>
                  <a:pt x="276" y="160"/>
                </a:lnTo>
                <a:cubicBezTo>
                  <a:pt x="277" y="166"/>
                  <a:pt x="276" y="173"/>
                  <a:pt x="274" y="179"/>
                </a:cubicBezTo>
                <a:lnTo>
                  <a:pt x="273" y="184"/>
                </a:lnTo>
                <a:cubicBezTo>
                  <a:pt x="266" y="203"/>
                  <a:pt x="248" y="216"/>
                  <a:pt x="227" y="216"/>
                </a:cubicBezTo>
                <a:lnTo>
                  <a:pt x="226" y="216"/>
                </a:lnTo>
                <a:lnTo>
                  <a:pt x="274" y="168"/>
                </a:lnTo>
                <a:lnTo>
                  <a:pt x="274" y="173"/>
                </a:lnTo>
                <a:cubicBezTo>
                  <a:pt x="274" y="200"/>
                  <a:pt x="252" y="221"/>
                  <a:pt x="226" y="221"/>
                </a:cubicBezTo>
                <a:lnTo>
                  <a:pt x="224" y="221"/>
                </a:lnTo>
                <a:lnTo>
                  <a:pt x="224" y="221"/>
                </a:lnTo>
                <a:lnTo>
                  <a:pt x="272" y="173"/>
                </a:lnTo>
                <a:lnTo>
                  <a:pt x="272" y="178"/>
                </a:lnTo>
                <a:lnTo>
                  <a:pt x="272" y="189"/>
                </a:lnTo>
                <a:lnTo>
                  <a:pt x="271" y="193"/>
                </a:lnTo>
                <a:cubicBezTo>
                  <a:pt x="268" y="219"/>
                  <a:pt x="246" y="237"/>
                  <a:pt x="220" y="235"/>
                </a:cubicBezTo>
                <a:cubicBezTo>
                  <a:pt x="195" y="234"/>
                  <a:pt x="175" y="213"/>
                  <a:pt x="175" y="187"/>
                </a:cubicBezTo>
                <a:lnTo>
                  <a:pt x="175" y="186"/>
                </a:lnTo>
                <a:lnTo>
                  <a:pt x="176" y="193"/>
                </a:lnTo>
                <a:lnTo>
                  <a:pt x="175" y="187"/>
                </a:lnTo>
                <a:lnTo>
                  <a:pt x="175" y="183"/>
                </a:lnTo>
                <a:lnTo>
                  <a:pt x="174" y="179"/>
                </a:lnTo>
                <a:cubicBezTo>
                  <a:pt x="171" y="153"/>
                  <a:pt x="189" y="129"/>
                  <a:pt x="216" y="126"/>
                </a:cubicBezTo>
                <a:cubicBezTo>
                  <a:pt x="242" y="122"/>
                  <a:pt x="266" y="141"/>
                  <a:pt x="269" y="167"/>
                </a:cubicBezTo>
                <a:lnTo>
                  <a:pt x="270" y="170"/>
                </a:lnTo>
                <a:cubicBezTo>
                  <a:pt x="270" y="172"/>
                  <a:pt x="270" y="175"/>
                  <a:pt x="270" y="177"/>
                </a:cubicBezTo>
                <a:lnTo>
                  <a:pt x="270" y="187"/>
                </a:lnTo>
                <a:lnTo>
                  <a:pt x="270" y="193"/>
                </a:lnTo>
                <a:cubicBezTo>
                  <a:pt x="270" y="195"/>
                  <a:pt x="269" y="198"/>
                  <a:pt x="269" y="200"/>
                </a:cubicBezTo>
                <a:lnTo>
                  <a:pt x="268" y="204"/>
                </a:lnTo>
                <a:cubicBezTo>
                  <a:pt x="262" y="228"/>
                  <a:pt x="239" y="243"/>
                  <a:pt x="215" y="240"/>
                </a:cubicBezTo>
                <a:cubicBezTo>
                  <a:pt x="191" y="237"/>
                  <a:pt x="173" y="217"/>
                  <a:pt x="173" y="192"/>
                </a:cubicBezTo>
                <a:lnTo>
                  <a:pt x="173" y="189"/>
                </a:lnTo>
                <a:lnTo>
                  <a:pt x="173" y="187"/>
                </a:lnTo>
                <a:cubicBezTo>
                  <a:pt x="173" y="163"/>
                  <a:pt x="191" y="143"/>
                  <a:pt x="215" y="140"/>
                </a:cubicBezTo>
                <a:cubicBezTo>
                  <a:pt x="239" y="137"/>
                  <a:pt x="262" y="152"/>
                  <a:pt x="268" y="176"/>
                </a:cubicBezTo>
                <a:lnTo>
                  <a:pt x="269" y="182"/>
                </a:lnTo>
                <a:lnTo>
                  <a:pt x="269" y="185"/>
                </a:lnTo>
                <a:lnTo>
                  <a:pt x="262" y="166"/>
                </a:lnTo>
                <a:lnTo>
                  <a:pt x="264" y="169"/>
                </a:lnTo>
                <a:lnTo>
                  <a:pt x="258" y="162"/>
                </a:lnTo>
                <a:lnTo>
                  <a:pt x="259" y="163"/>
                </a:lnTo>
                <a:lnTo>
                  <a:pt x="177" y="197"/>
                </a:lnTo>
                <a:lnTo>
                  <a:pt x="177" y="195"/>
                </a:lnTo>
                <a:lnTo>
                  <a:pt x="177" y="192"/>
                </a:lnTo>
                <a:lnTo>
                  <a:pt x="178" y="199"/>
                </a:lnTo>
                <a:lnTo>
                  <a:pt x="177" y="196"/>
                </a:lnTo>
                <a:lnTo>
                  <a:pt x="179" y="204"/>
                </a:lnTo>
                <a:lnTo>
                  <a:pt x="179" y="203"/>
                </a:lnTo>
                <a:lnTo>
                  <a:pt x="272" y="187"/>
                </a:lnTo>
                <a:lnTo>
                  <a:pt x="272" y="185"/>
                </a:lnTo>
                <a:lnTo>
                  <a:pt x="273" y="195"/>
                </a:lnTo>
                <a:lnTo>
                  <a:pt x="273" y="199"/>
                </a:lnTo>
                <a:lnTo>
                  <a:pt x="273" y="202"/>
                </a:lnTo>
                <a:lnTo>
                  <a:pt x="177" y="202"/>
                </a:lnTo>
                <a:lnTo>
                  <a:pt x="177" y="200"/>
                </a:lnTo>
                <a:lnTo>
                  <a:pt x="177" y="197"/>
                </a:lnTo>
                <a:lnTo>
                  <a:pt x="225" y="245"/>
                </a:lnTo>
                <a:lnTo>
                  <a:pt x="224" y="245"/>
                </a:lnTo>
                <a:lnTo>
                  <a:pt x="272" y="202"/>
                </a:lnTo>
                <a:lnTo>
                  <a:pt x="271" y="207"/>
                </a:lnTo>
                <a:cubicBezTo>
                  <a:pt x="269" y="232"/>
                  <a:pt x="247" y="251"/>
                  <a:pt x="221" y="250"/>
                </a:cubicBezTo>
                <a:cubicBezTo>
                  <a:pt x="196" y="249"/>
                  <a:pt x="175" y="228"/>
                  <a:pt x="175" y="202"/>
                </a:cubicBezTo>
                <a:lnTo>
                  <a:pt x="175" y="198"/>
                </a:lnTo>
                <a:lnTo>
                  <a:pt x="175" y="197"/>
                </a:lnTo>
                <a:lnTo>
                  <a:pt x="271" y="197"/>
                </a:lnTo>
                <a:lnTo>
                  <a:pt x="271" y="204"/>
                </a:lnTo>
                <a:lnTo>
                  <a:pt x="270" y="215"/>
                </a:lnTo>
                <a:lnTo>
                  <a:pt x="269" y="219"/>
                </a:lnTo>
                <a:lnTo>
                  <a:pt x="270" y="209"/>
                </a:lnTo>
                <a:lnTo>
                  <a:pt x="270" y="211"/>
                </a:lnTo>
                <a:lnTo>
                  <a:pt x="175" y="200"/>
                </a:lnTo>
                <a:lnTo>
                  <a:pt x="175" y="202"/>
                </a:lnTo>
                <a:lnTo>
                  <a:pt x="176" y="199"/>
                </a:lnTo>
                <a:lnTo>
                  <a:pt x="270" y="216"/>
                </a:lnTo>
                <a:lnTo>
                  <a:pt x="269" y="222"/>
                </a:lnTo>
                <a:lnTo>
                  <a:pt x="268" y="226"/>
                </a:lnTo>
                <a:cubicBezTo>
                  <a:pt x="263" y="250"/>
                  <a:pt x="240" y="266"/>
                  <a:pt x="216" y="264"/>
                </a:cubicBezTo>
                <a:cubicBezTo>
                  <a:pt x="191" y="261"/>
                  <a:pt x="173" y="240"/>
                  <a:pt x="173" y="216"/>
                </a:cubicBezTo>
                <a:lnTo>
                  <a:pt x="173" y="214"/>
                </a:lnTo>
                <a:lnTo>
                  <a:pt x="173" y="211"/>
                </a:lnTo>
                <a:lnTo>
                  <a:pt x="268" y="222"/>
                </a:lnTo>
                <a:lnTo>
                  <a:pt x="267" y="225"/>
                </a:lnTo>
                <a:lnTo>
                  <a:pt x="266" y="230"/>
                </a:lnTo>
                <a:cubicBezTo>
                  <a:pt x="261" y="255"/>
                  <a:pt x="239" y="271"/>
                  <a:pt x="214" y="269"/>
                </a:cubicBezTo>
                <a:cubicBezTo>
                  <a:pt x="190" y="266"/>
                  <a:pt x="171" y="246"/>
                  <a:pt x="171" y="221"/>
                </a:cubicBezTo>
                <a:lnTo>
                  <a:pt x="171" y="218"/>
                </a:lnTo>
                <a:lnTo>
                  <a:pt x="172" y="228"/>
                </a:lnTo>
                <a:lnTo>
                  <a:pt x="171" y="225"/>
                </a:lnTo>
                <a:lnTo>
                  <a:pt x="266" y="216"/>
                </a:lnTo>
                <a:lnTo>
                  <a:pt x="266" y="217"/>
                </a:lnTo>
                <a:lnTo>
                  <a:pt x="266" y="221"/>
                </a:lnTo>
                <a:lnTo>
                  <a:pt x="266" y="232"/>
                </a:lnTo>
                <a:lnTo>
                  <a:pt x="266" y="236"/>
                </a:lnTo>
                <a:cubicBezTo>
                  <a:pt x="263" y="258"/>
                  <a:pt x="246" y="276"/>
                  <a:pt x="224" y="278"/>
                </a:cubicBezTo>
                <a:cubicBezTo>
                  <a:pt x="202" y="281"/>
                  <a:pt x="181" y="268"/>
                  <a:pt x="173" y="247"/>
                </a:cubicBezTo>
                <a:lnTo>
                  <a:pt x="172" y="243"/>
                </a:lnTo>
                <a:cubicBezTo>
                  <a:pt x="171" y="241"/>
                  <a:pt x="170" y="238"/>
                  <a:pt x="169" y="235"/>
                </a:cubicBezTo>
                <a:lnTo>
                  <a:pt x="168" y="230"/>
                </a:lnTo>
                <a:cubicBezTo>
                  <a:pt x="166" y="216"/>
                  <a:pt x="169" y="201"/>
                  <a:pt x="179" y="190"/>
                </a:cubicBezTo>
                <a:cubicBezTo>
                  <a:pt x="188" y="179"/>
                  <a:pt x="201" y="173"/>
                  <a:pt x="215" y="173"/>
                </a:cubicBezTo>
                <a:lnTo>
                  <a:pt x="217" y="173"/>
                </a:lnTo>
                <a:cubicBezTo>
                  <a:pt x="231" y="173"/>
                  <a:pt x="245" y="179"/>
                  <a:pt x="254" y="191"/>
                </a:cubicBezTo>
                <a:cubicBezTo>
                  <a:pt x="263" y="202"/>
                  <a:pt x="267" y="216"/>
                  <a:pt x="264" y="230"/>
                </a:cubicBezTo>
                <a:lnTo>
                  <a:pt x="264" y="233"/>
                </a:lnTo>
                <a:cubicBezTo>
                  <a:pt x="263" y="237"/>
                  <a:pt x="261" y="241"/>
                  <a:pt x="259" y="245"/>
                </a:cubicBezTo>
                <a:lnTo>
                  <a:pt x="258" y="247"/>
                </a:lnTo>
                <a:cubicBezTo>
                  <a:pt x="247" y="269"/>
                  <a:pt x="222" y="279"/>
                  <a:pt x="199" y="270"/>
                </a:cubicBezTo>
                <a:cubicBezTo>
                  <a:pt x="176" y="262"/>
                  <a:pt x="163" y="238"/>
                  <a:pt x="169" y="214"/>
                </a:cubicBezTo>
                <a:lnTo>
                  <a:pt x="169" y="212"/>
                </a:lnTo>
                <a:lnTo>
                  <a:pt x="168" y="223"/>
                </a:lnTo>
                <a:lnTo>
                  <a:pt x="168" y="221"/>
                </a:lnTo>
                <a:lnTo>
                  <a:pt x="216" y="269"/>
                </a:lnTo>
                <a:lnTo>
                  <a:pt x="215" y="269"/>
                </a:lnTo>
                <a:lnTo>
                  <a:pt x="263" y="216"/>
                </a:lnTo>
                <a:lnTo>
                  <a:pt x="264" y="221"/>
                </a:lnTo>
                <a:lnTo>
                  <a:pt x="264" y="223"/>
                </a:lnTo>
                <a:lnTo>
                  <a:pt x="264" y="226"/>
                </a:lnTo>
                <a:cubicBezTo>
                  <a:pt x="266" y="233"/>
                  <a:pt x="265" y="241"/>
                  <a:pt x="263" y="249"/>
                </a:cubicBezTo>
                <a:lnTo>
                  <a:pt x="262" y="250"/>
                </a:lnTo>
                <a:cubicBezTo>
                  <a:pt x="255" y="272"/>
                  <a:pt x="232" y="286"/>
                  <a:pt x="209" y="282"/>
                </a:cubicBezTo>
                <a:cubicBezTo>
                  <a:pt x="186" y="279"/>
                  <a:pt x="168" y="259"/>
                  <a:pt x="168" y="235"/>
                </a:cubicBezTo>
                <a:lnTo>
                  <a:pt x="168" y="232"/>
                </a:lnTo>
                <a:lnTo>
                  <a:pt x="170" y="244"/>
                </a:lnTo>
                <a:lnTo>
                  <a:pt x="169" y="242"/>
                </a:lnTo>
                <a:lnTo>
                  <a:pt x="264" y="230"/>
                </a:lnTo>
                <a:lnTo>
                  <a:pt x="264" y="232"/>
                </a:lnTo>
                <a:lnTo>
                  <a:pt x="264" y="235"/>
                </a:lnTo>
                <a:lnTo>
                  <a:pt x="264" y="238"/>
                </a:lnTo>
                <a:lnTo>
                  <a:pt x="264" y="240"/>
                </a:lnTo>
                <a:lnTo>
                  <a:pt x="168" y="240"/>
                </a:lnTo>
                <a:lnTo>
                  <a:pt x="168" y="238"/>
                </a:lnTo>
                <a:cubicBezTo>
                  <a:pt x="168" y="236"/>
                  <a:pt x="168" y="233"/>
                  <a:pt x="169" y="231"/>
                </a:cubicBezTo>
                <a:lnTo>
                  <a:pt x="169" y="228"/>
                </a:lnTo>
                <a:lnTo>
                  <a:pt x="168" y="235"/>
                </a:lnTo>
                <a:lnTo>
                  <a:pt x="168" y="232"/>
                </a:lnTo>
                <a:lnTo>
                  <a:pt x="168" y="230"/>
                </a:lnTo>
                <a:lnTo>
                  <a:pt x="264" y="230"/>
                </a:lnTo>
                <a:lnTo>
                  <a:pt x="264" y="232"/>
                </a:lnTo>
                <a:cubicBezTo>
                  <a:pt x="264" y="235"/>
                  <a:pt x="264" y="237"/>
                  <a:pt x="264" y="240"/>
                </a:cubicBezTo>
                <a:lnTo>
                  <a:pt x="263" y="243"/>
                </a:lnTo>
                <a:lnTo>
                  <a:pt x="264" y="235"/>
                </a:lnTo>
                <a:lnTo>
                  <a:pt x="264" y="240"/>
                </a:lnTo>
                <a:lnTo>
                  <a:pt x="264" y="242"/>
                </a:lnTo>
                <a:lnTo>
                  <a:pt x="264" y="244"/>
                </a:lnTo>
                <a:cubicBezTo>
                  <a:pt x="264" y="269"/>
                  <a:pt x="246" y="289"/>
                  <a:pt x="222" y="292"/>
                </a:cubicBezTo>
                <a:cubicBezTo>
                  <a:pt x="198" y="295"/>
                  <a:pt x="175" y="280"/>
                  <a:pt x="169" y="256"/>
                </a:cubicBezTo>
                <a:lnTo>
                  <a:pt x="169" y="254"/>
                </a:lnTo>
                <a:cubicBezTo>
                  <a:pt x="167" y="247"/>
                  <a:pt x="167" y="240"/>
                  <a:pt x="168" y="233"/>
                </a:cubicBezTo>
                <a:lnTo>
                  <a:pt x="169" y="231"/>
                </a:lnTo>
                <a:cubicBezTo>
                  <a:pt x="173" y="212"/>
                  <a:pt x="188" y="197"/>
                  <a:pt x="207" y="193"/>
                </a:cubicBezTo>
                <a:lnTo>
                  <a:pt x="209" y="192"/>
                </a:lnTo>
                <a:cubicBezTo>
                  <a:pt x="215" y="191"/>
                  <a:pt x="222" y="191"/>
                  <a:pt x="228" y="192"/>
                </a:cubicBezTo>
                <a:lnTo>
                  <a:pt x="230" y="193"/>
                </a:lnTo>
                <a:cubicBezTo>
                  <a:pt x="255" y="198"/>
                  <a:pt x="271" y="220"/>
                  <a:pt x="269" y="245"/>
                </a:cubicBezTo>
                <a:cubicBezTo>
                  <a:pt x="266" y="269"/>
                  <a:pt x="246" y="288"/>
                  <a:pt x="221" y="288"/>
                </a:cubicBezTo>
                <a:lnTo>
                  <a:pt x="220" y="288"/>
                </a:lnTo>
                <a:lnTo>
                  <a:pt x="268" y="236"/>
                </a:lnTo>
                <a:lnTo>
                  <a:pt x="268" y="240"/>
                </a:lnTo>
                <a:lnTo>
                  <a:pt x="269" y="244"/>
                </a:lnTo>
                <a:lnTo>
                  <a:pt x="173" y="249"/>
                </a:lnTo>
                <a:lnTo>
                  <a:pt x="173" y="248"/>
                </a:lnTo>
                <a:lnTo>
                  <a:pt x="173" y="245"/>
                </a:lnTo>
                <a:lnTo>
                  <a:pt x="173" y="252"/>
                </a:lnTo>
                <a:lnTo>
                  <a:pt x="173" y="248"/>
                </a:lnTo>
                <a:cubicBezTo>
                  <a:pt x="173" y="246"/>
                  <a:pt x="172" y="244"/>
                  <a:pt x="172" y="241"/>
                </a:cubicBezTo>
                <a:lnTo>
                  <a:pt x="172" y="240"/>
                </a:lnTo>
                <a:lnTo>
                  <a:pt x="268" y="240"/>
                </a:lnTo>
                <a:lnTo>
                  <a:pt x="268" y="241"/>
                </a:lnTo>
                <a:lnTo>
                  <a:pt x="268" y="234"/>
                </a:lnTo>
                <a:lnTo>
                  <a:pt x="268" y="237"/>
                </a:lnTo>
                <a:cubicBezTo>
                  <a:pt x="269" y="239"/>
                  <a:pt x="269" y="242"/>
                  <a:pt x="269" y="244"/>
                </a:cubicBezTo>
                <a:lnTo>
                  <a:pt x="269" y="249"/>
                </a:lnTo>
                <a:lnTo>
                  <a:pt x="173" y="249"/>
                </a:lnTo>
                <a:lnTo>
                  <a:pt x="173" y="247"/>
                </a:lnTo>
                <a:lnTo>
                  <a:pt x="173" y="244"/>
                </a:lnTo>
                <a:lnTo>
                  <a:pt x="269" y="244"/>
                </a:lnTo>
                <a:lnTo>
                  <a:pt x="269" y="246"/>
                </a:lnTo>
                <a:cubicBezTo>
                  <a:pt x="269" y="248"/>
                  <a:pt x="269" y="251"/>
                  <a:pt x="268" y="253"/>
                </a:cubicBezTo>
                <a:lnTo>
                  <a:pt x="268" y="256"/>
                </a:lnTo>
                <a:lnTo>
                  <a:pt x="268" y="249"/>
                </a:lnTo>
                <a:lnTo>
                  <a:pt x="268" y="260"/>
                </a:lnTo>
                <a:lnTo>
                  <a:pt x="268" y="264"/>
                </a:lnTo>
                <a:lnTo>
                  <a:pt x="220" y="211"/>
                </a:lnTo>
                <a:lnTo>
                  <a:pt x="221" y="211"/>
                </a:lnTo>
                <a:lnTo>
                  <a:pt x="173" y="259"/>
                </a:lnTo>
                <a:lnTo>
                  <a:pt x="173" y="256"/>
                </a:lnTo>
                <a:lnTo>
                  <a:pt x="174" y="268"/>
                </a:lnTo>
                <a:lnTo>
                  <a:pt x="174" y="266"/>
                </a:lnTo>
                <a:lnTo>
                  <a:pt x="267" y="266"/>
                </a:lnTo>
                <a:lnTo>
                  <a:pt x="266" y="271"/>
                </a:lnTo>
                <a:lnTo>
                  <a:pt x="265" y="274"/>
                </a:lnTo>
                <a:cubicBezTo>
                  <a:pt x="263" y="278"/>
                  <a:pt x="261" y="282"/>
                  <a:pt x="259" y="286"/>
                </a:cubicBezTo>
                <a:lnTo>
                  <a:pt x="257" y="289"/>
                </a:lnTo>
                <a:cubicBezTo>
                  <a:pt x="253" y="295"/>
                  <a:pt x="248" y="299"/>
                  <a:pt x="242" y="303"/>
                </a:cubicBezTo>
                <a:lnTo>
                  <a:pt x="239" y="305"/>
                </a:lnTo>
                <a:cubicBezTo>
                  <a:pt x="227" y="312"/>
                  <a:pt x="211" y="314"/>
                  <a:pt x="198" y="308"/>
                </a:cubicBezTo>
                <a:cubicBezTo>
                  <a:pt x="184" y="303"/>
                  <a:pt x="174" y="292"/>
                  <a:pt x="169" y="279"/>
                </a:cubicBezTo>
                <a:lnTo>
                  <a:pt x="168" y="277"/>
                </a:lnTo>
                <a:cubicBezTo>
                  <a:pt x="166" y="270"/>
                  <a:pt x="165" y="262"/>
                  <a:pt x="167" y="254"/>
                </a:cubicBezTo>
                <a:lnTo>
                  <a:pt x="167" y="254"/>
                </a:lnTo>
                <a:lnTo>
                  <a:pt x="167" y="249"/>
                </a:lnTo>
                <a:lnTo>
                  <a:pt x="215" y="302"/>
                </a:lnTo>
                <a:lnTo>
                  <a:pt x="214" y="302"/>
                </a:lnTo>
                <a:lnTo>
                  <a:pt x="262" y="254"/>
                </a:lnTo>
                <a:lnTo>
                  <a:pt x="262" y="265"/>
                </a:lnTo>
                <a:lnTo>
                  <a:pt x="261" y="272"/>
                </a:lnTo>
                <a:lnTo>
                  <a:pt x="213" y="220"/>
                </a:lnTo>
                <a:lnTo>
                  <a:pt x="214" y="220"/>
                </a:lnTo>
                <a:cubicBezTo>
                  <a:pt x="228" y="220"/>
                  <a:pt x="242" y="227"/>
                  <a:pt x="251" y="238"/>
                </a:cubicBezTo>
                <a:cubicBezTo>
                  <a:pt x="260" y="249"/>
                  <a:pt x="264" y="264"/>
                  <a:pt x="261" y="278"/>
                </a:cubicBezTo>
                <a:lnTo>
                  <a:pt x="260" y="283"/>
                </a:lnTo>
                <a:lnTo>
                  <a:pt x="260" y="285"/>
                </a:lnTo>
                <a:lnTo>
                  <a:pt x="213" y="225"/>
                </a:lnTo>
                <a:lnTo>
                  <a:pt x="213" y="225"/>
                </a:lnTo>
                <a:lnTo>
                  <a:pt x="165" y="273"/>
                </a:lnTo>
                <a:lnTo>
                  <a:pt x="165" y="270"/>
                </a:lnTo>
                <a:lnTo>
                  <a:pt x="165" y="268"/>
                </a:lnTo>
                <a:lnTo>
                  <a:pt x="261" y="268"/>
                </a:lnTo>
                <a:lnTo>
                  <a:pt x="261" y="270"/>
                </a:lnTo>
                <a:lnTo>
                  <a:pt x="261" y="273"/>
                </a:lnTo>
                <a:cubicBezTo>
                  <a:pt x="261" y="299"/>
                  <a:pt x="240" y="321"/>
                  <a:pt x="213" y="321"/>
                </a:cubicBezTo>
                <a:lnTo>
                  <a:pt x="213" y="321"/>
                </a:lnTo>
                <a:lnTo>
                  <a:pt x="261" y="268"/>
                </a:lnTo>
                <a:lnTo>
                  <a:pt x="261" y="273"/>
                </a:lnTo>
                <a:cubicBezTo>
                  <a:pt x="262" y="278"/>
                  <a:pt x="261" y="283"/>
                  <a:pt x="260" y="288"/>
                </a:cubicBezTo>
                <a:lnTo>
                  <a:pt x="260" y="288"/>
                </a:lnTo>
                <a:lnTo>
                  <a:pt x="260" y="286"/>
                </a:lnTo>
                <a:lnTo>
                  <a:pt x="260" y="287"/>
                </a:lnTo>
                <a:lnTo>
                  <a:pt x="164" y="287"/>
                </a:lnTo>
                <a:lnTo>
                  <a:pt x="164" y="279"/>
                </a:lnTo>
                <a:lnTo>
                  <a:pt x="164" y="280"/>
                </a:lnTo>
                <a:lnTo>
                  <a:pt x="164" y="275"/>
                </a:lnTo>
                <a:lnTo>
                  <a:pt x="164" y="273"/>
                </a:lnTo>
                <a:lnTo>
                  <a:pt x="260" y="273"/>
                </a:lnTo>
                <a:lnTo>
                  <a:pt x="260" y="274"/>
                </a:lnTo>
                <a:lnTo>
                  <a:pt x="260" y="281"/>
                </a:lnTo>
                <a:lnTo>
                  <a:pt x="259" y="292"/>
                </a:lnTo>
                <a:lnTo>
                  <a:pt x="259" y="294"/>
                </a:lnTo>
                <a:lnTo>
                  <a:pt x="259" y="291"/>
                </a:lnTo>
                <a:lnTo>
                  <a:pt x="258" y="293"/>
                </a:lnTo>
                <a:lnTo>
                  <a:pt x="258" y="297"/>
                </a:lnTo>
                <a:lnTo>
                  <a:pt x="166" y="279"/>
                </a:lnTo>
                <a:lnTo>
                  <a:pt x="167" y="277"/>
                </a:lnTo>
                <a:lnTo>
                  <a:pt x="165" y="284"/>
                </a:lnTo>
                <a:lnTo>
                  <a:pt x="166" y="276"/>
                </a:lnTo>
                <a:lnTo>
                  <a:pt x="169" y="267"/>
                </a:lnTo>
                <a:lnTo>
                  <a:pt x="170" y="265"/>
                </a:lnTo>
                <a:cubicBezTo>
                  <a:pt x="179" y="243"/>
                  <a:pt x="201" y="231"/>
                  <a:pt x="224" y="235"/>
                </a:cubicBezTo>
                <a:cubicBezTo>
                  <a:pt x="247" y="240"/>
                  <a:pt x="263" y="259"/>
                  <a:pt x="263" y="282"/>
                </a:cubicBezTo>
                <a:lnTo>
                  <a:pt x="263" y="283"/>
                </a:lnTo>
                <a:cubicBezTo>
                  <a:pt x="263" y="286"/>
                  <a:pt x="263" y="288"/>
                  <a:pt x="262" y="290"/>
                </a:cubicBezTo>
                <a:lnTo>
                  <a:pt x="262" y="295"/>
                </a:lnTo>
                <a:lnTo>
                  <a:pt x="261" y="298"/>
                </a:lnTo>
                <a:lnTo>
                  <a:pt x="262" y="290"/>
                </a:lnTo>
                <a:lnTo>
                  <a:pt x="262" y="292"/>
                </a:lnTo>
                <a:lnTo>
                  <a:pt x="166" y="292"/>
                </a:lnTo>
                <a:lnTo>
                  <a:pt x="166" y="290"/>
                </a:lnTo>
                <a:lnTo>
                  <a:pt x="166" y="287"/>
                </a:lnTo>
                <a:cubicBezTo>
                  <a:pt x="166" y="262"/>
                  <a:pt x="186" y="241"/>
                  <a:pt x="211" y="240"/>
                </a:cubicBezTo>
                <a:cubicBezTo>
                  <a:pt x="237" y="238"/>
                  <a:pt x="259" y="257"/>
                  <a:pt x="262" y="282"/>
                </a:cubicBezTo>
                <a:lnTo>
                  <a:pt x="262" y="292"/>
                </a:lnTo>
                <a:lnTo>
                  <a:pt x="262" y="297"/>
                </a:lnTo>
                <a:lnTo>
                  <a:pt x="166" y="297"/>
                </a:lnTo>
                <a:lnTo>
                  <a:pt x="166" y="295"/>
                </a:lnTo>
                <a:lnTo>
                  <a:pt x="172" y="316"/>
                </a:lnTo>
                <a:lnTo>
                  <a:pt x="170" y="313"/>
                </a:lnTo>
                <a:lnTo>
                  <a:pt x="206" y="339"/>
                </a:lnTo>
                <a:lnTo>
                  <a:pt x="203" y="339"/>
                </a:lnTo>
                <a:lnTo>
                  <a:pt x="215" y="339"/>
                </a:lnTo>
                <a:lnTo>
                  <a:pt x="211" y="340"/>
                </a:lnTo>
                <a:lnTo>
                  <a:pt x="253" y="301"/>
                </a:lnTo>
                <a:lnTo>
                  <a:pt x="252" y="302"/>
                </a:lnTo>
                <a:lnTo>
                  <a:pt x="252" y="307"/>
                </a:lnTo>
                <a:lnTo>
                  <a:pt x="251" y="295"/>
                </a:lnTo>
                <a:lnTo>
                  <a:pt x="252" y="298"/>
                </a:lnTo>
                <a:cubicBezTo>
                  <a:pt x="252" y="300"/>
                  <a:pt x="252" y="303"/>
                  <a:pt x="252" y="305"/>
                </a:cubicBezTo>
                <a:lnTo>
                  <a:pt x="252" y="306"/>
                </a:lnTo>
                <a:cubicBezTo>
                  <a:pt x="252" y="332"/>
                  <a:pt x="232" y="353"/>
                  <a:pt x="207" y="354"/>
                </a:cubicBezTo>
                <a:cubicBezTo>
                  <a:pt x="181" y="356"/>
                  <a:pt x="159" y="337"/>
                  <a:pt x="157" y="311"/>
                </a:cubicBezTo>
                <a:lnTo>
                  <a:pt x="156" y="301"/>
                </a:lnTo>
                <a:lnTo>
                  <a:pt x="156" y="298"/>
                </a:lnTo>
                <a:lnTo>
                  <a:pt x="158" y="314"/>
                </a:lnTo>
                <a:lnTo>
                  <a:pt x="158" y="312"/>
                </a:lnTo>
                <a:lnTo>
                  <a:pt x="251" y="303"/>
                </a:lnTo>
                <a:lnTo>
                  <a:pt x="251" y="305"/>
                </a:lnTo>
                <a:lnTo>
                  <a:pt x="250" y="311"/>
                </a:lnTo>
                <a:cubicBezTo>
                  <a:pt x="248" y="336"/>
                  <a:pt x="227" y="354"/>
                  <a:pt x="202" y="354"/>
                </a:cubicBezTo>
                <a:lnTo>
                  <a:pt x="201" y="354"/>
                </a:lnTo>
                <a:lnTo>
                  <a:pt x="199" y="354"/>
                </a:lnTo>
                <a:lnTo>
                  <a:pt x="199" y="354"/>
                </a:lnTo>
                <a:lnTo>
                  <a:pt x="243" y="326"/>
                </a:lnTo>
                <a:lnTo>
                  <a:pt x="241" y="330"/>
                </a:lnTo>
                <a:lnTo>
                  <a:pt x="245" y="306"/>
                </a:lnTo>
                <a:lnTo>
                  <a:pt x="245" y="311"/>
                </a:lnTo>
                <a:lnTo>
                  <a:pt x="246" y="315"/>
                </a:lnTo>
                <a:cubicBezTo>
                  <a:pt x="247" y="329"/>
                  <a:pt x="243" y="342"/>
                  <a:pt x="234" y="352"/>
                </a:cubicBezTo>
                <a:cubicBezTo>
                  <a:pt x="225" y="363"/>
                  <a:pt x="212" y="368"/>
                  <a:pt x="198" y="368"/>
                </a:cubicBezTo>
                <a:lnTo>
                  <a:pt x="196" y="368"/>
                </a:lnTo>
                <a:lnTo>
                  <a:pt x="244" y="316"/>
                </a:lnTo>
                <a:lnTo>
                  <a:pt x="245" y="326"/>
                </a:lnTo>
                <a:lnTo>
                  <a:pt x="245" y="329"/>
                </a:lnTo>
                <a:lnTo>
                  <a:pt x="240" y="308"/>
                </a:lnTo>
                <a:lnTo>
                  <a:pt x="240" y="309"/>
                </a:lnTo>
                <a:lnTo>
                  <a:pt x="149" y="330"/>
                </a:lnTo>
                <a:lnTo>
                  <a:pt x="149" y="327"/>
                </a:lnTo>
                <a:lnTo>
                  <a:pt x="150" y="327"/>
                </a:lnTo>
                <a:lnTo>
                  <a:pt x="149" y="317"/>
                </a:lnTo>
                <a:lnTo>
                  <a:pt x="149" y="316"/>
                </a:lnTo>
                <a:lnTo>
                  <a:pt x="244" y="324"/>
                </a:lnTo>
                <a:lnTo>
                  <a:pt x="244" y="327"/>
                </a:lnTo>
                <a:lnTo>
                  <a:pt x="244" y="319"/>
                </a:lnTo>
                <a:lnTo>
                  <a:pt x="244" y="329"/>
                </a:lnTo>
                <a:lnTo>
                  <a:pt x="244" y="331"/>
                </a:lnTo>
                <a:lnTo>
                  <a:pt x="244" y="335"/>
                </a:lnTo>
                <a:lnTo>
                  <a:pt x="153" y="314"/>
                </a:lnTo>
                <a:lnTo>
                  <a:pt x="154" y="313"/>
                </a:lnTo>
                <a:lnTo>
                  <a:pt x="148" y="334"/>
                </a:lnTo>
                <a:lnTo>
                  <a:pt x="148" y="330"/>
                </a:lnTo>
                <a:lnTo>
                  <a:pt x="148" y="327"/>
                </a:lnTo>
                <a:lnTo>
                  <a:pt x="148" y="325"/>
                </a:lnTo>
                <a:lnTo>
                  <a:pt x="244" y="335"/>
                </a:lnTo>
                <a:lnTo>
                  <a:pt x="243" y="340"/>
                </a:lnTo>
                <a:lnTo>
                  <a:pt x="242" y="342"/>
                </a:lnTo>
                <a:cubicBezTo>
                  <a:pt x="236" y="365"/>
                  <a:pt x="214" y="381"/>
                  <a:pt x="190" y="378"/>
                </a:cubicBezTo>
                <a:cubicBezTo>
                  <a:pt x="166" y="375"/>
                  <a:pt x="147" y="354"/>
                  <a:pt x="147" y="330"/>
                </a:cubicBezTo>
                <a:lnTo>
                  <a:pt x="147" y="327"/>
                </a:lnTo>
                <a:cubicBezTo>
                  <a:pt x="147" y="324"/>
                  <a:pt x="148" y="320"/>
                  <a:pt x="149" y="316"/>
                </a:cubicBezTo>
                <a:lnTo>
                  <a:pt x="149" y="314"/>
                </a:lnTo>
                <a:cubicBezTo>
                  <a:pt x="156" y="289"/>
                  <a:pt x="180" y="274"/>
                  <a:pt x="205" y="278"/>
                </a:cubicBezTo>
                <a:cubicBezTo>
                  <a:pt x="230" y="283"/>
                  <a:pt x="247" y="306"/>
                  <a:pt x="244" y="331"/>
                </a:cubicBezTo>
                <a:lnTo>
                  <a:pt x="243" y="334"/>
                </a:lnTo>
                <a:lnTo>
                  <a:pt x="243" y="337"/>
                </a:lnTo>
                <a:lnTo>
                  <a:pt x="242" y="347"/>
                </a:lnTo>
                <a:lnTo>
                  <a:pt x="242" y="339"/>
                </a:lnTo>
                <a:lnTo>
                  <a:pt x="243" y="344"/>
                </a:lnTo>
                <a:cubicBezTo>
                  <a:pt x="244" y="357"/>
                  <a:pt x="240" y="371"/>
                  <a:pt x="231" y="381"/>
                </a:cubicBezTo>
                <a:cubicBezTo>
                  <a:pt x="222" y="391"/>
                  <a:pt x="209" y="397"/>
                  <a:pt x="195" y="397"/>
                </a:cubicBezTo>
                <a:lnTo>
                  <a:pt x="194" y="397"/>
                </a:lnTo>
                <a:cubicBezTo>
                  <a:pt x="167" y="397"/>
                  <a:pt x="146" y="375"/>
                  <a:pt x="146" y="349"/>
                </a:cubicBezTo>
                <a:lnTo>
                  <a:pt x="146" y="346"/>
                </a:lnTo>
                <a:lnTo>
                  <a:pt x="146" y="346"/>
                </a:lnTo>
                <a:lnTo>
                  <a:pt x="145" y="336"/>
                </a:lnTo>
                <a:lnTo>
                  <a:pt x="145" y="335"/>
                </a:lnTo>
                <a:lnTo>
                  <a:pt x="241" y="335"/>
                </a:lnTo>
                <a:lnTo>
                  <a:pt x="241" y="338"/>
                </a:lnTo>
                <a:lnTo>
                  <a:pt x="241" y="330"/>
                </a:lnTo>
                <a:lnTo>
                  <a:pt x="242" y="340"/>
                </a:lnTo>
                <a:lnTo>
                  <a:pt x="243" y="350"/>
                </a:lnTo>
                <a:lnTo>
                  <a:pt x="243" y="354"/>
                </a:lnTo>
                <a:lnTo>
                  <a:pt x="243" y="354"/>
                </a:lnTo>
                <a:cubicBezTo>
                  <a:pt x="243" y="379"/>
                  <a:pt x="225" y="399"/>
                  <a:pt x="201" y="402"/>
                </a:cubicBezTo>
                <a:cubicBezTo>
                  <a:pt x="177" y="405"/>
                  <a:pt x="154" y="390"/>
                  <a:pt x="148" y="366"/>
                </a:cubicBezTo>
                <a:lnTo>
                  <a:pt x="147" y="359"/>
                </a:lnTo>
                <a:lnTo>
                  <a:pt x="146" y="356"/>
                </a:lnTo>
                <a:lnTo>
                  <a:pt x="242" y="349"/>
                </a:lnTo>
                <a:lnTo>
                  <a:pt x="242" y="352"/>
                </a:lnTo>
                <a:lnTo>
                  <a:pt x="242" y="354"/>
                </a:lnTo>
                <a:lnTo>
                  <a:pt x="146" y="354"/>
                </a:lnTo>
                <a:lnTo>
                  <a:pt x="146" y="351"/>
                </a:lnTo>
                <a:lnTo>
                  <a:pt x="146" y="347"/>
                </a:lnTo>
                <a:lnTo>
                  <a:pt x="146" y="342"/>
                </a:lnTo>
                <a:lnTo>
                  <a:pt x="146" y="339"/>
                </a:lnTo>
                <a:lnTo>
                  <a:pt x="242" y="339"/>
                </a:lnTo>
                <a:lnTo>
                  <a:pt x="242" y="341"/>
                </a:lnTo>
                <a:lnTo>
                  <a:pt x="242" y="344"/>
                </a:lnTo>
                <a:lnTo>
                  <a:pt x="242" y="352"/>
                </a:lnTo>
                <a:lnTo>
                  <a:pt x="242" y="356"/>
                </a:lnTo>
                <a:lnTo>
                  <a:pt x="242" y="358"/>
                </a:lnTo>
                <a:lnTo>
                  <a:pt x="151" y="337"/>
                </a:lnTo>
                <a:lnTo>
                  <a:pt x="152" y="336"/>
                </a:lnTo>
                <a:lnTo>
                  <a:pt x="147" y="351"/>
                </a:lnTo>
                <a:lnTo>
                  <a:pt x="147" y="347"/>
                </a:lnTo>
                <a:lnTo>
                  <a:pt x="195" y="402"/>
                </a:lnTo>
                <a:lnTo>
                  <a:pt x="194" y="402"/>
                </a:lnTo>
                <a:cubicBezTo>
                  <a:pt x="167" y="402"/>
                  <a:pt x="146" y="380"/>
                  <a:pt x="146" y="354"/>
                </a:cubicBezTo>
                <a:lnTo>
                  <a:pt x="146" y="348"/>
                </a:lnTo>
                <a:lnTo>
                  <a:pt x="147" y="356"/>
                </a:lnTo>
                <a:lnTo>
                  <a:pt x="146" y="353"/>
                </a:lnTo>
                <a:cubicBezTo>
                  <a:pt x="146" y="350"/>
                  <a:pt x="145" y="348"/>
                  <a:pt x="145" y="345"/>
                </a:cubicBezTo>
                <a:lnTo>
                  <a:pt x="145" y="344"/>
                </a:lnTo>
                <a:lnTo>
                  <a:pt x="241" y="344"/>
                </a:lnTo>
                <a:lnTo>
                  <a:pt x="241" y="347"/>
                </a:lnTo>
                <a:lnTo>
                  <a:pt x="241" y="353"/>
                </a:lnTo>
                <a:lnTo>
                  <a:pt x="241" y="359"/>
                </a:lnTo>
                <a:lnTo>
                  <a:pt x="241" y="363"/>
                </a:lnTo>
                <a:lnTo>
                  <a:pt x="193" y="315"/>
                </a:lnTo>
                <a:lnTo>
                  <a:pt x="194" y="315"/>
                </a:lnTo>
                <a:lnTo>
                  <a:pt x="146" y="363"/>
                </a:lnTo>
                <a:lnTo>
                  <a:pt x="146" y="360"/>
                </a:lnTo>
                <a:lnTo>
                  <a:pt x="146" y="358"/>
                </a:lnTo>
                <a:lnTo>
                  <a:pt x="241" y="366"/>
                </a:lnTo>
                <a:lnTo>
                  <a:pt x="241" y="369"/>
                </a:lnTo>
                <a:lnTo>
                  <a:pt x="241" y="361"/>
                </a:lnTo>
                <a:lnTo>
                  <a:pt x="241" y="372"/>
                </a:lnTo>
                <a:lnTo>
                  <a:pt x="241" y="371"/>
                </a:lnTo>
                <a:lnTo>
                  <a:pt x="241" y="373"/>
                </a:lnTo>
                <a:lnTo>
                  <a:pt x="145" y="373"/>
                </a:lnTo>
                <a:lnTo>
                  <a:pt x="145" y="366"/>
                </a:lnTo>
                <a:lnTo>
                  <a:pt x="146" y="362"/>
                </a:lnTo>
                <a:lnTo>
                  <a:pt x="146" y="361"/>
                </a:lnTo>
                <a:lnTo>
                  <a:pt x="146" y="358"/>
                </a:lnTo>
                <a:lnTo>
                  <a:pt x="242" y="358"/>
                </a:lnTo>
                <a:lnTo>
                  <a:pt x="242" y="360"/>
                </a:lnTo>
                <a:cubicBezTo>
                  <a:pt x="242" y="362"/>
                  <a:pt x="242" y="365"/>
                  <a:pt x="241" y="367"/>
                </a:cubicBezTo>
                <a:lnTo>
                  <a:pt x="241" y="370"/>
                </a:lnTo>
                <a:lnTo>
                  <a:pt x="241" y="363"/>
                </a:lnTo>
                <a:lnTo>
                  <a:pt x="241" y="366"/>
                </a:lnTo>
                <a:lnTo>
                  <a:pt x="241" y="368"/>
                </a:lnTo>
                <a:lnTo>
                  <a:pt x="193" y="320"/>
                </a:lnTo>
                <a:lnTo>
                  <a:pt x="194" y="320"/>
                </a:lnTo>
                <a:cubicBezTo>
                  <a:pt x="210" y="320"/>
                  <a:pt x="225" y="328"/>
                  <a:pt x="234" y="341"/>
                </a:cubicBezTo>
                <a:cubicBezTo>
                  <a:pt x="243" y="354"/>
                  <a:pt x="244" y="371"/>
                  <a:pt x="239" y="386"/>
                </a:cubicBezTo>
                <a:lnTo>
                  <a:pt x="238" y="388"/>
                </a:lnTo>
                <a:lnTo>
                  <a:pt x="240" y="380"/>
                </a:lnTo>
                <a:lnTo>
                  <a:pt x="240" y="382"/>
                </a:lnTo>
                <a:lnTo>
                  <a:pt x="229" y="342"/>
                </a:lnTo>
                <a:lnTo>
                  <a:pt x="232" y="345"/>
                </a:lnTo>
                <a:lnTo>
                  <a:pt x="220" y="335"/>
                </a:lnTo>
                <a:lnTo>
                  <a:pt x="222" y="336"/>
                </a:lnTo>
                <a:lnTo>
                  <a:pt x="149" y="377"/>
                </a:lnTo>
                <a:lnTo>
                  <a:pt x="149" y="373"/>
                </a:lnTo>
                <a:lnTo>
                  <a:pt x="150" y="382"/>
                </a:lnTo>
                <a:lnTo>
                  <a:pt x="149" y="377"/>
                </a:lnTo>
                <a:lnTo>
                  <a:pt x="196" y="416"/>
                </a:lnTo>
                <a:lnTo>
                  <a:pt x="196" y="416"/>
                </a:lnTo>
                <a:lnTo>
                  <a:pt x="244" y="363"/>
                </a:lnTo>
                <a:lnTo>
                  <a:pt x="244" y="373"/>
                </a:lnTo>
                <a:lnTo>
                  <a:pt x="244" y="377"/>
                </a:lnTo>
                <a:lnTo>
                  <a:pt x="196" y="329"/>
                </a:lnTo>
                <a:lnTo>
                  <a:pt x="197" y="329"/>
                </a:lnTo>
                <a:lnTo>
                  <a:pt x="197" y="425"/>
                </a:lnTo>
                <a:lnTo>
                  <a:pt x="195" y="425"/>
                </a:lnTo>
                <a:lnTo>
                  <a:pt x="195" y="329"/>
                </a:lnTo>
                <a:lnTo>
                  <a:pt x="196" y="329"/>
                </a:lnTo>
                <a:cubicBezTo>
                  <a:pt x="223" y="329"/>
                  <a:pt x="244" y="351"/>
                  <a:pt x="244" y="377"/>
                </a:cubicBezTo>
                <a:lnTo>
                  <a:pt x="244" y="388"/>
                </a:lnTo>
                <a:lnTo>
                  <a:pt x="244" y="395"/>
                </a:lnTo>
                <a:cubicBezTo>
                  <a:pt x="242" y="421"/>
                  <a:pt x="221" y="440"/>
                  <a:pt x="196" y="440"/>
                </a:cubicBezTo>
                <a:lnTo>
                  <a:pt x="195" y="440"/>
                </a:lnTo>
                <a:lnTo>
                  <a:pt x="194" y="440"/>
                </a:lnTo>
                <a:lnTo>
                  <a:pt x="194" y="440"/>
                </a:lnTo>
                <a:cubicBezTo>
                  <a:pt x="167" y="440"/>
                  <a:pt x="146" y="418"/>
                  <a:pt x="146" y="392"/>
                </a:cubicBezTo>
                <a:lnTo>
                  <a:pt x="146" y="386"/>
                </a:lnTo>
                <a:lnTo>
                  <a:pt x="147" y="394"/>
                </a:lnTo>
                <a:lnTo>
                  <a:pt x="146" y="391"/>
                </a:lnTo>
                <a:cubicBezTo>
                  <a:pt x="146" y="389"/>
                  <a:pt x="145" y="386"/>
                  <a:pt x="145" y="383"/>
                </a:cubicBezTo>
                <a:lnTo>
                  <a:pt x="145" y="382"/>
                </a:lnTo>
                <a:lnTo>
                  <a:pt x="241" y="382"/>
                </a:lnTo>
                <a:lnTo>
                  <a:pt x="241" y="380"/>
                </a:lnTo>
                <a:lnTo>
                  <a:pt x="242" y="389"/>
                </a:lnTo>
                <a:lnTo>
                  <a:pt x="242" y="394"/>
                </a:lnTo>
                <a:lnTo>
                  <a:pt x="242" y="397"/>
                </a:lnTo>
                <a:lnTo>
                  <a:pt x="146" y="397"/>
                </a:lnTo>
                <a:lnTo>
                  <a:pt x="146" y="395"/>
                </a:lnTo>
                <a:lnTo>
                  <a:pt x="146" y="392"/>
                </a:lnTo>
                <a:lnTo>
                  <a:pt x="242" y="392"/>
                </a:lnTo>
                <a:lnTo>
                  <a:pt x="242" y="395"/>
                </a:lnTo>
                <a:lnTo>
                  <a:pt x="242" y="397"/>
                </a:lnTo>
                <a:lnTo>
                  <a:pt x="146" y="397"/>
                </a:lnTo>
                <a:lnTo>
                  <a:pt x="146" y="392"/>
                </a:lnTo>
                <a:lnTo>
                  <a:pt x="146" y="389"/>
                </a:lnTo>
                <a:lnTo>
                  <a:pt x="146" y="387"/>
                </a:lnTo>
                <a:lnTo>
                  <a:pt x="242" y="387"/>
                </a:lnTo>
                <a:lnTo>
                  <a:pt x="242" y="391"/>
                </a:lnTo>
                <a:lnTo>
                  <a:pt x="242" y="397"/>
                </a:lnTo>
                <a:cubicBezTo>
                  <a:pt x="242" y="423"/>
                  <a:pt x="220" y="445"/>
                  <a:pt x="194" y="445"/>
                </a:cubicBezTo>
                <a:lnTo>
                  <a:pt x="193" y="445"/>
                </a:lnTo>
                <a:lnTo>
                  <a:pt x="241" y="397"/>
                </a:lnTo>
                <a:lnTo>
                  <a:pt x="241" y="399"/>
                </a:lnTo>
                <a:lnTo>
                  <a:pt x="240" y="390"/>
                </a:lnTo>
                <a:lnTo>
                  <a:pt x="241" y="392"/>
                </a:lnTo>
                <a:cubicBezTo>
                  <a:pt x="243" y="406"/>
                  <a:pt x="240" y="421"/>
                  <a:pt x="231" y="432"/>
                </a:cubicBezTo>
                <a:cubicBezTo>
                  <a:pt x="221" y="443"/>
                  <a:pt x="208" y="449"/>
                  <a:pt x="193" y="449"/>
                </a:cubicBezTo>
                <a:lnTo>
                  <a:pt x="193" y="449"/>
                </a:lnTo>
                <a:lnTo>
                  <a:pt x="240" y="411"/>
                </a:lnTo>
                <a:lnTo>
                  <a:pt x="239" y="416"/>
                </a:lnTo>
                <a:lnTo>
                  <a:pt x="238" y="391"/>
                </a:lnTo>
                <a:lnTo>
                  <a:pt x="239" y="396"/>
                </a:lnTo>
                <a:cubicBezTo>
                  <a:pt x="244" y="410"/>
                  <a:pt x="241" y="427"/>
                  <a:pt x="232" y="439"/>
                </a:cubicBezTo>
                <a:cubicBezTo>
                  <a:pt x="223" y="452"/>
                  <a:pt x="209" y="459"/>
                  <a:pt x="193" y="459"/>
                </a:cubicBezTo>
                <a:lnTo>
                  <a:pt x="192" y="459"/>
                </a:lnTo>
                <a:cubicBezTo>
                  <a:pt x="165" y="459"/>
                  <a:pt x="144" y="437"/>
                  <a:pt x="144" y="411"/>
                </a:cubicBezTo>
                <a:lnTo>
                  <a:pt x="144" y="408"/>
                </a:lnTo>
                <a:lnTo>
                  <a:pt x="144" y="406"/>
                </a:lnTo>
                <a:cubicBezTo>
                  <a:pt x="144" y="383"/>
                  <a:pt x="161" y="363"/>
                  <a:pt x="183" y="359"/>
                </a:cubicBezTo>
                <a:cubicBezTo>
                  <a:pt x="206" y="355"/>
                  <a:pt x="229" y="368"/>
                  <a:pt x="237" y="390"/>
                </a:cubicBezTo>
                <a:lnTo>
                  <a:pt x="238" y="394"/>
                </a:lnTo>
                <a:cubicBezTo>
                  <a:pt x="240" y="398"/>
                  <a:pt x="241" y="402"/>
                  <a:pt x="241" y="406"/>
                </a:cubicBezTo>
                <a:lnTo>
                  <a:pt x="242" y="412"/>
                </a:lnTo>
                <a:cubicBezTo>
                  <a:pt x="243" y="424"/>
                  <a:pt x="239" y="436"/>
                  <a:pt x="231" y="446"/>
                </a:cubicBezTo>
                <a:lnTo>
                  <a:pt x="229" y="448"/>
                </a:lnTo>
                <a:cubicBezTo>
                  <a:pt x="227" y="451"/>
                  <a:pt x="225" y="454"/>
                  <a:pt x="222" y="456"/>
                </a:cubicBezTo>
                <a:lnTo>
                  <a:pt x="219" y="458"/>
                </a:lnTo>
                <a:lnTo>
                  <a:pt x="237" y="420"/>
                </a:lnTo>
                <a:lnTo>
                  <a:pt x="237" y="423"/>
                </a:lnTo>
                <a:lnTo>
                  <a:pt x="237" y="425"/>
                </a:lnTo>
                <a:lnTo>
                  <a:pt x="141" y="425"/>
                </a:lnTo>
                <a:lnTo>
                  <a:pt x="141" y="423"/>
                </a:lnTo>
                <a:lnTo>
                  <a:pt x="142" y="431"/>
                </a:lnTo>
                <a:lnTo>
                  <a:pt x="142" y="428"/>
                </a:lnTo>
                <a:lnTo>
                  <a:pt x="189" y="468"/>
                </a:lnTo>
                <a:lnTo>
                  <a:pt x="188" y="468"/>
                </a:lnTo>
                <a:lnTo>
                  <a:pt x="186" y="468"/>
                </a:lnTo>
                <a:lnTo>
                  <a:pt x="186" y="372"/>
                </a:lnTo>
                <a:lnTo>
                  <a:pt x="188" y="372"/>
                </a:lnTo>
                <a:lnTo>
                  <a:pt x="188" y="468"/>
                </a:lnTo>
                <a:lnTo>
                  <a:pt x="186" y="468"/>
                </a:lnTo>
                <a:lnTo>
                  <a:pt x="234" y="420"/>
                </a:lnTo>
                <a:lnTo>
                  <a:pt x="234" y="432"/>
                </a:lnTo>
                <a:lnTo>
                  <a:pt x="234" y="436"/>
                </a:lnTo>
                <a:cubicBezTo>
                  <a:pt x="230" y="461"/>
                  <a:pt x="208" y="479"/>
                  <a:pt x="183" y="478"/>
                </a:cubicBezTo>
                <a:cubicBezTo>
                  <a:pt x="158" y="476"/>
                  <a:pt x="138" y="455"/>
                  <a:pt x="138" y="430"/>
                </a:cubicBezTo>
                <a:lnTo>
                  <a:pt x="138" y="428"/>
                </a:lnTo>
                <a:lnTo>
                  <a:pt x="138" y="425"/>
                </a:lnTo>
                <a:lnTo>
                  <a:pt x="138" y="422"/>
                </a:lnTo>
                <a:lnTo>
                  <a:pt x="138" y="420"/>
                </a:lnTo>
                <a:lnTo>
                  <a:pt x="233" y="432"/>
                </a:lnTo>
                <a:lnTo>
                  <a:pt x="232" y="433"/>
                </a:lnTo>
                <a:lnTo>
                  <a:pt x="231" y="439"/>
                </a:lnTo>
                <a:cubicBezTo>
                  <a:pt x="227" y="461"/>
                  <a:pt x="207" y="478"/>
                  <a:pt x="184" y="478"/>
                </a:cubicBezTo>
                <a:lnTo>
                  <a:pt x="182" y="478"/>
                </a:lnTo>
                <a:lnTo>
                  <a:pt x="179" y="478"/>
                </a:lnTo>
                <a:lnTo>
                  <a:pt x="224" y="448"/>
                </a:lnTo>
                <a:lnTo>
                  <a:pt x="222" y="453"/>
                </a:lnTo>
                <a:lnTo>
                  <a:pt x="177" y="387"/>
                </a:lnTo>
                <a:lnTo>
                  <a:pt x="178" y="387"/>
                </a:lnTo>
                <a:cubicBezTo>
                  <a:pt x="204" y="387"/>
                  <a:pt x="226" y="408"/>
                  <a:pt x="226" y="435"/>
                </a:cubicBezTo>
                <a:lnTo>
                  <a:pt x="226" y="439"/>
                </a:lnTo>
                <a:lnTo>
                  <a:pt x="226" y="447"/>
                </a:lnTo>
                <a:lnTo>
                  <a:pt x="225" y="460"/>
                </a:lnTo>
                <a:lnTo>
                  <a:pt x="224" y="463"/>
                </a:lnTo>
                <a:lnTo>
                  <a:pt x="225" y="456"/>
                </a:lnTo>
                <a:lnTo>
                  <a:pt x="225" y="458"/>
                </a:lnTo>
                <a:lnTo>
                  <a:pt x="162" y="413"/>
                </a:lnTo>
                <a:lnTo>
                  <a:pt x="163" y="412"/>
                </a:lnTo>
                <a:lnTo>
                  <a:pt x="139" y="431"/>
                </a:lnTo>
                <a:lnTo>
                  <a:pt x="138" y="434"/>
                </a:lnTo>
                <a:lnTo>
                  <a:pt x="141" y="428"/>
                </a:lnTo>
                <a:lnTo>
                  <a:pt x="136" y="441"/>
                </a:lnTo>
                <a:lnTo>
                  <a:pt x="137" y="438"/>
                </a:lnTo>
                <a:lnTo>
                  <a:pt x="144" y="473"/>
                </a:lnTo>
                <a:lnTo>
                  <a:pt x="143" y="471"/>
                </a:lnTo>
                <a:lnTo>
                  <a:pt x="230" y="454"/>
                </a:lnTo>
                <a:lnTo>
                  <a:pt x="229" y="459"/>
                </a:lnTo>
                <a:lnTo>
                  <a:pt x="229" y="461"/>
                </a:lnTo>
                <a:cubicBezTo>
                  <a:pt x="223" y="484"/>
                  <a:pt x="200" y="500"/>
                  <a:pt x="176" y="497"/>
                </a:cubicBezTo>
                <a:cubicBezTo>
                  <a:pt x="152" y="494"/>
                  <a:pt x="134" y="473"/>
                  <a:pt x="134" y="449"/>
                </a:cubicBezTo>
                <a:lnTo>
                  <a:pt x="134" y="446"/>
                </a:lnTo>
                <a:lnTo>
                  <a:pt x="134" y="444"/>
                </a:lnTo>
                <a:lnTo>
                  <a:pt x="229" y="451"/>
                </a:lnTo>
                <a:lnTo>
                  <a:pt x="229" y="452"/>
                </a:lnTo>
                <a:lnTo>
                  <a:pt x="228" y="463"/>
                </a:lnTo>
                <a:lnTo>
                  <a:pt x="228" y="464"/>
                </a:lnTo>
                <a:lnTo>
                  <a:pt x="227" y="469"/>
                </a:lnTo>
                <a:lnTo>
                  <a:pt x="179" y="415"/>
                </a:lnTo>
                <a:lnTo>
                  <a:pt x="180" y="415"/>
                </a:lnTo>
                <a:lnTo>
                  <a:pt x="180" y="511"/>
                </a:lnTo>
                <a:lnTo>
                  <a:pt x="180" y="511"/>
                </a:lnTo>
                <a:lnTo>
                  <a:pt x="228" y="463"/>
                </a:lnTo>
                <a:lnTo>
                  <a:pt x="228" y="466"/>
                </a:lnTo>
                <a:cubicBezTo>
                  <a:pt x="228" y="472"/>
                  <a:pt x="227" y="477"/>
                  <a:pt x="226" y="482"/>
                </a:cubicBezTo>
                <a:lnTo>
                  <a:pt x="225" y="483"/>
                </a:lnTo>
                <a:cubicBezTo>
                  <a:pt x="218" y="505"/>
                  <a:pt x="195" y="519"/>
                  <a:pt x="172" y="515"/>
                </a:cubicBezTo>
                <a:cubicBezTo>
                  <a:pt x="149" y="512"/>
                  <a:pt x="131" y="492"/>
                  <a:pt x="131" y="468"/>
                </a:cubicBezTo>
                <a:lnTo>
                  <a:pt x="131" y="466"/>
                </a:lnTo>
                <a:lnTo>
                  <a:pt x="131" y="463"/>
                </a:lnTo>
                <a:lnTo>
                  <a:pt x="131" y="460"/>
                </a:lnTo>
                <a:lnTo>
                  <a:pt x="131" y="458"/>
                </a:lnTo>
                <a:cubicBezTo>
                  <a:pt x="131" y="433"/>
                  <a:pt x="151" y="412"/>
                  <a:pt x="176" y="411"/>
                </a:cubicBezTo>
                <a:cubicBezTo>
                  <a:pt x="202" y="409"/>
                  <a:pt x="224" y="427"/>
                  <a:pt x="227" y="453"/>
                </a:cubicBezTo>
                <a:lnTo>
                  <a:pt x="228" y="462"/>
                </a:lnTo>
                <a:lnTo>
                  <a:pt x="228" y="468"/>
                </a:lnTo>
                <a:cubicBezTo>
                  <a:pt x="228" y="494"/>
                  <a:pt x="206" y="516"/>
                  <a:pt x="180" y="516"/>
                </a:cubicBezTo>
                <a:lnTo>
                  <a:pt x="179" y="516"/>
                </a:lnTo>
                <a:cubicBezTo>
                  <a:pt x="153" y="516"/>
                  <a:pt x="131" y="494"/>
                  <a:pt x="131" y="468"/>
                </a:cubicBezTo>
                <a:lnTo>
                  <a:pt x="131" y="462"/>
                </a:lnTo>
                <a:lnTo>
                  <a:pt x="131" y="458"/>
                </a:lnTo>
                <a:cubicBezTo>
                  <a:pt x="131" y="434"/>
                  <a:pt x="150" y="414"/>
                  <a:pt x="174" y="411"/>
                </a:cubicBezTo>
                <a:cubicBezTo>
                  <a:pt x="198" y="408"/>
                  <a:pt x="220" y="423"/>
                  <a:pt x="226" y="447"/>
                </a:cubicBezTo>
                <a:lnTo>
                  <a:pt x="227" y="451"/>
                </a:lnTo>
                <a:cubicBezTo>
                  <a:pt x="228" y="453"/>
                  <a:pt x="228" y="456"/>
                  <a:pt x="228" y="458"/>
                </a:cubicBezTo>
                <a:lnTo>
                  <a:pt x="229" y="464"/>
                </a:lnTo>
                <a:cubicBezTo>
                  <a:pt x="230" y="477"/>
                  <a:pt x="226" y="490"/>
                  <a:pt x="216" y="500"/>
                </a:cubicBezTo>
                <a:cubicBezTo>
                  <a:pt x="207" y="510"/>
                  <a:pt x="194" y="516"/>
                  <a:pt x="181" y="516"/>
                </a:cubicBezTo>
                <a:lnTo>
                  <a:pt x="180" y="516"/>
                </a:lnTo>
                <a:lnTo>
                  <a:pt x="179" y="516"/>
                </a:lnTo>
                <a:lnTo>
                  <a:pt x="227" y="473"/>
                </a:lnTo>
                <a:lnTo>
                  <a:pt x="226" y="482"/>
                </a:lnTo>
                <a:lnTo>
                  <a:pt x="225" y="487"/>
                </a:lnTo>
                <a:lnTo>
                  <a:pt x="225" y="471"/>
                </a:lnTo>
                <a:lnTo>
                  <a:pt x="226" y="474"/>
                </a:lnTo>
                <a:lnTo>
                  <a:pt x="224" y="466"/>
                </a:lnTo>
                <a:lnTo>
                  <a:pt x="225" y="467"/>
                </a:lnTo>
                <a:lnTo>
                  <a:pt x="132" y="494"/>
                </a:lnTo>
                <a:lnTo>
                  <a:pt x="133" y="496"/>
                </a:lnTo>
                <a:lnTo>
                  <a:pt x="132" y="493"/>
                </a:lnTo>
                <a:lnTo>
                  <a:pt x="177" y="525"/>
                </a:lnTo>
                <a:lnTo>
                  <a:pt x="176" y="525"/>
                </a:lnTo>
                <a:lnTo>
                  <a:pt x="224" y="477"/>
                </a:lnTo>
                <a:lnTo>
                  <a:pt x="224" y="482"/>
                </a:lnTo>
                <a:lnTo>
                  <a:pt x="224" y="485"/>
                </a:lnTo>
                <a:lnTo>
                  <a:pt x="224" y="487"/>
                </a:lnTo>
                <a:cubicBezTo>
                  <a:pt x="224" y="509"/>
                  <a:pt x="210" y="528"/>
                  <a:pt x="189" y="533"/>
                </a:cubicBezTo>
                <a:cubicBezTo>
                  <a:pt x="167" y="539"/>
                  <a:pt x="145" y="529"/>
                  <a:pt x="135" y="510"/>
                </a:cubicBezTo>
                <a:lnTo>
                  <a:pt x="133" y="507"/>
                </a:lnTo>
                <a:lnTo>
                  <a:pt x="130" y="502"/>
                </a:lnTo>
                <a:lnTo>
                  <a:pt x="171" y="525"/>
                </a:lnTo>
                <a:lnTo>
                  <a:pt x="170" y="525"/>
                </a:lnTo>
                <a:lnTo>
                  <a:pt x="218" y="477"/>
                </a:lnTo>
                <a:lnTo>
                  <a:pt x="218" y="481"/>
                </a:lnTo>
                <a:lnTo>
                  <a:pt x="218" y="486"/>
                </a:lnTo>
                <a:lnTo>
                  <a:pt x="218" y="496"/>
                </a:lnTo>
                <a:lnTo>
                  <a:pt x="218" y="501"/>
                </a:lnTo>
                <a:lnTo>
                  <a:pt x="170" y="453"/>
                </a:lnTo>
                <a:lnTo>
                  <a:pt x="171" y="453"/>
                </a:lnTo>
                <a:lnTo>
                  <a:pt x="123" y="501"/>
                </a:lnTo>
                <a:lnTo>
                  <a:pt x="123" y="497"/>
                </a:lnTo>
                <a:cubicBezTo>
                  <a:pt x="123" y="495"/>
                  <a:pt x="123" y="492"/>
                  <a:pt x="124" y="489"/>
                </a:cubicBezTo>
                <a:lnTo>
                  <a:pt x="125" y="481"/>
                </a:lnTo>
                <a:lnTo>
                  <a:pt x="127" y="473"/>
                </a:lnTo>
                <a:lnTo>
                  <a:pt x="129" y="464"/>
                </a:lnTo>
                <a:lnTo>
                  <a:pt x="130" y="462"/>
                </a:lnTo>
                <a:cubicBezTo>
                  <a:pt x="137" y="440"/>
                  <a:pt x="160" y="426"/>
                  <a:pt x="183" y="430"/>
                </a:cubicBezTo>
                <a:cubicBezTo>
                  <a:pt x="206" y="434"/>
                  <a:pt x="223" y="454"/>
                  <a:pt x="223" y="477"/>
                </a:cubicBezTo>
                <a:lnTo>
                  <a:pt x="223" y="479"/>
                </a:lnTo>
                <a:lnTo>
                  <a:pt x="223" y="483"/>
                </a:lnTo>
                <a:lnTo>
                  <a:pt x="223" y="488"/>
                </a:lnTo>
                <a:lnTo>
                  <a:pt x="224" y="497"/>
                </a:lnTo>
                <a:lnTo>
                  <a:pt x="224" y="501"/>
                </a:lnTo>
                <a:cubicBezTo>
                  <a:pt x="224" y="528"/>
                  <a:pt x="202" y="549"/>
                  <a:pt x="176" y="549"/>
                </a:cubicBezTo>
                <a:lnTo>
                  <a:pt x="175" y="549"/>
                </a:lnTo>
                <a:lnTo>
                  <a:pt x="222" y="494"/>
                </a:lnTo>
                <a:lnTo>
                  <a:pt x="223" y="497"/>
                </a:lnTo>
                <a:cubicBezTo>
                  <a:pt x="223" y="499"/>
                  <a:pt x="223" y="502"/>
                  <a:pt x="223" y="504"/>
                </a:cubicBezTo>
                <a:lnTo>
                  <a:pt x="223" y="506"/>
                </a:lnTo>
                <a:cubicBezTo>
                  <a:pt x="223" y="528"/>
                  <a:pt x="209" y="547"/>
                  <a:pt x="188" y="552"/>
                </a:cubicBezTo>
                <a:cubicBezTo>
                  <a:pt x="166" y="558"/>
                  <a:pt x="144" y="548"/>
                  <a:pt x="134" y="529"/>
                </a:cubicBezTo>
                <a:lnTo>
                  <a:pt x="130" y="523"/>
                </a:lnTo>
                <a:lnTo>
                  <a:pt x="128" y="518"/>
                </a:lnTo>
                <a:lnTo>
                  <a:pt x="218" y="487"/>
                </a:lnTo>
                <a:lnTo>
                  <a:pt x="219" y="492"/>
                </a:lnTo>
                <a:cubicBezTo>
                  <a:pt x="219" y="495"/>
                  <a:pt x="219" y="498"/>
                  <a:pt x="219" y="501"/>
                </a:cubicBezTo>
                <a:lnTo>
                  <a:pt x="219" y="506"/>
                </a:lnTo>
                <a:lnTo>
                  <a:pt x="219" y="511"/>
                </a:lnTo>
                <a:cubicBezTo>
                  <a:pt x="219" y="513"/>
                  <a:pt x="219" y="516"/>
                  <a:pt x="219" y="518"/>
                </a:cubicBezTo>
                <a:lnTo>
                  <a:pt x="218" y="521"/>
                </a:lnTo>
                <a:lnTo>
                  <a:pt x="219" y="514"/>
                </a:lnTo>
                <a:lnTo>
                  <a:pt x="219" y="515"/>
                </a:lnTo>
                <a:cubicBezTo>
                  <a:pt x="219" y="540"/>
                  <a:pt x="200" y="561"/>
                  <a:pt x="176" y="563"/>
                </a:cubicBezTo>
                <a:cubicBezTo>
                  <a:pt x="151" y="566"/>
                  <a:pt x="129" y="549"/>
                  <a:pt x="124" y="525"/>
                </a:cubicBezTo>
                <a:lnTo>
                  <a:pt x="123" y="522"/>
                </a:lnTo>
                <a:cubicBezTo>
                  <a:pt x="123" y="519"/>
                  <a:pt x="122" y="516"/>
                  <a:pt x="122" y="513"/>
                </a:cubicBezTo>
                <a:lnTo>
                  <a:pt x="123" y="514"/>
                </a:lnTo>
                <a:lnTo>
                  <a:pt x="123" y="512"/>
                </a:lnTo>
                <a:lnTo>
                  <a:pt x="122" y="509"/>
                </a:lnTo>
                <a:cubicBezTo>
                  <a:pt x="120" y="495"/>
                  <a:pt x="124" y="481"/>
                  <a:pt x="133" y="470"/>
                </a:cubicBezTo>
                <a:cubicBezTo>
                  <a:pt x="142" y="460"/>
                  <a:pt x="155" y="453"/>
                  <a:pt x="169" y="453"/>
                </a:cubicBezTo>
                <a:lnTo>
                  <a:pt x="170" y="453"/>
                </a:lnTo>
                <a:cubicBezTo>
                  <a:pt x="186" y="453"/>
                  <a:pt x="200" y="461"/>
                  <a:pt x="209" y="473"/>
                </a:cubicBezTo>
                <a:cubicBezTo>
                  <a:pt x="218" y="486"/>
                  <a:pt x="221" y="502"/>
                  <a:pt x="216" y="517"/>
                </a:cubicBezTo>
                <a:lnTo>
                  <a:pt x="215" y="521"/>
                </a:lnTo>
                <a:lnTo>
                  <a:pt x="217" y="506"/>
                </a:lnTo>
                <a:lnTo>
                  <a:pt x="217" y="511"/>
                </a:lnTo>
                <a:lnTo>
                  <a:pt x="217" y="515"/>
                </a:lnTo>
                <a:lnTo>
                  <a:pt x="121" y="515"/>
                </a:lnTo>
                <a:lnTo>
                  <a:pt x="121" y="514"/>
                </a:lnTo>
                <a:lnTo>
                  <a:pt x="121" y="511"/>
                </a:lnTo>
                <a:lnTo>
                  <a:pt x="121" y="507"/>
                </a:lnTo>
                <a:lnTo>
                  <a:pt x="121" y="506"/>
                </a:lnTo>
                <a:lnTo>
                  <a:pt x="217" y="506"/>
                </a:lnTo>
                <a:lnTo>
                  <a:pt x="217" y="507"/>
                </a:lnTo>
                <a:lnTo>
                  <a:pt x="217" y="511"/>
                </a:lnTo>
                <a:cubicBezTo>
                  <a:pt x="217" y="514"/>
                  <a:pt x="217" y="516"/>
                  <a:pt x="216" y="519"/>
                </a:cubicBezTo>
                <a:lnTo>
                  <a:pt x="216" y="522"/>
                </a:lnTo>
                <a:lnTo>
                  <a:pt x="216" y="514"/>
                </a:lnTo>
                <a:lnTo>
                  <a:pt x="216" y="515"/>
                </a:lnTo>
                <a:cubicBezTo>
                  <a:pt x="216" y="537"/>
                  <a:pt x="203" y="555"/>
                  <a:pt x="182" y="561"/>
                </a:cubicBezTo>
                <a:cubicBezTo>
                  <a:pt x="162" y="568"/>
                  <a:pt x="140" y="560"/>
                  <a:pt x="129" y="542"/>
                </a:cubicBezTo>
                <a:lnTo>
                  <a:pt x="128" y="541"/>
                </a:lnTo>
                <a:cubicBezTo>
                  <a:pt x="125" y="537"/>
                  <a:pt x="123" y="533"/>
                  <a:pt x="122" y="529"/>
                </a:cubicBezTo>
                <a:lnTo>
                  <a:pt x="120" y="524"/>
                </a:lnTo>
                <a:lnTo>
                  <a:pt x="120" y="523"/>
                </a:lnTo>
                <a:lnTo>
                  <a:pt x="119" y="521"/>
                </a:lnTo>
                <a:lnTo>
                  <a:pt x="213" y="512"/>
                </a:lnTo>
                <a:lnTo>
                  <a:pt x="212" y="514"/>
                </a:lnTo>
                <a:lnTo>
                  <a:pt x="212" y="520"/>
                </a:lnTo>
                <a:cubicBezTo>
                  <a:pt x="210" y="545"/>
                  <a:pt x="189" y="563"/>
                  <a:pt x="164" y="563"/>
                </a:cubicBezTo>
                <a:lnTo>
                  <a:pt x="163" y="563"/>
                </a:lnTo>
                <a:lnTo>
                  <a:pt x="162" y="563"/>
                </a:lnTo>
                <a:lnTo>
                  <a:pt x="209" y="507"/>
                </a:lnTo>
                <a:lnTo>
                  <a:pt x="211" y="515"/>
                </a:lnTo>
                <a:lnTo>
                  <a:pt x="211" y="519"/>
                </a:lnTo>
                <a:lnTo>
                  <a:pt x="115" y="525"/>
                </a:lnTo>
                <a:lnTo>
                  <a:pt x="115" y="523"/>
                </a:lnTo>
                <a:lnTo>
                  <a:pt x="115" y="519"/>
                </a:lnTo>
                <a:lnTo>
                  <a:pt x="116" y="527"/>
                </a:lnTo>
                <a:lnTo>
                  <a:pt x="116" y="524"/>
                </a:lnTo>
                <a:cubicBezTo>
                  <a:pt x="115" y="522"/>
                  <a:pt x="115" y="519"/>
                  <a:pt x="115" y="516"/>
                </a:cubicBezTo>
                <a:lnTo>
                  <a:pt x="115" y="515"/>
                </a:lnTo>
                <a:lnTo>
                  <a:pt x="211" y="515"/>
                </a:lnTo>
                <a:lnTo>
                  <a:pt x="211" y="519"/>
                </a:lnTo>
                <a:lnTo>
                  <a:pt x="211" y="525"/>
                </a:lnTo>
                <a:lnTo>
                  <a:pt x="211" y="531"/>
                </a:lnTo>
                <a:cubicBezTo>
                  <a:pt x="211" y="534"/>
                  <a:pt x="211" y="537"/>
                  <a:pt x="210" y="539"/>
                </a:cubicBezTo>
                <a:lnTo>
                  <a:pt x="210" y="542"/>
                </a:lnTo>
                <a:cubicBezTo>
                  <a:pt x="206" y="567"/>
                  <a:pt x="183" y="584"/>
                  <a:pt x="159" y="582"/>
                </a:cubicBezTo>
                <a:cubicBezTo>
                  <a:pt x="134" y="580"/>
                  <a:pt x="114" y="559"/>
                  <a:pt x="114" y="534"/>
                </a:cubicBezTo>
                <a:lnTo>
                  <a:pt x="114" y="532"/>
                </a:lnTo>
                <a:lnTo>
                  <a:pt x="115" y="530"/>
                </a:lnTo>
                <a:lnTo>
                  <a:pt x="114" y="519"/>
                </a:lnTo>
                <a:lnTo>
                  <a:pt x="114" y="515"/>
                </a:lnTo>
                <a:lnTo>
                  <a:pt x="114" y="515"/>
                </a:lnTo>
                <a:lnTo>
                  <a:pt x="210" y="515"/>
                </a:lnTo>
                <a:lnTo>
                  <a:pt x="210" y="516"/>
                </a:lnTo>
                <a:lnTo>
                  <a:pt x="210" y="520"/>
                </a:lnTo>
                <a:cubicBezTo>
                  <a:pt x="210" y="524"/>
                  <a:pt x="210" y="527"/>
                  <a:pt x="209" y="531"/>
                </a:cubicBezTo>
                <a:lnTo>
                  <a:pt x="208" y="535"/>
                </a:lnTo>
                <a:lnTo>
                  <a:pt x="209" y="520"/>
                </a:lnTo>
                <a:lnTo>
                  <a:pt x="209" y="525"/>
                </a:lnTo>
                <a:cubicBezTo>
                  <a:pt x="210" y="532"/>
                  <a:pt x="209" y="539"/>
                  <a:pt x="207" y="545"/>
                </a:cubicBezTo>
                <a:lnTo>
                  <a:pt x="206" y="550"/>
                </a:lnTo>
                <a:lnTo>
                  <a:pt x="207" y="527"/>
                </a:lnTo>
                <a:lnTo>
                  <a:pt x="207" y="526"/>
                </a:lnTo>
                <a:lnTo>
                  <a:pt x="208" y="528"/>
                </a:lnTo>
                <a:lnTo>
                  <a:pt x="114" y="530"/>
                </a:lnTo>
                <a:lnTo>
                  <a:pt x="114" y="528"/>
                </a:lnTo>
                <a:lnTo>
                  <a:pt x="113" y="537"/>
                </a:lnTo>
                <a:lnTo>
                  <a:pt x="113" y="534"/>
                </a:lnTo>
                <a:lnTo>
                  <a:pt x="206" y="552"/>
                </a:lnTo>
                <a:lnTo>
                  <a:pt x="205" y="555"/>
                </a:lnTo>
                <a:lnTo>
                  <a:pt x="208" y="546"/>
                </a:lnTo>
                <a:lnTo>
                  <a:pt x="207" y="549"/>
                </a:lnTo>
                <a:cubicBezTo>
                  <a:pt x="202" y="573"/>
                  <a:pt x="180" y="590"/>
                  <a:pt x="155" y="587"/>
                </a:cubicBezTo>
                <a:cubicBezTo>
                  <a:pt x="131" y="585"/>
                  <a:pt x="112" y="564"/>
                  <a:pt x="112" y="539"/>
                </a:cubicBezTo>
                <a:lnTo>
                  <a:pt x="112" y="537"/>
                </a:lnTo>
                <a:lnTo>
                  <a:pt x="112" y="534"/>
                </a:lnTo>
                <a:lnTo>
                  <a:pt x="160" y="582"/>
                </a:lnTo>
                <a:lnTo>
                  <a:pt x="157" y="582"/>
                </a:lnTo>
                <a:lnTo>
                  <a:pt x="203" y="519"/>
                </a:lnTo>
                <a:lnTo>
                  <a:pt x="207" y="532"/>
                </a:lnTo>
                <a:lnTo>
                  <a:pt x="208" y="536"/>
                </a:lnTo>
                <a:lnTo>
                  <a:pt x="206" y="529"/>
                </a:lnTo>
                <a:lnTo>
                  <a:pt x="207" y="531"/>
                </a:lnTo>
                <a:lnTo>
                  <a:pt x="114" y="549"/>
                </a:lnTo>
                <a:lnTo>
                  <a:pt x="114" y="547"/>
                </a:lnTo>
                <a:lnTo>
                  <a:pt x="114" y="544"/>
                </a:lnTo>
                <a:lnTo>
                  <a:pt x="209" y="556"/>
                </a:lnTo>
                <a:lnTo>
                  <a:pt x="209" y="554"/>
                </a:lnTo>
                <a:lnTo>
                  <a:pt x="208" y="559"/>
                </a:lnTo>
                <a:lnTo>
                  <a:pt x="207" y="564"/>
                </a:lnTo>
                <a:cubicBezTo>
                  <a:pt x="202" y="586"/>
                  <a:pt x="182" y="601"/>
                  <a:pt x="160" y="601"/>
                </a:cubicBezTo>
                <a:lnTo>
                  <a:pt x="159" y="601"/>
                </a:lnTo>
                <a:lnTo>
                  <a:pt x="205" y="570"/>
                </a:lnTo>
                <a:lnTo>
                  <a:pt x="203" y="574"/>
                </a:lnTo>
                <a:lnTo>
                  <a:pt x="202" y="577"/>
                </a:lnTo>
                <a:cubicBezTo>
                  <a:pt x="200" y="584"/>
                  <a:pt x="196" y="591"/>
                  <a:pt x="190" y="596"/>
                </a:cubicBezTo>
                <a:lnTo>
                  <a:pt x="189" y="597"/>
                </a:lnTo>
                <a:cubicBezTo>
                  <a:pt x="178" y="608"/>
                  <a:pt x="163" y="613"/>
                  <a:pt x="148" y="610"/>
                </a:cubicBezTo>
                <a:cubicBezTo>
                  <a:pt x="133" y="608"/>
                  <a:pt x="119" y="598"/>
                  <a:pt x="113" y="584"/>
                </a:cubicBezTo>
                <a:lnTo>
                  <a:pt x="112" y="582"/>
                </a:lnTo>
                <a:cubicBezTo>
                  <a:pt x="109" y="578"/>
                  <a:pt x="108" y="572"/>
                  <a:pt x="107" y="567"/>
                </a:cubicBezTo>
                <a:lnTo>
                  <a:pt x="107" y="566"/>
                </a:lnTo>
                <a:lnTo>
                  <a:pt x="106" y="560"/>
                </a:lnTo>
                <a:lnTo>
                  <a:pt x="105" y="557"/>
                </a:lnTo>
                <a:lnTo>
                  <a:pt x="200" y="549"/>
                </a:lnTo>
                <a:lnTo>
                  <a:pt x="200" y="551"/>
                </a:lnTo>
                <a:cubicBezTo>
                  <a:pt x="200" y="555"/>
                  <a:pt x="200" y="559"/>
                  <a:pt x="199" y="563"/>
                </a:cubicBezTo>
                <a:lnTo>
                  <a:pt x="199" y="565"/>
                </a:lnTo>
                <a:lnTo>
                  <a:pt x="152" y="505"/>
                </a:lnTo>
                <a:lnTo>
                  <a:pt x="153" y="505"/>
                </a:lnTo>
                <a:cubicBezTo>
                  <a:pt x="180" y="505"/>
                  <a:pt x="201" y="527"/>
                  <a:pt x="201" y="553"/>
                </a:cubicBezTo>
                <a:lnTo>
                  <a:pt x="201" y="561"/>
                </a:lnTo>
                <a:lnTo>
                  <a:pt x="201" y="563"/>
                </a:lnTo>
                <a:lnTo>
                  <a:pt x="201" y="569"/>
                </a:lnTo>
                <a:lnTo>
                  <a:pt x="200" y="562"/>
                </a:lnTo>
                <a:lnTo>
                  <a:pt x="201" y="566"/>
                </a:lnTo>
                <a:lnTo>
                  <a:pt x="187" y="539"/>
                </a:lnTo>
                <a:lnTo>
                  <a:pt x="188" y="539"/>
                </a:lnTo>
                <a:lnTo>
                  <a:pt x="116" y="544"/>
                </a:lnTo>
                <a:lnTo>
                  <a:pt x="117" y="542"/>
                </a:lnTo>
                <a:lnTo>
                  <a:pt x="113" y="550"/>
                </a:lnTo>
                <a:lnTo>
                  <a:pt x="114" y="547"/>
                </a:lnTo>
                <a:cubicBezTo>
                  <a:pt x="124" y="527"/>
                  <a:pt x="146" y="516"/>
                  <a:pt x="168" y="521"/>
                </a:cubicBezTo>
                <a:cubicBezTo>
                  <a:pt x="190" y="526"/>
                  <a:pt x="205" y="546"/>
                  <a:pt x="205" y="568"/>
                </a:cubicBezTo>
                <a:lnTo>
                  <a:pt x="205" y="570"/>
                </a:lnTo>
                <a:lnTo>
                  <a:pt x="205" y="572"/>
                </a:lnTo>
                <a:cubicBezTo>
                  <a:pt x="205" y="597"/>
                  <a:pt x="187" y="617"/>
                  <a:pt x="163" y="620"/>
                </a:cubicBezTo>
                <a:cubicBezTo>
                  <a:pt x="139" y="623"/>
                  <a:pt x="116" y="608"/>
                  <a:pt x="110" y="584"/>
                </a:cubicBezTo>
                <a:lnTo>
                  <a:pt x="110" y="582"/>
                </a:lnTo>
                <a:cubicBezTo>
                  <a:pt x="109" y="578"/>
                  <a:pt x="108" y="574"/>
                  <a:pt x="108" y="570"/>
                </a:cubicBezTo>
                <a:lnTo>
                  <a:pt x="108" y="568"/>
                </a:lnTo>
                <a:lnTo>
                  <a:pt x="156" y="616"/>
                </a:lnTo>
                <a:lnTo>
                  <a:pt x="155" y="616"/>
                </a:lnTo>
                <a:lnTo>
                  <a:pt x="202" y="559"/>
                </a:lnTo>
                <a:lnTo>
                  <a:pt x="202" y="559"/>
                </a:lnTo>
                <a:lnTo>
                  <a:pt x="203" y="561"/>
                </a:lnTo>
                <a:cubicBezTo>
                  <a:pt x="206" y="575"/>
                  <a:pt x="203" y="590"/>
                  <a:pt x="194" y="602"/>
                </a:cubicBezTo>
                <a:cubicBezTo>
                  <a:pt x="185" y="614"/>
                  <a:pt x="171" y="620"/>
                  <a:pt x="156" y="620"/>
                </a:cubicBezTo>
                <a:lnTo>
                  <a:pt x="154" y="620"/>
                </a:lnTo>
                <a:cubicBezTo>
                  <a:pt x="128" y="620"/>
                  <a:pt x="106" y="599"/>
                  <a:pt x="106" y="572"/>
                </a:cubicBezTo>
                <a:lnTo>
                  <a:pt x="106" y="570"/>
                </a:lnTo>
                <a:cubicBezTo>
                  <a:pt x="106" y="568"/>
                  <a:pt x="107" y="565"/>
                  <a:pt x="107" y="563"/>
                </a:cubicBezTo>
                <a:lnTo>
                  <a:pt x="107" y="560"/>
                </a:lnTo>
                <a:lnTo>
                  <a:pt x="107" y="566"/>
                </a:lnTo>
                <a:lnTo>
                  <a:pt x="107" y="563"/>
                </a:lnTo>
                <a:lnTo>
                  <a:pt x="107" y="563"/>
                </a:lnTo>
                <a:lnTo>
                  <a:pt x="203" y="563"/>
                </a:lnTo>
                <a:lnTo>
                  <a:pt x="203" y="567"/>
                </a:lnTo>
                <a:lnTo>
                  <a:pt x="203" y="575"/>
                </a:lnTo>
                <a:lnTo>
                  <a:pt x="203" y="589"/>
                </a:lnTo>
                <a:lnTo>
                  <a:pt x="202" y="593"/>
                </a:lnTo>
                <a:cubicBezTo>
                  <a:pt x="199" y="618"/>
                  <a:pt x="177" y="636"/>
                  <a:pt x="151" y="635"/>
                </a:cubicBezTo>
                <a:cubicBezTo>
                  <a:pt x="126" y="633"/>
                  <a:pt x="106" y="612"/>
                  <a:pt x="106" y="587"/>
                </a:cubicBezTo>
                <a:lnTo>
                  <a:pt x="107" y="591"/>
                </a:lnTo>
                <a:lnTo>
                  <a:pt x="106" y="581"/>
                </a:lnTo>
                <a:lnTo>
                  <a:pt x="106" y="575"/>
                </a:lnTo>
                <a:lnTo>
                  <a:pt x="107" y="583"/>
                </a:lnTo>
                <a:lnTo>
                  <a:pt x="106" y="580"/>
                </a:lnTo>
                <a:lnTo>
                  <a:pt x="193" y="599"/>
                </a:lnTo>
                <a:lnTo>
                  <a:pt x="192" y="601"/>
                </a:lnTo>
                <a:lnTo>
                  <a:pt x="200" y="581"/>
                </a:lnTo>
                <a:lnTo>
                  <a:pt x="199" y="584"/>
                </a:lnTo>
                <a:lnTo>
                  <a:pt x="190" y="548"/>
                </a:lnTo>
                <a:lnTo>
                  <a:pt x="193" y="552"/>
                </a:lnTo>
                <a:cubicBezTo>
                  <a:pt x="198" y="559"/>
                  <a:pt x="201" y="566"/>
                  <a:pt x="203" y="573"/>
                </a:cubicBezTo>
                <a:lnTo>
                  <a:pt x="204" y="582"/>
                </a:lnTo>
                <a:lnTo>
                  <a:pt x="205" y="586"/>
                </a:lnTo>
                <a:lnTo>
                  <a:pt x="109" y="591"/>
                </a:lnTo>
                <a:lnTo>
                  <a:pt x="109" y="587"/>
                </a:lnTo>
                <a:lnTo>
                  <a:pt x="109" y="582"/>
                </a:lnTo>
                <a:lnTo>
                  <a:pt x="205" y="582"/>
                </a:lnTo>
                <a:lnTo>
                  <a:pt x="205" y="586"/>
                </a:lnTo>
                <a:cubicBezTo>
                  <a:pt x="205" y="590"/>
                  <a:pt x="205" y="593"/>
                  <a:pt x="204" y="596"/>
                </a:cubicBezTo>
                <a:lnTo>
                  <a:pt x="202" y="605"/>
                </a:lnTo>
                <a:lnTo>
                  <a:pt x="201" y="608"/>
                </a:lnTo>
                <a:cubicBezTo>
                  <a:pt x="199" y="616"/>
                  <a:pt x="195" y="623"/>
                  <a:pt x="189" y="629"/>
                </a:cubicBezTo>
                <a:lnTo>
                  <a:pt x="187" y="630"/>
                </a:lnTo>
                <a:cubicBezTo>
                  <a:pt x="174" y="644"/>
                  <a:pt x="155" y="648"/>
                  <a:pt x="137" y="642"/>
                </a:cubicBezTo>
                <a:cubicBezTo>
                  <a:pt x="120" y="635"/>
                  <a:pt x="108" y="620"/>
                  <a:pt x="106" y="601"/>
                </a:cubicBezTo>
                <a:lnTo>
                  <a:pt x="105" y="597"/>
                </a:lnTo>
                <a:lnTo>
                  <a:pt x="105" y="592"/>
                </a:lnTo>
                <a:lnTo>
                  <a:pt x="198" y="602"/>
                </a:lnTo>
                <a:lnTo>
                  <a:pt x="198" y="604"/>
                </a:lnTo>
                <a:lnTo>
                  <a:pt x="200" y="588"/>
                </a:lnTo>
                <a:lnTo>
                  <a:pt x="200" y="591"/>
                </a:lnTo>
                <a:lnTo>
                  <a:pt x="200" y="594"/>
                </a:lnTo>
                <a:lnTo>
                  <a:pt x="200" y="596"/>
                </a:lnTo>
                <a:lnTo>
                  <a:pt x="105" y="587"/>
                </a:lnTo>
                <a:lnTo>
                  <a:pt x="105" y="585"/>
                </a:lnTo>
                <a:lnTo>
                  <a:pt x="104" y="594"/>
                </a:lnTo>
                <a:lnTo>
                  <a:pt x="104" y="591"/>
                </a:lnTo>
                <a:cubicBezTo>
                  <a:pt x="104" y="567"/>
                  <a:pt x="123" y="547"/>
                  <a:pt x="147" y="544"/>
                </a:cubicBezTo>
                <a:cubicBezTo>
                  <a:pt x="171" y="541"/>
                  <a:pt x="193" y="556"/>
                  <a:pt x="199" y="580"/>
                </a:cubicBezTo>
                <a:lnTo>
                  <a:pt x="200" y="586"/>
                </a:lnTo>
                <a:lnTo>
                  <a:pt x="201" y="589"/>
                </a:lnTo>
                <a:cubicBezTo>
                  <a:pt x="203" y="602"/>
                  <a:pt x="199" y="617"/>
                  <a:pt x="190" y="627"/>
                </a:cubicBezTo>
                <a:cubicBezTo>
                  <a:pt x="181" y="638"/>
                  <a:pt x="168" y="644"/>
                  <a:pt x="153" y="644"/>
                </a:cubicBezTo>
                <a:lnTo>
                  <a:pt x="152" y="644"/>
                </a:lnTo>
                <a:lnTo>
                  <a:pt x="200" y="596"/>
                </a:lnTo>
                <a:lnTo>
                  <a:pt x="200" y="608"/>
                </a:lnTo>
                <a:lnTo>
                  <a:pt x="199" y="612"/>
                </a:lnTo>
                <a:cubicBezTo>
                  <a:pt x="196" y="637"/>
                  <a:pt x="174" y="655"/>
                  <a:pt x="148" y="654"/>
                </a:cubicBezTo>
                <a:cubicBezTo>
                  <a:pt x="123" y="652"/>
                  <a:pt x="103" y="631"/>
                  <a:pt x="103" y="606"/>
                </a:cubicBezTo>
                <a:lnTo>
                  <a:pt x="103" y="604"/>
                </a:lnTo>
                <a:cubicBezTo>
                  <a:pt x="103" y="602"/>
                  <a:pt x="104" y="599"/>
                  <a:pt x="104" y="597"/>
                </a:cubicBezTo>
                <a:lnTo>
                  <a:pt x="105" y="594"/>
                </a:lnTo>
                <a:lnTo>
                  <a:pt x="104" y="601"/>
                </a:lnTo>
                <a:lnTo>
                  <a:pt x="104" y="598"/>
                </a:lnTo>
                <a:lnTo>
                  <a:pt x="104" y="596"/>
                </a:lnTo>
                <a:cubicBezTo>
                  <a:pt x="104" y="574"/>
                  <a:pt x="119" y="555"/>
                  <a:pt x="141" y="550"/>
                </a:cubicBezTo>
                <a:cubicBezTo>
                  <a:pt x="163" y="545"/>
                  <a:pt x="185" y="555"/>
                  <a:pt x="195" y="575"/>
                </a:cubicBezTo>
                <a:lnTo>
                  <a:pt x="195" y="576"/>
                </a:lnTo>
                <a:cubicBezTo>
                  <a:pt x="199" y="583"/>
                  <a:pt x="200" y="590"/>
                  <a:pt x="200" y="597"/>
                </a:cubicBezTo>
                <a:lnTo>
                  <a:pt x="200" y="605"/>
                </a:lnTo>
                <a:lnTo>
                  <a:pt x="200" y="606"/>
                </a:lnTo>
                <a:lnTo>
                  <a:pt x="200" y="610"/>
                </a:lnTo>
                <a:lnTo>
                  <a:pt x="106" y="595"/>
                </a:lnTo>
                <a:lnTo>
                  <a:pt x="106" y="596"/>
                </a:lnTo>
                <a:lnTo>
                  <a:pt x="107" y="592"/>
                </a:lnTo>
                <a:cubicBezTo>
                  <a:pt x="108" y="589"/>
                  <a:pt x="109" y="587"/>
                  <a:pt x="111" y="584"/>
                </a:cubicBezTo>
                <a:lnTo>
                  <a:pt x="115" y="576"/>
                </a:lnTo>
                <a:lnTo>
                  <a:pt x="116" y="574"/>
                </a:lnTo>
                <a:cubicBezTo>
                  <a:pt x="126" y="560"/>
                  <a:pt x="143" y="551"/>
                  <a:pt x="161" y="553"/>
                </a:cubicBezTo>
                <a:cubicBezTo>
                  <a:pt x="179" y="555"/>
                  <a:pt x="194" y="567"/>
                  <a:pt x="201" y="583"/>
                </a:cubicBezTo>
                <a:lnTo>
                  <a:pt x="204" y="592"/>
                </a:lnTo>
                <a:lnTo>
                  <a:pt x="205" y="596"/>
                </a:lnTo>
                <a:cubicBezTo>
                  <a:pt x="205" y="598"/>
                  <a:pt x="205" y="600"/>
                  <a:pt x="206" y="603"/>
                </a:cubicBezTo>
                <a:lnTo>
                  <a:pt x="206" y="608"/>
                </a:lnTo>
                <a:lnTo>
                  <a:pt x="204" y="597"/>
                </a:lnTo>
                <a:lnTo>
                  <a:pt x="205" y="600"/>
                </a:lnTo>
                <a:lnTo>
                  <a:pt x="159" y="567"/>
                </a:lnTo>
                <a:lnTo>
                  <a:pt x="160" y="567"/>
                </a:lnTo>
                <a:cubicBezTo>
                  <a:pt x="184" y="567"/>
                  <a:pt x="204" y="584"/>
                  <a:pt x="208" y="608"/>
                </a:cubicBezTo>
                <a:lnTo>
                  <a:pt x="208" y="611"/>
                </a:lnTo>
                <a:cubicBezTo>
                  <a:pt x="209" y="613"/>
                  <a:pt x="209" y="616"/>
                  <a:pt x="209" y="618"/>
                </a:cubicBezTo>
                <a:lnTo>
                  <a:pt x="209" y="620"/>
                </a:lnTo>
                <a:lnTo>
                  <a:pt x="113" y="620"/>
                </a:lnTo>
                <a:lnTo>
                  <a:pt x="113" y="618"/>
                </a:lnTo>
                <a:cubicBezTo>
                  <a:pt x="113" y="616"/>
                  <a:pt x="113" y="614"/>
                  <a:pt x="113" y="612"/>
                </a:cubicBezTo>
                <a:lnTo>
                  <a:pt x="114" y="608"/>
                </a:lnTo>
                <a:lnTo>
                  <a:pt x="113" y="615"/>
                </a:lnTo>
                <a:lnTo>
                  <a:pt x="113" y="612"/>
                </a:lnTo>
                <a:lnTo>
                  <a:pt x="113" y="610"/>
                </a:lnTo>
                <a:lnTo>
                  <a:pt x="209" y="610"/>
                </a:lnTo>
                <a:lnTo>
                  <a:pt x="209" y="619"/>
                </a:lnTo>
                <a:lnTo>
                  <a:pt x="209" y="624"/>
                </a:lnTo>
                <a:cubicBezTo>
                  <a:pt x="207" y="649"/>
                  <a:pt x="186" y="668"/>
                  <a:pt x="161" y="668"/>
                </a:cubicBezTo>
                <a:lnTo>
                  <a:pt x="159" y="668"/>
                </a:lnTo>
                <a:lnTo>
                  <a:pt x="157" y="668"/>
                </a:lnTo>
                <a:lnTo>
                  <a:pt x="201" y="640"/>
                </a:lnTo>
                <a:lnTo>
                  <a:pt x="195" y="651"/>
                </a:lnTo>
                <a:lnTo>
                  <a:pt x="193" y="655"/>
                </a:lnTo>
                <a:cubicBezTo>
                  <a:pt x="183" y="671"/>
                  <a:pt x="165" y="679"/>
                  <a:pt x="146" y="677"/>
                </a:cubicBezTo>
                <a:cubicBezTo>
                  <a:pt x="128" y="675"/>
                  <a:pt x="112" y="662"/>
                  <a:pt x="106" y="645"/>
                </a:cubicBezTo>
                <a:lnTo>
                  <a:pt x="106" y="643"/>
                </a:lnTo>
                <a:cubicBezTo>
                  <a:pt x="104" y="638"/>
                  <a:pt x="103" y="633"/>
                  <a:pt x="103" y="628"/>
                </a:cubicBezTo>
                <a:lnTo>
                  <a:pt x="103" y="624"/>
                </a:lnTo>
                <a:cubicBezTo>
                  <a:pt x="103" y="622"/>
                  <a:pt x="104" y="619"/>
                  <a:pt x="104" y="617"/>
                </a:cubicBezTo>
                <a:lnTo>
                  <a:pt x="105" y="614"/>
                </a:lnTo>
                <a:lnTo>
                  <a:pt x="104" y="621"/>
                </a:lnTo>
                <a:lnTo>
                  <a:pt x="104" y="620"/>
                </a:lnTo>
                <a:cubicBezTo>
                  <a:pt x="104" y="595"/>
                  <a:pt x="123" y="575"/>
                  <a:pt x="147" y="572"/>
                </a:cubicBezTo>
                <a:cubicBezTo>
                  <a:pt x="172" y="570"/>
                  <a:pt x="194" y="586"/>
                  <a:pt x="199" y="611"/>
                </a:cubicBezTo>
                <a:lnTo>
                  <a:pt x="200" y="613"/>
                </a:lnTo>
                <a:cubicBezTo>
                  <a:pt x="200" y="616"/>
                  <a:pt x="200" y="619"/>
                  <a:pt x="200" y="622"/>
                </a:cubicBezTo>
                <a:lnTo>
                  <a:pt x="200" y="626"/>
                </a:lnTo>
                <a:lnTo>
                  <a:pt x="200" y="634"/>
                </a:lnTo>
                <a:lnTo>
                  <a:pt x="200" y="638"/>
                </a:lnTo>
                <a:lnTo>
                  <a:pt x="200" y="639"/>
                </a:lnTo>
                <a:lnTo>
                  <a:pt x="105" y="630"/>
                </a:lnTo>
                <a:lnTo>
                  <a:pt x="106" y="626"/>
                </a:lnTo>
                <a:lnTo>
                  <a:pt x="107" y="622"/>
                </a:lnTo>
                <a:lnTo>
                  <a:pt x="108" y="617"/>
                </a:lnTo>
                <a:cubicBezTo>
                  <a:pt x="109" y="612"/>
                  <a:pt x="111" y="607"/>
                  <a:pt x="114" y="603"/>
                </a:cubicBezTo>
                <a:lnTo>
                  <a:pt x="115" y="600"/>
                </a:lnTo>
                <a:cubicBezTo>
                  <a:pt x="127" y="580"/>
                  <a:pt x="152" y="572"/>
                  <a:pt x="173" y="580"/>
                </a:cubicBezTo>
                <a:lnTo>
                  <a:pt x="177" y="582"/>
                </a:lnTo>
                <a:cubicBezTo>
                  <a:pt x="182" y="583"/>
                  <a:pt x="186" y="585"/>
                  <a:pt x="189" y="588"/>
                </a:cubicBezTo>
                <a:lnTo>
                  <a:pt x="193" y="591"/>
                </a:lnTo>
                <a:cubicBezTo>
                  <a:pt x="210" y="603"/>
                  <a:pt x="217" y="625"/>
                  <a:pt x="210" y="645"/>
                </a:cubicBezTo>
                <a:cubicBezTo>
                  <a:pt x="203" y="664"/>
                  <a:pt x="185" y="677"/>
                  <a:pt x="164" y="677"/>
                </a:cubicBezTo>
                <a:lnTo>
                  <a:pt x="164" y="677"/>
                </a:lnTo>
                <a:cubicBezTo>
                  <a:pt x="137" y="677"/>
                  <a:pt x="116" y="656"/>
                  <a:pt x="116" y="629"/>
                </a:cubicBezTo>
                <a:lnTo>
                  <a:pt x="116" y="626"/>
                </a:lnTo>
                <a:lnTo>
                  <a:pt x="116" y="627"/>
                </a:lnTo>
                <a:lnTo>
                  <a:pt x="115" y="617"/>
                </a:lnTo>
                <a:lnTo>
                  <a:pt x="115" y="615"/>
                </a:lnTo>
                <a:cubicBezTo>
                  <a:pt x="115" y="591"/>
                  <a:pt x="134" y="571"/>
                  <a:pt x="158" y="568"/>
                </a:cubicBezTo>
                <a:cubicBezTo>
                  <a:pt x="182" y="565"/>
                  <a:pt x="204" y="580"/>
                  <a:pt x="210" y="604"/>
                </a:cubicBezTo>
                <a:lnTo>
                  <a:pt x="212" y="612"/>
                </a:lnTo>
                <a:lnTo>
                  <a:pt x="212" y="616"/>
                </a:lnTo>
                <a:cubicBezTo>
                  <a:pt x="212" y="618"/>
                  <a:pt x="213" y="621"/>
                  <a:pt x="212" y="624"/>
                </a:cubicBezTo>
                <a:lnTo>
                  <a:pt x="212" y="632"/>
                </a:lnTo>
                <a:cubicBezTo>
                  <a:pt x="211" y="647"/>
                  <a:pt x="203" y="660"/>
                  <a:pt x="191" y="669"/>
                </a:cubicBezTo>
                <a:lnTo>
                  <a:pt x="186" y="672"/>
                </a:lnTo>
                <a:cubicBezTo>
                  <a:pt x="182" y="675"/>
                  <a:pt x="177" y="678"/>
                  <a:pt x="172" y="679"/>
                </a:cubicBezTo>
                <a:lnTo>
                  <a:pt x="166" y="681"/>
                </a:lnTo>
                <a:cubicBezTo>
                  <a:pt x="162" y="682"/>
                  <a:pt x="158" y="682"/>
                  <a:pt x="153" y="682"/>
                </a:cubicBezTo>
                <a:lnTo>
                  <a:pt x="152" y="682"/>
                </a:lnTo>
                <a:lnTo>
                  <a:pt x="152" y="682"/>
                </a:lnTo>
                <a:cubicBezTo>
                  <a:pt x="130" y="682"/>
                  <a:pt x="111" y="668"/>
                  <a:pt x="106" y="647"/>
                </a:cubicBezTo>
                <a:lnTo>
                  <a:pt x="105" y="644"/>
                </a:lnTo>
                <a:lnTo>
                  <a:pt x="104" y="641"/>
                </a:lnTo>
                <a:lnTo>
                  <a:pt x="116" y="660"/>
                </a:lnTo>
                <a:lnTo>
                  <a:pt x="115" y="659"/>
                </a:lnTo>
                <a:lnTo>
                  <a:pt x="195" y="637"/>
                </a:lnTo>
                <a:lnTo>
                  <a:pt x="196" y="632"/>
                </a:lnTo>
                <a:lnTo>
                  <a:pt x="195" y="637"/>
                </a:lnTo>
                <a:lnTo>
                  <a:pt x="194" y="644"/>
                </a:lnTo>
                <a:lnTo>
                  <a:pt x="194" y="647"/>
                </a:lnTo>
                <a:cubicBezTo>
                  <a:pt x="190" y="670"/>
                  <a:pt x="170" y="687"/>
                  <a:pt x="146" y="687"/>
                </a:cubicBezTo>
                <a:lnTo>
                  <a:pt x="145" y="687"/>
                </a:lnTo>
                <a:lnTo>
                  <a:pt x="145" y="591"/>
                </a:lnTo>
                <a:lnTo>
                  <a:pt x="146" y="591"/>
                </a:lnTo>
                <a:lnTo>
                  <a:pt x="146" y="687"/>
                </a:lnTo>
                <a:lnTo>
                  <a:pt x="145" y="687"/>
                </a:lnTo>
                <a:lnTo>
                  <a:pt x="193" y="639"/>
                </a:lnTo>
                <a:lnTo>
                  <a:pt x="193" y="644"/>
                </a:lnTo>
                <a:cubicBezTo>
                  <a:pt x="193" y="650"/>
                  <a:pt x="192" y="656"/>
                  <a:pt x="190" y="662"/>
                </a:cubicBezTo>
                <a:lnTo>
                  <a:pt x="191" y="658"/>
                </a:lnTo>
                <a:lnTo>
                  <a:pt x="191" y="660"/>
                </a:lnTo>
                <a:lnTo>
                  <a:pt x="144" y="600"/>
                </a:lnTo>
                <a:lnTo>
                  <a:pt x="147" y="600"/>
                </a:lnTo>
                <a:lnTo>
                  <a:pt x="150" y="600"/>
                </a:lnTo>
                <a:cubicBezTo>
                  <a:pt x="166" y="600"/>
                  <a:pt x="181" y="608"/>
                  <a:pt x="190" y="622"/>
                </a:cubicBezTo>
                <a:cubicBezTo>
                  <a:pt x="199" y="635"/>
                  <a:pt x="200" y="652"/>
                  <a:pt x="195" y="666"/>
                </a:cubicBezTo>
                <a:lnTo>
                  <a:pt x="194" y="669"/>
                </a:lnTo>
                <a:cubicBezTo>
                  <a:pt x="193" y="671"/>
                  <a:pt x="191" y="673"/>
                  <a:pt x="190" y="676"/>
                </a:cubicBezTo>
                <a:lnTo>
                  <a:pt x="189" y="678"/>
                </a:lnTo>
                <a:lnTo>
                  <a:pt x="195" y="644"/>
                </a:lnTo>
                <a:lnTo>
                  <a:pt x="195" y="647"/>
                </a:lnTo>
                <a:cubicBezTo>
                  <a:pt x="196" y="650"/>
                  <a:pt x="196" y="653"/>
                  <a:pt x="196" y="656"/>
                </a:cubicBezTo>
                <a:lnTo>
                  <a:pt x="196" y="658"/>
                </a:lnTo>
                <a:cubicBezTo>
                  <a:pt x="196" y="684"/>
                  <a:pt x="174" y="706"/>
                  <a:pt x="148" y="706"/>
                </a:cubicBezTo>
                <a:lnTo>
                  <a:pt x="146" y="706"/>
                </a:lnTo>
                <a:lnTo>
                  <a:pt x="145" y="706"/>
                </a:lnTo>
                <a:lnTo>
                  <a:pt x="193" y="653"/>
                </a:lnTo>
                <a:lnTo>
                  <a:pt x="194" y="663"/>
                </a:lnTo>
                <a:lnTo>
                  <a:pt x="194" y="667"/>
                </a:lnTo>
                <a:lnTo>
                  <a:pt x="194" y="671"/>
                </a:lnTo>
                <a:cubicBezTo>
                  <a:pt x="194" y="680"/>
                  <a:pt x="191" y="690"/>
                  <a:pt x="186" y="698"/>
                </a:cubicBezTo>
                <a:lnTo>
                  <a:pt x="185" y="699"/>
                </a:lnTo>
                <a:cubicBezTo>
                  <a:pt x="175" y="714"/>
                  <a:pt x="157" y="722"/>
                  <a:pt x="139" y="720"/>
                </a:cubicBezTo>
                <a:cubicBezTo>
                  <a:pt x="120" y="718"/>
                  <a:pt x="105" y="705"/>
                  <a:pt x="99" y="688"/>
                </a:cubicBezTo>
                <a:lnTo>
                  <a:pt x="98" y="685"/>
                </a:lnTo>
                <a:lnTo>
                  <a:pt x="106" y="698"/>
                </a:lnTo>
                <a:lnTo>
                  <a:pt x="104" y="696"/>
                </a:lnTo>
                <a:lnTo>
                  <a:pt x="190" y="667"/>
                </a:lnTo>
                <a:lnTo>
                  <a:pt x="190" y="665"/>
                </a:lnTo>
                <a:lnTo>
                  <a:pt x="191" y="670"/>
                </a:lnTo>
                <a:lnTo>
                  <a:pt x="191" y="679"/>
                </a:lnTo>
                <a:lnTo>
                  <a:pt x="191" y="682"/>
                </a:lnTo>
                <a:lnTo>
                  <a:pt x="95" y="682"/>
                </a:lnTo>
                <a:lnTo>
                  <a:pt x="95" y="681"/>
                </a:lnTo>
                <a:lnTo>
                  <a:pt x="95" y="678"/>
                </a:lnTo>
                <a:lnTo>
                  <a:pt x="95" y="674"/>
                </a:lnTo>
                <a:lnTo>
                  <a:pt x="95" y="672"/>
                </a:lnTo>
                <a:lnTo>
                  <a:pt x="189" y="688"/>
                </a:lnTo>
                <a:lnTo>
                  <a:pt x="189" y="689"/>
                </a:lnTo>
                <a:lnTo>
                  <a:pt x="191" y="674"/>
                </a:lnTo>
                <a:lnTo>
                  <a:pt x="191" y="677"/>
                </a:lnTo>
                <a:cubicBezTo>
                  <a:pt x="191" y="700"/>
                  <a:pt x="175" y="720"/>
                  <a:pt x="152" y="724"/>
                </a:cubicBezTo>
                <a:cubicBezTo>
                  <a:pt x="129" y="728"/>
                  <a:pt x="107" y="716"/>
                  <a:pt x="98" y="695"/>
                </a:cubicBezTo>
                <a:lnTo>
                  <a:pt x="95" y="686"/>
                </a:lnTo>
                <a:lnTo>
                  <a:pt x="95" y="684"/>
                </a:lnTo>
                <a:lnTo>
                  <a:pt x="189" y="672"/>
                </a:lnTo>
                <a:lnTo>
                  <a:pt x="189" y="674"/>
                </a:lnTo>
                <a:lnTo>
                  <a:pt x="189" y="680"/>
                </a:lnTo>
                <a:lnTo>
                  <a:pt x="189" y="690"/>
                </a:lnTo>
                <a:lnTo>
                  <a:pt x="187" y="701"/>
                </a:lnTo>
                <a:lnTo>
                  <a:pt x="187" y="703"/>
                </a:lnTo>
                <a:cubicBezTo>
                  <a:pt x="182" y="720"/>
                  <a:pt x="169" y="733"/>
                  <a:pt x="153" y="738"/>
                </a:cubicBezTo>
                <a:cubicBezTo>
                  <a:pt x="136" y="742"/>
                  <a:pt x="118" y="738"/>
                  <a:pt x="106" y="725"/>
                </a:cubicBezTo>
                <a:lnTo>
                  <a:pt x="106" y="725"/>
                </a:lnTo>
                <a:cubicBezTo>
                  <a:pt x="97" y="716"/>
                  <a:pt x="91" y="704"/>
                  <a:pt x="91" y="691"/>
                </a:cubicBezTo>
                <a:lnTo>
                  <a:pt x="91" y="688"/>
                </a:lnTo>
                <a:lnTo>
                  <a:pt x="92" y="696"/>
                </a:lnTo>
                <a:lnTo>
                  <a:pt x="91" y="690"/>
                </a:lnTo>
                <a:cubicBezTo>
                  <a:pt x="91" y="687"/>
                  <a:pt x="90" y="685"/>
                  <a:pt x="90" y="682"/>
                </a:cubicBezTo>
                <a:lnTo>
                  <a:pt x="90" y="678"/>
                </a:lnTo>
                <a:lnTo>
                  <a:pt x="90" y="677"/>
                </a:lnTo>
                <a:lnTo>
                  <a:pt x="186" y="682"/>
                </a:lnTo>
                <a:lnTo>
                  <a:pt x="186" y="686"/>
                </a:lnTo>
                <a:lnTo>
                  <a:pt x="185" y="691"/>
                </a:lnTo>
                <a:lnTo>
                  <a:pt x="185" y="678"/>
                </a:lnTo>
                <a:lnTo>
                  <a:pt x="186" y="687"/>
                </a:lnTo>
                <a:lnTo>
                  <a:pt x="187" y="691"/>
                </a:lnTo>
                <a:cubicBezTo>
                  <a:pt x="189" y="713"/>
                  <a:pt x="176" y="734"/>
                  <a:pt x="155" y="742"/>
                </a:cubicBezTo>
                <a:cubicBezTo>
                  <a:pt x="135" y="749"/>
                  <a:pt x="111" y="742"/>
                  <a:pt x="99" y="723"/>
                </a:cubicBezTo>
                <a:lnTo>
                  <a:pt x="98" y="722"/>
                </a:lnTo>
                <a:cubicBezTo>
                  <a:pt x="96" y="719"/>
                  <a:pt x="95" y="717"/>
                  <a:pt x="94" y="714"/>
                </a:cubicBezTo>
                <a:lnTo>
                  <a:pt x="92" y="710"/>
                </a:lnTo>
                <a:cubicBezTo>
                  <a:pt x="89" y="702"/>
                  <a:pt x="88" y="693"/>
                  <a:pt x="89" y="684"/>
                </a:cubicBezTo>
                <a:lnTo>
                  <a:pt x="90" y="681"/>
                </a:lnTo>
                <a:lnTo>
                  <a:pt x="89" y="688"/>
                </a:lnTo>
                <a:lnTo>
                  <a:pt x="89" y="686"/>
                </a:lnTo>
                <a:lnTo>
                  <a:pt x="184" y="698"/>
                </a:lnTo>
                <a:lnTo>
                  <a:pt x="184" y="696"/>
                </a:lnTo>
                <a:lnTo>
                  <a:pt x="183" y="699"/>
                </a:lnTo>
                <a:lnTo>
                  <a:pt x="182" y="678"/>
                </a:lnTo>
                <a:lnTo>
                  <a:pt x="183" y="683"/>
                </a:lnTo>
                <a:cubicBezTo>
                  <a:pt x="188" y="697"/>
                  <a:pt x="185" y="713"/>
                  <a:pt x="176" y="725"/>
                </a:cubicBezTo>
                <a:cubicBezTo>
                  <a:pt x="167" y="737"/>
                  <a:pt x="153" y="744"/>
                  <a:pt x="137" y="744"/>
                </a:cubicBezTo>
                <a:lnTo>
                  <a:pt x="137" y="744"/>
                </a:lnTo>
                <a:lnTo>
                  <a:pt x="184" y="686"/>
                </a:lnTo>
                <a:lnTo>
                  <a:pt x="186" y="696"/>
                </a:lnTo>
                <a:lnTo>
                  <a:pt x="186" y="701"/>
                </a:lnTo>
                <a:lnTo>
                  <a:pt x="138" y="658"/>
                </a:lnTo>
                <a:lnTo>
                  <a:pt x="139" y="658"/>
                </a:lnTo>
                <a:lnTo>
                  <a:pt x="91" y="706"/>
                </a:lnTo>
                <a:lnTo>
                  <a:pt x="91" y="703"/>
                </a:lnTo>
                <a:lnTo>
                  <a:pt x="91" y="701"/>
                </a:lnTo>
                <a:cubicBezTo>
                  <a:pt x="91" y="677"/>
                  <a:pt x="109" y="656"/>
                  <a:pt x="133" y="653"/>
                </a:cubicBezTo>
                <a:cubicBezTo>
                  <a:pt x="157" y="650"/>
                  <a:pt x="180" y="666"/>
                  <a:pt x="186" y="689"/>
                </a:cubicBezTo>
                <a:lnTo>
                  <a:pt x="186" y="691"/>
                </a:lnTo>
                <a:cubicBezTo>
                  <a:pt x="187" y="695"/>
                  <a:pt x="187" y="699"/>
                  <a:pt x="187" y="703"/>
                </a:cubicBezTo>
                <a:lnTo>
                  <a:pt x="187" y="706"/>
                </a:lnTo>
                <a:cubicBezTo>
                  <a:pt x="187" y="732"/>
                  <a:pt x="166" y="754"/>
                  <a:pt x="139" y="754"/>
                </a:cubicBezTo>
                <a:lnTo>
                  <a:pt x="139" y="754"/>
                </a:lnTo>
                <a:lnTo>
                  <a:pt x="138" y="754"/>
                </a:lnTo>
                <a:lnTo>
                  <a:pt x="185" y="697"/>
                </a:lnTo>
                <a:lnTo>
                  <a:pt x="185" y="697"/>
                </a:lnTo>
                <a:lnTo>
                  <a:pt x="186" y="699"/>
                </a:lnTo>
                <a:cubicBezTo>
                  <a:pt x="191" y="722"/>
                  <a:pt x="179" y="746"/>
                  <a:pt x="157" y="755"/>
                </a:cubicBezTo>
                <a:cubicBezTo>
                  <a:pt x="135" y="764"/>
                  <a:pt x="110" y="756"/>
                  <a:pt x="98" y="735"/>
                </a:cubicBezTo>
                <a:lnTo>
                  <a:pt x="99" y="737"/>
                </a:lnTo>
                <a:lnTo>
                  <a:pt x="98" y="735"/>
                </a:lnTo>
                <a:lnTo>
                  <a:pt x="184" y="706"/>
                </a:lnTo>
                <a:lnTo>
                  <a:pt x="184" y="710"/>
                </a:lnTo>
                <a:lnTo>
                  <a:pt x="183" y="701"/>
                </a:lnTo>
                <a:lnTo>
                  <a:pt x="184" y="707"/>
                </a:lnTo>
                <a:cubicBezTo>
                  <a:pt x="185" y="711"/>
                  <a:pt x="185" y="716"/>
                  <a:pt x="185" y="721"/>
                </a:cubicBezTo>
                <a:lnTo>
                  <a:pt x="184" y="720"/>
                </a:lnTo>
                <a:lnTo>
                  <a:pt x="184" y="723"/>
                </a:lnTo>
                <a:lnTo>
                  <a:pt x="184" y="725"/>
                </a:lnTo>
                <a:lnTo>
                  <a:pt x="89" y="717"/>
                </a:lnTo>
                <a:lnTo>
                  <a:pt x="90" y="710"/>
                </a:lnTo>
                <a:lnTo>
                  <a:pt x="91" y="708"/>
                </a:lnTo>
                <a:cubicBezTo>
                  <a:pt x="97" y="685"/>
                  <a:pt x="119" y="669"/>
                  <a:pt x="143" y="672"/>
                </a:cubicBezTo>
                <a:cubicBezTo>
                  <a:pt x="167" y="675"/>
                  <a:pt x="185" y="696"/>
                  <a:pt x="185" y="720"/>
                </a:cubicBezTo>
                <a:lnTo>
                  <a:pt x="185" y="730"/>
                </a:lnTo>
                <a:lnTo>
                  <a:pt x="185" y="735"/>
                </a:lnTo>
                <a:cubicBezTo>
                  <a:pt x="182" y="760"/>
                  <a:pt x="160" y="779"/>
                  <a:pt x="134" y="777"/>
                </a:cubicBezTo>
                <a:cubicBezTo>
                  <a:pt x="109" y="776"/>
                  <a:pt x="89" y="755"/>
                  <a:pt x="89" y="729"/>
                </a:cubicBezTo>
                <a:lnTo>
                  <a:pt x="89" y="728"/>
                </a:lnTo>
                <a:lnTo>
                  <a:pt x="89" y="725"/>
                </a:lnTo>
                <a:lnTo>
                  <a:pt x="185" y="730"/>
                </a:lnTo>
                <a:lnTo>
                  <a:pt x="184" y="735"/>
                </a:lnTo>
                <a:lnTo>
                  <a:pt x="182" y="716"/>
                </a:lnTo>
                <a:lnTo>
                  <a:pt x="184" y="721"/>
                </a:lnTo>
                <a:cubicBezTo>
                  <a:pt x="188" y="735"/>
                  <a:pt x="186" y="751"/>
                  <a:pt x="176" y="763"/>
                </a:cubicBezTo>
                <a:cubicBezTo>
                  <a:pt x="167" y="775"/>
                  <a:pt x="153" y="782"/>
                  <a:pt x="138" y="782"/>
                </a:cubicBezTo>
                <a:lnTo>
                  <a:pt x="136" y="782"/>
                </a:lnTo>
                <a:cubicBezTo>
                  <a:pt x="120" y="782"/>
                  <a:pt x="105" y="774"/>
                  <a:pt x="97" y="761"/>
                </a:cubicBezTo>
                <a:lnTo>
                  <a:pt x="95" y="758"/>
                </a:lnTo>
                <a:lnTo>
                  <a:pt x="101" y="765"/>
                </a:lnTo>
                <a:lnTo>
                  <a:pt x="99" y="763"/>
                </a:lnTo>
                <a:lnTo>
                  <a:pt x="180" y="735"/>
                </a:lnTo>
                <a:lnTo>
                  <a:pt x="180" y="739"/>
                </a:lnTo>
                <a:lnTo>
                  <a:pt x="180" y="729"/>
                </a:lnTo>
                <a:lnTo>
                  <a:pt x="180" y="735"/>
                </a:lnTo>
                <a:cubicBezTo>
                  <a:pt x="181" y="738"/>
                  <a:pt x="181" y="742"/>
                  <a:pt x="180" y="745"/>
                </a:cubicBezTo>
                <a:lnTo>
                  <a:pt x="180" y="749"/>
                </a:lnTo>
                <a:cubicBezTo>
                  <a:pt x="178" y="760"/>
                  <a:pt x="173" y="769"/>
                  <a:pt x="166" y="777"/>
                </a:cubicBezTo>
                <a:lnTo>
                  <a:pt x="165" y="778"/>
                </a:lnTo>
                <a:cubicBezTo>
                  <a:pt x="151" y="792"/>
                  <a:pt x="131" y="796"/>
                  <a:pt x="113" y="788"/>
                </a:cubicBezTo>
                <a:cubicBezTo>
                  <a:pt x="95" y="781"/>
                  <a:pt x="83" y="763"/>
                  <a:pt x="83" y="744"/>
                </a:cubicBezTo>
                <a:lnTo>
                  <a:pt x="83" y="741"/>
                </a:lnTo>
                <a:lnTo>
                  <a:pt x="83" y="741"/>
                </a:lnTo>
                <a:lnTo>
                  <a:pt x="82" y="731"/>
                </a:lnTo>
                <a:lnTo>
                  <a:pt x="82" y="729"/>
                </a:lnTo>
                <a:lnTo>
                  <a:pt x="177" y="741"/>
                </a:lnTo>
                <a:lnTo>
                  <a:pt x="177" y="743"/>
                </a:lnTo>
                <a:lnTo>
                  <a:pt x="178" y="731"/>
                </a:lnTo>
                <a:lnTo>
                  <a:pt x="178" y="736"/>
                </a:lnTo>
                <a:lnTo>
                  <a:pt x="178" y="741"/>
                </a:lnTo>
                <a:lnTo>
                  <a:pt x="178" y="744"/>
                </a:lnTo>
                <a:lnTo>
                  <a:pt x="82" y="744"/>
                </a:lnTo>
                <a:lnTo>
                  <a:pt x="82" y="743"/>
                </a:lnTo>
                <a:cubicBezTo>
                  <a:pt x="82" y="740"/>
                  <a:pt x="82" y="736"/>
                  <a:pt x="83" y="732"/>
                </a:cubicBezTo>
                <a:lnTo>
                  <a:pt x="84" y="730"/>
                </a:lnTo>
                <a:lnTo>
                  <a:pt x="84" y="728"/>
                </a:lnTo>
                <a:cubicBezTo>
                  <a:pt x="87" y="719"/>
                  <a:pt x="91" y="712"/>
                  <a:pt x="97" y="706"/>
                </a:cubicBezTo>
                <a:lnTo>
                  <a:pt x="98" y="705"/>
                </a:lnTo>
                <a:cubicBezTo>
                  <a:pt x="110" y="693"/>
                  <a:pt x="128" y="688"/>
                  <a:pt x="145" y="693"/>
                </a:cubicBezTo>
                <a:cubicBezTo>
                  <a:pt x="162" y="698"/>
                  <a:pt x="175" y="712"/>
                  <a:pt x="179" y="730"/>
                </a:cubicBezTo>
                <a:lnTo>
                  <a:pt x="180" y="736"/>
                </a:lnTo>
                <a:lnTo>
                  <a:pt x="180" y="741"/>
                </a:lnTo>
                <a:lnTo>
                  <a:pt x="181" y="750"/>
                </a:lnTo>
                <a:lnTo>
                  <a:pt x="181" y="753"/>
                </a:lnTo>
                <a:cubicBezTo>
                  <a:pt x="181" y="778"/>
                  <a:pt x="163" y="798"/>
                  <a:pt x="139" y="801"/>
                </a:cubicBezTo>
                <a:cubicBezTo>
                  <a:pt x="115" y="804"/>
                  <a:pt x="92" y="789"/>
                  <a:pt x="86" y="765"/>
                </a:cubicBezTo>
                <a:lnTo>
                  <a:pt x="85" y="759"/>
                </a:lnTo>
                <a:lnTo>
                  <a:pt x="85" y="756"/>
                </a:lnTo>
                <a:lnTo>
                  <a:pt x="175" y="770"/>
                </a:lnTo>
                <a:lnTo>
                  <a:pt x="174" y="772"/>
                </a:lnTo>
                <a:lnTo>
                  <a:pt x="177" y="766"/>
                </a:lnTo>
                <a:lnTo>
                  <a:pt x="176" y="769"/>
                </a:lnTo>
                <a:cubicBezTo>
                  <a:pt x="169" y="788"/>
                  <a:pt x="152" y="801"/>
                  <a:pt x="131" y="801"/>
                </a:cubicBezTo>
                <a:cubicBezTo>
                  <a:pt x="111" y="802"/>
                  <a:pt x="93" y="790"/>
                  <a:pt x="85" y="771"/>
                </a:cubicBezTo>
                <a:lnTo>
                  <a:pt x="83" y="766"/>
                </a:lnTo>
                <a:cubicBezTo>
                  <a:pt x="77" y="752"/>
                  <a:pt x="79" y="735"/>
                  <a:pt x="88" y="722"/>
                </a:cubicBezTo>
                <a:cubicBezTo>
                  <a:pt x="97" y="708"/>
                  <a:pt x="112" y="700"/>
                  <a:pt x="128" y="700"/>
                </a:cubicBezTo>
                <a:lnTo>
                  <a:pt x="129" y="700"/>
                </a:lnTo>
                <a:cubicBezTo>
                  <a:pt x="143" y="700"/>
                  <a:pt x="155" y="706"/>
                  <a:pt x="165" y="716"/>
                </a:cubicBezTo>
                <a:cubicBezTo>
                  <a:pt x="174" y="726"/>
                  <a:pt x="178" y="740"/>
                  <a:pt x="177" y="753"/>
                </a:cubicBezTo>
                <a:lnTo>
                  <a:pt x="176" y="759"/>
                </a:lnTo>
                <a:lnTo>
                  <a:pt x="176" y="763"/>
                </a:lnTo>
                <a:cubicBezTo>
                  <a:pt x="173" y="789"/>
                  <a:pt x="151" y="807"/>
                  <a:pt x="125" y="806"/>
                </a:cubicBezTo>
                <a:cubicBezTo>
                  <a:pt x="100" y="804"/>
                  <a:pt x="80" y="783"/>
                  <a:pt x="80" y="758"/>
                </a:cubicBezTo>
                <a:lnTo>
                  <a:pt x="80" y="756"/>
                </a:lnTo>
                <a:lnTo>
                  <a:pt x="80" y="753"/>
                </a:lnTo>
                <a:lnTo>
                  <a:pt x="128" y="801"/>
                </a:lnTo>
                <a:lnTo>
                  <a:pt x="127" y="801"/>
                </a:lnTo>
                <a:lnTo>
                  <a:pt x="126" y="801"/>
                </a:lnTo>
                <a:cubicBezTo>
                  <a:pt x="100" y="801"/>
                  <a:pt x="78" y="780"/>
                  <a:pt x="78" y="753"/>
                </a:cubicBezTo>
                <a:lnTo>
                  <a:pt x="78" y="750"/>
                </a:lnTo>
                <a:cubicBezTo>
                  <a:pt x="78" y="745"/>
                  <a:pt x="79" y="740"/>
                  <a:pt x="81" y="735"/>
                </a:cubicBezTo>
                <a:lnTo>
                  <a:pt x="81" y="733"/>
                </a:lnTo>
                <a:cubicBezTo>
                  <a:pt x="89" y="711"/>
                  <a:pt x="111" y="697"/>
                  <a:pt x="135" y="701"/>
                </a:cubicBezTo>
                <a:cubicBezTo>
                  <a:pt x="158" y="705"/>
                  <a:pt x="175" y="725"/>
                  <a:pt x="175" y="748"/>
                </a:cubicBezTo>
                <a:lnTo>
                  <a:pt x="175" y="746"/>
                </a:lnTo>
                <a:lnTo>
                  <a:pt x="175" y="756"/>
                </a:lnTo>
                <a:lnTo>
                  <a:pt x="175" y="760"/>
                </a:lnTo>
                <a:lnTo>
                  <a:pt x="175" y="763"/>
                </a:lnTo>
                <a:lnTo>
                  <a:pt x="85" y="742"/>
                </a:lnTo>
                <a:lnTo>
                  <a:pt x="85" y="741"/>
                </a:lnTo>
                <a:lnTo>
                  <a:pt x="80" y="762"/>
                </a:lnTo>
                <a:lnTo>
                  <a:pt x="80" y="755"/>
                </a:lnTo>
                <a:lnTo>
                  <a:pt x="81" y="749"/>
                </a:lnTo>
                <a:lnTo>
                  <a:pt x="128" y="801"/>
                </a:lnTo>
                <a:lnTo>
                  <a:pt x="127" y="801"/>
                </a:lnTo>
                <a:lnTo>
                  <a:pt x="126" y="801"/>
                </a:lnTo>
                <a:lnTo>
                  <a:pt x="174" y="753"/>
                </a:lnTo>
                <a:lnTo>
                  <a:pt x="174" y="751"/>
                </a:lnTo>
                <a:lnTo>
                  <a:pt x="175" y="760"/>
                </a:lnTo>
                <a:lnTo>
                  <a:pt x="175" y="765"/>
                </a:lnTo>
                <a:lnTo>
                  <a:pt x="175" y="767"/>
                </a:lnTo>
                <a:cubicBezTo>
                  <a:pt x="175" y="789"/>
                  <a:pt x="161" y="807"/>
                  <a:pt x="141" y="813"/>
                </a:cubicBezTo>
                <a:cubicBezTo>
                  <a:pt x="121" y="820"/>
                  <a:pt x="99" y="812"/>
                  <a:pt x="87" y="794"/>
                </a:cubicBezTo>
                <a:lnTo>
                  <a:pt x="86" y="793"/>
                </a:lnTo>
                <a:cubicBezTo>
                  <a:pt x="82" y="787"/>
                  <a:pt x="80" y="781"/>
                  <a:pt x="79" y="774"/>
                </a:cubicBezTo>
                <a:lnTo>
                  <a:pt x="78" y="771"/>
                </a:lnTo>
                <a:cubicBezTo>
                  <a:pt x="74" y="745"/>
                  <a:pt x="91" y="720"/>
                  <a:pt x="117" y="716"/>
                </a:cubicBezTo>
                <a:cubicBezTo>
                  <a:pt x="143" y="711"/>
                  <a:pt x="167" y="728"/>
                  <a:pt x="173" y="754"/>
                </a:cubicBezTo>
                <a:lnTo>
                  <a:pt x="173" y="756"/>
                </a:lnTo>
                <a:cubicBezTo>
                  <a:pt x="174" y="759"/>
                  <a:pt x="174" y="762"/>
                  <a:pt x="174" y="765"/>
                </a:cubicBezTo>
                <a:lnTo>
                  <a:pt x="174" y="767"/>
                </a:lnTo>
                <a:lnTo>
                  <a:pt x="78" y="767"/>
                </a:lnTo>
                <a:lnTo>
                  <a:pt x="78" y="765"/>
                </a:lnTo>
                <a:lnTo>
                  <a:pt x="79" y="775"/>
                </a:lnTo>
                <a:lnTo>
                  <a:pt x="78" y="772"/>
                </a:lnTo>
                <a:cubicBezTo>
                  <a:pt x="76" y="758"/>
                  <a:pt x="79" y="744"/>
                  <a:pt x="88" y="733"/>
                </a:cubicBezTo>
                <a:cubicBezTo>
                  <a:pt x="97" y="721"/>
                  <a:pt x="111" y="715"/>
                  <a:pt x="125" y="715"/>
                </a:cubicBezTo>
                <a:lnTo>
                  <a:pt x="126" y="715"/>
                </a:lnTo>
                <a:lnTo>
                  <a:pt x="126" y="811"/>
                </a:lnTo>
                <a:lnTo>
                  <a:pt x="124" y="811"/>
                </a:lnTo>
                <a:lnTo>
                  <a:pt x="124" y="715"/>
                </a:lnTo>
                <a:lnTo>
                  <a:pt x="125" y="715"/>
                </a:lnTo>
                <a:cubicBezTo>
                  <a:pt x="140" y="715"/>
                  <a:pt x="153" y="722"/>
                  <a:pt x="162" y="733"/>
                </a:cubicBezTo>
                <a:cubicBezTo>
                  <a:pt x="172" y="744"/>
                  <a:pt x="175" y="759"/>
                  <a:pt x="172" y="773"/>
                </a:cubicBezTo>
                <a:lnTo>
                  <a:pt x="170" y="781"/>
                </a:lnTo>
                <a:lnTo>
                  <a:pt x="168" y="786"/>
                </a:lnTo>
                <a:cubicBezTo>
                  <a:pt x="162" y="807"/>
                  <a:pt x="144" y="820"/>
                  <a:pt x="122" y="820"/>
                </a:cubicBezTo>
                <a:lnTo>
                  <a:pt x="120" y="820"/>
                </a:lnTo>
                <a:lnTo>
                  <a:pt x="120" y="724"/>
                </a:lnTo>
                <a:lnTo>
                  <a:pt x="121" y="724"/>
                </a:lnTo>
                <a:cubicBezTo>
                  <a:pt x="145" y="724"/>
                  <a:pt x="166" y="743"/>
                  <a:pt x="169" y="767"/>
                </a:cubicBezTo>
                <a:lnTo>
                  <a:pt x="169" y="777"/>
                </a:lnTo>
                <a:lnTo>
                  <a:pt x="169" y="782"/>
                </a:lnTo>
                <a:cubicBezTo>
                  <a:pt x="169" y="808"/>
                  <a:pt x="148" y="830"/>
                  <a:pt x="121" y="830"/>
                </a:cubicBezTo>
                <a:lnTo>
                  <a:pt x="120" y="830"/>
                </a:lnTo>
                <a:cubicBezTo>
                  <a:pt x="106" y="830"/>
                  <a:pt x="92" y="824"/>
                  <a:pt x="83" y="812"/>
                </a:cubicBezTo>
                <a:cubicBezTo>
                  <a:pt x="74" y="801"/>
                  <a:pt x="70" y="787"/>
                  <a:pt x="73" y="773"/>
                </a:cubicBezTo>
                <a:lnTo>
                  <a:pt x="74" y="768"/>
                </a:lnTo>
                <a:cubicBezTo>
                  <a:pt x="78" y="745"/>
                  <a:pt x="98" y="729"/>
                  <a:pt x="121" y="729"/>
                </a:cubicBezTo>
                <a:lnTo>
                  <a:pt x="123" y="729"/>
                </a:lnTo>
                <a:lnTo>
                  <a:pt x="125" y="729"/>
                </a:lnTo>
                <a:lnTo>
                  <a:pt x="79" y="762"/>
                </a:lnTo>
                <a:lnTo>
                  <a:pt x="80" y="759"/>
                </a:lnTo>
                <a:lnTo>
                  <a:pt x="81" y="757"/>
                </a:lnTo>
                <a:cubicBezTo>
                  <a:pt x="89" y="734"/>
                  <a:pt x="113" y="720"/>
                  <a:pt x="137" y="726"/>
                </a:cubicBezTo>
                <a:cubicBezTo>
                  <a:pt x="161" y="731"/>
                  <a:pt x="177" y="753"/>
                  <a:pt x="174" y="778"/>
                </a:cubicBezTo>
                <a:lnTo>
                  <a:pt x="174" y="782"/>
                </a:lnTo>
                <a:lnTo>
                  <a:pt x="173" y="787"/>
                </a:lnTo>
                <a:cubicBezTo>
                  <a:pt x="171" y="812"/>
                  <a:pt x="149" y="831"/>
                  <a:pt x="123" y="830"/>
                </a:cubicBezTo>
                <a:cubicBezTo>
                  <a:pt x="98" y="829"/>
                  <a:pt x="77" y="808"/>
                  <a:pt x="77" y="782"/>
                </a:cubicBezTo>
                <a:lnTo>
                  <a:pt x="77" y="781"/>
                </a:lnTo>
                <a:lnTo>
                  <a:pt x="79" y="793"/>
                </a:lnTo>
                <a:lnTo>
                  <a:pt x="78" y="791"/>
                </a:lnTo>
                <a:lnTo>
                  <a:pt x="78" y="789"/>
                </a:lnTo>
                <a:lnTo>
                  <a:pt x="172" y="771"/>
                </a:lnTo>
                <a:lnTo>
                  <a:pt x="172" y="773"/>
                </a:lnTo>
                <a:lnTo>
                  <a:pt x="173" y="779"/>
                </a:lnTo>
                <a:lnTo>
                  <a:pt x="174" y="785"/>
                </a:lnTo>
                <a:lnTo>
                  <a:pt x="173" y="778"/>
                </a:lnTo>
                <a:lnTo>
                  <a:pt x="174" y="781"/>
                </a:lnTo>
                <a:lnTo>
                  <a:pt x="80" y="796"/>
                </a:lnTo>
                <a:lnTo>
                  <a:pt x="80" y="795"/>
                </a:lnTo>
                <a:lnTo>
                  <a:pt x="80" y="798"/>
                </a:lnTo>
                <a:lnTo>
                  <a:pt x="79" y="788"/>
                </a:lnTo>
                <a:lnTo>
                  <a:pt x="79" y="786"/>
                </a:lnTo>
                <a:cubicBezTo>
                  <a:pt x="79" y="763"/>
                  <a:pt x="97" y="742"/>
                  <a:pt x="121" y="739"/>
                </a:cubicBezTo>
                <a:cubicBezTo>
                  <a:pt x="145" y="736"/>
                  <a:pt x="167" y="750"/>
                  <a:pt x="174" y="773"/>
                </a:cubicBezTo>
                <a:lnTo>
                  <a:pt x="175" y="777"/>
                </a:lnTo>
                <a:cubicBezTo>
                  <a:pt x="175" y="780"/>
                  <a:pt x="176" y="783"/>
                  <a:pt x="176" y="786"/>
                </a:cubicBezTo>
                <a:lnTo>
                  <a:pt x="177" y="792"/>
                </a:lnTo>
                <a:cubicBezTo>
                  <a:pt x="177" y="796"/>
                  <a:pt x="177" y="800"/>
                  <a:pt x="176" y="803"/>
                </a:cubicBezTo>
                <a:lnTo>
                  <a:pt x="175" y="812"/>
                </a:lnTo>
                <a:lnTo>
                  <a:pt x="175" y="814"/>
                </a:lnTo>
                <a:cubicBezTo>
                  <a:pt x="173" y="824"/>
                  <a:pt x="168" y="832"/>
                  <a:pt x="161" y="839"/>
                </a:cubicBezTo>
                <a:lnTo>
                  <a:pt x="161" y="839"/>
                </a:lnTo>
                <a:cubicBezTo>
                  <a:pt x="148" y="852"/>
                  <a:pt x="130" y="857"/>
                  <a:pt x="113" y="851"/>
                </a:cubicBezTo>
                <a:cubicBezTo>
                  <a:pt x="96" y="846"/>
                  <a:pt x="83" y="832"/>
                  <a:pt x="80" y="815"/>
                </a:cubicBezTo>
                <a:lnTo>
                  <a:pt x="79" y="812"/>
                </a:lnTo>
                <a:cubicBezTo>
                  <a:pt x="79" y="809"/>
                  <a:pt x="78" y="806"/>
                  <a:pt x="78" y="803"/>
                </a:cubicBezTo>
                <a:lnTo>
                  <a:pt x="79" y="804"/>
                </a:lnTo>
                <a:lnTo>
                  <a:pt x="78" y="794"/>
                </a:lnTo>
                <a:lnTo>
                  <a:pt x="78" y="791"/>
                </a:lnTo>
                <a:lnTo>
                  <a:pt x="174" y="791"/>
                </a:lnTo>
                <a:lnTo>
                  <a:pt x="174" y="792"/>
                </a:lnTo>
                <a:lnTo>
                  <a:pt x="173" y="783"/>
                </a:lnTo>
                <a:lnTo>
                  <a:pt x="174" y="791"/>
                </a:lnTo>
                <a:lnTo>
                  <a:pt x="175" y="797"/>
                </a:lnTo>
                <a:cubicBezTo>
                  <a:pt x="176" y="810"/>
                  <a:pt x="171" y="824"/>
                  <a:pt x="162" y="833"/>
                </a:cubicBezTo>
                <a:cubicBezTo>
                  <a:pt x="153" y="843"/>
                  <a:pt x="140" y="849"/>
                  <a:pt x="127" y="849"/>
                </a:cubicBezTo>
                <a:lnTo>
                  <a:pt x="122" y="849"/>
                </a:lnTo>
                <a:cubicBezTo>
                  <a:pt x="99" y="849"/>
                  <a:pt x="78" y="832"/>
                  <a:pt x="75" y="809"/>
                </a:cubicBezTo>
                <a:lnTo>
                  <a:pt x="74" y="803"/>
                </a:lnTo>
                <a:cubicBezTo>
                  <a:pt x="73" y="800"/>
                  <a:pt x="73" y="798"/>
                  <a:pt x="73" y="795"/>
                </a:cubicBezTo>
                <a:lnTo>
                  <a:pt x="73" y="792"/>
                </a:lnTo>
                <a:lnTo>
                  <a:pt x="87" y="826"/>
                </a:lnTo>
                <a:lnTo>
                  <a:pt x="87" y="825"/>
                </a:lnTo>
                <a:lnTo>
                  <a:pt x="168" y="791"/>
                </a:lnTo>
                <a:lnTo>
                  <a:pt x="168" y="795"/>
                </a:lnTo>
                <a:lnTo>
                  <a:pt x="168" y="800"/>
                </a:lnTo>
                <a:lnTo>
                  <a:pt x="168" y="806"/>
                </a:lnTo>
                <a:lnTo>
                  <a:pt x="168" y="810"/>
                </a:lnTo>
                <a:lnTo>
                  <a:pt x="74" y="799"/>
                </a:lnTo>
                <a:lnTo>
                  <a:pt x="75" y="793"/>
                </a:lnTo>
                <a:lnTo>
                  <a:pt x="76" y="790"/>
                </a:lnTo>
                <a:cubicBezTo>
                  <a:pt x="84" y="768"/>
                  <a:pt x="106" y="754"/>
                  <a:pt x="130" y="758"/>
                </a:cubicBezTo>
                <a:cubicBezTo>
                  <a:pt x="153" y="762"/>
                  <a:pt x="170" y="782"/>
                  <a:pt x="170" y="805"/>
                </a:cubicBezTo>
                <a:lnTo>
                  <a:pt x="170" y="816"/>
                </a:lnTo>
                <a:lnTo>
                  <a:pt x="169" y="820"/>
                </a:lnTo>
                <a:cubicBezTo>
                  <a:pt x="166" y="846"/>
                  <a:pt x="144" y="864"/>
                  <a:pt x="119" y="863"/>
                </a:cubicBezTo>
                <a:cubicBezTo>
                  <a:pt x="93" y="861"/>
                  <a:pt x="73" y="840"/>
                  <a:pt x="73" y="815"/>
                </a:cubicBezTo>
                <a:lnTo>
                  <a:pt x="73" y="813"/>
                </a:lnTo>
                <a:lnTo>
                  <a:pt x="73" y="810"/>
                </a:lnTo>
                <a:lnTo>
                  <a:pt x="121" y="858"/>
                </a:lnTo>
                <a:lnTo>
                  <a:pt x="120" y="858"/>
                </a:lnTo>
                <a:lnTo>
                  <a:pt x="120" y="762"/>
                </a:lnTo>
                <a:lnTo>
                  <a:pt x="121" y="762"/>
                </a:lnTo>
                <a:cubicBezTo>
                  <a:pt x="148" y="762"/>
                  <a:pt x="169" y="784"/>
                  <a:pt x="169" y="810"/>
                </a:cubicBezTo>
                <a:lnTo>
                  <a:pt x="169" y="813"/>
                </a:lnTo>
                <a:lnTo>
                  <a:pt x="169" y="815"/>
                </a:lnTo>
                <a:cubicBezTo>
                  <a:pt x="169" y="841"/>
                  <a:pt x="148" y="863"/>
                  <a:pt x="121" y="863"/>
                </a:cubicBezTo>
                <a:lnTo>
                  <a:pt x="121" y="863"/>
                </a:lnTo>
                <a:lnTo>
                  <a:pt x="168" y="823"/>
                </a:lnTo>
                <a:lnTo>
                  <a:pt x="168" y="826"/>
                </a:lnTo>
                <a:lnTo>
                  <a:pt x="168" y="818"/>
                </a:lnTo>
                <a:lnTo>
                  <a:pt x="168" y="820"/>
                </a:lnTo>
                <a:lnTo>
                  <a:pt x="73" y="815"/>
                </a:lnTo>
                <a:lnTo>
                  <a:pt x="74" y="805"/>
                </a:lnTo>
                <a:lnTo>
                  <a:pt x="75" y="800"/>
                </a:lnTo>
                <a:lnTo>
                  <a:pt x="168" y="826"/>
                </a:lnTo>
                <a:lnTo>
                  <a:pt x="167" y="827"/>
                </a:lnTo>
                <a:lnTo>
                  <a:pt x="169" y="820"/>
                </a:lnTo>
                <a:lnTo>
                  <a:pt x="168" y="823"/>
                </a:lnTo>
                <a:lnTo>
                  <a:pt x="169" y="810"/>
                </a:lnTo>
                <a:lnTo>
                  <a:pt x="169" y="815"/>
                </a:lnTo>
                <a:lnTo>
                  <a:pt x="170" y="819"/>
                </a:lnTo>
                <a:lnTo>
                  <a:pt x="74" y="824"/>
                </a:lnTo>
                <a:lnTo>
                  <a:pt x="74" y="824"/>
                </a:lnTo>
                <a:lnTo>
                  <a:pt x="75" y="833"/>
                </a:lnTo>
                <a:lnTo>
                  <a:pt x="76" y="837"/>
                </a:lnTo>
                <a:lnTo>
                  <a:pt x="75" y="835"/>
                </a:lnTo>
                <a:lnTo>
                  <a:pt x="168" y="827"/>
                </a:lnTo>
                <a:lnTo>
                  <a:pt x="168" y="830"/>
                </a:lnTo>
                <a:lnTo>
                  <a:pt x="168" y="823"/>
                </a:lnTo>
                <a:lnTo>
                  <a:pt x="168" y="829"/>
                </a:lnTo>
                <a:lnTo>
                  <a:pt x="168" y="835"/>
                </a:lnTo>
                <a:lnTo>
                  <a:pt x="168" y="839"/>
                </a:lnTo>
                <a:lnTo>
                  <a:pt x="72" y="839"/>
                </a:lnTo>
                <a:lnTo>
                  <a:pt x="72" y="838"/>
                </a:lnTo>
                <a:lnTo>
                  <a:pt x="72" y="835"/>
                </a:lnTo>
                <a:lnTo>
                  <a:pt x="72" y="829"/>
                </a:lnTo>
                <a:cubicBezTo>
                  <a:pt x="72" y="803"/>
                  <a:pt x="94" y="781"/>
                  <a:pt x="120" y="781"/>
                </a:cubicBezTo>
                <a:lnTo>
                  <a:pt x="121" y="781"/>
                </a:lnTo>
                <a:cubicBezTo>
                  <a:pt x="135" y="781"/>
                  <a:pt x="148" y="787"/>
                  <a:pt x="157" y="797"/>
                </a:cubicBezTo>
                <a:cubicBezTo>
                  <a:pt x="166" y="807"/>
                  <a:pt x="171" y="821"/>
                  <a:pt x="169" y="834"/>
                </a:cubicBezTo>
                <a:lnTo>
                  <a:pt x="169" y="840"/>
                </a:lnTo>
                <a:lnTo>
                  <a:pt x="168" y="844"/>
                </a:lnTo>
                <a:cubicBezTo>
                  <a:pt x="165" y="870"/>
                  <a:pt x="143" y="888"/>
                  <a:pt x="118" y="887"/>
                </a:cubicBezTo>
                <a:cubicBezTo>
                  <a:pt x="92" y="885"/>
                  <a:pt x="72" y="864"/>
                  <a:pt x="72" y="839"/>
                </a:cubicBezTo>
                <a:lnTo>
                  <a:pt x="72" y="836"/>
                </a:lnTo>
                <a:lnTo>
                  <a:pt x="72" y="834"/>
                </a:lnTo>
                <a:lnTo>
                  <a:pt x="167" y="846"/>
                </a:lnTo>
                <a:lnTo>
                  <a:pt x="167" y="848"/>
                </a:lnTo>
                <a:lnTo>
                  <a:pt x="168" y="836"/>
                </a:lnTo>
                <a:lnTo>
                  <a:pt x="168" y="839"/>
                </a:lnTo>
                <a:cubicBezTo>
                  <a:pt x="168" y="865"/>
                  <a:pt x="146" y="887"/>
                  <a:pt x="120" y="887"/>
                </a:cubicBezTo>
                <a:lnTo>
                  <a:pt x="119" y="887"/>
                </a:lnTo>
                <a:lnTo>
                  <a:pt x="167" y="834"/>
                </a:lnTo>
                <a:lnTo>
                  <a:pt x="167" y="838"/>
                </a:lnTo>
                <a:cubicBezTo>
                  <a:pt x="168" y="843"/>
                  <a:pt x="168" y="848"/>
                  <a:pt x="167" y="853"/>
                </a:cubicBezTo>
                <a:lnTo>
                  <a:pt x="166" y="858"/>
                </a:lnTo>
                <a:cubicBezTo>
                  <a:pt x="161" y="880"/>
                  <a:pt x="141" y="896"/>
                  <a:pt x="118" y="896"/>
                </a:cubicBezTo>
                <a:lnTo>
                  <a:pt x="118" y="896"/>
                </a:lnTo>
                <a:lnTo>
                  <a:pt x="166" y="852"/>
                </a:lnTo>
                <a:lnTo>
                  <a:pt x="165" y="854"/>
                </a:lnTo>
                <a:lnTo>
                  <a:pt x="165" y="857"/>
                </a:lnTo>
                <a:cubicBezTo>
                  <a:pt x="165" y="870"/>
                  <a:pt x="160" y="882"/>
                  <a:pt x="151" y="891"/>
                </a:cubicBezTo>
                <a:lnTo>
                  <a:pt x="151" y="892"/>
                </a:lnTo>
                <a:cubicBezTo>
                  <a:pt x="137" y="906"/>
                  <a:pt x="117" y="910"/>
                  <a:pt x="99" y="902"/>
                </a:cubicBezTo>
                <a:cubicBezTo>
                  <a:pt x="81" y="895"/>
                  <a:pt x="69" y="877"/>
                  <a:pt x="69" y="858"/>
                </a:cubicBezTo>
                <a:lnTo>
                  <a:pt x="69" y="854"/>
                </a:lnTo>
                <a:lnTo>
                  <a:pt x="69" y="848"/>
                </a:lnTo>
                <a:lnTo>
                  <a:pt x="69" y="842"/>
                </a:lnTo>
                <a:lnTo>
                  <a:pt x="69" y="849"/>
                </a:lnTo>
                <a:lnTo>
                  <a:pt x="69" y="846"/>
                </a:lnTo>
                <a:lnTo>
                  <a:pt x="164" y="839"/>
                </a:lnTo>
                <a:lnTo>
                  <a:pt x="164" y="839"/>
                </a:lnTo>
                <a:lnTo>
                  <a:pt x="164" y="842"/>
                </a:lnTo>
                <a:lnTo>
                  <a:pt x="164" y="848"/>
                </a:lnTo>
                <a:cubicBezTo>
                  <a:pt x="164" y="875"/>
                  <a:pt x="143" y="896"/>
                  <a:pt x="116" y="896"/>
                </a:cubicBezTo>
                <a:lnTo>
                  <a:pt x="115" y="896"/>
                </a:lnTo>
                <a:lnTo>
                  <a:pt x="114" y="896"/>
                </a:lnTo>
                <a:lnTo>
                  <a:pt x="162" y="848"/>
                </a:lnTo>
                <a:lnTo>
                  <a:pt x="162" y="853"/>
                </a:lnTo>
                <a:lnTo>
                  <a:pt x="162" y="858"/>
                </a:lnTo>
                <a:cubicBezTo>
                  <a:pt x="162" y="884"/>
                  <a:pt x="141" y="906"/>
                  <a:pt x="114" y="906"/>
                </a:cubicBezTo>
                <a:lnTo>
                  <a:pt x="114" y="906"/>
                </a:lnTo>
                <a:cubicBezTo>
                  <a:pt x="91" y="906"/>
                  <a:pt x="70" y="889"/>
                  <a:pt x="67" y="866"/>
                </a:cubicBezTo>
                <a:lnTo>
                  <a:pt x="67" y="867"/>
                </a:lnTo>
                <a:lnTo>
                  <a:pt x="66" y="865"/>
                </a:lnTo>
                <a:lnTo>
                  <a:pt x="151" y="882"/>
                </a:lnTo>
                <a:lnTo>
                  <a:pt x="150" y="884"/>
                </a:lnTo>
                <a:lnTo>
                  <a:pt x="157" y="870"/>
                </a:lnTo>
                <a:lnTo>
                  <a:pt x="156" y="873"/>
                </a:lnTo>
                <a:lnTo>
                  <a:pt x="110" y="810"/>
                </a:lnTo>
                <a:lnTo>
                  <a:pt x="111" y="810"/>
                </a:lnTo>
                <a:lnTo>
                  <a:pt x="112" y="810"/>
                </a:lnTo>
                <a:cubicBezTo>
                  <a:pt x="126" y="810"/>
                  <a:pt x="139" y="816"/>
                  <a:pt x="148" y="826"/>
                </a:cubicBezTo>
                <a:cubicBezTo>
                  <a:pt x="157" y="836"/>
                  <a:pt x="162" y="850"/>
                  <a:pt x="160" y="863"/>
                </a:cubicBezTo>
                <a:lnTo>
                  <a:pt x="160" y="862"/>
                </a:lnTo>
                <a:lnTo>
                  <a:pt x="160" y="873"/>
                </a:lnTo>
                <a:lnTo>
                  <a:pt x="159" y="877"/>
                </a:lnTo>
                <a:cubicBezTo>
                  <a:pt x="158" y="885"/>
                  <a:pt x="155" y="893"/>
                  <a:pt x="151" y="900"/>
                </a:cubicBezTo>
                <a:lnTo>
                  <a:pt x="148" y="903"/>
                </a:lnTo>
                <a:cubicBezTo>
                  <a:pt x="145" y="907"/>
                  <a:pt x="142" y="911"/>
                  <a:pt x="138" y="914"/>
                </a:cubicBezTo>
                <a:lnTo>
                  <a:pt x="136" y="915"/>
                </a:lnTo>
                <a:cubicBezTo>
                  <a:pt x="122" y="926"/>
                  <a:pt x="104" y="928"/>
                  <a:pt x="88" y="921"/>
                </a:cubicBezTo>
                <a:cubicBezTo>
                  <a:pt x="72" y="914"/>
                  <a:pt x="61" y="899"/>
                  <a:pt x="59" y="882"/>
                </a:cubicBezTo>
                <a:lnTo>
                  <a:pt x="58" y="872"/>
                </a:lnTo>
                <a:lnTo>
                  <a:pt x="58" y="869"/>
                </a:lnTo>
                <a:cubicBezTo>
                  <a:pt x="58" y="864"/>
                  <a:pt x="59" y="859"/>
                  <a:pt x="61" y="854"/>
                </a:cubicBezTo>
                <a:lnTo>
                  <a:pt x="61" y="852"/>
                </a:lnTo>
                <a:cubicBezTo>
                  <a:pt x="69" y="830"/>
                  <a:pt x="91" y="816"/>
                  <a:pt x="115" y="820"/>
                </a:cubicBezTo>
                <a:cubicBezTo>
                  <a:pt x="138" y="824"/>
                  <a:pt x="155" y="844"/>
                  <a:pt x="155" y="867"/>
                </a:cubicBezTo>
                <a:lnTo>
                  <a:pt x="155" y="869"/>
                </a:lnTo>
                <a:lnTo>
                  <a:pt x="153" y="856"/>
                </a:lnTo>
                <a:lnTo>
                  <a:pt x="155" y="865"/>
                </a:lnTo>
                <a:lnTo>
                  <a:pt x="156" y="868"/>
                </a:lnTo>
                <a:cubicBezTo>
                  <a:pt x="156" y="870"/>
                  <a:pt x="156" y="873"/>
                  <a:pt x="156" y="875"/>
                </a:cubicBezTo>
                <a:lnTo>
                  <a:pt x="156" y="877"/>
                </a:lnTo>
                <a:lnTo>
                  <a:pt x="60" y="877"/>
                </a:lnTo>
                <a:lnTo>
                  <a:pt x="60" y="875"/>
                </a:lnTo>
                <a:lnTo>
                  <a:pt x="61" y="883"/>
                </a:lnTo>
                <a:lnTo>
                  <a:pt x="60" y="879"/>
                </a:lnTo>
                <a:lnTo>
                  <a:pt x="60" y="876"/>
                </a:lnTo>
                <a:cubicBezTo>
                  <a:pt x="60" y="874"/>
                  <a:pt x="59" y="871"/>
                  <a:pt x="59" y="869"/>
                </a:cubicBezTo>
                <a:lnTo>
                  <a:pt x="59" y="867"/>
                </a:lnTo>
                <a:lnTo>
                  <a:pt x="155" y="867"/>
                </a:lnTo>
                <a:lnTo>
                  <a:pt x="155" y="871"/>
                </a:lnTo>
                <a:lnTo>
                  <a:pt x="155" y="877"/>
                </a:lnTo>
                <a:cubicBezTo>
                  <a:pt x="155" y="903"/>
                  <a:pt x="134" y="925"/>
                  <a:pt x="107" y="925"/>
                </a:cubicBezTo>
                <a:lnTo>
                  <a:pt x="107" y="925"/>
                </a:lnTo>
                <a:lnTo>
                  <a:pt x="107" y="829"/>
                </a:lnTo>
                <a:lnTo>
                  <a:pt x="110" y="829"/>
                </a:lnTo>
                <a:cubicBezTo>
                  <a:pt x="133" y="829"/>
                  <a:pt x="153" y="845"/>
                  <a:pt x="158" y="868"/>
                </a:cubicBezTo>
                <a:lnTo>
                  <a:pt x="158" y="870"/>
                </a:lnTo>
                <a:cubicBezTo>
                  <a:pt x="159" y="873"/>
                  <a:pt x="159" y="876"/>
                  <a:pt x="159" y="879"/>
                </a:cubicBezTo>
                <a:lnTo>
                  <a:pt x="159" y="881"/>
                </a:lnTo>
                <a:lnTo>
                  <a:pt x="63" y="881"/>
                </a:lnTo>
                <a:lnTo>
                  <a:pt x="63" y="879"/>
                </a:lnTo>
                <a:lnTo>
                  <a:pt x="64" y="889"/>
                </a:lnTo>
                <a:lnTo>
                  <a:pt x="63" y="886"/>
                </a:lnTo>
                <a:lnTo>
                  <a:pt x="158" y="877"/>
                </a:lnTo>
                <a:lnTo>
                  <a:pt x="158" y="879"/>
                </a:lnTo>
                <a:lnTo>
                  <a:pt x="158" y="881"/>
                </a:lnTo>
                <a:lnTo>
                  <a:pt x="62" y="881"/>
                </a:lnTo>
                <a:lnTo>
                  <a:pt x="62" y="879"/>
                </a:lnTo>
                <a:lnTo>
                  <a:pt x="62" y="877"/>
                </a:lnTo>
                <a:lnTo>
                  <a:pt x="158" y="877"/>
                </a:lnTo>
                <a:lnTo>
                  <a:pt x="158" y="881"/>
                </a:lnTo>
                <a:lnTo>
                  <a:pt x="158" y="886"/>
                </a:lnTo>
                <a:cubicBezTo>
                  <a:pt x="158" y="913"/>
                  <a:pt x="137" y="934"/>
                  <a:pt x="110" y="934"/>
                </a:cubicBezTo>
                <a:lnTo>
                  <a:pt x="109" y="934"/>
                </a:lnTo>
                <a:lnTo>
                  <a:pt x="109" y="838"/>
                </a:lnTo>
                <a:lnTo>
                  <a:pt x="109" y="838"/>
                </a:lnTo>
                <a:cubicBezTo>
                  <a:pt x="136" y="838"/>
                  <a:pt x="157" y="860"/>
                  <a:pt x="157" y="886"/>
                </a:cubicBezTo>
                <a:lnTo>
                  <a:pt x="157" y="891"/>
                </a:lnTo>
                <a:lnTo>
                  <a:pt x="157" y="896"/>
                </a:lnTo>
                <a:lnTo>
                  <a:pt x="157" y="899"/>
                </a:lnTo>
                <a:cubicBezTo>
                  <a:pt x="157" y="907"/>
                  <a:pt x="156" y="914"/>
                  <a:pt x="152" y="921"/>
                </a:cubicBezTo>
                <a:lnTo>
                  <a:pt x="152" y="922"/>
                </a:lnTo>
                <a:cubicBezTo>
                  <a:pt x="144" y="937"/>
                  <a:pt x="129" y="947"/>
                  <a:pt x="112" y="948"/>
                </a:cubicBezTo>
                <a:cubicBezTo>
                  <a:pt x="95" y="949"/>
                  <a:pt x="79" y="941"/>
                  <a:pt x="69" y="927"/>
                </a:cubicBezTo>
                <a:lnTo>
                  <a:pt x="68" y="926"/>
                </a:lnTo>
                <a:cubicBezTo>
                  <a:pt x="65" y="921"/>
                  <a:pt x="63" y="917"/>
                  <a:pt x="62" y="912"/>
                </a:cubicBezTo>
                <a:lnTo>
                  <a:pt x="61" y="909"/>
                </a:lnTo>
                <a:lnTo>
                  <a:pt x="64" y="917"/>
                </a:lnTo>
                <a:lnTo>
                  <a:pt x="63" y="914"/>
                </a:lnTo>
                <a:cubicBezTo>
                  <a:pt x="62" y="912"/>
                  <a:pt x="61" y="910"/>
                  <a:pt x="60" y="908"/>
                </a:cubicBezTo>
                <a:lnTo>
                  <a:pt x="59" y="906"/>
                </a:lnTo>
                <a:lnTo>
                  <a:pt x="152" y="903"/>
                </a:lnTo>
                <a:lnTo>
                  <a:pt x="151" y="907"/>
                </a:lnTo>
                <a:lnTo>
                  <a:pt x="152" y="899"/>
                </a:lnTo>
                <a:lnTo>
                  <a:pt x="151" y="900"/>
                </a:lnTo>
                <a:lnTo>
                  <a:pt x="151" y="903"/>
                </a:lnTo>
                <a:lnTo>
                  <a:pt x="151" y="905"/>
                </a:lnTo>
                <a:lnTo>
                  <a:pt x="55" y="905"/>
                </a:lnTo>
                <a:lnTo>
                  <a:pt x="55" y="903"/>
                </a:lnTo>
                <a:lnTo>
                  <a:pt x="55" y="900"/>
                </a:lnTo>
                <a:lnTo>
                  <a:pt x="103" y="948"/>
                </a:lnTo>
                <a:lnTo>
                  <a:pt x="102" y="948"/>
                </a:lnTo>
                <a:lnTo>
                  <a:pt x="148" y="887"/>
                </a:lnTo>
                <a:lnTo>
                  <a:pt x="149" y="892"/>
                </a:lnTo>
                <a:cubicBezTo>
                  <a:pt x="151" y="896"/>
                  <a:pt x="151" y="901"/>
                  <a:pt x="151" y="905"/>
                </a:cubicBezTo>
                <a:lnTo>
                  <a:pt x="151" y="911"/>
                </a:lnTo>
                <a:lnTo>
                  <a:pt x="151" y="915"/>
                </a:lnTo>
                <a:lnTo>
                  <a:pt x="55" y="915"/>
                </a:lnTo>
                <a:lnTo>
                  <a:pt x="55" y="912"/>
                </a:lnTo>
                <a:lnTo>
                  <a:pt x="56" y="912"/>
                </a:lnTo>
                <a:lnTo>
                  <a:pt x="55" y="902"/>
                </a:lnTo>
                <a:lnTo>
                  <a:pt x="55" y="900"/>
                </a:lnTo>
                <a:lnTo>
                  <a:pt x="150" y="912"/>
                </a:lnTo>
                <a:lnTo>
                  <a:pt x="149" y="914"/>
                </a:lnTo>
                <a:lnTo>
                  <a:pt x="150" y="902"/>
                </a:lnTo>
                <a:lnTo>
                  <a:pt x="150" y="907"/>
                </a:lnTo>
                <a:lnTo>
                  <a:pt x="150" y="911"/>
                </a:lnTo>
                <a:cubicBezTo>
                  <a:pt x="150" y="914"/>
                  <a:pt x="150" y="916"/>
                  <a:pt x="150" y="918"/>
                </a:cubicBezTo>
                <a:lnTo>
                  <a:pt x="149" y="922"/>
                </a:lnTo>
                <a:cubicBezTo>
                  <a:pt x="146" y="945"/>
                  <a:pt x="126" y="963"/>
                  <a:pt x="102" y="963"/>
                </a:cubicBezTo>
                <a:lnTo>
                  <a:pt x="100" y="963"/>
                </a:lnTo>
                <a:lnTo>
                  <a:pt x="100" y="963"/>
                </a:lnTo>
                <a:cubicBezTo>
                  <a:pt x="86" y="963"/>
                  <a:pt x="73" y="957"/>
                  <a:pt x="64" y="947"/>
                </a:cubicBezTo>
                <a:cubicBezTo>
                  <a:pt x="55" y="937"/>
                  <a:pt x="51" y="924"/>
                  <a:pt x="52" y="910"/>
                </a:cubicBezTo>
                <a:lnTo>
                  <a:pt x="53" y="905"/>
                </a:lnTo>
                <a:lnTo>
                  <a:pt x="55" y="925"/>
                </a:lnTo>
                <a:lnTo>
                  <a:pt x="54" y="922"/>
                </a:lnTo>
                <a:lnTo>
                  <a:pt x="53" y="921"/>
                </a:lnTo>
                <a:lnTo>
                  <a:pt x="147" y="900"/>
                </a:lnTo>
                <a:lnTo>
                  <a:pt x="147" y="901"/>
                </a:lnTo>
                <a:lnTo>
                  <a:pt x="148" y="906"/>
                </a:lnTo>
                <a:cubicBezTo>
                  <a:pt x="150" y="920"/>
                  <a:pt x="147" y="934"/>
                  <a:pt x="138" y="945"/>
                </a:cubicBezTo>
                <a:cubicBezTo>
                  <a:pt x="128" y="957"/>
                  <a:pt x="115" y="963"/>
                  <a:pt x="100" y="963"/>
                </a:cubicBezTo>
                <a:lnTo>
                  <a:pt x="100" y="963"/>
                </a:lnTo>
                <a:lnTo>
                  <a:pt x="147" y="925"/>
                </a:lnTo>
                <a:lnTo>
                  <a:pt x="146" y="926"/>
                </a:lnTo>
                <a:lnTo>
                  <a:pt x="146" y="930"/>
                </a:lnTo>
                <a:lnTo>
                  <a:pt x="146" y="923"/>
                </a:lnTo>
                <a:lnTo>
                  <a:pt x="146" y="924"/>
                </a:lnTo>
                <a:lnTo>
                  <a:pt x="50" y="924"/>
                </a:lnTo>
                <a:lnTo>
                  <a:pt x="50" y="922"/>
                </a:lnTo>
                <a:lnTo>
                  <a:pt x="50" y="919"/>
                </a:lnTo>
                <a:cubicBezTo>
                  <a:pt x="50" y="894"/>
                  <a:pt x="71" y="872"/>
                  <a:pt x="97" y="872"/>
                </a:cubicBezTo>
                <a:cubicBezTo>
                  <a:pt x="122" y="871"/>
                  <a:pt x="144" y="890"/>
                  <a:pt x="146" y="916"/>
                </a:cubicBezTo>
                <a:lnTo>
                  <a:pt x="147" y="926"/>
                </a:lnTo>
                <a:lnTo>
                  <a:pt x="147" y="938"/>
                </a:lnTo>
                <a:lnTo>
                  <a:pt x="146" y="948"/>
                </a:lnTo>
                <a:lnTo>
                  <a:pt x="145" y="951"/>
                </a:lnTo>
                <a:cubicBezTo>
                  <a:pt x="141" y="976"/>
                  <a:pt x="119" y="993"/>
                  <a:pt x="94" y="991"/>
                </a:cubicBezTo>
                <a:cubicBezTo>
                  <a:pt x="69" y="989"/>
                  <a:pt x="50" y="968"/>
                  <a:pt x="50" y="943"/>
                </a:cubicBezTo>
                <a:lnTo>
                  <a:pt x="50" y="939"/>
                </a:lnTo>
                <a:lnTo>
                  <a:pt x="50" y="934"/>
                </a:lnTo>
                <a:lnTo>
                  <a:pt x="50" y="930"/>
                </a:lnTo>
                <a:lnTo>
                  <a:pt x="55" y="951"/>
                </a:lnTo>
                <a:lnTo>
                  <a:pt x="55" y="950"/>
                </a:lnTo>
                <a:lnTo>
                  <a:pt x="145" y="929"/>
                </a:lnTo>
                <a:lnTo>
                  <a:pt x="145" y="927"/>
                </a:lnTo>
                <a:lnTo>
                  <a:pt x="146" y="936"/>
                </a:lnTo>
                <a:lnTo>
                  <a:pt x="146" y="941"/>
                </a:lnTo>
                <a:lnTo>
                  <a:pt x="146" y="943"/>
                </a:lnTo>
                <a:lnTo>
                  <a:pt x="52" y="928"/>
                </a:lnTo>
                <a:lnTo>
                  <a:pt x="53" y="927"/>
                </a:lnTo>
                <a:lnTo>
                  <a:pt x="50" y="942"/>
                </a:lnTo>
                <a:lnTo>
                  <a:pt x="50" y="938"/>
                </a:lnTo>
                <a:lnTo>
                  <a:pt x="98" y="986"/>
                </a:lnTo>
                <a:lnTo>
                  <a:pt x="98" y="986"/>
                </a:lnTo>
                <a:lnTo>
                  <a:pt x="98" y="890"/>
                </a:lnTo>
                <a:lnTo>
                  <a:pt x="102" y="890"/>
                </a:lnTo>
                <a:lnTo>
                  <a:pt x="102" y="986"/>
                </a:lnTo>
                <a:lnTo>
                  <a:pt x="101" y="986"/>
                </a:lnTo>
                <a:lnTo>
                  <a:pt x="149" y="935"/>
                </a:lnTo>
                <a:lnTo>
                  <a:pt x="149" y="945"/>
                </a:lnTo>
                <a:lnTo>
                  <a:pt x="149" y="953"/>
                </a:lnTo>
                <a:cubicBezTo>
                  <a:pt x="149" y="960"/>
                  <a:pt x="148" y="966"/>
                  <a:pt x="145" y="972"/>
                </a:cubicBezTo>
                <a:lnTo>
                  <a:pt x="143" y="977"/>
                </a:lnTo>
                <a:cubicBezTo>
                  <a:pt x="135" y="995"/>
                  <a:pt x="117" y="1006"/>
                  <a:pt x="97" y="1005"/>
                </a:cubicBezTo>
                <a:cubicBezTo>
                  <a:pt x="77" y="1004"/>
                  <a:pt x="60" y="991"/>
                  <a:pt x="54" y="973"/>
                </a:cubicBezTo>
                <a:lnTo>
                  <a:pt x="53" y="971"/>
                </a:lnTo>
                <a:cubicBezTo>
                  <a:pt x="53" y="969"/>
                  <a:pt x="52" y="966"/>
                  <a:pt x="52" y="964"/>
                </a:cubicBezTo>
                <a:lnTo>
                  <a:pt x="51" y="958"/>
                </a:lnTo>
                <a:lnTo>
                  <a:pt x="50" y="953"/>
                </a:lnTo>
                <a:lnTo>
                  <a:pt x="98" y="996"/>
                </a:lnTo>
                <a:lnTo>
                  <a:pt x="93" y="996"/>
                </a:lnTo>
                <a:lnTo>
                  <a:pt x="92" y="996"/>
                </a:lnTo>
                <a:lnTo>
                  <a:pt x="92" y="900"/>
                </a:lnTo>
                <a:lnTo>
                  <a:pt x="92" y="900"/>
                </a:lnTo>
                <a:cubicBezTo>
                  <a:pt x="106" y="900"/>
                  <a:pt x="119" y="906"/>
                  <a:pt x="128" y="916"/>
                </a:cubicBezTo>
                <a:cubicBezTo>
                  <a:pt x="137" y="926"/>
                  <a:pt x="142" y="939"/>
                  <a:pt x="140" y="953"/>
                </a:cubicBezTo>
                <a:lnTo>
                  <a:pt x="140" y="958"/>
                </a:lnTo>
                <a:lnTo>
                  <a:pt x="140" y="948"/>
                </a:lnTo>
                <a:lnTo>
                  <a:pt x="140" y="952"/>
                </a:lnTo>
                <a:lnTo>
                  <a:pt x="141" y="960"/>
                </a:lnTo>
                <a:lnTo>
                  <a:pt x="141" y="958"/>
                </a:lnTo>
                <a:lnTo>
                  <a:pt x="141" y="960"/>
                </a:lnTo>
                <a:lnTo>
                  <a:pt x="46" y="972"/>
                </a:lnTo>
                <a:lnTo>
                  <a:pt x="46" y="971"/>
                </a:lnTo>
                <a:lnTo>
                  <a:pt x="47" y="979"/>
                </a:lnTo>
                <a:lnTo>
                  <a:pt x="47" y="976"/>
                </a:lnTo>
                <a:lnTo>
                  <a:pt x="45" y="969"/>
                </a:lnTo>
                <a:lnTo>
                  <a:pt x="45" y="966"/>
                </a:lnTo>
                <a:lnTo>
                  <a:pt x="53" y="986"/>
                </a:lnTo>
                <a:lnTo>
                  <a:pt x="52" y="984"/>
                </a:lnTo>
                <a:lnTo>
                  <a:pt x="139" y="957"/>
                </a:lnTo>
                <a:lnTo>
                  <a:pt x="139" y="961"/>
                </a:lnTo>
                <a:lnTo>
                  <a:pt x="139" y="967"/>
                </a:lnTo>
                <a:lnTo>
                  <a:pt x="139" y="959"/>
                </a:lnTo>
                <a:lnTo>
                  <a:pt x="139" y="960"/>
                </a:lnTo>
                <a:lnTo>
                  <a:pt x="140" y="963"/>
                </a:lnTo>
                <a:lnTo>
                  <a:pt x="46" y="971"/>
                </a:lnTo>
                <a:lnTo>
                  <a:pt x="46" y="968"/>
                </a:lnTo>
                <a:lnTo>
                  <a:pt x="47" y="963"/>
                </a:lnTo>
                <a:lnTo>
                  <a:pt x="94" y="1015"/>
                </a:lnTo>
                <a:lnTo>
                  <a:pt x="94" y="1015"/>
                </a:lnTo>
                <a:lnTo>
                  <a:pt x="142" y="967"/>
                </a:lnTo>
                <a:lnTo>
                  <a:pt x="142" y="967"/>
                </a:lnTo>
                <a:lnTo>
                  <a:pt x="142" y="977"/>
                </a:lnTo>
                <a:lnTo>
                  <a:pt x="142" y="983"/>
                </a:lnTo>
                <a:lnTo>
                  <a:pt x="142" y="986"/>
                </a:lnTo>
                <a:cubicBezTo>
                  <a:pt x="142" y="1010"/>
                  <a:pt x="124" y="1031"/>
                  <a:pt x="100" y="1034"/>
                </a:cubicBezTo>
                <a:cubicBezTo>
                  <a:pt x="76" y="1037"/>
                  <a:pt x="54" y="1021"/>
                  <a:pt x="48" y="998"/>
                </a:cubicBezTo>
                <a:lnTo>
                  <a:pt x="47" y="996"/>
                </a:lnTo>
                <a:cubicBezTo>
                  <a:pt x="46" y="992"/>
                  <a:pt x="46" y="988"/>
                  <a:pt x="46" y="984"/>
                </a:cubicBezTo>
                <a:lnTo>
                  <a:pt x="46" y="984"/>
                </a:lnTo>
                <a:lnTo>
                  <a:pt x="46" y="984"/>
                </a:lnTo>
                <a:lnTo>
                  <a:pt x="46" y="981"/>
                </a:lnTo>
                <a:lnTo>
                  <a:pt x="136" y="993"/>
                </a:lnTo>
                <a:lnTo>
                  <a:pt x="135" y="995"/>
                </a:lnTo>
                <a:lnTo>
                  <a:pt x="140" y="979"/>
                </a:lnTo>
                <a:lnTo>
                  <a:pt x="138" y="989"/>
                </a:lnTo>
                <a:lnTo>
                  <a:pt x="136" y="998"/>
                </a:lnTo>
                <a:lnTo>
                  <a:pt x="135" y="1001"/>
                </a:lnTo>
                <a:cubicBezTo>
                  <a:pt x="128" y="1021"/>
                  <a:pt x="110" y="1034"/>
                  <a:pt x="89" y="1034"/>
                </a:cubicBezTo>
                <a:lnTo>
                  <a:pt x="88" y="1034"/>
                </a:lnTo>
                <a:cubicBezTo>
                  <a:pt x="66" y="1034"/>
                  <a:pt x="47" y="1019"/>
                  <a:pt x="42" y="998"/>
                </a:cubicBezTo>
                <a:lnTo>
                  <a:pt x="41" y="996"/>
                </a:lnTo>
                <a:cubicBezTo>
                  <a:pt x="40" y="992"/>
                  <a:pt x="40" y="988"/>
                  <a:pt x="40" y="984"/>
                </a:cubicBezTo>
                <a:lnTo>
                  <a:pt x="40" y="981"/>
                </a:lnTo>
                <a:cubicBezTo>
                  <a:pt x="40" y="955"/>
                  <a:pt x="61" y="933"/>
                  <a:pt x="88" y="933"/>
                </a:cubicBezTo>
                <a:lnTo>
                  <a:pt x="88" y="933"/>
                </a:lnTo>
                <a:cubicBezTo>
                  <a:pt x="115" y="933"/>
                  <a:pt x="136" y="955"/>
                  <a:pt x="136" y="981"/>
                </a:cubicBezTo>
                <a:lnTo>
                  <a:pt x="136" y="990"/>
                </a:lnTo>
                <a:lnTo>
                  <a:pt x="136" y="995"/>
                </a:lnTo>
                <a:lnTo>
                  <a:pt x="136" y="987"/>
                </a:lnTo>
                <a:lnTo>
                  <a:pt x="136" y="988"/>
                </a:lnTo>
                <a:lnTo>
                  <a:pt x="136" y="991"/>
                </a:lnTo>
                <a:lnTo>
                  <a:pt x="123" y="966"/>
                </a:lnTo>
                <a:lnTo>
                  <a:pt x="123" y="967"/>
                </a:lnTo>
                <a:lnTo>
                  <a:pt x="42" y="991"/>
                </a:lnTo>
                <a:lnTo>
                  <a:pt x="42" y="993"/>
                </a:lnTo>
                <a:lnTo>
                  <a:pt x="43" y="984"/>
                </a:lnTo>
                <a:lnTo>
                  <a:pt x="45" y="976"/>
                </a:lnTo>
                <a:lnTo>
                  <a:pt x="45" y="974"/>
                </a:lnTo>
                <a:cubicBezTo>
                  <a:pt x="51" y="953"/>
                  <a:pt x="70" y="938"/>
                  <a:pt x="92" y="938"/>
                </a:cubicBezTo>
                <a:cubicBezTo>
                  <a:pt x="114" y="938"/>
                  <a:pt x="133" y="953"/>
                  <a:pt x="139" y="974"/>
                </a:cubicBezTo>
                <a:lnTo>
                  <a:pt x="139" y="976"/>
                </a:lnTo>
                <a:cubicBezTo>
                  <a:pt x="140" y="980"/>
                  <a:pt x="140" y="984"/>
                  <a:pt x="140" y="988"/>
                </a:cubicBezTo>
                <a:lnTo>
                  <a:pt x="140" y="993"/>
                </a:lnTo>
                <a:lnTo>
                  <a:pt x="140" y="998"/>
                </a:lnTo>
                <a:lnTo>
                  <a:pt x="140" y="1000"/>
                </a:lnTo>
                <a:lnTo>
                  <a:pt x="50" y="979"/>
                </a:lnTo>
                <a:lnTo>
                  <a:pt x="50" y="978"/>
                </a:lnTo>
                <a:lnTo>
                  <a:pt x="45" y="999"/>
                </a:lnTo>
                <a:lnTo>
                  <a:pt x="45" y="996"/>
                </a:lnTo>
                <a:cubicBezTo>
                  <a:pt x="45" y="994"/>
                  <a:pt x="45" y="991"/>
                  <a:pt x="45" y="989"/>
                </a:cubicBezTo>
                <a:lnTo>
                  <a:pt x="46" y="986"/>
                </a:lnTo>
                <a:lnTo>
                  <a:pt x="45" y="992"/>
                </a:lnTo>
                <a:lnTo>
                  <a:pt x="45" y="991"/>
                </a:lnTo>
                <a:lnTo>
                  <a:pt x="141" y="991"/>
                </a:lnTo>
                <a:lnTo>
                  <a:pt x="141" y="992"/>
                </a:lnTo>
                <a:cubicBezTo>
                  <a:pt x="141" y="995"/>
                  <a:pt x="141" y="997"/>
                  <a:pt x="141" y="999"/>
                </a:cubicBezTo>
                <a:lnTo>
                  <a:pt x="140" y="1004"/>
                </a:lnTo>
                <a:lnTo>
                  <a:pt x="140" y="1007"/>
                </a:lnTo>
                <a:lnTo>
                  <a:pt x="140" y="999"/>
                </a:lnTo>
                <a:lnTo>
                  <a:pt x="140" y="1000"/>
                </a:lnTo>
                <a:lnTo>
                  <a:pt x="45" y="995"/>
                </a:lnTo>
                <a:lnTo>
                  <a:pt x="45" y="992"/>
                </a:lnTo>
                <a:lnTo>
                  <a:pt x="46" y="987"/>
                </a:lnTo>
                <a:cubicBezTo>
                  <a:pt x="48" y="962"/>
                  <a:pt x="69" y="943"/>
                  <a:pt x="93" y="943"/>
                </a:cubicBezTo>
                <a:lnTo>
                  <a:pt x="94" y="943"/>
                </a:lnTo>
                <a:cubicBezTo>
                  <a:pt x="108" y="943"/>
                  <a:pt x="122" y="949"/>
                  <a:pt x="131" y="961"/>
                </a:cubicBezTo>
                <a:cubicBezTo>
                  <a:pt x="140" y="972"/>
                  <a:pt x="144" y="986"/>
                  <a:pt x="141" y="1000"/>
                </a:cubicBezTo>
                <a:lnTo>
                  <a:pt x="140" y="1005"/>
                </a:lnTo>
                <a:lnTo>
                  <a:pt x="140" y="1007"/>
                </a:lnTo>
                <a:lnTo>
                  <a:pt x="93" y="947"/>
                </a:lnTo>
                <a:lnTo>
                  <a:pt x="94" y="947"/>
                </a:lnTo>
                <a:cubicBezTo>
                  <a:pt x="109" y="947"/>
                  <a:pt x="123" y="955"/>
                  <a:pt x="132" y="967"/>
                </a:cubicBezTo>
                <a:cubicBezTo>
                  <a:pt x="142" y="979"/>
                  <a:pt x="144" y="995"/>
                  <a:pt x="140" y="1009"/>
                </a:cubicBezTo>
                <a:lnTo>
                  <a:pt x="138" y="1014"/>
                </a:lnTo>
                <a:lnTo>
                  <a:pt x="140" y="995"/>
                </a:lnTo>
                <a:lnTo>
                  <a:pt x="141" y="1000"/>
                </a:lnTo>
                <a:cubicBezTo>
                  <a:pt x="142" y="1013"/>
                  <a:pt x="138" y="1027"/>
                  <a:pt x="129" y="1037"/>
                </a:cubicBezTo>
                <a:cubicBezTo>
                  <a:pt x="120" y="1047"/>
                  <a:pt x="107" y="1053"/>
                  <a:pt x="93" y="1053"/>
                </a:cubicBezTo>
                <a:lnTo>
                  <a:pt x="92" y="1053"/>
                </a:lnTo>
                <a:cubicBezTo>
                  <a:pt x="73" y="1053"/>
                  <a:pt x="55" y="1041"/>
                  <a:pt x="48" y="1023"/>
                </a:cubicBezTo>
                <a:lnTo>
                  <a:pt x="47" y="1020"/>
                </a:lnTo>
                <a:lnTo>
                  <a:pt x="53" y="1031"/>
                </a:lnTo>
                <a:lnTo>
                  <a:pt x="52" y="1029"/>
                </a:lnTo>
                <a:lnTo>
                  <a:pt x="135" y="1018"/>
                </a:lnTo>
                <a:lnTo>
                  <a:pt x="134" y="1021"/>
                </a:lnTo>
                <a:lnTo>
                  <a:pt x="137" y="1003"/>
                </a:lnTo>
                <a:lnTo>
                  <a:pt x="137" y="1005"/>
                </a:lnTo>
                <a:cubicBezTo>
                  <a:pt x="137" y="1030"/>
                  <a:pt x="118" y="1050"/>
                  <a:pt x="94" y="1053"/>
                </a:cubicBezTo>
                <a:cubicBezTo>
                  <a:pt x="69" y="1055"/>
                  <a:pt x="47" y="1039"/>
                  <a:pt x="42" y="1014"/>
                </a:cubicBezTo>
                <a:lnTo>
                  <a:pt x="41" y="1012"/>
                </a:lnTo>
                <a:cubicBezTo>
                  <a:pt x="41" y="1009"/>
                  <a:pt x="40" y="1006"/>
                  <a:pt x="40" y="1002"/>
                </a:cubicBezTo>
                <a:lnTo>
                  <a:pt x="40" y="1000"/>
                </a:lnTo>
                <a:lnTo>
                  <a:pt x="136" y="1000"/>
                </a:lnTo>
                <a:lnTo>
                  <a:pt x="136" y="1004"/>
                </a:lnTo>
                <a:lnTo>
                  <a:pt x="136" y="1010"/>
                </a:lnTo>
                <a:lnTo>
                  <a:pt x="136" y="1016"/>
                </a:lnTo>
                <a:lnTo>
                  <a:pt x="136" y="1019"/>
                </a:lnTo>
                <a:lnTo>
                  <a:pt x="40" y="1019"/>
                </a:lnTo>
                <a:lnTo>
                  <a:pt x="40" y="1018"/>
                </a:lnTo>
                <a:lnTo>
                  <a:pt x="40" y="1015"/>
                </a:lnTo>
                <a:lnTo>
                  <a:pt x="40" y="1010"/>
                </a:lnTo>
                <a:lnTo>
                  <a:pt x="136" y="1010"/>
                </a:lnTo>
                <a:lnTo>
                  <a:pt x="136" y="1012"/>
                </a:lnTo>
                <a:lnTo>
                  <a:pt x="136" y="1015"/>
                </a:lnTo>
                <a:lnTo>
                  <a:pt x="41" y="1007"/>
                </a:lnTo>
                <a:lnTo>
                  <a:pt x="42" y="1004"/>
                </a:lnTo>
                <a:lnTo>
                  <a:pt x="41" y="1012"/>
                </a:lnTo>
                <a:lnTo>
                  <a:pt x="41" y="1010"/>
                </a:lnTo>
                <a:lnTo>
                  <a:pt x="137" y="1010"/>
                </a:lnTo>
                <a:lnTo>
                  <a:pt x="137" y="1013"/>
                </a:lnTo>
                <a:lnTo>
                  <a:pt x="137" y="1023"/>
                </a:lnTo>
                <a:lnTo>
                  <a:pt x="136" y="1022"/>
                </a:lnTo>
                <a:lnTo>
                  <a:pt x="136" y="1024"/>
                </a:lnTo>
                <a:lnTo>
                  <a:pt x="40" y="1024"/>
                </a:lnTo>
                <a:lnTo>
                  <a:pt x="40" y="1023"/>
                </a:lnTo>
                <a:cubicBezTo>
                  <a:pt x="40" y="1021"/>
                  <a:pt x="41" y="1018"/>
                  <a:pt x="41" y="1016"/>
                </a:cubicBezTo>
                <a:lnTo>
                  <a:pt x="41" y="1013"/>
                </a:lnTo>
                <a:lnTo>
                  <a:pt x="41" y="1019"/>
                </a:lnTo>
                <a:lnTo>
                  <a:pt x="41" y="1016"/>
                </a:lnTo>
                <a:cubicBezTo>
                  <a:pt x="41" y="1009"/>
                  <a:pt x="43" y="1001"/>
                  <a:pt x="46" y="995"/>
                </a:cubicBezTo>
                <a:lnTo>
                  <a:pt x="47" y="994"/>
                </a:lnTo>
                <a:cubicBezTo>
                  <a:pt x="56" y="974"/>
                  <a:pt x="79" y="963"/>
                  <a:pt x="100" y="968"/>
                </a:cubicBezTo>
                <a:cubicBezTo>
                  <a:pt x="122" y="973"/>
                  <a:pt x="137" y="993"/>
                  <a:pt x="137" y="1015"/>
                </a:cubicBezTo>
                <a:lnTo>
                  <a:pt x="137" y="1017"/>
                </a:lnTo>
                <a:lnTo>
                  <a:pt x="137" y="1026"/>
                </a:lnTo>
                <a:lnTo>
                  <a:pt x="137" y="1026"/>
                </a:lnTo>
                <a:lnTo>
                  <a:pt x="137" y="1029"/>
                </a:lnTo>
                <a:lnTo>
                  <a:pt x="41" y="1029"/>
                </a:lnTo>
                <a:lnTo>
                  <a:pt x="41" y="1027"/>
                </a:lnTo>
                <a:lnTo>
                  <a:pt x="42" y="1035"/>
                </a:lnTo>
                <a:lnTo>
                  <a:pt x="41" y="1032"/>
                </a:lnTo>
                <a:cubicBezTo>
                  <a:pt x="37" y="1007"/>
                  <a:pt x="54" y="982"/>
                  <a:pt x="80" y="977"/>
                </a:cubicBezTo>
                <a:cubicBezTo>
                  <a:pt x="106" y="973"/>
                  <a:pt x="130" y="989"/>
                  <a:pt x="136" y="1015"/>
                </a:cubicBezTo>
                <a:lnTo>
                  <a:pt x="136" y="1015"/>
                </a:lnTo>
                <a:lnTo>
                  <a:pt x="136" y="1017"/>
                </a:lnTo>
                <a:cubicBezTo>
                  <a:pt x="142" y="1042"/>
                  <a:pt x="128" y="1068"/>
                  <a:pt x="103" y="1075"/>
                </a:cubicBezTo>
                <a:cubicBezTo>
                  <a:pt x="78" y="1082"/>
                  <a:pt x="52" y="1069"/>
                  <a:pt x="44" y="1044"/>
                </a:cubicBezTo>
                <a:lnTo>
                  <a:pt x="43" y="1043"/>
                </a:lnTo>
                <a:cubicBezTo>
                  <a:pt x="43" y="1040"/>
                  <a:pt x="42" y="1038"/>
                  <a:pt x="42" y="1035"/>
                </a:cubicBezTo>
                <a:lnTo>
                  <a:pt x="41" y="1032"/>
                </a:lnTo>
                <a:cubicBezTo>
                  <a:pt x="41" y="1030"/>
                  <a:pt x="40" y="1027"/>
                  <a:pt x="40" y="1024"/>
                </a:cubicBezTo>
                <a:lnTo>
                  <a:pt x="40" y="1021"/>
                </a:lnTo>
                <a:lnTo>
                  <a:pt x="40" y="1019"/>
                </a:lnTo>
                <a:lnTo>
                  <a:pt x="136" y="1019"/>
                </a:lnTo>
                <a:lnTo>
                  <a:pt x="136" y="1024"/>
                </a:lnTo>
                <a:lnTo>
                  <a:pt x="136" y="1029"/>
                </a:lnTo>
                <a:cubicBezTo>
                  <a:pt x="136" y="1055"/>
                  <a:pt x="115" y="1077"/>
                  <a:pt x="88" y="1077"/>
                </a:cubicBezTo>
                <a:lnTo>
                  <a:pt x="87" y="1077"/>
                </a:lnTo>
                <a:lnTo>
                  <a:pt x="135" y="1034"/>
                </a:lnTo>
                <a:lnTo>
                  <a:pt x="134" y="1044"/>
                </a:lnTo>
                <a:lnTo>
                  <a:pt x="133" y="1049"/>
                </a:lnTo>
                <a:cubicBezTo>
                  <a:pt x="128" y="1073"/>
                  <a:pt x="105" y="1089"/>
                  <a:pt x="81" y="1086"/>
                </a:cubicBezTo>
                <a:cubicBezTo>
                  <a:pt x="56" y="1084"/>
                  <a:pt x="38" y="1063"/>
                  <a:pt x="38" y="1038"/>
                </a:cubicBezTo>
                <a:lnTo>
                  <a:pt x="38" y="1036"/>
                </a:lnTo>
                <a:lnTo>
                  <a:pt x="38" y="1034"/>
                </a:lnTo>
                <a:lnTo>
                  <a:pt x="134" y="1034"/>
                </a:lnTo>
                <a:lnTo>
                  <a:pt x="134" y="1036"/>
                </a:lnTo>
                <a:lnTo>
                  <a:pt x="134" y="1038"/>
                </a:lnTo>
                <a:lnTo>
                  <a:pt x="38" y="1038"/>
                </a:lnTo>
                <a:lnTo>
                  <a:pt x="38" y="1036"/>
                </a:lnTo>
                <a:lnTo>
                  <a:pt x="39" y="1046"/>
                </a:lnTo>
                <a:lnTo>
                  <a:pt x="38" y="1043"/>
                </a:lnTo>
                <a:lnTo>
                  <a:pt x="85" y="1082"/>
                </a:lnTo>
                <a:lnTo>
                  <a:pt x="84" y="1082"/>
                </a:lnTo>
                <a:lnTo>
                  <a:pt x="132" y="1029"/>
                </a:lnTo>
                <a:lnTo>
                  <a:pt x="132" y="1038"/>
                </a:lnTo>
                <a:lnTo>
                  <a:pt x="132" y="1043"/>
                </a:lnTo>
                <a:cubicBezTo>
                  <a:pt x="132" y="1070"/>
                  <a:pt x="111" y="1091"/>
                  <a:pt x="84" y="1091"/>
                </a:cubicBezTo>
                <a:lnTo>
                  <a:pt x="84" y="1091"/>
                </a:lnTo>
                <a:cubicBezTo>
                  <a:pt x="61" y="1091"/>
                  <a:pt x="40" y="1075"/>
                  <a:pt x="37" y="1051"/>
                </a:cubicBezTo>
                <a:lnTo>
                  <a:pt x="37" y="1052"/>
                </a:lnTo>
                <a:lnTo>
                  <a:pt x="36" y="1050"/>
                </a:lnTo>
                <a:lnTo>
                  <a:pt x="131" y="1038"/>
                </a:lnTo>
                <a:lnTo>
                  <a:pt x="131" y="1048"/>
                </a:lnTo>
                <a:lnTo>
                  <a:pt x="130" y="1053"/>
                </a:lnTo>
                <a:cubicBezTo>
                  <a:pt x="128" y="1077"/>
                  <a:pt x="107" y="1096"/>
                  <a:pt x="82" y="1096"/>
                </a:cubicBezTo>
                <a:lnTo>
                  <a:pt x="82" y="1096"/>
                </a:lnTo>
                <a:lnTo>
                  <a:pt x="129" y="1057"/>
                </a:lnTo>
                <a:lnTo>
                  <a:pt x="128" y="1062"/>
                </a:lnTo>
                <a:cubicBezTo>
                  <a:pt x="124" y="1085"/>
                  <a:pt x="104" y="1101"/>
                  <a:pt x="81" y="1101"/>
                </a:cubicBezTo>
                <a:cubicBezTo>
                  <a:pt x="58" y="1101"/>
                  <a:pt x="38" y="1085"/>
                  <a:pt x="34" y="1062"/>
                </a:cubicBezTo>
                <a:lnTo>
                  <a:pt x="33" y="1057"/>
                </a:lnTo>
                <a:lnTo>
                  <a:pt x="80" y="1096"/>
                </a:lnTo>
                <a:lnTo>
                  <a:pt x="78" y="1096"/>
                </a:lnTo>
                <a:lnTo>
                  <a:pt x="126" y="1039"/>
                </a:lnTo>
                <a:lnTo>
                  <a:pt x="126" y="1043"/>
                </a:lnTo>
                <a:lnTo>
                  <a:pt x="127" y="1047"/>
                </a:lnTo>
                <a:cubicBezTo>
                  <a:pt x="130" y="1061"/>
                  <a:pt x="127" y="1076"/>
                  <a:pt x="118" y="1088"/>
                </a:cubicBezTo>
                <a:cubicBezTo>
                  <a:pt x="109" y="1099"/>
                  <a:pt x="95" y="1105"/>
                  <a:pt x="80" y="1105"/>
                </a:cubicBezTo>
                <a:lnTo>
                  <a:pt x="80" y="1105"/>
                </a:lnTo>
                <a:lnTo>
                  <a:pt x="78" y="1105"/>
                </a:lnTo>
                <a:lnTo>
                  <a:pt x="124" y="1071"/>
                </a:lnTo>
                <a:lnTo>
                  <a:pt x="121" y="1082"/>
                </a:lnTo>
                <a:lnTo>
                  <a:pt x="119" y="1086"/>
                </a:lnTo>
                <a:lnTo>
                  <a:pt x="75" y="1019"/>
                </a:lnTo>
                <a:lnTo>
                  <a:pt x="75" y="1019"/>
                </a:lnTo>
                <a:lnTo>
                  <a:pt x="28" y="1072"/>
                </a:lnTo>
                <a:lnTo>
                  <a:pt x="27" y="1067"/>
                </a:lnTo>
                <a:lnTo>
                  <a:pt x="27" y="1063"/>
                </a:lnTo>
                <a:lnTo>
                  <a:pt x="122" y="1057"/>
                </a:lnTo>
                <a:lnTo>
                  <a:pt x="122" y="1058"/>
                </a:lnTo>
                <a:lnTo>
                  <a:pt x="122" y="1062"/>
                </a:lnTo>
                <a:lnTo>
                  <a:pt x="122" y="1067"/>
                </a:lnTo>
                <a:lnTo>
                  <a:pt x="122" y="1072"/>
                </a:lnTo>
                <a:cubicBezTo>
                  <a:pt x="122" y="1097"/>
                  <a:pt x="104" y="1117"/>
                  <a:pt x="79" y="1120"/>
                </a:cubicBezTo>
                <a:cubicBezTo>
                  <a:pt x="55" y="1122"/>
                  <a:pt x="32" y="1106"/>
                  <a:pt x="27" y="1081"/>
                </a:cubicBezTo>
                <a:lnTo>
                  <a:pt x="27" y="1079"/>
                </a:lnTo>
                <a:lnTo>
                  <a:pt x="26" y="1076"/>
                </a:lnTo>
                <a:lnTo>
                  <a:pt x="121" y="1067"/>
                </a:lnTo>
                <a:lnTo>
                  <a:pt x="121" y="1069"/>
                </a:lnTo>
                <a:cubicBezTo>
                  <a:pt x="121" y="1072"/>
                  <a:pt x="121" y="1074"/>
                  <a:pt x="121" y="1077"/>
                </a:cubicBezTo>
                <a:lnTo>
                  <a:pt x="120" y="1080"/>
                </a:lnTo>
                <a:cubicBezTo>
                  <a:pt x="116" y="1103"/>
                  <a:pt x="96" y="1120"/>
                  <a:pt x="73" y="1120"/>
                </a:cubicBezTo>
                <a:lnTo>
                  <a:pt x="72" y="1120"/>
                </a:lnTo>
                <a:lnTo>
                  <a:pt x="120" y="1081"/>
                </a:lnTo>
                <a:lnTo>
                  <a:pt x="119" y="1082"/>
                </a:lnTo>
                <a:lnTo>
                  <a:pt x="119" y="1087"/>
                </a:lnTo>
                <a:lnTo>
                  <a:pt x="24" y="1070"/>
                </a:lnTo>
                <a:lnTo>
                  <a:pt x="25" y="1068"/>
                </a:lnTo>
                <a:lnTo>
                  <a:pt x="23" y="1079"/>
                </a:lnTo>
                <a:lnTo>
                  <a:pt x="23" y="1076"/>
                </a:lnTo>
                <a:lnTo>
                  <a:pt x="71" y="1124"/>
                </a:lnTo>
                <a:lnTo>
                  <a:pt x="70" y="1124"/>
                </a:lnTo>
                <a:cubicBezTo>
                  <a:pt x="47" y="1124"/>
                  <a:pt x="27" y="1108"/>
                  <a:pt x="23" y="1084"/>
                </a:cubicBezTo>
                <a:lnTo>
                  <a:pt x="23" y="1081"/>
                </a:lnTo>
                <a:lnTo>
                  <a:pt x="30" y="1100"/>
                </a:lnTo>
                <a:lnTo>
                  <a:pt x="29" y="1099"/>
                </a:lnTo>
                <a:lnTo>
                  <a:pt x="117" y="1072"/>
                </a:lnTo>
                <a:lnTo>
                  <a:pt x="117" y="1074"/>
                </a:lnTo>
                <a:lnTo>
                  <a:pt x="117" y="1082"/>
                </a:lnTo>
                <a:lnTo>
                  <a:pt x="116" y="1086"/>
                </a:lnTo>
                <a:lnTo>
                  <a:pt x="116" y="1096"/>
                </a:lnTo>
                <a:lnTo>
                  <a:pt x="116" y="1101"/>
                </a:lnTo>
                <a:cubicBezTo>
                  <a:pt x="113" y="1125"/>
                  <a:pt x="92" y="1143"/>
                  <a:pt x="68" y="1143"/>
                </a:cubicBezTo>
                <a:lnTo>
                  <a:pt x="67" y="1143"/>
                </a:lnTo>
                <a:lnTo>
                  <a:pt x="66" y="1143"/>
                </a:lnTo>
                <a:lnTo>
                  <a:pt x="66" y="1047"/>
                </a:lnTo>
                <a:lnTo>
                  <a:pt x="66" y="1047"/>
                </a:lnTo>
                <a:lnTo>
                  <a:pt x="18" y="1095"/>
                </a:lnTo>
                <a:lnTo>
                  <a:pt x="18" y="1089"/>
                </a:lnTo>
                <a:lnTo>
                  <a:pt x="19" y="1097"/>
                </a:lnTo>
                <a:lnTo>
                  <a:pt x="19" y="1094"/>
                </a:lnTo>
                <a:cubicBezTo>
                  <a:pt x="18" y="1092"/>
                  <a:pt x="18" y="1089"/>
                  <a:pt x="18" y="1086"/>
                </a:cubicBezTo>
                <a:lnTo>
                  <a:pt x="18" y="1086"/>
                </a:lnTo>
                <a:lnTo>
                  <a:pt x="113" y="1093"/>
                </a:lnTo>
                <a:lnTo>
                  <a:pt x="113" y="1096"/>
                </a:lnTo>
                <a:lnTo>
                  <a:pt x="113" y="1089"/>
                </a:lnTo>
                <a:lnTo>
                  <a:pt x="113" y="1100"/>
                </a:lnTo>
                <a:lnTo>
                  <a:pt x="113" y="1102"/>
                </a:lnTo>
                <a:lnTo>
                  <a:pt x="113" y="1105"/>
                </a:lnTo>
                <a:lnTo>
                  <a:pt x="17" y="1105"/>
                </a:lnTo>
                <a:lnTo>
                  <a:pt x="17" y="1103"/>
                </a:lnTo>
                <a:lnTo>
                  <a:pt x="17" y="1104"/>
                </a:lnTo>
                <a:lnTo>
                  <a:pt x="16" y="1094"/>
                </a:lnTo>
                <a:lnTo>
                  <a:pt x="16" y="1091"/>
                </a:lnTo>
                <a:lnTo>
                  <a:pt x="107" y="1112"/>
                </a:lnTo>
                <a:lnTo>
                  <a:pt x="107" y="1113"/>
                </a:lnTo>
                <a:lnTo>
                  <a:pt x="111" y="1099"/>
                </a:lnTo>
                <a:lnTo>
                  <a:pt x="111" y="1105"/>
                </a:lnTo>
                <a:lnTo>
                  <a:pt x="110" y="1110"/>
                </a:lnTo>
                <a:lnTo>
                  <a:pt x="110" y="1100"/>
                </a:lnTo>
                <a:lnTo>
                  <a:pt x="110" y="1111"/>
                </a:lnTo>
                <a:lnTo>
                  <a:pt x="110" y="1115"/>
                </a:lnTo>
                <a:cubicBezTo>
                  <a:pt x="107" y="1140"/>
                  <a:pt x="86" y="1158"/>
                  <a:pt x="62" y="1158"/>
                </a:cubicBezTo>
                <a:lnTo>
                  <a:pt x="61" y="1158"/>
                </a:lnTo>
                <a:cubicBezTo>
                  <a:pt x="37" y="1158"/>
                  <a:pt x="16" y="1139"/>
                  <a:pt x="14" y="1115"/>
                </a:cubicBezTo>
                <a:lnTo>
                  <a:pt x="13" y="1110"/>
                </a:lnTo>
                <a:lnTo>
                  <a:pt x="61" y="1153"/>
                </a:lnTo>
                <a:lnTo>
                  <a:pt x="59" y="1153"/>
                </a:lnTo>
                <a:lnTo>
                  <a:pt x="59" y="1153"/>
                </a:lnTo>
                <a:lnTo>
                  <a:pt x="107" y="1105"/>
                </a:lnTo>
                <a:lnTo>
                  <a:pt x="107" y="1115"/>
                </a:lnTo>
                <a:lnTo>
                  <a:pt x="106" y="1120"/>
                </a:lnTo>
                <a:cubicBezTo>
                  <a:pt x="103" y="1144"/>
                  <a:pt x="83" y="1162"/>
                  <a:pt x="58" y="1162"/>
                </a:cubicBezTo>
                <a:lnTo>
                  <a:pt x="58" y="1162"/>
                </a:lnTo>
                <a:lnTo>
                  <a:pt x="58" y="1066"/>
                </a:lnTo>
                <a:lnTo>
                  <a:pt x="58" y="1066"/>
                </a:lnTo>
                <a:cubicBezTo>
                  <a:pt x="72" y="1066"/>
                  <a:pt x="84" y="1072"/>
                  <a:pt x="94" y="1082"/>
                </a:cubicBezTo>
                <a:cubicBezTo>
                  <a:pt x="103" y="1091"/>
                  <a:pt x="107" y="1104"/>
                  <a:pt x="106" y="1118"/>
                </a:cubicBezTo>
                <a:lnTo>
                  <a:pt x="106" y="1125"/>
                </a:lnTo>
                <a:cubicBezTo>
                  <a:pt x="106" y="1128"/>
                  <a:pt x="105" y="1130"/>
                  <a:pt x="105" y="1132"/>
                </a:cubicBezTo>
                <a:lnTo>
                  <a:pt x="104" y="1137"/>
                </a:lnTo>
                <a:lnTo>
                  <a:pt x="105" y="1126"/>
                </a:lnTo>
                <a:lnTo>
                  <a:pt x="105" y="1129"/>
                </a:lnTo>
                <a:lnTo>
                  <a:pt x="9" y="1129"/>
                </a:lnTo>
                <a:lnTo>
                  <a:pt x="9" y="1127"/>
                </a:lnTo>
                <a:cubicBezTo>
                  <a:pt x="9" y="1125"/>
                  <a:pt x="9" y="1123"/>
                  <a:pt x="9" y="1121"/>
                </a:cubicBezTo>
                <a:lnTo>
                  <a:pt x="10" y="1117"/>
                </a:lnTo>
                <a:lnTo>
                  <a:pt x="9" y="1124"/>
                </a:lnTo>
                <a:lnTo>
                  <a:pt x="9" y="1119"/>
                </a:lnTo>
                <a:lnTo>
                  <a:pt x="57" y="1167"/>
                </a:lnTo>
                <a:lnTo>
                  <a:pt x="57" y="1167"/>
                </a:lnTo>
                <a:lnTo>
                  <a:pt x="105" y="1114"/>
                </a:lnTo>
                <a:lnTo>
                  <a:pt x="105" y="1119"/>
                </a:lnTo>
                <a:cubicBezTo>
                  <a:pt x="106" y="1127"/>
                  <a:pt x="105" y="1134"/>
                  <a:pt x="102" y="1142"/>
                </a:cubicBezTo>
                <a:lnTo>
                  <a:pt x="100" y="1147"/>
                </a:lnTo>
                <a:lnTo>
                  <a:pt x="103" y="1121"/>
                </a:lnTo>
                <a:lnTo>
                  <a:pt x="103" y="1124"/>
                </a:lnTo>
                <a:lnTo>
                  <a:pt x="102" y="1117"/>
                </a:lnTo>
                <a:lnTo>
                  <a:pt x="102" y="1118"/>
                </a:lnTo>
                <a:lnTo>
                  <a:pt x="8" y="1133"/>
                </a:lnTo>
                <a:lnTo>
                  <a:pt x="8" y="1132"/>
                </a:lnTo>
                <a:lnTo>
                  <a:pt x="9" y="1140"/>
                </a:lnTo>
                <a:lnTo>
                  <a:pt x="9" y="1137"/>
                </a:lnTo>
                <a:cubicBezTo>
                  <a:pt x="8" y="1134"/>
                  <a:pt x="8" y="1132"/>
                  <a:pt x="8" y="1129"/>
                </a:cubicBezTo>
                <a:lnTo>
                  <a:pt x="8" y="1126"/>
                </a:lnTo>
                <a:lnTo>
                  <a:pt x="8" y="1124"/>
                </a:lnTo>
                <a:lnTo>
                  <a:pt x="104" y="1124"/>
                </a:lnTo>
                <a:lnTo>
                  <a:pt x="104" y="1125"/>
                </a:lnTo>
                <a:lnTo>
                  <a:pt x="104" y="1129"/>
                </a:lnTo>
                <a:lnTo>
                  <a:pt x="104" y="1134"/>
                </a:lnTo>
                <a:lnTo>
                  <a:pt x="104" y="1138"/>
                </a:lnTo>
                <a:lnTo>
                  <a:pt x="8" y="1138"/>
                </a:lnTo>
                <a:lnTo>
                  <a:pt x="8" y="1136"/>
                </a:lnTo>
                <a:lnTo>
                  <a:pt x="9" y="1144"/>
                </a:lnTo>
                <a:lnTo>
                  <a:pt x="8" y="1141"/>
                </a:lnTo>
                <a:cubicBezTo>
                  <a:pt x="6" y="1127"/>
                  <a:pt x="10" y="1113"/>
                  <a:pt x="19" y="1102"/>
                </a:cubicBezTo>
                <a:cubicBezTo>
                  <a:pt x="28" y="1092"/>
                  <a:pt x="41" y="1085"/>
                  <a:pt x="55" y="1085"/>
                </a:cubicBezTo>
                <a:lnTo>
                  <a:pt x="56" y="1085"/>
                </a:lnTo>
                <a:cubicBezTo>
                  <a:pt x="75" y="1085"/>
                  <a:pt x="91" y="1096"/>
                  <a:pt x="99" y="1112"/>
                </a:cubicBezTo>
                <a:lnTo>
                  <a:pt x="103" y="1119"/>
                </a:lnTo>
                <a:lnTo>
                  <a:pt x="105" y="1123"/>
                </a:lnTo>
                <a:cubicBezTo>
                  <a:pt x="111" y="1138"/>
                  <a:pt x="110" y="1156"/>
                  <a:pt x="101" y="1169"/>
                </a:cubicBezTo>
                <a:cubicBezTo>
                  <a:pt x="92" y="1183"/>
                  <a:pt x="77" y="1191"/>
                  <a:pt x="61" y="1191"/>
                </a:cubicBezTo>
                <a:lnTo>
                  <a:pt x="60" y="1191"/>
                </a:lnTo>
                <a:lnTo>
                  <a:pt x="108" y="1138"/>
                </a:lnTo>
                <a:lnTo>
                  <a:pt x="109" y="1143"/>
                </a:lnTo>
                <a:lnTo>
                  <a:pt x="109" y="1147"/>
                </a:lnTo>
                <a:cubicBezTo>
                  <a:pt x="111" y="1161"/>
                  <a:pt x="106" y="1174"/>
                  <a:pt x="97" y="1184"/>
                </a:cubicBezTo>
                <a:cubicBezTo>
                  <a:pt x="88" y="1195"/>
                  <a:pt x="75" y="1200"/>
                  <a:pt x="61" y="1200"/>
                </a:cubicBezTo>
                <a:lnTo>
                  <a:pt x="61" y="1200"/>
                </a:lnTo>
                <a:cubicBezTo>
                  <a:pt x="47" y="1200"/>
                  <a:pt x="33" y="1194"/>
                  <a:pt x="24" y="1183"/>
                </a:cubicBezTo>
                <a:cubicBezTo>
                  <a:pt x="15" y="1173"/>
                  <a:pt x="11" y="1158"/>
                  <a:pt x="14" y="1145"/>
                </a:cubicBezTo>
                <a:lnTo>
                  <a:pt x="14" y="1142"/>
                </a:lnTo>
                <a:lnTo>
                  <a:pt x="13" y="1149"/>
                </a:lnTo>
                <a:lnTo>
                  <a:pt x="13" y="1148"/>
                </a:lnTo>
                <a:lnTo>
                  <a:pt x="109" y="1148"/>
                </a:lnTo>
                <a:lnTo>
                  <a:pt x="109" y="1157"/>
                </a:lnTo>
                <a:lnTo>
                  <a:pt x="109" y="1162"/>
                </a:lnTo>
                <a:cubicBezTo>
                  <a:pt x="106" y="1185"/>
                  <a:pt x="88" y="1204"/>
                  <a:pt x="64" y="1205"/>
                </a:cubicBezTo>
                <a:cubicBezTo>
                  <a:pt x="41" y="1207"/>
                  <a:pt x="20" y="1192"/>
                  <a:pt x="14" y="1169"/>
                </a:cubicBezTo>
                <a:lnTo>
                  <a:pt x="14" y="1167"/>
                </a:lnTo>
                <a:cubicBezTo>
                  <a:pt x="13" y="1163"/>
                  <a:pt x="12" y="1159"/>
                  <a:pt x="12" y="1155"/>
                </a:cubicBezTo>
                <a:lnTo>
                  <a:pt x="12" y="1152"/>
                </a:lnTo>
                <a:cubicBezTo>
                  <a:pt x="12" y="1132"/>
                  <a:pt x="26" y="1113"/>
                  <a:pt x="45" y="1107"/>
                </a:cubicBezTo>
                <a:lnTo>
                  <a:pt x="47" y="1106"/>
                </a:lnTo>
                <a:cubicBezTo>
                  <a:pt x="57" y="1103"/>
                  <a:pt x="67" y="1103"/>
                  <a:pt x="77" y="1106"/>
                </a:cubicBezTo>
                <a:lnTo>
                  <a:pt x="79" y="1107"/>
                </a:lnTo>
                <a:cubicBezTo>
                  <a:pt x="102" y="1115"/>
                  <a:pt x="116" y="1140"/>
                  <a:pt x="110" y="1164"/>
                </a:cubicBezTo>
                <a:lnTo>
                  <a:pt x="110" y="1166"/>
                </a:lnTo>
                <a:cubicBezTo>
                  <a:pt x="109" y="1170"/>
                  <a:pt x="107" y="1173"/>
                  <a:pt x="106" y="1176"/>
                </a:cubicBezTo>
                <a:lnTo>
                  <a:pt x="104" y="1179"/>
                </a:lnTo>
                <a:lnTo>
                  <a:pt x="109" y="1167"/>
                </a:lnTo>
                <a:lnTo>
                  <a:pt x="108" y="1168"/>
                </a:lnTo>
                <a:lnTo>
                  <a:pt x="108" y="1172"/>
                </a:lnTo>
                <a:cubicBezTo>
                  <a:pt x="105" y="1198"/>
                  <a:pt x="83" y="1216"/>
                  <a:pt x="57" y="1215"/>
                </a:cubicBezTo>
                <a:cubicBezTo>
                  <a:pt x="32" y="1213"/>
                  <a:pt x="12" y="1192"/>
                  <a:pt x="12" y="1167"/>
                </a:cubicBezTo>
                <a:lnTo>
                  <a:pt x="12" y="1165"/>
                </a:lnTo>
                <a:cubicBezTo>
                  <a:pt x="12" y="1162"/>
                  <a:pt x="12" y="1160"/>
                  <a:pt x="13" y="1157"/>
                </a:cubicBezTo>
                <a:lnTo>
                  <a:pt x="13" y="1154"/>
                </a:lnTo>
                <a:lnTo>
                  <a:pt x="105" y="1180"/>
                </a:lnTo>
                <a:lnTo>
                  <a:pt x="102" y="1186"/>
                </a:lnTo>
                <a:lnTo>
                  <a:pt x="100" y="1191"/>
                </a:lnTo>
                <a:cubicBezTo>
                  <a:pt x="92" y="1209"/>
                  <a:pt x="74" y="1220"/>
                  <a:pt x="54" y="1219"/>
                </a:cubicBezTo>
                <a:cubicBezTo>
                  <a:pt x="34" y="1218"/>
                  <a:pt x="17" y="1205"/>
                  <a:pt x="11" y="1187"/>
                </a:cubicBezTo>
                <a:lnTo>
                  <a:pt x="10" y="1185"/>
                </a:lnTo>
                <a:cubicBezTo>
                  <a:pt x="10" y="1183"/>
                  <a:pt x="9" y="1180"/>
                  <a:pt x="9" y="1178"/>
                </a:cubicBezTo>
                <a:lnTo>
                  <a:pt x="8" y="1175"/>
                </a:lnTo>
                <a:cubicBezTo>
                  <a:pt x="6" y="1161"/>
                  <a:pt x="10" y="1147"/>
                  <a:pt x="19" y="1136"/>
                </a:cubicBezTo>
                <a:cubicBezTo>
                  <a:pt x="28" y="1125"/>
                  <a:pt x="41" y="1119"/>
                  <a:pt x="55" y="1119"/>
                </a:cubicBezTo>
                <a:lnTo>
                  <a:pt x="56" y="1119"/>
                </a:lnTo>
                <a:lnTo>
                  <a:pt x="13" y="1188"/>
                </a:lnTo>
                <a:lnTo>
                  <a:pt x="12" y="1185"/>
                </a:lnTo>
                <a:lnTo>
                  <a:pt x="11" y="1183"/>
                </a:lnTo>
                <a:lnTo>
                  <a:pt x="99" y="1147"/>
                </a:lnTo>
                <a:lnTo>
                  <a:pt x="100" y="1148"/>
                </a:lnTo>
                <a:cubicBezTo>
                  <a:pt x="101" y="1153"/>
                  <a:pt x="102" y="1158"/>
                  <a:pt x="102" y="1163"/>
                </a:cubicBezTo>
                <a:lnTo>
                  <a:pt x="102" y="1172"/>
                </a:lnTo>
                <a:lnTo>
                  <a:pt x="101" y="1177"/>
                </a:lnTo>
                <a:lnTo>
                  <a:pt x="101" y="1182"/>
                </a:lnTo>
                <a:cubicBezTo>
                  <a:pt x="98" y="1207"/>
                  <a:pt x="76" y="1226"/>
                  <a:pt x="50" y="1224"/>
                </a:cubicBezTo>
                <a:cubicBezTo>
                  <a:pt x="25" y="1223"/>
                  <a:pt x="5" y="1202"/>
                  <a:pt x="5" y="1176"/>
                </a:cubicBezTo>
                <a:lnTo>
                  <a:pt x="5" y="1175"/>
                </a:lnTo>
                <a:cubicBezTo>
                  <a:pt x="5" y="1173"/>
                  <a:pt x="5" y="1170"/>
                  <a:pt x="5" y="1168"/>
                </a:cubicBezTo>
                <a:lnTo>
                  <a:pt x="6" y="1165"/>
                </a:lnTo>
                <a:lnTo>
                  <a:pt x="8" y="1187"/>
                </a:lnTo>
                <a:lnTo>
                  <a:pt x="7" y="1184"/>
                </a:lnTo>
                <a:lnTo>
                  <a:pt x="13" y="1195"/>
                </a:lnTo>
                <a:lnTo>
                  <a:pt x="12" y="1194"/>
                </a:lnTo>
                <a:lnTo>
                  <a:pt x="99" y="1160"/>
                </a:lnTo>
                <a:lnTo>
                  <a:pt x="99" y="1164"/>
                </a:lnTo>
                <a:cubicBezTo>
                  <a:pt x="100" y="1166"/>
                  <a:pt x="100" y="1168"/>
                  <a:pt x="100" y="1170"/>
                </a:cubicBezTo>
                <a:lnTo>
                  <a:pt x="100" y="1176"/>
                </a:lnTo>
                <a:cubicBezTo>
                  <a:pt x="100" y="1179"/>
                  <a:pt x="100" y="1182"/>
                  <a:pt x="99" y="1185"/>
                </a:cubicBezTo>
                <a:lnTo>
                  <a:pt x="98" y="1194"/>
                </a:lnTo>
                <a:lnTo>
                  <a:pt x="97" y="1198"/>
                </a:lnTo>
                <a:cubicBezTo>
                  <a:pt x="91" y="1219"/>
                  <a:pt x="71" y="1234"/>
                  <a:pt x="49" y="1234"/>
                </a:cubicBezTo>
                <a:cubicBezTo>
                  <a:pt x="26" y="1233"/>
                  <a:pt x="7" y="1217"/>
                  <a:pt x="3" y="1195"/>
                </a:cubicBezTo>
                <a:lnTo>
                  <a:pt x="2" y="1193"/>
                </a:lnTo>
                <a:lnTo>
                  <a:pt x="2" y="1190"/>
                </a:lnTo>
                <a:lnTo>
                  <a:pt x="97" y="1181"/>
                </a:lnTo>
                <a:lnTo>
                  <a:pt x="97" y="1183"/>
                </a:lnTo>
                <a:lnTo>
                  <a:pt x="95" y="1170"/>
                </a:lnTo>
                <a:lnTo>
                  <a:pt x="97" y="1179"/>
                </a:lnTo>
                <a:lnTo>
                  <a:pt x="98" y="1182"/>
                </a:lnTo>
                <a:lnTo>
                  <a:pt x="93" y="1168"/>
                </a:lnTo>
                <a:lnTo>
                  <a:pt x="94" y="1169"/>
                </a:lnTo>
                <a:lnTo>
                  <a:pt x="4" y="1179"/>
                </a:lnTo>
                <a:lnTo>
                  <a:pt x="4" y="1183"/>
                </a:lnTo>
                <a:lnTo>
                  <a:pt x="4" y="1179"/>
                </a:lnTo>
                <a:lnTo>
                  <a:pt x="4" y="1179"/>
                </a:lnTo>
                <a:lnTo>
                  <a:pt x="4" y="1176"/>
                </a:lnTo>
                <a:cubicBezTo>
                  <a:pt x="4" y="1150"/>
                  <a:pt x="26" y="1128"/>
                  <a:pt x="52" y="1128"/>
                </a:cubicBezTo>
                <a:cubicBezTo>
                  <a:pt x="79" y="1128"/>
                  <a:pt x="100" y="1150"/>
                  <a:pt x="100" y="117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38"/>
          <p:cNvSpPr>
            <a:spLocks/>
          </p:cNvSpPr>
          <p:nvPr/>
        </p:nvSpPr>
        <p:spPr bwMode="auto">
          <a:xfrm>
            <a:off x="6819900" y="3076575"/>
            <a:ext cx="95250" cy="323850"/>
          </a:xfrm>
          <a:custGeom>
            <a:avLst/>
            <a:gdLst>
              <a:gd name="T0" fmla="*/ 109 w 331"/>
              <a:gd name="T1" fmla="*/ 1042 h 1130"/>
              <a:gd name="T2" fmla="*/ 19 w 331"/>
              <a:gd name="T3" fmla="*/ 1004 h 1130"/>
              <a:gd name="T4" fmla="*/ 25 w 331"/>
              <a:gd name="T5" fmla="*/ 978 h 1130"/>
              <a:gd name="T6" fmla="*/ 124 w 331"/>
              <a:gd name="T7" fmla="*/ 941 h 1130"/>
              <a:gd name="T8" fmla="*/ 46 w 331"/>
              <a:gd name="T9" fmla="*/ 904 h 1130"/>
              <a:gd name="T10" fmla="*/ 137 w 331"/>
              <a:gd name="T11" fmla="*/ 890 h 1130"/>
              <a:gd name="T12" fmla="*/ 56 w 331"/>
              <a:gd name="T13" fmla="*/ 883 h 1130"/>
              <a:gd name="T14" fmla="*/ 149 w 331"/>
              <a:gd name="T15" fmla="*/ 839 h 1130"/>
              <a:gd name="T16" fmla="*/ 60 w 331"/>
              <a:gd name="T17" fmla="*/ 805 h 1130"/>
              <a:gd name="T18" fmla="*/ 74 w 331"/>
              <a:gd name="T19" fmla="*/ 783 h 1130"/>
              <a:gd name="T20" fmla="*/ 147 w 331"/>
              <a:gd name="T21" fmla="*/ 696 h 1130"/>
              <a:gd name="T22" fmla="*/ 96 w 331"/>
              <a:gd name="T23" fmla="*/ 702 h 1130"/>
              <a:gd name="T24" fmla="*/ 186 w 331"/>
              <a:gd name="T25" fmla="*/ 669 h 1130"/>
              <a:gd name="T26" fmla="*/ 197 w 331"/>
              <a:gd name="T27" fmla="*/ 632 h 1130"/>
              <a:gd name="T28" fmla="*/ 207 w 331"/>
              <a:gd name="T29" fmla="*/ 605 h 1130"/>
              <a:gd name="T30" fmla="*/ 215 w 331"/>
              <a:gd name="T31" fmla="*/ 563 h 1130"/>
              <a:gd name="T32" fmla="*/ 124 w 331"/>
              <a:gd name="T33" fmla="*/ 543 h 1130"/>
              <a:gd name="T34" fmla="*/ 140 w 331"/>
              <a:gd name="T35" fmla="*/ 525 h 1130"/>
              <a:gd name="T36" fmla="*/ 188 w 331"/>
              <a:gd name="T37" fmla="*/ 428 h 1130"/>
              <a:gd name="T38" fmla="*/ 147 w 331"/>
              <a:gd name="T39" fmla="*/ 440 h 1130"/>
              <a:gd name="T40" fmla="*/ 202 w 331"/>
              <a:gd name="T41" fmla="*/ 361 h 1130"/>
              <a:gd name="T42" fmla="*/ 246 w 331"/>
              <a:gd name="T43" fmla="*/ 383 h 1130"/>
              <a:gd name="T44" fmla="*/ 216 w 331"/>
              <a:gd name="T45" fmla="*/ 304 h 1130"/>
              <a:gd name="T46" fmla="*/ 232 w 331"/>
              <a:gd name="T47" fmla="*/ 268 h 1130"/>
              <a:gd name="T48" fmla="*/ 184 w 331"/>
              <a:gd name="T49" fmla="*/ 326 h 1130"/>
              <a:gd name="T50" fmla="*/ 285 w 331"/>
              <a:gd name="T51" fmla="*/ 259 h 1130"/>
              <a:gd name="T52" fmla="*/ 243 w 331"/>
              <a:gd name="T53" fmla="*/ 171 h 1130"/>
              <a:gd name="T54" fmla="*/ 301 w 331"/>
              <a:gd name="T55" fmla="*/ 197 h 1130"/>
              <a:gd name="T56" fmla="*/ 212 w 331"/>
              <a:gd name="T57" fmla="*/ 177 h 1130"/>
              <a:gd name="T58" fmla="*/ 220 w 331"/>
              <a:gd name="T59" fmla="*/ 114 h 1130"/>
              <a:gd name="T60" fmla="*/ 229 w 331"/>
              <a:gd name="T61" fmla="*/ 104 h 1130"/>
              <a:gd name="T62" fmla="*/ 281 w 331"/>
              <a:gd name="T63" fmla="*/ 14 h 1130"/>
              <a:gd name="T64" fmla="*/ 230 w 331"/>
              <a:gd name="T65" fmla="*/ 77 h 1130"/>
              <a:gd name="T66" fmla="*/ 225 w 331"/>
              <a:gd name="T67" fmla="*/ 105 h 1130"/>
              <a:gd name="T68" fmla="*/ 256 w 331"/>
              <a:gd name="T69" fmla="*/ 206 h 1130"/>
              <a:gd name="T70" fmla="*/ 271 w 331"/>
              <a:gd name="T71" fmla="*/ 131 h 1130"/>
              <a:gd name="T72" fmla="*/ 292 w 331"/>
              <a:gd name="T73" fmla="*/ 217 h 1130"/>
              <a:gd name="T74" fmla="*/ 288 w 331"/>
              <a:gd name="T75" fmla="*/ 245 h 1130"/>
              <a:gd name="T76" fmla="*/ 274 w 331"/>
              <a:gd name="T77" fmla="*/ 305 h 1130"/>
              <a:gd name="T78" fmla="*/ 270 w 331"/>
              <a:gd name="T79" fmla="*/ 331 h 1130"/>
              <a:gd name="T80" fmla="*/ 180 w 331"/>
              <a:gd name="T81" fmla="*/ 362 h 1130"/>
              <a:gd name="T82" fmla="*/ 248 w 331"/>
              <a:gd name="T83" fmla="*/ 381 h 1130"/>
              <a:gd name="T84" fmla="*/ 154 w 331"/>
              <a:gd name="T85" fmla="*/ 412 h 1130"/>
              <a:gd name="T86" fmla="*/ 242 w 331"/>
              <a:gd name="T87" fmla="*/ 457 h 1130"/>
              <a:gd name="T88" fmla="*/ 140 w 331"/>
              <a:gd name="T89" fmla="*/ 479 h 1130"/>
              <a:gd name="T90" fmla="*/ 183 w 331"/>
              <a:gd name="T91" fmla="*/ 553 h 1130"/>
              <a:gd name="T92" fmla="*/ 164 w 331"/>
              <a:gd name="T93" fmla="*/ 491 h 1130"/>
              <a:gd name="T94" fmla="*/ 119 w 331"/>
              <a:gd name="T95" fmla="*/ 576 h 1130"/>
              <a:gd name="T96" fmla="*/ 205 w 331"/>
              <a:gd name="T97" fmla="*/ 623 h 1130"/>
              <a:gd name="T98" fmla="*/ 94 w 331"/>
              <a:gd name="T99" fmla="*/ 664 h 1130"/>
              <a:gd name="T100" fmla="*/ 188 w 331"/>
              <a:gd name="T101" fmla="*/ 672 h 1130"/>
              <a:gd name="T102" fmla="*/ 126 w 331"/>
              <a:gd name="T103" fmla="*/ 776 h 1130"/>
              <a:gd name="T104" fmla="*/ 170 w 331"/>
              <a:gd name="T105" fmla="*/ 756 h 1130"/>
              <a:gd name="T106" fmla="*/ 75 w 331"/>
              <a:gd name="T107" fmla="*/ 830 h 1130"/>
              <a:gd name="T108" fmla="*/ 106 w 331"/>
              <a:gd name="T109" fmla="*/ 785 h 1130"/>
              <a:gd name="T110" fmla="*/ 71 w 331"/>
              <a:gd name="T111" fmla="*/ 909 h 1130"/>
              <a:gd name="T112" fmla="*/ 147 w 331"/>
              <a:gd name="T113" fmla="*/ 909 h 1130"/>
              <a:gd name="T114" fmla="*/ 127 w 331"/>
              <a:gd name="T115" fmla="*/ 947 h 1130"/>
              <a:gd name="T116" fmla="*/ 32 w 331"/>
              <a:gd name="T117" fmla="*/ 942 h 1130"/>
              <a:gd name="T118" fmla="*/ 31 w 331"/>
              <a:gd name="T119" fmla="*/ 983 h 1130"/>
              <a:gd name="T120" fmla="*/ 23 w 331"/>
              <a:gd name="T121" fmla="*/ 996 h 1130"/>
              <a:gd name="T122" fmla="*/ 112 w 331"/>
              <a:gd name="T123" fmla="*/ 1048 h 1130"/>
              <a:gd name="T124" fmla="*/ 100 w 331"/>
              <a:gd name="T125" fmla="*/ 1076 h 1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1" h="1130">
                <a:moveTo>
                  <a:pt x="2" y="1077"/>
                </a:moveTo>
                <a:lnTo>
                  <a:pt x="2" y="1069"/>
                </a:lnTo>
                <a:lnTo>
                  <a:pt x="3" y="1062"/>
                </a:lnTo>
                <a:cubicBezTo>
                  <a:pt x="4" y="1040"/>
                  <a:pt x="20" y="1023"/>
                  <a:pt x="41" y="1018"/>
                </a:cubicBezTo>
                <a:cubicBezTo>
                  <a:pt x="62" y="1014"/>
                  <a:pt x="84" y="1025"/>
                  <a:pt x="93" y="1044"/>
                </a:cubicBezTo>
                <a:lnTo>
                  <a:pt x="94" y="1045"/>
                </a:lnTo>
                <a:cubicBezTo>
                  <a:pt x="96" y="1050"/>
                  <a:pt x="98" y="1055"/>
                  <a:pt x="99" y="1061"/>
                </a:cubicBezTo>
                <a:lnTo>
                  <a:pt x="99" y="1065"/>
                </a:lnTo>
                <a:lnTo>
                  <a:pt x="100" y="1072"/>
                </a:lnTo>
                <a:lnTo>
                  <a:pt x="100" y="1080"/>
                </a:lnTo>
                <a:cubicBezTo>
                  <a:pt x="100" y="1106"/>
                  <a:pt x="78" y="1128"/>
                  <a:pt x="52" y="1128"/>
                </a:cubicBezTo>
                <a:cubicBezTo>
                  <a:pt x="25" y="1128"/>
                  <a:pt x="4" y="1106"/>
                  <a:pt x="4" y="1080"/>
                </a:cubicBezTo>
                <a:lnTo>
                  <a:pt x="4" y="1076"/>
                </a:lnTo>
                <a:lnTo>
                  <a:pt x="4" y="1074"/>
                </a:lnTo>
                <a:cubicBezTo>
                  <a:pt x="3" y="1072"/>
                  <a:pt x="3" y="1069"/>
                  <a:pt x="4" y="1066"/>
                </a:cubicBezTo>
                <a:lnTo>
                  <a:pt x="4" y="1061"/>
                </a:lnTo>
                <a:lnTo>
                  <a:pt x="5" y="1055"/>
                </a:lnTo>
                <a:cubicBezTo>
                  <a:pt x="8" y="1031"/>
                  <a:pt x="29" y="1013"/>
                  <a:pt x="53" y="1013"/>
                </a:cubicBezTo>
                <a:cubicBezTo>
                  <a:pt x="78" y="1013"/>
                  <a:pt x="98" y="1032"/>
                  <a:pt x="100" y="1057"/>
                </a:cubicBezTo>
                <a:lnTo>
                  <a:pt x="101" y="1062"/>
                </a:lnTo>
                <a:lnTo>
                  <a:pt x="101" y="1070"/>
                </a:lnTo>
                <a:cubicBezTo>
                  <a:pt x="101" y="1097"/>
                  <a:pt x="79" y="1118"/>
                  <a:pt x="53" y="1118"/>
                </a:cubicBezTo>
                <a:cubicBezTo>
                  <a:pt x="26" y="1118"/>
                  <a:pt x="5" y="1097"/>
                  <a:pt x="5" y="1070"/>
                </a:cubicBezTo>
                <a:lnTo>
                  <a:pt x="5" y="1069"/>
                </a:lnTo>
                <a:lnTo>
                  <a:pt x="5" y="1066"/>
                </a:lnTo>
                <a:lnTo>
                  <a:pt x="5" y="1066"/>
                </a:lnTo>
                <a:lnTo>
                  <a:pt x="99" y="1073"/>
                </a:lnTo>
                <a:lnTo>
                  <a:pt x="99" y="1075"/>
                </a:lnTo>
                <a:lnTo>
                  <a:pt x="100" y="1063"/>
                </a:lnTo>
                <a:lnTo>
                  <a:pt x="100" y="1065"/>
                </a:lnTo>
                <a:lnTo>
                  <a:pt x="5" y="1054"/>
                </a:lnTo>
                <a:lnTo>
                  <a:pt x="6" y="1052"/>
                </a:lnTo>
                <a:lnTo>
                  <a:pt x="4" y="1063"/>
                </a:lnTo>
                <a:lnTo>
                  <a:pt x="4" y="1061"/>
                </a:lnTo>
                <a:cubicBezTo>
                  <a:pt x="4" y="1034"/>
                  <a:pt x="26" y="1013"/>
                  <a:pt x="52" y="1013"/>
                </a:cubicBezTo>
                <a:lnTo>
                  <a:pt x="53" y="1013"/>
                </a:lnTo>
                <a:lnTo>
                  <a:pt x="56" y="1013"/>
                </a:lnTo>
                <a:lnTo>
                  <a:pt x="9" y="1052"/>
                </a:lnTo>
                <a:lnTo>
                  <a:pt x="10" y="1047"/>
                </a:lnTo>
                <a:cubicBezTo>
                  <a:pt x="15" y="1024"/>
                  <a:pt x="35" y="1008"/>
                  <a:pt x="57" y="1008"/>
                </a:cubicBezTo>
                <a:lnTo>
                  <a:pt x="59" y="1008"/>
                </a:lnTo>
                <a:lnTo>
                  <a:pt x="11" y="1051"/>
                </a:lnTo>
                <a:lnTo>
                  <a:pt x="12" y="1046"/>
                </a:lnTo>
                <a:lnTo>
                  <a:pt x="12" y="1041"/>
                </a:lnTo>
                <a:cubicBezTo>
                  <a:pt x="15" y="1016"/>
                  <a:pt x="37" y="997"/>
                  <a:pt x="63" y="999"/>
                </a:cubicBezTo>
                <a:cubicBezTo>
                  <a:pt x="88" y="1000"/>
                  <a:pt x="108" y="1021"/>
                  <a:pt x="108" y="1046"/>
                </a:cubicBezTo>
                <a:lnTo>
                  <a:pt x="108" y="1049"/>
                </a:lnTo>
                <a:lnTo>
                  <a:pt x="108" y="1051"/>
                </a:lnTo>
                <a:cubicBezTo>
                  <a:pt x="108" y="1074"/>
                  <a:pt x="92" y="1094"/>
                  <a:pt x="69" y="1099"/>
                </a:cubicBezTo>
                <a:cubicBezTo>
                  <a:pt x="46" y="1103"/>
                  <a:pt x="24" y="1091"/>
                  <a:pt x="15" y="1069"/>
                </a:cubicBezTo>
                <a:lnTo>
                  <a:pt x="14" y="1067"/>
                </a:lnTo>
                <a:lnTo>
                  <a:pt x="13" y="1064"/>
                </a:lnTo>
                <a:cubicBezTo>
                  <a:pt x="4" y="1041"/>
                  <a:pt x="14" y="1015"/>
                  <a:pt x="36" y="1004"/>
                </a:cubicBezTo>
                <a:cubicBezTo>
                  <a:pt x="57" y="993"/>
                  <a:pt x="84" y="999"/>
                  <a:pt x="98" y="1020"/>
                </a:cubicBezTo>
                <a:lnTo>
                  <a:pt x="99" y="1021"/>
                </a:lnTo>
                <a:cubicBezTo>
                  <a:pt x="102" y="1025"/>
                  <a:pt x="104" y="1030"/>
                  <a:pt x="105" y="1035"/>
                </a:cubicBezTo>
                <a:lnTo>
                  <a:pt x="106" y="1038"/>
                </a:lnTo>
                <a:lnTo>
                  <a:pt x="108" y="1050"/>
                </a:lnTo>
                <a:lnTo>
                  <a:pt x="109" y="1053"/>
                </a:lnTo>
                <a:cubicBezTo>
                  <a:pt x="109" y="1055"/>
                  <a:pt x="109" y="1058"/>
                  <a:pt x="109" y="1060"/>
                </a:cubicBezTo>
                <a:lnTo>
                  <a:pt x="109" y="1061"/>
                </a:lnTo>
                <a:cubicBezTo>
                  <a:pt x="109" y="1087"/>
                  <a:pt x="88" y="1109"/>
                  <a:pt x="61" y="1109"/>
                </a:cubicBezTo>
                <a:cubicBezTo>
                  <a:pt x="35" y="1109"/>
                  <a:pt x="13" y="1087"/>
                  <a:pt x="13" y="1061"/>
                </a:cubicBezTo>
                <a:lnTo>
                  <a:pt x="13" y="1059"/>
                </a:lnTo>
                <a:lnTo>
                  <a:pt x="13" y="1061"/>
                </a:lnTo>
                <a:lnTo>
                  <a:pt x="12" y="1052"/>
                </a:lnTo>
                <a:cubicBezTo>
                  <a:pt x="12" y="1049"/>
                  <a:pt x="12" y="1047"/>
                  <a:pt x="12" y="1044"/>
                </a:cubicBezTo>
                <a:lnTo>
                  <a:pt x="13" y="1034"/>
                </a:lnTo>
                <a:cubicBezTo>
                  <a:pt x="14" y="1009"/>
                  <a:pt x="35" y="989"/>
                  <a:pt x="60" y="989"/>
                </a:cubicBezTo>
                <a:lnTo>
                  <a:pt x="61" y="989"/>
                </a:lnTo>
                <a:cubicBezTo>
                  <a:pt x="88" y="989"/>
                  <a:pt x="109" y="1010"/>
                  <a:pt x="109" y="1037"/>
                </a:cubicBezTo>
                <a:lnTo>
                  <a:pt x="109" y="1042"/>
                </a:lnTo>
                <a:lnTo>
                  <a:pt x="61" y="994"/>
                </a:lnTo>
                <a:lnTo>
                  <a:pt x="62" y="994"/>
                </a:lnTo>
                <a:lnTo>
                  <a:pt x="14" y="1037"/>
                </a:lnTo>
                <a:lnTo>
                  <a:pt x="15" y="1032"/>
                </a:lnTo>
                <a:lnTo>
                  <a:pt x="16" y="1026"/>
                </a:lnTo>
                <a:lnTo>
                  <a:pt x="15" y="1034"/>
                </a:lnTo>
                <a:lnTo>
                  <a:pt x="15" y="1032"/>
                </a:lnTo>
                <a:lnTo>
                  <a:pt x="110" y="1044"/>
                </a:lnTo>
                <a:lnTo>
                  <a:pt x="109" y="1046"/>
                </a:lnTo>
                <a:lnTo>
                  <a:pt x="109" y="1046"/>
                </a:lnTo>
                <a:lnTo>
                  <a:pt x="89" y="997"/>
                </a:lnTo>
                <a:lnTo>
                  <a:pt x="90" y="998"/>
                </a:lnTo>
                <a:lnTo>
                  <a:pt x="37" y="998"/>
                </a:lnTo>
                <a:lnTo>
                  <a:pt x="38" y="997"/>
                </a:lnTo>
                <a:lnTo>
                  <a:pt x="19" y="1022"/>
                </a:lnTo>
                <a:lnTo>
                  <a:pt x="21" y="1017"/>
                </a:lnTo>
                <a:lnTo>
                  <a:pt x="18" y="1032"/>
                </a:lnTo>
                <a:lnTo>
                  <a:pt x="18" y="1027"/>
                </a:lnTo>
                <a:lnTo>
                  <a:pt x="18" y="1023"/>
                </a:lnTo>
                <a:cubicBezTo>
                  <a:pt x="18" y="999"/>
                  <a:pt x="36" y="979"/>
                  <a:pt x="59" y="976"/>
                </a:cubicBezTo>
                <a:cubicBezTo>
                  <a:pt x="82" y="972"/>
                  <a:pt x="105" y="985"/>
                  <a:pt x="112" y="1008"/>
                </a:cubicBezTo>
                <a:lnTo>
                  <a:pt x="113" y="1009"/>
                </a:lnTo>
                <a:cubicBezTo>
                  <a:pt x="114" y="1014"/>
                  <a:pt x="115" y="1019"/>
                  <a:pt x="115" y="1024"/>
                </a:cubicBezTo>
                <a:lnTo>
                  <a:pt x="115" y="1027"/>
                </a:lnTo>
                <a:cubicBezTo>
                  <a:pt x="115" y="1054"/>
                  <a:pt x="93" y="1075"/>
                  <a:pt x="67" y="1075"/>
                </a:cubicBezTo>
                <a:lnTo>
                  <a:pt x="66" y="1075"/>
                </a:lnTo>
                <a:cubicBezTo>
                  <a:pt x="49" y="1075"/>
                  <a:pt x="34" y="1067"/>
                  <a:pt x="25" y="1053"/>
                </a:cubicBezTo>
                <a:cubicBezTo>
                  <a:pt x="16" y="1039"/>
                  <a:pt x="16" y="1021"/>
                  <a:pt x="23" y="1006"/>
                </a:cubicBezTo>
                <a:lnTo>
                  <a:pt x="24" y="1004"/>
                </a:lnTo>
                <a:lnTo>
                  <a:pt x="19" y="1025"/>
                </a:lnTo>
                <a:lnTo>
                  <a:pt x="19" y="1023"/>
                </a:lnTo>
                <a:lnTo>
                  <a:pt x="67" y="1071"/>
                </a:lnTo>
                <a:lnTo>
                  <a:pt x="64" y="1071"/>
                </a:lnTo>
                <a:lnTo>
                  <a:pt x="62" y="1071"/>
                </a:lnTo>
                <a:cubicBezTo>
                  <a:pt x="48" y="1071"/>
                  <a:pt x="35" y="1065"/>
                  <a:pt x="26" y="1055"/>
                </a:cubicBezTo>
                <a:cubicBezTo>
                  <a:pt x="17" y="1045"/>
                  <a:pt x="13" y="1032"/>
                  <a:pt x="14" y="1018"/>
                </a:cubicBezTo>
                <a:lnTo>
                  <a:pt x="15" y="1013"/>
                </a:lnTo>
                <a:lnTo>
                  <a:pt x="62" y="1066"/>
                </a:lnTo>
                <a:lnTo>
                  <a:pt x="61" y="1066"/>
                </a:lnTo>
                <a:cubicBezTo>
                  <a:pt x="34" y="1066"/>
                  <a:pt x="13" y="1044"/>
                  <a:pt x="13" y="1018"/>
                </a:cubicBezTo>
                <a:cubicBezTo>
                  <a:pt x="13" y="991"/>
                  <a:pt x="34" y="970"/>
                  <a:pt x="61" y="970"/>
                </a:cubicBezTo>
                <a:lnTo>
                  <a:pt x="61" y="970"/>
                </a:lnTo>
                <a:cubicBezTo>
                  <a:pt x="85" y="970"/>
                  <a:pt x="105" y="987"/>
                  <a:pt x="109" y="1010"/>
                </a:cubicBezTo>
                <a:lnTo>
                  <a:pt x="109" y="1013"/>
                </a:lnTo>
                <a:lnTo>
                  <a:pt x="109" y="1011"/>
                </a:lnTo>
                <a:lnTo>
                  <a:pt x="14" y="1023"/>
                </a:lnTo>
                <a:lnTo>
                  <a:pt x="14" y="1021"/>
                </a:lnTo>
                <a:lnTo>
                  <a:pt x="15" y="1029"/>
                </a:lnTo>
                <a:lnTo>
                  <a:pt x="15" y="1026"/>
                </a:lnTo>
                <a:cubicBezTo>
                  <a:pt x="12" y="1012"/>
                  <a:pt x="16" y="998"/>
                  <a:pt x="25" y="987"/>
                </a:cubicBezTo>
                <a:cubicBezTo>
                  <a:pt x="34" y="976"/>
                  <a:pt x="48" y="970"/>
                  <a:pt x="62" y="970"/>
                </a:cubicBezTo>
                <a:lnTo>
                  <a:pt x="62" y="970"/>
                </a:lnTo>
                <a:lnTo>
                  <a:pt x="15" y="1010"/>
                </a:lnTo>
                <a:lnTo>
                  <a:pt x="16" y="1007"/>
                </a:lnTo>
                <a:lnTo>
                  <a:pt x="16" y="1005"/>
                </a:lnTo>
                <a:lnTo>
                  <a:pt x="15" y="1006"/>
                </a:lnTo>
                <a:cubicBezTo>
                  <a:pt x="15" y="1002"/>
                  <a:pt x="16" y="998"/>
                  <a:pt x="17" y="994"/>
                </a:cubicBezTo>
                <a:lnTo>
                  <a:pt x="17" y="992"/>
                </a:lnTo>
                <a:cubicBezTo>
                  <a:pt x="23" y="969"/>
                  <a:pt x="46" y="953"/>
                  <a:pt x="70" y="956"/>
                </a:cubicBezTo>
                <a:cubicBezTo>
                  <a:pt x="94" y="959"/>
                  <a:pt x="112" y="980"/>
                  <a:pt x="112" y="1004"/>
                </a:cubicBezTo>
                <a:lnTo>
                  <a:pt x="112" y="1004"/>
                </a:lnTo>
                <a:lnTo>
                  <a:pt x="111" y="997"/>
                </a:lnTo>
                <a:lnTo>
                  <a:pt x="112" y="1000"/>
                </a:lnTo>
                <a:cubicBezTo>
                  <a:pt x="112" y="1002"/>
                  <a:pt x="112" y="1005"/>
                  <a:pt x="112" y="1007"/>
                </a:cubicBezTo>
                <a:lnTo>
                  <a:pt x="112" y="1013"/>
                </a:lnTo>
                <a:lnTo>
                  <a:pt x="111" y="1000"/>
                </a:lnTo>
                <a:lnTo>
                  <a:pt x="112" y="1004"/>
                </a:lnTo>
                <a:lnTo>
                  <a:pt x="108" y="996"/>
                </a:lnTo>
                <a:lnTo>
                  <a:pt x="109" y="997"/>
                </a:lnTo>
                <a:lnTo>
                  <a:pt x="18" y="1011"/>
                </a:lnTo>
                <a:lnTo>
                  <a:pt x="19" y="1008"/>
                </a:lnTo>
                <a:lnTo>
                  <a:pt x="19" y="1004"/>
                </a:lnTo>
                <a:lnTo>
                  <a:pt x="20" y="994"/>
                </a:lnTo>
                <a:lnTo>
                  <a:pt x="20" y="993"/>
                </a:lnTo>
                <a:lnTo>
                  <a:pt x="20" y="989"/>
                </a:lnTo>
                <a:cubicBezTo>
                  <a:pt x="20" y="965"/>
                  <a:pt x="38" y="945"/>
                  <a:pt x="62" y="942"/>
                </a:cubicBezTo>
                <a:cubicBezTo>
                  <a:pt x="86" y="939"/>
                  <a:pt x="109" y="954"/>
                  <a:pt x="115" y="978"/>
                </a:cubicBezTo>
                <a:lnTo>
                  <a:pt x="116" y="982"/>
                </a:lnTo>
                <a:cubicBezTo>
                  <a:pt x="116" y="984"/>
                  <a:pt x="117" y="987"/>
                  <a:pt x="117" y="989"/>
                </a:cubicBezTo>
                <a:lnTo>
                  <a:pt x="117" y="995"/>
                </a:lnTo>
                <a:lnTo>
                  <a:pt x="117" y="996"/>
                </a:lnTo>
                <a:cubicBezTo>
                  <a:pt x="118" y="998"/>
                  <a:pt x="118" y="1000"/>
                  <a:pt x="118" y="1002"/>
                </a:cubicBezTo>
                <a:lnTo>
                  <a:pt x="118" y="1004"/>
                </a:lnTo>
                <a:lnTo>
                  <a:pt x="23" y="995"/>
                </a:lnTo>
                <a:lnTo>
                  <a:pt x="24" y="990"/>
                </a:lnTo>
                <a:lnTo>
                  <a:pt x="23" y="999"/>
                </a:lnTo>
                <a:lnTo>
                  <a:pt x="23" y="996"/>
                </a:lnTo>
                <a:cubicBezTo>
                  <a:pt x="23" y="991"/>
                  <a:pt x="24" y="986"/>
                  <a:pt x="25" y="981"/>
                </a:cubicBezTo>
                <a:lnTo>
                  <a:pt x="26" y="979"/>
                </a:lnTo>
                <a:cubicBezTo>
                  <a:pt x="33" y="957"/>
                  <a:pt x="56" y="943"/>
                  <a:pt x="79" y="947"/>
                </a:cubicBezTo>
                <a:cubicBezTo>
                  <a:pt x="102" y="951"/>
                  <a:pt x="119" y="971"/>
                  <a:pt x="119" y="994"/>
                </a:cubicBezTo>
                <a:lnTo>
                  <a:pt x="119" y="996"/>
                </a:lnTo>
                <a:cubicBezTo>
                  <a:pt x="119" y="998"/>
                  <a:pt x="119" y="1001"/>
                  <a:pt x="119" y="1003"/>
                </a:cubicBezTo>
                <a:lnTo>
                  <a:pt x="118" y="1006"/>
                </a:lnTo>
                <a:lnTo>
                  <a:pt x="119" y="999"/>
                </a:lnTo>
                <a:lnTo>
                  <a:pt x="119" y="1002"/>
                </a:lnTo>
                <a:lnTo>
                  <a:pt x="119" y="1004"/>
                </a:lnTo>
                <a:cubicBezTo>
                  <a:pt x="119" y="1030"/>
                  <a:pt x="97" y="1052"/>
                  <a:pt x="71" y="1052"/>
                </a:cubicBezTo>
                <a:cubicBezTo>
                  <a:pt x="44" y="1052"/>
                  <a:pt x="23" y="1030"/>
                  <a:pt x="23" y="1004"/>
                </a:cubicBezTo>
                <a:lnTo>
                  <a:pt x="23" y="1001"/>
                </a:lnTo>
                <a:lnTo>
                  <a:pt x="24" y="992"/>
                </a:lnTo>
                <a:lnTo>
                  <a:pt x="23" y="991"/>
                </a:lnTo>
                <a:lnTo>
                  <a:pt x="23" y="989"/>
                </a:lnTo>
                <a:cubicBezTo>
                  <a:pt x="23" y="963"/>
                  <a:pt x="45" y="941"/>
                  <a:pt x="71" y="941"/>
                </a:cubicBezTo>
                <a:cubicBezTo>
                  <a:pt x="98" y="941"/>
                  <a:pt x="119" y="963"/>
                  <a:pt x="119" y="989"/>
                </a:cubicBezTo>
                <a:lnTo>
                  <a:pt x="119" y="991"/>
                </a:lnTo>
                <a:lnTo>
                  <a:pt x="119" y="996"/>
                </a:lnTo>
                <a:lnTo>
                  <a:pt x="119" y="1006"/>
                </a:lnTo>
                <a:lnTo>
                  <a:pt x="119" y="1004"/>
                </a:lnTo>
                <a:lnTo>
                  <a:pt x="28" y="983"/>
                </a:lnTo>
                <a:lnTo>
                  <a:pt x="29" y="982"/>
                </a:lnTo>
                <a:lnTo>
                  <a:pt x="23" y="1003"/>
                </a:lnTo>
                <a:lnTo>
                  <a:pt x="23" y="999"/>
                </a:lnTo>
                <a:lnTo>
                  <a:pt x="23" y="994"/>
                </a:lnTo>
                <a:lnTo>
                  <a:pt x="23" y="989"/>
                </a:lnTo>
                <a:lnTo>
                  <a:pt x="24" y="996"/>
                </a:lnTo>
                <a:lnTo>
                  <a:pt x="23" y="993"/>
                </a:lnTo>
                <a:cubicBezTo>
                  <a:pt x="23" y="991"/>
                  <a:pt x="23" y="988"/>
                  <a:pt x="23" y="986"/>
                </a:cubicBezTo>
                <a:lnTo>
                  <a:pt x="23" y="985"/>
                </a:lnTo>
                <a:cubicBezTo>
                  <a:pt x="23" y="958"/>
                  <a:pt x="44" y="937"/>
                  <a:pt x="71" y="937"/>
                </a:cubicBezTo>
                <a:cubicBezTo>
                  <a:pt x="97" y="937"/>
                  <a:pt x="119" y="958"/>
                  <a:pt x="119" y="985"/>
                </a:cubicBezTo>
                <a:lnTo>
                  <a:pt x="119" y="988"/>
                </a:lnTo>
                <a:lnTo>
                  <a:pt x="119" y="992"/>
                </a:lnTo>
                <a:lnTo>
                  <a:pt x="119" y="997"/>
                </a:lnTo>
                <a:lnTo>
                  <a:pt x="119" y="999"/>
                </a:lnTo>
                <a:lnTo>
                  <a:pt x="24" y="987"/>
                </a:lnTo>
                <a:lnTo>
                  <a:pt x="25" y="985"/>
                </a:lnTo>
                <a:lnTo>
                  <a:pt x="24" y="992"/>
                </a:lnTo>
                <a:lnTo>
                  <a:pt x="24" y="987"/>
                </a:lnTo>
                <a:lnTo>
                  <a:pt x="25" y="982"/>
                </a:lnTo>
                <a:lnTo>
                  <a:pt x="24" y="985"/>
                </a:lnTo>
                <a:cubicBezTo>
                  <a:pt x="24" y="958"/>
                  <a:pt x="46" y="937"/>
                  <a:pt x="72" y="937"/>
                </a:cubicBezTo>
                <a:cubicBezTo>
                  <a:pt x="99" y="937"/>
                  <a:pt x="120" y="958"/>
                  <a:pt x="120" y="985"/>
                </a:cubicBezTo>
                <a:lnTo>
                  <a:pt x="120" y="986"/>
                </a:lnTo>
                <a:lnTo>
                  <a:pt x="120" y="989"/>
                </a:lnTo>
                <a:cubicBezTo>
                  <a:pt x="120" y="992"/>
                  <a:pt x="120" y="994"/>
                  <a:pt x="120" y="996"/>
                </a:cubicBezTo>
                <a:lnTo>
                  <a:pt x="119" y="1000"/>
                </a:lnTo>
                <a:lnTo>
                  <a:pt x="120" y="993"/>
                </a:lnTo>
                <a:lnTo>
                  <a:pt x="120" y="994"/>
                </a:lnTo>
                <a:cubicBezTo>
                  <a:pt x="120" y="1021"/>
                  <a:pt x="98" y="1042"/>
                  <a:pt x="72" y="1042"/>
                </a:cubicBezTo>
                <a:cubicBezTo>
                  <a:pt x="45" y="1042"/>
                  <a:pt x="24" y="1021"/>
                  <a:pt x="24" y="994"/>
                </a:cubicBezTo>
                <a:lnTo>
                  <a:pt x="24" y="992"/>
                </a:lnTo>
                <a:lnTo>
                  <a:pt x="25" y="982"/>
                </a:lnTo>
                <a:lnTo>
                  <a:pt x="25" y="978"/>
                </a:lnTo>
                <a:lnTo>
                  <a:pt x="26" y="972"/>
                </a:lnTo>
                <a:cubicBezTo>
                  <a:pt x="30" y="949"/>
                  <a:pt x="50" y="932"/>
                  <a:pt x="73" y="932"/>
                </a:cubicBezTo>
                <a:lnTo>
                  <a:pt x="74" y="932"/>
                </a:lnTo>
                <a:cubicBezTo>
                  <a:pt x="99" y="932"/>
                  <a:pt x="119" y="951"/>
                  <a:pt x="122" y="975"/>
                </a:cubicBezTo>
                <a:lnTo>
                  <a:pt x="122" y="980"/>
                </a:lnTo>
                <a:lnTo>
                  <a:pt x="122" y="991"/>
                </a:lnTo>
                <a:lnTo>
                  <a:pt x="122" y="994"/>
                </a:lnTo>
                <a:cubicBezTo>
                  <a:pt x="122" y="1021"/>
                  <a:pt x="101" y="1042"/>
                  <a:pt x="74" y="1042"/>
                </a:cubicBezTo>
                <a:cubicBezTo>
                  <a:pt x="48" y="1042"/>
                  <a:pt x="26" y="1021"/>
                  <a:pt x="26" y="994"/>
                </a:cubicBezTo>
                <a:lnTo>
                  <a:pt x="26" y="992"/>
                </a:lnTo>
                <a:lnTo>
                  <a:pt x="27" y="982"/>
                </a:lnTo>
                <a:lnTo>
                  <a:pt x="28" y="978"/>
                </a:lnTo>
                <a:lnTo>
                  <a:pt x="27" y="980"/>
                </a:lnTo>
                <a:cubicBezTo>
                  <a:pt x="27" y="953"/>
                  <a:pt x="49" y="932"/>
                  <a:pt x="75" y="932"/>
                </a:cubicBezTo>
                <a:lnTo>
                  <a:pt x="76" y="932"/>
                </a:lnTo>
                <a:lnTo>
                  <a:pt x="28" y="980"/>
                </a:lnTo>
                <a:lnTo>
                  <a:pt x="28" y="975"/>
                </a:lnTo>
                <a:lnTo>
                  <a:pt x="28" y="975"/>
                </a:lnTo>
                <a:cubicBezTo>
                  <a:pt x="28" y="971"/>
                  <a:pt x="28" y="967"/>
                  <a:pt x="29" y="963"/>
                </a:cubicBezTo>
                <a:lnTo>
                  <a:pt x="29" y="960"/>
                </a:lnTo>
                <a:lnTo>
                  <a:pt x="28" y="967"/>
                </a:lnTo>
                <a:lnTo>
                  <a:pt x="28" y="966"/>
                </a:lnTo>
                <a:cubicBezTo>
                  <a:pt x="28" y="942"/>
                  <a:pt x="46" y="922"/>
                  <a:pt x="69" y="919"/>
                </a:cubicBezTo>
                <a:cubicBezTo>
                  <a:pt x="92" y="915"/>
                  <a:pt x="115" y="928"/>
                  <a:pt x="122" y="951"/>
                </a:cubicBezTo>
                <a:lnTo>
                  <a:pt x="123" y="952"/>
                </a:lnTo>
                <a:cubicBezTo>
                  <a:pt x="123" y="955"/>
                  <a:pt x="124" y="957"/>
                  <a:pt x="124" y="960"/>
                </a:cubicBezTo>
                <a:lnTo>
                  <a:pt x="125" y="963"/>
                </a:lnTo>
                <a:cubicBezTo>
                  <a:pt x="125" y="965"/>
                  <a:pt x="125" y="968"/>
                  <a:pt x="125" y="970"/>
                </a:cubicBezTo>
                <a:lnTo>
                  <a:pt x="125" y="974"/>
                </a:lnTo>
                <a:lnTo>
                  <a:pt x="125" y="975"/>
                </a:lnTo>
                <a:cubicBezTo>
                  <a:pt x="125" y="1002"/>
                  <a:pt x="104" y="1023"/>
                  <a:pt x="77" y="1023"/>
                </a:cubicBezTo>
                <a:cubicBezTo>
                  <a:pt x="51" y="1023"/>
                  <a:pt x="29" y="1002"/>
                  <a:pt x="29" y="975"/>
                </a:cubicBezTo>
                <a:lnTo>
                  <a:pt x="29" y="973"/>
                </a:lnTo>
                <a:lnTo>
                  <a:pt x="29" y="970"/>
                </a:lnTo>
                <a:lnTo>
                  <a:pt x="29" y="967"/>
                </a:lnTo>
                <a:lnTo>
                  <a:pt x="29" y="966"/>
                </a:lnTo>
                <a:cubicBezTo>
                  <a:pt x="29" y="939"/>
                  <a:pt x="51" y="918"/>
                  <a:pt x="77" y="918"/>
                </a:cubicBezTo>
                <a:cubicBezTo>
                  <a:pt x="104" y="918"/>
                  <a:pt x="125" y="939"/>
                  <a:pt x="125" y="966"/>
                </a:cubicBezTo>
                <a:lnTo>
                  <a:pt x="125" y="968"/>
                </a:lnTo>
                <a:lnTo>
                  <a:pt x="126" y="968"/>
                </a:lnTo>
                <a:lnTo>
                  <a:pt x="126" y="977"/>
                </a:lnTo>
                <a:lnTo>
                  <a:pt x="125" y="968"/>
                </a:lnTo>
                <a:lnTo>
                  <a:pt x="126" y="971"/>
                </a:lnTo>
                <a:lnTo>
                  <a:pt x="30" y="980"/>
                </a:lnTo>
                <a:lnTo>
                  <a:pt x="30" y="979"/>
                </a:lnTo>
                <a:cubicBezTo>
                  <a:pt x="30" y="977"/>
                  <a:pt x="31" y="974"/>
                  <a:pt x="31" y="972"/>
                </a:cubicBezTo>
                <a:lnTo>
                  <a:pt x="32" y="969"/>
                </a:lnTo>
                <a:lnTo>
                  <a:pt x="31" y="976"/>
                </a:lnTo>
                <a:lnTo>
                  <a:pt x="31" y="970"/>
                </a:lnTo>
                <a:lnTo>
                  <a:pt x="31" y="971"/>
                </a:lnTo>
                <a:lnTo>
                  <a:pt x="30" y="963"/>
                </a:lnTo>
                <a:lnTo>
                  <a:pt x="30" y="961"/>
                </a:lnTo>
                <a:cubicBezTo>
                  <a:pt x="30" y="934"/>
                  <a:pt x="52" y="913"/>
                  <a:pt x="78" y="913"/>
                </a:cubicBezTo>
                <a:cubicBezTo>
                  <a:pt x="105" y="913"/>
                  <a:pt x="126" y="934"/>
                  <a:pt x="126" y="961"/>
                </a:cubicBezTo>
                <a:lnTo>
                  <a:pt x="126" y="963"/>
                </a:lnTo>
                <a:lnTo>
                  <a:pt x="126" y="966"/>
                </a:lnTo>
                <a:cubicBezTo>
                  <a:pt x="126" y="992"/>
                  <a:pt x="105" y="1014"/>
                  <a:pt x="78" y="1014"/>
                </a:cubicBezTo>
                <a:cubicBezTo>
                  <a:pt x="52" y="1014"/>
                  <a:pt x="30" y="992"/>
                  <a:pt x="30" y="966"/>
                </a:cubicBezTo>
                <a:lnTo>
                  <a:pt x="30" y="964"/>
                </a:lnTo>
                <a:lnTo>
                  <a:pt x="31" y="971"/>
                </a:lnTo>
                <a:lnTo>
                  <a:pt x="30" y="968"/>
                </a:lnTo>
                <a:cubicBezTo>
                  <a:pt x="30" y="966"/>
                  <a:pt x="30" y="963"/>
                  <a:pt x="30" y="961"/>
                </a:cubicBezTo>
                <a:lnTo>
                  <a:pt x="30" y="953"/>
                </a:lnTo>
                <a:lnTo>
                  <a:pt x="30" y="955"/>
                </a:lnTo>
                <a:lnTo>
                  <a:pt x="29" y="947"/>
                </a:lnTo>
                <a:cubicBezTo>
                  <a:pt x="29" y="920"/>
                  <a:pt x="51" y="899"/>
                  <a:pt x="77" y="899"/>
                </a:cubicBezTo>
                <a:cubicBezTo>
                  <a:pt x="104" y="899"/>
                  <a:pt x="125" y="920"/>
                  <a:pt x="125" y="947"/>
                </a:cubicBezTo>
                <a:lnTo>
                  <a:pt x="125" y="948"/>
                </a:lnTo>
                <a:lnTo>
                  <a:pt x="125" y="951"/>
                </a:lnTo>
                <a:lnTo>
                  <a:pt x="125" y="955"/>
                </a:lnTo>
                <a:lnTo>
                  <a:pt x="123" y="940"/>
                </a:lnTo>
                <a:lnTo>
                  <a:pt x="124" y="941"/>
                </a:lnTo>
                <a:lnTo>
                  <a:pt x="31" y="947"/>
                </a:lnTo>
                <a:lnTo>
                  <a:pt x="31" y="945"/>
                </a:lnTo>
                <a:lnTo>
                  <a:pt x="31" y="944"/>
                </a:lnTo>
                <a:lnTo>
                  <a:pt x="32" y="940"/>
                </a:lnTo>
                <a:lnTo>
                  <a:pt x="33" y="934"/>
                </a:lnTo>
                <a:cubicBezTo>
                  <a:pt x="37" y="909"/>
                  <a:pt x="59" y="892"/>
                  <a:pt x="84" y="894"/>
                </a:cubicBezTo>
                <a:cubicBezTo>
                  <a:pt x="109" y="896"/>
                  <a:pt x="128" y="917"/>
                  <a:pt x="128" y="942"/>
                </a:cubicBezTo>
                <a:lnTo>
                  <a:pt x="128" y="944"/>
                </a:lnTo>
                <a:cubicBezTo>
                  <a:pt x="128" y="947"/>
                  <a:pt x="128" y="949"/>
                  <a:pt x="127" y="952"/>
                </a:cubicBezTo>
                <a:lnTo>
                  <a:pt x="127" y="955"/>
                </a:lnTo>
                <a:cubicBezTo>
                  <a:pt x="123" y="979"/>
                  <a:pt x="100" y="997"/>
                  <a:pt x="76" y="995"/>
                </a:cubicBezTo>
                <a:cubicBezTo>
                  <a:pt x="51" y="993"/>
                  <a:pt x="31" y="972"/>
                  <a:pt x="31" y="947"/>
                </a:cubicBezTo>
                <a:lnTo>
                  <a:pt x="31" y="944"/>
                </a:lnTo>
                <a:lnTo>
                  <a:pt x="31" y="942"/>
                </a:lnTo>
                <a:cubicBezTo>
                  <a:pt x="31" y="918"/>
                  <a:pt x="49" y="898"/>
                  <a:pt x="72" y="895"/>
                </a:cubicBezTo>
                <a:cubicBezTo>
                  <a:pt x="95" y="891"/>
                  <a:pt x="118" y="904"/>
                  <a:pt x="125" y="927"/>
                </a:cubicBezTo>
                <a:lnTo>
                  <a:pt x="126" y="928"/>
                </a:lnTo>
                <a:cubicBezTo>
                  <a:pt x="126" y="931"/>
                  <a:pt x="127" y="934"/>
                  <a:pt x="127" y="937"/>
                </a:cubicBezTo>
                <a:lnTo>
                  <a:pt x="128" y="940"/>
                </a:lnTo>
                <a:cubicBezTo>
                  <a:pt x="128" y="942"/>
                  <a:pt x="128" y="945"/>
                  <a:pt x="128" y="947"/>
                </a:cubicBezTo>
                <a:lnTo>
                  <a:pt x="128" y="953"/>
                </a:lnTo>
                <a:lnTo>
                  <a:pt x="128" y="956"/>
                </a:lnTo>
                <a:cubicBezTo>
                  <a:pt x="128" y="983"/>
                  <a:pt x="107" y="1004"/>
                  <a:pt x="80" y="1004"/>
                </a:cubicBezTo>
                <a:cubicBezTo>
                  <a:pt x="54" y="1004"/>
                  <a:pt x="32" y="983"/>
                  <a:pt x="32" y="956"/>
                </a:cubicBezTo>
                <a:lnTo>
                  <a:pt x="32" y="954"/>
                </a:lnTo>
                <a:lnTo>
                  <a:pt x="32" y="950"/>
                </a:lnTo>
                <a:lnTo>
                  <a:pt x="32" y="945"/>
                </a:lnTo>
                <a:lnTo>
                  <a:pt x="32" y="939"/>
                </a:lnTo>
                <a:lnTo>
                  <a:pt x="32" y="937"/>
                </a:lnTo>
                <a:cubicBezTo>
                  <a:pt x="32" y="911"/>
                  <a:pt x="53" y="889"/>
                  <a:pt x="80" y="889"/>
                </a:cubicBezTo>
                <a:cubicBezTo>
                  <a:pt x="106" y="889"/>
                  <a:pt x="128" y="911"/>
                  <a:pt x="128" y="937"/>
                </a:cubicBezTo>
                <a:lnTo>
                  <a:pt x="128" y="939"/>
                </a:lnTo>
                <a:lnTo>
                  <a:pt x="128" y="942"/>
                </a:lnTo>
                <a:lnTo>
                  <a:pt x="127" y="935"/>
                </a:lnTo>
                <a:lnTo>
                  <a:pt x="128" y="939"/>
                </a:lnTo>
                <a:cubicBezTo>
                  <a:pt x="128" y="941"/>
                  <a:pt x="128" y="943"/>
                  <a:pt x="128" y="945"/>
                </a:cubicBezTo>
                <a:lnTo>
                  <a:pt x="128" y="947"/>
                </a:lnTo>
                <a:cubicBezTo>
                  <a:pt x="128" y="973"/>
                  <a:pt x="107" y="995"/>
                  <a:pt x="80" y="995"/>
                </a:cubicBezTo>
                <a:cubicBezTo>
                  <a:pt x="54" y="995"/>
                  <a:pt x="32" y="973"/>
                  <a:pt x="32" y="947"/>
                </a:cubicBezTo>
                <a:lnTo>
                  <a:pt x="32" y="943"/>
                </a:lnTo>
                <a:lnTo>
                  <a:pt x="32" y="937"/>
                </a:lnTo>
                <a:lnTo>
                  <a:pt x="32" y="937"/>
                </a:lnTo>
                <a:cubicBezTo>
                  <a:pt x="32" y="931"/>
                  <a:pt x="32" y="924"/>
                  <a:pt x="34" y="917"/>
                </a:cubicBezTo>
                <a:lnTo>
                  <a:pt x="36" y="913"/>
                </a:lnTo>
                <a:cubicBezTo>
                  <a:pt x="42" y="893"/>
                  <a:pt x="61" y="880"/>
                  <a:pt x="81" y="880"/>
                </a:cubicBezTo>
                <a:lnTo>
                  <a:pt x="82" y="880"/>
                </a:lnTo>
                <a:lnTo>
                  <a:pt x="34" y="928"/>
                </a:lnTo>
                <a:lnTo>
                  <a:pt x="34" y="925"/>
                </a:lnTo>
                <a:lnTo>
                  <a:pt x="34" y="923"/>
                </a:lnTo>
                <a:cubicBezTo>
                  <a:pt x="34" y="897"/>
                  <a:pt x="55" y="876"/>
                  <a:pt x="80" y="875"/>
                </a:cubicBezTo>
                <a:cubicBezTo>
                  <a:pt x="106" y="874"/>
                  <a:pt x="128" y="893"/>
                  <a:pt x="130" y="918"/>
                </a:cubicBezTo>
                <a:lnTo>
                  <a:pt x="131" y="923"/>
                </a:lnTo>
                <a:lnTo>
                  <a:pt x="131" y="931"/>
                </a:lnTo>
                <a:lnTo>
                  <a:pt x="129" y="916"/>
                </a:lnTo>
                <a:lnTo>
                  <a:pt x="129" y="917"/>
                </a:lnTo>
                <a:lnTo>
                  <a:pt x="38" y="917"/>
                </a:lnTo>
                <a:lnTo>
                  <a:pt x="38" y="916"/>
                </a:lnTo>
                <a:lnTo>
                  <a:pt x="37" y="923"/>
                </a:lnTo>
                <a:lnTo>
                  <a:pt x="37" y="920"/>
                </a:lnTo>
                <a:lnTo>
                  <a:pt x="37" y="918"/>
                </a:lnTo>
                <a:lnTo>
                  <a:pt x="37" y="924"/>
                </a:lnTo>
                <a:lnTo>
                  <a:pt x="37" y="923"/>
                </a:lnTo>
                <a:cubicBezTo>
                  <a:pt x="37" y="896"/>
                  <a:pt x="58" y="875"/>
                  <a:pt x="85" y="875"/>
                </a:cubicBezTo>
                <a:cubicBezTo>
                  <a:pt x="111" y="875"/>
                  <a:pt x="133" y="896"/>
                  <a:pt x="133" y="923"/>
                </a:cubicBezTo>
                <a:lnTo>
                  <a:pt x="133" y="924"/>
                </a:lnTo>
                <a:lnTo>
                  <a:pt x="133" y="927"/>
                </a:lnTo>
                <a:cubicBezTo>
                  <a:pt x="133" y="930"/>
                  <a:pt x="133" y="932"/>
                  <a:pt x="132" y="934"/>
                </a:cubicBezTo>
                <a:lnTo>
                  <a:pt x="132" y="938"/>
                </a:lnTo>
                <a:lnTo>
                  <a:pt x="132" y="931"/>
                </a:lnTo>
                <a:lnTo>
                  <a:pt x="132" y="932"/>
                </a:lnTo>
                <a:lnTo>
                  <a:pt x="45" y="906"/>
                </a:lnTo>
                <a:lnTo>
                  <a:pt x="46" y="904"/>
                </a:lnTo>
                <a:lnTo>
                  <a:pt x="38" y="923"/>
                </a:lnTo>
                <a:lnTo>
                  <a:pt x="39" y="920"/>
                </a:lnTo>
                <a:cubicBezTo>
                  <a:pt x="42" y="897"/>
                  <a:pt x="63" y="880"/>
                  <a:pt x="86" y="880"/>
                </a:cubicBezTo>
                <a:lnTo>
                  <a:pt x="86" y="880"/>
                </a:lnTo>
                <a:lnTo>
                  <a:pt x="39" y="923"/>
                </a:lnTo>
                <a:lnTo>
                  <a:pt x="39" y="918"/>
                </a:lnTo>
                <a:lnTo>
                  <a:pt x="40" y="913"/>
                </a:lnTo>
                <a:cubicBezTo>
                  <a:pt x="42" y="896"/>
                  <a:pt x="53" y="881"/>
                  <a:pt x="69" y="874"/>
                </a:cubicBezTo>
                <a:cubicBezTo>
                  <a:pt x="85" y="867"/>
                  <a:pt x="104" y="870"/>
                  <a:pt x="117" y="881"/>
                </a:cubicBezTo>
                <a:lnTo>
                  <a:pt x="120" y="883"/>
                </a:lnTo>
                <a:cubicBezTo>
                  <a:pt x="123" y="885"/>
                  <a:pt x="125" y="888"/>
                  <a:pt x="127" y="890"/>
                </a:cubicBezTo>
                <a:lnTo>
                  <a:pt x="129" y="893"/>
                </a:lnTo>
                <a:lnTo>
                  <a:pt x="49" y="902"/>
                </a:lnTo>
                <a:lnTo>
                  <a:pt x="50" y="900"/>
                </a:lnTo>
                <a:lnTo>
                  <a:pt x="45" y="921"/>
                </a:lnTo>
                <a:lnTo>
                  <a:pt x="45" y="918"/>
                </a:lnTo>
                <a:lnTo>
                  <a:pt x="93" y="966"/>
                </a:lnTo>
                <a:lnTo>
                  <a:pt x="92" y="966"/>
                </a:lnTo>
                <a:cubicBezTo>
                  <a:pt x="65" y="966"/>
                  <a:pt x="44" y="945"/>
                  <a:pt x="44" y="918"/>
                </a:cubicBezTo>
                <a:lnTo>
                  <a:pt x="44" y="915"/>
                </a:lnTo>
                <a:lnTo>
                  <a:pt x="45" y="905"/>
                </a:lnTo>
                <a:lnTo>
                  <a:pt x="44" y="906"/>
                </a:lnTo>
                <a:cubicBezTo>
                  <a:pt x="44" y="902"/>
                  <a:pt x="45" y="898"/>
                  <a:pt x="46" y="894"/>
                </a:cubicBezTo>
                <a:lnTo>
                  <a:pt x="46" y="892"/>
                </a:lnTo>
                <a:cubicBezTo>
                  <a:pt x="52" y="869"/>
                  <a:pt x="75" y="853"/>
                  <a:pt x="99" y="856"/>
                </a:cubicBezTo>
                <a:cubicBezTo>
                  <a:pt x="123" y="859"/>
                  <a:pt x="141" y="880"/>
                  <a:pt x="141" y="904"/>
                </a:cubicBezTo>
                <a:lnTo>
                  <a:pt x="141" y="906"/>
                </a:lnTo>
                <a:lnTo>
                  <a:pt x="141" y="910"/>
                </a:lnTo>
                <a:lnTo>
                  <a:pt x="141" y="915"/>
                </a:lnTo>
                <a:lnTo>
                  <a:pt x="141" y="918"/>
                </a:lnTo>
                <a:cubicBezTo>
                  <a:pt x="141" y="945"/>
                  <a:pt x="119" y="966"/>
                  <a:pt x="93" y="966"/>
                </a:cubicBezTo>
                <a:cubicBezTo>
                  <a:pt x="66" y="966"/>
                  <a:pt x="45" y="945"/>
                  <a:pt x="45" y="918"/>
                </a:cubicBezTo>
                <a:lnTo>
                  <a:pt x="45" y="917"/>
                </a:lnTo>
                <a:cubicBezTo>
                  <a:pt x="45" y="915"/>
                  <a:pt x="45" y="912"/>
                  <a:pt x="45" y="910"/>
                </a:cubicBezTo>
                <a:lnTo>
                  <a:pt x="46" y="907"/>
                </a:lnTo>
                <a:cubicBezTo>
                  <a:pt x="47" y="896"/>
                  <a:pt x="52" y="887"/>
                  <a:pt x="60" y="880"/>
                </a:cubicBezTo>
                <a:lnTo>
                  <a:pt x="62" y="877"/>
                </a:lnTo>
                <a:lnTo>
                  <a:pt x="68" y="871"/>
                </a:lnTo>
                <a:lnTo>
                  <a:pt x="98" y="957"/>
                </a:lnTo>
                <a:lnTo>
                  <a:pt x="97" y="957"/>
                </a:lnTo>
                <a:cubicBezTo>
                  <a:pt x="84" y="957"/>
                  <a:pt x="71" y="951"/>
                  <a:pt x="62" y="941"/>
                </a:cubicBezTo>
                <a:cubicBezTo>
                  <a:pt x="53" y="931"/>
                  <a:pt x="48" y="918"/>
                  <a:pt x="50" y="904"/>
                </a:cubicBezTo>
                <a:lnTo>
                  <a:pt x="50" y="899"/>
                </a:lnTo>
                <a:lnTo>
                  <a:pt x="51" y="893"/>
                </a:lnTo>
                <a:lnTo>
                  <a:pt x="50" y="901"/>
                </a:lnTo>
                <a:lnTo>
                  <a:pt x="50" y="899"/>
                </a:lnTo>
                <a:lnTo>
                  <a:pt x="144" y="915"/>
                </a:lnTo>
                <a:lnTo>
                  <a:pt x="144" y="916"/>
                </a:lnTo>
                <a:lnTo>
                  <a:pt x="143" y="919"/>
                </a:lnTo>
                <a:lnTo>
                  <a:pt x="140" y="926"/>
                </a:lnTo>
                <a:cubicBezTo>
                  <a:pt x="136" y="934"/>
                  <a:pt x="131" y="941"/>
                  <a:pt x="124" y="946"/>
                </a:cubicBezTo>
                <a:lnTo>
                  <a:pt x="122" y="947"/>
                </a:lnTo>
                <a:cubicBezTo>
                  <a:pt x="111" y="956"/>
                  <a:pt x="96" y="959"/>
                  <a:pt x="82" y="956"/>
                </a:cubicBezTo>
                <a:cubicBezTo>
                  <a:pt x="69" y="952"/>
                  <a:pt x="57" y="943"/>
                  <a:pt x="51" y="930"/>
                </a:cubicBezTo>
                <a:lnTo>
                  <a:pt x="49" y="927"/>
                </a:lnTo>
                <a:cubicBezTo>
                  <a:pt x="47" y="924"/>
                  <a:pt x="46" y="920"/>
                  <a:pt x="45" y="916"/>
                </a:cubicBezTo>
                <a:lnTo>
                  <a:pt x="44" y="912"/>
                </a:lnTo>
                <a:lnTo>
                  <a:pt x="44" y="912"/>
                </a:lnTo>
                <a:lnTo>
                  <a:pt x="42" y="904"/>
                </a:lnTo>
                <a:lnTo>
                  <a:pt x="132" y="916"/>
                </a:lnTo>
                <a:lnTo>
                  <a:pt x="131" y="917"/>
                </a:lnTo>
                <a:lnTo>
                  <a:pt x="136" y="902"/>
                </a:lnTo>
                <a:lnTo>
                  <a:pt x="135" y="906"/>
                </a:lnTo>
                <a:lnTo>
                  <a:pt x="136" y="899"/>
                </a:lnTo>
                <a:lnTo>
                  <a:pt x="136" y="902"/>
                </a:lnTo>
                <a:lnTo>
                  <a:pt x="135" y="890"/>
                </a:lnTo>
                <a:lnTo>
                  <a:pt x="135" y="892"/>
                </a:lnTo>
                <a:lnTo>
                  <a:pt x="42" y="892"/>
                </a:lnTo>
                <a:lnTo>
                  <a:pt x="42" y="890"/>
                </a:lnTo>
                <a:lnTo>
                  <a:pt x="42" y="890"/>
                </a:lnTo>
                <a:cubicBezTo>
                  <a:pt x="47" y="868"/>
                  <a:pt x="67" y="851"/>
                  <a:pt x="89" y="851"/>
                </a:cubicBezTo>
                <a:cubicBezTo>
                  <a:pt x="112" y="851"/>
                  <a:pt x="132" y="868"/>
                  <a:pt x="137" y="890"/>
                </a:cubicBezTo>
                <a:lnTo>
                  <a:pt x="137" y="893"/>
                </a:lnTo>
                <a:lnTo>
                  <a:pt x="137" y="892"/>
                </a:lnTo>
                <a:lnTo>
                  <a:pt x="42" y="904"/>
                </a:lnTo>
                <a:lnTo>
                  <a:pt x="42" y="902"/>
                </a:lnTo>
                <a:cubicBezTo>
                  <a:pt x="42" y="899"/>
                  <a:pt x="43" y="897"/>
                  <a:pt x="43" y="894"/>
                </a:cubicBezTo>
                <a:lnTo>
                  <a:pt x="44" y="891"/>
                </a:lnTo>
                <a:lnTo>
                  <a:pt x="43" y="899"/>
                </a:lnTo>
                <a:lnTo>
                  <a:pt x="43" y="895"/>
                </a:lnTo>
                <a:cubicBezTo>
                  <a:pt x="43" y="888"/>
                  <a:pt x="45" y="881"/>
                  <a:pt x="48" y="874"/>
                </a:cubicBezTo>
                <a:lnTo>
                  <a:pt x="49" y="873"/>
                </a:lnTo>
                <a:cubicBezTo>
                  <a:pt x="57" y="856"/>
                  <a:pt x="76" y="845"/>
                  <a:pt x="95" y="847"/>
                </a:cubicBezTo>
                <a:cubicBezTo>
                  <a:pt x="114" y="848"/>
                  <a:pt x="131" y="861"/>
                  <a:pt x="137" y="879"/>
                </a:cubicBezTo>
                <a:lnTo>
                  <a:pt x="138" y="882"/>
                </a:lnTo>
                <a:lnTo>
                  <a:pt x="140" y="889"/>
                </a:lnTo>
                <a:lnTo>
                  <a:pt x="141" y="892"/>
                </a:lnTo>
                <a:lnTo>
                  <a:pt x="138" y="886"/>
                </a:lnTo>
                <a:lnTo>
                  <a:pt x="139" y="888"/>
                </a:lnTo>
                <a:lnTo>
                  <a:pt x="51" y="894"/>
                </a:lnTo>
                <a:lnTo>
                  <a:pt x="52" y="891"/>
                </a:lnTo>
                <a:lnTo>
                  <a:pt x="49" y="906"/>
                </a:lnTo>
                <a:lnTo>
                  <a:pt x="49" y="900"/>
                </a:lnTo>
                <a:lnTo>
                  <a:pt x="50" y="890"/>
                </a:lnTo>
                <a:lnTo>
                  <a:pt x="50" y="890"/>
                </a:lnTo>
                <a:cubicBezTo>
                  <a:pt x="50" y="863"/>
                  <a:pt x="71" y="842"/>
                  <a:pt x="98" y="842"/>
                </a:cubicBezTo>
                <a:cubicBezTo>
                  <a:pt x="124" y="842"/>
                  <a:pt x="146" y="863"/>
                  <a:pt x="146" y="890"/>
                </a:cubicBezTo>
                <a:lnTo>
                  <a:pt x="146" y="891"/>
                </a:lnTo>
                <a:lnTo>
                  <a:pt x="146" y="894"/>
                </a:lnTo>
                <a:lnTo>
                  <a:pt x="146" y="897"/>
                </a:lnTo>
                <a:lnTo>
                  <a:pt x="146" y="899"/>
                </a:lnTo>
                <a:lnTo>
                  <a:pt x="58" y="873"/>
                </a:lnTo>
                <a:lnTo>
                  <a:pt x="59" y="871"/>
                </a:lnTo>
                <a:lnTo>
                  <a:pt x="55" y="879"/>
                </a:lnTo>
                <a:lnTo>
                  <a:pt x="56" y="876"/>
                </a:lnTo>
                <a:lnTo>
                  <a:pt x="59" y="869"/>
                </a:lnTo>
                <a:lnTo>
                  <a:pt x="56" y="877"/>
                </a:lnTo>
                <a:lnTo>
                  <a:pt x="57" y="873"/>
                </a:lnTo>
                <a:lnTo>
                  <a:pt x="144" y="912"/>
                </a:lnTo>
                <a:lnTo>
                  <a:pt x="142" y="915"/>
                </a:lnTo>
                <a:lnTo>
                  <a:pt x="144" y="911"/>
                </a:lnTo>
                <a:cubicBezTo>
                  <a:pt x="136" y="928"/>
                  <a:pt x="119" y="938"/>
                  <a:pt x="101" y="938"/>
                </a:cubicBezTo>
                <a:lnTo>
                  <a:pt x="100" y="938"/>
                </a:lnTo>
                <a:cubicBezTo>
                  <a:pt x="77" y="938"/>
                  <a:pt x="56" y="921"/>
                  <a:pt x="53" y="898"/>
                </a:cubicBezTo>
                <a:lnTo>
                  <a:pt x="52" y="895"/>
                </a:lnTo>
                <a:lnTo>
                  <a:pt x="51" y="887"/>
                </a:lnTo>
                <a:lnTo>
                  <a:pt x="51" y="877"/>
                </a:lnTo>
                <a:cubicBezTo>
                  <a:pt x="51" y="874"/>
                  <a:pt x="51" y="870"/>
                  <a:pt x="52" y="866"/>
                </a:cubicBezTo>
                <a:lnTo>
                  <a:pt x="53" y="864"/>
                </a:lnTo>
                <a:cubicBezTo>
                  <a:pt x="59" y="840"/>
                  <a:pt x="81" y="825"/>
                  <a:pt x="105" y="828"/>
                </a:cubicBezTo>
                <a:cubicBezTo>
                  <a:pt x="129" y="831"/>
                  <a:pt x="147" y="851"/>
                  <a:pt x="147" y="875"/>
                </a:cubicBezTo>
                <a:lnTo>
                  <a:pt x="147" y="877"/>
                </a:lnTo>
                <a:lnTo>
                  <a:pt x="146" y="867"/>
                </a:lnTo>
                <a:lnTo>
                  <a:pt x="147" y="872"/>
                </a:lnTo>
                <a:lnTo>
                  <a:pt x="149" y="882"/>
                </a:lnTo>
                <a:lnTo>
                  <a:pt x="149" y="882"/>
                </a:lnTo>
                <a:lnTo>
                  <a:pt x="59" y="869"/>
                </a:lnTo>
                <a:lnTo>
                  <a:pt x="59" y="868"/>
                </a:lnTo>
                <a:lnTo>
                  <a:pt x="54" y="889"/>
                </a:lnTo>
                <a:lnTo>
                  <a:pt x="54" y="885"/>
                </a:lnTo>
                <a:lnTo>
                  <a:pt x="55" y="895"/>
                </a:lnTo>
                <a:lnTo>
                  <a:pt x="54" y="891"/>
                </a:lnTo>
                <a:lnTo>
                  <a:pt x="53" y="880"/>
                </a:lnTo>
                <a:cubicBezTo>
                  <a:pt x="52" y="871"/>
                  <a:pt x="54" y="861"/>
                  <a:pt x="59" y="852"/>
                </a:cubicBezTo>
                <a:lnTo>
                  <a:pt x="61" y="848"/>
                </a:lnTo>
                <a:cubicBezTo>
                  <a:pt x="72" y="828"/>
                  <a:pt x="96" y="818"/>
                  <a:pt x="118" y="825"/>
                </a:cubicBezTo>
                <a:cubicBezTo>
                  <a:pt x="139" y="832"/>
                  <a:pt x="153" y="854"/>
                  <a:pt x="151" y="876"/>
                </a:cubicBezTo>
                <a:lnTo>
                  <a:pt x="150" y="881"/>
                </a:lnTo>
                <a:lnTo>
                  <a:pt x="150" y="871"/>
                </a:lnTo>
                <a:lnTo>
                  <a:pt x="151" y="877"/>
                </a:lnTo>
                <a:lnTo>
                  <a:pt x="151" y="879"/>
                </a:lnTo>
                <a:lnTo>
                  <a:pt x="58" y="870"/>
                </a:lnTo>
                <a:lnTo>
                  <a:pt x="58" y="868"/>
                </a:lnTo>
                <a:lnTo>
                  <a:pt x="56" y="883"/>
                </a:lnTo>
                <a:lnTo>
                  <a:pt x="56" y="880"/>
                </a:lnTo>
                <a:lnTo>
                  <a:pt x="57" y="869"/>
                </a:lnTo>
                <a:lnTo>
                  <a:pt x="56" y="868"/>
                </a:lnTo>
                <a:lnTo>
                  <a:pt x="56" y="866"/>
                </a:lnTo>
                <a:lnTo>
                  <a:pt x="147" y="887"/>
                </a:lnTo>
                <a:lnTo>
                  <a:pt x="147" y="888"/>
                </a:lnTo>
                <a:lnTo>
                  <a:pt x="151" y="875"/>
                </a:lnTo>
                <a:lnTo>
                  <a:pt x="151" y="878"/>
                </a:lnTo>
                <a:lnTo>
                  <a:pt x="151" y="880"/>
                </a:lnTo>
                <a:lnTo>
                  <a:pt x="103" y="827"/>
                </a:lnTo>
                <a:lnTo>
                  <a:pt x="103" y="827"/>
                </a:lnTo>
                <a:lnTo>
                  <a:pt x="55" y="875"/>
                </a:lnTo>
                <a:lnTo>
                  <a:pt x="55" y="873"/>
                </a:lnTo>
                <a:lnTo>
                  <a:pt x="55" y="871"/>
                </a:lnTo>
                <a:cubicBezTo>
                  <a:pt x="55" y="844"/>
                  <a:pt x="77" y="823"/>
                  <a:pt x="103" y="823"/>
                </a:cubicBezTo>
                <a:lnTo>
                  <a:pt x="104" y="823"/>
                </a:lnTo>
                <a:lnTo>
                  <a:pt x="56" y="871"/>
                </a:lnTo>
                <a:lnTo>
                  <a:pt x="56" y="868"/>
                </a:lnTo>
                <a:lnTo>
                  <a:pt x="56" y="868"/>
                </a:lnTo>
                <a:lnTo>
                  <a:pt x="55" y="859"/>
                </a:lnTo>
                <a:lnTo>
                  <a:pt x="56" y="868"/>
                </a:lnTo>
                <a:lnTo>
                  <a:pt x="56" y="866"/>
                </a:lnTo>
                <a:lnTo>
                  <a:pt x="151" y="856"/>
                </a:lnTo>
                <a:lnTo>
                  <a:pt x="151" y="860"/>
                </a:lnTo>
                <a:lnTo>
                  <a:pt x="150" y="870"/>
                </a:lnTo>
                <a:lnTo>
                  <a:pt x="149" y="855"/>
                </a:lnTo>
                <a:lnTo>
                  <a:pt x="151" y="862"/>
                </a:lnTo>
                <a:lnTo>
                  <a:pt x="152" y="866"/>
                </a:lnTo>
                <a:lnTo>
                  <a:pt x="138" y="841"/>
                </a:lnTo>
                <a:lnTo>
                  <a:pt x="139" y="842"/>
                </a:lnTo>
                <a:lnTo>
                  <a:pt x="57" y="875"/>
                </a:lnTo>
                <a:lnTo>
                  <a:pt x="57" y="873"/>
                </a:lnTo>
                <a:lnTo>
                  <a:pt x="57" y="869"/>
                </a:lnTo>
                <a:lnTo>
                  <a:pt x="57" y="864"/>
                </a:lnTo>
                <a:lnTo>
                  <a:pt x="56" y="856"/>
                </a:lnTo>
                <a:lnTo>
                  <a:pt x="104" y="904"/>
                </a:lnTo>
                <a:lnTo>
                  <a:pt x="104" y="904"/>
                </a:lnTo>
                <a:cubicBezTo>
                  <a:pt x="90" y="904"/>
                  <a:pt x="76" y="898"/>
                  <a:pt x="67" y="887"/>
                </a:cubicBezTo>
                <a:cubicBezTo>
                  <a:pt x="58" y="876"/>
                  <a:pt x="54" y="861"/>
                  <a:pt x="57" y="847"/>
                </a:cubicBezTo>
                <a:lnTo>
                  <a:pt x="57" y="845"/>
                </a:lnTo>
                <a:lnTo>
                  <a:pt x="58" y="866"/>
                </a:lnTo>
                <a:lnTo>
                  <a:pt x="57" y="864"/>
                </a:lnTo>
                <a:lnTo>
                  <a:pt x="145" y="877"/>
                </a:lnTo>
                <a:lnTo>
                  <a:pt x="144" y="879"/>
                </a:lnTo>
                <a:cubicBezTo>
                  <a:pt x="142" y="883"/>
                  <a:pt x="139" y="886"/>
                  <a:pt x="136" y="888"/>
                </a:cubicBezTo>
                <a:lnTo>
                  <a:pt x="134" y="890"/>
                </a:lnTo>
                <a:cubicBezTo>
                  <a:pt x="123" y="901"/>
                  <a:pt x="108" y="906"/>
                  <a:pt x="93" y="904"/>
                </a:cubicBezTo>
                <a:cubicBezTo>
                  <a:pt x="78" y="901"/>
                  <a:pt x="64" y="892"/>
                  <a:pt x="58" y="878"/>
                </a:cubicBezTo>
                <a:lnTo>
                  <a:pt x="57" y="876"/>
                </a:lnTo>
                <a:cubicBezTo>
                  <a:pt x="55" y="872"/>
                  <a:pt x="53" y="868"/>
                  <a:pt x="52" y="864"/>
                </a:cubicBezTo>
                <a:lnTo>
                  <a:pt x="52" y="861"/>
                </a:lnTo>
                <a:lnTo>
                  <a:pt x="147" y="852"/>
                </a:lnTo>
                <a:lnTo>
                  <a:pt x="147" y="854"/>
                </a:lnTo>
                <a:lnTo>
                  <a:pt x="147" y="856"/>
                </a:lnTo>
                <a:cubicBezTo>
                  <a:pt x="147" y="883"/>
                  <a:pt x="125" y="904"/>
                  <a:pt x="99" y="904"/>
                </a:cubicBezTo>
                <a:cubicBezTo>
                  <a:pt x="72" y="904"/>
                  <a:pt x="51" y="883"/>
                  <a:pt x="51" y="856"/>
                </a:cubicBezTo>
                <a:lnTo>
                  <a:pt x="51" y="852"/>
                </a:lnTo>
                <a:lnTo>
                  <a:pt x="51" y="847"/>
                </a:lnTo>
                <a:cubicBezTo>
                  <a:pt x="51" y="820"/>
                  <a:pt x="72" y="799"/>
                  <a:pt x="99" y="799"/>
                </a:cubicBezTo>
                <a:cubicBezTo>
                  <a:pt x="125" y="799"/>
                  <a:pt x="147" y="820"/>
                  <a:pt x="147" y="847"/>
                </a:cubicBezTo>
                <a:lnTo>
                  <a:pt x="147" y="849"/>
                </a:lnTo>
                <a:lnTo>
                  <a:pt x="147" y="852"/>
                </a:lnTo>
                <a:lnTo>
                  <a:pt x="99" y="804"/>
                </a:lnTo>
                <a:lnTo>
                  <a:pt x="99" y="804"/>
                </a:lnTo>
                <a:lnTo>
                  <a:pt x="52" y="845"/>
                </a:lnTo>
                <a:lnTo>
                  <a:pt x="52" y="842"/>
                </a:lnTo>
                <a:lnTo>
                  <a:pt x="53" y="839"/>
                </a:lnTo>
                <a:lnTo>
                  <a:pt x="53" y="834"/>
                </a:lnTo>
                <a:lnTo>
                  <a:pt x="53" y="837"/>
                </a:lnTo>
                <a:cubicBezTo>
                  <a:pt x="53" y="811"/>
                  <a:pt x="74" y="789"/>
                  <a:pt x="101" y="789"/>
                </a:cubicBezTo>
                <a:cubicBezTo>
                  <a:pt x="127" y="789"/>
                  <a:pt x="149" y="811"/>
                  <a:pt x="149" y="837"/>
                </a:cubicBezTo>
                <a:lnTo>
                  <a:pt x="149" y="839"/>
                </a:lnTo>
                <a:lnTo>
                  <a:pt x="149" y="839"/>
                </a:lnTo>
                <a:lnTo>
                  <a:pt x="149" y="848"/>
                </a:lnTo>
                <a:lnTo>
                  <a:pt x="149" y="852"/>
                </a:lnTo>
                <a:lnTo>
                  <a:pt x="101" y="804"/>
                </a:lnTo>
                <a:lnTo>
                  <a:pt x="103" y="804"/>
                </a:lnTo>
                <a:lnTo>
                  <a:pt x="55" y="852"/>
                </a:lnTo>
                <a:lnTo>
                  <a:pt x="55" y="848"/>
                </a:lnTo>
                <a:lnTo>
                  <a:pt x="55" y="842"/>
                </a:lnTo>
                <a:lnTo>
                  <a:pt x="55" y="836"/>
                </a:lnTo>
                <a:lnTo>
                  <a:pt x="55" y="833"/>
                </a:lnTo>
                <a:cubicBezTo>
                  <a:pt x="55" y="806"/>
                  <a:pt x="76" y="785"/>
                  <a:pt x="103" y="785"/>
                </a:cubicBezTo>
                <a:cubicBezTo>
                  <a:pt x="129" y="785"/>
                  <a:pt x="151" y="806"/>
                  <a:pt x="151" y="833"/>
                </a:cubicBezTo>
                <a:lnTo>
                  <a:pt x="151" y="833"/>
                </a:lnTo>
                <a:lnTo>
                  <a:pt x="150" y="826"/>
                </a:lnTo>
                <a:lnTo>
                  <a:pt x="151" y="829"/>
                </a:lnTo>
                <a:cubicBezTo>
                  <a:pt x="151" y="831"/>
                  <a:pt x="151" y="834"/>
                  <a:pt x="151" y="836"/>
                </a:cubicBezTo>
                <a:lnTo>
                  <a:pt x="151" y="840"/>
                </a:lnTo>
                <a:lnTo>
                  <a:pt x="151" y="842"/>
                </a:lnTo>
                <a:cubicBezTo>
                  <a:pt x="151" y="867"/>
                  <a:pt x="133" y="887"/>
                  <a:pt x="109" y="890"/>
                </a:cubicBezTo>
                <a:cubicBezTo>
                  <a:pt x="85" y="893"/>
                  <a:pt x="63" y="878"/>
                  <a:pt x="57" y="854"/>
                </a:cubicBezTo>
                <a:lnTo>
                  <a:pt x="56" y="852"/>
                </a:lnTo>
                <a:lnTo>
                  <a:pt x="55" y="845"/>
                </a:lnTo>
                <a:cubicBezTo>
                  <a:pt x="53" y="831"/>
                  <a:pt x="57" y="817"/>
                  <a:pt x="66" y="806"/>
                </a:cubicBezTo>
                <a:cubicBezTo>
                  <a:pt x="75" y="796"/>
                  <a:pt x="88" y="789"/>
                  <a:pt x="102" y="789"/>
                </a:cubicBezTo>
                <a:lnTo>
                  <a:pt x="103" y="789"/>
                </a:lnTo>
                <a:lnTo>
                  <a:pt x="104" y="789"/>
                </a:lnTo>
                <a:lnTo>
                  <a:pt x="56" y="837"/>
                </a:lnTo>
                <a:lnTo>
                  <a:pt x="56" y="832"/>
                </a:lnTo>
                <a:lnTo>
                  <a:pt x="56" y="833"/>
                </a:lnTo>
                <a:cubicBezTo>
                  <a:pt x="53" y="808"/>
                  <a:pt x="71" y="785"/>
                  <a:pt x="95" y="781"/>
                </a:cubicBezTo>
                <a:cubicBezTo>
                  <a:pt x="120" y="776"/>
                  <a:pt x="144" y="792"/>
                  <a:pt x="151" y="816"/>
                </a:cubicBezTo>
                <a:lnTo>
                  <a:pt x="151" y="818"/>
                </a:lnTo>
                <a:lnTo>
                  <a:pt x="152" y="825"/>
                </a:lnTo>
                <a:lnTo>
                  <a:pt x="105" y="785"/>
                </a:lnTo>
                <a:lnTo>
                  <a:pt x="106" y="785"/>
                </a:lnTo>
                <a:cubicBezTo>
                  <a:pt x="133" y="785"/>
                  <a:pt x="154" y="806"/>
                  <a:pt x="154" y="833"/>
                </a:cubicBezTo>
                <a:cubicBezTo>
                  <a:pt x="154" y="859"/>
                  <a:pt x="133" y="881"/>
                  <a:pt x="106" y="881"/>
                </a:cubicBezTo>
                <a:lnTo>
                  <a:pt x="106" y="881"/>
                </a:lnTo>
                <a:cubicBezTo>
                  <a:pt x="92" y="881"/>
                  <a:pt x="78" y="875"/>
                  <a:pt x="69" y="863"/>
                </a:cubicBezTo>
                <a:cubicBezTo>
                  <a:pt x="60" y="852"/>
                  <a:pt x="56" y="838"/>
                  <a:pt x="59" y="824"/>
                </a:cubicBezTo>
                <a:lnTo>
                  <a:pt x="60" y="819"/>
                </a:lnTo>
                <a:lnTo>
                  <a:pt x="60" y="818"/>
                </a:lnTo>
                <a:lnTo>
                  <a:pt x="59" y="818"/>
                </a:lnTo>
                <a:lnTo>
                  <a:pt x="60" y="808"/>
                </a:lnTo>
                <a:lnTo>
                  <a:pt x="60" y="809"/>
                </a:lnTo>
                <a:lnTo>
                  <a:pt x="142" y="843"/>
                </a:lnTo>
                <a:lnTo>
                  <a:pt x="141" y="843"/>
                </a:lnTo>
                <a:lnTo>
                  <a:pt x="155" y="815"/>
                </a:lnTo>
                <a:lnTo>
                  <a:pt x="155" y="819"/>
                </a:lnTo>
                <a:lnTo>
                  <a:pt x="155" y="810"/>
                </a:lnTo>
                <a:lnTo>
                  <a:pt x="155" y="815"/>
                </a:lnTo>
                <a:lnTo>
                  <a:pt x="156" y="818"/>
                </a:lnTo>
                <a:lnTo>
                  <a:pt x="60" y="823"/>
                </a:lnTo>
                <a:lnTo>
                  <a:pt x="60" y="822"/>
                </a:lnTo>
                <a:lnTo>
                  <a:pt x="60" y="818"/>
                </a:lnTo>
                <a:lnTo>
                  <a:pt x="60" y="825"/>
                </a:lnTo>
                <a:lnTo>
                  <a:pt x="60" y="822"/>
                </a:lnTo>
                <a:cubicBezTo>
                  <a:pt x="60" y="820"/>
                  <a:pt x="59" y="817"/>
                  <a:pt x="59" y="815"/>
                </a:cubicBezTo>
                <a:lnTo>
                  <a:pt x="59" y="814"/>
                </a:lnTo>
                <a:cubicBezTo>
                  <a:pt x="59" y="787"/>
                  <a:pt x="81" y="766"/>
                  <a:pt x="107" y="766"/>
                </a:cubicBezTo>
                <a:cubicBezTo>
                  <a:pt x="134" y="766"/>
                  <a:pt x="155" y="787"/>
                  <a:pt x="155" y="814"/>
                </a:cubicBezTo>
                <a:lnTo>
                  <a:pt x="155" y="816"/>
                </a:lnTo>
                <a:lnTo>
                  <a:pt x="155" y="821"/>
                </a:lnTo>
                <a:lnTo>
                  <a:pt x="155" y="831"/>
                </a:lnTo>
                <a:lnTo>
                  <a:pt x="155" y="828"/>
                </a:lnTo>
                <a:cubicBezTo>
                  <a:pt x="155" y="854"/>
                  <a:pt x="133" y="876"/>
                  <a:pt x="107" y="876"/>
                </a:cubicBezTo>
                <a:cubicBezTo>
                  <a:pt x="80" y="876"/>
                  <a:pt x="59" y="854"/>
                  <a:pt x="59" y="828"/>
                </a:cubicBezTo>
                <a:lnTo>
                  <a:pt x="59" y="825"/>
                </a:lnTo>
                <a:lnTo>
                  <a:pt x="60" y="816"/>
                </a:lnTo>
                <a:lnTo>
                  <a:pt x="59" y="813"/>
                </a:lnTo>
                <a:lnTo>
                  <a:pt x="60" y="804"/>
                </a:lnTo>
                <a:lnTo>
                  <a:pt x="60" y="805"/>
                </a:lnTo>
                <a:lnTo>
                  <a:pt x="65" y="827"/>
                </a:lnTo>
                <a:lnTo>
                  <a:pt x="65" y="826"/>
                </a:lnTo>
                <a:lnTo>
                  <a:pt x="155" y="804"/>
                </a:lnTo>
                <a:lnTo>
                  <a:pt x="155" y="808"/>
                </a:lnTo>
                <a:lnTo>
                  <a:pt x="155" y="818"/>
                </a:lnTo>
                <a:lnTo>
                  <a:pt x="107" y="766"/>
                </a:lnTo>
                <a:lnTo>
                  <a:pt x="107" y="766"/>
                </a:lnTo>
                <a:lnTo>
                  <a:pt x="61" y="800"/>
                </a:lnTo>
                <a:lnTo>
                  <a:pt x="63" y="795"/>
                </a:lnTo>
                <a:lnTo>
                  <a:pt x="109" y="857"/>
                </a:lnTo>
                <a:lnTo>
                  <a:pt x="107" y="857"/>
                </a:lnTo>
                <a:cubicBezTo>
                  <a:pt x="81" y="857"/>
                  <a:pt x="59" y="835"/>
                  <a:pt x="59" y="809"/>
                </a:cubicBezTo>
                <a:cubicBezTo>
                  <a:pt x="59" y="782"/>
                  <a:pt x="81" y="761"/>
                  <a:pt x="107" y="761"/>
                </a:cubicBezTo>
                <a:lnTo>
                  <a:pt x="109" y="761"/>
                </a:lnTo>
                <a:lnTo>
                  <a:pt x="61" y="815"/>
                </a:lnTo>
                <a:lnTo>
                  <a:pt x="61" y="811"/>
                </a:lnTo>
                <a:lnTo>
                  <a:pt x="60" y="808"/>
                </a:lnTo>
                <a:cubicBezTo>
                  <a:pt x="60" y="805"/>
                  <a:pt x="59" y="802"/>
                  <a:pt x="59" y="799"/>
                </a:cubicBezTo>
                <a:lnTo>
                  <a:pt x="59" y="794"/>
                </a:lnTo>
                <a:lnTo>
                  <a:pt x="59" y="790"/>
                </a:lnTo>
                <a:cubicBezTo>
                  <a:pt x="59" y="764"/>
                  <a:pt x="80" y="743"/>
                  <a:pt x="106" y="742"/>
                </a:cubicBezTo>
                <a:cubicBezTo>
                  <a:pt x="132" y="741"/>
                  <a:pt x="154" y="761"/>
                  <a:pt x="155" y="787"/>
                </a:cubicBezTo>
                <a:lnTo>
                  <a:pt x="156" y="794"/>
                </a:lnTo>
                <a:lnTo>
                  <a:pt x="156" y="804"/>
                </a:lnTo>
                <a:cubicBezTo>
                  <a:pt x="156" y="807"/>
                  <a:pt x="156" y="809"/>
                  <a:pt x="155" y="811"/>
                </a:cubicBezTo>
                <a:lnTo>
                  <a:pt x="155" y="815"/>
                </a:lnTo>
                <a:lnTo>
                  <a:pt x="155" y="808"/>
                </a:lnTo>
                <a:lnTo>
                  <a:pt x="155" y="809"/>
                </a:lnTo>
                <a:cubicBezTo>
                  <a:pt x="155" y="835"/>
                  <a:pt x="134" y="857"/>
                  <a:pt x="107" y="857"/>
                </a:cubicBezTo>
                <a:cubicBezTo>
                  <a:pt x="81" y="857"/>
                  <a:pt x="59" y="835"/>
                  <a:pt x="59" y="809"/>
                </a:cubicBezTo>
                <a:lnTo>
                  <a:pt x="59" y="806"/>
                </a:lnTo>
                <a:lnTo>
                  <a:pt x="59" y="802"/>
                </a:lnTo>
                <a:lnTo>
                  <a:pt x="59" y="797"/>
                </a:lnTo>
                <a:cubicBezTo>
                  <a:pt x="59" y="794"/>
                  <a:pt x="60" y="791"/>
                  <a:pt x="60" y="788"/>
                </a:cubicBezTo>
                <a:lnTo>
                  <a:pt x="61" y="786"/>
                </a:lnTo>
                <a:cubicBezTo>
                  <a:pt x="64" y="768"/>
                  <a:pt x="77" y="754"/>
                  <a:pt x="94" y="749"/>
                </a:cubicBezTo>
                <a:cubicBezTo>
                  <a:pt x="111" y="744"/>
                  <a:pt x="129" y="749"/>
                  <a:pt x="142" y="761"/>
                </a:cubicBezTo>
                <a:lnTo>
                  <a:pt x="143" y="762"/>
                </a:lnTo>
                <a:cubicBezTo>
                  <a:pt x="147" y="766"/>
                  <a:pt x="151" y="771"/>
                  <a:pt x="153" y="777"/>
                </a:cubicBezTo>
                <a:lnTo>
                  <a:pt x="155" y="781"/>
                </a:lnTo>
                <a:lnTo>
                  <a:pt x="110" y="751"/>
                </a:lnTo>
                <a:lnTo>
                  <a:pt x="115" y="751"/>
                </a:lnTo>
                <a:lnTo>
                  <a:pt x="67" y="794"/>
                </a:lnTo>
                <a:lnTo>
                  <a:pt x="68" y="790"/>
                </a:lnTo>
                <a:lnTo>
                  <a:pt x="67" y="790"/>
                </a:lnTo>
                <a:cubicBezTo>
                  <a:pt x="67" y="763"/>
                  <a:pt x="89" y="742"/>
                  <a:pt x="115" y="742"/>
                </a:cubicBezTo>
                <a:lnTo>
                  <a:pt x="116" y="742"/>
                </a:lnTo>
                <a:lnTo>
                  <a:pt x="71" y="772"/>
                </a:lnTo>
                <a:lnTo>
                  <a:pt x="72" y="770"/>
                </a:lnTo>
                <a:lnTo>
                  <a:pt x="71" y="774"/>
                </a:lnTo>
                <a:lnTo>
                  <a:pt x="117" y="833"/>
                </a:lnTo>
                <a:lnTo>
                  <a:pt x="116" y="833"/>
                </a:lnTo>
                <a:cubicBezTo>
                  <a:pt x="101" y="833"/>
                  <a:pt x="87" y="826"/>
                  <a:pt x="78" y="814"/>
                </a:cubicBezTo>
                <a:cubicBezTo>
                  <a:pt x="69" y="801"/>
                  <a:pt x="66" y="785"/>
                  <a:pt x="71" y="770"/>
                </a:cubicBezTo>
                <a:lnTo>
                  <a:pt x="72" y="767"/>
                </a:lnTo>
                <a:cubicBezTo>
                  <a:pt x="73" y="765"/>
                  <a:pt x="74" y="763"/>
                  <a:pt x="75" y="761"/>
                </a:cubicBezTo>
                <a:lnTo>
                  <a:pt x="76" y="759"/>
                </a:lnTo>
                <a:cubicBezTo>
                  <a:pt x="85" y="740"/>
                  <a:pt x="106" y="729"/>
                  <a:pt x="127" y="733"/>
                </a:cubicBezTo>
                <a:cubicBezTo>
                  <a:pt x="148" y="737"/>
                  <a:pt x="164" y="754"/>
                  <a:pt x="166" y="776"/>
                </a:cubicBezTo>
                <a:lnTo>
                  <a:pt x="167" y="781"/>
                </a:lnTo>
                <a:lnTo>
                  <a:pt x="167" y="788"/>
                </a:lnTo>
                <a:lnTo>
                  <a:pt x="167" y="790"/>
                </a:lnTo>
                <a:lnTo>
                  <a:pt x="73" y="775"/>
                </a:lnTo>
                <a:lnTo>
                  <a:pt x="74" y="773"/>
                </a:lnTo>
                <a:lnTo>
                  <a:pt x="75" y="770"/>
                </a:lnTo>
                <a:lnTo>
                  <a:pt x="74" y="771"/>
                </a:lnTo>
                <a:cubicBezTo>
                  <a:pt x="79" y="749"/>
                  <a:pt x="98" y="733"/>
                  <a:pt x="120" y="732"/>
                </a:cubicBezTo>
                <a:cubicBezTo>
                  <a:pt x="143" y="732"/>
                  <a:pt x="163" y="747"/>
                  <a:pt x="168" y="769"/>
                </a:cubicBezTo>
                <a:lnTo>
                  <a:pt x="169" y="771"/>
                </a:lnTo>
                <a:lnTo>
                  <a:pt x="170" y="778"/>
                </a:lnTo>
                <a:lnTo>
                  <a:pt x="74" y="785"/>
                </a:lnTo>
                <a:lnTo>
                  <a:pt x="74" y="783"/>
                </a:lnTo>
                <a:lnTo>
                  <a:pt x="74" y="780"/>
                </a:lnTo>
                <a:cubicBezTo>
                  <a:pt x="74" y="754"/>
                  <a:pt x="96" y="732"/>
                  <a:pt x="122" y="732"/>
                </a:cubicBezTo>
                <a:cubicBezTo>
                  <a:pt x="149" y="732"/>
                  <a:pt x="170" y="754"/>
                  <a:pt x="170" y="780"/>
                </a:cubicBezTo>
                <a:lnTo>
                  <a:pt x="170" y="783"/>
                </a:lnTo>
                <a:lnTo>
                  <a:pt x="170" y="785"/>
                </a:lnTo>
                <a:cubicBezTo>
                  <a:pt x="170" y="812"/>
                  <a:pt x="149" y="833"/>
                  <a:pt x="122" y="833"/>
                </a:cubicBezTo>
                <a:cubicBezTo>
                  <a:pt x="96" y="833"/>
                  <a:pt x="74" y="812"/>
                  <a:pt x="74" y="785"/>
                </a:cubicBezTo>
                <a:lnTo>
                  <a:pt x="74" y="781"/>
                </a:lnTo>
                <a:lnTo>
                  <a:pt x="74" y="781"/>
                </a:lnTo>
                <a:lnTo>
                  <a:pt x="74" y="772"/>
                </a:lnTo>
                <a:cubicBezTo>
                  <a:pt x="74" y="767"/>
                  <a:pt x="75" y="762"/>
                  <a:pt x="76" y="757"/>
                </a:cubicBezTo>
                <a:lnTo>
                  <a:pt x="77" y="756"/>
                </a:lnTo>
                <a:cubicBezTo>
                  <a:pt x="84" y="733"/>
                  <a:pt x="107" y="720"/>
                  <a:pt x="130" y="724"/>
                </a:cubicBezTo>
                <a:cubicBezTo>
                  <a:pt x="153" y="727"/>
                  <a:pt x="170" y="747"/>
                  <a:pt x="170" y="771"/>
                </a:cubicBezTo>
                <a:lnTo>
                  <a:pt x="170" y="773"/>
                </a:lnTo>
                <a:lnTo>
                  <a:pt x="170" y="776"/>
                </a:lnTo>
                <a:cubicBezTo>
                  <a:pt x="170" y="802"/>
                  <a:pt x="149" y="824"/>
                  <a:pt x="122" y="824"/>
                </a:cubicBezTo>
                <a:cubicBezTo>
                  <a:pt x="96" y="824"/>
                  <a:pt x="74" y="802"/>
                  <a:pt x="74" y="776"/>
                </a:cubicBezTo>
                <a:lnTo>
                  <a:pt x="74" y="774"/>
                </a:lnTo>
                <a:lnTo>
                  <a:pt x="74" y="771"/>
                </a:lnTo>
                <a:lnTo>
                  <a:pt x="122" y="819"/>
                </a:lnTo>
                <a:lnTo>
                  <a:pt x="122" y="819"/>
                </a:lnTo>
                <a:cubicBezTo>
                  <a:pt x="108" y="819"/>
                  <a:pt x="94" y="813"/>
                  <a:pt x="85" y="801"/>
                </a:cubicBezTo>
                <a:cubicBezTo>
                  <a:pt x="76" y="790"/>
                  <a:pt x="72" y="776"/>
                  <a:pt x="75" y="762"/>
                </a:cubicBezTo>
                <a:lnTo>
                  <a:pt x="76" y="757"/>
                </a:lnTo>
                <a:cubicBezTo>
                  <a:pt x="80" y="734"/>
                  <a:pt x="100" y="718"/>
                  <a:pt x="123" y="718"/>
                </a:cubicBezTo>
                <a:lnTo>
                  <a:pt x="128" y="718"/>
                </a:lnTo>
                <a:cubicBezTo>
                  <a:pt x="154" y="718"/>
                  <a:pt x="176" y="739"/>
                  <a:pt x="176" y="766"/>
                </a:cubicBezTo>
                <a:lnTo>
                  <a:pt x="176" y="768"/>
                </a:lnTo>
                <a:cubicBezTo>
                  <a:pt x="176" y="772"/>
                  <a:pt x="176" y="775"/>
                  <a:pt x="175" y="778"/>
                </a:cubicBezTo>
                <a:lnTo>
                  <a:pt x="175" y="780"/>
                </a:lnTo>
                <a:lnTo>
                  <a:pt x="175" y="771"/>
                </a:lnTo>
                <a:lnTo>
                  <a:pt x="175" y="776"/>
                </a:lnTo>
                <a:lnTo>
                  <a:pt x="127" y="728"/>
                </a:lnTo>
                <a:lnTo>
                  <a:pt x="128" y="728"/>
                </a:lnTo>
                <a:lnTo>
                  <a:pt x="84" y="795"/>
                </a:lnTo>
                <a:lnTo>
                  <a:pt x="82" y="791"/>
                </a:lnTo>
                <a:lnTo>
                  <a:pt x="80" y="786"/>
                </a:lnTo>
                <a:cubicBezTo>
                  <a:pt x="78" y="782"/>
                  <a:pt x="77" y="779"/>
                  <a:pt x="76" y="775"/>
                </a:cubicBezTo>
                <a:lnTo>
                  <a:pt x="75" y="770"/>
                </a:lnTo>
                <a:cubicBezTo>
                  <a:pt x="75" y="767"/>
                  <a:pt x="74" y="764"/>
                  <a:pt x="74" y="761"/>
                </a:cubicBezTo>
                <a:lnTo>
                  <a:pt x="74" y="756"/>
                </a:lnTo>
                <a:cubicBezTo>
                  <a:pt x="74" y="730"/>
                  <a:pt x="96" y="708"/>
                  <a:pt x="122" y="708"/>
                </a:cubicBezTo>
                <a:lnTo>
                  <a:pt x="123" y="708"/>
                </a:lnTo>
                <a:cubicBezTo>
                  <a:pt x="137" y="708"/>
                  <a:pt x="150" y="715"/>
                  <a:pt x="160" y="725"/>
                </a:cubicBezTo>
                <a:cubicBezTo>
                  <a:pt x="169" y="736"/>
                  <a:pt x="173" y="750"/>
                  <a:pt x="170" y="764"/>
                </a:cubicBezTo>
                <a:lnTo>
                  <a:pt x="169" y="770"/>
                </a:lnTo>
                <a:lnTo>
                  <a:pt x="169" y="774"/>
                </a:lnTo>
                <a:cubicBezTo>
                  <a:pt x="168" y="779"/>
                  <a:pt x="166" y="783"/>
                  <a:pt x="164" y="786"/>
                </a:cubicBezTo>
                <a:lnTo>
                  <a:pt x="164" y="787"/>
                </a:lnTo>
                <a:cubicBezTo>
                  <a:pt x="154" y="807"/>
                  <a:pt x="132" y="818"/>
                  <a:pt x="110" y="813"/>
                </a:cubicBezTo>
                <a:cubicBezTo>
                  <a:pt x="88" y="808"/>
                  <a:pt x="73" y="788"/>
                  <a:pt x="73" y="766"/>
                </a:cubicBezTo>
                <a:lnTo>
                  <a:pt x="73" y="764"/>
                </a:lnTo>
                <a:lnTo>
                  <a:pt x="74" y="754"/>
                </a:lnTo>
                <a:lnTo>
                  <a:pt x="74" y="749"/>
                </a:lnTo>
                <a:lnTo>
                  <a:pt x="75" y="742"/>
                </a:lnTo>
                <a:lnTo>
                  <a:pt x="74" y="748"/>
                </a:lnTo>
                <a:lnTo>
                  <a:pt x="74" y="747"/>
                </a:lnTo>
                <a:lnTo>
                  <a:pt x="169" y="759"/>
                </a:lnTo>
                <a:lnTo>
                  <a:pt x="169" y="761"/>
                </a:lnTo>
                <a:lnTo>
                  <a:pt x="169" y="760"/>
                </a:lnTo>
                <a:lnTo>
                  <a:pt x="121" y="704"/>
                </a:lnTo>
                <a:lnTo>
                  <a:pt x="122" y="704"/>
                </a:lnTo>
                <a:lnTo>
                  <a:pt x="74" y="752"/>
                </a:lnTo>
                <a:lnTo>
                  <a:pt x="74" y="747"/>
                </a:lnTo>
                <a:cubicBezTo>
                  <a:pt x="74" y="720"/>
                  <a:pt x="96" y="699"/>
                  <a:pt x="122" y="699"/>
                </a:cubicBezTo>
                <a:lnTo>
                  <a:pt x="123" y="699"/>
                </a:lnTo>
                <a:lnTo>
                  <a:pt x="75" y="752"/>
                </a:lnTo>
                <a:lnTo>
                  <a:pt x="75" y="747"/>
                </a:lnTo>
                <a:lnTo>
                  <a:pt x="74" y="743"/>
                </a:lnTo>
                <a:cubicBezTo>
                  <a:pt x="72" y="725"/>
                  <a:pt x="81" y="707"/>
                  <a:pt x="96" y="697"/>
                </a:cubicBezTo>
                <a:cubicBezTo>
                  <a:pt x="111" y="687"/>
                  <a:pt x="131" y="687"/>
                  <a:pt x="147" y="696"/>
                </a:cubicBezTo>
                <a:lnTo>
                  <a:pt x="149" y="698"/>
                </a:lnTo>
                <a:cubicBezTo>
                  <a:pt x="156" y="702"/>
                  <a:pt x="162" y="708"/>
                  <a:pt x="166" y="715"/>
                </a:cubicBezTo>
                <a:lnTo>
                  <a:pt x="168" y="719"/>
                </a:lnTo>
                <a:cubicBezTo>
                  <a:pt x="172" y="726"/>
                  <a:pt x="174" y="734"/>
                  <a:pt x="174" y="742"/>
                </a:cubicBezTo>
                <a:lnTo>
                  <a:pt x="174" y="748"/>
                </a:lnTo>
                <a:lnTo>
                  <a:pt x="174" y="758"/>
                </a:lnTo>
                <a:lnTo>
                  <a:pt x="79" y="740"/>
                </a:lnTo>
                <a:lnTo>
                  <a:pt x="80" y="736"/>
                </a:lnTo>
                <a:lnTo>
                  <a:pt x="79" y="744"/>
                </a:lnTo>
                <a:lnTo>
                  <a:pt x="80" y="738"/>
                </a:lnTo>
                <a:cubicBezTo>
                  <a:pt x="82" y="712"/>
                  <a:pt x="105" y="692"/>
                  <a:pt x="132" y="695"/>
                </a:cubicBezTo>
                <a:cubicBezTo>
                  <a:pt x="158" y="697"/>
                  <a:pt x="178" y="720"/>
                  <a:pt x="175" y="747"/>
                </a:cubicBezTo>
                <a:lnTo>
                  <a:pt x="175" y="752"/>
                </a:lnTo>
                <a:lnTo>
                  <a:pt x="175" y="751"/>
                </a:lnTo>
                <a:lnTo>
                  <a:pt x="175" y="752"/>
                </a:lnTo>
                <a:cubicBezTo>
                  <a:pt x="175" y="778"/>
                  <a:pt x="153" y="800"/>
                  <a:pt x="127" y="800"/>
                </a:cubicBezTo>
                <a:cubicBezTo>
                  <a:pt x="100" y="800"/>
                  <a:pt x="79" y="778"/>
                  <a:pt x="79" y="752"/>
                </a:cubicBezTo>
                <a:lnTo>
                  <a:pt x="79" y="749"/>
                </a:lnTo>
                <a:lnTo>
                  <a:pt x="80" y="740"/>
                </a:lnTo>
                <a:lnTo>
                  <a:pt x="79" y="740"/>
                </a:lnTo>
                <a:lnTo>
                  <a:pt x="79" y="737"/>
                </a:lnTo>
                <a:lnTo>
                  <a:pt x="127" y="785"/>
                </a:lnTo>
                <a:lnTo>
                  <a:pt x="126" y="785"/>
                </a:lnTo>
                <a:lnTo>
                  <a:pt x="124" y="785"/>
                </a:lnTo>
                <a:cubicBezTo>
                  <a:pt x="97" y="785"/>
                  <a:pt x="76" y="764"/>
                  <a:pt x="76" y="737"/>
                </a:cubicBezTo>
                <a:lnTo>
                  <a:pt x="76" y="732"/>
                </a:lnTo>
                <a:cubicBezTo>
                  <a:pt x="76" y="728"/>
                  <a:pt x="76" y="724"/>
                  <a:pt x="77" y="720"/>
                </a:cubicBezTo>
                <a:lnTo>
                  <a:pt x="78" y="716"/>
                </a:lnTo>
                <a:cubicBezTo>
                  <a:pt x="84" y="693"/>
                  <a:pt x="107" y="677"/>
                  <a:pt x="131" y="680"/>
                </a:cubicBezTo>
                <a:cubicBezTo>
                  <a:pt x="155" y="683"/>
                  <a:pt x="173" y="704"/>
                  <a:pt x="173" y="728"/>
                </a:cubicBezTo>
                <a:lnTo>
                  <a:pt x="173" y="732"/>
                </a:lnTo>
                <a:lnTo>
                  <a:pt x="173" y="737"/>
                </a:lnTo>
                <a:lnTo>
                  <a:pt x="125" y="689"/>
                </a:lnTo>
                <a:lnTo>
                  <a:pt x="125" y="689"/>
                </a:lnTo>
                <a:lnTo>
                  <a:pt x="77" y="737"/>
                </a:lnTo>
                <a:lnTo>
                  <a:pt x="77" y="734"/>
                </a:lnTo>
                <a:lnTo>
                  <a:pt x="78" y="725"/>
                </a:lnTo>
                <a:lnTo>
                  <a:pt x="78" y="726"/>
                </a:lnTo>
                <a:cubicBezTo>
                  <a:pt x="78" y="723"/>
                  <a:pt x="78" y="720"/>
                  <a:pt x="79" y="717"/>
                </a:cubicBezTo>
                <a:lnTo>
                  <a:pt x="79" y="714"/>
                </a:lnTo>
                <a:cubicBezTo>
                  <a:pt x="84" y="690"/>
                  <a:pt x="107" y="673"/>
                  <a:pt x="131" y="676"/>
                </a:cubicBezTo>
                <a:cubicBezTo>
                  <a:pt x="156" y="678"/>
                  <a:pt x="174" y="699"/>
                  <a:pt x="174" y="723"/>
                </a:cubicBezTo>
                <a:lnTo>
                  <a:pt x="174" y="725"/>
                </a:lnTo>
                <a:lnTo>
                  <a:pt x="174" y="728"/>
                </a:lnTo>
                <a:lnTo>
                  <a:pt x="126" y="680"/>
                </a:lnTo>
                <a:lnTo>
                  <a:pt x="128" y="680"/>
                </a:lnTo>
                <a:lnTo>
                  <a:pt x="80" y="728"/>
                </a:lnTo>
                <a:lnTo>
                  <a:pt x="80" y="723"/>
                </a:lnTo>
                <a:cubicBezTo>
                  <a:pt x="80" y="721"/>
                  <a:pt x="80" y="718"/>
                  <a:pt x="81" y="715"/>
                </a:cubicBezTo>
                <a:lnTo>
                  <a:pt x="82" y="709"/>
                </a:lnTo>
                <a:lnTo>
                  <a:pt x="83" y="702"/>
                </a:lnTo>
                <a:cubicBezTo>
                  <a:pt x="89" y="681"/>
                  <a:pt x="108" y="666"/>
                  <a:pt x="130" y="666"/>
                </a:cubicBezTo>
                <a:cubicBezTo>
                  <a:pt x="152" y="666"/>
                  <a:pt x="171" y="681"/>
                  <a:pt x="177" y="702"/>
                </a:cubicBezTo>
                <a:lnTo>
                  <a:pt x="177" y="704"/>
                </a:lnTo>
                <a:lnTo>
                  <a:pt x="178" y="709"/>
                </a:lnTo>
                <a:lnTo>
                  <a:pt x="101" y="681"/>
                </a:lnTo>
                <a:lnTo>
                  <a:pt x="103" y="679"/>
                </a:lnTo>
                <a:lnTo>
                  <a:pt x="106" y="677"/>
                </a:lnTo>
                <a:cubicBezTo>
                  <a:pt x="114" y="670"/>
                  <a:pt x="125" y="666"/>
                  <a:pt x="136" y="666"/>
                </a:cubicBezTo>
                <a:lnTo>
                  <a:pt x="142" y="666"/>
                </a:lnTo>
                <a:lnTo>
                  <a:pt x="144" y="666"/>
                </a:lnTo>
                <a:lnTo>
                  <a:pt x="97" y="722"/>
                </a:lnTo>
                <a:lnTo>
                  <a:pt x="96" y="719"/>
                </a:lnTo>
                <a:lnTo>
                  <a:pt x="96" y="721"/>
                </a:lnTo>
                <a:lnTo>
                  <a:pt x="190" y="701"/>
                </a:lnTo>
                <a:lnTo>
                  <a:pt x="191" y="704"/>
                </a:lnTo>
                <a:lnTo>
                  <a:pt x="191" y="702"/>
                </a:lnTo>
                <a:lnTo>
                  <a:pt x="97" y="705"/>
                </a:lnTo>
                <a:lnTo>
                  <a:pt x="97" y="702"/>
                </a:lnTo>
                <a:lnTo>
                  <a:pt x="96" y="711"/>
                </a:lnTo>
                <a:lnTo>
                  <a:pt x="96" y="707"/>
                </a:lnTo>
                <a:lnTo>
                  <a:pt x="96" y="702"/>
                </a:lnTo>
                <a:lnTo>
                  <a:pt x="96" y="699"/>
                </a:lnTo>
                <a:lnTo>
                  <a:pt x="178" y="733"/>
                </a:lnTo>
                <a:lnTo>
                  <a:pt x="177" y="735"/>
                </a:lnTo>
                <a:lnTo>
                  <a:pt x="187" y="720"/>
                </a:lnTo>
                <a:lnTo>
                  <a:pt x="186" y="723"/>
                </a:lnTo>
                <a:lnTo>
                  <a:pt x="141" y="656"/>
                </a:lnTo>
                <a:lnTo>
                  <a:pt x="142" y="656"/>
                </a:lnTo>
                <a:lnTo>
                  <a:pt x="94" y="704"/>
                </a:lnTo>
                <a:lnTo>
                  <a:pt x="94" y="701"/>
                </a:lnTo>
                <a:lnTo>
                  <a:pt x="94" y="699"/>
                </a:lnTo>
                <a:cubicBezTo>
                  <a:pt x="94" y="673"/>
                  <a:pt x="116" y="651"/>
                  <a:pt x="142" y="651"/>
                </a:cubicBezTo>
                <a:cubicBezTo>
                  <a:pt x="169" y="651"/>
                  <a:pt x="190" y="673"/>
                  <a:pt x="190" y="699"/>
                </a:cubicBezTo>
                <a:lnTo>
                  <a:pt x="190" y="702"/>
                </a:lnTo>
                <a:lnTo>
                  <a:pt x="190" y="704"/>
                </a:lnTo>
                <a:cubicBezTo>
                  <a:pt x="190" y="731"/>
                  <a:pt x="169" y="752"/>
                  <a:pt x="142" y="752"/>
                </a:cubicBezTo>
                <a:cubicBezTo>
                  <a:pt x="116" y="752"/>
                  <a:pt x="94" y="731"/>
                  <a:pt x="94" y="704"/>
                </a:cubicBezTo>
                <a:lnTo>
                  <a:pt x="94" y="702"/>
                </a:lnTo>
                <a:lnTo>
                  <a:pt x="94" y="699"/>
                </a:lnTo>
                <a:cubicBezTo>
                  <a:pt x="94" y="673"/>
                  <a:pt x="116" y="651"/>
                  <a:pt x="142" y="651"/>
                </a:cubicBezTo>
                <a:lnTo>
                  <a:pt x="143" y="651"/>
                </a:lnTo>
                <a:lnTo>
                  <a:pt x="95" y="699"/>
                </a:lnTo>
                <a:lnTo>
                  <a:pt x="95" y="695"/>
                </a:lnTo>
                <a:lnTo>
                  <a:pt x="95" y="690"/>
                </a:lnTo>
                <a:cubicBezTo>
                  <a:pt x="95" y="687"/>
                  <a:pt x="96" y="685"/>
                  <a:pt x="96" y="682"/>
                </a:cubicBezTo>
                <a:lnTo>
                  <a:pt x="97" y="679"/>
                </a:lnTo>
                <a:lnTo>
                  <a:pt x="96" y="687"/>
                </a:lnTo>
                <a:lnTo>
                  <a:pt x="96" y="685"/>
                </a:lnTo>
                <a:cubicBezTo>
                  <a:pt x="96" y="659"/>
                  <a:pt x="117" y="637"/>
                  <a:pt x="144" y="637"/>
                </a:cubicBezTo>
                <a:cubicBezTo>
                  <a:pt x="170" y="637"/>
                  <a:pt x="192" y="659"/>
                  <a:pt x="192" y="685"/>
                </a:cubicBezTo>
                <a:lnTo>
                  <a:pt x="192" y="690"/>
                </a:lnTo>
                <a:lnTo>
                  <a:pt x="191" y="700"/>
                </a:lnTo>
                <a:cubicBezTo>
                  <a:pt x="189" y="723"/>
                  <a:pt x="170" y="742"/>
                  <a:pt x="146" y="743"/>
                </a:cubicBezTo>
                <a:cubicBezTo>
                  <a:pt x="122" y="744"/>
                  <a:pt x="101" y="728"/>
                  <a:pt x="96" y="704"/>
                </a:cubicBezTo>
                <a:lnTo>
                  <a:pt x="95" y="699"/>
                </a:lnTo>
                <a:cubicBezTo>
                  <a:pt x="93" y="685"/>
                  <a:pt x="96" y="671"/>
                  <a:pt x="105" y="660"/>
                </a:cubicBezTo>
                <a:cubicBezTo>
                  <a:pt x="114" y="648"/>
                  <a:pt x="128" y="642"/>
                  <a:pt x="142" y="642"/>
                </a:cubicBezTo>
                <a:lnTo>
                  <a:pt x="143" y="642"/>
                </a:lnTo>
                <a:cubicBezTo>
                  <a:pt x="167" y="642"/>
                  <a:pt x="187" y="659"/>
                  <a:pt x="191" y="682"/>
                </a:cubicBezTo>
                <a:lnTo>
                  <a:pt x="191" y="685"/>
                </a:lnTo>
                <a:cubicBezTo>
                  <a:pt x="192" y="688"/>
                  <a:pt x="192" y="690"/>
                  <a:pt x="192" y="693"/>
                </a:cubicBezTo>
                <a:lnTo>
                  <a:pt x="192" y="695"/>
                </a:lnTo>
                <a:cubicBezTo>
                  <a:pt x="192" y="720"/>
                  <a:pt x="172" y="741"/>
                  <a:pt x="147" y="743"/>
                </a:cubicBezTo>
                <a:cubicBezTo>
                  <a:pt x="121" y="744"/>
                  <a:pt x="99" y="726"/>
                  <a:pt x="96" y="700"/>
                </a:cubicBezTo>
                <a:lnTo>
                  <a:pt x="96" y="696"/>
                </a:lnTo>
                <a:lnTo>
                  <a:pt x="97" y="704"/>
                </a:lnTo>
                <a:lnTo>
                  <a:pt x="96" y="699"/>
                </a:lnTo>
                <a:lnTo>
                  <a:pt x="127" y="731"/>
                </a:lnTo>
                <a:lnTo>
                  <a:pt x="125" y="731"/>
                </a:lnTo>
                <a:lnTo>
                  <a:pt x="156" y="731"/>
                </a:lnTo>
                <a:lnTo>
                  <a:pt x="154" y="731"/>
                </a:lnTo>
                <a:cubicBezTo>
                  <a:pt x="140" y="736"/>
                  <a:pt x="125" y="734"/>
                  <a:pt x="113" y="726"/>
                </a:cubicBezTo>
                <a:cubicBezTo>
                  <a:pt x="101" y="718"/>
                  <a:pt x="93" y="705"/>
                  <a:pt x="91" y="690"/>
                </a:cubicBezTo>
                <a:lnTo>
                  <a:pt x="91" y="685"/>
                </a:lnTo>
                <a:lnTo>
                  <a:pt x="90" y="676"/>
                </a:lnTo>
                <a:lnTo>
                  <a:pt x="90" y="671"/>
                </a:lnTo>
                <a:lnTo>
                  <a:pt x="90" y="665"/>
                </a:lnTo>
                <a:lnTo>
                  <a:pt x="90" y="661"/>
                </a:lnTo>
                <a:cubicBezTo>
                  <a:pt x="90" y="635"/>
                  <a:pt x="112" y="613"/>
                  <a:pt x="138" y="613"/>
                </a:cubicBezTo>
                <a:cubicBezTo>
                  <a:pt x="165" y="613"/>
                  <a:pt x="186" y="635"/>
                  <a:pt x="186" y="661"/>
                </a:cubicBezTo>
                <a:lnTo>
                  <a:pt x="186" y="662"/>
                </a:lnTo>
                <a:lnTo>
                  <a:pt x="186" y="666"/>
                </a:lnTo>
                <a:lnTo>
                  <a:pt x="186" y="669"/>
                </a:lnTo>
                <a:lnTo>
                  <a:pt x="186" y="671"/>
                </a:lnTo>
                <a:cubicBezTo>
                  <a:pt x="186" y="697"/>
                  <a:pt x="165" y="719"/>
                  <a:pt x="138" y="719"/>
                </a:cubicBezTo>
                <a:cubicBezTo>
                  <a:pt x="112" y="719"/>
                  <a:pt x="90" y="697"/>
                  <a:pt x="90" y="671"/>
                </a:cubicBezTo>
                <a:lnTo>
                  <a:pt x="90" y="669"/>
                </a:lnTo>
                <a:lnTo>
                  <a:pt x="91" y="678"/>
                </a:lnTo>
                <a:lnTo>
                  <a:pt x="91" y="676"/>
                </a:lnTo>
                <a:cubicBezTo>
                  <a:pt x="86" y="650"/>
                  <a:pt x="103" y="625"/>
                  <a:pt x="129" y="619"/>
                </a:cubicBezTo>
                <a:cubicBezTo>
                  <a:pt x="155" y="614"/>
                  <a:pt x="180" y="631"/>
                  <a:pt x="185" y="657"/>
                </a:cubicBezTo>
                <a:lnTo>
                  <a:pt x="186" y="660"/>
                </a:lnTo>
                <a:cubicBezTo>
                  <a:pt x="186" y="663"/>
                  <a:pt x="186" y="666"/>
                  <a:pt x="186" y="669"/>
                </a:cubicBezTo>
                <a:lnTo>
                  <a:pt x="186" y="671"/>
                </a:lnTo>
                <a:cubicBezTo>
                  <a:pt x="186" y="697"/>
                  <a:pt x="165" y="719"/>
                  <a:pt x="138" y="719"/>
                </a:cubicBezTo>
                <a:cubicBezTo>
                  <a:pt x="112" y="719"/>
                  <a:pt x="90" y="697"/>
                  <a:pt x="90" y="671"/>
                </a:cubicBezTo>
                <a:lnTo>
                  <a:pt x="90" y="668"/>
                </a:lnTo>
                <a:lnTo>
                  <a:pt x="90" y="666"/>
                </a:lnTo>
                <a:cubicBezTo>
                  <a:pt x="90" y="641"/>
                  <a:pt x="110" y="620"/>
                  <a:pt x="136" y="619"/>
                </a:cubicBezTo>
                <a:cubicBezTo>
                  <a:pt x="161" y="617"/>
                  <a:pt x="183" y="636"/>
                  <a:pt x="186" y="661"/>
                </a:cubicBezTo>
                <a:lnTo>
                  <a:pt x="187" y="666"/>
                </a:lnTo>
                <a:lnTo>
                  <a:pt x="187" y="676"/>
                </a:lnTo>
                <a:lnTo>
                  <a:pt x="93" y="661"/>
                </a:lnTo>
                <a:lnTo>
                  <a:pt x="94" y="659"/>
                </a:lnTo>
                <a:lnTo>
                  <a:pt x="92" y="681"/>
                </a:lnTo>
                <a:lnTo>
                  <a:pt x="91" y="678"/>
                </a:lnTo>
                <a:cubicBezTo>
                  <a:pt x="91" y="676"/>
                  <a:pt x="91" y="673"/>
                  <a:pt x="91" y="671"/>
                </a:cubicBezTo>
                <a:lnTo>
                  <a:pt x="91" y="666"/>
                </a:lnTo>
                <a:cubicBezTo>
                  <a:pt x="91" y="640"/>
                  <a:pt x="112" y="618"/>
                  <a:pt x="139" y="618"/>
                </a:cubicBezTo>
                <a:lnTo>
                  <a:pt x="139" y="618"/>
                </a:lnTo>
                <a:lnTo>
                  <a:pt x="91" y="666"/>
                </a:lnTo>
                <a:lnTo>
                  <a:pt x="91" y="663"/>
                </a:lnTo>
                <a:lnTo>
                  <a:pt x="93" y="675"/>
                </a:lnTo>
                <a:lnTo>
                  <a:pt x="92" y="673"/>
                </a:lnTo>
                <a:lnTo>
                  <a:pt x="187" y="661"/>
                </a:lnTo>
                <a:lnTo>
                  <a:pt x="187" y="664"/>
                </a:lnTo>
                <a:cubicBezTo>
                  <a:pt x="187" y="667"/>
                  <a:pt x="187" y="670"/>
                  <a:pt x="186" y="673"/>
                </a:cubicBezTo>
                <a:lnTo>
                  <a:pt x="186" y="676"/>
                </a:lnTo>
                <a:cubicBezTo>
                  <a:pt x="180" y="701"/>
                  <a:pt x="156" y="718"/>
                  <a:pt x="131" y="714"/>
                </a:cubicBezTo>
                <a:cubicBezTo>
                  <a:pt x="106" y="710"/>
                  <a:pt x="88" y="687"/>
                  <a:pt x="91" y="661"/>
                </a:cubicBezTo>
                <a:lnTo>
                  <a:pt x="91" y="657"/>
                </a:lnTo>
                <a:lnTo>
                  <a:pt x="91" y="657"/>
                </a:lnTo>
                <a:lnTo>
                  <a:pt x="139" y="705"/>
                </a:lnTo>
                <a:lnTo>
                  <a:pt x="138" y="705"/>
                </a:lnTo>
                <a:cubicBezTo>
                  <a:pt x="112" y="705"/>
                  <a:pt x="90" y="683"/>
                  <a:pt x="90" y="657"/>
                </a:cubicBezTo>
                <a:cubicBezTo>
                  <a:pt x="90" y="630"/>
                  <a:pt x="112" y="609"/>
                  <a:pt x="138" y="609"/>
                </a:cubicBezTo>
                <a:lnTo>
                  <a:pt x="140" y="609"/>
                </a:lnTo>
                <a:cubicBezTo>
                  <a:pt x="166" y="609"/>
                  <a:pt x="188" y="630"/>
                  <a:pt x="188" y="657"/>
                </a:cubicBezTo>
                <a:cubicBezTo>
                  <a:pt x="188" y="683"/>
                  <a:pt x="166" y="705"/>
                  <a:pt x="140" y="705"/>
                </a:cubicBezTo>
                <a:lnTo>
                  <a:pt x="138" y="705"/>
                </a:lnTo>
                <a:lnTo>
                  <a:pt x="186" y="653"/>
                </a:lnTo>
                <a:lnTo>
                  <a:pt x="187" y="658"/>
                </a:lnTo>
                <a:lnTo>
                  <a:pt x="186" y="651"/>
                </a:lnTo>
                <a:lnTo>
                  <a:pt x="187" y="655"/>
                </a:lnTo>
                <a:lnTo>
                  <a:pt x="92" y="661"/>
                </a:lnTo>
                <a:lnTo>
                  <a:pt x="93" y="657"/>
                </a:lnTo>
                <a:lnTo>
                  <a:pt x="92" y="657"/>
                </a:lnTo>
                <a:cubicBezTo>
                  <a:pt x="92" y="655"/>
                  <a:pt x="93" y="652"/>
                  <a:pt x="93" y="650"/>
                </a:cubicBezTo>
                <a:lnTo>
                  <a:pt x="93" y="647"/>
                </a:lnTo>
                <a:lnTo>
                  <a:pt x="93" y="653"/>
                </a:lnTo>
                <a:lnTo>
                  <a:pt x="93" y="652"/>
                </a:lnTo>
                <a:cubicBezTo>
                  <a:pt x="93" y="625"/>
                  <a:pt x="114" y="604"/>
                  <a:pt x="141" y="604"/>
                </a:cubicBezTo>
                <a:cubicBezTo>
                  <a:pt x="167" y="604"/>
                  <a:pt x="189" y="625"/>
                  <a:pt x="189" y="652"/>
                </a:cubicBezTo>
                <a:lnTo>
                  <a:pt x="189" y="654"/>
                </a:lnTo>
                <a:lnTo>
                  <a:pt x="188" y="645"/>
                </a:lnTo>
                <a:lnTo>
                  <a:pt x="189" y="648"/>
                </a:lnTo>
                <a:lnTo>
                  <a:pt x="95" y="643"/>
                </a:lnTo>
                <a:lnTo>
                  <a:pt x="97" y="638"/>
                </a:lnTo>
                <a:lnTo>
                  <a:pt x="101" y="628"/>
                </a:lnTo>
                <a:cubicBezTo>
                  <a:pt x="110" y="607"/>
                  <a:pt x="133" y="596"/>
                  <a:pt x="155" y="601"/>
                </a:cubicBezTo>
                <a:cubicBezTo>
                  <a:pt x="177" y="605"/>
                  <a:pt x="193" y="625"/>
                  <a:pt x="193" y="647"/>
                </a:cubicBezTo>
                <a:lnTo>
                  <a:pt x="193" y="649"/>
                </a:lnTo>
                <a:lnTo>
                  <a:pt x="193" y="652"/>
                </a:lnTo>
                <a:lnTo>
                  <a:pt x="145" y="604"/>
                </a:lnTo>
                <a:lnTo>
                  <a:pt x="145" y="604"/>
                </a:lnTo>
                <a:lnTo>
                  <a:pt x="147" y="604"/>
                </a:lnTo>
                <a:lnTo>
                  <a:pt x="99" y="652"/>
                </a:lnTo>
                <a:lnTo>
                  <a:pt x="99" y="647"/>
                </a:lnTo>
                <a:lnTo>
                  <a:pt x="100" y="638"/>
                </a:lnTo>
                <a:cubicBezTo>
                  <a:pt x="100" y="635"/>
                  <a:pt x="101" y="633"/>
                  <a:pt x="101" y="630"/>
                </a:cubicBezTo>
                <a:lnTo>
                  <a:pt x="102" y="626"/>
                </a:lnTo>
                <a:cubicBezTo>
                  <a:pt x="108" y="606"/>
                  <a:pt x="126" y="591"/>
                  <a:pt x="147" y="590"/>
                </a:cubicBezTo>
                <a:cubicBezTo>
                  <a:pt x="168" y="589"/>
                  <a:pt x="188" y="603"/>
                  <a:pt x="195" y="623"/>
                </a:cubicBezTo>
                <a:lnTo>
                  <a:pt x="195" y="624"/>
                </a:lnTo>
                <a:cubicBezTo>
                  <a:pt x="196" y="627"/>
                  <a:pt x="196" y="629"/>
                  <a:pt x="197" y="632"/>
                </a:cubicBezTo>
                <a:lnTo>
                  <a:pt x="197" y="635"/>
                </a:lnTo>
                <a:cubicBezTo>
                  <a:pt x="200" y="648"/>
                  <a:pt x="196" y="663"/>
                  <a:pt x="187" y="673"/>
                </a:cubicBezTo>
                <a:cubicBezTo>
                  <a:pt x="177" y="684"/>
                  <a:pt x="164" y="690"/>
                  <a:pt x="150" y="690"/>
                </a:cubicBezTo>
                <a:lnTo>
                  <a:pt x="149" y="690"/>
                </a:lnTo>
                <a:cubicBezTo>
                  <a:pt x="135" y="690"/>
                  <a:pt x="121" y="684"/>
                  <a:pt x="112" y="673"/>
                </a:cubicBezTo>
                <a:cubicBezTo>
                  <a:pt x="103" y="662"/>
                  <a:pt x="99" y="647"/>
                  <a:pt x="102" y="633"/>
                </a:cubicBezTo>
                <a:lnTo>
                  <a:pt x="103" y="628"/>
                </a:lnTo>
                <a:lnTo>
                  <a:pt x="104" y="623"/>
                </a:lnTo>
                <a:cubicBezTo>
                  <a:pt x="108" y="605"/>
                  <a:pt x="121" y="592"/>
                  <a:pt x="138" y="587"/>
                </a:cubicBezTo>
                <a:cubicBezTo>
                  <a:pt x="154" y="582"/>
                  <a:pt x="173" y="587"/>
                  <a:pt x="185" y="599"/>
                </a:cubicBezTo>
                <a:lnTo>
                  <a:pt x="187" y="601"/>
                </a:lnTo>
                <a:cubicBezTo>
                  <a:pt x="189" y="603"/>
                  <a:pt x="191" y="606"/>
                  <a:pt x="193" y="608"/>
                </a:cubicBezTo>
                <a:lnTo>
                  <a:pt x="195" y="611"/>
                </a:lnTo>
                <a:lnTo>
                  <a:pt x="155" y="590"/>
                </a:lnTo>
                <a:lnTo>
                  <a:pt x="155" y="590"/>
                </a:lnTo>
                <a:lnTo>
                  <a:pt x="107" y="638"/>
                </a:lnTo>
                <a:lnTo>
                  <a:pt x="107" y="630"/>
                </a:lnTo>
                <a:lnTo>
                  <a:pt x="107" y="631"/>
                </a:lnTo>
                <a:lnTo>
                  <a:pt x="107" y="623"/>
                </a:lnTo>
                <a:cubicBezTo>
                  <a:pt x="107" y="600"/>
                  <a:pt x="124" y="580"/>
                  <a:pt x="147" y="576"/>
                </a:cubicBezTo>
                <a:cubicBezTo>
                  <a:pt x="171" y="572"/>
                  <a:pt x="193" y="586"/>
                  <a:pt x="201" y="608"/>
                </a:cubicBezTo>
                <a:lnTo>
                  <a:pt x="201" y="610"/>
                </a:lnTo>
                <a:cubicBezTo>
                  <a:pt x="202" y="613"/>
                  <a:pt x="203" y="615"/>
                  <a:pt x="203" y="618"/>
                </a:cubicBezTo>
                <a:lnTo>
                  <a:pt x="203" y="622"/>
                </a:lnTo>
                <a:lnTo>
                  <a:pt x="156" y="580"/>
                </a:lnTo>
                <a:lnTo>
                  <a:pt x="156" y="580"/>
                </a:lnTo>
                <a:cubicBezTo>
                  <a:pt x="183" y="580"/>
                  <a:pt x="204" y="602"/>
                  <a:pt x="204" y="628"/>
                </a:cubicBezTo>
                <a:lnTo>
                  <a:pt x="204" y="631"/>
                </a:lnTo>
                <a:lnTo>
                  <a:pt x="204" y="633"/>
                </a:lnTo>
                <a:cubicBezTo>
                  <a:pt x="204" y="659"/>
                  <a:pt x="183" y="681"/>
                  <a:pt x="156" y="681"/>
                </a:cubicBezTo>
                <a:cubicBezTo>
                  <a:pt x="130" y="681"/>
                  <a:pt x="108" y="659"/>
                  <a:pt x="108" y="633"/>
                </a:cubicBezTo>
                <a:lnTo>
                  <a:pt x="108" y="628"/>
                </a:lnTo>
                <a:lnTo>
                  <a:pt x="108" y="623"/>
                </a:lnTo>
                <a:lnTo>
                  <a:pt x="108" y="624"/>
                </a:lnTo>
                <a:cubicBezTo>
                  <a:pt x="107" y="611"/>
                  <a:pt x="111" y="597"/>
                  <a:pt x="120" y="587"/>
                </a:cubicBezTo>
                <a:cubicBezTo>
                  <a:pt x="129" y="577"/>
                  <a:pt x="142" y="571"/>
                  <a:pt x="156" y="571"/>
                </a:cubicBezTo>
                <a:lnTo>
                  <a:pt x="157" y="571"/>
                </a:lnTo>
                <a:lnTo>
                  <a:pt x="109" y="619"/>
                </a:lnTo>
                <a:lnTo>
                  <a:pt x="109" y="616"/>
                </a:lnTo>
                <a:lnTo>
                  <a:pt x="109" y="614"/>
                </a:lnTo>
                <a:lnTo>
                  <a:pt x="205" y="623"/>
                </a:lnTo>
                <a:lnTo>
                  <a:pt x="204" y="628"/>
                </a:lnTo>
                <a:lnTo>
                  <a:pt x="203" y="630"/>
                </a:lnTo>
                <a:lnTo>
                  <a:pt x="204" y="622"/>
                </a:lnTo>
                <a:lnTo>
                  <a:pt x="204" y="623"/>
                </a:lnTo>
                <a:cubicBezTo>
                  <a:pt x="204" y="650"/>
                  <a:pt x="182" y="671"/>
                  <a:pt x="156" y="671"/>
                </a:cubicBezTo>
                <a:cubicBezTo>
                  <a:pt x="129" y="671"/>
                  <a:pt x="108" y="650"/>
                  <a:pt x="108" y="623"/>
                </a:cubicBezTo>
                <a:lnTo>
                  <a:pt x="108" y="622"/>
                </a:lnTo>
                <a:cubicBezTo>
                  <a:pt x="108" y="619"/>
                  <a:pt x="108" y="617"/>
                  <a:pt x="109" y="614"/>
                </a:cubicBezTo>
                <a:lnTo>
                  <a:pt x="109" y="611"/>
                </a:lnTo>
                <a:lnTo>
                  <a:pt x="109" y="609"/>
                </a:lnTo>
                <a:cubicBezTo>
                  <a:pt x="110" y="606"/>
                  <a:pt x="111" y="603"/>
                  <a:pt x="111" y="600"/>
                </a:cubicBezTo>
                <a:lnTo>
                  <a:pt x="112" y="599"/>
                </a:lnTo>
                <a:cubicBezTo>
                  <a:pt x="119" y="576"/>
                  <a:pt x="142" y="563"/>
                  <a:pt x="165" y="567"/>
                </a:cubicBezTo>
                <a:cubicBezTo>
                  <a:pt x="188" y="570"/>
                  <a:pt x="205" y="590"/>
                  <a:pt x="205" y="614"/>
                </a:cubicBezTo>
                <a:lnTo>
                  <a:pt x="205" y="615"/>
                </a:lnTo>
                <a:lnTo>
                  <a:pt x="205" y="618"/>
                </a:lnTo>
                <a:lnTo>
                  <a:pt x="205" y="622"/>
                </a:lnTo>
                <a:lnTo>
                  <a:pt x="205" y="623"/>
                </a:lnTo>
                <a:cubicBezTo>
                  <a:pt x="205" y="650"/>
                  <a:pt x="184" y="671"/>
                  <a:pt x="157" y="671"/>
                </a:cubicBezTo>
                <a:cubicBezTo>
                  <a:pt x="131" y="671"/>
                  <a:pt x="109" y="650"/>
                  <a:pt x="109" y="623"/>
                </a:cubicBezTo>
                <a:lnTo>
                  <a:pt x="109" y="622"/>
                </a:lnTo>
                <a:cubicBezTo>
                  <a:pt x="109" y="620"/>
                  <a:pt x="110" y="618"/>
                  <a:pt x="110" y="616"/>
                </a:cubicBezTo>
                <a:lnTo>
                  <a:pt x="110" y="612"/>
                </a:lnTo>
                <a:lnTo>
                  <a:pt x="111" y="608"/>
                </a:lnTo>
                <a:lnTo>
                  <a:pt x="110" y="604"/>
                </a:lnTo>
                <a:cubicBezTo>
                  <a:pt x="110" y="581"/>
                  <a:pt x="128" y="561"/>
                  <a:pt x="151" y="557"/>
                </a:cubicBezTo>
                <a:cubicBezTo>
                  <a:pt x="174" y="553"/>
                  <a:pt x="197" y="567"/>
                  <a:pt x="204" y="589"/>
                </a:cubicBezTo>
                <a:lnTo>
                  <a:pt x="205" y="591"/>
                </a:lnTo>
                <a:cubicBezTo>
                  <a:pt x="205" y="594"/>
                  <a:pt x="206" y="596"/>
                  <a:pt x="206" y="599"/>
                </a:cubicBezTo>
                <a:lnTo>
                  <a:pt x="207" y="603"/>
                </a:lnTo>
                <a:lnTo>
                  <a:pt x="207" y="605"/>
                </a:lnTo>
                <a:lnTo>
                  <a:pt x="206" y="597"/>
                </a:lnTo>
                <a:lnTo>
                  <a:pt x="206" y="599"/>
                </a:lnTo>
                <a:lnTo>
                  <a:pt x="114" y="602"/>
                </a:lnTo>
                <a:lnTo>
                  <a:pt x="114" y="600"/>
                </a:lnTo>
                <a:lnTo>
                  <a:pt x="113" y="612"/>
                </a:lnTo>
                <a:lnTo>
                  <a:pt x="113" y="609"/>
                </a:lnTo>
                <a:lnTo>
                  <a:pt x="113" y="604"/>
                </a:lnTo>
                <a:cubicBezTo>
                  <a:pt x="113" y="602"/>
                  <a:pt x="113" y="599"/>
                  <a:pt x="114" y="596"/>
                </a:cubicBezTo>
                <a:lnTo>
                  <a:pt x="115" y="590"/>
                </a:lnTo>
                <a:lnTo>
                  <a:pt x="115" y="589"/>
                </a:lnTo>
                <a:cubicBezTo>
                  <a:pt x="118" y="564"/>
                  <a:pt x="140" y="545"/>
                  <a:pt x="165" y="547"/>
                </a:cubicBezTo>
                <a:cubicBezTo>
                  <a:pt x="191" y="549"/>
                  <a:pt x="210" y="570"/>
                  <a:pt x="210" y="595"/>
                </a:cubicBezTo>
                <a:lnTo>
                  <a:pt x="210" y="596"/>
                </a:lnTo>
                <a:lnTo>
                  <a:pt x="210" y="599"/>
                </a:lnTo>
                <a:lnTo>
                  <a:pt x="210" y="603"/>
                </a:lnTo>
                <a:cubicBezTo>
                  <a:pt x="210" y="608"/>
                  <a:pt x="210" y="613"/>
                  <a:pt x="208" y="618"/>
                </a:cubicBezTo>
                <a:lnTo>
                  <a:pt x="208" y="620"/>
                </a:lnTo>
                <a:cubicBezTo>
                  <a:pt x="202" y="637"/>
                  <a:pt x="187" y="650"/>
                  <a:pt x="168" y="652"/>
                </a:cubicBezTo>
                <a:cubicBezTo>
                  <a:pt x="150" y="654"/>
                  <a:pt x="132" y="646"/>
                  <a:pt x="122" y="631"/>
                </a:cubicBezTo>
                <a:lnTo>
                  <a:pt x="121" y="630"/>
                </a:lnTo>
                <a:cubicBezTo>
                  <a:pt x="119" y="626"/>
                  <a:pt x="117" y="622"/>
                  <a:pt x="115" y="618"/>
                </a:cubicBezTo>
                <a:lnTo>
                  <a:pt x="114" y="615"/>
                </a:lnTo>
                <a:cubicBezTo>
                  <a:pt x="112" y="607"/>
                  <a:pt x="111" y="599"/>
                  <a:pt x="113" y="591"/>
                </a:cubicBezTo>
                <a:lnTo>
                  <a:pt x="114" y="586"/>
                </a:lnTo>
                <a:lnTo>
                  <a:pt x="114" y="585"/>
                </a:lnTo>
                <a:lnTo>
                  <a:pt x="113" y="585"/>
                </a:lnTo>
                <a:cubicBezTo>
                  <a:pt x="113" y="564"/>
                  <a:pt x="127" y="546"/>
                  <a:pt x="148" y="540"/>
                </a:cubicBezTo>
                <a:cubicBezTo>
                  <a:pt x="168" y="533"/>
                  <a:pt x="190" y="541"/>
                  <a:pt x="201" y="559"/>
                </a:cubicBezTo>
                <a:lnTo>
                  <a:pt x="202" y="560"/>
                </a:lnTo>
                <a:cubicBezTo>
                  <a:pt x="206" y="566"/>
                  <a:pt x="209" y="573"/>
                  <a:pt x="210" y="580"/>
                </a:cubicBezTo>
                <a:lnTo>
                  <a:pt x="210" y="584"/>
                </a:lnTo>
                <a:cubicBezTo>
                  <a:pt x="211" y="587"/>
                  <a:pt x="211" y="591"/>
                  <a:pt x="211" y="595"/>
                </a:cubicBezTo>
                <a:lnTo>
                  <a:pt x="210" y="600"/>
                </a:lnTo>
                <a:lnTo>
                  <a:pt x="209" y="607"/>
                </a:lnTo>
                <a:lnTo>
                  <a:pt x="210" y="599"/>
                </a:lnTo>
                <a:lnTo>
                  <a:pt x="210" y="600"/>
                </a:lnTo>
                <a:cubicBezTo>
                  <a:pt x="210" y="625"/>
                  <a:pt x="191" y="645"/>
                  <a:pt x="167" y="648"/>
                </a:cubicBezTo>
                <a:cubicBezTo>
                  <a:pt x="142" y="650"/>
                  <a:pt x="120" y="634"/>
                  <a:pt x="115" y="609"/>
                </a:cubicBezTo>
                <a:lnTo>
                  <a:pt x="114" y="607"/>
                </a:lnTo>
                <a:cubicBezTo>
                  <a:pt x="114" y="604"/>
                  <a:pt x="113" y="601"/>
                  <a:pt x="113" y="597"/>
                </a:cubicBezTo>
                <a:lnTo>
                  <a:pt x="113" y="593"/>
                </a:lnTo>
                <a:lnTo>
                  <a:pt x="113" y="593"/>
                </a:lnTo>
                <a:lnTo>
                  <a:pt x="113" y="585"/>
                </a:lnTo>
                <a:cubicBezTo>
                  <a:pt x="113" y="559"/>
                  <a:pt x="134" y="537"/>
                  <a:pt x="161" y="537"/>
                </a:cubicBezTo>
                <a:lnTo>
                  <a:pt x="161" y="537"/>
                </a:lnTo>
                <a:cubicBezTo>
                  <a:pt x="188" y="537"/>
                  <a:pt x="209" y="559"/>
                  <a:pt x="209" y="585"/>
                </a:cubicBezTo>
                <a:lnTo>
                  <a:pt x="209" y="588"/>
                </a:lnTo>
                <a:lnTo>
                  <a:pt x="209" y="590"/>
                </a:lnTo>
                <a:lnTo>
                  <a:pt x="115" y="579"/>
                </a:lnTo>
                <a:lnTo>
                  <a:pt x="115" y="577"/>
                </a:lnTo>
                <a:lnTo>
                  <a:pt x="115" y="578"/>
                </a:lnTo>
                <a:cubicBezTo>
                  <a:pt x="116" y="572"/>
                  <a:pt x="118" y="567"/>
                  <a:pt x="121" y="562"/>
                </a:cubicBezTo>
                <a:lnTo>
                  <a:pt x="123" y="558"/>
                </a:lnTo>
                <a:lnTo>
                  <a:pt x="122" y="558"/>
                </a:lnTo>
                <a:lnTo>
                  <a:pt x="167" y="624"/>
                </a:lnTo>
                <a:lnTo>
                  <a:pt x="166" y="624"/>
                </a:lnTo>
                <a:cubicBezTo>
                  <a:pt x="140" y="624"/>
                  <a:pt x="118" y="602"/>
                  <a:pt x="118" y="576"/>
                </a:cubicBezTo>
                <a:lnTo>
                  <a:pt x="118" y="571"/>
                </a:lnTo>
                <a:lnTo>
                  <a:pt x="118" y="572"/>
                </a:lnTo>
                <a:lnTo>
                  <a:pt x="214" y="566"/>
                </a:lnTo>
                <a:lnTo>
                  <a:pt x="214" y="568"/>
                </a:lnTo>
                <a:lnTo>
                  <a:pt x="213" y="561"/>
                </a:lnTo>
                <a:lnTo>
                  <a:pt x="214" y="564"/>
                </a:lnTo>
                <a:lnTo>
                  <a:pt x="188" y="529"/>
                </a:lnTo>
                <a:lnTo>
                  <a:pt x="190" y="530"/>
                </a:lnTo>
                <a:lnTo>
                  <a:pt x="142" y="533"/>
                </a:lnTo>
                <a:lnTo>
                  <a:pt x="143" y="532"/>
                </a:lnTo>
                <a:lnTo>
                  <a:pt x="124" y="585"/>
                </a:lnTo>
                <a:lnTo>
                  <a:pt x="122" y="580"/>
                </a:lnTo>
                <a:lnTo>
                  <a:pt x="121" y="577"/>
                </a:lnTo>
                <a:lnTo>
                  <a:pt x="215" y="562"/>
                </a:lnTo>
                <a:lnTo>
                  <a:pt x="215" y="563"/>
                </a:lnTo>
                <a:lnTo>
                  <a:pt x="214" y="556"/>
                </a:lnTo>
                <a:lnTo>
                  <a:pt x="215" y="559"/>
                </a:lnTo>
                <a:cubicBezTo>
                  <a:pt x="217" y="572"/>
                  <a:pt x="213" y="587"/>
                  <a:pt x="204" y="597"/>
                </a:cubicBezTo>
                <a:cubicBezTo>
                  <a:pt x="195" y="608"/>
                  <a:pt x="182" y="614"/>
                  <a:pt x="167" y="614"/>
                </a:cubicBezTo>
                <a:lnTo>
                  <a:pt x="167" y="614"/>
                </a:lnTo>
                <a:cubicBezTo>
                  <a:pt x="140" y="614"/>
                  <a:pt x="119" y="593"/>
                  <a:pt x="119" y="566"/>
                </a:cubicBezTo>
                <a:cubicBezTo>
                  <a:pt x="119" y="540"/>
                  <a:pt x="140" y="518"/>
                  <a:pt x="167" y="518"/>
                </a:cubicBezTo>
                <a:lnTo>
                  <a:pt x="167" y="518"/>
                </a:lnTo>
                <a:cubicBezTo>
                  <a:pt x="194" y="518"/>
                  <a:pt x="215" y="540"/>
                  <a:pt x="215" y="566"/>
                </a:cubicBezTo>
                <a:cubicBezTo>
                  <a:pt x="215" y="593"/>
                  <a:pt x="194" y="614"/>
                  <a:pt x="167" y="614"/>
                </a:cubicBezTo>
                <a:lnTo>
                  <a:pt x="166" y="614"/>
                </a:lnTo>
                <a:lnTo>
                  <a:pt x="203" y="536"/>
                </a:lnTo>
                <a:lnTo>
                  <a:pt x="206" y="539"/>
                </a:lnTo>
                <a:lnTo>
                  <a:pt x="199" y="532"/>
                </a:lnTo>
                <a:lnTo>
                  <a:pt x="201" y="534"/>
                </a:lnTo>
                <a:lnTo>
                  <a:pt x="124" y="566"/>
                </a:lnTo>
                <a:lnTo>
                  <a:pt x="124" y="562"/>
                </a:lnTo>
                <a:lnTo>
                  <a:pt x="124" y="562"/>
                </a:lnTo>
                <a:cubicBezTo>
                  <a:pt x="124" y="560"/>
                  <a:pt x="124" y="557"/>
                  <a:pt x="124" y="555"/>
                </a:cubicBezTo>
                <a:lnTo>
                  <a:pt x="125" y="552"/>
                </a:lnTo>
                <a:lnTo>
                  <a:pt x="124" y="558"/>
                </a:lnTo>
                <a:lnTo>
                  <a:pt x="124" y="557"/>
                </a:lnTo>
                <a:cubicBezTo>
                  <a:pt x="124" y="530"/>
                  <a:pt x="146" y="509"/>
                  <a:pt x="172" y="509"/>
                </a:cubicBezTo>
                <a:cubicBezTo>
                  <a:pt x="199" y="509"/>
                  <a:pt x="220" y="530"/>
                  <a:pt x="220" y="557"/>
                </a:cubicBezTo>
                <a:lnTo>
                  <a:pt x="220" y="559"/>
                </a:lnTo>
                <a:cubicBezTo>
                  <a:pt x="220" y="563"/>
                  <a:pt x="220" y="566"/>
                  <a:pt x="220" y="569"/>
                </a:cubicBezTo>
                <a:lnTo>
                  <a:pt x="219" y="571"/>
                </a:lnTo>
                <a:cubicBezTo>
                  <a:pt x="214" y="596"/>
                  <a:pt x="192" y="612"/>
                  <a:pt x="167" y="610"/>
                </a:cubicBezTo>
                <a:cubicBezTo>
                  <a:pt x="143" y="607"/>
                  <a:pt x="124" y="587"/>
                  <a:pt x="124" y="562"/>
                </a:cubicBezTo>
                <a:lnTo>
                  <a:pt x="124" y="560"/>
                </a:lnTo>
                <a:lnTo>
                  <a:pt x="125" y="568"/>
                </a:lnTo>
                <a:lnTo>
                  <a:pt x="124" y="565"/>
                </a:lnTo>
                <a:lnTo>
                  <a:pt x="132" y="584"/>
                </a:lnTo>
                <a:lnTo>
                  <a:pt x="130" y="581"/>
                </a:lnTo>
                <a:lnTo>
                  <a:pt x="141" y="592"/>
                </a:lnTo>
                <a:lnTo>
                  <a:pt x="139" y="591"/>
                </a:lnTo>
                <a:lnTo>
                  <a:pt x="215" y="552"/>
                </a:lnTo>
                <a:lnTo>
                  <a:pt x="215" y="557"/>
                </a:lnTo>
                <a:lnTo>
                  <a:pt x="215" y="562"/>
                </a:lnTo>
                <a:cubicBezTo>
                  <a:pt x="215" y="588"/>
                  <a:pt x="194" y="610"/>
                  <a:pt x="167" y="610"/>
                </a:cubicBezTo>
                <a:cubicBezTo>
                  <a:pt x="141" y="610"/>
                  <a:pt x="119" y="588"/>
                  <a:pt x="119" y="562"/>
                </a:cubicBezTo>
                <a:lnTo>
                  <a:pt x="119" y="560"/>
                </a:lnTo>
                <a:lnTo>
                  <a:pt x="119" y="557"/>
                </a:lnTo>
                <a:cubicBezTo>
                  <a:pt x="119" y="553"/>
                  <a:pt x="120" y="550"/>
                  <a:pt x="121" y="547"/>
                </a:cubicBezTo>
                <a:lnTo>
                  <a:pt x="122" y="542"/>
                </a:lnTo>
                <a:lnTo>
                  <a:pt x="121" y="557"/>
                </a:lnTo>
                <a:lnTo>
                  <a:pt x="120" y="552"/>
                </a:lnTo>
                <a:lnTo>
                  <a:pt x="120" y="548"/>
                </a:lnTo>
                <a:cubicBezTo>
                  <a:pt x="117" y="523"/>
                  <a:pt x="135" y="499"/>
                  <a:pt x="161" y="495"/>
                </a:cubicBezTo>
                <a:lnTo>
                  <a:pt x="164" y="495"/>
                </a:lnTo>
                <a:cubicBezTo>
                  <a:pt x="169" y="494"/>
                  <a:pt x="173" y="494"/>
                  <a:pt x="178" y="495"/>
                </a:cubicBezTo>
                <a:lnTo>
                  <a:pt x="181" y="495"/>
                </a:lnTo>
                <a:lnTo>
                  <a:pt x="174" y="495"/>
                </a:lnTo>
                <a:lnTo>
                  <a:pt x="175" y="495"/>
                </a:lnTo>
                <a:cubicBezTo>
                  <a:pt x="192" y="495"/>
                  <a:pt x="208" y="504"/>
                  <a:pt x="217" y="518"/>
                </a:cubicBezTo>
                <a:lnTo>
                  <a:pt x="218" y="521"/>
                </a:lnTo>
                <a:lnTo>
                  <a:pt x="221" y="526"/>
                </a:lnTo>
                <a:lnTo>
                  <a:pt x="131" y="556"/>
                </a:lnTo>
                <a:lnTo>
                  <a:pt x="130" y="551"/>
                </a:lnTo>
                <a:lnTo>
                  <a:pt x="129" y="547"/>
                </a:lnTo>
                <a:lnTo>
                  <a:pt x="143" y="573"/>
                </a:lnTo>
                <a:lnTo>
                  <a:pt x="142" y="572"/>
                </a:lnTo>
                <a:lnTo>
                  <a:pt x="221" y="553"/>
                </a:lnTo>
                <a:lnTo>
                  <a:pt x="220" y="556"/>
                </a:lnTo>
                <a:lnTo>
                  <a:pt x="222" y="546"/>
                </a:lnTo>
                <a:lnTo>
                  <a:pt x="222" y="551"/>
                </a:lnTo>
                <a:lnTo>
                  <a:pt x="220" y="561"/>
                </a:lnTo>
                <a:lnTo>
                  <a:pt x="219" y="564"/>
                </a:lnTo>
                <a:cubicBezTo>
                  <a:pt x="213" y="588"/>
                  <a:pt x="191" y="603"/>
                  <a:pt x="167" y="600"/>
                </a:cubicBezTo>
                <a:cubicBezTo>
                  <a:pt x="143" y="597"/>
                  <a:pt x="124" y="577"/>
                  <a:pt x="124" y="552"/>
                </a:cubicBezTo>
                <a:lnTo>
                  <a:pt x="124" y="549"/>
                </a:lnTo>
                <a:lnTo>
                  <a:pt x="124" y="543"/>
                </a:lnTo>
                <a:lnTo>
                  <a:pt x="124" y="537"/>
                </a:lnTo>
                <a:lnTo>
                  <a:pt x="124" y="533"/>
                </a:lnTo>
                <a:cubicBezTo>
                  <a:pt x="124" y="507"/>
                  <a:pt x="146" y="485"/>
                  <a:pt x="172" y="485"/>
                </a:cubicBezTo>
                <a:cubicBezTo>
                  <a:pt x="199" y="485"/>
                  <a:pt x="220" y="507"/>
                  <a:pt x="220" y="533"/>
                </a:cubicBezTo>
                <a:lnTo>
                  <a:pt x="220" y="534"/>
                </a:lnTo>
                <a:lnTo>
                  <a:pt x="220" y="538"/>
                </a:lnTo>
                <a:lnTo>
                  <a:pt x="220" y="530"/>
                </a:lnTo>
                <a:lnTo>
                  <a:pt x="220" y="533"/>
                </a:lnTo>
                <a:lnTo>
                  <a:pt x="220" y="531"/>
                </a:lnTo>
                <a:lnTo>
                  <a:pt x="131" y="522"/>
                </a:lnTo>
                <a:lnTo>
                  <a:pt x="132" y="520"/>
                </a:lnTo>
                <a:lnTo>
                  <a:pt x="127" y="533"/>
                </a:lnTo>
                <a:lnTo>
                  <a:pt x="128" y="530"/>
                </a:lnTo>
                <a:cubicBezTo>
                  <a:pt x="131" y="507"/>
                  <a:pt x="152" y="490"/>
                  <a:pt x="175" y="490"/>
                </a:cubicBezTo>
                <a:lnTo>
                  <a:pt x="177" y="490"/>
                </a:lnTo>
                <a:lnTo>
                  <a:pt x="180" y="490"/>
                </a:lnTo>
                <a:cubicBezTo>
                  <a:pt x="206" y="490"/>
                  <a:pt x="228" y="511"/>
                  <a:pt x="228" y="538"/>
                </a:cubicBezTo>
                <a:cubicBezTo>
                  <a:pt x="228" y="564"/>
                  <a:pt x="206" y="586"/>
                  <a:pt x="180" y="586"/>
                </a:cubicBezTo>
                <a:lnTo>
                  <a:pt x="179" y="586"/>
                </a:lnTo>
                <a:cubicBezTo>
                  <a:pt x="153" y="586"/>
                  <a:pt x="131" y="564"/>
                  <a:pt x="131" y="538"/>
                </a:cubicBezTo>
                <a:lnTo>
                  <a:pt x="131" y="533"/>
                </a:lnTo>
                <a:lnTo>
                  <a:pt x="131" y="528"/>
                </a:lnTo>
                <a:lnTo>
                  <a:pt x="131" y="524"/>
                </a:lnTo>
                <a:cubicBezTo>
                  <a:pt x="131" y="497"/>
                  <a:pt x="153" y="476"/>
                  <a:pt x="179" y="476"/>
                </a:cubicBezTo>
                <a:lnTo>
                  <a:pt x="180" y="476"/>
                </a:lnTo>
                <a:lnTo>
                  <a:pt x="180" y="476"/>
                </a:lnTo>
                <a:cubicBezTo>
                  <a:pt x="205" y="476"/>
                  <a:pt x="226" y="495"/>
                  <a:pt x="228" y="520"/>
                </a:cubicBezTo>
                <a:lnTo>
                  <a:pt x="229" y="525"/>
                </a:lnTo>
                <a:lnTo>
                  <a:pt x="229" y="528"/>
                </a:lnTo>
                <a:lnTo>
                  <a:pt x="133" y="533"/>
                </a:lnTo>
                <a:lnTo>
                  <a:pt x="133" y="530"/>
                </a:lnTo>
                <a:lnTo>
                  <a:pt x="133" y="524"/>
                </a:lnTo>
                <a:lnTo>
                  <a:pt x="133" y="519"/>
                </a:lnTo>
                <a:lnTo>
                  <a:pt x="134" y="509"/>
                </a:lnTo>
                <a:lnTo>
                  <a:pt x="134" y="507"/>
                </a:lnTo>
                <a:lnTo>
                  <a:pt x="134" y="505"/>
                </a:lnTo>
                <a:cubicBezTo>
                  <a:pt x="134" y="478"/>
                  <a:pt x="155" y="457"/>
                  <a:pt x="182" y="457"/>
                </a:cubicBezTo>
                <a:cubicBezTo>
                  <a:pt x="208" y="457"/>
                  <a:pt x="230" y="478"/>
                  <a:pt x="230" y="505"/>
                </a:cubicBezTo>
                <a:lnTo>
                  <a:pt x="230" y="506"/>
                </a:lnTo>
                <a:lnTo>
                  <a:pt x="230" y="510"/>
                </a:lnTo>
                <a:lnTo>
                  <a:pt x="230" y="515"/>
                </a:lnTo>
                <a:lnTo>
                  <a:pt x="230" y="519"/>
                </a:lnTo>
                <a:lnTo>
                  <a:pt x="229" y="510"/>
                </a:lnTo>
                <a:lnTo>
                  <a:pt x="230" y="515"/>
                </a:lnTo>
                <a:lnTo>
                  <a:pt x="183" y="476"/>
                </a:lnTo>
                <a:lnTo>
                  <a:pt x="183" y="476"/>
                </a:lnTo>
                <a:cubicBezTo>
                  <a:pt x="210" y="476"/>
                  <a:pt x="231" y="497"/>
                  <a:pt x="231" y="524"/>
                </a:cubicBezTo>
                <a:cubicBezTo>
                  <a:pt x="231" y="550"/>
                  <a:pt x="210" y="572"/>
                  <a:pt x="183" y="572"/>
                </a:cubicBezTo>
                <a:lnTo>
                  <a:pt x="183" y="572"/>
                </a:lnTo>
                <a:lnTo>
                  <a:pt x="182" y="572"/>
                </a:lnTo>
                <a:cubicBezTo>
                  <a:pt x="156" y="572"/>
                  <a:pt x="134" y="550"/>
                  <a:pt x="134" y="524"/>
                </a:cubicBezTo>
                <a:lnTo>
                  <a:pt x="134" y="519"/>
                </a:lnTo>
                <a:lnTo>
                  <a:pt x="134" y="514"/>
                </a:lnTo>
                <a:cubicBezTo>
                  <a:pt x="134" y="512"/>
                  <a:pt x="135" y="509"/>
                  <a:pt x="135" y="507"/>
                </a:cubicBezTo>
                <a:lnTo>
                  <a:pt x="136" y="504"/>
                </a:lnTo>
                <a:lnTo>
                  <a:pt x="135" y="511"/>
                </a:lnTo>
                <a:lnTo>
                  <a:pt x="135" y="509"/>
                </a:lnTo>
                <a:cubicBezTo>
                  <a:pt x="135" y="483"/>
                  <a:pt x="156" y="461"/>
                  <a:pt x="183" y="461"/>
                </a:cubicBezTo>
                <a:cubicBezTo>
                  <a:pt x="209" y="461"/>
                  <a:pt x="231" y="483"/>
                  <a:pt x="231" y="509"/>
                </a:cubicBezTo>
                <a:lnTo>
                  <a:pt x="231" y="512"/>
                </a:lnTo>
                <a:cubicBezTo>
                  <a:pt x="231" y="515"/>
                  <a:pt x="231" y="518"/>
                  <a:pt x="230" y="521"/>
                </a:cubicBezTo>
                <a:lnTo>
                  <a:pt x="230" y="524"/>
                </a:lnTo>
                <a:cubicBezTo>
                  <a:pt x="224" y="549"/>
                  <a:pt x="200" y="566"/>
                  <a:pt x="175" y="562"/>
                </a:cubicBezTo>
                <a:cubicBezTo>
                  <a:pt x="150" y="558"/>
                  <a:pt x="132" y="535"/>
                  <a:pt x="135" y="509"/>
                </a:cubicBezTo>
                <a:lnTo>
                  <a:pt x="135" y="505"/>
                </a:lnTo>
                <a:lnTo>
                  <a:pt x="135" y="505"/>
                </a:lnTo>
                <a:cubicBezTo>
                  <a:pt x="135" y="478"/>
                  <a:pt x="156" y="457"/>
                  <a:pt x="183" y="457"/>
                </a:cubicBezTo>
                <a:lnTo>
                  <a:pt x="183" y="457"/>
                </a:lnTo>
                <a:lnTo>
                  <a:pt x="139" y="523"/>
                </a:lnTo>
                <a:lnTo>
                  <a:pt x="137" y="518"/>
                </a:lnTo>
                <a:lnTo>
                  <a:pt x="144" y="529"/>
                </a:lnTo>
                <a:lnTo>
                  <a:pt x="140" y="525"/>
                </a:lnTo>
                <a:cubicBezTo>
                  <a:pt x="129" y="510"/>
                  <a:pt x="127" y="491"/>
                  <a:pt x="135" y="474"/>
                </a:cubicBezTo>
                <a:cubicBezTo>
                  <a:pt x="143" y="458"/>
                  <a:pt x="160" y="447"/>
                  <a:pt x="178" y="447"/>
                </a:cubicBezTo>
                <a:lnTo>
                  <a:pt x="179" y="447"/>
                </a:lnTo>
                <a:cubicBezTo>
                  <a:pt x="206" y="447"/>
                  <a:pt x="227" y="469"/>
                  <a:pt x="227" y="495"/>
                </a:cubicBezTo>
                <a:cubicBezTo>
                  <a:pt x="227" y="522"/>
                  <a:pt x="206" y="543"/>
                  <a:pt x="179" y="543"/>
                </a:cubicBezTo>
                <a:lnTo>
                  <a:pt x="179" y="543"/>
                </a:lnTo>
                <a:lnTo>
                  <a:pt x="227" y="495"/>
                </a:lnTo>
                <a:lnTo>
                  <a:pt x="227" y="501"/>
                </a:lnTo>
                <a:lnTo>
                  <a:pt x="226" y="511"/>
                </a:lnTo>
                <a:cubicBezTo>
                  <a:pt x="223" y="536"/>
                  <a:pt x="201" y="554"/>
                  <a:pt x="175" y="553"/>
                </a:cubicBezTo>
                <a:cubicBezTo>
                  <a:pt x="150" y="551"/>
                  <a:pt x="130" y="530"/>
                  <a:pt x="130" y="505"/>
                </a:cubicBezTo>
                <a:lnTo>
                  <a:pt x="130" y="501"/>
                </a:lnTo>
                <a:lnTo>
                  <a:pt x="130" y="495"/>
                </a:lnTo>
                <a:cubicBezTo>
                  <a:pt x="130" y="487"/>
                  <a:pt x="133" y="478"/>
                  <a:pt x="137" y="471"/>
                </a:cubicBezTo>
                <a:lnTo>
                  <a:pt x="139" y="468"/>
                </a:lnTo>
                <a:lnTo>
                  <a:pt x="140" y="466"/>
                </a:lnTo>
                <a:lnTo>
                  <a:pt x="134" y="493"/>
                </a:lnTo>
                <a:lnTo>
                  <a:pt x="133" y="485"/>
                </a:lnTo>
                <a:lnTo>
                  <a:pt x="134" y="494"/>
                </a:lnTo>
                <a:lnTo>
                  <a:pt x="133" y="490"/>
                </a:lnTo>
                <a:cubicBezTo>
                  <a:pt x="132" y="486"/>
                  <a:pt x="132" y="482"/>
                  <a:pt x="132" y="478"/>
                </a:cubicBezTo>
                <a:lnTo>
                  <a:pt x="132" y="476"/>
                </a:lnTo>
                <a:cubicBezTo>
                  <a:pt x="132" y="450"/>
                  <a:pt x="153" y="428"/>
                  <a:pt x="180" y="428"/>
                </a:cubicBezTo>
                <a:cubicBezTo>
                  <a:pt x="206" y="428"/>
                  <a:pt x="228" y="450"/>
                  <a:pt x="228" y="476"/>
                </a:cubicBezTo>
                <a:lnTo>
                  <a:pt x="228" y="477"/>
                </a:lnTo>
                <a:lnTo>
                  <a:pt x="225" y="460"/>
                </a:lnTo>
                <a:lnTo>
                  <a:pt x="226" y="462"/>
                </a:lnTo>
                <a:cubicBezTo>
                  <a:pt x="227" y="467"/>
                  <a:pt x="228" y="471"/>
                  <a:pt x="229" y="476"/>
                </a:cubicBezTo>
                <a:lnTo>
                  <a:pt x="229" y="482"/>
                </a:lnTo>
                <a:cubicBezTo>
                  <a:pt x="230" y="495"/>
                  <a:pt x="226" y="509"/>
                  <a:pt x="217" y="518"/>
                </a:cubicBezTo>
                <a:cubicBezTo>
                  <a:pt x="208" y="528"/>
                  <a:pt x="195" y="534"/>
                  <a:pt x="181" y="534"/>
                </a:cubicBezTo>
                <a:lnTo>
                  <a:pt x="180" y="534"/>
                </a:lnTo>
                <a:lnTo>
                  <a:pt x="228" y="477"/>
                </a:lnTo>
                <a:lnTo>
                  <a:pt x="228" y="479"/>
                </a:lnTo>
                <a:lnTo>
                  <a:pt x="224" y="467"/>
                </a:lnTo>
                <a:lnTo>
                  <a:pt x="225" y="469"/>
                </a:lnTo>
                <a:lnTo>
                  <a:pt x="142" y="464"/>
                </a:lnTo>
                <a:lnTo>
                  <a:pt x="143" y="462"/>
                </a:lnTo>
                <a:lnTo>
                  <a:pt x="137" y="474"/>
                </a:lnTo>
                <a:lnTo>
                  <a:pt x="138" y="471"/>
                </a:lnTo>
                <a:lnTo>
                  <a:pt x="136" y="490"/>
                </a:lnTo>
                <a:lnTo>
                  <a:pt x="136" y="485"/>
                </a:lnTo>
                <a:lnTo>
                  <a:pt x="135" y="482"/>
                </a:lnTo>
                <a:lnTo>
                  <a:pt x="231" y="476"/>
                </a:lnTo>
                <a:lnTo>
                  <a:pt x="231" y="478"/>
                </a:lnTo>
                <a:lnTo>
                  <a:pt x="230" y="471"/>
                </a:lnTo>
                <a:lnTo>
                  <a:pt x="231" y="475"/>
                </a:lnTo>
                <a:lnTo>
                  <a:pt x="231" y="477"/>
                </a:lnTo>
                <a:cubicBezTo>
                  <a:pt x="232" y="479"/>
                  <a:pt x="232" y="482"/>
                  <a:pt x="232" y="484"/>
                </a:cubicBezTo>
                <a:lnTo>
                  <a:pt x="232" y="486"/>
                </a:lnTo>
                <a:lnTo>
                  <a:pt x="137" y="477"/>
                </a:lnTo>
                <a:lnTo>
                  <a:pt x="137" y="474"/>
                </a:lnTo>
                <a:lnTo>
                  <a:pt x="136" y="483"/>
                </a:lnTo>
                <a:lnTo>
                  <a:pt x="136" y="479"/>
                </a:lnTo>
                <a:lnTo>
                  <a:pt x="136" y="474"/>
                </a:lnTo>
                <a:cubicBezTo>
                  <a:pt x="136" y="472"/>
                  <a:pt x="137" y="469"/>
                  <a:pt x="137" y="467"/>
                </a:cubicBezTo>
                <a:lnTo>
                  <a:pt x="138" y="464"/>
                </a:lnTo>
                <a:cubicBezTo>
                  <a:pt x="141" y="440"/>
                  <a:pt x="162" y="423"/>
                  <a:pt x="185" y="423"/>
                </a:cubicBezTo>
                <a:lnTo>
                  <a:pt x="185" y="423"/>
                </a:lnTo>
                <a:lnTo>
                  <a:pt x="138" y="462"/>
                </a:lnTo>
                <a:lnTo>
                  <a:pt x="139" y="460"/>
                </a:lnTo>
                <a:lnTo>
                  <a:pt x="138" y="469"/>
                </a:lnTo>
                <a:lnTo>
                  <a:pt x="138" y="467"/>
                </a:lnTo>
                <a:cubicBezTo>
                  <a:pt x="138" y="446"/>
                  <a:pt x="152" y="427"/>
                  <a:pt x="172" y="421"/>
                </a:cubicBezTo>
                <a:cubicBezTo>
                  <a:pt x="192" y="415"/>
                  <a:pt x="214" y="423"/>
                  <a:pt x="226" y="440"/>
                </a:cubicBezTo>
                <a:lnTo>
                  <a:pt x="227" y="442"/>
                </a:lnTo>
                <a:cubicBezTo>
                  <a:pt x="231" y="447"/>
                  <a:pt x="233" y="454"/>
                  <a:pt x="234" y="461"/>
                </a:cubicBezTo>
                <a:lnTo>
                  <a:pt x="235" y="464"/>
                </a:lnTo>
                <a:cubicBezTo>
                  <a:pt x="235" y="466"/>
                  <a:pt x="235" y="469"/>
                  <a:pt x="235" y="471"/>
                </a:cubicBezTo>
                <a:lnTo>
                  <a:pt x="235" y="476"/>
                </a:lnTo>
                <a:lnTo>
                  <a:pt x="187" y="428"/>
                </a:lnTo>
                <a:lnTo>
                  <a:pt x="188" y="428"/>
                </a:lnTo>
                <a:lnTo>
                  <a:pt x="190" y="428"/>
                </a:lnTo>
                <a:lnTo>
                  <a:pt x="142" y="476"/>
                </a:lnTo>
                <a:lnTo>
                  <a:pt x="142" y="473"/>
                </a:lnTo>
                <a:lnTo>
                  <a:pt x="142" y="473"/>
                </a:lnTo>
                <a:lnTo>
                  <a:pt x="141" y="464"/>
                </a:lnTo>
                <a:lnTo>
                  <a:pt x="141" y="462"/>
                </a:lnTo>
                <a:cubicBezTo>
                  <a:pt x="141" y="435"/>
                  <a:pt x="163" y="414"/>
                  <a:pt x="189" y="414"/>
                </a:cubicBezTo>
                <a:cubicBezTo>
                  <a:pt x="216" y="414"/>
                  <a:pt x="237" y="435"/>
                  <a:pt x="237" y="462"/>
                </a:cubicBezTo>
                <a:lnTo>
                  <a:pt x="237" y="463"/>
                </a:lnTo>
                <a:lnTo>
                  <a:pt x="237" y="455"/>
                </a:lnTo>
                <a:lnTo>
                  <a:pt x="237" y="458"/>
                </a:lnTo>
                <a:cubicBezTo>
                  <a:pt x="238" y="461"/>
                  <a:pt x="238" y="463"/>
                  <a:pt x="238" y="466"/>
                </a:cubicBezTo>
                <a:lnTo>
                  <a:pt x="238" y="469"/>
                </a:lnTo>
                <a:lnTo>
                  <a:pt x="238" y="471"/>
                </a:lnTo>
                <a:cubicBezTo>
                  <a:pt x="238" y="495"/>
                  <a:pt x="221" y="515"/>
                  <a:pt x="198" y="519"/>
                </a:cubicBezTo>
                <a:cubicBezTo>
                  <a:pt x="174" y="523"/>
                  <a:pt x="152" y="509"/>
                  <a:pt x="144" y="487"/>
                </a:cubicBezTo>
                <a:lnTo>
                  <a:pt x="144" y="485"/>
                </a:lnTo>
                <a:cubicBezTo>
                  <a:pt x="143" y="483"/>
                  <a:pt x="143" y="480"/>
                  <a:pt x="142" y="478"/>
                </a:cubicBezTo>
                <a:lnTo>
                  <a:pt x="142" y="475"/>
                </a:lnTo>
                <a:cubicBezTo>
                  <a:pt x="141" y="471"/>
                  <a:pt x="141" y="468"/>
                  <a:pt x="141" y="464"/>
                </a:cubicBezTo>
                <a:lnTo>
                  <a:pt x="142" y="456"/>
                </a:lnTo>
                <a:lnTo>
                  <a:pt x="141" y="454"/>
                </a:lnTo>
                <a:lnTo>
                  <a:pt x="141" y="452"/>
                </a:lnTo>
                <a:cubicBezTo>
                  <a:pt x="141" y="428"/>
                  <a:pt x="160" y="408"/>
                  <a:pt x="184" y="405"/>
                </a:cubicBezTo>
                <a:cubicBezTo>
                  <a:pt x="208" y="402"/>
                  <a:pt x="230" y="417"/>
                  <a:pt x="236" y="441"/>
                </a:cubicBezTo>
                <a:lnTo>
                  <a:pt x="237" y="443"/>
                </a:lnTo>
                <a:cubicBezTo>
                  <a:pt x="237" y="447"/>
                  <a:pt x="238" y="451"/>
                  <a:pt x="238" y="454"/>
                </a:cubicBezTo>
                <a:lnTo>
                  <a:pt x="238" y="459"/>
                </a:lnTo>
                <a:lnTo>
                  <a:pt x="238" y="464"/>
                </a:lnTo>
                <a:lnTo>
                  <a:pt x="238" y="467"/>
                </a:lnTo>
                <a:cubicBezTo>
                  <a:pt x="238" y="493"/>
                  <a:pt x="216" y="515"/>
                  <a:pt x="190" y="515"/>
                </a:cubicBezTo>
                <a:cubicBezTo>
                  <a:pt x="163" y="515"/>
                  <a:pt x="142" y="493"/>
                  <a:pt x="142" y="467"/>
                </a:cubicBezTo>
                <a:lnTo>
                  <a:pt x="142" y="465"/>
                </a:lnTo>
                <a:lnTo>
                  <a:pt x="143" y="473"/>
                </a:lnTo>
                <a:lnTo>
                  <a:pt x="142" y="470"/>
                </a:lnTo>
                <a:lnTo>
                  <a:pt x="237" y="471"/>
                </a:lnTo>
                <a:lnTo>
                  <a:pt x="236" y="474"/>
                </a:lnTo>
                <a:lnTo>
                  <a:pt x="237" y="464"/>
                </a:lnTo>
                <a:lnTo>
                  <a:pt x="237" y="467"/>
                </a:lnTo>
                <a:lnTo>
                  <a:pt x="143" y="452"/>
                </a:lnTo>
                <a:lnTo>
                  <a:pt x="144" y="450"/>
                </a:lnTo>
                <a:lnTo>
                  <a:pt x="142" y="459"/>
                </a:lnTo>
                <a:lnTo>
                  <a:pt x="142" y="455"/>
                </a:lnTo>
                <a:lnTo>
                  <a:pt x="143" y="451"/>
                </a:lnTo>
                <a:lnTo>
                  <a:pt x="142" y="447"/>
                </a:lnTo>
                <a:cubicBezTo>
                  <a:pt x="142" y="421"/>
                  <a:pt x="164" y="399"/>
                  <a:pt x="190" y="399"/>
                </a:cubicBezTo>
                <a:lnTo>
                  <a:pt x="191" y="399"/>
                </a:lnTo>
                <a:cubicBezTo>
                  <a:pt x="216" y="399"/>
                  <a:pt x="237" y="419"/>
                  <a:pt x="239" y="443"/>
                </a:cubicBezTo>
                <a:lnTo>
                  <a:pt x="240" y="449"/>
                </a:lnTo>
                <a:lnTo>
                  <a:pt x="240" y="456"/>
                </a:lnTo>
                <a:lnTo>
                  <a:pt x="240" y="457"/>
                </a:lnTo>
                <a:lnTo>
                  <a:pt x="145" y="445"/>
                </a:lnTo>
                <a:lnTo>
                  <a:pt x="146" y="443"/>
                </a:lnTo>
                <a:lnTo>
                  <a:pt x="144" y="455"/>
                </a:lnTo>
                <a:lnTo>
                  <a:pt x="144" y="451"/>
                </a:lnTo>
                <a:lnTo>
                  <a:pt x="145" y="440"/>
                </a:lnTo>
                <a:lnTo>
                  <a:pt x="145" y="439"/>
                </a:lnTo>
                <a:lnTo>
                  <a:pt x="147" y="455"/>
                </a:lnTo>
                <a:lnTo>
                  <a:pt x="147" y="453"/>
                </a:lnTo>
                <a:cubicBezTo>
                  <a:pt x="139" y="429"/>
                  <a:pt x="151" y="403"/>
                  <a:pt x="174" y="394"/>
                </a:cubicBezTo>
                <a:cubicBezTo>
                  <a:pt x="197" y="384"/>
                  <a:pt x="224" y="394"/>
                  <a:pt x="235" y="417"/>
                </a:cubicBezTo>
                <a:lnTo>
                  <a:pt x="236" y="419"/>
                </a:lnTo>
                <a:cubicBezTo>
                  <a:pt x="237" y="421"/>
                  <a:pt x="238" y="423"/>
                  <a:pt x="239" y="425"/>
                </a:cubicBezTo>
                <a:lnTo>
                  <a:pt x="240" y="428"/>
                </a:lnTo>
                <a:cubicBezTo>
                  <a:pt x="241" y="431"/>
                  <a:pt x="242" y="433"/>
                  <a:pt x="242" y="436"/>
                </a:cubicBezTo>
                <a:lnTo>
                  <a:pt x="242" y="440"/>
                </a:lnTo>
                <a:cubicBezTo>
                  <a:pt x="243" y="442"/>
                  <a:pt x="243" y="444"/>
                  <a:pt x="243" y="446"/>
                </a:cubicBezTo>
                <a:lnTo>
                  <a:pt x="243" y="447"/>
                </a:lnTo>
                <a:lnTo>
                  <a:pt x="148" y="438"/>
                </a:lnTo>
                <a:lnTo>
                  <a:pt x="148" y="436"/>
                </a:lnTo>
                <a:lnTo>
                  <a:pt x="147" y="445"/>
                </a:lnTo>
                <a:lnTo>
                  <a:pt x="147" y="440"/>
                </a:lnTo>
                <a:lnTo>
                  <a:pt x="148" y="431"/>
                </a:lnTo>
                <a:lnTo>
                  <a:pt x="148" y="433"/>
                </a:lnTo>
                <a:cubicBezTo>
                  <a:pt x="148" y="407"/>
                  <a:pt x="169" y="385"/>
                  <a:pt x="196" y="385"/>
                </a:cubicBezTo>
                <a:cubicBezTo>
                  <a:pt x="222" y="385"/>
                  <a:pt x="244" y="407"/>
                  <a:pt x="244" y="433"/>
                </a:cubicBezTo>
                <a:lnTo>
                  <a:pt x="244" y="434"/>
                </a:lnTo>
                <a:cubicBezTo>
                  <a:pt x="244" y="437"/>
                  <a:pt x="244" y="440"/>
                  <a:pt x="243" y="442"/>
                </a:cubicBezTo>
                <a:lnTo>
                  <a:pt x="243" y="445"/>
                </a:lnTo>
                <a:lnTo>
                  <a:pt x="243" y="437"/>
                </a:lnTo>
                <a:lnTo>
                  <a:pt x="243" y="443"/>
                </a:lnTo>
                <a:lnTo>
                  <a:pt x="211" y="397"/>
                </a:lnTo>
                <a:lnTo>
                  <a:pt x="212" y="398"/>
                </a:lnTo>
                <a:lnTo>
                  <a:pt x="185" y="397"/>
                </a:lnTo>
                <a:lnTo>
                  <a:pt x="187" y="396"/>
                </a:lnTo>
                <a:cubicBezTo>
                  <a:pt x="191" y="395"/>
                  <a:pt x="195" y="395"/>
                  <a:pt x="199" y="395"/>
                </a:cubicBezTo>
                <a:lnTo>
                  <a:pt x="202" y="395"/>
                </a:lnTo>
                <a:lnTo>
                  <a:pt x="154" y="448"/>
                </a:lnTo>
                <a:lnTo>
                  <a:pt x="154" y="443"/>
                </a:lnTo>
                <a:cubicBezTo>
                  <a:pt x="152" y="429"/>
                  <a:pt x="157" y="416"/>
                  <a:pt x="166" y="406"/>
                </a:cubicBezTo>
                <a:cubicBezTo>
                  <a:pt x="175" y="396"/>
                  <a:pt x="188" y="390"/>
                  <a:pt x="201" y="390"/>
                </a:cubicBezTo>
                <a:lnTo>
                  <a:pt x="202" y="390"/>
                </a:lnTo>
                <a:lnTo>
                  <a:pt x="154" y="442"/>
                </a:lnTo>
                <a:lnTo>
                  <a:pt x="154" y="437"/>
                </a:lnTo>
                <a:lnTo>
                  <a:pt x="153" y="434"/>
                </a:lnTo>
                <a:lnTo>
                  <a:pt x="249" y="428"/>
                </a:lnTo>
                <a:lnTo>
                  <a:pt x="249" y="430"/>
                </a:lnTo>
                <a:lnTo>
                  <a:pt x="248" y="423"/>
                </a:lnTo>
                <a:lnTo>
                  <a:pt x="249" y="427"/>
                </a:lnTo>
                <a:lnTo>
                  <a:pt x="249" y="429"/>
                </a:lnTo>
                <a:cubicBezTo>
                  <a:pt x="250" y="431"/>
                  <a:pt x="250" y="434"/>
                  <a:pt x="250" y="436"/>
                </a:cubicBezTo>
                <a:lnTo>
                  <a:pt x="250" y="438"/>
                </a:lnTo>
                <a:cubicBezTo>
                  <a:pt x="250" y="464"/>
                  <a:pt x="228" y="486"/>
                  <a:pt x="202" y="486"/>
                </a:cubicBezTo>
                <a:cubicBezTo>
                  <a:pt x="175" y="486"/>
                  <a:pt x="154" y="464"/>
                  <a:pt x="154" y="438"/>
                </a:cubicBezTo>
                <a:lnTo>
                  <a:pt x="154" y="436"/>
                </a:lnTo>
                <a:lnTo>
                  <a:pt x="154" y="433"/>
                </a:lnTo>
                <a:lnTo>
                  <a:pt x="154" y="428"/>
                </a:lnTo>
                <a:cubicBezTo>
                  <a:pt x="154" y="402"/>
                  <a:pt x="175" y="380"/>
                  <a:pt x="202" y="380"/>
                </a:cubicBezTo>
                <a:cubicBezTo>
                  <a:pt x="228" y="380"/>
                  <a:pt x="250" y="402"/>
                  <a:pt x="250" y="428"/>
                </a:cubicBezTo>
                <a:lnTo>
                  <a:pt x="250" y="430"/>
                </a:lnTo>
                <a:lnTo>
                  <a:pt x="250" y="433"/>
                </a:lnTo>
                <a:cubicBezTo>
                  <a:pt x="250" y="460"/>
                  <a:pt x="228" y="481"/>
                  <a:pt x="202" y="481"/>
                </a:cubicBezTo>
                <a:cubicBezTo>
                  <a:pt x="175" y="481"/>
                  <a:pt x="154" y="460"/>
                  <a:pt x="154" y="433"/>
                </a:cubicBezTo>
                <a:lnTo>
                  <a:pt x="154" y="428"/>
                </a:lnTo>
                <a:cubicBezTo>
                  <a:pt x="154" y="402"/>
                  <a:pt x="175" y="380"/>
                  <a:pt x="202" y="380"/>
                </a:cubicBezTo>
                <a:lnTo>
                  <a:pt x="202" y="380"/>
                </a:lnTo>
                <a:cubicBezTo>
                  <a:pt x="229" y="380"/>
                  <a:pt x="250" y="402"/>
                  <a:pt x="250" y="428"/>
                </a:cubicBezTo>
                <a:cubicBezTo>
                  <a:pt x="250" y="455"/>
                  <a:pt x="229" y="476"/>
                  <a:pt x="202" y="476"/>
                </a:cubicBezTo>
                <a:lnTo>
                  <a:pt x="198" y="476"/>
                </a:lnTo>
                <a:lnTo>
                  <a:pt x="244" y="444"/>
                </a:lnTo>
                <a:lnTo>
                  <a:pt x="243" y="447"/>
                </a:lnTo>
                <a:lnTo>
                  <a:pt x="243" y="445"/>
                </a:lnTo>
                <a:cubicBezTo>
                  <a:pt x="237" y="469"/>
                  <a:pt x="215" y="484"/>
                  <a:pt x="191" y="481"/>
                </a:cubicBezTo>
                <a:cubicBezTo>
                  <a:pt x="167" y="478"/>
                  <a:pt x="148" y="458"/>
                  <a:pt x="148" y="433"/>
                </a:cubicBezTo>
                <a:lnTo>
                  <a:pt x="148" y="432"/>
                </a:lnTo>
                <a:lnTo>
                  <a:pt x="148" y="428"/>
                </a:lnTo>
                <a:lnTo>
                  <a:pt x="148" y="424"/>
                </a:lnTo>
                <a:cubicBezTo>
                  <a:pt x="148" y="397"/>
                  <a:pt x="170" y="376"/>
                  <a:pt x="196" y="376"/>
                </a:cubicBezTo>
                <a:lnTo>
                  <a:pt x="197" y="376"/>
                </a:lnTo>
                <a:lnTo>
                  <a:pt x="153" y="442"/>
                </a:lnTo>
                <a:lnTo>
                  <a:pt x="152" y="439"/>
                </a:lnTo>
                <a:cubicBezTo>
                  <a:pt x="151" y="437"/>
                  <a:pt x="150" y="434"/>
                  <a:pt x="149" y="431"/>
                </a:cubicBezTo>
                <a:lnTo>
                  <a:pt x="149" y="428"/>
                </a:lnTo>
                <a:cubicBezTo>
                  <a:pt x="146" y="412"/>
                  <a:pt x="151" y="396"/>
                  <a:pt x="163" y="384"/>
                </a:cubicBezTo>
                <a:cubicBezTo>
                  <a:pt x="175" y="373"/>
                  <a:pt x="192" y="368"/>
                  <a:pt x="208" y="372"/>
                </a:cubicBezTo>
                <a:lnTo>
                  <a:pt x="210" y="373"/>
                </a:lnTo>
                <a:lnTo>
                  <a:pt x="189" y="372"/>
                </a:lnTo>
                <a:lnTo>
                  <a:pt x="191" y="372"/>
                </a:lnTo>
                <a:lnTo>
                  <a:pt x="154" y="406"/>
                </a:lnTo>
                <a:lnTo>
                  <a:pt x="156" y="401"/>
                </a:lnTo>
                <a:lnTo>
                  <a:pt x="154" y="413"/>
                </a:lnTo>
                <a:lnTo>
                  <a:pt x="154" y="410"/>
                </a:lnTo>
                <a:lnTo>
                  <a:pt x="154" y="409"/>
                </a:lnTo>
                <a:cubicBezTo>
                  <a:pt x="154" y="383"/>
                  <a:pt x="175" y="361"/>
                  <a:pt x="202" y="361"/>
                </a:cubicBezTo>
                <a:cubicBezTo>
                  <a:pt x="228" y="361"/>
                  <a:pt x="250" y="383"/>
                  <a:pt x="250" y="409"/>
                </a:cubicBezTo>
                <a:lnTo>
                  <a:pt x="250" y="412"/>
                </a:lnTo>
                <a:lnTo>
                  <a:pt x="250" y="417"/>
                </a:lnTo>
                <a:lnTo>
                  <a:pt x="250" y="421"/>
                </a:lnTo>
                <a:lnTo>
                  <a:pt x="250" y="424"/>
                </a:lnTo>
                <a:cubicBezTo>
                  <a:pt x="250" y="450"/>
                  <a:pt x="228" y="472"/>
                  <a:pt x="202" y="472"/>
                </a:cubicBezTo>
                <a:cubicBezTo>
                  <a:pt x="175" y="472"/>
                  <a:pt x="154" y="450"/>
                  <a:pt x="154" y="424"/>
                </a:cubicBezTo>
                <a:lnTo>
                  <a:pt x="154" y="423"/>
                </a:lnTo>
                <a:lnTo>
                  <a:pt x="154" y="420"/>
                </a:lnTo>
                <a:lnTo>
                  <a:pt x="154" y="414"/>
                </a:lnTo>
                <a:cubicBezTo>
                  <a:pt x="154" y="412"/>
                  <a:pt x="154" y="410"/>
                  <a:pt x="154" y="408"/>
                </a:cubicBezTo>
                <a:lnTo>
                  <a:pt x="155" y="404"/>
                </a:lnTo>
                <a:lnTo>
                  <a:pt x="154" y="411"/>
                </a:lnTo>
                <a:lnTo>
                  <a:pt x="154" y="409"/>
                </a:lnTo>
                <a:cubicBezTo>
                  <a:pt x="154" y="383"/>
                  <a:pt x="176" y="361"/>
                  <a:pt x="202" y="361"/>
                </a:cubicBezTo>
                <a:cubicBezTo>
                  <a:pt x="229" y="361"/>
                  <a:pt x="250" y="383"/>
                  <a:pt x="250" y="409"/>
                </a:cubicBezTo>
                <a:lnTo>
                  <a:pt x="250" y="412"/>
                </a:lnTo>
                <a:lnTo>
                  <a:pt x="250" y="414"/>
                </a:lnTo>
                <a:cubicBezTo>
                  <a:pt x="250" y="441"/>
                  <a:pt x="229" y="462"/>
                  <a:pt x="202" y="462"/>
                </a:cubicBezTo>
                <a:cubicBezTo>
                  <a:pt x="176" y="462"/>
                  <a:pt x="154" y="441"/>
                  <a:pt x="154" y="414"/>
                </a:cubicBezTo>
                <a:lnTo>
                  <a:pt x="154" y="409"/>
                </a:lnTo>
                <a:lnTo>
                  <a:pt x="155" y="417"/>
                </a:lnTo>
                <a:lnTo>
                  <a:pt x="155" y="414"/>
                </a:lnTo>
                <a:cubicBezTo>
                  <a:pt x="154" y="412"/>
                  <a:pt x="154" y="409"/>
                  <a:pt x="154" y="406"/>
                </a:cubicBezTo>
                <a:lnTo>
                  <a:pt x="154" y="405"/>
                </a:lnTo>
                <a:cubicBezTo>
                  <a:pt x="154" y="378"/>
                  <a:pt x="175" y="357"/>
                  <a:pt x="202" y="357"/>
                </a:cubicBezTo>
                <a:cubicBezTo>
                  <a:pt x="228" y="357"/>
                  <a:pt x="250" y="378"/>
                  <a:pt x="250" y="405"/>
                </a:cubicBezTo>
                <a:lnTo>
                  <a:pt x="250" y="406"/>
                </a:lnTo>
                <a:lnTo>
                  <a:pt x="249" y="400"/>
                </a:lnTo>
                <a:lnTo>
                  <a:pt x="250" y="403"/>
                </a:lnTo>
                <a:cubicBezTo>
                  <a:pt x="250" y="405"/>
                  <a:pt x="250" y="408"/>
                  <a:pt x="250" y="410"/>
                </a:cubicBezTo>
                <a:lnTo>
                  <a:pt x="250" y="413"/>
                </a:lnTo>
                <a:lnTo>
                  <a:pt x="250" y="414"/>
                </a:lnTo>
                <a:cubicBezTo>
                  <a:pt x="250" y="441"/>
                  <a:pt x="229" y="462"/>
                  <a:pt x="202" y="462"/>
                </a:cubicBezTo>
                <a:cubicBezTo>
                  <a:pt x="176" y="462"/>
                  <a:pt x="154" y="441"/>
                  <a:pt x="154" y="414"/>
                </a:cubicBezTo>
                <a:lnTo>
                  <a:pt x="154" y="410"/>
                </a:lnTo>
                <a:lnTo>
                  <a:pt x="154" y="409"/>
                </a:lnTo>
                <a:cubicBezTo>
                  <a:pt x="153" y="396"/>
                  <a:pt x="157" y="383"/>
                  <a:pt x="167" y="373"/>
                </a:cubicBezTo>
                <a:cubicBezTo>
                  <a:pt x="176" y="363"/>
                  <a:pt x="188" y="357"/>
                  <a:pt x="202" y="357"/>
                </a:cubicBezTo>
                <a:lnTo>
                  <a:pt x="202" y="357"/>
                </a:lnTo>
                <a:lnTo>
                  <a:pt x="154" y="405"/>
                </a:lnTo>
                <a:lnTo>
                  <a:pt x="154" y="400"/>
                </a:lnTo>
                <a:cubicBezTo>
                  <a:pt x="154" y="375"/>
                  <a:pt x="174" y="354"/>
                  <a:pt x="199" y="352"/>
                </a:cubicBezTo>
                <a:cubicBezTo>
                  <a:pt x="224" y="350"/>
                  <a:pt x="246" y="368"/>
                  <a:pt x="250" y="393"/>
                </a:cubicBezTo>
                <a:lnTo>
                  <a:pt x="250" y="397"/>
                </a:lnTo>
                <a:cubicBezTo>
                  <a:pt x="251" y="399"/>
                  <a:pt x="251" y="401"/>
                  <a:pt x="251" y="403"/>
                </a:cubicBezTo>
                <a:lnTo>
                  <a:pt x="251" y="405"/>
                </a:lnTo>
                <a:cubicBezTo>
                  <a:pt x="251" y="431"/>
                  <a:pt x="229" y="453"/>
                  <a:pt x="203" y="453"/>
                </a:cubicBezTo>
                <a:cubicBezTo>
                  <a:pt x="176" y="453"/>
                  <a:pt x="155" y="431"/>
                  <a:pt x="155" y="405"/>
                </a:cubicBezTo>
                <a:lnTo>
                  <a:pt x="155" y="402"/>
                </a:lnTo>
                <a:lnTo>
                  <a:pt x="155" y="397"/>
                </a:lnTo>
                <a:lnTo>
                  <a:pt x="155" y="393"/>
                </a:lnTo>
                <a:lnTo>
                  <a:pt x="156" y="402"/>
                </a:lnTo>
                <a:lnTo>
                  <a:pt x="155" y="400"/>
                </a:lnTo>
                <a:lnTo>
                  <a:pt x="245" y="412"/>
                </a:lnTo>
                <a:lnTo>
                  <a:pt x="245" y="413"/>
                </a:lnTo>
                <a:lnTo>
                  <a:pt x="249" y="398"/>
                </a:lnTo>
                <a:lnTo>
                  <a:pt x="249" y="402"/>
                </a:lnTo>
                <a:cubicBezTo>
                  <a:pt x="249" y="405"/>
                  <a:pt x="248" y="407"/>
                  <a:pt x="247" y="410"/>
                </a:cubicBezTo>
                <a:lnTo>
                  <a:pt x="246" y="413"/>
                </a:lnTo>
                <a:lnTo>
                  <a:pt x="247" y="412"/>
                </a:lnTo>
                <a:cubicBezTo>
                  <a:pt x="242" y="431"/>
                  <a:pt x="225" y="445"/>
                  <a:pt x="205" y="448"/>
                </a:cubicBezTo>
                <a:cubicBezTo>
                  <a:pt x="185" y="450"/>
                  <a:pt x="166" y="439"/>
                  <a:pt x="157" y="421"/>
                </a:cubicBezTo>
                <a:lnTo>
                  <a:pt x="157" y="420"/>
                </a:lnTo>
                <a:cubicBezTo>
                  <a:pt x="153" y="414"/>
                  <a:pt x="151" y="406"/>
                  <a:pt x="151" y="399"/>
                </a:cubicBezTo>
                <a:lnTo>
                  <a:pt x="151" y="395"/>
                </a:lnTo>
                <a:lnTo>
                  <a:pt x="151" y="390"/>
                </a:lnTo>
                <a:lnTo>
                  <a:pt x="151" y="392"/>
                </a:lnTo>
                <a:lnTo>
                  <a:pt x="245" y="401"/>
                </a:lnTo>
                <a:lnTo>
                  <a:pt x="244" y="403"/>
                </a:lnTo>
                <a:lnTo>
                  <a:pt x="246" y="380"/>
                </a:lnTo>
                <a:lnTo>
                  <a:pt x="246" y="383"/>
                </a:lnTo>
                <a:lnTo>
                  <a:pt x="247" y="389"/>
                </a:lnTo>
                <a:lnTo>
                  <a:pt x="242" y="373"/>
                </a:lnTo>
                <a:lnTo>
                  <a:pt x="243" y="374"/>
                </a:lnTo>
                <a:lnTo>
                  <a:pt x="152" y="395"/>
                </a:lnTo>
                <a:lnTo>
                  <a:pt x="152" y="393"/>
                </a:lnTo>
                <a:lnTo>
                  <a:pt x="152" y="388"/>
                </a:lnTo>
                <a:lnTo>
                  <a:pt x="152" y="384"/>
                </a:lnTo>
                <a:lnTo>
                  <a:pt x="152" y="381"/>
                </a:lnTo>
                <a:cubicBezTo>
                  <a:pt x="152" y="357"/>
                  <a:pt x="170" y="336"/>
                  <a:pt x="194" y="333"/>
                </a:cubicBezTo>
                <a:cubicBezTo>
                  <a:pt x="218" y="330"/>
                  <a:pt x="241" y="346"/>
                  <a:pt x="247" y="369"/>
                </a:cubicBezTo>
                <a:lnTo>
                  <a:pt x="247" y="371"/>
                </a:lnTo>
                <a:lnTo>
                  <a:pt x="247" y="371"/>
                </a:lnTo>
                <a:lnTo>
                  <a:pt x="153" y="386"/>
                </a:lnTo>
                <a:lnTo>
                  <a:pt x="153" y="383"/>
                </a:lnTo>
                <a:lnTo>
                  <a:pt x="153" y="381"/>
                </a:lnTo>
                <a:cubicBezTo>
                  <a:pt x="153" y="354"/>
                  <a:pt x="175" y="333"/>
                  <a:pt x="201" y="333"/>
                </a:cubicBezTo>
                <a:cubicBezTo>
                  <a:pt x="228" y="333"/>
                  <a:pt x="249" y="354"/>
                  <a:pt x="249" y="381"/>
                </a:cubicBezTo>
                <a:lnTo>
                  <a:pt x="249" y="386"/>
                </a:lnTo>
                <a:lnTo>
                  <a:pt x="249" y="389"/>
                </a:lnTo>
                <a:lnTo>
                  <a:pt x="249" y="390"/>
                </a:lnTo>
                <a:cubicBezTo>
                  <a:pt x="249" y="417"/>
                  <a:pt x="228" y="438"/>
                  <a:pt x="201" y="438"/>
                </a:cubicBezTo>
                <a:cubicBezTo>
                  <a:pt x="175" y="438"/>
                  <a:pt x="153" y="417"/>
                  <a:pt x="153" y="390"/>
                </a:cubicBezTo>
                <a:lnTo>
                  <a:pt x="153" y="389"/>
                </a:lnTo>
                <a:cubicBezTo>
                  <a:pt x="153" y="386"/>
                  <a:pt x="154" y="384"/>
                  <a:pt x="154" y="381"/>
                </a:cubicBezTo>
                <a:lnTo>
                  <a:pt x="155" y="378"/>
                </a:lnTo>
                <a:lnTo>
                  <a:pt x="156" y="372"/>
                </a:lnTo>
                <a:cubicBezTo>
                  <a:pt x="160" y="351"/>
                  <a:pt x="177" y="335"/>
                  <a:pt x="199" y="333"/>
                </a:cubicBezTo>
                <a:cubicBezTo>
                  <a:pt x="220" y="331"/>
                  <a:pt x="240" y="343"/>
                  <a:pt x="248" y="363"/>
                </a:cubicBezTo>
                <a:lnTo>
                  <a:pt x="249" y="366"/>
                </a:lnTo>
                <a:cubicBezTo>
                  <a:pt x="250" y="368"/>
                  <a:pt x="250" y="371"/>
                  <a:pt x="251" y="374"/>
                </a:cubicBezTo>
                <a:lnTo>
                  <a:pt x="252" y="377"/>
                </a:lnTo>
                <a:lnTo>
                  <a:pt x="157" y="381"/>
                </a:lnTo>
                <a:lnTo>
                  <a:pt x="157" y="376"/>
                </a:lnTo>
                <a:lnTo>
                  <a:pt x="157" y="376"/>
                </a:lnTo>
                <a:cubicBezTo>
                  <a:pt x="157" y="350"/>
                  <a:pt x="178" y="328"/>
                  <a:pt x="205" y="328"/>
                </a:cubicBezTo>
                <a:lnTo>
                  <a:pt x="210" y="328"/>
                </a:lnTo>
                <a:cubicBezTo>
                  <a:pt x="231" y="328"/>
                  <a:pt x="249" y="342"/>
                  <a:pt x="256" y="361"/>
                </a:cubicBezTo>
                <a:lnTo>
                  <a:pt x="257" y="364"/>
                </a:lnTo>
                <a:cubicBezTo>
                  <a:pt x="258" y="369"/>
                  <a:pt x="259" y="374"/>
                  <a:pt x="259" y="379"/>
                </a:cubicBezTo>
                <a:lnTo>
                  <a:pt x="259" y="381"/>
                </a:lnTo>
                <a:cubicBezTo>
                  <a:pt x="259" y="406"/>
                  <a:pt x="239" y="427"/>
                  <a:pt x="214" y="429"/>
                </a:cubicBezTo>
                <a:cubicBezTo>
                  <a:pt x="189" y="430"/>
                  <a:pt x="166" y="412"/>
                  <a:pt x="163" y="387"/>
                </a:cubicBezTo>
                <a:lnTo>
                  <a:pt x="163" y="383"/>
                </a:lnTo>
                <a:lnTo>
                  <a:pt x="162" y="376"/>
                </a:lnTo>
                <a:cubicBezTo>
                  <a:pt x="161" y="362"/>
                  <a:pt x="165" y="349"/>
                  <a:pt x="175" y="339"/>
                </a:cubicBezTo>
                <a:cubicBezTo>
                  <a:pt x="184" y="329"/>
                  <a:pt x="196" y="323"/>
                  <a:pt x="210" y="323"/>
                </a:cubicBezTo>
                <a:lnTo>
                  <a:pt x="211" y="323"/>
                </a:lnTo>
                <a:cubicBezTo>
                  <a:pt x="237" y="323"/>
                  <a:pt x="259" y="345"/>
                  <a:pt x="259" y="371"/>
                </a:cubicBezTo>
                <a:cubicBezTo>
                  <a:pt x="259" y="398"/>
                  <a:pt x="237" y="419"/>
                  <a:pt x="211" y="419"/>
                </a:cubicBezTo>
                <a:lnTo>
                  <a:pt x="210" y="419"/>
                </a:lnTo>
                <a:cubicBezTo>
                  <a:pt x="195" y="419"/>
                  <a:pt x="181" y="413"/>
                  <a:pt x="172" y="401"/>
                </a:cubicBezTo>
                <a:lnTo>
                  <a:pt x="169" y="396"/>
                </a:lnTo>
                <a:cubicBezTo>
                  <a:pt x="164" y="391"/>
                  <a:pt x="161" y="384"/>
                  <a:pt x="159" y="376"/>
                </a:cubicBezTo>
                <a:lnTo>
                  <a:pt x="158" y="371"/>
                </a:lnTo>
                <a:cubicBezTo>
                  <a:pt x="156" y="357"/>
                  <a:pt x="159" y="343"/>
                  <a:pt x="168" y="332"/>
                </a:cubicBezTo>
                <a:cubicBezTo>
                  <a:pt x="177" y="320"/>
                  <a:pt x="191" y="314"/>
                  <a:pt x="205" y="314"/>
                </a:cubicBezTo>
                <a:lnTo>
                  <a:pt x="206" y="314"/>
                </a:lnTo>
                <a:lnTo>
                  <a:pt x="207" y="314"/>
                </a:lnTo>
                <a:lnTo>
                  <a:pt x="161" y="374"/>
                </a:lnTo>
                <a:lnTo>
                  <a:pt x="160" y="372"/>
                </a:lnTo>
                <a:lnTo>
                  <a:pt x="159" y="367"/>
                </a:lnTo>
                <a:cubicBezTo>
                  <a:pt x="157" y="353"/>
                  <a:pt x="160" y="338"/>
                  <a:pt x="169" y="327"/>
                </a:cubicBezTo>
                <a:cubicBezTo>
                  <a:pt x="178" y="316"/>
                  <a:pt x="192" y="309"/>
                  <a:pt x="206" y="309"/>
                </a:cubicBezTo>
                <a:lnTo>
                  <a:pt x="208" y="309"/>
                </a:lnTo>
                <a:lnTo>
                  <a:pt x="210" y="309"/>
                </a:lnTo>
                <a:lnTo>
                  <a:pt x="163" y="348"/>
                </a:lnTo>
                <a:lnTo>
                  <a:pt x="164" y="343"/>
                </a:lnTo>
                <a:cubicBezTo>
                  <a:pt x="169" y="321"/>
                  <a:pt x="189" y="304"/>
                  <a:pt x="211" y="304"/>
                </a:cubicBezTo>
                <a:lnTo>
                  <a:pt x="213" y="304"/>
                </a:lnTo>
                <a:lnTo>
                  <a:pt x="213" y="304"/>
                </a:lnTo>
                <a:lnTo>
                  <a:pt x="215" y="304"/>
                </a:lnTo>
                <a:lnTo>
                  <a:pt x="216" y="304"/>
                </a:lnTo>
                <a:lnTo>
                  <a:pt x="216" y="304"/>
                </a:lnTo>
                <a:lnTo>
                  <a:pt x="217" y="304"/>
                </a:lnTo>
                <a:lnTo>
                  <a:pt x="218" y="304"/>
                </a:lnTo>
                <a:cubicBezTo>
                  <a:pt x="244" y="304"/>
                  <a:pt x="266" y="326"/>
                  <a:pt x="266" y="352"/>
                </a:cubicBezTo>
                <a:lnTo>
                  <a:pt x="266" y="355"/>
                </a:lnTo>
                <a:lnTo>
                  <a:pt x="266" y="357"/>
                </a:lnTo>
                <a:cubicBezTo>
                  <a:pt x="266" y="384"/>
                  <a:pt x="244" y="405"/>
                  <a:pt x="218" y="405"/>
                </a:cubicBezTo>
                <a:cubicBezTo>
                  <a:pt x="191" y="405"/>
                  <a:pt x="170" y="384"/>
                  <a:pt x="170" y="357"/>
                </a:cubicBezTo>
                <a:lnTo>
                  <a:pt x="170" y="354"/>
                </a:lnTo>
                <a:lnTo>
                  <a:pt x="170" y="352"/>
                </a:lnTo>
                <a:cubicBezTo>
                  <a:pt x="169" y="350"/>
                  <a:pt x="169" y="347"/>
                  <a:pt x="170" y="345"/>
                </a:cubicBezTo>
                <a:lnTo>
                  <a:pt x="170" y="337"/>
                </a:lnTo>
                <a:lnTo>
                  <a:pt x="171" y="330"/>
                </a:lnTo>
                <a:cubicBezTo>
                  <a:pt x="172" y="309"/>
                  <a:pt x="187" y="292"/>
                  <a:pt x="206" y="287"/>
                </a:cubicBezTo>
                <a:cubicBezTo>
                  <a:pt x="226" y="282"/>
                  <a:pt x="247" y="290"/>
                  <a:pt x="258" y="307"/>
                </a:cubicBezTo>
                <a:lnTo>
                  <a:pt x="259" y="308"/>
                </a:lnTo>
                <a:cubicBezTo>
                  <a:pt x="263" y="314"/>
                  <a:pt x="266" y="321"/>
                  <a:pt x="267" y="328"/>
                </a:cubicBezTo>
                <a:lnTo>
                  <a:pt x="267" y="332"/>
                </a:lnTo>
                <a:cubicBezTo>
                  <a:pt x="268" y="334"/>
                  <a:pt x="268" y="336"/>
                  <a:pt x="268" y="338"/>
                </a:cubicBezTo>
                <a:lnTo>
                  <a:pt x="268" y="341"/>
                </a:lnTo>
                <a:lnTo>
                  <a:pt x="268" y="343"/>
                </a:lnTo>
                <a:lnTo>
                  <a:pt x="173" y="331"/>
                </a:lnTo>
                <a:lnTo>
                  <a:pt x="174" y="329"/>
                </a:lnTo>
                <a:lnTo>
                  <a:pt x="172" y="341"/>
                </a:lnTo>
                <a:lnTo>
                  <a:pt x="172" y="338"/>
                </a:lnTo>
                <a:cubicBezTo>
                  <a:pt x="172" y="312"/>
                  <a:pt x="194" y="290"/>
                  <a:pt x="220" y="290"/>
                </a:cubicBezTo>
                <a:lnTo>
                  <a:pt x="221" y="290"/>
                </a:lnTo>
                <a:lnTo>
                  <a:pt x="184" y="369"/>
                </a:lnTo>
                <a:lnTo>
                  <a:pt x="182" y="366"/>
                </a:lnTo>
                <a:lnTo>
                  <a:pt x="188" y="373"/>
                </a:lnTo>
                <a:lnTo>
                  <a:pt x="186" y="371"/>
                </a:lnTo>
                <a:lnTo>
                  <a:pt x="263" y="345"/>
                </a:lnTo>
                <a:lnTo>
                  <a:pt x="262" y="347"/>
                </a:lnTo>
                <a:lnTo>
                  <a:pt x="263" y="335"/>
                </a:lnTo>
                <a:lnTo>
                  <a:pt x="263" y="339"/>
                </a:lnTo>
                <a:lnTo>
                  <a:pt x="263" y="331"/>
                </a:lnTo>
                <a:lnTo>
                  <a:pt x="263" y="334"/>
                </a:lnTo>
                <a:cubicBezTo>
                  <a:pt x="264" y="337"/>
                  <a:pt x="264" y="339"/>
                  <a:pt x="264" y="342"/>
                </a:cubicBezTo>
                <a:lnTo>
                  <a:pt x="264" y="343"/>
                </a:lnTo>
                <a:cubicBezTo>
                  <a:pt x="264" y="369"/>
                  <a:pt x="242" y="391"/>
                  <a:pt x="216" y="391"/>
                </a:cubicBezTo>
                <a:cubicBezTo>
                  <a:pt x="189" y="391"/>
                  <a:pt x="168" y="369"/>
                  <a:pt x="168" y="343"/>
                </a:cubicBezTo>
                <a:lnTo>
                  <a:pt x="168" y="341"/>
                </a:lnTo>
                <a:lnTo>
                  <a:pt x="168" y="342"/>
                </a:lnTo>
                <a:lnTo>
                  <a:pt x="167" y="332"/>
                </a:lnTo>
                <a:lnTo>
                  <a:pt x="168" y="340"/>
                </a:lnTo>
                <a:lnTo>
                  <a:pt x="168" y="337"/>
                </a:lnTo>
                <a:lnTo>
                  <a:pt x="263" y="329"/>
                </a:lnTo>
                <a:lnTo>
                  <a:pt x="263" y="330"/>
                </a:lnTo>
                <a:lnTo>
                  <a:pt x="262" y="323"/>
                </a:lnTo>
                <a:lnTo>
                  <a:pt x="263" y="326"/>
                </a:lnTo>
                <a:lnTo>
                  <a:pt x="167" y="333"/>
                </a:lnTo>
                <a:lnTo>
                  <a:pt x="167" y="332"/>
                </a:lnTo>
                <a:cubicBezTo>
                  <a:pt x="167" y="329"/>
                  <a:pt x="168" y="327"/>
                  <a:pt x="168" y="324"/>
                </a:cubicBezTo>
                <a:lnTo>
                  <a:pt x="169" y="321"/>
                </a:lnTo>
                <a:cubicBezTo>
                  <a:pt x="169" y="316"/>
                  <a:pt x="171" y="312"/>
                  <a:pt x="173" y="308"/>
                </a:cubicBezTo>
                <a:lnTo>
                  <a:pt x="176" y="303"/>
                </a:lnTo>
                <a:lnTo>
                  <a:pt x="218" y="372"/>
                </a:lnTo>
                <a:lnTo>
                  <a:pt x="217" y="372"/>
                </a:lnTo>
                <a:cubicBezTo>
                  <a:pt x="190" y="372"/>
                  <a:pt x="169" y="350"/>
                  <a:pt x="169" y="324"/>
                </a:cubicBezTo>
                <a:cubicBezTo>
                  <a:pt x="169" y="297"/>
                  <a:pt x="190" y="276"/>
                  <a:pt x="217" y="276"/>
                </a:cubicBezTo>
                <a:lnTo>
                  <a:pt x="218" y="276"/>
                </a:lnTo>
                <a:lnTo>
                  <a:pt x="170" y="324"/>
                </a:lnTo>
                <a:lnTo>
                  <a:pt x="170" y="322"/>
                </a:lnTo>
                <a:lnTo>
                  <a:pt x="171" y="331"/>
                </a:lnTo>
                <a:lnTo>
                  <a:pt x="171" y="329"/>
                </a:lnTo>
                <a:cubicBezTo>
                  <a:pt x="168" y="315"/>
                  <a:pt x="172" y="300"/>
                  <a:pt x="181" y="289"/>
                </a:cubicBezTo>
                <a:cubicBezTo>
                  <a:pt x="190" y="278"/>
                  <a:pt x="204" y="271"/>
                  <a:pt x="218" y="271"/>
                </a:cubicBezTo>
                <a:lnTo>
                  <a:pt x="219" y="271"/>
                </a:lnTo>
                <a:lnTo>
                  <a:pt x="176" y="298"/>
                </a:lnTo>
                <a:lnTo>
                  <a:pt x="178" y="295"/>
                </a:lnTo>
                <a:lnTo>
                  <a:pt x="179" y="293"/>
                </a:lnTo>
                <a:cubicBezTo>
                  <a:pt x="188" y="273"/>
                  <a:pt x="211" y="263"/>
                  <a:pt x="232" y="268"/>
                </a:cubicBezTo>
                <a:cubicBezTo>
                  <a:pt x="254" y="273"/>
                  <a:pt x="269" y="292"/>
                  <a:pt x="269" y="314"/>
                </a:cubicBezTo>
                <a:lnTo>
                  <a:pt x="269" y="319"/>
                </a:lnTo>
                <a:lnTo>
                  <a:pt x="269" y="322"/>
                </a:lnTo>
                <a:lnTo>
                  <a:pt x="267" y="307"/>
                </a:lnTo>
                <a:lnTo>
                  <a:pt x="268" y="309"/>
                </a:lnTo>
                <a:lnTo>
                  <a:pt x="174" y="324"/>
                </a:lnTo>
                <a:lnTo>
                  <a:pt x="174" y="320"/>
                </a:lnTo>
                <a:lnTo>
                  <a:pt x="175" y="310"/>
                </a:lnTo>
                <a:cubicBezTo>
                  <a:pt x="177" y="286"/>
                  <a:pt x="197" y="267"/>
                  <a:pt x="221" y="267"/>
                </a:cubicBezTo>
                <a:cubicBezTo>
                  <a:pt x="245" y="266"/>
                  <a:pt x="266" y="283"/>
                  <a:pt x="270" y="307"/>
                </a:cubicBezTo>
                <a:lnTo>
                  <a:pt x="270" y="310"/>
                </a:lnTo>
                <a:lnTo>
                  <a:pt x="270" y="308"/>
                </a:lnTo>
                <a:lnTo>
                  <a:pt x="177" y="308"/>
                </a:lnTo>
                <a:lnTo>
                  <a:pt x="177" y="306"/>
                </a:lnTo>
                <a:lnTo>
                  <a:pt x="176" y="317"/>
                </a:lnTo>
                <a:lnTo>
                  <a:pt x="176" y="314"/>
                </a:lnTo>
                <a:lnTo>
                  <a:pt x="224" y="362"/>
                </a:lnTo>
                <a:lnTo>
                  <a:pt x="223" y="362"/>
                </a:lnTo>
                <a:lnTo>
                  <a:pt x="271" y="310"/>
                </a:lnTo>
                <a:lnTo>
                  <a:pt x="272" y="316"/>
                </a:lnTo>
                <a:lnTo>
                  <a:pt x="271" y="308"/>
                </a:lnTo>
                <a:lnTo>
                  <a:pt x="272" y="312"/>
                </a:lnTo>
                <a:lnTo>
                  <a:pt x="177" y="324"/>
                </a:lnTo>
                <a:lnTo>
                  <a:pt x="177" y="322"/>
                </a:lnTo>
                <a:lnTo>
                  <a:pt x="177" y="319"/>
                </a:lnTo>
                <a:lnTo>
                  <a:pt x="177" y="319"/>
                </a:lnTo>
                <a:cubicBezTo>
                  <a:pt x="174" y="294"/>
                  <a:pt x="192" y="271"/>
                  <a:pt x="217" y="267"/>
                </a:cubicBezTo>
                <a:cubicBezTo>
                  <a:pt x="243" y="263"/>
                  <a:pt x="267" y="280"/>
                  <a:pt x="272" y="305"/>
                </a:cubicBezTo>
                <a:lnTo>
                  <a:pt x="272" y="308"/>
                </a:lnTo>
                <a:cubicBezTo>
                  <a:pt x="273" y="311"/>
                  <a:pt x="273" y="314"/>
                  <a:pt x="273" y="317"/>
                </a:cubicBezTo>
                <a:lnTo>
                  <a:pt x="273" y="319"/>
                </a:lnTo>
                <a:cubicBezTo>
                  <a:pt x="273" y="346"/>
                  <a:pt x="251" y="367"/>
                  <a:pt x="225" y="367"/>
                </a:cubicBezTo>
                <a:cubicBezTo>
                  <a:pt x="198" y="367"/>
                  <a:pt x="177" y="346"/>
                  <a:pt x="177" y="319"/>
                </a:cubicBezTo>
                <a:lnTo>
                  <a:pt x="177" y="315"/>
                </a:lnTo>
                <a:lnTo>
                  <a:pt x="177" y="310"/>
                </a:lnTo>
                <a:cubicBezTo>
                  <a:pt x="177" y="307"/>
                  <a:pt x="177" y="304"/>
                  <a:pt x="178" y="301"/>
                </a:cubicBezTo>
                <a:lnTo>
                  <a:pt x="179" y="296"/>
                </a:lnTo>
                <a:lnTo>
                  <a:pt x="179" y="315"/>
                </a:lnTo>
                <a:lnTo>
                  <a:pt x="178" y="311"/>
                </a:lnTo>
                <a:cubicBezTo>
                  <a:pt x="175" y="297"/>
                  <a:pt x="178" y="282"/>
                  <a:pt x="188" y="270"/>
                </a:cubicBezTo>
                <a:cubicBezTo>
                  <a:pt x="197" y="259"/>
                  <a:pt x="210" y="252"/>
                  <a:pt x="225" y="252"/>
                </a:cubicBezTo>
                <a:lnTo>
                  <a:pt x="226" y="252"/>
                </a:lnTo>
                <a:cubicBezTo>
                  <a:pt x="252" y="252"/>
                  <a:pt x="274" y="274"/>
                  <a:pt x="274" y="300"/>
                </a:cubicBezTo>
                <a:lnTo>
                  <a:pt x="274" y="305"/>
                </a:lnTo>
                <a:lnTo>
                  <a:pt x="274" y="308"/>
                </a:lnTo>
                <a:lnTo>
                  <a:pt x="274" y="310"/>
                </a:lnTo>
                <a:cubicBezTo>
                  <a:pt x="274" y="336"/>
                  <a:pt x="252" y="358"/>
                  <a:pt x="226" y="358"/>
                </a:cubicBezTo>
                <a:cubicBezTo>
                  <a:pt x="199" y="358"/>
                  <a:pt x="178" y="336"/>
                  <a:pt x="178" y="310"/>
                </a:cubicBezTo>
                <a:lnTo>
                  <a:pt x="178" y="307"/>
                </a:lnTo>
                <a:lnTo>
                  <a:pt x="179" y="297"/>
                </a:lnTo>
                <a:lnTo>
                  <a:pt x="178" y="298"/>
                </a:lnTo>
                <a:lnTo>
                  <a:pt x="178" y="295"/>
                </a:lnTo>
                <a:cubicBezTo>
                  <a:pt x="178" y="269"/>
                  <a:pt x="200" y="247"/>
                  <a:pt x="226" y="247"/>
                </a:cubicBezTo>
                <a:cubicBezTo>
                  <a:pt x="253" y="247"/>
                  <a:pt x="274" y="269"/>
                  <a:pt x="274" y="295"/>
                </a:cubicBezTo>
                <a:lnTo>
                  <a:pt x="274" y="297"/>
                </a:lnTo>
                <a:lnTo>
                  <a:pt x="274" y="289"/>
                </a:lnTo>
                <a:lnTo>
                  <a:pt x="274" y="292"/>
                </a:lnTo>
                <a:cubicBezTo>
                  <a:pt x="275" y="295"/>
                  <a:pt x="275" y="297"/>
                  <a:pt x="275" y="300"/>
                </a:cubicBezTo>
                <a:lnTo>
                  <a:pt x="275" y="303"/>
                </a:lnTo>
                <a:lnTo>
                  <a:pt x="275" y="305"/>
                </a:lnTo>
                <a:cubicBezTo>
                  <a:pt x="275" y="330"/>
                  <a:pt x="255" y="351"/>
                  <a:pt x="230" y="353"/>
                </a:cubicBezTo>
                <a:cubicBezTo>
                  <a:pt x="205" y="354"/>
                  <a:pt x="182" y="336"/>
                  <a:pt x="179" y="311"/>
                </a:cubicBezTo>
                <a:lnTo>
                  <a:pt x="179" y="307"/>
                </a:lnTo>
                <a:lnTo>
                  <a:pt x="178" y="304"/>
                </a:lnTo>
                <a:cubicBezTo>
                  <a:pt x="176" y="290"/>
                  <a:pt x="179" y="276"/>
                  <a:pt x="189" y="265"/>
                </a:cubicBezTo>
                <a:cubicBezTo>
                  <a:pt x="198" y="254"/>
                  <a:pt x="211" y="247"/>
                  <a:pt x="225" y="247"/>
                </a:cubicBezTo>
                <a:lnTo>
                  <a:pt x="226" y="247"/>
                </a:lnTo>
                <a:cubicBezTo>
                  <a:pt x="251" y="247"/>
                  <a:pt x="272" y="266"/>
                  <a:pt x="274" y="291"/>
                </a:cubicBezTo>
                <a:lnTo>
                  <a:pt x="275" y="296"/>
                </a:lnTo>
                <a:lnTo>
                  <a:pt x="275" y="305"/>
                </a:lnTo>
                <a:cubicBezTo>
                  <a:pt x="275" y="327"/>
                  <a:pt x="260" y="347"/>
                  <a:pt x="238" y="352"/>
                </a:cubicBezTo>
                <a:cubicBezTo>
                  <a:pt x="216" y="357"/>
                  <a:pt x="194" y="346"/>
                  <a:pt x="184" y="326"/>
                </a:cubicBezTo>
                <a:lnTo>
                  <a:pt x="184" y="325"/>
                </a:lnTo>
                <a:cubicBezTo>
                  <a:pt x="181" y="321"/>
                  <a:pt x="180" y="316"/>
                  <a:pt x="179" y="311"/>
                </a:cubicBezTo>
                <a:lnTo>
                  <a:pt x="178" y="307"/>
                </a:lnTo>
                <a:cubicBezTo>
                  <a:pt x="178" y="304"/>
                  <a:pt x="178" y="300"/>
                  <a:pt x="178" y="296"/>
                </a:cubicBezTo>
                <a:lnTo>
                  <a:pt x="179" y="291"/>
                </a:lnTo>
                <a:lnTo>
                  <a:pt x="179" y="285"/>
                </a:lnTo>
                <a:cubicBezTo>
                  <a:pt x="182" y="260"/>
                  <a:pt x="205" y="241"/>
                  <a:pt x="230" y="243"/>
                </a:cubicBezTo>
                <a:cubicBezTo>
                  <a:pt x="255" y="245"/>
                  <a:pt x="275" y="266"/>
                  <a:pt x="275" y="291"/>
                </a:cubicBezTo>
                <a:lnTo>
                  <a:pt x="275" y="293"/>
                </a:lnTo>
                <a:cubicBezTo>
                  <a:pt x="275" y="296"/>
                  <a:pt x="275" y="299"/>
                  <a:pt x="274" y="302"/>
                </a:cubicBezTo>
                <a:lnTo>
                  <a:pt x="274" y="305"/>
                </a:lnTo>
                <a:cubicBezTo>
                  <a:pt x="269" y="329"/>
                  <a:pt x="246" y="346"/>
                  <a:pt x="222" y="343"/>
                </a:cubicBezTo>
                <a:cubicBezTo>
                  <a:pt x="197" y="341"/>
                  <a:pt x="178" y="320"/>
                  <a:pt x="178" y="295"/>
                </a:cubicBezTo>
                <a:lnTo>
                  <a:pt x="178" y="292"/>
                </a:lnTo>
                <a:lnTo>
                  <a:pt x="178" y="291"/>
                </a:lnTo>
                <a:cubicBezTo>
                  <a:pt x="178" y="264"/>
                  <a:pt x="200" y="243"/>
                  <a:pt x="226" y="243"/>
                </a:cubicBezTo>
                <a:cubicBezTo>
                  <a:pt x="253" y="243"/>
                  <a:pt x="274" y="264"/>
                  <a:pt x="274" y="291"/>
                </a:cubicBezTo>
                <a:lnTo>
                  <a:pt x="274" y="294"/>
                </a:lnTo>
                <a:lnTo>
                  <a:pt x="274" y="299"/>
                </a:lnTo>
                <a:lnTo>
                  <a:pt x="274" y="309"/>
                </a:lnTo>
                <a:lnTo>
                  <a:pt x="274" y="305"/>
                </a:lnTo>
                <a:cubicBezTo>
                  <a:pt x="274" y="331"/>
                  <a:pt x="252" y="353"/>
                  <a:pt x="226" y="353"/>
                </a:cubicBezTo>
                <a:cubicBezTo>
                  <a:pt x="199" y="353"/>
                  <a:pt x="178" y="331"/>
                  <a:pt x="178" y="305"/>
                </a:cubicBezTo>
                <a:lnTo>
                  <a:pt x="178" y="302"/>
                </a:lnTo>
                <a:lnTo>
                  <a:pt x="179" y="293"/>
                </a:lnTo>
                <a:lnTo>
                  <a:pt x="179" y="287"/>
                </a:lnTo>
                <a:lnTo>
                  <a:pt x="179" y="286"/>
                </a:lnTo>
                <a:lnTo>
                  <a:pt x="179" y="281"/>
                </a:lnTo>
                <a:lnTo>
                  <a:pt x="274" y="293"/>
                </a:lnTo>
                <a:lnTo>
                  <a:pt x="273" y="295"/>
                </a:lnTo>
                <a:lnTo>
                  <a:pt x="274" y="283"/>
                </a:lnTo>
                <a:lnTo>
                  <a:pt x="274" y="286"/>
                </a:lnTo>
                <a:lnTo>
                  <a:pt x="226" y="238"/>
                </a:lnTo>
                <a:lnTo>
                  <a:pt x="227" y="238"/>
                </a:lnTo>
                <a:lnTo>
                  <a:pt x="179" y="286"/>
                </a:lnTo>
                <a:lnTo>
                  <a:pt x="179" y="284"/>
                </a:lnTo>
                <a:lnTo>
                  <a:pt x="179" y="281"/>
                </a:lnTo>
                <a:cubicBezTo>
                  <a:pt x="179" y="255"/>
                  <a:pt x="200" y="233"/>
                  <a:pt x="227" y="233"/>
                </a:cubicBezTo>
                <a:lnTo>
                  <a:pt x="228" y="233"/>
                </a:lnTo>
                <a:lnTo>
                  <a:pt x="181" y="272"/>
                </a:lnTo>
                <a:lnTo>
                  <a:pt x="182" y="267"/>
                </a:lnTo>
                <a:lnTo>
                  <a:pt x="183" y="262"/>
                </a:lnTo>
                <a:lnTo>
                  <a:pt x="185" y="254"/>
                </a:lnTo>
                <a:lnTo>
                  <a:pt x="185" y="255"/>
                </a:lnTo>
                <a:cubicBezTo>
                  <a:pt x="190" y="234"/>
                  <a:pt x="210" y="219"/>
                  <a:pt x="232" y="219"/>
                </a:cubicBezTo>
                <a:cubicBezTo>
                  <a:pt x="254" y="219"/>
                  <a:pt x="273" y="235"/>
                  <a:pt x="278" y="257"/>
                </a:cubicBezTo>
                <a:lnTo>
                  <a:pt x="279" y="261"/>
                </a:lnTo>
                <a:lnTo>
                  <a:pt x="281" y="267"/>
                </a:lnTo>
                <a:lnTo>
                  <a:pt x="233" y="228"/>
                </a:lnTo>
                <a:lnTo>
                  <a:pt x="234" y="228"/>
                </a:lnTo>
                <a:lnTo>
                  <a:pt x="186" y="276"/>
                </a:lnTo>
                <a:lnTo>
                  <a:pt x="186" y="274"/>
                </a:lnTo>
                <a:lnTo>
                  <a:pt x="186" y="272"/>
                </a:lnTo>
                <a:cubicBezTo>
                  <a:pt x="186" y="245"/>
                  <a:pt x="208" y="224"/>
                  <a:pt x="234" y="224"/>
                </a:cubicBezTo>
                <a:lnTo>
                  <a:pt x="235" y="224"/>
                </a:lnTo>
                <a:cubicBezTo>
                  <a:pt x="262" y="224"/>
                  <a:pt x="283" y="245"/>
                  <a:pt x="283" y="272"/>
                </a:cubicBezTo>
                <a:lnTo>
                  <a:pt x="283" y="274"/>
                </a:lnTo>
                <a:lnTo>
                  <a:pt x="283" y="276"/>
                </a:lnTo>
                <a:cubicBezTo>
                  <a:pt x="283" y="302"/>
                  <a:pt x="264" y="323"/>
                  <a:pt x="238" y="324"/>
                </a:cubicBezTo>
                <a:cubicBezTo>
                  <a:pt x="213" y="326"/>
                  <a:pt x="191" y="307"/>
                  <a:pt x="188" y="282"/>
                </a:cubicBezTo>
                <a:lnTo>
                  <a:pt x="187" y="277"/>
                </a:lnTo>
                <a:lnTo>
                  <a:pt x="187" y="266"/>
                </a:lnTo>
                <a:lnTo>
                  <a:pt x="188" y="255"/>
                </a:lnTo>
                <a:lnTo>
                  <a:pt x="187" y="251"/>
                </a:lnTo>
                <a:cubicBezTo>
                  <a:pt x="187" y="249"/>
                  <a:pt x="188" y="247"/>
                  <a:pt x="188" y="245"/>
                </a:cubicBezTo>
                <a:lnTo>
                  <a:pt x="188" y="241"/>
                </a:lnTo>
                <a:cubicBezTo>
                  <a:pt x="192" y="219"/>
                  <a:pt x="209" y="202"/>
                  <a:pt x="232" y="200"/>
                </a:cubicBezTo>
                <a:cubicBezTo>
                  <a:pt x="254" y="198"/>
                  <a:pt x="274" y="212"/>
                  <a:pt x="282" y="233"/>
                </a:cubicBezTo>
                <a:lnTo>
                  <a:pt x="282" y="234"/>
                </a:lnTo>
                <a:cubicBezTo>
                  <a:pt x="283" y="237"/>
                  <a:pt x="284" y="241"/>
                  <a:pt x="284" y="244"/>
                </a:cubicBezTo>
                <a:lnTo>
                  <a:pt x="285" y="249"/>
                </a:lnTo>
                <a:lnTo>
                  <a:pt x="285" y="259"/>
                </a:lnTo>
                <a:lnTo>
                  <a:pt x="284" y="252"/>
                </a:lnTo>
                <a:lnTo>
                  <a:pt x="285" y="255"/>
                </a:lnTo>
                <a:lnTo>
                  <a:pt x="198" y="236"/>
                </a:lnTo>
                <a:lnTo>
                  <a:pt x="199" y="234"/>
                </a:lnTo>
                <a:lnTo>
                  <a:pt x="191" y="254"/>
                </a:lnTo>
                <a:lnTo>
                  <a:pt x="191" y="251"/>
                </a:lnTo>
                <a:lnTo>
                  <a:pt x="192" y="265"/>
                </a:lnTo>
                <a:lnTo>
                  <a:pt x="191" y="262"/>
                </a:lnTo>
                <a:lnTo>
                  <a:pt x="199" y="281"/>
                </a:lnTo>
                <a:lnTo>
                  <a:pt x="198" y="280"/>
                </a:lnTo>
                <a:lnTo>
                  <a:pt x="282" y="235"/>
                </a:lnTo>
                <a:lnTo>
                  <a:pt x="283" y="238"/>
                </a:lnTo>
                <a:lnTo>
                  <a:pt x="282" y="236"/>
                </a:lnTo>
                <a:lnTo>
                  <a:pt x="191" y="257"/>
                </a:lnTo>
                <a:lnTo>
                  <a:pt x="191" y="253"/>
                </a:lnTo>
                <a:lnTo>
                  <a:pt x="191" y="248"/>
                </a:lnTo>
                <a:cubicBezTo>
                  <a:pt x="191" y="221"/>
                  <a:pt x="213" y="200"/>
                  <a:pt x="239" y="200"/>
                </a:cubicBezTo>
                <a:lnTo>
                  <a:pt x="240" y="200"/>
                </a:lnTo>
                <a:lnTo>
                  <a:pt x="193" y="257"/>
                </a:lnTo>
                <a:lnTo>
                  <a:pt x="193" y="255"/>
                </a:lnTo>
                <a:cubicBezTo>
                  <a:pt x="192" y="252"/>
                  <a:pt x="192" y="249"/>
                  <a:pt x="192" y="245"/>
                </a:cubicBezTo>
                <a:lnTo>
                  <a:pt x="192" y="243"/>
                </a:lnTo>
                <a:cubicBezTo>
                  <a:pt x="192" y="219"/>
                  <a:pt x="211" y="198"/>
                  <a:pt x="235" y="196"/>
                </a:cubicBezTo>
                <a:cubicBezTo>
                  <a:pt x="260" y="193"/>
                  <a:pt x="282" y="210"/>
                  <a:pt x="287" y="234"/>
                </a:cubicBezTo>
                <a:lnTo>
                  <a:pt x="288" y="237"/>
                </a:lnTo>
                <a:lnTo>
                  <a:pt x="283" y="225"/>
                </a:lnTo>
                <a:lnTo>
                  <a:pt x="284" y="227"/>
                </a:lnTo>
                <a:lnTo>
                  <a:pt x="208" y="214"/>
                </a:lnTo>
                <a:lnTo>
                  <a:pt x="210" y="212"/>
                </a:lnTo>
                <a:lnTo>
                  <a:pt x="208" y="213"/>
                </a:lnTo>
                <a:lnTo>
                  <a:pt x="245" y="291"/>
                </a:lnTo>
                <a:lnTo>
                  <a:pt x="244" y="291"/>
                </a:lnTo>
                <a:cubicBezTo>
                  <a:pt x="229" y="291"/>
                  <a:pt x="215" y="284"/>
                  <a:pt x="206" y="272"/>
                </a:cubicBezTo>
                <a:cubicBezTo>
                  <a:pt x="197" y="260"/>
                  <a:pt x="194" y="244"/>
                  <a:pt x="198" y="230"/>
                </a:cubicBezTo>
                <a:lnTo>
                  <a:pt x="200" y="225"/>
                </a:lnTo>
                <a:cubicBezTo>
                  <a:pt x="207" y="202"/>
                  <a:pt x="229" y="188"/>
                  <a:pt x="253" y="191"/>
                </a:cubicBezTo>
                <a:cubicBezTo>
                  <a:pt x="277" y="194"/>
                  <a:pt x="294" y="215"/>
                  <a:pt x="294" y="238"/>
                </a:cubicBezTo>
                <a:lnTo>
                  <a:pt x="294" y="244"/>
                </a:lnTo>
                <a:lnTo>
                  <a:pt x="293" y="254"/>
                </a:lnTo>
                <a:cubicBezTo>
                  <a:pt x="290" y="279"/>
                  <a:pt x="268" y="297"/>
                  <a:pt x="242" y="296"/>
                </a:cubicBezTo>
                <a:cubicBezTo>
                  <a:pt x="217" y="294"/>
                  <a:pt x="197" y="273"/>
                  <a:pt x="197" y="248"/>
                </a:cubicBezTo>
                <a:lnTo>
                  <a:pt x="197" y="244"/>
                </a:lnTo>
                <a:lnTo>
                  <a:pt x="197" y="238"/>
                </a:lnTo>
                <a:lnTo>
                  <a:pt x="245" y="286"/>
                </a:lnTo>
                <a:lnTo>
                  <a:pt x="243" y="286"/>
                </a:lnTo>
                <a:lnTo>
                  <a:pt x="241" y="286"/>
                </a:lnTo>
                <a:cubicBezTo>
                  <a:pt x="217" y="286"/>
                  <a:pt x="196" y="268"/>
                  <a:pt x="193" y="244"/>
                </a:cubicBezTo>
                <a:lnTo>
                  <a:pt x="193" y="239"/>
                </a:lnTo>
                <a:cubicBezTo>
                  <a:pt x="192" y="236"/>
                  <a:pt x="192" y="233"/>
                  <a:pt x="193" y="229"/>
                </a:cubicBezTo>
                <a:lnTo>
                  <a:pt x="193" y="224"/>
                </a:lnTo>
                <a:lnTo>
                  <a:pt x="241" y="277"/>
                </a:lnTo>
                <a:lnTo>
                  <a:pt x="240" y="277"/>
                </a:lnTo>
                <a:cubicBezTo>
                  <a:pt x="216" y="277"/>
                  <a:pt x="195" y="258"/>
                  <a:pt x="193" y="234"/>
                </a:cubicBezTo>
                <a:lnTo>
                  <a:pt x="192" y="229"/>
                </a:lnTo>
                <a:cubicBezTo>
                  <a:pt x="192" y="225"/>
                  <a:pt x="192" y="222"/>
                  <a:pt x="192" y="219"/>
                </a:cubicBezTo>
                <a:lnTo>
                  <a:pt x="193" y="214"/>
                </a:lnTo>
                <a:cubicBezTo>
                  <a:pt x="196" y="189"/>
                  <a:pt x="218" y="170"/>
                  <a:pt x="243" y="172"/>
                </a:cubicBezTo>
                <a:cubicBezTo>
                  <a:pt x="269" y="173"/>
                  <a:pt x="288" y="194"/>
                  <a:pt x="288" y="219"/>
                </a:cubicBezTo>
                <a:lnTo>
                  <a:pt x="288" y="221"/>
                </a:lnTo>
                <a:lnTo>
                  <a:pt x="288" y="224"/>
                </a:lnTo>
                <a:lnTo>
                  <a:pt x="288" y="217"/>
                </a:lnTo>
                <a:lnTo>
                  <a:pt x="288" y="220"/>
                </a:lnTo>
                <a:lnTo>
                  <a:pt x="287" y="212"/>
                </a:lnTo>
                <a:lnTo>
                  <a:pt x="287" y="214"/>
                </a:lnTo>
                <a:lnTo>
                  <a:pt x="203" y="200"/>
                </a:lnTo>
                <a:lnTo>
                  <a:pt x="205" y="198"/>
                </a:lnTo>
                <a:lnTo>
                  <a:pt x="203" y="200"/>
                </a:lnTo>
                <a:lnTo>
                  <a:pt x="244" y="272"/>
                </a:lnTo>
                <a:lnTo>
                  <a:pt x="243" y="272"/>
                </a:lnTo>
                <a:cubicBezTo>
                  <a:pt x="217" y="272"/>
                  <a:pt x="195" y="251"/>
                  <a:pt x="195" y="224"/>
                </a:cubicBezTo>
                <a:lnTo>
                  <a:pt x="195" y="219"/>
                </a:lnTo>
                <a:cubicBezTo>
                  <a:pt x="195" y="193"/>
                  <a:pt x="217" y="171"/>
                  <a:pt x="243" y="171"/>
                </a:cubicBezTo>
                <a:lnTo>
                  <a:pt x="244" y="171"/>
                </a:lnTo>
                <a:lnTo>
                  <a:pt x="197" y="210"/>
                </a:lnTo>
                <a:lnTo>
                  <a:pt x="198" y="208"/>
                </a:lnTo>
                <a:lnTo>
                  <a:pt x="197" y="217"/>
                </a:lnTo>
                <a:lnTo>
                  <a:pt x="197" y="215"/>
                </a:lnTo>
                <a:cubicBezTo>
                  <a:pt x="197" y="188"/>
                  <a:pt x="218" y="167"/>
                  <a:pt x="245" y="167"/>
                </a:cubicBezTo>
                <a:cubicBezTo>
                  <a:pt x="271" y="167"/>
                  <a:pt x="293" y="188"/>
                  <a:pt x="293" y="215"/>
                </a:cubicBezTo>
                <a:lnTo>
                  <a:pt x="293" y="217"/>
                </a:lnTo>
                <a:cubicBezTo>
                  <a:pt x="293" y="221"/>
                  <a:pt x="292" y="225"/>
                  <a:pt x="292" y="229"/>
                </a:cubicBezTo>
                <a:lnTo>
                  <a:pt x="291" y="231"/>
                </a:lnTo>
                <a:cubicBezTo>
                  <a:pt x="285" y="255"/>
                  <a:pt x="263" y="270"/>
                  <a:pt x="239" y="267"/>
                </a:cubicBezTo>
                <a:cubicBezTo>
                  <a:pt x="215" y="264"/>
                  <a:pt x="196" y="244"/>
                  <a:pt x="196" y="219"/>
                </a:cubicBezTo>
                <a:lnTo>
                  <a:pt x="196" y="215"/>
                </a:lnTo>
                <a:lnTo>
                  <a:pt x="196" y="210"/>
                </a:lnTo>
                <a:cubicBezTo>
                  <a:pt x="196" y="183"/>
                  <a:pt x="218" y="162"/>
                  <a:pt x="244" y="162"/>
                </a:cubicBezTo>
                <a:lnTo>
                  <a:pt x="245" y="162"/>
                </a:lnTo>
                <a:cubicBezTo>
                  <a:pt x="272" y="162"/>
                  <a:pt x="293" y="183"/>
                  <a:pt x="293" y="210"/>
                </a:cubicBezTo>
                <a:lnTo>
                  <a:pt x="293" y="214"/>
                </a:lnTo>
                <a:lnTo>
                  <a:pt x="293" y="220"/>
                </a:lnTo>
                <a:lnTo>
                  <a:pt x="293" y="230"/>
                </a:lnTo>
                <a:lnTo>
                  <a:pt x="293" y="229"/>
                </a:lnTo>
                <a:cubicBezTo>
                  <a:pt x="293" y="254"/>
                  <a:pt x="274" y="274"/>
                  <a:pt x="250" y="277"/>
                </a:cubicBezTo>
                <a:cubicBezTo>
                  <a:pt x="225" y="279"/>
                  <a:pt x="203" y="263"/>
                  <a:pt x="198" y="238"/>
                </a:cubicBezTo>
                <a:lnTo>
                  <a:pt x="197" y="236"/>
                </a:lnTo>
                <a:cubicBezTo>
                  <a:pt x="197" y="233"/>
                  <a:pt x="196" y="230"/>
                  <a:pt x="196" y="226"/>
                </a:cubicBezTo>
                <a:lnTo>
                  <a:pt x="196" y="220"/>
                </a:lnTo>
                <a:lnTo>
                  <a:pt x="196" y="214"/>
                </a:lnTo>
                <a:lnTo>
                  <a:pt x="196" y="210"/>
                </a:lnTo>
                <a:cubicBezTo>
                  <a:pt x="196" y="183"/>
                  <a:pt x="218" y="162"/>
                  <a:pt x="244" y="162"/>
                </a:cubicBezTo>
                <a:lnTo>
                  <a:pt x="245" y="162"/>
                </a:lnTo>
                <a:lnTo>
                  <a:pt x="197" y="210"/>
                </a:lnTo>
                <a:lnTo>
                  <a:pt x="197" y="205"/>
                </a:lnTo>
                <a:lnTo>
                  <a:pt x="198" y="213"/>
                </a:lnTo>
                <a:lnTo>
                  <a:pt x="198" y="210"/>
                </a:lnTo>
                <a:cubicBezTo>
                  <a:pt x="197" y="204"/>
                  <a:pt x="197" y="197"/>
                  <a:pt x="198" y="191"/>
                </a:cubicBezTo>
                <a:lnTo>
                  <a:pt x="199" y="189"/>
                </a:lnTo>
                <a:cubicBezTo>
                  <a:pt x="204" y="167"/>
                  <a:pt x="223" y="152"/>
                  <a:pt x="245" y="152"/>
                </a:cubicBezTo>
                <a:cubicBezTo>
                  <a:pt x="267" y="152"/>
                  <a:pt x="287" y="167"/>
                  <a:pt x="292" y="189"/>
                </a:cubicBezTo>
                <a:lnTo>
                  <a:pt x="293" y="191"/>
                </a:lnTo>
                <a:lnTo>
                  <a:pt x="294" y="198"/>
                </a:lnTo>
                <a:cubicBezTo>
                  <a:pt x="296" y="211"/>
                  <a:pt x="292" y="226"/>
                  <a:pt x="283" y="236"/>
                </a:cubicBezTo>
                <a:cubicBezTo>
                  <a:pt x="274" y="247"/>
                  <a:pt x="261" y="253"/>
                  <a:pt x="246" y="253"/>
                </a:cubicBezTo>
                <a:lnTo>
                  <a:pt x="246" y="253"/>
                </a:lnTo>
                <a:cubicBezTo>
                  <a:pt x="219" y="253"/>
                  <a:pt x="198" y="232"/>
                  <a:pt x="198" y="205"/>
                </a:cubicBezTo>
                <a:cubicBezTo>
                  <a:pt x="198" y="179"/>
                  <a:pt x="219" y="157"/>
                  <a:pt x="246" y="157"/>
                </a:cubicBezTo>
                <a:lnTo>
                  <a:pt x="247" y="157"/>
                </a:lnTo>
                <a:cubicBezTo>
                  <a:pt x="273" y="157"/>
                  <a:pt x="295" y="179"/>
                  <a:pt x="295" y="205"/>
                </a:cubicBezTo>
                <a:lnTo>
                  <a:pt x="295" y="208"/>
                </a:lnTo>
                <a:lnTo>
                  <a:pt x="295" y="210"/>
                </a:lnTo>
                <a:lnTo>
                  <a:pt x="207" y="183"/>
                </a:lnTo>
                <a:lnTo>
                  <a:pt x="208" y="182"/>
                </a:lnTo>
                <a:lnTo>
                  <a:pt x="201" y="201"/>
                </a:lnTo>
                <a:lnTo>
                  <a:pt x="201" y="198"/>
                </a:lnTo>
                <a:lnTo>
                  <a:pt x="202" y="195"/>
                </a:lnTo>
                <a:lnTo>
                  <a:pt x="203" y="189"/>
                </a:lnTo>
                <a:cubicBezTo>
                  <a:pt x="208" y="167"/>
                  <a:pt x="228" y="152"/>
                  <a:pt x="251" y="152"/>
                </a:cubicBezTo>
                <a:cubicBezTo>
                  <a:pt x="273" y="153"/>
                  <a:pt x="292" y="169"/>
                  <a:pt x="297" y="191"/>
                </a:cubicBezTo>
                <a:lnTo>
                  <a:pt x="297" y="194"/>
                </a:lnTo>
                <a:lnTo>
                  <a:pt x="298" y="196"/>
                </a:lnTo>
                <a:lnTo>
                  <a:pt x="205" y="190"/>
                </a:lnTo>
                <a:lnTo>
                  <a:pt x="205" y="189"/>
                </a:lnTo>
                <a:lnTo>
                  <a:pt x="203" y="197"/>
                </a:lnTo>
                <a:lnTo>
                  <a:pt x="204" y="194"/>
                </a:lnTo>
                <a:lnTo>
                  <a:pt x="204" y="189"/>
                </a:lnTo>
                <a:lnTo>
                  <a:pt x="205" y="183"/>
                </a:lnTo>
                <a:lnTo>
                  <a:pt x="204" y="186"/>
                </a:lnTo>
                <a:cubicBezTo>
                  <a:pt x="204" y="162"/>
                  <a:pt x="223" y="142"/>
                  <a:pt x="247" y="139"/>
                </a:cubicBezTo>
                <a:cubicBezTo>
                  <a:pt x="271" y="136"/>
                  <a:pt x="293" y="151"/>
                  <a:pt x="299" y="175"/>
                </a:cubicBezTo>
                <a:lnTo>
                  <a:pt x="300" y="177"/>
                </a:lnTo>
                <a:cubicBezTo>
                  <a:pt x="300" y="181"/>
                  <a:pt x="301" y="185"/>
                  <a:pt x="301" y="188"/>
                </a:cubicBezTo>
                <a:lnTo>
                  <a:pt x="301" y="193"/>
                </a:lnTo>
                <a:lnTo>
                  <a:pt x="301" y="197"/>
                </a:lnTo>
                <a:lnTo>
                  <a:pt x="301" y="200"/>
                </a:lnTo>
                <a:lnTo>
                  <a:pt x="207" y="185"/>
                </a:lnTo>
                <a:lnTo>
                  <a:pt x="208" y="184"/>
                </a:lnTo>
                <a:lnTo>
                  <a:pt x="206" y="191"/>
                </a:lnTo>
                <a:lnTo>
                  <a:pt x="207" y="188"/>
                </a:lnTo>
                <a:lnTo>
                  <a:pt x="207" y="186"/>
                </a:lnTo>
                <a:lnTo>
                  <a:pt x="254" y="239"/>
                </a:lnTo>
                <a:lnTo>
                  <a:pt x="254" y="239"/>
                </a:lnTo>
                <a:lnTo>
                  <a:pt x="300" y="176"/>
                </a:lnTo>
                <a:lnTo>
                  <a:pt x="301" y="179"/>
                </a:lnTo>
                <a:lnTo>
                  <a:pt x="302" y="184"/>
                </a:lnTo>
                <a:lnTo>
                  <a:pt x="207" y="196"/>
                </a:lnTo>
                <a:lnTo>
                  <a:pt x="207" y="191"/>
                </a:lnTo>
                <a:lnTo>
                  <a:pt x="207" y="191"/>
                </a:lnTo>
                <a:lnTo>
                  <a:pt x="207" y="181"/>
                </a:lnTo>
                <a:cubicBezTo>
                  <a:pt x="207" y="155"/>
                  <a:pt x="228" y="133"/>
                  <a:pt x="255" y="133"/>
                </a:cubicBezTo>
                <a:lnTo>
                  <a:pt x="255" y="133"/>
                </a:lnTo>
                <a:cubicBezTo>
                  <a:pt x="282" y="133"/>
                  <a:pt x="303" y="155"/>
                  <a:pt x="303" y="181"/>
                </a:cubicBezTo>
                <a:cubicBezTo>
                  <a:pt x="303" y="208"/>
                  <a:pt x="282" y="229"/>
                  <a:pt x="255" y="229"/>
                </a:cubicBezTo>
                <a:lnTo>
                  <a:pt x="254" y="229"/>
                </a:lnTo>
                <a:cubicBezTo>
                  <a:pt x="239" y="229"/>
                  <a:pt x="224" y="222"/>
                  <a:pt x="215" y="208"/>
                </a:cubicBezTo>
                <a:cubicBezTo>
                  <a:pt x="206" y="195"/>
                  <a:pt x="204" y="178"/>
                  <a:pt x="210" y="164"/>
                </a:cubicBezTo>
                <a:lnTo>
                  <a:pt x="211" y="161"/>
                </a:lnTo>
                <a:lnTo>
                  <a:pt x="209" y="165"/>
                </a:lnTo>
                <a:lnTo>
                  <a:pt x="301" y="195"/>
                </a:lnTo>
                <a:lnTo>
                  <a:pt x="300" y="197"/>
                </a:lnTo>
                <a:lnTo>
                  <a:pt x="297" y="203"/>
                </a:lnTo>
                <a:cubicBezTo>
                  <a:pt x="286" y="225"/>
                  <a:pt x="260" y="235"/>
                  <a:pt x="237" y="226"/>
                </a:cubicBezTo>
                <a:cubicBezTo>
                  <a:pt x="214" y="218"/>
                  <a:pt x="201" y="194"/>
                  <a:pt x="207" y="170"/>
                </a:cubicBezTo>
                <a:lnTo>
                  <a:pt x="208" y="168"/>
                </a:lnTo>
                <a:lnTo>
                  <a:pt x="208" y="168"/>
                </a:lnTo>
                <a:cubicBezTo>
                  <a:pt x="212" y="145"/>
                  <a:pt x="232" y="129"/>
                  <a:pt x="255" y="129"/>
                </a:cubicBezTo>
                <a:lnTo>
                  <a:pt x="256" y="129"/>
                </a:lnTo>
                <a:cubicBezTo>
                  <a:pt x="279" y="129"/>
                  <a:pt x="299" y="145"/>
                  <a:pt x="303" y="168"/>
                </a:cubicBezTo>
                <a:lnTo>
                  <a:pt x="304" y="170"/>
                </a:lnTo>
                <a:cubicBezTo>
                  <a:pt x="304" y="173"/>
                  <a:pt x="304" y="176"/>
                  <a:pt x="304" y="179"/>
                </a:cubicBezTo>
                <a:lnTo>
                  <a:pt x="304" y="181"/>
                </a:lnTo>
                <a:cubicBezTo>
                  <a:pt x="304" y="208"/>
                  <a:pt x="283" y="229"/>
                  <a:pt x="256" y="229"/>
                </a:cubicBezTo>
                <a:cubicBezTo>
                  <a:pt x="230" y="229"/>
                  <a:pt x="208" y="208"/>
                  <a:pt x="208" y="181"/>
                </a:cubicBezTo>
                <a:lnTo>
                  <a:pt x="208" y="180"/>
                </a:lnTo>
                <a:lnTo>
                  <a:pt x="208" y="177"/>
                </a:lnTo>
                <a:lnTo>
                  <a:pt x="209" y="167"/>
                </a:lnTo>
                <a:cubicBezTo>
                  <a:pt x="212" y="143"/>
                  <a:pt x="232" y="124"/>
                  <a:pt x="257" y="124"/>
                </a:cubicBezTo>
                <a:lnTo>
                  <a:pt x="257" y="124"/>
                </a:lnTo>
                <a:lnTo>
                  <a:pt x="258" y="124"/>
                </a:lnTo>
                <a:lnTo>
                  <a:pt x="211" y="181"/>
                </a:lnTo>
                <a:lnTo>
                  <a:pt x="210" y="175"/>
                </a:lnTo>
                <a:lnTo>
                  <a:pt x="209" y="168"/>
                </a:lnTo>
                <a:cubicBezTo>
                  <a:pt x="206" y="144"/>
                  <a:pt x="222" y="121"/>
                  <a:pt x="246" y="116"/>
                </a:cubicBezTo>
                <a:cubicBezTo>
                  <a:pt x="270" y="110"/>
                  <a:pt x="295" y="124"/>
                  <a:pt x="303" y="147"/>
                </a:cubicBezTo>
                <a:lnTo>
                  <a:pt x="303" y="149"/>
                </a:lnTo>
                <a:cubicBezTo>
                  <a:pt x="304" y="152"/>
                  <a:pt x="305" y="154"/>
                  <a:pt x="305" y="157"/>
                </a:cubicBezTo>
                <a:lnTo>
                  <a:pt x="305" y="161"/>
                </a:lnTo>
                <a:lnTo>
                  <a:pt x="306" y="163"/>
                </a:lnTo>
                <a:lnTo>
                  <a:pt x="304" y="155"/>
                </a:lnTo>
                <a:lnTo>
                  <a:pt x="305" y="157"/>
                </a:lnTo>
                <a:lnTo>
                  <a:pt x="212" y="160"/>
                </a:lnTo>
                <a:lnTo>
                  <a:pt x="213" y="156"/>
                </a:lnTo>
                <a:lnTo>
                  <a:pt x="212" y="164"/>
                </a:lnTo>
                <a:lnTo>
                  <a:pt x="213" y="158"/>
                </a:lnTo>
                <a:lnTo>
                  <a:pt x="212" y="158"/>
                </a:lnTo>
                <a:lnTo>
                  <a:pt x="227" y="192"/>
                </a:lnTo>
                <a:lnTo>
                  <a:pt x="226" y="192"/>
                </a:lnTo>
                <a:lnTo>
                  <a:pt x="308" y="158"/>
                </a:lnTo>
                <a:lnTo>
                  <a:pt x="308" y="161"/>
                </a:lnTo>
                <a:lnTo>
                  <a:pt x="308" y="164"/>
                </a:lnTo>
                <a:lnTo>
                  <a:pt x="308" y="174"/>
                </a:lnTo>
                <a:lnTo>
                  <a:pt x="308" y="177"/>
                </a:lnTo>
                <a:cubicBezTo>
                  <a:pt x="308" y="203"/>
                  <a:pt x="287" y="225"/>
                  <a:pt x="260" y="225"/>
                </a:cubicBezTo>
                <a:cubicBezTo>
                  <a:pt x="234" y="225"/>
                  <a:pt x="212" y="203"/>
                  <a:pt x="212" y="177"/>
                </a:cubicBezTo>
                <a:lnTo>
                  <a:pt x="212" y="175"/>
                </a:lnTo>
                <a:lnTo>
                  <a:pt x="212" y="177"/>
                </a:lnTo>
                <a:lnTo>
                  <a:pt x="211" y="168"/>
                </a:lnTo>
                <a:lnTo>
                  <a:pt x="211" y="156"/>
                </a:lnTo>
                <a:lnTo>
                  <a:pt x="211" y="163"/>
                </a:lnTo>
                <a:lnTo>
                  <a:pt x="211" y="160"/>
                </a:lnTo>
                <a:lnTo>
                  <a:pt x="306" y="153"/>
                </a:lnTo>
                <a:lnTo>
                  <a:pt x="306" y="155"/>
                </a:lnTo>
                <a:lnTo>
                  <a:pt x="306" y="158"/>
                </a:lnTo>
                <a:lnTo>
                  <a:pt x="258" y="110"/>
                </a:lnTo>
                <a:lnTo>
                  <a:pt x="259" y="110"/>
                </a:lnTo>
                <a:lnTo>
                  <a:pt x="213" y="144"/>
                </a:lnTo>
                <a:lnTo>
                  <a:pt x="214" y="139"/>
                </a:lnTo>
                <a:lnTo>
                  <a:pt x="213" y="161"/>
                </a:lnTo>
                <a:lnTo>
                  <a:pt x="213" y="158"/>
                </a:lnTo>
                <a:lnTo>
                  <a:pt x="214" y="165"/>
                </a:lnTo>
                <a:lnTo>
                  <a:pt x="214" y="164"/>
                </a:lnTo>
                <a:lnTo>
                  <a:pt x="307" y="148"/>
                </a:lnTo>
                <a:lnTo>
                  <a:pt x="307" y="150"/>
                </a:lnTo>
                <a:lnTo>
                  <a:pt x="307" y="153"/>
                </a:lnTo>
                <a:cubicBezTo>
                  <a:pt x="307" y="156"/>
                  <a:pt x="307" y="159"/>
                  <a:pt x="307" y="161"/>
                </a:cubicBezTo>
                <a:lnTo>
                  <a:pt x="306" y="164"/>
                </a:lnTo>
                <a:lnTo>
                  <a:pt x="307" y="156"/>
                </a:lnTo>
                <a:lnTo>
                  <a:pt x="307" y="158"/>
                </a:lnTo>
                <a:lnTo>
                  <a:pt x="211" y="152"/>
                </a:lnTo>
                <a:lnTo>
                  <a:pt x="212" y="148"/>
                </a:lnTo>
                <a:lnTo>
                  <a:pt x="212" y="144"/>
                </a:lnTo>
                <a:cubicBezTo>
                  <a:pt x="214" y="119"/>
                  <a:pt x="235" y="100"/>
                  <a:pt x="260" y="100"/>
                </a:cubicBezTo>
                <a:lnTo>
                  <a:pt x="260" y="100"/>
                </a:lnTo>
                <a:lnTo>
                  <a:pt x="213" y="139"/>
                </a:lnTo>
                <a:lnTo>
                  <a:pt x="214" y="134"/>
                </a:lnTo>
                <a:lnTo>
                  <a:pt x="215" y="133"/>
                </a:lnTo>
                <a:lnTo>
                  <a:pt x="214" y="140"/>
                </a:lnTo>
                <a:lnTo>
                  <a:pt x="214" y="138"/>
                </a:lnTo>
                <a:cubicBezTo>
                  <a:pt x="214" y="115"/>
                  <a:pt x="230" y="96"/>
                  <a:pt x="253" y="91"/>
                </a:cubicBezTo>
                <a:cubicBezTo>
                  <a:pt x="275" y="87"/>
                  <a:pt x="298" y="99"/>
                  <a:pt x="307" y="121"/>
                </a:cubicBezTo>
                <a:lnTo>
                  <a:pt x="308" y="123"/>
                </a:lnTo>
                <a:cubicBezTo>
                  <a:pt x="309" y="126"/>
                  <a:pt x="309" y="129"/>
                  <a:pt x="310" y="132"/>
                </a:cubicBezTo>
                <a:lnTo>
                  <a:pt x="311" y="134"/>
                </a:lnTo>
                <a:lnTo>
                  <a:pt x="215" y="143"/>
                </a:lnTo>
                <a:lnTo>
                  <a:pt x="215" y="142"/>
                </a:lnTo>
                <a:lnTo>
                  <a:pt x="215" y="138"/>
                </a:lnTo>
                <a:lnTo>
                  <a:pt x="215" y="135"/>
                </a:lnTo>
                <a:lnTo>
                  <a:pt x="215" y="134"/>
                </a:lnTo>
                <a:cubicBezTo>
                  <a:pt x="215" y="107"/>
                  <a:pt x="237" y="86"/>
                  <a:pt x="263" y="86"/>
                </a:cubicBezTo>
                <a:cubicBezTo>
                  <a:pt x="290" y="86"/>
                  <a:pt x="311" y="107"/>
                  <a:pt x="311" y="134"/>
                </a:cubicBezTo>
                <a:lnTo>
                  <a:pt x="311" y="136"/>
                </a:lnTo>
                <a:lnTo>
                  <a:pt x="311" y="138"/>
                </a:lnTo>
                <a:cubicBezTo>
                  <a:pt x="311" y="165"/>
                  <a:pt x="290" y="186"/>
                  <a:pt x="263" y="186"/>
                </a:cubicBezTo>
                <a:cubicBezTo>
                  <a:pt x="237" y="186"/>
                  <a:pt x="215" y="165"/>
                  <a:pt x="215" y="138"/>
                </a:cubicBezTo>
                <a:lnTo>
                  <a:pt x="215" y="134"/>
                </a:lnTo>
                <a:lnTo>
                  <a:pt x="215" y="129"/>
                </a:lnTo>
                <a:cubicBezTo>
                  <a:pt x="215" y="102"/>
                  <a:pt x="237" y="81"/>
                  <a:pt x="263" y="81"/>
                </a:cubicBezTo>
                <a:cubicBezTo>
                  <a:pt x="290" y="81"/>
                  <a:pt x="311" y="102"/>
                  <a:pt x="311" y="129"/>
                </a:cubicBezTo>
                <a:lnTo>
                  <a:pt x="311" y="131"/>
                </a:lnTo>
                <a:lnTo>
                  <a:pt x="311" y="134"/>
                </a:lnTo>
                <a:lnTo>
                  <a:pt x="216" y="125"/>
                </a:lnTo>
                <a:lnTo>
                  <a:pt x="217" y="120"/>
                </a:lnTo>
                <a:lnTo>
                  <a:pt x="264" y="177"/>
                </a:lnTo>
                <a:lnTo>
                  <a:pt x="263" y="177"/>
                </a:lnTo>
                <a:cubicBezTo>
                  <a:pt x="249" y="177"/>
                  <a:pt x="235" y="170"/>
                  <a:pt x="226" y="159"/>
                </a:cubicBezTo>
                <a:cubicBezTo>
                  <a:pt x="217" y="147"/>
                  <a:pt x="213" y="132"/>
                  <a:pt x="217" y="117"/>
                </a:cubicBezTo>
                <a:lnTo>
                  <a:pt x="217" y="115"/>
                </a:lnTo>
                <a:lnTo>
                  <a:pt x="216" y="127"/>
                </a:lnTo>
                <a:lnTo>
                  <a:pt x="216" y="124"/>
                </a:lnTo>
                <a:lnTo>
                  <a:pt x="264" y="172"/>
                </a:lnTo>
                <a:lnTo>
                  <a:pt x="263" y="172"/>
                </a:lnTo>
                <a:cubicBezTo>
                  <a:pt x="248" y="172"/>
                  <a:pt x="234" y="165"/>
                  <a:pt x="225" y="153"/>
                </a:cubicBezTo>
                <a:cubicBezTo>
                  <a:pt x="216" y="141"/>
                  <a:pt x="213" y="125"/>
                  <a:pt x="217" y="111"/>
                </a:cubicBezTo>
                <a:lnTo>
                  <a:pt x="219" y="106"/>
                </a:lnTo>
                <a:cubicBezTo>
                  <a:pt x="225" y="85"/>
                  <a:pt x="244" y="71"/>
                  <a:pt x="265" y="71"/>
                </a:cubicBezTo>
                <a:lnTo>
                  <a:pt x="265" y="71"/>
                </a:lnTo>
                <a:lnTo>
                  <a:pt x="268" y="71"/>
                </a:lnTo>
                <a:lnTo>
                  <a:pt x="220" y="114"/>
                </a:lnTo>
                <a:lnTo>
                  <a:pt x="221" y="110"/>
                </a:lnTo>
                <a:lnTo>
                  <a:pt x="222" y="101"/>
                </a:lnTo>
                <a:cubicBezTo>
                  <a:pt x="227" y="77"/>
                  <a:pt x="248" y="61"/>
                  <a:pt x="272" y="62"/>
                </a:cubicBezTo>
                <a:cubicBezTo>
                  <a:pt x="296" y="63"/>
                  <a:pt x="315" y="82"/>
                  <a:pt x="317" y="105"/>
                </a:cubicBezTo>
                <a:lnTo>
                  <a:pt x="318" y="110"/>
                </a:lnTo>
                <a:lnTo>
                  <a:pt x="318" y="114"/>
                </a:lnTo>
                <a:lnTo>
                  <a:pt x="319" y="118"/>
                </a:lnTo>
                <a:lnTo>
                  <a:pt x="314" y="102"/>
                </a:lnTo>
                <a:lnTo>
                  <a:pt x="314" y="103"/>
                </a:lnTo>
                <a:lnTo>
                  <a:pt x="223" y="124"/>
                </a:lnTo>
                <a:lnTo>
                  <a:pt x="223" y="122"/>
                </a:lnTo>
                <a:lnTo>
                  <a:pt x="223" y="117"/>
                </a:lnTo>
                <a:lnTo>
                  <a:pt x="223" y="110"/>
                </a:lnTo>
                <a:cubicBezTo>
                  <a:pt x="223" y="83"/>
                  <a:pt x="245" y="62"/>
                  <a:pt x="271" y="62"/>
                </a:cubicBezTo>
                <a:lnTo>
                  <a:pt x="272" y="62"/>
                </a:lnTo>
                <a:lnTo>
                  <a:pt x="273" y="62"/>
                </a:lnTo>
                <a:cubicBezTo>
                  <a:pt x="299" y="62"/>
                  <a:pt x="321" y="83"/>
                  <a:pt x="321" y="110"/>
                </a:cubicBezTo>
                <a:cubicBezTo>
                  <a:pt x="321" y="136"/>
                  <a:pt x="299" y="158"/>
                  <a:pt x="273" y="158"/>
                </a:cubicBezTo>
                <a:lnTo>
                  <a:pt x="272" y="158"/>
                </a:lnTo>
                <a:cubicBezTo>
                  <a:pt x="259" y="158"/>
                  <a:pt x="246" y="152"/>
                  <a:pt x="237" y="142"/>
                </a:cubicBezTo>
                <a:cubicBezTo>
                  <a:pt x="228" y="132"/>
                  <a:pt x="223" y="119"/>
                  <a:pt x="225" y="105"/>
                </a:cubicBezTo>
                <a:lnTo>
                  <a:pt x="225" y="100"/>
                </a:lnTo>
                <a:lnTo>
                  <a:pt x="225" y="100"/>
                </a:lnTo>
                <a:cubicBezTo>
                  <a:pt x="225" y="76"/>
                  <a:pt x="244" y="55"/>
                  <a:pt x="268" y="53"/>
                </a:cubicBezTo>
                <a:cubicBezTo>
                  <a:pt x="293" y="50"/>
                  <a:pt x="315" y="67"/>
                  <a:pt x="320" y="91"/>
                </a:cubicBezTo>
                <a:lnTo>
                  <a:pt x="321" y="94"/>
                </a:lnTo>
                <a:cubicBezTo>
                  <a:pt x="321" y="97"/>
                  <a:pt x="321" y="100"/>
                  <a:pt x="321" y="103"/>
                </a:cubicBezTo>
                <a:lnTo>
                  <a:pt x="321" y="105"/>
                </a:lnTo>
                <a:lnTo>
                  <a:pt x="229" y="88"/>
                </a:lnTo>
                <a:lnTo>
                  <a:pt x="230" y="85"/>
                </a:lnTo>
                <a:lnTo>
                  <a:pt x="227" y="94"/>
                </a:lnTo>
                <a:lnTo>
                  <a:pt x="228" y="91"/>
                </a:lnTo>
                <a:cubicBezTo>
                  <a:pt x="233" y="67"/>
                  <a:pt x="255" y="50"/>
                  <a:pt x="280" y="53"/>
                </a:cubicBezTo>
                <a:cubicBezTo>
                  <a:pt x="304" y="55"/>
                  <a:pt x="323" y="76"/>
                  <a:pt x="323" y="100"/>
                </a:cubicBezTo>
                <a:lnTo>
                  <a:pt x="323" y="102"/>
                </a:lnTo>
                <a:cubicBezTo>
                  <a:pt x="323" y="105"/>
                  <a:pt x="323" y="108"/>
                  <a:pt x="322" y="110"/>
                </a:cubicBezTo>
                <a:lnTo>
                  <a:pt x="322" y="113"/>
                </a:lnTo>
                <a:cubicBezTo>
                  <a:pt x="318" y="137"/>
                  <a:pt x="298" y="153"/>
                  <a:pt x="274" y="153"/>
                </a:cubicBezTo>
                <a:lnTo>
                  <a:pt x="273" y="153"/>
                </a:lnTo>
                <a:cubicBezTo>
                  <a:pt x="258" y="153"/>
                  <a:pt x="243" y="146"/>
                  <a:pt x="234" y="134"/>
                </a:cubicBezTo>
                <a:cubicBezTo>
                  <a:pt x="225" y="121"/>
                  <a:pt x="223" y="105"/>
                  <a:pt x="227" y="90"/>
                </a:cubicBezTo>
                <a:lnTo>
                  <a:pt x="228" y="87"/>
                </a:lnTo>
                <a:cubicBezTo>
                  <a:pt x="229" y="85"/>
                  <a:pt x="230" y="83"/>
                  <a:pt x="231" y="81"/>
                </a:cubicBezTo>
                <a:lnTo>
                  <a:pt x="232" y="79"/>
                </a:lnTo>
                <a:cubicBezTo>
                  <a:pt x="242" y="59"/>
                  <a:pt x="264" y="49"/>
                  <a:pt x="286" y="54"/>
                </a:cubicBezTo>
                <a:cubicBezTo>
                  <a:pt x="308" y="59"/>
                  <a:pt x="323" y="78"/>
                  <a:pt x="323" y="100"/>
                </a:cubicBezTo>
                <a:lnTo>
                  <a:pt x="323" y="103"/>
                </a:lnTo>
                <a:lnTo>
                  <a:pt x="323" y="105"/>
                </a:lnTo>
                <a:cubicBezTo>
                  <a:pt x="323" y="132"/>
                  <a:pt x="301" y="153"/>
                  <a:pt x="275" y="153"/>
                </a:cubicBezTo>
                <a:cubicBezTo>
                  <a:pt x="248" y="153"/>
                  <a:pt x="227" y="132"/>
                  <a:pt x="227" y="105"/>
                </a:cubicBezTo>
                <a:lnTo>
                  <a:pt x="227" y="103"/>
                </a:lnTo>
                <a:lnTo>
                  <a:pt x="227" y="100"/>
                </a:lnTo>
                <a:cubicBezTo>
                  <a:pt x="227" y="74"/>
                  <a:pt x="248" y="52"/>
                  <a:pt x="275" y="52"/>
                </a:cubicBezTo>
                <a:cubicBezTo>
                  <a:pt x="301" y="52"/>
                  <a:pt x="323" y="74"/>
                  <a:pt x="323" y="100"/>
                </a:cubicBezTo>
                <a:lnTo>
                  <a:pt x="323" y="103"/>
                </a:lnTo>
                <a:lnTo>
                  <a:pt x="322" y="92"/>
                </a:lnTo>
                <a:lnTo>
                  <a:pt x="322" y="94"/>
                </a:lnTo>
                <a:lnTo>
                  <a:pt x="227" y="105"/>
                </a:lnTo>
                <a:lnTo>
                  <a:pt x="227" y="102"/>
                </a:lnTo>
                <a:lnTo>
                  <a:pt x="228" y="93"/>
                </a:lnTo>
                <a:lnTo>
                  <a:pt x="229" y="88"/>
                </a:lnTo>
                <a:lnTo>
                  <a:pt x="228" y="91"/>
                </a:lnTo>
                <a:cubicBezTo>
                  <a:pt x="228" y="67"/>
                  <a:pt x="247" y="46"/>
                  <a:pt x="271" y="43"/>
                </a:cubicBezTo>
                <a:cubicBezTo>
                  <a:pt x="295" y="40"/>
                  <a:pt x="317" y="56"/>
                  <a:pt x="323" y="79"/>
                </a:cubicBezTo>
                <a:lnTo>
                  <a:pt x="324" y="81"/>
                </a:lnTo>
                <a:cubicBezTo>
                  <a:pt x="324" y="85"/>
                  <a:pt x="325" y="89"/>
                  <a:pt x="325" y="93"/>
                </a:cubicBezTo>
                <a:lnTo>
                  <a:pt x="325" y="98"/>
                </a:lnTo>
                <a:lnTo>
                  <a:pt x="325" y="103"/>
                </a:lnTo>
                <a:lnTo>
                  <a:pt x="325" y="105"/>
                </a:lnTo>
                <a:cubicBezTo>
                  <a:pt x="325" y="132"/>
                  <a:pt x="303" y="153"/>
                  <a:pt x="277" y="153"/>
                </a:cubicBezTo>
                <a:cubicBezTo>
                  <a:pt x="250" y="153"/>
                  <a:pt x="229" y="132"/>
                  <a:pt x="229" y="105"/>
                </a:cubicBezTo>
                <a:lnTo>
                  <a:pt x="229" y="104"/>
                </a:lnTo>
                <a:lnTo>
                  <a:pt x="229" y="101"/>
                </a:lnTo>
                <a:lnTo>
                  <a:pt x="229" y="96"/>
                </a:lnTo>
                <a:lnTo>
                  <a:pt x="229" y="91"/>
                </a:lnTo>
                <a:cubicBezTo>
                  <a:pt x="229" y="64"/>
                  <a:pt x="250" y="43"/>
                  <a:pt x="277" y="43"/>
                </a:cubicBezTo>
                <a:lnTo>
                  <a:pt x="278" y="43"/>
                </a:lnTo>
                <a:cubicBezTo>
                  <a:pt x="305" y="43"/>
                  <a:pt x="326" y="64"/>
                  <a:pt x="326" y="91"/>
                </a:cubicBezTo>
                <a:lnTo>
                  <a:pt x="326" y="94"/>
                </a:lnTo>
                <a:cubicBezTo>
                  <a:pt x="326" y="100"/>
                  <a:pt x="326" y="105"/>
                  <a:pt x="324" y="110"/>
                </a:cubicBezTo>
                <a:lnTo>
                  <a:pt x="324" y="111"/>
                </a:lnTo>
                <a:cubicBezTo>
                  <a:pt x="316" y="134"/>
                  <a:pt x="292" y="148"/>
                  <a:pt x="268" y="143"/>
                </a:cubicBezTo>
                <a:cubicBezTo>
                  <a:pt x="244" y="138"/>
                  <a:pt x="228" y="116"/>
                  <a:pt x="230" y="91"/>
                </a:cubicBezTo>
                <a:lnTo>
                  <a:pt x="231" y="86"/>
                </a:lnTo>
                <a:lnTo>
                  <a:pt x="230" y="86"/>
                </a:lnTo>
                <a:cubicBezTo>
                  <a:pt x="230" y="60"/>
                  <a:pt x="252" y="38"/>
                  <a:pt x="278" y="38"/>
                </a:cubicBezTo>
                <a:cubicBezTo>
                  <a:pt x="305" y="38"/>
                  <a:pt x="326" y="60"/>
                  <a:pt x="326" y="86"/>
                </a:cubicBezTo>
                <a:lnTo>
                  <a:pt x="326" y="88"/>
                </a:lnTo>
                <a:lnTo>
                  <a:pt x="326" y="91"/>
                </a:lnTo>
                <a:lnTo>
                  <a:pt x="326" y="96"/>
                </a:lnTo>
                <a:lnTo>
                  <a:pt x="231" y="90"/>
                </a:lnTo>
                <a:lnTo>
                  <a:pt x="232" y="82"/>
                </a:lnTo>
                <a:lnTo>
                  <a:pt x="232" y="78"/>
                </a:lnTo>
                <a:lnTo>
                  <a:pt x="327" y="93"/>
                </a:lnTo>
                <a:lnTo>
                  <a:pt x="326" y="95"/>
                </a:lnTo>
                <a:lnTo>
                  <a:pt x="324" y="102"/>
                </a:lnTo>
                <a:cubicBezTo>
                  <a:pt x="317" y="124"/>
                  <a:pt x="294" y="138"/>
                  <a:pt x="271" y="134"/>
                </a:cubicBezTo>
                <a:cubicBezTo>
                  <a:pt x="248" y="130"/>
                  <a:pt x="230" y="110"/>
                  <a:pt x="230" y="86"/>
                </a:cubicBezTo>
                <a:lnTo>
                  <a:pt x="230" y="85"/>
                </a:lnTo>
                <a:lnTo>
                  <a:pt x="231" y="92"/>
                </a:lnTo>
                <a:lnTo>
                  <a:pt x="230" y="88"/>
                </a:lnTo>
                <a:cubicBezTo>
                  <a:pt x="230" y="86"/>
                  <a:pt x="230" y="84"/>
                  <a:pt x="230" y="81"/>
                </a:cubicBezTo>
                <a:lnTo>
                  <a:pt x="230" y="77"/>
                </a:lnTo>
                <a:cubicBezTo>
                  <a:pt x="230" y="50"/>
                  <a:pt x="251" y="29"/>
                  <a:pt x="278" y="29"/>
                </a:cubicBezTo>
                <a:lnTo>
                  <a:pt x="278" y="29"/>
                </a:lnTo>
                <a:cubicBezTo>
                  <a:pt x="305" y="29"/>
                  <a:pt x="326" y="50"/>
                  <a:pt x="326" y="77"/>
                </a:cubicBezTo>
                <a:lnTo>
                  <a:pt x="326" y="80"/>
                </a:lnTo>
                <a:cubicBezTo>
                  <a:pt x="326" y="85"/>
                  <a:pt x="326" y="90"/>
                  <a:pt x="324" y="95"/>
                </a:cubicBezTo>
                <a:lnTo>
                  <a:pt x="324" y="97"/>
                </a:lnTo>
                <a:cubicBezTo>
                  <a:pt x="316" y="120"/>
                  <a:pt x="291" y="134"/>
                  <a:pt x="267" y="128"/>
                </a:cubicBezTo>
                <a:cubicBezTo>
                  <a:pt x="243" y="123"/>
                  <a:pt x="227" y="100"/>
                  <a:pt x="230" y="76"/>
                </a:cubicBezTo>
                <a:lnTo>
                  <a:pt x="231" y="72"/>
                </a:lnTo>
                <a:lnTo>
                  <a:pt x="230" y="72"/>
                </a:lnTo>
                <a:cubicBezTo>
                  <a:pt x="230" y="45"/>
                  <a:pt x="252" y="24"/>
                  <a:pt x="278" y="24"/>
                </a:cubicBezTo>
                <a:lnTo>
                  <a:pt x="279" y="24"/>
                </a:lnTo>
                <a:lnTo>
                  <a:pt x="232" y="63"/>
                </a:lnTo>
                <a:lnTo>
                  <a:pt x="233" y="60"/>
                </a:lnTo>
                <a:lnTo>
                  <a:pt x="232" y="69"/>
                </a:lnTo>
                <a:lnTo>
                  <a:pt x="232" y="67"/>
                </a:lnTo>
                <a:lnTo>
                  <a:pt x="327" y="77"/>
                </a:lnTo>
                <a:lnTo>
                  <a:pt x="327" y="79"/>
                </a:lnTo>
                <a:lnTo>
                  <a:pt x="326" y="84"/>
                </a:lnTo>
                <a:cubicBezTo>
                  <a:pt x="319" y="108"/>
                  <a:pt x="295" y="124"/>
                  <a:pt x="270" y="119"/>
                </a:cubicBezTo>
                <a:cubicBezTo>
                  <a:pt x="246" y="115"/>
                  <a:pt x="228" y="92"/>
                  <a:pt x="231" y="67"/>
                </a:cubicBezTo>
                <a:lnTo>
                  <a:pt x="232" y="62"/>
                </a:lnTo>
                <a:lnTo>
                  <a:pt x="233" y="53"/>
                </a:lnTo>
                <a:cubicBezTo>
                  <a:pt x="238" y="29"/>
                  <a:pt x="261" y="12"/>
                  <a:pt x="285" y="15"/>
                </a:cubicBezTo>
                <a:cubicBezTo>
                  <a:pt x="310" y="17"/>
                  <a:pt x="328" y="38"/>
                  <a:pt x="328" y="62"/>
                </a:cubicBezTo>
                <a:lnTo>
                  <a:pt x="328" y="64"/>
                </a:lnTo>
                <a:lnTo>
                  <a:pt x="328" y="67"/>
                </a:lnTo>
                <a:lnTo>
                  <a:pt x="328" y="70"/>
                </a:lnTo>
                <a:lnTo>
                  <a:pt x="328" y="72"/>
                </a:lnTo>
                <a:cubicBezTo>
                  <a:pt x="328" y="98"/>
                  <a:pt x="307" y="120"/>
                  <a:pt x="280" y="120"/>
                </a:cubicBezTo>
                <a:cubicBezTo>
                  <a:pt x="254" y="120"/>
                  <a:pt x="232" y="98"/>
                  <a:pt x="232" y="72"/>
                </a:cubicBezTo>
                <a:lnTo>
                  <a:pt x="232" y="69"/>
                </a:lnTo>
                <a:lnTo>
                  <a:pt x="232" y="65"/>
                </a:lnTo>
                <a:lnTo>
                  <a:pt x="232" y="60"/>
                </a:lnTo>
                <a:cubicBezTo>
                  <a:pt x="232" y="57"/>
                  <a:pt x="233" y="54"/>
                  <a:pt x="233" y="51"/>
                </a:cubicBezTo>
                <a:lnTo>
                  <a:pt x="234" y="49"/>
                </a:lnTo>
                <a:cubicBezTo>
                  <a:pt x="239" y="24"/>
                  <a:pt x="261" y="8"/>
                  <a:pt x="286" y="10"/>
                </a:cubicBezTo>
                <a:cubicBezTo>
                  <a:pt x="310" y="13"/>
                  <a:pt x="329" y="33"/>
                  <a:pt x="329" y="58"/>
                </a:cubicBezTo>
                <a:lnTo>
                  <a:pt x="329" y="59"/>
                </a:lnTo>
                <a:lnTo>
                  <a:pt x="329" y="62"/>
                </a:lnTo>
                <a:lnTo>
                  <a:pt x="281" y="14"/>
                </a:lnTo>
                <a:lnTo>
                  <a:pt x="281" y="14"/>
                </a:lnTo>
                <a:lnTo>
                  <a:pt x="233" y="62"/>
                </a:lnTo>
                <a:lnTo>
                  <a:pt x="233" y="59"/>
                </a:lnTo>
                <a:lnTo>
                  <a:pt x="233" y="58"/>
                </a:lnTo>
                <a:cubicBezTo>
                  <a:pt x="233" y="31"/>
                  <a:pt x="255" y="10"/>
                  <a:pt x="281" y="10"/>
                </a:cubicBezTo>
                <a:cubicBezTo>
                  <a:pt x="308" y="10"/>
                  <a:pt x="329" y="31"/>
                  <a:pt x="329" y="58"/>
                </a:cubicBezTo>
                <a:lnTo>
                  <a:pt x="329" y="59"/>
                </a:lnTo>
                <a:lnTo>
                  <a:pt x="329" y="53"/>
                </a:lnTo>
                <a:lnTo>
                  <a:pt x="329" y="56"/>
                </a:lnTo>
                <a:cubicBezTo>
                  <a:pt x="330" y="58"/>
                  <a:pt x="330" y="61"/>
                  <a:pt x="330" y="63"/>
                </a:cubicBezTo>
                <a:lnTo>
                  <a:pt x="330" y="66"/>
                </a:lnTo>
                <a:lnTo>
                  <a:pt x="328" y="51"/>
                </a:lnTo>
                <a:lnTo>
                  <a:pt x="328" y="52"/>
                </a:lnTo>
                <a:lnTo>
                  <a:pt x="235" y="61"/>
                </a:lnTo>
                <a:lnTo>
                  <a:pt x="235" y="57"/>
                </a:lnTo>
                <a:lnTo>
                  <a:pt x="236" y="54"/>
                </a:lnTo>
                <a:lnTo>
                  <a:pt x="235" y="52"/>
                </a:lnTo>
                <a:lnTo>
                  <a:pt x="235" y="48"/>
                </a:lnTo>
                <a:cubicBezTo>
                  <a:pt x="235" y="22"/>
                  <a:pt x="257" y="0"/>
                  <a:pt x="283" y="0"/>
                </a:cubicBezTo>
                <a:cubicBezTo>
                  <a:pt x="310" y="0"/>
                  <a:pt x="331" y="22"/>
                  <a:pt x="331" y="48"/>
                </a:cubicBezTo>
                <a:lnTo>
                  <a:pt x="331" y="52"/>
                </a:lnTo>
                <a:lnTo>
                  <a:pt x="331" y="62"/>
                </a:lnTo>
                <a:lnTo>
                  <a:pt x="330" y="71"/>
                </a:lnTo>
                <a:lnTo>
                  <a:pt x="330" y="74"/>
                </a:lnTo>
                <a:cubicBezTo>
                  <a:pt x="327" y="96"/>
                  <a:pt x="309" y="113"/>
                  <a:pt x="287" y="115"/>
                </a:cubicBezTo>
                <a:cubicBezTo>
                  <a:pt x="265" y="117"/>
                  <a:pt x="244" y="104"/>
                  <a:pt x="237" y="83"/>
                </a:cubicBezTo>
                <a:lnTo>
                  <a:pt x="236" y="81"/>
                </a:lnTo>
                <a:cubicBezTo>
                  <a:pt x="235" y="76"/>
                  <a:pt x="234" y="71"/>
                  <a:pt x="234" y="66"/>
                </a:cubicBezTo>
                <a:lnTo>
                  <a:pt x="234" y="63"/>
                </a:lnTo>
                <a:lnTo>
                  <a:pt x="234" y="70"/>
                </a:lnTo>
                <a:lnTo>
                  <a:pt x="234" y="66"/>
                </a:lnTo>
                <a:cubicBezTo>
                  <a:pt x="234" y="64"/>
                  <a:pt x="233" y="62"/>
                  <a:pt x="233" y="59"/>
                </a:cubicBezTo>
                <a:lnTo>
                  <a:pt x="233" y="58"/>
                </a:lnTo>
                <a:lnTo>
                  <a:pt x="329" y="58"/>
                </a:lnTo>
                <a:lnTo>
                  <a:pt x="329" y="59"/>
                </a:lnTo>
                <a:lnTo>
                  <a:pt x="329" y="62"/>
                </a:lnTo>
                <a:cubicBezTo>
                  <a:pt x="329" y="89"/>
                  <a:pt x="308" y="110"/>
                  <a:pt x="281" y="110"/>
                </a:cubicBezTo>
                <a:lnTo>
                  <a:pt x="281" y="110"/>
                </a:lnTo>
                <a:cubicBezTo>
                  <a:pt x="254" y="110"/>
                  <a:pt x="233" y="89"/>
                  <a:pt x="233" y="62"/>
                </a:cubicBezTo>
                <a:lnTo>
                  <a:pt x="233" y="59"/>
                </a:lnTo>
                <a:lnTo>
                  <a:pt x="233" y="58"/>
                </a:lnTo>
                <a:lnTo>
                  <a:pt x="328" y="67"/>
                </a:lnTo>
                <a:lnTo>
                  <a:pt x="328" y="70"/>
                </a:lnTo>
                <a:lnTo>
                  <a:pt x="328" y="60"/>
                </a:lnTo>
                <a:lnTo>
                  <a:pt x="328" y="65"/>
                </a:lnTo>
                <a:lnTo>
                  <a:pt x="328" y="69"/>
                </a:lnTo>
                <a:lnTo>
                  <a:pt x="328" y="72"/>
                </a:lnTo>
                <a:lnTo>
                  <a:pt x="232" y="72"/>
                </a:lnTo>
                <a:lnTo>
                  <a:pt x="232" y="70"/>
                </a:lnTo>
                <a:lnTo>
                  <a:pt x="232" y="67"/>
                </a:lnTo>
                <a:lnTo>
                  <a:pt x="232" y="64"/>
                </a:lnTo>
                <a:lnTo>
                  <a:pt x="232" y="62"/>
                </a:lnTo>
                <a:lnTo>
                  <a:pt x="328" y="72"/>
                </a:lnTo>
                <a:lnTo>
                  <a:pt x="327" y="73"/>
                </a:lnTo>
                <a:lnTo>
                  <a:pt x="327" y="77"/>
                </a:lnTo>
                <a:lnTo>
                  <a:pt x="232" y="60"/>
                </a:lnTo>
                <a:lnTo>
                  <a:pt x="232" y="61"/>
                </a:lnTo>
                <a:lnTo>
                  <a:pt x="233" y="58"/>
                </a:lnTo>
                <a:cubicBezTo>
                  <a:pt x="238" y="34"/>
                  <a:pt x="260" y="17"/>
                  <a:pt x="285" y="20"/>
                </a:cubicBezTo>
                <a:cubicBezTo>
                  <a:pt x="309" y="22"/>
                  <a:pt x="328" y="43"/>
                  <a:pt x="328" y="67"/>
                </a:cubicBezTo>
                <a:lnTo>
                  <a:pt x="328" y="69"/>
                </a:lnTo>
                <a:cubicBezTo>
                  <a:pt x="328" y="73"/>
                  <a:pt x="328" y="76"/>
                  <a:pt x="327" y="79"/>
                </a:cubicBezTo>
                <a:lnTo>
                  <a:pt x="327" y="81"/>
                </a:lnTo>
                <a:cubicBezTo>
                  <a:pt x="322" y="104"/>
                  <a:pt x="302" y="120"/>
                  <a:pt x="279" y="120"/>
                </a:cubicBezTo>
                <a:lnTo>
                  <a:pt x="278" y="120"/>
                </a:lnTo>
                <a:lnTo>
                  <a:pt x="326" y="72"/>
                </a:lnTo>
                <a:lnTo>
                  <a:pt x="326" y="83"/>
                </a:lnTo>
                <a:lnTo>
                  <a:pt x="326" y="87"/>
                </a:lnTo>
                <a:lnTo>
                  <a:pt x="232" y="66"/>
                </a:lnTo>
                <a:lnTo>
                  <a:pt x="233" y="65"/>
                </a:lnTo>
                <a:lnTo>
                  <a:pt x="230" y="80"/>
                </a:lnTo>
                <a:lnTo>
                  <a:pt x="230" y="77"/>
                </a:lnTo>
                <a:lnTo>
                  <a:pt x="278" y="125"/>
                </a:lnTo>
                <a:lnTo>
                  <a:pt x="278" y="125"/>
                </a:lnTo>
                <a:lnTo>
                  <a:pt x="326" y="77"/>
                </a:lnTo>
                <a:lnTo>
                  <a:pt x="326" y="81"/>
                </a:lnTo>
                <a:lnTo>
                  <a:pt x="325" y="75"/>
                </a:lnTo>
                <a:lnTo>
                  <a:pt x="326" y="78"/>
                </a:lnTo>
                <a:cubicBezTo>
                  <a:pt x="326" y="80"/>
                  <a:pt x="326" y="83"/>
                  <a:pt x="326" y="85"/>
                </a:cubicBezTo>
                <a:lnTo>
                  <a:pt x="326" y="86"/>
                </a:lnTo>
                <a:lnTo>
                  <a:pt x="233" y="71"/>
                </a:lnTo>
                <a:lnTo>
                  <a:pt x="233" y="72"/>
                </a:lnTo>
                <a:lnTo>
                  <a:pt x="233" y="70"/>
                </a:lnTo>
                <a:cubicBezTo>
                  <a:pt x="239" y="46"/>
                  <a:pt x="263" y="30"/>
                  <a:pt x="288" y="34"/>
                </a:cubicBezTo>
                <a:cubicBezTo>
                  <a:pt x="312" y="38"/>
                  <a:pt x="330" y="60"/>
                  <a:pt x="328" y="85"/>
                </a:cubicBezTo>
                <a:lnTo>
                  <a:pt x="327" y="95"/>
                </a:lnTo>
                <a:lnTo>
                  <a:pt x="326" y="102"/>
                </a:lnTo>
                <a:cubicBezTo>
                  <a:pt x="323" y="127"/>
                  <a:pt x="301" y="146"/>
                  <a:pt x="275" y="144"/>
                </a:cubicBezTo>
                <a:cubicBezTo>
                  <a:pt x="250" y="142"/>
                  <a:pt x="230" y="121"/>
                  <a:pt x="230" y="96"/>
                </a:cubicBezTo>
                <a:lnTo>
                  <a:pt x="230" y="91"/>
                </a:lnTo>
                <a:lnTo>
                  <a:pt x="230" y="88"/>
                </a:lnTo>
                <a:lnTo>
                  <a:pt x="230" y="86"/>
                </a:lnTo>
                <a:lnTo>
                  <a:pt x="326" y="86"/>
                </a:lnTo>
                <a:lnTo>
                  <a:pt x="326" y="96"/>
                </a:lnTo>
                <a:lnTo>
                  <a:pt x="326" y="101"/>
                </a:lnTo>
                <a:lnTo>
                  <a:pt x="232" y="81"/>
                </a:lnTo>
                <a:lnTo>
                  <a:pt x="233" y="79"/>
                </a:lnTo>
                <a:lnTo>
                  <a:pt x="230" y="94"/>
                </a:lnTo>
                <a:lnTo>
                  <a:pt x="230" y="91"/>
                </a:lnTo>
                <a:lnTo>
                  <a:pt x="278" y="139"/>
                </a:lnTo>
                <a:lnTo>
                  <a:pt x="277" y="139"/>
                </a:lnTo>
                <a:lnTo>
                  <a:pt x="325" y="91"/>
                </a:lnTo>
                <a:lnTo>
                  <a:pt x="325" y="96"/>
                </a:lnTo>
                <a:lnTo>
                  <a:pt x="325" y="101"/>
                </a:lnTo>
                <a:lnTo>
                  <a:pt x="325" y="104"/>
                </a:lnTo>
                <a:lnTo>
                  <a:pt x="325" y="105"/>
                </a:lnTo>
                <a:lnTo>
                  <a:pt x="229" y="105"/>
                </a:lnTo>
                <a:lnTo>
                  <a:pt x="229" y="103"/>
                </a:lnTo>
                <a:lnTo>
                  <a:pt x="229" y="98"/>
                </a:lnTo>
                <a:lnTo>
                  <a:pt x="229" y="93"/>
                </a:lnTo>
                <a:lnTo>
                  <a:pt x="230" y="105"/>
                </a:lnTo>
                <a:lnTo>
                  <a:pt x="230" y="103"/>
                </a:lnTo>
                <a:lnTo>
                  <a:pt x="324" y="91"/>
                </a:lnTo>
                <a:lnTo>
                  <a:pt x="324" y="98"/>
                </a:lnTo>
                <a:lnTo>
                  <a:pt x="324" y="102"/>
                </a:lnTo>
                <a:lnTo>
                  <a:pt x="323" y="102"/>
                </a:lnTo>
                <a:lnTo>
                  <a:pt x="323" y="105"/>
                </a:lnTo>
                <a:cubicBezTo>
                  <a:pt x="323" y="130"/>
                  <a:pt x="305" y="150"/>
                  <a:pt x="281" y="153"/>
                </a:cubicBezTo>
                <a:cubicBezTo>
                  <a:pt x="257" y="156"/>
                  <a:pt x="235" y="141"/>
                  <a:pt x="229" y="117"/>
                </a:cubicBezTo>
                <a:lnTo>
                  <a:pt x="228" y="115"/>
                </a:lnTo>
                <a:cubicBezTo>
                  <a:pt x="227" y="111"/>
                  <a:pt x="227" y="107"/>
                  <a:pt x="227" y="103"/>
                </a:cubicBezTo>
                <a:lnTo>
                  <a:pt x="227" y="100"/>
                </a:lnTo>
                <a:lnTo>
                  <a:pt x="323" y="100"/>
                </a:lnTo>
                <a:lnTo>
                  <a:pt x="323" y="103"/>
                </a:lnTo>
                <a:lnTo>
                  <a:pt x="323" y="105"/>
                </a:lnTo>
                <a:lnTo>
                  <a:pt x="227" y="105"/>
                </a:lnTo>
                <a:lnTo>
                  <a:pt x="227" y="103"/>
                </a:lnTo>
                <a:lnTo>
                  <a:pt x="227" y="100"/>
                </a:lnTo>
                <a:lnTo>
                  <a:pt x="318" y="122"/>
                </a:lnTo>
                <a:lnTo>
                  <a:pt x="317" y="124"/>
                </a:lnTo>
                <a:lnTo>
                  <a:pt x="320" y="118"/>
                </a:lnTo>
                <a:lnTo>
                  <a:pt x="319" y="121"/>
                </a:lnTo>
                <a:lnTo>
                  <a:pt x="273" y="57"/>
                </a:lnTo>
                <a:lnTo>
                  <a:pt x="274" y="57"/>
                </a:lnTo>
                <a:lnTo>
                  <a:pt x="227" y="98"/>
                </a:lnTo>
                <a:lnTo>
                  <a:pt x="228" y="95"/>
                </a:lnTo>
                <a:lnTo>
                  <a:pt x="227" y="102"/>
                </a:lnTo>
                <a:lnTo>
                  <a:pt x="227" y="100"/>
                </a:lnTo>
                <a:lnTo>
                  <a:pt x="322" y="110"/>
                </a:lnTo>
                <a:lnTo>
                  <a:pt x="322" y="112"/>
                </a:lnTo>
                <a:cubicBezTo>
                  <a:pt x="321" y="115"/>
                  <a:pt x="320" y="118"/>
                  <a:pt x="319" y="121"/>
                </a:cubicBezTo>
                <a:lnTo>
                  <a:pt x="318" y="123"/>
                </a:lnTo>
                <a:cubicBezTo>
                  <a:pt x="309" y="145"/>
                  <a:pt x="287" y="157"/>
                  <a:pt x="264" y="153"/>
                </a:cubicBezTo>
                <a:cubicBezTo>
                  <a:pt x="242" y="148"/>
                  <a:pt x="225" y="128"/>
                  <a:pt x="225" y="105"/>
                </a:cubicBezTo>
                <a:lnTo>
                  <a:pt x="225" y="103"/>
                </a:lnTo>
                <a:lnTo>
                  <a:pt x="226" y="112"/>
                </a:lnTo>
                <a:lnTo>
                  <a:pt x="226" y="110"/>
                </a:lnTo>
                <a:lnTo>
                  <a:pt x="321" y="100"/>
                </a:lnTo>
                <a:lnTo>
                  <a:pt x="321" y="110"/>
                </a:lnTo>
                <a:lnTo>
                  <a:pt x="320" y="115"/>
                </a:lnTo>
                <a:lnTo>
                  <a:pt x="272" y="62"/>
                </a:lnTo>
                <a:lnTo>
                  <a:pt x="273" y="62"/>
                </a:lnTo>
                <a:lnTo>
                  <a:pt x="273" y="158"/>
                </a:lnTo>
                <a:lnTo>
                  <a:pt x="272" y="158"/>
                </a:lnTo>
                <a:lnTo>
                  <a:pt x="271" y="158"/>
                </a:lnTo>
                <a:lnTo>
                  <a:pt x="319" y="110"/>
                </a:lnTo>
                <a:lnTo>
                  <a:pt x="319" y="117"/>
                </a:lnTo>
                <a:lnTo>
                  <a:pt x="319" y="122"/>
                </a:lnTo>
                <a:lnTo>
                  <a:pt x="319" y="124"/>
                </a:lnTo>
                <a:cubicBezTo>
                  <a:pt x="319" y="147"/>
                  <a:pt x="304" y="166"/>
                  <a:pt x="282" y="171"/>
                </a:cubicBezTo>
                <a:cubicBezTo>
                  <a:pt x="261" y="176"/>
                  <a:pt x="238" y="166"/>
                  <a:pt x="229" y="146"/>
                </a:cubicBezTo>
                <a:lnTo>
                  <a:pt x="228" y="145"/>
                </a:lnTo>
                <a:cubicBezTo>
                  <a:pt x="226" y="140"/>
                  <a:pt x="224" y="135"/>
                  <a:pt x="223" y="129"/>
                </a:cubicBezTo>
                <a:lnTo>
                  <a:pt x="223" y="125"/>
                </a:lnTo>
                <a:lnTo>
                  <a:pt x="222" y="120"/>
                </a:lnTo>
                <a:lnTo>
                  <a:pt x="222" y="115"/>
                </a:lnTo>
                <a:lnTo>
                  <a:pt x="317" y="119"/>
                </a:lnTo>
                <a:lnTo>
                  <a:pt x="316" y="120"/>
                </a:lnTo>
                <a:lnTo>
                  <a:pt x="316" y="125"/>
                </a:lnTo>
                <a:cubicBezTo>
                  <a:pt x="313" y="149"/>
                  <a:pt x="292" y="167"/>
                  <a:pt x="268" y="167"/>
                </a:cubicBezTo>
                <a:lnTo>
                  <a:pt x="265" y="167"/>
                </a:lnTo>
                <a:lnTo>
                  <a:pt x="265" y="167"/>
                </a:lnTo>
                <a:lnTo>
                  <a:pt x="311" y="133"/>
                </a:lnTo>
                <a:lnTo>
                  <a:pt x="309" y="138"/>
                </a:lnTo>
                <a:lnTo>
                  <a:pt x="263" y="76"/>
                </a:lnTo>
                <a:lnTo>
                  <a:pt x="264" y="76"/>
                </a:lnTo>
                <a:cubicBezTo>
                  <a:pt x="290" y="76"/>
                  <a:pt x="312" y="98"/>
                  <a:pt x="312" y="124"/>
                </a:cubicBezTo>
                <a:lnTo>
                  <a:pt x="312" y="127"/>
                </a:lnTo>
                <a:cubicBezTo>
                  <a:pt x="312" y="131"/>
                  <a:pt x="311" y="135"/>
                  <a:pt x="311" y="139"/>
                </a:cubicBezTo>
                <a:lnTo>
                  <a:pt x="310" y="141"/>
                </a:lnTo>
                <a:lnTo>
                  <a:pt x="263" y="81"/>
                </a:lnTo>
                <a:lnTo>
                  <a:pt x="264" y="81"/>
                </a:lnTo>
                <a:cubicBezTo>
                  <a:pt x="279" y="81"/>
                  <a:pt x="292" y="87"/>
                  <a:pt x="302" y="99"/>
                </a:cubicBezTo>
                <a:cubicBezTo>
                  <a:pt x="311" y="110"/>
                  <a:pt x="314" y="124"/>
                  <a:pt x="312" y="138"/>
                </a:cubicBezTo>
                <a:lnTo>
                  <a:pt x="311" y="143"/>
                </a:lnTo>
                <a:cubicBezTo>
                  <a:pt x="306" y="168"/>
                  <a:pt x="283" y="184"/>
                  <a:pt x="259" y="182"/>
                </a:cubicBezTo>
                <a:cubicBezTo>
                  <a:pt x="234" y="179"/>
                  <a:pt x="215" y="159"/>
                  <a:pt x="215" y="134"/>
                </a:cubicBezTo>
                <a:lnTo>
                  <a:pt x="215" y="131"/>
                </a:lnTo>
                <a:lnTo>
                  <a:pt x="215" y="129"/>
                </a:lnTo>
                <a:lnTo>
                  <a:pt x="311" y="129"/>
                </a:lnTo>
                <a:lnTo>
                  <a:pt x="311" y="134"/>
                </a:lnTo>
                <a:lnTo>
                  <a:pt x="311" y="138"/>
                </a:lnTo>
                <a:lnTo>
                  <a:pt x="215" y="138"/>
                </a:lnTo>
                <a:lnTo>
                  <a:pt x="215" y="136"/>
                </a:lnTo>
                <a:lnTo>
                  <a:pt x="215" y="134"/>
                </a:lnTo>
                <a:lnTo>
                  <a:pt x="311" y="134"/>
                </a:lnTo>
                <a:lnTo>
                  <a:pt x="311" y="135"/>
                </a:lnTo>
                <a:lnTo>
                  <a:pt x="311" y="138"/>
                </a:lnTo>
                <a:lnTo>
                  <a:pt x="311" y="142"/>
                </a:lnTo>
                <a:lnTo>
                  <a:pt x="311" y="143"/>
                </a:lnTo>
                <a:cubicBezTo>
                  <a:pt x="311" y="168"/>
                  <a:pt x="293" y="189"/>
                  <a:pt x="268" y="191"/>
                </a:cubicBezTo>
                <a:cubicBezTo>
                  <a:pt x="244" y="194"/>
                  <a:pt x="221" y="177"/>
                  <a:pt x="216" y="153"/>
                </a:cubicBezTo>
                <a:lnTo>
                  <a:pt x="216" y="150"/>
                </a:lnTo>
                <a:lnTo>
                  <a:pt x="218" y="159"/>
                </a:lnTo>
                <a:lnTo>
                  <a:pt x="217" y="156"/>
                </a:lnTo>
                <a:lnTo>
                  <a:pt x="310" y="138"/>
                </a:lnTo>
                <a:lnTo>
                  <a:pt x="310" y="140"/>
                </a:lnTo>
                <a:cubicBezTo>
                  <a:pt x="310" y="143"/>
                  <a:pt x="310" y="146"/>
                  <a:pt x="309" y="148"/>
                </a:cubicBezTo>
                <a:lnTo>
                  <a:pt x="309" y="153"/>
                </a:lnTo>
                <a:lnTo>
                  <a:pt x="308" y="158"/>
                </a:lnTo>
                <a:cubicBezTo>
                  <a:pt x="303" y="180"/>
                  <a:pt x="283" y="196"/>
                  <a:pt x="260" y="196"/>
                </a:cubicBezTo>
                <a:lnTo>
                  <a:pt x="260" y="196"/>
                </a:lnTo>
                <a:lnTo>
                  <a:pt x="308" y="153"/>
                </a:lnTo>
                <a:lnTo>
                  <a:pt x="307" y="160"/>
                </a:lnTo>
                <a:lnTo>
                  <a:pt x="307" y="164"/>
                </a:lnTo>
                <a:cubicBezTo>
                  <a:pt x="303" y="189"/>
                  <a:pt x="281" y="207"/>
                  <a:pt x="256" y="206"/>
                </a:cubicBezTo>
                <a:cubicBezTo>
                  <a:pt x="231" y="204"/>
                  <a:pt x="211" y="183"/>
                  <a:pt x="211" y="158"/>
                </a:cubicBezTo>
                <a:lnTo>
                  <a:pt x="211" y="156"/>
                </a:lnTo>
                <a:cubicBezTo>
                  <a:pt x="211" y="154"/>
                  <a:pt x="211" y="151"/>
                  <a:pt x="212" y="149"/>
                </a:cubicBezTo>
                <a:lnTo>
                  <a:pt x="212" y="146"/>
                </a:lnTo>
                <a:lnTo>
                  <a:pt x="211" y="153"/>
                </a:lnTo>
                <a:lnTo>
                  <a:pt x="211" y="150"/>
                </a:lnTo>
                <a:lnTo>
                  <a:pt x="211" y="148"/>
                </a:lnTo>
                <a:cubicBezTo>
                  <a:pt x="211" y="125"/>
                  <a:pt x="229" y="105"/>
                  <a:pt x="252" y="101"/>
                </a:cubicBezTo>
                <a:cubicBezTo>
                  <a:pt x="275" y="97"/>
                  <a:pt x="298" y="111"/>
                  <a:pt x="305" y="133"/>
                </a:cubicBezTo>
                <a:lnTo>
                  <a:pt x="306" y="135"/>
                </a:lnTo>
                <a:cubicBezTo>
                  <a:pt x="306" y="137"/>
                  <a:pt x="307" y="140"/>
                  <a:pt x="307" y="142"/>
                </a:cubicBezTo>
                <a:lnTo>
                  <a:pt x="308" y="145"/>
                </a:lnTo>
                <a:cubicBezTo>
                  <a:pt x="309" y="152"/>
                  <a:pt x="309" y="160"/>
                  <a:pt x="306" y="167"/>
                </a:cubicBezTo>
                <a:lnTo>
                  <a:pt x="305" y="172"/>
                </a:lnTo>
                <a:cubicBezTo>
                  <a:pt x="299" y="192"/>
                  <a:pt x="280" y="206"/>
                  <a:pt x="259" y="206"/>
                </a:cubicBezTo>
                <a:lnTo>
                  <a:pt x="258" y="206"/>
                </a:lnTo>
                <a:cubicBezTo>
                  <a:pt x="232" y="206"/>
                  <a:pt x="210" y="184"/>
                  <a:pt x="210" y="158"/>
                </a:cubicBezTo>
                <a:lnTo>
                  <a:pt x="210" y="155"/>
                </a:lnTo>
                <a:lnTo>
                  <a:pt x="210" y="153"/>
                </a:lnTo>
                <a:cubicBezTo>
                  <a:pt x="210" y="128"/>
                  <a:pt x="230" y="107"/>
                  <a:pt x="255" y="105"/>
                </a:cubicBezTo>
                <a:cubicBezTo>
                  <a:pt x="280" y="103"/>
                  <a:pt x="302" y="121"/>
                  <a:pt x="306" y="146"/>
                </a:cubicBezTo>
                <a:lnTo>
                  <a:pt x="306" y="150"/>
                </a:lnTo>
                <a:cubicBezTo>
                  <a:pt x="307" y="152"/>
                  <a:pt x="307" y="154"/>
                  <a:pt x="307" y="156"/>
                </a:cubicBezTo>
                <a:lnTo>
                  <a:pt x="307" y="157"/>
                </a:lnTo>
                <a:lnTo>
                  <a:pt x="308" y="166"/>
                </a:lnTo>
                <a:lnTo>
                  <a:pt x="308" y="175"/>
                </a:lnTo>
                <a:lnTo>
                  <a:pt x="308" y="177"/>
                </a:lnTo>
                <a:lnTo>
                  <a:pt x="212" y="177"/>
                </a:lnTo>
                <a:lnTo>
                  <a:pt x="212" y="174"/>
                </a:lnTo>
                <a:lnTo>
                  <a:pt x="213" y="172"/>
                </a:lnTo>
                <a:lnTo>
                  <a:pt x="212" y="161"/>
                </a:lnTo>
                <a:lnTo>
                  <a:pt x="212" y="158"/>
                </a:lnTo>
                <a:cubicBezTo>
                  <a:pt x="212" y="139"/>
                  <a:pt x="224" y="121"/>
                  <a:pt x="242" y="114"/>
                </a:cubicBezTo>
                <a:cubicBezTo>
                  <a:pt x="260" y="106"/>
                  <a:pt x="280" y="110"/>
                  <a:pt x="294" y="124"/>
                </a:cubicBezTo>
                <a:lnTo>
                  <a:pt x="294" y="125"/>
                </a:lnTo>
                <a:cubicBezTo>
                  <a:pt x="303" y="134"/>
                  <a:pt x="308" y="146"/>
                  <a:pt x="308" y="158"/>
                </a:cubicBezTo>
                <a:lnTo>
                  <a:pt x="308" y="167"/>
                </a:lnTo>
                <a:lnTo>
                  <a:pt x="308" y="172"/>
                </a:lnTo>
                <a:cubicBezTo>
                  <a:pt x="308" y="175"/>
                  <a:pt x="307" y="177"/>
                  <a:pt x="307" y="180"/>
                </a:cubicBezTo>
                <a:lnTo>
                  <a:pt x="306" y="184"/>
                </a:lnTo>
                <a:cubicBezTo>
                  <a:pt x="300" y="204"/>
                  <a:pt x="282" y="219"/>
                  <a:pt x="261" y="220"/>
                </a:cubicBezTo>
                <a:cubicBezTo>
                  <a:pt x="239" y="221"/>
                  <a:pt x="220" y="207"/>
                  <a:pt x="213" y="187"/>
                </a:cubicBezTo>
                <a:lnTo>
                  <a:pt x="213" y="186"/>
                </a:lnTo>
                <a:cubicBezTo>
                  <a:pt x="212" y="183"/>
                  <a:pt x="212" y="181"/>
                  <a:pt x="211" y="178"/>
                </a:cubicBezTo>
                <a:lnTo>
                  <a:pt x="210" y="174"/>
                </a:lnTo>
                <a:lnTo>
                  <a:pt x="210" y="171"/>
                </a:lnTo>
                <a:lnTo>
                  <a:pt x="212" y="179"/>
                </a:lnTo>
                <a:lnTo>
                  <a:pt x="211" y="178"/>
                </a:lnTo>
                <a:lnTo>
                  <a:pt x="305" y="157"/>
                </a:lnTo>
                <a:lnTo>
                  <a:pt x="305" y="158"/>
                </a:lnTo>
                <a:lnTo>
                  <a:pt x="306" y="163"/>
                </a:lnTo>
                <a:cubicBezTo>
                  <a:pt x="308" y="177"/>
                  <a:pt x="304" y="192"/>
                  <a:pt x="295" y="203"/>
                </a:cubicBezTo>
                <a:cubicBezTo>
                  <a:pt x="286" y="214"/>
                  <a:pt x="273" y="220"/>
                  <a:pt x="258" y="220"/>
                </a:cubicBezTo>
                <a:lnTo>
                  <a:pt x="257" y="220"/>
                </a:lnTo>
                <a:lnTo>
                  <a:pt x="257" y="220"/>
                </a:lnTo>
                <a:lnTo>
                  <a:pt x="305" y="177"/>
                </a:lnTo>
                <a:lnTo>
                  <a:pt x="304" y="177"/>
                </a:lnTo>
                <a:lnTo>
                  <a:pt x="304" y="180"/>
                </a:lnTo>
                <a:lnTo>
                  <a:pt x="304" y="181"/>
                </a:lnTo>
                <a:lnTo>
                  <a:pt x="208" y="181"/>
                </a:lnTo>
                <a:lnTo>
                  <a:pt x="208" y="179"/>
                </a:lnTo>
                <a:lnTo>
                  <a:pt x="209" y="189"/>
                </a:lnTo>
                <a:lnTo>
                  <a:pt x="209" y="186"/>
                </a:lnTo>
                <a:lnTo>
                  <a:pt x="256" y="225"/>
                </a:lnTo>
                <a:lnTo>
                  <a:pt x="255" y="225"/>
                </a:lnTo>
                <a:lnTo>
                  <a:pt x="302" y="186"/>
                </a:lnTo>
                <a:lnTo>
                  <a:pt x="301" y="191"/>
                </a:lnTo>
                <a:lnTo>
                  <a:pt x="301" y="193"/>
                </a:lnTo>
                <a:lnTo>
                  <a:pt x="211" y="160"/>
                </a:lnTo>
                <a:lnTo>
                  <a:pt x="210" y="162"/>
                </a:lnTo>
                <a:lnTo>
                  <a:pt x="211" y="159"/>
                </a:lnTo>
                <a:cubicBezTo>
                  <a:pt x="221" y="136"/>
                  <a:pt x="247" y="124"/>
                  <a:pt x="271" y="131"/>
                </a:cubicBezTo>
                <a:cubicBezTo>
                  <a:pt x="295" y="139"/>
                  <a:pt x="309" y="164"/>
                  <a:pt x="303" y="189"/>
                </a:cubicBezTo>
                <a:lnTo>
                  <a:pt x="300" y="197"/>
                </a:lnTo>
                <a:lnTo>
                  <a:pt x="299" y="199"/>
                </a:lnTo>
                <a:lnTo>
                  <a:pt x="254" y="133"/>
                </a:lnTo>
                <a:lnTo>
                  <a:pt x="255" y="133"/>
                </a:lnTo>
                <a:lnTo>
                  <a:pt x="255" y="229"/>
                </a:lnTo>
                <a:lnTo>
                  <a:pt x="255" y="229"/>
                </a:lnTo>
                <a:lnTo>
                  <a:pt x="303" y="181"/>
                </a:lnTo>
                <a:lnTo>
                  <a:pt x="303" y="182"/>
                </a:lnTo>
                <a:lnTo>
                  <a:pt x="303" y="191"/>
                </a:lnTo>
                <a:lnTo>
                  <a:pt x="303" y="196"/>
                </a:lnTo>
                <a:cubicBezTo>
                  <a:pt x="303" y="220"/>
                  <a:pt x="285" y="241"/>
                  <a:pt x="261" y="244"/>
                </a:cubicBezTo>
                <a:cubicBezTo>
                  <a:pt x="237" y="247"/>
                  <a:pt x="215" y="231"/>
                  <a:pt x="209" y="208"/>
                </a:cubicBezTo>
                <a:lnTo>
                  <a:pt x="209" y="209"/>
                </a:lnTo>
                <a:lnTo>
                  <a:pt x="208" y="206"/>
                </a:lnTo>
                <a:cubicBezTo>
                  <a:pt x="204" y="192"/>
                  <a:pt x="206" y="175"/>
                  <a:pt x="215" y="163"/>
                </a:cubicBezTo>
                <a:cubicBezTo>
                  <a:pt x="224" y="150"/>
                  <a:pt x="239" y="143"/>
                  <a:pt x="254" y="143"/>
                </a:cubicBezTo>
                <a:lnTo>
                  <a:pt x="254" y="143"/>
                </a:lnTo>
                <a:cubicBezTo>
                  <a:pt x="268" y="143"/>
                  <a:pt x="281" y="149"/>
                  <a:pt x="290" y="159"/>
                </a:cubicBezTo>
                <a:cubicBezTo>
                  <a:pt x="299" y="169"/>
                  <a:pt x="304" y="182"/>
                  <a:pt x="302" y="196"/>
                </a:cubicBezTo>
                <a:lnTo>
                  <a:pt x="301" y="204"/>
                </a:lnTo>
                <a:lnTo>
                  <a:pt x="301" y="207"/>
                </a:lnTo>
                <a:cubicBezTo>
                  <a:pt x="300" y="209"/>
                  <a:pt x="300" y="212"/>
                  <a:pt x="299" y="214"/>
                </a:cubicBezTo>
                <a:lnTo>
                  <a:pt x="299" y="216"/>
                </a:lnTo>
                <a:cubicBezTo>
                  <a:pt x="291" y="238"/>
                  <a:pt x="269" y="252"/>
                  <a:pt x="245" y="248"/>
                </a:cubicBezTo>
                <a:cubicBezTo>
                  <a:pt x="222" y="244"/>
                  <a:pt x="205" y="224"/>
                  <a:pt x="205" y="200"/>
                </a:cubicBezTo>
                <a:lnTo>
                  <a:pt x="205" y="197"/>
                </a:lnTo>
                <a:lnTo>
                  <a:pt x="205" y="193"/>
                </a:lnTo>
                <a:lnTo>
                  <a:pt x="205" y="188"/>
                </a:lnTo>
                <a:lnTo>
                  <a:pt x="206" y="200"/>
                </a:lnTo>
                <a:lnTo>
                  <a:pt x="206" y="198"/>
                </a:lnTo>
                <a:lnTo>
                  <a:pt x="300" y="186"/>
                </a:lnTo>
                <a:lnTo>
                  <a:pt x="300" y="194"/>
                </a:lnTo>
                <a:lnTo>
                  <a:pt x="300" y="195"/>
                </a:lnTo>
                <a:lnTo>
                  <a:pt x="299" y="207"/>
                </a:lnTo>
                <a:lnTo>
                  <a:pt x="298" y="211"/>
                </a:lnTo>
                <a:cubicBezTo>
                  <a:pt x="298" y="214"/>
                  <a:pt x="297" y="216"/>
                  <a:pt x="297" y="219"/>
                </a:cubicBezTo>
                <a:lnTo>
                  <a:pt x="296" y="221"/>
                </a:lnTo>
                <a:cubicBezTo>
                  <a:pt x="289" y="241"/>
                  <a:pt x="269" y="255"/>
                  <a:pt x="247" y="253"/>
                </a:cubicBezTo>
                <a:cubicBezTo>
                  <a:pt x="226" y="252"/>
                  <a:pt x="208" y="236"/>
                  <a:pt x="203" y="215"/>
                </a:cubicBezTo>
                <a:lnTo>
                  <a:pt x="203" y="212"/>
                </a:lnTo>
                <a:lnTo>
                  <a:pt x="202" y="210"/>
                </a:lnTo>
                <a:lnTo>
                  <a:pt x="296" y="212"/>
                </a:lnTo>
                <a:lnTo>
                  <a:pt x="296" y="210"/>
                </a:lnTo>
                <a:lnTo>
                  <a:pt x="296" y="213"/>
                </a:lnTo>
                <a:lnTo>
                  <a:pt x="295" y="216"/>
                </a:lnTo>
                <a:cubicBezTo>
                  <a:pt x="294" y="223"/>
                  <a:pt x="292" y="229"/>
                  <a:pt x="288" y="235"/>
                </a:cubicBezTo>
                <a:lnTo>
                  <a:pt x="287" y="237"/>
                </a:lnTo>
                <a:cubicBezTo>
                  <a:pt x="275" y="254"/>
                  <a:pt x="253" y="262"/>
                  <a:pt x="233" y="256"/>
                </a:cubicBezTo>
                <a:cubicBezTo>
                  <a:pt x="213" y="250"/>
                  <a:pt x="199" y="231"/>
                  <a:pt x="199" y="210"/>
                </a:cubicBezTo>
                <a:lnTo>
                  <a:pt x="199" y="208"/>
                </a:lnTo>
                <a:lnTo>
                  <a:pt x="199" y="205"/>
                </a:lnTo>
                <a:lnTo>
                  <a:pt x="247" y="253"/>
                </a:lnTo>
                <a:lnTo>
                  <a:pt x="246" y="253"/>
                </a:lnTo>
                <a:lnTo>
                  <a:pt x="246" y="157"/>
                </a:lnTo>
                <a:lnTo>
                  <a:pt x="246" y="157"/>
                </a:lnTo>
                <a:lnTo>
                  <a:pt x="199" y="213"/>
                </a:lnTo>
                <a:lnTo>
                  <a:pt x="199" y="214"/>
                </a:lnTo>
                <a:lnTo>
                  <a:pt x="199" y="212"/>
                </a:lnTo>
                <a:lnTo>
                  <a:pt x="292" y="212"/>
                </a:lnTo>
                <a:lnTo>
                  <a:pt x="292" y="214"/>
                </a:lnTo>
                <a:lnTo>
                  <a:pt x="292" y="195"/>
                </a:lnTo>
                <a:lnTo>
                  <a:pt x="293" y="198"/>
                </a:lnTo>
                <a:cubicBezTo>
                  <a:pt x="293" y="200"/>
                  <a:pt x="293" y="203"/>
                  <a:pt x="293" y="205"/>
                </a:cubicBezTo>
                <a:lnTo>
                  <a:pt x="293" y="210"/>
                </a:lnTo>
                <a:cubicBezTo>
                  <a:pt x="293" y="236"/>
                  <a:pt x="272" y="258"/>
                  <a:pt x="245" y="258"/>
                </a:cubicBezTo>
                <a:lnTo>
                  <a:pt x="244" y="258"/>
                </a:lnTo>
                <a:lnTo>
                  <a:pt x="292" y="210"/>
                </a:lnTo>
                <a:lnTo>
                  <a:pt x="292" y="214"/>
                </a:lnTo>
                <a:lnTo>
                  <a:pt x="292" y="220"/>
                </a:lnTo>
                <a:lnTo>
                  <a:pt x="292" y="226"/>
                </a:lnTo>
                <a:lnTo>
                  <a:pt x="292" y="217"/>
                </a:lnTo>
                <a:lnTo>
                  <a:pt x="292" y="220"/>
                </a:lnTo>
                <a:lnTo>
                  <a:pt x="197" y="229"/>
                </a:lnTo>
                <a:lnTo>
                  <a:pt x="197" y="222"/>
                </a:lnTo>
                <a:lnTo>
                  <a:pt x="197" y="220"/>
                </a:lnTo>
                <a:lnTo>
                  <a:pt x="197" y="214"/>
                </a:lnTo>
                <a:lnTo>
                  <a:pt x="197" y="210"/>
                </a:lnTo>
                <a:lnTo>
                  <a:pt x="245" y="258"/>
                </a:lnTo>
                <a:lnTo>
                  <a:pt x="244" y="258"/>
                </a:lnTo>
                <a:lnTo>
                  <a:pt x="292" y="210"/>
                </a:lnTo>
                <a:lnTo>
                  <a:pt x="292" y="215"/>
                </a:lnTo>
                <a:lnTo>
                  <a:pt x="292" y="219"/>
                </a:lnTo>
                <a:lnTo>
                  <a:pt x="198" y="208"/>
                </a:lnTo>
                <a:lnTo>
                  <a:pt x="198" y="206"/>
                </a:lnTo>
                <a:lnTo>
                  <a:pt x="197" y="217"/>
                </a:lnTo>
                <a:lnTo>
                  <a:pt x="197" y="215"/>
                </a:lnTo>
                <a:lnTo>
                  <a:pt x="293" y="215"/>
                </a:lnTo>
                <a:lnTo>
                  <a:pt x="293" y="217"/>
                </a:lnTo>
                <a:cubicBezTo>
                  <a:pt x="293" y="220"/>
                  <a:pt x="293" y="223"/>
                  <a:pt x="292" y="226"/>
                </a:cubicBezTo>
                <a:lnTo>
                  <a:pt x="292" y="229"/>
                </a:lnTo>
                <a:cubicBezTo>
                  <a:pt x="287" y="251"/>
                  <a:pt x="267" y="267"/>
                  <a:pt x="244" y="267"/>
                </a:cubicBezTo>
                <a:lnTo>
                  <a:pt x="243" y="267"/>
                </a:lnTo>
                <a:lnTo>
                  <a:pt x="291" y="219"/>
                </a:lnTo>
                <a:lnTo>
                  <a:pt x="291" y="224"/>
                </a:lnTo>
                <a:lnTo>
                  <a:pt x="243" y="176"/>
                </a:lnTo>
                <a:lnTo>
                  <a:pt x="244" y="176"/>
                </a:lnTo>
                <a:cubicBezTo>
                  <a:pt x="262" y="176"/>
                  <a:pt x="278" y="186"/>
                  <a:pt x="286" y="201"/>
                </a:cubicBezTo>
                <a:cubicBezTo>
                  <a:pt x="295" y="216"/>
                  <a:pt x="295" y="234"/>
                  <a:pt x="286" y="249"/>
                </a:cubicBezTo>
                <a:lnTo>
                  <a:pt x="281" y="256"/>
                </a:lnTo>
                <a:lnTo>
                  <a:pt x="280" y="258"/>
                </a:lnTo>
                <a:cubicBezTo>
                  <a:pt x="269" y="272"/>
                  <a:pt x="251" y="279"/>
                  <a:pt x="234" y="276"/>
                </a:cubicBezTo>
                <a:cubicBezTo>
                  <a:pt x="216" y="273"/>
                  <a:pt x="202" y="261"/>
                  <a:pt x="196" y="244"/>
                </a:cubicBezTo>
                <a:lnTo>
                  <a:pt x="195" y="243"/>
                </a:lnTo>
                <a:cubicBezTo>
                  <a:pt x="195" y="240"/>
                  <a:pt x="194" y="238"/>
                  <a:pt x="194" y="235"/>
                </a:cubicBezTo>
                <a:lnTo>
                  <a:pt x="193" y="232"/>
                </a:lnTo>
                <a:cubicBezTo>
                  <a:pt x="193" y="230"/>
                  <a:pt x="192" y="227"/>
                  <a:pt x="192" y="224"/>
                </a:cubicBezTo>
                <a:lnTo>
                  <a:pt x="192" y="221"/>
                </a:lnTo>
                <a:lnTo>
                  <a:pt x="192" y="219"/>
                </a:lnTo>
                <a:lnTo>
                  <a:pt x="288" y="225"/>
                </a:lnTo>
                <a:lnTo>
                  <a:pt x="288" y="229"/>
                </a:lnTo>
                <a:lnTo>
                  <a:pt x="288" y="219"/>
                </a:lnTo>
                <a:lnTo>
                  <a:pt x="288" y="224"/>
                </a:lnTo>
                <a:lnTo>
                  <a:pt x="240" y="181"/>
                </a:lnTo>
                <a:lnTo>
                  <a:pt x="241" y="181"/>
                </a:lnTo>
                <a:cubicBezTo>
                  <a:pt x="255" y="181"/>
                  <a:pt x="267" y="187"/>
                  <a:pt x="277" y="197"/>
                </a:cubicBezTo>
                <a:cubicBezTo>
                  <a:pt x="286" y="207"/>
                  <a:pt x="290" y="220"/>
                  <a:pt x="289" y="234"/>
                </a:cubicBezTo>
                <a:lnTo>
                  <a:pt x="288" y="239"/>
                </a:lnTo>
                <a:lnTo>
                  <a:pt x="288" y="229"/>
                </a:lnTo>
                <a:lnTo>
                  <a:pt x="289" y="233"/>
                </a:lnTo>
                <a:lnTo>
                  <a:pt x="241" y="190"/>
                </a:lnTo>
                <a:lnTo>
                  <a:pt x="243" y="190"/>
                </a:lnTo>
                <a:lnTo>
                  <a:pt x="245" y="190"/>
                </a:lnTo>
                <a:cubicBezTo>
                  <a:pt x="272" y="190"/>
                  <a:pt x="293" y="212"/>
                  <a:pt x="293" y="238"/>
                </a:cubicBezTo>
                <a:lnTo>
                  <a:pt x="293" y="244"/>
                </a:lnTo>
                <a:lnTo>
                  <a:pt x="293" y="248"/>
                </a:lnTo>
                <a:lnTo>
                  <a:pt x="198" y="242"/>
                </a:lnTo>
                <a:lnTo>
                  <a:pt x="198" y="244"/>
                </a:lnTo>
                <a:lnTo>
                  <a:pt x="198" y="238"/>
                </a:lnTo>
                <a:lnTo>
                  <a:pt x="292" y="252"/>
                </a:lnTo>
                <a:lnTo>
                  <a:pt x="290" y="257"/>
                </a:lnTo>
                <a:lnTo>
                  <a:pt x="244" y="195"/>
                </a:lnTo>
                <a:lnTo>
                  <a:pt x="245" y="195"/>
                </a:lnTo>
                <a:cubicBezTo>
                  <a:pt x="264" y="195"/>
                  <a:pt x="281" y="206"/>
                  <a:pt x="289" y="223"/>
                </a:cubicBezTo>
                <a:cubicBezTo>
                  <a:pt x="297" y="239"/>
                  <a:pt x="294" y="259"/>
                  <a:pt x="283" y="273"/>
                </a:cubicBezTo>
                <a:lnTo>
                  <a:pt x="277" y="280"/>
                </a:lnTo>
                <a:lnTo>
                  <a:pt x="275" y="282"/>
                </a:lnTo>
                <a:cubicBezTo>
                  <a:pt x="264" y="293"/>
                  <a:pt x="249" y="298"/>
                  <a:pt x="234" y="295"/>
                </a:cubicBezTo>
                <a:cubicBezTo>
                  <a:pt x="219" y="293"/>
                  <a:pt x="205" y="283"/>
                  <a:pt x="199" y="269"/>
                </a:cubicBezTo>
                <a:lnTo>
                  <a:pt x="198" y="267"/>
                </a:lnTo>
                <a:cubicBezTo>
                  <a:pt x="196" y="264"/>
                  <a:pt x="194" y="260"/>
                  <a:pt x="193" y="255"/>
                </a:cubicBezTo>
                <a:lnTo>
                  <a:pt x="193" y="253"/>
                </a:lnTo>
                <a:lnTo>
                  <a:pt x="288" y="243"/>
                </a:lnTo>
                <a:lnTo>
                  <a:pt x="288" y="245"/>
                </a:lnTo>
                <a:lnTo>
                  <a:pt x="287" y="236"/>
                </a:lnTo>
                <a:lnTo>
                  <a:pt x="288" y="239"/>
                </a:lnTo>
                <a:cubicBezTo>
                  <a:pt x="290" y="253"/>
                  <a:pt x="287" y="267"/>
                  <a:pt x="278" y="278"/>
                </a:cubicBezTo>
                <a:cubicBezTo>
                  <a:pt x="268" y="290"/>
                  <a:pt x="255" y="296"/>
                  <a:pt x="240" y="296"/>
                </a:cubicBezTo>
                <a:lnTo>
                  <a:pt x="239" y="296"/>
                </a:lnTo>
                <a:lnTo>
                  <a:pt x="287" y="248"/>
                </a:lnTo>
                <a:lnTo>
                  <a:pt x="287" y="253"/>
                </a:lnTo>
                <a:lnTo>
                  <a:pt x="287" y="257"/>
                </a:lnTo>
                <a:cubicBezTo>
                  <a:pt x="287" y="280"/>
                  <a:pt x="272" y="299"/>
                  <a:pt x="250" y="304"/>
                </a:cubicBezTo>
                <a:cubicBezTo>
                  <a:pt x="229" y="309"/>
                  <a:pt x="206" y="299"/>
                  <a:pt x="197" y="279"/>
                </a:cubicBezTo>
                <a:lnTo>
                  <a:pt x="194" y="273"/>
                </a:lnTo>
                <a:lnTo>
                  <a:pt x="193" y="271"/>
                </a:lnTo>
                <a:cubicBezTo>
                  <a:pt x="184" y="248"/>
                  <a:pt x="193" y="222"/>
                  <a:pt x="215" y="210"/>
                </a:cubicBezTo>
                <a:cubicBezTo>
                  <a:pt x="237" y="199"/>
                  <a:pt x="264" y="206"/>
                  <a:pt x="277" y="226"/>
                </a:cubicBezTo>
                <a:lnTo>
                  <a:pt x="278" y="228"/>
                </a:lnTo>
                <a:cubicBezTo>
                  <a:pt x="282" y="233"/>
                  <a:pt x="285" y="240"/>
                  <a:pt x="286" y="247"/>
                </a:cubicBezTo>
                <a:lnTo>
                  <a:pt x="286" y="250"/>
                </a:lnTo>
                <a:cubicBezTo>
                  <a:pt x="287" y="254"/>
                  <a:pt x="287" y="259"/>
                  <a:pt x="286" y="264"/>
                </a:cubicBezTo>
                <a:lnTo>
                  <a:pt x="286" y="268"/>
                </a:lnTo>
                <a:cubicBezTo>
                  <a:pt x="285" y="275"/>
                  <a:pt x="282" y="282"/>
                  <a:pt x="278" y="288"/>
                </a:cubicBezTo>
                <a:lnTo>
                  <a:pt x="277" y="289"/>
                </a:lnTo>
                <a:cubicBezTo>
                  <a:pt x="266" y="305"/>
                  <a:pt x="247" y="314"/>
                  <a:pt x="227" y="309"/>
                </a:cubicBezTo>
                <a:cubicBezTo>
                  <a:pt x="208" y="305"/>
                  <a:pt x="193" y="290"/>
                  <a:pt x="190" y="270"/>
                </a:cubicBezTo>
                <a:lnTo>
                  <a:pt x="190" y="267"/>
                </a:lnTo>
                <a:cubicBezTo>
                  <a:pt x="189" y="265"/>
                  <a:pt x="189" y="262"/>
                  <a:pt x="189" y="259"/>
                </a:cubicBezTo>
                <a:lnTo>
                  <a:pt x="189" y="259"/>
                </a:lnTo>
                <a:lnTo>
                  <a:pt x="189" y="255"/>
                </a:lnTo>
                <a:lnTo>
                  <a:pt x="191" y="265"/>
                </a:lnTo>
                <a:lnTo>
                  <a:pt x="190" y="263"/>
                </a:lnTo>
                <a:lnTo>
                  <a:pt x="283" y="255"/>
                </a:lnTo>
                <a:lnTo>
                  <a:pt x="283" y="258"/>
                </a:lnTo>
                <a:lnTo>
                  <a:pt x="283" y="251"/>
                </a:lnTo>
                <a:lnTo>
                  <a:pt x="283" y="261"/>
                </a:lnTo>
                <a:lnTo>
                  <a:pt x="283" y="266"/>
                </a:lnTo>
                <a:lnTo>
                  <a:pt x="283" y="267"/>
                </a:lnTo>
                <a:lnTo>
                  <a:pt x="283" y="271"/>
                </a:lnTo>
                <a:lnTo>
                  <a:pt x="187" y="276"/>
                </a:lnTo>
                <a:lnTo>
                  <a:pt x="187" y="274"/>
                </a:lnTo>
                <a:lnTo>
                  <a:pt x="187" y="272"/>
                </a:lnTo>
                <a:lnTo>
                  <a:pt x="235" y="320"/>
                </a:lnTo>
                <a:lnTo>
                  <a:pt x="234" y="320"/>
                </a:lnTo>
                <a:lnTo>
                  <a:pt x="282" y="272"/>
                </a:lnTo>
                <a:lnTo>
                  <a:pt x="282" y="274"/>
                </a:lnTo>
                <a:lnTo>
                  <a:pt x="282" y="276"/>
                </a:lnTo>
                <a:cubicBezTo>
                  <a:pt x="282" y="303"/>
                  <a:pt x="261" y="324"/>
                  <a:pt x="234" y="324"/>
                </a:cubicBezTo>
                <a:lnTo>
                  <a:pt x="233" y="324"/>
                </a:lnTo>
                <a:cubicBezTo>
                  <a:pt x="211" y="324"/>
                  <a:pt x="191" y="308"/>
                  <a:pt x="186" y="286"/>
                </a:cubicBezTo>
                <a:lnTo>
                  <a:pt x="186" y="282"/>
                </a:lnTo>
                <a:lnTo>
                  <a:pt x="185" y="277"/>
                </a:lnTo>
                <a:lnTo>
                  <a:pt x="278" y="279"/>
                </a:lnTo>
                <a:lnTo>
                  <a:pt x="277" y="284"/>
                </a:lnTo>
                <a:lnTo>
                  <a:pt x="277" y="282"/>
                </a:lnTo>
                <a:lnTo>
                  <a:pt x="276" y="286"/>
                </a:lnTo>
                <a:lnTo>
                  <a:pt x="275" y="291"/>
                </a:lnTo>
                <a:cubicBezTo>
                  <a:pt x="271" y="313"/>
                  <a:pt x="251" y="329"/>
                  <a:pt x="228" y="329"/>
                </a:cubicBezTo>
                <a:lnTo>
                  <a:pt x="227" y="329"/>
                </a:lnTo>
                <a:lnTo>
                  <a:pt x="275" y="281"/>
                </a:lnTo>
                <a:lnTo>
                  <a:pt x="275" y="284"/>
                </a:lnTo>
                <a:lnTo>
                  <a:pt x="275" y="286"/>
                </a:lnTo>
                <a:cubicBezTo>
                  <a:pt x="275" y="312"/>
                  <a:pt x="253" y="334"/>
                  <a:pt x="227" y="334"/>
                </a:cubicBezTo>
                <a:lnTo>
                  <a:pt x="226" y="334"/>
                </a:lnTo>
                <a:cubicBezTo>
                  <a:pt x="200" y="334"/>
                  <a:pt x="178" y="312"/>
                  <a:pt x="178" y="286"/>
                </a:cubicBezTo>
                <a:lnTo>
                  <a:pt x="178" y="283"/>
                </a:lnTo>
                <a:cubicBezTo>
                  <a:pt x="178" y="280"/>
                  <a:pt x="179" y="276"/>
                  <a:pt x="180" y="272"/>
                </a:cubicBezTo>
                <a:lnTo>
                  <a:pt x="180" y="270"/>
                </a:lnTo>
                <a:cubicBezTo>
                  <a:pt x="186" y="246"/>
                  <a:pt x="209" y="231"/>
                  <a:pt x="233" y="234"/>
                </a:cubicBezTo>
                <a:cubicBezTo>
                  <a:pt x="257" y="237"/>
                  <a:pt x="275" y="257"/>
                  <a:pt x="275" y="281"/>
                </a:cubicBezTo>
                <a:lnTo>
                  <a:pt x="275" y="286"/>
                </a:lnTo>
                <a:lnTo>
                  <a:pt x="275" y="294"/>
                </a:lnTo>
                <a:lnTo>
                  <a:pt x="274" y="301"/>
                </a:lnTo>
                <a:lnTo>
                  <a:pt x="274" y="302"/>
                </a:lnTo>
                <a:lnTo>
                  <a:pt x="274" y="305"/>
                </a:lnTo>
                <a:lnTo>
                  <a:pt x="178" y="305"/>
                </a:lnTo>
                <a:lnTo>
                  <a:pt x="178" y="298"/>
                </a:lnTo>
                <a:lnTo>
                  <a:pt x="178" y="299"/>
                </a:lnTo>
                <a:lnTo>
                  <a:pt x="178" y="294"/>
                </a:lnTo>
                <a:lnTo>
                  <a:pt x="178" y="291"/>
                </a:lnTo>
                <a:lnTo>
                  <a:pt x="274" y="291"/>
                </a:lnTo>
                <a:lnTo>
                  <a:pt x="274" y="292"/>
                </a:lnTo>
                <a:lnTo>
                  <a:pt x="274" y="295"/>
                </a:lnTo>
                <a:lnTo>
                  <a:pt x="179" y="286"/>
                </a:lnTo>
                <a:lnTo>
                  <a:pt x="180" y="284"/>
                </a:lnTo>
                <a:lnTo>
                  <a:pt x="179" y="293"/>
                </a:lnTo>
                <a:lnTo>
                  <a:pt x="179" y="291"/>
                </a:lnTo>
                <a:lnTo>
                  <a:pt x="275" y="297"/>
                </a:lnTo>
                <a:lnTo>
                  <a:pt x="274" y="299"/>
                </a:lnTo>
                <a:lnTo>
                  <a:pt x="274" y="305"/>
                </a:lnTo>
                <a:lnTo>
                  <a:pt x="273" y="294"/>
                </a:lnTo>
                <a:lnTo>
                  <a:pt x="274" y="297"/>
                </a:lnTo>
                <a:lnTo>
                  <a:pt x="269" y="283"/>
                </a:lnTo>
                <a:lnTo>
                  <a:pt x="270" y="284"/>
                </a:lnTo>
                <a:lnTo>
                  <a:pt x="179" y="305"/>
                </a:lnTo>
                <a:lnTo>
                  <a:pt x="179" y="305"/>
                </a:lnTo>
                <a:lnTo>
                  <a:pt x="179" y="300"/>
                </a:lnTo>
                <a:lnTo>
                  <a:pt x="226" y="343"/>
                </a:lnTo>
                <a:lnTo>
                  <a:pt x="225" y="343"/>
                </a:lnTo>
                <a:lnTo>
                  <a:pt x="273" y="287"/>
                </a:lnTo>
                <a:lnTo>
                  <a:pt x="274" y="295"/>
                </a:lnTo>
                <a:lnTo>
                  <a:pt x="275" y="299"/>
                </a:lnTo>
                <a:lnTo>
                  <a:pt x="179" y="305"/>
                </a:lnTo>
                <a:lnTo>
                  <a:pt x="179" y="303"/>
                </a:lnTo>
                <a:lnTo>
                  <a:pt x="179" y="300"/>
                </a:lnTo>
                <a:lnTo>
                  <a:pt x="180" y="308"/>
                </a:lnTo>
                <a:lnTo>
                  <a:pt x="179" y="305"/>
                </a:lnTo>
                <a:cubicBezTo>
                  <a:pt x="179" y="302"/>
                  <a:pt x="178" y="300"/>
                  <a:pt x="178" y="297"/>
                </a:cubicBezTo>
                <a:lnTo>
                  <a:pt x="178" y="295"/>
                </a:lnTo>
                <a:lnTo>
                  <a:pt x="274" y="295"/>
                </a:lnTo>
                <a:lnTo>
                  <a:pt x="274" y="298"/>
                </a:lnTo>
                <a:lnTo>
                  <a:pt x="274" y="308"/>
                </a:lnTo>
                <a:lnTo>
                  <a:pt x="274" y="307"/>
                </a:lnTo>
                <a:lnTo>
                  <a:pt x="274" y="310"/>
                </a:lnTo>
                <a:lnTo>
                  <a:pt x="178" y="310"/>
                </a:lnTo>
                <a:lnTo>
                  <a:pt x="178" y="308"/>
                </a:lnTo>
                <a:lnTo>
                  <a:pt x="178" y="305"/>
                </a:lnTo>
                <a:lnTo>
                  <a:pt x="178" y="300"/>
                </a:lnTo>
                <a:lnTo>
                  <a:pt x="226" y="348"/>
                </a:lnTo>
                <a:lnTo>
                  <a:pt x="225" y="348"/>
                </a:lnTo>
                <a:lnTo>
                  <a:pt x="272" y="290"/>
                </a:lnTo>
                <a:lnTo>
                  <a:pt x="273" y="295"/>
                </a:lnTo>
                <a:cubicBezTo>
                  <a:pt x="274" y="301"/>
                  <a:pt x="274" y="308"/>
                  <a:pt x="273" y="314"/>
                </a:cubicBezTo>
                <a:lnTo>
                  <a:pt x="272" y="319"/>
                </a:lnTo>
                <a:lnTo>
                  <a:pt x="273" y="310"/>
                </a:lnTo>
                <a:lnTo>
                  <a:pt x="273" y="315"/>
                </a:lnTo>
                <a:lnTo>
                  <a:pt x="273" y="319"/>
                </a:lnTo>
                <a:lnTo>
                  <a:pt x="177" y="319"/>
                </a:lnTo>
                <a:lnTo>
                  <a:pt x="177" y="317"/>
                </a:lnTo>
                <a:lnTo>
                  <a:pt x="178" y="326"/>
                </a:lnTo>
                <a:lnTo>
                  <a:pt x="177" y="324"/>
                </a:lnTo>
                <a:lnTo>
                  <a:pt x="272" y="310"/>
                </a:lnTo>
                <a:lnTo>
                  <a:pt x="273" y="319"/>
                </a:lnTo>
                <a:lnTo>
                  <a:pt x="273" y="322"/>
                </a:lnTo>
                <a:lnTo>
                  <a:pt x="273" y="324"/>
                </a:lnTo>
                <a:cubicBezTo>
                  <a:pt x="273" y="348"/>
                  <a:pt x="255" y="369"/>
                  <a:pt x="231" y="372"/>
                </a:cubicBezTo>
                <a:cubicBezTo>
                  <a:pt x="207" y="375"/>
                  <a:pt x="184" y="359"/>
                  <a:pt x="178" y="336"/>
                </a:cubicBezTo>
                <a:lnTo>
                  <a:pt x="177" y="332"/>
                </a:lnTo>
                <a:cubicBezTo>
                  <a:pt x="177" y="329"/>
                  <a:pt x="176" y="327"/>
                  <a:pt x="176" y="324"/>
                </a:cubicBezTo>
                <a:lnTo>
                  <a:pt x="176" y="319"/>
                </a:lnTo>
                <a:cubicBezTo>
                  <a:pt x="174" y="305"/>
                  <a:pt x="179" y="292"/>
                  <a:pt x="188" y="282"/>
                </a:cubicBezTo>
                <a:cubicBezTo>
                  <a:pt x="197" y="272"/>
                  <a:pt x="210" y="266"/>
                  <a:pt x="223" y="266"/>
                </a:cubicBezTo>
                <a:lnTo>
                  <a:pt x="224" y="266"/>
                </a:lnTo>
                <a:cubicBezTo>
                  <a:pt x="250" y="266"/>
                  <a:pt x="272" y="288"/>
                  <a:pt x="272" y="314"/>
                </a:cubicBezTo>
                <a:lnTo>
                  <a:pt x="272" y="317"/>
                </a:lnTo>
                <a:cubicBezTo>
                  <a:pt x="272" y="321"/>
                  <a:pt x="271" y="325"/>
                  <a:pt x="271" y="329"/>
                </a:cubicBezTo>
                <a:lnTo>
                  <a:pt x="270" y="331"/>
                </a:lnTo>
                <a:cubicBezTo>
                  <a:pt x="265" y="352"/>
                  <a:pt x="245" y="367"/>
                  <a:pt x="223" y="367"/>
                </a:cubicBezTo>
                <a:cubicBezTo>
                  <a:pt x="201" y="367"/>
                  <a:pt x="182" y="352"/>
                  <a:pt x="177" y="331"/>
                </a:cubicBezTo>
                <a:lnTo>
                  <a:pt x="176" y="325"/>
                </a:lnTo>
                <a:lnTo>
                  <a:pt x="175" y="322"/>
                </a:lnTo>
                <a:lnTo>
                  <a:pt x="270" y="319"/>
                </a:lnTo>
                <a:lnTo>
                  <a:pt x="270" y="320"/>
                </a:lnTo>
                <a:lnTo>
                  <a:pt x="270" y="324"/>
                </a:lnTo>
                <a:cubicBezTo>
                  <a:pt x="270" y="348"/>
                  <a:pt x="253" y="368"/>
                  <a:pt x="230" y="371"/>
                </a:cubicBezTo>
                <a:cubicBezTo>
                  <a:pt x="206" y="375"/>
                  <a:pt x="184" y="361"/>
                  <a:pt x="176" y="339"/>
                </a:cubicBezTo>
                <a:lnTo>
                  <a:pt x="176" y="338"/>
                </a:lnTo>
                <a:cubicBezTo>
                  <a:pt x="174" y="333"/>
                  <a:pt x="173" y="328"/>
                  <a:pt x="173" y="322"/>
                </a:cubicBezTo>
                <a:lnTo>
                  <a:pt x="173" y="319"/>
                </a:lnTo>
                <a:lnTo>
                  <a:pt x="173" y="314"/>
                </a:lnTo>
                <a:lnTo>
                  <a:pt x="264" y="336"/>
                </a:lnTo>
                <a:lnTo>
                  <a:pt x="263" y="338"/>
                </a:lnTo>
                <a:lnTo>
                  <a:pt x="262" y="341"/>
                </a:lnTo>
                <a:cubicBezTo>
                  <a:pt x="254" y="357"/>
                  <a:pt x="237" y="367"/>
                  <a:pt x="219" y="367"/>
                </a:cubicBezTo>
                <a:lnTo>
                  <a:pt x="218" y="367"/>
                </a:lnTo>
                <a:lnTo>
                  <a:pt x="265" y="310"/>
                </a:lnTo>
                <a:lnTo>
                  <a:pt x="266" y="313"/>
                </a:lnTo>
                <a:cubicBezTo>
                  <a:pt x="266" y="316"/>
                  <a:pt x="266" y="319"/>
                  <a:pt x="266" y="322"/>
                </a:cubicBezTo>
                <a:lnTo>
                  <a:pt x="266" y="324"/>
                </a:lnTo>
                <a:cubicBezTo>
                  <a:pt x="266" y="350"/>
                  <a:pt x="245" y="372"/>
                  <a:pt x="218" y="372"/>
                </a:cubicBezTo>
                <a:lnTo>
                  <a:pt x="217" y="372"/>
                </a:lnTo>
                <a:lnTo>
                  <a:pt x="217" y="276"/>
                </a:lnTo>
                <a:lnTo>
                  <a:pt x="218" y="276"/>
                </a:lnTo>
                <a:cubicBezTo>
                  <a:pt x="235" y="276"/>
                  <a:pt x="251" y="285"/>
                  <a:pt x="259" y="299"/>
                </a:cubicBezTo>
                <a:cubicBezTo>
                  <a:pt x="268" y="313"/>
                  <a:pt x="269" y="331"/>
                  <a:pt x="261" y="345"/>
                </a:cubicBezTo>
                <a:lnTo>
                  <a:pt x="259" y="350"/>
                </a:lnTo>
                <a:lnTo>
                  <a:pt x="263" y="337"/>
                </a:lnTo>
                <a:lnTo>
                  <a:pt x="263" y="340"/>
                </a:lnTo>
                <a:lnTo>
                  <a:pt x="263" y="332"/>
                </a:lnTo>
                <a:lnTo>
                  <a:pt x="263" y="333"/>
                </a:lnTo>
                <a:cubicBezTo>
                  <a:pt x="263" y="358"/>
                  <a:pt x="244" y="379"/>
                  <a:pt x="219" y="381"/>
                </a:cubicBezTo>
                <a:cubicBezTo>
                  <a:pt x="195" y="383"/>
                  <a:pt x="172" y="366"/>
                  <a:pt x="168" y="341"/>
                </a:cubicBezTo>
                <a:lnTo>
                  <a:pt x="168" y="338"/>
                </a:lnTo>
                <a:cubicBezTo>
                  <a:pt x="167" y="336"/>
                  <a:pt x="167" y="333"/>
                  <a:pt x="167" y="330"/>
                </a:cubicBezTo>
                <a:lnTo>
                  <a:pt x="167" y="329"/>
                </a:lnTo>
                <a:cubicBezTo>
                  <a:pt x="167" y="304"/>
                  <a:pt x="186" y="283"/>
                  <a:pt x="211" y="281"/>
                </a:cubicBezTo>
                <a:cubicBezTo>
                  <a:pt x="236" y="279"/>
                  <a:pt x="258" y="296"/>
                  <a:pt x="262" y="321"/>
                </a:cubicBezTo>
                <a:lnTo>
                  <a:pt x="263" y="324"/>
                </a:lnTo>
                <a:cubicBezTo>
                  <a:pt x="263" y="327"/>
                  <a:pt x="263" y="329"/>
                  <a:pt x="263" y="332"/>
                </a:cubicBezTo>
                <a:lnTo>
                  <a:pt x="263" y="331"/>
                </a:lnTo>
                <a:lnTo>
                  <a:pt x="264" y="341"/>
                </a:lnTo>
                <a:lnTo>
                  <a:pt x="264" y="343"/>
                </a:lnTo>
                <a:lnTo>
                  <a:pt x="168" y="343"/>
                </a:lnTo>
                <a:lnTo>
                  <a:pt x="168" y="342"/>
                </a:lnTo>
                <a:lnTo>
                  <a:pt x="169" y="350"/>
                </a:lnTo>
                <a:lnTo>
                  <a:pt x="168" y="347"/>
                </a:lnTo>
                <a:cubicBezTo>
                  <a:pt x="168" y="344"/>
                  <a:pt x="167" y="342"/>
                  <a:pt x="167" y="339"/>
                </a:cubicBezTo>
                <a:lnTo>
                  <a:pt x="167" y="335"/>
                </a:lnTo>
                <a:cubicBezTo>
                  <a:pt x="167" y="332"/>
                  <a:pt x="168" y="328"/>
                  <a:pt x="169" y="324"/>
                </a:cubicBezTo>
                <a:lnTo>
                  <a:pt x="169" y="322"/>
                </a:lnTo>
                <a:cubicBezTo>
                  <a:pt x="173" y="306"/>
                  <a:pt x="185" y="293"/>
                  <a:pt x="201" y="288"/>
                </a:cubicBezTo>
                <a:cubicBezTo>
                  <a:pt x="216" y="283"/>
                  <a:pt x="233" y="286"/>
                  <a:pt x="246" y="296"/>
                </a:cubicBezTo>
                <a:lnTo>
                  <a:pt x="248" y="298"/>
                </a:lnTo>
                <a:cubicBezTo>
                  <a:pt x="251" y="300"/>
                  <a:pt x="253" y="302"/>
                  <a:pt x="255" y="305"/>
                </a:cubicBezTo>
                <a:lnTo>
                  <a:pt x="258" y="308"/>
                </a:lnTo>
                <a:cubicBezTo>
                  <a:pt x="270" y="322"/>
                  <a:pt x="272" y="342"/>
                  <a:pt x="264" y="359"/>
                </a:cubicBezTo>
                <a:cubicBezTo>
                  <a:pt x="257" y="376"/>
                  <a:pt x="240" y="386"/>
                  <a:pt x="221" y="386"/>
                </a:cubicBezTo>
                <a:lnTo>
                  <a:pt x="220" y="386"/>
                </a:lnTo>
                <a:lnTo>
                  <a:pt x="268" y="338"/>
                </a:lnTo>
                <a:lnTo>
                  <a:pt x="268" y="341"/>
                </a:lnTo>
                <a:cubicBezTo>
                  <a:pt x="268" y="345"/>
                  <a:pt x="268" y="349"/>
                  <a:pt x="267" y="353"/>
                </a:cubicBezTo>
                <a:lnTo>
                  <a:pt x="267" y="355"/>
                </a:lnTo>
                <a:cubicBezTo>
                  <a:pt x="261" y="378"/>
                  <a:pt x="238" y="394"/>
                  <a:pt x="214" y="391"/>
                </a:cubicBezTo>
                <a:cubicBezTo>
                  <a:pt x="190" y="388"/>
                  <a:pt x="172" y="367"/>
                  <a:pt x="172" y="343"/>
                </a:cubicBezTo>
                <a:lnTo>
                  <a:pt x="172" y="341"/>
                </a:lnTo>
                <a:lnTo>
                  <a:pt x="172" y="338"/>
                </a:lnTo>
                <a:lnTo>
                  <a:pt x="172" y="345"/>
                </a:lnTo>
                <a:lnTo>
                  <a:pt x="172" y="342"/>
                </a:lnTo>
                <a:lnTo>
                  <a:pt x="180" y="362"/>
                </a:lnTo>
                <a:lnTo>
                  <a:pt x="179" y="360"/>
                </a:lnTo>
                <a:lnTo>
                  <a:pt x="266" y="337"/>
                </a:lnTo>
                <a:lnTo>
                  <a:pt x="266" y="343"/>
                </a:lnTo>
                <a:lnTo>
                  <a:pt x="265" y="351"/>
                </a:lnTo>
                <a:lnTo>
                  <a:pt x="265" y="344"/>
                </a:lnTo>
                <a:lnTo>
                  <a:pt x="266" y="354"/>
                </a:lnTo>
                <a:lnTo>
                  <a:pt x="266" y="357"/>
                </a:lnTo>
                <a:lnTo>
                  <a:pt x="170" y="357"/>
                </a:lnTo>
                <a:lnTo>
                  <a:pt x="170" y="355"/>
                </a:lnTo>
                <a:lnTo>
                  <a:pt x="170" y="352"/>
                </a:lnTo>
                <a:lnTo>
                  <a:pt x="218" y="400"/>
                </a:lnTo>
                <a:lnTo>
                  <a:pt x="217" y="400"/>
                </a:lnTo>
                <a:lnTo>
                  <a:pt x="216" y="400"/>
                </a:lnTo>
                <a:lnTo>
                  <a:pt x="216" y="400"/>
                </a:lnTo>
                <a:lnTo>
                  <a:pt x="215" y="400"/>
                </a:lnTo>
                <a:lnTo>
                  <a:pt x="213" y="400"/>
                </a:lnTo>
                <a:lnTo>
                  <a:pt x="213" y="400"/>
                </a:lnTo>
                <a:lnTo>
                  <a:pt x="211" y="400"/>
                </a:lnTo>
                <a:lnTo>
                  <a:pt x="259" y="362"/>
                </a:lnTo>
                <a:lnTo>
                  <a:pt x="258" y="367"/>
                </a:lnTo>
                <a:cubicBezTo>
                  <a:pt x="253" y="389"/>
                  <a:pt x="233" y="405"/>
                  <a:pt x="210" y="405"/>
                </a:cubicBezTo>
                <a:lnTo>
                  <a:pt x="208" y="405"/>
                </a:lnTo>
                <a:lnTo>
                  <a:pt x="206" y="405"/>
                </a:lnTo>
                <a:lnTo>
                  <a:pt x="254" y="348"/>
                </a:lnTo>
                <a:lnTo>
                  <a:pt x="254" y="348"/>
                </a:lnTo>
                <a:lnTo>
                  <a:pt x="254" y="350"/>
                </a:lnTo>
                <a:cubicBezTo>
                  <a:pt x="258" y="365"/>
                  <a:pt x="254" y="380"/>
                  <a:pt x="245" y="392"/>
                </a:cubicBezTo>
                <a:cubicBezTo>
                  <a:pt x="236" y="403"/>
                  <a:pt x="222" y="410"/>
                  <a:pt x="207" y="410"/>
                </a:cubicBezTo>
                <a:lnTo>
                  <a:pt x="206" y="410"/>
                </a:lnTo>
                <a:lnTo>
                  <a:pt x="205" y="410"/>
                </a:lnTo>
                <a:lnTo>
                  <a:pt x="253" y="353"/>
                </a:lnTo>
                <a:lnTo>
                  <a:pt x="254" y="358"/>
                </a:lnTo>
                <a:lnTo>
                  <a:pt x="244" y="337"/>
                </a:lnTo>
                <a:lnTo>
                  <a:pt x="248" y="342"/>
                </a:lnTo>
                <a:lnTo>
                  <a:pt x="210" y="323"/>
                </a:lnTo>
                <a:lnTo>
                  <a:pt x="211" y="323"/>
                </a:lnTo>
                <a:lnTo>
                  <a:pt x="211" y="419"/>
                </a:lnTo>
                <a:lnTo>
                  <a:pt x="210" y="419"/>
                </a:lnTo>
                <a:lnTo>
                  <a:pt x="258" y="367"/>
                </a:lnTo>
                <a:lnTo>
                  <a:pt x="258" y="371"/>
                </a:lnTo>
                <a:lnTo>
                  <a:pt x="259" y="375"/>
                </a:lnTo>
                <a:lnTo>
                  <a:pt x="163" y="381"/>
                </a:lnTo>
                <a:lnTo>
                  <a:pt x="163" y="379"/>
                </a:lnTo>
                <a:lnTo>
                  <a:pt x="165" y="395"/>
                </a:lnTo>
                <a:lnTo>
                  <a:pt x="164" y="392"/>
                </a:lnTo>
                <a:lnTo>
                  <a:pt x="210" y="424"/>
                </a:lnTo>
                <a:lnTo>
                  <a:pt x="205" y="424"/>
                </a:lnTo>
                <a:lnTo>
                  <a:pt x="253" y="376"/>
                </a:lnTo>
                <a:lnTo>
                  <a:pt x="253" y="387"/>
                </a:lnTo>
                <a:lnTo>
                  <a:pt x="252" y="391"/>
                </a:lnTo>
                <a:cubicBezTo>
                  <a:pt x="250" y="415"/>
                  <a:pt x="230" y="433"/>
                  <a:pt x="207" y="434"/>
                </a:cubicBezTo>
                <a:cubicBezTo>
                  <a:pt x="183" y="435"/>
                  <a:pt x="162" y="419"/>
                  <a:pt x="157" y="395"/>
                </a:cubicBezTo>
                <a:lnTo>
                  <a:pt x="157" y="393"/>
                </a:lnTo>
                <a:lnTo>
                  <a:pt x="159" y="401"/>
                </a:lnTo>
                <a:lnTo>
                  <a:pt x="158" y="399"/>
                </a:lnTo>
                <a:lnTo>
                  <a:pt x="250" y="390"/>
                </a:lnTo>
                <a:lnTo>
                  <a:pt x="249" y="394"/>
                </a:lnTo>
                <a:lnTo>
                  <a:pt x="249" y="397"/>
                </a:lnTo>
                <a:lnTo>
                  <a:pt x="249" y="389"/>
                </a:lnTo>
                <a:lnTo>
                  <a:pt x="249" y="390"/>
                </a:lnTo>
                <a:lnTo>
                  <a:pt x="153" y="390"/>
                </a:lnTo>
                <a:lnTo>
                  <a:pt x="153" y="389"/>
                </a:lnTo>
                <a:lnTo>
                  <a:pt x="153" y="386"/>
                </a:lnTo>
                <a:lnTo>
                  <a:pt x="153" y="381"/>
                </a:lnTo>
                <a:lnTo>
                  <a:pt x="249" y="381"/>
                </a:lnTo>
                <a:lnTo>
                  <a:pt x="249" y="383"/>
                </a:lnTo>
                <a:lnTo>
                  <a:pt x="249" y="386"/>
                </a:lnTo>
                <a:cubicBezTo>
                  <a:pt x="249" y="410"/>
                  <a:pt x="232" y="430"/>
                  <a:pt x="209" y="433"/>
                </a:cubicBezTo>
                <a:cubicBezTo>
                  <a:pt x="186" y="437"/>
                  <a:pt x="163" y="423"/>
                  <a:pt x="156" y="401"/>
                </a:cubicBezTo>
                <a:lnTo>
                  <a:pt x="154" y="395"/>
                </a:lnTo>
                <a:lnTo>
                  <a:pt x="153" y="393"/>
                </a:lnTo>
                <a:lnTo>
                  <a:pt x="248" y="381"/>
                </a:lnTo>
                <a:lnTo>
                  <a:pt x="248" y="384"/>
                </a:lnTo>
                <a:lnTo>
                  <a:pt x="248" y="388"/>
                </a:lnTo>
                <a:lnTo>
                  <a:pt x="248" y="393"/>
                </a:lnTo>
                <a:lnTo>
                  <a:pt x="248" y="395"/>
                </a:lnTo>
                <a:cubicBezTo>
                  <a:pt x="248" y="418"/>
                  <a:pt x="233" y="437"/>
                  <a:pt x="211" y="442"/>
                </a:cubicBezTo>
                <a:cubicBezTo>
                  <a:pt x="189" y="447"/>
                  <a:pt x="167" y="437"/>
                  <a:pt x="157" y="417"/>
                </a:cubicBezTo>
                <a:lnTo>
                  <a:pt x="157" y="416"/>
                </a:lnTo>
                <a:cubicBezTo>
                  <a:pt x="154" y="411"/>
                  <a:pt x="153" y="406"/>
                  <a:pt x="152" y="400"/>
                </a:cubicBezTo>
                <a:lnTo>
                  <a:pt x="152" y="398"/>
                </a:lnTo>
                <a:lnTo>
                  <a:pt x="151" y="395"/>
                </a:lnTo>
                <a:cubicBezTo>
                  <a:pt x="150" y="388"/>
                  <a:pt x="150" y="380"/>
                  <a:pt x="153" y="372"/>
                </a:cubicBezTo>
                <a:lnTo>
                  <a:pt x="153" y="371"/>
                </a:lnTo>
                <a:cubicBezTo>
                  <a:pt x="161" y="350"/>
                  <a:pt x="181" y="336"/>
                  <a:pt x="204" y="338"/>
                </a:cubicBezTo>
                <a:cubicBezTo>
                  <a:pt x="226" y="340"/>
                  <a:pt x="244" y="358"/>
                  <a:pt x="247" y="380"/>
                </a:cubicBezTo>
                <a:lnTo>
                  <a:pt x="247" y="390"/>
                </a:lnTo>
                <a:lnTo>
                  <a:pt x="247" y="395"/>
                </a:lnTo>
                <a:lnTo>
                  <a:pt x="247" y="399"/>
                </a:lnTo>
                <a:lnTo>
                  <a:pt x="242" y="378"/>
                </a:lnTo>
                <a:lnTo>
                  <a:pt x="243" y="379"/>
                </a:lnTo>
                <a:lnTo>
                  <a:pt x="153" y="388"/>
                </a:lnTo>
                <a:lnTo>
                  <a:pt x="155" y="383"/>
                </a:lnTo>
                <a:lnTo>
                  <a:pt x="156" y="380"/>
                </a:lnTo>
                <a:lnTo>
                  <a:pt x="154" y="388"/>
                </a:lnTo>
                <a:lnTo>
                  <a:pt x="154" y="385"/>
                </a:lnTo>
                <a:cubicBezTo>
                  <a:pt x="155" y="380"/>
                  <a:pt x="157" y="375"/>
                  <a:pt x="159" y="370"/>
                </a:cubicBezTo>
                <a:lnTo>
                  <a:pt x="160" y="369"/>
                </a:lnTo>
                <a:cubicBezTo>
                  <a:pt x="169" y="351"/>
                  <a:pt x="189" y="340"/>
                  <a:pt x="209" y="343"/>
                </a:cubicBezTo>
                <a:cubicBezTo>
                  <a:pt x="229" y="346"/>
                  <a:pt x="246" y="361"/>
                  <a:pt x="250" y="381"/>
                </a:cubicBezTo>
                <a:lnTo>
                  <a:pt x="250" y="384"/>
                </a:lnTo>
                <a:cubicBezTo>
                  <a:pt x="251" y="387"/>
                  <a:pt x="251" y="390"/>
                  <a:pt x="251" y="393"/>
                </a:cubicBezTo>
                <a:lnTo>
                  <a:pt x="251" y="397"/>
                </a:lnTo>
                <a:lnTo>
                  <a:pt x="251" y="402"/>
                </a:lnTo>
                <a:lnTo>
                  <a:pt x="251" y="405"/>
                </a:lnTo>
                <a:lnTo>
                  <a:pt x="155" y="405"/>
                </a:lnTo>
                <a:lnTo>
                  <a:pt x="155" y="403"/>
                </a:lnTo>
                <a:lnTo>
                  <a:pt x="155" y="410"/>
                </a:lnTo>
                <a:lnTo>
                  <a:pt x="155" y="407"/>
                </a:lnTo>
                <a:lnTo>
                  <a:pt x="250" y="400"/>
                </a:lnTo>
                <a:lnTo>
                  <a:pt x="250" y="405"/>
                </a:lnTo>
                <a:cubicBezTo>
                  <a:pt x="250" y="431"/>
                  <a:pt x="229" y="453"/>
                  <a:pt x="202" y="453"/>
                </a:cubicBezTo>
                <a:lnTo>
                  <a:pt x="202" y="453"/>
                </a:lnTo>
                <a:lnTo>
                  <a:pt x="250" y="401"/>
                </a:lnTo>
                <a:lnTo>
                  <a:pt x="250" y="410"/>
                </a:lnTo>
                <a:lnTo>
                  <a:pt x="250" y="414"/>
                </a:lnTo>
                <a:lnTo>
                  <a:pt x="154" y="414"/>
                </a:lnTo>
                <a:lnTo>
                  <a:pt x="154" y="413"/>
                </a:lnTo>
                <a:lnTo>
                  <a:pt x="154" y="410"/>
                </a:lnTo>
                <a:lnTo>
                  <a:pt x="155" y="417"/>
                </a:lnTo>
                <a:lnTo>
                  <a:pt x="154" y="413"/>
                </a:lnTo>
                <a:cubicBezTo>
                  <a:pt x="154" y="411"/>
                  <a:pt x="154" y="409"/>
                  <a:pt x="154" y="406"/>
                </a:cubicBezTo>
                <a:lnTo>
                  <a:pt x="154" y="405"/>
                </a:lnTo>
                <a:lnTo>
                  <a:pt x="250" y="405"/>
                </a:lnTo>
                <a:lnTo>
                  <a:pt x="250" y="406"/>
                </a:lnTo>
                <a:lnTo>
                  <a:pt x="249" y="399"/>
                </a:lnTo>
                <a:lnTo>
                  <a:pt x="250" y="402"/>
                </a:lnTo>
                <a:cubicBezTo>
                  <a:pt x="250" y="404"/>
                  <a:pt x="250" y="407"/>
                  <a:pt x="250" y="409"/>
                </a:cubicBezTo>
                <a:lnTo>
                  <a:pt x="250" y="414"/>
                </a:lnTo>
                <a:lnTo>
                  <a:pt x="154" y="414"/>
                </a:lnTo>
                <a:lnTo>
                  <a:pt x="154" y="412"/>
                </a:lnTo>
                <a:lnTo>
                  <a:pt x="154" y="409"/>
                </a:lnTo>
                <a:lnTo>
                  <a:pt x="250" y="409"/>
                </a:lnTo>
                <a:lnTo>
                  <a:pt x="250" y="411"/>
                </a:lnTo>
                <a:cubicBezTo>
                  <a:pt x="250" y="413"/>
                  <a:pt x="250" y="416"/>
                  <a:pt x="250" y="418"/>
                </a:cubicBezTo>
                <a:lnTo>
                  <a:pt x="249" y="421"/>
                </a:lnTo>
                <a:lnTo>
                  <a:pt x="250" y="414"/>
                </a:lnTo>
                <a:lnTo>
                  <a:pt x="250" y="420"/>
                </a:lnTo>
                <a:lnTo>
                  <a:pt x="250" y="423"/>
                </a:lnTo>
                <a:lnTo>
                  <a:pt x="250" y="424"/>
                </a:lnTo>
                <a:lnTo>
                  <a:pt x="154" y="424"/>
                </a:lnTo>
                <a:lnTo>
                  <a:pt x="154" y="421"/>
                </a:lnTo>
                <a:lnTo>
                  <a:pt x="154" y="417"/>
                </a:lnTo>
                <a:lnTo>
                  <a:pt x="154" y="412"/>
                </a:lnTo>
                <a:lnTo>
                  <a:pt x="154" y="409"/>
                </a:lnTo>
                <a:lnTo>
                  <a:pt x="250" y="409"/>
                </a:lnTo>
                <a:lnTo>
                  <a:pt x="250" y="410"/>
                </a:lnTo>
                <a:lnTo>
                  <a:pt x="250" y="413"/>
                </a:lnTo>
                <a:cubicBezTo>
                  <a:pt x="250" y="418"/>
                  <a:pt x="249" y="422"/>
                  <a:pt x="248" y="426"/>
                </a:cubicBezTo>
                <a:lnTo>
                  <a:pt x="247" y="432"/>
                </a:lnTo>
                <a:cubicBezTo>
                  <a:pt x="242" y="449"/>
                  <a:pt x="228" y="462"/>
                  <a:pt x="210" y="466"/>
                </a:cubicBezTo>
                <a:lnTo>
                  <a:pt x="207" y="467"/>
                </a:lnTo>
                <a:cubicBezTo>
                  <a:pt x="200" y="468"/>
                  <a:pt x="193" y="468"/>
                  <a:pt x="186" y="466"/>
                </a:cubicBezTo>
                <a:lnTo>
                  <a:pt x="184" y="466"/>
                </a:lnTo>
                <a:lnTo>
                  <a:pt x="243" y="410"/>
                </a:lnTo>
                <a:lnTo>
                  <a:pt x="244" y="412"/>
                </a:lnTo>
                <a:lnTo>
                  <a:pt x="241" y="404"/>
                </a:lnTo>
                <a:lnTo>
                  <a:pt x="242" y="406"/>
                </a:lnTo>
                <a:cubicBezTo>
                  <a:pt x="248" y="421"/>
                  <a:pt x="246" y="438"/>
                  <a:pt x="237" y="451"/>
                </a:cubicBezTo>
                <a:cubicBezTo>
                  <a:pt x="228" y="464"/>
                  <a:pt x="213" y="472"/>
                  <a:pt x="197" y="472"/>
                </a:cubicBezTo>
                <a:lnTo>
                  <a:pt x="196" y="472"/>
                </a:lnTo>
                <a:lnTo>
                  <a:pt x="244" y="424"/>
                </a:lnTo>
                <a:lnTo>
                  <a:pt x="244" y="428"/>
                </a:lnTo>
                <a:lnTo>
                  <a:pt x="244" y="432"/>
                </a:lnTo>
                <a:lnTo>
                  <a:pt x="244" y="433"/>
                </a:lnTo>
                <a:lnTo>
                  <a:pt x="150" y="422"/>
                </a:lnTo>
                <a:lnTo>
                  <a:pt x="151" y="416"/>
                </a:lnTo>
                <a:lnTo>
                  <a:pt x="152" y="413"/>
                </a:lnTo>
                <a:cubicBezTo>
                  <a:pt x="159" y="394"/>
                  <a:pt x="177" y="380"/>
                  <a:pt x="198" y="380"/>
                </a:cubicBezTo>
                <a:lnTo>
                  <a:pt x="202" y="380"/>
                </a:lnTo>
                <a:lnTo>
                  <a:pt x="202" y="476"/>
                </a:lnTo>
                <a:lnTo>
                  <a:pt x="202" y="476"/>
                </a:lnTo>
                <a:lnTo>
                  <a:pt x="250" y="428"/>
                </a:lnTo>
                <a:lnTo>
                  <a:pt x="250" y="433"/>
                </a:lnTo>
                <a:lnTo>
                  <a:pt x="154" y="433"/>
                </a:lnTo>
                <a:lnTo>
                  <a:pt x="154" y="430"/>
                </a:lnTo>
                <a:lnTo>
                  <a:pt x="154" y="428"/>
                </a:lnTo>
                <a:lnTo>
                  <a:pt x="250" y="428"/>
                </a:lnTo>
                <a:lnTo>
                  <a:pt x="250" y="433"/>
                </a:lnTo>
                <a:lnTo>
                  <a:pt x="250" y="436"/>
                </a:lnTo>
                <a:lnTo>
                  <a:pt x="250" y="438"/>
                </a:lnTo>
                <a:lnTo>
                  <a:pt x="154" y="438"/>
                </a:lnTo>
                <a:lnTo>
                  <a:pt x="154" y="436"/>
                </a:lnTo>
                <a:lnTo>
                  <a:pt x="155" y="444"/>
                </a:lnTo>
                <a:lnTo>
                  <a:pt x="154" y="440"/>
                </a:lnTo>
                <a:lnTo>
                  <a:pt x="153" y="437"/>
                </a:lnTo>
                <a:cubicBezTo>
                  <a:pt x="153" y="435"/>
                  <a:pt x="153" y="432"/>
                  <a:pt x="153" y="430"/>
                </a:cubicBezTo>
                <a:lnTo>
                  <a:pt x="153" y="428"/>
                </a:lnTo>
                <a:cubicBezTo>
                  <a:pt x="153" y="403"/>
                  <a:pt x="173" y="382"/>
                  <a:pt x="198" y="381"/>
                </a:cubicBezTo>
                <a:cubicBezTo>
                  <a:pt x="223" y="379"/>
                  <a:pt x="245" y="397"/>
                  <a:pt x="249" y="423"/>
                </a:cubicBezTo>
                <a:lnTo>
                  <a:pt x="249" y="428"/>
                </a:lnTo>
                <a:lnTo>
                  <a:pt x="250" y="434"/>
                </a:lnTo>
                <a:cubicBezTo>
                  <a:pt x="251" y="447"/>
                  <a:pt x="247" y="460"/>
                  <a:pt x="237" y="470"/>
                </a:cubicBezTo>
                <a:cubicBezTo>
                  <a:pt x="228" y="480"/>
                  <a:pt x="215" y="486"/>
                  <a:pt x="202" y="486"/>
                </a:cubicBezTo>
                <a:lnTo>
                  <a:pt x="201" y="486"/>
                </a:lnTo>
                <a:lnTo>
                  <a:pt x="249" y="433"/>
                </a:lnTo>
                <a:lnTo>
                  <a:pt x="250" y="438"/>
                </a:lnTo>
                <a:cubicBezTo>
                  <a:pt x="251" y="452"/>
                  <a:pt x="247" y="465"/>
                  <a:pt x="238" y="475"/>
                </a:cubicBezTo>
                <a:cubicBezTo>
                  <a:pt x="228" y="485"/>
                  <a:pt x="216" y="491"/>
                  <a:pt x="202" y="491"/>
                </a:cubicBezTo>
                <a:lnTo>
                  <a:pt x="199" y="491"/>
                </a:lnTo>
                <a:lnTo>
                  <a:pt x="211" y="490"/>
                </a:lnTo>
                <a:lnTo>
                  <a:pt x="209" y="490"/>
                </a:lnTo>
                <a:cubicBezTo>
                  <a:pt x="200" y="492"/>
                  <a:pt x="190" y="492"/>
                  <a:pt x="182" y="489"/>
                </a:cubicBezTo>
                <a:lnTo>
                  <a:pt x="180" y="489"/>
                </a:lnTo>
                <a:cubicBezTo>
                  <a:pt x="161" y="482"/>
                  <a:pt x="147" y="464"/>
                  <a:pt x="147" y="443"/>
                </a:cubicBezTo>
                <a:lnTo>
                  <a:pt x="147" y="437"/>
                </a:lnTo>
                <a:cubicBezTo>
                  <a:pt x="147" y="435"/>
                  <a:pt x="148" y="432"/>
                  <a:pt x="148" y="430"/>
                </a:cubicBezTo>
                <a:lnTo>
                  <a:pt x="149" y="427"/>
                </a:lnTo>
                <a:lnTo>
                  <a:pt x="148" y="434"/>
                </a:lnTo>
                <a:lnTo>
                  <a:pt x="148" y="433"/>
                </a:lnTo>
                <a:lnTo>
                  <a:pt x="244" y="433"/>
                </a:lnTo>
                <a:lnTo>
                  <a:pt x="244" y="441"/>
                </a:lnTo>
                <a:lnTo>
                  <a:pt x="243" y="440"/>
                </a:lnTo>
                <a:lnTo>
                  <a:pt x="243" y="445"/>
                </a:lnTo>
                <a:cubicBezTo>
                  <a:pt x="243" y="448"/>
                  <a:pt x="243" y="451"/>
                  <a:pt x="243" y="454"/>
                </a:cubicBezTo>
                <a:lnTo>
                  <a:pt x="242" y="457"/>
                </a:lnTo>
                <a:cubicBezTo>
                  <a:pt x="237" y="481"/>
                  <a:pt x="215" y="498"/>
                  <a:pt x="190" y="495"/>
                </a:cubicBezTo>
                <a:cubicBezTo>
                  <a:pt x="166" y="493"/>
                  <a:pt x="147" y="472"/>
                  <a:pt x="147" y="447"/>
                </a:cubicBezTo>
                <a:lnTo>
                  <a:pt x="147" y="446"/>
                </a:lnTo>
                <a:lnTo>
                  <a:pt x="147" y="453"/>
                </a:lnTo>
                <a:lnTo>
                  <a:pt x="147" y="450"/>
                </a:lnTo>
                <a:lnTo>
                  <a:pt x="149" y="458"/>
                </a:lnTo>
                <a:lnTo>
                  <a:pt x="148" y="455"/>
                </a:lnTo>
                <a:lnTo>
                  <a:pt x="151" y="461"/>
                </a:lnTo>
                <a:lnTo>
                  <a:pt x="150" y="459"/>
                </a:lnTo>
                <a:lnTo>
                  <a:pt x="238" y="423"/>
                </a:lnTo>
                <a:lnTo>
                  <a:pt x="239" y="424"/>
                </a:lnTo>
                <a:cubicBezTo>
                  <a:pt x="240" y="429"/>
                  <a:pt x="241" y="434"/>
                  <a:pt x="241" y="439"/>
                </a:cubicBezTo>
                <a:lnTo>
                  <a:pt x="241" y="446"/>
                </a:lnTo>
                <a:lnTo>
                  <a:pt x="240" y="451"/>
                </a:lnTo>
                <a:lnTo>
                  <a:pt x="240" y="455"/>
                </a:lnTo>
                <a:cubicBezTo>
                  <a:pt x="240" y="459"/>
                  <a:pt x="240" y="463"/>
                  <a:pt x="239" y="467"/>
                </a:cubicBezTo>
                <a:lnTo>
                  <a:pt x="239" y="469"/>
                </a:lnTo>
                <a:cubicBezTo>
                  <a:pt x="233" y="492"/>
                  <a:pt x="210" y="508"/>
                  <a:pt x="186" y="505"/>
                </a:cubicBezTo>
                <a:cubicBezTo>
                  <a:pt x="162" y="502"/>
                  <a:pt x="144" y="481"/>
                  <a:pt x="144" y="457"/>
                </a:cubicBezTo>
                <a:lnTo>
                  <a:pt x="144" y="456"/>
                </a:lnTo>
                <a:lnTo>
                  <a:pt x="144" y="457"/>
                </a:lnTo>
                <a:lnTo>
                  <a:pt x="144" y="451"/>
                </a:lnTo>
                <a:lnTo>
                  <a:pt x="191" y="495"/>
                </a:lnTo>
                <a:lnTo>
                  <a:pt x="190" y="495"/>
                </a:lnTo>
                <a:lnTo>
                  <a:pt x="238" y="447"/>
                </a:lnTo>
                <a:lnTo>
                  <a:pt x="238" y="458"/>
                </a:lnTo>
                <a:lnTo>
                  <a:pt x="237" y="469"/>
                </a:lnTo>
                <a:lnTo>
                  <a:pt x="237" y="472"/>
                </a:lnTo>
                <a:cubicBezTo>
                  <a:pt x="237" y="475"/>
                  <a:pt x="236" y="478"/>
                  <a:pt x="235" y="481"/>
                </a:cubicBezTo>
                <a:lnTo>
                  <a:pt x="235" y="482"/>
                </a:lnTo>
                <a:cubicBezTo>
                  <a:pt x="227" y="504"/>
                  <a:pt x="205" y="518"/>
                  <a:pt x="181" y="514"/>
                </a:cubicBezTo>
                <a:cubicBezTo>
                  <a:pt x="158" y="511"/>
                  <a:pt x="141" y="491"/>
                  <a:pt x="141" y="467"/>
                </a:cubicBezTo>
                <a:lnTo>
                  <a:pt x="141" y="464"/>
                </a:lnTo>
                <a:cubicBezTo>
                  <a:pt x="141" y="461"/>
                  <a:pt x="141" y="458"/>
                  <a:pt x="142" y="455"/>
                </a:cubicBezTo>
                <a:lnTo>
                  <a:pt x="142" y="453"/>
                </a:lnTo>
                <a:cubicBezTo>
                  <a:pt x="147" y="430"/>
                  <a:pt x="167" y="414"/>
                  <a:pt x="190" y="414"/>
                </a:cubicBezTo>
                <a:cubicBezTo>
                  <a:pt x="213" y="414"/>
                  <a:pt x="233" y="431"/>
                  <a:pt x="237" y="454"/>
                </a:cubicBezTo>
                <a:lnTo>
                  <a:pt x="237" y="457"/>
                </a:lnTo>
                <a:cubicBezTo>
                  <a:pt x="238" y="460"/>
                  <a:pt x="238" y="462"/>
                  <a:pt x="238" y="465"/>
                </a:cubicBezTo>
                <a:lnTo>
                  <a:pt x="238" y="467"/>
                </a:lnTo>
                <a:lnTo>
                  <a:pt x="142" y="467"/>
                </a:lnTo>
                <a:lnTo>
                  <a:pt x="142" y="464"/>
                </a:lnTo>
                <a:lnTo>
                  <a:pt x="142" y="459"/>
                </a:lnTo>
                <a:lnTo>
                  <a:pt x="142" y="454"/>
                </a:lnTo>
                <a:lnTo>
                  <a:pt x="143" y="466"/>
                </a:lnTo>
                <a:lnTo>
                  <a:pt x="143" y="464"/>
                </a:lnTo>
                <a:lnTo>
                  <a:pt x="237" y="452"/>
                </a:lnTo>
                <a:lnTo>
                  <a:pt x="237" y="454"/>
                </a:lnTo>
                <a:lnTo>
                  <a:pt x="237" y="461"/>
                </a:lnTo>
                <a:lnTo>
                  <a:pt x="237" y="470"/>
                </a:lnTo>
                <a:lnTo>
                  <a:pt x="236" y="459"/>
                </a:lnTo>
                <a:lnTo>
                  <a:pt x="237" y="462"/>
                </a:lnTo>
                <a:lnTo>
                  <a:pt x="235" y="455"/>
                </a:lnTo>
                <a:lnTo>
                  <a:pt x="236" y="456"/>
                </a:lnTo>
                <a:lnTo>
                  <a:pt x="142" y="471"/>
                </a:lnTo>
                <a:lnTo>
                  <a:pt x="142" y="469"/>
                </a:lnTo>
                <a:lnTo>
                  <a:pt x="142" y="466"/>
                </a:lnTo>
                <a:lnTo>
                  <a:pt x="143" y="474"/>
                </a:lnTo>
                <a:lnTo>
                  <a:pt x="142" y="471"/>
                </a:lnTo>
                <a:cubicBezTo>
                  <a:pt x="142" y="468"/>
                  <a:pt x="141" y="466"/>
                  <a:pt x="141" y="463"/>
                </a:cubicBezTo>
                <a:lnTo>
                  <a:pt x="141" y="462"/>
                </a:lnTo>
                <a:lnTo>
                  <a:pt x="237" y="462"/>
                </a:lnTo>
                <a:lnTo>
                  <a:pt x="237" y="464"/>
                </a:lnTo>
                <a:lnTo>
                  <a:pt x="237" y="464"/>
                </a:lnTo>
                <a:lnTo>
                  <a:pt x="238" y="473"/>
                </a:lnTo>
                <a:lnTo>
                  <a:pt x="238" y="476"/>
                </a:lnTo>
                <a:cubicBezTo>
                  <a:pt x="238" y="503"/>
                  <a:pt x="216" y="524"/>
                  <a:pt x="190" y="524"/>
                </a:cubicBezTo>
                <a:lnTo>
                  <a:pt x="188" y="524"/>
                </a:lnTo>
                <a:lnTo>
                  <a:pt x="187" y="524"/>
                </a:lnTo>
                <a:cubicBezTo>
                  <a:pt x="161" y="524"/>
                  <a:pt x="139" y="503"/>
                  <a:pt x="139" y="476"/>
                </a:cubicBezTo>
                <a:lnTo>
                  <a:pt x="139" y="471"/>
                </a:lnTo>
                <a:lnTo>
                  <a:pt x="140" y="479"/>
                </a:lnTo>
                <a:lnTo>
                  <a:pt x="140" y="476"/>
                </a:lnTo>
                <a:lnTo>
                  <a:pt x="147" y="495"/>
                </a:lnTo>
                <a:lnTo>
                  <a:pt x="146" y="494"/>
                </a:lnTo>
                <a:lnTo>
                  <a:pt x="234" y="467"/>
                </a:lnTo>
                <a:lnTo>
                  <a:pt x="234" y="469"/>
                </a:lnTo>
                <a:cubicBezTo>
                  <a:pt x="234" y="472"/>
                  <a:pt x="234" y="475"/>
                  <a:pt x="233" y="478"/>
                </a:cubicBezTo>
                <a:lnTo>
                  <a:pt x="233" y="481"/>
                </a:lnTo>
                <a:cubicBezTo>
                  <a:pt x="228" y="503"/>
                  <a:pt x="208" y="519"/>
                  <a:pt x="185" y="519"/>
                </a:cubicBezTo>
                <a:lnTo>
                  <a:pt x="185" y="519"/>
                </a:lnTo>
                <a:lnTo>
                  <a:pt x="232" y="479"/>
                </a:lnTo>
                <a:lnTo>
                  <a:pt x="232" y="482"/>
                </a:lnTo>
                <a:lnTo>
                  <a:pt x="232" y="474"/>
                </a:lnTo>
                <a:lnTo>
                  <a:pt x="232" y="479"/>
                </a:lnTo>
                <a:lnTo>
                  <a:pt x="232" y="483"/>
                </a:lnTo>
                <a:cubicBezTo>
                  <a:pt x="232" y="487"/>
                  <a:pt x="232" y="490"/>
                  <a:pt x="232" y="493"/>
                </a:cubicBezTo>
                <a:lnTo>
                  <a:pt x="231" y="495"/>
                </a:lnTo>
                <a:cubicBezTo>
                  <a:pt x="226" y="520"/>
                  <a:pt x="204" y="536"/>
                  <a:pt x="179" y="534"/>
                </a:cubicBezTo>
                <a:cubicBezTo>
                  <a:pt x="155" y="531"/>
                  <a:pt x="136" y="511"/>
                  <a:pt x="136" y="486"/>
                </a:cubicBezTo>
                <a:lnTo>
                  <a:pt x="136" y="484"/>
                </a:lnTo>
                <a:lnTo>
                  <a:pt x="137" y="492"/>
                </a:lnTo>
                <a:lnTo>
                  <a:pt x="136" y="488"/>
                </a:lnTo>
                <a:lnTo>
                  <a:pt x="135" y="485"/>
                </a:lnTo>
                <a:cubicBezTo>
                  <a:pt x="135" y="483"/>
                  <a:pt x="135" y="480"/>
                  <a:pt x="135" y="478"/>
                </a:cubicBezTo>
                <a:lnTo>
                  <a:pt x="135" y="476"/>
                </a:lnTo>
                <a:cubicBezTo>
                  <a:pt x="135" y="451"/>
                  <a:pt x="155" y="430"/>
                  <a:pt x="180" y="429"/>
                </a:cubicBezTo>
                <a:cubicBezTo>
                  <a:pt x="205" y="427"/>
                  <a:pt x="227" y="445"/>
                  <a:pt x="231" y="471"/>
                </a:cubicBezTo>
                <a:lnTo>
                  <a:pt x="231" y="476"/>
                </a:lnTo>
                <a:lnTo>
                  <a:pt x="232" y="482"/>
                </a:lnTo>
                <a:cubicBezTo>
                  <a:pt x="232" y="488"/>
                  <a:pt x="232" y="495"/>
                  <a:pt x="230" y="501"/>
                </a:cubicBezTo>
                <a:lnTo>
                  <a:pt x="229" y="504"/>
                </a:lnTo>
                <a:cubicBezTo>
                  <a:pt x="227" y="508"/>
                  <a:pt x="225" y="512"/>
                  <a:pt x="223" y="516"/>
                </a:cubicBezTo>
                <a:lnTo>
                  <a:pt x="222" y="517"/>
                </a:lnTo>
                <a:cubicBezTo>
                  <a:pt x="212" y="531"/>
                  <a:pt x="196" y="539"/>
                  <a:pt x="179" y="538"/>
                </a:cubicBezTo>
                <a:cubicBezTo>
                  <a:pt x="162" y="537"/>
                  <a:pt x="147" y="527"/>
                  <a:pt x="139" y="512"/>
                </a:cubicBezTo>
                <a:lnTo>
                  <a:pt x="138" y="510"/>
                </a:lnTo>
                <a:cubicBezTo>
                  <a:pt x="136" y="506"/>
                  <a:pt x="135" y="502"/>
                  <a:pt x="134" y="498"/>
                </a:cubicBezTo>
                <a:lnTo>
                  <a:pt x="133" y="495"/>
                </a:lnTo>
                <a:cubicBezTo>
                  <a:pt x="131" y="481"/>
                  <a:pt x="134" y="467"/>
                  <a:pt x="143" y="456"/>
                </a:cubicBezTo>
                <a:cubicBezTo>
                  <a:pt x="152" y="444"/>
                  <a:pt x="166" y="438"/>
                  <a:pt x="180" y="438"/>
                </a:cubicBezTo>
                <a:lnTo>
                  <a:pt x="181" y="438"/>
                </a:lnTo>
                <a:lnTo>
                  <a:pt x="134" y="490"/>
                </a:lnTo>
                <a:lnTo>
                  <a:pt x="133" y="484"/>
                </a:lnTo>
                <a:lnTo>
                  <a:pt x="136" y="498"/>
                </a:lnTo>
                <a:lnTo>
                  <a:pt x="135" y="495"/>
                </a:lnTo>
                <a:cubicBezTo>
                  <a:pt x="133" y="490"/>
                  <a:pt x="132" y="484"/>
                  <a:pt x="132" y="477"/>
                </a:cubicBezTo>
                <a:lnTo>
                  <a:pt x="132" y="476"/>
                </a:lnTo>
                <a:lnTo>
                  <a:pt x="228" y="476"/>
                </a:lnTo>
                <a:lnTo>
                  <a:pt x="228" y="478"/>
                </a:lnTo>
                <a:lnTo>
                  <a:pt x="227" y="467"/>
                </a:lnTo>
                <a:lnTo>
                  <a:pt x="228" y="471"/>
                </a:lnTo>
                <a:cubicBezTo>
                  <a:pt x="228" y="474"/>
                  <a:pt x="229" y="477"/>
                  <a:pt x="229" y="479"/>
                </a:cubicBezTo>
                <a:lnTo>
                  <a:pt x="229" y="487"/>
                </a:lnTo>
                <a:cubicBezTo>
                  <a:pt x="230" y="497"/>
                  <a:pt x="228" y="507"/>
                  <a:pt x="223" y="515"/>
                </a:cubicBezTo>
                <a:lnTo>
                  <a:pt x="221" y="518"/>
                </a:lnTo>
                <a:lnTo>
                  <a:pt x="220" y="520"/>
                </a:lnTo>
                <a:lnTo>
                  <a:pt x="226" y="495"/>
                </a:lnTo>
                <a:lnTo>
                  <a:pt x="226" y="501"/>
                </a:lnTo>
                <a:lnTo>
                  <a:pt x="226" y="505"/>
                </a:lnTo>
                <a:lnTo>
                  <a:pt x="131" y="499"/>
                </a:lnTo>
                <a:lnTo>
                  <a:pt x="131" y="501"/>
                </a:lnTo>
                <a:lnTo>
                  <a:pt x="131" y="495"/>
                </a:lnTo>
                <a:cubicBezTo>
                  <a:pt x="131" y="469"/>
                  <a:pt x="152" y="447"/>
                  <a:pt x="179" y="447"/>
                </a:cubicBezTo>
                <a:lnTo>
                  <a:pt x="179" y="447"/>
                </a:lnTo>
                <a:lnTo>
                  <a:pt x="179" y="543"/>
                </a:lnTo>
                <a:lnTo>
                  <a:pt x="178" y="543"/>
                </a:lnTo>
                <a:lnTo>
                  <a:pt x="216" y="466"/>
                </a:lnTo>
                <a:lnTo>
                  <a:pt x="219" y="470"/>
                </a:lnTo>
                <a:cubicBezTo>
                  <a:pt x="222" y="474"/>
                  <a:pt x="224" y="478"/>
                  <a:pt x="226" y="482"/>
                </a:cubicBezTo>
                <a:lnTo>
                  <a:pt x="228" y="487"/>
                </a:lnTo>
                <a:cubicBezTo>
                  <a:pt x="234" y="502"/>
                  <a:pt x="232" y="519"/>
                  <a:pt x="223" y="532"/>
                </a:cubicBezTo>
                <a:cubicBezTo>
                  <a:pt x="214" y="545"/>
                  <a:pt x="199" y="553"/>
                  <a:pt x="183" y="553"/>
                </a:cubicBezTo>
                <a:lnTo>
                  <a:pt x="183" y="553"/>
                </a:lnTo>
                <a:lnTo>
                  <a:pt x="231" y="505"/>
                </a:lnTo>
                <a:lnTo>
                  <a:pt x="231" y="515"/>
                </a:lnTo>
                <a:lnTo>
                  <a:pt x="230" y="520"/>
                </a:lnTo>
                <a:lnTo>
                  <a:pt x="135" y="505"/>
                </a:lnTo>
                <a:lnTo>
                  <a:pt x="136" y="503"/>
                </a:lnTo>
                <a:lnTo>
                  <a:pt x="135" y="512"/>
                </a:lnTo>
                <a:lnTo>
                  <a:pt x="135" y="509"/>
                </a:lnTo>
                <a:lnTo>
                  <a:pt x="231" y="509"/>
                </a:lnTo>
                <a:lnTo>
                  <a:pt x="231" y="511"/>
                </a:lnTo>
                <a:cubicBezTo>
                  <a:pt x="231" y="514"/>
                  <a:pt x="231" y="517"/>
                  <a:pt x="230" y="519"/>
                </a:cubicBezTo>
                <a:lnTo>
                  <a:pt x="230" y="522"/>
                </a:lnTo>
                <a:lnTo>
                  <a:pt x="230" y="514"/>
                </a:lnTo>
                <a:lnTo>
                  <a:pt x="230" y="519"/>
                </a:lnTo>
                <a:lnTo>
                  <a:pt x="230" y="524"/>
                </a:lnTo>
                <a:lnTo>
                  <a:pt x="182" y="476"/>
                </a:lnTo>
                <a:lnTo>
                  <a:pt x="183" y="476"/>
                </a:lnTo>
                <a:lnTo>
                  <a:pt x="183" y="476"/>
                </a:lnTo>
                <a:lnTo>
                  <a:pt x="183" y="572"/>
                </a:lnTo>
                <a:lnTo>
                  <a:pt x="183" y="572"/>
                </a:lnTo>
                <a:cubicBezTo>
                  <a:pt x="160" y="572"/>
                  <a:pt x="140" y="556"/>
                  <a:pt x="136" y="533"/>
                </a:cubicBezTo>
                <a:lnTo>
                  <a:pt x="135" y="528"/>
                </a:lnTo>
                <a:cubicBezTo>
                  <a:pt x="134" y="525"/>
                  <a:pt x="134" y="522"/>
                  <a:pt x="134" y="519"/>
                </a:cubicBezTo>
                <a:lnTo>
                  <a:pt x="134" y="515"/>
                </a:lnTo>
                <a:lnTo>
                  <a:pt x="134" y="510"/>
                </a:lnTo>
                <a:lnTo>
                  <a:pt x="134" y="506"/>
                </a:lnTo>
                <a:lnTo>
                  <a:pt x="134" y="505"/>
                </a:lnTo>
                <a:lnTo>
                  <a:pt x="230" y="505"/>
                </a:lnTo>
                <a:lnTo>
                  <a:pt x="230" y="507"/>
                </a:lnTo>
                <a:lnTo>
                  <a:pt x="230" y="517"/>
                </a:lnTo>
                <a:lnTo>
                  <a:pt x="229" y="519"/>
                </a:lnTo>
                <a:lnTo>
                  <a:pt x="229" y="524"/>
                </a:lnTo>
                <a:lnTo>
                  <a:pt x="229" y="530"/>
                </a:lnTo>
                <a:lnTo>
                  <a:pt x="229" y="533"/>
                </a:lnTo>
                <a:cubicBezTo>
                  <a:pt x="229" y="559"/>
                  <a:pt x="210" y="580"/>
                  <a:pt x="184" y="581"/>
                </a:cubicBezTo>
                <a:cubicBezTo>
                  <a:pt x="159" y="583"/>
                  <a:pt x="137" y="565"/>
                  <a:pt x="134" y="539"/>
                </a:cubicBezTo>
                <a:lnTo>
                  <a:pt x="133" y="534"/>
                </a:lnTo>
                <a:lnTo>
                  <a:pt x="133" y="528"/>
                </a:lnTo>
                <a:lnTo>
                  <a:pt x="180" y="572"/>
                </a:lnTo>
                <a:lnTo>
                  <a:pt x="180" y="572"/>
                </a:lnTo>
                <a:lnTo>
                  <a:pt x="179" y="572"/>
                </a:lnTo>
                <a:lnTo>
                  <a:pt x="227" y="524"/>
                </a:lnTo>
                <a:lnTo>
                  <a:pt x="227" y="528"/>
                </a:lnTo>
                <a:lnTo>
                  <a:pt x="227" y="533"/>
                </a:lnTo>
                <a:lnTo>
                  <a:pt x="227" y="538"/>
                </a:lnTo>
                <a:lnTo>
                  <a:pt x="179" y="490"/>
                </a:lnTo>
                <a:lnTo>
                  <a:pt x="180" y="490"/>
                </a:lnTo>
                <a:lnTo>
                  <a:pt x="180" y="586"/>
                </a:lnTo>
                <a:lnTo>
                  <a:pt x="177" y="586"/>
                </a:lnTo>
                <a:lnTo>
                  <a:pt x="175" y="586"/>
                </a:lnTo>
                <a:lnTo>
                  <a:pt x="222" y="546"/>
                </a:lnTo>
                <a:lnTo>
                  <a:pt x="222" y="549"/>
                </a:lnTo>
                <a:cubicBezTo>
                  <a:pt x="221" y="554"/>
                  <a:pt x="220" y="558"/>
                  <a:pt x="217" y="562"/>
                </a:cubicBezTo>
                <a:lnTo>
                  <a:pt x="216" y="564"/>
                </a:lnTo>
                <a:cubicBezTo>
                  <a:pt x="207" y="582"/>
                  <a:pt x="188" y="593"/>
                  <a:pt x="168" y="591"/>
                </a:cubicBezTo>
                <a:cubicBezTo>
                  <a:pt x="148" y="588"/>
                  <a:pt x="132" y="574"/>
                  <a:pt x="127" y="555"/>
                </a:cubicBezTo>
                <a:lnTo>
                  <a:pt x="126" y="549"/>
                </a:lnTo>
                <a:lnTo>
                  <a:pt x="125" y="546"/>
                </a:lnTo>
                <a:cubicBezTo>
                  <a:pt x="125" y="543"/>
                  <a:pt x="124" y="541"/>
                  <a:pt x="124" y="538"/>
                </a:cubicBezTo>
                <a:lnTo>
                  <a:pt x="124" y="534"/>
                </a:lnTo>
                <a:lnTo>
                  <a:pt x="124" y="533"/>
                </a:lnTo>
                <a:lnTo>
                  <a:pt x="220" y="533"/>
                </a:lnTo>
                <a:lnTo>
                  <a:pt x="220" y="537"/>
                </a:lnTo>
                <a:lnTo>
                  <a:pt x="220" y="543"/>
                </a:lnTo>
                <a:lnTo>
                  <a:pt x="220" y="549"/>
                </a:lnTo>
                <a:lnTo>
                  <a:pt x="220" y="552"/>
                </a:lnTo>
                <a:lnTo>
                  <a:pt x="126" y="541"/>
                </a:lnTo>
                <a:lnTo>
                  <a:pt x="126" y="540"/>
                </a:lnTo>
                <a:lnTo>
                  <a:pt x="126" y="541"/>
                </a:lnTo>
                <a:lnTo>
                  <a:pt x="127" y="536"/>
                </a:lnTo>
                <a:cubicBezTo>
                  <a:pt x="127" y="533"/>
                  <a:pt x="128" y="529"/>
                  <a:pt x="129" y="526"/>
                </a:cubicBezTo>
                <a:lnTo>
                  <a:pt x="130" y="523"/>
                </a:lnTo>
                <a:cubicBezTo>
                  <a:pt x="135" y="507"/>
                  <a:pt x="148" y="495"/>
                  <a:pt x="164" y="491"/>
                </a:cubicBezTo>
                <a:cubicBezTo>
                  <a:pt x="181" y="487"/>
                  <a:pt x="198" y="492"/>
                  <a:pt x="209" y="504"/>
                </a:cubicBezTo>
                <a:lnTo>
                  <a:pt x="210" y="505"/>
                </a:lnTo>
                <a:cubicBezTo>
                  <a:pt x="217" y="512"/>
                  <a:pt x="222" y="521"/>
                  <a:pt x="224" y="531"/>
                </a:cubicBezTo>
                <a:lnTo>
                  <a:pt x="224" y="533"/>
                </a:lnTo>
                <a:lnTo>
                  <a:pt x="225" y="539"/>
                </a:lnTo>
                <a:cubicBezTo>
                  <a:pt x="229" y="562"/>
                  <a:pt x="216" y="585"/>
                  <a:pt x="193" y="593"/>
                </a:cubicBezTo>
                <a:cubicBezTo>
                  <a:pt x="170" y="601"/>
                  <a:pt x="146" y="590"/>
                  <a:pt x="135" y="569"/>
                </a:cubicBezTo>
                <a:lnTo>
                  <a:pt x="136" y="570"/>
                </a:lnTo>
                <a:lnTo>
                  <a:pt x="134" y="568"/>
                </a:lnTo>
                <a:lnTo>
                  <a:pt x="175" y="591"/>
                </a:lnTo>
                <a:lnTo>
                  <a:pt x="174" y="591"/>
                </a:lnTo>
                <a:cubicBezTo>
                  <a:pt x="172" y="591"/>
                  <a:pt x="170" y="591"/>
                  <a:pt x="168" y="590"/>
                </a:cubicBezTo>
                <a:lnTo>
                  <a:pt x="164" y="590"/>
                </a:lnTo>
                <a:lnTo>
                  <a:pt x="178" y="590"/>
                </a:lnTo>
                <a:lnTo>
                  <a:pt x="174" y="590"/>
                </a:lnTo>
                <a:lnTo>
                  <a:pt x="215" y="538"/>
                </a:lnTo>
                <a:lnTo>
                  <a:pt x="216" y="543"/>
                </a:lnTo>
                <a:lnTo>
                  <a:pt x="216" y="548"/>
                </a:lnTo>
                <a:cubicBezTo>
                  <a:pt x="217" y="553"/>
                  <a:pt x="216" y="558"/>
                  <a:pt x="215" y="563"/>
                </a:cubicBezTo>
                <a:lnTo>
                  <a:pt x="214" y="567"/>
                </a:lnTo>
                <a:lnTo>
                  <a:pt x="215" y="557"/>
                </a:lnTo>
                <a:lnTo>
                  <a:pt x="215" y="560"/>
                </a:lnTo>
                <a:lnTo>
                  <a:pt x="215" y="562"/>
                </a:lnTo>
                <a:lnTo>
                  <a:pt x="119" y="562"/>
                </a:lnTo>
                <a:lnTo>
                  <a:pt x="119" y="557"/>
                </a:lnTo>
                <a:lnTo>
                  <a:pt x="119" y="552"/>
                </a:lnTo>
                <a:cubicBezTo>
                  <a:pt x="119" y="534"/>
                  <a:pt x="130" y="518"/>
                  <a:pt x="146" y="510"/>
                </a:cubicBezTo>
                <a:cubicBezTo>
                  <a:pt x="162" y="501"/>
                  <a:pt x="182" y="503"/>
                  <a:pt x="196" y="514"/>
                </a:cubicBezTo>
                <a:lnTo>
                  <a:pt x="198" y="516"/>
                </a:lnTo>
                <a:cubicBezTo>
                  <a:pt x="203" y="519"/>
                  <a:pt x="206" y="523"/>
                  <a:pt x="209" y="527"/>
                </a:cubicBezTo>
                <a:lnTo>
                  <a:pt x="211" y="530"/>
                </a:lnTo>
                <a:cubicBezTo>
                  <a:pt x="215" y="536"/>
                  <a:pt x="218" y="542"/>
                  <a:pt x="219" y="549"/>
                </a:cubicBezTo>
                <a:lnTo>
                  <a:pt x="219" y="552"/>
                </a:lnTo>
                <a:cubicBezTo>
                  <a:pt x="220" y="555"/>
                  <a:pt x="220" y="557"/>
                  <a:pt x="220" y="560"/>
                </a:cubicBezTo>
                <a:lnTo>
                  <a:pt x="220" y="562"/>
                </a:lnTo>
                <a:lnTo>
                  <a:pt x="125" y="553"/>
                </a:lnTo>
                <a:lnTo>
                  <a:pt x="125" y="550"/>
                </a:lnTo>
                <a:lnTo>
                  <a:pt x="124" y="559"/>
                </a:lnTo>
                <a:lnTo>
                  <a:pt x="124" y="557"/>
                </a:lnTo>
                <a:lnTo>
                  <a:pt x="220" y="557"/>
                </a:lnTo>
                <a:lnTo>
                  <a:pt x="220" y="558"/>
                </a:lnTo>
                <a:cubicBezTo>
                  <a:pt x="220" y="561"/>
                  <a:pt x="220" y="563"/>
                  <a:pt x="220" y="565"/>
                </a:cubicBezTo>
                <a:lnTo>
                  <a:pt x="219" y="569"/>
                </a:lnTo>
                <a:lnTo>
                  <a:pt x="220" y="562"/>
                </a:lnTo>
                <a:lnTo>
                  <a:pt x="220" y="572"/>
                </a:lnTo>
                <a:lnTo>
                  <a:pt x="219" y="577"/>
                </a:lnTo>
                <a:cubicBezTo>
                  <a:pt x="217" y="594"/>
                  <a:pt x="206" y="609"/>
                  <a:pt x="190" y="616"/>
                </a:cubicBezTo>
                <a:cubicBezTo>
                  <a:pt x="174" y="623"/>
                  <a:pt x="155" y="620"/>
                  <a:pt x="141" y="609"/>
                </a:cubicBezTo>
                <a:lnTo>
                  <a:pt x="139" y="607"/>
                </a:lnTo>
                <a:cubicBezTo>
                  <a:pt x="136" y="605"/>
                  <a:pt x="134" y="603"/>
                  <a:pt x="132" y="600"/>
                </a:cubicBezTo>
                <a:lnTo>
                  <a:pt x="130" y="597"/>
                </a:lnTo>
                <a:cubicBezTo>
                  <a:pt x="118" y="583"/>
                  <a:pt x="115" y="563"/>
                  <a:pt x="123" y="546"/>
                </a:cubicBezTo>
                <a:cubicBezTo>
                  <a:pt x="131" y="529"/>
                  <a:pt x="148" y="518"/>
                  <a:pt x="166" y="518"/>
                </a:cubicBezTo>
                <a:lnTo>
                  <a:pt x="167" y="518"/>
                </a:lnTo>
                <a:lnTo>
                  <a:pt x="167" y="614"/>
                </a:lnTo>
                <a:lnTo>
                  <a:pt x="167" y="614"/>
                </a:lnTo>
                <a:lnTo>
                  <a:pt x="167" y="518"/>
                </a:lnTo>
                <a:lnTo>
                  <a:pt x="167" y="518"/>
                </a:lnTo>
                <a:lnTo>
                  <a:pt x="120" y="574"/>
                </a:lnTo>
                <a:lnTo>
                  <a:pt x="120" y="571"/>
                </a:lnTo>
                <a:cubicBezTo>
                  <a:pt x="119" y="569"/>
                  <a:pt x="119" y="566"/>
                  <a:pt x="119" y="563"/>
                </a:cubicBezTo>
                <a:lnTo>
                  <a:pt x="119" y="562"/>
                </a:lnTo>
                <a:cubicBezTo>
                  <a:pt x="119" y="538"/>
                  <a:pt x="136" y="518"/>
                  <a:pt x="159" y="515"/>
                </a:cubicBezTo>
                <a:cubicBezTo>
                  <a:pt x="183" y="511"/>
                  <a:pt x="205" y="524"/>
                  <a:pt x="213" y="547"/>
                </a:cubicBezTo>
                <a:lnTo>
                  <a:pt x="214" y="553"/>
                </a:lnTo>
                <a:lnTo>
                  <a:pt x="216" y="558"/>
                </a:lnTo>
                <a:cubicBezTo>
                  <a:pt x="222" y="578"/>
                  <a:pt x="214" y="600"/>
                  <a:pt x="197" y="611"/>
                </a:cubicBezTo>
                <a:lnTo>
                  <a:pt x="195" y="612"/>
                </a:lnTo>
                <a:cubicBezTo>
                  <a:pt x="181" y="622"/>
                  <a:pt x="162" y="623"/>
                  <a:pt x="147" y="615"/>
                </a:cubicBezTo>
                <a:lnTo>
                  <a:pt x="145" y="614"/>
                </a:lnTo>
                <a:cubicBezTo>
                  <a:pt x="131" y="608"/>
                  <a:pt x="122" y="595"/>
                  <a:pt x="119" y="579"/>
                </a:cubicBezTo>
                <a:lnTo>
                  <a:pt x="119" y="576"/>
                </a:lnTo>
                <a:cubicBezTo>
                  <a:pt x="118" y="574"/>
                  <a:pt x="118" y="571"/>
                  <a:pt x="118" y="568"/>
                </a:cubicBezTo>
                <a:lnTo>
                  <a:pt x="118" y="566"/>
                </a:lnTo>
                <a:cubicBezTo>
                  <a:pt x="118" y="541"/>
                  <a:pt x="138" y="520"/>
                  <a:pt x="163" y="519"/>
                </a:cubicBezTo>
                <a:cubicBezTo>
                  <a:pt x="189" y="517"/>
                  <a:pt x="211" y="536"/>
                  <a:pt x="214" y="561"/>
                </a:cubicBezTo>
                <a:lnTo>
                  <a:pt x="214" y="571"/>
                </a:lnTo>
                <a:lnTo>
                  <a:pt x="214" y="576"/>
                </a:lnTo>
                <a:lnTo>
                  <a:pt x="166" y="528"/>
                </a:lnTo>
                <a:lnTo>
                  <a:pt x="167" y="528"/>
                </a:lnTo>
                <a:cubicBezTo>
                  <a:pt x="183" y="528"/>
                  <a:pt x="198" y="536"/>
                  <a:pt x="207" y="549"/>
                </a:cubicBezTo>
                <a:cubicBezTo>
                  <a:pt x="216" y="562"/>
                  <a:pt x="217" y="579"/>
                  <a:pt x="212" y="594"/>
                </a:cubicBezTo>
                <a:lnTo>
                  <a:pt x="207" y="604"/>
                </a:lnTo>
                <a:lnTo>
                  <a:pt x="204" y="609"/>
                </a:lnTo>
                <a:lnTo>
                  <a:pt x="210" y="593"/>
                </a:lnTo>
                <a:lnTo>
                  <a:pt x="209" y="600"/>
                </a:lnTo>
                <a:lnTo>
                  <a:pt x="208" y="602"/>
                </a:lnTo>
                <a:cubicBezTo>
                  <a:pt x="202" y="626"/>
                  <a:pt x="180" y="641"/>
                  <a:pt x="156" y="638"/>
                </a:cubicBezTo>
                <a:cubicBezTo>
                  <a:pt x="132" y="635"/>
                  <a:pt x="113" y="615"/>
                  <a:pt x="113" y="590"/>
                </a:cubicBezTo>
                <a:lnTo>
                  <a:pt x="113" y="588"/>
                </a:lnTo>
                <a:lnTo>
                  <a:pt x="113" y="585"/>
                </a:lnTo>
                <a:lnTo>
                  <a:pt x="161" y="633"/>
                </a:lnTo>
                <a:lnTo>
                  <a:pt x="161" y="633"/>
                </a:lnTo>
                <a:lnTo>
                  <a:pt x="209" y="585"/>
                </a:lnTo>
                <a:lnTo>
                  <a:pt x="209" y="584"/>
                </a:lnTo>
                <a:lnTo>
                  <a:pt x="209" y="593"/>
                </a:lnTo>
                <a:lnTo>
                  <a:pt x="209" y="597"/>
                </a:lnTo>
                <a:lnTo>
                  <a:pt x="209" y="588"/>
                </a:lnTo>
                <a:lnTo>
                  <a:pt x="209" y="591"/>
                </a:lnTo>
                <a:lnTo>
                  <a:pt x="114" y="600"/>
                </a:lnTo>
                <a:lnTo>
                  <a:pt x="114" y="599"/>
                </a:lnTo>
                <a:cubicBezTo>
                  <a:pt x="114" y="596"/>
                  <a:pt x="114" y="594"/>
                  <a:pt x="115" y="591"/>
                </a:cubicBezTo>
                <a:lnTo>
                  <a:pt x="115" y="592"/>
                </a:lnTo>
                <a:lnTo>
                  <a:pt x="115" y="586"/>
                </a:lnTo>
                <a:lnTo>
                  <a:pt x="115" y="597"/>
                </a:lnTo>
                <a:lnTo>
                  <a:pt x="115" y="594"/>
                </a:lnTo>
                <a:lnTo>
                  <a:pt x="123" y="614"/>
                </a:lnTo>
                <a:lnTo>
                  <a:pt x="122" y="612"/>
                </a:lnTo>
                <a:lnTo>
                  <a:pt x="209" y="585"/>
                </a:lnTo>
                <a:lnTo>
                  <a:pt x="209" y="594"/>
                </a:lnTo>
                <a:lnTo>
                  <a:pt x="208" y="604"/>
                </a:lnTo>
                <a:lnTo>
                  <a:pt x="207" y="609"/>
                </a:lnTo>
                <a:lnTo>
                  <a:pt x="206" y="585"/>
                </a:lnTo>
                <a:lnTo>
                  <a:pt x="207" y="588"/>
                </a:lnTo>
                <a:lnTo>
                  <a:pt x="201" y="576"/>
                </a:lnTo>
                <a:lnTo>
                  <a:pt x="202" y="578"/>
                </a:lnTo>
                <a:lnTo>
                  <a:pt x="116" y="589"/>
                </a:lnTo>
                <a:lnTo>
                  <a:pt x="117" y="588"/>
                </a:lnTo>
                <a:lnTo>
                  <a:pt x="114" y="603"/>
                </a:lnTo>
                <a:lnTo>
                  <a:pt x="114" y="599"/>
                </a:lnTo>
                <a:lnTo>
                  <a:pt x="114" y="596"/>
                </a:lnTo>
                <a:lnTo>
                  <a:pt x="114" y="595"/>
                </a:lnTo>
                <a:lnTo>
                  <a:pt x="210" y="601"/>
                </a:lnTo>
                <a:lnTo>
                  <a:pt x="209" y="608"/>
                </a:lnTo>
                <a:lnTo>
                  <a:pt x="208" y="613"/>
                </a:lnTo>
                <a:lnTo>
                  <a:pt x="209" y="604"/>
                </a:lnTo>
                <a:lnTo>
                  <a:pt x="209" y="609"/>
                </a:lnTo>
                <a:lnTo>
                  <a:pt x="209" y="612"/>
                </a:lnTo>
                <a:cubicBezTo>
                  <a:pt x="209" y="616"/>
                  <a:pt x="208" y="620"/>
                  <a:pt x="208" y="624"/>
                </a:cubicBezTo>
                <a:lnTo>
                  <a:pt x="207" y="626"/>
                </a:lnTo>
                <a:cubicBezTo>
                  <a:pt x="202" y="646"/>
                  <a:pt x="184" y="661"/>
                  <a:pt x="162" y="662"/>
                </a:cubicBezTo>
                <a:cubicBezTo>
                  <a:pt x="141" y="663"/>
                  <a:pt x="122" y="649"/>
                  <a:pt x="115" y="629"/>
                </a:cubicBezTo>
                <a:lnTo>
                  <a:pt x="114" y="628"/>
                </a:lnTo>
                <a:cubicBezTo>
                  <a:pt x="114" y="625"/>
                  <a:pt x="113" y="623"/>
                  <a:pt x="113" y="620"/>
                </a:cubicBezTo>
                <a:lnTo>
                  <a:pt x="112" y="616"/>
                </a:lnTo>
                <a:lnTo>
                  <a:pt x="111" y="613"/>
                </a:lnTo>
                <a:lnTo>
                  <a:pt x="113" y="621"/>
                </a:lnTo>
                <a:lnTo>
                  <a:pt x="113" y="620"/>
                </a:lnTo>
                <a:lnTo>
                  <a:pt x="206" y="604"/>
                </a:lnTo>
                <a:lnTo>
                  <a:pt x="206" y="614"/>
                </a:lnTo>
                <a:lnTo>
                  <a:pt x="205" y="626"/>
                </a:lnTo>
                <a:lnTo>
                  <a:pt x="205" y="629"/>
                </a:lnTo>
                <a:lnTo>
                  <a:pt x="205" y="622"/>
                </a:lnTo>
                <a:lnTo>
                  <a:pt x="205" y="623"/>
                </a:lnTo>
                <a:lnTo>
                  <a:pt x="109" y="623"/>
                </a:lnTo>
                <a:lnTo>
                  <a:pt x="109" y="622"/>
                </a:lnTo>
                <a:lnTo>
                  <a:pt x="109" y="618"/>
                </a:lnTo>
                <a:lnTo>
                  <a:pt x="109" y="615"/>
                </a:lnTo>
                <a:lnTo>
                  <a:pt x="109" y="614"/>
                </a:lnTo>
                <a:lnTo>
                  <a:pt x="203" y="629"/>
                </a:lnTo>
                <a:lnTo>
                  <a:pt x="203" y="631"/>
                </a:lnTo>
                <a:lnTo>
                  <a:pt x="204" y="622"/>
                </a:lnTo>
                <a:lnTo>
                  <a:pt x="204" y="627"/>
                </a:lnTo>
                <a:lnTo>
                  <a:pt x="203" y="630"/>
                </a:lnTo>
                <a:lnTo>
                  <a:pt x="204" y="622"/>
                </a:lnTo>
                <a:lnTo>
                  <a:pt x="204" y="623"/>
                </a:lnTo>
                <a:lnTo>
                  <a:pt x="108" y="623"/>
                </a:lnTo>
                <a:lnTo>
                  <a:pt x="108" y="622"/>
                </a:lnTo>
                <a:cubicBezTo>
                  <a:pt x="108" y="619"/>
                  <a:pt x="108" y="617"/>
                  <a:pt x="109" y="614"/>
                </a:cubicBezTo>
                <a:lnTo>
                  <a:pt x="109" y="610"/>
                </a:lnTo>
                <a:lnTo>
                  <a:pt x="110" y="605"/>
                </a:lnTo>
                <a:cubicBezTo>
                  <a:pt x="115" y="580"/>
                  <a:pt x="138" y="564"/>
                  <a:pt x="162" y="566"/>
                </a:cubicBezTo>
                <a:cubicBezTo>
                  <a:pt x="187" y="569"/>
                  <a:pt x="205" y="589"/>
                  <a:pt x="205" y="614"/>
                </a:cubicBezTo>
                <a:lnTo>
                  <a:pt x="205" y="616"/>
                </a:lnTo>
                <a:lnTo>
                  <a:pt x="205" y="619"/>
                </a:lnTo>
                <a:cubicBezTo>
                  <a:pt x="205" y="645"/>
                  <a:pt x="184" y="667"/>
                  <a:pt x="157" y="667"/>
                </a:cubicBezTo>
                <a:lnTo>
                  <a:pt x="156" y="667"/>
                </a:lnTo>
                <a:lnTo>
                  <a:pt x="204" y="614"/>
                </a:lnTo>
                <a:lnTo>
                  <a:pt x="204" y="623"/>
                </a:lnTo>
                <a:lnTo>
                  <a:pt x="204" y="628"/>
                </a:lnTo>
                <a:lnTo>
                  <a:pt x="204" y="633"/>
                </a:lnTo>
                <a:lnTo>
                  <a:pt x="108" y="633"/>
                </a:lnTo>
                <a:lnTo>
                  <a:pt x="108" y="631"/>
                </a:lnTo>
                <a:lnTo>
                  <a:pt x="108" y="628"/>
                </a:lnTo>
                <a:lnTo>
                  <a:pt x="156" y="676"/>
                </a:lnTo>
                <a:lnTo>
                  <a:pt x="156" y="676"/>
                </a:lnTo>
                <a:cubicBezTo>
                  <a:pt x="132" y="676"/>
                  <a:pt x="112" y="659"/>
                  <a:pt x="108" y="635"/>
                </a:cubicBezTo>
                <a:lnTo>
                  <a:pt x="108" y="632"/>
                </a:lnTo>
                <a:lnTo>
                  <a:pt x="110" y="640"/>
                </a:lnTo>
                <a:lnTo>
                  <a:pt x="109" y="639"/>
                </a:lnTo>
                <a:lnTo>
                  <a:pt x="203" y="623"/>
                </a:lnTo>
                <a:lnTo>
                  <a:pt x="203" y="621"/>
                </a:lnTo>
                <a:lnTo>
                  <a:pt x="203" y="630"/>
                </a:lnTo>
                <a:lnTo>
                  <a:pt x="203" y="638"/>
                </a:lnTo>
                <a:cubicBezTo>
                  <a:pt x="203" y="664"/>
                  <a:pt x="182" y="686"/>
                  <a:pt x="155" y="686"/>
                </a:cubicBezTo>
                <a:lnTo>
                  <a:pt x="155" y="686"/>
                </a:lnTo>
                <a:cubicBezTo>
                  <a:pt x="139" y="686"/>
                  <a:pt x="124" y="678"/>
                  <a:pt x="115" y="665"/>
                </a:cubicBezTo>
                <a:lnTo>
                  <a:pt x="113" y="662"/>
                </a:lnTo>
                <a:lnTo>
                  <a:pt x="119" y="669"/>
                </a:lnTo>
                <a:lnTo>
                  <a:pt x="117" y="667"/>
                </a:lnTo>
                <a:lnTo>
                  <a:pt x="198" y="643"/>
                </a:lnTo>
                <a:lnTo>
                  <a:pt x="197" y="647"/>
                </a:lnTo>
                <a:lnTo>
                  <a:pt x="196" y="652"/>
                </a:lnTo>
                <a:lnTo>
                  <a:pt x="149" y="594"/>
                </a:lnTo>
                <a:lnTo>
                  <a:pt x="150" y="594"/>
                </a:lnTo>
                <a:lnTo>
                  <a:pt x="103" y="650"/>
                </a:lnTo>
                <a:lnTo>
                  <a:pt x="102" y="647"/>
                </a:lnTo>
                <a:lnTo>
                  <a:pt x="104" y="655"/>
                </a:lnTo>
                <a:lnTo>
                  <a:pt x="103" y="653"/>
                </a:lnTo>
                <a:lnTo>
                  <a:pt x="196" y="650"/>
                </a:lnTo>
                <a:lnTo>
                  <a:pt x="195" y="654"/>
                </a:lnTo>
                <a:lnTo>
                  <a:pt x="196" y="646"/>
                </a:lnTo>
                <a:lnTo>
                  <a:pt x="195" y="647"/>
                </a:lnTo>
                <a:lnTo>
                  <a:pt x="195" y="652"/>
                </a:lnTo>
                <a:cubicBezTo>
                  <a:pt x="195" y="678"/>
                  <a:pt x="174" y="700"/>
                  <a:pt x="147" y="700"/>
                </a:cubicBezTo>
                <a:lnTo>
                  <a:pt x="145" y="700"/>
                </a:lnTo>
                <a:lnTo>
                  <a:pt x="145" y="700"/>
                </a:lnTo>
                <a:cubicBezTo>
                  <a:pt x="118" y="700"/>
                  <a:pt x="97" y="678"/>
                  <a:pt x="97" y="652"/>
                </a:cubicBezTo>
                <a:lnTo>
                  <a:pt x="97" y="649"/>
                </a:lnTo>
                <a:lnTo>
                  <a:pt x="97" y="647"/>
                </a:lnTo>
                <a:lnTo>
                  <a:pt x="189" y="667"/>
                </a:lnTo>
                <a:lnTo>
                  <a:pt x="189" y="666"/>
                </a:lnTo>
                <a:lnTo>
                  <a:pt x="187" y="671"/>
                </a:lnTo>
                <a:cubicBezTo>
                  <a:pt x="181" y="692"/>
                  <a:pt x="161" y="706"/>
                  <a:pt x="139" y="705"/>
                </a:cubicBezTo>
                <a:cubicBezTo>
                  <a:pt x="117" y="704"/>
                  <a:pt x="99" y="688"/>
                  <a:pt x="94" y="666"/>
                </a:cubicBezTo>
                <a:lnTo>
                  <a:pt x="94" y="664"/>
                </a:lnTo>
                <a:cubicBezTo>
                  <a:pt x="93" y="661"/>
                  <a:pt x="93" y="658"/>
                  <a:pt x="93" y="654"/>
                </a:cubicBezTo>
                <a:lnTo>
                  <a:pt x="93" y="652"/>
                </a:lnTo>
                <a:lnTo>
                  <a:pt x="189" y="652"/>
                </a:lnTo>
                <a:lnTo>
                  <a:pt x="189" y="653"/>
                </a:lnTo>
                <a:cubicBezTo>
                  <a:pt x="189" y="656"/>
                  <a:pt x="189" y="658"/>
                  <a:pt x="188" y="660"/>
                </a:cubicBezTo>
                <a:lnTo>
                  <a:pt x="188" y="664"/>
                </a:lnTo>
                <a:lnTo>
                  <a:pt x="188" y="657"/>
                </a:lnTo>
                <a:lnTo>
                  <a:pt x="188" y="668"/>
                </a:lnTo>
                <a:lnTo>
                  <a:pt x="188" y="672"/>
                </a:lnTo>
                <a:cubicBezTo>
                  <a:pt x="185" y="695"/>
                  <a:pt x="166" y="713"/>
                  <a:pt x="143" y="714"/>
                </a:cubicBezTo>
                <a:cubicBezTo>
                  <a:pt x="120" y="716"/>
                  <a:pt x="99" y="701"/>
                  <a:pt x="93" y="678"/>
                </a:cubicBezTo>
                <a:lnTo>
                  <a:pt x="92" y="674"/>
                </a:lnTo>
                <a:cubicBezTo>
                  <a:pt x="92" y="672"/>
                  <a:pt x="91" y="669"/>
                  <a:pt x="91" y="667"/>
                </a:cubicBezTo>
                <a:lnTo>
                  <a:pt x="91" y="661"/>
                </a:lnTo>
                <a:cubicBezTo>
                  <a:pt x="89" y="648"/>
                  <a:pt x="94" y="635"/>
                  <a:pt x="103" y="625"/>
                </a:cubicBezTo>
                <a:cubicBezTo>
                  <a:pt x="112" y="615"/>
                  <a:pt x="125" y="609"/>
                  <a:pt x="138" y="609"/>
                </a:cubicBezTo>
                <a:lnTo>
                  <a:pt x="140" y="609"/>
                </a:lnTo>
                <a:lnTo>
                  <a:pt x="140" y="705"/>
                </a:lnTo>
                <a:lnTo>
                  <a:pt x="138" y="705"/>
                </a:lnTo>
                <a:lnTo>
                  <a:pt x="138" y="609"/>
                </a:lnTo>
                <a:lnTo>
                  <a:pt x="139" y="609"/>
                </a:lnTo>
                <a:cubicBezTo>
                  <a:pt x="165" y="609"/>
                  <a:pt x="187" y="630"/>
                  <a:pt x="187" y="657"/>
                </a:cubicBezTo>
                <a:lnTo>
                  <a:pt x="187" y="667"/>
                </a:lnTo>
                <a:lnTo>
                  <a:pt x="186" y="672"/>
                </a:lnTo>
                <a:lnTo>
                  <a:pt x="91" y="657"/>
                </a:lnTo>
                <a:lnTo>
                  <a:pt x="92" y="655"/>
                </a:lnTo>
                <a:lnTo>
                  <a:pt x="91" y="664"/>
                </a:lnTo>
                <a:lnTo>
                  <a:pt x="91" y="661"/>
                </a:lnTo>
                <a:cubicBezTo>
                  <a:pt x="91" y="637"/>
                  <a:pt x="109" y="617"/>
                  <a:pt x="133" y="614"/>
                </a:cubicBezTo>
                <a:cubicBezTo>
                  <a:pt x="157" y="611"/>
                  <a:pt x="180" y="626"/>
                  <a:pt x="186" y="650"/>
                </a:cubicBezTo>
                <a:lnTo>
                  <a:pt x="186" y="652"/>
                </a:lnTo>
                <a:cubicBezTo>
                  <a:pt x="187" y="656"/>
                  <a:pt x="187" y="660"/>
                  <a:pt x="187" y="663"/>
                </a:cubicBezTo>
                <a:lnTo>
                  <a:pt x="187" y="666"/>
                </a:lnTo>
                <a:cubicBezTo>
                  <a:pt x="187" y="693"/>
                  <a:pt x="166" y="714"/>
                  <a:pt x="139" y="714"/>
                </a:cubicBezTo>
                <a:lnTo>
                  <a:pt x="139" y="714"/>
                </a:lnTo>
                <a:lnTo>
                  <a:pt x="187" y="666"/>
                </a:lnTo>
                <a:lnTo>
                  <a:pt x="187" y="671"/>
                </a:lnTo>
                <a:lnTo>
                  <a:pt x="186" y="664"/>
                </a:lnTo>
                <a:lnTo>
                  <a:pt x="187" y="668"/>
                </a:lnTo>
                <a:cubicBezTo>
                  <a:pt x="188" y="675"/>
                  <a:pt x="187" y="683"/>
                  <a:pt x="185" y="690"/>
                </a:cubicBezTo>
                <a:lnTo>
                  <a:pt x="185" y="691"/>
                </a:lnTo>
                <a:cubicBezTo>
                  <a:pt x="177" y="713"/>
                  <a:pt x="155" y="727"/>
                  <a:pt x="131" y="723"/>
                </a:cubicBezTo>
                <a:cubicBezTo>
                  <a:pt x="108" y="720"/>
                  <a:pt x="91" y="700"/>
                  <a:pt x="91" y="676"/>
                </a:cubicBezTo>
                <a:lnTo>
                  <a:pt x="91" y="676"/>
                </a:lnTo>
                <a:lnTo>
                  <a:pt x="91" y="672"/>
                </a:lnTo>
                <a:lnTo>
                  <a:pt x="186" y="666"/>
                </a:lnTo>
                <a:lnTo>
                  <a:pt x="186" y="668"/>
                </a:lnTo>
                <a:lnTo>
                  <a:pt x="186" y="671"/>
                </a:lnTo>
                <a:lnTo>
                  <a:pt x="90" y="671"/>
                </a:lnTo>
                <a:lnTo>
                  <a:pt x="90" y="669"/>
                </a:lnTo>
                <a:lnTo>
                  <a:pt x="91" y="678"/>
                </a:lnTo>
                <a:lnTo>
                  <a:pt x="91" y="676"/>
                </a:lnTo>
                <a:lnTo>
                  <a:pt x="185" y="657"/>
                </a:lnTo>
                <a:lnTo>
                  <a:pt x="186" y="660"/>
                </a:lnTo>
                <a:cubicBezTo>
                  <a:pt x="186" y="663"/>
                  <a:pt x="186" y="666"/>
                  <a:pt x="186" y="669"/>
                </a:cubicBezTo>
                <a:lnTo>
                  <a:pt x="186" y="671"/>
                </a:lnTo>
                <a:lnTo>
                  <a:pt x="90" y="671"/>
                </a:lnTo>
                <a:lnTo>
                  <a:pt x="90" y="669"/>
                </a:lnTo>
                <a:lnTo>
                  <a:pt x="90" y="666"/>
                </a:lnTo>
                <a:lnTo>
                  <a:pt x="90" y="662"/>
                </a:lnTo>
                <a:lnTo>
                  <a:pt x="90" y="661"/>
                </a:lnTo>
                <a:lnTo>
                  <a:pt x="186" y="661"/>
                </a:lnTo>
                <a:lnTo>
                  <a:pt x="186" y="665"/>
                </a:lnTo>
                <a:lnTo>
                  <a:pt x="186" y="671"/>
                </a:lnTo>
                <a:lnTo>
                  <a:pt x="186" y="676"/>
                </a:lnTo>
                <a:lnTo>
                  <a:pt x="186" y="676"/>
                </a:lnTo>
                <a:lnTo>
                  <a:pt x="187" y="681"/>
                </a:lnTo>
                <a:lnTo>
                  <a:pt x="124" y="640"/>
                </a:lnTo>
                <a:lnTo>
                  <a:pt x="125" y="639"/>
                </a:lnTo>
                <a:cubicBezTo>
                  <a:pt x="135" y="636"/>
                  <a:pt x="146" y="636"/>
                  <a:pt x="156" y="639"/>
                </a:cubicBezTo>
                <a:lnTo>
                  <a:pt x="157" y="640"/>
                </a:lnTo>
                <a:cubicBezTo>
                  <a:pt x="172" y="645"/>
                  <a:pt x="183" y="657"/>
                  <a:pt x="188" y="672"/>
                </a:cubicBezTo>
                <a:lnTo>
                  <a:pt x="189" y="677"/>
                </a:lnTo>
                <a:cubicBezTo>
                  <a:pt x="190" y="679"/>
                  <a:pt x="191" y="682"/>
                  <a:pt x="191" y="685"/>
                </a:cubicBezTo>
                <a:lnTo>
                  <a:pt x="192" y="690"/>
                </a:lnTo>
                <a:lnTo>
                  <a:pt x="96" y="695"/>
                </a:lnTo>
                <a:lnTo>
                  <a:pt x="96" y="693"/>
                </a:lnTo>
                <a:lnTo>
                  <a:pt x="97" y="701"/>
                </a:lnTo>
                <a:lnTo>
                  <a:pt x="96" y="698"/>
                </a:lnTo>
                <a:lnTo>
                  <a:pt x="143" y="738"/>
                </a:lnTo>
                <a:lnTo>
                  <a:pt x="142" y="738"/>
                </a:lnTo>
                <a:lnTo>
                  <a:pt x="190" y="681"/>
                </a:lnTo>
                <a:lnTo>
                  <a:pt x="191" y="686"/>
                </a:lnTo>
                <a:lnTo>
                  <a:pt x="96" y="690"/>
                </a:lnTo>
                <a:lnTo>
                  <a:pt x="96" y="690"/>
                </a:lnTo>
                <a:lnTo>
                  <a:pt x="96" y="685"/>
                </a:lnTo>
                <a:lnTo>
                  <a:pt x="192" y="685"/>
                </a:lnTo>
                <a:lnTo>
                  <a:pt x="192" y="687"/>
                </a:lnTo>
                <a:cubicBezTo>
                  <a:pt x="192" y="690"/>
                  <a:pt x="192" y="692"/>
                  <a:pt x="191" y="695"/>
                </a:cubicBezTo>
                <a:lnTo>
                  <a:pt x="191" y="698"/>
                </a:lnTo>
                <a:lnTo>
                  <a:pt x="191" y="690"/>
                </a:lnTo>
                <a:lnTo>
                  <a:pt x="191" y="695"/>
                </a:lnTo>
                <a:lnTo>
                  <a:pt x="191" y="699"/>
                </a:lnTo>
                <a:cubicBezTo>
                  <a:pt x="191" y="726"/>
                  <a:pt x="170" y="747"/>
                  <a:pt x="143" y="747"/>
                </a:cubicBezTo>
                <a:lnTo>
                  <a:pt x="142" y="747"/>
                </a:lnTo>
                <a:lnTo>
                  <a:pt x="190" y="699"/>
                </a:lnTo>
                <a:lnTo>
                  <a:pt x="190" y="702"/>
                </a:lnTo>
                <a:lnTo>
                  <a:pt x="190" y="704"/>
                </a:lnTo>
                <a:lnTo>
                  <a:pt x="94" y="704"/>
                </a:lnTo>
                <a:lnTo>
                  <a:pt x="94" y="702"/>
                </a:lnTo>
                <a:lnTo>
                  <a:pt x="94" y="699"/>
                </a:lnTo>
                <a:lnTo>
                  <a:pt x="190" y="699"/>
                </a:lnTo>
                <a:lnTo>
                  <a:pt x="190" y="701"/>
                </a:lnTo>
                <a:lnTo>
                  <a:pt x="190" y="704"/>
                </a:lnTo>
                <a:cubicBezTo>
                  <a:pt x="190" y="731"/>
                  <a:pt x="169" y="752"/>
                  <a:pt x="142" y="752"/>
                </a:cubicBezTo>
                <a:lnTo>
                  <a:pt x="141" y="752"/>
                </a:lnTo>
                <a:cubicBezTo>
                  <a:pt x="125" y="752"/>
                  <a:pt x="110" y="744"/>
                  <a:pt x="101" y="731"/>
                </a:cubicBezTo>
                <a:cubicBezTo>
                  <a:pt x="93" y="717"/>
                  <a:pt x="91" y="700"/>
                  <a:pt x="97" y="686"/>
                </a:cubicBezTo>
                <a:lnTo>
                  <a:pt x="99" y="682"/>
                </a:lnTo>
                <a:cubicBezTo>
                  <a:pt x="101" y="676"/>
                  <a:pt x="105" y="671"/>
                  <a:pt x="109" y="667"/>
                </a:cubicBezTo>
                <a:lnTo>
                  <a:pt x="111" y="666"/>
                </a:lnTo>
                <a:cubicBezTo>
                  <a:pt x="124" y="652"/>
                  <a:pt x="145" y="648"/>
                  <a:pt x="163" y="655"/>
                </a:cubicBezTo>
                <a:cubicBezTo>
                  <a:pt x="181" y="663"/>
                  <a:pt x="192" y="680"/>
                  <a:pt x="192" y="699"/>
                </a:cubicBezTo>
                <a:lnTo>
                  <a:pt x="192" y="702"/>
                </a:lnTo>
                <a:lnTo>
                  <a:pt x="192" y="707"/>
                </a:lnTo>
                <a:lnTo>
                  <a:pt x="192" y="711"/>
                </a:lnTo>
                <a:cubicBezTo>
                  <a:pt x="192" y="715"/>
                  <a:pt x="192" y="718"/>
                  <a:pt x="192" y="721"/>
                </a:cubicBezTo>
                <a:lnTo>
                  <a:pt x="191" y="723"/>
                </a:lnTo>
                <a:cubicBezTo>
                  <a:pt x="187" y="745"/>
                  <a:pt x="168" y="761"/>
                  <a:pt x="145" y="762"/>
                </a:cubicBezTo>
                <a:cubicBezTo>
                  <a:pt x="123" y="762"/>
                  <a:pt x="103" y="747"/>
                  <a:pt x="97" y="726"/>
                </a:cubicBezTo>
                <a:lnTo>
                  <a:pt x="96" y="720"/>
                </a:lnTo>
                <a:lnTo>
                  <a:pt x="96" y="717"/>
                </a:lnTo>
                <a:cubicBezTo>
                  <a:pt x="91" y="691"/>
                  <a:pt x="108" y="667"/>
                  <a:pt x="133" y="662"/>
                </a:cubicBezTo>
                <a:cubicBezTo>
                  <a:pt x="158" y="657"/>
                  <a:pt x="183" y="672"/>
                  <a:pt x="190" y="697"/>
                </a:cubicBezTo>
                <a:lnTo>
                  <a:pt x="191" y="703"/>
                </a:lnTo>
                <a:lnTo>
                  <a:pt x="191" y="706"/>
                </a:lnTo>
                <a:cubicBezTo>
                  <a:pt x="194" y="720"/>
                  <a:pt x="190" y="734"/>
                  <a:pt x="181" y="745"/>
                </a:cubicBezTo>
                <a:cubicBezTo>
                  <a:pt x="171" y="756"/>
                  <a:pt x="158" y="762"/>
                  <a:pt x="144" y="762"/>
                </a:cubicBezTo>
                <a:lnTo>
                  <a:pt x="142" y="762"/>
                </a:lnTo>
                <a:lnTo>
                  <a:pt x="136" y="762"/>
                </a:lnTo>
                <a:lnTo>
                  <a:pt x="167" y="751"/>
                </a:lnTo>
                <a:lnTo>
                  <a:pt x="163" y="754"/>
                </a:lnTo>
                <a:lnTo>
                  <a:pt x="161" y="756"/>
                </a:lnTo>
                <a:cubicBezTo>
                  <a:pt x="148" y="766"/>
                  <a:pt x="130" y="769"/>
                  <a:pt x="115" y="764"/>
                </a:cubicBezTo>
                <a:cubicBezTo>
                  <a:pt x="99" y="758"/>
                  <a:pt x="87" y="744"/>
                  <a:pt x="84" y="728"/>
                </a:cubicBezTo>
                <a:lnTo>
                  <a:pt x="84" y="728"/>
                </a:lnTo>
                <a:lnTo>
                  <a:pt x="83" y="726"/>
                </a:lnTo>
                <a:lnTo>
                  <a:pt x="177" y="726"/>
                </a:lnTo>
                <a:lnTo>
                  <a:pt x="176" y="727"/>
                </a:lnTo>
                <a:lnTo>
                  <a:pt x="175" y="732"/>
                </a:lnTo>
                <a:lnTo>
                  <a:pt x="176" y="723"/>
                </a:lnTo>
                <a:lnTo>
                  <a:pt x="176" y="728"/>
                </a:lnTo>
                <a:cubicBezTo>
                  <a:pt x="176" y="754"/>
                  <a:pt x="154" y="776"/>
                  <a:pt x="128" y="776"/>
                </a:cubicBezTo>
                <a:lnTo>
                  <a:pt x="126" y="776"/>
                </a:lnTo>
                <a:cubicBezTo>
                  <a:pt x="100" y="776"/>
                  <a:pt x="78" y="754"/>
                  <a:pt x="78" y="728"/>
                </a:cubicBezTo>
                <a:lnTo>
                  <a:pt x="78" y="725"/>
                </a:lnTo>
                <a:lnTo>
                  <a:pt x="78" y="723"/>
                </a:lnTo>
                <a:lnTo>
                  <a:pt x="174" y="733"/>
                </a:lnTo>
                <a:lnTo>
                  <a:pt x="173" y="735"/>
                </a:lnTo>
                <a:lnTo>
                  <a:pt x="174" y="726"/>
                </a:lnTo>
                <a:lnTo>
                  <a:pt x="174" y="736"/>
                </a:lnTo>
                <a:lnTo>
                  <a:pt x="173" y="734"/>
                </a:lnTo>
                <a:lnTo>
                  <a:pt x="173" y="737"/>
                </a:lnTo>
                <a:cubicBezTo>
                  <a:pt x="173" y="764"/>
                  <a:pt x="152" y="785"/>
                  <a:pt x="125" y="785"/>
                </a:cubicBezTo>
                <a:lnTo>
                  <a:pt x="125" y="785"/>
                </a:lnTo>
                <a:cubicBezTo>
                  <a:pt x="98" y="785"/>
                  <a:pt x="77" y="764"/>
                  <a:pt x="77" y="737"/>
                </a:cubicBezTo>
                <a:lnTo>
                  <a:pt x="77" y="732"/>
                </a:lnTo>
                <a:lnTo>
                  <a:pt x="77" y="728"/>
                </a:lnTo>
                <a:lnTo>
                  <a:pt x="172" y="740"/>
                </a:lnTo>
                <a:lnTo>
                  <a:pt x="171" y="744"/>
                </a:lnTo>
                <a:lnTo>
                  <a:pt x="172" y="732"/>
                </a:lnTo>
                <a:lnTo>
                  <a:pt x="172" y="737"/>
                </a:lnTo>
                <a:lnTo>
                  <a:pt x="124" y="689"/>
                </a:lnTo>
                <a:lnTo>
                  <a:pt x="126" y="689"/>
                </a:lnTo>
                <a:lnTo>
                  <a:pt x="127" y="689"/>
                </a:lnTo>
                <a:cubicBezTo>
                  <a:pt x="154" y="689"/>
                  <a:pt x="175" y="711"/>
                  <a:pt x="175" y="737"/>
                </a:cubicBezTo>
                <a:lnTo>
                  <a:pt x="175" y="740"/>
                </a:lnTo>
                <a:lnTo>
                  <a:pt x="175" y="751"/>
                </a:lnTo>
                <a:lnTo>
                  <a:pt x="175" y="749"/>
                </a:lnTo>
                <a:lnTo>
                  <a:pt x="175" y="752"/>
                </a:lnTo>
                <a:lnTo>
                  <a:pt x="79" y="752"/>
                </a:lnTo>
                <a:lnTo>
                  <a:pt x="79" y="751"/>
                </a:lnTo>
                <a:lnTo>
                  <a:pt x="79" y="744"/>
                </a:lnTo>
                <a:lnTo>
                  <a:pt x="80" y="738"/>
                </a:lnTo>
                <a:lnTo>
                  <a:pt x="175" y="747"/>
                </a:lnTo>
                <a:lnTo>
                  <a:pt x="175" y="752"/>
                </a:lnTo>
                <a:cubicBezTo>
                  <a:pt x="175" y="755"/>
                  <a:pt x="174" y="757"/>
                  <a:pt x="174" y="760"/>
                </a:cubicBezTo>
                <a:lnTo>
                  <a:pt x="173" y="764"/>
                </a:lnTo>
                <a:cubicBezTo>
                  <a:pt x="166" y="788"/>
                  <a:pt x="142" y="804"/>
                  <a:pt x="117" y="799"/>
                </a:cubicBezTo>
                <a:cubicBezTo>
                  <a:pt x="92" y="794"/>
                  <a:pt x="75" y="771"/>
                  <a:pt x="78" y="746"/>
                </a:cubicBezTo>
                <a:lnTo>
                  <a:pt x="78" y="748"/>
                </a:lnTo>
                <a:lnTo>
                  <a:pt x="78" y="742"/>
                </a:lnTo>
                <a:lnTo>
                  <a:pt x="85" y="766"/>
                </a:lnTo>
                <a:lnTo>
                  <a:pt x="83" y="763"/>
                </a:lnTo>
                <a:lnTo>
                  <a:pt x="100" y="780"/>
                </a:lnTo>
                <a:lnTo>
                  <a:pt x="97" y="779"/>
                </a:lnTo>
                <a:lnTo>
                  <a:pt x="170" y="732"/>
                </a:lnTo>
                <a:lnTo>
                  <a:pt x="170" y="737"/>
                </a:lnTo>
                <a:lnTo>
                  <a:pt x="171" y="742"/>
                </a:lnTo>
                <a:cubicBezTo>
                  <a:pt x="172" y="756"/>
                  <a:pt x="168" y="769"/>
                  <a:pt x="159" y="779"/>
                </a:cubicBezTo>
                <a:cubicBezTo>
                  <a:pt x="149" y="789"/>
                  <a:pt x="137" y="795"/>
                  <a:pt x="123" y="795"/>
                </a:cubicBezTo>
                <a:lnTo>
                  <a:pt x="122" y="795"/>
                </a:lnTo>
                <a:lnTo>
                  <a:pt x="170" y="747"/>
                </a:lnTo>
                <a:lnTo>
                  <a:pt x="170" y="752"/>
                </a:lnTo>
                <a:cubicBezTo>
                  <a:pt x="170" y="778"/>
                  <a:pt x="149" y="800"/>
                  <a:pt x="122" y="800"/>
                </a:cubicBezTo>
                <a:lnTo>
                  <a:pt x="121" y="800"/>
                </a:lnTo>
                <a:cubicBezTo>
                  <a:pt x="107" y="800"/>
                  <a:pt x="94" y="794"/>
                  <a:pt x="85" y="783"/>
                </a:cubicBezTo>
                <a:cubicBezTo>
                  <a:pt x="76" y="772"/>
                  <a:pt x="72" y="758"/>
                  <a:pt x="74" y="744"/>
                </a:cubicBezTo>
                <a:lnTo>
                  <a:pt x="75" y="737"/>
                </a:lnTo>
                <a:lnTo>
                  <a:pt x="76" y="735"/>
                </a:lnTo>
                <a:cubicBezTo>
                  <a:pt x="82" y="712"/>
                  <a:pt x="104" y="696"/>
                  <a:pt x="128" y="699"/>
                </a:cubicBezTo>
                <a:cubicBezTo>
                  <a:pt x="152" y="702"/>
                  <a:pt x="170" y="723"/>
                  <a:pt x="170" y="747"/>
                </a:cubicBezTo>
                <a:lnTo>
                  <a:pt x="170" y="748"/>
                </a:lnTo>
                <a:cubicBezTo>
                  <a:pt x="170" y="751"/>
                  <a:pt x="170" y="753"/>
                  <a:pt x="170" y="755"/>
                </a:cubicBezTo>
                <a:lnTo>
                  <a:pt x="170" y="755"/>
                </a:lnTo>
                <a:lnTo>
                  <a:pt x="169" y="766"/>
                </a:lnTo>
                <a:lnTo>
                  <a:pt x="169" y="764"/>
                </a:lnTo>
                <a:lnTo>
                  <a:pt x="169" y="766"/>
                </a:lnTo>
                <a:lnTo>
                  <a:pt x="78" y="745"/>
                </a:lnTo>
                <a:lnTo>
                  <a:pt x="79" y="744"/>
                </a:lnTo>
                <a:lnTo>
                  <a:pt x="74" y="756"/>
                </a:lnTo>
                <a:lnTo>
                  <a:pt x="75" y="755"/>
                </a:lnTo>
                <a:lnTo>
                  <a:pt x="76" y="749"/>
                </a:lnTo>
                <a:lnTo>
                  <a:pt x="123" y="804"/>
                </a:lnTo>
                <a:lnTo>
                  <a:pt x="122" y="804"/>
                </a:lnTo>
                <a:lnTo>
                  <a:pt x="170" y="756"/>
                </a:lnTo>
                <a:lnTo>
                  <a:pt x="170" y="761"/>
                </a:lnTo>
                <a:lnTo>
                  <a:pt x="170" y="752"/>
                </a:lnTo>
                <a:lnTo>
                  <a:pt x="171" y="757"/>
                </a:lnTo>
                <a:lnTo>
                  <a:pt x="167" y="746"/>
                </a:lnTo>
                <a:lnTo>
                  <a:pt x="170" y="752"/>
                </a:lnTo>
                <a:lnTo>
                  <a:pt x="172" y="756"/>
                </a:lnTo>
                <a:cubicBezTo>
                  <a:pt x="178" y="771"/>
                  <a:pt x="177" y="789"/>
                  <a:pt x="168" y="802"/>
                </a:cubicBezTo>
                <a:cubicBezTo>
                  <a:pt x="159" y="816"/>
                  <a:pt x="144" y="824"/>
                  <a:pt x="128" y="824"/>
                </a:cubicBezTo>
                <a:lnTo>
                  <a:pt x="127" y="824"/>
                </a:lnTo>
                <a:cubicBezTo>
                  <a:pt x="101" y="824"/>
                  <a:pt x="79" y="802"/>
                  <a:pt x="79" y="776"/>
                </a:cubicBezTo>
                <a:lnTo>
                  <a:pt x="79" y="771"/>
                </a:lnTo>
                <a:cubicBezTo>
                  <a:pt x="79" y="768"/>
                  <a:pt x="80" y="765"/>
                  <a:pt x="80" y="762"/>
                </a:cubicBezTo>
                <a:lnTo>
                  <a:pt x="81" y="759"/>
                </a:lnTo>
                <a:lnTo>
                  <a:pt x="80" y="768"/>
                </a:lnTo>
                <a:lnTo>
                  <a:pt x="80" y="766"/>
                </a:lnTo>
                <a:lnTo>
                  <a:pt x="128" y="814"/>
                </a:lnTo>
                <a:lnTo>
                  <a:pt x="123" y="814"/>
                </a:lnTo>
                <a:lnTo>
                  <a:pt x="170" y="775"/>
                </a:lnTo>
                <a:lnTo>
                  <a:pt x="169" y="780"/>
                </a:lnTo>
                <a:lnTo>
                  <a:pt x="122" y="723"/>
                </a:lnTo>
                <a:lnTo>
                  <a:pt x="122" y="723"/>
                </a:lnTo>
                <a:cubicBezTo>
                  <a:pt x="149" y="723"/>
                  <a:pt x="170" y="744"/>
                  <a:pt x="170" y="771"/>
                </a:cubicBezTo>
                <a:lnTo>
                  <a:pt x="170" y="774"/>
                </a:lnTo>
                <a:lnTo>
                  <a:pt x="170" y="776"/>
                </a:lnTo>
                <a:lnTo>
                  <a:pt x="74" y="776"/>
                </a:lnTo>
                <a:lnTo>
                  <a:pt x="74" y="773"/>
                </a:lnTo>
                <a:lnTo>
                  <a:pt x="74" y="771"/>
                </a:lnTo>
                <a:lnTo>
                  <a:pt x="168" y="786"/>
                </a:lnTo>
                <a:lnTo>
                  <a:pt x="168" y="788"/>
                </a:lnTo>
                <a:lnTo>
                  <a:pt x="170" y="772"/>
                </a:lnTo>
                <a:lnTo>
                  <a:pt x="170" y="771"/>
                </a:lnTo>
                <a:lnTo>
                  <a:pt x="170" y="781"/>
                </a:lnTo>
                <a:lnTo>
                  <a:pt x="170" y="785"/>
                </a:lnTo>
                <a:lnTo>
                  <a:pt x="74" y="785"/>
                </a:lnTo>
                <a:lnTo>
                  <a:pt x="74" y="783"/>
                </a:lnTo>
                <a:lnTo>
                  <a:pt x="74" y="780"/>
                </a:lnTo>
                <a:lnTo>
                  <a:pt x="170" y="780"/>
                </a:lnTo>
                <a:lnTo>
                  <a:pt x="170" y="783"/>
                </a:lnTo>
                <a:lnTo>
                  <a:pt x="170" y="785"/>
                </a:lnTo>
                <a:cubicBezTo>
                  <a:pt x="170" y="810"/>
                  <a:pt x="151" y="831"/>
                  <a:pt x="126" y="833"/>
                </a:cubicBezTo>
                <a:cubicBezTo>
                  <a:pt x="102" y="835"/>
                  <a:pt x="79" y="818"/>
                  <a:pt x="75" y="793"/>
                </a:cubicBezTo>
                <a:lnTo>
                  <a:pt x="75" y="794"/>
                </a:lnTo>
                <a:lnTo>
                  <a:pt x="75" y="792"/>
                </a:lnTo>
                <a:lnTo>
                  <a:pt x="169" y="790"/>
                </a:lnTo>
                <a:lnTo>
                  <a:pt x="166" y="801"/>
                </a:lnTo>
                <a:lnTo>
                  <a:pt x="165" y="804"/>
                </a:lnTo>
                <a:lnTo>
                  <a:pt x="165" y="805"/>
                </a:lnTo>
                <a:cubicBezTo>
                  <a:pt x="157" y="827"/>
                  <a:pt x="135" y="841"/>
                  <a:pt x="111" y="837"/>
                </a:cubicBezTo>
                <a:cubicBezTo>
                  <a:pt x="88" y="834"/>
                  <a:pt x="71" y="814"/>
                  <a:pt x="71" y="790"/>
                </a:cubicBezTo>
                <a:lnTo>
                  <a:pt x="71" y="788"/>
                </a:lnTo>
                <a:lnTo>
                  <a:pt x="71" y="790"/>
                </a:lnTo>
                <a:lnTo>
                  <a:pt x="71" y="785"/>
                </a:lnTo>
                <a:lnTo>
                  <a:pt x="161" y="802"/>
                </a:lnTo>
                <a:lnTo>
                  <a:pt x="160" y="804"/>
                </a:lnTo>
                <a:lnTo>
                  <a:pt x="163" y="798"/>
                </a:lnTo>
                <a:lnTo>
                  <a:pt x="162" y="801"/>
                </a:lnTo>
                <a:lnTo>
                  <a:pt x="116" y="737"/>
                </a:lnTo>
                <a:lnTo>
                  <a:pt x="117" y="737"/>
                </a:lnTo>
                <a:cubicBezTo>
                  <a:pt x="132" y="737"/>
                  <a:pt x="146" y="744"/>
                  <a:pt x="155" y="756"/>
                </a:cubicBezTo>
                <a:cubicBezTo>
                  <a:pt x="164" y="768"/>
                  <a:pt x="168" y="783"/>
                  <a:pt x="164" y="797"/>
                </a:cubicBezTo>
                <a:lnTo>
                  <a:pt x="162" y="805"/>
                </a:lnTo>
                <a:lnTo>
                  <a:pt x="161" y="808"/>
                </a:lnTo>
                <a:cubicBezTo>
                  <a:pt x="153" y="826"/>
                  <a:pt x="136" y="838"/>
                  <a:pt x="116" y="838"/>
                </a:cubicBezTo>
                <a:lnTo>
                  <a:pt x="115" y="838"/>
                </a:lnTo>
                <a:lnTo>
                  <a:pt x="163" y="790"/>
                </a:lnTo>
                <a:lnTo>
                  <a:pt x="163" y="800"/>
                </a:lnTo>
                <a:lnTo>
                  <a:pt x="163" y="805"/>
                </a:lnTo>
                <a:cubicBezTo>
                  <a:pt x="160" y="829"/>
                  <a:pt x="139" y="847"/>
                  <a:pt x="115" y="847"/>
                </a:cubicBezTo>
                <a:lnTo>
                  <a:pt x="110" y="847"/>
                </a:lnTo>
                <a:cubicBezTo>
                  <a:pt x="91" y="847"/>
                  <a:pt x="74" y="836"/>
                  <a:pt x="66" y="818"/>
                </a:cubicBezTo>
                <a:lnTo>
                  <a:pt x="65" y="815"/>
                </a:lnTo>
                <a:lnTo>
                  <a:pt x="75" y="830"/>
                </a:lnTo>
                <a:lnTo>
                  <a:pt x="74" y="829"/>
                </a:lnTo>
                <a:lnTo>
                  <a:pt x="155" y="804"/>
                </a:lnTo>
                <a:lnTo>
                  <a:pt x="155" y="807"/>
                </a:lnTo>
                <a:lnTo>
                  <a:pt x="155" y="797"/>
                </a:lnTo>
                <a:lnTo>
                  <a:pt x="155" y="802"/>
                </a:lnTo>
                <a:lnTo>
                  <a:pt x="155" y="806"/>
                </a:lnTo>
                <a:lnTo>
                  <a:pt x="155" y="809"/>
                </a:lnTo>
                <a:lnTo>
                  <a:pt x="59" y="809"/>
                </a:lnTo>
                <a:lnTo>
                  <a:pt x="59" y="808"/>
                </a:lnTo>
                <a:cubicBezTo>
                  <a:pt x="59" y="806"/>
                  <a:pt x="60" y="803"/>
                  <a:pt x="60" y="801"/>
                </a:cubicBezTo>
                <a:lnTo>
                  <a:pt x="60" y="798"/>
                </a:lnTo>
                <a:lnTo>
                  <a:pt x="60" y="804"/>
                </a:lnTo>
                <a:lnTo>
                  <a:pt x="60" y="800"/>
                </a:lnTo>
                <a:lnTo>
                  <a:pt x="60" y="793"/>
                </a:lnTo>
                <a:lnTo>
                  <a:pt x="155" y="790"/>
                </a:lnTo>
                <a:lnTo>
                  <a:pt x="155" y="794"/>
                </a:lnTo>
                <a:lnTo>
                  <a:pt x="155" y="799"/>
                </a:lnTo>
                <a:lnTo>
                  <a:pt x="155" y="791"/>
                </a:lnTo>
                <a:lnTo>
                  <a:pt x="156" y="799"/>
                </a:lnTo>
                <a:lnTo>
                  <a:pt x="157" y="803"/>
                </a:lnTo>
                <a:cubicBezTo>
                  <a:pt x="158" y="817"/>
                  <a:pt x="154" y="830"/>
                  <a:pt x="145" y="841"/>
                </a:cubicBezTo>
                <a:cubicBezTo>
                  <a:pt x="136" y="851"/>
                  <a:pt x="123" y="857"/>
                  <a:pt x="109" y="857"/>
                </a:cubicBezTo>
                <a:lnTo>
                  <a:pt x="107" y="857"/>
                </a:lnTo>
                <a:lnTo>
                  <a:pt x="107" y="761"/>
                </a:lnTo>
                <a:lnTo>
                  <a:pt x="109" y="761"/>
                </a:lnTo>
                <a:cubicBezTo>
                  <a:pt x="124" y="761"/>
                  <a:pt x="138" y="768"/>
                  <a:pt x="147" y="780"/>
                </a:cubicBezTo>
                <a:cubicBezTo>
                  <a:pt x="157" y="792"/>
                  <a:pt x="159" y="808"/>
                  <a:pt x="155" y="823"/>
                </a:cubicBezTo>
                <a:lnTo>
                  <a:pt x="153" y="828"/>
                </a:lnTo>
                <a:cubicBezTo>
                  <a:pt x="147" y="848"/>
                  <a:pt x="129" y="862"/>
                  <a:pt x="107" y="862"/>
                </a:cubicBezTo>
                <a:lnTo>
                  <a:pt x="107" y="862"/>
                </a:lnTo>
                <a:cubicBezTo>
                  <a:pt x="93" y="862"/>
                  <a:pt x="81" y="856"/>
                  <a:pt x="72" y="846"/>
                </a:cubicBezTo>
                <a:cubicBezTo>
                  <a:pt x="62" y="836"/>
                  <a:pt x="58" y="823"/>
                  <a:pt x="59" y="810"/>
                </a:cubicBezTo>
                <a:lnTo>
                  <a:pt x="59" y="808"/>
                </a:lnTo>
                <a:lnTo>
                  <a:pt x="59" y="804"/>
                </a:lnTo>
                <a:cubicBezTo>
                  <a:pt x="59" y="782"/>
                  <a:pt x="75" y="763"/>
                  <a:pt x="96" y="758"/>
                </a:cubicBezTo>
                <a:cubicBezTo>
                  <a:pt x="118" y="753"/>
                  <a:pt x="140" y="763"/>
                  <a:pt x="150" y="783"/>
                </a:cubicBezTo>
                <a:lnTo>
                  <a:pt x="151" y="784"/>
                </a:lnTo>
                <a:cubicBezTo>
                  <a:pt x="154" y="791"/>
                  <a:pt x="156" y="798"/>
                  <a:pt x="156" y="805"/>
                </a:cubicBezTo>
                <a:lnTo>
                  <a:pt x="156" y="814"/>
                </a:lnTo>
                <a:lnTo>
                  <a:pt x="155" y="813"/>
                </a:lnTo>
                <a:lnTo>
                  <a:pt x="155" y="824"/>
                </a:lnTo>
                <a:lnTo>
                  <a:pt x="155" y="825"/>
                </a:lnTo>
                <a:lnTo>
                  <a:pt x="155" y="828"/>
                </a:lnTo>
                <a:lnTo>
                  <a:pt x="59" y="828"/>
                </a:lnTo>
                <a:lnTo>
                  <a:pt x="59" y="822"/>
                </a:lnTo>
                <a:lnTo>
                  <a:pt x="59" y="821"/>
                </a:lnTo>
                <a:lnTo>
                  <a:pt x="59" y="816"/>
                </a:lnTo>
                <a:lnTo>
                  <a:pt x="59" y="814"/>
                </a:lnTo>
                <a:lnTo>
                  <a:pt x="155" y="814"/>
                </a:lnTo>
                <a:lnTo>
                  <a:pt x="155" y="815"/>
                </a:lnTo>
                <a:lnTo>
                  <a:pt x="155" y="808"/>
                </a:lnTo>
                <a:lnTo>
                  <a:pt x="155" y="812"/>
                </a:lnTo>
                <a:cubicBezTo>
                  <a:pt x="156" y="814"/>
                  <a:pt x="156" y="816"/>
                  <a:pt x="156" y="818"/>
                </a:cubicBezTo>
                <a:lnTo>
                  <a:pt x="156" y="822"/>
                </a:lnTo>
                <a:lnTo>
                  <a:pt x="156" y="823"/>
                </a:lnTo>
                <a:cubicBezTo>
                  <a:pt x="156" y="849"/>
                  <a:pt x="136" y="870"/>
                  <a:pt x="111" y="871"/>
                </a:cubicBezTo>
                <a:cubicBezTo>
                  <a:pt x="86" y="873"/>
                  <a:pt x="63" y="855"/>
                  <a:pt x="60" y="829"/>
                </a:cubicBezTo>
                <a:lnTo>
                  <a:pt x="60" y="824"/>
                </a:lnTo>
                <a:lnTo>
                  <a:pt x="59" y="818"/>
                </a:lnTo>
                <a:cubicBezTo>
                  <a:pt x="59" y="815"/>
                  <a:pt x="59" y="812"/>
                  <a:pt x="59" y="809"/>
                </a:cubicBezTo>
                <a:lnTo>
                  <a:pt x="60" y="804"/>
                </a:lnTo>
                <a:cubicBezTo>
                  <a:pt x="61" y="793"/>
                  <a:pt x="66" y="783"/>
                  <a:pt x="74" y="776"/>
                </a:cubicBezTo>
                <a:lnTo>
                  <a:pt x="74" y="775"/>
                </a:lnTo>
                <a:cubicBezTo>
                  <a:pt x="88" y="761"/>
                  <a:pt x="108" y="757"/>
                  <a:pt x="126" y="765"/>
                </a:cubicBezTo>
                <a:cubicBezTo>
                  <a:pt x="144" y="772"/>
                  <a:pt x="156" y="790"/>
                  <a:pt x="156" y="809"/>
                </a:cubicBezTo>
                <a:lnTo>
                  <a:pt x="156" y="817"/>
                </a:lnTo>
                <a:lnTo>
                  <a:pt x="155" y="818"/>
                </a:lnTo>
                <a:lnTo>
                  <a:pt x="155" y="829"/>
                </a:lnTo>
                <a:lnTo>
                  <a:pt x="154" y="837"/>
                </a:lnTo>
                <a:lnTo>
                  <a:pt x="153" y="842"/>
                </a:lnTo>
                <a:lnTo>
                  <a:pt x="106" y="785"/>
                </a:lnTo>
                <a:lnTo>
                  <a:pt x="106" y="785"/>
                </a:lnTo>
                <a:lnTo>
                  <a:pt x="106" y="881"/>
                </a:lnTo>
                <a:lnTo>
                  <a:pt x="105" y="881"/>
                </a:lnTo>
                <a:cubicBezTo>
                  <a:pt x="82" y="881"/>
                  <a:pt x="61" y="864"/>
                  <a:pt x="58" y="841"/>
                </a:cubicBezTo>
                <a:lnTo>
                  <a:pt x="58" y="842"/>
                </a:lnTo>
                <a:lnTo>
                  <a:pt x="57" y="840"/>
                </a:lnTo>
                <a:lnTo>
                  <a:pt x="152" y="823"/>
                </a:lnTo>
                <a:lnTo>
                  <a:pt x="152" y="832"/>
                </a:lnTo>
                <a:lnTo>
                  <a:pt x="152" y="837"/>
                </a:lnTo>
                <a:cubicBezTo>
                  <a:pt x="152" y="864"/>
                  <a:pt x="131" y="885"/>
                  <a:pt x="104" y="885"/>
                </a:cubicBezTo>
                <a:lnTo>
                  <a:pt x="103" y="885"/>
                </a:lnTo>
                <a:lnTo>
                  <a:pt x="102" y="885"/>
                </a:lnTo>
                <a:lnTo>
                  <a:pt x="150" y="830"/>
                </a:lnTo>
                <a:lnTo>
                  <a:pt x="150" y="829"/>
                </a:lnTo>
                <a:lnTo>
                  <a:pt x="150" y="831"/>
                </a:lnTo>
                <a:lnTo>
                  <a:pt x="55" y="842"/>
                </a:lnTo>
                <a:lnTo>
                  <a:pt x="55" y="840"/>
                </a:lnTo>
                <a:lnTo>
                  <a:pt x="55" y="836"/>
                </a:lnTo>
                <a:lnTo>
                  <a:pt x="56" y="844"/>
                </a:lnTo>
                <a:lnTo>
                  <a:pt x="56" y="841"/>
                </a:lnTo>
                <a:cubicBezTo>
                  <a:pt x="55" y="839"/>
                  <a:pt x="55" y="836"/>
                  <a:pt x="55" y="833"/>
                </a:cubicBezTo>
                <a:lnTo>
                  <a:pt x="55" y="833"/>
                </a:lnTo>
                <a:lnTo>
                  <a:pt x="151" y="833"/>
                </a:lnTo>
                <a:lnTo>
                  <a:pt x="151" y="836"/>
                </a:lnTo>
                <a:lnTo>
                  <a:pt x="151" y="842"/>
                </a:lnTo>
                <a:lnTo>
                  <a:pt x="151" y="848"/>
                </a:lnTo>
                <a:lnTo>
                  <a:pt x="151" y="852"/>
                </a:lnTo>
                <a:cubicBezTo>
                  <a:pt x="151" y="878"/>
                  <a:pt x="129" y="900"/>
                  <a:pt x="103" y="900"/>
                </a:cubicBezTo>
                <a:lnTo>
                  <a:pt x="101" y="900"/>
                </a:lnTo>
                <a:cubicBezTo>
                  <a:pt x="75" y="900"/>
                  <a:pt x="53" y="878"/>
                  <a:pt x="53" y="852"/>
                </a:cubicBezTo>
                <a:lnTo>
                  <a:pt x="53" y="848"/>
                </a:lnTo>
                <a:lnTo>
                  <a:pt x="54" y="849"/>
                </a:lnTo>
                <a:lnTo>
                  <a:pt x="53" y="839"/>
                </a:lnTo>
                <a:lnTo>
                  <a:pt x="53" y="837"/>
                </a:lnTo>
                <a:lnTo>
                  <a:pt x="149" y="837"/>
                </a:lnTo>
                <a:lnTo>
                  <a:pt x="149" y="845"/>
                </a:lnTo>
                <a:lnTo>
                  <a:pt x="148" y="849"/>
                </a:lnTo>
                <a:lnTo>
                  <a:pt x="147" y="855"/>
                </a:lnTo>
                <a:lnTo>
                  <a:pt x="147" y="859"/>
                </a:lnTo>
                <a:cubicBezTo>
                  <a:pt x="144" y="882"/>
                  <a:pt x="123" y="900"/>
                  <a:pt x="99" y="900"/>
                </a:cubicBezTo>
                <a:lnTo>
                  <a:pt x="99" y="900"/>
                </a:lnTo>
                <a:cubicBezTo>
                  <a:pt x="72" y="900"/>
                  <a:pt x="51" y="878"/>
                  <a:pt x="51" y="852"/>
                </a:cubicBezTo>
                <a:lnTo>
                  <a:pt x="51" y="849"/>
                </a:lnTo>
                <a:lnTo>
                  <a:pt x="51" y="847"/>
                </a:lnTo>
                <a:lnTo>
                  <a:pt x="147" y="847"/>
                </a:lnTo>
                <a:lnTo>
                  <a:pt x="147" y="852"/>
                </a:lnTo>
                <a:lnTo>
                  <a:pt x="147" y="856"/>
                </a:lnTo>
                <a:lnTo>
                  <a:pt x="51" y="856"/>
                </a:lnTo>
                <a:lnTo>
                  <a:pt x="51" y="854"/>
                </a:lnTo>
                <a:lnTo>
                  <a:pt x="51" y="852"/>
                </a:lnTo>
                <a:cubicBezTo>
                  <a:pt x="51" y="827"/>
                  <a:pt x="70" y="807"/>
                  <a:pt x="94" y="804"/>
                </a:cubicBezTo>
                <a:cubicBezTo>
                  <a:pt x="119" y="802"/>
                  <a:pt x="141" y="818"/>
                  <a:pt x="146" y="843"/>
                </a:cubicBezTo>
                <a:lnTo>
                  <a:pt x="147" y="845"/>
                </a:lnTo>
                <a:lnTo>
                  <a:pt x="142" y="833"/>
                </a:lnTo>
                <a:lnTo>
                  <a:pt x="143" y="835"/>
                </a:lnTo>
                <a:lnTo>
                  <a:pt x="67" y="823"/>
                </a:lnTo>
                <a:lnTo>
                  <a:pt x="69" y="821"/>
                </a:lnTo>
                <a:lnTo>
                  <a:pt x="61" y="830"/>
                </a:lnTo>
                <a:lnTo>
                  <a:pt x="63" y="827"/>
                </a:lnTo>
                <a:cubicBezTo>
                  <a:pt x="73" y="811"/>
                  <a:pt x="92" y="802"/>
                  <a:pt x="111" y="804"/>
                </a:cubicBezTo>
                <a:cubicBezTo>
                  <a:pt x="130" y="807"/>
                  <a:pt x="146" y="821"/>
                  <a:pt x="151" y="840"/>
                </a:cubicBezTo>
                <a:lnTo>
                  <a:pt x="151" y="842"/>
                </a:lnTo>
                <a:cubicBezTo>
                  <a:pt x="153" y="849"/>
                  <a:pt x="153" y="856"/>
                  <a:pt x="152" y="863"/>
                </a:cubicBezTo>
                <a:lnTo>
                  <a:pt x="151" y="866"/>
                </a:lnTo>
                <a:lnTo>
                  <a:pt x="104" y="808"/>
                </a:lnTo>
                <a:lnTo>
                  <a:pt x="104" y="808"/>
                </a:lnTo>
                <a:cubicBezTo>
                  <a:pt x="131" y="808"/>
                  <a:pt x="152" y="830"/>
                  <a:pt x="152" y="856"/>
                </a:cubicBezTo>
                <a:lnTo>
                  <a:pt x="152" y="858"/>
                </a:lnTo>
                <a:lnTo>
                  <a:pt x="153" y="869"/>
                </a:lnTo>
                <a:lnTo>
                  <a:pt x="153" y="873"/>
                </a:lnTo>
                <a:lnTo>
                  <a:pt x="153" y="875"/>
                </a:lnTo>
                <a:cubicBezTo>
                  <a:pt x="153" y="895"/>
                  <a:pt x="141" y="912"/>
                  <a:pt x="123" y="920"/>
                </a:cubicBezTo>
                <a:cubicBezTo>
                  <a:pt x="105" y="927"/>
                  <a:pt x="85" y="923"/>
                  <a:pt x="71" y="909"/>
                </a:cubicBezTo>
                <a:lnTo>
                  <a:pt x="71" y="909"/>
                </a:lnTo>
                <a:cubicBezTo>
                  <a:pt x="64" y="902"/>
                  <a:pt x="59" y="894"/>
                  <a:pt x="57" y="884"/>
                </a:cubicBezTo>
                <a:lnTo>
                  <a:pt x="57" y="883"/>
                </a:lnTo>
                <a:lnTo>
                  <a:pt x="56" y="877"/>
                </a:lnTo>
                <a:cubicBezTo>
                  <a:pt x="55" y="872"/>
                  <a:pt x="54" y="867"/>
                  <a:pt x="55" y="862"/>
                </a:cubicBezTo>
                <a:lnTo>
                  <a:pt x="55" y="860"/>
                </a:lnTo>
                <a:lnTo>
                  <a:pt x="55" y="856"/>
                </a:lnTo>
                <a:cubicBezTo>
                  <a:pt x="55" y="832"/>
                  <a:pt x="74" y="811"/>
                  <a:pt x="98" y="809"/>
                </a:cubicBezTo>
                <a:cubicBezTo>
                  <a:pt x="123" y="806"/>
                  <a:pt x="145" y="823"/>
                  <a:pt x="150" y="847"/>
                </a:cubicBezTo>
                <a:lnTo>
                  <a:pt x="151" y="850"/>
                </a:lnTo>
                <a:cubicBezTo>
                  <a:pt x="151" y="853"/>
                  <a:pt x="151" y="856"/>
                  <a:pt x="151" y="859"/>
                </a:cubicBezTo>
                <a:lnTo>
                  <a:pt x="151" y="858"/>
                </a:lnTo>
                <a:lnTo>
                  <a:pt x="152" y="868"/>
                </a:lnTo>
                <a:lnTo>
                  <a:pt x="152" y="871"/>
                </a:lnTo>
                <a:cubicBezTo>
                  <a:pt x="152" y="897"/>
                  <a:pt x="130" y="919"/>
                  <a:pt x="104" y="919"/>
                </a:cubicBezTo>
                <a:lnTo>
                  <a:pt x="103" y="919"/>
                </a:lnTo>
                <a:lnTo>
                  <a:pt x="151" y="871"/>
                </a:lnTo>
                <a:lnTo>
                  <a:pt x="151" y="873"/>
                </a:lnTo>
                <a:lnTo>
                  <a:pt x="151" y="875"/>
                </a:lnTo>
                <a:cubicBezTo>
                  <a:pt x="151" y="902"/>
                  <a:pt x="130" y="923"/>
                  <a:pt x="103" y="923"/>
                </a:cubicBezTo>
                <a:lnTo>
                  <a:pt x="103" y="923"/>
                </a:lnTo>
                <a:cubicBezTo>
                  <a:pt x="89" y="923"/>
                  <a:pt x="77" y="918"/>
                  <a:pt x="68" y="908"/>
                </a:cubicBezTo>
                <a:cubicBezTo>
                  <a:pt x="58" y="898"/>
                  <a:pt x="54" y="885"/>
                  <a:pt x="55" y="871"/>
                </a:cubicBezTo>
                <a:lnTo>
                  <a:pt x="56" y="862"/>
                </a:lnTo>
                <a:lnTo>
                  <a:pt x="57" y="859"/>
                </a:lnTo>
                <a:cubicBezTo>
                  <a:pt x="57" y="854"/>
                  <a:pt x="59" y="850"/>
                  <a:pt x="61" y="846"/>
                </a:cubicBezTo>
                <a:lnTo>
                  <a:pt x="62" y="845"/>
                </a:lnTo>
                <a:cubicBezTo>
                  <a:pt x="71" y="825"/>
                  <a:pt x="94" y="814"/>
                  <a:pt x="115" y="819"/>
                </a:cubicBezTo>
                <a:cubicBezTo>
                  <a:pt x="137" y="824"/>
                  <a:pt x="152" y="844"/>
                  <a:pt x="152" y="866"/>
                </a:cubicBezTo>
                <a:lnTo>
                  <a:pt x="152" y="868"/>
                </a:lnTo>
                <a:lnTo>
                  <a:pt x="152" y="875"/>
                </a:lnTo>
                <a:lnTo>
                  <a:pt x="152" y="880"/>
                </a:lnTo>
                <a:lnTo>
                  <a:pt x="152" y="883"/>
                </a:lnTo>
                <a:cubicBezTo>
                  <a:pt x="152" y="889"/>
                  <a:pt x="151" y="894"/>
                  <a:pt x="150" y="899"/>
                </a:cubicBezTo>
                <a:lnTo>
                  <a:pt x="149" y="900"/>
                </a:lnTo>
                <a:cubicBezTo>
                  <a:pt x="142" y="921"/>
                  <a:pt x="121" y="935"/>
                  <a:pt x="99" y="933"/>
                </a:cubicBezTo>
                <a:cubicBezTo>
                  <a:pt x="76" y="931"/>
                  <a:pt x="59" y="913"/>
                  <a:pt x="56" y="891"/>
                </a:cubicBezTo>
                <a:lnTo>
                  <a:pt x="55" y="885"/>
                </a:lnTo>
                <a:lnTo>
                  <a:pt x="55" y="880"/>
                </a:lnTo>
                <a:cubicBezTo>
                  <a:pt x="54" y="877"/>
                  <a:pt x="54" y="873"/>
                  <a:pt x="55" y="870"/>
                </a:cubicBezTo>
                <a:lnTo>
                  <a:pt x="55" y="866"/>
                </a:lnTo>
                <a:lnTo>
                  <a:pt x="145" y="894"/>
                </a:lnTo>
                <a:lnTo>
                  <a:pt x="142" y="899"/>
                </a:lnTo>
                <a:lnTo>
                  <a:pt x="148" y="871"/>
                </a:lnTo>
                <a:lnTo>
                  <a:pt x="148" y="870"/>
                </a:lnTo>
                <a:lnTo>
                  <a:pt x="149" y="875"/>
                </a:lnTo>
                <a:cubicBezTo>
                  <a:pt x="150" y="878"/>
                  <a:pt x="150" y="881"/>
                  <a:pt x="150" y="885"/>
                </a:cubicBezTo>
                <a:lnTo>
                  <a:pt x="150" y="889"/>
                </a:lnTo>
                <a:cubicBezTo>
                  <a:pt x="150" y="896"/>
                  <a:pt x="148" y="904"/>
                  <a:pt x="145" y="910"/>
                </a:cubicBezTo>
                <a:lnTo>
                  <a:pt x="144" y="911"/>
                </a:lnTo>
                <a:cubicBezTo>
                  <a:pt x="135" y="930"/>
                  <a:pt x="115" y="941"/>
                  <a:pt x="94" y="937"/>
                </a:cubicBezTo>
                <a:cubicBezTo>
                  <a:pt x="74" y="934"/>
                  <a:pt x="58" y="918"/>
                  <a:pt x="54" y="898"/>
                </a:cubicBezTo>
                <a:lnTo>
                  <a:pt x="53" y="892"/>
                </a:lnTo>
                <a:lnTo>
                  <a:pt x="54" y="892"/>
                </a:lnTo>
                <a:lnTo>
                  <a:pt x="53" y="888"/>
                </a:lnTo>
                <a:cubicBezTo>
                  <a:pt x="52" y="884"/>
                  <a:pt x="51" y="881"/>
                  <a:pt x="51" y="877"/>
                </a:cubicBezTo>
                <a:lnTo>
                  <a:pt x="51" y="875"/>
                </a:lnTo>
                <a:lnTo>
                  <a:pt x="146" y="887"/>
                </a:lnTo>
                <a:lnTo>
                  <a:pt x="146" y="889"/>
                </a:lnTo>
                <a:lnTo>
                  <a:pt x="147" y="877"/>
                </a:lnTo>
                <a:lnTo>
                  <a:pt x="147" y="877"/>
                </a:lnTo>
                <a:lnTo>
                  <a:pt x="147" y="879"/>
                </a:lnTo>
                <a:lnTo>
                  <a:pt x="147" y="882"/>
                </a:lnTo>
                <a:lnTo>
                  <a:pt x="100" y="842"/>
                </a:lnTo>
                <a:lnTo>
                  <a:pt x="101" y="842"/>
                </a:lnTo>
                <a:lnTo>
                  <a:pt x="58" y="869"/>
                </a:lnTo>
                <a:lnTo>
                  <a:pt x="62" y="861"/>
                </a:lnTo>
                <a:lnTo>
                  <a:pt x="64" y="858"/>
                </a:lnTo>
                <a:cubicBezTo>
                  <a:pt x="77" y="839"/>
                  <a:pt x="102" y="832"/>
                  <a:pt x="123" y="841"/>
                </a:cubicBezTo>
                <a:cubicBezTo>
                  <a:pt x="145" y="851"/>
                  <a:pt x="156" y="874"/>
                  <a:pt x="151" y="897"/>
                </a:cubicBezTo>
                <a:lnTo>
                  <a:pt x="150" y="901"/>
                </a:lnTo>
                <a:cubicBezTo>
                  <a:pt x="149" y="903"/>
                  <a:pt x="148" y="906"/>
                  <a:pt x="147" y="909"/>
                </a:cubicBezTo>
                <a:lnTo>
                  <a:pt x="145" y="913"/>
                </a:lnTo>
                <a:lnTo>
                  <a:pt x="143" y="917"/>
                </a:lnTo>
                <a:cubicBezTo>
                  <a:pt x="142" y="920"/>
                  <a:pt x="141" y="922"/>
                  <a:pt x="139" y="925"/>
                </a:cubicBezTo>
                <a:lnTo>
                  <a:pt x="138" y="926"/>
                </a:lnTo>
                <a:cubicBezTo>
                  <a:pt x="126" y="944"/>
                  <a:pt x="104" y="952"/>
                  <a:pt x="84" y="945"/>
                </a:cubicBezTo>
                <a:cubicBezTo>
                  <a:pt x="64" y="939"/>
                  <a:pt x="50" y="921"/>
                  <a:pt x="50" y="899"/>
                </a:cubicBezTo>
                <a:lnTo>
                  <a:pt x="50" y="897"/>
                </a:lnTo>
                <a:lnTo>
                  <a:pt x="50" y="894"/>
                </a:lnTo>
                <a:lnTo>
                  <a:pt x="50" y="891"/>
                </a:lnTo>
                <a:lnTo>
                  <a:pt x="50" y="890"/>
                </a:lnTo>
                <a:lnTo>
                  <a:pt x="146" y="890"/>
                </a:lnTo>
                <a:lnTo>
                  <a:pt x="146" y="897"/>
                </a:lnTo>
                <a:lnTo>
                  <a:pt x="145" y="900"/>
                </a:lnTo>
                <a:lnTo>
                  <a:pt x="145" y="906"/>
                </a:lnTo>
                <a:cubicBezTo>
                  <a:pt x="145" y="911"/>
                  <a:pt x="145" y="916"/>
                  <a:pt x="143" y="921"/>
                </a:cubicBezTo>
                <a:lnTo>
                  <a:pt x="142" y="924"/>
                </a:lnTo>
                <a:cubicBezTo>
                  <a:pt x="136" y="943"/>
                  <a:pt x="119" y="955"/>
                  <a:pt x="100" y="957"/>
                </a:cubicBezTo>
                <a:cubicBezTo>
                  <a:pt x="81" y="958"/>
                  <a:pt x="62" y="948"/>
                  <a:pt x="54" y="930"/>
                </a:cubicBezTo>
                <a:lnTo>
                  <a:pt x="53" y="928"/>
                </a:lnTo>
                <a:cubicBezTo>
                  <a:pt x="52" y="926"/>
                  <a:pt x="51" y="924"/>
                  <a:pt x="50" y="922"/>
                </a:cubicBezTo>
                <a:lnTo>
                  <a:pt x="48" y="916"/>
                </a:lnTo>
                <a:lnTo>
                  <a:pt x="47" y="913"/>
                </a:lnTo>
                <a:lnTo>
                  <a:pt x="46" y="910"/>
                </a:lnTo>
                <a:lnTo>
                  <a:pt x="134" y="916"/>
                </a:lnTo>
                <a:lnTo>
                  <a:pt x="134" y="917"/>
                </a:lnTo>
                <a:lnTo>
                  <a:pt x="139" y="895"/>
                </a:lnTo>
                <a:lnTo>
                  <a:pt x="139" y="899"/>
                </a:lnTo>
                <a:cubicBezTo>
                  <a:pt x="139" y="902"/>
                  <a:pt x="139" y="904"/>
                  <a:pt x="138" y="907"/>
                </a:cubicBezTo>
                <a:lnTo>
                  <a:pt x="138" y="910"/>
                </a:lnTo>
                <a:lnTo>
                  <a:pt x="138" y="902"/>
                </a:lnTo>
                <a:lnTo>
                  <a:pt x="138" y="904"/>
                </a:lnTo>
                <a:cubicBezTo>
                  <a:pt x="138" y="928"/>
                  <a:pt x="120" y="949"/>
                  <a:pt x="96" y="952"/>
                </a:cubicBezTo>
                <a:cubicBezTo>
                  <a:pt x="72" y="955"/>
                  <a:pt x="50" y="939"/>
                  <a:pt x="44" y="916"/>
                </a:cubicBezTo>
                <a:lnTo>
                  <a:pt x="43" y="911"/>
                </a:lnTo>
                <a:lnTo>
                  <a:pt x="42" y="909"/>
                </a:lnTo>
                <a:lnTo>
                  <a:pt x="137" y="909"/>
                </a:lnTo>
                <a:lnTo>
                  <a:pt x="136" y="914"/>
                </a:lnTo>
                <a:lnTo>
                  <a:pt x="135" y="916"/>
                </a:lnTo>
                <a:cubicBezTo>
                  <a:pt x="130" y="937"/>
                  <a:pt x="110" y="952"/>
                  <a:pt x="88" y="952"/>
                </a:cubicBezTo>
                <a:cubicBezTo>
                  <a:pt x="66" y="952"/>
                  <a:pt x="47" y="937"/>
                  <a:pt x="42" y="916"/>
                </a:cubicBezTo>
                <a:lnTo>
                  <a:pt x="41" y="914"/>
                </a:lnTo>
                <a:cubicBezTo>
                  <a:pt x="40" y="910"/>
                  <a:pt x="40" y="906"/>
                  <a:pt x="40" y="902"/>
                </a:cubicBezTo>
                <a:lnTo>
                  <a:pt x="40" y="899"/>
                </a:lnTo>
                <a:cubicBezTo>
                  <a:pt x="40" y="897"/>
                  <a:pt x="40" y="894"/>
                  <a:pt x="40" y="892"/>
                </a:cubicBezTo>
                <a:lnTo>
                  <a:pt x="41" y="889"/>
                </a:lnTo>
                <a:cubicBezTo>
                  <a:pt x="42" y="884"/>
                  <a:pt x="43" y="879"/>
                  <a:pt x="46" y="874"/>
                </a:cubicBezTo>
                <a:lnTo>
                  <a:pt x="46" y="873"/>
                </a:lnTo>
                <a:cubicBezTo>
                  <a:pt x="55" y="855"/>
                  <a:pt x="75" y="844"/>
                  <a:pt x="95" y="847"/>
                </a:cubicBezTo>
                <a:cubicBezTo>
                  <a:pt x="116" y="850"/>
                  <a:pt x="132" y="865"/>
                  <a:pt x="136" y="885"/>
                </a:cubicBezTo>
                <a:lnTo>
                  <a:pt x="135" y="882"/>
                </a:lnTo>
                <a:lnTo>
                  <a:pt x="138" y="891"/>
                </a:lnTo>
                <a:lnTo>
                  <a:pt x="139" y="896"/>
                </a:lnTo>
                <a:lnTo>
                  <a:pt x="135" y="885"/>
                </a:lnTo>
                <a:lnTo>
                  <a:pt x="136" y="888"/>
                </a:lnTo>
                <a:lnTo>
                  <a:pt x="65" y="871"/>
                </a:lnTo>
                <a:lnTo>
                  <a:pt x="67" y="869"/>
                </a:lnTo>
                <a:lnTo>
                  <a:pt x="51" y="889"/>
                </a:lnTo>
                <a:lnTo>
                  <a:pt x="51" y="889"/>
                </a:lnTo>
                <a:lnTo>
                  <a:pt x="52" y="886"/>
                </a:lnTo>
                <a:lnTo>
                  <a:pt x="53" y="884"/>
                </a:lnTo>
                <a:cubicBezTo>
                  <a:pt x="60" y="862"/>
                  <a:pt x="83" y="848"/>
                  <a:pt x="106" y="852"/>
                </a:cubicBezTo>
                <a:cubicBezTo>
                  <a:pt x="129" y="856"/>
                  <a:pt x="146" y="876"/>
                  <a:pt x="146" y="899"/>
                </a:cubicBezTo>
                <a:lnTo>
                  <a:pt x="146" y="901"/>
                </a:lnTo>
                <a:cubicBezTo>
                  <a:pt x="146" y="904"/>
                  <a:pt x="146" y="906"/>
                  <a:pt x="146" y="909"/>
                </a:cubicBezTo>
                <a:lnTo>
                  <a:pt x="146" y="909"/>
                </a:lnTo>
                <a:lnTo>
                  <a:pt x="145" y="914"/>
                </a:lnTo>
                <a:lnTo>
                  <a:pt x="97" y="861"/>
                </a:lnTo>
                <a:lnTo>
                  <a:pt x="98" y="861"/>
                </a:lnTo>
                <a:cubicBezTo>
                  <a:pt x="119" y="861"/>
                  <a:pt x="137" y="874"/>
                  <a:pt x="144" y="893"/>
                </a:cubicBezTo>
                <a:cubicBezTo>
                  <a:pt x="151" y="912"/>
                  <a:pt x="144" y="934"/>
                  <a:pt x="128" y="946"/>
                </a:cubicBezTo>
                <a:lnTo>
                  <a:pt x="130" y="945"/>
                </a:lnTo>
                <a:lnTo>
                  <a:pt x="127" y="947"/>
                </a:lnTo>
                <a:lnTo>
                  <a:pt x="141" y="920"/>
                </a:lnTo>
                <a:lnTo>
                  <a:pt x="140" y="924"/>
                </a:lnTo>
                <a:lnTo>
                  <a:pt x="141" y="917"/>
                </a:lnTo>
                <a:lnTo>
                  <a:pt x="141" y="918"/>
                </a:lnTo>
                <a:lnTo>
                  <a:pt x="45" y="918"/>
                </a:lnTo>
                <a:lnTo>
                  <a:pt x="45" y="915"/>
                </a:lnTo>
                <a:lnTo>
                  <a:pt x="45" y="910"/>
                </a:lnTo>
                <a:lnTo>
                  <a:pt x="45" y="906"/>
                </a:lnTo>
                <a:lnTo>
                  <a:pt x="45" y="904"/>
                </a:lnTo>
                <a:lnTo>
                  <a:pt x="140" y="916"/>
                </a:lnTo>
                <a:lnTo>
                  <a:pt x="139" y="918"/>
                </a:lnTo>
                <a:lnTo>
                  <a:pt x="140" y="906"/>
                </a:lnTo>
                <a:lnTo>
                  <a:pt x="140" y="916"/>
                </a:lnTo>
                <a:lnTo>
                  <a:pt x="140" y="915"/>
                </a:lnTo>
                <a:lnTo>
                  <a:pt x="140" y="918"/>
                </a:lnTo>
                <a:lnTo>
                  <a:pt x="92" y="870"/>
                </a:lnTo>
                <a:lnTo>
                  <a:pt x="93" y="870"/>
                </a:lnTo>
                <a:cubicBezTo>
                  <a:pt x="119" y="870"/>
                  <a:pt x="141" y="892"/>
                  <a:pt x="141" y="918"/>
                </a:cubicBezTo>
                <a:lnTo>
                  <a:pt x="141" y="921"/>
                </a:lnTo>
                <a:cubicBezTo>
                  <a:pt x="141" y="928"/>
                  <a:pt x="139" y="936"/>
                  <a:pt x="136" y="942"/>
                </a:cubicBezTo>
                <a:lnTo>
                  <a:pt x="135" y="944"/>
                </a:lnTo>
                <a:cubicBezTo>
                  <a:pt x="128" y="959"/>
                  <a:pt x="113" y="969"/>
                  <a:pt x="97" y="971"/>
                </a:cubicBezTo>
                <a:cubicBezTo>
                  <a:pt x="81" y="972"/>
                  <a:pt x="65" y="966"/>
                  <a:pt x="54" y="953"/>
                </a:cubicBezTo>
                <a:lnTo>
                  <a:pt x="52" y="950"/>
                </a:lnTo>
                <a:lnTo>
                  <a:pt x="60" y="958"/>
                </a:lnTo>
                <a:lnTo>
                  <a:pt x="57" y="956"/>
                </a:lnTo>
                <a:lnTo>
                  <a:pt x="135" y="924"/>
                </a:lnTo>
                <a:lnTo>
                  <a:pt x="135" y="928"/>
                </a:lnTo>
                <a:lnTo>
                  <a:pt x="134" y="933"/>
                </a:lnTo>
                <a:cubicBezTo>
                  <a:pt x="132" y="957"/>
                  <a:pt x="111" y="976"/>
                  <a:pt x="86" y="976"/>
                </a:cubicBezTo>
                <a:lnTo>
                  <a:pt x="86" y="976"/>
                </a:lnTo>
                <a:lnTo>
                  <a:pt x="133" y="936"/>
                </a:lnTo>
                <a:lnTo>
                  <a:pt x="133" y="939"/>
                </a:lnTo>
                <a:cubicBezTo>
                  <a:pt x="132" y="946"/>
                  <a:pt x="129" y="952"/>
                  <a:pt x="125" y="958"/>
                </a:cubicBezTo>
                <a:lnTo>
                  <a:pt x="124" y="959"/>
                </a:lnTo>
                <a:cubicBezTo>
                  <a:pt x="113" y="977"/>
                  <a:pt x="91" y="985"/>
                  <a:pt x="71" y="978"/>
                </a:cubicBezTo>
                <a:cubicBezTo>
                  <a:pt x="50" y="972"/>
                  <a:pt x="36" y="954"/>
                  <a:pt x="36" y="932"/>
                </a:cubicBezTo>
                <a:lnTo>
                  <a:pt x="36" y="931"/>
                </a:lnTo>
                <a:cubicBezTo>
                  <a:pt x="36" y="929"/>
                  <a:pt x="37" y="926"/>
                  <a:pt x="37" y="924"/>
                </a:cubicBezTo>
                <a:lnTo>
                  <a:pt x="37" y="921"/>
                </a:lnTo>
                <a:lnTo>
                  <a:pt x="37" y="927"/>
                </a:lnTo>
                <a:lnTo>
                  <a:pt x="37" y="924"/>
                </a:lnTo>
                <a:lnTo>
                  <a:pt x="37" y="923"/>
                </a:lnTo>
                <a:lnTo>
                  <a:pt x="133" y="923"/>
                </a:lnTo>
                <a:lnTo>
                  <a:pt x="133" y="924"/>
                </a:lnTo>
                <a:cubicBezTo>
                  <a:pt x="133" y="927"/>
                  <a:pt x="133" y="929"/>
                  <a:pt x="132" y="931"/>
                </a:cubicBezTo>
                <a:lnTo>
                  <a:pt x="132" y="936"/>
                </a:lnTo>
                <a:lnTo>
                  <a:pt x="131" y="939"/>
                </a:lnTo>
                <a:cubicBezTo>
                  <a:pt x="131" y="941"/>
                  <a:pt x="130" y="944"/>
                  <a:pt x="130" y="946"/>
                </a:cubicBezTo>
                <a:lnTo>
                  <a:pt x="129" y="948"/>
                </a:lnTo>
                <a:cubicBezTo>
                  <a:pt x="122" y="967"/>
                  <a:pt x="104" y="980"/>
                  <a:pt x="83" y="980"/>
                </a:cubicBezTo>
                <a:cubicBezTo>
                  <a:pt x="63" y="980"/>
                  <a:pt x="44" y="967"/>
                  <a:pt x="38" y="948"/>
                </a:cubicBezTo>
                <a:lnTo>
                  <a:pt x="37" y="946"/>
                </a:lnTo>
                <a:cubicBezTo>
                  <a:pt x="36" y="941"/>
                  <a:pt x="35" y="936"/>
                  <a:pt x="35" y="931"/>
                </a:cubicBezTo>
                <a:lnTo>
                  <a:pt x="35" y="933"/>
                </a:lnTo>
                <a:lnTo>
                  <a:pt x="35" y="928"/>
                </a:lnTo>
                <a:lnTo>
                  <a:pt x="130" y="923"/>
                </a:lnTo>
                <a:lnTo>
                  <a:pt x="130" y="925"/>
                </a:lnTo>
                <a:lnTo>
                  <a:pt x="130" y="928"/>
                </a:lnTo>
                <a:cubicBezTo>
                  <a:pt x="130" y="954"/>
                  <a:pt x="109" y="976"/>
                  <a:pt x="82" y="976"/>
                </a:cubicBezTo>
                <a:lnTo>
                  <a:pt x="81" y="976"/>
                </a:lnTo>
                <a:lnTo>
                  <a:pt x="127" y="943"/>
                </a:lnTo>
                <a:lnTo>
                  <a:pt x="126" y="948"/>
                </a:lnTo>
                <a:lnTo>
                  <a:pt x="128" y="928"/>
                </a:lnTo>
                <a:lnTo>
                  <a:pt x="128" y="937"/>
                </a:lnTo>
                <a:lnTo>
                  <a:pt x="128" y="943"/>
                </a:lnTo>
                <a:lnTo>
                  <a:pt x="128" y="947"/>
                </a:lnTo>
                <a:lnTo>
                  <a:pt x="32" y="947"/>
                </a:lnTo>
                <a:lnTo>
                  <a:pt x="32" y="945"/>
                </a:lnTo>
                <a:lnTo>
                  <a:pt x="33" y="952"/>
                </a:lnTo>
                <a:lnTo>
                  <a:pt x="32" y="949"/>
                </a:lnTo>
                <a:cubicBezTo>
                  <a:pt x="32" y="947"/>
                  <a:pt x="32" y="944"/>
                  <a:pt x="32" y="942"/>
                </a:cubicBezTo>
                <a:lnTo>
                  <a:pt x="32" y="939"/>
                </a:lnTo>
                <a:lnTo>
                  <a:pt x="32" y="937"/>
                </a:lnTo>
                <a:lnTo>
                  <a:pt x="128" y="937"/>
                </a:lnTo>
                <a:lnTo>
                  <a:pt x="128" y="939"/>
                </a:lnTo>
                <a:lnTo>
                  <a:pt x="128" y="939"/>
                </a:lnTo>
                <a:lnTo>
                  <a:pt x="128" y="950"/>
                </a:lnTo>
                <a:lnTo>
                  <a:pt x="128" y="954"/>
                </a:lnTo>
                <a:lnTo>
                  <a:pt x="128" y="956"/>
                </a:lnTo>
                <a:lnTo>
                  <a:pt x="32" y="956"/>
                </a:lnTo>
                <a:lnTo>
                  <a:pt x="32" y="953"/>
                </a:lnTo>
                <a:lnTo>
                  <a:pt x="32" y="947"/>
                </a:lnTo>
                <a:lnTo>
                  <a:pt x="33" y="954"/>
                </a:lnTo>
                <a:lnTo>
                  <a:pt x="32" y="950"/>
                </a:lnTo>
                <a:lnTo>
                  <a:pt x="34" y="959"/>
                </a:lnTo>
                <a:lnTo>
                  <a:pt x="34" y="957"/>
                </a:lnTo>
                <a:lnTo>
                  <a:pt x="127" y="942"/>
                </a:lnTo>
                <a:lnTo>
                  <a:pt x="127" y="944"/>
                </a:lnTo>
                <a:lnTo>
                  <a:pt x="127" y="947"/>
                </a:lnTo>
                <a:lnTo>
                  <a:pt x="32" y="939"/>
                </a:lnTo>
                <a:lnTo>
                  <a:pt x="33" y="936"/>
                </a:lnTo>
                <a:lnTo>
                  <a:pt x="32" y="944"/>
                </a:lnTo>
                <a:lnTo>
                  <a:pt x="32" y="942"/>
                </a:lnTo>
                <a:lnTo>
                  <a:pt x="127" y="950"/>
                </a:lnTo>
                <a:lnTo>
                  <a:pt x="127" y="950"/>
                </a:lnTo>
                <a:lnTo>
                  <a:pt x="127" y="955"/>
                </a:lnTo>
                <a:lnTo>
                  <a:pt x="126" y="963"/>
                </a:lnTo>
                <a:lnTo>
                  <a:pt x="125" y="966"/>
                </a:lnTo>
                <a:cubicBezTo>
                  <a:pt x="121" y="987"/>
                  <a:pt x="103" y="1003"/>
                  <a:pt x="81" y="1004"/>
                </a:cubicBezTo>
                <a:cubicBezTo>
                  <a:pt x="59" y="1006"/>
                  <a:pt x="39" y="992"/>
                  <a:pt x="32" y="972"/>
                </a:cubicBezTo>
                <a:lnTo>
                  <a:pt x="32" y="970"/>
                </a:lnTo>
                <a:cubicBezTo>
                  <a:pt x="30" y="965"/>
                  <a:pt x="29" y="960"/>
                  <a:pt x="29" y="955"/>
                </a:cubicBezTo>
                <a:lnTo>
                  <a:pt x="29" y="951"/>
                </a:lnTo>
                <a:lnTo>
                  <a:pt x="29" y="948"/>
                </a:lnTo>
                <a:lnTo>
                  <a:pt x="29" y="947"/>
                </a:lnTo>
                <a:lnTo>
                  <a:pt x="125" y="947"/>
                </a:lnTo>
                <a:lnTo>
                  <a:pt x="125" y="943"/>
                </a:lnTo>
                <a:lnTo>
                  <a:pt x="126" y="953"/>
                </a:lnTo>
                <a:lnTo>
                  <a:pt x="126" y="961"/>
                </a:lnTo>
                <a:lnTo>
                  <a:pt x="125" y="954"/>
                </a:lnTo>
                <a:lnTo>
                  <a:pt x="126" y="958"/>
                </a:lnTo>
                <a:cubicBezTo>
                  <a:pt x="126" y="960"/>
                  <a:pt x="126" y="962"/>
                  <a:pt x="126" y="964"/>
                </a:cubicBezTo>
                <a:lnTo>
                  <a:pt x="126" y="966"/>
                </a:lnTo>
                <a:lnTo>
                  <a:pt x="30" y="966"/>
                </a:lnTo>
                <a:lnTo>
                  <a:pt x="30" y="963"/>
                </a:lnTo>
                <a:lnTo>
                  <a:pt x="30" y="961"/>
                </a:lnTo>
                <a:lnTo>
                  <a:pt x="126" y="961"/>
                </a:lnTo>
                <a:lnTo>
                  <a:pt x="126" y="963"/>
                </a:lnTo>
                <a:lnTo>
                  <a:pt x="126" y="961"/>
                </a:lnTo>
                <a:lnTo>
                  <a:pt x="127" y="970"/>
                </a:lnTo>
                <a:lnTo>
                  <a:pt x="127" y="976"/>
                </a:lnTo>
                <a:cubicBezTo>
                  <a:pt x="127" y="979"/>
                  <a:pt x="127" y="982"/>
                  <a:pt x="126" y="984"/>
                </a:cubicBezTo>
                <a:lnTo>
                  <a:pt x="126" y="987"/>
                </a:lnTo>
                <a:lnTo>
                  <a:pt x="126" y="979"/>
                </a:lnTo>
                <a:lnTo>
                  <a:pt x="126" y="980"/>
                </a:lnTo>
                <a:cubicBezTo>
                  <a:pt x="126" y="1005"/>
                  <a:pt x="108" y="1025"/>
                  <a:pt x="83" y="1028"/>
                </a:cubicBezTo>
                <a:cubicBezTo>
                  <a:pt x="59" y="1030"/>
                  <a:pt x="36" y="1014"/>
                  <a:pt x="31" y="989"/>
                </a:cubicBezTo>
                <a:lnTo>
                  <a:pt x="31" y="987"/>
                </a:lnTo>
                <a:cubicBezTo>
                  <a:pt x="30" y="984"/>
                  <a:pt x="30" y="981"/>
                  <a:pt x="30" y="977"/>
                </a:cubicBezTo>
                <a:lnTo>
                  <a:pt x="30" y="978"/>
                </a:lnTo>
                <a:lnTo>
                  <a:pt x="29" y="968"/>
                </a:lnTo>
                <a:lnTo>
                  <a:pt x="29" y="966"/>
                </a:lnTo>
                <a:lnTo>
                  <a:pt x="125" y="966"/>
                </a:lnTo>
                <a:lnTo>
                  <a:pt x="125" y="967"/>
                </a:lnTo>
                <a:lnTo>
                  <a:pt x="125" y="970"/>
                </a:lnTo>
                <a:lnTo>
                  <a:pt x="125" y="973"/>
                </a:lnTo>
                <a:lnTo>
                  <a:pt x="125" y="975"/>
                </a:lnTo>
                <a:lnTo>
                  <a:pt x="29" y="975"/>
                </a:lnTo>
                <a:lnTo>
                  <a:pt x="29" y="974"/>
                </a:lnTo>
                <a:lnTo>
                  <a:pt x="29" y="970"/>
                </a:lnTo>
                <a:lnTo>
                  <a:pt x="30" y="978"/>
                </a:lnTo>
                <a:lnTo>
                  <a:pt x="30" y="975"/>
                </a:lnTo>
                <a:lnTo>
                  <a:pt x="31" y="983"/>
                </a:lnTo>
                <a:lnTo>
                  <a:pt x="31" y="981"/>
                </a:lnTo>
                <a:lnTo>
                  <a:pt x="124" y="966"/>
                </a:lnTo>
                <a:lnTo>
                  <a:pt x="124" y="967"/>
                </a:lnTo>
                <a:cubicBezTo>
                  <a:pt x="124" y="970"/>
                  <a:pt x="124" y="973"/>
                  <a:pt x="124" y="975"/>
                </a:cubicBezTo>
                <a:lnTo>
                  <a:pt x="123" y="978"/>
                </a:lnTo>
                <a:lnTo>
                  <a:pt x="124" y="966"/>
                </a:lnTo>
                <a:lnTo>
                  <a:pt x="124" y="975"/>
                </a:lnTo>
                <a:lnTo>
                  <a:pt x="124" y="980"/>
                </a:lnTo>
                <a:cubicBezTo>
                  <a:pt x="124" y="1006"/>
                  <a:pt x="103" y="1028"/>
                  <a:pt x="76" y="1028"/>
                </a:cubicBezTo>
                <a:lnTo>
                  <a:pt x="75" y="1028"/>
                </a:lnTo>
                <a:lnTo>
                  <a:pt x="123" y="980"/>
                </a:lnTo>
                <a:lnTo>
                  <a:pt x="123" y="988"/>
                </a:lnTo>
                <a:lnTo>
                  <a:pt x="123" y="994"/>
                </a:lnTo>
                <a:lnTo>
                  <a:pt x="122" y="992"/>
                </a:lnTo>
                <a:lnTo>
                  <a:pt x="122" y="994"/>
                </a:lnTo>
                <a:lnTo>
                  <a:pt x="26" y="994"/>
                </a:lnTo>
                <a:lnTo>
                  <a:pt x="26" y="991"/>
                </a:lnTo>
                <a:lnTo>
                  <a:pt x="27" y="990"/>
                </a:lnTo>
                <a:lnTo>
                  <a:pt x="26" y="985"/>
                </a:lnTo>
                <a:lnTo>
                  <a:pt x="74" y="1028"/>
                </a:lnTo>
                <a:lnTo>
                  <a:pt x="73" y="1028"/>
                </a:lnTo>
                <a:lnTo>
                  <a:pt x="121" y="988"/>
                </a:lnTo>
                <a:lnTo>
                  <a:pt x="121" y="988"/>
                </a:lnTo>
                <a:lnTo>
                  <a:pt x="120" y="994"/>
                </a:lnTo>
                <a:lnTo>
                  <a:pt x="120" y="992"/>
                </a:lnTo>
                <a:lnTo>
                  <a:pt x="120" y="994"/>
                </a:lnTo>
                <a:lnTo>
                  <a:pt x="24" y="994"/>
                </a:lnTo>
                <a:lnTo>
                  <a:pt x="24" y="993"/>
                </a:lnTo>
                <a:cubicBezTo>
                  <a:pt x="24" y="991"/>
                  <a:pt x="24" y="988"/>
                  <a:pt x="24" y="986"/>
                </a:cubicBezTo>
                <a:lnTo>
                  <a:pt x="25" y="983"/>
                </a:lnTo>
                <a:lnTo>
                  <a:pt x="24" y="989"/>
                </a:lnTo>
                <a:lnTo>
                  <a:pt x="24" y="986"/>
                </a:lnTo>
                <a:lnTo>
                  <a:pt x="24" y="985"/>
                </a:lnTo>
                <a:lnTo>
                  <a:pt x="120" y="985"/>
                </a:lnTo>
                <a:lnTo>
                  <a:pt x="120" y="993"/>
                </a:lnTo>
                <a:lnTo>
                  <a:pt x="120" y="997"/>
                </a:lnTo>
                <a:lnTo>
                  <a:pt x="119" y="1002"/>
                </a:lnTo>
                <a:cubicBezTo>
                  <a:pt x="119" y="1004"/>
                  <a:pt x="119" y="1006"/>
                  <a:pt x="118" y="1009"/>
                </a:cubicBezTo>
                <a:lnTo>
                  <a:pt x="118" y="1011"/>
                </a:lnTo>
                <a:cubicBezTo>
                  <a:pt x="112" y="1034"/>
                  <a:pt x="89" y="1050"/>
                  <a:pt x="65" y="1047"/>
                </a:cubicBezTo>
                <a:cubicBezTo>
                  <a:pt x="41" y="1044"/>
                  <a:pt x="23" y="1023"/>
                  <a:pt x="23" y="999"/>
                </a:cubicBezTo>
                <a:lnTo>
                  <a:pt x="23" y="997"/>
                </a:lnTo>
                <a:lnTo>
                  <a:pt x="23" y="992"/>
                </a:lnTo>
                <a:lnTo>
                  <a:pt x="23" y="988"/>
                </a:lnTo>
                <a:lnTo>
                  <a:pt x="23" y="985"/>
                </a:lnTo>
                <a:lnTo>
                  <a:pt x="119" y="985"/>
                </a:lnTo>
                <a:lnTo>
                  <a:pt x="119" y="986"/>
                </a:lnTo>
                <a:lnTo>
                  <a:pt x="118" y="979"/>
                </a:lnTo>
                <a:lnTo>
                  <a:pt x="119" y="983"/>
                </a:lnTo>
                <a:cubicBezTo>
                  <a:pt x="119" y="985"/>
                  <a:pt x="119" y="987"/>
                  <a:pt x="119" y="989"/>
                </a:cubicBezTo>
                <a:lnTo>
                  <a:pt x="119" y="994"/>
                </a:lnTo>
                <a:lnTo>
                  <a:pt x="119" y="999"/>
                </a:lnTo>
                <a:lnTo>
                  <a:pt x="119" y="1003"/>
                </a:lnTo>
                <a:cubicBezTo>
                  <a:pt x="119" y="1010"/>
                  <a:pt x="118" y="1018"/>
                  <a:pt x="114" y="1024"/>
                </a:cubicBezTo>
                <a:lnTo>
                  <a:pt x="114" y="1025"/>
                </a:lnTo>
                <a:cubicBezTo>
                  <a:pt x="104" y="1045"/>
                  <a:pt x="82" y="1056"/>
                  <a:pt x="60" y="1051"/>
                </a:cubicBezTo>
                <a:cubicBezTo>
                  <a:pt x="38" y="1046"/>
                  <a:pt x="23" y="1026"/>
                  <a:pt x="23" y="1004"/>
                </a:cubicBezTo>
                <a:lnTo>
                  <a:pt x="23" y="996"/>
                </a:lnTo>
                <a:lnTo>
                  <a:pt x="23" y="996"/>
                </a:lnTo>
                <a:lnTo>
                  <a:pt x="23" y="991"/>
                </a:lnTo>
                <a:lnTo>
                  <a:pt x="23" y="989"/>
                </a:lnTo>
                <a:lnTo>
                  <a:pt x="119" y="989"/>
                </a:lnTo>
                <a:lnTo>
                  <a:pt x="119" y="991"/>
                </a:lnTo>
                <a:lnTo>
                  <a:pt x="119" y="1001"/>
                </a:lnTo>
                <a:lnTo>
                  <a:pt x="119" y="1001"/>
                </a:lnTo>
                <a:lnTo>
                  <a:pt x="119" y="1004"/>
                </a:lnTo>
                <a:lnTo>
                  <a:pt x="23" y="1004"/>
                </a:lnTo>
                <a:lnTo>
                  <a:pt x="23" y="1002"/>
                </a:lnTo>
                <a:lnTo>
                  <a:pt x="23" y="999"/>
                </a:lnTo>
                <a:cubicBezTo>
                  <a:pt x="23" y="997"/>
                  <a:pt x="23" y="995"/>
                  <a:pt x="23" y="993"/>
                </a:cubicBezTo>
                <a:lnTo>
                  <a:pt x="24" y="989"/>
                </a:lnTo>
                <a:lnTo>
                  <a:pt x="23" y="996"/>
                </a:lnTo>
                <a:lnTo>
                  <a:pt x="23" y="994"/>
                </a:lnTo>
                <a:lnTo>
                  <a:pt x="117" y="1010"/>
                </a:lnTo>
                <a:lnTo>
                  <a:pt x="117" y="1011"/>
                </a:lnTo>
                <a:lnTo>
                  <a:pt x="119" y="996"/>
                </a:lnTo>
                <a:lnTo>
                  <a:pt x="119" y="999"/>
                </a:lnTo>
                <a:cubicBezTo>
                  <a:pt x="119" y="1002"/>
                  <a:pt x="119" y="1005"/>
                  <a:pt x="118" y="1008"/>
                </a:cubicBezTo>
                <a:lnTo>
                  <a:pt x="117" y="1013"/>
                </a:lnTo>
                <a:cubicBezTo>
                  <a:pt x="112" y="1038"/>
                  <a:pt x="90" y="1054"/>
                  <a:pt x="65" y="1052"/>
                </a:cubicBezTo>
                <a:cubicBezTo>
                  <a:pt x="41" y="1049"/>
                  <a:pt x="22" y="1029"/>
                  <a:pt x="22" y="1004"/>
                </a:cubicBezTo>
                <a:lnTo>
                  <a:pt x="22" y="1002"/>
                </a:lnTo>
                <a:lnTo>
                  <a:pt x="22" y="1009"/>
                </a:lnTo>
                <a:lnTo>
                  <a:pt x="22" y="1003"/>
                </a:lnTo>
                <a:lnTo>
                  <a:pt x="21" y="998"/>
                </a:lnTo>
                <a:lnTo>
                  <a:pt x="22" y="1005"/>
                </a:lnTo>
                <a:lnTo>
                  <a:pt x="21" y="1001"/>
                </a:lnTo>
                <a:lnTo>
                  <a:pt x="116" y="989"/>
                </a:lnTo>
                <a:lnTo>
                  <a:pt x="116" y="993"/>
                </a:lnTo>
                <a:lnTo>
                  <a:pt x="116" y="1004"/>
                </a:lnTo>
                <a:lnTo>
                  <a:pt x="115" y="1012"/>
                </a:lnTo>
                <a:lnTo>
                  <a:pt x="114" y="1021"/>
                </a:lnTo>
                <a:lnTo>
                  <a:pt x="113" y="1025"/>
                </a:lnTo>
                <a:cubicBezTo>
                  <a:pt x="111" y="1046"/>
                  <a:pt x="94" y="1062"/>
                  <a:pt x="74" y="1065"/>
                </a:cubicBezTo>
                <a:cubicBezTo>
                  <a:pt x="53" y="1069"/>
                  <a:pt x="32" y="1058"/>
                  <a:pt x="23" y="1039"/>
                </a:cubicBezTo>
                <a:lnTo>
                  <a:pt x="23" y="1038"/>
                </a:lnTo>
                <a:cubicBezTo>
                  <a:pt x="21" y="1036"/>
                  <a:pt x="20" y="1033"/>
                  <a:pt x="19" y="1030"/>
                </a:cubicBezTo>
                <a:lnTo>
                  <a:pt x="18" y="1027"/>
                </a:lnTo>
                <a:cubicBezTo>
                  <a:pt x="17" y="1022"/>
                  <a:pt x="16" y="1018"/>
                  <a:pt x="16" y="1013"/>
                </a:cubicBezTo>
                <a:lnTo>
                  <a:pt x="16" y="1007"/>
                </a:lnTo>
                <a:lnTo>
                  <a:pt x="17" y="1015"/>
                </a:lnTo>
                <a:lnTo>
                  <a:pt x="17" y="1012"/>
                </a:lnTo>
                <a:cubicBezTo>
                  <a:pt x="16" y="1010"/>
                  <a:pt x="16" y="1007"/>
                  <a:pt x="16" y="1004"/>
                </a:cubicBezTo>
                <a:lnTo>
                  <a:pt x="16" y="1004"/>
                </a:lnTo>
                <a:lnTo>
                  <a:pt x="111" y="1016"/>
                </a:lnTo>
                <a:lnTo>
                  <a:pt x="110" y="1018"/>
                </a:lnTo>
                <a:lnTo>
                  <a:pt x="111" y="1006"/>
                </a:lnTo>
                <a:lnTo>
                  <a:pt x="111" y="1016"/>
                </a:lnTo>
                <a:lnTo>
                  <a:pt x="110" y="1023"/>
                </a:lnTo>
                <a:lnTo>
                  <a:pt x="110" y="1026"/>
                </a:lnTo>
                <a:cubicBezTo>
                  <a:pt x="106" y="1049"/>
                  <a:pt x="86" y="1066"/>
                  <a:pt x="62" y="1066"/>
                </a:cubicBezTo>
                <a:lnTo>
                  <a:pt x="62" y="1066"/>
                </a:lnTo>
                <a:lnTo>
                  <a:pt x="109" y="1010"/>
                </a:lnTo>
                <a:lnTo>
                  <a:pt x="110" y="1013"/>
                </a:lnTo>
                <a:cubicBezTo>
                  <a:pt x="110" y="1016"/>
                  <a:pt x="110" y="1018"/>
                  <a:pt x="110" y="1021"/>
                </a:cubicBezTo>
                <a:lnTo>
                  <a:pt x="110" y="1023"/>
                </a:lnTo>
                <a:cubicBezTo>
                  <a:pt x="110" y="1047"/>
                  <a:pt x="92" y="1068"/>
                  <a:pt x="68" y="1071"/>
                </a:cubicBezTo>
                <a:cubicBezTo>
                  <a:pt x="44" y="1074"/>
                  <a:pt x="22" y="1058"/>
                  <a:pt x="16" y="1035"/>
                </a:cubicBezTo>
                <a:lnTo>
                  <a:pt x="15" y="1029"/>
                </a:lnTo>
                <a:lnTo>
                  <a:pt x="14" y="1026"/>
                </a:lnTo>
                <a:lnTo>
                  <a:pt x="61" y="1066"/>
                </a:lnTo>
                <a:lnTo>
                  <a:pt x="61" y="1066"/>
                </a:lnTo>
                <a:lnTo>
                  <a:pt x="61" y="970"/>
                </a:lnTo>
                <a:lnTo>
                  <a:pt x="62" y="970"/>
                </a:lnTo>
                <a:cubicBezTo>
                  <a:pt x="76" y="970"/>
                  <a:pt x="89" y="976"/>
                  <a:pt x="98" y="986"/>
                </a:cubicBezTo>
                <a:cubicBezTo>
                  <a:pt x="107" y="996"/>
                  <a:pt x="112" y="1009"/>
                  <a:pt x="110" y="1023"/>
                </a:cubicBezTo>
                <a:lnTo>
                  <a:pt x="110" y="1028"/>
                </a:lnTo>
                <a:lnTo>
                  <a:pt x="62" y="975"/>
                </a:lnTo>
                <a:lnTo>
                  <a:pt x="64" y="975"/>
                </a:lnTo>
                <a:lnTo>
                  <a:pt x="67" y="975"/>
                </a:lnTo>
                <a:cubicBezTo>
                  <a:pt x="93" y="975"/>
                  <a:pt x="115" y="996"/>
                  <a:pt x="115" y="1023"/>
                </a:cubicBezTo>
                <a:lnTo>
                  <a:pt x="115" y="1025"/>
                </a:lnTo>
                <a:cubicBezTo>
                  <a:pt x="115" y="1033"/>
                  <a:pt x="113" y="1040"/>
                  <a:pt x="110" y="1047"/>
                </a:cubicBezTo>
                <a:lnTo>
                  <a:pt x="109" y="1049"/>
                </a:lnTo>
                <a:lnTo>
                  <a:pt x="66" y="979"/>
                </a:lnTo>
                <a:lnTo>
                  <a:pt x="67" y="979"/>
                </a:lnTo>
                <a:lnTo>
                  <a:pt x="19" y="1027"/>
                </a:lnTo>
                <a:lnTo>
                  <a:pt x="19" y="1024"/>
                </a:lnTo>
                <a:lnTo>
                  <a:pt x="21" y="1040"/>
                </a:lnTo>
                <a:lnTo>
                  <a:pt x="21" y="1038"/>
                </a:lnTo>
                <a:lnTo>
                  <a:pt x="114" y="1023"/>
                </a:lnTo>
                <a:lnTo>
                  <a:pt x="114" y="1027"/>
                </a:lnTo>
                <a:lnTo>
                  <a:pt x="114" y="1032"/>
                </a:lnTo>
                <a:cubicBezTo>
                  <a:pt x="114" y="1038"/>
                  <a:pt x="114" y="1043"/>
                  <a:pt x="112" y="1048"/>
                </a:cubicBezTo>
                <a:lnTo>
                  <a:pt x="111" y="1052"/>
                </a:lnTo>
                <a:cubicBezTo>
                  <a:pt x="107" y="1062"/>
                  <a:pt x="100" y="1071"/>
                  <a:pt x="92" y="1077"/>
                </a:cubicBezTo>
                <a:lnTo>
                  <a:pt x="90" y="1078"/>
                </a:lnTo>
                <a:cubicBezTo>
                  <a:pt x="74" y="1089"/>
                  <a:pt x="53" y="1089"/>
                  <a:pt x="37" y="1078"/>
                </a:cubicBezTo>
                <a:lnTo>
                  <a:pt x="35" y="1077"/>
                </a:lnTo>
                <a:cubicBezTo>
                  <a:pt x="19" y="1066"/>
                  <a:pt x="11" y="1047"/>
                  <a:pt x="15" y="1028"/>
                </a:cubicBezTo>
                <a:lnTo>
                  <a:pt x="16" y="1023"/>
                </a:lnTo>
                <a:lnTo>
                  <a:pt x="16" y="1021"/>
                </a:lnTo>
                <a:cubicBezTo>
                  <a:pt x="22" y="997"/>
                  <a:pt x="45" y="982"/>
                  <a:pt x="69" y="985"/>
                </a:cubicBezTo>
                <a:cubicBezTo>
                  <a:pt x="93" y="988"/>
                  <a:pt x="111" y="1008"/>
                  <a:pt x="111" y="1032"/>
                </a:cubicBezTo>
                <a:lnTo>
                  <a:pt x="111" y="1034"/>
                </a:lnTo>
                <a:cubicBezTo>
                  <a:pt x="111" y="1037"/>
                  <a:pt x="111" y="1039"/>
                  <a:pt x="110" y="1042"/>
                </a:cubicBezTo>
                <a:lnTo>
                  <a:pt x="110" y="1042"/>
                </a:lnTo>
                <a:lnTo>
                  <a:pt x="110" y="1047"/>
                </a:lnTo>
                <a:cubicBezTo>
                  <a:pt x="107" y="1071"/>
                  <a:pt x="87" y="1090"/>
                  <a:pt x="62" y="1090"/>
                </a:cubicBezTo>
                <a:lnTo>
                  <a:pt x="61" y="1090"/>
                </a:lnTo>
                <a:cubicBezTo>
                  <a:pt x="35" y="1090"/>
                  <a:pt x="13" y="1068"/>
                  <a:pt x="13" y="1042"/>
                </a:cubicBezTo>
                <a:lnTo>
                  <a:pt x="13" y="1037"/>
                </a:lnTo>
                <a:lnTo>
                  <a:pt x="61" y="1085"/>
                </a:lnTo>
                <a:lnTo>
                  <a:pt x="60" y="1085"/>
                </a:lnTo>
                <a:lnTo>
                  <a:pt x="108" y="1039"/>
                </a:lnTo>
                <a:lnTo>
                  <a:pt x="108" y="1049"/>
                </a:lnTo>
                <a:lnTo>
                  <a:pt x="108" y="1041"/>
                </a:lnTo>
                <a:lnTo>
                  <a:pt x="109" y="1049"/>
                </a:lnTo>
                <a:lnTo>
                  <a:pt x="109" y="1059"/>
                </a:lnTo>
                <a:lnTo>
                  <a:pt x="109" y="1061"/>
                </a:lnTo>
                <a:lnTo>
                  <a:pt x="13" y="1061"/>
                </a:lnTo>
                <a:lnTo>
                  <a:pt x="13" y="1060"/>
                </a:lnTo>
                <a:lnTo>
                  <a:pt x="14" y="1068"/>
                </a:lnTo>
                <a:lnTo>
                  <a:pt x="14" y="1065"/>
                </a:lnTo>
                <a:lnTo>
                  <a:pt x="14" y="1065"/>
                </a:lnTo>
                <a:lnTo>
                  <a:pt x="13" y="1061"/>
                </a:lnTo>
                <a:lnTo>
                  <a:pt x="19" y="1075"/>
                </a:lnTo>
                <a:lnTo>
                  <a:pt x="18" y="1073"/>
                </a:lnTo>
                <a:lnTo>
                  <a:pt x="103" y="1029"/>
                </a:lnTo>
                <a:lnTo>
                  <a:pt x="104" y="1031"/>
                </a:lnTo>
                <a:lnTo>
                  <a:pt x="105" y="1034"/>
                </a:lnTo>
                <a:lnTo>
                  <a:pt x="12" y="1051"/>
                </a:lnTo>
                <a:lnTo>
                  <a:pt x="12" y="1049"/>
                </a:lnTo>
                <a:lnTo>
                  <a:pt x="12" y="1046"/>
                </a:lnTo>
                <a:lnTo>
                  <a:pt x="108" y="1052"/>
                </a:lnTo>
                <a:lnTo>
                  <a:pt x="107" y="1056"/>
                </a:lnTo>
                <a:lnTo>
                  <a:pt x="107" y="1061"/>
                </a:lnTo>
                <a:cubicBezTo>
                  <a:pt x="104" y="1085"/>
                  <a:pt x="84" y="1104"/>
                  <a:pt x="59" y="1104"/>
                </a:cubicBezTo>
                <a:lnTo>
                  <a:pt x="57" y="1104"/>
                </a:lnTo>
                <a:lnTo>
                  <a:pt x="105" y="1065"/>
                </a:lnTo>
                <a:lnTo>
                  <a:pt x="104" y="1070"/>
                </a:lnTo>
                <a:cubicBezTo>
                  <a:pt x="99" y="1093"/>
                  <a:pt x="79" y="1109"/>
                  <a:pt x="56" y="1109"/>
                </a:cubicBezTo>
                <a:lnTo>
                  <a:pt x="53" y="1109"/>
                </a:lnTo>
                <a:lnTo>
                  <a:pt x="52" y="1109"/>
                </a:lnTo>
                <a:lnTo>
                  <a:pt x="100" y="1061"/>
                </a:lnTo>
                <a:lnTo>
                  <a:pt x="100" y="1063"/>
                </a:lnTo>
                <a:cubicBezTo>
                  <a:pt x="100" y="1067"/>
                  <a:pt x="100" y="1071"/>
                  <a:pt x="99" y="1075"/>
                </a:cubicBezTo>
                <a:lnTo>
                  <a:pt x="99" y="1077"/>
                </a:lnTo>
                <a:cubicBezTo>
                  <a:pt x="93" y="1101"/>
                  <a:pt x="70" y="1116"/>
                  <a:pt x="46" y="1113"/>
                </a:cubicBezTo>
                <a:cubicBezTo>
                  <a:pt x="22" y="1110"/>
                  <a:pt x="4" y="1090"/>
                  <a:pt x="4" y="1065"/>
                </a:cubicBezTo>
                <a:lnTo>
                  <a:pt x="4" y="1063"/>
                </a:lnTo>
                <a:cubicBezTo>
                  <a:pt x="4" y="1059"/>
                  <a:pt x="4" y="1055"/>
                  <a:pt x="5" y="1051"/>
                </a:cubicBezTo>
                <a:lnTo>
                  <a:pt x="6" y="1049"/>
                </a:lnTo>
                <a:cubicBezTo>
                  <a:pt x="12" y="1027"/>
                  <a:pt x="33" y="1011"/>
                  <a:pt x="56" y="1013"/>
                </a:cubicBezTo>
                <a:cubicBezTo>
                  <a:pt x="79" y="1015"/>
                  <a:pt x="98" y="1033"/>
                  <a:pt x="100" y="1056"/>
                </a:cubicBezTo>
                <a:lnTo>
                  <a:pt x="101" y="1066"/>
                </a:lnTo>
                <a:lnTo>
                  <a:pt x="101" y="1069"/>
                </a:lnTo>
                <a:lnTo>
                  <a:pt x="101" y="1070"/>
                </a:lnTo>
                <a:lnTo>
                  <a:pt x="5" y="1070"/>
                </a:lnTo>
                <a:lnTo>
                  <a:pt x="5" y="1071"/>
                </a:lnTo>
                <a:lnTo>
                  <a:pt x="5" y="1065"/>
                </a:lnTo>
                <a:lnTo>
                  <a:pt x="100" y="1067"/>
                </a:lnTo>
                <a:lnTo>
                  <a:pt x="100" y="1069"/>
                </a:lnTo>
                <a:lnTo>
                  <a:pt x="99" y="1075"/>
                </a:lnTo>
                <a:lnTo>
                  <a:pt x="99" y="1066"/>
                </a:lnTo>
                <a:lnTo>
                  <a:pt x="100" y="1076"/>
                </a:lnTo>
                <a:lnTo>
                  <a:pt x="100" y="1080"/>
                </a:lnTo>
                <a:lnTo>
                  <a:pt x="4" y="1080"/>
                </a:lnTo>
                <a:lnTo>
                  <a:pt x="4" y="1080"/>
                </a:lnTo>
                <a:lnTo>
                  <a:pt x="4" y="1076"/>
                </a:lnTo>
                <a:lnTo>
                  <a:pt x="3" y="1072"/>
                </a:lnTo>
                <a:lnTo>
                  <a:pt x="8" y="1088"/>
                </a:lnTo>
                <a:lnTo>
                  <a:pt x="8" y="1087"/>
                </a:lnTo>
                <a:lnTo>
                  <a:pt x="98" y="1069"/>
                </a:lnTo>
                <a:lnTo>
                  <a:pt x="98" y="1076"/>
                </a:lnTo>
                <a:lnTo>
                  <a:pt x="97" y="1083"/>
                </a:lnTo>
                <a:cubicBezTo>
                  <a:pt x="96" y="1110"/>
                  <a:pt x="73" y="1130"/>
                  <a:pt x="46" y="1128"/>
                </a:cubicBezTo>
                <a:cubicBezTo>
                  <a:pt x="20" y="1126"/>
                  <a:pt x="0" y="1103"/>
                  <a:pt x="2" y="107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39"/>
          <p:cNvSpPr>
            <a:spLocks/>
          </p:cNvSpPr>
          <p:nvPr/>
        </p:nvSpPr>
        <p:spPr bwMode="auto">
          <a:xfrm>
            <a:off x="6886575" y="2824163"/>
            <a:ext cx="107950" cy="282575"/>
          </a:xfrm>
          <a:custGeom>
            <a:avLst/>
            <a:gdLst>
              <a:gd name="T0" fmla="*/ 106 w 373"/>
              <a:gd name="T1" fmla="*/ 901 h 986"/>
              <a:gd name="T2" fmla="*/ 61 w 373"/>
              <a:gd name="T3" fmla="*/ 918 h 986"/>
              <a:gd name="T4" fmla="*/ 25 w 373"/>
              <a:gd name="T5" fmla="*/ 851 h 986"/>
              <a:gd name="T6" fmla="*/ 129 w 373"/>
              <a:gd name="T7" fmla="*/ 826 h 986"/>
              <a:gd name="T8" fmla="*/ 91 w 373"/>
              <a:gd name="T9" fmla="*/ 732 h 986"/>
              <a:gd name="T10" fmla="*/ 48 w 373"/>
              <a:gd name="T11" fmla="*/ 759 h 986"/>
              <a:gd name="T12" fmla="*/ 147 w 373"/>
              <a:gd name="T13" fmla="*/ 731 h 986"/>
              <a:gd name="T14" fmla="*/ 112 w 373"/>
              <a:gd name="T15" fmla="*/ 660 h 986"/>
              <a:gd name="T16" fmla="*/ 76 w 373"/>
              <a:gd name="T17" fmla="*/ 649 h 986"/>
              <a:gd name="T18" fmla="*/ 178 w 373"/>
              <a:gd name="T19" fmla="*/ 648 h 986"/>
              <a:gd name="T20" fmla="*/ 137 w 373"/>
              <a:gd name="T21" fmla="*/ 575 h 986"/>
              <a:gd name="T22" fmla="*/ 96 w 373"/>
              <a:gd name="T23" fmla="*/ 592 h 986"/>
              <a:gd name="T24" fmla="*/ 101 w 373"/>
              <a:gd name="T25" fmla="*/ 576 h 986"/>
              <a:gd name="T26" fmla="*/ 159 w 373"/>
              <a:gd name="T27" fmla="*/ 489 h 986"/>
              <a:gd name="T28" fmla="*/ 116 w 373"/>
              <a:gd name="T29" fmla="*/ 505 h 986"/>
              <a:gd name="T30" fmla="*/ 186 w 373"/>
              <a:gd name="T31" fmla="*/ 423 h 986"/>
              <a:gd name="T32" fmla="*/ 230 w 373"/>
              <a:gd name="T33" fmla="*/ 456 h 986"/>
              <a:gd name="T34" fmla="*/ 197 w 373"/>
              <a:gd name="T35" fmla="*/ 385 h 986"/>
              <a:gd name="T36" fmla="*/ 249 w 373"/>
              <a:gd name="T37" fmla="*/ 395 h 986"/>
              <a:gd name="T38" fmla="*/ 259 w 373"/>
              <a:gd name="T39" fmla="*/ 379 h 986"/>
              <a:gd name="T40" fmla="*/ 168 w 373"/>
              <a:gd name="T41" fmla="*/ 366 h 986"/>
              <a:gd name="T42" fmla="*/ 270 w 373"/>
              <a:gd name="T43" fmla="*/ 352 h 986"/>
              <a:gd name="T44" fmla="*/ 278 w 373"/>
              <a:gd name="T45" fmla="*/ 317 h 986"/>
              <a:gd name="T46" fmla="*/ 282 w 373"/>
              <a:gd name="T47" fmla="*/ 290 h 986"/>
              <a:gd name="T48" fmla="*/ 250 w 373"/>
              <a:gd name="T49" fmla="*/ 199 h 986"/>
              <a:gd name="T50" fmla="*/ 219 w 373"/>
              <a:gd name="T51" fmla="*/ 213 h 986"/>
              <a:gd name="T52" fmla="*/ 322 w 373"/>
              <a:gd name="T53" fmla="*/ 186 h 986"/>
              <a:gd name="T54" fmla="*/ 280 w 373"/>
              <a:gd name="T55" fmla="*/ 205 h 986"/>
              <a:gd name="T56" fmla="*/ 295 w 373"/>
              <a:gd name="T57" fmla="*/ 85 h 986"/>
              <a:gd name="T58" fmla="*/ 304 w 373"/>
              <a:gd name="T59" fmla="*/ 62 h 986"/>
              <a:gd name="T60" fmla="*/ 261 w 373"/>
              <a:gd name="T61" fmla="*/ 89 h 986"/>
              <a:gd name="T62" fmla="*/ 372 w 373"/>
              <a:gd name="T63" fmla="*/ 60 h 986"/>
              <a:gd name="T64" fmla="*/ 324 w 373"/>
              <a:gd name="T65" fmla="*/ 110 h 986"/>
              <a:gd name="T66" fmla="*/ 353 w 373"/>
              <a:gd name="T67" fmla="*/ 96 h 986"/>
              <a:gd name="T68" fmla="*/ 350 w 373"/>
              <a:gd name="T69" fmla="*/ 105 h 986"/>
              <a:gd name="T70" fmla="*/ 248 w 373"/>
              <a:gd name="T71" fmla="*/ 148 h 986"/>
              <a:gd name="T72" fmla="*/ 231 w 373"/>
              <a:gd name="T73" fmla="*/ 167 h 986"/>
              <a:gd name="T74" fmla="*/ 312 w 373"/>
              <a:gd name="T75" fmla="*/ 200 h 986"/>
              <a:gd name="T76" fmla="*/ 308 w 373"/>
              <a:gd name="T77" fmla="*/ 227 h 986"/>
              <a:gd name="T78" fmla="*/ 292 w 373"/>
              <a:gd name="T79" fmla="*/ 276 h 986"/>
              <a:gd name="T80" fmla="*/ 187 w 373"/>
              <a:gd name="T81" fmla="*/ 293 h 986"/>
              <a:gd name="T82" fmla="*/ 273 w 373"/>
              <a:gd name="T83" fmla="*/ 320 h 986"/>
              <a:gd name="T84" fmla="*/ 272 w 373"/>
              <a:gd name="T85" fmla="*/ 341 h 986"/>
              <a:gd name="T86" fmla="*/ 262 w 373"/>
              <a:gd name="T87" fmla="*/ 368 h 986"/>
              <a:gd name="T88" fmla="*/ 254 w 373"/>
              <a:gd name="T89" fmla="*/ 397 h 986"/>
              <a:gd name="T90" fmla="*/ 153 w 373"/>
              <a:gd name="T91" fmla="*/ 415 h 986"/>
              <a:gd name="T92" fmla="*/ 147 w 373"/>
              <a:gd name="T93" fmla="*/ 458 h 986"/>
              <a:gd name="T94" fmla="*/ 229 w 373"/>
              <a:gd name="T95" fmla="*/ 469 h 986"/>
              <a:gd name="T96" fmla="*/ 171 w 373"/>
              <a:gd name="T97" fmla="*/ 543 h 986"/>
              <a:gd name="T98" fmla="*/ 208 w 373"/>
              <a:gd name="T99" fmla="*/ 528 h 986"/>
              <a:gd name="T100" fmla="*/ 199 w 373"/>
              <a:gd name="T101" fmla="*/ 576 h 986"/>
              <a:gd name="T102" fmla="*/ 191 w 373"/>
              <a:gd name="T103" fmla="*/ 590 h 986"/>
              <a:gd name="T104" fmla="*/ 97 w 373"/>
              <a:gd name="T105" fmla="*/ 624 h 986"/>
              <a:gd name="T106" fmla="*/ 92 w 373"/>
              <a:gd name="T107" fmla="*/ 678 h 986"/>
              <a:gd name="T108" fmla="*/ 169 w 373"/>
              <a:gd name="T109" fmla="*/ 661 h 986"/>
              <a:gd name="T110" fmla="*/ 117 w 373"/>
              <a:gd name="T111" fmla="*/ 742 h 986"/>
              <a:gd name="T112" fmla="*/ 147 w 373"/>
              <a:gd name="T113" fmla="*/ 743 h 986"/>
              <a:gd name="T114" fmla="*/ 50 w 373"/>
              <a:gd name="T115" fmla="*/ 777 h 986"/>
              <a:gd name="T116" fmla="*/ 147 w 373"/>
              <a:gd name="T117" fmla="*/ 781 h 986"/>
              <a:gd name="T118" fmla="*/ 82 w 373"/>
              <a:gd name="T119" fmla="*/ 866 h 986"/>
              <a:gd name="T120" fmla="*/ 27 w 373"/>
              <a:gd name="T121" fmla="*/ 857 h 986"/>
              <a:gd name="T122" fmla="*/ 109 w 373"/>
              <a:gd name="T123" fmla="*/ 873 h 986"/>
              <a:gd name="T124" fmla="*/ 105 w 373"/>
              <a:gd name="T125" fmla="*/ 911 h 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3" h="986">
                <a:moveTo>
                  <a:pt x="0" y="937"/>
                </a:moveTo>
                <a:lnTo>
                  <a:pt x="0" y="931"/>
                </a:lnTo>
                <a:lnTo>
                  <a:pt x="0" y="927"/>
                </a:lnTo>
                <a:cubicBezTo>
                  <a:pt x="0" y="902"/>
                  <a:pt x="20" y="881"/>
                  <a:pt x="45" y="880"/>
                </a:cubicBezTo>
                <a:cubicBezTo>
                  <a:pt x="71" y="878"/>
                  <a:pt x="93" y="896"/>
                  <a:pt x="96" y="922"/>
                </a:cubicBezTo>
                <a:lnTo>
                  <a:pt x="97" y="926"/>
                </a:lnTo>
                <a:lnTo>
                  <a:pt x="97" y="937"/>
                </a:lnTo>
                <a:lnTo>
                  <a:pt x="1" y="932"/>
                </a:lnTo>
                <a:lnTo>
                  <a:pt x="2" y="927"/>
                </a:lnTo>
                <a:lnTo>
                  <a:pt x="3" y="918"/>
                </a:lnTo>
                <a:lnTo>
                  <a:pt x="6" y="909"/>
                </a:lnTo>
                <a:lnTo>
                  <a:pt x="52" y="970"/>
                </a:lnTo>
                <a:lnTo>
                  <a:pt x="51" y="970"/>
                </a:lnTo>
                <a:lnTo>
                  <a:pt x="99" y="922"/>
                </a:lnTo>
                <a:lnTo>
                  <a:pt x="99" y="928"/>
                </a:lnTo>
                <a:lnTo>
                  <a:pt x="99" y="932"/>
                </a:lnTo>
                <a:cubicBezTo>
                  <a:pt x="99" y="958"/>
                  <a:pt x="78" y="980"/>
                  <a:pt x="51" y="980"/>
                </a:cubicBezTo>
                <a:cubicBezTo>
                  <a:pt x="25" y="980"/>
                  <a:pt x="3" y="958"/>
                  <a:pt x="3" y="932"/>
                </a:cubicBezTo>
                <a:lnTo>
                  <a:pt x="3" y="928"/>
                </a:lnTo>
                <a:lnTo>
                  <a:pt x="3" y="922"/>
                </a:lnTo>
                <a:cubicBezTo>
                  <a:pt x="3" y="896"/>
                  <a:pt x="25" y="874"/>
                  <a:pt x="51" y="874"/>
                </a:cubicBezTo>
                <a:lnTo>
                  <a:pt x="53" y="874"/>
                </a:lnTo>
                <a:lnTo>
                  <a:pt x="54" y="874"/>
                </a:lnTo>
                <a:lnTo>
                  <a:pt x="7" y="932"/>
                </a:lnTo>
                <a:lnTo>
                  <a:pt x="6" y="929"/>
                </a:lnTo>
                <a:lnTo>
                  <a:pt x="6" y="930"/>
                </a:lnTo>
                <a:lnTo>
                  <a:pt x="100" y="909"/>
                </a:lnTo>
                <a:lnTo>
                  <a:pt x="101" y="911"/>
                </a:lnTo>
                <a:cubicBezTo>
                  <a:pt x="101" y="914"/>
                  <a:pt x="101" y="917"/>
                  <a:pt x="101" y="920"/>
                </a:cubicBezTo>
                <a:lnTo>
                  <a:pt x="101" y="922"/>
                </a:lnTo>
                <a:cubicBezTo>
                  <a:pt x="101" y="949"/>
                  <a:pt x="80" y="970"/>
                  <a:pt x="53" y="970"/>
                </a:cubicBezTo>
                <a:cubicBezTo>
                  <a:pt x="27" y="970"/>
                  <a:pt x="5" y="949"/>
                  <a:pt x="5" y="922"/>
                </a:cubicBezTo>
                <a:lnTo>
                  <a:pt x="5" y="920"/>
                </a:lnTo>
                <a:cubicBezTo>
                  <a:pt x="5" y="917"/>
                  <a:pt x="6" y="914"/>
                  <a:pt x="6" y="911"/>
                </a:cubicBezTo>
                <a:lnTo>
                  <a:pt x="7" y="909"/>
                </a:lnTo>
                <a:cubicBezTo>
                  <a:pt x="11" y="886"/>
                  <a:pt x="31" y="870"/>
                  <a:pt x="54" y="870"/>
                </a:cubicBezTo>
                <a:lnTo>
                  <a:pt x="55" y="870"/>
                </a:lnTo>
                <a:lnTo>
                  <a:pt x="7" y="915"/>
                </a:lnTo>
                <a:lnTo>
                  <a:pt x="8" y="908"/>
                </a:lnTo>
                <a:lnTo>
                  <a:pt x="7" y="903"/>
                </a:lnTo>
                <a:lnTo>
                  <a:pt x="55" y="951"/>
                </a:lnTo>
                <a:lnTo>
                  <a:pt x="54" y="951"/>
                </a:lnTo>
                <a:cubicBezTo>
                  <a:pt x="28" y="951"/>
                  <a:pt x="6" y="930"/>
                  <a:pt x="6" y="903"/>
                </a:cubicBezTo>
                <a:cubicBezTo>
                  <a:pt x="6" y="877"/>
                  <a:pt x="28" y="855"/>
                  <a:pt x="54" y="855"/>
                </a:cubicBezTo>
                <a:lnTo>
                  <a:pt x="55" y="855"/>
                </a:lnTo>
                <a:cubicBezTo>
                  <a:pt x="73" y="855"/>
                  <a:pt x="90" y="866"/>
                  <a:pt x="98" y="882"/>
                </a:cubicBezTo>
                <a:lnTo>
                  <a:pt x="99" y="885"/>
                </a:lnTo>
                <a:lnTo>
                  <a:pt x="100" y="887"/>
                </a:lnTo>
                <a:lnTo>
                  <a:pt x="11" y="920"/>
                </a:lnTo>
                <a:lnTo>
                  <a:pt x="10" y="918"/>
                </a:lnTo>
                <a:lnTo>
                  <a:pt x="9" y="911"/>
                </a:lnTo>
                <a:cubicBezTo>
                  <a:pt x="9" y="909"/>
                  <a:pt x="8" y="906"/>
                  <a:pt x="8" y="903"/>
                </a:cubicBezTo>
                <a:lnTo>
                  <a:pt x="8" y="899"/>
                </a:lnTo>
                <a:cubicBezTo>
                  <a:pt x="8" y="872"/>
                  <a:pt x="30" y="851"/>
                  <a:pt x="56" y="851"/>
                </a:cubicBezTo>
                <a:lnTo>
                  <a:pt x="57" y="851"/>
                </a:lnTo>
                <a:cubicBezTo>
                  <a:pt x="83" y="851"/>
                  <a:pt x="105" y="872"/>
                  <a:pt x="105" y="899"/>
                </a:cubicBezTo>
                <a:lnTo>
                  <a:pt x="105" y="904"/>
                </a:lnTo>
                <a:lnTo>
                  <a:pt x="104" y="914"/>
                </a:lnTo>
                <a:cubicBezTo>
                  <a:pt x="101" y="940"/>
                  <a:pt x="79" y="958"/>
                  <a:pt x="53" y="956"/>
                </a:cubicBezTo>
                <a:cubicBezTo>
                  <a:pt x="28" y="955"/>
                  <a:pt x="8" y="934"/>
                  <a:pt x="8" y="908"/>
                </a:cubicBezTo>
                <a:lnTo>
                  <a:pt x="8" y="907"/>
                </a:lnTo>
                <a:cubicBezTo>
                  <a:pt x="8" y="902"/>
                  <a:pt x="9" y="897"/>
                  <a:pt x="11" y="892"/>
                </a:cubicBezTo>
                <a:lnTo>
                  <a:pt x="12" y="889"/>
                </a:lnTo>
                <a:lnTo>
                  <a:pt x="10" y="897"/>
                </a:lnTo>
                <a:lnTo>
                  <a:pt x="10" y="894"/>
                </a:lnTo>
                <a:lnTo>
                  <a:pt x="10" y="900"/>
                </a:lnTo>
                <a:lnTo>
                  <a:pt x="10" y="899"/>
                </a:lnTo>
                <a:cubicBezTo>
                  <a:pt x="10" y="872"/>
                  <a:pt x="31" y="851"/>
                  <a:pt x="58" y="851"/>
                </a:cubicBezTo>
                <a:cubicBezTo>
                  <a:pt x="84" y="851"/>
                  <a:pt x="106" y="872"/>
                  <a:pt x="106" y="899"/>
                </a:cubicBezTo>
                <a:lnTo>
                  <a:pt x="106" y="901"/>
                </a:lnTo>
                <a:lnTo>
                  <a:pt x="106" y="903"/>
                </a:lnTo>
                <a:lnTo>
                  <a:pt x="10" y="898"/>
                </a:lnTo>
                <a:lnTo>
                  <a:pt x="11" y="894"/>
                </a:lnTo>
                <a:lnTo>
                  <a:pt x="11" y="889"/>
                </a:lnTo>
                <a:cubicBezTo>
                  <a:pt x="14" y="864"/>
                  <a:pt x="36" y="845"/>
                  <a:pt x="61" y="846"/>
                </a:cubicBezTo>
                <a:cubicBezTo>
                  <a:pt x="87" y="847"/>
                  <a:pt x="107" y="868"/>
                  <a:pt x="107" y="894"/>
                </a:cubicBezTo>
                <a:lnTo>
                  <a:pt x="107" y="896"/>
                </a:lnTo>
                <a:cubicBezTo>
                  <a:pt x="107" y="900"/>
                  <a:pt x="107" y="903"/>
                  <a:pt x="106" y="906"/>
                </a:cubicBezTo>
                <a:lnTo>
                  <a:pt x="106" y="908"/>
                </a:lnTo>
                <a:cubicBezTo>
                  <a:pt x="100" y="934"/>
                  <a:pt x="76" y="950"/>
                  <a:pt x="51" y="946"/>
                </a:cubicBezTo>
                <a:cubicBezTo>
                  <a:pt x="25" y="942"/>
                  <a:pt x="8" y="919"/>
                  <a:pt x="11" y="893"/>
                </a:cubicBezTo>
                <a:lnTo>
                  <a:pt x="11" y="889"/>
                </a:lnTo>
                <a:lnTo>
                  <a:pt x="11" y="889"/>
                </a:lnTo>
                <a:lnTo>
                  <a:pt x="12" y="897"/>
                </a:lnTo>
                <a:lnTo>
                  <a:pt x="11" y="890"/>
                </a:lnTo>
                <a:lnTo>
                  <a:pt x="10" y="888"/>
                </a:lnTo>
                <a:lnTo>
                  <a:pt x="105" y="880"/>
                </a:lnTo>
                <a:lnTo>
                  <a:pt x="105" y="882"/>
                </a:lnTo>
                <a:lnTo>
                  <a:pt x="106" y="881"/>
                </a:lnTo>
                <a:lnTo>
                  <a:pt x="106" y="887"/>
                </a:lnTo>
                <a:lnTo>
                  <a:pt x="106" y="894"/>
                </a:lnTo>
                <a:cubicBezTo>
                  <a:pt x="106" y="918"/>
                  <a:pt x="89" y="938"/>
                  <a:pt x="66" y="941"/>
                </a:cubicBezTo>
                <a:cubicBezTo>
                  <a:pt x="43" y="945"/>
                  <a:pt x="20" y="931"/>
                  <a:pt x="13" y="909"/>
                </a:cubicBezTo>
                <a:lnTo>
                  <a:pt x="12" y="908"/>
                </a:lnTo>
                <a:cubicBezTo>
                  <a:pt x="12" y="905"/>
                  <a:pt x="11" y="903"/>
                  <a:pt x="11" y="900"/>
                </a:cubicBezTo>
                <a:lnTo>
                  <a:pt x="10" y="897"/>
                </a:lnTo>
                <a:lnTo>
                  <a:pt x="105" y="889"/>
                </a:lnTo>
                <a:lnTo>
                  <a:pt x="105" y="891"/>
                </a:lnTo>
                <a:lnTo>
                  <a:pt x="105" y="894"/>
                </a:lnTo>
                <a:lnTo>
                  <a:pt x="57" y="846"/>
                </a:lnTo>
                <a:lnTo>
                  <a:pt x="58" y="846"/>
                </a:lnTo>
                <a:lnTo>
                  <a:pt x="11" y="899"/>
                </a:lnTo>
                <a:lnTo>
                  <a:pt x="10" y="895"/>
                </a:lnTo>
                <a:lnTo>
                  <a:pt x="10" y="884"/>
                </a:lnTo>
                <a:cubicBezTo>
                  <a:pt x="10" y="858"/>
                  <a:pt x="31" y="836"/>
                  <a:pt x="58" y="836"/>
                </a:cubicBezTo>
                <a:lnTo>
                  <a:pt x="59" y="836"/>
                </a:lnTo>
                <a:lnTo>
                  <a:pt x="60" y="836"/>
                </a:lnTo>
                <a:lnTo>
                  <a:pt x="12" y="884"/>
                </a:lnTo>
                <a:lnTo>
                  <a:pt x="12" y="882"/>
                </a:lnTo>
                <a:lnTo>
                  <a:pt x="13" y="892"/>
                </a:lnTo>
                <a:lnTo>
                  <a:pt x="12" y="889"/>
                </a:lnTo>
                <a:lnTo>
                  <a:pt x="59" y="928"/>
                </a:lnTo>
                <a:lnTo>
                  <a:pt x="59" y="928"/>
                </a:lnTo>
                <a:cubicBezTo>
                  <a:pt x="32" y="928"/>
                  <a:pt x="11" y="906"/>
                  <a:pt x="11" y="880"/>
                </a:cubicBezTo>
                <a:cubicBezTo>
                  <a:pt x="11" y="853"/>
                  <a:pt x="32" y="832"/>
                  <a:pt x="59" y="832"/>
                </a:cubicBezTo>
                <a:lnTo>
                  <a:pt x="60" y="832"/>
                </a:lnTo>
                <a:lnTo>
                  <a:pt x="12" y="880"/>
                </a:lnTo>
                <a:lnTo>
                  <a:pt x="12" y="875"/>
                </a:lnTo>
                <a:lnTo>
                  <a:pt x="12" y="875"/>
                </a:lnTo>
                <a:lnTo>
                  <a:pt x="59" y="918"/>
                </a:lnTo>
                <a:lnTo>
                  <a:pt x="59" y="918"/>
                </a:lnTo>
                <a:cubicBezTo>
                  <a:pt x="44" y="918"/>
                  <a:pt x="29" y="911"/>
                  <a:pt x="20" y="899"/>
                </a:cubicBezTo>
                <a:cubicBezTo>
                  <a:pt x="11" y="886"/>
                  <a:pt x="9" y="870"/>
                  <a:pt x="13" y="855"/>
                </a:cubicBezTo>
                <a:lnTo>
                  <a:pt x="14" y="852"/>
                </a:lnTo>
                <a:lnTo>
                  <a:pt x="14" y="854"/>
                </a:lnTo>
                <a:cubicBezTo>
                  <a:pt x="19" y="832"/>
                  <a:pt x="38" y="817"/>
                  <a:pt x="60" y="817"/>
                </a:cubicBezTo>
                <a:cubicBezTo>
                  <a:pt x="82" y="817"/>
                  <a:pt x="102" y="832"/>
                  <a:pt x="107" y="854"/>
                </a:cubicBezTo>
                <a:lnTo>
                  <a:pt x="108" y="856"/>
                </a:lnTo>
                <a:cubicBezTo>
                  <a:pt x="108" y="860"/>
                  <a:pt x="109" y="864"/>
                  <a:pt x="109" y="867"/>
                </a:cubicBezTo>
                <a:lnTo>
                  <a:pt x="109" y="870"/>
                </a:lnTo>
                <a:lnTo>
                  <a:pt x="61" y="822"/>
                </a:lnTo>
                <a:lnTo>
                  <a:pt x="61" y="822"/>
                </a:lnTo>
                <a:cubicBezTo>
                  <a:pt x="88" y="822"/>
                  <a:pt x="109" y="844"/>
                  <a:pt x="109" y="870"/>
                </a:cubicBezTo>
                <a:lnTo>
                  <a:pt x="109" y="873"/>
                </a:lnTo>
                <a:lnTo>
                  <a:pt x="109" y="875"/>
                </a:lnTo>
                <a:cubicBezTo>
                  <a:pt x="109" y="901"/>
                  <a:pt x="88" y="923"/>
                  <a:pt x="61" y="923"/>
                </a:cubicBezTo>
                <a:cubicBezTo>
                  <a:pt x="35" y="923"/>
                  <a:pt x="13" y="901"/>
                  <a:pt x="13" y="875"/>
                </a:cubicBezTo>
                <a:lnTo>
                  <a:pt x="13" y="873"/>
                </a:lnTo>
                <a:lnTo>
                  <a:pt x="13" y="870"/>
                </a:lnTo>
                <a:lnTo>
                  <a:pt x="61" y="918"/>
                </a:lnTo>
                <a:lnTo>
                  <a:pt x="61" y="918"/>
                </a:lnTo>
                <a:cubicBezTo>
                  <a:pt x="34" y="918"/>
                  <a:pt x="13" y="897"/>
                  <a:pt x="13" y="870"/>
                </a:cubicBezTo>
                <a:cubicBezTo>
                  <a:pt x="13" y="844"/>
                  <a:pt x="34" y="822"/>
                  <a:pt x="61" y="822"/>
                </a:cubicBezTo>
                <a:lnTo>
                  <a:pt x="62" y="822"/>
                </a:lnTo>
                <a:lnTo>
                  <a:pt x="62" y="822"/>
                </a:lnTo>
                <a:cubicBezTo>
                  <a:pt x="89" y="822"/>
                  <a:pt x="110" y="844"/>
                  <a:pt x="110" y="870"/>
                </a:cubicBezTo>
                <a:cubicBezTo>
                  <a:pt x="110" y="897"/>
                  <a:pt x="89" y="918"/>
                  <a:pt x="62" y="918"/>
                </a:cubicBezTo>
                <a:lnTo>
                  <a:pt x="61" y="918"/>
                </a:lnTo>
                <a:cubicBezTo>
                  <a:pt x="34" y="918"/>
                  <a:pt x="13" y="897"/>
                  <a:pt x="13" y="870"/>
                </a:cubicBezTo>
                <a:cubicBezTo>
                  <a:pt x="13" y="844"/>
                  <a:pt x="34" y="822"/>
                  <a:pt x="61" y="822"/>
                </a:cubicBezTo>
                <a:lnTo>
                  <a:pt x="63" y="822"/>
                </a:lnTo>
                <a:lnTo>
                  <a:pt x="15" y="866"/>
                </a:lnTo>
                <a:lnTo>
                  <a:pt x="16" y="861"/>
                </a:lnTo>
                <a:cubicBezTo>
                  <a:pt x="16" y="855"/>
                  <a:pt x="18" y="849"/>
                  <a:pt x="21" y="844"/>
                </a:cubicBezTo>
                <a:lnTo>
                  <a:pt x="22" y="842"/>
                </a:lnTo>
                <a:lnTo>
                  <a:pt x="17" y="854"/>
                </a:lnTo>
                <a:lnTo>
                  <a:pt x="18" y="852"/>
                </a:lnTo>
                <a:cubicBezTo>
                  <a:pt x="22" y="829"/>
                  <a:pt x="42" y="813"/>
                  <a:pt x="65" y="813"/>
                </a:cubicBezTo>
                <a:lnTo>
                  <a:pt x="66" y="813"/>
                </a:lnTo>
                <a:lnTo>
                  <a:pt x="66" y="813"/>
                </a:lnTo>
                <a:lnTo>
                  <a:pt x="18" y="861"/>
                </a:lnTo>
                <a:lnTo>
                  <a:pt x="18" y="856"/>
                </a:lnTo>
                <a:cubicBezTo>
                  <a:pt x="18" y="852"/>
                  <a:pt x="19" y="849"/>
                  <a:pt x="20" y="846"/>
                </a:cubicBezTo>
                <a:lnTo>
                  <a:pt x="21" y="841"/>
                </a:lnTo>
                <a:lnTo>
                  <a:pt x="21" y="841"/>
                </a:lnTo>
                <a:lnTo>
                  <a:pt x="20" y="848"/>
                </a:lnTo>
                <a:lnTo>
                  <a:pt x="20" y="846"/>
                </a:lnTo>
                <a:cubicBezTo>
                  <a:pt x="20" y="820"/>
                  <a:pt x="41" y="798"/>
                  <a:pt x="68" y="798"/>
                </a:cubicBezTo>
                <a:cubicBezTo>
                  <a:pt x="94" y="798"/>
                  <a:pt x="116" y="820"/>
                  <a:pt x="116" y="846"/>
                </a:cubicBezTo>
                <a:lnTo>
                  <a:pt x="116" y="848"/>
                </a:lnTo>
                <a:cubicBezTo>
                  <a:pt x="116" y="851"/>
                  <a:pt x="116" y="854"/>
                  <a:pt x="115" y="856"/>
                </a:cubicBezTo>
                <a:lnTo>
                  <a:pt x="115" y="859"/>
                </a:lnTo>
                <a:lnTo>
                  <a:pt x="115" y="861"/>
                </a:lnTo>
                <a:lnTo>
                  <a:pt x="67" y="808"/>
                </a:lnTo>
                <a:lnTo>
                  <a:pt x="67" y="808"/>
                </a:lnTo>
                <a:lnTo>
                  <a:pt x="19" y="856"/>
                </a:lnTo>
                <a:lnTo>
                  <a:pt x="19" y="853"/>
                </a:lnTo>
                <a:lnTo>
                  <a:pt x="20" y="843"/>
                </a:lnTo>
                <a:lnTo>
                  <a:pt x="20" y="844"/>
                </a:lnTo>
                <a:lnTo>
                  <a:pt x="20" y="842"/>
                </a:lnTo>
                <a:cubicBezTo>
                  <a:pt x="20" y="815"/>
                  <a:pt x="41" y="794"/>
                  <a:pt x="68" y="794"/>
                </a:cubicBezTo>
                <a:cubicBezTo>
                  <a:pt x="94" y="794"/>
                  <a:pt x="116" y="815"/>
                  <a:pt x="116" y="842"/>
                </a:cubicBezTo>
                <a:lnTo>
                  <a:pt x="116" y="843"/>
                </a:lnTo>
                <a:lnTo>
                  <a:pt x="115" y="836"/>
                </a:lnTo>
                <a:lnTo>
                  <a:pt x="116" y="840"/>
                </a:lnTo>
                <a:cubicBezTo>
                  <a:pt x="116" y="842"/>
                  <a:pt x="116" y="844"/>
                  <a:pt x="116" y="846"/>
                </a:cubicBezTo>
                <a:lnTo>
                  <a:pt x="116" y="850"/>
                </a:lnTo>
                <a:lnTo>
                  <a:pt x="116" y="851"/>
                </a:lnTo>
                <a:cubicBezTo>
                  <a:pt x="116" y="878"/>
                  <a:pt x="95" y="899"/>
                  <a:pt x="68" y="899"/>
                </a:cubicBezTo>
                <a:cubicBezTo>
                  <a:pt x="42" y="899"/>
                  <a:pt x="20" y="878"/>
                  <a:pt x="20" y="851"/>
                </a:cubicBezTo>
                <a:lnTo>
                  <a:pt x="20" y="849"/>
                </a:lnTo>
                <a:lnTo>
                  <a:pt x="20" y="844"/>
                </a:lnTo>
                <a:lnTo>
                  <a:pt x="20" y="840"/>
                </a:lnTo>
                <a:lnTo>
                  <a:pt x="20" y="837"/>
                </a:lnTo>
                <a:cubicBezTo>
                  <a:pt x="20" y="816"/>
                  <a:pt x="34" y="797"/>
                  <a:pt x="55" y="791"/>
                </a:cubicBezTo>
                <a:cubicBezTo>
                  <a:pt x="75" y="785"/>
                  <a:pt x="97" y="793"/>
                  <a:pt x="108" y="810"/>
                </a:cubicBezTo>
                <a:lnTo>
                  <a:pt x="109" y="812"/>
                </a:lnTo>
                <a:cubicBezTo>
                  <a:pt x="112" y="816"/>
                  <a:pt x="114" y="821"/>
                  <a:pt x="116" y="825"/>
                </a:cubicBezTo>
                <a:lnTo>
                  <a:pt x="117" y="829"/>
                </a:lnTo>
                <a:cubicBezTo>
                  <a:pt x="118" y="833"/>
                  <a:pt x="118" y="838"/>
                  <a:pt x="118" y="842"/>
                </a:cubicBezTo>
                <a:lnTo>
                  <a:pt x="118" y="845"/>
                </a:lnTo>
                <a:cubicBezTo>
                  <a:pt x="118" y="850"/>
                  <a:pt x="118" y="855"/>
                  <a:pt x="116" y="860"/>
                </a:cubicBezTo>
                <a:lnTo>
                  <a:pt x="116" y="862"/>
                </a:lnTo>
                <a:lnTo>
                  <a:pt x="30" y="820"/>
                </a:lnTo>
                <a:lnTo>
                  <a:pt x="31" y="818"/>
                </a:lnTo>
                <a:lnTo>
                  <a:pt x="24" y="837"/>
                </a:lnTo>
                <a:lnTo>
                  <a:pt x="24" y="834"/>
                </a:lnTo>
                <a:lnTo>
                  <a:pt x="23" y="842"/>
                </a:lnTo>
                <a:lnTo>
                  <a:pt x="23" y="839"/>
                </a:lnTo>
                <a:lnTo>
                  <a:pt x="25" y="851"/>
                </a:lnTo>
                <a:lnTo>
                  <a:pt x="24" y="849"/>
                </a:lnTo>
                <a:cubicBezTo>
                  <a:pt x="18" y="824"/>
                  <a:pt x="32" y="799"/>
                  <a:pt x="56" y="791"/>
                </a:cubicBezTo>
                <a:cubicBezTo>
                  <a:pt x="80" y="784"/>
                  <a:pt x="106" y="796"/>
                  <a:pt x="116" y="819"/>
                </a:cubicBezTo>
                <a:lnTo>
                  <a:pt x="117" y="822"/>
                </a:lnTo>
                <a:cubicBezTo>
                  <a:pt x="118" y="824"/>
                  <a:pt x="118" y="827"/>
                  <a:pt x="119" y="830"/>
                </a:cubicBezTo>
                <a:lnTo>
                  <a:pt x="120" y="833"/>
                </a:lnTo>
                <a:lnTo>
                  <a:pt x="24" y="842"/>
                </a:lnTo>
                <a:lnTo>
                  <a:pt x="24" y="840"/>
                </a:lnTo>
                <a:lnTo>
                  <a:pt x="24" y="837"/>
                </a:lnTo>
                <a:lnTo>
                  <a:pt x="72" y="885"/>
                </a:lnTo>
                <a:lnTo>
                  <a:pt x="72" y="885"/>
                </a:lnTo>
                <a:cubicBezTo>
                  <a:pt x="58" y="885"/>
                  <a:pt x="46" y="879"/>
                  <a:pt x="37" y="869"/>
                </a:cubicBezTo>
                <a:cubicBezTo>
                  <a:pt x="27" y="859"/>
                  <a:pt x="23" y="846"/>
                  <a:pt x="24" y="833"/>
                </a:cubicBezTo>
                <a:lnTo>
                  <a:pt x="25" y="827"/>
                </a:lnTo>
                <a:lnTo>
                  <a:pt x="26" y="821"/>
                </a:lnTo>
                <a:lnTo>
                  <a:pt x="25" y="828"/>
                </a:lnTo>
                <a:lnTo>
                  <a:pt x="25" y="827"/>
                </a:lnTo>
                <a:cubicBezTo>
                  <a:pt x="25" y="801"/>
                  <a:pt x="46" y="779"/>
                  <a:pt x="73" y="779"/>
                </a:cubicBezTo>
                <a:cubicBezTo>
                  <a:pt x="99" y="779"/>
                  <a:pt x="121" y="801"/>
                  <a:pt x="121" y="827"/>
                </a:cubicBezTo>
                <a:lnTo>
                  <a:pt x="121" y="830"/>
                </a:lnTo>
                <a:lnTo>
                  <a:pt x="121" y="834"/>
                </a:lnTo>
                <a:lnTo>
                  <a:pt x="120" y="844"/>
                </a:lnTo>
                <a:lnTo>
                  <a:pt x="120" y="842"/>
                </a:lnTo>
                <a:lnTo>
                  <a:pt x="72" y="794"/>
                </a:lnTo>
                <a:lnTo>
                  <a:pt x="73" y="794"/>
                </a:lnTo>
                <a:lnTo>
                  <a:pt x="26" y="851"/>
                </a:lnTo>
                <a:lnTo>
                  <a:pt x="25" y="846"/>
                </a:lnTo>
                <a:cubicBezTo>
                  <a:pt x="22" y="832"/>
                  <a:pt x="26" y="818"/>
                  <a:pt x="35" y="807"/>
                </a:cubicBezTo>
                <a:cubicBezTo>
                  <a:pt x="44" y="795"/>
                  <a:pt x="58" y="789"/>
                  <a:pt x="72" y="789"/>
                </a:cubicBezTo>
                <a:lnTo>
                  <a:pt x="72" y="789"/>
                </a:lnTo>
                <a:lnTo>
                  <a:pt x="24" y="837"/>
                </a:lnTo>
                <a:lnTo>
                  <a:pt x="24" y="832"/>
                </a:lnTo>
                <a:lnTo>
                  <a:pt x="24" y="827"/>
                </a:lnTo>
                <a:cubicBezTo>
                  <a:pt x="24" y="801"/>
                  <a:pt x="46" y="779"/>
                  <a:pt x="72" y="779"/>
                </a:cubicBezTo>
                <a:cubicBezTo>
                  <a:pt x="99" y="779"/>
                  <a:pt x="120" y="801"/>
                  <a:pt x="120" y="827"/>
                </a:cubicBezTo>
                <a:lnTo>
                  <a:pt x="120" y="830"/>
                </a:lnTo>
                <a:lnTo>
                  <a:pt x="120" y="832"/>
                </a:lnTo>
                <a:lnTo>
                  <a:pt x="25" y="828"/>
                </a:lnTo>
                <a:lnTo>
                  <a:pt x="25" y="823"/>
                </a:lnTo>
                <a:lnTo>
                  <a:pt x="26" y="818"/>
                </a:lnTo>
                <a:cubicBezTo>
                  <a:pt x="28" y="795"/>
                  <a:pt x="46" y="778"/>
                  <a:pt x="68" y="775"/>
                </a:cubicBezTo>
                <a:cubicBezTo>
                  <a:pt x="91" y="773"/>
                  <a:pt x="112" y="786"/>
                  <a:pt x="119" y="808"/>
                </a:cubicBezTo>
                <a:lnTo>
                  <a:pt x="120" y="809"/>
                </a:lnTo>
                <a:cubicBezTo>
                  <a:pt x="120" y="812"/>
                  <a:pt x="121" y="814"/>
                  <a:pt x="121" y="817"/>
                </a:cubicBezTo>
                <a:lnTo>
                  <a:pt x="122" y="820"/>
                </a:lnTo>
                <a:lnTo>
                  <a:pt x="74" y="779"/>
                </a:lnTo>
                <a:lnTo>
                  <a:pt x="76" y="779"/>
                </a:lnTo>
                <a:lnTo>
                  <a:pt x="77" y="779"/>
                </a:lnTo>
                <a:lnTo>
                  <a:pt x="29" y="832"/>
                </a:lnTo>
                <a:lnTo>
                  <a:pt x="29" y="826"/>
                </a:lnTo>
                <a:cubicBezTo>
                  <a:pt x="28" y="823"/>
                  <a:pt x="28" y="819"/>
                  <a:pt x="29" y="816"/>
                </a:cubicBezTo>
                <a:lnTo>
                  <a:pt x="29" y="812"/>
                </a:lnTo>
                <a:cubicBezTo>
                  <a:pt x="32" y="792"/>
                  <a:pt x="46" y="776"/>
                  <a:pt x="66" y="771"/>
                </a:cubicBezTo>
                <a:cubicBezTo>
                  <a:pt x="85" y="767"/>
                  <a:pt x="106" y="775"/>
                  <a:pt x="117" y="791"/>
                </a:cubicBezTo>
                <a:lnTo>
                  <a:pt x="118" y="793"/>
                </a:lnTo>
                <a:cubicBezTo>
                  <a:pt x="120" y="795"/>
                  <a:pt x="121" y="798"/>
                  <a:pt x="122" y="801"/>
                </a:cubicBezTo>
                <a:lnTo>
                  <a:pt x="124" y="804"/>
                </a:lnTo>
                <a:lnTo>
                  <a:pt x="125" y="808"/>
                </a:lnTo>
                <a:lnTo>
                  <a:pt x="115" y="793"/>
                </a:lnTo>
                <a:lnTo>
                  <a:pt x="116" y="794"/>
                </a:lnTo>
                <a:lnTo>
                  <a:pt x="35" y="816"/>
                </a:lnTo>
                <a:lnTo>
                  <a:pt x="36" y="814"/>
                </a:lnTo>
                <a:lnTo>
                  <a:pt x="34" y="825"/>
                </a:lnTo>
                <a:lnTo>
                  <a:pt x="34" y="821"/>
                </a:lnTo>
                <a:lnTo>
                  <a:pt x="34" y="816"/>
                </a:lnTo>
                <a:lnTo>
                  <a:pt x="34" y="813"/>
                </a:lnTo>
                <a:lnTo>
                  <a:pt x="128" y="829"/>
                </a:lnTo>
                <a:lnTo>
                  <a:pt x="128" y="830"/>
                </a:lnTo>
                <a:lnTo>
                  <a:pt x="129" y="823"/>
                </a:lnTo>
                <a:lnTo>
                  <a:pt x="129" y="826"/>
                </a:lnTo>
                <a:cubicBezTo>
                  <a:pt x="125" y="849"/>
                  <a:pt x="105" y="866"/>
                  <a:pt x="81" y="866"/>
                </a:cubicBezTo>
                <a:lnTo>
                  <a:pt x="81" y="866"/>
                </a:lnTo>
                <a:cubicBezTo>
                  <a:pt x="54" y="866"/>
                  <a:pt x="33" y="844"/>
                  <a:pt x="33" y="818"/>
                </a:cubicBezTo>
                <a:cubicBezTo>
                  <a:pt x="33" y="791"/>
                  <a:pt x="54" y="770"/>
                  <a:pt x="81" y="770"/>
                </a:cubicBezTo>
                <a:lnTo>
                  <a:pt x="82" y="770"/>
                </a:lnTo>
                <a:lnTo>
                  <a:pt x="34" y="818"/>
                </a:lnTo>
                <a:lnTo>
                  <a:pt x="34" y="815"/>
                </a:lnTo>
                <a:lnTo>
                  <a:pt x="34" y="816"/>
                </a:lnTo>
                <a:lnTo>
                  <a:pt x="34" y="811"/>
                </a:lnTo>
                <a:lnTo>
                  <a:pt x="33" y="804"/>
                </a:lnTo>
                <a:cubicBezTo>
                  <a:pt x="33" y="777"/>
                  <a:pt x="55" y="756"/>
                  <a:pt x="81" y="756"/>
                </a:cubicBezTo>
                <a:cubicBezTo>
                  <a:pt x="108" y="756"/>
                  <a:pt x="129" y="777"/>
                  <a:pt x="129" y="804"/>
                </a:cubicBezTo>
                <a:lnTo>
                  <a:pt x="129" y="805"/>
                </a:lnTo>
                <a:lnTo>
                  <a:pt x="129" y="798"/>
                </a:lnTo>
                <a:lnTo>
                  <a:pt x="129" y="802"/>
                </a:lnTo>
                <a:lnTo>
                  <a:pt x="130" y="805"/>
                </a:lnTo>
                <a:cubicBezTo>
                  <a:pt x="130" y="807"/>
                  <a:pt x="130" y="810"/>
                  <a:pt x="130" y="812"/>
                </a:cubicBezTo>
                <a:lnTo>
                  <a:pt x="130" y="813"/>
                </a:lnTo>
                <a:cubicBezTo>
                  <a:pt x="130" y="840"/>
                  <a:pt x="109" y="861"/>
                  <a:pt x="82" y="861"/>
                </a:cubicBezTo>
                <a:cubicBezTo>
                  <a:pt x="56" y="861"/>
                  <a:pt x="34" y="840"/>
                  <a:pt x="34" y="813"/>
                </a:cubicBezTo>
                <a:lnTo>
                  <a:pt x="34" y="811"/>
                </a:lnTo>
                <a:lnTo>
                  <a:pt x="34" y="806"/>
                </a:lnTo>
                <a:lnTo>
                  <a:pt x="34" y="806"/>
                </a:lnTo>
                <a:lnTo>
                  <a:pt x="34" y="799"/>
                </a:lnTo>
                <a:cubicBezTo>
                  <a:pt x="34" y="772"/>
                  <a:pt x="55" y="751"/>
                  <a:pt x="82" y="751"/>
                </a:cubicBezTo>
                <a:cubicBezTo>
                  <a:pt x="108" y="751"/>
                  <a:pt x="130" y="772"/>
                  <a:pt x="130" y="799"/>
                </a:cubicBezTo>
                <a:lnTo>
                  <a:pt x="130" y="801"/>
                </a:lnTo>
                <a:lnTo>
                  <a:pt x="130" y="805"/>
                </a:lnTo>
                <a:lnTo>
                  <a:pt x="130" y="810"/>
                </a:lnTo>
                <a:lnTo>
                  <a:pt x="130" y="813"/>
                </a:lnTo>
                <a:cubicBezTo>
                  <a:pt x="130" y="840"/>
                  <a:pt x="108" y="861"/>
                  <a:pt x="82" y="861"/>
                </a:cubicBezTo>
                <a:cubicBezTo>
                  <a:pt x="55" y="861"/>
                  <a:pt x="34" y="840"/>
                  <a:pt x="34" y="813"/>
                </a:cubicBezTo>
                <a:lnTo>
                  <a:pt x="34" y="812"/>
                </a:lnTo>
                <a:lnTo>
                  <a:pt x="34" y="819"/>
                </a:lnTo>
                <a:lnTo>
                  <a:pt x="34" y="815"/>
                </a:lnTo>
                <a:cubicBezTo>
                  <a:pt x="32" y="801"/>
                  <a:pt x="36" y="788"/>
                  <a:pt x="45" y="777"/>
                </a:cubicBezTo>
                <a:cubicBezTo>
                  <a:pt x="54" y="767"/>
                  <a:pt x="68" y="760"/>
                  <a:pt x="81" y="760"/>
                </a:cubicBezTo>
                <a:lnTo>
                  <a:pt x="82" y="760"/>
                </a:lnTo>
                <a:lnTo>
                  <a:pt x="83" y="760"/>
                </a:lnTo>
                <a:lnTo>
                  <a:pt x="45" y="837"/>
                </a:lnTo>
                <a:lnTo>
                  <a:pt x="43" y="835"/>
                </a:lnTo>
                <a:lnTo>
                  <a:pt x="42" y="834"/>
                </a:lnTo>
                <a:cubicBezTo>
                  <a:pt x="30" y="820"/>
                  <a:pt x="28" y="800"/>
                  <a:pt x="36" y="783"/>
                </a:cubicBezTo>
                <a:cubicBezTo>
                  <a:pt x="44" y="767"/>
                  <a:pt x="61" y="756"/>
                  <a:pt x="79" y="756"/>
                </a:cubicBezTo>
                <a:lnTo>
                  <a:pt x="81" y="756"/>
                </a:lnTo>
                <a:lnTo>
                  <a:pt x="83" y="756"/>
                </a:lnTo>
                <a:lnTo>
                  <a:pt x="36" y="795"/>
                </a:lnTo>
                <a:lnTo>
                  <a:pt x="37" y="790"/>
                </a:lnTo>
                <a:lnTo>
                  <a:pt x="38" y="783"/>
                </a:lnTo>
                <a:cubicBezTo>
                  <a:pt x="43" y="764"/>
                  <a:pt x="59" y="750"/>
                  <a:pt x="78" y="747"/>
                </a:cubicBezTo>
                <a:cubicBezTo>
                  <a:pt x="97" y="744"/>
                  <a:pt x="116" y="753"/>
                  <a:pt x="126" y="770"/>
                </a:cubicBezTo>
                <a:lnTo>
                  <a:pt x="128" y="772"/>
                </a:lnTo>
                <a:lnTo>
                  <a:pt x="130" y="778"/>
                </a:lnTo>
                <a:lnTo>
                  <a:pt x="41" y="789"/>
                </a:lnTo>
                <a:lnTo>
                  <a:pt x="42" y="784"/>
                </a:lnTo>
                <a:lnTo>
                  <a:pt x="42" y="780"/>
                </a:lnTo>
                <a:cubicBezTo>
                  <a:pt x="46" y="760"/>
                  <a:pt x="62" y="745"/>
                  <a:pt x="82" y="742"/>
                </a:cubicBezTo>
                <a:lnTo>
                  <a:pt x="85" y="742"/>
                </a:lnTo>
                <a:cubicBezTo>
                  <a:pt x="90" y="741"/>
                  <a:pt x="96" y="741"/>
                  <a:pt x="102" y="742"/>
                </a:cubicBezTo>
                <a:lnTo>
                  <a:pt x="104" y="742"/>
                </a:lnTo>
                <a:cubicBezTo>
                  <a:pt x="120" y="746"/>
                  <a:pt x="133" y="756"/>
                  <a:pt x="139" y="771"/>
                </a:cubicBezTo>
                <a:lnTo>
                  <a:pt x="141" y="774"/>
                </a:lnTo>
                <a:lnTo>
                  <a:pt x="136" y="766"/>
                </a:lnTo>
                <a:lnTo>
                  <a:pt x="137" y="768"/>
                </a:lnTo>
                <a:lnTo>
                  <a:pt x="49" y="794"/>
                </a:lnTo>
                <a:lnTo>
                  <a:pt x="49" y="791"/>
                </a:lnTo>
                <a:lnTo>
                  <a:pt x="49" y="791"/>
                </a:lnTo>
                <a:lnTo>
                  <a:pt x="49" y="782"/>
                </a:lnTo>
                <a:lnTo>
                  <a:pt x="49" y="780"/>
                </a:lnTo>
                <a:cubicBezTo>
                  <a:pt x="49" y="756"/>
                  <a:pt x="67" y="735"/>
                  <a:pt x="91" y="732"/>
                </a:cubicBezTo>
                <a:cubicBezTo>
                  <a:pt x="115" y="729"/>
                  <a:pt x="138" y="745"/>
                  <a:pt x="144" y="768"/>
                </a:cubicBezTo>
                <a:lnTo>
                  <a:pt x="144" y="770"/>
                </a:lnTo>
                <a:lnTo>
                  <a:pt x="146" y="781"/>
                </a:lnTo>
                <a:lnTo>
                  <a:pt x="146" y="782"/>
                </a:lnTo>
                <a:lnTo>
                  <a:pt x="147" y="787"/>
                </a:lnTo>
                <a:lnTo>
                  <a:pt x="51" y="794"/>
                </a:lnTo>
                <a:lnTo>
                  <a:pt x="51" y="793"/>
                </a:lnTo>
                <a:lnTo>
                  <a:pt x="51" y="795"/>
                </a:lnTo>
                <a:lnTo>
                  <a:pt x="51" y="781"/>
                </a:lnTo>
                <a:lnTo>
                  <a:pt x="51" y="783"/>
                </a:lnTo>
                <a:lnTo>
                  <a:pt x="50" y="775"/>
                </a:lnTo>
                <a:cubicBezTo>
                  <a:pt x="50" y="749"/>
                  <a:pt x="72" y="727"/>
                  <a:pt x="98" y="727"/>
                </a:cubicBezTo>
                <a:cubicBezTo>
                  <a:pt x="125" y="727"/>
                  <a:pt x="146" y="749"/>
                  <a:pt x="146" y="775"/>
                </a:cubicBezTo>
                <a:lnTo>
                  <a:pt x="146" y="776"/>
                </a:lnTo>
                <a:lnTo>
                  <a:pt x="146" y="779"/>
                </a:lnTo>
                <a:lnTo>
                  <a:pt x="146" y="783"/>
                </a:lnTo>
                <a:lnTo>
                  <a:pt x="145" y="771"/>
                </a:lnTo>
                <a:lnTo>
                  <a:pt x="146" y="773"/>
                </a:lnTo>
                <a:lnTo>
                  <a:pt x="51" y="785"/>
                </a:lnTo>
                <a:lnTo>
                  <a:pt x="51" y="782"/>
                </a:lnTo>
                <a:lnTo>
                  <a:pt x="51" y="780"/>
                </a:lnTo>
                <a:lnTo>
                  <a:pt x="146" y="789"/>
                </a:lnTo>
                <a:lnTo>
                  <a:pt x="146" y="792"/>
                </a:lnTo>
                <a:lnTo>
                  <a:pt x="146" y="782"/>
                </a:lnTo>
                <a:lnTo>
                  <a:pt x="146" y="785"/>
                </a:lnTo>
                <a:lnTo>
                  <a:pt x="51" y="780"/>
                </a:lnTo>
                <a:lnTo>
                  <a:pt x="51" y="775"/>
                </a:lnTo>
                <a:lnTo>
                  <a:pt x="51" y="775"/>
                </a:lnTo>
                <a:cubicBezTo>
                  <a:pt x="51" y="749"/>
                  <a:pt x="72" y="727"/>
                  <a:pt x="99" y="727"/>
                </a:cubicBezTo>
                <a:cubicBezTo>
                  <a:pt x="125" y="727"/>
                  <a:pt x="147" y="749"/>
                  <a:pt x="147" y="775"/>
                </a:cubicBezTo>
                <a:lnTo>
                  <a:pt x="147" y="777"/>
                </a:lnTo>
                <a:lnTo>
                  <a:pt x="147" y="780"/>
                </a:lnTo>
                <a:cubicBezTo>
                  <a:pt x="147" y="806"/>
                  <a:pt x="127" y="827"/>
                  <a:pt x="101" y="828"/>
                </a:cubicBezTo>
                <a:cubicBezTo>
                  <a:pt x="76" y="829"/>
                  <a:pt x="54" y="810"/>
                  <a:pt x="51" y="785"/>
                </a:cubicBezTo>
                <a:lnTo>
                  <a:pt x="51" y="780"/>
                </a:lnTo>
                <a:lnTo>
                  <a:pt x="50" y="776"/>
                </a:lnTo>
                <a:cubicBezTo>
                  <a:pt x="47" y="750"/>
                  <a:pt x="65" y="727"/>
                  <a:pt x="91" y="723"/>
                </a:cubicBezTo>
                <a:cubicBezTo>
                  <a:pt x="116" y="719"/>
                  <a:pt x="140" y="736"/>
                  <a:pt x="145" y="761"/>
                </a:cubicBezTo>
                <a:lnTo>
                  <a:pt x="146" y="764"/>
                </a:lnTo>
                <a:lnTo>
                  <a:pt x="146" y="766"/>
                </a:lnTo>
                <a:lnTo>
                  <a:pt x="51" y="775"/>
                </a:lnTo>
                <a:lnTo>
                  <a:pt x="51" y="770"/>
                </a:lnTo>
                <a:lnTo>
                  <a:pt x="52" y="778"/>
                </a:lnTo>
                <a:lnTo>
                  <a:pt x="51" y="775"/>
                </a:lnTo>
                <a:cubicBezTo>
                  <a:pt x="51" y="773"/>
                  <a:pt x="50" y="770"/>
                  <a:pt x="50" y="767"/>
                </a:cubicBezTo>
                <a:lnTo>
                  <a:pt x="50" y="766"/>
                </a:lnTo>
                <a:cubicBezTo>
                  <a:pt x="50" y="739"/>
                  <a:pt x="72" y="718"/>
                  <a:pt x="98" y="718"/>
                </a:cubicBezTo>
                <a:cubicBezTo>
                  <a:pt x="125" y="718"/>
                  <a:pt x="146" y="739"/>
                  <a:pt x="146" y="766"/>
                </a:cubicBezTo>
                <a:lnTo>
                  <a:pt x="146" y="767"/>
                </a:lnTo>
                <a:lnTo>
                  <a:pt x="146" y="761"/>
                </a:lnTo>
                <a:lnTo>
                  <a:pt x="146" y="764"/>
                </a:lnTo>
                <a:cubicBezTo>
                  <a:pt x="147" y="766"/>
                  <a:pt x="147" y="769"/>
                  <a:pt x="147" y="771"/>
                </a:cubicBezTo>
                <a:lnTo>
                  <a:pt x="147" y="774"/>
                </a:lnTo>
                <a:lnTo>
                  <a:pt x="147" y="775"/>
                </a:lnTo>
                <a:cubicBezTo>
                  <a:pt x="147" y="801"/>
                  <a:pt x="127" y="822"/>
                  <a:pt x="102" y="823"/>
                </a:cubicBezTo>
                <a:cubicBezTo>
                  <a:pt x="77" y="825"/>
                  <a:pt x="54" y="807"/>
                  <a:pt x="51" y="781"/>
                </a:cubicBezTo>
                <a:lnTo>
                  <a:pt x="51" y="777"/>
                </a:lnTo>
                <a:lnTo>
                  <a:pt x="50" y="770"/>
                </a:lnTo>
                <a:lnTo>
                  <a:pt x="86" y="813"/>
                </a:lnTo>
                <a:lnTo>
                  <a:pt x="84" y="812"/>
                </a:lnTo>
                <a:lnTo>
                  <a:pt x="108" y="812"/>
                </a:lnTo>
                <a:lnTo>
                  <a:pt x="106" y="813"/>
                </a:lnTo>
                <a:lnTo>
                  <a:pt x="94" y="718"/>
                </a:lnTo>
                <a:lnTo>
                  <a:pt x="95" y="718"/>
                </a:lnTo>
                <a:cubicBezTo>
                  <a:pt x="110" y="718"/>
                  <a:pt x="123" y="724"/>
                  <a:pt x="133" y="736"/>
                </a:cubicBezTo>
                <a:cubicBezTo>
                  <a:pt x="142" y="747"/>
                  <a:pt x="145" y="761"/>
                  <a:pt x="143" y="775"/>
                </a:cubicBezTo>
                <a:lnTo>
                  <a:pt x="142" y="778"/>
                </a:lnTo>
                <a:lnTo>
                  <a:pt x="141" y="782"/>
                </a:lnTo>
                <a:cubicBezTo>
                  <a:pt x="135" y="808"/>
                  <a:pt x="109" y="823"/>
                  <a:pt x="83" y="817"/>
                </a:cubicBezTo>
                <a:cubicBezTo>
                  <a:pt x="57" y="811"/>
                  <a:pt x="41" y="785"/>
                  <a:pt x="48" y="759"/>
                </a:cubicBezTo>
                <a:lnTo>
                  <a:pt x="48" y="757"/>
                </a:lnTo>
                <a:lnTo>
                  <a:pt x="47" y="768"/>
                </a:lnTo>
                <a:lnTo>
                  <a:pt x="47" y="766"/>
                </a:lnTo>
                <a:lnTo>
                  <a:pt x="95" y="814"/>
                </a:lnTo>
                <a:lnTo>
                  <a:pt x="94" y="814"/>
                </a:lnTo>
                <a:lnTo>
                  <a:pt x="94" y="814"/>
                </a:lnTo>
                <a:cubicBezTo>
                  <a:pt x="67" y="814"/>
                  <a:pt x="46" y="792"/>
                  <a:pt x="46" y="766"/>
                </a:cubicBezTo>
                <a:lnTo>
                  <a:pt x="46" y="761"/>
                </a:lnTo>
                <a:lnTo>
                  <a:pt x="46" y="758"/>
                </a:lnTo>
                <a:lnTo>
                  <a:pt x="46" y="756"/>
                </a:lnTo>
                <a:cubicBezTo>
                  <a:pt x="46" y="733"/>
                  <a:pt x="62" y="714"/>
                  <a:pt x="85" y="709"/>
                </a:cubicBezTo>
                <a:cubicBezTo>
                  <a:pt x="107" y="705"/>
                  <a:pt x="130" y="717"/>
                  <a:pt x="139" y="739"/>
                </a:cubicBezTo>
                <a:lnTo>
                  <a:pt x="140" y="741"/>
                </a:lnTo>
                <a:lnTo>
                  <a:pt x="142" y="749"/>
                </a:lnTo>
                <a:lnTo>
                  <a:pt x="49" y="749"/>
                </a:lnTo>
                <a:lnTo>
                  <a:pt x="49" y="747"/>
                </a:lnTo>
                <a:lnTo>
                  <a:pt x="49" y="747"/>
                </a:lnTo>
                <a:cubicBezTo>
                  <a:pt x="54" y="725"/>
                  <a:pt x="74" y="708"/>
                  <a:pt x="96" y="708"/>
                </a:cubicBezTo>
                <a:lnTo>
                  <a:pt x="97" y="708"/>
                </a:lnTo>
                <a:cubicBezTo>
                  <a:pt x="122" y="708"/>
                  <a:pt x="143" y="728"/>
                  <a:pt x="145" y="752"/>
                </a:cubicBezTo>
                <a:lnTo>
                  <a:pt x="146" y="758"/>
                </a:lnTo>
                <a:lnTo>
                  <a:pt x="146" y="758"/>
                </a:lnTo>
                <a:lnTo>
                  <a:pt x="132" y="732"/>
                </a:lnTo>
                <a:lnTo>
                  <a:pt x="133" y="732"/>
                </a:lnTo>
                <a:lnTo>
                  <a:pt x="51" y="759"/>
                </a:lnTo>
                <a:lnTo>
                  <a:pt x="52" y="756"/>
                </a:lnTo>
                <a:lnTo>
                  <a:pt x="51" y="762"/>
                </a:lnTo>
                <a:lnTo>
                  <a:pt x="51" y="756"/>
                </a:lnTo>
                <a:lnTo>
                  <a:pt x="51" y="750"/>
                </a:lnTo>
                <a:lnTo>
                  <a:pt x="51" y="747"/>
                </a:lnTo>
                <a:cubicBezTo>
                  <a:pt x="51" y="720"/>
                  <a:pt x="73" y="699"/>
                  <a:pt x="99" y="699"/>
                </a:cubicBezTo>
                <a:cubicBezTo>
                  <a:pt x="126" y="699"/>
                  <a:pt x="147" y="720"/>
                  <a:pt x="147" y="747"/>
                </a:cubicBezTo>
                <a:lnTo>
                  <a:pt x="147" y="747"/>
                </a:lnTo>
                <a:lnTo>
                  <a:pt x="147" y="750"/>
                </a:lnTo>
                <a:lnTo>
                  <a:pt x="147" y="760"/>
                </a:lnTo>
                <a:lnTo>
                  <a:pt x="147" y="759"/>
                </a:lnTo>
                <a:lnTo>
                  <a:pt x="147" y="761"/>
                </a:lnTo>
                <a:cubicBezTo>
                  <a:pt x="147" y="787"/>
                  <a:pt x="125" y="809"/>
                  <a:pt x="99" y="809"/>
                </a:cubicBezTo>
                <a:cubicBezTo>
                  <a:pt x="72" y="809"/>
                  <a:pt x="51" y="787"/>
                  <a:pt x="51" y="761"/>
                </a:cubicBezTo>
                <a:lnTo>
                  <a:pt x="51" y="759"/>
                </a:lnTo>
                <a:lnTo>
                  <a:pt x="51" y="756"/>
                </a:lnTo>
                <a:lnTo>
                  <a:pt x="51" y="751"/>
                </a:lnTo>
                <a:lnTo>
                  <a:pt x="51" y="747"/>
                </a:lnTo>
                <a:lnTo>
                  <a:pt x="51" y="744"/>
                </a:lnTo>
                <a:lnTo>
                  <a:pt x="51" y="742"/>
                </a:lnTo>
                <a:cubicBezTo>
                  <a:pt x="51" y="717"/>
                  <a:pt x="70" y="697"/>
                  <a:pt x="94" y="694"/>
                </a:cubicBezTo>
                <a:cubicBezTo>
                  <a:pt x="119" y="692"/>
                  <a:pt x="141" y="708"/>
                  <a:pt x="146" y="733"/>
                </a:cubicBezTo>
                <a:lnTo>
                  <a:pt x="147" y="735"/>
                </a:lnTo>
                <a:cubicBezTo>
                  <a:pt x="147" y="738"/>
                  <a:pt x="147" y="741"/>
                  <a:pt x="147" y="744"/>
                </a:cubicBezTo>
                <a:lnTo>
                  <a:pt x="147" y="747"/>
                </a:lnTo>
                <a:cubicBezTo>
                  <a:pt x="147" y="773"/>
                  <a:pt x="126" y="795"/>
                  <a:pt x="99" y="795"/>
                </a:cubicBezTo>
                <a:cubicBezTo>
                  <a:pt x="73" y="795"/>
                  <a:pt x="51" y="773"/>
                  <a:pt x="51" y="747"/>
                </a:cubicBezTo>
                <a:lnTo>
                  <a:pt x="51" y="742"/>
                </a:lnTo>
                <a:lnTo>
                  <a:pt x="51" y="737"/>
                </a:lnTo>
                <a:cubicBezTo>
                  <a:pt x="51" y="711"/>
                  <a:pt x="73" y="689"/>
                  <a:pt x="99" y="689"/>
                </a:cubicBezTo>
                <a:cubicBezTo>
                  <a:pt x="126" y="689"/>
                  <a:pt x="147" y="711"/>
                  <a:pt x="147" y="737"/>
                </a:cubicBezTo>
                <a:lnTo>
                  <a:pt x="147" y="739"/>
                </a:lnTo>
                <a:lnTo>
                  <a:pt x="147" y="742"/>
                </a:lnTo>
                <a:lnTo>
                  <a:pt x="147" y="745"/>
                </a:lnTo>
                <a:lnTo>
                  <a:pt x="147" y="747"/>
                </a:lnTo>
                <a:lnTo>
                  <a:pt x="57" y="726"/>
                </a:lnTo>
                <a:lnTo>
                  <a:pt x="58" y="724"/>
                </a:lnTo>
                <a:lnTo>
                  <a:pt x="53" y="737"/>
                </a:lnTo>
                <a:lnTo>
                  <a:pt x="54" y="734"/>
                </a:lnTo>
                <a:lnTo>
                  <a:pt x="54" y="750"/>
                </a:lnTo>
                <a:lnTo>
                  <a:pt x="53" y="747"/>
                </a:lnTo>
                <a:lnTo>
                  <a:pt x="61" y="766"/>
                </a:lnTo>
                <a:lnTo>
                  <a:pt x="60" y="764"/>
                </a:lnTo>
                <a:lnTo>
                  <a:pt x="147" y="728"/>
                </a:lnTo>
                <a:lnTo>
                  <a:pt x="147" y="731"/>
                </a:lnTo>
                <a:lnTo>
                  <a:pt x="147" y="730"/>
                </a:lnTo>
                <a:lnTo>
                  <a:pt x="53" y="747"/>
                </a:lnTo>
                <a:lnTo>
                  <a:pt x="52" y="743"/>
                </a:lnTo>
                <a:lnTo>
                  <a:pt x="52" y="737"/>
                </a:lnTo>
                <a:cubicBezTo>
                  <a:pt x="49" y="712"/>
                  <a:pt x="67" y="689"/>
                  <a:pt x="92" y="685"/>
                </a:cubicBezTo>
                <a:cubicBezTo>
                  <a:pt x="118" y="681"/>
                  <a:pt x="142" y="698"/>
                  <a:pt x="147" y="723"/>
                </a:cubicBezTo>
                <a:lnTo>
                  <a:pt x="147" y="726"/>
                </a:lnTo>
                <a:lnTo>
                  <a:pt x="148" y="728"/>
                </a:lnTo>
                <a:lnTo>
                  <a:pt x="53" y="733"/>
                </a:lnTo>
                <a:lnTo>
                  <a:pt x="53" y="728"/>
                </a:lnTo>
                <a:lnTo>
                  <a:pt x="53" y="729"/>
                </a:lnTo>
                <a:cubicBezTo>
                  <a:pt x="53" y="724"/>
                  <a:pt x="54" y="719"/>
                  <a:pt x="55" y="714"/>
                </a:cubicBezTo>
                <a:lnTo>
                  <a:pt x="56" y="713"/>
                </a:lnTo>
                <a:cubicBezTo>
                  <a:pt x="62" y="695"/>
                  <a:pt x="77" y="683"/>
                  <a:pt x="95" y="680"/>
                </a:cubicBezTo>
                <a:cubicBezTo>
                  <a:pt x="113" y="678"/>
                  <a:pt x="131" y="686"/>
                  <a:pt x="141" y="701"/>
                </a:cubicBezTo>
                <a:lnTo>
                  <a:pt x="142" y="703"/>
                </a:lnTo>
                <a:cubicBezTo>
                  <a:pt x="145" y="706"/>
                  <a:pt x="147" y="710"/>
                  <a:pt x="148" y="714"/>
                </a:cubicBezTo>
                <a:lnTo>
                  <a:pt x="149" y="717"/>
                </a:lnTo>
                <a:lnTo>
                  <a:pt x="151" y="724"/>
                </a:lnTo>
                <a:lnTo>
                  <a:pt x="65" y="711"/>
                </a:lnTo>
                <a:lnTo>
                  <a:pt x="66" y="709"/>
                </a:lnTo>
                <a:lnTo>
                  <a:pt x="60" y="723"/>
                </a:lnTo>
                <a:lnTo>
                  <a:pt x="61" y="719"/>
                </a:lnTo>
                <a:cubicBezTo>
                  <a:pt x="62" y="716"/>
                  <a:pt x="63" y="714"/>
                  <a:pt x="64" y="711"/>
                </a:cubicBezTo>
                <a:lnTo>
                  <a:pt x="66" y="708"/>
                </a:lnTo>
                <a:lnTo>
                  <a:pt x="70" y="701"/>
                </a:lnTo>
                <a:cubicBezTo>
                  <a:pt x="80" y="686"/>
                  <a:pt x="98" y="678"/>
                  <a:pt x="116" y="680"/>
                </a:cubicBezTo>
                <a:cubicBezTo>
                  <a:pt x="134" y="683"/>
                  <a:pt x="149" y="695"/>
                  <a:pt x="155" y="713"/>
                </a:cubicBezTo>
                <a:lnTo>
                  <a:pt x="156" y="714"/>
                </a:lnTo>
                <a:cubicBezTo>
                  <a:pt x="156" y="717"/>
                  <a:pt x="157" y="720"/>
                  <a:pt x="157" y="723"/>
                </a:cubicBezTo>
                <a:lnTo>
                  <a:pt x="158" y="726"/>
                </a:lnTo>
                <a:cubicBezTo>
                  <a:pt x="158" y="728"/>
                  <a:pt x="158" y="731"/>
                  <a:pt x="158" y="733"/>
                </a:cubicBezTo>
                <a:lnTo>
                  <a:pt x="158" y="736"/>
                </a:lnTo>
                <a:lnTo>
                  <a:pt x="158" y="737"/>
                </a:lnTo>
                <a:cubicBezTo>
                  <a:pt x="158" y="763"/>
                  <a:pt x="139" y="784"/>
                  <a:pt x="113" y="785"/>
                </a:cubicBezTo>
                <a:cubicBezTo>
                  <a:pt x="88" y="787"/>
                  <a:pt x="66" y="769"/>
                  <a:pt x="63" y="743"/>
                </a:cubicBezTo>
                <a:lnTo>
                  <a:pt x="62" y="739"/>
                </a:lnTo>
                <a:lnTo>
                  <a:pt x="62" y="732"/>
                </a:lnTo>
                <a:cubicBezTo>
                  <a:pt x="61" y="724"/>
                  <a:pt x="62" y="716"/>
                  <a:pt x="65" y="709"/>
                </a:cubicBezTo>
                <a:lnTo>
                  <a:pt x="67" y="706"/>
                </a:lnTo>
                <a:cubicBezTo>
                  <a:pt x="68" y="703"/>
                  <a:pt x="69" y="700"/>
                  <a:pt x="71" y="698"/>
                </a:cubicBezTo>
                <a:lnTo>
                  <a:pt x="72" y="696"/>
                </a:lnTo>
                <a:cubicBezTo>
                  <a:pt x="85" y="677"/>
                  <a:pt x="109" y="670"/>
                  <a:pt x="130" y="679"/>
                </a:cubicBezTo>
                <a:cubicBezTo>
                  <a:pt x="152" y="687"/>
                  <a:pt x="164" y="710"/>
                  <a:pt x="159" y="732"/>
                </a:cubicBezTo>
                <a:lnTo>
                  <a:pt x="159" y="735"/>
                </a:lnTo>
                <a:cubicBezTo>
                  <a:pt x="158" y="738"/>
                  <a:pt x="157" y="741"/>
                  <a:pt x="156" y="743"/>
                </a:cubicBezTo>
                <a:lnTo>
                  <a:pt x="155" y="746"/>
                </a:lnTo>
                <a:cubicBezTo>
                  <a:pt x="146" y="768"/>
                  <a:pt x="122" y="780"/>
                  <a:pt x="99" y="775"/>
                </a:cubicBezTo>
                <a:cubicBezTo>
                  <a:pt x="76" y="769"/>
                  <a:pt x="60" y="747"/>
                  <a:pt x="63" y="723"/>
                </a:cubicBezTo>
                <a:lnTo>
                  <a:pt x="63" y="718"/>
                </a:lnTo>
                <a:lnTo>
                  <a:pt x="63" y="718"/>
                </a:lnTo>
                <a:cubicBezTo>
                  <a:pt x="63" y="692"/>
                  <a:pt x="84" y="670"/>
                  <a:pt x="111" y="670"/>
                </a:cubicBezTo>
                <a:cubicBezTo>
                  <a:pt x="137" y="670"/>
                  <a:pt x="159" y="692"/>
                  <a:pt x="159" y="718"/>
                </a:cubicBezTo>
                <a:lnTo>
                  <a:pt x="159" y="720"/>
                </a:lnTo>
                <a:cubicBezTo>
                  <a:pt x="159" y="723"/>
                  <a:pt x="159" y="725"/>
                  <a:pt x="158" y="728"/>
                </a:cubicBezTo>
                <a:lnTo>
                  <a:pt x="158" y="731"/>
                </a:lnTo>
                <a:lnTo>
                  <a:pt x="158" y="715"/>
                </a:lnTo>
                <a:lnTo>
                  <a:pt x="158" y="718"/>
                </a:lnTo>
                <a:cubicBezTo>
                  <a:pt x="159" y="721"/>
                  <a:pt x="159" y="723"/>
                  <a:pt x="159" y="726"/>
                </a:cubicBezTo>
                <a:lnTo>
                  <a:pt x="159" y="728"/>
                </a:lnTo>
                <a:lnTo>
                  <a:pt x="65" y="713"/>
                </a:lnTo>
                <a:lnTo>
                  <a:pt x="66" y="711"/>
                </a:lnTo>
                <a:lnTo>
                  <a:pt x="64" y="720"/>
                </a:lnTo>
                <a:lnTo>
                  <a:pt x="64" y="716"/>
                </a:lnTo>
                <a:lnTo>
                  <a:pt x="65" y="712"/>
                </a:lnTo>
                <a:lnTo>
                  <a:pt x="64" y="708"/>
                </a:lnTo>
                <a:lnTo>
                  <a:pt x="112" y="756"/>
                </a:lnTo>
                <a:lnTo>
                  <a:pt x="112" y="756"/>
                </a:lnTo>
                <a:cubicBezTo>
                  <a:pt x="85" y="756"/>
                  <a:pt x="64" y="735"/>
                  <a:pt x="64" y="708"/>
                </a:cubicBezTo>
                <a:cubicBezTo>
                  <a:pt x="64" y="682"/>
                  <a:pt x="85" y="660"/>
                  <a:pt x="112" y="660"/>
                </a:cubicBezTo>
                <a:lnTo>
                  <a:pt x="112" y="660"/>
                </a:lnTo>
                <a:lnTo>
                  <a:pt x="113" y="660"/>
                </a:lnTo>
                <a:lnTo>
                  <a:pt x="66" y="703"/>
                </a:lnTo>
                <a:lnTo>
                  <a:pt x="66" y="699"/>
                </a:lnTo>
                <a:lnTo>
                  <a:pt x="66" y="699"/>
                </a:lnTo>
                <a:lnTo>
                  <a:pt x="162" y="704"/>
                </a:lnTo>
                <a:lnTo>
                  <a:pt x="161" y="709"/>
                </a:lnTo>
                <a:lnTo>
                  <a:pt x="113" y="656"/>
                </a:lnTo>
                <a:lnTo>
                  <a:pt x="114" y="656"/>
                </a:lnTo>
                <a:lnTo>
                  <a:pt x="114" y="656"/>
                </a:lnTo>
                <a:lnTo>
                  <a:pt x="115" y="656"/>
                </a:lnTo>
                <a:lnTo>
                  <a:pt x="68" y="699"/>
                </a:lnTo>
                <a:lnTo>
                  <a:pt x="68" y="694"/>
                </a:lnTo>
                <a:lnTo>
                  <a:pt x="69" y="690"/>
                </a:lnTo>
                <a:cubicBezTo>
                  <a:pt x="71" y="665"/>
                  <a:pt x="92" y="646"/>
                  <a:pt x="116" y="646"/>
                </a:cubicBezTo>
                <a:lnTo>
                  <a:pt x="117" y="646"/>
                </a:lnTo>
                <a:cubicBezTo>
                  <a:pt x="140" y="646"/>
                  <a:pt x="160" y="663"/>
                  <a:pt x="164" y="685"/>
                </a:cubicBezTo>
                <a:lnTo>
                  <a:pt x="165" y="688"/>
                </a:lnTo>
                <a:cubicBezTo>
                  <a:pt x="165" y="691"/>
                  <a:pt x="165" y="694"/>
                  <a:pt x="165" y="697"/>
                </a:cubicBezTo>
                <a:lnTo>
                  <a:pt x="165" y="699"/>
                </a:lnTo>
                <a:lnTo>
                  <a:pt x="70" y="690"/>
                </a:lnTo>
                <a:lnTo>
                  <a:pt x="71" y="687"/>
                </a:lnTo>
                <a:lnTo>
                  <a:pt x="72" y="683"/>
                </a:lnTo>
                <a:cubicBezTo>
                  <a:pt x="78" y="660"/>
                  <a:pt x="99" y="645"/>
                  <a:pt x="122" y="647"/>
                </a:cubicBezTo>
                <a:cubicBezTo>
                  <a:pt x="145" y="648"/>
                  <a:pt x="164" y="666"/>
                  <a:pt x="166" y="690"/>
                </a:cubicBezTo>
                <a:lnTo>
                  <a:pt x="167" y="695"/>
                </a:lnTo>
                <a:lnTo>
                  <a:pt x="167" y="702"/>
                </a:lnTo>
                <a:lnTo>
                  <a:pt x="165" y="687"/>
                </a:lnTo>
                <a:lnTo>
                  <a:pt x="165" y="689"/>
                </a:lnTo>
                <a:lnTo>
                  <a:pt x="71" y="704"/>
                </a:lnTo>
                <a:lnTo>
                  <a:pt x="71" y="700"/>
                </a:lnTo>
                <a:lnTo>
                  <a:pt x="71" y="699"/>
                </a:lnTo>
                <a:lnTo>
                  <a:pt x="71" y="694"/>
                </a:lnTo>
                <a:lnTo>
                  <a:pt x="118" y="737"/>
                </a:lnTo>
                <a:lnTo>
                  <a:pt x="118" y="737"/>
                </a:lnTo>
                <a:cubicBezTo>
                  <a:pt x="104" y="737"/>
                  <a:pt x="91" y="732"/>
                  <a:pt x="82" y="721"/>
                </a:cubicBezTo>
                <a:cubicBezTo>
                  <a:pt x="73" y="711"/>
                  <a:pt x="69" y="698"/>
                  <a:pt x="70" y="684"/>
                </a:cubicBezTo>
                <a:lnTo>
                  <a:pt x="71" y="680"/>
                </a:lnTo>
                <a:lnTo>
                  <a:pt x="71" y="675"/>
                </a:lnTo>
                <a:cubicBezTo>
                  <a:pt x="74" y="651"/>
                  <a:pt x="94" y="632"/>
                  <a:pt x="119" y="632"/>
                </a:cubicBezTo>
                <a:lnTo>
                  <a:pt x="119" y="632"/>
                </a:lnTo>
                <a:cubicBezTo>
                  <a:pt x="134" y="632"/>
                  <a:pt x="147" y="638"/>
                  <a:pt x="156" y="649"/>
                </a:cubicBezTo>
                <a:cubicBezTo>
                  <a:pt x="165" y="660"/>
                  <a:pt x="169" y="674"/>
                  <a:pt x="167" y="688"/>
                </a:cubicBezTo>
                <a:lnTo>
                  <a:pt x="166" y="691"/>
                </a:lnTo>
                <a:lnTo>
                  <a:pt x="165" y="697"/>
                </a:lnTo>
                <a:cubicBezTo>
                  <a:pt x="159" y="722"/>
                  <a:pt x="133" y="738"/>
                  <a:pt x="107" y="732"/>
                </a:cubicBezTo>
                <a:cubicBezTo>
                  <a:pt x="81" y="725"/>
                  <a:pt x="65" y="699"/>
                  <a:pt x="72" y="673"/>
                </a:cubicBezTo>
                <a:lnTo>
                  <a:pt x="72" y="671"/>
                </a:lnTo>
                <a:lnTo>
                  <a:pt x="72" y="672"/>
                </a:lnTo>
                <a:lnTo>
                  <a:pt x="119" y="728"/>
                </a:lnTo>
                <a:lnTo>
                  <a:pt x="119" y="728"/>
                </a:lnTo>
                <a:cubicBezTo>
                  <a:pt x="92" y="728"/>
                  <a:pt x="71" y="706"/>
                  <a:pt x="71" y="680"/>
                </a:cubicBezTo>
                <a:lnTo>
                  <a:pt x="71" y="677"/>
                </a:lnTo>
                <a:lnTo>
                  <a:pt x="72" y="689"/>
                </a:lnTo>
                <a:lnTo>
                  <a:pt x="72" y="687"/>
                </a:lnTo>
                <a:lnTo>
                  <a:pt x="166" y="675"/>
                </a:lnTo>
                <a:lnTo>
                  <a:pt x="166" y="677"/>
                </a:lnTo>
                <a:lnTo>
                  <a:pt x="166" y="680"/>
                </a:lnTo>
                <a:lnTo>
                  <a:pt x="118" y="632"/>
                </a:lnTo>
                <a:lnTo>
                  <a:pt x="119" y="632"/>
                </a:lnTo>
                <a:lnTo>
                  <a:pt x="71" y="680"/>
                </a:lnTo>
                <a:lnTo>
                  <a:pt x="71" y="677"/>
                </a:lnTo>
                <a:lnTo>
                  <a:pt x="71" y="673"/>
                </a:lnTo>
                <a:lnTo>
                  <a:pt x="71" y="674"/>
                </a:lnTo>
                <a:lnTo>
                  <a:pt x="70" y="666"/>
                </a:lnTo>
                <a:cubicBezTo>
                  <a:pt x="70" y="639"/>
                  <a:pt x="92" y="618"/>
                  <a:pt x="118" y="618"/>
                </a:cubicBezTo>
                <a:cubicBezTo>
                  <a:pt x="145" y="618"/>
                  <a:pt x="166" y="639"/>
                  <a:pt x="166" y="666"/>
                </a:cubicBezTo>
                <a:lnTo>
                  <a:pt x="166" y="667"/>
                </a:lnTo>
                <a:lnTo>
                  <a:pt x="166" y="670"/>
                </a:lnTo>
                <a:lnTo>
                  <a:pt x="76" y="649"/>
                </a:lnTo>
                <a:lnTo>
                  <a:pt x="77" y="647"/>
                </a:lnTo>
                <a:lnTo>
                  <a:pt x="72" y="659"/>
                </a:lnTo>
                <a:lnTo>
                  <a:pt x="73" y="657"/>
                </a:lnTo>
                <a:lnTo>
                  <a:pt x="120" y="714"/>
                </a:lnTo>
                <a:lnTo>
                  <a:pt x="119" y="714"/>
                </a:lnTo>
                <a:cubicBezTo>
                  <a:pt x="93" y="714"/>
                  <a:pt x="71" y="692"/>
                  <a:pt x="71" y="666"/>
                </a:cubicBezTo>
                <a:lnTo>
                  <a:pt x="71" y="661"/>
                </a:lnTo>
                <a:cubicBezTo>
                  <a:pt x="71" y="634"/>
                  <a:pt x="93" y="613"/>
                  <a:pt x="119" y="613"/>
                </a:cubicBezTo>
                <a:lnTo>
                  <a:pt x="121" y="613"/>
                </a:lnTo>
                <a:cubicBezTo>
                  <a:pt x="147" y="613"/>
                  <a:pt x="169" y="634"/>
                  <a:pt x="169" y="661"/>
                </a:cubicBezTo>
                <a:lnTo>
                  <a:pt x="169" y="664"/>
                </a:lnTo>
                <a:lnTo>
                  <a:pt x="169" y="666"/>
                </a:lnTo>
                <a:cubicBezTo>
                  <a:pt x="169" y="692"/>
                  <a:pt x="147" y="714"/>
                  <a:pt x="121" y="714"/>
                </a:cubicBezTo>
                <a:cubicBezTo>
                  <a:pt x="94" y="714"/>
                  <a:pt x="73" y="692"/>
                  <a:pt x="73" y="666"/>
                </a:cubicBezTo>
                <a:lnTo>
                  <a:pt x="73" y="663"/>
                </a:lnTo>
                <a:lnTo>
                  <a:pt x="73" y="661"/>
                </a:lnTo>
                <a:cubicBezTo>
                  <a:pt x="73" y="636"/>
                  <a:pt x="92" y="616"/>
                  <a:pt x="116" y="613"/>
                </a:cubicBezTo>
                <a:cubicBezTo>
                  <a:pt x="141" y="611"/>
                  <a:pt x="163" y="627"/>
                  <a:pt x="168" y="652"/>
                </a:cubicBezTo>
                <a:lnTo>
                  <a:pt x="169" y="654"/>
                </a:lnTo>
                <a:lnTo>
                  <a:pt x="169" y="657"/>
                </a:lnTo>
                <a:lnTo>
                  <a:pt x="74" y="666"/>
                </a:lnTo>
                <a:lnTo>
                  <a:pt x="74" y="664"/>
                </a:lnTo>
                <a:cubicBezTo>
                  <a:pt x="74" y="662"/>
                  <a:pt x="74" y="660"/>
                  <a:pt x="74" y="658"/>
                </a:cubicBezTo>
                <a:lnTo>
                  <a:pt x="75" y="654"/>
                </a:lnTo>
                <a:lnTo>
                  <a:pt x="76" y="650"/>
                </a:lnTo>
                <a:lnTo>
                  <a:pt x="75" y="658"/>
                </a:lnTo>
                <a:lnTo>
                  <a:pt x="75" y="656"/>
                </a:lnTo>
                <a:cubicBezTo>
                  <a:pt x="75" y="630"/>
                  <a:pt x="96" y="608"/>
                  <a:pt x="123" y="608"/>
                </a:cubicBezTo>
                <a:cubicBezTo>
                  <a:pt x="149" y="608"/>
                  <a:pt x="171" y="630"/>
                  <a:pt x="171" y="656"/>
                </a:cubicBezTo>
                <a:lnTo>
                  <a:pt x="171" y="659"/>
                </a:lnTo>
                <a:lnTo>
                  <a:pt x="170" y="647"/>
                </a:lnTo>
                <a:lnTo>
                  <a:pt x="170" y="649"/>
                </a:lnTo>
                <a:lnTo>
                  <a:pt x="77" y="651"/>
                </a:lnTo>
                <a:lnTo>
                  <a:pt x="78" y="646"/>
                </a:lnTo>
                <a:lnTo>
                  <a:pt x="76" y="656"/>
                </a:lnTo>
                <a:lnTo>
                  <a:pt x="76" y="650"/>
                </a:lnTo>
                <a:lnTo>
                  <a:pt x="76" y="647"/>
                </a:lnTo>
                <a:cubicBezTo>
                  <a:pt x="76" y="635"/>
                  <a:pt x="82" y="623"/>
                  <a:pt x="91" y="614"/>
                </a:cubicBezTo>
                <a:lnTo>
                  <a:pt x="91" y="613"/>
                </a:lnTo>
                <a:cubicBezTo>
                  <a:pt x="103" y="601"/>
                  <a:pt x="121" y="596"/>
                  <a:pt x="138" y="601"/>
                </a:cubicBezTo>
                <a:cubicBezTo>
                  <a:pt x="154" y="605"/>
                  <a:pt x="167" y="619"/>
                  <a:pt x="172" y="635"/>
                </a:cubicBezTo>
                <a:lnTo>
                  <a:pt x="172" y="637"/>
                </a:lnTo>
                <a:lnTo>
                  <a:pt x="173" y="643"/>
                </a:lnTo>
                <a:lnTo>
                  <a:pt x="175" y="654"/>
                </a:lnTo>
                <a:lnTo>
                  <a:pt x="175" y="652"/>
                </a:lnTo>
                <a:lnTo>
                  <a:pt x="127" y="613"/>
                </a:lnTo>
                <a:lnTo>
                  <a:pt x="128" y="613"/>
                </a:lnTo>
                <a:lnTo>
                  <a:pt x="80" y="661"/>
                </a:lnTo>
                <a:lnTo>
                  <a:pt x="80" y="659"/>
                </a:lnTo>
                <a:cubicBezTo>
                  <a:pt x="80" y="657"/>
                  <a:pt x="80" y="654"/>
                  <a:pt x="81" y="652"/>
                </a:cubicBezTo>
                <a:lnTo>
                  <a:pt x="81" y="649"/>
                </a:lnTo>
                <a:cubicBezTo>
                  <a:pt x="85" y="624"/>
                  <a:pt x="108" y="607"/>
                  <a:pt x="132" y="609"/>
                </a:cubicBezTo>
                <a:cubicBezTo>
                  <a:pt x="157" y="611"/>
                  <a:pt x="176" y="631"/>
                  <a:pt x="176" y="656"/>
                </a:cubicBezTo>
                <a:lnTo>
                  <a:pt x="176" y="659"/>
                </a:lnTo>
                <a:lnTo>
                  <a:pt x="176" y="661"/>
                </a:lnTo>
                <a:lnTo>
                  <a:pt x="95" y="628"/>
                </a:lnTo>
                <a:lnTo>
                  <a:pt x="95" y="627"/>
                </a:lnTo>
                <a:lnTo>
                  <a:pt x="81" y="661"/>
                </a:lnTo>
                <a:lnTo>
                  <a:pt x="81" y="657"/>
                </a:lnTo>
                <a:lnTo>
                  <a:pt x="82" y="647"/>
                </a:lnTo>
                <a:lnTo>
                  <a:pt x="81" y="645"/>
                </a:lnTo>
                <a:cubicBezTo>
                  <a:pt x="81" y="643"/>
                  <a:pt x="82" y="641"/>
                  <a:pt x="82" y="639"/>
                </a:cubicBezTo>
                <a:lnTo>
                  <a:pt x="82" y="635"/>
                </a:lnTo>
                <a:cubicBezTo>
                  <a:pt x="86" y="610"/>
                  <a:pt x="108" y="592"/>
                  <a:pt x="133" y="594"/>
                </a:cubicBezTo>
                <a:cubicBezTo>
                  <a:pt x="158" y="596"/>
                  <a:pt x="178" y="617"/>
                  <a:pt x="178" y="642"/>
                </a:cubicBezTo>
                <a:lnTo>
                  <a:pt x="178" y="643"/>
                </a:lnTo>
                <a:lnTo>
                  <a:pt x="177" y="653"/>
                </a:lnTo>
                <a:lnTo>
                  <a:pt x="177" y="643"/>
                </a:lnTo>
                <a:lnTo>
                  <a:pt x="178" y="649"/>
                </a:lnTo>
                <a:lnTo>
                  <a:pt x="178" y="648"/>
                </a:lnTo>
                <a:cubicBezTo>
                  <a:pt x="178" y="651"/>
                  <a:pt x="178" y="653"/>
                  <a:pt x="178" y="656"/>
                </a:cubicBezTo>
                <a:lnTo>
                  <a:pt x="178" y="656"/>
                </a:lnTo>
                <a:lnTo>
                  <a:pt x="83" y="647"/>
                </a:lnTo>
                <a:lnTo>
                  <a:pt x="84" y="645"/>
                </a:lnTo>
                <a:lnTo>
                  <a:pt x="83" y="654"/>
                </a:lnTo>
                <a:lnTo>
                  <a:pt x="83" y="649"/>
                </a:lnTo>
                <a:lnTo>
                  <a:pt x="84" y="640"/>
                </a:lnTo>
                <a:lnTo>
                  <a:pt x="83" y="642"/>
                </a:lnTo>
                <a:lnTo>
                  <a:pt x="171" y="669"/>
                </a:lnTo>
                <a:lnTo>
                  <a:pt x="170" y="670"/>
                </a:lnTo>
                <a:lnTo>
                  <a:pt x="178" y="650"/>
                </a:lnTo>
                <a:lnTo>
                  <a:pt x="177" y="654"/>
                </a:lnTo>
                <a:lnTo>
                  <a:pt x="176" y="632"/>
                </a:lnTo>
                <a:lnTo>
                  <a:pt x="177" y="635"/>
                </a:lnTo>
                <a:lnTo>
                  <a:pt x="171" y="623"/>
                </a:lnTo>
                <a:lnTo>
                  <a:pt x="172" y="625"/>
                </a:lnTo>
                <a:lnTo>
                  <a:pt x="84" y="651"/>
                </a:lnTo>
                <a:lnTo>
                  <a:pt x="84" y="650"/>
                </a:lnTo>
                <a:lnTo>
                  <a:pt x="84" y="647"/>
                </a:lnTo>
                <a:lnTo>
                  <a:pt x="84" y="647"/>
                </a:lnTo>
                <a:lnTo>
                  <a:pt x="83" y="642"/>
                </a:lnTo>
                <a:lnTo>
                  <a:pt x="83" y="632"/>
                </a:lnTo>
                <a:cubicBezTo>
                  <a:pt x="83" y="610"/>
                  <a:pt x="98" y="591"/>
                  <a:pt x="120" y="586"/>
                </a:cubicBezTo>
                <a:cubicBezTo>
                  <a:pt x="142" y="581"/>
                  <a:pt x="164" y="591"/>
                  <a:pt x="174" y="611"/>
                </a:cubicBezTo>
                <a:lnTo>
                  <a:pt x="175" y="613"/>
                </a:lnTo>
                <a:cubicBezTo>
                  <a:pt x="177" y="617"/>
                  <a:pt x="179" y="622"/>
                  <a:pt x="179" y="627"/>
                </a:cubicBezTo>
                <a:lnTo>
                  <a:pt x="180" y="630"/>
                </a:lnTo>
                <a:cubicBezTo>
                  <a:pt x="180" y="632"/>
                  <a:pt x="180" y="635"/>
                  <a:pt x="180" y="637"/>
                </a:cubicBezTo>
                <a:lnTo>
                  <a:pt x="180" y="640"/>
                </a:lnTo>
                <a:cubicBezTo>
                  <a:pt x="180" y="646"/>
                  <a:pt x="180" y="651"/>
                  <a:pt x="178" y="656"/>
                </a:cubicBezTo>
                <a:lnTo>
                  <a:pt x="178" y="657"/>
                </a:lnTo>
                <a:cubicBezTo>
                  <a:pt x="169" y="682"/>
                  <a:pt x="142" y="696"/>
                  <a:pt x="117" y="688"/>
                </a:cubicBezTo>
                <a:cubicBezTo>
                  <a:pt x="92" y="679"/>
                  <a:pt x="78" y="652"/>
                  <a:pt x="86" y="627"/>
                </a:cubicBezTo>
                <a:lnTo>
                  <a:pt x="87" y="625"/>
                </a:lnTo>
                <a:lnTo>
                  <a:pt x="84" y="640"/>
                </a:lnTo>
                <a:lnTo>
                  <a:pt x="84" y="637"/>
                </a:lnTo>
                <a:lnTo>
                  <a:pt x="84" y="637"/>
                </a:lnTo>
                <a:cubicBezTo>
                  <a:pt x="83" y="624"/>
                  <a:pt x="87" y="610"/>
                  <a:pt x="96" y="600"/>
                </a:cubicBezTo>
                <a:cubicBezTo>
                  <a:pt x="105" y="590"/>
                  <a:pt x="118" y="584"/>
                  <a:pt x="132" y="584"/>
                </a:cubicBezTo>
                <a:lnTo>
                  <a:pt x="133" y="584"/>
                </a:lnTo>
                <a:cubicBezTo>
                  <a:pt x="159" y="584"/>
                  <a:pt x="181" y="606"/>
                  <a:pt x="181" y="632"/>
                </a:cubicBezTo>
                <a:cubicBezTo>
                  <a:pt x="181" y="659"/>
                  <a:pt x="159" y="680"/>
                  <a:pt x="133" y="680"/>
                </a:cubicBezTo>
                <a:lnTo>
                  <a:pt x="132" y="680"/>
                </a:lnTo>
                <a:lnTo>
                  <a:pt x="180" y="625"/>
                </a:lnTo>
                <a:lnTo>
                  <a:pt x="180" y="628"/>
                </a:lnTo>
                <a:cubicBezTo>
                  <a:pt x="181" y="630"/>
                  <a:pt x="181" y="633"/>
                  <a:pt x="181" y="635"/>
                </a:cubicBezTo>
                <a:lnTo>
                  <a:pt x="181" y="637"/>
                </a:lnTo>
                <a:lnTo>
                  <a:pt x="87" y="622"/>
                </a:lnTo>
                <a:lnTo>
                  <a:pt x="88" y="621"/>
                </a:lnTo>
                <a:lnTo>
                  <a:pt x="85" y="636"/>
                </a:lnTo>
                <a:lnTo>
                  <a:pt x="85" y="632"/>
                </a:lnTo>
                <a:lnTo>
                  <a:pt x="85" y="629"/>
                </a:lnTo>
                <a:lnTo>
                  <a:pt x="88" y="645"/>
                </a:lnTo>
                <a:lnTo>
                  <a:pt x="87" y="643"/>
                </a:lnTo>
                <a:lnTo>
                  <a:pt x="180" y="619"/>
                </a:lnTo>
                <a:lnTo>
                  <a:pt x="181" y="621"/>
                </a:lnTo>
                <a:lnTo>
                  <a:pt x="181" y="621"/>
                </a:lnTo>
                <a:lnTo>
                  <a:pt x="86" y="638"/>
                </a:lnTo>
                <a:lnTo>
                  <a:pt x="86" y="633"/>
                </a:lnTo>
                <a:lnTo>
                  <a:pt x="85" y="623"/>
                </a:lnTo>
                <a:cubicBezTo>
                  <a:pt x="85" y="601"/>
                  <a:pt x="101" y="581"/>
                  <a:pt x="122" y="576"/>
                </a:cubicBezTo>
                <a:cubicBezTo>
                  <a:pt x="144" y="571"/>
                  <a:pt x="166" y="582"/>
                  <a:pt x="176" y="602"/>
                </a:cubicBezTo>
                <a:lnTo>
                  <a:pt x="177" y="604"/>
                </a:lnTo>
                <a:cubicBezTo>
                  <a:pt x="178" y="606"/>
                  <a:pt x="179" y="608"/>
                  <a:pt x="180" y="610"/>
                </a:cubicBezTo>
                <a:lnTo>
                  <a:pt x="181" y="613"/>
                </a:lnTo>
                <a:lnTo>
                  <a:pt x="135" y="580"/>
                </a:lnTo>
                <a:lnTo>
                  <a:pt x="136" y="580"/>
                </a:lnTo>
                <a:lnTo>
                  <a:pt x="89" y="619"/>
                </a:lnTo>
                <a:lnTo>
                  <a:pt x="90" y="614"/>
                </a:lnTo>
                <a:cubicBezTo>
                  <a:pt x="95" y="591"/>
                  <a:pt x="115" y="575"/>
                  <a:pt x="137" y="575"/>
                </a:cubicBezTo>
                <a:lnTo>
                  <a:pt x="138" y="575"/>
                </a:lnTo>
                <a:lnTo>
                  <a:pt x="91" y="618"/>
                </a:lnTo>
                <a:lnTo>
                  <a:pt x="91" y="613"/>
                </a:lnTo>
                <a:lnTo>
                  <a:pt x="92" y="608"/>
                </a:lnTo>
                <a:lnTo>
                  <a:pt x="187" y="623"/>
                </a:lnTo>
                <a:lnTo>
                  <a:pt x="186" y="625"/>
                </a:lnTo>
                <a:lnTo>
                  <a:pt x="186" y="607"/>
                </a:lnTo>
                <a:lnTo>
                  <a:pt x="187" y="609"/>
                </a:lnTo>
                <a:lnTo>
                  <a:pt x="93" y="605"/>
                </a:lnTo>
                <a:lnTo>
                  <a:pt x="95" y="600"/>
                </a:lnTo>
                <a:lnTo>
                  <a:pt x="96" y="595"/>
                </a:lnTo>
                <a:cubicBezTo>
                  <a:pt x="98" y="591"/>
                  <a:pt x="100" y="587"/>
                  <a:pt x="102" y="584"/>
                </a:cubicBezTo>
                <a:lnTo>
                  <a:pt x="103" y="582"/>
                </a:lnTo>
                <a:cubicBezTo>
                  <a:pt x="113" y="567"/>
                  <a:pt x="131" y="559"/>
                  <a:pt x="149" y="561"/>
                </a:cubicBezTo>
                <a:cubicBezTo>
                  <a:pt x="168" y="564"/>
                  <a:pt x="183" y="576"/>
                  <a:pt x="189" y="594"/>
                </a:cubicBezTo>
                <a:lnTo>
                  <a:pt x="189" y="595"/>
                </a:lnTo>
                <a:lnTo>
                  <a:pt x="191" y="601"/>
                </a:lnTo>
                <a:lnTo>
                  <a:pt x="192" y="609"/>
                </a:lnTo>
                <a:lnTo>
                  <a:pt x="191" y="602"/>
                </a:lnTo>
                <a:lnTo>
                  <a:pt x="191" y="603"/>
                </a:lnTo>
                <a:lnTo>
                  <a:pt x="97" y="618"/>
                </a:lnTo>
                <a:lnTo>
                  <a:pt x="97" y="616"/>
                </a:lnTo>
                <a:lnTo>
                  <a:pt x="98" y="606"/>
                </a:lnTo>
                <a:lnTo>
                  <a:pt x="98" y="606"/>
                </a:lnTo>
                <a:lnTo>
                  <a:pt x="98" y="604"/>
                </a:lnTo>
                <a:cubicBezTo>
                  <a:pt x="98" y="577"/>
                  <a:pt x="119" y="556"/>
                  <a:pt x="146" y="556"/>
                </a:cubicBezTo>
                <a:cubicBezTo>
                  <a:pt x="172" y="556"/>
                  <a:pt x="194" y="577"/>
                  <a:pt x="194" y="604"/>
                </a:cubicBezTo>
                <a:lnTo>
                  <a:pt x="194" y="605"/>
                </a:lnTo>
                <a:lnTo>
                  <a:pt x="193" y="598"/>
                </a:lnTo>
                <a:lnTo>
                  <a:pt x="194" y="601"/>
                </a:lnTo>
                <a:lnTo>
                  <a:pt x="194" y="605"/>
                </a:lnTo>
                <a:cubicBezTo>
                  <a:pt x="195" y="607"/>
                  <a:pt x="195" y="610"/>
                  <a:pt x="195" y="612"/>
                </a:cubicBezTo>
                <a:lnTo>
                  <a:pt x="195" y="613"/>
                </a:lnTo>
                <a:cubicBezTo>
                  <a:pt x="195" y="640"/>
                  <a:pt x="173" y="661"/>
                  <a:pt x="147" y="661"/>
                </a:cubicBezTo>
                <a:cubicBezTo>
                  <a:pt x="120" y="661"/>
                  <a:pt x="99" y="640"/>
                  <a:pt x="99" y="613"/>
                </a:cubicBezTo>
                <a:lnTo>
                  <a:pt x="99" y="612"/>
                </a:lnTo>
                <a:cubicBezTo>
                  <a:pt x="99" y="609"/>
                  <a:pt x="99" y="607"/>
                  <a:pt x="100" y="604"/>
                </a:cubicBezTo>
                <a:lnTo>
                  <a:pt x="100" y="601"/>
                </a:lnTo>
                <a:lnTo>
                  <a:pt x="99" y="609"/>
                </a:lnTo>
                <a:lnTo>
                  <a:pt x="99" y="604"/>
                </a:lnTo>
                <a:cubicBezTo>
                  <a:pt x="99" y="580"/>
                  <a:pt x="118" y="559"/>
                  <a:pt x="142" y="556"/>
                </a:cubicBezTo>
                <a:cubicBezTo>
                  <a:pt x="166" y="553"/>
                  <a:pt x="188" y="569"/>
                  <a:pt x="194" y="592"/>
                </a:cubicBezTo>
                <a:lnTo>
                  <a:pt x="195" y="594"/>
                </a:lnTo>
                <a:lnTo>
                  <a:pt x="196" y="601"/>
                </a:lnTo>
                <a:cubicBezTo>
                  <a:pt x="197" y="611"/>
                  <a:pt x="196" y="621"/>
                  <a:pt x="191" y="630"/>
                </a:cubicBezTo>
                <a:lnTo>
                  <a:pt x="190" y="633"/>
                </a:lnTo>
                <a:cubicBezTo>
                  <a:pt x="188" y="638"/>
                  <a:pt x="185" y="642"/>
                  <a:pt x="181" y="646"/>
                </a:cubicBezTo>
                <a:lnTo>
                  <a:pt x="179" y="647"/>
                </a:lnTo>
                <a:cubicBezTo>
                  <a:pt x="169" y="658"/>
                  <a:pt x="155" y="663"/>
                  <a:pt x="141" y="661"/>
                </a:cubicBezTo>
                <a:cubicBezTo>
                  <a:pt x="126" y="660"/>
                  <a:pt x="114" y="652"/>
                  <a:pt x="106" y="640"/>
                </a:cubicBezTo>
                <a:lnTo>
                  <a:pt x="103" y="636"/>
                </a:lnTo>
                <a:cubicBezTo>
                  <a:pt x="97" y="628"/>
                  <a:pt x="94" y="618"/>
                  <a:pt x="94" y="609"/>
                </a:cubicBezTo>
                <a:lnTo>
                  <a:pt x="94" y="604"/>
                </a:lnTo>
                <a:lnTo>
                  <a:pt x="94" y="599"/>
                </a:lnTo>
                <a:lnTo>
                  <a:pt x="94" y="593"/>
                </a:lnTo>
                <a:cubicBezTo>
                  <a:pt x="94" y="591"/>
                  <a:pt x="95" y="589"/>
                  <a:pt x="95" y="587"/>
                </a:cubicBezTo>
                <a:lnTo>
                  <a:pt x="95" y="583"/>
                </a:lnTo>
                <a:cubicBezTo>
                  <a:pt x="98" y="565"/>
                  <a:pt x="111" y="550"/>
                  <a:pt x="128" y="544"/>
                </a:cubicBezTo>
                <a:cubicBezTo>
                  <a:pt x="145" y="539"/>
                  <a:pt x="164" y="543"/>
                  <a:pt x="177" y="556"/>
                </a:cubicBezTo>
                <a:lnTo>
                  <a:pt x="177" y="557"/>
                </a:lnTo>
                <a:cubicBezTo>
                  <a:pt x="185" y="564"/>
                  <a:pt x="190" y="574"/>
                  <a:pt x="191" y="585"/>
                </a:cubicBezTo>
                <a:lnTo>
                  <a:pt x="192" y="589"/>
                </a:lnTo>
                <a:cubicBezTo>
                  <a:pt x="192" y="593"/>
                  <a:pt x="192" y="598"/>
                  <a:pt x="191" y="603"/>
                </a:cubicBezTo>
                <a:lnTo>
                  <a:pt x="190" y="609"/>
                </a:lnTo>
                <a:lnTo>
                  <a:pt x="190" y="610"/>
                </a:lnTo>
                <a:cubicBezTo>
                  <a:pt x="187" y="635"/>
                  <a:pt x="165" y="653"/>
                  <a:pt x="139" y="652"/>
                </a:cubicBezTo>
                <a:cubicBezTo>
                  <a:pt x="114" y="650"/>
                  <a:pt x="94" y="629"/>
                  <a:pt x="94" y="604"/>
                </a:cubicBezTo>
                <a:lnTo>
                  <a:pt x="94" y="602"/>
                </a:lnTo>
                <a:cubicBezTo>
                  <a:pt x="94" y="600"/>
                  <a:pt x="95" y="597"/>
                  <a:pt x="95" y="595"/>
                </a:cubicBezTo>
                <a:lnTo>
                  <a:pt x="96" y="592"/>
                </a:lnTo>
                <a:lnTo>
                  <a:pt x="96" y="590"/>
                </a:lnTo>
                <a:cubicBezTo>
                  <a:pt x="98" y="564"/>
                  <a:pt x="120" y="545"/>
                  <a:pt x="146" y="547"/>
                </a:cubicBezTo>
                <a:cubicBezTo>
                  <a:pt x="171" y="548"/>
                  <a:pt x="191" y="569"/>
                  <a:pt x="191" y="594"/>
                </a:cubicBezTo>
                <a:lnTo>
                  <a:pt x="191" y="597"/>
                </a:lnTo>
                <a:lnTo>
                  <a:pt x="191" y="599"/>
                </a:lnTo>
                <a:cubicBezTo>
                  <a:pt x="191" y="624"/>
                  <a:pt x="173" y="645"/>
                  <a:pt x="149" y="647"/>
                </a:cubicBezTo>
                <a:cubicBezTo>
                  <a:pt x="124" y="650"/>
                  <a:pt x="102" y="634"/>
                  <a:pt x="97" y="610"/>
                </a:cubicBezTo>
                <a:lnTo>
                  <a:pt x="96" y="605"/>
                </a:lnTo>
                <a:lnTo>
                  <a:pt x="94" y="595"/>
                </a:lnTo>
                <a:cubicBezTo>
                  <a:pt x="93" y="581"/>
                  <a:pt x="97" y="568"/>
                  <a:pt x="106" y="558"/>
                </a:cubicBezTo>
                <a:cubicBezTo>
                  <a:pt x="115" y="548"/>
                  <a:pt x="128" y="542"/>
                  <a:pt x="142" y="542"/>
                </a:cubicBezTo>
                <a:lnTo>
                  <a:pt x="142" y="542"/>
                </a:lnTo>
                <a:lnTo>
                  <a:pt x="143" y="542"/>
                </a:lnTo>
                <a:lnTo>
                  <a:pt x="96" y="599"/>
                </a:lnTo>
                <a:lnTo>
                  <a:pt x="95" y="594"/>
                </a:lnTo>
                <a:cubicBezTo>
                  <a:pt x="92" y="580"/>
                  <a:pt x="96" y="566"/>
                  <a:pt x="105" y="555"/>
                </a:cubicBezTo>
                <a:cubicBezTo>
                  <a:pt x="114" y="543"/>
                  <a:pt x="128" y="537"/>
                  <a:pt x="142" y="537"/>
                </a:cubicBezTo>
                <a:lnTo>
                  <a:pt x="143" y="537"/>
                </a:lnTo>
                <a:cubicBezTo>
                  <a:pt x="170" y="537"/>
                  <a:pt x="191" y="558"/>
                  <a:pt x="191" y="585"/>
                </a:cubicBezTo>
                <a:lnTo>
                  <a:pt x="191" y="590"/>
                </a:lnTo>
                <a:lnTo>
                  <a:pt x="191" y="594"/>
                </a:lnTo>
                <a:cubicBezTo>
                  <a:pt x="191" y="621"/>
                  <a:pt x="170" y="642"/>
                  <a:pt x="143" y="642"/>
                </a:cubicBezTo>
                <a:cubicBezTo>
                  <a:pt x="117" y="642"/>
                  <a:pt x="95" y="621"/>
                  <a:pt x="95" y="594"/>
                </a:cubicBezTo>
                <a:lnTo>
                  <a:pt x="95" y="590"/>
                </a:lnTo>
                <a:lnTo>
                  <a:pt x="95" y="585"/>
                </a:lnTo>
                <a:lnTo>
                  <a:pt x="95" y="581"/>
                </a:lnTo>
                <a:lnTo>
                  <a:pt x="101" y="603"/>
                </a:lnTo>
                <a:lnTo>
                  <a:pt x="100" y="602"/>
                </a:lnTo>
                <a:lnTo>
                  <a:pt x="191" y="580"/>
                </a:lnTo>
                <a:lnTo>
                  <a:pt x="191" y="582"/>
                </a:lnTo>
                <a:lnTo>
                  <a:pt x="191" y="585"/>
                </a:lnTo>
                <a:lnTo>
                  <a:pt x="191" y="589"/>
                </a:lnTo>
                <a:lnTo>
                  <a:pt x="186" y="568"/>
                </a:lnTo>
                <a:lnTo>
                  <a:pt x="186" y="569"/>
                </a:lnTo>
                <a:lnTo>
                  <a:pt x="95" y="590"/>
                </a:lnTo>
                <a:lnTo>
                  <a:pt x="95" y="587"/>
                </a:lnTo>
                <a:lnTo>
                  <a:pt x="96" y="578"/>
                </a:lnTo>
                <a:lnTo>
                  <a:pt x="96" y="578"/>
                </a:lnTo>
                <a:lnTo>
                  <a:pt x="96" y="575"/>
                </a:lnTo>
                <a:cubicBezTo>
                  <a:pt x="96" y="556"/>
                  <a:pt x="108" y="539"/>
                  <a:pt x="126" y="531"/>
                </a:cubicBezTo>
                <a:cubicBezTo>
                  <a:pt x="144" y="524"/>
                  <a:pt x="164" y="528"/>
                  <a:pt x="178" y="542"/>
                </a:cubicBezTo>
                <a:lnTo>
                  <a:pt x="178" y="542"/>
                </a:lnTo>
                <a:cubicBezTo>
                  <a:pt x="187" y="551"/>
                  <a:pt x="192" y="563"/>
                  <a:pt x="192" y="576"/>
                </a:cubicBezTo>
                <a:lnTo>
                  <a:pt x="192" y="578"/>
                </a:lnTo>
                <a:lnTo>
                  <a:pt x="192" y="580"/>
                </a:lnTo>
                <a:lnTo>
                  <a:pt x="178" y="546"/>
                </a:lnTo>
                <a:lnTo>
                  <a:pt x="179" y="547"/>
                </a:lnTo>
                <a:lnTo>
                  <a:pt x="97" y="580"/>
                </a:lnTo>
                <a:lnTo>
                  <a:pt x="97" y="578"/>
                </a:lnTo>
                <a:lnTo>
                  <a:pt x="97" y="573"/>
                </a:lnTo>
                <a:lnTo>
                  <a:pt x="97" y="568"/>
                </a:lnTo>
                <a:lnTo>
                  <a:pt x="97" y="566"/>
                </a:lnTo>
                <a:cubicBezTo>
                  <a:pt x="97" y="542"/>
                  <a:pt x="114" y="522"/>
                  <a:pt x="137" y="519"/>
                </a:cubicBezTo>
                <a:cubicBezTo>
                  <a:pt x="161" y="515"/>
                  <a:pt x="183" y="528"/>
                  <a:pt x="191" y="551"/>
                </a:cubicBezTo>
                <a:lnTo>
                  <a:pt x="191" y="552"/>
                </a:lnTo>
                <a:cubicBezTo>
                  <a:pt x="192" y="555"/>
                  <a:pt x="193" y="558"/>
                  <a:pt x="193" y="561"/>
                </a:cubicBezTo>
                <a:lnTo>
                  <a:pt x="193" y="564"/>
                </a:lnTo>
                <a:lnTo>
                  <a:pt x="192" y="556"/>
                </a:lnTo>
                <a:lnTo>
                  <a:pt x="193" y="560"/>
                </a:lnTo>
                <a:cubicBezTo>
                  <a:pt x="195" y="565"/>
                  <a:pt x="195" y="570"/>
                  <a:pt x="195" y="575"/>
                </a:cubicBezTo>
                <a:lnTo>
                  <a:pt x="195" y="580"/>
                </a:lnTo>
                <a:lnTo>
                  <a:pt x="195" y="573"/>
                </a:lnTo>
                <a:lnTo>
                  <a:pt x="196" y="579"/>
                </a:lnTo>
                <a:lnTo>
                  <a:pt x="196" y="583"/>
                </a:lnTo>
                <a:lnTo>
                  <a:pt x="101" y="590"/>
                </a:lnTo>
                <a:lnTo>
                  <a:pt x="101" y="588"/>
                </a:lnTo>
                <a:lnTo>
                  <a:pt x="101" y="584"/>
                </a:lnTo>
                <a:lnTo>
                  <a:pt x="101" y="578"/>
                </a:lnTo>
                <a:lnTo>
                  <a:pt x="100" y="569"/>
                </a:lnTo>
                <a:lnTo>
                  <a:pt x="101" y="576"/>
                </a:lnTo>
                <a:lnTo>
                  <a:pt x="100" y="573"/>
                </a:lnTo>
                <a:cubicBezTo>
                  <a:pt x="97" y="547"/>
                  <a:pt x="114" y="524"/>
                  <a:pt x="139" y="519"/>
                </a:cubicBezTo>
                <a:cubicBezTo>
                  <a:pt x="164" y="514"/>
                  <a:pt x="188" y="530"/>
                  <a:pt x="195" y="554"/>
                </a:cubicBezTo>
                <a:lnTo>
                  <a:pt x="195" y="556"/>
                </a:lnTo>
                <a:lnTo>
                  <a:pt x="196" y="563"/>
                </a:lnTo>
                <a:cubicBezTo>
                  <a:pt x="197" y="568"/>
                  <a:pt x="197" y="572"/>
                  <a:pt x="197" y="577"/>
                </a:cubicBezTo>
                <a:lnTo>
                  <a:pt x="196" y="581"/>
                </a:lnTo>
                <a:lnTo>
                  <a:pt x="196" y="575"/>
                </a:lnTo>
                <a:cubicBezTo>
                  <a:pt x="196" y="602"/>
                  <a:pt x="175" y="623"/>
                  <a:pt x="148" y="623"/>
                </a:cubicBezTo>
                <a:cubicBezTo>
                  <a:pt x="122" y="623"/>
                  <a:pt x="100" y="602"/>
                  <a:pt x="100" y="575"/>
                </a:cubicBezTo>
                <a:lnTo>
                  <a:pt x="100" y="572"/>
                </a:lnTo>
                <a:cubicBezTo>
                  <a:pt x="100" y="569"/>
                  <a:pt x="101" y="567"/>
                  <a:pt x="101" y="564"/>
                </a:cubicBezTo>
                <a:lnTo>
                  <a:pt x="102" y="558"/>
                </a:lnTo>
                <a:lnTo>
                  <a:pt x="102" y="556"/>
                </a:lnTo>
                <a:lnTo>
                  <a:pt x="102" y="556"/>
                </a:lnTo>
                <a:cubicBezTo>
                  <a:pt x="102" y="530"/>
                  <a:pt x="123" y="508"/>
                  <a:pt x="150" y="508"/>
                </a:cubicBezTo>
                <a:cubicBezTo>
                  <a:pt x="176" y="508"/>
                  <a:pt x="198" y="530"/>
                  <a:pt x="198" y="556"/>
                </a:cubicBezTo>
                <a:lnTo>
                  <a:pt x="198" y="557"/>
                </a:lnTo>
                <a:lnTo>
                  <a:pt x="198" y="560"/>
                </a:lnTo>
                <a:lnTo>
                  <a:pt x="197" y="570"/>
                </a:lnTo>
                <a:lnTo>
                  <a:pt x="149" y="518"/>
                </a:lnTo>
                <a:lnTo>
                  <a:pt x="151" y="518"/>
                </a:lnTo>
                <a:lnTo>
                  <a:pt x="152" y="518"/>
                </a:lnTo>
                <a:lnTo>
                  <a:pt x="105" y="556"/>
                </a:lnTo>
                <a:lnTo>
                  <a:pt x="106" y="551"/>
                </a:lnTo>
                <a:lnTo>
                  <a:pt x="106" y="552"/>
                </a:lnTo>
                <a:cubicBezTo>
                  <a:pt x="108" y="527"/>
                  <a:pt x="129" y="508"/>
                  <a:pt x="153" y="508"/>
                </a:cubicBezTo>
                <a:lnTo>
                  <a:pt x="154" y="508"/>
                </a:lnTo>
                <a:cubicBezTo>
                  <a:pt x="181" y="508"/>
                  <a:pt x="202" y="530"/>
                  <a:pt x="202" y="556"/>
                </a:cubicBezTo>
                <a:lnTo>
                  <a:pt x="202" y="561"/>
                </a:lnTo>
                <a:lnTo>
                  <a:pt x="203" y="561"/>
                </a:lnTo>
                <a:lnTo>
                  <a:pt x="109" y="551"/>
                </a:lnTo>
                <a:lnTo>
                  <a:pt x="110" y="549"/>
                </a:lnTo>
                <a:lnTo>
                  <a:pt x="108" y="557"/>
                </a:lnTo>
                <a:lnTo>
                  <a:pt x="109" y="554"/>
                </a:lnTo>
                <a:lnTo>
                  <a:pt x="108" y="561"/>
                </a:lnTo>
                <a:lnTo>
                  <a:pt x="108" y="556"/>
                </a:lnTo>
                <a:cubicBezTo>
                  <a:pt x="108" y="553"/>
                  <a:pt x="108" y="549"/>
                  <a:pt x="109" y="546"/>
                </a:cubicBezTo>
                <a:lnTo>
                  <a:pt x="110" y="542"/>
                </a:lnTo>
                <a:cubicBezTo>
                  <a:pt x="115" y="520"/>
                  <a:pt x="134" y="504"/>
                  <a:pt x="157" y="504"/>
                </a:cubicBezTo>
                <a:lnTo>
                  <a:pt x="157" y="504"/>
                </a:lnTo>
                <a:cubicBezTo>
                  <a:pt x="184" y="504"/>
                  <a:pt x="205" y="525"/>
                  <a:pt x="205" y="552"/>
                </a:cubicBezTo>
                <a:lnTo>
                  <a:pt x="205" y="554"/>
                </a:lnTo>
                <a:lnTo>
                  <a:pt x="205" y="556"/>
                </a:lnTo>
                <a:cubicBezTo>
                  <a:pt x="205" y="583"/>
                  <a:pt x="184" y="604"/>
                  <a:pt x="157" y="604"/>
                </a:cubicBezTo>
                <a:cubicBezTo>
                  <a:pt x="131" y="604"/>
                  <a:pt x="109" y="583"/>
                  <a:pt x="109" y="556"/>
                </a:cubicBezTo>
                <a:lnTo>
                  <a:pt x="109" y="554"/>
                </a:lnTo>
                <a:lnTo>
                  <a:pt x="109" y="552"/>
                </a:lnTo>
                <a:cubicBezTo>
                  <a:pt x="109" y="525"/>
                  <a:pt x="131" y="504"/>
                  <a:pt x="157" y="504"/>
                </a:cubicBezTo>
                <a:lnTo>
                  <a:pt x="158" y="504"/>
                </a:lnTo>
                <a:lnTo>
                  <a:pt x="159" y="504"/>
                </a:lnTo>
                <a:lnTo>
                  <a:pt x="112" y="557"/>
                </a:lnTo>
                <a:lnTo>
                  <a:pt x="111" y="552"/>
                </a:lnTo>
                <a:cubicBezTo>
                  <a:pt x="110" y="538"/>
                  <a:pt x="114" y="525"/>
                  <a:pt x="123" y="515"/>
                </a:cubicBezTo>
                <a:cubicBezTo>
                  <a:pt x="132" y="505"/>
                  <a:pt x="145" y="499"/>
                  <a:pt x="159" y="499"/>
                </a:cubicBezTo>
                <a:lnTo>
                  <a:pt x="159" y="499"/>
                </a:lnTo>
                <a:cubicBezTo>
                  <a:pt x="173" y="499"/>
                  <a:pt x="186" y="505"/>
                  <a:pt x="195" y="515"/>
                </a:cubicBezTo>
                <a:cubicBezTo>
                  <a:pt x="204" y="525"/>
                  <a:pt x="209" y="538"/>
                  <a:pt x="207" y="552"/>
                </a:cubicBezTo>
                <a:lnTo>
                  <a:pt x="207" y="557"/>
                </a:lnTo>
                <a:lnTo>
                  <a:pt x="159" y="504"/>
                </a:lnTo>
                <a:lnTo>
                  <a:pt x="160" y="504"/>
                </a:lnTo>
                <a:cubicBezTo>
                  <a:pt x="186" y="504"/>
                  <a:pt x="208" y="525"/>
                  <a:pt x="208" y="552"/>
                </a:cubicBezTo>
                <a:cubicBezTo>
                  <a:pt x="208" y="578"/>
                  <a:pt x="186" y="600"/>
                  <a:pt x="160" y="600"/>
                </a:cubicBezTo>
                <a:lnTo>
                  <a:pt x="159" y="600"/>
                </a:lnTo>
                <a:cubicBezTo>
                  <a:pt x="133" y="600"/>
                  <a:pt x="111" y="578"/>
                  <a:pt x="111" y="552"/>
                </a:cubicBezTo>
                <a:lnTo>
                  <a:pt x="111" y="549"/>
                </a:lnTo>
                <a:lnTo>
                  <a:pt x="111" y="544"/>
                </a:lnTo>
                <a:lnTo>
                  <a:pt x="111" y="540"/>
                </a:lnTo>
                <a:lnTo>
                  <a:pt x="111" y="537"/>
                </a:lnTo>
                <a:cubicBezTo>
                  <a:pt x="111" y="511"/>
                  <a:pt x="133" y="489"/>
                  <a:pt x="159" y="489"/>
                </a:cubicBezTo>
                <a:cubicBezTo>
                  <a:pt x="186" y="489"/>
                  <a:pt x="207" y="511"/>
                  <a:pt x="207" y="537"/>
                </a:cubicBezTo>
                <a:lnTo>
                  <a:pt x="207" y="538"/>
                </a:lnTo>
                <a:lnTo>
                  <a:pt x="207" y="541"/>
                </a:lnTo>
                <a:lnTo>
                  <a:pt x="207" y="547"/>
                </a:lnTo>
                <a:lnTo>
                  <a:pt x="159" y="499"/>
                </a:lnTo>
                <a:lnTo>
                  <a:pt x="161" y="499"/>
                </a:lnTo>
                <a:lnTo>
                  <a:pt x="113" y="552"/>
                </a:lnTo>
                <a:lnTo>
                  <a:pt x="113" y="548"/>
                </a:lnTo>
                <a:lnTo>
                  <a:pt x="112" y="542"/>
                </a:lnTo>
                <a:lnTo>
                  <a:pt x="160" y="585"/>
                </a:lnTo>
                <a:lnTo>
                  <a:pt x="159" y="585"/>
                </a:lnTo>
                <a:cubicBezTo>
                  <a:pt x="133" y="585"/>
                  <a:pt x="111" y="564"/>
                  <a:pt x="111" y="537"/>
                </a:cubicBezTo>
                <a:cubicBezTo>
                  <a:pt x="111" y="511"/>
                  <a:pt x="133" y="489"/>
                  <a:pt x="159" y="489"/>
                </a:cubicBezTo>
                <a:lnTo>
                  <a:pt x="160" y="489"/>
                </a:lnTo>
                <a:lnTo>
                  <a:pt x="112" y="537"/>
                </a:lnTo>
                <a:lnTo>
                  <a:pt x="112" y="535"/>
                </a:lnTo>
                <a:lnTo>
                  <a:pt x="114" y="547"/>
                </a:lnTo>
                <a:lnTo>
                  <a:pt x="113" y="545"/>
                </a:lnTo>
                <a:lnTo>
                  <a:pt x="208" y="533"/>
                </a:lnTo>
                <a:lnTo>
                  <a:pt x="208" y="535"/>
                </a:lnTo>
                <a:lnTo>
                  <a:pt x="208" y="537"/>
                </a:lnTo>
                <a:cubicBezTo>
                  <a:pt x="208" y="564"/>
                  <a:pt x="186" y="585"/>
                  <a:pt x="160" y="585"/>
                </a:cubicBezTo>
                <a:cubicBezTo>
                  <a:pt x="133" y="585"/>
                  <a:pt x="112" y="564"/>
                  <a:pt x="112" y="537"/>
                </a:cubicBezTo>
                <a:lnTo>
                  <a:pt x="112" y="533"/>
                </a:lnTo>
                <a:lnTo>
                  <a:pt x="112" y="530"/>
                </a:lnTo>
                <a:lnTo>
                  <a:pt x="112" y="528"/>
                </a:lnTo>
                <a:cubicBezTo>
                  <a:pt x="112" y="501"/>
                  <a:pt x="133" y="480"/>
                  <a:pt x="160" y="480"/>
                </a:cubicBezTo>
                <a:cubicBezTo>
                  <a:pt x="186" y="480"/>
                  <a:pt x="208" y="501"/>
                  <a:pt x="208" y="528"/>
                </a:cubicBezTo>
                <a:lnTo>
                  <a:pt x="208" y="530"/>
                </a:lnTo>
                <a:lnTo>
                  <a:pt x="208" y="533"/>
                </a:lnTo>
                <a:cubicBezTo>
                  <a:pt x="208" y="559"/>
                  <a:pt x="186" y="581"/>
                  <a:pt x="160" y="581"/>
                </a:cubicBezTo>
                <a:cubicBezTo>
                  <a:pt x="133" y="581"/>
                  <a:pt x="112" y="559"/>
                  <a:pt x="112" y="533"/>
                </a:cubicBezTo>
                <a:lnTo>
                  <a:pt x="112" y="530"/>
                </a:lnTo>
                <a:lnTo>
                  <a:pt x="113" y="542"/>
                </a:lnTo>
                <a:lnTo>
                  <a:pt x="113" y="540"/>
                </a:lnTo>
                <a:lnTo>
                  <a:pt x="207" y="528"/>
                </a:lnTo>
                <a:lnTo>
                  <a:pt x="207" y="530"/>
                </a:lnTo>
                <a:lnTo>
                  <a:pt x="207" y="533"/>
                </a:lnTo>
                <a:lnTo>
                  <a:pt x="112" y="528"/>
                </a:lnTo>
                <a:lnTo>
                  <a:pt x="112" y="523"/>
                </a:lnTo>
                <a:lnTo>
                  <a:pt x="112" y="523"/>
                </a:lnTo>
                <a:lnTo>
                  <a:pt x="160" y="571"/>
                </a:lnTo>
                <a:lnTo>
                  <a:pt x="158" y="571"/>
                </a:lnTo>
                <a:lnTo>
                  <a:pt x="206" y="514"/>
                </a:lnTo>
                <a:lnTo>
                  <a:pt x="206" y="517"/>
                </a:lnTo>
                <a:lnTo>
                  <a:pt x="206" y="516"/>
                </a:lnTo>
                <a:lnTo>
                  <a:pt x="113" y="516"/>
                </a:lnTo>
                <a:lnTo>
                  <a:pt x="113" y="514"/>
                </a:lnTo>
                <a:lnTo>
                  <a:pt x="113" y="514"/>
                </a:lnTo>
                <a:lnTo>
                  <a:pt x="160" y="571"/>
                </a:lnTo>
                <a:lnTo>
                  <a:pt x="159" y="571"/>
                </a:lnTo>
                <a:lnTo>
                  <a:pt x="158" y="571"/>
                </a:lnTo>
                <a:cubicBezTo>
                  <a:pt x="144" y="571"/>
                  <a:pt x="130" y="565"/>
                  <a:pt x="121" y="554"/>
                </a:cubicBezTo>
                <a:cubicBezTo>
                  <a:pt x="112" y="542"/>
                  <a:pt x="108" y="528"/>
                  <a:pt x="112" y="513"/>
                </a:cubicBezTo>
                <a:lnTo>
                  <a:pt x="113" y="506"/>
                </a:lnTo>
                <a:lnTo>
                  <a:pt x="113" y="503"/>
                </a:lnTo>
                <a:lnTo>
                  <a:pt x="114" y="499"/>
                </a:lnTo>
                <a:lnTo>
                  <a:pt x="113" y="505"/>
                </a:lnTo>
                <a:lnTo>
                  <a:pt x="113" y="504"/>
                </a:lnTo>
                <a:lnTo>
                  <a:pt x="209" y="510"/>
                </a:lnTo>
                <a:lnTo>
                  <a:pt x="209" y="514"/>
                </a:lnTo>
                <a:lnTo>
                  <a:pt x="208" y="519"/>
                </a:lnTo>
                <a:cubicBezTo>
                  <a:pt x="206" y="543"/>
                  <a:pt x="185" y="562"/>
                  <a:pt x="160" y="562"/>
                </a:cubicBezTo>
                <a:lnTo>
                  <a:pt x="159" y="562"/>
                </a:lnTo>
                <a:cubicBezTo>
                  <a:pt x="140" y="562"/>
                  <a:pt x="123" y="550"/>
                  <a:pt x="115" y="532"/>
                </a:cubicBezTo>
                <a:cubicBezTo>
                  <a:pt x="108" y="514"/>
                  <a:pt x="112" y="494"/>
                  <a:pt x="126" y="480"/>
                </a:cubicBezTo>
                <a:lnTo>
                  <a:pt x="131" y="475"/>
                </a:lnTo>
                <a:lnTo>
                  <a:pt x="117" y="514"/>
                </a:lnTo>
                <a:lnTo>
                  <a:pt x="116" y="509"/>
                </a:lnTo>
                <a:lnTo>
                  <a:pt x="116" y="505"/>
                </a:lnTo>
                <a:cubicBezTo>
                  <a:pt x="114" y="491"/>
                  <a:pt x="119" y="478"/>
                  <a:pt x="128" y="467"/>
                </a:cubicBezTo>
                <a:cubicBezTo>
                  <a:pt x="137" y="457"/>
                  <a:pt x="150" y="451"/>
                  <a:pt x="163" y="451"/>
                </a:cubicBezTo>
                <a:lnTo>
                  <a:pt x="164" y="451"/>
                </a:lnTo>
                <a:cubicBezTo>
                  <a:pt x="187" y="451"/>
                  <a:pt x="207" y="468"/>
                  <a:pt x="211" y="490"/>
                </a:cubicBezTo>
                <a:lnTo>
                  <a:pt x="212" y="495"/>
                </a:lnTo>
                <a:lnTo>
                  <a:pt x="213" y="504"/>
                </a:lnTo>
                <a:lnTo>
                  <a:pt x="126" y="482"/>
                </a:lnTo>
                <a:lnTo>
                  <a:pt x="127" y="481"/>
                </a:lnTo>
                <a:lnTo>
                  <a:pt x="119" y="500"/>
                </a:lnTo>
                <a:lnTo>
                  <a:pt x="120" y="497"/>
                </a:lnTo>
                <a:cubicBezTo>
                  <a:pt x="123" y="473"/>
                  <a:pt x="144" y="456"/>
                  <a:pt x="167" y="456"/>
                </a:cubicBezTo>
                <a:lnTo>
                  <a:pt x="168" y="456"/>
                </a:lnTo>
                <a:lnTo>
                  <a:pt x="168" y="456"/>
                </a:lnTo>
                <a:lnTo>
                  <a:pt x="127" y="529"/>
                </a:lnTo>
                <a:lnTo>
                  <a:pt x="124" y="524"/>
                </a:lnTo>
                <a:cubicBezTo>
                  <a:pt x="118" y="514"/>
                  <a:pt x="116" y="502"/>
                  <a:pt x="118" y="490"/>
                </a:cubicBezTo>
                <a:lnTo>
                  <a:pt x="119" y="485"/>
                </a:lnTo>
                <a:lnTo>
                  <a:pt x="121" y="480"/>
                </a:lnTo>
                <a:cubicBezTo>
                  <a:pt x="125" y="458"/>
                  <a:pt x="145" y="442"/>
                  <a:pt x="167" y="442"/>
                </a:cubicBezTo>
                <a:lnTo>
                  <a:pt x="168" y="442"/>
                </a:lnTo>
                <a:cubicBezTo>
                  <a:pt x="187" y="442"/>
                  <a:pt x="203" y="452"/>
                  <a:pt x="211" y="469"/>
                </a:cubicBezTo>
                <a:lnTo>
                  <a:pt x="214" y="474"/>
                </a:lnTo>
                <a:lnTo>
                  <a:pt x="171" y="447"/>
                </a:lnTo>
                <a:lnTo>
                  <a:pt x="172" y="447"/>
                </a:lnTo>
                <a:lnTo>
                  <a:pt x="132" y="468"/>
                </a:lnTo>
                <a:lnTo>
                  <a:pt x="134" y="465"/>
                </a:lnTo>
                <a:lnTo>
                  <a:pt x="137" y="461"/>
                </a:lnTo>
                <a:cubicBezTo>
                  <a:pt x="149" y="446"/>
                  <a:pt x="168" y="439"/>
                  <a:pt x="187" y="443"/>
                </a:cubicBezTo>
                <a:cubicBezTo>
                  <a:pt x="206" y="448"/>
                  <a:pt x="220" y="463"/>
                  <a:pt x="223" y="482"/>
                </a:cubicBezTo>
                <a:lnTo>
                  <a:pt x="223" y="485"/>
                </a:lnTo>
                <a:lnTo>
                  <a:pt x="223" y="483"/>
                </a:lnTo>
                <a:lnTo>
                  <a:pt x="128" y="495"/>
                </a:lnTo>
                <a:lnTo>
                  <a:pt x="128" y="492"/>
                </a:lnTo>
                <a:lnTo>
                  <a:pt x="128" y="487"/>
                </a:lnTo>
                <a:lnTo>
                  <a:pt x="128" y="483"/>
                </a:lnTo>
                <a:lnTo>
                  <a:pt x="128" y="480"/>
                </a:lnTo>
                <a:cubicBezTo>
                  <a:pt x="128" y="458"/>
                  <a:pt x="144" y="439"/>
                  <a:pt x="165" y="434"/>
                </a:cubicBezTo>
                <a:cubicBezTo>
                  <a:pt x="187" y="429"/>
                  <a:pt x="209" y="439"/>
                  <a:pt x="219" y="459"/>
                </a:cubicBezTo>
                <a:lnTo>
                  <a:pt x="220" y="460"/>
                </a:lnTo>
                <a:cubicBezTo>
                  <a:pt x="222" y="465"/>
                  <a:pt x="224" y="470"/>
                  <a:pt x="225" y="476"/>
                </a:cubicBezTo>
                <a:lnTo>
                  <a:pt x="225" y="480"/>
                </a:lnTo>
                <a:lnTo>
                  <a:pt x="223" y="470"/>
                </a:lnTo>
                <a:lnTo>
                  <a:pt x="225" y="475"/>
                </a:lnTo>
                <a:cubicBezTo>
                  <a:pt x="229" y="489"/>
                  <a:pt x="227" y="506"/>
                  <a:pt x="218" y="518"/>
                </a:cubicBezTo>
                <a:cubicBezTo>
                  <a:pt x="209" y="531"/>
                  <a:pt x="194" y="538"/>
                  <a:pt x="179" y="538"/>
                </a:cubicBezTo>
                <a:lnTo>
                  <a:pt x="178" y="538"/>
                </a:lnTo>
                <a:cubicBezTo>
                  <a:pt x="164" y="538"/>
                  <a:pt x="151" y="532"/>
                  <a:pt x="142" y="522"/>
                </a:cubicBezTo>
                <a:cubicBezTo>
                  <a:pt x="133" y="512"/>
                  <a:pt x="129" y="498"/>
                  <a:pt x="130" y="485"/>
                </a:cubicBezTo>
                <a:lnTo>
                  <a:pt x="131" y="480"/>
                </a:lnTo>
                <a:lnTo>
                  <a:pt x="130" y="480"/>
                </a:lnTo>
                <a:cubicBezTo>
                  <a:pt x="130" y="454"/>
                  <a:pt x="152" y="432"/>
                  <a:pt x="178" y="432"/>
                </a:cubicBezTo>
                <a:lnTo>
                  <a:pt x="179" y="432"/>
                </a:lnTo>
                <a:lnTo>
                  <a:pt x="131" y="475"/>
                </a:lnTo>
                <a:lnTo>
                  <a:pt x="132" y="471"/>
                </a:lnTo>
                <a:cubicBezTo>
                  <a:pt x="132" y="467"/>
                  <a:pt x="133" y="464"/>
                  <a:pt x="134" y="461"/>
                </a:cubicBezTo>
                <a:lnTo>
                  <a:pt x="135" y="458"/>
                </a:lnTo>
                <a:lnTo>
                  <a:pt x="134" y="459"/>
                </a:lnTo>
                <a:cubicBezTo>
                  <a:pt x="140" y="438"/>
                  <a:pt x="159" y="423"/>
                  <a:pt x="181" y="423"/>
                </a:cubicBezTo>
                <a:cubicBezTo>
                  <a:pt x="203" y="423"/>
                  <a:pt x="222" y="438"/>
                  <a:pt x="228" y="459"/>
                </a:cubicBezTo>
                <a:lnTo>
                  <a:pt x="228" y="461"/>
                </a:lnTo>
                <a:lnTo>
                  <a:pt x="229" y="468"/>
                </a:lnTo>
                <a:lnTo>
                  <a:pt x="230" y="475"/>
                </a:lnTo>
                <a:cubicBezTo>
                  <a:pt x="232" y="489"/>
                  <a:pt x="227" y="502"/>
                  <a:pt x="218" y="512"/>
                </a:cubicBezTo>
                <a:cubicBezTo>
                  <a:pt x="209" y="523"/>
                  <a:pt x="196" y="528"/>
                  <a:pt x="182" y="528"/>
                </a:cubicBezTo>
                <a:lnTo>
                  <a:pt x="182" y="528"/>
                </a:lnTo>
                <a:cubicBezTo>
                  <a:pt x="168" y="528"/>
                  <a:pt x="155" y="523"/>
                  <a:pt x="146" y="513"/>
                </a:cubicBezTo>
                <a:cubicBezTo>
                  <a:pt x="137" y="503"/>
                  <a:pt x="133" y="489"/>
                  <a:pt x="134" y="476"/>
                </a:cubicBezTo>
                <a:lnTo>
                  <a:pt x="135" y="471"/>
                </a:lnTo>
                <a:lnTo>
                  <a:pt x="135" y="466"/>
                </a:lnTo>
                <a:cubicBezTo>
                  <a:pt x="138" y="440"/>
                  <a:pt x="160" y="422"/>
                  <a:pt x="186" y="423"/>
                </a:cubicBezTo>
                <a:cubicBezTo>
                  <a:pt x="211" y="424"/>
                  <a:pt x="231" y="445"/>
                  <a:pt x="231" y="471"/>
                </a:cubicBezTo>
                <a:lnTo>
                  <a:pt x="231" y="474"/>
                </a:lnTo>
                <a:lnTo>
                  <a:pt x="231" y="476"/>
                </a:lnTo>
                <a:cubicBezTo>
                  <a:pt x="231" y="502"/>
                  <a:pt x="209" y="524"/>
                  <a:pt x="183" y="524"/>
                </a:cubicBezTo>
                <a:lnTo>
                  <a:pt x="182" y="524"/>
                </a:lnTo>
                <a:cubicBezTo>
                  <a:pt x="156" y="524"/>
                  <a:pt x="134" y="502"/>
                  <a:pt x="134" y="476"/>
                </a:cubicBezTo>
                <a:lnTo>
                  <a:pt x="134" y="473"/>
                </a:lnTo>
                <a:lnTo>
                  <a:pt x="134" y="468"/>
                </a:lnTo>
                <a:lnTo>
                  <a:pt x="134" y="469"/>
                </a:lnTo>
                <a:lnTo>
                  <a:pt x="134" y="461"/>
                </a:lnTo>
                <a:cubicBezTo>
                  <a:pt x="134" y="435"/>
                  <a:pt x="155" y="413"/>
                  <a:pt x="182" y="413"/>
                </a:cubicBezTo>
                <a:cubicBezTo>
                  <a:pt x="208" y="413"/>
                  <a:pt x="230" y="435"/>
                  <a:pt x="230" y="461"/>
                </a:cubicBezTo>
                <a:lnTo>
                  <a:pt x="230" y="463"/>
                </a:lnTo>
                <a:lnTo>
                  <a:pt x="229" y="455"/>
                </a:lnTo>
                <a:lnTo>
                  <a:pt x="230" y="458"/>
                </a:lnTo>
                <a:cubicBezTo>
                  <a:pt x="230" y="461"/>
                  <a:pt x="230" y="463"/>
                  <a:pt x="230" y="466"/>
                </a:cubicBezTo>
                <a:lnTo>
                  <a:pt x="230" y="469"/>
                </a:lnTo>
                <a:lnTo>
                  <a:pt x="230" y="471"/>
                </a:lnTo>
                <a:cubicBezTo>
                  <a:pt x="230" y="497"/>
                  <a:pt x="209" y="519"/>
                  <a:pt x="182" y="519"/>
                </a:cubicBezTo>
                <a:cubicBezTo>
                  <a:pt x="156" y="519"/>
                  <a:pt x="134" y="497"/>
                  <a:pt x="134" y="471"/>
                </a:cubicBezTo>
                <a:lnTo>
                  <a:pt x="134" y="469"/>
                </a:lnTo>
                <a:lnTo>
                  <a:pt x="134" y="466"/>
                </a:lnTo>
                <a:lnTo>
                  <a:pt x="134" y="466"/>
                </a:lnTo>
                <a:lnTo>
                  <a:pt x="230" y="461"/>
                </a:lnTo>
                <a:lnTo>
                  <a:pt x="230" y="464"/>
                </a:lnTo>
                <a:lnTo>
                  <a:pt x="230" y="466"/>
                </a:lnTo>
                <a:cubicBezTo>
                  <a:pt x="230" y="493"/>
                  <a:pt x="208" y="514"/>
                  <a:pt x="182" y="514"/>
                </a:cubicBezTo>
                <a:cubicBezTo>
                  <a:pt x="155" y="514"/>
                  <a:pt x="134" y="493"/>
                  <a:pt x="134" y="466"/>
                </a:cubicBezTo>
                <a:lnTo>
                  <a:pt x="134" y="464"/>
                </a:lnTo>
                <a:lnTo>
                  <a:pt x="135" y="472"/>
                </a:lnTo>
                <a:lnTo>
                  <a:pt x="134" y="469"/>
                </a:lnTo>
                <a:cubicBezTo>
                  <a:pt x="133" y="464"/>
                  <a:pt x="133" y="459"/>
                  <a:pt x="134" y="454"/>
                </a:cubicBezTo>
                <a:lnTo>
                  <a:pt x="135" y="451"/>
                </a:lnTo>
                <a:lnTo>
                  <a:pt x="134" y="458"/>
                </a:lnTo>
                <a:lnTo>
                  <a:pt x="134" y="457"/>
                </a:lnTo>
                <a:cubicBezTo>
                  <a:pt x="134" y="433"/>
                  <a:pt x="152" y="412"/>
                  <a:pt x="176" y="409"/>
                </a:cubicBezTo>
                <a:cubicBezTo>
                  <a:pt x="200" y="406"/>
                  <a:pt x="223" y="422"/>
                  <a:pt x="229" y="445"/>
                </a:cubicBezTo>
                <a:lnTo>
                  <a:pt x="229" y="447"/>
                </a:lnTo>
                <a:lnTo>
                  <a:pt x="230" y="452"/>
                </a:lnTo>
                <a:cubicBezTo>
                  <a:pt x="233" y="466"/>
                  <a:pt x="229" y="481"/>
                  <a:pt x="220" y="492"/>
                </a:cubicBezTo>
                <a:cubicBezTo>
                  <a:pt x="211" y="503"/>
                  <a:pt x="197" y="509"/>
                  <a:pt x="183" y="509"/>
                </a:cubicBezTo>
                <a:lnTo>
                  <a:pt x="182" y="509"/>
                </a:lnTo>
                <a:cubicBezTo>
                  <a:pt x="158" y="509"/>
                  <a:pt x="137" y="491"/>
                  <a:pt x="134" y="467"/>
                </a:cubicBezTo>
                <a:lnTo>
                  <a:pt x="134" y="462"/>
                </a:lnTo>
                <a:cubicBezTo>
                  <a:pt x="133" y="458"/>
                  <a:pt x="133" y="453"/>
                  <a:pt x="134" y="449"/>
                </a:cubicBezTo>
                <a:lnTo>
                  <a:pt x="135" y="446"/>
                </a:lnTo>
                <a:lnTo>
                  <a:pt x="134" y="454"/>
                </a:lnTo>
                <a:lnTo>
                  <a:pt x="134" y="452"/>
                </a:lnTo>
                <a:cubicBezTo>
                  <a:pt x="134" y="428"/>
                  <a:pt x="152" y="407"/>
                  <a:pt x="176" y="404"/>
                </a:cubicBezTo>
                <a:cubicBezTo>
                  <a:pt x="200" y="401"/>
                  <a:pt x="223" y="417"/>
                  <a:pt x="229" y="440"/>
                </a:cubicBezTo>
                <a:lnTo>
                  <a:pt x="229" y="442"/>
                </a:lnTo>
                <a:cubicBezTo>
                  <a:pt x="230" y="446"/>
                  <a:pt x="230" y="450"/>
                  <a:pt x="230" y="454"/>
                </a:cubicBezTo>
                <a:lnTo>
                  <a:pt x="230" y="457"/>
                </a:lnTo>
                <a:lnTo>
                  <a:pt x="230" y="460"/>
                </a:lnTo>
                <a:lnTo>
                  <a:pt x="230" y="461"/>
                </a:lnTo>
                <a:cubicBezTo>
                  <a:pt x="230" y="485"/>
                  <a:pt x="213" y="505"/>
                  <a:pt x="190" y="509"/>
                </a:cubicBezTo>
                <a:cubicBezTo>
                  <a:pt x="167" y="513"/>
                  <a:pt x="144" y="499"/>
                  <a:pt x="137" y="477"/>
                </a:cubicBezTo>
                <a:lnTo>
                  <a:pt x="136" y="475"/>
                </a:lnTo>
                <a:cubicBezTo>
                  <a:pt x="135" y="470"/>
                  <a:pt x="134" y="465"/>
                  <a:pt x="134" y="460"/>
                </a:cubicBezTo>
                <a:lnTo>
                  <a:pt x="134" y="456"/>
                </a:lnTo>
                <a:lnTo>
                  <a:pt x="135" y="464"/>
                </a:lnTo>
                <a:lnTo>
                  <a:pt x="134" y="461"/>
                </a:lnTo>
                <a:cubicBezTo>
                  <a:pt x="134" y="459"/>
                  <a:pt x="133" y="456"/>
                  <a:pt x="133" y="453"/>
                </a:cubicBezTo>
                <a:lnTo>
                  <a:pt x="133" y="452"/>
                </a:lnTo>
                <a:cubicBezTo>
                  <a:pt x="133" y="425"/>
                  <a:pt x="155" y="404"/>
                  <a:pt x="181" y="404"/>
                </a:cubicBezTo>
                <a:cubicBezTo>
                  <a:pt x="208" y="404"/>
                  <a:pt x="229" y="425"/>
                  <a:pt x="229" y="452"/>
                </a:cubicBezTo>
                <a:lnTo>
                  <a:pt x="229" y="453"/>
                </a:lnTo>
                <a:lnTo>
                  <a:pt x="229" y="446"/>
                </a:lnTo>
                <a:lnTo>
                  <a:pt x="229" y="449"/>
                </a:lnTo>
                <a:cubicBezTo>
                  <a:pt x="230" y="451"/>
                  <a:pt x="230" y="454"/>
                  <a:pt x="230" y="456"/>
                </a:cubicBezTo>
                <a:lnTo>
                  <a:pt x="230" y="460"/>
                </a:lnTo>
                <a:lnTo>
                  <a:pt x="228" y="445"/>
                </a:lnTo>
                <a:lnTo>
                  <a:pt x="228" y="446"/>
                </a:lnTo>
                <a:lnTo>
                  <a:pt x="137" y="446"/>
                </a:lnTo>
                <a:lnTo>
                  <a:pt x="137" y="445"/>
                </a:lnTo>
                <a:lnTo>
                  <a:pt x="135" y="460"/>
                </a:lnTo>
                <a:lnTo>
                  <a:pt x="135" y="457"/>
                </a:lnTo>
                <a:cubicBezTo>
                  <a:pt x="135" y="451"/>
                  <a:pt x="136" y="445"/>
                  <a:pt x="138" y="439"/>
                </a:cubicBezTo>
                <a:lnTo>
                  <a:pt x="140" y="434"/>
                </a:lnTo>
                <a:lnTo>
                  <a:pt x="138" y="462"/>
                </a:lnTo>
                <a:lnTo>
                  <a:pt x="137" y="458"/>
                </a:lnTo>
                <a:cubicBezTo>
                  <a:pt x="134" y="444"/>
                  <a:pt x="137" y="429"/>
                  <a:pt x="147" y="417"/>
                </a:cubicBezTo>
                <a:cubicBezTo>
                  <a:pt x="156" y="406"/>
                  <a:pt x="169" y="399"/>
                  <a:pt x="184" y="399"/>
                </a:cubicBezTo>
                <a:lnTo>
                  <a:pt x="185" y="399"/>
                </a:lnTo>
                <a:cubicBezTo>
                  <a:pt x="209" y="399"/>
                  <a:pt x="230" y="418"/>
                  <a:pt x="233" y="442"/>
                </a:cubicBezTo>
                <a:lnTo>
                  <a:pt x="233" y="447"/>
                </a:lnTo>
                <a:lnTo>
                  <a:pt x="234" y="452"/>
                </a:lnTo>
                <a:lnTo>
                  <a:pt x="186" y="409"/>
                </a:lnTo>
                <a:lnTo>
                  <a:pt x="188" y="409"/>
                </a:lnTo>
                <a:lnTo>
                  <a:pt x="140" y="457"/>
                </a:lnTo>
                <a:lnTo>
                  <a:pt x="140" y="451"/>
                </a:lnTo>
                <a:lnTo>
                  <a:pt x="140" y="447"/>
                </a:lnTo>
                <a:cubicBezTo>
                  <a:pt x="140" y="423"/>
                  <a:pt x="158" y="403"/>
                  <a:pt x="182" y="400"/>
                </a:cubicBezTo>
                <a:cubicBezTo>
                  <a:pt x="206" y="397"/>
                  <a:pt x="229" y="412"/>
                  <a:pt x="235" y="436"/>
                </a:cubicBezTo>
                <a:lnTo>
                  <a:pt x="235" y="438"/>
                </a:lnTo>
                <a:lnTo>
                  <a:pt x="236" y="443"/>
                </a:lnTo>
                <a:lnTo>
                  <a:pt x="142" y="440"/>
                </a:lnTo>
                <a:lnTo>
                  <a:pt x="143" y="438"/>
                </a:lnTo>
                <a:lnTo>
                  <a:pt x="143" y="438"/>
                </a:lnTo>
                <a:cubicBezTo>
                  <a:pt x="147" y="416"/>
                  <a:pt x="167" y="399"/>
                  <a:pt x="190" y="399"/>
                </a:cubicBezTo>
                <a:lnTo>
                  <a:pt x="190" y="399"/>
                </a:lnTo>
                <a:lnTo>
                  <a:pt x="142" y="447"/>
                </a:lnTo>
                <a:lnTo>
                  <a:pt x="142" y="442"/>
                </a:lnTo>
                <a:lnTo>
                  <a:pt x="143" y="432"/>
                </a:lnTo>
                <a:cubicBezTo>
                  <a:pt x="146" y="410"/>
                  <a:pt x="164" y="392"/>
                  <a:pt x="186" y="390"/>
                </a:cubicBezTo>
                <a:cubicBezTo>
                  <a:pt x="209" y="388"/>
                  <a:pt x="229" y="402"/>
                  <a:pt x="237" y="423"/>
                </a:cubicBezTo>
                <a:lnTo>
                  <a:pt x="237" y="424"/>
                </a:lnTo>
                <a:lnTo>
                  <a:pt x="238" y="427"/>
                </a:lnTo>
                <a:lnTo>
                  <a:pt x="240" y="433"/>
                </a:lnTo>
                <a:lnTo>
                  <a:pt x="240" y="432"/>
                </a:lnTo>
                <a:lnTo>
                  <a:pt x="146" y="447"/>
                </a:lnTo>
                <a:lnTo>
                  <a:pt x="146" y="444"/>
                </a:lnTo>
                <a:lnTo>
                  <a:pt x="146" y="440"/>
                </a:lnTo>
                <a:lnTo>
                  <a:pt x="146" y="441"/>
                </a:lnTo>
                <a:lnTo>
                  <a:pt x="145" y="433"/>
                </a:lnTo>
                <a:cubicBezTo>
                  <a:pt x="145" y="411"/>
                  <a:pt x="161" y="391"/>
                  <a:pt x="182" y="386"/>
                </a:cubicBezTo>
                <a:cubicBezTo>
                  <a:pt x="204" y="381"/>
                  <a:pt x="226" y="392"/>
                  <a:pt x="236" y="412"/>
                </a:cubicBezTo>
                <a:lnTo>
                  <a:pt x="237" y="413"/>
                </a:lnTo>
                <a:cubicBezTo>
                  <a:pt x="239" y="417"/>
                  <a:pt x="241" y="423"/>
                  <a:pt x="242" y="428"/>
                </a:cubicBezTo>
                <a:lnTo>
                  <a:pt x="242" y="432"/>
                </a:lnTo>
                <a:lnTo>
                  <a:pt x="242" y="446"/>
                </a:lnTo>
                <a:lnTo>
                  <a:pt x="242" y="456"/>
                </a:lnTo>
                <a:lnTo>
                  <a:pt x="242" y="452"/>
                </a:lnTo>
                <a:lnTo>
                  <a:pt x="160" y="418"/>
                </a:lnTo>
                <a:lnTo>
                  <a:pt x="161" y="418"/>
                </a:lnTo>
                <a:lnTo>
                  <a:pt x="146" y="451"/>
                </a:lnTo>
                <a:lnTo>
                  <a:pt x="146" y="449"/>
                </a:lnTo>
                <a:lnTo>
                  <a:pt x="147" y="439"/>
                </a:lnTo>
                <a:lnTo>
                  <a:pt x="148" y="433"/>
                </a:lnTo>
                <a:lnTo>
                  <a:pt x="147" y="433"/>
                </a:lnTo>
                <a:cubicBezTo>
                  <a:pt x="147" y="430"/>
                  <a:pt x="148" y="427"/>
                  <a:pt x="148" y="424"/>
                </a:cubicBezTo>
                <a:lnTo>
                  <a:pt x="149" y="421"/>
                </a:lnTo>
                <a:lnTo>
                  <a:pt x="148" y="430"/>
                </a:lnTo>
                <a:lnTo>
                  <a:pt x="148" y="428"/>
                </a:lnTo>
                <a:cubicBezTo>
                  <a:pt x="148" y="404"/>
                  <a:pt x="166" y="384"/>
                  <a:pt x="190" y="381"/>
                </a:cubicBezTo>
                <a:cubicBezTo>
                  <a:pt x="214" y="378"/>
                  <a:pt x="237" y="393"/>
                  <a:pt x="243" y="417"/>
                </a:cubicBezTo>
                <a:lnTo>
                  <a:pt x="243" y="419"/>
                </a:lnTo>
                <a:lnTo>
                  <a:pt x="244" y="424"/>
                </a:lnTo>
                <a:lnTo>
                  <a:pt x="197" y="385"/>
                </a:lnTo>
                <a:lnTo>
                  <a:pt x="197" y="385"/>
                </a:lnTo>
                <a:lnTo>
                  <a:pt x="150" y="428"/>
                </a:lnTo>
                <a:lnTo>
                  <a:pt x="150" y="423"/>
                </a:lnTo>
                <a:lnTo>
                  <a:pt x="151" y="418"/>
                </a:lnTo>
                <a:lnTo>
                  <a:pt x="246" y="433"/>
                </a:lnTo>
                <a:lnTo>
                  <a:pt x="245" y="435"/>
                </a:lnTo>
                <a:lnTo>
                  <a:pt x="246" y="426"/>
                </a:lnTo>
                <a:lnTo>
                  <a:pt x="246" y="428"/>
                </a:lnTo>
                <a:lnTo>
                  <a:pt x="151" y="419"/>
                </a:lnTo>
                <a:lnTo>
                  <a:pt x="152" y="414"/>
                </a:lnTo>
                <a:lnTo>
                  <a:pt x="152" y="413"/>
                </a:lnTo>
                <a:lnTo>
                  <a:pt x="151" y="420"/>
                </a:lnTo>
                <a:lnTo>
                  <a:pt x="151" y="419"/>
                </a:lnTo>
                <a:cubicBezTo>
                  <a:pt x="151" y="392"/>
                  <a:pt x="173" y="371"/>
                  <a:pt x="199" y="371"/>
                </a:cubicBezTo>
                <a:cubicBezTo>
                  <a:pt x="226" y="371"/>
                  <a:pt x="247" y="392"/>
                  <a:pt x="247" y="419"/>
                </a:cubicBezTo>
                <a:lnTo>
                  <a:pt x="247" y="420"/>
                </a:lnTo>
                <a:lnTo>
                  <a:pt x="247" y="413"/>
                </a:lnTo>
                <a:lnTo>
                  <a:pt x="247" y="416"/>
                </a:lnTo>
                <a:cubicBezTo>
                  <a:pt x="248" y="418"/>
                  <a:pt x="248" y="421"/>
                  <a:pt x="248" y="423"/>
                </a:cubicBezTo>
                <a:lnTo>
                  <a:pt x="248" y="428"/>
                </a:lnTo>
                <a:lnTo>
                  <a:pt x="153" y="419"/>
                </a:lnTo>
                <a:lnTo>
                  <a:pt x="153" y="417"/>
                </a:lnTo>
                <a:lnTo>
                  <a:pt x="152" y="426"/>
                </a:lnTo>
                <a:lnTo>
                  <a:pt x="152" y="423"/>
                </a:lnTo>
                <a:cubicBezTo>
                  <a:pt x="152" y="397"/>
                  <a:pt x="174" y="375"/>
                  <a:pt x="200" y="375"/>
                </a:cubicBezTo>
                <a:cubicBezTo>
                  <a:pt x="227" y="375"/>
                  <a:pt x="248" y="397"/>
                  <a:pt x="248" y="423"/>
                </a:cubicBezTo>
                <a:lnTo>
                  <a:pt x="248" y="426"/>
                </a:lnTo>
                <a:lnTo>
                  <a:pt x="247" y="415"/>
                </a:lnTo>
                <a:lnTo>
                  <a:pt x="248" y="417"/>
                </a:lnTo>
                <a:lnTo>
                  <a:pt x="153" y="428"/>
                </a:lnTo>
                <a:lnTo>
                  <a:pt x="153" y="425"/>
                </a:lnTo>
                <a:lnTo>
                  <a:pt x="153" y="421"/>
                </a:lnTo>
                <a:lnTo>
                  <a:pt x="153" y="416"/>
                </a:lnTo>
                <a:lnTo>
                  <a:pt x="153" y="414"/>
                </a:lnTo>
                <a:cubicBezTo>
                  <a:pt x="153" y="392"/>
                  <a:pt x="168" y="372"/>
                  <a:pt x="190" y="367"/>
                </a:cubicBezTo>
                <a:cubicBezTo>
                  <a:pt x="212" y="362"/>
                  <a:pt x="234" y="373"/>
                  <a:pt x="244" y="393"/>
                </a:cubicBezTo>
                <a:lnTo>
                  <a:pt x="244" y="394"/>
                </a:lnTo>
                <a:cubicBezTo>
                  <a:pt x="248" y="400"/>
                  <a:pt x="249" y="408"/>
                  <a:pt x="249" y="415"/>
                </a:cubicBezTo>
                <a:lnTo>
                  <a:pt x="249" y="418"/>
                </a:lnTo>
                <a:lnTo>
                  <a:pt x="250" y="419"/>
                </a:lnTo>
                <a:lnTo>
                  <a:pt x="202" y="375"/>
                </a:lnTo>
                <a:lnTo>
                  <a:pt x="202" y="375"/>
                </a:lnTo>
                <a:lnTo>
                  <a:pt x="154" y="423"/>
                </a:lnTo>
                <a:lnTo>
                  <a:pt x="154" y="421"/>
                </a:lnTo>
                <a:lnTo>
                  <a:pt x="156" y="433"/>
                </a:lnTo>
                <a:lnTo>
                  <a:pt x="155" y="431"/>
                </a:lnTo>
                <a:lnTo>
                  <a:pt x="249" y="411"/>
                </a:lnTo>
                <a:lnTo>
                  <a:pt x="250" y="414"/>
                </a:lnTo>
                <a:cubicBezTo>
                  <a:pt x="250" y="417"/>
                  <a:pt x="250" y="419"/>
                  <a:pt x="250" y="422"/>
                </a:cubicBezTo>
                <a:lnTo>
                  <a:pt x="250" y="423"/>
                </a:lnTo>
                <a:cubicBezTo>
                  <a:pt x="250" y="450"/>
                  <a:pt x="229" y="471"/>
                  <a:pt x="202" y="471"/>
                </a:cubicBezTo>
                <a:cubicBezTo>
                  <a:pt x="176" y="471"/>
                  <a:pt x="154" y="450"/>
                  <a:pt x="154" y="423"/>
                </a:cubicBezTo>
                <a:lnTo>
                  <a:pt x="154" y="421"/>
                </a:lnTo>
                <a:lnTo>
                  <a:pt x="154" y="416"/>
                </a:lnTo>
                <a:lnTo>
                  <a:pt x="154" y="417"/>
                </a:lnTo>
                <a:lnTo>
                  <a:pt x="154" y="409"/>
                </a:lnTo>
                <a:cubicBezTo>
                  <a:pt x="154" y="383"/>
                  <a:pt x="175" y="361"/>
                  <a:pt x="202" y="361"/>
                </a:cubicBezTo>
                <a:cubicBezTo>
                  <a:pt x="228" y="361"/>
                  <a:pt x="250" y="383"/>
                  <a:pt x="250" y="409"/>
                </a:cubicBezTo>
                <a:lnTo>
                  <a:pt x="250" y="410"/>
                </a:lnTo>
                <a:lnTo>
                  <a:pt x="250" y="414"/>
                </a:lnTo>
                <a:cubicBezTo>
                  <a:pt x="250" y="416"/>
                  <a:pt x="250" y="419"/>
                  <a:pt x="249" y="421"/>
                </a:cubicBezTo>
                <a:lnTo>
                  <a:pt x="249" y="424"/>
                </a:lnTo>
                <a:lnTo>
                  <a:pt x="249" y="417"/>
                </a:lnTo>
                <a:lnTo>
                  <a:pt x="249" y="419"/>
                </a:lnTo>
                <a:lnTo>
                  <a:pt x="154" y="413"/>
                </a:lnTo>
                <a:lnTo>
                  <a:pt x="154" y="409"/>
                </a:lnTo>
                <a:lnTo>
                  <a:pt x="155" y="405"/>
                </a:lnTo>
                <a:lnTo>
                  <a:pt x="154" y="404"/>
                </a:lnTo>
                <a:lnTo>
                  <a:pt x="202" y="452"/>
                </a:lnTo>
                <a:lnTo>
                  <a:pt x="201" y="452"/>
                </a:lnTo>
                <a:lnTo>
                  <a:pt x="249" y="395"/>
                </a:lnTo>
                <a:lnTo>
                  <a:pt x="250" y="400"/>
                </a:lnTo>
                <a:cubicBezTo>
                  <a:pt x="251" y="406"/>
                  <a:pt x="251" y="412"/>
                  <a:pt x="250" y="417"/>
                </a:cubicBezTo>
                <a:lnTo>
                  <a:pt x="249" y="420"/>
                </a:lnTo>
                <a:cubicBezTo>
                  <a:pt x="249" y="423"/>
                  <a:pt x="248" y="425"/>
                  <a:pt x="248" y="428"/>
                </a:cubicBezTo>
                <a:lnTo>
                  <a:pt x="247" y="429"/>
                </a:lnTo>
                <a:cubicBezTo>
                  <a:pt x="240" y="451"/>
                  <a:pt x="217" y="465"/>
                  <a:pt x="194" y="461"/>
                </a:cubicBezTo>
                <a:cubicBezTo>
                  <a:pt x="171" y="458"/>
                  <a:pt x="153" y="438"/>
                  <a:pt x="153" y="414"/>
                </a:cubicBezTo>
                <a:lnTo>
                  <a:pt x="153" y="409"/>
                </a:lnTo>
                <a:lnTo>
                  <a:pt x="153" y="404"/>
                </a:lnTo>
                <a:cubicBezTo>
                  <a:pt x="153" y="378"/>
                  <a:pt x="175" y="356"/>
                  <a:pt x="201" y="356"/>
                </a:cubicBezTo>
                <a:lnTo>
                  <a:pt x="202" y="356"/>
                </a:lnTo>
                <a:lnTo>
                  <a:pt x="155" y="399"/>
                </a:lnTo>
                <a:lnTo>
                  <a:pt x="155" y="395"/>
                </a:lnTo>
                <a:lnTo>
                  <a:pt x="156" y="390"/>
                </a:lnTo>
                <a:lnTo>
                  <a:pt x="155" y="390"/>
                </a:lnTo>
                <a:cubicBezTo>
                  <a:pt x="155" y="378"/>
                  <a:pt x="161" y="366"/>
                  <a:pt x="170" y="357"/>
                </a:cubicBezTo>
                <a:lnTo>
                  <a:pt x="170" y="356"/>
                </a:lnTo>
                <a:cubicBezTo>
                  <a:pt x="184" y="342"/>
                  <a:pt x="204" y="338"/>
                  <a:pt x="222" y="346"/>
                </a:cubicBezTo>
                <a:cubicBezTo>
                  <a:pt x="240" y="353"/>
                  <a:pt x="252" y="371"/>
                  <a:pt x="252" y="390"/>
                </a:cubicBezTo>
                <a:lnTo>
                  <a:pt x="252" y="393"/>
                </a:lnTo>
                <a:lnTo>
                  <a:pt x="252" y="395"/>
                </a:lnTo>
                <a:lnTo>
                  <a:pt x="253" y="401"/>
                </a:lnTo>
                <a:lnTo>
                  <a:pt x="253" y="409"/>
                </a:lnTo>
                <a:cubicBezTo>
                  <a:pt x="253" y="436"/>
                  <a:pt x="231" y="457"/>
                  <a:pt x="205" y="457"/>
                </a:cubicBezTo>
                <a:cubicBezTo>
                  <a:pt x="178" y="457"/>
                  <a:pt x="157" y="436"/>
                  <a:pt x="157" y="409"/>
                </a:cubicBezTo>
                <a:lnTo>
                  <a:pt x="157" y="408"/>
                </a:lnTo>
                <a:lnTo>
                  <a:pt x="157" y="404"/>
                </a:lnTo>
                <a:lnTo>
                  <a:pt x="158" y="394"/>
                </a:lnTo>
                <a:lnTo>
                  <a:pt x="157" y="390"/>
                </a:lnTo>
                <a:lnTo>
                  <a:pt x="157" y="384"/>
                </a:lnTo>
                <a:lnTo>
                  <a:pt x="157" y="380"/>
                </a:lnTo>
                <a:cubicBezTo>
                  <a:pt x="157" y="354"/>
                  <a:pt x="179" y="332"/>
                  <a:pt x="205" y="332"/>
                </a:cubicBezTo>
                <a:cubicBezTo>
                  <a:pt x="232" y="332"/>
                  <a:pt x="253" y="354"/>
                  <a:pt x="253" y="380"/>
                </a:cubicBezTo>
                <a:lnTo>
                  <a:pt x="253" y="382"/>
                </a:lnTo>
                <a:lnTo>
                  <a:pt x="253" y="385"/>
                </a:lnTo>
                <a:lnTo>
                  <a:pt x="254" y="387"/>
                </a:lnTo>
                <a:lnTo>
                  <a:pt x="254" y="395"/>
                </a:lnTo>
                <a:lnTo>
                  <a:pt x="158" y="389"/>
                </a:lnTo>
                <a:lnTo>
                  <a:pt x="159" y="385"/>
                </a:lnTo>
                <a:lnTo>
                  <a:pt x="159" y="381"/>
                </a:lnTo>
                <a:lnTo>
                  <a:pt x="207" y="433"/>
                </a:lnTo>
                <a:lnTo>
                  <a:pt x="206" y="433"/>
                </a:lnTo>
                <a:cubicBezTo>
                  <a:pt x="180" y="433"/>
                  <a:pt x="158" y="412"/>
                  <a:pt x="158" y="385"/>
                </a:cubicBezTo>
                <a:cubicBezTo>
                  <a:pt x="158" y="359"/>
                  <a:pt x="180" y="337"/>
                  <a:pt x="206" y="337"/>
                </a:cubicBezTo>
                <a:lnTo>
                  <a:pt x="208" y="337"/>
                </a:lnTo>
                <a:cubicBezTo>
                  <a:pt x="234" y="337"/>
                  <a:pt x="256" y="359"/>
                  <a:pt x="256" y="385"/>
                </a:cubicBezTo>
                <a:cubicBezTo>
                  <a:pt x="256" y="412"/>
                  <a:pt x="234" y="433"/>
                  <a:pt x="208" y="433"/>
                </a:cubicBezTo>
                <a:lnTo>
                  <a:pt x="207" y="433"/>
                </a:lnTo>
                <a:cubicBezTo>
                  <a:pt x="181" y="433"/>
                  <a:pt x="159" y="412"/>
                  <a:pt x="159" y="385"/>
                </a:cubicBezTo>
                <a:lnTo>
                  <a:pt x="159" y="382"/>
                </a:lnTo>
                <a:lnTo>
                  <a:pt x="159" y="380"/>
                </a:lnTo>
                <a:cubicBezTo>
                  <a:pt x="159" y="356"/>
                  <a:pt x="178" y="336"/>
                  <a:pt x="202" y="333"/>
                </a:cubicBezTo>
                <a:cubicBezTo>
                  <a:pt x="226" y="330"/>
                  <a:pt x="248" y="345"/>
                  <a:pt x="254" y="369"/>
                </a:cubicBezTo>
                <a:lnTo>
                  <a:pt x="255" y="371"/>
                </a:lnTo>
                <a:lnTo>
                  <a:pt x="256" y="379"/>
                </a:lnTo>
                <a:cubicBezTo>
                  <a:pt x="256" y="381"/>
                  <a:pt x="256" y="384"/>
                  <a:pt x="256" y="386"/>
                </a:cubicBezTo>
                <a:lnTo>
                  <a:pt x="256" y="389"/>
                </a:lnTo>
                <a:lnTo>
                  <a:pt x="251" y="368"/>
                </a:lnTo>
                <a:lnTo>
                  <a:pt x="252" y="369"/>
                </a:lnTo>
                <a:lnTo>
                  <a:pt x="161" y="390"/>
                </a:lnTo>
                <a:lnTo>
                  <a:pt x="161" y="388"/>
                </a:lnTo>
                <a:lnTo>
                  <a:pt x="161" y="384"/>
                </a:lnTo>
                <a:lnTo>
                  <a:pt x="161" y="384"/>
                </a:lnTo>
                <a:lnTo>
                  <a:pt x="160" y="376"/>
                </a:lnTo>
                <a:cubicBezTo>
                  <a:pt x="160" y="349"/>
                  <a:pt x="182" y="328"/>
                  <a:pt x="208" y="328"/>
                </a:cubicBezTo>
                <a:lnTo>
                  <a:pt x="210" y="328"/>
                </a:lnTo>
                <a:lnTo>
                  <a:pt x="210" y="328"/>
                </a:lnTo>
                <a:cubicBezTo>
                  <a:pt x="234" y="328"/>
                  <a:pt x="254" y="345"/>
                  <a:pt x="258" y="368"/>
                </a:cubicBezTo>
                <a:lnTo>
                  <a:pt x="258" y="371"/>
                </a:lnTo>
                <a:cubicBezTo>
                  <a:pt x="259" y="374"/>
                  <a:pt x="259" y="376"/>
                  <a:pt x="259" y="379"/>
                </a:cubicBezTo>
                <a:lnTo>
                  <a:pt x="259" y="380"/>
                </a:lnTo>
                <a:cubicBezTo>
                  <a:pt x="259" y="406"/>
                  <a:pt x="239" y="427"/>
                  <a:pt x="214" y="428"/>
                </a:cubicBezTo>
                <a:cubicBezTo>
                  <a:pt x="188" y="430"/>
                  <a:pt x="166" y="411"/>
                  <a:pt x="163" y="386"/>
                </a:cubicBezTo>
                <a:lnTo>
                  <a:pt x="163" y="381"/>
                </a:lnTo>
                <a:lnTo>
                  <a:pt x="162" y="376"/>
                </a:lnTo>
                <a:lnTo>
                  <a:pt x="258" y="371"/>
                </a:lnTo>
                <a:lnTo>
                  <a:pt x="258" y="372"/>
                </a:lnTo>
                <a:lnTo>
                  <a:pt x="257" y="363"/>
                </a:lnTo>
                <a:lnTo>
                  <a:pt x="258" y="365"/>
                </a:lnTo>
                <a:lnTo>
                  <a:pt x="257" y="361"/>
                </a:lnTo>
                <a:lnTo>
                  <a:pt x="211" y="328"/>
                </a:lnTo>
                <a:lnTo>
                  <a:pt x="211" y="328"/>
                </a:lnTo>
                <a:lnTo>
                  <a:pt x="164" y="370"/>
                </a:lnTo>
                <a:lnTo>
                  <a:pt x="164" y="366"/>
                </a:lnTo>
                <a:lnTo>
                  <a:pt x="164" y="366"/>
                </a:lnTo>
                <a:lnTo>
                  <a:pt x="165" y="356"/>
                </a:lnTo>
                <a:lnTo>
                  <a:pt x="164" y="357"/>
                </a:lnTo>
                <a:cubicBezTo>
                  <a:pt x="164" y="330"/>
                  <a:pt x="186" y="309"/>
                  <a:pt x="212" y="309"/>
                </a:cubicBezTo>
                <a:cubicBezTo>
                  <a:pt x="239" y="309"/>
                  <a:pt x="260" y="330"/>
                  <a:pt x="260" y="357"/>
                </a:cubicBezTo>
                <a:lnTo>
                  <a:pt x="260" y="358"/>
                </a:lnTo>
                <a:lnTo>
                  <a:pt x="260" y="368"/>
                </a:lnTo>
                <a:lnTo>
                  <a:pt x="259" y="373"/>
                </a:lnTo>
                <a:lnTo>
                  <a:pt x="259" y="371"/>
                </a:lnTo>
                <a:lnTo>
                  <a:pt x="211" y="323"/>
                </a:lnTo>
                <a:lnTo>
                  <a:pt x="212" y="323"/>
                </a:lnTo>
                <a:lnTo>
                  <a:pt x="166" y="356"/>
                </a:lnTo>
                <a:lnTo>
                  <a:pt x="167" y="354"/>
                </a:lnTo>
                <a:lnTo>
                  <a:pt x="168" y="351"/>
                </a:lnTo>
                <a:cubicBezTo>
                  <a:pt x="176" y="327"/>
                  <a:pt x="201" y="314"/>
                  <a:pt x="226" y="320"/>
                </a:cubicBezTo>
                <a:cubicBezTo>
                  <a:pt x="250" y="327"/>
                  <a:pt x="266" y="351"/>
                  <a:pt x="261" y="376"/>
                </a:cubicBezTo>
                <a:lnTo>
                  <a:pt x="260" y="378"/>
                </a:lnTo>
                <a:lnTo>
                  <a:pt x="261" y="369"/>
                </a:lnTo>
                <a:lnTo>
                  <a:pt x="261" y="371"/>
                </a:lnTo>
                <a:lnTo>
                  <a:pt x="166" y="359"/>
                </a:lnTo>
                <a:lnTo>
                  <a:pt x="167" y="357"/>
                </a:lnTo>
                <a:lnTo>
                  <a:pt x="167" y="357"/>
                </a:lnTo>
                <a:cubicBezTo>
                  <a:pt x="172" y="333"/>
                  <a:pt x="194" y="316"/>
                  <a:pt x="219" y="319"/>
                </a:cubicBezTo>
                <a:cubicBezTo>
                  <a:pt x="243" y="321"/>
                  <a:pt x="262" y="342"/>
                  <a:pt x="262" y="366"/>
                </a:cubicBezTo>
                <a:lnTo>
                  <a:pt x="262" y="369"/>
                </a:lnTo>
                <a:lnTo>
                  <a:pt x="262" y="371"/>
                </a:lnTo>
                <a:cubicBezTo>
                  <a:pt x="262" y="397"/>
                  <a:pt x="240" y="419"/>
                  <a:pt x="214" y="419"/>
                </a:cubicBezTo>
                <a:cubicBezTo>
                  <a:pt x="187" y="419"/>
                  <a:pt x="166" y="397"/>
                  <a:pt x="166" y="371"/>
                </a:cubicBezTo>
                <a:lnTo>
                  <a:pt x="166" y="368"/>
                </a:lnTo>
                <a:lnTo>
                  <a:pt x="166" y="364"/>
                </a:lnTo>
                <a:lnTo>
                  <a:pt x="166" y="365"/>
                </a:lnTo>
                <a:lnTo>
                  <a:pt x="165" y="357"/>
                </a:lnTo>
                <a:cubicBezTo>
                  <a:pt x="165" y="333"/>
                  <a:pt x="184" y="312"/>
                  <a:pt x="208" y="309"/>
                </a:cubicBezTo>
                <a:cubicBezTo>
                  <a:pt x="232" y="306"/>
                  <a:pt x="254" y="322"/>
                  <a:pt x="260" y="345"/>
                </a:cubicBezTo>
                <a:lnTo>
                  <a:pt x="261" y="347"/>
                </a:lnTo>
                <a:lnTo>
                  <a:pt x="260" y="344"/>
                </a:lnTo>
                <a:lnTo>
                  <a:pt x="167" y="361"/>
                </a:lnTo>
                <a:lnTo>
                  <a:pt x="167" y="360"/>
                </a:lnTo>
                <a:lnTo>
                  <a:pt x="167" y="356"/>
                </a:lnTo>
                <a:lnTo>
                  <a:pt x="168" y="364"/>
                </a:lnTo>
                <a:lnTo>
                  <a:pt x="167" y="361"/>
                </a:lnTo>
                <a:cubicBezTo>
                  <a:pt x="167" y="359"/>
                  <a:pt x="166" y="356"/>
                  <a:pt x="166" y="353"/>
                </a:cubicBezTo>
                <a:lnTo>
                  <a:pt x="166" y="352"/>
                </a:lnTo>
                <a:cubicBezTo>
                  <a:pt x="166" y="328"/>
                  <a:pt x="185" y="307"/>
                  <a:pt x="209" y="304"/>
                </a:cubicBezTo>
                <a:cubicBezTo>
                  <a:pt x="233" y="301"/>
                  <a:pt x="255" y="317"/>
                  <a:pt x="261" y="340"/>
                </a:cubicBezTo>
                <a:lnTo>
                  <a:pt x="262" y="344"/>
                </a:lnTo>
                <a:cubicBezTo>
                  <a:pt x="263" y="347"/>
                  <a:pt x="263" y="349"/>
                  <a:pt x="263" y="352"/>
                </a:cubicBezTo>
                <a:lnTo>
                  <a:pt x="264" y="357"/>
                </a:lnTo>
                <a:cubicBezTo>
                  <a:pt x="265" y="371"/>
                  <a:pt x="261" y="384"/>
                  <a:pt x="251" y="394"/>
                </a:cubicBezTo>
                <a:cubicBezTo>
                  <a:pt x="242" y="404"/>
                  <a:pt x="229" y="409"/>
                  <a:pt x="216" y="409"/>
                </a:cubicBezTo>
                <a:lnTo>
                  <a:pt x="215" y="409"/>
                </a:lnTo>
                <a:lnTo>
                  <a:pt x="263" y="355"/>
                </a:lnTo>
                <a:lnTo>
                  <a:pt x="263" y="358"/>
                </a:lnTo>
                <a:lnTo>
                  <a:pt x="262" y="350"/>
                </a:lnTo>
                <a:lnTo>
                  <a:pt x="262" y="351"/>
                </a:lnTo>
                <a:lnTo>
                  <a:pt x="168" y="366"/>
                </a:lnTo>
                <a:lnTo>
                  <a:pt x="168" y="362"/>
                </a:lnTo>
                <a:lnTo>
                  <a:pt x="169" y="352"/>
                </a:lnTo>
                <a:lnTo>
                  <a:pt x="170" y="347"/>
                </a:lnTo>
                <a:cubicBezTo>
                  <a:pt x="172" y="323"/>
                  <a:pt x="193" y="304"/>
                  <a:pt x="217" y="304"/>
                </a:cubicBezTo>
                <a:lnTo>
                  <a:pt x="218" y="304"/>
                </a:lnTo>
                <a:cubicBezTo>
                  <a:pt x="241" y="304"/>
                  <a:pt x="261" y="321"/>
                  <a:pt x="265" y="344"/>
                </a:cubicBezTo>
                <a:lnTo>
                  <a:pt x="266" y="347"/>
                </a:lnTo>
                <a:lnTo>
                  <a:pt x="266" y="345"/>
                </a:lnTo>
                <a:lnTo>
                  <a:pt x="172" y="366"/>
                </a:lnTo>
                <a:lnTo>
                  <a:pt x="171" y="364"/>
                </a:lnTo>
                <a:lnTo>
                  <a:pt x="171" y="361"/>
                </a:lnTo>
                <a:lnTo>
                  <a:pt x="265" y="344"/>
                </a:lnTo>
                <a:lnTo>
                  <a:pt x="266" y="347"/>
                </a:lnTo>
                <a:lnTo>
                  <a:pt x="261" y="334"/>
                </a:lnTo>
                <a:lnTo>
                  <a:pt x="262" y="336"/>
                </a:lnTo>
                <a:lnTo>
                  <a:pt x="171" y="357"/>
                </a:lnTo>
                <a:lnTo>
                  <a:pt x="171" y="353"/>
                </a:lnTo>
                <a:lnTo>
                  <a:pt x="171" y="347"/>
                </a:lnTo>
                <a:lnTo>
                  <a:pt x="172" y="354"/>
                </a:lnTo>
                <a:lnTo>
                  <a:pt x="171" y="351"/>
                </a:lnTo>
                <a:lnTo>
                  <a:pt x="173" y="359"/>
                </a:lnTo>
                <a:lnTo>
                  <a:pt x="173" y="358"/>
                </a:lnTo>
                <a:lnTo>
                  <a:pt x="266" y="338"/>
                </a:lnTo>
                <a:lnTo>
                  <a:pt x="267" y="343"/>
                </a:lnTo>
                <a:lnTo>
                  <a:pt x="267" y="350"/>
                </a:lnTo>
                <a:lnTo>
                  <a:pt x="267" y="352"/>
                </a:lnTo>
                <a:cubicBezTo>
                  <a:pt x="267" y="377"/>
                  <a:pt x="247" y="398"/>
                  <a:pt x="222" y="400"/>
                </a:cubicBezTo>
                <a:cubicBezTo>
                  <a:pt x="197" y="401"/>
                  <a:pt x="174" y="383"/>
                  <a:pt x="171" y="358"/>
                </a:cubicBezTo>
                <a:lnTo>
                  <a:pt x="171" y="354"/>
                </a:lnTo>
                <a:cubicBezTo>
                  <a:pt x="170" y="351"/>
                  <a:pt x="170" y="347"/>
                  <a:pt x="171" y="344"/>
                </a:cubicBezTo>
                <a:lnTo>
                  <a:pt x="171" y="338"/>
                </a:lnTo>
                <a:cubicBezTo>
                  <a:pt x="172" y="327"/>
                  <a:pt x="177" y="316"/>
                  <a:pt x="185" y="309"/>
                </a:cubicBezTo>
                <a:lnTo>
                  <a:pt x="188" y="306"/>
                </a:lnTo>
                <a:cubicBezTo>
                  <a:pt x="191" y="303"/>
                  <a:pt x="194" y="300"/>
                  <a:pt x="197" y="298"/>
                </a:cubicBezTo>
                <a:lnTo>
                  <a:pt x="200" y="297"/>
                </a:lnTo>
                <a:cubicBezTo>
                  <a:pt x="215" y="288"/>
                  <a:pt x="233" y="288"/>
                  <a:pt x="248" y="296"/>
                </a:cubicBezTo>
                <a:cubicBezTo>
                  <a:pt x="263" y="305"/>
                  <a:pt x="272" y="321"/>
                  <a:pt x="272" y="338"/>
                </a:cubicBezTo>
                <a:lnTo>
                  <a:pt x="272" y="340"/>
                </a:lnTo>
                <a:lnTo>
                  <a:pt x="272" y="342"/>
                </a:lnTo>
                <a:cubicBezTo>
                  <a:pt x="272" y="369"/>
                  <a:pt x="251" y="390"/>
                  <a:pt x="224" y="390"/>
                </a:cubicBezTo>
                <a:cubicBezTo>
                  <a:pt x="198" y="390"/>
                  <a:pt x="176" y="369"/>
                  <a:pt x="176" y="342"/>
                </a:cubicBezTo>
                <a:lnTo>
                  <a:pt x="176" y="341"/>
                </a:lnTo>
                <a:lnTo>
                  <a:pt x="177" y="349"/>
                </a:lnTo>
                <a:lnTo>
                  <a:pt x="177" y="346"/>
                </a:lnTo>
                <a:cubicBezTo>
                  <a:pt x="176" y="343"/>
                  <a:pt x="176" y="341"/>
                  <a:pt x="176" y="338"/>
                </a:cubicBezTo>
                <a:lnTo>
                  <a:pt x="176" y="335"/>
                </a:lnTo>
                <a:lnTo>
                  <a:pt x="176" y="333"/>
                </a:lnTo>
                <a:cubicBezTo>
                  <a:pt x="176" y="311"/>
                  <a:pt x="191" y="291"/>
                  <a:pt x="213" y="286"/>
                </a:cubicBezTo>
                <a:cubicBezTo>
                  <a:pt x="235" y="281"/>
                  <a:pt x="257" y="292"/>
                  <a:pt x="267" y="312"/>
                </a:cubicBezTo>
                <a:lnTo>
                  <a:pt x="268" y="314"/>
                </a:lnTo>
                <a:cubicBezTo>
                  <a:pt x="270" y="318"/>
                  <a:pt x="272" y="322"/>
                  <a:pt x="272" y="327"/>
                </a:cubicBezTo>
                <a:lnTo>
                  <a:pt x="273" y="330"/>
                </a:lnTo>
                <a:lnTo>
                  <a:pt x="271" y="323"/>
                </a:lnTo>
                <a:lnTo>
                  <a:pt x="273" y="327"/>
                </a:lnTo>
                <a:cubicBezTo>
                  <a:pt x="277" y="342"/>
                  <a:pt x="275" y="358"/>
                  <a:pt x="266" y="371"/>
                </a:cubicBezTo>
                <a:cubicBezTo>
                  <a:pt x="257" y="383"/>
                  <a:pt x="242" y="390"/>
                  <a:pt x="227" y="390"/>
                </a:cubicBezTo>
                <a:lnTo>
                  <a:pt x="225" y="390"/>
                </a:lnTo>
                <a:cubicBezTo>
                  <a:pt x="211" y="390"/>
                  <a:pt x="197" y="384"/>
                  <a:pt x="188" y="372"/>
                </a:cubicBezTo>
                <a:cubicBezTo>
                  <a:pt x="179" y="360"/>
                  <a:pt x="175" y="345"/>
                  <a:pt x="179" y="331"/>
                </a:cubicBezTo>
                <a:lnTo>
                  <a:pt x="179" y="329"/>
                </a:lnTo>
                <a:lnTo>
                  <a:pt x="179" y="329"/>
                </a:lnTo>
                <a:cubicBezTo>
                  <a:pt x="184" y="306"/>
                  <a:pt x="204" y="290"/>
                  <a:pt x="226" y="290"/>
                </a:cubicBezTo>
                <a:lnTo>
                  <a:pt x="227" y="290"/>
                </a:lnTo>
                <a:lnTo>
                  <a:pt x="180" y="333"/>
                </a:lnTo>
                <a:lnTo>
                  <a:pt x="180" y="328"/>
                </a:lnTo>
                <a:lnTo>
                  <a:pt x="181" y="322"/>
                </a:lnTo>
                <a:lnTo>
                  <a:pt x="183" y="345"/>
                </a:lnTo>
                <a:lnTo>
                  <a:pt x="182" y="344"/>
                </a:lnTo>
                <a:lnTo>
                  <a:pt x="272" y="348"/>
                </a:lnTo>
                <a:lnTo>
                  <a:pt x="270" y="352"/>
                </a:lnTo>
                <a:lnTo>
                  <a:pt x="266" y="359"/>
                </a:lnTo>
                <a:cubicBezTo>
                  <a:pt x="256" y="379"/>
                  <a:pt x="234" y="390"/>
                  <a:pt x="212" y="385"/>
                </a:cubicBezTo>
                <a:cubicBezTo>
                  <a:pt x="191" y="380"/>
                  <a:pt x="175" y="360"/>
                  <a:pt x="175" y="338"/>
                </a:cubicBezTo>
                <a:lnTo>
                  <a:pt x="175" y="336"/>
                </a:lnTo>
                <a:lnTo>
                  <a:pt x="175" y="333"/>
                </a:lnTo>
                <a:lnTo>
                  <a:pt x="175" y="328"/>
                </a:lnTo>
                <a:lnTo>
                  <a:pt x="175" y="323"/>
                </a:lnTo>
                <a:cubicBezTo>
                  <a:pt x="175" y="297"/>
                  <a:pt x="197" y="275"/>
                  <a:pt x="223" y="275"/>
                </a:cubicBezTo>
                <a:cubicBezTo>
                  <a:pt x="250" y="275"/>
                  <a:pt x="271" y="297"/>
                  <a:pt x="271" y="323"/>
                </a:cubicBezTo>
                <a:lnTo>
                  <a:pt x="271" y="325"/>
                </a:lnTo>
                <a:cubicBezTo>
                  <a:pt x="271" y="328"/>
                  <a:pt x="271" y="331"/>
                  <a:pt x="271" y="333"/>
                </a:cubicBezTo>
                <a:lnTo>
                  <a:pt x="270" y="336"/>
                </a:lnTo>
                <a:lnTo>
                  <a:pt x="223" y="280"/>
                </a:lnTo>
                <a:lnTo>
                  <a:pt x="224" y="280"/>
                </a:lnTo>
                <a:lnTo>
                  <a:pt x="176" y="322"/>
                </a:lnTo>
                <a:lnTo>
                  <a:pt x="177" y="318"/>
                </a:lnTo>
                <a:cubicBezTo>
                  <a:pt x="177" y="315"/>
                  <a:pt x="178" y="313"/>
                  <a:pt x="179" y="310"/>
                </a:cubicBezTo>
                <a:lnTo>
                  <a:pt x="179" y="308"/>
                </a:lnTo>
                <a:cubicBezTo>
                  <a:pt x="187" y="286"/>
                  <a:pt x="209" y="272"/>
                  <a:pt x="233" y="276"/>
                </a:cubicBezTo>
                <a:cubicBezTo>
                  <a:pt x="256" y="280"/>
                  <a:pt x="273" y="300"/>
                  <a:pt x="273" y="323"/>
                </a:cubicBezTo>
                <a:lnTo>
                  <a:pt x="273" y="326"/>
                </a:lnTo>
                <a:lnTo>
                  <a:pt x="272" y="336"/>
                </a:lnTo>
                <a:lnTo>
                  <a:pt x="272" y="335"/>
                </a:lnTo>
                <a:cubicBezTo>
                  <a:pt x="272" y="339"/>
                  <a:pt x="272" y="342"/>
                  <a:pt x="272" y="345"/>
                </a:cubicBezTo>
                <a:lnTo>
                  <a:pt x="271" y="347"/>
                </a:lnTo>
                <a:cubicBezTo>
                  <a:pt x="266" y="372"/>
                  <a:pt x="244" y="388"/>
                  <a:pt x="219" y="386"/>
                </a:cubicBezTo>
                <a:cubicBezTo>
                  <a:pt x="195" y="383"/>
                  <a:pt x="176" y="363"/>
                  <a:pt x="176" y="338"/>
                </a:cubicBezTo>
                <a:lnTo>
                  <a:pt x="176" y="334"/>
                </a:lnTo>
                <a:lnTo>
                  <a:pt x="176" y="332"/>
                </a:lnTo>
                <a:lnTo>
                  <a:pt x="175" y="328"/>
                </a:lnTo>
                <a:cubicBezTo>
                  <a:pt x="175" y="324"/>
                  <a:pt x="175" y="320"/>
                  <a:pt x="176" y="316"/>
                </a:cubicBezTo>
                <a:lnTo>
                  <a:pt x="176" y="313"/>
                </a:lnTo>
                <a:cubicBezTo>
                  <a:pt x="177" y="310"/>
                  <a:pt x="177" y="308"/>
                  <a:pt x="178" y="305"/>
                </a:cubicBezTo>
                <a:lnTo>
                  <a:pt x="178" y="304"/>
                </a:lnTo>
                <a:cubicBezTo>
                  <a:pt x="186" y="281"/>
                  <a:pt x="208" y="268"/>
                  <a:pt x="232" y="272"/>
                </a:cubicBezTo>
                <a:cubicBezTo>
                  <a:pt x="255" y="275"/>
                  <a:pt x="272" y="295"/>
                  <a:pt x="272" y="319"/>
                </a:cubicBezTo>
                <a:lnTo>
                  <a:pt x="272" y="320"/>
                </a:lnTo>
                <a:lnTo>
                  <a:pt x="271" y="314"/>
                </a:lnTo>
                <a:lnTo>
                  <a:pt x="272" y="317"/>
                </a:lnTo>
                <a:cubicBezTo>
                  <a:pt x="272" y="319"/>
                  <a:pt x="272" y="322"/>
                  <a:pt x="272" y="324"/>
                </a:cubicBezTo>
                <a:lnTo>
                  <a:pt x="272" y="327"/>
                </a:lnTo>
                <a:lnTo>
                  <a:pt x="272" y="328"/>
                </a:lnTo>
                <a:cubicBezTo>
                  <a:pt x="272" y="355"/>
                  <a:pt x="251" y="376"/>
                  <a:pt x="224" y="376"/>
                </a:cubicBezTo>
                <a:cubicBezTo>
                  <a:pt x="198" y="376"/>
                  <a:pt x="176" y="355"/>
                  <a:pt x="176" y="328"/>
                </a:cubicBezTo>
                <a:lnTo>
                  <a:pt x="176" y="327"/>
                </a:lnTo>
                <a:cubicBezTo>
                  <a:pt x="176" y="324"/>
                  <a:pt x="177" y="322"/>
                  <a:pt x="177" y="319"/>
                </a:cubicBezTo>
                <a:lnTo>
                  <a:pt x="178" y="316"/>
                </a:lnTo>
                <a:lnTo>
                  <a:pt x="178" y="314"/>
                </a:lnTo>
                <a:lnTo>
                  <a:pt x="177" y="320"/>
                </a:lnTo>
                <a:lnTo>
                  <a:pt x="177" y="319"/>
                </a:lnTo>
                <a:cubicBezTo>
                  <a:pt x="177" y="292"/>
                  <a:pt x="199" y="271"/>
                  <a:pt x="225" y="271"/>
                </a:cubicBezTo>
                <a:cubicBezTo>
                  <a:pt x="252" y="271"/>
                  <a:pt x="273" y="292"/>
                  <a:pt x="273" y="319"/>
                </a:cubicBezTo>
                <a:lnTo>
                  <a:pt x="273" y="321"/>
                </a:lnTo>
                <a:lnTo>
                  <a:pt x="273" y="323"/>
                </a:lnTo>
                <a:lnTo>
                  <a:pt x="187" y="295"/>
                </a:lnTo>
                <a:lnTo>
                  <a:pt x="189" y="293"/>
                </a:lnTo>
                <a:lnTo>
                  <a:pt x="182" y="304"/>
                </a:lnTo>
                <a:lnTo>
                  <a:pt x="183" y="301"/>
                </a:lnTo>
                <a:cubicBezTo>
                  <a:pt x="191" y="283"/>
                  <a:pt x="208" y="271"/>
                  <a:pt x="228" y="271"/>
                </a:cubicBezTo>
                <a:lnTo>
                  <a:pt x="229" y="271"/>
                </a:lnTo>
                <a:lnTo>
                  <a:pt x="181" y="319"/>
                </a:lnTo>
                <a:lnTo>
                  <a:pt x="181" y="313"/>
                </a:lnTo>
                <a:lnTo>
                  <a:pt x="181" y="305"/>
                </a:lnTo>
                <a:lnTo>
                  <a:pt x="181" y="301"/>
                </a:lnTo>
                <a:lnTo>
                  <a:pt x="181" y="295"/>
                </a:lnTo>
                <a:cubicBezTo>
                  <a:pt x="181" y="269"/>
                  <a:pt x="201" y="248"/>
                  <a:pt x="226" y="247"/>
                </a:cubicBezTo>
                <a:cubicBezTo>
                  <a:pt x="252" y="246"/>
                  <a:pt x="274" y="264"/>
                  <a:pt x="277" y="290"/>
                </a:cubicBezTo>
                <a:lnTo>
                  <a:pt x="277" y="294"/>
                </a:lnTo>
                <a:lnTo>
                  <a:pt x="278" y="305"/>
                </a:lnTo>
                <a:lnTo>
                  <a:pt x="278" y="317"/>
                </a:lnTo>
                <a:lnTo>
                  <a:pt x="278" y="319"/>
                </a:lnTo>
                <a:lnTo>
                  <a:pt x="264" y="290"/>
                </a:lnTo>
                <a:lnTo>
                  <a:pt x="265" y="290"/>
                </a:lnTo>
                <a:lnTo>
                  <a:pt x="184" y="312"/>
                </a:lnTo>
                <a:lnTo>
                  <a:pt x="185" y="310"/>
                </a:lnTo>
                <a:lnTo>
                  <a:pt x="187" y="304"/>
                </a:lnTo>
                <a:cubicBezTo>
                  <a:pt x="193" y="286"/>
                  <a:pt x="209" y="273"/>
                  <a:pt x="227" y="271"/>
                </a:cubicBezTo>
                <a:cubicBezTo>
                  <a:pt x="246" y="269"/>
                  <a:pt x="264" y="278"/>
                  <a:pt x="274" y="294"/>
                </a:cubicBezTo>
                <a:lnTo>
                  <a:pt x="275" y="297"/>
                </a:lnTo>
                <a:lnTo>
                  <a:pt x="274" y="295"/>
                </a:lnTo>
                <a:lnTo>
                  <a:pt x="187" y="323"/>
                </a:lnTo>
                <a:lnTo>
                  <a:pt x="187" y="319"/>
                </a:lnTo>
                <a:lnTo>
                  <a:pt x="187" y="318"/>
                </a:lnTo>
                <a:lnTo>
                  <a:pt x="187" y="309"/>
                </a:lnTo>
                <a:lnTo>
                  <a:pt x="187" y="304"/>
                </a:lnTo>
                <a:lnTo>
                  <a:pt x="187" y="300"/>
                </a:lnTo>
                <a:lnTo>
                  <a:pt x="235" y="348"/>
                </a:lnTo>
                <a:lnTo>
                  <a:pt x="234" y="348"/>
                </a:lnTo>
                <a:lnTo>
                  <a:pt x="282" y="296"/>
                </a:lnTo>
                <a:lnTo>
                  <a:pt x="282" y="302"/>
                </a:lnTo>
                <a:lnTo>
                  <a:pt x="282" y="309"/>
                </a:lnTo>
                <a:lnTo>
                  <a:pt x="282" y="309"/>
                </a:lnTo>
                <a:cubicBezTo>
                  <a:pt x="282" y="336"/>
                  <a:pt x="261" y="357"/>
                  <a:pt x="234" y="357"/>
                </a:cubicBezTo>
                <a:cubicBezTo>
                  <a:pt x="208" y="357"/>
                  <a:pt x="186" y="336"/>
                  <a:pt x="186" y="309"/>
                </a:cubicBezTo>
                <a:lnTo>
                  <a:pt x="186" y="306"/>
                </a:lnTo>
                <a:lnTo>
                  <a:pt x="186" y="300"/>
                </a:lnTo>
                <a:lnTo>
                  <a:pt x="186" y="294"/>
                </a:lnTo>
                <a:lnTo>
                  <a:pt x="186" y="290"/>
                </a:lnTo>
                <a:lnTo>
                  <a:pt x="268" y="324"/>
                </a:lnTo>
                <a:lnTo>
                  <a:pt x="268" y="325"/>
                </a:lnTo>
                <a:lnTo>
                  <a:pt x="282" y="291"/>
                </a:lnTo>
                <a:lnTo>
                  <a:pt x="282" y="294"/>
                </a:lnTo>
                <a:lnTo>
                  <a:pt x="281" y="304"/>
                </a:lnTo>
                <a:lnTo>
                  <a:pt x="233" y="252"/>
                </a:lnTo>
                <a:lnTo>
                  <a:pt x="235" y="252"/>
                </a:lnTo>
                <a:lnTo>
                  <a:pt x="188" y="309"/>
                </a:lnTo>
                <a:lnTo>
                  <a:pt x="187" y="304"/>
                </a:lnTo>
                <a:cubicBezTo>
                  <a:pt x="186" y="300"/>
                  <a:pt x="186" y="295"/>
                  <a:pt x="186" y="290"/>
                </a:cubicBezTo>
                <a:lnTo>
                  <a:pt x="187" y="285"/>
                </a:lnTo>
                <a:lnTo>
                  <a:pt x="188" y="280"/>
                </a:lnTo>
                <a:lnTo>
                  <a:pt x="189" y="274"/>
                </a:lnTo>
                <a:cubicBezTo>
                  <a:pt x="195" y="250"/>
                  <a:pt x="217" y="235"/>
                  <a:pt x="241" y="238"/>
                </a:cubicBezTo>
                <a:cubicBezTo>
                  <a:pt x="265" y="241"/>
                  <a:pt x="283" y="261"/>
                  <a:pt x="283" y="285"/>
                </a:cubicBezTo>
                <a:lnTo>
                  <a:pt x="283" y="290"/>
                </a:lnTo>
                <a:cubicBezTo>
                  <a:pt x="283" y="293"/>
                  <a:pt x="283" y="296"/>
                  <a:pt x="283" y="298"/>
                </a:cubicBezTo>
                <a:lnTo>
                  <a:pt x="282" y="301"/>
                </a:lnTo>
                <a:lnTo>
                  <a:pt x="283" y="293"/>
                </a:lnTo>
                <a:lnTo>
                  <a:pt x="283" y="295"/>
                </a:lnTo>
                <a:cubicBezTo>
                  <a:pt x="283" y="321"/>
                  <a:pt x="261" y="343"/>
                  <a:pt x="235" y="343"/>
                </a:cubicBezTo>
                <a:cubicBezTo>
                  <a:pt x="208" y="343"/>
                  <a:pt x="187" y="321"/>
                  <a:pt x="187" y="295"/>
                </a:cubicBezTo>
                <a:lnTo>
                  <a:pt x="187" y="291"/>
                </a:lnTo>
                <a:lnTo>
                  <a:pt x="187" y="285"/>
                </a:lnTo>
                <a:cubicBezTo>
                  <a:pt x="187" y="259"/>
                  <a:pt x="208" y="237"/>
                  <a:pt x="235" y="237"/>
                </a:cubicBezTo>
                <a:lnTo>
                  <a:pt x="235" y="237"/>
                </a:lnTo>
                <a:cubicBezTo>
                  <a:pt x="262" y="237"/>
                  <a:pt x="283" y="259"/>
                  <a:pt x="283" y="285"/>
                </a:cubicBezTo>
                <a:cubicBezTo>
                  <a:pt x="283" y="312"/>
                  <a:pt x="262" y="333"/>
                  <a:pt x="235" y="333"/>
                </a:cubicBezTo>
                <a:lnTo>
                  <a:pt x="234" y="333"/>
                </a:lnTo>
                <a:cubicBezTo>
                  <a:pt x="208" y="333"/>
                  <a:pt x="186" y="312"/>
                  <a:pt x="186" y="285"/>
                </a:cubicBezTo>
                <a:cubicBezTo>
                  <a:pt x="186" y="259"/>
                  <a:pt x="208" y="237"/>
                  <a:pt x="234" y="237"/>
                </a:cubicBezTo>
                <a:lnTo>
                  <a:pt x="235" y="237"/>
                </a:lnTo>
                <a:lnTo>
                  <a:pt x="189" y="296"/>
                </a:lnTo>
                <a:lnTo>
                  <a:pt x="188" y="291"/>
                </a:lnTo>
                <a:cubicBezTo>
                  <a:pt x="186" y="285"/>
                  <a:pt x="186" y="279"/>
                  <a:pt x="187" y="273"/>
                </a:cubicBezTo>
                <a:lnTo>
                  <a:pt x="188" y="270"/>
                </a:lnTo>
                <a:lnTo>
                  <a:pt x="189" y="264"/>
                </a:lnTo>
                <a:cubicBezTo>
                  <a:pt x="195" y="241"/>
                  <a:pt x="217" y="225"/>
                  <a:pt x="241" y="228"/>
                </a:cubicBezTo>
                <a:cubicBezTo>
                  <a:pt x="265" y="231"/>
                  <a:pt x="283" y="252"/>
                  <a:pt x="283" y="276"/>
                </a:cubicBezTo>
                <a:lnTo>
                  <a:pt x="283" y="278"/>
                </a:lnTo>
                <a:cubicBezTo>
                  <a:pt x="283" y="282"/>
                  <a:pt x="283" y="285"/>
                  <a:pt x="283" y="288"/>
                </a:cubicBezTo>
                <a:lnTo>
                  <a:pt x="282" y="290"/>
                </a:lnTo>
                <a:lnTo>
                  <a:pt x="190" y="263"/>
                </a:lnTo>
                <a:lnTo>
                  <a:pt x="191" y="261"/>
                </a:lnTo>
                <a:lnTo>
                  <a:pt x="192" y="258"/>
                </a:lnTo>
                <a:cubicBezTo>
                  <a:pt x="201" y="237"/>
                  <a:pt x="223" y="224"/>
                  <a:pt x="246" y="229"/>
                </a:cubicBezTo>
                <a:cubicBezTo>
                  <a:pt x="269" y="233"/>
                  <a:pt x="285" y="253"/>
                  <a:pt x="285" y="276"/>
                </a:cubicBezTo>
                <a:lnTo>
                  <a:pt x="285" y="280"/>
                </a:lnTo>
                <a:lnTo>
                  <a:pt x="284" y="290"/>
                </a:lnTo>
                <a:lnTo>
                  <a:pt x="236" y="237"/>
                </a:lnTo>
                <a:lnTo>
                  <a:pt x="237" y="237"/>
                </a:lnTo>
                <a:lnTo>
                  <a:pt x="240" y="237"/>
                </a:lnTo>
                <a:lnTo>
                  <a:pt x="192" y="291"/>
                </a:lnTo>
                <a:lnTo>
                  <a:pt x="192" y="286"/>
                </a:lnTo>
                <a:lnTo>
                  <a:pt x="191" y="281"/>
                </a:lnTo>
                <a:cubicBezTo>
                  <a:pt x="191" y="277"/>
                  <a:pt x="191" y="274"/>
                  <a:pt x="191" y="271"/>
                </a:cubicBezTo>
                <a:lnTo>
                  <a:pt x="192" y="266"/>
                </a:lnTo>
                <a:lnTo>
                  <a:pt x="191" y="266"/>
                </a:lnTo>
                <a:cubicBezTo>
                  <a:pt x="191" y="264"/>
                  <a:pt x="192" y="261"/>
                  <a:pt x="192" y="259"/>
                </a:cubicBezTo>
                <a:lnTo>
                  <a:pt x="193" y="256"/>
                </a:lnTo>
                <a:lnTo>
                  <a:pt x="192" y="263"/>
                </a:lnTo>
                <a:lnTo>
                  <a:pt x="192" y="262"/>
                </a:lnTo>
                <a:cubicBezTo>
                  <a:pt x="192" y="235"/>
                  <a:pt x="213" y="214"/>
                  <a:pt x="240" y="214"/>
                </a:cubicBezTo>
                <a:cubicBezTo>
                  <a:pt x="266" y="214"/>
                  <a:pt x="288" y="235"/>
                  <a:pt x="288" y="262"/>
                </a:cubicBezTo>
                <a:lnTo>
                  <a:pt x="288" y="264"/>
                </a:lnTo>
                <a:lnTo>
                  <a:pt x="288" y="267"/>
                </a:lnTo>
                <a:lnTo>
                  <a:pt x="288" y="270"/>
                </a:lnTo>
                <a:lnTo>
                  <a:pt x="288" y="271"/>
                </a:lnTo>
                <a:cubicBezTo>
                  <a:pt x="288" y="298"/>
                  <a:pt x="266" y="319"/>
                  <a:pt x="240" y="319"/>
                </a:cubicBezTo>
                <a:cubicBezTo>
                  <a:pt x="213" y="319"/>
                  <a:pt x="192" y="298"/>
                  <a:pt x="192" y="271"/>
                </a:cubicBezTo>
                <a:lnTo>
                  <a:pt x="192" y="269"/>
                </a:lnTo>
                <a:lnTo>
                  <a:pt x="193" y="259"/>
                </a:lnTo>
                <a:lnTo>
                  <a:pt x="192" y="260"/>
                </a:lnTo>
                <a:lnTo>
                  <a:pt x="192" y="257"/>
                </a:lnTo>
                <a:cubicBezTo>
                  <a:pt x="192" y="236"/>
                  <a:pt x="206" y="217"/>
                  <a:pt x="227" y="211"/>
                </a:cubicBezTo>
                <a:cubicBezTo>
                  <a:pt x="247" y="205"/>
                  <a:pt x="269" y="213"/>
                  <a:pt x="280" y="230"/>
                </a:cubicBezTo>
                <a:lnTo>
                  <a:pt x="281" y="232"/>
                </a:lnTo>
                <a:cubicBezTo>
                  <a:pt x="284" y="236"/>
                  <a:pt x="286" y="241"/>
                  <a:pt x="288" y="245"/>
                </a:cubicBezTo>
                <a:lnTo>
                  <a:pt x="289" y="249"/>
                </a:lnTo>
                <a:cubicBezTo>
                  <a:pt x="290" y="253"/>
                  <a:pt x="290" y="258"/>
                  <a:pt x="290" y="262"/>
                </a:cubicBezTo>
                <a:lnTo>
                  <a:pt x="290" y="265"/>
                </a:lnTo>
                <a:lnTo>
                  <a:pt x="290" y="266"/>
                </a:lnTo>
                <a:lnTo>
                  <a:pt x="200" y="245"/>
                </a:lnTo>
                <a:lnTo>
                  <a:pt x="201" y="243"/>
                </a:lnTo>
                <a:lnTo>
                  <a:pt x="196" y="255"/>
                </a:lnTo>
                <a:lnTo>
                  <a:pt x="197" y="253"/>
                </a:lnTo>
                <a:cubicBezTo>
                  <a:pt x="201" y="230"/>
                  <a:pt x="221" y="214"/>
                  <a:pt x="244" y="214"/>
                </a:cubicBezTo>
                <a:cubicBezTo>
                  <a:pt x="267" y="214"/>
                  <a:pt x="287" y="230"/>
                  <a:pt x="291" y="253"/>
                </a:cubicBezTo>
                <a:lnTo>
                  <a:pt x="292" y="255"/>
                </a:lnTo>
                <a:lnTo>
                  <a:pt x="292" y="255"/>
                </a:lnTo>
                <a:lnTo>
                  <a:pt x="198" y="255"/>
                </a:lnTo>
                <a:lnTo>
                  <a:pt x="199" y="253"/>
                </a:lnTo>
                <a:lnTo>
                  <a:pt x="197" y="264"/>
                </a:lnTo>
                <a:lnTo>
                  <a:pt x="197" y="262"/>
                </a:lnTo>
                <a:lnTo>
                  <a:pt x="245" y="310"/>
                </a:lnTo>
                <a:lnTo>
                  <a:pt x="245" y="310"/>
                </a:lnTo>
                <a:cubicBezTo>
                  <a:pt x="218" y="310"/>
                  <a:pt x="197" y="288"/>
                  <a:pt x="197" y="262"/>
                </a:cubicBezTo>
                <a:lnTo>
                  <a:pt x="197" y="257"/>
                </a:lnTo>
                <a:lnTo>
                  <a:pt x="198" y="248"/>
                </a:lnTo>
                <a:cubicBezTo>
                  <a:pt x="200" y="223"/>
                  <a:pt x="221" y="204"/>
                  <a:pt x="245" y="204"/>
                </a:cubicBezTo>
                <a:lnTo>
                  <a:pt x="247" y="204"/>
                </a:lnTo>
                <a:cubicBezTo>
                  <a:pt x="273" y="204"/>
                  <a:pt x="295" y="226"/>
                  <a:pt x="295" y="252"/>
                </a:cubicBezTo>
                <a:lnTo>
                  <a:pt x="295" y="255"/>
                </a:lnTo>
                <a:cubicBezTo>
                  <a:pt x="295" y="259"/>
                  <a:pt x="294" y="263"/>
                  <a:pt x="294" y="267"/>
                </a:cubicBezTo>
                <a:lnTo>
                  <a:pt x="293" y="269"/>
                </a:lnTo>
                <a:lnTo>
                  <a:pt x="201" y="242"/>
                </a:lnTo>
                <a:lnTo>
                  <a:pt x="201" y="240"/>
                </a:lnTo>
                <a:lnTo>
                  <a:pt x="200" y="248"/>
                </a:lnTo>
                <a:lnTo>
                  <a:pt x="200" y="245"/>
                </a:lnTo>
                <a:cubicBezTo>
                  <a:pt x="201" y="240"/>
                  <a:pt x="202" y="235"/>
                  <a:pt x="205" y="231"/>
                </a:cubicBezTo>
                <a:lnTo>
                  <a:pt x="207" y="226"/>
                </a:lnTo>
                <a:cubicBezTo>
                  <a:pt x="215" y="210"/>
                  <a:pt x="232" y="199"/>
                  <a:pt x="250" y="199"/>
                </a:cubicBezTo>
                <a:lnTo>
                  <a:pt x="250" y="199"/>
                </a:lnTo>
                <a:lnTo>
                  <a:pt x="253" y="199"/>
                </a:lnTo>
                <a:cubicBezTo>
                  <a:pt x="280" y="199"/>
                  <a:pt x="301" y="221"/>
                  <a:pt x="301" y="247"/>
                </a:cubicBezTo>
                <a:cubicBezTo>
                  <a:pt x="301" y="274"/>
                  <a:pt x="280" y="295"/>
                  <a:pt x="253" y="295"/>
                </a:cubicBezTo>
                <a:lnTo>
                  <a:pt x="253" y="295"/>
                </a:lnTo>
                <a:lnTo>
                  <a:pt x="300" y="240"/>
                </a:lnTo>
                <a:lnTo>
                  <a:pt x="301" y="243"/>
                </a:lnTo>
                <a:lnTo>
                  <a:pt x="301" y="241"/>
                </a:lnTo>
                <a:lnTo>
                  <a:pt x="208" y="237"/>
                </a:lnTo>
                <a:lnTo>
                  <a:pt x="209" y="236"/>
                </a:lnTo>
                <a:lnTo>
                  <a:pt x="206" y="251"/>
                </a:lnTo>
                <a:lnTo>
                  <a:pt x="206" y="247"/>
                </a:lnTo>
                <a:lnTo>
                  <a:pt x="207" y="236"/>
                </a:lnTo>
                <a:lnTo>
                  <a:pt x="207" y="235"/>
                </a:lnTo>
                <a:lnTo>
                  <a:pt x="207" y="233"/>
                </a:lnTo>
                <a:cubicBezTo>
                  <a:pt x="207" y="207"/>
                  <a:pt x="228" y="185"/>
                  <a:pt x="255" y="185"/>
                </a:cubicBezTo>
                <a:cubicBezTo>
                  <a:pt x="281" y="185"/>
                  <a:pt x="303" y="207"/>
                  <a:pt x="303" y="233"/>
                </a:cubicBezTo>
                <a:lnTo>
                  <a:pt x="303" y="234"/>
                </a:lnTo>
                <a:lnTo>
                  <a:pt x="302" y="227"/>
                </a:lnTo>
                <a:lnTo>
                  <a:pt x="303" y="230"/>
                </a:lnTo>
                <a:cubicBezTo>
                  <a:pt x="303" y="232"/>
                  <a:pt x="303" y="235"/>
                  <a:pt x="303" y="237"/>
                </a:cubicBezTo>
                <a:lnTo>
                  <a:pt x="303" y="243"/>
                </a:lnTo>
                <a:cubicBezTo>
                  <a:pt x="303" y="269"/>
                  <a:pt x="282" y="291"/>
                  <a:pt x="255" y="291"/>
                </a:cubicBezTo>
                <a:cubicBezTo>
                  <a:pt x="229" y="291"/>
                  <a:pt x="207" y="269"/>
                  <a:pt x="207" y="243"/>
                </a:cubicBezTo>
                <a:lnTo>
                  <a:pt x="207" y="238"/>
                </a:lnTo>
                <a:lnTo>
                  <a:pt x="255" y="286"/>
                </a:lnTo>
                <a:lnTo>
                  <a:pt x="255" y="286"/>
                </a:lnTo>
                <a:lnTo>
                  <a:pt x="254" y="286"/>
                </a:lnTo>
                <a:cubicBezTo>
                  <a:pt x="240" y="286"/>
                  <a:pt x="226" y="279"/>
                  <a:pt x="217" y="268"/>
                </a:cubicBezTo>
                <a:cubicBezTo>
                  <a:pt x="208" y="257"/>
                  <a:pt x="204" y="242"/>
                  <a:pt x="208" y="228"/>
                </a:cubicBezTo>
                <a:lnTo>
                  <a:pt x="209" y="223"/>
                </a:lnTo>
                <a:lnTo>
                  <a:pt x="208" y="224"/>
                </a:lnTo>
                <a:cubicBezTo>
                  <a:pt x="211" y="199"/>
                  <a:pt x="231" y="180"/>
                  <a:pt x="256" y="180"/>
                </a:cubicBezTo>
                <a:lnTo>
                  <a:pt x="257" y="180"/>
                </a:lnTo>
                <a:lnTo>
                  <a:pt x="258" y="180"/>
                </a:lnTo>
                <a:lnTo>
                  <a:pt x="211" y="221"/>
                </a:lnTo>
                <a:lnTo>
                  <a:pt x="211" y="218"/>
                </a:lnTo>
                <a:cubicBezTo>
                  <a:pt x="212" y="215"/>
                  <a:pt x="212" y="213"/>
                  <a:pt x="213" y="210"/>
                </a:cubicBezTo>
                <a:lnTo>
                  <a:pt x="213" y="209"/>
                </a:lnTo>
                <a:cubicBezTo>
                  <a:pt x="221" y="188"/>
                  <a:pt x="241" y="174"/>
                  <a:pt x="264" y="176"/>
                </a:cubicBezTo>
                <a:cubicBezTo>
                  <a:pt x="286" y="178"/>
                  <a:pt x="304" y="196"/>
                  <a:pt x="307" y="218"/>
                </a:cubicBezTo>
                <a:lnTo>
                  <a:pt x="307" y="222"/>
                </a:lnTo>
                <a:lnTo>
                  <a:pt x="307" y="233"/>
                </a:lnTo>
                <a:lnTo>
                  <a:pt x="307" y="227"/>
                </a:lnTo>
                <a:lnTo>
                  <a:pt x="307" y="230"/>
                </a:lnTo>
                <a:lnTo>
                  <a:pt x="303" y="216"/>
                </a:lnTo>
                <a:lnTo>
                  <a:pt x="303" y="217"/>
                </a:lnTo>
                <a:lnTo>
                  <a:pt x="212" y="238"/>
                </a:lnTo>
                <a:lnTo>
                  <a:pt x="212" y="235"/>
                </a:lnTo>
                <a:lnTo>
                  <a:pt x="212" y="231"/>
                </a:lnTo>
                <a:lnTo>
                  <a:pt x="212" y="227"/>
                </a:lnTo>
                <a:lnTo>
                  <a:pt x="212" y="224"/>
                </a:lnTo>
                <a:lnTo>
                  <a:pt x="260" y="272"/>
                </a:lnTo>
                <a:lnTo>
                  <a:pt x="259" y="272"/>
                </a:lnTo>
                <a:cubicBezTo>
                  <a:pt x="233" y="272"/>
                  <a:pt x="211" y="250"/>
                  <a:pt x="211" y="224"/>
                </a:cubicBezTo>
                <a:cubicBezTo>
                  <a:pt x="211" y="197"/>
                  <a:pt x="233" y="176"/>
                  <a:pt x="259" y="176"/>
                </a:cubicBezTo>
                <a:lnTo>
                  <a:pt x="260" y="176"/>
                </a:lnTo>
                <a:lnTo>
                  <a:pt x="263" y="176"/>
                </a:lnTo>
                <a:lnTo>
                  <a:pt x="265" y="176"/>
                </a:lnTo>
                <a:lnTo>
                  <a:pt x="217" y="224"/>
                </a:lnTo>
                <a:lnTo>
                  <a:pt x="217" y="219"/>
                </a:lnTo>
                <a:lnTo>
                  <a:pt x="265" y="267"/>
                </a:lnTo>
                <a:lnTo>
                  <a:pt x="264" y="267"/>
                </a:lnTo>
                <a:cubicBezTo>
                  <a:pt x="238" y="267"/>
                  <a:pt x="216" y="245"/>
                  <a:pt x="216" y="219"/>
                </a:cubicBezTo>
                <a:cubicBezTo>
                  <a:pt x="216" y="192"/>
                  <a:pt x="238" y="171"/>
                  <a:pt x="264" y="171"/>
                </a:cubicBezTo>
                <a:lnTo>
                  <a:pt x="265" y="171"/>
                </a:lnTo>
                <a:cubicBezTo>
                  <a:pt x="292" y="171"/>
                  <a:pt x="313" y="192"/>
                  <a:pt x="313" y="219"/>
                </a:cubicBezTo>
                <a:lnTo>
                  <a:pt x="313" y="224"/>
                </a:lnTo>
                <a:lnTo>
                  <a:pt x="313" y="234"/>
                </a:lnTo>
                <a:lnTo>
                  <a:pt x="219" y="213"/>
                </a:lnTo>
                <a:lnTo>
                  <a:pt x="220" y="212"/>
                </a:lnTo>
                <a:lnTo>
                  <a:pt x="217" y="227"/>
                </a:lnTo>
                <a:lnTo>
                  <a:pt x="217" y="224"/>
                </a:lnTo>
                <a:lnTo>
                  <a:pt x="221" y="241"/>
                </a:lnTo>
                <a:lnTo>
                  <a:pt x="218" y="233"/>
                </a:lnTo>
                <a:lnTo>
                  <a:pt x="217" y="231"/>
                </a:lnTo>
                <a:lnTo>
                  <a:pt x="222" y="240"/>
                </a:lnTo>
                <a:lnTo>
                  <a:pt x="221" y="238"/>
                </a:lnTo>
                <a:lnTo>
                  <a:pt x="307" y="209"/>
                </a:lnTo>
                <a:lnTo>
                  <a:pt x="307" y="211"/>
                </a:lnTo>
                <a:lnTo>
                  <a:pt x="306" y="203"/>
                </a:lnTo>
                <a:lnTo>
                  <a:pt x="307" y="206"/>
                </a:lnTo>
                <a:lnTo>
                  <a:pt x="307" y="211"/>
                </a:lnTo>
                <a:lnTo>
                  <a:pt x="306" y="202"/>
                </a:lnTo>
                <a:lnTo>
                  <a:pt x="306" y="204"/>
                </a:lnTo>
                <a:lnTo>
                  <a:pt x="212" y="219"/>
                </a:lnTo>
                <a:lnTo>
                  <a:pt x="212" y="215"/>
                </a:lnTo>
                <a:lnTo>
                  <a:pt x="212" y="214"/>
                </a:lnTo>
                <a:cubicBezTo>
                  <a:pt x="211" y="200"/>
                  <a:pt x="215" y="187"/>
                  <a:pt x="225" y="177"/>
                </a:cubicBezTo>
                <a:cubicBezTo>
                  <a:pt x="234" y="167"/>
                  <a:pt x="246" y="161"/>
                  <a:pt x="260" y="161"/>
                </a:cubicBezTo>
                <a:lnTo>
                  <a:pt x="261" y="161"/>
                </a:lnTo>
                <a:lnTo>
                  <a:pt x="213" y="209"/>
                </a:lnTo>
                <a:lnTo>
                  <a:pt x="213" y="206"/>
                </a:lnTo>
                <a:lnTo>
                  <a:pt x="215" y="222"/>
                </a:lnTo>
                <a:lnTo>
                  <a:pt x="215" y="220"/>
                </a:lnTo>
                <a:lnTo>
                  <a:pt x="308" y="205"/>
                </a:lnTo>
                <a:lnTo>
                  <a:pt x="308" y="206"/>
                </a:lnTo>
                <a:lnTo>
                  <a:pt x="308" y="200"/>
                </a:lnTo>
                <a:lnTo>
                  <a:pt x="308" y="203"/>
                </a:lnTo>
                <a:cubicBezTo>
                  <a:pt x="309" y="205"/>
                  <a:pt x="309" y="208"/>
                  <a:pt x="309" y="210"/>
                </a:cubicBezTo>
                <a:lnTo>
                  <a:pt x="309" y="213"/>
                </a:lnTo>
                <a:lnTo>
                  <a:pt x="309" y="214"/>
                </a:lnTo>
                <a:cubicBezTo>
                  <a:pt x="309" y="241"/>
                  <a:pt x="287" y="262"/>
                  <a:pt x="261" y="262"/>
                </a:cubicBezTo>
                <a:cubicBezTo>
                  <a:pt x="234" y="262"/>
                  <a:pt x="213" y="241"/>
                  <a:pt x="213" y="214"/>
                </a:cubicBezTo>
                <a:lnTo>
                  <a:pt x="213" y="210"/>
                </a:lnTo>
                <a:lnTo>
                  <a:pt x="213" y="209"/>
                </a:lnTo>
                <a:cubicBezTo>
                  <a:pt x="211" y="196"/>
                  <a:pt x="216" y="183"/>
                  <a:pt x="225" y="173"/>
                </a:cubicBezTo>
                <a:cubicBezTo>
                  <a:pt x="234" y="163"/>
                  <a:pt x="247" y="157"/>
                  <a:pt x="260" y="157"/>
                </a:cubicBezTo>
                <a:lnTo>
                  <a:pt x="262" y="157"/>
                </a:lnTo>
                <a:lnTo>
                  <a:pt x="214" y="205"/>
                </a:lnTo>
                <a:lnTo>
                  <a:pt x="214" y="199"/>
                </a:lnTo>
                <a:lnTo>
                  <a:pt x="214" y="195"/>
                </a:lnTo>
                <a:cubicBezTo>
                  <a:pt x="214" y="169"/>
                  <a:pt x="236" y="147"/>
                  <a:pt x="262" y="147"/>
                </a:cubicBezTo>
                <a:cubicBezTo>
                  <a:pt x="289" y="147"/>
                  <a:pt x="310" y="169"/>
                  <a:pt x="310" y="195"/>
                </a:cubicBezTo>
                <a:lnTo>
                  <a:pt x="310" y="197"/>
                </a:lnTo>
                <a:lnTo>
                  <a:pt x="308" y="182"/>
                </a:lnTo>
                <a:lnTo>
                  <a:pt x="309" y="185"/>
                </a:lnTo>
                <a:cubicBezTo>
                  <a:pt x="310" y="188"/>
                  <a:pt x="311" y="192"/>
                  <a:pt x="311" y="195"/>
                </a:cubicBezTo>
                <a:lnTo>
                  <a:pt x="312" y="200"/>
                </a:lnTo>
                <a:lnTo>
                  <a:pt x="216" y="205"/>
                </a:lnTo>
                <a:lnTo>
                  <a:pt x="216" y="203"/>
                </a:lnTo>
                <a:lnTo>
                  <a:pt x="216" y="200"/>
                </a:lnTo>
                <a:cubicBezTo>
                  <a:pt x="216" y="193"/>
                  <a:pt x="217" y="187"/>
                  <a:pt x="220" y="180"/>
                </a:cubicBezTo>
                <a:lnTo>
                  <a:pt x="222" y="176"/>
                </a:lnTo>
                <a:cubicBezTo>
                  <a:pt x="230" y="159"/>
                  <a:pt x="247" y="147"/>
                  <a:pt x="266" y="147"/>
                </a:cubicBezTo>
                <a:lnTo>
                  <a:pt x="267" y="147"/>
                </a:lnTo>
                <a:lnTo>
                  <a:pt x="269" y="147"/>
                </a:lnTo>
                <a:lnTo>
                  <a:pt x="223" y="185"/>
                </a:lnTo>
                <a:lnTo>
                  <a:pt x="224" y="181"/>
                </a:lnTo>
                <a:lnTo>
                  <a:pt x="224" y="177"/>
                </a:lnTo>
                <a:cubicBezTo>
                  <a:pt x="229" y="154"/>
                  <a:pt x="249" y="138"/>
                  <a:pt x="271" y="138"/>
                </a:cubicBezTo>
                <a:lnTo>
                  <a:pt x="272" y="138"/>
                </a:lnTo>
                <a:cubicBezTo>
                  <a:pt x="292" y="138"/>
                  <a:pt x="310" y="150"/>
                  <a:pt x="317" y="168"/>
                </a:cubicBezTo>
                <a:lnTo>
                  <a:pt x="318" y="171"/>
                </a:lnTo>
                <a:lnTo>
                  <a:pt x="317" y="169"/>
                </a:lnTo>
                <a:lnTo>
                  <a:pt x="226" y="190"/>
                </a:lnTo>
                <a:lnTo>
                  <a:pt x="226" y="188"/>
                </a:lnTo>
                <a:lnTo>
                  <a:pt x="226" y="186"/>
                </a:lnTo>
                <a:cubicBezTo>
                  <a:pt x="226" y="159"/>
                  <a:pt x="248" y="138"/>
                  <a:pt x="274" y="138"/>
                </a:cubicBezTo>
                <a:cubicBezTo>
                  <a:pt x="301" y="138"/>
                  <a:pt x="322" y="159"/>
                  <a:pt x="322" y="186"/>
                </a:cubicBezTo>
                <a:lnTo>
                  <a:pt x="322" y="187"/>
                </a:lnTo>
                <a:lnTo>
                  <a:pt x="322" y="191"/>
                </a:lnTo>
                <a:lnTo>
                  <a:pt x="322" y="194"/>
                </a:lnTo>
                <a:lnTo>
                  <a:pt x="322" y="195"/>
                </a:lnTo>
                <a:lnTo>
                  <a:pt x="227" y="190"/>
                </a:lnTo>
                <a:lnTo>
                  <a:pt x="227" y="186"/>
                </a:lnTo>
                <a:lnTo>
                  <a:pt x="227" y="186"/>
                </a:lnTo>
                <a:lnTo>
                  <a:pt x="227" y="181"/>
                </a:lnTo>
                <a:cubicBezTo>
                  <a:pt x="227" y="154"/>
                  <a:pt x="248" y="133"/>
                  <a:pt x="275" y="133"/>
                </a:cubicBezTo>
                <a:lnTo>
                  <a:pt x="276" y="133"/>
                </a:lnTo>
                <a:cubicBezTo>
                  <a:pt x="290" y="133"/>
                  <a:pt x="303" y="139"/>
                  <a:pt x="313" y="150"/>
                </a:cubicBezTo>
                <a:cubicBezTo>
                  <a:pt x="322" y="161"/>
                  <a:pt x="326" y="175"/>
                  <a:pt x="323" y="189"/>
                </a:cubicBezTo>
                <a:lnTo>
                  <a:pt x="323" y="192"/>
                </a:lnTo>
                <a:lnTo>
                  <a:pt x="322" y="198"/>
                </a:lnTo>
                <a:cubicBezTo>
                  <a:pt x="315" y="222"/>
                  <a:pt x="292" y="238"/>
                  <a:pt x="267" y="233"/>
                </a:cubicBezTo>
                <a:cubicBezTo>
                  <a:pt x="242" y="229"/>
                  <a:pt x="225" y="206"/>
                  <a:pt x="227" y="181"/>
                </a:cubicBezTo>
                <a:lnTo>
                  <a:pt x="228" y="176"/>
                </a:lnTo>
                <a:lnTo>
                  <a:pt x="228" y="171"/>
                </a:lnTo>
                <a:cubicBezTo>
                  <a:pt x="231" y="148"/>
                  <a:pt x="250" y="130"/>
                  <a:pt x="273" y="129"/>
                </a:cubicBezTo>
                <a:cubicBezTo>
                  <a:pt x="296" y="127"/>
                  <a:pt x="317" y="142"/>
                  <a:pt x="323" y="165"/>
                </a:cubicBezTo>
                <a:lnTo>
                  <a:pt x="323" y="167"/>
                </a:lnTo>
                <a:lnTo>
                  <a:pt x="324" y="172"/>
                </a:lnTo>
                <a:lnTo>
                  <a:pt x="229" y="181"/>
                </a:lnTo>
                <a:lnTo>
                  <a:pt x="229" y="179"/>
                </a:lnTo>
                <a:lnTo>
                  <a:pt x="230" y="188"/>
                </a:lnTo>
                <a:lnTo>
                  <a:pt x="229" y="186"/>
                </a:lnTo>
                <a:lnTo>
                  <a:pt x="324" y="176"/>
                </a:lnTo>
                <a:lnTo>
                  <a:pt x="324" y="179"/>
                </a:lnTo>
                <a:lnTo>
                  <a:pt x="323" y="167"/>
                </a:lnTo>
                <a:lnTo>
                  <a:pt x="324" y="169"/>
                </a:lnTo>
                <a:lnTo>
                  <a:pt x="229" y="176"/>
                </a:lnTo>
                <a:lnTo>
                  <a:pt x="230" y="171"/>
                </a:lnTo>
                <a:lnTo>
                  <a:pt x="229" y="171"/>
                </a:lnTo>
                <a:cubicBezTo>
                  <a:pt x="229" y="145"/>
                  <a:pt x="251" y="123"/>
                  <a:pt x="277" y="123"/>
                </a:cubicBezTo>
                <a:lnTo>
                  <a:pt x="278" y="123"/>
                </a:lnTo>
                <a:cubicBezTo>
                  <a:pt x="302" y="123"/>
                  <a:pt x="322" y="140"/>
                  <a:pt x="326" y="164"/>
                </a:cubicBezTo>
                <a:lnTo>
                  <a:pt x="326" y="167"/>
                </a:lnTo>
                <a:cubicBezTo>
                  <a:pt x="327" y="169"/>
                  <a:pt x="327" y="172"/>
                  <a:pt x="327" y="174"/>
                </a:cubicBezTo>
                <a:lnTo>
                  <a:pt x="327" y="176"/>
                </a:lnTo>
                <a:cubicBezTo>
                  <a:pt x="327" y="203"/>
                  <a:pt x="305" y="224"/>
                  <a:pt x="279" y="224"/>
                </a:cubicBezTo>
                <a:cubicBezTo>
                  <a:pt x="252" y="224"/>
                  <a:pt x="231" y="203"/>
                  <a:pt x="231" y="176"/>
                </a:cubicBezTo>
                <a:lnTo>
                  <a:pt x="231" y="175"/>
                </a:lnTo>
                <a:lnTo>
                  <a:pt x="231" y="182"/>
                </a:lnTo>
                <a:lnTo>
                  <a:pt x="231" y="178"/>
                </a:lnTo>
                <a:cubicBezTo>
                  <a:pt x="231" y="175"/>
                  <a:pt x="230" y="172"/>
                  <a:pt x="231" y="169"/>
                </a:cubicBezTo>
                <a:lnTo>
                  <a:pt x="231" y="159"/>
                </a:lnTo>
                <a:lnTo>
                  <a:pt x="231" y="158"/>
                </a:lnTo>
                <a:lnTo>
                  <a:pt x="236" y="180"/>
                </a:lnTo>
                <a:lnTo>
                  <a:pt x="236" y="179"/>
                </a:lnTo>
                <a:lnTo>
                  <a:pt x="326" y="152"/>
                </a:lnTo>
                <a:lnTo>
                  <a:pt x="327" y="157"/>
                </a:lnTo>
                <a:lnTo>
                  <a:pt x="327" y="162"/>
                </a:lnTo>
                <a:lnTo>
                  <a:pt x="231" y="167"/>
                </a:lnTo>
                <a:lnTo>
                  <a:pt x="231" y="165"/>
                </a:lnTo>
                <a:cubicBezTo>
                  <a:pt x="231" y="163"/>
                  <a:pt x="232" y="161"/>
                  <a:pt x="232" y="159"/>
                </a:cubicBezTo>
                <a:lnTo>
                  <a:pt x="232" y="155"/>
                </a:lnTo>
                <a:lnTo>
                  <a:pt x="233" y="152"/>
                </a:lnTo>
                <a:lnTo>
                  <a:pt x="280" y="205"/>
                </a:lnTo>
                <a:lnTo>
                  <a:pt x="280" y="205"/>
                </a:lnTo>
                <a:lnTo>
                  <a:pt x="327" y="148"/>
                </a:lnTo>
                <a:lnTo>
                  <a:pt x="328" y="151"/>
                </a:lnTo>
                <a:cubicBezTo>
                  <a:pt x="328" y="154"/>
                  <a:pt x="328" y="157"/>
                  <a:pt x="328" y="160"/>
                </a:cubicBezTo>
                <a:lnTo>
                  <a:pt x="328" y="162"/>
                </a:lnTo>
                <a:lnTo>
                  <a:pt x="280" y="114"/>
                </a:lnTo>
                <a:lnTo>
                  <a:pt x="281" y="114"/>
                </a:lnTo>
                <a:lnTo>
                  <a:pt x="233" y="162"/>
                </a:lnTo>
                <a:lnTo>
                  <a:pt x="233" y="160"/>
                </a:lnTo>
                <a:lnTo>
                  <a:pt x="233" y="157"/>
                </a:lnTo>
                <a:lnTo>
                  <a:pt x="281" y="205"/>
                </a:lnTo>
                <a:lnTo>
                  <a:pt x="280" y="205"/>
                </a:lnTo>
                <a:lnTo>
                  <a:pt x="328" y="148"/>
                </a:lnTo>
                <a:lnTo>
                  <a:pt x="328" y="151"/>
                </a:lnTo>
                <a:cubicBezTo>
                  <a:pt x="329" y="154"/>
                  <a:pt x="329" y="157"/>
                  <a:pt x="329" y="160"/>
                </a:cubicBezTo>
                <a:lnTo>
                  <a:pt x="329" y="162"/>
                </a:lnTo>
                <a:cubicBezTo>
                  <a:pt x="329" y="188"/>
                  <a:pt x="307" y="210"/>
                  <a:pt x="281" y="210"/>
                </a:cubicBezTo>
                <a:cubicBezTo>
                  <a:pt x="254" y="210"/>
                  <a:pt x="233" y="188"/>
                  <a:pt x="233" y="162"/>
                </a:cubicBezTo>
                <a:lnTo>
                  <a:pt x="233" y="160"/>
                </a:lnTo>
                <a:lnTo>
                  <a:pt x="234" y="169"/>
                </a:lnTo>
                <a:lnTo>
                  <a:pt x="233" y="167"/>
                </a:lnTo>
                <a:cubicBezTo>
                  <a:pt x="231" y="153"/>
                  <a:pt x="234" y="138"/>
                  <a:pt x="243" y="127"/>
                </a:cubicBezTo>
                <a:cubicBezTo>
                  <a:pt x="252" y="116"/>
                  <a:pt x="266" y="109"/>
                  <a:pt x="280" y="109"/>
                </a:cubicBezTo>
                <a:lnTo>
                  <a:pt x="281" y="109"/>
                </a:lnTo>
                <a:cubicBezTo>
                  <a:pt x="307" y="109"/>
                  <a:pt x="329" y="131"/>
                  <a:pt x="329" y="157"/>
                </a:cubicBezTo>
                <a:cubicBezTo>
                  <a:pt x="329" y="184"/>
                  <a:pt x="307" y="205"/>
                  <a:pt x="281" y="205"/>
                </a:cubicBezTo>
                <a:lnTo>
                  <a:pt x="280" y="205"/>
                </a:lnTo>
                <a:cubicBezTo>
                  <a:pt x="253" y="205"/>
                  <a:pt x="232" y="184"/>
                  <a:pt x="232" y="157"/>
                </a:cubicBezTo>
                <a:cubicBezTo>
                  <a:pt x="232" y="131"/>
                  <a:pt x="253" y="109"/>
                  <a:pt x="280" y="109"/>
                </a:cubicBezTo>
                <a:lnTo>
                  <a:pt x="281" y="109"/>
                </a:lnTo>
                <a:lnTo>
                  <a:pt x="234" y="150"/>
                </a:lnTo>
                <a:lnTo>
                  <a:pt x="234" y="147"/>
                </a:lnTo>
                <a:lnTo>
                  <a:pt x="233" y="154"/>
                </a:lnTo>
                <a:lnTo>
                  <a:pt x="233" y="152"/>
                </a:lnTo>
                <a:cubicBezTo>
                  <a:pt x="233" y="128"/>
                  <a:pt x="252" y="108"/>
                  <a:pt x="276" y="105"/>
                </a:cubicBezTo>
                <a:cubicBezTo>
                  <a:pt x="300" y="102"/>
                  <a:pt x="322" y="117"/>
                  <a:pt x="328" y="141"/>
                </a:cubicBezTo>
                <a:lnTo>
                  <a:pt x="329" y="143"/>
                </a:lnTo>
                <a:lnTo>
                  <a:pt x="330" y="150"/>
                </a:lnTo>
                <a:lnTo>
                  <a:pt x="282" y="109"/>
                </a:lnTo>
                <a:lnTo>
                  <a:pt x="284" y="109"/>
                </a:lnTo>
                <a:lnTo>
                  <a:pt x="236" y="157"/>
                </a:lnTo>
                <a:lnTo>
                  <a:pt x="236" y="154"/>
                </a:lnTo>
                <a:cubicBezTo>
                  <a:pt x="236" y="151"/>
                  <a:pt x="236" y="147"/>
                  <a:pt x="237" y="143"/>
                </a:cubicBezTo>
                <a:lnTo>
                  <a:pt x="238" y="141"/>
                </a:lnTo>
                <a:cubicBezTo>
                  <a:pt x="242" y="123"/>
                  <a:pt x="257" y="109"/>
                  <a:pt x="275" y="105"/>
                </a:cubicBezTo>
                <a:cubicBezTo>
                  <a:pt x="293" y="102"/>
                  <a:pt x="312" y="109"/>
                  <a:pt x="323" y="124"/>
                </a:cubicBezTo>
                <a:lnTo>
                  <a:pt x="324" y="126"/>
                </a:lnTo>
                <a:cubicBezTo>
                  <a:pt x="327" y="130"/>
                  <a:pt x="330" y="134"/>
                  <a:pt x="332" y="139"/>
                </a:cubicBezTo>
                <a:lnTo>
                  <a:pt x="333" y="142"/>
                </a:lnTo>
                <a:lnTo>
                  <a:pt x="239" y="153"/>
                </a:lnTo>
                <a:lnTo>
                  <a:pt x="240" y="148"/>
                </a:lnTo>
                <a:lnTo>
                  <a:pt x="242" y="138"/>
                </a:lnTo>
                <a:cubicBezTo>
                  <a:pt x="246" y="120"/>
                  <a:pt x="259" y="106"/>
                  <a:pt x="277" y="101"/>
                </a:cubicBezTo>
                <a:lnTo>
                  <a:pt x="279" y="101"/>
                </a:lnTo>
                <a:cubicBezTo>
                  <a:pt x="286" y="99"/>
                  <a:pt x="294" y="99"/>
                  <a:pt x="302" y="101"/>
                </a:cubicBezTo>
                <a:lnTo>
                  <a:pt x="304" y="101"/>
                </a:lnTo>
                <a:lnTo>
                  <a:pt x="292" y="100"/>
                </a:lnTo>
                <a:lnTo>
                  <a:pt x="296" y="100"/>
                </a:lnTo>
                <a:lnTo>
                  <a:pt x="248" y="144"/>
                </a:lnTo>
                <a:lnTo>
                  <a:pt x="249" y="138"/>
                </a:lnTo>
                <a:lnTo>
                  <a:pt x="248" y="138"/>
                </a:lnTo>
                <a:cubicBezTo>
                  <a:pt x="248" y="112"/>
                  <a:pt x="270" y="90"/>
                  <a:pt x="296" y="90"/>
                </a:cubicBezTo>
                <a:cubicBezTo>
                  <a:pt x="323" y="90"/>
                  <a:pt x="344" y="112"/>
                  <a:pt x="344" y="138"/>
                </a:cubicBezTo>
                <a:lnTo>
                  <a:pt x="344" y="142"/>
                </a:lnTo>
                <a:lnTo>
                  <a:pt x="344" y="148"/>
                </a:lnTo>
                <a:lnTo>
                  <a:pt x="296" y="100"/>
                </a:lnTo>
                <a:lnTo>
                  <a:pt x="297" y="100"/>
                </a:lnTo>
                <a:lnTo>
                  <a:pt x="249" y="145"/>
                </a:lnTo>
                <a:lnTo>
                  <a:pt x="250" y="137"/>
                </a:lnTo>
                <a:lnTo>
                  <a:pt x="250" y="131"/>
                </a:lnTo>
                <a:lnTo>
                  <a:pt x="250" y="133"/>
                </a:lnTo>
                <a:lnTo>
                  <a:pt x="341" y="155"/>
                </a:lnTo>
                <a:lnTo>
                  <a:pt x="340" y="156"/>
                </a:lnTo>
                <a:lnTo>
                  <a:pt x="344" y="146"/>
                </a:lnTo>
                <a:lnTo>
                  <a:pt x="343" y="150"/>
                </a:lnTo>
                <a:lnTo>
                  <a:pt x="341" y="157"/>
                </a:lnTo>
                <a:lnTo>
                  <a:pt x="341" y="158"/>
                </a:lnTo>
                <a:cubicBezTo>
                  <a:pt x="333" y="181"/>
                  <a:pt x="309" y="195"/>
                  <a:pt x="285" y="190"/>
                </a:cubicBezTo>
                <a:cubicBezTo>
                  <a:pt x="261" y="185"/>
                  <a:pt x="245" y="162"/>
                  <a:pt x="247" y="138"/>
                </a:cubicBezTo>
                <a:lnTo>
                  <a:pt x="248" y="133"/>
                </a:lnTo>
                <a:lnTo>
                  <a:pt x="247" y="133"/>
                </a:lnTo>
                <a:cubicBezTo>
                  <a:pt x="247" y="107"/>
                  <a:pt x="269" y="85"/>
                  <a:pt x="295" y="85"/>
                </a:cubicBezTo>
                <a:cubicBezTo>
                  <a:pt x="322" y="85"/>
                  <a:pt x="343" y="107"/>
                  <a:pt x="343" y="133"/>
                </a:cubicBezTo>
                <a:lnTo>
                  <a:pt x="343" y="135"/>
                </a:lnTo>
                <a:lnTo>
                  <a:pt x="343" y="138"/>
                </a:lnTo>
                <a:lnTo>
                  <a:pt x="295" y="90"/>
                </a:lnTo>
                <a:lnTo>
                  <a:pt x="297" y="90"/>
                </a:lnTo>
                <a:lnTo>
                  <a:pt x="251" y="125"/>
                </a:lnTo>
                <a:lnTo>
                  <a:pt x="252" y="120"/>
                </a:lnTo>
                <a:lnTo>
                  <a:pt x="254" y="114"/>
                </a:lnTo>
                <a:cubicBezTo>
                  <a:pt x="258" y="105"/>
                  <a:pt x="263" y="96"/>
                  <a:pt x="271" y="91"/>
                </a:cubicBezTo>
                <a:lnTo>
                  <a:pt x="273" y="89"/>
                </a:lnTo>
                <a:cubicBezTo>
                  <a:pt x="290" y="76"/>
                  <a:pt x="314" y="76"/>
                  <a:pt x="331" y="89"/>
                </a:cubicBezTo>
                <a:lnTo>
                  <a:pt x="333" y="91"/>
                </a:lnTo>
                <a:cubicBezTo>
                  <a:pt x="343" y="98"/>
                  <a:pt x="349" y="109"/>
                  <a:pt x="351" y="121"/>
                </a:cubicBezTo>
                <a:lnTo>
                  <a:pt x="352" y="124"/>
                </a:lnTo>
                <a:cubicBezTo>
                  <a:pt x="352" y="127"/>
                  <a:pt x="352" y="129"/>
                  <a:pt x="352" y="132"/>
                </a:cubicBezTo>
                <a:lnTo>
                  <a:pt x="352" y="136"/>
                </a:lnTo>
                <a:lnTo>
                  <a:pt x="352" y="141"/>
                </a:lnTo>
                <a:lnTo>
                  <a:pt x="352" y="143"/>
                </a:lnTo>
                <a:cubicBezTo>
                  <a:pt x="352" y="169"/>
                  <a:pt x="331" y="191"/>
                  <a:pt x="304" y="191"/>
                </a:cubicBezTo>
                <a:cubicBezTo>
                  <a:pt x="278" y="191"/>
                  <a:pt x="256" y="169"/>
                  <a:pt x="256" y="143"/>
                </a:cubicBezTo>
                <a:lnTo>
                  <a:pt x="256" y="142"/>
                </a:lnTo>
                <a:lnTo>
                  <a:pt x="256" y="139"/>
                </a:lnTo>
                <a:lnTo>
                  <a:pt x="256" y="137"/>
                </a:lnTo>
                <a:cubicBezTo>
                  <a:pt x="256" y="131"/>
                  <a:pt x="256" y="124"/>
                  <a:pt x="258" y="118"/>
                </a:cubicBezTo>
                <a:lnTo>
                  <a:pt x="260" y="114"/>
                </a:lnTo>
                <a:cubicBezTo>
                  <a:pt x="266" y="94"/>
                  <a:pt x="285" y="81"/>
                  <a:pt x="305" y="81"/>
                </a:cubicBezTo>
                <a:lnTo>
                  <a:pt x="306" y="81"/>
                </a:lnTo>
                <a:cubicBezTo>
                  <a:pt x="332" y="81"/>
                  <a:pt x="354" y="102"/>
                  <a:pt x="354" y="129"/>
                </a:cubicBezTo>
                <a:cubicBezTo>
                  <a:pt x="354" y="155"/>
                  <a:pt x="332" y="177"/>
                  <a:pt x="306" y="177"/>
                </a:cubicBezTo>
                <a:lnTo>
                  <a:pt x="303" y="177"/>
                </a:lnTo>
                <a:cubicBezTo>
                  <a:pt x="280" y="177"/>
                  <a:pt x="260" y="161"/>
                  <a:pt x="256" y="138"/>
                </a:cubicBezTo>
                <a:lnTo>
                  <a:pt x="255" y="133"/>
                </a:lnTo>
                <a:lnTo>
                  <a:pt x="254" y="125"/>
                </a:lnTo>
                <a:cubicBezTo>
                  <a:pt x="252" y="111"/>
                  <a:pt x="257" y="98"/>
                  <a:pt x="266" y="87"/>
                </a:cubicBezTo>
                <a:cubicBezTo>
                  <a:pt x="275" y="77"/>
                  <a:pt x="288" y="71"/>
                  <a:pt x="301" y="71"/>
                </a:cubicBezTo>
                <a:lnTo>
                  <a:pt x="302" y="71"/>
                </a:lnTo>
                <a:lnTo>
                  <a:pt x="254" y="119"/>
                </a:lnTo>
                <a:lnTo>
                  <a:pt x="254" y="116"/>
                </a:lnTo>
                <a:lnTo>
                  <a:pt x="254" y="114"/>
                </a:lnTo>
                <a:cubicBezTo>
                  <a:pt x="254" y="88"/>
                  <a:pt x="276" y="66"/>
                  <a:pt x="302" y="66"/>
                </a:cubicBezTo>
                <a:cubicBezTo>
                  <a:pt x="329" y="66"/>
                  <a:pt x="350" y="88"/>
                  <a:pt x="350" y="114"/>
                </a:cubicBezTo>
                <a:lnTo>
                  <a:pt x="350" y="119"/>
                </a:lnTo>
                <a:lnTo>
                  <a:pt x="350" y="124"/>
                </a:lnTo>
                <a:lnTo>
                  <a:pt x="302" y="76"/>
                </a:lnTo>
                <a:lnTo>
                  <a:pt x="303" y="76"/>
                </a:lnTo>
                <a:lnTo>
                  <a:pt x="255" y="119"/>
                </a:lnTo>
                <a:lnTo>
                  <a:pt x="256" y="114"/>
                </a:lnTo>
                <a:lnTo>
                  <a:pt x="256" y="109"/>
                </a:lnTo>
                <a:cubicBezTo>
                  <a:pt x="259" y="84"/>
                  <a:pt x="281" y="65"/>
                  <a:pt x="307" y="67"/>
                </a:cubicBezTo>
                <a:cubicBezTo>
                  <a:pt x="332" y="68"/>
                  <a:pt x="352" y="89"/>
                  <a:pt x="352" y="114"/>
                </a:cubicBezTo>
                <a:lnTo>
                  <a:pt x="352" y="115"/>
                </a:lnTo>
                <a:cubicBezTo>
                  <a:pt x="352" y="119"/>
                  <a:pt x="351" y="123"/>
                  <a:pt x="351" y="127"/>
                </a:cubicBezTo>
                <a:lnTo>
                  <a:pt x="350" y="129"/>
                </a:lnTo>
                <a:lnTo>
                  <a:pt x="350" y="131"/>
                </a:lnTo>
                <a:lnTo>
                  <a:pt x="351" y="119"/>
                </a:lnTo>
                <a:lnTo>
                  <a:pt x="351" y="119"/>
                </a:lnTo>
                <a:cubicBezTo>
                  <a:pt x="351" y="145"/>
                  <a:pt x="331" y="167"/>
                  <a:pt x="305" y="167"/>
                </a:cubicBezTo>
                <a:cubicBezTo>
                  <a:pt x="279" y="168"/>
                  <a:pt x="257" y="149"/>
                  <a:pt x="255" y="123"/>
                </a:cubicBezTo>
                <a:lnTo>
                  <a:pt x="255" y="116"/>
                </a:lnTo>
                <a:lnTo>
                  <a:pt x="254" y="105"/>
                </a:lnTo>
                <a:cubicBezTo>
                  <a:pt x="254" y="101"/>
                  <a:pt x="255" y="96"/>
                  <a:pt x="256" y="92"/>
                </a:cubicBezTo>
                <a:lnTo>
                  <a:pt x="257" y="88"/>
                </a:lnTo>
                <a:cubicBezTo>
                  <a:pt x="258" y="85"/>
                  <a:pt x="259" y="83"/>
                  <a:pt x="261" y="80"/>
                </a:cubicBezTo>
                <a:lnTo>
                  <a:pt x="261" y="79"/>
                </a:lnTo>
                <a:cubicBezTo>
                  <a:pt x="271" y="58"/>
                  <a:pt x="295" y="48"/>
                  <a:pt x="318" y="55"/>
                </a:cubicBezTo>
                <a:cubicBezTo>
                  <a:pt x="340" y="61"/>
                  <a:pt x="354" y="83"/>
                  <a:pt x="352" y="106"/>
                </a:cubicBezTo>
                <a:lnTo>
                  <a:pt x="351" y="110"/>
                </a:lnTo>
                <a:lnTo>
                  <a:pt x="351" y="114"/>
                </a:lnTo>
                <a:lnTo>
                  <a:pt x="303" y="62"/>
                </a:lnTo>
                <a:lnTo>
                  <a:pt x="304" y="62"/>
                </a:lnTo>
                <a:lnTo>
                  <a:pt x="305" y="62"/>
                </a:lnTo>
                <a:cubicBezTo>
                  <a:pt x="321" y="62"/>
                  <a:pt x="335" y="69"/>
                  <a:pt x="344" y="82"/>
                </a:cubicBezTo>
                <a:cubicBezTo>
                  <a:pt x="353" y="94"/>
                  <a:pt x="356" y="111"/>
                  <a:pt x="351" y="125"/>
                </a:cubicBezTo>
                <a:lnTo>
                  <a:pt x="350" y="128"/>
                </a:lnTo>
                <a:cubicBezTo>
                  <a:pt x="349" y="132"/>
                  <a:pt x="347" y="136"/>
                  <a:pt x="344" y="140"/>
                </a:cubicBezTo>
                <a:lnTo>
                  <a:pt x="343" y="141"/>
                </a:lnTo>
                <a:cubicBezTo>
                  <a:pt x="332" y="159"/>
                  <a:pt x="310" y="167"/>
                  <a:pt x="290" y="160"/>
                </a:cubicBezTo>
                <a:cubicBezTo>
                  <a:pt x="269" y="154"/>
                  <a:pt x="255" y="136"/>
                  <a:pt x="255" y="114"/>
                </a:cubicBezTo>
                <a:lnTo>
                  <a:pt x="255" y="109"/>
                </a:lnTo>
                <a:cubicBezTo>
                  <a:pt x="255" y="107"/>
                  <a:pt x="256" y="104"/>
                  <a:pt x="256" y="102"/>
                </a:cubicBezTo>
                <a:lnTo>
                  <a:pt x="257" y="99"/>
                </a:lnTo>
                <a:cubicBezTo>
                  <a:pt x="257" y="96"/>
                  <a:pt x="258" y="94"/>
                  <a:pt x="258" y="91"/>
                </a:cubicBezTo>
                <a:lnTo>
                  <a:pt x="259" y="90"/>
                </a:lnTo>
                <a:cubicBezTo>
                  <a:pt x="266" y="67"/>
                  <a:pt x="289" y="54"/>
                  <a:pt x="312" y="58"/>
                </a:cubicBezTo>
                <a:cubicBezTo>
                  <a:pt x="335" y="61"/>
                  <a:pt x="352" y="81"/>
                  <a:pt x="352" y="105"/>
                </a:cubicBezTo>
                <a:lnTo>
                  <a:pt x="352" y="106"/>
                </a:lnTo>
                <a:lnTo>
                  <a:pt x="352" y="109"/>
                </a:lnTo>
                <a:lnTo>
                  <a:pt x="352" y="114"/>
                </a:lnTo>
                <a:cubicBezTo>
                  <a:pt x="352" y="141"/>
                  <a:pt x="331" y="162"/>
                  <a:pt x="304" y="162"/>
                </a:cubicBezTo>
                <a:cubicBezTo>
                  <a:pt x="278" y="162"/>
                  <a:pt x="256" y="141"/>
                  <a:pt x="256" y="114"/>
                </a:cubicBezTo>
                <a:lnTo>
                  <a:pt x="256" y="113"/>
                </a:lnTo>
                <a:lnTo>
                  <a:pt x="257" y="121"/>
                </a:lnTo>
                <a:lnTo>
                  <a:pt x="257" y="118"/>
                </a:lnTo>
                <a:cubicBezTo>
                  <a:pt x="256" y="114"/>
                  <a:pt x="256" y="111"/>
                  <a:pt x="256" y="107"/>
                </a:cubicBezTo>
                <a:lnTo>
                  <a:pt x="257" y="99"/>
                </a:lnTo>
                <a:lnTo>
                  <a:pt x="257" y="92"/>
                </a:lnTo>
                <a:lnTo>
                  <a:pt x="351" y="111"/>
                </a:lnTo>
                <a:lnTo>
                  <a:pt x="350" y="112"/>
                </a:lnTo>
                <a:lnTo>
                  <a:pt x="350" y="114"/>
                </a:lnTo>
                <a:lnTo>
                  <a:pt x="303" y="52"/>
                </a:lnTo>
                <a:lnTo>
                  <a:pt x="304" y="52"/>
                </a:lnTo>
                <a:cubicBezTo>
                  <a:pt x="330" y="52"/>
                  <a:pt x="352" y="74"/>
                  <a:pt x="352" y="100"/>
                </a:cubicBezTo>
                <a:cubicBezTo>
                  <a:pt x="352" y="127"/>
                  <a:pt x="330" y="148"/>
                  <a:pt x="304" y="148"/>
                </a:cubicBezTo>
                <a:lnTo>
                  <a:pt x="303" y="148"/>
                </a:lnTo>
                <a:cubicBezTo>
                  <a:pt x="277" y="148"/>
                  <a:pt x="255" y="127"/>
                  <a:pt x="255" y="100"/>
                </a:cubicBezTo>
                <a:lnTo>
                  <a:pt x="255" y="95"/>
                </a:lnTo>
                <a:lnTo>
                  <a:pt x="255" y="97"/>
                </a:lnTo>
                <a:lnTo>
                  <a:pt x="351" y="91"/>
                </a:lnTo>
                <a:lnTo>
                  <a:pt x="351" y="93"/>
                </a:lnTo>
                <a:lnTo>
                  <a:pt x="350" y="84"/>
                </a:lnTo>
                <a:lnTo>
                  <a:pt x="351" y="86"/>
                </a:lnTo>
                <a:lnTo>
                  <a:pt x="257" y="84"/>
                </a:lnTo>
                <a:lnTo>
                  <a:pt x="257" y="82"/>
                </a:lnTo>
                <a:lnTo>
                  <a:pt x="257" y="82"/>
                </a:lnTo>
                <a:lnTo>
                  <a:pt x="304" y="139"/>
                </a:lnTo>
                <a:lnTo>
                  <a:pt x="303" y="139"/>
                </a:lnTo>
                <a:lnTo>
                  <a:pt x="351" y="87"/>
                </a:lnTo>
                <a:lnTo>
                  <a:pt x="352" y="92"/>
                </a:lnTo>
                <a:lnTo>
                  <a:pt x="352" y="100"/>
                </a:lnTo>
                <a:lnTo>
                  <a:pt x="257" y="89"/>
                </a:lnTo>
                <a:lnTo>
                  <a:pt x="258" y="85"/>
                </a:lnTo>
                <a:lnTo>
                  <a:pt x="257" y="92"/>
                </a:lnTo>
                <a:lnTo>
                  <a:pt x="258" y="87"/>
                </a:lnTo>
                <a:cubicBezTo>
                  <a:pt x="260" y="62"/>
                  <a:pt x="281" y="43"/>
                  <a:pt x="305" y="43"/>
                </a:cubicBezTo>
                <a:lnTo>
                  <a:pt x="307" y="43"/>
                </a:lnTo>
                <a:cubicBezTo>
                  <a:pt x="333" y="43"/>
                  <a:pt x="355" y="64"/>
                  <a:pt x="355" y="91"/>
                </a:cubicBezTo>
                <a:cubicBezTo>
                  <a:pt x="355" y="117"/>
                  <a:pt x="333" y="139"/>
                  <a:pt x="307" y="139"/>
                </a:cubicBezTo>
                <a:lnTo>
                  <a:pt x="305" y="139"/>
                </a:lnTo>
                <a:cubicBezTo>
                  <a:pt x="292" y="139"/>
                  <a:pt x="279" y="133"/>
                  <a:pt x="270" y="123"/>
                </a:cubicBezTo>
                <a:cubicBezTo>
                  <a:pt x="261" y="113"/>
                  <a:pt x="256" y="100"/>
                  <a:pt x="258" y="86"/>
                </a:cubicBezTo>
                <a:lnTo>
                  <a:pt x="258" y="81"/>
                </a:lnTo>
                <a:lnTo>
                  <a:pt x="260" y="71"/>
                </a:lnTo>
                <a:cubicBezTo>
                  <a:pt x="265" y="49"/>
                  <a:pt x="284" y="33"/>
                  <a:pt x="307" y="33"/>
                </a:cubicBezTo>
                <a:lnTo>
                  <a:pt x="307" y="33"/>
                </a:lnTo>
                <a:cubicBezTo>
                  <a:pt x="332" y="33"/>
                  <a:pt x="353" y="52"/>
                  <a:pt x="355" y="77"/>
                </a:cubicBezTo>
                <a:lnTo>
                  <a:pt x="356" y="82"/>
                </a:lnTo>
                <a:lnTo>
                  <a:pt x="356" y="86"/>
                </a:lnTo>
                <a:lnTo>
                  <a:pt x="263" y="76"/>
                </a:lnTo>
                <a:lnTo>
                  <a:pt x="263" y="74"/>
                </a:lnTo>
                <a:lnTo>
                  <a:pt x="261" y="89"/>
                </a:lnTo>
                <a:lnTo>
                  <a:pt x="261" y="86"/>
                </a:lnTo>
                <a:lnTo>
                  <a:pt x="261" y="82"/>
                </a:lnTo>
                <a:lnTo>
                  <a:pt x="262" y="73"/>
                </a:lnTo>
                <a:lnTo>
                  <a:pt x="261" y="73"/>
                </a:lnTo>
                <a:lnTo>
                  <a:pt x="261" y="71"/>
                </a:lnTo>
                <a:cubicBezTo>
                  <a:pt x="261" y="45"/>
                  <a:pt x="283" y="23"/>
                  <a:pt x="309" y="23"/>
                </a:cubicBezTo>
                <a:cubicBezTo>
                  <a:pt x="336" y="23"/>
                  <a:pt x="357" y="45"/>
                  <a:pt x="357" y="71"/>
                </a:cubicBezTo>
                <a:lnTo>
                  <a:pt x="357" y="73"/>
                </a:lnTo>
                <a:lnTo>
                  <a:pt x="357" y="83"/>
                </a:lnTo>
                <a:lnTo>
                  <a:pt x="357" y="82"/>
                </a:lnTo>
                <a:lnTo>
                  <a:pt x="357" y="86"/>
                </a:lnTo>
                <a:lnTo>
                  <a:pt x="355" y="73"/>
                </a:lnTo>
                <a:lnTo>
                  <a:pt x="356" y="76"/>
                </a:lnTo>
                <a:lnTo>
                  <a:pt x="356" y="76"/>
                </a:lnTo>
                <a:lnTo>
                  <a:pt x="263" y="85"/>
                </a:lnTo>
                <a:lnTo>
                  <a:pt x="263" y="81"/>
                </a:lnTo>
                <a:lnTo>
                  <a:pt x="263" y="81"/>
                </a:lnTo>
                <a:lnTo>
                  <a:pt x="263" y="76"/>
                </a:lnTo>
                <a:lnTo>
                  <a:pt x="264" y="66"/>
                </a:lnTo>
                <a:cubicBezTo>
                  <a:pt x="266" y="42"/>
                  <a:pt x="287" y="23"/>
                  <a:pt x="311" y="23"/>
                </a:cubicBezTo>
                <a:lnTo>
                  <a:pt x="313" y="23"/>
                </a:lnTo>
                <a:cubicBezTo>
                  <a:pt x="336" y="23"/>
                  <a:pt x="356" y="40"/>
                  <a:pt x="360" y="64"/>
                </a:cubicBezTo>
                <a:lnTo>
                  <a:pt x="361" y="67"/>
                </a:lnTo>
                <a:lnTo>
                  <a:pt x="361" y="65"/>
                </a:lnTo>
                <a:lnTo>
                  <a:pt x="271" y="55"/>
                </a:lnTo>
                <a:lnTo>
                  <a:pt x="272" y="53"/>
                </a:lnTo>
                <a:lnTo>
                  <a:pt x="268" y="67"/>
                </a:lnTo>
                <a:lnTo>
                  <a:pt x="268" y="64"/>
                </a:lnTo>
                <a:cubicBezTo>
                  <a:pt x="272" y="40"/>
                  <a:pt x="292" y="23"/>
                  <a:pt x="315" y="23"/>
                </a:cubicBezTo>
                <a:lnTo>
                  <a:pt x="318" y="23"/>
                </a:lnTo>
                <a:lnTo>
                  <a:pt x="320" y="23"/>
                </a:lnTo>
                <a:cubicBezTo>
                  <a:pt x="347" y="23"/>
                  <a:pt x="368" y="45"/>
                  <a:pt x="368" y="71"/>
                </a:cubicBezTo>
                <a:lnTo>
                  <a:pt x="368" y="74"/>
                </a:lnTo>
                <a:lnTo>
                  <a:pt x="368" y="76"/>
                </a:lnTo>
                <a:cubicBezTo>
                  <a:pt x="368" y="101"/>
                  <a:pt x="350" y="121"/>
                  <a:pt x="326" y="124"/>
                </a:cubicBezTo>
                <a:cubicBezTo>
                  <a:pt x="302" y="127"/>
                  <a:pt x="280" y="112"/>
                  <a:pt x="274" y="88"/>
                </a:cubicBezTo>
                <a:lnTo>
                  <a:pt x="273" y="86"/>
                </a:lnTo>
                <a:lnTo>
                  <a:pt x="272" y="79"/>
                </a:lnTo>
                <a:cubicBezTo>
                  <a:pt x="270" y="65"/>
                  <a:pt x="274" y="51"/>
                  <a:pt x="283" y="40"/>
                </a:cubicBezTo>
                <a:cubicBezTo>
                  <a:pt x="292" y="30"/>
                  <a:pt x="305" y="23"/>
                  <a:pt x="319" y="23"/>
                </a:cubicBezTo>
                <a:lnTo>
                  <a:pt x="322" y="23"/>
                </a:lnTo>
                <a:cubicBezTo>
                  <a:pt x="348" y="23"/>
                  <a:pt x="370" y="45"/>
                  <a:pt x="370" y="71"/>
                </a:cubicBezTo>
                <a:cubicBezTo>
                  <a:pt x="370" y="98"/>
                  <a:pt x="348" y="119"/>
                  <a:pt x="322" y="119"/>
                </a:cubicBezTo>
                <a:lnTo>
                  <a:pt x="321" y="119"/>
                </a:lnTo>
                <a:cubicBezTo>
                  <a:pt x="294" y="119"/>
                  <a:pt x="273" y="98"/>
                  <a:pt x="273" y="71"/>
                </a:cubicBezTo>
                <a:cubicBezTo>
                  <a:pt x="273" y="45"/>
                  <a:pt x="294" y="23"/>
                  <a:pt x="321" y="23"/>
                </a:cubicBezTo>
                <a:lnTo>
                  <a:pt x="322" y="23"/>
                </a:lnTo>
                <a:lnTo>
                  <a:pt x="274" y="67"/>
                </a:lnTo>
                <a:lnTo>
                  <a:pt x="275" y="62"/>
                </a:lnTo>
                <a:lnTo>
                  <a:pt x="275" y="56"/>
                </a:lnTo>
                <a:cubicBezTo>
                  <a:pt x="278" y="34"/>
                  <a:pt x="296" y="16"/>
                  <a:pt x="318" y="14"/>
                </a:cubicBezTo>
                <a:cubicBezTo>
                  <a:pt x="341" y="12"/>
                  <a:pt x="361" y="26"/>
                  <a:pt x="369" y="47"/>
                </a:cubicBezTo>
                <a:lnTo>
                  <a:pt x="369" y="48"/>
                </a:lnTo>
                <a:cubicBezTo>
                  <a:pt x="371" y="53"/>
                  <a:pt x="371" y="58"/>
                  <a:pt x="371" y="63"/>
                </a:cubicBezTo>
                <a:lnTo>
                  <a:pt x="371" y="66"/>
                </a:lnTo>
                <a:lnTo>
                  <a:pt x="371" y="70"/>
                </a:lnTo>
                <a:lnTo>
                  <a:pt x="371" y="71"/>
                </a:lnTo>
                <a:cubicBezTo>
                  <a:pt x="371" y="98"/>
                  <a:pt x="350" y="119"/>
                  <a:pt x="323" y="119"/>
                </a:cubicBezTo>
                <a:cubicBezTo>
                  <a:pt x="297" y="119"/>
                  <a:pt x="275" y="98"/>
                  <a:pt x="275" y="71"/>
                </a:cubicBezTo>
                <a:lnTo>
                  <a:pt x="275" y="70"/>
                </a:lnTo>
                <a:lnTo>
                  <a:pt x="275" y="67"/>
                </a:lnTo>
                <a:cubicBezTo>
                  <a:pt x="275" y="64"/>
                  <a:pt x="276" y="61"/>
                  <a:pt x="276" y="58"/>
                </a:cubicBezTo>
                <a:lnTo>
                  <a:pt x="277" y="53"/>
                </a:lnTo>
                <a:cubicBezTo>
                  <a:pt x="282" y="30"/>
                  <a:pt x="302" y="14"/>
                  <a:pt x="324" y="14"/>
                </a:cubicBezTo>
                <a:lnTo>
                  <a:pt x="325" y="14"/>
                </a:lnTo>
                <a:cubicBezTo>
                  <a:pt x="352" y="14"/>
                  <a:pt x="373" y="35"/>
                  <a:pt x="373" y="62"/>
                </a:cubicBezTo>
                <a:cubicBezTo>
                  <a:pt x="373" y="88"/>
                  <a:pt x="352" y="110"/>
                  <a:pt x="325" y="110"/>
                </a:cubicBezTo>
                <a:lnTo>
                  <a:pt x="323" y="110"/>
                </a:lnTo>
                <a:lnTo>
                  <a:pt x="371" y="54"/>
                </a:lnTo>
                <a:lnTo>
                  <a:pt x="372" y="60"/>
                </a:lnTo>
                <a:lnTo>
                  <a:pt x="372" y="61"/>
                </a:lnTo>
                <a:cubicBezTo>
                  <a:pt x="373" y="64"/>
                  <a:pt x="373" y="67"/>
                  <a:pt x="373" y="70"/>
                </a:cubicBezTo>
                <a:lnTo>
                  <a:pt x="373" y="71"/>
                </a:lnTo>
                <a:cubicBezTo>
                  <a:pt x="373" y="98"/>
                  <a:pt x="351" y="119"/>
                  <a:pt x="325" y="119"/>
                </a:cubicBezTo>
                <a:cubicBezTo>
                  <a:pt x="298" y="119"/>
                  <a:pt x="277" y="98"/>
                  <a:pt x="277" y="71"/>
                </a:cubicBezTo>
                <a:lnTo>
                  <a:pt x="277" y="69"/>
                </a:lnTo>
                <a:lnTo>
                  <a:pt x="277" y="71"/>
                </a:lnTo>
                <a:lnTo>
                  <a:pt x="276" y="65"/>
                </a:lnTo>
                <a:lnTo>
                  <a:pt x="276" y="57"/>
                </a:lnTo>
                <a:cubicBezTo>
                  <a:pt x="276" y="31"/>
                  <a:pt x="297" y="9"/>
                  <a:pt x="324" y="9"/>
                </a:cubicBezTo>
                <a:lnTo>
                  <a:pt x="324" y="9"/>
                </a:lnTo>
                <a:cubicBezTo>
                  <a:pt x="351" y="9"/>
                  <a:pt x="372" y="31"/>
                  <a:pt x="372" y="57"/>
                </a:cubicBezTo>
                <a:lnTo>
                  <a:pt x="372" y="60"/>
                </a:lnTo>
                <a:cubicBezTo>
                  <a:pt x="372" y="64"/>
                  <a:pt x="372" y="68"/>
                  <a:pt x="371" y="72"/>
                </a:cubicBezTo>
                <a:lnTo>
                  <a:pt x="371" y="74"/>
                </a:lnTo>
                <a:cubicBezTo>
                  <a:pt x="365" y="95"/>
                  <a:pt x="346" y="110"/>
                  <a:pt x="324" y="110"/>
                </a:cubicBezTo>
                <a:lnTo>
                  <a:pt x="323" y="110"/>
                </a:lnTo>
                <a:cubicBezTo>
                  <a:pt x="310" y="110"/>
                  <a:pt x="297" y="104"/>
                  <a:pt x="288" y="94"/>
                </a:cubicBezTo>
                <a:cubicBezTo>
                  <a:pt x="279" y="84"/>
                  <a:pt x="274" y="70"/>
                  <a:pt x="276" y="57"/>
                </a:cubicBezTo>
                <a:lnTo>
                  <a:pt x="276" y="52"/>
                </a:lnTo>
                <a:lnTo>
                  <a:pt x="276" y="52"/>
                </a:lnTo>
                <a:cubicBezTo>
                  <a:pt x="276" y="50"/>
                  <a:pt x="276" y="47"/>
                  <a:pt x="277" y="45"/>
                </a:cubicBezTo>
                <a:lnTo>
                  <a:pt x="277" y="42"/>
                </a:lnTo>
                <a:lnTo>
                  <a:pt x="276" y="49"/>
                </a:lnTo>
                <a:lnTo>
                  <a:pt x="276" y="48"/>
                </a:lnTo>
                <a:cubicBezTo>
                  <a:pt x="276" y="21"/>
                  <a:pt x="298" y="0"/>
                  <a:pt x="324" y="0"/>
                </a:cubicBezTo>
                <a:cubicBezTo>
                  <a:pt x="351" y="0"/>
                  <a:pt x="372" y="21"/>
                  <a:pt x="372" y="48"/>
                </a:cubicBezTo>
                <a:lnTo>
                  <a:pt x="372" y="50"/>
                </a:lnTo>
                <a:cubicBezTo>
                  <a:pt x="372" y="53"/>
                  <a:pt x="372" y="56"/>
                  <a:pt x="372" y="59"/>
                </a:cubicBezTo>
                <a:lnTo>
                  <a:pt x="371" y="62"/>
                </a:lnTo>
                <a:lnTo>
                  <a:pt x="324" y="4"/>
                </a:lnTo>
                <a:lnTo>
                  <a:pt x="324" y="4"/>
                </a:lnTo>
                <a:cubicBezTo>
                  <a:pt x="351" y="4"/>
                  <a:pt x="372" y="26"/>
                  <a:pt x="372" y="52"/>
                </a:cubicBezTo>
                <a:cubicBezTo>
                  <a:pt x="372" y="79"/>
                  <a:pt x="351" y="100"/>
                  <a:pt x="324" y="100"/>
                </a:cubicBezTo>
                <a:lnTo>
                  <a:pt x="324" y="100"/>
                </a:lnTo>
                <a:cubicBezTo>
                  <a:pt x="310" y="100"/>
                  <a:pt x="296" y="94"/>
                  <a:pt x="287" y="83"/>
                </a:cubicBezTo>
                <a:cubicBezTo>
                  <a:pt x="278" y="72"/>
                  <a:pt x="274" y="57"/>
                  <a:pt x="277" y="43"/>
                </a:cubicBezTo>
                <a:lnTo>
                  <a:pt x="277" y="41"/>
                </a:lnTo>
                <a:lnTo>
                  <a:pt x="276" y="50"/>
                </a:lnTo>
                <a:lnTo>
                  <a:pt x="276" y="48"/>
                </a:lnTo>
                <a:lnTo>
                  <a:pt x="372" y="48"/>
                </a:lnTo>
                <a:lnTo>
                  <a:pt x="372" y="49"/>
                </a:lnTo>
                <a:cubicBezTo>
                  <a:pt x="372" y="52"/>
                  <a:pt x="372" y="55"/>
                  <a:pt x="372" y="57"/>
                </a:cubicBezTo>
                <a:lnTo>
                  <a:pt x="371" y="60"/>
                </a:lnTo>
                <a:lnTo>
                  <a:pt x="372" y="52"/>
                </a:lnTo>
                <a:lnTo>
                  <a:pt x="372" y="63"/>
                </a:lnTo>
                <a:lnTo>
                  <a:pt x="371" y="67"/>
                </a:lnTo>
                <a:lnTo>
                  <a:pt x="323" y="14"/>
                </a:lnTo>
                <a:lnTo>
                  <a:pt x="324" y="14"/>
                </a:lnTo>
                <a:lnTo>
                  <a:pt x="277" y="50"/>
                </a:lnTo>
                <a:lnTo>
                  <a:pt x="278" y="48"/>
                </a:lnTo>
                <a:lnTo>
                  <a:pt x="276" y="60"/>
                </a:lnTo>
                <a:lnTo>
                  <a:pt x="276" y="57"/>
                </a:lnTo>
                <a:lnTo>
                  <a:pt x="324" y="105"/>
                </a:lnTo>
                <a:lnTo>
                  <a:pt x="324" y="105"/>
                </a:lnTo>
                <a:lnTo>
                  <a:pt x="372" y="57"/>
                </a:lnTo>
                <a:lnTo>
                  <a:pt x="372" y="56"/>
                </a:lnTo>
                <a:lnTo>
                  <a:pt x="372" y="60"/>
                </a:lnTo>
                <a:lnTo>
                  <a:pt x="373" y="69"/>
                </a:lnTo>
                <a:lnTo>
                  <a:pt x="373" y="71"/>
                </a:lnTo>
                <a:lnTo>
                  <a:pt x="277" y="71"/>
                </a:lnTo>
                <a:lnTo>
                  <a:pt x="277" y="70"/>
                </a:lnTo>
                <a:lnTo>
                  <a:pt x="278" y="80"/>
                </a:lnTo>
                <a:lnTo>
                  <a:pt x="277" y="76"/>
                </a:lnTo>
                <a:lnTo>
                  <a:pt x="276" y="70"/>
                </a:lnTo>
                <a:cubicBezTo>
                  <a:pt x="274" y="56"/>
                  <a:pt x="278" y="42"/>
                  <a:pt x="287" y="31"/>
                </a:cubicBezTo>
                <a:cubicBezTo>
                  <a:pt x="296" y="20"/>
                  <a:pt x="309" y="14"/>
                  <a:pt x="323" y="14"/>
                </a:cubicBezTo>
                <a:lnTo>
                  <a:pt x="325" y="14"/>
                </a:lnTo>
                <a:lnTo>
                  <a:pt x="325" y="110"/>
                </a:lnTo>
                <a:lnTo>
                  <a:pt x="324" y="110"/>
                </a:lnTo>
                <a:lnTo>
                  <a:pt x="372" y="71"/>
                </a:lnTo>
                <a:lnTo>
                  <a:pt x="371" y="76"/>
                </a:lnTo>
                <a:lnTo>
                  <a:pt x="371" y="67"/>
                </a:lnTo>
                <a:lnTo>
                  <a:pt x="371" y="70"/>
                </a:lnTo>
                <a:lnTo>
                  <a:pt x="371" y="71"/>
                </a:lnTo>
                <a:lnTo>
                  <a:pt x="275" y="71"/>
                </a:lnTo>
                <a:lnTo>
                  <a:pt x="275" y="70"/>
                </a:lnTo>
                <a:lnTo>
                  <a:pt x="275" y="66"/>
                </a:lnTo>
                <a:lnTo>
                  <a:pt x="275" y="63"/>
                </a:lnTo>
                <a:lnTo>
                  <a:pt x="278" y="79"/>
                </a:lnTo>
                <a:lnTo>
                  <a:pt x="277" y="77"/>
                </a:lnTo>
                <a:lnTo>
                  <a:pt x="371" y="68"/>
                </a:lnTo>
                <a:lnTo>
                  <a:pt x="370" y="70"/>
                </a:lnTo>
                <a:lnTo>
                  <a:pt x="370" y="76"/>
                </a:lnTo>
                <a:cubicBezTo>
                  <a:pt x="368" y="101"/>
                  <a:pt x="347" y="119"/>
                  <a:pt x="322" y="119"/>
                </a:cubicBezTo>
                <a:lnTo>
                  <a:pt x="321" y="119"/>
                </a:lnTo>
                <a:lnTo>
                  <a:pt x="321" y="23"/>
                </a:lnTo>
                <a:lnTo>
                  <a:pt x="322" y="23"/>
                </a:lnTo>
                <a:lnTo>
                  <a:pt x="322" y="119"/>
                </a:lnTo>
                <a:lnTo>
                  <a:pt x="319" y="119"/>
                </a:lnTo>
                <a:lnTo>
                  <a:pt x="367" y="64"/>
                </a:lnTo>
                <a:lnTo>
                  <a:pt x="367" y="63"/>
                </a:lnTo>
                <a:lnTo>
                  <a:pt x="367" y="65"/>
                </a:lnTo>
                <a:lnTo>
                  <a:pt x="272" y="76"/>
                </a:lnTo>
                <a:lnTo>
                  <a:pt x="272" y="74"/>
                </a:lnTo>
                <a:lnTo>
                  <a:pt x="272" y="71"/>
                </a:lnTo>
                <a:lnTo>
                  <a:pt x="320" y="119"/>
                </a:lnTo>
                <a:lnTo>
                  <a:pt x="318" y="119"/>
                </a:lnTo>
                <a:lnTo>
                  <a:pt x="315" y="119"/>
                </a:lnTo>
                <a:lnTo>
                  <a:pt x="363" y="79"/>
                </a:lnTo>
                <a:lnTo>
                  <a:pt x="362" y="82"/>
                </a:lnTo>
                <a:cubicBezTo>
                  <a:pt x="362" y="87"/>
                  <a:pt x="360" y="92"/>
                  <a:pt x="358" y="96"/>
                </a:cubicBezTo>
                <a:lnTo>
                  <a:pt x="357" y="98"/>
                </a:lnTo>
                <a:cubicBezTo>
                  <a:pt x="348" y="116"/>
                  <a:pt x="329" y="126"/>
                  <a:pt x="309" y="124"/>
                </a:cubicBezTo>
                <a:cubicBezTo>
                  <a:pt x="289" y="122"/>
                  <a:pt x="272" y="108"/>
                  <a:pt x="267" y="88"/>
                </a:cubicBezTo>
                <a:lnTo>
                  <a:pt x="266" y="82"/>
                </a:lnTo>
                <a:lnTo>
                  <a:pt x="266" y="79"/>
                </a:lnTo>
                <a:lnTo>
                  <a:pt x="313" y="119"/>
                </a:lnTo>
                <a:lnTo>
                  <a:pt x="311" y="119"/>
                </a:lnTo>
                <a:lnTo>
                  <a:pt x="359" y="77"/>
                </a:lnTo>
                <a:lnTo>
                  <a:pt x="359" y="76"/>
                </a:lnTo>
                <a:lnTo>
                  <a:pt x="359" y="81"/>
                </a:lnTo>
                <a:lnTo>
                  <a:pt x="359" y="93"/>
                </a:lnTo>
                <a:lnTo>
                  <a:pt x="358" y="97"/>
                </a:lnTo>
                <a:cubicBezTo>
                  <a:pt x="355" y="119"/>
                  <a:pt x="338" y="137"/>
                  <a:pt x="315" y="139"/>
                </a:cubicBezTo>
                <a:cubicBezTo>
                  <a:pt x="293" y="141"/>
                  <a:pt x="272" y="127"/>
                  <a:pt x="265" y="106"/>
                </a:cubicBezTo>
                <a:lnTo>
                  <a:pt x="264" y="103"/>
                </a:lnTo>
                <a:lnTo>
                  <a:pt x="263" y="99"/>
                </a:lnTo>
                <a:cubicBezTo>
                  <a:pt x="262" y="95"/>
                  <a:pt x="261" y="90"/>
                  <a:pt x="261" y="86"/>
                </a:cubicBezTo>
                <a:lnTo>
                  <a:pt x="261" y="82"/>
                </a:lnTo>
                <a:lnTo>
                  <a:pt x="261" y="72"/>
                </a:lnTo>
                <a:lnTo>
                  <a:pt x="261" y="73"/>
                </a:lnTo>
                <a:lnTo>
                  <a:pt x="261" y="71"/>
                </a:lnTo>
                <a:lnTo>
                  <a:pt x="357" y="71"/>
                </a:lnTo>
                <a:lnTo>
                  <a:pt x="357" y="73"/>
                </a:lnTo>
                <a:lnTo>
                  <a:pt x="357" y="82"/>
                </a:lnTo>
                <a:lnTo>
                  <a:pt x="357" y="82"/>
                </a:lnTo>
                <a:lnTo>
                  <a:pt x="357" y="86"/>
                </a:lnTo>
                <a:lnTo>
                  <a:pt x="357" y="89"/>
                </a:lnTo>
                <a:cubicBezTo>
                  <a:pt x="357" y="95"/>
                  <a:pt x="356" y="100"/>
                  <a:pt x="355" y="105"/>
                </a:cubicBezTo>
                <a:lnTo>
                  <a:pt x="354" y="106"/>
                </a:lnTo>
                <a:cubicBezTo>
                  <a:pt x="347" y="128"/>
                  <a:pt x="326" y="141"/>
                  <a:pt x="303" y="139"/>
                </a:cubicBezTo>
                <a:cubicBezTo>
                  <a:pt x="281" y="136"/>
                  <a:pt x="263" y="119"/>
                  <a:pt x="261" y="96"/>
                </a:cubicBezTo>
                <a:lnTo>
                  <a:pt x="260" y="91"/>
                </a:lnTo>
                <a:lnTo>
                  <a:pt x="260" y="86"/>
                </a:lnTo>
                <a:lnTo>
                  <a:pt x="307" y="129"/>
                </a:lnTo>
                <a:lnTo>
                  <a:pt x="307" y="129"/>
                </a:lnTo>
                <a:lnTo>
                  <a:pt x="354" y="92"/>
                </a:lnTo>
                <a:lnTo>
                  <a:pt x="354" y="91"/>
                </a:lnTo>
                <a:lnTo>
                  <a:pt x="353" y="96"/>
                </a:lnTo>
                <a:lnTo>
                  <a:pt x="305" y="43"/>
                </a:lnTo>
                <a:lnTo>
                  <a:pt x="307" y="43"/>
                </a:lnTo>
                <a:lnTo>
                  <a:pt x="307" y="139"/>
                </a:lnTo>
                <a:lnTo>
                  <a:pt x="305" y="139"/>
                </a:lnTo>
                <a:lnTo>
                  <a:pt x="353" y="95"/>
                </a:lnTo>
                <a:lnTo>
                  <a:pt x="353" y="101"/>
                </a:lnTo>
                <a:cubicBezTo>
                  <a:pt x="353" y="103"/>
                  <a:pt x="352" y="106"/>
                  <a:pt x="352" y="108"/>
                </a:cubicBezTo>
                <a:lnTo>
                  <a:pt x="351" y="112"/>
                </a:lnTo>
                <a:cubicBezTo>
                  <a:pt x="345" y="136"/>
                  <a:pt x="322" y="151"/>
                  <a:pt x="298" y="148"/>
                </a:cubicBezTo>
                <a:cubicBezTo>
                  <a:pt x="274" y="145"/>
                  <a:pt x="256" y="125"/>
                  <a:pt x="256" y="100"/>
                </a:cubicBezTo>
                <a:lnTo>
                  <a:pt x="256" y="101"/>
                </a:lnTo>
                <a:lnTo>
                  <a:pt x="256" y="95"/>
                </a:lnTo>
                <a:cubicBezTo>
                  <a:pt x="254" y="82"/>
                  <a:pt x="259" y="69"/>
                  <a:pt x="268" y="59"/>
                </a:cubicBezTo>
                <a:cubicBezTo>
                  <a:pt x="277" y="49"/>
                  <a:pt x="290" y="43"/>
                  <a:pt x="303" y="43"/>
                </a:cubicBezTo>
                <a:lnTo>
                  <a:pt x="304" y="43"/>
                </a:lnTo>
                <a:cubicBezTo>
                  <a:pt x="319" y="43"/>
                  <a:pt x="332" y="49"/>
                  <a:pt x="342" y="61"/>
                </a:cubicBezTo>
                <a:cubicBezTo>
                  <a:pt x="351" y="72"/>
                  <a:pt x="354" y="86"/>
                  <a:pt x="352" y="100"/>
                </a:cubicBezTo>
                <a:lnTo>
                  <a:pt x="351" y="105"/>
                </a:lnTo>
                <a:lnTo>
                  <a:pt x="350" y="107"/>
                </a:lnTo>
                <a:cubicBezTo>
                  <a:pt x="345" y="129"/>
                  <a:pt x="325" y="144"/>
                  <a:pt x="302" y="143"/>
                </a:cubicBezTo>
                <a:cubicBezTo>
                  <a:pt x="280" y="143"/>
                  <a:pt x="261" y="127"/>
                  <a:pt x="256" y="105"/>
                </a:cubicBezTo>
                <a:lnTo>
                  <a:pt x="256" y="102"/>
                </a:lnTo>
                <a:cubicBezTo>
                  <a:pt x="255" y="99"/>
                  <a:pt x="255" y="96"/>
                  <a:pt x="255" y="93"/>
                </a:cubicBezTo>
                <a:lnTo>
                  <a:pt x="255" y="91"/>
                </a:lnTo>
                <a:cubicBezTo>
                  <a:pt x="255" y="66"/>
                  <a:pt x="275" y="45"/>
                  <a:pt x="300" y="43"/>
                </a:cubicBezTo>
                <a:cubicBezTo>
                  <a:pt x="325" y="41"/>
                  <a:pt x="347" y="60"/>
                  <a:pt x="351" y="85"/>
                </a:cubicBezTo>
                <a:lnTo>
                  <a:pt x="351" y="95"/>
                </a:lnTo>
                <a:lnTo>
                  <a:pt x="351" y="100"/>
                </a:lnTo>
                <a:lnTo>
                  <a:pt x="303" y="52"/>
                </a:lnTo>
                <a:lnTo>
                  <a:pt x="304" y="52"/>
                </a:lnTo>
                <a:lnTo>
                  <a:pt x="304" y="148"/>
                </a:lnTo>
                <a:lnTo>
                  <a:pt x="303" y="148"/>
                </a:lnTo>
                <a:cubicBezTo>
                  <a:pt x="288" y="148"/>
                  <a:pt x="274" y="141"/>
                  <a:pt x="265" y="129"/>
                </a:cubicBezTo>
                <a:cubicBezTo>
                  <a:pt x="256" y="117"/>
                  <a:pt x="253" y="102"/>
                  <a:pt x="257" y="87"/>
                </a:cubicBezTo>
                <a:lnTo>
                  <a:pt x="259" y="82"/>
                </a:lnTo>
                <a:lnTo>
                  <a:pt x="259" y="80"/>
                </a:lnTo>
                <a:cubicBezTo>
                  <a:pt x="267" y="57"/>
                  <a:pt x="291" y="44"/>
                  <a:pt x="314" y="48"/>
                </a:cubicBezTo>
                <a:cubicBezTo>
                  <a:pt x="338" y="53"/>
                  <a:pt x="355" y="75"/>
                  <a:pt x="353" y="99"/>
                </a:cubicBezTo>
                <a:lnTo>
                  <a:pt x="352" y="105"/>
                </a:lnTo>
                <a:lnTo>
                  <a:pt x="352" y="113"/>
                </a:lnTo>
                <a:lnTo>
                  <a:pt x="351" y="102"/>
                </a:lnTo>
                <a:lnTo>
                  <a:pt x="352" y="105"/>
                </a:lnTo>
                <a:cubicBezTo>
                  <a:pt x="352" y="108"/>
                  <a:pt x="352" y="110"/>
                  <a:pt x="352" y="113"/>
                </a:cubicBezTo>
                <a:lnTo>
                  <a:pt x="352" y="114"/>
                </a:lnTo>
                <a:lnTo>
                  <a:pt x="256" y="114"/>
                </a:lnTo>
                <a:lnTo>
                  <a:pt x="256" y="109"/>
                </a:lnTo>
                <a:lnTo>
                  <a:pt x="256" y="106"/>
                </a:lnTo>
                <a:lnTo>
                  <a:pt x="256" y="105"/>
                </a:lnTo>
                <a:lnTo>
                  <a:pt x="350" y="120"/>
                </a:lnTo>
                <a:lnTo>
                  <a:pt x="350" y="122"/>
                </a:lnTo>
                <a:lnTo>
                  <a:pt x="351" y="114"/>
                </a:lnTo>
                <a:lnTo>
                  <a:pt x="351" y="117"/>
                </a:lnTo>
                <a:lnTo>
                  <a:pt x="351" y="109"/>
                </a:lnTo>
                <a:lnTo>
                  <a:pt x="351" y="114"/>
                </a:lnTo>
                <a:lnTo>
                  <a:pt x="264" y="88"/>
                </a:lnTo>
                <a:lnTo>
                  <a:pt x="265" y="86"/>
                </a:lnTo>
                <a:lnTo>
                  <a:pt x="259" y="98"/>
                </a:lnTo>
                <a:lnTo>
                  <a:pt x="260" y="95"/>
                </a:lnTo>
                <a:lnTo>
                  <a:pt x="305" y="158"/>
                </a:lnTo>
                <a:lnTo>
                  <a:pt x="304" y="158"/>
                </a:lnTo>
                <a:lnTo>
                  <a:pt x="303" y="158"/>
                </a:lnTo>
                <a:cubicBezTo>
                  <a:pt x="289" y="158"/>
                  <a:pt x="277" y="152"/>
                  <a:pt x="268" y="142"/>
                </a:cubicBezTo>
                <a:cubicBezTo>
                  <a:pt x="258" y="132"/>
                  <a:pt x="254" y="119"/>
                  <a:pt x="255" y="106"/>
                </a:cubicBezTo>
                <a:lnTo>
                  <a:pt x="256" y="99"/>
                </a:lnTo>
                <a:lnTo>
                  <a:pt x="256" y="95"/>
                </a:lnTo>
                <a:lnTo>
                  <a:pt x="347" y="122"/>
                </a:lnTo>
                <a:lnTo>
                  <a:pt x="346" y="123"/>
                </a:lnTo>
                <a:lnTo>
                  <a:pt x="350" y="115"/>
                </a:lnTo>
                <a:lnTo>
                  <a:pt x="349" y="118"/>
                </a:lnTo>
                <a:lnTo>
                  <a:pt x="350" y="105"/>
                </a:lnTo>
                <a:lnTo>
                  <a:pt x="350" y="109"/>
                </a:lnTo>
                <a:lnTo>
                  <a:pt x="351" y="116"/>
                </a:lnTo>
                <a:lnTo>
                  <a:pt x="255" y="119"/>
                </a:lnTo>
                <a:lnTo>
                  <a:pt x="255" y="119"/>
                </a:lnTo>
                <a:cubicBezTo>
                  <a:pt x="255" y="115"/>
                  <a:pt x="255" y="111"/>
                  <a:pt x="256" y="107"/>
                </a:cubicBezTo>
                <a:lnTo>
                  <a:pt x="257" y="105"/>
                </a:lnTo>
                <a:lnTo>
                  <a:pt x="257" y="103"/>
                </a:lnTo>
                <a:lnTo>
                  <a:pt x="256" y="115"/>
                </a:lnTo>
                <a:lnTo>
                  <a:pt x="256" y="114"/>
                </a:lnTo>
                <a:lnTo>
                  <a:pt x="352" y="120"/>
                </a:lnTo>
                <a:lnTo>
                  <a:pt x="351" y="124"/>
                </a:lnTo>
                <a:lnTo>
                  <a:pt x="351" y="129"/>
                </a:lnTo>
                <a:cubicBezTo>
                  <a:pt x="348" y="153"/>
                  <a:pt x="328" y="172"/>
                  <a:pt x="303" y="172"/>
                </a:cubicBezTo>
                <a:lnTo>
                  <a:pt x="302" y="172"/>
                </a:lnTo>
                <a:cubicBezTo>
                  <a:pt x="276" y="172"/>
                  <a:pt x="254" y="150"/>
                  <a:pt x="254" y="124"/>
                </a:cubicBezTo>
                <a:lnTo>
                  <a:pt x="254" y="119"/>
                </a:lnTo>
                <a:lnTo>
                  <a:pt x="254" y="114"/>
                </a:lnTo>
                <a:lnTo>
                  <a:pt x="350" y="114"/>
                </a:lnTo>
                <a:lnTo>
                  <a:pt x="350" y="116"/>
                </a:lnTo>
                <a:lnTo>
                  <a:pt x="350" y="119"/>
                </a:lnTo>
                <a:cubicBezTo>
                  <a:pt x="350" y="146"/>
                  <a:pt x="329" y="167"/>
                  <a:pt x="302" y="167"/>
                </a:cubicBezTo>
                <a:lnTo>
                  <a:pt x="301" y="167"/>
                </a:lnTo>
                <a:lnTo>
                  <a:pt x="349" y="114"/>
                </a:lnTo>
                <a:lnTo>
                  <a:pt x="349" y="115"/>
                </a:lnTo>
                <a:lnTo>
                  <a:pt x="350" y="120"/>
                </a:lnTo>
                <a:lnTo>
                  <a:pt x="303" y="81"/>
                </a:lnTo>
                <a:lnTo>
                  <a:pt x="306" y="81"/>
                </a:lnTo>
                <a:lnTo>
                  <a:pt x="306" y="177"/>
                </a:lnTo>
                <a:lnTo>
                  <a:pt x="305" y="177"/>
                </a:lnTo>
                <a:lnTo>
                  <a:pt x="351" y="144"/>
                </a:lnTo>
                <a:lnTo>
                  <a:pt x="350" y="149"/>
                </a:lnTo>
                <a:lnTo>
                  <a:pt x="352" y="129"/>
                </a:lnTo>
                <a:lnTo>
                  <a:pt x="352" y="139"/>
                </a:lnTo>
                <a:lnTo>
                  <a:pt x="352" y="142"/>
                </a:lnTo>
                <a:lnTo>
                  <a:pt x="352" y="143"/>
                </a:lnTo>
                <a:lnTo>
                  <a:pt x="256" y="143"/>
                </a:lnTo>
                <a:lnTo>
                  <a:pt x="256" y="141"/>
                </a:lnTo>
                <a:lnTo>
                  <a:pt x="256" y="136"/>
                </a:lnTo>
                <a:lnTo>
                  <a:pt x="256" y="132"/>
                </a:lnTo>
                <a:lnTo>
                  <a:pt x="257" y="140"/>
                </a:lnTo>
                <a:lnTo>
                  <a:pt x="257" y="137"/>
                </a:lnTo>
                <a:lnTo>
                  <a:pt x="275" y="167"/>
                </a:lnTo>
                <a:lnTo>
                  <a:pt x="273" y="166"/>
                </a:lnTo>
                <a:lnTo>
                  <a:pt x="331" y="166"/>
                </a:lnTo>
                <a:lnTo>
                  <a:pt x="329" y="167"/>
                </a:lnTo>
                <a:lnTo>
                  <a:pt x="346" y="144"/>
                </a:lnTo>
                <a:lnTo>
                  <a:pt x="344" y="147"/>
                </a:lnTo>
                <a:lnTo>
                  <a:pt x="343" y="152"/>
                </a:lnTo>
                <a:cubicBezTo>
                  <a:pt x="337" y="173"/>
                  <a:pt x="318" y="186"/>
                  <a:pt x="297" y="186"/>
                </a:cubicBezTo>
                <a:lnTo>
                  <a:pt x="295" y="186"/>
                </a:lnTo>
                <a:cubicBezTo>
                  <a:pt x="269" y="186"/>
                  <a:pt x="247" y="165"/>
                  <a:pt x="247" y="138"/>
                </a:cubicBezTo>
                <a:lnTo>
                  <a:pt x="247" y="135"/>
                </a:lnTo>
                <a:lnTo>
                  <a:pt x="247" y="133"/>
                </a:lnTo>
                <a:lnTo>
                  <a:pt x="343" y="133"/>
                </a:lnTo>
                <a:lnTo>
                  <a:pt x="343" y="144"/>
                </a:lnTo>
                <a:lnTo>
                  <a:pt x="343" y="148"/>
                </a:lnTo>
                <a:lnTo>
                  <a:pt x="249" y="128"/>
                </a:lnTo>
                <a:lnTo>
                  <a:pt x="250" y="126"/>
                </a:lnTo>
                <a:lnTo>
                  <a:pt x="250" y="127"/>
                </a:lnTo>
                <a:lnTo>
                  <a:pt x="251" y="123"/>
                </a:lnTo>
                <a:cubicBezTo>
                  <a:pt x="252" y="119"/>
                  <a:pt x="253" y="116"/>
                  <a:pt x="255" y="113"/>
                </a:cubicBezTo>
                <a:lnTo>
                  <a:pt x="255" y="112"/>
                </a:lnTo>
                <a:cubicBezTo>
                  <a:pt x="265" y="92"/>
                  <a:pt x="287" y="82"/>
                  <a:pt x="309" y="87"/>
                </a:cubicBezTo>
                <a:cubicBezTo>
                  <a:pt x="331" y="92"/>
                  <a:pt x="346" y="111"/>
                  <a:pt x="346" y="133"/>
                </a:cubicBezTo>
                <a:lnTo>
                  <a:pt x="346" y="141"/>
                </a:lnTo>
                <a:lnTo>
                  <a:pt x="345" y="144"/>
                </a:lnTo>
                <a:lnTo>
                  <a:pt x="345" y="151"/>
                </a:lnTo>
                <a:cubicBezTo>
                  <a:pt x="343" y="176"/>
                  <a:pt x="322" y="196"/>
                  <a:pt x="297" y="196"/>
                </a:cubicBezTo>
                <a:lnTo>
                  <a:pt x="296" y="196"/>
                </a:lnTo>
                <a:cubicBezTo>
                  <a:pt x="270" y="196"/>
                  <a:pt x="248" y="174"/>
                  <a:pt x="248" y="148"/>
                </a:cubicBezTo>
                <a:lnTo>
                  <a:pt x="248" y="142"/>
                </a:lnTo>
                <a:lnTo>
                  <a:pt x="248" y="138"/>
                </a:lnTo>
                <a:lnTo>
                  <a:pt x="344" y="138"/>
                </a:lnTo>
                <a:lnTo>
                  <a:pt x="344" y="147"/>
                </a:lnTo>
                <a:lnTo>
                  <a:pt x="344" y="152"/>
                </a:lnTo>
                <a:cubicBezTo>
                  <a:pt x="342" y="177"/>
                  <a:pt x="321" y="196"/>
                  <a:pt x="296" y="196"/>
                </a:cubicBezTo>
                <a:lnTo>
                  <a:pt x="292" y="196"/>
                </a:lnTo>
                <a:cubicBezTo>
                  <a:pt x="289" y="196"/>
                  <a:pt x="285" y="195"/>
                  <a:pt x="281" y="195"/>
                </a:cubicBezTo>
                <a:lnTo>
                  <a:pt x="279" y="194"/>
                </a:lnTo>
                <a:lnTo>
                  <a:pt x="302" y="194"/>
                </a:lnTo>
                <a:lnTo>
                  <a:pt x="300" y="195"/>
                </a:lnTo>
                <a:lnTo>
                  <a:pt x="335" y="158"/>
                </a:lnTo>
                <a:lnTo>
                  <a:pt x="335" y="157"/>
                </a:lnTo>
                <a:lnTo>
                  <a:pt x="335" y="162"/>
                </a:lnTo>
                <a:cubicBezTo>
                  <a:pt x="332" y="185"/>
                  <a:pt x="315" y="203"/>
                  <a:pt x="292" y="205"/>
                </a:cubicBezTo>
                <a:cubicBezTo>
                  <a:pt x="270" y="208"/>
                  <a:pt x="249" y="194"/>
                  <a:pt x="241" y="173"/>
                </a:cubicBezTo>
                <a:lnTo>
                  <a:pt x="240" y="170"/>
                </a:lnTo>
                <a:lnTo>
                  <a:pt x="248" y="183"/>
                </a:lnTo>
                <a:lnTo>
                  <a:pt x="246" y="181"/>
                </a:lnTo>
                <a:lnTo>
                  <a:pt x="331" y="164"/>
                </a:lnTo>
                <a:lnTo>
                  <a:pt x="331" y="166"/>
                </a:lnTo>
                <a:lnTo>
                  <a:pt x="332" y="154"/>
                </a:lnTo>
                <a:lnTo>
                  <a:pt x="332" y="157"/>
                </a:lnTo>
                <a:cubicBezTo>
                  <a:pt x="332" y="184"/>
                  <a:pt x="310" y="205"/>
                  <a:pt x="284" y="205"/>
                </a:cubicBezTo>
                <a:lnTo>
                  <a:pt x="282" y="205"/>
                </a:lnTo>
                <a:cubicBezTo>
                  <a:pt x="259" y="205"/>
                  <a:pt x="239" y="189"/>
                  <a:pt x="235" y="165"/>
                </a:cubicBezTo>
                <a:lnTo>
                  <a:pt x="235" y="166"/>
                </a:lnTo>
                <a:lnTo>
                  <a:pt x="235" y="164"/>
                </a:lnTo>
                <a:lnTo>
                  <a:pt x="329" y="152"/>
                </a:lnTo>
                <a:lnTo>
                  <a:pt x="329" y="154"/>
                </a:lnTo>
                <a:cubicBezTo>
                  <a:pt x="329" y="157"/>
                  <a:pt x="329" y="160"/>
                  <a:pt x="329" y="162"/>
                </a:cubicBezTo>
                <a:lnTo>
                  <a:pt x="328" y="165"/>
                </a:lnTo>
                <a:cubicBezTo>
                  <a:pt x="324" y="189"/>
                  <a:pt x="304" y="205"/>
                  <a:pt x="281" y="205"/>
                </a:cubicBezTo>
                <a:lnTo>
                  <a:pt x="280" y="205"/>
                </a:lnTo>
                <a:lnTo>
                  <a:pt x="280" y="109"/>
                </a:lnTo>
                <a:lnTo>
                  <a:pt x="281" y="109"/>
                </a:lnTo>
                <a:lnTo>
                  <a:pt x="281" y="205"/>
                </a:lnTo>
                <a:lnTo>
                  <a:pt x="280" y="205"/>
                </a:lnTo>
                <a:lnTo>
                  <a:pt x="328" y="148"/>
                </a:lnTo>
                <a:lnTo>
                  <a:pt x="328" y="151"/>
                </a:lnTo>
                <a:cubicBezTo>
                  <a:pt x="329" y="154"/>
                  <a:pt x="329" y="157"/>
                  <a:pt x="329" y="160"/>
                </a:cubicBezTo>
                <a:lnTo>
                  <a:pt x="329" y="162"/>
                </a:lnTo>
                <a:lnTo>
                  <a:pt x="233" y="162"/>
                </a:lnTo>
                <a:lnTo>
                  <a:pt x="233" y="160"/>
                </a:lnTo>
                <a:lnTo>
                  <a:pt x="234" y="169"/>
                </a:lnTo>
                <a:lnTo>
                  <a:pt x="233" y="167"/>
                </a:lnTo>
                <a:cubicBezTo>
                  <a:pt x="231" y="153"/>
                  <a:pt x="234" y="138"/>
                  <a:pt x="243" y="127"/>
                </a:cubicBezTo>
                <a:cubicBezTo>
                  <a:pt x="252" y="116"/>
                  <a:pt x="266" y="109"/>
                  <a:pt x="280" y="109"/>
                </a:cubicBezTo>
                <a:lnTo>
                  <a:pt x="281" y="109"/>
                </a:lnTo>
                <a:cubicBezTo>
                  <a:pt x="307" y="109"/>
                  <a:pt x="329" y="131"/>
                  <a:pt x="329" y="157"/>
                </a:cubicBezTo>
                <a:lnTo>
                  <a:pt x="329" y="160"/>
                </a:lnTo>
                <a:lnTo>
                  <a:pt x="329" y="162"/>
                </a:lnTo>
                <a:cubicBezTo>
                  <a:pt x="329" y="188"/>
                  <a:pt x="307" y="210"/>
                  <a:pt x="281" y="210"/>
                </a:cubicBezTo>
                <a:lnTo>
                  <a:pt x="280" y="210"/>
                </a:lnTo>
                <a:cubicBezTo>
                  <a:pt x="254" y="210"/>
                  <a:pt x="232" y="188"/>
                  <a:pt x="232" y="162"/>
                </a:cubicBezTo>
                <a:lnTo>
                  <a:pt x="232" y="160"/>
                </a:lnTo>
                <a:lnTo>
                  <a:pt x="233" y="169"/>
                </a:lnTo>
                <a:lnTo>
                  <a:pt x="233" y="167"/>
                </a:lnTo>
                <a:cubicBezTo>
                  <a:pt x="230" y="153"/>
                  <a:pt x="234" y="138"/>
                  <a:pt x="243" y="127"/>
                </a:cubicBezTo>
                <a:cubicBezTo>
                  <a:pt x="252" y="116"/>
                  <a:pt x="266" y="109"/>
                  <a:pt x="280" y="109"/>
                </a:cubicBezTo>
                <a:lnTo>
                  <a:pt x="280" y="109"/>
                </a:lnTo>
                <a:cubicBezTo>
                  <a:pt x="294" y="109"/>
                  <a:pt x="307" y="115"/>
                  <a:pt x="316" y="125"/>
                </a:cubicBezTo>
                <a:cubicBezTo>
                  <a:pt x="325" y="136"/>
                  <a:pt x="330" y="149"/>
                  <a:pt x="328" y="163"/>
                </a:cubicBezTo>
                <a:lnTo>
                  <a:pt x="327" y="169"/>
                </a:lnTo>
                <a:lnTo>
                  <a:pt x="327" y="172"/>
                </a:lnTo>
                <a:lnTo>
                  <a:pt x="327" y="165"/>
                </a:lnTo>
                <a:lnTo>
                  <a:pt x="327" y="167"/>
                </a:lnTo>
                <a:cubicBezTo>
                  <a:pt x="327" y="193"/>
                  <a:pt x="307" y="214"/>
                  <a:pt x="282" y="215"/>
                </a:cubicBezTo>
                <a:cubicBezTo>
                  <a:pt x="256" y="216"/>
                  <a:pt x="234" y="197"/>
                  <a:pt x="232" y="172"/>
                </a:cubicBezTo>
                <a:lnTo>
                  <a:pt x="231" y="167"/>
                </a:lnTo>
                <a:lnTo>
                  <a:pt x="231" y="163"/>
                </a:lnTo>
                <a:cubicBezTo>
                  <a:pt x="228" y="140"/>
                  <a:pt x="243" y="118"/>
                  <a:pt x="265" y="111"/>
                </a:cubicBezTo>
                <a:cubicBezTo>
                  <a:pt x="287" y="105"/>
                  <a:pt x="311" y="115"/>
                  <a:pt x="321" y="136"/>
                </a:cubicBezTo>
                <a:lnTo>
                  <a:pt x="322" y="137"/>
                </a:lnTo>
                <a:cubicBezTo>
                  <a:pt x="325" y="144"/>
                  <a:pt x="327" y="151"/>
                  <a:pt x="327" y="158"/>
                </a:cubicBezTo>
                <a:lnTo>
                  <a:pt x="327" y="164"/>
                </a:lnTo>
                <a:lnTo>
                  <a:pt x="326" y="174"/>
                </a:lnTo>
                <a:lnTo>
                  <a:pt x="326" y="165"/>
                </a:lnTo>
                <a:lnTo>
                  <a:pt x="326" y="168"/>
                </a:lnTo>
                <a:cubicBezTo>
                  <a:pt x="327" y="170"/>
                  <a:pt x="327" y="173"/>
                  <a:pt x="327" y="175"/>
                </a:cubicBezTo>
                <a:lnTo>
                  <a:pt x="327" y="176"/>
                </a:lnTo>
                <a:lnTo>
                  <a:pt x="231" y="176"/>
                </a:lnTo>
                <a:lnTo>
                  <a:pt x="231" y="174"/>
                </a:lnTo>
                <a:lnTo>
                  <a:pt x="232" y="182"/>
                </a:lnTo>
                <a:lnTo>
                  <a:pt x="231" y="179"/>
                </a:lnTo>
                <a:lnTo>
                  <a:pt x="278" y="219"/>
                </a:lnTo>
                <a:lnTo>
                  <a:pt x="277" y="219"/>
                </a:lnTo>
                <a:lnTo>
                  <a:pt x="325" y="171"/>
                </a:lnTo>
                <a:lnTo>
                  <a:pt x="325" y="182"/>
                </a:lnTo>
                <a:lnTo>
                  <a:pt x="325" y="186"/>
                </a:lnTo>
                <a:cubicBezTo>
                  <a:pt x="322" y="209"/>
                  <a:pt x="303" y="227"/>
                  <a:pt x="280" y="229"/>
                </a:cubicBezTo>
                <a:cubicBezTo>
                  <a:pt x="257" y="230"/>
                  <a:pt x="236" y="215"/>
                  <a:pt x="230" y="193"/>
                </a:cubicBezTo>
                <a:lnTo>
                  <a:pt x="230" y="191"/>
                </a:lnTo>
                <a:cubicBezTo>
                  <a:pt x="229" y="187"/>
                  <a:pt x="228" y="183"/>
                  <a:pt x="228" y="179"/>
                </a:cubicBezTo>
                <a:lnTo>
                  <a:pt x="228" y="176"/>
                </a:lnTo>
                <a:cubicBezTo>
                  <a:pt x="228" y="152"/>
                  <a:pt x="247" y="131"/>
                  <a:pt x="272" y="129"/>
                </a:cubicBezTo>
                <a:cubicBezTo>
                  <a:pt x="296" y="126"/>
                  <a:pt x="319" y="143"/>
                  <a:pt x="324" y="167"/>
                </a:cubicBezTo>
                <a:lnTo>
                  <a:pt x="324" y="170"/>
                </a:lnTo>
                <a:cubicBezTo>
                  <a:pt x="325" y="173"/>
                  <a:pt x="325" y="176"/>
                  <a:pt x="325" y="179"/>
                </a:cubicBezTo>
                <a:lnTo>
                  <a:pt x="325" y="181"/>
                </a:lnTo>
                <a:cubicBezTo>
                  <a:pt x="325" y="206"/>
                  <a:pt x="306" y="226"/>
                  <a:pt x="282" y="229"/>
                </a:cubicBezTo>
                <a:cubicBezTo>
                  <a:pt x="257" y="231"/>
                  <a:pt x="235" y="215"/>
                  <a:pt x="230" y="190"/>
                </a:cubicBezTo>
                <a:lnTo>
                  <a:pt x="230" y="190"/>
                </a:lnTo>
                <a:lnTo>
                  <a:pt x="229" y="188"/>
                </a:lnTo>
                <a:lnTo>
                  <a:pt x="324" y="182"/>
                </a:lnTo>
                <a:lnTo>
                  <a:pt x="323" y="186"/>
                </a:lnTo>
                <a:lnTo>
                  <a:pt x="323" y="191"/>
                </a:lnTo>
                <a:lnTo>
                  <a:pt x="228" y="174"/>
                </a:lnTo>
                <a:lnTo>
                  <a:pt x="228" y="176"/>
                </a:lnTo>
                <a:lnTo>
                  <a:pt x="229" y="173"/>
                </a:lnTo>
                <a:lnTo>
                  <a:pt x="276" y="229"/>
                </a:lnTo>
                <a:lnTo>
                  <a:pt x="275" y="229"/>
                </a:lnTo>
                <a:lnTo>
                  <a:pt x="323" y="181"/>
                </a:lnTo>
                <a:lnTo>
                  <a:pt x="323" y="186"/>
                </a:lnTo>
                <a:lnTo>
                  <a:pt x="323" y="197"/>
                </a:lnTo>
                <a:lnTo>
                  <a:pt x="322" y="201"/>
                </a:lnTo>
                <a:cubicBezTo>
                  <a:pt x="319" y="227"/>
                  <a:pt x="297" y="245"/>
                  <a:pt x="271" y="243"/>
                </a:cubicBezTo>
                <a:cubicBezTo>
                  <a:pt x="246" y="242"/>
                  <a:pt x="226" y="221"/>
                  <a:pt x="226" y="195"/>
                </a:cubicBezTo>
                <a:lnTo>
                  <a:pt x="226" y="194"/>
                </a:lnTo>
                <a:lnTo>
                  <a:pt x="226" y="191"/>
                </a:lnTo>
                <a:lnTo>
                  <a:pt x="226" y="187"/>
                </a:lnTo>
                <a:lnTo>
                  <a:pt x="226" y="186"/>
                </a:lnTo>
                <a:lnTo>
                  <a:pt x="322" y="186"/>
                </a:lnTo>
                <a:lnTo>
                  <a:pt x="322" y="188"/>
                </a:lnTo>
                <a:lnTo>
                  <a:pt x="322" y="190"/>
                </a:lnTo>
                <a:cubicBezTo>
                  <a:pt x="322" y="213"/>
                  <a:pt x="307" y="232"/>
                  <a:pt x="285" y="237"/>
                </a:cubicBezTo>
                <a:cubicBezTo>
                  <a:pt x="264" y="242"/>
                  <a:pt x="241" y="232"/>
                  <a:pt x="232" y="212"/>
                </a:cubicBezTo>
                <a:lnTo>
                  <a:pt x="229" y="206"/>
                </a:lnTo>
                <a:lnTo>
                  <a:pt x="228" y="204"/>
                </a:lnTo>
                <a:lnTo>
                  <a:pt x="272" y="234"/>
                </a:lnTo>
                <a:lnTo>
                  <a:pt x="271" y="234"/>
                </a:lnTo>
                <a:lnTo>
                  <a:pt x="319" y="195"/>
                </a:lnTo>
                <a:lnTo>
                  <a:pt x="317" y="201"/>
                </a:lnTo>
                <a:lnTo>
                  <a:pt x="316" y="206"/>
                </a:lnTo>
                <a:cubicBezTo>
                  <a:pt x="311" y="228"/>
                  <a:pt x="292" y="243"/>
                  <a:pt x="269" y="243"/>
                </a:cubicBezTo>
                <a:lnTo>
                  <a:pt x="267" y="243"/>
                </a:lnTo>
                <a:lnTo>
                  <a:pt x="266" y="243"/>
                </a:lnTo>
                <a:lnTo>
                  <a:pt x="310" y="215"/>
                </a:lnTo>
                <a:lnTo>
                  <a:pt x="308" y="219"/>
                </a:lnTo>
                <a:lnTo>
                  <a:pt x="312" y="200"/>
                </a:lnTo>
                <a:lnTo>
                  <a:pt x="312" y="203"/>
                </a:lnTo>
                <a:lnTo>
                  <a:pt x="312" y="205"/>
                </a:lnTo>
                <a:cubicBezTo>
                  <a:pt x="312" y="231"/>
                  <a:pt x="292" y="252"/>
                  <a:pt x="266" y="253"/>
                </a:cubicBezTo>
                <a:cubicBezTo>
                  <a:pt x="241" y="254"/>
                  <a:pt x="219" y="235"/>
                  <a:pt x="216" y="210"/>
                </a:cubicBezTo>
                <a:lnTo>
                  <a:pt x="216" y="205"/>
                </a:lnTo>
                <a:lnTo>
                  <a:pt x="218" y="215"/>
                </a:lnTo>
                <a:lnTo>
                  <a:pt x="217" y="212"/>
                </a:lnTo>
                <a:cubicBezTo>
                  <a:pt x="215" y="207"/>
                  <a:pt x="214" y="202"/>
                  <a:pt x="214" y="197"/>
                </a:cubicBezTo>
                <a:lnTo>
                  <a:pt x="214" y="195"/>
                </a:lnTo>
                <a:lnTo>
                  <a:pt x="310" y="195"/>
                </a:lnTo>
                <a:lnTo>
                  <a:pt x="310" y="199"/>
                </a:lnTo>
                <a:lnTo>
                  <a:pt x="310" y="205"/>
                </a:lnTo>
                <a:cubicBezTo>
                  <a:pt x="310" y="231"/>
                  <a:pt x="289" y="253"/>
                  <a:pt x="262" y="253"/>
                </a:cubicBezTo>
                <a:lnTo>
                  <a:pt x="260" y="253"/>
                </a:lnTo>
                <a:lnTo>
                  <a:pt x="308" y="201"/>
                </a:lnTo>
                <a:lnTo>
                  <a:pt x="309" y="210"/>
                </a:lnTo>
                <a:lnTo>
                  <a:pt x="309" y="214"/>
                </a:lnTo>
                <a:lnTo>
                  <a:pt x="213" y="214"/>
                </a:lnTo>
                <a:lnTo>
                  <a:pt x="213" y="213"/>
                </a:lnTo>
                <a:lnTo>
                  <a:pt x="213" y="210"/>
                </a:lnTo>
                <a:lnTo>
                  <a:pt x="213" y="217"/>
                </a:lnTo>
                <a:lnTo>
                  <a:pt x="213" y="213"/>
                </a:lnTo>
                <a:cubicBezTo>
                  <a:pt x="213" y="211"/>
                  <a:pt x="212" y="209"/>
                  <a:pt x="212" y="206"/>
                </a:cubicBezTo>
                <a:lnTo>
                  <a:pt x="212" y="205"/>
                </a:lnTo>
                <a:cubicBezTo>
                  <a:pt x="212" y="181"/>
                  <a:pt x="230" y="161"/>
                  <a:pt x="253" y="158"/>
                </a:cubicBezTo>
                <a:cubicBezTo>
                  <a:pt x="276" y="154"/>
                  <a:pt x="299" y="167"/>
                  <a:pt x="306" y="190"/>
                </a:cubicBezTo>
                <a:lnTo>
                  <a:pt x="307" y="191"/>
                </a:lnTo>
                <a:cubicBezTo>
                  <a:pt x="308" y="196"/>
                  <a:pt x="309" y="201"/>
                  <a:pt x="309" y="206"/>
                </a:cubicBezTo>
                <a:lnTo>
                  <a:pt x="309" y="209"/>
                </a:lnTo>
                <a:cubicBezTo>
                  <a:pt x="309" y="236"/>
                  <a:pt x="287" y="257"/>
                  <a:pt x="261" y="257"/>
                </a:cubicBezTo>
                <a:lnTo>
                  <a:pt x="260" y="257"/>
                </a:lnTo>
                <a:lnTo>
                  <a:pt x="308" y="205"/>
                </a:lnTo>
                <a:lnTo>
                  <a:pt x="308" y="215"/>
                </a:lnTo>
                <a:lnTo>
                  <a:pt x="308" y="219"/>
                </a:lnTo>
                <a:cubicBezTo>
                  <a:pt x="308" y="243"/>
                  <a:pt x="291" y="263"/>
                  <a:pt x="268" y="266"/>
                </a:cubicBezTo>
                <a:cubicBezTo>
                  <a:pt x="245" y="270"/>
                  <a:pt x="222" y="256"/>
                  <a:pt x="215" y="234"/>
                </a:cubicBezTo>
                <a:lnTo>
                  <a:pt x="214" y="233"/>
                </a:lnTo>
                <a:cubicBezTo>
                  <a:pt x="214" y="230"/>
                  <a:pt x="213" y="227"/>
                  <a:pt x="212" y="224"/>
                </a:cubicBezTo>
                <a:lnTo>
                  <a:pt x="212" y="222"/>
                </a:lnTo>
                <a:lnTo>
                  <a:pt x="212" y="219"/>
                </a:lnTo>
                <a:cubicBezTo>
                  <a:pt x="211" y="216"/>
                  <a:pt x="211" y="214"/>
                  <a:pt x="211" y="211"/>
                </a:cubicBezTo>
                <a:lnTo>
                  <a:pt x="211" y="209"/>
                </a:lnTo>
                <a:cubicBezTo>
                  <a:pt x="211" y="189"/>
                  <a:pt x="224" y="170"/>
                  <a:pt x="244" y="164"/>
                </a:cubicBezTo>
                <a:cubicBezTo>
                  <a:pt x="263" y="157"/>
                  <a:pt x="285" y="164"/>
                  <a:pt x="297" y="181"/>
                </a:cubicBezTo>
                <a:lnTo>
                  <a:pt x="299" y="183"/>
                </a:lnTo>
                <a:cubicBezTo>
                  <a:pt x="301" y="186"/>
                  <a:pt x="303" y="189"/>
                  <a:pt x="304" y="192"/>
                </a:cubicBezTo>
                <a:lnTo>
                  <a:pt x="307" y="199"/>
                </a:lnTo>
                <a:lnTo>
                  <a:pt x="310" y="207"/>
                </a:lnTo>
                <a:cubicBezTo>
                  <a:pt x="312" y="213"/>
                  <a:pt x="313" y="218"/>
                  <a:pt x="313" y="224"/>
                </a:cubicBezTo>
                <a:lnTo>
                  <a:pt x="313" y="227"/>
                </a:lnTo>
                <a:cubicBezTo>
                  <a:pt x="313" y="232"/>
                  <a:pt x="313" y="237"/>
                  <a:pt x="311" y="242"/>
                </a:cubicBezTo>
                <a:lnTo>
                  <a:pt x="311" y="244"/>
                </a:lnTo>
                <a:cubicBezTo>
                  <a:pt x="303" y="267"/>
                  <a:pt x="279" y="281"/>
                  <a:pt x="255" y="275"/>
                </a:cubicBezTo>
                <a:cubicBezTo>
                  <a:pt x="231" y="270"/>
                  <a:pt x="215" y="248"/>
                  <a:pt x="217" y="223"/>
                </a:cubicBezTo>
                <a:lnTo>
                  <a:pt x="217" y="224"/>
                </a:lnTo>
                <a:lnTo>
                  <a:pt x="217" y="219"/>
                </a:lnTo>
                <a:lnTo>
                  <a:pt x="265" y="267"/>
                </a:lnTo>
                <a:lnTo>
                  <a:pt x="264" y="267"/>
                </a:lnTo>
                <a:lnTo>
                  <a:pt x="264" y="171"/>
                </a:lnTo>
                <a:lnTo>
                  <a:pt x="265" y="171"/>
                </a:lnTo>
                <a:cubicBezTo>
                  <a:pt x="292" y="171"/>
                  <a:pt x="313" y="192"/>
                  <a:pt x="313" y="219"/>
                </a:cubicBezTo>
                <a:lnTo>
                  <a:pt x="313" y="224"/>
                </a:lnTo>
                <a:cubicBezTo>
                  <a:pt x="313" y="250"/>
                  <a:pt x="292" y="272"/>
                  <a:pt x="265" y="272"/>
                </a:cubicBezTo>
                <a:lnTo>
                  <a:pt x="263" y="272"/>
                </a:lnTo>
                <a:lnTo>
                  <a:pt x="260" y="272"/>
                </a:lnTo>
                <a:lnTo>
                  <a:pt x="259" y="272"/>
                </a:lnTo>
                <a:lnTo>
                  <a:pt x="259" y="176"/>
                </a:lnTo>
                <a:lnTo>
                  <a:pt x="260" y="176"/>
                </a:lnTo>
                <a:cubicBezTo>
                  <a:pt x="287" y="176"/>
                  <a:pt x="308" y="197"/>
                  <a:pt x="308" y="224"/>
                </a:cubicBezTo>
                <a:lnTo>
                  <a:pt x="308" y="227"/>
                </a:lnTo>
                <a:lnTo>
                  <a:pt x="308" y="231"/>
                </a:lnTo>
                <a:lnTo>
                  <a:pt x="308" y="235"/>
                </a:lnTo>
                <a:lnTo>
                  <a:pt x="308" y="238"/>
                </a:lnTo>
                <a:cubicBezTo>
                  <a:pt x="308" y="260"/>
                  <a:pt x="293" y="280"/>
                  <a:pt x="271" y="285"/>
                </a:cubicBezTo>
                <a:cubicBezTo>
                  <a:pt x="250" y="290"/>
                  <a:pt x="227" y="279"/>
                  <a:pt x="218" y="259"/>
                </a:cubicBezTo>
                <a:lnTo>
                  <a:pt x="217" y="258"/>
                </a:lnTo>
                <a:cubicBezTo>
                  <a:pt x="215" y="254"/>
                  <a:pt x="213" y="249"/>
                  <a:pt x="212" y="244"/>
                </a:cubicBezTo>
                <a:lnTo>
                  <a:pt x="212" y="240"/>
                </a:lnTo>
                <a:cubicBezTo>
                  <a:pt x="212" y="238"/>
                  <a:pt x="211" y="236"/>
                  <a:pt x="211" y="233"/>
                </a:cubicBezTo>
                <a:lnTo>
                  <a:pt x="212" y="234"/>
                </a:lnTo>
                <a:lnTo>
                  <a:pt x="211" y="230"/>
                </a:lnTo>
                <a:lnTo>
                  <a:pt x="305" y="239"/>
                </a:lnTo>
                <a:lnTo>
                  <a:pt x="304" y="241"/>
                </a:lnTo>
                <a:lnTo>
                  <a:pt x="306" y="233"/>
                </a:lnTo>
                <a:lnTo>
                  <a:pt x="305" y="236"/>
                </a:lnTo>
                <a:cubicBezTo>
                  <a:pt x="301" y="260"/>
                  <a:pt x="281" y="276"/>
                  <a:pt x="258" y="276"/>
                </a:cubicBezTo>
                <a:lnTo>
                  <a:pt x="257" y="276"/>
                </a:lnTo>
                <a:lnTo>
                  <a:pt x="256" y="276"/>
                </a:lnTo>
                <a:lnTo>
                  <a:pt x="304" y="233"/>
                </a:lnTo>
                <a:lnTo>
                  <a:pt x="302" y="244"/>
                </a:lnTo>
                <a:lnTo>
                  <a:pt x="301" y="248"/>
                </a:lnTo>
                <a:lnTo>
                  <a:pt x="254" y="190"/>
                </a:lnTo>
                <a:lnTo>
                  <a:pt x="255" y="190"/>
                </a:lnTo>
                <a:lnTo>
                  <a:pt x="255" y="190"/>
                </a:lnTo>
                <a:cubicBezTo>
                  <a:pt x="282" y="190"/>
                  <a:pt x="303" y="211"/>
                  <a:pt x="303" y="238"/>
                </a:cubicBezTo>
                <a:lnTo>
                  <a:pt x="303" y="243"/>
                </a:lnTo>
                <a:lnTo>
                  <a:pt x="207" y="243"/>
                </a:lnTo>
                <a:lnTo>
                  <a:pt x="207" y="237"/>
                </a:lnTo>
                <a:lnTo>
                  <a:pt x="208" y="245"/>
                </a:lnTo>
                <a:lnTo>
                  <a:pt x="208" y="242"/>
                </a:lnTo>
                <a:cubicBezTo>
                  <a:pt x="207" y="240"/>
                  <a:pt x="207" y="237"/>
                  <a:pt x="207" y="234"/>
                </a:cubicBezTo>
                <a:lnTo>
                  <a:pt x="207" y="233"/>
                </a:lnTo>
                <a:lnTo>
                  <a:pt x="303" y="233"/>
                </a:lnTo>
                <a:lnTo>
                  <a:pt x="303" y="235"/>
                </a:lnTo>
                <a:lnTo>
                  <a:pt x="303" y="242"/>
                </a:lnTo>
                <a:lnTo>
                  <a:pt x="302" y="247"/>
                </a:lnTo>
                <a:lnTo>
                  <a:pt x="302" y="251"/>
                </a:lnTo>
                <a:cubicBezTo>
                  <a:pt x="302" y="256"/>
                  <a:pt x="302" y="261"/>
                  <a:pt x="300" y="266"/>
                </a:cubicBezTo>
                <a:lnTo>
                  <a:pt x="300" y="268"/>
                </a:lnTo>
                <a:cubicBezTo>
                  <a:pt x="293" y="288"/>
                  <a:pt x="273" y="301"/>
                  <a:pt x="252" y="300"/>
                </a:cubicBezTo>
                <a:cubicBezTo>
                  <a:pt x="231" y="300"/>
                  <a:pt x="213" y="285"/>
                  <a:pt x="207" y="264"/>
                </a:cubicBezTo>
                <a:lnTo>
                  <a:pt x="206" y="258"/>
                </a:lnTo>
                <a:lnTo>
                  <a:pt x="206" y="255"/>
                </a:lnTo>
                <a:cubicBezTo>
                  <a:pt x="203" y="241"/>
                  <a:pt x="207" y="227"/>
                  <a:pt x="216" y="216"/>
                </a:cubicBezTo>
                <a:cubicBezTo>
                  <a:pt x="225" y="206"/>
                  <a:pt x="239" y="199"/>
                  <a:pt x="253" y="199"/>
                </a:cubicBezTo>
                <a:lnTo>
                  <a:pt x="253" y="199"/>
                </a:lnTo>
                <a:lnTo>
                  <a:pt x="253" y="295"/>
                </a:lnTo>
                <a:lnTo>
                  <a:pt x="250" y="295"/>
                </a:lnTo>
                <a:lnTo>
                  <a:pt x="250" y="295"/>
                </a:lnTo>
                <a:lnTo>
                  <a:pt x="293" y="269"/>
                </a:lnTo>
                <a:lnTo>
                  <a:pt x="290" y="274"/>
                </a:lnTo>
                <a:lnTo>
                  <a:pt x="295" y="260"/>
                </a:lnTo>
                <a:lnTo>
                  <a:pt x="294" y="263"/>
                </a:lnTo>
                <a:cubicBezTo>
                  <a:pt x="294" y="266"/>
                  <a:pt x="293" y="268"/>
                  <a:pt x="293" y="271"/>
                </a:cubicBezTo>
                <a:lnTo>
                  <a:pt x="292" y="272"/>
                </a:lnTo>
                <a:cubicBezTo>
                  <a:pt x="284" y="297"/>
                  <a:pt x="258" y="310"/>
                  <a:pt x="233" y="303"/>
                </a:cubicBezTo>
                <a:cubicBezTo>
                  <a:pt x="208" y="296"/>
                  <a:pt x="194" y="270"/>
                  <a:pt x="200" y="245"/>
                </a:cubicBezTo>
                <a:lnTo>
                  <a:pt x="200" y="243"/>
                </a:lnTo>
                <a:lnTo>
                  <a:pt x="199" y="255"/>
                </a:lnTo>
                <a:lnTo>
                  <a:pt x="199" y="252"/>
                </a:lnTo>
                <a:lnTo>
                  <a:pt x="247" y="300"/>
                </a:lnTo>
                <a:lnTo>
                  <a:pt x="245" y="300"/>
                </a:lnTo>
                <a:lnTo>
                  <a:pt x="293" y="257"/>
                </a:lnTo>
                <a:lnTo>
                  <a:pt x="293" y="257"/>
                </a:lnTo>
                <a:lnTo>
                  <a:pt x="293" y="262"/>
                </a:lnTo>
                <a:lnTo>
                  <a:pt x="245" y="214"/>
                </a:lnTo>
                <a:lnTo>
                  <a:pt x="245" y="214"/>
                </a:lnTo>
                <a:cubicBezTo>
                  <a:pt x="272" y="214"/>
                  <a:pt x="293" y="235"/>
                  <a:pt x="293" y="262"/>
                </a:cubicBezTo>
                <a:lnTo>
                  <a:pt x="293" y="264"/>
                </a:lnTo>
                <a:cubicBezTo>
                  <a:pt x="293" y="268"/>
                  <a:pt x="293" y="272"/>
                  <a:pt x="292" y="276"/>
                </a:cubicBezTo>
                <a:lnTo>
                  <a:pt x="292" y="278"/>
                </a:lnTo>
                <a:cubicBezTo>
                  <a:pt x="286" y="299"/>
                  <a:pt x="267" y="314"/>
                  <a:pt x="245" y="314"/>
                </a:cubicBezTo>
                <a:cubicBezTo>
                  <a:pt x="223" y="314"/>
                  <a:pt x="204" y="299"/>
                  <a:pt x="198" y="278"/>
                </a:cubicBezTo>
                <a:lnTo>
                  <a:pt x="197" y="274"/>
                </a:lnTo>
                <a:lnTo>
                  <a:pt x="197" y="271"/>
                </a:lnTo>
                <a:lnTo>
                  <a:pt x="291" y="271"/>
                </a:lnTo>
                <a:lnTo>
                  <a:pt x="291" y="274"/>
                </a:lnTo>
                <a:cubicBezTo>
                  <a:pt x="290" y="278"/>
                  <a:pt x="288" y="282"/>
                  <a:pt x="286" y="286"/>
                </a:cubicBezTo>
                <a:lnTo>
                  <a:pt x="285" y="288"/>
                </a:lnTo>
                <a:cubicBezTo>
                  <a:pt x="275" y="308"/>
                  <a:pt x="253" y="318"/>
                  <a:pt x="231" y="313"/>
                </a:cubicBezTo>
                <a:cubicBezTo>
                  <a:pt x="210" y="308"/>
                  <a:pt x="194" y="289"/>
                  <a:pt x="194" y="266"/>
                </a:cubicBezTo>
                <a:lnTo>
                  <a:pt x="194" y="265"/>
                </a:lnTo>
                <a:lnTo>
                  <a:pt x="194" y="262"/>
                </a:lnTo>
                <a:lnTo>
                  <a:pt x="196" y="275"/>
                </a:lnTo>
                <a:lnTo>
                  <a:pt x="195" y="272"/>
                </a:lnTo>
                <a:lnTo>
                  <a:pt x="202" y="285"/>
                </a:lnTo>
                <a:lnTo>
                  <a:pt x="201" y="284"/>
                </a:lnTo>
                <a:lnTo>
                  <a:pt x="288" y="257"/>
                </a:lnTo>
                <a:lnTo>
                  <a:pt x="288" y="260"/>
                </a:lnTo>
                <a:lnTo>
                  <a:pt x="288" y="270"/>
                </a:lnTo>
                <a:lnTo>
                  <a:pt x="288" y="269"/>
                </a:lnTo>
                <a:lnTo>
                  <a:pt x="288" y="271"/>
                </a:lnTo>
                <a:lnTo>
                  <a:pt x="192" y="271"/>
                </a:lnTo>
                <a:lnTo>
                  <a:pt x="192" y="270"/>
                </a:lnTo>
                <a:lnTo>
                  <a:pt x="192" y="267"/>
                </a:lnTo>
                <a:lnTo>
                  <a:pt x="192" y="264"/>
                </a:lnTo>
                <a:lnTo>
                  <a:pt x="192" y="262"/>
                </a:lnTo>
                <a:lnTo>
                  <a:pt x="288" y="262"/>
                </a:lnTo>
                <a:lnTo>
                  <a:pt x="288" y="263"/>
                </a:lnTo>
                <a:cubicBezTo>
                  <a:pt x="288" y="266"/>
                  <a:pt x="288" y="269"/>
                  <a:pt x="287" y="271"/>
                </a:cubicBezTo>
                <a:lnTo>
                  <a:pt x="287" y="274"/>
                </a:lnTo>
                <a:lnTo>
                  <a:pt x="287" y="266"/>
                </a:lnTo>
                <a:lnTo>
                  <a:pt x="287" y="277"/>
                </a:lnTo>
                <a:lnTo>
                  <a:pt x="287" y="281"/>
                </a:lnTo>
                <a:lnTo>
                  <a:pt x="287" y="271"/>
                </a:lnTo>
                <a:lnTo>
                  <a:pt x="287" y="276"/>
                </a:lnTo>
                <a:lnTo>
                  <a:pt x="288" y="280"/>
                </a:lnTo>
                <a:cubicBezTo>
                  <a:pt x="289" y="294"/>
                  <a:pt x="285" y="307"/>
                  <a:pt x="276" y="317"/>
                </a:cubicBezTo>
                <a:cubicBezTo>
                  <a:pt x="267" y="328"/>
                  <a:pt x="254" y="333"/>
                  <a:pt x="240" y="333"/>
                </a:cubicBezTo>
                <a:lnTo>
                  <a:pt x="237" y="333"/>
                </a:lnTo>
                <a:lnTo>
                  <a:pt x="236" y="333"/>
                </a:lnTo>
                <a:cubicBezTo>
                  <a:pt x="223" y="333"/>
                  <a:pt x="210" y="328"/>
                  <a:pt x="201" y="318"/>
                </a:cubicBezTo>
                <a:cubicBezTo>
                  <a:pt x="192" y="308"/>
                  <a:pt x="187" y="294"/>
                  <a:pt x="189" y="281"/>
                </a:cubicBezTo>
                <a:lnTo>
                  <a:pt x="189" y="280"/>
                </a:lnTo>
                <a:lnTo>
                  <a:pt x="189" y="276"/>
                </a:lnTo>
                <a:lnTo>
                  <a:pt x="282" y="294"/>
                </a:lnTo>
                <a:lnTo>
                  <a:pt x="281" y="296"/>
                </a:lnTo>
                <a:lnTo>
                  <a:pt x="280" y="299"/>
                </a:lnTo>
                <a:cubicBezTo>
                  <a:pt x="270" y="322"/>
                  <a:pt x="245" y="334"/>
                  <a:pt x="221" y="327"/>
                </a:cubicBezTo>
                <a:cubicBezTo>
                  <a:pt x="198" y="320"/>
                  <a:pt x="183" y="296"/>
                  <a:pt x="188" y="272"/>
                </a:cubicBezTo>
                <a:lnTo>
                  <a:pt x="188" y="269"/>
                </a:lnTo>
                <a:lnTo>
                  <a:pt x="187" y="278"/>
                </a:lnTo>
                <a:lnTo>
                  <a:pt x="187" y="276"/>
                </a:lnTo>
                <a:lnTo>
                  <a:pt x="282" y="288"/>
                </a:lnTo>
                <a:lnTo>
                  <a:pt x="282" y="286"/>
                </a:lnTo>
                <a:lnTo>
                  <a:pt x="282" y="289"/>
                </a:lnTo>
                <a:lnTo>
                  <a:pt x="281" y="271"/>
                </a:lnTo>
                <a:lnTo>
                  <a:pt x="282" y="275"/>
                </a:lnTo>
                <a:cubicBezTo>
                  <a:pt x="285" y="289"/>
                  <a:pt x="282" y="304"/>
                  <a:pt x="273" y="316"/>
                </a:cubicBezTo>
                <a:cubicBezTo>
                  <a:pt x="264" y="327"/>
                  <a:pt x="250" y="333"/>
                  <a:pt x="235" y="333"/>
                </a:cubicBezTo>
                <a:lnTo>
                  <a:pt x="234" y="333"/>
                </a:lnTo>
                <a:lnTo>
                  <a:pt x="234" y="237"/>
                </a:lnTo>
                <a:lnTo>
                  <a:pt x="235" y="237"/>
                </a:lnTo>
                <a:lnTo>
                  <a:pt x="235" y="333"/>
                </a:lnTo>
                <a:lnTo>
                  <a:pt x="235" y="333"/>
                </a:lnTo>
                <a:lnTo>
                  <a:pt x="283" y="285"/>
                </a:lnTo>
                <a:lnTo>
                  <a:pt x="283" y="291"/>
                </a:lnTo>
                <a:lnTo>
                  <a:pt x="283" y="295"/>
                </a:lnTo>
                <a:lnTo>
                  <a:pt x="187" y="295"/>
                </a:lnTo>
                <a:lnTo>
                  <a:pt x="187" y="293"/>
                </a:lnTo>
                <a:cubicBezTo>
                  <a:pt x="187" y="291"/>
                  <a:pt x="187" y="288"/>
                  <a:pt x="188" y="286"/>
                </a:cubicBezTo>
                <a:lnTo>
                  <a:pt x="188" y="283"/>
                </a:lnTo>
                <a:lnTo>
                  <a:pt x="187" y="290"/>
                </a:lnTo>
                <a:lnTo>
                  <a:pt x="187" y="285"/>
                </a:lnTo>
                <a:lnTo>
                  <a:pt x="282" y="297"/>
                </a:lnTo>
                <a:lnTo>
                  <a:pt x="282" y="295"/>
                </a:lnTo>
                <a:lnTo>
                  <a:pt x="282" y="296"/>
                </a:lnTo>
                <a:lnTo>
                  <a:pt x="282" y="300"/>
                </a:lnTo>
                <a:lnTo>
                  <a:pt x="281" y="286"/>
                </a:lnTo>
                <a:lnTo>
                  <a:pt x="282" y="291"/>
                </a:lnTo>
                <a:cubicBezTo>
                  <a:pt x="285" y="305"/>
                  <a:pt x="281" y="319"/>
                  <a:pt x="272" y="330"/>
                </a:cubicBezTo>
                <a:cubicBezTo>
                  <a:pt x="263" y="342"/>
                  <a:pt x="249" y="348"/>
                  <a:pt x="235" y="348"/>
                </a:cubicBezTo>
                <a:lnTo>
                  <a:pt x="233" y="348"/>
                </a:lnTo>
                <a:cubicBezTo>
                  <a:pt x="220" y="348"/>
                  <a:pt x="207" y="342"/>
                  <a:pt x="198" y="332"/>
                </a:cubicBezTo>
                <a:cubicBezTo>
                  <a:pt x="189" y="323"/>
                  <a:pt x="185" y="309"/>
                  <a:pt x="186" y="296"/>
                </a:cubicBezTo>
                <a:lnTo>
                  <a:pt x="186" y="294"/>
                </a:lnTo>
                <a:lnTo>
                  <a:pt x="186" y="291"/>
                </a:lnTo>
                <a:cubicBezTo>
                  <a:pt x="186" y="278"/>
                  <a:pt x="191" y="266"/>
                  <a:pt x="200" y="257"/>
                </a:cubicBezTo>
                <a:lnTo>
                  <a:pt x="201" y="257"/>
                </a:lnTo>
                <a:cubicBezTo>
                  <a:pt x="214" y="243"/>
                  <a:pt x="235" y="239"/>
                  <a:pt x="253" y="246"/>
                </a:cubicBezTo>
                <a:cubicBezTo>
                  <a:pt x="271" y="254"/>
                  <a:pt x="282" y="271"/>
                  <a:pt x="282" y="290"/>
                </a:cubicBezTo>
                <a:lnTo>
                  <a:pt x="282" y="294"/>
                </a:lnTo>
                <a:lnTo>
                  <a:pt x="282" y="300"/>
                </a:lnTo>
                <a:lnTo>
                  <a:pt x="282" y="306"/>
                </a:lnTo>
                <a:lnTo>
                  <a:pt x="282" y="309"/>
                </a:lnTo>
                <a:lnTo>
                  <a:pt x="186" y="309"/>
                </a:lnTo>
                <a:lnTo>
                  <a:pt x="186" y="309"/>
                </a:lnTo>
                <a:lnTo>
                  <a:pt x="187" y="310"/>
                </a:lnTo>
                <a:lnTo>
                  <a:pt x="186" y="304"/>
                </a:lnTo>
                <a:cubicBezTo>
                  <a:pt x="185" y="291"/>
                  <a:pt x="190" y="277"/>
                  <a:pt x="199" y="267"/>
                </a:cubicBezTo>
                <a:cubicBezTo>
                  <a:pt x="208" y="258"/>
                  <a:pt x="221" y="252"/>
                  <a:pt x="234" y="252"/>
                </a:cubicBezTo>
                <a:lnTo>
                  <a:pt x="235" y="252"/>
                </a:lnTo>
                <a:cubicBezTo>
                  <a:pt x="261" y="252"/>
                  <a:pt x="283" y="273"/>
                  <a:pt x="283" y="300"/>
                </a:cubicBezTo>
                <a:lnTo>
                  <a:pt x="283" y="304"/>
                </a:lnTo>
                <a:lnTo>
                  <a:pt x="283" y="309"/>
                </a:lnTo>
                <a:lnTo>
                  <a:pt x="283" y="310"/>
                </a:lnTo>
                <a:lnTo>
                  <a:pt x="283" y="319"/>
                </a:lnTo>
                <a:lnTo>
                  <a:pt x="283" y="323"/>
                </a:lnTo>
                <a:cubicBezTo>
                  <a:pt x="283" y="344"/>
                  <a:pt x="270" y="362"/>
                  <a:pt x="251" y="369"/>
                </a:cubicBezTo>
                <a:cubicBezTo>
                  <a:pt x="231" y="376"/>
                  <a:pt x="209" y="369"/>
                  <a:pt x="197" y="352"/>
                </a:cubicBezTo>
                <a:lnTo>
                  <a:pt x="193" y="346"/>
                </a:lnTo>
                <a:lnTo>
                  <a:pt x="191" y="344"/>
                </a:lnTo>
                <a:lnTo>
                  <a:pt x="278" y="334"/>
                </a:lnTo>
                <a:lnTo>
                  <a:pt x="278" y="334"/>
                </a:lnTo>
                <a:lnTo>
                  <a:pt x="278" y="336"/>
                </a:lnTo>
                <a:cubicBezTo>
                  <a:pt x="273" y="352"/>
                  <a:pt x="260" y="366"/>
                  <a:pt x="244" y="370"/>
                </a:cubicBezTo>
                <a:cubicBezTo>
                  <a:pt x="227" y="375"/>
                  <a:pt x="209" y="370"/>
                  <a:pt x="197" y="358"/>
                </a:cubicBezTo>
                <a:lnTo>
                  <a:pt x="197" y="357"/>
                </a:lnTo>
                <a:cubicBezTo>
                  <a:pt x="188" y="349"/>
                  <a:pt x="184" y="339"/>
                  <a:pt x="183" y="327"/>
                </a:cubicBezTo>
                <a:lnTo>
                  <a:pt x="182" y="317"/>
                </a:lnTo>
                <a:lnTo>
                  <a:pt x="182" y="311"/>
                </a:lnTo>
                <a:lnTo>
                  <a:pt x="182" y="305"/>
                </a:lnTo>
                <a:lnTo>
                  <a:pt x="181" y="300"/>
                </a:lnTo>
                <a:lnTo>
                  <a:pt x="277" y="295"/>
                </a:lnTo>
                <a:lnTo>
                  <a:pt x="277" y="295"/>
                </a:lnTo>
                <a:lnTo>
                  <a:pt x="277" y="305"/>
                </a:lnTo>
                <a:lnTo>
                  <a:pt x="277" y="313"/>
                </a:lnTo>
                <a:lnTo>
                  <a:pt x="277" y="319"/>
                </a:lnTo>
                <a:cubicBezTo>
                  <a:pt x="277" y="345"/>
                  <a:pt x="256" y="367"/>
                  <a:pt x="229" y="367"/>
                </a:cubicBezTo>
                <a:lnTo>
                  <a:pt x="228" y="367"/>
                </a:lnTo>
                <a:lnTo>
                  <a:pt x="273" y="337"/>
                </a:lnTo>
                <a:lnTo>
                  <a:pt x="272" y="339"/>
                </a:lnTo>
                <a:cubicBezTo>
                  <a:pt x="270" y="343"/>
                  <a:pt x="268" y="347"/>
                  <a:pt x="265" y="350"/>
                </a:cubicBezTo>
                <a:lnTo>
                  <a:pt x="264" y="352"/>
                </a:lnTo>
                <a:cubicBezTo>
                  <a:pt x="251" y="369"/>
                  <a:pt x="230" y="376"/>
                  <a:pt x="210" y="369"/>
                </a:cubicBezTo>
                <a:cubicBezTo>
                  <a:pt x="191" y="362"/>
                  <a:pt x="177" y="344"/>
                  <a:pt x="177" y="323"/>
                </a:cubicBezTo>
                <a:lnTo>
                  <a:pt x="177" y="321"/>
                </a:lnTo>
                <a:lnTo>
                  <a:pt x="177" y="319"/>
                </a:lnTo>
                <a:lnTo>
                  <a:pt x="273" y="319"/>
                </a:lnTo>
                <a:lnTo>
                  <a:pt x="273" y="320"/>
                </a:lnTo>
                <a:cubicBezTo>
                  <a:pt x="273" y="323"/>
                  <a:pt x="273" y="325"/>
                  <a:pt x="273" y="327"/>
                </a:cubicBezTo>
                <a:lnTo>
                  <a:pt x="272" y="332"/>
                </a:lnTo>
                <a:lnTo>
                  <a:pt x="272" y="335"/>
                </a:lnTo>
                <a:lnTo>
                  <a:pt x="272" y="327"/>
                </a:lnTo>
                <a:lnTo>
                  <a:pt x="272" y="328"/>
                </a:lnTo>
                <a:lnTo>
                  <a:pt x="176" y="328"/>
                </a:lnTo>
                <a:lnTo>
                  <a:pt x="176" y="327"/>
                </a:lnTo>
                <a:lnTo>
                  <a:pt x="176" y="324"/>
                </a:lnTo>
                <a:lnTo>
                  <a:pt x="177" y="331"/>
                </a:lnTo>
                <a:lnTo>
                  <a:pt x="176" y="327"/>
                </a:lnTo>
                <a:cubicBezTo>
                  <a:pt x="176" y="325"/>
                  <a:pt x="176" y="323"/>
                  <a:pt x="176" y="320"/>
                </a:cubicBezTo>
                <a:lnTo>
                  <a:pt x="176" y="319"/>
                </a:lnTo>
                <a:lnTo>
                  <a:pt x="270" y="334"/>
                </a:lnTo>
                <a:lnTo>
                  <a:pt x="269" y="336"/>
                </a:lnTo>
                <a:lnTo>
                  <a:pt x="271" y="328"/>
                </a:lnTo>
                <a:lnTo>
                  <a:pt x="270" y="331"/>
                </a:lnTo>
                <a:lnTo>
                  <a:pt x="271" y="319"/>
                </a:lnTo>
                <a:lnTo>
                  <a:pt x="271" y="324"/>
                </a:lnTo>
                <a:lnTo>
                  <a:pt x="272" y="334"/>
                </a:lnTo>
                <a:lnTo>
                  <a:pt x="272" y="338"/>
                </a:lnTo>
                <a:lnTo>
                  <a:pt x="177" y="329"/>
                </a:lnTo>
                <a:lnTo>
                  <a:pt x="177" y="326"/>
                </a:lnTo>
                <a:lnTo>
                  <a:pt x="176" y="335"/>
                </a:lnTo>
                <a:lnTo>
                  <a:pt x="177" y="326"/>
                </a:lnTo>
                <a:lnTo>
                  <a:pt x="177" y="326"/>
                </a:lnTo>
                <a:lnTo>
                  <a:pt x="177" y="323"/>
                </a:lnTo>
                <a:lnTo>
                  <a:pt x="271" y="339"/>
                </a:lnTo>
                <a:lnTo>
                  <a:pt x="270" y="340"/>
                </a:lnTo>
                <a:lnTo>
                  <a:pt x="272" y="332"/>
                </a:lnTo>
                <a:lnTo>
                  <a:pt x="271" y="335"/>
                </a:lnTo>
                <a:cubicBezTo>
                  <a:pt x="268" y="359"/>
                  <a:pt x="248" y="376"/>
                  <a:pt x="224" y="376"/>
                </a:cubicBezTo>
                <a:lnTo>
                  <a:pt x="223" y="376"/>
                </a:lnTo>
                <a:cubicBezTo>
                  <a:pt x="209" y="376"/>
                  <a:pt x="195" y="370"/>
                  <a:pt x="186" y="359"/>
                </a:cubicBezTo>
                <a:cubicBezTo>
                  <a:pt x="177" y="349"/>
                  <a:pt x="173" y="334"/>
                  <a:pt x="176" y="321"/>
                </a:cubicBezTo>
                <a:lnTo>
                  <a:pt x="176" y="318"/>
                </a:lnTo>
                <a:lnTo>
                  <a:pt x="175" y="325"/>
                </a:lnTo>
                <a:lnTo>
                  <a:pt x="175" y="323"/>
                </a:lnTo>
                <a:lnTo>
                  <a:pt x="271" y="323"/>
                </a:lnTo>
                <a:lnTo>
                  <a:pt x="271" y="328"/>
                </a:lnTo>
                <a:lnTo>
                  <a:pt x="271" y="333"/>
                </a:lnTo>
                <a:lnTo>
                  <a:pt x="271" y="336"/>
                </a:lnTo>
                <a:lnTo>
                  <a:pt x="271" y="338"/>
                </a:lnTo>
                <a:lnTo>
                  <a:pt x="181" y="317"/>
                </a:lnTo>
                <a:lnTo>
                  <a:pt x="182" y="313"/>
                </a:lnTo>
                <a:lnTo>
                  <a:pt x="184" y="309"/>
                </a:lnTo>
                <a:cubicBezTo>
                  <a:pt x="192" y="291"/>
                  <a:pt x="210" y="280"/>
                  <a:pt x="230" y="281"/>
                </a:cubicBezTo>
                <a:cubicBezTo>
                  <a:pt x="250" y="281"/>
                  <a:pt x="267" y="294"/>
                  <a:pt x="274" y="313"/>
                </a:cubicBezTo>
                <a:lnTo>
                  <a:pt x="274" y="315"/>
                </a:lnTo>
                <a:cubicBezTo>
                  <a:pt x="276" y="322"/>
                  <a:pt x="277" y="330"/>
                  <a:pt x="276" y="338"/>
                </a:cubicBezTo>
                <a:lnTo>
                  <a:pt x="276" y="338"/>
                </a:lnTo>
                <a:lnTo>
                  <a:pt x="275" y="343"/>
                </a:lnTo>
                <a:cubicBezTo>
                  <a:pt x="273" y="367"/>
                  <a:pt x="252" y="386"/>
                  <a:pt x="227" y="386"/>
                </a:cubicBezTo>
                <a:lnTo>
                  <a:pt x="226" y="386"/>
                </a:lnTo>
                <a:lnTo>
                  <a:pt x="274" y="347"/>
                </a:lnTo>
                <a:lnTo>
                  <a:pt x="273" y="352"/>
                </a:lnTo>
                <a:lnTo>
                  <a:pt x="272" y="354"/>
                </a:lnTo>
                <a:lnTo>
                  <a:pt x="225" y="294"/>
                </a:lnTo>
                <a:lnTo>
                  <a:pt x="227" y="294"/>
                </a:lnTo>
                <a:lnTo>
                  <a:pt x="181" y="358"/>
                </a:lnTo>
                <a:lnTo>
                  <a:pt x="180" y="353"/>
                </a:lnTo>
                <a:cubicBezTo>
                  <a:pt x="179" y="351"/>
                  <a:pt x="179" y="348"/>
                  <a:pt x="178" y="346"/>
                </a:cubicBezTo>
                <a:lnTo>
                  <a:pt x="178" y="343"/>
                </a:lnTo>
                <a:lnTo>
                  <a:pt x="182" y="356"/>
                </a:lnTo>
                <a:lnTo>
                  <a:pt x="181" y="354"/>
                </a:lnTo>
                <a:lnTo>
                  <a:pt x="272" y="333"/>
                </a:lnTo>
                <a:lnTo>
                  <a:pt x="272" y="335"/>
                </a:lnTo>
                <a:lnTo>
                  <a:pt x="272" y="338"/>
                </a:lnTo>
                <a:lnTo>
                  <a:pt x="271" y="330"/>
                </a:lnTo>
                <a:lnTo>
                  <a:pt x="272" y="333"/>
                </a:lnTo>
                <a:cubicBezTo>
                  <a:pt x="272" y="336"/>
                  <a:pt x="272" y="338"/>
                  <a:pt x="272" y="341"/>
                </a:cubicBezTo>
                <a:lnTo>
                  <a:pt x="272" y="342"/>
                </a:lnTo>
                <a:lnTo>
                  <a:pt x="176" y="342"/>
                </a:lnTo>
                <a:lnTo>
                  <a:pt x="176" y="340"/>
                </a:lnTo>
                <a:lnTo>
                  <a:pt x="176" y="338"/>
                </a:lnTo>
                <a:lnTo>
                  <a:pt x="249" y="379"/>
                </a:lnTo>
                <a:lnTo>
                  <a:pt x="247" y="381"/>
                </a:lnTo>
                <a:lnTo>
                  <a:pt x="256" y="373"/>
                </a:lnTo>
                <a:lnTo>
                  <a:pt x="253" y="376"/>
                </a:lnTo>
                <a:lnTo>
                  <a:pt x="267" y="347"/>
                </a:lnTo>
                <a:lnTo>
                  <a:pt x="266" y="352"/>
                </a:lnTo>
                <a:lnTo>
                  <a:pt x="266" y="342"/>
                </a:lnTo>
                <a:lnTo>
                  <a:pt x="267" y="346"/>
                </a:lnTo>
                <a:lnTo>
                  <a:pt x="171" y="352"/>
                </a:lnTo>
                <a:lnTo>
                  <a:pt x="171" y="350"/>
                </a:lnTo>
                <a:lnTo>
                  <a:pt x="171" y="352"/>
                </a:lnTo>
                <a:lnTo>
                  <a:pt x="171" y="347"/>
                </a:lnTo>
                <a:cubicBezTo>
                  <a:pt x="168" y="323"/>
                  <a:pt x="185" y="301"/>
                  <a:pt x="208" y="296"/>
                </a:cubicBezTo>
                <a:cubicBezTo>
                  <a:pt x="232" y="290"/>
                  <a:pt x="256" y="304"/>
                  <a:pt x="264" y="327"/>
                </a:cubicBezTo>
                <a:lnTo>
                  <a:pt x="265" y="329"/>
                </a:lnTo>
                <a:cubicBezTo>
                  <a:pt x="265" y="332"/>
                  <a:pt x="266" y="334"/>
                  <a:pt x="266" y="337"/>
                </a:cubicBezTo>
                <a:lnTo>
                  <a:pt x="267" y="341"/>
                </a:lnTo>
                <a:cubicBezTo>
                  <a:pt x="267" y="343"/>
                  <a:pt x="267" y="345"/>
                  <a:pt x="267" y="347"/>
                </a:cubicBezTo>
                <a:lnTo>
                  <a:pt x="267" y="353"/>
                </a:lnTo>
                <a:lnTo>
                  <a:pt x="267" y="357"/>
                </a:lnTo>
                <a:cubicBezTo>
                  <a:pt x="267" y="379"/>
                  <a:pt x="252" y="399"/>
                  <a:pt x="230" y="404"/>
                </a:cubicBezTo>
                <a:cubicBezTo>
                  <a:pt x="209" y="409"/>
                  <a:pt x="186" y="398"/>
                  <a:pt x="177" y="378"/>
                </a:cubicBezTo>
                <a:lnTo>
                  <a:pt x="176" y="376"/>
                </a:lnTo>
                <a:cubicBezTo>
                  <a:pt x="173" y="372"/>
                  <a:pt x="172" y="368"/>
                  <a:pt x="171" y="363"/>
                </a:cubicBezTo>
                <a:lnTo>
                  <a:pt x="171" y="360"/>
                </a:lnTo>
                <a:cubicBezTo>
                  <a:pt x="166" y="334"/>
                  <a:pt x="184" y="309"/>
                  <a:pt x="209" y="305"/>
                </a:cubicBezTo>
                <a:cubicBezTo>
                  <a:pt x="235" y="300"/>
                  <a:pt x="260" y="317"/>
                  <a:pt x="265" y="343"/>
                </a:cubicBezTo>
                <a:lnTo>
                  <a:pt x="266" y="345"/>
                </a:lnTo>
                <a:lnTo>
                  <a:pt x="266" y="348"/>
                </a:lnTo>
                <a:cubicBezTo>
                  <a:pt x="271" y="373"/>
                  <a:pt x="255" y="398"/>
                  <a:pt x="229" y="404"/>
                </a:cubicBezTo>
                <a:cubicBezTo>
                  <a:pt x="204" y="410"/>
                  <a:pt x="179" y="394"/>
                  <a:pt x="172" y="369"/>
                </a:cubicBezTo>
                <a:lnTo>
                  <a:pt x="171" y="363"/>
                </a:lnTo>
                <a:lnTo>
                  <a:pt x="171" y="360"/>
                </a:lnTo>
                <a:lnTo>
                  <a:pt x="218" y="400"/>
                </a:lnTo>
                <a:lnTo>
                  <a:pt x="217" y="400"/>
                </a:lnTo>
                <a:lnTo>
                  <a:pt x="265" y="357"/>
                </a:lnTo>
                <a:lnTo>
                  <a:pt x="265" y="362"/>
                </a:lnTo>
                <a:lnTo>
                  <a:pt x="264" y="362"/>
                </a:lnTo>
                <a:lnTo>
                  <a:pt x="264" y="366"/>
                </a:lnTo>
                <a:cubicBezTo>
                  <a:pt x="264" y="390"/>
                  <a:pt x="247" y="410"/>
                  <a:pt x="224" y="414"/>
                </a:cubicBezTo>
                <a:cubicBezTo>
                  <a:pt x="201" y="418"/>
                  <a:pt x="178" y="404"/>
                  <a:pt x="171" y="382"/>
                </a:cubicBezTo>
                <a:lnTo>
                  <a:pt x="170" y="380"/>
                </a:lnTo>
                <a:cubicBezTo>
                  <a:pt x="170" y="377"/>
                  <a:pt x="169" y="375"/>
                  <a:pt x="168" y="372"/>
                </a:cubicBezTo>
                <a:lnTo>
                  <a:pt x="168" y="368"/>
                </a:lnTo>
                <a:cubicBezTo>
                  <a:pt x="166" y="354"/>
                  <a:pt x="170" y="341"/>
                  <a:pt x="179" y="330"/>
                </a:cubicBezTo>
                <a:cubicBezTo>
                  <a:pt x="188" y="320"/>
                  <a:pt x="202" y="313"/>
                  <a:pt x="215" y="313"/>
                </a:cubicBezTo>
                <a:lnTo>
                  <a:pt x="216" y="313"/>
                </a:lnTo>
                <a:lnTo>
                  <a:pt x="168" y="366"/>
                </a:lnTo>
                <a:lnTo>
                  <a:pt x="168" y="360"/>
                </a:lnTo>
                <a:lnTo>
                  <a:pt x="169" y="368"/>
                </a:lnTo>
                <a:lnTo>
                  <a:pt x="168" y="364"/>
                </a:lnTo>
                <a:lnTo>
                  <a:pt x="262" y="352"/>
                </a:lnTo>
                <a:lnTo>
                  <a:pt x="262" y="353"/>
                </a:lnTo>
                <a:lnTo>
                  <a:pt x="262" y="346"/>
                </a:lnTo>
                <a:lnTo>
                  <a:pt x="262" y="349"/>
                </a:lnTo>
                <a:cubicBezTo>
                  <a:pt x="263" y="351"/>
                  <a:pt x="263" y="354"/>
                  <a:pt x="263" y="356"/>
                </a:cubicBezTo>
                <a:lnTo>
                  <a:pt x="263" y="360"/>
                </a:lnTo>
                <a:lnTo>
                  <a:pt x="263" y="361"/>
                </a:lnTo>
                <a:cubicBezTo>
                  <a:pt x="263" y="384"/>
                  <a:pt x="247" y="404"/>
                  <a:pt x="224" y="409"/>
                </a:cubicBezTo>
                <a:cubicBezTo>
                  <a:pt x="201" y="413"/>
                  <a:pt x="179" y="401"/>
                  <a:pt x="170" y="379"/>
                </a:cubicBezTo>
                <a:lnTo>
                  <a:pt x="167" y="371"/>
                </a:lnTo>
                <a:lnTo>
                  <a:pt x="167" y="369"/>
                </a:lnTo>
                <a:lnTo>
                  <a:pt x="261" y="357"/>
                </a:lnTo>
                <a:lnTo>
                  <a:pt x="261" y="354"/>
                </a:lnTo>
                <a:lnTo>
                  <a:pt x="262" y="364"/>
                </a:lnTo>
                <a:lnTo>
                  <a:pt x="262" y="368"/>
                </a:lnTo>
                <a:lnTo>
                  <a:pt x="262" y="371"/>
                </a:lnTo>
                <a:lnTo>
                  <a:pt x="166" y="371"/>
                </a:lnTo>
                <a:lnTo>
                  <a:pt x="166" y="369"/>
                </a:lnTo>
                <a:lnTo>
                  <a:pt x="166" y="366"/>
                </a:lnTo>
                <a:lnTo>
                  <a:pt x="261" y="376"/>
                </a:lnTo>
                <a:lnTo>
                  <a:pt x="260" y="381"/>
                </a:lnTo>
                <a:lnTo>
                  <a:pt x="260" y="383"/>
                </a:lnTo>
                <a:cubicBezTo>
                  <a:pt x="254" y="406"/>
                  <a:pt x="231" y="422"/>
                  <a:pt x="207" y="419"/>
                </a:cubicBezTo>
                <a:cubicBezTo>
                  <a:pt x="183" y="416"/>
                  <a:pt x="165" y="395"/>
                  <a:pt x="165" y="371"/>
                </a:cubicBezTo>
                <a:lnTo>
                  <a:pt x="165" y="369"/>
                </a:lnTo>
                <a:cubicBezTo>
                  <a:pt x="165" y="366"/>
                  <a:pt x="165" y="363"/>
                  <a:pt x="166" y="360"/>
                </a:cubicBezTo>
                <a:lnTo>
                  <a:pt x="166" y="357"/>
                </a:lnTo>
                <a:lnTo>
                  <a:pt x="259" y="382"/>
                </a:lnTo>
                <a:lnTo>
                  <a:pt x="258" y="385"/>
                </a:lnTo>
                <a:lnTo>
                  <a:pt x="258" y="386"/>
                </a:lnTo>
                <a:cubicBezTo>
                  <a:pt x="251" y="406"/>
                  <a:pt x="233" y="419"/>
                  <a:pt x="212" y="419"/>
                </a:cubicBezTo>
                <a:lnTo>
                  <a:pt x="211" y="419"/>
                </a:lnTo>
                <a:cubicBezTo>
                  <a:pt x="185" y="419"/>
                  <a:pt x="163" y="397"/>
                  <a:pt x="163" y="371"/>
                </a:cubicBezTo>
                <a:lnTo>
                  <a:pt x="164" y="363"/>
                </a:lnTo>
                <a:lnTo>
                  <a:pt x="164" y="358"/>
                </a:lnTo>
                <a:lnTo>
                  <a:pt x="164" y="358"/>
                </a:lnTo>
                <a:lnTo>
                  <a:pt x="164" y="357"/>
                </a:lnTo>
                <a:lnTo>
                  <a:pt x="260" y="357"/>
                </a:lnTo>
                <a:lnTo>
                  <a:pt x="260" y="364"/>
                </a:lnTo>
                <a:lnTo>
                  <a:pt x="260" y="366"/>
                </a:lnTo>
                <a:lnTo>
                  <a:pt x="260" y="378"/>
                </a:lnTo>
                <a:lnTo>
                  <a:pt x="259" y="382"/>
                </a:lnTo>
                <a:cubicBezTo>
                  <a:pt x="256" y="406"/>
                  <a:pt x="236" y="424"/>
                  <a:pt x="211" y="424"/>
                </a:cubicBezTo>
                <a:lnTo>
                  <a:pt x="211" y="424"/>
                </a:lnTo>
                <a:cubicBezTo>
                  <a:pt x="190" y="424"/>
                  <a:pt x="172" y="411"/>
                  <a:pt x="165" y="391"/>
                </a:cubicBezTo>
                <a:lnTo>
                  <a:pt x="163" y="384"/>
                </a:lnTo>
                <a:lnTo>
                  <a:pt x="163" y="381"/>
                </a:lnTo>
                <a:cubicBezTo>
                  <a:pt x="162" y="378"/>
                  <a:pt x="162" y="375"/>
                  <a:pt x="162" y="372"/>
                </a:cubicBezTo>
                <a:lnTo>
                  <a:pt x="162" y="371"/>
                </a:lnTo>
                <a:cubicBezTo>
                  <a:pt x="162" y="345"/>
                  <a:pt x="182" y="324"/>
                  <a:pt x="208" y="323"/>
                </a:cubicBezTo>
                <a:cubicBezTo>
                  <a:pt x="233" y="322"/>
                  <a:pt x="255" y="341"/>
                  <a:pt x="258" y="366"/>
                </a:cubicBezTo>
                <a:lnTo>
                  <a:pt x="258" y="371"/>
                </a:lnTo>
                <a:lnTo>
                  <a:pt x="259" y="375"/>
                </a:lnTo>
                <a:lnTo>
                  <a:pt x="163" y="380"/>
                </a:lnTo>
                <a:lnTo>
                  <a:pt x="163" y="379"/>
                </a:lnTo>
                <a:lnTo>
                  <a:pt x="164" y="387"/>
                </a:lnTo>
                <a:lnTo>
                  <a:pt x="163" y="384"/>
                </a:lnTo>
                <a:lnTo>
                  <a:pt x="210" y="424"/>
                </a:lnTo>
                <a:lnTo>
                  <a:pt x="210" y="424"/>
                </a:lnTo>
                <a:lnTo>
                  <a:pt x="208" y="424"/>
                </a:lnTo>
                <a:lnTo>
                  <a:pt x="256" y="376"/>
                </a:lnTo>
                <a:lnTo>
                  <a:pt x="256" y="374"/>
                </a:lnTo>
                <a:lnTo>
                  <a:pt x="257" y="384"/>
                </a:lnTo>
                <a:lnTo>
                  <a:pt x="257" y="388"/>
                </a:lnTo>
                <a:lnTo>
                  <a:pt x="257" y="390"/>
                </a:lnTo>
                <a:cubicBezTo>
                  <a:pt x="257" y="412"/>
                  <a:pt x="242" y="432"/>
                  <a:pt x="220" y="437"/>
                </a:cubicBezTo>
                <a:cubicBezTo>
                  <a:pt x="198" y="442"/>
                  <a:pt x="176" y="431"/>
                  <a:pt x="166" y="411"/>
                </a:cubicBezTo>
                <a:lnTo>
                  <a:pt x="166" y="410"/>
                </a:lnTo>
                <a:cubicBezTo>
                  <a:pt x="162" y="404"/>
                  <a:pt x="160" y="396"/>
                  <a:pt x="160" y="389"/>
                </a:cubicBezTo>
                <a:lnTo>
                  <a:pt x="160" y="386"/>
                </a:lnTo>
                <a:lnTo>
                  <a:pt x="161" y="393"/>
                </a:lnTo>
                <a:lnTo>
                  <a:pt x="161" y="394"/>
                </a:lnTo>
                <a:lnTo>
                  <a:pt x="161" y="392"/>
                </a:lnTo>
                <a:lnTo>
                  <a:pt x="255" y="380"/>
                </a:lnTo>
                <a:lnTo>
                  <a:pt x="255" y="382"/>
                </a:lnTo>
                <a:lnTo>
                  <a:pt x="255" y="385"/>
                </a:lnTo>
                <a:lnTo>
                  <a:pt x="207" y="337"/>
                </a:lnTo>
                <a:lnTo>
                  <a:pt x="208" y="337"/>
                </a:lnTo>
                <a:lnTo>
                  <a:pt x="208" y="433"/>
                </a:lnTo>
                <a:lnTo>
                  <a:pt x="206" y="433"/>
                </a:lnTo>
                <a:lnTo>
                  <a:pt x="206" y="337"/>
                </a:lnTo>
                <a:lnTo>
                  <a:pt x="207" y="337"/>
                </a:lnTo>
                <a:cubicBezTo>
                  <a:pt x="220" y="337"/>
                  <a:pt x="233" y="343"/>
                  <a:pt x="242" y="353"/>
                </a:cubicBezTo>
                <a:cubicBezTo>
                  <a:pt x="252" y="363"/>
                  <a:pt x="256" y="376"/>
                  <a:pt x="255" y="390"/>
                </a:cubicBezTo>
                <a:lnTo>
                  <a:pt x="254" y="397"/>
                </a:lnTo>
                <a:lnTo>
                  <a:pt x="254" y="401"/>
                </a:lnTo>
                <a:cubicBezTo>
                  <a:pt x="250" y="426"/>
                  <a:pt x="228" y="444"/>
                  <a:pt x="203" y="443"/>
                </a:cubicBezTo>
                <a:cubicBezTo>
                  <a:pt x="178" y="441"/>
                  <a:pt x="158" y="420"/>
                  <a:pt x="158" y="395"/>
                </a:cubicBezTo>
                <a:lnTo>
                  <a:pt x="158" y="395"/>
                </a:lnTo>
                <a:lnTo>
                  <a:pt x="157" y="385"/>
                </a:lnTo>
                <a:lnTo>
                  <a:pt x="157" y="382"/>
                </a:lnTo>
                <a:lnTo>
                  <a:pt x="157" y="380"/>
                </a:lnTo>
                <a:lnTo>
                  <a:pt x="253" y="380"/>
                </a:lnTo>
                <a:lnTo>
                  <a:pt x="253" y="384"/>
                </a:lnTo>
                <a:lnTo>
                  <a:pt x="253" y="390"/>
                </a:lnTo>
                <a:lnTo>
                  <a:pt x="253" y="401"/>
                </a:lnTo>
                <a:lnTo>
                  <a:pt x="253" y="404"/>
                </a:lnTo>
                <a:lnTo>
                  <a:pt x="253" y="408"/>
                </a:lnTo>
                <a:lnTo>
                  <a:pt x="253" y="409"/>
                </a:lnTo>
                <a:lnTo>
                  <a:pt x="157" y="409"/>
                </a:lnTo>
                <a:lnTo>
                  <a:pt x="157" y="409"/>
                </a:lnTo>
                <a:lnTo>
                  <a:pt x="157" y="403"/>
                </a:lnTo>
                <a:lnTo>
                  <a:pt x="156" y="393"/>
                </a:lnTo>
                <a:lnTo>
                  <a:pt x="156" y="390"/>
                </a:lnTo>
                <a:lnTo>
                  <a:pt x="238" y="424"/>
                </a:lnTo>
                <a:lnTo>
                  <a:pt x="237" y="424"/>
                </a:lnTo>
                <a:lnTo>
                  <a:pt x="251" y="390"/>
                </a:lnTo>
                <a:lnTo>
                  <a:pt x="251" y="397"/>
                </a:lnTo>
                <a:lnTo>
                  <a:pt x="251" y="405"/>
                </a:lnTo>
                <a:lnTo>
                  <a:pt x="250" y="410"/>
                </a:lnTo>
                <a:cubicBezTo>
                  <a:pt x="247" y="434"/>
                  <a:pt x="227" y="452"/>
                  <a:pt x="202" y="452"/>
                </a:cubicBezTo>
                <a:lnTo>
                  <a:pt x="201" y="452"/>
                </a:lnTo>
                <a:lnTo>
                  <a:pt x="249" y="404"/>
                </a:lnTo>
                <a:lnTo>
                  <a:pt x="249" y="409"/>
                </a:lnTo>
                <a:lnTo>
                  <a:pt x="249" y="414"/>
                </a:lnTo>
                <a:lnTo>
                  <a:pt x="156" y="399"/>
                </a:lnTo>
                <a:lnTo>
                  <a:pt x="156" y="397"/>
                </a:lnTo>
                <a:lnTo>
                  <a:pt x="155" y="405"/>
                </a:lnTo>
                <a:lnTo>
                  <a:pt x="155" y="402"/>
                </a:lnTo>
                <a:lnTo>
                  <a:pt x="155" y="419"/>
                </a:lnTo>
                <a:lnTo>
                  <a:pt x="154" y="414"/>
                </a:lnTo>
                <a:cubicBezTo>
                  <a:pt x="152" y="400"/>
                  <a:pt x="155" y="385"/>
                  <a:pt x="164" y="374"/>
                </a:cubicBezTo>
                <a:cubicBezTo>
                  <a:pt x="173" y="363"/>
                  <a:pt x="187" y="356"/>
                  <a:pt x="201" y="356"/>
                </a:cubicBezTo>
                <a:lnTo>
                  <a:pt x="202" y="356"/>
                </a:lnTo>
                <a:cubicBezTo>
                  <a:pt x="229" y="356"/>
                  <a:pt x="250" y="378"/>
                  <a:pt x="250" y="404"/>
                </a:cubicBezTo>
                <a:lnTo>
                  <a:pt x="250" y="414"/>
                </a:lnTo>
                <a:lnTo>
                  <a:pt x="250" y="421"/>
                </a:lnTo>
                <a:lnTo>
                  <a:pt x="249" y="425"/>
                </a:lnTo>
                <a:cubicBezTo>
                  <a:pt x="246" y="450"/>
                  <a:pt x="224" y="468"/>
                  <a:pt x="198" y="467"/>
                </a:cubicBezTo>
                <a:cubicBezTo>
                  <a:pt x="173" y="465"/>
                  <a:pt x="153" y="444"/>
                  <a:pt x="153" y="419"/>
                </a:cubicBezTo>
                <a:lnTo>
                  <a:pt x="153" y="417"/>
                </a:lnTo>
                <a:cubicBezTo>
                  <a:pt x="153" y="415"/>
                  <a:pt x="154" y="413"/>
                  <a:pt x="154" y="411"/>
                </a:cubicBezTo>
                <a:lnTo>
                  <a:pt x="154" y="407"/>
                </a:lnTo>
                <a:lnTo>
                  <a:pt x="154" y="414"/>
                </a:lnTo>
                <a:lnTo>
                  <a:pt x="154" y="410"/>
                </a:lnTo>
                <a:lnTo>
                  <a:pt x="154" y="409"/>
                </a:lnTo>
                <a:lnTo>
                  <a:pt x="250" y="409"/>
                </a:lnTo>
                <a:lnTo>
                  <a:pt x="250" y="406"/>
                </a:lnTo>
                <a:lnTo>
                  <a:pt x="250" y="416"/>
                </a:lnTo>
                <a:lnTo>
                  <a:pt x="250" y="421"/>
                </a:lnTo>
                <a:lnTo>
                  <a:pt x="250" y="423"/>
                </a:lnTo>
                <a:lnTo>
                  <a:pt x="154" y="423"/>
                </a:lnTo>
                <a:lnTo>
                  <a:pt x="154" y="422"/>
                </a:lnTo>
                <a:lnTo>
                  <a:pt x="155" y="430"/>
                </a:lnTo>
                <a:lnTo>
                  <a:pt x="155" y="427"/>
                </a:lnTo>
                <a:cubicBezTo>
                  <a:pt x="150" y="401"/>
                  <a:pt x="167" y="377"/>
                  <a:pt x="192" y="372"/>
                </a:cubicBezTo>
                <a:cubicBezTo>
                  <a:pt x="217" y="367"/>
                  <a:pt x="242" y="382"/>
                  <a:pt x="249" y="407"/>
                </a:cubicBezTo>
                <a:lnTo>
                  <a:pt x="249" y="409"/>
                </a:lnTo>
                <a:cubicBezTo>
                  <a:pt x="250" y="413"/>
                  <a:pt x="250" y="417"/>
                  <a:pt x="250" y="421"/>
                </a:cubicBezTo>
                <a:lnTo>
                  <a:pt x="250" y="423"/>
                </a:lnTo>
                <a:cubicBezTo>
                  <a:pt x="250" y="450"/>
                  <a:pt x="229" y="471"/>
                  <a:pt x="202" y="471"/>
                </a:cubicBezTo>
                <a:lnTo>
                  <a:pt x="202" y="471"/>
                </a:lnTo>
                <a:cubicBezTo>
                  <a:pt x="177" y="471"/>
                  <a:pt x="156" y="453"/>
                  <a:pt x="154" y="428"/>
                </a:cubicBezTo>
                <a:lnTo>
                  <a:pt x="153" y="418"/>
                </a:lnTo>
                <a:lnTo>
                  <a:pt x="153" y="415"/>
                </a:lnTo>
                <a:lnTo>
                  <a:pt x="159" y="436"/>
                </a:lnTo>
                <a:lnTo>
                  <a:pt x="158" y="435"/>
                </a:lnTo>
                <a:lnTo>
                  <a:pt x="249" y="414"/>
                </a:lnTo>
                <a:lnTo>
                  <a:pt x="249" y="416"/>
                </a:lnTo>
                <a:lnTo>
                  <a:pt x="249" y="421"/>
                </a:lnTo>
                <a:lnTo>
                  <a:pt x="249" y="425"/>
                </a:lnTo>
                <a:lnTo>
                  <a:pt x="249" y="428"/>
                </a:lnTo>
                <a:cubicBezTo>
                  <a:pt x="249" y="453"/>
                  <a:pt x="231" y="473"/>
                  <a:pt x="207" y="476"/>
                </a:cubicBezTo>
                <a:cubicBezTo>
                  <a:pt x="183" y="479"/>
                  <a:pt x="160" y="464"/>
                  <a:pt x="154" y="440"/>
                </a:cubicBezTo>
                <a:lnTo>
                  <a:pt x="154" y="438"/>
                </a:lnTo>
                <a:cubicBezTo>
                  <a:pt x="153" y="434"/>
                  <a:pt x="152" y="430"/>
                  <a:pt x="152" y="426"/>
                </a:cubicBezTo>
                <a:lnTo>
                  <a:pt x="152" y="423"/>
                </a:lnTo>
                <a:lnTo>
                  <a:pt x="248" y="423"/>
                </a:lnTo>
                <a:lnTo>
                  <a:pt x="248" y="426"/>
                </a:lnTo>
                <a:cubicBezTo>
                  <a:pt x="248" y="429"/>
                  <a:pt x="248" y="432"/>
                  <a:pt x="248" y="435"/>
                </a:cubicBezTo>
                <a:lnTo>
                  <a:pt x="247" y="438"/>
                </a:lnTo>
                <a:cubicBezTo>
                  <a:pt x="242" y="462"/>
                  <a:pt x="220" y="479"/>
                  <a:pt x="195" y="476"/>
                </a:cubicBezTo>
                <a:cubicBezTo>
                  <a:pt x="171" y="474"/>
                  <a:pt x="152" y="453"/>
                  <a:pt x="152" y="428"/>
                </a:cubicBezTo>
                <a:lnTo>
                  <a:pt x="152" y="423"/>
                </a:lnTo>
                <a:lnTo>
                  <a:pt x="153" y="431"/>
                </a:lnTo>
                <a:lnTo>
                  <a:pt x="152" y="428"/>
                </a:lnTo>
                <a:cubicBezTo>
                  <a:pt x="152" y="426"/>
                  <a:pt x="151" y="423"/>
                  <a:pt x="151" y="420"/>
                </a:cubicBezTo>
                <a:lnTo>
                  <a:pt x="151" y="419"/>
                </a:lnTo>
                <a:lnTo>
                  <a:pt x="247" y="419"/>
                </a:lnTo>
                <a:lnTo>
                  <a:pt x="247" y="420"/>
                </a:lnTo>
                <a:cubicBezTo>
                  <a:pt x="247" y="423"/>
                  <a:pt x="247" y="426"/>
                  <a:pt x="247" y="428"/>
                </a:cubicBezTo>
                <a:lnTo>
                  <a:pt x="246" y="433"/>
                </a:lnTo>
                <a:lnTo>
                  <a:pt x="245" y="438"/>
                </a:lnTo>
                <a:cubicBezTo>
                  <a:pt x="240" y="462"/>
                  <a:pt x="218" y="479"/>
                  <a:pt x="193" y="476"/>
                </a:cubicBezTo>
                <a:cubicBezTo>
                  <a:pt x="169" y="474"/>
                  <a:pt x="150" y="453"/>
                  <a:pt x="150" y="428"/>
                </a:cubicBezTo>
                <a:lnTo>
                  <a:pt x="150" y="426"/>
                </a:lnTo>
                <a:cubicBezTo>
                  <a:pt x="150" y="423"/>
                  <a:pt x="150" y="420"/>
                  <a:pt x="151" y="417"/>
                </a:cubicBezTo>
                <a:lnTo>
                  <a:pt x="151" y="414"/>
                </a:lnTo>
                <a:cubicBezTo>
                  <a:pt x="156" y="389"/>
                  <a:pt x="180" y="372"/>
                  <a:pt x="206" y="376"/>
                </a:cubicBezTo>
                <a:cubicBezTo>
                  <a:pt x="231" y="380"/>
                  <a:pt x="249" y="403"/>
                  <a:pt x="246" y="429"/>
                </a:cubicBezTo>
                <a:lnTo>
                  <a:pt x="246" y="433"/>
                </a:lnTo>
                <a:lnTo>
                  <a:pt x="245" y="438"/>
                </a:lnTo>
                <a:cubicBezTo>
                  <a:pt x="243" y="462"/>
                  <a:pt x="222" y="481"/>
                  <a:pt x="197" y="481"/>
                </a:cubicBezTo>
                <a:lnTo>
                  <a:pt x="197" y="481"/>
                </a:lnTo>
                <a:cubicBezTo>
                  <a:pt x="174" y="481"/>
                  <a:pt x="154" y="465"/>
                  <a:pt x="150" y="442"/>
                </a:cubicBezTo>
                <a:lnTo>
                  <a:pt x="150" y="442"/>
                </a:lnTo>
                <a:lnTo>
                  <a:pt x="149" y="440"/>
                </a:lnTo>
                <a:lnTo>
                  <a:pt x="244" y="428"/>
                </a:lnTo>
                <a:lnTo>
                  <a:pt x="244" y="430"/>
                </a:lnTo>
                <a:cubicBezTo>
                  <a:pt x="244" y="434"/>
                  <a:pt x="244" y="437"/>
                  <a:pt x="243" y="440"/>
                </a:cubicBezTo>
                <a:lnTo>
                  <a:pt x="243" y="442"/>
                </a:lnTo>
                <a:lnTo>
                  <a:pt x="243" y="433"/>
                </a:lnTo>
                <a:lnTo>
                  <a:pt x="243" y="441"/>
                </a:lnTo>
                <a:lnTo>
                  <a:pt x="243" y="446"/>
                </a:lnTo>
                <a:lnTo>
                  <a:pt x="242" y="449"/>
                </a:lnTo>
                <a:lnTo>
                  <a:pt x="242" y="451"/>
                </a:lnTo>
                <a:cubicBezTo>
                  <a:pt x="242" y="464"/>
                  <a:pt x="237" y="476"/>
                  <a:pt x="228" y="485"/>
                </a:cubicBezTo>
                <a:lnTo>
                  <a:pt x="228" y="486"/>
                </a:lnTo>
                <a:cubicBezTo>
                  <a:pt x="214" y="500"/>
                  <a:pt x="194" y="504"/>
                  <a:pt x="176" y="496"/>
                </a:cubicBezTo>
                <a:cubicBezTo>
                  <a:pt x="158" y="489"/>
                  <a:pt x="146" y="471"/>
                  <a:pt x="146" y="452"/>
                </a:cubicBezTo>
                <a:lnTo>
                  <a:pt x="146" y="444"/>
                </a:lnTo>
                <a:lnTo>
                  <a:pt x="146" y="446"/>
                </a:lnTo>
                <a:lnTo>
                  <a:pt x="147" y="444"/>
                </a:lnTo>
                <a:lnTo>
                  <a:pt x="146" y="440"/>
                </a:lnTo>
                <a:lnTo>
                  <a:pt x="151" y="455"/>
                </a:lnTo>
                <a:lnTo>
                  <a:pt x="151" y="454"/>
                </a:lnTo>
                <a:lnTo>
                  <a:pt x="241" y="433"/>
                </a:lnTo>
                <a:lnTo>
                  <a:pt x="241" y="430"/>
                </a:lnTo>
                <a:lnTo>
                  <a:pt x="242" y="440"/>
                </a:lnTo>
                <a:lnTo>
                  <a:pt x="242" y="444"/>
                </a:lnTo>
                <a:lnTo>
                  <a:pt x="242" y="447"/>
                </a:lnTo>
                <a:cubicBezTo>
                  <a:pt x="242" y="471"/>
                  <a:pt x="225" y="491"/>
                  <a:pt x="202" y="495"/>
                </a:cubicBezTo>
                <a:cubicBezTo>
                  <a:pt x="178" y="499"/>
                  <a:pt x="156" y="485"/>
                  <a:pt x="148" y="463"/>
                </a:cubicBezTo>
                <a:lnTo>
                  <a:pt x="147" y="459"/>
                </a:lnTo>
                <a:lnTo>
                  <a:pt x="147" y="458"/>
                </a:lnTo>
                <a:lnTo>
                  <a:pt x="146" y="455"/>
                </a:lnTo>
                <a:lnTo>
                  <a:pt x="145" y="453"/>
                </a:lnTo>
                <a:lnTo>
                  <a:pt x="239" y="444"/>
                </a:lnTo>
                <a:lnTo>
                  <a:pt x="238" y="442"/>
                </a:lnTo>
                <a:lnTo>
                  <a:pt x="238" y="447"/>
                </a:lnTo>
                <a:cubicBezTo>
                  <a:pt x="238" y="474"/>
                  <a:pt x="217" y="495"/>
                  <a:pt x="190" y="495"/>
                </a:cubicBezTo>
                <a:lnTo>
                  <a:pt x="190" y="495"/>
                </a:lnTo>
                <a:lnTo>
                  <a:pt x="237" y="457"/>
                </a:lnTo>
                <a:lnTo>
                  <a:pt x="236" y="462"/>
                </a:lnTo>
                <a:lnTo>
                  <a:pt x="236" y="464"/>
                </a:lnTo>
                <a:cubicBezTo>
                  <a:pt x="230" y="485"/>
                  <a:pt x="210" y="500"/>
                  <a:pt x="188" y="500"/>
                </a:cubicBezTo>
                <a:cubicBezTo>
                  <a:pt x="165" y="499"/>
                  <a:pt x="146" y="483"/>
                  <a:pt x="142" y="461"/>
                </a:cubicBezTo>
                <a:lnTo>
                  <a:pt x="142" y="461"/>
                </a:lnTo>
                <a:lnTo>
                  <a:pt x="141" y="459"/>
                </a:lnTo>
                <a:lnTo>
                  <a:pt x="236" y="447"/>
                </a:lnTo>
                <a:lnTo>
                  <a:pt x="236" y="451"/>
                </a:lnTo>
                <a:lnTo>
                  <a:pt x="236" y="457"/>
                </a:lnTo>
                <a:cubicBezTo>
                  <a:pt x="236" y="483"/>
                  <a:pt x="214" y="505"/>
                  <a:pt x="188" y="505"/>
                </a:cubicBezTo>
                <a:lnTo>
                  <a:pt x="186" y="505"/>
                </a:lnTo>
                <a:cubicBezTo>
                  <a:pt x="161" y="505"/>
                  <a:pt x="141" y="486"/>
                  <a:pt x="138" y="462"/>
                </a:cubicBezTo>
                <a:lnTo>
                  <a:pt x="138" y="457"/>
                </a:lnTo>
                <a:lnTo>
                  <a:pt x="137" y="453"/>
                </a:lnTo>
                <a:lnTo>
                  <a:pt x="185" y="495"/>
                </a:lnTo>
                <a:lnTo>
                  <a:pt x="184" y="495"/>
                </a:lnTo>
                <a:lnTo>
                  <a:pt x="231" y="437"/>
                </a:lnTo>
                <a:lnTo>
                  <a:pt x="232" y="442"/>
                </a:lnTo>
                <a:cubicBezTo>
                  <a:pt x="234" y="451"/>
                  <a:pt x="233" y="461"/>
                  <a:pt x="230" y="470"/>
                </a:cubicBezTo>
                <a:lnTo>
                  <a:pt x="228" y="475"/>
                </a:lnTo>
                <a:lnTo>
                  <a:pt x="231" y="457"/>
                </a:lnTo>
                <a:lnTo>
                  <a:pt x="231" y="460"/>
                </a:lnTo>
                <a:cubicBezTo>
                  <a:pt x="231" y="465"/>
                  <a:pt x="230" y="470"/>
                  <a:pt x="229" y="475"/>
                </a:cubicBezTo>
                <a:lnTo>
                  <a:pt x="228" y="477"/>
                </a:lnTo>
                <a:cubicBezTo>
                  <a:pt x="221" y="496"/>
                  <a:pt x="203" y="509"/>
                  <a:pt x="182" y="509"/>
                </a:cubicBezTo>
                <a:cubicBezTo>
                  <a:pt x="162" y="509"/>
                  <a:pt x="143" y="496"/>
                  <a:pt x="137" y="477"/>
                </a:cubicBezTo>
                <a:lnTo>
                  <a:pt x="136" y="475"/>
                </a:lnTo>
                <a:cubicBezTo>
                  <a:pt x="135" y="470"/>
                  <a:pt x="134" y="465"/>
                  <a:pt x="134" y="460"/>
                </a:cubicBezTo>
                <a:lnTo>
                  <a:pt x="134" y="456"/>
                </a:lnTo>
                <a:lnTo>
                  <a:pt x="135" y="464"/>
                </a:lnTo>
                <a:lnTo>
                  <a:pt x="134" y="461"/>
                </a:lnTo>
                <a:cubicBezTo>
                  <a:pt x="134" y="459"/>
                  <a:pt x="133" y="456"/>
                  <a:pt x="133" y="453"/>
                </a:cubicBezTo>
                <a:lnTo>
                  <a:pt x="133" y="452"/>
                </a:lnTo>
                <a:lnTo>
                  <a:pt x="229" y="452"/>
                </a:lnTo>
                <a:lnTo>
                  <a:pt x="229" y="453"/>
                </a:lnTo>
                <a:lnTo>
                  <a:pt x="229" y="446"/>
                </a:lnTo>
                <a:lnTo>
                  <a:pt x="229" y="449"/>
                </a:lnTo>
                <a:cubicBezTo>
                  <a:pt x="230" y="451"/>
                  <a:pt x="230" y="454"/>
                  <a:pt x="230" y="456"/>
                </a:cubicBezTo>
                <a:lnTo>
                  <a:pt x="230" y="460"/>
                </a:lnTo>
                <a:lnTo>
                  <a:pt x="228" y="445"/>
                </a:lnTo>
                <a:lnTo>
                  <a:pt x="228" y="446"/>
                </a:lnTo>
                <a:lnTo>
                  <a:pt x="134" y="461"/>
                </a:lnTo>
                <a:lnTo>
                  <a:pt x="134" y="460"/>
                </a:lnTo>
                <a:lnTo>
                  <a:pt x="134" y="457"/>
                </a:lnTo>
                <a:lnTo>
                  <a:pt x="134" y="454"/>
                </a:lnTo>
                <a:lnTo>
                  <a:pt x="136" y="466"/>
                </a:lnTo>
                <a:lnTo>
                  <a:pt x="135" y="464"/>
                </a:lnTo>
                <a:lnTo>
                  <a:pt x="230" y="452"/>
                </a:lnTo>
                <a:lnTo>
                  <a:pt x="230" y="454"/>
                </a:lnTo>
                <a:cubicBezTo>
                  <a:pt x="230" y="457"/>
                  <a:pt x="230" y="459"/>
                  <a:pt x="229" y="462"/>
                </a:cubicBezTo>
                <a:lnTo>
                  <a:pt x="229" y="465"/>
                </a:lnTo>
                <a:lnTo>
                  <a:pt x="229" y="452"/>
                </a:lnTo>
                <a:lnTo>
                  <a:pt x="230" y="456"/>
                </a:lnTo>
                <a:lnTo>
                  <a:pt x="182" y="413"/>
                </a:lnTo>
                <a:lnTo>
                  <a:pt x="183" y="413"/>
                </a:lnTo>
                <a:lnTo>
                  <a:pt x="136" y="471"/>
                </a:lnTo>
                <a:lnTo>
                  <a:pt x="136" y="471"/>
                </a:lnTo>
                <a:lnTo>
                  <a:pt x="135" y="469"/>
                </a:lnTo>
                <a:lnTo>
                  <a:pt x="230" y="457"/>
                </a:lnTo>
                <a:lnTo>
                  <a:pt x="230" y="458"/>
                </a:lnTo>
                <a:cubicBezTo>
                  <a:pt x="230" y="461"/>
                  <a:pt x="230" y="464"/>
                  <a:pt x="229" y="466"/>
                </a:cubicBezTo>
                <a:lnTo>
                  <a:pt x="229" y="469"/>
                </a:lnTo>
                <a:lnTo>
                  <a:pt x="229" y="454"/>
                </a:lnTo>
                <a:lnTo>
                  <a:pt x="229" y="457"/>
                </a:lnTo>
                <a:cubicBezTo>
                  <a:pt x="230" y="459"/>
                  <a:pt x="230" y="462"/>
                  <a:pt x="230" y="464"/>
                </a:cubicBezTo>
                <a:lnTo>
                  <a:pt x="230" y="466"/>
                </a:lnTo>
                <a:lnTo>
                  <a:pt x="134" y="466"/>
                </a:lnTo>
                <a:lnTo>
                  <a:pt x="134" y="464"/>
                </a:lnTo>
                <a:lnTo>
                  <a:pt x="134" y="461"/>
                </a:lnTo>
                <a:cubicBezTo>
                  <a:pt x="134" y="436"/>
                  <a:pt x="154" y="415"/>
                  <a:pt x="180" y="414"/>
                </a:cubicBezTo>
                <a:cubicBezTo>
                  <a:pt x="205" y="412"/>
                  <a:pt x="227" y="431"/>
                  <a:pt x="230" y="457"/>
                </a:cubicBezTo>
                <a:lnTo>
                  <a:pt x="230" y="466"/>
                </a:lnTo>
                <a:lnTo>
                  <a:pt x="230" y="469"/>
                </a:lnTo>
                <a:lnTo>
                  <a:pt x="230" y="471"/>
                </a:lnTo>
                <a:lnTo>
                  <a:pt x="134" y="471"/>
                </a:lnTo>
                <a:lnTo>
                  <a:pt x="134" y="469"/>
                </a:lnTo>
                <a:lnTo>
                  <a:pt x="134" y="466"/>
                </a:lnTo>
                <a:lnTo>
                  <a:pt x="135" y="474"/>
                </a:lnTo>
                <a:lnTo>
                  <a:pt x="135" y="471"/>
                </a:lnTo>
                <a:cubicBezTo>
                  <a:pt x="134" y="468"/>
                  <a:pt x="134" y="466"/>
                  <a:pt x="134" y="463"/>
                </a:cubicBezTo>
                <a:lnTo>
                  <a:pt x="134" y="461"/>
                </a:lnTo>
                <a:lnTo>
                  <a:pt x="230" y="461"/>
                </a:lnTo>
                <a:lnTo>
                  <a:pt x="230" y="459"/>
                </a:lnTo>
                <a:lnTo>
                  <a:pt x="230" y="468"/>
                </a:lnTo>
                <a:lnTo>
                  <a:pt x="230" y="473"/>
                </a:lnTo>
                <a:lnTo>
                  <a:pt x="230" y="476"/>
                </a:lnTo>
                <a:lnTo>
                  <a:pt x="182" y="428"/>
                </a:lnTo>
                <a:lnTo>
                  <a:pt x="183" y="428"/>
                </a:lnTo>
                <a:lnTo>
                  <a:pt x="135" y="476"/>
                </a:lnTo>
                <a:lnTo>
                  <a:pt x="135" y="474"/>
                </a:lnTo>
                <a:lnTo>
                  <a:pt x="135" y="471"/>
                </a:lnTo>
                <a:lnTo>
                  <a:pt x="231" y="476"/>
                </a:lnTo>
                <a:lnTo>
                  <a:pt x="230" y="480"/>
                </a:lnTo>
                <a:lnTo>
                  <a:pt x="230" y="485"/>
                </a:lnTo>
                <a:lnTo>
                  <a:pt x="182" y="432"/>
                </a:lnTo>
                <a:lnTo>
                  <a:pt x="182" y="432"/>
                </a:lnTo>
                <a:lnTo>
                  <a:pt x="135" y="486"/>
                </a:lnTo>
                <a:lnTo>
                  <a:pt x="135" y="484"/>
                </a:lnTo>
                <a:lnTo>
                  <a:pt x="135" y="485"/>
                </a:lnTo>
                <a:lnTo>
                  <a:pt x="134" y="483"/>
                </a:lnTo>
                <a:lnTo>
                  <a:pt x="228" y="483"/>
                </a:lnTo>
                <a:lnTo>
                  <a:pt x="226" y="488"/>
                </a:lnTo>
                <a:lnTo>
                  <a:pt x="225" y="491"/>
                </a:lnTo>
                <a:lnTo>
                  <a:pt x="227" y="481"/>
                </a:lnTo>
                <a:lnTo>
                  <a:pt x="227" y="486"/>
                </a:lnTo>
                <a:cubicBezTo>
                  <a:pt x="224" y="510"/>
                  <a:pt x="203" y="528"/>
                  <a:pt x="179" y="528"/>
                </a:cubicBezTo>
                <a:lnTo>
                  <a:pt x="178" y="528"/>
                </a:lnTo>
                <a:lnTo>
                  <a:pt x="226" y="480"/>
                </a:lnTo>
                <a:lnTo>
                  <a:pt x="226" y="491"/>
                </a:lnTo>
                <a:lnTo>
                  <a:pt x="226" y="495"/>
                </a:lnTo>
                <a:lnTo>
                  <a:pt x="178" y="442"/>
                </a:lnTo>
                <a:lnTo>
                  <a:pt x="179" y="442"/>
                </a:lnTo>
                <a:lnTo>
                  <a:pt x="133" y="505"/>
                </a:lnTo>
                <a:lnTo>
                  <a:pt x="132" y="501"/>
                </a:lnTo>
                <a:cubicBezTo>
                  <a:pt x="131" y="498"/>
                  <a:pt x="130" y="495"/>
                  <a:pt x="130" y="491"/>
                </a:cubicBezTo>
                <a:lnTo>
                  <a:pt x="129" y="487"/>
                </a:lnTo>
                <a:lnTo>
                  <a:pt x="134" y="503"/>
                </a:lnTo>
                <a:lnTo>
                  <a:pt x="134" y="502"/>
                </a:lnTo>
                <a:lnTo>
                  <a:pt x="224" y="480"/>
                </a:lnTo>
                <a:lnTo>
                  <a:pt x="224" y="483"/>
                </a:lnTo>
                <a:lnTo>
                  <a:pt x="224" y="487"/>
                </a:lnTo>
                <a:lnTo>
                  <a:pt x="224" y="492"/>
                </a:lnTo>
                <a:lnTo>
                  <a:pt x="224" y="495"/>
                </a:lnTo>
                <a:cubicBezTo>
                  <a:pt x="224" y="519"/>
                  <a:pt x="206" y="540"/>
                  <a:pt x="182" y="543"/>
                </a:cubicBezTo>
                <a:cubicBezTo>
                  <a:pt x="158" y="546"/>
                  <a:pt x="136" y="530"/>
                  <a:pt x="130" y="507"/>
                </a:cubicBezTo>
                <a:lnTo>
                  <a:pt x="129" y="501"/>
                </a:lnTo>
                <a:lnTo>
                  <a:pt x="128" y="498"/>
                </a:lnTo>
                <a:lnTo>
                  <a:pt x="214" y="519"/>
                </a:lnTo>
                <a:lnTo>
                  <a:pt x="214" y="519"/>
                </a:lnTo>
                <a:lnTo>
                  <a:pt x="212" y="522"/>
                </a:lnTo>
                <a:cubicBezTo>
                  <a:pt x="203" y="535"/>
                  <a:pt x="188" y="543"/>
                  <a:pt x="172" y="543"/>
                </a:cubicBezTo>
                <a:lnTo>
                  <a:pt x="171" y="543"/>
                </a:lnTo>
                <a:cubicBezTo>
                  <a:pt x="153" y="543"/>
                  <a:pt x="136" y="533"/>
                  <a:pt x="128" y="516"/>
                </a:cubicBezTo>
                <a:lnTo>
                  <a:pt x="126" y="511"/>
                </a:lnTo>
                <a:lnTo>
                  <a:pt x="168" y="538"/>
                </a:lnTo>
                <a:lnTo>
                  <a:pt x="167" y="538"/>
                </a:lnTo>
                <a:lnTo>
                  <a:pt x="214" y="500"/>
                </a:lnTo>
                <a:lnTo>
                  <a:pt x="214" y="504"/>
                </a:lnTo>
                <a:lnTo>
                  <a:pt x="213" y="509"/>
                </a:lnTo>
                <a:lnTo>
                  <a:pt x="207" y="475"/>
                </a:lnTo>
                <a:lnTo>
                  <a:pt x="210" y="480"/>
                </a:lnTo>
                <a:cubicBezTo>
                  <a:pt x="219" y="495"/>
                  <a:pt x="219" y="513"/>
                  <a:pt x="210" y="528"/>
                </a:cubicBezTo>
                <a:cubicBezTo>
                  <a:pt x="202" y="543"/>
                  <a:pt x="186" y="552"/>
                  <a:pt x="168" y="552"/>
                </a:cubicBezTo>
                <a:lnTo>
                  <a:pt x="168" y="552"/>
                </a:lnTo>
                <a:lnTo>
                  <a:pt x="167" y="552"/>
                </a:lnTo>
                <a:lnTo>
                  <a:pt x="214" y="512"/>
                </a:lnTo>
                <a:lnTo>
                  <a:pt x="214" y="515"/>
                </a:lnTo>
                <a:cubicBezTo>
                  <a:pt x="213" y="522"/>
                  <a:pt x="210" y="528"/>
                  <a:pt x="206" y="534"/>
                </a:cubicBezTo>
                <a:lnTo>
                  <a:pt x="205" y="536"/>
                </a:lnTo>
                <a:cubicBezTo>
                  <a:pt x="194" y="552"/>
                  <a:pt x="174" y="560"/>
                  <a:pt x="154" y="556"/>
                </a:cubicBezTo>
                <a:cubicBezTo>
                  <a:pt x="135" y="551"/>
                  <a:pt x="120" y="534"/>
                  <a:pt x="118" y="514"/>
                </a:cubicBezTo>
                <a:lnTo>
                  <a:pt x="118" y="514"/>
                </a:lnTo>
                <a:lnTo>
                  <a:pt x="117" y="509"/>
                </a:lnTo>
                <a:lnTo>
                  <a:pt x="164" y="547"/>
                </a:lnTo>
                <a:lnTo>
                  <a:pt x="163" y="547"/>
                </a:lnTo>
                <a:lnTo>
                  <a:pt x="211" y="494"/>
                </a:lnTo>
                <a:lnTo>
                  <a:pt x="212" y="499"/>
                </a:lnTo>
                <a:lnTo>
                  <a:pt x="212" y="504"/>
                </a:lnTo>
                <a:cubicBezTo>
                  <a:pt x="214" y="519"/>
                  <a:pt x="209" y="533"/>
                  <a:pt x="198" y="543"/>
                </a:cubicBezTo>
                <a:lnTo>
                  <a:pt x="193" y="548"/>
                </a:lnTo>
                <a:lnTo>
                  <a:pt x="159" y="466"/>
                </a:lnTo>
                <a:lnTo>
                  <a:pt x="160" y="466"/>
                </a:lnTo>
                <a:lnTo>
                  <a:pt x="113" y="509"/>
                </a:lnTo>
                <a:lnTo>
                  <a:pt x="113" y="504"/>
                </a:lnTo>
                <a:lnTo>
                  <a:pt x="114" y="499"/>
                </a:lnTo>
                <a:cubicBezTo>
                  <a:pt x="117" y="474"/>
                  <a:pt x="139" y="455"/>
                  <a:pt x="164" y="457"/>
                </a:cubicBezTo>
                <a:cubicBezTo>
                  <a:pt x="190" y="458"/>
                  <a:pt x="209" y="479"/>
                  <a:pt x="209" y="504"/>
                </a:cubicBezTo>
                <a:lnTo>
                  <a:pt x="209" y="505"/>
                </a:lnTo>
                <a:cubicBezTo>
                  <a:pt x="209" y="508"/>
                  <a:pt x="209" y="510"/>
                  <a:pt x="209" y="512"/>
                </a:cubicBezTo>
                <a:lnTo>
                  <a:pt x="209" y="515"/>
                </a:lnTo>
                <a:lnTo>
                  <a:pt x="207" y="527"/>
                </a:lnTo>
                <a:lnTo>
                  <a:pt x="205" y="534"/>
                </a:lnTo>
                <a:lnTo>
                  <a:pt x="158" y="475"/>
                </a:lnTo>
                <a:lnTo>
                  <a:pt x="159" y="475"/>
                </a:lnTo>
                <a:lnTo>
                  <a:pt x="160" y="475"/>
                </a:lnTo>
                <a:cubicBezTo>
                  <a:pt x="175" y="475"/>
                  <a:pt x="188" y="482"/>
                  <a:pt x="198" y="493"/>
                </a:cubicBezTo>
                <a:cubicBezTo>
                  <a:pt x="207" y="504"/>
                  <a:pt x="210" y="519"/>
                  <a:pt x="208" y="533"/>
                </a:cubicBezTo>
                <a:lnTo>
                  <a:pt x="207" y="538"/>
                </a:lnTo>
                <a:lnTo>
                  <a:pt x="206" y="540"/>
                </a:lnTo>
                <a:cubicBezTo>
                  <a:pt x="201" y="561"/>
                  <a:pt x="181" y="576"/>
                  <a:pt x="159" y="576"/>
                </a:cubicBezTo>
                <a:cubicBezTo>
                  <a:pt x="137" y="576"/>
                  <a:pt x="118" y="561"/>
                  <a:pt x="113" y="540"/>
                </a:cubicBezTo>
                <a:lnTo>
                  <a:pt x="112" y="535"/>
                </a:lnTo>
                <a:lnTo>
                  <a:pt x="111" y="533"/>
                </a:lnTo>
                <a:cubicBezTo>
                  <a:pt x="109" y="519"/>
                  <a:pt x="112" y="504"/>
                  <a:pt x="121" y="493"/>
                </a:cubicBezTo>
                <a:cubicBezTo>
                  <a:pt x="130" y="482"/>
                  <a:pt x="144" y="475"/>
                  <a:pt x="158" y="475"/>
                </a:cubicBezTo>
                <a:lnTo>
                  <a:pt x="160" y="475"/>
                </a:lnTo>
                <a:cubicBezTo>
                  <a:pt x="186" y="475"/>
                  <a:pt x="208" y="497"/>
                  <a:pt x="208" y="523"/>
                </a:cubicBezTo>
                <a:lnTo>
                  <a:pt x="208" y="534"/>
                </a:lnTo>
                <a:lnTo>
                  <a:pt x="207" y="538"/>
                </a:lnTo>
                <a:cubicBezTo>
                  <a:pt x="204" y="564"/>
                  <a:pt x="182" y="582"/>
                  <a:pt x="157" y="581"/>
                </a:cubicBezTo>
                <a:cubicBezTo>
                  <a:pt x="131" y="579"/>
                  <a:pt x="111" y="558"/>
                  <a:pt x="111" y="533"/>
                </a:cubicBezTo>
                <a:lnTo>
                  <a:pt x="111" y="530"/>
                </a:lnTo>
                <a:lnTo>
                  <a:pt x="111" y="528"/>
                </a:lnTo>
                <a:cubicBezTo>
                  <a:pt x="111" y="504"/>
                  <a:pt x="130" y="483"/>
                  <a:pt x="154" y="480"/>
                </a:cubicBezTo>
                <a:cubicBezTo>
                  <a:pt x="178" y="477"/>
                  <a:pt x="200" y="493"/>
                  <a:pt x="206" y="516"/>
                </a:cubicBezTo>
                <a:lnTo>
                  <a:pt x="207" y="518"/>
                </a:lnTo>
                <a:cubicBezTo>
                  <a:pt x="207" y="522"/>
                  <a:pt x="208" y="526"/>
                  <a:pt x="208" y="530"/>
                </a:cubicBezTo>
                <a:lnTo>
                  <a:pt x="208" y="533"/>
                </a:lnTo>
                <a:lnTo>
                  <a:pt x="112" y="533"/>
                </a:lnTo>
                <a:lnTo>
                  <a:pt x="112" y="530"/>
                </a:lnTo>
                <a:lnTo>
                  <a:pt x="112" y="528"/>
                </a:lnTo>
                <a:lnTo>
                  <a:pt x="208" y="528"/>
                </a:lnTo>
                <a:lnTo>
                  <a:pt x="208" y="530"/>
                </a:lnTo>
                <a:lnTo>
                  <a:pt x="208" y="533"/>
                </a:lnTo>
                <a:lnTo>
                  <a:pt x="208" y="537"/>
                </a:lnTo>
                <a:lnTo>
                  <a:pt x="112" y="537"/>
                </a:lnTo>
                <a:lnTo>
                  <a:pt x="112" y="535"/>
                </a:lnTo>
                <a:lnTo>
                  <a:pt x="112" y="533"/>
                </a:lnTo>
                <a:cubicBezTo>
                  <a:pt x="112" y="509"/>
                  <a:pt x="130" y="488"/>
                  <a:pt x="154" y="485"/>
                </a:cubicBezTo>
                <a:cubicBezTo>
                  <a:pt x="178" y="482"/>
                  <a:pt x="201" y="498"/>
                  <a:pt x="207" y="521"/>
                </a:cubicBezTo>
                <a:lnTo>
                  <a:pt x="207" y="523"/>
                </a:lnTo>
                <a:cubicBezTo>
                  <a:pt x="208" y="527"/>
                  <a:pt x="208" y="531"/>
                  <a:pt x="208" y="535"/>
                </a:cubicBezTo>
                <a:lnTo>
                  <a:pt x="208" y="537"/>
                </a:lnTo>
                <a:cubicBezTo>
                  <a:pt x="208" y="564"/>
                  <a:pt x="187" y="585"/>
                  <a:pt x="160" y="585"/>
                </a:cubicBezTo>
                <a:lnTo>
                  <a:pt x="159" y="585"/>
                </a:lnTo>
                <a:lnTo>
                  <a:pt x="159" y="489"/>
                </a:lnTo>
                <a:lnTo>
                  <a:pt x="160" y="489"/>
                </a:lnTo>
                <a:cubicBezTo>
                  <a:pt x="185" y="489"/>
                  <a:pt x="205" y="508"/>
                  <a:pt x="208" y="533"/>
                </a:cubicBezTo>
                <a:lnTo>
                  <a:pt x="208" y="537"/>
                </a:lnTo>
                <a:lnTo>
                  <a:pt x="209" y="542"/>
                </a:lnTo>
                <a:cubicBezTo>
                  <a:pt x="210" y="555"/>
                  <a:pt x="206" y="569"/>
                  <a:pt x="197" y="579"/>
                </a:cubicBezTo>
                <a:cubicBezTo>
                  <a:pt x="188" y="589"/>
                  <a:pt x="175" y="595"/>
                  <a:pt x="161" y="595"/>
                </a:cubicBezTo>
                <a:lnTo>
                  <a:pt x="159" y="595"/>
                </a:lnTo>
                <a:cubicBezTo>
                  <a:pt x="133" y="595"/>
                  <a:pt x="111" y="573"/>
                  <a:pt x="111" y="547"/>
                </a:cubicBezTo>
                <a:lnTo>
                  <a:pt x="111" y="541"/>
                </a:lnTo>
                <a:lnTo>
                  <a:pt x="111" y="538"/>
                </a:lnTo>
                <a:lnTo>
                  <a:pt x="111" y="537"/>
                </a:lnTo>
                <a:lnTo>
                  <a:pt x="207" y="537"/>
                </a:lnTo>
                <a:lnTo>
                  <a:pt x="207" y="540"/>
                </a:lnTo>
                <a:lnTo>
                  <a:pt x="207" y="544"/>
                </a:lnTo>
                <a:lnTo>
                  <a:pt x="207" y="549"/>
                </a:lnTo>
                <a:lnTo>
                  <a:pt x="207" y="552"/>
                </a:lnTo>
                <a:lnTo>
                  <a:pt x="159" y="504"/>
                </a:lnTo>
                <a:lnTo>
                  <a:pt x="160" y="504"/>
                </a:lnTo>
                <a:lnTo>
                  <a:pt x="160" y="600"/>
                </a:lnTo>
                <a:lnTo>
                  <a:pt x="159" y="600"/>
                </a:lnTo>
                <a:cubicBezTo>
                  <a:pt x="145" y="600"/>
                  <a:pt x="132" y="594"/>
                  <a:pt x="123" y="584"/>
                </a:cubicBezTo>
                <a:cubicBezTo>
                  <a:pt x="114" y="574"/>
                  <a:pt x="110" y="561"/>
                  <a:pt x="111" y="547"/>
                </a:cubicBezTo>
                <a:lnTo>
                  <a:pt x="112" y="542"/>
                </a:lnTo>
                <a:lnTo>
                  <a:pt x="159" y="595"/>
                </a:lnTo>
                <a:lnTo>
                  <a:pt x="159" y="595"/>
                </a:lnTo>
                <a:lnTo>
                  <a:pt x="207" y="542"/>
                </a:lnTo>
                <a:lnTo>
                  <a:pt x="207" y="547"/>
                </a:lnTo>
                <a:cubicBezTo>
                  <a:pt x="209" y="561"/>
                  <a:pt x="204" y="574"/>
                  <a:pt x="195" y="584"/>
                </a:cubicBezTo>
                <a:cubicBezTo>
                  <a:pt x="186" y="594"/>
                  <a:pt x="173" y="600"/>
                  <a:pt x="159" y="600"/>
                </a:cubicBezTo>
                <a:lnTo>
                  <a:pt x="158" y="600"/>
                </a:lnTo>
                <a:lnTo>
                  <a:pt x="157" y="600"/>
                </a:lnTo>
                <a:lnTo>
                  <a:pt x="205" y="552"/>
                </a:lnTo>
                <a:lnTo>
                  <a:pt x="205" y="554"/>
                </a:lnTo>
                <a:lnTo>
                  <a:pt x="205" y="556"/>
                </a:lnTo>
                <a:lnTo>
                  <a:pt x="109" y="556"/>
                </a:lnTo>
                <a:lnTo>
                  <a:pt x="109" y="554"/>
                </a:lnTo>
                <a:lnTo>
                  <a:pt x="109" y="552"/>
                </a:lnTo>
                <a:lnTo>
                  <a:pt x="157" y="600"/>
                </a:lnTo>
                <a:lnTo>
                  <a:pt x="157" y="600"/>
                </a:lnTo>
                <a:lnTo>
                  <a:pt x="204" y="562"/>
                </a:lnTo>
                <a:lnTo>
                  <a:pt x="203" y="567"/>
                </a:lnTo>
                <a:lnTo>
                  <a:pt x="204" y="556"/>
                </a:lnTo>
                <a:lnTo>
                  <a:pt x="204" y="561"/>
                </a:lnTo>
                <a:cubicBezTo>
                  <a:pt x="204" y="564"/>
                  <a:pt x="204" y="567"/>
                  <a:pt x="203" y="569"/>
                </a:cubicBezTo>
                <a:lnTo>
                  <a:pt x="203" y="572"/>
                </a:lnTo>
                <a:cubicBezTo>
                  <a:pt x="202" y="575"/>
                  <a:pt x="202" y="577"/>
                  <a:pt x="201" y="580"/>
                </a:cubicBezTo>
                <a:lnTo>
                  <a:pt x="201" y="581"/>
                </a:lnTo>
                <a:cubicBezTo>
                  <a:pt x="193" y="603"/>
                  <a:pt x="172" y="616"/>
                  <a:pt x="150" y="614"/>
                </a:cubicBezTo>
                <a:cubicBezTo>
                  <a:pt x="127" y="611"/>
                  <a:pt x="110" y="594"/>
                  <a:pt x="107" y="571"/>
                </a:cubicBezTo>
                <a:lnTo>
                  <a:pt x="106" y="561"/>
                </a:lnTo>
                <a:lnTo>
                  <a:pt x="106" y="556"/>
                </a:lnTo>
                <a:lnTo>
                  <a:pt x="154" y="604"/>
                </a:lnTo>
                <a:lnTo>
                  <a:pt x="153" y="604"/>
                </a:lnTo>
                <a:lnTo>
                  <a:pt x="201" y="561"/>
                </a:lnTo>
                <a:lnTo>
                  <a:pt x="200" y="572"/>
                </a:lnTo>
                <a:lnTo>
                  <a:pt x="199" y="576"/>
                </a:lnTo>
                <a:cubicBezTo>
                  <a:pt x="194" y="598"/>
                  <a:pt x="174" y="614"/>
                  <a:pt x="152" y="614"/>
                </a:cubicBezTo>
                <a:lnTo>
                  <a:pt x="151" y="614"/>
                </a:lnTo>
                <a:lnTo>
                  <a:pt x="149" y="614"/>
                </a:lnTo>
                <a:cubicBezTo>
                  <a:pt x="136" y="614"/>
                  <a:pt x="123" y="608"/>
                  <a:pt x="114" y="598"/>
                </a:cubicBezTo>
                <a:cubicBezTo>
                  <a:pt x="105" y="589"/>
                  <a:pt x="101" y="575"/>
                  <a:pt x="102" y="562"/>
                </a:cubicBezTo>
                <a:lnTo>
                  <a:pt x="102" y="560"/>
                </a:lnTo>
                <a:lnTo>
                  <a:pt x="102" y="557"/>
                </a:lnTo>
                <a:lnTo>
                  <a:pt x="102" y="556"/>
                </a:lnTo>
                <a:lnTo>
                  <a:pt x="198" y="556"/>
                </a:lnTo>
                <a:lnTo>
                  <a:pt x="198" y="564"/>
                </a:lnTo>
                <a:lnTo>
                  <a:pt x="197" y="574"/>
                </a:lnTo>
                <a:lnTo>
                  <a:pt x="196" y="580"/>
                </a:lnTo>
                <a:lnTo>
                  <a:pt x="196" y="572"/>
                </a:lnTo>
                <a:lnTo>
                  <a:pt x="196" y="575"/>
                </a:lnTo>
                <a:lnTo>
                  <a:pt x="100" y="575"/>
                </a:lnTo>
                <a:lnTo>
                  <a:pt x="101" y="569"/>
                </a:lnTo>
                <a:lnTo>
                  <a:pt x="101" y="565"/>
                </a:lnTo>
                <a:lnTo>
                  <a:pt x="102" y="579"/>
                </a:lnTo>
                <a:lnTo>
                  <a:pt x="102" y="580"/>
                </a:lnTo>
                <a:lnTo>
                  <a:pt x="101" y="578"/>
                </a:lnTo>
                <a:lnTo>
                  <a:pt x="195" y="559"/>
                </a:lnTo>
                <a:lnTo>
                  <a:pt x="196" y="563"/>
                </a:lnTo>
                <a:cubicBezTo>
                  <a:pt x="196" y="565"/>
                  <a:pt x="196" y="567"/>
                  <a:pt x="196" y="569"/>
                </a:cubicBezTo>
                <a:lnTo>
                  <a:pt x="196" y="573"/>
                </a:lnTo>
                <a:lnTo>
                  <a:pt x="197" y="584"/>
                </a:lnTo>
                <a:lnTo>
                  <a:pt x="197" y="588"/>
                </a:lnTo>
                <a:lnTo>
                  <a:pt x="197" y="590"/>
                </a:lnTo>
                <a:cubicBezTo>
                  <a:pt x="197" y="615"/>
                  <a:pt x="177" y="636"/>
                  <a:pt x="152" y="638"/>
                </a:cubicBezTo>
                <a:cubicBezTo>
                  <a:pt x="127" y="640"/>
                  <a:pt x="105" y="622"/>
                  <a:pt x="101" y="597"/>
                </a:cubicBezTo>
                <a:lnTo>
                  <a:pt x="101" y="594"/>
                </a:lnTo>
                <a:lnTo>
                  <a:pt x="100" y="588"/>
                </a:lnTo>
                <a:cubicBezTo>
                  <a:pt x="100" y="586"/>
                  <a:pt x="99" y="583"/>
                  <a:pt x="99" y="580"/>
                </a:cubicBezTo>
                <a:lnTo>
                  <a:pt x="99" y="575"/>
                </a:lnTo>
                <a:lnTo>
                  <a:pt x="102" y="591"/>
                </a:lnTo>
                <a:lnTo>
                  <a:pt x="100" y="586"/>
                </a:lnTo>
                <a:cubicBezTo>
                  <a:pt x="100" y="583"/>
                  <a:pt x="99" y="581"/>
                  <a:pt x="98" y="578"/>
                </a:cubicBezTo>
                <a:lnTo>
                  <a:pt x="98" y="574"/>
                </a:lnTo>
                <a:lnTo>
                  <a:pt x="100" y="583"/>
                </a:lnTo>
                <a:lnTo>
                  <a:pt x="99" y="581"/>
                </a:lnTo>
                <a:lnTo>
                  <a:pt x="193" y="566"/>
                </a:lnTo>
                <a:lnTo>
                  <a:pt x="193" y="568"/>
                </a:lnTo>
                <a:lnTo>
                  <a:pt x="193" y="573"/>
                </a:lnTo>
                <a:lnTo>
                  <a:pt x="193" y="578"/>
                </a:lnTo>
                <a:lnTo>
                  <a:pt x="193" y="580"/>
                </a:lnTo>
                <a:cubicBezTo>
                  <a:pt x="193" y="600"/>
                  <a:pt x="181" y="617"/>
                  <a:pt x="163" y="625"/>
                </a:cubicBezTo>
                <a:cubicBezTo>
                  <a:pt x="145" y="632"/>
                  <a:pt x="125" y="628"/>
                  <a:pt x="111" y="614"/>
                </a:cubicBezTo>
                <a:lnTo>
                  <a:pt x="111" y="614"/>
                </a:lnTo>
                <a:cubicBezTo>
                  <a:pt x="102" y="605"/>
                  <a:pt x="96" y="593"/>
                  <a:pt x="96" y="580"/>
                </a:cubicBezTo>
                <a:lnTo>
                  <a:pt x="96" y="578"/>
                </a:lnTo>
                <a:lnTo>
                  <a:pt x="96" y="576"/>
                </a:lnTo>
                <a:lnTo>
                  <a:pt x="111" y="610"/>
                </a:lnTo>
                <a:lnTo>
                  <a:pt x="110" y="609"/>
                </a:lnTo>
                <a:lnTo>
                  <a:pt x="192" y="575"/>
                </a:lnTo>
                <a:lnTo>
                  <a:pt x="192" y="578"/>
                </a:lnTo>
                <a:lnTo>
                  <a:pt x="192" y="588"/>
                </a:lnTo>
                <a:lnTo>
                  <a:pt x="191" y="587"/>
                </a:lnTo>
                <a:lnTo>
                  <a:pt x="191" y="590"/>
                </a:lnTo>
                <a:cubicBezTo>
                  <a:pt x="191" y="612"/>
                  <a:pt x="176" y="632"/>
                  <a:pt x="154" y="637"/>
                </a:cubicBezTo>
                <a:cubicBezTo>
                  <a:pt x="133" y="642"/>
                  <a:pt x="110" y="631"/>
                  <a:pt x="101" y="611"/>
                </a:cubicBezTo>
                <a:lnTo>
                  <a:pt x="100" y="610"/>
                </a:lnTo>
                <a:cubicBezTo>
                  <a:pt x="97" y="604"/>
                  <a:pt x="95" y="596"/>
                  <a:pt x="95" y="589"/>
                </a:cubicBezTo>
                <a:lnTo>
                  <a:pt x="95" y="585"/>
                </a:lnTo>
                <a:lnTo>
                  <a:pt x="95" y="582"/>
                </a:lnTo>
                <a:lnTo>
                  <a:pt x="95" y="580"/>
                </a:lnTo>
                <a:cubicBezTo>
                  <a:pt x="95" y="558"/>
                  <a:pt x="110" y="539"/>
                  <a:pt x="132" y="534"/>
                </a:cubicBezTo>
                <a:cubicBezTo>
                  <a:pt x="154" y="529"/>
                  <a:pt x="176" y="539"/>
                  <a:pt x="186" y="559"/>
                </a:cubicBezTo>
                <a:lnTo>
                  <a:pt x="186" y="560"/>
                </a:lnTo>
                <a:cubicBezTo>
                  <a:pt x="190" y="567"/>
                  <a:pt x="191" y="574"/>
                  <a:pt x="191" y="581"/>
                </a:cubicBezTo>
                <a:lnTo>
                  <a:pt x="191" y="585"/>
                </a:lnTo>
                <a:lnTo>
                  <a:pt x="191" y="590"/>
                </a:lnTo>
                <a:lnTo>
                  <a:pt x="191" y="594"/>
                </a:lnTo>
                <a:lnTo>
                  <a:pt x="95" y="594"/>
                </a:lnTo>
                <a:lnTo>
                  <a:pt x="95" y="590"/>
                </a:lnTo>
                <a:lnTo>
                  <a:pt x="95" y="585"/>
                </a:lnTo>
                <a:lnTo>
                  <a:pt x="143" y="633"/>
                </a:lnTo>
                <a:lnTo>
                  <a:pt x="142" y="633"/>
                </a:lnTo>
                <a:lnTo>
                  <a:pt x="189" y="576"/>
                </a:lnTo>
                <a:lnTo>
                  <a:pt x="190" y="581"/>
                </a:lnTo>
                <a:cubicBezTo>
                  <a:pt x="193" y="595"/>
                  <a:pt x="189" y="609"/>
                  <a:pt x="180" y="620"/>
                </a:cubicBezTo>
                <a:cubicBezTo>
                  <a:pt x="171" y="632"/>
                  <a:pt x="157" y="638"/>
                  <a:pt x="143" y="638"/>
                </a:cubicBezTo>
                <a:lnTo>
                  <a:pt x="142" y="638"/>
                </a:lnTo>
                <a:lnTo>
                  <a:pt x="142" y="638"/>
                </a:lnTo>
                <a:lnTo>
                  <a:pt x="190" y="585"/>
                </a:lnTo>
                <a:lnTo>
                  <a:pt x="189" y="585"/>
                </a:lnTo>
                <a:lnTo>
                  <a:pt x="190" y="589"/>
                </a:lnTo>
                <a:lnTo>
                  <a:pt x="95" y="599"/>
                </a:lnTo>
                <a:lnTo>
                  <a:pt x="95" y="597"/>
                </a:lnTo>
                <a:lnTo>
                  <a:pt x="95" y="594"/>
                </a:lnTo>
                <a:lnTo>
                  <a:pt x="191" y="599"/>
                </a:lnTo>
                <a:lnTo>
                  <a:pt x="190" y="607"/>
                </a:lnTo>
                <a:lnTo>
                  <a:pt x="190" y="610"/>
                </a:lnTo>
                <a:lnTo>
                  <a:pt x="190" y="602"/>
                </a:lnTo>
                <a:lnTo>
                  <a:pt x="190" y="604"/>
                </a:lnTo>
                <a:lnTo>
                  <a:pt x="95" y="598"/>
                </a:lnTo>
                <a:lnTo>
                  <a:pt x="96" y="591"/>
                </a:lnTo>
                <a:lnTo>
                  <a:pt x="97" y="586"/>
                </a:lnTo>
                <a:lnTo>
                  <a:pt x="96" y="600"/>
                </a:lnTo>
                <a:lnTo>
                  <a:pt x="96" y="596"/>
                </a:lnTo>
                <a:lnTo>
                  <a:pt x="110" y="624"/>
                </a:lnTo>
                <a:lnTo>
                  <a:pt x="109" y="624"/>
                </a:lnTo>
                <a:lnTo>
                  <a:pt x="190" y="597"/>
                </a:lnTo>
                <a:lnTo>
                  <a:pt x="190" y="600"/>
                </a:lnTo>
                <a:lnTo>
                  <a:pt x="190" y="593"/>
                </a:lnTo>
                <a:lnTo>
                  <a:pt x="190" y="599"/>
                </a:lnTo>
                <a:lnTo>
                  <a:pt x="190" y="604"/>
                </a:lnTo>
                <a:lnTo>
                  <a:pt x="190" y="609"/>
                </a:lnTo>
                <a:lnTo>
                  <a:pt x="182" y="582"/>
                </a:lnTo>
                <a:lnTo>
                  <a:pt x="185" y="587"/>
                </a:lnTo>
                <a:lnTo>
                  <a:pt x="112" y="580"/>
                </a:lnTo>
                <a:lnTo>
                  <a:pt x="113" y="578"/>
                </a:lnTo>
                <a:lnTo>
                  <a:pt x="104" y="591"/>
                </a:lnTo>
                <a:lnTo>
                  <a:pt x="106" y="588"/>
                </a:lnTo>
                <a:lnTo>
                  <a:pt x="101" y="617"/>
                </a:lnTo>
                <a:lnTo>
                  <a:pt x="101" y="618"/>
                </a:lnTo>
                <a:lnTo>
                  <a:pt x="101" y="616"/>
                </a:lnTo>
                <a:lnTo>
                  <a:pt x="195" y="604"/>
                </a:lnTo>
                <a:lnTo>
                  <a:pt x="195" y="609"/>
                </a:lnTo>
                <a:cubicBezTo>
                  <a:pt x="195" y="612"/>
                  <a:pt x="195" y="614"/>
                  <a:pt x="195" y="617"/>
                </a:cubicBezTo>
                <a:lnTo>
                  <a:pt x="194" y="620"/>
                </a:lnTo>
                <a:lnTo>
                  <a:pt x="195" y="612"/>
                </a:lnTo>
                <a:lnTo>
                  <a:pt x="195" y="613"/>
                </a:lnTo>
                <a:lnTo>
                  <a:pt x="99" y="613"/>
                </a:lnTo>
                <a:lnTo>
                  <a:pt x="99" y="612"/>
                </a:lnTo>
                <a:lnTo>
                  <a:pt x="99" y="619"/>
                </a:lnTo>
                <a:lnTo>
                  <a:pt x="99" y="616"/>
                </a:lnTo>
                <a:lnTo>
                  <a:pt x="99" y="613"/>
                </a:lnTo>
                <a:cubicBezTo>
                  <a:pt x="98" y="611"/>
                  <a:pt x="98" y="608"/>
                  <a:pt x="98" y="605"/>
                </a:cubicBezTo>
                <a:lnTo>
                  <a:pt x="98" y="604"/>
                </a:lnTo>
                <a:lnTo>
                  <a:pt x="194" y="604"/>
                </a:lnTo>
                <a:lnTo>
                  <a:pt x="194" y="606"/>
                </a:lnTo>
                <a:lnTo>
                  <a:pt x="194" y="617"/>
                </a:lnTo>
                <a:lnTo>
                  <a:pt x="193" y="616"/>
                </a:lnTo>
                <a:lnTo>
                  <a:pt x="193" y="618"/>
                </a:lnTo>
                <a:cubicBezTo>
                  <a:pt x="193" y="642"/>
                  <a:pt x="176" y="662"/>
                  <a:pt x="153" y="666"/>
                </a:cubicBezTo>
                <a:cubicBezTo>
                  <a:pt x="130" y="670"/>
                  <a:pt x="107" y="656"/>
                  <a:pt x="100" y="634"/>
                </a:cubicBezTo>
                <a:lnTo>
                  <a:pt x="99" y="632"/>
                </a:lnTo>
                <a:cubicBezTo>
                  <a:pt x="99" y="630"/>
                  <a:pt x="98" y="627"/>
                  <a:pt x="98" y="625"/>
                </a:cubicBezTo>
                <a:lnTo>
                  <a:pt x="98" y="627"/>
                </a:lnTo>
                <a:lnTo>
                  <a:pt x="98" y="626"/>
                </a:lnTo>
                <a:lnTo>
                  <a:pt x="97" y="624"/>
                </a:lnTo>
                <a:lnTo>
                  <a:pt x="183" y="636"/>
                </a:lnTo>
                <a:lnTo>
                  <a:pt x="182" y="637"/>
                </a:lnTo>
                <a:lnTo>
                  <a:pt x="188" y="626"/>
                </a:lnTo>
                <a:lnTo>
                  <a:pt x="187" y="627"/>
                </a:lnTo>
                <a:lnTo>
                  <a:pt x="185" y="632"/>
                </a:lnTo>
                <a:cubicBezTo>
                  <a:pt x="179" y="653"/>
                  <a:pt x="159" y="667"/>
                  <a:pt x="137" y="666"/>
                </a:cubicBezTo>
                <a:cubicBezTo>
                  <a:pt x="115" y="665"/>
                  <a:pt x="97" y="649"/>
                  <a:pt x="92" y="628"/>
                </a:cubicBezTo>
                <a:lnTo>
                  <a:pt x="92" y="625"/>
                </a:lnTo>
                <a:cubicBezTo>
                  <a:pt x="91" y="619"/>
                  <a:pt x="91" y="613"/>
                  <a:pt x="92" y="607"/>
                </a:cubicBezTo>
                <a:lnTo>
                  <a:pt x="92" y="604"/>
                </a:lnTo>
                <a:cubicBezTo>
                  <a:pt x="97" y="579"/>
                  <a:pt x="121" y="562"/>
                  <a:pt x="147" y="566"/>
                </a:cubicBezTo>
                <a:cubicBezTo>
                  <a:pt x="172" y="570"/>
                  <a:pt x="190" y="593"/>
                  <a:pt x="187" y="619"/>
                </a:cubicBezTo>
                <a:lnTo>
                  <a:pt x="187" y="623"/>
                </a:lnTo>
                <a:lnTo>
                  <a:pt x="186" y="628"/>
                </a:lnTo>
                <a:cubicBezTo>
                  <a:pt x="184" y="652"/>
                  <a:pt x="163" y="671"/>
                  <a:pt x="138" y="671"/>
                </a:cubicBezTo>
                <a:lnTo>
                  <a:pt x="137" y="671"/>
                </a:lnTo>
                <a:lnTo>
                  <a:pt x="185" y="632"/>
                </a:lnTo>
                <a:lnTo>
                  <a:pt x="184" y="637"/>
                </a:lnTo>
                <a:cubicBezTo>
                  <a:pt x="179" y="660"/>
                  <a:pt x="159" y="676"/>
                  <a:pt x="136" y="676"/>
                </a:cubicBezTo>
                <a:lnTo>
                  <a:pt x="135" y="676"/>
                </a:lnTo>
                <a:cubicBezTo>
                  <a:pt x="115" y="676"/>
                  <a:pt x="96" y="663"/>
                  <a:pt x="90" y="643"/>
                </a:cubicBezTo>
                <a:lnTo>
                  <a:pt x="89" y="640"/>
                </a:lnTo>
                <a:lnTo>
                  <a:pt x="92" y="646"/>
                </a:lnTo>
                <a:lnTo>
                  <a:pt x="91" y="644"/>
                </a:lnTo>
                <a:lnTo>
                  <a:pt x="181" y="623"/>
                </a:lnTo>
                <a:lnTo>
                  <a:pt x="181" y="623"/>
                </a:lnTo>
                <a:lnTo>
                  <a:pt x="182" y="627"/>
                </a:lnTo>
                <a:cubicBezTo>
                  <a:pt x="184" y="652"/>
                  <a:pt x="167" y="675"/>
                  <a:pt x="142" y="680"/>
                </a:cubicBezTo>
                <a:cubicBezTo>
                  <a:pt x="118" y="684"/>
                  <a:pt x="94" y="669"/>
                  <a:pt x="87" y="644"/>
                </a:cubicBezTo>
                <a:lnTo>
                  <a:pt x="86" y="640"/>
                </a:lnTo>
                <a:lnTo>
                  <a:pt x="86" y="637"/>
                </a:lnTo>
                <a:cubicBezTo>
                  <a:pt x="81" y="613"/>
                  <a:pt x="96" y="588"/>
                  <a:pt x="121" y="582"/>
                </a:cubicBezTo>
                <a:cubicBezTo>
                  <a:pt x="145" y="575"/>
                  <a:pt x="170" y="589"/>
                  <a:pt x="179" y="613"/>
                </a:cubicBezTo>
                <a:lnTo>
                  <a:pt x="179" y="614"/>
                </a:lnTo>
                <a:cubicBezTo>
                  <a:pt x="181" y="619"/>
                  <a:pt x="181" y="624"/>
                  <a:pt x="181" y="629"/>
                </a:cubicBezTo>
                <a:lnTo>
                  <a:pt x="181" y="632"/>
                </a:lnTo>
                <a:lnTo>
                  <a:pt x="181" y="636"/>
                </a:lnTo>
                <a:cubicBezTo>
                  <a:pt x="181" y="641"/>
                  <a:pt x="181" y="646"/>
                  <a:pt x="179" y="651"/>
                </a:cubicBezTo>
                <a:lnTo>
                  <a:pt x="179" y="653"/>
                </a:lnTo>
                <a:cubicBezTo>
                  <a:pt x="171" y="675"/>
                  <a:pt x="149" y="689"/>
                  <a:pt x="125" y="685"/>
                </a:cubicBezTo>
                <a:cubicBezTo>
                  <a:pt x="102" y="681"/>
                  <a:pt x="85" y="661"/>
                  <a:pt x="85" y="637"/>
                </a:cubicBezTo>
                <a:lnTo>
                  <a:pt x="85" y="635"/>
                </a:lnTo>
                <a:lnTo>
                  <a:pt x="86" y="643"/>
                </a:lnTo>
                <a:lnTo>
                  <a:pt x="85" y="640"/>
                </a:lnTo>
                <a:cubicBezTo>
                  <a:pt x="83" y="626"/>
                  <a:pt x="87" y="612"/>
                  <a:pt x="96" y="601"/>
                </a:cubicBezTo>
                <a:cubicBezTo>
                  <a:pt x="105" y="591"/>
                  <a:pt x="118" y="584"/>
                  <a:pt x="132" y="584"/>
                </a:cubicBezTo>
                <a:lnTo>
                  <a:pt x="133" y="584"/>
                </a:lnTo>
                <a:lnTo>
                  <a:pt x="133" y="680"/>
                </a:lnTo>
                <a:lnTo>
                  <a:pt x="132" y="680"/>
                </a:lnTo>
                <a:lnTo>
                  <a:pt x="180" y="628"/>
                </a:lnTo>
                <a:lnTo>
                  <a:pt x="180" y="637"/>
                </a:lnTo>
                <a:lnTo>
                  <a:pt x="180" y="640"/>
                </a:lnTo>
                <a:cubicBezTo>
                  <a:pt x="180" y="646"/>
                  <a:pt x="180" y="651"/>
                  <a:pt x="178" y="656"/>
                </a:cubicBezTo>
                <a:lnTo>
                  <a:pt x="178" y="657"/>
                </a:lnTo>
                <a:lnTo>
                  <a:pt x="86" y="627"/>
                </a:lnTo>
                <a:lnTo>
                  <a:pt x="87" y="625"/>
                </a:lnTo>
                <a:lnTo>
                  <a:pt x="84" y="640"/>
                </a:lnTo>
                <a:lnTo>
                  <a:pt x="84" y="637"/>
                </a:lnTo>
                <a:lnTo>
                  <a:pt x="85" y="645"/>
                </a:lnTo>
                <a:lnTo>
                  <a:pt x="85" y="642"/>
                </a:lnTo>
                <a:lnTo>
                  <a:pt x="89" y="656"/>
                </a:lnTo>
                <a:lnTo>
                  <a:pt x="88" y="654"/>
                </a:lnTo>
                <a:lnTo>
                  <a:pt x="179" y="632"/>
                </a:lnTo>
                <a:lnTo>
                  <a:pt x="179" y="632"/>
                </a:lnTo>
                <a:lnTo>
                  <a:pt x="179" y="637"/>
                </a:lnTo>
                <a:lnTo>
                  <a:pt x="180" y="647"/>
                </a:lnTo>
                <a:lnTo>
                  <a:pt x="180" y="650"/>
                </a:lnTo>
                <a:lnTo>
                  <a:pt x="180" y="651"/>
                </a:lnTo>
                <a:cubicBezTo>
                  <a:pt x="180" y="673"/>
                  <a:pt x="166" y="691"/>
                  <a:pt x="146" y="697"/>
                </a:cubicBezTo>
                <a:cubicBezTo>
                  <a:pt x="126" y="704"/>
                  <a:pt x="104" y="696"/>
                  <a:pt x="92" y="678"/>
                </a:cubicBezTo>
                <a:lnTo>
                  <a:pt x="91" y="677"/>
                </a:lnTo>
                <a:cubicBezTo>
                  <a:pt x="89" y="673"/>
                  <a:pt x="87" y="669"/>
                  <a:pt x="85" y="665"/>
                </a:cubicBezTo>
                <a:lnTo>
                  <a:pt x="84" y="662"/>
                </a:lnTo>
                <a:cubicBezTo>
                  <a:pt x="82" y="655"/>
                  <a:pt x="81" y="648"/>
                  <a:pt x="82" y="640"/>
                </a:cubicBezTo>
                <a:lnTo>
                  <a:pt x="83" y="637"/>
                </a:lnTo>
                <a:cubicBezTo>
                  <a:pt x="84" y="630"/>
                  <a:pt x="87" y="623"/>
                  <a:pt x="91" y="617"/>
                </a:cubicBezTo>
                <a:lnTo>
                  <a:pt x="92" y="615"/>
                </a:lnTo>
                <a:cubicBezTo>
                  <a:pt x="103" y="598"/>
                  <a:pt x="125" y="590"/>
                  <a:pt x="145" y="596"/>
                </a:cubicBezTo>
                <a:cubicBezTo>
                  <a:pt x="166" y="602"/>
                  <a:pt x="179" y="621"/>
                  <a:pt x="179" y="642"/>
                </a:cubicBezTo>
                <a:lnTo>
                  <a:pt x="179" y="650"/>
                </a:lnTo>
                <a:lnTo>
                  <a:pt x="179" y="649"/>
                </a:lnTo>
                <a:lnTo>
                  <a:pt x="179" y="654"/>
                </a:lnTo>
                <a:cubicBezTo>
                  <a:pt x="179" y="657"/>
                  <a:pt x="179" y="660"/>
                  <a:pt x="178" y="663"/>
                </a:cubicBezTo>
                <a:lnTo>
                  <a:pt x="178" y="666"/>
                </a:lnTo>
                <a:cubicBezTo>
                  <a:pt x="173" y="690"/>
                  <a:pt x="150" y="707"/>
                  <a:pt x="126" y="704"/>
                </a:cubicBezTo>
                <a:cubicBezTo>
                  <a:pt x="101" y="702"/>
                  <a:pt x="82" y="681"/>
                  <a:pt x="82" y="656"/>
                </a:cubicBezTo>
                <a:lnTo>
                  <a:pt x="82" y="656"/>
                </a:lnTo>
                <a:lnTo>
                  <a:pt x="83" y="664"/>
                </a:lnTo>
                <a:lnTo>
                  <a:pt x="82" y="657"/>
                </a:lnTo>
                <a:lnTo>
                  <a:pt x="82" y="651"/>
                </a:lnTo>
                <a:cubicBezTo>
                  <a:pt x="81" y="648"/>
                  <a:pt x="81" y="644"/>
                  <a:pt x="82" y="641"/>
                </a:cubicBezTo>
                <a:lnTo>
                  <a:pt x="82" y="643"/>
                </a:lnTo>
                <a:lnTo>
                  <a:pt x="82" y="642"/>
                </a:lnTo>
                <a:lnTo>
                  <a:pt x="177" y="649"/>
                </a:lnTo>
                <a:lnTo>
                  <a:pt x="177" y="652"/>
                </a:lnTo>
                <a:lnTo>
                  <a:pt x="177" y="645"/>
                </a:lnTo>
                <a:lnTo>
                  <a:pt x="177" y="655"/>
                </a:lnTo>
                <a:lnTo>
                  <a:pt x="177" y="657"/>
                </a:lnTo>
                <a:lnTo>
                  <a:pt x="177" y="661"/>
                </a:lnTo>
                <a:cubicBezTo>
                  <a:pt x="177" y="674"/>
                  <a:pt x="172" y="686"/>
                  <a:pt x="163" y="695"/>
                </a:cubicBezTo>
                <a:lnTo>
                  <a:pt x="162" y="695"/>
                </a:lnTo>
                <a:cubicBezTo>
                  <a:pt x="149" y="709"/>
                  <a:pt x="128" y="713"/>
                  <a:pt x="110" y="706"/>
                </a:cubicBezTo>
                <a:cubicBezTo>
                  <a:pt x="92" y="698"/>
                  <a:pt x="80" y="681"/>
                  <a:pt x="80" y="661"/>
                </a:cubicBezTo>
                <a:lnTo>
                  <a:pt x="80" y="659"/>
                </a:lnTo>
                <a:lnTo>
                  <a:pt x="80" y="656"/>
                </a:lnTo>
                <a:lnTo>
                  <a:pt x="176" y="664"/>
                </a:lnTo>
                <a:lnTo>
                  <a:pt x="175" y="667"/>
                </a:lnTo>
                <a:lnTo>
                  <a:pt x="176" y="659"/>
                </a:lnTo>
                <a:lnTo>
                  <a:pt x="176" y="661"/>
                </a:lnTo>
                <a:cubicBezTo>
                  <a:pt x="176" y="687"/>
                  <a:pt x="154" y="709"/>
                  <a:pt x="128" y="709"/>
                </a:cubicBezTo>
                <a:lnTo>
                  <a:pt x="127" y="709"/>
                </a:lnTo>
                <a:cubicBezTo>
                  <a:pt x="105" y="709"/>
                  <a:pt x="85" y="693"/>
                  <a:pt x="80" y="670"/>
                </a:cubicBezTo>
                <a:lnTo>
                  <a:pt x="79" y="663"/>
                </a:lnTo>
                <a:lnTo>
                  <a:pt x="80" y="664"/>
                </a:lnTo>
                <a:lnTo>
                  <a:pt x="79" y="661"/>
                </a:lnTo>
                <a:lnTo>
                  <a:pt x="78" y="659"/>
                </a:lnTo>
                <a:lnTo>
                  <a:pt x="159" y="681"/>
                </a:lnTo>
                <a:lnTo>
                  <a:pt x="158" y="681"/>
                </a:lnTo>
                <a:lnTo>
                  <a:pt x="172" y="647"/>
                </a:lnTo>
                <a:lnTo>
                  <a:pt x="172" y="650"/>
                </a:lnTo>
                <a:lnTo>
                  <a:pt x="172" y="656"/>
                </a:lnTo>
                <a:cubicBezTo>
                  <a:pt x="172" y="660"/>
                  <a:pt x="172" y="663"/>
                  <a:pt x="171" y="667"/>
                </a:cubicBezTo>
                <a:lnTo>
                  <a:pt x="170" y="671"/>
                </a:lnTo>
                <a:cubicBezTo>
                  <a:pt x="165" y="693"/>
                  <a:pt x="146" y="709"/>
                  <a:pt x="124" y="709"/>
                </a:cubicBezTo>
                <a:cubicBezTo>
                  <a:pt x="102" y="709"/>
                  <a:pt x="82" y="694"/>
                  <a:pt x="77" y="673"/>
                </a:cubicBezTo>
                <a:lnTo>
                  <a:pt x="76" y="671"/>
                </a:lnTo>
                <a:cubicBezTo>
                  <a:pt x="75" y="667"/>
                  <a:pt x="75" y="663"/>
                  <a:pt x="75" y="659"/>
                </a:cubicBezTo>
                <a:lnTo>
                  <a:pt x="75" y="656"/>
                </a:lnTo>
                <a:lnTo>
                  <a:pt x="171" y="656"/>
                </a:lnTo>
                <a:lnTo>
                  <a:pt x="171" y="658"/>
                </a:lnTo>
                <a:cubicBezTo>
                  <a:pt x="171" y="661"/>
                  <a:pt x="171" y="663"/>
                  <a:pt x="170" y="666"/>
                </a:cubicBezTo>
                <a:lnTo>
                  <a:pt x="170" y="668"/>
                </a:lnTo>
                <a:lnTo>
                  <a:pt x="169" y="671"/>
                </a:lnTo>
                <a:lnTo>
                  <a:pt x="170" y="664"/>
                </a:lnTo>
                <a:lnTo>
                  <a:pt x="170" y="666"/>
                </a:lnTo>
                <a:cubicBezTo>
                  <a:pt x="170" y="691"/>
                  <a:pt x="151" y="711"/>
                  <a:pt x="127" y="714"/>
                </a:cubicBezTo>
                <a:cubicBezTo>
                  <a:pt x="102" y="716"/>
                  <a:pt x="80" y="700"/>
                  <a:pt x="75" y="675"/>
                </a:cubicBezTo>
                <a:lnTo>
                  <a:pt x="74" y="673"/>
                </a:lnTo>
                <a:lnTo>
                  <a:pt x="74" y="670"/>
                </a:lnTo>
                <a:lnTo>
                  <a:pt x="169" y="661"/>
                </a:lnTo>
                <a:lnTo>
                  <a:pt x="169" y="663"/>
                </a:lnTo>
                <a:lnTo>
                  <a:pt x="169" y="666"/>
                </a:lnTo>
                <a:lnTo>
                  <a:pt x="73" y="666"/>
                </a:lnTo>
                <a:lnTo>
                  <a:pt x="73" y="664"/>
                </a:lnTo>
                <a:lnTo>
                  <a:pt x="73" y="661"/>
                </a:lnTo>
                <a:lnTo>
                  <a:pt x="121" y="709"/>
                </a:lnTo>
                <a:lnTo>
                  <a:pt x="119" y="709"/>
                </a:lnTo>
                <a:lnTo>
                  <a:pt x="167" y="661"/>
                </a:lnTo>
                <a:lnTo>
                  <a:pt x="167" y="666"/>
                </a:lnTo>
                <a:lnTo>
                  <a:pt x="119" y="618"/>
                </a:lnTo>
                <a:lnTo>
                  <a:pt x="120" y="618"/>
                </a:lnTo>
                <a:cubicBezTo>
                  <a:pt x="134" y="618"/>
                  <a:pt x="148" y="624"/>
                  <a:pt x="157" y="636"/>
                </a:cubicBezTo>
                <a:cubicBezTo>
                  <a:pt x="166" y="647"/>
                  <a:pt x="170" y="661"/>
                  <a:pt x="167" y="675"/>
                </a:cubicBezTo>
                <a:lnTo>
                  <a:pt x="167" y="678"/>
                </a:lnTo>
                <a:cubicBezTo>
                  <a:pt x="166" y="682"/>
                  <a:pt x="164" y="686"/>
                  <a:pt x="162" y="690"/>
                </a:cubicBezTo>
                <a:lnTo>
                  <a:pt x="161" y="692"/>
                </a:lnTo>
                <a:cubicBezTo>
                  <a:pt x="151" y="712"/>
                  <a:pt x="129" y="722"/>
                  <a:pt x="107" y="717"/>
                </a:cubicBezTo>
                <a:cubicBezTo>
                  <a:pt x="86" y="712"/>
                  <a:pt x="70" y="693"/>
                  <a:pt x="70" y="670"/>
                </a:cubicBezTo>
                <a:lnTo>
                  <a:pt x="70" y="667"/>
                </a:lnTo>
                <a:lnTo>
                  <a:pt x="70" y="666"/>
                </a:lnTo>
                <a:lnTo>
                  <a:pt x="166" y="666"/>
                </a:lnTo>
                <a:lnTo>
                  <a:pt x="166" y="663"/>
                </a:lnTo>
                <a:lnTo>
                  <a:pt x="167" y="673"/>
                </a:lnTo>
                <a:lnTo>
                  <a:pt x="167" y="677"/>
                </a:lnTo>
                <a:lnTo>
                  <a:pt x="167" y="680"/>
                </a:lnTo>
                <a:cubicBezTo>
                  <a:pt x="167" y="706"/>
                  <a:pt x="145" y="728"/>
                  <a:pt x="119" y="728"/>
                </a:cubicBezTo>
                <a:lnTo>
                  <a:pt x="118" y="728"/>
                </a:lnTo>
                <a:cubicBezTo>
                  <a:pt x="92" y="728"/>
                  <a:pt x="70" y="706"/>
                  <a:pt x="70" y="680"/>
                </a:cubicBezTo>
                <a:lnTo>
                  <a:pt x="70" y="677"/>
                </a:lnTo>
                <a:lnTo>
                  <a:pt x="70" y="675"/>
                </a:lnTo>
                <a:cubicBezTo>
                  <a:pt x="70" y="651"/>
                  <a:pt x="89" y="631"/>
                  <a:pt x="113" y="628"/>
                </a:cubicBezTo>
                <a:cubicBezTo>
                  <a:pt x="137" y="625"/>
                  <a:pt x="159" y="640"/>
                  <a:pt x="165" y="664"/>
                </a:cubicBezTo>
                <a:lnTo>
                  <a:pt x="166" y="666"/>
                </a:lnTo>
                <a:cubicBezTo>
                  <a:pt x="166" y="670"/>
                  <a:pt x="167" y="674"/>
                  <a:pt x="167" y="677"/>
                </a:cubicBezTo>
                <a:lnTo>
                  <a:pt x="167" y="680"/>
                </a:lnTo>
                <a:lnTo>
                  <a:pt x="119" y="632"/>
                </a:lnTo>
                <a:lnTo>
                  <a:pt x="119" y="632"/>
                </a:lnTo>
                <a:cubicBezTo>
                  <a:pt x="134" y="632"/>
                  <a:pt x="147" y="638"/>
                  <a:pt x="156" y="649"/>
                </a:cubicBezTo>
                <a:cubicBezTo>
                  <a:pt x="165" y="660"/>
                  <a:pt x="169" y="674"/>
                  <a:pt x="167" y="688"/>
                </a:cubicBezTo>
                <a:lnTo>
                  <a:pt x="166" y="695"/>
                </a:lnTo>
                <a:lnTo>
                  <a:pt x="165" y="697"/>
                </a:lnTo>
                <a:lnTo>
                  <a:pt x="72" y="673"/>
                </a:lnTo>
                <a:lnTo>
                  <a:pt x="72" y="675"/>
                </a:lnTo>
                <a:lnTo>
                  <a:pt x="72" y="672"/>
                </a:lnTo>
                <a:lnTo>
                  <a:pt x="119" y="728"/>
                </a:lnTo>
                <a:lnTo>
                  <a:pt x="119" y="728"/>
                </a:lnTo>
                <a:lnTo>
                  <a:pt x="167" y="685"/>
                </a:lnTo>
                <a:lnTo>
                  <a:pt x="166" y="690"/>
                </a:lnTo>
                <a:lnTo>
                  <a:pt x="166" y="695"/>
                </a:lnTo>
                <a:lnTo>
                  <a:pt x="118" y="641"/>
                </a:lnTo>
                <a:lnTo>
                  <a:pt x="118" y="641"/>
                </a:lnTo>
                <a:cubicBezTo>
                  <a:pt x="143" y="641"/>
                  <a:pt x="164" y="660"/>
                  <a:pt x="166" y="685"/>
                </a:cubicBezTo>
                <a:lnTo>
                  <a:pt x="167" y="690"/>
                </a:lnTo>
                <a:lnTo>
                  <a:pt x="167" y="700"/>
                </a:lnTo>
                <a:lnTo>
                  <a:pt x="167" y="704"/>
                </a:lnTo>
                <a:cubicBezTo>
                  <a:pt x="167" y="728"/>
                  <a:pt x="150" y="748"/>
                  <a:pt x="127" y="751"/>
                </a:cubicBezTo>
                <a:cubicBezTo>
                  <a:pt x="104" y="755"/>
                  <a:pt x="81" y="741"/>
                  <a:pt x="74" y="719"/>
                </a:cubicBezTo>
                <a:lnTo>
                  <a:pt x="73" y="718"/>
                </a:lnTo>
                <a:cubicBezTo>
                  <a:pt x="72" y="713"/>
                  <a:pt x="71" y="708"/>
                  <a:pt x="71" y="702"/>
                </a:cubicBezTo>
                <a:lnTo>
                  <a:pt x="71" y="704"/>
                </a:lnTo>
                <a:lnTo>
                  <a:pt x="71" y="699"/>
                </a:lnTo>
                <a:lnTo>
                  <a:pt x="165" y="706"/>
                </a:lnTo>
                <a:lnTo>
                  <a:pt x="165" y="706"/>
                </a:lnTo>
                <a:lnTo>
                  <a:pt x="165" y="708"/>
                </a:lnTo>
                <a:cubicBezTo>
                  <a:pt x="160" y="733"/>
                  <a:pt x="137" y="749"/>
                  <a:pt x="113" y="747"/>
                </a:cubicBezTo>
                <a:cubicBezTo>
                  <a:pt x="88" y="744"/>
                  <a:pt x="69" y="724"/>
                  <a:pt x="69" y="699"/>
                </a:cubicBezTo>
                <a:lnTo>
                  <a:pt x="69" y="697"/>
                </a:lnTo>
                <a:lnTo>
                  <a:pt x="70" y="706"/>
                </a:lnTo>
                <a:lnTo>
                  <a:pt x="70" y="704"/>
                </a:lnTo>
                <a:lnTo>
                  <a:pt x="117" y="742"/>
                </a:lnTo>
                <a:lnTo>
                  <a:pt x="116" y="742"/>
                </a:lnTo>
                <a:lnTo>
                  <a:pt x="164" y="699"/>
                </a:lnTo>
                <a:lnTo>
                  <a:pt x="164" y="705"/>
                </a:lnTo>
                <a:lnTo>
                  <a:pt x="163" y="709"/>
                </a:lnTo>
                <a:cubicBezTo>
                  <a:pt x="160" y="734"/>
                  <a:pt x="140" y="752"/>
                  <a:pt x="115" y="752"/>
                </a:cubicBezTo>
                <a:lnTo>
                  <a:pt x="114" y="752"/>
                </a:lnTo>
                <a:lnTo>
                  <a:pt x="114" y="752"/>
                </a:lnTo>
                <a:lnTo>
                  <a:pt x="113" y="752"/>
                </a:lnTo>
                <a:cubicBezTo>
                  <a:pt x="100" y="752"/>
                  <a:pt x="87" y="746"/>
                  <a:pt x="78" y="736"/>
                </a:cubicBezTo>
                <a:cubicBezTo>
                  <a:pt x="69" y="726"/>
                  <a:pt x="64" y="713"/>
                  <a:pt x="66" y="699"/>
                </a:cubicBezTo>
                <a:lnTo>
                  <a:pt x="66" y="694"/>
                </a:lnTo>
                <a:cubicBezTo>
                  <a:pt x="69" y="669"/>
                  <a:pt x="91" y="650"/>
                  <a:pt x="116" y="651"/>
                </a:cubicBezTo>
                <a:cubicBezTo>
                  <a:pt x="142" y="652"/>
                  <a:pt x="162" y="673"/>
                  <a:pt x="162" y="699"/>
                </a:cubicBezTo>
                <a:lnTo>
                  <a:pt x="162" y="709"/>
                </a:lnTo>
                <a:lnTo>
                  <a:pt x="161" y="714"/>
                </a:lnTo>
                <a:cubicBezTo>
                  <a:pt x="158" y="738"/>
                  <a:pt x="138" y="756"/>
                  <a:pt x="113" y="756"/>
                </a:cubicBezTo>
                <a:lnTo>
                  <a:pt x="112" y="756"/>
                </a:lnTo>
                <a:lnTo>
                  <a:pt x="112" y="756"/>
                </a:lnTo>
                <a:lnTo>
                  <a:pt x="112" y="660"/>
                </a:lnTo>
                <a:lnTo>
                  <a:pt x="112" y="660"/>
                </a:lnTo>
                <a:cubicBezTo>
                  <a:pt x="139" y="660"/>
                  <a:pt x="160" y="682"/>
                  <a:pt x="160" y="708"/>
                </a:cubicBezTo>
                <a:lnTo>
                  <a:pt x="160" y="719"/>
                </a:lnTo>
                <a:lnTo>
                  <a:pt x="159" y="730"/>
                </a:lnTo>
                <a:lnTo>
                  <a:pt x="159" y="733"/>
                </a:lnTo>
                <a:cubicBezTo>
                  <a:pt x="159" y="736"/>
                  <a:pt x="158" y="739"/>
                  <a:pt x="157" y="742"/>
                </a:cubicBezTo>
                <a:lnTo>
                  <a:pt x="157" y="743"/>
                </a:lnTo>
                <a:cubicBezTo>
                  <a:pt x="149" y="765"/>
                  <a:pt x="127" y="779"/>
                  <a:pt x="103" y="775"/>
                </a:cubicBezTo>
                <a:cubicBezTo>
                  <a:pt x="80" y="772"/>
                  <a:pt x="63" y="752"/>
                  <a:pt x="63" y="728"/>
                </a:cubicBezTo>
                <a:lnTo>
                  <a:pt x="63" y="726"/>
                </a:lnTo>
                <a:lnTo>
                  <a:pt x="64" y="734"/>
                </a:lnTo>
                <a:lnTo>
                  <a:pt x="63" y="731"/>
                </a:lnTo>
                <a:cubicBezTo>
                  <a:pt x="62" y="726"/>
                  <a:pt x="62" y="720"/>
                  <a:pt x="63" y="715"/>
                </a:cubicBezTo>
                <a:lnTo>
                  <a:pt x="64" y="712"/>
                </a:lnTo>
                <a:lnTo>
                  <a:pt x="63" y="720"/>
                </a:lnTo>
                <a:lnTo>
                  <a:pt x="63" y="718"/>
                </a:lnTo>
                <a:lnTo>
                  <a:pt x="159" y="718"/>
                </a:lnTo>
                <a:lnTo>
                  <a:pt x="159" y="728"/>
                </a:lnTo>
                <a:lnTo>
                  <a:pt x="158" y="733"/>
                </a:lnTo>
                <a:lnTo>
                  <a:pt x="66" y="710"/>
                </a:lnTo>
                <a:lnTo>
                  <a:pt x="67" y="708"/>
                </a:lnTo>
                <a:lnTo>
                  <a:pt x="64" y="716"/>
                </a:lnTo>
                <a:lnTo>
                  <a:pt x="65" y="714"/>
                </a:lnTo>
                <a:lnTo>
                  <a:pt x="152" y="750"/>
                </a:lnTo>
                <a:lnTo>
                  <a:pt x="151" y="751"/>
                </a:lnTo>
                <a:lnTo>
                  <a:pt x="155" y="743"/>
                </a:lnTo>
                <a:lnTo>
                  <a:pt x="154" y="747"/>
                </a:lnTo>
                <a:lnTo>
                  <a:pt x="157" y="724"/>
                </a:lnTo>
                <a:lnTo>
                  <a:pt x="158" y="728"/>
                </a:lnTo>
                <a:lnTo>
                  <a:pt x="158" y="732"/>
                </a:lnTo>
                <a:lnTo>
                  <a:pt x="62" y="737"/>
                </a:lnTo>
                <a:lnTo>
                  <a:pt x="62" y="736"/>
                </a:lnTo>
                <a:lnTo>
                  <a:pt x="62" y="733"/>
                </a:lnTo>
                <a:lnTo>
                  <a:pt x="63" y="740"/>
                </a:lnTo>
                <a:lnTo>
                  <a:pt x="62" y="736"/>
                </a:lnTo>
                <a:lnTo>
                  <a:pt x="64" y="745"/>
                </a:lnTo>
                <a:lnTo>
                  <a:pt x="64" y="743"/>
                </a:lnTo>
                <a:lnTo>
                  <a:pt x="149" y="755"/>
                </a:lnTo>
                <a:lnTo>
                  <a:pt x="151" y="751"/>
                </a:lnTo>
                <a:lnTo>
                  <a:pt x="150" y="754"/>
                </a:lnTo>
                <a:lnTo>
                  <a:pt x="153" y="746"/>
                </a:lnTo>
                <a:lnTo>
                  <a:pt x="152" y="749"/>
                </a:lnTo>
                <a:cubicBezTo>
                  <a:pt x="151" y="754"/>
                  <a:pt x="149" y="758"/>
                  <a:pt x="146" y="763"/>
                </a:cubicBezTo>
                <a:lnTo>
                  <a:pt x="145" y="764"/>
                </a:lnTo>
                <a:cubicBezTo>
                  <a:pt x="135" y="780"/>
                  <a:pt x="116" y="788"/>
                  <a:pt x="98" y="785"/>
                </a:cubicBezTo>
                <a:cubicBezTo>
                  <a:pt x="79" y="782"/>
                  <a:pt x="64" y="769"/>
                  <a:pt x="59" y="751"/>
                </a:cubicBezTo>
                <a:lnTo>
                  <a:pt x="58" y="748"/>
                </a:lnTo>
                <a:lnTo>
                  <a:pt x="57" y="745"/>
                </a:lnTo>
                <a:lnTo>
                  <a:pt x="63" y="756"/>
                </a:lnTo>
                <a:lnTo>
                  <a:pt x="62" y="755"/>
                </a:lnTo>
                <a:lnTo>
                  <a:pt x="147" y="743"/>
                </a:lnTo>
                <a:lnTo>
                  <a:pt x="147" y="745"/>
                </a:lnTo>
                <a:lnTo>
                  <a:pt x="149" y="729"/>
                </a:lnTo>
                <a:lnTo>
                  <a:pt x="149" y="737"/>
                </a:lnTo>
                <a:lnTo>
                  <a:pt x="148" y="742"/>
                </a:lnTo>
                <a:cubicBezTo>
                  <a:pt x="146" y="766"/>
                  <a:pt x="127" y="784"/>
                  <a:pt x="103" y="785"/>
                </a:cubicBezTo>
                <a:cubicBezTo>
                  <a:pt x="79" y="787"/>
                  <a:pt x="58" y="770"/>
                  <a:pt x="53" y="747"/>
                </a:cubicBezTo>
                <a:lnTo>
                  <a:pt x="53" y="744"/>
                </a:lnTo>
                <a:lnTo>
                  <a:pt x="52" y="742"/>
                </a:lnTo>
                <a:lnTo>
                  <a:pt x="147" y="728"/>
                </a:lnTo>
                <a:lnTo>
                  <a:pt x="148" y="732"/>
                </a:lnTo>
                <a:lnTo>
                  <a:pt x="148" y="737"/>
                </a:lnTo>
                <a:cubicBezTo>
                  <a:pt x="151" y="762"/>
                  <a:pt x="134" y="785"/>
                  <a:pt x="109" y="789"/>
                </a:cubicBezTo>
                <a:cubicBezTo>
                  <a:pt x="84" y="794"/>
                  <a:pt x="60" y="778"/>
                  <a:pt x="54" y="754"/>
                </a:cubicBezTo>
                <a:lnTo>
                  <a:pt x="53" y="749"/>
                </a:lnTo>
                <a:lnTo>
                  <a:pt x="52" y="747"/>
                </a:lnTo>
                <a:cubicBezTo>
                  <a:pt x="48" y="724"/>
                  <a:pt x="60" y="702"/>
                  <a:pt x="81" y="693"/>
                </a:cubicBezTo>
                <a:cubicBezTo>
                  <a:pt x="102" y="684"/>
                  <a:pt x="127" y="692"/>
                  <a:pt x="139" y="711"/>
                </a:cubicBezTo>
                <a:lnTo>
                  <a:pt x="140" y="712"/>
                </a:lnTo>
                <a:cubicBezTo>
                  <a:pt x="144" y="718"/>
                  <a:pt x="147" y="724"/>
                  <a:pt x="148" y="731"/>
                </a:cubicBezTo>
                <a:lnTo>
                  <a:pt x="148" y="734"/>
                </a:lnTo>
                <a:cubicBezTo>
                  <a:pt x="149" y="739"/>
                  <a:pt x="149" y="745"/>
                  <a:pt x="148" y="750"/>
                </a:cubicBezTo>
                <a:lnTo>
                  <a:pt x="148" y="753"/>
                </a:lnTo>
                <a:cubicBezTo>
                  <a:pt x="147" y="758"/>
                  <a:pt x="146" y="762"/>
                  <a:pt x="143" y="766"/>
                </a:cubicBezTo>
                <a:lnTo>
                  <a:pt x="142" y="768"/>
                </a:lnTo>
                <a:cubicBezTo>
                  <a:pt x="132" y="788"/>
                  <a:pt x="110" y="799"/>
                  <a:pt x="88" y="794"/>
                </a:cubicBezTo>
                <a:cubicBezTo>
                  <a:pt x="67" y="789"/>
                  <a:pt x="51" y="769"/>
                  <a:pt x="51" y="747"/>
                </a:cubicBezTo>
                <a:lnTo>
                  <a:pt x="51" y="745"/>
                </a:lnTo>
                <a:lnTo>
                  <a:pt x="51" y="742"/>
                </a:lnTo>
                <a:lnTo>
                  <a:pt x="51" y="739"/>
                </a:lnTo>
                <a:lnTo>
                  <a:pt x="51" y="737"/>
                </a:lnTo>
                <a:lnTo>
                  <a:pt x="147" y="737"/>
                </a:lnTo>
                <a:lnTo>
                  <a:pt x="147" y="742"/>
                </a:lnTo>
                <a:lnTo>
                  <a:pt x="147" y="747"/>
                </a:lnTo>
                <a:lnTo>
                  <a:pt x="51" y="747"/>
                </a:lnTo>
                <a:lnTo>
                  <a:pt x="51" y="744"/>
                </a:lnTo>
                <a:lnTo>
                  <a:pt x="52" y="754"/>
                </a:lnTo>
                <a:lnTo>
                  <a:pt x="52" y="751"/>
                </a:lnTo>
                <a:lnTo>
                  <a:pt x="147" y="742"/>
                </a:lnTo>
                <a:lnTo>
                  <a:pt x="147" y="744"/>
                </a:lnTo>
                <a:lnTo>
                  <a:pt x="147" y="747"/>
                </a:lnTo>
                <a:lnTo>
                  <a:pt x="147" y="751"/>
                </a:lnTo>
                <a:lnTo>
                  <a:pt x="147" y="756"/>
                </a:lnTo>
                <a:lnTo>
                  <a:pt x="147" y="759"/>
                </a:lnTo>
                <a:lnTo>
                  <a:pt x="147" y="761"/>
                </a:lnTo>
                <a:lnTo>
                  <a:pt x="51" y="761"/>
                </a:lnTo>
                <a:lnTo>
                  <a:pt x="51" y="759"/>
                </a:lnTo>
                <a:lnTo>
                  <a:pt x="51" y="752"/>
                </a:lnTo>
                <a:lnTo>
                  <a:pt x="51" y="750"/>
                </a:lnTo>
                <a:lnTo>
                  <a:pt x="51" y="747"/>
                </a:lnTo>
                <a:lnTo>
                  <a:pt x="51" y="747"/>
                </a:lnTo>
                <a:lnTo>
                  <a:pt x="147" y="747"/>
                </a:lnTo>
                <a:lnTo>
                  <a:pt x="147" y="750"/>
                </a:lnTo>
                <a:lnTo>
                  <a:pt x="147" y="756"/>
                </a:lnTo>
                <a:lnTo>
                  <a:pt x="147" y="762"/>
                </a:lnTo>
                <a:cubicBezTo>
                  <a:pt x="147" y="765"/>
                  <a:pt x="147" y="767"/>
                  <a:pt x="147" y="769"/>
                </a:cubicBezTo>
                <a:lnTo>
                  <a:pt x="146" y="773"/>
                </a:lnTo>
                <a:cubicBezTo>
                  <a:pt x="144" y="791"/>
                  <a:pt x="131" y="806"/>
                  <a:pt x="114" y="812"/>
                </a:cubicBezTo>
                <a:cubicBezTo>
                  <a:pt x="97" y="817"/>
                  <a:pt x="78" y="813"/>
                  <a:pt x="65" y="800"/>
                </a:cubicBezTo>
                <a:lnTo>
                  <a:pt x="65" y="799"/>
                </a:lnTo>
                <a:cubicBezTo>
                  <a:pt x="57" y="792"/>
                  <a:pt x="53" y="783"/>
                  <a:pt x="51" y="773"/>
                </a:cubicBezTo>
                <a:lnTo>
                  <a:pt x="50" y="766"/>
                </a:lnTo>
                <a:lnTo>
                  <a:pt x="50" y="760"/>
                </a:lnTo>
                <a:lnTo>
                  <a:pt x="97" y="804"/>
                </a:lnTo>
                <a:lnTo>
                  <a:pt x="96" y="804"/>
                </a:lnTo>
                <a:lnTo>
                  <a:pt x="144" y="766"/>
                </a:lnTo>
                <a:lnTo>
                  <a:pt x="143" y="771"/>
                </a:lnTo>
                <a:lnTo>
                  <a:pt x="142" y="773"/>
                </a:lnTo>
                <a:cubicBezTo>
                  <a:pt x="137" y="794"/>
                  <a:pt x="117" y="809"/>
                  <a:pt x="95" y="809"/>
                </a:cubicBezTo>
                <a:cubicBezTo>
                  <a:pt x="73" y="809"/>
                  <a:pt x="54" y="794"/>
                  <a:pt x="49" y="773"/>
                </a:cubicBezTo>
                <a:lnTo>
                  <a:pt x="50" y="777"/>
                </a:lnTo>
                <a:lnTo>
                  <a:pt x="49" y="774"/>
                </a:lnTo>
                <a:lnTo>
                  <a:pt x="142" y="756"/>
                </a:lnTo>
                <a:lnTo>
                  <a:pt x="142" y="758"/>
                </a:lnTo>
                <a:lnTo>
                  <a:pt x="142" y="761"/>
                </a:lnTo>
                <a:lnTo>
                  <a:pt x="142" y="766"/>
                </a:lnTo>
                <a:lnTo>
                  <a:pt x="94" y="718"/>
                </a:lnTo>
                <a:lnTo>
                  <a:pt x="94" y="718"/>
                </a:lnTo>
                <a:lnTo>
                  <a:pt x="95" y="718"/>
                </a:lnTo>
                <a:cubicBezTo>
                  <a:pt x="121" y="718"/>
                  <a:pt x="143" y="739"/>
                  <a:pt x="143" y="766"/>
                </a:cubicBezTo>
                <a:lnTo>
                  <a:pt x="143" y="768"/>
                </a:lnTo>
                <a:cubicBezTo>
                  <a:pt x="143" y="772"/>
                  <a:pt x="142" y="776"/>
                  <a:pt x="142" y="780"/>
                </a:cubicBezTo>
                <a:lnTo>
                  <a:pt x="141" y="782"/>
                </a:lnTo>
                <a:lnTo>
                  <a:pt x="48" y="759"/>
                </a:lnTo>
                <a:lnTo>
                  <a:pt x="48" y="759"/>
                </a:lnTo>
                <a:lnTo>
                  <a:pt x="48" y="757"/>
                </a:lnTo>
                <a:lnTo>
                  <a:pt x="95" y="814"/>
                </a:lnTo>
                <a:lnTo>
                  <a:pt x="94" y="814"/>
                </a:lnTo>
                <a:cubicBezTo>
                  <a:pt x="70" y="814"/>
                  <a:pt x="49" y="796"/>
                  <a:pt x="46" y="772"/>
                </a:cubicBezTo>
                <a:cubicBezTo>
                  <a:pt x="43" y="748"/>
                  <a:pt x="59" y="725"/>
                  <a:pt x="82" y="719"/>
                </a:cubicBezTo>
                <a:lnTo>
                  <a:pt x="84" y="719"/>
                </a:lnTo>
                <a:cubicBezTo>
                  <a:pt x="92" y="717"/>
                  <a:pt x="100" y="717"/>
                  <a:pt x="108" y="719"/>
                </a:cubicBezTo>
                <a:lnTo>
                  <a:pt x="110" y="719"/>
                </a:lnTo>
                <a:cubicBezTo>
                  <a:pt x="129" y="724"/>
                  <a:pt x="144" y="741"/>
                  <a:pt x="146" y="762"/>
                </a:cubicBezTo>
                <a:lnTo>
                  <a:pt x="146" y="766"/>
                </a:lnTo>
                <a:lnTo>
                  <a:pt x="147" y="770"/>
                </a:lnTo>
                <a:lnTo>
                  <a:pt x="51" y="775"/>
                </a:lnTo>
                <a:lnTo>
                  <a:pt x="51" y="774"/>
                </a:lnTo>
                <a:lnTo>
                  <a:pt x="51" y="771"/>
                </a:lnTo>
                <a:lnTo>
                  <a:pt x="51" y="778"/>
                </a:lnTo>
                <a:lnTo>
                  <a:pt x="51" y="774"/>
                </a:lnTo>
                <a:cubicBezTo>
                  <a:pt x="51" y="772"/>
                  <a:pt x="50" y="770"/>
                  <a:pt x="50" y="767"/>
                </a:cubicBezTo>
                <a:lnTo>
                  <a:pt x="50" y="766"/>
                </a:lnTo>
                <a:lnTo>
                  <a:pt x="146" y="766"/>
                </a:lnTo>
                <a:lnTo>
                  <a:pt x="146" y="767"/>
                </a:lnTo>
                <a:lnTo>
                  <a:pt x="146" y="760"/>
                </a:lnTo>
                <a:lnTo>
                  <a:pt x="146" y="763"/>
                </a:lnTo>
                <a:cubicBezTo>
                  <a:pt x="147" y="765"/>
                  <a:pt x="147" y="768"/>
                  <a:pt x="147" y="770"/>
                </a:cubicBezTo>
                <a:lnTo>
                  <a:pt x="147" y="775"/>
                </a:lnTo>
                <a:cubicBezTo>
                  <a:pt x="147" y="800"/>
                  <a:pt x="128" y="821"/>
                  <a:pt x="104" y="823"/>
                </a:cubicBezTo>
                <a:cubicBezTo>
                  <a:pt x="79" y="826"/>
                  <a:pt x="57" y="809"/>
                  <a:pt x="52" y="785"/>
                </a:cubicBezTo>
                <a:lnTo>
                  <a:pt x="51" y="782"/>
                </a:lnTo>
                <a:lnTo>
                  <a:pt x="51" y="780"/>
                </a:lnTo>
                <a:lnTo>
                  <a:pt x="146" y="765"/>
                </a:lnTo>
                <a:lnTo>
                  <a:pt x="146" y="770"/>
                </a:lnTo>
                <a:lnTo>
                  <a:pt x="147" y="775"/>
                </a:lnTo>
                <a:lnTo>
                  <a:pt x="51" y="780"/>
                </a:lnTo>
                <a:lnTo>
                  <a:pt x="51" y="777"/>
                </a:lnTo>
                <a:lnTo>
                  <a:pt x="51" y="775"/>
                </a:lnTo>
                <a:lnTo>
                  <a:pt x="147" y="775"/>
                </a:lnTo>
                <a:lnTo>
                  <a:pt x="147" y="785"/>
                </a:lnTo>
                <a:lnTo>
                  <a:pt x="146" y="790"/>
                </a:lnTo>
                <a:cubicBezTo>
                  <a:pt x="144" y="815"/>
                  <a:pt x="122" y="834"/>
                  <a:pt x="96" y="833"/>
                </a:cubicBezTo>
                <a:cubicBezTo>
                  <a:pt x="71" y="832"/>
                  <a:pt x="50" y="811"/>
                  <a:pt x="50" y="785"/>
                </a:cubicBezTo>
                <a:lnTo>
                  <a:pt x="50" y="782"/>
                </a:lnTo>
                <a:cubicBezTo>
                  <a:pt x="50" y="779"/>
                  <a:pt x="51" y="776"/>
                  <a:pt x="51" y="773"/>
                </a:cubicBezTo>
                <a:lnTo>
                  <a:pt x="52" y="771"/>
                </a:lnTo>
                <a:cubicBezTo>
                  <a:pt x="57" y="746"/>
                  <a:pt x="79" y="730"/>
                  <a:pt x="104" y="732"/>
                </a:cubicBezTo>
                <a:cubicBezTo>
                  <a:pt x="128" y="735"/>
                  <a:pt x="147" y="755"/>
                  <a:pt x="147" y="780"/>
                </a:cubicBezTo>
                <a:lnTo>
                  <a:pt x="147" y="782"/>
                </a:lnTo>
                <a:lnTo>
                  <a:pt x="147" y="785"/>
                </a:lnTo>
                <a:cubicBezTo>
                  <a:pt x="147" y="809"/>
                  <a:pt x="129" y="830"/>
                  <a:pt x="105" y="833"/>
                </a:cubicBezTo>
                <a:cubicBezTo>
                  <a:pt x="81" y="836"/>
                  <a:pt x="58" y="820"/>
                  <a:pt x="52" y="797"/>
                </a:cubicBezTo>
                <a:lnTo>
                  <a:pt x="52" y="795"/>
                </a:lnTo>
                <a:cubicBezTo>
                  <a:pt x="51" y="791"/>
                  <a:pt x="50" y="787"/>
                  <a:pt x="50" y="783"/>
                </a:cubicBezTo>
                <a:lnTo>
                  <a:pt x="50" y="779"/>
                </a:lnTo>
                <a:lnTo>
                  <a:pt x="50" y="776"/>
                </a:lnTo>
                <a:lnTo>
                  <a:pt x="50" y="775"/>
                </a:lnTo>
                <a:lnTo>
                  <a:pt x="146" y="775"/>
                </a:lnTo>
                <a:lnTo>
                  <a:pt x="146" y="772"/>
                </a:lnTo>
                <a:lnTo>
                  <a:pt x="147" y="781"/>
                </a:lnTo>
                <a:lnTo>
                  <a:pt x="147" y="784"/>
                </a:lnTo>
                <a:lnTo>
                  <a:pt x="147" y="793"/>
                </a:lnTo>
                <a:lnTo>
                  <a:pt x="147" y="794"/>
                </a:lnTo>
                <a:cubicBezTo>
                  <a:pt x="147" y="819"/>
                  <a:pt x="128" y="840"/>
                  <a:pt x="103" y="842"/>
                </a:cubicBezTo>
                <a:cubicBezTo>
                  <a:pt x="79" y="844"/>
                  <a:pt x="56" y="827"/>
                  <a:pt x="52" y="802"/>
                </a:cubicBezTo>
                <a:lnTo>
                  <a:pt x="52" y="801"/>
                </a:lnTo>
                <a:lnTo>
                  <a:pt x="50" y="792"/>
                </a:lnTo>
                <a:lnTo>
                  <a:pt x="51" y="794"/>
                </a:lnTo>
                <a:lnTo>
                  <a:pt x="50" y="792"/>
                </a:lnTo>
                <a:lnTo>
                  <a:pt x="145" y="780"/>
                </a:lnTo>
                <a:lnTo>
                  <a:pt x="145" y="782"/>
                </a:lnTo>
                <a:lnTo>
                  <a:pt x="145" y="782"/>
                </a:lnTo>
                <a:lnTo>
                  <a:pt x="145" y="791"/>
                </a:lnTo>
                <a:lnTo>
                  <a:pt x="145" y="794"/>
                </a:lnTo>
                <a:cubicBezTo>
                  <a:pt x="145" y="816"/>
                  <a:pt x="132" y="834"/>
                  <a:pt x="111" y="840"/>
                </a:cubicBezTo>
                <a:cubicBezTo>
                  <a:pt x="91" y="847"/>
                  <a:pt x="69" y="839"/>
                  <a:pt x="58" y="821"/>
                </a:cubicBezTo>
                <a:lnTo>
                  <a:pt x="57" y="820"/>
                </a:lnTo>
                <a:cubicBezTo>
                  <a:pt x="55" y="817"/>
                  <a:pt x="54" y="815"/>
                  <a:pt x="52" y="812"/>
                </a:cubicBezTo>
                <a:lnTo>
                  <a:pt x="51" y="808"/>
                </a:lnTo>
                <a:lnTo>
                  <a:pt x="86" y="837"/>
                </a:lnTo>
                <a:lnTo>
                  <a:pt x="83" y="836"/>
                </a:lnTo>
                <a:lnTo>
                  <a:pt x="100" y="836"/>
                </a:lnTo>
                <a:lnTo>
                  <a:pt x="97" y="837"/>
                </a:lnTo>
                <a:lnTo>
                  <a:pt x="137" y="799"/>
                </a:lnTo>
                <a:lnTo>
                  <a:pt x="135" y="805"/>
                </a:lnTo>
                <a:lnTo>
                  <a:pt x="134" y="809"/>
                </a:lnTo>
                <a:cubicBezTo>
                  <a:pt x="130" y="829"/>
                  <a:pt x="113" y="844"/>
                  <a:pt x="93" y="847"/>
                </a:cubicBezTo>
                <a:cubicBezTo>
                  <a:pt x="73" y="849"/>
                  <a:pt x="54" y="839"/>
                  <a:pt x="45" y="820"/>
                </a:cubicBezTo>
                <a:lnTo>
                  <a:pt x="45" y="822"/>
                </a:lnTo>
                <a:lnTo>
                  <a:pt x="44" y="819"/>
                </a:lnTo>
                <a:lnTo>
                  <a:pt x="132" y="806"/>
                </a:lnTo>
                <a:lnTo>
                  <a:pt x="131" y="807"/>
                </a:lnTo>
                <a:lnTo>
                  <a:pt x="130" y="813"/>
                </a:lnTo>
                <a:cubicBezTo>
                  <a:pt x="126" y="835"/>
                  <a:pt x="106" y="852"/>
                  <a:pt x="83" y="852"/>
                </a:cubicBezTo>
                <a:lnTo>
                  <a:pt x="81" y="852"/>
                </a:lnTo>
                <a:lnTo>
                  <a:pt x="79" y="852"/>
                </a:lnTo>
                <a:lnTo>
                  <a:pt x="117" y="774"/>
                </a:lnTo>
                <a:lnTo>
                  <a:pt x="120" y="778"/>
                </a:lnTo>
                <a:lnTo>
                  <a:pt x="121" y="780"/>
                </a:lnTo>
                <a:cubicBezTo>
                  <a:pt x="132" y="794"/>
                  <a:pt x="134" y="814"/>
                  <a:pt x="126" y="830"/>
                </a:cubicBezTo>
                <a:cubicBezTo>
                  <a:pt x="118" y="846"/>
                  <a:pt x="101" y="856"/>
                  <a:pt x="83" y="856"/>
                </a:cubicBezTo>
                <a:lnTo>
                  <a:pt x="82" y="856"/>
                </a:lnTo>
                <a:lnTo>
                  <a:pt x="81" y="856"/>
                </a:lnTo>
                <a:lnTo>
                  <a:pt x="129" y="802"/>
                </a:lnTo>
                <a:lnTo>
                  <a:pt x="129" y="805"/>
                </a:lnTo>
                <a:cubicBezTo>
                  <a:pt x="130" y="807"/>
                  <a:pt x="130" y="810"/>
                  <a:pt x="130" y="812"/>
                </a:cubicBezTo>
                <a:lnTo>
                  <a:pt x="130" y="813"/>
                </a:lnTo>
                <a:lnTo>
                  <a:pt x="34" y="813"/>
                </a:lnTo>
                <a:lnTo>
                  <a:pt x="34" y="810"/>
                </a:lnTo>
                <a:lnTo>
                  <a:pt x="34" y="805"/>
                </a:lnTo>
                <a:lnTo>
                  <a:pt x="34" y="801"/>
                </a:lnTo>
                <a:lnTo>
                  <a:pt x="34" y="799"/>
                </a:lnTo>
                <a:lnTo>
                  <a:pt x="130" y="799"/>
                </a:lnTo>
                <a:lnTo>
                  <a:pt x="130" y="796"/>
                </a:lnTo>
                <a:lnTo>
                  <a:pt x="130" y="806"/>
                </a:lnTo>
                <a:lnTo>
                  <a:pt x="130" y="811"/>
                </a:lnTo>
                <a:lnTo>
                  <a:pt x="130" y="813"/>
                </a:lnTo>
                <a:lnTo>
                  <a:pt x="34" y="813"/>
                </a:lnTo>
                <a:lnTo>
                  <a:pt x="34" y="812"/>
                </a:lnTo>
                <a:lnTo>
                  <a:pt x="35" y="819"/>
                </a:lnTo>
                <a:lnTo>
                  <a:pt x="34" y="815"/>
                </a:lnTo>
                <a:lnTo>
                  <a:pt x="34" y="812"/>
                </a:lnTo>
                <a:cubicBezTo>
                  <a:pt x="34" y="810"/>
                  <a:pt x="33" y="807"/>
                  <a:pt x="33" y="805"/>
                </a:cubicBezTo>
                <a:lnTo>
                  <a:pt x="33" y="804"/>
                </a:lnTo>
                <a:lnTo>
                  <a:pt x="129" y="804"/>
                </a:lnTo>
                <a:lnTo>
                  <a:pt x="129" y="801"/>
                </a:lnTo>
                <a:lnTo>
                  <a:pt x="130" y="805"/>
                </a:lnTo>
                <a:lnTo>
                  <a:pt x="130" y="815"/>
                </a:lnTo>
                <a:lnTo>
                  <a:pt x="130" y="818"/>
                </a:lnTo>
                <a:cubicBezTo>
                  <a:pt x="130" y="844"/>
                  <a:pt x="109" y="866"/>
                  <a:pt x="82" y="866"/>
                </a:cubicBezTo>
                <a:lnTo>
                  <a:pt x="81" y="866"/>
                </a:lnTo>
                <a:lnTo>
                  <a:pt x="81" y="770"/>
                </a:lnTo>
                <a:lnTo>
                  <a:pt x="81" y="770"/>
                </a:lnTo>
                <a:lnTo>
                  <a:pt x="34" y="810"/>
                </a:lnTo>
                <a:lnTo>
                  <a:pt x="35" y="807"/>
                </a:lnTo>
                <a:cubicBezTo>
                  <a:pt x="35" y="805"/>
                  <a:pt x="36" y="802"/>
                  <a:pt x="36" y="800"/>
                </a:cubicBezTo>
                <a:lnTo>
                  <a:pt x="37" y="798"/>
                </a:lnTo>
                <a:cubicBezTo>
                  <a:pt x="44" y="776"/>
                  <a:pt x="67" y="762"/>
                  <a:pt x="90" y="766"/>
                </a:cubicBezTo>
                <a:cubicBezTo>
                  <a:pt x="113" y="770"/>
                  <a:pt x="130" y="790"/>
                  <a:pt x="130" y="813"/>
                </a:cubicBezTo>
                <a:lnTo>
                  <a:pt x="130" y="816"/>
                </a:lnTo>
                <a:lnTo>
                  <a:pt x="130" y="821"/>
                </a:lnTo>
                <a:lnTo>
                  <a:pt x="130" y="825"/>
                </a:lnTo>
                <a:cubicBezTo>
                  <a:pt x="130" y="829"/>
                  <a:pt x="130" y="833"/>
                  <a:pt x="129" y="837"/>
                </a:cubicBezTo>
                <a:lnTo>
                  <a:pt x="129" y="839"/>
                </a:lnTo>
                <a:cubicBezTo>
                  <a:pt x="124" y="856"/>
                  <a:pt x="111" y="869"/>
                  <a:pt x="95" y="874"/>
                </a:cubicBezTo>
                <a:cubicBezTo>
                  <a:pt x="78" y="878"/>
                  <a:pt x="60" y="874"/>
                  <a:pt x="48" y="861"/>
                </a:cubicBezTo>
                <a:lnTo>
                  <a:pt x="47" y="860"/>
                </a:lnTo>
                <a:cubicBezTo>
                  <a:pt x="43" y="856"/>
                  <a:pt x="39" y="851"/>
                  <a:pt x="37" y="845"/>
                </a:cubicBezTo>
                <a:lnTo>
                  <a:pt x="35" y="842"/>
                </a:lnTo>
                <a:lnTo>
                  <a:pt x="34" y="838"/>
                </a:lnTo>
                <a:lnTo>
                  <a:pt x="38" y="846"/>
                </a:lnTo>
                <a:lnTo>
                  <a:pt x="37" y="845"/>
                </a:lnTo>
                <a:lnTo>
                  <a:pt x="125" y="824"/>
                </a:lnTo>
                <a:lnTo>
                  <a:pt x="124" y="828"/>
                </a:lnTo>
                <a:lnTo>
                  <a:pt x="124" y="818"/>
                </a:lnTo>
                <a:lnTo>
                  <a:pt x="125" y="823"/>
                </a:lnTo>
                <a:cubicBezTo>
                  <a:pt x="126" y="837"/>
                  <a:pt x="122" y="850"/>
                  <a:pt x="112" y="860"/>
                </a:cubicBezTo>
                <a:cubicBezTo>
                  <a:pt x="103" y="870"/>
                  <a:pt x="90" y="875"/>
                  <a:pt x="77" y="875"/>
                </a:cubicBezTo>
                <a:lnTo>
                  <a:pt x="76" y="875"/>
                </a:lnTo>
                <a:lnTo>
                  <a:pt x="74" y="875"/>
                </a:lnTo>
                <a:cubicBezTo>
                  <a:pt x="51" y="875"/>
                  <a:pt x="31" y="859"/>
                  <a:pt x="27" y="835"/>
                </a:cubicBezTo>
                <a:lnTo>
                  <a:pt x="27" y="832"/>
                </a:lnTo>
                <a:lnTo>
                  <a:pt x="28" y="840"/>
                </a:lnTo>
                <a:lnTo>
                  <a:pt x="28" y="838"/>
                </a:lnTo>
                <a:lnTo>
                  <a:pt x="121" y="828"/>
                </a:lnTo>
                <a:lnTo>
                  <a:pt x="121" y="832"/>
                </a:lnTo>
                <a:lnTo>
                  <a:pt x="120" y="837"/>
                </a:lnTo>
                <a:cubicBezTo>
                  <a:pt x="118" y="863"/>
                  <a:pt x="96" y="882"/>
                  <a:pt x="70" y="880"/>
                </a:cubicBezTo>
                <a:cubicBezTo>
                  <a:pt x="45" y="879"/>
                  <a:pt x="24" y="858"/>
                  <a:pt x="24" y="832"/>
                </a:cubicBezTo>
                <a:lnTo>
                  <a:pt x="24" y="830"/>
                </a:lnTo>
                <a:lnTo>
                  <a:pt x="24" y="827"/>
                </a:lnTo>
                <a:lnTo>
                  <a:pt x="120" y="827"/>
                </a:lnTo>
                <a:lnTo>
                  <a:pt x="120" y="832"/>
                </a:lnTo>
                <a:lnTo>
                  <a:pt x="120" y="837"/>
                </a:lnTo>
                <a:cubicBezTo>
                  <a:pt x="120" y="863"/>
                  <a:pt x="99" y="885"/>
                  <a:pt x="72" y="885"/>
                </a:cubicBezTo>
                <a:lnTo>
                  <a:pt x="72" y="885"/>
                </a:lnTo>
                <a:lnTo>
                  <a:pt x="119" y="828"/>
                </a:lnTo>
                <a:lnTo>
                  <a:pt x="120" y="833"/>
                </a:lnTo>
                <a:cubicBezTo>
                  <a:pt x="123" y="847"/>
                  <a:pt x="119" y="861"/>
                  <a:pt x="110" y="872"/>
                </a:cubicBezTo>
                <a:cubicBezTo>
                  <a:pt x="101" y="884"/>
                  <a:pt x="87" y="890"/>
                  <a:pt x="73" y="890"/>
                </a:cubicBezTo>
                <a:lnTo>
                  <a:pt x="72" y="890"/>
                </a:lnTo>
                <a:cubicBezTo>
                  <a:pt x="46" y="890"/>
                  <a:pt x="24" y="868"/>
                  <a:pt x="24" y="842"/>
                </a:cubicBezTo>
                <a:lnTo>
                  <a:pt x="25" y="834"/>
                </a:lnTo>
                <a:lnTo>
                  <a:pt x="25" y="834"/>
                </a:lnTo>
                <a:lnTo>
                  <a:pt x="25" y="830"/>
                </a:lnTo>
                <a:lnTo>
                  <a:pt x="25" y="827"/>
                </a:lnTo>
                <a:lnTo>
                  <a:pt x="121" y="827"/>
                </a:lnTo>
                <a:lnTo>
                  <a:pt x="121" y="828"/>
                </a:lnTo>
                <a:cubicBezTo>
                  <a:pt x="121" y="831"/>
                  <a:pt x="121" y="834"/>
                  <a:pt x="120" y="836"/>
                </a:cubicBezTo>
                <a:lnTo>
                  <a:pt x="120" y="836"/>
                </a:lnTo>
                <a:lnTo>
                  <a:pt x="120" y="841"/>
                </a:lnTo>
                <a:lnTo>
                  <a:pt x="72" y="789"/>
                </a:lnTo>
                <a:lnTo>
                  <a:pt x="72" y="789"/>
                </a:lnTo>
                <a:cubicBezTo>
                  <a:pt x="99" y="789"/>
                  <a:pt x="120" y="810"/>
                  <a:pt x="120" y="837"/>
                </a:cubicBezTo>
                <a:lnTo>
                  <a:pt x="120" y="840"/>
                </a:lnTo>
                <a:lnTo>
                  <a:pt x="120" y="842"/>
                </a:lnTo>
                <a:cubicBezTo>
                  <a:pt x="120" y="867"/>
                  <a:pt x="102" y="887"/>
                  <a:pt x="77" y="890"/>
                </a:cubicBezTo>
                <a:cubicBezTo>
                  <a:pt x="53" y="892"/>
                  <a:pt x="30" y="876"/>
                  <a:pt x="25" y="851"/>
                </a:cubicBezTo>
                <a:lnTo>
                  <a:pt x="25" y="849"/>
                </a:lnTo>
                <a:lnTo>
                  <a:pt x="27" y="857"/>
                </a:lnTo>
                <a:lnTo>
                  <a:pt x="26" y="855"/>
                </a:lnTo>
                <a:lnTo>
                  <a:pt x="118" y="825"/>
                </a:lnTo>
                <a:lnTo>
                  <a:pt x="118" y="827"/>
                </a:lnTo>
                <a:cubicBezTo>
                  <a:pt x="119" y="831"/>
                  <a:pt x="119" y="835"/>
                  <a:pt x="119" y="839"/>
                </a:cubicBezTo>
                <a:lnTo>
                  <a:pt x="119" y="842"/>
                </a:lnTo>
                <a:cubicBezTo>
                  <a:pt x="119" y="845"/>
                  <a:pt x="119" y="847"/>
                  <a:pt x="119" y="850"/>
                </a:cubicBezTo>
                <a:lnTo>
                  <a:pt x="118" y="853"/>
                </a:lnTo>
                <a:cubicBezTo>
                  <a:pt x="117" y="860"/>
                  <a:pt x="115" y="866"/>
                  <a:pt x="111" y="872"/>
                </a:cubicBezTo>
                <a:lnTo>
                  <a:pt x="110" y="873"/>
                </a:lnTo>
                <a:cubicBezTo>
                  <a:pt x="97" y="893"/>
                  <a:pt x="70" y="900"/>
                  <a:pt x="49" y="890"/>
                </a:cubicBezTo>
                <a:cubicBezTo>
                  <a:pt x="27" y="879"/>
                  <a:pt x="17" y="854"/>
                  <a:pt x="24" y="831"/>
                </a:cubicBezTo>
                <a:lnTo>
                  <a:pt x="25" y="830"/>
                </a:lnTo>
                <a:lnTo>
                  <a:pt x="22" y="845"/>
                </a:lnTo>
                <a:lnTo>
                  <a:pt x="22" y="842"/>
                </a:lnTo>
                <a:lnTo>
                  <a:pt x="24" y="855"/>
                </a:lnTo>
                <a:lnTo>
                  <a:pt x="23" y="852"/>
                </a:lnTo>
                <a:lnTo>
                  <a:pt x="30" y="865"/>
                </a:lnTo>
                <a:lnTo>
                  <a:pt x="29" y="864"/>
                </a:lnTo>
                <a:lnTo>
                  <a:pt x="116" y="837"/>
                </a:lnTo>
                <a:lnTo>
                  <a:pt x="116" y="840"/>
                </a:lnTo>
                <a:lnTo>
                  <a:pt x="116" y="844"/>
                </a:lnTo>
                <a:lnTo>
                  <a:pt x="116" y="849"/>
                </a:lnTo>
                <a:lnTo>
                  <a:pt x="116" y="851"/>
                </a:lnTo>
                <a:lnTo>
                  <a:pt x="20" y="851"/>
                </a:lnTo>
                <a:lnTo>
                  <a:pt x="20" y="850"/>
                </a:lnTo>
                <a:lnTo>
                  <a:pt x="20" y="846"/>
                </a:lnTo>
                <a:lnTo>
                  <a:pt x="21" y="853"/>
                </a:lnTo>
                <a:lnTo>
                  <a:pt x="20" y="850"/>
                </a:lnTo>
                <a:cubicBezTo>
                  <a:pt x="20" y="848"/>
                  <a:pt x="20" y="845"/>
                  <a:pt x="20" y="843"/>
                </a:cubicBezTo>
                <a:lnTo>
                  <a:pt x="20" y="842"/>
                </a:lnTo>
                <a:lnTo>
                  <a:pt x="116" y="842"/>
                </a:lnTo>
                <a:lnTo>
                  <a:pt x="116" y="844"/>
                </a:lnTo>
                <a:lnTo>
                  <a:pt x="116" y="854"/>
                </a:lnTo>
                <a:lnTo>
                  <a:pt x="115" y="853"/>
                </a:lnTo>
                <a:lnTo>
                  <a:pt x="115" y="856"/>
                </a:lnTo>
                <a:cubicBezTo>
                  <a:pt x="115" y="882"/>
                  <a:pt x="94" y="904"/>
                  <a:pt x="67" y="904"/>
                </a:cubicBezTo>
                <a:lnTo>
                  <a:pt x="67" y="904"/>
                </a:lnTo>
                <a:cubicBezTo>
                  <a:pt x="53" y="904"/>
                  <a:pt x="40" y="898"/>
                  <a:pt x="31" y="888"/>
                </a:cubicBezTo>
                <a:cubicBezTo>
                  <a:pt x="22" y="878"/>
                  <a:pt x="18" y="864"/>
                  <a:pt x="19" y="851"/>
                </a:cubicBezTo>
                <a:lnTo>
                  <a:pt x="20" y="844"/>
                </a:lnTo>
                <a:lnTo>
                  <a:pt x="21" y="841"/>
                </a:lnTo>
                <a:lnTo>
                  <a:pt x="20" y="848"/>
                </a:lnTo>
                <a:lnTo>
                  <a:pt x="20" y="846"/>
                </a:lnTo>
                <a:lnTo>
                  <a:pt x="116" y="846"/>
                </a:lnTo>
                <a:lnTo>
                  <a:pt x="116" y="848"/>
                </a:lnTo>
                <a:cubicBezTo>
                  <a:pt x="116" y="851"/>
                  <a:pt x="116" y="854"/>
                  <a:pt x="115" y="856"/>
                </a:cubicBezTo>
                <a:lnTo>
                  <a:pt x="114" y="862"/>
                </a:lnTo>
                <a:lnTo>
                  <a:pt x="113" y="866"/>
                </a:lnTo>
                <a:lnTo>
                  <a:pt x="114" y="856"/>
                </a:lnTo>
                <a:lnTo>
                  <a:pt x="114" y="861"/>
                </a:lnTo>
                <a:cubicBezTo>
                  <a:pt x="114" y="887"/>
                  <a:pt x="93" y="909"/>
                  <a:pt x="66" y="909"/>
                </a:cubicBezTo>
                <a:lnTo>
                  <a:pt x="66" y="909"/>
                </a:lnTo>
                <a:lnTo>
                  <a:pt x="65" y="909"/>
                </a:lnTo>
                <a:lnTo>
                  <a:pt x="112" y="870"/>
                </a:lnTo>
                <a:lnTo>
                  <a:pt x="112" y="873"/>
                </a:lnTo>
                <a:cubicBezTo>
                  <a:pt x="111" y="877"/>
                  <a:pt x="109" y="881"/>
                  <a:pt x="107" y="885"/>
                </a:cubicBezTo>
                <a:lnTo>
                  <a:pt x="106" y="887"/>
                </a:lnTo>
                <a:lnTo>
                  <a:pt x="111" y="870"/>
                </a:lnTo>
                <a:lnTo>
                  <a:pt x="111" y="875"/>
                </a:lnTo>
                <a:cubicBezTo>
                  <a:pt x="108" y="900"/>
                  <a:pt x="88" y="918"/>
                  <a:pt x="63" y="918"/>
                </a:cubicBezTo>
                <a:lnTo>
                  <a:pt x="61" y="918"/>
                </a:lnTo>
                <a:lnTo>
                  <a:pt x="61" y="822"/>
                </a:lnTo>
                <a:lnTo>
                  <a:pt x="62" y="822"/>
                </a:lnTo>
                <a:lnTo>
                  <a:pt x="62" y="918"/>
                </a:lnTo>
                <a:lnTo>
                  <a:pt x="62" y="918"/>
                </a:lnTo>
                <a:lnTo>
                  <a:pt x="61" y="918"/>
                </a:lnTo>
                <a:lnTo>
                  <a:pt x="61" y="822"/>
                </a:lnTo>
                <a:lnTo>
                  <a:pt x="61" y="822"/>
                </a:lnTo>
                <a:cubicBezTo>
                  <a:pt x="88" y="822"/>
                  <a:pt x="109" y="844"/>
                  <a:pt x="109" y="870"/>
                </a:cubicBezTo>
                <a:lnTo>
                  <a:pt x="109" y="873"/>
                </a:lnTo>
                <a:lnTo>
                  <a:pt x="109" y="875"/>
                </a:lnTo>
                <a:lnTo>
                  <a:pt x="13" y="875"/>
                </a:lnTo>
                <a:lnTo>
                  <a:pt x="13" y="873"/>
                </a:lnTo>
                <a:lnTo>
                  <a:pt x="13" y="870"/>
                </a:lnTo>
                <a:lnTo>
                  <a:pt x="61" y="918"/>
                </a:lnTo>
                <a:lnTo>
                  <a:pt x="61" y="918"/>
                </a:lnTo>
                <a:cubicBezTo>
                  <a:pt x="34" y="918"/>
                  <a:pt x="13" y="897"/>
                  <a:pt x="13" y="870"/>
                </a:cubicBezTo>
                <a:lnTo>
                  <a:pt x="13" y="867"/>
                </a:lnTo>
                <a:lnTo>
                  <a:pt x="14" y="879"/>
                </a:lnTo>
                <a:lnTo>
                  <a:pt x="14" y="877"/>
                </a:lnTo>
                <a:lnTo>
                  <a:pt x="107" y="877"/>
                </a:lnTo>
                <a:lnTo>
                  <a:pt x="106" y="883"/>
                </a:lnTo>
                <a:lnTo>
                  <a:pt x="105" y="886"/>
                </a:lnTo>
                <a:lnTo>
                  <a:pt x="59" y="822"/>
                </a:lnTo>
                <a:lnTo>
                  <a:pt x="59" y="822"/>
                </a:lnTo>
                <a:cubicBezTo>
                  <a:pt x="84" y="822"/>
                  <a:pt x="105" y="841"/>
                  <a:pt x="107" y="866"/>
                </a:cubicBezTo>
                <a:lnTo>
                  <a:pt x="108" y="875"/>
                </a:lnTo>
                <a:lnTo>
                  <a:pt x="108" y="880"/>
                </a:lnTo>
                <a:cubicBezTo>
                  <a:pt x="108" y="906"/>
                  <a:pt x="86" y="928"/>
                  <a:pt x="60" y="928"/>
                </a:cubicBezTo>
                <a:lnTo>
                  <a:pt x="59" y="928"/>
                </a:lnTo>
                <a:lnTo>
                  <a:pt x="59" y="832"/>
                </a:lnTo>
                <a:lnTo>
                  <a:pt x="59" y="832"/>
                </a:lnTo>
                <a:cubicBezTo>
                  <a:pt x="82" y="832"/>
                  <a:pt x="102" y="848"/>
                  <a:pt x="107" y="871"/>
                </a:cubicBezTo>
                <a:lnTo>
                  <a:pt x="107" y="873"/>
                </a:lnTo>
                <a:cubicBezTo>
                  <a:pt x="108" y="876"/>
                  <a:pt x="108" y="879"/>
                  <a:pt x="108" y="882"/>
                </a:cubicBezTo>
                <a:lnTo>
                  <a:pt x="108" y="884"/>
                </a:lnTo>
                <a:cubicBezTo>
                  <a:pt x="108" y="911"/>
                  <a:pt x="86" y="932"/>
                  <a:pt x="60" y="932"/>
                </a:cubicBezTo>
                <a:lnTo>
                  <a:pt x="59" y="932"/>
                </a:lnTo>
                <a:lnTo>
                  <a:pt x="58" y="932"/>
                </a:lnTo>
                <a:lnTo>
                  <a:pt x="106" y="884"/>
                </a:lnTo>
                <a:lnTo>
                  <a:pt x="106" y="884"/>
                </a:lnTo>
                <a:lnTo>
                  <a:pt x="106" y="889"/>
                </a:lnTo>
                <a:cubicBezTo>
                  <a:pt x="108" y="902"/>
                  <a:pt x="103" y="916"/>
                  <a:pt x="94" y="926"/>
                </a:cubicBezTo>
                <a:cubicBezTo>
                  <a:pt x="85" y="936"/>
                  <a:pt x="72" y="942"/>
                  <a:pt x="58" y="942"/>
                </a:cubicBezTo>
                <a:lnTo>
                  <a:pt x="57" y="942"/>
                </a:lnTo>
                <a:cubicBezTo>
                  <a:pt x="31" y="942"/>
                  <a:pt x="9" y="920"/>
                  <a:pt x="9" y="894"/>
                </a:cubicBezTo>
                <a:lnTo>
                  <a:pt x="9" y="891"/>
                </a:lnTo>
                <a:lnTo>
                  <a:pt x="9" y="889"/>
                </a:lnTo>
                <a:cubicBezTo>
                  <a:pt x="9" y="864"/>
                  <a:pt x="29" y="844"/>
                  <a:pt x="54" y="842"/>
                </a:cubicBezTo>
                <a:cubicBezTo>
                  <a:pt x="78" y="840"/>
                  <a:pt x="101" y="857"/>
                  <a:pt x="105" y="882"/>
                </a:cubicBezTo>
                <a:lnTo>
                  <a:pt x="105" y="885"/>
                </a:lnTo>
                <a:lnTo>
                  <a:pt x="104" y="877"/>
                </a:lnTo>
                <a:lnTo>
                  <a:pt x="104" y="879"/>
                </a:lnTo>
                <a:lnTo>
                  <a:pt x="10" y="894"/>
                </a:lnTo>
                <a:lnTo>
                  <a:pt x="11" y="896"/>
                </a:lnTo>
                <a:lnTo>
                  <a:pt x="10" y="892"/>
                </a:lnTo>
                <a:lnTo>
                  <a:pt x="9" y="882"/>
                </a:lnTo>
                <a:lnTo>
                  <a:pt x="9" y="880"/>
                </a:lnTo>
                <a:cubicBezTo>
                  <a:pt x="9" y="855"/>
                  <a:pt x="29" y="834"/>
                  <a:pt x="54" y="832"/>
                </a:cubicBezTo>
                <a:cubicBezTo>
                  <a:pt x="78" y="830"/>
                  <a:pt x="101" y="847"/>
                  <a:pt x="105" y="872"/>
                </a:cubicBezTo>
                <a:lnTo>
                  <a:pt x="105" y="876"/>
                </a:lnTo>
                <a:lnTo>
                  <a:pt x="106" y="882"/>
                </a:lnTo>
                <a:cubicBezTo>
                  <a:pt x="107" y="885"/>
                  <a:pt x="107" y="887"/>
                  <a:pt x="107" y="889"/>
                </a:cubicBezTo>
                <a:lnTo>
                  <a:pt x="107" y="901"/>
                </a:lnTo>
                <a:lnTo>
                  <a:pt x="106" y="905"/>
                </a:lnTo>
                <a:lnTo>
                  <a:pt x="11" y="890"/>
                </a:lnTo>
                <a:lnTo>
                  <a:pt x="12" y="887"/>
                </a:lnTo>
                <a:lnTo>
                  <a:pt x="11" y="896"/>
                </a:lnTo>
                <a:lnTo>
                  <a:pt x="11" y="894"/>
                </a:lnTo>
                <a:lnTo>
                  <a:pt x="107" y="899"/>
                </a:lnTo>
                <a:lnTo>
                  <a:pt x="106" y="904"/>
                </a:lnTo>
                <a:lnTo>
                  <a:pt x="106" y="909"/>
                </a:lnTo>
                <a:cubicBezTo>
                  <a:pt x="103" y="934"/>
                  <a:pt x="81" y="953"/>
                  <a:pt x="55" y="951"/>
                </a:cubicBezTo>
                <a:cubicBezTo>
                  <a:pt x="30" y="950"/>
                  <a:pt x="10" y="929"/>
                  <a:pt x="10" y="903"/>
                </a:cubicBezTo>
                <a:lnTo>
                  <a:pt x="10" y="901"/>
                </a:lnTo>
                <a:lnTo>
                  <a:pt x="10" y="899"/>
                </a:lnTo>
                <a:lnTo>
                  <a:pt x="106" y="899"/>
                </a:lnTo>
                <a:lnTo>
                  <a:pt x="106" y="900"/>
                </a:lnTo>
                <a:cubicBezTo>
                  <a:pt x="106" y="903"/>
                  <a:pt x="106" y="905"/>
                  <a:pt x="105" y="907"/>
                </a:cubicBezTo>
                <a:lnTo>
                  <a:pt x="105" y="911"/>
                </a:lnTo>
                <a:cubicBezTo>
                  <a:pt x="105" y="914"/>
                  <a:pt x="104" y="916"/>
                  <a:pt x="103" y="919"/>
                </a:cubicBezTo>
                <a:lnTo>
                  <a:pt x="102" y="922"/>
                </a:lnTo>
                <a:lnTo>
                  <a:pt x="104" y="907"/>
                </a:lnTo>
                <a:lnTo>
                  <a:pt x="104" y="908"/>
                </a:lnTo>
                <a:lnTo>
                  <a:pt x="9" y="903"/>
                </a:lnTo>
                <a:lnTo>
                  <a:pt x="9" y="904"/>
                </a:lnTo>
                <a:lnTo>
                  <a:pt x="9" y="899"/>
                </a:lnTo>
                <a:lnTo>
                  <a:pt x="57" y="947"/>
                </a:lnTo>
                <a:lnTo>
                  <a:pt x="56" y="947"/>
                </a:lnTo>
                <a:lnTo>
                  <a:pt x="104" y="899"/>
                </a:lnTo>
                <a:lnTo>
                  <a:pt x="104" y="903"/>
                </a:lnTo>
                <a:lnTo>
                  <a:pt x="104" y="896"/>
                </a:lnTo>
                <a:lnTo>
                  <a:pt x="104" y="895"/>
                </a:lnTo>
                <a:lnTo>
                  <a:pt x="104" y="897"/>
                </a:lnTo>
                <a:cubicBezTo>
                  <a:pt x="110" y="921"/>
                  <a:pt x="97" y="945"/>
                  <a:pt x="74" y="953"/>
                </a:cubicBezTo>
                <a:cubicBezTo>
                  <a:pt x="51" y="962"/>
                  <a:pt x="25" y="952"/>
                  <a:pt x="15" y="930"/>
                </a:cubicBezTo>
                <a:lnTo>
                  <a:pt x="14" y="928"/>
                </a:lnTo>
                <a:lnTo>
                  <a:pt x="12" y="925"/>
                </a:lnTo>
                <a:lnTo>
                  <a:pt x="55" y="951"/>
                </a:lnTo>
                <a:lnTo>
                  <a:pt x="54" y="951"/>
                </a:lnTo>
                <a:lnTo>
                  <a:pt x="54" y="855"/>
                </a:lnTo>
                <a:lnTo>
                  <a:pt x="55" y="855"/>
                </a:lnTo>
                <a:cubicBezTo>
                  <a:pt x="82" y="855"/>
                  <a:pt x="103" y="877"/>
                  <a:pt x="103" y="903"/>
                </a:cubicBezTo>
                <a:lnTo>
                  <a:pt x="103" y="914"/>
                </a:lnTo>
                <a:lnTo>
                  <a:pt x="103" y="921"/>
                </a:lnTo>
                <a:cubicBezTo>
                  <a:pt x="101" y="947"/>
                  <a:pt x="80" y="966"/>
                  <a:pt x="55" y="966"/>
                </a:cubicBezTo>
                <a:lnTo>
                  <a:pt x="54" y="966"/>
                </a:lnTo>
                <a:lnTo>
                  <a:pt x="101" y="927"/>
                </a:lnTo>
                <a:lnTo>
                  <a:pt x="101" y="930"/>
                </a:lnTo>
                <a:lnTo>
                  <a:pt x="101" y="920"/>
                </a:lnTo>
                <a:lnTo>
                  <a:pt x="101" y="922"/>
                </a:lnTo>
                <a:lnTo>
                  <a:pt x="5" y="922"/>
                </a:lnTo>
                <a:lnTo>
                  <a:pt x="5" y="920"/>
                </a:lnTo>
                <a:lnTo>
                  <a:pt x="6" y="930"/>
                </a:lnTo>
                <a:lnTo>
                  <a:pt x="6" y="927"/>
                </a:lnTo>
                <a:cubicBezTo>
                  <a:pt x="1" y="902"/>
                  <a:pt x="17" y="877"/>
                  <a:pt x="42" y="871"/>
                </a:cubicBezTo>
                <a:cubicBezTo>
                  <a:pt x="68" y="865"/>
                  <a:pt x="93" y="881"/>
                  <a:pt x="100" y="906"/>
                </a:cubicBezTo>
                <a:lnTo>
                  <a:pt x="101" y="911"/>
                </a:lnTo>
                <a:lnTo>
                  <a:pt x="101" y="913"/>
                </a:lnTo>
                <a:cubicBezTo>
                  <a:pt x="104" y="927"/>
                  <a:pt x="100" y="942"/>
                  <a:pt x="91" y="953"/>
                </a:cubicBezTo>
                <a:cubicBezTo>
                  <a:pt x="82" y="964"/>
                  <a:pt x="68" y="970"/>
                  <a:pt x="54" y="970"/>
                </a:cubicBezTo>
                <a:lnTo>
                  <a:pt x="53" y="970"/>
                </a:lnTo>
                <a:lnTo>
                  <a:pt x="51" y="970"/>
                </a:lnTo>
                <a:lnTo>
                  <a:pt x="99" y="922"/>
                </a:lnTo>
                <a:lnTo>
                  <a:pt x="99" y="928"/>
                </a:lnTo>
                <a:lnTo>
                  <a:pt x="99" y="932"/>
                </a:lnTo>
                <a:lnTo>
                  <a:pt x="3" y="932"/>
                </a:lnTo>
                <a:lnTo>
                  <a:pt x="3" y="928"/>
                </a:lnTo>
                <a:lnTo>
                  <a:pt x="3" y="922"/>
                </a:lnTo>
                <a:cubicBezTo>
                  <a:pt x="3" y="896"/>
                  <a:pt x="25" y="874"/>
                  <a:pt x="51" y="874"/>
                </a:cubicBezTo>
                <a:lnTo>
                  <a:pt x="52" y="874"/>
                </a:lnTo>
                <a:cubicBezTo>
                  <a:pt x="67" y="874"/>
                  <a:pt x="81" y="882"/>
                  <a:pt x="90" y="894"/>
                </a:cubicBezTo>
                <a:cubicBezTo>
                  <a:pt x="100" y="906"/>
                  <a:pt x="102" y="922"/>
                  <a:pt x="98" y="936"/>
                </a:cubicBezTo>
                <a:lnTo>
                  <a:pt x="98" y="937"/>
                </a:lnTo>
                <a:lnTo>
                  <a:pt x="97" y="938"/>
                </a:lnTo>
                <a:lnTo>
                  <a:pt x="97" y="942"/>
                </a:lnTo>
                <a:cubicBezTo>
                  <a:pt x="94" y="968"/>
                  <a:pt x="72" y="986"/>
                  <a:pt x="46" y="985"/>
                </a:cubicBezTo>
                <a:cubicBezTo>
                  <a:pt x="21" y="983"/>
                  <a:pt x="1" y="962"/>
                  <a:pt x="1" y="937"/>
                </a:cubicBezTo>
                <a:lnTo>
                  <a:pt x="1" y="937"/>
                </a:lnTo>
                <a:lnTo>
                  <a:pt x="1" y="933"/>
                </a:lnTo>
                <a:lnTo>
                  <a:pt x="96" y="927"/>
                </a:lnTo>
                <a:lnTo>
                  <a:pt x="96" y="931"/>
                </a:lnTo>
                <a:lnTo>
                  <a:pt x="96" y="937"/>
                </a:lnTo>
                <a:cubicBezTo>
                  <a:pt x="96" y="963"/>
                  <a:pt x="75" y="985"/>
                  <a:pt x="48" y="985"/>
                </a:cubicBezTo>
                <a:cubicBezTo>
                  <a:pt x="22" y="985"/>
                  <a:pt x="0" y="963"/>
                  <a:pt x="0" y="93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40"/>
          <p:cNvSpPr>
            <a:spLocks/>
          </p:cNvSpPr>
          <p:nvPr/>
        </p:nvSpPr>
        <p:spPr bwMode="auto">
          <a:xfrm>
            <a:off x="6965950" y="2649538"/>
            <a:ext cx="127000" cy="206375"/>
          </a:xfrm>
          <a:custGeom>
            <a:avLst/>
            <a:gdLst>
              <a:gd name="T0" fmla="*/ 106 w 444"/>
              <a:gd name="T1" fmla="*/ 622 h 716"/>
              <a:gd name="T2" fmla="*/ 24 w 444"/>
              <a:gd name="T3" fmla="*/ 628 h 716"/>
              <a:gd name="T4" fmla="*/ 29 w 444"/>
              <a:gd name="T5" fmla="*/ 587 h 716"/>
              <a:gd name="T6" fmla="*/ 75 w 444"/>
              <a:gd name="T7" fmla="*/ 523 h 716"/>
              <a:gd name="T8" fmla="*/ 149 w 444"/>
              <a:gd name="T9" fmla="*/ 546 h 716"/>
              <a:gd name="T10" fmla="*/ 153 w 444"/>
              <a:gd name="T11" fmla="*/ 523 h 716"/>
              <a:gd name="T12" fmla="*/ 166 w 444"/>
              <a:gd name="T13" fmla="*/ 511 h 716"/>
              <a:gd name="T14" fmla="*/ 177 w 444"/>
              <a:gd name="T15" fmla="*/ 467 h 716"/>
              <a:gd name="T16" fmla="*/ 149 w 444"/>
              <a:gd name="T17" fmla="*/ 399 h 716"/>
              <a:gd name="T18" fmla="*/ 105 w 444"/>
              <a:gd name="T19" fmla="*/ 412 h 716"/>
              <a:gd name="T20" fmla="*/ 212 w 444"/>
              <a:gd name="T21" fmla="*/ 393 h 716"/>
              <a:gd name="T22" fmla="*/ 125 w 444"/>
              <a:gd name="T23" fmla="*/ 382 h 716"/>
              <a:gd name="T24" fmla="*/ 182 w 444"/>
              <a:gd name="T25" fmla="*/ 313 h 716"/>
              <a:gd name="T26" fmla="*/ 193 w 444"/>
              <a:gd name="T27" fmla="*/ 299 h 716"/>
              <a:gd name="T28" fmla="*/ 201 w 444"/>
              <a:gd name="T29" fmla="*/ 270 h 716"/>
              <a:gd name="T30" fmla="*/ 166 w 444"/>
              <a:gd name="T31" fmla="*/ 299 h 716"/>
              <a:gd name="T32" fmla="*/ 172 w 444"/>
              <a:gd name="T33" fmla="*/ 285 h 716"/>
              <a:gd name="T34" fmla="*/ 184 w 444"/>
              <a:gd name="T35" fmla="*/ 262 h 716"/>
              <a:gd name="T36" fmla="*/ 194 w 444"/>
              <a:gd name="T37" fmla="*/ 232 h 716"/>
              <a:gd name="T38" fmla="*/ 297 w 444"/>
              <a:gd name="T39" fmla="*/ 200 h 716"/>
              <a:gd name="T40" fmla="*/ 218 w 444"/>
              <a:gd name="T41" fmla="*/ 211 h 716"/>
              <a:gd name="T42" fmla="*/ 227 w 444"/>
              <a:gd name="T43" fmla="*/ 178 h 716"/>
              <a:gd name="T44" fmla="*/ 244 w 444"/>
              <a:gd name="T45" fmla="*/ 164 h 716"/>
              <a:gd name="T46" fmla="*/ 252 w 444"/>
              <a:gd name="T47" fmla="*/ 142 h 716"/>
              <a:gd name="T48" fmla="*/ 348 w 444"/>
              <a:gd name="T49" fmla="*/ 104 h 716"/>
              <a:gd name="T50" fmla="*/ 277 w 444"/>
              <a:gd name="T51" fmla="*/ 124 h 716"/>
              <a:gd name="T52" fmla="*/ 283 w 444"/>
              <a:gd name="T53" fmla="*/ 100 h 716"/>
              <a:gd name="T54" fmla="*/ 283 w 444"/>
              <a:gd name="T55" fmla="*/ 100 h 716"/>
              <a:gd name="T56" fmla="*/ 334 w 444"/>
              <a:gd name="T57" fmla="*/ 39 h 716"/>
              <a:gd name="T58" fmla="*/ 351 w 444"/>
              <a:gd name="T59" fmla="*/ 129 h 716"/>
              <a:gd name="T60" fmla="*/ 377 w 444"/>
              <a:gd name="T61" fmla="*/ 14 h 716"/>
              <a:gd name="T62" fmla="*/ 378 w 444"/>
              <a:gd name="T63" fmla="*/ 104 h 716"/>
              <a:gd name="T64" fmla="*/ 376 w 444"/>
              <a:gd name="T65" fmla="*/ 109 h 716"/>
              <a:gd name="T66" fmla="*/ 334 w 444"/>
              <a:gd name="T67" fmla="*/ 86 h 716"/>
              <a:gd name="T68" fmla="*/ 354 w 444"/>
              <a:gd name="T69" fmla="*/ 124 h 716"/>
              <a:gd name="T70" fmla="*/ 294 w 444"/>
              <a:gd name="T71" fmla="*/ 91 h 716"/>
              <a:gd name="T72" fmla="*/ 377 w 444"/>
              <a:gd name="T73" fmla="*/ 125 h 716"/>
              <a:gd name="T74" fmla="*/ 367 w 444"/>
              <a:gd name="T75" fmla="*/ 119 h 716"/>
              <a:gd name="T76" fmla="*/ 371 w 444"/>
              <a:gd name="T77" fmla="*/ 123 h 716"/>
              <a:gd name="T78" fmla="*/ 340 w 444"/>
              <a:gd name="T79" fmla="*/ 177 h 716"/>
              <a:gd name="T80" fmla="*/ 342 w 444"/>
              <a:gd name="T81" fmla="*/ 174 h 716"/>
              <a:gd name="T82" fmla="*/ 279 w 444"/>
              <a:gd name="T83" fmla="*/ 233 h 716"/>
              <a:gd name="T84" fmla="*/ 222 w 444"/>
              <a:gd name="T85" fmla="*/ 212 h 716"/>
              <a:gd name="T86" fmla="*/ 308 w 444"/>
              <a:gd name="T87" fmla="*/ 239 h 716"/>
              <a:gd name="T88" fmla="*/ 246 w 444"/>
              <a:gd name="T89" fmla="*/ 285 h 716"/>
              <a:gd name="T90" fmla="*/ 280 w 444"/>
              <a:gd name="T91" fmla="*/ 280 h 716"/>
              <a:gd name="T92" fmla="*/ 268 w 444"/>
              <a:gd name="T93" fmla="*/ 277 h 716"/>
              <a:gd name="T94" fmla="*/ 262 w 444"/>
              <a:gd name="T95" fmla="*/ 285 h 716"/>
              <a:gd name="T96" fmla="*/ 249 w 444"/>
              <a:gd name="T97" fmla="*/ 328 h 716"/>
              <a:gd name="T98" fmla="*/ 193 w 444"/>
              <a:gd name="T99" fmla="*/ 395 h 716"/>
              <a:gd name="T100" fmla="*/ 226 w 444"/>
              <a:gd name="T101" fmla="*/ 379 h 716"/>
              <a:gd name="T102" fmla="*/ 220 w 444"/>
              <a:gd name="T103" fmla="*/ 389 h 716"/>
              <a:gd name="T104" fmla="*/ 164 w 444"/>
              <a:gd name="T105" fmla="*/ 452 h 716"/>
              <a:gd name="T106" fmla="*/ 104 w 444"/>
              <a:gd name="T107" fmla="*/ 421 h 716"/>
              <a:gd name="T108" fmla="*/ 111 w 444"/>
              <a:gd name="T109" fmla="*/ 479 h 716"/>
              <a:gd name="T110" fmla="*/ 82 w 444"/>
              <a:gd name="T111" fmla="*/ 485 h 716"/>
              <a:gd name="T112" fmla="*/ 118 w 444"/>
              <a:gd name="T113" fmla="*/ 451 h 716"/>
              <a:gd name="T114" fmla="*/ 58 w 444"/>
              <a:gd name="T115" fmla="*/ 520 h 716"/>
              <a:gd name="T116" fmla="*/ 96 w 444"/>
              <a:gd name="T117" fmla="*/ 590 h 716"/>
              <a:gd name="T118" fmla="*/ 81 w 444"/>
              <a:gd name="T119" fmla="*/ 628 h 716"/>
              <a:gd name="T120" fmla="*/ 32 w 444"/>
              <a:gd name="T121" fmla="*/ 620 h 716"/>
              <a:gd name="T122" fmla="*/ 111 w 444"/>
              <a:gd name="T123" fmla="*/ 599 h 716"/>
              <a:gd name="T124" fmla="*/ 6 w 444"/>
              <a:gd name="T125" fmla="*/ 66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4" h="716">
                <a:moveTo>
                  <a:pt x="49" y="612"/>
                </a:moveTo>
                <a:lnTo>
                  <a:pt x="49" y="612"/>
                </a:lnTo>
                <a:lnTo>
                  <a:pt x="50" y="612"/>
                </a:lnTo>
                <a:cubicBezTo>
                  <a:pt x="64" y="612"/>
                  <a:pt x="77" y="619"/>
                  <a:pt x="87" y="629"/>
                </a:cubicBezTo>
                <a:cubicBezTo>
                  <a:pt x="96" y="640"/>
                  <a:pt x="100" y="654"/>
                  <a:pt x="97" y="668"/>
                </a:cubicBezTo>
                <a:lnTo>
                  <a:pt x="97" y="671"/>
                </a:lnTo>
                <a:lnTo>
                  <a:pt x="96" y="677"/>
                </a:lnTo>
                <a:cubicBezTo>
                  <a:pt x="90" y="701"/>
                  <a:pt x="67" y="716"/>
                  <a:pt x="43" y="713"/>
                </a:cubicBezTo>
                <a:cubicBezTo>
                  <a:pt x="19" y="710"/>
                  <a:pt x="1" y="690"/>
                  <a:pt x="1" y="665"/>
                </a:cubicBezTo>
                <a:lnTo>
                  <a:pt x="1" y="664"/>
                </a:lnTo>
                <a:lnTo>
                  <a:pt x="1" y="671"/>
                </a:lnTo>
                <a:lnTo>
                  <a:pt x="1" y="667"/>
                </a:lnTo>
                <a:cubicBezTo>
                  <a:pt x="0" y="662"/>
                  <a:pt x="0" y="656"/>
                  <a:pt x="2" y="650"/>
                </a:cubicBezTo>
                <a:lnTo>
                  <a:pt x="3" y="646"/>
                </a:lnTo>
                <a:lnTo>
                  <a:pt x="1" y="656"/>
                </a:lnTo>
                <a:lnTo>
                  <a:pt x="1" y="652"/>
                </a:lnTo>
                <a:lnTo>
                  <a:pt x="1" y="647"/>
                </a:lnTo>
                <a:lnTo>
                  <a:pt x="1" y="643"/>
                </a:lnTo>
                <a:lnTo>
                  <a:pt x="4" y="658"/>
                </a:lnTo>
                <a:lnTo>
                  <a:pt x="3" y="657"/>
                </a:lnTo>
                <a:lnTo>
                  <a:pt x="97" y="641"/>
                </a:lnTo>
                <a:lnTo>
                  <a:pt x="97" y="644"/>
                </a:lnTo>
                <a:lnTo>
                  <a:pt x="97" y="651"/>
                </a:lnTo>
                <a:lnTo>
                  <a:pt x="97" y="657"/>
                </a:lnTo>
                <a:lnTo>
                  <a:pt x="97" y="660"/>
                </a:lnTo>
                <a:lnTo>
                  <a:pt x="15" y="627"/>
                </a:lnTo>
                <a:lnTo>
                  <a:pt x="16" y="626"/>
                </a:lnTo>
                <a:lnTo>
                  <a:pt x="2" y="653"/>
                </a:lnTo>
                <a:lnTo>
                  <a:pt x="2" y="650"/>
                </a:lnTo>
                <a:lnTo>
                  <a:pt x="3" y="646"/>
                </a:lnTo>
                <a:lnTo>
                  <a:pt x="2" y="653"/>
                </a:lnTo>
                <a:lnTo>
                  <a:pt x="2" y="651"/>
                </a:lnTo>
                <a:cubicBezTo>
                  <a:pt x="2" y="624"/>
                  <a:pt x="24" y="603"/>
                  <a:pt x="50" y="603"/>
                </a:cubicBezTo>
                <a:cubicBezTo>
                  <a:pt x="77" y="603"/>
                  <a:pt x="98" y="624"/>
                  <a:pt x="98" y="651"/>
                </a:cubicBezTo>
                <a:lnTo>
                  <a:pt x="98" y="652"/>
                </a:lnTo>
                <a:lnTo>
                  <a:pt x="98" y="655"/>
                </a:lnTo>
                <a:cubicBezTo>
                  <a:pt x="98" y="658"/>
                  <a:pt x="98" y="660"/>
                  <a:pt x="98" y="662"/>
                </a:cubicBezTo>
                <a:lnTo>
                  <a:pt x="97" y="666"/>
                </a:lnTo>
                <a:lnTo>
                  <a:pt x="98" y="659"/>
                </a:lnTo>
                <a:lnTo>
                  <a:pt x="98" y="660"/>
                </a:lnTo>
                <a:lnTo>
                  <a:pt x="7" y="639"/>
                </a:lnTo>
                <a:lnTo>
                  <a:pt x="8" y="638"/>
                </a:lnTo>
                <a:lnTo>
                  <a:pt x="3" y="653"/>
                </a:lnTo>
                <a:lnTo>
                  <a:pt x="3" y="649"/>
                </a:lnTo>
                <a:lnTo>
                  <a:pt x="4" y="646"/>
                </a:lnTo>
                <a:lnTo>
                  <a:pt x="4" y="641"/>
                </a:lnTo>
                <a:cubicBezTo>
                  <a:pt x="7" y="618"/>
                  <a:pt x="25" y="601"/>
                  <a:pt x="47" y="599"/>
                </a:cubicBezTo>
                <a:cubicBezTo>
                  <a:pt x="70" y="596"/>
                  <a:pt x="90" y="610"/>
                  <a:pt x="98" y="631"/>
                </a:cubicBezTo>
                <a:lnTo>
                  <a:pt x="98" y="633"/>
                </a:lnTo>
                <a:cubicBezTo>
                  <a:pt x="99" y="635"/>
                  <a:pt x="99" y="638"/>
                  <a:pt x="100" y="640"/>
                </a:cubicBezTo>
                <a:lnTo>
                  <a:pt x="100" y="643"/>
                </a:lnTo>
                <a:lnTo>
                  <a:pt x="53" y="603"/>
                </a:lnTo>
                <a:lnTo>
                  <a:pt x="54" y="603"/>
                </a:lnTo>
                <a:lnTo>
                  <a:pt x="20" y="617"/>
                </a:lnTo>
                <a:lnTo>
                  <a:pt x="23" y="615"/>
                </a:lnTo>
                <a:lnTo>
                  <a:pt x="29" y="609"/>
                </a:lnTo>
                <a:cubicBezTo>
                  <a:pt x="43" y="597"/>
                  <a:pt x="63" y="595"/>
                  <a:pt x="80" y="603"/>
                </a:cubicBezTo>
                <a:cubicBezTo>
                  <a:pt x="96" y="611"/>
                  <a:pt x="107" y="628"/>
                  <a:pt x="107" y="646"/>
                </a:cubicBezTo>
                <a:lnTo>
                  <a:pt x="107" y="649"/>
                </a:lnTo>
                <a:cubicBezTo>
                  <a:pt x="107" y="656"/>
                  <a:pt x="105" y="664"/>
                  <a:pt x="102" y="670"/>
                </a:cubicBezTo>
                <a:lnTo>
                  <a:pt x="101" y="672"/>
                </a:lnTo>
                <a:cubicBezTo>
                  <a:pt x="90" y="693"/>
                  <a:pt x="66" y="704"/>
                  <a:pt x="44" y="697"/>
                </a:cubicBezTo>
                <a:cubicBezTo>
                  <a:pt x="22" y="690"/>
                  <a:pt x="7" y="668"/>
                  <a:pt x="10" y="645"/>
                </a:cubicBezTo>
                <a:lnTo>
                  <a:pt x="11" y="641"/>
                </a:lnTo>
                <a:lnTo>
                  <a:pt x="12" y="633"/>
                </a:lnTo>
                <a:lnTo>
                  <a:pt x="13" y="631"/>
                </a:lnTo>
                <a:lnTo>
                  <a:pt x="12" y="638"/>
                </a:lnTo>
                <a:lnTo>
                  <a:pt x="12" y="637"/>
                </a:lnTo>
                <a:cubicBezTo>
                  <a:pt x="12" y="614"/>
                  <a:pt x="28" y="594"/>
                  <a:pt x="51" y="590"/>
                </a:cubicBezTo>
                <a:cubicBezTo>
                  <a:pt x="73" y="585"/>
                  <a:pt x="96" y="598"/>
                  <a:pt x="105" y="619"/>
                </a:cubicBezTo>
                <a:lnTo>
                  <a:pt x="106" y="622"/>
                </a:lnTo>
                <a:lnTo>
                  <a:pt x="108" y="630"/>
                </a:lnTo>
                <a:lnTo>
                  <a:pt x="13" y="641"/>
                </a:lnTo>
                <a:lnTo>
                  <a:pt x="13" y="639"/>
                </a:lnTo>
                <a:lnTo>
                  <a:pt x="13" y="637"/>
                </a:lnTo>
                <a:cubicBezTo>
                  <a:pt x="13" y="612"/>
                  <a:pt x="32" y="592"/>
                  <a:pt x="57" y="589"/>
                </a:cubicBezTo>
                <a:cubicBezTo>
                  <a:pt x="81" y="587"/>
                  <a:pt x="104" y="603"/>
                  <a:pt x="109" y="628"/>
                </a:cubicBezTo>
                <a:lnTo>
                  <a:pt x="109" y="630"/>
                </a:lnTo>
                <a:lnTo>
                  <a:pt x="109" y="630"/>
                </a:lnTo>
                <a:lnTo>
                  <a:pt x="15" y="636"/>
                </a:lnTo>
                <a:lnTo>
                  <a:pt x="15" y="632"/>
                </a:lnTo>
                <a:lnTo>
                  <a:pt x="16" y="627"/>
                </a:lnTo>
                <a:cubicBezTo>
                  <a:pt x="18" y="604"/>
                  <a:pt x="37" y="585"/>
                  <a:pt x="61" y="584"/>
                </a:cubicBezTo>
                <a:cubicBezTo>
                  <a:pt x="85" y="583"/>
                  <a:pt x="106" y="599"/>
                  <a:pt x="111" y="623"/>
                </a:cubicBezTo>
                <a:lnTo>
                  <a:pt x="111" y="625"/>
                </a:lnTo>
                <a:cubicBezTo>
                  <a:pt x="112" y="628"/>
                  <a:pt x="112" y="631"/>
                  <a:pt x="112" y="634"/>
                </a:cubicBezTo>
                <a:lnTo>
                  <a:pt x="112" y="637"/>
                </a:lnTo>
                <a:cubicBezTo>
                  <a:pt x="112" y="663"/>
                  <a:pt x="90" y="685"/>
                  <a:pt x="64" y="685"/>
                </a:cubicBezTo>
                <a:cubicBezTo>
                  <a:pt x="37" y="685"/>
                  <a:pt x="16" y="663"/>
                  <a:pt x="16" y="637"/>
                </a:cubicBezTo>
                <a:lnTo>
                  <a:pt x="16" y="632"/>
                </a:lnTo>
                <a:lnTo>
                  <a:pt x="16" y="627"/>
                </a:lnTo>
                <a:cubicBezTo>
                  <a:pt x="16" y="601"/>
                  <a:pt x="37" y="579"/>
                  <a:pt x="64" y="579"/>
                </a:cubicBezTo>
                <a:cubicBezTo>
                  <a:pt x="90" y="579"/>
                  <a:pt x="112" y="601"/>
                  <a:pt x="112" y="627"/>
                </a:cubicBezTo>
                <a:lnTo>
                  <a:pt x="112" y="629"/>
                </a:lnTo>
                <a:lnTo>
                  <a:pt x="112" y="632"/>
                </a:lnTo>
                <a:lnTo>
                  <a:pt x="64" y="584"/>
                </a:lnTo>
                <a:lnTo>
                  <a:pt x="65" y="584"/>
                </a:lnTo>
                <a:lnTo>
                  <a:pt x="18" y="623"/>
                </a:lnTo>
                <a:lnTo>
                  <a:pt x="18" y="620"/>
                </a:lnTo>
                <a:lnTo>
                  <a:pt x="17" y="629"/>
                </a:lnTo>
                <a:lnTo>
                  <a:pt x="17" y="627"/>
                </a:lnTo>
                <a:lnTo>
                  <a:pt x="113" y="637"/>
                </a:lnTo>
                <a:lnTo>
                  <a:pt x="112" y="639"/>
                </a:lnTo>
                <a:lnTo>
                  <a:pt x="111" y="644"/>
                </a:lnTo>
                <a:cubicBezTo>
                  <a:pt x="105" y="667"/>
                  <a:pt x="83" y="683"/>
                  <a:pt x="59" y="680"/>
                </a:cubicBezTo>
                <a:cubicBezTo>
                  <a:pt x="35" y="677"/>
                  <a:pt x="16" y="656"/>
                  <a:pt x="16" y="632"/>
                </a:cubicBezTo>
                <a:lnTo>
                  <a:pt x="16" y="629"/>
                </a:lnTo>
                <a:lnTo>
                  <a:pt x="17" y="619"/>
                </a:lnTo>
                <a:lnTo>
                  <a:pt x="17" y="612"/>
                </a:lnTo>
                <a:lnTo>
                  <a:pt x="17" y="606"/>
                </a:lnTo>
                <a:lnTo>
                  <a:pt x="17" y="603"/>
                </a:lnTo>
                <a:lnTo>
                  <a:pt x="99" y="637"/>
                </a:lnTo>
                <a:lnTo>
                  <a:pt x="98" y="638"/>
                </a:lnTo>
                <a:lnTo>
                  <a:pt x="112" y="604"/>
                </a:lnTo>
                <a:lnTo>
                  <a:pt x="112" y="606"/>
                </a:lnTo>
                <a:lnTo>
                  <a:pt x="112" y="617"/>
                </a:lnTo>
                <a:lnTo>
                  <a:pt x="112" y="620"/>
                </a:lnTo>
                <a:lnTo>
                  <a:pt x="112" y="622"/>
                </a:lnTo>
                <a:cubicBezTo>
                  <a:pt x="112" y="649"/>
                  <a:pt x="90" y="670"/>
                  <a:pt x="64" y="670"/>
                </a:cubicBezTo>
                <a:cubicBezTo>
                  <a:pt x="37" y="670"/>
                  <a:pt x="16" y="649"/>
                  <a:pt x="16" y="622"/>
                </a:cubicBezTo>
                <a:lnTo>
                  <a:pt x="16" y="619"/>
                </a:lnTo>
                <a:lnTo>
                  <a:pt x="16" y="613"/>
                </a:lnTo>
                <a:lnTo>
                  <a:pt x="16" y="606"/>
                </a:lnTo>
                <a:lnTo>
                  <a:pt x="17" y="614"/>
                </a:lnTo>
                <a:lnTo>
                  <a:pt x="16" y="611"/>
                </a:lnTo>
                <a:lnTo>
                  <a:pt x="111" y="603"/>
                </a:lnTo>
                <a:lnTo>
                  <a:pt x="111" y="605"/>
                </a:lnTo>
                <a:lnTo>
                  <a:pt x="111" y="610"/>
                </a:lnTo>
                <a:lnTo>
                  <a:pt x="111" y="615"/>
                </a:lnTo>
                <a:lnTo>
                  <a:pt x="111" y="618"/>
                </a:lnTo>
                <a:lnTo>
                  <a:pt x="18" y="603"/>
                </a:lnTo>
                <a:lnTo>
                  <a:pt x="18" y="601"/>
                </a:lnTo>
                <a:lnTo>
                  <a:pt x="19" y="600"/>
                </a:lnTo>
                <a:cubicBezTo>
                  <a:pt x="25" y="579"/>
                  <a:pt x="44" y="565"/>
                  <a:pt x="65" y="565"/>
                </a:cubicBezTo>
                <a:lnTo>
                  <a:pt x="67" y="565"/>
                </a:lnTo>
                <a:lnTo>
                  <a:pt x="70" y="565"/>
                </a:lnTo>
                <a:cubicBezTo>
                  <a:pt x="91" y="565"/>
                  <a:pt x="109" y="578"/>
                  <a:pt x="116" y="598"/>
                </a:cubicBezTo>
                <a:lnTo>
                  <a:pt x="117" y="601"/>
                </a:lnTo>
                <a:lnTo>
                  <a:pt x="118" y="606"/>
                </a:lnTo>
                <a:cubicBezTo>
                  <a:pt x="124" y="632"/>
                  <a:pt x="109" y="658"/>
                  <a:pt x="83" y="665"/>
                </a:cubicBezTo>
                <a:cubicBezTo>
                  <a:pt x="57" y="671"/>
                  <a:pt x="31" y="655"/>
                  <a:pt x="25" y="630"/>
                </a:cubicBezTo>
                <a:lnTo>
                  <a:pt x="24" y="628"/>
                </a:lnTo>
                <a:lnTo>
                  <a:pt x="23" y="621"/>
                </a:lnTo>
                <a:cubicBezTo>
                  <a:pt x="21" y="607"/>
                  <a:pt x="25" y="593"/>
                  <a:pt x="34" y="582"/>
                </a:cubicBezTo>
                <a:cubicBezTo>
                  <a:pt x="43" y="571"/>
                  <a:pt x="56" y="565"/>
                  <a:pt x="70" y="565"/>
                </a:cubicBezTo>
                <a:lnTo>
                  <a:pt x="71" y="565"/>
                </a:lnTo>
                <a:cubicBezTo>
                  <a:pt x="95" y="565"/>
                  <a:pt x="115" y="582"/>
                  <a:pt x="119" y="605"/>
                </a:cubicBezTo>
                <a:cubicBezTo>
                  <a:pt x="123" y="629"/>
                  <a:pt x="109" y="651"/>
                  <a:pt x="87" y="659"/>
                </a:cubicBezTo>
                <a:lnTo>
                  <a:pt x="85" y="659"/>
                </a:lnTo>
                <a:cubicBezTo>
                  <a:pt x="76" y="662"/>
                  <a:pt x="67" y="662"/>
                  <a:pt x="58" y="660"/>
                </a:cubicBezTo>
                <a:lnTo>
                  <a:pt x="56" y="660"/>
                </a:lnTo>
                <a:cubicBezTo>
                  <a:pt x="38" y="655"/>
                  <a:pt x="25" y="641"/>
                  <a:pt x="21" y="622"/>
                </a:cubicBezTo>
                <a:lnTo>
                  <a:pt x="20" y="617"/>
                </a:lnTo>
                <a:lnTo>
                  <a:pt x="19" y="609"/>
                </a:lnTo>
                <a:cubicBezTo>
                  <a:pt x="16" y="584"/>
                  <a:pt x="33" y="561"/>
                  <a:pt x="58" y="556"/>
                </a:cubicBezTo>
                <a:cubicBezTo>
                  <a:pt x="83" y="552"/>
                  <a:pt x="107" y="567"/>
                  <a:pt x="113" y="592"/>
                </a:cubicBezTo>
                <a:lnTo>
                  <a:pt x="114" y="594"/>
                </a:lnTo>
                <a:lnTo>
                  <a:pt x="115" y="601"/>
                </a:lnTo>
                <a:lnTo>
                  <a:pt x="67" y="560"/>
                </a:lnTo>
                <a:lnTo>
                  <a:pt x="68" y="560"/>
                </a:lnTo>
                <a:lnTo>
                  <a:pt x="20" y="608"/>
                </a:lnTo>
                <a:lnTo>
                  <a:pt x="20" y="605"/>
                </a:lnTo>
                <a:lnTo>
                  <a:pt x="20" y="603"/>
                </a:lnTo>
                <a:cubicBezTo>
                  <a:pt x="20" y="579"/>
                  <a:pt x="39" y="558"/>
                  <a:pt x="63" y="556"/>
                </a:cubicBezTo>
                <a:cubicBezTo>
                  <a:pt x="88" y="553"/>
                  <a:pt x="110" y="570"/>
                  <a:pt x="115" y="594"/>
                </a:cubicBezTo>
                <a:lnTo>
                  <a:pt x="116" y="597"/>
                </a:lnTo>
                <a:cubicBezTo>
                  <a:pt x="116" y="600"/>
                  <a:pt x="116" y="603"/>
                  <a:pt x="116" y="606"/>
                </a:cubicBezTo>
                <a:lnTo>
                  <a:pt x="116" y="608"/>
                </a:lnTo>
                <a:cubicBezTo>
                  <a:pt x="116" y="635"/>
                  <a:pt x="95" y="656"/>
                  <a:pt x="68" y="656"/>
                </a:cubicBezTo>
                <a:cubicBezTo>
                  <a:pt x="42" y="656"/>
                  <a:pt x="20" y="635"/>
                  <a:pt x="20" y="608"/>
                </a:cubicBezTo>
                <a:lnTo>
                  <a:pt x="20" y="603"/>
                </a:lnTo>
                <a:lnTo>
                  <a:pt x="20" y="604"/>
                </a:lnTo>
                <a:lnTo>
                  <a:pt x="115" y="608"/>
                </a:lnTo>
                <a:lnTo>
                  <a:pt x="115" y="611"/>
                </a:lnTo>
                <a:lnTo>
                  <a:pt x="115" y="601"/>
                </a:lnTo>
                <a:lnTo>
                  <a:pt x="115" y="603"/>
                </a:lnTo>
                <a:lnTo>
                  <a:pt x="21" y="593"/>
                </a:lnTo>
                <a:lnTo>
                  <a:pt x="22" y="589"/>
                </a:lnTo>
                <a:lnTo>
                  <a:pt x="24" y="580"/>
                </a:lnTo>
                <a:cubicBezTo>
                  <a:pt x="31" y="555"/>
                  <a:pt x="58" y="541"/>
                  <a:pt x="83" y="548"/>
                </a:cubicBezTo>
                <a:cubicBezTo>
                  <a:pt x="108" y="555"/>
                  <a:pt x="123" y="580"/>
                  <a:pt x="117" y="606"/>
                </a:cubicBezTo>
                <a:lnTo>
                  <a:pt x="116" y="608"/>
                </a:lnTo>
                <a:lnTo>
                  <a:pt x="116" y="607"/>
                </a:lnTo>
                <a:lnTo>
                  <a:pt x="116" y="591"/>
                </a:lnTo>
                <a:lnTo>
                  <a:pt x="117" y="594"/>
                </a:lnTo>
                <a:lnTo>
                  <a:pt x="115" y="587"/>
                </a:lnTo>
                <a:lnTo>
                  <a:pt x="116" y="588"/>
                </a:lnTo>
                <a:lnTo>
                  <a:pt x="22" y="598"/>
                </a:lnTo>
                <a:lnTo>
                  <a:pt x="23" y="594"/>
                </a:lnTo>
                <a:lnTo>
                  <a:pt x="22" y="594"/>
                </a:lnTo>
                <a:cubicBezTo>
                  <a:pt x="22" y="567"/>
                  <a:pt x="44" y="546"/>
                  <a:pt x="70" y="546"/>
                </a:cubicBezTo>
                <a:lnTo>
                  <a:pt x="71" y="546"/>
                </a:lnTo>
                <a:lnTo>
                  <a:pt x="72" y="546"/>
                </a:lnTo>
                <a:cubicBezTo>
                  <a:pt x="93" y="546"/>
                  <a:pt x="111" y="559"/>
                  <a:pt x="118" y="579"/>
                </a:cubicBezTo>
                <a:lnTo>
                  <a:pt x="119" y="582"/>
                </a:lnTo>
                <a:lnTo>
                  <a:pt x="116" y="576"/>
                </a:lnTo>
                <a:lnTo>
                  <a:pt x="117" y="578"/>
                </a:lnTo>
                <a:lnTo>
                  <a:pt x="26" y="599"/>
                </a:lnTo>
                <a:lnTo>
                  <a:pt x="26" y="597"/>
                </a:lnTo>
                <a:lnTo>
                  <a:pt x="26" y="594"/>
                </a:lnTo>
                <a:lnTo>
                  <a:pt x="26" y="591"/>
                </a:lnTo>
                <a:lnTo>
                  <a:pt x="26" y="589"/>
                </a:lnTo>
                <a:cubicBezTo>
                  <a:pt x="26" y="563"/>
                  <a:pt x="48" y="541"/>
                  <a:pt x="74" y="541"/>
                </a:cubicBezTo>
                <a:cubicBezTo>
                  <a:pt x="101" y="541"/>
                  <a:pt x="122" y="563"/>
                  <a:pt x="122" y="589"/>
                </a:cubicBezTo>
                <a:lnTo>
                  <a:pt x="122" y="591"/>
                </a:lnTo>
                <a:lnTo>
                  <a:pt x="122" y="584"/>
                </a:lnTo>
                <a:lnTo>
                  <a:pt x="122" y="587"/>
                </a:lnTo>
                <a:cubicBezTo>
                  <a:pt x="123" y="589"/>
                  <a:pt x="123" y="592"/>
                  <a:pt x="123" y="594"/>
                </a:cubicBezTo>
                <a:lnTo>
                  <a:pt x="123" y="598"/>
                </a:lnTo>
                <a:lnTo>
                  <a:pt x="118" y="577"/>
                </a:lnTo>
                <a:lnTo>
                  <a:pt x="118" y="578"/>
                </a:lnTo>
                <a:lnTo>
                  <a:pt x="28" y="590"/>
                </a:lnTo>
                <a:lnTo>
                  <a:pt x="29" y="587"/>
                </a:lnTo>
                <a:lnTo>
                  <a:pt x="28" y="596"/>
                </a:lnTo>
                <a:lnTo>
                  <a:pt x="28" y="592"/>
                </a:lnTo>
                <a:lnTo>
                  <a:pt x="28" y="587"/>
                </a:lnTo>
                <a:lnTo>
                  <a:pt x="28" y="584"/>
                </a:lnTo>
                <a:cubicBezTo>
                  <a:pt x="28" y="561"/>
                  <a:pt x="45" y="541"/>
                  <a:pt x="68" y="537"/>
                </a:cubicBezTo>
                <a:cubicBezTo>
                  <a:pt x="92" y="533"/>
                  <a:pt x="114" y="547"/>
                  <a:pt x="122" y="569"/>
                </a:cubicBezTo>
                <a:lnTo>
                  <a:pt x="122" y="571"/>
                </a:lnTo>
                <a:cubicBezTo>
                  <a:pt x="123" y="574"/>
                  <a:pt x="124" y="576"/>
                  <a:pt x="124" y="579"/>
                </a:cubicBezTo>
                <a:lnTo>
                  <a:pt x="124" y="583"/>
                </a:lnTo>
                <a:lnTo>
                  <a:pt x="77" y="541"/>
                </a:lnTo>
                <a:lnTo>
                  <a:pt x="78" y="541"/>
                </a:lnTo>
                <a:cubicBezTo>
                  <a:pt x="98" y="541"/>
                  <a:pt x="115" y="553"/>
                  <a:pt x="123" y="572"/>
                </a:cubicBezTo>
                <a:lnTo>
                  <a:pt x="124" y="574"/>
                </a:lnTo>
                <a:lnTo>
                  <a:pt x="126" y="582"/>
                </a:lnTo>
                <a:lnTo>
                  <a:pt x="79" y="546"/>
                </a:lnTo>
                <a:lnTo>
                  <a:pt x="81" y="546"/>
                </a:lnTo>
                <a:cubicBezTo>
                  <a:pt x="107" y="546"/>
                  <a:pt x="129" y="567"/>
                  <a:pt x="129" y="594"/>
                </a:cubicBezTo>
                <a:cubicBezTo>
                  <a:pt x="129" y="620"/>
                  <a:pt x="107" y="642"/>
                  <a:pt x="81" y="642"/>
                </a:cubicBezTo>
                <a:lnTo>
                  <a:pt x="80" y="642"/>
                </a:lnTo>
                <a:cubicBezTo>
                  <a:pt x="66" y="642"/>
                  <a:pt x="53" y="636"/>
                  <a:pt x="44" y="626"/>
                </a:cubicBezTo>
                <a:cubicBezTo>
                  <a:pt x="35" y="616"/>
                  <a:pt x="31" y="602"/>
                  <a:pt x="32" y="589"/>
                </a:cubicBezTo>
                <a:lnTo>
                  <a:pt x="33" y="584"/>
                </a:lnTo>
                <a:lnTo>
                  <a:pt x="33" y="594"/>
                </a:lnTo>
                <a:lnTo>
                  <a:pt x="32" y="588"/>
                </a:lnTo>
                <a:lnTo>
                  <a:pt x="32" y="586"/>
                </a:lnTo>
                <a:cubicBezTo>
                  <a:pt x="29" y="564"/>
                  <a:pt x="42" y="543"/>
                  <a:pt x="63" y="535"/>
                </a:cubicBezTo>
                <a:cubicBezTo>
                  <a:pt x="84" y="527"/>
                  <a:pt x="107" y="535"/>
                  <a:pt x="119" y="553"/>
                </a:cubicBezTo>
                <a:lnTo>
                  <a:pt x="120" y="555"/>
                </a:lnTo>
                <a:cubicBezTo>
                  <a:pt x="123" y="558"/>
                  <a:pt x="125" y="562"/>
                  <a:pt x="126" y="566"/>
                </a:cubicBezTo>
                <a:lnTo>
                  <a:pt x="127" y="569"/>
                </a:lnTo>
                <a:lnTo>
                  <a:pt x="81" y="536"/>
                </a:lnTo>
                <a:lnTo>
                  <a:pt x="82" y="536"/>
                </a:lnTo>
                <a:cubicBezTo>
                  <a:pt x="108" y="536"/>
                  <a:pt x="130" y="558"/>
                  <a:pt x="130" y="584"/>
                </a:cubicBezTo>
                <a:lnTo>
                  <a:pt x="130" y="588"/>
                </a:lnTo>
                <a:lnTo>
                  <a:pt x="128" y="573"/>
                </a:lnTo>
                <a:lnTo>
                  <a:pt x="128" y="574"/>
                </a:lnTo>
                <a:lnTo>
                  <a:pt x="34" y="589"/>
                </a:lnTo>
                <a:lnTo>
                  <a:pt x="34" y="586"/>
                </a:lnTo>
                <a:lnTo>
                  <a:pt x="34" y="582"/>
                </a:lnTo>
                <a:lnTo>
                  <a:pt x="34" y="577"/>
                </a:lnTo>
                <a:lnTo>
                  <a:pt x="34" y="575"/>
                </a:lnTo>
                <a:cubicBezTo>
                  <a:pt x="34" y="548"/>
                  <a:pt x="56" y="527"/>
                  <a:pt x="82" y="527"/>
                </a:cubicBezTo>
                <a:cubicBezTo>
                  <a:pt x="109" y="527"/>
                  <a:pt x="130" y="548"/>
                  <a:pt x="130" y="575"/>
                </a:cubicBezTo>
                <a:lnTo>
                  <a:pt x="130" y="576"/>
                </a:lnTo>
                <a:lnTo>
                  <a:pt x="130" y="569"/>
                </a:lnTo>
                <a:lnTo>
                  <a:pt x="130" y="572"/>
                </a:lnTo>
                <a:cubicBezTo>
                  <a:pt x="131" y="574"/>
                  <a:pt x="131" y="577"/>
                  <a:pt x="131" y="579"/>
                </a:cubicBezTo>
                <a:lnTo>
                  <a:pt x="131" y="583"/>
                </a:lnTo>
                <a:lnTo>
                  <a:pt x="131" y="584"/>
                </a:lnTo>
                <a:cubicBezTo>
                  <a:pt x="131" y="611"/>
                  <a:pt x="109" y="632"/>
                  <a:pt x="83" y="632"/>
                </a:cubicBezTo>
                <a:cubicBezTo>
                  <a:pt x="56" y="632"/>
                  <a:pt x="35" y="611"/>
                  <a:pt x="35" y="584"/>
                </a:cubicBezTo>
                <a:lnTo>
                  <a:pt x="35" y="583"/>
                </a:lnTo>
                <a:lnTo>
                  <a:pt x="35" y="580"/>
                </a:lnTo>
                <a:lnTo>
                  <a:pt x="35" y="575"/>
                </a:lnTo>
                <a:cubicBezTo>
                  <a:pt x="35" y="550"/>
                  <a:pt x="54" y="530"/>
                  <a:pt x="78" y="527"/>
                </a:cubicBezTo>
                <a:cubicBezTo>
                  <a:pt x="103" y="525"/>
                  <a:pt x="125" y="541"/>
                  <a:pt x="130" y="566"/>
                </a:cubicBezTo>
                <a:lnTo>
                  <a:pt x="131" y="568"/>
                </a:lnTo>
                <a:cubicBezTo>
                  <a:pt x="131" y="571"/>
                  <a:pt x="131" y="574"/>
                  <a:pt x="131" y="577"/>
                </a:cubicBezTo>
                <a:lnTo>
                  <a:pt x="131" y="580"/>
                </a:lnTo>
                <a:lnTo>
                  <a:pt x="36" y="575"/>
                </a:lnTo>
                <a:lnTo>
                  <a:pt x="36" y="570"/>
                </a:lnTo>
                <a:lnTo>
                  <a:pt x="36" y="570"/>
                </a:lnTo>
                <a:cubicBezTo>
                  <a:pt x="36" y="546"/>
                  <a:pt x="55" y="525"/>
                  <a:pt x="79" y="523"/>
                </a:cubicBezTo>
                <a:cubicBezTo>
                  <a:pt x="104" y="520"/>
                  <a:pt x="126" y="537"/>
                  <a:pt x="131" y="561"/>
                </a:cubicBezTo>
                <a:lnTo>
                  <a:pt x="132" y="564"/>
                </a:lnTo>
                <a:lnTo>
                  <a:pt x="132" y="563"/>
                </a:lnTo>
                <a:lnTo>
                  <a:pt x="37" y="575"/>
                </a:lnTo>
                <a:lnTo>
                  <a:pt x="37" y="573"/>
                </a:lnTo>
                <a:lnTo>
                  <a:pt x="38" y="582"/>
                </a:lnTo>
                <a:lnTo>
                  <a:pt x="37" y="580"/>
                </a:lnTo>
                <a:cubicBezTo>
                  <a:pt x="32" y="554"/>
                  <a:pt x="49" y="529"/>
                  <a:pt x="75" y="523"/>
                </a:cubicBezTo>
                <a:cubicBezTo>
                  <a:pt x="101" y="518"/>
                  <a:pt x="126" y="535"/>
                  <a:pt x="132" y="561"/>
                </a:cubicBezTo>
                <a:lnTo>
                  <a:pt x="132" y="564"/>
                </a:lnTo>
                <a:cubicBezTo>
                  <a:pt x="133" y="567"/>
                  <a:pt x="133" y="570"/>
                  <a:pt x="133" y="573"/>
                </a:cubicBezTo>
                <a:lnTo>
                  <a:pt x="133" y="575"/>
                </a:lnTo>
                <a:lnTo>
                  <a:pt x="39" y="560"/>
                </a:lnTo>
                <a:lnTo>
                  <a:pt x="40" y="558"/>
                </a:lnTo>
                <a:lnTo>
                  <a:pt x="37" y="573"/>
                </a:lnTo>
                <a:lnTo>
                  <a:pt x="37" y="570"/>
                </a:lnTo>
                <a:lnTo>
                  <a:pt x="37" y="567"/>
                </a:lnTo>
                <a:lnTo>
                  <a:pt x="39" y="579"/>
                </a:lnTo>
                <a:lnTo>
                  <a:pt x="38" y="577"/>
                </a:lnTo>
                <a:lnTo>
                  <a:pt x="133" y="565"/>
                </a:lnTo>
                <a:lnTo>
                  <a:pt x="133" y="567"/>
                </a:lnTo>
                <a:lnTo>
                  <a:pt x="132" y="560"/>
                </a:lnTo>
                <a:lnTo>
                  <a:pt x="133" y="563"/>
                </a:lnTo>
                <a:lnTo>
                  <a:pt x="85" y="522"/>
                </a:lnTo>
                <a:lnTo>
                  <a:pt x="86" y="522"/>
                </a:lnTo>
                <a:lnTo>
                  <a:pt x="38" y="570"/>
                </a:lnTo>
                <a:lnTo>
                  <a:pt x="38" y="565"/>
                </a:lnTo>
                <a:lnTo>
                  <a:pt x="86" y="613"/>
                </a:lnTo>
                <a:lnTo>
                  <a:pt x="85" y="613"/>
                </a:lnTo>
                <a:lnTo>
                  <a:pt x="133" y="561"/>
                </a:lnTo>
                <a:lnTo>
                  <a:pt x="134" y="567"/>
                </a:lnTo>
                <a:lnTo>
                  <a:pt x="134" y="575"/>
                </a:lnTo>
                <a:lnTo>
                  <a:pt x="38" y="569"/>
                </a:lnTo>
                <a:lnTo>
                  <a:pt x="39" y="565"/>
                </a:lnTo>
                <a:lnTo>
                  <a:pt x="38" y="565"/>
                </a:lnTo>
                <a:lnTo>
                  <a:pt x="38" y="561"/>
                </a:lnTo>
                <a:lnTo>
                  <a:pt x="39" y="551"/>
                </a:lnTo>
                <a:cubicBezTo>
                  <a:pt x="42" y="527"/>
                  <a:pt x="62" y="508"/>
                  <a:pt x="87" y="508"/>
                </a:cubicBezTo>
                <a:lnTo>
                  <a:pt x="88" y="508"/>
                </a:lnTo>
                <a:lnTo>
                  <a:pt x="41" y="547"/>
                </a:lnTo>
                <a:lnTo>
                  <a:pt x="42" y="542"/>
                </a:lnTo>
                <a:lnTo>
                  <a:pt x="43" y="536"/>
                </a:lnTo>
                <a:cubicBezTo>
                  <a:pt x="48" y="514"/>
                  <a:pt x="67" y="499"/>
                  <a:pt x="89" y="498"/>
                </a:cubicBezTo>
                <a:cubicBezTo>
                  <a:pt x="112" y="498"/>
                  <a:pt x="131" y="513"/>
                  <a:pt x="137" y="535"/>
                </a:cubicBezTo>
                <a:lnTo>
                  <a:pt x="137" y="537"/>
                </a:lnTo>
                <a:lnTo>
                  <a:pt x="138" y="544"/>
                </a:lnTo>
                <a:lnTo>
                  <a:pt x="137" y="536"/>
                </a:lnTo>
                <a:lnTo>
                  <a:pt x="138" y="541"/>
                </a:lnTo>
                <a:cubicBezTo>
                  <a:pt x="139" y="543"/>
                  <a:pt x="139" y="546"/>
                  <a:pt x="140" y="548"/>
                </a:cubicBezTo>
                <a:lnTo>
                  <a:pt x="140" y="551"/>
                </a:lnTo>
                <a:lnTo>
                  <a:pt x="140" y="549"/>
                </a:lnTo>
                <a:lnTo>
                  <a:pt x="48" y="546"/>
                </a:lnTo>
                <a:lnTo>
                  <a:pt x="48" y="544"/>
                </a:lnTo>
                <a:lnTo>
                  <a:pt x="46" y="559"/>
                </a:lnTo>
                <a:lnTo>
                  <a:pt x="46" y="556"/>
                </a:lnTo>
                <a:lnTo>
                  <a:pt x="47" y="546"/>
                </a:lnTo>
                <a:lnTo>
                  <a:pt x="47" y="541"/>
                </a:lnTo>
                <a:lnTo>
                  <a:pt x="95" y="594"/>
                </a:lnTo>
                <a:lnTo>
                  <a:pt x="94" y="594"/>
                </a:lnTo>
                <a:cubicBezTo>
                  <a:pt x="78" y="594"/>
                  <a:pt x="62" y="586"/>
                  <a:pt x="54" y="572"/>
                </a:cubicBezTo>
                <a:cubicBezTo>
                  <a:pt x="45" y="558"/>
                  <a:pt x="44" y="540"/>
                  <a:pt x="52" y="525"/>
                </a:cubicBezTo>
                <a:lnTo>
                  <a:pt x="53" y="523"/>
                </a:lnTo>
                <a:lnTo>
                  <a:pt x="52" y="524"/>
                </a:lnTo>
                <a:cubicBezTo>
                  <a:pt x="59" y="506"/>
                  <a:pt x="77" y="494"/>
                  <a:pt x="96" y="494"/>
                </a:cubicBezTo>
                <a:lnTo>
                  <a:pt x="98" y="494"/>
                </a:lnTo>
                <a:cubicBezTo>
                  <a:pt x="115" y="494"/>
                  <a:pt x="130" y="503"/>
                  <a:pt x="139" y="517"/>
                </a:cubicBezTo>
                <a:lnTo>
                  <a:pt x="141" y="520"/>
                </a:lnTo>
                <a:lnTo>
                  <a:pt x="143" y="525"/>
                </a:lnTo>
                <a:lnTo>
                  <a:pt x="52" y="546"/>
                </a:lnTo>
                <a:lnTo>
                  <a:pt x="52" y="543"/>
                </a:lnTo>
                <a:lnTo>
                  <a:pt x="53" y="534"/>
                </a:lnTo>
                <a:lnTo>
                  <a:pt x="53" y="534"/>
                </a:lnTo>
                <a:lnTo>
                  <a:pt x="53" y="532"/>
                </a:lnTo>
                <a:cubicBezTo>
                  <a:pt x="53" y="506"/>
                  <a:pt x="74" y="484"/>
                  <a:pt x="101" y="484"/>
                </a:cubicBezTo>
                <a:cubicBezTo>
                  <a:pt x="127" y="484"/>
                  <a:pt x="149" y="506"/>
                  <a:pt x="149" y="532"/>
                </a:cubicBezTo>
                <a:lnTo>
                  <a:pt x="149" y="534"/>
                </a:lnTo>
                <a:lnTo>
                  <a:pt x="149" y="539"/>
                </a:lnTo>
                <a:lnTo>
                  <a:pt x="149" y="544"/>
                </a:lnTo>
                <a:lnTo>
                  <a:pt x="149" y="546"/>
                </a:lnTo>
                <a:cubicBezTo>
                  <a:pt x="149" y="573"/>
                  <a:pt x="127" y="594"/>
                  <a:pt x="101" y="594"/>
                </a:cubicBezTo>
                <a:cubicBezTo>
                  <a:pt x="74" y="594"/>
                  <a:pt x="53" y="573"/>
                  <a:pt x="53" y="546"/>
                </a:cubicBezTo>
                <a:lnTo>
                  <a:pt x="53" y="545"/>
                </a:lnTo>
                <a:lnTo>
                  <a:pt x="54" y="553"/>
                </a:lnTo>
                <a:lnTo>
                  <a:pt x="53" y="550"/>
                </a:lnTo>
                <a:cubicBezTo>
                  <a:pt x="53" y="548"/>
                  <a:pt x="52" y="545"/>
                  <a:pt x="52" y="542"/>
                </a:cubicBezTo>
                <a:lnTo>
                  <a:pt x="52" y="539"/>
                </a:lnTo>
                <a:lnTo>
                  <a:pt x="54" y="551"/>
                </a:lnTo>
                <a:lnTo>
                  <a:pt x="53" y="549"/>
                </a:lnTo>
                <a:lnTo>
                  <a:pt x="148" y="537"/>
                </a:lnTo>
                <a:lnTo>
                  <a:pt x="148" y="540"/>
                </a:lnTo>
                <a:cubicBezTo>
                  <a:pt x="148" y="544"/>
                  <a:pt x="147" y="548"/>
                  <a:pt x="147" y="552"/>
                </a:cubicBezTo>
                <a:lnTo>
                  <a:pt x="146" y="554"/>
                </a:lnTo>
                <a:cubicBezTo>
                  <a:pt x="140" y="577"/>
                  <a:pt x="118" y="593"/>
                  <a:pt x="94" y="590"/>
                </a:cubicBezTo>
                <a:cubicBezTo>
                  <a:pt x="70" y="587"/>
                  <a:pt x="51" y="566"/>
                  <a:pt x="51" y="542"/>
                </a:cubicBezTo>
                <a:lnTo>
                  <a:pt x="51" y="539"/>
                </a:lnTo>
                <a:lnTo>
                  <a:pt x="52" y="530"/>
                </a:lnTo>
                <a:lnTo>
                  <a:pt x="53" y="524"/>
                </a:lnTo>
                <a:lnTo>
                  <a:pt x="100" y="575"/>
                </a:lnTo>
                <a:lnTo>
                  <a:pt x="99" y="575"/>
                </a:lnTo>
                <a:lnTo>
                  <a:pt x="147" y="522"/>
                </a:lnTo>
                <a:lnTo>
                  <a:pt x="148" y="527"/>
                </a:lnTo>
                <a:lnTo>
                  <a:pt x="148" y="537"/>
                </a:lnTo>
                <a:lnTo>
                  <a:pt x="146" y="524"/>
                </a:lnTo>
                <a:lnTo>
                  <a:pt x="147" y="527"/>
                </a:lnTo>
                <a:lnTo>
                  <a:pt x="141" y="514"/>
                </a:lnTo>
                <a:lnTo>
                  <a:pt x="142" y="515"/>
                </a:lnTo>
                <a:lnTo>
                  <a:pt x="54" y="542"/>
                </a:lnTo>
                <a:lnTo>
                  <a:pt x="54" y="537"/>
                </a:lnTo>
                <a:lnTo>
                  <a:pt x="54" y="537"/>
                </a:lnTo>
                <a:cubicBezTo>
                  <a:pt x="53" y="533"/>
                  <a:pt x="53" y="528"/>
                  <a:pt x="54" y="523"/>
                </a:cubicBezTo>
                <a:lnTo>
                  <a:pt x="55" y="521"/>
                </a:lnTo>
                <a:lnTo>
                  <a:pt x="55" y="518"/>
                </a:lnTo>
                <a:lnTo>
                  <a:pt x="54" y="527"/>
                </a:lnTo>
                <a:lnTo>
                  <a:pt x="54" y="522"/>
                </a:lnTo>
                <a:lnTo>
                  <a:pt x="55" y="512"/>
                </a:lnTo>
                <a:cubicBezTo>
                  <a:pt x="58" y="487"/>
                  <a:pt x="81" y="468"/>
                  <a:pt x="106" y="470"/>
                </a:cubicBezTo>
                <a:cubicBezTo>
                  <a:pt x="131" y="472"/>
                  <a:pt x="151" y="493"/>
                  <a:pt x="151" y="518"/>
                </a:cubicBezTo>
                <a:lnTo>
                  <a:pt x="151" y="522"/>
                </a:lnTo>
                <a:lnTo>
                  <a:pt x="151" y="527"/>
                </a:lnTo>
                <a:lnTo>
                  <a:pt x="103" y="479"/>
                </a:lnTo>
                <a:lnTo>
                  <a:pt x="104" y="479"/>
                </a:lnTo>
                <a:lnTo>
                  <a:pt x="105" y="479"/>
                </a:lnTo>
                <a:lnTo>
                  <a:pt x="57" y="527"/>
                </a:lnTo>
                <a:lnTo>
                  <a:pt x="57" y="523"/>
                </a:lnTo>
                <a:lnTo>
                  <a:pt x="57" y="518"/>
                </a:lnTo>
                <a:lnTo>
                  <a:pt x="105" y="566"/>
                </a:lnTo>
                <a:lnTo>
                  <a:pt x="105" y="566"/>
                </a:lnTo>
                <a:cubicBezTo>
                  <a:pt x="91" y="566"/>
                  <a:pt x="77" y="560"/>
                  <a:pt x="68" y="549"/>
                </a:cubicBezTo>
                <a:cubicBezTo>
                  <a:pt x="59" y="538"/>
                  <a:pt x="55" y="524"/>
                  <a:pt x="58" y="510"/>
                </a:cubicBezTo>
                <a:lnTo>
                  <a:pt x="58" y="507"/>
                </a:lnTo>
                <a:cubicBezTo>
                  <a:pt x="59" y="505"/>
                  <a:pt x="59" y="502"/>
                  <a:pt x="60" y="500"/>
                </a:cubicBezTo>
                <a:lnTo>
                  <a:pt x="60" y="498"/>
                </a:lnTo>
                <a:cubicBezTo>
                  <a:pt x="68" y="476"/>
                  <a:pt x="90" y="462"/>
                  <a:pt x="114" y="466"/>
                </a:cubicBezTo>
                <a:cubicBezTo>
                  <a:pt x="137" y="470"/>
                  <a:pt x="154" y="490"/>
                  <a:pt x="154" y="513"/>
                </a:cubicBezTo>
                <a:lnTo>
                  <a:pt x="154" y="516"/>
                </a:lnTo>
                <a:lnTo>
                  <a:pt x="154" y="520"/>
                </a:lnTo>
                <a:lnTo>
                  <a:pt x="154" y="525"/>
                </a:lnTo>
                <a:lnTo>
                  <a:pt x="154" y="527"/>
                </a:lnTo>
                <a:cubicBezTo>
                  <a:pt x="154" y="554"/>
                  <a:pt x="132" y="575"/>
                  <a:pt x="106" y="575"/>
                </a:cubicBezTo>
                <a:cubicBezTo>
                  <a:pt x="79" y="575"/>
                  <a:pt x="58" y="554"/>
                  <a:pt x="58" y="527"/>
                </a:cubicBezTo>
                <a:lnTo>
                  <a:pt x="58" y="526"/>
                </a:lnTo>
                <a:lnTo>
                  <a:pt x="58" y="533"/>
                </a:lnTo>
                <a:lnTo>
                  <a:pt x="58" y="530"/>
                </a:lnTo>
                <a:cubicBezTo>
                  <a:pt x="57" y="526"/>
                  <a:pt x="57" y="522"/>
                  <a:pt x="58" y="519"/>
                </a:cubicBezTo>
                <a:lnTo>
                  <a:pt x="58" y="513"/>
                </a:lnTo>
                <a:lnTo>
                  <a:pt x="58" y="513"/>
                </a:lnTo>
                <a:cubicBezTo>
                  <a:pt x="58" y="487"/>
                  <a:pt x="79" y="465"/>
                  <a:pt x="106" y="465"/>
                </a:cubicBezTo>
                <a:cubicBezTo>
                  <a:pt x="132" y="465"/>
                  <a:pt x="154" y="487"/>
                  <a:pt x="154" y="513"/>
                </a:cubicBezTo>
                <a:lnTo>
                  <a:pt x="154" y="515"/>
                </a:lnTo>
                <a:cubicBezTo>
                  <a:pt x="154" y="518"/>
                  <a:pt x="154" y="520"/>
                  <a:pt x="153" y="523"/>
                </a:cubicBezTo>
                <a:lnTo>
                  <a:pt x="153" y="526"/>
                </a:lnTo>
                <a:lnTo>
                  <a:pt x="105" y="470"/>
                </a:lnTo>
                <a:lnTo>
                  <a:pt x="106" y="470"/>
                </a:lnTo>
                <a:lnTo>
                  <a:pt x="58" y="518"/>
                </a:lnTo>
                <a:lnTo>
                  <a:pt x="58" y="516"/>
                </a:lnTo>
                <a:lnTo>
                  <a:pt x="59" y="525"/>
                </a:lnTo>
                <a:lnTo>
                  <a:pt x="58" y="523"/>
                </a:lnTo>
                <a:cubicBezTo>
                  <a:pt x="56" y="509"/>
                  <a:pt x="59" y="494"/>
                  <a:pt x="68" y="483"/>
                </a:cubicBezTo>
                <a:cubicBezTo>
                  <a:pt x="77" y="472"/>
                  <a:pt x="91" y="465"/>
                  <a:pt x="105" y="465"/>
                </a:cubicBezTo>
                <a:lnTo>
                  <a:pt x="107" y="465"/>
                </a:lnTo>
                <a:lnTo>
                  <a:pt x="59" y="513"/>
                </a:lnTo>
                <a:lnTo>
                  <a:pt x="59" y="508"/>
                </a:lnTo>
                <a:lnTo>
                  <a:pt x="59" y="509"/>
                </a:lnTo>
                <a:lnTo>
                  <a:pt x="154" y="504"/>
                </a:lnTo>
                <a:lnTo>
                  <a:pt x="154" y="505"/>
                </a:lnTo>
                <a:lnTo>
                  <a:pt x="154" y="498"/>
                </a:lnTo>
                <a:lnTo>
                  <a:pt x="154" y="501"/>
                </a:lnTo>
                <a:lnTo>
                  <a:pt x="107" y="460"/>
                </a:lnTo>
                <a:lnTo>
                  <a:pt x="107" y="460"/>
                </a:lnTo>
                <a:lnTo>
                  <a:pt x="108" y="460"/>
                </a:lnTo>
                <a:cubicBezTo>
                  <a:pt x="133" y="460"/>
                  <a:pt x="153" y="479"/>
                  <a:pt x="156" y="504"/>
                </a:cubicBezTo>
                <a:lnTo>
                  <a:pt x="156" y="509"/>
                </a:lnTo>
                <a:lnTo>
                  <a:pt x="108" y="465"/>
                </a:lnTo>
                <a:lnTo>
                  <a:pt x="110" y="465"/>
                </a:lnTo>
                <a:lnTo>
                  <a:pt x="63" y="504"/>
                </a:lnTo>
                <a:lnTo>
                  <a:pt x="64" y="499"/>
                </a:lnTo>
                <a:cubicBezTo>
                  <a:pt x="68" y="477"/>
                  <a:pt x="88" y="460"/>
                  <a:pt x="111" y="460"/>
                </a:cubicBezTo>
                <a:lnTo>
                  <a:pt x="112" y="460"/>
                </a:lnTo>
                <a:lnTo>
                  <a:pt x="65" y="504"/>
                </a:lnTo>
                <a:lnTo>
                  <a:pt x="65" y="499"/>
                </a:lnTo>
                <a:lnTo>
                  <a:pt x="66" y="494"/>
                </a:lnTo>
                <a:cubicBezTo>
                  <a:pt x="68" y="471"/>
                  <a:pt x="87" y="453"/>
                  <a:pt x="110" y="451"/>
                </a:cubicBezTo>
                <a:cubicBezTo>
                  <a:pt x="133" y="450"/>
                  <a:pt x="154" y="465"/>
                  <a:pt x="160" y="487"/>
                </a:cubicBezTo>
                <a:lnTo>
                  <a:pt x="161" y="489"/>
                </a:lnTo>
                <a:lnTo>
                  <a:pt x="162" y="496"/>
                </a:lnTo>
                <a:lnTo>
                  <a:pt x="114" y="456"/>
                </a:lnTo>
                <a:lnTo>
                  <a:pt x="115" y="456"/>
                </a:lnTo>
                <a:lnTo>
                  <a:pt x="117" y="456"/>
                </a:lnTo>
                <a:lnTo>
                  <a:pt x="69" y="499"/>
                </a:lnTo>
                <a:lnTo>
                  <a:pt x="70" y="494"/>
                </a:lnTo>
                <a:cubicBezTo>
                  <a:pt x="72" y="470"/>
                  <a:pt x="93" y="451"/>
                  <a:pt x="118" y="451"/>
                </a:cubicBezTo>
                <a:cubicBezTo>
                  <a:pt x="142" y="451"/>
                  <a:pt x="163" y="470"/>
                  <a:pt x="165" y="495"/>
                </a:cubicBezTo>
                <a:lnTo>
                  <a:pt x="166" y="500"/>
                </a:lnTo>
                <a:lnTo>
                  <a:pt x="166" y="508"/>
                </a:lnTo>
                <a:cubicBezTo>
                  <a:pt x="166" y="535"/>
                  <a:pt x="144" y="556"/>
                  <a:pt x="118" y="556"/>
                </a:cubicBezTo>
                <a:cubicBezTo>
                  <a:pt x="91" y="556"/>
                  <a:pt x="70" y="535"/>
                  <a:pt x="70" y="508"/>
                </a:cubicBezTo>
                <a:lnTo>
                  <a:pt x="70" y="507"/>
                </a:lnTo>
                <a:lnTo>
                  <a:pt x="70" y="504"/>
                </a:lnTo>
                <a:lnTo>
                  <a:pt x="71" y="494"/>
                </a:lnTo>
                <a:cubicBezTo>
                  <a:pt x="73" y="471"/>
                  <a:pt x="92" y="452"/>
                  <a:pt x="116" y="451"/>
                </a:cubicBezTo>
                <a:cubicBezTo>
                  <a:pt x="140" y="450"/>
                  <a:pt x="161" y="466"/>
                  <a:pt x="166" y="490"/>
                </a:cubicBezTo>
                <a:lnTo>
                  <a:pt x="166" y="492"/>
                </a:lnTo>
                <a:cubicBezTo>
                  <a:pt x="167" y="495"/>
                  <a:pt x="167" y="498"/>
                  <a:pt x="167" y="501"/>
                </a:cubicBezTo>
                <a:lnTo>
                  <a:pt x="167" y="504"/>
                </a:lnTo>
                <a:lnTo>
                  <a:pt x="72" y="492"/>
                </a:lnTo>
                <a:lnTo>
                  <a:pt x="73" y="490"/>
                </a:lnTo>
                <a:lnTo>
                  <a:pt x="71" y="502"/>
                </a:lnTo>
                <a:lnTo>
                  <a:pt x="71" y="499"/>
                </a:lnTo>
                <a:lnTo>
                  <a:pt x="119" y="547"/>
                </a:lnTo>
                <a:lnTo>
                  <a:pt x="118" y="547"/>
                </a:lnTo>
                <a:lnTo>
                  <a:pt x="118" y="547"/>
                </a:lnTo>
                <a:cubicBezTo>
                  <a:pt x="104" y="547"/>
                  <a:pt x="90" y="541"/>
                  <a:pt x="81" y="529"/>
                </a:cubicBezTo>
                <a:cubicBezTo>
                  <a:pt x="72" y="518"/>
                  <a:pt x="68" y="504"/>
                  <a:pt x="71" y="490"/>
                </a:cubicBezTo>
                <a:lnTo>
                  <a:pt x="71" y="487"/>
                </a:lnTo>
                <a:cubicBezTo>
                  <a:pt x="72" y="483"/>
                  <a:pt x="74" y="479"/>
                  <a:pt x="76" y="475"/>
                </a:cubicBezTo>
                <a:lnTo>
                  <a:pt x="77" y="473"/>
                </a:lnTo>
                <a:cubicBezTo>
                  <a:pt x="86" y="453"/>
                  <a:pt x="109" y="443"/>
                  <a:pt x="130" y="448"/>
                </a:cubicBezTo>
                <a:cubicBezTo>
                  <a:pt x="152" y="453"/>
                  <a:pt x="167" y="472"/>
                  <a:pt x="167" y="494"/>
                </a:cubicBezTo>
                <a:lnTo>
                  <a:pt x="167" y="497"/>
                </a:lnTo>
                <a:cubicBezTo>
                  <a:pt x="167" y="501"/>
                  <a:pt x="167" y="505"/>
                  <a:pt x="166" y="509"/>
                </a:cubicBezTo>
                <a:lnTo>
                  <a:pt x="166" y="511"/>
                </a:lnTo>
                <a:cubicBezTo>
                  <a:pt x="160" y="534"/>
                  <a:pt x="137" y="550"/>
                  <a:pt x="113" y="547"/>
                </a:cubicBezTo>
                <a:cubicBezTo>
                  <a:pt x="89" y="544"/>
                  <a:pt x="71" y="523"/>
                  <a:pt x="71" y="499"/>
                </a:cubicBezTo>
                <a:lnTo>
                  <a:pt x="71" y="497"/>
                </a:lnTo>
                <a:cubicBezTo>
                  <a:pt x="71" y="495"/>
                  <a:pt x="71" y="492"/>
                  <a:pt x="72" y="490"/>
                </a:cubicBezTo>
                <a:lnTo>
                  <a:pt x="72" y="487"/>
                </a:lnTo>
                <a:lnTo>
                  <a:pt x="73" y="480"/>
                </a:lnTo>
                <a:cubicBezTo>
                  <a:pt x="74" y="477"/>
                  <a:pt x="75" y="473"/>
                  <a:pt x="77" y="470"/>
                </a:cubicBezTo>
                <a:lnTo>
                  <a:pt x="79" y="465"/>
                </a:lnTo>
                <a:cubicBezTo>
                  <a:pt x="86" y="448"/>
                  <a:pt x="103" y="437"/>
                  <a:pt x="122" y="437"/>
                </a:cubicBezTo>
                <a:lnTo>
                  <a:pt x="127" y="437"/>
                </a:lnTo>
                <a:cubicBezTo>
                  <a:pt x="150" y="437"/>
                  <a:pt x="169" y="453"/>
                  <a:pt x="174" y="475"/>
                </a:cubicBezTo>
                <a:lnTo>
                  <a:pt x="175" y="479"/>
                </a:lnTo>
                <a:lnTo>
                  <a:pt x="177" y="485"/>
                </a:lnTo>
                <a:cubicBezTo>
                  <a:pt x="177" y="488"/>
                  <a:pt x="177" y="491"/>
                  <a:pt x="177" y="494"/>
                </a:cubicBezTo>
                <a:lnTo>
                  <a:pt x="177" y="498"/>
                </a:lnTo>
                <a:lnTo>
                  <a:pt x="177" y="499"/>
                </a:lnTo>
                <a:lnTo>
                  <a:pt x="83" y="487"/>
                </a:lnTo>
                <a:lnTo>
                  <a:pt x="84" y="483"/>
                </a:lnTo>
                <a:lnTo>
                  <a:pt x="86" y="477"/>
                </a:lnTo>
                <a:lnTo>
                  <a:pt x="86" y="475"/>
                </a:lnTo>
                <a:lnTo>
                  <a:pt x="133" y="533"/>
                </a:lnTo>
                <a:lnTo>
                  <a:pt x="130" y="533"/>
                </a:lnTo>
                <a:lnTo>
                  <a:pt x="127" y="533"/>
                </a:lnTo>
                <a:cubicBezTo>
                  <a:pt x="113" y="533"/>
                  <a:pt x="99" y="527"/>
                  <a:pt x="90" y="515"/>
                </a:cubicBezTo>
                <a:cubicBezTo>
                  <a:pt x="81" y="504"/>
                  <a:pt x="77" y="490"/>
                  <a:pt x="80" y="476"/>
                </a:cubicBezTo>
                <a:lnTo>
                  <a:pt x="81" y="471"/>
                </a:lnTo>
                <a:lnTo>
                  <a:pt x="81" y="470"/>
                </a:lnTo>
                <a:cubicBezTo>
                  <a:pt x="82" y="465"/>
                  <a:pt x="83" y="460"/>
                  <a:pt x="86" y="455"/>
                </a:cubicBezTo>
                <a:lnTo>
                  <a:pt x="86" y="454"/>
                </a:lnTo>
                <a:cubicBezTo>
                  <a:pt x="96" y="434"/>
                  <a:pt x="118" y="424"/>
                  <a:pt x="140" y="429"/>
                </a:cubicBezTo>
                <a:cubicBezTo>
                  <a:pt x="162" y="434"/>
                  <a:pt x="177" y="453"/>
                  <a:pt x="177" y="475"/>
                </a:cubicBezTo>
                <a:lnTo>
                  <a:pt x="177" y="478"/>
                </a:lnTo>
                <a:lnTo>
                  <a:pt x="177" y="483"/>
                </a:lnTo>
                <a:lnTo>
                  <a:pt x="176" y="493"/>
                </a:lnTo>
                <a:lnTo>
                  <a:pt x="176" y="489"/>
                </a:lnTo>
                <a:cubicBezTo>
                  <a:pt x="176" y="516"/>
                  <a:pt x="155" y="537"/>
                  <a:pt x="128" y="537"/>
                </a:cubicBezTo>
                <a:cubicBezTo>
                  <a:pt x="102" y="537"/>
                  <a:pt x="80" y="516"/>
                  <a:pt x="80" y="489"/>
                </a:cubicBezTo>
                <a:lnTo>
                  <a:pt x="80" y="487"/>
                </a:lnTo>
                <a:lnTo>
                  <a:pt x="81" y="478"/>
                </a:lnTo>
                <a:lnTo>
                  <a:pt x="81" y="478"/>
                </a:lnTo>
                <a:lnTo>
                  <a:pt x="81" y="475"/>
                </a:lnTo>
                <a:lnTo>
                  <a:pt x="172" y="497"/>
                </a:lnTo>
                <a:lnTo>
                  <a:pt x="171" y="498"/>
                </a:lnTo>
                <a:lnTo>
                  <a:pt x="176" y="483"/>
                </a:lnTo>
                <a:lnTo>
                  <a:pt x="175" y="487"/>
                </a:lnTo>
                <a:lnTo>
                  <a:pt x="175" y="473"/>
                </a:lnTo>
                <a:lnTo>
                  <a:pt x="176" y="477"/>
                </a:lnTo>
                <a:lnTo>
                  <a:pt x="174" y="468"/>
                </a:lnTo>
                <a:lnTo>
                  <a:pt x="175" y="470"/>
                </a:lnTo>
                <a:lnTo>
                  <a:pt x="81" y="480"/>
                </a:lnTo>
                <a:lnTo>
                  <a:pt x="82" y="475"/>
                </a:lnTo>
                <a:lnTo>
                  <a:pt x="81" y="475"/>
                </a:lnTo>
                <a:lnTo>
                  <a:pt x="177" y="485"/>
                </a:lnTo>
                <a:lnTo>
                  <a:pt x="176" y="487"/>
                </a:lnTo>
                <a:lnTo>
                  <a:pt x="175" y="492"/>
                </a:lnTo>
                <a:cubicBezTo>
                  <a:pt x="169" y="515"/>
                  <a:pt x="147" y="531"/>
                  <a:pt x="123" y="528"/>
                </a:cubicBezTo>
                <a:cubicBezTo>
                  <a:pt x="99" y="525"/>
                  <a:pt x="80" y="504"/>
                  <a:pt x="80" y="480"/>
                </a:cubicBezTo>
                <a:lnTo>
                  <a:pt x="80" y="475"/>
                </a:lnTo>
                <a:lnTo>
                  <a:pt x="80" y="470"/>
                </a:lnTo>
                <a:cubicBezTo>
                  <a:pt x="80" y="444"/>
                  <a:pt x="102" y="422"/>
                  <a:pt x="128" y="422"/>
                </a:cubicBezTo>
                <a:cubicBezTo>
                  <a:pt x="155" y="422"/>
                  <a:pt x="176" y="444"/>
                  <a:pt x="176" y="470"/>
                </a:cubicBezTo>
                <a:lnTo>
                  <a:pt x="176" y="473"/>
                </a:lnTo>
                <a:lnTo>
                  <a:pt x="176" y="464"/>
                </a:lnTo>
                <a:lnTo>
                  <a:pt x="176" y="466"/>
                </a:lnTo>
                <a:lnTo>
                  <a:pt x="81" y="475"/>
                </a:lnTo>
                <a:lnTo>
                  <a:pt x="81" y="470"/>
                </a:lnTo>
                <a:lnTo>
                  <a:pt x="81" y="466"/>
                </a:lnTo>
                <a:cubicBezTo>
                  <a:pt x="81" y="442"/>
                  <a:pt x="98" y="422"/>
                  <a:pt x="121" y="419"/>
                </a:cubicBezTo>
                <a:cubicBezTo>
                  <a:pt x="145" y="415"/>
                  <a:pt x="167" y="428"/>
                  <a:pt x="175" y="451"/>
                </a:cubicBezTo>
                <a:lnTo>
                  <a:pt x="175" y="452"/>
                </a:lnTo>
                <a:cubicBezTo>
                  <a:pt x="177" y="457"/>
                  <a:pt x="177" y="462"/>
                  <a:pt x="177" y="467"/>
                </a:cubicBezTo>
                <a:lnTo>
                  <a:pt x="177" y="470"/>
                </a:lnTo>
                <a:cubicBezTo>
                  <a:pt x="177" y="497"/>
                  <a:pt x="156" y="518"/>
                  <a:pt x="129" y="518"/>
                </a:cubicBezTo>
                <a:lnTo>
                  <a:pt x="129" y="518"/>
                </a:lnTo>
                <a:cubicBezTo>
                  <a:pt x="107" y="518"/>
                  <a:pt x="88" y="503"/>
                  <a:pt x="82" y="482"/>
                </a:cubicBezTo>
                <a:lnTo>
                  <a:pt x="82" y="480"/>
                </a:lnTo>
                <a:lnTo>
                  <a:pt x="81" y="475"/>
                </a:lnTo>
                <a:cubicBezTo>
                  <a:pt x="78" y="461"/>
                  <a:pt x="82" y="447"/>
                  <a:pt x="91" y="436"/>
                </a:cubicBezTo>
                <a:cubicBezTo>
                  <a:pt x="100" y="424"/>
                  <a:pt x="114" y="418"/>
                  <a:pt x="128" y="418"/>
                </a:cubicBezTo>
                <a:lnTo>
                  <a:pt x="128" y="418"/>
                </a:lnTo>
                <a:lnTo>
                  <a:pt x="81" y="457"/>
                </a:lnTo>
                <a:lnTo>
                  <a:pt x="82" y="452"/>
                </a:lnTo>
                <a:lnTo>
                  <a:pt x="129" y="509"/>
                </a:lnTo>
                <a:lnTo>
                  <a:pt x="129" y="509"/>
                </a:lnTo>
                <a:lnTo>
                  <a:pt x="176" y="469"/>
                </a:lnTo>
                <a:lnTo>
                  <a:pt x="176" y="472"/>
                </a:lnTo>
                <a:lnTo>
                  <a:pt x="176" y="464"/>
                </a:lnTo>
                <a:lnTo>
                  <a:pt x="176" y="466"/>
                </a:lnTo>
                <a:lnTo>
                  <a:pt x="81" y="457"/>
                </a:lnTo>
                <a:lnTo>
                  <a:pt x="82" y="454"/>
                </a:lnTo>
                <a:lnTo>
                  <a:pt x="82" y="452"/>
                </a:lnTo>
                <a:cubicBezTo>
                  <a:pt x="88" y="426"/>
                  <a:pt x="112" y="409"/>
                  <a:pt x="138" y="414"/>
                </a:cubicBezTo>
                <a:cubicBezTo>
                  <a:pt x="164" y="418"/>
                  <a:pt x="181" y="443"/>
                  <a:pt x="177" y="469"/>
                </a:cubicBezTo>
                <a:lnTo>
                  <a:pt x="176" y="472"/>
                </a:lnTo>
                <a:cubicBezTo>
                  <a:pt x="176" y="477"/>
                  <a:pt x="174" y="481"/>
                  <a:pt x="172" y="485"/>
                </a:cubicBezTo>
                <a:lnTo>
                  <a:pt x="171" y="487"/>
                </a:lnTo>
                <a:cubicBezTo>
                  <a:pt x="161" y="507"/>
                  <a:pt x="139" y="518"/>
                  <a:pt x="117" y="513"/>
                </a:cubicBezTo>
                <a:cubicBezTo>
                  <a:pt x="95" y="508"/>
                  <a:pt x="80" y="488"/>
                  <a:pt x="80" y="466"/>
                </a:cubicBezTo>
                <a:lnTo>
                  <a:pt x="80" y="463"/>
                </a:lnTo>
                <a:cubicBezTo>
                  <a:pt x="80" y="459"/>
                  <a:pt x="80" y="456"/>
                  <a:pt x="81" y="453"/>
                </a:cubicBezTo>
                <a:lnTo>
                  <a:pt x="82" y="448"/>
                </a:lnTo>
                <a:lnTo>
                  <a:pt x="82" y="449"/>
                </a:lnTo>
                <a:lnTo>
                  <a:pt x="81" y="451"/>
                </a:lnTo>
                <a:lnTo>
                  <a:pt x="175" y="467"/>
                </a:lnTo>
                <a:lnTo>
                  <a:pt x="175" y="468"/>
                </a:lnTo>
                <a:lnTo>
                  <a:pt x="174" y="470"/>
                </a:lnTo>
                <a:lnTo>
                  <a:pt x="128" y="408"/>
                </a:lnTo>
                <a:lnTo>
                  <a:pt x="129" y="408"/>
                </a:lnTo>
                <a:lnTo>
                  <a:pt x="81" y="456"/>
                </a:lnTo>
                <a:lnTo>
                  <a:pt x="81" y="451"/>
                </a:lnTo>
                <a:cubicBezTo>
                  <a:pt x="81" y="448"/>
                  <a:pt x="82" y="444"/>
                  <a:pt x="83" y="441"/>
                </a:cubicBezTo>
                <a:lnTo>
                  <a:pt x="84" y="437"/>
                </a:lnTo>
                <a:lnTo>
                  <a:pt x="82" y="447"/>
                </a:lnTo>
                <a:lnTo>
                  <a:pt x="82" y="443"/>
                </a:lnTo>
                <a:lnTo>
                  <a:pt x="88" y="464"/>
                </a:lnTo>
                <a:lnTo>
                  <a:pt x="87" y="463"/>
                </a:lnTo>
                <a:lnTo>
                  <a:pt x="178" y="442"/>
                </a:lnTo>
                <a:lnTo>
                  <a:pt x="178" y="444"/>
                </a:lnTo>
                <a:lnTo>
                  <a:pt x="178" y="449"/>
                </a:lnTo>
                <a:lnTo>
                  <a:pt x="178" y="453"/>
                </a:lnTo>
                <a:lnTo>
                  <a:pt x="177" y="446"/>
                </a:lnTo>
                <a:lnTo>
                  <a:pt x="178" y="449"/>
                </a:lnTo>
                <a:lnTo>
                  <a:pt x="82" y="456"/>
                </a:lnTo>
                <a:lnTo>
                  <a:pt x="82" y="455"/>
                </a:lnTo>
                <a:cubicBezTo>
                  <a:pt x="82" y="451"/>
                  <a:pt x="83" y="446"/>
                  <a:pt x="84" y="442"/>
                </a:cubicBezTo>
                <a:lnTo>
                  <a:pt x="85" y="438"/>
                </a:lnTo>
                <a:cubicBezTo>
                  <a:pt x="87" y="432"/>
                  <a:pt x="90" y="427"/>
                  <a:pt x="94" y="422"/>
                </a:cubicBezTo>
                <a:lnTo>
                  <a:pt x="97" y="417"/>
                </a:lnTo>
                <a:lnTo>
                  <a:pt x="87" y="447"/>
                </a:lnTo>
                <a:lnTo>
                  <a:pt x="87" y="441"/>
                </a:lnTo>
                <a:lnTo>
                  <a:pt x="88" y="432"/>
                </a:lnTo>
                <a:cubicBezTo>
                  <a:pt x="90" y="415"/>
                  <a:pt x="100" y="401"/>
                  <a:pt x="114" y="394"/>
                </a:cubicBezTo>
                <a:cubicBezTo>
                  <a:pt x="129" y="387"/>
                  <a:pt x="146" y="388"/>
                  <a:pt x="160" y="396"/>
                </a:cubicBezTo>
                <a:lnTo>
                  <a:pt x="163" y="398"/>
                </a:lnTo>
                <a:cubicBezTo>
                  <a:pt x="166" y="400"/>
                  <a:pt x="169" y="402"/>
                  <a:pt x="172" y="405"/>
                </a:cubicBezTo>
                <a:lnTo>
                  <a:pt x="175" y="408"/>
                </a:lnTo>
                <a:lnTo>
                  <a:pt x="141" y="394"/>
                </a:lnTo>
                <a:lnTo>
                  <a:pt x="144" y="394"/>
                </a:lnTo>
                <a:lnTo>
                  <a:pt x="146" y="394"/>
                </a:lnTo>
                <a:cubicBezTo>
                  <a:pt x="163" y="394"/>
                  <a:pt x="179" y="403"/>
                  <a:pt x="188" y="417"/>
                </a:cubicBezTo>
                <a:lnTo>
                  <a:pt x="191" y="422"/>
                </a:lnTo>
                <a:lnTo>
                  <a:pt x="149" y="399"/>
                </a:lnTo>
                <a:lnTo>
                  <a:pt x="151" y="399"/>
                </a:lnTo>
                <a:lnTo>
                  <a:pt x="151" y="399"/>
                </a:lnTo>
                <a:cubicBezTo>
                  <a:pt x="175" y="399"/>
                  <a:pt x="195" y="416"/>
                  <a:pt x="199" y="439"/>
                </a:cubicBezTo>
                <a:lnTo>
                  <a:pt x="199" y="442"/>
                </a:lnTo>
                <a:cubicBezTo>
                  <a:pt x="200" y="445"/>
                  <a:pt x="200" y="447"/>
                  <a:pt x="200" y="450"/>
                </a:cubicBezTo>
                <a:lnTo>
                  <a:pt x="200" y="451"/>
                </a:lnTo>
                <a:cubicBezTo>
                  <a:pt x="200" y="476"/>
                  <a:pt x="181" y="497"/>
                  <a:pt x="157" y="499"/>
                </a:cubicBezTo>
                <a:cubicBezTo>
                  <a:pt x="132" y="502"/>
                  <a:pt x="110" y="485"/>
                  <a:pt x="105" y="461"/>
                </a:cubicBezTo>
                <a:lnTo>
                  <a:pt x="104" y="458"/>
                </a:lnTo>
                <a:lnTo>
                  <a:pt x="104" y="455"/>
                </a:lnTo>
                <a:lnTo>
                  <a:pt x="103" y="450"/>
                </a:lnTo>
                <a:lnTo>
                  <a:pt x="102" y="447"/>
                </a:lnTo>
                <a:lnTo>
                  <a:pt x="197" y="437"/>
                </a:lnTo>
                <a:lnTo>
                  <a:pt x="197" y="439"/>
                </a:lnTo>
                <a:lnTo>
                  <a:pt x="197" y="442"/>
                </a:lnTo>
                <a:lnTo>
                  <a:pt x="149" y="394"/>
                </a:lnTo>
                <a:lnTo>
                  <a:pt x="149" y="394"/>
                </a:lnTo>
                <a:lnTo>
                  <a:pt x="101" y="442"/>
                </a:lnTo>
                <a:lnTo>
                  <a:pt x="101" y="437"/>
                </a:lnTo>
                <a:lnTo>
                  <a:pt x="101" y="432"/>
                </a:lnTo>
                <a:lnTo>
                  <a:pt x="101" y="428"/>
                </a:lnTo>
                <a:cubicBezTo>
                  <a:pt x="101" y="404"/>
                  <a:pt x="119" y="384"/>
                  <a:pt x="142" y="381"/>
                </a:cubicBezTo>
                <a:cubicBezTo>
                  <a:pt x="165" y="377"/>
                  <a:pt x="188" y="390"/>
                  <a:pt x="195" y="413"/>
                </a:cubicBezTo>
                <a:lnTo>
                  <a:pt x="196" y="414"/>
                </a:lnTo>
                <a:cubicBezTo>
                  <a:pt x="197" y="419"/>
                  <a:pt x="198" y="424"/>
                  <a:pt x="198" y="429"/>
                </a:cubicBezTo>
                <a:lnTo>
                  <a:pt x="198" y="432"/>
                </a:lnTo>
                <a:lnTo>
                  <a:pt x="197" y="425"/>
                </a:lnTo>
                <a:lnTo>
                  <a:pt x="198" y="428"/>
                </a:lnTo>
                <a:lnTo>
                  <a:pt x="198" y="426"/>
                </a:lnTo>
                <a:lnTo>
                  <a:pt x="103" y="437"/>
                </a:lnTo>
                <a:lnTo>
                  <a:pt x="103" y="435"/>
                </a:lnTo>
                <a:lnTo>
                  <a:pt x="104" y="443"/>
                </a:lnTo>
                <a:lnTo>
                  <a:pt x="103" y="440"/>
                </a:lnTo>
                <a:cubicBezTo>
                  <a:pt x="102" y="436"/>
                  <a:pt x="102" y="432"/>
                  <a:pt x="103" y="427"/>
                </a:cubicBezTo>
                <a:lnTo>
                  <a:pt x="103" y="423"/>
                </a:lnTo>
                <a:lnTo>
                  <a:pt x="103" y="422"/>
                </a:lnTo>
                <a:lnTo>
                  <a:pt x="103" y="418"/>
                </a:lnTo>
                <a:cubicBezTo>
                  <a:pt x="103" y="392"/>
                  <a:pt x="124" y="370"/>
                  <a:pt x="151" y="370"/>
                </a:cubicBezTo>
                <a:cubicBezTo>
                  <a:pt x="177" y="370"/>
                  <a:pt x="199" y="392"/>
                  <a:pt x="199" y="418"/>
                </a:cubicBezTo>
                <a:lnTo>
                  <a:pt x="199" y="422"/>
                </a:lnTo>
                <a:lnTo>
                  <a:pt x="199" y="428"/>
                </a:lnTo>
                <a:lnTo>
                  <a:pt x="198" y="421"/>
                </a:lnTo>
                <a:lnTo>
                  <a:pt x="199" y="425"/>
                </a:lnTo>
                <a:cubicBezTo>
                  <a:pt x="199" y="427"/>
                  <a:pt x="199" y="429"/>
                  <a:pt x="199" y="431"/>
                </a:cubicBezTo>
                <a:lnTo>
                  <a:pt x="199" y="432"/>
                </a:lnTo>
                <a:lnTo>
                  <a:pt x="104" y="427"/>
                </a:lnTo>
                <a:lnTo>
                  <a:pt x="104" y="423"/>
                </a:lnTo>
                <a:lnTo>
                  <a:pt x="104" y="423"/>
                </a:lnTo>
                <a:lnTo>
                  <a:pt x="104" y="418"/>
                </a:lnTo>
                <a:lnTo>
                  <a:pt x="199" y="430"/>
                </a:lnTo>
                <a:lnTo>
                  <a:pt x="198" y="432"/>
                </a:lnTo>
                <a:lnTo>
                  <a:pt x="198" y="432"/>
                </a:lnTo>
                <a:cubicBezTo>
                  <a:pt x="193" y="457"/>
                  <a:pt x="171" y="473"/>
                  <a:pt x="146" y="471"/>
                </a:cubicBezTo>
                <a:cubicBezTo>
                  <a:pt x="122" y="468"/>
                  <a:pt x="103" y="448"/>
                  <a:pt x="103" y="423"/>
                </a:cubicBezTo>
                <a:lnTo>
                  <a:pt x="103" y="419"/>
                </a:lnTo>
                <a:lnTo>
                  <a:pt x="103" y="414"/>
                </a:lnTo>
                <a:lnTo>
                  <a:pt x="103" y="410"/>
                </a:lnTo>
                <a:cubicBezTo>
                  <a:pt x="103" y="405"/>
                  <a:pt x="104" y="400"/>
                  <a:pt x="105" y="395"/>
                </a:cubicBezTo>
                <a:lnTo>
                  <a:pt x="106" y="394"/>
                </a:lnTo>
                <a:cubicBezTo>
                  <a:pt x="113" y="371"/>
                  <a:pt x="136" y="358"/>
                  <a:pt x="159" y="362"/>
                </a:cubicBezTo>
                <a:cubicBezTo>
                  <a:pt x="182" y="365"/>
                  <a:pt x="199" y="385"/>
                  <a:pt x="199" y="409"/>
                </a:cubicBezTo>
                <a:lnTo>
                  <a:pt x="199" y="411"/>
                </a:lnTo>
                <a:lnTo>
                  <a:pt x="200" y="413"/>
                </a:lnTo>
                <a:lnTo>
                  <a:pt x="200" y="419"/>
                </a:lnTo>
                <a:lnTo>
                  <a:pt x="200" y="428"/>
                </a:lnTo>
                <a:cubicBezTo>
                  <a:pt x="200" y="454"/>
                  <a:pt x="179" y="476"/>
                  <a:pt x="152" y="476"/>
                </a:cubicBezTo>
                <a:lnTo>
                  <a:pt x="152" y="476"/>
                </a:lnTo>
                <a:cubicBezTo>
                  <a:pt x="127" y="476"/>
                  <a:pt x="107" y="457"/>
                  <a:pt x="104" y="433"/>
                </a:cubicBezTo>
                <a:lnTo>
                  <a:pt x="104" y="428"/>
                </a:lnTo>
                <a:cubicBezTo>
                  <a:pt x="103" y="424"/>
                  <a:pt x="103" y="419"/>
                  <a:pt x="104" y="415"/>
                </a:cubicBezTo>
                <a:lnTo>
                  <a:pt x="105" y="412"/>
                </a:lnTo>
                <a:lnTo>
                  <a:pt x="104" y="420"/>
                </a:lnTo>
                <a:lnTo>
                  <a:pt x="104" y="418"/>
                </a:lnTo>
                <a:cubicBezTo>
                  <a:pt x="104" y="392"/>
                  <a:pt x="125" y="370"/>
                  <a:pt x="152" y="370"/>
                </a:cubicBezTo>
                <a:cubicBezTo>
                  <a:pt x="178" y="370"/>
                  <a:pt x="200" y="392"/>
                  <a:pt x="200" y="418"/>
                </a:cubicBezTo>
                <a:lnTo>
                  <a:pt x="200" y="420"/>
                </a:lnTo>
                <a:lnTo>
                  <a:pt x="200" y="423"/>
                </a:lnTo>
                <a:lnTo>
                  <a:pt x="105" y="414"/>
                </a:lnTo>
                <a:lnTo>
                  <a:pt x="105" y="411"/>
                </a:lnTo>
                <a:lnTo>
                  <a:pt x="104" y="420"/>
                </a:lnTo>
                <a:lnTo>
                  <a:pt x="104" y="418"/>
                </a:lnTo>
                <a:cubicBezTo>
                  <a:pt x="104" y="392"/>
                  <a:pt x="126" y="370"/>
                  <a:pt x="152" y="370"/>
                </a:cubicBezTo>
                <a:cubicBezTo>
                  <a:pt x="179" y="370"/>
                  <a:pt x="200" y="392"/>
                  <a:pt x="200" y="418"/>
                </a:cubicBezTo>
                <a:lnTo>
                  <a:pt x="200" y="421"/>
                </a:lnTo>
                <a:lnTo>
                  <a:pt x="200" y="423"/>
                </a:lnTo>
                <a:cubicBezTo>
                  <a:pt x="200" y="449"/>
                  <a:pt x="179" y="471"/>
                  <a:pt x="152" y="471"/>
                </a:cubicBezTo>
                <a:cubicBezTo>
                  <a:pt x="126" y="471"/>
                  <a:pt x="104" y="449"/>
                  <a:pt x="104" y="423"/>
                </a:cubicBezTo>
                <a:lnTo>
                  <a:pt x="104" y="420"/>
                </a:lnTo>
                <a:lnTo>
                  <a:pt x="104" y="416"/>
                </a:lnTo>
                <a:lnTo>
                  <a:pt x="104" y="417"/>
                </a:lnTo>
                <a:lnTo>
                  <a:pt x="104" y="409"/>
                </a:lnTo>
                <a:lnTo>
                  <a:pt x="195" y="430"/>
                </a:lnTo>
                <a:lnTo>
                  <a:pt x="194" y="431"/>
                </a:lnTo>
                <a:lnTo>
                  <a:pt x="199" y="410"/>
                </a:lnTo>
                <a:lnTo>
                  <a:pt x="199" y="413"/>
                </a:lnTo>
                <a:lnTo>
                  <a:pt x="151" y="365"/>
                </a:lnTo>
                <a:lnTo>
                  <a:pt x="152" y="365"/>
                </a:lnTo>
                <a:lnTo>
                  <a:pt x="104" y="413"/>
                </a:lnTo>
                <a:lnTo>
                  <a:pt x="104" y="411"/>
                </a:lnTo>
                <a:cubicBezTo>
                  <a:pt x="104" y="407"/>
                  <a:pt x="104" y="403"/>
                  <a:pt x="105" y="399"/>
                </a:cubicBezTo>
                <a:lnTo>
                  <a:pt x="106" y="397"/>
                </a:lnTo>
                <a:cubicBezTo>
                  <a:pt x="112" y="374"/>
                  <a:pt x="134" y="358"/>
                  <a:pt x="158" y="361"/>
                </a:cubicBezTo>
                <a:cubicBezTo>
                  <a:pt x="182" y="364"/>
                  <a:pt x="200" y="385"/>
                  <a:pt x="200" y="409"/>
                </a:cubicBezTo>
                <a:lnTo>
                  <a:pt x="200" y="413"/>
                </a:lnTo>
                <a:lnTo>
                  <a:pt x="200" y="405"/>
                </a:lnTo>
                <a:lnTo>
                  <a:pt x="201" y="410"/>
                </a:lnTo>
                <a:lnTo>
                  <a:pt x="202" y="417"/>
                </a:lnTo>
                <a:lnTo>
                  <a:pt x="108" y="408"/>
                </a:lnTo>
                <a:lnTo>
                  <a:pt x="109" y="406"/>
                </a:lnTo>
                <a:lnTo>
                  <a:pt x="106" y="421"/>
                </a:lnTo>
                <a:lnTo>
                  <a:pt x="106" y="418"/>
                </a:lnTo>
                <a:lnTo>
                  <a:pt x="106" y="413"/>
                </a:lnTo>
                <a:cubicBezTo>
                  <a:pt x="106" y="387"/>
                  <a:pt x="128" y="365"/>
                  <a:pt x="154" y="365"/>
                </a:cubicBezTo>
                <a:lnTo>
                  <a:pt x="155" y="365"/>
                </a:lnTo>
                <a:lnTo>
                  <a:pt x="107" y="413"/>
                </a:lnTo>
                <a:lnTo>
                  <a:pt x="107" y="410"/>
                </a:lnTo>
                <a:lnTo>
                  <a:pt x="108" y="401"/>
                </a:lnTo>
                <a:lnTo>
                  <a:pt x="107" y="401"/>
                </a:lnTo>
                <a:lnTo>
                  <a:pt x="107" y="399"/>
                </a:lnTo>
                <a:cubicBezTo>
                  <a:pt x="107" y="377"/>
                  <a:pt x="123" y="358"/>
                  <a:pt x="144" y="353"/>
                </a:cubicBezTo>
                <a:cubicBezTo>
                  <a:pt x="166" y="348"/>
                  <a:pt x="188" y="358"/>
                  <a:pt x="198" y="378"/>
                </a:cubicBezTo>
                <a:lnTo>
                  <a:pt x="199" y="379"/>
                </a:lnTo>
                <a:cubicBezTo>
                  <a:pt x="200" y="381"/>
                  <a:pt x="201" y="383"/>
                  <a:pt x="202" y="385"/>
                </a:cubicBezTo>
                <a:lnTo>
                  <a:pt x="203" y="388"/>
                </a:lnTo>
                <a:cubicBezTo>
                  <a:pt x="203" y="391"/>
                  <a:pt x="204" y="394"/>
                  <a:pt x="204" y="397"/>
                </a:cubicBezTo>
                <a:lnTo>
                  <a:pt x="205" y="400"/>
                </a:lnTo>
                <a:lnTo>
                  <a:pt x="205" y="397"/>
                </a:lnTo>
                <a:lnTo>
                  <a:pt x="110" y="409"/>
                </a:lnTo>
                <a:lnTo>
                  <a:pt x="110" y="407"/>
                </a:lnTo>
                <a:lnTo>
                  <a:pt x="111" y="415"/>
                </a:lnTo>
                <a:lnTo>
                  <a:pt x="110" y="412"/>
                </a:lnTo>
                <a:cubicBezTo>
                  <a:pt x="108" y="398"/>
                  <a:pt x="112" y="384"/>
                  <a:pt x="121" y="373"/>
                </a:cubicBezTo>
                <a:cubicBezTo>
                  <a:pt x="130" y="362"/>
                  <a:pt x="143" y="356"/>
                  <a:pt x="157" y="356"/>
                </a:cubicBezTo>
                <a:lnTo>
                  <a:pt x="160" y="356"/>
                </a:lnTo>
                <a:lnTo>
                  <a:pt x="162" y="356"/>
                </a:lnTo>
                <a:lnTo>
                  <a:pt x="164" y="356"/>
                </a:lnTo>
                <a:lnTo>
                  <a:pt x="116" y="404"/>
                </a:lnTo>
                <a:lnTo>
                  <a:pt x="116" y="401"/>
                </a:lnTo>
                <a:lnTo>
                  <a:pt x="116" y="399"/>
                </a:lnTo>
                <a:cubicBezTo>
                  <a:pt x="116" y="375"/>
                  <a:pt x="135" y="354"/>
                  <a:pt x="160" y="352"/>
                </a:cubicBezTo>
                <a:cubicBezTo>
                  <a:pt x="184" y="349"/>
                  <a:pt x="207" y="366"/>
                  <a:pt x="212" y="390"/>
                </a:cubicBezTo>
                <a:lnTo>
                  <a:pt x="212" y="393"/>
                </a:lnTo>
                <a:cubicBezTo>
                  <a:pt x="213" y="396"/>
                  <a:pt x="213" y="399"/>
                  <a:pt x="213" y="402"/>
                </a:cubicBezTo>
                <a:lnTo>
                  <a:pt x="213" y="404"/>
                </a:lnTo>
                <a:lnTo>
                  <a:pt x="122" y="383"/>
                </a:lnTo>
                <a:lnTo>
                  <a:pt x="123" y="381"/>
                </a:lnTo>
                <a:lnTo>
                  <a:pt x="119" y="393"/>
                </a:lnTo>
                <a:lnTo>
                  <a:pt x="119" y="390"/>
                </a:lnTo>
                <a:cubicBezTo>
                  <a:pt x="124" y="368"/>
                  <a:pt x="144" y="351"/>
                  <a:pt x="166" y="351"/>
                </a:cubicBezTo>
                <a:lnTo>
                  <a:pt x="168" y="351"/>
                </a:lnTo>
                <a:cubicBezTo>
                  <a:pt x="195" y="351"/>
                  <a:pt x="216" y="373"/>
                  <a:pt x="216" y="399"/>
                </a:cubicBezTo>
                <a:lnTo>
                  <a:pt x="216" y="402"/>
                </a:lnTo>
                <a:lnTo>
                  <a:pt x="216" y="404"/>
                </a:lnTo>
                <a:lnTo>
                  <a:pt x="121" y="399"/>
                </a:lnTo>
                <a:lnTo>
                  <a:pt x="121" y="394"/>
                </a:lnTo>
                <a:lnTo>
                  <a:pt x="122" y="388"/>
                </a:lnTo>
                <a:cubicBezTo>
                  <a:pt x="123" y="386"/>
                  <a:pt x="123" y="383"/>
                  <a:pt x="124" y="381"/>
                </a:cubicBezTo>
                <a:lnTo>
                  <a:pt x="124" y="379"/>
                </a:lnTo>
                <a:cubicBezTo>
                  <a:pt x="132" y="357"/>
                  <a:pt x="154" y="343"/>
                  <a:pt x="178" y="347"/>
                </a:cubicBezTo>
                <a:cubicBezTo>
                  <a:pt x="201" y="351"/>
                  <a:pt x="218" y="371"/>
                  <a:pt x="218" y="394"/>
                </a:cubicBezTo>
                <a:lnTo>
                  <a:pt x="218" y="396"/>
                </a:lnTo>
                <a:lnTo>
                  <a:pt x="218" y="399"/>
                </a:lnTo>
                <a:lnTo>
                  <a:pt x="218" y="402"/>
                </a:lnTo>
                <a:lnTo>
                  <a:pt x="218" y="404"/>
                </a:lnTo>
                <a:lnTo>
                  <a:pt x="122" y="398"/>
                </a:lnTo>
                <a:lnTo>
                  <a:pt x="123" y="394"/>
                </a:lnTo>
                <a:lnTo>
                  <a:pt x="123" y="390"/>
                </a:lnTo>
                <a:cubicBezTo>
                  <a:pt x="125" y="365"/>
                  <a:pt x="146" y="346"/>
                  <a:pt x="171" y="346"/>
                </a:cubicBezTo>
                <a:lnTo>
                  <a:pt x="172" y="346"/>
                </a:lnTo>
                <a:lnTo>
                  <a:pt x="124" y="394"/>
                </a:lnTo>
                <a:lnTo>
                  <a:pt x="124" y="392"/>
                </a:lnTo>
                <a:lnTo>
                  <a:pt x="124" y="390"/>
                </a:lnTo>
                <a:cubicBezTo>
                  <a:pt x="124" y="363"/>
                  <a:pt x="145" y="342"/>
                  <a:pt x="172" y="342"/>
                </a:cubicBezTo>
                <a:cubicBezTo>
                  <a:pt x="198" y="342"/>
                  <a:pt x="220" y="363"/>
                  <a:pt x="220" y="390"/>
                </a:cubicBezTo>
                <a:lnTo>
                  <a:pt x="220" y="392"/>
                </a:lnTo>
                <a:lnTo>
                  <a:pt x="220" y="394"/>
                </a:lnTo>
                <a:cubicBezTo>
                  <a:pt x="220" y="421"/>
                  <a:pt x="198" y="442"/>
                  <a:pt x="172" y="442"/>
                </a:cubicBezTo>
                <a:cubicBezTo>
                  <a:pt x="145" y="442"/>
                  <a:pt x="124" y="421"/>
                  <a:pt x="124" y="394"/>
                </a:cubicBezTo>
                <a:lnTo>
                  <a:pt x="124" y="393"/>
                </a:lnTo>
                <a:lnTo>
                  <a:pt x="124" y="390"/>
                </a:lnTo>
                <a:lnTo>
                  <a:pt x="125" y="380"/>
                </a:lnTo>
                <a:lnTo>
                  <a:pt x="124" y="380"/>
                </a:lnTo>
                <a:cubicBezTo>
                  <a:pt x="124" y="354"/>
                  <a:pt x="146" y="332"/>
                  <a:pt x="172" y="332"/>
                </a:cubicBezTo>
                <a:cubicBezTo>
                  <a:pt x="199" y="332"/>
                  <a:pt x="220" y="354"/>
                  <a:pt x="220" y="380"/>
                </a:cubicBezTo>
                <a:lnTo>
                  <a:pt x="220" y="382"/>
                </a:lnTo>
                <a:lnTo>
                  <a:pt x="220" y="385"/>
                </a:lnTo>
                <a:cubicBezTo>
                  <a:pt x="220" y="388"/>
                  <a:pt x="220" y="391"/>
                  <a:pt x="220" y="393"/>
                </a:cubicBezTo>
                <a:lnTo>
                  <a:pt x="219" y="396"/>
                </a:lnTo>
                <a:lnTo>
                  <a:pt x="220" y="388"/>
                </a:lnTo>
                <a:lnTo>
                  <a:pt x="220" y="390"/>
                </a:lnTo>
                <a:cubicBezTo>
                  <a:pt x="220" y="416"/>
                  <a:pt x="198" y="438"/>
                  <a:pt x="172" y="438"/>
                </a:cubicBezTo>
                <a:cubicBezTo>
                  <a:pt x="145" y="438"/>
                  <a:pt x="124" y="416"/>
                  <a:pt x="124" y="390"/>
                </a:cubicBezTo>
                <a:lnTo>
                  <a:pt x="124" y="388"/>
                </a:lnTo>
                <a:cubicBezTo>
                  <a:pt x="124" y="386"/>
                  <a:pt x="124" y="383"/>
                  <a:pt x="125" y="381"/>
                </a:cubicBezTo>
                <a:lnTo>
                  <a:pt x="125" y="378"/>
                </a:lnTo>
                <a:lnTo>
                  <a:pt x="124" y="385"/>
                </a:lnTo>
                <a:lnTo>
                  <a:pt x="124" y="382"/>
                </a:lnTo>
                <a:lnTo>
                  <a:pt x="124" y="380"/>
                </a:lnTo>
                <a:cubicBezTo>
                  <a:pt x="124" y="354"/>
                  <a:pt x="146" y="332"/>
                  <a:pt x="172" y="332"/>
                </a:cubicBezTo>
                <a:cubicBezTo>
                  <a:pt x="199" y="332"/>
                  <a:pt x="220" y="354"/>
                  <a:pt x="220" y="380"/>
                </a:cubicBezTo>
                <a:lnTo>
                  <a:pt x="220" y="382"/>
                </a:lnTo>
                <a:lnTo>
                  <a:pt x="220" y="385"/>
                </a:lnTo>
                <a:cubicBezTo>
                  <a:pt x="220" y="388"/>
                  <a:pt x="220" y="391"/>
                  <a:pt x="220" y="393"/>
                </a:cubicBezTo>
                <a:lnTo>
                  <a:pt x="219" y="396"/>
                </a:lnTo>
                <a:lnTo>
                  <a:pt x="220" y="388"/>
                </a:lnTo>
                <a:lnTo>
                  <a:pt x="220" y="390"/>
                </a:lnTo>
                <a:cubicBezTo>
                  <a:pt x="220" y="416"/>
                  <a:pt x="198" y="438"/>
                  <a:pt x="172" y="438"/>
                </a:cubicBezTo>
                <a:cubicBezTo>
                  <a:pt x="145" y="438"/>
                  <a:pt x="124" y="416"/>
                  <a:pt x="124" y="390"/>
                </a:cubicBezTo>
                <a:lnTo>
                  <a:pt x="124" y="388"/>
                </a:lnTo>
                <a:cubicBezTo>
                  <a:pt x="124" y="386"/>
                  <a:pt x="124" y="383"/>
                  <a:pt x="125" y="381"/>
                </a:cubicBezTo>
                <a:lnTo>
                  <a:pt x="125" y="378"/>
                </a:lnTo>
                <a:lnTo>
                  <a:pt x="125" y="375"/>
                </a:lnTo>
                <a:lnTo>
                  <a:pt x="125" y="382"/>
                </a:lnTo>
                <a:lnTo>
                  <a:pt x="125" y="380"/>
                </a:lnTo>
                <a:cubicBezTo>
                  <a:pt x="125" y="354"/>
                  <a:pt x="146" y="332"/>
                  <a:pt x="173" y="332"/>
                </a:cubicBezTo>
                <a:cubicBezTo>
                  <a:pt x="199" y="332"/>
                  <a:pt x="221" y="354"/>
                  <a:pt x="221" y="380"/>
                </a:cubicBezTo>
                <a:lnTo>
                  <a:pt x="221" y="382"/>
                </a:lnTo>
                <a:cubicBezTo>
                  <a:pt x="221" y="384"/>
                  <a:pt x="221" y="387"/>
                  <a:pt x="220" y="389"/>
                </a:cubicBezTo>
                <a:lnTo>
                  <a:pt x="220" y="392"/>
                </a:lnTo>
                <a:lnTo>
                  <a:pt x="220" y="385"/>
                </a:lnTo>
                <a:lnTo>
                  <a:pt x="220" y="388"/>
                </a:lnTo>
                <a:cubicBezTo>
                  <a:pt x="220" y="394"/>
                  <a:pt x="220" y="399"/>
                  <a:pt x="218" y="404"/>
                </a:cubicBezTo>
                <a:lnTo>
                  <a:pt x="218" y="405"/>
                </a:lnTo>
                <a:cubicBezTo>
                  <a:pt x="210" y="427"/>
                  <a:pt x="188" y="441"/>
                  <a:pt x="164" y="437"/>
                </a:cubicBezTo>
                <a:cubicBezTo>
                  <a:pt x="141" y="434"/>
                  <a:pt x="124" y="414"/>
                  <a:pt x="124" y="390"/>
                </a:cubicBezTo>
                <a:lnTo>
                  <a:pt x="124" y="386"/>
                </a:lnTo>
                <a:lnTo>
                  <a:pt x="124" y="385"/>
                </a:lnTo>
                <a:cubicBezTo>
                  <a:pt x="123" y="379"/>
                  <a:pt x="124" y="373"/>
                  <a:pt x="125" y="367"/>
                </a:cubicBezTo>
                <a:lnTo>
                  <a:pt x="126" y="364"/>
                </a:lnTo>
                <a:lnTo>
                  <a:pt x="127" y="360"/>
                </a:lnTo>
                <a:cubicBezTo>
                  <a:pt x="135" y="336"/>
                  <a:pt x="161" y="323"/>
                  <a:pt x="185" y="329"/>
                </a:cubicBezTo>
                <a:cubicBezTo>
                  <a:pt x="210" y="336"/>
                  <a:pt x="225" y="360"/>
                  <a:pt x="220" y="385"/>
                </a:cubicBezTo>
                <a:lnTo>
                  <a:pt x="220" y="387"/>
                </a:lnTo>
                <a:lnTo>
                  <a:pt x="219" y="390"/>
                </a:lnTo>
                <a:lnTo>
                  <a:pt x="126" y="368"/>
                </a:lnTo>
                <a:lnTo>
                  <a:pt x="127" y="362"/>
                </a:lnTo>
                <a:lnTo>
                  <a:pt x="127" y="364"/>
                </a:lnTo>
                <a:cubicBezTo>
                  <a:pt x="128" y="357"/>
                  <a:pt x="130" y="351"/>
                  <a:pt x="134" y="345"/>
                </a:cubicBezTo>
                <a:lnTo>
                  <a:pt x="135" y="344"/>
                </a:lnTo>
                <a:cubicBezTo>
                  <a:pt x="145" y="329"/>
                  <a:pt x="163" y="320"/>
                  <a:pt x="181" y="323"/>
                </a:cubicBezTo>
                <a:cubicBezTo>
                  <a:pt x="200" y="325"/>
                  <a:pt x="215" y="338"/>
                  <a:pt x="221" y="355"/>
                </a:cubicBezTo>
                <a:lnTo>
                  <a:pt x="221" y="357"/>
                </a:lnTo>
                <a:cubicBezTo>
                  <a:pt x="222" y="359"/>
                  <a:pt x="222" y="362"/>
                  <a:pt x="223" y="364"/>
                </a:cubicBezTo>
                <a:lnTo>
                  <a:pt x="223" y="367"/>
                </a:lnTo>
                <a:lnTo>
                  <a:pt x="224" y="376"/>
                </a:lnTo>
                <a:lnTo>
                  <a:pt x="131" y="365"/>
                </a:lnTo>
                <a:lnTo>
                  <a:pt x="131" y="364"/>
                </a:lnTo>
                <a:lnTo>
                  <a:pt x="129" y="372"/>
                </a:lnTo>
                <a:lnTo>
                  <a:pt x="130" y="369"/>
                </a:lnTo>
                <a:lnTo>
                  <a:pt x="129" y="375"/>
                </a:lnTo>
                <a:lnTo>
                  <a:pt x="129" y="372"/>
                </a:lnTo>
                <a:lnTo>
                  <a:pt x="131" y="384"/>
                </a:lnTo>
                <a:lnTo>
                  <a:pt x="130" y="382"/>
                </a:lnTo>
                <a:lnTo>
                  <a:pt x="224" y="361"/>
                </a:lnTo>
                <a:lnTo>
                  <a:pt x="225" y="366"/>
                </a:lnTo>
                <a:lnTo>
                  <a:pt x="226" y="376"/>
                </a:lnTo>
                <a:lnTo>
                  <a:pt x="130" y="380"/>
                </a:lnTo>
                <a:lnTo>
                  <a:pt x="130" y="379"/>
                </a:lnTo>
                <a:lnTo>
                  <a:pt x="131" y="386"/>
                </a:lnTo>
                <a:lnTo>
                  <a:pt x="130" y="382"/>
                </a:lnTo>
                <a:lnTo>
                  <a:pt x="130" y="381"/>
                </a:lnTo>
                <a:lnTo>
                  <a:pt x="129" y="372"/>
                </a:lnTo>
                <a:lnTo>
                  <a:pt x="128" y="368"/>
                </a:lnTo>
                <a:lnTo>
                  <a:pt x="127" y="366"/>
                </a:lnTo>
                <a:lnTo>
                  <a:pt x="222" y="356"/>
                </a:lnTo>
                <a:lnTo>
                  <a:pt x="222" y="359"/>
                </a:lnTo>
                <a:lnTo>
                  <a:pt x="222" y="351"/>
                </a:lnTo>
                <a:lnTo>
                  <a:pt x="223" y="357"/>
                </a:lnTo>
                <a:lnTo>
                  <a:pt x="224" y="368"/>
                </a:lnTo>
                <a:lnTo>
                  <a:pt x="224" y="375"/>
                </a:lnTo>
                <a:lnTo>
                  <a:pt x="129" y="368"/>
                </a:lnTo>
                <a:lnTo>
                  <a:pt x="129" y="365"/>
                </a:lnTo>
                <a:lnTo>
                  <a:pt x="130" y="359"/>
                </a:lnTo>
                <a:cubicBezTo>
                  <a:pt x="136" y="337"/>
                  <a:pt x="156" y="322"/>
                  <a:pt x="179" y="323"/>
                </a:cubicBezTo>
                <a:cubicBezTo>
                  <a:pt x="202" y="323"/>
                  <a:pt x="221" y="340"/>
                  <a:pt x="224" y="363"/>
                </a:cubicBezTo>
                <a:lnTo>
                  <a:pt x="225" y="366"/>
                </a:lnTo>
                <a:cubicBezTo>
                  <a:pt x="225" y="368"/>
                  <a:pt x="225" y="371"/>
                  <a:pt x="225" y="373"/>
                </a:cubicBezTo>
                <a:lnTo>
                  <a:pt x="225" y="375"/>
                </a:lnTo>
                <a:lnTo>
                  <a:pt x="130" y="366"/>
                </a:lnTo>
                <a:lnTo>
                  <a:pt x="131" y="364"/>
                </a:lnTo>
                <a:lnTo>
                  <a:pt x="132" y="358"/>
                </a:lnTo>
                <a:lnTo>
                  <a:pt x="135" y="349"/>
                </a:lnTo>
                <a:cubicBezTo>
                  <a:pt x="140" y="328"/>
                  <a:pt x="159" y="313"/>
                  <a:pt x="181" y="313"/>
                </a:cubicBezTo>
                <a:lnTo>
                  <a:pt x="182" y="313"/>
                </a:lnTo>
                <a:lnTo>
                  <a:pt x="183" y="313"/>
                </a:lnTo>
                <a:lnTo>
                  <a:pt x="137" y="371"/>
                </a:lnTo>
                <a:lnTo>
                  <a:pt x="136" y="367"/>
                </a:lnTo>
                <a:cubicBezTo>
                  <a:pt x="135" y="363"/>
                  <a:pt x="134" y="360"/>
                  <a:pt x="134" y="356"/>
                </a:cubicBezTo>
                <a:lnTo>
                  <a:pt x="134" y="353"/>
                </a:lnTo>
                <a:lnTo>
                  <a:pt x="134" y="351"/>
                </a:lnTo>
                <a:lnTo>
                  <a:pt x="225" y="373"/>
                </a:lnTo>
                <a:lnTo>
                  <a:pt x="224" y="375"/>
                </a:lnTo>
                <a:lnTo>
                  <a:pt x="227" y="369"/>
                </a:lnTo>
                <a:lnTo>
                  <a:pt x="226" y="372"/>
                </a:lnTo>
                <a:cubicBezTo>
                  <a:pt x="219" y="391"/>
                  <a:pt x="201" y="404"/>
                  <a:pt x="180" y="404"/>
                </a:cubicBezTo>
                <a:lnTo>
                  <a:pt x="178" y="404"/>
                </a:lnTo>
                <a:cubicBezTo>
                  <a:pt x="151" y="404"/>
                  <a:pt x="130" y="383"/>
                  <a:pt x="130" y="356"/>
                </a:cubicBezTo>
                <a:cubicBezTo>
                  <a:pt x="130" y="330"/>
                  <a:pt x="151" y="308"/>
                  <a:pt x="178" y="308"/>
                </a:cubicBezTo>
                <a:lnTo>
                  <a:pt x="179" y="308"/>
                </a:lnTo>
                <a:cubicBezTo>
                  <a:pt x="202" y="308"/>
                  <a:pt x="222" y="325"/>
                  <a:pt x="227" y="347"/>
                </a:cubicBezTo>
                <a:lnTo>
                  <a:pt x="227" y="350"/>
                </a:lnTo>
                <a:lnTo>
                  <a:pt x="223" y="338"/>
                </a:lnTo>
                <a:lnTo>
                  <a:pt x="224" y="340"/>
                </a:lnTo>
                <a:lnTo>
                  <a:pt x="181" y="313"/>
                </a:lnTo>
                <a:lnTo>
                  <a:pt x="183" y="313"/>
                </a:lnTo>
                <a:lnTo>
                  <a:pt x="145" y="332"/>
                </a:lnTo>
                <a:lnTo>
                  <a:pt x="147" y="330"/>
                </a:lnTo>
                <a:lnTo>
                  <a:pt x="140" y="341"/>
                </a:lnTo>
                <a:lnTo>
                  <a:pt x="141" y="339"/>
                </a:lnTo>
                <a:cubicBezTo>
                  <a:pt x="149" y="320"/>
                  <a:pt x="166" y="308"/>
                  <a:pt x="186" y="308"/>
                </a:cubicBezTo>
                <a:lnTo>
                  <a:pt x="186" y="308"/>
                </a:lnTo>
                <a:lnTo>
                  <a:pt x="188" y="308"/>
                </a:lnTo>
                <a:lnTo>
                  <a:pt x="140" y="352"/>
                </a:lnTo>
                <a:lnTo>
                  <a:pt x="141" y="347"/>
                </a:lnTo>
                <a:lnTo>
                  <a:pt x="140" y="347"/>
                </a:lnTo>
                <a:cubicBezTo>
                  <a:pt x="140" y="323"/>
                  <a:pt x="159" y="302"/>
                  <a:pt x="183" y="299"/>
                </a:cubicBezTo>
                <a:cubicBezTo>
                  <a:pt x="207" y="296"/>
                  <a:pt x="229" y="312"/>
                  <a:pt x="235" y="335"/>
                </a:cubicBezTo>
                <a:lnTo>
                  <a:pt x="236" y="339"/>
                </a:lnTo>
                <a:cubicBezTo>
                  <a:pt x="237" y="342"/>
                  <a:pt x="237" y="344"/>
                  <a:pt x="237" y="347"/>
                </a:cubicBezTo>
                <a:lnTo>
                  <a:pt x="238" y="352"/>
                </a:lnTo>
                <a:lnTo>
                  <a:pt x="190" y="308"/>
                </a:lnTo>
                <a:lnTo>
                  <a:pt x="192" y="308"/>
                </a:lnTo>
                <a:lnTo>
                  <a:pt x="146" y="341"/>
                </a:lnTo>
                <a:lnTo>
                  <a:pt x="148" y="337"/>
                </a:lnTo>
                <a:lnTo>
                  <a:pt x="149" y="333"/>
                </a:lnTo>
                <a:cubicBezTo>
                  <a:pt x="155" y="313"/>
                  <a:pt x="174" y="299"/>
                  <a:pt x="195" y="299"/>
                </a:cubicBezTo>
                <a:lnTo>
                  <a:pt x="197" y="299"/>
                </a:lnTo>
                <a:lnTo>
                  <a:pt x="149" y="347"/>
                </a:lnTo>
                <a:lnTo>
                  <a:pt x="149" y="342"/>
                </a:lnTo>
                <a:lnTo>
                  <a:pt x="149" y="342"/>
                </a:lnTo>
                <a:cubicBezTo>
                  <a:pt x="148" y="329"/>
                  <a:pt x="152" y="315"/>
                  <a:pt x="161" y="305"/>
                </a:cubicBezTo>
                <a:cubicBezTo>
                  <a:pt x="170" y="295"/>
                  <a:pt x="183" y="289"/>
                  <a:pt x="197" y="289"/>
                </a:cubicBezTo>
                <a:lnTo>
                  <a:pt x="198" y="289"/>
                </a:lnTo>
                <a:cubicBezTo>
                  <a:pt x="225" y="289"/>
                  <a:pt x="246" y="311"/>
                  <a:pt x="246" y="337"/>
                </a:cubicBezTo>
                <a:lnTo>
                  <a:pt x="246" y="340"/>
                </a:lnTo>
                <a:cubicBezTo>
                  <a:pt x="246" y="344"/>
                  <a:pt x="246" y="348"/>
                  <a:pt x="245" y="352"/>
                </a:cubicBezTo>
                <a:lnTo>
                  <a:pt x="245" y="354"/>
                </a:lnTo>
                <a:cubicBezTo>
                  <a:pt x="240" y="372"/>
                  <a:pt x="224" y="387"/>
                  <a:pt x="205" y="389"/>
                </a:cubicBezTo>
                <a:cubicBezTo>
                  <a:pt x="186" y="392"/>
                  <a:pt x="167" y="383"/>
                  <a:pt x="157" y="367"/>
                </a:cubicBezTo>
                <a:lnTo>
                  <a:pt x="155" y="364"/>
                </a:lnTo>
                <a:lnTo>
                  <a:pt x="157" y="366"/>
                </a:lnTo>
                <a:lnTo>
                  <a:pt x="242" y="348"/>
                </a:lnTo>
                <a:lnTo>
                  <a:pt x="241" y="352"/>
                </a:lnTo>
                <a:lnTo>
                  <a:pt x="240" y="356"/>
                </a:lnTo>
                <a:cubicBezTo>
                  <a:pt x="236" y="379"/>
                  <a:pt x="216" y="395"/>
                  <a:pt x="193" y="395"/>
                </a:cubicBezTo>
                <a:lnTo>
                  <a:pt x="192" y="395"/>
                </a:lnTo>
                <a:cubicBezTo>
                  <a:pt x="179" y="395"/>
                  <a:pt x="166" y="389"/>
                  <a:pt x="157" y="379"/>
                </a:cubicBezTo>
                <a:cubicBezTo>
                  <a:pt x="148" y="369"/>
                  <a:pt x="143" y="356"/>
                  <a:pt x="145" y="343"/>
                </a:cubicBezTo>
                <a:lnTo>
                  <a:pt x="145" y="337"/>
                </a:lnTo>
                <a:lnTo>
                  <a:pt x="146" y="332"/>
                </a:lnTo>
                <a:cubicBezTo>
                  <a:pt x="149" y="305"/>
                  <a:pt x="173" y="287"/>
                  <a:pt x="199" y="290"/>
                </a:cubicBezTo>
                <a:cubicBezTo>
                  <a:pt x="226" y="293"/>
                  <a:pt x="244" y="317"/>
                  <a:pt x="241" y="343"/>
                </a:cubicBezTo>
                <a:lnTo>
                  <a:pt x="241" y="347"/>
                </a:lnTo>
                <a:lnTo>
                  <a:pt x="241" y="347"/>
                </a:lnTo>
                <a:lnTo>
                  <a:pt x="193" y="299"/>
                </a:lnTo>
                <a:lnTo>
                  <a:pt x="194" y="299"/>
                </a:lnTo>
                <a:lnTo>
                  <a:pt x="147" y="342"/>
                </a:lnTo>
                <a:lnTo>
                  <a:pt x="147" y="337"/>
                </a:lnTo>
                <a:lnTo>
                  <a:pt x="148" y="332"/>
                </a:lnTo>
                <a:cubicBezTo>
                  <a:pt x="150" y="310"/>
                  <a:pt x="168" y="292"/>
                  <a:pt x="190" y="290"/>
                </a:cubicBezTo>
                <a:cubicBezTo>
                  <a:pt x="213" y="287"/>
                  <a:pt x="234" y="301"/>
                  <a:pt x="241" y="322"/>
                </a:cubicBezTo>
                <a:lnTo>
                  <a:pt x="242" y="324"/>
                </a:lnTo>
                <a:cubicBezTo>
                  <a:pt x="243" y="329"/>
                  <a:pt x="244" y="334"/>
                  <a:pt x="244" y="339"/>
                </a:cubicBezTo>
                <a:lnTo>
                  <a:pt x="244" y="342"/>
                </a:lnTo>
                <a:lnTo>
                  <a:pt x="196" y="294"/>
                </a:lnTo>
                <a:lnTo>
                  <a:pt x="197" y="294"/>
                </a:lnTo>
                <a:lnTo>
                  <a:pt x="150" y="330"/>
                </a:lnTo>
                <a:lnTo>
                  <a:pt x="151" y="328"/>
                </a:lnTo>
                <a:lnTo>
                  <a:pt x="151" y="328"/>
                </a:lnTo>
                <a:cubicBezTo>
                  <a:pt x="155" y="306"/>
                  <a:pt x="175" y="289"/>
                  <a:pt x="198" y="289"/>
                </a:cubicBezTo>
                <a:lnTo>
                  <a:pt x="200" y="289"/>
                </a:lnTo>
                <a:lnTo>
                  <a:pt x="161" y="311"/>
                </a:lnTo>
                <a:lnTo>
                  <a:pt x="163" y="308"/>
                </a:lnTo>
                <a:lnTo>
                  <a:pt x="166" y="304"/>
                </a:lnTo>
                <a:cubicBezTo>
                  <a:pt x="180" y="285"/>
                  <a:pt x="205" y="279"/>
                  <a:pt x="226" y="290"/>
                </a:cubicBezTo>
                <a:cubicBezTo>
                  <a:pt x="247" y="301"/>
                  <a:pt x="257" y="325"/>
                  <a:pt x="250" y="348"/>
                </a:cubicBezTo>
                <a:lnTo>
                  <a:pt x="249" y="351"/>
                </a:lnTo>
                <a:cubicBezTo>
                  <a:pt x="248" y="353"/>
                  <a:pt x="247" y="355"/>
                  <a:pt x="246" y="357"/>
                </a:cubicBezTo>
                <a:lnTo>
                  <a:pt x="245" y="359"/>
                </a:lnTo>
                <a:cubicBezTo>
                  <a:pt x="235" y="379"/>
                  <a:pt x="213" y="389"/>
                  <a:pt x="191" y="384"/>
                </a:cubicBezTo>
                <a:cubicBezTo>
                  <a:pt x="169" y="379"/>
                  <a:pt x="154" y="360"/>
                  <a:pt x="154" y="337"/>
                </a:cubicBezTo>
                <a:lnTo>
                  <a:pt x="154" y="332"/>
                </a:lnTo>
                <a:lnTo>
                  <a:pt x="155" y="323"/>
                </a:lnTo>
                <a:cubicBezTo>
                  <a:pt x="157" y="300"/>
                  <a:pt x="175" y="283"/>
                  <a:pt x="197" y="280"/>
                </a:cubicBezTo>
                <a:cubicBezTo>
                  <a:pt x="220" y="278"/>
                  <a:pt x="241" y="291"/>
                  <a:pt x="248" y="313"/>
                </a:cubicBezTo>
                <a:lnTo>
                  <a:pt x="249" y="314"/>
                </a:lnTo>
                <a:cubicBezTo>
                  <a:pt x="249" y="317"/>
                  <a:pt x="250" y="319"/>
                  <a:pt x="250" y="322"/>
                </a:cubicBezTo>
                <a:lnTo>
                  <a:pt x="251" y="325"/>
                </a:lnTo>
                <a:cubicBezTo>
                  <a:pt x="253" y="338"/>
                  <a:pt x="249" y="353"/>
                  <a:pt x="240" y="363"/>
                </a:cubicBezTo>
                <a:cubicBezTo>
                  <a:pt x="231" y="374"/>
                  <a:pt x="218" y="380"/>
                  <a:pt x="203" y="380"/>
                </a:cubicBezTo>
                <a:lnTo>
                  <a:pt x="201" y="380"/>
                </a:lnTo>
                <a:cubicBezTo>
                  <a:pt x="185" y="380"/>
                  <a:pt x="169" y="372"/>
                  <a:pt x="161" y="358"/>
                </a:cubicBezTo>
                <a:cubicBezTo>
                  <a:pt x="152" y="344"/>
                  <a:pt x="151" y="326"/>
                  <a:pt x="159" y="311"/>
                </a:cubicBezTo>
                <a:lnTo>
                  <a:pt x="160" y="309"/>
                </a:lnTo>
                <a:lnTo>
                  <a:pt x="155" y="321"/>
                </a:lnTo>
                <a:lnTo>
                  <a:pt x="156" y="319"/>
                </a:lnTo>
                <a:lnTo>
                  <a:pt x="203" y="376"/>
                </a:lnTo>
                <a:lnTo>
                  <a:pt x="202" y="376"/>
                </a:lnTo>
                <a:cubicBezTo>
                  <a:pt x="175" y="376"/>
                  <a:pt x="154" y="354"/>
                  <a:pt x="154" y="328"/>
                </a:cubicBezTo>
                <a:cubicBezTo>
                  <a:pt x="154" y="301"/>
                  <a:pt x="175" y="280"/>
                  <a:pt x="202" y="280"/>
                </a:cubicBezTo>
                <a:lnTo>
                  <a:pt x="202" y="280"/>
                </a:lnTo>
                <a:lnTo>
                  <a:pt x="204" y="280"/>
                </a:lnTo>
                <a:cubicBezTo>
                  <a:pt x="229" y="280"/>
                  <a:pt x="250" y="299"/>
                  <a:pt x="252" y="324"/>
                </a:cubicBezTo>
                <a:lnTo>
                  <a:pt x="252" y="329"/>
                </a:lnTo>
                <a:lnTo>
                  <a:pt x="252" y="336"/>
                </a:lnTo>
                <a:lnTo>
                  <a:pt x="252" y="337"/>
                </a:lnTo>
                <a:cubicBezTo>
                  <a:pt x="252" y="362"/>
                  <a:pt x="234" y="383"/>
                  <a:pt x="209" y="385"/>
                </a:cubicBezTo>
                <a:cubicBezTo>
                  <a:pt x="185" y="388"/>
                  <a:pt x="162" y="371"/>
                  <a:pt x="157" y="347"/>
                </a:cubicBezTo>
                <a:lnTo>
                  <a:pt x="157" y="344"/>
                </a:lnTo>
                <a:lnTo>
                  <a:pt x="156" y="336"/>
                </a:lnTo>
                <a:lnTo>
                  <a:pt x="155" y="331"/>
                </a:lnTo>
                <a:lnTo>
                  <a:pt x="155" y="331"/>
                </a:lnTo>
                <a:lnTo>
                  <a:pt x="236" y="357"/>
                </a:lnTo>
                <a:lnTo>
                  <a:pt x="236" y="357"/>
                </a:lnTo>
                <a:lnTo>
                  <a:pt x="249" y="335"/>
                </a:lnTo>
                <a:lnTo>
                  <a:pt x="248" y="337"/>
                </a:lnTo>
                <a:lnTo>
                  <a:pt x="248" y="339"/>
                </a:lnTo>
                <a:cubicBezTo>
                  <a:pt x="245" y="348"/>
                  <a:pt x="241" y="355"/>
                  <a:pt x="235" y="361"/>
                </a:cubicBezTo>
                <a:lnTo>
                  <a:pt x="234" y="362"/>
                </a:lnTo>
                <a:cubicBezTo>
                  <a:pt x="220" y="376"/>
                  <a:pt x="198" y="380"/>
                  <a:pt x="180" y="371"/>
                </a:cubicBezTo>
                <a:cubicBezTo>
                  <a:pt x="162" y="363"/>
                  <a:pt x="151" y="343"/>
                  <a:pt x="153" y="323"/>
                </a:cubicBezTo>
                <a:lnTo>
                  <a:pt x="153" y="318"/>
                </a:lnTo>
                <a:lnTo>
                  <a:pt x="154" y="312"/>
                </a:lnTo>
                <a:lnTo>
                  <a:pt x="153" y="320"/>
                </a:lnTo>
                <a:lnTo>
                  <a:pt x="153" y="318"/>
                </a:lnTo>
                <a:cubicBezTo>
                  <a:pt x="153" y="292"/>
                  <a:pt x="175" y="270"/>
                  <a:pt x="201" y="270"/>
                </a:cubicBezTo>
                <a:cubicBezTo>
                  <a:pt x="228" y="270"/>
                  <a:pt x="249" y="292"/>
                  <a:pt x="249" y="318"/>
                </a:cubicBezTo>
                <a:lnTo>
                  <a:pt x="249" y="320"/>
                </a:lnTo>
                <a:lnTo>
                  <a:pt x="249" y="323"/>
                </a:lnTo>
                <a:cubicBezTo>
                  <a:pt x="249" y="326"/>
                  <a:pt x="249" y="329"/>
                  <a:pt x="249" y="331"/>
                </a:cubicBezTo>
                <a:lnTo>
                  <a:pt x="248" y="334"/>
                </a:lnTo>
                <a:lnTo>
                  <a:pt x="249" y="326"/>
                </a:lnTo>
                <a:lnTo>
                  <a:pt x="249" y="328"/>
                </a:lnTo>
                <a:cubicBezTo>
                  <a:pt x="249" y="354"/>
                  <a:pt x="227" y="376"/>
                  <a:pt x="201" y="376"/>
                </a:cubicBezTo>
                <a:cubicBezTo>
                  <a:pt x="174" y="376"/>
                  <a:pt x="153" y="354"/>
                  <a:pt x="153" y="328"/>
                </a:cubicBezTo>
                <a:lnTo>
                  <a:pt x="153" y="326"/>
                </a:lnTo>
                <a:cubicBezTo>
                  <a:pt x="153" y="324"/>
                  <a:pt x="153" y="321"/>
                  <a:pt x="154" y="319"/>
                </a:cubicBezTo>
                <a:lnTo>
                  <a:pt x="154" y="316"/>
                </a:lnTo>
                <a:lnTo>
                  <a:pt x="153" y="323"/>
                </a:lnTo>
                <a:lnTo>
                  <a:pt x="153" y="320"/>
                </a:lnTo>
                <a:cubicBezTo>
                  <a:pt x="153" y="315"/>
                  <a:pt x="154" y="310"/>
                  <a:pt x="156" y="305"/>
                </a:cubicBezTo>
                <a:lnTo>
                  <a:pt x="156" y="303"/>
                </a:lnTo>
                <a:cubicBezTo>
                  <a:pt x="163" y="284"/>
                  <a:pt x="181" y="270"/>
                  <a:pt x="202" y="270"/>
                </a:cubicBezTo>
                <a:cubicBezTo>
                  <a:pt x="223" y="270"/>
                  <a:pt x="241" y="284"/>
                  <a:pt x="248" y="303"/>
                </a:cubicBezTo>
                <a:lnTo>
                  <a:pt x="248" y="305"/>
                </a:lnTo>
                <a:cubicBezTo>
                  <a:pt x="249" y="307"/>
                  <a:pt x="249" y="310"/>
                  <a:pt x="250" y="312"/>
                </a:cubicBezTo>
                <a:lnTo>
                  <a:pt x="250" y="315"/>
                </a:lnTo>
                <a:lnTo>
                  <a:pt x="251" y="323"/>
                </a:lnTo>
                <a:lnTo>
                  <a:pt x="251" y="332"/>
                </a:lnTo>
                <a:cubicBezTo>
                  <a:pt x="251" y="359"/>
                  <a:pt x="230" y="380"/>
                  <a:pt x="203" y="380"/>
                </a:cubicBezTo>
                <a:cubicBezTo>
                  <a:pt x="177" y="380"/>
                  <a:pt x="155" y="359"/>
                  <a:pt x="155" y="332"/>
                </a:cubicBezTo>
                <a:lnTo>
                  <a:pt x="155" y="328"/>
                </a:lnTo>
                <a:lnTo>
                  <a:pt x="155" y="323"/>
                </a:lnTo>
                <a:lnTo>
                  <a:pt x="156" y="312"/>
                </a:lnTo>
                <a:lnTo>
                  <a:pt x="156" y="309"/>
                </a:lnTo>
                <a:cubicBezTo>
                  <a:pt x="156" y="282"/>
                  <a:pt x="177" y="261"/>
                  <a:pt x="204" y="261"/>
                </a:cubicBezTo>
                <a:cubicBezTo>
                  <a:pt x="230" y="261"/>
                  <a:pt x="252" y="282"/>
                  <a:pt x="252" y="309"/>
                </a:cubicBezTo>
                <a:lnTo>
                  <a:pt x="252" y="310"/>
                </a:lnTo>
                <a:lnTo>
                  <a:pt x="252" y="313"/>
                </a:lnTo>
                <a:cubicBezTo>
                  <a:pt x="252" y="340"/>
                  <a:pt x="230" y="361"/>
                  <a:pt x="204" y="361"/>
                </a:cubicBezTo>
                <a:cubicBezTo>
                  <a:pt x="177" y="361"/>
                  <a:pt x="156" y="340"/>
                  <a:pt x="156" y="313"/>
                </a:cubicBezTo>
                <a:lnTo>
                  <a:pt x="156" y="311"/>
                </a:lnTo>
                <a:lnTo>
                  <a:pt x="156" y="309"/>
                </a:lnTo>
                <a:cubicBezTo>
                  <a:pt x="156" y="282"/>
                  <a:pt x="177" y="261"/>
                  <a:pt x="204" y="261"/>
                </a:cubicBezTo>
                <a:lnTo>
                  <a:pt x="204" y="261"/>
                </a:lnTo>
                <a:cubicBezTo>
                  <a:pt x="231" y="261"/>
                  <a:pt x="252" y="282"/>
                  <a:pt x="252" y="309"/>
                </a:cubicBezTo>
                <a:lnTo>
                  <a:pt x="252" y="312"/>
                </a:lnTo>
                <a:lnTo>
                  <a:pt x="253" y="312"/>
                </a:lnTo>
                <a:lnTo>
                  <a:pt x="253" y="321"/>
                </a:lnTo>
                <a:lnTo>
                  <a:pt x="253" y="323"/>
                </a:lnTo>
                <a:cubicBezTo>
                  <a:pt x="253" y="349"/>
                  <a:pt x="231" y="371"/>
                  <a:pt x="205" y="371"/>
                </a:cubicBezTo>
                <a:cubicBezTo>
                  <a:pt x="178" y="371"/>
                  <a:pt x="157" y="349"/>
                  <a:pt x="157" y="323"/>
                </a:cubicBezTo>
                <a:lnTo>
                  <a:pt x="157" y="322"/>
                </a:lnTo>
                <a:lnTo>
                  <a:pt x="157" y="319"/>
                </a:lnTo>
                <a:lnTo>
                  <a:pt x="157" y="313"/>
                </a:lnTo>
                <a:cubicBezTo>
                  <a:pt x="157" y="287"/>
                  <a:pt x="178" y="265"/>
                  <a:pt x="205" y="265"/>
                </a:cubicBezTo>
                <a:lnTo>
                  <a:pt x="206" y="265"/>
                </a:lnTo>
                <a:lnTo>
                  <a:pt x="163" y="292"/>
                </a:lnTo>
                <a:lnTo>
                  <a:pt x="164" y="290"/>
                </a:lnTo>
                <a:lnTo>
                  <a:pt x="163" y="291"/>
                </a:lnTo>
                <a:cubicBezTo>
                  <a:pt x="171" y="273"/>
                  <a:pt x="188" y="261"/>
                  <a:pt x="208" y="261"/>
                </a:cubicBezTo>
                <a:lnTo>
                  <a:pt x="210" y="261"/>
                </a:lnTo>
                <a:cubicBezTo>
                  <a:pt x="236" y="261"/>
                  <a:pt x="258" y="282"/>
                  <a:pt x="258" y="309"/>
                </a:cubicBezTo>
                <a:cubicBezTo>
                  <a:pt x="258" y="335"/>
                  <a:pt x="236" y="357"/>
                  <a:pt x="210" y="357"/>
                </a:cubicBezTo>
                <a:lnTo>
                  <a:pt x="209" y="357"/>
                </a:lnTo>
                <a:cubicBezTo>
                  <a:pt x="194" y="357"/>
                  <a:pt x="180" y="350"/>
                  <a:pt x="171" y="337"/>
                </a:cubicBezTo>
                <a:cubicBezTo>
                  <a:pt x="162" y="325"/>
                  <a:pt x="159" y="308"/>
                  <a:pt x="164" y="294"/>
                </a:cubicBezTo>
                <a:lnTo>
                  <a:pt x="165" y="291"/>
                </a:lnTo>
                <a:cubicBezTo>
                  <a:pt x="166" y="289"/>
                  <a:pt x="167" y="287"/>
                  <a:pt x="168" y="285"/>
                </a:cubicBezTo>
                <a:lnTo>
                  <a:pt x="169" y="283"/>
                </a:lnTo>
                <a:cubicBezTo>
                  <a:pt x="177" y="266"/>
                  <a:pt x="195" y="255"/>
                  <a:pt x="213" y="256"/>
                </a:cubicBezTo>
                <a:cubicBezTo>
                  <a:pt x="232" y="257"/>
                  <a:pt x="249" y="269"/>
                  <a:pt x="256" y="286"/>
                </a:cubicBezTo>
                <a:lnTo>
                  <a:pt x="257" y="289"/>
                </a:lnTo>
                <a:cubicBezTo>
                  <a:pt x="258" y="291"/>
                  <a:pt x="259" y="294"/>
                  <a:pt x="260" y="297"/>
                </a:cubicBezTo>
                <a:lnTo>
                  <a:pt x="260" y="300"/>
                </a:lnTo>
                <a:lnTo>
                  <a:pt x="165" y="304"/>
                </a:lnTo>
                <a:lnTo>
                  <a:pt x="166" y="299"/>
                </a:lnTo>
                <a:lnTo>
                  <a:pt x="165" y="299"/>
                </a:lnTo>
                <a:cubicBezTo>
                  <a:pt x="165" y="273"/>
                  <a:pt x="187" y="251"/>
                  <a:pt x="213" y="251"/>
                </a:cubicBezTo>
                <a:lnTo>
                  <a:pt x="214" y="251"/>
                </a:lnTo>
                <a:cubicBezTo>
                  <a:pt x="240" y="251"/>
                  <a:pt x="262" y="273"/>
                  <a:pt x="262" y="299"/>
                </a:cubicBezTo>
                <a:lnTo>
                  <a:pt x="262" y="305"/>
                </a:lnTo>
                <a:lnTo>
                  <a:pt x="262" y="303"/>
                </a:lnTo>
                <a:lnTo>
                  <a:pt x="169" y="294"/>
                </a:lnTo>
                <a:lnTo>
                  <a:pt x="170" y="291"/>
                </a:lnTo>
                <a:lnTo>
                  <a:pt x="168" y="302"/>
                </a:lnTo>
                <a:lnTo>
                  <a:pt x="168" y="296"/>
                </a:lnTo>
                <a:lnTo>
                  <a:pt x="168" y="294"/>
                </a:lnTo>
                <a:lnTo>
                  <a:pt x="169" y="303"/>
                </a:lnTo>
                <a:lnTo>
                  <a:pt x="168" y="299"/>
                </a:lnTo>
                <a:cubicBezTo>
                  <a:pt x="167" y="295"/>
                  <a:pt x="166" y="291"/>
                  <a:pt x="166" y="287"/>
                </a:cubicBezTo>
                <a:lnTo>
                  <a:pt x="166" y="285"/>
                </a:lnTo>
                <a:cubicBezTo>
                  <a:pt x="166" y="258"/>
                  <a:pt x="188" y="237"/>
                  <a:pt x="214" y="237"/>
                </a:cubicBezTo>
                <a:cubicBezTo>
                  <a:pt x="241" y="237"/>
                  <a:pt x="262" y="258"/>
                  <a:pt x="262" y="285"/>
                </a:cubicBezTo>
                <a:lnTo>
                  <a:pt x="262" y="286"/>
                </a:lnTo>
                <a:lnTo>
                  <a:pt x="262" y="279"/>
                </a:lnTo>
                <a:lnTo>
                  <a:pt x="262" y="282"/>
                </a:lnTo>
                <a:lnTo>
                  <a:pt x="263" y="286"/>
                </a:lnTo>
                <a:lnTo>
                  <a:pt x="261" y="278"/>
                </a:lnTo>
                <a:lnTo>
                  <a:pt x="262" y="279"/>
                </a:lnTo>
                <a:lnTo>
                  <a:pt x="168" y="294"/>
                </a:lnTo>
                <a:lnTo>
                  <a:pt x="168" y="293"/>
                </a:lnTo>
                <a:cubicBezTo>
                  <a:pt x="168" y="290"/>
                  <a:pt x="168" y="288"/>
                  <a:pt x="169" y="285"/>
                </a:cubicBezTo>
                <a:lnTo>
                  <a:pt x="169" y="282"/>
                </a:lnTo>
                <a:lnTo>
                  <a:pt x="168" y="290"/>
                </a:lnTo>
                <a:lnTo>
                  <a:pt x="168" y="285"/>
                </a:lnTo>
                <a:lnTo>
                  <a:pt x="262" y="300"/>
                </a:lnTo>
                <a:lnTo>
                  <a:pt x="262" y="302"/>
                </a:lnTo>
                <a:lnTo>
                  <a:pt x="263" y="293"/>
                </a:lnTo>
                <a:lnTo>
                  <a:pt x="263" y="297"/>
                </a:lnTo>
                <a:lnTo>
                  <a:pt x="263" y="290"/>
                </a:lnTo>
                <a:lnTo>
                  <a:pt x="263" y="295"/>
                </a:lnTo>
                <a:lnTo>
                  <a:pt x="263" y="299"/>
                </a:lnTo>
                <a:lnTo>
                  <a:pt x="168" y="294"/>
                </a:lnTo>
                <a:lnTo>
                  <a:pt x="168" y="290"/>
                </a:lnTo>
                <a:lnTo>
                  <a:pt x="169" y="286"/>
                </a:lnTo>
                <a:lnTo>
                  <a:pt x="216" y="338"/>
                </a:lnTo>
                <a:lnTo>
                  <a:pt x="216" y="338"/>
                </a:lnTo>
                <a:cubicBezTo>
                  <a:pt x="191" y="338"/>
                  <a:pt x="170" y="318"/>
                  <a:pt x="168" y="293"/>
                </a:cubicBezTo>
                <a:lnTo>
                  <a:pt x="168" y="286"/>
                </a:lnTo>
                <a:lnTo>
                  <a:pt x="167" y="275"/>
                </a:lnTo>
                <a:cubicBezTo>
                  <a:pt x="167" y="249"/>
                  <a:pt x="189" y="227"/>
                  <a:pt x="215" y="227"/>
                </a:cubicBezTo>
                <a:cubicBezTo>
                  <a:pt x="242" y="227"/>
                  <a:pt x="263" y="249"/>
                  <a:pt x="263" y="275"/>
                </a:cubicBezTo>
                <a:lnTo>
                  <a:pt x="263" y="277"/>
                </a:lnTo>
                <a:cubicBezTo>
                  <a:pt x="263" y="279"/>
                  <a:pt x="263" y="282"/>
                  <a:pt x="263" y="284"/>
                </a:cubicBezTo>
                <a:lnTo>
                  <a:pt x="262" y="287"/>
                </a:lnTo>
                <a:lnTo>
                  <a:pt x="261" y="265"/>
                </a:lnTo>
                <a:lnTo>
                  <a:pt x="262" y="270"/>
                </a:lnTo>
                <a:lnTo>
                  <a:pt x="216" y="237"/>
                </a:lnTo>
                <a:lnTo>
                  <a:pt x="218" y="237"/>
                </a:lnTo>
                <a:lnTo>
                  <a:pt x="170" y="285"/>
                </a:lnTo>
                <a:lnTo>
                  <a:pt x="170" y="282"/>
                </a:lnTo>
                <a:lnTo>
                  <a:pt x="170" y="280"/>
                </a:lnTo>
                <a:cubicBezTo>
                  <a:pt x="170" y="256"/>
                  <a:pt x="189" y="235"/>
                  <a:pt x="213" y="233"/>
                </a:cubicBezTo>
                <a:cubicBezTo>
                  <a:pt x="238" y="230"/>
                  <a:pt x="260" y="247"/>
                  <a:pt x="265" y="271"/>
                </a:cubicBezTo>
                <a:lnTo>
                  <a:pt x="266" y="274"/>
                </a:lnTo>
                <a:lnTo>
                  <a:pt x="261" y="262"/>
                </a:lnTo>
                <a:lnTo>
                  <a:pt x="262" y="264"/>
                </a:lnTo>
                <a:lnTo>
                  <a:pt x="171" y="285"/>
                </a:lnTo>
                <a:lnTo>
                  <a:pt x="171" y="283"/>
                </a:lnTo>
                <a:lnTo>
                  <a:pt x="171" y="280"/>
                </a:lnTo>
                <a:cubicBezTo>
                  <a:pt x="171" y="255"/>
                  <a:pt x="191" y="234"/>
                  <a:pt x="216" y="233"/>
                </a:cubicBezTo>
                <a:cubicBezTo>
                  <a:pt x="241" y="231"/>
                  <a:pt x="263" y="249"/>
                  <a:pt x="267" y="274"/>
                </a:cubicBezTo>
                <a:lnTo>
                  <a:pt x="267" y="277"/>
                </a:lnTo>
                <a:lnTo>
                  <a:pt x="266" y="269"/>
                </a:lnTo>
                <a:lnTo>
                  <a:pt x="266" y="270"/>
                </a:lnTo>
                <a:lnTo>
                  <a:pt x="172" y="285"/>
                </a:lnTo>
                <a:lnTo>
                  <a:pt x="172" y="285"/>
                </a:lnTo>
                <a:lnTo>
                  <a:pt x="173" y="275"/>
                </a:lnTo>
                <a:lnTo>
                  <a:pt x="173" y="275"/>
                </a:lnTo>
                <a:lnTo>
                  <a:pt x="174" y="265"/>
                </a:lnTo>
                <a:lnTo>
                  <a:pt x="173" y="266"/>
                </a:lnTo>
                <a:cubicBezTo>
                  <a:pt x="173" y="239"/>
                  <a:pt x="195" y="218"/>
                  <a:pt x="221" y="218"/>
                </a:cubicBezTo>
                <a:cubicBezTo>
                  <a:pt x="248" y="218"/>
                  <a:pt x="269" y="239"/>
                  <a:pt x="269" y="266"/>
                </a:cubicBezTo>
                <a:lnTo>
                  <a:pt x="269" y="268"/>
                </a:lnTo>
                <a:lnTo>
                  <a:pt x="269" y="27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cubicBezTo>
                  <a:pt x="269" y="312"/>
                  <a:pt x="247" y="333"/>
                  <a:pt x="221" y="333"/>
                </a:cubicBezTo>
                <a:cubicBezTo>
                  <a:pt x="194" y="333"/>
                  <a:pt x="173" y="312"/>
                  <a:pt x="173" y="285"/>
                </a:cubicBezTo>
                <a:lnTo>
                  <a:pt x="173" y="284"/>
                </a:lnTo>
                <a:lnTo>
                  <a:pt x="173" y="291"/>
                </a:lnTo>
                <a:lnTo>
                  <a:pt x="173" y="287"/>
                </a:lnTo>
                <a:cubicBezTo>
                  <a:pt x="172" y="282"/>
                  <a:pt x="172" y="277"/>
                  <a:pt x="173" y="273"/>
                </a:cubicBezTo>
                <a:lnTo>
                  <a:pt x="174" y="270"/>
                </a:lnTo>
                <a:lnTo>
                  <a:pt x="173" y="277"/>
                </a:lnTo>
                <a:lnTo>
                  <a:pt x="173" y="275"/>
                </a:lnTo>
                <a:cubicBezTo>
                  <a:pt x="173" y="249"/>
                  <a:pt x="194" y="227"/>
                  <a:pt x="221" y="227"/>
                </a:cubicBezTo>
                <a:cubicBezTo>
                  <a:pt x="247" y="227"/>
                  <a:pt x="269" y="249"/>
                  <a:pt x="269" y="275"/>
                </a:cubicBezTo>
                <a:lnTo>
                  <a:pt x="269" y="278"/>
                </a:lnTo>
                <a:cubicBezTo>
                  <a:pt x="269" y="281"/>
                  <a:pt x="269" y="284"/>
                  <a:pt x="268" y="287"/>
                </a:cubicBezTo>
                <a:lnTo>
                  <a:pt x="268" y="290"/>
                </a:lnTo>
                <a:cubicBezTo>
                  <a:pt x="263" y="315"/>
                  <a:pt x="239" y="332"/>
                  <a:pt x="213" y="328"/>
                </a:cubicBezTo>
                <a:cubicBezTo>
                  <a:pt x="188" y="324"/>
                  <a:pt x="170" y="301"/>
                  <a:pt x="173" y="276"/>
                </a:cubicBezTo>
                <a:lnTo>
                  <a:pt x="173" y="271"/>
                </a:lnTo>
                <a:lnTo>
                  <a:pt x="174" y="266"/>
                </a:lnTo>
                <a:cubicBezTo>
                  <a:pt x="176" y="243"/>
                  <a:pt x="195" y="225"/>
                  <a:pt x="218" y="223"/>
                </a:cubicBezTo>
                <a:cubicBezTo>
                  <a:pt x="241" y="222"/>
                  <a:pt x="262" y="237"/>
                  <a:pt x="268" y="259"/>
                </a:cubicBezTo>
                <a:lnTo>
                  <a:pt x="269" y="261"/>
                </a:lnTo>
                <a:lnTo>
                  <a:pt x="270" y="266"/>
                </a:lnTo>
                <a:lnTo>
                  <a:pt x="174" y="275"/>
                </a:lnTo>
                <a:lnTo>
                  <a:pt x="174" y="273"/>
                </a:lnTo>
                <a:cubicBezTo>
                  <a:pt x="174" y="270"/>
                  <a:pt x="175" y="267"/>
                  <a:pt x="175" y="264"/>
                </a:cubicBezTo>
                <a:lnTo>
                  <a:pt x="176" y="262"/>
                </a:lnTo>
                <a:cubicBezTo>
                  <a:pt x="180" y="239"/>
                  <a:pt x="200" y="223"/>
                  <a:pt x="223" y="223"/>
                </a:cubicBezTo>
                <a:lnTo>
                  <a:pt x="224" y="223"/>
                </a:lnTo>
                <a:cubicBezTo>
                  <a:pt x="243" y="223"/>
                  <a:pt x="259" y="233"/>
                  <a:pt x="267" y="250"/>
                </a:cubicBezTo>
                <a:lnTo>
                  <a:pt x="269" y="253"/>
                </a:lnTo>
                <a:lnTo>
                  <a:pt x="260" y="240"/>
                </a:lnTo>
                <a:lnTo>
                  <a:pt x="261" y="242"/>
                </a:lnTo>
                <a:lnTo>
                  <a:pt x="180" y="266"/>
                </a:lnTo>
                <a:lnTo>
                  <a:pt x="181" y="264"/>
                </a:lnTo>
                <a:lnTo>
                  <a:pt x="180" y="273"/>
                </a:lnTo>
                <a:lnTo>
                  <a:pt x="180" y="268"/>
                </a:lnTo>
                <a:lnTo>
                  <a:pt x="180" y="263"/>
                </a:lnTo>
                <a:cubicBezTo>
                  <a:pt x="180" y="260"/>
                  <a:pt x="180" y="256"/>
                  <a:pt x="181" y="252"/>
                </a:cubicBezTo>
                <a:lnTo>
                  <a:pt x="182" y="250"/>
                </a:lnTo>
                <a:cubicBezTo>
                  <a:pt x="186" y="233"/>
                  <a:pt x="199" y="220"/>
                  <a:pt x="216" y="215"/>
                </a:cubicBezTo>
                <a:cubicBezTo>
                  <a:pt x="232" y="211"/>
                  <a:pt x="250" y="215"/>
                  <a:pt x="262" y="228"/>
                </a:cubicBezTo>
                <a:lnTo>
                  <a:pt x="263" y="228"/>
                </a:lnTo>
                <a:cubicBezTo>
                  <a:pt x="272" y="237"/>
                  <a:pt x="277" y="249"/>
                  <a:pt x="277" y="262"/>
                </a:cubicBezTo>
                <a:lnTo>
                  <a:pt x="277" y="265"/>
                </a:lnTo>
                <a:lnTo>
                  <a:pt x="277" y="271"/>
                </a:lnTo>
                <a:lnTo>
                  <a:pt x="276" y="261"/>
                </a:lnTo>
                <a:lnTo>
                  <a:pt x="277" y="265"/>
                </a:lnTo>
                <a:lnTo>
                  <a:pt x="183" y="264"/>
                </a:lnTo>
                <a:lnTo>
                  <a:pt x="184" y="262"/>
                </a:lnTo>
                <a:lnTo>
                  <a:pt x="184" y="262"/>
                </a:lnTo>
                <a:cubicBezTo>
                  <a:pt x="188" y="239"/>
                  <a:pt x="208" y="223"/>
                  <a:pt x="231" y="223"/>
                </a:cubicBezTo>
                <a:lnTo>
                  <a:pt x="231" y="223"/>
                </a:lnTo>
                <a:cubicBezTo>
                  <a:pt x="258" y="223"/>
                  <a:pt x="279" y="244"/>
                  <a:pt x="279" y="271"/>
                </a:cubicBezTo>
                <a:cubicBezTo>
                  <a:pt x="279" y="297"/>
                  <a:pt x="258" y="319"/>
                  <a:pt x="231" y="319"/>
                </a:cubicBezTo>
                <a:lnTo>
                  <a:pt x="230" y="319"/>
                </a:lnTo>
                <a:lnTo>
                  <a:pt x="278" y="271"/>
                </a:lnTo>
                <a:lnTo>
                  <a:pt x="278" y="273"/>
                </a:lnTo>
                <a:lnTo>
                  <a:pt x="278" y="275"/>
                </a:lnTo>
                <a:lnTo>
                  <a:pt x="184" y="264"/>
                </a:lnTo>
                <a:lnTo>
                  <a:pt x="184" y="262"/>
                </a:lnTo>
                <a:lnTo>
                  <a:pt x="184" y="262"/>
                </a:lnTo>
                <a:lnTo>
                  <a:pt x="231" y="319"/>
                </a:lnTo>
                <a:lnTo>
                  <a:pt x="231" y="319"/>
                </a:lnTo>
                <a:lnTo>
                  <a:pt x="279" y="271"/>
                </a:lnTo>
                <a:lnTo>
                  <a:pt x="279" y="276"/>
                </a:lnTo>
                <a:lnTo>
                  <a:pt x="278" y="286"/>
                </a:lnTo>
                <a:lnTo>
                  <a:pt x="185" y="265"/>
                </a:lnTo>
                <a:lnTo>
                  <a:pt x="185" y="264"/>
                </a:lnTo>
                <a:lnTo>
                  <a:pt x="183" y="279"/>
                </a:lnTo>
                <a:lnTo>
                  <a:pt x="183" y="275"/>
                </a:lnTo>
                <a:lnTo>
                  <a:pt x="184" y="266"/>
                </a:lnTo>
                <a:cubicBezTo>
                  <a:pt x="186" y="241"/>
                  <a:pt x="207" y="223"/>
                  <a:pt x="231" y="223"/>
                </a:cubicBezTo>
                <a:lnTo>
                  <a:pt x="232" y="223"/>
                </a:lnTo>
                <a:lnTo>
                  <a:pt x="185" y="262"/>
                </a:lnTo>
                <a:lnTo>
                  <a:pt x="186" y="257"/>
                </a:lnTo>
                <a:lnTo>
                  <a:pt x="185" y="266"/>
                </a:lnTo>
                <a:lnTo>
                  <a:pt x="185" y="264"/>
                </a:lnTo>
                <a:lnTo>
                  <a:pt x="185" y="261"/>
                </a:lnTo>
                <a:cubicBezTo>
                  <a:pt x="185" y="235"/>
                  <a:pt x="207" y="213"/>
                  <a:pt x="233" y="213"/>
                </a:cubicBezTo>
                <a:lnTo>
                  <a:pt x="235" y="213"/>
                </a:lnTo>
                <a:lnTo>
                  <a:pt x="236" y="213"/>
                </a:lnTo>
                <a:lnTo>
                  <a:pt x="188" y="261"/>
                </a:lnTo>
                <a:lnTo>
                  <a:pt x="188" y="256"/>
                </a:lnTo>
                <a:lnTo>
                  <a:pt x="188" y="255"/>
                </a:lnTo>
                <a:lnTo>
                  <a:pt x="187" y="253"/>
                </a:lnTo>
                <a:lnTo>
                  <a:pt x="283" y="247"/>
                </a:lnTo>
                <a:lnTo>
                  <a:pt x="283" y="248"/>
                </a:lnTo>
                <a:lnTo>
                  <a:pt x="283" y="251"/>
                </a:lnTo>
                <a:lnTo>
                  <a:pt x="283" y="255"/>
                </a:lnTo>
                <a:lnTo>
                  <a:pt x="283" y="256"/>
                </a:lnTo>
                <a:lnTo>
                  <a:pt x="188" y="245"/>
                </a:lnTo>
                <a:lnTo>
                  <a:pt x="189" y="243"/>
                </a:lnTo>
                <a:lnTo>
                  <a:pt x="189" y="243"/>
                </a:lnTo>
                <a:cubicBezTo>
                  <a:pt x="194" y="219"/>
                  <a:pt x="214" y="203"/>
                  <a:pt x="238" y="204"/>
                </a:cubicBezTo>
                <a:cubicBezTo>
                  <a:pt x="262" y="205"/>
                  <a:pt x="281" y="223"/>
                  <a:pt x="284" y="247"/>
                </a:cubicBezTo>
                <a:lnTo>
                  <a:pt x="284" y="251"/>
                </a:lnTo>
                <a:lnTo>
                  <a:pt x="284" y="261"/>
                </a:lnTo>
                <a:cubicBezTo>
                  <a:pt x="284" y="288"/>
                  <a:pt x="263" y="309"/>
                  <a:pt x="236" y="309"/>
                </a:cubicBezTo>
                <a:cubicBezTo>
                  <a:pt x="210" y="309"/>
                  <a:pt x="188" y="288"/>
                  <a:pt x="188" y="261"/>
                </a:cubicBezTo>
                <a:lnTo>
                  <a:pt x="188" y="260"/>
                </a:lnTo>
                <a:lnTo>
                  <a:pt x="189" y="267"/>
                </a:lnTo>
                <a:lnTo>
                  <a:pt x="188" y="263"/>
                </a:lnTo>
                <a:cubicBezTo>
                  <a:pt x="188" y="261"/>
                  <a:pt x="188" y="259"/>
                  <a:pt x="188" y="256"/>
                </a:cubicBezTo>
                <a:lnTo>
                  <a:pt x="188" y="253"/>
                </a:lnTo>
                <a:lnTo>
                  <a:pt x="188" y="252"/>
                </a:lnTo>
                <a:cubicBezTo>
                  <a:pt x="188" y="227"/>
                  <a:pt x="207" y="207"/>
                  <a:pt x="231" y="204"/>
                </a:cubicBezTo>
                <a:cubicBezTo>
                  <a:pt x="256" y="202"/>
                  <a:pt x="278" y="218"/>
                  <a:pt x="283" y="243"/>
                </a:cubicBezTo>
                <a:lnTo>
                  <a:pt x="284" y="245"/>
                </a:lnTo>
                <a:cubicBezTo>
                  <a:pt x="284" y="248"/>
                  <a:pt x="284" y="251"/>
                  <a:pt x="284" y="254"/>
                </a:cubicBezTo>
                <a:lnTo>
                  <a:pt x="284" y="256"/>
                </a:lnTo>
                <a:cubicBezTo>
                  <a:pt x="284" y="283"/>
                  <a:pt x="263" y="304"/>
                  <a:pt x="236" y="304"/>
                </a:cubicBezTo>
                <a:cubicBezTo>
                  <a:pt x="210" y="304"/>
                  <a:pt x="188" y="283"/>
                  <a:pt x="188" y="256"/>
                </a:cubicBezTo>
                <a:lnTo>
                  <a:pt x="188" y="255"/>
                </a:lnTo>
                <a:lnTo>
                  <a:pt x="189" y="263"/>
                </a:lnTo>
                <a:lnTo>
                  <a:pt x="189" y="260"/>
                </a:lnTo>
                <a:cubicBezTo>
                  <a:pt x="188" y="255"/>
                  <a:pt x="188" y="249"/>
                  <a:pt x="189" y="244"/>
                </a:cubicBezTo>
                <a:lnTo>
                  <a:pt x="189" y="241"/>
                </a:lnTo>
                <a:lnTo>
                  <a:pt x="190" y="235"/>
                </a:lnTo>
                <a:cubicBezTo>
                  <a:pt x="196" y="212"/>
                  <a:pt x="219" y="196"/>
                  <a:pt x="243" y="199"/>
                </a:cubicBezTo>
                <a:cubicBezTo>
                  <a:pt x="267" y="202"/>
                  <a:pt x="285" y="223"/>
                  <a:pt x="285" y="247"/>
                </a:cubicBezTo>
                <a:lnTo>
                  <a:pt x="285" y="249"/>
                </a:lnTo>
                <a:lnTo>
                  <a:pt x="284" y="240"/>
                </a:lnTo>
                <a:lnTo>
                  <a:pt x="285" y="243"/>
                </a:lnTo>
                <a:lnTo>
                  <a:pt x="190" y="243"/>
                </a:lnTo>
                <a:lnTo>
                  <a:pt x="191" y="238"/>
                </a:lnTo>
                <a:lnTo>
                  <a:pt x="193" y="232"/>
                </a:lnTo>
                <a:cubicBezTo>
                  <a:pt x="198" y="208"/>
                  <a:pt x="220" y="192"/>
                  <a:pt x="245" y="195"/>
                </a:cubicBezTo>
                <a:cubicBezTo>
                  <a:pt x="269" y="197"/>
                  <a:pt x="287" y="218"/>
                  <a:pt x="287" y="242"/>
                </a:cubicBezTo>
                <a:lnTo>
                  <a:pt x="287" y="245"/>
                </a:lnTo>
                <a:lnTo>
                  <a:pt x="287" y="247"/>
                </a:lnTo>
                <a:lnTo>
                  <a:pt x="194" y="232"/>
                </a:lnTo>
                <a:lnTo>
                  <a:pt x="195" y="227"/>
                </a:lnTo>
                <a:lnTo>
                  <a:pt x="196" y="224"/>
                </a:lnTo>
                <a:cubicBezTo>
                  <a:pt x="201" y="207"/>
                  <a:pt x="214" y="195"/>
                  <a:pt x="231" y="191"/>
                </a:cubicBezTo>
                <a:cubicBezTo>
                  <a:pt x="247" y="187"/>
                  <a:pt x="264" y="192"/>
                  <a:pt x="276" y="204"/>
                </a:cubicBezTo>
                <a:lnTo>
                  <a:pt x="278" y="205"/>
                </a:lnTo>
                <a:cubicBezTo>
                  <a:pt x="284" y="211"/>
                  <a:pt x="288" y="218"/>
                  <a:pt x="290" y="226"/>
                </a:cubicBezTo>
                <a:lnTo>
                  <a:pt x="291" y="229"/>
                </a:lnTo>
                <a:lnTo>
                  <a:pt x="293" y="241"/>
                </a:lnTo>
                <a:lnTo>
                  <a:pt x="294" y="245"/>
                </a:lnTo>
                <a:lnTo>
                  <a:pt x="198" y="252"/>
                </a:lnTo>
                <a:lnTo>
                  <a:pt x="198" y="249"/>
                </a:lnTo>
                <a:lnTo>
                  <a:pt x="198" y="245"/>
                </a:lnTo>
                <a:lnTo>
                  <a:pt x="198" y="245"/>
                </a:lnTo>
                <a:lnTo>
                  <a:pt x="198" y="237"/>
                </a:lnTo>
                <a:cubicBezTo>
                  <a:pt x="198" y="211"/>
                  <a:pt x="219" y="189"/>
                  <a:pt x="246" y="189"/>
                </a:cubicBezTo>
                <a:lnTo>
                  <a:pt x="246" y="189"/>
                </a:lnTo>
                <a:cubicBezTo>
                  <a:pt x="270" y="189"/>
                  <a:pt x="291" y="207"/>
                  <a:pt x="294" y="231"/>
                </a:cubicBezTo>
                <a:lnTo>
                  <a:pt x="294" y="234"/>
                </a:lnTo>
                <a:lnTo>
                  <a:pt x="293" y="226"/>
                </a:lnTo>
                <a:lnTo>
                  <a:pt x="293" y="227"/>
                </a:lnTo>
                <a:lnTo>
                  <a:pt x="199" y="242"/>
                </a:lnTo>
                <a:lnTo>
                  <a:pt x="199" y="239"/>
                </a:lnTo>
                <a:lnTo>
                  <a:pt x="199" y="235"/>
                </a:lnTo>
                <a:lnTo>
                  <a:pt x="199" y="236"/>
                </a:lnTo>
                <a:lnTo>
                  <a:pt x="199" y="228"/>
                </a:lnTo>
                <a:cubicBezTo>
                  <a:pt x="199" y="201"/>
                  <a:pt x="220" y="180"/>
                  <a:pt x="247" y="180"/>
                </a:cubicBezTo>
                <a:cubicBezTo>
                  <a:pt x="273" y="180"/>
                  <a:pt x="295" y="201"/>
                  <a:pt x="295" y="228"/>
                </a:cubicBezTo>
                <a:lnTo>
                  <a:pt x="295" y="229"/>
                </a:lnTo>
                <a:lnTo>
                  <a:pt x="293" y="216"/>
                </a:lnTo>
                <a:lnTo>
                  <a:pt x="294" y="219"/>
                </a:lnTo>
                <a:lnTo>
                  <a:pt x="296" y="228"/>
                </a:lnTo>
                <a:cubicBezTo>
                  <a:pt x="296" y="230"/>
                  <a:pt x="296" y="233"/>
                  <a:pt x="296" y="235"/>
                </a:cubicBezTo>
                <a:lnTo>
                  <a:pt x="296" y="237"/>
                </a:lnTo>
                <a:cubicBezTo>
                  <a:pt x="296" y="262"/>
                  <a:pt x="278" y="282"/>
                  <a:pt x="254" y="285"/>
                </a:cubicBezTo>
                <a:cubicBezTo>
                  <a:pt x="230" y="288"/>
                  <a:pt x="208" y="273"/>
                  <a:pt x="202" y="249"/>
                </a:cubicBezTo>
                <a:lnTo>
                  <a:pt x="201" y="247"/>
                </a:lnTo>
                <a:lnTo>
                  <a:pt x="200" y="242"/>
                </a:lnTo>
                <a:cubicBezTo>
                  <a:pt x="195" y="218"/>
                  <a:pt x="211" y="193"/>
                  <a:pt x="235" y="187"/>
                </a:cubicBezTo>
                <a:cubicBezTo>
                  <a:pt x="260" y="180"/>
                  <a:pt x="285" y="194"/>
                  <a:pt x="293" y="218"/>
                </a:cubicBezTo>
                <a:lnTo>
                  <a:pt x="295" y="222"/>
                </a:lnTo>
                <a:lnTo>
                  <a:pt x="297" y="233"/>
                </a:lnTo>
                <a:cubicBezTo>
                  <a:pt x="302" y="259"/>
                  <a:pt x="286" y="284"/>
                  <a:pt x="260" y="289"/>
                </a:cubicBezTo>
                <a:cubicBezTo>
                  <a:pt x="235" y="295"/>
                  <a:pt x="210" y="279"/>
                  <a:pt x="203" y="254"/>
                </a:cubicBezTo>
                <a:lnTo>
                  <a:pt x="203" y="252"/>
                </a:lnTo>
                <a:lnTo>
                  <a:pt x="203" y="253"/>
                </a:lnTo>
                <a:cubicBezTo>
                  <a:pt x="198" y="238"/>
                  <a:pt x="201" y="222"/>
                  <a:pt x="210" y="209"/>
                </a:cubicBezTo>
                <a:cubicBezTo>
                  <a:pt x="219" y="197"/>
                  <a:pt x="233" y="189"/>
                  <a:pt x="248" y="189"/>
                </a:cubicBezTo>
                <a:lnTo>
                  <a:pt x="249" y="189"/>
                </a:lnTo>
                <a:lnTo>
                  <a:pt x="202" y="227"/>
                </a:lnTo>
                <a:lnTo>
                  <a:pt x="203" y="223"/>
                </a:lnTo>
                <a:lnTo>
                  <a:pt x="203" y="223"/>
                </a:lnTo>
                <a:lnTo>
                  <a:pt x="204" y="217"/>
                </a:lnTo>
                <a:cubicBezTo>
                  <a:pt x="204" y="215"/>
                  <a:pt x="205" y="212"/>
                  <a:pt x="205" y="210"/>
                </a:cubicBezTo>
                <a:lnTo>
                  <a:pt x="206" y="208"/>
                </a:lnTo>
                <a:cubicBezTo>
                  <a:pt x="214" y="185"/>
                  <a:pt x="238" y="171"/>
                  <a:pt x="262" y="177"/>
                </a:cubicBezTo>
                <a:cubicBezTo>
                  <a:pt x="286" y="182"/>
                  <a:pt x="302" y="204"/>
                  <a:pt x="299" y="229"/>
                </a:cubicBezTo>
                <a:lnTo>
                  <a:pt x="299" y="233"/>
                </a:lnTo>
                <a:lnTo>
                  <a:pt x="298" y="238"/>
                </a:lnTo>
                <a:lnTo>
                  <a:pt x="205" y="218"/>
                </a:lnTo>
                <a:lnTo>
                  <a:pt x="205" y="216"/>
                </a:lnTo>
                <a:lnTo>
                  <a:pt x="203" y="225"/>
                </a:lnTo>
                <a:lnTo>
                  <a:pt x="204" y="221"/>
                </a:lnTo>
                <a:lnTo>
                  <a:pt x="203" y="228"/>
                </a:lnTo>
                <a:lnTo>
                  <a:pt x="203" y="223"/>
                </a:lnTo>
                <a:cubicBezTo>
                  <a:pt x="203" y="220"/>
                  <a:pt x="204" y="217"/>
                  <a:pt x="204" y="214"/>
                </a:cubicBezTo>
                <a:lnTo>
                  <a:pt x="205" y="209"/>
                </a:lnTo>
                <a:cubicBezTo>
                  <a:pt x="210" y="187"/>
                  <a:pt x="230" y="170"/>
                  <a:pt x="252" y="170"/>
                </a:cubicBezTo>
                <a:lnTo>
                  <a:pt x="253" y="170"/>
                </a:lnTo>
                <a:cubicBezTo>
                  <a:pt x="274" y="170"/>
                  <a:pt x="292" y="184"/>
                  <a:pt x="299" y="203"/>
                </a:cubicBezTo>
                <a:lnTo>
                  <a:pt x="300" y="206"/>
                </a:lnTo>
                <a:lnTo>
                  <a:pt x="297" y="200"/>
                </a:lnTo>
                <a:lnTo>
                  <a:pt x="298" y="202"/>
                </a:lnTo>
                <a:lnTo>
                  <a:pt x="207" y="223"/>
                </a:lnTo>
                <a:lnTo>
                  <a:pt x="207" y="221"/>
                </a:lnTo>
                <a:cubicBezTo>
                  <a:pt x="207" y="219"/>
                  <a:pt x="207" y="217"/>
                  <a:pt x="207" y="215"/>
                </a:cubicBezTo>
                <a:lnTo>
                  <a:pt x="208" y="211"/>
                </a:lnTo>
                <a:lnTo>
                  <a:pt x="207" y="218"/>
                </a:lnTo>
                <a:lnTo>
                  <a:pt x="207" y="215"/>
                </a:lnTo>
                <a:cubicBezTo>
                  <a:pt x="207" y="208"/>
                  <a:pt x="209" y="200"/>
                  <a:pt x="213" y="194"/>
                </a:cubicBezTo>
                <a:lnTo>
                  <a:pt x="213" y="193"/>
                </a:lnTo>
                <a:cubicBezTo>
                  <a:pt x="222" y="174"/>
                  <a:pt x="242" y="164"/>
                  <a:pt x="262" y="166"/>
                </a:cubicBezTo>
                <a:cubicBezTo>
                  <a:pt x="283" y="169"/>
                  <a:pt x="299" y="184"/>
                  <a:pt x="303" y="205"/>
                </a:cubicBezTo>
                <a:lnTo>
                  <a:pt x="304" y="207"/>
                </a:lnTo>
                <a:lnTo>
                  <a:pt x="304" y="211"/>
                </a:lnTo>
                <a:lnTo>
                  <a:pt x="305" y="210"/>
                </a:lnTo>
                <a:lnTo>
                  <a:pt x="305" y="210"/>
                </a:lnTo>
                <a:lnTo>
                  <a:pt x="226" y="194"/>
                </a:lnTo>
                <a:lnTo>
                  <a:pt x="227" y="193"/>
                </a:lnTo>
                <a:lnTo>
                  <a:pt x="215" y="212"/>
                </a:lnTo>
                <a:lnTo>
                  <a:pt x="216" y="209"/>
                </a:lnTo>
                <a:lnTo>
                  <a:pt x="219" y="202"/>
                </a:lnTo>
                <a:lnTo>
                  <a:pt x="217" y="209"/>
                </a:lnTo>
                <a:lnTo>
                  <a:pt x="217" y="207"/>
                </a:lnTo>
                <a:cubicBezTo>
                  <a:pt x="223" y="183"/>
                  <a:pt x="246" y="168"/>
                  <a:pt x="270" y="171"/>
                </a:cubicBezTo>
                <a:cubicBezTo>
                  <a:pt x="294" y="174"/>
                  <a:pt x="312" y="194"/>
                  <a:pt x="312" y="218"/>
                </a:cubicBezTo>
                <a:lnTo>
                  <a:pt x="312" y="221"/>
                </a:lnTo>
                <a:cubicBezTo>
                  <a:pt x="312" y="224"/>
                  <a:pt x="312" y="227"/>
                  <a:pt x="311" y="230"/>
                </a:cubicBezTo>
                <a:lnTo>
                  <a:pt x="311" y="233"/>
                </a:lnTo>
                <a:cubicBezTo>
                  <a:pt x="306" y="257"/>
                  <a:pt x="283" y="274"/>
                  <a:pt x="259" y="271"/>
                </a:cubicBezTo>
                <a:cubicBezTo>
                  <a:pt x="234" y="269"/>
                  <a:pt x="215" y="248"/>
                  <a:pt x="215" y="223"/>
                </a:cubicBezTo>
                <a:lnTo>
                  <a:pt x="215" y="221"/>
                </a:lnTo>
                <a:cubicBezTo>
                  <a:pt x="215" y="219"/>
                  <a:pt x="216" y="216"/>
                  <a:pt x="216" y="214"/>
                </a:cubicBezTo>
                <a:lnTo>
                  <a:pt x="217" y="211"/>
                </a:lnTo>
                <a:lnTo>
                  <a:pt x="218" y="204"/>
                </a:lnTo>
                <a:lnTo>
                  <a:pt x="225" y="241"/>
                </a:lnTo>
                <a:lnTo>
                  <a:pt x="223" y="238"/>
                </a:lnTo>
                <a:lnTo>
                  <a:pt x="233" y="248"/>
                </a:lnTo>
                <a:lnTo>
                  <a:pt x="230" y="246"/>
                </a:lnTo>
                <a:lnTo>
                  <a:pt x="299" y="238"/>
                </a:lnTo>
                <a:lnTo>
                  <a:pt x="297" y="240"/>
                </a:lnTo>
                <a:lnTo>
                  <a:pt x="305" y="226"/>
                </a:lnTo>
                <a:lnTo>
                  <a:pt x="304" y="229"/>
                </a:lnTo>
                <a:lnTo>
                  <a:pt x="305" y="204"/>
                </a:lnTo>
                <a:lnTo>
                  <a:pt x="306" y="208"/>
                </a:lnTo>
                <a:cubicBezTo>
                  <a:pt x="307" y="211"/>
                  <a:pt x="307" y="215"/>
                  <a:pt x="307" y="218"/>
                </a:cubicBezTo>
                <a:lnTo>
                  <a:pt x="307" y="222"/>
                </a:lnTo>
                <a:lnTo>
                  <a:pt x="307" y="223"/>
                </a:lnTo>
                <a:cubicBezTo>
                  <a:pt x="307" y="250"/>
                  <a:pt x="285" y="271"/>
                  <a:pt x="259" y="271"/>
                </a:cubicBezTo>
                <a:cubicBezTo>
                  <a:pt x="232" y="271"/>
                  <a:pt x="211" y="250"/>
                  <a:pt x="211" y="223"/>
                </a:cubicBezTo>
                <a:lnTo>
                  <a:pt x="211" y="221"/>
                </a:lnTo>
                <a:lnTo>
                  <a:pt x="211" y="216"/>
                </a:lnTo>
                <a:lnTo>
                  <a:pt x="211" y="211"/>
                </a:lnTo>
                <a:lnTo>
                  <a:pt x="211" y="209"/>
                </a:lnTo>
                <a:cubicBezTo>
                  <a:pt x="211" y="188"/>
                  <a:pt x="225" y="169"/>
                  <a:pt x="245" y="163"/>
                </a:cubicBezTo>
                <a:cubicBezTo>
                  <a:pt x="265" y="157"/>
                  <a:pt x="287" y="165"/>
                  <a:pt x="299" y="182"/>
                </a:cubicBezTo>
                <a:lnTo>
                  <a:pt x="300" y="184"/>
                </a:lnTo>
                <a:cubicBezTo>
                  <a:pt x="304" y="190"/>
                  <a:pt x="306" y="197"/>
                  <a:pt x="307" y="204"/>
                </a:cubicBezTo>
                <a:lnTo>
                  <a:pt x="308" y="207"/>
                </a:lnTo>
                <a:lnTo>
                  <a:pt x="260" y="166"/>
                </a:lnTo>
                <a:lnTo>
                  <a:pt x="261" y="166"/>
                </a:lnTo>
                <a:lnTo>
                  <a:pt x="214" y="205"/>
                </a:lnTo>
                <a:lnTo>
                  <a:pt x="215" y="200"/>
                </a:lnTo>
                <a:lnTo>
                  <a:pt x="216" y="194"/>
                </a:lnTo>
                <a:cubicBezTo>
                  <a:pt x="221" y="172"/>
                  <a:pt x="240" y="156"/>
                  <a:pt x="263" y="156"/>
                </a:cubicBezTo>
                <a:lnTo>
                  <a:pt x="264" y="156"/>
                </a:lnTo>
                <a:cubicBezTo>
                  <a:pt x="289" y="156"/>
                  <a:pt x="310" y="175"/>
                  <a:pt x="312" y="200"/>
                </a:cubicBezTo>
                <a:lnTo>
                  <a:pt x="313" y="206"/>
                </a:lnTo>
                <a:lnTo>
                  <a:pt x="313" y="214"/>
                </a:lnTo>
                <a:lnTo>
                  <a:pt x="217" y="208"/>
                </a:lnTo>
                <a:lnTo>
                  <a:pt x="218" y="204"/>
                </a:lnTo>
                <a:lnTo>
                  <a:pt x="218" y="200"/>
                </a:lnTo>
                <a:lnTo>
                  <a:pt x="218" y="211"/>
                </a:lnTo>
                <a:lnTo>
                  <a:pt x="218" y="208"/>
                </a:lnTo>
                <a:cubicBezTo>
                  <a:pt x="218" y="206"/>
                  <a:pt x="217" y="203"/>
                  <a:pt x="217" y="201"/>
                </a:cubicBezTo>
                <a:lnTo>
                  <a:pt x="217" y="199"/>
                </a:lnTo>
                <a:cubicBezTo>
                  <a:pt x="217" y="176"/>
                  <a:pt x="235" y="155"/>
                  <a:pt x="258" y="152"/>
                </a:cubicBezTo>
                <a:cubicBezTo>
                  <a:pt x="282" y="149"/>
                  <a:pt x="305" y="163"/>
                  <a:pt x="311" y="186"/>
                </a:cubicBezTo>
                <a:lnTo>
                  <a:pt x="313" y="191"/>
                </a:lnTo>
                <a:lnTo>
                  <a:pt x="315" y="199"/>
                </a:lnTo>
                <a:lnTo>
                  <a:pt x="220" y="209"/>
                </a:lnTo>
                <a:lnTo>
                  <a:pt x="220" y="207"/>
                </a:lnTo>
                <a:lnTo>
                  <a:pt x="220" y="204"/>
                </a:lnTo>
                <a:cubicBezTo>
                  <a:pt x="220" y="180"/>
                  <a:pt x="239" y="159"/>
                  <a:pt x="263" y="157"/>
                </a:cubicBezTo>
                <a:cubicBezTo>
                  <a:pt x="288" y="154"/>
                  <a:pt x="310" y="171"/>
                  <a:pt x="315" y="195"/>
                </a:cubicBezTo>
                <a:lnTo>
                  <a:pt x="316" y="198"/>
                </a:lnTo>
                <a:lnTo>
                  <a:pt x="316" y="197"/>
                </a:lnTo>
                <a:lnTo>
                  <a:pt x="221" y="209"/>
                </a:lnTo>
                <a:lnTo>
                  <a:pt x="221" y="204"/>
                </a:lnTo>
                <a:lnTo>
                  <a:pt x="221" y="199"/>
                </a:lnTo>
                <a:cubicBezTo>
                  <a:pt x="221" y="173"/>
                  <a:pt x="242" y="151"/>
                  <a:pt x="269" y="151"/>
                </a:cubicBezTo>
                <a:cubicBezTo>
                  <a:pt x="295" y="151"/>
                  <a:pt x="317" y="173"/>
                  <a:pt x="317" y="199"/>
                </a:cubicBezTo>
                <a:lnTo>
                  <a:pt x="317" y="201"/>
                </a:lnTo>
                <a:lnTo>
                  <a:pt x="316" y="194"/>
                </a:lnTo>
                <a:lnTo>
                  <a:pt x="317" y="197"/>
                </a:lnTo>
                <a:lnTo>
                  <a:pt x="317" y="200"/>
                </a:lnTo>
                <a:lnTo>
                  <a:pt x="316" y="192"/>
                </a:lnTo>
                <a:lnTo>
                  <a:pt x="316" y="194"/>
                </a:lnTo>
                <a:lnTo>
                  <a:pt x="224" y="197"/>
                </a:lnTo>
                <a:lnTo>
                  <a:pt x="224" y="195"/>
                </a:lnTo>
                <a:lnTo>
                  <a:pt x="223" y="207"/>
                </a:lnTo>
                <a:lnTo>
                  <a:pt x="223" y="204"/>
                </a:lnTo>
                <a:cubicBezTo>
                  <a:pt x="223" y="180"/>
                  <a:pt x="242" y="159"/>
                  <a:pt x="266" y="157"/>
                </a:cubicBezTo>
                <a:cubicBezTo>
                  <a:pt x="291" y="154"/>
                  <a:pt x="313" y="171"/>
                  <a:pt x="318" y="195"/>
                </a:cubicBezTo>
                <a:lnTo>
                  <a:pt x="319" y="198"/>
                </a:lnTo>
                <a:lnTo>
                  <a:pt x="319" y="197"/>
                </a:lnTo>
                <a:lnTo>
                  <a:pt x="226" y="194"/>
                </a:lnTo>
                <a:lnTo>
                  <a:pt x="227" y="192"/>
                </a:lnTo>
                <a:lnTo>
                  <a:pt x="225" y="200"/>
                </a:lnTo>
                <a:lnTo>
                  <a:pt x="226" y="197"/>
                </a:lnTo>
                <a:lnTo>
                  <a:pt x="226" y="214"/>
                </a:lnTo>
                <a:lnTo>
                  <a:pt x="225" y="209"/>
                </a:lnTo>
                <a:cubicBezTo>
                  <a:pt x="223" y="199"/>
                  <a:pt x="224" y="189"/>
                  <a:pt x="228" y="180"/>
                </a:cubicBezTo>
                <a:lnTo>
                  <a:pt x="230" y="175"/>
                </a:lnTo>
                <a:lnTo>
                  <a:pt x="226" y="195"/>
                </a:lnTo>
                <a:lnTo>
                  <a:pt x="226" y="192"/>
                </a:lnTo>
                <a:lnTo>
                  <a:pt x="226" y="190"/>
                </a:lnTo>
                <a:cubicBezTo>
                  <a:pt x="226" y="166"/>
                  <a:pt x="244" y="145"/>
                  <a:pt x="268" y="142"/>
                </a:cubicBezTo>
                <a:cubicBezTo>
                  <a:pt x="292" y="139"/>
                  <a:pt x="315" y="155"/>
                  <a:pt x="321" y="178"/>
                </a:cubicBezTo>
                <a:lnTo>
                  <a:pt x="321" y="180"/>
                </a:lnTo>
                <a:cubicBezTo>
                  <a:pt x="322" y="184"/>
                  <a:pt x="322" y="188"/>
                  <a:pt x="322" y="192"/>
                </a:cubicBezTo>
                <a:lnTo>
                  <a:pt x="322" y="195"/>
                </a:lnTo>
                <a:cubicBezTo>
                  <a:pt x="322" y="221"/>
                  <a:pt x="301" y="243"/>
                  <a:pt x="274" y="243"/>
                </a:cubicBezTo>
                <a:lnTo>
                  <a:pt x="273" y="243"/>
                </a:lnTo>
                <a:lnTo>
                  <a:pt x="321" y="186"/>
                </a:lnTo>
                <a:lnTo>
                  <a:pt x="321" y="188"/>
                </a:lnTo>
                <a:lnTo>
                  <a:pt x="321" y="188"/>
                </a:lnTo>
                <a:lnTo>
                  <a:pt x="226" y="199"/>
                </a:lnTo>
                <a:lnTo>
                  <a:pt x="226" y="197"/>
                </a:lnTo>
                <a:lnTo>
                  <a:pt x="226" y="195"/>
                </a:lnTo>
                <a:lnTo>
                  <a:pt x="274" y="243"/>
                </a:lnTo>
                <a:lnTo>
                  <a:pt x="274" y="243"/>
                </a:lnTo>
                <a:lnTo>
                  <a:pt x="322" y="195"/>
                </a:lnTo>
                <a:lnTo>
                  <a:pt x="322" y="197"/>
                </a:lnTo>
                <a:lnTo>
                  <a:pt x="322" y="199"/>
                </a:lnTo>
                <a:cubicBezTo>
                  <a:pt x="322" y="226"/>
                  <a:pt x="300" y="247"/>
                  <a:pt x="274" y="247"/>
                </a:cubicBezTo>
                <a:cubicBezTo>
                  <a:pt x="247" y="247"/>
                  <a:pt x="226" y="226"/>
                  <a:pt x="226" y="199"/>
                </a:cubicBezTo>
                <a:lnTo>
                  <a:pt x="226" y="198"/>
                </a:lnTo>
                <a:lnTo>
                  <a:pt x="226" y="195"/>
                </a:lnTo>
                <a:lnTo>
                  <a:pt x="227" y="185"/>
                </a:lnTo>
                <a:lnTo>
                  <a:pt x="274" y="238"/>
                </a:lnTo>
                <a:lnTo>
                  <a:pt x="274" y="238"/>
                </a:lnTo>
                <a:cubicBezTo>
                  <a:pt x="259" y="238"/>
                  <a:pt x="245" y="231"/>
                  <a:pt x="236" y="220"/>
                </a:cubicBezTo>
                <a:cubicBezTo>
                  <a:pt x="227" y="208"/>
                  <a:pt x="224" y="193"/>
                  <a:pt x="227" y="178"/>
                </a:cubicBezTo>
                <a:lnTo>
                  <a:pt x="228" y="176"/>
                </a:lnTo>
                <a:lnTo>
                  <a:pt x="226" y="188"/>
                </a:lnTo>
                <a:lnTo>
                  <a:pt x="226" y="185"/>
                </a:lnTo>
                <a:cubicBezTo>
                  <a:pt x="226" y="159"/>
                  <a:pt x="248" y="137"/>
                  <a:pt x="274" y="137"/>
                </a:cubicBezTo>
                <a:cubicBezTo>
                  <a:pt x="301" y="137"/>
                  <a:pt x="322" y="159"/>
                  <a:pt x="322" y="185"/>
                </a:cubicBezTo>
                <a:lnTo>
                  <a:pt x="322" y="188"/>
                </a:lnTo>
                <a:lnTo>
                  <a:pt x="322" y="190"/>
                </a:lnTo>
                <a:lnTo>
                  <a:pt x="232" y="169"/>
                </a:lnTo>
                <a:lnTo>
                  <a:pt x="233" y="167"/>
                </a:lnTo>
                <a:lnTo>
                  <a:pt x="232" y="168"/>
                </a:lnTo>
                <a:cubicBezTo>
                  <a:pt x="239" y="149"/>
                  <a:pt x="257" y="137"/>
                  <a:pt x="276" y="137"/>
                </a:cubicBezTo>
                <a:lnTo>
                  <a:pt x="277" y="137"/>
                </a:lnTo>
                <a:lnTo>
                  <a:pt x="277" y="137"/>
                </a:lnTo>
                <a:lnTo>
                  <a:pt x="230" y="178"/>
                </a:lnTo>
                <a:lnTo>
                  <a:pt x="231" y="175"/>
                </a:lnTo>
                <a:lnTo>
                  <a:pt x="232" y="169"/>
                </a:lnTo>
                <a:cubicBezTo>
                  <a:pt x="237" y="147"/>
                  <a:pt x="256" y="132"/>
                  <a:pt x="278" y="132"/>
                </a:cubicBezTo>
                <a:cubicBezTo>
                  <a:pt x="300" y="132"/>
                  <a:pt x="320" y="147"/>
                  <a:pt x="325" y="169"/>
                </a:cubicBezTo>
                <a:lnTo>
                  <a:pt x="326" y="171"/>
                </a:lnTo>
                <a:cubicBezTo>
                  <a:pt x="326" y="175"/>
                  <a:pt x="327" y="179"/>
                  <a:pt x="327" y="182"/>
                </a:cubicBezTo>
                <a:lnTo>
                  <a:pt x="327" y="185"/>
                </a:lnTo>
                <a:lnTo>
                  <a:pt x="279" y="137"/>
                </a:lnTo>
                <a:lnTo>
                  <a:pt x="279" y="137"/>
                </a:lnTo>
                <a:lnTo>
                  <a:pt x="232" y="181"/>
                </a:lnTo>
                <a:lnTo>
                  <a:pt x="232" y="176"/>
                </a:lnTo>
                <a:lnTo>
                  <a:pt x="233" y="170"/>
                </a:lnTo>
                <a:cubicBezTo>
                  <a:pt x="236" y="146"/>
                  <a:pt x="256" y="128"/>
                  <a:pt x="280" y="128"/>
                </a:cubicBezTo>
                <a:cubicBezTo>
                  <a:pt x="305" y="128"/>
                  <a:pt x="325" y="146"/>
                  <a:pt x="328" y="170"/>
                </a:cubicBezTo>
                <a:lnTo>
                  <a:pt x="329" y="174"/>
                </a:lnTo>
                <a:lnTo>
                  <a:pt x="329" y="181"/>
                </a:lnTo>
                <a:lnTo>
                  <a:pt x="281" y="137"/>
                </a:lnTo>
                <a:lnTo>
                  <a:pt x="284" y="137"/>
                </a:lnTo>
                <a:lnTo>
                  <a:pt x="239" y="170"/>
                </a:lnTo>
                <a:lnTo>
                  <a:pt x="240" y="166"/>
                </a:lnTo>
                <a:lnTo>
                  <a:pt x="241" y="162"/>
                </a:lnTo>
                <a:cubicBezTo>
                  <a:pt x="248" y="142"/>
                  <a:pt x="266" y="128"/>
                  <a:pt x="287" y="128"/>
                </a:cubicBezTo>
                <a:lnTo>
                  <a:pt x="288" y="128"/>
                </a:lnTo>
                <a:lnTo>
                  <a:pt x="241" y="171"/>
                </a:lnTo>
                <a:lnTo>
                  <a:pt x="241" y="166"/>
                </a:lnTo>
                <a:lnTo>
                  <a:pt x="241" y="166"/>
                </a:lnTo>
                <a:cubicBezTo>
                  <a:pt x="241" y="140"/>
                  <a:pt x="262" y="118"/>
                  <a:pt x="289" y="118"/>
                </a:cubicBezTo>
                <a:lnTo>
                  <a:pt x="289" y="118"/>
                </a:lnTo>
                <a:cubicBezTo>
                  <a:pt x="303" y="118"/>
                  <a:pt x="316" y="124"/>
                  <a:pt x="325" y="134"/>
                </a:cubicBezTo>
                <a:cubicBezTo>
                  <a:pt x="334" y="144"/>
                  <a:pt x="339" y="158"/>
                  <a:pt x="337" y="171"/>
                </a:cubicBezTo>
                <a:lnTo>
                  <a:pt x="337" y="176"/>
                </a:lnTo>
                <a:lnTo>
                  <a:pt x="336" y="181"/>
                </a:lnTo>
                <a:lnTo>
                  <a:pt x="244" y="158"/>
                </a:lnTo>
                <a:lnTo>
                  <a:pt x="245" y="156"/>
                </a:lnTo>
                <a:lnTo>
                  <a:pt x="242" y="164"/>
                </a:lnTo>
                <a:lnTo>
                  <a:pt x="243" y="162"/>
                </a:lnTo>
                <a:cubicBezTo>
                  <a:pt x="248" y="137"/>
                  <a:pt x="270" y="121"/>
                  <a:pt x="295" y="123"/>
                </a:cubicBezTo>
                <a:cubicBezTo>
                  <a:pt x="319" y="126"/>
                  <a:pt x="338" y="146"/>
                  <a:pt x="338" y="171"/>
                </a:cubicBezTo>
                <a:lnTo>
                  <a:pt x="338" y="174"/>
                </a:lnTo>
                <a:lnTo>
                  <a:pt x="338" y="176"/>
                </a:lnTo>
                <a:cubicBezTo>
                  <a:pt x="338" y="202"/>
                  <a:pt x="316" y="224"/>
                  <a:pt x="290" y="224"/>
                </a:cubicBezTo>
                <a:cubicBezTo>
                  <a:pt x="263" y="224"/>
                  <a:pt x="242" y="202"/>
                  <a:pt x="242" y="176"/>
                </a:cubicBezTo>
                <a:lnTo>
                  <a:pt x="242" y="173"/>
                </a:lnTo>
                <a:lnTo>
                  <a:pt x="243" y="163"/>
                </a:lnTo>
                <a:lnTo>
                  <a:pt x="243" y="158"/>
                </a:lnTo>
                <a:lnTo>
                  <a:pt x="243" y="161"/>
                </a:lnTo>
                <a:cubicBezTo>
                  <a:pt x="243" y="135"/>
                  <a:pt x="264" y="113"/>
                  <a:pt x="291" y="113"/>
                </a:cubicBezTo>
                <a:cubicBezTo>
                  <a:pt x="317" y="113"/>
                  <a:pt x="339" y="135"/>
                  <a:pt x="339" y="161"/>
                </a:cubicBezTo>
                <a:lnTo>
                  <a:pt x="339" y="163"/>
                </a:lnTo>
                <a:lnTo>
                  <a:pt x="339" y="168"/>
                </a:lnTo>
                <a:lnTo>
                  <a:pt x="339" y="173"/>
                </a:lnTo>
                <a:lnTo>
                  <a:pt x="339" y="176"/>
                </a:lnTo>
                <a:cubicBezTo>
                  <a:pt x="339" y="202"/>
                  <a:pt x="317" y="224"/>
                  <a:pt x="291" y="224"/>
                </a:cubicBezTo>
                <a:cubicBezTo>
                  <a:pt x="264" y="224"/>
                  <a:pt x="243" y="202"/>
                  <a:pt x="243" y="176"/>
                </a:cubicBezTo>
                <a:lnTo>
                  <a:pt x="243" y="175"/>
                </a:lnTo>
                <a:cubicBezTo>
                  <a:pt x="243" y="172"/>
                  <a:pt x="243" y="170"/>
                  <a:pt x="244" y="167"/>
                </a:cubicBezTo>
                <a:lnTo>
                  <a:pt x="244" y="164"/>
                </a:lnTo>
                <a:lnTo>
                  <a:pt x="245" y="158"/>
                </a:lnTo>
                <a:lnTo>
                  <a:pt x="246" y="152"/>
                </a:lnTo>
                <a:lnTo>
                  <a:pt x="293" y="209"/>
                </a:lnTo>
                <a:lnTo>
                  <a:pt x="293" y="209"/>
                </a:lnTo>
                <a:cubicBezTo>
                  <a:pt x="266" y="209"/>
                  <a:pt x="245" y="188"/>
                  <a:pt x="245" y="161"/>
                </a:cubicBezTo>
                <a:cubicBezTo>
                  <a:pt x="245" y="135"/>
                  <a:pt x="266" y="113"/>
                  <a:pt x="293" y="113"/>
                </a:cubicBezTo>
                <a:lnTo>
                  <a:pt x="293" y="113"/>
                </a:lnTo>
                <a:lnTo>
                  <a:pt x="245" y="161"/>
                </a:lnTo>
                <a:lnTo>
                  <a:pt x="245" y="158"/>
                </a:lnTo>
                <a:lnTo>
                  <a:pt x="248" y="174"/>
                </a:lnTo>
                <a:lnTo>
                  <a:pt x="247" y="172"/>
                </a:lnTo>
                <a:lnTo>
                  <a:pt x="340" y="147"/>
                </a:lnTo>
                <a:lnTo>
                  <a:pt x="341" y="151"/>
                </a:lnTo>
                <a:lnTo>
                  <a:pt x="342" y="162"/>
                </a:lnTo>
                <a:lnTo>
                  <a:pt x="246" y="166"/>
                </a:lnTo>
                <a:lnTo>
                  <a:pt x="246" y="164"/>
                </a:lnTo>
                <a:lnTo>
                  <a:pt x="247" y="173"/>
                </a:lnTo>
                <a:lnTo>
                  <a:pt x="247" y="171"/>
                </a:lnTo>
                <a:lnTo>
                  <a:pt x="342" y="161"/>
                </a:lnTo>
                <a:lnTo>
                  <a:pt x="342" y="164"/>
                </a:lnTo>
                <a:lnTo>
                  <a:pt x="341" y="153"/>
                </a:lnTo>
                <a:lnTo>
                  <a:pt x="341" y="155"/>
                </a:lnTo>
                <a:lnTo>
                  <a:pt x="247" y="159"/>
                </a:lnTo>
                <a:lnTo>
                  <a:pt x="248" y="156"/>
                </a:lnTo>
                <a:lnTo>
                  <a:pt x="248" y="154"/>
                </a:lnTo>
                <a:lnTo>
                  <a:pt x="247" y="154"/>
                </a:lnTo>
                <a:cubicBezTo>
                  <a:pt x="247" y="151"/>
                  <a:pt x="248" y="148"/>
                  <a:pt x="248" y="145"/>
                </a:cubicBezTo>
                <a:lnTo>
                  <a:pt x="249" y="143"/>
                </a:lnTo>
                <a:cubicBezTo>
                  <a:pt x="253" y="122"/>
                  <a:pt x="269" y="107"/>
                  <a:pt x="290" y="104"/>
                </a:cubicBezTo>
                <a:cubicBezTo>
                  <a:pt x="310" y="102"/>
                  <a:pt x="330" y="112"/>
                  <a:pt x="339" y="131"/>
                </a:cubicBezTo>
                <a:lnTo>
                  <a:pt x="340" y="133"/>
                </a:lnTo>
                <a:cubicBezTo>
                  <a:pt x="341" y="135"/>
                  <a:pt x="342" y="137"/>
                  <a:pt x="343" y="139"/>
                </a:cubicBezTo>
                <a:lnTo>
                  <a:pt x="344" y="142"/>
                </a:lnTo>
                <a:lnTo>
                  <a:pt x="251" y="145"/>
                </a:lnTo>
                <a:lnTo>
                  <a:pt x="252" y="143"/>
                </a:lnTo>
                <a:lnTo>
                  <a:pt x="250" y="155"/>
                </a:lnTo>
                <a:lnTo>
                  <a:pt x="250" y="152"/>
                </a:lnTo>
                <a:lnTo>
                  <a:pt x="250" y="147"/>
                </a:lnTo>
                <a:cubicBezTo>
                  <a:pt x="250" y="121"/>
                  <a:pt x="272" y="99"/>
                  <a:pt x="298" y="99"/>
                </a:cubicBezTo>
                <a:lnTo>
                  <a:pt x="300" y="99"/>
                </a:lnTo>
                <a:cubicBezTo>
                  <a:pt x="327" y="99"/>
                  <a:pt x="348" y="121"/>
                  <a:pt x="348" y="147"/>
                </a:cubicBezTo>
                <a:lnTo>
                  <a:pt x="348" y="153"/>
                </a:lnTo>
                <a:lnTo>
                  <a:pt x="348" y="157"/>
                </a:lnTo>
                <a:cubicBezTo>
                  <a:pt x="348" y="183"/>
                  <a:pt x="327" y="205"/>
                  <a:pt x="300" y="205"/>
                </a:cubicBezTo>
                <a:cubicBezTo>
                  <a:pt x="274" y="205"/>
                  <a:pt x="252" y="183"/>
                  <a:pt x="252" y="157"/>
                </a:cubicBezTo>
                <a:lnTo>
                  <a:pt x="252" y="155"/>
                </a:lnTo>
                <a:lnTo>
                  <a:pt x="252" y="152"/>
                </a:lnTo>
                <a:lnTo>
                  <a:pt x="252" y="149"/>
                </a:lnTo>
                <a:lnTo>
                  <a:pt x="255" y="164"/>
                </a:lnTo>
                <a:lnTo>
                  <a:pt x="254" y="163"/>
                </a:lnTo>
                <a:lnTo>
                  <a:pt x="348" y="147"/>
                </a:lnTo>
                <a:lnTo>
                  <a:pt x="348" y="149"/>
                </a:lnTo>
                <a:cubicBezTo>
                  <a:pt x="348" y="152"/>
                  <a:pt x="348" y="154"/>
                  <a:pt x="347" y="157"/>
                </a:cubicBezTo>
                <a:lnTo>
                  <a:pt x="347" y="160"/>
                </a:lnTo>
                <a:lnTo>
                  <a:pt x="347" y="162"/>
                </a:lnTo>
                <a:cubicBezTo>
                  <a:pt x="344" y="187"/>
                  <a:pt x="322" y="206"/>
                  <a:pt x="297" y="205"/>
                </a:cubicBezTo>
                <a:cubicBezTo>
                  <a:pt x="271" y="204"/>
                  <a:pt x="251" y="183"/>
                  <a:pt x="251" y="157"/>
                </a:cubicBezTo>
                <a:lnTo>
                  <a:pt x="251" y="154"/>
                </a:lnTo>
                <a:lnTo>
                  <a:pt x="251" y="152"/>
                </a:lnTo>
                <a:cubicBezTo>
                  <a:pt x="251" y="127"/>
                  <a:pt x="270" y="107"/>
                  <a:pt x="294" y="104"/>
                </a:cubicBezTo>
                <a:cubicBezTo>
                  <a:pt x="319" y="102"/>
                  <a:pt x="341" y="118"/>
                  <a:pt x="346" y="143"/>
                </a:cubicBezTo>
                <a:lnTo>
                  <a:pt x="347" y="145"/>
                </a:lnTo>
                <a:lnTo>
                  <a:pt x="347" y="148"/>
                </a:lnTo>
                <a:lnTo>
                  <a:pt x="252" y="157"/>
                </a:lnTo>
                <a:lnTo>
                  <a:pt x="252" y="155"/>
                </a:lnTo>
                <a:lnTo>
                  <a:pt x="253" y="163"/>
                </a:lnTo>
                <a:lnTo>
                  <a:pt x="252" y="160"/>
                </a:lnTo>
                <a:cubicBezTo>
                  <a:pt x="251" y="156"/>
                  <a:pt x="251" y="151"/>
                  <a:pt x="252" y="147"/>
                </a:cubicBezTo>
                <a:lnTo>
                  <a:pt x="252" y="142"/>
                </a:lnTo>
                <a:lnTo>
                  <a:pt x="252" y="144"/>
                </a:lnTo>
                <a:lnTo>
                  <a:pt x="252" y="142"/>
                </a:lnTo>
                <a:lnTo>
                  <a:pt x="347" y="154"/>
                </a:lnTo>
                <a:lnTo>
                  <a:pt x="346" y="156"/>
                </a:lnTo>
                <a:lnTo>
                  <a:pt x="346" y="155"/>
                </a:lnTo>
                <a:lnTo>
                  <a:pt x="347" y="147"/>
                </a:lnTo>
                <a:lnTo>
                  <a:pt x="347" y="150"/>
                </a:lnTo>
                <a:lnTo>
                  <a:pt x="345" y="135"/>
                </a:lnTo>
                <a:lnTo>
                  <a:pt x="345" y="137"/>
                </a:lnTo>
                <a:lnTo>
                  <a:pt x="251" y="152"/>
                </a:lnTo>
                <a:lnTo>
                  <a:pt x="251" y="150"/>
                </a:lnTo>
                <a:lnTo>
                  <a:pt x="252" y="159"/>
                </a:lnTo>
                <a:lnTo>
                  <a:pt x="252" y="157"/>
                </a:lnTo>
                <a:cubicBezTo>
                  <a:pt x="249" y="143"/>
                  <a:pt x="253" y="128"/>
                  <a:pt x="262" y="117"/>
                </a:cubicBezTo>
                <a:cubicBezTo>
                  <a:pt x="271" y="106"/>
                  <a:pt x="285" y="99"/>
                  <a:pt x="299" y="99"/>
                </a:cubicBezTo>
                <a:lnTo>
                  <a:pt x="299" y="99"/>
                </a:lnTo>
                <a:cubicBezTo>
                  <a:pt x="326" y="99"/>
                  <a:pt x="347" y="121"/>
                  <a:pt x="347" y="147"/>
                </a:cubicBezTo>
                <a:cubicBezTo>
                  <a:pt x="347" y="174"/>
                  <a:pt x="326" y="195"/>
                  <a:pt x="299" y="195"/>
                </a:cubicBezTo>
                <a:lnTo>
                  <a:pt x="299" y="195"/>
                </a:lnTo>
                <a:lnTo>
                  <a:pt x="347" y="147"/>
                </a:lnTo>
                <a:lnTo>
                  <a:pt x="347" y="150"/>
                </a:lnTo>
                <a:lnTo>
                  <a:pt x="346" y="138"/>
                </a:lnTo>
                <a:lnTo>
                  <a:pt x="346" y="140"/>
                </a:lnTo>
                <a:lnTo>
                  <a:pt x="260" y="125"/>
                </a:lnTo>
                <a:lnTo>
                  <a:pt x="261" y="124"/>
                </a:lnTo>
                <a:lnTo>
                  <a:pt x="259" y="126"/>
                </a:lnTo>
                <a:lnTo>
                  <a:pt x="255" y="140"/>
                </a:lnTo>
                <a:lnTo>
                  <a:pt x="255" y="137"/>
                </a:lnTo>
                <a:lnTo>
                  <a:pt x="256" y="131"/>
                </a:lnTo>
                <a:cubicBezTo>
                  <a:pt x="261" y="111"/>
                  <a:pt x="279" y="96"/>
                  <a:pt x="300" y="95"/>
                </a:cubicBezTo>
                <a:cubicBezTo>
                  <a:pt x="320" y="93"/>
                  <a:pt x="340" y="105"/>
                  <a:pt x="348" y="125"/>
                </a:cubicBezTo>
                <a:lnTo>
                  <a:pt x="349" y="127"/>
                </a:lnTo>
                <a:lnTo>
                  <a:pt x="350" y="130"/>
                </a:lnTo>
                <a:lnTo>
                  <a:pt x="259" y="134"/>
                </a:lnTo>
                <a:lnTo>
                  <a:pt x="260" y="129"/>
                </a:lnTo>
                <a:lnTo>
                  <a:pt x="265" y="118"/>
                </a:lnTo>
                <a:cubicBezTo>
                  <a:pt x="272" y="103"/>
                  <a:pt x="286" y="92"/>
                  <a:pt x="303" y="90"/>
                </a:cubicBezTo>
                <a:cubicBezTo>
                  <a:pt x="320" y="88"/>
                  <a:pt x="337" y="96"/>
                  <a:pt x="347" y="109"/>
                </a:cubicBezTo>
                <a:lnTo>
                  <a:pt x="348" y="111"/>
                </a:lnTo>
                <a:lnTo>
                  <a:pt x="353" y="118"/>
                </a:lnTo>
                <a:lnTo>
                  <a:pt x="265" y="131"/>
                </a:lnTo>
                <a:lnTo>
                  <a:pt x="265" y="129"/>
                </a:lnTo>
                <a:lnTo>
                  <a:pt x="264" y="140"/>
                </a:lnTo>
                <a:lnTo>
                  <a:pt x="264" y="138"/>
                </a:lnTo>
                <a:cubicBezTo>
                  <a:pt x="264" y="111"/>
                  <a:pt x="285" y="90"/>
                  <a:pt x="312" y="90"/>
                </a:cubicBezTo>
                <a:lnTo>
                  <a:pt x="313" y="90"/>
                </a:lnTo>
                <a:lnTo>
                  <a:pt x="314" y="90"/>
                </a:lnTo>
                <a:cubicBezTo>
                  <a:pt x="339" y="90"/>
                  <a:pt x="360" y="109"/>
                  <a:pt x="362" y="134"/>
                </a:cubicBezTo>
                <a:lnTo>
                  <a:pt x="362" y="139"/>
                </a:lnTo>
                <a:lnTo>
                  <a:pt x="363" y="142"/>
                </a:lnTo>
                <a:cubicBezTo>
                  <a:pt x="366" y="166"/>
                  <a:pt x="350" y="189"/>
                  <a:pt x="326" y="194"/>
                </a:cubicBezTo>
                <a:cubicBezTo>
                  <a:pt x="302" y="200"/>
                  <a:pt x="277" y="186"/>
                  <a:pt x="269" y="163"/>
                </a:cubicBezTo>
                <a:lnTo>
                  <a:pt x="269" y="161"/>
                </a:lnTo>
                <a:cubicBezTo>
                  <a:pt x="268" y="159"/>
                  <a:pt x="268" y="156"/>
                  <a:pt x="267" y="154"/>
                </a:cubicBezTo>
                <a:lnTo>
                  <a:pt x="267" y="151"/>
                </a:lnTo>
                <a:lnTo>
                  <a:pt x="267" y="153"/>
                </a:lnTo>
                <a:lnTo>
                  <a:pt x="273" y="166"/>
                </a:lnTo>
                <a:lnTo>
                  <a:pt x="272" y="165"/>
                </a:lnTo>
                <a:lnTo>
                  <a:pt x="350" y="167"/>
                </a:lnTo>
                <a:lnTo>
                  <a:pt x="349" y="169"/>
                </a:lnTo>
                <a:lnTo>
                  <a:pt x="350" y="167"/>
                </a:lnTo>
                <a:cubicBezTo>
                  <a:pt x="337" y="189"/>
                  <a:pt x="308" y="197"/>
                  <a:pt x="286" y="185"/>
                </a:cubicBezTo>
                <a:cubicBezTo>
                  <a:pt x="263" y="172"/>
                  <a:pt x="255" y="144"/>
                  <a:pt x="266" y="121"/>
                </a:cubicBezTo>
                <a:lnTo>
                  <a:pt x="267" y="119"/>
                </a:lnTo>
                <a:lnTo>
                  <a:pt x="263" y="131"/>
                </a:lnTo>
                <a:lnTo>
                  <a:pt x="263" y="129"/>
                </a:lnTo>
                <a:lnTo>
                  <a:pt x="310" y="186"/>
                </a:lnTo>
                <a:lnTo>
                  <a:pt x="310" y="186"/>
                </a:lnTo>
                <a:cubicBezTo>
                  <a:pt x="283" y="186"/>
                  <a:pt x="262" y="164"/>
                  <a:pt x="262" y="138"/>
                </a:cubicBezTo>
                <a:lnTo>
                  <a:pt x="262" y="135"/>
                </a:lnTo>
                <a:lnTo>
                  <a:pt x="262" y="133"/>
                </a:lnTo>
                <a:cubicBezTo>
                  <a:pt x="262" y="112"/>
                  <a:pt x="275" y="94"/>
                  <a:pt x="295" y="87"/>
                </a:cubicBezTo>
                <a:cubicBezTo>
                  <a:pt x="314" y="81"/>
                  <a:pt x="336" y="88"/>
                  <a:pt x="348" y="104"/>
                </a:cubicBezTo>
                <a:lnTo>
                  <a:pt x="350" y="106"/>
                </a:lnTo>
                <a:lnTo>
                  <a:pt x="353" y="111"/>
                </a:lnTo>
                <a:lnTo>
                  <a:pt x="353" y="111"/>
                </a:lnTo>
                <a:cubicBezTo>
                  <a:pt x="358" y="116"/>
                  <a:pt x="362" y="122"/>
                  <a:pt x="364" y="129"/>
                </a:cubicBezTo>
                <a:lnTo>
                  <a:pt x="365" y="133"/>
                </a:lnTo>
                <a:lnTo>
                  <a:pt x="365" y="132"/>
                </a:lnTo>
                <a:lnTo>
                  <a:pt x="271" y="147"/>
                </a:lnTo>
                <a:lnTo>
                  <a:pt x="271" y="140"/>
                </a:lnTo>
                <a:lnTo>
                  <a:pt x="271" y="133"/>
                </a:lnTo>
                <a:cubicBezTo>
                  <a:pt x="271" y="106"/>
                  <a:pt x="292" y="85"/>
                  <a:pt x="319" y="85"/>
                </a:cubicBezTo>
                <a:lnTo>
                  <a:pt x="320" y="85"/>
                </a:lnTo>
                <a:cubicBezTo>
                  <a:pt x="343" y="85"/>
                  <a:pt x="363" y="102"/>
                  <a:pt x="367" y="125"/>
                </a:cubicBezTo>
                <a:lnTo>
                  <a:pt x="368" y="128"/>
                </a:lnTo>
                <a:lnTo>
                  <a:pt x="368" y="126"/>
                </a:lnTo>
                <a:lnTo>
                  <a:pt x="273" y="138"/>
                </a:lnTo>
                <a:lnTo>
                  <a:pt x="273" y="136"/>
                </a:lnTo>
                <a:cubicBezTo>
                  <a:pt x="273" y="133"/>
                  <a:pt x="273" y="131"/>
                  <a:pt x="274" y="128"/>
                </a:cubicBezTo>
                <a:lnTo>
                  <a:pt x="274" y="125"/>
                </a:lnTo>
                <a:cubicBezTo>
                  <a:pt x="275" y="123"/>
                  <a:pt x="275" y="120"/>
                  <a:pt x="276" y="118"/>
                </a:cubicBezTo>
                <a:lnTo>
                  <a:pt x="277" y="113"/>
                </a:lnTo>
                <a:lnTo>
                  <a:pt x="275" y="128"/>
                </a:lnTo>
                <a:lnTo>
                  <a:pt x="275" y="123"/>
                </a:lnTo>
                <a:lnTo>
                  <a:pt x="275" y="120"/>
                </a:lnTo>
                <a:lnTo>
                  <a:pt x="275" y="119"/>
                </a:lnTo>
                <a:cubicBezTo>
                  <a:pt x="275" y="94"/>
                  <a:pt x="295" y="73"/>
                  <a:pt x="320" y="71"/>
                </a:cubicBezTo>
                <a:cubicBezTo>
                  <a:pt x="345" y="69"/>
                  <a:pt x="367" y="88"/>
                  <a:pt x="371" y="113"/>
                </a:cubicBezTo>
                <a:lnTo>
                  <a:pt x="371" y="117"/>
                </a:lnTo>
                <a:lnTo>
                  <a:pt x="372" y="124"/>
                </a:lnTo>
                <a:cubicBezTo>
                  <a:pt x="373" y="138"/>
                  <a:pt x="369" y="151"/>
                  <a:pt x="359" y="161"/>
                </a:cubicBezTo>
                <a:cubicBezTo>
                  <a:pt x="350" y="171"/>
                  <a:pt x="337" y="176"/>
                  <a:pt x="324" y="176"/>
                </a:cubicBezTo>
                <a:lnTo>
                  <a:pt x="323" y="176"/>
                </a:lnTo>
                <a:cubicBezTo>
                  <a:pt x="296" y="176"/>
                  <a:pt x="275" y="155"/>
                  <a:pt x="275" y="128"/>
                </a:cubicBezTo>
                <a:cubicBezTo>
                  <a:pt x="275" y="102"/>
                  <a:pt x="296" y="80"/>
                  <a:pt x="323" y="80"/>
                </a:cubicBezTo>
                <a:lnTo>
                  <a:pt x="324" y="80"/>
                </a:lnTo>
                <a:cubicBezTo>
                  <a:pt x="350" y="80"/>
                  <a:pt x="372" y="102"/>
                  <a:pt x="372" y="128"/>
                </a:cubicBezTo>
                <a:cubicBezTo>
                  <a:pt x="372" y="155"/>
                  <a:pt x="350" y="176"/>
                  <a:pt x="324" y="176"/>
                </a:cubicBezTo>
                <a:lnTo>
                  <a:pt x="323" y="176"/>
                </a:lnTo>
                <a:cubicBezTo>
                  <a:pt x="297" y="176"/>
                  <a:pt x="275" y="155"/>
                  <a:pt x="275" y="128"/>
                </a:cubicBezTo>
                <a:cubicBezTo>
                  <a:pt x="275" y="102"/>
                  <a:pt x="297" y="80"/>
                  <a:pt x="323" y="80"/>
                </a:cubicBezTo>
                <a:lnTo>
                  <a:pt x="324" y="80"/>
                </a:lnTo>
                <a:lnTo>
                  <a:pt x="277" y="119"/>
                </a:lnTo>
                <a:lnTo>
                  <a:pt x="278" y="114"/>
                </a:lnTo>
                <a:lnTo>
                  <a:pt x="325" y="171"/>
                </a:lnTo>
                <a:lnTo>
                  <a:pt x="324" y="171"/>
                </a:lnTo>
                <a:cubicBezTo>
                  <a:pt x="310" y="171"/>
                  <a:pt x="296" y="165"/>
                  <a:pt x="287" y="154"/>
                </a:cubicBezTo>
                <a:cubicBezTo>
                  <a:pt x="278" y="143"/>
                  <a:pt x="274" y="128"/>
                  <a:pt x="277" y="114"/>
                </a:cubicBezTo>
                <a:lnTo>
                  <a:pt x="277" y="112"/>
                </a:lnTo>
                <a:lnTo>
                  <a:pt x="276" y="121"/>
                </a:lnTo>
                <a:lnTo>
                  <a:pt x="276" y="119"/>
                </a:lnTo>
                <a:cubicBezTo>
                  <a:pt x="276" y="92"/>
                  <a:pt x="298" y="71"/>
                  <a:pt x="324" y="71"/>
                </a:cubicBezTo>
                <a:cubicBezTo>
                  <a:pt x="351" y="71"/>
                  <a:pt x="372" y="92"/>
                  <a:pt x="372" y="119"/>
                </a:cubicBezTo>
                <a:lnTo>
                  <a:pt x="372" y="121"/>
                </a:lnTo>
                <a:lnTo>
                  <a:pt x="372" y="123"/>
                </a:lnTo>
                <a:lnTo>
                  <a:pt x="277" y="114"/>
                </a:lnTo>
                <a:lnTo>
                  <a:pt x="278" y="112"/>
                </a:lnTo>
                <a:lnTo>
                  <a:pt x="277" y="121"/>
                </a:lnTo>
                <a:lnTo>
                  <a:pt x="277" y="119"/>
                </a:lnTo>
                <a:cubicBezTo>
                  <a:pt x="277" y="92"/>
                  <a:pt x="298" y="71"/>
                  <a:pt x="325" y="71"/>
                </a:cubicBezTo>
                <a:cubicBezTo>
                  <a:pt x="351" y="71"/>
                  <a:pt x="373" y="92"/>
                  <a:pt x="373" y="119"/>
                </a:cubicBezTo>
                <a:lnTo>
                  <a:pt x="373" y="120"/>
                </a:lnTo>
                <a:lnTo>
                  <a:pt x="373" y="124"/>
                </a:lnTo>
                <a:cubicBezTo>
                  <a:pt x="373" y="127"/>
                  <a:pt x="373" y="129"/>
                  <a:pt x="372" y="132"/>
                </a:cubicBezTo>
                <a:lnTo>
                  <a:pt x="372" y="135"/>
                </a:lnTo>
                <a:lnTo>
                  <a:pt x="372" y="127"/>
                </a:lnTo>
                <a:lnTo>
                  <a:pt x="372" y="128"/>
                </a:lnTo>
                <a:cubicBezTo>
                  <a:pt x="372" y="155"/>
                  <a:pt x="351" y="176"/>
                  <a:pt x="324" y="176"/>
                </a:cubicBezTo>
                <a:cubicBezTo>
                  <a:pt x="298" y="176"/>
                  <a:pt x="276" y="155"/>
                  <a:pt x="276" y="128"/>
                </a:cubicBezTo>
                <a:lnTo>
                  <a:pt x="276" y="127"/>
                </a:lnTo>
                <a:cubicBezTo>
                  <a:pt x="276" y="124"/>
                  <a:pt x="277" y="122"/>
                  <a:pt x="277" y="119"/>
                </a:cubicBezTo>
                <a:lnTo>
                  <a:pt x="278" y="116"/>
                </a:lnTo>
                <a:lnTo>
                  <a:pt x="277" y="124"/>
                </a:lnTo>
                <a:lnTo>
                  <a:pt x="277" y="120"/>
                </a:lnTo>
                <a:lnTo>
                  <a:pt x="277" y="119"/>
                </a:lnTo>
                <a:lnTo>
                  <a:pt x="371" y="134"/>
                </a:lnTo>
                <a:lnTo>
                  <a:pt x="370" y="136"/>
                </a:lnTo>
                <a:lnTo>
                  <a:pt x="372" y="127"/>
                </a:lnTo>
                <a:lnTo>
                  <a:pt x="371" y="131"/>
                </a:lnTo>
                <a:cubicBezTo>
                  <a:pt x="371" y="134"/>
                  <a:pt x="370" y="136"/>
                  <a:pt x="370" y="139"/>
                </a:cubicBezTo>
                <a:lnTo>
                  <a:pt x="369" y="142"/>
                </a:lnTo>
                <a:lnTo>
                  <a:pt x="368" y="144"/>
                </a:lnTo>
                <a:cubicBezTo>
                  <a:pt x="361" y="163"/>
                  <a:pt x="343" y="176"/>
                  <a:pt x="322" y="176"/>
                </a:cubicBezTo>
                <a:cubicBezTo>
                  <a:pt x="302" y="176"/>
                  <a:pt x="283" y="163"/>
                  <a:pt x="277" y="144"/>
                </a:cubicBezTo>
                <a:lnTo>
                  <a:pt x="276" y="142"/>
                </a:lnTo>
                <a:lnTo>
                  <a:pt x="275" y="139"/>
                </a:lnTo>
                <a:lnTo>
                  <a:pt x="274" y="134"/>
                </a:lnTo>
                <a:lnTo>
                  <a:pt x="274" y="134"/>
                </a:lnTo>
                <a:lnTo>
                  <a:pt x="367" y="119"/>
                </a:lnTo>
                <a:lnTo>
                  <a:pt x="367" y="121"/>
                </a:lnTo>
                <a:lnTo>
                  <a:pt x="366" y="110"/>
                </a:lnTo>
                <a:lnTo>
                  <a:pt x="367" y="112"/>
                </a:lnTo>
                <a:lnTo>
                  <a:pt x="272" y="129"/>
                </a:lnTo>
                <a:lnTo>
                  <a:pt x="272" y="124"/>
                </a:lnTo>
                <a:lnTo>
                  <a:pt x="271" y="119"/>
                </a:lnTo>
                <a:lnTo>
                  <a:pt x="367" y="114"/>
                </a:lnTo>
                <a:lnTo>
                  <a:pt x="367" y="117"/>
                </a:lnTo>
                <a:lnTo>
                  <a:pt x="367" y="119"/>
                </a:lnTo>
                <a:cubicBezTo>
                  <a:pt x="367" y="145"/>
                  <a:pt x="345" y="167"/>
                  <a:pt x="319" y="167"/>
                </a:cubicBezTo>
                <a:cubicBezTo>
                  <a:pt x="292" y="167"/>
                  <a:pt x="271" y="145"/>
                  <a:pt x="271" y="119"/>
                </a:cubicBezTo>
                <a:lnTo>
                  <a:pt x="271" y="117"/>
                </a:lnTo>
                <a:cubicBezTo>
                  <a:pt x="271" y="114"/>
                  <a:pt x="271" y="112"/>
                  <a:pt x="272" y="109"/>
                </a:cubicBezTo>
                <a:lnTo>
                  <a:pt x="272" y="106"/>
                </a:lnTo>
                <a:cubicBezTo>
                  <a:pt x="273" y="102"/>
                  <a:pt x="274" y="98"/>
                  <a:pt x="276" y="94"/>
                </a:cubicBezTo>
                <a:lnTo>
                  <a:pt x="278" y="90"/>
                </a:lnTo>
                <a:lnTo>
                  <a:pt x="321" y="157"/>
                </a:lnTo>
                <a:lnTo>
                  <a:pt x="320" y="157"/>
                </a:lnTo>
                <a:cubicBezTo>
                  <a:pt x="293" y="157"/>
                  <a:pt x="272" y="136"/>
                  <a:pt x="272" y="109"/>
                </a:cubicBezTo>
                <a:cubicBezTo>
                  <a:pt x="272" y="83"/>
                  <a:pt x="293" y="61"/>
                  <a:pt x="320" y="61"/>
                </a:cubicBezTo>
                <a:lnTo>
                  <a:pt x="320" y="61"/>
                </a:lnTo>
                <a:cubicBezTo>
                  <a:pt x="342" y="61"/>
                  <a:pt x="362" y="76"/>
                  <a:pt x="367" y="98"/>
                </a:cubicBezTo>
                <a:lnTo>
                  <a:pt x="368" y="100"/>
                </a:lnTo>
                <a:lnTo>
                  <a:pt x="367" y="96"/>
                </a:lnTo>
                <a:lnTo>
                  <a:pt x="322" y="66"/>
                </a:lnTo>
                <a:lnTo>
                  <a:pt x="323" y="66"/>
                </a:lnTo>
                <a:lnTo>
                  <a:pt x="276" y="105"/>
                </a:lnTo>
                <a:lnTo>
                  <a:pt x="277" y="100"/>
                </a:lnTo>
                <a:lnTo>
                  <a:pt x="277" y="99"/>
                </a:lnTo>
                <a:cubicBezTo>
                  <a:pt x="280" y="78"/>
                  <a:pt x="296" y="61"/>
                  <a:pt x="317" y="57"/>
                </a:cubicBezTo>
                <a:cubicBezTo>
                  <a:pt x="337" y="53"/>
                  <a:pt x="358" y="64"/>
                  <a:pt x="368" y="83"/>
                </a:cubicBezTo>
                <a:lnTo>
                  <a:pt x="369" y="85"/>
                </a:lnTo>
                <a:cubicBezTo>
                  <a:pt x="371" y="89"/>
                  <a:pt x="373" y="94"/>
                  <a:pt x="373" y="99"/>
                </a:cubicBezTo>
                <a:lnTo>
                  <a:pt x="374" y="102"/>
                </a:lnTo>
                <a:lnTo>
                  <a:pt x="284" y="88"/>
                </a:lnTo>
                <a:lnTo>
                  <a:pt x="285" y="86"/>
                </a:lnTo>
                <a:lnTo>
                  <a:pt x="280" y="100"/>
                </a:lnTo>
                <a:lnTo>
                  <a:pt x="281" y="97"/>
                </a:lnTo>
                <a:cubicBezTo>
                  <a:pt x="281" y="94"/>
                  <a:pt x="282" y="92"/>
                  <a:pt x="282" y="89"/>
                </a:cubicBezTo>
                <a:lnTo>
                  <a:pt x="283" y="86"/>
                </a:lnTo>
                <a:lnTo>
                  <a:pt x="284" y="85"/>
                </a:lnTo>
                <a:cubicBezTo>
                  <a:pt x="291" y="62"/>
                  <a:pt x="314" y="49"/>
                  <a:pt x="337" y="53"/>
                </a:cubicBezTo>
                <a:cubicBezTo>
                  <a:pt x="360" y="56"/>
                  <a:pt x="377" y="76"/>
                  <a:pt x="377" y="100"/>
                </a:cubicBezTo>
                <a:lnTo>
                  <a:pt x="377" y="101"/>
                </a:lnTo>
                <a:lnTo>
                  <a:pt x="377" y="105"/>
                </a:lnTo>
                <a:lnTo>
                  <a:pt x="377" y="108"/>
                </a:lnTo>
                <a:lnTo>
                  <a:pt x="375" y="93"/>
                </a:lnTo>
                <a:lnTo>
                  <a:pt x="376" y="94"/>
                </a:lnTo>
                <a:lnTo>
                  <a:pt x="284" y="94"/>
                </a:lnTo>
                <a:lnTo>
                  <a:pt x="285" y="93"/>
                </a:lnTo>
                <a:lnTo>
                  <a:pt x="283" y="101"/>
                </a:lnTo>
                <a:lnTo>
                  <a:pt x="283" y="98"/>
                </a:lnTo>
                <a:lnTo>
                  <a:pt x="284" y="94"/>
                </a:lnTo>
                <a:lnTo>
                  <a:pt x="283" y="101"/>
                </a:lnTo>
                <a:lnTo>
                  <a:pt x="283" y="100"/>
                </a:lnTo>
                <a:cubicBezTo>
                  <a:pt x="283" y="73"/>
                  <a:pt x="305" y="52"/>
                  <a:pt x="331" y="52"/>
                </a:cubicBezTo>
                <a:cubicBezTo>
                  <a:pt x="358" y="52"/>
                  <a:pt x="379" y="73"/>
                  <a:pt x="379" y="100"/>
                </a:cubicBezTo>
                <a:lnTo>
                  <a:pt x="379" y="102"/>
                </a:lnTo>
                <a:lnTo>
                  <a:pt x="379" y="107"/>
                </a:lnTo>
                <a:lnTo>
                  <a:pt x="379" y="112"/>
                </a:lnTo>
                <a:lnTo>
                  <a:pt x="379" y="114"/>
                </a:lnTo>
                <a:cubicBezTo>
                  <a:pt x="379" y="140"/>
                  <a:pt x="358" y="162"/>
                  <a:pt x="331" y="162"/>
                </a:cubicBezTo>
                <a:cubicBezTo>
                  <a:pt x="305" y="162"/>
                  <a:pt x="283" y="140"/>
                  <a:pt x="283" y="114"/>
                </a:cubicBezTo>
                <a:lnTo>
                  <a:pt x="283" y="111"/>
                </a:lnTo>
                <a:lnTo>
                  <a:pt x="284" y="101"/>
                </a:lnTo>
                <a:lnTo>
                  <a:pt x="284" y="99"/>
                </a:lnTo>
                <a:lnTo>
                  <a:pt x="284" y="95"/>
                </a:lnTo>
                <a:lnTo>
                  <a:pt x="332" y="143"/>
                </a:lnTo>
                <a:lnTo>
                  <a:pt x="331" y="143"/>
                </a:lnTo>
                <a:lnTo>
                  <a:pt x="379" y="95"/>
                </a:lnTo>
                <a:lnTo>
                  <a:pt x="379" y="100"/>
                </a:lnTo>
                <a:lnTo>
                  <a:pt x="379" y="104"/>
                </a:lnTo>
                <a:cubicBezTo>
                  <a:pt x="379" y="131"/>
                  <a:pt x="357" y="152"/>
                  <a:pt x="331" y="152"/>
                </a:cubicBezTo>
                <a:cubicBezTo>
                  <a:pt x="304" y="152"/>
                  <a:pt x="283" y="131"/>
                  <a:pt x="283" y="104"/>
                </a:cubicBezTo>
                <a:lnTo>
                  <a:pt x="283" y="103"/>
                </a:lnTo>
                <a:lnTo>
                  <a:pt x="283" y="100"/>
                </a:lnTo>
                <a:lnTo>
                  <a:pt x="284" y="90"/>
                </a:lnTo>
                <a:lnTo>
                  <a:pt x="283" y="95"/>
                </a:lnTo>
                <a:cubicBezTo>
                  <a:pt x="283" y="68"/>
                  <a:pt x="305" y="47"/>
                  <a:pt x="331" y="47"/>
                </a:cubicBezTo>
                <a:cubicBezTo>
                  <a:pt x="358" y="47"/>
                  <a:pt x="379" y="68"/>
                  <a:pt x="379" y="95"/>
                </a:cubicBezTo>
                <a:lnTo>
                  <a:pt x="379" y="97"/>
                </a:lnTo>
                <a:lnTo>
                  <a:pt x="379" y="102"/>
                </a:lnTo>
                <a:lnTo>
                  <a:pt x="379" y="112"/>
                </a:lnTo>
                <a:lnTo>
                  <a:pt x="379" y="109"/>
                </a:lnTo>
                <a:lnTo>
                  <a:pt x="285" y="94"/>
                </a:lnTo>
                <a:lnTo>
                  <a:pt x="286" y="93"/>
                </a:lnTo>
                <a:lnTo>
                  <a:pt x="283" y="108"/>
                </a:lnTo>
                <a:lnTo>
                  <a:pt x="283" y="104"/>
                </a:lnTo>
                <a:lnTo>
                  <a:pt x="283" y="100"/>
                </a:lnTo>
                <a:lnTo>
                  <a:pt x="283" y="94"/>
                </a:lnTo>
                <a:lnTo>
                  <a:pt x="283" y="88"/>
                </a:lnTo>
                <a:lnTo>
                  <a:pt x="283" y="85"/>
                </a:lnTo>
                <a:cubicBezTo>
                  <a:pt x="283" y="59"/>
                  <a:pt x="305" y="37"/>
                  <a:pt x="331" y="37"/>
                </a:cubicBezTo>
                <a:cubicBezTo>
                  <a:pt x="358" y="37"/>
                  <a:pt x="379" y="59"/>
                  <a:pt x="379" y="85"/>
                </a:cubicBezTo>
                <a:lnTo>
                  <a:pt x="379" y="87"/>
                </a:lnTo>
                <a:lnTo>
                  <a:pt x="379" y="92"/>
                </a:lnTo>
                <a:lnTo>
                  <a:pt x="379" y="97"/>
                </a:lnTo>
                <a:lnTo>
                  <a:pt x="379" y="100"/>
                </a:lnTo>
                <a:cubicBezTo>
                  <a:pt x="379" y="126"/>
                  <a:pt x="358" y="148"/>
                  <a:pt x="331" y="148"/>
                </a:cubicBezTo>
                <a:cubicBezTo>
                  <a:pt x="305" y="148"/>
                  <a:pt x="283" y="126"/>
                  <a:pt x="283" y="100"/>
                </a:cubicBezTo>
                <a:lnTo>
                  <a:pt x="283" y="98"/>
                </a:lnTo>
                <a:lnTo>
                  <a:pt x="283" y="95"/>
                </a:lnTo>
                <a:lnTo>
                  <a:pt x="283" y="91"/>
                </a:lnTo>
                <a:lnTo>
                  <a:pt x="283" y="90"/>
                </a:lnTo>
                <a:cubicBezTo>
                  <a:pt x="283" y="64"/>
                  <a:pt x="305" y="42"/>
                  <a:pt x="331" y="42"/>
                </a:cubicBezTo>
                <a:cubicBezTo>
                  <a:pt x="358" y="42"/>
                  <a:pt x="379" y="64"/>
                  <a:pt x="379" y="90"/>
                </a:cubicBezTo>
                <a:lnTo>
                  <a:pt x="379" y="93"/>
                </a:lnTo>
                <a:lnTo>
                  <a:pt x="379" y="97"/>
                </a:lnTo>
                <a:lnTo>
                  <a:pt x="379" y="102"/>
                </a:lnTo>
                <a:lnTo>
                  <a:pt x="379" y="104"/>
                </a:lnTo>
                <a:cubicBezTo>
                  <a:pt x="379" y="131"/>
                  <a:pt x="358" y="152"/>
                  <a:pt x="331" y="152"/>
                </a:cubicBezTo>
                <a:cubicBezTo>
                  <a:pt x="305" y="152"/>
                  <a:pt x="283" y="131"/>
                  <a:pt x="283" y="104"/>
                </a:cubicBezTo>
                <a:lnTo>
                  <a:pt x="283" y="102"/>
                </a:lnTo>
                <a:lnTo>
                  <a:pt x="283" y="97"/>
                </a:lnTo>
                <a:lnTo>
                  <a:pt x="283" y="92"/>
                </a:lnTo>
                <a:lnTo>
                  <a:pt x="283" y="90"/>
                </a:lnTo>
                <a:cubicBezTo>
                  <a:pt x="283" y="64"/>
                  <a:pt x="305" y="42"/>
                  <a:pt x="331" y="42"/>
                </a:cubicBezTo>
                <a:cubicBezTo>
                  <a:pt x="358" y="42"/>
                  <a:pt x="379" y="64"/>
                  <a:pt x="379" y="90"/>
                </a:cubicBezTo>
                <a:lnTo>
                  <a:pt x="379" y="92"/>
                </a:lnTo>
                <a:lnTo>
                  <a:pt x="379" y="97"/>
                </a:lnTo>
                <a:lnTo>
                  <a:pt x="379" y="101"/>
                </a:lnTo>
                <a:lnTo>
                  <a:pt x="379" y="104"/>
                </a:lnTo>
                <a:cubicBezTo>
                  <a:pt x="379" y="131"/>
                  <a:pt x="358" y="152"/>
                  <a:pt x="331" y="152"/>
                </a:cubicBezTo>
                <a:cubicBezTo>
                  <a:pt x="305" y="152"/>
                  <a:pt x="283" y="131"/>
                  <a:pt x="283" y="104"/>
                </a:cubicBezTo>
                <a:lnTo>
                  <a:pt x="283" y="103"/>
                </a:lnTo>
                <a:lnTo>
                  <a:pt x="283" y="100"/>
                </a:lnTo>
                <a:lnTo>
                  <a:pt x="284" y="89"/>
                </a:lnTo>
                <a:lnTo>
                  <a:pt x="284" y="85"/>
                </a:lnTo>
                <a:cubicBezTo>
                  <a:pt x="284" y="59"/>
                  <a:pt x="305" y="37"/>
                  <a:pt x="332" y="37"/>
                </a:cubicBezTo>
                <a:cubicBezTo>
                  <a:pt x="358" y="37"/>
                  <a:pt x="380" y="59"/>
                  <a:pt x="380" y="85"/>
                </a:cubicBezTo>
                <a:lnTo>
                  <a:pt x="380" y="86"/>
                </a:lnTo>
                <a:lnTo>
                  <a:pt x="379" y="96"/>
                </a:lnTo>
                <a:lnTo>
                  <a:pt x="379" y="83"/>
                </a:lnTo>
                <a:lnTo>
                  <a:pt x="379" y="86"/>
                </a:lnTo>
                <a:lnTo>
                  <a:pt x="378" y="78"/>
                </a:lnTo>
                <a:lnTo>
                  <a:pt x="378" y="80"/>
                </a:lnTo>
                <a:lnTo>
                  <a:pt x="287" y="80"/>
                </a:lnTo>
                <a:lnTo>
                  <a:pt x="287" y="78"/>
                </a:lnTo>
                <a:lnTo>
                  <a:pt x="286" y="86"/>
                </a:lnTo>
                <a:lnTo>
                  <a:pt x="286" y="83"/>
                </a:lnTo>
                <a:lnTo>
                  <a:pt x="286" y="80"/>
                </a:lnTo>
                <a:lnTo>
                  <a:pt x="286" y="81"/>
                </a:lnTo>
                <a:cubicBezTo>
                  <a:pt x="286" y="69"/>
                  <a:pt x="291" y="57"/>
                  <a:pt x="300" y="48"/>
                </a:cubicBezTo>
                <a:lnTo>
                  <a:pt x="301" y="47"/>
                </a:lnTo>
                <a:cubicBezTo>
                  <a:pt x="313" y="34"/>
                  <a:pt x="332" y="30"/>
                  <a:pt x="350" y="35"/>
                </a:cubicBezTo>
                <a:cubicBezTo>
                  <a:pt x="367" y="41"/>
                  <a:pt x="379" y="56"/>
                  <a:pt x="382" y="74"/>
                </a:cubicBezTo>
                <a:lnTo>
                  <a:pt x="382" y="78"/>
                </a:lnTo>
                <a:lnTo>
                  <a:pt x="383" y="86"/>
                </a:lnTo>
                <a:lnTo>
                  <a:pt x="384" y="92"/>
                </a:lnTo>
                <a:lnTo>
                  <a:pt x="384" y="93"/>
                </a:lnTo>
                <a:lnTo>
                  <a:pt x="303" y="66"/>
                </a:lnTo>
                <a:lnTo>
                  <a:pt x="303" y="66"/>
                </a:lnTo>
                <a:lnTo>
                  <a:pt x="290" y="92"/>
                </a:lnTo>
                <a:lnTo>
                  <a:pt x="290" y="89"/>
                </a:lnTo>
                <a:lnTo>
                  <a:pt x="291" y="83"/>
                </a:lnTo>
                <a:cubicBezTo>
                  <a:pt x="295" y="59"/>
                  <a:pt x="315" y="42"/>
                  <a:pt x="338" y="42"/>
                </a:cubicBezTo>
                <a:lnTo>
                  <a:pt x="339" y="42"/>
                </a:lnTo>
                <a:lnTo>
                  <a:pt x="292" y="82"/>
                </a:lnTo>
                <a:lnTo>
                  <a:pt x="293" y="76"/>
                </a:lnTo>
                <a:lnTo>
                  <a:pt x="295" y="69"/>
                </a:lnTo>
                <a:cubicBezTo>
                  <a:pt x="301" y="47"/>
                  <a:pt x="321" y="32"/>
                  <a:pt x="344" y="33"/>
                </a:cubicBezTo>
                <a:cubicBezTo>
                  <a:pt x="367" y="34"/>
                  <a:pt x="386" y="52"/>
                  <a:pt x="389" y="75"/>
                </a:cubicBezTo>
                <a:lnTo>
                  <a:pt x="390" y="79"/>
                </a:lnTo>
                <a:lnTo>
                  <a:pt x="390" y="90"/>
                </a:lnTo>
                <a:lnTo>
                  <a:pt x="342" y="42"/>
                </a:lnTo>
                <a:lnTo>
                  <a:pt x="345" y="42"/>
                </a:lnTo>
                <a:lnTo>
                  <a:pt x="298" y="83"/>
                </a:lnTo>
                <a:lnTo>
                  <a:pt x="298" y="80"/>
                </a:lnTo>
                <a:lnTo>
                  <a:pt x="297" y="87"/>
                </a:lnTo>
                <a:lnTo>
                  <a:pt x="297" y="85"/>
                </a:lnTo>
                <a:cubicBezTo>
                  <a:pt x="297" y="59"/>
                  <a:pt x="319" y="37"/>
                  <a:pt x="345" y="37"/>
                </a:cubicBezTo>
                <a:cubicBezTo>
                  <a:pt x="372" y="37"/>
                  <a:pt x="393" y="59"/>
                  <a:pt x="393" y="85"/>
                </a:cubicBezTo>
                <a:lnTo>
                  <a:pt x="393" y="90"/>
                </a:lnTo>
                <a:lnTo>
                  <a:pt x="394" y="90"/>
                </a:lnTo>
                <a:lnTo>
                  <a:pt x="306" y="68"/>
                </a:lnTo>
                <a:lnTo>
                  <a:pt x="307" y="67"/>
                </a:lnTo>
                <a:lnTo>
                  <a:pt x="300" y="86"/>
                </a:lnTo>
                <a:lnTo>
                  <a:pt x="300" y="83"/>
                </a:lnTo>
                <a:lnTo>
                  <a:pt x="347" y="138"/>
                </a:lnTo>
                <a:lnTo>
                  <a:pt x="346" y="138"/>
                </a:lnTo>
                <a:cubicBezTo>
                  <a:pt x="320" y="138"/>
                  <a:pt x="298" y="117"/>
                  <a:pt x="298" y="90"/>
                </a:cubicBezTo>
                <a:lnTo>
                  <a:pt x="298" y="87"/>
                </a:lnTo>
                <a:lnTo>
                  <a:pt x="298" y="82"/>
                </a:lnTo>
                <a:lnTo>
                  <a:pt x="298" y="78"/>
                </a:lnTo>
                <a:lnTo>
                  <a:pt x="298" y="76"/>
                </a:lnTo>
                <a:cubicBezTo>
                  <a:pt x="298" y="52"/>
                  <a:pt x="317" y="31"/>
                  <a:pt x="341" y="28"/>
                </a:cubicBezTo>
                <a:cubicBezTo>
                  <a:pt x="365" y="25"/>
                  <a:pt x="387" y="41"/>
                  <a:pt x="393" y="64"/>
                </a:cubicBezTo>
                <a:lnTo>
                  <a:pt x="394" y="66"/>
                </a:lnTo>
                <a:lnTo>
                  <a:pt x="395" y="77"/>
                </a:lnTo>
                <a:lnTo>
                  <a:pt x="395" y="87"/>
                </a:lnTo>
                <a:lnTo>
                  <a:pt x="395" y="80"/>
                </a:lnTo>
                <a:lnTo>
                  <a:pt x="395" y="83"/>
                </a:lnTo>
                <a:cubicBezTo>
                  <a:pt x="400" y="108"/>
                  <a:pt x="383" y="132"/>
                  <a:pt x="358" y="137"/>
                </a:cubicBezTo>
                <a:cubicBezTo>
                  <a:pt x="333" y="143"/>
                  <a:pt x="308" y="127"/>
                  <a:pt x="301" y="102"/>
                </a:cubicBezTo>
                <a:lnTo>
                  <a:pt x="301" y="100"/>
                </a:lnTo>
                <a:lnTo>
                  <a:pt x="300" y="93"/>
                </a:lnTo>
                <a:cubicBezTo>
                  <a:pt x="296" y="69"/>
                  <a:pt x="310" y="46"/>
                  <a:pt x="334" y="39"/>
                </a:cubicBezTo>
                <a:cubicBezTo>
                  <a:pt x="358" y="33"/>
                  <a:pt x="382" y="45"/>
                  <a:pt x="392" y="68"/>
                </a:cubicBezTo>
                <a:lnTo>
                  <a:pt x="393" y="70"/>
                </a:lnTo>
                <a:lnTo>
                  <a:pt x="394" y="73"/>
                </a:lnTo>
                <a:lnTo>
                  <a:pt x="302" y="102"/>
                </a:lnTo>
                <a:lnTo>
                  <a:pt x="302" y="100"/>
                </a:lnTo>
                <a:lnTo>
                  <a:pt x="301" y="93"/>
                </a:lnTo>
                <a:cubicBezTo>
                  <a:pt x="300" y="91"/>
                  <a:pt x="300" y="88"/>
                  <a:pt x="300" y="85"/>
                </a:cubicBezTo>
                <a:lnTo>
                  <a:pt x="300" y="82"/>
                </a:lnTo>
                <a:cubicBezTo>
                  <a:pt x="300" y="77"/>
                  <a:pt x="301" y="72"/>
                  <a:pt x="302" y="67"/>
                </a:cubicBezTo>
                <a:lnTo>
                  <a:pt x="303" y="66"/>
                </a:lnTo>
                <a:cubicBezTo>
                  <a:pt x="310" y="45"/>
                  <a:pt x="330" y="32"/>
                  <a:pt x="351" y="33"/>
                </a:cubicBezTo>
                <a:cubicBezTo>
                  <a:pt x="373" y="34"/>
                  <a:pt x="391" y="50"/>
                  <a:pt x="396" y="72"/>
                </a:cubicBezTo>
                <a:lnTo>
                  <a:pt x="396" y="74"/>
                </a:lnTo>
                <a:lnTo>
                  <a:pt x="392" y="62"/>
                </a:lnTo>
                <a:lnTo>
                  <a:pt x="393" y="64"/>
                </a:lnTo>
                <a:lnTo>
                  <a:pt x="302" y="85"/>
                </a:lnTo>
                <a:lnTo>
                  <a:pt x="302" y="83"/>
                </a:lnTo>
                <a:lnTo>
                  <a:pt x="302" y="81"/>
                </a:lnTo>
                <a:cubicBezTo>
                  <a:pt x="302" y="55"/>
                  <a:pt x="322" y="34"/>
                  <a:pt x="347" y="33"/>
                </a:cubicBezTo>
                <a:cubicBezTo>
                  <a:pt x="373" y="32"/>
                  <a:pt x="395" y="50"/>
                  <a:pt x="398" y="76"/>
                </a:cubicBezTo>
                <a:lnTo>
                  <a:pt x="398" y="80"/>
                </a:lnTo>
                <a:lnTo>
                  <a:pt x="399" y="86"/>
                </a:lnTo>
                <a:lnTo>
                  <a:pt x="305" y="75"/>
                </a:lnTo>
                <a:lnTo>
                  <a:pt x="306" y="74"/>
                </a:lnTo>
                <a:lnTo>
                  <a:pt x="303" y="89"/>
                </a:lnTo>
                <a:lnTo>
                  <a:pt x="303" y="85"/>
                </a:lnTo>
                <a:lnTo>
                  <a:pt x="303" y="86"/>
                </a:lnTo>
                <a:lnTo>
                  <a:pt x="303" y="78"/>
                </a:lnTo>
                <a:lnTo>
                  <a:pt x="303" y="76"/>
                </a:lnTo>
                <a:cubicBezTo>
                  <a:pt x="303" y="52"/>
                  <a:pt x="321" y="31"/>
                  <a:pt x="345" y="28"/>
                </a:cubicBezTo>
                <a:cubicBezTo>
                  <a:pt x="369" y="25"/>
                  <a:pt x="392" y="41"/>
                  <a:pt x="398" y="64"/>
                </a:cubicBezTo>
                <a:lnTo>
                  <a:pt x="398" y="66"/>
                </a:lnTo>
                <a:cubicBezTo>
                  <a:pt x="399" y="70"/>
                  <a:pt x="399" y="74"/>
                  <a:pt x="399" y="78"/>
                </a:cubicBezTo>
                <a:lnTo>
                  <a:pt x="399" y="81"/>
                </a:lnTo>
                <a:cubicBezTo>
                  <a:pt x="399" y="107"/>
                  <a:pt x="378" y="129"/>
                  <a:pt x="351" y="129"/>
                </a:cubicBezTo>
                <a:lnTo>
                  <a:pt x="351" y="129"/>
                </a:lnTo>
                <a:cubicBezTo>
                  <a:pt x="334" y="129"/>
                  <a:pt x="318" y="120"/>
                  <a:pt x="309" y="105"/>
                </a:cubicBezTo>
                <a:cubicBezTo>
                  <a:pt x="301" y="90"/>
                  <a:pt x="301" y="71"/>
                  <a:pt x="310" y="56"/>
                </a:cubicBezTo>
                <a:lnTo>
                  <a:pt x="313" y="51"/>
                </a:lnTo>
                <a:cubicBezTo>
                  <a:pt x="321" y="37"/>
                  <a:pt x="337" y="28"/>
                  <a:pt x="354" y="28"/>
                </a:cubicBezTo>
                <a:lnTo>
                  <a:pt x="355" y="28"/>
                </a:lnTo>
                <a:lnTo>
                  <a:pt x="357" y="28"/>
                </a:lnTo>
                <a:lnTo>
                  <a:pt x="311" y="63"/>
                </a:lnTo>
                <a:lnTo>
                  <a:pt x="312" y="59"/>
                </a:lnTo>
                <a:cubicBezTo>
                  <a:pt x="313" y="56"/>
                  <a:pt x="314" y="54"/>
                  <a:pt x="315" y="51"/>
                </a:cubicBezTo>
                <a:lnTo>
                  <a:pt x="316" y="50"/>
                </a:lnTo>
                <a:cubicBezTo>
                  <a:pt x="325" y="30"/>
                  <a:pt x="348" y="20"/>
                  <a:pt x="369" y="25"/>
                </a:cubicBezTo>
                <a:cubicBezTo>
                  <a:pt x="391" y="30"/>
                  <a:pt x="406" y="49"/>
                  <a:pt x="406" y="71"/>
                </a:cubicBezTo>
                <a:lnTo>
                  <a:pt x="406" y="74"/>
                </a:lnTo>
                <a:lnTo>
                  <a:pt x="407" y="73"/>
                </a:lnTo>
                <a:lnTo>
                  <a:pt x="407" y="83"/>
                </a:lnTo>
                <a:lnTo>
                  <a:pt x="407" y="85"/>
                </a:lnTo>
                <a:lnTo>
                  <a:pt x="313" y="70"/>
                </a:lnTo>
                <a:lnTo>
                  <a:pt x="314" y="69"/>
                </a:lnTo>
                <a:lnTo>
                  <a:pt x="312" y="76"/>
                </a:lnTo>
                <a:lnTo>
                  <a:pt x="313" y="73"/>
                </a:lnTo>
                <a:cubicBezTo>
                  <a:pt x="316" y="50"/>
                  <a:pt x="337" y="33"/>
                  <a:pt x="360" y="33"/>
                </a:cubicBezTo>
                <a:cubicBezTo>
                  <a:pt x="383" y="33"/>
                  <a:pt x="403" y="50"/>
                  <a:pt x="407" y="73"/>
                </a:cubicBezTo>
                <a:lnTo>
                  <a:pt x="408" y="76"/>
                </a:lnTo>
                <a:lnTo>
                  <a:pt x="406" y="69"/>
                </a:lnTo>
                <a:lnTo>
                  <a:pt x="407" y="70"/>
                </a:lnTo>
                <a:lnTo>
                  <a:pt x="313" y="85"/>
                </a:lnTo>
                <a:lnTo>
                  <a:pt x="313" y="83"/>
                </a:lnTo>
                <a:lnTo>
                  <a:pt x="313" y="83"/>
                </a:lnTo>
                <a:lnTo>
                  <a:pt x="312" y="79"/>
                </a:lnTo>
                <a:lnTo>
                  <a:pt x="313" y="83"/>
                </a:lnTo>
                <a:lnTo>
                  <a:pt x="402" y="93"/>
                </a:lnTo>
                <a:lnTo>
                  <a:pt x="402" y="94"/>
                </a:lnTo>
                <a:lnTo>
                  <a:pt x="403" y="93"/>
                </a:lnTo>
                <a:lnTo>
                  <a:pt x="403" y="93"/>
                </a:lnTo>
                <a:cubicBezTo>
                  <a:pt x="397" y="116"/>
                  <a:pt x="375" y="132"/>
                  <a:pt x="351" y="129"/>
                </a:cubicBezTo>
                <a:cubicBezTo>
                  <a:pt x="327" y="126"/>
                  <a:pt x="308" y="105"/>
                  <a:pt x="308" y="81"/>
                </a:cubicBezTo>
                <a:lnTo>
                  <a:pt x="308" y="76"/>
                </a:lnTo>
                <a:lnTo>
                  <a:pt x="308" y="77"/>
                </a:lnTo>
                <a:cubicBezTo>
                  <a:pt x="307" y="63"/>
                  <a:pt x="311" y="50"/>
                  <a:pt x="320" y="39"/>
                </a:cubicBezTo>
                <a:cubicBezTo>
                  <a:pt x="329" y="29"/>
                  <a:pt x="342" y="23"/>
                  <a:pt x="356" y="23"/>
                </a:cubicBezTo>
                <a:lnTo>
                  <a:pt x="356" y="23"/>
                </a:lnTo>
                <a:lnTo>
                  <a:pt x="308" y="71"/>
                </a:lnTo>
                <a:lnTo>
                  <a:pt x="308" y="66"/>
                </a:lnTo>
                <a:lnTo>
                  <a:pt x="309" y="74"/>
                </a:lnTo>
                <a:lnTo>
                  <a:pt x="309" y="71"/>
                </a:lnTo>
                <a:lnTo>
                  <a:pt x="310" y="79"/>
                </a:lnTo>
                <a:lnTo>
                  <a:pt x="310" y="77"/>
                </a:lnTo>
                <a:lnTo>
                  <a:pt x="403" y="56"/>
                </a:lnTo>
                <a:lnTo>
                  <a:pt x="404" y="60"/>
                </a:lnTo>
                <a:lnTo>
                  <a:pt x="404" y="63"/>
                </a:lnTo>
                <a:lnTo>
                  <a:pt x="357" y="23"/>
                </a:lnTo>
                <a:lnTo>
                  <a:pt x="357" y="23"/>
                </a:lnTo>
                <a:lnTo>
                  <a:pt x="358" y="23"/>
                </a:lnTo>
                <a:lnTo>
                  <a:pt x="360" y="23"/>
                </a:lnTo>
                <a:lnTo>
                  <a:pt x="361" y="23"/>
                </a:lnTo>
                <a:lnTo>
                  <a:pt x="313" y="67"/>
                </a:lnTo>
                <a:lnTo>
                  <a:pt x="314" y="62"/>
                </a:lnTo>
                <a:cubicBezTo>
                  <a:pt x="314" y="59"/>
                  <a:pt x="314" y="57"/>
                  <a:pt x="315" y="54"/>
                </a:cubicBezTo>
                <a:lnTo>
                  <a:pt x="316" y="50"/>
                </a:lnTo>
                <a:cubicBezTo>
                  <a:pt x="321" y="32"/>
                  <a:pt x="336" y="18"/>
                  <a:pt x="354" y="15"/>
                </a:cubicBezTo>
                <a:cubicBezTo>
                  <a:pt x="373" y="11"/>
                  <a:pt x="392" y="20"/>
                  <a:pt x="402" y="35"/>
                </a:cubicBezTo>
                <a:lnTo>
                  <a:pt x="403" y="37"/>
                </a:lnTo>
                <a:cubicBezTo>
                  <a:pt x="406" y="40"/>
                  <a:pt x="408" y="44"/>
                  <a:pt x="409" y="48"/>
                </a:cubicBezTo>
                <a:lnTo>
                  <a:pt x="410" y="51"/>
                </a:lnTo>
                <a:cubicBezTo>
                  <a:pt x="411" y="54"/>
                  <a:pt x="412" y="57"/>
                  <a:pt x="412" y="60"/>
                </a:cubicBezTo>
                <a:lnTo>
                  <a:pt x="412" y="63"/>
                </a:lnTo>
                <a:lnTo>
                  <a:pt x="411" y="55"/>
                </a:lnTo>
                <a:lnTo>
                  <a:pt x="411" y="56"/>
                </a:lnTo>
                <a:lnTo>
                  <a:pt x="319" y="60"/>
                </a:lnTo>
                <a:lnTo>
                  <a:pt x="320" y="56"/>
                </a:lnTo>
                <a:lnTo>
                  <a:pt x="320" y="53"/>
                </a:lnTo>
                <a:lnTo>
                  <a:pt x="319" y="62"/>
                </a:lnTo>
                <a:lnTo>
                  <a:pt x="319" y="56"/>
                </a:lnTo>
                <a:lnTo>
                  <a:pt x="319" y="52"/>
                </a:lnTo>
                <a:cubicBezTo>
                  <a:pt x="319" y="33"/>
                  <a:pt x="331" y="15"/>
                  <a:pt x="349" y="8"/>
                </a:cubicBezTo>
                <a:cubicBezTo>
                  <a:pt x="367" y="0"/>
                  <a:pt x="388" y="4"/>
                  <a:pt x="401" y="18"/>
                </a:cubicBezTo>
                <a:lnTo>
                  <a:pt x="403" y="20"/>
                </a:lnTo>
                <a:cubicBezTo>
                  <a:pt x="407" y="24"/>
                  <a:pt x="411" y="29"/>
                  <a:pt x="413" y="35"/>
                </a:cubicBezTo>
                <a:lnTo>
                  <a:pt x="415" y="38"/>
                </a:lnTo>
                <a:cubicBezTo>
                  <a:pt x="417" y="43"/>
                  <a:pt x="418" y="48"/>
                  <a:pt x="418" y="53"/>
                </a:cubicBezTo>
                <a:lnTo>
                  <a:pt x="419" y="58"/>
                </a:lnTo>
                <a:lnTo>
                  <a:pt x="419" y="66"/>
                </a:lnTo>
                <a:lnTo>
                  <a:pt x="326" y="50"/>
                </a:lnTo>
                <a:lnTo>
                  <a:pt x="328" y="46"/>
                </a:lnTo>
                <a:lnTo>
                  <a:pt x="325" y="54"/>
                </a:lnTo>
                <a:lnTo>
                  <a:pt x="326" y="48"/>
                </a:lnTo>
                <a:cubicBezTo>
                  <a:pt x="330" y="26"/>
                  <a:pt x="350" y="9"/>
                  <a:pt x="373" y="9"/>
                </a:cubicBezTo>
                <a:lnTo>
                  <a:pt x="374" y="9"/>
                </a:lnTo>
                <a:lnTo>
                  <a:pt x="376" y="9"/>
                </a:lnTo>
                <a:cubicBezTo>
                  <a:pt x="401" y="9"/>
                  <a:pt x="422" y="28"/>
                  <a:pt x="424" y="52"/>
                </a:cubicBezTo>
                <a:lnTo>
                  <a:pt x="425" y="57"/>
                </a:lnTo>
                <a:lnTo>
                  <a:pt x="425" y="66"/>
                </a:lnTo>
                <a:cubicBezTo>
                  <a:pt x="425" y="90"/>
                  <a:pt x="408" y="110"/>
                  <a:pt x="385" y="114"/>
                </a:cubicBezTo>
                <a:cubicBezTo>
                  <a:pt x="361" y="118"/>
                  <a:pt x="339" y="104"/>
                  <a:pt x="331" y="82"/>
                </a:cubicBezTo>
                <a:lnTo>
                  <a:pt x="331" y="80"/>
                </a:lnTo>
                <a:cubicBezTo>
                  <a:pt x="330" y="78"/>
                  <a:pt x="330" y="75"/>
                  <a:pt x="329" y="73"/>
                </a:cubicBezTo>
                <a:lnTo>
                  <a:pt x="329" y="70"/>
                </a:lnTo>
                <a:cubicBezTo>
                  <a:pt x="328" y="67"/>
                  <a:pt x="328" y="65"/>
                  <a:pt x="328" y="62"/>
                </a:cubicBezTo>
                <a:lnTo>
                  <a:pt x="328" y="59"/>
                </a:lnTo>
                <a:lnTo>
                  <a:pt x="328" y="57"/>
                </a:lnTo>
                <a:cubicBezTo>
                  <a:pt x="328" y="30"/>
                  <a:pt x="349" y="9"/>
                  <a:pt x="376" y="9"/>
                </a:cubicBezTo>
                <a:cubicBezTo>
                  <a:pt x="402" y="9"/>
                  <a:pt x="424" y="30"/>
                  <a:pt x="424" y="57"/>
                </a:cubicBezTo>
                <a:lnTo>
                  <a:pt x="424" y="59"/>
                </a:lnTo>
                <a:lnTo>
                  <a:pt x="424" y="62"/>
                </a:lnTo>
                <a:lnTo>
                  <a:pt x="376" y="14"/>
                </a:lnTo>
                <a:lnTo>
                  <a:pt x="377" y="14"/>
                </a:lnTo>
                <a:cubicBezTo>
                  <a:pt x="404" y="14"/>
                  <a:pt x="425" y="35"/>
                  <a:pt x="425" y="62"/>
                </a:cubicBezTo>
                <a:cubicBezTo>
                  <a:pt x="425" y="88"/>
                  <a:pt x="404" y="110"/>
                  <a:pt x="377" y="110"/>
                </a:cubicBezTo>
                <a:lnTo>
                  <a:pt x="377" y="110"/>
                </a:lnTo>
                <a:cubicBezTo>
                  <a:pt x="350" y="110"/>
                  <a:pt x="329" y="88"/>
                  <a:pt x="329" y="62"/>
                </a:cubicBezTo>
                <a:lnTo>
                  <a:pt x="329" y="57"/>
                </a:lnTo>
                <a:lnTo>
                  <a:pt x="329" y="57"/>
                </a:lnTo>
                <a:cubicBezTo>
                  <a:pt x="327" y="43"/>
                  <a:pt x="332" y="30"/>
                  <a:pt x="341" y="20"/>
                </a:cubicBezTo>
                <a:cubicBezTo>
                  <a:pt x="350" y="10"/>
                  <a:pt x="363" y="4"/>
                  <a:pt x="376" y="4"/>
                </a:cubicBezTo>
                <a:lnTo>
                  <a:pt x="377" y="4"/>
                </a:lnTo>
                <a:lnTo>
                  <a:pt x="379" y="4"/>
                </a:lnTo>
                <a:lnTo>
                  <a:pt x="367" y="5"/>
                </a:lnTo>
                <a:lnTo>
                  <a:pt x="369" y="5"/>
                </a:lnTo>
                <a:cubicBezTo>
                  <a:pt x="378" y="3"/>
                  <a:pt x="387" y="3"/>
                  <a:pt x="396" y="6"/>
                </a:cubicBezTo>
                <a:lnTo>
                  <a:pt x="398" y="6"/>
                </a:lnTo>
                <a:cubicBezTo>
                  <a:pt x="414" y="12"/>
                  <a:pt x="427" y="26"/>
                  <a:pt x="430" y="43"/>
                </a:cubicBezTo>
                <a:lnTo>
                  <a:pt x="431" y="49"/>
                </a:lnTo>
                <a:cubicBezTo>
                  <a:pt x="431" y="52"/>
                  <a:pt x="431" y="55"/>
                  <a:pt x="431" y="57"/>
                </a:cubicBezTo>
                <a:lnTo>
                  <a:pt x="431" y="62"/>
                </a:lnTo>
                <a:cubicBezTo>
                  <a:pt x="431" y="88"/>
                  <a:pt x="410" y="110"/>
                  <a:pt x="383" y="110"/>
                </a:cubicBezTo>
                <a:cubicBezTo>
                  <a:pt x="357" y="110"/>
                  <a:pt x="335" y="88"/>
                  <a:pt x="335" y="62"/>
                </a:cubicBezTo>
                <a:lnTo>
                  <a:pt x="335" y="60"/>
                </a:lnTo>
                <a:lnTo>
                  <a:pt x="336" y="67"/>
                </a:lnTo>
                <a:lnTo>
                  <a:pt x="335" y="64"/>
                </a:lnTo>
                <a:cubicBezTo>
                  <a:pt x="335" y="58"/>
                  <a:pt x="335" y="53"/>
                  <a:pt x="336" y="48"/>
                </a:cubicBezTo>
                <a:lnTo>
                  <a:pt x="337" y="43"/>
                </a:lnTo>
                <a:lnTo>
                  <a:pt x="384" y="100"/>
                </a:lnTo>
                <a:lnTo>
                  <a:pt x="383" y="100"/>
                </a:lnTo>
                <a:lnTo>
                  <a:pt x="380" y="100"/>
                </a:lnTo>
                <a:lnTo>
                  <a:pt x="428" y="52"/>
                </a:lnTo>
                <a:lnTo>
                  <a:pt x="428" y="55"/>
                </a:lnTo>
                <a:lnTo>
                  <a:pt x="429" y="55"/>
                </a:lnTo>
                <a:lnTo>
                  <a:pt x="429" y="58"/>
                </a:lnTo>
                <a:lnTo>
                  <a:pt x="429" y="57"/>
                </a:lnTo>
                <a:lnTo>
                  <a:pt x="334" y="66"/>
                </a:lnTo>
                <a:lnTo>
                  <a:pt x="334" y="65"/>
                </a:lnTo>
                <a:lnTo>
                  <a:pt x="334" y="62"/>
                </a:lnTo>
                <a:lnTo>
                  <a:pt x="334" y="59"/>
                </a:lnTo>
                <a:lnTo>
                  <a:pt x="334" y="57"/>
                </a:lnTo>
                <a:cubicBezTo>
                  <a:pt x="334" y="35"/>
                  <a:pt x="349" y="15"/>
                  <a:pt x="371" y="10"/>
                </a:cubicBezTo>
                <a:cubicBezTo>
                  <a:pt x="393" y="5"/>
                  <a:pt x="415" y="16"/>
                  <a:pt x="425" y="36"/>
                </a:cubicBezTo>
                <a:lnTo>
                  <a:pt x="426" y="38"/>
                </a:lnTo>
                <a:cubicBezTo>
                  <a:pt x="428" y="42"/>
                  <a:pt x="430" y="46"/>
                  <a:pt x="430" y="51"/>
                </a:cubicBezTo>
                <a:lnTo>
                  <a:pt x="431" y="54"/>
                </a:lnTo>
                <a:lnTo>
                  <a:pt x="341" y="41"/>
                </a:lnTo>
                <a:lnTo>
                  <a:pt x="342" y="39"/>
                </a:lnTo>
                <a:lnTo>
                  <a:pt x="339" y="45"/>
                </a:lnTo>
                <a:lnTo>
                  <a:pt x="340" y="42"/>
                </a:lnTo>
                <a:cubicBezTo>
                  <a:pt x="346" y="22"/>
                  <a:pt x="365" y="9"/>
                  <a:pt x="385" y="9"/>
                </a:cubicBezTo>
                <a:lnTo>
                  <a:pt x="387" y="9"/>
                </a:lnTo>
                <a:lnTo>
                  <a:pt x="388" y="9"/>
                </a:lnTo>
                <a:lnTo>
                  <a:pt x="341" y="49"/>
                </a:lnTo>
                <a:lnTo>
                  <a:pt x="341" y="46"/>
                </a:lnTo>
                <a:lnTo>
                  <a:pt x="340" y="54"/>
                </a:lnTo>
                <a:lnTo>
                  <a:pt x="340" y="52"/>
                </a:lnTo>
                <a:cubicBezTo>
                  <a:pt x="340" y="30"/>
                  <a:pt x="356" y="10"/>
                  <a:pt x="377" y="5"/>
                </a:cubicBezTo>
                <a:cubicBezTo>
                  <a:pt x="399" y="0"/>
                  <a:pt x="421" y="11"/>
                  <a:pt x="431" y="31"/>
                </a:cubicBezTo>
                <a:lnTo>
                  <a:pt x="432" y="33"/>
                </a:lnTo>
                <a:cubicBezTo>
                  <a:pt x="435" y="37"/>
                  <a:pt x="436" y="41"/>
                  <a:pt x="437" y="46"/>
                </a:cubicBezTo>
                <a:lnTo>
                  <a:pt x="437" y="49"/>
                </a:lnTo>
                <a:cubicBezTo>
                  <a:pt x="440" y="63"/>
                  <a:pt x="436" y="77"/>
                  <a:pt x="427" y="88"/>
                </a:cubicBezTo>
                <a:cubicBezTo>
                  <a:pt x="417" y="99"/>
                  <a:pt x="404" y="105"/>
                  <a:pt x="390" y="105"/>
                </a:cubicBezTo>
                <a:lnTo>
                  <a:pt x="388" y="105"/>
                </a:lnTo>
                <a:cubicBezTo>
                  <a:pt x="362" y="105"/>
                  <a:pt x="340" y="83"/>
                  <a:pt x="340" y="57"/>
                </a:cubicBezTo>
                <a:lnTo>
                  <a:pt x="340" y="54"/>
                </a:lnTo>
                <a:lnTo>
                  <a:pt x="342" y="66"/>
                </a:lnTo>
                <a:lnTo>
                  <a:pt x="341" y="64"/>
                </a:lnTo>
                <a:lnTo>
                  <a:pt x="436" y="52"/>
                </a:lnTo>
                <a:lnTo>
                  <a:pt x="436" y="54"/>
                </a:lnTo>
                <a:cubicBezTo>
                  <a:pt x="436" y="58"/>
                  <a:pt x="436" y="61"/>
                  <a:pt x="435" y="64"/>
                </a:cubicBezTo>
                <a:lnTo>
                  <a:pt x="435" y="66"/>
                </a:lnTo>
                <a:cubicBezTo>
                  <a:pt x="429" y="92"/>
                  <a:pt x="404" y="109"/>
                  <a:pt x="378" y="104"/>
                </a:cubicBezTo>
                <a:cubicBezTo>
                  <a:pt x="352" y="99"/>
                  <a:pt x="335" y="74"/>
                  <a:pt x="340" y="48"/>
                </a:cubicBezTo>
                <a:lnTo>
                  <a:pt x="341" y="45"/>
                </a:lnTo>
                <a:lnTo>
                  <a:pt x="341" y="43"/>
                </a:lnTo>
                <a:cubicBezTo>
                  <a:pt x="346" y="18"/>
                  <a:pt x="369" y="2"/>
                  <a:pt x="393" y="4"/>
                </a:cubicBezTo>
                <a:cubicBezTo>
                  <a:pt x="418" y="7"/>
                  <a:pt x="436" y="27"/>
                  <a:pt x="436" y="52"/>
                </a:cubicBezTo>
                <a:lnTo>
                  <a:pt x="436" y="54"/>
                </a:lnTo>
                <a:lnTo>
                  <a:pt x="436" y="57"/>
                </a:lnTo>
                <a:lnTo>
                  <a:pt x="388" y="9"/>
                </a:lnTo>
                <a:lnTo>
                  <a:pt x="389" y="9"/>
                </a:lnTo>
                <a:cubicBezTo>
                  <a:pt x="414" y="9"/>
                  <a:pt x="434" y="28"/>
                  <a:pt x="437" y="52"/>
                </a:cubicBezTo>
                <a:lnTo>
                  <a:pt x="437" y="57"/>
                </a:lnTo>
                <a:lnTo>
                  <a:pt x="389" y="14"/>
                </a:lnTo>
                <a:lnTo>
                  <a:pt x="390" y="14"/>
                </a:lnTo>
                <a:lnTo>
                  <a:pt x="390" y="14"/>
                </a:lnTo>
                <a:cubicBezTo>
                  <a:pt x="409" y="14"/>
                  <a:pt x="425" y="24"/>
                  <a:pt x="433" y="41"/>
                </a:cubicBezTo>
                <a:lnTo>
                  <a:pt x="434" y="43"/>
                </a:lnTo>
                <a:cubicBezTo>
                  <a:pt x="436" y="46"/>
                  <a:pt x="438" y="50"/>
                  <a:pt x="439" y="55"/>
                </a:cubicBezTo>
                <a:lnTo>
                  <a:pt x="439" y="57"/>
                </a:lnTo>
                <a:lnTo>
                  <a:pt x="392" y="18"/>
                </a:lnTo>
                <a:lnTo>
                  <a:pt x="392" y="18"/>
                </a:lnTo>
                <a:lnTo>
                  <a:pt x="393" y="18"/>
                </a:lnTo>
                <a:lnTo>
                  <a:pt x="396" y="18"/>
                </a:lnTo>
                <a:cubicBezTo>
                  <a:pt x="423" y="18"/>
                  <a:pt x="444" y="40"/>
                  <a:pt x="444" y="66"/>
                </a:cubicBezTo>
                <a:cubicBezTo>
                  <a:pt x="444" y="93"/>
                  <a:pt x="423" y="114"/>
                  <a:pt x="396" y="114"/>
                </a:cubicBezTo>
                <a:lnTo>
                  <a:pt x="393" y="114"/>
                </a:lnTo>
                <a:lnTo>
                  <a:pt x="392" y="114"/>
                </a:lnTo>
                <a:lnTo>
                  <a:pt x="392" y="114"/>
                </a:lnTo>
                <a:cubicBezTo>
                  <a:pt x="369" y="114"/>
                  <a:pt x="349" y="98"/>
                  <a:pt x="345" y="76"/>
                </a:cubicBezTo>
                <a:lnTo>
                  <a:pt x="344" y="73"/>
                </a:lnTo>
                <a:lnTo>
                  <a:pt x="349" y="85"/>
                </a:lnTo>
                <a:lnTo>
                  <a:pt x="348" y="83"/>
                </a:lnTo>
                <a:lnTo>
                  <a:pt x="390" y="110"/>
                </a:lnTo>
                <a:lnTo>
                  <a:pt x="390" y="110"/>
                </a:lnTo>
                <a:lnTo>
                  <a:pt x="389" y="110"/>
                </a:lnTo>
                <a:cubicBezTo>
                  <a:pt x="365" y="110"/>
                  <a:pt x="344" y="91"/>
                  <a:pt x="342" y="67"/>
                </a:cubicBezTo>
                <a:lnTo>
                  <a:pt x="341" y="62"/>
                </a:lnTo>
                <a:lnTo>
                  <a:pt x="389" y="105"/>
                </a:lnTo>
                <a:lnTo>
                  <a:pt x="388" y="105"/>
                </a:lnTo>
                <a:cubicBezTo>
                  <a:pt x="362" y="105"/>
                  <a:pt x="340" y="83"/>
                  <a:pt x="340" y="57"/>
                </a:cubicBezTo>
                <a:lnTo>
                  <a:pt x="340" y="54"/>
                </a:lnTo>
                <a:lnTo>
                  <a:pt x="340" y="52"/>
                </a:lnTo>
                <a:lnTo>
                  <a:pt x="436" y="61"/>
                </a:lnTo>
                <a:lnTo>
                  <a:pt x="435" y="64"/>
                </a:lnTo>
                <a:lnTo>
                  <a:pt x="435" y="66"/>
                </a:lnTo>
                <a:lnTo>
                  <a:pt x="340" y="48"/>
                </a:lnTo>
                <a:lnTo>
                  <a:pt x="341" y="45"/>
                </a:lnTo>
                <a:lnTo>
                  <a:pt x="340" y="54"/>
                </a:lnTo>
                <a:lnTo>
                  <a:pt x="340" y="52"/>
                </a:lnTo>
                <a:cubicBezTo>
                  <a:pt x="340" y="28"/>
                  <a:pt x="358" y="7"/>
                  <a:pt x="382" y="4"/>
                </a:cubicBezTo>
                <a:cubicBezTo>
                  <a:pt x="406" y="1"/>
                  <a:pt x="429" y="17"/>
                  <a:pt x="435" y="40"/>
                </a:cubicBezTo>
                <a:lnTo>
                  <a:pt x="435" y="42"/>
                </a:lnTo>
                <a:cubicBezTo>
                  <a:pt x="436" y="46"/>
                  <a:pt x="436" y="50"/>
                  <a:pt x="436" y="54"/>
                </a:cubicBezTo>
                <a:lnTo>
                  <a:pt x="436" y="57"/>
                </a:lnTo>
                <a:lnTo>
                  <a:pt x="388" y="9"/>
                </a:lnTo>
                <a:lnTo>
                  <a:pt x="390" y="9"/>
                </a:lnTo>
                <a:lnTo>
                  <a:pt x="343" y="65"/>
                </a:lnTo>
                <a:lnTo>
                  <a:pt x="342" y="62"/>
                </a:lnTo>
                <a:lnTo>
                  <a:pt x="347" y="75"/>
                </a:lnTo>
                <a:lnTo>
                  <a:pt x="346" y="73"/>
                </a:lnTo>
                <a:lnTo>
                  <a:pt x="436" y="52"/>
                </a:lnTo>
                <a:lnTo>
                  <a:pt x="436" y="54"/>
                </a:lnTo>
                <a:cubicBezTo>
                  <a:pt x="436" y="57"/>
                  <a:pt x="436" y="59"/>
                  <a:pt x="436" y="62"/>
                </a:cubicBezTo>
                <a:lnTo>
                  <a:pt x="435" y="65"/>
                </a:lnTo>
                <a:cubicBezTo>
                  <a:pt x="431" y="88"/>
                  <a:pt x="411" y="105"/>
                  <a:pt x="388" y="105"/>
                </a:cubicBezTo>
                <a:lnTo>
                  <a:pt x="387" y="105"/>
                </a:lnTo>
                <a:lnTo>
                  <a:pt x="385" y="105"/>
                </a:lnTo>
                <a:lnTo>
                  <a:pt x="431" y="72"/>
                </a:lnTo>
                <a:lnTo>
                  <a:pt x="430" y="75"/>
                </a:lnTo>
                <a:cubicBezTo>
                  <a:pt x="429" y="77"/>
                  <a:pt x="428" y="79"/>
                  <a:pt x="427" y="81"/>
                </a:cubicBezTo>
                <a:lnTo>
                  <a:pt x="426" y="83"/>
                </a:lnTo>
                <a:cubicBezTo>
                  <a:pt x="417" y="102"/>
                  <a:pt x="397" y="113"/>
                  <a:pt x="376" y="109"/>
                </a:cubicBezTo>
                <a:cubicBezTo>
                  <a:pt x="356" y="106"/>
                  <a:pt x="340" y="90"/>
                  <a:pt x="336" y="70"/>
                </a:cubicBezTo>
                <a:lnTo>
                  <a:pt x="336" y="67"/>
                </a:lnTo>
                <a:lnTo>
                  <a:pt x="340" y="80"/>
                </a:lnTo>
                <a:lnTo>
                  <a:pt x="339" y="78"/>
                </a:lnTo>
                <a:lnTo>
                  <a:pt x="430" y="57"/>
                </a:lnTo>
                <a:lnTo>
                  <a:pt x="430" y="59"/>
                </a:lnTo>
                <a:lnTo>
                  <a:pt x="430" y="62"/>
                </a:lnTo>
                <a:lnTo>
                  <a:pt x="430" y="65"/>
                </a:lnTo>
                <a:lnTo>
                  <a:pt x="430" y="66"/>
                </a:lnTo>
                <a:cubicBezTo>
                  <a:pt x="430" y="91"/>
                  <a:pt x="411" y="112"/>
                  <a:pt x="387" y="114"/>
                </a:cubicBezTo>
                <a:cubicBezTo>
                  <a:pt x="362" y="117"/>
                  <a:pt x="340" y="100"/>
                  <a:pt x="335" y="76"/>
                </a:cubicBezTo>
                <a:lnTo>
                  <a:pt x="334" y="70"/>
                </a:lnTo>
                <a:lnTo>
                  <a:pt x="333" y="65"/>
                </a:lnTo>
                <a:lnTo>
                  <a:pt x="332" y="55"/>
                </a:lnTo>
                <a:lnTo>
                  <a:pt x="332" y="52"/>
                </a:lnTo>
                <a:cubicBezTo>
                  <a:pt x="332" y="25"/>
                  <a:pt x="354" y="4"/>
                  <a:pt x="380" y="4"/>
                </a:cubicBezTo>
                <a:lnTo>
                  <a:pt x="383" y="4"/>
                </a:lnTo>
                <a:lnTo>
                  <a:pt x="384" y="4"/>
                </a:lnTo>
                <a:cubicBezTo>
                  <a:pt x="398" y="4"/>
                  <a:pt x="412" y="10"/>
                  <a:pt x="421" y="22"/>
                </a:cubicBezTo>
                <a:cubicBezTo>
                  <a:pt x="430" y="33"/>
                  <a:pt x="434" y="47"/>
                  <a:pt x="431" y="61"/>
                </a:cubicBezTo>
                <a:lnTo>
                  <a:pt x="430" y="66"/>
                </a:lnTo>
                <a:lnTo>
                  <a:pt x="430" y="50"/>
                </a:lnTo>
                <a:lnTo>
                  <a:pt x="431" y="54"/>
                </a:lnTo>
                <a:cubicBezTo>
                  <a:pt x="431" y="56"/>
                  <a:pt x="431" y="58"/>
                  <a:pt x="431" y="60"/>
                </a:cubicBezTo>
                <a:lnTo>
                  <a:pt x="431" y="62"/>
                </a:lnTo>
                <a:lnTo>
                  <a:pt x="335" y="62"/>
                </a:lnTo>
                <a:lnTo>
                  <a:pt x="335" y="57"/>
                </a:lnTo>
                <a:lnTo>
                  <a:pt x="336" y="66"/>
                </a:lnTo>
                <a:lnTo>
                  <a:pt x="335" y="61"/>
                </a:lnTo>
                <a:lnTo>
                  <a:pt x="367" y="98"/>
                </a:lnTo>
                <a:lnTo>
                  <a:pt x="366" y="97"/>
                </a:lnTo>
                <a:lnTo>
                  <a:pt x="393" y="98"/>
                </a:lnTo>
                <a:lnTo>
                  <a:pt x="391" y="99"/>
                </a:lnTo>
                <a:cubicBezTo>
                  <a:pt x="387" y="99"/>
                  <a:pt x="383" y="100"/>
                  <a:pt x="379" y="100"/>
                </a:cubicBezTo>
                <a:lnTo>
                  <a:pt x="377" y="100"/>
                </a:lnTo>
                <a:lnTo>
                  <a:pt x="376" y="100"/>
                </a:lnTo>
                <a:lnTo>
                  <a:pt x="424" y="47"/>
                </a:lnTo>
                <a:lnTo>
                  <a:pt x="425" y="57"/>
                </a:lnTo>
                <a:lnTo>
                  <a:pt x="425" y="62"/>
                </a:lnTo>
                <a:lnTo>
                  <a:pt x="377" y="14"/>
                </a:lnTo>
                <a:lnTo>
                  <a:pt x="377" y="14"/>
                </a:lnTo>
                <a:lnTo>
                  <a:pt x="377" y="110"/>
                </a:lnTo>
                <a:lnTo>
                  <a:pt x="376" y="110"/>
                </a:lnTo>
                <a:cubicBezTo>
                  <a:pt x="349" y="110"/>
                  <a:pt x="328" y="88"/>
                  <a:pt x="328" y="62"/>
                </a:cubicBezTo>
                <a:lnTo>
                  <a:pt x="328" y="59"/>
                </a:lnTo>
                <a:lnTo>
                  <a:pt x="328" y="57"/>
                </a:lnTo>
                <a:lnTo>
                  <a:pt x="424" y="57"/>
                </a:lnTo>
                <a:lnTo>
                  <a:pt x="424" y="59"/>
                </a:lnTo>
                <a:lnTo>
                  <a:pt x="424" y="62"/>
                </a:lnTo>
                <a:lnTo>
                  <a:pt x="423" y="54"/>
                </a:lnTo>
                <a:lnTo>
                  <a:pt x="424" y="57"/>
                </a:lnTo>
                <a:lnTo>
                  <a:pt x="422" y="50"/>
                </a:lnTo>
                <a:lnTo>
                  <a:pt x="423" y="51"/>
                </a:lnTo>
                <a:lnTo>
                  <a:pt x="329" y="66"/>
                </a:lnTo>
                <a:lnTo>
                  <a:pt x="329" y="67"/>
                </a:lnTo>
                <a:lnTo>
                  <a:pt x="329" y="62"/>
                </a:lnTo>
                <a:lnTo>
                  <a:pt x="376" y="105"/>
                </a:lnTo>
                <a:lnTo>
                  <a:pt x="374" y="105"/>
                </a:lnTo>
                <a:lnTo>
                  <a:pt x="373" y="105"/>
                </a:lnTo>
                <a:lnTo>
                  <a:pt x="421" y="66"/>
                </a:lnTo>
                <a:lnTo>
                  <a:pt x="420" y="71"/>
                </a:lnTo>
                <a:cubicBezTo>
                  <a:pt x="419" y="74"/>
                  <a:pt x="418" y="77"/>
                  <a:pt x="417" y="79"/>
                </a:cubicBezTo>
                <a:lnTo>
                  <a:pt x="416" y="83"/>
                </a:lnTo>
                <a:cubicBezTo>
                  <a:pt x="408" y="105"/>
                  <a:pt x="385" y="118"/>
                  <a:pt x="362" y="114"/>
                </a:cubicBezTo>
                <a:cubicBezTo>
                  <a:pt x="340" y="110"/>
                  <a:pt x="323" y="90"/>
                  <a:pt x="323" y="66"/>
                </a:cubicBezTo>
                <a:lnTo>
                  <a:pt x="323" y="67"/>
                </a:lnTo>
                <a:lnTo>
                  <a:pt x="323" y="61"/>
                </a:lnTo>
                <a:lnTo>
                  <a:pt x="326" y="76"/>
                </a:lnTo>
                <a:lnTo>
                  <a:pt x="325" y="72"/>
                </a:lnTo>
                <a:lnTo>
                  <a:pt x="335" y="87"/>
                </a:lnTo>
                <a:lnTo>
                  <a:pt x="334" y="86"/>
                </a:lnTo>
                <a:lnTo>
                  <a:pt x="415" y="52"/>
                </a:lnTo>
                <a:lnTo>
                  <a:pt x="415" y="56"/>
                </a:lnTo>
                <a:lnTo>
                  <a:pt x="415" y="62"/>
                </a:lnTo>
                <a:cubicBezTo>
                  <a:pt x="415" y="65"/>
                  <a:pt x="415" y="68"/>
                  <a:pt x="415" y="71"/>
                </a:cubicBezTo>
                <a:lnTo>
                  <a:pt x="413" y="79"/>
                </a:lnTo>
                <a:lnTo>
                  <a:pt x="412" y="83"/>
                </a:lnTo>
                <a:cubicBezTo>
                  <a:pt x="407" y="104"/>
                  <a:pt x="389" y="119"/>
                  <a:pt x="367" y="119"/>
                </a:cubicBezTo>
                <a:cubicBezTo>
                  <a:pt x="346" y="120"/>
                  <a:pt x="327" y="107"/>
                  <a:pt x="320" y="87"/>
                </a:cubicBezTo>
                <a:lnTo>
                  <a:pt x="319" y="85"/>
                </a:lnTo>
                <a:cubicBezTo>
                  <a:pt x="319" y="82"/>
                  <a:pt x="318" y="80"/>
                  <a:pt x="317" y="77"/>
                </a:cubicBezTo>
                <a:lnTo>
                  <a:pt x="317" y="73"/>
                </a:lnTo>
                <a:lnTo>
                  <a:pt x="319" y="82"/>
                </a:lnTo>
                <a:lnTo>
                  <a:pt x="318" y="79"/>
                </a:lnTo>
                <a:lnTo>
                  <a:pt x="324" y="90"/>
                </a:lnTo>
                <a:lnTo>
                  <a:pt x="323" y="89"/>
                </a:lnTo>
                <a:lnTo>
                  <a:pt x="409" y="74"/>
                </a:lnTo>
                <a:lnTo>
                  <a:pt x="408" y="78"/>
                </a:lnTo>
                <a:lnTo>
                  <a:pt x="409" y="70"/>
                </a:lnTo>
                <a:lnTo>
                  <a:pt x="409" y="76"/>
                </a:lnTo>
                <a:cubicBezTo>
                  <a:pt x="407" y="101"/>
                  <a:pt x="386" y="119"/>
                  <a:pt x="361" y="119"/>
                </a:cubicBezTo>
                <a:lnTo>
                  <a:pt x="360" y="119"/>
                </a:lnTo>
                <a:lnTo>
                  <a:pt x="358" y="119"/>
                </a:lnTo>
                <a:lnTo>
                  <a:pt x="357" y="119"/>
                </a:lnTo>
                <a:lnTo>
                  <a:pt x="357" y="119"/>
                </a:lnTo>
                <a:cubicBezTo>
                  <a:pt x="334" y="119"/>
                  <a:pt x="314" y="103"/>
                  <a:pt x="310" y="80"/>
                </a:cubicBezTo>
                <a:lnTo>
                  <a:pt x="308" y="72"/>
                </a:lnTo>
                <a:lnTo>
                  <a:pt x="308" y="68"/>
                </a:lnTo>
                <a:cubicBezTo>
                  <a:pt x="305" y="43"/>
                  <a:pt x="321" y="21"/>
                  <a:pt x="345" y="15"/>
                </a:cubicBezTo>
                <a:cubicBezTo>
                  <a:pt x="369" y="10"/>
                  <a:pt x="393" y="23"/>
                  <a:pt x="401" y="47"/>
                </a:cubicBezTo>
                <a:lnTo>
                  <a:pt x="402" y="48"/>
                </a:lnTo>
                <a:cubicBezTo>
                  <a:pt x="402" y="51"/>
                  <a:pt x="403" y="53"/>
                  <a:pt x="403" y="56"/>
                </a:cubicBezTo>
                <a:lnTo>
                  <a:pt x="404" y="59"/>
                </a:lnTo>
                <a:cubicBezTo>
                  <a:pt x="404" y="61"/>
                  <a:pt x="404" y="64"/>
                  <a:pt x="404" y="66"/>
                </a:cubicBezTo>
                <a:lnTo>
                  <a:pt x="404" y="71"/>
                </a:lnTo>
                <a:cubicBezTo>
                  <a:pt x="404" y="98"/>
                  <a:pt x="383" y="119"/>
                  <a:pt x="356" y="119"/>
                </a:cubicBezTo>
                <a:lnTo>
                  <a:pt x="356" y="119"/>
                </a:lnTo>
                <a:lnTo>
                  <a:pt x="404" y="66"/>
                </a:lnTo>
                <a:lnTo>
                  <a:pt x="404" y="76"/>
                </a:lnTo>
                <a:lnTo>
                  <a:pt x="404" y="81"/>
                </a:lnTo>
                <a:lnTo>
                  <a:pt x="310" y="69"/>
                </a:lnTo>
                <a:lnTo>
                  <a:pt x="313" y="57"/>
                </a:lnTo>
                <a:lnTo>
                  <a:pt x="316" y="51"/>
                </a:lnTo>
                <a:lnTo>
                  <a:pt x="317" y="50"/>
                </a:lnTo>
                <a:cubicBezTo>
                  <a:pt x="326" y="32"/>
                  <a:pt x="345" y="22"/>
                  <a:pt x="365" y="24"/>
                </a:cubicBezTo>
                <a:cubicBezTo>
                  <a:pt x="385" y="26"/>
                  <a:pt x="401" y="40"/>
                  <a:pt x="406" y="60"/>
                </a:cubicBezTo>
                <a:lnTo>
                  <a:pt x="408" y="68"/>
                </a:lnTo>
                <a:lnTo>
                  <a:pt x="408" y="73"/>
                </a:lnTo>
                <a:lnTo>
                  <a:pt x="409" y="83"/>
                </a:lnTo>
                <a:lnTo>
                  <a:pt x="409" y="85"/>
                </a:lnTo>
                <a:cubicBezTo>
                  <a:pt x="409" y="109"/>
                  <a:pt x="392" y="129"/>
                  <a:pt x="369" y="133"/>
                </a:cubicBezTo>
                <a:cubicBezTo>
                  <a:pt x="345" y="137"/>
                  <a:pt x="323" y="123"/>
                  <a:pt x="315" y="101"/>
                </a:cubicBezTo>
                <a:lnTo>
                  <a:pt x="315" y="99"/>
                </a:lnTo>
                <a:cubicBezTo>
                  <a:pt x="314" y="97"/>
                  <a:pt x="314" y="94"/>
                  <a:pt x="313" y="92"/>
                </a:cubicBezTo>
                <a:lnTo>
                  <a:pt x="313" y="89"/>
                </a:lnTo>
                <a:lnTo>
                  <a:pt x="407" y="89"/>
                </a:lnTo>
                <a:lnTo>
                  <a:pt x="407" y="92"/>
                </a:lnTo>
                <a:cubicBezTo>
                  <a:pt x="406" y="94"/>
                  <a:pt x="406" y="97"/>
                  <a:pt x="405" y="99"/>
                </a:cubicBezTo>
                <a:lnTo>
                  <a:pt x="405" y="101"/>
                </a:lnTo>
                <a:cubicBezTo>
                  <a:pt x="397" y="123"/>
                  <a:pt x="375" y="137"/>
                  <a:pt x="351" y="133"/>
                </a:cubicBezTo>
                <a:cubicBezTo>
                  <a:pt x="328" y="129"/>
                  <a:pt x="311" y="109"/>
                  <a:pt x="311" y="85"/>
                </a:cubicBezTo>
                <a:lnTo>
                  <a:pt x="311" y="83"/>
                </a:lnTo>
                <a:lnTo>
                  <a:pt x="311" y="84"/>
                </a:lnTo>
                <a:lnTo>
                  <a:pt x="310" y="74"/>
                </a:lnTo>
                <a:lnTo>
                  <a:pt x="310" y="71"/>
                </a:lnTo>
                <a:lnTo>
                  <a:pt x="401" y="93"/>
                </a:lnTo>
                <a:lnTo>
                  <a:pt x="401" y="94"/>
                </a:lnTo>
                <a:lnTo>
                  <a:pt x="404" y="86"/>
                </a:lnTo>
                <a:lnTo>
                  <a:pt x="403" y="89"/>
                </a:lnTo>
                <a:cubicBezTo>
                  <a:pt x="397" y="110"/>
                  <a:pt x="378" y="124"/>
                  <a:pt x="357" y="124"/>
                </a:cubicBezTo>
                <a:lnTo>
                  <a:pt x="355" y="124"/>
                </a:lnTo>
                <a:lnTo>
                  <a:pt x="354" y="124"/>
                </a:lnTo>
                <a:lnTo>
                  <a:pt x="395" y="101"/>
                </a:lnTo>
                <a:lnTo>
                  <a:pt x="392" y="106"/>
                </a:lnTo>
                <a:lnTo>
                  <a:pt x="351" y="33"/>
                </a:lnTo>
                <a:lnTo>
                  <a:pt x="351" y="33"/>
                </a:lnTo>
                <a:lnTo>
                  <a:pt x="303" y="81"/>
                </a:lnTo>
                <a:lnTo>
                  <a:pt x="303" y="78"/>
                </a:lnTo>
                <a:lnTo>
                  <a:pt x="305" y="90"/>
                </a:lnTo>
                <a:lnTo>
                  <a:pt x="304" y="88"/>
                </a:lnTo>
                <a:lnTo>
                  <a:pt x="399" y="76"/>
                </a:lnTo>
                <a:lnTo>
                  <a:pt x="399" y="78"/>
                </a:lnTo>
                <a:lnTo>
                  <a:pt x="399" y="76"/>
                </a:lnTo>
                <a:lnTo>
                  <a:pt x="399" y="85"/>
                </a:lnTo>
                <a:lnTo>
                  <a:pt x="399" y="89"/>
                </a:lnTo>
                <a:cubicBezTo>
                  <a:pt x="399" y="94"/>
                  <a:pt x="399" y="99"/>
                  <a:pt x="397" y="104"/>
                </a:cubicBezTo>
                <a:lnTo>
                  <a:pt x="397" y="106"/>
                </a:lnTo>
                <a:cubicBezTo>
                  <a:pt x="389" y="127"/>
                  <a:pt x="368" y="141"/>
                  <a:pt x="346" y="138"/>
                </a:cubicBezTo>
                <a:cubicBezTo>
                  <a:pt x="323" y="136"/>
                  <a:pt x="305" y="118"/>
                  <a:pt x="303" y="95"/>
                </a:cubicBezTo>
                <a:lnTo>
                  <a:pt x="303" y="91"/>
                </a:lnTo>
                <a:lnTo>
                  <a:pt x="302" y="86"/>
                </a:lnTo>
                <a:lnTo>
                  <a:pt x="398" y="81"/>
                </a:lnTo>
                <a:lnTo>
                  <a:pt x="398" y="83"/>
                </a:lnTo>
                <a:lnTo>
                  <a:pt x="398" y="85"/>
                </a:lnTo>
                <a:cubicBezTo>
                  <a:pt x="398" y="108"/>
                  <a:pt x="383" y="127"/>
                  <a:pt x="361" y="132"/>
                </a:cubicBezTo>
                <a:cubicBezTo>
                  <a:pt x="339" y="137"/>
                  <a:pt x="317" y="127"/>
                  <a:pt x="307" y="107"/>
                </a:cubicBezTo>
                <a:lnTo>
                  <a:pt x="306" y="105"/>
                </a:lnTo>
                <a:cubicBezTo>
                  <a:pt x="304" y="101"/>
                  <a:pt x="303" y="97"/>
                  <a:pt x="302" y="93"/>
                </a:cubicBezTo>
                <a:lnTo>
                  <a:pt x="301" y="90"/>
                </a:lnTo>
                <a:lnTo>
                  <a:pt x="394" y="96"/>
                </a:lnTo>
                <a:lnTo>
                  <a:pt x="394" y="98"/>
                </a:lnTo>
                <a:lnTo>
                  <a:pt x="396" y="82"/>
                </a:lnTo>
                <a:lnTo>
                  <a:pt x="396" y="85"/>
                </a:lnTo>
                <a:lnTo>
                  <a:pt x="395" y="78"/>
                </a:lnTo>
                <a:lnTo>
                  <a:pt x="395" y="77"/>
                </a:lnTo>
                <a:lnTo>
                  <a:pt x="396" y="79"/>
                </a:lnTo>
                <a:cubicBezTo>
                  <a:pt x="402" y="103"/>
                  <a:pt x="388" y="128"/>
                  <a:pt x="364" y="136"/>
                </a:cubicBezTo>
                <a:cubicBezTo>
                  <a:pt x="340" y="144"/>
                  <a:pt x="314" y="132"/>
                  <a:pt x="304" y="108"/>
                </a:cubicBezTo>
                <a:lnTo>
                  <a:pt x="303" y="106"/>
                </a:lnTo>
                <a:lnTo>
                  <a:pt x="302" y="103"/>
                </a:lnTo>
                <a:lnTo>
                  <a:pt x="394" y="78"/>
                </a:lnTo>
                <a:lnTo>
                  <a:pt x="394" y="77"/>
                </a:lnTo>
                <a:lnTo>
                  <a:pt x="395" y="79"/>
                </a:lnTo>
                <a:lnTo>
                  <a:pt x="301" y="98"/>
                </a:lnTo>
                <a:lnTo>
                  <a:pt x="300" y="95"/>
                </a:lnTo>
                <a:cubicBezTo>
                  <a:pt x="300" y="93"/>
                  <a:pt x="299" y="90"/>
                  <a:pt x="299" y="87"/>
                </a:cubicBezTo>
                <a:lnTo>
                  <a:pt x="300" y="88"/>
                </a:lnTo>
                <a:lnTo>
                  <a:pt x="300" y="90"/>
                </a:lnTo>
                <a:lnTo>
                  <a:pt x="300" y="88"/>
                </a:lnTo>
                <a:lnTo>
                  <a:pt x="394" y="76"/>
                </a:lnTo>
                <a:lnTo>
                  <a:pt x="394" y="78"/>
                </a:lnTo>
                <a:lnTo>
                  <a:pt x="394" y="82"/>
                </a:lnTo>
                <a:lnTo>
                  <a:pt x="394" y="87"/>
                </a:lnTo>
                <a:lnTo>
                  <a:pt x="394" y="90"/>
                </a:lnTo>
                <a:lnTo>
                  <a:pt x="346" y="42"/>
                </a:lnTo>
                <a:lnTo>
                  <a:pt x="347" y="42"/>
                </a:lnTo>
                <a:cubicBezTo>
                  <a:pt x="362" y="42"/>
                  <a:pt x="375" y="49"/>
                  <a:pt x="384" y="59"/>
                </a:cubicBezTo>
                <a:cubicBezTo>
                  <a:pt x="393" y="70"/>
                  <a:pt x="397" y="84"/>
                  <a:pt x="395" y="98"/>
                </a:cubicBezTo>
                <a:lnTo>
                  <a:pt x="394" y="101"/>
                </a:lnTo>
                <a:cubicBezTo>
                  <a:pt x="393" y="108"/>
                  <a:pt x="391" y="114"/>
                  <a:pt x="387" y="120"/>
                </a:cubicBezTo>
                <a:lnTo>
                  <a:pt x="386" y="122"/>
                </a:lnTo>
                <a:cubicBezTo>
                  <a:pt x="375" y="138"/>
                  <a:pt x="354" y="146"/>
                  <a:pt x="335" y="142"/>
                </a:cubicBezTo>
                <a:cubicBezTo>
                  <a:pt x="315" y="137"/>
                  <a:pt x="300" y="120"/>
                  <a:pt x="298" y="100"/>
                </a:cubicBezTo>
                <a:lnTo>
                  <a:pt x="297" y="90"/>
                </a:lnTo>
                <a:lnTo>
                  <a:pt x="297" y="85"/>
                </a:lnTo>
                <a:lnTo>
                  <a:pt x="393" y="85"/>
                </a:lnTo>
                <a:lnTo>
                  <a:pt x="393" y="87"/>
                </a:lnTo>
                <a:cubicBezTo>
                  <a:pt x="393" y="90"/>
                  <a:pt x="393" y="93"/>
                  <a:pt x="393" y="95"/>
                </a:cubicBezTo>
                <a:lnTo>
                  <a:pt x="392" y="98"/>
                </a:lnTo>
                <a:cubicBezTo>
                  <a:pt x="388" y="122"/>
                  <a:pt x="368" y="138"/>
                  <a:pt x="345" y="138"/>
                </a:cubicBezTo>
                <a:lnTo>
                  <a:pt x="342" y="138"/>
                </a:lnTo>
                <a:cubicBezTo>
                  <a:pt x="315" y="138"/>
                  <a:pt x="294" y="117"/>
                  <a:pt x="294" y="90"/>
                </a:cubicBezTo>
                <a:lnTo>
                  <a:pt x="294" y="91"/>
                </a:lnTo>
                <a:lnTo>
                  <a:pt x="294" y="87"/>
                </a:lnTo>
                <a:lnTo>
                  <a:pt x="388" y="93"/>
                </a:lnTo>
                <a:lnTo>
                  <a:pt x="388" y="94"/>
                </a:lnTo>
                <a:lnTo>
                  <a:pt x="387" y="99"/>
                </a:lnTo>
                <a:cubicBezTo>
                  <a:pt x="383" y="122"/>
                  <a:pt x="363" y="138"/>
                  <a:pt x="339" y="138"/>
                </a:cubicBezTo>
                <a:lnTo>
                  <a:pt x="338" y="138"/>
                </a:lnTo>
                <a:lnTo>
                  <a:pt x="386" y="98"/>
                </a:lnTo>
                <a:lnTo>
                  <a:pt x="385" y="104"/>
                </a:lnTo>
                <a:lnTo>
                  <a:pt x="384" y="107"/>
                </a:lnTo>
                <a:cubicBezTo>
                  <a:pt x="383" y="117"/>
                  <a:pt x="378" y="126"/>
                  <a:pt x="371" y="133"/>
                </a:cubicBezTo>
                <a:lnTo>
                  <a:pt x="370" y="134"/>
                </a:lnTo>
                <a:cubicBezTo>
                  <a:pt x="358" y="147"/>
                  <a:pt x="339" y="151"/>
                  <a:pt x="321" y="146"/>
                </a:cubicBezTo>
                <a:cubicBezTo>
                  <a:pt x="304" y="140"/>
                  <a:pt x="292" y="125"/>
                  <a:pt x="289" y="107"/>
                </a:cubicBezTo>
                <a:lnTo>
                  <a:pt x="288" y="100"/>
                </a:lnTo>
                <a:lnTo>
                  <a:pt x="288" y="94"/>
                </a:lnTo>
                <a:lnTo>
                  <a:pt x="287" y="91"/>
                </a:lnTo>
                <a:lnTo>
                  <a:pt x="287" y="88"/>
                </a:lnTo>
                <a:lnTo>
                  <a:pt x="368" y="115"/>
                </a:lnTo>
                <a:lnTo>
                  <a:pt x="368" y="115"/>
                </a:lnTo>
                <a:lnTo>
                  <a:pt x="382" y="81"/>
                </a:lnTo>
                <a:lnTo>
                  <a:pt x="382" y="88"/>
                </a:lnTo>
                <a:lnTo>
                  <a:pt x="381" y="98"/>
                </a:lnTo>
                <a:lnTo>
                  <a:pt x="380" y="101"/>
                </a:lnTo>
                <a:cubicBezTo>
                  <a:pt x="380" y="104"/>
                  <a:pt x="379" y="106"/>
                  <a:pt x="379" y="109"/>
                </a:cubicBezTo>
                <a:lnTo>
                  <a:pt x="378" y="110"/>
                </a:lnTo>
                <a:cubicBezTo>
                  <a:pt x="371" y="130"/>
                  <a:pt x="353" y="143"/>
                  <a:pt x="332" y="143"/>
                </a:cubicBezTo>
                <a:cubicBezTo>
                  <a:pt x="312" y="143"/>
                  <a:pt x="293" y="130"/>
                  <a:pt x="287" y="110"/>
                </a:cubicBezTo>
                <a:lnTo>
                  <a:pt x="286" y="109"/>
                </a:lnTo>
                <a:cubicBezTo>
                  <a:pt x="286" y="106"/>
                  <a:pt x="285" y="104"/>
                  <a:pt x="285" y="101"/>
                </a:cubicBezTo>
                <a:lnTo>
                  <a:pt x="284" y="98"/>
                </a:lnTo>
                <a:cubicBezTo>
                  <a:pt x="283" y="94"/>
                  <a:pt x="283" y="89"/>
                  <a:pt x="284" y="85"/>
                </a:cubicBezTo>
                <a:lnTo>
                  <a:pt x="284" y="86"/>
                </a:lnTo>
                <a:lnTo>
                  <a:pt x="284" y="85"/>
                </a:lnTo>
                <a:lnTo>
                  <a:pt x="380" y="85"/>
                </a:lnTo>
                <a:lnTo>
                  <a:pt x="380" y="95"/>
                </a:lnTo>
                <a:lnTo>
                  <a:pt x="379" y="100"/>
                </a:lnTo>
                <a:lnTo>
                  <a:pt x="379" y="103"/>
                </a:lnTo>
                <a:lnTo>
                  <a:pt x="379" y="104"/>
                </a:lnTo>
                <a:lnTo>
                  <a:pt x="283" y="104"/>
                </a:lnTo>
                <a:lnTo>
                  <a:pt x="283" y="101"/>
                </a:lnTo>
                <a:lnTo>
                  <a:pt x="283" y="97"/>
                </a:lnTo>
                <a:lnTo>
                  <a:pt x="283" y="92"/>
                </a:lnTo>
                <a:lnTo>
                  <a:pt x="283" y="90"/>
                </a:lnTo>
                <a:lnTo>
                  <a:pt x="379" y="90"/>
                </a:lnTo>
                <a:lnTo>
                  <a:pt x="379" y="92"/>
                </a:lnTo>
                <a:lnTo>
                  <a:pt x="379" y="97"/>
                </a:lnTo>
                <a:lnTo>
                  <a:pt x="379" y="102"/>
                </a:lnTo>
                <a:lnTo>
                  <a:pt x="379" y="104"/>
                </a:lnTo>
                <a:lnTo>
                  <a:pt x="283" y="104"/>
                </a:lnTo>
                <a:lnTo>
                  <a:pt x="283" y="102"/>
                </a:lnTo>
                <a:lnTo>
                  <a:pt x="283" y="97"/>
                </a:lnTo>
                <a:lnTo>
                  <a:pt x="283" y="93"/>
                </a:lnTo>
                <a:lnTo>
                  <a:pt x="283" y="90"/>
                </a:lnTo>
                <a:lnTo>
                  <a:pt x="379" y="90"/>
                </a:lnTo>
                <a:lnTo>
                  <a:pt x="379" y="91"/>
                </a:lnTo>
                <a:lnTo>
                  <a:pt x="379" y="95"/>
                </a:lnTo>
                <a:lnTo>
                  <a:pt x="379" y="98"/>
                </a:lnTo>
                <a:lnTo>
                  <a:pt x="379" y="100"/>
                </a:lnTo>
                <a:lnTo>
                  <a:pt x="283" y="100"/>
                </a:lnTo>
                <a:lnTo>
                  <a:pt x="283" y="97"/>
                </a:lnTo>
                <a:lnTo>
                  <a:pt x="283" y="92"/>
                </a:lnTo>
                <a:lnTo>
                  <a:pt x="283" y="87"/>
                </a:lnTo>
                <a:lnTo>
                  <a:pt x="283" y="85"/>
                </a:lnTo>
                <a:lnTo>
                  <a:pt x="379" y="85"/>
                </a:lnTo>
                <a:lnTo>
                  <a:pt x="379" y="88"/>
                </a:lnTo>
                <a:lnTo>
                  <a:pt x="379" y="94"/>
                </a:lnTo>
                <a:lnTo>
                  <a:pt x="379" y="100"/>
                </a:lnTo>
                <a:lnTo>
                  <a:pt x="379" y="104"/>
                </a:lnTo>
                <a:lnTo>
                  <a:pt x="379" y="108"/>
                </a:lnTo>
                <a:cubicBezTo>
                  <a:pt x="379" y="113"/>
                  <a:pt x="379" y="118"/>
                  <a:pt x="377" y="123"/>
                </a:cubicBezTo>
                <a:lnTo>
                  <a:pt x="377" y="125"/>
                </a:lnTo>
                <a:cubicBezTo>
                  <a:pt x="369" y="147"/>
                  <a:pt x="347" y="161"/>
                  <a:pt x="323" y="157"/>
                </a:cubicBezTo>
                <a:cubicBezTo>
                  <a:pt x="300" y="153"/>
                  <a:pt x="283" y="133"/>
                  <a:pt x="283" y="109"/>
                </a:cubicBezTo>
                <a:lnTo>
                  <a:pt x="283" y="101"/>
                </a:lnTo>
                <a:lnTo>
                  <a:pt x="283" y="102"/>
                </a:lnTo>
                <a:lnTo>
                  <a:pt x="283" y="97"/>
                </a:lnTo>
                <a:lnTo>
                  <a:pt x="283" y="95"/>
                </a:lnTo>
                <a:lnTo>
                  <a:pt x="379" y="95"/>
                </a:lnTo>
                <a:lnTo>
                  <a:pt x="379" y="102"/>
                </a:lnTo>
                <a:lnTo>
                  <a:pt x="379" y="100"/>
                </a:lnTo>
                <a:lnTo>
                  <a:pt x="379" y="103"/>
                </a:lnTo>
                <a:lnTo>
                  <a:pt x="379" y="104"/>
                </a:lnTo>
                <a:lnTo>
                  <a:pt x="283" y="104"/>
                </a:lnTo>
                <a:lnTo>
                  <a:pt x="283" y="100"/>
                </a:lnTo>
                <a:lnTo>
                  <a:pt x="283" y="95"/>
                </a:lnTo>
                <a:cubicBezTo>
                  <a:pt x="283" y="68"/>
                  <a:pt x="304" y="47"/>
                  <a:pt x="331" y="47"/>
                </a:cubicBezTo>
                <a:lnTo>
                  <a:pt x="332" y="47"/>
                </a:lnTo>
                <a:cubicBezTo>
                  <a:pt x="358" y="47"/>
                  <a:pt x="380" y="68"/>
                  <a:pt x="380" y="95"/>
                </a:cubicBezTo>
                <a:lnTo>
                  <a:pt x="380" y="99"/>
                </a:lnTo>
                <a:lnTo>
                  <a:pt x="380" y="110"/>
                </a:lnTo>
                <a:lnTo>
                  <a:pt x="379" y="111"/>
                </a:lnTo>
                <a:lnTo>
                  <a:pt x="379" y="114"/>
                </a:lnTo>
                <a:lnTo>
                  <a:pt x="283" y="114"/>
                </a:lnTo>
                <a:lnTo>
                  <a:pt x="283" y="112"/>
                </a:lnTo>
                <a:lnTo>
                  <a:pt x="283" y="107"/>
                </a:lnTo>
                <a:lnTo>
                  <a:pt x="283" y="102"/>
                </a:lnTo>
                <a:lnTo>
                  <a:pt x="283" y="100"/>
                </a:lnTo>
                <a:lnTo>
                  <a:pt x="379" y="100"/>
                </a:lnTo>
                <a:lnTo>
                  <a:pt x="379" y="101"/>
                </a:lnTo>
                <a:cubicBezTo>
                  <a:pt x="379" y="103"/>
                  <a:pt x="379" y="106"/>
                  <a:pt x="379" y="108"/>
                </a:cubicBezTo>
                <a:lnTo>
                  <a:pt x="378" y="111"/>
                </a:lnTo>
                <a:lnTo>
                  <a:pt x="378" y="115"/>
                </a:lnTo>
                <a:cubicBezTo>
                  <a:pt x="378" y="118"/>
                  <a:pt x="377" y="120"/>
                  <a:pt x="376" y="123"/>
                </a:cubicBezTo>
                <a:lnTo>
                  <a:pt x="376" y="125"/>
                </a:lnTo>
                <a:cubicBezTo>
                  <a:pt x="369" y="144"/>
                  <a:pt x="351" y="157"/>
                  <a:pt x="330" y="157"/>
                </a:cubicBezTo>
                <a:cubicBezTo>
                  <a:pt x="309" y="157"/>
                  <a:pt x="291" y="144"/>
                  <a:pt x="284" y="125"/>
                </a:cubicBezTo>
                <a:lnTo>
                  <a:pt x="284" y="123"/>
                </a:lnTo>
                <a:cubicBezTo>
                  <a:pt x="282" y="118"/>
                  <a:pt x="281" y="113"/>
                  <a:pt x="281" y="108"/>
                </a:cubicBezTo>
                <a:lnTo>
                  <a:pt x="281" y="105"/>
                </a:lnTo>
                <a:lnTo>
                  <a:pt x="281" y="101"/>
                </a:lnTo>
                <a:lnTo>
                  <a:pt x="281" y="100"/>
                </a:lnTo>
                <a:lnTo>
                  <a:pt x="375" y="115"/>
                </a:lnTo>
                <a:lnTo>
                  <a:pt x="375" y="117"/>
                </a:lnTo>
                <a:lnTo>
                  <a:pt x="374" y="120"/>
                </a:lnTo>
                <a:lnTo>
                  <a:pt x="375" y="112"/>
                </a:lnTo>
                <a:lnTo>
                  <a:pt x="375" y="115"/>
                </a:lnTo>
                <a:cubicBezTo>
                  <a:pt x="374" y="120"/>
                  <a:pt x="373" y="125"/>
                  <a:pt x="370" y="129"/>
                </a:cubicBezTo>
                <a:lnTo>
                  <a:pt x="369" y="131"/>
                </a:lnTo>
                <a:cubicBezTo>
                  <a:pt x="360" y="150"/>
                  <a:pt x="340" y="160"/>
                  <a:pt x="319" y="157"/>
                </a:cubicBezTo>
                <a:cubicBezTo>
                  <a:pt x="299" y="154"/>
                  <a:pt x="283" y="138"/>
                  <a:pt x="279" y="117"/>
                </a:cubicBezTo>
                <a:lnTo>
                  <a:pt x="279" y="114"/>
                </a:lnTo>
                <a:lnTo>
                  <a:pt x="283" y="128"/>
                </a:lnTo>
                <a:lnTo>
                  <a:pt x="282" y="126"/>
                </a:lnTo>
                <a:lnTo>
                  <a:pt x="373" y="110"/>
                </a:lnTo>
                <a:lnTo>
                  <a:pt x="372" y="118"/>
                </a:lnTo>
                <a:lnTo>
                  <a:pt x="371" y="123"/>
                </a:lnTo>
                <a:cubicBezTo>
                  <a:pt x="366" y="146"/>
                  <a:pt x="346" y="162"/>
                  <a:pt x="323" y="162"/>
                </a:cubicBezTo>
                <a:lnTo>
                  <a:pt x="322" y="162"/>
                </a:lnTo>
                <a:cubicBezTo>
                  <a:pt x="302" y="162"/>
                  <a:pt x="285" y="150"/>
                  <a:pt x="277" y="132"/>
                </a:cubicBezTo>
                <a:lnTo>
                  <a:pt x="274" y="123"/>
                </a:lnTo>
                <a:lnTo>
                  <a:pt x="274" y="121"/>
                </a:lnTo>
                <a:lnTo>
                  <a:pt x="320" y="157"/>
                </a:lnTo>
                <a:lnTo>
                  <a:pt x="320" y="157"/>
                </a:lnTo>
                <a:lnTo>
                  <a:pt x="320" y="61"/>
                </a:lnTo>
                <a:lnTo>
                  <a:pt x="321" y="61"/>
                </a:lnTo>
                <a:cubicBezTo>
                  <a:pt x="338" y="61"/>
                  <a:pt x="353" y="70"/>
                  <a:pt x="362" y="83"/>
                </a:cubicBezTo>
                <a:cubicBezTo>
                  <a:pt x="371" y="97"/>
                  <a:pt x="372" y="114"/>
                  <a:pt x="365" y="129"/>
                </a:cubicBezTo>
                <a:lnTo>
                  <a:pt x="363" y="133"/>
                </a:lnTo>
                <a:lnTo>
                  <a:pt x="367" y="122"/>
                </a:lnTo>
                <a:lnTo>
                  <a:pt x="366" y="125"/>
                </a:lnTo>
                <a:lnTo>
                  <a:pt x="367" y="117"/>
                </a:lnTo>
                <a:lnTo>
                  <a:pt x="367" y="119"/>
                </a:lnTo>
                <a:lnTo>
                  <a:pt x="271" y="119"/>
                </a:lnTo>
                <a:lnTo>
                  <a:pt x="271" y="117"/>
                </a:lnTo>
                <a:lnTo>
                  <a:pt x="271" y="114"/>
                </a:lnTo>
                <a:cubicBezTo>
                  <a:pt x="271" y="88"/>
                  <a:pt x="291" y="67"/>
                  <a:pt x="317" y="66"/>
                </a:cubicBezTo>
                <a:cubicBezTo>
                  <a:pt x="342" y="65"/>
                  <a:pt x="364" y="84"/>
                  <a:pt x="367" y="109"/>
                </a:cubicBezTo>
                <a:lnTo>
                  <a:pt x="367" y="114"/>
                </a:lnTo>
                <a:lnTo>
                  <a:pt x="368" y="118"/>
                </a:lnTo>
                <a:cubicBezTo>
                  <a:pt x="370" y="143"/>
                  <a:pt x="353" y="166"/>
                  <a:pt x="328" y="171"/>
                </a:cubicBezTo>
                <a:cubicBezTo>
                  <a:pt x="304" y="175"/>
                  <a:pt x="280" y="160"/>
                  <a:pt x="273" y="135"/>
                </a:cubicBezTo>
                <a:lnTo>
                  <a:pt x="273" y="133"/>
                </a:lnTo>
                <a:cubicBezTo>
                  <a:pt x="272" y="129"/>
                  <a:pt x="271" y="125"/>
                  <a:pt x="271" y="121"/>
                </a:cubicBezTo>
                <a:lnTo>
                  <a:pt x="271" y="119"/>
                </a:lnTo>
                <a:cubicBezTo>
                  <a:pt x="271" y="95"/>
                  <a:pt x="289" y="75"/>
                  <a:pt x="312" y="72"/>
                </a:cubicBezTo>
                <a:cubicBezTo>
                  <a:pt x="335" y="68"/>
                  <a:pt x="358" y="81"/>
                  <a:pt x="365" y="104"/>
                </a:cubicBezTo>
                <a:lnTo>
                  <a:pt x="366" y="107"/>
                </a:lnTo>
                <a:lnTo>
                  <a:pt x="367" y="109"/>
                </a:lnTo>
                <a:lnTo>
                  <a:pt x="368" y="112"/>
                </a:lnTo>
                <a:lnTo>
                  <a:pt x="368" y="113"/>
                </a:lnTo>
                <a:lnTo>
                  <a:pt x="277" y="113"/>
                </a:lnTo>
                <a:lnTo>
                  <a:pt x="277" y="112"/>
                </a:lnTo>
                <a:lnTo>
                  <a:pt x="278" y="109"/>
                </a:lnTo>
                <a:lnTo>
                  <a:pt x="276" y="117"/>
                </a:lnTo>
                <a:lnTo>
                  <a:pt x="277" y="114"/>
                </a:lnTo>
                <a:cubicBezTo>
                  <a:pt x="277" y="111"/>
                  <a:pt x="278" y="108"/>
                  <a:pt x="279" y="105"/>
                </a:cubicBezTo>
                <a:lnTo>
                  <a:pt x="279" y="104"/>
                </a:lnTo>
                <a:cubicBezTo>
                  <a:pt x="287" y="81"/>
                  <a:pt x="309" y="68"/>
                  <a:pt x="333" y="72"/>
                </a:cubicBezTo>
                <a:cubicBezTo>
                  <a:pt x="356" y="75"/>
                  <a:pt x="373" y="95"/>
                  <a:pt x="373" y="119"/>
                </a:cubicBezTo>
                <a:lnTo>
                  <a:pt x="373" y="120"/>
                </a:lnTo>
                <a:lnTo>
                  <a:pt x="373" y="124"/>
                </a:lnTo>
                <a:cubicBezTo>
                  <a:pt x="373" y="127"/>
                  <a:pt x="373" y="129"/>
                  <a:pt x="372" y="132"/>
                </a:cubicBezTo>
                <a:lnTo>
                  <a:pt x="372" y="135"/>
                </a:lnTo>
                <a:lnTo>
                  <a:pt x="372" y="127"/>
                </a:lnTo>
                <a:lnTo>
                  <a:pt x="372" y="128"/>
                </a:lnTo>
                <a:lnTo>
                  <a:pt x="276" y="128"/>
                </a:lnTo>
                <a:lnTo>
                  <a:pt x="276" y="127"/>
                </a:lnTo>
                <a:cubicBezTo>
                  <a:pt x="276" y="124"/>
                  <a:pt x="277" y="122"/>
                  <a:pt x="277" y="119"/>
                </a:cubicBezTo>
                <a:lnTo>
                  <a:pt x="278" y="116"/>
                </a:lnTo>
                <a:lnTo>
                  <a:pt x="277" y="124"/>
                </a:lnTo>
                <a:lnTo>
                  <a:pt x="277" y="120"/>
                </a:lnTo>
                <a:lnTo>
                  <a:pt x="277" y="119"/>
                </a:lnTo>
                <a:lnTo>
                  <a:pt x="373" y="119"/>
                </a:lnTo>
                <a:lnTo>
                  <a:pt x="373" y="121"/>
                </a:lnTo>
                <a:cubicBezTo>
                  <a:pt x="373" y="124"/>
                  <a:pt x="373" y="127"/>
                  <a:pt x="372" y="130"/>
                </a:cubicBezTo>
                <a:lnTo>
                  <a:pt x="372" y="133"/>
                </a:lnTo>
                <a:cubicBezTo>
                  <a:pt x="367" y="157"/>
                  <a:pt x="344" y="174"/>
                  <a:pt x="320" y="171"/>
                </a:cubicBezTo>
                <a:cubicBezTo>
                  <a:pt x="295" y="169"/>
                  <a:pt x="276" y="148"/>
                  <a:pt x="276" y="123"/>
                </a:cubicBezTo>
                <a:lnTo>
                  <a:pt x="276" y="121"/>
                </a:lnTo>
                <a:lnTo>
                  <a:pt x="276" y="119"/>
                </a:lnTo>
                <a:lnTo>
                  <a:pt x="372" y="119"/>
                </a:lnTo>
                <a:lnTo>
                  <a:pt x="372" y="121"/>
                </a:lnTo>
                <a:cubicBezTo>
                  <a:pt x="372" y="124"/>
                  <a:pt x="372" y="127"/>
                  <a:pt x="372" y="130"/>
                </a:cubicBezTo>
                <a:lnTo>
                  <a:pt x="371" y="133"/>
                </a:lnTo>
                <a:lnTo>
                  <a:pt x="324" y="75"/>
                </a:lnTo>
                <a:lnTo>
                  <a:pt x="325" y="75"/>
                </a:lnTo>
                <a:cubicBezTo>
                  <a:pt x="339" y="75"/>
                  <a:pt x="353" y="82"/>
                  <a:pt x="362" y="93"/>
                </a:cubicBezTo>
                <a:cubicBezTo>
                  <a:pt x="371" y="104"/>
                  <a:pt x="375" y="119"/>
                  <a:pt x="372" y="133"/>
                </a:cubicBezTo>
                <a:lnTo>
                  <a:pt x="371" y="138"/>
                </a:lnTo>
                <a:cubicBezTo>
                  <a:pt x="367" y="160"/>
                  <a:pt x="347" y="176"/>
                  <a:pt x="324" y="176"/>
                </a:cubicBezTo>
                <a:lnTo>
                  <a:pt x="323" y="176"/>
                </a:lnTo>
                <a:lnTo>
                  <a:pt x="323" y="80"/>
                </a:lnTo>
                <a:lnTo>
                  <a:pt x="324" y="80"/>
                </a:lnTo>
                <a:lnTo>
                  <a:pt x="324" y="176"/>
                </a:lnTo>
                <a:lnTo>
                  <a:pt x="323" y="176"/>
                </a:lnTo>
                <a:lnTo>
                  <a:pt x="323" y="80"/>
                </a:lnTo>
                <a:lnTo>
                  <a:pt x="324" y="80"/>
                </a:lnTo>
                <a:lnTo>
                  <a:pt x="276" y="133"/>
                </a:lnTo>
                <a:lnTo>
                  <a:pt x="276" y="129"/>
                </a:lnTo>
                <a:lnTo>
                  <a:pt x="275" y="125"/>
                </a:lnTo>
                <a:lnTo>
                  <a:pt x="371" y="119"/>
                </a:lnTo>
                <a:lnTo>
                  <a:pt x="371" y="120"/>
                </a:lnTo>
                <a:lnTo>
                  <a:pt x="371" y="123"/>
                </a:lnTo>
                <a:lnTo>
                  <a:pt x="371" y="128"/>
                </a:lnTo>
                <a:cubicBezTo>
                  <a:pt x="371" y="134"/>
                  <a:pt x="370" y="139"/>
                  <a:pt x="369" y="144"/>
                </a:cubicBezTo>
                <a:lnTo>
                  <a:pt x="367" y="148"/>
                </a:lnTo>
                <a:lnTo>
                  <a:pt x="369" y="141"/>
                </a:lnTo>
                <a:lnTo>
                  <a:pt x="368" y="144"/>
                </a:lnTo>
                <a:lnTo>
                  <a:pt x="369" y="136"/>
                </a:lnTo>
                <a:lnTo>
                  <a:pt x="369" y="138"/>
                </a:lnTo>
                <a:cubicBezTo>
                  <a:pt x="369" y="162"/>
                  <a:pt x="351" y="183"/>
                  <a:pt x="327" y="186"/>
                </a:cubicBezTo>
                <a:cubicBezTo>
                  <a:pt x="303" y="189"/>
                  <a:pt x="280" y="173"/>
                  <a:pt x="274" y="150"/>
                </a:cubicBezTo>
                <a:lnTo>
                  <a:pt x="273" y="144"/>
                </a:lnTo>
                <a:lnTo>
                  <a:pt x="273" y="141"/>
                </a:lnTo>
                <a:lnTo>
                  <a:pt x="320" y="181"/>
                </a:lnTo>
                <a:lnTo>
                  <a:pt x="319" y="181"/>
                </a:lnTo>
                <a:lnTo>
                  <a:pt x="367" y="133"/>
                </a:lnTo>
                <a:lnTo>
                  <a:pt x="367" y="140"/>
                </a:lnTo>
                <a:lnTo>
                  <a:pt x="367" y="147"/>
                </a:lnTo>
                <a:cubicBezTo>
                  <a:pt x="367" y="171"/>
                  <a:pt x="350" y="191"/>
                  <a:pt x="327" y="195"/>
                </a:cubicBezTo>
                <a:cubicBezTo>
                  <a:pt x="303" y="199"/>
                  <a:pt x="281" y="185"/>
                  <a:pt x="273" y="163"/>
                </a:cubicBezTo>
                <a:lnTo>
                  <a:pt x="272" y="159"/>
                </a:lnTo>
                <a:lnTo>
                  <a:pt x="271" y="156"/>
                </a:lnTo>
                <a:lnTo>
                  <a:pt x="282" y="174"/>
                </a:lnTo>
                <a:lnTo>
                  <a:pt x="274" y="165"/>
                </a:lnTo>
                <a:lnTo>
                  <a:pt x="273" y="164"/>
                </a:lnTo>
                <a:lnTo>
                  <a:pt x="272" y="162"/>
                </a:lnTo>
                <a:lnTo>
                  <a:pt x="358" y="133"/>
                </a:lnTo>
                <a:lnTo>
                  <a:pt x="358" y="135"/>
                </a:lnTo>
                <a:lnTo>
                  <a:pt x="358" y="138"/>
                </a:lnTo>
                <a:lnTo>
                  <a:pt x="310" y="90"/>
                </a:lnTo>
                <a:lnTo>
                  <a:pt x="310" y="90"/>
                </a:lnTo>
                <a:cubicBezTo>
                  <a:pt x="325" y="90"/>
                  <a:pt x="338" y="96"/>
                  <a:pt x="348" y="108"/>
                </a:cubicBezTo>
                <a:cubicBezTo>
                  <a:pt x="357" y="119"/>
                  <a:pt x="360" y="133"/>
                  <a:pt x="358" y="147"/>
                </a:cubicBezTo>
                <a:lnTo>
                  <a:pt x="357" y="150"/>
                </a:lnTo>
                <a:cubicBezTo>
                  <a:pt x="356" y="154"/>
                  <a:pt x="355" y="158"/>
                  <a:pt x="353" y="162"/>
                </a:cubicBezTo>
                <a:lnTo>
                  <a:pt x="352" y="164"/>
                </a:lnTo>
                <a:lnTo>
                  <a:pt x="268" y="118"/>
                </a:lnTo>
                <a:lnTo>
                  <a:pt x="272" y="111"/>
                </a:lnTo>
                <a:lnTo>
                  <a:pt x="274" y="109"/>
                </a:lnTo>
                <a:cubicBezTo>
                  <a:pt x="283" y="97"/>
                  <a:pt x="298" y="90"/>
                  <a:pt x="313" y="90"/>
                </a:cubicBezTo>
                <a:cubicBezTo>
                  <a:pt x="329" y="90"/>
                  <a:pt x="343" y="98"/>
                  <a:pt x="352" y="111"/>
                </a:cubicBezTo>
                <a:lnTo>
                  <a:pt x="353" y="113"/>
                </a:lnTo>
                <a:cubicBezTo>
                  <a:pt x="356" y="117"/>
                  <a:pt x="358" y="122"/>
                  <a:pt x="359" y="126"/>
                </a:cubicBezTo>
                <a:lnTo>
                  <a:pt x="361" y="135"/>
                </a:lnTo>
                <a:lnTo>
                  <a:pt x="362" y="138"/>
                </a:lnTo>
                <a:lnTo>
                  <a:pt x="360" y="131"/>
                </a:lnTo>
                <a:lnTo>
                  <a:pt x="361" y="132"/>
                </a:lnTo>
                <a:lnTo>
                  <a:pt x="267" y="153"/>
                </a:lnTo>
                <a:lnTo>
                  <a:pt x="267" y="148"/>
                </a:lnTo>
                <a:lnTo>
                  <a:pt x="266" y="142"/>
                </a:lnTo>
                <a:lnTo>
                  <a:pt x="314" y="186"/>
                </a:lnTo>
                <a:lnTo>
                  <a:pt x="313" y="186"/>
                </a:lnTo>
                <a:lnTo>
                  <a:pt x="312" y="186"/>
                </a:lnTo>
                <a:lnTo>
                  <a:pt x="360" y="138"/>
                </a:lnTo>
                <a:lnTo>
                  <a:pt x="360" y="140"/>
                </a:lnTo>
                <a:cubicBezTo>
                  <a:pt x="360" y="144"/>
                  <a:pt x="359" y="148"/>
                  <a:pt x="359" y="152"/>
                </a:cubicBezTo>
                <a:lnTo>
                  <a:pt x="358" y="154"/>
                </a:lnTo>
                <a:cubicBezTo>
                  <a:pt x="353" y="173"/>
                  <a:pt x="338" y="187"/>
                  <a:pt x="319" y="190"/>
                </a:cubicBezTo>
                <a:cubicBezTo>
                  <a:pt x="299" y="193"/>
                  <a:pt x="280" y="184"/>
                  <a:pt x="270" y="167"/>
                </a:cubicBezTo>
                <a:lnTo>
                  <a:pt x="272" y="169"/>
                </a:lnTo>
                <a:lnTo>
                  <a:pt x="270" y="167"/>
                </a:lnTo>
                <a:lnTo>
                  <a:pt x="352" y="157"/>
                </a:lnTo>
                <a:lnTo>
                  <a:pt x="352" y="156"/>
                </a:lnTo>
                <a:lnTo>
                  <a:pt x="351" y="161"/>
                </a:lnTo>
                <a:cubicBezTo>
                  <a:pt x="345" y="181"/>
                  <a:pt x="327" y="195"/>
                  <a:pt x="307" y="195"/>
                </a:cubicBezTo>
                <a:cubicBezTo>
                  <a:pt x="287" y="196"/>
                  <a:pt x="268" y="184"/>
                  <a:pt x="260" y="165"/>
                </a:cubicBezTo>
                <a:lnTo>
                  <a:pt x="259" y="163"/>
                </a:lnTo>
                <a:lnTo>
                  <a:pt x="258" y="160"/>
                </a:lnTo>
                <a:lnTo>
                  <a:pt x="350" y="154"/>
                </a:lnTo>
                <a:lnTo>
                  <a:pt x="350" y="152"/>
                </a:lnTo>
                <a:lnTo>
                  <a:pt x="349" y="155"/>
                </a:lnTo>
                <a:cubicBezTo>
                  <a:pt x="349" y="160"/>
                  <a:pt x="347" y="165"/>
                  <a:pt x="345" y="169"/>
                </a:cubicBezTo>
                <a:lnTo>
                  <a:pt x="340" y="177"/>
                </a:lnTo>
                <a:lnTo>
                  <a:pt x="339" y="179"/>
                </a:lnTo>
                <a:cubicBezTo>
                  <a:pt x="329" y="194"/>
                  <a:pt x="310" y="203"/>
                  <a:pt x="291" y="199"/>
                </a:cubicBezTo>
                <a:cubicBezTo>
                  <a:pt x="273" y="196"/>
                  <a:pt x="258" y="182"/>
                  <a:pt x="253" y="164"/>
                </a:cubicBezTo>
                <a:lnTo>
                  <a:pt x="252" y="162"/>
                </a:lnTo>
                <a:cubicBezTo>
                  <a:pt x="251" y="158"/>
                  <a:pt x="251" y="154"/>
                  <a:pt x="251" y="150"/>
                </a:cubicBezTo>
                <a:lnTo>
                  <a:pt x="251" y="147"/>
                </a:lnTo>
                <a:cubicBezTo>
                  <a:pt x="251" y="121"/>
                  <a:pt x="272" y="99"/>
                  <a:pt x="299" y="99"/>
                </a:cubicBezTo>
                <a:lnTo>
                  <a:pt x="299" y="99"/>
                </a:lnTo>
                <a:lnTo>
                  <a:pt x="299" y="195"/>
                </a:lnTo>
                <a:lnTo>
                  <a:pt x="299" y="195"/>
                </a:lnTo>
                <a:lnTo>
                  <a:pt x="346" y="138"/>
                </a:lnTo>
                <a:lnTo>
                  <a:pt x="347" y="141"/>
                </a:lnTo>
                <a:cubicBezTo>
                  <a:pt x="347" y="144"/>
                  <a:pt x="347" y="147"/>
                  <a:pt x="347" y="150"/>
                </a:cubicBezTo>
                <a:lnTo>
                  <a:pt x="347" y="152"/>
                </a:lnTo>
                <a:cubicBezTo>
                  <a:pt x="347" y="176"/>
                  <a:pt x="330" y="196"/>
                  <a:pt x="307" y="199"/>
                </a:cubicBezTo>
                <a:cubicBezTo>
                  <a:pt x="284" y="203"/>
                  <a:pt x="261" y="189"/>
                  <a:pt x="254" y="167"/>
                </a:cubicBezTo>
                <a:lnTo>
                  <a:pt x="253" y="166"/>
                </a:lnTo>
                <a:cubicBezTo>
                  <a:pt x="252" y="161"/>
                  <a:pt x="251" y="156"/>
                  <a:pt x="251" y="150"/>
                </a:cubicBezTo>
                <a:lnTo>
                  <a:pt x="251" y="147"/>
                </a:lnTo>
                <a:cubicBezTo>
                  <a:pt x="251" y="145"/>
                  <a:pt x="251" y="142"/>
                  <a:pt x="252" y="140"/>
                </a:cubicBezTo>
                <a:lnTo>
                  <a:pt x="253" y="133"/>
                </a:lnTo>
                <a:lnTo>
                  <a:pt x="253" y="131"/>
                </a:lnTo>
                <a:cubicBezTo>
                  <a:pt x="259" y="107"/>
                  <a:pt x="282" y="92"/>
                  <a:pt x="306" y="95"/>
                </a:cubicBezTo>
                <a:cubicBezTo>
                  <a:pt x="330" y="98"/>
                  <a:pt x="348" y="118"/>
                  <a:pt x="348" y="142"/>
                </a:cubicBezTo>
                <a:lnTo>
                  <a:pt x="348" y="144"/>
                </a:lnTo>
                <a:lnTo>
                  <a:pt x="348" y="153"/>
                </a:lnTo>
                <a:lnTo>
                  <a:pt x="347" y="157"/>
                </a:lnTo>
                <a:lnTo>
                  <a:pt x="347" y="144"/>
                </a:lnTo>
                <a:lnTo>
                  <a:pt x="347" y="147"/>
                </a:lnTo>
                <a:cubicBezTo>
                  <a:pt x="348" y="150"/>
                  <a:pt x="348" y="152"/>
                  <a:pt x="348" y="155"/>
                </a:cubicBezTo>
                <a:lnTo>
                  <a:pt x="348" y="157"/>
                </a:lnTo>
                <a:cubicBezTo>
                  <a:pt x="348" y="182"/>
                  <a:pt x="329" y="202"/>
                  <a:pt x="305" y="205"/>
                </a:cubicBezTo>
                <a:cubicBezTo>
                  <a:pt x="280" y="207"/>
                  <a:pt x="258" y="191"/>
                  <a:pt x="253" y="166"/>
                </a:cubicBezTo>
                <a:lnTo>
                  <a:pt x="252" y="164"/>
                </a:lnTo>
                <a:lnTo>
                  <a:pt x="252" y="161"/>
                </a:lnTo>
                <a:lnTo>
                  <a:pt x="347" y="152"/>
                </a:lnTo>
                <a:lnTo>
                  <a:pt x="347" y="154"/>
                </a:lnTo>
                <a:lnTo>
                  <a:pt x="347" y="157"/>
                </a:lnTo>
                <a:lnTo>
                  <a:pt x="251" y="152"/>
                </a:lnTo>
                <a:lnTo>
                  <a:pt x="252" y="144"/>
                </a:lnTo>
                <a:lnTo>
                  <a:pt x="253" y="141"/>
                </a:lnTo>
                <a:lnTo>
                  <a:pt x="252" y="149"/>
                </a:lnTo>
                <a:lnTo>
                  <a:pt x="252" y="147"/>
                </a:lnTo>
                <a:cubicBezTo>
                  <a:pt x="252" y="124"/>
                  <a:pt x="269" y="104"/>
                  <a:pt x="292" y="100"/>
                </a:cubicBezTo>
                <a:cubicBezTo>
                  <a:pt x="316" y="96"/>
                  <a:pt x="338" y="110"/>
                  <a:pt x="346" y="132"/>
                </a:cubicBezTo>
                <a:lnTo>
                  <a:pt x="346" y="134"/>
                </a:lnTo>
                <a:cubicBezTo>
                  <a:pt x="348" y="139"/>
                  <a:pt x="348" y="144"/>
                  <a:pt x="348" y="149"/>
                </a:cubicBezTo>
                <a:lnTo>
                  <a:pt x="348" y="152"/>
                </a:lnTo>
                <a:lnTo>
                  <a:pt x="348" y="155"/>
                </a:lnTo>
                <a:lnTo>
                  <a:pt x="348" y="157"/>
                </a:lnTo>
                <a:lnTo>
                  <a:pt x="252" y="157"/>
                </a:lnTo>
                <a:lnTo>
                  <a:pt x="252" y="153"/>
                </a:lnTo>
                <a:lnTo>
                  <a:pt x="252" y="147"/>
                </a:lnTo>
                <a:lnTo>
                  <a:pt x="300" y="195"/>
                </a:lnTo>
                <a:lnTo>
                  <a:pt x="298" y="195"/>
                </a:lnTo>
                <a:lnTo>
                  <a:pt x="346" y="147"/>
                </a:lnTo>
                <a:lnTo>
                  <a:pt x="346" y="152"/>
                </a:lnTo>
                <a:lnTo>
                  <a:pt x="346" y="155"/>
                </a:lnTo>
                <a:cubicBezTo>
                  <a:pt x="346" y="159"/>
                  <a:pt x="346" y="163"/>
                  <a:pt x="345" y="167"/>
                </a:cubicBezTo>
                <a:lnTo>
                  <a:pt x="345" y="169"/>
                </a:lnTo>
                <a:cubicBezTo>
                  <a:pt x="339" y="189"/>
                  <a:pt x="321" y="204"/>
                  <a:pt x="300" y="205"/>
                </a:cubicBezTo>
                <a:cubicBezTo>
                  <a:pt x="278" y="206"/>
                  <a:pt x="259" y="192"/>
                  <a:pt x="252" y="172"/>
                </a:cubicBezTo>
                <a:lnTo>
                  <a:pt x="251" y="169"/>
                </a:lnTo>
                <a:lnTo>
                  <a:pt x="254" y="175"/>
                </a:lnTo>
                <a:lnTo>
                  <a:pt x="253" y="173"/>
                </a:lnTo>
                <a:lnTo>
                  <a:pt x="343" y="161"/>
                </a:lnTo>
                <a:lnTo>
                  <a:pt x="343" y="164"/>
                </a:lnTo>
                <a:lnTo>
                  <a:pt x="343" y="154"/>
                </a:lnTo>
                <a:lnTo>
                  <a:pt x="343" y="164"/>
                </a:lnTo>
                <a:lnTo>
                  <a:pt x="342" y="171"/>
                </a:lnTo>
                <a:lnTo>
                  <a:pt x="342" y="174"/>
                </a:lnTo>
                <a:cubicBezTo>
                  <a:pt x="338" y="197"/>
                  <a:pt x="319" y="214"/>
                  <a:pt x="296" y="214"/>
                </a:cubicBezTo>
                <a:cubicBezTo>
                  <a:pt x="274" y="215"/>
                  <a:pt x="253" y="200"/>
                  <a:pt x="248" y="178"/>
                </a:cubicBezTo>
                <a:lnTo>
                  <a:pt x="247" y="176"/>
                </a:lnTo>
                <a:cubicBezTo>
                  <a:pt x="246" y="172"/>
                  <a:pt x="246" y="168"/>
                  <a:pt x="246" y="164"/>
                </a:cubicBezTo>
                <a:lnTo>
                  <a:pt x="246" y="161"/>
                </a:lnTo>
                <a:cubicBezTo>
                  <a:pt x="246" y="137"/>
                  <a:pt x="265" y="116"/>
                  <a:pt x="289" y="114"/>
                </a:cubicBezTo>
                <a:cubicBezTo>
                  <a:pt x="314" y="111"/>
                  <a:pt x="336" y="128"/>
                  <a:pt x="341" y="152"/>
                </a:cubicBezTo>
                <a:lnTo>
                  <a:pt x="342" y="155"/>
                </a:lnTo>
                <a:cubicBezTo>
                  <a:pt x="342" y="158"/>
                  <a:pt x="342" y="161"/>
                  <a:pt x="342" y="164"/>
                </a:cubicBezTo>
                <a:lnTo>
                  <a:pt x="342" y="166"/>
                </a:lnTo>
                <a:cubicBezTo>
                  <a:pt x="342" y="192"/>
                  <a:pt x="322" y="213"/>
                  <a:pt x="297" y="214"/>
                </a:cubicBezTo>
                <a:cubicBezTo>
                  <a:pt x="271" y="216"/>
                  <a:pt x="249" y="197"/>
                  <a:pt x="247" y="171"/>
                </a:cubicBezTo>
                <a:lnTo>
                  <a:pt x="247" y="172"/>
                </a:lnTo>
                <a:lnTo>
                  <a:pt x="246" y="167"/>
                </a:lnTo>
                <a:cubicBezTo>
                  <a:pt x="241" y="142"/>
                  <a:pt x="256" y="118"/>
                  <a:pt x="280" y="111"/>
                </a:cubicBezTo>
                <a:cubicBezTo>
                  <a:pt x="305" y="104"/>
                  <a:pt x="330" y="118"/>
                  <a:pt x="339" y="142"/>
                </a:cubicBezTo>
                <a:lnTo>
                  <a:pt x="339" y="143"/>
                </a:lnTo>
                <a:cubicBezTo>
                  <a:pt x="341" y="148"/>
                  <a:pt x="341" y="153"/>
                  <a:pt x="341" y="158"/>
                </a:cubicBezTo>
                <a:lnTo>
                  <a:pt x="341" y="161"/>
                </a:lnTo>
                <a:cubicBezTo>
                  <a:pt x="341" y="188"/>
                  <a:pt x="320" y="209"/>
                  <a:pt x="293" y="209"/>
                </a:cubicBezTo>
                <a:lnTo>
                  <a:pt x="293" y="209"/>
                </a:lnTo>
                <a:lnTo>
                  <a:pt x="293" y="113"/>
                </a:lnTo>
                <a:lnTo>
                  <a:pt x="293" y="113"/>
                </a:lnTo>
                <a:cubicBezTo>
                  <a:pt x="308" y="113"/>
                  <a:pt x="321" y="120"/>
                  <a:pt x="331" y="131"/>
                </a:cubicBezTo>
                <a:cubicBezTo>
                  <a:pt x="340" y="142"/>
                  <a:pt x="343" y="157"/>
                  <a:pt x="341" y="171"/>
                </a:cubicBezTo>
                <a:lnTo>
                  <a:pt x="340" y="175"/>
                </a:lnTo>
                <a:lnTo>
                  <a:pt x="339" y="180"/>
                </a:lnTo>
                <a:lnTo>
                  <a:pt x="338" y="183"/>
                </a:lnTo>
                <a:lnTo>
                  <a:pt x="339" y="175"/>
                </a:lnTo>
                <a:lnTo>
                  <a:pt x="339" y="176"/>
                </a:lnTo>
                <a:lnTo>
                  <a:pt x="243" y="176"/>
                </a:lnTo>
                <a:lnTo>
                  <a:pt x="243" y="173"/>
                </a:lnTo>
                <a:lnTo>
                  <a:pt x="243" y="168"/>
                </a:lnTo>
                <a:lnTo>
                  <a:pt x="243" y="163"/>
                </a:lnTo>
                <a:lnTo>
                  <a:pt x="243" y="161"/>
                </a:lnTo>
                <a:lnTo>
                  <a:pt x="339" y="161"/>
                </a:lnTo>
                <a:lnTo>
                  <a:pt x="339" y="169"/>
                </a:lnTo>
                <a:lnTo>
                  <a:pt x="338" y="173"/>
                </a:lnTo>
                <a:lnTo>
                  <a:pt x="338" y="173"/>
                </a:lnTo>
                <a:lnTo>
                  <a:pt x="338" y="176"/>
                </a:lnTo>
                <a:lnTo>
                  <a:pt x="242" y="176"/>
                </a:lnTo>
                <a:lnTo>
                  <a:pt x="242" y="174"/>
                </a:lnTo>
                <a:lnTo>
                  <a:pt x="242" y="171"/>
                </a:lnTo>
                <a:lnTo>
                  <a:pt x="337" y="180"/>
                </a:lnTo>
                <a:lnTo>
                  <a:pt x="337" y="183"/>
                </a:lnTo>
                <a:cubicBezTo>
                  <a:pt x="336" y="186"/>
                  <a:pt x="335" y="189"/>
                  <a:pt x="334" y="191"/>
                </a:cubicBezTo>
                <a:lnTo>
                  <a:pt x="333" y="194"/>
                </a:lnTo>
                <a:cubicBezTo>
                  <a:pt x="324" y="216"/>
                  <a:pt x="300" y="228"/>
                  <a:pt x="277" y="223"/>
                </a:cubicBezTo>
                <a:cubicBezTo>
                  <a:pt x="254" y="217"/>
                  <a:pt x="238" y="195"/>
                  <a:pt x="241" y="171"/>
                </a:cubicBezTo>
                <a:lnTo>
                  <a:pt x="241" y="167"/>
                </a:lnTo>
                <a:lnTo>
                  <a:pt x="242" y="162"/>
                </a:lnTo>
                <a:lnTo>
                  <a:pt x="289" y="214"/>
                </a:lnTo>
                <a:lnTo>
                  <a:pt x="289" y="214"/>
                </a:lnTo>
                <a:lnTo>
                  <a:pt x="337" y="166"/>
                </a:lnTo>
                <a:lnTo>
                  <a:pt x="337" y="177"/>
                </a:lnTo>
                <a:lnTo>
                  <a:pt x="336" y="181"/>
                </a:lnTo>
                <a:cubicBezTo>
                  <a:pt x="333" y="206"/>
                  <a:pt x="313" y="224"/>
                  <a:pt x="288" y="224"/>
                </a:cubicBezTo>
                <a:lnTo>
                  <a:pt x="287" y="224"/>
                </a:lnTo>
                <a:lnTo>
                  <a:pt x="333" y="190"/>
                </a:lnTo>
                <a:lnTo>
                  <a:pt x="332" y="196"/>
                </a:lnTo>
                <a:lnTo>
                  <a:pt x="330" y="201"/>
                </a:lnTo>
                <a:cubicBezTo>
                  <a:pt x="323" y="220"/>
                  <a:pt x="305" y="233"/>
                  <a:pt x="284" y="233"/>
                </a:cubicBezTo>
                <a:lnTo>
                  <a:pt x="281" y="233"/>
                </a:lnTo>
                <a:cubicBezTo>
                  <a:pt x="257" y="233"/>
                  <a:pt x="236" y="215"/>
                  <a:pt x="234" y="190"/>
                </a:cubicBezTo>
                <a:lnTo>
                  <a:pt x="233" y="186"/>
                </a:lnTo>
                <a:lnTo>
                  <a:pt x="233" y="182"/>
                </a:lnTo>
                <a:lnTo>
                  <a:pt x="328" y="182"/>
                </a:lnTo>
                <a:lnTo>
                  <a:pt x="328" y="184"/>
                </a:lnTo>
                <a:lnTo>
                  <a:pt x="327" y="190"/>
                </a:lnTo>
                <a:cubicBezTo>
                  <a:pt x="325" y="215"/>
                  <a:pt x="304" y="233"/>
                  <a:pt x="279" y="233"/>
                </a:cubicBezTo>
                <a:lnTo>
                  <a:pt x="279" y="233"/>
                </a:lnTo>
                <a:cubicBezTo>
                  <a:pt x="252" y="233"/>
                  <a:pt x="231" y="212"/>
                  <a:pt x="231" y="185"/>
                </a:cubicBezTo>
                <a:lnTo>
                  <a:pt x="231" y="182"/>
                </a:lnTo>
                <a:lnTo>
                  <a:pt x="232" y="194"/>
                </a:lnTo>
                <a:lnTo>
                  <a:pt x="232" y="192"/>
                </a:lnTo>
                <a:lnTo>
                  <a:pt x="325" y="192"/>
                </a:lnTo>
                <a:lnTo>
                  <a:pt x="325" y="190"/>
                </a:lnTo>
                <a:lnTo>
                  <a:pt x="325" y="193"/>
                </a:lnTo>
                <a:cubicBezTo>
                  <a:pt x="321" y="217"/>
                  <a:pt x="301" y="233"/>
                  <a:pt x="277" y="233"/>
                </a:cubicBezTo>
                <a:lnTo>
                  <a:pt x="277" y="233"/>
                </a:lnTo>
                <a:lnTo>
                  <a:pt x="276" y="233"/>
                </a:lnTo>
                <a:lnTo>
                  <a:pt x="321" y="203"/>
                </a:lnTo>
                <a:lnTo>
                  <a:pt x="318" y="209"/>
                </a:lnTo>
                <a:lnTo>
                  <a:pt x="317" y="211"/>
                </a:lnTo>
                <a:cubicBezTo>
                  <a:pt x="307" y="231"/>
                  <a:pt x="285" y="242"/>
                  <a:pt x="263" y="237"/>
                </a:cubicBezTo>
                <a:cubicBezTo>
                  <a:pt x="242" y="232"/>
                  <a:pt x="226" y="212"/>
                  <a:pt x="226" y="190"/>
                </a:cubicBezTo>
                <a:lnTo>
                  <a:pt x="226" y="188"/>
                </a:lnTo>
                <a:lnTo>
                  <a:pt x="226" y="185"/>
                </a:lnTo>
                <a:lnTo>
                  <a:pt x="322" y="185"/>
                </a:lnTo>
                <a:lnTo>
                  <a:pt x="322" y="188"/>
                </a:lnTo>
                <a:cubicBezTo>
                  <a:pt x="322" y="192"/>
                  <a:pt x="322" y="196"/>
                  <a:pt x="321" y="200"/>
                </a:cubicBezTo>
                <a:lnTo>
                  <a:pt x="321" y="202"/>
                </a:lnTo>
                <a:lnTo>
                  <a:pt x="274" y="142"/>
                </a:lnTo>
                <a:lnTo>
                  <a:pt x="274" y="142"/>
                </a:lnTo>
                <a:cubicBezTo>
                  <a:pt x="288" y="142"/>
                  <a:pt x="301" y="148"/>
                  <a:pt x="310" y="158"/>
                </a:cubicBezTo>
                <a:cubicBezTo>
                  <a:pt x="319" y="168"/>
                  <a:pt x="324" y="181"/>
                  <a:pt x="322" y="195"/>
                </a:cubicBezTo>
                <a:lnTo>
                  <a:pt x="322" y="195"/>
                </a:lnTo>
                <a:lnTo>
                  <a:pt x="322" y="198"/>
                </a:lnTo>
                <a:lnTo>
                  <a:pt x="322" y="199"/>
                </a:lnTo>
                <a:lnTo>
                  <a:pt x="226" y="199"/>
                </a:lnTo>
                <a:lnTo>
                  <a:pt x="226" y="197"/>
                </a:lnTo>
                <a:lnTo>
                  <a:pt x="226" y="195"/>
                </a:lnTo>
                <a:cubicBezTo>
                  <a:pt x="226" y="168"/>
                  <a:pt x="247" y="147"/>
                  <a:pt x="274" y="147"/>
                </a:cubicBezTo>
                <a:lnTo>
                  <a:pt x="274" y="147"/>
                </a:lnTo>
                <a:cubicBezTo>
                  <a:pt x="301" y="147"/>
                  <a:pt x="322" y="168"/>
                  <a:pt x="322" y="195"/>
                </a:cubicBezTo>
                <a:lnTo>
                  <a:pt x="322" y="197"/>
                </a:lnTo>
                <a:lnTo>
                  <a:pt x="322" y="199"/>
                </a:lnTo>
                <a:cubicBezTo>
                  <a:pt x="322" y="224"/>
                  <a:pt x="304" y="244"/>
                  <a:pt x="280" y="247"/>
                </a:cubicBezTo>
                <a:cubicBezTo>
                  <a:pt x="256" y="250"/>
                  <a:pt x="234" y="235"/>
                  <a:pt x="228" y="211"/>
                </a:cubicBezTo>
                <a:lnTo>
                  <a:pt x="227" y="207"/>
                </a:lnTo>
                <a:lnTo>
                  <a:pt x="226" y="204"/>
                </a:lnTo>
                <a:cubicBezTo>
                  <a:pt x="224" y="190"/>
                  <a:pt x="227" y="176"/>
                  <a:pt x="236" y="165"/>
                </a:cubicBezTo>
                <a:cubicBezTo>
                  <a:pt x="245" y="153"/>
                  <a:pt x="259" y="147"/>
                  <a:pt x="273" y="147"/>
                </a:cubicBezTo>
                <a:lnTo>
                  <a:pt x="274" y="147"/>
                </a:lnTo>
                <a:lnTo>
                  <a:pt x="226" y="195"/>
                </a:lnTo>
                <a:lnTo>
                  <a:pt x="226" y="192"/>
                </a:lnTo>
                <a:lnTo>
                  <a:pt x="228" y="204"/>
                </a:lnTo>
                <a:lnTo>
                  <a:pt x="227" y="202"/>
                </a:lnTo>
                <a:lnTo>
                  <a:pt x="322" y="190"/>
                </a:lnTo>
                <a:lnTo>
                  <a:pt x="322" y="192"/>
                </a:lnTo>
                <a:lnTo>
                  <a:pt x="322" y="195"/>
                </a:lnTo>
                <a:cubicBezTo>
                  <a:pt x="322" y="202"/>
                  <a:pt x="321" y="208"/>
                  <a:pt x="318" y="214"/>
                </a:cubicBezTo>
                <a:lnTo>
                  <a:pt x="316" y="219"/>
                </a:lnTo>
                <a:lnTo>
                  <a:pt x="319" y="190"/>
                </a:lnTo>
                <a:lnTo>
                  <a:pt x="320" y="195"/>
                </a:lnTo>
                <a:cubicBezTo>
                  <a:pt x="321" y="201"/>
                  <a:pt x="321" y="207"/>
                  <a:pt x="320" y="212"/>
                </a:cubicBezTo>
                <a:lnTo>
                  <a:pt x="320" y="215"/>
                </a:lnTo>
                <a:cubicBezTo>
                  <a:pt x="319" y="218"/>
                  <a:pt x="319" y="220"/>
                  <a:pt x="318" y="223"/>
                </a:cubicBezTo>
                <a:lnTo>
                  <a:pt x="318" y="224"/>
                </a:lnTo>
                <a:cubicBezTo>
                  <a:pt x="311" y="244"/>
                  <a:pt x="291" y="258"/>
                  <a:pt x="270" y="257"/>
                </a:cubicBezTo>
                <a:cubicBezTo>
                  <a:pt x="249" y="256"/>
                  <a:pt x="231" y="241"/>
                  <a:pt x="225" y="221"/>
                </a:cubicBezTo>
                <a:lnTo>
                  <a:pt x="224" y="216"/>
                </a:lnTo>
                <a:lnTo>
                  <a:pt x="224" y="214"/>
                </a:lnTo>
                <a:lnTo>
                  <a:pt x="319" y="204"/>
                </a:lnTo>
                <a:lnTo>
                  <a:pt x="319" y="207"/>
                </a:lnTo>
                <a:cubicBezTo>
                  <a:pt x="319" y="211"/>
                  <a:pt x="318" y="215"/>
                  <a:pt x="318" y="219"/>
                </a:cubicBezTo>
                <a:lnTo>
                  <a:pt x="317" y="221"/>
                </a:lnTo>
                <a:cubicBezTo>
                  <a:pt x="312" y="241"/>
                  <a:pt x="294" y="256"/>
                  <a:pt x="272" y="257"/>
                </a:cubicBezTo>
                <a:cubicBezTo>
                  <a:pt x="251" y="258"/>
                  <a:pt x="232" y="244"/>
                  <a:pt x="225" y="224"/>
                </a:cubicBezTo>
                <a:lnTo>
                  <a:pt x="224" y="223"/>
                </a:lnTo>
                <a:cubicBezTo>
                  <a:pt x="224" y="220"/>
                  <a:pt x="223" y="218"/>
                  <a:pt x="223" y="215"/>
                </a:cubicBezTo>
                <a:lnTo>
                  <a:pt x="222" y="212"/>
                </a:lnTo>
                <a:lnTo>
                  <a:pt x="222" y="209"/>
                </a:lnTo>
                <a:cubicBezTo>
                  <a:pt x="221" y="207"/>
                  <a:pt x="221" y="204"/>
                  <a:pt x="221" y="201"/>
                </a:cubicBezTo>
                <a:lnTo>
                  <a:pt x="221" y="199"/>
                </a:lnTo>
                <a:lnTo>
                  <a:pt x="317" y="199"/>
                </a:lnTo>
                <a:lnTo>
                  <a:pt x="317" y="204"/>
                </a:lnTo>
                <a:lnTo>
                  <a:pt x="317" y="209"/>
                </a:lnTo>
                <a:cubicBezTo>
                  <a:pt x="317" y="233"/>
                  <a:pt x="299" y="254"/>
                  <a:pt x="275" y="257"/>
                </a:cubicBezTo>
                <a:cubicBezTo>
                  <a:pt x="251" y="260"/>
                  <a:pt x="228" y="244"/>
                  <a:pt x="222" y="221"/>
                </a:cubicBezTo>
                <a:lnTo>
                  <a:pt x="221" y="216"/>
                </a:lnTo>
                <a:lnTo>
                  <a:pt x="221" y="214"/>
                </a:lnTo>
                <a:lnTo>
                  <a:pt x="316" y="204"/>
                </a:lnTo>
                <a:lnTo>
                  <a:pt x="316" y="207"/>
                </a:lnTo>
                <a:lnTo>
                  <a:pt x="316" y="209"/>
                </a:lnTo>
                <a:cubicBezTo>
                  <a:pt x="316" y="233"/>
                  <a:pt x="298" y="254"/>
                  <a:pt x="273" y="257"/>
                </a:cubicBezTo>
                <a:cubicBezTo>
                  <a:pt x="249" y="259"/>
                  <a:pt x="226" y="243"/>
                  <a:pt x="221" y="219"/>
                </a:cubicBezTo>
                <a:lnTo>
                  <a:pt x="221" y="218"/>
                </a:lnTo>
                <a:lnTo>
                  <a:pt x="219" y="213"/>
                </a:lnTo>
                <a:lnTo>
                  <a:pt x="313" y="199"/>
                </a:lnTo>
                <a:lnTo>
                  <a:pt x="313" y="201"/>
                </a:lnTo>
                <a:lnTo>
                  <a:pt x="313" y="194"/>
                </a:lnTo>
                <a:lnTo>
                  <a:pt x="313" y="198"/>
                </a:lnTo>
                <a:cubicBezTo>
                  <a:pt x="314" y="201"/>
                  <a:pt x="314" y="205"/>
                  <a:pt x="314" y="209"/>
                </a:cubicBezTo>
                <a:lnTo>
                  <a:pt x="313" y="216"/>
                </a:lnTo>
                <a:lnTo>
                  <a:pt x="313" y="220"/>
                </a:lnTo>
                <a:cubicBezTo>
                  <a:pt x="309" y="245"/>
                  <a:pt x="287" y="263"/>
                  <a:pt x="262" y="262"/>
                </a:cubicBezTo>
                <a:cubicBezTo>
                  <a:pt x="237" y="260"/>
                  <a:pt x="217" y="239"/>
                  <a:pt x="217" y="214"/>
                </a:cubicBezTo>
                <a:lnTo>
                  <a:pt x="217" y="214"/>
                </a:lnTo>
                <a:lnTo>
                  <a:pt x="217" y="209"/>
                </a:lnTo>
                <a:lnTo>
                  <a:pt x="264" y="252"/>
                </a:lnTo>
                <a:lnTo>
                  <a:pt x="263" y="252"/>
                </a:lnTo>
                <a:lnTo>
                  <a:pt x="310" y="215"/>
                </a:lnTo>
                <a:lnTo>
                  <a:pt x="309" y="218"/>
                </a:lnTo>
                <a:lnTo>
                  <a:pt x="308" y="223"/>
                </a:lnTo>
                <a:cubicBezTo>
                  <a:pt x="304" y="246"/>
                  <a:pt x="284" y="262"/>
                  <a:pt x="261" y="262"/>
                </a:cubicBezTo>
                <a:lnTo>
                  <a:pt x="260" y="262"/>
                </a:lnTo>
                <a:cubicBezTo>
                  <a:pt x="237" y="262"/>
                  <a:pt x="216" y="244"/>
                  <a:pt x="213" y="221"/>
                </a:cubicBezTo>
                <a:lnTo>
                  <a:pt x="212" y="217"/>
                </a:lnTo>
                <a:lnTo>
                  <a:pt x="220" y="237"/>
                </a:lnTo>
                <a:lnTo>
                  <a:pt x="219" y="236"/>
                </a:lnTo>
                <a:lnTo>
                  <a:pt x="307" y="209"/>
                </a:lnTo>
                <a:lnTo>
                  <a:pt x="307" y="211"/>
                </a:lnTo>
                <a:lnTo>
                  <a:pt x="307" y="216"/>
                </a:lnTo>
                <a:lnTo>
                  <a:pt x="307" y="221"/>
                </a:lnTo>
                <a:lnTo>
                  <a:pt x="307" y="223"/>
                </a:lnTo>
                <a:lnTo>
                  <a:pt x="211" y="223"/>
                </a:lnTo>
                <a:lnTo>
                  <a:pt x="211" y="222"/>
                </a:lnTo>
                <a:lnTo>
                  <a:pt x="211" y="218"/>
                </a:lnTo>
                <a:lnTo>
                  <a:pt x="212" y="229"/>
                </a:lnTo>
                <a:lnTo>
                  <a:pt x="211" y="224"/>
                </a:lnTo>
                <a:cubicBezTo>
                  <a:pt x="209" y="216"/>
                  <a:pt x="210" y="207"/>
                  <a:pt x="212" y="199"/>
                </a:cubicBezTo>
                <a:lnTo>
                  <a:pt x="213" y="196"/>
                </a:lnTo>
                <a:cubicBezTo>
                  <a:pt x="215" y="191"/>
                  <a:pt x="217" y="186"/>
                  <a:pt x="221" y="182"/>
                </a:cubicBezTo>
                <a:lnTo>
                  <a:pt x="222" y="180"/>
                </a:lnTo>
                <a:cubicBezTo>
                  <a:pt x="230" y="170"/>
                  <a:pt x="242" y="163"/>
                  <a:pt x="254" y="161"/>
                </a:cubicBezTo>
                <a:cubicBezTo>
                  <a:pt x="267" y="160"/>
                  <a:pt x="280" y="163"/>
                  <a:pt x="290" y="171"/>
                </a:cubicBezTo>
                <a:lnTo>
                  <a:pt x="293" y="173"/>
                </a:lnTo>
                <a:cubicBezTo>
                  <a:pt x="297" y="177"/>
                  <a:pt x="300" y="180"/>
                  <a:pt x="303" y="184"/>
                </a:cubicBezTo>
                <a:lnTo>
                  <a:pt x="305" y="187"/>
                </a:lnTo>
                <a:cubicBezTo>
                  <a:pt x="312" y="198"/>
                  <a:pt x="315" y="212"/>
                  <a:pt x="312" y="224"/>
                </a:cubicBezTo>
                <a:lnTo>
                  <a:pt x="311" y="226"/>
                </a:lnTo>
                <a:lnTo>
                  <a:pt x="311" y="229"/>
                </a:lnTo>
                <a:lnTo>
                  <a:pt x="311" y="221"/>
                </a:lnTo>
                <a:lnTo>
                  <a:pt x="311" y="223"/>
                </a:lnTo>
                <a:lnTo>
                  <a:pt x="216" y="214"/>
                </a:lnTo>
                <a:lnTo>
                  <a:pt x="217" y="212"/>
                </a:lnTo>
                <a:lnTo>
                  <a:pt x="216" y="221"/>
                </a:lnTo>
                <a:lnTo>
                  <a:pt x="216" y="218"/>
                </a:lnTo>
                <a:lnTo>
                  <a:pt x="311" y="230"/>
                </a:lnTo>
                <a:lnTo>
                  <a:pt x="310" y="232"/>
                </a:lnTo>
                <a:cubicBezTo>
                  <a:pt x="309" y="235"/>
                  <a:pt x="309" y="237"/>
                  <a:pt x="308" y="239"/>
                </a:cubicBezTo>
                <a:lnTo>
                  <a:pt x="308" y="239"/>
                </a:lnTo>
                <a:lnTo>
                  <a:pt x="307" y="242"/>
                </a:lnTo>
                <a:cubicBezTo>
                  <a:pt x="304" y="249"/>
                  <a:pt x="300" y="256"/>
                  <a:pt x="295" y="261"/>
                </a:cubicBezTo>
                <a:lnTo>
                  <a:pt x="294" y="262"/>
                </a:lnTo>
                <a:cubicBezTo>
                  <a:pt x="282" y="273"/>
                  <a:pt x="266" y="278"/>
                  <a:pt x="250" y="275"/>
                </a:cubicBezTo>
                <a:cubicBezTo>
                  <a:pt x="235" y="272"/>
                  <a:pt x="221" y="261"/>
                  <a:pt x="215" y="246"/>
                </a:cubicBezTo>
                <a:lnTo>
                  <a:pt x="213" y="241"/>
                </a:lnTo>
                <a:lnTo>
                  <a:pt x="211" y="231"/>
                </a:lnTo>
                <a:lnTo>
                  <a:pt x="209" y="226"/>
                </a:lnTo>
                <a:lnTo>
                  <a:pt x="209" y="223"/>
                </a:lnTo>
                <a:lnTo>
                  <a:pt x="299" y="235"/>
                </a:lnTo>
                <a:lnTo>
                  <a:pt x="298" y="236"/>
                </a:lnTo>
                <a:lnTo>
                  <a:pt x="303" y="215"/>
                </a:lnTo>
                <a:lnTo>
                  <a:pt x="303" y="218"/>
                </a:lnTo>
                <a:cubicBezTo>
                  <a:pt x="303" y="220"/>
                  <a:pt x="303" y="223"/>
                  <a:pt x="303" y="225"/>
                </a:cubicBezTo>
                <a:lnTo>
                  <a:pt x="302" y="228"/>
                </a:lnTo>
                <a:lnTo>
                  <a:pt x="303" y="221"/>
                </a:lnTo>
                <a:lnTo>
                  <a:pt x="303" y="223"/>
                </a:lnTo>
                <a:cubicBezTo>
                  <a:pt x="303" y="246"/>
                  <a:pt x="288" y="265"/>
                  <a:pt x="266" y="270"/>
                </a:cubicBezTo>
                <a:cubicBezTo>
                  <a:pt x="244" y="275"/>
                  <a:pt x="222" y="265"/>
                  <a:pt x="212" y="245"/>
                </a:cubicBezTo>
                <a:lnTo>
                  <a:pt x="211" y="243"/>
                </a:lnTo>
                <a:cubicBezTo>
                  <a:pt x="210" y="241"/>
                  <a:pt x="209" y="239"/>
                  <a:pt x="208" y="237"/>
                </a:cubicBezTo>
                <a:lnTo>
                  <a:pt x="207" y="234"/>
                </a:lnTo>
                <a:lnTo>
                  <a:pt x="253" y="266"/>
                </a:lnTo>
                <a:lnTo>
                  <a:pt x="252" y="266"/>
                </a:lnTo>
                <a:lnTo>
                  <a:pt x="300" y="228"/>
                </a:lnTo>
                <a:lnTo>
                  <a:pt x="299" y="233"/>
                </a:lnTo>
                <a:lnTo>
                  <a:pt x="299" y="223"/>
                </a:lnTo>
                <a:lnTo>
                  <a:pt x="299" y="228"/>
                </a:lnTo>
                <a:cubicBezTo>
                  <a:pt x="299" y="230"/>
                  <a:pt x="299" y="233"/>
                  <a:pt x="299" y="235"/>
                </a:cubicBezTo>
                <a:lnTo>
                  <a:pt x="298" y="238"/>
                </a:lnTo>
                <a:cubicBezTo>
                  <a:pt x="298" y="241"/>
                  <a:pt x="297" y="244"/>
                  <a:pt x="297" y="247"/>
                </a:cubicBezTo>
                <a:lnTo>
                  <a:pt x="296" y="248"/>
                </a:lnTo>
                <a:cubicBezTo>
                  <a:pt x="288" y="271"/>
                  <a:pt x="264" y="285"/>
                  <a:pt x="240" y="280"/>
                </a:cubicBezTo>
                <a:cubicBezTo>
                  <a:pt x="217" y="275"/>
                  <a:pt x="200" y="253"/>
                  <a:pt x="203" y="228"/>
                </a:cubicBezTo>
                <a:lnTo>
                  <a:pt x="203" y="223"/>
                </a:lnTo>
                <a:lnTo>
                  <a:pt x="204" y="218"/>
                </a:lnTo>
                <a:lnTo>
                  <a:pt x="297" y="239"/>
                </a:lnTo>
                <a:lnTo>
                  <a:pt x="297" y="240"/>
                </a:lnTo>
                <a:lnTo>
                  <a:pt x="298" y="233"/>
                </a:lnTo>
                <a:lnTo>
                  <a:pt x="298" y="233"/>
                </a:lnTo>
                <a:lnTo>
                  <a:pt x="297" y="243"/>
                </a:lnTo>
                <a:lnTo>
                  <a:pt x="296" y="248"/>
                </a:lnTo>
                <a:cubicBezTo>
                  <a:pt x="291" y="270"/>
                  <a:pt x="271" y="285"/>
                  <a:pt x="249" y="285"/>
                </a:cubicBezTo>
                <a:lnTo>
                  <a:pt x="248" y="285"/>
                </a:lnTo>
                <a:lnTo>
                  <a:pt x="294" y="222"/>
                </a:lnTo>
                <a:lnTo>
                  <a:pt x="296" y="229"/>
                </a:lnTo>
                <a:lnTo>
                  <a:pt x="297" y="231"/>
                </a:lnTo>
                <a:lnTo>
                  <a:pt x="203" y="252"/>
                </a:lnTo>
                <a:lnTo>
                  <a:pt x="203" y="253"/>
                </a:lnTo>
                <a:lnTo>
                  <a:pt x="202" y="248"/>
                </a:lnTo>
                <a:lnTo>
                  <a:pt x="295" y="224"/>
                </a:lnTo>
                <a:lnTo>
                  <a:pt x="295" y="224"/>
                </a:lnTo>
                <a:lnTo>
                  <a:pt x="295" y="226"/>
                </a:lnTo>
                <a:lnTo>
                  <a:pt x="200" y="237"/>
                </a:lnTo>
                <a:lnTo>
                  <a:pt x="200" y="235"/>
                </a:lnTo>
                <a:lnTo>
                  <a:pt x="201" y="243"/>
                </a:lnTo>
                <a:lnTo>
                  <a:pt x="202" y="246"/>
                </a:lnTo>
                <a:lnTo>
                  <a:pt x="201" y="242"/>
                </a:lnTo>
                <a:cubicBezTo>
                  <a:pt x="200" y="238"/>
                  <a:pt x="199" y="233"/>
                  <a:pt x="199" y="229"/>
                </a:cubicBezTo>
                <a:lnTo>
                  <a:pt x="199" y="228"/>
                </a:lnTo>
                <a:lnTo>
                  <a:pt x="295" y="228"/>
                </a:lnTo>
                <a:lnTo>
                  <a:pt x="295" y="225"/>
                </a:lnTo>
                <a:lnTo>
                  <a:pt x="295" y="235"/>
                </a:lnTo>
                <a:lnTo>
                  <a:pt x="295" y="239"/>
                </a:lnTo>
                <a:lnTo>
                  <a:pt x="295" y="242"/>
                </a:lnTo>
                <a:cubicBezTo>
                  <a:pt x="295" y="266"/>
                  <a:pt x="278" y="286"/>
                  <a:pt x="255" y="290"/>
                </a:cubicBezTo>
                <a:cubicBezTo>
                  <a:pt x="232" y="294"/>
                  <a:pt x="209" y="280"/>
                  <a:pt x="202" y="258"/>
                </a:cubicBezTo>
                <a:lnTo>
                  <a:pt x="201" y="256"/>
                </a:lnTo>
                <a:cubicBezTo>
                  <a:pt x="201" y="253"/>
                  <a:pt x="200" y="251"/>
                  <a:pt x="199" y="248"/>
                </a:cubicBezTo>
                <a:lnTo>
                  <a:pt x="199" y="244"/>
                </a:lnTo>
                <a:lnTo>
                  <a:pt x="246" y="285"/>
                </a:lnTo>
                <a:lnTo>
                  <a:pt x="246" y="285"/>
                </a:lnTo>
                <a:lnTo>
                  <a:pt x="294" y="237"/>
                </a:lnTo>
                <a:lnTo>
                  <a:pt x="294" y="236"/>
                </a:lnTo>
                <a:lnTo>
                  <a:pt x="294" y="245"/>
                </a:lnTo>
                <a:lnTo>
                  <a:pt x="294" y="249"/>
                </a:lnTo>
                <a:lnTo>
                  <a:pt x="294" y="252"/>
                </a:lnTo>
                <a:cubicBezTo>
                  <a:pt x="294" y="277"/>
                  <a:pt x="275" y="298"/>
                  <a:pt x="250" y="300"/>
                </a:cubicBezTo>
                <a:cubicBezTo>
                  <a:pt x="225" y="302"/>
                  <a:pt x="203" y="284"/>
                  <a:pt x="199" y="259"/>
                </a:cubicBezTo>
                <a:lnTo>
                  <a:pt x="199" y="256"/>
                </a:lnTo>
                <a:lnTo>
                  <a:pt x="199" y="256"/>
                </a:lnTo>
                <a:lnTo>
                  <a:pt x="198" y="252"/>
                </a:lnTo>
                <a:lnTo>
                  <a:pt x="210" y="273"/>
                </a:lnTo>
                <a:lnTo>
                  <a:pt x="209" y="271"/>
                </a:lnTo>
                <a:lnTo>
                  <a:pt x="288" y="251"/>
                </a:lnTo>
                <a:lnTo>
                  <a:pt x="287" y="258"/>
                </a:lnTo>
                <a:lnTo>
                  <a:pt x="285" y="262"/>
                </a:lnTo>
                <a:cubicBezTo>
                  <a:pt x="278" y="284"/>
                  <a:pt x="255" y="298"/>
                  <a:pt x="232" y="294"/>
                </a:cubicBezTo>
                <a:cubicBezTo>
                  <a:pt x="209" y="291"/>
                  <a:pt x="191" y="271"/>
                  <a:pt x="191" y="247"/>
                </a:cubicBezTo>
                <a:lnTo>
                  <a:pt x="191" y="245"/>
                </a:lnTo>
                <a:lnTo>
                  <a:pt x="191" y="242"/>
                </a:lnTo>
                <a:lnTo>
                  <a:pt x="286" y="253"/>
                </a:lnTo>
                <a:lnTo>
                  <a:pt x="286" y="256"/>
                </a:lnTo>
                <a:lnTo>
                  <a:pt x="285" y="261"/>
                </a:lnTo>
                <a:cubicBezTo>
                  <a:pt x="280" y="284"/>
                  <a:pt x="260" y="300"/>
                  <a:pt x="237" y="300"/>
                </a:cubicBezTo>
                <a:cubicBezTo>
                  <a:pt x="215" y="300"/>
                  <a:pt x="195" y="284"/>
                  <a:pt x="190" y="261"/>
                </a:cubicBezTo>
                <a:lnTo>
                  <a:pt x="190" y="259"/>
                </a:lnTo>
                <a:cubicBezTo>
                  <a:pt x="189" y="256"/>
                  <a:pt x="189" y="253"/>
                  <a:pt x="189" y="249"/>
                </a:cubicBezTo>
                <a:lnTo>
                  <a:pt x="189" y="247"/>
                </a:lnTo>
                <a:lnTo>
                  <a:pt x="284" y="259"/>
                </a:lnTo>
                <a:lnTo>
                  <a:pt x="284" y="257"/>
                </a:lnTo>
                <a:lnTo>
                  <a:pt x="283" y="260"/>
                </a:lnTo>
                <a:lnTo>
                  <a:pt x="283" y="244"/>
                </a:lnTo>
                <a:lnTo>
                  <a:pt x="284" y="247"/>
                </a:lnTo>
                <a:cubicBezTo>
                  <a:pt x="284" y="250"/>
                  <a:pt x="284" y="252"/>
                  <a:pt x="284" y="255"/>
                </a:cubicBezTo>
                <a:lnTo>
                  <a:pt x="284" y="256"/>
                </a:lnTo>
                <a:lnTo>
                  <a:pt x="188" y="256"/>
                </a:lnTo>
                <a:lnTo>
                  <a:pt x="188" y="254"/>
                </a:lnTo>
                <a:lnTo>
                  <a:pt x="189" y="264"/>
                </a:lnTo>
                <a:lnTo>
                  <a:pt x="189" y="261"/>
                </a:lnTo>
                <a:lnTo>
                  <a:pt x="284" y="252"/>
                </a:lnTo>
                <a:lnTo>
                  <a:pt x="284" y="253"/>
                </a:lnTo>
                <a:lnTo>
                  <a:pt x="284" y="256"/>
                </a:lnTo>
                <a:lnTo>
                  <a:pt x="283" y="250"/>
                </a:lnTo>
                <a:lnTo>
                  <a:pt x="284" y="253"/>
                </a:lnTo>
                <a:cubicBezTo>
                  <a:pt x="284" y="255"/>
                  <a:pt x="284" y="258"/>
                  <a:pt x="284" y="260"/>
                </a:cubicBezTo>
                <a:lnTo>
                  <a:pt x="284" y="261"/>
                </a:lnTo>
                <a:lnTo>
                  <a:pt x="188" y="261"/>
                </a:lnTo>
                <a:lnTo>
                  <a:pt x="189" y="262"/>
                </a:lnTo>
                <a:lnTo>
                  <a:pt x="188" y="257"/>
                </a:lnTo>
                <a:lnTo>
                  <a:pt x="283" y="261"/>
                </a:lnTo>
                <a:lnTo>
                  <a:pt x="282" y="266"/>
                </a:lnTo>
                <a:lnTo>
                  <a:pt x="282" y="268"/>
                </a:lnTo>
                <a:cubicBezTo>
                  <a:pt x="276" y="292"/>
                  <a:pt x="253" y="307"/>
                  <a:pt x="229" y="304"/>
                </a:cubicBezTo>
                <a:cubicBezTo>
                  <a:pt x="205" y="301"/>
                  <a:pt x="187" y="281"/>
                  <a:pt x="187" y="256"/>
                </a:cubicBezTo>
                <a:lnTo>
                  <a:pt x="187" y="255"/>
                </a:lnTo>
                <a:lnTo>
                  <a:pt x="187" y="251"/>
                </a:lnTo>
                <a:lnTo>
                  <a:pt x="187" y="248"/>
                </a:lnTo>
                <a:lnTo>
                  <a:pt x="187" y="247"/>
                </a:lnTo>
                <a:cubicBezTo>
                  <a:pt x="187" y="222"/>
                  <a:pt x="207" y="201"/>
                  <a:pt x="232" y="199"/>
                </a:cubicBezTo>
                <a:cubicBezTo>
                  <a:pt x="257" y="197"/>
                  <a:pt x="279" y="216"/>
                  <a:pt x="283" y="241"/>
                </a:cubicBezTo>
                <a:lnTo>
                  <a:pt x="283" y="247"/>
                </a:lnTo>
                <a:lnTo>
                  <a:pt x="284" y="256"/>
                </a:lnTo>
                <a:lnTo>
                  <a:pt x="284" y="261"/>
                </a:lnTo>
                <a:cubicBezTo>
                  <a:pt x="284" y="288"/>
                  <a:pt x="262" y="309"/>
                  <a:pt x="236" y="309"/>
                </a:cubicBezTo>
                <a:lnTo>
                  <a:pt x="235" y="309"/>
                </a:lnTo>
                <a:lnTo>
                  <a:pt x="233" y="309"/>
                </a:lnTo>
                <a:lnTo>
                  <a:pt x="281" y="261"/>
                </a:lnTo>
                <a:lnTo>
                  <a:pt x="281" y="264"/>
                </a:lnTo>
                <a:lnTo>
                  <a:pt x="281" y="266"/>
                </a:lnTo>
                <a:cubicBezTo>
                  <a:pt x="281" y="269"/>
                  <a:pt x="281" y="272"/>
                  <a:pt x="281" y="275"/>
                </a:cubicBezTo>
                <a:lnTo>
                  <a:pt x="280" y="280"/>
                </a:lnTo>
                <a:cubicBezTo>
                  <a:pt x="275" y="303"/>
                  <a:pt x="255" y="319"/>
                  <a:pt x="232" y="319"/>
                </a:cubicBezTo>
                <a:lnTo>
                  <a:pt x="231" y="319"/>
                </a:lnTo>
                <a:lnTo>
                  <a:pt x="279" y="276"/>
                </a:lnTo>
                <a:lnTo>
                  <a:pt x="279" y="275"/>
                </a:lnTo>
                <a:lnTo>
                  <a:pt x="279" y="279"/>
                </a:lnTo>
                <a:cubicBezTo>
                  <a:pt x="279" y="284"/>
                  <a:pt x="278" y="289"/>
                  <a:pt x="277" y="294"/>
                </a:cubicBezTo>
                <a:lnTo>
                  <a:pt x="276" y="296"/>
                </a:lnTo>
                <a:cubicBezTo>
                  <a:pt x="268" y="319"/>
                  <a:pt x="244" y="333"/>
                  <a:pt x="220" y="327"/>
                </a:cubicBezTo>
                <a:cubicBezTo>
                  <a:pt x="196" y="322"/>
                  <a:pt x="180" y="300"/>
                  <a:pt x="183" y="275"/>
                </a:cubicBezTo>
                <a:lnTo>
                  <a:pt x="183" y="276"/>
                </a:lnTo>
                <a:lnTo>
                  <a:pt x="183" y="271"/>
                </a:lnTo>
                <a:cubicBezTo>
                  <a:pt x="183" y="244"/>
                  <a:pt x="204" y="223"/>
                  <a:pt x="231" y="223"/>
                </a:cubicBezTo>
                <a:lnTo>
                  <a:pt x="231" y="223"/>
                </a:lnTo>
                <a:cubicBezTo>
                  <a:pt x="246" y="223"/>
                  <a:pt x="259" y="229"/>
                  <a:pt x="269" y="241"/>
                </a:cubicBezTo>
                <a:cubicBezTo>
                  <a:pt x="278" y="252"/>
                  <a:pt x="281" y="266"/>
                  <a:pt x="279" y="280"/>
                </a:cubicBezTo>
                <a:lnTo>
                  <a:pt x="278" y="285"/>
                </a:lnTo>
                <a:lnTo>
                  <a:pt x="277" y="287"/>
                </a:lnTo>
                <a:cubicBezTo>
                  <a:pt x="271" y="311"/>
                  <a:pt x="249" y="326"/>
                  <a:pt x="225" y="323"/>
                </a:cubicBezTo>
                <a:cubicBezTo>
                  <a:pt x="201" y="320"/>
                  <a:pt x="182" y="300"/>
                  <a:pt x="182" y="275"/>
                </a:cubicBezTo>
                <a:lnTo>
                  <a:pt x="182" y="273"/>
                </a:lnTo>
                <a:lnTo>
                  <a:pt x="182" y="271"/>
                </a:lnTo>
                <a:cubicBezTo>
                  <a:pt x="182" y="244"/>
                  <a:pt x="204" y="223"/>
                  <a:pt x="230" y="223"/>
                </a:cubicBezTo>
                <a:lnTo>
                  <a:pt x="231" y="223"/>
                </a:lnTo>
                <a:lnTo>
                  <a:pt x="231" y="319"/>
                </a:lnTo>
                <a:lnTo>
                  <a:pt x="231" y="319"/>
                </a:lnTo>
                <a:lnTo>
                  <a:pt x="278" y="280"/>
                </a:lnTo>
                <a:lnTo>
                  <a:pt x="277" y="285"/>
                </a:lnTo>
                <a:lnTo>
                  <a:pt x="277" y="287"/>
                </a:lnTo>
                <a:cubicBezTo>
                  <a:pt x="271" y="309"/>
                  <a:pt x="252" y="324"/>
                  <a:pt x="229" y="323"/>
                </a:cubicBezTo>
                <a:cubicBezTo>
                  <a:pt x="207" y="323"/>
                  <a:pt x="188" y="308"/>
                  <a:pt x="183" y="286"/>
                </a:cubicBezTo>
                <a:lnTo>
                  <a:pt x="182" y="281"/>
                </a:lnTo>
                <a:cubicBezTo>
                  <a:pt x="181" y="278"/>
                  <a:pt x="181" y="274"/>
                  <a:pt x="181" y="271"/>
                </a:cubicBezTo>
                <a:lnTo>
                  <a:pt x="181" y="265"/>
                </a:lnTo>
                <a:lnTo>
                  <a:pt x="181" y="262"/>
                </a:lnTo>
                <a:lnTo>
                  <a:pt x="195" y="296"/>
                </a:lnTo>
                <a:lnTo>
                  <a:pt x="195" y="295"/>
                </a:lnTo>
                <a:lnTo>
                  <a:pt x="275" y="273"/>
                </a:lnTo>
                <a:lnTo>
                  <a:pt x="275" y="275"/>
                </a:lnTo>
                <a:lnTo>
                  <a:pt x="276" y="263"/>
                </a:lnTo>
                <a:lnTo>
                  <a:pt x="276" y="268"/>
                </a:lnTo>
                <a:lnTo>
                  <a:pt x="276" y="273"/>
                </a:lnTo>
                <a:cubicBezTo>
                  <a:pt x="276" y="276"/>
                  <a:pt x="276" y="279"/>
                  <a:pt x="275" y="282"/>
                </a:cubicBezTo>
                <a:lnTo>
                  <a:pt x="275" y="285"/>
                </a:lnTo>
                <a:cubicBezTo>
                  <a:pt x="271" y="302"/>
                  <a:pt x="258" y="316"/>
                  <a:pt x="241" y="321"/>
                </a:cubicBezTo>
                <a:cubicBezTo>
                  <a:pt x="224" y="327"/>
                  <a:pt x="206" y="322"/>
                  <a:pt x="194" y="309"/>
                </a:cubicBezTo>
                <a:lnTo>
                  <a:pt x="192" y="308"/>
                </a:lnTo>
                <a:cubicBezTo>
                  <a:pt x="188" y="304"/>
                  <a:pt x="185" y="300"/>
                  <a:pt x="183" y="295"/>
                </a:cubicBezTo>
                <a:lnTo>
                  <a:pt x="182" y="292"/>
                </a:lnTo>
                <a:lnTo>
                  <a:pt x="224" y="319"/>
                </a:lnTo>
                <a:lnTo>
                  <a:pt x="223" y="319"/>
                </a:lnTo>
                <a:lnTo>
                  <a:pt x="270" y="280"/>
                </a:lnTo>
                <a:lnTo>
                  <a:pt x="270" y="283"/>
                </a:lnTo>
                <a:lnTo>
                  <a:pt x="270" y="273"/>
                </a:lnTo>
                <a:lnTo>
                  <a:pt x="270" y="275"/>
                </a:lnTo>
                <a:cubicBezTo>
                  <a:pt x="270" y="300"/>
                  <a:pt x="252" y="321"/>
                  <a:pt x="227" y="323"/>
                </a:cubicBezTo>
                <a:cubicBezTo>
                  <a:pt x="203" y="326"/>
                  <a:pt x="180" y="309"/>
                  <a:pt x="175" y="285"/>
                </a:cubicBezTo>
                <a:lnTo>
                  <a:pt x="175" y="285"/>
                </a:lnTo>
                <a:lnTo>
                  <a:pt x="175" y="283"/>
                </a:lnTo>
                <a:lnTo>
                  <a:pt x="269" y="276"/>
                </a:lnTo>
                <a:lnTo>
                  <a:pt x="269" y="280"/>
                </a:lnTo>
                <a:lnTo>
                  <a:pt x="268" y="285"/>
                </a:lnTo>
                <a:lnTo>
                  <a:pt x="173" y="271"/>
                </a:lnTo>
                <a:lnTo>
                  <a:pt x="174" y="269"/>
                </a:lnTo>
                <a:lnTo>
                  <a:pt x="173" y="278"/>
                </a:lnTo>
                <a:lnTo>
                  <a:pt x="173" y="275"/>
                </a:lnTo>
                <a:lnTo>
                  <a:pt x="269" y="275"/>
                </a:lnTo>
                <a:lnTo>
                  <a:pt x="269" y="277"/>
                </a:lnTo>
                <a:cubicBezTo>
                  <a:pt x="269" y="280"/>
                  <a:pt x="269" y="283"/>
                  <a:pt x="268" y="285"/>
                </a:cubicBezTo>
                <a:lnTo>
                  <a:pt x="268" y="288"/>
                </a:lnTo>
                <a:lnTo>
                  <a:pt x="268" y="274"/>
                </a:lnTo>
                <a:lnTo>
                  <a:pt x="268" y="277"/>
                </a:lnTo>
                <a:cubicBezTo>
                  <a:pt x="269" y="279"/>
                  <a:pt x="269" y="282"/>
                  <a:pt x="269" y="284"/>
                </a:cubicBezTo>
                <a:lnTo>
                  <a:pt x="269" y="285"/>
                </a:lnTo>
                <a:lnTo>
                  <a:pt x="173" y="285"/>
                </a:lnTo>
                <a:lnTo>
                  <a:pt x="173" y="285"/>
                </a:lnTo>
                <a:lnTo>
                  <a:pt x="173" y="277"/>
                </a:lnTo>
                <a:lnTo>
                  <a:pt x="173" y="275"/>
                </a:lnTo>
                <a:lnTo>
                  <a:pt x="173" y="268"/>
                </a:lnTo>
                <a:lnTo>
                  <a:pt x="173" y="266"/>
                </a:lnTo>
                <a:lnTo>
                  <a:pt x="269" y="266"/>
                </a:lnTo>
                <a:lnTo>
                  <a:pt x="269" y="272"/>
                </a:lnTo>
                <a:lnTo>
                  <a:pt x="269" y="275"/>
                </a:lnTo>
                <a:lnTo>
                  <a:pt x="269" y="287"/>
                </a:lnTo>
                <a:lnTo>
                  <a:pt x="268" y="285"/>
                </a:lnTo>
                <a:lnTo>
                  <a:pt x="268" y="285"/>
                </a:lnTo>
                <a:cubicBezTo>
                  <a:pt x="268" y="309"/>
                  <a:pt x="251" y="329"/>
                  <a:pt x="228" y="333"/>
                </a:cubicBezTo>
                <a:cubicBezTo>
                  <a:pt x="205" y="337"/>
                  <a:pt x="182" y="323"/>
                  <a:pt x="175" y="301"/>
                </a:cubicBezTo>
                <a:lnTo>
                  <a:pt x="174" y="299"/>
                </a:lnTo>
                <a:cubicBezTo>
                  <a:pt x="174" y="296"/>
                  <a:pt x="173" y="294"/>
                  <a:pt x="172" y="291"/>
                </a:cubicBezTo>
                <a:lnTo>
                  <a:pt x="172" y="287"/>
                </a:lnTo>
                <a:lnTo>
                  <a:pt x="267" y="280"/>
                </a:lnTo>
                <a:lnTo>
                  <a:pt x="267" y="283"/>
                </a:lnTo>
                <a:lnTo>
                  <a:pt x="267" y="285"/>
                </a:lnTo>
                <a:cubicBezTo>
                  <a:pt x="267" y="307"/>
                  <a:pt x="252" y="327"/>
                  <a:pt x="230" y="332"/>
                </a:cubicBezTo>
                <a:cubicBezTo>
                  <a:pt x="209" y="337"/>
                  <a:pt x="186" y="326"/>
                  <a:pt x="177" y="306"/>
                </a:cubicBezTo>
                <a:lnTo>
                  <a:pt x="176" y="304"/>
                </a:lnTo>
                <a:cubicBezTo>
                  <a:pt x="174" y="301"/>
                  <a:pt x="172" y="297"/>
                  <a:pt x="171" y="292"/>
                </a:cubicBezTo>
                <a:lnTo>
                  <a:pt x="171" y="290"/>
                </a:lnTo>
                <a:lnTo>
                  <a:pt x="266" y="280"/>
                </a:lnTo>
                <a:lnTo>
                  <a:pt x="266" y="282"/>
                </a:lnTo>
                <a:lnTo>
                  <a:pt x="266" y="285"/>
                </a:lnTo>
                <a:cubicBezTo>
                  <a:pt x="266" y="311"/>
                  <a:pt x="244" y="333"/>
                  <a:pt x="218" y="333"/>
                </a:cubicBezTo>
                <a:lnTo>
                  <a:pt x="216" y="333"/>
                </a:lnTo>
                <a:cubicBezTo>
                  <a:pt x="196" y="333"/>
                  <a:pt x="177" y="320"/>
                  <a:pt x="171" y="300"/>
                </a:cubicBezTo>
                <a:lnTo>
                  <a:pt x="169" y="296"/>
                </a:lnTo>
                <a:cubicBezTo>
                  <a:pt x="167" y="289"/>
                  <a:pt x="166" y="281"/>
                  <a:pt x="167" y="274"/>
                </a:cubicBezTo>
                <a:lnTo>
                  <a:pt x="168" y="270"/>
                </a:lnTo>
                <a:lnTo>
                  <a:pt x="167" y="277"/>
                </a:lnTo>
                <a:lnTo>
                  <a:pt x="167" y="275"/>
                </a:lnTo>
                <a:lnTo>
                  <a:pt x="263" y="275"/>
                </a:lnTo>
                <a:lnTo>
                  <a:pt x="263" y="279"/>
                </a:lnTo>
                <a:lnTo>
                  <a:pt x="264" y="287"/>
                </a:lnTo>
                <a:lnTo>
                  <a:pt x="216" y="242"/>
                </a:lnTo>
                <a:lnTo>
                  <a:pt x="216" y="242"/>
                </a:lnTo>
                <a:cubicBezTo>
                  <a:pt x="230" y="242"/>
                  <a:pt x="243" y="248"/>
                  <a:pt x="252" y="258"/>
                </a:cubicBezTo>
                <a:cubicBezTo>
                  <a:pt x="261" y="268"/>
                  <a:pt x="265" y="281"/>
                  <a:pt x="264" y="294"/>
                </a:cubicBezTo>
                <a:lnTo>
                  <a:pt x="264" y="301"/>
                </a:lnTo>
                <a:lnTo>
                  <a:pt x="263" y="305"/>
                </a:lnTo>
                <a:cubicBezTo>
                  <a:pt x="260" y="331"/>
                  <a:pt x="238" y="349"/>
                  <a:pt x="212" y="347"/>
                </a:cubicBezTo>
                <a:cubicBezTo>
                  <a:pt x="187" y="346"/>
                  <a:pt x="167" y="325"/>
                  <a:pt x="167" y="299"/>
                </a:cubicBezTo>
                <a:lnTo>
                  <a:pt x="167" y="295"/>
                </a:lnTo>
                <a:lnTo>
                  <a:pt x="167" y="290"/>
                </a:lnTo>
                <a:cubicBezTo>
                  <a:pt x="167" y="288"/>
                  <a:pt x="168" y="285"/>
                  <a:pt x="168" y="283"/>
                </a:cubicBezTo>
                <a:lnTo>
                  <a:pt x="168" y="280"/>
                </a:lnTo>
                <a:cubicBezTo>
                  <a:pt x="169" y="277"/>
                  <a:pt x="170" y="274"/>
                  <a:pt x="170" y="271"/>
                </a:cubicBezTo>
                <a:lnTo>
                  <a:pt x="171" y="270"/>
                </a:lnTo>
                <a:cubicBezTo>
                  <a:pt x="178" y="247"/>
                  <a:pt x="201" y="234"/>
                  <a:pt x="224" y="238"/>
                </a:cubicBezTo>
                <a:cubicBezTo>
                  <a:pt x="247" y="241"/>
                  <a:pt x="264" y="261"/>
                  <a:pt x="264" y="285"/>
                </a:cubicBezTo>
                <a:lnTo>
                  <a:pt x="264" y="290"/>
                </a:lnTo>
                <a:cubicBezTo>
                  <a:pt x="264" y="293"/>
                  <a:pt x="264" y="295"/>
                  <a:pt x="264" y="298"/>
                </a:cubicBezTo>
                <a:lnTo>
                  <a:pt x="263" y="301"/>
                </a:lnTo>
                <a:lnTo>
                  <a:pt x="264" y="293"/>
                </a:lnTo>
                <a:lnTo>
                  <a:pt x="264" y="294"/>
                </a:lnTo>
                <a:cubicBezTo>
                  <a:pt x="264" y="318"/>
                  <a:pt x="247" y="338"/>
                  <a:pt x="224" y="342"/>
                </a:cubicBezTo>
                <a:cubicBezTo>
                  <a:pt x="200" y="346"/>
                  <a:pt x="178" y="332"/>
                  <a:pt x="170" y="310"/>
                </a:cubicBezTo>
                <a:lnTo>
                  <a:pt x="170" y="308"/>
                </a:lnTo>
                <a:cubicBezTo>
                  <a:pt x="169" y="305"/>
                  <a:pt x="168" y="303"/>
                  <a:pt x="168" y="300"/>
                </a:cubicBezTo>
                <a:lnTo>
                  <a:pt x="168" y="297"/>
                </a:lnTo>
                <a:lnTo>
                  <a:pt x="167" y="294"/>
                </a:lnTo>
                <a:cubicBezTo>
                  <a:pt x="167" y="292"/>
                  <a:pt x="166" y="289"/>
                  <a:pt x="166" y="286"/>
                </a:cubicBezTo>
                <a:lnTo>
                  <a:pt x="166" y="285"/>
                </a:lnTo>
                <a:lnTo>
                  <a:pt x="262" y="285"/>
                </a:lnTo>
                <a:lnTo>
                  <a:pt x="262" y="287"/>
                </a:lnTo>
                <a:lnTo>
                  <a:pt x="261" y="275"/>
                </a:lnTo>
                <a:lnTo>
                  <a:pt x="262" y="279"/>
                </a:lnTo>
                <a:cubicBezTo>
                  <a:pt x="263" y="282"/>
                  <a:pt x="263" y="285"/>
                  <a:pt x="263" y="288"/>
                </a:cubicBezTo>
                <a:lnTo>
                  <a:pt x="264" y="303"/>
                </a:lnTo>
                <a:lnTo>
                  <a:pt x="263" y="310"/>
                </a:lnTo>
                <a:cubicBezTo>
                  <a:pt x="263" y="314"/>
                  <a:pt x="262" y="317"/>
                  <a:pt x="261" y="321"/>
                </a:cubicBezTo>
                <a:lnTo>
                  <a:pt x="260" y="324"/>
                </a:lnTo>
                <a:cubicBezTo>
                  <a:pt x="253" y="345"/>
                  <a:pt x="232" y="359"/>
                  <a:pt x="210" y="357"/>
                </a:cubicBezTo>
                <a:cubicBezTo>
                  <a:pt x="187" y="355"/>
                  <a:pt x="170" y="337"/>
                  <a:pt x="167" y="315"/>
                </a:cubicBezTo>
                <a:lnTo>
                  <a:pt x="166" y="305"/>
                </a:lnTo>
                <a:lnTo>
                  <a:pt x="166" y="299"/>
                </a:lnTo>
                <a:lnTo>
                  <a:pt x="214" y="347"/>
                </a:lnTo>
                <a:lnTo>
                  <a:pt x="213" y="347"/>
                </a:lnTo>
                <a:lnTo>
                  <a:pt x="261" y="299"/>
                </a:lnTo>
                <a:lnTo>
                  <a:pt x="261" y="310"/>
                </a:lnTo>
                <a:lnTo>
                  <a:pt x="261" y="314"/>
                </a:lnTo>
                <a:cubicBezTo>
                  <a:pt x="258" y="338"/>
                  <a:pt x="239" y="356"/>
                  <a:pt x="215" y="357"/>
                </a:cubicBezTo>
                <a:cubicBezTo>
                  <a:pt x="191" y="358"/>
                  <a:pt x="171" y="342"/>
                  <a:pt x="166" y="318"/>
                </a:cubicBezTo>
                <a:lnTo>
                  <a:pt x="165" y="316"/>
                </a:lnTo>
                <a:lnTo>
                  <a:pt x="168" y="324"/>
                </a:lnTo>
                <a:lnTo>
                  <a:pt x="167" y="322"/>
                </a:lnTo>
                <a:lnTo>
                  <a:pt x="254" y="325"/>
                </a:lnTo>
                <a:lnTo>
                  <a:pt x="253" y="327"/>
                </a:lnTo>
                <a:lnTo>
                  <a:pt x="256" y="321"/>
                </a:lnTo>
                <a:lnTo>
                  <a:pt x="255" y="324"/>
                </a:lnTo>
                <a:lnTo>
                  <a:pt x="209" y="261"/>
                </a:lnTo>
                <a:lnTo>
                  <a:pt x="210" y="261"/>
                </a:lnTo>
                <a:lnTo>
                  <a:pt x="210" y="357"/>
                </a:lnTo>
                <a:lnTo>
                  <a:pt x="208" y="357"/>
                </a:lnTo>
                <a:lnTo>
                  <a:pt x="253" y="327"/>
                </a:lnTo>
                <a:lnTo>
                  <a:pt x="250" y="333"/>
                </a:lnTo>
                <a:lnTo>
                  <a:pt x="249" y="335"/>
                </a:lnTo>
                <a:cubicBezTo>
                  <a:pt x="241" y="351"/>
                  <a:pt x="224" y="361"/>
                  <a:pt x="206" y="361"/>
                </a:cubicBezTo>
                <a:lnTo>
                  <a:pt x="205" y="361"/>
                </a:lnTo>
                <a:lnTo>
                  <a:pt x="253" y="313"/>
                </a:lnTo>
                <a:lnTo>
                  <a:pt x="253" y="319"/>
                </a:lnTo>
                <a:lnTo>
                  <a:pt x="253" y="322"/>
                </a:lnTo>
                <a:lnTo>
                  <a:pt x="253" y="323"/>
                </a:lnTo>
                <a:lnTo>
                  <a:pt x="157" y="323"/>
                </a:lnTo>
                <a:lnTo>
                  <a:pt x="157" y="321"/>
                </a:lnTo>
                <a:lnTo>
                  <a:pt x="157" y="322"/>
                </a:lnTo>
                <a:lnTo>
                  <a:pt x="156" y="312"/>
                </a:lnTo>
                <a:lnTo>
                  <a:pt x="156" y="309"/>
                </a:lnTo>
                <a:lnTo>
                  <a:pt x="204" y="357"/>
                </a:lnTo>
                <a:lnTo>
                  <a:pt x="204" y="357"/>
                </a:lnTo>
                <a:lnTo>
                  <a:pt x="252" y="309"/>
                </a:lnTo>
                <a:lnTo>
                  <a:pt x="252" y="311"/>
                </a:lnTo>
                <a:lnTo>
                  <a:pt x="252" y="313"/>
                </a:lnTo>
                <a:lnTo>
                  <a:pt x="156" y="313"/>
                </a:lnTo>
                <a:lnTo>
                  <a:pt x="156" y="310"/>
                </a:lnTo>
                <a:lnTo>
                  <a:pt x="156" y="309"/>
                </a:lnTo>
                <a:lnTo>
                  <a:pt x="252" y="309"/>
                </a:lnTo>
                <a:lnTo>
                  <a:pt x="252" y="318"/>
                </a:lnTo>
                <a:lnTo>
                  <a:pt x="251" y="323"/>
                </a:lnTo>
                <a:lnTo>
                  <a:pt x="251" y="328"/>
                </a:lnTo>
                <a:lnTo>
                  <a:pt x="251" y="332"/>
                </a:lnTo>
                <a:lnTo>
                  <a:pt x="155" y="332"/>
                </a:lnTo>
                <a:lnTo>
                  <a:pt x="156" y="333"/>
                </a:lnTo>
                <a:lnTo>
                  <a:pt x="156" y="331"/>
                </a:lnTo>
                <a:lnTo>
                  <a:pt x="155" y="328"/>
                </a:lnTo>
                <a:lnTo>
                  <a:pt x="157" y="335"/>
                </a:lnTo>
                <a:lnTo>
                  <a:pt x="156" y="334"/>
                </a:lnTo>
                <a:lnTo>
                  <a:pt x="248" y="334"/>
                </a:lnTo>
                <a:lnTo>
                  <a:pt x="247" y="335"/>
                </a:lnTo>
                <a:lnTo>
                  <a:pt x="249" y="320"/>
                </a:lnTo>
                <a:lnTo>
                  <a:pt x="249" y="323"/>
                </a:lnTo>
                <a:cubicBezTo>
                  <a:pt x="249" y="326"/>
                  <a:pt x="249" y="329"/>
                  <a:pt x="249" y="331"/>
                </a:cubicBezTo>
                <a:lnTo>
                  <a:pt x="248" y="334"/>
                </a:lnTo>
                <a:lnTo>
                  <a:pt x="249" y="326"/>
                </a:lnTo>
                <a:lnTo>
                  <a:pt x="249" y="328"/>
                </a:lnTo>
                <a:lnTo>
                  <a:pt x="153" y="328"/>
                </a:lnTo>
                <a:lnTo>
                  <a:pt x="153" y="326"/>
                </a:lnTo>
                <a:cubicBezTo>
                  <a:pt x="153" y="324"/>
                  <a:pt x="153" y="321"/>
                  <a:pt x="154" y="319"/>
                </a:cubicBezTo>
                <a:lnTo>
                  <a:pt x="154" y="316"/>
                </a:lnTo>
                <a:lnTo>
                  <a:pt x="153" y="323"/>
                </a:lnTo>
                <a:lnTo>
                  <a:pt x="153" y="320"/>
                </a:lnTo>
                <a:lnTo>
                  <a:pt x="153" y="318"/>
                </a:lnTo>
                <a:lnTo>
                  <a:pt x="249" y="318"/>
                </a:lnTo>
                <a:lnTo>
                  <a:pt x="249" y="320"/>
                </a:lnTo>
                <a:cubicBezTo>
                  <a:pt x="249" y="323"/>
                  <a:pt x="249" y="325"/>
                  <a:pt x="249" y="328"/>
                </a:cubicBezTo>
                <a:lnTo>
                  <a:pt x="249" y="328"/>
                </a:lnTo>
                <a:lnTo>
                  <a:pt x="248" y="333"/>
                </a:lnTo>
                <a:lnTo>
                  <a:pt x="167" y="294"/>
                </a:lnTo>
                <a:lnTo>
                  <a:pt x="167" y="294"/>
                </a:lnTo>
                <a:lnTo>
                  <a:pt x="154" y="316"/>
                </a:lnTo>
                <a:lnTo>
                  <a:pt x="155" y="314"/>
                </a:lnTo>
                <a:lnTo>
                  <a:pt x="155" y="312"/>
                </a:lnTo>
                <a:cubicBezTo>
                  <a:pt x="158" y="303"/>
                  <a:pt x="162" y="296"/>
                  <a:pt x="168" y="290"/>
                </a:cubicBezTo>
                <a:lnTo>
                  <a:pt x="169" y="289"/>
                </a:lnTo>
                <a:cubicBezTo>
                  <a:pt x="181" y="276"/>
                  <a:pt x="200" y="272"/>
                  <a:pt x="217" y="277"/>
                </a:cubicBezTo>
                <a:cubicBezTo>
                  <a:pt x="234" y="283"/>
                  <a:pt x="247" y="297"/>
                  <a:pt x="250" y="315"/>
                </a:cubicBezTo>
                <a:lnTo>
                  <a:pt x="251" y="321"/>
                </a:lnTo>
                <a:lnTo>
                  <a:pt x="251" y="325"/>
                </a:lnTo>
                <a:lnTo>
                  <a:pt x="251" y="326"/>
                </a:lnTo>
                <a:lnTo>
                  <a:pt x="252" y="328"/>
                </a:lnTo>
                <a:lnTo>
                  <a:pt x="156" y="337"/>
                </a:lnTo>
                <a:lnTo>
                  <a:pt x="156" y="336"/>
                </a:lnTo>
                <a:lnTo>
                  <a:pt x="157" y="338"/>
                </a:lnTo>
                <a:lnTo>
                  <a:pt x="156" y="332"/>
                </a:lnTo>
                <a:lnTo>
                  <a:pt x="204" y="376"/>
                </a:lnTo>
                <a:lnTo>
                  <a:pt x="202" y="376"/>
                </a:lnTo>
                <a:lnTo>
                  <a:pt x="202" y="376"/>
                </a:lnTo>
                <a:lnTo>
                  <a:pt x="202" y="280"/>
                </a:lnTo>
                <a:lnTo>
                  <a:pt x="203" y="280"/>
                </a:lnTo>
                <a:cubicBezTo>
                  <a:pt x="217" y="280"/>
                  <a:pt x="231" y="286"/>
                  <a:pt x="240" y="298"/>
                </a:cubicBezTo>
                <a:cubicBezTo>
                  <a:pt x="249" y="309"/>
                  <a:pt x="253" y="323"/>
                  <a:pt x="250" y="337"/>
                </a:cubicBezTo>
                <a:lnTo>
                  <a:pt x="250" y="340"/>
                </a:lnTo>
                <a:cubicBezTo>
                  <a:pt x="249" y="344"/>
                  <a:pt x="247" y="348"/>
                  <a:pt x="245" y="352"/>
                </a:cubicBezTo>
                <a:lnTo>
                  <a:pt x="244" y="354"/>
                </a:lnTo>
                <a:lnTo>
                  <a:pt x="201" y="284"/>
                </a:lnTo>
                <a:lnTo>
                  <a:pt x="203" y="284"/>
                </a:lnTo>
                <a:lnTo>
                  <a:pt x="156" y="340"/>
                </a:lnTo>
                <a:lnTo>
                  <a:pt x="156" y="337"/>
                </a:lnTo>
                <a:lnTo>
                  <a:pt x="157" y="345"/>
                </a:lnTo>
                <a:lnTo>
                  <a:pt x="157" y="343"/>
                </a:lnTo>
                <a:lnTo>
                  <a:pt x="250" y="333"/>
                </a:lnTo>
                <a:lnTo>
                  <a:pt x="250" y="332"/>
                </a:lnTo>
                <a:lnTo>
                  <a:pt x="250" y="337"/>
                </a:lnTo>
                <a:lnTo>
                  <a:pt x="159" y="316"/>
                </a:lnTo>
                <a:lnTo>
                  <a:pt x="160" y="314"/>
                </a:lnTo>
                <a:lnTo>
                  <a:pt x="157" y="320"/>
                </a:lnTo>
                <a:lnTo>
                  <a:pt x="158" y="317"/>
                </a:lnTo>
                <a:lnTo>
                  <a:pt x="242" y="361"/>
                </a:lnTo>
                <a:lnTo>
                  <a:pt x="242" y="361"/>
                </a:lnTo>
                <a:lnTo>
                  <a:pt x="240" y="364"/>
                </a:lnTo>
                <a:cubicBezTo>
                  <a:pt x="232" y="377"/>
                  <a:pt x="217" y="385"/>
                  <a:pt x="200" y="385"/>
                </a:cubicBezTo>
                <a:lnTo>
                  <a:pt x="198" y="385"/>
                </a:lnTo>
                <a:lnTo>
                  <a:pt x="245" y="347"/>
                </a:lnTo>
                <a:lnTo>
                  <a:pt x="244" y="352"/>
                </a:lnTo>
                <a:lnTo>
                  <a:pt x="244" y="354"/>
                </a:lnTo>
                <a:cubicBezTo>
                  <a:pt x="238" y="375"/>
                  <a:pt x="219" y="390"/>
                  <a:pt x="197" y="390"/>
                </a:cubicBezTo>
                <a:lnTo>
                  <a:pt x="196" y="390"/>
                </a:lnTo>
                <a:cubicBezTo>
                  <a:pt x="169" y="390"/>
                  <a:pt x="148" y="368"/>
                  <a:pt x="148" y="342"/>
                </a:cubicBezTo>
                <a:lnTo>
                  <a:pt x="148" y="339"/>
                </a:lnTo>
                <a:lnTo>
                  <a:pt x="150" y="354"/>
                </a:lnTo>
                <a:lnTo>
                  <a:pt x="150" y="353"/>
                </a:lnTo>
                <a:lnTo>
                  <a:pt x="243" y="343"/>
                </a:lnTo>
                <a:lnTo>
                  <a:pt x="243" y="347"/>
                </a:lnTo>
                <a:lnTo>
                  <a:pt x="242" y="352"/>
                </a:lnTo>
                <a:cubicBezTo>
                  <a:pt x="240" y="376"/>
                  <a:pt x="219" y="395"/>
                  <a:pt x="194" y="395"/>
                </a:cubicBezTo>
                <a:lnTo>
                  <a:pt x="193" y="395"/>
                </a:lnTo>
                <a:cubicBezTo>
                  <a:pt x="166" y="395"/>
                  <a:pt x="145" y="373"/>
                  <a:pt x="145" y="347"/>
                </a:cubicBezTo>
                <a:lnTo>
                  <a:pt x="145" y="336"/>
                </a:lnTo>
                <a:lnTo>
                  <a:pt x="146" y="332"/>
                </a:lnTo>
                <a:lnTo>
                  <a:pt x="241" y="343"/>
                </a:lnTo>
                <a:lnTo>
                  <a:pt x="241" y="346"/>
                </a:lnTo>
                <a:lnTo>
                  <a:pt x="240" y="351"/>
                </a:lnTo>
                <a:lnTo>
                  <a:pt x="192" y="299"/>
                </a:lnTo>
                <a:lnTo>
                  <a:pt x="193" y="299"/>
                </a:lnTo>
                <a:lnTo>
                  <a:pt x="146" y="338"/>
                </a:lnTo>
                <a:lnTo>
                  <a:pt x="147" y="332"/>
                </a:lnTo>
                <a:lnTo>
                  <a:pt x="148" y="327"/>
                </a:lnTo>
                <a:cubicBezTo>
                  <a:pt x="152" y="309"/>
                  <a:pt x="167" y="294"/>
                  <a:pt x="185" y="291"/>
                </a:cubicBezTo>
                <a:cubicBezTo>
                  <a:pt x="203" y="287"/>
                  <a:pt x="222" y="294"/>
                  <a:pt x="233" y="309"/>
                </a:cubicBezTo>
                <a:lnTo>
                  <a:pt x="238" y="315"/>
                </a:lnTo>
                <a:lnTo>
                  <a:pt x="239" y="317"/>
                </a:lnTo>
                <a:lnTo>
                  <a:pt x="151" y="330"/>
                </a:lnTo>
                <a:lnTo>
                  <a:pt x="152" y="328"/>
                </a:lnTo>
                <a:lnTo>
                  <a:pt x="150" y="340"/>
                </a:lnTo>
                <a:lnTo>
                  <a:pt x="150" y="337"/>
                </a:lnTo>
                <a:lnTo>
                  <a:pt x="198" y="385"/>
                </a:lnTo>
                <a:lnTo>
                  <a:pt x="197" y="385"/>
                </a:lnTo>
                <a:lnTo>
                  <a:pt x="245" y="333"/>
                </a:lnTo>
                <a:lnTo>
                  <a:pt x="245" y="342"/>
                </a:lnTo>
                <a:lnTo>
                  <a:pt x="245" y="347"/>
                </a:lnTo>
                <a:cubicBezTo>
                  <a:pt x="245" y="373"/>
                  <a:pt x="224" y="395"/>
                  <a:pt x="197" y="395"/>
                </a:cubicBezTo>
                <a:lnTo>
                  <a:pt x="195" y="395"/>
                </a:lnTo>
                <a:lnTo>
                  <a:pt x="241" y="361"/>
                </a:lnTo>
                <a:lnTo>
                  <a:pt x="239" y="367"/>
                </a:lnTo>
                <a:lnTo>
                  <a:pt x="238" y="372"/>
                </a:lnTo>
                <a:cubicBezTo>
                  <a:pt x="231" y="391"/>
                  <a:pt x="213" y="404"/>
                  <a:pt x="192" y="404"/>
                </a:cubicBezTo>
                <a:lnTo>
                  <a:pt x="190" y="404"/>
                </a:lnTo>
                <a:cubicBezTo>
                  <a:pt x="165" y="404"/>
                  <a:pt x="144" y="386"/>
                  <a:pt x="142" y="361"/>
                </a:cubicBezTo>
                <a:lnTo>
                  <a:pt x="142" y="355"/>
                </a:lnTo>
                <a:lnTo>
                  <a:pt x="143" y="363"/>
                </a:lnTo>
                <a:lnTo>
                  <a:pt x="142" y="359"/>
                </a:lnTo>
                <a:lnTo>
                  <a:pt x="236" y="347"/>
                </a:lnTo>
                <a:lnTo>
                  <a:pt x="236" y="355"/>
                </a:lnTo>
                <a:lnTo>
                  <a:pt x="236" y="361"/>
                </a:lnTo>
                <a:cubicBezTo>
                  <a:pt x="234" y="386"/>
                  <a:pt x="213" y="404"/>
                  <a:pt x="188" y="404"/>
                </a:cubicBezTo>
                <a:lnTo>
                  <a:pt x="186" y="404"/>
                </a:lnTo>
                <a:lnTo>
                  <a:pt x="186" y="404"/>
                </a:lnTo>
                <a:lnTo>
                  <a:pt x="231" y="374"/>
                </a:lnTo>
                <a:lnTo>
                  <a:pt x="230" y="377"/>
                </a:lnTo>
                <a:cubicBezTo>
                  <a:pt x="228" y="381"/>
                  <a:pt x="226" y="384"/>
                  <a:pt x="223" y="388"/>
                </a:cubicBezTo>
                <a:lnTo>
                  <a:pt x="222" y="390"/>
                </a:lnTo>
                <a:cubicBezTo>
                  <a:pt x="213" y="402"/>
                  <a:pt x="199" y="409"/>
                  <a:pt x="183" y="409"/>
                </a:cubicBezTo>
                <a:lnTo>
                  <a:pt x="181" y="409"/>
                </a:lnTo>
                <a:cubicBezTo>
                  <a:pt x="163" y="409"/>
                  <a:pt x="146" y="399"/>
                  <a:pt x="138" y="382"/>
                </a:cubicBezTo>
                <a:lnTo>
                  <a:pt x="137" y="380"/>
                </a:lnTo>
                <a:cubicBezTo>
                  <a:pt x="135" y="377"/>
                  <a:pt x="134" y="373"/>
                  <a:pt x="133" y="368"/>
                </a:cubicBezTo>
                <a:lnTo>
                  <a:pt x="132" y="366"/>
                </a:lnTo>
                <a:lnTo>
                  <a:pt x="179" y="404"/>
                </a:lnTo>
                <a:lnTo>
                  <a:pt x="178" y="404"/>
                </a:lnTo>
                <a:lnTo>
                  <a:pt x="178" y="308"/>
                </a:lnTo>
                <a:lnTo>
                  <a:pt x="180" y="308"/>
                </a:lnTo>
                <a:lnTo>
                  <a:pt x="135" y="341"/>
                </a:lnTo>
                <a:lnTo>
                  <a:pt x="136" y="338"/>
                </a:lnTo>
                <a:cubicBezTo>
                  <a:pt x="137" y="336"/>
                  <a:pt x="138" y="334"/>
                  <a:pt x="139" y="332"/>
                </a:cubicBezTo>
                <a:lnTo>
                  <a:pt x="140" y="330"/>
                </a:lnTo>
                <a:cubicBezTo>
                  <a:pt x="149" y="310"/>
                  <a:pt x="172" y="300"/>
                  <a:pt x="193" y="305"/>
                </a:cubicBezTo>
                <a:cubicBezTo>
                  <a:pt x="215" y="310"/>
                  <a:pt x="230" y="329"/>
                  <a:pt x="230" y="351"/>
                </a:cubicBezTo>
                <a:lnTo>
                  <a:pt x="230" y="353"/>
                </a:lnTo>
                <a:lnTo>
                  <a:pt x="230" y="356"/>
                </a:lnTo>
                <a:lnTo>
                  <a:pt x="229" y="346"/>
                </a:lnTo>
                <a:lnTo>
                  <a:pt x="230" y="351"/>
                </a:lnTo>
                <a:cubicBezTo>
                  <a:pt x="233" y="365"/>
                  <a:pt x="230" y="380"/>
                  <a:pt x="221" y="391"/>
                </a:cubicBezTo>
                <a:cubicBezTo>
                  <a:pt x="212" y="402"/>
                  <a:pt x="198" y="409"/>
                  <a:pt x="183" y="409"/>
                </a:cubicBezTo>
                <a:lnTo>
                  <a:pt x="182" y="409"/>
                </a:lnTo>
                <a:lnTo>
                  <a:pt x="181" y="409"/>
                </a:lnTo>
                <a:lnTo>
                  <a:pt x="227" y="373"/>
                </a:lnTo>
                <a:lnTo>
                  <a:pt x="226" y="379"/>
                </a:lnTo>
                <a:lnTo>
                  <a:pt x="225" y="382"/>
                </a:lnTo>
                <a:lnTo>
                  <a:pt x="225" y="385"/>
                </a:lnTo>
                <a:cubicBezTo>
                  <a:pt x="220" y="409"/>
                  <a:pt x="197" y="426"/>
                  <a:pt x="173" y="423"/>
                </a:cubicBezTo>
                <a:cubicBezTo>
                  <a:pt x="148" y="421"/>
                  <a:pt x="129" y="400"/>
                  <a:pt x="129" y="375"/>
                </a:cubicBezTo>
                <a:lnTo>
                  <a:pt x="129" y="373"/>
                </a:lnTo>
                <a:lnTo>
                  <a:pt x="130" y="381"/>
                </a:lnTo>
                <a:lnTo>
                  <a:pt x="130" y="378"/>
                </a:lnTo>
                <a:lnTo>
                  <a:pt x="224" y="382"/>
                </a:lnTo>
                <a:lnTo>
                  <a:pt x="224" y="380"/>
                </a:lnTo>
                <a:lnTo>
                  <a:pt x="223" y="383"/>
                </a:lnTo>
                <a:cubicBezTo>
                  <a:pt x="219" y="408"/>
                  <a:pt x="197" y="425"/>
                  <a:pt x="172" y="423"/>
                </a:cubicBezTo>
                <a:cubicBezTo>
                  <a:pt x="147" y="421"/>
                  <a:pt x="128" y="400"/>
                  <a:pt x="128" y="375"/>
                </a:cubicBezTo>
                <a:lnTo>
                  <a:pt x="128" y="375"/>
                </a:lnTo>
                <a:lnTo>
                  <a:pt x="128" y="373"/>
                </a:lnTo>
                <a:lnTo>
                  <a:pt x="127" y="367"/>
                </a:lnTo>
                <a:cubicBezTo>
                  <a:pt x="127" y="364"/>
                  <a:pt x="126" y="362"/>
                  <a:pt x="126" y="359"/>
                </a:cubicBezTo>
                <a:lnTo>
                  <a:pt x="126" y="356"/>
                </a:lnTo>
                <a:cubicBezTo>
                  <a:pt x="126" y="332"/>
                  <a:pt x="145" y="311"/>
                  <a:pt x="170" y="309"/>
                </a:cubicBezTo>
                <a:cubicBezTo>
                  <a:pt x="194" y="306"/>
                  <a:pt x="217" y="323"/>
                  <a:pt x="222" y="347"/>
                </a:cubicBezTo>
                <a:lnTo>
                  <a:pt x="222" y="350"/>
                </a:lnTo>
                <a:lnTo>
                  <a:pt x="223" y="357"/>
                </a:lnTo>
                <a:lnTo>
                  <a:pt x="224" y="361"/>
                </a:lnTo>
                <a:lnTo>
                  <a:pt x="225" y="369"/>
                </a:lnTo>
                <a:lnTo>
                  <a:pt x="226" y="372"/>
                </a:lnTo>
                <a:cubicBezTo>
                  <a:pt x="226" y="374"/>
                  <a:pt x="226" y="377"/>
                  <a:pt x="226" y="379"/>
                </a:cubicBezTo>
                <a:lnTo>
                  <a:pt x="226" y="380"/>
                </a:lnTo>
                <a:cubicBezTo>
                  <a:pt x="226" y="406"/>
                  <a:pt x="206" y="427"/>
                  <a:pt x="181" y="428"/>
                </a:cubicBezTo>
                <a:cubicBezTo>
                  <a:pt x="155" y="430"/>
                  <a:pt x="133" y="411"/>
                  <a:pt x="131" y="385"/>
                </a:cubicBezTo>
                <a:lnTo>
                  <a:pt x="131" y="385"/>
                </a:lnTo>
                <a:lnTo>
                  <a:pt x="130" y="380"/>
                </a:lnTo>
                <a:cubicBezTo>
                  <a:pt x="125" y="354"/>
                  <a:pt x="141" y="329"/>
                  <a:pt x="166" y="324"/>
                </a:cubicBezTo>
                <a:cubicBezTo>
                  <a:pt x="192" y="318"/>
                  <a:pt x="217" y="334"/>
                  <a:pt x="224" y="359"/>
                </a:cubicBezTo>
                <a:lnTo>
                  <a:pt x="224" y="361"/>
                </a:lnTo>
                <a:cubicBezTo>
                  <a:pt x="225" y="365"/>
                  <a:pt x="225" y="369"/>
                  <a:pt x="225" y="372"/>
                </a:cubicBezTo>
                <a:lnTo>
                  <a:pt x="225" y="375"/>
                </a:lnTo>
                <a:cubicBezTo>
                  <a:pt x="225" y="378"/>
                  <a:pt x="225" y="380"/>
                  <a:pt x="225" y="382"/>
                </a:cubicBezTo>
                <a:lnTo>
                  <a:pt x="224" y="386"/>
                </a:lnTo>
                <a:cubicBezTo>
                  <a:pt x="224" y="389"/>
                  <a:pt x="223" y="391"/>
                  <a:pt x="223" y="394"/>
                </a:cubicBezTo>
                <a:lnTo>
                  <a:pt x="222" y="396"/>
                </a:lnTo>
                <a:cubicBezTo>
                  <a:pt x="215" y="417"/>
                  <a:pt x="194" y="431"/>
                  <a:pt x="171" y="428"/>
                </a:cubicBezTo>
                <a:cubicBezTo>
                  <a:pt x="148" y="426"/>
                  <a:pt x="131" y="407"/>
                  <a:pt x="129" y="385"/>
                </a:cubicBezTo>
                <a:lnTo>
                  <a:pt x="129" y="383"/>
                </a:lnTo>
                <a:lnTo>
                  <a:pt x="128" y="380"/>
                </a:lnTo>
                <a:lnTo>
                  <a:pt x="130" y="387"/>
                </a:lnTo>
                <a:lnTo>
                  <a:pt x="129" y="386"/>
                </a:lnTo>
                <a:lnTo>
                  <a:pt x="215" y="397"/>
                </a:lnTo>
                <a:lnTo>
                  <a:pt x="214" y="399"/>
                </a:lnTo>
                <a:lnTo>
                  <a:pt x="221" y="380"/>
                </a:lnTo>
                <a:lnTo>
                  <a:pt x="220" y="388"/>
                </a:lnTo>
                <a:lnTo>
                  <a:pt x="218" y="393"/>
                </a:lnTo>
                <a:cubicBezTo>
                  <a:pt x="211" y="418"/>
                  <a:pt x="186" y="433"/>
                  <a:pt x="161" y="427"/>
                </a:cubicBezTo>
                <a:cubicBezTo>
                  <a:pt x="136" y="421"/>
                  <a:pt x="120" y="396"/>
                  <a:pt x="125" y="371"/>
                </a:cubicBezTo>
                <a:lnTo>
                  <a:pt x="125" y="369"/>
                </a:lnTo>
                <a:lnTo>
                  <a:pt x="126" y="366"/>
                </a:lnTo>
                <a:lnTo>
                  <a:pt x="219" y="391"/>
                </a:lnTo>
                <a:lnTo>
                  <a:pt x="219" y="390"/>
                </a:lnTo>
                <a:lnTo>
                  <a:pt x="218" y="394"/>
                </a:lnTo>
                <a:lnTo>
                  <a:pt x="219" y="376"/>
                </a:lnTo>
                <a:lnTo>
                  <a:pt x="220" y="386"/>
                </a:lnTo>
                <a:lnTo>
                  <a:pt x="220" y="390"/>
                </a:lnTo>
                <a:lnTo>
                  <a:pt x="126" y="375"/>
                </a:lnTo>
                <a:lnTo>
                  <a:pt x="127" y="373"/>
                </a:lnTo>
                <a:lnTo>
                  <a:pt x="124" y="388"/>
                </a:lnTo>
                <a:lnTo>
                  <a:pt x="124" y="385"/>
                </a:lnTo>
                <a:cubicBezTo>
                  <a:pt x="124" y="383"/>
                  <a:pt x="125" y="381"/>
                  <a:pt x="125" y="379"/>
                </a:cubicBezTo>
                <a:lnTo>
                  <a:pt x="125" y="375"/>
                </a:lnTo>
                <a:lnTo>
                  <a:pt x="125" y="382"/>
                </a:lnTo>
                <a:lnTo>
                  <a:pt x="125" y="380"/>
                </a:lnTo>
                <a:lnTo>
                  <a:pt x="221" y="380"/>
                </a:lnTo>
                <a:lnTo>
                  <a:pt x="221" y="382"/>
                </a:lnTo>
                <a:cubicBezTo>
                  <a:pt x="221" y="384"/>
                  <a:pt x="221" y="387"/>
                  <a:pt x="220" y="389"/>
                </a:cubicBezTo>
                <a:lnTo>
                  <a:pt x="220" y="393"/>
                </a:lnTo>
                <a:lnTo>
                  <a:pt x="219" y="396"/>
                </a:lnTo>
                <a:lnTo>
                  <a:pt x="220" y="388"/>
                </a:lnTo>
                <a:lnTo>
                  <a:pt x="220" y="390"/>
                </a:lnTo>
                <a:lnTo>
                  <a:pt x="124" y="390"/>
                </a:lnTo>
                <a:lnTo>
                  <a:pt x="124" y="388"/>
                </a:lnTo>
                <a:cubicBezTo>
                  <a:pt x="124" y="386"/>
                  <a:pt x="124" y="383"/>
                  <a:pt x="125" y="381"/>
                </a:cubicBezTo>
                <a:lnTo>
                  <a:pt x="125" y="378"/>
                </a:lnTo>
                <a:lnTo>
                  <a:pt x="124" y="385"/>
                </a:lnTo>
                <a:lnTo>
                  <a:pt x="124" y="382"/>
                </a:lnTo>
                <a:lnTo>
                  <a:pt x="124" y="380"/>
                </a:lnTo>
                <a:lnTo>
                  <a:pt x="220" y="380"/>
                </a:lnTo>
                <a:lnTo>
                  <a:pt x="220" y="382"/>
                </a:lnTo>
                <a:lnTo>
                  <a:pt x="220" y="385"/>
                </a:lnTo>
                <a:cubicBezTo>
                  <a:pt x="220" y="388"/>
                  <a:pt x="220" y="391"/>
                  <a:pt x="220" y="393"/>
                </a:cubicBezTo>
                <a:lnTo>
                  <a:pt x="219" y="396"/>
                </a:lnTo>
                <a:lnTo>
                  <a:pt x="220" y="388"/>
                </a:lnTo>
                <a:lnTo>
                  <a:pt x="220" y="390"/>
                </a:lnTo>
                <a:lnTo>
                  <a:pt x="124" y="390"/>
                </a:lnTo>
                <a:lnTo>
                  <a:pt x="124" y="388"/>
                </a:lnTo>
                <a:cubicBezTo>
                  <a:pt x="124" y="386"/>
                  <a:pt x="124" y="383"/>
                  <a:pt x="125" y="381"/>
                </a:cubicBezTo>
                <a:lnTo>
                  <a:pt x="125" y="378"/>
                </a:lnTo>
                <a:lnTo>
                  <a:pt x="124" y="385"/>
                </a:lnTo>
                <a:lnTo>
                  <a:pt x="124" y="382"/>
                </a:lnTo>
                <a:lnTo>
                  <a:pt x="124" y="380"/>
                </a:lnTo>
                <a:lnTo>
                  <a:pt x="220" y="380"/>
                </a:lnTo>
                <a:lnTo>
                  <a:pt x="220" y="389"/>
                </a:lnTo>
                <a:lnTo>
                  <a:pt x="220" y="390"/>
                </a:lnTo>
                <a:lnTo>
                  <a:pt x="220" y="393"/>
                </a:lnTo>
                <a:lnTo>
                  <a:pt x="220" y="394"/>
                </a:lnTo>
                <a:lnTo>
                  <a:pt x="124" y="394"/>
                </a:lnTo>
                <a:lnTo>
                  <a:pt x="124" y="392"/>
                </a:lnTo>
                <a:lnTo>
                  <a:pt x="124" y="390"/>
                </a:lnTo>
                <a:lnTo>
                  <a:pt x="220" y="390"/>
                </a:lnTo>
                <a:lnTo>
                  <a:pt x="220" y="392"/>
                </a:lnTo>
                <a:lnTo>
                  <a:pt x="220" y="394"/>
                </a:lnTo>
                <a:cubicBezTo>
                  <a:pt x="220" y="421"/>
                  <a:pt x="198" y="442"/>
                  <a:pt x="172" y="442"/>
                </a:cubicBezTo>
                <a:lnTo>
                  <a:pt x="171" y="442"/>
                </a:lnTo>
                <a:lnTo>
                  <a:pt x="219" y="399"/>
                </a:lnTo>
                <a:lnTo>
                  <a:pt x="218" y="406"/>
                </a:lnTo>
                <a:lnTo>
                  <a:pt x="218" y="410"/>
                </a:lnTo>
                <a:cubicBezTo>
                  <a:pt x="214" y="435"/>
                  <a:pt x="192" y="453"/>
                  <a:pt x="167" y="452"/>
                </a:cubicBezTo>
                <a:cubicBezTo>
                  <a:pt x="142" y="450"/>
                  <a:pt x="122" y="429"/>
                  <a:pt x="122" y="404"/>
                </a:cubicBezTo>
                <a:lnTo>
                  <a:pt x="122" y="402"/>
                </a:lnTo>
                <a:lnTo>
                  <a:pt x="122" y="399"/>
                </a:lnTo>
                <a:lnTo>
                  <a:pt x="122" y="396"/>
                </a:lnTo>
                <a:lnTo>
                  <a:pt x="122" y="394"/>
                </a:lnTo>
                <a:lnTo>
                  <a:pt x="216" y="410"/>
                </a:lnTo>
                <a:lnTo>
                  <a:pt x="215" y="411"/>
                </a:lnTo>
                <a:lnTo>
                  <a:pt x="217" y="404"/>
                </a:lnTo>
                <a:lnTo>
                  <a:pt x="217" y="404"/>
                </a:lnTo>
                <a:lnTo>
                  <a:pt x="216" y="409"/>
                </a:lnTo>
                <a:cubicBezTo>
                  <a:pt x="214" y="434"/>
                  <a:pt x="192" y="453"/>
                  <a:pt x="166" y="452"/>
                </a:cubicBezTo>
                <a:cubicBezTo>
                  <a:pt x="141" y="451"/>
                  <a:pt x="120" y="430"/>
                  <a:pt x="120" y="404"/>
                </a:cubicBezTo>
                <a:lnTo>
                  <a:pt x="120" y="402"/>
                </a:lnTo>
                <a:lnTo>
                  <a:pt x="120" y="399"/>
                </a:lnTo>
                <a:lnTo>
                  <a:pt x="168" y="447"/>
                </a:lnTo>
                <a:lnTo>
                  <a:pt x="166" y="447"/>
                </a:lnTo>
                <a:lnTo>
                  <a:pt x="214" y="409"/>
                </a:lnTo>
                <a:lnTo>
                  <a:pt x="213" y="411"/>
                </a:lnTo>
                <a:cubicBezTo>
                  <a:pt x="212" y="416"/>
                  <a:pt x="211" y="420"/>
                  <a:pt x="209" y="423"/>
                </a:cubicBezTo>
                <a:lnTo>
                  <a:pt x="208" y="425"/>
                </a:lnTo>
                <a:cubicBezTo>
                  <a:pt x="198" y="445"/>
                  <a:pt x="176" y="456"/>
                  <a:pt x="154" y="451"/>
                </a:cubicBezTo>
                <a:cubicBezTo>
                  <a:pt x="132" y="446"/>
                  <a:pt x="117" y="426"/>
                  <a:pt x="117" y="404"/>
                </a:cubicBezTo>
                <a:lnTo>
                  <a:pt x="117" y="402"/>
                </a:lnTo>
                <a:lnTo>
                  <a:pt x="118" y="411"/>
                </a:lnTo>
                <a:lnTo>
                  <a:pt x="117" y="409"/>
                </a:lnTo>
                <a:lnTo>
                  <a:pt x="212" y="399"/>
                </a:lnTo>
                <a:lnTo>
                  <a:pt x="212" y="401"/>
                </a:lnTo>
                <a:lnTo>
                  <a:pt x="212" y="404"/>
                </a:lnTo>
                <a:cubicBezTo>
                  <a:pt x="212" y="430"/>
                  <a:pt x="191" y="452"/>
                  <a:pt x="164" y="452"/>
                </a:cubicBezTo>
                <a:lnTo>
                  <a:pt x="162" y="452"/>
                </a:lnTo>
                <a:lnTo>
                  <a:pt x="160" y="452"/>
                </a:lnTo>
                <a:lnTo>
                  <a:pt x="157" y="452"/>
                </a:lnTo>
                <a:lnTo>
                  <a:pt x="205" y="396"/>
                </a:lnTo>
                <a:lnTo>
                  <a:pt x="205" y="399"/>
                </a:lnTo>
                <a:cubicBezTo>
                  <a:pt x="206" y="402"/>
                  <a:pt x="206" y="404"/>
                  <a:pt x="206" y="407"/>
                </a:cubicBezTo>
                <a:lnTo>
                  <a:pt x="206" y="409"/>
                </a:lnTo>
                <a:cubicBezTo>
                  <a:pt x="206" y="433"/>
                  <a:pt x="188" y="454"/>
                  <a:pt x="164" y="457"/>
                </a:cubicBezTo>
                <a:cubicBezTo>
                  <a:pt x="140" y="460"/>
                  <a:pt x="117" y="444"/>
                  <a:pt x="111" y="421"/>
                </a:cubicBezTo>
                <a:lnTo>
                  <a:pt x="110" y="414"/>
                </a:lnTo>
                <a:lnTo>
                  <a:pt x="109" y="410"/>
                </a:lnTo>
                <a:lnTo>
                  <a:pt x="111" y="419"/>
                </a:lnTo>
                <a:lnTo>
                  <a:pt x="110" y="416"/>
                </a:lnTo>
                <a:lnTo>
                  <a:pt x="113" y="422"/>
                </a:lnTo>
                <a:lnTo>
                  <a:pt x="113" y="421"/>
                </a:lnTo>
                <a:lnTo>
                  <a:pt x="203" y="399"/>
                </a:lnTo>
                <a:lnTo>
                  <a:pt x="203" y="401"/>
                </a:lnTo>
                <a:lnTo>
                  <a:pt x="203" y="411"/>
                </a:lnTo>
                <a:lnTo>
                  <a:pt x="203" y="410"/>
                </a:lnTo>
                <a:lnTo>
                  <a:pt x="203" y="413"/>
                </a:lnTo>
                <a:cubicBezTo>
                  <a:pt x="203" y="440"/>
                  <a:pt x="181" y="461"/>
                  <a:pt x="155" y="461"/>
                </a:cubicBezTo>
                <a:lnTo>
                  <a:pt x="154" y="461"/>
                </a:lnTo>
                <a:lnTo>
                  <a:pt x="202" y="413"/>
                </a:lnTo>
                <a:lnTo>
                  <a:pt x="202" y="418"/>
                </a:lnTo>
                <a:lnTo>
                  <a:pt x="202" y="421"/>
                </a:lnTo>
                <a:cubicBezTo>
                  <a:pt x="202" y="427"/>
                  <a:pt x="202" y="432"/>
                  <a:pt x="200" y="437"/>
                </a:cubicBezTo>
                <a:lnTo>
                  <a:pt x="200" y="438"/>
                </a:lnTo>
                <a:cubicBezTo>
                  <a:pt x="192" y="459"/>
                  <a:pt x="172" y="473"/>
                  <a:pt x="149" y="471"/>
                </a:cubicBezTo>
                <a:cubicBezTo>
                  <a:pt x="127" y="469"/>
                  <a:pt x="109" y="451"/>
                  <a:pt x="106" y="429"/>
                </a:cubicBezTo>
                <a:lnTo>
                  <a:pt x="106" y="428"/>
                </a:lnTo>
                <a:lnTo>
                  <a:pt x="105" y="422"/>
                </a:lnTo>
                <a:cubicBezTo>
                  <a:pt x="105" y="419"/>
                  <a:pt x="104" y="416"/>
                  <a:pt x="104" y="413"/>
                </a:cubicBezTo>
                <a:lnTo>
                  <a:pt x="104" y="409"/>
                </a:lnTo>
                <a:lnTo>
                  <a:pt x="199" y="421"/>
                </a:lnTo>
                <a:lnTo>
                  <a:pt x="199" y="423"/>
                </a:lnTo>
                <a:lnTo>
                  <a:pt x="200" y="411"/>
                </a:lnTo>
                <a:lnTo>
                  <a:pt x="200" y="413"/>
                </a:lnTo>
                <a:cubicBezTo>
                  <a:pt x="200" y="440"/>
                  <a:pt x="178" y="461"/>
                  <a:pt x="152" y="461"/>
                </a:cubicBezTo>
                <a:lnTo>
                  <a:pt x="151" y="461"/>
                </a:lnTo>
                <a:cubicBezTo>
                  <a:pt x="125" y="461"/>
                  <a:pt x="103" y="440"/>
                  <a:pt x="103" y="413"/>
                </a:cubicBezTo>
                <a:lnTo>
                  <a:pt x="103" y="410"/>
                </a:lnTo>
                <a:cubicBezTo>
                  <a:pt x="103" y="403"/>
                  <a:pt x="105" y="395"/>
                  <a:pt x="109" y="389"/>
                </a:cubicBezTo>
                <a:lnTo>
                  <a:pt x="109" y="388"/>
                </a:lnTo>
                <a:cubicBezTo>
                  <a:pt x="119" y="368"/>
                  <a:pt x="141" y="357"/>
                  <a:pt x="163" y="362"/>
                </a:cubicBezTo>
                <a:cubicBezTo>
                  <a:pt x="185" y="367"/>
                  <a:pt x="200" y="387"/>
                  <a:pt x="200" y="409"/>
                </a:cubicBezTo>
                <a:lnTo>
                  <a:pt x="200" y="406"/>
                </a:lnTo>
                <a:lnTo>
                  <a:pt x="200" y="416"/>
                </a:lnTo>
                <a:lnTo>
                  <a:pt x="200" y="420"/>
                </a:lnTo>
                <a:lnTo>
                  <a:pt x="200" y="423"/>
                </a:lnTo>
                <a:lnTo>
                  <a:pt x="104" y="423"/>
                </a:lnTo>
                <a:lnTo>
                  <a:pt x="104" y="421"/>
                </a:lnTo>
                <a:lnTo>
                  <a:pt x="104" y="418"/>
                </a:lnTo>
                <a:lnTo>
                  <a:pt x="200" y="418"/>
                </a:lnTo>
                <a:lnTo>
                  <a:pt x="200" y="420"/>
                </a:lnTo>
                <a:cubicBezTo>
                  <a:pt x="200" y="424"/>
                  <a:pt x="200" y="427"/>
                  <a:pt x="200" y="430"/>
                </a:cubicBezTo>
                <a:lnTo>
                  <a:pt x="199" y="432"/>
                </a:lnTo>
                <a:cubicBezTo>
                  <a:pt x="194" y="457"/>
                  <a:pt x="172" y="473"/>
                  <a:pt x="147" y="471"/>
                </a:cubicBezTo>
                <a:cubicBezTo>
                  <a:pt x="123" y="468"/>
                  <a:pt x="104" y="448"/>
                  <a:pt x="104" y="423"/>
                </a:cubicBezTo>
                <a:lnTo>
                  <a:pt x="104" y="420"/>
                </a:lnTo>
                <a:lnTo>
                  <a:pt x="104" y="418"/>
                </a:lnTo>
                <a:lnTo>
                  <a:pt x="200" y="418"/>
                </a:lnTo>
                <a:lnTo>
                  <a:pt x="200" y="420"/>
                </a:lnTo>
                <a:cubicBezTo>
                  <a:pt x="200" y="423"/>
                  <a:pt x="200" y="425"/>
                  <a:pt x="199" y="428"/>
                </a:cubicBezTo>
                <a:lnTo>
                  <a:pt x="199" y="431"/>
                </a:lnTo>
                <a:lnTo>
                  <a:pt x="199" y="418"/>
                </a:lnTo>
                <a:lnTo>
                  <a:pt x="200" y="423"/>
                </a:lnTo>
                <a:lnTo>
                  <a:pt x="152" y="380"/>
                </a:lnTo>
                <a:lnTo>
                  <a:pt x="152" y="380"/>
                </a:lnTo>
                <a:lnTo>
                  <a:pt x="104" y="428"/>
                </a:lnTo>
                <a:lnTo>
                  <a:pt x="105" y="427"/>
                </a:lnTo>
                <a:lnTo>
                  <a:pt x="104" y="421"/>
                </a:lnTo>
                <a:lnTo>
                  <a:pt x="103" y="411"/>
                </a:lnTo>
                <a:lnTo>
                  <a:pt x="103" y="409"/>
                </a:lnTo>
                <a:lnTo>
                  <a:pt x="197" y="424"/>
                </a:lnTo>
                <a:lnTo>
                  <a:pt x="197" y="426"/>
                </a:lnTo>
                <a:lnTo>
                  <a:pt x="199" y="410"/>
                </a:lnTo>
                <a:lnTo>
                  <a:pt x="199" y="414"/>
                </a:lnTo>
                <a:lnTo>
                  <a:pt x="199" y="419"/>
                </a:lnTo>
                <a:lnTo>
                  <a:pt x="199" y="423"/>
                </a:lnTo>
                <a:lnTo>
                  <a:pt x="104" y="414"/>
                </a:lnTo>
                <a:lnTo>
                  <a:pt x="105" y="409"/>
                </a:lnTo>
                <a:lnTo>
                  <a:pt x="105" y="407"/>
                </a:lnTo>
                <a:cubicBezTo>
                  <a:pt x="111" y="383"/>
                  <a:pt x="134" y="368"/>
                  <a:pt x="158" y="371"/>
                </a:cubicBezTo>
                <a:cubicBezTo>
                  <a:pt x="182" y="374"/>
                  <a:pt x="200" y="394"/>
                  <a:pt x="200" y="418"/>
                </a:cubicBezTo>
                <a:lnTo>
                  <a:pt x="200" y="423"/>
                </a:lnTo>
                <a:lnTo>
                  <a:pt x="200" y="434"/>
                </a:lnTo>
                <a:lnTo>
                  <a:pt x="199" y="438"/>
                </a:lnTo>
                <a:cubicBezTo>
                  <a:pt x="196" y="464"/>
                  <a:pt x="174" y="482"/>
                  <a:pt x="148" y="480"/>
                </a:cubicBezTo>
                <a:cubicBezTo>
                  <a:pt x="123" y="479"/>
                  <a:pt x="103" y="458"/>
                  <a:pt x="103" y="432"/>
                </a:cubicBezTo>
                <a:lnTo>
                  <a:pt x="103" y="431"/>
                </a:lnTo>
                <a:lnTo>
                  <a:pt x="104" y="438"/>
                </a:lnTo>
                <a:lnTo>
                  <a:pt x="103" y="435"/>
                </a:lnTo>
                <a:cubicBezTo>
                  <a:pt x="103" y="433"/>
                  <a:pt x="103" y="430"/>
                  <a:pt x="103" y="428"/>
                </a:cubicBezTo>
                <a:lnTo>
                  <a:pt x="103" y="422"/>
                </a:lnTo>
                <a:lnTo>
                  <a:pt x="103" y="418"/>
                </a:lnTo>
                <a:lnTo>
                  <a:pt x="199" y="418"/>
                </a:lnTo>
                <a:lnTo>
                  <a:pt x="199" y="422"/>
                </a:lnTo>
                <a:lnTo>
                  <a:pt x="199" y="433"/>
                </a:lnTo>
                <a:lnTo>
                  <a:pt x="198" y="438"/>
                </a:lnTo>
                <a:lnTo>
                  <a:pt x="198" y="425"/>
                </a:lnTo>
                <a:lnTo>
                  <a:pt x="198" y="428"/>
                </a:lnTo>
                <a:cubicBezTo>
                  <a:pt x="199" y="430"/>
                  <a:pt x="199" y="433"/>
                  <a:pt x="199" y="435"/>
                </a:cubicBezTo>
                <a:lnTo>
                  <a:pt x="199" y="437"/>
                </a:lnTo>
                <a:cubicBezTo>
                  <a:pt x="199" y="462"/>
                  <a:pt x="181" y="482"/>
                  <a:pt x="157" y="485"/>
                </a:cubicBezTo>
                <a:cubicBezTo>
                  <a:pt x="133" y="488"/>
                  <a:pt x="110" y="473"/>
                  <a:pt x="104" y="449"/>
                </a:cubicBezTo>
                <a:lnTo>
                  <a:pt x="103" y="443"/>
                </a:lnTo>
                <a:lnTo>
                  <a:pt x="103" y="440"/>
                </a:lnTo>
                <a:cubicBezTo>
                  <a:pt x="102" y="438"/>
                  <a:pt x="102" y="435"/>
                  <a:pt x="102" y="432"/>
                </a:cubicBezTo>
                <a:lnTo>
                  <a:pt x="102" y="429"/>
                </a:lnTo>
                <a:lnTo>
                  <a:pt x="104" y="445"/>
                </a:lnTo>
                <a:lnTo>
                  <a:pt x="104" y="443"/>
                </a:lnTo>
                <a:lnTo>
                  <a:pt x="197" y="428"/>
                </a:lnTo>
                <a:lnTo>
                  <a:pt x="197" y="432"/>
                </a:lnTo>
                <a:lnTo>
                  <a:pt x="197" y="437"/>
                </a:lnTo>
                <a:lnTo>
                  <a:pt x="197" y="442"/>
                </a:lnTo>
                <a:cubicBezTo>
                  <a:pt x="197" y="468"/>
                  <a:pt x="176" y="490"/>
                  <a:pt x="149" y="490"/>
                </a:cubicBezTo>
                <a:lnTo>
                  <a:pt x="149" y="490"/>
                </a:lnTo>
                <a:cubicBezTo>
                  <a:pt x="122" y="490"/>
                  <a:pt x="101" y="468"/>
                  <a:pt x="101" y="442"/>
                </a:cubicBezTo>
                <a:lnTo>
                  <a:pt x="101" y="439"/>
                </a:lnTo>
                <a:lnTo>
                  <a:pt x="101" y="437"/>
                </a:lnTo>
                <a:cubicBezTo>
                  <a:pt x="101" y="413"/>
                  <a:pt x="120" y="392"/>
                  <a:pt x="144" y="390"/>
                </a:cubicBezTo>
                <a:cubicBezTo>
                  <a:pt x="169" y="387"/>
                  <a:pt x="191" y="404"/>
                  <a:pt x="196" y="428"/>
                </a:cubicBezTo>
                <a:lnTo>
                  <a:pt x="196" y="430"/>
                </a:lnTo>
                <a:lnTo>
                  <a:pt x="197" y="434"/>
                </a:lnTo>
                <a:lnTo>
                  <a:pt x="199" y="440"/>
                </a:lnTo>
                <a:lnTo>
                  <a:pt x="199" y="442"/>
                </a:lnTo>
                <a:lnTo>
                  <a:pt x="104" y="451"/>
                </a:lnTo>
                <a:lnTo>
                  <a:pt x="104" y="450"/>
                </a:lnTo>
                <a:lnTo>
                  <a:pt x="105" y="458"/>
                </a:lnTo>
                <a:lnTo>
                  <a:pt x="104" y="455"/>
                </a:lnTo>
                <a:lnTo>
                  <a:pt x="151" y="495"/>
                </a:lnTo>
                <a:lnTo>
                  <a:pt x="151" y="495"/>
                </a:lnTo>
                <a:lnTo>
                  <a:pt x="149" y="495"/>
                </a:lnTo>
                <a:cubicBezTo>
                  <a:pt x="133" y="495"/>
                  <a:pt x="117" y="486"/>
                  <a:pt x="108" y="472"/>
                </a:cubicBezTo>
                <a:lnTo>
                  <a:pt x="105" y="467"/>
                </a:lnTo>
                <a:lnTo>
                  <a:pt x="146" y="490"/>
                </a:lnTo>
                <a:lnTo>
                  <a:pt x="144" y="490"/>
                </a:lnTo>
                <a:lnTo>
                  <a:pt x="141" y="490"/>
                </a:lnTo>
                <a:cubicBezTo>
                  <a:pt x="128" y="490"/>
                  <a:pt x="116" y="485"/>
                  <a:pt x="107" y="476"/>
                </a:cubicBezTo>
                <a:lnTo>
                  <a:pt x="104" y="473"/>
                </a:lnTo>
                <a:lnTo>
                  <a:pt x="113" y="480"/>
                </a:lnTo>
                <a:lnTo>
                  <a:pt x="111" y="479"/>
                </a:lnTo>
                <a:lnTo>
                  <a:pt x="183" y="443"/>
                </a:lnTo>
                <a:lnTo>
                  <a:pt x="183" y="441"/>
                </a:lnTo>
                <a:lnTo>
                  <a:pt x="183" y="447"/>
                </a:lnTo>
                <a:cubicBezTo>
                  <a:pt x="183" y="458"/>
                  <a:pt x="179" y="468"/>
                  <a:pt x="173" y="476"/>
                </a:cubicBezTo>
                <a:lnTo>
                  <a:pt x="169" y="481"/>
                </a:lnTo>
                <a:lnTo>
                  <a:pt x="178" y="465"/>
                </a:lnTo>
                <a:lnTo>
                  <a:pt x="177" y="468"/>
                </a:lnTo>
                <a:lnTo>
                  <a:pt x="178" y="455"/>
                </a:lnTo>
                <a:lnTo>
                  <a:pt x="178" y="456"/>
                </a:lnTo>
                <a:cubicBezTo>
                  <a:pt x="178" y="481"/>
                  <a:pt x="159" y="502"/>
                  <a:pt x="134" y="504"/>
                </a:cubicBezTo>
                <a:cubicBezTo>
                  <a:pt x="110" y="506"/>
                  <a:pt x="87" y="489"/>
                  <a:pt x="83" y="464"/>
                </a:cubicBezTo>
                <a:lnTo>
                  <a:pt x="83" y="461"/>
                </a:lnTo>
                <a:cubicBezTo>
                  <a:pt x="82" y="459"/>
                  <a:pt x="82" y="456"/>
                  <a:pt x="82" y="453"/>
                </a:cubicBezTo>
                <a:lnTo>
                  <a:pt x="82" y="449"/>
                </a:lnTo>
                <a:lnTo>
                  <a:pt x="82" y="444"/>
                </a:lnTo>
                <a:lnTo>
                  <a:pt x="82" y="442"/>
                </a:lnTo>
                <a:cubicBezTo>
                  <a:pt x="82" y="420"/>
                  <a:pt x="97" y="400"/>
                  <a:pt x="119" y="395"/>
                </a:cubicBezTo>
                <a:cubicBezTo>
                  <a:pt x="141" y="390"/>
                  <a:pt x="163" y="401"/>
                  <a:pt x="173" y="421"/>
                </a:cubicBezTo>
                <a:lnTo>
                  <a:pt x="173" y="422"/>
                </a:lnTo>
                <a:cubicBezTo>
                  <a:pt x="177" y="428"/>
                  <a:pt x="178" y="436"/>
                  <a:pt x="178" y="443"/>
                </a:cubicBezTo>
                <a:lnTo>
                  <a:pt x="178" y="447"/>
                </a:lnTo>
                <a:cubicBezTo>
                  <a:pt x="178" y="450"/>
                  <a:pt x="178" y="454"/>
                  <a:pt x="177" y="457"/>
                </a:cubicBezTo>
                <a:lnTo>
                  <a:pt x="176" y="462"/>
                </a:lnTo>
                <a:lnTo>
                  <a:pt x="177" y="451"/>
                </a:lnTo>
                <a:lnTo>
                  <a:pt x="177" y="456"/>
                </a:lnTo>
                <a:cubicBezTo>
                  <a:pt x="177" y="483"/>
                  <a:pt x="156" y="504"/>
                  <a:pt x="129" y="504"/>
                </a:cubicBezTo>
                <a:lnTo>
                  <a:pt x="128" y="504"/>
                </a:lnTo>
                <a:cubicBezTo>
                  <a:pt x="113" y="504"/>
                  <a:pt x="99" y="497"/>
                  <a:pt x="90" y="485"/>
                </a:cubicBezTo>
                <a:cubicBezTo>
                  <a:pt x="81" y="473"/>
                  <a:pt x="78" y="458"/>
                  <a:pt x="82" y="443"/>
                </a:cubicBezTo>
                <a:lnTo>
                  <a:pt x="83" y="438"/>
                </a:lnTo>
                <a:lnTo>
                  <a:pt x="84" y="436"/>
                </a:lnTo>
                <a:cubicBezTo>
                  <a:pt x="91" y="414"/>
                  <a:pt x="114" y="400"/>
                  <a:pt x="137" y="404"/>
                </a:cubicBezTo>
                <a:cubicBezTo>
                  <a:pt x="160" y="408"/>
                  <a:pt x="177" y="428"/>
                  <a:pt x="177" y="451"/>
                </a:cubicBezTo>
                <a:lnTo>
                  <a:pt x="177" y="459"/>
                </a:lnTo>
                <a:lnTo>
                  <a:pt x="176" y="469"/>
                </a:lnTo>
                <a:lnTo>
                  <a:pt x="175" y="473"/>
                </a:lnTo>
                <a:lnTo>
                  <a:pt x="176" y="463"/>
                </a:lnTo>
                <a:lnTo>
                  <a:pt x="176" y="466"/>
                </a:lnTo>
                <a:lnTo>
                  <a:pt x="85" y="445"/>
                </a:lnTo>
                <a:lnTo>
                  <a:pt x="86" y="443"/>
                </a:lnTo>
                <a:lnTo>
                  <a:pt x="82" y="456"/>
                </a:lnTo>
                <a:lnTo>
                  <a:pt x="82" y="453"/>
                </a:lnTo>
                <a:lnTo>
                  <a:pt x="177" y="470"/>
                </a:lnTo>
                <a:lnTo>
                  <a:pt x="176" y="473"/>
                </a:lnTo>
                <a:lnTo>
                  <a:pt x="176" y="475"/>
                </a:lnTo>
                <a:cubicBezTo>
                  <a:pt x="171" y="500"/>
                  <a:pt x="148" y="516"/>
                  <a:pt x="124" y="514"/>
                </a:cubicBezTo>
                <a:cubicBezTo>
                  <a:pt x="99" y="511"/>
                  <a:pt x="80" y="491"/>
                  <a:pt x="80" y="466"/>
                </a:cubicBezTo>
                <a:lnTo>
                  <a:pt x="80" y="464"/>
                </a:lnTo>
                <a:cubicBezTo>
                  <a:pt x="80" y="461"/>
                  <a:pt x="81" y="459"/>
                  <a:pt x="81" y="456"/>
                </a:cubicBezTo>
                <a:lnTo>
                  <a:pt x="82" y="453"/>
                </a:lnTo>
                <a:cubicBezTo>
                  <a:pt x="85" y="430"/>
                  <a:pt x="106" y="413"/>
                  <a:pt x="129" y="413"/>
                </a:cubicBezTo>
                <a:lnTo>
                  <a:pt x="129" y="413"/>
                </a:lnTo>
                <a:cubicBezTo>
                  <a:pt x="144" y="413"/>
                  <a:pt x="157" y="419"/>
                  <a:pt x="167" y="431"/>
                </a:cubicBezTo>
                <a:cubicBezTo>
                  <a:pt x="176" y="442"/>
                  <a:pt x="179" y="456"/>
                  <a:pt x="177" y="470"/>
                </a:cubicBezTo>
                <a:lnTo>
                  <a:pt x="176" y="475"/>
                </a:lnTo>
                <a:cubicBezTo>
                  <a:pt x="171" y="498"/>
                  <a:pt x="151" y="514"/>
                  <a:pt x="128" y="514"/>
                </a:cubicBezTo>
                <a:lnTo>
                  <a:pt x="128" y="514"/>
                </a:lnTo>
                <a:lnTo>
                  <a:pt x="175" y="457"/>
                </a:lnTo>
                <a:lnTo>
                  <a:pt x="175" y="457"/>
                </a:lnTo>
                <a:lnTo>
                  <a:pt x="176" y="459"/>
                </a:lnTo>
                <a:lnTo>
                  <a:pt x="129" y="422"/>
                </a:lnTo>
                <a:lnTo>
                  <a:pt x="129" y="422"/>
                </a:lnTo>
                <a:lnTo>
                  <a:pt x="81" y="470"/>
                </a:lnTo>
                <a:lnTo>
                  <a:pt x="81" y="467"/>
                </a:lnTo>
                <a:lnTo>
                  <a:pt x="84" y="483"/>
                </a:lnTo>
                <a:lnTo>
                  <a:pt x="83" y="481"/>
                </a:lnTo>
                <a:lnTo>
                  <a:pt x="177" y="466"/>
                </a:lnTo>
                <a:lnTo>
                  <a:pt x="177" y="470"/>
                </a:lnTo>
                <a:lnTo>
                  <a:pt x="177" y="475"/>
                </a:lnTo>
                <a:cubicBezTo>
                  <a:pt x="177" y="500"/>
                  <a:pt x="158" y="521"/>
                  <a:pt x="134" y="523"/>
                </a:cubicBezTo>
                <a:cubicBezTo>
                  <a:pt x="109" y="526"/>
                  <a:pt x="87" y="509"/>
                  <a:pt x="82" y="485"/>
                </a:cubicBezTo>
                <a:lnTo>
                  <a:pt x="81" y="482"/>
                </a:lnTo>
                <a:cubicBezTo>
                  <a:pt x="81" y="479"/>
                  <a:pt x="80" y="476"/>
                  <a:pt x="80" y="473"/>
                </a:cubicBezTo>
                <a:lnTo>
                  <a:pt x="80" y="470"/>
                </a:lnTo>
                <a:lnTo>
                  <a:pt x="176" y="470"/>
                </a:lnTo>
                <a:lnTo>
                  <a:pt x="176" y="475"/>
                </a:lnTo>
                <a:lnTo>
                  <a:pt x="176" y="480"/>
                </a:lnTo>
                <a:lnTo>
                  <a:pt x="82" y="468"/>
                </a:lnTo>
                <a:lnTo>
                  <a:pt x="82" y="469"/>
                </a:lnTo>
                <a:lnTo>
                  <a:pt x="82" y="466"/>
                </a:lnTo>
                <a:cubicBezTo>
                  <a:pt x="87" y="442"/>
                  <a:pt x="110" y="425"/>
                  <a:pt x="134" y="428"/>
                </a:cubicBezTo>
                <a:cubicBezTo>
                  <a:pt x="159" y="430"/>
                  <a:pt x="177" y="451"/>
                  <a:pt x="177" y="475"/>
                </a:cubicBezTo>
                <a:lnTo>
                  <a:pt x="177" y="485"/>
                </a:lnTo>
                <a:lnTo>
                  <a:pt x="177" y="490"/>
                </a:lnTo>
                <a:cubicBezTo>
                  <a:pt x="174" y="512"/>
                  <a:pt x="157" y="530"/>
                  <a:pt x="134" y="533"/>
                </a:cubicBezTo>
                <a:cubicBezTo>
                  <a:pt x="112" y="535"/>
                  <a:pt x="91" y="522"/>
                  <a:pt x="83" y="500"/>
                </a:cubicBezTo>
                <a:lnTo>
                  <a:pt x="83" y="499"/>
                </a:lnTo>
                <a:cubicBezTo>
                  <a:pt x="82" y="496"/>
                  <a:pt x="81" y="493"/>
                  <a:pt x="81" y="490"/>
                </a:cubicBezTo>
                <a:lnTo>
                  <a:pt x="80" y="487"/>
                </a:lnTo>
                <a:cubicBezTo>
                  <a:pt x="80" y="482"/>
                  <a:pt x="80" y="478"/>
                  <a:pt x="80" y="473"/>
                </a:cubicBezTo>
                <a:lnTo>
                  <a:pt x="81" y="470"/>
                </a:lnTo>
                <a:cubicBezTo>
                  <a:pt x="82" y="465"/>
                  <a:pt x="83" y="460"/>
                  <a:pt x="86" y="455"/>
                </a:cubicBezTo>
                <a:lnTo>
                  <a:pt x="86" y="454"/>
                </a:lnTo>
                <a:cubicBezTo>
                  <a:pt x="96" y="434"/>
                  <a:pt x="118" y="424"/>
                  <a:pt x="140" y="429"/>
                </a:cubicBezTo>
                <a:cubicBezTo>
                  <a:pt x="162" y="434"/>
                  <a:pt x="177" y="453"/>
                  <a:pt x="177" y="475"/>
                </a:cubicBezTo>
                <a:lnTo>
                  <a:pt x="177" y="478"/>
                </a:lnTo>
                <a:lnTo>
                  <a:pt x="177" y="488"/>
                </a:lnTo>
                <a:lnTo>
                  <a:pt x="176" y="487"/>
                </a:lnTo>
                <a:lnTo>
                  <a:pt x="176" y="489"/>
                </a:lnTo>
                <a:lnTo>
                  <a:pt x="80" y="489"/>
                </a:lnTo>
                <a:lnTo>
                  <a:pt x="81" y="482"/>
                </a:lnTo>
                <a:lnTo>
                  <a:pt x="81" y="483"/>
                </a:lnTo>
                <a:lnTo>
                  <a:pt x="81" y="478"/>
                </a:lnTo>
                <a:lnTo>
                  <a:pt x="81" y="475"/>
                </a:lnTo>
                <a:lnTo>
                  <a:pt x="172" y="497"/>
                </a:lnTo>
                <a:lnTo>
                  <a:pt x="171" y="498"/>
                </a:lnTo>
                <a:lnTo>
                  <a:pt x="176" y="483"/>
                </a:lnTo>
                <a:lnTo>
                  <a:pt x="175" y="489"/>
                </a:lnTo>
                <a:lnTo>
                  <a:pt x="174" y="494"/>
                </a:lnTo>
                <a:lnTo>
                  <a:pt x="127" y="437"/>
                </a:lnTo>
                <a:lnTo>
                  <a:pt x="130" y="437"/>
                </a:lnTo>
                <a:lnTo>
                  <a:pt x="133" y="437"/>
                </a:lnTo>
                <a:cubicBezTo>
                  <a:pt x="148" y="437"/>
                  <a:pt x="161" y="444"/>
                  <a:pt x="170" y="455"/>
                </a:cubicBezTo>
                <a:cubicBezTo>
                  <a:pt x="180" y="466"/>
                  <a:pt x="183" y="481"/>
                  <a:pt x="180" y="495"/>
                </a:cubicBezTo>
                <a:lnTo>
                  <a:pt x="178" y="502"/>
                </a:lnTo>
                <a:lnTo>
                  <a:pt x="177" y="507"/>
                </a:lnTo>
                <a:lnTo>
                  <a:pt x="176" y="511"/>
                </a:lnTo>
                <a:cubicBezTo>
                  <a:pt x="170" y="534"/>
                  <a:pt x="148" y="550"/>
                  <a:pt x="124" y="547"/>
                </a:cubicBezTo>
                <a:cubicBezTo>
                  <a:pt x="100" y="544"/>
                  <a:pt x="81" y="523"/>
                  <a:pt x="81" y="499"/>
                </a:cubicBezTo>
                <a:lnTo>
                  <a:pt x="81" y="498"/>
                </a:lnTo>
                <a:lnTo>
                  <a:pt x="81" y="494"/>
                </a:lnTo>
                <a:lnTo>
                  <a:pt x="82" y="504"/>
                </a:lnTo>
                <a:lnTo>
                  <a:pt x="82" y="500"/>
                </a:lnTo>
                <a:lnTo>
                  <a:pt x="81" y="495"/>
                </a:lnTo>
                <a:lnTo>
                  <a:pt x="127" y="533"/>
                </a:lnTo>
                <a:lnTo>
                  <a:pt x="122" y="533"/>
                </a:lnTo>
                <a:lnTo>
                  <a:pt x="166" y="504"/>
                </a:lnTo>
                <a:lnTo>
                  <a:pt x="164" y="509"/>
                </a:lnTo>
                <a:lnTo>
                  <a:pt x="168" y="499"/>
                </a:lnTo>
                <a:lnTo>
                  <a:pt x="167" y="502"/>
                </a:lnTo>
                <a:lnTo>
                  <a:pt x="166" y="505"/>
                </a:lnTo>
                <a:lnTo>
                  <a:pt x="167" y="497"/>
                </a:lnTo>
                <a:lnTo>
                  <a:pt x="167" y="499"/>
                </a:lnTo>
                <a:lnTo>
                  <a:pt x="72" y="487"/>
                </a:lnTo>
                <a:lnTo>
                  <a:pt x="73" y="485"/>
                </a:lnTo>
                <a:lnTo>
                  <a:pt x="71" y="497"/>
                </a:lnTo>
                <a:lnTo>
                  <a:pt x="71" y="494"/>
                </a:lnTo>
                <a:lnTo>
                  <a:pt x="162" y="516"/>
                </a:lnTo>
                <a:lnTo>
                  <a:pt x="161" y="518"/>
                </a:lnTo>
                <a:lnTo>
                  <a:pt x="166" y="506"/>
                </a:lnTo>
                <a:lnTo>
                  <a:pt x="165" y="508"/>
                </a:lnTo>
                <a:lnTo>
                  <a:pt x="118" y="451"/>
                </a:lnTo>
                <a:lnTo>
                  <a:pt x="118" y="451"/>
                </a:lnTo>
                <a:lnTo>
                  <a:pt x="119" y="451"/>
                </a:lnTo>
                <a:cubicBezTo>
                  <a:pt x="146" y="451"/>
                  <a:pt x="167" y="472"/>
                  <a:pt x="167" y="499"/>
                </a:cubicBezTo>
                <a:lnTo>
                  <a:pt x="167" y="502"/>
                </a:lnTo>
                <a:cubicBezTo>
                  <a:pt x="167" y="506"/>
                  <a:pt x="167" y="510"/>
                  <a:pt x="166" y="514"/>
                </a:cubicBezTo>
                <a:lnTo>
                  <a:pt x="166" y="516"/>
                </a:lnTo>
                <a:cubicBezTo>
                  <a:pt x="160" y="539"/>
                  <a:pt x="137" y="555"/>
                  <a:pt x="113" y="552"/>
                </a:cubicBezTo>
                <a:cubicBezTo>
                  <a:pt x="89" y="549"/>
                  <a:pt x="71" y="528"/>
                  <a:pt x="71" y="504"/>
                </a:cubicBezTo>
                <a:lnTo>
                  <a:pt x="71" y="501"/>
                </a:lnTo>
                <a:lnTo>
                  <a:pt x="72" y="511"/>
                </a:lnTo>
                <a:lnTo>
                  <a:pt x="71" y="508"/>
                </a:lnTo>
                <a:lnTo>
                  <a:pt x="166" y="504"/>
                </a:lnTo>
                <a:lnTo>
                  <a:pt x="166" y="504"/>
                </a:lnTo>
                <a:lnTo>
                  <a:pt x="166" y="507"/>
                </a:lnTo>
                <a:lnTo>
                  <a:pt x="166" y="508"/>
                </a:lnTo>
                <a:lnTo>
                  <a:pt x="70" y="508"/>
                </a:lnTo>
                <a:lnTo>
                  <a:pt x="70" y="509"/>
                </a:lnTo>
                <a:lnTo>
                  <a:pt x="70" y="503"/>
                </a:lnTo>
                <a:lnTo>
                  <a:pt x="165" y="504"/>
                </a:lnTo>
                <a:lnTo>
                  <a:pt x="165" y="509"/>
                </a:lnTo>
                <a:cubicBezTo>
                  <a:pt x="162" y="533"/>
                  <a:pt x="142" y="552"/>
                  <a:pt x="117" y="552"/>
                </a:cubicBezTo>
                <a:lnTo>
                  <a:pt x="115" y="552"/>
                </a:lnTo>
                <a:lnTo>
                  <a:pt x="114" y="552"/>
                </a:lnTo>
                <a:cubicBezTo>
                  <a:pt x="91" y="552"/>
                  <a:pt x="71" y="535"/>
                  <a:pt x="67" y="512"/>
                </a:cubicBezTo>
                <a:lnTo>
                  <a:pt x="67" y="513"/>
                </a:lnTo>
                <a:lnTo>
                  <a:pt x="67" y="511"/>
                </a:lnTo>
                <a:lnTo>
                  <a:pt x="161" y="504"/>
                </a:lnTo>
                <a:lnTo>
                  <a:pt x="161" y="508"/>
                </a:lnTo>
                <a:lnTo>
                  <a:pt x="160" y="513"/>
                </a:lnTo>
                <a:cubicBezTo>
                  <a:pt x="158" y="538"/>
                  <a:pt x="137" y="556"/>
                  <a:pt x="112" y="556"/>
                </a:cubicBezTo>
                <a:lnTo>
                  <a:pt x="111" y="556"/>
                </a:lnTo>
                <a:lnTo>
                  <a:pt x="158" y="518"/>
                </a:lnTo>
                <a:lnTo>
                  <a:pt x="157" y="523"/>
                </a:lnTo>
                <a:cubicBezTo>
                  <a:pt x="153" y="545"/>
                  <a:pt x="133" y="561"/>
                  <a:pt x="110" y="561"/>
                </a:cubicBezTo>
                <a:lnTo>
                  <a:pt x="108" y="561"/>
                </a:lnTo>
                <a:cubicBezTo>
                  <a:pt x="84" y="561"/>
                  <a:pt x="63" y="543"/>
                  <a:pt x="61" y="518"/>
                </a:cubicBezTo>
                <a:lnTo>
                  <a:pt x="60" y="513"/>
                </a:lnTo>
                <a:lnTo>
                  <a:pt x="108" y="556"/>
                </a:lnTo>
                <a:lnTo>
                  <a:pt x="107" y="556"/>
                </a:lnTo>
                <a:lnTo>
                  <a:pt x="107" y="556"/>
                </a:lnTo>
                <a:cubicBezTo>
                  <a:pt x="84" y="556"/>
                  <a:pt x="63" y="540"/>
                  <a:pt x="60" y="516"/>
                </a:cubicBezTo>
                <a:lnTo>
                  <a:pt x="59" y="513"/>
                </a:lnTo>
                <a:cubicBezTo>
                  <a:pt x="59" y="511"/>
                  <a:pt x="58" y="508"/>
                  <a:pt x="58" y="505"/>
                </a:cubicBezTo>
                <a:lnTo>
                  <a:pt x="58" y="504"/>
                </a:lnTo>
                <a:cubicBezTo>
                  <a:pt x="58" y="478"/>
                  <a:pt x="78" y="457"/>
                  <a:pt x="104" y="456"/>
                </a:cubicBezTo>
                <a:cubicBezTo>
                  <a:pt x="129" y="455"/>
                  <a:pt x="151" y="473"/>
                  <a:pt x="154" y="499"/>
                </a:cubicBezTo>
                <a:lnTo>
                  <a:pt x="155" y="508"/>
                </a:lnTo>
                <a:lnTo>
                  <a:pt x="155" y="513"/>
                </a:lnTo>
                <a:cubicBezTo>
                  <a:pt x="155" y="540"/>
                  <a:pt x="133" y="561"/>
                  <a:pt x="107" y="561"/>
                </a:cubicBezTo>
                <a:lnTo>
                  <a:pt x="105" y="561"/>
                </a:lnTo>
                <a:lnTo>
                  <a:pt x="153" y="504"/>
                </a:lnTo>
                <a:lnTo>
                  <a:pt x="153" y="507"/>
                </a:lnTo>
                <a:cubicBezTo>
                  <a:pt x="154" y="510"/>
                  <a:pt x="154" y="513"/>
                  <a:pt x="154" y="516"/>
                </a:cubicBezTo>
                <a:lnTo>
                  <a:pt x="154" y="518"/>
                </a:lnTo>
                <a:cubicBezTo>
                  <a:pt x="154" y="544"/>
                  <a:pt x="132" y="566"/>
                  <a:pt x="106" y="566"/>
                </a:cubicBezTo>
                <a:lnTo>
                  <a:pt x="105" y="566"/>
                </a:lnTo>
                <a:cubicBezTo>
                  <a:pt x="91" y="566"/>
                  <a:pt x="78" y="560"/>
                  <a:pt x="69" y="549"/>
                </a:cubicBezTo>
                <a:cubicBezTo>
                  <a:pt x="60" y="538"/>
                  <a:pt x="56" y="524"/>
                  <a:pt x="58" y="510"/>
                </a:cubicBezTo>
                <a:lnTo>
                  <a:pt x="59" y="507"/>
                </a:lnTo>
                <a:lnTo>
                  <a:pt x="58" y="515"/>
                </a:lnTo>
                <a:lnTo>
                  <a:pt x="58" y="513"/>
                </a:lnTo>
                <a:lnTo>
                  <a:pt x="154" y="513"/>
                </a:lnTo>
                <a:lnTo>
                  <a:pt x="154" y="522"/>
                </a:lnTo>
                <a:lnTo>
                  <a:pt x="153" y="527"/>
                </a:lnTo>
                <a:lnTo>
                  <a:pt x="153" y="516"/>
                </a:lnTo>
                <a:lnTo>
                  <a:pt x="153" y="520"/>
                </a:lnTo>
                <a:cubicBezTo>
                  <a:pt x="154" y="522"/>
                  <a:pt x="154" y="524"/>
                  <a:pt x="154" y="526"/>
                </a:cubicBezTo>
                <a:lnTo>
                  <a:pt x="154" y="527"/>
                </a:lnTo>
                <a:lnTo>
                  <a:pt x="58" y="527"/>
                </a:lnTo>
                <a:lnTo>
                  <a:pt x="58" y="525"/>
                </a:lnTo>
                <a:lnTo>
                  <a:pt x="58" y="520"/>
                </a:lnTo>
                <a:lnTo>
                  <a:pt x="58" y="516"/>
                </a:lnTo>
                <a:lnTo>
                  <a:pt x="58" y="513"/>
                </a:lnTo>
                <a:lnTo>
                  <a:pt x="152" y="529"/>
                </a:lnTo>
                <a:lnTo>
                  <a:pt x="151" y="530"/>
                </a:lnTo>
                <a:lnTo>
                  <a:pt x="153" y="523"/>
                </a:lnTo>
                <a:lnTo>
                  <a:pt x="152" y="526"/>
                </a:lnTo>
                <a:lnTo>
                  <a:pt x="105" y="470"/>
                </a:lnTo>
                <a:lnTo>
                  <a:pt x="105" y="470"/>
                </a:lnTo>
                <a:cubicBezTo>
                  <a:pt x="132" y="470"/>
                  <a:pt x="153" y="491"/>
                  <a:pt x="153" y="518"/>
                </a:cubicBezTo>
                <a:lnTo>
                  <a:pt x="153" y="523"/>
                </a:lnTo>
                <a:lnTo>
                  <a:pt x="153" y="527"/>
                </a:lnTo>
                <a:cubicBezTo>
                  <a:pt x="153" y="554"/>
                  <a:pt x="132" y="575"/>
                  <a:pt x="105" y="575"/>
                </a:cubicBezTo>
                <a:lnTo>
                  <a:pt x="104" y="575"/>
                </a:lnTo>
                <a:lnTo>
                  <a:pt x="103" y="575"/>
                </a:lnTo>
                <a:cubicBezTo>
                  <a:pt x="76" y="575"/>
                  <a:pt x="55" y="554"/>
                  <a:pt x="55" y="527"/>
                </a:cubicBezTo>
                <a:lnTo>
                  <a:pt x="55" y="522"/>
                </a:lnTo>
                <a:lnTo>
                  <a:pt x="55" y="518"/>
                </a:lnTo>
                <a:lnTo>
                  <a:pt x="151" y="524"/>
                </a:lnTo>
                <a:lnTo>
                  <a:pt x="150" y="522"/>
                </a:lnTo>
                <a:lnTo>
                  <a:pt x="150" y="527"/>
                </a:lnTo>
                <a:cubicBezTo>
                  <a:pt x="150" y="531"/>
                  <a:pt x="150" y="534"/>
                  <a:pt x="150" y="537"/>
                </a:cubicBezTo>
                <a:lnTo>
                  <a:pt x="149" y="539"/>
                </a:lnTo>
                <a:lnTo>
                  <a:pt x="149" y="542"/>
                </a:lnTo>
                <a:lnTo>
                  <a:pt x="149" y="528"/>
                </a:lnTo>
                <a:lnTo>
                  <a:pt x="150" y="537"/>
                </a:lnTo>
                <a:lnTo>
                  <a:pt x="150" y="542"/>
                </a:lnTo>
                <a:cubicBezTo>
                  <a:pt x="150" y="563"/>
                  <a:pt x="136" y="582"/>
                  <a:pt x="116" y="588"/>
                </a:cubicBezTo>
                <a:cubicBezTo>
                  <a:pt x="96" y="594"/>
                  <a:pt x="74" y="586"/>
                  <a:pt x="62" y="569"/>
                </a:cubicBezTo>
                <a:lnTo>
                  <a:pt x="61" y="567"/>
                </a:lnTo>
                <a:cubicBezTo>
                  <a:pt x="58" y="563"/>
                  <a:pt x="56" y="558"/>
                  <a:pt x="55" y="554"/>
                </a:cubicBezTo>
                <a:lnTo>
                  <a:pt x="54" y="550"/>
                </a:lnTo>
                <a:cubicBezTo>
                  <a:pt x="53" y="546"/>
                  <a:pt x="52" y="541"/>
                  <a:pt x="52" y="537"/>
                </a:cubicBezTo>
                <a:lnTo>
                  <a:pt x="52" y="537"/>
                </a:lnTo>
                <a:lnTo>
                  <a:pt x="52" y="533"/>
                </a:lnTo>
                <a:cubicBezTo>
                  <a:pt x="50" y="519"/>
                  <a:pt x="55" y="506"/>
                  <a:pt x="64" y="495"/>
                </a:cubicBezTo>
                <a:cubicBezTo>
                  <a:pt x="73" y="485"/>
                  <a:pt x="86" y="479"/>
                  <a:pt x="99" y="479"/>
                </a:cubicBezTo>
                <a:lnTo>
                  <a:pt x="100" y="479"/>
                </a:lnTo>
                <a:cubicBezTo>
                  <a:pt x="114" y="479"/>
                  <a:pt x="126" y="485"/>
                  <a:pt x="136" y="495"/>
                </a:cubicBezTo>
                <a:cubicBezTo>
                  <a:pt x="145" y="504"/>
                  <a:pt x="149" y="517"/>
                  <a:pt x="148" y="531"/>
                </a:cubicBezTo>
                <a:lnTo>
                  <a:pt x="148" y="540"/>
                </a:lnTo>
                <a:lnTo>
                  <a:pt x="147" y="539"/>
                </a:lnTo>
                <a:lnTo>
                  <a:pt x="147" y="542"/>
                </a:lnTo>
                <a:lnTo>
                  <a:pt x="53" y="530"/>
                </a:lnTo>
                <a:lnTo>
                  <a:pt x="53" y="528"/>
                </a:lnTo>
                <a:lnTo>
                  <a:pt x="52" y="540"/>
                </a:lnTo>
                <a:lnTo>
                  <a:pt x="52" y="537"/>
                </a:lnTo>
                <a:cubicBezTo>
                  <a:pt x="52" y="513"/>
                  <a:pt x="70" y="492"/>
                  <a:pt x="94" y="489"/>
                </a:cubicBezTo>
                <a:cubicBezTo>
                  <a:pt x="118" y="486"/>
                  <a:pt x="141" y="502"/>
                  <a:pt x="147" y="525"/>
                </a:cubicBezTo>
                <a:lnTo>
                  <a:pt x="147" y="527"/>
                </a:lnTo>
                <a:cubicBezTo>
                  <a:pt x="148" y="531"/>
                  <a:pt x="148" y="535"/>
                  <a:pt x="148" y="539"/>
                </a:cubicBezTo>
                <a:lnTo>
                  <a:pt x="148" y="542"/>
                </a:lnTo>
                <a:lnTo>
                  <a:pt x="148" y="535"/>
                </a:lnTo>
                <a:lnTo>
                  <a:pt x="148" y="538"/>
                </a:lnTo>
                <a:cubicBezTo>
                  <a:pt x="149" y="540"/>
                  <a:pt x="149" y="543"/>
                  <a:pt x="149" y="545"/>
                </a:cubicBezTo>
                <a:lnTo>
                  <a:pt x="149" y="546"/>
                </a:lnTo>
                <a:lnTo>
                  <a:pt x="53" y="546"/>
                </a:lnTo>
                <a:lnTo>
                  <a:pt x="53" y="544"/>
                </a:lnTo>
                <a:lnTo>
                  <a:pt x="53" y="539"/>
                </a:lnTo>
                <a:lnTo>
                  <a:pt x="53" y="534"/>
                </a:lnTo>
                <a:lnTo>
                  <a:pt x="53" y="532"/>
                </a:lnTo>
                <a:lnTo>
                  <a:pt x="149" y="532"/>
                </a:lnTo>
                <a:lnTo>
                  <a:pt x="149" y="534"/>
                </a:lnTo>
                <a:lnTo>
                  <a:pt x="149" y="544"/>
                </a:lnTo>
                <a:lnTo>
                  <a:pt x="148" y="543"/>
                </a:lnTo>
                <a:lnTo>
                  <a:pt x="148" y="546"/>
                </a:lnTo>
                <a:cubicBezTo>
                  <a:pt x="148" y="569"/>
                  <a:pt x="133" y="588"/>
                  <a:pt x="111" y="593"/>
                </a:cubicBezTo>
                <a:cubicBezTo>
                  <a:pt x="90" y="598"/>
                  <a:pt x="67" y="588"/>
                  <a:pt x="58" y="568"/>
                </a:cubicBezTo>
                <a:lnTo>
                  <a:pt x="58" y="569"/>
                </a:lnTo>
                <a:lnTo>
                  <a:pt x="57" y="567"/>
                </a:lnTo>
                <a:lnTo>
                  <a:pt x="98" y="590"/>
                </a:lnTo>
                <a:lnTo>
                  <a:pt x="96" y="590"/>
                </a:lnTo>
                <a:lnTo>
                  <a:pt x="141" y="560"/>
                </a:lnTo>
                <a:lnTo>
                  <a:pt x="138" y="566"/>
                </a:lnTo>
                <a:lnTo>
                  <a:pt x="137" y="568"/>
                </a:lnTo>
                <a:lnTo>
                  <a:pt x="94" y="498"/>
                </a:lnTo>
                <a:lnTo>
                  <a:pt x="95" y="498"/>
                </a:lnTo>
                <a:cubicBezTo>
                  <a:pt x="109" y="498"/>
                  <a:pt x="122" y="504"/>
                  <a:pt x="131" y="514"/>
                </a:cubicBezTo>
                <a:cubicBezTo>
                  <a:pt x="140" y="525"/>
                  <a:pt x="144" y="538"/>
                  <a:pt x="143" y="552"/>
                </a:cubicBezTo>
                <a:lnTo>
                  <a:pt x="142" y="556"/>
                </a:lnTo>
                <a:lnTo>
                  <a:pt x="142" y="556"/>
                </a:lnTo>
                <a:lnTo>
                  <a:pt x="142" y="559"/>
                </a:lnTo>
                <a:cubicBezTo>
                  <a:pt x="142" y="565"/>
                  <a:pt x="141" y="570"/>
                  <a:pt x="140" y="575"/>
                </a:cubicBezTo>
                <a:lnTo>
                  <a:pt x="139" y="576"/>
                </a:lnTo>
                <a:cubicBezTo>
                  <a:pt x="132" y="596"/>
                  <a:pt x="113" y="610"/>
                  <a:pt x="92" y="609"/>
                </a:cubicBezTo>
                <a:cubicBezTo>
                  <a:pt x="70" y="608"/>
                  <a:pt x="52" y="593"/>
                  <a:pt x="47" y="573"/>
                </a:cubicBezTo>
                <a:lnTo>
                  <a:pt x="46" y="567"/>
                </a:lnTo>
                <a:lnTo>
                  <a:pt x="45" y="564"/>
                </a:lnTo>
                <a:lnTo>
                  <a:pt x="47" y="571"/>
                </a:lnTo>
                <a:lnTo>
                  <a:pt x="45" y="567"/>
                </a:lnTo>
                <a:cubicBezTo>
                  <a:pt x="45" y="564"/>
                  <a:pt x="44" y="562"/>
                  <a:pt x="44" y="559"/>
                </a:cubicBezTo>
                <a:lnTo>
                  <a:pt x="44" y="560"/>
                </a:lnTo>
                <a:lnTo>
                  <a:pt x="43" y="558"/>
                </a:lnTo>
                <a:lnTo>
                  <a:pt x="137" y="557"/>
                </a:lnTo>
                <a:lnTo>
                  <a:pt x="136" y="560"/>
                </a:lnTo>
                <a:lnTo>
                  <a:pt x="135" y="565"/>
                </a:lnTo>
                <a:cubicBezTo>
                  <a:pt x="131" y="588"/>
                  <a:pt x="111" y="604"/>
                  <a:pt x="88" y="604"/>
                </a:cubicBezTo>
                <a:lnTo>
                  <a:pt x="87" y="604"/>
                </a:lnTo>
                <a:lnTo>
                  <a:pt x="135" y="561"/>
                </a:lnTo>
                <a:lnTo>
                  <a:pt x="134" y="561"/>
                </a:lnTo>
                <a:lnTo>
                  <a:pt x="134" y="565"/>
                </a:lnTo>
                <a:lnTo>
                  <a:pt x="134" y="577"/>
                </a:lnTo>
                <a:lnTo>
                  <a:pt x="134" y="581"/>
                </a:lnTo>
                <a:cubicBezTo>
                  <a:pt x="130" y="606"/>
                  <a:pt x="108" y="624"/>
                  <a:pt x="83" y="623"/>
                </a:cubicBezTo>
                <a:cubicBezTo>
                  <a:pt x="58" y="621"/>
                  <a:pt x="38" y="600"/>
                  <a:pt x="38" y="575"/>
                </a:cubicBezTo>
                <a:lnTo>
                  <a:pt x="38" y="575"/>
                </a:lnTo>
                <a:lnTo>
                  <a:pt x="38" y="570"/>
                </a:lnTo>
                <a:cubicBezTo>
                  <a:pt x="36" y="556"/>
                  <a:pt x="41" y="543"/>
                  <a:pt x="50" y="533"/>
                </a:cubicBezTo>
                <a:cubicBezTo>
                  <a:pt x="59" y="523"/>
                  <a:pt x="72" y="517"/>
                  <a:pt x="85" y="517"/>
                </a:cubicBezTo>
                <a:lnTo>
                  <a:pt x="86" y="517"/>
                </a:lnTo>
                <a:cubicBezTo>
                  <a:pt x="112" y="517"/>
                  <a:pt x="134" y="539"/>
                  <a:pt x="134" y="565"/>
                </a:cubicBezTo>
                <a:lnTo>
                  <a:pt x="134" y="570"/>
                </a:lnTo>
                <a:cubicBezTo>
                  <a:pt x="134" y="597"/>
                  <a:pt x="112" y="618"/>
                  <a:pt x="86" y="618"/>
                </a:cubicBezTo>
                <a:lnTo>
                  <a:pt x="85" y="618"/>
                </a:lnTo>
                <a:cubicBezTo>
                  <a:pt x="62" y="618"/>
                  <a:pt x="42" y="602"/>
                  <a:pt x="38" y="578"/>
                </a:cubicBezTo>
                <a:lnTo>
                  <a:pt x="38" y="575"/>
                </a:lnTo>
                <a:cubicBezTo>
                  <a:pt x="37" y="573"/>
                  <a:pt x="37" y="570"/>
                  <a:pt x="37" y="567"/>
                </a:cubicBezTo>
                <a:lnTo>
                  <a:pt x="37" y="565"/>
                </a:lnTo>
                <a:cubicBezTo>
                  <a:pt x="37" y="541"/>
                  <a:pt x="55" y="521"/>
                  <a:pt x="79" y="518"/>
                </a:cubicBezTo>
                <a:cubicBezTo>
                  <a:pt x="103" y="515"/>
                  <a:pt x="126" y="530"/>
                  <a:pt x="132" y="554"/>
                </a:cubicBezTo>
                <a:lnTo>
                  <a:pt x="132" y="556"/>
                </a:lnTo>
                <a:cubicBezTo>
                  <a:pt x="133" y="560"/>
                  <a:pt x="133" y="564"/>
                  <a:pt x="133" y="567"/>
                </a:cubicBezTo>
                <a:lnTo>
                  <a:pt x="133" y="570"/>
                </a:lnTo>
                <a:lnTo>
                  <a:pt x="133" y="573"/>
                </a:lnTo>
                <a:cubicBezTo>
                  <a:pt x="133" y="579"/>
                  <a:pt x="133" y="584"/>
                  <a:pt x="131" y="589"/>
                </a:cubicBezTo>
                <a:lnTo>
                  <a:pt x="131" y="590"/>
                </a:lnTo>
                <a:cubicBezTo>
                  <a:pt x="123" y="612"/>
                  <a:pt x="101" y="626"/>
                  <a:pt x="77" y="622"/>
                </a:cubicBezTo>
                <a:cubicBezTo>
                  <a:pt x="54" y="619"/>
                  <a:pt x="37" y="599"/>
                  <a:pt x="37" y="575"/>
                </a:cubicBezTo>
                <a:lnTo>
                  <a:pt x="37" y="573"/>
                </a:lnTo>
                <a:lnTo>
                  <a:pt x="38" y="582"/>
                </a:lnTo>
                <a:lnTo>
                  <a:pt x="37" y="580"/>
                </a:lnTo>
                <a:lnTo>
                  <a:pt x="132" y="561"/>
                </a:lnTo>
                <a:lnTo>
                  <a:pt x="132" y="564"/>
                </a:lnTo>
                <a:cubicBezTo>
                  <a:pt x="133" y="567"/>
                  <a:pt x="133" y="570"/>
                  <a:pt x="133" y="573"/>
                </a:cubicBezTo>
                <a:lnTo>
                  <a:pt x="133" y="575"/>
                </a:lnTo>
                <a:cubicBezTo>
                  <a:pt x="133" y="599"/>
                  <a:pt x="115" y="620"/>
                  <a:pt x="91" y="623"/>
                </a:cubicBezTo>
                <a:cubicBezTo>
                  <a:pt x="67" y="626"/>
                  <a:pt x="44" y="610"/>
                  <a:pt x="38" y="587"/>
                </a:cubicBezTo>
                <a:lnTo>
                  <a:pt x="37" y="582"/>
                </a:lnTo>
                <a:lnTo>
                  <a:pt x="37" y="580"/>
                </a:lnTo>
                <a:lnTo>
                  <a:pt x="132" y="570"/>
                </a:lnTo>
                <a:lnTo>
                  <a:pt x="132" y="581"/>
                </a:lnTo>
                <a:lnTo>
                  <a:pt x="131" y="585"/>
                </a:lnTo>
                <a:cubicBezTo>
                  <a:pt x="128" y="611"/>
                  <a:pt x="106" y="629"/>
                  <a:pt x="81" y="628"/>
                </a:cubicBezTo>
                <a:cubicBezTo>
                  <a:pt x="55" y="626"/>
                  <a:pt x="35" y="605"/>
                  <a:pt x="35" y="580"/>
                </a:cubicBezTo>
                <a:lnTo>
                  <a:pt x="35" y="577"/>
                </a:lnTo>
                <a:lnTo>
                  <a:pt x="36" y="587"/>
                </a:lnTo>
                <a:lnTo>
                  <a:pt x="36" y="584"/>
                </a:lnTo>
                <a:lnTo>
                  <a:pt x="131" y="575"/>
                </a:lnTo>
                <a:lnTo>
                  <a:pt x="131" y="580"/>
                </a:lnTo>
                <a:lnTo>
                  <a:pt x="131" y="583"/>
                </a:lnTo>
                <a:lnTo>
                  <a:pt x="131" y="584"/>
                </a:lnTo>
                <a:lnTo>
                  <a:pt x="35" y="584"/>
                </a:lnTo>
                <a:lnTo>
                  <a:pt x="35" y="583"/>
                </a:lnTo>
                <a:lnTo>
                  <a:pt x="35" y="579"/>
                </a:lnTo>
                <a:lnTo>
                  <a:pt x="36" y="587"/>
                </a:lnTo>
                <a:lnTo>
                  <a:pt x="35" y="584"/>
                </a:lnTo>
                <a:cubicBezTo>
                  <a:pt x="35" y="582"/>
                  <a:pt x="34" y="579"/>
                  <a:pt x="34" y="576"/>
                </a:cubicBezTo>
                <a:lnTo>
                  <a:pt x="34" y="575"/>
                </a:lnTo>
                <a:lnTo>
                  <a:pt x="130" y="575"/>
                </a:lnTo>
                <a:lnTo>
                  <a:pt x="130" y="577"/>
                </a:lnTo>
                <a:lnTo>
                  <a:pt x="130" y="582"/>
                </a:lnTo>
                <a:lnTo>
                  <a:pt x="130" y="586"/>
                </a:lnTo>
                <a:lnTo>
                  <a:pt x="130" y="589"/>
                </a:lnTo>
                <a:cubicBezTo>
                  <a:pt x="130" y="613"/>
                  <a:pt x="113" y="633"/>
                  <a:pt x="90" y="637"/>
                </a:cubicBezTo>
                <a:cubicBezTo>
                  <a:pt x="67" y="641"/>
                  <a:pt x="44" y="627"/>
                  <a:pt x="37" y="605"/>
                </a:cubicBezTo>
                <a:lnTo>
                  <a:pt x="36" y="603"/>
                </a:lnTo>
                <a:cubicBezTo>
                  <a:pt x="35" y="598"/>
                  <a:pt x="34" y="593"/>
                  <a:pt x="34" y="588"/>
                </a:cubicBezTo>
                <a:lnTo>
                  <a:pt x="34" y="584"/>
                </a:lnTo>
                <a:lnTo>
                  <a:pt x="82" y="632"/>
                </a:lnTo>
                <a:lnTo>
                  <a:pt x="81" y="632"/>
                </a:lnTo>
                <a:cubicBezTo>
                  <a:pt x="61" y="632"/>
                  <a:pt x="42" y="619"/>
                  <a:pt x="36" y="600"/>
                </a:cubicBezTo>
                <a:lnTo>
                  <a:pt x="35" y="597"/>
                </a:lnTo>
                <a:lnTo>
                  <a:pt x="41" y="608"/>
                </a:lnTo>
                <a:lnTo>
                  <a:pt x="40" y="607"/>
                </a:lnTo>
                <a:lnTo>
                  <a:pt x="127" y="574"/>
                </a:lnTo>
                <a:lnTo>
                  <a:pt x="128" y="580"/>
                </a:lnTo>
                <a:lnTo>
                  <a:pt x="128" y="585"/>
                </a:lnTo>
                <a:cubicBezTo>
                  <a:pt x="129" y="588"/>
                  <a:pt x="129" y="592"/>
                  <a:pt x="128" y="595"/>
                </a:cubicBezTo>
                <a:lnTo>
                  <a:pt x="128" y="599"/>
                </a:lnTo>
                <a:lnTo>
                  <a:pt x="80" y="546"/>
                </a:lnTo>
                <a:lnTo>
                  <a:pt x="81" y="546"/>
                </a:lnTo>
                <a:lnTo>
                  <a:pt x="81" y="642"/>
                </a:lnTo>
                <a:lnTo>
                  <a:pt x="79" y="642"/>
                </a:lnTo>
                <a:cubicBezTo>
                  <a:pt x="57" y="642"/>
                  <a:pt x="38" y="627"/>
                  <a:pt x="33" y="606"/>
                </a:cubicBezTo>
                <a:lnTo>
                  <a:pt x="34" y="610"/>
                </a:lnTo>
                <a:lnTo>
                  <a:pt x="33" y="607"/>
                </a:lnTo>
                <a:lnTo>
                  <a:pt x="78" y="637"/>
                </a:lnTo>
                <a:lnTo>
                  <a:pt x="77" y="637"/>
                </a:lnTo>
                <a:cubicBezTo>
                  <a:pt x="53" y="637"/>
                  <a:pt x="33" y="620"/>
                  <a:pt x="29" y="596"/>
                </a:cubicBezTo>
                <a:lnTo>
                  <a:pt x="29" y="593"/>
                </a:lnTo>
                <a:lnTo>
                  <a:pt x="31" y="601"/>
                </a:lnTo>
                <a:lnTo>
                  <a:pt x="30" y="600"/>
                </a:lnTo>
                <a:lnTo>
                  <a:pt x="124" y="584"/>
                </a:lnTo>
                <a:lnTo>
                  <a:pt x="124" y="587"/>
                </a:lnTo>
                <a:lnTo>
                  <a:pt x="124" y="592"/>
                </a:lnTo>
                <a:lnTo>
                  <a:pt x="124" y="596"/>
                </a:lnTo>
                <a:cubicBezTo>
                  <a:pt x="124" y="600"/>
                  <a:pt x="124" y="603"/>
                  <a:pt x="123" y="606"/>
                </a:cubicBezTo>
                <a:lnTo>
                  <a:pt x="123" y="608"/>
                </a:lnTo>
                <a:cubicBezTo>
                  <a:pt x="119" y="628"/>
                  <a:pt x="102" y="644"/>
                  <a:pt x="82" y="647"/>
                </a:cubicBezTo>
                <a:cubicBezTo>
                  <a:pt x="62" y="649"/>
                  <a:pt x="42" y="639"/>
                  <a:pt x="33" y="620"/>
                </a:cubicBezTo>
                <a:lnTo>
                  <a:pt x="32" y="619"/>
                </a:lnTo>
                <a:cubicBezTo>
                  <a:pt x="29" y="613"/>
                  <a:pt x="27" y="605"/>
                  <a:pt x="27" y="598"/>
                </a:cubicBezTo>
                <a:lnTo>
                  <a:pt x="27" y="594"/>
                </a:lnTo>
                <a:lnTo>
                  <a:pt x="28" y="602"/>
                </a:lnTo>
                <a:lnTo>
                  <a:pt x="27" y="599"/>
                </a:lnTo>
                <a:cubicBezTo>
                  <a:pt x="27" y="597"/>
                  <a:pt x="26" y="594"/>
                  <a:pt x="26" y="591"/>
                </a:cubicBezTo>
                <a:lnTo>
                  <a:pt x="26" y="589"/>
                </a:lnTo>
                <a:lnTo>
                  <a:pt x="122" y="589"/>
                </a:lnTo>
                <a:lnTo>
                  <a:pt x="122" y="591"/>
                </a:lnTo>
                <a:lnTo>
                  <a:pt x="122" y="594"/>
                </a:lnTo>
                <a:lnTo>
                  <a:pt x="122" y="597"/>
                </a:lnTo>
                <a:lnTo>
                  <a:pt x="122" y="599"/>
                </a:lnTo>
                <a:cubicBezTo>
                  <a:pt x="122" y="621"/>
                  <a:pt x="107" y="641"/>
                  <a:pt x="85" y="646"/>
                </a:cubicBezTo>
                <a:cubicBezTo>
                  <a:pt x="64" y="651"/>
                  <a:pt x="41" y="640"/>
                  <a:pt x="32" y="620"/>
                </a:cubicBezTo>
                <a:lnTo>
                  <a:pt x="31" y="618"/>
                </a:lnTo>
                <a:cubicBezTo>
                  <a:pt x="30" y="616"/>
                  <a:pt x="29" y="614"/>
                  <a:pt x="28" y="612"/>
                </a:cubicBezTo>
                <a:lnTo>
                  <a:pt x="27" y="609"/>
                </a:lnTo>
                <a:lnTo>
                  <a:pt x="72" y="642"/>
                </a:lnTo>
                <a:lnTo>
                  <a:pt x="71" y="642"/>
                </a:lnTo>
                <a:lnTo>
                  <a:pt x="70" y="642"/>
                </a:lnTo>
                <a:lnTo>
                  <a:pt x="118" y="594"/>
                </a:lnTo>
                <a:lnTo>
                  <a:pt x="118" y="605"/>
                </a:lnTo>
                <a:lnTo>
                  <a:pt x="118" y="609"/>
                </a:lnTo>
                <a:cubicBezTo>
                  <a:pt x="115" y="632"/>
                  <a:pt x="97" y="649"/>
                  <a:pt x="75" y="651"/>
                </a:cubicBezTo>
                <a:cubicBezTo>
                  <a:pt x="52" y="653"/>
                  <a:pt x="32" y="640"/>
                  <a:pt x="24" y="619"/>
                </a:cubicBezTo>
                <a:lnTo>
                  <a:pt x="24" y="617"/>
                </a:lnTo>
                <a:cubicBezTo>
                  <a:pt x="23" y="615"/>
                  <a:pt x="23" y="612"/>
                  <a:pt x="22" y="610"/>
                </a:cubicBezTo>
                <a:lnTo>
                  <a:pt x="22" y="607"/>
                </a:lnTo>
                <a:cubicBezTo>
                  <a:pt x="21" y="602"/>
                  <a:pt x="21" y="596"/>
                  <a:pt x="22" y="591"/>
                </a:cubicBezTo>
                <a:lnTo>
                  <a:pt x="23" y="584"/>
                </a:lnTo>
                <a:lnTo>
                  <a:pt x="23" y="582"/>
                </a:lnTo>
                <a:lnTo>
                  <a:pt x="116" y="608"/>
                </a:lnTo>
                <a:lnTo>
                  <a:pt x="115" y="609"/>
                </a:lnTo>
                <a:lnTo>
                  <a:pt x="114" y="614"/>
                </a:lnTo>
                <a:cubicBezTo>
                  <a:pt x="109" y="638"/>
                  <a:pt x="87" y="654"/>
                  <a:pt x="62" y="651"/>
                </a:cubicBezTo>
                <a:cubicBezTo>
                  <a:pt x="38" y="649"/>
                  <a:pt x="19" y="628"/>
                  <a:pt x="19" y="603"/>
                </a:cubicBezTo>
                <a:lnTo>
                  <a:pt x="19" y="601"/>
                </a:lnTo>
                <a:cubicBezTo>
                  <a:pt x="19" y="598"/>
                  <a:pt x="20" y="595"/>
                  <a:pt x="20" y="592"/>
                </a:cubicBezTo>
                <a:lnTo>
                  <a:pt x="21" y="590"/>
                </a:lnTo>
                <a:cubicBezTo>
                  <a:pt x="26" y="566"/>
                  <a:pt x="46" y="550"/>
                  <a:pt x="70" y="551"/>
                </a:cubicBezTo>
                <a:cubicBezTo>
                  <a:pt x="94" y="552"/>
                  <a:pt x="113" y="570"/>
                  <a:pt x="116" y="594"/>
                </a:cubicBezTo>
                <a:lnTo>
                  <a:pt x="116" y="603"/>
                </a:lnTo>
                <a:lnTo>
                  <a:pt x="116" y="608"/>
                </a:lnTo>
                <a:lnTo>
                  <a:pt x="20" y="608"/>
                </a:lnTo>
                <a:lnTo>
                  <a:pt x="20" y="606"/>
                </a:lnTo>
                <a:lnTo>
                  <a:pt x="21" y="615"/>
                </a:lnTo>
                <a:lnTo>
                  <a:pt x="21" y="613"/>
                </a:lnTo>
                <a:lnTo>
                  <a:pt x="116" y="603"/>
                </a:lnTo>
                <a:lnTo>
                  <a:pt x="116" y="605"/>
                </a:lnTo>
                <a:lnTo>
                  <a:pt x="116" y="608"/>
                </a:lnTo>
                <a:cubicBezTo>
                  <a:pt x="116" y="635"/>
                  <a:pt x="94" y="656"/>
                  <a:pt x="68" y="656"/>
                </a:cubicBezTo>
                <a:lnTo>
                  <a:pt x="67" y="656"/>
                </a:lnTo>
                <a:cubicBezTo>
                  <a:pt x="44" y="656"/>
                  <a:pt x="24" y="640"/>
                  <a:pt x="20" y="616"/>
                </a:cubicBezTo>
                <a:lnTo>
                  <a:pt x="20" y="617"/>
                </a:lnTo>
                <a:lnTo>
                  <a:pt x="20" y="615"/>
                </a:lnTo>
                <a:lnTo>
                  <a:pt x="114" y="598"/>
                </a:lnTo>
                <a:lnTo>
                  <a:pt x="114" y="599"/>
                </a:lnTo>
                <a:lnTo>
                  <a:pt x="115" y="604"/>
                </a:lnTo>
                <a:lnTo>
                  <a:pt x="80" y="566"/>
                </a:lnTo>
                <a:lnTo>
                  <a:pt x="82" y="567"/>
                </a:lnTo>
                <a:lnTo>
                  <a:pt x="55" y="568"/>
                </a:lnTo>
                <a:lnTo>
                  <a:pt x="56" y="567"/>
                </a:lnTo>
                <a:lnTo>
                  <a:pt x="71" y="661"/>
                </a:lnTo>
                <a:lnTo>
                  <a:pt x="70" y="661"/>
                </a:lnTo>
                <a:lnTo>
                  <a:pt x="118" y="605"/>
                </a:lnTo>
                <a:lnTo>
                  <a:pt x="118" y="604"/>
                </a:lnTo>
                <a:lnTo>
                  <a:pt x="118" y="606"/>
                </a:lnTo>
                <a:lnTo>
                  <a:pt x="25" y="630"/>
                </a:lnTo>
                <a:lnTo>
                  <a:pt x="25" y="631"/>
                </a:lnTo>
                <a:lnTo>
                  <a:pt x="24" y="628"/>
                </a:lnTo>
                <a:lnTo>
                  <a:pt x="70" y="661"/>
                </a:lnTo>
                <a:lnTo>
                  <a:pt x="67" y="661"/>
                </a:lnTo>
                <a:lnTo>
                  <a:pt x="65" y="661"/>
                </a:lnTo>
                <a:lnTo>
                  <a:pt x="111" y="626"/>
                </a:lnTo>
                <a:lnTo>
                  <a:pt x="110" y="632"/>
                </a:lnTo>
                <a:lnTo>
                  <a:pt x="109" y="633"/>
                </a:lnTo>
                <a:cubicBezTo>
                  <a:pt x="102" y="655"/>
                  <a:pt x="79" y="669"/>
                  <a:pt x="56" y="665"/>
                </a:cubicBezTo>
                <a:cubicBezTo>
                  <a:pt x="33" y="662"/>
                  <a:pt x="15" y="642"/>
                  <a:pt x="15" y="618"/>
                </a:cubicBezTo>
                <a:lnTo>
                  <a:pt x="15" y="615"/>
                </a:lnTo>
                <a:lnTo>
                  <a:pt x="15" y="610"/>
                </a:lnTo>
                <a:lnTo>
                  <a:pt x="15" y="605"/>
                </a:lnTo>
                <a:lnTo>
                  <a:pt x="15" y="603"/>
                </a:lnTo>
                <a:cubicBezTo>
                  <a:pt x="15" y="578"/>
                  <a:pt x="35" y="558"/>
                  <a:pt x="60" y="556"/>
                </a:cubicBezTo>
                <a:cubicBezTo>
                  <a:pt x="84" y="554"/>
                  <a:pt x="107" y="571"/>
                  <a:pt x="111" y="596"/>
                </a:cubicBezTo>
                <a:lnTo>
                  <a:pt x="111" y="599"/>
                </a:lnTo>
                <a:cubicBezTo>
                  <a:pt x="112" y="601"/>
                  <a:pt x="112" y="604"/>
                  <a:pt x="112" y="606"/>
                </a:cubicBezTo>
                <a:lnTo>
                  <a:pt x="112" y="613"/>
                </a:lnTo>
                <a:lnTo>
                  <a:pt x="112" y="619"/>
                </a:lnTo>
                <a:lnTo>
                  <a:pt x="112" y="622"/>
                </a:lnTo>
                <a:lnTo>
                  <a:pt x="16" y="622"/>
                </a:lnTo>
                <a:lnTo>
                  <a:pt x="16" y="620"/>
                </a:lnTo>
                <a:lnTo>
                  <a:pt x="16" y="609"/>
                </a:lnTo>
                <a:lnTo>
                  <a:pt x="16" y="606"/>
                </a:lnTo>
                <a:lnTo>
                  <a:pt x="16" y="604"/>
                </a:lnTo>
                <a:cubicBezTo>
                  <a:pt x="16" y="591"/>
                  <a:pt x="22" y="579"/>
                  <a:pt x="31" y="570"/>
                </a:cubicBezTo>
                <a:lnTo>
                  <a:pt x="31" y="570"/>
                </a:lnTo>
                <a:cubicBezTo>
                  <a:pt x="45" y="556"/>
                  <a:pt x="65" y="552"/>
                  <a:pt x="83" y="559"/>
                </a:cubicBezTo>
                <a:cubicBezTo>
                  <a:pt x="101" y="567"/>
                  <a:pt x="113" y="584"/>
                  <a:pt x="113" y="603"/>
                </a:cubicBezTo>
                <a:lnTo>
                  <a:pt x="113" y="606"/>
                </a:lnTo>
                <a:lnTo>
                  <a:pt x="113" y="612"/>
                </a:lnTo>
                <a:lnTo>
                  <a:pt x="113" y="626"/>
                </a:lnTo>
                <a:lnTo>
                  <a:pt x="112" y="629"/>
                </a:lnTo>
                <a:lnTo>
                  <a:pt x="112" y="632"/>
                </a:lnTo>
                <a:lnTo>
                  <a:pt x="18" y="620"/>
                </a:lnTo>
                <a:lnTo>
                  <a:pt x="18" y="621"/>
                </a:lnTo>
                <a:lnTo>
                  <a:pt x="18" y="618"/>
                </a:lnTo>
                <a:cubicBezTo>
                  <a:pt x="23" y="594"/>
                  <a:pt x="46" y="577"/>
                  <a:pt x="70" y="580"/>
                </a:cubicBezTo>
                <a:cubicBezTo>
                  <a:pt x="95" y="582"/>
                  <a:pt x="113" y="603"/>
                  <a:pt x="113" y="627"/>
                </a:cubicBezTo>
                <a:lnTo>
                  <a:pt x="113" y="629"/>
                </a:lnTo>
                <a:cubicBezTo>
                  <a:pt x="113" y="633"/>
                  <a:pt x="113" y="636"/>
                  <a:pt x="113" y="639"/>
                </a:cubicBezTo>
                <a:lnTo>
                  <a:pt x="112" y="641"/>
                </a:lnTo>
                <a:cubicBezTo>
                  <a:pt x="108" y="664"/>
                  <a:pt x="88" y="680"/>
                  <a:pt x="65" y="680"/>
                </a:cubicBezTo>
                <a:lnTo>
                  <a:pt x="64" y="680"/>
                </a:lnTo>
                <a:cubicBezTo>
                  <a:pt x="37" y="680"/>
                  <a:pt x="16" y="658"/>
                  <a:pt x="16" y="632"/>
                </a:cubicBezTo>
                <a:lnTo>
                  <a:pt x="16" y="629"/>
                </a:lnTo>
                <a:lnTo>
                  <a:pt x="16" y="627"/>
                </a:lnTo>
                <a:lnTo>
                  <a:pt x="112" y="627"/>
                </a:lnTo>
                <a:lnTo>
                  <a:pt x="112" y="632"/>
                </a:lnTo>
                <a:lnTo>
                  <a:pt x="112" y="637"/>
                </a:lnTo>
                <a:lnTo>
                  <a:pt x="16" y="637"/>
                </a:lnTo>
                <a:lnTo>
                  <a:pt x="16" y="634"/>
                </a:lnTo>
                <a:lnTo>
                  <a:pt x="17" y="644"/>
                </a:lnTo>
                <a:lnTo>
                  <a:pt x="16" y="641"/>
                </a:lnTo>
                <a:lnTo>
                  <a:pt x="111" y="637"/>
                </a:lnTo>
                <a:lnTo>
                  <a:pt x="111" y="642"/>
                </a:lnTo>
                <a:lnTo>
                  <a:pt x="110" y="647"/>
                </a:lnTo>
                <a:cubicBezTo>
                  <a:pt x="108" y="670"/>
                  <a:pt x="89" y="688"/>
                  <a:pt x="66" y="689"/>
                </a:cubicBezTo>
                <a:cubicBezTo>
                  <a:pt x="43" y="691"/>
                  <a:pt x="22" y="676"/>
                  <a:pt x="16" y="653"/>
                </a:cubicBezTo>
                <a:lnTo>
                  <a:pt x="15" y="649"/>
                </a:lnTo>
                <a:lnTo>
                  <a:pt x="14" y="646"/>
                </a:lnTo>
                <a:lnTo>
                  <a:pt x="109" y="637"/>
                </a:lnTo>
                <a:lnTo>
                  <a:pt x="109" y="639"/>
                </a:lnTo>
                <a:lnTo>
                  <a:pt x="109" y="641"/>
                </a:lnTo>
                <a:cubicBezTo>
                  <a:pt x="109" y="666"/>
                  <a:pt x="91" y="686"/>
                  <a:pt x="67" y="689"/>
                </a:cubicBezTo>
                <a:cubicBezTo>
                  <a:pt x="43" y="692"/>
                  <a:pt x="21" y="677"/>
                  <a:pt x="15" y="653"/>
                </a:cubicBezTo>
                <a:lnTo>
                  <a:pt x="16" y="657"/>
                </a:lnTo>
                <a:lnTo>
                  <a:pt x="15" y="655"/>
                </a:lnTo>
                <a:lnTo>
                  <a:pt x="108" y="637"/>
                </a:lnTo>
                <a:lnTo>
                  <a:pt x="108" y="638"/>
                </a:lnTo>
                <a:cubicBezTo>
                  <a:pt x="108" y="641"/>
                  <a:pt x="108" y="644"/>
                  <a:pt x="107" y="646"/>
                </a:cubicBezTo>
                <a:lnTo>
                  <a:pt x="107" y="650"/>
                </a:lnTo>
                <a:lnTo>
                  <a:pt x="106" y="653"/>
                </a:lnTo>
                <a:lnTo>
                  <a:pt x="106" y="657"/>
                </a:lnTo>
                <a:lnTo>
                  <a:pt x="15" y="630"/>
                </a:lnTo>
                <a:lnTo>
                  <a:pt x="16" y="628"/>
                </a:lnTo>
                <a:lnTo>
                  <a:pt x="11" y="649"/>
                </a:lnTo>
                <a:lnTo>
                  <a:pt x="11" y="646"/>
                </a:lnTo>
                <a:lnTo>
                  <a:pt x="89" y="684"/>
                </a:lnTo>
                <a:lnTo>
                  <a:pt x="90" y="682"/>
                </a:lnTo>
                <a:lnTo>
                  <a:pt x="88" y="685"/>
                </a:lnTo>
                <a:cubicBezTo>
                  <a:pt x="79" y="694"/>
                  <a:pt x="67" y="699"/>
                  <a:pt x="54" y="699"/>
                </a:cubicBezTo>
                <a:lnTo>
                  <a:pt x="53" y="699"/>
                </a:lnTo>
                <a:cubicBezTo>
                  <a:pt x="30" y="699"/>
                  <a:pt x="9" y="682"/>
                  <a:pt x="6" y="659"/>
                </a:cubicBezTo>
                <a:lnTo>
                  <a:pt x="5" y="656"/>
                </a:lnTo>
                <a:lnTo>
                  <a:pt x="7" y="663"/>
                </a:lnTo>
                <a:lnTo>
                  <a:pt x="6" y="662"/>
                </a:lnTo>
                <a:lnTo>
                  <a:pt x="100" y="652"/>
                </a:lnTo>
                <a:lnTo>
                  <a:pt x="99" y="655"/>
                </a:lnTo>
                <a:lnTo>
                  <a:pt x="98" y="663"/>
                </a:lnTo>
                <a:lnTo>
                  <a:pt x="98" y="666"/>
                </a:lnTo>
                <a:cubicBezTo>
                  <a:pt x="97" y="671"/>
                  <a:pt x="96" y="676"/>
                  <a:pt x="93" y="681"/>
                </a:cubicBezTo>
                <a:lnTo>
                  <a:pt x="93" y="682"/>
                </a:lnTo>
                <a:cubicBezTo>
                  <a:pt x="83" y="702"/>
                  <a:pt x="61" y="712"/>
                  <a:pt x="39" y="707"/>
                </a:cubicBezTo>
                <a:cubicBezTo>
                  <a:pt x="17" y="702"/>
                  <a:pt x="2" y="683"/>
                  <a:pt x="2" y="660"/>
                </a:cubicBezTo>
                <a:lnTo>
                  <a:pt x="2" y="659"/>
                </a:lnTo>
                <a:cubicBezTo>
                  <a:pt x="2" y="657"/>
                  <a:pt x="2" y="654"/>
                  <a:pt x="2" y="652"/>
                </a:cubicBezTo>
                <a:lnTo>
                  <a:pt x="3" y="649"/>
                </a:lnTo>
                <a:lnTo>
                  <a:pt x="2" y="655"/>
                </a:lnTo>
                <a:lnTo>
                  <a:pt x="2" y="652"/>
                </a:lnTo>
                <a:lnTo>
                  <a:pt x="2" y="651"/>
                </a:lnTo>
                <a:lnTo>
                  <a:pt x="98" y="651"/>
                </a:lnTo>
                <a:lnTo>
                  <a:pt x="98" y="653"/>
                </a:lnTo>
                <a:cubicBezTo>
                  <a:pt x="98" y="655"/>
                  <a:pt x="98" y="658"/>
                  <a:pt x="98" y="660"/>
                </a:cubicBezTo>
                <a:lnTo>
                  <a:pt x="97" y="663"/>
                </a:lnTo>
                <a:lnTo>
                  <a:pt x="97" y="667"/>
                </a:lnTo>
                <a:cubicBezTo>
                  <a:pt x="96" y="677"/>
                  <a:pt x="91" y="687"/>
                  <a:pt x="83" y="694"/>
                </a:cubicBezTo>
                <a:lnTo>
                  <a:pt x="83" y="694"/>
                </a:lnTo>
                <a:cubicBezTo>
                  <a:pt x="69" y="708"/>
                  <a:pt x="49" y="712"/>
                  <a:pt x="31" y="705"/>
                </a:cubicBezTo>
                <a:cubicBezTo>
                  <a:pt x="13" y="697"/>
                  <a:pt x="1" y="680"/>
                  <a:pt x="1" y="660"/>
                </a:cubicBezTo>
                <a:lnTo>
                  <a:pt x="1" y="657"/>
                </a:lnTo>
                <a:lnTo>
                  <a:pt x="1" y="651"/>
                </a:lnTo>
                <a:lnTo>
                  <a:pt x="1" y="644"/>
                </a:lnTo>
                <a:lnTo>
                  <a:pt x="1" y="641"/>
                </a:lnTo>
                <a:cubicBezTo>
                  <a:pt x="1" y="618"/>
                  <a:pt x="18" y="598"/>
                  <a:pt x="41" y="594"/>
                </a:cubicBezTo>
                <a:cubicBezTo>
                  <a:pt x="65" y="590"/>
                  <a:pt x="87" y="604"/>
                  <a:pt x="95" y="626"/>
                </a:cubicBezTo>
                <a:lnTo>
                  <a:pt x="95" y="628"/>
                </a:lnTo>
                <a:cubicBezTo>
                  <a:pt x="97" y="633"/>
                  <a:pt x="97" y="638"/>
                  <a:pt x="97" y="643"/>
                </a:cubicBezTo>
                <a:lnTo>
                  <a:pt x="97" y="647"/>
                </a:lnTo>
                <a:lnTo>
                  <a:pt x="97" y="652"/>
                </a:lnTo>
                <a:lnTo>
                  <a:pt x="97" y="656"/>
                </a:lnTo>
                <a:cubicBezTo>
                  <a:pt x="97" y="659"/>
                  <a:pt x="97" y="663"/>
                  <a:pt x="96" y="666"/>
                </a:cubicBezTo>
                <a:lnTo>
                  <a:pt x="95" y="671"/>
                </a:lnTo>
                <a:lnTo>
                  <a:pt x="96" y="654"/>
                </a:lnTo>
                <a:lnTo>
                  <a:pt x="96" y="657"/>
                </a:lnTo>
                <a:cubicBezTo>
                  <a:pt x="97" y="659"/>
                  <a:pt x="97" y="662"/>
                  <a:pt x="97" y="664"/>
                </a:cubicBezTo>
                <a:lnTo>
                  <a:pt x="97" y="665"/>
                </a:lnTo>
                <a:lnTo>
                  <a:pt x="2" y="654"/>
                </a:lnTo>
                <a:lnTo>
                  <a:pt x="2" y="656"/>
                </a:lnTo>
                <a:lnTo>
                  <a:pt x="3" y="653"/>
                </a:lnTo>
                <a:lnTo>
                  <a:pt x="50" y="708"/>
                </a:lnTo>
                <a:lnTo>
                  <a:pt x="49" y="708"/>
                </a:lnTo>
                <a:lnTo>
                  <a:pt x="49" y="708"/>
                </a:lnTo>
                <a:cubicBezTo>
                  <a:pt x="22" y="708"/>
                  <a:pt x="1" y="687"/>
                  <a:pt x="1" y="660"/>
                </a:cubicBezTo>
                <a:cubicBezTo>
                  <a:pt x="1" y="634"/>
                  <a:pt x="22" y="612"/>
                  <a:pt x="49" y="61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41"/>
          <p:cNvSpPr>
            <a:spLocks/>
          </p:cNvSpPr>
          <p:nvPr/>
        </p:nvSpPr>
        <p:spPr bwMode="auto">
          <a:xfrm>
            <a:off x="7064375" y="2652713"/>
            <a:ext cx="196850" cy="279400"/>
          </a:xfrm>
          <a:custGeom>
            <a:avLst/>
            <a:gdLst>
              <a:gd name="T0" fmla="*/ 60 w 680"/>
              <a:gd name="T1" fmla="*/ 25 h 972"/>
              <a:gd name="T2" fmla="*/ 128 w 680"/>
              <a:gd name="T3" fmla="*/ 111 h 972"/>
              <a:gd name="T4" fmla="*/ 176 w 680"/>
              <a:gd name="T5" fmla="*/ 292 h 972"/>
              <a:gd name="T6" fmla="*/ 261 w 680"/>
              <a:gd name="T7" fmla="*/ 686 h 972"/>
              <a:gd name="T8" fmla="*/ 285 w 680"/>
              <a:gd name="T9" fmla="*/ 731 h 972"/>
              <a:gd name="T10" fmla="*/ 207 w 680"/>
              <a:gd name="T11" fmla="*/ 784 h 972"/>
              <a:gd name="T12" fmla="*/ 320 w 680"/>
              <a:gd name="T13" fmla="*/ 825 h 972"/>
              <a:gd name="T14" fmla="*/ 335 w 680"/>
              <a:gd name="T15" fmla="*/ 792 h 972"/>
              <a:gd name="T16" fmla="*/ 318 w 680"/>
              <a:gd name="T17" fmla="*/ 896 h 972"/>
              <a:gd name="T18" fmla="*/ 284 w 680"/>
              <a:gd name="T19" fmla="*/ 877 h 972"/>
              <a:gd name="T20" fmla="*/ 394 w 680"/>
              <a:gd name="T21" fmla="*/ 905 h 972"/>
              <a:gd name="T22" fmla="*/ 413 w 680"/>
              <a:gd name="T23" fmla="*/ 891 h 972"/>
              <a:gd name="T24" fmla="*/ 331 w 680"/>
              <a:gd name="T25" fmla="*/ 900 h 972"/>
              <a:gd name="T26" fmla="*/ 341 w 680"/>
              <a:gd name="T27" fmla="*/ 919 h 972"/>
              <a:gd name="T28" fmla="*/ 449 w 680"/>
              <a:gd name="T29" fmla="*/ 926 h 972"/>
              <a:gd name="T30" fmla="*/ 452 w 680"/>
              <a:gd name="T31" fmla="*/ 886 h 972"/>
              <a:gd name="T32" fmla="*/ 434 w 680"/>
              <a:gd name="T33" fmla="*/ 858 h 972"/>
              <a:gd name="T34" fmla="*/ 481 w 680"/>
              <a:gd name="T35" fmla="*/ 911 h 972"/>
              <a:gd name="T36" fmla="*/ 412 w 680"/>
              <a:gd name="T37" fmla="*/ 906 h 972"/>
              <a:gd name="T38" fmla="*/ 521 w 680"/>
              <a:gd name="T39" fmla="*/ 880 h 972"/>
              <a:gd name="T40" fmla="*/ 450 w 680"/>
              <a:gd name="T41" fmla="*/ 848 h 972"/>
              <a:gd name="T42" fmla="*/ 539 w 680"/>
              <a:gd name="T43" fmla="*/ 860 h 972"/>
              <a:gd name="T44" fmla="*/ 469 w 680"/>
              <a:gd name="T45" fmla="*/ 851 h 972"/>
              <a:gd name="T46" fmla="*/ 562 w 680"/>
              <a:gd name="T47" fmla="*/ 858 h 972"/>
              <a:gd name="T48" fmla="*/ 574 w 680"/>
              <a:gd name="T49" fmla="*/ 860 h 972"/>
              <a:gd name="T50" fmla="*/ 545 w 680"/>
              <a:gd name="T51" fmla="*/ 810 h 972"/>
              <a:gd name="T52" fmla="*/ 603 w 680"/>
              <a:gd name="T53" fmla="*/ 850 h 972"/>
              <a:gd name="T54" fmla="*/ 617 w 680"/>
              <a:gd name="T55" fmla="*/ 853 h 972"/>
              <a:gd name="T56" fmla="*/ 626 w 680"/>
              <a:gd name="T57" fmla="*/ 834 h 972"/>
              <a:gd name="T58" fmla="*/ 643 w 680"/>
              <a:gd name="T59" fmla="*/ 853 h 972"/>
              <a:gd name="T60" fmla="*/ 668 w 680"/>
              <a:gd name="T61" fmla="*/ 839 h 972"/>
              <a:gd name="T62" fmla="*/ 677 w 680"/>
              <a:gd name="T63" fmla="*/ 855 h 972"/>
              <a:gd name="T64" fmla="*/ 656 w 680"/>
              <a:gd name="T65" fmla="*/ 841 h 972"/>
              <a:gd name="T66" fmla="*/ 545 w 680"/>
              <a:gd name="T67" fmla="*/ 846 h 972"/>
              <a:gd name="T68" fmla="*/ 530 w 680"/>
              <a:gd name="T69" fmla="*/ 868 h 972"/>
              <a:gd name="T70" fmla="*/ 516 w 680"/>
              <a:gd name="T71" fmla="*/ 858 h 972"/>
              <a:gd name="T72" fmla="*/ 504 w 680"/>
              <a:gd name="T73" fmla="*/ 865 h 972"/>
              <a:gd name="T74" fmla="*/ 494 w 680"/>
              <a:gd name="T75" fmla="*/ 877 h 972"/>
              <a:gd name="T76" fmla="*/ 570 w 680"/>
              <a:gd name="T77" fmla="*/ 858 h 972"/>
              <a:gd name="T78" fmla="*/ 561 w 680"/>
              <a:gd name="T79" fmla="*/ 861 h 972"/>
              <a:gd name="T80" fmla="*/ 545 w 680"/>
              <a:gd name="T81" fmla="*/ 895 h 972"/>
              <a:gd name="T82" fmla="*/ 532 w 680"/>
              <a:gd name="T83" fmla="*/ 900 h 972"/>
              <a:gd name="T84" fmla="*/ 523 w 680"/>
              <a:gd name="T85" fmla="*/ 881 h 972"/>
              <a:gd name="T86" fmla="*/ 410 w 680"/>
              <a:gd name="T87" fmla="*/ 899 h 972"/>
              <a:gd name="T88" fmla="*/ 491 w 680"/>
              <a:gd name="T89" fmla="*/ 926 h 972"/>
              <a:gd name="T90" fmla="*/ 479 w 680"/>
              <a:gd name="T91" fmla="*/ 919 h 972"/>
              <a:gd name="T92" fmla="*/ 474 w 680"/>
              <a:gd name="T93" fmla="*/ 908 h 972"/>
              <a:gd name="T94" fmla="*/ 446 w 680"/>
              <a:gd name="T95" fmla="*/ 927 h 972"/>
              <a:gd name="T96" fmla="*/ 440 w 680"/>
              <a:gd name="T97" fmla="*/ 912 h 972"/>
              <a:gd name="T98" fmla="*/ 335 w 680"/>
              <a:gd name="T99" fmla="*/ 917 h 972"/>
              <a:gd name="T100" fmla="*/ 417 w 680"/>
              <a:gd name="T101" fmla="*/ 910 h 972"/>
              <a:gd name="T102" fmla="*/ 312 w 680"/>
              <a:gd name="T103" fmla="*/ 921 h 972"/>
              <a:gd name="T104" fmla="*/ 303 w 680"/>
              <a:gd name="T105" fmla="*/ 915 h 972"/>
              <a:gd name="T106" fmla="*/ 375 w 680"/>
              <a:gd name="T107" fmla="*/ 862 h 972"/>
              <a:gd name="T108" fmla="*/ 312 w 680"/>
              <a:gd name="T109" fmla="*/ 899 h 972"/>
              <a:gd name="T110" fmla="*/ 279 w 680"/>
              <a:gd name="T111" fmla="*/ 868 h 972"/>
              <a:gd name="T112" fmla="*/ 211 w 680"/>
              <a:gd name="T113" fmla="*/ 807 h 972"/>
              <a:gd name="T114" fmla="*/ 278 w 680"/>
              <a:gd name="T115" fmla="*/ 783 h 972"/>
              <a:gd name="T116" fmla="*/ 270 w 680"/>
              <a:gd name="T117" fmla="*/ 702 h 972"/>
              <a:gd name="T118" fmla="*/ 103 w 680"/>
              <a:gd name="T119" fmla="*/ 389 h 972"/>
              <a:gd name="T120" fmla="*/ 104 w 680"/>
              <a:gd name="T121" fmla="*/ 231 h 972"/>
              <a:gd name="T122" fmla="*/ 18 w 680"/>
              <a:gd name="T123" fmla="*/ 79 h 972"/>
              <a:gd name="T124" fmla="*/ 53 w 680"/>
              <a:gd name="T125" fmla="*/ 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0" h="972">
                <a:moveTo>
                  <a:pt x="48" y="6"/>
                </a:moveTo>
                <a:lnTo>
                  <a:pt x="51" y="6"/>
                </a:lnTo>
                <a:lnTo>
                  <a:pt x="10" y="30"/>
                </a:lnTo>
                <a:lnTo>
                  <a:pt x="12" y="27"/>
                </a:lnTo>
                <a:lnTo>
                  <a:pt x="16" y="21"/>
                </a:lnTo>
                <a:cubicBezTo>
                  <a:pt x="25" y="9"/>
                  <a:pt x="39" y="2"/>
                  <a:pt x="54" y="2"/>
                </a:cubicBezTo>
                <a:cubicBezTo>
                  <a:pt x="70" y="2"/>
                  <a:pt x="84" y="9"/>
                  <a:pt x="93" y="21"/>
                </a:cubicBezTo>
                <a:lnTo>
                  <a:pt x="94" y="23"/>
                </a:lnTo>
                <a:lnTo>
                  <a:pt x="99" y="30"/>
                </a:lnTo>
                <a:lnTo>
                  <a:pt x="57" y="6"/>
                </a:lnTo>
                <a:lnTo>
                  <a:pt x="58" y="6"/>
                </a:lnTo>
                <a:lnTo>
                  <a:pt x="10" y="54"/>
                </a:lnTo>
                <a:lnTo>
                  <a:pt x="10" y="51"/>
                </a:lnTo>
                <a:lnTo>
                  <a:pt x="12" y="67"/>
                </a:lnTo>
                <a:lnTo>
                  <a:pt x="12" y="65"/>
                </a:lnTo>
                <a:lnTo>
                  <a:pt x="105" y="57"/>
                </a:lnTo>
                <a:lnTo>
                  <a:pt x="104" y="60"/>
                </a:lnTo>
                <a:lnTo>
                  <a:pt x="105" y="53"/>
                </a:lnTo>
                <a:lnTo>
                  <a:pt x="105" y="59"/>
                </a:lnTo>
                <a:lnTo>
                  <a:pt x="105" y="61"/>
                </a:lnTo>
                <a:lnTo>
                  <a:pt x="105" y="62"/>
                </a:lnTo>
                <a:lnTo>
                  <a:pt x="10" y="75"/>
                </a:lnTo>
                <a:lnTo>
                  <a:pt x="10" y="71"/>
                </a:lnTo>
                <a:lnTo>
                  <a:pt x="9" y="68"/>
                </a:lnTo>
                <a:lnTo>
                  <a:pt x="56" y="107"/>
                </a:lnTo>
                <a:lnTo>
                  <a:pt x="54" y="107"/>
                </a:lnTo>
                <a:cubicBezTo>
                  <a:pt x="28" y="107"/>
                  <a:pt x="6" y="86"/>
                  <a:pt x="6" y="59"/>
                </a:cubicBezTo>
                <a:cubicBezTo>
                  <a:pt x="6" y="33"/>
                  <a:pt x="28" y="11"/>
                  <a:pt x="54" y="11"/>
                </a:cubicBezTo>
                <a:lnTo>
                  <a:pt x="55" y="11"/>
                </a:lnTo>
                <a:cubicBezTo>
                  <a:pt x="82" y="11"/>
                  <a:pt x="103" y="33"/>
                  <a:pt x="103" y="59"/>
                </a:cubicBezTo>
                <a:cubicBezTo>
                  <a:pt x="103" y="86"/>
                  <a:pt x="82" y="107"/>
                  <a:pt x="55" y="107"/>
                </a:cubicBezTo>
                <a:lnTo>
                  <a:pt x="55" y="107"/>
                </a:lnTo>
                <a:cubicBezTo>
                  <a:pt x="28" y="107"/>
                  <a:pt x="7" y="86"/>
                  <a:pt x="7" y="59"/>
                </a:cubicBezTo>
                <a:cubicBezTo>
                  <a:pt x="7" y="33"/>
                  <a:pt x="28" y="11"/>
                  <a:pt x="55" y="11"/>
                </a:cubicBezTo>
                <a:lnTo>
                  <a:pt x="55" y="11"/>
                </a:lnTo>
                <a:lnTo>
                  <a:pt x="57" y="11"/>
                </a:lnTo>
                <a:cubicBezTo>
                  <a:pt x="71" y="11"/>
                  <a:pt x="85" y="18"/>
                  <a:pt x="94" y="29"/>
                </a:cubicBezTo>
                <a:cubicBezTo>
                  <a:pt x="103" y="40"/>
                  <a:pt x="107" y="55"/>
                  <a:pt x="104" y="69"/>
                </a:cubicBezTo>
                <a:lnTo>
                  <a:pt x="104" y="71"/>
                </a:lnTo>
                <a:lnTo>
                  <a:pt x="103" y="76"/>
                </a:lnTo>
                <a:lnTo>
                  <a:pt x="10" y="49"/>
                </a:lnTo>
                <a:lnTo>
                  <a:pt x="11" y="46"/>
                </a:lnTo>
                <a:lnTo>
                  <a:pt x="9" y="61"/>
                </a:lnTo>
                <a:lnTo>
                  <a:pt x="9" y="59"/>
                </a:lnTo>
                <a:cubicBezTo>
                  <a:pt x="9" y="33"/>
                  <a:pt x="30" y="11"/>
                  <a:pt x="57" y="11"/>
                </a:cubicBezTo>
                <a:lnTo>
                  <a:pt x="57" y="11"/>
                </a:lnTo>
                <a:cubicBezTo>
                  <a:pt x="84" y="11"/>
                  <a:pt x="105" y="33"/>
                  <a:pt x="105" y="59"/>
                </a:cubicBezTo>
                <a:lnTo>
                  <a:pt x="105" y="62"/>
                </a:lnTo>
                <a:lnTo>
                  <a:pt x="106" y="61"/>
                </a:lnTo>
                <a:lnTo>
                  <a:pt x="106" y="66"/>
                </a:lnTo>
                <a:lnTo>
                  <a:pt x="106" y="73"/>
                </a:lnTo>
                <a:lnTo>
                  <a:pt x="19" y="47"/>
                </a:lnTo>
                <a:lnTo>
                  <a:pt x="20" y="45"/>
                </a:lnTo>
                <a:lnTo>
                  <a:pt x="12" y="64"/>
                </a:lnTo>
                <a:lnTo>
                  <a:pt x="13" y="61"/>
                </a:lnTo>
                <a:lnTo>
                  <a:pt x="60" y="117"/>
                </a:lnTo>
                <a:lnTo>
                  <a:pt x="58" y="117"/>
                </a:lnTo>
                <a:cubicBezTo>
                  <a:pt x="45" y="117"/>
                  <a:pt x="32" y="111"/>
                  <a:pt x="23" y="101"/>
                </a:cubicBezTo>
                <a:cubicBezTo>
                  <a:pt x="14" y="92"/>
                  <a:pt x="10" y="78"/>
                  <a:pt x="11" y="65"/>
                </a:cubicBezTo>
                <a:lnTo>
                  <a:pt x="11" y="59"/>
                </a:lnTo>
                <a:lnTo>
                  <a:pt x="12" y="51"/>
                </a:lnTo>
                <a:cubicBezTo>
                  <a:pt x="13" y="47"/>
                  <a:pt x="15" y="43"/>
                  <a:pt x="17" y="39"/>
                </a:cubicBezTo>
                <a:lnTo>
                  <a:pt x="17" y="38"/>
                </a:lnTo>
                <a:cubicBezTo>
                  <a:pt x="27" y="18"/>
                  <a:pt x="49" y="8"/>
                  <a:pt x="71" y="13"/>
                </a:cubicBezTo>
                <a:cubicBezTo>
                  <a:pt x="93" y="18"/>
                  <a:pt x="108" y="37"/>
                  <a:pt x="108" y="59"/>
                </a:cubicBezTo>
                <a:lnTo>
                  <a:pt x="108" y="61"/>
                </a:lnTo>
                <a:lnTo>
                  <a:pt x="108" y="61"/>
                </a:lnTo>
                <a:lnTo>
                  <a:pt x="108" y="70"/>
                </a:lnTo>
                <a:lnTo>
                  <a:pt x="108" y="73"/>
                </a:lnTo>
                <a:lnTo>
                  <a:pt x="60" y="25"/>
                </a:lnTo>
                <a:lnTo>
                  <a:pt x="61" y="25"/>
                </a:lnTo>
                <a:lnTo>
                  <a:pt x="62" y="25"/>
                </a:lnTo>
                <a:cubicBezTo>
                  <a:pt x="85" y="25"/>
                  <a:pt x="105" y="42"/>
                  <a:pt x="110" y="64"/>
                </a:cubicBezTo>
                <a:lnTo>
                  <a:pt x="111" y="69"/>
                </a:lnTo>
                <a:lnTo>
                  <a:pt x="111" y="73"/>
                </a:lnTo>
                <a:lnTo>
                  <a:pt x="64" y="35"/>
                </a:lnTo>
                <a:lnTo>
                  <a:pt x="66" y="35"/>
                </a:lnTo>
                <a:lnTo>
                  <a:pt x="18" y="88"/>
                </a:lnTo>
                <a:lnTo>
                  <a:pt x="18" y="84"/>
                </a:lnTo>
                <a:lnTo>
                  <a:pt x="17" y="75"/>
                </a:lnTo>
                <a:lnTo>
                  <a:pt x="17" y="73"/>
                </a:lnTo>
                <a:cubicBezTo>
                  <a:pt x="17" y="47"/>
                  <a:pt x="39" y="25"/>
                  <a:pt x="65" y="25"/>
                </a:cubicBezTo>
                <a:cubicBezTo>
                  <a:pt x="92" y="25"/>
                  <a:pt x="113" y="47"/>
                  <a:pt x="113" y="73"/>
                </a:cubicBezTo>
                <a:lnTo>
                  <a:pt x="113" y="75"/>
                </a:lnTo>
                <a:lnTo>
                  <a:pt x="113" y="69"/>
                </a:lnTo>
                <a:lnTo>
                  <a:pt x="113" y="72"/>
                </a:lnTo>
                <a:cubicBezTo>
                  <a:pt x="114" y="74"/>
                  <a:pt x="114" y="77"/>
                  <a:pt x="114" y="79"/>
                </a:cubicBezTo>
                <a:lnTo>
                  <a:pt x="114" y="82"/>
                </a:lnTo>
                <a:lnTo>
                  <a:pt x="114" y="83"/>
                </a:lnTo>
                <a:lnTo>
                  <a:pt x="19" y="74"/>
                </a:lnTo>
                <a:lnTo>
                  <a:pt x="19" y="71"/>
                </a:lnTo>
                <a:lnTo>
                  <a:pt x="18" y="80"/>
                </a:lnTo>
                <a:lnTo>
                  <a:pt x="18" y="75"/>
                </a:lnTo>
                <a:lnTo>
                  <a:pt x="18" y="70"/>
                </a:lnTo>
                <a:cubicBezTo>
                  <a:pt x="18" y="65"/>
                  <a:pt x="19" y="60"/>
                  <a:pt x="21" y="55"/>
                </a:cubicBezTo>
                <a:lnTo>
                  <a:pt x="21" y="54"/>
                </a:lnTo>
                <a:cubicBezTo>
                  <a:pt x="29" y="31"/>
                  <a:pt x="51" y="18"/>
                  <a:pt x="75" y="22"/>
                </a:cubicBezTo>
                <a:cubicBezTo>
                  <a:pt x="98" y="25"/>
                  <a:pt x="115" y="45"/>
                  <a:pt x="115" y="69"/>
                </a:cubicBezTo>
                <a:lnTo>
                  <a:pt x="115" y="71"/>
                </a:lnTo>
                <a:lnTo>
                  <a:pt x="115" y="77"/>
                </a:lnTo>
                <a:lnTo>
                  <a:pt x="115" y="83"/>
                </a:lnTo>
                <a:lnTo>
                  <a:pt x="115" y="88"/>
                </a:lnTo>
                <a:lnTo>
                  <a:pt x="67" y="40"/>
                </a:lnTo>
                <a:lnTo>
                  <a:pt x="68" y="40"/>
                </a:lnTo>
                <a:lnTo>
                  <a:pt x="69" y="40"/>
                </a:lnTo>
                <a:cubicBezTo>
                  <a:pt x="88" y="40"/>
                  <a:pt x="105" y="51"/>
                  <a:pt x="113" y="68"/>
                </a:cubicBezTo>
                <a:lnTo>
                  <a:pt x="115" y="73"/>
                </a:lnTo>
                <a:lnTo>
                  <a:pt x="111" y="66"/>
                </a:lnTo>
                <a:lnTo>
                  <a:pt x="113" y="69"/>
                </a:lnTo>
                <a:lnTo>
                  <a:pt x="113" y="69"/>
                </a:lnTo>
                <a:lnTo>
                  <a:pt x="30" y="80"/>
                </a:lnTo>
                <a:lnTo>
                  <a:pt x="31" y="77"/>
                </a:lnTo>
                <a:lnTo>
                  <a:pt x="28" y="86"/>
                </a:lnTo>
                <a:lnTo>
                  <a:pt x="29" y="83"/>
                </a:lnTo>
                <a:cubicBezTo>
                  <a:pt x="34" y="59"/>
                  <a:pt x="56" y="42"/>
                  <a:pt x="81" y="45"/>
                </a:cubicBezTo>
                <a:cubicBezTo>
                  <a:pt x="105" y="47"/>
                  <a:pt x="124" y="68"/>
                  <a:pt x="124" y="92"/>
                </a:cubicBezTo>
                <a:lnTo>
                  <a:pt x="124" y="94"/>
                </a:lnTo>
                <a:lnTo>
                  <a:pt x="123" y="87"/>
                </a:lnTo>
                <a:lnTo>
                  <a:pt x="124" y="90"/>
                </a:lnTo>
                <a:lnTo>
                  <a:pt x="67" y="50"/>
                </a:lnTo>
                <a:lnTo>
                  <a:pt x="70" y="50"/>
                </a:lnTo>
                <a:cubicBezTo>
                  <a:pt x="76" y="49"/>
                  <a:pt x="82" y="49"/>
                  <a:pt x="88" y="50"/>
                </a:cubicBezTo>
                <a:lnTo>
                  <a:pt x="91" y="50"/>
                </a:lnTo>
                <a:cubicBezTo>
                  <a:pt x="106" y="53"/>
                  <a:pt x="119" y="64"/>
                  <a:pt x="125" y="78"/>
                </a:cubicBezTo>
                <a:lnTo>
                  <a:pt x="127" y="82"/>
                </a:lnTo>
                <a:lnTo>
                  <a:pt x="131" y="93"/>
                </a:lnTo>
                <a:lnTo>
                  <a:pt x="123" y="78"/>
                </a:lnTo>
                <a:lnTo>
                  <a:pt x="125" y="80"/>
                </a:lnTo>
                <a:cubicBezTo>
                  <a:pt x="127" y="84"/>
                  <a:pt x="129" y="87"/>
                  <a:pt x="131" y="91"/>
                </a:cubicBezTo>
                <a:lnTo>
                  <a:pt x="132" y="94"/>
                </a:lnTo>
                <a:cubicBezTo>
                  <a:pt x="134" y="99"/>
                  <a:pt x="135" y="104"/>
                  <a:pt x="135" y="109"/>
                </a:cubicBezTo>
                <a:lnTo>
                  <a:pt x="136" y="118"/>
                </a:lnTo>
                <a:cubicBezTo>
                  <a:pt x="136" y="122"/>
                  <a:pt x="136" y="126"/>
                  <a:pt x="135" y="130"/>
                </a:cubicBezTo>
                <a:lnTo>
                  <a:pt x="135" y="133"/>
                </a:lnTo>
                <a:lnTo>
                  <a:pt x="135" y="123"/>
                </a:lnTo>
                <a:lnTo>
                  <a:pt x="135" y="126"/>
                </a:lnTo>
                <a:lnTo>
                  <a:pt x="136" y="125"/>
                </a:lnTo>
                <a:lnTo>
                  <a:pt x="136" y="131"/>
                </a:lnTo>
                <a:lnTo>
                  <a:pt x="136" y="130"/>
                </a:lnTo>
                <a:lnTo>
                  <a:pt x="128" y="111"/>
                </a:lnTo>
                <a:lnTo>
                  <a:pt x="129" y="113"/>
                </a:lnTo>
                <a:cubicBezTo>
                  <a:pt x="132" y="117"/>
                  <a:pt x="135" y="122"/>
                  <a:pt x="137" y="127"/>
                </a:cubicBezTo>
                <a:lnTo>
                  <a:pt x="138" y="130"/>
                </a:lnTo>
                <a:lnTo>
                  <a:pt x="140" y="142"/>
                </a:lnTo>
                <a:lnTo>
                  <a:pt x="142" y="152"/>
                </a:lnTo>
                <a:lnTo>
                  <a:pt x="94" y="111"/>
                </a:lnTo>
                <a:lnTo>
                  <a:pt x="95" y="111"/>
                </a:lnTo>
                <a:cubicBezTo>
                  <a:pt x="118" y="111"/>
                  <a:pt x="138" y="127"/>
                  <a:pt x="143" y="150"/>
                </a:cubicBezTo>
                <a:lnTo>
                  <a:pt x="144" y="155"/>
                </a:lnTo>
                <a:cubicBezTo>
                  <a:pt x="144" y="158"/>
                  <a:pt x="144" y="161"/>
                  <a:pt x="144" y="164"/>
                </a:cubicBezTo>
                <a:lnTo>
                  <a:pt x="144" y="168"/>
                </a:lnTo>
                <a:lnTo>
                  <a:pt x="143" y="156"/>
                </a:lnTo>
                <a:lnTo>
                  <a:pt x="145" y="166"/>
                </a:lnTo>
                <a:lnTo>
                  <a:pt x="133" y="144"/>
                </a:lnTo>
                <a:lnTo>
                  <a:pt x="138" y="149"/>
                </a:lnTo>
                <a:lnTo>
                  <a:pt x="104" y="135"/>
                </a:lnTo>
                <a:lnTo>
                  <a:pt x="105" y="135"/>
                </a:lnTo>
                <a:cubicBezTo>
                  <a:pt x="132" y="135"/>
                  <a:pt x="153" y="156"/>
                  <a:pt x="153" y="183"/>
                </a:cubicBezTo>
                <a:lnTo>
                  <a:pt x="153" y="189"/>
                </a:lnTo>
                <a:lnTo>
                  <a:pt x="153" y="197"/>
                </a:lnTo>
                <a:lnTo>
                  <a:pt x="153" y="200"/>
                </a:lnTo>
                <a:lnTo>
                  <a:pt x="153" y="202"/>
                </a:lnTo>
                <a:cubicBezTo>
                  <a:pt x="153" y="228"/>
                  <a:pt x="132" y="250"/>
                  <a:pt x="105" y="250"/>
                </a:cubicBezTo>
                <a:cubicBezTo>
                  <a:pt x="79" y="250"/>
                  <a:pt x="57" y="228"/>
                  <a:pt x="57" y="202"/>
                </a:cubicBezTo>
                <a:lnTo>
                  <a:pt x="57" y="199"/>
                </a:lnTo>
                <a:cubicBezTo>
                  <a:pt x="57" y="195"/>
                  <a:pt x="58" y="191"/>
                  <a:pt x="59" y="187"/>
                </a:cubicBezTo>
                <a:lnTo>
                  <a:pt x="59" y="185"/>
                </a:lnTo>
                <a:cubicBezTo>
                  <a:pt x="64" y="165"/>
                  <a:pt x="82" y="150"/>
                  <a:pt x="103" y="149"/>
                </a:cubicBezTo>
                <a:cubicBezTo>
                  <a:pt x="123" y="148"/>
                  <a:pt x="143" y="160"/>
                  <a:pt x="151" y="179"/>
                </a:cubicBezTo>
                <a:lnTo>
                  <a:pt x="152" y="182"/>
                </a:lnTo>
                <a:lnTo>
                  <a:pt x="154" y="189"/>
                </a:lnTo>
                <a:lnTo>
                  <a:pt x="157" y="199"/>
                </a:lnTo>
                <a:cubicBezTo>
                  <a:pt x="161" y="214"/>
                  <a:pt x="158" y="229"/>
                  <a:pt x="149" y="241"/>
                </a:cubicBezTo>
                <a:cubicBezTo>
                  <a:pt x="139" y="253"/>
                  <a:pt x="125" y="259"/>
                  <a:pt x="110" y="259"/>
                </a:cubicBezTo>
                <a:lnTo>
                  <a:pt x="110" y="259"/>
                </a:lnTo>
                <a:lnTo>
                  <a:pt x="157" y="205"/>
                </a:lnTo>
                <a:lnTo>
                  <a:pt x="158" y="212"/>
                </a:lnTo>
                <a:lnTo>
                  <a:pt x="159" y="222"/>
                </a:lnTo>
                <a:cubicBezTo>
                  <a:pt x="160" y="235"/>
                  <a:pt x="156" y="248"/>
                  <a:pt x="147" y="258"/>
                </a:cubicBezTo>
                <a:cubicBezTo>
                  <a:pt x="138" y="268"/>
                  <a:pt x="125" y="273"/>
                  <a:pt x="111" y="273"/>
                </a:cubicBezTo>
                <a:lnTo>
                  <a:pt x="110" y="273"/>
                </a:lnTo>
                <a:lnTo>
                  <a:pt x="155" y="208"/>
                </a:lnTo>
                <a:lnTo>
                  <a:pt x="157" y="213"/>
                </a:lnTo>
                <a:lnTo>
                  <a:pt x="148" y="198"/>
                </a:lnTo>
                <a:lnTo>
                  <a:pt x="152" y="203"/>
                </a:lnTo>
                <a:lnTo>
                  <a:pt x="155" y="206"/>
                </a:lnTo>
                <a:lnTo>
                  <a:pt x="121" y="192"/>
                </a:lnTo>
                <a:lnTo>
                  <a:pt x="122" y="192"/>
                </a:lnTo>
                <a:lnTo>
                  <a:pt x="124" y="192"/>
                </a:lnTo>
                <a:cubicBezTo>
                  <a:pt x="148" y="192"/>
                  <a:pt x="169" y="210"/>
                  <a:pt x="172" y="234"/>
                </a:cubicBezTo>
                <a:lnTo>
                  <a:pt x="172" y="238"/>
                </a:lnTo>
                <a:lnTo>
                  <a:pt x="172" y="249"/>
                </a:lnTo>
                <a:lnTo>
                  <a:pt x="172" y="257"/>
                </a:lnTo>
                <a:lnTo>
                  <a:pt x="172" y="263"/>
                </a:lnTo>
                <a:cubicBezTo>
                  <a:pt x="172" y="290"/>
                  <a:pt x="151" y="311"/>
                  <a:pt x="124" y="311"/>
                </a:cubicBezTo>
                <a:lnTo>
                  <a:pt x="123" y="311"/>
                </a:lnTo>
                <a:lnTo>
                  <a:pt x="171" y="259"/>
                </a:lnTo>
                <a:lnTo>
                  <a:pt x="172" y="264"/>
                </a:lnTo>
                <a:lnTo>
                  <a:pt x="172" y="268"/>
                </a:lnTo>
                <a:lnTo>
                  <a:pt x="124" y="225"/>
                </a:lnTo>
                <a:lnTo>
                  <a:pt x="125" y="225"/>
                </a:lnTo>
                <a:lnTo>
                  <a:pt x="126" y="225"/>
                </a:lnTo>
                <a:cubicBezTo>
                  <a:pt x="152" y="225"/>
                  <a:pt x="172" y="244"/>
                  <a:pt x="174" y="269"/>
                </a:cubicBezTo>
                <a:lnTo>
                  <a:pt x="175" y="276"/>
                </a:lnTo>
                <a:lnTo>
                  <a:pt x="175" y="287"/>
                </a:lnTo>
                <a:lnTo>
                  <a:pt x="174" y="302"/>
                </a:lnTo>
                <a:lnTo>
                  <a:pt x="164" y="268"/>
                </a:lnTo>
                <a:lnTo>
                  <a:pt x="166" y="270"/>
                </a:lnTo>
                <a:lnTo>
                  <a:pt x="170" y="277"/>
                </a:lnTo>
                <a:cubicBezTo>
                  <a:pt x="173" y="281"/>
                  <a:pt x="175" y="287"/>
                  <a:pt x="176" y="292"/>
                </a:cubicBezTo>
                <a:lnTo>
                  <a:pt x="178" y="300"/>
                </a:lnTo>
                <a:lnTo>
                  <a:pt x="179" y="309"/>
                </a:lnTo>
                <a:lnTo>
                  <a:pt x="165" y="282"/>
                </a:lnTo>
                <a:lnTo>
                  <a:pt x="168" y="285"/>
                </a:lnTo>
                <a:lnTo>
                  <a:pt x="170" y="287"/>
                </a:lnTo>
                <a:cubicBezTo>
                  <a:pt x="180" y="296"/>
                  <a:pt x="185" y="309"/>
                  <a:pt x="184" y="323"/>
                </a:cubicBezTo>
                <a:lnTo>
                  <a:pt x="183" y="332"/>
                </a:lnTo>
                <a:lnTo>
                  <a:pt x="183" y="325"/>
                </a:lnTo>
                <a:lnTo>
                  <a:pt x="184" y="334"/>
                </a:lnTo>
                <a:lnTo>
                  <a:pt x="179" y="318"/>
                </a:lnTo>
                <a:lnTo>
                  <a:pt x="182" y="323"/>
                </a:lnTo>
                <a:lnTo>
                  <a:pt x="175" y="313"/>
                </a:lnTo>
                <a:lnTo>
                  <a:pt x="179" y="317"/>
                </a:lnTo>
                <a:cubicBezTo>
                  <a:pt x="184" y="323"/>
                  <a:pt x="187" y="329"/>
                  <a:pt x="189" y="337"/>
                </a:cubicBezTo>
                <a:lnTo>
                  <a:pt x="192" y="346"/>
                </a:lnTo>
                <a:lnTo>
                  <a:pt x="195" y="362"/>
                </a:lnTo>
                <a:lnTo>
                  <a:pt x="196" y="367"/>
                </a:lnTo>
                <a:lnTo>
                  <a:pt x="197" y="372"/>
                </a:lnTo>
                <a:lnTo>
                  <a:pt x="150" y="334"/>
                </a:lnTo>
                <a:lnTo>
                  <a:pt x="151" y="334"/>
                </a:lnTo>
                <a:cubicBezTo>
                  <a:pt x="174" y="334"/>
                  <a:pt x="194" y="351"/>
                  <a:pt x="198" y="373"/>
                </a:cubicBezTo>
                <a:lnTo>
                  <a:pt x="199" y="378"/>
                </a:lnTo>
                <a:lnTo>
                  <a:pt x="200" y="383"/>
                </a:lnTo>
                <a:lnTo>
                  <a:pt x="204" y="404"/>
                </a:lnTo>
                <a:lnTo>
                  <a:pt x="205" y="422"/>
                </a:lnTo>
                <a:lnTo>
                  <a:pt x="206" y="438"/>
                </a:lnTo>
                <a:lnTo>
                  <a:pt x="204" y="426"/>
                </a:lnTo>
                <a:lnTo>
                  <a:pt x="208" y="440"/>
                </a:lnTo>
                <a:lnTo>
                  <a:pt x="212" y="454"/>
                </a:lnTo>
                <a:lnTo>
                  <a:pt x="217" y="477"/>
                </a:lnTo>
                <a:lnTo>
                  <a:pt x="220" y="493"/>
                </a:lnTo>
                <a:lnTo>
                  <a:pt x="222" y="503"/>
                </a:lnTo>
                <a:lnTo>
                  <a:pt x="225" y="512"/>
                </a:lnTo>
                <a:lnTo>
                  <a:pt x="228" y="531"/>
                </a:lnTo>
                <a:lnTo>
                  <a:pt x="230" y="540"/>
                </a:lnTo>
                <a:lnTo>
                  <a:pt x="231" y="548"/>
                </a:lnTo>
                <a:lnTo>
                  <a:pt x="231" y="549"/>
                </a:lnTo>
                <a:lnTo>
                  <a:pt x="233" y="561"/>
                </a:lnTo>
                <a:lnTo>
                  <a:pt x="236" y="572"/>
                </a:lnTo>
                <a:lnTo>
                  <a:pt x="237" y="582"/>
                </a:lnTo>
                <a:cubicBezTo>
                  <a:pt x="238" y="586"/>
                  <a:pt x="238" y="589"/>
                  <a:pt x="237" y="592"/>
                </a:cubicBezTo>
                <a:lnTo>
                  <a:pt x="237" y="597"/>
                </a:lnTo>
                <a:lnTo>
                  <a:pt x="237" y="587"/>
                </a:lnTo>
                <a:lnTo>
                  <a:pt x="238" y="597"/>
                </a:lnTo>
                <a:lnTo>
                  <a:pt x="239" y="600"/>
                </a:lnTo>
                <a:lnTo>
                  <a:pt x="229" y="580"/>
                </a:lnTo>
                <a:lnTo>
                  <a:pt x="231" y="583"/>
                </a:lnTo>
                <a:lnTo>
                  <a:pt x="230" y="582"/>
                </a:lnTo>
                <a:cubicBezTo>
                  <a:pt x="238" y="589"/>
                  <a:pt x="243" y="600"/>
                  <a:pt x="244" y="611"/>
                </a:cubicBezTo>
                <a:lnTo>
                  <a:pt x="245" y="616"/>
                </a:lnTo>
                <a:lnTo>
                  <a:pt x="245" y="627"/>
                </a:lnTo>
                <a:lnTo>
                  <a:pt x="245" y="631"/>
                </a:lnTo>
                <a:lnTo>
                  <a:pt x="245" y="639"/>
                </a:lnTo>
                <a:lnTo>
                  <a:pt x="197" y="591"/>
                </a:lnTo>
                <a:lnTo>
                  <a:pt x="198" y="591"/>
                </a:lnTo>
                <a:cubicBezTo>
                  <a:pt x="224" y="591"/>
                  <a:pt x="246" y="612"/>
                  <a:pt x="246" y="639"/>
                </a:cubicBezTo>
                <a:lnTo>
                  <a:pt x="246" y="643"/>
                </a:lnTo>
                <a:lnTo>
                  <a:pt x="245" y="653"/>
                </a:lnTo>
                <a:lnTo>
                  <a:pt x="245" y="646"/>
                </a:lnTo>
                <a:lnTo>
                  <a:pt x="246" y="655"/>
                </a:lnTo>
                <a:lnTo>
                  <a:pt x="240" y="636"/>
                </a:lnTo>
                <a:lnTo>
                  <a:pt x="245" y="645"/>
                </a:lnTo>
                <a:lnTo>
                  <a:pt x="242" y="639"/>
                </a:lnTo>
                <a:lnTo>
                  <a:pt x="246" y="645"/>
                </a:lnTo>
                <a:lnTo>
                  <a:pt x="248" y="648"/>
                </a:lnTo>
                <a:cubicBezTo>
                  <a:pt x="251" y="651"/>
                  <a:pt x="253" y="654"/>
                  <a:pt x="254" y="658"/>
                </a:cubicBezTo>
                <a:lnTo>
                  <a:pt x="256" y="662"/>
                </a:lnTo>
                <a:cubicBezTo>
                  <a:pt x="258" y="667"/>
                  <a:pt x="260" y="672"/>
                  <a:pt x="260" y="677"/>
                </a:cubicBezTo>
                <a:lnTo>
                  <a:pt x="261" y="682"/>
                </a:lnTo>
                <a:lnTo>
                  <a:pt x="261" y="686"/>
                </a:lnTo>
                <a:lnTo>
                  <a:pt x="213" y="643"/>
                </a:lnTo>
                <a:lnTo>
                  <a:pt x="216" y="643"/>
                </a:lnTo>
                <a:lnTo>
                  <a:pt x="201" y="646"/>
                </a:lnTo>
                <a:lnTo>
                  <a:pt x="202" y="645"/>
                </a:lnTo>
                <a:cubicBezTo>
                  <a:pt x="212" y="642"/>
                  <a:pt x="223" y="642"/>
                  <a:pt x="233" y="645"/>
                </a:cubicBezTo>
                <a:lnTo>
                  <a:pt x="234" y="646"/>
                </a:lnTo>
                <a:cubicBezTo>
                  <a:pt x="253" y="652"/>
                  <a:pt x="265" y="669"/>
                  <a:pt x="267" y="688"/>
                </a:cubicBezTo>
                <a:lnTo>
                  <a:pt x="267" y="695"/>
                </a:lnTo>
                <a:lnTo>
                  <a:pt x="267" y="706"/>
                </a:lnTo>
                <a:lnTo>
                  <a:pt x="265" y="691"/>
                </a:lnTo>
                <a:lnTo>
                  <a:pt x="266" y="694"/>
                </a:lnTo>
                <a:lnTo>
                  <a:pt x="267" y="695"/>
                </a:lnTo>
                <a:lnTo>
                  <a:pt x="174" y="701"/>
                </a:lnTo>
                <a:lnTo>
                  <a:pt x="175" y="696"/>
                </a:lnTo>
                <a:lnTo>
                  <a:pt x="174" y="705"/>
                </a:lnTo>
                <a:lnTo>
                  <a:pt x="174" y="702"/>
                </a:lnTo>
                <a:cubicBezTo>
                  <a:pt x="174" y="697"/>
                  <a:pt x="175" y="692"/>
                  <a:pt x="176" y="687"/>
                </a:cubicBezTo>
                <a:lnTo>
                  <a:pt x="177" y="686"/>
                </a:lnTo>
                <a:cubicBezTo>
                  <a:pt x="184" y="663"/>
                  <a:pt x="207" y="650"/>
                  <a:pt x="230" y="654"/>
                </a:cubicBezTo>
                <a:cubicBezTo>
                  <a:pt x="253" y="657"/>
                  <a:pt x="270" y="677"/>
                  <a:pt x="270" y="701"/>
                </a:cubicBezTo>
                <a:lnTo>
                  <a:pt x="270" y="702"/>
                </a:lnTo>
                <a:lnTo>
                  <a:pt x="270" y="705"/>
                </a:lnTo>
                <a:lnTo>
                  <a:pt x="270" y="710"/>
                </a:lnTo>
                <a:lnTo>
                  <a:pt x="189" y="677"/>
                </a:lnTo>
                <a:lnTo>
                  <a:pt x="191" y="675"/>
                </a:lnTo>
                <a:lnTo>
                  <a:pt x="183" y="684"/>
                </a:lnTo>
                <a:lnTo>
                  <a:pt x="185" y="681"/>
                </a:lnTo>
                <a:cubicBezTo>
                  <a:pt x="195" y="665"/>
                  <a:pt x="213" y="656"/>
                  <a:pt x="232" y="658"/>
                </a:cubicBezTo>
                <a:cubicBezTo>
                  <a:pt x="251" y="661"/>
                  <a:pt x="267" y="674"/>
                  <a:pt x="272" y="693"/>
                </a:cubicBezTo>
                <a:lnTo>
                  <a:pt x="273" y="696"/>
                </a:lnTo>
                <a:cubicBezTo>
                  <a:pt x="274" y="699"/>
                  <a:pt x="275" y="702"/>
                  <a:pt x="275" y="705"/>
                </a:cubicBezTo>
                <a:lnTo>
                  <a:pt x="275" y="711"/>
                </a:lnTo>
                <a:cubicBezTo>
                  <a:pt x="276" y="714"/>
                  <a:pt x="276" y="717"/>
                  <a:pt x="275" y="720"/>
                </a:cubicBezTo>
                <a:lnTo>
                  <a:pt x="274" y="730"/>
                </a:lnTo>
                <a:lnTo>
                  <a:pt x="274" y="730"/>
                </a:lnTo>
                <a:lnTo>
                  <a:pt x="274" y="734"/>
                </a:lnTo>
                <a:lnTo>
                  <a:pt x="181" y="719"/>
                </a:lnTo>
                <a:lnTo>
                  <a:pt x="181" y="718"/>
                </a:lnTo>
                <a:lnTo>
                  <a:pt x="179" y="726"/>
                </a:lnTo>
                <a:lnTo>
                  <a:pt x="180" y="723"/>
                </a:lnTo>
                <a:lnTo>
                  <a:pt x="180" y="737"/>
                </a:lnTo>
                <a:lnTo>
                  <a:pt x="180" y="734"/>
                </a:lnTo>
                <a:lnTo>
                  <a:pt x="181" y="742"/>
                </a:lnTo>
                <a:lnTo>
                  <a:pt x="181" y="740"/>
                </a:lnTo>
                <a:lnTo>
                  <a:pt x="272" y="740"/>
                </a:lnTo>
                <a:lnTo>
                  <a:pt x="272" y="742"/>
                </a:lnTo>
                <a:lnTo>
                  <a:pt x="272" y="711"/>
                </a:lnTo>
                <a:lnTo>
                  <a:pt x="273" y="714"/>
                </a:lnTo>
                <a:lnTo>
                  <a:pt x="264" y="699"/>
                </a:lnTo>
                <a:lnTo>
                  <a:pt x="268" y="704"/>
                </a:lnTo>
                <a:lnTo>
                  <a:pt x="231" y="686"/>
                </a:lnTo>
                <a:lnTo>
                  <a:pt x="232" y="686"/>
                </a:lnTo>
                <a:cubicBezTo>
                  <a:pt x="254" y="686"/>
                  <a:pt x="272" y="700"/>
                  <a:pt x="278" y="721"/>
                </a:cubicBezTo>
                <a:lnTo>
                  <a:pt x="280" y="726"/>
                </a:lnTo>
                <a:lnTo>
                  <a:pt x="282" y="734"/>
                </a:lnTo>
                <a:lnTo>
                  <a:pt x="187" y="744"/>
                </a:lnTo>
                <a:lnTo>
                  <a:pt x="187" y="741"/>
                </a:lnTo>
                <a:lnTo>
                  <a:pt x="187" y="739"/>
                </a:lnTo>
                <a:cubicBezTo>
                  <a:pt x="187" y="713"/>
                  <a:pt x="207" y="692"/>
                  <a:pt x="233" y="691"/>
                </a:cubicBezTo>
                <a:cubicBezTo>
                  <a:pt x="258" y="690"/>
                  <a:pt x="280" y="709"/>
                  <a:pt x="283" y="734"/>
                </a:cubicBezTo>
                <a:lnTo>
                  <a:pt x="283" y="739"/>
                </a:lnTo>
                <a:lnTo>
                  <a:pt x="284" y="743"/>
                </a:lnTo>
                <a:lnTo>
                  <a:pt x="189" y="737"/>
                </a:lnTo>
                <a:lnTo>
                  <a:pt x="190" y="735"/>
                </a:lnTo>
                <a:lnTo>
                  <a:pt x="193" y="726"/>
                </a:lnTo>
                <a:cubicBezTo>
                  <a:pt x="199" y="710"/>
                  <a:pt x="214" y="699"/>
                  <a:pt x="231" y="696"/>
                </a:cubicBezTo>
                <a:cubicBezTo>
                  <a:pt x="248" y="694"/>
                  <a:pt x="265" y="701"/>
                  <a:pt x="276" y="715"/>
                </a:cubicBezTo>
                <a:lnTo>
                  <a:pt x="277" y="717"/>
                </a:lnTo>
                <a:cubicBezTo>
                  <a:pt x="280" y="721"/>
                  <a:pt x="282" y="724"/>
                  <a:pt x="284" y="728"/>
                </a:cubicBezTo>
                <a:lnTo>
                  <a:pt x="285" y="731"/>
                </a:lnTo>
                <a:cubicBezTo>
                  <a:pt x="286" y="734"/>
                  <a:pt x="287" y="737"/>
                  <a:pt x="287" y="741"/>
                </a:cubicBezTo>
                <a:lnTo>
                  <a:pt x="288" y="744"/>
                </a:lnTo>
                <a:lnTo>
                  <a:pt x="289" y="747"/>
                </a:lnTo>
                <a:lnTo>
                  <a:pt x="290" y="755"/>
                </a:lnTo>
                <a:lnTo>
                  <a:pt x="290" y="754"/>
                </a:lnTo>
                <a:lnTo>
                  <a:pt x="194" y="763"/>
                </a:lnTo>
                <a:lnTo>
                  <a:pt x="194" y="762"/>
                </a:lnTo>
                <a:cubicBezTo>
                  <a:pt x="194" y="759"/>
                  <a:pt x="195" y="757"/>
                  <a:pt x="195" y="754"/>
                </a:cubicBezTo>
                <a:lnTo>
                  <a:pt x="196" y="751"/>
                </a:lnTo>
                <a:lnTo>
                  <a:pt x="195" y="759"/>
                </a:lnTo>
                <a:lnTo>
                  <a:pt x="195" y="753"/>
                </a:lnTo>
                <a:cubicBezTo>
                  <a:pt x="195" y="750"/>
                  <a:pt x="195" y="746"/>
                  <a:pt x="196" y="742"/>
                </a:cubicBezTo>
                <a:lnTo>
                  <a:pt x="197" y="738"/>
                </a:lnTo>
                <a:cubicBezTo>
                  <a:pt x="200" y="729"/>
                  <a:pt x="204" y="722"/>
                  <a:pt x="210" y="716"/>
                </a:cubicBezTo>
                <a:lnTo>
                  <a:pt x="211" y="715"/>
                </a:lnTo>
                <a:cubicBezTo>
                  <a:pt x="224" y="702"/>
                  <a:pt x="242" y="697"/>
                  <a:pt x="259" y="703"/>
                </a:cubicBezTo>
                <a:cubicBezTo>
                  <a:pt x="276" y="708"/>
                  <a:pt x="289" y="722"/>
                  <a:pt x="292" y="739"/>
                </a:cubicBezTo>
                <a:lnTo>
                  <a:pt x="293" y="742"/>
                </a:lnTo>
                <a:lnTo>
                  <a:pt x="294" y="750"/>
                </a:lnTo>
                <a:lnTo>
                  <a:pt x="295" y="757"/>
                </a:lnTo>
                <a:lnTo>
                  <a:pt x="199" y="758"/>
                </a:lnTo>
                <a:lnTo>
                  <a:pt x="200" y="753"/>
                </a:lnTo>
                <a:lnTo>
                  <a:pt x="200" y="765"/>
                </a:lnTo>
                <a:lnTo>
                  <a:pt x="199" y="761"/>
                </a:lnTo>
                <a:lnTo>
                  <a:pt x="204" y="776"/>
                </a:lnTo>
                <a:lnTo>
                  <a:pt x="204" y="775"/>
                </a:lnTo>
                <a:lnTo>
                  <a:pt x="294" y="753"/>
                </a:lnTo>
                <a:lnTo>
                  <a:pt x="294" y="756"/>
                </a:lnTo>
                <a:lnTo>
                  <a:pt x="294" y="760"/>
                </a:lnTo>
                <a:lnTo>
                  <a:pt x="294" y="767"/>
                </a:lnTo>
                <a:cubicBezTo>
                  <a:pt x="294" y="794"/>
                  <a:pt x="273" y="815"/>
                  <a:pt x="246" y="815"/>
                </a:cubicBezTo>
                <a:lnTo>
                  <a:pt x="245" y="815"/>
                </a:lnTo>
                <a:cubicBezTo>
                  <a:pt x="218" y="815"/>
                  <a:pt x="197" y="794"/>
                  <a:pt x="197" y="767"/>
                </a:cubicBezTo>
                <a:lnTo>
                  <a:pt x="197" y="765"/>
                </a:lnTo>
                <a:cubicBezTo>
                  <a:pt x="197" y="762"/>
                  <a:pt x="197" y="759"/>
                  <a:pt x="198" y="756"/>
                </a:cubicBezTo>
                <a:lnTo>
                  <a:pt x="198" y="754"/>
                </a:lnTo>
                <a:cubicBezTo>
                  <a:pt x="203" y="731"/>
                  <a:pt x="223" y="715"/>
                  <a:pt x="245" y="715"/>
                </a:cubicBezTo>
                <a:lnTo>
                  <a:pt x="246" y="715"/>
                </a:lnTo>
                <a:cubicBezTo>
                  <a:pt x="272" y="715"/>
                  <a:pt x="294" y="736"/>
                  <a:pt x="294" y="763"/>
                </a:cubicBezTo>
                <a:lnTo>
                  <a:pt x="294" y="767"/>
                </a:lnTo>
                <a:lnTo>
                  <a:pt x="294" y="772"/>
                </a:lnTo>
                <a:lnTo>
                  <a:pt x="246" y="724"/>
                </a:lnTo>
                <a:lnTo>
                  <a:pt x="247" y="724"/>
                </a:lnTo>
                <a:lnTo>
                  <a:pt x="248" y="724"/>
                </a:lnTo>
                <a:cubicBezTo>
                  <a:pt x="270" y="724"/>
                  <a:pt x="289" y="739"/>
                  <a:pt x="294" y="760"/>
                </a:cubicBezTo>
                <a:lnTo>
                  <a:pt x="296" y="765"/>
                </a:lnTo>
                <a:lnTo>
                  <a:pt x="296" y="765"/>
                </a:lnTo>
                <a:lnTo>
                  <a:pt x="206" y="765"/>
                </a:lnTo>
                <a:lnTo>
                  <a:pt x="208" y="761"/>
                </a:lnTo>
                <a:lnTo>
                  <a:pt x="205" y="769"/>
                </a:lnTo>
                <a:lnTo>
                  <a:pt x="206" y="764"/>
                </a:lnTo>
                <a:cubicBezTo>
                  <a:pt x="210" y="744"/>
                  <a:pt x="226" y="728"/>
                  <a:pt x="246" y="725"/>
                </a:cubicBezTo>
                <a:lnTo>
                  <a:pt x="249" y="725"/>
                </a:lnTo>
                <a:cubicBezTo>
                  <a:pt x="254" y="724"/>
                  <a:pt x="260" y="724"/>
                  <a:pt x="266" y="725"/>
                </a:cubicBezTo>
                <a:lnTo>
                  <a:pt x="268" y="725"/>
                </a:lnTo>
                <a:cubicBezTo>
                  <a:pt x="291" y="730"/>
                  <a:pt x="307" y="750"/>
                  <a:pt x="307" y="772"/>
                </a:cubicBezTo>
                <a:lnTo>
                  <a:pt x="307" y="779"/>
                </a:lnTo>
                <a:lnTo>
                  <a:pt x="306" y="790"/>
                </a:lnTo>
                <a:cubicBezTo>
                  <a:pt x="305" y="815"/>
                  <a:pt x="284" y="834"/>
                  <a:pt x="258" y="834"/>
                </a:cubicBezTo>
                <a:lnTo>
                  <a:pt x="256" y="834"/>
                </a:lnTo>
                <a:cubicBezTo>
                  <a:pt x="237" y="834"/>
                  <a:pt x="219" y="823"/>
                  <a:pt x="212" y="804"/>
                </a:cubicBezTo>
                <a:lnTo>
                  <a:pt x="211" y="802"/>
                </a:lnTo>
                <a:lnTo>
                  <a:pt x="208" y="794"/>
                </a:lnTo>
                <a:lnTo>
                  <a:pt x="302" y="773"/>
                </a:lnTo>
                <a:lnTo>
                  <a:pt x="303" y="775"/>
                </a:lnTo>
                <a:cubicBezTo>
                  <a:pt x="303" y="778"/>
                  <a:pt x="303" y="781"/>
                  <a:pt x="303" y="784"/>
                </a:cubicBezTo>
                <a:lnTo>
                  <a:pt x="303" y="786"/>
                </a:lnTo>
                <a:cubicBezTo>
                  <a:pt x="303" y="813"/>
                  <a:pt x="282" y="834"/>
                  <a:pt x="255" y="834"/>
                </a:cubicBezTo>
                <a:cubicBezTo>
                  <a:pt x="229" y="834"/>
                  <a:pt x="207" y="813"/>
                  <a:pt x="207" y="786"/>
                </a:cubicBezTo>
                <a:lnTo>
                  <a:pt x="207" y="784"/>
                </a:lnTo>
                <a:lnTo>
                  <a:pt x="208" y="794"/>
                </a:lnTo>
                <a:lnTo>
                  <a:pt x="208" y="791"/>
                </a:lnTo>
                <a:lnTo>
                  <a:pt x="303" y="782"/>
                </a:lnTo>
                <a:lnTo>
                  <a:pt x="303" y="784"/>
                </a:lnTo>
                <a:lnTo>
                  <a:pt x="303" y="786"/>
                </a:lnTo>
                <a:lnTo>
                  <a:pt x="255" y="738"/>
                </a:lnTo>
                <a:lnTo>
                  <a:pt x="256" y="738"/>
                </a:lnTo>
                <a:cubicBezTo>
                  <a:pt x="277" y="738"/>
                  <a:pt x="296" y="752"/>
                  <a:pt x="302" y="773"/>
                </a:cubicBezTo>
                <a:lnTo>
                  <a:pt x="303" y="778"/>
                </a:lnTo>
                <a:lnTo>
                  <a:pt x="306" y="788"/>
                </a:lnTo>
                <a:lnTo>
                  <a:pt x="307" y="795"/>
                </a:lnTo>
                <a:lnTo>
                  <a:pt x="211" y="801"/>
                </a:lnTo>
                <a:lnTo>
                  <a:pt x="211" y="799"/>
                </a:lnTo>
                <a:lnTo>
                  <a:pt x="211" y="796"/>
                </a:lnTo>
                <a:lnTo>
                  <a:pt x="211" y="793"/>
                </a:lnTo>
                <a:lnTo>
                  <a:pt x="211" y="791"/>
                </a:lnTo>
                <a:cubicBezTo>
                  <a:pt x="211" y="765"/>
                  <a:pt x="232" y="743"/>
                  <a:pt x="259" y="743"/>
                </a:cubicBezTo>
                <a:cubicBezTo>
                  <a:pt x="285" y="743"/>
                  <a:pt x="307" y="765"/>
                  <a:pt x="307" y="791"/>
                </a:cubicBezTo>
                <a:lnTo>
                  <a:pt x="307" y="793"/>
                </a:lnTo>
                <a:lnTo>
                  <a:pt x="306" y="785"/>
                </a:lnTo>
                <a:lnTo>
                  <a:pt x="307" y="788"/>
                </a:lnTo>
                <a:lnTo>
                  <a:pt x="308" y="796"/>
                </a:lnTo>
                <a:lnTo>
                  <a:pt x="217" y="780"/>
                </a:lnTo>
                <a:lnTo>
                  <a:pt x="218" y="778"/>
                </a:lnTo>
                <a:lnTo>
                  <a:pt x="214" y="791"/>
                </a:lnTo>
                <a:lnTo>
                  <a:pt x="214" y="788"/>
                </a:lnTo>
                <a:cubicBezTo>
                  <a:pt x="218" y="765"/>
                  <a:pt x="238" y="748"/>
                  <a:pt x="261" y="748"/>
                </a:cubicBezTo>
                <a:lnTo>
                  <a:pt x="262" y="748"/>
                </a:lnTo>
                <a:lnTo>
                  <a:pt x="247" y="750"/>
                </a:lnTo>
                <a:lnTo>
                  <a:pt x="248" y="750"/>
                </a:lnTo>
                <a:cubicBezTo>
                  <a:pt x="260" y="746"/>
                  <a:pt x="274" y="747"/>
                  <a:pt x="285" y="753"/>
                </a:cubicBezTo>
                <a:lnTo>
                  <a:pt x="286" y="753"/>
                </a:lnTo>
                <a:cubicBezTo>
                  <a:pt x="300" y="760"/>
                  <a:pt x="310" y="774"/>
                  <a:pt x="312" y="791"/>
                </a:cubicBezTo>
                <a:lnTo>
                  <a:pt x="313" y="795"/>
                </a:lnTo>
                <a:lnTo>
                  <a:pt x="313" y="801"/>
                </a:lnTo>
                <a:lnTo>
                  <a:pt x="313" y="802"/>
                </a:lnTo>
                <a:lnTo>
                  <a:pt x="312" y="794"/>
                </a:lnTo>
                <a:lnTo>
                  <a:pt x="312" y="795"/>
                </a:lnTo>
                <a:lnTo>
                  <a:pt x="219" y="816"/>
                </a:lnTo>
                <a:lnTo>
                  <a:pt x="218" y="811"/>
                </a:lnTo>
                <a:lnTo>
                  <a:pt x="218" y="806"/>
                </a:lnTo>
                <a:cubicBezTo>
                  <a:pt x="216" y="792"/>
                  <a:pt x="221" y="779"/>
                  <a:pt x="230" y="769"/>
                </a:cubicBezTo>
                <a:cubicBezTo>
                  <a:pt x="239" y="759"/>
                  <a:pt x="252" y="753"/>
                  <a:pt x="265" y="753"/>
                </a:cubicBezTo>
                <a:lnTo>
                  <a:pt x="267" y="753"/>
                </a:lnTo>
                <a:cubicBezTo>
                  <a:pt x="281" y="753"/>
                  <a:pt x="294" y="759"/>
                  <a:pt x="303" y="769"/>
                </a:cubicBezTo>
                <a:cubicBezTo>
                  <a:pt x="312" y="779"/>
                  <a:pt x="316" y="793"/>
                  <a:pt x="315" y="806"/>
                </a:cubicBezTo>
                <a:lnTo>
                  <a:pt x="314" y="811"/>
                </a:lnTo>
                <a:lnTo>
                  <a:pt x="314" y="798"/>
                </a:lnTo>
                <a:lnTo>
                  <a:pt x="314" y="801"/>
                </a:lnTo>
                <a:cubicBezTo>
                  <a:pt x="315" y="803"/>
                  <a:pt x="315" y="806"/>
                  <a:pt x="315" y="808"/>
                </a:cubicBezTo>
                <a:lnTo>
                  <a:pt x="315" y="810"/>
                </a:lnTo>
                <a:cubicBezTo>
                  <a:pt x="315" y="837"/>
                  <a:pt x="293" y="858"/>
                  <a:pt x="267" y="858"/>
                </a:cubicBezTo>
                <a:cubicBezTo>
                  <a:pt x="240" y="858"/>
                  <a:pt x="219" y="837"/>
                  <a:pt x="219" y="810"/>
                </a:cubicBezTo>
                <a:lnTo>
                  <a:pt x="219" y="808"/>
                </a:lnTo>
                <a:lnTo>
                  <a:pt x="219" y="805"/>
                </a:lnTo>
                <a:lnTo>
                  <a:pt x="220" y="796"/>
                </a:lnTo>
                <a:cubicBezTo>
                  <a:pt x="220" y="793"/>
                  <a:pt x="221" y="790"/>
                  <a:pt x="221" y="788"/>
                </a:cubicBezTo>
                <a:lnTo>
                  <a:pt x="222" y="784"/>
                </a:lnTo>
                <a:lnTo>
                  <a:pt x="223" y="781"/>
                </a:lnTo>
                <a:cubicBezTo>
                  <a:pt x="231" y="759"/>
                  <a:pt x="252" y="746"/>
                  <a:pt x="275" y="748"/>
                </a:cubicBezTo>
                <a:cubicBezTo>
                  <a:pt x="298" y="751"/>
                  <a:pt x="315" y="770"/>
                  <a:pt x="317" y="792"/>
                </a:cubicBezTo>
                <a:lnTo>
                  <a:pt x="317" y="799"/>
                </a:lnTo>
                <a:lnTo>
                  <a:pt x="318" y="807"/>
                </a:lnTo>
                <a:lnTo>
                  <a:pt x="314" y="791"/>
                </a:lnTo>
                <a:lnTo>
                  <a:pt x="316" y="795"/>
                </a:lnTo>
                <a:lnTo>
                  <a:pt x="272" y="767"/>
                </a:lnTo>
                <a:lnTo>
                  <a:pt x="273" y="767"/>
                </a:lnTo>
                <a:cubicBezTo>
                  <a:pt x="287" y="767"/>
                  <a:pt x="299" y="773"/>
                  <a:pt x="309" y="783"/>
                </a:cubicBezTo>
                <a:cubicBezTo>
                  <a:pt x="318" y="793"/>
                  <a:pt x="322" y="806"/>
                  <a:pt x="321" y="820"/>
                </a:cubicBezTo>
                <a:lnTo>
                  <a:pt x="320" y="825"/>
                </a:lnTo>
                <a:lnTo>
                  <a:pt x="272" y="772"/>
                </a:lnTo>
                <a:lnTo>
                  <a:pt x="274" y="772"/>
                </a:lnTo>
                <a:lnTo>
                  <a:pt x="276" y="772"/>
                </a:lnTo>
                <a:lnTo>
                  <a:pt x="228" y="820"/>
                </a:lnTo>
                <a:lnTo>
                  <a:pt x="228" y="815"/>
                </a:lnTo>
                <a:lnTo>
                  <a:pt x="228" y="810"/>
                </a:lnTo>
                <a:cubicBezTo>
                  <a:pt x="228" y="785"/>
                  <a:pt x="248" y="764"/>
                  <a:pt x="274" y="763"/>
                </a:cubicBezTo>
                <a:cubicBezTo>
                  <a:pt x="299" y="761"/>
                  <a:pt x="321" y="780"/>
                  <a:pt x="324" y="806"/>
                </a:cubicBezTo>
                <a:lnTo>
                  <a:pt x="324" y="811"/>
                </a:lnTo>
                <a:lnTo>
                  <a:pt x="325" y="815"/>
                </a:lnTo>
                <a:cubicBezTo>
                  <a:pt x="326" y="828"/>
                  <a:pt x="322" y="842"/>
                  <a:pt x="313" y="852"/>
                </a:cubicBezTo>
                <a:cubicBezTo>
                  <a:pt x="304" y="862"/>
                  <a:pt x="291" y="868"/>
                  <a:pt x="277" y="868"/>
                </a:cubicBezTo>
                <a:lnTo>
                  <a:pt x="276" y="868"/>
                </a:lnTo>
                <a:cubicBezTo>
                  <a:pt x="250" y="868"/>
                  <a:pt x="228" y="846"/>
                  <a:pt x="228" y="820"/>
                </a:cubicBezTo>
                <a:cubicBezTo>
                  <a:pt x="228" y="793"/>
                  <a:pt x="250" y="772"/>
                  <a:pt x="276" y="772"/>
                </a:cubicBezTo>
                <a:lnTo>
                  <a:pt x="279" y="772"/>
                </a:lnTo>
                <a:lnTo>
                  <a:pt x="231" y="820"/>
                </a:lnTo>
                <a:lnTo>
                  <a:pt x="231" y="817"/>
                </a:lnTo>
                <a:lnTo>
                  <a:pt x="231" y="815"/>
                </a:lnTo>
                <a:cubicBezTo>
                  <a:pt x="231" y="793"/>
                  <a:pt x="246" y="773"/>
                  <a:pt x="268" y="768"/>
                </a:cubicBezTo>
                <a:cubicBezTo>
                  <a:pt x="290" y="763"/>
                  <a:pt x="312" y="774"/>
                  <a:pt x="322" y="794"/>
                </a:cubicBezTo>
                <a:lnTo>
                  <a:pt x="324" y="798"/>
                </a:lnTo>
                <a:lnTo>
                  <a:pt x="328" y="808"/>
                </a:lnTo>
                <a:lnTo>
                  <a:pt x="324" y="800"/>
                </a:lnTo>
                <a:lnTo>
                  <a:pt x="327" y="805"/>
                </a:lnTo>
                <a:lnTo>
                  <a:pt x="286" y="781"/>
                </a:lnTo>
                <a:lnTo>
                  <a:pt x="289" y="781"/>
                </a:lnTo>
                <a:lnTo>
                  <a:pt x="242" y="822"/>
                </a:lnTo>
                <a:lnTo>
                  <a:pt x="242" y="819"/>
                </a:lnTo>
                <a:lnTo>
                  <a:pt x="243" y="813"/>
                </a:lnTo>
                <a:cubicBezTo>
                  <a:pt x="250" y="788"/>
                  <a:pt x="275" y="772"/>
                  <a:pt x="300" y="778"/>
                </a:cubicBezTo>
                <a:cubicBezTo>
                  <a:pt x="326" y="783"/>
                  <a:pt x="342" y="808"/>
                  <a:pt x="337" y="834"/>
                </a:cubicBezTo>
                <a:lnTo>
                  <a:pt x="337" y="836"/>
                </a:lnTo>
                <a:lnTo>
                  <a:pt x="336" y="839"/>
                </a:lnTo>
                <a:cubicBezTo>
                  <a:pt x="331" y="865"/>
                  <a:pt x="306" y="882"/>
                  <a:pt x="280" y="877"/>
                </a:cubicBezTo>
                <a:cubicBezTo>
                  <a:pt x="254" y="871"/>
                  <a:pt x="237" y="846"/>
                  <a:pt x="242" y="820"/>
                </a:cubicBezTo>
                <a:lnTo>
                  <a:pt x="242" y="818"/>
                </a:lnTo>
                <a:lnTo>
                  <a:pt x="243" y="815"/>
                </a:lnTo>
                <a:cubicBezTo>
                  <a:pt x="247" y="793"/>
                  <a:pt x="266" y="777"/>
                  <a:pt x="289" y="776"/>
                </a:cubicBezTo>
                <a:cubicBezTo>
                  <a:pt x="311" y="776"/>
                  <a:pt x="331" y="791"/>
                  <a:pt x="337" y="813"/>
                </a:cubicBezTo>
                <a:lnTo>
                  <a:pt x="337" y="815"/>
                </a:lnTo>
                <a:cubicBezTo>
                  <a:pt x="338" y="819"/>
                  <a:pt x="338" y="823"/>
                  <a:pt x="338" y="826"/>
                </a:cubicBezTo>
                <a:lnTo>
                  <a:pt x="338" y="829"/>
                </a:lnTo>
                <a:cubicBezTo>
                  <a:pt x="338" y="856"/>
                  <a:pt x="317" y="877"/>
                  <a:pt x="290" y="877"/>
                </a:cubicBezTo>
                <a:lnTo>
                  <a:pt x="289" y="877"/>
                </a:lnTo>
                <a:cubicBezTo>
                  <a:pt x="263" y="877"/>
                  <a:pt x="241" y="856"/>
                  <a:pt x="241" y="829"/>
                </a:cubicBezTo>
                <a:cubicBezTo>
                  <a:pt x="241" y="803"/>
                  <a:pt x="263" y="781"/>
                  <a:pt x="289" y="781"/>
                </a:cubicBezTo>
                <a:lnTo>
                  <a:pt x="290" y="781"/>
                </a:lnTo>
                <a:cubicBezTo>
                  <a:pt x="315" y="781"/>
                  <a:pt x="336" y="800"/>
                  <a:pt x="338" y="825"/>
                </a:cubicBezTo>
                <a:lnTo>
                  <a:pt x="339" y="831"/>
                </a:lnTo>
                <a:lnTo>
                  <a:pt x="339" y="839"/>
                </a:lnTo>
                <a:cubicBezTo>
                  <a:pt x="339" y="864"/>
                  <a:pt x="319" y="885"/>
                  <a:pt x="294" y="887"/>
                </a:cubicBezTo>
                <a:cubicBezTo>
                  <a:pt x="269" y="889"/>
                  <a:pt x="247" y="871"/>
                  <a:pt x="243" y="846"/>
                </a:cubicBezTo>
                <a:lnTo>
                  <a:pt x="243" y="842"/>
                </a:lnTo>
                <a:cubicBezTo>
                  <a:pt x="243" y="840"/>
                  <a:pt x="242" y="838"/>
                  <a:pt x="242" y="835"/>
                </a:cubicBezTo>
                <a:lnTo>
                  <a:pt x="242" y="829"/>
                </a:lnTo>
                <a:lnTo>
                  <a:pt x="242" y="827"/>
                </a:lnTo>
                <a:cubicBezTo>
                  <a:pt x="242" y="824"/>
                  <a:pt x="242" y="820"/>
                  <a:pt x="242" y="817"/>
                </a:cubicBezTo>
                <a:lnTo>
                  <a:pt x="243" y="813"/>
                </a:lnTo>
                <a:cubicBezTo>
                  <a:pt x="247" y="788"/>
                  <a:pt x="269" y="770"/>
                  <a:pt x="294" y="772"/>
                </a:cubicBezTo>
                <a:cubicBezTo>
                  <a:pt x="319" y="774"/>
                  <a:pt x="338" y="795"/>
                  <a:pt x="338" y="820"/>
                </a:cubicBezTo>
                <a:lnTo>
                  <a:pt x="338" y="822"/>
                </a:lnTo>
                <a:lnTo>
                  <a:pt x="335" y="804"/>
                </a:lnTo>
                <a:lnTo>
                  <a:pt x="336" y="807"/>
                </a:lnTo>
                <a:lnTo>
                  <a:pt x="254" y="794"/>
                </a:lnTo>
                <a:lnTo>
                  <a:pt x="256" y="792"/>
                </a:lnTo>
                <a:cubicBezTo>
                  <a:pt x="258" y="789"/>
                  <a:pt x="261" y="787"/>
                  <a:pt x="263" y="784"/>
                </a:cubicBezTo>
                <a:lnTo>
                  <a:pt x="266" y="782"/>
                </a:lnTo>
                <a:cubicBezTo>
                  <a:pt x="276" y="774"/>
                  <a:pt x="290" y="771"/>
                  <a:pt x="303" y="772"/>
                </a:cubicBezTo>
                <a:cubicBezTo>
                  <a:pt x="316" y="774"/>
                  <a:pt x="327" y="781"/>
                  <a:pt x="335" y="792"/>
                </a:cubicBezTo>
                <a:lnTo>
                  <a:pt x="338" y="796"/>
                </a:lnTo>
                <a:cubicBezTo>
                  <a:pt x="340" y="799"/>
                  <a:pt x="342" y="804"/>
                  <a:pt x="344" y="808"/>
                </a:cubicBezTo>
                <a:lnTo>
                  <a:pt x="346" y="814"/>
                </a:lnTo>
                <a:cubicBezTo>
                  <a:pt x="348" y="820"/>
                  <a:pt x="349" y="826"/>
                  <a:pt x="348" y="832"/>
                </a:cubicBezTo>
                <a:lnTo>
                  <a:pt x="348" y="840"/>
                </a:lnTo>
                <a:lnTo>
                  <a:pt x="347" y="847"/>
                </a:lnTo>
                <a:cubicBezTo>
                  <a:pt x="345" y="873"/>
                  <a:pt x="323" y="892"/>
                  <a:pt x="297" y="891"/>
                </a:cubicBezTo>
                <a:cubicBezTo>
                  <a:pt x="272" y="890"/>
                  <a:pt x="251" y="869"/>
                  <a:pt x="251" y="843"/>
                </a:cubicBezTo>
                <a:lnTo>
                  <a:pt x="251" y="842"/>
                </a:lnTo>
                <a:lnTo>
                  <a:pt x="251" y="839"/>
                </a:lnTo>
                <a:lnTo>
                  <a:pt x="346" y="851"/>
                </a:lnTo>
                <a:lnTo>
                  <a:pt x="346" y="853"/>
                </a:lnTo>
                <a:lnTo>
                  <a:pt x="346" y="853"/>
                </a:lnTo>
                <a:cubicBezTo>
                  <a:pt x="341" y="875"/>
                  <a:pt x="321" y="891"/>
                  <a:pt x="298" y="891"/>
                </a:cubicBezTo>
                <a:lnTo>
                  <a:pt x="297" y="891"/>
                </a:lnTo>
                <a:lnTo>
                  <a:pt x="295" y="891"/>
                </a:lnTo>
                <a:lnTo>
                  <a:pt x="343" y="834"/>
                </a:lnTo>
                <a:lnTo>
                  <a:pt x="344" y="839"/>
                </a:lnTo>
                <a:lnTo>
                  <a:pt x="343" y="836"/>
                </a:lnTo>
                <a:lnTo>
                  <a:pt x="337" y="825"/>
                </a:lnTo>
                <a:lnTo>
                  <a:pt x="338" y="826"/>
                </a:lnTo>
                <a:lnTo>
                  <a:pt x="250" y="853"/>
                </a:lnTo>
                <a:lnTo>
                  <a:pt x="250" y="848"/>
                </a:lnTo>
                <a:lnTo>
                  <a:pt x="251" y="839"/>
                </a:lnTo>
                <a:cubicBezTo>
                  <a:pt x="253" y="820"/>
                  <a:pt x="266" y="804"/>
                  <a:pt x="284" y="798"/>
                </a:cubicBezTo>
                <a:lnTo>
                  <a:pt x="285" y="797"/>
                </a:lnTo>
                <a:cubicBezTo>
                  <a:pt x="295" y="794"/>
                  <a:pt x="306" y="794"/>
                  <a:pt x="316" y="797"/>
                </a:cubicBezTo>
                <a:lnTo>
                  <a:pt x="317" y="798"/>
                </a:lnTo>
                <a:cubicBezTo>
                  <a:pt x="329" y="802"/>
                  <a:pt x="339" y="811"/>
                  <a:pt x="345" y="822"/>
                </a:cubicBezTo>
                <a:lnTo>
                  <a:pt x="346" y="825"/>
                </a:lnTo>
                <a:lnTo>
                  <a:pt x="342" y="818"/>
                </a:lnTo>
                <a:lnTo>
                  <a:pt x="343" y="820"/>
                </a:lnTo>
                <a:lnTo>
                  <a:pt x="262" y="827"/>
                </a:lnTo>
                <a:lnTo>
                  <a:pt x="263" y="825"/>
                </a:lnTo>
                <a:lnTo>
                  <a:pt x="260" y="831"/>
                </a:lnTo>
                <a:lnTo>
                  <a:pt x="261" y="828"/>
                </a:lnTo>
                <a:cubicBezTo>
                  <a:pt x="268" y="809"/>
                  <a:pt x="286" y="795"/>
                  <a:pt x="307" y="795"/>
                </a:cubicBezTo>
                <a:lnTo>
                  <a:pt x="308" y="795"/>
                </a:lnTo>
                <a:cubicBezTo>
                  <a:pt x="332" y="795"/>
                  <a:pt x="352" y="812"/>
                  <a:pt x="356" y="836"/>
                </a:cubicBezTo>
                <a:lnTo>
                  <a:pt x="356" y="839"/>
                </a:lnTo>
                <a:lnTo>
                  <a:pt x="356" y="837"/>
                </a:lnTo>
                <a:lnTo>
                  <a:pt x="261" y="848"/>
                </a:lnTo>
                <a:lnTo>
                  <a:pt x="261" y="846"/>
                </a:lnTo>
                <a:lnTo>
                  <a:pt x="261" y="843"/>
                </a:lnTo>
                <a:lnTo>
                  <a:pt x="261" y="840"/>
                </a:lnTo>
                <a:lnTo>
                  <a:pt x="261" y="839"/>
                </a:lnTo>
                <a:cubicBezTo>
                  <a:pt x="261" y="815"/>
                  <a:pt x="280" y="794"/>
                  <a:pt x="304" y="791"/>
                </a:cubicBezTo>
                <a:cubicBezTo>
                  <a:pt x="328" y="788"/>
                  <a:pt x="350" y="804"/>
                  <a:pt x="356" y="827"/>
                </a:cubicBezTo>
                <a:lnTo>
                  <a:pt x="357" y="829"/>
                </a:lnTo>
                <a:lnTo>
                  <a:pt x="358" y="840"/>
                </a:lnTo>
                <a:lnTo>
                  <a:pt x="359" y="841"/>
                </a:lnTo>
                <a:lnTo>
                  <a:pt x="356" y="833"/>
                </a:lnTo>
                <a:lnTo>
                  <a:pt x="357" y="835"/>
                </a:lnTo>
                <a:lnTo>
                  <a:pt x="288" y="812"/>
                </a:lnTo>
                <a:lnTo>
                  <a:pt x="290" y="810"/>
                </a:lnTo>
                <a:lnTo>
                  <a:pt x="275" y="825"/>
                </a:lnTo>
                <a:lnTo>
                  <a:pt x="277" y="822"/>
                </a:lnTo>
                <a:cubicBezTo>
                  <a:pt x="287" y="807"/>
                  <a:pt x="305" y="798"/>
                  <a:pt x="323" y="801"/>
                </a:cubicBezTo>
                <a:cubicBezTo>
                  <a:pt x="342" y="803"/>
                  <a:pt x="357" y="816"/>
                  <a:pt x="363" y="833"/>
                </a:cubicBezTo>
                <a:lnTo>
                  <a:pt x="363" y="835"/>
                </a:lnTo>
                <a:cubicBezTo>
                  <a:pt x="365" y="842"/>
                  <a:pt x="366" y="850"/>
                  <a:pt x="365" y="858"/>
                </a:cubicBezTo>
                <a:lnTo>
                  <a:pt x="364" y="861"/>
                </a:lnTo>
                <a:lnTo>
                  <a:pt x="364" y="845"/>
                </a:lnTo>
                <a:lnTo>
                  <a:pt x="365" y="848"/>
                </a:lnTo>
                <a:lnTo>
                  <a:pt x="365" y="846"/>
                </a:lnTo>
                <a:lnTo>
                  <a:pt x="270" y="858"/>
                </a:lnTo>
                <a:lnTo>
                  <a:pt x="270" y="856"/>
                </a:lnTo>
                <a:lnTo>
                  <a:pt x="270" y="853"/>
                </a:lnTo>
                <a:lnTo>
                  <a:pt x="270" y="848"/>
                </a:lnTo>
                <a:lnTo>
                  <a:pt x="318" y="896"/>
                </a:lnTo>
                <a:lnTo>
                  <a:pt x="317" y="896"/>
                </a:lnTo>
                <a:lnTo>
                  <a:pt x="360" y="870"/>
                </a:lnTo>
                <a:lnTo>
                  <a:pt x="358" y="875"/>
                </a:lnTo>
                <a:lnTo>
                  <a:pt x="354" y="881"/>
                </a:lnTo>
                <a:lnTo>
                  <a:pt x="312" y="810"/>
                </a:lnTo>
                <a:lnTo>
                  <a:pt x="314" y="810"/>
                </a:lnTo>
                <a:lnTo>
                  <a:pt x="316" y="810"/>
                </a:lnTo>
                <a:lnTo>
                  <a:pt x="317" y="810"/>
                </a:lnTo>
                <a:lnTo>
                  <a:pt x="321" y="810"/>
                </a:lnTo>
                <a:lnTo>
                  <a:pt x="325" y="810"/>
                </a:lnTo>
                <a:cubicBezTo>
                  <a:pt x="352" y="810"/>
                  <a:pt x="373" y="831"/>
                  <a:pt x="373" y="858"/>
                </a:cubicBezTo>
                <a:lnTo>
                  <a:pt x="373" y="860"/>
                </a:lnTo>
                <a:lnTo>
                  <a:pt x="373" y="862"/>
                </a:lnTo>
                <a:lnTo>
                  <a:pt x="374" y="863"/>
                </a:lnTo>
                <a:lnTo>
                  <a:pt x="326" y="819"/>
                </a:lnTo>
                <a:lnTo>
                  <a:pt x="327" y="819"/>
                </a:lnTo>
                <a:lnTo>
                  <a:pt x="279" y="867"/>
                </a:lnTo>
                <a:lnTo>
                  <a:pt x="279" y="862"/>
                </a:lnTo>
                <a:lnTo>
                  <a:pt x="279" y="858"/>
                </a:lnTo>
                <a:cubicBezTo>
                  <a:pt x="279" y="833"/>
                  <a:pt x="299" y="812"/>
                  <a:pt x="324" y="810"/>
                </a:cubicBezTo>
                <a:cubicBezTo>
                  <a:pt x="350" y="808"/>
                  <a:pt x="372" y="827"/>
                  <a:pt x="375" y="852"/>
                </a:cubicBezTo>
                <a:lnTo>
                  <a:pt x="376" y="856"/>
                </a:lnTo>
                <a:lnTo>
                  <a:pt x="376" y="863"/>
                </a:lnTo>
                <a:lnTo>
                  <a:pt x="376" y="862"/>
                </a:lnTo>
                <a:lnTo>
                  <a:pt x="329" y="824"/>
                </a:lnTo>
                <a:lnTo>
                  <a:pt x="333" y="824"/>
                </a:lnTo>
                <a:lnTo>
                  <a:pt x="286" y="863"/>
                </a:lnTo>
                <a:lnTo>
                  <a:pt x="287" y="858"/>
                </a:lnTo>
                <a:lnTo>
                  <a:pt x="286" y="866"/>
                </a:lnTo>
                <a:lnTo>
                  <a:pt x="286" y="863"/>
                </a:lnTo>
                <a:cubicBezTo>
                  <a:pt x="286" y="856"/>
                  <a:pt x="288" y="849"/>
                  <a:pt x="292" y="842"/>
                </a:cubicBezTo>
                <a:lnTo>
                  <a:pt x="292" y="841"/>
                </a:lnTo>
                <a:cubicBezTo>
                  <a:pt x="301" y="822"/>
                  <a:pt x="322" y="812"/>
                  <a:pt x="342" y="815"/>
                </a:cubicBezTo>
                <a:cubicBezTo>
                  <a:pt x="363" y="818"/>
                  <a:pt x="379" y="834"/>
                  <a:pt x="382" y="855"/>
                </a:cubicBezTo>
                <a:lnTo>
                  <a:pt x="383" y="858"/>
                </a:lnTo>
                <a:cubicBezTo>
                  <a:pt x="383" y="860"/>
                  <a:pt x="383" y="863"/>
                  <a:pt x="383" y="865"/>
                </a:cubicBezTo>
                <a:lnTo>
                  <a:pt x="383" y="870"/>
                </a:lnTo>
                <a:lnTo>
                  <a:pt x="383" y="875"/>
                </a:lnTo>
                <a:lnTo>
                  <a:pt x="383" y="877"/>
                </a:lnTo>
                <a:cubicBezTo>
                  <a:pt x="383" y="902"/>
                  <a:pt x="364" y="923"/>
                  <a:pt x="339" y="925"/>
                </a:cubicBezTo>
                <a:cubicBezTo>
                  <a:pt x="314" y="927"/>
                  <a:pt x="292" y="909"/>
                  <a:pt x="288" y="884"/>
                </a:cubicBezTo>
                <a:lnTo>
                  <a:pt x="287" y="880"/>
                </a:lnTo>
                <a:lnTo>
                  <a:pt x="287" y="874"/>
                </a:lnTo>
                <a:lnTo>
                  <a:pt x="286" y="871"/>
                </a:lnTo>
                <a:lnTo>
                  <a:pt x="285" y="867"/>
                </a:lnTo>
                <a:lnTo>
                  <a:pt x="380" y="858"/>
                </a:lnTo>
                <a:lnTo>
                  <a:pt x="380" y="861"/>
                </a:lnTo>
                <a:lnTo>
                  <a:pt x="380" y="866"/>
                </a:lnTo>
                <a:lnTo>
                  <a:pt x="381" y="873"/>
                </a:lnTo>
                <a:lnTo>
                  <a:pt x="381" y="881"/>
                </a:lnTo>
                <a:lnTo>
                  <a:pt x="381" y="882"/>
                </a:lnTo>
                <a:cubicBezTo>
                  <a:pt x="381" y="906"/>
                  <a:pt x="364" y="926"/>
                  <a:pt x="341" y="929"/>
                </a:cubicBezTo>
                <a:cubicBezTo>
                  <a:pt x="317" y="933"/>
                  <a:pt x="295" y="919"/>
                  <a:pt x="287" y="897"/>
                </a:cubicBezTo>
                <a:lnTo>
                  <a:pt x="287" y="896"/>
                </a:lnTo>
                <a:lnTo>
                  <a:pt x="285" y="890"/>
                </a:lnTo>
                <a:cubicBezTo>
                  <a:pt x="281" y="876"/>
                  <a:pt x="284" y="860"/>
                  <a:pt x="293" y="848"/>
                </a:cubicBezTo>
                <a:cubicBezTo>
                  <a:pt x="302" y="836"/>
                  <a:pt x="316" y="829"/>
                  <a:pt x="331" y="829"/>
                </a:cubicBezTo>
                <a:lnTo>
                  <a:pt x="332" y="829"/>
                </a:lnTo>
                <a:cubicBezTo>
                  <a:pt x="347" y="829"/>
                  <a:pt x="360" y="835"/>
                  <a:pt x="370" y="847"/>
                </a:cubicBezTo>
                <a:cubicBezTo>
                  <a:pt x="379" y="858"/>
                  <a:pt x="382" y="872"/>
                  <a:pt x="380" y="886"/>
                </a:cubicBezTo>
                <a:lnTo>
                  <a:pt x="379" y="889"/>
                </a:lnTo>
                <a:cubicBezTo>
                  <a:pt x="378" y="893"/>
                  <a:pt x="377" y="897"/>
                  <a:pt x="375" y="901"/>
                </a:cubicBezTo>
                <a:lnTo>
                  <a:pt x="374" y="903"/>
                </a:lnTo>
                <a:lnTo>
                  <a:pt x="331" y="833"/>
                </a:lnTo>
                <a:lnTo>
                  <a:pt x="331" y="833"/>
                </a:lnTo>
                <a:cubicBezTo>
                  <a:pt x="358" y="833"/>
                  <a:pt x="379" y="855"/>
                  <a:pt x="379" y="881"/>
                </a:cubicBezTo>
                <a:lnTo>
                  <a:pt x="379" y="884"/>
                </a:lnTo>
                <a:lnTo>
                  <a:pt x="379" y="886"/>
                </a:lnTo>
                <a:lnTo>
                  <a:pt x="284" y="882"/>
                </a:lnTo>
                <a:lnTo>
                  <a:pt x="284" y="877"/>
                </a:lnTo>
                <a:lnTo>
                  <a:pt x="284" y="877"/>
                </a:lnTo>
                <a:cubicBezTo>
                  <a:pt x="284" y="850"/>
                  <a:pt x="305" y="829"/>
                  <a:pt x="332" y="829"/>
                </a:cubicBezTo>
                <a:cubicBezTo>
                  <a:pt x="358" y="829"/>
                  <a:pt x="380" y="850"/>
                  <a:pt x="380" y="877"/>
                </a:cubicBezTo>
                <a:lnTo>
                  <a:pt x="380" y="878"/>
                </a:lnTo>
                <a:lnTo>
                  <a:pt x="380" y="881"/>
                </a:lnTo>
                <a:lnTo>
                  <a:pt x="380" y="887"/>
                </a:lnTo>
                <a:lnTo>
                  <a:pt x="381" y="888"/>
                </a:lnTo>
                <a:lnTo>
                  <a:pt x="380" y="884"/>
                </a:lnTo>
                <a:lnTo>
                  <a:pt x="287" y="884"/>
                </a:lnTo>
                <a:lnTo>
                  <a:pt x="287" y="882"/>
                </a:lnTo>
                <a:lnTo>
                  <a:pt x="288" y="879"/>
                </a:lnTo>
                <a:lnTo>
                  <a:pt x="289" y="875"/>
                </a:lnTo>
                <a:lnTo>
                  <a:pt x="289" y="874"/>
                </a:lnTo>
                <a:cubicBezTo>
                  <a:pt x="293" y="853"/>
                  <a:pt x="309" y="837"/>
                  <a:pt x="329" y="834"/>
                </a:cubicBezTo>
                <a:cubicBezTo>
                  <a:pt x="350" y="831"/>
                  <a:pt x="370" y="841"/>
                  <a:pt x="379" y="860"/>
                </a:cubicBezTo>
                <a:lnTo>
                  <a:pt x="380" y="862"/>
                </a:lnTo>
                <a:cubicBezTo>
                  <a:pt x="384" y="869"/>
                  <a:pt x="385" y="876"/>
                  <a:pt x="385" y="883"/>
                </a:cubicBezTo>
                <a:lnTo>
                  <a:pt x="385" y="886"/>
                </a:lnTo>
                <a:cubicBezTo>
                  <a:pt x="385" y="911"/>
                  <a:pt x="367" y="932"/>
                  <a:pt x="342" y="934"/>
                </a:cubicBezTo>
                <a:cubicBezTo>
                  <a:pt x="318" y="937"/>
                  <a:pt x="295" y="920"/>
                  <a:pt x="290" y="896"/>
                </a:cubicBezTo>
                <a:lnTo>
                  <a:pt x="290" y="893"/>
                </a:lnTo>
                <a:lnTo>
                  <a:pt x="289" y="891"/>
                </a:lnTo>
                <a:cubicBezTo>
                  <a:pt x="285" y="870"/>
                  <a:pt x="295" y="849"/>
                  <a:pt x="314" y="839"/>
                </a:cubicBezTo>
                <a:cubicBezTo>
                  <a:pt x="332" y="829"/>
                  <a:pt x="355" y="833"/>
                  <a:pt x="370" y="848"/>
                </a:cubicBezTo>
                <a:lnTo>
                  <a:pt x="373" y="850"/>
                </a:lnTo>
                <a:lnTo>
                  <a:pt x="375" y="853"/>
                </a:lnTo>
                <a:lnTo>
                  <a:pt x="299" y="865"/>
                </a:lnTo>
                <a:lnTo>
                  <a:pt x="300" y="863"/>
                </a:lnTo>
                <a:lnTo>
                  <a:pt x="295" y="877"/>
                </a:lnTo>
                <a:lnTo>
                  <a:pt x="296" y="874"/>
                </a:lnTo>
                <a:lnTo>
                  <a:pt x="343" y="929"/>
                </a:lnTo>
                <a:lnTo>
                  <a:pt x="342" y="929"/>
                </a:lnTo>
                <a:lnTo>
                  <a:pt x="388" y="895"/>
                </a:lnTo>
                <a:lnTo>
                  <a:pt x="387" y="900"/>
                </a:lnTo>
                <a:lnTo>
                  <a:pt x="387" y="871"/>
                </a:lnTo>
                <a:lnTo>
                  <a:pt x="388" y="874"/>
                </a:lnTo>
                <a:lnTo>
                  <a:pt x="388" y="876"/>
                </a:lnTo>
                <a:cubicBezTo>
                  <a:pt x="396" y="901"/>
                  <a:pt x="383" y="928"/>
                  <a:pt x="358" y="937"/>
                </a:cubicBezTo>
                <a:cubicBezTo>
                  <a:pt x="332" y="945"/>
                  <a:pt x="305" y="931"/>
                  <a:pt x="297" y="906"/>
                </a:cubicBezTo>
                <a:lnTo>
                  <a:pt x="296" y="905"/>
                </a:lnTo>
                <a:lnTo>
                  <a:pt x="295" y="902"/>
                </a:lnTo>
                <a:cubicBezTo>
                  <a:pt x="294" y="897"/>
                  <a:pt x="293" y="892"/>
                  <a:pt x="293" y="886"/>
                </a:cubicBezTo>
                <a:lnTo>
                  <a:pt x="293" y="883"/>
                </a:lnTo>
                <a:cubicBezTo>
                  <a:pt x="293" y="880"/>
                  <a:pt x="293" y="876"/>
                  <a:pt x="294" y="872"/>
                </a:cubicBezTo>
                <a:lnTo>
                  <a:pt x="295" y="870"/>
                </a:lnTo>
                <a:cubicBezTo>
                  <a:pt x="300" y="850"/>
                  <a:pt x="316" y="836"/>
                  <a:pt x="336" y="834"/>
                </a:cubicBezTo>
                <a:cubicBezTo>
                  <a:pt x="356" y="832"/>
                  <a:pt x="375" y="842"/>
                  <a:pt x="384" y="860"/>
                </a:cubicBezTo>
                <a:lnTo>
                  <a:pt x="385" y="862"/>
                </a:lnTo>
                <a:cubicBezTo>
                  <a:pt x="386" y="864"/>
                  <a:pt x="387" y="866"/>
                  <a:pt x="388" y="868"/>
                </a:cubicBezTo>
                <a:lnTo>
                  <a:pt x="389" y="871"/>
                </a:lnTo>
                <a:lnTo>
                  <a:pt x="391" y="881"/>
                </a:lnTo>
                <a:lnTo>
                  <a:pt x="344" y="843"/>
                </a:lnTo>
                <a:lnTo>
                  <a:pt x="345" y="843"/>
                </a:lnTo>
                <a:lnTo>
                  <a:pt x="346" y="843"/>
                </a:lnTo>
                <a:cubicBezTo>
                  <a:pt x="360" y="843"/>
                  <a:pt x="372" y="849"/>
                  <a:pt x="382" y="859"/>
                </a:cubicBezTo>
                <a:cubicBezTo>
                  <a:pt x="391" y="869"/>
                  <a:pt x="395" y="882"/>
                  <a:pt x="394" y="896"/>
                </a:cubicBezTo>
                <a:lnTo>
                  <a:pt x="393" y="901"/>
                </a:lnTo>
                <a:lnTo>
                  <a:pt x="393" y="892"/>
                </a:lnTo>
                <a:lnTo>
                  <a:pt x="394" y="897"/>
                </a:lnTo>
                <a:lnTo>
                  <a:pt x="394" y="900"/>
                </a:lnTo>
                <a:lnTo>
                  <a:pt x="298" y="905"/>
                </a:lnTo>
                <a:lnTo>
                  <a:pt x="298" y="904"/>
                </a:lnTo>
                <a:cubicBezTo>
                  <a:pt x="298" y="901"/>
                  <a:pt x="299" y="899"/>
                  <a:pt x="299" y="896"/>
                </a:cubicBezTo>
                <a:lnTo>
                  <a:pt x="300" y="893"/>
                </a:lnTo>
                <a:lnTo>
                  <a:pt x="300" y="891"/>
                </a:lnTo>
                <a:lnTo>
                  <a:pt x="299" y="897"/>
                </a:lnTo>
                <a:lnTo>
                  <a:pt x="299" y="896"/>
                </a:lnTo>
                <a:lnTo>
                  <a:pt x="393" y="911"/>
                </a:lnTo>
                <a:lnTo>
                  <a:pt x="393" y="913"/>
                </a:lnTo>
                <a:lnTo>
                  <a:pt x="394" y="905"/>
                </a:lnTo>
                <a:lnTo>
                  <a:pt x="394" y="908"/>
                </a:lnTo>
                <a:lnTo>
                  <a:pt x="392" y="885"/>
                </a:lnTo>
                <a:lnTo>
                  <a:pt x="393" y="888"/>
                </a:lnTo>
                <a:lnTo>
                  <a:pt x="381" y="870"/>
                </a:lnTo>
                <a:lnTo>
                  <a:pt x="383" y="872"/>
                </a:lnTo>
                <a:lnTo>
                  <a:pt x="305" y="888"/>
                </a:lnTo>
                <a:lnTo>
                  <a:pt x="307" y="883"/>
                </a:lnTo>
                <a:lnTo>
                  <a:pt x="310" y="876"/>
                </a:lnTo>
                <a:lnTo>
                  <a:pt x="307" y="882"/>
                </a:lnTo>
                <a:lnTo>
                  <a:pt x="308" y="881"/>
                </a:lnTo>
                <a:cubicBezTo>
                  <a:pt x="315" y="858"/>
                  <a:pt x="338" y="845"/>
                  <a:pt x="361" y="849"/>
                </a:cubicBezTo>
                <a:cubicBezTo>
                  <a:pt x="384" y="852"/>
                  <a:pt x="401" y="872"/>
                  <a:pt x="401" y="896"/>
                </a:cubicBezTo>
                <a:lnTo>
                  <a:pt x="401" y="897"/>
                </a:lnTo>
                <a:cubicBezTo>
                  <a:pt x="401" y="900"/>
                  <a:pt x="401" y="903"/>
                  <a:pt x="401" y="905"/>
                </a:cubicBezTo>
                <a:lnTo>
                  <a:pt x="400" y="908"/>
                </a:lnTo>
                <a:lnTo>
                  <a:pt x="400" y="910"/>
                </a:lnTo>
                <a:lnTo>
                  <a:pt x="311" y="881"/>
                </a:lnTo>
                <a:lnTo>
                  <a:pt x="313" y="878"/>
                </a:lnTo>
                <a:lnTo>
                  <a:pt x="314" y="876"/>
                </a:lnTo>
                <a:cubicBezTo>
                  <a:pt x="323" y="861"/>
                  <a:pt x="339" y="852"/>
                  <a:pt x="355" y="852"/>
                </a:cubicBezTo>
                <a:cubicBezTo>
                  <a:pt x="372" y="852"/>
                  <a:pt x="388" y="861"/>
                  <a:pt x="397" y="876"/>
                </a:cubicBezTo>
                <a:lnTo>
                  <a:pt x="398" y="878"/>
                </a:lnTo>
                <a:cubicBezTo>
                  <a:pt x="399" y="880"/>
                  <a:pt x="401" y="883"/>
                  <a:pt x="402" y="885"/>
                </a:cubicBezTo>
                <a:lnTo>
                  <a:pt x="403" y="888"/>
                </a:lnTo>
                <a:lnTo>
                  <a:pt x="310" y="901"/>
                </a:lnTo>
                <a:lnTo>
                  <a:pt x="311" y="896"/>
                </a:lnTo>
                <a:lnTo>
                  <a:pt x="310" y="897"/>
                </a:lnTo>
                <a:lnTo>
                  <a:pt x="310" y="896"/>
                </a:lnTo>
                <a:cubicBezTo>
                  <a:pt x="310" y="872"/>
                  <a:pt x="328" y="852"/>
                  <a:pt x="351" y="849"/>
                </a:cubicBezTo>
                <a:cubicBezTo>
                  <a:pt x="374" y="845"/>
                  <a:pt x="397" y="858"/>
                  <a:pt x="404" y="881"/>
                </a:cubicBezTo>
                <a:lnTo>
                  <a:pt x="405" y="882"/>
                </a:lnTo>
                <a:cubicBezTo>
                  <a:pt x="405" y="885"/>
                  <a:pt x="406" y="887"/>
                  <a:pt x="406" y="890"/>
                </a:cubicBezTo>
                <a:lnTo>
                  <a:pt x="407" y="893"/>
                </a:lnTo>
                <a:lnTo>
                  <a:pt x="408" y="901"/>
                </a:lnTo>
                <a:cubicBezTo>
                  <a:pt x="410" y="925"/>
                  <a:pt x="394" y="947"/>
                  <a:pt x="370" y="952"/>
                </a:cubicBezTo>
                <a:cubicBezTo>
                  <a:pt x="346" y="958"/>
                  <a:pt x="322" y="944"/>
                  <a:pt x="314" y="921"/>
                </a:cubicBezTo>
                <a:lnTo>
                  <a:pt x="314" y="919"/>
                </a:lnTo>
                <a:cubicBezTo>
                  <a:pt x="313" y="916"/>
                  <a:pt x="312" y="914"/>
                  <a:pt x="312" y="911"/>
                </a:cubicBezTo>
                <a:lnTo>
                  <a:pt x="311" y="907"/>
                </a:lnTo>
                <a:cubicBezTo>
                  <a:pt x="311" y="902"/>
                  <a:pt x="311" y="897"/>
                  <a:pt x="312" y="893"/>
                </a:cubicBezTo>
                <a:lnTo>
                  <a:pt x="312" y="890"/>
                </a:lnTo>
                <a:cubicBezTo>
                  <a:pt x="313" y="887"/>
                  <a:pt x="313" y="885"/>
                  <a:pt x="314" y="882"/>
                </a:cubicBezTo>
                <a:lnTo>
                  <a:pt x="314" y="881"/>
                </a:lnTo>
                <a:cubicBezTo>
                  <a:pt x="322" y="858"/>
                  <a:pt x="344" y="845"/>
                  <a:pt x="368" y="849"/>
                </a:cubicBezTo>
                <a:cubicBezTo>
                  <a:pt x="391" y="852"/>
                  <a:pt x="408" y="872"/>
                  <a:pt x="408" y="896"/>
                </a:cubicBezTo>
                <a:lnTo>
                  <a:pt x="408" y="898"/>
                </a:lnTo>
                <a:lnTo>
                  <a:pt x="407" y="889"/>
                </a:lnTo>
                <a:lnTo>
                  <a:pt x="408" y="891"/>
                </a:lnTo>
                <a:lnTo>
                  <a:pt x="360" y="852"/>
                </a:lnTo>
                <a:lnTo>
                  <a:pt x="361" y="852"/>
                </a:lnTo>
                <a:lnTo>
                  <a:pt x="313" y="896"/>
                </a:lnTo>
                <a:lnTo>
                  <a:pt x="314" y="891"/>
                </a:lnTo>
                <a:lnTo>
                  <a:pt x="314" y="885"/>
                </a:lnTo>
                <a:cubicBezTo>
                  <a:pt x="317" y="863"/>
                  <a:pt x="335" y="845"/>
                  <a:pt x="357" y="843"/>
                </a:cubicBezTo>
                <a:cubicBezTo>
                  <a:pt x="380" y="841"/>
                  <a:pt x="400" y="855"/>
                  <a:pt x="408" y="876"/>
                </a:cubicBezTo>
                <a:lnTo>
                  <a:pt x="408" y="877"/>
                </a:lnTo>
                <a:cubicBezTo>
                  <a:pt x="409" y="880"/>
                  <a:pt x="409" y="882"/>
                  <a:pt x="410" y="885"/>
                </a:cubicBezTo>
                <a:lnTo>
                  <a:pt x="410" y="888"/>
                </a:lnTo>
                <a:cubicBezTo>
                  <a:pt x="411" y="890"/>
                  <a:pt x="411" y="893"/>
                  <a:pt x="411" y="895"/>
                </a:cubicBezTo>
                <a:lnTo>
                  <a:pt x="411" y="899"/>
                </a:lnTo>
                <a:lnTo>
                  <a:pt x="409" y="884"/>
                </a:lnTo>
                <a:lnTo>
                  <a:pt x="409" y="885"/>
                </a:lnTo>
                <a:lnTo>
                  <a:pt x="321" y="879"/>
                </a:lnTo>
                <a:lnTo>
                  <a:pt x="322" y="877"/>
                </a:lnTo>
                <a:lnTo>
                  <a:pt x="317" y="889"/>
                </a:lnTo>
                <a:lnTo>
                  <a:pt x="318" y="887"/>
                </a:lnTo>
                <a:cubicBezTo>
                  <a:pt x="322" y="865"/>
                  <a:pt x="340" y="849"/>
                  <a:pt x="362" y="848"/>
                </a:cubicBezTo>
                <a:cubicBezTo>
                  <a:pt x="384" y="847"/>
                  <a:pt x="404" y="860"/>
                  <a:pt x="411" y="881"/>
                </a:cubicBezTo>
                <a:lnTo>
                  <a:pt x="411" y="882"/>
                </a:lnTo>
                <a:cubicBezTo>
                  <a:pt x="412" y="885"/>
                  <a:pt x="413" y="888"/>
                  <a:pt x="413" y="891"/>
                </a:cubicBezTo>
                <a:lnTo>
                  <a:pt x="413" y="894"/>
                </a:lnTo>
                <a:lnTo>
                  <a:pt x="414" y="896"/>
                </a:lnTo>
                <a:lnTo>
                  <a:pt x="412" y="889"/>
                </a:lnTo>
                <a:lnTo>
                  <a:pt x="413" y="890"/>
                </a:lnTo>
                <a:lnTo>
                  <a:pt x="320" y="894"/>
                </a:lnTo>
                <a:lnTo>
                  <a:pt x="321" y="890"/>
                </a:lnTo>
                <a:lnTo>
                  <a:pt x="322" y="887"/>
                </a:lnTo>
                <a:cubicBezTo>
                  <a:pt x="326" y="865"/>
                  <a:pt x="346" y="848"/>
                  <a:pt x="369" y="848"/>
                </a:cubicBezTo>
                <a:lnTo>
                  <a:pt x="369" y="848"/>
                </a:lnTo>
                <a:cubicBezTo>
                  <a:pt x="394" y="848"/>
                  <a:pt x="415" y="867"/>
                  <a:pt x="417" y="892"/>
                </a:cubicBezTo>
                <a:lnTo>
                  <a:pt x="418" y="897"/>
                </a:lnTo>
                <a:lnTo>
                  <a:pt x="418" y="900"/>
                </a:lnTo>
                <a:lnTo>
                  <a:pt x="322" y="905"/>
                </a:lnTo>
                <a:lnTo>
                  <a:pt x="322" y="901"/>
                </a:lnTo>
                <a:lnTo>
                  <a:pt x="322" y="900"/>
                </a:lnTo>
                <a:lnTo>
                  <a:pt x="370" y="944"/>
                </a:lnTo>
                <a:lnTo>
                  <a:pt x="369" y="944"/>
                </a:lnTo>
                <a:lnTo>
                  <a:pt x="417" y="896"/>
                </a:lnTo>
                <a:lnTo>
                  <a:pt x="417" y="898"/>
                </a:lnTo>
                <a:lnTo>
                  <a:pt x="416" y="887"/>
                </a:lnTo>
                <a:lnTo>
                  <a:pt x="416" y="889"/>
                </a:lnTo>
                <a:lnTo>
                  <a:pt x="369" y="852"/>
                </a:lnTo>
                <a:lnTo>
                  <a:pt x="370" y="852"/>
                </a:lnTo>
                <a:lnTo>
                  <a:pt x="323" y="891"/>
                </a:lnTo>
                <a:lnTo>
                  <a:pt x="323" y="889"/>
                </a:lnTo>
                <a:lnTo>
                  <a:pt x="322" y="898"/>
                </a:lnTo>
                <a:lnTo>
                  <a:pt x="322" y="896"/>
                </a:lnTo>
                <a:cubicBezTo>
                  <a:pt x="322" y="869"/>
                  <a:pt x="344" y="848"/>
                  <a:pt x="370" y="848"/>
                </a:cubicBezTo>
                <a:cubicBezTo>
                  <a:pt x="397" y="848"/>
                  <a:pt x="418" y="869"/>
                  <a:pt x="418" y="896"/>
                </a:cubicBezTo>
                <a:lnTo>
                  <a:pt x="418" y="898"/>
                </a:lnTo>
                <a:lnTo>
                  <a:pt x="418" y="900"/>
                </a:lnTo>
                <a:cubicBezTo>
                  <a:pt x="418" y="927"/>
                  <a:pt x="397" y="948"/>
                  <a:pt x="370" y="948"/>
                </a:cubicBezTo>
                <a:cubicBezTo>
                  <a:pt x="344" y="948"/>
                  <a:pt x="322" y="927"/>
                  <a:pt x="322" y="900"/>
                </a:cubicBezTo>
                <a:lnTo>
                  <a:pt x="322" y="897"/>
                </a:lnTo>
                <a:lnTo>
                  <a:pt x="322" y="896"/>
                </a:lnTo>
                <a:cubicBezTo>
                  <a:pt x="322" y="871"/>
                  <a:pt x="341" y="851"/>
                  <a:pt x="365" y="848"/>
                </a:cubicBezTo>
                <a:cubicBezTo>
                  <a:pt x="390" y="846"/>
                  <a:pt x="412" y="862"/>
                  <a:pt x="417" y="886"/>
                </a:cubicBezTo>
                <a:lnTo>
                  <a:pt x="418" y="890"/>
                </a:lnTo>
                <a:lnTo>
                  <a:pt x="420" y="901"/>
                </a:lnTo>
                <a:lnTo>
                  <a:pt x="372" y="857"/>
                </a:lnTo>
                <a:lnTo>
                  <a:pt x="372" y="857"/>
                </a:lnTo>
                <a:cubicBezTo>
                  <a:pt x="396" y="857"/>
                  <a:pt x="416" y="874"/>
                  <a:pt x="420" y="898"/>
                </a:cubicBezTo>
                <a:lnTo>
                  <a:pt x="420" y="901"/>
                </a:lnTo>
                <a:lnTo>
                  <a:pt x="421" y="904"/>
                </a:lnTo>
                <a:lnTo>
                  <a:pt x="422" y="906"/>
                </a:lnTo>
                <a:lnTo>
                  <a:pt x="422" y="908"/>
                </a:lnTo>
                <a:lnTo>
                  <a:pt x="329" y="908"/>
                </a:lnTo>
                <a:lnTo>
                  <a:pt x="329" y="906"/>
                </a:lnTo>
                <a:lnTo>
                  <a:pt x="328" y="913"/>
                </a:lnTo>
                <a:lnTo>
                  <a:pt x="329" y="908"/>
                </a:lnTo>
                <a:lnTo>
                  <a:pt x="329" y="903"/>
                </a:lnTo>
                <a:lnTo>
                  <a:pt x="330" y="896"/>
                </a:lnTo>
                <a:cubicBezTo>
                  <a:pt x="334" y="876"/>
                  <a:pt x="351" y="861"/>
                  <a:pt x="371" y="858"/>
                </a:cubicBezTo>
                <a:cubicBezTo>
                  <a:pt x="391" y="855"/>
                  <a:pt x="411" y="866"/>
                  <a:pt x="420" y="884"/>
                </a:cubicBezTo>
                <a:lnTo>
                  <a:pt x="421" y="885"/>
                </a:lnTo>
                <a:cubicBezTo>
                  <a:pt x="423" y="890"/>
                  <a:pt x="425" y="895"/>
                  <a:pt x="425" y="900"/>
                </a:cubicBezTo>
                <a:lnTo>
                  <a:pt x="426" y="903"/>
                </a:lnTo>
                <a:lnTo>
                  <a:pt x="426" y="900"/>
                </a:lnTo>
                <a:cubicBezTo>
                  <a:pt x="427" y="905"/>
                  <a:pt x="427" y="909"/>
                  <a:pt x="427" y="913"/>
                </a:cubicBezTo>
                <a:lnTo>
                  <a:pt x="427" y="915"/>
                </a:lnTo>
                <a:lnTo>
                  <a:pt x="332" y="906"/>
                </a:lnTo>
                <a:lnTo>
                  <a:pt x="333" y="903"/>
                </a:lnTo>
                <a:lnTo>
                  <a:pt x="332" y="912"/>
                </a:lnTo>
                <a:lnTo>
                  <a:pt x="332" y="908"/>
                </a:lnTo>
                <a:lnTo>
                  <a:pt x="332" y="903"/>
                </a:lnTo>
                <a:lnTo>
                  <a:pt x="333" y="911"/>
                </a:lnTo>
                <a:lnTo>
                  <a:pt x="332" y="908"/>
                </a:lnTo>
                <a:lnTo>
                  <a:pt x="379" y="948"/>
                </a:lnTo>
                <a:lnTo>
                  <a:pt x="379" y="948"/>
                </a:lnTo>
                <a:cubicBezTo>
                  <a:pt x="352" y="948"/>
                  <a:pt x="331" y="927"/>
                  <a:pt x="331" y="900"/>
                </a:cubicBezTo>
                <a:cubicBezTo>
                  <a:pt x="331" y="874"/>
                  <a:pt x="352" y="852"/>
                  <a:pt x="379" y="852"/>
                </a:cubicBezTo>
                <a:lnTo>
                  <a:pt x="379" y="852"/>
                </a:lnTo>
                <a:cubicBezTo>
                  <a:pt x="406" y="852"/>
                  <a:pt x="427" y="874"/>
                  <a:pt x="427" y="900"/>
                </a:cubicBezTo>
                <a:cubicBezTo>
                  <a:pt x="427" y="927"/>
                  <a:pt x="406" y="948"/>
                  <a:pt x="379" y="948"/>
                </a:cubicBezTo>
                <a:lnTo>
                  <a:pt x="379" y="948"/>
                </a:lnTo>
                <a:lnTo>
                  <a:pt x="427" y="900"/>
                </a:lnTo>
                <a:lnTo>
                  <a:pt x="427" y="906"/>
                </a:lnTo>
                <a:lnTo>
                  <a:pt x="427" y="910"/>
                </a:lnTo>
                <a:cubicBezTo>
                  <a:pt x="427" y="936"/>
                  <a:pt x="405" y="958"/>
                  <a:pt x="379" y="958"/>
                </a:cubicBezTo>
                <a:cubicBezTo>
                  <a:pt x="352" y="958"/>
                  <a:pt x="331" y="936"/>
                  <a:pt x="331" y="910"/>
                </a:cubicBezTo>
                <a:lnTo>
                  <a:pt x="331" y="908"/>
                </a:lnTo>
                <a:lnTo>
                  <a:pt x="331" y="905"/>
                </a:lnTo>
                <a:cubicBezTo>
                  <a:pt x="331" y="881"/>
                  <a:pt x="350" y="860"/>
                  <a:pt x="374" y="858"/>
                </a:cubicBezTo>
                <a:cubicBezTo>
                  <a:pt x="399" y="855"/>
                  <a:pt x="421" y="872"/>
                  <a:pt x="426" y="896"/>
                </a:cubicBezTo>
                <a:lnTo>
                  <a:pt x="427" y="899"/>
                </a:lnTo>
                <a:cubicBezTo>
                  <a:pt x="427" y="902"/>
                  <a:pt x="427" y="905"/>
                  <a:pt x="427" y="908"/>
                </a:cubicBezTo>
                <a:lnTo>
                  <a:pt x="427" y="910"/>
                </a:lnTo>
                <a:lnTo>
                  <a:pt x="333" y="898"/>
                </a:lnTo>
                <a:lnTo>
                  <a:pt x="333" y="896"/>
                </a:lnTo>
                <a:lnTo>
                  <a:pt x="333" y="896"/>
                </a:lnTo>
                <a:cubicBezTo>
                  <a:pt x="338" y="874"/>
                  <a:pt x="358" y="857"/>
                  <a:pt x="380" y="857"/>
                </a:cubicBezTo>
                <a:cubicBezTo>
                  <a:pt x="403" y="857"/>
                  <a:pt x="423" y="874"/>
                  <a:pt x="428" y="896"/>
                </a:cubicBezTo>
                <a:lnTo>
                  <a:pt x="428" y="899"/>
                </a:lnTo>
                <a:lnTo>
                  <a:pt x="428" y="898"/>
                </a:lnTo>
                <a:lnTo>
                  <a:pt x="333" y="910"/>
                </a:lnTo>
                <a:lnTo>
                  <a:pt x="333" y="908"/>
                </a:lnTo>
                <a:cubicBezTo>
                  <a:pt x="333" y="905"/>
                  <a:pt x="334" y="902"/>
                  <a:pt x="334" y="899"/>
                </a:cubicBezTo>
                <a:lnTo>
                  <a:pt x="335" y="896"/>
                </a:lnTo>
                <a:cubicBezTo>
                  <a:pt x="339" y="874"/>
                  <a:pt x="358" y="858"/>
                  <a:pt x="381" y="857"/>
                </a:cubicBezTo>
                <a:cubicBezTo>
                  <a:pt x="403" y="857"/>
                  <a:pt x="423" y="872"/>
                  <a:pt x="429" y="894"/>
                </a:cubicBezTo>
                <a:lnTo>
                  <a:pt x="429" y="896"/>
                </a:lnTo>
                <a:lnTo>
                  <a:pt x="430" y="901"/>
                </a:lnTo>
                <a:cubicBezTo>
                  <a:pt x="433" y="915"/>
                  <a:pt x="429" y="929"/>
                  <a:pt x="420" y="940"/>
                </a:cubicBezTo>
                <a:cubicBezTo>
                  <a:pt x="411" y="952"/>
                  <a:pt x="397" y="958"/>
                  <a:pt x="383" y="958"/>
                </a:cubicBezTo>
                <a:lnTo>
                  <a:pt x="381" y="958"/>
                </a:lnTo>
                <a:cubicBezTo>
                  <a:pt x="354" y="958"/>
                  <a:pt x="333" y="936"/>
                  <a:pt x="333" y="910"/>
                </a:cubicBezTo>
                <a:cubicBezTo>
                  <a:pt x="333" y="883"/>
                  <a:pt x="354" y="862"/>
                  <a:pt x="381" y="862"/>
                </a:cubicBezTo>
                <a:lnTo>
                  <a:pt x="381" y="862"/>
                </a:lnTo>
                <a:cubicBezTo>
                  <a:pt x="408" y="862"/>
                  <a:pt x="429" y="883"/>
                  <a:pt x="429" y="910"/>
                </a:cubicBezTo>
                <a:lnTo>
                  <a:pt x="429" y="913"/>
                </a:lnTo>
                <a:lnTo>
                  <a:pt x="428" y="901"/>
                </a:lnTo>
                <a:lnTo>
                  <a:pt x="429" y="903"/>
                </a:lnTo>
                <a:lnTo>
                  <a:pt x="341" y="890"/>
                </a:lnTo>
                <a:lnTo>
                  <a:pt x="342" y="888"/>
                </a:lnTo>
                <a:lnTo>
                  <a:pt x="339" y="895"/>
                </a:lnTo>
                <a:lnTo>
                  <a:pt x="340" y="892"/>
                </a:lnTo>
                <a:cubicBezTo>
                  <a:pt x="347" y="874"/>
                  <a:pt x="365" y="862"/>
                  <a:pt x="384" y="862"/>
                </a:cubicBezTo>
                <a:cubicBezTo>
                  <a:pt x="404" y="862"/>
                  <a:pt x="422" y="874"/>
                  <a:pt x="429" y="892"/>
                </a:cubicBezTo>
                <a:lnTo>
                  <a:pt x="430" y="895"/>
                </a:lnTo>
                <a:cubicBezTo>
                  <a:pt x="431" y="897"/>
                  <a:pt x="432" y="900"/>
                  <a:pt x="433" y="903"/>
                </a:cubicBezTo>
                <a:lnTo>
                  <a:pt x="433" y="906"/>
                </a:lnTo>
                <a:lnTo>
                  <a:pt x="338" y="910"/>
                </a:lnTo>
                <a:lnTo>
                  <a:pt x="339" y="905"/>
                </a:lnTo>
                <a:lnTo>
                  <a:pt x="338" y="905"/>
                </a:lnTo>
                <a:cubicBezTo>
                  <a:pt x="338" y="879"/>
                  <a:pt x="360" y="857"/>
                  <a:pt x="386" y="857"/>
                </a:cubicBezTo>
                <a:lnTo>
                  <a:pt x="387" y="857"/>
                </a:lnTo>
                <a:cubicBezTo>
                  <a:pt x="412" y="857"/>
                  <a:pt x="433" y="876"/>
                  <a:pt x="435" y="901"/>
                </a:cubicBezTo>
                <a:lnTo>
                  <a:pt x="436" y="906"/>
                </a:lnTo>
                <a:lnTo>
                  <a:pt x="436" y="915"/>
                </a:lnTo>
                <a:lnTo>
                  <a:pt x="341" y="906"/>
                </a:lnTo>
                <a:lnTo>
                  <a:pt x="341" y="903"/>
                </a:lnTo>
                <a:lnTo>
                  <a:pt x="340" y="912"/>
                </a:lnTo>
                <a:lnTo>
                  <a:pt x="340" y="910"/>
                </a:lnTo>
                <a:cubicBezTo>
                  <a:pt x="340" y="883"/>
                  <a:pt x="362" y="862"/>
                  <a:pt x="388" y="862"/>
                </a:cubicBezTo>
                <a:cubicBezTo>
                  <a:pt x="415" y="862"/>
                  <a:pt x="436" y="883"/>
                  <a:pt x="436" y="910"/>
                </a:cubicBezTo>
                <a:lnTo>
                  <a:pt x="436" y="914"/>
                </a:lnTo>
                <a:lnTo>
                  <a:pt x="436" y="924"/>
                </a:lnTo>
                <a:lnTo>
                  <a:pt x="388" y="871"/>
                </a:lnTo>
                <a:lnTo>
                  <a:pt x="389" y="871"/>
                </a:lnTo>
                <a:lnTo>
                  <a:pt x="341" y="919"/>
                </a:lnTo>
                <a:lnTo>
                  <a:pt x="341" y="916"/>
                </a:lnTo>
                <a:lnTo>
                  <a:pt x="341" y="912"/>
                </a:lnTo>
                <a:lnTo>
                  <a:pt x="341" y="908"/>
                </a:lnTo>
                <a:lnTo>
                  <a:pt x="341" y="905"/>
                </a:lnTo>
                <a:cubicBezTo>
                  <a:pt x="341" y="879"/>
                  <a:pt x="362" y="857"/>
                  <a:pt x="389" y="857"/>
                </a:cubicBezTo>
                <a:cubicBezTo>
                  <a:pt x="415" y="857"/>
                  <a:pt x="437" y="879"/>
                  <a:pt x="437" y="905"/>
                </a:cubicBezTo>
                <a:lnTo>
                  <a:pt x="437" y="907"/>
                </a:lnTo>
                <a:lnTo>
                  <a:pt x="437" y="910"/>
                </a:lnTo>
                <a:lnTo>
                  <a:pt x="389" y="862"/>
                </a:lnTo>
                <a:lnTo>
                  <a:pt x="389" y="862"/>
                </a:lnTo>
                <a:cubicBezTo>
                  <a:pt x="416" y="862"/>
                  <a:pt x="437" y="883"/>
                  <a:pt x="437" y="910"/>
                </a:cubicBezTo>
                <a:lnTo>
                  <a:pt x="437" y="915"/>
                </a:lnTo>
                <a:lnTo>
                  <a:pt x="437" y="919"/>
                </a:lnTo>
                <a:lnTo>
                  <a:pt x="343" y="908"/>
                </a:lnTo>
                <a:lnTo>
                  <a:pt x="343" y="906"/>
                </a:lnTo>
                <a:lnTo>
                  <a:pt x="343" y="906"/>
                </a:lnTo>
                <a:cubicBezTo>
                  <a:pt x="348" y="881"/>
                  <a:pt x="371" y="865"/>
                  <a:pt x="395" y="867"/>
                </a:cubicBezTo>
                <a:cubicBezTo>
                  <a:pt x="420" y="870"/>
                  <a:pt x="438" y="890"/>
                  <a:pt x="438" y="915"/>
                </a:cubicBezTo>
                <a:lnTo>
                  <a:pt x="438" y="917"/>
                </a:lnTo>
                <a:cubicBezTo>
                  <a:pt x="438" y="921"/>
                  <a:pt x="438" y="925"/>
                  <a:pt x="437" y="929"/>
                </a:cubicBezTo>
                <a:lnTo>
                  <a:pt x="437" y="931"/>
                </a:lnTo>
                <a:cubicBezTo>
                  <a:pt x="430" y="957"/>
                  <a:pt x="404" y="972"/>
                  <a:pt x="378" y="966"/>
                </a:cubicBezTo>
                <a:cubicBezTo>
                  <a:pt x="353" y="960"/>
                  <a:pt x="337" y="934"/>
                  <a:pt x="343" y="908"/>
                </a:cubicBezTo>
                <a:lnTo>
                  <a:pt x="344" y="906"/>
                </a:lnTo>
                <a:lnTo>
                  <a:pt x="342" y="917"/>
                </a:lnTo>
                <a:lnTo>
                  <a:pt x="342" y="915"/>
                </a:lnTo>
                <a:cubicBezTo>
                  <a:pt x="342" y="888"/>
                  <a:pt x="364" y="867"/>
                  <a:pt x="390" y="867"/>
                </a:cubicBezTo>
                <a:lnTo>
                  <a:pt x="392" y="867"/>
                </a:lnTo>
                <a:lnTo>
                  <a:pt x="345" y="923"/>
                </a:lnTo>
                <a:lnTo>
                  <a:pt x="345" y="920"/>
                </a:lnTo>
                <a:cubicBezTo>
                  <a:pt x="344" y="917"/>
                  <a:pt x="344" y="915"/>
                  <a:pt x="344" y="912"/>
                </a:cubicBezTo>
                <a:lnTo>
                  <a:pt x="344" y="910"/>
                </a:lnTo>
                <a:cubicBezTo>
                  <a:pt x="344" y="890"/>
                  <a:pt x="357" y="871"/>
                  <a:pt x="376" y="865"/>
                </a:cubicBezTo>
                <a:cubicBezTo>
                  <a:pt x="395" y="858"/>
                  <a:pt x="417" y="864"/>
                  <a:pt x="429" y="880"/>
                </a:cubicBezTo>
                <a:lnTo>
                  <a:pt x="431" y="882"/>
                </a:lnTo>
                <a:lnTo>
                  <a:pt x="430" y="881"/>
                </a:lnTo>
                <a:lnTo>
                  <a:pt x="366" y="878"/>
                </a:lnTo>
                <a:lnTo>
                  <a:pt x="369" y="876"/>
                </a:lnTo>
                <a:lnTo>
                  <a:pt x="372" y="873"/>
                </a:lnTo>
                <a:cubicBezTo>
                  <a:pt x="391" y="857"/>
                  <a:pt x="419" y="858"/>
                  <a:pt x="436" y="876"/>
                </a:cubicBezTo>
                <a:lnTo>
                  <a:pt x="438" y="878"/>
                </a:lnTo>
                <a:cubicBezTo>
                  <a:pt x="441" y="880"/>
                  <a:pt x="443" y="883"/>
                  <a:pt x="444" y="885"/>
                </a:cubicBezTo>
                <a:lnTo>
                  <a:pt x="446" y="888"/>
                </a:lnTo>
                <a:lnTo>
                  <a:pt x="406" y="867"/>
                </a:lnTo>
                <a:lnTo>
                  <a:pt x="407" y="867"/>
                </a:lnTo>
                <a:lnTo>
                  <a:pt x="360" y="924"/>
                </a:lnTo>
                <a:lnTo>
                  <a:pt x="359" y="919"/>
                </a:lnTo>
                <a:lnTo>
                  <a:pt x="358" y="913"/>
                </a:lnTo>
                <a:lnTo>
                  <a:pt x="372" y="940"/>
                </a:lnTo>
                <a:lnTo>
                  <a:pt x="371" y="939"/>
                </a:lnTo>
                <a:lnTo>
                  <a:pt x="452" y="915"/>
                </a:lnTo>
                <a:lnTo>
                  <a:pt x="452" y="917"/>
                </a:lnTo>
                <a:lnTo>
                  <a:pt x="450" y="923"/>
                </a:lnTo>
                <a:lnTo>
                  <a:pt x="451" y="922"/>
                </a:lnTo>
                <a:lnTo>
                  <a:pt x="450" y="929"/>
                </a:lnTo>
                <a:cubicBezTo>
                  <a:pt x="445" y="950"/>
                  <a:pt x="427" y="966"/>
                  <a:pt x="405" y="967"/>
                </a:cubicBezTo>
                <a:cubicBezTo>
                  <a:pt x="384" y="969"/>
                  <a:pt x="364" y="955"/>
                  <a:pt x="357" y="935"/>
                </a:cubicBezTo>
                <a:lnTo>
                  <a:pt x="356" y="933"/>
                </a:lnTo>
                <a:cubicBezTo>
                  <a:pt x="356" y="931"/>
                  <a:pt x="355" y="928"/>
                  <a:pt x="355" y="926"/>
                </a:cubicBezTo>
                <a:lnTo>
                  <a:pt x="354" y="923"/>
                </a:lnTo>
                <a:cubicBezTo>
                  <a:pt x="352" y="909"/>
                  <a:pt x="356" y="895"/>
                  <a:pt x="365" y="884"/>
                </a:cubicBezTo>
                <a:cubicBezTo>
                  <a:pt x="374" y="873"/>
                  <a:pt x="387" y="867"/>
                  <a:pt x="401" y="867"/>
                </a:cubicBezTo>
                <a:lnTo>
                  <a:pt x="402" y="867"/>
                </a:lnTo>
                <a:lnTo>
                  <a:pt x="355" y="907"/>
                </a:lnTo>
                <a:lnTo>
                  <a:pt x="356" y="904"/>
                </a:lnTo>
                <a:lnTo>
                  <a:pt x="355" y="912"/>
                </a:lnTo>
                <a:lnTo>
                  <a:pt x="355" y="910"/>
                </a:lnTo>
                <a:lnTo>
                  <a:pt x="451" y="915"/>
                </a:lnTo>
                <a:lnTo>
                  <a:pt x="450" y="920"/>
                </a:lnTo>
                <a:lnTo>
                  <a:pt x="449" y="926"/>
                </a:lnTo>
                <a:lnTo>
                  <a:pt x="450" y="918"/>
                </a:lnTo>
                <a:lnTo>
                  <a:pt x="450" y="919"/>
                </a:lnTo>
                <a:lnTo>
                  <a:pt x="356" y="904"/>
                </a:lnTo>
                <a:lnTo>
                  <a:pt x="357" y="903"/>
                </a:lnTo>
                <a:lnTo>
                  <a:pt x="358" y="900"/>
                </a:lnTo>
                <a:lnTo>
                  <a:pt x="357" y="901"/>
                </a:lnTo>
                <a:cubicBezTo>
                  <a:pt x="361" y="882"/>
                  <a:pt x="375" y="867"/>
                  <a:pt x="394" y="863"/>
                </a:cubicBezTo>
                <a:cubicBezTo>
                  <a:pt x="412" y="859"/>
                  <a:pt x="432" y="866"/>
                  <a:pt x="443" y="881"/>
                </a:cubicBezTo>
                <a:lnTo>
                  <a:pt x="444" y="883"/>
                </a:lnTo>
                <a:cubicBezTo>
                  <a:pt x="447" y="887"/>
                  <a:pt x="450" y="892"/>
                  <a:pt x="452" y="897"/>
                </a:cubicBezTo>
                <a:lnTo>
                  <a:pt x="453" y="900"/>
                </a:lnTo>
                <a:lnTo>
                  <a:pt x="407" y="867"/>
                </a:lnTo>
                <a:lnTo>
                  <a:pt x="407" y="867"/>
                </a:lnTo>
                <a:lnTo>
                  <a:pt x="360" y="924"/>
                </a:lnTo>
                <a:lnTo>
                  <a:pt x="359" y="919"/>
                </a:lnTo>
                <a:cubicBezTo>
                  <a:pt x="357" y="905"/>
                  <a:pt x="360" y="891"/>
                  <a:pt x="369" y="880"/>
                </a:cubicBezTo>
                <a:cubicBezTo>
                  <a:pt x="378" y="868"/>
                  <a:pt x="392" y="862"/>
                  <a:pt x="406" y="862"/>
                </a:cubicBezTo>
                <a:lnTo>
                  <a:pt x="407" y="862"/>
                </a:lnTo>
                <a:cubicBezTo>
                  <a:pt x="421" y="862"/>
                  <a:pt x="435" y="868"/>
                  <a:pt x="444" y="880"/>
                </a:cubicBezTo>
                <a:cubicBezTo>
                  <a:pt x="453" y="891"/>
                  <a:pt x="457" y="905"/>
                  <a:pt x="454" y="919"/>
                </a:cubicBezTo>
                <a:lnTo>
                  <a:pt x="453" y="924"/>
                </a:lnTo>
                <a:cubicBezTo>
                  <a:pt x="452" y="929"/>
                  <a:pt x="451" y="933"/>
                  <a:pt x="449" y="936"/>
                </a:cubicBezTo>
                <a:lnTo>
                  <a:pt x="447" y="939"/>
                </a:lnTo>
                <a:cubicBezTo>
                  <a:pt x="444" y="946"/>
                  <a:pt x="439" y="952"/>
                  <a:pt x="433" y="956"/>
                </a:cubicBezTo>
                <a:lnTo>
                  <a:pt x="431" y="958"/>
                </a:lnTo>
                <a:cubicBezTo>
                  <a:pt x="418" y="968"/>
                  <a:pt x="399" y="970"/>
                  <a:pt x="384" y="964"/>
                </a:cubicBezTo>
                <a:cubicBezTo>
                  <a:pt x="368" y="957"/>
                  <a:pt x="357" y="942"/>
                  <a:pt x="355" y="925"/>
                </a:cubicBezTo>
                <a:lnTo>
                  <a:pt x="354" y="921"/>
                </a:lnTo>
                <a:lnTo>
                  <a:pt x="354" y="910"/>
                </a:lnTo>
                <a:cubicBezTo>
                  <a:pt x="354" y="908"/>
                  <a:pt x="354" y="905"/>
                  <a:pt x="354" y="903"/>
                </a:cubicBezTo>
                <a:lnTo>
                  <a:pt x="355" y="900"/>
                </a:lnTo>
                <a:cubicBezTo>
                  <a:pt x="356" y="895"/>
                  <a:pt x="357" y="890"/>
                  <a:pt x="360" y="885"/>
                </a:cubicBezTo>
                <a:lnTo>
                  <a:pt x="360" y="884"/>
                </a:lnTo>
                <a:cubicBezTo>
                  <a:pt x="369" y="866"/>
                  <a:pt x="388" y="856"/>
                  <a:pt x="408" y="858"/>
                </a:cubicBezTo>
                <a:cubicBezTo>
                  <a:pt x="428" y="860"/>
                  <a:pt x="445" y="874"/>
                  <a:pt x="450" y="894"/>
                </a:cubicBezTo>
                <a:lnTo>
                  <a:pt x="450" y="896"/>
                </a:lnTo>
                <a:cubicBezTo>
                  <a:pt x="451" y="900"/>
                  <a:pt x="451" y="904"/>
                  <a:pt x="451" y="907"/>
                </a:cubicBezTo>
                <a:lnTo>
                  <a:pt x="451" y="910"/>
                </a:lnTo>
                <a:lnTo>
                  <a:pt x="451" y="914"/>
                </a:lnTo>
                <a:lnTo>
                  <a:pt x="451" y="915"/>
                </a:lnTo>
                <a:lnTo>
                  <a:pt x="356" y="906"/>
                </a:lnTo>
                <a:lnTo>
                  <a:pt x="357" y="903"/>
                </a:lnTo>
                <a:lnTo>
                  <a:pt x="356" y="912"/>
                </a:lnTo>
                <a:lnTo>
                  <a:pt x="356" y="908"/>
                </a:lnTo>
                <a:lnTo>
                  <a:pt x="356" y="903"/>
                </a:lnTo>
                <a:lnTo>
                  <a:pt x="356" y="900"/>
                </a:lnTo>
                <a:cubicBezTo>
                  <a:pt x="356" y="874"/>
                  <a:pt x="377" y="852"/>
                  <a:pt x="404" y="852"/>
                </a:cubicBezTo>
                <a:cubicBezTo>
                  <a:pt x="430" y="852"/>
                  <a:pt x="452" y="874"/>
                  <a:pt x="452" y="900"/>
                </a:cubicBezTo>
                <a:lnTo>
                  <a:pt x="452" y="901"/>
                </a:lnTo>
                <a:lnTo>
                  <a:pt x="451" y="895"/>
                </a:lnTo>
                <a:lnTo>
                  <a:pt x="452" y="898"/>
                </a:lnTo>
                <a:cubicBezTo>
                  <a:pt x="452" y="900"/>
                  <a:pt x="452" y="903"/>
                  <a:pt x="452" y="905"/>
                </a:cubicBezTo>
                <a:lnTo>
                  <a:pt x="452" y="908"/>
                </a:lnTo>
                <a:lnTo>
                  <a:pt x="452" y="910"/>
                </a:lnTo>
                <a:lnTo>
                  <a:pt x="365" y="883"/>
                </a:lnTo>
                <a:lnTo>
                  <a:pt x="366" y="882"/>
                </a:lnTo>
                <a:lnTo>
                  <a:pt x="360" y="893"/>
                </a:lnTo>
                <a:lnTo>
                  <a:pt x="361" y="890"/>
                </a:lnTo>
                <a:cubicBezTo>
                  <a:pt x="367" y="871"/>
                  <a:pt x="386" y="857"/>
                  <a:pt x="406" y="857"/>
                </a:cubicBezTo>
                <a:lnTo>
                  <a:pt x="407" y="857"/>
                </a:lnTo>
                <a:lnTo>
                  <a:pt x="361" y="890"/>
                </a:lnTo>
                <a:lnTo>
                  <a:pt x="362" y="887"/>
                </a:lnTo>
                <a:cubicBezTo>
                  <a:pt x="363" y="885"/>
                  <a:pt x="364" y="883"/>
                  <a:pt x="365" y="881"/>
                </a:cubicBezTo>
                <a:lnTo>
                  <a:pt x="366" y="879"/>
                </a:lnTo>
                <a:cubicBezTo>
                  <a:pt x="376" y="859"/>
                  <a:pt x="398" y="849"/>
                  <a:pt x="420" y="854"/>
                </a:cubicBezTo>
                <a:cubicBezTo>
                  <a:pt x="442" y="859"/>
                  <a:pt x="457" y="878"/>
                  <a:pt x="457" y="900"/>
                </a:cubicBezTo>
                <a:lnTo>
                  <a:pt x="457" y="902"/>
                </a:lnTo>
                <a:cubicBezTo>
                  <a:pt x="457" y="905"/>
                  <a:pt x="457" y="908"/>
                  <a:pt x="456" y="910"/>
                </a:cubicBezTo>
                <a:lnTo>
                  <a:pt x="456" y="913"/>
                </a:lnTo>
                <a:lnTo>
                  <a:pt x="452" y="886"/>
                </a:lnTo>
                <a:lnTo>
                  <a:pt x="454" y="890"/>
                </a:lnTo>
                <a:cubicBezTo>
                  <a:pt x="457" y="897"/>
                  <a:pt x="458" y="903"/>
                  <a:pt x="458" y="910"/>
                </a:cubicBezTo>
                <a:lnTo>
                  <a:pt x="458" y="913"/>
                </a:lnTo>
                <a:cubicBezTo>
                  <a:pt x="458" y="919"/>
                  <a:pt x="458" y="924"/>
                  <a:pt x="456" y="929"/>
                </a:cubicBezTo>
                <a:lnTo>
                  <a:pt x="456" y="930"/>
                </a:lnTo>
                <a:cubicBezTo>
                  <a:pt x="448" y="952"/>
                  <a:pt x="426" y="966"/>
                  <a:pt x="402" y="962"/>
                </a:cubicBezTo>
                <a:cubicBezTo>
                  <a:pt x="379" y="959"/>
                  <a:pt x="362" y="939"/>
                  <a:pt x="362" y="915"/>
                </a:cubicBezTo>
                <a:lnTo>
                  <a:pt x="362" y="913"/>
                </a:lnTo>
                <a:lnTo>
                  <a:pt x="362" y="910"/>
                </a:lnTo>
                <a:lnTo>
                  <a:pt x="362" y="905"/>
                </a:lnTo>
                <a:cubicBezTo>
                  <a:pt x="362" y="879"/>
                  <a:pt x="383" y="857"/>
                  <a:pt x="410" y="857"/>
                </a:cubicBezTo>
                <a:lnTo>
                  <a:pt x="411" y="857"/>
                </a:lnTo>
                <a:cubicBezTo>
                  <a:pt x="437" y="857"/>
                  <a:pt x="459" y="879"/>
                  <a:pt x="459" y="905"/>
                </a:cubicBezTo>
                <a:cubicBezTo>
                  <a:pt x="459" y="932"/>
                  <a:pt x="437" y="953"/>
                  <a:pt x="411" y="953"/>
                </a:cubicBezTo>
                <a:lnTo>
                  <a:pt x="410" y="953"/>
                </a:lnTo>
                <a:cubicBezTo>
                  <a:pt x="384" y="953"/>
                  <a:pt x="362" y="932"/>
                  <a:pt x="362" y="905"/>
                </a:cubicBezTo>
                <a:cubicBezTo>
                  <a:pt x="362" y="879"/>
                  <a:pt x="384" y="857"/>
                  <a:pt x="410" y="857"/>
                </a:cubicBezTo>
                <a:lnTo>
                  <a:pt x="411" y="857"/>
                </a:lnTo>
                <a:lnTo>
                  <a:pt x="412" y="857"/>
                </a:lnTo>
                <a:lnTo>
                  <a:pt x="413" y="857"/>
                </a:lnTo>
                <a:lnTo>
                  <a:pt x="366" y="898"/>
                </a:lnTo>
                <a:lnTo>
                  <a:pt x="367" y="895"/>
                </a:lnTo>
                <a:cubicBezTo>
                  <a:pt x="367" y="890"/>
                  <a:pt x="369" y="885"/>
                  <a:pt x="371" y="881"/>
                </a:cubicBezTo>
                <a:lnTo>
                  <a:pt x="372" y="879"/>
                </a:lnTo>
                <a:cubicBezTo>
                  <a:pt x="380" y="862"/>
                  <a:pt x="397" y="852"/>
                  <a:pt x="416" y="852"/>
                </a:cubicBezTo>
                <a:cubicBezTo>
                  <a:pt x="435" y="853"/>
                  <a:pt x="451" y="864"/>
                  <a:pt x="459" y="881"/>
                </a:cubicBezTo>
                <a:lnTo>
                  <a:pt x="461" y="885"/>
                </a:lnTo>
                <a:lnTo>
                  <a:pt x="464" y="892"/>
                </a:lnTo>
                <a:lnTo>
                  <a:pt x="460" y="885"/>
                </a:lnTo>
                <a:lnTo>
                  <a:pt x="462" y="889"/>
                </a:lnTo>
                <a:lnTo>
                  <a:pt x="439" y="869"/>
                </a:lnTo>
                <a:lnTo>
                  <a:pt x="442" y="870"/>
                </a:lnTo>
                <a:lnTo>
                  <a:pt x="377" y="906"/>
                </a:lnTo>
                <a:lnTo>
                  <a:pt x="377" y="903"/>
                </a:lnTo>
                <a:lnTo>
                  <a:pt x="379" y="898"/>
                </a:lnTo>
                <a:lnTo>
                  <a:pt x="378" y="898"/>
                </a:lnTo>
                <a:lnTo>
                  <a:pt x="379" y="893"/>
                </a:lnTo>
                <a:cubicBezTo>
                  <a:pt x="382" y="873"/>
                  <a:pt x="397" y="858"/>
                  <a:pt x="416" y="854"/>
                </a:cubicBezTo>
                <a:cubicBezTo>
                  <a:pt x="436" y="849"/>
                  <a:pt x="455" y="857"/>
                  <a:pt x="466" y="874"/>
                </a:cubicBezTo>
                <a:lnTo>
                  <a:pt x="467" y="875"/>
                </a:lnTo>
                <a:cubicBezTo>
                  <a:pt x="470" y="879"/>
                  <a:pt x="472" y="884"/>
                  <a:pt x="474" y="889"/>
                </a:cubicBezTo>
                <a:lnTo>
                  <a:pt x="475" y="892"/>
                </a:lnTo>
                <a:lnTo>
                  <a:pt x="428" y="857"/>
                </a:lnTo>
                <a:lnTo>
                  <a:pt x="429" y="857"/>
                </a:lnTo>
                <a:lnTo>
                  <a:pt x="381" y="910"/>
                </a:lnTo>
                <a:lnTo>
                  <a:pt x="381" y="905"/>
                </a:lnTo>
                <a:cubicBezTo>
                  <a:pt x="380" y="901"/>
                  <a:pt x="380" y="897"/>
                  <a:pt x="381" y="893"/>
                </a:cubicBezTo>
                <a:lnTo>
                  <a:pt x="382" y="890"/>
                </a:lnTo>
                <a:lnTo>
                  <a:pt x="381" y="897"/>
                </a:lnTo>
                <a:lnTo>
                  <a:pt x="381" y="896"/>
                </a:lnTo>
                <a:lnTo>
                  <a:pt x="477" y="901"/>
                </a:lnTo>
                <a:lnTo>
                  <a:pt x="476" y="906"/>
                </a:lnTo>
                <a:lnTo>
                  <a:pt x="476" y="910"/>
                </a:lnTo>
                <a:cubicBezTo>
                  <a:pt x="473" y="936"/>
                  <a:pt x="451" y="955"/>
                  <a:pt x="426" y="953"/>
                </a:cubicBezTo>
                <a:cubicBezTo>
                  <a:pt x="400" y="952"/>
                  <a:pt x="380" y="931"/>
                  <a:pt x="380" y="905"/>
                </a:cubicBezTo>
                <a:lnTo>
                  <a:pt x="380" y="903"/>
                </a:lnTo>
                <a:lnTo>
                  <a:pt x="380" y="900"/>
                </a:lnTo>
                <a:cubicBezTo>
                  <a:pt x="380" y="876"/>
                  <a:pt x="398" y="856"/>
                  <a:pt x="422" y="853"/>
                </a:cubicBezTo>
                <a:cubicBezTo>
                  <a:pt x="446" y="850"/>
                  <a:pt x="469" y="865"/>
                  <a:pt x="475" y="889"/>
                </a:cubicBezTo>
                <a:lnTo>
                  <a:pt x="475" y="891"/>
                </a:lnTo>
                <a:lnTo>
                  <a:pt x="476" y="898"/>
                </a:lnTo>
                <a:cubicBezTo>
                  <a:pt x="477" y="903"/>
                  <a:pt x="477" y="908"/>
                  <a:pt x="476" y="913"/>
                </a:cubicBezTo>
                <a:lnTo>
                  <a:pt x="476" y="916"/>
                </a:lnTo>
                <a:cubicBezTo>
                  <a:pt x="475" y="919"/>
                  <a:pt x="475" y="921"/>
                  <a:pt x="474" y="924"/>
                </a:cubicBezTo>
                <a:lnTo>
                  <a:pt x="474" y="925"/>
                </a:lnTo>
                <a:cubicBezTo>
                  <a:pt x="465" y="950"/>
                  <a:pt x="439" y="963"/>
                  <a:pt x="415" y="956"/>
                </a:cubicBezTo>
                <a:cubicBezTo>
                  <a:pt x="390" y="949"/>
                  <a:pt x="375" y="923"/>
                  <a:pt x="381" y="898"/>
                </a:cubicBezTo>
                <a:lnTo>
                  <a:pt x="382" y="896"/>
                </a:lnTo>
                <a:lnTo>
                  <a:pt x="382" y="896"/>
                </a:lnTo>
                <a:cubicBezTo>
                  <a:pt x="387" y="872"/>
                  <a:pt x="409" y="855"/>
                  <a:pt x="434" y="858"/>
                </a:cubicBezTo>
                <a:cubicBezTo>
                  <a:pt x="458" y="860"/>
                  <a:pt x="477" y="881"/>
                  <a:pt x="477" y="905"/>
                </a:cubicBezTo>
                <a:lnTo>
                  <a:pt x="477" y="908"/>
                </a:lnTo>
                <a:lnTo>
                  <a:pt x="477" y="910"/>
                </a:lnTo>
                <a:lnTo>
                  <a:pt x="381" y="904"/>
                </a:lnTo>
                <a:lnTo>
                  <a:pt x="382" y="900"/>
                </a:lnTo>
                <a:lnTo>
                  <a:pt x="383" y="892"/>
                </a:lnTo>
                <a:lnTo>
                  <a:pt x="382" y="900"/>
                </a:lnTo>
                <a:lnTo>
                  <a:pt x="382" y="897"/>
                </a:lnTo>
                <a:lnTo>
                  <a:pt x="385" y="913"/>
                </a:lnTo>
                <a:lnTo>
                  <a:pt x="384" y="911"/>
                </a:lnTo>
                <a:lnTo>
                  <a:pt x="478" y="896"/>
                </a:lnTo>
                <a:lnTo>
                  <a:pt x="478" y="897"/>
                </a:lnTo>
                <a:lnTo>
                  <a:pt x="477" y="890"/>
                </a:lnTo>
                <a:lnTo>
                  <a:pt x="478" y="893"/>
                </a:lnTo>
                <a:lnTo>
                  <a:pt x="473" y="879"/>
                </a:lnTo>
                <a:lnTo>
                  <a:pt x="476" y="884"/>
                </a:lnTo>
                <a:lnTo>
                  <a:pt x="433" y="857"/>
                </a:lnTo>
                <a:lnTo>
                  <a:pt x="433" y="857"/>
                </a:lnTo>
                <a:cubicBezTo>
                  <a:pt x="460" y="857"/>
                  <a:pt x="481" y="879"/>
                  <a:pt x="481" y="905"/>
                </a:cubicBezTo>
                <a:lnTo>
                  <a:pt x="481" y="908"/>
                </a:lnTo>
                <a:cubicBezTo>
                  <a:pt x="481" y="912"/>
                  <a:pt x="481" y="916"/>
                  <a:pt x="480" y="920"/>
                </a:cubicBezTo>
                <a:lnTo>
                  <a:pt x="480" y="922"/>
                </a:lnTo>
                <a:lnTo>
                  <a:pt x="433" y="862"/>
                </a:lnTo>
                <a:lnTo>
                  <a:pt x="434" y="862"/>
                </a:lnTo>
                <a:lnTo>
                  <a:pt x="386" y="910"/>
                </a:lnTo>
                <a:lnTo>
                  <a:pt x="386" y="905"/>
                </a:lnTo>
                <a:lnTo>
                  <a:pt x="386" y="900"/>
                </a:lnTo>
                <a:lnTo>
                  <a:pt x="386" y="902"/>
                </a:lnTo>
                <a:lnTo>
                  <a:pt x="479" y="911"/>
                </a:lnTo>
                <a:lnTo>
                  <a:pt x="479" y="913"/>
                </a:lnTo>
                <a:lnTo>
                  <a:pt x="481" y="897"/>
                </a:lnTo>
                <a:lnTo>
                  <a:pt x="481" y="900"/>
                </a:lnTo>
                <a:lnTo>
                  <a:pt x="480" y="910"/>
                </a:lnTo>
                <a:lnTo>
                  <a:pt x="387" y="890"/>
                </a:lnTo>
                <a:lnTo>
                  <a:pt x="387" y="889"/>
                </a:lnTo>
                <a:lnTo>
                  <a:pt x="385" y="897"/>
                </a:lnTo>
                <a:lnTo>
                  <a:pt x="386" y="894"/>
                </a:lnTo>
                <a:lnTo>
                  <a:pt x="385" y="900"/>
                </a:lnTo>
                <a:lnTo>
                  <a:pt x="385" y="897"/>
                </a:lnTo>
                <a:lnTo>
                  <a:pt x="388" y="913"/>
                </a:lnTo>
                <a:lnTo>
                  <a:pt x="387" y="911"/>
                </a:lnTo>
                <a:lnTo>
                  <a:pt x="481" y="896"/>
                </a:lnTo>
                <a:lnTo>
                  <a:pt x="481" y="897"/>
                </a:lnTo>
                <a:lnTo>
                  <a:pt x="480" y="890"/>
                </a:lnTo>
                <a:lnTo>
                  <a:pt x="481" y="893"/>
                </a:lnTo>
                <a:cubicBezTo>
                  <a:pt x="481" y="895"/>
                  <a:pt x="481" y="898"/>
                  <a:pt x="481" y="900"/>
                </a:cubicBezTo>
                <a:lnTo>
                  <a:pt x="481" y="904"/>
                </a:lnTo>
                <a:lnTo>
                  <a:pt x="481" y="905"/>
                </a:lnTo>
                <a:cubicBezTo>
                  <a:pt x="481" y="932"/>
                  <a:pt x="460" y="953"/>
                  <a:pt x="433" y="953"/>
                </a:cubicBezTo>
                <a:cubicBezTo>
                  <a:pt x="407" y="953"/>
                  <a:pt x="385" y="932"/>
                  <a:pt x="385" y="905"/>
                </a:cubicBezTo>
                <a:lnTo>
                  <a:pt x="385" y="900"/>
                </a:lnTo>
                <a:lnTo>
                  <a:pt x="385" y="896"/>
                </a:lnTo>
                <a:lnTo>
                  <a:pt x="479" y="911"/>
                </a:lnTo>
                <a:lnTo>
                  <a:pt x="479" y="913"/>
                </a:lnTo>
                <a:lnTo>
                  <a:pt x="480" y="905"/>
                </a:lnTo>
                <a:lnTo>
                  <a:pt x="480" y="908"/>
                </a:lnTo>
                <a:lnTo>
                  <a:pt x="477" y="882"/>
                </a:lnTo>
                <a:lnTo>
                  <a:pt x="478" y="885"/>
                </a:lnTo>
                <a:lnTo>
                  <a:pt x="474" y="877"/>
                </a:lnTo>
                <a:lnTo>
                  <a:pt x="475" y="879"/>
                </a:lnTo>
                <a:lnTo>
                  <a:pt x="388" y="915"/>
                </a:lnTo>
                <a:lnTo>
                  <a:pt x="387" y="910"/>
                </a:lnTo>
                <a:lnTo>
                  <a:pt x="386" y="906"/>
                </a:lnTo>
                <a:cubicBezTo>
                  <a:pt x="381" y="884"/>
                  <a:pt x="393" y="861"/>
                  <a:pt x="414" y="852"/>
                </a:cubicBezTo>
                <a:cubicBezTo>
                  <a:pt x="435" y="843"/>
                  <a:pt x="460" y="850"/>
                  <a:pt x="473" y="869"/>
                </a:cubicBezTo>
                <a:lnTo>
                  <a:pt x="474" y="871"/>
                </a:lnTo>
                <a:cubicBezTo>
                  <a:pt x="478" y="876"/>
                  <a:pt x="480" y="883"/>
                  <a:pt x="481" y="890"/>
                </a:cubicBezTo>
                <a:lnTo>
                  <a:pt x="482" y="893"/>
                </a:lnTo>
                <a:cubicBezTo>
                  <a:pt x="483" y="897"/>
                  <a:pt x="483" y="902"/>
                  <a:pt x="482" y="907"/>
                </a:cubicBezTo>
                <a:lnTo>
                  <a:pt x="481" y="911"/>
                </a:lnTo>
                <a:cubicBezTo>
                  <a:pt x="481" y="914"/>
                  <a:pt x="480" y="916"/>
                  <a:pt x="480" y="919"/>
                </a:cubicBezTo>
                <a:lnTo>
                  <a:pt x="479" y="921"/>
                </a:lnTo>
                <a:cubicBezTo>
                  <a:pt x="471" y="944"/>
                  <a:pt x="447" y="958"/>
                  <a:pt x="423" y="952"/>
                </a:cubicBezTo>
                <a:cubicBezTo>
                  <a:pt x="400" y="947"/>
                  <a:pt x="383" y="925"/>
                  <a:pt x="386" y="901"/>
                </a:cubicBezTo>
                <a:lnTo>
                  <a:pt x="386" y="896"/>
                </a:lnTo>
                <a:lnTo>
                  <a:pt x="386" y="896"/>
                </a:lnTo>
                <a:cubicBezTo>
                  <a:pt x="386" y="872"/>
                  <a:pt x="403" y="852"/>
                  <a:pt x="426" y="849"/>
                </a:cubicBezTo>
                <a:cubicBezTo>
                  <a:pt x="450" y="845"/>
                  <a:pt x="472" y="858"/>
                  <a:pt x="480" y="881"/>
                </a:cubicBezTo>
                <a:lnTo>
                  <a:pt x="480" y="882"/>
                </a:lnTo>
                <a:cubicBezTo>
                  <a:pt x="481" y="885"/>
                  <a:pt x="481" y="887"/>
                  <a:pt x="482" y="890"/>
                </a:cubicBezTo>
                <a:lnTo>
                  <a:pt x="482" y="893"/>
                </a:lnTo>
                <a:lnTo>
                  <a:pt x="435" y="852"/>
                </a:lnTo>
                <a:lnTo>
                  <a:pt x="437" y="852"/>
                </a:lnTo>
                <a:lnTo>
                  <a:pt x="389" y="900"/>
                </a:lnTo>
                <a:lnTo>
                  <a:pt x="389" y="898"/>
                </a:lnTo>
                <a:lnTo>
                  <a:pt x="390" y="910"/>
                </a:lnTo>
                <a:lnTo>
                  <a:pt x="390" y="908"/>
                </a:lnTo>
                <a:lnTo>
                  <a:pt x="484" y="896"/>
                </a:lnTo>
                <a:lnTo>
                  <a:pt x="484" y="898"/>
                </a:lnTo>
                <a:lnTo>
                  <a:pt x="483" y="887"/>
                </a:lnTo>
                <a:lnTo>
                  <a:pt x="484" y="889"/>
                </a:lnTo>
                <a:lnTo>
                  <a:pt x="394" y="879"/>
                </a:lnTo>
                <a:lnTo>
                  <a:pt x="395" y="877"/>
                </a:lnTo>
                <a:lnTo>
                  <a:pt x="391" y="889"/>
                </a:lnTo>
                <a:lnTo>
                  <a:pt x="391" y="887"/>
                </a:lnTo>
                <a:cubicBezTo>
                  <a:pt x="396" y="864"/>
                  <a:pt x="416" y="848"/>
                  <a:pt x="438" y="848"/>
                </a:cubicBezTo>
                <a:lnTo>
                  <a:pt x="442" y="848"/>
                </a:lnTo>
                <a:lnTo>
                  <a:pt x="445" y="848"/>
                </a:lnTo>
                <a:cubicBezTo>
                  <a:pt x="462" y="848"/>
                  <a:pt x="478" y="857"/>
                  <a:pt x="487" y="871"/>
                </a:cubicBezTo>
                <a:lnTo>
                  <a:pt x="488" y="874"/>
                </a:lnTo>
                <a:lnTo>
                  <a:pt x="487" y="872"/>
                </a:lnTo>
                <a:lnTo>
                  <a:pt x="424" y="859"/>
                </a:lnTo>
                <a:lnTo>
                  <a:pt x="426" y="858"/>
                </a:lnTo>
                <a:lnTo>
                  <a:pt x="411" y="872"/>
                </a:lnTo>
                <a:lnTo>
                  <a:pt x="413" y="869"/>
                </a:lnTo>
                <a:lnTo>
                  <a:pt x="405" y="891"/>
                </a:lnTo>
                <a:lnTo>
                  <a:pt x="406" y="886"/>
                </a:lnTo>
                <a:lnTo>
                  <a:pt x="453" y="939"/>
                </a:lnTo>
                <a:lnTo>
                  <a:pt x="452" y="939"/>
                </a:lnTo>
                <a:lnTo>
                  <a:pt x="500" y="891"/>
                </a:lnTo>
                <a:lnTo>
                  <a:pt x="500" y="894"/>
                </a:lnTo>
                <a:lnTo>
                  <a:pt x="500" y="894"/>
                </a:lnTo>
                <a:lnTo>
                  <a:pt x="501" y="897"/>
                </a:lnTo>
                <a:lnTo>
                  <a:pt x="501" y="905"/>
                </a:lnTo>
                <a:cubicBezTo>
                  <a:pt x="501" y="928"/>
                  <a:pt x="486" y="947"/>
                  <a:pt x="464" y="952"/>
                </a:cubicBezTo>
                <a:cubicBezTo>
                  <a:pt x="442" y="957"/>
                  <a:pt x="420" y="947"/>
                  <a:pt x="410" y="927"/>
                </a:cubicBezTo>
                <a:lnTo>
                  <a:pt x="410" y="926"/>
                </a:lnTo>
                <a:cubicBezTo>
                  <a:pt x="406" y="919"/>
                  <a:pt x="404" y="912"/>
                  <a:pt x="404" y="904"/>
                </a:cubicBezTo>
                <a:lnTo>
                  <a:pt x="404" y="901"/>
                </a:lnTo>
                <a:lnTo>
                  <a:pt x="404" y="900"/>
                </a:lnTo>
                <a:lnTo>
                  <a:pt x="404" y="893"/>
                </a:lnTo>
                <a:lnTo>
                  <a:pt x="404" y="888"/>
                </a:lnTo>
                <a:lnTo>
                  <a:pt x="404" y="884"/>
                </a:lnTo>
                <a:lnTo>
                  <a:pt x="404" y="881"/>
                </a:lnTo>
                <a:cubicBezTo>
                  <a:pt x="404" y="859"/>
                  <a:pt x="419" y="840"/>
                  <a:pt x="441" y="835"/>
                </a:cubicBezTo>
                <a:cubicBezTo>
                  <a:pt x="463" y="830"/>
                  <a:pt x="485" y="840"/>
                  <a:pt x="495" y="860"/>
                </a:cubicBezTo>
                <a:lnTo>
                  <a:pt x="495" y="861"/>
                </a:lnTo>
                <a:cubicBezTo>
                  <a:pt x="498" y="865"/>
                  <a:pt x="499" y="870"/>
                  <a:pt x="500" y="875"/>
                </a:cubicBezTo>
                <a:lnTo>
                  <a:pt x="500" y="878"/>
                </a:lnTo>
                <a:lnTo>
                  <a:pt x="501" y="882"/>
                </a:lnTo>
                <a:lnTo>
                  <a:pt x="497" y="870"/>
                </a:lnTo>
                <a:lnTo>
                  <a:pt x="499" y="875"/>
                </a:lnTo>
                <a:lnTo>
                  <a:pt x="456" y="848"/>
                </a:lnTo>
                <a:lnTo>
                  <a:pt x="457" y="848"/>
                </a:lnTo>
                <a:lnTo>
                  <a:pt x="410" y="905"/>
                </a:lnTo>
                <a:lnTo>
                  <a:pt x="409" y="900"/>
                </a:lnTo>
                <a:cubicBezTo>
                  <a:pt x="407" y="886"/>
                  <a:pt x="410" y="872"/>
                  <a:pt x="419" y="861"/>
                </a:cubicBezTo>
                <a:cubicBezTo>
                  <a:pt x="428" y="849"/>
                  <a:pt x="442" y="843"/>
                  <a:pt x="456" y="843"/>
                </a:cubicBezTo>
                <a:lnTo>
                  <a:pt x="458" y="843"/>
                </a:lnTo>
                <a:lnTo>
                  <a:pt x="412" y="906"/>
                </a:lnTo>
                <a:lnTo>
                  <a:pt x="411" y="903"/>
                </a:lnTo>
                <a:lnTo>
                  <a:pt x="423" y="922"/>
                </a:lnTo>
                <a:lnTo>
                  <a:pt x="422" y="920"/>
                </a:lnTo>
                <a:lnTo>
                  <a:pt x="501" y="902"/>
                </a:lnTo>
                <a:lnTo>
                  <a:pt x="500" y="906"/>
                </a:lnTo>
                <a:lnTo>
                  <a:pt x="500" y="905"/>
                </a:lnTo>
                <a:cubicBezTo>
                  <a:pt x="496" y="928"/>
                  <a:pt x="476" y="944"/>
                  <a:pt x="453" y="944"/>
                </a:cubicBezTo>
                <a:cubicBezTo>
                  <a:pt x="430" y="944"/>
                  <a:pt x="410" y="928"/>
                  <a:pt x="406" y="905"/>
                </a:cubicBezTo>
                <a:lnTo>
                  <a:pt x="405" y="903"/>
                </a:lnTo>
                <a:lnTo>
                  <a:pt x="405" y="900"/>
                </a:lnTo>
                <a:lnTo>
                  <a:pt x="500" y="891"/>
                </a:lnTo>
                <a:lnTo>
                  <a:pt x="500" y="894"/>
                </a:lnTo>
                <a:lnTo>
                  <a:pt x="500" y="896"/>
                </a:lnTo>
                <a:cubicBezTo>
                  <a:pt x="500" y="922"/>
                  <a:pt x="478" y="944"/>
                  <a:pt x="452" y="944"/>
                </a:cubicBezTo>
                <a:cubicBezTo>
                  <a:pt x="425" y="944"/>
                  <a:pt x="404" y="922"/>
                  <a:pt x="404" y="896"/>
                </a:cubicBezTo>
                <a:lnTo>
                  <a:pt x="404" y="893"/>
                </a:lnTo>
                <a:lnTo>
                  <a:pt x="404" y="888"/>
                </a:lnTo>
                <a:lnTo>
                  <a:pt x="404" y="883"/>
                </a:lnTo>
                <a:cubicBezTo>
                  <a:pt x="404" y="880"/>
                  <a:pt x="404" y="876"/>
                  <a:pt x="405" y="872"/>
                </a:cubicBezTo>
                <a:lnTo>
                  <a:pt x="406" y="870"/>
                </a:lnTo>
                <a:cubicBezTo>
                  <a:pt x="412" y="846"/>
                  <a:pt x="434" y="831"/>
                  <a:pt x="458" y="834"/>
                </a:cubicBezTo>
                <a:cubicBezTo>
                  <a:pt x="482" y="837"/>
                  <a:pt x="500" y="857"/>
                  <a:pt x="500" y="881"/>
                </a:cubicBezTo>
                <a:lnTo>
                  <a:pt x="500" y="883"/>
                </a:lnTo>
                <a:lnTo>
                  <a:pt x="501" y="883"/>
                </a:lnTo>
                <a:lnTo>
                  <a:pt x="501" y="892"/>
                </a:lnTo>
                <a:lnTo>
                  <a:pt x="500" y="886"/>
                </a:lnTo>
                <a:lnTo>
                  <a:pt x="501" y="889"/>
                </a:lnTo>
                <a:lnTo>
                  <a:pt x="453" y="848"/>
                </a:lnTo>
                <a:lnTo>
                  <a:pt x="454" y="848"/>
                </a:lnTo>
                <a:lnTo>
                  <a:pt x="455" y="848"/>
                </a:lnTo>
                <a:lnTo>
                  <a:pt x="408" y="891"/>
                </a:lnTo>
                <a:lnTo>
                  <a:pt x="408" y="886"/>
                </a:lnTo>
                <a:cubicBezTo>
                  <a:pt x="411" y="862"/>
                  <a:pt x="431" y="843"/>
                  <a:pt x="456" y="843"/>
                </a:cubicBezTo>
                <a:lnTo>
                  <a:pt x="457" y="843"/>
                </a:lnTo>
                <a:cubicBezTo>
                  <a:pt x="480" y="843"/>
                  <a:pt x="500" y="860"/>
                  <a:pt x="504" y="883"/>
                </a:cubicBezTo>
                <a:lnTo>
                  <a:pt x="505" y="886"/>
                </a:lnTo>
                <a:cubicBezTo>
                  <a:pt x="505" y="889"/>
                  <a:pt x="505" y="891"/>
                  <a:pt x="505" y="894"/>
                </a:cubicBezTo>
                <a:lnTo>
                  <a:pt x="505" y="896"/>
                </a:lnTo>
                <a:cubicBezTo>
                  <a:pt x="505" y="922"/>
                  <a:pt x="484" y="944"/>
                  <a:pt x="457" y="944"/>
                </a:cubicBezTo>
                <a:cubicBezTo>
                  <a:pt x="431" y="944"/>
                  <a:pt x="409" y="922"/>
                  <a:pt x="409" y="896"/>
                </a:cubicBezTo>
                <a:lnTo>
                  <a:pt x="409" y="891"/>
                </a:lnTo>
                <a:lnTo>
                  <a:pt x="410" y="881"/>
                </a:lnTo>
                <a:cubicBezTo>
                  <a:pt x="413" y="858"/>
                  <a:pt x="432" y="840"/>
                  <a:pt x="455" y="839"/>
                </a:cubicBezTo>
                <a:cubicBezTo>
                  <a:pt x="478" y="837"/>
                  <a:pt x="499" y="852"/>
                  <a:pt x="505" y="875"/>
                </a:cubicBezTo>
                <a:lnTo>
                  <a:pt x="505" y="877"/>
                </a:lnTo>
                <a:lnTo>
                  <a:pt x="506" y="882"/>
                </a:lnTo>
                <a:lnTo>
                  <a:pt x="419" y="864"/>
                </a:lnTo>
                <a:lnTo>
                  <a:pt x="420" y="863"/>
                </a:lnTo>
                <a:lnTo>
                  <a:pt x="414" y="874"/>
                </a:lnTo>
                <a:lnTo>
                  <a:pt x="415" y="871"/>
                </a:lnTo>
                <a:lnTo>
                  <a:pt x="413" y="886"/>
                </a:lnTo>
                <a:lnTo>
                  <a:pt x="413" y="883"/>
                </a:lnTo>
                <a:cubicBezTo>
                  <a:pt x="413" y="880"/>
                  <a:pt x="413" y="876"/>
                  <a:pt x="414" y="872"/>
                </a:cubicBezTo>
                <a:lnTo>
                  <a:pt x="415" y="870"/>
                </a:lnTo>
                <a:cubicBezTo>
                  <a:pt x="420" y="850"/>
                  <a:pt x="437" y="835"/>
                  <a:pt x="458" y="834"/>
                </a:cubicBezTo>
                <a:cubicBezTo>
                  <a:pt x="479" y="832"/>
                  <a:pt x="498" y="844"/>
                  <a:pt x="506" y="864"/>
                </a:cubicBezTo>
                <a:lnTo>
                  <a:pt x="507" y="866"/>
                </a:lnTo>
                <a:lnTo>
                  <a:pt x="508" y="869"/>
                </a:lnTo>
                <a:lnTo>
                  <a:pt x="417" y="875"/>
                </a:lnTo>
                <a:lnTo>
                  <a:pt x="417" y="873"/>
                </a:lnTo>
                <a:lnTo>
                  <a:pt x="417" y="874"/>
                </a:lnTo>
                <a:cubicBezTo>
                  <a:pt x="418" y="868"/>
                  <a:pt x="420" y="863"/>
                  <a:pt x="423" y="858"/>
                </a:cubicBezTo>
                <a:lnTo>
                  <a:pt x="425" y="854"/>
                </a:lnTo>
                <a:cubicBezTo>
                  <a:pt x="430" y="845"/>
                  <a:pt x="437" y="838"/>
                  <a:pt x="446" y="834"/>
                </a:cubicBezTo>
                <a:lnTo>
                  <a:pt x="449" y="833"/>
                </a:lnTo>
                <a:cubicBezTo>
                  <a:pt x="463" y="825"/>
                  <a:pt x="481" y="826"/>
                  <a:pt x="495" y="834"/>
                </a:cubicBezTo>
                <a:lnTo>
                  <a:pt x="497" y="836"/>
                </a:lnTo>
                <a:cubicBezTo>
                  <a:pt x="507" y="842"/>
                  <a:pt x="514" y="851"/>
                  <a:pt x="518" y="862"/>
                </a:cubicBezTo>
                <a:lnTo>
                  <a:pt x="519" y="865"/>
                </a:lnTo>
                <a:cubicBezTo>
                  <a:pt x="521" y="870"/>
                  <a:pt x="521" y="875"/>
                  <a:pt x="521" y="880"/>
                </a:cubicBezTo>
                <a:lnTo>
                  <a:pt x="521" y="885"/>
                </a:lnTo>
                <a:lnTo>
                  <a:pt x="521" y="889"/>
                </a:lnTo>
                <a:lnTo>
                  <a:pt x="521" y="891"/>
                </a:lnTo>
                <a:cubicBezTo>
                  <a:pt x="521" y="917"/>
                  <a:pt x="500" y="939"/>
                  <a:pt x="473" y="939"/>
                </a:cubicBezTo>
                <a:cubicBezTo>
                  <a:pt x="447" y="939"/>
                  <a:pt x="425" y="917"/>
                  <a:pt x="425" y="891"/>
                </a:cubicBezTo>
                <a:lnTo>
                  <a:pt x="425" y="889"/>
                </a:lnTo>
                <a:lnTo>
                  <a:pt x="425" y="884"/>
                </a:lnTo>
                <a:lnTo>
                  <a:pt x="425" y="885"/>
                </a:lnTo>
                <a:lnTo>
                  <a:pt x="425" y="877"/>
                </a:lnTo>
                <a:cubicBezTo>
                  <a:pt x="425" y="850"/>
                  <a:pt x="446" y="829"/>
                  <a:pt x="473" y="829"/>
                </a:cubicBezTo>
                <a:cubicBezTo>
                  <a:pt x="499" y="829"/>
                  <a:pt x="521" y="850"/>
                  <a:pt x="521" y="877"/>
                </a:cubicBezTo>
                <a:lnTo>
                  <a:pt x="521" y="878"/>
                </a:lnTo>
                <a:lnTo>
                  <a:pt x="521" y="881"/>
                </a:lnTo>
                <a:lnTo>
                  <a:pt x="521" y="884"/>
                </a:lnTo>
                <a:lnTo>
                  <a:pt x="521" y="886"/>
                </a:lnTo>
                <a:cubicBezTo>
                  <a:pt x="521" y="913"/>
                  <a:pt x="499" y="934"/>
                  <a:pt x="473" y="934"/>
                </a:cubicBezTo>
                <a:cubicBezTo>
                  <a:pt x="446" y="934"/>
                  <a:pt x="425" y="913"/>
                  <a:pt x="425" y="886"/>
                </a:cubicBezTo>
                <a:lnTo>
                  <a:pt x="425" y="883"/>
                </a:lnTo>
                <a:lnTo>
                  <a:pt x="425" y="881"/>
                </a:lnTo>
                <a:cubicBezTo>
                  <a:pt x="425" y="856"/>
                  <a:pt x="444" y="836"/>
                  <a:pt x="469" y="834"/>
                </a:cubicBezTo>
                <a:cubicBezTo>
                  <a:pt x="494" y="832"/>
                  <a:pt x="516" y="849"/>
                  <a:pt x="520" y="874"/>
                </a:cubicBezTo>
                <a:lnTo>
                  <a:pt x="521" y="877"/>
                </a:lnTo>
                <a:cubicBezTo>
                  <a:pt x="521" y="879"/>
                  <a:pt x="521" y="882"/>
                  <a:pt x="521" y="884"/>
                </a:cubicBezTo>
                <a:lnTo>
                  <a:pt x="521" y="889"/>
                </a:lnTo>
                <a:lnTo>
                  <a:pt x="521" y="893"/>
                </a:lnTo>
                <a:lnTo>
                  <a:pt x="521" y="896"/>
                </a:lnTo>
                <a:cubicBezTo>
                  <a:pt x="521" y="922"/>
                  <a:pt x="500" y="944"/>
                  <a:pt x="473" y="944"/>
                </a:cubicBezTo>
                <a:cubicBezTo>
                  <a:pt x="447" y="944"/>
                  <a:pt x="425" y="922"/>
                  <a:pt x="425" y="896"/>
                </a:cubicBezTo>
                <a:lnTo>
                  <a:pt x="425" y="892"/>
                </a:lnTo>
                <a:lnTo>
                  <a:pt x="425" y="886"/>
                </a:lnTo>
                <a:cubicBezTo>
                  <a:pt x="425" y="884"/>
                  <a:pt x="426" y="882"/>
                  <a:pt x="426" y="880"/>
                </a:cubicBezTo>
                <a:lnTo>
                  <a:pt x="426" y="876"/>
                </a:lnTo>
                <a:cubicBezTo>
                  <a:pt x="427" y="873"/>
                  <a:pt x="428" y="871"/>
                  <a:pt x="428" y="868"/>
                </a:cubicBezTo>
                <a:lnTo>
                  <a:pt x="429" y="866"/>
                </a:lnTo>
                <a:cubicBezTo>
                  <a:pt x="436" y="846"/>
                  <a:pt x="456" y="832"/>
                  <a:pt x="477" y="834"/>
                </a:cubicBezTo>
                <a:cubicBezTo>
                  <a:pt x="499" y="835"/>
                  <a:pt x="517" y="851"/>
                  <a:pt x="522" y="872"/>
                </a:cubicBezTo>
                <a:lnTo>
                  <a:pt x="522" y="875"/>
                </a:lnTo>
                <a:lnTo>
                  <a:pt x="523" y="877"/>
                </a:lnTo>
                <a:lnTo>
                  <a:pt x="427" y="886"/>
                </a:lnTo>
                <a:lnTo>
                  <a:pt x="427" y="884"/>
                </a:lnTo>
                <a:lnTo>
                  <a:pt x="427" y="881"/>
                </a:lnTo>
                <a:cubicBezTo>
                  <a:pt x="427" y="855"/>
                  <a:pt x="449" y="833"/>
                  <a:pt x="475" y="833"/>
                </a:cubicBezTo>
                <a:lnTo>
                  <a:pt x="477" y="833"/>
                </a:lnTo>
                <a:lnTo>
                  <a:pt x="478" y="833"/>
                </a:lnTo>
                <a:lnTo>
                  <a:pt x="480" y="833"/>
                </a:lnTo>
                <a:cubicBezTo>
                  <a:pt x="495" y="833"/>
                  <a:pt x="508" y="840"/>
                  <a:pt x="518" y="851"/>
                </a:cubicBezTo>
                <a:cubicBezTo>
                  <a:pt x="527" y="862"/>
                  <a:pt x="530" y="877"/>
                  <a:pt x="528" y="891"/>
                </a:cubicBezTo>
                <a:lnTo>
                  <a:pt x="527" y="896"/>
                </a:lnTo>
                <a:cubicBezTo>
                  <a:pt x="525" y="902"/>
                  <a:pt x="523" y="908"/>
                  <a:pt x="519" y="913"/>
                </a:cubicBezTo>
                <a:lnTo>
                  <a:pt x="517" y="916"/>
                </a:lnTo>
                <a:cubicBezTo>
                  <a:pt x="513" y="922"/>
                  <a:pt x="508" y="927"/>
                  <a:pt x="502" y="931"/>
                </a:cubicBezTo>
                <a:lnTo>
                  <a:pt x="500" y="932"/>
                </a:lnTo>
                <a:cubicBezTo>
                  <a:pt x="486" y="941"/>
                  <a:pt x="468" y="941"/>
                  <a:pt x="454" y="934"/>
                </a:cubicBezTo>
                <a:cubicBezTo>
                  <a:pt x="439" y="927"/>
                  <a:pt x="429" y="913"/>
                  <a:pt x="427" y="896"/>
                </a:cubicBezTo>
                <a:lnTo>
                  <a:pt x="427" y="892"/>
                </a:lnTo>
                <a:cubicBezTo>
                  <a:pt x="426" y="888"/>
                  <a:pt x="426" y="885"/>
                  <a:pt x="427" y="882"/>
                </a:cubicBezTo>
                <a:lnTo>
                  <a:pt x="427" y="877"/>
                </a:lnTo>
                <a:cubicBezTo>
                  <a:pt x="430" y="852"/>
                  <a:pt x="450" y="833"/>
                  <a:pt x="475" y="833"/>
                </a:cubicBezTo>
                <a:lnTo>
                  <a:pt x="476" y="833"/>
                </a:lnTo>
                <a:cubicBezTo>
                  <a:pt x="501" y="833"/>
                  <a:pt x="522" y="852"/>
                  <a:pt x="524" y="877"/>
                </a:cubicBezTo>
                <a:lnTo>
                  <a:pt x="525" y="882"/>
                </a:lnTo>
                <a:cubicBezTo>
                  <a:pt x="526" y="895"/>
                  <a:pt x="522" y="909"/>
                  <a:pt x="513" y="919"/>
                </a:cubicBezTo>
                <a:cubicBezTo>
                  <a:pt x="503" y="929"/>
                  <a:pt x="491" y="934"/>
                  <a:pt x="477" y="934"/>
                </a:cubicBezTo>
                <a:lnTo>
                  <a:pt x="476" y="934"/>
                </a:lnTo>
                <a:cubicBezTo>
                  <a:pt x="450" y="934"/>
                  <a:pt x="428" y="913"/>
                  <a:pt x="428" y="886"/>
                </a:cubicBezTo>
                <a:cubicBezTo>
                  <a:pt x="428" y="860"/>
                  <a:pt x="450" y="838"/>
                  <a:pt x="476" y="838"/>
                </a:cubicBezTo>
                <a:lnTo>
                  <a:pt x="479" y="838"/>
                </a:lnTo>
                <a:lnTo>
                  <a:pt x="442" y="856"/>
                </a:lnTo>
                <a:lnTo>
                  <a:pt x="445" y="853"/>
                </a:lnTo>
                <a:lnTo>
                  <a:pt x="450" y="848"/>
                </a:lnTo>
                <a:cubicBezTo>
                  <a:pt x="463" y="834"/>
                  <a:pt x="484" y="830"/>
                  <a:pt x="502" y="837"/>
                </a:cubicBezTo>
                <a:cubicBezTo>
                  <a:pt x="520" y="845"/>
                  <a:pt x="531" y="862"/>
                  <a:pt x="531" y="881"/>
                </a:cubicBezTo>
                <a:lnTo>
                  <a:pt x="531" y="886"/>
                </a:lnTo>
                <a:cubicBezTo>
                  <a:pt x="531" y="889"/>
                  <a:pt x="531" y="892"/>
                  <a:pt x="531" y="894"/>
                </a:cubicBezTo>
                <a:lnTo>
                  <a:pt x="530" y="897"/>
                </a:lnTo>
                <a:lnTo>
                  <a:pt x="531" y="889"/>
                </a:lnTo>
                <a:lnTo>
                  <a:pt x="531" y="891"/>
                </a:lnTo>
                <a:cubicBezTo>
                  <a:pt x="531" y="917"/>
                  <a:pt x="509" y="939"/>
                  <a:pt x="483" y="939"/>
                </a:cubicBezTo>
                <a:cubicBezTo>
                  <a:pt x="456" y="939"/>
                  <a:pt x="435" y="917"/>
                  <a:pt x="435" y="891"/>
                </a:cubicBezTo>
                <a:lnTo>
                  <a:pt x="435" y="889"/>
                </a:lnTo>
                <a:lnTo>
                  <a:pt x="435" y="886"/>
                </a:lnTo>
                <a:lnTo>
                  <a:pt x="435" y="883"/>
                </a:lnTo>
                <a:cubicBezTo>
                  <a:pt x="435" y="878"/>
                  <a:pt x="436" y="873"/>
                  <a:pt x="437" y="868"/>
                </a:cubicBezTo>
                <a:lnTo>
                  <a:pt x="438" y="866"/>
                </a:lnTo>
                <a:cubicBezTo>
                  <a:pt x="445" y="845"/>
                  <a:pt x="466" y="831"/>
                  <a:pt x="488" y="834"/>
                </a:cubicBezTo>
                <a:cubicBezTo>
                  <a:pt x="511" y="836"/>
                  <a:pt x="528" y="853"/>
                  <a:pt x="531" y="876"/>
                </a:cubicBezTo>
                <a:lnTo>
                  <a:pt x="532" y="880"/>
                </a:lnTo>
                <a:lnTo>
                  <a:pt x="532" y="891"/>
                </a:lnTo>
                <a:cubicBezTo>
                  <a:pt x="532" y="917"/>
                  <a:pt x="510" y="939"/>
                  <a:pt x="484" y="939"/>
                </a:cubicBezTo>
                <a:lnTo>
                  <a:pt x="483" y="939"/>
                </a:lnTo>
                <a:cubicBezTo>
                  <a:pt x="469" y="939"/>
                  <a:pt x="455" y="932"/>
                  <a:pt x="446" y="921"/>
                </a:cubicBezTo>
                <a:cubicBezTo>
                  <a:pt x="437" y="909"/>
                  <a:pt x="433" y="894"/>
                  <a:pt x="437" y="879"/>
                </a:cubicBezTo>
                <a:lnTo>
                  <a:pt x="437" y="877"/>
                </a:lnTo>
                <a:lnTo>
                  <a:pt x="436" y="889"/>
                </a:lnTo>
                <a:lnTo>
                  <a:pt x="436" y="886"/>
                </a:lnTo>
                <a:lnTo>
                  <a:pt x="484" y="934"/>
                </a:lnTo>
                <a:lnTo>
                  <a:pt x="483" y="934"/>
                </a:lnTo>
                <a:cubicBezTo>
                  <a:pt x="457" y="934"/>
                  <a:pt x="435" y="913"/>
                  <a:pt x="435" y="886"/>
                </a:cubicBezTo>
                <a:cubicBezTo>
                  <a:pt x="435" y="860"/>
                  <a:pt x="457" y="838"/>
                  <a:pt x="483" y="838"/>
                </a:cubicBezTo>
                <a:lnTo>
                  <a:pt x="484" y="838"/>
                </a:lnTo>
                <a:lnTo>
                  <a:pt x="484" y="838"/>
                </a:lnTo>
                <a:lnTo>
                  <a:pt x="487" y="838"/>
                </a:lnTo>
                <a:lnTo>
                  <a:pt x="439" y="891"/>
                </a:lnTo>
                <a:lnTo>
                  <a:pt x="439" y="886"/>
                </a:lnTo>
                <a:lnTo>
                  <a:pt x="441" y="897"/>
                </a:lnTo>
                <a:lnTo>
                  <a:pt x="440" y="894"/>
                </a:lnTo>
                <a:lnTo>
                  <a:pt x="446" y="905"/>
                </a:lnTo>
                <a:lnTo>
                  <a:pt x="445" y="904"/>
                </a:lnTo>
                <a:lnTo>
                  <a:pt x="532" y="877"/>
                </a:lnTo>
                <a:lnTo>
                  <a:pt x="532" y="878"/>
                </a:lnTo>
                <a:lnTo>
                  <a:pt x="532" y="882"/>
                </a:lnTo>
                <a:lnTo>
                  <a:pt x="532" y="874"/>
                </a:lnTo>
                <a:lnTo>
                  <a:pt x="532" y="877"/>
                </a:lnTo>
                <a:lnTo>
                  <a:pt x="531" y="870"/>
                </a:lnTo>
                <a:lnTo>
                  <a:pt x="531" y="871"/>
                </a:lnTo>
                <a:lnTo>
                  <a:pt x="440" y="871"/>
                </a:lnTo>
                <a:lnTo>
                  <a:pt x="440" y="870"/>
                </a:lnTo>
                <a:lnTo>
                  <a:pt x="441" y="867"/>
                </a:lnTo>
                <a:lnTo>
                  <a:pt x="439" y="875"/>
                </a:lnTo>
                <a:lnTo>
                  <a:pt x="440" y="872"/>
                </a:lnTo>
                <a:cubicBezTo>
                  <a:pt x="440" y="869"/>
                  <a:pt x="441" y="866"/>
                  <a:pt x="442" y="863"/>
                </a:cubicBezTo>
                <a:lnTo>
                  <a:pt x="442" y="862"/>
                </a:lnTo>
                <a:cubicBezTo>
                  <a:pt x="449" y="842"/>
                  <a:pt x="468" y="828"/>
                  <a:pt x="490" y="829"/>
                </a:cubicBezTo>
                <a:cubicBezTo>
                  <a:pt x="511" y="830"/>
                  <a:pt x="529" y="845"/>
                  <a:pt x="535" y="865"/>
                </a:cubicBezTo>
                <a:lnTo>
                  <a:pt x="536" y="869"/>
                </a:lnTo>
                <a:lnTo>
                  <a:pt x="537" y="878"/>
                </a:lnTo>
                <a:lnTo>
                  <a:pt x="490" y="838"/>
                </a:lnTo>
                <a:lnTo>
                  <a:pt x="491" y="838"/>
                </a:lnTo>
                <a:lnTo>
                  <a:pt x="492" y="838"/>
                </a:lnTo>
                <a:cubicBezTo>
                  <a:pt x="515" y="838"/>
                  <a:pt x="535" y="855"/>
                  <a:pt x="539" y="879"/>
                </a:cubicBezTo>
                <a:lnTo>
                  <a:pt x="540" y="882"/>
                </a:lnTo>
                <a:lnTo>
                  <a:pt x="538" y="874"/>
                </a:lnTo>
                <a:lnTo>
                  <a:pt x="539" y="876"/>
                </a:lnTo>
                <a:lnTo>
                  <a:pt x="445" y="886"/>
                </a:lnTo>
                <a:lnTo>
                  <a:pt x="446" y="881"/>
                </a:lnTo>
                <a:lnTo>
                  <a:pt x="445" y="881"/>
                </a:lnTo>
                <a:lnTo>
                  <a:pt x="445" y="881"/>
                </a:lnTo>
                <a:lnTo>
                  <a:pt x="445" y="877"/>
                </a:lnTo>
                <a:cubicBezTo>
                  <a:pt x="442" y="852"/>
                  <a:pt x="459" y="829"/>
                  <a:pt x="484" y="825"/>
                </a:cubicBezTo>
                <a:cubicBezTo>
                  <a:pt x="509" y="820"/>
                  <a:pt x="533" y="836"/>
                  <a:pt x="539" y="860"/>
                </a:cubicBezTo>
                <a:lnTo>
                  <a:pt x="540" y="862"/>
                </a:lnTo>
                <a:lnTo>
                  <a:pt x="541" y="869"/>
                </a:lnTo>
                <a:lnTo>
                  <a:pt x="541" y="871"/>
                </a:lnTo>
                <a:lnTo>
                  <a:pt x="494" y="833"/>
                </a:lnTo>
                <a:lnTo>
                  <a:pt x="496" y="833"/>
                </a:lnTo>
                <a:lnTo>
                  <a:pt x="497" y="833"/>
                </a:lnTo>
                <a:cubicBezTo>
                  <a:pt x="523" y="833"/>
                  <a:pt x="545" y="855"/>
                  <a:pt x="545" y="881"/>
                </a:cubicBezTo>
                <a:lnTo>
                  <a:pt x="545" y="886"/>
                </a:lnTo>
                <a:cubicBezTo>
                  <a:pt x="545" y="913"/>
                  <a:pt x="523" y="934"/>
                  <a:pt x="497" y="934"/>
                </a:cubicBezTo>
                <a:cubicBezTo>
                  <a:pt x="470" y="934"/>
                  <a:pt x="449" y="913"/>
                  <a:pt x="449" y="886"/>
                </a:cubicBezTo>
                <a:lnTo>
                  <a:pt x="449" y="883"/>
                </a:lnTo>
                <a:lnTo>
                  <a:pt x="449" y="881"/>
                </a:lnTo>
                <a:cubicBezTo>
                  <a:pt x="449" y="855"/>
                  <a:pt x="470" y="833"/>
                  <a:pt x="497" y="833"/>
                </a:cubicBezTo>
                <a:cubicBezTo>
                  <a:pt x="523" y="833"/>
                  <a:pt x="545" y="855"/>
                  <a:pt x="545" y="881"/>
                </a:cubicBezTo>
                <a:lnTo>
                  <a:pt x="545" y="883"/>
                </a:lnTo>
                <a:cubicBezTo>
                  <a:pt x="545" y="889"/>
                  <a:pt x="544" y="894"/>
                  <a:pt x="543" y="899"/>
                </a:cubicBezTo>
                <a:lnTo>
                  <a:pt x="542" y="902"/>
                </a:lnTo>
                <a:cubicBezTo>
                  <a:pt x="535" y="921"/>
                  <a:pt x="517" y="934"/>
                  <a:pt x="496" y="934"/>
                </a:cubicBezTo>
                <a:lnTo>
                  <a:pt x="493" y="934"/>
                </a:lnTo>
                <a:cubicBezTo>
                  <a:pt x="466" y="934"/>
                  <a:pt x="445" y="913"/>
                  <a:pt x="445" y="886"/>
                </a:cubicBezTo>
                <a:lnTo>
                  <a:pt x="445" y="883"/>
                </a:lnTo>
                <a:lnTo>
                  <a:pt x="445" y="881"/>
                </a:lnTo>
                <a:cubicBezTo>
                  <a:pt x="445" y="855"/>
                  <a:pt x="466" y="833"/>
                  <a:pt x="493" y="833"/>
                </a:cubicBezTo>
                <a:cubicBezTo>
                  <a:pt x="519" y="833"/>
                  <a:pt x="541" y="855"/>
                  <a:pt x="541" y="881"/>
                </a:cubicBezTo>
                <a:lnTo>
                  <a:pt x="541" y="886"/>
                </a:lnTo>
                <a:lnTo>
                  <a:pt x="541" y="889"/>
                </a:lnTo>
                <a:lnTo>
                  <a:pt x="541" y="891"/>
                </a:lnTo>
                <a:cubicBezTo>
                  <a:pt x="541" y="917"/>
                  <a:pt x="519" y="939"/>
                  <a:pt x="493" y="939"/>
                </a:cubicBezTo>
                <a:cubicBezTo>
                  <a:pt x="466" y="939"/>
                  <a:pt x="445" y="917"/>
                  <a:pt x="445" y="891"/>
                </a:cubicBezTo>
                <a:lnTo>
                  <a:pt x="445" y="887"/>
                </a:lnTo>
                <a:lnTo>
                  <a:pt x="445" y="881"/>
                </a:lnTo>
                <a:lnTo>
                  <a:pt x="446" y="872"/>
                </a:lnTo>
                <a:lnTo>
                  <a:pt x="445" y="872"/>
                </a:lnTo>
                <a:lnTo>
                  <a:pt x="493" y="920"/>
                </a:lnTo>
                <a:lnTo>
                  <a:pt x="493" y="920"/>
                </a:lnTo>
                <a:lnTo>
                  <a:pt x="541" y="872"/>
                </a:lnTo>
                <a:lnTo>
                  <a:pt x="541" y="877"/>
                </a:lnTo>
                <a:lnTo>
                  <a:pt x="536" y="856"/>
                </a:lnTo>
                <a:lnTo>
                  <a:pt x="537" y="859"/>
                </a:lnTo>
                <a:lnTo>
                  <a:pt x="528" y="846"/>
                </a:lnTo>
                <a:lnTo>
                  <a:pt x="530" y="848"/>
                </a:lnTo>
                <a:lnTo>
                  <a:pt x="453" y="860"/>
                </a:lnTo>
                <a:lnTo>
                  <a:pt x="454" y="858"/>
                </a:lnTo>
                <a:lnTo>
                  <a:pt x="450" y="870"/>
                </a:lnTo>
                <a:lnTo>
                  <a:pt x="450" y="868"/>
                </a:lnTo>
                <a:cubicBezTo>
                  <a:pt x="455" y="845"/>
                  <a:pt x="475" y="829"/>
                  <a:pt x="497" y="829"/>
                </a:cubicBezTo>
                <a:lnTo>
                  <a:pt x="500" y="829"/>
                </a:lnTo>
                <a:lnTo>
                  <a:pt x="501" y="829"/>
                </a:lnTo>
                <a:lnTo>
                  <a:pt x="456" y="862"/>
                </a:lnTo>
                <a:lnTo>
                  <a:pt x="457" y="859"/>
                </a:lnTo>
                <a:cubicBezTo>
                  <a:pt x="458" y="857"/>
                  <a:pt x="459" y="855"/>
                  <a:pt x="460" y="853"/>
                </a:cubicBezTo>
                <a:lnTo>
                  <a:pt x="461" y="851"/>
                </a:lnTo>
                <a:cubicBezTo>
                  <a:pt x="469" y="834"/>
                  <a:pt x="487" y="823"/>
                  <a:pt x="505" y="824"/>
                </a:cubicBezTo>
                <a:cubicBezTo>
                  <a:pt x="524" y="825"/>
                  <a:pt x="541" y="837"/>
                  <a:pt x="548" y="854"/>
                </a:cubicBezTo>
                <a:lnTo>
                  <a:pt x="549" y="857"/>
                </a:lnTo>
                <a:cubicBezTo>
                  <a:pt x="550" y="859"/>
                  <a:pt x="551" y="862"/>
                  <a:pt x="552" y="865"/>
                </a:cubicBezTo>
                <a:lnTo>
                  <a:pt x="552" y="868"/>
                </a:lnTo>
                <a:lnTo>
                  <a:pt x="462" y="856"/>
                </a:lnTo>
                <a:lnTo>
                  <a:pt x="463" y="854"/>
                </a:lnTo>
                <a:lnTo>
                  <a:pt x="460" y="860"/>
                </a:lnTo>
                <a:lnTo>
                  <a:pt x="461" y="857"/>
                </a:lnTo>
                <a:cubicBezTo>
                  <a:pt x="468" y="837"/>
                  <a:pt x="486" y="824"/>
                  <a:pt x="507" y="824"/>
                </a:cubicBezTo>
                <a:lnTo>
                  <a:pt x="508" y="824"/>
                </a:lnTo>
                <a:cubicBezTo>
                  <a:pt x="535" y="824"/>
                  <a:pt x="556" y="845"/>
                  <a:pt x="556" y="872"/>
                </a:cubicBezTo>
                <a:lnTo>
                  <a:pt x="556" y="875"/>
                </a:lnTo>
                <a:lnTo>
                  <a:pt x="556" y="877"/>
                </a:lnTo>
                <a:lnTo>
                  <a:pt x="470" y="848"/>
                </a:lnTo>
                <a:lnTo>
                  <a:pt x="472" y="846"/>
                </a:lnTo>
                <a:lnTo>
                  <a:pt x="467" y="854"/>
                </a:lnTo>
                <a:lnTo>
                  <a:pt x="469" y="851"/>
                </a:lnTo>
                <a:lnTo>
                  <a:pt x="470" y="848"/>
                </a:lnTo>
                <a:cubicBezTo>
                  <a:pt x="472" y="843"/>
                  <a:pt x="475" y="839"/>
                  <a:pt x="479" y="835"/>
                </a:cubicBezTo>
                <a:lnTo>
                  <a:pt x="481" y="834"/>
                </a:lnTo>
                <a:cubicBezTo>
                  <a:pt x="491" y="823"/>
                  <a:pt x="507" y="818"/>
                  <a:pt x="522" y="820"/>
                </a:cubicBezTo>
                <a:cubicBezTo>
                  <a:pt x="537" y="823"/>
                  <a:pt x="551" y="832"/>
                  <a:pt x="557" y="846"/>
                </a:cubicBezTo>
                <a:lnTo>
                  <a:pt x="558" y="848"/>
                </a:lnTo>
                <a:lnTo>
                  <a:pt x="561" y="854"/>
                </a:lnTo>
                <a:cubicBezTo>
                  <a:pt x="567" y="869"/>
                  <a:pt x="565" y="886"/>
                  <a:pt x="556" y="899"/>
                </a:cubicBezTo>
                <a:cubicBezTo>
                  <a:pt x="547" y="912"/>
                  <a:pt x="532" y="920"/>
                  <a:pt x="516" y="920"/>
                </a:cubicBezTo>
                <a:lnTo>
                  <a:pt x="515" y="920"/>
                </a:lnTo>
                <a:cubicBezTo>
                  <a:pt x="499" y="920"/>
                  <a:pt x="483" y="911"/>
                  <a:pt x="475" y="897"/>
                </a:cubicBezTo>
                <a:cubicBezTo>
                  <a:pt x="466" y="883"/>
                  <a:pt x="465" y="865"/>
                  <a:pt x="473" y="851"/>
                </a:cubicBezTo>
                <a:lnTo>
                  <a:pt x="474" y="849"/>
                </a:lnTo>
                <a:lnTo>
                  <a:pt x="469" y="861"/>
                </a:lnTo>
                <a:lnTo>
                  <a:pt x="470" y="858"/>
                </a:lnTo>
                <a:lnTo>
                  <a:pt x="517" y="915"/>
                </a:lnTo>
                <a:lnTo>
                  <a:pt x="515" y="915"/>
                </a:lnTo>
                <a:lnTo>
                  <a:pt x="558" y="889"/>
                </a:lnTo>
                <a:lnTo>
                  <a:pt x="556" y="892"/>
                </a:lnTo>
                <a:cubicBezTo>
                  <a:pt x="554" y="897"/>
                  <a:pt x="551" y="901"/>
                  <a:pt x="547" y="904"/>
                </a:cubicBezTo>
                <a:lnTo>
                  <a:pt x="546" y="906"/>
                </a:lnTo>
                <a:cubicBezTo>
                  <a:pt x="532" y="920"/>
                  <a:pt x="512" y="924"/>
                  <a:pt x="494" y="916"/>
                </a:cubicBezTo>
                <a:cubicBezTo>
                  <a:pt x="476" y="909"/>
                  <a:pt x="464" y="891"/>
                  <a:pt x="464" y="872"/>
                </a:cubicBezTo>
                <a:lnTo>
                  <a:pt x="464" y="870"/>
                </a:lnTo>
                <a:lnTo>
                  <a:pt x="464" y="867"/>
                </a:lnTo>
                <a:cubicBezTo>
                  <a:pt x="464" y="864"/>
                  <a:pt x="464" y="862"/>
                  <a:pt x="465" y="859"/>
                </a:cubicBezTo>
                <a:lnTo>
                  <a:pt x="465" y="856"/>
                </a:lnTo>
                <a:lnTo>
                  <a:pt x="464" y="864"/>
                </a:lnTo>
                <a:lnTo>
                  <a:pt x="464" y="862"/>
                </a:lnTo>
                <a:lnTo>
                  <a:pt x="558" y="878"/>
                </a:lnTo>
                <a:lnTo>
                  <a:pt x="558" y="879"/>
                </a:lnTo>
                <a:lnTo>
                  <a:pt x="560" y="864"/>
                </a:lnTo>
                <a:lnTo>
                  <a:pt x="560" y="867"/>
                </a:lnTo>
                <a:cubicBezTo>
                  <a:pt x="560" y="869"/>
                  <a:pt x="560" y="872"/>
                  <a:pt x="559" y="874"/>
                </a:cubicBezTo>
                <a:lnTo>
                  <a:pt x="559" y="877"/>
                </a:lnTo>
                <a:lnTo>
                  <a:pt x="559" y="870"/>
                </a:lnTo>
                <a:lnTo>
                  <a:pt x="559" y="872"/>
                </a:lnTo>
                <a:cubicBezTo>
                  <a:pt x="559" y="898"/>
                  <a:pt x="538" y="920"/>
                  <a:pt x="511" y="920"/>
                </a:cubicBezTo>
                <a:cubicBezTo>
                  <a:pt x="485" y="920"/>
                  <a:pt x="463" y="898"/>
                  <a:pt x="463" y="872"/>
                </a:cubicBezTo>
                <a:lnTo>
                  <a:pt x="463" y="870"/>
                </a:lnTo>
                <a:cubicBezTo>
                  <a:pt x="463" y="867"/>
                  <a:pt x="464" y="864"/>
                  <a:pt x="464" y="861"/>
                </a:cubicBezTo>
                <a:lnTo>
                  <a:pt x="465" y="858"/>
                </a:lnTo>
                <a:cubicBezTo>
                  <a:pt x="470" y="834"/>
                  <a:pt x="492" y="817"/>
                  <a:pt x="517" y="820"/>
                </a:cubicBezTo>
                <a:cubicBezTo>
                  <a:pt x="541" y="822"/>
                  <a:pt x="560" y="843"/>
                  <a:pt x="560" y="867"/>
                </a:cubicBezTo>
                <a:lnTo>
                  <a:pt x="560" y="869"/>
                </a:lnTo>
                <a:lnTo>
                  <a:pt x="559" y="863"/>
                </a:lnTo>
                <a:lnTo>
                  <a:pt x="560" y="866"/>
                </a:lnTo>
                <a:lnTo>
                  <a:pt x="560" y="868"/>
                </a:lnTo>
                <a:cubicBezTo>
                  <a:pt x="561" y="871"/>
                  <a:pt x="561" y="873"/>
                  <a:pt x="561" y="876"/>
                </a:cubicBezTo>
                <a:lnTo>
                  <a:pt x="561" y="877"/>
                </a:lnTo>
                <a:cubicBezTo>
                  <a:pt x="561" y="903"/>
                  <a:pt x="539" y="925"/>
                  <a:pt x="513" y="925"/>
                </a:cubicBezTo>
                <a:cubicBezTo>
                  <a:pt x="486" y="925"/>
                  <a:pt x="465" y="903"/>
                  <a:pt x="465" y="877"/>
                </a:cubicBezTo>
                <a:lnTo>
                  <a:pt x="465" y="873"/>
                </a:lnTo>
                <a:lnTo>
                  <a:pt x="465" y="867"/>
                </a:lnTo>
                <a:lnTo>
                  <a:pt x="465" y="861"/>
                </a:lnTo>
                <a:lnTo>
                  <a:pt x="466" y="869"/>
                </a:lnTo>
                <a:lnTo>
                  <a:pt x="465" y="866"/>
                </a:lnTo>
                <a:lnTo>
                  <a:pt x="560" y="858"/>
                </a:lnTo>
                <a:lnTo>
                  <a:pt x="560" y="861"/>
                </a:lnTo>
                <a:lnTo>
                  <a:pt x="560" y="867"/>
                </a:lnTo>
                <a:lnTo>
                  <a:pt x="560" y="874"/>
                </a:lnTo>
                <a:lnTo>
                  <a:pt x="560" y="877"/>
                </a:lnTo>
                <a:lnTo>
                  <a:pt x="465" y="869"/>
                </a:lnTo>
                <a:lnTo>
                  <a:pt x="466" y="866"/>
                </a:lnTo>
                <a:lnTo>
                  <a:pt x="466" y="864"/>
                </a:lnTo>
                <a:lnTo>
                  <a:pt x="467" y="854"/>
                </a:lnTo>
                <a:lnTo>
                  <a:pt x="466" y="861"/>
                </a:lnTo>
                <a:lnTo>
                  <a:pt x="466" y="858"/>
                </a:lnTo>
                <a:cubicBezTo>
                  <a:pt x="466" y="831"/>
                  <a:pt x="488" y="810"/>
                  <a:pt x="514" y="810"/>
                </a:cubicBezTo>
                <a:cubicBezTo>
                  <a:pt x="541" y="810"/>
                  <a:pt x="562" y="831"/>
                  <a:pt x="562" y="858"/>
                </a:cubicBezTo>
                <a:lnTo>
                  <a:pt x="562" y="858"/>
                </a:lnTo>
                <a:lnTo>
                  <a:pt x="562" y="862"/>
                </a:lnTo>
                <a:lnTo>
                  <a:pt x="562" y="865"/>
                </a:lnTo>
                <a:lnTo>
                  <a:pt x="562" y="867"/>
                </a:lnTo>
                <a:lnTo>
                  <a:pt x="468" y="856"/>
                </a:lnTo>
                <a:lnTo>
                  <a:pt x="468" y="854"/>
                </a:lnTo>
                <a:lnTo>
                  <a:pt x="470" y="847"/>
                </a:lnTo>
                <a:cubicBezTo>
                  <a:pt x="477" y="828"/>
                  <a:pt x="495" y="814"/>
                  <a:pt x="516" y="814"/>
                </a:cubicBezTo>
                <a:lnTo>
                  <a:pt x="516" y="814"/>
                </a:lnTo>
                <a:cubicBezTo>
                  <a:pt x="541" y="814"/>
                  <a:pt x="562" y="833"/>
                  <a:pt x="564" y="858"/>
                </a:cubicBezTo>
                <a:lnTo>
                  <a:pt x="565" y="863"/>
                </a:lnTo>
                <a:lnTo>
                  <a:pt x="565" y="870"/>
                </a:lnTo>
                <a:cubicBezTo>
                  <a:pt x="565" y="876"/>
                  <a:pt x="564" y="881"/>
                  <a:pt x="563" y="886"/>
                </a:cubicBezTo>
                <a:lnTo>
                  <a:pt x="562" y="887"/>
                </a:lnTo>
                <a:cubicBezTo>
                  <a:pt x="555" y="909"/>
                  <a:pt x="532" y="923"/>
                  <a:pt x="509" y="919"/>
                </a:cubicBezTo>
                <a:cubicBezTo>
                  <a:pt x="486" y="916"/>
                  <a:pt x="468" y="896"/>
                  <a:pt x="468" y="872"/>
                </a:cubicBezTo>
                <a:lnTo>
                  <a:pt x="468" y="867"/>
                </a:lnTo>
                <a:lnTo>
                  <a:pt x="468" y="862"/>
                </a:lnTo>
                <a:cubicBezTo>
                  <a:pt x="468" y="836"/>
                  <a:pt x="490" y="814"/>
                  <a:pt x="516" y="814"/>
                </a:cubicBezTo>
                <a:cubicBezTo>
                  <a:pt x="543" y="814"/>
                  <a:pt x="564" y="836"/>
                  <a:pt x="564" y="862"/>
                </a:cubicBezTo>
                <a:lnTo>
                  <a:pt x="564" y="865"/>
                </a:lnTo>
                <a:lnTo>
                  <a:pt x="564" y="856"/>
                </a:lnTo>
                <a:lnTo>
                  <a:pt x="564" y="858"/>
                </a:lnTo>
                <a:lnTo>
                  <a:pt x="469" y="862"/>
                </a:lnTo>
                <a:lnTo>
                  <a:pt x="470" y="858"/>
                </a:lnTo>
                <a:lnTo>
                  <a:pt x="470" y="853"/>
                </a:lnTo>
                <a:cubicBezTo>
                  <a:pt x="473" y="829"/>
                  <a:pt x="493" y="810"/>
                  <a:pt x="518" y="810"/>
                </a:cubicBezTo>
                <a:lnTo>
                  <a:pt x="520" y="810"/>
                </a:lnTo>
                <a:cubicBezTo>
                  <a:pt x="540" y="810"/>
                  <a:pt x="558" y="822"/>
                  <a:pt x="565" y="840"/>
                </a:cubicBezTo>
                <a:lnTo>
                  <a:pt x="567" y="845"/>
                </a:lnTo>
                <a:lnTo>
                  <a:pt x="568" y="848"/>
                </a:lnTo>
                <a:lnTo>
                  <a:pt x="524" y="819"/>
                </a:lnTo>
                <a:lnTo>
                  <a:pt x="525" y="819"/>
                </a:lnTo>
                <a:cubicBezTo>
                  <a:pt x="546" y="819"/>
                  <a:pt x="564" y="833"/>
                  <a:pt x="571" y="852"/>
                </a:cubicBezTo>
                <a:lnTo>
                  <a:pt x="572" y="855"/>
                </a:lnTo>
                <a:lnTo>
                  <a:pt x="572" y="857"/>
                </a:lnTo>
                <a:lnTo>
                  <a:pt x="479" y="876"/>
                </a:lnTo>
                <a:lnTo>
                  <a:pt x="478" y="869"/>
                </a:lnTo>
                <a:lnTo>
                  <a:pt x="478" y="861"/>
                </a:lnTo>
                <a:lnTo>
                  <a:pt x="477" y="859"/>
                </a:lnTo>
                <a:lnTo>
                  <a:pt x="491" y="887"/>
                </a:lnTo>
                <a:lnTo>
                  <a:pt x="491" y="887"/>
                </a:lnTo>
                <a:lnTo>
                  <a:pt x="572" y="858"/>
                </a:lnTo>
                <a:lnTo>
                  <a:pt x="572" y="863"/>
                </a:lnTo>
                <a:lnTo>
                  <a:pt x="571" y="872"/>
                </a:lnTo>
                <a:lnTo>
                  <a:pt x="570" y="877"/>
                </a:lnTo>
                <a:lnTo>
                  <a:pt x="569" y="884"/>
                </a:lnTo>
                <a:cubicBezTo>
                  <a:pt x="566" y="909"/>
                  <a:pt x="544" y="927"/>
                  <a:pt x="519" y="925"/>
                </a:cubicBezTo>
                <a:cubicBezTo>
                  <a:pt x="493" y="923"/>
                  <a:pt x="474" y="902"/>
                  <a:pt x="474" y="877"/>
                </a:cubicBezTo>
                <a:lnTo>
                  <a:pt x="474" y="874"/>
                </a:lnTo>
                <a:lnTo>
                  <a:pt x="474" y="869"/>
                </a:lnTo>
                <a:lnTo>
                  <a:pt x="474" y="862"/>
                </a:lnTo>
                <a:lnTo>
                  <a:pt x="474" y="858"/>
                </a:lnTo>
                <a:cubicBezTo>
                  <a:pt x="474" y="831"/>
                  <a:pt x="495" y="810"/>
                  <a:pt x="522" y="810"/>
                </a:cubicBezTo>
                <a:lnTo>
                  <a:pt x="523" y="810"/>
                </a:lnTo>
                <a:cubicBezTo>
                  <a:pt x="548" y="810"/>
                  <a:pt x="569" y="829"/>
                  <a:pt x="571" y="854"/>
                </a:cubicBezTo>
                <a:lnTo>
                  <a:pt x="572" y="859"/>
                </a:lnTo>
                <a:lnTo>
                  <a:pt x="572" y="862"/>
                </a:lnTo>
                <a:lnTo>
                  <a:pt x="476" y="867"/>
                </a:lnTo>
                <a:lnTo>
                  <a:pt x="476" y="866"/>
                </a:lnTo>
                <a:cubicBezTo>
                  <a:pt x="476" y="864"/>
                  <a:pt x="477" y="861"/>
                  <a:pt x="477" y="859"/>
                </a:cubicBezTo>
                <a:lnTo>
                  <a:pt x="477" y="856"/>
                </a:lnTo>
                <a:lnTo>
                  <a:pt x="477" y="862"/>
                </a:lnTo>
                <a:lnTo>
                  <a:pt x="477" y="859"/>
                </a:lnTo>
                <a:cubicBezTo>
                  <a:pt x="477" y="852"/>
                  <a:pt x="479" y="844"/>
                  <a:pt x="482" y="838"/>
                </a:cubicBezTo>
                <a:lnTo>
                  <a:pt x="483" y="837"/>
                </a:lnTo>
                <a:cubicBezTo>
                  <a:pt x="492" y="818"/>
                  <a:pt x="512" y="808"/>
                  <a:pt x="532" y="810"/>
                </a:cubicBezTo>
                <a:cubicBezTo>
                  <a:pt x="552" y="813"/>
                  <a:pt x="569" y="828"/>
                  <a:pt x="573" y="849"/>
                </a:cubicBezTo>
                <a:lnTo>
                  <a:pt x="573" y="851"/>
                </a:lnTo>
                <a:lnTo>
                  <a:pt x="574" y="860"/>
                </a:lnTo>
                <a:lnTo>
                  <a:pt x="575" y="864"/>
                </a:lnTo>
                <a:lnTo>
                  <a:pt x="575" y="863"/>
                </a:lnTo>
                <a:lnTo>
                  <a:pt x="494" y="838"/>
                </a:lnTo>
                <a:lnTo>
                  <a:pt x="494" y="838"/>
                </a:lnTo>
                <a:lnTo>
                  <a:pt x="481" y="864"/>
                </a:lnTo>
                <a:lnTo>
                  <a:pt x="481" y="861"/>
                </a:lnTo>
                <a:lnTo>
                  <a:pt x="481" y="858"/>
                </a:lnTo>
                <a:lnTo>
                  <a:pt x="482" y="853"/>
                </a:lnTo>
                <a:cubicBezTo>
                  <a:pt x="484" y="828"/>
                  <a:pt x="505" y="810"/>
                  <a:pt x="529" y="810"/>
                </a:cubicBezTo>
                <a:lnTo>
                  <a:pt x="531" y="810"/>
                </a:lnTo>
                <a:cubicBezTo>
                  <a:pt x="556" y="810"/>
                  <a:pt x="576" y="829"/>
                  <a:pt x="579" y="853"/>
                </a:cubicBezTo>
                <a:lnTo>
                  <a:pt x="579" y="858"/>
                </a:lnTo>
                <a:lnTo>
                  <a:pt x="579" y="867"/>
                </a:lnTo>
                <a:lnTo>
                  <a:pt x="489" y="846"/>
                </a:lnTo>
                <a:lnTo>
                  <a:pt x="490" y="844"/>
                </a:lnTo>
                <a:lnTo>
                  <a:pt x="491" y="841"/>
                </a:lnTo>
                <a:cubicBezTo>
                  <a:pt x="499" y="825"/>
                  <a:pt x="516" y="814"/>
                  <a:pt x="534" y="814"/>
                </a:cubicBezTo>
                <a:lnTo>
                  <a:pt x="539" y="814"/>
                </a:lnTo>
                <a:cubicBezTo>
                  <a:pt x="564" y="814"/>
                  <a:pt x="585" y="833"/>
                  <a:pt x="587" y="858"/>
                </a:cubicBezTo>
                <a:lnTo>
                  <a:pt x="588" y="863"/>
                </a:lnTo>
                <a:lnTo>
                  <a:pt x="588" y="863"/>
                </a:lnTo>
                <a:cubicBezTo>
                  <a:pt x="588" y="865"/>
                  <a:pt x="588" y="868"/>
                  <a:pt x="588" y="870"/>
                </a:cubicBezTo>
                <a:lnTo>
                  <a:pt x="588" y="872"/>
                </a:lnTo>
                <a:lnTo>
                  <a:pt x="493" y="867"/>
                </a:lnTo>
                <a:lnTo>
                  <a:pt x="493" y="862"/>
                </a:lnTo>
                <a:lnTo>
                  <a:pt x="493" y="862"/>
                </a:lnTo>
                <a:lnTo>
                  <a:pt x="493" y="858"/>
                </a:lnTo>
                <a:lnTo>
                  <a:pt x="541" y="906"/>
                </a:lnTo>
                <a:lnTo>
                  <a:pt x="539" y="906"/>
                </a:lnTo>
                <a:lnTo>
                  <a:pt x="537" y="906"/>
                </a:lnTo>
                <a:lnTo>
                  <a:pt x="585" y="867"/>
                </a:lnTo>
                <a:lnTo>
                  <a:pt x="584" y="872"/>
                </a:lnTo>
                <a:lnTo>
                  <a:pt x="582" y="878"/>
                </a:lnTo>
                <a:lnTo>
                  <a:pt x="535" y="819"/>
                </a:lnTo>
                <a:lnTo>
                  <a:pt x="536" y="819"/>
                </a:lnTo>
                <a:lnTo>
                  <a:pt x="488" y="863"/>
                </a:lnTo>
                <a:lnTo>
                  <a:pt x="489" y="858"/>
                </a:lnTo>
                <a:cubicBezTo>
                  <a:pt x="491" y="833"/>
                  <a:pt x="512" y="814"/>
                  <a:pt x="536" y="814"/>
                </a:cubicBezTo>
                <a:lnTo>
                  <a:pt x="537" y="814"/>
                </a:lnTo>
                <a:cubicBezTo>
                  <a:pt x="553" y="814"/>
                  <a:pt x="568" y="822"/>
                  <a:pt x="577" y="836"/>
                </a:cubicBezTo>
                <a:lnTo>
                  <a:pt x="579" y="839"/>
                </a:lnTo>
                <a:lnTo>
                  <a:pt x="579" y="839"/>
                </a:lnTo>
                <a:lnTo>
                  <a:pt x="492" y="867"/>
                </a:lnTo>
                <a:lnTo>
                  <a:pt x="492" y="865"/>
                </a:lnTo>
                <a:lnTo>
                  <a:pt x="492" y="862"/>
                </a:lnTo>
                <a:cubicBezTo>
                  <a:pt x="492" y="838"/>
                  <a:pt x="511" y="817"/>
                  <a:pt x="536" y="815"/>
                </a:cubicBezTo>
                <a:cubicBezTo>
                  <a:pt x="560" y="812"/>
                  <a:pt x="583" y="829"/>
                  <a:pt x="588" y="853"/>
                </a:cubicBezTo>
                <a:lnTo>
                  <a:pt x="588" y="856"/>
                </a:lnTo>
                <a:lnTo>
                  <a:pt x="589" y="858"/>
                </a:lnTo>
                <a:lnTo>
                  <a:pt x="493" y="867"/>
                </a:lnTo>
                <a:lnTo>
                  <a:pt x="493" y="865"/>
                </a:lnTo>
                <a:cubicBezTo>
                  <a:pt x="493" y="862"/>
                  <a:pt x="494" y="859"/>
                  <a:pt x="494" y="856"/>
                </a:cubicBezTo>
                <a:lnTo>
                  <a:pt x="495" y="853"/>
                </a:lnTo>
                <a:cubicBezTo>
                  <a:pt x="500" y="829"/>
                  <a:pt x="522" y="812"/>
                  <a:pt x="547" y="815"/>
                </a:cubicBezTo>
                <a:cubicBezTo>
                  <a:pt x="571" y="817"/>
                  <a:pt x="590" y="838"/>
                  <a:pt x="590" y="862"/>
                </a:cubicBezTo>
                <a:lnTo>
                  <a:pt x="590" y="865"/>
                </a:lnTo>
                <a:lnTo>
                  <a:pt x="590" y="867"/>
                </a:lnTo>
                <a:cubicBezTo>
                  <a:pt x="590" y="894"/>
                  <a:pt x="568" y="915"/>
                  <a:pt x="542" y="915"/>
                </a:cubicBezTo>
                <a:cubicBezTo>
                  <a:pt x="515" y="915"/>
                  <a:pt x="494" y="894"/>
                  <a:pt x="494" y="867"/>
                </a:cubicBezTo>
                <a:lnTo>
                  <a:pt x="494" y="862"/>
                </a:lnTo>
                <a:lnTo>
                  <a:pt x="494" y="858"/>
                </a:lnTo>
                <a:lnTo>
                  <a:pt x="580" y="887"/>
                </a:lnTo>
                <a:lnTo>
                  <a:pt x="579" y="889"/>
                </a:lnTo>
                <a:lnTo>
                  <a:pt x="580" y="887"/>
                </a:lnTo>
                <a:cubicBezTo>
                  <a:pt x="569" y="906"/>
                  <a:pt x="547" y="914"/>
                  <a:pt x="526" y="909"/>
                </a:cubicBezTo>
                <a:cubicBezTo>
                  <a:pt x="505" y="903"/>
                  <a:pt x="491" y="884"/>
                  <a:pt x="491" y="862"/>
                </a:cubicBezTo>
                <a:lnTo>
                  <a:pt x="491" y="860"/>
                </a:lnTo>
                <a:cubicBezTo>
                  <a:pt x="491" y="856"/>
                  <a:pt x="491" y="852"/>
                  <a:pt x="492" y="848"/>
                </a:cubicBezTo>
                <a:lnTo>
                  <a:pt x="493" y="846"/>
                </a:lnTo>
                <a:cubicBezTo>
                  <a:pt x="499" y="823"/>
                  <a:pt x="521" y="807"/>
                  <a:pt x="545" y="810"/>
                </a:cubicBezTo>
                <a:cubicBezTo>
                  <a:pt x="569" y="813"/>
                  <a:pt x="587" y="834"/>
                  <a:pt x="587" y="858"/>
                </a:cubicBezTo>
                <a:lnTo>
                  <a:pt x="587" y="859"/>
                </a:lnTo>
                <a:lnTo>
                  <a:pt x="587" y="853"/>
                </a:lnTo>
                <a:lnTo>
                  <a:pt x="587" y="856"/>
                </a:lnTo>
                <a:lnTo>
                  <a:pt x="586" y="848"/>
                </a:lnTo>
                <a:lnTo>
                  <a:pt x="587" y="851"/>
                </a:lnTo>
                <a:lnTo>
                  <a:pt x="587" y="852"/>
                </a:lnTo>
                <a:lnTo>
                  <a:pt x="495" y="856"/>
                </a:lnTo>
                <a:lnTo>
                  <a:pt x="496" y="852"/>
                </a:lnTo>
                <a:lnTo>
                  <a:pt x="498" y="845"/>
                </a:lnTo>
                <a:cubicBezTo>
                  <a:pt x="503" y="824"/>
                  <a:pt x="522" y="810"/>
                  <a:pt x="544" y="810"/>
                </a:cubicBezTo>
                <a:lnTo>
                  <a:pt x="545" y="810"/>
                </a:lnTo>
                <a:cubicBezTo>
                  <a:pt x="565" y="810"/>
                  <a:pt x="583" y="823"/>
                  <a:pt x="590" y="842"/>
                </a:cubicBezTo>
                <a:lnTo>
                  <a:pt x="592" y="847"/>
                </a:lnTo>
                <a:lnTo>
                  <a:pt x="592" y="846"/>
                </a:lnTo>
                <a:lnTo>
                  <a:pt x="501" y="867"/>
                </a:lnTo>
                <a:lnTo>
                  <a:pt x="501" y="863"/>
                </a:lnTo>
                <a:lnTo>
                  <a:pt x="501" y="858"/>
                </a:lnTo>
                <a:cubicBezTo>
                  <a:pt x="501" y="831"/>
                  <a:pt x="522" y="810"/>
                  <a:pt x="549" y="810"/>
                </a:cubicBezTo>
                <a:lnTo>
                  <a:pt x="549" y="810"/>
                </a:lnTo>
                <a:cubicBezTo>
                  <a:pt x="576" y="810"/>
                  <a:pt x="597" y="831"/>
                  <a:pt x="597" y="858"/>
                </a:cubicBezTo>
                <a:lnTo>
                  <a:pt x="597" y="860"/>
                </a:lnTo>
                <a:lnTo>
                  <a:pt x="597" y="862"/>
                </a:lnTo>
                <a:lnTo>
                  <a:pt x="596" y="849"/>
                </a:lnTo>
                <a:lnTo>
                  <a:pt x="597" y="853"/>
                </a:lnTo>
                <a:lnTo>
                  <a:pt x="597" y="852"/>
                </a:lnTo>
                <a:lnTo>
                  <a:pt x="503" y="867"/>
                </a:lnTo>
                <a:lnTo>
                  <a:pt x="503" y="864"/>
                </a:lnTo>
                <a:lnTo>
                  <a:pt x="503" y="865"/>
                </a:lnTo>
                <a:lnTo>
                  <a:pt x="502" y="861"/>
                </a:lnTo>
                <a:lnTo>
                  <a:pt x="502" y="862"/>
                </a:lnTo>
                <a:lnTo>
                  <a:pt x="597" y="853"/>
                </a:lnTo>
                <a:lnTo>
                  <a:pt x="597" y="854"/>
                </a:lnTo>
                <a:lnTo>
                  <a:pt x="597" y="848"/>
                </a:lnTo>
                <a:lnTo>
                  <a:pt x="597" y="851"/>
                </a:lnTo>
                <a:lnTo>
                  <a:pt x="598" y="855"/>
                </a:lnTo>
                <a:cubicBezTo>
                  <a:pt x="598" y="857"/>
                  <a:pt x="598" y="859"/>
                  <a:pt x="598" y="861"/>
                </a:cubicBezTo>
                <a:lnTo>
                  <a:pt x="598" y="862"/>
                </a:lnTo>
                <a:cubicBezTo>
                  <a:pt x="598" y="889"/>
                  <a:pt x="577" y="910"/>
                  <a:pt x="550" y="910"/>
                </a:cubicBezTo>
                <a:cubicBezTo>
                  <a:pt x="524" y="910"/>
                  <a:pt x="502" y="889"/>
                  <a:pt x="502" y="862"/>
                </a:cubicBezTo>
                <a:lnTo>
                  <a:pt x="502" y="860"/>
                </a:lnTo>
                <a:lnTo>
                  <a:pt x="502" y="855"/>
                </a:lnTo>
                <a:lnTo>
                  <a:pt x="502" y="855"/>
                </a:lnTo>
                <a:lnTo>
                  <a:pt x="502" y="848"/>
                </a:lnTo>
                <a:cubicBezTo>
                  <a:pt x="502" y="824"/>
                  <a:pt x="520" y="804"/>
                  <a:pt x="544" y="801"/>
                </a:cubicBezTo>
                <a:cubicBezTo>
                  <a:pt x="568" y="798"/>
                  <a:pt x="591" y="813"/>
                  <a:pt x="597" y="837"/>
                </a:cubicBezTo>
                <a:lnTo>
                  <a:pt x="597" y="839"/>
                </a:lnTo>
                <a:lnTo>
                  <a:pt x="599" y="850"/>
                </a:lnTo>
                <a:lnTo>
                  <a:pt x="599" y="854"/>
                </a:lnTo>
                <a:lnTo>
                  <a:pt x="599" y="862"/>
                </a:lnTo>
                <a:lnTo>
                  <a:pt x="506" y="847"/>
                </a:lnTo>
                <a:lnTo>
                  <a:pt x="506" y="846"/>
                </a:lnTo>
                <a:lnTo>
                  <a:pt x="505" y="853"/>
                </a:lnTo>
                <a:lnTo>
                  <a:pt x="505" y="850"/>
                </a:lnTo>
                <a:cubicBezTo>
                  <a:pt x="509" y="827"/>
                  <a:pt x="529" y="810"/>
                  <a:pt x="552" y="810"/>
                </a:cubicBezTo>
                <a:lnTo>
                  <a:pt x="553" y="810"/>
                </a:lnTo>
                <a:lnTo>
                  <a:pt x="554" y="810"/>
                </a:lnTo>
                <a:cubicBezTo>
                  <a:pt x="577" y="810"/>
                  <a:pt x="597" y="826"/>
                  <a:pt x="601" y="849"/>
                </a:cubicBezTo>
                <a:lnTo>
                  <a:pt x="602" y="851"/>
                </a:lnTo>
                <a:cubicBezTo>
                  <a:pt x="602" y="854"/>
                  <a:pt x="602" y="857"/>
                  <a:pt x="602" y="860"/>
                </a:cubicBezTo>
                <a:lnTo>
                  <a:pt x="602" y="862"/>
                </a:lnTo>
                <a:lnTo>
                  <a:pt x="508" y="852"/>
                </a:lnTo>
                <a:lnTo>
                  <a:pt x="509" y="848"/>
                </a:lnTo>
                <a:lnTo>
                  <a:pt x="508" y="862"/>
                </a:lnTo>
                <a:lnTo>
                  <a:pt x="507" y="857"/>
                </a:lnTo>
                <a:lnTo>
                  <a:pt x="507" y="854"/>
                </a:lnTo>
                <a:cubicBezTo>
                  <a:pt x="504" y="830"/>
                  <a:pt x="520" y="807"/>
                  <a:pt x="544" y="802"/>
                </a:cubicBezTo>
                <a:cubicBezTo>
                  <a:pt x="568" y="796"/>
                  <a:pt x="592" y="810"/>
                  <a:pt x="600" y="833"/>
                </a:cubicBezTo>
                <a:lnTo>
                  <a:pt x="601" y="835"/>
                </a:lnTo>
                <a:cubicBezTo>
                  <a:pt x="602" y="840"/>
                  <a:pt x="603" y="845"/>
                  <a:pt x="603" y="850"/>
                </a:cubicBezTo>
                <a:lnTo>
                  <a:pt x="603" y="853"/>
                </a:lnTo>
                <a:cubicBezTo>
                  <a:pt x="603" y="856"/>
                  <a:pt x="603" y="859"/>
                  <a:pt x="602" y="862"/>
                </a:cubicBezTo>
                <a:lnTo>
                  <a:pt x="601" y="867"/>
                </a:lnTo>
                <a:lnTo>
                  <a:pt x="554" y="810"/>
                </a:lnTo>
                <a:lnTo>
                  <a:pt x="555" y="810"/>
                </a:lnTo>
                <a:cubicBezTo>
                  <a:pt x="576" y="810"/>
                  <a:pt x="594" y="823"/>
                  <a:pt x="601" y="843"/>
                </a:cubicBezTo>
                <a:lnTo>
                  <a:pt x="602" y="846"/>
                </a:lnTo>
                <a:lnTo>
                  <a:pt x="585" y="823"/>
                </a:lnTo>
                <a:lnTo>
                  <a:pt x="587" y="824"/>
                </a:lnTo>
                <a:lnTo>
                  <a:pt x="516" y="839"/>
                </a:lnTo>
                <a:lnTo>
                  <a:pt x="519" y="835"/>
                </a:lnTo>
                <a:lnTo>
                  <a:pt x="520" y="832"/>
                </a:lnTo>
                <a:cubicBezTo>
                  <a:pt x="528" y="815"/>
                  <a:pt x="545" y="805"/>
                  <a:pt x="563" y="805"/>
                </a:cubicBezTo>
                <a:lnTo>
                  <a:pt x="564" y="805"/>
                </a:lnTo>
                <a:cubicBezTo>
                  <a:pt x="590" y="805"/>
                  <a:pt x="612" y="826"/>
                  <a:pt x="612" y="853"/>
                </a:cubicBezTo>
                <a:cubicBezTo>
                  <a:pt x="612" y="879"/>
                  <a:pt x="590" y="901"/>
                  <a:pt x="564" y="901"/>
                </a:cubicBezTo>
                <a:lnTo>
                  <a:pt x="563" y="901"/>
                </a:lnTo>
                <a:lnTo>
                  <a:pt x="610" y="840"/>
                </a:lnTo>
                <a:lnTo>
                  <a:pt x="611" y="843"/>
                </a:lnTo>
                <a:lnTo>
                  <a:pt x="604" y="830"/>
                </a:lnTo>
                <a:lnTo>
                  <a:pt x="605" y="831"/>
                </a:lnTo>
                <a:lnTo>
                  <a:pt x="517" y="858"/>
                </a:lnTo>
                <a:lnTo>
                  <a:pt x="517" y="855"/>
                </a:lnTo>
                <a:lnTo>
                  <a:pt x="517" y="850"/>
                </a:lnTo>
                <a:lnTo>
                  <a:pt x="517" y="845"/>
                </a:lnTo>
                <a:lnTo>
                  <a:pt x="519" y="857"/>
                </a:lnTo>
                <a:lnTo>
                  <a:pt x="518" y="855"/>
                </a:lnTo>
                <a:lnTo>
                  <a:pt x="613" y="843"/>
                </a:lnTo>
                <a:lnTo>
                  <a:pt x="613" y="847"/>
                </a:lnTo>
                <a:lnTo>
                  <a:pt x="613" y="853"/>
                </a:lnTo>
                <a:lnTo>
                  <a:pt x="613" y="859"/>
                </a:lnTo>
                <a:lnTo>
                  <a:pt x="613" y="862"/>
                </a:lnTo>
                <a:cubicBezTo>
                  <a:pt x="613" y="889"/>
                  <a:pt x="591" y="910"/>
                  <a:pt x="565" y="910"/>
                </a:cubicBezTo>
                <a:cubicBezTo>
                  <a:pt x="538" y="910"/>
                  <a:pt x="517" y="889"/>
                  <a:pt x="517" y="862"/>
                </a:cubicBezTo>
                <a:lnTo>
                  <a:pt x="517" y="861"/>
                </a:lnTo>
                <a:lnTo>
                  <a:pt x="517" y="857"/>
                </a:lnTo>
                <a:lnTo>
                  <a:pt x="517" y="852"/>
                </a:lnTo>
                <a:lnTo>
                  <a:pt x="517" y="848"/>
                </a:lnTo>
                <a:lnTo>
                  <a:pt x="517" y="845"/>
                </a:lnTo>
                <a:lnTo>
                  <a:pt x="517" y="843"/>
                </a:lnTo>
                <a:cubicBezTo>
                  <a:pt x="517" y="817"/>
                  <a:pt x="538" y="795"/>
                  <a:pt x="565" y="795"/>
                </a:cubicBezTo>
                <a:cubicBezTo>
                  <a:pt x="591" y="795"/>
                  <a:pt x="613" y="817"/>
                  <a:pt x="613" y="843"/>
                </a:cubicBezTo>
                <a:lnTo>
                  <a:pt x="613" y="848"/>
                </a:lnTo>
                <a:lnTo>
                  <a:pt x="612" y="858"/>
                </a:lnTo>
                <a:lnTo>
                  <a:pt x="612" y="856"/>
                </a:lnTo>
                <a:lnTo>
                  <a:pt x="612" y="858"/>
                </a:lnTo>
                <a:lnTo>
                  <a:pt x="517" y="852"/>
                </a:lnTo>
                <a:lnTo>
                  <a:pt x="517" y="848"/>
                </a:lnTo>
                <a:lnTo>
                  <a:pt x="518" y="844"/>
                </a:lnTo>
                <a:lnTo>
                  <a:pt x="517" y="845"/>
                </a:lnTo>
                <a:lnTo>
                  <a:pt x="517" y="843"/>
                </a:lnTo>
                <a:cubicBezTo>
                  <a:pt x="517" y="820"/>
                  <a:pt x="535" y="800"/>
                  <a:pt x="558" y="796"/>
                </a:cubicBezTo>
                <a:cubicBezTo>
                  <a:pt x="581" y="792"/>
                  <a:pt x="604" y="806"/>
                  <a:pt x="611" y="828"/>
                </a:cubicBezTo>
                <a:lnTo>
                  <a:pt x="612" y="830"/>
                </a:lnTo>
                <a:cubicBezTo>
                  <a:pt x="613" y="835"/>
                  <a:pt x="614" y="840"/>
                  <a:pt x="614" y="845"/>
                </a:cubicBezTo>
                <a:lnTo>
                  <a:pt x="614" y="848"/>
                </a:lnTo>
                <a:lnTo>
                  <a:pt x="613" y="840"/>
                </a:lnTo>
                <a:lnTo>
                  <a:pt x="614" y="845"/>
                </a:lnTo>
                <a:lnTo>
                  <a:pt x="615" y="852"/>
                </a:lnTo>
                <a:cubicBezTo>
                  <a:pt x="618" y="878"/>
                  <a:pt x="600" y="902"/>
                  <a:pt x="573" y="906"/>
                </a:cubicBezTo>
                <a:cubicBezTo>
                  <a:pt x="547" y="909"/>
                  <a:pt x="523" y="890"/>
                  <a:pt x="520" y="864"/>
                </a:cubicBezTo>
                <a:lnTo>
                  <a:pt x="519" y="860"/>
                </a:lnTo>
                <a:lnTo>
                  <a:pt x="519" y="848"/>
                </a:lnTo>
                <a:cubicBezTo>
                  <a:pt x="519" y="830"/>
                  <a:pt x="529" y="814"/>
                  <a:pt x="546" y="806"/>
                </a:cubicBezTo>
                <a:lnTo>
                  <a:pt x="547" y="805"/>
                </a:lnTo>
                <a:cubicBezTo>
                  <a:pt x="558" y="799"/>
                  <a:pt x="571" y="798"/>
                  <a:pt x="583" y="802"/>
                </a:cubicBezTo>
                <a:lnTo>
                  <a:pt x="585" y="803"/>
                </a:lnTo>
                <a:cubicBezTo>
                  <a:pt x="604" y="809"/>
                  <a:pt x="617" y="828"/>
                  <a:pt x="617" y="848"/>
                </a:cubicBezTo>
                <a:lnTo>
                  <a:pt x="617" y="851"/>
                </a:lnTo>
                <a:lnTo>
                  <a:pt x="617" y="853"/>
                </a:lnTo>
                <a:cubicBezTo>
                  <a:pt x="617" y="879"/>
                  <a:pt x="596" y="901"/>
                  <a:pt x="569" y="901"/>
                </a:cubicBezTo>
                <a:cubicBezTo>
                  <a:pt x="543" y="901"/>
                  <a:pt x="521" y="879"/>
                  <a:pt x="521" y="853"/>
                </a:cubicBezTo>
                <a:lnTo>
                  <a:pt x="521" y="850"/>
                </a:lnTo>
                <a:lnTo>
                  <a:pt x="521" y="848"/>
                </a:lnTo>
                <a:cubicBezTo>
                  <a:pt x="521" y="825"/>
                  <a:pt x="539" y="805"/>
                  <a:pt x="562" y="801"/>
                </a:cubicBezTo>
                <a:cubicBezTo>
                  <a:pt x="585" y="797"/>
                  <a:pt x="608" y="811"/>
                  <a:pt x="615" y="833"/>
                </a:cubicBezTo>
                <a:lnTo>
                  <a:pt x="616" y="835"/>
                </a:lnTo>
                <a:cubicBezTo>
                  <a:pt x="617" y="840"/>
                  <a:pt x="618" y="845"/>
                  <a:pt x="618" y="850"/>
                </a:cubicBezTo>
                <a:lnTo>
                  <a:pt x="618" y="853"/>
                </a:lnTo>
                <a:lnTo>
                  <a:pt x="618" y="856"/>
                </a:lnTo>
                <a:lnTo>
                  <a:pt x="616" y="841"/>
                </a:lnTo>
                <a:lnTo>
                  <a:pt x="616" y="843"/>
                </a:lnTo>
                <a:lnTo>
                  <a:pt x="524" y="846"/>
                </a:lnTo>
                <a:lnTo>
                  <a:pt x="525" y="842"/>
                </a:lnTo>
                <a:lnTo>
                  <a:pt x="524" y="850"/>
                </a:lnTo>
                <a:lnTo>
                  <a:pt x="524" y="844"/>
                </a:lnTo>
                <a:cubicBezTo>
                  <a:pt x="525" y="839"/>
                  <a:pt x="526" y="834"/>
                  <a:pt x="528" y="830"/>
                </a:cubicBezTo>
                <a:lnTo>
                  <a:pt x="529" y="826"/>
                </a:lnTo>
                <a:cubicBezTo>
                  <a:pt x="531" y="823"/>
                  <a:pt x="532" y="821"/>
                  <a:pt x="534" y="818"/>
                </a:cubicBezTo>
                <a:lnTo>
                  <a:pt x="535" y="817"/>
                </a:lnTo>
                <a:cubicBezTo>
                  <a:pt x="546" y="799"/>
                  <a:pt x="568" y="791"/>
                  <a:pt x="588" y="798"/>
                </a:cubicBezTo>
                <a:cubicBezTo>
                  <a:pt x="609" y="804"/>
                  <a:pt x="622" y="822"/>
                  <a:pt x="622" y="843"/>
                </a:cubicBezTo>
                <a:lnTo>
                  <a:pt x="622" y="845"/>
                </a:lnTo>
                <a:lnTo>
                  <a:pt x="622" y="848"/>
                </a:lnTo>
                <a:lnTo>
                  <a:pt x="623" y="848"/>
                </a:lnTo>
                <a:lnTo>
                  <a:pt x="623" y="856"/>
                </a:lnTo>
                <a:lnTo>
                  <a:pt x="623" y="858"/>
                </a:lnTo>
                <a:cubicBezTo>
                  <a:pt x="623" y="884"/>
                  <a:pt x="601" y="906"/>
                  <a:pt x="575" y="906"/>
                </a:cubicBezTo>
                <a:cubicBezTo>
                  <a:pt x="548" y="906"/>
                  <a:pt x="527" y="884"/>
                  <a:pt x="527" y="858"/>
                </a:cubicBezTo>
                <a:lnTo>
                  <a:pt x="527" y="853"/>
                </a:lnTo>
                <a:lnTo>
                  <a:pt x="527" y="848"/>
                </a:lnTo>
                <a:lnTo>
                  <a:pt x="575" y="896"/>
                </a:lnTo>
                <a:lnTo>
                  <a:pt x="574" y="896"/>
                </a:lnTo>
                <a:lnTo>
                  <a:pt x="622" y="844"/>
                </a:lnTo>
                <a:lnTo>
                  <a:pt x="622" y="849"/>
                </a:lnTo>
                <a:lnTo>
                  <a:pt x="623" y="853"/>
                </a:lnTo>
                <a:lnTo>
                  <a:pt x="527" y="858"/>
                </a:lnTo>
                <a:lnTo>
                  <a:pt x="527" y="856"/>
                </a:lnTo>
                <a:lnTo>
                  <a:pt x="528" y="864"/>
                </a:lnTo>
                <a:lnTo>
                  <a:pt x="527" y="861"/>
                </a:lnTo>
                <a:cubicBezTo>
                  <a:pt x="527" y="858"/>
                  <a:pt x="526" y="856"/>
                  <a:pt x="526" y="853"/>
                </a:cubicBezTo>
                <a:lnTo>
                  <a:pt x="526" y="850"/>
                </a:lnTo>
                <a:lnTo>
                  <a:pt x="528" y="862"/>
                </a:lnTo>
                <a:lnTo>
                  <a:pt x="527" y="860"/>
                </a:lnTo>
                <a:cubicBezTo>
                  <a:pt x="522" y="837"/>
                  <a:pt x="533" y="814"/>
                  <a:pt x="555" y="805"/>
                </a:cubicBezTo>
                <a:cubicBezTo>
                  <a:pt x="576" y="795"/>
                  <a:pt x="601" y="802"/>
                  <a:pt x="614" y="822"/>
                </a:cubicBezTo>
                <a:lnTo>
                  <a:pt x="615" y="823"/>
                </a:lnTo>
                <a:cubicBezTo>
                  <a:pt x="617" y="827"/>
                  <a:pt x="619" y="831"/>
                  <a:pt x="621" y="835"/>
                </a:cubicBezTo>
                <a:lnTo>
                  <a:pt x="622" y="838"/>
                </a:lnTo>
                <a:cubicBezTo>
                  <a:pt x="622" y="840"/>
                  <a:pt x="623" y="843"/>
                  <a:pt x="623" y="845"/>
                </a:cubicBezTo>
                <a:lnTo>
                  <a:pt x="624" y="848"/>
                </a:lnTo>
                <a:cubicBezTo>
                  <a:pt x="624" y="851"/>
                  <a:pt x="624" y="853"/>
                  <a:pt x="624" y="856"/>
                </a:cubicBezTo>
                <a:lnTo>
                  <a:pt x="624" y="858"/>
                </a:lnTo>
                <a:lnTo>
                  <a:pt x="532" y="840"/>
                </a:lnTo>
                <a:lnTo>
                  <a:pt x="533" y="838"/>
                </a:lnTo>
                <a:lnTo>
                  <a:pt x="534" y="835"/>
                </a:lnTo>
                <a:cubicBezTo>
                  <a:pt x="540" y="819"/>
                  <a:pt x="555" y="808"/>
                  <a:pt x="572" y="805"/>
                </a:cubicBezTo>
                <a:cubicBezTo>
                  <a:pt x="589" y="803"/>
                  <a:pt x="606" y="810"/>
                  <a:pt x="617" y="824"/>
                </a:cubicBezTo>
                <a:lnTo>
                  <a:pt x="618" y="826"/>
                </a:lnTo>
                <a:cubicBezTo>
                  <a:pt x="621" y="830"/>
                  <a:pt x="624" y="835"/>
                  <a:pt x="626" y="840"/>
                </a:cubicBezTo>
                <a:lnTo>
                  <a:pt x="627" y="843"/>
                </a:lnTo>
                <a:lnTo>
                  <a:pt x="581" y="810"/>
                </a:lnTo>
                <a:lnTo>
                  <a:pt x="581" y="810"/>
                </a:lnTo>
                <a:lnTo>
                  <a:pt x="582" y="810"/>
                </a:lnTo>
                <a:lnTo>
                  <a:pt x="583" y="810"/>
                </a:lnTo>
                <a:lnTo>
                  <a:pt x="584" y="810"/>
                </a:lnTo>
                <a:lnTo>
                  <a:pt x="585" y="810"/>
                </a:lnTo>
                <a:cubicBezTo>
                  <a:pt x="606" y="810"/>
                  <a:pt x="624" y="823"/>
                  <a:pt x="631" y="843"/>
                </a:cubicBezTo>
                <a:lnTo>
                  <a:pt x="632" y="846"/>
                </a:lnTo>
                <a:lnTo>
                  <a:pt x="626" y="834"/>
                </a:lnTo>
                <a:lnTo>
                  <a:pt x="627" y="836"/>
                </a:lnTo>
                <a:lnTo>
                  <a:pt x="542" y="845"/>
                </a:lnTo>
                <a:lnTo>
                  <a:pt x="543" y="842"/>
                </a:lnTo>
                <a:lnTo>
                  <a:pt x="543" y="841"/>
                </a:lnTo>
                <a:lnTo>
                  <a:pt x="544" y="840"/>
                </a:lnTo>
                <a:cubicBezTo>
                  <a:pt x="544" y="836"/>
                  <a:pt x="546" y="833"/>
                  <a:pt x="548" y="829"/>
                </a:cubicBezTo>
                <a:lnTo>
                  <a:pt x="549" y="827"/>
                </a:lnTo>
                <a:cubicBezTo>
                  <a:pt x="557" y="811"/>
                  <a:pt x="573" y="800"/>
                  <a:pt x="591" y="800"/>
                </a:cubicBezTo>
                <a:cubicBezTo>
                  <a:pt x="610" y="800"/>
                  <a:pt x="626" y="811"/>
                  <a:pt x="634" y="827"/>
                </a:cubicBezTo>
                <a:lnTo>
                  <a:pt x="635" y="828"/>
                </a:lnTo>
                <a:cubicBezTo>
                  <a:pt x="638" y="835"/>
                  <a:pt x="640" y="842"/>
                  <a:pt x="640" y="849"/>
                </a:cubicBezTo>
                <a:lnTo>
                  <a:pt x="640" y="852"/>
                </a:lnTo>
                <a:lnTo>
                  <a:pt x="640" y="858"/>
                </a:lnTo>
                <a:lnTo>
                  <a:pt x="592" y="810"/>
                </a:lnTo>
                <a:lnTo>
                  <a:pt x="593" y="810"/>
                </a:lnTo>
                <a:lnTo>
                  <a:pt x="545" y="858"/>
                </a:lnTo>
                <a:lnTo>
                  <a:pt x="545" y="853"/>
                </a:lnTo>
                <a:lnTo>
                  <a:pt x="545" y="850"/>
                </a:lnTo>
                <a:lnTo>
                  <a:pt x="545" y="848"/>
                </a:lnTo>
                <a:lnTo>
                  <a:pt x="633" y="875"/>
                </a:lnTo>
                <a:lnTo>
                  <a:pt x="632" y="877"/>
                </a:lnTo>
                <a:lnTo>
                  <a:pt x="638" y="863"/>
                </a:lnTo>
                <a:lnTo>
                  <a:pt x="637" y="867"/>
                </a:lnTo>
                <a:lnTo>
                  <a:pt x="636" y="872"/>
                </a:lnTo>
                <a:cubicBezTo>
                  <a:pt x="634" y="876"/>
                  <a:pt x="632" y="880"/>
                  <a:pt x="630" y="883"/>
                </a:cubicBezTo>
                <a:lnTo>
                  <a:pt x="629" y="885"/>
                </a:lnTo>
                <a:cubicBezTo>
                  <a:pt x="617" y="902"/>
                  <a:pt x="595" y="910"/>
                  <a:pt x="575" y="904"/>
                </a:cubicBezTo>
                <a:cubicBezTo>
                  <a:pt x="555" y="898"/>
                  <a:pt x="541" y="879"/>
                  <a:pt x="541" y="858"/>
                </a:cubicBezTo>
                <a:lnTo>
                  <a:pt x="541" y="856"/>
                </a:lnTo>
                <a:cubicBezTo>
                  <a:pt x="541" y="851"/>
                  <a:pt x="542" y="846"/>
                  <a:pt x="543" y="841"/>
                </a:cubicBezTo>
                <a:lnTo>
                  <a:pt x="544" y="838"/>
                </a:lnTo>
                <a:lnTo>
                  <a:pt x="542" y="847"/>
                </a:lnTo>
                <a:lnTo>
                  <a:pt x="543" y="843"/>
                </a:lnTo>
                <a:cubicBezTo>
                  <a:pt x="543" y="840"/>
                  <a:pt x="544" y="838"/>
                  <a:pt x="545" y="835"/>
                </a:cubicBezTo>
                <a:lnTo>
                  <a:pt x="545" y="833"/>
                </a:lnTo>
                <a:cubicBezTo>
                  <a:pt x="553" y="812"/>
                  <a:pt x="573" y="798"/>
                  <a:pt x="596" y="801"/>
                </a:cubicBezTo>
                <a:cubicBezTo>
                  <a:pt x="618" y="803"/>
                  <a:pt x="636" y="820"/>
                  <a:pt x="639" y="843"/>
                </a:cubicBezTo>
                <a:lnTo>
                  <a:pt x="639" y="847"/>
                </a:lnTo>
                <a:lnTo>
                  <a:pt x="639" y="858"/>
                </a:lnTo>
                <a:lnTo>
                  <a:pt x="591" y="810"/>
                </a:lnTo>
                <a:lnTo>
                  <a:pt x="592" y="810"/>
                </a:lnTo>
                <a:lnTo>
                  <a:pt x="544" y="853"/>
                </a:lnTo>
                <a:lnTo>
                  <a:pt x="545" y="848"/>
                </a:lnTo>
                <a:lnTo>
                  <a:pt x="545" y="843"/>
                </a:lnTo>
                <a:cubicBezTo>
                  <a:pt x="548" y="818"/>
                  <a:pt x="570" y="799"/>
                  <a:pt x="596" y="801"/>
                </a:cubicBezTo>
                <a:cubicBezTo>
                  <a:pt x="621" y="802"/>
                  <a:pt x="641" y="823"/>
                  <a:pt x="641" y="848"/>
                </a:cubicBezTo>
                <a:lnTo>
                  <a:pt x="641" y="850"/>
                </a:lnTo>
                <a:lnTo>
                  <a:pt x="641" y="853"/>
                </a:lnTo>
                <a:cubicBezTo>
                  <a:pt x="641" y="858"/>
                  <a:pt x="640" y="863"/>
                  <a:pt x="639" y="868"/>
                </a:cubicBezTo>
                <a:lnTo>
                  <a:pt x="638" y="871"/>
                </a:lnTo>
                <a:lnTo>
                  <a:pt x="638" y="870"/>
                </a:lnTo>
                <a:cubicBezTo>
                  <a:pt x="632" y="895"/>
                  <a:pt x="606" y="911"/>
                  <a:pt x="581" y="905"/>
                </a:cubicBezTo>
                <a:cubicBezTo>
                  <a:pt x="556" y="899"/>
                  <a:pt x="539" y="874"/>
                  <a:pt x="544" y="849"/>
                </a:cubicBezTo>
                <a:lnTo>
                  <a:pt x="545" y="846"/>
                </a:lnTo>
                <a:lnTo>
                  <a:pt x="545" y="844"/>
                </a:lnTo>
                <a:cubicBezTo>
                  <a:pt x="550" y="819"/>
                  <a:pt x="573" y="803"/>
                  <a:pt x="597" y="805"/>
                </a:cubicBezTo>
                <a:cubicBezTo>
                  <a:pt x="622" y="808"/>
                  <a:pt x="640" y="828"/>
                  <a:pt x="640" y="853"/>
                </a:cubicBezTo>
                <a:lnTo>
                  <a:pt x="640" y="855"/>
                </a:lnTo>
                <a:cubicBezTo>
                  <a:pt x="640" y="859"/>
                  <a:pt x="640" y="862"/>
                  <a:pt x="640" y="865"/>
                </a:cubicBezTo>
                <a:lnTo>
                  <a:pt x="639" y="867"/>
                </a:lnTo>
                <a:lnTo>
                  <a:pt x="545" y="846"/>
                </a:lnTo>
                <a:lnTo>
                  <a:pt x="546" y="844"/>
                </a:lnTo>
                <a:lnTo>
                  <a:pt x="546" y="845"/>
                </a:lnTo>
                <a:cubicBezTo>
                  <a:pt x="546" y="843"/>
                  <a:pt x="547" y="840"/>
                  <a:pt x="547" y="838"/>
                </a:cubicBezTo>
                <a:lnTo>
                  <a:pt x="549" y="833"/>
                </a:lnTo>
                <a:lnTo>
                  <a:pt x="594" y="896"/>
                </a:lnTo>
                <a:lnTo>
                  <a:pt x="594" y="896"/>
                </a:lnTo>
                <a:lnTo>
                  <a:pt x="641" y="839"/>
                </a:lnTo>
                <a:lnTo>
                  <a:pt x="642" y="844"/>
                </a:lnTo>
                <a:lnTo>
                  <a:pt x="643" y="853"/>
                </a:lnTo>
                <a:lnTo>
                  <a:pt x="549" y="846"/>
                </a:lnTo>
                <a:lnTo>
                  <a:pt x="549" y="844"/>
                </a:lnTo>
                <a:lnTo>
                  <a:pt x="548" y="856"/>
                </a:lnTo>
                <a:lnTo>
                  <a:pt x="548" y="853"/>
                </a:lnTo>
                <a:cubicBezTo>
                  <a:pt x="548" y="826"/>
                  <a:pt x="569" y="805"/>
                  <a:pt x="596" y="805"/>
                </a:cubicBezTo>
                <a:lnTo>
                  <a:pt x="597" y="805"/>
                </a:lnTo>
                <a:lnTo>
                  <a:pt x="598" y="805"/>
                </a:lnTo>
                <a:lnTo>
                  <a:pt x="555" y="832"/>
                </a:lnTo>
                <a:lnTo>
                  <a:pt x="556" y="830"/>
                </a:lnTo>
                <a:lnTo>
                  <a:pt x="552" y="842"/>
                </a:lnTo>
                <a:lnTo>
                  <a:pt x="552" y="839"/>
                </a:lnTo>
                <a:cubicBezTo>
                  <a:pt x="557" y="817"/>
                  <a:pt x="577" y="800"/>
                  <a:pt x="599" y="800"/>
                </a:cubicBezTo>
                <a:lnTo>
                  <a:pt x="601" y="800"/>
                </a:lnTo>
                <a:lnTo>
                  <a:pt x="602" y="800"/>
                </a:lnTo>
                <a:cubicBezTo>
                  <a:pt x="629" y="800"/>
                  <a:pt x="650" y="822"/>
                  <a:pt x="650" y="848"/>
                </a:cubicBezTo>
                <a:lnTo>
                  <a:pt x="650" y="851"/>
                </a:lnTo>
                <a:cubicBezTo>
                  <a:pt x="650" y="855"/>
                  <a:pt x="650" y="859"/>
                  <a:pt x="649" y="863"/>
                </a:cubicBezTo>
                <a:lnTo>
                  <a:pt x="649" y="865"/>
                </a:lnTo>
                <a:cubicBezTo>
                  <a:pt x="642" y="890"/>
                  <a:pt x="616" y="906"/>
                  <a:pt x="590" y="900"/>
                </a:cubicBezTo>
                <a:cubicBezTo>
                  <a:pt x="565" y="893"/>
                  <a:pt x="549" y="867"/>
                  <a:pt x="555" y="841"/>
                </a:cubicBezTo>
                <a:lnTo>
                  <a:pt x="556" y="839"/>
                </a:lnTo>
                <a:lnTo>
                  <a:pt x="556" y="839"/>
                </a:lnTo>
                <a:lnTo>
                  <a:pt x="603" y="896"/>
                </a:lnTo>
                <a:lnTo>
                  <a:pt x="601" y="896"/>
                </a:lnTo>
                <a:cubicBezTo>
                  <a:pt x="575" y="896"/>
                  <a:pt x="553" y="875"/>
                  <a:pt x="553" y="848"/>
                </a:cubicBezTo>
                <a:lnTo>
                  <a:pt x="553" y="845"/>
                </a:lnTo>
                <a:lnTo>
                  <a:pt x="553" y="840"/>
                </a:lnTo>
                <a:lnTo>
                  <a:pt x="553" y="836"/>
                </a:lnTo>
                <a:lnTo>
                  <a:pt x="553" y="834"/>
                </a:lnTo>
                <a:cubicBezTo>
                  <a:pt x="553" y="812"/>
                  <a:pt x="569" y="792"/>
                  <a:pt x="590" y="787"/>
                </a:cubicBezTo>
                <a:cubicBezTo>
                  <a:pt x="612" y="782"/>
                  <a:pt x="634" y="793"/>
                  <a:pt x="644" y="813"/>
                </a:cubicBezTo>
                <a:lnTo>
                  <a:pt x="645" y="814"/>
                </a:lnTo>
                <a:cubicBezTo>
                  <a:pt x="648" y="820"/>
                  <a:pt x="650" y="828"/>
                  <a:pt x="650" y="835"/>
                </a:cubicBezTo>
                <a:lnTo>
                  <a:pt x="650" y="838"/>
                </a:lnTo>
                <a:lnTo>
                  <a:pt x="650" y="841"/>
                </a:lnTo>
                <a:lnTo>
                  <a:pt x="650" y="843"/>
                </a:lnTo>
                <a:lnTo>
                  <a:pt x="562" y="817"/>
                </a:lnTo>
                <a:lnTo>
                  <a:pt x="563" y="815"/>
                </a:lnTo>
                <a:lnTo>
                  <a:pt x="556" y="834"/>
                </a:lnTo>
                <a:lnTo>
                  <a:pt x="556" y="831"/>
                </a:lnTo>
                <a:cubicBezTo>
                  <a:pt x="560" y="808"/>
                  <a:pt x="580" y="791"/>
                  <a:pt x="603" y="791"/>
                </a:cubicBezTo>
                <a:cubicBezTo>
                  <a:pt x="626" y="791"/>
                  <a:pt x="646" y="807"/>
                  <a:pt x="651" y="830"/>
                </a:cubicBezTo>
                <a:lnTo>
                  <a:pt x="652" y="835"/>
                </a:lnTo>
                <a:lnTo>
                  <a:pt x="653" y="843"/>
                </a:lnTo>
                <a:lnTo>
                  <a:pt x="605" y="800"/>
                </a:lnTo>
                <a:lnTo>
                  <a:pt x="605" y="800"/>
                </a:lnTo>
                <a:lnTo>
                  <a:pt x="564" y="824"/>
                </a:lnTo>
                <a:lnTo>
                  <a:pt x="567" y="819"/>
                </a:lnTo>
                <a:lnTo>
                  <a:pt x="560" y="843"/>
                </a:lnTo>
                <a:lnTo>
                  <a:pt x="560" y="841"/>
                </a:lnTo>
                <a:lnTo>
                  <a:pt x="560" y="839"/>
                </a:lnTo>
                <a:cubicBezTo>
                  <a:pt x="560" y="812"/>
                  <a:pt x="582" y="791"/>
                  <a:pt x="608" y="791"/>
                </a:cubicBezTo>
                <a:lnTo>
                  <a:pt x="612" y="791"/>
                </a:lnTo>
                <a:lnTo>
                  <a:pt x="615" y="791"/>
                </a:lnTo>
                <a:lnTo>
                  <a:pt x="618" y="791"/>
                </a:lnTo>
                <a:lnTo>
                  <a:pt x="620" y="791"/>
                </a:lnTo>
                <a:cubicBezTo>
                  <a:pt x="646" y="791"/>
                  <a:pt x="668" y="812"/>
                  <a:pt x="668" y="839"/>
                </a:cubicBezTo>
                <a:lnTo>
                  <a:pt x="668" y="842"/>
                </a:lnTo>
                <a:lnTo>
                  <a:pt x="668" y="847"/>
                </a:lnTo>
                <a:lnTo>
                  <a:pt x="668" y="851"/>
                </a:lnTo>
                <a:lnTo>
                  <a:pt x="668" y="853"/>
                </a:lnTo>
                <a:cubicBezTo>
                  <a:pt x="668" y="879"/>
                  <a:pt x="646" y="901"/>
                  <a:pt x="620" y="901"/>
                </a:cubicBezTo>
                <a:cubicBezTo>
                  <a:pt x="593" y="901"/>
                  <a:pt x="572" y="879"/>
                  <a:pt x="572" y="853"/>
                </a:cubicBezTo>
                <a:lnTo>
                  <a:pt x="572" y="851"/>
                </a:lnTo>
                <a:lnTo>
                  <a:pt x="572" y="846"/>
                </a:lnTo>
                <a:lnTo>
                  <a:pt x="572" y="841"/>
                </a:lnTo>
                <a:lnTo>
                  <a:pt x="572" y="839"/>
                </a:lnTo>
                <a:cubicBezTo>
                  <a:pt x="572" y="812"/>
                  <a:pt x="593" y="791"/>
                  <a:pt x="620" y="791"/>
                </a:cubicBezTo>
                <a:cubicBezTo>
                  <a:pt x="646" y="791"/>
                  <a:pt x="668" y="812"/>
                  <a:pt x="668" y="839"/>
                </a:cubicBezTo>
                <a:lnTo>
                  <a:pt x="668" y="839"/>
                </a:lnTo>
                <a:lnTo>
                  <a:pt x="667" y="832"/>
                </a:lnTo>
                <a:lnTo>
                  <a:pt x="668" y="835"/>
                </a:lnTo>
                <a:cubicBezTo>
                  <a:pt x="668" y="837"/>
                  <a:pt x="668" y="840"/>
                  <a:pt x="668" y="842"/>
                </a:cubicBezTo>
                <a:lnTo>
                  <a:pt x="668" y="848"/>
                </a:lnTo>
                <a:cubicBezTo>
                  <a:pt x="668" y="855"/>
                  <a:pt x="667" y="862"/>
                  <a:pt x="664" y="868"/>
                </a:cubicBezTo>
                <a:lnTo>
                  <a:pt x="662" y="872"/>
                </a:lnTo>
                <a:cubicBezTo>
                  <a:pt x="655" y="890"/>
                  <a:pt x="637" y="901"/>
                  <a:pt x="618" y="901"/>
                </a:cubicBezTo>
                <a:cubicBezTo>
                  <a:pt x="599" y="901"/>
                  <a:pt x="582" y="890"/>
                  <a:pt x="575" y="872"/>
                </a:cubicBezTo>
                <a:lnTo>
                  <a:pt x="573" y="868"/>
                </a:lnTo>
                <a:cubicBezTo>
                  <a:pt x="569" y="860"/>
                  <a:pt x="568" y="852"/>
                  <a:pt x="569" y="844"/>
                </a:cubicBezTo>
                <a:lnTo>
                  <a:pt x="569" y="839"/>
                </a:lnTo>
                <a:lnTo>
                  <a:pt x="571" y="829"/>
                </a:lnTo>
                <a:cubicBezTo>
                  <a:pt x="576" y="807"/>
                  <a:pt x="595" y="791"/>
                  <a:pt x="618" y="791"/>
                </a:cubicBezTo>
                <a:lnTo>
                  <a:pt x="618" y="791"/>
                </a:lnTo>
                <a:cubicBezTo>
                  <a:pt x="641" y="791"/>
                  <a:pt x="661" y="807"/>
                  <a:pt x="666" y="830"/>
                </a:cubicBezTo>
                <a:lnTo>
                  <a:pt x="666" y="832"/>
                </a:lnTo>
                <a:lnTo>
                  <a:pt x="657" y="813"/>
                </a:lnTo>
                <a:lnTo>
                  <a:pt x="659" y="815"/>
                </a:lnTo>
                <a:lnTo>
                  <a:pt x="620" y="795"/>
                </a:lnTo>
                <a:lnTo>
                  <a:pt x="623" y="795"/>
                </a:lnTo>
                <a:cubicBezTo>
                  <a:pt x="633" y="795"/>
                  <a:pt x="643" y="799"/>
                  <a:pt x="652" y="805"/>
                </a:cubicBezTo>
                <a:lnTo>
                  <a:pt x="656" y="808"/>
                </a:lnTo>
                <a:lnTo>
                  <a:pt x="654" y="807"/>
                </a:lnTo>
                <a:lnTo>
                  <a:pt x="582" y="848"/>
                </a:lnTo>
                <a:lnTo>
                  <a:pt x="582" y="846"/>
                </a:lnTo>
                <a:lnTo>
                  <a:pt x="585" y="862"/>
                </a:lnTo>
                <a:lnTo>
                  <a:pt x="584" y="859"/>
                </a:lnTo>
                <a:cubicBezTo>
                  <a:pt x="579" y="844"/>
                  <a:pt x="582" y="828"/>
                  <a:pt x="591" y="815"/>
                </a:cubicBezTo>
                <a:cubicBezTo>
                  <a:pt x="600" y="803"/>
                  <a:pt x="614" y="795"/>
                  <a:pt x="629" y="795"/>
                </a:cubicBezTo>
                <a:lnTo>
                  <a:pt x="630" y="795"/>
                </a:lnTo>
                <a:lnTo>
                  <a:pt x="631" y="795"/>
                </a:lnTo>
                <a:lnTo>
                  <a:pt x="583" y="843"/>
                </a:lnTo>
                <a:lnTo>
                  <a:pt x="583" y="841"/>
                </a:lnTo>
                <a:lnTo>
                  <a:pt x="584" y="851"/>
                </a:lnTo>
                <a:lnTo>
                  <a:pt x="583" y="848"/>
                </a:lnTo>
                <a:lnTo>
                  <a:pt x="630" y="887"/>
                </a:lnTo>
                <a:lnTo>
                  <a:pt x="630" y="887"/>
                </a:lnTo>
                <a:lnTo>
                  <a:pt x="629" y="887"/>
                </a:lnTo>
                <a:lnTo>
                  <a:pt x="677" y="830"/>
                </a:lnTo>
                <a:lnTo>
                  <a:pt x="677" y="832"/>
                </a:lnTo>
                <a:cubicBezTo>
                  <a:pt x="678" y="835"/>
                  <a:pt x="678" y="838"/>
                  <a:pt x="678" y="841"/>
                </a:cubicBezTo>
                <a:lnTo>
                  <a:pt x="678" y="843"/>
                </a:lnTo>
                <a:lnTo>
                  <a:pt x="583" y="832"/>
                </a:lnTo>
                <a:lnTo>
                  <a:pt x="584" y="830"/>
                </a:lnTo>
                <a:lnTo>
                  <a:pt x="584" y="830"/>
                </a:lnTo>
                <a:cubicBezTo>
                  <a:pt x="589" y="805"/>
                  <a:pt x="611" y="789"/>
                  <a:pt x="636" y="791"/>
                </a:cubicBezTo>
                <a:cubicBezTo>
                  <a:pt x="660" y="794"/>
                  <a:pt x="679" y="814"/>
                  <a:pt x="679" y="839"/>
                </a:cubicBezTo>
                <a:lnTo>
                  <a:pt x="679" y="841"/>
                </a:lnTo>
                <a:cubicBezTo>
                  <a:pt x="679" y="844"/>
                  <a:pt x="679" y="847"/>
                  <a:pt x="678" y="850"/>
                </a:cubicBezTo>
                <a:lnTo>
                  <a:pt x="678" y="853"/>
                </a:lnTo>
                <a:lnTo>
                  <a:pt x="584" y="832"/>
                </a:lnTo>
                <a:lnTo>
                  <a:pt x="584" y="830"/>
                </a:lnTo>
                <a:lnTo>
                  <a:pt x="583" y="841"/>
                </a:lnTo>
                <a:lnTo>
                  <a:pt x="583" y="839"/>
                </a:lnTo>
                <a:lnTo>
                  <a:pt x="631" y="887"/>
                </a:lnTo>
                <a:lnTo>
                  <a:pt x="630" y="887"/>
                </a:lnTo>
                <a:cubicBezTo>
                  <a:pt x="604" y="887"/>
                  <a:pt x="582" y="865"/>
                  <a:pt x="582" y="839"/>
                </a:cubicBezTo>
                <a:cubicBezTo>
                  <a:pt x="582" y="812"/>
                  <a:pt x="604" y="791"/>
                  <a:pt x="630" y="791"/>
                </a:cubicBezTo>
                <a:lnTo>
                  <a:pt x="631" y="791"/>
                </a:lnTo>
                <a:lnTo>
                  <a:pt x="632" y="791"/>
                </a:lnTo>
                <a:cubicBezTo>
                  <a:pt x="658" y="791"/>
                  <a:pt x="680" y="812"/>
                  <a:pt x="680" y="839"/>
                </a:cubicBezTo>
                <a:cubicBezTo>
                  <a:pt x="680" y="865"/>
                  <a:pt x="658" y="887"/>
                  <a:pt x="632" y="887"/>
                </a:cubicBezTo>
                <a:lnTo>
                  <a:pt x="631" y="887"/>
                </a:lnTo>
                <a:lnTo>
                  <a:pt x="630" y="887"/>
                </a:lnTo>
                <a:lnTo>
                  <a:pt x="630" y="791"/>
                </a:lnTo>
                <a:lnTo>
                  <a:pt x="631" y="791"/>
                </a:lnTo>
                <a:cubicBezTo>
                  <a:pt x="657" y="791"/>
                  <a:pt x="679" y="812"/>
                  <a:pt x="679" y="839"/>
                </a:cubicBezTo>
                <a:lnTo>
                  <a:pt x="679" y="841"/>
                </a:lnTo>
                <a:cubicBezTo>
                  <a:pt x="679" y="845"/>
                  <a:pt x="678" y="849"/>
                  <a:pt x="678" y="853"/>
                </a:cubicBezTo>
                <a:lnTo>
                  <a:pt x="677" y="855"/>
                </a:lnTo>
                <a:cubicBezTo>
                  <a:pt x="671" y="880"/>
                  <a:pt x="645" y="896"/>
                  <a:pt x="620" y="890"/>
                </a:cubicBezTo>
                <a:cubicBezTo>
                  <a:pt x="595" y="885"/>
                  <a:pt x="578" y="860"/>
                  <a:pt x="583" y="834"/>
                </a:cubicBezTo>
                <a:lnTo>
                  <a:pt x="584" y="832"/>
                </a:lnTo>
                <a:lnTo>
                  <a:pt x="583" y="841"/>
                </a:lnTo>
                <a:lnTo>
                  <a:pt x="583" y="839"/>
                </a:lnTo>
                <a:lnTo>
                  <a:pt x="678" y="848"/>
                </a:lnTo>
                <a:lnTo>
                  <a:pt x="677" y="853"/>
                </a:lnTo>
                <a:lnTo>
                  <a:pt x="677" y="855"/>
                </a:lnTo>
                <a:cubicBezTo>
                  <a:pt x="671" y="879"/>
                  <a:pt x="648" y="894"/>
                  <a:pt x="624" y="891"/>
                </a:cubicBezTo>
                <a:cubicBezTo>
                  <a:pt x="600" y="888"/>
                  <a:pt x="582" y="868"/>
                  <a:pt x="582" y="843"/>
                </a:cubicBezTo>
                <a:lnTo>
                  <a:pt x="582" y="841"/>
                </a:lnTo>
                <a:lnTo>
                  <a:pt x="583" y="851"/>
                </a:lnTo>
                <a:lnTo>
                  <a:pt x="582" y="848"/>
                </a:lnTo>
                <a:cubicBezTo>
                  <a:pt x="580" y="834"/>
                  <a:pt x="583" y="820"/>
                  <a:pt x="592" y="809"/>
                </a:cubicBezTo>
                <a:cubicBezTo>
                  <a:pt x="601" y="797"/>
                  <a:pt x="615" y="791"/>
                  <a:pt x="629" y="791"/>
                </a:cubicBezTo>
                <a:lnTo>
                  <a:pt x="630" y="791"/>
                </a:lnTo>
                <a:lnTo>
                  <a:pt x="630" y="791"/>
                </a:lnTo>
                <a:cubicBezTo>
                  <a:pt x="653" y="791"/>
                  <a:pt x="673" y="807"/>
                  <a:pt x="678" y="830"/>
                </a:cubicBezTo>
                <a:lnTo>
                  <a:pt x="678" y="832"/>
                </a:lnTo>
                <a:cubicBezTo>
                  <a:pt x="679" y="835"/>
                  <a:pt x="679" y="838"/>
                  <a:pt x="679" y="841"/>
                </a:cubicBezTo>
                <a:lnTo>
                  <a:pt x="679" y="843"/>
                </a:lnTo>
                <a:cubicBezTo>
                  <a:pt x="679" y="870"/>
                  <a:pt x="657" y="891"/>
                  <a:pt x="631" y="891"/>
                </a:cubicBezTo>
                <a:lnTo>
                  <a:pt x="630" y="891"/>
                </a:lnTo>
                <a:lnTo>
                  <a:pt x="629" y="891"/>
                </a:lnTo>
                <a:lnTo>
                  <a:pt x="675" y="828"/>
                </a:lnTo>
                <a:lnTo>
                  <a:pt x="676" y="831"/>
                </a:lnTo>
                <a:cubicBezTo>
                  <a:pt x="678" y="836"/>
                  <a:pt x="678" y="841"/>
                  <a:pt x="678" y="846"/>
                </a:cubicBezTo>
                <a:lnTo>
                  <a:pt x="678" y="848"/>
                </a:lnTo>
                <a:cubicBezTo>
                  <a:pt x="678" y="866"/>
                  <a:pt x="669" y="881"/>
                  <a:pt x="655" y="890"/>
                </a:cubicBezTo>
                <a:cubicBezTo>
                  <a:pt x="640" y="899"/>
                  <a:pt x="622" y="899"/>
                  <a:pt x="607" y="890"/>
                </a:cubicBezTo>
                <a:lnTo>
                  <a:pt x="598" y="885"/>
                </a:lnTo>
                <a:lnTo>
                  <a:pt x="594" y="882"/>
                </a:lnTo>
                <a:lnTo>
                  <a:pt x="623" y="891"/>
                </a:lnTo>
                <a:lnTo>
                  <a:pt x="620" y="891"/>
                </a:lnTo>
                <a:cubicBezTo>
                  <a:pt x="605" y="891"/>
                  <a:pt x="591" y="884"/>
                  <a:pt x="582" y="872"/>
                </a:cubicBezTo>
                <a:lnTo>
                  <a:pt x="581" y="870"/>
                </a:lnTo>
                <a:cubicBezTo>
                  <a:pt x="576" y="865"/>
                  <a:pt x="573" y="858"/>
                  <a:pt x="572" y="851"/>
                </a:cubicBezTo>
                <a:lnTo>
                  <a:pt x="571" y="848"/>
                </a:lnTo>
                <a:lnTo>
                  <a:pt x="618" y="887"/>
                </a:lnTo>
                <a:lnTo>
                  <a:pt x="618" y="887"/>
                </a:lnTo>
                <a:lnTo>
                  <a:pt x="665" y="849"/>
                </a:lnTo>
                <a:lnTo>
                  <a:pt x="665" y="848"/>
                </a:lnTo>
                <a:lnTo>
                  <a:pt x="664" y="853"/>
                </a:lnTo>
                <a:lnTo>
                  <a:pt x="660" y="829"/>
                </a:lnTo>
                <a:lnTo>
                  <a:pt x="662" y="833"/>
                </a:lnTo>
                <a:lnTo>
                  <a:pt x="575" y="833"/>
                </a:lnTo>
                <a:lnTo>
                  <a:pt x="577" y="829"/>
                </a:lnTo>
                <a:lnTo>
                  <a:pt x="572" y="848"/>
                </a:lnTo>
                <a:lnTo>
                  <a:pt x="572" y="842"/>
                </a:lnTo>
                <a:lnTo>
                  <a:pt x="573" y="850"/>
                </a:lnTo>
                <a:lnTo>
                  <a:pt x="573" y="847"/>
                </a:lnTo>
                <a:cubicBezTo>
                  <a:pt x="572" y="845"/>
                  <a:pt x="572" y="842"/>
                  <a:pt x="572" y="839"/>
                </a:cubicBezTo>
                <a:lnTo>
                  <a:pt x="572" y="839"/>
                </a:lnTo>
                <a:lnTo>
                  <a:pt x="668" y="839"/>
                </a:lnTo>
                <a:lnTo>
                  <a:pt x="668" y="841"/>
                </a:lnTo>
                <a:lnTo>
                  <a:pt x="668" y="846"/>
                </a:lnTo>
                <a:lnTo>
                  <a:pt x="668" y="851"/>
                </a:lnTo>
                <a:lnTo>
                  <a:pt x="668" y="853"/>
                </a:lnTo>
                <a:lnTo>
                  <a:pt x="572" y="853"/>
                </a:lnTo>
                <a:lnTo>
                  <a:pt x="572" y="851"/>
                </a:lnTo>
                <a:lnTo>
                  <a:pt x="572" y="847"/>
                </a:lnTo>
                <a:lnTo>
                  <a:pt x="572" y="842"/>
                </a:lnTo>
                <a:lnTo>
                  <a:pt x="572" y="839"/>
                </a:lnTo>
                <a:lnTo>
                  <a:pt x="620" y="887"/>
                </a:lnTo>
                <a:lnTo>
                  <a:pt x="618" y="887"/>
                </a:lnTo>
                <a:lnTo>
                  <a:pt x="615" y="887"/>
                </a:lnTo>
                <a:lnTo>
                  <a:pt x="612" y="887"/>
                </a:lnTo>
                <a:lnTo>
                  <a:pt x="608" y="887"/>
                </a:lnTo>
                <a:lnTo>
                  <a:pt x="656" y="839"/>
                </a:lnTo>
                <a:lnTo>
                  <a:pt x="656" y="841"/>
                </a:lnTo>
                <a:lnTo>
                  <a:pt x="656" y="843"/>
                </a:lnTo>
                <a:cubicBezTo>
                  <a:pt x="656" y="852"/>
                  <a:pt x="654" y="861"/>
                  <a:pt x="650" y="868"/>
                </a:cubicBezTo>
                <a:lnTo>
                  <a:pt x="647" y="873"/>
                </a:lnTo>
                <a:cubicBezTo>
                  <a:pt x="638" y="888"/>
                  <a:pt x="622" y="896"/>
                  <a:pt x="605" y="896"/>
                </a:cubicBezTo>
                <a:lnTo>
                  <a:pt x="605" y="896"/>
                </a:lnTo>
                <a:cubicBezTo>
                  <a:pt x="581" y="896"/>
                  <a:pt x="560" y="878"/>
                  <a:pt x="557" y="854"/>
                </a:cubicBezTo>
                <a:lnTo>
                  <a:pt x="557" y="853"/>
                </a:lnTo>
                <a:lnTo>
                  <a:pt x="556" y="848"/>
                </a:lnTo>
                <a:lnTo>
                  <a:pt x="651" y="847"/>
                </a:lnTo>
                <a:lnTo>
                  <a:pt x="650" y="850"/>
                </a:lnTo>
                <a:cubicBezTo>
                  <a:pt x="649" y="857"/>
                  <a:pt x="647" y="863"/>
                  <a:pt x="643" y="869"/>
                </a:cubicBezTo>
                <a:lnTo>
                  <a:pt x="642" y="870"/>
                </a:lnTo>
                <a:cubicBezTo>
                  <a:pt x="630" y="888"/>
                  <a:pt x="608" y="896"/>
                  <a:pt x="588" y="889"/>
                </a:cubicBezTo>
                <a:cubicBezTo>
                  <a:pt x="568" y="883"/>
                  <a:pt x="554" y="865"/>
                  <a:pt x="554" y="843"/>
                </a:cubicBezTo>
                <a:lnTo>
                  <a:pt x="554" y="841"/>
                </a:lnTo>
                <a:lnTo>
                  <a:pt x="554" y="838"/>
                </a:lnTo>
                <a:lnTo>
                  <a:pt x="554" y="835"/>
                </a:lnTo>
                <a:lnTo>
                  <a:pt x="559" y="856"/>
                </a:lnTo>
                <a:lnTo>
                  <a:pt x="559" y="855"/>
                </a:lnTo>
                <a:lnTo>
                  <a:pt x="649" y="834"/>
                </a:lnTo>
                <a:lnTo>
                  <a:pt x="649" y="836"/>
                </a:lnTo>
                <a:lnTo>
                  <a:pt x="649" y="840"/>
                </a:lnTo>
                <a:lnTo>
                  <a:pt x="649" y="845"/>
                </a:lnTo>
                <a:lnTo>
                  <a:pt x="649" y="848"/>
                </a:lnTo>
                <a:lnTo>
                  <a:pt x="601" y="800"/>
                </a:lnTo>
                <a:lnTo>
                  <a:pt x="603" y="800"/>
                </a:lnTo>
                <a:cubicBezTo>
                  <a:pt x="617" y="800"/>
                  <a:pt x="631" y="807"/>
                  <a:pt x="640" y="818"/>
                </a:cubicBezTo>
                <a:cubicBezTo>
                  <a:pt x="649" y="829"/>
                  <a:pt x="653" y="844"/>
                  <a:pt x="650" y="858"/>
                </a:cubicBezTo>
                <a:lnTo>
                  <a:pt x="649" y="863"/>
                </a:lnTo>
                <a:lnTo>
                  <a:pt x="649" y="865"/>
                </a:lnTo>
                <a:lnTo>
                  <a:pt x="555" y="841"/>
                </a:lnTo>
                <a:lnTo>
                  <a:pt x="556" y="839"/>
                </a:lnTo>
                <a:lnTo>
                  <a:pt x="554" y="851"/>
                </a:lnTo>
                <a:lnTo>
                  <a:pt x="554" y="848"/>
                </a:lnTo>
                <a:lnTo>
                  <a:pt x="602" y="896"/>
                </a:lnTo>
                <a:lnTo>
                  <a:pt x="601" y="896"/>
                </a:lnTo>
                <a:lnTo>
                  <a:pt x="599" y="896"/>
                </a:lnTo>
                <a:lnTo>
                  <a:pt x="647" y="858"/>
                </a:lnTo>
                <a:lnTo>
                  <a:pt x="646" y="860"/>
                </a:lnTo>
                <a:cubicBezTo>
                  <a:pt x="645" y="865"/>
                  <a:pt x="644" y="869"/>
                  <a:pt x="642" y="872"/>
                </a:cubicBezTo>
                <a:lnTo>
                  <a:pt x="641" y="874"/>
                </a:lnTo>
                <a:cubicBezTo>
                  <a:pt x="633" y="891"/>
                  <a:pt x="616" y="901"/>
                  <a:pt x="598" y="901"/>
                </a:cubicBezTo>
                <a:lnTo>
                  <a:pt x="597" y="901"/>
                </a:lnTo>
                <a:lnTo>
                  <a:pt x="596" y="901"/>
                </a:lnTo>
                <a:lnTo>
                  <a:pt x="644" y="853"/>
                </a:lnTo>
                <a:lnTo>
                  <a:pt x="644" y="856"/>
                </a:lnTo>
                <a:cubicBezTo>
                  <a:pt x="644" y="860"/>
                  <a:pt x="643" y="864"/>
                  <a:pt x="643" y="868"/>
                </a:cubicBezTo>
                <a:lnTo>
                  <a:pt x="642" y="870"/>
                </a:lnTo>
                <a:cubicBezTo>
                  <a:pt x="636" y="892"/>
                  <a:pt x="615" y="907"/>
                  <a:pt x="592" y="906"/>
                </a:cubicBezTo>
                <a:cubicBezTo>
                  <a:pt x="569" y="904"/>
                  <a:pt x="550" y="886"/>
                  <a:pt x="548" y="863"/>
                </a:cubicBezTo>
                <a:lnTo>
                  <a:pt x="548" y="863"/>
                </a:lnTo>
                <a:lnTo>
                  <a:pt x="547" y="858"/>
                </a:lnTo>
                <a:cubicBezTo>
                  <a:pt x="544" y="844"/>
                  <a:pt x="548" y="829"/>
                  <a:pt x="557" y="818"/>
                </a:cubicBezTo>
                <a:cubicBezTo>
                  <a:pt x="566" y="807"/>
                  <a:pt x="580" y="800"/>
                  <a:pt x="594" y="800"/>
                </a:cubicBezTo>
                <a:lnTo>
                  <a:pt x="594" y="800"/>
                </a:lnTo>
                <a:cubicBezTo>
                  <a:pt x="610" y="800"/>
                  <a:pt x="624" y="808"/>
                  <a:pt x="633" y="820"/>
                </a:cubicBezTo>
                <a:cubicBezTo>
                  <a:pt x="642" y="833"/>
                  <a:pt x="645" y="849"/>
                  <a:pt x="640" y="864"/>
                </a:cubicBezTo>
                <a:lnTo>
                  <a:pt x="639" y="868"/>
                </a:lnTo>
                <a:lnTo>
                  <a:pt x="640" y="861"/>
                </a:lnTo>
                <a:lnTo>
                  <a:pt x="639" y="868"/>
                </a:lnTo>
                <a:lnTo>
                  <a:pt x="639" y="870"/>
                </a:lnTo>
                <a:cubicBezTo>
                  <a:pt x="632" y="895"/>
                  <a:pt x="607" y="911"/>
                  <a:pt x="581" y="905"/>
                </a:cubicBezTo>
                <a:cubicBezTo>
                  <a:pt x="556" y="899"/>
                  <a:pt x="540" y="874"/>
                  <a:pt x="545" y="849"/>
                </a:cubicBezTo>
                <a:lnTo>
                  <a:pt x="545" y="846"/>
                </a:lnTo>
                <a:lnTo>
                  <a:pt x="544" y="855"/>
                </a:lnTo>
                <a:lnTo>
                  <a:pt x="544" y="853"/>
                </a:lnTo>
                <a:lnTo>
                  <a:pt x="640" y="862"/>
                </a:lnTo>
                <a:lnTo>
                  <a:pt x="639" y="865"/>
                </a:lnTo>
                <a:lnTo>
                  <a:pt x="639" y="867"/>
                </a:lnTo>
                <a:lnTo>
                  <a:pt x="545" y="846"/>
                </a:lnTo>
                <a:lnTo>
                  <a:pt x="546" y="841"/>
                </a:lnTo>
                <a:lnTo>
                  <a:pt x="547" y="838"/>
                </a:lnTo>
                <a:lnTo>
                  <a:pt x="545" y="853"/>
                </a:lnTo>
                <a:lnTo>
                  <a:pt x="545" y="850"/>
                </a:lnTo>
                <a:lnTo>
                  <a:pt x="545" y="848"/>
                </a:lnTo>
                <a:lnTo>
                  <a:pt x="641" y="854"/>
                </a:lnTo>
                <a:lnTo>
                  <a:pt x="640" y="858"/>
                </a:lnTo>
                <a:lnTo>
                  <a:pt x="640" y="863"/>
                </a:lnTo>
                <a:cubicBezTo>
                  <a:pt x="637" y="887"/>
                  <a:pt x="617" y="906"/>
                  <a:pt x="592" y="906"/>
                </a:cubicBezTo>
                <a:lnTo>
                  <a:pt x="591" y="906"/>
                </a:lnTo>
                <a:cubicBezTo>
                  <a:pt x="565" y="906"/>
                  <a:pt x="543" y="884"/>
                  <a:pt x="543" y="858"/>
                </a:cubicBezTo>
                <a:lnTo>
                  <a:pt x="544" y="858"/>
                </a:lnTo>
                <a:lnTo>
                  <a:pt x="543" y="854"/>
                </a:lnTo>
                <a:lnTo>
                  <a:pt x="637" y="864"/>
                </a:lnTo>
                <a:lnTo>
                  <a:pt x="636" y="865"/>
                </a:lnTo>
                <a:lnTo>
                  <a:pt x="638" y="857"/>
                </a:lnTo>
                <a:lnTo>
                  <a:pt x="637" y="860"/>
                </a:lnTo>
                <a:cubicBezTo>
                  <a:pt x="637" y="863"/>
                  <a:pt x="636" y="866"/>
                  <a:pt x="636" y="869"/>
                </a:cubicBezTo>
                <a:lnTo>
                  <a:pt x="635" y="872"/>
                </a:lnTo>
                <a:lnTo>
                  <a:pt x="637" y="856"/>
                </a:lnTo>
                <a:lnTo>
                  <a:pt x="637" y="858"/>
                </a:lnTo>
                <a:lnTo>
                  <a:pt x="549" y="831"/>
                </a:lnTo>
                <a:lnTo>
                  <a:pt x="550" y="830"/>
                </a:lnTo>
                <a:lnTo>
                  <a:pt x="544" y="841"/>
                </a:lnTo>
                <a:lnTo>
                  <a:pt x="545" y="840"/>
                </a:lnTo>
                <a:lnTo>
                  <a:pt x="546" y="837"/>
                </a:lnTo>
                <a:cubicBezTo>
                  <a:pt x="547" y="832"/>
                  <a:pt x="549" y="827"/>
                  <a:pt x="552" y="823"/>
                </a:cubicBezTo>
                <a:lnTo>
                  <a:pt x="553" y="822"/>
                </a:lnTo>
                <a:cubicBezTo>
                  <a:pt x="565" y="804"/>
                  <a:pt x="587" y="796"/>
                  <a:pt x="607" y="803"/>
                </a:cubicBezTo>
                <a:cubicBezTo>
                  <a:pt x="627" y="809"/>
                  <a:pt x="641" y="827"/>
                  <a:pt x="641" y="848"/>
                </a:cubicBezTo>
                <a:lnTo>
                  <a:pt x="641" y="850"/>
                </a:lnTo>
                <a:lnTo>
                  <a:pt x="641" y="853"/>
                </a:lnTo>
                <a:lnTo>
                  <a:pt x="641" y="858"/>
                </a:lnTo>
                <a:cubicBezTo>
                  <a:pt x="641" y="884"/>
                  <a:pt x="619" y="906"/>
                  <a:pt x="593" y="906"/>
                </a:cubicBezTo>
                <a:lnTo>
                  <a:pt x="592" y="906"/>
                </a:lnTo>
                <a:cubicBezTo>
                  <a:pt x="565" y="906"/>
                  <a:pt x="544" y="884"/>
                  <a:pt x="544" y="858"/>
                </a:cubicBezTo>
                <a:lnTo>
                  <a:pt x="544" y="852"/>
                </a:lnTo>
                <a:lnTo>
                  <a:pt x="544" y="849"/>
                </a:lnTo>
                <a:lnTo>
                  <a:pt x="549" y="871"/>
                </a:lnTo>
                <a:lnTo>
                  <a:pt x="549" y="870"/>
                </a:lnTo>
                <a:lnTo>
                  <a:pt x="634" y="870"/>
                </a:lnTo>
                <a:lnTo>
                  <a:pt x="633" y="872"/>
                </a:lnTo>
                <a:lnTo>
                  <a:pt x="637" y="861"/>
                </a:lnTo>
                <a:lnTo>
                  <a:pt x="635" y="869"/>
                </a:lnTo>
                <a:lnTo>
                  <a:pt x="633" y="878"/>
                </a:lnTo>
                <a:lnTo>
                  <a:pt x="632" y="880"/>
                </a:lnTo>
                <a:cubicBezTo>
                  <a:pt x="625" y="897"/>
                  <a:pt x="610" y="908"/>
                  <a:pt x="592" y="910"/>
                </a:cubicBezTo>
                <a:cubicBezTo>
                  <a:pt x="574" y="912"/>
                  <a:pt x="557" y="904"/>
                  <a:pt x="547" y="889"/>
                </a:cubicBezTo>
                <a:lnTo>
                  <a:pt x="546" y="888"/>
                </a:lnTo>
                <a:cubicBezTo>
                  <a:pt x="544" y="884"/>
                  <a:pt x="542" y="880"/>
                  <a:pt x="540" y="876"/>
                </a:cubicBezTo>
                <a:lnTo>
                  <a:pt x="539" y="873"/>
                </a:lnTo>
                <a:lnTo>
                  <a:pt x="585" y="906"/>
                </a:lnTo>
                <a:lnTo>
                  <a:pt x="584" y="906"/>
                </a:lnTo>
                <a:lnTo>
                  <a:pt x="583" y="906"/>
                </a:lnTo>
                <a:lnTo>
                  <a:pt x="582" y="906"/>
                </a:lnTo>
                <a:lnTo>
                  <a:pt x="581" y="906"/>
                </a:lnTo>
                <a:lnTo>
                  <a:pt x="581" y="906"/>
                </a:lnTo>
                <a:cubicBezTo>
                  <a:pt x="560" y="906"/>
                  <a:pt x="542" y="893"/>
                  <a:pt x="535" y="873"/>
                </a:cubicBezTo>
                <a:lnTo>
                  <a:pt x="534" y="870"/>
                </a:lnTo>
                <a:lnTo>
                  <a:pt x="542" y="884"/>
                </a:lnTo>
                <a:lnTo>
                  <a:pt x="540" y="882"/>
                </a:lnTo>
                <a:lnTo>
                  <a:pt x="623" y="871"/>
                </a:lnTo>
                <a:lnTo>
                  <a:pt x="622" y="873"/>
                </a:lnTo>
                <a:lnTo>
                  <a:pt x="621" y="876"/>
                </a:lnTo>
                <a:cubicBezTo>
                  <a:pt x="612" y="897"/>
                  <a:pt x="590" y="909"/>
                  <a:pt x="567" y="905"/>
                </a:cubicBezTo>
                <a:cubicBezTo>
                  <a:pt x="545" y="901"/>
                  <a:pt x="528" y="881"/>
                  <a:pt x="528" y="858"/>
                </a:cubicBezTo>
                <a:lnTo>
                  <a:pt x="528" y="856"/>
                </a:lnTo>
                <a:lnTo>
                  <a:pt x="529" y="864"/>
                </a:lnTo>
                <a:lnTo>
                  <a:pt x="529" y="861"/>
                </a:lnTo>
                <a:lnTo>
                  <a:pt x="530" y="868"/>
                </a:lnTo>
                <a:lnTo>
                  <a:pt x="529" y="865"/>
                </a:lnTo>
                <a:lnTo>
                  <a:pt x="535" y="877"/>
                </a:lnTo>
                <a:lnTo>
                  <a:pt x="534" y="875"/>
                </a:lnTo>
                <a:lnTo>
                  <a:pt x="621" y="837"/>
                </a:lnTo>
                <a:lnTo>
                  <a:pt x="621" y="839"/>
                </a:lnTo>
                <a:cubicBezTo>
                  <a:pt x="622" y="843"/>
                  <a:pt x="622" y="847"/>
                  <a:pt x="622" y="850"/>
                </a:cubicBezTo>
                <a:lnTo>
                  <a:pt x="622" y="853"/>
                </a:lnTo>
                <a:lnTo>
                  <a:pt x="622" y="845"/>
                </a:lnTo>
                <a:lnTo>
                  <a:pt x="622" y="848"/>
                </a:lnTo>
                <a:cubicBezTo>
                  <a:pt x="623" y="851"/>
                  <a:pt x="623" y="853"/>
                  <a:pt x="623" y="856"/>
                </a:cubicBezTo>
                <a:lnTo>
                  <a:pt x="623" y="858"/>
                </a:lnTo>
                <a:cubicBezTo>
                  <a:pt x="623" y="883"/>
                  <a:pt x="603" y="904"/>
                  <a:pt x="578" y="906"/>
                </a:cubicBezTo>
                <a:cubicBezTo>
                  <a:pt x="552" y="907"/>
                  <a:pt x="530" y="889"/>
                  <a:pt x="527" y="863"/>
                </a:cubicBezTo>
                <a:lnTo>
                  <a:pt x="527" y="858"/>
                </a:lnTo>
                <a:lnTo>
                  <a:pt x="526" y="853"/>
                </a:lnTo>
                <a:cubicBezTo>
                  <a:pt x="525" y="840"/>
                  <a:pt x="529" y="826"/>
                  <a:pt x="538" y="816"/>
                </a:cubicBezTo>
                <a:cubicBezTo>
                  <a:pt x="547" y="806"/>
                  <a:pt x="560" y="800"/>
                  <a:pt x="574" y="800"/>
                </a:cubicBezTo>
                <a:lnTo>
                  <a:pt x="575" y="800"/>
                </a:lnTo>
                <a:cubicBezTo>
                  <a:pt x="601" y="800"/>
                  <a:pt x="623" y="822"/>
                  <a:pt x="623" y="848"/>
                </a:cubicBezTo>
                <a:lnTo>
                  <a:pt x="623" y="853"/>
                </a:lnTo>
                <a:lnTo>
                  <a:pt x="623" y="858"/>
                </a:lnTo>
                <a:lnTo>
                  <a:pt x="527" y="858"/>
                </a:lnTo>
                <a:lnTo>
                  <a:pt x="527" y="856"/>
                </a:lnTo>
                <a:lnTo>
                  <a:pt x="527" y="858"/>
                </a:lnTo>
                <a:lnTo>
                  <a:pt x="526" y="848"/>
                </a:lnTo>
                <a:lnTo>
                  <a:pt x="526" y="845"/>
                </a:lnTo>
                <a:lnTo>
                  <a:pt x="526" y="843"/>
                </a:lnTo>
                <a:lnTo>
                  <a:pt x="614" y="870"/>
                </a:lnTo>
                <a:lnTo>
                  <a:pt x="613" y="872"/>
                </a:lnTo>
                <a:lnTo>
                  <a:pt x="618" y="864"/>
                </a:lnTo>
                <a:lnTo>
                  <a:pt x="616" y="867"/>
                </a:lnTo>
                <a:lnTo>
                  <a:pt x="620" y="853"/>
                </a:lnTo>
                <a:lnTo>
                  <a:pt x="619" y="858"/>
                </a:lnTo>
                <a:cubicBezTo>
                  <a:pt x="619" y="861"/>
                  <a:pt x="619" y="863"/>
                  <a:pt x="618" y="866"/>
                </a:cubicBezTo>
                <a:lnTo>
                  <a:pt x="617" y="870"/>
                </a:lnTo>
                <a:cubicBezTo>
                  <a:pt x="612" y="890"/>
                  <a:pt x="594" y="905"/>
                  <a:pt x="572" y="906"/>
                </a:cubicBezTo>
                <a:cubicBezTo>
                  <a:pt x="551" y="907"/>
                  <a:pt x="532" y="893"/>
                  <a:pt x="525" y="873"/>
                </a:cubicBezTo>
                <a:lnTo>
                  <a:pt x="524" y="872"/>
                </a:lnTo>
                <a:cubicBezTo>
                  <a:pt x="523" y="867"/>
                  <a:pt x="522" y="862"/>
                  <a:pt x="522" y="856"/>
                </a:cubicBezTo>
                <a:lnTo>
                  <a:pt x="522" y="853"/>
                </a:lnTo>
                <a:lnTo>
                  <a:pt x="522" y="850"/>
                </a:lnTo>
                <a:lnTo>
                  <a:pt x="524" y="865"/>
                </a:lnTo>
                <a:lnTo>
                  <a:pt x="524" y="864"/>
                </a:lnTo>
                <a:lnTo>
                  <a:pt x="617" y="848"/>
                </a:lnTo>
                <a:lnTo>
                  <a:pt x="617" y="850"/>
                </a:lnTo>
                <a:lnTo>
                  <a:pt x="617" y="853"/>
                </a:lnTo>
                <a:lnTo>
                  <a:pt x="521" y="853"/>
                </a:lnTo>
                <a:lnTo>
                  <a:pt x="521" y="851"/>
                </a:lnTo>
                <a:lnTo>
                  <a:pt x="521" y="848"/>
                </a:lnTo>
                <a:lnTo>
                  <a:pt x="554" y="894"/>
                </a:lnTo>
                <a:lnTo>
                  <a:pt x="553" y="894"/>
                </a:lnTo>
                <a:lnTo>
                  <a:pt x="589" y="891"/>
                </a:lnTo>
                <a:lnTo>
                  <a:pt x="588" y="891"/>
                </a:lnTo>
                <a:lnTo>
                  <a:pt x="615" y="848"/>
                </a:lnTo>
                <a:lnTo>
                  <a:pt x="615" y="848"/>
                </a:lnTo>
                <a:lnTo>
                  <a:pt x="615" y="852"/>
                </a:lnTo>
                <a:lnTo>
                  <a:pt x="520" y="864"/>
                </a:lnTo>
                <a:lnTo>
                  <a:pt x="520" y="863"/>
                </a:lnTo>
                <a:lnTo>
                  <a:pt x="519" y="857"/>
                </a:lnTo>
                <a:cubicBezTo>
                  <a:pt x="518" y="854"/>
                  <a:pt x="518" y="851"/>
                  <a:pt x="518" y="848"/>
                </a:cubicBezTo>
                <a:lnTo>
                  <a:pt x="518" y="845"/>
                </a:lnTo>
                <a:lnTo>
                  <a:pt x="520" y="860"/>
                </a:lnTo>
                <a:lnTo>
                  <a:pt x="520" y="859"/>
                </a:lnTo>
                <a:lnTo>
                  <a:pt x="613" y="843"/>
                </a:lnTo>
                <a:lnTo>
                  <a:pt x="613" y="845"/>
                </a:lnTo>
                <a:lnTo>
                  <a:pt x="613" y="853"/>
                </a:lnTo>
                <a:lnTo>
                  <a:pt x="613" y="860"/>
                </a:lnTo>
                <a:lnTo>
                  <a:pt x="612" y="864"/>
                </a:lnTo>
                <a:cubicBezTo>
                  <a:pt x="609" y="889"/>
                  <a:pt x="587" y="907"/>
                  <a:pt x="561" y="906"/>
                </a:cubicBezTo>
                <a:cubicBezTo>
                  <a:pt x="536" y="904"/>
                  <a:pt x="516" y="883"/>
                  <a:pt x="516" y="858"/>
                </a:cubicBezTo>
                <a:lnTo>
                  <a:pt x="516" y="856"/>
                </a:lnTo>
                <a:lnTo>
                  <a:pt x="517" y="848"/>
                </a:lnTo>
                <a:lnTo>
                  <a:pt x="517" y="848"/>
                </a:lnTo>
                <a:lnTo>
                  <a:pt x="517" y="843"/>
                </a:lnTo>
                <a:lnTo>
                  <a:pt x="613" y="843"/>
                </a:lnTo>
                <a:lnTo>
                  <a:pt x="613" y="845"/>
                </a:lnTo>
                <a:lnTo>
                  <a:pt x="613" y="848"/>
                </a:lnTo>
                <a:lnTo>
                  <a:pt x="613" y="852"/>
                </a:lnTo>
                <a:lnTo>
                  <a:pt x="613" y="857"/>
                </a:lnTo>
                <a:lnTo>
                  <a:pt x="613" y="861"/>
                </a:lnTo>
                <a:lnTo>
                  <a:pt x="613" y="862"/>
                </a:lnTo>
                <a:lnTo>
                  <a:pt x="517" y="862"/>
                </a:lnTo>
                <a:lnTo>
                  <a:pt x="517" y="859"/>
                </a:lnTo>
                <a:lnTo>
                  <a:pt x="517" y="853"/>
                </a:lnTo>
                <a:lnTo>
                  <a:pt x="517" y="847"/>
                </a:lnTo>
                <a:lnTo>
                  <a:pt x="517" y="843"/>
                </a:lnTo>
                <a:cubicBezTo>
                  <a:pt x="517" y="819"/>
                  <a:pt x="535" y="799"/>
                  <a:pt x="559" y="796"/>
                </a:cubicBezTo>
                <a:cubicBezTo>
                  <a:pt x="583" y="793"/>
                  <a:pt x="606" y="808"/>
                  <a:pt x="612" y="832"/>
                </a:cubicBezTo>
                <a:lnTo>
                  <a:pt x="612" y="834"/>
                </a:lnTo>
                <a:cubicBezTo>
                  <a:pt x="613" y="838"/>
                  <a:pt x="613" y="842"/>
                  <a:pt x="613" y="845"/>
                </a:cubicBezTo>
                <a:lnTo>
                  <a:pt x="613" y="850"/>
                </a:lnTo>
                <a:lnTo>
                  <a:pt x="613" y="855"/>
                </a:lnTo>
                <a:lnTo>
                  <a:pt x="613" y="858"/>
                </a:lnTo>
                <a:cubicBezTo>
                  <a:pt x="613" y="879"/>
                  <a:pt x="600" y="898"/>
                  <a:pt x="579" y="904"/>
                </a:cubicBezTo>
                <a:cubicBezTo>
                  <a:pt x="559" y="910"/>
                  <a:pt x="537" y="902"/>
                  <a:pt x="526" y="885"/>
                </a:cubicBezTo>
                <a:lnTo>
                  <a:pt x="525" y="883"/>
                </a:lnTo>
                <a:cubicBezTo>
                  <a:pt x="522" y="879"/>
                  <a:pt x="520" y="874"/>
                  <a:pt x="518" y="870"/>
                </a:cubicBezTo>
                <a:lnTo>
                  <a:pt x="517" y="866"/>
                </a:lnTo>
                <a:cubicBezTo>
                  <a:pt x="513" y="852"/>
                  <a:pt x="516" y="836"/>
                  <a:pt x="525" y="824"/>
                </a:cubicBezTo>
                <a:cubicBezTo>
                  <a:pt x="534" y="812"/>
                  <a:pt x="548" y="805"/>
                  <a:pt x="563" y="805"/>
                </a:cubicBezTo>
                <a:lnTo>
                  <a:pt x="564" y="805"/>
                </a:lnTo>
                <a:lnTo>
                  <a:pt x="564" y="901"/>
                </a:lnTo>
                <a:lnTo>
                  <a:pt x="563" y="901"/>
                </a:lnTo>
                <a:lnTo>
                  <a:pt x="606" y="874"/>
                </a:lnTo>
                <a:lnTo>
                  <a:pt x="602" y="881"/>
                </a:lnTo>
                <a:lnTo>
                  <a:pt x="600" y="886"/>
                </a:lnTo>
                <a:cubicBezTo>
                  <a:pt x="593" y="898"/>
                  <a:pt x="582" y="907"/>
                  <a:pt x="568" y="909"/>
                </a:cubicBezTo>
                <a:cubicBezTo>
                  <a:pt x="554" y="912"/>
                  <a:pt x="540" y="909"/>
                  <a:pt x="529" y="901"/>
                </a:cubicBezTo>
                <a:lnTo>
                  <a:pt x="527" y="899"/>
                </a:lnTo>
                <a:cubicBezTo>
                  <a:pt x="519" y="894"/>
                  <a:pt x="514" y="885"/>
                  <a:pt x="510" y="876"/>
                </a:cubicBezTo>
                <a:lnTo>
                  <a:pt x="509" y="873"/>
                </a:lnTo>
                <a:lnTo>
                  <a:pt x="555" y="906"/>
                </a:lnTo>
                <a:lnTo>
                  <a:pt x="554" y="906"/>
                </a:lnTo>
                <a:cubicBezTo>
                  <a:pt x="540" y="906"/>
                  <a:pt x="526" y="900"/>
                  <a:pt x="517" y="888"/>
                </a:cubicBezTo>
                <a:cubicBezTo>
                  <a:pt x="508" y="877"/>
                  <a:pt x="504" y="863"/>
                  <a:pt x="507" y="849"/>
                </a:cubicBezTo>
                <a:lnTo>
                  <a:pt x="508" y="844"/>
                </a:lnTo>
                <a:lnTo>
                  <a:pt x="507" y="853"/>
                </a:lnTo>
                <a:lnTo>
                  <a:pt x="507" y="850"/>
                </a:lnTo>
                <a:lnTo>
                  <a:pt x="509" y="865"/>
                </a:lnTo>
                <a:lnTo>
                  <a:pt x="509" y="864"/>
                </a:lnTo>
                <a:lnTo>
                  <a:pt x="602" y="843"/>
                </a:lnTo>
                <a:lnTo>
                  <a:pt x="603" y="848"/>
                </a:lnTo>
                <a:lnTo>
                  <a:pt x="603" y="854"/>
                </a:lnTo>
                <a:cubicBezTo>
                  <a:pt x="604" y="859"/>
                  <a:pt x="603" y="864"/>
                  <a:pt x="602" y="868"/>
                </a:cubicBezTo>
                <a:lnTo>
                  <a:pt x="601" y="873"/>
                </a:lnTo>
                <a:cubicBezTo>
                  <a:pt x="596" y="897"/>
                  <a:pt x="574" y="913"/>
                  <a:pt x="549" y="910"/>
                </a:cubicBezTo>
                <a:cubicBezTo>
                  <a:pt x="525" y="908"/>
                  <a:pt x="506" y="887"/>
                  <a:pt x="506" y="862"/>
                </a:cubicBezTo>
                <a:lnTo>
                  <a:pt x="506" y="860"/>
                </a:lnTo>
                <a:lnTo>
                  <a:pt x="507" y="870"/>
                </a:lnTo>
                <a:lnTo>
                  <a:pt x="507" y="867"/>
                </a:lnTo>
                <a:lnTo>
                  <a:pt x="554" y="906"/>
                </a:lnTo>
                <a:lnTo>
                  <a:pt x="553" y="906"/>
                </a:lnTo>
                <a:lnTo>
                  <a:pt x="552" y="906"/>
                </a:lnTo>
                <a:lnTo>
                  <a:pt x="600" y="866"/>
                </a:lnTo>
                <a:lnTo>
                  <a:pt x="599" y="869"/>
                </a:lnTo>
                <a:cubicBezTo>
                  <a:pt x="599" y="871"/>
                  <a:pt x="598" y="874"/>
                  <a:pt x="598" y="876"/>
                </a:cubicBezTo>
                <a:lnTo>
                  <a:pt x="597" y="878"/>
                </a:lnTo>
                <a:cubicBezTo>
                  <a:pt x="590" y="900"/>
                  <a:pt x="567" y="914"/>
                  <a:pt x="544" y="910"/>
                </a:cubicBezTo>
                <a:cubicBezTo>
                  <a:pt x="521" y="906"/>
                  <a:pt x="503" y="886"/>
                  <a:pt x="503" y="862"/>
                </a:cubicBezTo>
                <a:lnTo>
                  <a:pt x="504" y="865"/>
                </a:lnTo>
                <a:lnTo>
                  <a:pt x="503" y="860"/>
                </a:lnTo>
                <a:lnTo>
                  <a:pt x="504" y="862"/>
                </a:lnTo>
                <a:lnTo>
                  <a:pt x="503" y="860"/>
                </a:lnTo>
                <a:lnTo>
                  <a:pt x="598" y="848"/>
                </a:lnTo>
                <a:lnTo>
                  <a:pt x="598" y="846"/>
                </a:lnTo>
                <a:lnTo>
                  <a:pt x="598" y="855"/>
                </a:lnTo>
                <a:lnTo>
                  <a:pt x="598" y="860"/>
                </a:lnTo>
                <a:lnTo>
                  <a:pt x="598" y="862"/>
                </a:lnTo>
                <a:lnTo>
                  <a:pt x="502" y="862"/>
                </a:lnTo>
                <a:lnTo>
                  <a:pt x="502" y="861"/>
                </a:lnTo>
                <a:lnTo>
                  <a:pt x="503" y="868"/>
                </a:lnTo>
                <a:lnTo>
                  <a:pt x="502" y="865"/>
                </a:lnTo>
                <a:lnTo>
                  <a:pt x="502" y="861"/>
                </a:lnTo>
                <a:cubicBezTo>
                  <a:pt x="502" y="859"/>
                  <a:pt x="501" y="857"/>
                  <a:pt x="501" y="854"/>
                </a:cubicBezTo>
                <a:lnTo>
                  <a:pt x="501" y="853"/>
                </a:lnTo>
                <a:cubicBezTo>
                  <a:pt x="501" y="828"/>
                  <a:pt x="520" y="808"/>
                  <a:pt x="545" y="805"/>
                </a:cubicBezTo>
                <a:cubicBezTo>
                  <a:pt x="569" y="803"/>
                  <a:pt x="592" y="819"/>
                  <a:pt x="597" y="844"/>
                </a:cubicBezTo>
                <a:lnTo>
                  <a:pt x="598" y="850"/>
                </a:lnTo>
                <a:lnTo>
                  <a:pt x="598" y="855"/>
                </a:lnTo>
                <a:lnTo>
                  <a:pt x="599" y="864"/>
                </a:lnTo>
                <a:lnTo>
                  <a:pt x="599" y="867"/>
                </a:lnTo>
                <a:cubicBezTo>
                  <a:pt x="599" y="891"/>
                  <a:pt x="582" y="911"/>
                  <a:pt x="559" y="915"/>
                </a:cubicBezTo>
                <a:cubicBezTo>
                  <a:pt x="535" y="919"/>
                  <a:pt x="513" y="905"/>
                  <a:pt x="505" y="883"/>
                </a:cubicBezTo>
                <a:lnTo>
                  <a:pt x="504" y="879"/>
                </a:lnTo>
                <a:lnTo>
                  <a:pt x="503" y="876"/>
                </a:lnTo>
                <a:cubicBezTo>
                  <a:pt x="502" y="871"/>
                  <a:pt x="501" y="867"/>
                  <a:pt x="501" y="862"/>
                </a:cubicBezTo>
                <a:lnTo>
                  <a:pt x="501" y="860"/>
                </a:lnTo>
                <a:lnTo>
                  <a:pt x="501" y="858"/>
                </a:lnTo>
                <a:lnTo>
                  <a:pt x="549" y="906"/>
                </a:lnTo>
                <a:lnTo>
                  <a:pt x="549" y="906"/>
                </a:lnTo>
                <a:lnTo>
                  <a:pt x="597" y="858"/>
                </a:lnTo>
                <a:lnTo>
                  <a:pt x="597" y="863"/>
                </a:lnTo>
                <a:lnTo>
                  <a:pt x="597" y="867"/>
                </a:lnTo>
                <a:cubicBezTo>
                  <a:pt x="597" y="890"/>
                  <a:pt x="582" y="909"/>
                  <a:pt x="560" y="914"/>
                </a:cubicBezTo>
                <a:cubicBezTo>
                  <a:pt x="538" y="919"/>
                  <a:pt x="516" y="909"/>
                  <a:pt x="506" y="889"/>
                </a:cubicBezTo>
                <a:lnTo>
                  <a:pt x="502" y="880"/>
                </a:lnTo>
                <a:lnTo>
                  <a:pt x="500" y="874"/>
                </a:lnTo>
                <a:lnTo>
                  <a:pt x="545" y="906"/>
                </a:lnTo>
                <a:lnTo>
                  <a:pt x="544" y="906"/>
                </a:lnTo>
                <a:lnTo>
                  <a:pt x="590" y="871"/>
                </a:lnTo>
                <a:lnTo>
                  <a:pt x="589" y="875"/>
                </a:lnTo>
                <a:lnTo>
                  <a:pt x="588" y="879"/>
                </a:lnTo>
                <a:cubicBezTo>
                  <a:pt x="583" y="900"/>
                  <a:pt x="565" y="915"/>
                  <a:pt x="543" y="915"/>
                </a:cubicBezTo>
                <a:cubicBezTo>
                  <a:pt x="522" y="916"/>
                  <a:pt x="503" y="903"/>
                  <a:pt x="496" y="883"/>
                </a:cubicBezTo>
                <a:lnTo>
                  <a:pt x="495" y="881"/>
                </a:lnTo>
                <a:lnTo>
                  <a:pt x="494" y="878"/>
                </a:lnTo>
                <a:cubicBezTo>
                  <a:pt x="494" y="875"/>
                  <a:pt x="493" y="873"/>
                  <a:pt x="492" y="870"/>
                </a:cubicBezTo>
                <a:lnTo>
                  <a:pt x="492" y="866"/>
                </a:lnTo>
                <a:cubicBezTo>
                  <a:pt x="492" y="864"/>
                  <a:pt x="491" y="862"/>
                  <a:pt x="491" y="859"/>
                </a:cubicBezTo>
                <a:lnTo>
                  <a:pt x="491" y="858"/>
                </a:lnTo>
                <a:lnTo>
                  <a:pt x="586" y="870"/>
                </a:lnTo>
                <a:lnTo>
                  <a:pt x="586" y="872"/>
                </a:lnTo>
                <a:lnTo>
                  <a:pt x="587" y="860"/>
                </a:lnTo>
                <a:lnTo>
                  <a:pt x="587" y="862"/>
                </a:lnTo>
                <a:lnTo>
                  <a:pt x="498" y="838"/>
                </a:lnTo>
                <a:lnTo>
                  <a:pt x="502" y="831"/>
                </a:lnTo>
                <a:lnTo>
                  <a:pt x="504" y="829"/>
                </a:lnTo>
                <a:cubicBezTo>
                  <a:pt x="516" y="813"/>
                  <a:pt x="538" y="806"/>
                  <a:pt x="557" y="812"/>
                </a:cubicBezTo>
                <a:cubicBezTo>
                  <a:pt x="577" y="819"/>
                  <a:pt x="590" y="837"/>
                  <a:pt x="590" y="858"/>
                </a:cubicBezTo>
                <a:lnTo>
                  <a:pt x="590" y="862"/>
                </a:lnTo>
                <a:lnTo>
                  <a:pt x="590" y="867"/>
                </a:lnTo>
                <a:lnTo>
                  <a:pt x="494" y="867"/>
                </a:lnTo>
                <a:lnTo>
                  <a:pt x="494" y="865"/>
                </a:lnTo>
                <a:lnTo>
                  <a:pt x="494" y="862"/>
                </a:lnTo>
                <a:lnTo>
                  <a:pt x="589" y="872"/>
                </a:lnTo>
                <a:lnTo>
                  <a:pt x="589" y="874"/>
                </a:lnTo>
                <a:lnTo>
                  <a:pt x="589" y="865"/>
                </a:lnTo>
                <a:lnTo>
                  <a:pt x="589" y="867"/>
                </a:lnTo>
                <a:cubicBezTo>
                  <a:pt x="589" y="892"/>
                  <a:pt x="571" y="913"/>
                  <a:pt x="546" y="915"/>
                </a:cubicBezTo>
                <a:cubicBezTo>
                  <a:pt x="522" y="918"/>
                  <a:pt x="499" y="901"/>
                  <a:pt x="494" y="877"/>
                </a:cubicBezTo>
                <a:lnTo>
                  <a:pt x="494" y="874"/>
                </a:lnTo>
                <a:lnTo>
                  <a:pt x="493" y="872"/>
                </a:lnTo>
                <a:lnTo>
                  <a:pt x="588" y="862"/>
                </a:lnTo>
                <a:lnTo>
                  <a:pt x="588" y="865"/>
                </a:lnTo>
                <a:lnTo>
                  <a:pt x="588" y="867"/>
                </a:lnTo>
                <a:cubicBezTo>
                  <a:pt x="588" y="888"/>
                  <a:pt x="575" y="906"/>
                  <a:pt x="556" y="913"/>
                </a:cubicBezTo>
                <a:cubicBezTo>
                  <a:pt x="536" y="920"/>
                  <a:pt x="514" y="913"/>
                  <a:pt x="502" y="896"/>
                </a:cubicBezTo>
                <a:lnTo>
                  <a:pt x="499" y="892"/>
                </a:lnTo>
                <a:lnTo>
                  <a:pt x="497" y="889"/>
                </a:lnTo>
                <a:lnTo>
                  <a:pt x="537" y="910"/>
                </a:lnTo>
                <a:lnTo>
                  <a:pt x="536" y="910"/>
                </a:lnTo>
                <a:lnTo>
                  <a:pt x="584" y="867"/>
                </a:lnTo>
                <a:lnTo>
                  <a:pt x="584" y="872"/>
                </a:lnTo>
                <a:cubicBezTo>
                  <a:pt x="581" y="897"/>
                  <a:pt x="561" y="915"/>
                  <a:pt x="536" y="915"/>
                </a:cubicBezTo>
                <a:lnTo>
                  <a:pt x="535" y="915"/>
                </a:lnTo>
                <a:cubicBezTo>
                  <a:pt x="521" y="915"/>
                  <a:pt x="507" y="909"/>
                  <a:pt x="498" y="898"/>
                </a:cubicBezTo>
                <a:cubicBezTo>
                  <a:pt x="489" y="886"/>
                  <a:pt x="485" y="871"/>
                  <a:pt x="489" y="857"/>
                </a:cubicBezTo>
                <a:lnTo>
                  <a:pt x="489" y="854"/>
                </a:lnTo>
                <a:lnTo>
                  <a:pt x="490" y="849"/>
                </a:lnTo>
                <a:cubicBezTo>
                  <a:pt x="495" y="826"/>
                  <a:pt x="515" y="810"/>
                  <a:pt x="537" y="810"/>
                </a:cubicBezTo>
                <a:lnTo>
                  <a:pt x="539" y="810"/>
                </a:lnTo>
                <a:lnTo>
                  <a:pt x="541" y="810"/>
                </a:lnTo>
                <a:cubicBezTo>
                  <a:pt x="567" y="810"/>
                  <a:pt x="589" y="831"/>
                  <a:pt x="589" y="858"/>
                </a:cubicBezTo>
                <a:lnTo>
                  <a:pt x="589" y="862"/>
                </a:lnTo>
                <a:lnTo>
                  <a:pt x="589" y="873"/>
                </a:lnTo>
                <a:lnTo>
                  <a:pt x="588" y="877"/>
                </a:lnTo>
                <a:cubicBezTo>
                  <a:pt x="585" y="903"/>
                  <a:pt x="563" y="921"/>
                  <a:pt x="538" y="920"/>
                </a:cubicBezTo>
                <a:cubicBezTo>
                  <a:pt x="512" y="918"/>
                  <a:pt x="492" y="897"/>
                  <a:pt x="492" y="872"/>
                </a:cubicBezTo>
                <a:lnTo>
                  <a:pt x="492" y="870"/>
                </a:lnTo>
                <a:lnTo>
                  <a:pt x="493" y="878"/>
                </a:lnTo>
                <a:lnTo>
                  <a:pt x="492" y="872"/>
                </a:lnTo>
                <a:lnTo>
                  <a:pt x="492" y="867"/>
                </a:lnTo>
                <a:lnTo>
                  <a:pt x="539" y="910"/>
                </a:lnTo>
                <a:lnTo>
                  <a:pt x="534" y="910"/>
                </a:lnTo>
                <a:lnTo>
                  <a:pt x="577" y="884"/>
                </a:lnTo>
                <a:lnTo>
                  <a:pt x="575" y="887"/>
                </a:lnTo>
                <a:lnTo>
                  <a:pt x="574" y="889"/>
                </a:lnTo>
                <a:cubicBezTo>
                  <a:pt x="564" y="909"/>
                  <a:pt x="542" y="919"/>
                  <a:pt x="520" y="914"/>
                </a:cubicBezTo>
                <a:cubicBezTo>
                  <a:pt x="499" y="909"/>
                  <a:pt x="483" y="890"/>
                  <a:pt x="483" y="867"/>
                </a:cubicBezTo>
                <a:lnTo>
                  <a:pt x="484" y="868"/>
                </a:lnTo>
                <a:lnTo>
                  <a:pt x="483" y="863"/>
                </a:lnTo>
                <a:lnTo>
                  <a:pt x="531" y="906"/>
                </a:lnTo>
                <a:lnTo>
                  <a:pt x="529" y="906"/>
                </a:lnTo>
                <a:lnTo>
                  <a:pt x="577" y="863"/>
                </a:lnTo>
                <a:lnTo>
                  <a:pt x="577" y="866"/>
                </a:lnTo>
                <a:lnTo>
                  <a:pt x="576" y="876"/>
                </a:lnTo>
                <a:lnTo>
                  <a:pt x="575" y="879"/>
                </a:lnTo>
                <a:cubicBezTo>
                  <a:pt x="574" y="889"/>
                  <a:pt x="569" y="898"/>
                  <a:pt x="562" y="905"/>
                </a:cubicBezTo>
                <a:lnTo>
                  <a:pt x="561" y="906"/>
                </a:lnTo>
                <a:cubicBezTo>
                  <a:pt x="549" y="918"/>
                  <a:pt x="531" y="923"/>
                  <a:pt x="514" y="918"/>
                </a:cubicBezTo>
                <a:cubicBezTo>
                  <a:pt x="497" y="913"/>
                  <a:pt x="484" y="899"/>
                  <a:pt x="480" y="881"/>
                </a:cubicBezTo>
                <a:lnTo>
                  <a:pt x="479" y="875"/>
                </a:lnTo>
                <a:lnTo>
                  <a:pt x="479" y="870"/>
                </a:lnTo>
                <a:lnTo>
                  <a:pt x="479" y="870"/>
                </a:lnTo>
                <a:lnTo>
                  <a:pt x="478" y="867"/>
                </a:lnTo>
                <a:lnTo>
                  <a:pt x="568" y="879"/>
                </a:lnTo>
                <a:lnTo>
                  <a:pt x="568" y="880"/>
                </a:lnTo>
                <a:lnTo>
                  <a:pt x="573" y="859"/>
                </a:lnTo>
                <a:lnTo>
                  <a:pt x="573" y="862"/>
                </a:lnTo>
                <a:cubicBezTo>
                  <a:pt x="573" y="865"/>
                  <a:pt x="573" y="867"/>
                  <a:pt x="572" y="869"/>
                </a:cubicBezTo>
                <a:lnTo>
                  <a:pt x="572" y="873"/>
                </a:lnTo>
                <a:lnTo>
                  <a:pt x="572" y="866"/>
                </a:lnTo>
                <a:lnTo>
                  <a:pt x="572" y="867"/>
                </a:lnTo>
                <a:cubicBezTo>
                  <a:pt x="572" y="893"/>
                  <a:pt x="553" y="914"/>
                  <a:pt x="527" y="915"/>
                </a:cubicBezTo>
                <a:cubicBezTo>
                  <a:pt x="502" y="917"/>
                  <a:pt x="480" y="899"/>
                  <a:pt x="477" y="873"/>
                </a:cubicBezTo>
                <a:lnTo>
                  <a:pt x="476" y="868"/>
                </a:lnTo>
                <a:lnTo>
                  <a:pt x="476" y="862"/>
                </a:lnTo>
                <a:lnTo>
                  <a:pt x="523" y="906"/>
                </a:lnTo>
                <a:lnTo>
                  <a:pt x="522" y="906"/>
                </a:lnTo>
                <a:lnTo>
                  <a:pt x="570" y="858"/>
                </a:lnTo>
                <a:lnTo>
                  <a:pt x="570" y="862"/>
                </a:lnTo>
                <a:lnTo>
                  <a:pt x="570" y="869"/>
                </a:lnTo>
                <a:lnTo>
                  <a:pt x="570" y="874"/>
                </a:lnTo>
                <a:lnTo>
                  <a:pt x="570" y="877"/>
                </a:lnTo>
                <a:lnTo>
                  <a:pt x="474" y="870"/>
                </a:lnTo>
                <a:lnTo>
                  <a:pt x="475" y="870"/>
                </a:lnTo>
                <a:lnTo>
                  <a:pt x="475" y="860"/>
                </a:lnTo>
                <a:lnTo>
                  <a:pt x="476" y="853"/>
                </a:lnTo>
                <a:lnTo>
                  <a:pt x="477" y="848"/>
                </a:lnTo>
                <a:cubicBezTo>
                  <a:pt x="479" y="830"/>
                  <a:pt x="491" y="814"/>
                  <a:pt x="508" y="808"/>
                </a:cubicBezTo>
                <a:cubicBezTo>
                  <a:pt x="526" y="802"/>
                  <a:pt x="545" y="806"/>
                  <a:pt x="558" y="819"/>
                </a:cubicBezTo>
                <a:lnTo>
                  <a:pt x="559" y="820"/>
                </a:lnTo>
                <a:cubicBezTo>
                  <a:pt x="567" y="827"/>
                  <a:pt x="571" y="837"/>
                  <a:pt x="573" y="848"/>
                </a:cubicBezTo>
                <a:lnTo>
                  <a:pt x="573" y="855"/>
                </a:lnTo>
                <a:lnTo>
                  <a:pt x="574" y="862"/>
                </a:lnTo>
                <a:lnTo>
                  <a:pt x="574" y="868"/>
                </a:lnTo>
                <a:cubicBezTo>
                  <a:pt x="576" y="892"/>
                  <a:pt x="560" y="914"/>
                  <a:pt x="536" y="919"/>
                </a:cubicBezTo>
                <a:cubicBezTo>
                  <a:pt x="512" y="924"/>
                  <a:pt x="489" y="910"/>
                  <a:pt x="481" y="887"/>
                </a:cubicBezTo>
                <a:lnTo>
                  <a:pt x="480" y="886"/>
                </a:lnTo>
                <a:lnTo>
                  <a:pt x="479" y="883"/>
                </a:lnTo>
                <a:lnTo>
                  <a:pt x="525" y="915"/>
                </a:lnTo>
                <a:lnTo>
                  <a:pt x="524" y="915"/>
                </a:lnTo>
                <a:cubicBezTo>
                  <a:pt x="505" y="915"/>
                  <a:pt x="488" y="904"/>
                  <a:pt x="481" y="887"/>
                </a:cubicBezTo>
                <a:lnTo>
                  <a:pt x="478" y="881"/>
                </a:lnTo>
                <a:lnTo>
                  <a:pt x="476" y="876"/>
                </a:lnTo>
                <a:lnTo>
                  <a:pt x="520" y="906"/>
                </a:lnTo>
                <a:lnTo>
                  <a:pt x="518" y="906"/>
                </a:lnTo>
                <a:lnTo>
                  <a:pt x="566" y="863"/>
                </a:lnTo>
                <a:lnTo>
                  <a:pt x="565" y="868"/>
                </a:lnTo>
                <a:lnTo>
                  <a:pt x="565" y="873"/>
                </a:lnTo>
                <a:cubicBezTo>
                  <a:pt x="562" y="896"/>
                  <a:pt x="543" y="914"/>
                  <a:pt x="519" y="915"/>
                </a:cubicBezTo>
                <a:cubicBezTo>
                  <a:pt x="495" y="916"/>
                  <a:pt x="475" y="900"/>
                  <a:pt x="470" y="877"/>
                </a:cubicBezTo>
                <a:lnTo>
                  <a:pt x="469" y="874"/>
                </a:lnTo>
                <a:cubicBezTo>
                  <a:pt x="469" y="871"/>
                  <a:pt x="468" y="868"/>
                  <a:pt x="468" y="865"/>
                </a:cubicBezTo>
                <a:lnTo>
                  <a:pt x="468" y="862"/>
                </a:lnTo>
                <a:lnTo>
                  <a:pt x="564" y="862"/>
                </a:lnTo>
                <a:lnTo>
                  <a:pt x="564" y="867"/>
                </a:lnTo>
                <a:lnTo>
                  <a:pt x="564" y="872"/>
                </a:lnTo>
                <a:lnTo>
                  <a:pt x="471" y="857"/>
                </a:lnTo>
                <a:lnTo>
                  <a:pt x="471" y="855"/>
                </a:lnTo>
                <a:lnTo>
                  <a:pt x="469" y="870"/>
                </a:lnTo>
                <a:lnTo>
                  <a:pt x="469" y="872"/>
                </a:lnTo>
                <a:lnTo>
                  <a:pt x="469" y="867"/>
                </a:lnTo>
                <a:lnTo>
                  <a:pt x="516" y="910"/>
                </a:lnTo>
                <a:lnTo>
                  <a:pt x="516" y="910"/>
                </a:lnTo>
                <a:lnTo>
                  <a:pt x="562" y="878"/>
                </a:lnTo>
                <a:lnTo>
                  <a:pt x="562" y="877"/>
                </a:lnTo>
                <a:lnTo>
                  <a:pt x="561" y="879"/>
                </a:lnTo>
                <a:cubicBezTo>
                  <a:pt x="555" y="903"/>
                  <a:pt x="533" y="918"/>
                  <a:pt x="509" y="915"/>
                </a:cubicBezTo>
                <a:cubicBezTo>
                  <a:pt x="485" y="912"/>
                  <a:pt x="466" y="892"/>
                  <a:pt x="466" y="867"/>
                </a:cubicBezTo>
                <a:lnTo>
                  <a:pt x="466" y="865"/>
                </a:lnTo>
                <a:lnTo>
                  <a:pt x="466" y="862"/>
                </a:lnTo>
                <a:lnTo>
                  <a:pt x="466" y="858"/>
                </a:lnTo>
                <a:lnTo>
                  <a:pt x="466" y="858"/>
                </a:lnTo>
                <a:lnTo>
                  <a:pt x="562" y="858"/>
                </a:lnTo>
                <a:lnTo>
                  <a:pt x="562" y="861"/>
                </a:lnTo>
                <a:cubicBezTo>
                  <a:pt x="562" y="864"/>
                  <a:pt x="562" y="866"/>
                  <a:pt x="562" y="869"/>
                </a:cubicBezTo>
                <a:lnTo>
                  <a:pt x="561" y="872"/>
                </a:lnTo>
                <a:lnTo>
                  <a:pt x="560" y="882"/>
                </a:lnTo>
                <a:lnTo>
                  <a:pt x="560" y="885"/>
                </a:lnTo>
                <a:cubicBezTo>
                  <a:pt x="556" y="909"/>
                  <a:pt x="533" y="927"/>
                  <a:pt x="509" y="925"/>
                </a:cubicBezTo>
                <a:cubicBezTo>
                  <a:pt x="484" y="923"/>
                  <a:pt x="464" y="902"/>
                  <a:pt x="464" y="877"/>
                </a:cubicBezTo>
                <a:lnTo>
                  <a:pt x="464" y="874"/>
                </a:lnTo>
                <a:lnTo>
                  <a:pt x="464" y="867"/>
                </a:lnTo>
                <a:lnTo>
                  <a:pt x="464" y="861"/>
                </a:lnTo>
                <a:lnTo>
                  <a:pt x="464" y="858"/>
                </a:lnTo>
                <a:cubicBezTo>
                  <a:pt x="464" y="833"/>
                  <a:pt x="484" y="812"/>
                  <a:pt x="509" y="810"/>
                </a:cubicBezTo>
                <a:cubicBezTo>
                  <a:pt x="533" y="808"/>
                  <a:pt x="556" y="825"/>
                  <a:pt x="560" y="850"/>
                </a:cubicBezTo>
                <a:lnTo>
                  <a:pt x="560" y="853"/>
                </a:lnTo>
                <a:cubicBezTo>
                  <a:pt x="561" y="856"/>
                  <a:pt x="561" y="858"/>
                  <a:pt x="561" y="861"/>
                </a:cubicBezTo>
                <a:lnTo>
                  <a:pt x="561" y="867"/>
                </a:lnTo>
                <a:lnTo>
                  <a:pt x="561" y="873"/>
                </a:lnTo>
                <a:lnTo>
                  <a:pt x="561" y="877"/>
                </a:lnTo>
                <a:lnTo>
                  <a:pt x="465" y="877"/>
                </a:lnTo>
                <a:lnTo>
                  <a:pt x="465" y="876"/>
                </a:lnTo>
                <a:lnTo>
                  <a:pt x="466" y="884"/>
                </a:lnTo>
                <a:lnTo>
                  <a:pt x="465" y="880"/>
                </a:lnTo>
                <a:lnTo>
                  <a:pt x="464" y="876"/>
                </a:lnTo>
                <a:cubicBezTo>
                  <a:pt x="464" y="874"/>
                  <a:pt x="464" y="872"/>
                  <a:pt x="464" y="869"/>
                </a:cubicBezTo>
                <a:lnTo>
                  <a:pt x="464" y="867"/>
                </a:lnTo>
                <a:lnTo>
                  <a:pt x="559" y="877"/>
                </a:lnTo>
                <a:lnTo>
                  <a:pt x="559" y="879"/>
                </a:lnTo>
                <a:lnTo>
                  <a:pt x="559" y="870"/>
                </a:lnTo>
                <a:lnTo>
                  <a:pt x="559" y="872"/>
                </a:lnTo>
                <a:lnTo>
                  <a:pt x="463" y="872"/>
                </a:lnTo>
                <a:lnTo>
                  <a:pt x="463" y="870"/>
                </a:lnTo>
                <a:cubicBezTo>
                  <a:pt x="463" y="868"/>
                  <a:pt x="464" y="866"/>
                  <a:pt x="464" y="864"/>
                </a:cubicBezTo>
                <a:lnTo>
                  <a:pt x="464" y="860"/>
                </a:lnTo>
                <a:lnTo>
                  <a:pt x="464" y="867"/>
                </a:lnTo>
                <a:lnTo>
                  <a:pt x="464" y="864"/>
                </a:lnTo>
                <a:cubicBezTo>
                  <a:pt x="464" y="859"/>
                  <a:pt x="465" y="854"/>
                  <a:pt x="466" y="849"/>
                </a:cubicBezTo>
                <a:lnTo>
                  <a:pt x="467" y="847"/>
                </a:lnTo>
                <a:cubicBezTo>
                  <a:pt x="474" y="825"/>
                  <a:pt x="497" y="811"/>
                  <a:pt x="520" y="815"/>
                </a:cubicBezTo>
                <a:cubicBezTo>
                  <a:pt x="543" y="819"/>
                  <a:pt x="560" y="839"/>
                  <a:pt x="560" y="862"/>
                </a:cubicBezTo>
                <a:lnTo>
                  <a:pt x="560" y="864"/>
                </a:lnTo>
                <a:cubicBezTo>
                  <a:pt x="560" y="867"/>
                  <a:pt x="560" y="869"/>
                  <a:pt x="560" y="872"/>
                </a:cubicBezTo>
                <a:lnTo>
                  <a:pt x="559" y="875"/>
                </a:lnTo>
                <a:lnTo>
                  <a:pt x="560" y="867"/>
                </a:lnTo>
                <a:lnTo>
                  <a:pt x="560" y="870"/>
                </a:lnTo>
                <a:lnTo>
                  <a:pt x="560" y="872"/>
                </a:lnTo>
                <a:lnTo>
                  <a:pt x="478" y="838"/>
                </a:lnTo>
                <a:lnTo>
                  <a:pt x="480" y="837"/>
                </a:lnTo>
                <a:lnTo>
                  <a:pt x="471" y="849"/>
                </a:lnTo>
                <a:lnTo>
                  <a:pt x="472" y="846"/>
                </a:lnTo>
                <a:cubicBezTo>
                  <a:pt x="480" y="830"/>
                  <a:pt x="497" y="819"/>
                  <a:pt x="515" y="819"/>
                </a:cubicBezTo>
                <a:lnTo>
                  <a:pt x="517" y="819"/>
                </a:lnTo>
                <a:cubicBezTo>
                  <a:pt x="531" y="819"/>
                  <a:pt x="545" y="826"/>
                  <a:pt x="554" y="837"/>
                </a:cubicBezTo>
                <a:cubicBezTo>
                  <a:pt x="563" y="848"/>
                  <a:pt x="567" y="863"/>
                  <a:pt x="564" y="877"/>
                </a:cubicBezTo>
                <a:lnTo>
                  <a:pt x="564" y="879"/>
                </a:lnTo>
                <a:cubicBezTo>
                  <a:pt x="563" y="884"/>
                  <a:pt x="561" y="888"/>
                  <a:pt x="559" y="891"/>
                </a:cubicBezTo>
                <a:lnTo>
                  <a:pt x="558" y="893"/>
                </a:lnTo>
                <a:lnTo>
                  <a:pt x="515" y="824"/>
                </a:lnTo>
                <a:lnTo>
                  <a:pt x="516" y="824"/>
                </a:lnTo>
                <a:lnTo>
                  <a:pt x="472" y="890"/>
                </a:lnTo>
                <a:lnTo>
                  <a:pt x="473" y="891"/>
                </a:lnTo>
                <a:lnTo>
                  <a:pt x="472" y="889"/>
                </a:lnTo>
                <a:lnTo>
                  <a:pt x="548" y="901"/>
                </a:lnTo>
                <a:lnTo>
                  <a:pt x="547" y="903"/>
                </a:lnTo>
                <a:lnTo>
                  <a:pt x="556" y="890"/>
                </a:lnTo>
                <a:lnTo>
                  <a:pt x="554" y="893"/>
                </a:lnTo>
                <a:lnTo>
                  <a:pt x="553" y="896"/>
                </a:lnTo>
                <a:cubicBezTo>
                  <a:pt x="552" y="899"/>
                  <a:pt x="550" y="901"/>
                  <a:pt x="548" y="904"/>
                </a:cubicBezTo>
                <a:lnTo>
                  <a:pt x="547" y="906"/>
                </a:lnTo>
                <a:cubicBezTo>
                  <a:pt x="534" y="922"/>
                  <a:pt x="513" y="929"/>
                  <a:pt x="493" y="923"/>
                </a:cubicBezTo>
                <a:cubicBezTo>
                  <a:pt x="474" y="916"/>
                  <a:pt x="460" y="898"/>
                  <a:pt x="460" y="877"/>
                </a:cubicBezTo>
                <a:lnTo>
                  <a:pt x="460" y="875"/>
                </a:lnTo>
                <a:lnTo>
                  <a:pt x="460" y="872"/>
                </a:lnTo>
                <a:lnTo>
                  <a:pt x="508" y="920"/>
                </a:lnTo>
                <a:lnTo>
                  <a:pt x="507" y="920"/>
                </a:lnTo>
                <a:lnTo>
                  <a:pt x="553" y="887"/>
                </a:lnTo>
                <a:lnTo>
                  <a:pt x="552" y="890"/>
                </a:lnTo>
                <a:cubicBezTo>
                  <a:pt x="551" y="892"/>
                  <a:pt x="550" y="894"/>
                  <a:pt x="549" y="896"/>
                </a:cubicBezTo>
                <a:lnTo>
                  <a:pt x="548" y="898"/>
                </a:lnTo>
                <a:cubicBezTo>
                  <a:pt x="539" y="917"/>
                  <a:pt x="519" y="927"/>
                  <a:pt x="499" y="925"/>
                </a:cubicBezTo>
                <a:cubicBezTo>
                  <a:pt x="478" y="922"/>
                  <a:pt x="462" y="906"/>
                  <a:pt x="458" y="886"/>
                </a:cubicBezTo>
                <a:lnTo>
                  <a:pt x="457" y="884"/>
                </a:lnTo>
                <a:lnTo>
                  <a:pt x="460" y="892"/>
                </a:lnTo>
                <a:lnTo>
                  <a:pt x="459" y="890"/>
                </a:lnTo>
                <a:lnTo>
                  <a:pt x="546" y="893"/>
                </a:lnTo>
                <a:lnTo>
                  <a:pt x="545" y="895"/>
                </a:lnTo>
                <a:lnTo>
                  <a:pt x="548" y="889"/>
                </a:lnTo>
                <a:lnTo>
                  <a:pt x="547" y="892"/>
                </a:lnTo>
                <a:cubicBezTo>
                  <a:pt x="540" y="912"/>
                  <a:pt x="522" y="925"/>
                  <a:pt x="501" y="925"/>
                </a:cubicBezTo>
                <a:lnTo>
                  <a:pt x="500" y="925"/>
                </a:lnTo>
                <a:lnTo>
                  <a:pt x="497" y="925"/>
                </a:lnTo>
                <a:lnTo>
                  <a:pt x="545" y="886"/>
                </a:lnTo>
                <a:lnTo>
                  <a:pt x="544" y="889"/>
                </a:lnTo>
                <a:cubicBezTo>
                  <a:pt x="543" y="893"/>
                  <a:pt x="542" y="897"/>
                  <a:pt x="540" y="901"/>
                </a:cubicBezTo>
                <a:lnTo>
                  <a:pt x="539" y="903"/>
                </a:lnTo>
                <a:cubicBezTo>
                  <a:pt x="532" y="917"/>
                  <a:pt x="519" y="926"/>
                  <a:pt x="504" y="929"/>
                </a:cubicBezTo>
                <a:cubicBezTo>
                  <a:pt x="488" y="931"/>
                  <a:pt x="473" y="926"/>
                  <a:pt x="462" y="915"/>
                </a:cubicBezTo>
                <a:lnTo>
                  <a:pt x="461" y="914"/>
                </a:lnTo>
                <a:cubicBezTo>
                  <a:pt x="457" y="910"/>
                  <a:pt x="454" y="906"/>
                  <a:pt x="452" y="901"/>
                </a:cubicBezTo>
                <a:lnTo>
                  <a:pt x="450" y="898"/>
                </a:lnTo>
                <a:cubicBezTo>
                  <a:pt x="447" y="892"/>
                  <a:pt x="445" y="884"/>
                  <a:pt x="445" y="877"/>
                </a:cubicBezTo>
                <a:lnTo>
                  <a:pt x="445" y="872"/>
                </a:lnTo>
                <a:cubicBezTo>
                  <a:pt x="445" y="845"/>
                  <a:pt x="466" y="824"/>
                  <a:pt x="493" y="824"/>
                </a:cubicBezTo>
                <a:lnTo>
                  <a:pt x="493" y="824"/>
                </a:lnTo>
                <a:cubicBezTo>
                  <a:pt x="520" y="824"/>
                  <a:pt x="541" y="845"/>
                  <a:pt x="541" y="872"/>
                </a:cubicBezTo>
                <a:lnTo>
                  <a:pt x="541" y="880"/>
                </a:lnTo>
                <a:lnTo>
                  <a:pt x="541" y="881"/>
                </a:lnTo>
                <a:lnTo>
                  <a:pt x="541" y="887"/>
                </a:lnTo>
                <a:lnTo>
                  <a:pt x="541" y="891"/>
                </a:lnTo>
                <a:lnTo>
                  <a:pt x="445" y="891"/>
                </a:lnTo>
                <a:lnTo>
                  <a:pt x="445" y="889"/>
                </a:lnTo>
                <a:lnTo>
                  <a:pt x="445" y="886"/>
                </a:lnTo>
                <a:lnTo>
                  <a:pt x="445" y="881"/>
                </a:lnTo>
                <a:lnTo>
                  <a:pt x="541" y="881"/>
                </a:lnTo>
                <a:lnTo>
                  <a:pt x="541" y="883"/>
                </a:lnTo>
                <a:lnTo>
                  <a:pt x="541" y="886"/>
                </a:lnTo>
                <a:lnTo>
                  <a:pt x="493" y="838"/>
                </a:lnTo>
                <a:lnTo>
                  <a:pt x="496" y="838"/>
                </a:lnTo>
                <a:lnTo>
                  <a:pt x="450" y="871"/>
                </a:lnTo>
                <a:lnTo>
                  <a:pt x="451" y="868"/>
                </a:lnTo>
                <a:lnTo>
                  <a:pt x="449" y="883"/>
                </a:lnTo>
                <a:lnTo>
                  <a:pt x="449" y="881"/>
                </a:lnTo>
                <a:lnTo>
                  <a:pt x="545" y="881"/>
                </a:lnTo>
                <a:lnTo>
                  <a:pt x="545" y="883"/>
                </a:lnTo>
                <a:lnTo>
                  <a:pt x="545" y="886"/>
                </a:lnTo>
                <a:lnTo>
                  <a:pt x="449" y="886"/>
                </a:lnTo>
                <a:lnTo>
                  <a:pt x="449" y="881"/>
                </a:lnTo>
                <a:lnTo>
                  <a:pt x="497" y="929"/>
                </a:lnTo>
                <a:lnTo>
                  <a:pt x="496" y="929"/>
                </a:lnTo>
                <a:lnTo>
                  <a:pt x="494" y="929"/>
                </a:lnTo>
                <a:cubicBezTo>
                  <a:pt x="472" y="929"/>
                  <a:pt x="452" y="914"/>
                  <a:pt x="448" y="892"/>
                </a:cubicBezTo>
                <a:lnTo>
                  <a:pt x="446" y="885"/>
                </a:lnTo>
                <a:lnTo>
                  <a:pt x="446" y="886"/>
                </a:lnTo>
                <a:lnTo>
                  <a:pt x="446" y="884"/>
                </a:lnTo>
                <a:lnTo>
                  <a:pt x="540" y="867"/>
                </a:lnTo>
                <a:lnTo>
                  <a:pt x="541" y="872"/>
                </a:lnTo>
                <a:lnTo>
                  <a:pt x="541" y="881"/>
                </a:lnTo>
                <a:lnTo>
                  <a:pt x="541" y="892"/>
                </a:lnTo>
                <a:lnTo>
                  <a:pt x="541" y="896"/>
                </a:lnTo>
                <a:cubicBezTo>
                  <a:pt x="538" y="919"/>
                  <a:pt x="520" y="936"/>
                  <a:pt x="498" y="939"/>
                </a:cubicBezTo>
                <a:cubicBezTo>
                  <a:pt x="476" y="941"/>
                  <a:pt x="455" y="928"/>
                  <a:pt x="447" y="906"/>
                </a:cubicBezTo>
                <a:lnTo>
                  <a:pt x="447" y="905"/>
                </a:lnTo>
                <a:cubicBezTo>
                  <a:pt x="446" y="902"/>
                  <a:pt x="446" y="900"/>
                  <a:pt x="445" y="897"/>
                </a:cubicBezTo>
                <a:lnTo>
                  <a:pt x="445" y="894"/>
                </a:lnTo>
                <a:lnTo>
                  <a:pt x="492" y="934"/>
                </a:lnTo>
                <a:lnTo>
                  <a:pt x="491" y="934"/>
                </a:lnTo>
                <a:lnTo>
                  <a:pt x="490" y="934"/>
                </a:lnTo>
                <a:cubicBezTo>
                  <a:pt x="467" y="934"/>
                  <a:pt x="447" y="918"/>
                  <a:pt x="443" y="895"/>
                </a:cubicBezTo>
                <a:lnTo>
                  <a:pt x="442" y="893"/>
                </a:lnTo>
                <a:lnTo>
                  <a:pt x="441" y="889"/>
                </a:lnTo>
                <a:lnTo>
                  <a:pt x="534" y="892"/>
                </a:lnTo>
                <a:lnTo>
                  <a:pt x="533" y="894"/>
                </a:lnTo>
                <a:lnTo>
                  <a:pt x="535" y="885"/>
                </a:lnTo>
                <a:lnTo>
                  <a:pt x="534" y="889"/>
                </a:lnTo>
                <a:cubicBezTo>
                  <a:pt x="534" y="892"/>
                  <a:pt x="533" y="894"/>
                  <a:pt x="533" y="897"/>
                </a:cubicBezTo>
                <a:lnTo>
                  <a:pt x="532" y="900"/>
                </a:lnTo>
                <a:lnTo>
                  <a:pt x="531" y="902"/>
                </a:lnTo>
                <a:cubicBezTo>
                  <a:pt x="524" y="921"/>
                  <a:pt x="506" y="934"/>
                  <a:pt x="485" y="934"/>
                </a:cubicBezTo>
                <a:cubicBezTo>
                  <a:pt x="465" y="934"/>
                  <a:pt x="446" y="921"/>
                  <a:pt x="440" y="902"/>
                </a:cubicBezTo>
                <a:lnTo>
                  <a:pt x="439" y="900"/>
                </a:lnTo>
                <a:cubicBezTo>
                  <a:pt x="439" y="898"/>
                  <a:pt x="438" y="895"/>
                  <a:pt x="438" y="893"/>
                </a:cubicBezTo>
                <a:lnTo>
                  <a:pt x="437" y="890"/>
                </a:lnTo>
                <a:cubicBezTo>
                  <a:pt x="437" y="887"/>
                  <a:pt x="436" y="885"/>
                  <a:pt x="436" y="882"/>
                </a:cubicBezTo>
                <a:lnTo>
                  <a:pt x="436" y="878"/>
                </a:lnTo>
                <a:lnTo>
                  <a:pt x="436" y="877"/>
                </a:lnTo>
                <a:cubicBezTo>
                  <a:pt x="436" y="856"/>
                  <a:pt x="450" y="837"/>
                  <a:pt x="471" y="831"/>
                </a:cubicBezTo>
                <a:cubicBezTo>
                  <a:pt x="491" y="825"/>
                  <a:pt x="513" y="833"/>
                  <a:pt x="524" y="850"/>
                </a:cubicBezTo>
                <a:lnTo>
                  <a:pt x="525" y="852"/>
                </a:lnTo>
                <a:cubicBezTo>
                  <a:pt x="528" y="855"/>
                  <a:pt x="530" y="859"/>
                  <a:pt x="531" y="863"/>
                </a:cubicBezTo>
                <a:lnTo>
                  <a:pt x="532" y="866"/>
                </a:lnTo>
                <a:cubicBezTo>
                  <a:pt x="533" y="870"/>
                  <a:pt x="534" y="873"/>
                  <a:pt x="534" y="877"/>
                </a:cubicBezTo>
                <a:lnTo>
                  <a:pt x="535" y="882"/>
                </a:lnTo>
                <a:cubicBezTo>
                  <a:pt x="536" y="895"/>
                  <a:pt x="532" y="909"/>
                  <a:pt x="523" y="919"/>
                </a:cubicBezTo>
                <a:cubicBezTo>
                  <a:pt x="513" y="929"/>
                  <a:pt x="501" y="934"/>
                  <a:pt x="487" y="934"/>
                </a:cubicBezTo>
                <a:lnTo>
                  <a:pt x="484" y="934"/>
                </a:lnTo>
                <a:lnTo>
                  <a:pt x="484" y="934"/>
                </a:lnTo>
                <a:lnTo>
                  <a:pt x="483" y="934"/>
                </a:lnTo>
                <a:lnTo>
                  <a:pt x="483" y="838"/>
                </a:lnTo>
                <a:lnTo>
                  <a:pt x="484" y="838"/>
                </a:lnTo>
                <a:cubicBezTo>
                  <a:pt x="510" y="838"/>
                  <a:pt x="532" y="860"/>
                  <a:pt x="532" y="886"/>
                </a:cubicBezTo>
                <a:lnTo>
                  <a:pt x="532" y="889"/>
                </a:lnTo>
                <a:cubicBezTo>
                  <a:pt x="532" y="893"/>
                  <a:pt x="531" y="897"/>
                  <a:pt x="531" y="901"/>
                </a:cubicBezTo>
                <a:lnTo>
                  <a:pt x="530" y="903"/>
                </a:lnTo>
                <a:lnTo>
                  <a:pt x="483" y="843"/>
                </a:lnTo>
                <a:lnTo>
                  <a:pt x="484" y="843"/>
                </a:lnTo>
                <a:lnTo>
                  <a:pt x="436" y="891"/>
                </a:lnTo>
                <a:lnTo>
                  <a:pt x="436" y="891"/>
                </a:lnTo>
                <a:lnTo>
                  <a:pt x="436" y="887"/>
                </a:lnTo>
                <a:lnTo>
                  <a:pt x="529" y="897"/>
                </a:lnTo>
                <a:lnTo>
                  <a:pt x="529" y="898"/>
                </a:lnTo>
                <a:lnTo>
                  <a:pt x="531" y="883"/>
                </a:lnTo>
                <a:lnTo>
                  <a:pt x="531" y="886"/>
                </a:lnTo>
                <a:lnTo>
                  <a:pt x="531" y="889"/>
                </a:lnTo>
                <a:lnTo>
                  <a:pt x="531" y="891"/>
                </a:lnTo>
                <a:lnTo>
                  <a:pt x="435" y="891"/>
                </a:lnTo>
                <a:lnTo>
                  <a:pt x="435" y="889"/>
                </a:lnTo>
                <a:cubicBezTo>
                  <a:pt x="435" y="887"/>
                  <a:pt x="435" y="884"/>
                  <a:pt x="436" y="882"/>
                </a:cubicBezTo>
                <a:lnTo>
                  <a:pt x="436" y="879"/>
                </a:lnTo>
                <a:lnTo>
                  <a:pt x="435" y="886"/>
                </a:lnTo>
                <a:lnTo>
                  <a:pt x="435" y="881"/>
                </a:lnTo>
                <a:lnTo>
                  <a:pt x="517" y="915"/>
                </a:lnTo>
                <a:lnTo>
                  <a:pt x="518" y="914"/>
                </a:lnTo>
                <a:lnTo>
                  <a:pt x="516" y="917"/>
                </a:lnTo>
                <a:cubicBezTo>
                  <a:pt x="507" y="928"/>
                  <a:pt x="493" y="934"/>
                  <a:pt x="479" y="934"/>
                </a:cubicBezTo>
                <a:lnTo>
                  <a:pt x="476" y="934"/>
                </a:lnTo>
                <a:lnTo>
                  <a:pt x="476" y="838"/>
                </a:lnTo>
                <a:lnTo>
                  <a:pt x="477" y="838"/>
                </a:lnTo>
                <a:lnTo>
                  <a:pt x="429" y="891"/>
                </a:lnTo>
                <a:lnTo>
                  <a:pt x="429" y="886"/>
                </a:lnTo>
                <a:lnTo>
                  <a:pt x="476" y="929"/>
                </a:lnTo>
                <a:lnTo>
                  <a:pt x="475" y="929"/>
                </a:lnTo>
                <a:lnTo>
                  <a:pt x="523" y="886"/>
                </a:lnTo>
                <a:lnTo>
                  <a:pt x="522" y="891"/>
                </a:lnTo>
                <a:lnTo>
                  <a:pt x="522" y="881"/>
                </a:lnTo>
                <a:lnTo>
                  <a:pt x="523" y="886"/>
                </a:lnTo>
                <a:lnTo>
                  <a:pt x="450" y="850"/>
                </a:lnTo>
                <a:lnTo>
                  <a:pt x="453" y="848"/>
                </a:lnTo>
                <a:lnTo>
                  <a:pt x="438" y="863"/>
                </a:lnTo>
                <a:lnTo>
                  <a:pt x="440" y="860"/>
                </a:lnTo>
                <a:lnTo>
                  <a:pt x="432" y="877"/>
                </a:lnTo>
                <a:lnTo>
                  <a:pt x="433" y="872"/>
                </a:lnTo>
                <a:lnTo>
                  <a:pt x="480" y="929"/>
                </a:lnTo>
                <a:lnTo>
                  <a:pt x="478" y="929"/>
                </a:lnTo>
                <a:lnTo>
                  <a:pt x="477" y="929"/>
                </a:lnTo>
                <a:lnTo>
                  <a:pt x="475" y="929"/>
                </a:lnTo>
                <a:lnTo>
                  <a:pt x="523" y="881"/>
                </a:lnTo>
                <a:lnTo>
                  <a:pt x="523" y="884"/>
                </a:lnTo>
                <a:lnTo>
                  <a:pt x="523" y="886"/>
                </a:lnTo>
                <a:cubicBezTo>
                  <a:pt x="523" y="911"/>
                  <a:pt x="505" y="932"/>
                  <a:pt x="480" y="934"/>
                </a:cubicBezTo>
                <a:cubicBezTo>
                  <a:pt x="456" y="937"/>
                  <a:pt x="433" y="920"/>
                  <a:pt x="428" y="896"/>
                </a:cubicBezTo>
                <a:lnTo>
                  <a:pt x="428" y="893"/>
                </a:lnTo>
                <a:lnTo>
                  <a:pt x="427" y="891"/>
                </a:lnTo>
                <a:lnTo>
                  <a:pt x="520" y="897"/>
                </a:lnTo>
                <a:lnTo>
                  <a:pt x="520" y="898"/>
                </a:lnTo>
                <a:lnTo>
                  <a:pt x="521" y="890"/>
                </a:lnTo>
                <a:lnTo>
                  <a:pt x="521" y="893"/>
                </a:lnTo>
                <a:lnTo>
                  <a:pt x="521" y="886"/>
                </a:lnTo>
                <a:lnTo>
                  <a:pt x="521" y="892"/>
                </a:lnTo>
                <a:lnTo>
                  <a:pt x="521" y="896"/>
                </a:lnTo>
                <a:lnTo>
                  <a:pt x="425" y="896"/>
                </a:lnTo>
                <a:lnTo>
                  <a:pt x="425" y="893"/>
                </a:lnTo>
                <a:lnTo>
                  <a:pt x="425" y="889"/>
                </a:lnTo>
                <a:lnTo>
                  <a:pt x="425" y="884"/>
                </a:lnTo>
                <a:lnTo>
                  <a:pt x="426" y="892"/>
                </a:lnTo>
                <a:lnTo>
                  <a:pt x="426" y="889"/>
                </a:lnTo>
                <a:lnTo>
                  <a:pt x="521" y="881"/>
                </a:lnTo>
                <a:lnTo>
                  <a:pt x="521" y="883"/>
                </a:lnTo>
                <a:lnTo>
                  <a:pt x="521" y="886"/>
                </a:lnTo>
                <a:lnTo>
                  <a:pt x="425" y="886"/>
                </a:lnTo>
                <a:lnTo>
                  <a:pt x="425" y="884"/>
                </a:lnTo>
                <a:lnTo>
                  <a:pt x="425" y="881"/>
                </a:lnTo>
                <a:lnTo>
                  <a:pt x="425" y="878"/>
                </a:lnTo>
                <a:lnTo>
                  <a:pt x="425" y="877"/>
                </a:lnTo>
                <a:lnTo>
                  <a:pt x="521" y="877"/>
                </a:lnTo>
                <a:lnTo>
                  <a:pt x="521" y="874"/>
                </a:lnTo>
                <a:lnTo>
                  <a:pt x="521" y="884"/>
                </a:lnTo>
                <a:lnTo>
                  <a:pt x="521" y="889"/>
                </a:lnTo>
                <a:lnTo>
                  <a:pt x="521" y="891"/>
                </a:lnTo>
                <a:lnTo>
                  <a:pt x="425" y="891"/>
                </a:lnTo>
                <a:lnTo>
                  <a:pt x="425" y="889"/>
                </a:lnTo>
                <a:lnTo>
                  <a:pt x="425" y="885"/>
                </a:lnTo>
                <a:lnTo>
                  <a:pt x="425" y="880"/>
                </a:lnTo>
                <a:lnTo>
                  <a:pt x="428" y="895"/>
                </a:lnTo>
                <a:lnTo>
                  <a:pt x="427" y="892"/>
                </a:lnTo>
                <a:lnTo>
                  <a:pt x="448" y="918"/>
                </a:lnTo>
                <a:lnTo>
                  <a:pt x="445" y="917"/>
                </a:lnTo>
                <a:lnTo>
                  <a:pt x="491" y="918"/>
                </a:lnTo>
                <a:lnTo>
                  <a:pt x="488" y="920"/>
                </a:lnTo>
                <a:lnTo>
                  <a:pt x="509" y="900"/>
                </a:lnTo>
                <a:lnTo>
                  <a:pt x="506" y="905"/>
                </a:lnTo>
                <a:lnTo>
                  <a:pt x="512" y="889"/>
                </a:lnTo>
                <a:lnTo>
                  <a:pt x="511" y="896"/>
                </a:lnTo>
                <a:lnTo>
                  <a:pt x="510" y="898"/>
                </a:lnTo>
                <a:cubicBezTo>
                  <a:pt x="505" y="918"/>
                  <a:pt x="487" y="933"/>
                  <a:pt x="467" y="934"/>
                </a:cubicBezTo>
                <a:cubicBezTo>
                  <a:pt x="446" y="936"/>
                  <a:pt x="427" y="924"/>
                  <a:pt x="419" y="904"/>
                </a:cubicBezTo>
                <a:lnTo>
                  <a:pt x="418" y="902"/>
                </a:lnTo>
                <a:lnTo>
                  <a:pt x="417" y="899"/>
                </a:lnTo>
                <a:lnTo>
                  <a:pt x="508" y="893"/>
                </a:lnTo>
                <a:lnTo>
                  <a:pt x="508" y="895"/>
                </a:lnTo>
                <a:lnTo>
                  <a:pt x="509" y="883"/>
                </a:lnTo>
                <a:lnTo>
                  <a:pt x="509" y="886"/>
                </a:lnTo>
                <a:cubicBezTo>
                  <a:pt x="509" y="892"/>
                  <a:pt x="508" y="897"/>
                  <a:pt x="507" y="902"/>
                </a:cubicBezTo>
                <a:lnTo>
                  <a:pt x="506" y="905"/>
                </a:lnTo>
                <a:cubicBezTo>
                  <a:pt x="504" y="909"/>
                  <a:pt x="502" y="913"/>
                  <a:pt x="500" y="916"/>
                </a:cubicBezTo>
                <a:lnTo>
                  <a:pt x="499" y="918"/>
                </a:lnTo>
                <a:cubicBezTo>
                  <a:pt x="488" y="934"/>
                  <a:pt x="469" y="942"/>
                  <a:pt x="450" y="938"/>
                </a:cubicBezTo>
                <a:cubicBezTo>
                  <a:pt x="431" y="934"/>
                  <a:pt x="416" y="919"/>
                  <a:pt x="412" y="900"/>
                </a:cubicBezTo>
                <a:lnTo>
                  <a:pt x="412" y="900"/>
                </a:lnTo>
                <a:lnTo>
                  <a:pt x="411" y="898"/>
                </a:lnTo>
                <a:lnTo>
                  <a:pt x="506" y="892"/>
                </a:lnTo>
                <a:lnTo>
                  <a:pt x="505" y="891"/>
                </a:lnTo>
                <a:lnTo>
                  <a:pt x="505" y="896"/>
                </a:lnTo>
                <a:lnTo>
                  <a:pt x="409" y="896"/>
                </a:lnTo>
                <a:lnTo>
                  <a:pt x="409" y="894"/>
                </a:lnTo>
                <a:lnTo>
                  <a:pt x="410" y="902"/>
                </a:lnTo>
                <a:lnTo>
                  <a:pt x="410" y="899"/>
                </a:lnTo>
                <a:lnTo>
                  <a:pt x="457" y="939"/>
                </a:lnTo>
                <a:lnTo>
                  <a:pt x="456" y="939"/>
                </a:lnTo>
                <a:lnTo>
                  <a:pt x="504" y="896"/>
                </a:lnTo>
                <a:lnTo>
                  <a:pt x="503" y="901"/>
                </a:lnTo>
                <a:cubicBezTo>
                  <a:pt x="501" y="925"/>
                  <a:pt x="480" y="944"/>
                  <a:pt x="455" y="944"/>
                </a:cubicBezTo>
                <a:lnTo>
                  <a:pt x="454" y="944"/>
                </a:lnTo>
                <a:lnTo>
                  <a:pt x="453" y="944"/>
                </a:lnTo>
                <a:cubicBezTo>
                  <a:pt x="430" y="944"/>
                  <a:pt x="409" y="926"/>
                  <a:pt x="406" y="903"/>
                </a:cubicBezTo>
                <a:lnTo>
                  <a:pt x="405" y="899"/>
                </a:lnTo>
                <a:cubicBezTo>
                  <a:pt x="405" y="897"/>
                  <a:pt x="405" y="895"/>
                  <a:pt x="405" y="892"/>
                </a:cubicBezTo>
                <a:lnTo>
                  <a:pt x="405" y="893"/>
                </a:lnTo>
                <a:lnTo>
                  <a:pt x="404" y="883"/>
                </a:lnTo>
                <a:lnTo>
                  <a:pt x="404" y="881"/>
                </a:lnTo>
                <a:lnTo>
                  <a:pt x="499" y="893"/>
                </a:lnTo>
                <a:lnTo>
                  <a:pt x="499" y="895"/>
                </a:lnTo>
                <a:lnTo>
                  <a:pt x="500" y="883"/>
                </a:lnTo>
                <a:lnTo>
                  <a:pt x="500" y="888"/>
                </a:lnTo>
                <a:lnTo>
                  <a:pt x="500" y="893"/>
                </a:lnTo>
                <a:lnTo>
                  <a:pt x="500" y="896"/>
                </a:lnTo>
                <a:lnTo>
                  <a:pt x="404" y="896"/>
                </a:lnTo>
                <a:lnTo>
                  <a:pt x="404" y="894"/>
                </a:lnTo>
                <a:lnTo>
                  <a:pt x="404" y="891"/>
                </a:lnTo>
                <a:cubicBezTo>
                  <a:pt x="404" y="866"/>
                  <a:pt x="423" y="846"/>
                  <a:pt x="447" y="843"/>
                </a:cubicBezTo>
                <a:cubicBezTo>
                  <a:pt x="472" y="841"/>
                  <a:pt x="494" y="857"/>
                  <a:pt x="499" y="882"/>
                </a:cubicBezTo>
                <a:lnTo>
                  <a:pt x="500" y="884"/>
                </a:lnTo>
                <a:lnTo>
                  <a:pt x="500" y="887"/>
                </a:lnTo>
                <a:lnTo>
                  <a:pt x="406" y="887"/>
                </a:lnTo>
                <a:lnTo>
                  <a:pt x="408" y="876"/>
                </a:lnTo>
                <a:lnTo>
                  <a:pt x="410" y="871"/>
                </a:lnTo>
                <a:cubicBezTo>
                  <a:pt x="415" y="856"/>
                  <a:pt x="428" y="844"/>
                  <a:pt x="444" y="840"/>
                </a:cubicBezTo>
                <a:cubicBezTo>
                  <a:pt x="461" y="836"/>
                  <a:pt x="478" y="841"/>
                  <a:pt x="489" y="853"/>
                </a:cubicBezTo>
                <a:lnTo>
                  <a:pt x="491" y="854"/>
                </a:lnTo>
                <a:cubicBezTo>
                  <a:pt x="496" y="859"/>
                  <a:pt x="500" y="866"/>
                  <a:pt x="503" y="873"/>
                </a:cubicBezTo>
                <a:lnTo>
                  <a:pt x="504" y="876"/>
                </a:lnTo>
                <a:cubicBezTo>
                  <a:pt x="508" y="890"/>
                  <a:pt x="506" y="907"/>
                  <a:pt x="497" y="919"/>
                </a:cubicBezTo>
                <a:cubicBezTo>
                  <a:pt x="488" y="932"/>
                  <a:pt x="473" y="939"/>
                  <a:pt x="458" y="939"/>
                </a:cubicBezTo>
                <a:lnTo>
                  <a:pt x="456" y="939"/>
                </a:lnTo>
                <a:lnTo>
                  <a:pt x="504" y="882"/>
                </a:lnTo>
                <a:lnTo>
                  <a:pt x="505" y="887"/>
                </a:lnTo>
                <a:cubicBezTo>
                  <a:pt x="507" y="901"/>
                  <a:pt x="504" y="915"/>
                  <a:pt x="495" y="926"/>
                </a:cubicBezTo>
                <a:cubicBezTo>
                  <a:pt x="485" y="938"/>
                  <a:pt x="472" y="944"/>
                  <a:pt x="457" y="944"/>
                </a:cubicBezTo>
                <a:lnTo>
                  <a:pt x="456" y="944"/>
                </a:lnTo>
                <a:cubicBezTo>
                  <a:pt x="438" y="944"/>
                  <a:pt x="422" y="934"/>
                  <a:pt x="414" y="917"/>
                </a:cubicBezTo>
                <a:lnTo>
                  <a:pt x="411" y="912"/>
                </a:lnTo>
                <a:cubicBezTo>
                  <a:pt x="409" y="908"/>
                  <a:pt x="408" y="904"/>
                  <a:pt x="407" y="900"/>
                </a:cubicBezTo>
                <a:lnTo>
                  <a:pt x="406" y="893"/>
                </a:lnTo>
                <a:lnTo>
                  <a:pt x="405" y="890"/>
                </a:lnTo>
                <a:lnTo>
                  <a:pt x="410" y="904"/>
                </a:lnTo>
                <a:lnTo>
                  <a:pt x="409" y="903"/>
                </a:lnTo>
                <a:lnTo>
                  <a:pt x="500" y="881"/>
                </a:lnTo>
                <a:lnTo>
                  <a:pt x="500" y="884"/>
                </a:lnTo>
                <a:lnTo>
                  <a:pt x="500" y="888"/>
                </a:lnTo>
                <a:lnTo>
                  <a:pt x="500" y="893"/>
                </a:lnTo>
                <a:lnTo>
                  <a:pt x="500" y="892"/>
                </a:lnTo>
                <a:lnTo>
                  <a:pt x="500" y="901"/>
                </a:lnTo>
                <a:lnTo>
                  <a:pt x="500" y="904"/>
                </a:lnTo>
                <a:lnTo>
                  <a:pt x="495" y="883"/>
                </a:lnTo>
                <a:lnTo>
                  <a:pt x="496" y="884"/>
                </a:lnTo>
                <a:lnTo>
                  <a:pt x="405" y="905"/>
                </a:lnTo>
                <a:lnTo>
                  <a:pt x="405" y="909"/>
                </a:lnTo>
                <a:lnTo>
                  <a:pt x="405" y="904"/>
                </a:lnTo>
                <a:lnTo>
                  <a:pt x="404" y="894"/>
                </a:lnTo>
                <a:lnTo>
                  <a:pt x="404" y="891"/>
                </a:lnTo>
                <a:cubicBezTo>
                  <a:pt x="404" y="864"/>
                  <a:pt x="425" y="843"/>
                  <a:pt x="452" y="843"/>
                </a:cubicBezTo>
                <a:lnTo>
                  <a:pt x="453" y="843"/>
                </a:lnTo>
                <a:cubicBezTo>
                  <a:pt x="467" y="843"/>
                  <a:pt x="480" y="849"/>
                  <a:pt x="489" y="859"/>
                </a:cubicBezTo>
                <a:cubicBezTo>
                  <a:pt x="498" y="869"/>
                  <a:pt x="503" y="882"/>
                  <a:pt x="501" y="896"/>
                </a:cubicBezTo>
                <a:lnTo>
                  <a:pt x="501" y="901"/>
                </a:lnTo>
                <a:cubicBezTo>
                  <a:pt x="500" y="909"/>
                  <a:pt x="497" y="916"/>
                  <a:pt x="493" y="923"/>
                </a:cubicBezTo>
                <a:lnTo>
                  <a:pt x="491" y="926"/>
                </a:lnTo>
                <a:cubicBezTo>
                  <a:pt x="487" y="932"/>
                  <a:pt x="482" y="936"/>
                  <a:pt x="476" y="940"/>
                </a:cubicBezTo>
                <a:lnTo>
                  <a:pt x="473" y="942"/>
                </a:lnTo>
                <a:cubicBezTo>
                  <a:pt x="452" y="954"/>
                  <a:pt x="425" y="949"/>
                  <a:pt x="410" y="929"/>
                </a:cubicBezTo>
                <a:lnTo>
                  <a:pt x="406" y="923"/>
                </a:lnTo>
                <a:lnTo>
                  <a:pt x="404" y="921"/>
                </a:lnTo>
                <a:lnTo>
                  <a:pt x="445" y="944"/>
                </a:lnTo>
                <a:lnTo>
                  <a:pt x="442" y="944"/>
                </a:lnTo>
                <a:lnTo>
                  <a:pt x="438" y="944"/>
                </a:lnTo>
                <a:lnTo>
                  <a:pt x="486" y="905"/>
                </a:lnTo>
                <a:lnTo>
                  <a:pt x="485" y="908"/>
                </a:lnTo>
                <a:cubicBezTo>
                  <a:pt x="484" y="912"/>
                  <a:pt x="483" y="916"/>
                  <a:pt x="481" y="920"/>
                </a:cubicBezTo>
                <a:lnTo>
                  <a:pt x="480" y="922"/>
                </a:lnTo>
                <a:cubicBezTo>
                  <a:pt x="471" y="940"/>
                  <a:pt x="452" y="950"/>
                  <a:pt x="432" y="948"/>
                </a:cubicBezTo>
                <a:cubicBezTo>
                  <a:pt x="412" y="946"/>
                  <a:pt x="395" y="932"/>
                  <a:pt x="390" y="912"/>
                </a:cubicBezTo>
                <a:lnTo>
                  <a:pt x="390" y="910"/>
                </a:lnTo>
                <a:cubicBezTo>
                  <a:pt x="389" y="906"/>
                  <a:pt x="388" y="902"/>
                  <a:pt x="388" y="898"/>
                </a:cubicBezTo>
                <a:lnTo>
                  <a:pt x="388" y="896"/>
                </a:lnTo>
                <a:cubicBezTo>
                  <a:pt x="388" y="872"/>
                  <a:pt x="407" y="851"/>
                  <a:pt x="431" y="848"/>
                </a:cubicBezTo>
                <a:cubicBezTo>
                  <a:pt x="455" y="845"/>
                  <a:pt x="477" y="861"/>
                  <a:pt x="483" y="884"/>
                </a:cubicBezTo>
                <a:lnTo>
                  <a:pt x="484" y="886"/>
                </a:lnTo>
                <a:cubicBezTo>
                  <a:pt x="484" y="890"/>
                  <a:pt x="485" y="894"/>
                  <a:pt x="485" y="898"/>
                </a:cubicBezTo>
                <a:lnTo>
                  <a:pt x="485" y="900"/>
                </a:lnTo>
                <a:cubicBezTo>
                  <a:pt x="485" y="927"/>
                  <a:pt x="463" y="948"/>
                  <a:pt x="437" y="948"/>
                </a:cubicBezTo>
                <a:lnTo>
                  <a:pt x="435" y="948"/>
                </a:lnTo>
                <a:cubicBezTo>
                  <a:pt x="412" y="948"/>
                  <a:pt x="391" y="932"/>
                  <a:pt x="388" y="908"/>
                </a:cubicBezTo>
                <a:lnTo>
                  <a:pt x="387" y="905"/>
                </a:lnTo>
                <a:lnTo>
                  <a:pt x="389" y="913"/>
                </a:lnTo>
                <a:lnTo>
                  <a:pt x="388" y="911"/>
                </a:lnTo>
                <a:lnTo>
                  <a:pt x="482" y="896"/>
                </a:lnTo>
                <a:lnTo>
                  <a:pt x="482" y="905"/>
                </a:lnTo>
                <a:lnTo>
                  <a:pt x="481" y="910"/>
                </a:lnTo>
                <a:lnTo>
                  <a:pt x="388" y="890"/>
                </a:lnTo>
                <a:lnTo>
                  <a:pt x="388" y="889"/>
                </a:lnTo>
                <a:lnTo>
                  <a:pt x="386" y="897"/>
                </a:lnTo>
                <a:lnTo>
                  <a:pt x="387" y="894"/>
                </a:lnTo>
                <a:lnTo>
                  <a:pt x="387" y="908"/>
                </a:lnTo>
                <a:lnTo>
                  <a:pt x="387" y="905"/>
                </a:lnTo>
                <a:lnTo>
                  <a:pt x="394" y="924"/>
                </a:lnTo>
                <a:lnTo>
                  <a:pt x="393" y="923"/>
                </a:lnTo>
                <a:lnTo>
                  <a:pt x="480" y="886"/>
                </a:lnTo>
                <a:lnTo>
                  <a:pt x="481" y="891"/>
                </a:lnTo>
                <a:lnTo>
                  <a:pt x="482" y="896"/>
                </a:lnTo>
                <a:cubicBezTo>
                  <a:pt x="487" y="919"/>
                  <a:pt x="475" y="941"/>
                  <a:pt x="453" y="950"/>
                </a:cubicBezTo>
                <a:cubicBezTo>
                  <a:pt x="432" y="959"/>
                  <a:pt x="408" y="951"/>
                  <a:pt x="395" y="932"/>
                </a:cubicBezTo>
                <a:lnTo>
                  <a:pt x="394" y="931"/>
                </a:lnTo>
                <a:cubicBezTo>
                  <a:pt x="392" y="928"/>
                  <a:pt x="391" y="926"/>
                  <a:pt x="390" y="923"/>
                </a:cubicBezTo>
                <a:lnTo>
                  <a:pt x="388" y="919"/>
                </a:lnTo>
                <a:cubicBezTo>
                  <a:pt x="385" y="911"/>
                  <a:pt x="384" y="902"/>
                  <a:pt x="385" y="893"/>
                </a:cubicBezTo>
                <a:lnTo>
                  <a:pt x="386" y="890"/>
                </a:lnTo>
                <a:cubicBezTo>
                  <a:pt x="386" y="887"/>
                  <a:pt x="387" y="885"/>
                  <a:pt x="387" y="882"/>
                </a:cubicBezTo>
                <a:lnTo>
                  <a:pt x="388" y="881"/>
                </a:lnTo>
                <a:cubicBezTo>
                  <a:pt x="395" y="858"/>
                  <a:pt x="418" y="845"/>
                  <a:pt x="441" y="849"/>
                </a:cubicBezTo>
                <a:cubicBezTo>
                  <a:pt x="464" y="852"/>
                  <a:pt x="481" y="872"/>
                  <a:pt x="481" y="896"/>
                </a:cubicBezTo>
                <a:lnTo>
                  <a:pt x="481" y="900"/>
                </a:lnTo>
                <a:lnTo>
                  <a:pt x="481" y="905"/>
                </a:lnTo>
                <a:lnTo>
                  <a:pt x="385" y="905"/>
                </a:lnTo>
                <a:lnTo>
                  <a:pt x="385" y="904"/>
                </a:lnTo>
                <a:lnTo>
                  <a:pt x="385" y="900"/>
                </a:lnTo>
                <a:lnTo>
                  <a:pt x="386" y="908"/>
                </a:lnTo>
                <a:lnTo>
                  <a:pt x="386" y="905"/>
                </a:lnTo>
                <a:cubicBezTo>
                  <a:pt x="385" y="903"/>
                  <a:pt x="385" y="900"/>
                  <a:pt x="385" y="897"/>
                </a:cubicBezTo>
                <a:lnTo>
                  <a:pt x="385" y="896"/>
                </a:lnTo>
                <a:cubicBezTo>
                  <a:pt x="385" y="872"/>
                  <a:pt x="402" y="852"/>
                  <a:pt x="425" y="849"/>
                </a:cubicBezTo>
                <a:cubicBezTo>
                  <a:pt x="449" y="845"/>
                  <a:pt x="471" y="858"/>
                  <a:pt x="479" y="881"/>
                </a:cubicBezTo>
                <a:lnTo>
                  <a:pt x="479" y="882"/>
                </a:lnTo>
                <a:cubicBezTo>
                  <a:pt x="481" y="887"/>
                  <a:pt x="481" y="892"/>
                  <a:pt x="481" y="897"/>
                </a:cubicBezTo>
                <a:lnTo>
                  <a:pt x="481" y="900"/>
                </a:lnTo>
                <a:cubicBezTo>
                  <a:pt x="481" y="903"/>
                  <a:pt x="481" y="905"/>
                  <a:pt x="481" y="907"/>
                </a:cubicBezTo>
                <a:lnTo>
                  <a:pt x="480" y="911"/>
                </a:lnTo>
                <a:cubicBezTo>
                  <a:pt x="480" y="914"/>
                  <a:pt x="479" y="916"/>
                  <a:pt x="479" y="919"/>
                </a:cubicBezTo>
                <a:lnTo>
                  <a:pt x="478" y="921"/>
                </a:lnTo>
                <a:cubicBezTo>
                  <a:pt x="470" y="944"/>
                  <a:pt x="446" y="958"/>
                  <a:pt x="422" y="952"/>
                </a:cubicBezTo>
                <a:cubicBezTo>
                  <a:pt x="399" y="947"/>
                  <a:pt x="382" y="925"/>
                  <a:pt x="385" y="901"/>
                </a:cubicBezTo>
                <a:lnTo>
                  <a:pt x="385" y="900"/>
                </a:lnTo>
                <a:lnTo>
                  <a:pt x="385" y="897"/>
                </a:lnTo>
                <a:cubicBezTo>
                  <a:pt x="385" y="892"/>
                  <a:pt x="386" y="887"/>
                  <a:pt x="387" y="882"/>
                </a:cubicBezTo>
                <a:lnTo>
                  <a:pt x="388" y="881"/>
                </a:lnTo>
                <a:cubicBezTo>
                  <a:pt x="395" y="860"/>
                  <a:pt x="416" y="846"/>
                  <a:pt x="438" y="848"/>
                </a:cubicBezTo>
                <a:cubicBezTo>
                  <a:pt x="461" y="850"/>
                  <a:pt x="478" y="868"/>
                  <a:pt x="481" y="890"/>
                </a:cubicBezTo>
                <a:lnTo>
                  <a:pt x="482" y="900"/>
                </a:lnTo>
                <a:lnTo>
                  <a:pt x="482" y="905"/>
                </a:lnTo>
                <a:lnTo>
                  <a:pt x="482" y="910"/>
                </a:lnTo>
                <a:cubicBezTo>
                  <a:pt x="482" y="936"/>
                  <a:pt x="460" y="958"/>
                  <a:pt x="434" y="958"/>
                </a:cubicBezTo>
                <a:lnTo>
                  <a:pt x="433" y="958"/>
                </a:lnTo>
                <a:cubicBezTo>
                  <a:pt x="418" y="958"/>
                  <a:pt x="404" y="951"/>
                  <a:pt x="395" y="940"/>
                </a:cubicBezTo>
                <a:cubicBezTo>
                  <a:pt x="386" y="928"/>
                  <a:pt x="383" y="913"/>
                  <a:pt x="386" y="898"/>
                </a:cubicBezTo>
                <a:lnTo>
                  <a:pt x="387" y="896"/>
                </a:lnTo>
                <a:lnTo>
                  <a:pt x="385" y="908"/>
                </a:lnTo>
                <a:lnTo>
                  <a:pt x="385" y="905"/>
                </a:lnTo>
                <a:lnTo>
                  <a:pt x="433" y="953"/>
                </a:lnTo>
                <a:lnTo>
                  <a:pt x="433" y="953"/>
                </a:lnTo>
                <a:cubicBezTo>
                  <a:pt x="415" y="953"/>
                  <a:pt x="398" y="943"/>
                  <a:pt x="390" y="927"/>
                </a:cubicBezTo>
                <a:lnTo>
                  <a:pt x="388" y="922"/>
                </a:lnTo>
                <a:cubicBezTo>
                  <a:pt x="385" y="918"/>
                  <a:pt x="384" y="913"/>
                  <a:pt x="383" y="908"/>
                </a:cubicBezTo>
                <a:lnTo>
                  <a:pt x="383" y="905"/>
                </a:lnTo>
                <a:cubicBezTo>
                  <a:pt x="382" y="903"/>
                  <a:pt x="382" y="900"/>
                  <a:pt x="382" y="897"/>
                </a:cubicBezTo>
                <a:lnTo>
                  <a:pt x="382" y="896"/>
                </a:lnTo>
                <a:cubicBezTo>
                  <a:pt x="382" y="872"/>
                  <a:pt x="399" y="852"/>
                  <a:pt x="422" y="849"/>
                </a:cubicBezTo>
                <a:cubicBezTo>
                  <a:pt x="446" y="845"/>
                  <a:pt x="468" y="858"/>
                  <a:pt x="476" y="881"/>
                </a:cubicBezTo>
                <a:lnTo>
                  <a:pt x="476" y="882"/>
                </a:lnTo>
                <a:cubicBezTo>
                  <a:pt x="478" y="887"/>
                  <a:pt x="478" y="892"/>
                  <a:pt x="478" y="897"/>
                </a:cubicBezTo>
                <a:lnTo>
                  <a:pt x="478" y="900"/>
                </a:lnTo>
                <a:cubicBezTo>
                  <a:pt x="478" y="903"/>
                  <a:pt x="478" y="906"/>
                  <a:pt x="478" y="909"/>
                </a:cubicBezTo>
                <a:lnTo>
                  <a:pt x="477" y="912"/>
                </a:lnTo>
                <a:lnTo>
                  <a:pt x="477" y="916"/>
                </a:lnTo>
                <a:cubicBezTo>
                  <a:pt x="473" y="941"/>
                  <a:pt x="451" y="959"/>
                  <a:pt x="426" y="958"/>
                </a:cubicBezTo>
                <a:cubicBezTo>
                  <a:pt x="401" y="956"/>
                  <a:pt x="381" y="935"/>
                  <a:pt x="381" y="910"/>
                </a:cubicBezTo>
                <a:lnTo>
                  <a:pt x="381" y="908"/>
                </a:lnTo>
                <a:lnTo>
                  <a:pt x="381" y="905"/>
                </a:lnTo>
                <a:lnTo>
                  <a:pt x="476" y="915"/>
                </a:lnTo>
                <a:lnTo>
                  <a:pt x="475" y="920"/>
                </a:lnTo>
                <a:lnTo>
                  <a:pt x="475" y="922"/>
                </a:lnTo>
                <a:lnTo>
                  <a:pt x="382" y="895"/>
                </a:lnTo>
                <a:lnTo>
                  <a:pt x="383" y="893"/>
                </a:lnTo>
                <a:lnTo>
                  <a:pt x="381" y="901"/>
                </a:lnTo>
                <a:lnTo>
                  <a:pt x="382" y="898"/>
                </a:lnTo>
                <a:lnTo>
                  <a:pt x="382" y="913"/>
                </a:lnTo>
                <a:lnTo>
                  <a:pt x="382" y="914"/>
                </a:lnTo>
                <a:lnTo>
                  <a:pt x="381" y="912"/>
                </a:lnTo>
                <a:lnTo>
                  <a:pt x="476" y="900"/>
                </a:lnTo>
                <a:lnTo>
                  <a:pt x="476" y="903"/>
                </a:lnTo>
                <a:lnTo>
                  <a:pt x="476" y="905"/>
                </a:lnTo>
                <a:lnTo>
                  <a:pt x="380" y="901"/>
                </a:lnTo>
                <a:lnTo>
                  <a:pt x="381" y="895"/>
                </a:lnTo>
                <a:lnTo>
                  <a:pt x="381" y="891"/>
                </a:lnTo>
                <a:cubicBezTo>
                  <a:pt x="384" y="865"/>
                  <a:pt x="406" y="847"/>
                  <a:pt x="432" y="848"/>
                </a:cubicBezTo>
                <a:cubicBezTo>
                  <a:pt x="457" y="849"/>
                  <a:pt x="477" y="870"/>
                  <a:pt x="477" y="896"/>
                </a:cubicBezTo>
                <a:lnTo>
                  <a:pt x="477" y="897"/>
                </a:lnTo>
                <a:cubicBezTo>
                  <a:pt x="477" y="900"/>
                  <a:pt x="477" y="903"/>
                  <a:pt x="476" y="905"/>
                </a:cubicBezTo>
                <a:lnTo>
                  <a:pt x="476" y="908"/>
                </a:lnTo>
                <a:lnTo>
                  <a:pt x="476" y="896"/>
                </a:lnTo>
                <a:lnTo>
                  <a:pt x="477" y="901"/>
                </a:lnTo>
                <a:cubicBezTo>
                  <a:pt x="478" y="914"/>
                  <a:pt x="474" y="928"/>
                  <a:pt x="465" y="938"/>
                </a:cubicBezTo>
                <a:cubicBezTo>
                  <a:pt x="455" y="948"/>
                  <a:pt x="443" y="953"/>
                  <a:pt x="429" y="953"/>
                </a:cubicBezTo>
                <a:lnTo>
                  <a:pt x="428" y="953"/>
                </a:lnTo>
                <a:cubicBezTo>
                  <a:pt x="407" y="953"/>
                  <a:pt x="388" y="939"/>
                  <a:pt x="382" y="919"/>
                </a:cubicBezTo>
                <a:lnTo>
                  <a:pt x="381" y="915"/>
                </a:lnTo>
                <a:lnTo>
                  <a:pt x="388" y="929"/>
                </a:lnTo>
                <a:lnTo>
                  <a:pt x="387" y="927"/>
                </a:lnTo>
                <a:lnTo>
                  <a:pt x="474" y="908"/>
                </a:lnTo>
                <a:lnTo>
                  <a:pt x="474" y="909"/>
                </a:lnTo>
                <a:lnTo>
                  <a:pt x="472" y="918"/>
                </a:lnTo>
                <a:lnTo>
                  <a:pt x="472" y="922"/>
                </a:lnTo>
                <a:lnTo>
                  <a:pt x="471" y="924"/>
                </a:lnTo>
                <a:cubicBezTo>
                  <a:pt x="468" y="938"/>
                  <a:pt x="459" y="950"/>
                  <a:pt x="447" y="957"/>
                </a:cubicBezTo>
                <a:cubicBezTo>
                  <a:pt x="434" y="964"/>
                  <a:pt x="419" y="965"/>
                  <a:pt x="406" y="960"/>
                </a:cubicBezTo>
                <a:lnTo>
                  <a:pt x="404" y="959"/>
                </a:lnTo>
                <a:cubicBezTo>
                  <a:pt x="394" y="955"/>
                  <a:pt x="386" y="948"/>
                  <a:pt x="381" y="939"/>
                </a:cubicBezTo>
                <a:lnTo>
                  <a:pt x="378" y="935"/>
                </a:lnTo>
                <a:cubicBezTo>
                  <a:pt x="377" y="933"/>
                  <a:pt x="375" y="930"/>
                  <a:pt x="374" y="928"/>
                </a:cubicBezTo>
                <a:lnTo>
                  <a:pt x="373" y="924"/>
                </a:lnTo>
                <a:lnTo>
                  <a:pt x="371" y="920"/>
                </a:lnTo>
                <a:lnTo>
                  <a:pt x="458" y="922"/>
                </a:lnTo>
                <a:lnTo>
                  <a:pt x="457" y="924"/>
                </a:lnTo>
                <a:lnTo>
                  <a:pt x="461" y="910"/>
                </a:lnTo>
                <a:lnTo>
                  <a:pt x="461" y="913"/>
                </a:lnTo>
                <a:cubicBezTo>
                  <a:pt x="457" y="937"/>
                  <a:pt x="437" y="953"/>
                  <a:pt x="413" y="953"/>
                </a:cubicBezTo>
                <a:lnTo>
                  <a:pt x="412" y="953"/>
                </a:lnTo>
                <a:lnTo>
                  <a:pt x="411" y="953"/>
                </a:lnTo>
                <a:lnTo>
                  <a:pt x="410" y="953"/>
                </a:lnTo>
                <a:lnTo>
                  <a:pt x="410" y="857"/>
                </a:lnTo>
                <a:lnTo>
                  <a:pt x="411" y="857"/>
                </a:lnTo>
                <a:lnTo>
                  <a:pt x="411" y="953"/>
                </a:lnTo>
                <a:lnTo>
                  <a:pt x="410" y="953"/>
                </a:lnTo>
                <a:lnTo>
                  <a:pt x="458" y="905"/>
                </a:lnTo>
                <a:lnTo>
                  <a:pt x="458" y="910"/>
                </a:lnTo>
                <a:lnTo>
                  <a:pt x="458" y="913"/>
                </a:lnTo>
                <a:lnTo>
                  <a:pt x="458" y="915"/>
                </a:lnTo>
                <a:lnTo>
                  <a:pt x="364" y="900"/>
                </a:lnTo>
                <a:lnTo>
                  <a:pt x="365" y="898"/>
                </a:lnTo>
                <a:lnTo>
                  <a:pt x="362" y="913"/>
                </a:lnTo>
                <a:lnTo>
                  <a:pt x="362" y="910"/>
                </a:lnTo>
                <a:lnTo>
                  <a:pt x="367" y="929"/>
                </a:lnTo>
                <a:lnTo>
                  <a:pt x="365" y="925"/>
                </a:lnTo>
                <a:cubicBezTo>
                  <a:pt x="361" y="916"/>
                  <a:pt x="360" y="907"/>
                  <a:pt x="361" y="898"/>
                </a:cubicBezTo>
                <a:lnTo>
                  <a:pt x="362" y="895"/>
                </a:lnTo>
                <a:lnTo>
                  <a:pt x="361" y="902"/>
                </a:lnTo>
                <a:lnTo>
                  <a:pt x="361" y="900"/>
                </a:lnTo>
                <a:lnTo>
                  <a:pt x="452" y="922"/>
                </a:lnTo>
                <a:lnTo>
                  <a:pt x="451" y="924"/>
                </a:lnTo>
                <a:lnTo>
                  <a:pt x="454" y="918"/>
                </a:lnTo>
                <a:lnTo>
                  <a:pt x="453" y="921"/>
                </a:lnTo>
                <a:cubicBezTo>
                  <a:pt x="446" y="940"/>
                  <a:pt x="428" y="953"/>
                  <a:pt x="407" y="953"/>
                </a:cubicBezTo>
                <a:lnTo>
                  <a:pt x="406" y="953"/>
                </a:lnTo>
                <a:lnTo>
                  <a:pt x="452" y="921"/>
                </a:lnTo>
                <a:lnTo>
                  <a:pt x="451" y="924"/>
                </a:lnTo>
                <a:cubicBezTo>
                  <a:pt x="450" y="928"/>
                  <a:pt x="448" y="932"/>
                  <a:pt x="445" y="935"/>
                </a:cubicBezTo>
                <a:lnTo>
                  <a:pt x="444" y="937"/>
                </a:lnTo>
                <a:cubicBezTo>
                  <a:pt x="433" y="954"/>
                  <a:pt x="411" y="962"/>
                  <a:pt x="391" y="956"/>
                </a:cubicBezTo>
                <a:cubicBezTo>
                  <a:pt x="370" y="950"/>
                  <a:pt x="356" y="931"/>
                  <a:pt x="356" y="910"/>
                </a:cubicBezTo>
                <a:lnTo>
                  <a:pt x="356" y="908"/>
                </a:lnTo>
                <a:lnTo>
                  <a:pt x="356" y="905"/>
                </a:lnTo>
                <a:lnTo>
                  <a:pt x="357" y="912"/>
                </a:lnTo>
                <a:lnTo>
                  <a:pt x="356" y="908"/>
                </a:lnTo>
                <a:cubicBezTo>
                  <a:pt x="356" y="906"/>
                  <a:pt x="356" y="904"/>
                  <a:pt x="356" y="901"/>
                </a:cubicBezTo>
                <a:lnTo>
                  <a:pt x="356" y="900"/>
                </a:lnTo>
                <a:lnTo>
                  <a:pt x="452" y="900"/>
                </a:lnTo>
                <a:lnTo>
                  <a:pt x="452" y="903"/>
                </a:lnTo>
                <a:lnTo>
                  <a:pt x="452" y="908"/>
                </a:lnTo>
                <a:lnTo>
                  <a:pt x="452" y="912"/>
                </a:lnTo>
                <a:cubicBezTo>
                  <a:pt x="452" y="916"/>
                  <a:pt x="452" y="919"/>
                  <a:pt x="451" y="922"/>
                </a:cubicBezTo>
                <a:lnTo>
                  <a:pt x="451" y="924"/>
                </a:lnTo>
                <a:cubicBezTo>
                  <a:pt x="446" y="949"/>
                  <a:pt x="423" y="965"/>
                  <a:pt x="399" y="963"/>
                </a:cubicBezTo>
                <a:cubicBezTo>
                  <a:pt x="374" y="960"/>
                  <a:pt x="355" y="940"/>
                  <a:pt x="355" y="915"/>
                </a:cubicBezTo>
                <a:lnTo>
                  <a:pt x="355" y="914"/>
                </a:lnTo>
                <a:lnTo>
                  <a:pt x="355" y="910"/>
                </a:lnTo>
                <a:lnTo>
                  <a:pt x="355" y="907"/>
                </a:lnTo>
                <a:lnTo>
                  <a:pt x="357" y="919"/>
                </a:lnTo>
                <a:lnTo>
                  <a:pt x="356" y="917"/>
                </a:lnTo>
                <a:lnTo>
                  <a:pt x="446" y="927"/>
                </a:lnTo>
                <a:lnTo>
                  <a:pt x="445" y="928"/>
                </a:lnTo>
                <a:lnTo>
                  <a:pt x="450" y="913"/>
                </a:lnTo>
                <a:lnTo>
                  <a:pt x="449" y="917"/>
                </a:lnTo>
                <a:lnTo>
                  <a:pt x="450" y="910"/>
                </a:lnTo>
                <a:lnTo>
                  <a:pt x="450" y="910"/>
                </a:lnTo>
                <a:lnTo>
                  <a:pt x="450" y="914"/>
                </a:lnTo>
                <a:lnTo>
                  <a:pt x="374" y="881"/>
                </a:lnTo>
                <a:lnTo>
                  <a:pt x="376" y="880"/>
                </a:lnTo>
                <a:lnTo>
                  <a:pt x="362" y="897"/>
                </a:lnTo>
                <a:lnTo>
                  <a:pt x="363" y="894"/>
                </a:lnTo>
                <a:lnTo>
                  <a:pt x="359" y="906"/>
                </a:lnTo>
                <a:lnTo>
                  <a:pt x="360" y="901"/>
                </a:lnTo>
                <a:lnTo>
                  <a:pt x="407" y="958"/>
                </a:lnTo>
                <a:lnTo>
                  <a:pt x="406" y="958"/>
                </a:lnTo>
                <a:lnTo>
                  <a:pt x="454" y="901"/>
                </a:lnTo>
                <a:lnTo>
                  <a:pt x="455" y="906"/>
                </a:lnTo>
                <a:cubicBezTo>
                  <a:pt x="457" y="920"/>
                  <a:pt x="454" y="934"/>
                  <a:pt x="445" y="945"/>
                </a:cubicBezTo>
                <a:cubicBezTo>
                  <a:pt x="435" y="957"/>
                  <a:pt x="422" y="963"/>
                  <a:pt x="407" y="963"/>
                </a:cubicBezTo>
                <a:lnTo>
                  <a:pt x="407" y="963"/>
                </a:lnTo>
                <a:cubicBezTo>
                  <a:pt x="386" y="963"/>
                  <a:pt x="368" y="950"/>
                  <a:pt x="361" y="930"/>
                </a:cubicBezTo>
                <a:lnTo>
                  <a:pt x="360" y="927"/>
                </a:lnTo>
                <a:lnTo>
                  <a:pt x="368" y="941"/>
                </a:lnTo>
                <a:lnTo>
                  <a:pt x="366" y="939"/>
                </a:lnTo>
                <a:lnTo>
                  <a:pt x="452" y="919"/>
                </a:lnTo>
                <a:lnTo>
                  <a:pt x="449" y="930"/>
                </a:lnTo>
                <a:lnTo>
                  <a:pt x="448" y="933"/>
                </a:lnTo>
                <a:lnTo>
                  <a:pt x="448" y="935"/>
                </a:lnTo>
                <a:cubicBezTo>
                  <a:pt x="440" y="957"/>
                  <a:pt x="418" y="971"/>
                  <a:pt x="394" y="967"/>
                </a:cubicBezTo>
                <a:cubicBezTo>
                  <a:pt x="371" y="963"/>
                  <a:pt x="354" y="943"/>
                  <a:pt x="354" y="919"/>
                </a:cubicBezTo>
                <a:lnTo>
                  <a:pt x="354" y="918"/>
                </a:lnTo>
                <a:cubicBezTo>
                  <a:pt x="354" y="915"/>
                  <a:pt x="354" y="913"/>
                  <a:pt x="355" y="910"/>
                </a:cubicBezTo>
                <a:lnTo>
                  <a:pt x="355" y="910"/>
                </a:lnTo>
                <a:lnTo>
                  <a:pt x="355" y="905"/>
                </a:lnTo>
                <a:cubicBezTo>
                  <a:pt x="358" y="880"/>
                  <a:pt x="380" y="861"/>
                  <a:pt x="405" y="862"/>
                </a:cubicBezTo>
                <a:cubicBezTo>
                  <a:pt x="431" y="863"/>
                  <a:pt x="451" y="884"/>
                  <a:pt x="451" y="910"/>
                </a:cubicBezTo>
                <a:lnTo>
                  <a:pt x="451" y="912"/>
                </a:lnTo>
                <a:cubicBezTo>
                  <a:pt x="451" y="915"/>
                  <a:pt x="451" y="917"/>
                  <a:pt x="450" y="920"/>
                </a:cubicBezTo>
                <a:lnTo>
                  <a:pt x="450" y="923"/>
                </a:lnTo>
                <a:cubicBezTo>
                  <a:pt x="446" y="946"/>
                  <a:pt x="426" y="963"/>
                  <a:pt x="402" y="963"/>
                </a:cubicBezTo>
                <a:lnTo>
                  <a:pt x="401" y="963"/>
                </a:lnTo>
                <a:lnTo>
                  <a:pt x="449" y="907"/>
                </a:lnTo>
                <a:lnTo>
                  <a:pt x="449" y="910"/>
                </a:lnTo>
                <a:lnTo>
                  <a:pt x="448" y="903"/>
                </a:lnTo>
                <a:lnTo>
                  <a:pt x="448" y="904"/>
                </a:lnTo>
                <a:lnTo>
                  <a:pt x="355" y="910"/>
                </a:lnTo>
                <a:lnTo>
                  <a:pt x="355" y="912"/>
                </a:lnTo>
                <a:lnTo>
                  <a:pt x="357" y="902"/>
                </a:lnTo>
                <a:lnTo>
                  <a:pt x="357" y="899"/>
                </a:lnTo>
                <a:lnTo>
                  <a:pt x="358" y="896"/>
                </a:lnTo>
                <a:cubicBezTo>
                  <a:pt x="361" y="879"/>
                  <a:pt x="374" y="865"/>
                  <a:pt x="391" y="860"/>
                </a:cubicBezTo>
                <a:cubicBezTo>
                  <a:pt x="408" y="854"/>
                  <a:pt x="426" y="859"/>
                  <a:pt x="439" y="872"/>
                </a:cubicBezTo>
                <a:lnTo>
                  <a:pt x="440" y="873"/>
                </a:lnTo>
                <a:cubicBezTo>
                  <a:pt x="447" y="880"/>
                  <a:pt x="452" y="889"/>
                  <a:pt x="453" y="900"/>
                </a:cubicBezTo>
                <a:lnTo>
                  <a:pt x="454" y="901"/>
                </a:lnTo>
                <a:lnTo>
                  <a:pt x="455" y="906"/>
                </a:lnTo>
                <a:cubicBezTo>
                  <a:pt x="457" y="920"/>
                  <a:pt x="454" y="934"/>
                  <a:pt x="445" y="945"/>
                </a:cubicBezTo>
                <a:cubicBezTo>
                  <a:pt x="435" y="957"/>
                  <a:pt x="422" y="963"/>
                  <a:pt x="407" y="963"/>
                </a:cubicBezTo>
                <a:lnTo>
                  <a:pt x="406" y="963"/>
                </a:lnTo>
                <a:cubicBezTo>
                  <a:pt x="390" y="963"/>
                  <a:pt x="375" y="955"/>
                  <a:pt x="367" y="942"/>
                </a:cubicBezTo>
                <a:lnTo>
                  <a:pt x="365" y="939"/>
                </a:lnTo>
                <a:lnTo>
                  <a:pt x="371" y="946"/>
                </a:lnTo>
                <a:lnTo>
                  <a:pt x="369" y="944"/>
                </a:lnTo>
                <a:lnTo>
                  <a:pt x="433" y="947"/>
                </a:lnTo>
                <a:lnTo>
                  <a:pt x="430" y="949"/>
                </a:lnTo>
                <a:lnTo>
                  <a:pt x="427" y="952"/>
                </a:lnTo>
                <a:cubicBezTo>
                  <a:pt x="408" y="968"/>
                  <a:pt x="380" y="966"/>
                  <a:pt x="363" y="949"/>
                </a:cubicBezTo>
                <a:lnTo>
                  <a:pt x="356" y="942"/>
                </a:lnTo>
                <a:lnTo>
                  <a:pt x="354" y="940"/>
                </a:lnTo>
                <a:lnTo>
                  <a:pt x="440" y="910"/>
                </a:lnTo>
                <a:lnTo>
                  <a:pt x="440" y="912"/>
                </a:lnTo>
                <a:lnTo>
                  <a:pt x="439" y="904"/>
                </a:lnTo>
                <a:lnTo>
                  <a:pt x="440" y="907"/>
                </a:lnTo>
                <a:cubicBezTo>
                  <a:pt x="442" y="921"/>
                  <a:pt x="438" y="935"/>
                  <a:pt x="429" y="946"/>
                </a:cubicBezTo>
                <a:cubicBezTo>
                  <a:pt x="420" y="957"/>
                  <a:pt x="407" y="963"/>
                  <a:pt x="392" y="963"/>
                </a:cubicBezTo>
                <a:lnTo>
                  <a:pt x="390" y="963"/>
                </a:lnTo>
                <a:lnTo>
                  <a:pt x="438" y="915"/>
                </a:lnTo>
                <a:lnTo>
                  <a:pt x="438" y="917"/>
                </a:lnTo>
                <a:cubicBezTo>
                  <a:pt x="438" y="921"/>
                  <a:pt x="438" y="925"/>
                  <a:pt x="437" y="929"/>
                </a:cubicBezTo>
                <a:lnTo>
                  <a:pt x="437" y="931"/>
                </a:lnTo>
                <a:lnTo>
                  <a:pt x="343" y="908"/>
                </a:lnTo>
                <a:lnTo>
                  <a:pt x="344" y="906"/>
                </a:lnTo>
                <a:lnTo>
                  <a:pt x="342" y="917"/>
                </a:lnTo>
                <a:lnTo>
                  <a:pt x="342" y="915"/>
                </a:lnTo>
                <a:lnTo>
                  <a:pt x="438" y="924"/>
                </a:lnTo>
                <a:lnTo>
                  <a:pt x="437" y="929"/>
                </a:lnTo>
                <a:lnTo>
                  <a:pt x="436" y="931"/>
                </a:lnTo>
                <a:cubicBezTo>
                  <a:pt x="430" y="955"/>
                  <a:pt x="408" y="970"/>
                  <a:pt x="384" y="967"/>
                </a:cubicBezTo>
                <a:cubicBezTo>
                  <a:pt x="360" y="964"/>
                  <a:pt x="341" y="944"/>
                  <a:pt x="341" y="919"/>
                </a:cubicBezTo>
                <a:lnTo>
                  <a:pt x="341" y="915"/>
                </a:lnTo>
                <a:lnTo>
                  <a:pt x="341" y="910"/>
                </a:lnTo>
                <a:lnTo>
                  <a:pt x="389" y="958"/>
                </a:lnTo>
                <a:lnTo>
                  <a:pt x="389" y="958"/>
                </a:lnTo>
                <a:cubicBezTo>
                  <a:pt x="362" y="958"/>
                  <a:pt x="341" y="936"/>
                  <a:pt x="341" y="910"/>
                </a:cubicBezTo>
                <a:lnTo>
                  <a:pt x="341" y="907"/>
                </a:lnTo>
                <a:lnTo>
                  <a:pt x="341" y="905"/>
                </a:lnTo>
                <a:lnTo>
                  <a:pt x="437" y="905"/>
                </a:lnTo>
                <a:lnTo>
                  <a:pt x="437" y="908"/>
                </a:lnTo>
                <a:lnTo>
                  <a:pt x="437" y="912"/>
                </a:lnTo>
                <a:lnTo>
                  <a:pt x="437" y="916"/>
                </a:lnTo>
                <a:lnTo>
                  <a:pt x="437" y="919"/>
                </a:lnTo>
                <a:cubicBezTo>
                  <a:pt x="437" y="946"/>
                  <a:pt x="415" y="967"/>
                  <a:pt x="389" y="967"/>
                </a:cubicBezTo>
                <a:lnTo>
                  <a:pt x="388" y="967"/>
                </a:lnTo>
                <a:cubicBezTo>
                  <a:pt x="374" y="967"/>
                  <a:pt x="361" y="962"/>
                  <a:pt x="352" y="952"/>
                </a:cubicBezTo>
                <a:cubicBezTo>
                  <a:pt x="343" y="942"/>
                  <a:pt x="339" y="928"/>
                  <a:pt x="340" y="915"/>
                </a:cubicBezTo>
                <a:lnTo>
                  <a:pt x="340" y="914"/>
                </a:lnTo>
                <a:lnTo>
                  <a:pt x="340" y="910"/>
                </a:lnTo>
                <a:lnTo>
                  <a:pt x="436" y="910"/>
                </a:lnTo>
                <a:lnTo>
                  <a:pt x="436" y="912"/>
                </a:lnTo>
                <a:cubicBezTo>
                  <a:pt x="436" y="916"/>
                  <a:pt x="436" y="919"/>
                  <a:pt x="436" y="922"/>
                </a:cubicBezTo>
                <a:lnTo>
                  <a:pt x="435" y="924"/>
                </a:lnTo>
                <a:cubicBezTo>
                  <a:pt x="430" y="949"/>
                  <a:pt x="408" y="965"/>
                  <a:pt x="383" y="963"/>
                </a:cubicBezTo>
                <a:cubicBezTo>
                  <a:pt x="359" y="960"/>
                  <a:pt x="340" y="940"/>
                  <a:pt x="340" y="915"/>
                </a:cubicBezTo>
                <a:lnTo>
                  <a:pt x="340" y="915"/>
                </a:lnTo>
                <a:lnTo>
                  <a:pt x="340" y="910"/>
                </a:lnTo>
                <a:lnTo>
                  <a:pt x="387" y="953"/>
                </a:lnTo>
                <a:lnTo>
                  <a:pt x="386" y="953"/>
                </a:lnTo>
                <a:lnTo>
                  <a:pt x="434" y="905"/>
                </a:lnTo>
                <a:lnTo>
                  <a:pt x="434" y="916"/>
                </a:lnTo>
                <a:lnTo>
                  <a:pt x="434" y="920"/>
                </a:lnTo>
                <a:cubicBezTo>
                  <a:pt x="431" y="944"/>
                  <a:pt x="412" y="962"/>
                  <a:pt x="388" y="963"/>
                </a:cubicBezTo>
                <a:cubicBezTo>
                  <a:pt x="364" y="964"/>
                  <a:pt x="344" y="948"/>
                  <a:pt x="339" y="924"/>
                </a:cubicBezTo>
                <a:lnTo>
                  <a:pt x="338" y="922"/>
                </a:lnTo>
                <a:lnTo>
                  <a:pt x="341" y="930"/>
                </a:lnTo>
                <a:lnTo>
                  <a:pt x="340" y="928"/>
                </a:lnTo>
                <a:lnTo>
                  <a:pt x="429" y="928"/>
                </a:lnTo>
                <a:lnTo>
                  <a:pt x="428" y="930"/>
                </a:lnTo>
                <a:cubicBezTo>
                  <a:pt x="427" y="933"/>
                  <a:pt x="426" y="935"/>
                  <a:pt x="425" y="937"/>
                </a:cubicBezTo>
                <a:lnTo>
                  <a:pt x="423" y="940"/>
                </a:lnTo>
                <a:cubicBezTo>
                  <a:pt x="413" y="956"/>
                  <a:pt x="394" y="965"/>
                  <a:pt x="375" y="962"/>
                </a:cubicBezTo>
                <a:cubicBezTo>
                  <a:pt x="356" y="960"/>
                  <a:pt x="340" y="945"/>
                  <a:pt x="335" y="927"/>
                </a:cubicBezTo>
                <a:lnTo>
                  <a:pt x="335" y="925"/>
                </a:lnTo>
                <a:cubicBezTo>
                  <a:pt x="334" y="921"/>
                  <a:pt x="333" y="917"/>
                  <a:pt x="333" y="913"/>
                </a:cubicBezTo>
                <a:lnTo>
                  <a:pt x="333" y="910"/>
                </a:lnTo>
                <a:lnTo>
                  <a:pt x="381" y="958"/>
                </a:lnTo>
                <a:lnTo>
                  <a:pt x="381" y="958"/>
                </a:lnTo>
                <a:lnTo>
                  <a:pt x="381" y="862"/>
                </a:lnTo>
                <a:lnTo>
                  <a:pt x="383" y="862"/>
                </a:lnTo>
                <a:lnTo>
                  <a:pt x="336" y="919"/>
                </a:lnTo>
                <a:lnTo>
                  <a:pt x="336" y="919"/>
                </a:lnTo>
                <a:lnTo>
                  <a:pt x="335" y="917"/>
                </a:lnTo>
                <a:lnTo>
                  <a:pt x="429" y="915"/>
                </a:lnTo>
                <a:lnTo>
                  <a:pt x="429" y="917"/>
                </a:lnTo>
                <a:lnTo>
                  <a:pt x="429" y="908"/>
                </a:lnTo>
                <a:lnTo>
                  <a:pt x="429" y="910"/>
                </a:lnTo>
                <a:cubicBezTo>
                  <a:pt x="429" y="934"/>
                  <a:pt x="411" y="955"/>
                  <a:pt x="387" y="958"/>
                </a:cubicBezTo>
                <a:cubicBezTo>
                  <a:pt x="363" y="961"/>
                  <a:pt x="341" y="945"/>
                  <a:pt x="335" y="922"/>
                </a:cubicBezTo>
                <a:lnTo>
                  <a:pt x="334" y="917"/>
                </a:lnTo>
                <a:lnTo>
                  <a:pt x="333" y="915"/>
                </a:lnTo>
                <a:lnTo>
                  <a:pt x="428" y="915"/>
                </a:lnTo>
                <a:lnTo>
                  <a:pt x="427" y="920"/>
                </a:lnTo>
                <a:lnTo>
                  <a:pt x="426" y="922"/>
                </a:lnTo>
                <a:cubicBezTo>
                  <a:pt x="420" y="945"/>
                  <a:pt x="398" y="961"/>
                  <a:pt x="374" y="958"/>
                </a:cubicBezTo>
                <a:cubicBezTo>
                  <a:pt x="350" y="955"/>
                  <a:pt x="331" y="934"/>
                  <a:pt x="331" y="910"/>
                </a:cubicBezTo>
                <a:lnTo>
                  <a:pt x="331" y="908"/>
                </a:lnTo>
                <a:lnTo>
                  <a:pt x="332" y="917"/>
                </a:lnTo>
                <a:lnTo>
                  <a:pt x="332" y="915"/>
                </a:lnTo>
                <a:lnTo>
                  <a:pt x="427" y="905"/>
                </a:lnTo>
                <a:lnTo>
                  <a:pt x="427" y="908"/>
                </a:lnTo>
                <a:lnTo>
                  <a:pt x="427" y="910"/>
                </a:lnTo>
                <a:lnTo>
                  <a:pt x="331" y="910"/>
                </a:lnTo>
                <a:lnTo>
                  <a:pt x="331" y="906"/>
                </a:lnTo>
                <a:lnTo>
                  <a:pt x="331" y="900"/>
                </a:lnTo>
                <a:cubicBezTo>
                  <a:pt x="331" y="874"/>
                  <a:pt x="352" y="852"/>
                  <a:pt x="379" y="852"/>
                </a:cubicBezTo>
                <a:lnTo>
                  <a:pt x="379" y="852"/>
                </a:lnTo>
                <a:lnTo>
                  <a:pt x="379" y="948"/>
                </a:lnTo>
                <a:lnTo>
                  <a:pt x="379" y="948"/>
                </a:lnTo>
                <a:lnTo>
                  <a:pt x="379" y="852"/>
                </a:lnTo>
                <a:lnTo>
                  <a:pt x="379" y="852"/>
                </a:lnTo>
                <a:cubicBezTo>
                  <a:pt x="403" y="852"/>
                  <a:pt x="423" y="869"/>
                  <a:pt x="427" y="893"/>
                </a:cubicBezTo>
                <a:lnTo>
                  <a:pt x="427" y="896"/>
                </a:lnTo>
                <a:cubicBezTo>
                  <a:pt x="428" y="898"/>
                  <a:pt x="428" y="901"/>
                  <a:pt x="428" y="903"/>
                </a:cubicBezTo>
                <a:lnTo>
                  <a:pt x="428" y="908"/>
                </a:lnTo>
                <a:lnTo>
                  <a:pt x="428" y="912"/>
                </a:lnTo>
                <a:cubicBezTo>
                  <a:pt x="428" y="916"/>
                  <a:pt x="428" y="919"/>
                  <a:pt x="427" y="922"/>
                </a:cubicBezTo>
                <a:lnTo>
                  <a:pt x="427" y="924"/>
                </a:lnTo>
                <a:cubicBezTo>
                  <a:pt x="422" y="949"/>
                  <a:pt x="399" y="965"/>
                  <a:pt x="375" y="963"/>
                </a:cubicBezTo>
                <a:cubicBezTo>
                  <a:pt x="350" y="960"/>
                  <a:pt x="331" y="940"/>
                  <a:pt x="331" y="915"/>
                </a:cubicBezTo>
                <a:lnTo>
                  <a:pt x="331" y="913"/>
                </a:lnTo>
                <a:lnTo>
                  <a:pt x="333" y="927"/>
                </a:lnTo>
                <a:lnTo>
                  <a:pt x="331" y="917"/>
                </a:lnTo>
                <a:lnTo>
                  <a:pt x="330" y="913"/>
                </a:lnTo>
                <a:lnTo>
                  <a:pt x="335" y="928"/>
                </a:lnTo>
                <a:lnTo>
                  <a:pt x="335" y="927"/>
                </a:lnTo>
                <a:lnTo>
                  <a:pt x="425" y="915"/>
                </a:lnTo>
                <a:lnTo>
                  <a:pt x="425" y="913"/>
                </a:lnTo>
                <a:lnTo>
                  <a:pt x="424" y="917"/>
                </a:lnTo>
                <a:lnTo>
                  <a:pt x="424" y="922"/>
                </a:lnTo>
                <a:cubicBezTo>
                  <a:pt x="423" y="925"/>
                  <a:pt x="423" y="927"/>
                  <a:pt x="423" y="929"/>
                </a:cubicBezTo>
                <a:lnTo>
                  <a:pt x="422" y="931"/>
                </a:lnTo>
                <a:cubicBezTo>
                  <a:pt x="417" y="952"/>
                  <a:pt x="397" y="967"/>
                  <a:pt x="375" y="967"/>
                </a:cubicBezTo>
                <a:cubicBezTo>
                  <a:pt x="353" y="967"/>
                  <a:pt x="334" y="952"/>
                  <a:pt x="329" y="931"/>
                </a:cubicBezTo>
                <a:lnTo>
                  <a:pt x="328" y="929"/>
                </a:lnTo>
                <a:lnTo>
                  <a:pt x="327" y="923"/>
                </a:lnTo>
                <a:lnTo>
                  <a:pt x="326" y="916"/>
                </a:lnTo>
                <a:lnTo>
                  <a:pt x="325" y="913"/>
                </a:lnTo>
                <a:lnTo>
                  <a:pt x="372" y="953"/>
                </a:lnTo>
                <a:lnTo>
                  <a:pt x="372" y="953"/>
                </a:lnTo>
                <a:cubicBezTo>
                  <a:pt x="347" y="953"/>
                  <a:pt x="327" y="935"/>
                  <a:pt x="324" y="910"/>
                </a:cubicBezTo>
                <a:lnTo>
                  <a:pt x="325" y="911"/>
                </a:lnTo>
                <a:lnTo>
                  <a:pt x="324" y="906"/>
                </a:lnTo>
                <a:lnTo>
                  <a:pt x="418" y="896"/>
                </a:lnTo>
                <a:lnTo>
                  <a:pt x="418" y="897"/>
                </a:lnTo>
                <a:lnTo>
                  <a:pt x="418" y="900"/>
                </a:lnTo>
                <a:lnTo>
                  <a:pt x="322" y="900"/>
                </a:lnTo>
                <a:lnTo>
                  <a:pt x="322" y="898"/>
                </a:lnTo>
                <a:lnTo>
                  <a:pt x="322" y="896"/>
                </a:lnTo>
                <a:lnTo>
                  <a:pt x="418" y="896"/>
                </a:lnTo>
                <a:lnTo>
                  <a:pt x="418" y="898"/>
                </a:lnTo>
                <a:cubicBezTo>
                  <a:pt x="418" y="901"/>
                  <a:pt x="418" y="904"/>
                  <a:pt x="418" y="907"/>
                </a:cubicBezTo>
                <a:lnTo>
                  <a:pt x="417" y="910"/>
                </a:lnTo>
                <a:cubicBezTo>
                  <a:pt x="413" y="932"/>
                  <a:pt x="393" y="948"/>
                  <a:pt x="370" y="948"/>
                </a:cubicBezTo>
                <a:lnTo>
                  <a:pt x="369" y="948"/>
                </a:lnTo>
                <a:cubicBezTo>
                  <a:pt x="347" y="948"/>
                  <a:pt x="328" y="933"/>
                  <a:pt x="323" y="912"/>
                </a:cubicBezTo>
                <a:lnTo>
                  <a:pt x="322" y="910"/>
                </a:lnTo>
                <a:cubicBezTo>
                  <a:pt x="321" y="906"/>
                  <a:pt x="321" y="902"/>
                  <a:pt x="321" y="898"/>
                </a:cubicBezTo>
                <a:lnTo>
                  <a:pt x="321" y="896"/>
                </a:lnTo>
                <a:cubicBezTo>
                  <a:pt x="321" y="869"/>
                  <a:pt x="342" y="848"/>
                  <a:pt x="369" y="848"/>
                </a:cubicBezTo>
                <a:lnTo>
                  <a:pt x="370" y="848"/>
                </a:lnTo>
                <a:cubicBezTo>
                  <a:pt x="395" y="848"/>
                  <a:pt x="416" y="867"/>
                  <a:pt x="418" y="892"/>
                </a:cubicBezTo>
                <a:lnTo>
                  <a:pt x="418" y="901"/>
                </a:lnTo>
                <a:lnTo>
                  <a:pt x="418" y="905"/>
                </a:lnTo>
                <a:cubicBezTo>
                  <a:pt x="418" y="931"/>
                  <a:pt x="399" y="952"/>
                  <a:pt x="373" y="953"/>
                </a:cubicBezTo>
                <a:cubicBezTo>
                  <a:pt x="348" y="955"/>
                  <a:pt x="326" y="937"/>
                  <a:pt x="323" y="911"/>
                </a:cubicBezTo>
                <a:lnTo>
                  <a:pt x="322" y="906"/>
                </a:lnTo>
                <a:lnTo>
                  <a:pt x="322" y="900"/>
                </a:lnTo>
                <a:lnTo>
                  <a:pt x="369" y="944"/>
                </a:lnTo>
                <a:lnTo>
                  <a:pt x="369" y="944"/>
                </a:lnTo>
                <a:lnTo>
                  <a:pt x="416" y="905"/>
                </a:lnTo>
                <a:lnTo>
                  <a:pt x="415" y="913"/>
                </a:lnTo>
                <a:lnTo>
                  <a:pt x="414" y="917"/>
                </a:lnTo>
                <a:cubicBezTo>
                  <a:pt x="408" y="938"/>
                  <a:pt x="390" y="953"/>
                  <a:pt x="369" y="953"/>
                </a:cubicBezTo>
                <a:cubicBezTo>
                  <a:pt x="347" y="954"/>
                  <a:pt x="328" y="941"/>
                  <a:pt x="321" y="921"/>
                </a:cubicBezTo>
                <a:lnTo>
                  <a:pt x="321" y="919"/>
                </a:lnTo>
                <a:cubicBezTo>
                  <a:pt x="320" y="917"/>
                  <a:pt x="320" y="914"/>
                  <a:pt x="319" y="912"/>
                </a:cubicBezTo>
                <a:lnTo>
                  <a:pt x="318" y="908"/>
                </a:lnTo>
                <a:lnTo>
                  <a:pt x="318" y="904"/>
                </a:lnTo>
                <a:lnTo>
                  <a:pt x="320" y="913"/>
                </a:lnTo>
                <a:lnTo>
                  <a:pt x="319" y="911"/>
                </a:lnTo>
                <a:lnTo>
                  <a:pt x="412" y="905"/>
                </a:lnTo>
                <a:lnTo>
                  <a:pt x="412" y="908"/>
                </a:lnTo>
                <a:cubicBezTo>
                  <a:pt x="411" y="912"/>
                  <a:pt x="409" y="916"/>
                  <a:pt x="407" y="920"/>
                </a:cubicBezTo>
                <a:lnTo>
                  <a:pt x="406" y="922"/>
                </a:lnTo>
                <a:cubicBezTo>
                  <a:pt x="398" y="939"/>
                  <a:pt x="379" y="950"/>
                  <a:pt x="360" y="948"/>
                </a:cubicBezTo>
                <a:cubicBezTo>
                  <a:pt x="341" y="947"/>
                  <a:pt x="324" y="934"/>
                  <a:pt x="318" y="916"/>
                </a:cubicBezTo>
                <a:lnTo>
                  <a:pt x="317" y="914"/>
                </a:lnTo>
                <a:cubicBezTo>
                  <a:pt x="316" y="909"/>
                  <a:pt x="315" y="904"/>
                  <a:pt x="315" y="899"/>
                </a:cubicBezTo>
                <a:lnTo>
                  <a:pt x="315" y="895"/>
                </a:lnTo>
                <a:lnTo>
                  <a:pt x="316" y="903"/>
                </a:lnTo>
                <a:lnTo>
                  <a:pt x="315" y="900"/>
                </a:lnTo>
                <a:lnTo>
                  <a:pt x="317" y="908"/>
                </a:lnTo>
                <a:lnTo>
                  <a:pt x="316" y="906"/>
                </a:lnTo>
                <a:lnTo>
                  <a:pt x="410" y="897"/>
                </a:lnTo>
                <a:lnTo>
                  <a:pt x="409" y="899"/>
                </a:lnTo>
                <a:lnTo>
                  <a:pt x="409" y="905"/>
                </a:lnTo>
                <a:cubicBezTo>
                  <a:pt x="407" y="930"/>
                  <a:pt x="386" y="948"/>
                  <a:pt x="361" y="948"/>
                </a:cubicBezTo>
                <a:lnTo>
                  <a:pt x="360" y="948"/>
                </a:lnTo>
                <a:cubicBezTo>
                  <a:pt x="338" y="948"/>
                  <a:pt x="318" y="932"/>
                  <a:pt x="313" y="910"/>
                </a:cubicBezTo>
                <a:lnTo>
                  <a:pt x="313" y="907"/>
                </a:lnTo>
                <a:cubicBezTo>
                  <a:pt x="312" y="904"/>
                  <a:pt x="312" y="901"/>
                  <a:pt x="312" y="898"/>
                </a:cubicBezTo>
                <a:lnTo>
                  <a:pt x="312" y="896"/>
                </a:lnTo>
                <a:lnTo>
                  <a:pt x="406" y="911"/>
                </a:lnTo>
                <a:lnTo>
                  <a:pt x="405" y="913"/>
                </a:lnTo>
                <a:lnTo>
                  <a:pt x="407" y="905"/>
                </a:lnTo>
                <a:lnTo>
                  <a:pt x="406" y="908"/>
                </a:lnTo>
                <a:lnTo>
                  <a:pt x="406" y="894"/>
                </a:lnTo>
                <a:lnTo>
                  <a:pt x="407" y="897"/>
                </a:lnTo>
                <a:lnTo>
                  <a:pt x="405" y="889"/>
                </a:lnTo>
                <a:lnTo>
                  <a:pt x="406" y="890"/>
                </a:lnTo>
                <a:lnTo>
                  <a:pt x="312" y="910"/>
                </a:lnTo>
                <a:lnTo>
                  <a:pt x="312" y="908"/>
                </a:lnTo>
                <a:lnTo>
                  <a:pt x="312" y="905"/>
                </a:lnTo>
                <a:lnTo>
                  <a:pt x="313" y="913"/>
                </a:lnTo>
                <a:lnTo>
                  <a:pt x="313" y="911"/>
                </a:lnTo>
                <a:lnTo>
                  <a:pt x="406" y="896"/>
                </a:lnTo>
                <a:lnTo>
                  <a:pt x="406" y="897"/>
                </a:lnTo>
                <a:lnTo>
                  <a:pt x="406" y="905"/>
                </a:lnTo>
                <a:lnTo>
                  <a:pt x="406" y="910"/>
                </a:lnTo>
                <a:cubicBezTo>
                  <a:pt x="404" y="932"/>
                  <a:pt x="387" y="950"/>
                  <a:pt x="365" y="953"/>
                </a:cubicBezTo>
                <a:cubicBezTo>
                  <a:pt x="343" y="956"/>
                  <a:pt x="322" y="944"/>
                  <a:pt x="313" y="923"/>
                </a:cubicBezTo>
                <a:lnTo>
                  <a:pt x="312" y="921"/>
                </a:lnTo>
                <a:lnTo>
                  <a:pt x="316" y="928"/>
                </a:lnTo>
                <a:lnTo>
                  <a:pt x="314" y="925"/>
                </a:lnTo>
                <a:lnTo>
                  <a:pt x="397" y="925"/>
                </a:lnTo>
                <a:lnTo>
                  <a:pt x="395" y="928"/>
                </a:lnTo>
                <a:lnTo>
                  <a:pt x="394" y="930"/>
                </a:lnTo>
                <a:cubicBezTo>
                  <a:pt x="382" y="949"/>
                  <a:pt x="359" y="958"/>
                  <a:pt x="337" y="951"/>
                </a:cubicBezTo>
                <a:cubicBezTo>
                  <a:pt x="316" y="944"/>
                  <a:pt x="302" y="923"/>
                  <a:pt x="305" y="901"/>
                </a:cubicBezTo>
                <a:lnTo>
                  <a:pt x="306" y="893"/>
                </a:lnTo>
                <a:lnTo>
                  <a:pt x="306" y="890"/>
                </a:lnTo>
                <a:lnTo>
                  <a:pt x="305" y="897"/>
                </a:lnTo>
                <a:lnTo>
                  <a:pt x="305" y="896"/>
                </a:lnTo>
                <a:lnTo>
                  <a:pt x="399" y="911"/>
                </a:lnTo>
                <a:lnTo>
                  <a:pt x="399" y="913"/>
                </a:lnTo>
                <a:cubicBezTo>
                  <a:pt x="398" y="915"/>
                  <a:pt x="397" y="917"/>
                  <a:pt x="396" y="919"/>
                </a:cubicBezTo>
                <a:lnTo>
                  <a:pt x="396" y="918"/>
                </a:lnTo>
                <a:lnTo>
                  <a:pt x="394" y="923"/>
                </a:lnTo>
                <a:cubicBezTo>
                  <a:pt x="388" y="938"/>
                  <a:pt x="375" y="949"/>
                  <a:pt x="359" y="952"/>
                </a:cubicBezTo>
                <a:cubicBezTo>
                  <a:pt x="343" y="956"/>
                  <a:pt x="327" y="951"/>
                  <a:pt x="316" y="939"/>
                </a:cubicBezTo>
                <a:lnTo>
                  <a:pt x="314" y="937"/>
                </a:lnTo>
                <a:cubicBezTo>
                  <a:pt x="308" y="932"/>
                  <a:pt x="304" y="926"/>
                  <a:pt x="302" y="919"/>
                </a:cubicBezTo>
                <a:lnTo>
                  <a:pt x="301" y="916"/>
                </a:lnTo>
                <a:cubicBezTo>
                  <a:pt x="298" y="908"/>
                  <a:pt x="298" y="900"/>
                  <a:pt x="299" y="893"/>
                </a:cubicBezTo>
                <a:lnTo>
                  <a:pt x="300" y="890"/>
                </a:lnTo>
                <a:cubicBezTo>
                  <a:pt x="300" y="887"/>
                  <a:pt x="301" y="885"/>
                  <a:pt x="301" y="882"/>
                </a:cubicBezTo>
                <a:lnTo>
                  <a:pt x="302" y="881"/>
                </a:lnTo>
                <a:cubicBezTo>
                  <a:pt x="309" y="858"/>
                  <a:pt x="332" y="845"/>
                  <a:pt x="355" y="849"/>
                </a:cubicBezTo>
                <a:cubicBezTo>
                  <a:pt x="378" y="852"/>
                  <a:pt x="395" y="872"/>
                  <a:pt x="395" y="896"/>
                </a:cubicBezTo>
                <a:lnTo>
                  <a:pt x="395" y="897"/>
                </a:lnTo>
                <a:cubicBezTo>
                  <a:pt x="395" y="900"/>
                  <a:pt x="395" y="902"/>
                  <a:pt x="395" y="904"/>
                </a:cubicBezTo>
                <a:lnTo>
                  <a:pt x="394" y="909"/>
                </a:lnTo>
                <a:lnTo>
                  <a:pt x="394" y="912"/>
                </a:lnTo>
                <a:lnTo>
                  <a:pt x="394" y="904"/>
                </a:lnTo>
                <a:lnTo>
                  <a:pt x="394" y="905"/>
                </a:lnTo>
                <a:cubicBezTo>
                  <a:pt x="394" y="931"/>
                  <a:pt x="375" y="952"/>
                  <a:pt x="349" y="953"/>
                </a:cubicBezTo>
                <a:cubicBezTo>
                  <a:pt x="324" y="955"/>
                  <a:pt x="302" y="937"/>
                  <a:pt x="299" y="911"/>
                </a:cubicBezTo>
                <a:lnTo>
                  <a:pt x="298" y="906"/>
                </a:lnTo>
                <a:lnTo>
                  <a:pt x="298" y="900"/>
                </a:lnTo>
                <a:cubicBezTo>
                  <a:pt x="297" y="897"/>
                  <a:pt x="297" y="894"/>
                  <a:pt x="298" y="891"/>
                </a:cubicBezTo>
                <a:lnTo>
                  <a:pt x="298" y="886"/>
                </a:lnTo>
                <a:lnTo>
                  <a:pt x="346" y="939"/>
                </a:lnTo>
                <a:lnTo>
                  <a:pt x="345" y="939"/>
                </a:lnTo>
                <a:lnTo>
                  <a:pt x="344" y="939"/>
                </a:lnTo>
                <a:cubicBezTo>
                  <a:pt x="322" y="939"/>
                  <a:pt x="302" y="923"/>
                  <a:pt x="298" y="901"/>
                </a:cubicBezTo>
                <a:lnTo>
                  <a:pt x="298" y="902"/>
                </a:lnTo>
                <a:lnTo>
                  <a:pt x="297" y="899"/>
                </a:lnTo>
                <a:lnTo>
                  <a:pt x="300" y="905"/>
                </a:lnTo>
                <a:lnTo>
                  <a:pt x="299" y="903"/>
                </a:lnTo>
                <a:lnTo>
                  <a:pt x="388" y="893"/>
                </a:lnTo>
                <a:lnTo>
                  <a:pt x="388" y="895"/>
                </a:lnTo>
                <a:lnTo>
                  <a:pt x="389" y="883"/>
                </a:lnTo>
                <a:lnTo>
                  <a:pt x="389" y="886"/>
                </a:lnTo>
                <a:lnTo>
                  <a:pt x="387" y="871"/>
                </a:lnTo>
                <a:lnTo>
                  <a:pt x="388" y="874"/>
                </a:lnTo>
                <a:lnTo>
                  <a:pt x="388" y="876"/>
                </a:lnTo>
                <a:lnTo>
                  <a:pt x="297" y="906"/>
                </a:lnTo>
                <a:lnTo>
                  <a:pt x="296" y="905"/>
                </a:lnTo>
                <a:lnTo>
                  <a:pt x="295" y="902"/>
                </a:lnTo>
                <a:cubicBezTo>
                  <a:pt x="292" y="892"/>
                  <a:pt x="292" y="882"/>
                  <a:pt x="295" y="873"/>
                </a:cubicBezTo>
                <a:lnTo>
                  <a:pt x="296" y="868"/>
                </a:lnTo>
                <a:cubicBezTo>
                  <a:pt x="303" y="847"/>
                  <a:pt x="321" y="833"/>
                  <a:pt x="342" y="833"/>
                </a:cubicBezTo>
                <a:lnTo>
                  <a:pt x="343" y="833"/>
                </a:lnTo>
                <a:cubicBezTo>
                  <a:pt x="357" y="833"/>
                  <a:pt x="370" y="840"/>
                  <a:pt x="380" y="850"/>
                </a:cubicBezTo>
                <a:cubicBezTo>
                  <a:pt x="389" y="861"/>
                  <a:pt x="393" y="875"/>
                  <a:pt x="390" y="889"/>
                </a:cubicBezTo>
                <a:lnTo>
                  <a:pt x="390" y="892"/>
                </a:lnTo>
                <a:cubicBezTo>
                  <a:pt x="389" y="897"/>
                  <a:pt x="388" y="902"/>
                  <a:pt x="385" y="906"/>
                </a:cubicBezTo>
                <a:lnTo>
                  <a:pt x="384" y="908"/>
                </a:lnTo>
                <a:cubicBezTo>
                  <a:pt x="378" y="922"/>
                  <a:pt x="364" y="931"/>
                  <a:pt x="349" y="934"/>
                </a:cubicBezTo>
                <a:cubicBezTo>
                  <a:pt x="334" y="936"/>
                  <a:pt x="318" y="931"/>
                  <a:pt x="308" y="920"/>
                </a:cubicBezTo>
                <a:lnTo>
                  <a:pt x="305" y="918"/>
                </a:lnTo>
                <a:lnTo>
                  <a:pt x="303" y="915"/>
                </a:lnTo>
                <a:lnTo>
                  <a:pt x="384" y="872"/>
                </a:lnTo>
                <a:lnTo>
                  <a:pt x="384" y="875"/>
                </a:lnTo>
                <a:lnTo>
                  <a:pt x="385" y="877"/>
                </a:lnTo>
                <a:lnTo>
                  <a:pt x="289" y="886"/>
                </a:lnTo>
                <a:lnTo>
                  <a:pt x="289" y="883"/>
                </a:lnTo>
                <a:lnTo>
                  <a:pt x="295" y="905"/>
                </a:lnTo>
                <a:lnTo>
                  <a:pt x="294" y="903"/>
                </a:lnTo>
                <a:lnTo>
                  <a:pt x="384" y="889"/>
                </a:lnTo>
                <a:lnTo>
                  <a:pt x="383" y="894"/>
                </a:lnTo>
                <a:lnTo>
                  <a:pt x="382" y="900"/>
                </a:lnTo>
                <a:lnTo>
                  <a:pt x="381" y="906"/>
                </a:lnTo>
                <a:lnTo>
                  <a:pt x="380" y="908"/>
                </a:lnTo>
                <a:cubicBezTo>
                  <a:pt x="375" y="929"/>
                  <a:pt x="355" y="944"/>
                  <a:pt x="333" y="944"/>
                </a:cubicBezTo>
                <a:cubicBezTo>
                  <a:pt x="311" y="944"/>
                  <a:pt x="292" y="929"/>
                  <a:pt x="287" y="908"/>
                </a:cubicBezTo>
                <a:lnTo>
                  <a:pt x="285" y="900"/>
                </a:lnTo>
                <a:lnTo>
                  <a:pt x="285" y="893"/>
                </a:lnTo>
                <a:lnTo>
                  <a:pt x="284" y="881"/>
                </a:lnTo>
                <a:lnTo>
                  <a:pt x="284" y="878"/>
                </a:lnTo>
                <a:lnTo>
                  <a:pt x="284" y="877"/>
                </a:lnTo>
                <a:lnTo>
                  <a:pt x="380" y="877"/>
                </a:lnTo>
                <a:lnTo>
                  <a:pt x="380" y="886"/>
                </a:lnTo>
                <a:lnTo>
                  <a:pt x="379" y="891"/>
                </a:lnTo>
                <a:cubicBezTo>
                  <a:pt x="377" y="917"/>
                  <a:pt x="355" y="936"/>
                  <a:pt x="329" y="934"/>
                </a:cubicBezTo>
                <a:cubicBezTo>
                  <a:pt x="304" y="933"/>
                  <a:pt x="283" y="912"/>
                  <a:pt x="283" y="886"/>
                </a:cubicBezTo>
                <a:lnTo>
                  <a:pt x="283" y="884"/>
                </a:lnTo>
                <a:lnTo>
                  <a:pt x="283" y="881"/>
                </a:lnTo>
                <a:lnTo>
                  <a:pt x="331" y="929"/>
                </a:lnTo>
                <a:lnTo>
                  <a:pt x="331" y="929"/>
                </a:lnTo>
                <a:cubicBezTo>
                  <a:pt x="314" y="929"/>
                  <a:pt x="299" y="921"/>
                  <a:pt x="290" y="907"/>
                </a:cubicBezTo>
                <a:cubicBezTo>
                  <a:pt x="281" y="893"/>
                  <a:pt x="281" y="875"/>
                  <a:pt x="288" y="860"/>
                </a:cubicBezTo>
                <a:lnTo>
                  <a:pt x="289" y="858"/>
                </a:lnTo>
                <a:lnTo>
                  <a:pt x="285" y="870"/>
                </a:lnTo>
                <a:lnTo>
                  <a:pt x="285" y="868"/>
                </a:lnTo>
                <a:lnTo>
                  <a:pt x="332" y="925"/>
                </a:lnTo>
                <a:lnTo>
                  <a:pt x="331" y="925"/>
                </a:lnTo>
                <a:lnTo>
                  <a:pt x="378" y="864"/>
                </a:lnTo>
                <a:lnTo>
                  <a:pt x="378" y="865"/>
                </a:lnTo>
                <a:lnTo>
                  <a:pt x="379" y="867"/>
                </a:lnTo>
                <a:lnTo>
                  <a:pt x="285" y="882"/>
                </a:lnTo>
                <a:lnTo>
                  <a:pt x="285" y="881"/>
                </a:lnTo>
                <a:lnTo>
                  <a:pt x="285" y="880"/>
                </a:lnTo>
                <a:lnTo>
                  <a:pt x="285" y="872"/>
                </a:lnTo>
                <a:lnTo>
                  <a:pt x="284" y="861"/>
                </a:lnTo>
                <a:lnTo>
                  <a:pt x="284" y="858"/>
                </a:lnTo>
                <a:cubicBezTo>
                  <a:pt x="284" y="833"/>
                  <a:pt x="303" y="813"/>
                  <a:pt x="327" y="810"/>
                </a:cubicBezTo>
                <a:cubicBezTo>
                  <a:pt x="352" y="808"/>
                  <a:pt x="374" y="824"/>
                  <a:pt x="379" y="849"/>
                </a:cubicBezTo>
                <a:lnTo>
                  <a:pt x="379" y="850"/>
                </a:lnTo>
                <a:lnTo>
                  <a:pt x="381" y="860"/>
                </a:lnTo>
                <a:lnTo>
                  <a:pt x="382" y="867"/>
                </a:lnTo>
                <a:lnTo>
                  <a:pt x="383" y="870"/>
                </a:lnTo>
                <a:lnTo>
                  <a:pt x="287" y="877"/>
                </a:lnTo>
                <a:lnTo>
                  <a:pt x="287" y="875"/>
                </a:lnTo>
                <a:lnTo>
                  <a:pt x="287" y="870"/>
                </a:lnTo>
                <a:lnTo>
                  <a:pt x="287" y="865"/>
                </a:lnTo>
                <a:lnTo>
                  <a:pt x="288" y="873"/>
                </a:lnTo>
                <a:lnTo>
                  <a:pt x="288" y="870"/>
                </a:lnTo>
                <a:lnTo>
                  <a:pt x="378" y="884"/>
                </a:lnTo>
                <a:lnTo>
                  <a:pt x="377" y="885"/>
                </a:lnTo>
                <a:lnTo>
                  <a:pt x="382" y="863"/>
                </a:lnTo>
                <a:lnTo>
                  <a:pt x="382" y="866"/>
                </a:lnTo>
                <a:cubicBezTo>
                  <a:pt x="382" y="869"/>
                  <a:pt x="382" y="872"/>
                  <a:pt x="382" y="875"/>
                </a:cubicBezTo>
                <a:lnTo>
                  <a:pt x="381" y="881"/>
                </a:lnTo>
                <a:cubicBezTo>
                  <a:pt x="377" y="903"/>
                  <a:pt x="357" y="920"/>
                  <a:pt x="333" y="920"/>
                </a:cubicBezTo>
                <a:lnTo>
                  <a:pt x="329" y="920"/>
                </a:lnTo>
                <a:cubicBezTo>
                  <a:pt x="307" y="920"/>
                  <a:pt x="287" y="904"/>
                  <a:pt x="283" y="882"/>
                </a:cubicBezTo>
                <a:lnTo>
                  <a:pt x="281" y="872"/>
                </a:lnTo>
                <a:lnTo>
                  <a:pt x="280" y="868"/>
                </a:lnTo>
                <a:lnTo>
                  <a:pt x="280" y="864"/>
                </a:lnTo>
                <a:lnTo>
                  <a:pt x="375" y="858"/>
                </a:lnTo>
                <a:lnTo>
                  <a:pt x="375" y="862"/>
                </a:lnTo>
                <a:lnTo>
                  <a:pt x="375" y="867"/>
                </a:lnTo>
                <a:cubicBezTo>
                  <a:pt x="375" y="894"/>
                  <a:pt x="354" y="915"/>
                  <a:pt x="327" y="915"/>
                </a:cubicBezTo>
                <a:lnTo>
                  <a:pt x="326" y="915"/>
                </a:lnTo>
                <a:cubicBezTo>
                  <a:pt x="301" y="915"/>
                  <a:pt x="281" y="897"/>
                  <a:pt x="278" y="872"/>
                </a:cubicBezTo>
                <a:lnTo>
                  <a:pt x="277" y="862"/>
                </a:lnTo>
                <a:lnTo>
                  <a:pt x="277" y="860"/>
                </a:lnTo>
                <a:lnTo>
                  <a:pt x="277" y="858"/>
                </a:lnTo>
                <a:lnTo>
                  <a:pt x="325" y="906"/>
                </a:lnTo>
                <a:lnTo>
                  <a:pt x="321" y="906"/>
                </a:lnTo>
                <a:lnTo>
                  <a:pt x="317" y="906"/>
                </a:lnTo>
                <a:lnTo>
                  <a:pt x="316" y="906"/>
                </a:lnTo>
                <a:lnTo>
                  <a:pt x="314" y="906"/>
                </a:lnTo>
                <a:lnTo>
                  <a:pt x="312" y="906"/>
                </a:lnTo>
                <a:cubicBezTo>
                  <a:pt x="295" y="906"/>
                  <a:pt x="280" y="897"/>
                  <a:pt x="271" y="882"/>
                </a:cubicBezTo>
                <a:cubicBezTo>
                  <a:pt x="262" y="868"/>
                  <a:pt x="262" y="850"/>
                  <a:pt x="271" y="835"/>
                </a:cubicBezTo>
                <a:lnTo>
                  <a:pt x="272" y="832"/>
                </a:lnTo>
                <a:lnTo>
                  <a:pt x="275" y="827"/>
                </a:lnTo>
                <a:cubicBezTo>
                  <a:pt x="283" y="811"/>
                  <a:pt x="299" y="800"/>
                  <a:pt x="317" y="800"/>
                </a:cubicBezTo>
                <a:lnTo>
                  <a:pt x="318" y="800"/>
                </a:lnTo>
                <a:cubicBezTo>
                  <a:pt x="344" y="800"/>
                  <a:pt x="366" y="822"/>
                  <a:pt x="366" y="848"/>
                </a:cubicBezTo>
                <a:lnTo>
                  <a:pt x="366" y="853"/>
                </a:lnTo>
                <a:lnTo>
                  <a:pt x="366" y="856"/>
                </a:lnTo>
                <a:lnTo>
                  <a:pt x="366" y="858"/>
                </a:lnTo>
                <a:cubicBezTo>
                  <a:pt x="366" y="882"/>
                  <a:pt x="348" y="903"/>
                  <a:pt x="324" y="906"/>
                </a:cubicBezTo>
                <a:cubicBezTo>
                  <a:pt x="300" y="909"/>
                  <a:pt x="277" y="893"/>
                  <a:pt x="271" y="870"/>
                </a:cubicBezTo>
                <a:lnTo>
                  <a:pt x="270" y="864"/>
                </a:lnTo>
                <a:lnTo>
                  <a:pt x="270" y="861"/>
                </a:lnTo>
                <a:cubicBezTo>
                  <a:pt x="269" y="856"/>
                  <a:pt x="269" y="850"/>
                  <a:pt x="270" y="845"/>
                </a:cubicBezTo>
                <a:lnTo>
                  <a:pt x="270" y="842"/>
                </a:lnTo>
                <a:lnTo>
                  <a:pt x="272" y="865"/>
                </a:lnTo>
                <a:lnTo>
                  <a:pt x="271" y="864"/>
                </a:lnTo>
                <a:lnTo>
                  <a:pt x="357" y="875"/>
                </a:lnTo>
                <a:lnTo>
                  <a:pt x="355" y="878"/>
                </a:lnTo>
                <a:cubicBezTo>
                  <a:pt x="351" y="884"/>
                  <a:pt x="346" y="889"/>
                  <a:pt x="340" y="893"/>
                </a:cubicBezTo>
                <a:lnTo>
                  <a:pt x="337" y="894"/>
                </a:lnTo>
                <a:cubicBezTo>
                  <a:pt x="325" y="901"/>
                  <a:pt x="310" y="903"/>
                  <a:pt x="297" y="898"/>
                </a:cubicBezTo>
                <a:cubicBezTo>
                  <a:pt x="284" y="894"/>
                  <a:pt x="273" y="884"/>
                  <a:pt x="268" y="871"/>
                </a:cubicBezTo>
                <a:lnTo>
                  <a:pt x="267" y="868"/>
                </a:lnTo>
                <a:cubicBezTo>
                  <a:pt x="266" y="866"/>
                  <a:pt x="265" y="863"/>
                  <a:pt x="264" y="860"/>
                </a:cubicBezTo>
                <a:lnTo>
                  <a:pt x="263" y="851"/>
                </a:lnTo>
                <a:lnTo>
                  <a:pt x="263" y="853"/>
                </a:lnTo>
                <a:lnTo>
                  <a:pt x="263" y="851"/>
                </a:lnTo>
                <a:lnTo>
                  <a:pt x="357" y="839"/>
                </a:lnTo>
                <a:lnTo>
                  <a:pt x="357" y="840"/>
                </a:lnTo>
                <a:lnTo>
                  <a:pt x="357" y="843"/>
                </a:lnTo>
                <a:lnTo>
                  <a:pt x="357" y="846"/>
                </a:lnTo>
                <a:lnTo>
                  <a:pt x="357" y="848"/>
                </a:lnTo>
                <a:cubicBezTo>
                  <a:pt x="357" y="873"/>
                  <a:pt x="339" y="893"/>
                  <a:pt x="315" y="896"/>
                </a:cubicBezTo>
                <a:cubicBezTo>
                  <a:pt x="291" y="899"/>
                  <a:pt x="269" y="884"/>
                  <a:pt x="263" y="860"/>
                </a:cubicBezTo>
                <a:lnTo>
                  <a:pt x="262" y="854"/>
                </a:lnTo>
                <a:lnTo>
                  <a:pt x="261" y="851"/>
                </a:lnTo>
                <a:lnTo>
                  <a:pt x="308" y="891"/>
                </a:lnTo>
                <a:lnTo>
                  <a:pt x="307" y="891"/>
                </a:lnTo>
                <a:lnTo>
                  <a:pt x="353" y="859"/>
                </a:lnTo>
                <a:lnTo>
                  <a:pt x="352" y="862"/>
                </a:lnTo>
                <a:cubicBezTo>
                  <a:pt x="351" y="864"/>
                  <a:pt x="350" y="866"/>
                  <a:pt x="349" y="868"/>
                </a:cubicBezTo>
                <a:lnTo>
                  <a:pt x="348" y="870"/>
                </a:lnTo>
                <a:cubicBezTo>
                  <a:pt x="340" y="885"/>
                  <a:pt x="326" y="895"/>
                  <a:pt x="309" y="896"/>
                </a:cubicBezTo>
                <a:cubicBezTo>
                  <a:pt x="293" y="898"/>
                  <a:pt x="277" y="891"/>
                  <a:pt x="267" y="877"/>
                </a:cubicBezTo>
                <a:lnTo>
                  <a:pt x="265" y="875"/>
                </a:lnTo>
                <a:cubicBezTo>
                  <a:pt x="263" y="873"/>
                  <a:pt x="262" y="871"/>
                  <a:pt x="261" y="868"/>
                </a:cubicBezTo>
                <a:lnTo>
                  <a:pt x="259" y="865"/>
                </a:lnTo>
                <a:lnTo>
                  <a:pt x="287" y="889"/>
                </a:lnTo>
                <a:lnTo>
                  <a:pt x="285" y="889"/>
                </a:lnTo>
                <a:lnTo>
                  <a:pt x="316" y="889"/>
                </a:lnTo>
                <a:lnTo>
                  <a:pt x="314" y="889"/>
                </a:lnTo>
                <a:lnTo>
                  <a:pt x="347" y="848"/>
                </a:lnTo>
                <a:lnTo>
                  <a:pt x="346" y="848"/>
                </a:lnTo>
                <a:lnTo>
                  <a:pt x="346" y="853"/>
                </a:lnTo>
                <a:cubicBezTo>
                  <a:pt x="346" y="874"/>
                  <a:pt x="333" y="893"/>
                  <a:pt x="312" y="899"/>
                </a:cubicBezTo>
                <a:cubicBezTo>
                  <a:pt x="292" y="905"/>
                  <a:pt x="270" y="897"/>
                  <a:pt x="259" y="880"/>
                </a:cubicBezTo>
                <a:lnTo>
                  <a:pt x="258" y="878"/>
                </a:lnTo>
                <a:cubicBezTo>
                  <a:pt x="255" y="875"/>
                  <a:pt x="253" y="871"/>
                  <a:pt x="252" y="867"/>
                </a:cubicBezTo>
                <a:lnTo>
                  <a:pt x="249" y="858"/>
                </a:lnTo>
                <a:lnTo>
                  <a:pt x="248" y="853"/>
                </a:lnTo>
                <a:cubicBezTo>
                  <a:pt x="246" y="839"/>
                  <a:pt x="249" y="824"/>
                  <a:pt x="258" y="813"/>
                </a:cubicBezTo>
                <a:cubicBezTo>
                  <a:pt x="267" y="802"/>
                  <a:pt x="281" y="795"/>
                  <a:pt x="295" y="795"/>
                </a:cubicBezTo>
                <a:lnTo>
                  <a:pt x="297" y="795"/>
                </a:lnTo>
                <a:lnTo>
                  <a:pt x="298" y="795"/>
                </a:lnTo>
                <a:lnTo>
                  <a:pt x="251" y="834"/>
                </a:lnTo>
                <a:lnTo>
                  <a:pt x="252" y="829"/>
                </a:lnTo>
                <a:lnTo>
                  <a:pt x="253" y="827"/>
                </a:lnTo>
                <a:cubicBezTo>
                  <a:pt x="259" y="804"/>
                  <a:pt x="281" y="788"/>
                  <a:pt x="305" y="791"/>
                </a:cubicBezTo>
                <a:cubicBezTo>
                  <a:pt x="329" y="794"/>
                  <a:pt x="347" y="815"/>
                  <a:pt x="347" y="839"/>
                </a:cubicBezTo>
                <a:lnTo>
                  <a:pt x="347" y="842"/>
                </a:lnTo>
                <a:lnTo>
                  <a:pt x="347" y="843"/>
                </a:lnTo>
                <a:lnTo>
                  <a:pt x="252" y="839"/>
                </a:lnTo>
                <a:lnTo>
                  <a:pt x="252" y="834"/>
                </a:lnTo>
                <a:lnTo>
                  <a:pt x="253" y="826"/>
                </a:lnTo>
                <a:lnTo>
                  <a:pt x="255" y="845"/>
                </a:lnTo>
                <a:lnTo>
                  <a:pt x="253" y="839"/>
                </a:lnTo>
                <a:lnTo>
                  <a:pt x="259" y="851"/>
                </a:lnTo>
                <a:lnTo>
                  <a:pt x="257" y="848"/>
                </a:lnTo>
                <a:lnTo>
                  <a:pt x="326" y="857"/>
                </a:lnTo>
                <a:lnTo>
                  <a:pt x="323" y="859"/>
                </a:lnTo>
                <a:lnTo>
                  <a:pt x="331" y="852"/>
                </a:lnTo>
                <a:lnTo>
                  <a:pt x="329" y="854"/>
                </a:lnTo>
                <a:cubicBezTo>
                  <a:pt x="318" y="868"/>
                  <a:pt x="301" y="874"/>
                  <a:pt x="284" y="872"/>
                </a:cubicBezTo>
                <a:cubicBezTo>
                  <a:pt x="268" y="869"/>
                  <a:pt x="253" y="858"/>
                  <a:pt x="247" y="842"/>
                </a:cubicBezTo>
                <a:lnTo>
                  <a:pt x="246" y="840"/>
                </a:lnTo>
                <a:cubicBezTo>
                  <a:pt x="244" y="834"/>
                  <a:pt x="242" y="828"/>
                  <a:pt x="242" y="822"/>
                </a:cubicBezTo>
                <a:lnTo>
                  <a:pt x="242" y="820"/>
                </a:lnTo>
                <a:lnTo>
                  <a:pt x="338" y="827"/>
                </a:lnTo>
                <a:lnTo>
                  <a:pt x="337" y="830"/>
                </a:lnTo>
                <a:lnTo>
                  <a:pt x="338" y="819"/>
                </a:lnTo>
                <a:lnTo>
                  <a:pt x="338" y="829"/>
                </a:lnTo>
                <a:lnTo>
                  <a:pt x="338" y="835"/>
                </a:lnTo>
                <a:lnTo>
                  <a:pt x="338" y="829"/>
                </a:lnTo>
                <a:lnTo>
                  <a:pt x="338" y="832"/>
                </a:lnTo>
                <a:lnTo>
                  <a:pt x="243" y="839"/>
                </a:lnTo>
                <a:lnTo>
                  <a:pt x="243" y="839"/>
                </a:lnTo>
                <a:lnTo>
                  <a:pt x="243" y="834"/>
                </a:lnTo>
                <a:lnTo>
                  <a:pt x="290" y="877"/>
                </a:lnTo>
                <a:lnTo>
                  <a:pt x="289" y="877"/>
                </a:lnTo>
                <a:lnTo>
                  <a:pt x="289" y="781"/>
                </a:lnTo>
                <a:lnTo>
                  <a:pt x="290" y="781"/>
                </a:lnTo>
                <a:lnTo>
                  <a:pt x="242" y="829"/>
                </a:lnTo>
                <a:lnTo>
                  <a:pt x="242" y="826"/>
                </a:lnTo>
                <a:lnTo>
                  <a:pt x="244" y="838"/>
                </a:lnTo>
                <a:lnTo>
                  <a:pt x="243" y="836"/>
                </a:lnTo>
                <a:lnTo>
                  <a:pt x="337" y="834"/>
                </a:lnTo>
                <a:lnTo>
                  <a:pt x="337" y="836"/>
                </a:lnTo>
                <a:lnTo>
                  <a:pt x="336" y="839"/>
                </a:lnTo>
                <a:lnTo>
                  <a:pt x="242" y="820"/>
                </a:lnTo>
                <a:lnTo>
                  <a:pt x="242" y="818"/>
                </a:lnTo>
                <a:lnTo>
                  <a:pt x="243" y="815"/>
                </a:lnTo>
                <a:lnTo>
                  <a:pt x="337" y="836"/>
                </a:lnTo>
                <a:lnTo>
                  <a:pt x="337" y="834"/>
                </a:lnTo>
                <a:lnTo>
                  <a:pt x="336" y="837"/>
                </a:lnTo>
                <a:cubicBezTo>
                  <a:pt x="332" y="861"/>
                  <a:pt x="312" y="877"/>
                  <a:pt x="289" y="877"/>
                </a:cubicBezTo>
                <a:lnTo>
                  <a:pt x="286" y="877"/>
                </a:lnTo>
                <a:cubicBezTo>
                  <a:pt x="269" y="877"/>
                  <a:pt x="253" y="869"/>
                  <a:pt x="245" y="854"/>
                </a:cubicBezTo>
                <a:lnTo>
                  <a:pt x="242" y="849"/>
                </a:lnTo>
                <a:cubicBezTo>
                  <a:pt x="240" y="847"/>
                  <a:pt x="239" y="844"/>
                  <a:pt x="238" y="841"/>
                </a:cubicBezTo>
                <a:lnTo>
                  <a:pt x="238" y="840"/>
                </a:lnTo>
                <a:lnTo>
                  <a:pt x="236" y="836"/>
                </a:lnTo>
                <a:lnTo>
                  <a:pt x="327" y="815"/>
                </a:lnTo>
                <a:lnTo>
                  <a:pt x="327" y="817"/>
                </a:lnTo>
                <a:lnTo>
                  <a:pt x="327" y="820"/>
                </a:lnTo>
                <a:cubicBezTo>
                  <a:pt x="327" y="846"/>
                  <a:pt x="305" y="868"/>
                  <a:pt x="279" y="868"/>
                </a:cubicBezTo>
                <a:lnTo>
                  <a:pt x="276" y="868"/>
                </a:lnTo>
                <a:lnTo>
                  <a:pt x="276" y="772"/>
                </a:lnTo>
                <a:lnTo>
                  <a:pt x="277" y="772"/>
                </a:lnTo>
                <a:lnTo>
                  <a:pt x="229" y="825"/>
                </a:lnTo>
                <a:lnTo>
                  <a:pt x="229" y="820"/>
                </a:lnTo>
                <a:lnTo>
                  <a:pt x="228" y="815"/>
                </a:lnTo>
                <a:lnTo>
                  <a:pt x="324" y="810"/>
                </a:lnTo>
                <a:lnTo>
                  <a:pt x="324" y="815"/>
                </a:lnTo>
                <a:lnTo>
                  <a:pt x="324" y="820"/>
                </a:lnTo>
                <a:cubicBezTo>
                  <a:pt x="324" y="846"/>
                  <a:pt x="302" y="868"/>
                  <a:pt x="276" y="868"/>
                </a:cubicBezTo>
                <a:lnTo>
                  <a:pt x="274" y="868"/>
                </a:lnTo>
                <a:lnTo>
                  <a:pt x="272" y="868"/>
                </a:lnTo>
                <a:cubicBezTo>
                  <a:pt x="259" y="868"/>
                  <a:pt x="246" y="862"/>
                  <a:pt x="237" y="852"/>
                </a:cubicBezTo>
                <a:cubicBezTo>
                  <a:pt x="228" y="842"/>
                  <a:pt x="223" y="829"/>
                  <a:pt x="225" y="815"/>
                </a:cubicBezTo>
                <a:lnTo>
                  <a:pt x="225" y="810"/>
                </a:lnTo>
                <a:lnTo>
                  <a:pt x="273" y="863"/>
                </a:lnTo>
                <a:lnTo>
                  <a:pt x="272" y="863"/>
                </a:lnTo>
                <a:cubicBezTo>
                  <a:pt x="253" y="863"/>
                  <a:pt x="236" y="852"/>
                  <a:pt x="228" y="834"/>
                </a:cubicBezTo>
                <a:lnTo>
                  <a:pt x="226" y="830"/>
                </a:lnTo>
                <a:cubicBezTo>
                  <a:pt x="224" y="825"/>
                  <a:pt x="222" y="819"/>
                  <a:pt x="222" y="813"/>
                </a:cubicBezTo>
                <a:lnTo>
                  <a:pt x="222" y="806"/>
                </a:lnTo>
                <a:lnTo>
                  <a:pt x="221" y="800"/>
                </a:lnTo>
                <a:lnTo>
                  <a:pt x="315" y="811"/>
                </a:lnTo>
                <a:lnTo>
                  <a:pt x="315" y="811"/>
                </a:lnTo>
                <a:lnTo>
                  <a:pt x="314" y="814"/>
                </a:lnTo>
                <a:lnTo>
                  <a:pt x="315" y="806"/>
                </a:lnTo>
                <a:lnTo>
                  <a:pt x="315" y="805"/>
                </a:lnTo>
                <a:lnTo>
                  <a:pt x="315" y="808"/>
                </a:lnTo>
                <a:lnTo>
                  <a:pt x="315" y="810"/>
                </a:lnTo>
                <a:lnTo>
                  <a:pt x="219" y="810"/>
                </a:lnTo>
                <a:lnTo>
                  <a:pt x="219" y="808"/>
                </a:lnTo>
                <a:lnTo>
                  <a:pt x="220" y="816"/>
                </a:lnTo>
                <a:lnTo>
                  <a:pt x="219" y="813"/>
                </a:lnTo>
                <a:cubicBezTo>
                  <a:pt x="218" y="809"/>
                  <a:pt x="218" y="805"/>
                  <a:pt x="219" y="800"/>
                </a:cubicBezTo>
                <a:lnTo>
                  <a:pt x="219" y="796"/>
                </a:lnTo>
                <a:lnTo>
                  <a:pt x="267" y="849"/>
                </a:lnTo>
                <a:lnTo>
                  <a:pt x="265" y="849"/>
                </a:lnTo>
                <a:lnTo>
                  <a:pt x="313" y="796"/>
                </a:lnTo>
                <a:lnTo>
                  <a:pt x="314" y="801"/>
                </a:lnTo>
                <a:lnTo>
                  <a:pt x="314" y="805"/>
                </a:lnTo>
                <a:cubicBezTo>
                  <a:pt x="317" y="830"/>
                  <a:pt x="301" y="852"/>
                  <a:pt x="277" y="857"/>
                </a:cubicBezTo>
                <a:cubicBezTo>
                  <a:pt x="253" y="863"/>
                  <a:pt x="229" y="849"/>
                  <a:pt x="221" y="826"/>
                </a:cubicBezTo>
                <a:lnTo>
                  <a:pt x="220" y="824"/>
                </a:lnTo>
                <a:cubicBezTo>
                  <a:pt x="220" y="821"/>
                  <a:pt x="219" y="819"/>
                  <a:pt x="218" y="816"/>
                </a:cubicBezTo>
                <a:lnTo>
                  <a:pt x="218" y="810"/>
                </a:lnTo>
                <a:lnTo>
                  <a:pt x="217" y="806"/>
                </a:lnTo>
                <a:lnTo>
                  <a:pt x="217" y="801"/>
                </a:lnTo>
                <a:lnTo>
                  <a:pt x="243" y="839"/>
                </a:lnTo>
                <a:lnTo>
                  <a:pt x="242" y="838"/>
                </a:lnTo>
                <a:lnTo>
                  <a:pt x="279" y="841"/>
                </a:lnTo>
                <a:lnTo>
                  <a:pt x="277" y="842"/>
                </a:lnTo>
                <a:cubicBezTo>
                  <a:pt x="272" y="843"/>
                  <a:pt x="267" y="844"/>
                  <a:pt x="262" y="844"/>
                </a:cubicBezTo>
                <a:lnTo>
                  <a:pt x="261" y="844"/>
                </a:lnTo>
                <a:lnTo>
                  <a:pt x="309" y="804"/>
                </a:lnTo>
                <a:lnTo>
                  <a:pt x="308" y="807"/>
                </a:lnTo>
                <a:cubicBezTo>
                  <a:pt x="308" y="812"/>
                  <a:pt x="306" y="816"/>
                  <a:pt x="304" y="820"/>
                </a:cubicBezTo>
                <a:lnTo>
                  <a:pt x="303" y="822"/>
                </a:lnTo>
                <a:cubicBezTo>
                  <a:pt x="293" y="842"/>
                  <a:pt x="272" y="852"/>
                  <a:pt x="251" y="848"/>
                </a:cubicBezTo>
                <a:cubicBezTo>
                  <a:pt x="230" y="844"/>
                  <a:pt x="214" y="827"/>
                  <a:pt x="212" y="806"/>
                </a:cubicBezTo>
                <a:lnTo>
                  <a:pt x="212" y="804"/>
                </a:lnTo>
                <a:lnTo>
                  <a:pt x="212" y="801"/>
                </a:lnTo>
                <a:cubicBezTo>
                  <a:pt x="211" y="798"/>
                  <a:pt x="211" y="796"/>
                  <a:pt x="211" y="793"/>
                </a:cubicBezTo>
                <a:lnTo>
                  <a:pt x="211" y="791"/>
                </a:lnTo>
                <a:lnTo>
                  <a:pt x="307" y="791"/>
                </a:lnTo>
                <a:lnTo>
                  <a:pt x="307" y="793"/>
                </a:lnTo>
                <a:lnTo>
                  <a:pt x="307" y="796"/>
                </a:lnTo>
                <a:lnTo>
                  <a:pt x="307" y="799"/>
                </a:lnTo>
                <a:lnTo>
                  <a:pt x="307" y="801"/>
                </a:lnTo>
                <a:cubicBezTo>
                  <a:pt x="307" y="826"/>
                  <a:pt x="287" y="847"/>
                  <a:pt x="262" y="849"/>
                </a:cubicBezTo>
                <a:cubicBezTo>
                  <a:pt x="237" y="850"/>
                  <a:pt x="214" y="832"/>
                  <a:pt x="211" y="807"/>
                </a:cubicBezTo>
                <a:lnTo>
                  <a:pt x="211" y="806"/>
                </a:lnTo>
                <a:lnTo>
                  <a:pt x="211" y="805"/>
                </a:lnTo>
                <a:lnTo>
                  <a:pt x="210" y="800"/>
                </a:lnTo>
                <a:lnTo>
                  <a:pt x="256" y="834"/>
                </a:lnTo>
                <a:lnTo>
                  <a:pt x="255" y="834"/>
                </a:lnTo>
                <a:cubicBezTo>
                  <a:pt x="228" y="834"/>
                  <a:pt x="207" y="813"/>
                  <a:pt x="207" y="786"/>
                </a:cubicBezTo>
                <a:lnTo>
                  <a:pt x="207" y="784"/>
                </a:lnTo>
                <a:lnTo>
                  <a:pt x="207" y="782"/>
                </a:lnTo>
                <a:cubicBezTo>
                  <a:pt x="207" y="757"/>
                  <a:pt x="226" y="737"/>
                  <a:pt x="250" y="734"/>
                </a:cubicBezTo>
                <a:cubicBezTo>
                  <a:pt x="275" y="732"/>
                  <a:pt x="297" y="748"/>
                  <a:pt x="302" y="773"/>
                </a:cubicBezTo>
                <a:lnTo>
                  <a:pt x="303" y="775"/>
                </a:lnTo>
                <a:cubicBezTo>
                  <a:pt x="303" y="778"/>
                  <a:pt x="303" y="781"/>
                  <a:pt x="303" y="784"/>
                </a:cubicBezTo>
                <a:lnTo>
                  <a:pt x="303" y="786"/>
                </a:lnTo>
                <a:lnTo>
                  <a:pt x="207" y="786"/>
                </a:lnTo>
                <a:lnTo>
                  <a:pt x="207" y="784"/>
                </a:lnTo>
                <a:lnTo>
                  <a:pt x="208" y="794"/>
                </a:lnTo>
                <a:lnTo>
                  <a:pt x="208" y="791"/>
                </a:lnTo>
                <a:cubicBezTo>
                  <a:pt x="203" y="766"/>
                  <a:pt x="219" y="741"/>
                  <a:pt x="244" y="735"/>
                </a:cubicBezTo>
                <a:cubicBezTo>
                  <a:pt x="270" y="729"/>
                  <a:pt x="295" y="745"/>
                  <a:pt x="302" y="770"/>
                </a:cubicBezTo>
                <a:lnTo>
                  <a:pt x="300" y="766"/>
                </a:lnTo>
                <a:lnTo>
                  <a:pt x="301" y="769"/>
                </a:lnTo>
                <a:lnTo>
                  <a:pt x="256" y="738"/>
                </a:lnTo>
                <a:lnTo>
                  <a:pt x="258" y="738"/>
                </a:lnTo>
                <a:lnTo>
                  <a:pt x="211" y="783"/>
                </a:lnTo>
                <a:lnTo>
                  <a:pt x="211" y="779"/>
                </a:lnTo>
                <a:lnTo>
                  <a:pt x="211" y="772"/>
                </a:lnTo>
                <a:lnTo>
                  <a:pt x="250" y="820"/>
                </a:lnTo>
                <a:lnTo>
                  <a:pt x="247" y="819"/>
                </a:lnTo>
                <a:lnTo>
                  <a:pt x="264" y="819"/>
                </a:lnTo>
                <a:lnTo>
                  <a:pt x="261" y="820"/>
                </a:lnTo>
                <a:lnTo>
                  <a:pt x="301" y="781"/>
                </a:lnTo>
                <a:lnTo>
                  <a:pt x="300" y="787"/>
                </a:lnTo>
                <a:cubicBezTo>
                  <a:pt x="299" y="789"/>
                  <a:pt x="298" y="792"/>
                  <a:pt x="297" y="795"/>
                </a:cubicBezTo>
                <a:lnTo>
                  <a:pt x="296" y="799"/>
                </a:lnTo>
                <a:cubicBezTo>
                  <a:pt x="289" y="818"/>
                  <a:pt x="271" y="830"/>
                  <a:pt x="251" y="830"/>
                </a:cubicBezTo>
                <a:cubicBezTo>
                  <a:pt x="231" y="830"/>
                  <a:pt x="213" y="818"/>
                  <a:pt x="206" y="799"/>
                </a:cubicBezTo>
                <a:lnTo>
                  <a:pt x="203" y="791"/>
                </a:lnTo>
                <a:lnTo>
                  <a:pt x="202" y="785"/>
                </a:lnTo>
                <a:lnTo>
                  <a:pt x="248" y="820"/>
                </a:lnTo>
                <a:lnTo>
                  <a:pt x="247" y="820"/>
                </a:lnTo>
                <a:lnTo>
                  <a:pt x="246" y="820"/>
                </a:lnTo>
                <a:cubicBezTo>
                  <a:pt x="219" y="820"/>
                  <a:pt x="198" y="799"/>
                  <a:pt x="198" y="772"/>
                </a:cubicBezTo>
                <a:lnTo>
                  <a:pt x="198" y="767"/>
                </a:lnTo>
                <a:lnTo>
                  <a:pt x="198" y="763"/>
                </a:lnTo>
                <a:lnTo>
                  <a:pt x="246" y="811"/>
                </a:lnTo>
                <a:lnTo>
                  <a:pt x="245" y="811"/>
                </a:lnTo>
                <a:lnTo>
                  <a:pt x="293" y="772"/>
                </a:lnTo>
                <a:lnTo>
                  <a:pt x="292" y="775"/>
                </a:lnTo>
                <a:lnTo>
                  <a:pt x="293" y="765"/>
                </a:lnTo>
                <a:lnTo>
                  <a:pt x="293" y="767"/>
                </a:lnTo>
                <a:lnTo>
                  <a:pt x="245" y="719"/>
                </a:lnTo>
                <a:lnTo>
                  <a:pt x="246" y="719"/>
                </a:lnTo>
                <a:lnTo>
                  <a:pt x="198" y="767"/>
                </a:lnTo>
                <a:lnTo>
                  <a:pt x="198" y="760"/>
                </a:lnTo>
                <a:lnTo>
                  <a:pt x="198" y="756"/>
                </a:lnTo>
                <a:lnTo>
                  <a:pt x="198" y="753"/>
                </a:lnTo>
                <a:cubicBezTo>
                  <a:pt x="198" y="731"/>
                  <a:pt x="214" y="712"/>
                  <a:pt x="235" y="707"/>
                </a:cubicBezTo>
                <a:cubicBezTo>
                  <a:pt x="257" y="702"/>
                  <a:pt x="279" y="712"/>
                  <a:pt x="289" y="732"/>
                </a:cubicBezTo>
                <a:lnTo>
                  <a:pt x="290" y="733"/>
                </a:lnTo>
                <a:cubicBezTo>
                  <a:pt x="292" y="738"/>
                  <a:pt x="294" y="743"/>
                  <a:pt x="294" y="748"/>
                </a:cubicBezTo>
                <a:lnTo>
                  <a:pt x="295" y="751"/>
                </a:lnTo>
                <a:cubicBezTo>
                  <a:pt x="296" y="755"/>
                  <a:pt x="296" y="759"/>
                  <a:pt x="295" y="763"/>
                </a:cubicBezTo>
                <a:lnTo>
                  <a:pt x="295" y="768"/>
                </a:lnTo>
                <a:cubicBezTo>
                  <a:pt x="292" y="792"/>
                  <a:pt x="272" y="811"/>
                  <a:pt x="248" y="811"/>
                </a:cubicBezTo>
                <a:cubicBezTo>
                  <a:pt x="223" y="811"/>
                  <a:pt x="203" y="793"/>
                  <a:pt x="199" y="769"/>
                </a:cubicBezTo>
                <a:lnTo>
                  <a:pt x="198" y="761"/>
                </a:lnTo>
                <a:lnTo>
                  <a:pt x="198" y="760"/>
                </a:lnTo>
                <a:lnTo>
                  <a:pt x="198" y="758"/>
                </a:lnTo>
                <a:lnTo>
                  <a:pt x="279" y="782"/>
                </a:lnTo>
                <a:lnTo>
                  <a:pt x="278" y="783"/>
                </a:lnTo>
                <a:lnTo>
                  <a:pt x="291" y="761"/>
                </a:lnTo>
                <a:lnTo>
                  <a:pt x="290" y="765"/>
                </a:lnTo>
                <a:lnTo>
                  <a:pt x="291" y="753"/>
                </a:lnTo>
                <a:lnTo>
                  <a:pt x="291" y="759"/>
                </a:lnTo>
                <a:cubicBezTo>
                  <a:pt x="291" y="762"/>
                  <a:pt x="291" y="764"/>
                  <a:pt x="290" y="767"/>
                </a:cubicBezTo>
                <a:lnTo>
                  <a:pt x="290" y="770"/>
                </a:lnTo>
                <a:lnTo>
                  <a:pt x="290" y="762"/>
                </a:lnTo>
                <a:lnTo>
                  <a:pt x="290" y="763"/>
                </a:lnTo>
                <a:cubicBezTo>
                  <a:pt x="290" y="788"/>
                  <a:pt x="272" y="808"/>
                  <a:pt x="247" y="811"/>
                </a:cubicBezTo>
                <a:cubicBezTo>
                  <a:pt x="223" y="813"/>
                  <a:pt x="200" y="797"/>
                  <a:pt x="195" y="772"/>
                </a:cubicBezTo>
                <a:lnTo>
                  <a:pt x="194" y="766"/>
                </a:lnTo>
                <a:lnTo>
                  <a:pt x="194" y="766"/>
                </a:lnTo>
                <a:lnTo>
                  <a:pt x="193" y="759"/>
                </a:lnTo>
                <a:lnTo>
                  <a:pt x="193" y="756"/>
                </a:lnTo>
                <a:lnTo>
                  <a:pt x="195" y="766"/>
                </a:lnTo>
                <a:lnTo>
                  <a:pt x="194" y="764"/>
                </a:lnTo>
                <a:lnTo>
                  <a:pt x="201" y="775"/>
                </a:lnTo>
                <a:lnTo>
                  <a:pt x="199" y="773"/>
                </a:lnTo>
                <a:lnTo>
                  <a:pt x="282" y="762"/>
                </a:lnTo>
                <a:lnTo>
                  <a:pt x="283" y="758"/>
                </a:lnTo>
                <a:lnTo>
                  <a:pt x="283" y="760"/>
                </a:lnTo>
                <a:cubicBezTo>
                  <a:pt x="277" y="783"/>
                  <a:pt x="256" y="798"/>
                  <a:pt x="233" y="796"/>
                </a:cubicBezTo>
                <a:cubicBezTo>
                  <a:pt x="210" y="795"/>
                  <a:pt x="191" y="777"/>
                  <a:pt x="188" y="754"/>
                </a:cubicBezTo>
                <a:lnTo>
                  <a:pt x="188" y="749"/>
                </a:lnTo>
                <a:lnTo>
                  <a:pt x="187" y="744"/>
                </a:lnTo>
                <a:lnTo>
                  <a:pt x="283" y="739"/>
                </a:lnTo>
                <a:lnTo>
                  <a:pt x="283" y="741"/>
                </a:lnTo>
                <a:lnTo>
                  <a:pt x="283" y="744"/>
                </a:lnTo>
                <a:cubicBezTo>
                  <a:pt x="283" y="768"/>
                  <a:pt x="265" y="789"/>
                  <a:pt x="240" y="792"/>
                </a:cubicBezTo>
                <a:cubicBezTo>
                  <a:pt x="216" y="794"/>
                  <a:pt x="193" y="778"/>
                  <a:pt x="188" y="754"/>
                </a:cubicBezTo>
                <a:lnTo>
                  <a:pt x="188" y="753"/>
                </a:lnTo>
                <a:lnTo>
                  <a:pt x="186" y="748"/>
                </a:lnTo>
                <a:lnTo>
                  <a:pt x="232" y="782"/>
                </a:lnTo>
                <a:lnTo>
                  <a:pt x="231" y="782"/>
                </a:lnTo>
                <a:cubicBezTo>
                  <a:pt x="216" y="782"/>
                  <a:pt x="203" y="776"/>
                  <a:pt x="193" y="764"/>
                </a:cubicBezTo>
                <a:lnTo>
                  <a:pt x="189" y="759"/>
                </a:lnTo>
                <a:cubicBezTo>
                  <a:pt x="186" y="755"/>
                  <a:pt x="183" y="750"/>
                  <a:pt x="181" y="745"/>
                </a:cubicBezTo>
                <a:lnTo>
                  <a:pt x="180" y="742"/>
                </a:lnTo>
                <a:cubicBezTo>
                  <a:pt x="177" y="732"/>
                  <a:pt x="177" y="721"/>
                  <a:pt x="180" y="711"/>
                </a:cubicBezTo>
                <a:lnTo>
                  <a:pt x="181" y="710"/>
                </a:lnTo>
                <a:cubicBezTo>
                  <a:pt x="187" y="690"/>
                  <a:pt x="206" y="677"/>
                  <a:pt x="226" y="677"/>
                </a:cubicBezTo>
                <a:cubicBezTo>
                  <a:pt x="247" y="677"/>
                  <a:pt x="265" y="690"/>
                  <a:pt x="272" y="710"/>
                </a:cubicBezTo>
                <a:lnTo>
                  <a:pt x="273" y="711"/>
                </a:lnTo>
                <a:cubicBezTo>
                  <a:pt x="273" y="714"/>
                  <a:pt x="274" y="716"/>
                  <a:pt x="274" y="719"/>
                </a:cubicBezTo>
                <a:lnTo>
                  <a:pt x="275" y="722"/>
                </a:lnTo>
                <a:cubicBezTo>
                  <a:pt x="276" y="726"/>
                  <a:pt x="276" y="731"/>
                  <a:pt x="275" y="736"/>
                </a:cubicBezTo>
                <a:lnTo>
                  <a:pt x="274" y="740"/>
                </a:lnTo>
                <a:cubicBezTo>
                  <a:pt x="274" y="743"/>
                  <a:pt x="273" y="745"/>
                  <a:pt x="273" y="748"/>
                </a:cubicBezTo>
                <a:lnTo>
                  <a:pt x="272" y="750"/>
                </a:lnTo>
                <a:cubicBezTo>
                  <a:pt x="265" y="772"/>
                  <a:pt x="242" y="786"/>
                  <a:pt x="219" y="782"/>
                </a:cubicBezTo>
                <a:cubicBezTo>
                  <a:pt x="196" y="778"/>
                  <a:pt x="178" y="758"/>
                  <a:pt x="178" y="734"/>
                </a:cubicBezTo>
                <a:lnTo>
                  <a:pt x="178" y="730"/>
                </a:lnTo>
                <a:lnTo>
                  <a:pt x="179" y="720"/>
                </a:lnTo>
                <a:lnTo>
                  <a:pt x="180" y="710"/>
                </a:lnTo>
                <a:lnTo>
                  <a:pt x="180" y="719"/>
                </a:lnTo>
                <a:lnTo>
                  <a:pt x="179" y="713"/>
                </a:lnTo>
                <a:lnTo>
                  <a:pt x="181" y="723"/>
                </a:lnTo>
                <a:lnTo>
                  <a:pt x="180" y="719"/>
                </a:lnTo>
                <a:lnTo>
                  <a:pt x="267" y="731"/>
                </a:lnTo>
                <a:lnTo>
                  <a:pt x="266" y="733"/>
                </a:lnTo>
                <a:cubicBezTo>
                  <a:pt x="264" y="737"/>
                  <a:pt x="261" y="740"/>
                  <a:pt x="258" y="742"/>
                </a:cubicBezTo>
                <a:lnTo>
                  <a:pt x="256" y="744"/>
                </a:lnTo>
                <a:cubicBezTo>
                  <a:pt x="243" y="758"/>
                  <a:pt x="222" y="762"/>
                  <a:pt x="204" y="755"/>
                </a:cubicBezTo>
                <a:cubicBezTo>
                  <a:pt x="186" y="747"/>
                  <a:pt x="174" y="730"/>
                  <a:pt x="174" y="710"/>
                </a:cubicBezTo>
                <a:lnTo>
                  <a:pt x="174" y="705"/>
                </a:lnTo>
                <a:lnTo>
                  <a:pt x="174" y="702"/>
                </a:lnTo>
                <a:lnTo>
                  <a:pt x="174" y="701"/>
                </a:lnTo>
                <a:lnTo>
                  <a:pt x="268" y="716"/>
                </a:lnTo>
                <a:lnTo>
                  <a:pt x="268" y="718"/>
                </a:lnTo>
                <a:lnTo>
                  <a:pt x="270" y="702"/>
                </a:lnTo>
                <a:lnTo>
                  <a:pt x="270" y="705"/>
                </a:lnTo>
                <a:cubicBezTo>
                  <a:pt x="270" y="709"/>
                  <a:pt x="270" y="712"/>
                  <a:pt x="269" y="715"/>
                </a:cubicBezTo>
                <a:lnTo>
                  <a:pt x="268" y="720"/>
                </a:lnTo>
                <a:cubicBezTo>
                  <a:pt x="264" y="741"/>
                  <a:pt x="246" y="757"/>
                  <a:pt x="224" y="758"/>
                </a:cubicBezTo>
                <a:cubicBezTo>
                  <a:pt x="202" y="760"/>
                  <a:pt x="182" y="746"/>
                  <a:pt x="175" y="726"/>
                </a:cubicBezTo>
                <a:lnTo>
                  <a:pt x="175" y="724"/>
                </a:lnTo>
                <a:lnTo>
                  <a:pt x="174" y="721"/>
                </a:lnTo>
                <a:cubicBezTo>
                  <a:pt x="172" y="716"/>
                  <a:pt x="171" y="711"/>
                  <a:pt x="171" y="706"/>
                </a:cubicBezTo>
                <a:lnTo>
                  <a:pt x="172" y="702"/>
                </a:lnTo>
                <a:lnTo>
                  <a:pt x="171" y="695"/>
                </a:lnTo>
                <a:lnTo>
                  <a:pt x="204" y="737"/>
                </a:lnTo>
                <a:lnTo>
                  <a:pt x="202" y="737"/>
                </a:lnTo>
                <a:lnTo>
                  <a:pt x="233" y="737"/>
                </a:lnTo>
                <a:lnTo>
                  <a:pt x="231" y="737"/>
                </a:lnTo>
                <a:cubicBezTo>
                  <a:pt x="226" y="739"/>
                  <a:pt x="221" y="739"/>
                  <a:pt x="216" y="739"/>
                </a:cubicBezTo>
                <a:lnTo>
                  <a:pt x="213" y="739"/>
                </a:lnTo>
                <a:cubicBezTo>
                  <a:pt x="189" y="739"/>
                  <a:pt x="168" y="721"/>
                  <a:pt x="166" y="697"/>
                </a:cubicBezTo>
                <a:lnTo>
                  <a:pt x="165" y="692"/>
                </a:lnTo>
                <a:lnTo>
                  <a:pt x="165" y="687"/>
                </a:lnTo>
                <a:lnTo>
                  <a:pt x="169" y="701"/>
                </a:lnTo>
                <a:lnTo>
                  <a:pt x="167" y="697"/>
                </a:lnTo>
                <a:lnTo>
                  <a:pt x="173" y="707"/>
                </a:lnTo>
                <a:lnTo>
                  <a:pt x="168" y="701"/>
                </a:lnTo>
                <a:lnTo>
                  <a:pt x="164" y="696"/>
                </a:lnTo>
                <a:cubicBezTo>
                  <a:pt x="163" y="694"/>
                  <a:pt x="162" y="692"/>
                  <a:pt x="160" y="690"/>
                </a:cubicBezTo>
                <a:lnTo>
                  <a:pt x="155" y="680"/>
                </a:lnTo>
                <a:cubicBezTo>
                  <a:pt x="152" y="674"/>
                  <a:pt x="150" y="667"/>
                  <a:pt x="150" y="660"/>
                </a:cubicBezTo>
                <a:lnTo>
                  <a:pt x="150" y="651"/>
                </a:lnTo>
                <a:cubicBezTo>
                  <a:pt x="149" y="649"/>
                  <a:pt x="149" y="646"/>
                  <a:pt x="150" y="644"/>
                </a:cubicBezTo>
                <a:lnTo>
                  <a:pt x="150" y="643"/>
                </a:lnTo>
                <a:lnTo>
                  <a:pt x="150" y="639"/>
                </a:lnTo>
                <a:lnTo>
                  <a:pt x="198" y="687"/>
                </a:lnTo>
                <a:lnTo>
                  <a:pt x="197" y="687"/>
                </a:lnTo>
                <a:cubicBezTo>
                  <a:pt x="171" y="687"/>
                  <a:pt x="149" y="665"/>
                  <a:pt x="149" y="639"/>
                </a:cubicBezTo>
                <a:lnTo>
                  <a:pt x="150" y="638"/>
                </a:lnTo>
                <a:lnTo>
                  <a:pt x="149" y="627"/>
                </a:lnTo>
                <a:lnTo>
                  <a:pt x="149" y="625"/>
                </a:lnTo>
                <a:lnTo>
                  <a:pt x="149" y="620"/>
                </a:lnTo>
                <a:lnTo>
                  <a:pt x="163" y="649"/>
                </a:lnTo>
                <a:lnTo>
                  <a:pt x="156" y="643"/>
                </a:lnTo>
                <a:lnTo>
                  <a:pt x="154" y="640"/>
                </a:lnTo>
                <a:cubicBezTo>
                  <a:pt x="150" y="635"/>
                  <a:pt x="147" y="628"/>
                  <a:pt x="145" y="621"/>
                </a:cubicBezTo>
                <a:lnTo>
                  <a:pt x="142" y="606"/>
                </a:lnTo>
                <a:lnTo>
                  <a:pt x="141" y="596"/>
                </a:lnTo>
                <a:cubicBezTo>
                  <a:pt x="141" y="593"/>
                  <a:pt x="141" y="590"/>
                  <a:pt x="141" y="586"/>
                </a:cubicBezTo>
                <a:lnTo>
                  <a:pt x="142" y="582"/>
                </a:lnTo>
                <a:lnTo>
                  <a:pt x="142" y="592"/>
                </a:lnTo>
                <a:lnTo>
                  <a:pt x="142" y="592"/>
                </a:lnTo>
                <a:lnTo>
                  <a:pt x="139" y="580"/>
                </a:lnTo>
                <a:lnTo>
                  <a:pt x="137" y="568"/>
                </a:lnTo>
                <a:lnTo>
                  <a:pt x="135" y="559"/>
                </a:lnTo>
                <a:lnTo>
                  <a:pt x="135" y="558"/>
                </a:lnTo>
                <a:lnTo>
                  <a:pt x="133" y="545"/>
                </a:lnTo>
                <a:lnTo>
                  <a:pt x="132" y="538"/>
                </a:lnTo>
                <a:lnTo>
                  <a:pt x="129" y="525"/>
                </a:lnTo>
                <a:lnTo>
                  <a:pt x="125" y="510"/>
                </a:lnTo>
                <a:lnTo>
                  <a:pt x="122" y="493"/>
                </a:lnTo>
                <a:lnTo>
                  <a:pt x="121" y="482"/>
                </a:lnTo>
                <a:lnTo>
                  <a:pt x="116" y="467"/>
                </a:lnTo>
                <a:lnTo>
                  <a:pt x="112" y="453"/>
                </a:lnTo>
                <a:cubicBezTo>
                  <a:pt x="111" y="449"/>
                  <a:pt x="110" y="445"/>
                  <a:pt x="110" y="441"/>
                </a:cubicBezTo>
                <a:lnTo>
                  <a:pt x="110" y="429"/>
                </a:lnTo>
                <a:lnTo>
                  <a:pt x="109" y="418"/>
                </a:lnTo>
                <a:lnTo>
                  <a:pt x="108" y="407"/>
                </a:lnTo>
                <a:lnTo>
                  <a:pt x="105" y="397"/>
                </a:lnTo>
                <a:lnTo>
                  <a:pt x="104" y="392"/>
                </a:lnTo>
                <a:lnTo>
                  <a:pt x="151" y="430"/>
                </a:lnTo>
                <a:lnTo>
                  <a:pt x="150" y="430"/>
                </a:lnTo>
                <a:cubicBezTo>
                  <a:pt x="128" y="430"/>
                  <a:pt x="108" y="415"/>
                  <a:pt x="104" y="393"/>
                </a:cubicBezTo>
                <a:lnTo>
                  <a:pt x="103" y="389"/>
                </a:lnTo>
                <a:lnTo>
                  <a:pt x="101" y="381"/>
                </a:lnTo>
                <a:lnTo>
                  <a:pt x="99" y="371"/>
                </a:lnTo>
                <a:lnTo>
                  <a:pt x="97" y="361"/>
                </a:lnTo>
                <a:lnTo>
                  <a:pt x="107" y="381"/>
                </a:lnTo>
                <a:lnTo>
                  <a:pt x="103" y="376"/>
                </a:lnTo>
                <a:cubicBezTo>
                  <a:pt x="100" y="373"/>
                  <a:pt x="98" y="370"/>
                  <a:pt x="96" y="366"/>
                </a:cubicBezTo>
                <a:lnTo>
                  <a:pt x="94" y="361"/>
                </a:lnTo>
                <a:cubicBezTo>
                  <a:pt x="91" y="356"/>
                  <a:pt x="89" y="350"/>
                  <a:pt x="89" y="344"/>
                </a:cubicBezTo>
                <a:lnTo>
                  <a:pt x="88" y="335"/>
                </a:lnTo>
                <a:cubicBezTo>
                  <a:pt x="87" y="332"/>
                  <a:pt x="87" y="330"/>
                  <a:pt x="88" y="327"/>
                </a:cubicBezTo>
                <a:lnTo>
                  <a:pt x="88" y="318"/>
                </a:lnTo>
                <a:lnTo>
                  <a:pt x="102" y="354"/>
                </a:lnTo>
                <a:lnTo>
                  <a:pt x="100" y="352"/>
                </a:lnTo>
                <a:lnTo>
                  <a:pt x="98" y="350"/>
                </a:lnTo>
                <a:cubicBezTo>
                  <a:pt x="90" y="343"/>
                  <a:pt x="85" y="333"/>
                  <a:pt x="84" y="323"/>
                </a:cubicBezTo>
                <a:lnTo>
                  <a:pt x="83" y="318"/>
                </a:lnTo>
                <a:lnTo>
                  <a:pt x="82" y="311"/>
                </a:lnTo>
                <a:lnTo>
                  <a:pt x="88" y="326"/>
                </a:lnTo>
                <a:lnTo>
                  <a:pt x="89" y="328"/>
                </a:lnTo>
                <a:lnTo>
                  <a:pt x="88" y="326"/>
                </a:lnTo>
                <a:cubicBezTo>
                  <a:pt x="80" y="316"/>
                  <a:pt x="77" y="304"/>
                  <a:pt x="78" y="292"/>
                </a:cubicBezTo>
                <a:lnTo>
                  <a:pt x="79" y="287"/>
                </a:lnTo>
                <a:lnTo>
                  <a:pt x="79" y="283"/>
                </a:lnTo>
                <a:lnTo>
                  <a:pt x="79" y="277"/>
                </a:lnTo>
                <a:lnTo>
                  <a:pt x="126" y="321"/>
                </a:lnTo>
                <a:lnTo>
                  <a:pt x="125" y="321"/>
                </a:lnTo>
                <a:lnTo>
                  <a:pt x="124" y="321"/>
                </a:lnTo>
                <a:cubicBezTo>
                  <a:pt x="100" y="321"/>
                  <a:pt x="79" y="303"/>
                  <a:pt x="77" y="278"/>
                </a:cubicBezTo>
                <a:lnTo>
                  <a:pt x="76" y="273"/>
                </a:lnTo>
                <a:lnTo>
                  <a:pt x="76" y="268"/>
                </a:lnTo>
                <a:cubicBezTo>
                  <a:pt x="74" y="255"/>
                  <a:pt x="79" y="241"/>
                  <a:pt x="88" y="231"/>
                </a:cubicBezTo>
                <a:cubicBezTo>
                  <a:pt x="97" y="221"/>
                  <a:pt x="110" y="215"/>
                  <a:pt x="123" y="215"/>
                </a:cubicBezTo>
                <a:lnTo>
                  <a:pt x="124" y="215"/>
                </a:lnTo>
                <a:lnTo>
                  <a:pt x="76" y="263"/>
                </a:lnTo>
                <a:lnTo>
                  <a:pt x="76" y="257"/>
                </a:lnTo>
                <a:lnTo>
                  <a:pt x="76" y="249"/>
                </a:lnTo>
                <a:lnTo>
                  <a:pt x="77" y="250"/>
                </a:lnTo>
                <a:lnTo>
                  <a:pt x="76" y="246"/>
                </a:lnTo>
                <a:lnTo>
                  <a:pt x="124" y="288"/>
                </a:lnTo>
                <a:lnTo>
                  <a:pt x="122" y="288"/>
                </a:lnTo>
                <a:lnTo>
                  <a:pt x="121" y="288"/>
                </a:lnTo>
                <a:cubicBezTo>
                  <a:pt x="108" y="288"/>
                  <a:pt x="96" y="283"/>
                  <a:pt x="87" y="274"/>
                </a:cubicBezTo>
                <a:lnTo>
                  <a:pt x="81" y="268"/>
                </a:lnTo>
                <a:lnTo>
                  <a:pt x="76" y="263"/>
                </a:lnTo>
                <a:cubicBezTo>
                  <a:pt x="73" y="258"/>
                  <a:pt x="69" y="254"/>
                  <a:pt x="67" y="248"/>
                </a:cubicBezTo>
                <a:lnTo>
                  <a:pt x="65" y="243"/>
                </a:lnTo>
                <a:cubicBezTo>
                  <a:pt x="59" y="229"/>
                  <a:pt x="61" y="212"/>
                  <a:pt x="70" y="199"/>
                </a:cubicBezTo>
                <a:cubicBezTo>
                  <a:pt x="79" y="185"/>
                  <a:pt x="94" y="177"/>
                  <a:pt x="110" y="177"/>
                </a:cubicBezTo>
                <a:lnTo>
                  <a:pt x="111" y="177"/>
                </a:lnTo>
                <a:lnTo>
                  <a:pt x="64" y="229"/>
                </a:lnTo>
                <a:lnTo>
                  <a:pt x="63" y="225"/>
                </a:lnTo>
                <a:lnTo>
                  <a:pt x="62" y="218"/>
                </a:lnTo>
                <a:cubicBezTo>
                  <a:pt x="60" y="204"/>
                  <a:pt x="65" y="191"/>
                  <a:pt x="74" y="180"/>
                </a:cubicBezTo>
                <a:cubicBezTo>
                  <a:pt x="83" y="170"/>
                  <a:pt x="96" y="163"/>
                  <a:pt x="110" y="163"/>
                </a:cubicBezTo>
                <a:lnTo>
                  <a:pt x="110" y="163"/>
                </a:lnTo>
                <a:lnTo>
                  <a:pt x="64" y="224"/>
                </a:lnTo>
                <a:lnTo>
                  <a:pt x="63" y="219"/>
                </a:lnTo>
                <a:lnTo>
                  <a:pt x="62" y="217"/>
                </a:lnTo>
                <a:lnTo>
                  <a:pt x="61" y="215"/>
                </a:lnTo>
                <a:lnTo>
                  <a:pt x="153" y="209"/>
                </a:lnTo>
                <a:lnTo>
                  <a:pt x="152" y="211"/>
                </a:lnTo>
                <a:lnTo>
                  <a:pt x="153" y="199"/>
                </a:lnTo>
                <a:lnTo>
                  <a:pt x="153" y="202"/>
                </a:lnTo>
                <a:lnTo>
                  <a:pt x="57" y="202"/>
                </a:lnTo>
                <a:lnTo>
                  <a:pt x="57" y="200"/>
                </a:lnTo>
                <a:lnTo>
                  <a:pt x="57" y="197"/>
                </a:lnTo>
                <a:lnTo>
                  <a:pt x="57" y="189"/>
                </a:lnTo>
                <a:lnTo>
                  <a:pt x="57" y="183"/>
                </a:lnTo>
                <a:lnTo>
                  <a:pt x="105" y="231"/>
                </a:lnTo>
                <a:lnTo>
                  <a:pt x="104" y="231"/>
                </a:lnTo>
                <a:cubicBezTo>
                  <a:pt x="91" y="231"/>
                  <a:pt x="79" y="226"/>
                  <a:pt x="70" y="217"/>
                </a:cubicBezTo>
                <a:lnTo>
                  <a:pt x="65" y="212"/>
                </a:lnTo>
                <a:cubicBezTo>
                  <a:pt x="59" y="206"/>
                  <a:pt x="55" y="198"/>
                  <a:pt x="53" y="190"/>
                </a:cubicBezTo>
                <a:lnTo>
                  <a:pt x="50" y="181"/>
                </a:lnTo>
                <a:cubicBezTo>
                  <a:pt x="49" y="177"/>
                  <a:pt x="48" y="173"/>
                  <a:pt x="48" y="168"/>
                </a:cubicBezTo>
                <a:lnTo>
                  <a:pt x="48" y="164"/>
                </a:lnTo>
                <a:lnTo>
                  <a:pt x="49" y="173"/>
                </a:lnTo>
                <a:lnTo>
                  <a:pt x="48" y="168"/>
                </a:lnTo>
                <a:lnTo>
                  <a:pt x="95" y="207"/>
                </a:lnTo>
                <a:lnTo>
                  <a:pt x="94" y="207"/>
                </a:lnTo>
                <a:cubicBezTo>
                  <a:pt x="71" y="207"/>
                  <a:pt x="50" y="189"/>
                  <a:pt x="47" y="166"/>
                </a:cubicBezTo>
                <a:lnTo>
                  <a:pt x="47" y="162"/>
                </a:lnTo>
                <a:lnTo>
                  <a:pt x="46" y="160"/>
                </a:lnTo>
                <a:lnTo>
                  <a:pt x="45" y="157"/>
                </a:lnTo>
                <a:lnTo>
                  <a:pt x="53" y="171"/>
                </a:lnTo>
                <a:lnTo>
                  <a:pt x="51" y="169"/>
                </a:lnTo>
                <a:cubicBezTo>
                  <a:pt x="47" y="163"/>
                  <a:pt x="44" y="157"/>
                  <a:pt x="43" y="150"/>
                </a:cubicBezTo>
                <a:lnTo>
                  <a:pt x="41" y="140"/>
                </a:lnTo>
                <a:lnTo>
                  <a:pt x="40" y="136"/>
                </a:lnTo>
                <a:lnTo>
                  <a:pt x="39" y="126"/>
                </a:lnTo>
                <a:lnTo>
                  <a:pt x="39" y="123"/>
                </a:lnTo>
                <a:cubicBezTo>
                  <a:pt x="39" y="120"/>
                  <a:pt x="40" y="117"/>
                  <a:pt x="40" y="114"/>
                </a:cubicBezTo>
                <a:lnTo>
                  <a:pt x="41" y="112"/>
                </a:lnTo>
                <a:lnTo>
                  <a:pt x="40" y="123"/>
                </a:lnTo>
                <a:lnTo>
                  <a:pt x="40" y="114"/>
                </a:lnTo>
                <a:lnTo>
                  <a:pt x="43" y="129"/>
                </a:lnTo>
                <a:lnTo>
                  <a:pt x="42" y="127"/>
                </a:lnTo>
                <a:lnTo>
                  <a:pt x="48" y="138"/>
                </a:lnTo>
                <a:lnTo>
                  <a:pt x="47" y="136"/>
                </a:lnTo>
                <a:cubicBezTo>
                  <a:pt x="43" y="131"/>
                  <a:pt x="41" y="126"/>
                  <a:pt x="39" y="121"/>
                </a:cubicBezTo>
                <a:lnTo>
                  <a:pt x="40" y="121"/>
                </a:lnTo>
                <a:lnTo>
                  <a:pt x="38" y="117"/>
                </a:lnTo>
                <a:lnTo>
                  <a:pt x="72" y="145"/>
                </a:lnTo>
                <a:lnTo>
                  <a:pt x="70" y="144"/>
                </a:lnTo>
                <a:lnTo>
                  <a:pt x="88" y="144"/>
                </a:lnTo>
                <a:lnTo>
                  <a:pt x="86" y="145"/>
                </a:lnTo>
                <a:cubicBezTo>
                  <a:pt x="73" y="147"/>
                  <a:pt x="60" y="144"/>
                  <a:pt x="49" y="137"/>
                </a:cubicBezTo>
                <a:cubicBezTo>
                  <a:pt x="39" y="130"/>
                  <a:pt x="31" y="118"/>
                  <a:pt x="29" y="105"/>
                </a:cubicBezTo>
                <a:lnTo>
                  <a:pt x="29" y="102"/>
                </a:lnTo>
                <a:cubicBezTo>
                  <a:pt x="28" y="100"/>
                  <a:pt x="28" y="97"/>
                  <a:pt x="28" y="94"/>
                </a:cubicBezTo>
                <a:lnTo>
                  <a:pt x="28" y="92"/>
                </a:lnTo>
                <a:lnTo>
                  <a:pt x="123" y="102"/>
                </a:lnTo>
                <a:lnTo>
                  <a:pt x="123" y="104"/>
                </a:lnTo>
                <a:cubicBezTo>
                  <a:pt x="122" y="107"/>
                  <a:pt x="121" y="110"/>
                  <a:pt x="120" y="113"/>
                </a:cubicBezTo>
                <a:lnTo>
                  <a:pt x="119" y="115"/>
                </a:lnTo>
                <a:cubicBezTo>
                  <a:pt x="113" y="131"/>
                  <a:pt x="98" y="143"/>
                  <a:pt x="81" y="145"/>
                </a:cubicBezTo>
                <a:cubicBezTo>
                  <a:pt x="64" y="147"/>
                  <a:pt x="46" y="140"/>
                  <a:pt x="36" y="126"/>
                </a:cubicBezTo>
                <a:lnTo>
                  <a:pt x="33" y="122"/>
                </a:lnTo>
                <a:lnTo>
                  <a:pt x="31" y="119"/>
                </a:lnTo>
                <a:cubicBezTo>
                  <a:pt x="30" y="117"/>
                  <a:pt x="28" y="114"/>
                  <a:pt x="27" y="112"/>
                </a:cubicBezTo>
                <a:lnTo>
                  <a:pt x="25" y="107"/>
                </a:lnTo>
                <a:lnTo>
                  <a:pt x="69" y="136"/>
                </a:lnTo>
                <a:lnTo>
                  <a:pt x="68" y="136"/>
                </a:lnTo>
                <a:lnTo>
                  <a:pt x="67" y="136"/>
                </a:lnTo>
                <a:cubicBezTo>
                  <a:pt x="40" y="136"/>
                  <a:pt x="19" y="114"/>
                  <a:pt x="19" y="88"/>
                </a:cubicBezTo>
                <a:lnTo>
                  <a:pt x="19" y="83"/>
                </a:lnTo>
                <a:lnTo>
                  <a:pt x="19" y="77"/>
                </a:lnTo>
                <a:lnTo>
                  <a:pt x="19" y="71"/>
                </a:lnTo>
                <a:lnTo>
                  <a:pt x="19" y="69"/>
                </a:lnTo>
                <a:lnTo>
                  <a:pt x="113" y="84"/>
                </a:lnTo>
                <a:lnTo>
                  <a:pt x="112" y="86"/>
                </a:lnTo>
                <a:lnTo>
                  <a:pt x="114" y="70"/>
                </a:lnTo>
                <a:lnTo>
                  <a:pt x="114" y="75"/>
                </a:lnTo>
                <a:lnTo>
                  <a:pt x="114" y="80"/>
                </a:lnTo>
                <a:cubicBezTo>
                  <a:pt x="114" y="84"/>
                  <a:pt x="114" y="87"/>
                  <a:pt x="114" y="90"/>
                </a:cubicBezTo>
                <a:lnTo>
                  <a:pt x="113" y="92"/>
                </a:lnTo>
                <a:cubicBezTo>
                  <a:pt x="108" y="117"/>
                  <a:pt x="86" y="133"/>
                  <a:pt x="61" y="131"/>
                </a:cubicBezTo>
                <a:cubicBezTo>
                  <a:pt x="37" y="128"/>
                  <a:pt x="18" y="108"/>
                  <a:pt x="18" y="83"/>
                </a:cubicBezTo>
                <a:lnTo>
                  <a:pt x="18" y="82"/>
                </a:lnTo>
                <a:lnTo>
                  <a:pt x="18" y="79"/>
                </a:lnTo>
                <a:lnTo>
                  <a:pt x="18" y="86"/>
                </a:lnTo>
                <a:lnTo>
                  <a:pt x="18" y="82"/>
                </a:lnTo>
                <a:cubicBezTo>
                  <a:pt x="18" y="80"/>
                  <a:pt x="17" y="78"/>
                  <a:pt x="17" y="75"/>
                </a:cubicBezTo>
                <a:lnTo>
                  <a:pt x="17" y="73"/>
                </a:lnTo>
                <a:lnTo>
                  <a:pt x="113" y="73"/>
                </a:lnTo>
                <a:lnTo>
                  <a:pt x="113" y="75"/>
                </a:lnTo>
                <a:lnTo>
                  <a:pt x="113" y="73"/>
                </a:lnTo>
                <a:lnTo>
                  <a:pt x="114" y="78"/>
                </a:lnTo>
                <a:cubicBezTo>
                  <a:pt x="115" y="91"/>
                  <a:pt x="111" y="105"/>
                  <a:pt x="102" y="115"/>
                </a:cubicBezTo>
                <a:cubicBezTo>
                  <a:pt x="93" y="125"/>
                  <a:pt x="80" y="131"/>
                  <a:pt x="66" y="131"/>
                </a:cubicBezTo>
                <a:lnTo>
                  <a:pt x="64" y="131"/>
                </a:lnTo>
                <a:cubicBezTo>
                  <a:pt x="42" y="131"/>
                  <a:pt x="22" y="115"/>
                  <a:pt x="18" y="93"/>
                </a:cubicBezTo>
                <a:lnTo>
                  <a:pt x="16" y="88"/>
                </a:lnTo>
                <a:lnTo>
                  <a:pt x="15" y="83"/>
                </a:lnTo>
                <a:lnTo>
                  <a:pt x="62" y="121"/>
                </a:lnTo>
                <a:lnTo>
                  <a:pt x="61" y="121"/>
                </a:lnTo>
                <a:lnTo>
                  <a:pt x="60" y="121"/>
                </a:lnTo>
                <a:cubicBezTo>
                  <a:pt x="34" y="121"/>
                  <a:pt x="12" y="100"/>
                  <a:pt x="12" y="73"/>
                </a:cubicBezTo>
                <a:lnTo>
                  <a:pt x="12" y="70"/>
                </a:lnTo>
                <a:lnTo>
                  <a:pt x="13" y="71"/>
                </a:lnTo>
                <a:lnTo>
                  <a:pt x="12" y="61"/>
                </a:lnTo>
                <a:lnTo>
                  <a:pt x="12" y="59"/>
                </a:lnTo>
                <a:lnTo>
                  <a:pt x="103" y="81"/>
                </a:lnTo>
                <a:lnTo>
                  <a:pt x="102" y="82"/>
                </a:lnTo>
                <a:lnTo>
                  <a:pt x="107" y="70"/>
                </a:lnTo>
                <a:lnTo>
                  <a:pt x="107" y="67"/>
                </a:lnTo>
                <a:lnTo>
                  <a:pt x="106" y="73"/>
                </a:lnTo>
                <a:lnTo>
                  <a:pt x="58" y="21"/>
                </a:lnTo>
                <a:lnTo>
                  <a:pt x="60" y="21"/>
                </a:lnTo>
                <a:cubicBezTo>
                  <a:pt x="74" y="21"/>
                  <a:pt x="87" y="27"/>
                  <a:pt x="97" y="38"/>
                </a:cubicBezTo>
                <a:cubicBezTo>
                  <a:pt x="106" y="49"/>
                  <a:pt x="110" y="63"/>
                  <a:pt x="107" y="77"/>
                </a:cubicBezTo>
                <a:lnTo>
                  <a:pt x="107" y="80"/>
                </a:lnTo>
                <a:cubicBezTo>
                  <a:pt x="106" y="87"/>
                  <a:pt x="103" y="93"/>
                  <a:pt x="99" y="99"/>
                </a:cubicBezTo>
                <a:lnTo>
                  <a:pt x="98" y="100"/>
                </a:lnTo>
                <a:cubicBezTo>
                  <a:pt x="87" y="118"/>
                  <a:pt x="65" y="126"/>
                  <a:pt x="45" y="119"/>
                </a:cubicBezTo>
                <a:cubicBezTo>
                  <a:pt x="24" y="113"/>
                  <a:pt x="10" y="95"/>
                  <a:pt x="10" y="73"/>
                </a:cubicBezTo>
                <a:lnTo>
                  <a:pt x="11" y="76"/>
                </a:lnTo>
                <a:lnTo>
                  <a:pt x="10" y="72"/>
                </a:lnTo>
                <a:lnTo>
                  <a:pt x="9" y="62"/>
                </a:lnTo>
                <a:lnTo>
                  <a:pt x="9" y="59"/>
                </a:lnTo>
                <a:lnTo>
                  <a:pt x="57" y="107"/>
                </a:lnTo>
                <a:lnTo>
                  <a:pt x="57" y="107"/>
                </a:lnTo>
                <a:lnTo>
                  <a:pt x="105" y="59"/>
                </a:lnTo>
                <a:lnTo>
                  <a:pt x="105" y="61"/>
                </a:lnTo>
                <a:cubicBezTo>
                  <a:pt x="105" y="66"/>
                  <a:pt x="104" y="71"/>
                  <a:pt x="103" y="76"/>
                </a:cubicBezTo>
                <a:lnTo>
                  <a:pt x="102" y="79"/>
                </a:lnTo>
                <a:cubicBezTo>
                  <a:pt x="93" y="104"/>
                  <a:pt x="67" y="117"/>
                  <a:pt x="43" y="110"/>
                </a:cubicBezTo>
                <a:cubicBezTo>
                  <a:pt x="18" y="103"/>
                  <a:pt x="3" y="77"/>
                  <a:pt x="9" y="52"/>
                </a:cubicBezTo>
                <a:lnTo>
                  <a:pt x="9" y="53"/>
                </a:lnTo>
                <a:lnTo>
                  <a:pt x="10" y="50"/>
                </a:lnTo>
                <a:lnTo>
                  <a:pt x="57" y="107"/>
                </a:lnTo>
                <a:lnTo>
                  <a:pt x="55" y="107"/>
                </a:lnTo>
                <a:lnTo>
                  <a:pt x="55" y="107"/>
                </a:lnTo>
                <a:lnTo>
                  <a:pt x="55" y="11"/>
                </a:lnTo>
                <a:lnTo>
                  <a:pt x="55" y="11"/>
                </a:lnTo>
                <a:lnTo>
                  <a:pt x="55" y="107"/>
                </a:lnTo>
                <a:lnTo>
                  <a:pt x="54" y="107"/>
                </a:lnTo>
                <a:lnTo>
                  <a:pt x="54" y="11"/>
                </a:lnTo>
                <a:lnTo>
                  <a:pt x="56" y="11"/>
                </a:lnTo>
                <a:cubicBezTo>
                  <a:pt x="80" y="11"/>
                  <a:pt x="100" y="28"/>
                  <a:pt x="104" y="51"/>
                </a:cubicBezTo>
                <a:lnTo>
                  <a:pt x="105" y="59"/>
                </a:lnTo>
                <a:lnTo>
                  <a:pt x="106" y="63"/>
                </a:lnTo>
                <a:cubicBezTo>
                  <a:pt x="109" y="89"/>
                  <a:pt x="90" y="113"/>
                  <a:pt x="64" y="117"/>
                </a:cubicBezTo>
                <a:cubicBezTo>
                  <a:pt x="38" y="120"/>
                  <a:pt x="14" y="102"/>
                  <a:pt x="10" y="76"/>
                </a:cubicBezTo>
                <a:lnTo>
                  <a:pt x="10" y="69"/>
                </a:lnTo>
                <a:lnTo>
                  <a:pt x="9" y="59"/>
                </a:lnTo>
                <a:lnTo>
                  <a:pt x="9" y="53"/>
                </a:lnTo>
                <a:cubicBezTo>
                  <a:pt x="9" y="51"/>
                  <a:pt x="9" y="49"/>
                  <a:pt x="9" y="47"/>
                </a:cubicBezTo>
                <a:lnTo>
                  <a:pt x="10" y="43"/>
                </a:lnTo>
                <a:cubicBezTo>
                  <a:pt x="13" y="21"/>
                  <a:pt x="31" y="4"/>
                  <a:pt x="53" y="2"/>
                </a:cubicBezTo>
                <a:cubicBezTo>
                  <a:pt x="75" y="0"/>
                  <a:pt x="96" y="14"/>
                  <a:pt x="103" y="35"/>
                </a:cubicBezTo>
                <a:lnTo>
                  <a:pt x="104" y="36"/>
                </a:lnTo>
                <a:cubicBezTo>
                  <a:pt x="105" y="41"/>
                  <a:pt x="106" y="46"/>
                  <a:pt x="106" y="51"/>
                </a:cubicBezTo>
                <a:lnTo>
                  <a:pt x="106" y="54"/>
                </a:lnTo>
                <a:cubicBezTo>
                  <a:pt x="106" y="81"/>
                  <a:pt x="84" y="102"/>
                  <a:pt x="58" y="102"/>
                </a:cubicBezTo>
                <a:lnTo>
                  <a:pt x="57" y="102"/>
                </a:lnTo>
                <a:cubicBezTo>
                  <a:pt x="41" y="102"/>
                  <a:pt x="25" y="94"/>
                  <a:pt x="16" y="79"/>
                </a:cubicBezTo>
                <a:lnTo>
                  <a:pt x="18" y="81"/>
                </a:lnTo>
                <a:lnTo>
                  <a:pt x="16" y="79"/>
                </a:lnTo>
                <a:lnTo>
                  <a:pt x="93" y="79"/>
                </a:lnTo>
                <a:lnTo>
                  <a:pt x="94" y="77"/>
                </a:lnTo>
                <a:lnTo>
                  <a:pt x="93" y="79"/>
                </a:lnTo>
                <a:cubicBezTo>
                  <a:pt x="84" y="94"/>
                  <a:pt x="68" y="102"/>
                  <a:pt x="51" y="102"/>
                </a:cubicBezTo>
                <a:lnTo>
                  <a:pt x="48" y="102"/>
                </a:lnTo>
                <a:cubicBezTo>
                  <a:pt x="21" y="102"/>
                  <a:pt x="0" y="81"/>
                  <a:pt x="0" y="54"/>
                </a:cubicBezTo>
                <a:cubicBezTo>
                  <a:pt x="0" y="28"/>
                  <a:pt x="21" y="6"/>
                  <a:pt x="48" y="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42"/>
          <p:cNvSpPr>
            <a:spLocks/>
          </p:cNvSpPr>
          <p:nvPr/>
        </p:nvSpPr>
        <p:spPr bwMode="auto">
          <a:xfrm>
            <a:off x="7232650" y="2852738"/>
            <a:ext cx="146050" cy="74613"/>
          </a:xfrm>
          <a:custGeom>
            <a:avLst/>
            <a:gdLst>
              <a:gd name="T0" fmla="*/ 104 w 506"/>
              <a:gd name="T1" fmla="*/ 159 h 262"/>
              <a:gd name="T2" fmla="*/ 115 w 506"/>
              <a:gd name="T3" fmla="*/ 152 h 262"/>
              <a:gd name="T4" fmla="*/ 30 w 506"/>
              <a:gd name="T5" fmla="*/ 129 h 262"/>
              <a:gd name="T6" fmla="*/ 43 w 506"/>
              <a:gd name="T7" fmla="*/ 144 h 262"/>
              <a:gd name="T8" fmla="*/ 61 w 506"/>
              <a:gd name="T9" fmla="*/ 130 h 262"/>
              <a:gd name="T10" fmla="*/ 76 w 506"/>
              <a:gd name="T11" fmla="*/ 125 h 262"/>
              <a:gd name="T12" fmla="*/ 147 w 506"/>
              <a:gd name="T13" fmla="*/ 87 h 262"/>
              <a:gd name="T14" fmla="*/ 202 w 506"/>
              <a:gd name="T15" fmla="*/ 139 h 262"/>
              <a:gd name="T16" fmla="*/ 118 w 506"/>
              <a:gd name="T17" fmla="*/ 134 h 262"/>
              <a:gd name="T18" fmla="*/ 193 w 506"/>
              <a:gd name="T19" fmla="*/ 72 h 262"/>
              <a:gd name="T20" fmla="*/ 161 w 506"/>
              <a:gd name="T21" fmla="*/ 119 h 262"/>
              <a:gd name="T22" fmla="*/ 221 w 506"/>
              <a:gd name="T23" fmla="*/ 81 h 262"/>
              <a:gd name="T24" fmla="*/ 188 w 506"/>
              <a:gd name="T25" fmla="*/ 127 h 262"/>
              <a:gd name="T26" fmla="*/ 203 w 506"/>
              <a:gd name="T27" fmla="*/ 137 h 262"/>
              <a:gd name="T28" fmla="*/ 211 w 506"/>
              <a:gd name="T29" fmla="*/ 148 h 262"/>
              <a:gd name="T30" fmla="*/ 271 w 506"/>
              <a:gd name="T31" fmla="*/ 244 h 262"/>
              <a:gd name="T32" fmla="*/ 323 w 506"/>
              <a:gd name="T33" fmla="*/ 210 h 262"/>
              <a:gd name="T34" fmla="*/ 230 w 506"/>
              <a:gd name="T35" fmla="*/ 199 h 262"/>
              <a:gd name="T36" fmla="*/ 241 w 506"/>
              <a:gd name="T37" fmla="*/ 174 h 262"/>
              <a:gd name="T38" fmla="*/ 342 w 506"/>
              <a:gd name="T39" fmla="*/ 151 h 262"/>
              <a:gd name="T40" fmla="*/ 266 w 506"/>
              <a:gd name="T41" fmla="*/ 121 h 262"/>
              <a:gd name="T42" fmla="*/ 366 w 506"/>
              <a:gd name="T43" fmla="*/ 111 h 262"/>
              <a:gd name="T44" fmla="*/ 334 w 506"/>
              <a:gd name="T45" fmla="*/ 62 h 262"/>
              <a:gd name="T46" fmla="*/ 392 w 506"/>
              <a:gd name="T47" fmla="*/ 98 h 262"/>
              <a:gd name="T48" fmla="*/ 403 w 506"/>
              <a:gd name="T49" fmla="*/ 60 h 262"/>
              <a:gd name="T50" fmla="*/ 366 w 506"/>
              <a:gd name="T51" fmla="*/ 34 h 262"/>
              <a:gd name="T52" fmla="*/ 345 w 506"/>
              <a:gd name="T53" fmla="*/ 51 h 262"/>
              <a:gd name="T54" fmla="*/ 356 w 506"/>
              <a:gd name="T55" fmla="*/ 67 h 262"/>
              <a:gd name="T56" fmla="*/ 463 w 506"/>
              <a:gd name="T57" fmla="*/ 75 h 262"/>
              <a:gd name="T58" fmla="*/ 471 w 506"/>
              <a:gd name="T59" fmla="*/ 71 h 262"/>
              <a:gd name="T60" fmla="*/ 481 w 506"/>
              <a:gd name="T61" fmla="*/ 70 h 262"/>
              <a:gd name="T62" fmla="*/ 395 w 506"/>
              <a:gd name="T63" fmla="*/ 53 h 262"/>
              <a:gd name="T64" fmla="*/ 407 w 506"/>
              <a:gd name="T65" fmla="*/ 78 h 262"/>
              <a:gd name="T66" fmla="*/ 398 w 506"/>
              <a:gd name="T67" fmla="*/ 89 h 262"/>
              <a:gd name="T68" fmla="*/ 471 w 506"/>
              <a:gd name="T69" fmla="*/ 76 h 262"/>
              <a:gd name="T70" fmla="*/ 463 w 506"/>
              <a:gd name="T71" fmla="*/ 51 h 262"/>
              <a:gd name="T72" fmla="*/ 365 w 506"/>
              <a:gd name="T73" fmla="*/ 90 h 262"/>
              <a:gd name="T74" fmla="*/ 339 w 506"/>
              <a:gd name="T75" fmla="*/ 74 h 262"/>
              <a:gd name="T76" fmla="*/ 366 w 506"/>
              <a:gd name="T77" fmla="*/ 130 h 262"/>
              <a:gd name="T78" fmla="*/ 392 w 506"/>
              <a:gd name="T79" fmla="*/ 112 h 262"/>
              <a:gd name="T80" fmla="*/ 333 w 506"/>
              <a:gd name="T81" fmla="*/ 153 h 262"/>
              <a:gd name="T82" fmla="*/ 378 w 506"/>
              <a:gd name="T83" fmla="*/ 125 h 262"/>
              <a:gd name="T84" fmla="*/ 364 w 506"/>
              <a:gd name="T85" fmla="*/ 134 h 262"/>
              <a:gd name="T86" fmla="*/ 309 w 506"/>
              <a:gd name="T87" fmla="*/ 182 h 262"/>
              <a:gd name="T88" fmla="*/ 284 w 506"/>
              <a:gd name="T89" fmla="*/ 201 h 262"/>
              <a:gd name="T90" fmla="*/ 284 w 506"/>
              <a:gd name="T91" fmla="*/ 129 h 262"/>
              <a:gd name="T92" fmla="*/ 276 w 506"/>
              <a:gd name="T93" fmla="*/ 249 h 262"/>
              <a:gd name="T94" fmla="*/ 226 w 506"/>
              <a:gd name="T95" fmla="*/ 166 h 262"/>
              <a:gd name="T96" fmla="*/ 218 w 506"/>
              <a:gd name="T97" fmla="*/ 188 h 262"/>
              <a:gd name="T98" fmla="*/ 274 w 506"/>
              <a:gd name="T99" fmla="*/ 183 h 262"/>
              <a:gd name="T100" fmla="*/ 252 w 506"/>
              <a:gd name="T101" fmla="*/ 162 h 262"/>
              <a:gd name="T102" fmla="*/ 176 w 506"/>
              <a:gd name="T103" fmla="*/ 116 h 262"/>
              <a:gd name="T104" fmla="*/ 201 w 506"/>
              <a:gd name="T105" fmla="*/ 181 h 262"/>
              <a:gd name="T106" fmla="*/ 152 w 506"/>
              <a:gd name="T107" fmla="*/ 115 h 262"/>
              <a:gd name="T108" fmla="*/ 123 w 506"/>
              <a:gd name="T109" fmla="*/ 142 h 262"/>
              <a:gd name="T110" fmla="*/ 113 w 506"/>
              <a:gd name="T111" fmla="*/ 152 h 262"/>
              <a:gd name="T112" fmla="*/ 97 w 506"/>
              <a:gd name="T113" fmla="*/ 156 h 262"/>
              <a:gd name="T114" fmla="*/ 168 w 506"/>
              <a:gd name="T115" fmla="*/ 152 h 262"/>
              <a:gd name="T116" fmla="*/ 154 w 506"/>
              <a:gd name="T117" fmla="*/ 153 h 262"/>
              <a:gd name="T118" fmla="*/ 44 w 506"/>
              <a:gd name="T119" fmla="*/ 151 h 262"/>
              <a:gd name="T120" fmla="*/ 30 w 506"/>
              <a:gd name="T121" fmla="*/ 135 h 262"/>
              <a:gd name="T122" fmla="*/ 53 w 506"/>
              <a:gd name="T123" fmla="*/ 97 h 262"/>
              <a:gd name="T124" fmla="*/ 12 w 506"/>
              <a:gd name="T125" fmla="*/ 16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262">
                <a:moveTo>
                  <a:pt x="48" y="96"/>
                </a:moveTo>
                <a:lnTo>
                  <a:pt x="49" y="96"/>
                </a:lnTo>
                <a:cubicBezTo>
                  <a:pt x="66" y="96"/>
                  <a:pt x="81" y="105"/>
                  <a:pt x="90" y="119"/>
                </a:cubicBezTo>
                <a:lnTo>
                  <a:pt x="92" y="122"/>
                </a:lnTo>
                <a:lnTo>
                  <a:pt x="90" y="120"/>
                </a:lnTo>
                <a:lnTo>
                  <a:pt x="4" y="148"/>
                </a:lnTo>
                <a:lnTo>
                  <a:pt x="4" y="146"/>
                </a:lnTo>
                <a:lnTo>
                  <a:pt x="4" y="144"/>
                </a:lnTo>
                <a:cubicBezTo>
                  <a:pt x="4" y="120"/>
                  <a:pt x="21" y="100"/>
                  <a:pt x="44" y="97"/>
                </a:cubicBezTo>
                <a:cubicBezTo>
                  <a:pt x="68" y="93"/>
                  <a:pt x="90" y="106"/>
                  <a:pt x="98" y="129"/>
                </a:cubicBezTo>
                <a:lnTo>
                  <a:pt x="98" y="130"/>
                </a:lnTo>
                <a:cubicBezTo>
                  <a:pt x="100" y="135"/>
                  <a:pt x="100" y="140"/>
                  <a:pt x="100" y="145"/>
                </a:cubicBezTo>
                <a:lnTo>
                  <a:pt x="100" y="148"/>
                </a:lnTo>
                <a:lnTo>
                  <a:pt x="100" y="142"/>
                </a:lnTo>
                <a:lnTo>
                  <a:pt x="100" y="145"/>
                </a:lnTo>
                <a:lnTo>
                  <a:pt x="99" y="137"/>
                </a:lnTo>
                <a:lnTo>
                  <a:pt x="99" y="138"/>
                </a:lnTo>
                <a:lnTo>
                  <a:pt x="6" y="144"/>
                </a:lnTo>
                <a:lnTo>
                  <a:pt x="7" y="139"/>
                </a:lnTo>
                <a:lnTo>
                  <a:pt x="9" y="134"/>
                </a:lnTo>
                <a:cubicBezTo>
                  <a:pt x="13" y="112"/>
                  <a:pt x="31" y="97"/>
                  <a:pt x="53" y="96"/>
                </a:cubicBezTo>
                <a:cubicBezTo>
                  <a:pt x="75" y="95"/>
                  <a:pt x="94" y="108"/>
                  <a:pt x="101" y="129"/>
                </a:cubicBezTo>
                <a:lnTo>
                  <a:pt x="102" y="130"/>
                </a:lnTo>
                <a:cubicBezTo>
                  <a:pt x="103" y="135"/>
                  <a:pt x="104" y="140"/>
                  <a:pt x="104" y="145"/>
                </a:cubicBezTo>
                <a:lnTo>
                  <a:pt x="104" y="148"/>
                </a:lnTo>
                <a:lnTo>
                  <a:pt x="56" y="100"/>
                </a:lnTo>
                <a:lnTo>
                  <a:pt x="56" y="100"/>
                </a:lnTo>
                <a:lnTo>
                  <a:pt x="57" y="100"/>
                </a:lnTo>
                <a:cubicBezTo>
                  <a:pt x="71" y="100"/>
                  <a:pt x="84" y="107"/>
                  <a:pt x="94" y="117"/>
                </a:cubicBezTo>
                <a:cubicBezTo>
                  <a:pt x="103" y="128"/>
                  <a:pt x="107" y="142"/>
                  <a:pt x="104" y="156"/>
                </a:cubicBezTo>
                <a:lnTo>
                  <a:pt x="104" y="159"/>
                </a:lnTo>
                <a:lnTo>
                  <a:pt x="103" y="165"/>
                </a:lnTo>
                <a:cubicBezTo>
                  <a:pt x="96" y="190"/>
                  <a:pt x="71" y="206"/>
                  <a:pt x="45" y="200"/>
                </a:cubicBezTo>
                <a:cubicBezTo>
                  <a:pt x="20" y="195"/>
                  <a:pt x="4" y="170"/>
                  <a:pt x="9" y="144"/>
                </a:cubicBezTo>
                <a:lnTo>
                  <a:pt x="9" y="142"/>
                </a:lnTo>
                <a:cubicBezTo>
                  <a:pt x="10" y="139"/>
                  <a:pt x="11" y="136"/>
                  <a:pt x="12" y="133"/>
                </a:cubicBezTo>
                <a:lnTo>
                  <a:pt x="13" y="131"/>
                </a:lnTo>
                <a:cubicBezTo>
                  <a:pt x="21" y="111"/>
                  <a:pt x="40" y="99"/>
                  <a:pt x="61" y="101"/>
                </a:cubicBezTo>
                <a:cubicBezTo>
                  <a:pt x="81" y="102"/>
                  <a:pt x="99" y="117"/>
                  <a:pt x="104" y="137"/>
                </a:cubicBezTo>
                <a:lnTo>
                  <a:pt x="105" y="139"/>
                </a:lnTo>
                <a:cubicBezTo>
                  <a:pt x="105" y="143"/>
                  <a:pt x="106" y="147"/>
                  <a:pt x="106" y="150"/>
                </a:cubicBezTo>
                <a:lnTo>
                  <a:pt x="106" y="154"/>
                </a:lnTo>
                <a:lnTo>
                  <a:pt x="105" y="146"/>
                </a:lnTo>
                <a:lnTo>
                  <a:pt x="106" y="149"/>
                </a:lnTo>
                <a:cubicBezTo>
                  <a:pt x="106" y="152"/>
                  <a:pt x="106" y="154"/>
                  <a:pt x="106" y="157"/>
                </a:cubicBezTo>
                <a:lnTo>
                  <a:pt x="106" y="158"/>
                </a:lnTo>
                <a:cubicBezTo>
                  <a:pt x="106" y="184"/>
                  <a:pt x="85" y="206"/>
                  <a:pt x="58" y="206"/>
                </a:cubicBezTo>
                <a:cubicBezTo>
                  <a:pt x="32" y="206"/>
                  <a:pt x="10" y="184"/>
                  <a:pt x="10" y="158"/>
                </a:cubicBezTo>
                <a:lnTo>
                  <a:pt x="10" y="155"/>
                </a:lnTo>
                <a:lnTo>
                  <a:pt x="10" y="156"/>
                </a:lnTo>
                <a:lnTo>
                  <a:pt x="10" y="146"/>
                </a:lnTo>
                <a:lnTo>
                  <a:pt x="10" y="144"/>
                </a:lnTo>
                <a:cubicBezTo>
                  <a:pt x="10" y="117"/>
                  <a:pt x="31" y="96"/>
                  <a:pt x="58" y="96"/>
                </a:cubicBezTo>
                <a:cubicBezTo>
                  <a:pt x="84" y="96"/>
                  <a:pt x="106" y="117"/>
                  <a:pt x="106" y="144"/>
                </a:cubicBezTo>
                <a:lnTo>
                  <a:pt x="106" y="144"/>
                </a:lnTo>
                <a:lnTo>
                  <a:pt x="104" y="129"/>
                </a:lnTo>
                <a:lnTo>
                  <a:pt x="105" y="132"/>
                </a:lnTo>
                <a:cubicBezTo>
                  <a:pt x="105" y="135"/>
                  <a:pt x="106" y="137"/>
                  <a:pt x="106" y="140"/>
                </a:cubicBezTo>
                <a:lnTo>
                  <a:pt x="107" y="146"/>
                </a:lnTo>
                <a:cubicBezTo>
                  <a:pt x="108" y="148"/>
                  <a:pt x="108" y="151"/>
                  <a:pt x="108" y="153"/>
                </a:cubicBezTo>
                <a:lnTo>
                  <a:pt x="108" y="157"/>
                </a:lnTo>
                <a:lnTo>
                  <a:pt x="108" y="158"/>
                </a:lnTo>
                <a:cubicBezTo>
                  <a:pt x="108" y="183"/>
                  <a:pt x="89" y="203"/>
                  <a:pt x="65" y="206"/>
                </a:cubicBezTo>
                <a:cubicBezTo>
                  <a:pt x="40" y="208"/>
                  <a:pt x="18" y="192"/>
                  <a:pt x="13" y="167"/>
                </a:cubicBezTo>
                <a:lnTo>
                  <a:pt x="12" y="165"/>
                </a:lnTo>
                <a:lnTo>
                  <a:pt x="11" y="155"/>
                </a:lnTo>
                <a:lnTo>
                  <a:pt x="11" y="151"/>
                </a:lnTo>
                <a:lnTo>
                  <a:pt x="11" y="156"/>
                </a:lnTo>
                <a:lnTo>
                  <a:pt x="101" y="165"/>
                </a:lnTo>
                <a:lnTo>
                  <a:pt x="100" y="166"/>
                </a:lnTo>
                <a:lnTo>
                  <a:pt x="105" y="145"/>
                </a:lnTo>
                <a:lnTo>
                  <a:pt x="105" y="148"/>
                </a:lnTo>
                <a:cubicBezTo>
                  <a:pt x="105" y="151"/>
                  <a:pt x="105" y="153"/>
                  <a:pt x="105" y="155"/>
                </a:cubicBezTo>
                <a:lnTo>
                  <a:pt x="104" y="159"/>
                </a:lnTo>
                <a:lnTo>
                  <a:pt x="105" y="152"/>
                </a:lnTo>
                <a:lnTo>
                  <a:pt x="105" y="153"/>
                </a:lnTo>
                <a:cubicBezTo>
                  <a:pt x="105" y="180"/>
                  <a:pt x="83" y="201"/>
                  <a:pt x="57" y="201"/>
                </a:cubicBezTo>
                <a:cubicBezTo>
                  <a:pt x="30" y="201"/>
                  <a:pt x="9" y="180"/>
                  <a:pt x="9" y="153"/>
                </a:cubicBezTo>
                <a:lnTo>
                  <a:pt x="9" y="152"/>
                </a:lnTo>
                <a:cubicBezTo>
                  <a:pt x="9" y="149"/>
                  <a:pt x="9" y="147"/>
                  <a:pt x="10" y="144"/>
                </a:cubicBezTo>
                <a:lnTo>
                  <a:pt x="10" y="141"/>
                </a:lnTo>
                <a:lnTo>
                  <a:pt x="9" y="149"/>
                </a:lnTo>
                <a:lnTo>
                  <a:pt x="9" y="145"/>
                </a:lnTo>
                <a:cubicBezTo>
                  <a:pt x="9" y="140"/>
                  <a:pt x="10" y="135"/>
                  <a:pt x="12" y="130"/>
                </a:cubicBezTo>
                <a:lnTo>
                  <a:pt x="12" y="129"/>
                </a:lnTo>
                <a:cubicBezTo>
                  <a:pt x="19" y="108"/>
                  <a:pt x="39" y="95"/>
                  <a:pt x="61" y="96"/>
                </a:cubicBezTo>
                <a:cubicBezTo>
                  <a:pt x="83" y="97"/>
                  <a:pt x="101" y="113"/>
                  <a:pt x="105" y="135"/>
                </a:cubicBezTo>
                <a:lnTo>
                  <a:pt x="106" y="137"/>
                </a:lnTo>
                <a:lnTo>
                  <a:pt x="101" y="125"/>
                </a:lnTo>
                <a:lnTo>
                  <a:pt x="102" y="127"/>
                </a:lnTo>
                <a:lnTo>
                  <a:pt x="11" y="148"/>
                </a:lnTo>
                <a:lnTo>
                  <a:pt x="11" y="146"/>
                </a:lnTo>
                <a:cubicBezTo>
                  <a:pt x="11" y="144"/>
                  <a:pt x="12" y="141"/>
                  <a:pt x="12" y="139"/>
                </a:cubicBezTo>
                <a:lnTo>
                  <a:pt x="13" y="136"/>
                </a:lnTo>
                <a:lnTo>
                  <a:pt x="12" y="143"/>
                </a:lnTo>
                <a:lnTo>
                  <a:pt x="12" y="140"/>
                </a:lnTo>
                <a:cubicBezTo>
                  <a:pt x="12" y="133"/>
                  <a:pt x="14" y="125"/>
                  <a:pt x="17" y="119"/>
                </a:cubicBezTo>
                <a:lnTo>
                  <a:pt x="18" y="118"/>
                </a:lnTo>
                <a:cubicBezTo>
                  <a:pt x="27" y="99"/>
                  <a:pt x="47" y="89"/>
                  <a:pt x="67" y="91"/>
                </a:cubicBezTo>
                <a:cubicBezTo>
                  <a:pt x="87" y="94"/>
                  <a:pt x="104" y="109"/>
                  <a:pt x="108" y="130"/>
                </a:cubicBezTo>
                <a:lnTo>
                  <a:pt x="108" y="132"/>
                </a:lnTo>
                <a:cubicBezTo>
                  <a:pt x="109" y="135"/>
                  <a:pt x="109" y="138"/>
                  <a:pt x="109" y="141"/>
                </a:cubicBezTo>
                <a:lnTo>
                  <a:pt x="109" y="146"/>
                </a:lnTo>
                <a:lnTo>
                  <a:pt x="109" y="146"/>
                </a:lnTo>
                <a:lnTo>
                  <a:pt x="109" y="153"/>
                </a:lnTo>
                <a:cubicBezTo>
                  <a:pt x="109" y="180"/>
                  <a:pt x="88" y="201"/>
                  <a:pt x="61" y="201"/>
                </a:cubicBezTo>
                <a:cubicBezTo>
                  <a:pt x="35" y="201"/>
                  <a:pt x="13" y="180"/>
                  <a:pt x="13" y="153"/>
                </a:cubicBezTo>
                <a:lnTo>
                  <a:pt x="13" y="150"/>
                </a:lnTo>
                <a:lnTo>
                  <a:pt x="13" y="148"/>
                </a:lnTo>
                <a:cubicBezTo>
                  <a:pt x="13" y="144"/>
                  <a:pt x="13" y="141"/>
                  <a:pt x="13" y="137"/>
                </a:cubicBezTo>
                <a:lnTo>
                  <a:pt x="14" y="134"/>
                </a:lnTo>
                <a:cubicBezTo>
                  <a:pt x="14" y="131"/>
                  <a:pt x="15" y="128"/>
                  <a:pt x="16" y="125"/>
                </a:cubicBezTo>
                <a:lnTo>
                  <a:pt x="16" y="124"/>
                </a:lnTo>
                <a:cubicBezTo>
                  <a:pt x="24" y="101"/>
                  <a:pt x="46" y="88"/>
                  <a:pt x="70" y="92"/>
                </a:cubicBezTo>
                <a:cubicBezTo>
                  <a:pt x="93" y="95"/>
                  <a:pt x="110" y="115"/>
                  <a:pt x="110" y="139"/>
                </a:cubicBezTo>
                <a:lnTo>
                  <a:pt x="110" y="143"/>
                </a:lnTo>
                <a:lnTo>
                  <a:pt x="110" y="148"/>
                </a:lnTo>
                <a:lnTo>
                  <a:pt x="110" y="152"/>
                </a:lnTo>
                <a:cubicBezTo>
                  <a:pt x="110" y="157"/>
                  <a:pt x="109" y="162"/>
                  <a:pt x="108" y="167"/>
                </a:cubicBezTo>
                <a:lnTo>
                  <a:pt x="107" y="169"/>
                </a:lnTo>
                <a:cubicBezTo>
                  <a:pt x="100" y="191"/>
                  <a:pt x="77" y="205"/>
                  <a:pt x="54" y="201"/>
                </a:cubicBezTo>
                <a:cubicBezTo>
                  <a:pt x="31" y="197"/>
                  <a:pt x="13" y="177"/>
                  <a:pt x="13" y="153"/>
                </a:cubicBezTo>
                <a:lnTo>
                  <a:pt x="13" y="151"/>
                </a:lnTo>
                <a:lnTo>
                  <a:pt x="13" y="148"/>
                </a:lnTo>
                <a:lnTo>
                  <a:pt x="13" y="145"/>
                </a:lnTo>
                <a:cubicBezTo>
                  <a:pt x="13" y="140"/>
                  <a:pt x="14" y="135"/>
                  <a:pt x="16" y="130"/>
                </a:cubicBezTo>
                <a:lnTo>
                  <a:pt x="16" y="129"/>
                </a:lnTo>
                <a:cubicBezTo>
                  <a:pt x="23" y="108"/>
                  <a:pt x="43" y="95"/>
                  <a:pt x="65" y="96"/>
                </a:cubicBezTo>
                <a:cubicBezTo>
                  <a:pt x="87" y="97"/>
                  <a:pt x="105" y="113"/>
                  <a:pt x="109" y="135"/>
                </a:cubicBezTo>
                <a:lnTo>
                  <a:pt x="110" y="137"/>
                </a:lnTo>
                <a:lnTo>
                  <a:pt x="110" y="137"/>
                </a:lnTo>
                <a:lnTo>
                  <a:pt x="16" y="158"/>
                </a:lnTo>
                <a:lnTo>
                  <a:pt x="15" y="155"/>
                </a:lnTo>
                <a:lnTo>
                  <a:pt x="15" y="156"/>
                </a:lnTo>
                <a:lnTo>
                  <a:pt x="110" y="139"/>
                </a:lnTo>
                <a:lnTo>
                  <a:pt x="110" y="143"/>
                </a:lnTo>
                <a:lnTo>
                  <a:pt x="111" y="149"/>
                </a:lnTo>
                <a:lnTo>
                  <a:pt x="23" y="127"/>
                </a:lnTo>
                <a:lnTo>
                  <a:pt x="24" y="125"/>
                </a:lnTo>
                <a:lnTo>
                  <a:pt x="16" y="145"/>
                </a:lnTo>
                <a:lnTo>
                  <a:pt x="17" y="142"/>
                </a:lnTo>
                <a:cubicBezTo>
                  <a:pt x="18" y="137"/>
                  <a:pt x="19" y="133"/>
                  <a:pt x="21" y="129"/>
                </a:cubicBezTo>
                <a:lnTo>
                  <a:pt x="23" y="124"/>
                </a:lnTo>
                <a:cubicBezTo>
                  <a:pt x="30" y="107"/>
                  <a:pt x="47" y="96"/>
                  <a:pt x="66" y="96"/>
                </a:cubicBezTo>
                <a:lnTo>
                  <a:pt x="67" y="96"/>
                </a:lnTo>
                <a:cubicBezTo>
                  <a:pt x="94" y="96"/>
                  <a:pt x="115" y="117"/>
                  <a:pt x="115" y="144"/>
                </a:cubicBezTo>
                <a:lnTo>
                  <a:pt x="115" y="147"/>
                </a:lnTo>
                <a:lnTo>
                  <a:pt x="115" y="152"/>
                </a:lnTo>
                <a:lnTo>
                  <a:pt x="115" y="162"/>
                </a:lnTo>
                <a:lnTo>
                  <a:pt x="115" y="158"/>
                </a:lnTo>
                <a:cubicBezTo>
                  <a:pt x="115" y="184"/>
                  <a:pt x="93" y="206"/>
                  <a:pt x="67" y="206"/>
                </a:cubicBezTo>
                <a:cubicBezTo>
                  <a:pt x="40" y="206"/>
                  <a:pt x="19" y="184"/>
                  <a:pt x="19" y="158"/>
                </a:cubicBezTo>
                <a:lnTo>
                  <a:pt x="19" y="156"/>
                </a:lnTo>
                <a:lnTo>
                  <a:pt x="19" y="151"/>
                </a:lnTo>
                <a:lnTo>
                  <a:pt x="19" y="147"/>
                </a:lnTo>
                <a:lnTo>
                  <a:pt x="19" y="144"/>
                </a:lnTo>
                <a:cubicBezTo>
                  <a:pt x="19" y="125"/>
                  <a:pt x="31" y="107"/>
                  <a:pt x="49" y="100"/>
                </a:cubicBezTo>
                <a:cubicBezTo>
                  <a:pt x="67" y="92"/>
                  <a:pt x="87" y="96"/>
                  <a:pt x="101" y="110"/>
                </a:cubicBezTo>
                <a:lnTo>
                  <a:pt x="102" y="111"/>
                </a:lnTo>
                <a:cubicBezTo>
                  <a:pt x="108" y="117"/>
                  <a:pt x="112" y="124"/>
                  <a:pt x="114" y="132"/>
                </a:cubicBezTo>
                <a:lnTo>
                  <a:pt x="115" y="135"/>
                </a:lnTo>
                <a:cubicBezTo>
                  <a:pt x="116" y="140"/>
                  <a:pt x="117" y="144"/>
                  <a:pt x="117" y="148"/>
                </a:cubicBezTo>
                <a:lnTo>
                  <a:pt x="117" y="151"/>
                </a:lnTo>
                <a:lnTo>
                  <a:pt x="116" y="140"/>
                </a:lnTo>
                <a:lnTo>
                  <a:pt x="116" y="142"/>
                </a:lnTo>
                <a:lnTo>
                  <a:pt x="24" y="138"/>
                </a:lnTo>
                <a:lnTo>
                  <a:pt x="24" y="137"/>
                </a:lnTo>
                <a:lnTo>
                  <a:pt x="22" y="152"/>
                </a:lnTo>
                <a:lnTo>
                  <a:pt x="22" y="148"/>
                </a:lnTo>
                <a:cubicBezTo>
                  <a:pt x="22" y="146"/>
                  <a:pt x="22" y="143"/>
                  <a:pt x="23" y="140"/>
                </a:cubicBezTo>
                <a:lnTo>
                  <a:pt x="24" y="134"/>
                </a:lnTo>
                <a:lnTo>
                  <a:pt x="24" y="133"/>
                </a:lnTo>
                <a:cubicBezTo>
                  <a:pt x="27" y="107"/>
                  <a:pt x="51" y="88"/>
                  <a:pt x="77" y="91"/>
                </a:cubicBezTo>
                <a:cubicBezTo>
                  <a:pt x="104" y="95"/>
                  <a:pt x="122" y="119"/>
                  <a:pt x="119" y="145"/>
                </a:cubicBezTo>
                <a:lnTo>
                  <a:pt x="119" y="149"/>
                </a:lnTo>
                <a:lnTo>
                  <a:pt x="118" y="153"/>
                </a:lnTo>
                <a:lnTo>
                  <a:pt x="115" y="132"/>
                </a:lnTo>
                <a:lnTo>
                  <a:pt x="117" y="136"/>
                </a:lnTo>
                <a:lnTo>
                  <a:pt x="99" y="113"/>
                </a:lnTo>
                <a:lnTo>
                  <a:pt x="100" y="114"/>
                </a:lnTo>
                <a:lnTo>
                  <a:pt x="26" y="144"/>
                </a:lnTo>
                <a:lnTo>
                  <a:pt x="27" y="142"/>
                </a:lnTo>
                <a:lnTo>
                  <a:pt x="27" y="141"/>
                </a:lnTo>
                <a:lnTo>
                  <a:pt x="26" y="141"/>
                </a:lnTo>
                <a:cubicBezTo>
                  <a:pt x="26" y="138"/>
                  <a:pt x="27" y="135"/>
                  <a:pt x="27" y="132"/>
                </a:cubicBezTo>
                <a:lnTo>
                  <a:pt x="28" y="130"/>
                </a:lnTo>
                <a:cubicBezTo>
                  <a:pt x="33" y="105"/>
                  <a:pt x="55" y="89"/>
                  <a:pt x="80" y="91"/>
                </a:cubicBezTo>
                <a:cubicBezTo>
                  <a:pt x="104" y="94"/>
                  <a:pt x="123" y="114"/>
                  <a:pt x="123" y="139"/>
                </a:cubicBezTo>
                <a:lnTo>
                  <a:pt x="123" y="140"/>
                </a:lnTo>
                <a:lnTo>
                  <a:pt x="123" y="144"/>
                </a:lnTo>
                <a:lnTo>
                  <a:pt x="121" y="129"/>
                </a:lnTo>
                <a:lnTo>
                  <a:pt x="122" y="133"/>
                </a:lnTo>
                <a:lnTo>
                  <a:pt x="76" y="100"/>
                </a:lnTo>
                <a:lnTo>
                  <a:pt x="77" y="100"/>
                </a:lnTo>
                <a:cubicBezTo>
                  <a:pt x="104" y="100"/>
                  <a:pt x="125" y="122"/>
                  <a:pt x="125" y="148"/>
                </a:cubicBezTo>
                <a:cubicBezTo>
                  <a:pt x="125" y="175"/>
                  <a:pt x="104" y="196"/>
                  <a:pt x="77" y="196"/>
                </a:cubicBezTo>
                <a:lnTo>
                  <a:pt x="76" y="196"/>
                </a:lnTo>
                <a:cubicBezTo>
                  <a:pt x="50" y="196"/>
                  <a:pt x="28" y="175"/>
                  <a:pt x="28" y="148"/>
                </a:cubicBezTo>
                <a:lnTo>
                  <a:pt x="28" y="146"/>
                </a:lnTo>
                <a:lnTo>
                  <a:pt x="28" y="144"/>
                </a:lnTo>
                <a:cubicBezTo>
                  <a:pt x="28" y="117"/>
                  <a:pt x="50" y="96"/>
                  <a:pt x="76" y="96"/>
                </a:cubicBezTo>
                <a:cubicBezTo>
                  <a:pt x="103" y="96"/>
                  <a:pt x="124" y="117"/>
                  <a:pt x="124" y="144"/>
                </a:cubicBezTo>
                <a:lnTo>
                  <a:pt x="124" y="146"/>
                </a:lnTo>
                <a:lnTo>
                  <a:pt x="124" y="148"/>
                </a:lnTo>
                <a:cubicBezTo>
                  <a:pt x="124" y="175"/>
                  <a:pt x="103" y="196"/>
                  <a:pt x="76" y="196"/>
                </a:cubicBezTo>
                <a:cubicBezTo>
                  <a:pt x="50" y="196"/>
                  <a:pt x="28" y="175"/>
                  <a:pt x="28" y="148"/>
                </a:cubicBezTo>
                <a:lnTo>
                  <a:pt x="28" y="144"/>
                </a:lnTo>
                <a:lnTo>
                  <a:pt x="28" y="139"/>
                </a:lnTo>
                <a:cubicBezTo>
                  <a:pt x="28" y="112"/>
                  <a:pt x="50" y="91"/>
                  <a:pt x="76" y="91"/>
                </a:cubicBezTo>
                <a:lnTo>
                  <a:pt x="78" y="91"/>
                </a:lnTo>
                <a:cubicBezTo>
                  <a:pt x="92" y="91"/>
                  <a:pt x="106" y="97"/>
                  <a:pt x="115" y="109"/>
                </a:cubicBezTo>
                <a:cubicBezTo>
                  <a:pt x="124" y="120"/>
                  <a:pt x="128" y="134"/>
                  <a:pt x="125" y="148"/>
                </a:cubicBezTo>
                <a:lnTo>
                  <a:pt x="124" y="153"/>
                </a:lnTo>
                <a:lnTo>
                  <a:pt x="124" y="136"/>
                </a:lnTo>
                <a:lnTo>
                  <a:pt x="125" y="139"/>
                </a:lnTo>
                <a:cubicBezTo>
                  <a:pt x="125" y="142"/>
                  <a:pt x="125" y="144"/>
                  <a:pt x="125" y="147"/>
                </a:cubicBezTo>
                <a:lnTo>
                  <a:pt x="125" y="148"/>
                </a:lnTo>
                <a:cubicBezTo>
                  <a:pt x="125" y="174"/>
                  <a:pt x="106" y="195"/>
                  <a:pt x="80" y="196"/>
                </a:cubicBezTo>
                <a:cubicBezTo>
                  <a:pt x="55" y="198"/>
                  <a:pt x="33" y="179"/>
                  <a:pt x="30" y="154"/>
                </a:cubicBezTo>
                <a:lnTo>
                  <a:pt x="29" y="149"/>
                </a:lnTo>
                <a:lnTo>
                  <a:pt x="29" y="139"/>
                </a:lnTo>
                <a:lnTo>
                  <a:pt x="30" y="129"/>
                </a:lnTo>
                <a:cubicBezTo>
                  <a:pt x="32" y="105"/>
                  <a:pt x="53" y="86"/>
                  <a:pt x="77" y="86"/>
                </a:cubicBezTo>
                <a:lnTo>
                  <a:pt x="79" y="86"/>
                </a:lnTo>
                <a:lnTo>
                  <a:pt x="80" y="86"/>
                </a:lnTo>
                <a:lnTo>
                  <a:pt x="33" y="130"/>
                </a:lnTo>
                <a:lnTo>
                  <a:pt x="33" y="125"/>
                </a:lnTo>
                <a:lnTo>
                  <a:pt x="33" y="126"/>
                </a:lnTo>
                <a:cubicBezTo>
                  <a:pt x="33" y="119"/>
                  <a:pt x="35" y="111"/>
                  <a:pt x="38" y="105"/>
                </a:cubicBezTo>
                <a:lnTo>
                  <a:pt x="39" y="104"/>
                </a:lnTo>
                <a:cubicBezTo>
                  <a:pt x="48" y="84"/>
                  <a:pt x="71" y="73"/>
                  <a:pt x="92" y="78"/>
                </a:cubicBezTo>
                <a:cubicBezTo>
                  <a:pt x="114" y="83"/>
                  <a:pt x="129" y="103"/>
                  <a:pt x="129" y="125"/>
                </a:cubicBezTo>
                <a:lnTo>
                  <a:pt x="129" y="127"/>
                </a:lnTo>
                <a:lnTo>
                  <a:pt x="129" y="120"/>
                </a:lnTo>
                <a:lnTo>
                  <a:pt x="129" y="124"/>
                </a:lnTo>
                <a:lnTo>
                  <a:pt x="130" y="136"/>
                </a:lnTo>
                <a:lnTo>
                  <a:pt x="130" y="149"/>
                </a:lnTo>
                <a:lnTo>
                  <a:pt x="130" y="148"/>
                </a:lnTo>
                <a:lnTo>
                  <a:pt x="34" y="143"/>
                </a:lnTo>
                <a:lnTo>
                  <a:pt x="35" y="139"/>
                </a:lnTo>
                <a:lnTo>
                  <a:pt x="35" y="135"/>
                </a:lnTo>
                <a:cubicBezTo>
                  <a:pt x="37" y="110"/>
                  <a:pt x="58" y="91"/>
                  <a:pt x="83" y="91"/>
                </a:cubicBezTo>
                <a:lnTo>
                  <a:pt x="84" y="91"/>
                </a:lnTo>
                <a:cubicBezTo>
                  <a:pt x="106" y="91"/>
                  <a:pt x="125" y="105"/>
                  <a:pt x="130" y="126"/>
                </a:cubicBezTo>
                <a:lnTo>
                  <a:pt x="132" y="132"/>
                </a:lnTo>
                <a:lnTo>
                  <a:pt x="133" y="137"/>
                </a:lnTo>
                <a:lnTo>
                  <a:pt x="38" y="148"/>
                </a:lnTo>
                <a:lnTo>
                  <a:pt x="38" y="147"/>
                </a:lnTo>
                <a:cubicBezTo>
                  <a:pt x="38" y="144"/>
                  <a:pt x="39" y="142"/>
                  <a:pt x="39" y="139"/>
                </a:cubicBezTo>
                <a:lnTo>
                  <a:pt x="40" y="136"/>
                </a:lnTo>
                <a:lnTo>
                  <a:pt x="39" y="144"/>
                </a:lnTo>
                <a:lnTo>
                  <a:pt x="39" y="140"/>
                </a:lnTo>
                <a:lnTo>
                  <a:pt x="39" y="139"/>
                </a:lnTo>
                <a:cubicBezTo>
                  <a:pt x="39" y="112"/>
                  <a:pt x="60" y="91"/>
                  <a:pt x="87" y="91"/>
                </a:cubicBezTo>
                <a:cubicBezTo>
                  <a:pt x="113" y="91"/>
                  <a:pt x="135" y="112"/>
                  <a:pt x="135" y="139"/>
                </a:cubicBezTo>
                <a:lnTo>
                  <a:pt x="135" y="140"/>
                </a:lnTo>
                <a:lnTo>
                  <a:pt x="134" y="134"/>
                </a:lnTo>
                <a:lnTo>
                  <a:pt x="135" y="137"/>
                </a:lnTo>
                <a:lnTo>
                  <a:pt x="135" y="141"/>
                </a:lnTo>
                <a:lnTo>
                  <a:pt x="131" y="126"/>
                </a:lnTo>
                <a:lnTo>
                  <a:pt x="131" y="127"/>
                </a:lnTo>
                <a:lnTo>
                  <a:pt x="40" y="148"/>
                </a:lnTo>
                <a:lnTo>
                  <a:pt x="40" y="146"/>
                </a:lnTo>
                <a:lnTo>
                  <a:pt x="41" y="137"/>
                </a:lnTo>
                <a:lnTo>
                  <a:pt x="41" y="137"/>
                </a:lnTo>
                <a:cubicBezTo>
                  <a:pt x="41" y="135"/>
                  <a:pt x="41" y="132"/>
                  <a:pt x="42" y="130"/>
                </a:cubicBezTo>
                <a:lnTo>
                  <a:pt x="42" y="127"/>
                </a:lnTo>
                <a:cubicBezTo>
                  <a:pt x="46" y="106"/>
                  <a:pt x="62" y="90"/>
                  <a:pt x="82" y="87"/>
                </a:cubicBezTo>
                <a:cubicBezTo>
                  <a:pt x="103" y="84"/>
                  <a:pt x="123" y="94"/>
                  <a:pt x="132" y="113"/>
                </a:cubicBezTo>
                <a:lnTo>
                  <a:pt x="133" y="114"/>
                </a:lnTo>
                <a:cubicBezTo>
                  <a:pt x="136" y="121"/>
                  <a:pt x="138" y="128"/>
                  <a:pt x="138" y="135"/>
                </a:cubicBezTo>
                <a:lnTo>
                  <a:pt x="138" y="139"/>
                </a:lnTo>
                <a:lnTo>
                  <a:pt x="138" y="142"/>
                </a:lnTo>
                <a:lnTo>
                  <a:pt x="138" y="144"/>
                </a:lnTo>
                <a:lnTo>
                  <a:pt x="42" y="139"/>
                </a:lnTo>
                <a:lnTo>
                  <a:pt x="43" y="134"/>
                </a:lnTo>
                <a:lnTo>
                  <a:pt x="42" y="136"/>
                </a:lnTo>
                <a:cubicBezTo>
                  <a:pt x="42" y="131"/>
                  <a:pt x="43" y="126"/>
                  <a:pt x="45" y="121"/>
                </a:cubicBezTo>
                <a:lnTo>
                  <a:pt x="45" y="119"/>
                </a:lnTo>
                <a:cubicBezTo>
                  <a:pt x="53" y="97"/>
                  <a:pt x="75" y="83"/>
                  <a:pt x="99" y="87"/>
                </a:cubicBezTo>
                <a:cubicBezTo>
                  <a:pt x="122" y="91"/>
                  <a:pt x="139" y="111"/>
                  <a:pt x="139" y="134"/>
                </a:cubicBezTo>
                <a:lnTo>
                  <a:pt x="139" y="136"/>
                </a:lnTo>
                <a:lnTo>
                  <a:pt x="139" y="139"/>
                </a:lnTo>
                <a:lnTo>
                  <a:pt x="139" y="144"/>
                </a:lnTo>
                <a:cubicBezTo>
                  <a:pt x="139" y="170"/>
                  <a:pt x="117" y="192"/>
                  <a:pt x="91" y="192"/>
                </a:cubicBezTo>
                <a:cubicBezTo>
                  <a:pt x="64" y="192"/>
                  <a:pt x="43" y="170"/>
                  <a:pt x="43" y="144"/>
                </a:cubicBezTo>
                <a:lnTo>
                  <a:pt x="43" y="141"/>
                </a:lnTo>
                <a:lnTo>
                  <a:pt x="43" y="139"/>
                </a:lnTo>
                <a:cubicBezTo>
                  <a:pt x="43" y="115"/>
                  <a:pt x="61" y="94"/>
                  <a:pt x="85" y="91"/>
                </a:cubicBezTo>
                <a:cubicBezTo>
                  <a:pt x="109" y="88"/>
                  <a:pt x="132" y="104"/>
                  <a:pt x="138" y="127"/>
                </a:cubicBezTo>
                <a:lnTo>
                  <a:pt x="138" y="129"/>
                </a:lnTo>
                <a:cubicBezTo>
                  <a:pt x="139" y="133"/>
                  <a:pt x="139" y="137"/>
                  <a:pt x="139" y="141"/>
                </a:cubicBezTo>
                <a:lnTo>
                  <a:pt x="139" y="144"/>
                </a:lnTo>
                <a:cubicBezTo>
                  <a:pt x="139" y="170"/>
                  <a:pt x="118" y="192"/>
                  <a:pt x="91" y="192"/>
                </a:cubicBezTo>
                <a:lnTo>
                  <a:pt x="91" y="192"/>
                </a:lnTo>
                <a:cubicBezTo>
                  <a:pt x="64" y="192"/>
                  <a:pt x="43" y="170"/>
                  <a:pt x="43" y="144"/>
                </a:cubicBezTo>
                <a:lnTo>
                  <a:pt x="43" y="139"/>
                </a:lnTo>
                <a:lnTo>
                  <a:pt x="44" y="130"/>
                </a:lnTo>
                <a:cubicBezTo>
                  <a:pt x="46" y="105"/>
                  <a:pt x="67" y="86"/>
                  <a:pt x="91" y="86"/>
                </a:cubicBezTo>
                <a:lnTo>
                  <a:pt x="93" y="86"/>
                </a:lnTo>
                <a:lnTo>
                  <a:pt x="94" y="86"/>
                </a:lnTo>
                <a:cubicBezTo>
                  <a:pt x="121" y="86"/>
                  <a:pt x="142" y="108"/>
                  <a:pt x="142" y="134"/>
                </a:cubicBezTo>
                <a:lnTo>
                  <a:pt x="142" y="137"/>
                </a:lnTo>
                <a:lnTo>
                  <a:pt x="142" y="142"/>
                </a:lnTo>
                <a:lnTo>
                  <a:pt x="142" y="146"/>
                </a:lnTo>
                <a:lnTo>
                  <a:pt x="141" y="135"/>
                </a:lnTo>
                <a:lnTo>
                  <a:pt x="142" y="137"/>
                </a:lnTo>
                <a:lnTo>
                  <a:pt x="74" y="106"/>
                </a:lnTo>
                <a:lnTo>
                  <a:pt x="75" y="105"/>
                </a:lnTo>
                <a:lnTo>
                  <a:pt x="56" y="121"/>
                </a:lnTo>
                <a:lnTo>
                  <a:pt x="58" y="118"/>
                </a:lnTo>
                <a:lnTo>
                  <a:pt x="54" y="127"/>
                </a:lnTo>
                <a:lnTo>
                  <a:pt x="56" y="121"/>
                </a:lnTo>
                <a:lnTo>
                  <a:pt x="53" y="131"/>
                </a:lnTo>
                <a:lnTo>
                  <a:pt x="54" y="128"/>
                </a:lnTo>
                <a:lnTo>
                  <a:pt x="53" y="136"/>
                </a:lnTo>
                <a:lnTo>
                  <a:pt x="53" y="134"/>
                </a:lnTo>
                <a:cubicBezTo>
                  <a:pt x="53" y="112"/>
                  <a:pt x="68" y="93"/>
                  <a:pt x="90" y="88"/>
                </a:cubicBezTo>
                <a:cubicBezTo>
                  <a:pt x="112" y="83"/>
                  <a:pt x="134" y="93"/>
                  <a:pt x="144" y="113"/>
                </a:cubicBezTo>
                <a:lnTo>
                  <a:pt x="145" y="115"/>
                </a:lnTo>
                <a:lnTo>
                  <a:pt x="145" y="114"/>
                </a:lnTo>
                <a:lnTo>
                  <a:pt x="103" y="91"/>
                </a:lnTo>
                <a:lnTo>
                  <a:pt x="104" y="91"/>
                </a:lnTo>
                <a:lnTo>
                  <a:pt x="105" y="91"/>
                </a:lnTo>
                <a:lnTo>
                  <a:pt x="58" y="127"/>
                </a:lnTo>
                <a:lnTo>
                  <a:pt x="59" y="125"/>
                </a:lnTo>
                <a:lnTo>
                  <a:pt x="59" y="125"/>
                </a:lnTo>
                <a:cubicBezTo>
                  <a:pt x="63" y="103"/>
                  <a:pt x="83" y="86"/>
                  <a:pt x="106" y="86"/>
                </a:cubicBezTo>
                <a:lnTo>
                  <a:pt x="106" y="86"/>
                </a:lnTo>
                <a:cubicBezTo>
                  <a:pt x="131" y="86"/>
                  <a:pt x="152" y="105"/>
                  <a:pt x="154" y="130"/>
                </a:cubicBezTo>
                <a:lnTo>
                  <a:pt x="155" y="135"/>
                </a:lnTo>
                <a:lnTo>
                  <a:pt x="155" y="144"/>
                </a:lnTo>
                <a:cubicBezTo>
                  <a:pt x="155" y="170"/>
                  <a:pt x="133" y="192"/>
                  <a:pt x="107" y="192"/>
                </a:cubicBezTo>
                <a:lnTo>
                  <a:pt x="106" y="192"/>
                </a:lnTo>
                <a:lnTo>
                  <a:pt x="154" y="135"/>
                </a:lnTo>
                <a:lnTo>
                  <a:pt x="154" y="137"/>
                </a:lnTo>
                <a:cubicBezTo>
                  <a:pt x="155" y="140"/>
                  <a:pt x="155" y="143"/>
                  <a:pt x="155" y="146"/>
                </a:cubicBezTo>
                <a:lnTo>
                  <a:pt x="155" y="148"/>
                </a:lnTo>
                <a:cubicBezTo>
                  <a:pt x="155" y="173"/>
                  <a:pt x="137" y="193"/>
                  <a:pt x="113" y="196"/>
                </a:cubicBezTo>
                <a:cubicBezTo>
                  <a:pt x="89" y="199"/>
                  <a:pt x="66" y="184"/>
                  <a:pt x="60" y="160"/>
                </a:cubicBezTo>
                <a:lnTo>
                  <a:pt x="60" y="158"/>
                </a:lnTo>
                <a:lnTo>
                  <a:pt x="59" y="153"/>
                </a:lnTo>
                <a:lnTo>
                  <a:pt x="106" y="192"/>
                </a:lnTo>
                <a:lnTo>
                  <a:pt x="103" y="192"/>
                </a:lnTo>
                <a:lnTo>
                  <a:pt x="101" y="192"/>
                </a:lnTo>
                <a:cubicBezTo>
                  <a:pt x="87" y="192"/>
                  <a:pt x="74" y="186"/>
                  <a:pt x="65" y="175"/>
                </a:cubicBezTo>
                <a:cubicBezTo>
                  <a:pt x="56" y="164"/>
                  <a:pt x="52" y="150"/>
                  <a:pt x="54" y="136"/>
                </a:cubicBezTo>
                <a:lnTo>
                  <a:pt x="55" y="133"/>
                </a:lnTo>
                <a:lnTo>
                  <a:pt x="56" y="127"/>
                </a:lnTo>
                <a:cubicBezTo>
                  <a:pt x="62" y="103"/>
                  <a:pt x="86" y="87"/>
                  <a:pt x="111" y="92"/>
                </a:cubicBezTo>
                <a:cubicBezTo>
                  <a:pt x="136" y="96"/>
                  <a:pt x="153" y="119"/>
                  <a:pt x="150" y="144"/>
                </a:cubicBezTo>
                <a:lnTo>
                  <a:pt x="150" y="149"/>
                </a:lnTo>
                <a:lnTo>
                  <a:pt x="149" y="153"/>
                </a:lnTo>
                <a:lnTo>
                  <a:pt x="149" y="142"/>
                </a:lnTo>
                <a:lnTo>
                  <a:pt x="149" y="145"/>
                </a:lnTo>
                <a:lnTo>
                  <a:pt x="148" y="137"/>
                </a:lnTo>
                <a:lnTo>
                  <a:pt x="148" y="138"/>
                </a:lnTo>
                <a:lnTo>
                  <a:pt x="54" y="153"/>
                </a:lnTo>
                <a:lnTo>
                  <a:pt x="54" y="149"/>
                </a:lnTo>
                <a:lnTo>
                  <a:pt x="54" y="149"/>
                </a:lnTo>
                <a:cubicBezTo>
                  <a:pt x="53" y="135"/>
                  <a:pt x="57" y="122"/>
                  <a:pt x="66" y="112"/>
                </a:cubicBezTo>
                <a:cubicBezTo>
                  <a:pt x="75" y="102"/>
                  <a:pt x="88" y="96"/>
                  <a:pt x="102" y="96"/>
                </a:cubicBezTo>
                <a:lnTo>
                  <a:pt x="103" y="96"/>
                </a:lnTo>
                <a:lnTo>
                  <a:pt x="107" y="96"/>
                </a:lnTo>
                <a:lnTo>
                  <a:pt x="61" y="130"/>
                </a:lnTo>
                <a:lnTo>
                  <a:pt x="62" y="125"/>
                </a:lnTo>
                <a:lnTo>
                  <a:pt x="61" y="135"/>
                </a:lnTo>
                <a:lnTo>
                  <a:pt x="61" y="129"/>
                </a:lnTo>
                <a:lnTo>
                  <a:pt x="62" y="123"/>
                </a:lnTo>
                <a:lnTo>
                  <a:pt x="61" y="130"/>
                </a:lnTo>
                <a:lnTo>
                  <a:pt x="61" y="129"/>
                </a:lnTo>
                <a:cubicBezTo>
                  <a:pt x="61" y="103"/>
                  <a:pt x="83" y="81"/>
                  <a:pt x="109" y="81"/>
                </a:cubicBezTo>
                <a:cubicBezTo>
                  <a:pt x="136" y="81"/>
                  <a:pt x="157" y="103"/>
                  <a:pt x="157" y="129"/>
                </a:cubicBezTo>
                <a:lnTo>
                  <a:pt x="157" y="131"/>
                </a:lnTo>
                <a:lnTo>
                  <a:pt x="157" y="141"/>
                </a:lnTo>
                <a:lnTo>
                  <a:pt x="156" y="147"/>
                </a:lnTo>
                <a:lnTo>
                  <a:pt x="155" y="158"/>
                </a:lnTo>
                <a:cubicBezTo>
                  <a:pt x="154" y="163"/>
                  <a:pt x="153" y="168"/>
                  <a:pt x="150" y="172"/>
                </a:cubicBezTo>
                <a:lnTo>
                  <a:pt x="149" y="174"/>
                </a:lnTo>
                <a:cubicBezTo>
                  <a:pt x="147" y="179"/>
                  <a:pt x="144" y="183"/>
                  <a:pt x="140" y="187"/>
                </a:cubicBezTo>
                <a:lnTo>
                  <a:pt x="140" y="187"/>
                </a:lnTo>
                <a:cubicBezTo>
                  <a:pt x="126" y="201"/>
                  <a:pt x="106" y="205"/>
                  <a:pt x="88" y="198"/>
                </a:cubicBezTo>
                <a:cubicBezTo>
                  <a:pt x="70" y="190"/>
                  <a:pt x="58" y="173"/>
                  <a:pt x="58" y="153"/>
                </a:cubicBezTo>
                <a:lnTo>
                  <a:pt x="58" y="150"/>
                </a:lnTo>
                <a:lnTo>
                  <a:pt x="58" y="144"/>
                </a:lnTo>
                <a:lnTo>
                  <a:pt x="58" y="138"/>
                </a:lnTo>
                <a:cubicBezTo>
                  <a:pt x="58" y="136"/>
                  <a:pt x="58" y="133"/>
                  <a:pt x="58" y="131"/>
                </a:cubicBezTo>
                <a:lnTo>
                  <a:pt x="59" y="128"/>
                </a:lnTo>
                <a:cubicBezTo>
                  <a:pt x="63" y="103"/>
                  <a:pt x="85" y="85"/>
                  <a:pt x="110" y="87"/>
                </a:cubicBezTo>
                <a:cubicBezTo>
                  <a:pt x="135" y="88"/>
                  <a:pt x="154" y="109"/>
                  <a:pt x="154" y="134"/>
                </a:cubicBezTo>
                <a:lnTo>
                  <a:pt x="154" y="135"/>
                </a:lnTo>
                <a:lnTo>
                  <a:pt x="154" y="127"/>
                </a:lnTo>
                <a:lnTo>
                  <a:pt x="154" y="130"/>
                </a:lnTo>
                <a:cubicBezTo>
                  <a:pt x="155" y="133"/>
                  <a:pt x="155" y="135"/>
                  <a:pt x="155" y="138"/>
                </a:cubicBezTo>
                <a:lnTo>
                  <a:pt x="155" y="144"/>
                </a:lnTo>
                <a:lnTo>
                  <a:pt x="107" y="96"/>
                </a:lnTo>
                <a:lnTo>
                  <a:pt x="109" y="96"/>
                </a:lnTo>
                <a:lnTo>
                  <a:pt x="61" y="144"/>
                </a:lnTo>
                <a:lnTo>
                  <a:pt x="61" y="139"/>
                </a:lnTo>
                <a:cubicBezTo>
                  <a:pt x="61" y="112"/>
                  <a:pt x="82" y="91"/>
                  <a:pt x="109" y="91"/>
                </a:cubicBezTo>
                <a:lnTo>
                  <a:pt x="112" y="91"/>
                </a:lnTo>
                <a:cubicBezTo>
                  <a:pt x="122" y="91"/>
                  <a:pt x="132" y="94"/>
                  <a:pt x="140" y="100"/>
                </a:cubicBezTo>
                <a:lnTo>
                  <a:pt x="147" y="105"/>
                </a:lnTo>
                <a:lnTo>
                  <a:pt x="119" y="96"/>
                </a:lnTo>
                <a:lnTo>
                  <a:pt x="123" y="96"/>
                </a:lnTo>
                <a:lnTo>
                  <a:pt x="76" y="136"/>
                </a:lnTo>
                <a:lnTo>
                  <a:pt x="76" y="133"/>
                </a:lnTo>
                <a:lnTo>
                  <a:pt x="77" y="127"/>
                </a:lnTo>
                <a:cubicBezTo>
                  <a:pt x="83" y="104"/>
                  <a:pt x="106" y="88"/>
                  <a:pt x="130" y="91"/>
                </a:cubicBezTo>
                <a:cubicBezTo>
                  <a:pt x="154" y="94"/>
                  <a:pt x="172" y="115"/>
                  <a:pt x="172" y="139"/>
                </a:cubicBezTo>
                <a:lnTo>
                  <a:pt x="172" y="141"/>
                </a:lnTo>
                <a:lnTo>
                  <a:pt x="172" y="144"/>
                </a:lnTo>
                <a:cubicBezTo>
                  <a:pt x="172" y="169"/>
                  <a:pt x="153" y="189"/>
                  <a:pt x="129" y="192"/>
                </a:cubicBezTo>
                <a:cubicBezTo>
                  <a:pt x="104" y="194"/>
                  <a:pt x="82" y="178"/>
                  <a:pt x="77" y="153"/>
                </a:cubicBezTo>
                <a:lnTo>
                  <a:pt x="76" y="151"/>
                </a:lnTo>
                <a:lnTo>
                  <a:pt x="79" y="159"/>
                </a:lnTo>
                <a:lnTo>
                  <a:pt x="78" y="157"/>
                </a:lnTo>
                <a:lnTo>
                  <a:pt x="156" y="173"/>
                </a:lnTo>
                <a:lnTo>
                  <a:pt x="154" y="175"/>
                </a:lnTo>
                <a:lnTo>
                  <a:pt x="163" y="162"/>
                </a:lnTo>
                <a:lnTo>
                  <a:pt x="162" y="165"/>
                </a:lnTo>
                <a:cubicBezTo>
                  <a:pt x="154" y="182"/>
                  <a:pt x="137" y="192"/>
                  <a:pt x="119" y="192"/>
                </a:cubicBezTo>
                <a:lnTo>
                  <a:pt x="118" y="192"/>
                </a:lnTo>
                <a:lnTo>
                  <a:pt x="166" y="135"/>
                </a:lnTo>
                <a:lnTo>
                  <a:pt x="166" y="137"/>
                </a:lnTo>
                <a:lnTo>
                  <a:pt x="166" y="137"/>
                </a:lnTo>
                <a:lnTo>
                  <a:pt x="71" y="148"/>
                </a:lnTo>
                <a:lnTo>
                  <a:pt x="71" y="147"/>
                </a:lnTo>
                <a:lnTo>
                  <a:pt x="72" y="155"/>
                </a:lnTo>
                <a:lnTo>
                  <a:pt x="72" y="152"/>
                </a:lnTo>
                <a:cubicBezTo>
                  <a:pt x="71" y="147"/>
                  <a:pt x="71" y="141"/>
                  <a:pt x="72" y="136"/>
                </a:cubicBezTo>
                <a:lnTo>
                  <a:pt x="72" y="133"/>
                </a:lnTo>
                <a:lnTo>
                  <a:pt x="73" y="127"/>
                </a:lnTo>
                <a:cubicBezTo>
                  <a:pt x="79" y="104"/>
                  <a:pt x="102" y="88"/>
                  <a:pt x="126" y="91"/>
                </a:cubicBezTo>
                <a:cubicBezTo>
                  <a:pt x="150" y="94"/>
                  <a:pt x="168" y="115"/>
                  <a:pt x="168" y="139"/>
                </a:cubicBezTo>
                <a:lnTo>
                  <a:pt x="168" y="141"/>
                </a:lnTo>
                <a:lnTo>
                  <a:pt x="168" y="144"/>
                </a:lnTo>
                <a:lnTo>
                  <a:pt x="168" y="147"/>
                </a:lnTo>
                <a:lnTo>
                  <a:pt x="168" y="148"/>
                </a:lnTo>
                <a:lnTo>
                  <a:pt x="73" y="139"/>
                </a:lnTo>
                <a:lnTo>
                  <a:pt x="73" y="137"/>
                </a:lnTo>
                <a:lnTo>
                  <a:pt x="75" y="131"/>
                </a:lnTo>
                <a:lnTo>
                  <a:pt x="76" y="127"/>
                </a:lnTo>
                <a:lnTo>
                  <a:pt x="76" y="125"/>
                </a:lnTo>
                <a:cubicBezTo>
                  <a:pt x="80" y="105"/>
                  <a:pt x="96" y="90"/>
                  <a:pt x="117" y="87"/>
                </a:cubicBezTo>
                <a:cubicBezTo>
                  <a:pt x="137" y="84"/>
                  <a:pt x="157" y="95"/>
                  <a:pt x="166" y="113"/>
                </a:cubicBezTo>
                <a:lnTo>
                  <a:pt x="166" y="114"/>
                </a:lnTo>
                <a:cubicBezTo>
                  <a:pt x="170" y="121"/>
                  <a:pt x="171" y="128"/>
                  <a:pt x="171" y="135"/>
                </a:cubicBezTo>
                <a:lnTo>
                  <a:pt x="171" y="138"/>
                </a:lnTo>
                <a:lnTo>
                  <a:pt x="171" y="144"/>
                </a:lnTo>
                <a:lnTo>
                  <a:pt x="123" y="96"/>
                </a:lnTo>
                <a:lnTo>
                  <a:pt x="124" y="96"/>
                </a:lnTo>
                <a:lnTo>
                  <a:pt x="76" y="144"/>
                </a:lnTo>
                <a:lnTo>
                  <a:pt x="76" y="139"/>
                </a:lnTo>
                <a:lnTo>
                  <a:pt x="76" y="136"/>
                </a:lnTo>
                <a:cubicBezTo>
                  <a:pt x="76" y="133"/>
                  <a:pt x="76" y="129"/>
                  <a:pt x="77" y="125"/>
                </a:cubicBezTo>
                <a:lnTo>
                  <a:pt x="78" y="123"/>
                </a:lnTo>
                <a:cubicBezTo>
                  <a:pt x="84" y="99"/>
                  <a:pt x="106" y="84"/>
                  <a:pt x="130" y="87"/>
                </a:cubicBezTo>
                <a:cubicBezTo>
                  <a:pt x="154" y="90"/>
                  <a:pt x="172" y="110"/>
                  <a:pt x="172" y="134"/>
                </a:cubicBezTo>
                <a:lnTo>
                  <a:pt x="172" y="136"/>
                </a:lnTo>
                <a:lnTo>
                  <a:pt x="172" y="127"/>
                </a:lnTo>
                <a:lnTo>
                  <a:pt x="172" y="130"/>
                </a:lnTo>
                <a:lnTo>
                  <a:pt x="125" y="91"/>
                </a:lnTo>
                <a:lnTo>
                  <a:pt x="127" y="91"/>
                </a:lnTo>
                <a:lnTo>
                  <a:pt x="130" y="91"/>
                </a:lnTo>
                <a:cubicBezTo>
                  <a:pt x="154" y="91"/>
                  <a:pt x="175" y="109"/>
                  <a:pt x="178" y="132"/>
                </a:cubicBezTo>
                <a:lnTo>
                  <a:pt x="178" y="136"/>
                </a:lnTo>
                <a:lnTo>
                  <a:pt x="177" y="127"/>
                </a:lnTo>
                <a:lnTo>
                  <a:pt x="177" y="129"/>
                </a:lnTo>
                <a:lnTo>
                  <a:pt x="83" y="144"/>
                </a:lnTo>
                <a:lnTo>
                  <a:pt x="83" y="141"/>
                </a:lnTo>
                <a:lnTo>
                  <a:pt x="83" y="137"/>
                </a:lnTo>
                <a:lnTo>
                  <a:pt x="83" y="132"/>
                </a:lnTo>
                <a:lnTo>
                  <a:pt x="83" y="129"/>
                </a:lnTo>
                <a:cubicBezTo>
                  <a:pt x="83" y="110"/>
                  <a:pt x="95" y="93"/>
                  <a:pt x="113" y="85"/>
                </a:cubicBezTo>
                <a:cubicBezTo>
                  <a:pt x="131" y="78"/>
                  <a:pt x="152" y="82"/>
                  <a:pt x="165" y="96"/>
                </a:cubicBezTo>
                <a:lnTo>
                  <a:pt x="166" y="97"/>
                </a:lnTo>
                <a:cubicBezTo>
                  <a:pt x="174" y="104"/>
                  <a:pt x="179" y="114"/>
                  <a:pt x="180" y="125"/>
                </a:cubicBezTo>
                <a:lnTo>
                  <a:pt x="181" y="129"/>
                </a:lnTo>
                <a:cubicBezTo>
                  <a:pt x="181" y="132"/>
                  <a:pt x="181" y="135"/>
                  <a:pt x="181" y="139"/>
                </a:cubicBezTo>
                <a:lnTo>
                  <a:pt x="180" y="144"/>
                </a:lnTo>
                <a:lnTo>
                  <a:pt x="180" y="143"/>
                </a:lnTo>
                <a:lnTo>
                  <a:pt x="180" y="144"/>
                </a:lnTo>
                <a:lnTo>
                  <a:pt x="85" y="135"/>
                </a:lnTo>
                <a:lnTo>
                  <a:pt x="86" y="132"/>
                </a:lnTo>
                <a:lnTo>
                  <a:pt x="87" y="127"/>
                </a:lnTo>
                <a:lnTo>
                  <a:pt x="87" y="127"/>
                </a:lnTo>
                <a:lnTo>
                  <a:pt x="88" y="122"/>
                </a:lnTo>
                <a:cubicBezTo>
                  <a:pt x="91" y="100"/>
                  <a:pt x="109" y="83"/>
                  <a:pt x="131" y="82"/>
                </a:cubicBezTo>
                <a:cubicBezTo>
                  <a:pt x="153" y="80"/>
                  <a:pt x="174" y="93"/>
                  <a:pt x="181" y="114"/>
                </a:cubicBezTo>
                <a:lnTo>
                  <a:pt x="181" y="116"/>
                </a:lnTo>
                <a:cubicBezTo>
                  <a:pt x="182" y="119"/>
                  <a:pt x="183" y="121"/>
                  <a:pt x="183" y="124"/>
                </a:cubicBezTo>
                <a:lnTo>
                  <a:pt x="183" y="128"/>
                </a:lnTo>
                <a:lnTo>
                  <a:pt x="182" y="119"/>
                </a:lnTo>
                <a:lnTo>
                  <a:pt x="183" y="122"/>
                </a:lnTo>
                <a:lnTo>
                  <a:pt x="177" y="111"/>
                </a:lnTo>
                <a:lnTo>
                  <a:pt x="178" y="112"/>
                </a:lnTo>
                <a:lnTo>
                  <a:pt x="92" y="124"/>
                </a:lnTo>
                <a:lnTo>
                  <a:pt x="93" y="122"/>
                </a:lnTo>
                <a:lnTo>
                  <a:pt x="91" y="131"/>
                </a:lnTo>
                <a:lnTo>
                  <a:pt x="91" y="127"/>
                </a:lnTo>
                <a:lnTo>
                  <a:pt x="91" y="134"/>
                </a:lnTo>
                <a:lnTo>
                  <a:pt x="91" y="131"/>
                </a:lnTo>
                <a:cubicBezTo>
                  <a:pt x="91" y="126"/>
                  <a:pt x="92" y="121"/>
                  <a:pt x="93" y="116"/>
                </a:cubicBezTo>
                <a:lnTo>
                  <a:pt x="94" y="114"/>
                </a:lnTo>
                <a:cubicBezTo>
                  <a:pt x="101" y="94"/>
                  <a:pt x="120" y="81"/>
                  <a:pt x="141" y="82"/>
                </a:cubicBezTo>
                <a:cubicBezTo>
                  <a:pt x="163" y="82"/>
                  <a:pt x="181" y="97"/>
                  <a:pt x="186" y="118"/>
                </a:cubicBezTo>
                <a:lnTo>
                  <a:pt x="187" y="122"/>
                </a:lnTo>
                <a:cubicBezTo>
                  <a:pt x="188" y="124"/>
                  <a:pt x="188" y="127"/>
                  <a:pt x="188" y="129"/>
                </a:cubicBezTo>
                <a:lnTo>
                  <a:pt x="189" y="135"/>
                </a:lnTo>
                <a:cubicBezTo>
                  <a:pt x="190" y="148"/>
                  <a:pt x="186" y="161"/>
                  <a:pt x="176" y="171"/>
                </a:cubicBezTo>
                <a:cubicBezTo>
                  <a:pt x="167" y="181"/>
                  <a:pt x="154" y="187"/>
                  <a:pt x="141" y="187"/>
                </a:cubicBezTo>
                <a:lnTo>
                  <a:pt x="140" y="187"/>
                </a:lnTo>
                <a:cubicBezTo>
                  <a:pt x="125" y="187"/>
                  <a:pt x="111" y="180"/>
                  <a:pt x="102" y="169"/>
                </a:cubicBezTo>
                <a:cubicBezTo>
                  <a:pt x="93" y="157"/>
                  <a:pt x="90" y="142"/>
                  <a:pt x="93" y="127"/>
                </a:cubicBezTo>
                <a:lnTo>
                  <a:pt x="94" y="125"/>
                </a:lnTo>
                <a:lnTo>
                  <a:pt x="97" y="117"/>
                </a:lnTo>
                <a:cubicBezTo>
                  <a:pt x="105" y="97"/>
                  <a:pt x="125" y="84"/>
                  <a:pt x="147" y="87"/>
                </a:cubicBezTo>
                <a:cubicBezTo>
                  <a:pt x="168" y="89"/>
                  <a:pt x="185" y="105"/>
                  <a:pt x="189" y="127"/>
                </a:cubicBezTo>
                <a:lnTo>
                  <a:pt x="190" y="133"/>
                </a:lnTo>
                <a:lnTo>
                  <a:pt x="188" y="125"/>
                </a:lnTo>
                <a:lnTo>
                  <a:pt x="189" y="128"/>
                </a:lnTo>
                <a:cubicBezTo>
                  <a:pt x="191" y="133"/>
                  <a:pt x="191" y="138"/>
                  <a:pt x="191" y="143"/>
                </a:cubicBezTo>
                <a:lnTo>
                  <a:pt x="191" y="144"/>
                </a:lnTo>
                <a:cubicBezTo>
                  <a:pt x="191" y="170"/>
                  <a:pt x="170" y="192"/>
                  <a:pt x="143" y="192"/>
                </a:cubicBezTo>
                <a:cubicBezTo>
                  <a:pt x="117" y="192"/>
                  <a:pt x="95" y="170"/>
                  <a:pt x="95" y="144"/>
                </a:cubicBezTo>
                <a:lnTo>
                  <a:pt x="95" y="140"/>
                </a:lnTo>
                <a:lnTo>
                  <a:pt x="95" y="138"/>
                </a:lnTo>
                <a:lnTo>
                  <a:pt x="95" y="136"/>
                </a:lnTo>
                <a:cubicBezTo>
                  <a:pt x="94" y="134"/>
                  <a:pt x="94" y="131"/>
                  <a:pt x="94" y="128"/>
                </a:cubicBezTo>
                <a:lnTo>
                  <a:pt x="94" y="125"/>
                </a:lnTo>
                <a:cubicBezTo>
                  <a:pt x="94" y="103"/>
                  <a:pt x="109" y="83"/>
                  <a:pt x="131" y="78"/>
                </a:cubicBezTo>
                <a:cubicBezTo>
                  <a:pt x="153" y="73"/>
                  <a:pt x="175" y="84"/>
                  <a:pt x="185" y="104"/>
                </a:cubicBezTo>
                <a:lnTo>
                  <a:pt x="185" y="105"/>
                </a:lnTo>
                <a:cubicBezTo>
                  <a:pt x="188" y="109"/>
                  <a:pt x="189" y="114"/>
                  <a:pt x="190" y="119"/>
                </a:cubicBezTo>
                <a:lnTo>
                  <a:pt x="190" y="123"/>
                </a:lnTo>
                <a:lnTo>
                  <a:pt x="188" y="112"/>
                </a:lnTo>
                <a:lnTo>
                  <a:pt x="190" y="117"/>
                </a:lnTo>
                <a:lnTo>
                  <a:pt x="145" y="86"/>
                </a:lnTo>
                <a:lnTo>
                  <a:pt x="145" y="86"/>
                </a:lnTo>
                <a:lnTo>
                  <a:pt x="146" y="86"/>
                </a:lnTo>
                <a:cubicBezTo>
                  <a:pt x="172" y="86"/>
                  <a:pt x="194" y="108"/>
                  <a:pt x="194" y="134"/>
                </a:cubicBezTo>
                <a:cubicBezTo>
                  <a:pt x="194" y="161"/>
                  <a:pt x="172" y="182"/>
                  <a:pt x="146" y="182"/>
                </a:cubicBezTo>
                <a:lnTo>
                  <a:pt x="145" y="182"/>
                </a:lnTo>
                <a:cubicBezTo>
                  <a:pt x="131" y="182"/>
                  <a:pt x="118" y="176"/>
                  <a:pt x="109" y="165"/>
                </a:cubicBezTo>
                <a:cubicBezTo>
                  <a:pt x="100" y="155"/>
                  <a:pt x="96" y="140"/>
                  <a:pt x="98" y="127"/>
                </a:cubicBezTo>
                <a:lnTo>
                  <a:pt x="99" y="124"/>
                </a:lnTo>
                <a:lnTo>
                  <a:pt x="98" y="131"/>
                </a:lnTo>
                <a:lnTo>
                  <a:pt x="98" y="129"/>
                </a:lnTo>
                <a:cubicBezTo>
                  <a:pt x="98" y="105"/>
                  <a:pt x="117" y="84"/>
                  <a:pt x="141" y="82"/>
                </a:cubicBezTo>
                <a:cubicBezTo>
                  <a:pt x="166" y="79"/>
                  <a:pt x="188" y="96"/>
                  <a:pt x="193" y="120"/>
                </a:cubicBezTo>
                <a:lnTo>
                  <a:pt x="194" y="123"/>
                </a:lnTo>
                <a:lnTo>
                  <a:pt x="194" y="125"/>
                </a:lnTo>
                <a:lnTo>
                  <a:pt x="99" y="134"/>
                </a:lnTo>
                <a:lnTo>
                  <a:pt x="99" y="132"/>
                </a:lnTo>
                <a:lnTo>
                  <a:pt x="99" y="129"/>
                </a:lnTo>
                <a:cubicBezTo>
                  <a:pt x="99" y="103"/>
                  <a:pt x="120" y="81"/>
                  <a:pt x="147" y="81"/>
                </a:cubicBezTo>
                <a:lnTo>
                  <a:pt x="148" y="81"/>
                </a:lnTo>
                <a:cubicBezTo>
                  <a:pt x="171" y="81"/>
                  <a:pt x="191" y="98"/>
                  <a:pt x="196" y="120"/>
                </a:cubicBezTo>
                <a:lnTo>
                  <a:pt x="197" y="125"/>
                </a:lnTo>
                <a:cubicBezTo>
                  <a:pt x="199" y="139"/>
                  <a:pt x="196" y="154"/>
                  <a:pt x="187" y="165"/>
                </a:cubicBezTo>
                <a:cubicBezTo>
                  <a:pt x="177" y="176"/>
                  <a:pt x="164" y="182"/>
                  <a:pt x="149" y="182"/>
                </a:cubicBezTo>
                <a:lnTo>
                  <a:pt x="146" y="182"/>
                </a:lnTo>
                <a:cubicBezTo>
                  <a:pt x="119" y="182"/>
                  <a:pt x="98" y="161"/>
                  <a:pt x="98" y="134"/>
                </a:cubicBezTo>
                <a:lnTo>
                  <a:pt x="98" y="131"/>
                </a:lnTo>
                <a:lnTo>
                  <a:pt x="98" y="129"/>
                </a:lnTo>
                <a:cubicBezTo>
                  <a:pt x="98" y="103"/>
                  <a:pt x="119" y="81"/>
                  <a:pt x="146" y="81"/>
                </a:cubicBezTo>
                <a:cubicBezTo>
                  <a:pt x="172" y="81"/>
                  <a:pt x="194" y="103"/>
                  <a:pt x="194" y="129"/>
                </a:cubicBezTo>
                <a:lnTo>
                  <a:pt x="194" y="132"/>
                </a:lnTo>
                <a:cubicBezTo>
                  <a:pt x="194" y="135"/>
                  <a:pt x="194" y="138"/>
                  <a:pt x="193" y="141"/>
                </a:cubicBezTo>
                <a:lnTo>
                  <a:pt x="193" y="144"/>
                </a:lnTo>
                <a:cubicBezTo>
                  <a:pt x="187" y="169"/>
                  <a:pt x="163" y="186"/>
                  <a:pt x="138" y="182"/>
                </a:cubicBezTo>
                <a:cubicBezTo>
                  <a:pt x="113" y="178"/>
                  <a:pt x="95" y="155"/>
                  <a:pt x="98" y="129"/>
                </a:cubicBezTo>
                <a:lnTo>
                  <a:pt x="98" y="125"/>
                </a:lnTo>
                <a:lnTo>
                  <a:pt x="98" y="125"/>
                </a:lnTo>
                <a:cubicBezTo>
                  <a:pt x="98" y="98"/>
                  <a:pt x="119" y="77"/>
                  <a:pt x="146" y="77"/>
                </a:cubicBezTo>
                <a:lnTo>
                  <a:pt x="146" y="77"/>
                </a:lnTo>
                <a:cubicBezTo>
                  <a:pt x="165" y="77"/>
                  <a:pt x="181" y="87"/>
                  <a:pt x="189" y="104"/>
                </a:cubicBezTo>
                <a:lnTo>
                  <a:pt x="191" y="107"/>
                </a:lnTo>
                <a:lnTo>
                  <a:pt x="194" y="115"/>
                </a:lnTo>
                <a:lnTo>
                  <a:pt x="195" y="117"/>
                </a:lnTo>
                <a:lnTo>
                  <a:pt x="197" y="121"/>
                </a:lnTo>
                <a:lnTo>
                  <a:pt x="104" y="139"/>
                </a:lnTo>
                <a:lnTo>
                  <a:pt x="104" y="138"/>
                </a:lnTo>
                <a:lnTo>
                  <a:pt x="104" y="134"/>
                </a:lnTo>
                <a:cubicBezTo>
                  <a:pt x="104" y="132"/>
                  <a:pt x="105" y="129"/>
                  <a:pt x="105" y="127"/>
                </a:cubicBezTo>
                <a:lnTo>
                  <a:pt x="106" y="124"/>
                </a:lnTo>
                <a:lnTo>
                  <a:pt x="107" y="118"/>
                </a:lnTo>
                <a:cubicBezTo>
                  <a:pt x="113" y="95"/>
                  <a:pt x="134" y="80"/>
                  <a:pt x="157" y="82"/>
                </a:cubicBezTo>
                <a:cubicBezTo>
                  <a:pt x="180" y="83"/>
                  <a:pt x="199" y="101"/>
                  <a:pt x="201" y="124"/>
                </a:cubicBezTo>
                <a:lnTo>
                  <a:pt x="202" y="129"/>
                </a:lnTo>
                <a:lnTo>
                  <a:pt x="202" y="139"/>
                </a:lnTo>
                <a:lnTo>
                  <a:pt x="154" y="91"/>
                </a:lnTo>
                <a:lnTo>
                  <a:pt x="154" y="91"/>
                </a:lnTo>
                <a:cubicBezTo>
                  <a:pt x="178" y="91"/>
                  <a:pt x="198" y="108"/>
                  <a:pt x="202" y="131"/>
                </a:cubicBezTo>
                <a:lnTo>
                  <a:pt x="202" y="134"/>
                </a:lnTo>
                <a:lnTo>
                  <a:pt x="202" y="132"/>
                </a:lnTo>
                <a:lnTo>
                  <a:pt x="108" y="135"/>
                </a:lnTo>
                <a:lnTo>
                  <a:pt x="109" y="130"/>
                </a:lnTo>
                <a:lnTo>
                  <a:pt x="111" y="124"/>
                </a:lnTo>
                <a:cubicBezTo>
                  <a:pt x="115" y="104"/>
                  <a:pt x="133" y="88"/>
                  <a:pt x="154" y="87"/>
                </a:cubicBezTo>
                <a:cubicBezTo>
                  <a:pt x="175" y="85"/>
                  <a:pt x="194" y="97"/>
                  <a:pt x="202" y="117"/>
                </a:cubicBezTo>
                <a:lnTo>
                  <a:pt x="203" y="119"/>
                </a:lnTo>
                <a:lnTo>
                  <a:pt x="206" y="127"/>
                </a:lnTo>
                <a:lnTo>
                  <a:pt x="111" y="134"/>
                </a:lnTo>
                <a:lnTo>
                  <a:pt x="112" y="129"/>
                </a:lnTo>
                <a:lnTo>
                  <a:pt x="112" y="125"/>
                </a:lnTo>
                <a:cubicBezTo>
                  <a:pt x="115" y="99"/>
                  <a:pt x="137" y="80"/>
                  <a:pt x="162" y="82"/>
                </a:cubicBezTo>
                <a:cubicBezTo>
                  <a:pt x="188" y="83"/>
                  <a:pt x="208" y="104"/>
                  <a:pt x="208" y="129"/>
                </a:cubicBezTo>
                <a:lnTo>
                  <a:pt x="208" y="131"/>
                </a:lnTo>
                <a:lnTo>
                  <a:pt x="208" y="134"/>
                </a:lnTo>
                <a:lnTo>
                  <a:pt x="207" y="124"/>
                </a:lnTo>
                <a:lnTo>
                  <a:pt x="208" y="129"/>
                </a:lnTo>
                <a:cubicBezTo>
                  <a:pt x="213" y="152"/>
                  <a:pt x="201" y="175"/>
                  <a:pt x="179" y="184"/>
                </a:cubicBezTo>
                <a:lnTo>
                  <a:pt x="176" y="185"/>
                </a:lnTo>
                <a:cubicBezTo>
                  <a:pt x="165" y="189"/>
                  <a:pt x="152" y="189"/>
                  <a:pt x="141" y="185"/>
                </a:cubicBezTo>
                <a:lnTo>
                  <a:pt x="138" y="184"/>
                </a:lnTo>
                <a:cubicBezTo>
                  <a:pt x="124" y="178"/>
                  <a:pt x="113" y="166"/>
                  <a:pt x="109" y="151"/>
                </a:cubicBezTo>
                <a:lnTo>
                  <a:pt x="109" y="149"/>
                </a:lnTo>
                <a:cubicBezTo>
                  <a:pt x="108" y="145"/>
                  <a:pt x="107" y="141"/>
                  <a:pt x="107" y="137"/>
                </a:cubicBezTo>
                <a:lnTo>
                  <a:pt x="107" y="134"/>
                </a:lnTo>
                <a:cubicBezTo>
                  <a:pt x="107" y="108"/>
                  <a:pt x="129" y="86"/>
                  <a:pt x="155" y="86"/>
                </a:cubicBezTo>
                <a:lnTo>
                  <a:pt x="156" y="86"/>
                </a:lnTo>
                <a:lnTo>
                  <a:pt x="109" y="127"/>
                </a:lnTo>
                <a:lnTo>
                  <a:pt x="109" y="124"/>
                </a:lnTo>
                <a:lnTo>
                  <a:pt x="110" y="118"/>
                </a:lnTo>
                <a:cubicBezTo>
                  <a:pt x="116" y="94"/>
                  <a:pt x="139" y="79"/>
                  <a:pt x="163" y="82"/>
                </a:cubicBezTo>
                <a:cubicBezTo>
                  <a:pt x="187" y="85"/>
                  <a:pt x="205" y="105"/>
                  <a:pt x="205" y="129"/>
                </a:cubicBezTo>
                <a:lnTo>
                  <a:pt x="205" y="131"/>
                </a:lnTo>
                <a:lnTo>
                  <a:pt x="204" y="124"/>
                </a:lnTo>
                <a:lnTo>
                  <a:pt x="205" y="127"/>
                </a:lnTo>
                <a:lnTo>
                  <a:pt x="205" y="125"/>
                </a:lnTo>
                <a:lnTo>
                  <a:pt x="185" y="98"/>
                </a:lnTo>
                <a:lnTo>
                  <a:pt x="187" y="99"/>
                </a:lnTo>
                <a:lnTo>
                  <a:pt x="113" y="130"/>
                </a:lnTo>
                <a:lnTo>
                  <a:pt x="113" y="127"/>
                </a:lnTo>
                <a:lnTo>
                  <a:pt x="114" y="122"/>
                </a:lnTo>
                <a:lnTo>
                  <a:pt x="114" y="122"/>
                </a:lnTo>
                <a:lnTo>
                  <a:pt x="116" y="113"/>
                </a:lnTo>
                <a:cubicBezTo>
                  <a:pt x="122" y="90"/>
                  <a:pt x="144" y="74"/>
                  <a:pt x="168" y="77"/>
                </a:cubicBezTo>
                <a:cubicBezTo>
                  <a:pt x="192" y="80"/>
                  <a:pt x="210" y="101"/>
                  <a:pt x="210" y="125"/>
                </a:cubicBezTo>
                <a:lnTo>
                  <a:pt x="210" y="126"/>
                </a:lnTo>
                <a:lnTo>
                  <a:pt x="210" y="118"/>
                </a:lnTo>
                <a:lnTo>
                  <a:pt x="210" y="121"/>
                </a:lnTo>
                <a:cubicBezTo>
                  <a:pt x="211" y="124"/>
                  <a:pt x="211" y="126"/>
                  <a:pt x="211" y="129"/>
                </a:cubicBezTo>
                <a:lnTo>
                  <a:pt x="211" y="134"/>
                </a:lnTo>
                <a:lnTo>
                  <a:pt x="163" y="86"/>
                </a:lnTo>
                <a:lnTo>
                  <a:pt x="164" y="86"/>
                </a:lnTo>
                <a:lnTo>
                  <a:pt x="164" y="86"/>
                </a:lnTo>
                <a:lnTo>
                  <a:pt x="165" y="86"/>
                </a:lnTo>
                <a:cubicBezTo>
                  <a:pt x="188" y="86"/>
                  <a:pt x="208" y="103"/>
                  <a:pt x="212" y="125"/>
                </a:cubicBezTo>
                <a:lnTo>
                  <a:pt x="213" y="128"/>
                </a:lnTo>
                <a:cubicBezTo>
                  <a:pt x="213" y="131"/>
                  <a:pt x="213" y="134"/>
                  <a:pt x="213" y="137"/>
                </a:cubicBezTo>
                <a:lnTo>
                  <a:pt x="213" y="139"/>
                </a:lnTo>
                <a:cubicBezTo>
                  <a:pt x="213" y="165"/>
                  <a:pt x="192" y="187"/>
                  <a:pt x="165" y="187"/>
                </a:cubicBezTo>
                <a:cubicBezTo>
                  <a:pt x="139" y="187"/>
                  <a:pt x="117" y="165"/>
                  <a:pt x="117" y="139"/>
                </a:cubicBezTo>
                <a:lnTo>
                  <a:pt x="117" y="137"/>
                </a:lnTo>
                <a:lnTo>
                  <a:pt x="117" y="134"/>
                </a:lnTo>
                <a:cubicBezTo>
                  <a:pt x="117" y="108"/>
                  <a:pt x="139" y="86"/>
                  <a:pt x="165" y="86"/>
                </a:cubicBezTo>
                <a:cubicBezTo>
                  <a:pt x="192" y="86"/>
                  <a:pt x="213" y="108"/>
                  <a:pt x="213" y="134"/>
                </a:cubicBezTo>
                <a:lnTo>
                  <a:pt x="213" y="137"/>
                </a:lnTo>
                <a:lnTo>
                  <a:pt x="213" y="139"/>
                </a:lnTo>
                <a:lnTo>
                  <a:pt x="119" y="127"/>
                </a:lnTo>
                <a:lnTo>
                  <a:pt x="119" y="125"/>
                </a:lnTo>
                <a:lnTo>
                  <a:pt x="118" y="137"/>
                </a:lnTo>
                <a:lnTo>
                  <a:pt x="118" y="134"/>
                </a:lnTo>
                <a:cubicBezTo>
                  <a:pt x="118" y="108"/>
                  <a:pt x="139" y="86"/>
                  <a:pt x="166" y="86"/>
                </a:cubicBezTo>
                <a:lnTo>
                  <a:pt x="166" y="86"/>
                </a:lnTo>
                <a:lnTo>
                  <a:pt x="167" y="86"/>
                </a:lnTo>
                <a:lnTo>
                  <a:pt x="167" y="86"/>
                </a:lnTo>
                <a:lnTo>
                  <a:pt x="168" y="86"/>
                </a:lnTo>
                <a:lnTo>
                  <a:pt x="121" y="127"/>
                </a:lnTo>
                <a:lnTo>
                  <a:pt x="121" y="124"/>
                </a:lnTo>
                <a:cubicBezTo>
                  <a:pt x="122" y="119"/>
                  <a:pt x="123" y="114"/>
                  <a:pt x="126" y="110"/>
                </a:cubicBezTo>
                <a:lnTo>
                  <a:pt x="127" y="108"/>
                </a:lnTo>
                <a:cubicBezTo>
                  <a:pt x="136" y="90"/>
                  <a:pt x="155" y="80"/>
                  <a:pt x="175" y="82"/>
                </a:cubicBezTo>
                <a:cubicBezTo>
                  <a:pt x="195" y="84"/>
                  <a:pt x="211" y="98"/>
                  <a:pt x="216" y="118"/>
                </a:cubicBezTo>
                <a:lnTo>
                  <a:pt x="217" y="120"/>
                </a:lnTo>
                <a:lnTo>
                  <a:pt x="218" y="127"/>
                </a:lnTo>
                <a:lnTo>
                  <a:pt x="170" y="86"/>
                </a:lnTo>
                <a:lnTo>
                  <a:pt x="171" y="86"/>
                </a:lnTo>
                <a:lnTo>
                  <a:pt x="173" y="86"/>
                </a:lnTo>
                <a:lnTo>
                  <a:pt x="126" y="125"/>
                </a:lnTo>
                <a:lnTo>
                  <a:pt x="127" y="120"/>
                </a:lnTo>
                <a:cubicBezTo>
                  <a:pt x="131" y="98"/>
                  <a:pt x="151" y="81"/>
                  <a:pt x="174" y="81"/>
                </a:cubicBezTo>
                <a:lnTo>
                  <a:pt x="175" y="81"/>
                </a:lnTo>
                <a:lnTo>
                  <a:pt x="176" y="81"/>
                </a:lnTo>
                <a:lnTo>
                  <a:pt x="178" y="81"/>
                </a:lnTo>
                <a:lnTo>
                  <a:pt x="179" y="81"/>
                </a:lnTo>
                <a:cubicBezTo>
                  <a:pt x="205" y="81"/>
                  <a:pt x="227" y="103"/>
                  <a:pt x="227" y="129"/>
                </a:cubicBezTo>
                <a:lnTo>
                  <a:pt x="227" y="135"/>
                </a:lnTo>
                <a:lnTo>
                  <a:pt x="227" y="139"/>
                </a:lnTo>
                <a:cubicBezTo>
                  <a:pt x="227" y="165"/>
                  <a:pt x="205" y="187"/>
                  <a:pt x="179" y="187"/>
                </a:cubicBezTo>
                <a:cubicBezTo>
                  <a:pt x="152" y="187"/>
                  <a:pt x="131" y="165"/>
                  <a:pt x="131" y="139"/>
                </a:cubicBezTo>
                <a:lnTo>
                  <a:pt x="131" y="135"/>
                </a:lnTo>
                <a:lnTo>
                  <a:pt x="132" y="125"/>
                </a:lnTo>
                <a:lnTo>
                  <a:pt x="131" y="125"/>
                </a:lnTo>
                <a:cubicBezTo>
                  <a:pt x="131" y="123"/>
                  <a:pt x="132" y="120"/>
                  <a:pt x="132" y="118"/>
                </a:cubicBezTo>
                <a:lnTo>
                  <a:pt x="132" y="115"/>
                </a:lnTo>
                <a:cubicBezTo>
                  <a:pt x="133" y="112"/>
                  <a:pt x="134" y="109"/>
                  <a:pt x="134" y="106"/>
                </a:cubicBezTo>
                <a:lnTo>
                  <a:pt x="135" y="105"/>
                </a:lnTo>
                <a:cubicBezTo>
                  <a:pt x="142" y="84"/>
                  <a:pt x="162" y="71"/>
                  <a:pt x="183" y="72"/>
                </a:cubicBezTo>
                <a:cubicBezTo>
                  <a:pt x="205" y="73"/>
                  <a:pt x="223" y="89"/>
                  <a:pt x="228" y="111"/>
                </a:cubicBezTo>
                <a:lnTo>
                  <a:pt x="228" y="113"/>
                </a:lnTo>
                <a:cubicBezTo>
                  <a:pt x="229" y="116"/>
                  <a:pt x="229" y="119"/>
                  <a:pt x="229" y="122"/>
                </a:cubicBezTo>
                <a:lnTo>
                  <a:pt x="229" y="127"/>
                </a:lnTo>
                <a:lnTo>
                  <a:pt x="229" y="134"/>
                </a:lnTo>
                <a:lnTo>
                  <a:pt x="181" y="86"/>
                </a:lnTo>
                <a:lnTo>
                  <a:pt x="182" y="86"/>
                </a:lnTo>
                <a:lnTo>
                  <a:pt x="135" y="125"/>
                </a:lnTo>
                <a:lnTo>
                  <a:pt x="136" y="120"/>
                </a:lnTo>
                <a:lnTo>
                  <a:pt x="136" y="119"/>
                </a:lnTo>
                <a:cubicBezTo>
                  <a:pt x="137" y="116"/>
                  <a:pt x="137" y="114"/>
                  <a:pt x="138" y="111"/>
                </a:cubicBezTo>
                <a:lnTo>
                  <a:pt x="138" y="110"/>
                </a:lnTo>
                <a:cubicBezTo>
                  <a:pt x="145" y="90"/>
                  <a:pt x="163" y="77"/>
                  <a:pt x="184" y="77"/>
                </a:cubicBezTo>
                <a:cubicBezTo>
                  <a:pt x="205" y="77"/>
                  <a:pt x="223" y="90"/>
                  <a:pt x="230" y="110"/>
                </a:cubicBezTo>
                <a:lnTo>
                  <a:pt x="230" y="111"/>
                </a:lnTo>
                <a:cubicBezTo>
                  <a:pt x="231" y="114"/>
                  <a:pt x="232" y="117"/>
                  <a:pt x="232" y="120"/>
                </a:cubicBezTo>
                <a:lnTo>
                  <a:pt x="232" y="123"/>
                </a:lnTo>
                <a:lnTo>
                  <a:pt x="233" y="125"/>
                </a:lnTo>
                <a:cubicBezTo>
                  <a:pt x="233" y="128"/>
                  <a:pt x="233" y="130"/>
                  <a:pt x="233" y="133"/>
                </a:cubicBezTo>
                <a:lnTo>
                  <a:pt x="233" y="134"/>
                </a:lnTo>
                <a:cubicBezTo>
                  <a:pt x="233" y="161"/>
                  <a:pt x="212" y="182"/>
                  <a:pt x="185" y="182"/>
                </a:cubicBezTo>
                <a:cubicBezTo>
                  <a:pt x="159" y="182"/>
                  <a:pt x="137" y="161"/>
                  <a:pt x="137" y="134"/>
                </a:cubicBezTo>
                <a:lnTo>
                  <a:pt x="137" y="130"/>
                </a:lnTo>
                <a:lnTo>
                  <a:pt x="137" y="125"/>
                </a:lnTo>
                <a:cubicBezTo>
                  <a:pt x="137" y="98"/>
                  <a:pt x="159" y="77"/>
                  <a:pt x="185" y="77"/>
                </a:cubicBezTo>
                <a:lnTo>
                  <a:pt x="186" y="77"/>
                </a:lnTo>
                <a:cubicBezTo>
                  <a:pt x="196" y="77"/>
                  <a:pt x="206" y="80"/>
                  <a:pt x="214" y="86"/>
                </a:cubicBezTo>
                <a:lnTo>
                  <a:pt x="218" y="88"/>
                </a:lnTo>
                <a:lnTo>
                  <a:pt x="220" y="90"/>
                </a:lnTo>
                <a:lnTo>
                  <a:pt x="147" y="114"/>
                </a:lnTo>
                <a:lnTo>
                  <a:pt x="148" y="113"/>
                </a:lnTo>
                <a:lnTo>
                  <a:pt x="145" y="128"/>
                </a:lnTo>
                <a:lnTo>
                  <a:pt x="145" y="125"/>
                </a:lnTo>
                <a:lnTo>
                  <a:pt x="146" y="134"/>
                </a:lnTo>
                <a:lnTo>
                  <a:pt x="145" y="129"/>
                </a:lnTo>
                <a:cubicBezTo>
                  <a:pt x="143" y="115"/>
                  <a:pt x="146" y="101"/>
                  <a:pt x="155" y="90"/>
                </a:cubicBezTo>
                <a:cubicBezTo>
                  <a:pt x="164" y="78"/>
                  <a:pt x="178" y="72"/>
                  <a:pt x="192" y="72"/>
                </a:cubicBezTo>
                <a:lnTo>
                  <a:pt x="193" y="72"/>
                </a:lnTo>
                <a:lnTo>
                  <a:pt x="146" y="111"/>
                </a:lnTo>
                <a:lnTo>
                  <a:pt x="147" y="108"/>
                </a:lnTo>
                <a:cubicBezTo>
                  <a:pt x="148" y="104"/>
                  <a:pt x="149" y="100"/>
                  <a:pt x="151" y="96"/>
                </a:cubicBezTo>
                <a:lnTo>
                  <a:pt x="152" y="94"/>
                </a:lnTo>
                <a:cubicBezTo>
                  <a:pt x="162" y="74"/>
                  <a:pt x="184" y="64"/>
                  <a:pt x="206" y="69"/>
                </a:cubicBezTo>
                <a:cubicBezTo>
                  <a:pt x="228" y="74"/>
                  <a:pt x="243" y="93"/>
                  <a:pt x="243" y="115"/>
                </a:cubicBezTo>
                <a:lnTo>
                  <a:pt x="243" y="117"/>
                </a:lnTo>
                <a:lnTo>
                  <a:pt x="243" y="120"/>
                </a:lnTo>
                <a:lnTo>
                  <a:pt x="238" y="99"/>
                </a:lnTo>
                <a:lnTo>
                  <a:pt x="240" y="104"/>
                </a:lnTo>
                <a:lnTo>
                  <a:pt x="150" y="120"/>
                </a:lnTo>
                <a:lnTo>
                  <a:pt x="150" y="115"/>
                </a:lnTo>
                <a:cubicBezTo>
                  <a:pt x="150" y="112"/>
                  <a:pt x="151" y="110"/>
                  <a:pt x="152" y="107"/>
                </a:cubicBezTo>
                <a:lnTo>
                  <a:pt x="153" y="103"/>
                </a:lnTo>
                <a:cubicBezTo>
                  <a:pt x="155" y="95"/>
                  <a:pt x="159" y="88"/>
                  <a:pt x="165" y="83"/>
                </a:cubicBezTo>
                <a:lnTo>
                  <a:pt x="166" y="82"/>
                </a:lnTo>
                <a:cubicBezTo>
                  <a:pt x="180" y="68"/>
                  <a:pt x="200" y="64"/>
                  <a:pt x="218" y="71"/>
                </a:cubicBezTo>
                <a:cubicBezTo>
                  <a:pt x="236" y="79"/>
                  <a:pt x="248" y="96"/>
                  <a:pt x="248" y="115"/>
                </a:cubicBezTo>
                <a:lnTo>
                  <a:pt x="248" y="118"/>
                </a:lnTo>
                <a:lnTo>
                  <a:pt x="248" y="122"/>
                </a:lnTo>
                <a:lnTo>
                  <a:pt x="247" y="133"/>
                </a:lnTo>
                <a:cubicBezTo>
                  <a:pt x="246" y="150"/>
                  <a:pt x="236" y="165"/>
                  <a:pt x="221" y="172"/>
                </a:cubicBezTo>
                <a:lnTo>
                  <a:pt x="219" y="173"/>
                </a:lnTo>
                <a:cubicBezTo>
                  <a:pt x="205" y="180"/>
                  <a:pt x="190" y="180"/>
                  <a:pt x="176" y="173"/>
                </a:cubicBezTo>
                <a:lnTo>
                  <a:pt x="174" y="172"/>
                </a:lnTo>
                <a:cubicBezTo>
                  <a:pt x="165" y="168"/>
                  <a:pt x="157" y="160"/>
                  <a:pt x="153" y="151"/>
                </a:cubicBezTo>
                <a:lnTo>
                  <a:pt x="152" y="149"/>
                </a:lnTo>
                <a:cubicBezTo>
                  <a:pt x="150" y="145"/>
                  <a:pt x="148" y="141"/>
                  <a:pt x="147" y="137"/>
                </a:cubicBezTo>
                <a:lnTo>
                  <a:pt x="147" y="134"/>
                </a:lnTo>
                <a:cubicBezTo>
                  <a:pt x="144" y="120"/>
                  <a:pt x="148" y="106"/>
                  <a:pt x="157" y="95"/>
                </a:cubicBezTo>
                <a:cubicBezTo>
                  <a:pt x="166" y="83"/>
                  <a:pt x="180" y="77"/>
                  <a:pt x="194" y="77"/>
                </a:cubicBezTo>
                <a:lnTo>
                  <a:pt x="195" y="77"/>
                </a:lnTo>
                <a:lnTo>
                  <a:pt x="196" y="77"/>
                </a:lnTo>
                <a:lnTo>
                  <a:pt x="149" y="117"/>
                </a:lnTo>
                <a:lnTo>
                  <a:pt x="150" y="114"/>
                </a:lnTo>
                <a:lnTo>
                  <a:pt x="151" y="108"/>
                </a:lnTo>
                <a:cubicBezTo>
                  <a:pt x="156" y="87"/>
                  <a:pt x="175" y="72"/>
                  <a:pt x="197" y="72"/>
                </a:cubicBezTo>
                <a:cubicBezTo>
                  <a:pt x="219" y="72"/>
                  <a:pt x="239" y="87"/>
                  <a:pt x="244" y="108"/>
                </a:cubicBezTo>
                <a:lnTo>
                  <a:pt x="245" y="110"/>
                </a:lnTo>
                <a:lnTo>
                  <a:pt x="246" y="119"/>
                </a:lnTo>
                <a:cubicBezTo>
                  <a:pt x="246" y="121"/>
                  <a:pt x="246" y="123"/>
                  <a:pt x="246" y="125"/>
                </a:cubicBezTo>
                <a:lnTo>
                  <a:pt x="246" y="128"/>
                </a:lnTo>
                <a:lnTo>
                  <a:pt x="241" y="107"/>
                </a:lnTo>
                <a:lnTo>
                  <a:pt x="242" y="108"/>
                </a:lnTo>
                <a:lnTo>
                  <a:pt x="151" y="129"/>
                </a:lnTo>
                <a:lnTo>
                  <a:pt x="151" y="127"/>
                </a:lnTo>
                <a:lnTo>
                  <a:pt x="152" y="117"/>
                </a:lnTo>
                <a:lnTo>
                  <a:pt x="151" y="118"/>
                </a:lnTo>
                <a:cubicBezTo>
                  <a:pt x="151" y="115"/>
                  <a:pt x="152" y="112"/>
                  <a:pt x="152" y="109"/>
                </a:cubicBezTo>
                <a:lnTo>
                  <a:pt x="153" y="106"/>
                </a:lnTo>
                <a:cubicBezTo>
                  <a:pt x="156" y="90"/>
                  <a:pt x="167" y="77"/>
                  <a:pt x="182" y="71"/>
                </a:cubicBezTo>
                <a:cubicBezTo>
                  <a:pt x="196" y="65"/>
                  <a:pt x="213" y="67"/>
                  <a:pt x="227" y="76"/>
                </a:cubicBezTo>
                <a:lnTo>
                  <a:pt x="228" y="77"/>
                </a:lnTo>
                <a:cubicBezTo>
                  <a:pt x="235" y="81"/>
                  <a:pt x="241" y="88"/>
                  <a:pt x="244" y="95"/>
                </a:cubicBezTo>
                <a:lnTo>
                  <a:pt x="246" y="98"/>
                </a:lnTo>
                <a:lnTo>
                  <a:pt x="249" y="105"/>
                </a:lnTo>
                <a:lnTo>
                  <a:pt x="205" y="77"/>
                </a:lnTo>
                <a:lnTo>
                  <a:pt x="207" y="77"/>
                </a:lnTo>
                <a:lnTo>
                  <a:pt x="159" y="121"/>
                </a:lnTo>
                <a:lnTo>
                  <a:pt x="160" y="115"/>
                </a:lnTo>
                <a:lnTo>
                  <a:pt x="160" y="110"/>
                </a:lnTo>
                <a:cubicBezTo>
                  <a:pt x="163" y="84"/>
                  <a:pt x="186" y="66"/>
                  <a:pt x="211" y="68"/>
                </a:cubicBezTo>
                <a:cubicBezTo>
                  <a:pt x="236" y="69"/>
                  <a:pt x="256" y="90"/>
                  <a:pt x="256" y="115"/>
                </a:cubicBezTo>
                <a:lnTo>
                  <a:pt x="256" y="119"/>
                </a:lnTo>
                <a:lnTo>
                  <a:pt x="255" y="129"/>
                </a:lnTo>
                <a:lnTo>
                  <a:pt x="255" y="121"/>
                </a:lnTo>
                <a:lnTo>
                  <a:pt x="256" y="128"/>
                </a:lnTo>
                <a:lnTo>
                  <a:pt x="256" y="134"/>
                </a:lnTo>
                <a:lnTo>
                  <a:pt x="242" y="100"/>
                </a:lnTo>
                <a:lnTo>
                  <a:pt x="242" y="101"/>
                </a:lnTo>
                <a:lnTo>
                  <a:pt x="160" y="134"/>
                </a:lnTo>
                <a:lnTo>
                  <a:pt x="160" y="131"/>
                </a:lnTo>
                <a:lnTo>
                  <a:pt x="161" y="121"/>
                </a:lnTo>
                <a:lnTo>
                  <a:pt x="161" y="119"/>
                </a:lnTo>
                <a:lnTo>
                  <a:pt x="161" y="115"/>
                </a:lnTo>
                <a:cubicBezTo>
                  <a:pt x="161" y="89"/>
                  <a:pt x="182" y="67"/>
                  <a:pt x="209" y="67"/>
                </a:cubicBezTo>
                <a:cubicBezTo>
                  <a:pt x="235" y="67"/>
                  <a:pt x="257" y="89"/>
                  <a:pt x="257" y="115"/>
                </a:cubicBezTo>
                <a:lnTo>
                  <a:pt x="257" y="116"/>
                </a:lnTo>
                <a:lnTo>
                  <a:pt x="257" y="119"/>
                </a:lnTo>
                <a:lnTo>
                  <a:pt x="256" y="129"/>
                </a:lnTo>
                <a:lnTo>
                  <a:pt x="256" y="127"/>
                </a:lnTo>
                <a:lnTo>
                  <a:pt x="256" y="129"/>
                </a:lnTo>
                <a:lnTo>
                  <a:pt x="162" y="118"/>
                </a:lnTo>
                <a:lnTo>
                  <a:pt x="162" y="116"/>
                </a:lnTo>
                <a:lnTo>
                  <a:pt x="162" y="116"/>
                </a:lnTo>
                <a:cubicBezTo>
                  <a:pt x="167" y="93"/>
                  <a:pt x="187" y="77"/>
                  <a:pt x="209" y="77"/>
                </a:cubicBezTo>
                <a:lnTo>
                  <a:pt x="210" y="77"/>
                </a:lnTo>
                <a:lnTo>
                  <a:pt x="210" y="77"/>
                </a:lnTo>
                <a:cubicBezTo>
                  <a:pt x="233" y="77"/>
                  <a:pt x="252" y="93"/>
                  <a:pt x="257" y="115"/>
                </a:cubicBezTo>
                <a:lnTo>
                  <a:pt x="258" y="119"/>
                </a:lnTo>
                <a:lnTo>
                  <a:pt x="259" y="125"/>
                </a:lnTo>
                <a:cubicBezTo>
                  <a:pt x="260" y="127"/>
                  <a:pt x="260" y="130"/>
                  <a:pt x="260" y="132"/>
                </a:cubicBezTo>
                <a:lnTo>
                  <a:pt x="260" y="134"/>
                </a:lnTo>
                <a:lnTo>
                  <a:pt x="169" y="113"/>
                </a:lnTo>
                <a:lnTo>
                  <a:pt x="170" y="111"/>
                </a:lnTo>
                <a:lnTo>
                  <a:pt x="167" y="117"/>
                </a:lnTo>
                <a:lnTo>
                  <a:pt x="168" y="114"/>
                </a:lnTo>
                <a:cubicBezTo>
                  <a:pt x="175" y="95"/>
                  <a:pt x="193" y="81"/>
                  <a:pt x="214" y="81"/>
                </a:cubicBezTo>
                <a:lnTo>
                  <a:pt x="215" y="81"/>
                </a:lnTo>
                <a:lnTo>
                  <a:pt x="216" y="81"/>
                </a:lnTo>
                <a:lnTo>
                  <a:pt x="219" y="81"/>
                </a:lnTo>
                <a:lnTo>
                  <a:pt x="172" y="118"/>
                </a:lnTo>
                <a:lnTo>
                  <a:pt x="173" y="116"/>
                </a:lnTo>
                <a:lnTo>
                  <a:pt x="171" y="127"/>
                </a:lnTo>
                <a:lnTo>
                  <a:pt x="171" y="125"/>
                </a:lnTo>
                <a:cubicBezTo>
                  <a:pt x="171" y="98"/>
                  <a:pt x="193" y="77"/>
                  <a:pt x="219" y="77"/>
                </a:cubicBezTo>
                <a:lnTo>
                  <a:pt x="220" y="77"/>
                </a:lnTo>
                <a:lnTo>
                  <a:pt x="173" y="129"/>
                </a:lnTo>
                <a:lnTo>
                  <a:pt x="172" y="124"/>
                </a:lnTo>
                <a:lnTo>
                  <a:pt x="172" y="121"/>
                </a:lnTo>
                <a:cubicBezTo>
                  <a:pt x="169" y="95"/>
                  <a:pt x="187" y="71"/>
                  <a:pt x="214" y="68"/>
                </a:cubicBezTo>
                <a:cubicBezTo>
                  <a:pt x="240" y="65"/>
                  <a:pt x="264" y="83"/>
                  <a:pt x="267" y="110"/>
                </a:cubicBezTo>
                <a:lnTo>
                  <a:pt x="268" y="114"/>
                </a:lnTo>
                <a:lnTo>
                  <a:pt x="268" y="116"/>
                </a:lnTo>
                <a:cubicBezTo>
                  <a:pt x="269" y="121"/>
                  <a:pt x="269" y="126"/>
                  <a:pt x="269" y="130"/>
                </a:cubicBezTo>
                <a:lnTo>
                  <a:pt x="268" y="135"/>
                </a:lnTo>
                <a:lnTo>
                  <a:pt x="268" y="132"/>
                </a:lnTo>
                <a:cubicBezTo>
                  <a:pt x="268" y="136"/>
                  <a:pt x="268" y="140"/>
                  <a:pt x="267" y="144"/>
                </a:cubicBezTo>
                <a:lnTo>
                  <a:pt x="267" y="146"/>
                </a:lnTo>
                <a:cubicBezTo>
                  <a:pt x="260" y="172"/>
                  <a:pt x="234" y="187"/>
                  <a:pt x="208" y="181"/>
                </a:cubicBezTo>
                <a:cubicBezTo>
                  <a:pt x="183" y="175"/>
                  <a:pt x="167" y="149"/>
                  <a:pt x="173" y="123"/>
                </a:cubicBezTo>
                <a:lnTo>
                  <a:pt x="174" y="121"/>
                </a:lnTo>
                <a:lnTo>
                  <a:pt x="174" y="122"/>
                </a:lnTo>
                <a:lnTo>
                  <a:pt x="173" y="135"/>
                </a:lnTo>
                <a:lnTo>
                  <a:pt x="173" y="130"/>
                </a:lnTo>
                <a:cubicBezTo>
                  <a:pt x="172" y="127"/>
                  <a:pt x="172" y="124"/>
                  <a:pt x="173" y="121"/>
                </a:cubicBezTo>
                <a:lnTo>
                  <a:pt x="173" y="115"/>
                </a:lnTo>
                <a:lnTo>
                  <a:pt x="173" y="115"/>
                </a:lnTo>
                <a:cubicBezTo>
                  <a:pt x="173" y="89"/>
                  <a:pt x="194" y="67"/>
                  <a:pt x="221" y="67"/>
                </a:cubicBezTo>
                <a:cubicBezTo>
                  <a:pt x="247" y="67"/>
                  <a:pt x="269" y="89"/>
                  <a:pt x="269" y="115"/>
                </a:cubicBezTo>
                <a:lnTo>
                  <a:pt x="269" y="119"/>
                </a:lnTo>
                <a:lnTo>
                  <a:pt x="269" y="125"/>
                </a:lnTo>
                <a:lnTo>
                  <a:pt x="268" y="135"/>
                </a:lnTo>
                <a:lnTo>
                  <a:pt x="268" y="125"/>
                </a:lnTo>
                <a:lnTo>
                  <a:pt x="269" y="130"/>
                </a:lnTo>
                <a:lnTo>
                  <a:pt x="221" y="86"/>
                </a:lnTo>
                <a:lnTo>
                  <a:pt x="221" y="86"/>
                </a:lnTo>
                <a:lnTo>
                  <a:pt x="174" y="140"/>
                </a:lnTo>
                <a:lnTo>
                  <a:pt x="173" y="135"/>
                </a:lnTo>
                <a:lnTo>
                  <a:pt x="173" y="130"/>
                </a:lnTo>
                <a:cubicBezTo>
                  <a:pt x="171" y="116"/>
                  <a:pt x="176" y="103"/>
                  <a:pt x="185" y="93"/>
                </a:cubicBezTo>
                <a:cubicBezTo>
                  <a:pt x="194" y="83"/>
                  <a:pt x="207" y="77"/>
                  <a:pt x="220" y="77"/>
                </a:cubicBezTo>
                <a:lnTo>
                  <a:pt x="221" y="77"/>
                </a:lnTo>
                <a:cubicBezTo>
                  <a:pt x="244" y="77"/>
                  <a:pt x="264" y="93"/>
                  <a:pt x="268" y="116"/>
                </a:cubicBezTo>
                <a:lnTo>
                  <a:pt x="269" y="118"/>
                </a:lnTo>
                <a:cubicBezTo>
                  <a:pt x="269" y="121"/>
                  <a:pt x="269" y="124"/>
                  <a:pt x="269" y="127"/>
                </a:cubicBezTo>
                <a:lnTo>
                  <a:pt x="269" y="129"/>
                </a:lnTo>
                <a:lnTo>
                  <a:pt x="221" y="81"/>
                </a:lnTo>
                <a:lnTo>
                  <a:pt x="223" y="81"/>
                </a:lnTo>
                <a:lnTo>
                  <a:pt x="180" y="108"/>
                </a:lnTo>
                <a:lnTo>
                  <a:pt x="181" y="106"/>
                </a:lnTo>
                <a:lnTo>
                  <a:pt x="180" y="107"/>
                </a:lnTo>
                <a:lnTo>
                  <a:pt x="225" y="173"/>
                </a:lnTo>
                <a:lnTo>
                  <a:pt x="224" y="173"/>
                </a:lnTo>
                <a:lnTo>
                  <a:pt x="264" y="152"/>
                </a:lnTo>
                <a:lnTo>
                  <a:pt x="261" y="156"/>
                </a:lnTo>
                <a:lnTo>
                  <a:pt x="268" y="118"/>
                </a:lnTo>
                <a:lnTo>
                  <a:pt x="269" y="122"/>
                </a:lnTo>
                <a:lnTo>
                  <a:pt x="256" y="100"/>
                </a:lnTo>
                <a:lnTo>
                  <a:pt x="257" y="101"/>
                </a:lnTo>
                <a:lnTo>
                  <a:pt x="175" y="129"/>
                </a:lnTo>
                <a:lnTo>
                  <a:pt x="176" y="125"/>
                </a:lnTo>
                <a:lnTo>
                  <a:pt x="175" y="124"/>
                </a:lnTo>
                <a:lnTo>
                  <a:pt x="176" y="115"/>
                </a:lnTo>
                <a:lnTo>
                  <a:pt x="176" y="115"/>
                </a:lnTo>
                <a:cubicBezTo>
                  <a:pt x="176" y="89"/>
                  <a:pt x="197" y="67"/>
                  <a:pt x="224" y="67"/>
                </a:cubicBezTo>
                <a:cubicBezTo>
                  <a:pt x="250" y="67"/>
                  <a:pt x="272" y="89"/>
                  <a:pt x="272" y="115"/>
                </a:cubicBezTo>
                <a:lnTo>
                  <a:pt x="272" y="116"/>
                </a:lnTo>
                <a:lnTo>
                  <a:pt x="272" y="119"/>
                </a:lnTo>
                <a:lnTo>
                  <a:pt x="272" y="125"/>
                </a:lnTo>
                <a:lnTo>
                  <a:pt x="270" y="110"/>
                </a:lnTo>
                <a:lnTo>
                  <a:pt x="271" y="114"/>
                </a:lnTo>
                <a:lnTo>
                  <a:pt x="225" y="81"/>
                </a:lnTo>
                <a:lnTo>
                  <a:pt x="227" y="81"/>
                </a:lnTo>
                <a:lnTo>
                  <a:pt x="228" y="81"/>
                </a:lnTo>
                <a:cubicBezTo>
                  <a:pt x="249" y="81"/>
                  <a:pt x="267" y="95"/>
                  <a:pt x="274" y="114"/>
                </a:cubicBezTo>
                <a:lnTo>
                  <a:pt x="275" y="117"/>
                </a:lnTo>
                <a:lnTo>
                  <a:pt x="272" y="111"/>
                </a:lnTo>
                <a:lnTo>
                  <a:pt x="273" y="113"/>
                </a:lnTo>
                <a:lnTo>
                  <a:pt x="182" y="130"/>
                </a:lnTo>
                <a:lnTo>
                  <a:pt x="183" y="125"/>
                </a:lnTo>
                <a:lnTo>
                  <a:pt x="183" y="120"/>
                </a:lnTo>
                <a:cubicBezTo>
                  <a:pt x="186" y="99"/>
                  <a:pt x="202" y="81"/>
                  <a:pt x="223" y="78"/>
                </a:cubicBezTo>
                <a:cubicBezTo>
                  <a:pt x="243" y="74"/>
                  <a:pt x="264" y="84"/>
                  <a:pt x="274" y="104"/>
                </a:cubicBezTo>
                <a:lnTo>
                  <a:pt x="275" y="106"/>
                </a:lnTo>
                <a:cubicBezTo>
                  <a:pt x="277" y="109"/>
                  <a:pt x="278" y="113"/>
                  <a:pt x="279" y="118"/>
                </a:cubicBezTo>
                <a:lnTo>
                  <a:pt x="280" y="120"/>
                </a:lnTo>
                <a:lnTo>
                  <a:pt x="186" y="118"/>
                </a:lnTo>
                <a:lnTo>
                  <a:pt x="186" y="116"/>
                </a:lnTo>
                <a:lnTo>
                  <a:pt x="185" y="127"/>
                </a:lnTo>
                <a:lnTo>
                  <a:pt x="185" y="125"/>
                </a:lnTo>
                <a:cubicBezTo>
                  <a:pt x="185" y="98"/>
                  <a:pt x="206" y="77"/>
                  <a:pt x="233" y="77"/>
                </a:cubicBezTo>
                <a:lnTo>
                  <a:pt x="234" y="77"/>
                </a:lnTo>
                <a:lnTo>
                  <a:pt x="235" y="77"/>
                </a:lnTo>
                <a:lnTo>
                  <a:pt x="187" y="125"/>
                </a:lnTo>
                <a:lnTo>
                  <a:pt x="187" y="120"/>
                </a:lnTo>
                <a:lnTo>
                  <a:pt x="235" y="168"/>
                </a:lnTo>
                <a:lnTo>
                  <a:pt x="234" y="168"/>
                </a:lnTo>
                <a:cubicBezTo>
                  <a:pt x="208" y="168"/>
                  <a:pt x="186" y="146"/>
                  <a:pt x="186" y="120"/>
                </a:cubicBezTo>
                <a:cubicBezTo>
                  <a:pt x="186" y="93"/>
                  <a:pt x="208" y="72"/>
                  <a:pt x="234" y="72"/>
                </a:cubicBezTo>
                <a:lnTo>
                  <a:pt x="235" y="72"/>
                </a:lnTo>
                <a:cubicBezTo>
                  <a:pt x="261" y="72"/>
                  <a:pt x="283" y="93"/>
                  <a:pt x="283" y="120"/>
                </a:cubicBezTo>
                <a:lnTo>
                  <a:pt x="283" y="125"/>
                </a:lnTo>
                <a:lnTo>
                  <a:pt x="235" y="77"/>
                </a:lnTo>
                <a:lnTo>
                  <a:pt x="235" y="77"/>
                </a:lnTo>
                <a:cubicBezTo>
                  <a:pt x="262" y="77"/>
                  <a:pt x="283" y="98"/>
                  <a:pt x="283" y="125"/>
                </a:cubicBezTo>
                <a:cubicBezTo>
                  <a:pt x="283" y="151"/>
                  <a:pt x="262" y="173"/>
                  <a:pt x="235" y="173"/>
                </a:cubicBezTo>
                <a:lnTo>
                  <a:pt x="234" y="173"/>
                </a:lnTo>
                <a:cubicBezTo>
                  <a:pt x="208" y="173"/>
                  <a:pt x="186" y="151"/>
                  <a:pt x="186" y="125"/>
                </a:cubicBezTo>
                <a:cubicBezTo>
                  <a:pt x="186" y="98"/>
                  <a:pt x="208" y="77"/>
                  <a:pt x="234" y="77"/>
                </a:cubicBezTo>
                <a:lnTo>
                  <a:pt x="235" y="77"/>
                </a:lnTo>
                <a:lnTo>
                  <a:pt x="189" y="111"/>
                </a:lnTo>
                <a:lnTo>
                  <a:pt x="190" y="106"/>
                </a:lnTo>
                <a:lnTo>
                  <a:pt x="236" y="168"/>
                </a:lnTo>
                <a:lnTo>
                  <a:pt x="234" y="168"/>
                </a:lnTo>
                <a:lnTo>
                  <a:pt x="280" y="105"/>
                </a:lnTo>
                <a:lnTo>
                  <a:pt x="281" y="108"/>
                </a:lnTo>
                <a:lnTo>
                  <a:pt x="282" y="113"/>
                </a:lnTo>
                <a:lnTo>
                  <a:pt x="187" y="125"/>
                </a:lnTo>
                <a:lnTo>
                  <a:pt x="187" y="123"/>
                </a:lnTo>
                <a:lnTo>
                  <a:pt x="187" y="119"/>
                </a:lnTo>
                <a:lnTo>
                  <a:pt x="188" y="127"/>
                </a:lnTo>
                <a:lnTo>
                  <a:pt x="188" y="124"/>
                </a:lnTo>
                <a:cubicBezTo>
                  <a:pt x="187" y="122"/>
                  <a:pt x="187" y="119"/>
                  <a:pt x="187" y="116"/>
                </a:cubicBezTo>
                <a:lnTo>
                  <a:pt x="187" y="115"/>
                </a:lnTo>
                <a:cubicBezTo>
                  <a:pt x="187" y="89"/>
                  <a:pt x="208" y="67"/>
                  <a:pt x="235" y="67"/>
                </a:cubicBezTo>
                <a:cubicBezTo>
                  <a:pt x="261" y="67"/>
                  <a:pt x="283" y="89"/>
                  <a:pt x="283" y="115"/>
                </a:cubicBezTo>
                <a:lnTo>
                  <a:pt x="283" y="118"/>
                </a:lnTo>
                <a:lnTo>
                  <a:pt x="283" y="117"/>
                </a:lnTo>
                <a:lnTo>
                  <a:pt x="283" y="127"/>
                </a:lnTo>
                <a:lnTo>
                  <a:pt x="282" y="116"/>
                </a:lnTo>
                <a:lnTo>
                  <a:pt x="283" y="118"/>
                </a:lnTo>
                <a:lnTo>
                  <a:pt x="188" y="129"/>
                </a:lnTo>
                <a:lnTo>
                  <a:pt x="188" y="127"/>
                </a:lnTo>
                <a:lnTo>
                  <a:pt x="188" y="123"/>
                </a:lnTo>
                <a:lnTo>
                  <a:pt x="188" y="118"/>
                </a:lnTo>
                <a:lnTo>
                  <a:pt x="188" y="115"/>
                </a:lnTo>
                <a:cubicBezTo>
                  <a:pt x="188" y="89"/>
                  <a:pt x="209" y="67"/>
                  <a:pt x="236" y="67"/>
                </a:cubicBezTo>
                <a:lnTo>
                  <a:pt x="238" y="67"/>
                </a:lnTo>
                <a:lnTo>
                  <a:pt x="226" y="69"/>
                </a:lnTo>
                <a:lnTo>
                  <a:pt x="228" y="68"/>
                </a:lnTo>
                <a:cubicBezTo>
                  <a:pt x="237" y="66"/>
                  <a:pt x="246" y="67"/>
                  <a:pt x="255" y="69"/>
                </a:cubicBezTo>
                <a:lnTo>
                  <a:pt x="257" y="70"/>
                </a:lnTo>
                <a:cubicBezTo>
                  <a:pt x="272" y="75"/>
                  <a:pt x="284" y="87"/>
                  <a:pt x="288" y="103"/>
                </a:cubicBezTo>
                <a:lnTo>
                  <a:pt x="289" y="108"/>
                </a:lnTo>
                <a:lnTo>
                  <a:pt x="291" y="113"/>
                </a:lnTo>
                <a:lnTo>
                  <a:pt x="198" y="110"/>
                </a:lnTo>
                <a:lnTo>
                  <a:pt x="199" y="108"/>
                </a:lnTo>
                <a:lnTo>
                  <a:pt x="196" y="123"/>
                </a:lnTo>
                <a:lnTo>
                  <a:pt x="196" y="120"/>
                </a:lnTo>
                <a:lnTo>
                  <a:pt x="196" y="117"/>
                </a:lnTo>
                <a:cubicBezTo>
                  <a:pt x="196" y="112"/>
                  <a:pt x="197" y="107"/>
                  <a:pt x="199" y="102"/>
                </a:cubicBezTo>
                <a:lnTo>
                  <a:pt x="199" y="100"/>
                </a:lnTo>
                <a:cubicBezTo>
                  <a:pt x="206" y="80"/>
                  <a:pt x="225" y="67"/>
                  <a:pt x="247" y="68"/>
                </a:cubicBezTo>
                <a:cubicBezTo>
                  <a:pt x="268" y="68"/>
                  <a:pt x="286" y="83"/>
                  <a:pt x="292" y="104"/>
                </a:cubicBezTo>
                <a:lnTo>
                  <a:pt x="293" y="108"/>
                </a:lnTo>
                <a:lnTo>
                  <a:pt x="294" y="116"/>
                </a:lnTo>
                <a:lnTo>
                  <a:pt x="247" y="77"/>
                </a:lnTo>
                <a:lnTo>
                  <a:pt x="249" y="77"/>
                </a:lnTo>
                <a:cubicBezTo>
                  <a:pt x="259" y="77"/>
                  <a:pt x="269" y="80"/>
                  <a:pt x="277" y="86"/>
                </a:cubicBezTo>
                <a:lnTo>
                  <a:pt x="280" y="88"/>
                </a:lnTo>
                <a:lnTo>
                  <a:pt x="280" y="88"/>
                </a:lnTo>
                <a:cubicBezTo>
                  <a:pt x="299" y="99"/>
                  <a:pt x="308" y="121"/>
                  <a:pt x="302" y="142"/>
                </a:cubicBezTo>
                <a:cubicBezTo>
                  <a:pt x="297" y="163"/>
                  <a:pt x="278" y="177"/>
                  <a:pt x="256" y="177"/>
                </a:cubicBezTo>
                <a:lnTo>
                  <a:pt x="255" y="177"/>
                </a:lnTo>
                <a:lnTo>
                  <a:pt x="303" y="129"/>
                </a:lnTo>
                <a:lnTo>
                  <a:pt x="303" y="132"/>
                </a:lnTo>
                <a:cubicBezTo>
                  <a:pt x="303" y="136"/>
                  <a:pt x="303" y="140"/>
                  <a:pt x="302" y="144"/>
                </a:cubicBezTo>
                <a:lnTo>
                  <a:pt x="302" y="146"/>
                </a:lnTo>
                <a:cubicBezTo>
                  <a:pt x="296" y="170"/>
                  <a:pt x="273" y="185"/>
                  <a:pt x="249" y="182"/>
                </a:cubicBezTo>
                <a:cubicBezTo>
                  <a:pt x="225" y="179"/>
                  <a:pt x="207" y="159"/>
                  <a:pt x="207" y="134"/>
                </a:cubicBezTo>
                <a:lnTo>
                  <a:pt x="207" y="132"/>
                </a:lnTo>
                <a:lnTo>
                  <a:pt x="207" y="129"/>
                </a:lnTo>
                <a:cubicBezTo>
                  <a:pt x="207" y="103"/>
                  <a:pt x="228" y="81"/>
                  <a:pt x="255" y="81"/>
                </a:cubicBezTo>
                <a:cubicBezTo>
                  <a:pt x="281" y="81"/>
                  <a:pt x="303" y="103"/>
                  <a:pt x="303" y="129"/>
                </a:cubicBezTo>
                <a:lnTo>
                  <a:pt x="303" y="131"/>
                </a:lnTo>
                <a:lnTo>
                  <a:pt x="302" y="125"/>
                </a:lnTo>
                <a:lnTo>
                  <a:pt x="303" y="128"/>
                </a:lnTo>
                <a:cubicBezTo>
                  <a:pt x="303" y="130"/>
                  <a:pt x="303" y="133"/>
                  <a:pt x="303" y="135"/>
                </a:cubicBezTo>
                <a:lnTo>
                  <a:pt x="303" y="138"/>
                </a:lnTo>
                <a:lnTo>
                  <a:pt x="303" y="139"/>
                </a:lnTo>
                <a:cubicBezTo>
                  <a:pt x="303" y="165"/>
                  <a:pt x="282" y="187"/>
                  <a:pt x="255" y="187"/>
                </a:cubicBezTo>
                <a:cubicBezTo>
                  <a:pt x="229" y="187"/>
                  <a:pt x="207" y="165"/>
                  <a:pt x="207" y="139"/>
                </a:cubicBezTo>
                <a:lnTo>
                  <a:pt x="207" y="136"/>
                </a:lnTo>
                <a:lnTo>
                  <a:pt x="207" y="132"/>
                </a:lnTo>
                <a:lnTo>
                  <a:pt x="207" y="132"/>
                </a:lnTo>
                <a:lnTo>
                  <a:pt x="208" y="139"/>
                </a:lnTo>
                <a:lnTo>
                  <a:pt x="208" y="137"/>
                </a:lnTo>
                <a:lnTo>
                  <a:pt x="301" y="137"/>
                </a:lnTo>
                <a:lnTo>
                  <a:pt x="301" y="139"/>
                </a:lnTo>
                <a:lnTo>
                  <a:pt x="300" y="142"/>
                </a:lnTo>
                <a:lnTo>
                  <a:pt x="299" y="146"/>
                </a:lnTo>
                <a:lnTo>
                  <a:pt x="299" y="147"/>
                </a:lnTo>
                <a:cubicBezTo>
                  <a:pt x="295" y="171"/>
                  <a:pt x="272" y="189"/>
                  <a:pt x="248" y="187"/>
                </a:cubicBezTo>
                <a:cubicBezTo>
                  <a:pt x="223" y="185"/>
                  <a:pt x="203" y="164"/>
                  <a:pt x="203" y="139"/>
                </a:cubicBezTo>
                <a:lnTo>
                  <a:pt x="203" y="137"/>
                </a:lnTo>
                <a:cubicBezTo>
                  <a:pt x="203" y="135"/>
                  <a:pt x="204" y="132"/>
                  <a:pt x="204" y="130"/>
                </a:cubicBezTo>
                <a:lnTo>
                  <a:pt x="205" y="127"/>
                </a:lnTo>
                <a:cubicBezTo>
                  <a:pt x="208" y="103"/>
                  <a:pt x="229" y="86"/>
                  <a:pt x="252" y="86"/>
                </a:cubicBezTo>
                <a:lnTo>
                  <a:pt x="253" y="86"/>
                </a:lnTo>
                <a:cubicBezTo>
                  <a:pt x="277" y="86"/>
                  <a:pt x="298" y="104"/>
                  <a:pt x="301" y="129"/>
                </a:cubicBezTo>
                <a:lnTo>
                  <a:pt x="301" y="133"/>
                </a:lnTo>
                <a:lnTo>
                  <a:pt x="301" y="145"/>
                </a:lnTo>
                <a:lnTo>
                  <a:pt x="301" y="151"/>
                </a:lnTo>
                <a:lnTo>
                  <a:pt x="301" y="153"/>
                </a:lnTo>
                <a:cubicBezTo>
                  <a:pt x="301" y="180"/>
                  <a:pt x="280" y="201"/>
                  <a:pt x="253" y="201"/>
                </a:cubicBezTo>
                <a:cubicBezTo>
                  <a:pt x="227" y="201"/>
                  <a:pt x="205" y="180"/>
                  <a:pt x="205" y="153"/>
                </a:cubicBezTo>
                <a:lnTo>
                  <a:pt x="205" y="151"/>
                </a:lnTo>
                <a:lnTo>
                  <a:pt x="205" y="145"/>
                </a:lnTo>
                <a:lnTo>
                  <a:pt x="205" y="138"/>
                </a:lnTo>
                <a:lnTo>
                  <a:pt x="206" y="129"/>
                </a:lnTo>
                <a:cubicBezTo>
                  <a:pt x="209" y="104"/>
                  <a:pt x="230" y="86"/>
                  <a:pt x="254" y="86"/>
                </a:cubicBezTo>
                <a:lnTo>
                  <a:pt x="254" y="86"/>
                </a:lnTo>
                <a:cubicBezTo>
                  <a:pt x="275" y="86"/>
                  <a:pt x="293" y="100"/>
                  <a:pt x="300" y="119"/>
                </a:cubicBezTo>
                <a:lnTo>
                  <a:pt x="301" y="121"/>
                </a:lnTo>
                <a:cubicBezTo>
                  <a:pt x="302" y="126"/>
                  <a:pt x="303" y="131"/>
                  <a:pt x="303" y="136"/>
                </a:cubicBezTo>
                <a:lnTo>
                  <a:pt x="303" y="138"/>
                </a:lnTo>
                <a:lnTo>
                  <a:pt x="289" y="105"/>
                </a:lnTo>
                <a:lnTo>
                  <a:pt x="289" y="105"/>
                </a:lnTo>
                <a:lnTo>
                  <a:pt x="207" y="139"/>
                </a:lnTo>
                <a:lnTo>
                  <a:pt x="207" y="137"/>
                </a:lnTo>
                <a:cubicBezTo>
                  <a:pt x="207" y="134"/>
                  <a:pt x="208" y="132"/>
                  <a:pt x="208" y="129"/>
                </a:cubicBezTo>
                <a:lnTo>
                  <a:pt x="209" y="126"/>
                </a:lnTo>
                <a:lnTo>
                  <a:pt x="208" y="134"/>
                </a:lnTo>
                <a:lnTo>
                  <a:pt x="208" y="130"/>
                </a:lnTo>
                <a:lnTo>
                  <a:pt x="208" y="129"/>
                </a:lnTo>
                <a:lnTo>
                  <a:pt x="304" y="133"/>
                </a:lnTo>
                <a:lnTo>
                  <a:pt x="303" y="139"/>
                </a:lnTo>
                <a:lnTo>
                  <a:pt x="303" y="147"/>
                </a:lnTo>
                <a:lnTo>
                  <a:pt x="303" y="151"/>
                </a:lnTo>
                <a:lnTo>
                  <a:pt x="303" y="158"/>
                </a:lnTo>
                <a:lnTo>
                  <a:pt x="303" y="161"/>
                </a:lnTo>
                <a:lnTo>
                  <a:pt x="303" y="163"/>
                </a:lnTo>
                <a:cubicBezTo>
                  <a:pt x="303" y="189"/>
                  <a:pt x="281" y="211"/>
                  <a:pt x="255" y="211"/>
                </a:cubicBezTo>
                <a:cubicBezTo>
                  <a:pt x="228" y="211"/>
                  <a:pt x="207" y="189"/>
                  <a:pt x="207" y="163"/>
                </a:cubicBezTo>
                <a:lnTo>
                  <a:pt x="207" y="159"/>
                </a:lnTo>
                <a:lnTo>
                  <a:pt x="207" y="153"/>
                </a:lnTo>
                <a:cubicBezTo>
                  <a:pt x="207" y="151"/>
                  <a:pt x="207" y="149"/>
                  <a:pt x="207" y="147"/>
                </a:cubicBezTo>
                <a:lnTo>
                  <a:pt x="208" y="143"/>
                </a:lnTo>
                <a:lnTo>
                  <a:pt x="207" y="150"/>
                </a:lnTo>
                <a:lnTo>
                  <a:pt x="207" y="148"/>
                </a:lnTo>
                <a:cubicBezTo>
                  <a:pt x="207" y="122"/>
                  <a:pt x="229" y="100"/>
                  <a:pt x="255" y="100"/>
                </a:cubicBezTo>
                <a:cubicBezTo>
                  <a:pt x="282" y="100"/>
                  <a:pt x="303" y="122"/>
                  <a:pt x="303" y="148"/>
                </a:cubicBezTo>
                <a:lnTo>
                  <a:pt x="303" y="153"/>
                </a:lnTo>
                <a:lnTo>
                  <a:pt x="303" y="158"/>
                </a:lnTo>
                <a:lnTo>
                  <a:pt x="255" y="110"/>
                </a:lnTo>
                <a:lnTo>
                  <a:pt x="256" y="110"/>
                </a:lnTo>
                <a:cubicBezTo>
                  <a:pt x="283" y="110"/>
                  <a:pt x="304" y="131"/>
                  <a:pt x="304" y="158"/>
                </a:cubicBezTo>
                <a:lnTo>
                  <a:pt x="304" y="160"/>
                </a:lnTo>
                <a:lnTo>
                  <a:pt x="305" y="159"/>
                </a:lnTo>
                <a:lnTo>
                  <a:pt x="305" y="160"/>
                </a:lnTo>
                <a:lnTo>
                  <a:pt x="209" y="167"/>
                </a:lnTo>
                <a:lnTo>
                  <a:pt x="209" y="163"/>
                </a:lnTo>
                <a:lnTo>
                  <a:pt x="209" y="156"/>
                </a:lnTo>
                <a:lnTo>
                  <a:pt x="209" y="148"/>
                </a:lnTo>
                <a:lnTo>
                  <a:pt x="209" y="144"/>
                </a:lnTo>
                <a:cubicBezTo>
                  <a:pt x="209" y="120"/>
                  <a:pt x="228" y="99"/>
                  <a:pt x="252" y="96"/>
                </a:cubicBezTo>
                <a:cubicBezTo>
                  <a:pt x="276" y="93"/>
                  <a:pt x="298" y="109"/>
                  <a:pt x="304" y="132"/>
                </a:cubicBezTo>
                <a:lnTo>
                  <a:pt x="305" y="134"/>
                </a:lnTo>
                <a:lnTo>
                  <a:pt x="307" y="147"/>
                </a:lnTo>
                <a:lnTo>
                  <a:pt x="307" y="159"/>
                </a:lnTo>
                <a:lnTo>
                  <a:pt x="306" y="170"/>
                </a:lnTo>
                <a:lnTo>
                  <a:pt x="306" y="174"/>
                </a:lnTo>
                <a:lnTo>
                  <a:pt x="306" y="177"/>
                </a:lnTo>
                <a:cubicBezTo>
                  <a:pt x="306" y="203"/>
                  <a:pt x="285" y="225"/>
                  <a:pt x="258" y="225"/>
                </a:cubicBezTo>
                <a:cubicBezTo>
                  <a:pt x="232" y="225"/>
                  <a:pt x="210" y="203"/>
                  <a:pt x="210" y="177"/>
                </a:cubicBezTo>
                <a:lnTo>
                  <a:pt x="210" y="172"/>
                </a:lnTo>
                <a:lnTo>
                  <a:pt x="211" y="160"/>
                </a:lnTo>
                <a:lnTo>
                  <a:pt x="212" y="151"/>
                </a:lnTo>
                <a:lnTo>
                  <a:pt x="211" y="148"/>
                </a:lnTo>
                <a:cubicBezTo>
                  <a:pt x="211" y="122"/>
                  <a:pt x="233" y="100"/>
                  <a:pt x="259" y="100"/>
                </a:cubicBezTo>
                <a:cubicBezTo>
                  <a:pt x="286" y="100"/>
                  <a:pt x="307" y="122"/>
                  <a:pt x="307" y="148"/>
                </a:cubicBezTo>
                <a:lnTo>
                  <a:pt x="307" y="150"/>
                </a:lnTo>
                <a:lnTo>
                  <a:pt x="307" y="156"/>
                </a:lnTo>
                <a:lnTo>
                  <a:pt x="307" y="163"/>
                </a:lnTo>
                <a:lnTo>
                  <a:pt x="307" y="167"/>
                </a:lnTo>
                <a:cubicBezTo>
                  <a:pt x="307" y="194"/>
                  <a:pt x="286" y="215"/>
                  <a:pt x="259" y="215"/>
                </a:cubicBezTo>
                <a:lnTo>
                  <a:pt x="259" y="215"/>
                </a:lnTo>
                <a:cubicBezTo>
                  <a:pt x="244" y="215"/>
                  <a:pt x="230" y="209"/>
                  <a:pt x="221" y="197"/>
                </a:cubicBezTo>
                <a:cubicBezTo>
                  <a:pt x="212" y="185"/>
                  <a:pt x="209" y="170"/>
                  <a:pt x="212" y="156"/>
                </a:cubicBezTo>
                <a:lnTo>
                  <a:pt x="213" y="154"/>
                </a:lnTo>
                <a:lnTo>
                  <a:pt x="213" y="154"/>
                </a:lnTo>
                <a:cubicBezTo>
                  <a:pt x="218" y="128"/>
                  <a:pt x="242" y="112"/>
                  <a:pt x="267" y="116"/>
                </a:cubicBezTo>
                <a:cubicBezTo>
                  <a:pt x="293" y="119"/>
                  <a:pt x="311" y="143"/>
                  <a:pt x="308" y="168"/>
                </a:cubicBezTo>
                <a:lnTo>
                  <a:pt x="307" y="173"/>
                </a:lnTo>
                <a:lnTo>
                  <a:pt x="307" y="160"/>
                </a:lnTo>
                <a:lnTo>
                  <a:pt x="307" y="163"/>
                </a:lnTo>
                <a:cubicBezTo>
                  <a:pt x="308" y="165"/>
                  <a:pt x="308" y="168"/>
                  <a:pt x="308" y="170"/>
                </a:cubicBezTo>
                <a:lnTo>
                  <a:pt x="308" y="172"/>
                </a:lnTo>
                <a:lnTo>
                  <a:pt x="215" y="155"/>
                </a:lnTo>
                <a:lnTo>
                  <a:pt x="216" y="152"/>
                </a:lnTo>
                <a:lnTo>
                  <a:pt x="214" y="161"/>
                </a:lnTo>
                <a:lnTo>
                  <a:pt x="214" y="158"/>
                </a:lnTo>
                <a:cubicBezTo>
                  <a:pt x="218" y="138"/>
                  <a:pt x="235" y="123"/>
                  <a:pt x="255" y="120"/>
                </a:cubicBezTo>
                <a:cubicBezTo>
                  <a:pt x="275" y="117"/>
                  <a:pt x="295" y="128"/>
                  <a:pt x="304" y="146"/>
                </a:cubicBezTo>
                <a:lnTo>
                  <a:pt x="305" y="148"/>
                </a:lnTo>
                <a:cubicBezTo>
                  <a:pt x="306" y="150"/>
                  <a:pt x="307" y="152"/>
                  <a:pt x="308" y="154"/>
                </a:cubicBezTo>
                <a:lnTo>
                  <a:pt x="309" y="157"/>
                </a:lnTo>
                <a:lnTo>
                  <a:pt x="281" y="128"/>
                </a:lnTo>
                <a:lnTo>
                  <a:pt x="284" y="129"/>
                </a:lnTo>
                <a:lnTo>
                  <a:pt x="248" y="129"/>
                </a:lnTo>
                <a:lnTo>
                  <a:pt x="251" y="128"/>
                </a:lnTo>
                <a:lnTo>
                  <a:pt x="220" y="172"/>
                </a:lnTo>
                <a:lnTo>
                  <a:pt x="220" y="166"/>
                </a:lnTo>
                <a:lnTo>
                  <a:pt x="221" y="174"/>
                </a:lnTo>
                <a:lnTo>
                  <a:pt x="221" y="171"/>
                </a:lnTo>
                <a:cubicBezTo>
                  <a:pt x="220" y="169"/>
                  <a:pt x="220" y="166"/>
                  <a:pt x="220" y="163"/>
                </a:cubicBezTo>
                <a:lnTo>
                  <a:pt x="220" y="163"/>
                </a:lnTo>
                <a:cubicBezTo>
                  <a:pt x="220" y="136"/>
                  <a:pt x="241" y="115"/>
                  <a:pt x="268" y="115"/>
                </a:cubicBezTo>
                <a:cubicBezTo>
                  <a:pt x="294" y="115"/>
                  <a:pt x="316" y="136"/>
                  <a:pt x="316" y="163"/>
                </a:cubicBezTo>
                <a:lnTo>
                  <a:pt x="316" y="166"/>
                </a:lnTo>
                <a:lnTo>
                  <a:pt x="316" y="172"/>
                </a:lnTo>
                <a:lnTo>
                  <a:pt x="316" y="179"/>
                </a:lnTo>
                <a:lnTo>
                  <a:pt x="316" y="182"/>
                </a:lnTo>
                <a:cubicBezTo>
                  <a:pt x="316" y="208"/>
                  <a:pt x="294" y="230"/>
                  <a:pt x="268" y="230"/>
                </a:cubicBezTo>
                <a:cubicBezTo>
                  <a:pt x="241" y="230"/>
                  <a:pt x="220" y="208"/>
                  <a:pt x="220" y="182"/>
                </a:cubicBezTo>
                <a:lnTo>
                  <a:pt x="220" y="180"/>
                </a:lnTo>
                <a:lnTo>
                  <a:pt x="220" y="176"/>
                </a:lnTo>
                <a:lnTo>
                  <a:pt x="221" y="165"/>
                </a:lnTo>
                <a:lnTo>
                  <a:pt x="222" y="154"/>
                </a:lnTo>
                <a:lnTo>
                  <a:pt x="221" y="160"/>
                </a:lnTo>
                <a:lnTo>
                  <a:pt x="221" y="158"/>
                </a:lnTo>
                <a:cubicBezTo>
                  <a:pt x="221" y="131"/>
                  <a:pt x="243" y="110"/>
                  <a:pt x="269" y="110"/>
                </a:cubicBezTo>
                <a:lnTo>
                  <a:pt x="270" y="110"/>
                </a:lnTo>
                <a:cubicBezTo>
                  <a:pt x="294" y="110"/>
                  <a:pt x="315" y="128"/>
                  <a:pt x="318" y="153"/>
                </a:cubicBezTo>
                <a:lnTo>
                  <a:pt x="318" y="157"/>
                </a:lnTo>
                <a:lnTo>
                  <a:pt x="318" y="170"/>
                </a:lnTo>
                <a:lnTo>
                  <a:pt x="318" y="178"/>
                </a:lnTo>
                <a:lnTo>
                  <a:pt x="318" y="182"/>
                </a:lnTo>
                <a:cubicBezTo>
                  <a:pt x="318" y="208"/>
                  <a:pt x="297" y="230"/>
                  <a:pt x="270" y="230"/>
                </a:cubicBezTo>
                <a:cubicBezTo>
                  <a:pt x="244" y="230"/>
                  <a:pt x="222" y="208"/>
                  <a:pt x="222" y="182"/>
                </a:cubicBezTo>
                <a:lnTo>
                  <a:pt x="222" y="180"/>
                </a:lnTo>
                <a:lnTo>
                  <a:pt x="222" y="176"/>
                </a:lnTo>
                <a:lnTo>
                  <a:pt x="222" y="171"/>
                </a:lnTo>
                <a:lnTo>
                  <a:pt x="222" y="167"/>
                </a:lnTo>
                <a:lnTo>
                  <a:pt x="318" y="177"/>
                </a:lnTo>
                <a:lnTo>
                  <a:pt x="317" y="182"/>
                </a:lnTo>
                <a:lnTo>
                  <a:pt x="317" y="172"/>
                </a:lnTo>
                <a:lnTo>
                  <a:pt x="317" y="177"/>
                </a:lnTo>
                <a:lnTo>
                  <a:pt x="318" y="177"/>
                </a:lnTo>
                <a:lnTo>
                  <a:pt x="318" y="186"/>
                </a:lnTo>
                <a:lnTo>
                  <a:pt x="319" y="190"/>
                </a:lnTo>
                <a:lnTo>
                  <a:pt x="319" y="196"/>
                </a:lnTo>
                <a:cubicBezTo>
                  <a:pt x="319" y="222"/>
                  <a:pt x="297" y="244"/>
                  <a:pt x="271" y="244"/>
                </a:cubicBezTo>
                <a:cubicBezTo>
                  <a:pt x="244" y="244"/>
                  <a:pt x="223" y="222"/>
                  <a:pt x="223" y="196"/>
                </a:cubicBezTo>
                <a:lnTo>
                  <a:pt x="223" y="190"/>
                </a:lnTo>
                <a:lnTo>
                  <a:pt x="223" y="179"/>
                </a:lnTo>
                <a:lnTo>
                  <a:pt x="223" y="169"/>
                </a:lnTo>
                <a:lnTo>
                  <a:pt x="223" y="163"/>
                </a:lnTo>
                <a:cubicBezTo>
                  <a:pt x="223" y="136"/>
                  <a:pt x="244" y="115"/>
                  <a:pt x="271" y="115"/>
                </a:cubicBezTo>
                <a:cubicBezTo>
                  <a:pt x="297" y="115"/>
                  <a:pt x="319" y="136"/>
                  <a:pt x="319" y="163"/>
                </a:cubicBezTo>
                <a:lnTo>
                  <a:pt x="319" y="165"/>
                </a:lnTo>
                <a:lnTo>
                  <a:pt x="319" y="167"/>
                </a:lnTo>
                <a:lnTo>
                  <a:pt x="320" y="175"/>
                </a:lnTo>
                <a:lnTo>
                  <a:pt x="320" y="182"/>
                </a:lnTo>
                <a:cubicBezTo>
                  <a:pt x="320" y="208"/>
                  <a:pt x="298" y="230"/>
                  <a:pt x="272" y="230"/>
                </a:cubicBezTo>
                <a:cubicBezTo>
                  <a:pt x="245" y="230"/>
                  <a:pt x="224" y="208"/>
                  <a:pt x="224" y="182"/>
                </a:cubicBezTo>
                <a:lnTo>
                  <a:pt x="224" y="180"/>
                </a:lnTo>
                <a:lnTo>
                  <a:pt x="224" y="176"/>
                </a:lnTo>
                <a:lnTo>
                  <a:pt x="224" y="167"/>
                </a:lnTo>
                <a:lnTo>
                  <a:pt x="225" y="157"/>
                </a:lnTo>
                <a:lnTo>
                  <a:pt x="224" y="158"/>
                </a:lnTo>
                <a:lnTo>
                  <a:pt x="224" y="158"/>
                </a:lnTo>
                <a:cubicBezTo>
                  <a:pt x="224" y="133"/>
                  <a:pt x="244" y="112"/>
                  <a:pt x="269" y="110"/>
                </a:cubicBezTo>
                <a:cubicBezTo>
                  <a:pt x="294" y="108"/>
                  <a:pt x="316" y="126"/>
                  <a:pt x="320" y="151"/>
                </a:cubicBezTo>
                <a:lnTo>
                  <a:pt x="320" y="155"/>
                </a:lnTo>
                <a:cubicBezTo>
                  <a:pt x="321" y="157"/>
                  <a:pt x="321" y="159"/>
                  <a:pt x="321" y="161"/>
                </a:cubicBezTo>
                <a:lnTo>
                  <a:pt x="321" y="167"/>
                </a:lnTo>
                <a:lnTo>
                  <a:pt x="321" y="173"/>
                </a:lnTo>
                <a:lnTo>
                  <a:pt x="321" y="177"/>
                </a:lnTo>
                <a:cubicBezTo>
                  <a:pt x="321" y="203"/>
                  <a:pt x="299" y="225"/>
                  <a:pt x="273" y="225"/>
                </a:cubicBezTo>
                <a:cubicBezTo>
                  <a:pt x="246" y="225"/>
                  <a:pt x="225" y="203"/>
                  <a:pt x="225" y="177"/>
                </a:cubicBezTo>
                <a:lnTo>
                  <a:pt x="225" y="176"/>
                </a:lnTo>
                <a:lnTo>
                  <a:pt x="225" y="172"/>
                </a:lnTo>
                <a:lnTo>
                  <a:pt x="225" y="167"/>
                </a:lnTo>
                <a:lnTo>
                  <a:pt x="226" y="157"/>
                </a:lnTo>
                <a:cubicBezTo>
                  <a:pt x="229" y="133"/>
                  <a:pt x="249" y="115"/>
                  <a:pt x="272" y="115"/>
                </a:cubicBezTo>
                <a:cubicBezTo>
                  <a:pt x="296" y="114"/>
                  <a:pt x="317" y="132"/>
                  <a:pt x="321" y="155"/>
                </a:cubicBezTo>
                <a:lnTo>
                  <a:pt x="321" y="158"/>
                </a:lnTo>
                <a:cubicBezTo>
                  <a:pt x="322" y="161"/>
                  <a:pt x="322" y="163"/>
                  <a:pt x="322" y="166"/>
                </a:cubicBezTo>
                <a:lnTo>
                  <a:pt x="322" y="172"/>
                </a:lnTo>
                <a:lnTo>
                  <a:pt x="322" y="179"/>
                </a:lnTo>
                <a:lnTo>
                  <a:pt x="322" y="188"/>
                </a:lnTo>
                <a:lnTo>
                  <a:pt x="322" y="197"/>
                </a:lnTo>
                <a:lnTo>
                  <a:pt x="322" y="201"/>
                </a:lnTo>
                <a:cubicBezTo>
                  <a:pt x="322" y="227"/>
                  <a:pt x="300" y="249"/>
                  <a:pt x="274" y="249"/>
                </a:cubicBezTo>
                <a:cubicBezTo>
                  <a:pt x="247" y="249"/>
                  <a:pt x="226" y="227"/>
                  <a:pt x="226" y="201"/>
                </a:cubicBezTo>
                <a:lnTo>
                  <a:pt x="226" y="198"/>
                </a:lnTo>
                <a:lnTo>
                  <a:pt x="226" y="191"/>
                </a:lnTo>
                <a:lnTo>
                  <a:pt x="226" y="183"/>
                </a:lnTo>
                <a:lnTo>
                  <a:pt x="226" y="177"/>
                </a:lnTo>
                <a:cubicBezTo>
                  <a:pt x="226" y="173"/>
                  <a:pt x="226" y="170"/>
                  <a:pt x="227" y="167"/>
                </a:cubicBezTo>
                <a:lnTo>
                  <a:pt x="228" y="162"/>
                </a:lnTo>
                <a:lnTo>
                  <a:pt x="227" y="172"/>
                </a:lnTo>
                <a:lnTo>
                  <a:pt x="227" y="166"/>
                </a:lnTo>
                <a:lnTo>
                  <a:pt x="228" y="174"/>
                </a:lnTo>
                <a:lnTo>
                  <a:pt x="227" y="171"/>
                </a:lnTo>
                <a:cubicBezTo>
                  <a:pt x="227" y="169"/>
                  <a:pt x="226" y="166"/>
                  <a:pt x="226" y="163"/>
                </a:cubicBezTo>
                <a:lnTo>
                  <a:pt x="226" y="163"/>
                </a:lnTo>
                <a:cubicBezTo>
                  <a:pt x="226" y="136"/>
                  <a:pt x="248" y="115"/>
                  <a:pt x="274" y="115"/>
                </a:cubicBezTo>
                <a:cubicBezTo>
                  <a:pt x="301" y="115"/>
                  <a:pt x="322" y="136"/>
                  <a:pt x="322" y="163"/>
                </a:cubicBezTo>
                <a:lnTo>
                  <a:pt x="322" y="166"/>
                </a:lnTo>
                <a:lnTo>
                  <a:pt x="323" y="166"/>
                </a:lnTo>
                <a:lnTo>
                  <a:pt x="323" y="182"/>
                </a:lnTo>
                <a:lnTo>
                  <a:pt x="323" y="189"/>
                </a:lnTo>
                <a:lnTo>
                  <a:pt x="323" y="191"/>
                </a:lnTo>
                <a:cubicBezTo>
                  <a:pt x="323" y="218"/>
                  <a:pt x="301" y="239"/>
                  <a:pt x="275" y="239"/>
                </a:cubicBezTo>
                <a:cubicBezTo>
                  <a:pt x="248" y="239"/>
                  <a:pt x="227" y="218"/>
                  <a:pt x="227" y="191"/>
                </a:cubicBezTo>
                <a:lnTo>
                  <a:pt x="227" y="187"/>
                </a:lnTo>
                <a:lnTo>
                  <a:pt x="227" y="180"/>
                </a:lnTo>
                <a:lnTo>
                  <a:pt x="227" y="178"/>
                </a:lnTo>
                <a:lnTo>
                  <a:pt x="226" y="172"/>
                </a:lnTo>
                <a:cubicBezTo>
                  <a:pt x="226" y="146"/>
                  <a:pt x="248" y="124"/>
                  <a:pt x="274" y="124"/>
                </a:cubicBezTo>
                <a:cubicBezTo>
                  <a:pt x="301" y="124"/>
                  <a:pt x="322" y="146"/>
                  <a:pt x="322" y="172"/>
                </a:cubicBezTo>
                <a:lnTo>
                  <a:pt x="322" y="179"/>
                </a:lnTo>
                <a:lnTo>
                  <a:pt x="323" y="189"/>
                </a:lnTo>
                <a:lnTo>
                  <a:pt x="323" y="201"/>
                </a:lnTo>
                <a:lnTo>
                  <a:pt x="323" y="210"/>
                </a:lnTo>
                <a:cubicBezTo>
                  <a:pt x="323" y="237"/>
                  <a:pt x="302" y="258"/>
                  <a:pt x="275" y="258"/>
                </a:cubicBezTo>
                <a:cubicBezTo>
                  <a:pt x="249" y="258"/>
                  <a:pt x="227" y="237"/>
                  <a:pt x="227" y="210"/>
                </a:cubicBezTo>
                <a:lnTo>
                  <a:pt x="227" y="209"/>
                </a:lnTo>
                <a:lnTo>
                  <a:pt x="227" y="204"/>
                </a:lnTo>
                <a:lnTo>
                  <a:pt x="227" y="197"/>
                </a:lnTo>
                <a:lnTo>
                  <a:pt x="227" y="191"/>
                </a:lnTo>
                <a:lnTo>
                  <a:pt x="227" y="182"/>
                </a:lnTo>
                <a:cubicBezTo>
                  <a:pt x="227" y="155"/>
                  <a:pt x="249" y="134"/>
                  <a:pt x="275" y="134"/>
                </a:cubicBezTo>
                <a:lnTo>
                  <a:pt x="276" y="134"/>
                </a:lnTo>
                <a:cubicBezTo>
                  <a:pt x="302" y="134"/>
                  <a:pt x="324" y="155"/>
                  <a:pt x="324" y="182"/>
                </a:cubicBezTo>
                <a:lnTo>
                  <a:pt x="324" y="187"/>
                </a:lnTo>
                <a:lnTo>
                  <a:pt x="323" y="198"/>
                </a:lnTo>
                <a:lnTo>
                  <a:pt x="323" y="202"/>
                </a:lnTo>
                <a:cubicBezTo>
                  <a:pt x="323" y="204"/>
                  <a:pt x="323" y="207"/>
                  <a:pt x="323" y="209"/>
                </a:cubicBezTo>
                <a:lnTo>
                  <a:pt x="322" y="212"/>
                </a:lnTo>
                <a:cubicBezTo>
                  <a:pt x="319" y="237"/>
                  <a:pt x="297" y="255"/>
                  <a:pt x="272" y="253"/>
                </a:cubicBezTo>
                <a:cubicBezTo>
                  <a:pt x="246" y="252"/>
                  <a:pt x="227" y="231"/>
                  <a:pt x="227" y="205"/>
                </a:cubicBezTo>
                <a:lnTo>
                  <a:pt x="227" y="203"/>
                </a:lnTo>
                <a:lnTo>
                  <a:pt x="227" y="196"/>
                </a:lnTo>
                <a:lnTo>
                  <a:pt x="227" y="189"/>
                </a:lnTo>
                <a:lnTo>
                  <a:pt x="227" y="186"/>
                </a:lnTo>
                <a:cubicBezTo>
                  <a:pt x="227" y="160"/>
                  <a:pt x="248" y="138"/>
                  <a:pt x="275" y="138"/>
                </a:cubicBezTo>
                <a:cubicBezTo>
                  <a:pt x="301" y="138"/>
                  <a:pt x="323" y="160"/>
                  <a:pt x="323" y="186"/>
                </a:cubicBezTo>
                <a:lnTo>
                  <a:pt x="323" y="189"/>
                </a:lnTo>
                <a:lnTo>
                  <a:pt x="323" y="195"/>
                </a:lnTo>
                <a:lnTo>
                  <a:pt x="322" y="205"/>
                </a:lnTo>
                <a:lnTo>
                  <a:pt x="322" y="205"/>
                </a:lnTo>
                <a:lnTo>
                  <a:pt x="253" y="163"/>
                </a:lnTo>
                <a:lnTo>
                  <a:pt x="254" y="162"/>
                </a:lnTo>
                <a:lnTo>
                  <a:pt x="229" y="193"/>
                </a:lnTo>
                <a:lnTo>
                  <a:pt x="230" y="189"/>
                </a:lnTo>
                <a:lnTo>
                  <a:pt x="228" y="201"/>
                </a:lnTo>
                <a:lnTo>
                  <a:pt x="228" y="196"/>
                </a:lnTo>
                <a:lnTo>
                  <a:pt x="228" y="194"/>
                </a:lnTo>
                <a:lnTo>
                  <a:pt x="228" y="189"/>
                </a:lnTo>
                <a:lnTo>
                  <a:pt x="227" y="182"/>
                </a:lnTo>
                <a:cubicBezTo>
                  <a:pt x="227" y="155"/>
                  <a:pt x="249" y="134"/>
                  <a:pt x="275" y="134"/>
                </a:cubicBezTo>
                <a:cubicBezTo>
                  <a:pt x="302" y="134"/>
                  <a:pt x="323" y="155"/>
                  <a:pt x="323" y="182"/>
                </a:cubicBezTo>
                <a:lnTo>
                  <a:pt x="323" y="184"/>
                </a:lnTo>
                <a:lnTo>
                  <a:pt x="324" y="186"/>
                </a:lnTo>
                <a:lnTo>
                  <a:pt x="324" y="193"/>
                </a:lnTo>
                <a:lnTo>
                  <a:pt x="324" y="201"/>
                </a:lnTo>
                <a:lnTo>
                  <a:pt x="276" y="153"/>
                </a:lnTo>
                <a:lnTo>
                  <a:pt x="277" y="153"/>
                </a:lnTo>
                <a:lnTo>
                  <a:pt x="230" y="193"/>
                </a:lnTo>
                <a:lnTo>
                  <a:pt x="231" y="190"/>
                </a:lnTo>
                <a:lnTo>
                  <a:pt x="230" y="198"/>
                </a:lnTo>
                <a:lnTo>
                  <a:pt x="230" y="196"/>
                </a:lnTo>
                <a:lnTo>
                  <a:pt x="325" y="203"/>
                </a:lnTo>
                <a:lnTo>
                  <a:pt x="325" y="206"/>
                </a:lnTo>
                <a:lnTo>
                  <a:pt x="325" y="199"/>
                </a:lnTo>
                <a:lnTo>
                  <a:pt x="325" y="201"/>
                </a:lnTo>
                <a:cubicBezTo>
                  <a:pt x="325" y="221"/>
                  <a:pt x="314" y="238"/>
                  <a:pt x="296" y="246"/>
                </a:cubicBezTo>
                <a:cubicBezTo>
                  <a:pt x="278" y="253"/>
                  <a:pt x="257" y="249"/>
                  <a:pt x="244" y="235"/>
                </a:cubicBezTo>
                <a:lnTo>
                  <a:pt x="243" y="235"/>
                </a:lnTo>
                <a:cubicBezTo>
                  <a:pt x="235" y="227"/>
                  <a:pt x="231" y="218"/>
                  <a:pt x="229" y="207"/>
                </a:cubicBezTo>
                <a:lnTo>
                  <a:pt x="229" y="203"/>
                </a:lnTo>
                <a:lnTo>
                  <a:pt x="228" y="193"/>
                </a:lnTo>
                <a:lnTo>
                  <a:pt x="228" y="192"/>
                </a:lnTo>
                <a:cubicBezTo>
                  <a:pt x="227" y="189"/>
                  <a:pt x="227" y="187"/>
                  <a:pt x="227" y="184"/>
                </a:cubicBezTo>
                <a:lnTo>
                  <a:pt x="227" y="182"/>
                </a:lnTo>
                <a:cubicBezTo>
                  <a:pt x="227" y="155"/>
                  <a:pt x="248" y="134"/>
                  <a:pt x="275" y="134"/>
                </a:cubicBezTo>
                <a:cubicBezTo>
                  <a:pt x="301" y="134"/>
                  <a:pt x="323" y="155"/>
                  <a:pt x="323" y="182"/>
                </a:cubicBezTo>
                <a:lnTo>
                  <a:pt x="323" y="185"/>
                </a:lnTo>
                <a:lnTo>
                  <a:pt x="323" y="189"/>
                </a:lnTo>
                <a:lnTo>
                  <a:pt x="324" y="197"/>
                </a:lnTo>
                <a:lnTo>
                  <a:pt x="324" y="205"/>
                </a:lnTo>
                <a:lnTo>
                  <a:pt x="324" y="210"/>
                </a:lnTo>
                <a:lnTo>
                  <a:pt x="276" y="162"/>
                </a:lnTo>
                <a:lnTo>
                  <a:pt x="277" y="162"/>
                </a:lnTo>
                <a:lnTo>
                  <a:pt x="230" y="201"/>
                </a:lnTo>
                <a:lnTo>
                  <a:pt x="231" y="196"/>
                </a:lnTo>
                <a:lnTo>
                  <a:pt x="230" y="205"/>
                </a:lnTo>
                <a:lnTo>
                  <a:pt x="230" y="199"/>
                </a:lnTo>
                <a:lnTo>
                  <a:pt x="230" y="190"/>
                </a:lnTo>
                <a:lnTo>
                  <a:pt x="230" y="181"/>
                </a:lnTo>
                <a:lnTo>
                  <a:pt x="230" y="177"/>
                </a:lnTo>
                <a:cubicBezTo>
                  <a:pt x="230" y="150"/>
                  <a:pt x="251" y="129"/>
                  <a:pt x="278" y="129"/>
                </a:cubicBezTo>
                <a:cubicBezTo>
                  <a:pt x="304" y="129"/>
                  <a:pt x="326" y="150"/>
                  <a:pt x="326" y="177"/>
                </a:cubicBezTo>
                <a:lnTo>
                  <a:pt x="326" y="177"/>
                </a:lnTo>
                <a:lnTo>
                  <a:pt x="326" y="176"/>
                </a:lnTo>
                <a:lnTo>
                  <a:pt x="326" y="191"/>
                </a:lnTo>
                <a:lnTo>
                  <a:pt x="326" y="204"/>
                </a:lnTo>
                <a:lnTo>
                  <a:pt x="324" y="216"/>
                </a:lnTo>
                <a:lnTo>
                  <a:pt x="325" y="207"/>
                </a:lnTo>
                <a:lnTo>
                  <a:pt x="325" y="210"/>
                </a:lnTo>
                <a:lnTo>
                  <a:pt x="234" y="189"/>
                </a:lnTo>
                <a:lnTo>
                  <a:pt x="235" y="188"/>
                </a:lnTo>
                <a:lnTo>
                  <a:pt x="231" y="198"/>
                </a:lnTo>
                <a:lnTo>
                  <a:pt x="232" y="194"/>
                </a:lnTo>
                <a:lnTo>
                  <a:pt x="230" y="205"/>
                </a:lnTo>
                <a:lnTo>
                  <a:pt x="230" y="202"/>
                </a:lnTo>
                <a:lnTo>
                  <a:pt x="230" y="201"/>
                </a:lnTo>
                <a:cubicBezTo>
                  <a:pt x="230" y="174"/>
                  <a:pt x="252" y="153"/>
                  <a:pt x="278" y="153"/>
                </a:cubicBezTo>
                <a:cubicBezTo>
                  <a:pt x="305" y="153"/>
                  <a:pt x="326" y="174"/>
                  <a:pt x="326" y="201"/>
                </a:cubicBezTo>
                <a:lnTo>
                  <a:pt x="326" y="203"/>
                </a:lnTo>
                <a:lnTo>
                  <a:pt x="325" y="192"/>
                </a:lnTo>
                <a:lnTo>
                  <a:pt x="326" y="194"/>
                </a:lnTo>
                <a:lnTo>
                  <a:pt x="241" y="177"/>
                </a:lnTo>
                <a:lnTo>
                  <a:pt x="244" y="173"/>
                </a:lnTo>
                <a:lnTo>
                  <a:pt x="238" y="182"/>
                </a:lnTo>
                <a:lnTo>
                  <a:pt x="241" y="176"/>
                </a:lnTo>
                <a:lnTo>
                  <a:pt x="236" y="196"/>
                </a:lnTo>
                <a:lnTo>
                  <a:pt x="236" y="191"/>
                </a:lnTo>
                <a:lnTo>
                  <a:pt x="236" y="191"/>
                </a:lnTo>
                <a:cubicBezTo>
                  <a:pt x="235" y="178"/>
                  <a:pt x="239" y="164"/>
                  <a:pt x="248" y="154"/>
                </a:cubicBezTo>
                <a:cubicBezTo>
                  <a:pt x="257" y="144"/>
                  <a:pt x="270" y="138"/>
                  <a:pt x="284" y="138"/>
                </a:cubicBezTo>
                <a:lnTo>
                  <a:pt x="285" y="138"/>
                </a:lnTo>
                <a:lnTo>
                  <a:pt x="237" y="186"/>
                </a:lnTo>
                <a:lnTo>
                  <a:pt x="237" y="183"/>
                </a:lnTo>
                <a:lnTo>
                  <a:pt x="237" y="179"/>
                </a:lnTo>
                <a:lnTo>
                  <a:pt x="237" y="180"/>
                </a:lnTo>
                <a:lnTo>
                  <a:pt x="236" y="172"/>
                </a:lnTo>
                <a:cubicBezTo>
                  <a:pt x="236" y="149"/>
                  <a:pt x="254" y="129"/>
                  <a:pt x="277" y="125"/>
                </a:cubicBezTo>
                <a:cubicBezTo>
                  <a:pt x="300" y="121"/>
                  <a:pt x="323" y="135"/>
                  <a:pt x="330" y="157"/>
                </a:cubicBezTo>
                <a:lnTo>
                  <a:pt x="331" y="159"/>
                </a:lnTo>
                <a:cubicBezTo>
                  <a:pt x="332" y="164"/>
                  <a:pt x="333" y="169"/>
                  <a:pt x="333" y="174"/>
                </a:cubicBezTo>
                <a:lnTo>
                  <a:pt x="333" y="177"/>
                </a:lnTo>
                <a:cubicBezTo>
                  <a:pt x="333" y="203"/>
                  <a:pt x="311" y="225"/>
                  <a:pt x="285" y="225"/>
                </a:cubicBezTo>
                <a:lnTo>
                  <a:pt x="284" y="225"/>
                </a:lnTo>
                <a:lnTo>
                  <a:pt x="332" y="168"/>
                </a:lnTo>
                <a:lnTo>
                  <a:pt x="333" y="173"/>
                </a:lnTo>
                <a:lnTo>
                  <a:pt x="334" y="181"/>
                </a:lnTo>
                <a:lnTo>
                  <a:pt x="252" y="153"/>
                </a:lnTo>
                <a:lnTo>
                  <a:pt x="253" y="152"/>
                </a:lnTo>
                <a:lnTo>
                  <a:pt x="239" y="179"/>
                </a:lnTo>
                <a:lnTo>
                  <a:pt x="240" y="175"/>
                </a:lnTo>
                <a:lnTo>
                  <a:pt x="240" y="185"/>
                </a:lnTo>
                <a:lnTo>
                  <a:pt x="239" y="177"/>
                </a:lnTo>
                <a:lnTo>
                  <a:pt x="239" y="171"/>
                </a:lnTo>
                <a:cubicBezTo>
                  <a:pt x="237" y="146"/>
                  <a:pt x="254" y="124"/>
                  <a:pt x="279" y="120"/>
                </a:cubicBezTo>
                <a:cubicBezTo>
                  <a:pt x="303" y="116"/>
                  <a:pt x="327" y="132"/>
                  <a:pt x="333" y="156"/>
                </a:cubicBezTo>
                <a:lnTo>
                  <a:pt x="334" y="158"/>
                </a:lnTo>
                <a:cubicBezTo>
                  <a:pt x="334" y="162"/>
                  <a:pt x="335" y="166"/>
                  <a:pt x="335" y="169"/>
                </a:cubicBezTo>
                <a:lnTo>
                  <a:pt x="335" y="172"/>
                </a:lnTo>
                <a:lnTo>
                  <a:pt x="242" y="155"/>
                </a:lnTo>
                <a:lnTo>
                  <a:pt x="243" y="152"/>
                </a:lnTo>
                <a:lnTo>
                  <a:pt x="241" y="161"/>
                </a:lnTo>
                <a:lnTo>
                  <a:pt x="241" y="158"/>
                </a:lnTo>
                <a:cubicBezTo>
                  <a:pt x="246" y="136"/>
                  <a:pt x="265" y="120"/>
                  <a:pt x="288" y="119"/>
                </a:cubicBezTo>
                <a:cubicBezTo>
                  <a:pt x="311" y="119"/>
                  <a:pt x="330" y="135"/>
                  <a:pt x="335" y="157"/>
                </a:cubicBezTo>
                <a:lnTo>
                  <a:pt x="336" y="162"/>
                </a:lnTo>
                <a:lnTo>
                  <a:pt x="338" y="172"/>
                </a:lnTo>
                <a:cubicBezTo>
                  <a:pt x="339" y="186"/>
                  <a:pt x="335" y="199"/>
                  <a:pt x="326" y="209"/>
                </a:cubicBezTo>
                <a:cubicBezTo>
                  <a:pt x="316" y="219"/>
                  <a:pt x="304" y="225"/>
                  <a:pt x="290" y="225"/>
                </a:cubicBezTo>
                <a:lnTo>
                  <a:pt x="289" y="225"/>
                </a:lnTo>
                <a:cubicBezTo>
                  <a:pt x="263" y="225"/>
                  <a:pt x="241" y="203"/>
                  <a:pt x="241" y="177"/>
                </a:cubicBezTo>
                <a:lnTo>
                  <a:pt x="241" y="174"/>
                </a:lnTo>
                <a:lnTo>
                  <a:pt x="243" y="186"/>
                </a:lnTo>
                <a:lnTo>
                  <a:pt x="242" y="184"/>
                </a:lnTo>
                <a:lnTo>
                  <a:pt x="323" y="206"/>
                </a:lnTo>
                <a:lnTo>
                  <a:pt x="320" y="209"/>
                </a:lnTo>
                <a:lnTo>
                  <a:pt x="314" y="214"/>
                </a:lnTo>
                <a:cubicBezTo>
                  <a:pt x="300" y="226"/>
                  <a:pt x="280" y="228"/>
                  <a:pt x="263" y="220"/>
                </a:cubicBezTo>
                <a:cubicBezTo>
                  <a:pt x="247" y="212"/>
                  <a:pt x="236" y="195"/>
                  <a:pt x="236" y="177"/>
                </a:cubicBezTo>
                <a:lnTo>
                  <a:pt x="236" y="175"/>
                </a:lnTo>
                <a:cubicBezTo>
                  <a:pt x="236" y="172"/>
                  <a:pt x="236" y="169"/>
                  <a:pt x="237" y="166"/>
                </a:cubicBezTo>
                <a:lnTo>
                  <a:pt x="237" y="163"/>
                </a:lnTo>
                <a:cubicBezTo>
                  <a:pt x="242" y="141"/>
                  <a:pt x="262" y="124"/>
                  <a:pt x="284" y="124"/>
                </a:cubicBezTo>
                <a:cubicBezTo>
                  <a:pt x="307" y="124"/>
                  <a:pt x="327" y="141"/>
                  <a:pt x="332" y="163"/>
                </a:cubicBezTo>
                <a:lnTo>
                  <a:pt x="332" y="166"/>
                </a:lnTo>
                <a:lnTo>
                  <a:pt x="332" y="165"/>
                </a:lnTo>
                <a:cubicBezTo>
                  <a:pt x="338" y="190"/>
                  <a:pt x="324" y="216"/>
                  <a:pt x="299" y="223"/>
                </a:cubicBezTo>
                <a:cubicBezTo>
                  <a:pt x="274" y="230"/>
                  <a:pt x="248" y="217"/>
                  <a:pt x="240" y="192"/>
                </a:cubicBezTo>
                <a:lnTo>
                  <a:pt x="238" y="188"/>
                </a:lnTo>
                <a:cubicBezTo>
                  <a:pt x="237" y="183"/>
                  <a:pt x="236" y="178"/>
                  <a:pt x="236" y="172"/>
                </a:cubicBezTo>
                <a:lnTo>
                  <a:pt x="236" y="167"/>
                </a:lnTo>
                <a:lnTo>
                  <a:pt x="236" y="163"/>
                </a:lnTo>
                <a:cubicBezTo>
                  <a:pt x="236" y="136"/>
                  <a:pt x="257" y="115"/>
                  <a:pt x="284" y="115"/>
                </a:cubicBezTo>
                <a:cubicBezTo>
                  <a:pt x="310" y="115"/>
                  <a:pt x="332" y="136"/>
                  <a:pt x="332" y="163"/>
                </a:cubicBezTo>
                <a:lnTo>
                  <a:pt x="332" y="165"/>
                </a:lnTo>
                <a:lnTo>
                  <a:pt x="332" y="167"/>
                </a:lnTo>
                <a:cubicBezTo>
                  <a:pt x="332" y="194"/>
                  <a:pt x="310" y="215"/>
                  <a:pt x="284" y="215"/>
                </a:cubicBezTo>
                <a:cubicBezTo>
                  <a:pt x="257" y="215"/>
                  <a:pt x="236" y="194"/>
                  <a:pt x="236" y="167"/>
                </a:cubicBezTo>
                <a:lnTo>
                  <a:pt x="236" y="166"/>
                </a:lnTo>
                <a:lnTo>
                  <a:pt x="236" y="162"/>
                </a:lnTo>
                <a:lnTo>
                  <a:pt x="236" y="159"/>
                </a:lnTo>
                <a:lnTo>
                  <a:pt x="236" y="158"/>
                </a:lnTo>
                <a:cubicBezTo>
                  <a:pt x="236" y="133"/>
                  <a:pt x="256" y="112"/>
                  <a:pt x="281" y="110"/>
                </a:cubicBezTo>
                <a:cubicBezTo>
                  <a:pt x="306" y="108"/>
                  <a:pt x="328" y="127"/>
                  <a:pt x="332" y="152"/>
                </a:cubicBezTo>
                <a:lnTo>
                  <a:pt x="332" y="156"/>
                </a:lnTo>
                <a:lnTo>
                  <a:pt x="333" y="163"/>
                </a:lnTo>
                <a:cubicBezTo>
                  <a:pt x="334" y="177"/>
                  <a:pt x="330" y="190"/>
                  <a:pt x="320" y="200"/>
                </a:cubicBezTo>
                <a:cubicBezTo>
                  <a:pt x="311" y="210"/>
                  <a:pt x="298" y="215"/>
                  <a:pt x="285" y="215"/>
                </a:cubicBezTo>
                <a:lnTo>
                  <a:pt x="284" y="215"/>
                </a:lnTo>
                <a:cubicBezTo>
                  <a:pt x="270" y="215"/>
                  <a:pt x="257" y="209"/>
                  <a:pt x="248" y="198"/>
                </a:cubicBezTo>
                <a:cubicBezTo>
                  <a:pt x="239" y="188"/>
                  <a:pt x="235" y="173"/>
                  <a:pt x="237" y="160"/>
                </a:cubicBezTo>
                <a:lnTo>
                  <a:pt x="238" y="157"/>
                </a:lnTo>
                <a:lnTo>
                  <a:pt x="237" y="164"/>
                </a:lnTo>
                <a:lnTo>
                  <a:pt x="237" y="163"/>
                </a:lnTo>
                <a:cubicBezTo>
                  <a:pt x="237" y="136"/>
                  <a:pt x="258" y="115"/>
                  <a:pt x="285" y="115"/>
                </a:cubicBezTo>
                <a:cubicBezTo>
                  <a:pt x="311" y="115"/>
                  <a:pt x="333" y="136"/>
                  <a:pt x="333" y="163"/>
                </a:cubicBezTo>
                <a:lnTo>
                  <a:pt x="333" y="167"/>
                </a:lnTo>
                <a:lnTo>
                  <a:pt x="333" y="172"/>
                </a:lnTo>
                <a:cubicBezTo>
                  <a:pt x="333" y="199"/>
                  <a:pt x="311" y="220"/>
                  <a:pt x="285" y="220"/>
                </a:cubicBezTo>
                <a:lnTo>
                  <a:pt x="284" y="220"/>
                </a:lnTo>
                <a:cubicBezTo>
                  <a:pt x="258" y="220"/>
                  <a:pt x="236" y="199"/>
                  <a:pt x="236" y="172"/>
                </a:cubicBezTo>
                <a:lnTo>
                  <a:pt x="236" y="168"/>
                </a:lnTo>
                <a:lnTo>
                  <a:pt x="236" y="163"/>
                </a:lnTo>
                <a:lnTo>
                  <a:pt x="236" y="157"/>
                </a:lnTo>
                <a:lnTo>
                  <a:pt x="236" y="153"/>
                </a:lnTo>
                <a:cubicBezTo>
                  <a:pt x="236" y="127"/>
                  <a:pt x="258" y="105"/>
                  <a:pt x="284" y="105"/>
                </a:cubicBezTo>
                <a:lnTo>
                  <a:pt x="285" y="105"/>
                </a:lnTo>
                <a:cubicBezTo>
                  <a:pt x="308" y="105"/>
                  <a:pt x="327" y="121"/>
                  <a:pt x="332" y="143"/>
                </a:cubicBezTo>
                <a:lnTo>
                  <a:pt x="333" y="148"/>
                </a:lnTo>
                <a:lnTo>
                  <a:pt x="324" y="128"/>
                </a:lnTo>
                <a:lnTo>
                  <a:pt x="328" y="133"/>
                </a:lnTo>
                <a:lnTo>
                  <a:pt x="290" y="115"/>
                </a:lnTo>
                <a:lnTo>
                  <a:pt x="292" y="115"/>
                </a:lnTo>
                <a:lnTo>
                  <a:pt x="246" y="148"/>
                </a:lnTo>
                <a:lnTo>
                  <a:pt x="247" y="145"/>
                </a:lnTo>
                <a:lnTo>
                  <a:pt x="247" y="146"/>
                </a:lnTo>
                <a:cubicBezTo>
                  <a:pt x="252" y="125"/>
                  <a:pt x="272" y="109"/>
                  <a:pt x="295" y="110"/>
                </a:cubicBezTo>
                <a:cubicBezTo>
                  <a:pt x="317" y="111"/>
                  <a:pt x="336" y="127"/>
                  <a:pt x="341" y="149"/>
                </a:cubicBezTo>
                <a:lnTo>
                  <a:pt x="341" y="151"/>
                </a:lnTo>
                <a:lnTo>
                  <a:pt x="342" y="154"/>
                </a:lnTo>
                <a:lnTo>
                  <a:pt x="246" y="163"/>
                </a:lnTo>
                <a:lnTo>
                  <a:pt x="246" y="160"/>
                </a:lnTo>
                <a:lnTo>
                  <a:pt x="246" y="158"/>
                </a:lnTo>
                <a:cubicBezTo>
                  <a:pt x="246" y="133"/>
                  <a:pt x="265" y="113"/>
                  <a:pt x="290" y="110"/>
                </a:cubicBezTo>
                <a:cubicBezTo>
                  <a:pt x="314" y="108"/>
                  <a:pt x="337" y="124"/>
                  <a:pt x="342" y="149"/>
                </a:cubicBezTo>
                <a:lnTo>
                  <a:pt x="342" y="151"/>
                </a:lnTo>
                <a:cubicBezTo>
                  <a:pt x="343" y="154"/>
                  <a:pt x="343" y="157"/>
                  <a:pt x="343" y="160"/>
                </a:cubicBezTo>
                <a:lnTo>
                  <a:pt x="343" y="163"/>
                </a:lnTo>
                <a:cubicBezTo>
                  <a:pt x="343" y="187"/>
                  <a:pt x="325" y="208"/>
                  <a:pt x="301" y="211"/>
                </a:cubicBezTo>
                <a:cubicBezTo>
                  <a:pt x="277" y="214"/>
                  <a:pt x="254" y="198"/>
                  <a:pt x="248" y="175"/>
                </a:cubicBezTo>
                <a:lnTo>
                  <a:pt x="248" y="173"/>
                </a:lnTo>
                <a:lnTo>
                  <a:pt x="247" y="166"/>
                </a:lnTo>
                <a:cubicBezTo>
                  <a:pt x="244" y="152"/>
                  <a:pt x="248" y="138"/>
                  <a:pt x="257" y="127"/>
                </a:cubicBezTo>
                <a:cubicBezTo>
                  <a:pt x="266" y="116"/>
                  <a:pt x="280" y="110"/>
                  <a:pt x="294" y="110"/>
                </a:cubicBezTo>
                <a:lnTo>
                  <a:pt x="295" y="110"/>
                </a:lnTo>
                <a:lnTo>
                  <a:pt x="247" y="153"/>
                </a:lnTo>
                <a:lnTo>
                  <a:pt x="248" y="148"/>
                </a:lnTo>
                <a:lnTo>
                  <a:pt x="247" y="150"/>
                </a:lnTo>
                <a:cubicBezTo>
                  <a:pt x="247" y="147"/>
                  <a:pt x="248" y="143"/>
                  <a:pt x="249" y="139"/>
                </a:cubicBezTo>
                <a:lnTo>
                  <a:pt x="249" y="137"/>
                </a:lnTo>
                <a:cubicBezTo>
                  <a:pt x="255" y="115"/>
                  <a:pt x="274" y="100"/>
                  <a:pt x="296" y="100"/>
                </a:cubicBezTo>
                <a:cubicBezTo>
                  <a:pt x="318" y="100"/>
                  <a:pt x="337" y="115"/>
                  <a:pt x="343" y="137"/>
                </a:cubicBezTo>
                <a:lnTo>
                  <a:pt x="343" y="139"/>
                </a:lnTo>
                <a:lnTo>
                  <a:pt x="344" y="146"/>
                </a:lnTo>
                <a:lnTo>
                  <a:pt x="297" y="105"/>
                </a:lnTo>
                <a:lnTo>
                  <a:pt x="297" y="105"/>
                </a:lnTo>
                <a:lnTo>
                  <a:pt x="249" y="153"/>
                </a:lnTo>
                <a:lnTo>
                  <a:pt x="249" y="146"/>
                </a:lnTo>
                <a:lnTo>
                  <a:pt x="249" y="141"/>
                </a:lnTo>
                <a:cubicBezTo>
                  <a:pt x="249" y="138"/>
                  <a:pt x="250" y="135"/>
                  <a:pt x="250" y="132"/>
                </a:cubicBezTo>
                <a:lnTo>
                  <a:pt x="251" y="130"/>
                </a:lnTo>
                <a:cubicBezTo>
                  <a:pt x="255" y="108"/>
                  <a:pt x="273" y="92"/>
                  <a:pt x="295" y="91"/>
                </a:cubicBezTo>
                <a:cubicBezTo>
                  <a:pt x="317" y="90"/>
                  <a:pt x="337" y="103"/>
                  <a:pt x="344" y="124"/>
                </a:cubicBezTo>
                <a:lnTo>
                  <a:pt x="344" y="125"/>
                </a:lnTo>
                <a:lnTo>
                  <a:pt x="346" y="131"/>
                </a:lnTo>
                <a:lnTo>
                  <a:pt x="299" y="96"/>
                </a:lnTo>
                <a:lnTo>
                  <a:pt x="300" y="96"/>
                </a:lnTo>
                <a:cubicBezTo>
                  <a:pt x="326" y="96"/>
                  <a:pt x="348" y="117"/>
                  <a:pt x="348" y="144"/>
                </a:cubicBezTo>
                <a:cubicBezTo>
                  <a:pt x="348" y="170"/>
                  <a:pt x="326" y="192"/>
                  <a:pt x="300" y="192"/>
                </a:cubicBezTo>
                <a:lnTo>
                  <a:pt x="299" y="192"/>
                </a:lnTo>
                <a:cubicBezTo>
                  <a:pt x="272" y="192"/>
                  <a:pt x="251" y="170"/>
                  <a:pt x="251" y="144"/>
                </a:cubicBezTo>
                <a:cubicBezTo>
                  <a:pt x="251" y="117"/>
                  <a:pt x="272" y="96"/>
                  <a:pt x="299" y="96"/>
                </a:cubicBezTo>
                <a:lnTo>
                  <a:pt x="300" y="96"/>
                </a:lnTo>
                <a:lnTo>
                  <a:pt x="305" y="96"/>
                </a:lnTo>
                <a:lnTo>
                  <a:pt x="262" y="123"/>
                </a:lnTo>
                <a:lnTo>
                  <a:pt x="264" y="120"/>
                </a:lnTo>
                <a:lnTo>
                  <a:pt x="260" y="129"/>
                </a:lnTo>
                <a:lnTo>
                  <a:pt x="260" y="127"/>
                </a:lnTo>
                <a:cubicBezTo>
                  <a:pt x="265" y="107"/>
                  <a:pt x="283" y="92"/>
                  <a:pt x="304" y="91"/>
                </a:cubicBezTo>
                <a:cubicBezTo>
                  <a:pt x="324" y="90"/>
                  <a:pt x="344" y="102"/>
                  <a:pt x="352" y="121"/>
                </a:cubicBezTo>
                <a:lnTo>
                  <a:pt x="353" y="124"/>
                </a:lnTo>
                <a:lnTo>
                  <a:pt x="354" y="126"/>
                </a:lnTo>
                <a:lnTo>
                  <a:pt x="262" y="135"/>
                </a:lnTo>
                <a:lnTo>
                  <a:pt x="263" y="130"/>
                </a:lnTo>
                <a:lnTo>
                  <a:pt x="263" y="129"/>
                </a:lnTo>
                <a:cubicBezTo>
                  <a:pt x="266" y="104"/>
                  <a:pt x="288" y="85"/>
                  <a:pt x="313" y="87"/>
                </a:cubicBezTo>
                <a:cubicBezTo>
                  <a:pt x="339" y="88"/>
                  <a:pt x="358" y="109"/>
                  <a:pt x="358" y="134"/>
                </a:cubicBezTo>
                <a:lnTo>
                  <a:pt x="358" y="136"/>
                </a:lnTo>
                <a:cubicBezTo>
                  <a:pt x="358" y="139"/>
                  <a:pt x="358" y="141"/>
                  <a:pt x="358" y="144"/>
                </a:cubicBezTo>
                <a:lnTo>
                  <a:pt x="357" y="147"/>
                </a:lnTo>
                <a:lnTo>
                  <a:pt x="358" y="139"/>
                </a:lnTo>
                <a:lnTo>
                  <a:pt x="358" y="142"/>
                </a:lnTo>
                <a:cubicBezTo>
                  <a:pt x="358" y="148"/>
                  <a:pt x="357" y="153"/>
                  <a:pt x="356" y="158"/>
                </a:cubicBezTo>
                <a:lnTo>
                  <a:pt x="355" y="159"/>
                </a:lnTo>
                <a:cubicBezTo>
                  <a:pt x="348" y="181"/>
                  <a:pt x="325" y="195"/>
                  <a:pt x="302" y="191"/>
                </a:cubicBezTo>
                <a:cubicBezTo>
                  <a:pt x="279" y="188"/>
                  <a:pt x="261" y="168"/>
                  <a:pt x="261" y="144"/>
                </a:cubicBezTo>
                <a:lnTo>
                  <a:pt x="261" y="139"/>
                </a:lnTo>
                <a:lnTo>
                  <a:pt x="261" y="134"/>
                </a:lnTo>
                <a:cubicBezTo>
                  <a:pt x="261" y="108"/>
                  <a:pt x="283" y="86"/>
                  <a:pt x="309" y="86"/>
                </a:cubicBezTo>
                <a:lnTo>
                  <a:pt x="310" y="86"/>
                </a:lnTo>
                <a:lnTo>
                  <a:pt x="263" y="127"/>
                </a:lnTo>
                <a:lnTo>
                  <a:pt x="264" y="124"/>
                </a:lnTo>
                <a:lnTo>
                  <a:pt x="265" y="118"/>
                </a:lnTo>
                <a:cubicBezTo>
                  <a:pt x="270" y="96"/>
                  <a:pt x="290" y="81"/>
                  <a:pt x="313" y="81"/>
                </a:cubicBezTo>
                <a:cubicBezTo>
                  <a:pt x="335" y="82"/>
                  <a:pt x="354" y="98"/>
                  <a:pt x="359" y="120"/>
                </a:cubicBezTo>
                <a:lnTo>
                  <a:pt x="359" y="123"/>
                </a:lnTo>
                <a:cubicBezTo>
                  <a:pt x="360" y="126"/>
                  <a:pt x="360" y="129"/>
                  <a:pt x="360" y="132"/>
                </a:cubicBezTo>
                <a:lnTo>
                  <a:pt x="360" y="134"/>
                </a:lnTo>
                <a:lnTo>
                  <a:pt x="265" y="123"/>
                </a:lnTo>
                <a:lnTo>
                  <a:pt x="266" y="121"/>
                </a:lnTo>
                <a:lnTo>
                  <a:pt x="266" y="122"/>
                </a:lnTo>
                <a:lnTo>
                  <a:pt x="304" y="177"/>
                </a:lnTo>
                <a:lnTo>
                  <a:pt x="301" y="176"/>
                </a:lnTo>
                <a:lnTo>
                  <a:pt x="318" y="176"/>
                </a:lnTo>
                <a:lnTo>
                  <a:pt x="315" y="177"/>
                </a:lnTo>
                <a:lnTo>
                  <a:pt x="355" y="137"/>
                </a:lnTo>
                <a:lnTo>
                  <a:pt x="354" y="140"/>
                </a:lnTo>
                <a:lnTo>
                  <a:pt x="354" y="121"/>
                </a:lnTo>
                <a:lnTo>
                  <a:pt x="354" y="123"/>
                </a:lnTo>
                <a:lnTo>
                  <a:pt x="261" y="123"/>
                </a:lnTo>
                <a:lnTo>
                  <a:pt x="261" y="121"/>
                </a:lnTo>
                <a:lnTo>
                  <a:pt x="261" y="122"/>
                </a:lnTo>
                <a:lnTo>
                  <a:pt x="308" y="177"/>
                </a:lnTo>
                <a:lnTo>
                  <a:pt x="308" y="177"/>
                </a:lnTo>
                <a:cubicBezTo>
                  <a:pt x="281" y="177"/>
                  <a:pt x="260" y="156"/>
                  <a:pt x="260" y="129"/>
                </a:cubicBezTo>
                <a:cubicBezTo>
                  <a:pt x="260" y="103"/>
                  <a:pt x="281" y="81"/>
                  <a:pt x="308" y="81"/>
                </a:cubicBezTo>
                <a:lnTo>
                  <a:pt x="309" y="81"/>
                </a:lnTo>
                <a:lnTo>
                  <a:pt x="261" y="129"/>
                </a:lnTo>
                <a:lnTo>
                  <a:pt x="261" y="127"/>
                </a:lnTo>
                <a:lnTo>
                  <a:pt x="261" y="125"/>
                </a:lnTo>
                <a:cubicBezTo>
                  <a:pt x="261" y="101"/>
                  <a:pt x="279" y="80"/>
                  <a:pt x="303" y="77"/>
                </a:cubicBezTo>
                <a:cubicBezTo>
                  <a:pt x="327" y="74"/>
                  <a:pt x="350" y="90"/>
                  <a:pt x="356" y="113"/>
                </a:cubicBezTo>
                <a:lnTo>
                  <a:pt x="356" y="115"/>
                </a:lnTo>
                <a:lnTo>
                  <a:pt x="357" y="120"/>
                </a:lnTo>
                <a:lnTo>
                  <a:pt x="262" y="129"/>
                </a:lnTo>
                <a:lnTo>
                  <a:pt x="262" y="127"/>
                </a:lnTo>
                <a:lnTo>
                  <a:pt x="263" y="137"/>
                </a:lnTo>
                <a:lnTo>
                  <a:pt x="262" y="134"/>
                </a:lnTo>
                <a:lnTo>
                  <a:pt x="309" y="173"/>
                </a:lnTo>
                <a:lnTo>
                  <a:pt x="309" y="173"/>
                </a:lnTo>
                <a:cubicBezTo>
                  <a:pt x="282" y="173"/>
                  <a:pt x="261" y="151"/>
                  <a:pt x="261" y="125"/>
                </a:cubicBezTo>
                <a:lnTo>
                  <a:pt x="261" y="122"/>
                </a:lnTo>
                <a:cubicBezTo>
                  <a:pt x="261" y="115"/>
                  <a:pt x="263" y="107"/>
                  <a:pt x="266" y="101"/>
                </a:cubicBezTo>
                <a:lnTo>
                  <a:pt x="267" y="99"/>
                </a:lnTo>
                <a:cubicBezTo>
                  <a:pt x="274" y="85"/>
                  <a:pt x="287" y="75"/>
                  <a:pt x="302" y="73"/>
                </a:cubicBezTo>
                <a:cubicBezTo>
                  <a:pt x="318" y="70"/>
                  <a:pt x="333" y="75"/>
                  <a:pt x="344" y="86"/>
                </a:cubicBezTo>
                <a:lnTo>
                  <a:pt x="346" y="89"/>
                </a:lnTo>
                <a:lnTo>
                  <a:pt x="349" y="91"/>
                </a:lnTo>
                <a:lnTo>
                  <a:pt x="268" y="134"/>
                </a:lnTo>
                <a:lnTo>
                  <a:pt x="267" y="132"/>
                </a:lnTo>
                <a:lnTo>
                  <a:pt x="267" y="129"/>
                </a:lnTo>
                <a:cubicBezTo>
                  <a:pt x="262" y="105"/>
                  <a:pt x="277" y="81"/>
                  <a:pt x="300" y="74"/>
                </a:cubicBezTo>
                <a:cubicBezTo>
                  <a:pt x="324" y="67"/>
                  <a:pt x="349" y="79"/>
                  <a:pt x="359" y="102"/>
                </a:cubicBezTo>
                <a:lnTo>
                  <a:pt x="360" y="105"/>
                </a:lnTo>
                <a:cubicBezTo>
                  <a:pt x="361" y="107"/>
                  <a:pt x="361" y="110"/>
                  <a:pt x="362" y="113"/>
                </a:cubicBezTo>
                <a:lnTo>
                  <a:pt x="363" y="116"/>
                </a:lnTo>
                <a:lnTo>
                  <a:pt x="267" y="125"/>
                </a:lnTo>
                <a:lnTo>
                  <a:pt x="267" y="123"/>
                </a:lnTo>
                <a:lnTo>
                  <a:pt x="268" y="131"/>
                </a:lnTo>
                <a:lnTo>
                  <a:pt x="268" y="128"/>
                </a:lnTo>
                <a:cubicBezTo>
                  <a:pt x="267" y="125"/>
                  <a:pt x="267" y="123"/>
                  <a:pt x="267" y="120"/>
                </a:cubicBezTo>
                <a:lnTo>
                  <a:pt x="267" y="117"/>
                </a:lnTo>
                <a:lnTo>
                  <a:pt x="267" y="115"/>
                </a:lnTo>
                <a:cubicBezTo>
                  <a:pt x="267" y="94"/>
                  <a:pt x="281" y="76"/>
                  <a:pt x="301" y="70"/>
                </a:cubicBezTo>
                <a:cubicBezTo>
                  <a:pt x="321" y="63"/>
                  <a:pt x="343" y="71"/>
                  <a:pt x="355" y="89"/>
                </a:cubicBezTo>
                <a:lnTo>
                  <a:pt x="356" y="90"/>
                </a:lnTo>
                <a:cubicBezTo>
                  <a:pt x="358" y="94"/>
                  <a:pt x="360" y="98"/>
                  <a:pt x="362" y="102"/>
                </a:cubicBezTo>
                <a:lnTo>
                  <a:pt x="363" y="105"/>
                </a:lnTo>
                <a:cubicBezTo>
                  <a:pt x="364" y="110"/>
                  <a:pt x="365" y="115"/>
                  <a:pt x="365" y="120"/>
                </a:cubicBezTo>
                <a:lnTo>
                  <a:pt x="365" y="123"/>
                </a:lnTo>
                <a:cubicBezTo>
                  <a:pt x="365" y="129"/>
                  <a:pt x="364" y="134"/>
                  <a:pt x="363" y="139"/>
                </a:cubicBezTo>
                <a:lnTo>
                  <a:pt x="362" y="140"/>
                </a:lnTo>
                <a:cubicBezTo>
                  <a:pt x="354" y="164"/>
                  <a:pt x="329" y="178"/>
                  <a:pt x="304" y="171"/>
                </a:cubicBezTo>
                <a:cubicBezTo>
                  <a:pt x="280" y="165"/>
                  <a:pt x="264" y="140"/>
                  <a:pt x="269" y="116"/>
                </a:cubicBezTo>
                <a:lnTo>
                  <a:pt x="270" y="111"/>
                </a:lnTo>
                <a:lnTo>
                  <a:pt x="272" y="105"/>
                </a:lnTo>
                <a:cubicBezTo>
                  <a:pt x="276" y="84"/>
                  <a:pt x="294" y="69"/>
                  <a:pt x="316" y="68"/>
                </a:cubicBezTo>
                <a:cubicBezTo>
                  <a:pt x="338" y="66"/>
                  <a:pt x="357" y="80"/>
                  <a:pt x="364" y="100"/>
                </a:cubicBezTo>
                <a:lnTo>
                  <a:pt x="365" y="102"/>
                </a:lnTo>
                <a:cubicBezTo>
                  <a:pt x="365" y="104"/>
                  <a:pt x="366" y="107"/>
                  <a:pt x="366" y="109"/>
                </a:cubicBezTo>
                <a:lnTo>
                  <a:pt x="367" y="112"/>
                </a:lnTo>
                <a:cubicBezTo>
                  <a:pt x="367" y="115"/>
                  <a:pt x="367" y="117"/>
                  <a:pt x="367" y="120"/>
                </a:cubicBezTo>
                <a:lnTo>
                  <a:pt x="367" y="123"/>
                </a:lnTo>
                <a:lnTo>
                  <a:pt x="366" y="111"/>
                </a:lnTo>
                <a:lnTo>
                  <a:pt x="367" y="113"/>
                </a:lnTo>
                <a:lnTo>
                  <a:pt x="273" y="116"/>
                </a:lnTo>
                <a:lnTo>
                  <a:pt x="273" y="113"/>
                </a:lnTo>
                <a:lnTo>
                  <a:pt x="274" y="111"/>
                </a:lnTo>
                <a:cubicBezTo>
                  <a:pt x="278" y="88"/>
                  <a:pt x="298" y="72"/>
                  <a:pt x="321" y="72"/>
                </a:cubicBezTo>
                <a:cubicBezTo>
                  <a:pt x="344" y="72"/>
                  <a:pt x="364" y="88"/>
                  <a:pt x="368" y="111"/>
                </a:cubicBezTo>
                <a:lnTo>
                  <a:pt x="369" y="113"/>
                </a:lnTo>
                <a:cubicBezTo>
                  <a:pt x="369" y="116"/>
                  <a:pt x="369" y="119"/>
                  <a:pt x="369" y="122"/>
                </a:cubicBezTo>
                <a:lnTo>
                  <a:pt x="369" y="125"/>
                </a:lnTo>
                <a:lnTo>
                  <a:pt x="275" y="113"/>
                </a:lnTo>
                <a:lnTo>
                  <a:pt x="275" y="111"/>
                </a:lnTo>
                <a:lnTo>
                  <a:pt x="275" y="112"/>
                </a:lnTo>
                <a:cubicBezTo>
                  <a:pt x="279" y="89"/>
                  <a:pt x="299" y="72"/>
                  <a:pt x="322" y="72"/>
                </a:cubicBezTo>
                <a:lnTo>
                  <a:pt x="324" y="72"/>
                </a:lnTo>
                <a:lnTo>
                  <a:pt x="284" y="93"/>
                </a:lnTo>
                <a:lnTo>
                  <a:pt x="286" y="90"/>
                </a:lnTo>
                <a:cubicBezTo>
                  <a:pt x="289" y="86"/>
                  <a:pt x="293" y="82"/>
                  <a:pt x="297" y="79"/>
                </a:cubicBezTo>
                <a:lnTo>
                  <a:pt x="299" y="77"/>
                </a:lnTo>
                <a:cubicBezTo>
                  <a:pt x="312" y="68"/>
                  <a:pt x="328" y="65"/>
                  <a:pt x="342" y="70"/>
                </a:cubicBezTo>
                <a:cubicBezTo>
                  <a:pt x="357" y="74"/>
                  <a:pt x="369" y="86"/>
                  <a:pt x="374" y="100"/>
                </a:cubicBezTo>
                <a:lnTo>
                  <a:pt x="374" y="102"/>
                </a:lnTo>
                <a:cubicBezTo>
                  <a:pt x="375" y="105"/>
                  <a:pt x="376" y="107"/>
                  <a:pt x="376" y="110"/>
                </a:cubicBezTo>
                <a:lnTo>
                  <a:pt x="376" y="114"/>
                </a:lnTo>
                <a:cubicBezTo>
                  <a:pt x="377" y="116"/>
                  <a:pt x="377" y="118"/>
                  <a:pt x="377" y="120"/>
                </a:cubicBezTo>
                <a:lnTo>
                  <a:pt x="377" y="123"/>
                </a:lnTo>
                <a:lnTo>
                  <a:pt x="377" y="125"/>
                </a:lnTo>
                <a:lnTo>
                  <a:pt x="281" y="119"/>
                </a:lnTo>
                <a:lnTo>
                  <a:pt x="282" y="115"/>
                </a:lnTo>
                <a:lnTo>
                  <a:pt x="281" y="115"/>
                </a:lnTo>
                <a:lnTo>
                  <a:pt x="281" y="112"/>
                </a:lnTo>
                <a:lnTo>
                  <a:pt x="284" y="127"/>
                </a:lnTo>
                <a:lnTo>
                  <a:pt x="283" y="126"/>
                </a:lnTo>
                <a:lnTo>
                  <a:pt x="376" y="99"/>
                </a:lnTo>
                <a:lnTo>
                  <a:pt x="376" y="101"/>
                </a:lnTo>
                <a:lnTo>
                  <a:pt x="376" y="100"/>
                </a:lnTo>
                <a:lnTo>
                  <a:pt x="330" y="67"/>
                </a:lnTo>
                <a:lnTo>
                  <a:pt x="331" y="67"/>
                </a:lnTo>
                <a:cubicBezTo>
                  <a:pt x="357" y="67"/>
                  <a:pt x="379" y="89"/>
                  <a:pt x="379" y="115"/>
                </a:cubicBezTo>
                <a:cubicBezTo>
                  <a:pt x="379" y="142"/>
                  <a:pt x="357" y="163"/>
                  <a:pt x="331" y="163"/>
                </a:cubicBezTo>
                <a:lnTo>
                  <a:pt x="330" y="163"/>
                </a:lnTo>
                <a:lnTo>
                  <a:pt x="378" y="115"/>
                </a:lnTo>
                <a:lnTo>
                  <a:pt x="378" y="118"/>
                </a:lnTo>
                <a:lnTo>
                  <a:pt x="377" y="106"/>
                </a:lnTo>
                <a:lnTo>
                  <a:pt x="377" y="108"/>
                </a:lnTo>
                <a:lnTo>
                  <a:pt x="282" y="120"/>
                </a:lnTo>
                <a:lnTo>
                  <a:pt x="282" y="118"/>
                </a:lnTo>
                <a:lnTo>
                  <a:pt x="283" y="127"/>
                </a:lnTo>
                <a:lnTo>
                  <a:pt x="283" y="125"/>
                </a:lnTo>
                <a:lnTo>
                  <a:pt x="378" y="115"/>
                </a:lnTo>
                <a:lnTo>
                  <a:pt x="378" y="118"/>
                </a:lnTo>
                <a:lnTo>
                  <a:pt x="378" y="120"/>
                </a:lnTo>
                <a:cubicBezTo>
                  <a:pt x="378" y="146"/>
                  <a:pt x="356" y="168"/>
                  <a:pt x="330" y="168"/>
                </a:cubicBezTo>
                <a:cubicBezTo>
                  <a:pt x="303" y="168"/>
                  <a:pt x="282" y="146"/>
                  <a:pt x="282" y="120"/>
                </a:cubicBezTo>
                <a:lnTo>
                  <a:pt x="282" y="115"/>
                </a:lnTo>
                <a:lnTo>
                  <a:pt x="282" y="110"/>
                </a:lnTo>
                <a:lnTo>
                  <a:pt x="330" y="158"/>
                </a:lnTo>
                <a:lnTo>
                  <a:pt x="329" y="158"/>
                </a:lnTo>
                <a:lnTo>
                  <a:pt x="377" y="103"/>
                </a:lnTo>
                <a:lnTo>
                  <a:pt x="377" y="106"/>
                </a:lnTo>
                <a:lnTo>
                  <a:pt x="377" y="104"/>
                </a:lnTo>
                <a:lnTo>
                  <a:pt x="283" y="106"/>
                </a:lnTo>
                <a:lnTo>
                  <a:pt x="284" y="104"/>
                </a:lnTo>
                <a:lnTo>
                  <a:pt x="284" y="101"/>
                </a:lnTo>
                <a:cubicBezTo>
                  <a:pt x="289" y="77"/>
                  <a:pt x="312" y="60"/>
                  <a:pt x="336" y="63"/>
                </a:cubicBezTo>
                <a:cubicBezTo>
                  <a:pt x="361" y="65"/>
                  <a:pt x="379" y="86"/>
                  <a:pt x="379" y="110"/>
                </a:cubicBezTo>
                <a:lnTo>
                  <a:pt x="379" y="113"/>
                </a:lnTo>
                <a:lnTo>
                  <a:pt x="379" y="115"/>
                </a:lnTo>
                <a:lnTo>
                  <a:pt x="289" y="94"/>
                </a:lnTo>
                <a:lnTo>
                  <a:pt x="290" y="92"/>
                </a:lnTo>
                <a:lnTo>
                  <a:pt x="285" y="106"/>
                </a:lnTo>
                <a:lnTo>
                  <a:pt x="286" y="103"/>
                </a:lnTo>
                <a:cubicBezTo>
                  <a:pt x="289" y="79"/>
                  <a:pt x="310" y="62"/>
                  <a:pt x="333" y="62"/>
                </a:cubicBezTo>
                <a:lnTo>
                  <a:pt x="333" y="62"/>
                </a:lnTo>
                <a:lnTo>
                  <a:pt x="334" y="62"/>
                </a:lnTo>
                <a:lnTo>
                  <a:pt x="293" y="135"/>
                </a:lnTo>
                <a:lnTo>
                  <a:pt x="292" y="133"/>
                </a:lnTo>
                <a:lnTo>
                  <a:pt x="299" y="142"/>
                </a:lnTo>
                <a:lnTo>
                  <a:pt x="297" y="140"/>
                </a:lnTo>
                <a:lnTo>
                  <a:pt x="371" y="79"/>
                </a:lnTo>
                <a:lnTo>
                  <a:pt x="372" y="81"/>
                </a:lnTo>
                <a:cubicBezTo>
                  <a:pt x="374" y="84"/>
                  <a:pt x="376" y="88"/>
                  <a:pt x="378" y="92"/>
                </a:cubicBezTo>
                <a:lnTo>
                  <a:pt x="379" y="95"/>
                </a:lnTo>
                <a:cubicBezTo>
                  <a:pt x="380" y="100"/>
                  <a:pt x="381" y="105"/>
                  <a:pt x="381" y="110"/>
                </a:cubicBezTo>
                <a:lnTo>
                  <a:pt x="381" y="113"/>
                </a:lnTo>
                <a:cubicBezTo>
                  <a:pt x="381" y="117"/>
                  <a:pt x="380" y="121"/>
                  <a:pt x="380" y="125"/>
                </a:cubicBezTo>
                <a:lnTo>
                  <a:pt x="379" y="127"/>
                </a:lnTo>
                <a:cubicBezTo>
                  <a:pt x="373" y="151"/>
                  <a:pt x="351" y="166"/>
                  <a:pt x="327" y="163"/>
                </a:cubicBezTo>
                <a:cubicBezTo>
                  <a:pt x="303" y="160"/>
                  <a:pt x="284" y="140"/>
                  <a:pt x="284" y="115"/>
                </a:cubicBezTo>
                <a:lnTo>
                  <a:pt x="284" y="113"/>
                </a:lnTo>
                <a:lnTo>
                  <a:pt x="284" y="110"/>
                </a:lnTo>
                <a:cubicBezTo>
                  <a:pt x="284" y="84"/>
                  <a:pt x="306" y="62"/>
                  <a:pt x="332" y="62"/>
                </a:cubicBezTo>
                <a:lnTo>
                  <a:pt x="333" y="62"/>
                </a:lnTo>
                <a:lnTo>
                  <a:pt x="286" y="101"/>
                </a:lnTo>
                <a:lnTo>
                  <a:pt x="287" y="99"/>
                </a:lnTo>
                <a:lnTo>
                  <a:pt x="288" y="94"/>
                </a:lnTo>
                <a:cubicBezTo>
                  <a:pt x="294" y="71"/>
                  <a:pt x="316" y="55"/>
                  <a:pt x="340" y="58"/>
                </a:cubicBezTo>
                <a:cubicBezTo>
                  <a:pt x="364" y="61"/>
                  <a:pt x="382" y="82"/>
                  <a:pt x="382" y="106"/>
                </a:cubicBezTo>
                <a:lnTo>
                  <a:pt x="382" y="108"/>
                </a:lnTo>
                <a:cubicBezTo>
                  <a:pt x="382" y="112"/>
                  <a:pt x="382" y="116"/>
                  <a:pt x="381" y="120"/>
                </a:cubicBezTo>
                <a:lnTo>
                  <a:pt x="381" y="122"/>
                </a:lnTo>
                <a:cubicBezTo>
                  <a:pt x="375" y="146"/>
                  <a:pt x="352" y="161"/>
                  <a:pt x="328" y="158"/>
                </a:cubicBezTo>
                <a:cubicBezTo>
                  <a:pt x="304" y="155"/>
                  <a:pt x="286" y="135"/>
                  <a:pt x="286" y="110"/>
                </a:cubicBezTo>
                <a:lnTo>
                  <a:pt x="286" y="109"/>
                </a:lnTo>
                <a:lnTo>
                  <a:pt x="286" y="105"/>
                </a:lnTo>
                <a:lnTo>
                  <a:pt x="286" y="102"/>
                </a:lnTo>
                <a:cubicBezTo>
                  <a:pt x="286" y="97"/>
                  <a:pt x="287" y="92"/>
                  <a:pt x="288" y="87"/>
                </a:cubicBezTo>
                <a:lnTo>
                  <a:pt x="289" y="86"/>
                </a:lnTo>
                <a:cubicBezTo>
                  <a:pt x="296" y="63"/>
                  <a:pt x="319" y="50"/>
                  <a:pt x="342" y="54"/>
                </a:cubicBezTo>
                <a:cubicBezTo>
                  <a:pt x="365" y="57"/>
                  <a:pt x="382" y="77"/>
                  <a:pt x="382" y="101"/>
                </a:cubicBezTo>
                <a:lnTo>
                  <a:pt x="382" y="102"/>
                </a:lnTo>
                <a:lnTo>
                  <a:pt x="382" y="105"/>
                </a:lnTo>
                <a:lnTo>
                  <a:pt x="382" y="109"/>
                </a:lnTo>
                <a:lnTo>
                  <a:pt x="382" y="110"/>
                </a:lnTo>
                <a:lnTo>
                  <a:pt x="289" y="95"/>
                </a:lnTo>
                <a:lnTo>
                  <a:pt x="289" y="94"/>
                </a:lnTo>
                <a:lnTo>
                  <a:pt x="287" y="109"/>
                </a:lnTo>
                <a:lnTo>
                  <a:pt x="287" y="106"/>
                </a:lnTo>
                <a:lnTo>
                  <a:pt x="335" y="154"/>
                </a:lnTo>
                <a:lnTo>
                  <a:pt x="334" y="154"/>
                </a:lnTo>
                <a:cubicBezTo>
                  <a:pt x="308" y="154"/>
                  <a:pt x="286" y="132"/>
                  <a:pt x="286" y="106"/>
                </a:cubicBezTo>
                <a:cubicBezTo>
                  <a:pt x="286" y="79"/>
                  <a:pt x="308" y="58"/>
                  <a:pt x="334" y="58"/>
                </a:cubicBezTo>
                <a:lnTo>
                  <a:pt x="335" y="58"/>
                </a:lnTo>
                <a:lnTo>
                  <a:pt x="338" y="58"/>
                </a:lnTo>
                <a:lnTo>
                  <a:pt x="295" y="85"/>
                </a:lnTo>
                <a:lnTo>
                  <a:pt x="298" y="80"/>
                </a:lnTo>
                <a:lnTo>
                  <a:pt x="293" y="93"/>
                </a:lnTo>
                <a:lnTo>
                  <a:pt x="294" y="90"/>
                </a:lnTo>
                <a:cubicBezTo>
                  <a:pt x="294" y="88"/>
                  <a:pt x="295" y="85"/>
                  <a:pt x="295" y="83"/>
                </a:cubicBezTo>
                <a:lnTo>
                  <a:pt x="296" y="81"/>
                </a:lnTo>
                <a:cubicBezTo>
                  <a:pt x="303" y="59"/>
                  <a:pt x="326" y="45"/>
                  <a:pt x="349" y="49"/>
                </a:cubicBezTo>
                <a:cubicBezTo>
                  <a:pt x="372" y="53"/>
                  <a:pt x="389" y="73"/>
                  <a:pt x="389" y="96"/>
                </a:cubicBezTo>
                <a:lnTo>
                  <a:pt x="389" y="98"/>
                </a:lnTo>
                <a:lnTo>
                  <a:pt x="389" y="101"/>
                </a:lnTo>
                <a:cubicBezTo>
                  <a:pt x="389" y="104"/>
                  <a:pt x="389" y="107"/>
                  <a:pt x="389" y="109"/>
                </a:cubicBezTo>
                <a:lnTo>
                  <a:pt x="388" y="112"/>
                </a:lnTo>
                <a:lnTo>
                  <a:pt x="389" y="104"/>
                </a:lnTo>
                <a:lnTo>
                  <a:pt x="389" y="106"/>
                </a:lnTo>
                <a:lnTo>
                  <a:pt x="295" y="91"/>
                </a:lnTo>
                <a:lnTo>
                  <a:pt x="296" y="89"/>
                </a:lnTo>
                <a:lnTo>
                  <a:pt x="297" y="86"/>
                </a:lnTo>
                <a:lnTo>
                  <a:pt x="295" y="95"/>
                </a:lnTo>
                <a:lnTo>
                  <a:pt x="295" y="91"/>
                </a:lnTo>
                <a:cubicBezTo>
                  <a:pt x="296" y="88"/>
                  <a:pt x="297" y="86"/>
                  <a:pt x="297" y="83"/>
                </a:cubicBezTo>
                <a:lnTo>
                  <a:pt x="298" y="81"/>
                </a:lnTo>
                <a:cubicBezTo>
                  <a:pt x="304" y="63"/>
                  <a:pt x="321" y="50"/>
                  <a:pt x="340" y="49"/>
                </a:cubicBezTo>
                <a:cubicBezTo>
                  <a:pt x="359" y="47"/>
                  <a:pt x="378" y="58"/>
                  <a:pt x="386" y="75"/>
                </a:cubicBezTo>
                <a:lnTo>
                  <a:pt x="387" y="77"/>
                </a:lnTo>
                <a:cubicBezTo>
                  <a:pt x="391" y="84"/>
                  <a:pt x="392" y="91"/>
                  <a:pt x="392" y="98"/>
                </a:cubicBezTo>
                <a:lnTo>
                  <a:pt x="392" y="101"/>
                </a:lnTo>
                <a:cubicBezTo>
                  <a:pt x="392" y="127"/>
                  <a:pt x="371" y="149"/>
                  <a:pt x="344" y="149"/>
                </a:cubicBezTo>
                <a:cubicBezTo>
                  <a:pt x="318" y="149"/>
                  <a:pt x="296" y="127"/>
                  <a:pt x="296" y="101"/>
                </a:cubicBezTo>
                <a:lnTo>
                  <a:pt x="296" y="99"/>
                </a:lnTo>
                <a:lnTo>
                  <a:pt x="296" y="96"/>
                </a:lnTo>
                <a:cubicBezTo>
                  <a:pt x="296" y="94"/>
                  <a:pt x="297" y="91"/>
                  <a:pt x="297" y="89"/>
                </a:cubicBezTo>
                <a:lnTo>
                  <a:pt x="298" y="86"/>
                </a:lnTo>
                <a:lnTo>
                  <a:pt x="297" y="93"/>
                </a:lnTo>
                <a:lnTo>
                  <a:pt x="297" y="91"/>
                </a:lnTo>
                <a:cubicBezTo>
                  <a:pt x="297" y="65"/>
                  <a:pt x="318" y="43"/>
                  <a:pt x="345" y="43"/>
                </a:cubicBezTo>
                <a:cubicBezTo>
                  <a:pt x="371" y="43"/>
                  <a:pt x="393" y="65"/>
                  <a:pt x="393" y="91"/>
                </a:cubicBezTo>
                <a:lnTo>
                  <a:pt x="393" y="94"/>
                </a:lnTo>
                <a:cubicBezTo>
                  <a:pt x="393" y="97"/>
                  <a:pt x="393" y="100"/>
                  <a:pt x="392" y="103"/>
                </a:cubicBezTo>
                <a:lnTo>
                  <a:pt x="392" y="106"/>
                </a:lnTo>
                <a:cubicBezTo>
                  <a:pt x="387" y="130"/>
                  <a:pt x="364" y="147"/>
                  <a:pt x="340" y="144"/>
                </a:cubicBezTo>
                <a:cubicBezTo>
                  <a:pt x="315" y="142"/>
                  <a:pt x="296" y="121"/>
                  <a:pt x="296" y="96"/>
                </a:cubicBezTo>
                <a:lnTo>
                  <a:pt x="296" y="94"/>
                </a:lnTo>
                <a:lnTo>
                  <a:pt x="297" y="103"/>
                </a:lnTo>
                <a:lnTo>
                  <a:pt x="297" y="101"/>
                </a:lnTo>
                <a:cubicBezTo>
                  <a:pt x="292" y="75"/>
                  <a:pt x="308" y="50"/>
                  <a:pt x="333" y="45"/>
                </a:cubicBezTo>
                <a:cubicBezTo>
                  <a:pt x="359" y="39"/>
                  <a:pt x="384" y="55"/>
                  <a:pt x="391" y="80"/>
                </a:cubicBezTo>
                <a:lnTo>
                  <a:pt x="391" y="82"/>
                </a:lnTo>
                <a:lnTo>
                  <a:pt x="392" y="89"/>
                </a:lnTo>
                <a:cubicBezTo>
                  <a:pt x="393" y="91"/>
                  <a:pt x="393" y="94"/>
                  <a:pt x="393" y="96"/>
                </a:cubicBezTo>
                <a:lnTo>
                  <a:pt x="393" y="99"/>
                </a:lnTo>
                <a:cubicBezTo>
                  <a:pt x="393" y="105"/>
                  <a:pt x="392" y="110"/>
                  <a:pt x="391" y="115"/>
                </a:cubicBezTo>
                <a:lnTo>
                  <a:pt x="390" y="116"/>
                </a:lnTo>
                <a:cubicBezTo>
                  <a:pt x="382" y="141"/>
                  <a:pt x="354" y="155"/>
                  <a:pt x="329" y="147"/>
                </a:cubicBezTo>
                <a:cubicBezTo>
                  <a:pt x="304" y="138"/>
                  <a:pt x="291" y="111"/>
                  <a:pt x="299" y="86"/>
                </a:cubicBezTo>
                <a:lnTo>
                  <a:pt x="299" y="84"/>
                </a:lnTo>
                <a:lnTo>
                  <a:pt x="297" y="99"/>
                </a:lnTo>
                <a:lnTo>
                  <a:pt x="297" y="96"/>
                </a:lnTo>
                <a:lnTo>
                  <a:pt x="298" y="106"/>
                </a:lnTo>
                <a:lnTo>
                  <a:pt x="297" y="101"/>
                </a:lnTo>
                <a:cubicBezTo>
                  <a:pt x="296" y="96"/>
                  <a:pt x="296" y="92"/>
                  <a:pt x="296" y="87"/>
                </a:cubicBezTo>
                <a:lnTo>
                  <a:pt x="297" y="81"/>
                </a:lnTo>
                <a:cubicBezTo>
                  <a:pt x="297" y="76"/>
                  <a:pt x="298" y="71"/>
                  <a:pt x="300" y="67"/>
                </a:cubicBezTo>
                <a:lnTo>
                  <a:pt x="302" y="63"/>
                </a:lnTo>
                <a:cubicBezTo>
                  <a:pt x="309" y="46"/>
                  <a:pt x="325" y="35"/>
                  <a:pt x="343" y="34"/>
                </a:cubicBezTo>
                <a:cubicBezTo>
                  <a:pt x="361" y="33"/>
                  <a:pt x="378" y="42"/>
                  <a:pt x="387" y="57"/>
                </a:cubicBezTo>
                <a:lnTo>
                  <a:pt x="389" y="60"/>
                </a:lnTo>
                <a:lnTo>
                  <a:pt x="392" y="66"/>
                </a:lnTo>
                <a:lnTo>
                  <a:pt x="394" y="70"/>
                </a:lnTo>
                <a:lnTo>
                  <a:pt x="397" y="75"/>
                </a:lnTo>
                <a:lnTo>
                  <a:pt x="308" y="81"/>
                </a:lnTo>
                <a:lnTo>
                  <a:pt x="309" y="80"/>
                </a:lnTo>
                <a:lnTo>
                  <a:pt x="306" y="95"/>
                </a:lnTo>
                <a:lnTo>
                  <a:pt x="306" y="91"/>
                </a:lnTo>
                <a:cubicBezTo>
                  <a:pt x="306" y="65"/>
                  <a:pt x="328" y="43"/>
                  <a:pt x="354" y="43"/>
                </a:cubicBezTo>
                <a:lnTo>
                  <a:pt x="355" y="43"/>
                </a:lnTo>
                <a:lnTo>
                  <a:pt x="307" y="91"/>
                </a:lnTo>
                <a:lnTo>
                  <a:pt x="307" y="89"/>
                </a:lnTo>
                <a:lnTo>
                  <a:pt x="307" y="87"/>
                </a:lnTo>
                <a:cubicBezTo>
                  <a:pt x="307" y="69"/>
                  <a:pt x="318" y="52"/>
                  <a:pt x="334" y="44"/>
                </a:cubicBezTo>
                <a:lnTo>
                  <a:pt x="335" y="44"/>
                </a:lnTo>
                <a:cubicBezTo>
                  <a:pt x="349" y="37"/>
                  <a:pt x="364" y="37"/>
                  <a:pt x="378" y="44"/>
                </a:cubicBezTo>
                <a:lnTo>
                  <a:pt x="379" y="44"/>
                </a:lnTo>
                <a:cubicBezTo>
                  <a:pt x="392" y="51"/>
                  <a:pt x="401" y="63"/>
                  <a:pt x="404" y="77"/>
                </a:cubicBezTo>
                <a:cubicBezTo>
                  <a:pt x="407" y="91"/>
                  <a:pt x="404" y="106"/>
                  <a:pt x="395" y="117"/>
                </a:cubicBezTo>
                <a:lnTo>
                  <a:pt x="393" y="119"/>
                </a:lnTo>
                <a:cubicBezTo>
                  <a:pt x="391" y="122"/>
                  <a:pt x="388" y="125"/>
                  <a:pt x="385" y="127"/>
                </a:cubicBezTo>
                <a:lnTo>
                  <a:pt x="383" y="129"/>
                </a:lnTo>
                <a:cubicBezTo>
                  <a:pt x="363" y="145"/>
                  <a:pt x="334" y="142"/>
                  <a:pt x="317" y="123"/>
                </a:cubicBezTo>
                <a:cubicBezTo>
                  <a:pt x="300" y="104"/>
                  <a:pt x="301" y="76"/>
                  <a:pt x="319" y="58"/>
                </a:cubicBezTo>
                <a:lnTo>
                  <a:pt x="321" y="56"/>
                </a:lnTo>
                <a:lnTo>
                  <a:pt x="315" y="63"/>
                </a:lnTo>
                <a:lnTo>
                  <a:pt x="317" y="60"/>
                </a:lnTo>
                <a:lnTo>
                  <a:pt x="309" y="79"/>
                </a:lnTo>
                <a:lnTo>
                  <a:pt x="310" y="73"/>
                </a:lnTo>
                <a:lnTo>
                  <a:pt x="311" y="70"/>
                </a:lnTo>
                <a:cubicBezTo>
                  <a:pt x="312" y="60"/>
                  <a:pt x="317" y="51"/>
                  <a:pt x="324" y="44"/>
                </a:cubicBezTo>
                <a:lnTo>
                  <a:pt x="325" y="44"/>
                </a:lnTo>
                <a:cubicBezTo>
                  <a:pt x="336" y="32"/>
                  <a:pt x="352" y="27"/>
                  <a:pt x="368" y="30"/>
                </a:cubicBezTo>
                <a:cubicBezTo>
                  <a:pt x="384" y="34"/>
                  <a:pt x="397" y="45"/>
                  <a:pt x="403" y="60"/>
                </a:cubicBezTo>
                <a:lnTo>
                  <a:pt x="404" y="62"/>
                </a:lnTo>
                <a:cubicBezTo>
                  <a:pt x="405" y="65"/>
                  <a:pt x="406" y="67"/>
                  <a:pt x="406" y="70"/>
                </a:cubicBezTo>
                <a:lnTo>
                  <a:pt x="407" y="74"/>
                </a:lnTo>
                <a:lnTo>
                  <a:pt x="409" y="80"/>
                </a:lnTo>
                <a:lnTo>
                  <a:pt x="404" y="68"/>
                </a:lnTo>
                <a:lnTo>
                  <a:pt x="405" y="70"/>
                </a:lnTo>
                <a:lnTo>
                  <a:pt x="314" y="91"/>
                </a:lnTo>
                <a:lnTo>
                  <a:pt x="314" y="89"/>
                </a:lnTo>
                <a:lnTo>
                  <a:pt x="314" y="84"/>
                </a:lnTo>
                <a:lnTo>
                  <a:pt x="314" y="80"/>
                </a:lnTo>
                <a:lnTo>
                  <a:pt x="314" y="77"/>
                </a:lnTo>
                <a:lnTo>
                  <a:pt x="410" y="85"/>
                </a:lnTo>
                <a:lnTo>
                  <a:pt x="409" y="88"/>
                </a:lnTo>
                <a:lnTo>
                  <a:pt x="410" y="77"/>
                </a:lnTo>
                <a:lnTo>
                  <a:pt x="410" y="83"/>
                </a:lnTo>
                <a:lnTo>
                  <a:pt x="405" y="64"/>
                </a:lnTo>
                <a:lnTo>
                  <a:pt x="408" y="69"/>
                </a:lnTo>
                <a:lnTo>
                  <a:pt x="409" y="71"/>
                </a:lnTo>
                <a:lnTo>
                  <a:pt x="321" y="85"/>
                </a:lnTo>
                <a:lnTo>
                  <a:pt x="322" y="83"/>
                </a:lnTo>
                <a:lnTo>
                  <a:pt x="320" y="94"/>
                </a:lnTo>
                <a:lnTo>
                  <a:pt x="320" y="91"/>
                </a:lnTo>
                <a:cubicBezTo>
                  <a:pt x="320" y="76"/>
                  <a:pt x="328" y="62"/>
                  <a:pt x="340" y="53"/>
                </a:cubicBezTo>
                <a:cubicBezTo>
                  <a:pt x="353" y="44"/>
                  <a:pt x="369" y="41"/>
                  <a:pt x="384" y="46"/>
                </a:cubicBezTo>
                <a:lnTo>
                  <a:pt x="385" y="46"/>
                </a:lnTo>
                <a:lnTo>
                  <a:pt x="349" y="49"/>
                </a:lnTo>
                <a:lnTo>
                  <a:pt x="350" y="49"/>
                </a:lnTo>
                <a:lnTo>
                  <a:pt x="323" y="86"/>
                </a:lnTo>
                <a:lnTo>
                  <a:pt x="324" y="82"/>
                </a:lnTo>
                <a:lnTo>
                  <a:pt x="324" y="77"/>
                </a:lnTo>
                <a:lnTo>
                  <a:pt x="324" y="87"/>
                </a:lnTo>
                <a:lnTo>
                  <a:pt x="324" y="83"/>
                </a:lnTo>
                <a:lnTo>
                  <a:pt x="410" y="106"/>
                </a:lnTo>
                <a:lnTo>
                  <a:pt x="408" y="108"/>
                </a:lnTo>
                <a:lnTo>
                  <a:pt x="405" y="112"/>
                </a:lnTo>
                <a:cubicBezTo>
                  <a:pt x="396" y="123"/>
                  <a:pt x="383" y="130"/>
                  <a:pt x="368" y="130"/>
                </a:cubicBezTo>
                <a:lnTo>
                  <a:pt x="367" y="130"/>
                </a:lnTo>
                <a:cubicBezTo>
                  <a:pt x="344" y="130"/>
                  <a:pt x="323" y="113"/>
                  <a:pt x="320" y="90"/>
                </a:cubicBezTo>
                <a:lnTo>
                  <a:pt x="319" y="87"/>
                </a:lnTo>
                <a:cubicBezTo>
                  <a:pt x="319" y="84"/>
                  <a:pt x="318" y="82"/>
                  <a:pt x="318" y="79"/>
                </a:cubicBezTo>
                <a:lnTo>
                  <a:pt x="318" y="77"/>
                </a:lnTo>
                <a:cubicBezTo>
                  <a:pt x="318" y="51"/>
                  <a:pt x="340" y="29"/>
                  <a:pt x="366" y="29"/>
                </a:cubicBezTo>
                <a:cubicBezTo>
                  <a:pt x="393" y="29"/>
                  <a:pt x="414" y="51"/>
                  <a:pt x="414" y="77"/>
                </a:cubicBezTo>
                <a:lnTo>
                  <a:pt x="414" y="79"/>
                </a:lnTo>
                <a:lnTo>
                  <a:pt x="414" y="82"/>
                </a:lnTo>
                <a:lnTo>
                  <a:pt x="414" y="85"/>
                </a:lnTo>
                <a:lnTo>
                  <a:pt x="414" y="87"/>
                </a:lnTo>
                <a:cubicBezTo>
                  <a:pt x="414" y="113"/>
                  <a:pt x="393" y="135"/>
                  <a:pt x="366" y="135"/>
                </a:cubicBezTo>
                <a:cubicBezTo>
                  <a:pt x="340" y="135"/>
                  <a:pt x="318" y="113"/>
                  <a:pt x="318" y="87"/>
                </a:cubicBezTo>
                <a:lnTo>
                  <a:pt x="318" y="85"/>
                </a:lnTo>
                <a:lnTo>
                  <a:pt x="318" y="82"/>
                </a:lnTo>
                <a:lnTo>
                  <a:pt x="318" y="79"/>
                </a:lnTo>
                <a:lnTo>
                  <a:pt x="318" y="77"/>
                </a:lnTo>
                <a:cubicBezTo>
                  <a:pt x="318" y="52"/>
                  <a:pt x="338" y="31"/>
                  <a:pt x="363" y="30"/>
                </a:cubicBezTo>
                <a:cubicBezTo>
                  <a:pt x="389" y="28"/>
                  <a:pt x="411" y="46"/>
                  <a:pt x="414" y="72"/>
                </a:cubicBezTo>
                <a:lnTo>
                  <a:pt x="415" y="76"/>
                </a:lnTo>
                <a:lnTo>
                  <a:pt x="415" y="83"/>
                </a:lnTo>
                <a:lnTo>
                  <a:pt x="415" y="90"/>
                </a:lnTo>
                <a:cubicBezTo>
                  <a:pt x="415" y="98"/>
                  <a:pt x="414" y="105"/>
                  <a:pt x="410" y="112"/>
                </a:cubicBezTo>
                <a:lnTo>
                  <a:pt x="410" y="113"/>
                </a:lnTo>
                <a:cubicBezTo>
                  <a:pt x="400" y="132"/>
                  <a:pt x="380" y="142"/>
                  <a:pt x="359" y="139"/>
                </a:cubicBezTo>
                <a:cubicBezTo>
                  <a:pt x="338" y="135"/>
                  <a:pt x="322" y="118"/>
                  <a:pt x="319" y="97"/>
                </a:cubicBezTo>
                <a:lnTo>
                  <a:pt x="319" y="93"/>
                </a:lnTo>
                <a:lnTo>
                  <a:pt x="318" y="82"/>
                </a:lnTo>
                <a:lnTo>
                  <a:pt x="319" y="72"/>
                </a:lnTo>
                <a:lnTo>
                  <a:pt x="319" y="72"/>
                </a:lnTo>
                <a:cubicBezTo>
                  <a:pt x="319" y="46"/>
                  <a:pt x="340" y="24"/>
                  <a:pt x="367" y="24"/>
                </a:cubicBezTo>
                <a:cubicBezTo>
                  <a:pt x="393" y="24"/>
                  <a:pt x="415" y="46"/>
                  <a:pt x="415" y="72"/>
                </a:cubicBezTo>
                <a:lnTo>
                  <a:pt x="415" y="74"/>
                </a:lnTo>
                <a:lnTo>
                  <a:pt x="415" y="77"/>
                </a:lnTo>
                <a:cubicBezTo>
                  <a:pt x="415" y="81"/>
                  <a:pt x="415" y="84"/>
                  <a:pt x="414" y="88"/>
                </a:cubicBezTo>
                <a:lnTo>
                  <a:pt x="413" y="92"/>
                </a:lnTo>
                <a:lnTo>
                  <a:pt x="366" y="34"/>
                </a:lnTo>
                <a:lnTo>
                  <a:pt x="366" y="34"/>
                </a:lnTo>
                <a:lnTo>
                  <a:pt x="318" y="82"/>
                </a:lnTo>
                <a:lnTo>
                  <a:pt x="318" y="80"/>
                </a:lnTo>
                <a:lnTo>
                  <a:pt x="318" y="77"/>
                </a:lnTo>
                <a:cubicBezTo>
                  <a:pt x="318" y="51"/>
                  <a:pt x="340" y="29"/>
                  <a:pt x="366" y="29"/>
                </a:cubicBezTo>
                <a:lnTo>
                  <a:pt x="368" y="29"/>
                </a:lnTo>
                <a:cubicBezTo>
                  <a:pt x="390" y="29"/>
                  <a:pt x="410" y="45"/>
                  <a:pt x="415" y="67"/>
                </a:cubicBezTo>
                <a:lnTo>
                  <a:pt x="416" y="72"/>
                </a:lnTo>
                <a:lnTo>
                  <a:pt x="416" y="73"/>
                </a:lnTo>
                <a:lnTo>
                  <a:pt x="370" y="39"/>
                </a:lnTo>
                <a:lnTo>
                  <a:pt x="375" y="39"/>
                </a:lnTo>
                <a:lnTo>
                  <a:pt x="377" y="39"/>
                </a:lnTo>
                <a:lnTo>
                  <a:pt x="334" y="66"/>
                </a:lnTo>
                <a:lnTo>
                  <a:pt x="336" y="63"/>
                </a:lnTo>
                <a:cubicBezTo>
                  <a:pt x="337" y="60"/>
                  <a:pt x="338" y="57"/>
                  <a:pt x="340" y="55"/>
                </a:cubicBezTo>
                <a:lnTo>
                  <a:pt x="342" y="53"/>
                </a:lnTo>
                <a:cubicBezTo>
                  <a:pt x="352" y="39"/>
                  <a:pt x="370" y="32"/>
                  <a:pt x="388" y="35"/>
                </a:cubicBezTo>
                <a:cubicBezTo>
                  <a:pt x="405" y="37"/>
                  <a:pt x="420" y="50"/>
                  <a:pt x="426" y="67"/>
                </a:cubicBezTo>
                <a:lnTo>
                  <a:pt x="427" y="70"/>
                </a:lnTo>
                <a:lnTo>
                  <a:pt x="424" y="64"/>
                </a:lnTo>
                <a:lnTo>
                  <a:pt x="425" y="66"/>
                </a:lnTo>
                <a:lnTo>
                  <a:pt x="336" y="72"/>
                </a:lnTo>
                <a:lnTo>
                  <a:pt x="337" y="69"/>
                </a:lnTo>
                <a:lnTo>
                  <a:pt x="337" y="70"/>
                </a:lnTo>
                <a:lnTo>
                  <a:pt x="337" y="69"/>
                </a:lnTo>
                <a:lnTo>
                  <a:pt x="338" y="61"/>
                </a:lnTo>
                <a:cubicBezTo>
                  <a:pt x="344" y="37"/>
                  <a:pt x="367" y="22"/>
                  <a:pt x="391" y="25"/>
                </a:cubicBezTo>
                <a:cubicBezTo>
                  <a:pt x="415" y="28"/>
                  <a:pt x="433" y="48"/>
                  <a:pt x="433" y="72"/>
                </a:cubicBezTo>
                <a:lnTo>
                  <a:pt x="433" y="76"/>
                </a:lnTo>
                <a:lnTo>
                  <a:pt x="432" y="86"/>
                </a:lnTo>
                <a:lnTo>
                  <a:pt x="432" y="92"/>
                </a:lnTo>
                <a:lnTo>
                  <a:pt x="431" y="99"/>
                </a:lnTo>
                <a:cubicBezTo>
                  <a:pt x="427" y="124"/>
                  <a:pt x="404" y="141"/>
                  <a:pt x="380" y="139"/>
                </a:cubicBezTo>
                <a:cubicBezTo>
                  <a:pt x="355" y="137"/>
                  <a:pt x="335" y="116"/>
                  <a:pt x="335" y="91"/>
                </a:cubicBezTo>
                <a:lnTo>
                  <a:pt x="335" y="90"/>
                </a:lnTo>
                <a:cubicBezTo>
                  <a:pt x="335" y="87"/>
                  <a:pt x="336" y="84"/>
                  <a:pt x="336" y="81"/>
                </a:cubicBezTo>
                <a:lnTo>
                  <a:pt x="337" y="76"/>
                </a:lnTo>
                <a:lnTo>
                  <a:pt x="337" y="75"/>
                </a:lnTo>
                <a:lnTo>
                  <a:pt x="338" y="68"/>
                </a:lnTo>
                <a:cubicBezTo>
                  <a:pt x="342" y="48"/>
                  <a:pt x="359" y="33"/>
                  <a:pt x="379" y="30"/>
                </a:cubicBezTo>
                <a:cubicBezTo>
                  <a:pt x="399" y="27"/>
                  <a:pt x="419" y="38"/>
                  <a:pt x="428" y="56"/>
                </a:cubicBezTo>
                <a:lnTo>
                  <a:pt x="429" y="57"/>
                </a:lnTo>
                <a:cubicBezTo>
                  <a:pt x="432" y="64"/>
                  <a:pt x="434" y="71"/>
                  <a:pt x="434" y="78"/>
                </a:cubicBezTo>
                <a:lnTo>
                  <a:pt x="434" y="81"/>
                </a:lnTo>
                <a:lnTo>
                  <a:pt x="434" y="83"/>
                </a:lnTo>
                <a:lnTo>
                  <a:pt x="338" y="87"/>
                </a:lnTo>
                <a:lnTo>
                  <a:pt x="338" y="82"/>
                </a:lnTo>
                <a:cubicBezTo>
                  <a:pt x="338" y="55"/>
                  <a:pt x="360" y="34"/>
                  <a:pt x="386" y="34"/>
                </a:cubicBezTo>
                <a:lnTo>
                  <a:pt x="388" y="34"/>
                </a:lnTo>
                <a:lnTo>
                  <a:pt x="391" y="34"/>
                </a:lnTo>
                <a:cubicBezTo>
                  <a:pt x="415" y="34"/>
                  <a:pt x="435" y="51"/>
                  <a:pt x="439" y="74"/>
                </a:cubicBezTo>
                <a:lnTo>
                  <a:pt x="439" y="77"/>
                </a:lnTo>
                <a:cubicBezTo>
                  <a:pt x="440" y="80"/>
                  <a:pt x="440" y="82"/>
                  <a:pt x="440" y="85"/>
                </a:cubicBezTo>
                <a:lnTo>
                  <a:pt x="440" y="87"/>
                </a:lnTo>
                <a:lnTo>
                  <a:pt x="345" y="75"/>
                </a:lnTo>
                <a:lnTo>
                  <a:pt x="346" y="73"/>
                </a:lnTo>
                <a:lnTo>
                  <a:pt x="344" y="85"/>
                </a:lnTo>
                <a:lnTo>
                  <a:pt x="344" y="82"/>
                </a:lnTo>
                <a:lnTo>
                  <a:pt x="344" y="77"/>
                </a:lnTo>
                <a:lnTo>
                  <a:pt x="392" y="125"/>
                </a:lnTo>
                <a:lnTo>
                  <a:pt x="390" y="125"/>
                </a:lnTo>
                <a:lnTo>
                  <a:pt x="431" y="102"/>
                </a:lnTo>
                <a:lnTo>
                  <a:pt x="430" y="105"/>
                </a:lnTo>
                <a:lnTo>
                  <a:pt x="425" y="111"/>
                </a:lnTo>
                <a:cubicBezTo>
                  <a:pt x="413" y="127"/>
                  <a:pt x="391" y="134"/>
                  <a:pt x="372" y="128"/>
                </a:cubicBezTo>
                <a:cubicBezTo>
                  <a:pt x="352" y="121"/>
                  <a:pt x="339" y="103"/>
                  <a:pt x="339" y="82"/>
                </a:cubicBezTo>
                <a:lnTo>
                  <a:pt x="339" y="80"/>
                </a:lnTo>
                <a:lnTo>
                  <a:pt x="339" y="77"/>
                </a:lnTo>
                <a:lnTo>
                  <a:pt x="387" y="125"/>
                </a:lnTo>
                <a:lnTo>
                  <a:pt x="386" y="125"/>
                </a:lnTo>
                <a:cubicBezTo>
                  <a:pt x="372" y="125"/>
                  <a:pt x="358" y="119"/>
                  <a:pt x="349" y="108"/>
                </a:cubicBezTo>
                <a:cubicBezTo>
                  <a:pt x="340" y="98"/>
                  <a:pt x="336" y="83"/>
                  <a:pt x="339" y="70"/>
                </a:cubicBezTo>
                <a:lnTo>
                  <a:pt x="339" y="67"/>
                </a:lnTo>
                <a:cubicBezTo>
                  <a:pt x="340" y="62"/>
                  <a:pt x="341" y="57"/>
                  <a:pt x="344" y="53"/>
                </a:cubicBezTo>
                <a:lnTo>
                  <a:pt x="345" y="51"/>
                </a:lnTo>
                <a:cubicBezTo>
                  <a:pt x="354" y="31"/>
                  <a:pt x="377" y="21"/>
                  <a:pt x="398" y="26"/>
                </a:cubicBezTo>
                <a:cubicBezTo>
                  <a:pt x="420" y="31"/>
                  <a:pt x="435" y="50"/>
                  <a:pt x="435" y="72"/>
                </a:cubicBezTo>
                <a:lnTo>
                  <a:pt x="435" y="74"/>
                </a:lnTo>
                <a:cubicBezTo>
                  <a:pt x="435" y="76"/>
                  <a:pt x="435" y="79"/>
                  <a:pt x="435" y="81"/>
                </a:cubicBezTo>
                <a:lnTo>
                  <a:pt x="434" y="84"/>
                </a:lnTo>
                <a:lnTo>
                  <a:pt x="435" y="77"/>
                </a:lnTo>
                <a:lnTo>
                  <a:pt x="435" y="82"/>
                </a:lnTo>
                <a:lnTo>
                  <a:pt x="434" y="72"/>
                </a:lnTo>
                <a:lnTo>
                  <a:pt x="435" y="77"/>
                </a:lnTo>
                <a:lnTo>
                  <a:pt x="409" y="44"/>
                </a:lnTo>
                <a:lnTo>
                  <a:pt x="411" y="45"/>
                </a:lnTo>
                <a:lnTo>
                  <a:pt x="369" y="45"/>
                </a:lnTo>
                <a:lnTo>
                  <a:pt x="371" y="44"/>
                </a:lnTo>
                <a:lnTo>
                  <a:pt x="345" y="78"/>
                </a:lnTo>
                <a:lnTo>
                  <a:pt x="346" y="73"/>
                </a:lnTo>
                <a:lnTo>
                  <a:pt x="347" y="67"/>
                </a:lnTo>
                <a:lnTo>
                  <a:pt x="394" y="125"/>
                </a:lnTo>
                <a:lnTo>
                  <a:pt x="393" y="125"/>
                </a:lnTo>
                <a:lnTo>
                  <a:pt x="438" y="60"/>
                </a:lnTo>
                <a:lnTo>
                  <a:pt x="439" y="62"/>
                </a:lnTo>
                <a:lnTo>
                  <a:pt x="441" y="70"/>
                </a:lnTo>
                <a:lnTo>
                  <a:pt x="394" y="34"/>
                </a:lnTo>
                <a:lnTo>
                  <a:pt x="396" y="34"/>
                </a:lnTo>
                <a:lnTo>
                  <a:pt x="348" y="77"/>
                </a:lnTo>
                <a:lnTo>
                  <a:pt x="349" y="72"/>
                </a:lnTo>
                <a:lnTo>
                  <a:pt x="348" y="72"/>
                </a:lnTo>
                <a:cubicBezTo>
                  <a:pt x="348" y="46"/>
                  <a:pt x="370" y="24"/>
                  <a:pt x="396" y="24"/>
                </a:cubicBezTo>
                <a:cubicBezTo>
                  <a:pt x="423" y="24"/>
                  <a:pt x="444" y="46"/>
                  <a:pt x="444" y="72"/>
                </a:cubicBezTo>
                <a:lnTo>
                  <a:pt x="444" y="74"/>
                </a:lnTo>
                <a:lnTo>
                  <a:pt x="444" y="67"/>
                </a:lnTo>
                <a:lnTo>
                  <a:pt x="444" y="70"/>
                </a:lnTo>
                <a:lnTo>
                  <a:pt x="397" y="29"/>
                </a:lnTo>
                <a:lnTo>
                  <a:pt x="397" y="29"/>
                </a:lnTo>
                <a:cubicBezTo>
                  <a:pt x="424" y="29"/>
                  <a:pt x="445" y="51"/>
                  <a:pt x="445" y="77"/>
                </a:cubicBezTo>
                <a:lnTo>
                  <a:pt x="445" y="82"/>
                </a:lnTo>
                <a:cubicBezTo>
                  <a:pt x="445" y="86"/>
                  <a:pt x="445" y="89"/>
                  <a:pt x="444" y="93"/>
                </a:cubicBezTo>
                <a:lnTo>
                  <a:pt x="443" y="97"/>
                </a:lnTo>
                <a:cubicBezTo>
                  <a:pt x="440" y="112"/>
                  <a:pt x="430" y="124"/>
                  <a:pt x="417" y="130"/>
                </a:cubicBezTo>
                <a:cubicBezTo>
                  <a:pt x="404" y="137"/>
                  <a:pt x="388" y="137"/>
                  <a:pt x="375" y="130"/>
                </a:cubicBezTo>
                <a:lnTo>
                  <a:pt x="372" y="128"/>
                </a:lnTo>
                <a:cubicBezTo>
                  <a:pt x="365" y="125"/>
                  <a:pt x="359" y="120"/>
                  <a:pt x="354" y="113"/>
                </a:cubicBezTo>
                <a:lnTo>
                  <a:pt x="352" y="110"/>
                </a:lnTo>
                <a:cubicBezTo>
                  <a:pt x="345" y="101"/>
                  <a:pt x="342" y="89"/>
                  <a:pt x="343" y="78"/>
                </a:cubicBezTo>
                <a:lnTo>
                  <a:pt x="344" y="72"/>
                </a:lnTo>
                <a:cubicBezTo>
                  <a:pt x="344" y="68"/>
                  <a:pt x="345" y="64"/>
                  <a:pt x="347" y="60"/>
                </a:cubicBezTo>
                <a:lnTo>
                  <a:pt x="348" y="56"/>
                </a:lnTo>
                <a:cubicBezTo>
                  <a:pt x="355" y="37"/>
                  <a:pt x="373" y="25"/>
                  <a:pt x="392" y="24"/>
                </a:cubicBezTo>
                <a:cubicBezTo>
                  <a:pt x="412" y="24"/>
                  <a:pt x="430" y="36"/>
                  <a:pt x="438" y="55"/>
                </a:cubicBezTo>
                <a:lnTo>
                  <a:pt x="439" y="57"/>
                </a:lnTo>
                <a:cubicBezTo>
                  <a:pt x="440" y="60"/>
                  <a:pt x="440" y="63"/>
                  <a:pt x="441" y="66"/>
                </a:cubicBezTo>
                <a:lnTo>
                  <a:pt x="442" y="68"/>
                </a:lnTo>
                <a:lnTo>
                  <a:pt x="353" y="53"/>
                </a:lnTo>
                <a:lnTo>
                  <a:pt x="355" y="50"/>
                </a:lnTo>
                <a:lnTo>
                  <a:pt x="356" y="48"/>
                </a:lnTo>
                <a:cubicBezTo>
                  <a:pt x="366" y="32"/>
                  <a:pt x="383" y="23"/>
                  <a:pt x="401" y="25"/>
                </a:cubicBezTo>
                <a:cubicBezTo>
                  <a:pt x="419" y="26"/>
                  <a:pt x="435" y="38"/>
                  <a:pt x="442" y="55"/>
                </a:cubicBezTo>
                <a:lnTo>
                  <a:pt x="443" y="57"/>
                </a:lnTo>
                <a:cubicBezTo>
                  <a:pt x="444" y="60"/>
                  <a:pt x="445" y="63"/>
                  <a:pt x="446" y="66"/>
                </a:cubicBezTo>
                <a:lnTo>
                  <a:pt x="446" y="68"/>
                </a:lnTo>
                <a:lnTo>
                  <a:pt x="351" y="72"/>
                </a:lnTo>
                <a:lnTo>
                  <a:pt x="352" y="68"/>
                </a:lnTo>
                <a:lnTo>
                  <a:pt x="352" y="63"/>
                </a:lnTo>
                <a:cubicBezTo>
                  <a:pt x="355" y="39"/>
                  <a:pt x="375" y="20"/>
                  <a:pt x="400" y="20"/>
                </a:cubicBezTo>
                <a:lnTo>
                  <a:pt x="401" y="20"/>
                </a:lnTo>
                <a:lnTo>
                  <a:pt x="404" y="20"/>
                </a:lnTo>
                <a:cubicBezTo>
                  <a:pt x="430" y="20"/>
                  <a:pt x="452" y="41"/>
                  <a:pt x="452" y="68"/>
                </a:cubicBezTo>
                <a:lnTo>
                  <a:pt x="452" y="71"/>
                </a:lnTo>
                <a:lnTo>
                  <a:pt x="452" y="72"/>
                </a:lnTo>
                <a:cubicBezTo>
                  <a:pt x="452" y="99"/>
                  <a:pt x="430" y="120"/>
                  <a:pt x="404" y="120"/>
                </a:cubicBezTo>
                <a:cubicBezTo>
                  <a:pt x="377" y="120"/>
                  <a:pt x="356" y="99"/>
                  <a:pt x="356" y="72"/>
                </a:cubicBezTo>
                <a:lnTo>
                  <a:pt x="356" y="71"/>
                </a:lnTo>
                <a:cubicBezTo>
                  <a:pt x="356" y="69"/>
                  <a:pt x="356" y="66"/>
                  <a:pt x="356" y="64"/>
                </a:cubicBezTo>
                <a:lnTo>
                  <a:pt x="357" y="61"/>
                </a:lnTo>
                <a:lnTo>
                  <a:pt x="356" y="67"/>
                </a:lnTo>
                <a:lnTo>
                  <a:pt x="356" y="64"/>
                </a:lnTo>
                <a:cubicBezTo>
                  <a:pt x="356" y="59"/>
                  <a:pt x="357" y="54"/>
                  <a:pt x="359" y="49"/>
                </a:cubicBezTo>
                <a:lnTo>
                  <a:pt x="359" y="48"/>
                </a:lnTo>
                <a:cubicBezTo>
                  <a:pt x="365" y="30"/>
                  <a:pt x="380" y="18"/>
                  <a:pt x="399" y="15"/>
                </a:cubicBezTo>
                <a:cubicBezTo>
                  <a:pt x="417" y="13"/>
                  <a:pt x="435" y="21"/>
                  <a:pt x="445" y="36"/>
                </a:cubicBezTo>
                <a:lnTo>
                  <a:pt x="446" y="38"/>
                </a:lnTo>
                <a:lnTo>
                  <a:pt x="450" y="44"/>
                </a:lnTo>
                <a:lnTo>
                  <a:pt x="450" y="44"/>
                </a:lnTo>
                <a:lnTo>
                  <a:pt x="451" y="46"/>
                </a:lnTo>
                <a:lnTo>
                  <a:pt x="371" y="46"/>
                </a:lnTo>
                <a:lnTo>
                  <a:pt x="372" y="44"/>
                </a:lnTo>
                <a:lnTo>
                  <a:pt x="365" y="63"/>
                </a:lnTo>
                <a:lnTo>
                  <a:pt x="365" y="60"/>
                </a:lnTo>
                <a:lnTo>
                  <a:pt x="364" y="68"/>
                </a:lnTo>
                <a:lnTo>
                  <a:pt x="364" y="64"/>
                </a:lnTo>
                <a:cubicBezTo>
                  <a:pt x="364" y="59"/>
                  <a:pt x="365" y="54"/>
                  <a:pt x="367" y="49"/>
                </a:cubicBezTo>
                <a:lnTo>
                  <a:pt x="367" y="48"/>
                </a:lnTo>
                <a:cubicBezTo>
                  <a:pt x="374" y="28"/>
                  <a:pt x="392" y="15"/>
                  <a:pt x="413" y="15"/>
                </a:cubicBezTo>
                <a:cubicBezTo>
                  <a:pt x="434" y="15"/>
                  <a:pt x="452" y="28"/>
                  <a:pt x="459" y="48"/>
                </a:cubicBezTo>
                <a:lnTo>
                  <a:pt x="459" y="49"/>
                </a:lnTo>
                <a:cubicBezTo>
                  <a:pt x="461" y="54"/>
                  <a:pt x="461" y="59"/>
                  <a:pt x="461" y="64"/>
                </a:cubicBezTo>
                <a:lnTo>
                  <a:pt x="461" y="67"/>
                </a:lnTo>
                <a:lnTo>
                  <a:pt x="461" y="71"/>
                </a:lnTo>
                <a:lnTo>
                  <a:pt x="461" y="72"/>
                </a:lnTo>
                <a:cubicBezTo>
                  <a:pt x="461" y="99"/>
                  <a:pt x="440" y="120"/>
                  <a:pt x="413" y="120"/>
                </a:cubicBezTo>
                <a:cubicBezTo>
                  <a:pt x="387" y="120"/>
                  <a:pt x="365" y="99"/>
                  <a:pt x="365" y="72"/>
                </a:cubicBezTo>
                <a:lnTo>
                  <a:pt x="365" y="71"/>
                </a:lnTo>
                <a:lnTo>
                  <a:pt x="365" y="68"/>
                </a:lnTo>
                <a:cubicBezTo>
                  <a:pt x="365" y="41"/>
                  <a:pt x="387" y="20"/>
                  <a:pt x="413" y="20"/>
                </a:cubicBezTo>
                <a:lnTo>
                  <a:pt x="415" y="20"/>
                </a:lnTo>
                <a:cubicBezTo>
                  <a:pt x="438" y="20"/>
                  <a:pt x="458" y="36"/>
                  <a:pt x="463" y="59"/>
                </a:cubicBezTo>
                <a:lnTo>
                  <a:pt x="463" y="61"/>
                </a:lnTo>
                <a:cubicBezTo>
                  <a:pt x="464" y="64"/>
                  <a:pt x="464" y="67"/>
                  <a:pt x="464" y="70"/>
                </a:cubicBezTo>
                <a:lnTo>
                  <a:pt x="464" y="72"/>
                </a:lnTo>
                <a:lnTo>
                  <a:pt x="369" y="61"/>
                </a:lnTo>
                <a:lnTo>
                  <a:pt x="370" y="59"/>
                </a:lnTo>
                <a:lnTo>
                  <a:pt x="368" y="70"/>
                </a:lnTo>
                <a:lnTo>
                  <a:pt x="368" y="68"/>
                </a:lnTo>
                <a:lnTo>
                  <a:pt x="416" y="116"/>
                </a:lnTo>
                <a:lnTo>
                  <a:pt x="415" y="116"/>
                </a:lnTo>
                <a:cubicBezTo>
                  <a:pt x="401" y="116"/>
                  <a:pt x="388" y="110"/>
                  <a:pt x="379" y="99"/>
                </a:cubicBezTo>
                <a:cubicBezTo>
                  <a:pt x="370" y="88"/>
                  <a:pt x="366" y="74"/>
                  <a:pt x="368" y="60"/>
                </a:cubicBezTo>
                <a:lnTo>
                  <a:pt x="369" y="57"/>
                </a:lnTo>
                <a:lnTo>
                  <a:pt x="370" y="51"/>
                </a:lnTo>
                <a:cubicBezTo>
                  <a:pt x="376" y="28"/>
                  <a:pt x="398" y="12"/>
                  <a:pt x="422" y="15"/>
                </a:cubicBezTo>
                <a:cubicBezTo>
                  <a:pt x="446" y="18"/>
                  <a:pt x="464" y="39"/>
                  <a:pt x="464" y="63"/>
                </a:cubicBezTo>
                <a:lnTo>
                  <a:pt x="464" y="65"/>
                </a:lnTo>
                <a:lnTo>
                  <a:pt x="464" y="58"/>
                </a:lnTo>
                <a:lnTo>
                  <a:pt x="464" y="62"/>
                </a:lnTo>
                <a:cubicBezTo>
                  <a:pt x="465" y="64"/>
                  <a:pt x="465" y="66"/>
                  <a:pt x="465" y="68"/>
                </a:cubicBezTo>
                <a:lnTo>
                  <a:pt x="465" y="71"/>
                </a:lnTo>
                <a:lnTo>
                  <a:pt x="465" y="72"/>
                </a:lnTo>
                <a:cubicBezTo>
                  <a:pt x="465" y="99"/>
                  <a:pt x="443" y="120"/>
                  <a:pt x="417" y="120"/>
                </a:cubicBezTo>
                <a:cubicBezTo>
                  <a:pt x="390" y="120"/>
                  <a:pt x="369" y="99"/>
                  <a:pt x="369" y="72"/>
                </a:cubicBezTo>
                <a:lnTo>
                  <a:pt x="369" y="70"/>
                </a:lnTo>
                <a:lnTo>
                  <a:pt x="369" y="65"/>
                </a:lnTo>
                <a:lnTo>
                  <a:pt x="369" y="66"/>
                </a:lnTo>
                <a:lnTo>
                  <a:pt x="368" y="58"/>
                </a:lnTo>
                <a:cubicBezTo>
                  <a:pt x="368" y="32"/>
                  <a:pt x="390" y="10"/>
                  <a:pt x="416" y="10"/>
                </a:cubicBezTo>
                <a:cubicBezTo>
                  <a:pt x="443" y="10"/>
                  <a:pt x="464" y="32"/>
                  <a:pt x="464" y="58"/>
                </a:cubicBezTo>
                <a:lnTo>
                  <a:pt x="464" y="59"/>
                </a:lnTo>
                <a:lnTo>
                  <a:pt x="464" y="62"/>
                </a:lnTo>
                <a:cubicBezTo>
                  <a:pt x="464" y="65"/>
                  <a:pt x="464" y="67"/>
                  <a:pt x="464" y="69"/>
                </a:cubicBezTo>
                <a:lnTo>
                  <a:pt x="463" y="73"/>
                </a:lnTo>
                <a:lnTo>
                  <a:pt x="464" y="66"/>
                </a:lnTo>
                <a:lnTo>
                  <a:pt x="464" y="68"/>
                </a:lnTo>
                <a:cubicBezTo>
                  <a:pt x="464" y="94"/>
                  <a:pt x="442" y="116"/>
                  <a:pt x="416" y="116"/>
                </a:cubicBezTo>
                <a:cubicBezTo>
                  <a:pt x="389" y="116"/>
                  <a:pt x="368" y="94"/>
                  <a:pt x="368" y="68"/>
                </a:cubicBezTo>
                <a:lnTo>
                  <a:pt x="368" y="65"/>
                </a:lnTo>
                <a:lnTo>
                  <a:pt x="368" y="63"/>
                </a:lnTo>
                <a:cubicBezTo>
                  <a:pt x="368" y="36"/>
                  <a:pt x="389" y="15"/>
                  <a:pt x="416" y="15"/>
                </a:cubicBezTo>
                <a:cubicBezTo>
                  <a:pt x="442" y="15"/>
                  <a:pt x="464" y="36"/>
                  <a:pt x="464" y="63"/>
                </a:cubicBezTo>
                <a:lnTo>
                  <a:pt x="464" y="65"/>
                </a:lnTo>
                <a:cubicBezTo>
                  <a:pt x="464" y="69"/>
                  <a:pt x="464" y="72"/>
                  <a:pt x="463" y="75"/>
                </a:cubicBezTo>
                <a:lnTo>
                  <a:pt x="463" y="77"/>
                </a:lnTo>
                <a:cubicBezTo>
                  <a:pt x="457" y="103"/>
                  <a:pt x="432" y="120"/>
                  <a:pt x="406" y="115"/>
                </a:cubicBezTo>
                <a:cubicBezTo>
                  <a:pt x="380" y="110"/>
                  <a:pt x="363" y="85"/>
                  <a:pt x="368" y="59"/>
                </a:cubicBezTo>
                <a:lnTo>
                  <a:pt x="369" y="56"/>
                </a:lnTo>
                <a:lnTo>
                  <a:pt x="369" y="54"/>
                </a:lnTo>
                <a:cubicBezTo>
                  <a:pt x="374" y="31"/>
                  <a:pt x="394" y="15"/>
                  <a:pt x="416" y="15"/>
                </a:cubicBezTo>
                <a:cubicBezTo>
                  <a:pt x="439" y="15"/>
                  <a:pt x="459" y="31"/>
                  <a:pt x="464" y="54"/>
                </a:cubicBezTo>
                <a:lnTo>
                  <a:pt x="464" y="56"/>
                </a:lnTo>
                <a:lnTo>
                  <a:pt x="465" y="59"/>
                </a:lnTo>
                <a:lnTo>
                  <a:pt x="370" y="76"/>
                </a:lnTo>
                <a:lnTo>
                  <a:pt x="370" y="73"/>
                </a:lnTo>
                <a:lnTo>
                  <a:pt x="370" y="75"/>
                </a:lnTo>
                <a:lnTo>
                  <a:pt x="464" y="63"/>
                </a:lnTo>
                <a:lnTo>
                  <a:pt x="464" y="66"/>
                </a:lnTo>
                <a:lnTo>
                  <a:pt x="464" y="71"/>
                </a:lnTo>
                <a:lnTo>
                  <a:pt x="464" y="81"/>
                </a:lnTo>
                <a:lnTo>
                  <a:pt x="464" y="77"/>
                </a:lnTo>
                <a:cubicBezTo>
                  <a:pt x="464" y="104"/>
                  <a:pt x="442" y="125"/>
                  <a:pt x="416" y="125"/>
                </a:cubicBezTo>
                <a:cubicBezTo>
                  <a:pt x="389" y="125"/>
                  <a:pt x="368" y="104"/>
                  <a:pt x="368" y="77"/>
                </a:cubicBezTo>
                <a:lnTo>
                  <a:pt x="368" y="75"/>
                </a:lnTo>
                <a:lnTo>
                  <a:pt x="369" y="66"/>
                </a:lnTo>
                <a:lnTo>
                  <a:pt x="369" y="61"/>
                </a:lnTo>
                <a:lnTo>
                  <a:pt x="369" y="63"/>
                </a:lnTo>
                <a:cubicBezTo>
                  <a:pt x="369" y="36"/>
                  <a:pt x="390" y="15"/>
                  <a:pt x="417" y="15"/>
                </a:cubicBezTo>
                <a:cubicBezTo>
                  <a:pt x="443" y="15"/>
                  <a:pt x="465" y="36"/>
                  <a:pt x="465" y="63"/>
                </a:cubicBezTo>
                <a:lnTo>
                  <a:pt x="465" y="64"/>
                </a:lnTo>
                <a:cubicBezTo>
                  <a:pt x="465" y="67"/>
                  <a:pt x="465" y="69"/>
                  <a:pt x="464" y="71"/>
                </a:cubicBezTo>
                <a:lnTo>
                  <a:pt x="464" y="75"/>
                </a:lnTo>
                <a:lnTo>
                  <a:pt x="464" y="78"/>
                </a:lnTo>
                <a:lnTo>
                  <a:pt x="463" y="83"/>
                </a:lnTo>
                <a:cubicBezTo>
                  <a:pt x="460" y="105"/>
                  <a:pt x="443" y="123"/>
                  <a:pt x="421" y="125"/>
                </a:cubicBezTo>
                <a:cubicBezTo>
                  <a:pt x="399" y="128"/>
                  <a:pt x="378" y="115"/>
                  <a:pt x="371" y="94"/>
                </a:cubicBezTo>
                <a:lnTo>
                  <a:pt x="369" y="90"/>
                </a:lnTo>
                <a:lnTo>
                  <a:pt x="367" y="84"/>
                </a:lnTo>
                <a:cubicBezTo>
                  <a:pt x="364" y="77"/>
                  <a:pt x="363" y="68"/>
                  <a:pt x="365" y="60"/>
                </a:cubicBezTo>
                <a:lnTo>
                  <a:pt x="365" y="57"/>
                </a:lnTo>
                <a:cubicBezTo>
                  <a:pt x="366" y="52"/>
                  <a:pt x="367" y="48"/>
                  <a:pt x="370" y="44"/>
                </a:cubicBezTo>
                <a:lnTo>
                  <a:pt x="371" y="42"/>
                </a:lnTo>
                <a:cubicBezTo>
                  <a:pt x="379" y="25"/>
                  <a:pt x="395" y="15"/>
                  <a:pt x="413" y="15"/>
                </a:cubicBezTo>
                <a:lnTo>
                  <a:pt x="414" y="15"/>
                </a:lnTo>
                <a:cubicBezTo>
                  <a:pt x="439" y="15"/>
                  <a:pt x="460" y="34"/>
                  <a:pt x="462" y="58"/>
                </a:cubicBezTo>
                <a:lnTo>
                  <a:pt x="463" y="63"/>
                </a:lnTo>
                <a:lnTo>
                  <a:pt x="463" y="67"/>
                </a:lnTo>
                <a:lnTo>
                  <a:pt x="442" y="33"/>
                </a:lnTo>
                <a:lnTo>
                  <a:pt x="444" y="34"/>
                </a:lnTo>
                <a:lnTo>
                  <a:pt x="390" y="34"/>
                </a:lnTo>
                <a:lnTo>
                  <a:pt x="392" y="33"/>
                </a:lnTo>
                <a:lnTo>
                  <a:pt x="370" y="72"/>
                </a:lnTo>
                <a:lnTo>
                  <a:pt x="370" y="70"/>
                </a:lnTo>
                <a:lnTo>
                  <a:pt x="370" y="68"/>
                </a:lnTo>
                <a:cubicBezTo>
                  <a:pt x="370" y="41"/>
                  <a:pt x="392" y="20"/>
                  <a:pt x="418" y="20"/>
                </a:cubicBezTo>
                <a:lnTo>
                  <a:pt x="419" y="20"/>
                </a:lnTo>
                <a:lnTo>
                  <a:pt x="420" y="20"/>
                </a:lnTo>
                <a:lnTo>
                  <a:pt x="421" y="20"/>
                </a:lnTo>
                <a:cubicBezTo>
                  <a:pt x="446" y="20"/>
                  <a:pt x="466" y="38"/>
                  <a:pt x="469" y="62"/>
                </a:cubicBezTo>
                <a:lnTo>
                  <a:pt x="470" y="66"/>
                </a:lnTo>
                <a:lnTo>
                  <a:pt x="470" y="78"/>
                </a:lnTo>
                <a:lnTo>
                  <a:pt x="470" y="84"/>
                </a:lnTo>
                <a:lnTo>
                  <a:pt x="470" y="87"/>
                </a:lnTo>
                <a:cubicBezTo>
                  <a:pt x="470" y="113"/>
                  <a:pt x="448" y="135"/>
                  <a:pt x="422" y="135"/>
                </a:cubicBezTo>
                <a:cubicBezTo>
                  <a:pt x="395" y="135"/>
                  <a:pt x="374" y="113"/>
                  <a:pt x="374" y="87"/>
                </a:cubicBezTo>
                <a:lnTo>
                  <a:pt x="374" y="85"/>
                </a:lnTo>
                <a:cubicBezTo>
                  <a:pt x="374" y="83"/>
                  <a:pt x="374" y="81"/>
                  <a:pt x="374" y="79"/>
                </a:cubicBezTo>
                <a:lnTo>
                  <a:pt x="375" y="75"/>
                </a:lnTo>
                <a:lnTo>
                  <a:pt x="374" y="82"/>
                </a:lnTo>
                <a:lnTo>
                  <a:pt x="374" y="72"/>
                </a:lnTo>
                <a:lnTo>
                  <a:pt x="375" y="61"/>
                </a:lnTo>
                <a:lnTo>
                  <a:pt x="375" y="58"/>
                </a:lnTo>
                <a:cubicBezTo>
                  <a:pt x="375" y="32"/>
                  <a:pt x="396" y="10"/>
                  <a:pt x="423" y="10"/>
                </a:cubicBezTo>
                <a:cubicBezTo>
                  <a:pt x="449" y="10"/>
                  <a:pt x="471" y="32"/>
                  <a:pt x="471" y="58"/>
                </a:cubicBezTo>
                <a:lnTo>
                  <a:pt x="471" y="59"/>
                </a:lnTo>
                <a:lnTo>
                  <a:pt x="471" y="63"/>
                </a:lnTo>
                <a:lnTo>
                  <a:pt x="471" y="63"/>
                </a:lnTo>
                <a:lnTo>
                  <a:pt x="471" y="71"/>
                </a:lnTo>
                <a:cubicBezTo>
                  <a:pt x="471" y="79"/>
                  <a:pt x="470" y="86"/>
                  <a:pt x="466" y="93"/>
                </a:cubicBezTo>
                <a:lnTo>
                  <a:pt x="466" y="94"/>
                </a:lnTo>
                <a:cubicBezTo>
                  <a:pt x="456" y="114"/>
                  <a:pt x="434" y="124"/>
                  <a:pt x="412" y="119"/>
                </a:cubicBezTo>
                <a:cubicBezTo>
                  <a:pt x="390" y="114"/>
                  <a:pt x="375" y="95"/>
                  <a:pt x="375" y="72"/>
                </a:cubicBezTo>
                <a:lnTo>
                  <a:pt x="375" y="70"/>
                </a:lnTo>
                <a:lnTo>
                  <a:pt x="376" y="60"/>
                </a:lnTo>
                <a:lnTo>
                  <a:pt x="376" y="55"/>
                </a:lnTo>
                <a:lnTo>
                  <a:pt x="376" y="58"/>
                </a:lnTo>
                <a:cubicBezTo>
                  <a:pt x="376" y="32"/>
                  <a:pt x="397" y="10"/>
                  <a:pt x="424" y="10"/>
                </a:cubicBezTo>
                <a:cubicBezTo>
                  <a:pt x="450" y="10"/>
                  <a:pt x="472" y="32"/>
                  <a:pt x="472" y="58"/>
                </a:cubicBezTo>
                <a:lnTo>
                  <a:pt x="472" y="59"/>
                </a:lnTo>
                <a:cubicBezTo>
                  <a:pt x="472" y="63"/>
                  <a:pt x="472" y="66"/>
                  <a:pt x="471" y="69"/>
                </a:cubicBezTo>
                <a:lnTo>
                  <a:pt x="471" y="71"/>
                </a:lnTo>
                <a:lnTo>
                  <a:pt x="471" y="72"/>
                </a:lnTo>
                <a:lnTo>
                  <a:pt x="423" y="20"/>
                </a:lnTo>
                <a:lnTo>
                  <a:pt x="424" y="20"/>
                </a:lnTo>
                <a:lnTo>
                  <a:pt x="377" y="60"/>
                </a:lnTo>
                <a:lnTo>
                  <a:pt x="377" y="57"/>
                </a:lnTo>
                <a:lnTo>
                  <a:pt x="376" y="65"/>
                </a:lnTo>
                <a:lnTo>
                  <a:pt x="376" y="63"/>
                </a:lnTo>
                <a:cubicBezTo>
                  <a:pt x="376" y="39"/>
                  <a:pt x="395" y="18"/>
                  <a:pt x="419" y="15"/>
                </a:cubicBezTo>
                <a:cubicBezTo>
                  <a:pt x="443" y="12"/>
                  <a:pt x="465" y="28"/>
                  <a:pt x="471" y="51"/>
                </a:cubicBezTo>
                <a:lnTo>
                  <a:pt x="472" y="53"/>
                </a:lnTo>
                <a:lnTo>
                  <a:pt x="473" y="60"/>
                </a:lnTo>
                <a:lnTo>
                  <a:pt x="425" y="20"/>
                </a:lnTo>
                <a:lnTo>
                  <a:pt x="426" y="20"/>
                </a:lnTo>
                <a:lnTo>
                  <a:pt x="427" y="20"/>
                </a:lnTo>
                <a:cubicBezTo>
                  <a:pt x="453" y="20"/>
                  <a:pt x="475" y="41"/>
                  <a:pt x="475" y="68"/>
                </a:cubicBezTo>
                <a:lnTo>
                  <a:pt x="475" y="70"/>
                </a:lnTo>
                <a:lnTo>
                  <a:pt x="475" y="72"/>
                </a:lnTo>
                <a:lnTo>
                  <a:pt x="427" y="24"/>
                </a:lnTo>
                <a:lnTo>
                  <a:pt x="428" y="24"/>
                </a:lnTo>
                <a:cubicBezTo>
                  <a:pt x="453" y="24"/>
                  <a:pt x="474" y="43"/>
                  <a:pt x="476" y="68"/>
                </a:cubicBezTo>
                <a:lnTo>
                  <a:pt x="476" y="74"/>
                </a:lnTo>
                <a:lnTo>
                  <a:pt x="476" y="81"/>
                </a:lnTo>
                <a:lnTo>
                  <a:pt x="476" y="82"/>
                </a:lnTo>
                <a:cubicBezTo>
                  <a:pt x="476" y="108"/>
                  <a:pt x="455" y="130"/>
                  <a:pt x="428" y="130"/>
                </a:cubicBezTo>
                <a:cubicBezTo>
                  <a:pt x="402" y="130"/>
                  <a:pt x="380" y="108"/>
                  <a:pt x="380" y="82"/>
                </a:cubicBezTo>
                <a:lnTo>
                  <a:pt x="380" y="80"/>
                </a:lnTo>
                <a:lnTo>
                  <a:pt x="380" y="75"/>
                </a:lnTo>
                <a:lnTo>
                  <a:pt x="380" y="71"/>
                </a:lnTo>
                <a:lnTo>
                  <a:pt x="380" y="68"/>
                </a:lnTo>
                <a:cubicBezTo>
                  <a:pt x="380" y="41"/>
                  <a:pt x="402" y="20"/>
                  <a:pt x="428" y="20"/>
                </a:cubicBezTo>
                <a:cubicBezTo>
                  <a:pt x="455" y="20"/>
                  <a:pt x="476" y="41"/>
                  <a:pt x="476" y="68"/>
                </a:cubicBezTo>
                <a:lnTo>
                  <a:pt x="476" y="69"/>
                </a:lnTo>
                <a:lnTo>
                  <a:pt x="476" y="72"/>
                </a:lnTo>
                <a:lnTo>
                  <a:pt x="476" y="76"/>
                </a:lnTo>
                <a:lnTo>
                  <a:pt x="476" y="77"/>
                </a:lnTo>
                <a:cubicBezTo>
                  <a:pt x="476" y="104"/>
                  <a:pt x="455" y="125"/>
                  <a:pt x="428" y="125"/>
                </a:cubicBezTo>
                <a:cubicBezTo>
                  <a:pt x="402" y="125"/>
                  <a:pt x="380" y="104"/>
                  <a:pt x="380" y="77"/>
                </a:cubicBezTo>
                <a:lnTo>
                  <a:pt x="380" y="74"/>
                </a:lnTo>
                <a:lnTo>
                  <a:pt x="380" y="70"/>
                </a:lnTo>
                <a:lnTo>
                  <a:pt x="380" y="71"/>
                </a:lnTo>
                <a:lnTo>
                  <a:pt x="380" y="63"/>
                </a:lnTo>
                <a:cubicBezTo>
                  <a:pt x="380" y="39"/>
                  <a:pt x="397" y="19"/>
                  <a:pt x="420" y="16"/>
                </a:cubicBezTo>
                <a:cubicBezTo>
                  <a:pt x="444" y="12"/>
                  <a:pt x="466" y="25"/>
                  <a:pt x="474" y="48"/>
                </a:cubicBezTo>
                <a:lnTo>
                  <a:pt x="474" y="49"/>
                </a:lnTo>
                <a:lnTo>
                  <a:pt x="476" y="55"/>
                </a:lnTo>
                <a:lnTo>
                  <a:pt x="429" y="20"/>
                </a:lnTo>
                <a:lnTo>
                  <a:pt x="430" y="20"/>
                </a:lnTo>
                <a:cubicBezTo>
                  <a:pt x="457" y="20"/>
                  <a:pt x="478" y="41"/>
                  <a:pt x="478" y="68"/>
                </a:cubicBezTo>
                <a:lnTo>
                  <a:pt x="478" y="70"/>
                </a:lnTo>
                <a:lnTo>
                  <a:pt x="477" y="59"/>
                </a:lnTo>
                <a:lnTo>
                  <a:pt x="478" y="61"/>
                </a:lnTo>
                <a:lnTo>
                  <a:pt x="386" y="55"/>
                </a:lnTo>
                <a:lnTo>
                  <a:pt x="387" y="52"/>
                </a:lnTo>
                <a:lnTo>
                  <a:pt x="390" y="47"/>
                </a:lnTo>
                <a:cubicBezTo>
                  <a:pt x="399" y="29"/>
                  <a:pt x="418" y="18"/>
                  <a:pt x="438" y="20"/>
                </a:cubicBezTo>
                <a:cubicBezTo>
                  <a:pt x="458" y="22"/>
                  <a:pt x="475" y="37"/>
                  <a:pt x="480" y="56"/>
                </a:cubicBezTo>
                <a:lnTo>
                  <a:pt x="480" y="58"/>
                </a:lnTo>
                <a:cubicBezTo>
                  <a:pt x="481" y="62"/>
                  <a:pt x="481" y="66"/>
                  <a:pt x="481" y="70"/>
                </a:cubicBezTo>
                <a:lnTo>
                  <a:pt x="481" y="73"/>
                </a:lnTo>
                <a:lnTo>
                  <a:pt x="481" y="66"/>
                </a:lnTo>
                <a:lnTo>
                  <a:pt x="481" y="70"/>
                </a:lnTo>
                <a:cubicBezTo>
                  <a:pt x="482" y="72"/>
                  <a:pt x="482" y="74"/>
                  <a:pt x="482" y="76"/>
                </a:cubicBezTo>
                <a:lnTo>
                  <a:pt x="482" y="77"/>
                </a:lnTo>
                <a:cubicBezTo>
                  <a:pt x="482" y="104"/>
                  <a:pt x="460" y="125"/>
                  <a:pt x="434" y="125"/>
                </a:cubicBezTo>
                <a:cubicBezTo>
                  <a:pt x="407" y="125"/>
                  <a:pt x="386" y="104"/>
                  <a:pt x="386" y="77"/>
                </a:cubicBezTo>
                <a:lnTo>
                  <a:pt x="386" y="75"/>
                </a:lnTo>
                <a:lnTo>
                  <a:pt x="386" y="71"/>
                </a:lnTo>
                <a:lnTo>
                  <a:pt x="386" y="71"/>
                </a:lnTo>
                <a:lnTo>
                  <a:pt x="385" y="63"/>
                </a:lnTo>
                <a:cubicBezTo>
                  <a:pt x="385" y="36"/>
                  <a:pt x="407" y="15"/>
                  <a:pt x="433" y="15"/>
                </a:cubicBezTo>
                <a:lnTo>
                  <a:pt x="434" y="15"/>
                </a:lnTo>
                <a:cubicBezTo>
                  <a:pt x="457" y="15"/>
                  <a:pt x="477" y="32"/>
                  <a:pt x="481" y="55"/>
                </a:cubicBezTo>
                <a:lnTo>
                  <a:pt x="482" y="58"/>
                </a:lnTo>
                <a:lnTo>
                  <a:pt x="477" y="45"/>
                </a:lnTo>
                <a:lnTo>
                  <a:pt x="478" y="47"/>
                </a:lnTo>
                <a:lnTo>
                  <a:pt x="391" y="50"/>
                </a:lnTo>
                <a:lnTo>
                  <a:pt x="392" y="48"/>
                </a:lnTo>
                <a:cubicBezTo>
                  <a:pt x="393" y="45"/>
                  <a:pt x="394" y="43"/>
                  <a:pt x="395" y="41"/>
                </a:cubicBezTo>
                <a:lnTo>
                  <a:pt x="397" y="38"/>
                </a:lnTo>
                <a:cubicBezTo>
                  <a:pt x="405" y="25"/>
                  <a:pt x="420" y="16"/>
                  <a:pt x="435" y="15"/>
                </a:cubicBezTo>
                <a:cubicBezTo>
                  <a:pt x="451" y="14"/>
                  <a:pt x="467" y="21"/>
                  <a:pt x="476" y="34"/>
                </a:cubicBezTo>
                <a:lnTo>
                  <a:pt x="478" y="36"/>
                </a:lnTo>
                <a:cubicBezTo>
                  <a:pt x="480" y="38"/>
                  <a:pt x="481" y="41"/>
                  <a:pt x="482" y="44"/>
                </a:cubicBezTo>
                <a:lnTo>
                  <a:pt x="484" y="47"/>
                </a:lnTo>
                <a:cubicBezTo>
                  <a:pt x="485" y="49"/>
                  <a:pt x="486" y="51"/>
                  <a:pt x="487" y="53"/>
                </a:cubicBezTo>
                <a:lnTo>
                  <a:pt x="488" y="56"/>
                </a:lnTo>
                <a:lnTo>
                  <a:pt x="482" y="44"/>
                </a:lnTo>
                <a:lnTo>
                  <a:pt x="483" y="46"/>
                </a:lnTo>
                <a:lnTo>
                  <a:pt x="395" y="72"/>
                </a:lnTo>
                <a:lnTo>
                  <a:pt x="395" y="68"/>
                </a:lnTo>
                <a:lnTo>
                  <a:pt x="395" y="63"/>
                </a:lnTo>
                <a:lnTo>
                  <a:pt x="396" y="53"/>
                </a:lnTo>
                <a:cubicBezTo>
                  <a:pt x="399" y="28"/>
                  <a:pt x="421" y="9"/>
                  <a:pt x="446" y="11"/>
                </a:cubicBezTo>
                <a:cubicBezTo>
                  <a:pt x="472" y="12"/>
                  <a:pt x="491" y="33"/>
                  <a:pt x="491" y="58"/>
                </a:cubicBezTo>
                <a:lnTo>
                  <a:pt x="491" y="61"/>
                </a:lnTo>
                <a:cubicBezTo>
                  <a:pt x="491" y="65"/>
                  <a:pt x="491" y="69"/>
                  <a:pt x="490" y="73"/>
                </a:cubicBezTo>
                <a:lnTo>
                  <a:pt x="490" y="75"/>
                </a:lnTo>
                <a:cubicBezTo>
                  <a:pt x="483" y="100"/>
                  <a:pt x="457" y="116"/>
                  <a:pt x="431" y="110"/>
                </a:cubicBezTo>
                <a:cubicBezTo>
                  <a:pt x="406" y="103"/>
                  <a:pt x="390" y="77"/>
                  <a:pt x="396" y="51"/>
                </a:cubicBezTo>
                <a:lnTo>
                  <a:pt x="397" y="49"/>
                </a:lnTo>
                <a:lnTo>
                  <a:pt x="397" y="49"/>
                </a:lnTo>
                <a:cubicBezTo>
                  <a:pt x="402" y="25"/>
                  <a:pt x="424" y="8"/>
                  <a:pt x="449" y="11"/>
                </a:cubicBezTo>
                <a:cubicBezTo>
                  <a:pt x="473" y="13"/>
                  <a:pt x="492" y="34"/>
                  <a:pt x="492" y="58"/>
                </a:cubicBezTo>
                <a:lnTo>
                  <a:pt x="492" y="60"/>
                </a:lnTo>
                <a:cubicBezTo>
                  <a:pt x="492" y="63"/>
                  <a:pt x="492" y="65"/>
                  <a:pt x="491" y="68"/>
                </a:cubicBezTo>
                <a:lnTo>
                  <a:pt x="491" y="71"/>
                </a:lnTo>
                <a:lnTo>
                  <a:pt x="490" y="73"/>
                </a:lnTo>
                <a:cubicBezTo>
                  <a:pt x="490" y="76"/>
                  <a:pt x="489" y="79"/>
                  <a:pt x="489" y="82"/>
                </a:cubicBezTo>
                <a:lnTo>
                  <a:pt x="488" y="83"/>
                </a:lnTo>
                <a:cubicBezTo>
                  <a:pt x="480" y="106"/>
                  <a:pt x="456" y="120"/>
                  <a:pt x="432" y="115"/>
                </a:cubicBezTo>
                <a:cubicBezTo>
                  <a:pt x="409" y="110"/>
                  <a:pt x="392" y="88"/>
                  <a:pt x="395" y="63"/>
                </a:cubicBezTo>
                <a:lnTo>
                  <a:pt x="395" y="58"/>
                </a:lnTo>
                <a:lnTo>
                  <a:pt x="396" y="53"/>
                </a:lnTo>
                <a:cubicBezTo>
                  <a:pt x="399" y="28"/>
                  <a:pt x="421" y="9"/>
                  <a:pt x="446" y="11"/>
                </a:cubicBezTo>
                <a:cubicBezTo>
                  <a:pt x="472" y="12"/>
                  <a:pt x="491" y="33"/>
                  <a:pt x="491" y="58"/>
                </a:cubicBezTo>
                <a:lnTo>
                  <a:pt x="491" y="61"/>
                </a:lnTo>
                <a:cubicBezTo>
                  <a:pt x="491" y="65"/>
                  <a:pt x="491" y="69"/>
                  <a:pt x="490" y="73"/>
                </a:cubicBezTo>
                <a:lnTo>
                  <a:pt x="490" y="75"/>
                </a:lnTo>
                <a:cubicBezTo>
                  <a:pt x="483" y="100"/>
                  <a:pt x="458" y="116"/>
                  <a:pt x="432" y="110"/>
                </a:cubicBezTo>
                <a:cubicBezTo>
                  <a:pt x="406" y="104"/>
                  <a:pt x="390" y="78"/>
                  <a:pt x="396" y="53"/>
                </a:cubicBezTo>
                <a:lnTo>
                  <a:pt x="397" y="48"/>
                </a:lnTo>
                <a:lnTo>
                  <a:pt x="397" y="49"/>
                </a:lnTo>
                <a:lnTo>
                  <a:pt x="490" y="69"/>
                </a:lnTo>
                <a:lnTo>
                  <a:pt x="490" y="70"/>
                </a:lnTo>
                <a:lnTo>
                  <a:pt x="491" y="62"/>
                </a:lnTo>
                <a:lnTo>
                  <a:pt x="491" y="65"/>
                </a:lnTo>
                <a:lnTo>
                  <a:pt x="491" y="58"/>
                </a:lnTo>
                <a:lnTo>
                  <a:pt x="491" y="64"/>
                </a:lnTo>
                <a:lnTo>
                  <a:pt x="491" y="74"/>
                </a:lnTo>
                <a:cubicBezTo>
                  <a:pt x="487" y="99"/>
                  <a:pt x="465" y="117"/>
                  <a:pt x="440" y="116"/>
                </a:cubicBezTo>
                <a:cubicBezTo>
                  <a:pt x="415" y="114"/>
                  <a:pt x="395" y="93"/>
                  <a:pt x="395" y="68"/>
                </a:cubicBezTo>
                <a:lnTo>
                  <a:pt x="395" y="64"/>
                </a:lnTo>
                <a:lnTo>
                  <a:pt x="396" y="54"/>
                </a:lnTo>
                <a:lnTo>
                  <a:pt x="395" y="54"/>
                </a:lnTo>
                <a:lnTo>
                  <a:pt x="395" y="53"/>
                </a:lnTo>
                <a:cubicBezTo>
                  <a:pt x="395" y="27"/>
                  <a:pt x="417" y="5"/>
                  <a:pt x="443" y="5"/>
                </a:cubicBezTo>
                <a:cubicBezTo>
                  <a:pt x="470" y="5"/>
                  <a:pt x="491" y="27"/>
                  <a:pt x="491" y="53"/>
                </a:cubicBezTo>
                <a:lnTo>
                  <a:pt x="491" y="56"/>
                </a:lnTo>
                <a:lnTo>
                  <a:pt x="491" y="61"/>
                </a:lnTo>
                <a:lnTo>
                  <a:pt x="491" y="65"/>
                </a:lnTo>
                <a:lnTo>
                  <a:pt x="491" y="68"/>
                </a:lnTo>
                <a:cubicBezTo>
                  <a:pt x="491" y="94"/>
                  <a:pt x="470" y="116"/>
                  <a:pt x="443" y="116"/>
                </a:cubicBezTo>
                <a:cubicBezTo>
                  <a:pt x="417" y="116"/>
                  <a:pt x="395" y="94"/>
                  <a:pt x="395" y="68"/>
                </a:cubicBezTo>
                <a:lnTo>
                  <a:pt x="395" y="67"/>
                </a:lnTo>
                <a:lnTo>
                  <a:pt x="395" y="64"/>
                </a:lnTo>
                <a:lnTo>
                  <a:pt x="395" y="63"/>
                </a:lnTo>
                <a:lnTo>
                  <a:pt x="395" y="62"/>
                </a:lnTo>
                <a:lnTo>
                  <a:pt x="397" y="70"/>
                </a:lnTo>
                <a:lnTo>
                  <a:pt x="396" y="69"/>
                </a:lnTo>
                <a:lnTo>
                  <a:pt x="488" y="40"/>
                </a:lnTo>
                <a:lnTo>
                  <a:pt x="489" y="45"/>
                </a:lnTo>
                <a:lnTo>
                  <a:pt x="491" y="54"/>
                </a:lnTo>
                <a:lnTo>
                  <a:pt x="490" y="46"/>
                </a:lnTo>
                <a:lnTo>
                  <a:pt x="490" y="48"/>
                </a:lnTo>
                <a:lnTo>
                  <a:pt x="397" y="57"/>
                </a:lnTo>
                <a:lnTo>
                  <a:pt x="397" y="53"/>
                </a:lnTo>
                <a:lnTo>
                  <a:pt x="397" y="53"/>
                </a:lnTo>
                <a:cubicBezTo>
                  <a:pt x="397" y="33"/>
                  <a:pt x="410" y="14"/>
                  <a:pt x="430" y="8"/>
                </a:cubicBezTo>
                <a:lnTo>
                  <a:pt x="431" y="7"/>
                </a:lnTo>
                <a:cubicBezTo>
                  <a:pt x="441" y="4"/>
                  <a:pt x="452" y="4"/>
                  <a:pt x="462" y="7"/>
                </a:cubicBezTo>
                <a:lnTo>
                  <a:pt x="463" y="8"/>
                </a:lnTo>
                <a:cubicBezTo>
                  <a:pt x="475" y="12"/>
                  <a:pt x="485" y="21"/>
                  <a:pt x="491" y="32"/>
                </a:cubicBezTo>
                <a:lnTo>
                  <a:pt x="492" y="35"/>
                </a:lnTo>
                <a:lnTo>
                  <a:pt x="493" y="37"/>
                </a:lnTo>
                <a:lnTo>
                  <a:pt x="413" y="28"/>
                </a:lnTo>
                <a:lnTo>
                  <a:pt x="415" y="26"/>
                </a:lnTo>
                <a:lnTo>
                  <a:pt x="413" y="29"/>
                </a:lnTo>
                <a:cubicBezTo>
                  <a:pt x="422" y="14"/>
                  <a:pt x="438" y="5"/>
                  <a:pt x="456" y="6"/>
                </a:cubicBezTo>
                <a:cubicBezTo>
                  <a:pt x="473" y="6"/>
                  <a:pt x="489" y="16"/>
                  <a:pt x="497" y="32"/>
                </a:cubicBezTo>
                <a:lnTo>
                  <a:pt x="498" y="34"/>
                </a:lnTo>
                <a:cubicBezTo>
                  <a:pt x="500" y="38"/>
                  <a:pt x="502" y="43"/>
                  <a:pt x="502" y="48"/>
                </a:cubicBezTo>
                <a:lnTo>
                  <a:pt x="503" y="51"/>
                </a:lnTo>
                <a:lnTo>
                  <a:pt x="503" y="54"/>
                </a:lnTo>
                <a:lnTo>
                  <a:pt x="502" y="46"/>
                </a:lnTo>
                <a:lnTo>
                  <a:pt x="502" y="48"/>
                </a:lnTo>
                <a:lnTo>
                  <a:pt x="408" y="63"/>
                </a:lnTo>
                <a:lnTo>
                  <a:pt x="408" y="61"/>
                </a:lnTo>
                <a:lnTo>
                  <a:pt x="408" y="58"/>
                </a:lnTo>
                <a:cubicBezTo>
                  <a:pt x="408" y="53"/>
                  <a:pt x="409" y="48"/>
                  <a:pt x="411" y="43"/>
                </a:cubicBezTo>
                <a:lnTo>
                  <a:pt x="412" y="40"/>
                </a:lnTo>
                <a:lnTo>
                  <a:pt x="411" y="42"/>
                </a:lnTo>
                <a:cubicBezTo>
                  <a:pt x="417" y="18"/>
                  <a:pt x="440" y="3"/>
                  <a:pt x="464" y="6"/>
                </a:cubicBezTo>
                <a:cubicBezTo>
                  <a:pt x="488" y="9"/>
                  <a:pt x="506" y="29"/>
                  <a:pt x="506" y="53"/>
                </a:cubicBezTo>
                <a:lnTo>
                  <a:pt x="506" y="55"/>
                </a:lnTo>
                <a:lnTo>
                  <a:pt x="506" y="58"/>
                </a:lnTo>
                <a:cubicBezTo>
                  <a:pt x="506" y="85"/>
                  <a:pt x="484" y="106"/>
                  <a:pt x="458" y="106"/>
                </a:cubicBezTo>
                <a:cubicBezTo>
                  <a:pt x="431" y="106"/>
                  <a:pt x="410" y="85"/>
                  <a:pt x="410" y="58"/>
                </a:cubicBezTo>
                <a:lnTo>
                  <a:pt x="410" y="55"/>
                </a:lnTo>
                <a:lnTo>
                  <a:pt x="410" y="53"/>
                </a:lnTo>
                <a:lnTo>
                  <a:pt x="505" y="65"/>
                </a:lnTo>
                <a:lnTo>
                  <a:pt x="503" y="71"/>
                </a:lnTo>
                <a:lnTo>
                  <a:pt x="502" y="74"/>
                </a:lnTo>
                <a:lnTo>
                  <a:pt x="504" y="58"/>
                </a:lnTo>
                <a:lnTo>
                  <a:pt x="504" y="61"/>
                </a:lnTo>
                <a:lnTo>
                  <a:pt x="504" y="63"/>
                </a:lnTo>
                <a:cubicBezTo>
                  <a:pt x="504" y="87"/>
                  <a:pt x="487" y="107"/>
                  <a:pt x="464" y="110"/>
                </a:cubicBezTo>
                <a:cubicBezTo>
                  <a:pt x="441" y="114"/>
                  <a:pt x="418" y="100"/>
                  <a:pt x="411" y="78"/>
                </a:cubicBezTo>
                <a:lnTo>
                  <a:pt x="410" y="77"/>
                </a:lnTo>
                <a:cubicBezTo>
                  <a:pt x="410" y="74"/>
                  <a:pt x="409" y="72"/>
                  <a:pt x="409" y="69"/>
                </a:cubicBezTo>
                <a:lnTo>
                  <a:pt x="408" y="66"/>
                </a:lnTo>
                <a:lnTo>
                  <a:pt x="408" y="63"/>
                </a:lnTo>
                <a:lnTo>
                  <a:pt x="412" y="77"/>
                </a:lnTo>
                <a:lnTo>
                  <a:pt x="411" y="75"/>
                </a:lnTo>
                <a:lnTo>
                  <a:pt x="495" y="78"/>
                </a:lnTo>
                <a:lnTo>
                  <a:pt x="490" y="86"/>
                </a:lnTo>
                <a:lnTo>
                  <a:pt x="488" y="88"/>
                </a:lnTo>
                <a:cubicBezTo>
                  <a:pt x="478" y="101"/>
                  <a:pt x="462" y="108"/>
                  <a:pt x="445" y="106"/>
                </a:cubicBezTo>
                <a:cubicBezTo>
                  <a:pt x="429" y="104"/>
                  <a:pt x="415" y="95"/>
                  <a:pt x="408" y="80"/>
                </a:cubicBezTo>
                <a:lnTo>
                  <a:pt x="407" y="78"/>
                </a:lnTo>
                <a:lnTo>
                  <a:pt x="405" y="75"/>
                </a:lnTo>
                <a:lnTo>
                  <a:pt x="433" y="99"/>
                </a:lnTo>
                <a:lnTo>
                  <a:pt x="431" y="99"/>
                </a:lnTo>
                <a:lnTo>
                  <a:pt x="462" y="99"/>
                </a:lnTo>
                <a:lnTo>
                  <a:pt x="460" y="99"/>
                </a:lnTo>
                <a:lnTo>
                  <a:pt x="493" y="53"/>
                </a:lnTo>
                <a:lnTo>
                  <a:pt x="493" y="65"/>
                </a:lnTo>
                <a:lnTo>
                  <a:pt x="492" y="69"/>
                </a:lnTo>
                <a:cubicBezTo>
                  <a:pt x="489" y="91"/>
                  <a:pt x="472" y="109"/>
                  <a:pt x="449" y="111"/>
                </a:cubicBezTo>
                <a:cubicBezTo>
                  <a:pt x="427" y="113"/>
                  <a:pt x="406" y="99"/>
                  <a:pt x="399" y="78"/>
                </a:cubicBezTo>
                <a:lnTo>
                  <a:pt x="398" y="77"/>
                </a:lnTo>
                <a:cubicBezTo>
                  <a:pt x="398" y="74"/>
                  <a:pt x="397" y="72"/>
                  <a:pt x="397" y="69"/>
                </a:cubicBezTo>
                <a:lnTo>
                  <a:pt x="397" y="72"/>
                </a:lnTo>
                <a:lnTo>
                  <a:pt x="396" y="67"/>
                </a:lnTo>
                <a:cubicBezTo>
                  <a:pt x="388" y="42"/>
                  <a:pt x="402" y="16"/>
                  <a:pt x="427" y="8"/>
                </a:cubicBezTo>
                <a:cubicBezTo>
                  <a:pt x="452" y="0"/>
                  <a:pt x="479" y="13"/>
                  <a:pt x="488" y="38"/>
                </a:cubicBezTo>
                <a:lnTo>
                  <a:pt x="488" y="40"/>
                </a:lnTo>
                <a:cubicBezTo>
                  <a:pt x="489" y="43"/>
                  <a:pt x="490" y="45"/>
                  <a:pt x="490" y="48"/>
                </a:cubicBezTo>
                <a:lnTo>
                  <a:pt x="491" y="54"/>
                </a:lnTo>
                <a:lnTo>
                  <a:pt x="491" y="64"/>
                </a:lnTo>
                <a:lnTo>
                  <a:pt x="491" y="67"/>
                </a:lnTo>
                <a:lnTo>
                  <a:pt x="491" y="68"/>
                </a:lnTo>
                <a:lnTo>
                  <a:pt x="395" y="68"/>
                </a:lnTo>
                <a:lnTo>
                  <a:pt x="395" y="65"/>
                </a:lnTo>
                <a:lnTo>
                  <a:pt x="395" y="61"/>
                </a:lnTo>
                <a:lnTo>
                  <a:pt x="395" y="56"/>
                </a:lnTo>
                <a:lnTo>
                  <a:pt x="395" y="53"/>
                </a:lnTo>
                <a:lnTo>
                  <a:pt x="491" y="53"/>
                </a:lnTo>
                <a:lnTo>
                  <a:pt x="491" y="54"/>
                </a:lnTo>
                <a:lnTo>
                  <a:pt x="491" y="63"/>
                </a:lnTo>
                <a:lnTo>
                  <a:pt x="491" y="64"/>
                </a:lnTo>
                <a:lnTo>
                  <a:pt x="491" y="68"/>
                </a:lnTo>
                <a:lnTo>
                  <a:pt x="395" y="62"/>
                </a:lnTo>
                <a:lnTo>
                  <a:pt x="395" y="64"/>
                </a:lnTo>
                <a:lnTo>
                  <a:pt x="395" y="58"/>
                </a:lnTo>
                <a:cubicBezTo>
                  <a:pt x="395" y="56"/>
                  <a:pt x="396" y="54"/>
                  <a:pt x="396" y="52"/>
                </a:cubicBezTo>
                <a:lnTo>
                  <a:pt x="396" y="48"/>
                </a:lnTo>
                <a:cubicBezTo>
                  <a:pt x="397" y="45"/>
                  <a:pt x="398" y="43"/>
                  <a:pt x="398" y="40"/>
                </a:cubicBezTo>
                <a:lnTo>
                  <a:pt x="399" y="38"/>
                </a:lnTo>
                <a:cubicBezTo>
                  <a:pt x="407" y="15"/>
                  <a:pt x="431" y="1"/>
                  <a:pt x="455" y="7"/>
                </a:cubicBezTo>
                <a:cubicBezTo>
                  <a:pt x="478" y="12"/>
                  <a:pt x="495" y="34"/>
                  <a:pt x="492" y="58"/>
                </a:cubicBezTo>
                <a:lnTo>
                  <a:pt x="491" y="69"/>
                </a:lnTo>
                <a:lnTo>
                  <a:pt x="490" y="73"/>
                </a:lnTo>
                <a:lnTo>
                  <a:pt x="396" y="51"/>
                </a:lnTo>
                <a:lnTo>
                  <a:pt x="397" y="49"/>
                </a:lnTo>
                <a:lnTo>
                  <a:pt x="395" y="61"/>
                </a:lnTo>
                <a:lnTo>
                  <a:pt x="395" y="58"/>
                </a:lnTo>
                <a:lnTo>
                  <a:pt x="491" y="64"/>
                </a:lnTo>
                <a:lnTo>
                  <a:pt x="491" y="68"/>
                </a:lnTo>
                <a:lnTo>
                  <a:pt x="490" y="73"/>
                </a:lnTo>
                <a:lnTo>
                  <a:pt x="397" y="53"/>
                </a:lnTo>
                <a:lnTo>
                  <a:pt x="397" y="51"/>
                </a:lnTo>
                <a:lnTo>
                  <a:pt x="395" y="60"/>
                </a:lnTo>
                <a:lnTo>
                  <a:pt x="396" y="55"/>
                </a:lnTo>
                <a:lnTo>
                  <a:pt x="397" y="52"/>
                </a:lnTo>
                <a:lnTo>
                  <a:pt x="396" y="60"/>
                </a:lnTo>
                <a:lnTo>
                  <a:pt x="396" y="58"/>
                </a:lnTo>
                <a:lnTo>
                  <a:pt x="491" y="68"/>
                </a:lnTo>
                <a:lnTo>
                  <a:pt x="490" y="73"/>
                </a:lnTo>
                <a:lnTo>
                  <a:pt x="490" y="75"/>
                </a:lnTo>
                <a:lnTo>
                  <a:pt x="396" y="51"/>
                </a:lnTo>
                <a:lnTo>
                  <a:pt x="397" y="49"/>
                </a:lnTo>
                <a:lnTo>
                  <a:pt x="395" y="61"/>
                </a:lnTo>
                <a:lnTo>
                  <a:pt x="395" y="58"/>
                </a:lnTo>
                <a:lnTo>
                  <a:pt x="491" y="64"/>
                </a:lnTo>
                <a:lnTo>
                  <a:pt x="491" y="63"/>
                </a:lnTo>
                <a:lnTo>
                  <a:pt x="491" y="68"/>
                </a:lnTo>
                <a:lnTo>
                  <a:pt x="491" y="72"/>
                </a:lnTo>
                <a:cubicBezTo>
                  <a:pt x="491" y="94"/>
                  <a:pt x="477" y="112"/>
                  <a:pt x="457" y="118"/>
                </a:cubicBezTo>
                <a:cubicBezTo>
                  <a:pt x="437" y="125"/>
                  <a:pt x="415" y="117"/>
                  <a:pt x="403" y="99"/>
                </a:cubicBezTo>
                <a:lnTo>
                  <a:pt x="402" y="98"/>
                </a:lnTo>
                <a:cubicBezTo>
                  <a:pt x="400" y="94"/>
                  <a:pt x="398" y="90"/>
                  <a:pt x="396" y="86"/>
                </a:cubicBezTo>
                <a:lnTo>
                  <a:pt x="395" y="83"/>
                </a:lnTo>
                <a:lnTo>
                  <a:pt x="398" y="89"/>
                </a:lnTo>
                <a:lnTo>
                  <a:pt x="397" y="86"/>
                </a:lnTo>
                <a:lnTo>
                  <a:pt x="401" y="94"/>
                </a:lnTo>
                <a:lnTo>
                  <a:pt x="400" y="92"/>
                </a:lnTo>
                <a:lnTo>
                  <a:pt x="479" y="88"/>
                </a:lnTo>
                <a:lnTo>
                  <a:pt x="478" y="90"/>
                </a:lnTo>
                <a:lnTo>
                  <a:pt x="481" y="83"/>
                </a:lnTo>
                <a:lnTo>
                  <a:pt x="480" y="86"/>
                </a:lnTo>
                <a:cubicBezTo>
                  <a:pt x="473" y="103"/>
                  <a:pt x="456" y="115"/>
                  <a:pt x="437" y="116"/>
                </a:cubicBezTo>
                <a:cubicBezTo>
                  <a:pt x="419" y="117"/>
                  <a:pt x="401" y="106"/>
                  <a:pt x="393" y="89"/>
                </a:cubicBezTo>
                <a:lnTo>
                  <a:pt x="392" y="87"/>
                </a:lnTo>
                <a:cubicBezTo>
                  <a:pt x="389" y="83"/>
                  <a:pt x="388" y="79"/>
                  <a:pt x="387" y="74"/>
                </a:cubicBezTo>
                <a:lnTo>
                  <a:pt x="387" y="71"/>
                </a:lnTo>
                <a:lnTo>
                  <a:pt x="434" y="111"/>
                </a:lnTo>
                <a:lnTo>
                  <a:pt x="433" y="111"/>
                </a:lnTo>
                <a:lnTo>
                  <a:pt x="481" y="63"/>
                </a:lnTo>
                <a:lnTo>
                  <a:pt x="481" y="61"/>
                </a:lnTo>
                <a:lnTo>
                  <a:pt x="482" y="71"/>
                </a:lnTo>
                <a:lnTo>
                  <a:pt x="482" y="75"/>
                </a:lnTo>
                <a:lnTo>
                  <a:pt x="482" y="77"/>
                </a:lnTo>
                <a:lnTo>
                  <a:pt x="386" y="77"/>
                </a:lnTo>
                <a:lnTo>
                  <a:pt x="386" y="76"/>
                </a:lnTo>
                <a:lnTo>
                  <a:pt x="386" y="83"/>
                </a:lnTo>
                <a:lnTo>
                  <a:pt x="386" y="80"/>
                </a:lnTo>
                <a:cubicBezTo>
                  <a:pt x="386" y="78"/>
                  <a:pt x="385" y="75"/>
                  <a:pt x="385" y="73"/>
                </a:cubicBezTo>
                <a:lnTo>
                  <a:pt x="385" y="70"/>
                </a:lnTo>
                <a:lnTo>
                  <a:pt x="387" y="82"/>
                </a:lnTo>
                <a:lnTo>
                  <a:pt x="386" y="80"/>
                </a:lnTo>
                <a:lnTo>
                  <a:pt x="476" y="89"/>
                </a:lnTo>
                <a:lnTo>
                  <a:pt x="477" y="88"/>
                </a:lnTo>
                <a:lnTo>
                  <a:pt x="476" y="90"/>
                </a:lnTo>
                <a:cubicBezTo>
                  <a:pt x="468" y="110"/>
                  <a:pt x="448" y="122"/>
                  <a:pt x="428" y="120"/>
                </a:cubicBezTo>
                <a:cubicBezTo>
                  <a:pt x="407" y="119"/>
                  <a:pt x="389" y="104"/>
                  <a:pt x="384" y="84"/>
                </a:cubicBezTo>
                <a:lnTo>
                  <a:pt x="384" y="82"/>
                </a:lnTo>
                <a:cubicBezTo>
                  <a:pt x="383" y="78"/>
                  <a:pt x="382" y="74"/>
                  <a:pt x="382" y="70"/>
                </a:cubicBezTo>
                <a:lnTo>
                  <a:pt x="382" y="68"/>
                </a:lnTo>
                <a:lnTo>
                  <a:pt x="430" y="116"/>
                </a:lnTo>
                <a:lnTo>
                  <a:pt x="429" y="116"/>
                </a:lnTo>
                <a:cubicBezTo>
                  <a:pt x="408" y="116"/>
                  <a:pt x="389" y="102"/>
                  <a:pt x="383" y="81"/>
                </a:cubicBezTo>
                <a:lnTo>
                  <a:pt x="383" y="80"/>
                </a:lnTo>
                <a:lnTo>
                  <a:pt x="382" y="78"/>
                </a:lnTo>
                <a:lnTo>
                  <a:pt x="476" y="63"/>
                </a:lnTo>
                <a:lnTo>
                  <a:pt x="476" y="60"/>
                </a:lnTo>
                <a:lnTo>
                  <a:pt x="476" y="70"/>
                </a:lnTo>
                <a:lnTo>
                  <a:pt x="476" y="74"/>
                </a:lnTo>
                <a:lnTo>
                  <a:pt x="476" y="77"/>
                </a:lnTo>
                <a:lnTo>
                  <a:pt x="380" y="77"/>
                </a:lnTo>
                <a:lnTo>
                  <a:pt x="380" y="76"/>
                </a:lnTo>
                <a:lnTo>
                  <a:pt x="380" y="72"/>
                </a:lnTo>
                <a:lnTo>
                  <a:pt x="380" y="69"/>
                </a:lnTo>
                <a:lnTo>
                  <a:pt x="380" y="68"/>
                </a:lnTo>
                <a:lnTo>
                  <a:pt x="476" y="68"/>
                </a:lnTo>
                <a:lnTo>
                  <a:pt x="476" y="71"/>
                </a:lnTo>
                <a:lnTo>
                  <a:pt x="476" y="75"/>
                </a:lnTo>
                <a:lnTo>
                  <a:pt x="476" y="80"/>
                </a:lnTo>
                <a:lnTo>
                  <a:pt x="476" y="82"/>
                </a:lnTo>
                <a:lnTo>
                  <a:pt x="380" y="82"/>
                </a:lnTo>
                <a:lnTo>
                  <a:pt x="380" y="81"/>
                </a:lnTo>
                <a:lnTo>
                  <a:pt x="381" y="82"/>
                </a:lnTo>
                <a:lnTo>
                  <a:pt x="380" y="77"/>
                </a:lnTo>
                <a:lnTo>
                  <a:pt x="428" y="120"/>
                </a:lnTo>
                <a:lnTo>
                  <a:pt x="427" y="120"/>
                </a:lnTo>
                <a:cubicBezTo>
                  <a:pt x="400" y="120"/>
                  <a:pt x="379" y="99"/>
                  <a:pt x="379" y="72"/>
                </a:cubicBezTo>
                <a:lnTo>
                  <a:pt x="379" y="70"/>
                </a:lnTo>
                <a:lnTo>
                  <a:pt x="379" y="68"/>
                </a:lnTo>
                <a:lnTo>
                  <a:pt x="427" y="116"/>
                </a:lnTo>
                <a:lnTo>
                  <a:pt x="426" y="116"/>
                </a:lnTo>
                <a:lnTo>
                  <a:pt x="425" y="116"/>
                </a:lnTo>
                <a:cubicBezTo>
                  <a:pt x="402" y="116"/>
                  <a:pt x="382" y="99"/>
                  <a:pt x="378" y="76"/>
                </a:cubicBezTo>
                <a:lnTo>
                  <a:pt x="378" y="77"/>
                </a:lnTo>
                <a:lnTo>
                  <a:pt x="378" y="75"/>
                </a:lnTo>
                <a:lnTo>
                  <a:pt x="472" y="63"/>
                </a:lnTo>
                <a:lnTo>
                  <a:pt x="472" y="65"/>
                </a:lnTo>
                <a:cubicBezTo>
                  <a:pt x="472" y="68"/>
                  <a:pt x="472" y="70"/>
                  <a:pt x="472" y="73"/>
                </a:cubicBezTo>
                <a:lnTo>
                  <a:pt x="471" y="76"/>
                </a:lnTo>
                <a:cubicBezTo>
                  <a:pt x="467" y="99"/>
                  <a:pt x="447" y="116"/>
                  <a:pt x="424" y="116"/>
                </a:cubicBezTo>
                <a:lnTo>
                  <a:pt x="423" y="116"/>
                </a:lnTo>
                <a:cubicBezTo>
                  <a:pt x="410" y="116"/>
                  <a:pt x="397" y="110"/>
                  <a:pt x="388" y="100"/>
                </a:cubicBezTo>
                <a:cubicBezTo>
                  <a:pt x="379" y="91"/>
                  <a:pt x="374" y="77"/>
                  <a:pt x="375" y="64"/>
                </a:cubicBezTo>
                <a:lnTo>
                  <a:pt x="376" y="53"/>
                </a:lnTo>
                <a:lnTo>
                  <a:pt x="377" y="50"/>
                </a:lnTo>
                <a:lnTo>
                  <a:pt x="376" y="59"/>
                </a:lnTo>
                <a:lnTo>
                  <a:pt x="376" y="58"/>
                </a:lnTo>
                <a:lnTo>
                  <a:pt x="472" y="58"/>
                </a:lnTo>
                <a:lnTo>
                  <a:pt x="472" y="66"/>
                </a:lnTo>
                <a:lnTo>
                  <a:pt x="471" y="70"/>
                </a:lnTo>
                <a:lnTo>
                  <a:pt x="471" y="70"/>
                </a:lnTo>
                <a:lnTo>
                  <a:pt x="471" y="72"/>
                </a:lnTo>
                <a:lnTo>
                  <a:pt x="380" y="51"/>
                </a:lnTo>
                <a:lnTo>
                  <a:pt x="381" y="50"/>
                </a:lnTo>
                <a:lnTo>
                  <a:pt x="375" y="71"/>
                </a:lnTo>
                <a:lnTo>
                  <a:pt x="376" y="73"/>
                </a:lnTo>
                <a:lnTo>
                  <a:pt x="375" y="63"/>
                </a:lnTo>
                <a:lnTo>
                  <a:pt x="375" y="59"/>
                </a:lnTo>
                <a:lnTo>
                  <a:pt x="375" y="58"/>
                </a:lnTo>
                <a:lnTo>
                  <a:pt x="471" y="58"/>
                </a:lnTo>
                <a:lnTo>
                  <a:pt x="471" y="67"/>
                </a:lnTo>
                <a:lnTo>
                  <a:pt x="470" y="72"/>
                </a:lnTo>
                <a:lnTo>
                  <a:pt x="470" y="82"/>
                </a:lnTo>
                <a:cubicBezTo>
                  <a:pt x="470" y="84"/>
                  <a:pt x="470" y="87"/>
                  <a:pt x="470" y="89"/>
                </a:cubicBezTo>
                <a:lnTo>
                  <a:pt x="469" y="92"/>
                </a:lnTo>
                <a:lnTo>
                  <a:pt x="470" y="85"/>
                </a:lnTo>
                <a:lnTo>
                  <a:pt x="470" y="87"/>
                </a:lnTo>
                <a:lnTo>
                  <a:pt x="374" y="87"/>
                </a:lnTo>
                <a:lnTo>
                  <a:pt x="374" y="84"/>
                </a:lnTo>
                <a:lnTo>
                  <a:pt x="374" y="78"/>
                </a:lnTo>
                <a:lnTo>
                  <a:pt x="374" y="78"/>
                </a:lnTo>
                <a:lnTo>
                  <a:pt x="374" y="74"/>
                </a:lnTo>
                <a:lnTo>
                  <a:pt x="421" y="116"/>
                </a:lnTo>
                <a:lnTo>
                  <a:pt x="420" y="116"/>
                </a:lnTo>
                <a:lnTo>
                  <a:pt x="419" y="116"/>
                </a:lnTo>
                <a:lnTo>
                  <a:pt x="418" y="116"/>
                </a:lnTo>
                <a:lnTo>
                  <a:pt x="466" y="68"/>
                </a:lnTo>
                <a:lnTo>
                  <a:pt x="466" y="70"/>
                </a:lnTo>
                <a:lnTo>
                  <a:pt x="466" y="72"/>
                </a:lnTo>
                <a:cubicBezTo>
                  <a:pt x="466" y="89"/>
                  <a:pt x="458" y="104"/>
                  <a:pt x="445" y="112"/>
                </a:cubicBezTo>
                <a:lnTo>
                  <a:pt x="444" y="113"/>
                </a:lnTo>
                <a:cubicBezTo>
                  <a:pt x="427" y="124"/>
                  <a:pt x="406" y="124"/>
                  <a:pt x="390" y="113"/>
                </a:cubicBezTo>
                <a:lnTo>
                  <a:pt x="389" y="112"/>
                </a:lnTo>
                <a:cubicBezTo>
                  <a:pt x="377" y="105"/>
                  <a:pt x="369" y="92"/>
                  <a:pt x="368" y="78"/>
                </a:cubicBezTo>
                <a:lnTo>
                  <a:pt x="367" y="73"/>
                </a:lnTo>
                <a:lnTo>
                  <a:pt x="367" y="68"/>
                </a:lnTo>
                <a:lnTo>
                  <a:pt x="414" y="111"/>
                </a:lnTo>
                <a:lnTo>
                  <a:pt x="413" y="111"/>
                </a:lnTo>
                <a:lnTo>
                  <a:pt x="456" y="84"/>
                </a:lnTo>
                <a:lnTo>
                  <a:pt x="455" y="86"/>
                </a:lnTo>
                <a:lnTo>
                  <a:pt x="460" y="73"/>
                </a:lnTo>
                <a:lnTo>
                  <a:pt x="459" y="76"/>
                </a:lnTo>
                <a:lnTo>
                  <a:pt x="457" y="52"/>
                </a:lnTo>
                <a:lnTo>
                  <a:pt x="459" y="57"/>
                </a:lnTo>
                <a:lnTo>
                  <a:pt x="460" y="61"/>
                </a:lnTo>
                <a:lnTo>
                  <a:pt x="368" y="72"/>
                </a:lnTo>
                <a:lnTo>
                  <a:pt x="368" y="69"/>
                </a:lnTo>
                <a:lnTo>
                  <a:pt x="369" y="61"/>
                </a:lnTo>
                <a:lnTo>
                  <a:pt x="369" y="58"/>
                </a:lnTo>
                <a:lnTo>
                  <a:pt x="369" y="64"/>
                </a:lnTo>
                <a:lnTo>
                  <a:pt x="369" y="63"/>
                </a:lnTo>
                <a:lnTo>
                  <a:pt x="465" y="63"/>
                </a:lnTo>
                <a:lnTo>
                  <a:pt x="465" y="71"/>
                </a:lnTo>
                <a:lnTo>
                  <a:pt x="464" y="76"/>
                </a:lnTo>
                <a:lnTo>
                  <a:pt x="464" y="75"/>
                </a:lnTo>
                <a:lnTo>
                  <a:pt x="464" y="77"/>
                </a:lnTo>
                <a:lnTo>
                  <a:pt x="368" y="77"/>
                </a:lnTo>
                <a:lnTo>
                  <a:pt x="368" y="70"/>
                </a:lnTo>
                <a:lnTo>
                  <a:pt x="368" y="71"/>
                </a:lnTo>
                <a:lnTo>
                  <a:pt x="368" y="66"/>
                </a:lnTo>
                <a:lnTo>
                  <a:pt x="368" y="63"/>
                </a:lnTo>
                <a:cubicBezTo>
                  <a:pt x="368" y="39"/>
                  <a:pt x="387" y="18"/>
                  <a:pt x="411" y="15"/>
                </a:cubicBezTo>
                <a:cubicBezTo>
                  <a:pt x="435" y="12"/>
                  <a:pt x="457" y="28"/>
                  <a:pt x="463" y="51"/>
                </a:cubicBezTo>
                <a:lnTo>
                  <a:pt x="464" y="57"/>
                </a:lnTo>
                <a:lnTo>
                  <a:pt x="465" y="60"/>
                </a:lnTo>
                <a:cubicBezTo>
                  <a:pt x="469" y="86"/>
                  <a:pt x="452" y="110"/>
                  <a:pt x="426" y="115"/>
                </a:cubicBezTo>
                <a:cubicBezTo>
                  <a:pt x="400" y="120"/>
                  <a:pt x="376" y="103"/>
                  <a:pt x="370" y="77"/>
                </a:cubicBezTo>
                <a:lnTo>
                  <a:pt x="370" y="75"/>
                </a:lnTo>
                <a:lnTo>
                  <a:pt x="369" y="72"/>
                </a:lnTo>
                <a:lnTo>
                  <a:pt x="464" y="72"/>
                </a:lnTo>
                <a:lnTo>
                  <a:pt x="463" y="75"/>
                </a:lnTo>
                <a:lnTo>
                  <a:pt x="463" y="77"/>
                </a:lnTo>
                <a:lnTo>
                  <a:pt x="368" y="59"/>
                </a:lnTo>
                <a:lnTo>
                  <a:pt x="369" y="56"/>
                </a:lnTo>
                <a:lnTo>
                  <a:pt x="368" y="65"/>
                </a:lnTo>
                <a:lnTo>
                  <a:pt x="368" y="63"/>
                </a:lnTo>
                <a:lnTo>
                  <a:pt x="464" y="63"/>
                </a:lnTo>
                <a:lnTo>
                  <a:pt x="464" y="65"/>
                </a:lnTo>
                <a:lnTo>
                  <a:pt x="464" y="68"/>
                </a:lnTo>
                <a:lnTo>
                  <a:pt x="368" y="68"/>
                </a:lnTo>
                <a:lnTo>
                  <a:pt x="368" y="66"/>
                </a:lnTo>
                <a:cubicBezTo>
                  <a:pt x="368" y="64"/>
                  <a:pt x="368" y="61"/>
                  <a:pt x="368" y="59"/>
                </a:cubicBezTo>
                <a:lnTo>
                  <a:pt x="369" y="56"/>
                </a:lnTo>
                <a:lnTo>
                  <a:pt x="368" y="62"/>
                </a:lnTo>
                <a:lnTo>
                  <a:pt x="368" y="59"/>
                </a:lnTo>
                <a:lnTo>
                  <a:pt x="368" y="58"/>
                </a:lnTo>
                <a:lnTo>
                  <a:pt x="464" y="58"/>
                </a:lnTo>
                <a:lnTo>
                  <a:pt x="464" y="56"/>
                </a:lnTo>
                <a:lnTo>
                  <a:pt x="465" y="65"/>
                </a:lnTo>
                <a:lnTo>
                  <a:pt x="465" y="70"/>
                </a:lnTo>
                <a:lnTo>
                  <a:pt x="465" y="72"/>
                </a:lnTo>
                <a:lnTo>
                  <a:pt x="369" y="72"/>
                </a:lnTo>
                <a:lnTo>
                  <a:pt x="369" y="71"/>
                </a:lnTo>
                <a:lnTo>
                  <a:pt x="369" y="68"/>
                </a:lnTo>
                <a:lnTo>
                  <a:pt x="369" y="75"/>
                </a:lnTo>
                <a:lnTo>
                  <a:pt x="369" y="72"/>
                </a:lnTo>
                <a:cubicBezTo>
                  <a:pt x="369" y="70"/>
                  <a:pt x="368" y="67"/>
                  <a:pt x="368" y="65"/>
                </a:cubicBezTo>
                <a:lnTo>
                  <a:pt x="368" y="63"/>
                </a:lnTo>
                <a:lnTo>
                  <a:pt x="463" y="75"/>
                </a:lnTo>
                <a:lnTo>
                  <a:pt x="463" y="73"/>
                </a:lnTo>
                <a:lnTo>
                  <a:pt x="463" y="76"/>
                </a:lnTo>
                <a:lnTo>
                  <a:pt x="415" y="20"/>
                </a:lnTo>
                <a:lnTo>
                  <a:pt x="416" y="20"/>
                </a:lnTo>
                <a:cubicBezTo>
                  <a:pt x="443" y="20"/>
                  <a:pt x="464" y="41"/>
                  <a:pt x="464" y="68"/>
                </a:cubicBezTo>
                <a:lnTo>
                  <a:pt x="464" y="70"/>
                </a:lnTo>
                <a:cubicBezTo>
                  <a:pt x="464" y="74"/>
                  <a:pt x="464" y="78"/>
                  <a:pt x="463" y="82"/>
                </a:cubicBezTo>
                <a:lnTo>
                  <a:pt x="463" y="84"/>
                </a:lnTo>
                <a:cubicBezTo>
                  <a:pt x="457" y="108"/>
                  <a:pt x="434" y="123"/>
                  <a:pt x="410" y="120"/>
                </a:cubicBezTo>
                <a:cubicBezTo>
                  <a:pt x="386" y="117"/>
                  <a:pt x="368" y="97"/>
                  <a:pt x="368" y="72"/>
                </a:cubicBezTo>
                <a:lnTo>
                  <a:pt x="368" y="70"/>
                </a:lnTo>
                <a:lnTo>
                  <a:pt x="369" y="80"/>
                </a:lnTo>
                <a:lnTo>
                  <a:pt x="368" y="77"/>
                </a:lnTo>
                <a:lnTo>
                  <a:pt x="415" y="116"/>
                </a:lnTo>
                <a:lnTo>
                  <a:pt x="413" y="116"/>
                </a:lnTo>
                <a:lnTo>
                  <a:pt x="461" y="68"/>
                </a:lnTo>
                <a:lnTo>
                  <a:pt x="461" y="71"/>
                </a:lnTo>
                <a:lnTo>
                  <a:pt x="461" y="72"/>
                </a:lnTo>
                <a:lnTo>
                  <a:pt x="365" y="72"/>
                </a:lnTo>
                <a:lnTo>
                  <a:pt x="365" y="71"/>
                </a:lnTo>
                <a:lnTo>
                  <a:pt x="365" y="67"/>
                </a:lnTo>
                <a:lnTo>
                  <a:pt x="365" y="64"/>
                </a:lnTo>
                <a:lnTo>
                  <a:pt x="368" y="80"/>
                </a:lnTo>
                <a:lnTo>
                  <a:pt x="367" y="78"/>
                </a:lnTo>
                <a:lnTo>
                  <a:pt x="459" y="78"/>
                </a:lnTo>
                <a:lnTo>
                  <a:pt x="458" y="80"/>
                </a:lnTo>
                <a:lnTo>
                  <a:pt x="460" y="64"/>
                </a:lnTo>
                <a:lnTo>
                  <a:pt x="460" y="68"/>
                </a:lnTo>
                <a:cubicBezTo>
                  <a:pt x="460" y="71"/>
                  <a:pt x="460" y="73"/>
                  <a:pt x="460" y="76"/>
                </a:cubicBezTo>
                <a:lnTo>
                  <a:pt x="459" y="79"/>
                </a:lnTo>
                <a:cubicBezTo>
                  <a:pt x="458" y="86"/>
                  <a:pt x="456" y="92"/>
                  <a:pt x="452" y="98"/>
                </a:cubicBezTo>
                <a:lnTo>
                  <a:pt x="451" y="99"/>
                </a:lnTo>
                <a:cubicBezTo>
                  <a:pt x="442" y="112"/>
                  <a:pt x="427" y="120"/>
                  <a:pt x="411" y="120"/>
                </a:cubicBezTo>
                <a:cubicBezTo>
                  <a:pt x="395" y="120"/>
                  <a:pt x="380" y="112"/>
                  <a:pt x="371" y="99"/>
                </a:cubicBezTo>
                <a:lnTo>
                  <a:pt x="370" y="98"/>
                </a:lnTo>
                <a:lnTo>
                  <a:pt x="366" y="92"/>
                </a:lnTo>
                <a:lnTo>
                  <a:pt x="366" y="91"/>
                </a:lnTo>
                <a:lnTo>
                  <a:pt x="365" y="90"/>
                </a:lnTo>
                <a:lnTo>
                  <a:pt x="451" y="78"/>
                </a:lnTo>
                <a:lnTo>
                  <a:pt x="450" y="80"/>
                </a:lnTo>
                <a:lnTo>
                  <a:pt x="452" y="64"/>
                </a:lnTo>
                <a:lnTo>
                  <a:pt x="452" y="67"/>
                </a:lnTo>
                <a:cubicBezTo>
                  <a:pt x="452" y="70"/>
                  <a:pt x="452" y="72"/>
                  <a:pt x="452" y="74"/>
                </a:cubicBezTo>
                <a:lnTo>
                  <a:pt x="451" y="78"/>
                </a:lnTo>
                <a:lnTo>
                  <a:pt x="452" y="71"/>
                </a:lnTo>
                <a:lnTo>
                  <a:pt x="452" y="72"/>
                </a:lnTo>
                <a:lnTo>
                  <a:pt x="356" y="72"/>
                </a:lnTo>
                <a:lnTo>
                  <a:pt x="356" y="71"/>
                </a:lnTo>
                <a:lnTo>
                  <a:pt x="356" y="68"/>
                </a:lnTo>
                <a:lnTo>
                  <a:pt x="404" y="116"/>
                </a:lnTo>
                <a:lnTo>
                  <a:pt x="401" y="116"/>
                </a:lnTo>
                <a:lnTo>
                  <a:pt x="400" y="116"/>
                </a:lnTo>
                <a:lnTo>
                  <a:pt x="448" y="73"/>
                </a:lnTo>
                <a:lnTo>
                  <a:pt x="447" y="78"/>
                </a:lnTo>
                <a:lnTo>
                  <a:pt x="447" y="83"/>
                </a:lnTo>
                <a:cubicBezTo>
                  <a:pt x="444" y="106"/>
                  <a:pt x="425" y="124"/>
                  <a:pt x="401" y="125"/>
                </a:cubicBezTo>
                <a:cubicBezTo>
                  <a:pt x="377" y="126"/>
                  <a:pt x="357" y="110"/>
                  <a:pt x="352" y="87"/>
                </a:cubicBezTo>
                <a:lnTo>
                  <a:pt x="351" y="84"/>
                </a:lnTo>
                <a:lnTo>
                  <a:pt x="354" y="93"/>
                </a:lnTo>
                <a:lnTo>
                  <a:pt x="353" y="90"/>
                </a:lnTo>
                <a:lnTo>
                  <a:pt x="439" y="97"/>
                </a:lnTo>
                <a:lnTo>
                  <a:pt x="437" y="100"/>
                </a:lnTo>
                <a:lnTo>
                  <a:pt x="436" y="102"/>
                </a:lnTo>
                <a:cubicBezTo>
                  <a:pt x="425" y="119"/>
                  <a:pt x="406" y="128"/>
                  <a:pt x="386" y="125"/>
                </a:cubicBezTo>
                <a:cubicBezTo>
                  <a:pt x="367" y="121"/>
                  <a:pt x="351" y="106"/>
                  <a:pt x="347" y="87"/>
                </a:cubicBezTo>
                <a:lnTo>
                  <a:pt x="347" y="84"/>
                </a:lnTo>
                <a:lnTo>
                  <a:pt x="349" y="93"/>
                </a:lnTo>
                <a:lnTo>
                  <a:pt x="348" y="90"/>
                </a:lnTo>
                <a:lnTo>
                  <a:pt x="438" y="89"/>
                </a:lnTo>
                <a:lnTo>
                  <a:pt x="436" y="93"/>
                </a:lnTo>
                <a:lnTo>
                  <a:pt x="439" y="81"/>
                </a:lnTo>
                <a:lnTo>
                  <a:pt x="439" y="86"/>
                </a:lnTo>
                <a:lnTo>
                  <a:pt x="430" y="54"/>
                </a:lnTo>
                <a:lnTo>
                  <a:pt x="433" y="58"/>
                </a:lnTo>
                <a:lnTo>
                  <a:pt x="415" y="43"/>
                </a:lnTo>
                <a:lnTo>
                  <a:pt x="418" y="44"/>
                </a:lnTo>
                <a:lnTo>
                  <a:pt x="350" y="77"/>
                </a:lnTo>
                <a:lnTo>
                  <a:pt x="351" y="72"/>
                </a:lnTo>
                <a:lnTo>
                  <a:pt x="349" y="82"/>
                </a:lnTo>
                <a:lnTo>
                  <a:pt x="349" y="77"/>
                </a:lnTo>
                <a:lnTo>
                  <a:pt x="397" y="125"/>
                </a:lnTo>
                <a:lnTo>
                  <a:pt x="397" y="125"/>
                </a:lnTo>
                <a:cubicBezTo>
                  <a:pt x="374" y="125"/>
                  <a:pt x="353" y="109"/>
                  <a:pt x="350" y="85"/>
                </a:cubicBezTo>
                <a:lnTo>
                  <a:pt x="349" y="82"/>
                </a:lnTo>
                <a:cubicBezTo>
                  <a:pt x="349" y="80"/>
                  <a:pt x="348" y="77"/>
                  <a:pt x="348" y="74"/>
                </a:cubicBezTo>
                <a:lnTo>
                  <a:pt x="348" y="72"/>
                </a:lnTo>
                <a:lnTo>
                  <a:pt x="444" y="72"/>
                </a:lnTo>
                <a:lnTo>
                  <a:pt x="444" y="82"/>
                </a:lnTo>
                <a:lnTo>
                  <a:pt x="444" y="87"/>
                </a:lnTo>
                <a:cubicBezTo>
                  <a:pt x="441" y="111"/>
                  <a:pt x="421" y="130"/>
                  <a:pt x="396" y="130"/>
                </a:cubicBezTo>
                <a:lnTo>
                  <a:pt x="394" y="130"/>
                </a:lnTo>
                <a:cubicBezTo>
                  <a:pt x="372" y="130"/>
                  <a:pt x="353" y="115"/>
                  <a:pt x="348" y="94"/>
                </a:cubicBezTo>
                <a:lnTo>
                  <a:pt x="349" y="98"/>
                </a:lnTo>
                <a:lnTo>
                  <a:pt x="348" y="95"/>
                </a:lnTo>
                <a:cubicBezTo>
                  <a:pt x="342" y="81"/>
                  <a:pt x="344" y="64"/>
                  <a:pt x="353" y="51"/>
                </a:cubicBezTo>
                <a:cubicBezTo>
                  <a:pt x="362" y="37"/>
                  <a:pt x="377" y="29"/>
                  <a:pt x="393" y="29"/>
                </a:cubicBezTo>
                <a:lnTo>
                  <a:pt x="394" y="29"/>
                </a:lnTo>
                <a:cubicBezTo>
                  <a:pt x="409" y="29"/>
                  <a:pt x="422" y="36"/>
                  <a:pt x="431" y="47"/>
                </a:cubicBezTo>
                <a:cubicBezTo>
                  <a:pt x="441" y="59"/>
                  <a:pt x="444" y="74"/>
                  <a:pt x="441" y="88"/>
                </a:cubicBezTo>
                <a:lnTo>
                  <a:pt x="440" y="91"/>
                </a:lnTo>
                <a:lnTo>
                  <a:pt x="439" y="96"/>
                </a:lnTo>
                <a:cubicBezTo>
                  <a:pt x="436" y="111"/>
                  <a:pt x="427" y="123"/>
                  <a:pt x="413" y="130"/>
                </a:cubicBezTo>
                <a:lnTo>
                  <a:pt x="411" y="131"/>
                </a:lnTo>
                <a:cubicBezTo>
                  <a:pt x="398" y="138"/>
                  <a:pt x="382" y="138"/>
                  <a:pt x="369" y="131"/>
                </a:cubicBezTo>
                <a:lnTo>
                  <a:pt x="367" y="130"/>
                </a:lnTo>
                <a:cubicBezTo>
                  <a:pt x="354" y="123"/>
                  <a:pt x="344" y="111"/>
                  <a:pt x="341" y="97"/>
                </a:cubicBezTo>
                <a:lnTo>
                  <a:pt x="340" y="93"/>
                </a:lnTo>
                <a:cubicBezTo>
                  <a:pt x="339" y="89"/>
                  <a:pt x="339" y="86"/>
                  <a:pt x="339" y="82"/>
                </a:cubicBezTo>
                <a:lnTo>
                  <a:pt x="339" y="77"/>
                </a:lnTo>
                <a:cubicBezTo>
                  <a:pt x="339" y="75"/>
                  <a:pt x="339" y="73"/>
                  <a:pt x="339" y="71"/>
                </a:cubicBezTo>
                <a:lnTo>
                  <a:pt x="340" y="67"/>
                </a:lnTo>
                <a:lnTo>
                  <a:pt x="339" y="74"/>
                </a:lnTo>
                <a:lnTo>
                  <a:pt x="339" y="72"/>
                </a:lnTo>
                <a:lnTo>
                  <a:pt x="430" y="94"/>
                </a:lnTo>
                <a:lnTo>
                  <a:pt x="429" y="96"/>
                </a:lnTo>
                <a:lnTo>
                  <a:pt x="434" y="82"/>
                </a:lnTo>
                <a:lnTo>
                  <a:pt x="433" y="85"/>
                </a:lnTo>
                <a:lnTo>
                  <a:pt x="386" y="29"/>
                </a:lnTo>
                <a:lnTo>
                  <a:pt x="387" y="29"/>
                </a:lnTo>
                <a:cubicBezTo>
                  <a:pt x="413" y="29"/>
                  <a:pt x="435" y="51"/>
                  <a:pt x="435" y="77"/>
                </a:cubicBezTo>
                <a:lnTo>
                  <a:pt x="435" y="80"/>
                </a:lnTo>
                <a:lnTo>
                  <a:pt x="435" y="82"/>
                </a:lnTo>
                <a:lnTo>
                  <a:pt x="349" y="53"/>
                </a:lnTo>
                <a:lnTo>
                  <a:pt x="347" y="55"/>
                </a:lnTo>
                <a:lnTo>
                  <a:pt x="349" y="53"/>
                </a:lnTo>
                <a:cubicBezTo>
                  <a:pt x="357" y="38"/>
                  <a:pt x="373" y="29"/>
                  <a:pt x="390" y="29"/>
                </a:cubicBezTo>
                <a:lnTo>
                  <a:pt x="392" y="29"/>
                </a:lnTo>
                <a:cubicBezTo>
                  <a:pt x="419" y="29"/>
                  <a:pt x="440" y="51"/>
                  <a:pt x="440" y="77"/>
                </a:cubicBezTo>
                <a:lnTo>
                  <a:pt x="440" y="82"/>
                </a:lnTo>
                <a:lnTo>
                  <a:pt x="440" y="85"/>
                </a:lnTo>
                <a:cubicBezTo>
                  <a:pt x="440" y="89"/>
                  <a:pt x="440" y="93"/>
                  <a:pt x="439" y="97"/>
                </a:cubicBezTo>
                <a:lnTo>
                  <a:pt x="439" y="99"/>
                </a:lnTo>
                <a:cubicBezTo>
                  <a:pt x="433" y="122"/>
                  <a:pt x="410" y="138"/>
                  <a:pt x="386" y="135"/>
                </a:cubicBezTo>
                <a:cubicBezTo>
                  <a:pt x="362" y="132"/>
                  <a:pt x="344" y="111"/>
                  <a:pt x="344" y="87"/>
                </a:cubicBezTo>
                <a:lnTo>
                  <a:pt x="344" y="85"/>
                </a:lnTo>
                <a:lnTo>
                  <a:pt x="345" y="93"/>
                </a:lnTo>
                <a:lnTo>
                  <a:pt x="344" y="90"/>
                </a:lnTo>
                <a:lnTo>
                  <a:pt x="391" y="130"/>
                </a:lnTo>
                <a:lnTo>
                  <a:pt x="388" y="130"/>
                </a:lnTo>
                <a:lnTo>
                  <a:pt x="386" y="130"/>
                </a:lnTo>
                <a:lnTo>
                  <a:pt x="434" y="82"/>
                </a:lnTo>
                <a:lnTo>
                  <a:pt x="434" y="87"/>
                </a:lnTo>
                <a:cubicBezTo>
                  <a:pt x="434" y="113"/>
                  <a:pt x="414" y="134"/>
                  <a:pt x="388" y="135"/>
                </a:cubicBezTo>
                <a:cubicBezTo>
                  <a:pt x="363" y="136"/>
                  <a:pt x="341" y="117"/>
                  <a:pt x="339" y="91"/>
                </a:cubicBezTo>
                <a:lnTo>
                  <a:pt x="338" y="81"/>
                </a:lnTo>
                <a:lnTo>
                  <a:pt x="338" y="78"/>
                </a:lnTo>
                <a:lnTo>
                  <a:pt x="343" y="100"/>
                </a:lnTo>
                <a:lnTo>
                  <a:pt x="343" y="99"/>
                </a:lnTo>
                <a:lnTo>
                  <a:pt x="433" y="87"/>
                </a:lnTo>
                <a:lnTo>
                  <a:pt x="433" y="85"/>
                </a:lnTo>
                <a:lnTo>
                  <a:pt x="432" y="94"/>
                </a:lnTo>
                <a:lnTo>
                  <a:pt x="431" y="99"/>
                </a:lnTo>
                <a:lnTo>
                  <a:pt x="431" y="90"/>
                </a:lnTo>
                <a:lnTo>
                  <a:pt x="431" y="91"/>
                </a:lnTo>
                <a:lnTo>
                  <a:pt x="336" y="84"/>
                </a:lnTo>
                <a:lnTo>
                  <a:pt x="336" y="85"/>
                </a:lnTo>
                <a:lnTo>
                  <a:pt x="337" y="78"/>
                </a:lnTo>
                <a:lnTo>
                  <a:pt x="337" y="76"/>
                </a:lnTo>
                <a:lnTo>
                  <a:pt x="337" y="72"/>
                </a:lnTo>
                <a:lnTo>
                  <a:pt x="432" y="84"/>
                </a:lnTo>
                <a:lnTo>
                  <a:pt x="432" y="80"/>
                </a:lnTo>
                <a:lnTo>
                  <a:pt x="431" y="88"/>
                </a:lnTo>
                <a:lnTo>
                  <a:pt x="429" y="99"/>
                </a:lnTo>
                <a:lnTo>
                  <a:pt x="428" y="102"/>
                </a:lnTo>
                <a:cubicBezTo>
                  <a:pt x="421" y="121"/>
                  <a:pt x="405" y="133"/>
                  <a:pt x="385" y="135"/>
                </a:cubicBezTo>
                <a:cubicBezTo>
                  <a:pt x="366" y="136"/>
                  <a:pt x="348" y="126"/>
                  <a:pt x="339" y="108"/>
                </a:cubicBezTo>
                <a:lnTo>
                  <a:pt x="338" y="106"/>
                </a:lnTo>
                <a:cubicBezTo>
                  <a:pt x="337" y="104"/>
                  <a:pt x="336" y="102"/>
                  <a:pt x="335" y="100"/>
                </a:cubicBezTo>
                <a:lnTo>
                  <a:pt x="334" y="97"/>
                </a:lnTo>
                <a:lnTo>
                  <a:pt x="418" y="111"/>
                </a:lnTo>
                <a:lnTo>
                  <a:pt x="417" y="113"/>
                </a:lnTo>
                <a:lnTo>
                  <a:pt x="421" y="105"/>
                </a:lnTo>
                <a:lnTo>
                  <a:pt x="420" y="108"/>
                </a:lnTo>
                <a:cubicBezTo>
                  <a:pt x="412" y="125"/>
                  <a:pt x="395" y="135"/>
                  <a:pt x="377" y="135"/>
                </a:cubicBezTo>
                <a:lnTo>
                  <a:pt x="375" y="135"/>
                </a:lnTo>
                <a:lnTo>
                  <a:pt x="370" y="135"/>
                </a:lnTo>
                <a:cubicBezTo>
                  <a:pt x="349" y="135"/>
                  <a:pt x="331" y="121"/>
                  <a:pt x="324" y="101"/>
                </a:cubicBezTo>
                <a:lnTo>
                  <a:pt x="322" y="92"/>
                </a:lnTo>
                <a:lnTo>
                  <a:pt x="321" y="88"/>
                </a:lnTo>
                <a:lnTo>
                  <a:pt x="368" y="125"/>
                </a:lnTo>
                <a:lnTo>
                  <a:pt x="366" y="125"/>
                </a:lnTo>
                <a:lnTo>
                  <a:pt x="414" y="77"/>
                </a:lnTo>
                <a:lnTo>
                  <a:pt x="414" y="80"/>
                </a:lnTo>
                <a:lnTo>
                  <a:pt x="414" y="82"/>
                </a:lnTo>
                <a:cubicBezTo>
                  <a:pt x="414" y="108"/>
                  <a:pt x="393" y="130"/>
                  <a:pt x="366" y="130"/>
                </a:cubicBezTo>
                <a:lnTo>
                  <a:pt x="366" y="130"/>
                </a:lnTo>
                <a:cubicBezTo>
                  <a:pt x="351" y="130"/>
                  <a:pt x="338" y="123"/>
                  <a:pt x="329" y="112"/>
                </a:cubicBezTo>
                <a:cubicBezTo>
                  <a:pt x="319" y="101"/>
                  <a:pt x="316" y="86"/>
                  <a:pt x="319" y="72"/>
                </a:cubicBezTo>
                <a:lnTo>
                  <a:pt x="320" y="67"/>
                </a:lnTo>
                <a:lnTo>
                  <a:pt x="319" y="77"/>
                </a:lnTo>
                <a:lnTo>
                  <a:pt x="319" y="74"/>
                </a:lnTo>
                <a:lnTo>
                  <a:pt x="319" y="72"/>
                </a:lnTo>
                <a:lnTo>
                  <a:pt x="415" y="72"/>
                </a:lnTo>
                <a:lnTo>
                  <a:pt x="415" y="81"/>
                </a:lnTo>
                <a:lnTo>
                  <a:pt x="414" y="82"/>
                </a:lnTo>
                <a:lnTo>
                  <a:pt x="414" y="82"/>
                </a:lnTo>
                <a:lnTo>
                  <a:pt x="415" y="86"/>
                </a:lnTo>
                <a:lnTo>
                  <a:pt x="324" y="70"/>
                </a:lnTo>
                <a:lnTo>
                  <a:pt x="325" y="69"/>
                </a:lnTo>
                <a:lnTo>
                  <a:pt x="319" y="90"/>
                </a:lnTo>
                <a:lnTo>
                  <a:pt x="320" y="91"/>
                </a:lnTo>
                <a:lnTo>
                  <a:pt x="319" y="87"/>
                </a:lnTo>
                <a:lnTo>
                  <a:pt x="319" y="83"/>
                </a:lnTo>
                <a:lnTo>
                  <a:pt x="414" y="77"/>
                </a:lnTo>
                <a:lnTo>
                  <a:pt x="414" y="79"/>
                </a:lnTo>
                <a:lnTo>
                  <a:pt x="414" y="82"/>
                </a:lnTo>
                <a:lnTo>
                  <a:pt x="414" y="85"/>
                </a:lnTo>
                <a:lnTo>
                  <a:pt x="414" y="87"/>
                </a:lnTo>
                <a:lnTo>
                  <a:pt x="318" y="87"/>
                </a:lnTo>
                <a:lnTo>
                  <a:pt x="318" y="85"/>
                </a:lnTo>
                <a:lnTo>
                  <a:pt x="318" y="82"/>
                </a:lnTo>
                <a:lnTo>
                  <a:pt x="318" y="79"/>
                </a:lnTo>
                <a:lnTo>
                  <a:pt x="318" y="77"/>
                </a:lnTo>
                <a:lnTo>
                  <a:pt x="414" y="77"/>
                </a:lnTo>
                <a:lnTo>
                  <a:pt x="414" y="79"/>
                </a:lnTo>
                <a:lnTo>
                  <a:pt x="414" y="71"/>
                </a:lnTo>
                <a:lnTo>
                  <a:pt x="414" y="74"/>
                </a:lnTo>
                <a:lnTo>
                  <a:pt x="367" y="34"/>
                </a:lnTo>
                <a:lnTo>
                  <a:pt x="368" y="34"/>
                </a:lnTo>
                <a:lnTo>
                  <a:pt x="330" y="52"/>
                </a:lnTo>
                <a:lnTo>
                  <a:pt x="332" y="51"/>
                </a:lnTo>
                <a:lnTo>
                  <a:pt x="333" y="49"/>
                </a:lnTo>
                <a:cubicBezTo>
                  <a:pt x="345" y="33"/>
                  <a:pt x="365" y="26"/>
                  <a:pt x="384" y="31"/>
                </a:cubicBezTo>
                <a:cubicBezTo>
                  <a:pt x="403" y="36"/>
                  <a:pt x="417" y="53"/>
                  <a:pt x="419" y="72"/>
                </a:cubicBezTo>
                <a:lnTo>
                  <a:pt x="420" y="77"/>
                </a:lnTo>
                <a:cubicBezTo>
                  <a:pt x="420" y="80"/>
                  <a:pt x="420" y="83"/>
                  <a:pt x="420" y="87"/>
                </a:cubicBezTo>
                <a:lnTo>
                  <a:pt x="419" y="92"/>
                </a:lnTo>
                <a:lnTo>
                  <a:pt x="419" y="97"/>
                </a:lnTo>
                <a:cubicBezTo>
                  <a:pt x="417" y="113"/>
                  <a:pt x="407" y="127"/>
                  <a:pt x="392" y="134"/>
                </a:cubicBezTo>
                <a:lnTo>
                  <a:pt x="391" y="135"/>
                </a:lnTo>
                <a:cubicBezTo>
                  <a:pt x="380" y="141"/>
                  <a:pt x="367" y="142"/>
                  <a:pt x="355" y="138"/>
                </a:cubicBezTo>
                <a:lnTo>
                  <a:pt x="353" y="137"/>
                </a:lnTo>
                <a:lnTo>
                  <a:pt x="416" y="91"/>
                </a:lnTo>
                <a:lnTo>
                  <a:pt x="416" y="94"/>
                </a:lnTo>
                <a:cubicBezTo>
                  <a:pt x="416" y="98"/>
                  <a:pt x="416" y="102"/>
                  <a:pt x="415" y="106"/>
                </a:cubicBezTo>
                <a:lnTo>
                  <a:pt x="415" y="108"/>
                </a:lnTo>
                <a:cubicBezTo>
                  <a:pt x="410" y="127"/>
                  <a:pt x="394" y="141"/>
                  <a:pt x="375" y="144"/>
                </a:cubicBezTo>
                <a:cubicBezTo>
                  <a:pt x="356" y="147"/>
                  <a:pt x="337" y="138"/>
                  <a:pt x="327" y="122"/>
                </a:cubicBezTo>
                <a:lnTo>
                  <a:pt x="323" y="115"/>
                </a:lnTo>
                <a:lnTo>
                  <a:pt x="320" y="110"/>
                </a:lnTo>
                <a:cubicBezTo>
                  <a:pt x="317" y="104"/>
                  <a:pt x="315" y="97"/>
                  <a:pt x="315" y="91"/>
                </a:cubicBezTo>
                <a:lnTo>
                  <a:pt x="314" y="84"/>
                </a:lnTo>
                <a:cubicBezTo>
                  <a:pt x="314" y="80"/>
                  <a:pt x="314" y="76"/>
                  <a:pt x="315" y="73"/>
                </a:cubicBezTo>
                <a:lnTo>
                  <a:pt x="315" y="70"/>
                </a:lnTo>
                <a:cubicBezTo>
                  <a:pt x="319" y="45"/>
                  <a:pt x="342" y="28"/>
                  <a:pt x="366" y="30"/>
                </a:cubicBezTo>
                <a:cubicBezTo>
                  <a:pt x="391" y="32"/>
                  <a:pt x="410" y="52"/>
                  <a:pt x="410" y="77"/>
                </a:cubicBezTo>
                <a:lnTo>
                  <a:pt x="410" y="80"/>
                </a:lnTo>
                <a:lnTo>
                  <a:pt x="410" y="84"/>
                </a:lnTo>
                <a:lnTo>
                  <a:pt x="410" y="89"/>
                </a:lnTo>
                <a:lnTo>
                  <a:pt x="410" y="91"/>
                </a:lnTo>
                <a:cubicBezTo>
                  <a:pt x="410" y="114"/>
                  <a:pt x="395" y="133"/>
                  <a:pt x="373" y="138"/>
                </a:cubicBezTo>
                <a:cubicBezTo>
                  <a:pt x="352" y="143"/>
                  <a:pt x="329" y="133"/>
                  <a:pt x="320" y="113"/>
                </a:cubicBezTo>
                <a:lnTo>
                  <a:pt x="319" y="111"/>
                </a:lnTo>
                <a:cubicBezTo>
                  <a:pt x="317" y="107"/>
                  <a:pt x="315" y="103"/>
                  <a:pt x="314" y="99"/>
                </a:cubicBezTo>
                <a:lnTo>
                  <a:pt x="314" y="95"/>
                </a:lnTo>
                <a:lnTo>
                  <a:pt x="313" y="90"/>
                </a:lnTo>
                <a:lnTo>
                  <a:pt x="315" y="98"/>
                </a:lnTo>
                <a:lnTo>
                  <a:pt x="314" y="95"/>
                </a:lnTo>
                <a:lnTo>
                  <a:pt x="392" y="111"/>
                </a:lnTo>
                <a:lnTo>
                  <a:pt x="392" y="112"/>
                </a:lnTo>
                <a:lnTo>
                  <a:pt x="405" y="86"/>
                </a:lnTo>
                <a:lnTo>
                  <a:pt x="405" y="89"/>
                </a:lnTo>
                <a:lnTo>
                  <a:pt x="404" y="95"/>
                </a:lnTo>
                <a:cubicBezTo>
                  <a:pt x="403" y="102"/>
                  <a:pt x="400" y="108"/>
                  <a:pt x="396" y="114"/>
                </a:cubicBezTo>
                <a:lnTo>
                  <a:pt x="394" y="117"/>
                </a:lnTo>
                <a:cubicBezTo>
                  <a:pt x="393" y="119"/>
                  <a:pt x="391" y="122"/>
                  <a:pt x="388" y="124"/>
                </a:cubicBezTo>
                <a:lnTo>
                  <a:pt x="387" y="125"/>
                </a:lnTo>
                <a:lnTo>
                  <a:pt x="323" y="54"/>
                </a:lnTo>
                <a:lnTo>
                  <a:pt x="325" y="52"/>
                </a:lnTo>
                <a:lnTo>
                  <a:pt x="318" y="59"/>
                </a:lnTo>
                <a:lnTo>
                  <a:pt x="320" y="57"/>
                </a:lnTo>
                <a:lnTo>
                  <a:pt x="336" y="130"/>
                </a:lnTo>
                <a:lnTo>
                  <a:pt x="335" y="129"/>
                </a:lnTo>
                <a:lnTo>
                  <a:pt x="378" y="129"/>
                </a:lnTo>
                <a:lnTo>
                  <a:pt x="377" y="130"/>
                </a:lnTo>
                <a:lnTo>
                  <a:pt x="403" y="87"/>
                </a:lnTo>
                <a:lnTo>
                  <a:pt x="403" y="89"/>
                </a:lnTo>
                <a:lnTo>
                  <a:pt x="403" y="91"/>
                </a:lnTo>
                <a:cubicBezTo>
                  <a:pt x="403" y="118"/>
                  <a:pt x="382" y="139"/>
                  <a:pt x="355" y="139"/>
                </a:cubicBezTo>
                <a:lnTo>
                  <a:pt x="354" y="139"/>
                </a:lnTo>
                <a:lnTo>
                  <a:pt x="402" y="91"/>
                </a:lnTo>
                <a:lnTo>
                  <a:pt x="402" y="95"/>
                </a:lnTo>
                <a:cubicBezTo>
                  <a:pt x="402" y="100"/>
                  <a:pt x="402" y="105"/>
                  <a:pt x="400" y="110"/>
                </a:cubicBezTo>
                <a:lnTo>
                  <a:pt x="400" y="112"/>
                </a:lnTo>
                <a:cubicBezTo>
                  <a:pt x="393" y="130"/>
                  <a:pt x="377" y="143"/>
                  <a:pt x="357" y="144"/>
                </a:cubicBezTo>
                <a:cubicBezTo>
                  <a:pt x="338" y="146"/>
                  <a:pt x="320" y="135"/>
                  <a:pt x="311" y="118"/>
                </a:cubicBezTo>
                <a:lnTo>
                  <a:pt x="311" y="117"/>
                </a:lnTo>
                <a:lnTo>
                  <a:pt x="308" y="112"/>
                </a:lnTo>
                <a:lnTo>
                  <a:pt x="306" y="109"/>
                </a:lnTo>
                <a:lnTo>
                  <a:pt x="305" y="107"/>
                </a:lnTo>
                <a:lnTo>
                  <a:pt x="390" y="101"/>
                </a:lnTo>
                <a:lnTo>
                  <a:pt x="389" y="104"/>
                </a:lnTo>
                <a:lnTo>
                  <a:pt x="392" y="89"/>
                </a:lnTo>
                <a:lnTo>
                  <a:pt x="392" y="95"/>
                </a:lnTo>
                <a:lnTo>
                  <a:pt x="391" y="82"/>
                </a:lnTo>
                <a:lnTo>
                  <a:pt x="392" y="87"/>
                </a:lnTo>
                <a:cubicBezTo>
                  <a:pt x="393" y="90"/>
                  <a:pt x="393" y="93"/>
                  <a:pt x="393" y="96"/>
                </a:cubicBezTo>
                <a:lnTo>
                  <a:pt x="393" y="99"/>
                </a:lnTo>
                <a:cubicBezTo>
                  <a:pt x="393" y="105"/>
                  <a:pt x="392" y="110"/>
                  <a:pt x="391" y="115"/>
                </a:cubicBezTo>
                <a:lnTo>
                  <a:pt x="390" y="116"/>
                </a:lnTo>
                <a:lnTo>
                  <a:pt x="299" y="86"/>
                </a:lnTo>
                <a:lnTo>
                  <a:pt x="299" y="84"/>
                </a:lnTo>
                <a:lnTo>
                  <a:pt x="297" y="99"/>
                </a:lnTo>
                <a:lnTo>
                  <a:pt x="297" y="96"/>
                </a:lnTo>
                <a:lnTo>
                  <a:pt x="298" y="104"/>
                </a:lnTo>
                <a:lnTo>
                  <a:pt x="298" y="105"/>
                </a:lnTo>
                <a:lnTo>
                  <a:pt x="297" y="103"/>
                </a:lnTo>
                <a:lnTo>
                  <a:pt x="391" y="82"/>
                </a:lnTo>
                <a:lnTo>
                  <a:pt x="392" y="85"/>
                </a:lnTo>
                <a:cubicBezTo>
                  <a:pt x="392" y="88"/>
                  <a:pt x="392" y="91"/>
                  <a:pt x="392" y="94"/>
                </a:cubicBezTo>
                <a:lnTo>
                  <a:pt x="392" y="96"/>
                </a:lnTo>
                <a:lnTo>
                  <a:pt x="297" y="87"/>
                </a:lnTo>
                <a:lnTo>
                  <a:pt x="298" y="85"/>
                </a:lnTo>
                <a:lnTo>
                  <a:pt x="297" y="94"/>
                </a:lnTo>
                <a:lnTo>
                  <a:pt x="297" y="91"/>
                </a:lnTo>
                <a:lnTo>
                  <a:pt x="393" y="91"/>
                </a:lnTo>
                <a:lnTo>
                  <a:pt x="393" y="93"/>
                </a:lnTo>
                <a:cubicBezTo>
                  <a:pt x="393" y="96"/>
                  <a:pt x="393" y="99"/>
                  <a:pt x="392" y="101"/>
                </a:cubicBezTo>
                <a:lnTo>
                  <a:pt x="392" y="104"/>
                </a:lnTo>
                <a:lnTo>
                  <a:pt x="392" y="96"/>
                </a:lnTo>
                <a:lnTo>
                  <a:pt x="392" y="99"/>
                </a:lnTo>
                <a:lnTo>
                  <a:pt x="392" y="101"/>
                </a:lnTo>
                <a:lnTo>
                  <a:pt x="296" y="101"/>
                </a:lnTo>
                <a:lnTo>
                  <a:pt x="296" y="98"/>
                </a:lnTo>
                <a:lnTo>
                  <a:pt x="302" y="120"/>
                </a:lnTo>
                <a:lnTo>
                  <a:pt x="301" y="118"/>
                </a:lnTo>
                <a:lnTo>
                  <a:pt x="389" y="112"/>
                </a:lnTo>
                <a:lnTo>
                  <a:pt x="389" y="113"/>
                </a:lnTo>
                <a:lnTo>
                  <a:pt x="390" y="105"/>
                </a:lnTo>
                <a:lnTo>
                  <a:pt x="390" y="108"/>
                </a:lnTo>
                <a:cubicBezTo>
                  <a:pt x="390" y="111"/>
                  <a:pt x="389" y="114"/>
                  <a:pt x="388" y="117"/>
                </a:cubicBezTo>
                <a:lnTo>
                  <a:pt x="387" y="120"/>
                </a:lnTo>
                <a:lnTo>
                  <a:pt x="387" y="121"/>
                </a:lnTo>
                <a:cubicBezTo>
                  <a:pt x="379" y="143"/>
                  <a:pt x="357" y="157"/>
                  <a:pt x="333" y="153"/>
                </a:cubicBezTo>
                <a:cubicBezTo>
                  <a:pt x="310" y="150"/>
                  <a:pt x="293" y="130"/>
                  <a:pt x="293" y="106"/>
                </a:cubicBezTo>
                <a:lnTo>
                  <a:pt x="293" y="104"/>
                </a:lnTo>
                <a:cubicBezTo>
                  <a:pt x="293" y="102"/>
                  <a:pt x="293" y="99"/>
                  <a:pt x="294" y="97"/>
                </a:cubicBezTo>
                <a:lnTo>
                  <a:pt x="294" y="94"/>
                </a:lnTo>
                <a:lnTo>
                  <a:pt x="293" y="101"/>
                </a:lnTo>
                <a:lnTo>
                  <a:pt x="293" y="98"/>
                </a:lnTo>
                <a:lnTo>
                  <a:pt x="293" y="96"/>
                </a:lnTo>
                <a:lnTo>
                  <a:pt x="387" y="112"/>
                </a:lnTo>
                <a:lnTo>
                  <a:pt x="387" y="113"/>
                </a:lnTo>
                <a:lnTo>
                  <a:pt x="388" y="106"/>
                </a:lnTo>
                <a:lnTo>
                  <a:pt x="388" y="109"/>
                </a:lnTo>
                <a:cubicBezTo>
                  <a:pt x="387" y="114"/>
                  <a:pt x="386" y="118"/>
                  <a:pt x="383" y="122"/>
                </a:cubicBezTo>
                <a:lnTo>
                  <a:pt x="381" y="127"/>
                </a:lnTo>
                <a:cubicBezTo>
                  <a:pt x="373" y="144"/>
                  <a:pt x="356" y="154"/>
                  <a:pt x="338" y="154"/>
                </a:cubicBezTo>
                <a:lnTo>
                  <a:pt x="335" y="154"/>
                </a:lnTo>
                <a:lnTo>
                  <a:pt x="334" y="154"/>
                </a:lnTo>
                <a:lnTo>
                  <a:pt x="334" y="58"/>
                </a:lnTo>
                <a:lnTo>
                  <a:pt x="335" y="58"/>
                </a:lnTo>
                <a:cubicBezTo>
                  <a:pt x="361" y="58"/>
                  <a:pt x="383" y="79"/>
                  <a:pt x="383" y="106"/>
                </a:cubicBezTo>
                <a:lnTo>
                  <a:pt x="383" y="109"/>
                </a:lnTo>
                <a:cubicBezTo>
                  <a:pt x="383" y="114"/>
                  <a:pt x="382" y="119"/>
                  <a:pt x="381" y="124"/>
                </a:cubicBezTo>
                <a:lnTo>
                  <a:pt x="380" y="126"/>
                </a:lnTo>
                <a:cubicBezTo>
                  <a:pt x="373" y="148"/>
                  <a:pt x="350" y="162"/>
                  <a:pt x="327" y="158"/>
                </a:cubicBezTo>
                <a:cubicBezTo>
                  <a:pt x="304" y="154"/>
                  <a:pt x="286" y="134"/>
                  <a:pt x="286" y="110"/>
                </a:cubicBezTo>
                <a:lnTo>
                  <a:pt x="286" y="109"/>
                </a:lnTo>
                <a:lnTo>
                  <a:pt x="286" y="105"/>
                </a:lnTo>
                <a:lnTo>
                  <a:pt x="286" y="102"/>
                </a:lnTo>
                <a:lnTo>
                  <a:pt x="286" y="101"/>
                </a:lnTo>
                <a:lnTo>
                  <a:pt x="380" y="116"/>
                </a:lnTo>
                <a:lnTo>
                  <a:pt x="380" y="118"/>
                </a:lnTo>
                <a:lnTo>
                  <a:pt x="382" y="102"/>
                </a:lnTo>
                <a:lnTo>
                  <a:pt x="382" y="105"/>
                </a:lnTo>
                <a:lnTo>
                  <a:pt x="382" y="109"/>
                </a:lnTo>
                <a:lnTo>
                  <a:pt x="382" y="110"/>
                </a:lnTo>
                <a:lnTo>
                  <a:pt x="287" y="99"/>
                </a:lnTo>
                <a:lnTo>
                  <a:pt x="288" y="97"/>
                </a:lnTo>
                <a:lnTo>
                  <a:pt x="286" y="108"/>
                </a:lnTo>
                <a:lnTo>
                  <a:pt x="286" y="106"/>
                </a:lnTo>
                <a:lnTo>
                  <a:pt x="381" y="118"/>
                </a:lnTo>
                <a:lnTo>
                  <a:pt x="381" y="117"/>
                </a:lnTo>
                <a:lnTo>
                  <a:pt x="381" y="120"/>
                </a:lnTo>
                <a:cubicBezTo>
                  <a:pt x="376" y="142"/>
                  <a:pt x="356" y="158"/>
                  <a:pt x="333" y="158"/>
                </a:cubicBezTo>
                <a:lnTo>
                  <a:pt x="332" y="158"/>
                </a:lnTo>
                <a:lnTo>
                  <a:pt x="380" y="110"/>
                </a:lnTo>
                <a:lnTo>
                  <a:pt x="380" y="113"/>
                </a:lnTo>
                <a:lnTo>
                  <a:pt x="380" y="115"/>
                </a:lnTo>
                <a:lnTo>
                  <a:pt x="286" y="104"/>
                </a:lnTo>
                <a:lnTo>
                  <a:pt x="286" y="102"/>
                </a:lnTo>
                <a:lnTo>
                  <a:pt x="285" y="113"/>
                </a:lnTo>
                <a:lnTo>
                  <a:pt x="285" y="110"/>
                </a:lnTo>
                <a:lnTo>
                  <a:pt x="287" y="126"/>
                </a:lnTo>
                <a:lnTo>
                  <a:pt x="286" y="123"/>
                </a:lnTo>
                <a:lnTo>
                  <a:pt x="292" y="134"/>
                </a:lnTo>
                <a:lnTo>
                  <a:pt x="291" y="133"/>
                </a:lnTo>
                <a:cubicBezTo>
                  <a:pt x="277" y="112"/>
                  <a:pt x="281" y="84"/>
                  <a:pt x="301" y="69"/>
                </a:cubicBezTo>
                <a:cubicBezTo>
                  <a:pt x="320" y="53"/>
                  <a:pt x="347" y="55"/>
                  <a:pt x="365" y="72"/>
                </a:cubicBezTo>
                <a:lnTo>
                  <a:pt x="367" y="74"/>
                </a:lnTo>
                <a:cubicBezTo>
                  <a:pt x="370" y="77"/>
                  <a:pt x="372" y="80"/>
                  <a:pt x="374" y="83"/>
                </a:cubicBezTo>
                <a:lnTo>
                  <a:pt x="376" y="86"/>
                </a:lnTo>
                <a:cubicBezTo>
                  <a:pt x="385" y="101"/>
                  <a:pt x="385" y="119"/>
                  <a:pt x="376" y="134"/>
                </a:cubicBezTo>
                <a:cubicBezTo>
                  <a:pt x="368" y="149"/>
                  <a:pt x="352" y="158"/>
                  <a:pt x="334" y="158"/>
                </a:cubicBezTo>
                <a:lnTo>
                  <a:pt x="333" y="158"/>
                </a:lnTo>
                <a:lnTo>
                  <a:pt x="333" y="158"/>
                </a:lnTo>
                <a:lnTo>
                  <a:pt x="380" y="118"/>
                </a:lnTo>
                <a:lnTo>
                  <a:pt x="380" y="121"/>
                </a:lnTo>
                <a:cubicBezTo>
                  <a:pt x="379" y="126"/>
                  <a:pt x="378" y="131"/>
                  <a:pt x="375" y="135"/>
                </a:cubicBezTo>
                <a:lnTo>
                  <a:pt x="374" y="137"/>
                </a:lnTo>
                <a:cubicBezTo>
                  <a:pt x="364" y="157"/>
                  <a:pt x="342" y="167"/>
                  <a:pt x="320" y="162"/>
                </a:cubicBezTo>
                <a:cubicBezTo>
                  <a:pt x="299" y="157"/>
                  <a:pt x="283" y="138"/>
                  <a:pt x="283" y="115"/>
                </a:cubicBezTo>
                <a:lnTo>
                  <a:pt x="283" y="113"/>
                </a:lnTo>
                <a:lnTo>
                  <a:pt x="283" y="110"/>
                </a:lnTo>
                <a:lnTo>
                  <a:pt x="379" y="120"/>
                </a:lnTo>
                <a:lnTo>
                  <a:pt x="378" y="122"/>
                </a:lnTo>
                <a:lnTo>
                  <a:pt x="378" y="125"/>
                </a:lnTo>
                <a:cubicBezTo>
                  <a:pt x="373" y="147"/>
                  <a:pt x="354" y="163"/>
                  <a:pt x="332" y="163"/>
                </a:cubicBezTo>
                <a:cubicBezTo>
                  <a:pt x="309" y="164"/>
                  <a:pt x="289" y="149"/>
                  <a:pt x="284" y="127"/>
                </a:cubicBezTo>
                <a:lnTo>
                  <a:pt x="283" y="121"/>
                </a:lnTo>
                <a:lnTo>
                  <a:pt x="282" y="118"/>
                </a:lnTo>
                <a:cubicBezTo>
                  <a:pt x="280" y="104"/>
                  <a:pt x="284" y="90"/>
                  <a:pt x="293" y="79"/>
                </a:cubicBezTo>
                <a:cubicBezTo>
                  <a:pt x="302" y="69"/>
                  <a:pt x="315" y="62"/>
                  <a:pt x="329" y="62"/>
                </a:cubicBezTo>
                <a:lnTo>
                  <a:pt x="330" y="62"/>
                </a:lnTo>
                <a:cubicBezTo>
                  <a:pt x="356" y="62"/>
                  <a:pt x="378" y="84"/>
                  <a:pt x="378" y="110"/>
                </a:cubicBezTo>
                <a:lnTo>
                  <a:pt x="378" y="115"/>
                </a:lnTo>
                <a:lnTo>
                  <a:pt x="378" y="120"/>
                </a:lnTo>
                <a:lnTo>
                  <a:pt x="282" y="120"/>
                </a:lnTo>
                <a:lnTo>
                  <a:pt x="282" y="118"/>
                </a:lnTo>
                <a:lnTo>
                  <a:pt x="282" y="115"/>
                </a:lnTo>
                <a:cubicBezTo>
                  <a:pt x="282" y="91"/>
                  <a:pt x="301" y="70"/>
                  <a:pt x="325" y="68"/>
                </a:cubicBezTo>
                <a:cubicBezTo>
                  <a:pt x="350" y="65"/>
                  <a:pt x="372" y="82"/>
                  <a:pt x="377" y="106"/>
                </a:cubicBezTo>
                <a:lnTo>
                  <a:pt x="378" y="109"/>
                </a:lnTo>
                <a:cubicBezTo>
                  <a:pt x="378" y="112"/>
                  <a:pt x="378" y="115"/>
                  <a:pt x="378" y="118"/>
                </a:cubicBezTo>
                <a:lnTo>
                  <a:pt x="378" y="120"/>
                </a:lnTo>
                <a:cubicBezTo>
                  <a:pt x="378" y="144"/>
                  <a:pt x="360" y="165"/>
                  <a:pt x="336" y="168"/>
                </a:cubicBezTo>
                <a:cubicBezTo>
                  <a:pt x="312" y="171"/>
                  <a:pt x="290" y="155"/>
                  <a:pt x="284" y="132"/>
                </a:cubicBezTo>
                <a:lnTo>
                  <a:pt x="283" y="130"/>
                </a:lnTo>
                <a:cubicBezTo>
                  <a:pt x="282" y="126"/>
                  <a:pt x="282" y="122"/>
                  <a:pt x="282" y="118"/>
                </a:cubicBezTo>
                <a:lnTo>
                  <a:pt x="282" y="115"/>
                </a:lnTo>
                <a:cubicBezTo>
                  <a:pt x="282" y="89"/>
                  <a:pt x="303" y="67"/>
                  <a:pt x="330" y="67"/>
                </a:cubicBezTo>
                <a:lnTo>
                  <a:pt x="331" y="67"/>
                </a:lnTo>
                <a:lnTo>
                  <a:pt x="331" y="163"/>
                </a:lnTo>
                <a:lnTo>
                  <a:pt x="330" y="163"/>
                </a:lnTo>
                <a:cubicBezTo>
                  <a:pt x="310" y="163"/>
                  <a:pt x="291" y="150"/>
                  <a:pt x="285" y="131"/>
                </a:cubicBezTo>
                <a:lnTo>
                  <a:pt x="283" y="124"/>
                </a:lnTo>
                <a:lnTo>
                  <a:pt x="282" y="122"/>
                </a:lnTo>
                <a:cubicBezTo>
                  <a:pt x="276" y="97"/>
                  <a:pt x="291" y="72"/>
                  <a:pt x="316" y="64"/>
                </a:cubicBezTo>
                <a:cubicBezTo>
                  <a:pt x="340" y="57"/>
                  <a:pt x="366" y="71"/>
                  <a:pt x="375" y="95"/>
                </a:cubicBezTo>
                <a:lnTo>
                  <a:pt x="375" y="97"/>
                </a:lnTo>
                <a:cubicBezTo>
                  <a:pt x="377" y="102"/>
                  <a:pt x="377" y="107"/>
                  <a:pt x="377" y="112"/>
                </a:cubicBezTo>
                <a:lnTo>
                  <a:pt x="377" y="115"/>
                </a:lnTo>
                <a:lnTo>
                  <a:pt x="377" y="127"/>
                </a:lnTo>
                <a:lnTo>
                  <a:pt x="377" y="131"/>
                </a:lnTo>
                <a:cubicBezTo>
                  <a:pt x="373" y="156"/>
                  <a:pt x="351" y="174"/>
                  <a:pt x="326" y="173"/>
                </a:cubicBezTo>
                <a:cubicBezTo>
                  <a:pt x="301" y="171"/>
                  <a:pt x="281" y="150"/>
                  <a:pt x="281" y="125"/>
                </a:cubicBezTo>
                <a:lnTo>
                  <a:pt x="281" y="123"/>
                </a:lnTo>
                <a:lnTo>
                  <a:pt x="281" y="120"/>
                </a:lnTo>
                <a:lnTo>
                  <a:pt x="281" y="127"/>
                </a:lnTo>
                <a:lnTo>
                  <a:pt x="281" y="124"/>
                </a:lnTo>
                <a:lnTo>
                  <a:pt x="283" y="132"/>
                </a:lnTo>
                <a:lnTo>
                  <a:pt x="282" y="131"/>
                </a:lnTo>
                <a:lnTo>
                  <a:pt x="357" y="154"/>
                </a:lnTo>
                <a:lnTo>
                  <a:pt x="355" y="155"/>
                </a:lnTo>
                <a:lnTo>
                  <a:pt x="366" y="144"/>
                </a:lnTo>
                <a:lnTo>
                  <a:pt x="364" y="147"/>
                </a:lnTo>
                <a:cubicBezTo>
                  <a:pt x="355" y="160"/>
                  <a:pt x="340" y="168"/>
                  <a:pt x="324" y="168"/>
                </a:cubicBezTo>
                <a:lnTo>
                  <a:pt x="322" y="168"/>
                </a:lnTo>
                <a:lnTo>
                  <a:pt x="370" y="128"/>
                </a:lnTo>
                <a:lnTo>
                  <a:pt x="369" y="135"/>
                </a:lnTo>
                <a:lnTo>
                  <a:pt x="368" y="137"/>
                </a:lnTo>
                <a:cubicBezTo>
                  <a:pt x="362" y="160"/>
                  <a:pt x="340" y="176"/>
                  <a:pt x="316" y="173"/>
                </a:cubicBezTo>
                <a:cubicBezTo>
                  <a:pt x="292" y="170"/>
                  <a:pt x="273" y="149"/>
                  <a:pt x="273" y="125"/>
                </a:cubicBezTo>
                <a:lnTo>
                  <a:pt x="273" y="122"/>
                </a:lnTo>
                <a:lnTo>
                  <a:pt x="274" y="132"/>
                </a:lnTo>
                <a:lnTo>
                  <a:pt x="274" y="129"/>
                </a:lnTo>
                <a:lnTo>
                  <a:pt x="368" y="129"/>
                </a:lnTo>
                <a:lnTo>
                  <a:pt x="368" y="132"/>
                </a:lnTo>
                <a:lnTo>
                  <a:pt x="367" y="134"/>
                </a:lnTo>
                <a:cubicBezTo>
                  <a:pt x="363" y="156"/>
                  <a:pt x="344" y="172"/>
                  <a:pt x="321" y="173"/>
                </a:cubicBezTo>
                <a:cubicBezTo>
                  <a:pt x="299" y="173"/>
                  <a:pt x="279" y="158"/>
                  <a:pt x="273" y="137"/>
                </a:cubicBezTo>
                <a:lnTo>
                  <a:pt x="273" y="135"/>
                </a:lnTo>
                <a:cubicBezTo>
                  <a:pt x="272" y="131"/>
                  <a:pt x="271" y="127"/>
                  <a:pt x="271" y="123"/>
                </a:cubicBezTo>
                <a:lnTo>
                  <a:pt x="271" y="120"/>
                </a:lnTo>
                <a:lnTo>
                  <a:pt x="272" y="128"/>
                </a:lnTo>
                <a:lnTo>
                  <a:pt x="272" y="125"/>
                </a:lnTo>
                <a:lnTo>
                  <a:pt x="273" y="132"/>
                </a:lnTo>
                <a:lnTo>
                  <a:pt x="273" y="131"/>
                </a:lnTo>
                <a:lnTo>
                  <a:pt x="365" y="126"/>
                </a:lnTo>
                <a:lnTo>
                  <a:pt x="365" y="129"/>
                </a:lnTo>
                <a:lnTo>
                  <a:pt x="364" y="134"/>
                </a:lnTo>
                <a:lnTo>
                  <a:pt x="271" y="110"/>
                </a:lnTo>
                <a:lnTo>
                  <a:pt x="271" y="108"/>
                </a:lnTo>
                <a:lnTo>
                  <a:pt x="269" y="123"/>
                </a:lnTo>
                <a:lnTo>
                  <a:pt x="269" y="120"/>
                </a:lnTo>
                <a:lnTo>
                  <a:pt x="271" y="135"/>
                </a:lnTo>
                <a:lnTo>
                  <a:pt x="270" y="132"/>
                </a:lnTo>
                <a:lnTo>
                  <a:pt x="276" y="144"/>
                </a:lnTo>
                <a:lnTo>
                  <a:pt x="275" y="142"/>
                </a:lnTo>
                <a:lnTo>
                  <a:pt x="363" y="115"/>
                </a:lnTo>
                <a:lnTo>
                  <a:pt x="363" y="117"/>
                </a:lnTo>
                <a:lnTo>
                  <a:pt x="363" y="120"/>
                </a:lnTo>
                <a:lnTo>
                  <a:pt x="362" y="112"/>
                </a:lnTo>
                <a:lnTo>
                  <a:pt x="363" y="115"/>
                </a:lnTo>
                <a:cubicBezTo>
                  <a:pt x="363" y="118"/>
                  <a:pt x="363" y="120"/>
                  <a:pt x="363" y="123"/>
                </a:cubicBezTo>
                <a:lnTo>
                  <a:pt x="363" y="125"/>
                </a:lnTo>
                <a:cubicBezTo>
                  <a:pt x="363" y="150"/>
                  <a:pt x="345" y="170"/>
                  <a:pt x="320" y="173"/>
                </a:cubicBezTo>
                <a:cubicBezTo>
                  <a:pt x="296" y="175"/>
                  <a:pt x="273" y="159"/>
                  <a:pt x="268" y="134"/>
                </a:cubicBezTo>
                <a:lnTo>
                  <a:pt x="268" y="132"/>
                </a:lnTo>
                <a:lnTo>
                  <a:pt x="270" y="140"/>
                </a:lnTo>
                <a:lnTo>
                  <a:pt x="269" y="138"/>
                </a:lnTo>
                <a:lnTo>
                  <a:pt x="361" y="111"/>
                </a:lnTo>
                <a:lnTo>
                  <a:pt x="362" y="113"/>
                </a:lnTo>
                <a:lnTo>
                  <a:pt x="362" y="116"/>
                </a:lnTo>
                <a:cubicBezTo>
                  <a:pt x="366" y="136"/>
                  <a:pt x="356" y="157"/>
                  <a:pt x="338" y="167"/>
                </a:cubicBezTo>
                <a:cubicBezTo>
                  <a:pt x="319" y="177"/>
                  <a:pt x="296" y="174"/>
                  <a:pt x="281" y="159"/>
                </a:cubicBezTo>
                <a:lnTo>
                  <a:pt x="279" y="156"/>
                </a:lnTo>
                <a:lnTo>
                  <a:pt x="276" y="154"/>
                </a:lnTo>
                <a:lnTo>
                  <a:pt x="353" y="141"/>
                </a:lnTo>
                <a:lnTo>
                  <a:pt x="352" y="143"/>
                </a:lnTo>
                <a:lnTo>
                  <a:pt x="357" y="122"/>
                </a:lnTo>
                <a:lnTo>
                  <a:pt x="357" y="125"/>
                </a:lnTo>
                <a:lnTo>
                  <a:pt x="309" y="77"/>
                </a:lnTo>
                <a:lnTo>
                  <a:pt x="309" y="77"/>
                </a:lnTo>
                <a:cubicBezTo>
                  <a:pt x="332" y="77"/>
                  <a:pt x="352" y="93"/>
                  <a:pt x="357" y="116"/>
                </a:cubicBezTo>
                <a:lnTo>
                  <a:pt x="357" y="118"/>
                </a:lnTo>
                <a:cubicBezTo>
                  <a:pt x="358" y="121"/>
                  <a:pt x="358" y="124"/>
                  <a:pt x="358" y="127"/>
                </a:cubicBezTo>
                <a:lnTo>
                  <a:pt x="358" y="129"/>
                </a:lnTo>
                <a:cubicBezTo>
                  <a:pt x="358" y="154"/>
                  <a:pt x="339" y="175"/>
                  <a:pt x="315" y="177"/>
                </a:cubicBezTo>
                <a:cubicBezTo>
                  <a:pt x="290" y="180"/>
                  <a:pt x="268" y="163"/>
                  <a:pt x="263" y="139"/>
                </a:cubicBezTo>
                <a:lnTo>
                  <a:pt x="263" y="139"/>
                </a:lnTo>
                <a:lnTo>
                  <a:pt x="262" y="137"/>
                </a:lnTo>
                <a:lnTo>
                  <a:pt x="357" y="125"/>
                </a:lnTo>
                <a:lnTo>
                  <a:pt x="357" y="127"/>
                </a:lnTo>
                <a:lnTo>
                  <a:pt x="357" y="129"/>
                </a:lnTo>
                <a:cubicBezTo>
                  <a:pt x="357" y="156"/>
                  <a:pt x="335" y="177"/>
                  <a:pt x="309" y="177"/>
                </a:cubicBezTo>
                <a:lnTo>
                  <a:pt x="308" y="177"/>
                </a:lnTo>
                <a:lnTo>
                  <a:pt x="308" y="81"/>
                </a:lnTo>
                <a:lnTo>
                  <a:pt x="308" y="81"/>
                </a:lnTo>
                <a:cubicBezTo>
                  <a:pt x="323" y="81"/>
                  <a:pt x="336" y="88"/>
                  <a:pt x="345" y="98"/>
                </a:cubicBezTo>
                <a:cubicBezTo>
                  <a:pt x="354" y="109"/>
                  <a:pt x="358" y="123"/>
                  <a:pt x="356" y="137"/>
                </a:cubicBezTo>
                <a:lnTo>
                  <a:pt x="355" y="144"/>
                </a:lnTo>
                <a:lnTo>
                  <a:pt x="354" y="146"/>
                </a:lnTo>
                <a:cubicBezTo>
                  <a:pt x="349" y="167"/>
                  <a:pt x="329" y="182"/>
                  <a:pt x="307" y="182"/>
                </a:cubicBezTo>
                <a:cubicBezTo>
                  <a:pt x="285" y="182"/>
                  <a:pt x="266" y="167"/>
                  <a:pt x="261" y="146"/>
                </a:cubicBezTo>
                <a:lnTo>
                  <a:pt x="260" y="144"/>
                </a:lnTo>
                <a:cubicBezTo>
                  <a:pt x="259" y="138"/>
                  <a:pt x="259" y="131"/>
                  <a:pt x="260" y="125"/>
                </a:cubicBezTo>
                <a:lnTo>
                  <a:pt x="260" y="122"/>
                </a:lnTo>
                <a:cubicBezTo>
                  <a:pt x="263" y="101"/>
                  <a:pt x="279" y="85"/>
                  <a:pt x="300" y="82"/>
                </a:cubicBezTo>
                <a:lnTo>
                  <a:pt x="303" y="82"/>
                </a:lnTo>
                <a:cubicBezTo>
                  <a:pt x="308" y="81"/>
                  <a:pt x="314" y="81"/>
                  <a:pt x="320" y="82"/>
                </a:cubicBezTo>
                <a:lnTo>
                  <a:pt x="322" y="82"/>
                </a:lnTo>
                <a:cubicBezTo>
                  <a:pt x="348" y="87"/>
                  <a:pt x="365" y="112"/>
                  <a:pt x="360" y="137"/>
                </a:cubicBezTo>
                <a:lnTo>
                  <a:pt x="359" y="144"/>
                </a:lnTo>
                <a:lnTo>
                  <a:pt x="359" y="146"/>
                </a:lnTo>
                <a:cubicBezTo>
                  <a:pt x="353" y="170"/>
                  <a:pt x="330" y="185"/>
                  <a:pt x="306" y="182"/>
                </a:cubicBezTo>
                <a:cubicBezTo>
                  <a:pt x="282" y="179"/>
                  <a:pt x="264" y="159"/>
                  <a:pt x="264" y="134"/>
                </a:cubicBezTo>
                <a:lnTo>
                  <a:pt x="264" y="132"/>
                </a:lnTo>
                <a:lnTo>
                  <a:pt x="265" y="141"/>
                </a:lnTo>
                <a:lnTo>
                  <a:pt x="264" y="139"/>
                </a:lnTo>
                <a:lnTo>
                  <a:pt x="358" y="141"/>
                </a:lnTo>
                <a:lnTo>
                  <a:pt x="358" y="139"/>
                </a:lnTo>
                <a:lnTo>
                  <a:pt x="358" y="142"/>
                </a:lnTo>
                <a:cubicBezTo>
                  <a:pt x="354" y="166"/>
                  <a:pt x="334" y="182"/>
                  <a:pt x="310" y="182"/>
                </a:cubicBezTo>
                <a:lnTo>
                  <a:pt x="309" y="182"/>
                </a:lnTo>
                <a:lnTo>
                  <a:pt x="357" y="134"/>
                </a:lnTo>
                <a:lnTo>
                  <a:pt x="357" y="139"/>
                </a:lnTo>
                <a:lnTo>
                  <a:pt x="357" y="144"/>
                </a:lnTo>
                <a:lnTo>
                  <a:pt x="264" y="129"/>
                </a:lnTo>
                <a:lnTo>
                  <a:pt x="264" y="127"/>
                </a:lnTo>
                <a:lnTo>
                  <a:pt x="262" y="142"/>
                </a:lnTo>
                <a:lnTo>
                  <a:pt x="262" y="139"/>
                </a:lnTo>
                <a:cubicBezTo>
                  <a:pt x="262" y="136"/>
                  <a:pt x="262" y="134"/>
                  <a:pt x="263" y="131"/>
                </a:cubicBezTo>
                <a:lnTo>
                  <a:pt x="263" y="128"/>
                </a:lnTo>
                <a:lnTo>
                  <a:pt x="262" y="136"/>
                </a:lnTo>
                <a:lnTo>
                  <a:pt x="262" y="134"/>
                </a:lnTo>
                <a:lnTo>
                  <a:pt x="358" y="140"/>
                </a:lnTo>
                <a:lnTo>
                  <a:pt x="357" y="148"/>
                </a:lnTo>
                <a:lnTo>
                  <a:pt x="356" y="153"/>
                </a:lnTo>
                <a:cubicBezTo>
                  <a:pt x="352" y="174"/>
                  <a:pt x="335" y="190"/>
                  <a:pt x="313" y="192"/>
                </a:cubicBezTo>
                <a:cubicBezTo>
                  <a:pt x="292" y="194"/>
                  <a:pt x="272" y="182"/>
                  <a:pt x="264" y="162"/>
                </a:cubicBezTo>
                <a:lnTo>
                  <a:pt x="263" y="159"/>
                </a:lnTo>
                <a:lnTo>
                  <a:pt x="262" y="157"/>
                </a:lnTo>
                <a:lnTo>
                  <a:pt x="354" y="151"/>
                </a:lnTo>
                <a:lnTo>
                  <a:pt x="353" y="153"/>
                </a:lnTo>
                <a:cubicBezTo>
                  <a:pt x="352" y="156"/>
                  <a:pt x="351" y="159"/>
                  <a:pt x="349" y="162"/>
                </a:cubicBezTo>
                <a:lnTo>
                  <a:pt x="348" y="165"/>
                </a:lnTo>
                <a:cubicBezTo>
                  <a:pt x="340" y="182"/>
                  <a:pt x="323" y="192"/>
                  <a:pt x="305" y="192"/>
                </a:cubicBezTo>
                <a:lnTo>
                  <a:pt x="300" y="192"/>
                </a:lnTo>
                <a:lnTo>
                  <a:pt x="299" y="192"/>
                </a:lnTo>
                <a:lnTo>
                  <a:pt x="299" y="96"/>
                </a:lnTo>
                <a:lnTo>
                  <a:pt x="300" y="96"/>
                </a:lnTo>
                <a:lnTo>
                  <a:pt x="300" y="192"/>
                </a:lnTo>
                <a:lnTo>
                  <a:pt x="299" y="192"/>
                </a:lnTo>
                <a:cubicBezTo>
                  <a:pt x="278" y="192"/>
                  <a:pt x="259" y="178"/>
                  <a:pt x="253" y="157"/>
                </a:cubicBezTo>
                <a:lnTo>
                  <a:pt x="253" y="156"/>
                </a:lnTo>
                <a:lnTo>
                  <a:pt x="252" y="154"/>
                </a:lnTo>
                <a:lnTo>
                  <a:pt x="345" y="148"/>
                </a:lnTo>
                <a:lnTo>
                  <a:pt x="345" y="151"/>
                </a:lnTo>
                <a:lnTo>
                  <a:pt x="345" y="141"/>
                </a:lnTo>
                <a:lnTo>
                  <a:pt x="345" y="146"/>
                </a:lnTo>
                <a:lnTo>
                  <a:pt x="345" y="153"/>
                </a:lnTo>
                <a:cubicBezTo>
                  <a:pt x="345" y="180"/>
                  <a:pt x="324" y="201"/>
                  <a:pt x="297" y="201"/>
                </a:cubicBezTo>
                <a:lnTo>
                  <a:pt x="297" y="201"/>
                </a:lnTo>
                <a:cubicBezTo>
                  <a:pt x="274" y="201"/>
                  <a:pt x="253" y="185"/>
                  <a:pt x="250" y="161"/>
                </a:cubicBezTo>
                <a:lnTo>
                  <a:pt x="250" y="162"/>
                </a:lnTo>
                <a:lnTo>
                  <a:pt x="249" y="160"/>
                </a:lnTo>
                <a:lnTo>
                  <a:pt x="343" y="160"/>
                </a:lnTo>
                <a:lnTo>
                  <a:pt x="342" y="162"/>
                </a:lnTo>
                <a:lnTo>
                  <a:pt x="343" y="150"/>
                </a:lnTo>
                <a:lnTo>
                  <a:pt x="343" y="159"/>
                </a:lnTo>
                <a:lnTo>
                  <a:pt x="343" y="163"/>
                </a:lnTo>
                <a:cubicBezTo>
                  <a:pt x="340" y="188"/>
                  <a:pt x="319" y="206"/>
                  <a:pt x="295" y="206"/>
                </a:cubicBezTo>
                <a:lnTo>
                  <a:pt x="294" y="206"/>
                </a:lnTo>
                <a:lnTo>
                  <a:pt x="341" y="150"/>
                </a:lnTo>
                <a:lnTo>
                  <a:pt x="341" y="149"/>
                </a:lnTo>
                <a:lnTo>
                  <a:pt x="342" y="151"/>
                </a:lnTo>
                <a:lnTo>
                  <a:pt x="247" y="163"/>
                </a:lnTo>
                <a:lnTo>
                  <a:pt x="247" y="160"/>
                </a:lnTo>
                <a:lnTo>
                  <a:pt x="248" y="170"/>
                </a:lnTo>
                <a:lnTo>
                  <a:pt x="247" y="167"/>
                </a:lnTo>
                <a:lnTo>
                  <a:pt x="342" y="158"/>
                </a:lnTo>
                <a:lnTo>
                  <a:pt x="342" y="160"/>
                </a:lnTo>
                <a:lnTo>
                  <a:pt x="342" y="163"/>
                </a:lnTo>
                <a:cubicBezTo>
                  <a:pt x="342" y="188"/>
                  <a:pt x="324" y="208"/>
                  <a:pt x="299" y="211"/>
                </a:cubicBezTo>
                <a:cubicBezTo>
                  <a:pt x="275" y="213"/>
                  <a:pt x="252" y="197"/>
                  <a:pt x="247" y="172"/>
                </a:cubicBezTo>
                <a:lnTo>
                  <a:pt x="247" y="170"/>
                </a:lnTo>
                <a:lnTo>
                  <a:pt x="246" y="167"/>
                </a:lnTo>
                <a:lnTo>
                  <a:pt x="340" y="170"/>
                </a:lnTo>
                <a:lnTo>
                  <a:pt x="339" y="175"/>
                </a:lnTo>
                <a:lnTo>
                  <a:pt x="338" y="178"/>
                </a:lnTo>
                <a:cubicBezTo>
                  <a:pt x="331" y="198"/>
                  <a:pt x="313" y="211"/>
                  <a:pt x="292" y="211"/>
                </a:cubicBezTo>
                <a:lnTo>
                  <a:pt x="290" y="211"/>
                </a:lnTo>
                <a:cubicBezTo>
                  <a:pt x="276" y="211"/>
                  <a:pt x="262" y="204"/>
                  <a:pt x="253" y="193"/>
                </a:cubicBezTo>
                <a:lnTo>
                  <a:pt x="249" y="188"/>
                </a:lnTo>
                <a:cubicBezTo>
                  <a:pt x="244" y="182"/>
                  <a:pt x="241" y="176"/>
                  <a:pt x="240" y="168"/>
                </a:cubicBezTo>
                <a:lnTo>
                  <a:pt x="239" y="164"/>
                </a:lnTo>
                <a:lnTo>
                  <a:pt x="285" y="201"/>
                </a:lnTo>
                <a:lnTo>
                  <a:pt x="284" y="201"/>
                </a:lnTo>
                <a:lnTo>
                  <a:pt x="332" y="153"/>
                </a:lnTo>
                <a:lnTo>
                  <a:pt x="332" y="157"/>
                </a:lnTo>
                <a:lnTo>
                  <a:pt x="332" y="163"/>
                </a:lnTo>
                <a:lnTo>
                  <a:pt x="332" y="168"/>
                </a:lnTo>
                <a:lnTo>
                  <a:pt x="332" y="172"/>
                </a:lnTo>
                <a:lnTo>
                  <a:pt x="284" y="124"/>
                </a:lnTo>
                <a:lnTo>
                  <a:pt x="285" y="124"/>
                </a:lnTo>
                <a:lnTo>
                  <a:pt x="237" y="172"/>
                </a:lnTo>
                <a:lnTo>
                  <a:pt x="237" y="167"/>
                </a:lnTo>
                <a:lnTo>
                  <a:pt x="237" y="163"/>
                </a:lnTo>
                <a:lnTo>
                  <a:pt x="333" y="163"/>
                </a:lnTo>
                <a:lnTo>
                  <a:pt x="333" y="164"/>
                </a:lnTo>
                <a:cubicBezTo>
                  <a:pt x="333" y="167"/>
                  <a:pt x="333" y="170"/>
                  <a:pt x="332" y="172"/>
                </a:cubicBezTo>
                <a:lnTo>
                  <a:pt x="332" y="175"/>
                </a:lnTo>
                <a:lnTo>
                  <a:pt x="284" y="119"/>
                </a:lnTo>
                <a:lnTo>
                  <a:pt x="285" y="119"/>
                </a:lnTo>
                <a:lnTo>
                  <a:pt x="237" y="172"/>
                </a:lnTo>
                <a:lnTo>
                  <a:pt x="237" y="168"/>
                </a:lnTo>
                <a:lnTo>
                  <a:pt x="236" y="164"/>
                </a:lnTo>
                <a:lnTo>
                  <a:pt x="332" y="158"/>
                </a:lnTo>
                <a:lnTo>
                  <a:pt x="332" y="159"/>
                </a:lnTo>
                <a:lnTo>
                  <a:pt x="332" y="162"/>
                </a:lnTo>
                <a:lnTo>
                  <a:pt x="332" y="166"/>
                </a:lnTo>
                <a:lnTo>
                  <a:pt x="332" y="167"/>
                </a:lnTo>
                <a:lnTo>
                  <a:pt x="236" y="167"/>
                </a:lnTo>
                <a:lnTo>
                  <a:pt x="236" y="165"/>
                </a:lnTo>
                <a:lnTo>
                  <a:pt x="236" y="163"/>
                </a:lnTo>
                <a:lnTo>
                  <a:pt x="332" y="163"/>
                </a:lnTo>
                <a:lnTo>
                  <a:pt x="332" y="167"/>
                </a:lnTo>
                <a:lnTo>
                  <a:pt x="332" y="172"/>
                </a:lnTo>
                <a:lnTo>
                  <a:pt x="330" y="157"/>
                </a:lnTo>
                <a:lnTo>
                  <a:pt x="331" y="162"/>
                </a:lnTo>
                <a:lnTo>
                  <a:pt x="239" y="189"/>
                </a:lnTo>
                <a:lnTo>
                  <a:pt x="238" y="184"/>
                </a:lnTo>
                <a:lnTo>
                  <a:pt x="237" y="182"/>
                </a:lnTo>
                <a:lnTo>
                  <a:pt x="332" y="182"/>
                </a:lnTo>
                <a:lnTo>
                  <a:pt x="331" y="184"/>
                </a:lnTo>
                <a:lnTo>
                  <a:pt x="332" y="175"/>
                </a:lnTo>
                <a:lnTo>
                  <a:pt x="332" y="177"/>
                </a:lnTo>
                <a:lnTo>
                  <a:pt x="254" y="139"/>
                </a:lnTo>
                <a:lnTo>
                  <a:pt x="253" y="141"/>
                </a:lnTo>
                <a:lnTo>
                  <a:pt x="255" y="139"/>
                </a:lnTo>
                <a:cubicBezTo>
                  <a:pt x="267" y="126"/>
                  <a:pt x="285" y="122"/>
                  <a:pt x="302" y="126"/>
                </a:cubicBezTo>
                <a:cubicBezTo>
                  <a:pt x="318" y="131"/>
                  <a:pt x="331" y="144"/>
                  <a:pt x="336" y="161"/>
                </a:cubicBezTo>
                <a:lnTo>
                  <a:pt x="336" y="163"/>
                </a:lnTo>
                <a:cubicBezTo>
                  <a:pt x="337" y="167"/>
                  <a:pt x="337" y="171"/>
                  <a:pt x="337" y="174"/>
                </a:cubicBezTo>
                <a:lnTo>
                  <a:pt x="337" y="177"/>
                </a:lnTo>
                <a:lnTo>
                  <a:pt x="289" y="129"/>
                </a:lnTo>
                <a:lnTo>
                  <a:pt x="290" y="129"/>
                </a:lnTo>
                <a:lnTo>
                  <a:pt x="242" y="182"/>
                </a:lnTo>
                <a:lnTo>
                  <a:pt x="243" y="182"/>
                </a:lnTo>
                <a:lnTo>
                  <a:pt x="242" y="178"/>
                </a:lnTo>
                <a:lnTo>
                  <a:pt x="336" y="177"/>
                </a:lnTo>
                <a:lnTo>
                  <a:pt x="335" y="179"/>
                </a:lnTo>
                <a:cubicBezTo>
                  <a:pt x="334" y="182"/>
                  <a:pt x="334" y="185"/>
                  <a:pt x="333" y="188"/>
                </a:cubicBezTo>
                <a:lnTo>
                  <a:pt x="332" y="190"/>
                </a:lnTo>
                <a:cubicBezTo>
                  <a:pt x="323" y="212"/>
                  <a:pt x="300" y="224"/>
                  <a:pt x="278" y="220"/>
                </a:cubicBezTo>
                <a:cubicBezTo>
                  <a:pt x="255" y="215"/>
                  <a:pt x="239" y="195"/>
                  <a:pt x="239" y="172"/>
                </a:cubicBezTo>
                <a:lnTo>
                  <a:pt x="239" y="169"/>
                </a:lnTo>
                <a:lnTo>
                  <a:pt x="240" y="181"/>
                </a:lnTo>
                <a:lnTo>
                  <a:pt x="240" y="179"/>
                </a:lnTo>
                <a:lnTo>
                  <a:pt x="334" y="164"/>
                </a:lnTo>
                <a:lnTo>
                  <a:pt x="335" y="171"/>
                </a:lnTo>
                <a:lnTo>
                  <a:pt x="335" y="179"/>
                </a:lnTo>
                <a:cubicBezTo>
                  <a:pt x="336" y="182"/>
                  <a:pt x="335" y="186"/>
                  <a:pt x="335" y="189"/>
                </a:cubicBezTo>
                <a:lnTo>
                  <a:pt x="334" y="192"/>
                </a:lnTo>
                <a:cubicBezTo>
                  <a:pt x="333" y="203"/>
                  <a:pt x="328" y="212"/>
                  <a:pt x="321" y="219"/>
                </a:cubicBezTo>
                <a:lnTo>
                  <a:pt x="320" y="220"/>
                </a:lnTo>
                <a:cubicBezTo>
                  <a:pt x="307" y="233"/>
                  <a:pt x="287" y="238"/>
                  <a:pt x="270" y="232"/>
                </a:cubicBezTo>
                <a:cubicBezTo>
                  <a:pt x="253" y="226"/>
                  <a:pt x="240" y="210"/>
                  <a:pt x="238" y="192"/>
                </a:cubicBezTo>
                <a:lnTo>
                  <a:pt x="238" y="191"/>
                </a:lnTo>
                <a:lnTo>
                  <a:pt x="237" y="186"/>
                </a:lnTo>
                <a:cubicBezTo>
                  <a:pt x="235" y="172"/>
                  <a:pt x="238" y="158"/>
                  <a:pt x="247" y="147"/>
                </a:cubicBezTo>
                <a:cubicBezTo>
                  <a:pt x="256" y="135"/>
                  <a:pt x="270" y="129"/>
                  <a:pt x="284" y="129"/>
                </a:cubicBezTo>
                <a:lnTo>
                  <a:pt x="285" y="129"/>
                </a:lnTo>
                <a:lnTo>
                  <a:pt x="237" y="177"/>
                </a:lnTo>
                <a:lnTo>
                  <a:pt x="237" y="174"/>
                </a:lnTo>
                <a:lnTo>
                  <a:pt x="239" y="189"/>
                </a:lnTo>
                <a:lnTo>
                  <a:pt x="239" y="188"/>
                </a:lnTo>
                <a:lnTo>
                  <a:pt x="332" y="172"/>
                </a:lnTo>
                <a:lnTo>
                  <a:pt x="332" y="170"/>
                </a:lnTo>
                <a:lnTo>
                  <a:pt x="333" y="179"/>
                </a:lnTo>
                <a:lnTo>
                  <a:pt x="333" y="183"/>
                </a:lnTo>
                <a:lnTo>
                  <a:pt x="333" y="186"/>
                </a:lnTo>
                <a:cubicBezTo>
                  <a:pt x="333" y="213"/>
                  <a:pt x="311" y="234"/>
                  <a:pt x="285" y="234"/>
                </a:cubicBezTo>
                <a:lnTo>
                  <a:pt x="284" y="234"/>
                </a:lnTo>
                <a:lnTo>
                  <a:pt x="332" y="182"/>
                </a:lnTo>
                <a:lnTo>
                  <a:pt x="332" y="191"/>
                </a:lnTo>
                <a:lnTo>
                  <a:pt x="332" y="196"/>
                </a:lnTo>
                <a:cubicBezTo>
                  <a:pt x="332" y="203"/>
                  <a:pt x="331" y="210"/>
                  <a:pt x="328" y="216"/>
                </a:cubicBezTo>
                <a:lnTo>
                  <a:pt x="326" y="221"/>
                </a:lnTo>
                <a:cubicBezTo>
                  <a:pt x="324" y="224"/>
                  <a:pt x="322" y="227"/>
                  <a:pt x="320" y="230"/>
                </a:cubicBezTo>
                <a:lnTo>
                  <a:pt x="317" y="234"/>
                </a:lnTo>
                <a:cubicBezTo>
                  <a:pt x="306" y="249"/>
                  <a:pt x="288" y="256"/>
                  <a:pt x="269" y="253"/>
                </a:cubicBezTo>
                <a:cubicBezTo>
                  <a:pt x="251" y="249"/>
                  <a:pt x="237" y="235"/>
                  <a:pt x="232" y="217"/>
                </a:cubicBezTo>
                <a:lnTo>
                  <a:pt x="232" y="215"/>
                </a:lnTo>
                <a:cubicBezTo>
                  <a:pt x="231" y="211"/>
                  <a:pt x="230" y="207"/>
                  <a:pt x="230" y="203"/>
                </a:cubicBezTo>
                <a:lnTo>
                  <a:pt x="230" y="201"/>
                </a:lnTo>
                <a:lnTo>
                  <a:pt x="326" y="201"/>
                </a:lnTo>
                <a:lnTo>
                  <a:pt x="326" y="202"/>
                </a:lnTo>
                <a:lnTo>
                  <a:pt x="326" y="205"/>
                </a:lnTo>
                <a:cubicBezTo>
                  <a:pt x="326" y="209"/>
                  <a:pt x="326" y="213"/>
                  <a:pt x="325" y="217"/>
                </a:cubicBezTo>
                <a:lnTo>
                  <a:pt x="324" y="221"/>
                </a:lnTo>
                <a:cubicBezTo>
                  <a:pt x="323" y="225"/>
                  <a:pt x="322" y="228"/>
                  <a:pt x="320" y="231"/>
                </a:cubicBezTo>
                <a:lnTo>
                  <a:pt x="320" y="232"/>
                </a:lnTo>
                <a:cubicBezTo>
                  <a:pt x="310" y="252"/>
                  <a:pt x="288" y="262"/>
                  <a:pt x="266" y="257"/>
                </a:cubicBezTo>
                <a:cubicBezTo>
                  <a:pt x="244" y="252"/>
                  <a:pt x="229" y="233"/>
                  <a:pt x="229" y="210"/>
                </a:cubicBezTo>
                <a:lnTo>
                  <a:pt x="229" y="207"/>
                </a:lnTo>
                <a:cubicBezTo>
                  <a:pt x="229" y="205"/>
                  <a:pt x="229" y="202"/>
                  <a:pt x="230" y="199"/>
                </a:cubicBezTo>
                <a:lnTo>
                  <a:pt x="230" y="200"/>
                </a:lnTo>
                <a:lnTo>
                  <a:pt x="230" y="191"/>
                </a:lnTo>
                <a:lnTo>
                  <a:pt x="231" y="187"/>
                </a:lnTo>
                <a:lnTo>
                  <a:pt x="230" y="177"/>
                </a:lnTo>
                <a:lnTo>
                  <a:pt x="230" y="177"/>
                </a:lnTo>
                <a:lnTo>
                  <a:pt x="326" y="177"/>
                </a:lnTo>
                <a:lnTo>
                  <a:pt x="326" y="181"/>
                </a:lnTo>
                <a:lnTo>
                  <a:pt x="326" y="190"/>
                </a:lnTo>
                <a:lnTo>
                  <a:pt x="326" y="199"/>
                </a:lnTo>
                <a:lnTo>
                  <a:pt x="326" y="205"/>
                </a:lnTo>
                <a:cubicBezTo>
                  <a:pt x="326" y="209"/>
                  <a:pt x="326" y="212"/>
                  <a:pt x="325" y="215"/>
                </a:cubicBezTo>
                <a:lnTo>
                  <a:pt x="324" y="220"/>
                </a:lnTo>
                <a:cubicBezTo>
                  <a:pt x="320" y="242"/>
                  <a:pt x="300" y="258"/>
                  <a:pt x="277" y="258"/>
                </a:cubicBezTo>
                <a:lnTo>
                  <a:pt x="276" y="258"/>
                </a:lnTo>
                <a:cubicBezTo>
                  <a:pt x="249" y="258"/>
                  <a:pt x="228" y="237"/>
                  <a:pt x="228" y="210"/>
                </a:cubicBezTo>
                <a:lnTo>
                  <a:pt x="228" y="205"/>
                </a:lnTo>
                <a:lnTo>
                  <a:pt x="228" y="203"/>
                </a:lnTo>
                <a:lnTo>
                  <a:pt x="228" y="196"/>
                </a:lnTo>
                <a:lnTo>
                  <a:pt x="227" y="185"/>
                </a:lnTo>
                <a:lnTo>
                  <a:pt x="227" y="182"/>
                </a:lnTo>
                <a:lnTo>
                  <a:pt x="323" y="182"/>
                </a:lnTo>
                <a:lnTo>
                  <a:pt x="323" y="184"/>
                </a:lnTo>
                <a:lnTo>
                  <a:pt x="322" y="176"/>
                </a:lnTo>
                <a:lnTo>
                  <a:pt x="324" y="187"/>
                </a:lnTo>
                <a:lnTo>
                  <a:pt x="324" y="191"/>
                </a:lnTo>
                <a:lnTo>
                  <a:pt x="325" y="195"/>
                </a:lnTo>
                <a:lnTo>
                  <a:pt x="311" y="167"/>
                </a:lnTo>
                <a:lnTo>
                  <a:pt x="311" y="168"/>
                </a:lnTo>
                <a:lnTo>
                  <a:pt x="229" y="201"/>
                </a:lnTo>
                <a:lnTo>
                  <a:pt x="229" y="199"/>
                </a:lnTo>
                <a:cubicBezTo>
                  <a:pt x="229" y="197"/>
                  <a:pt x="230" y="195"/>
                  <a:pt x="230" y="193"/>
                </a:cubicBezTo>
                <a:lnTo>
                  <a:pt x="230" y="189"/>
                </a:lnTo>
                <a:cubicBezTo>
                  <a:pt x="234" y="164"/>
                  <a:pt x="256" y="146"/>
                  <a:pt x="281" y="148"/>
                </a:cubicBezTo>
                <a:cubicBezTo>
                  <a:pt x="306" y="150"/>
                  <a:pt x="326" y="171"/>
                  <a:pt x="326" y="196"/>
                </a:cubicBezTo>
                <a:lnTo>
                  <a:pt x="326" y="198"/>
                </a:lnTo>
                <a:cubicBezTo>
                  <a:pt x="326" y="201"/>
                  <a:pt x="326" y="203"/>
                  <a:pt x="325" y="206"/>
                </a:cubicBezTo>
                <a:lnTo>
                  <a:pt x="325" y="209"/>
                </a:lnTo>
                <a:cubicBezTo>
                  <a:pt x="321" y="232"/>
                  <a:pt x="301" y="249"/>
                  <a:pt x="277" y="249"/>
                </a:cubicBezTo>
                <a:lnTo>
                  <a:pt x="276" y="249"/>
                </a:lnTo>
                <a:cubicBezTo>
                  <a:pt x="250" y="249"/>
                  <a:pt x="228" y="227"/>
                  <a:pt x="228" y="201"/>
                </a:cubicBezTo>
                <a:lnTo>
                  <a:pt x="229" y="201"/>
                </a:lnTo>
                <a:lnTo>
                  <a:pt x="228" y="194"/>
                </a:lnTo>
                <a:lnTo>
                  <a:pt x="227" y="184"/>
                </a:lnTo>
                <a:lnTo>
                  <a:pt x="227" y="182"/>
                </a:lnTo>
                <a:lnTo>
                  <a:pt x="323" y="182"/>
                </a:lnTo>
                <a:lnTo>
                  <a:pt x="323" y="180"/>
                </a:lnTo>
                <a:lnTo>
                  <a:pt x="324" y="186"/>
                </a:lnTo>
                <a:lnTo>
                  <a:pt x="324" y="196"/>
                </a:lnTo>
                <a:lnTo>
                  <a:pt x="324" y="201"/>
                </a:lnTo>
                <a:cubicBezTo>
                  <a:pt x="324" y="205"/>
                  <a:pt x="324" y="209"/>
                  <a:pt x="323" y="213"/>
                </a:cubicBezTo>
                <a:lnTo>
                  <a:pt x="322" y="217"/>
                </a:lnTo>
                <a:cubicBezTo>
                  <a:pt x="319" y="230"/>
                  <a:pt x="309" y="242"/>
                  <a:pt x="297" y="248"/>
                </a:cubicBezTo>
                <a:lnTo>
                  <a:pt x="296" y="248"/>
                </a:lnTo>
                <a:cubicBezTo>
                  <a:pt x="281" y="256"/>
                  <a:pt x="263" y="255"/>
                  <a:pt x="249" y="246"/>
                </a:cubicBezTo>
                <a:cubicBezTo>
                  <a:pt x="235" y="238"/>
                  <a:pt x="226" y="222"/>
                  <a:pt x="226" y="205"/>
                </a:cubicBezTo>
                <a:lnTo>
                  <a:pt x="227" y="197"/>
                </a:lnTo>
                <a:lnTo>
                  <a:pt x="227" y="195"/>
                </a:lnTo>
                <a:lnTo>
                  <a:pt x="227" y="189"/>
                </a:lnTo>
                <a:lnTo>
                  <a:pt x="227" y="186"/>
                </a:lnTo>
                <a:lnTo>
                  <a:pt x="323" y="186"/>
                </a:lnTo>
                <a:lnTo>
                  <a:pt x="323" y="189"/>
                </a:lnTo>
                <a:lnTo>
                  <a:pt x="323" y="196"/>
                </a:lnTo>
                <a:lnTo>
                  <a:pt x="323" y="203"/>
                </a:lnTo>
                <a:lnTo>
                  <a:pt x="323" y="205"/>
                </a:lnTo>
                <a:lnTo>
                  <a:pt x="227" y="199"/>
                </a:lnTo>
                <a:lnTo>
                  <a:pt x="228" y="195"/>
                </a:lnTo>
                <a:lnTo>
                  <a:pt x="227" y="202"/>
                </a:lnTo>
                <a:lnTo>
                  <a:pt x="228" y="192"/>
                </a:lnTo>
                <a:lnTo>
                  <a:pt x="228" y="187"/>
                </a:lnTo>
                <a:lnTo>
                  <a:pt x="228" y="182"/>
                </a:lnTo>
                <a:lnTo>
                  <a:pt x="276" y="230"/>
                </a:lnTo>
                <a:lnTo>
                  <a:pt x="275" y="230"/>
                </a:lnTo>
                <a:lnTo>
                  <a:pt x="323" y="182"/>
                </a:lnTo>
                <a:lnTo>
                  <a:pt x="323" y="191"/>
                </a:lnTo>
                <a:lnTo>
                  <a:pt x="323" y="197"/>
                </a:lnTo>
                <a:lnTo>
                  <a:pt x="323" y="204"/>
                </a:lnTo>
                <a:lnTo>
                  <a:pt x="323" y="209"/>
                </a:lnTo>
                <a:lnTo>
                  <a:pt x="323" y="210"/>
                </a:lnTo>
                <a:lnTo>
                  <a:pt x="227" y="210"/>
                </a:lnTo>
                <a:lnTo>
                  <a:pt x="228" y="205"/>
                </a:lnTo>
                <a:lnTo>
                  <a:pt x="227" y="193"/>
                </a:lnTo>
                <a:lnTo>
                  <a:pt x="226" y="179"/>
                </a:lnTo>
                <a:lnTo>
                  <a:pt x="226" y="172"/>
                </a:lnTo>
                <a:lnTo>
                  <a:pt x="322" y="172"/>
                </a:lnTo>
                <a:lnTo>
                  <a:pt x="322" y="170"/>
                </a:lnTo>
                <a:lnTo>
                  <a:pt x="323" y="180"/>
                </a:lnTo>
                <a:lnTo>
                  <a:pt x="323" y="187"/>
                </a:lnTo>
                <a:lnTo>
                  <a:pt x="323" y="191"/>
                </a:lnTo>
                <a:lnTo>
                  <a:pt x="227" y="191"/>
                </a:lnTo>
                <a:lnTo>
                  <a:pt x="227" y="189"/>
                </a:lnTo>
                <a:lnTo>
                  <a:pt x="227" y="182"/>
                </a:lnTo>
                <a:lnTo>
                  <a:pt x="227" y="176"/>
                </a:lnTo>
                <a:lnTo>
                  <a:pt x="226" y="166"/>
                </a:lnTo>
                <a:lnTo>
                  <a:pt x="226" y="163"/>
                </a:lnTo>
                <a:lnTo>
                  <a:pt x="322" y="163"/>
                </a:lnTo>
                <a:lnTo>
                  <a:pt x="322" y="163"/>
                </a:lnTo>
                <a:lnTo>
                  <a:pt x="322" y="156"/>
                </a:lnTo>
                <a:lnTo>
                  <a:pt x="322" y="159"/>
                </a:lnTo>
                <a:cubicBezTo>
                  <a:pt x="323" y="161"/>
                  <a:pt x="323" y="164"/>
                  <a:pt x="323" y="166"/>
                </a:cubicBezTo>
                <a:lnTo>
                  <a:pt x="323" y="172"/>
                </a:lnTo>
                <a:cubicBezTo>
                  <a:pt x="323" y="176"/>
                  <a:pt x="323" y="179"/>
                  <a:pt x="322" y="183"/>
                </a:cubicBezTo>
                <a:lnTo>
                  <a:pt x="321" y="187"/>
                </a:lnTo>
                <a:lnTo>
                  <a:pt x="322" y="177"/>
                </a:lnTo>
                <a:lnTo>
                  <a:pt x="322" y="183"/>
                </a:lnTo>
                <a:lnTo>
                  <a:pt x="322" y="191"/>
                </a:lnTo>
                <a:lnTo>
                  <a:pt x="322" y="198"/>
                </a:lnTo>
                <a:lnTo>
                  <a:pt x="322" y="201"/>
                </a:lnTo>
                <a:lnTo>
                  <a:pt x="226" y="201"/>
                </a:lnTo>
                <a:lnTo>
                  <a:pt x="226" y="197"/>
                </a:lnTo>
                <a:lnTo>
                  <a:pt x="226" y="188"/>
                </a:lnTo>
                <a:lnTo>
                  <a:pt x="226" y="179"/>
                </a:lnTo>
                <a:lnTo>
                  <a:pt x="226" y="172"/>
                </a:lnTo>
                <a:lnTo>
                  <a:pt x="226" y="166"/>
                </a:lnTo>
                <a:lnTo>
                  <a:pt x="227" y="174"/>
                </a:lnTo>
                <a:lnTo>
                  <a:pt x="226" y="171"/>
                </a:lnTo>
                <a:lnTo>
                  <a:pt x="321" y="169"/>
                </a:lnTo>
                <a:lnTo>
                  <a:pt x="321" y="167"/>
                </a:lnTo>
                <a:lnTo>
                  <a:pt x="321" y="172"/>
                </a:lnTo>
                <a:lnTo>
                  <a:pt x="321" y="176"/>
                </a:lnTo>
                <a:lnTo>
                  <a:pt x="321" y="177"/>
                </a:lnTo>
                <a:lnTo>
                  <a:pt x="225" y="177"/>
                </a:lnTo>
                <a:lnTo>
                  <a:pt x="225" y="173"/>
                </a:lnTo>
                <a:lnTo>
                  <a:pt x="225" y="167"/>
                </a:lnTo>
                <a:lnTo>
                  <a:pt x="225" y="161"/>
                </a:lnTo>
                <a:lnTo>
                  <a:pt x="225" y="168"/>
                </a:lnTo>
                <a:lnTo>
                  <a:pt x="225" y="165"/>
                </a:lnTo>
                <a:lnTo>
                  <a:pt x="320" y="158"/>
                </a:lnTo>
                <a:lnTo>
                  <a:pt x="320" y="158"/>
                </a:lnTo>
                <a:lnTo>
                  <a:pt x="320" y="164"/>
                </a:lnTo>
                <a:lnTo>
                  <a:pt x="320" y="167"/>
                </a:lnTo>
                <a:lnTo>
                  <a:pt x="320" y="176"/>
                </a:lnTo>
                <a:lnTo>
                  <a:pt x="320" y="180"/>
                </a:lnTo>
                <a:lnTo>
                  <a:pt x="320" y="182"/>
                </a:lnTo>
                <a:lnTo>
                  <a:pt x="224" y="182"/>
                </a:lnTo>
                <a:lnTo>
                  <a:pt x="224" y="182"/>
                </a:lnTo>
                <a:lnTo>
                  <a:pt x="224" y="175"/>
                </a:lnTo>
                <a:lnTo>
                  <a:pt x="223" y="165"/>
                </a:lnTo>
                <a:lnTo>
                  <a:pt x="223" y="163"/>
                </a:lnTo>
                <a:lnTo>
                  <a:pt x="319" y="163"/>
                </a:lnTo>
                <a:lnTo>
                  <a:pt x="319" y="169"/>
                </a:lnTo>
                <a:lnTo>
                  <a:pt x="319" y="179"/>
                </a:lnTo>
                <a:lnTo>
                  <a:pt x="319" y="190"/>
                </a:lnTo>
                <a:lnTo>
                  <a:pt x="319" y="196"/>
                </a:lnTo>
                <a:lnTo>
                  <a:pt x="223" y="196"/>
                </a:lnTo>
                <a:lnTo>
                  <a:pt x="223" y="199"/>
                </a:lnTo>
                <a:lnTo>
                  <a:pt x="223" y="192"/>
                </a:lnTo>
                <a:lnTo>
                  <a:pt x="222" y="187"/>
                </a:lnTo>
                <a:lnTo>
                  <a:pt x="221" y="177"/>
                </a:lnTo>
                <a:lnTo>
                  <a:pt x="221" y="172"/>
                </a:lnTo>
                <a:cubicBezTo>
                  <a:pt x="221" y="169"/>
                  <a:pt x="222" y="166"/>
                  <a:pt x="222" y="163"/>
                </a:cubicBezTo>
                <a:lnTo>
                  <a:pt x="223" y="158"/>
                </a:lnTo>
                <a:cubicBezTo>
                  <a:pt x="228" y="134"/>
                  <a:pt x="251" y="117"/>
                  <a:pt x="275" y="120"/>
                </a:cubicBezTo>
                <a:cubicBezTo>
                  <a:pt x="300" y="122"/>
                  <a:pt x="318" y="143"/>
                  <a:pt x="318" y="167"/>
                </a:cubicBezTo>
                <a:lnTo>
                  <a:pt x="318" y="171"/>
                </a:lnTo>
                <a:lnTo>
                  <a:pt x="318" y="176"/>
                </a:lnTo>
                <a:lnTo>
                  <a:pt x="318" y="180"/>
                </a:lnTo>
                <a:lnTo>
                  <a:pt x="318" y="182"/>
                </a:lnTo>
                <a:lnTo>
                  <a:pt x="222" y="182"/>
                </a:lnTo>
                <a:lnTo>
                  <a:pt x="222" y="178"/>
                </a:lnTo>
                <a:lnTo>
                  <a:pt x="222" y="170"/>
                </a:lnTo>
                <a:lnTo>
                  <a:pt x="223" y="168"/>
                </a:lnTo>
                <a:lnTo>
                  <a:pt x="222" y="163"/>
                </a:lnTo>
                <a:lnTo>
                  <a:pt x="270" y="206"/>
                </a:lnTo>
                <a:lnTo>
                  <a:pt x="269" y="206"/>
                </a:lnTo>
                <a:lnTo>
                  <a:pt x="317" y="158"/>
                </a:lnTo>
                <a:lnTo>
                  <a:pt x="317" y="160"/>
                </a:lnTo>
                <a:cubicBezTo>
                  <a:pt x="317" y="163"/>
                  <a:pt x="317" y="165"/>
                  <a:pt x="317" y="167"/>
                </a:cubicBezTo>
                <a:lnTo>
                  <a:pt x="316" y="170"/>
                </a:lnTo>
                <a:lnTo>
                  <a:pt x="316" y="176"/>
                </a:lnTo>
                <a:lnTo>
                  <a:pt x="316" y="180"/>
                </a:lnTo>
                <a:lnTo>
                  <a:pt x="316" y="182"/>
                </a:lnTo>
                <a:lnTo>
                  <a:pt x="220" y="182"/>
                </a:lnTo>
                <a:lnTo>
                  <a:pt x="220" y="179"/>
                </a:lnTo>
                <a:lnTo>
                  <a:pt x="220" y="172"/>
                </a:lnTo>
                <a:lnTo>
                  <a:pt x="220" y="166"/>
                </a:lnTo>
                <a:lnTo>
                  <a:pt x="220" y="163"/>
                </a:lnTo>
                <a:lnTo>
                  <a:pt x="316" y="163"/>
                </a:lnTo>
                <a:lnTo>
                  <a:pt x="316" y="163"/>
                </a:lnTo>
                <a:lnTo>
                  <a:pt x="315" y="156"/>
                </a:lnTo>
                <a:lnTo>
                  <a:pt x="316" y="159"/>
                </a:lnTo>
                <a:cubicBezTo>
                  <a:pt x="316" y="161"/>
                  <a:pt x="316" y="164"/>
                  <a:pt x="316" y="166"/>
                </a:cubicBezTo>
                <a:lnTo>
                  <a:pt x="316" y="172"/>
                </a:lnTo>
                <a:cubicBezTo>
                  <a:pt x="316" y="192"/>
                  <a:pt x="305" y="210"/>
                  <a:pt x="286" y="217"/>
                </a:cubicBezTo>
                <a:lnTo>
                  <a:pt x="284" y="218"/>
                </a:lnTo>
                <a:cubicBezTo>
                  <a:pt x="272" y="223"/>
                  <a:pt x="260" y="223"/>
                  <a:pt x="248" y="218"/>
                </a:cubicBezTo>
                <a:lnTo>
                  <a:pt x="246" y="217"/>
                </a:lnTo>
                <a:cubicBezTo>
                  <a:pt x="233" y="212"/>
                  <a:pt x="222" y="201"/>
                  <a:pt x="218" y="188"/>
                </a:cubicBezTo>
                <a:lnTo>
                  <a:pt x="217" y="185"/>
                </a:lnTo>
                <a:lnTo>
                  <a:pt x="220" y="191"/>
                </a:lnTo>
                <a:lnTo>
                  <a:pt x="219" y="189"/>
                </a:lnTo>
                <a:lnTo>
                  <a:pt x="309" y="177"/>
                </a:lnTo>
                <a:lnTo>
                  <a:pt x="308" y="179"/>
                </a:lnTo>
                <a:cubicBezTo>
                  <a:pt x="307" y="182"/>
                  <a:pt x="307" y="185"/>
                  <a:pt x="306" y="188"/>
                </a:cubicBezTo>
                <a:lnTo>
                  <a:pt x="305" y="190"/>
                </a:lnTo>
                <a:cubicBezTo>
                  <a:pt x="296" y="212"/>
                  <a:pt x="273" y="224"/>
                  <a:pt x="251" y="220"/>
                </a:cubicBezTo>
                <a:cubicBezTo>
                  <a:pt x="228" y="215"/>
                  <a:pt x="212" y="195"/>
                  <a:pt x="212" y="172"/>
                </a:cubicBezTo>
                <a:lnTo>
                  <a:pt x="212" y="170"/>
                </a:lnTo>
                <a:lnTo>
                  <a:pt x="213" y="178"/>
                </a:lnTo>
                <a:lnTo>
                  <a:pt x="212" y="175"/>
                </a:lnTo>
                <a:cubicBezTo>
                  <a:pt x="211" y="171"/>
                  <a:pt x="211" y="167"/>
                  <a:pt x="212" y="162"/>
                </a:cubicBezTo>
                <a:lnTo>
                  <a:pt x="212" y="158"/>
                </a:lnTo>
                <a:lnTo>
                  <a:pt x="307" y="172"/>
                </a:lnTo>
                <a:lnTo>
                  <a:pt x="306" y="177"/>
                </a:lnTo>
                <a:lnTo>
                  <a:pt x="306" y="179"/>
                </a:lnTo>
                <a:lnTo>
                  <a:pt x="259" y="119"/>
                </a:lnTo>
                <a:lnTo>
                  <a:pt x="259" y="119"/>
                </a:lnTo>
                <a:lnTo>
                  <a:pt x="211" y="167"/>
                </a:lnTo>
                <a:lnTo>
                  <a:pt x="211" y="163"/>
                </a:lnTo>
                <a:lnTo>
                  <a:pt x="211" y="156"/>
                </a:lnTo>
                <a:lnTo>
                  <a:pt x="211" y="150"/>
                </a:lnTo>
                <a:lnTo>
                  <a:pt x="211" y="148"/>
                </a:lnTo>
                <a:lnTo>
                  <a:pt x="307" y="148"/>
                </a:lnTo>
                <a:lnTo>
                  <a:pt x="307" y="156"/>
                </a:lnTo>
                <a:lnTo>
                  <a:pt x="307" y="165"/>
                </a:lnTo>
                <a:lnTo>
                  <a:pt x="306" y="172"/>
                </a:lnTo>
                <a:lnTo>
                  <a:pt x="306" y="177"/>
                </a:lnTo>
                <a:lnTo>
                  <a:pt x="210" y="177"/>
                </a:lnTo>
                <a:lnTo>
                  <a:pt x="210" y="174"/>
                </a:lnTo>
                <a:lnTo>
                  <a:pt x="211" y="164"/>
                </a:lnTo>
                <a:lnTo>
                  <a:pt x="211" y="159"/>
                </a:lnTo>
                <a:lnTo>
                  <a:pt x="211" y="160"/>
                </a:lnTo>
                <a:lnTo>
                  <a:pt x="211" y="158"/>
                </a:lnTo>
                <a:lnTo>
                  <a:pt x="211" y="156"/>
                </a:lnTo>
                <a:lnTo>
                  <a:pt x="305" y="144"/>
                </a:lnTo>
                <a:lnTo>
                  <a:pt x="305" y="148"/>
                </a:lnTo>
                <a:lnTo>
                  <a:pt x="305" y="156"/>
                </a:lnTo>
                <a:lnTo>
                  <a:pt x="305" y="163"/>
                </a:lnTo>
                <a:lnTo>
                  <a:pt x="305" y="167"/>
                </a:lnTo>
                <a:cubicBezTo>
                  <a:pt x="305" y="192"/>
                  <a:pt x="286" y="213"/>
                  <a:pt x="261" y="215"/>
                </a:cubicBezTo>
                <a:cubicBezTo>
                  <a:pt x="237" y="217"/>
                  <a:pt x="214" y="200"/>
                  <a:pt x="210" y="175"/>
                </a:cubicBezTo>
                <a:lnTo>
                  <a:pt x="209" y="170"/>
                </a:lnTo>
                <a:lnTo>
                  <a:pt x="208" y="160"/>
                </a:lnTo>
                <a:lnTo>
                  <a:pt x="208" y="158"/>
                </a:lnTo>
                <a:lnTo>
                  <a:pt x="256" y="206"/>
                </a:lnTo>
                <a:lnTo>
                  <a:pt x="255" y="206"/>
                </a:lnTo>
                <a:cubicBezTo>
                  <a:pt x="229" y="206"/>
                  <a:pt x="207" y="184"/>
                  <a:pt x="207" y="158"/>
                </a:cubicBezTo>
                <a:lnTo>
                  <a:pt x="207" y="153"/>
                </a:lnTo>
                <a:lnTo>
                  <a:pt x="207" y="148"/>
                </a:lnTo>
                <a:lnTo>
                  <a:pt x="303" y="148"/>
                </a:lnTo>
                <a:lnTo>
                  <a:pt x="303" y="150"/>
                </a:lnTo>
                <a:cubicBezTo>
                  <a:pt x="303" y="152"/>
                  <a:pt x="303" y="155"/>
                  <a:pt x="303" y="157"/>
                </a:cubicBezTo>
                <a:lnTo>
                  <a:pt x="302" y="160"/>
                </a:lnTo>
                <a:lnTo>
                  <a:pt x="303" y="153"/>
                </a:lnTo>
                <a:lnTo>
                  <a:pt x="303" y="159"/>
                </a:lnTo>
                <a:lnTo>
                  <a:pt x="303" y="163"/>
                </a:lnTo>
                <a:lnTo>
                  <a:pt x="207" y="163"/>
                </a:lnTo>
                <a:lnTo>
                  <a:pt x="207" y="161"/>
                </a:lnTo>
                <a:lnTo>
                  <a:pt x="207" y="158"/>
                </a:lnTo>
                <a:lnTo>
                  <a:pt x="207" y="151"/>
                </a:lnTo>
                <a:lnTo>
                  <a:pt x="207" y="141"/>
                </a:lnTo>
                <a:lnTo>
                  <a:pt x="208" y="131"/>
                </a:lnTo>
                <a:lnTo>
                  <a:pt x="208" y="125"/>
                </a:lnTo>
                <a:cubicBezTo>
                  <a:pt x="210" y="100"/>
                  <a:pt x="232" y="80"/>
                  <a:pt x="258" y="82"/>
                </a:cubicBezTo>
                <a:cubicBezTo>
                  <a:pt x="284" y="83"/>
                  <a:pt x="304" y="104"/>
                  <a:pt x="304" y="129"/>
                </a:cubicBezTo>
                <a:lnTo>
                  <a:pt x="304" y="130"/>
                </a:lnTo>
                <a:lnTo>
                  <a:pt x="304" y="134"/>
                </a:lnTo>
                <a:cubicBezTo>
                  <a:pt x="304" y="137"/>
                  <a:pt x="304" y="139"/>
                  <a:pt x="303" y="142"/>
                </a:cubicBezTo>
                <a:lnTo>
                  <a:pt x="303" y="145"/>
                </a:lnTo>
                <a:lnTo>
                  <a:pt x="303" y="137"/>
                </a:lnTo>
                <a:lnTo>
                  <a:pt x="303" y="139"/>
                </a:lnTo>
                <a:cubicBezTo>
                  <a:pt x="303" y="158"/>
                  <a:pt x="292" y="176"/>
                  <a:pt x="274" y="183"/>
                </a:cubicBezTo>
                <a:cubicBezTo>
                  <a:pt x="256" y="191"/>
                  <a:pt x="235" y="187"/>
                  <a:pt x="222" y="173"/>
                </a:cubicBezTo>
                <a:lnTo>
                  <a:pt x="221" y="172"/>
                </a:lnTo>
                <a:cubicBezTo>
                  <a:pt x="212" y="163"/>
                  <a:pt x="207" y="151"/>
                  <a:pt x="207" y="138"/>
                </a:cubicBezTo>
                <a:lnTo>
                  <a:pt x="207" y="136"/>
                </a:lnTo>
                <a:lnTo>
                  <a:pt x="209" y="151"/>
                </a:lnTo>
                <a:lnTo>
                  <a:pt x="209" y="150"/>
                </a:lnTo>
                <a:lnTo>
                  <a:pt x="254" y="182"/>
                </a:lnTo>
                <a:lnTo>
                  <a:pt x="254" y="182"/>
                </a:lnTo>
                <a:lnTo>
                  <a:pt x="302" y="140"/>
                </a:lnTo>
                <a:lnTo>
                  <a:pt x="301" y="138"/>
                </a:lnTo>
                <a:lnTo>
                  <a:pt x="301" y="145"/>
                </a:lnTo>
                <a:lnTo>
                  <a:pt x="301" y="151"/>
                </a:lnTo>
                <a:lnTo>
                  <a:pt x="301" y="153"/>
                </a:lnTo>
                <a:lnTo>
                  <a:pt x="205" y="153"/>
                </a:lnTo>
                <a:lnTo>
                  <a:pt x="205" y="151"/>
                </a:lnTo>
                <a:lnTo>
                  <a:pt x="205" y="145"/>
                </a:lnTo>
                <a:lnTo>
                  <a:pt x="206" y="144"/>
                </a:lnTo>
                <a:lnTo>
                  <a:pt x="205" y="140"/>
                </a:lnTo>
                <a:lnTo>
                  <a:pt x="253" y="182"/>
                </a:lnTo>
                <a:lnTo>
                  <a:pt x="252" y="182"/>
                </a:lnTo>
                <a:lnTo>
                  <a:pt x="299" y="142"/>
                </a:lnTo>
                <a:lnTo>
                  <a:pt x="299" y="145"/>
                </a:lnTo>
                <a:lnTo>
                  <a:pt x="299" y="137"/>
                </a:lnTo>
                <a:lnTo>
                  <a:pt x="299" y="139"/>
                </a:lnTo>
                <a:lnTo>
                  <a:pt x="204" y="131"/>
                </a:lnTo>
                <a:lnTo>
                  <a:pt x="205" y="126"/>
                </a:lnTo>
                <a:lnTo>
                  <a:pt x="206" y="121"/>
                </a:lnTo>
                <a:lnTo>
                  <a:pt x="207" y="115"/>
                </a:lnTo>
                <a:lnTo>
                  <a:pt x="208" y="113"/>
                </a:lnTo>
                <a:cubicBezTo>
                  <a:pt x="213" y="92"/>
                  <a:pt x="232" y="77"/>
                  <a:pt x="254" y="77"/>
                </a:cubicBezTo>
                <a:cubicBezTo>
                  <a:pt x="276" y="77"/>
                  <a:pt x="296" y="92"/>
                  <a:pt x="301" y="113"/>
                </a:cubicBezTo>
                <a:lnTo>
                  <a:pt x="302" y="115"/>
                </a:lnTo>
                <a:cubicBezTo>
                  <a:pt x="302" y="118"/>
                  <a:pt x="302" y="120"/>
                  <a:pt x="303" y="122"/>
                </a:cubicBezTo>
                <a:lnTo>
                  <a:pt x="303" y="132"/>
                </a:lnTo>
                <a:lnTo>
                  <a:pt x="303" y="136"/>
                </a:lnTo>
                <a:lnTo>
                  <a:pt x="303" y="139"/>
                </a:lnTo>
                <a:lnTo>
                  <a:pt x="207" y="139"/>
                </a:lnTo>
                <a:lnTo>
                  <a:pt x="207" y="138"/>
                </a:lnTo>
                <a:lnTo>
                  <a:pt x="207" y="135"/>
                </a:lnTo>
                <a:lnTo>
                  <a:pt x="208" y="142"/>
                </a:lnTo>
                <a:lnTo>
                  <a:pt x="207" y="138"/>
                </a:lnTo>
                <a:cubicBezTo>
                  <a:pt x="207" y="136"/>
                  <a:pt x="207" y="134"/>
                  <a:pt x="207" y="131"/>
                </a:cubicBezTo>
                <a:lnTo>
                  <a:pt x="207" y="129"/>
                </a:lnTo>
                <a:lnTo>
                  <a:pt x="303" y="129"/>
                </a:lnTo>
                <a:lnTo>
                  <a:pt x="303" y="132"/>
                </a:lnTo>
                <a:lnTo>
                  <a:pt x="303" y="134"/>
                </a:lnTo>
                <a:lnTo>
                  <a:pt x="208" y="123"/>
                </a:lnTo>
                <a:lnTo>
                  <a:pt x="209" y="121"/>
                </a:lnTo>
                <a:lnTo>
                  <a:pt x="207" y="132"/>
                </a:lnTo>
                <a:lnTo>
                  <a:pt x="207" y="129"/>
                </a:lnTo>
                <a:cubicBezTo>
                  <a:pt x="207" y="103"/>
                  <a:pt x="229" y="81"/>
                  <a:pt x="255" y="81"/>
                </a:cubicBezTo>
                <a:lnTo>
                  <a:pt x="256" y="81"/>
                </a:lnTo>
                <a:lnTo>
                  <a:pt x="232" y="171"/>
                </a:lnTo>
                <a:lnTo>
                  <a:pt x="225" y="167"/>
                </a:lnTo>
                <a:lnTo>
                  <a:pt x="221" y="164"/>
                </a:lnTo>
                <a:lnTo>
                  <a:pt x="249" y="173"/>
                </a:lnTo>
                <a:lnTo>
                  <a:pt x="247" y="173"/>
                </a:lnTo>
                <a:cubicBezTo>
                  <a:pt x="224" y="173"/>
                  <a:pt x="204" y="156"/>
                  <a:pt x="200" y="134"/>
                </a:cubicBezTo>
                <a:lnTo>
                  <a:pt x="199" y="131"/>
                </a:lnTo>
                <a:lnTo>
                  <a:pt x="198" y="127"/>
                </a:lnTo>
                <a:lnTo>
                  <a:pt x="291" y="131"/>
                </a:lnTo>
                <a:lnTo>
                  <a:pt x="290" y="132"/>
                </a:lnTo>
                <a:lnTo>
                  <a:pt x="292" y="117"/>
                </a:lnTo>
                <a:lnTo>
                  <a:pt x="292" y="120"/>
                </a:lnTo>
                <a:lnTo>
                  <a:pt x="292" y="123"/>
                </a:lnTo>
                <a:cubicBezTo>
                  <a:pt x="292" y="129"/>
                  <a:pt x="292" y="134"/>
                  <a:pt x="290" y="139"/>
                </a:cubicBezTo>
                <a:lnTo>
                  <a:pt x="290" y="140"/>
                </a:lnTo>
                <a:cubicBezTo>
                  <a:pt x="283" y="160"/>
                  <a:pt x="263" y="174"/>
                  <a:pt x="242" y="173"/>
                </a:cubicBezTo>
                <a:cubicBezTo>
                  <a:pt x="221" y="172"/>
                  <a:pt x="203" y="157"/>
                  <a:pt x="197" y="137"/>
                </a:cubicBezTo>
                <a:lnTo>
                  <a:pt x="197" y="134"/>
                </a:lnTo>
                <a:lnTo>
                  <a:pt x="195" y="128"/>
                </a:lnTo>
                <a:lnTo>
                  <a:pt x="226" y="161"/>
                </a:lnTo>
                <a:lnTo>
                  <a:pt x="225" y="161"/>
                </a:lnTo>
                <a:lnTo>
                  <a:pt x="252" y="162"/>
                </a:lnTo>
                <a:lnTo>
                  <a:pt x="250" y="162"/>
                </a:lnTo>
                <a:cubicBezTo>
                  <a:pt x="246" y="163"/>
                  <a:pt x="242" y="163"/>
                  <a:pt x="238" y="163"/>
                </a:cubicBezTo>
                <a:lnTo>
                  <a:pt x="236" y="163"/>
                </a:lnTo>
                <a:lnTo>
                  <a:pt x="284" y="115"/>
                </a:lnTo>
                <a:lnTo>
                  <a:pt x="284" y="118"/>
                </a:lnTo>
                <a:lnTo>
                  <a:pt x="284" y="123"/>
                </a:lnTo>
                <a:lnTo>
                  <a:pt x="284" y="127"/>
                </a:lnTo>
                <a:lnTo>
                  <a:pt x="284" y="129"/>
                </a:lnTo>
                <a:cubicBezTo>
                  <a:pt x="284" y="154"/>
                  <a:pt x="266" y="174"/>
                  <a:pt x="242" y="177"/>
                </a:cubicBezTo>
                <a:cubicBezTo>
                  <a:pt x="218" y="180"/>
                  <a:pt x="195" y="165"/>
                  <a:pt x="189" y="141"/>
                </a:cubicBezTo>
                <a:lnTo>
                  <a:pt x="189" y="139"/>
                </a:lnTo>
                <a:cubicBezTo>
                  <a:pt x="188" y="135"/>
                  <a:pt x="187" y="131"/>
                  <a:pt x="187" y="127"/>
                </a:cubicBezTo>
                <a:lnTo>
                  <a:pt x="188" y="128"/>
                </a:lnTo>
                <a:lnTo>
                  <a:pt x="187" y="118"/>
                </a:lnTo>
                <a:lnTo>
                  <a:pt x="187" y="115"/>
                </a:lnTo>
                <a:lnTo>
                  <a:pt x="283" y="115"/>
                </a:lnTo>
                <a:lnTo>
                  <a:pt x="283" y="116"/>
                </a:lnTo>
                <a:lnTo>
                  <a:pt x="282" y="109"/>
                </a:lnTo>
                <a:lnTo>
                  <a:pt x="283" y="112"/>
                </a:lnTo>
                <a:cubicBezTo>
                  <a:pt x="283" y="114"/>
                  <a:pt x="283" y="117"/>
                  <a:pt x="283" y="119"/>
                </a:cubicBezTo>
                <a:lnTo>
                  <a:pt x="283" y="123"/>
                </a:lnTo>
                <a:lnTo>
                  <a:pt x="283" y="125"/>
                </a:lnTo>
                <a:cubicBezTo>
                  <a:pt x="283" y="149"/>
                  <a:pt x="265" y="170"/>
                  <a:pt x="241" y="173"/>
                </a:cubicBezTo>
                <a:cubicBezTo>
                  <a:pt x="217" y="176"/>
                  <a:pt x="195" y="160"/>
                  <a:pt x="189" y="137"/>
                </a:cubicBezTo>
                <a:lnTo>
                  <a:pt x="189" y="138"/>
                </a:lnTo>
                <a:lnTo>
                  <a:pt x="188" y="135"/>
                </a:lnTo>
                <a:cubicBezTo>
                  <a:pt x="184" y="121"/>
                  <a:pt x="186" y="104"/>
                  <a:pt x="195" y="92"/>
                </a:cubicBezTo>
                <a:cubicBezTo>
                  <a:pt x="204" y="79"/>
                  <a:pt x="219" y="72"/>
                  <a:pt x="234" y="72"/>
                </a:cubicBezTo>
                <a:lnTo>
                  <a:pt x="236" y="72"/>
                </a:lnTo>
                <a:cubicBezTo>
                  <a:pt x="252" y="72"/>
                  <a:pt x="266" y="79"/>
                  <a:pt x="275" y="91"/>
                </a:cubicBezTo>
                <a:cubicBezTo>
                  <a:pt x="284" y="103"/>
                  <a:pt x="287" y="119"/>
                  <a:pt x="282" y="134"/>
                </a:cubicBezTo>
                <a:lnTo>
                  <a:pt x="281" y="139"/>
                </a:lnTo>
                <a:cubicBezTo>
                  <a:pt x="275" y="159"/>
                  <a:pt x="256" y="173"/>
                  <a:pt x="235" y="173"/>
                </a:cubicBezTo>
                <a:lnTo>
                  <a:pt x="234" y="173"/>
                </a:lnTo>
                <a:lnTo>
                  <a:pt x="234" y="77"/>
                </a:lnTo>
                <a:lnTo>
                  <a:pt x="235" y="77"/>
                </a:lnTo>
                <a:lnTo>
                  <a:pt x="235" y="173"/>
                </a:lnTo>
                <a:lnTo>
                  <a:pt x="235" y="173"/>
                </a:lnTo>
                <a:cubicBezTo>
                  <a:pt x="208" y="173"/>
                  <a:pt x="187" y="151"/>
                  <a:pt x="187" y="125"/>
                </a:cubicBezTo>
                <a:lnTo>
                  <a:pt x="187" y="120"/>
                </a:lnTo>
                <a:lnTo>
                  <a:pt x="235" y="168"/>
                </a:lnTo>
                <a:lnTo>
                  <a:pt x="234" y="168"/>
                </a:lnTo>
                <a:lnTo>
                  <a:pt x="234" y="72"/>
                </a:lnTo>
                <a:lnTo>
                  <a:pt x="235" y="72"/>
                </a:lnTo>
                <a:cubicBezTo>
                  <a:pt x="261" y="72"/>
                  <a:pt x="283" y="93"/>
                  <a:pt x="283" y="120"/>
                </a:cubicBezTo>
                <a:lnTo>
                  <a:pt x="283" y="125"/>
                </a:lnTo>
                <a:cubicBezTo>
                  <a:pt x="283" y="151"/>
                  <a:pt x="261" y="173"/>
                  <a:pt x="235" y="173"/>
                </a:cubicBezTo>
                <a:lnTo>
                  <a:pt x="234" y="173"/>
                </a:lnTo>
                <a:lnTo>
                  <a:pt x="233" y="173"/>
                </a:lnTo>
                <a:lnTo>
                  <a:pt x="281" y="125"/>
                </a:lnTo>
                <a:lnTo>
                  <a:pt x="281" y="127"/>
                </a:lnTo>
                <a:cubicBezTo>
                  <a:pt x="281" y="131"/>
                  <a:pt x="280" y="135"/>
                  <a:pt x="280" y="139"/>
                </a:cubicBezTo>
                <a:lnTo>
                  <a:pt x="279" y="141"/>
                </a:lnTo>
                <a:cubicBezTo>
                  <a:pt x="274" y="163"/>
                  <a:pt x="254" y="178"/>
                  <a:pt x="231" y="177"/>
                </a:cubicBezTo>
                <a:cubicBezTo>
                  <a:pt x="209" y="177"/>
                  <a:pt x="190" y="161"/>
                  <a:pt x="185" y="139"/>
                </a:cubicBezTo>
                <a:lnTo>
                  <a:pt x="185" y="136"/>
                </a:lnTo>
                <a:lnTo>
                  <a:pt x="189" y="148"/>
                </a:lnTo>
                <a:lnTo>
                  <a:pt x="188" y="146"/>
                </a:lnTo>
                <a:lnTo>
                  <a:pt x="279" y="130"/>
                </a:lnTo>
                <a:lnTo>
                  <a:pt x="278" y="134"/>
                </a:lnTo>
                <a:lnTo>
                  <a:pt x="278" y="139"/>
                </a:lnTo>
                <a:cubicBezTo>
                  <a:pt x="276" y="161"/>
                  <a:pt x="260" y="178"/>
                  <a:pt x="239" y="182"/>
                </a:cubicBezTo>
                <a:cubicBezTo>
                  <a:pt x="218" y="186"/>
                  <a:pt x="197" y="175"/>
                  <a:pt x="187" y="156"/>
                </a:cubicBezTo>
                <a:lnTo>
                  <a:pt x="186" y="154"/>
                </a:lnTo>
                <a:cubicBezTo>
                  <a:pt x="185" y="152"/>
                  <a:pt x="184" y="150"/>
                  <a:pt x="183" y="148"/>
                </a:cubicBezTo>
                <a:lnTo>
                  <a:pt x="182" y="145"/>
                </a:lnTo>
                <a:lnTo>
                  <a:pt x="228" y="177"/>
                </a:lnTo>
                <a:lnTo>
                  <a:pt x="227" y="177"/>
                </a:lnTo>
                <a:lnTo>
                  <a:pt x="225" y="177"/>
                </a:lnTo>
                <a:cubicBezTo>
                  <a:pt x="205" y="177"/>
                  <a:pt x="186" y="164"/>
                  <a:pt x="180" y="145"/>
                </a:cubicBezTo>
                <a:lnTo>
                  <a:pt x="178" y="140"/>
                </a:lnTo>
                <a:cubicBezTo>
                  <a:pt x="177" y="135"/>
                  <a:pt x="176" y="130"/>
                  <a:pt x="176" y="125"/>
                </a:cubicBezTo>
                <a:lnTo>
                  <a:pt x="176" y="119"/>
                </a:lnTo>
                <a:lnTo>
                  <a:pt x="176" y="116"/>
                </a:lnTo>
                <a:lnTo>
                  <a:pt x="176" y="115"/>
                </a:lnTo>
                <a:lnTo>
                  <a:pt x="272" y="115"/>
                </a:lnTo>
                <a:lnTo>
                  <a:pt x="272" y="123"/>
                </a:lnTo>
                <a:lnTo>
                  <a:pt x="271" y="124"/>
                </a:lnTo>
                <a:lnTo>
                  <a:pt x="271" y="136"/>
                </a:lnTo>
                <a:lnTo>
                  <a:pt x="271" y="140"/>
                </a:lnTo>
                <a:cubicBezTo>
                  <a:pt x="268" y="159"/>
                  <a:pt x="256" y="174"/>
                  <a:pt x="239" y="180"/>
                </a:cubicBezTo>
                <a:cubicBezTo>
                  <a:pt x="221" y="186"/>
                  <a:pt x="202" y="181"/>
                  <a:pt x="189" y="168"/>
                </a:cubicBezTo>
                <a:lnTo>
                  <a:pt x="188" y="167"/>
                </a:lnTo>
                <a:cubicBezTo>
                  <a:pt x="182" y="161"/>
                  <a:pt x="178" y="154"/>
                  <a:pt x="175" y="145"/>
                </a:cubicBezTo>
                <a:lnTo>
                  <a:pt x="174" y="141"/>
                </a:lnTo>
                <a:cubicBezTo>
                  <a:pt x="171" y="128"/>
                  <a:pt x="174" y="114"/>
                  <a:pt x="181" y="103"/>
                </a:cubicBezTo>
                <a:lnTo>
                  <a:pt x="184" y="98"/>
                </a:lnTo>
                <a:cubicBezTo>
                  <a:pt x="193" y="85"/>
                  <a:pt x="208" y="77"/>
                  <a:pt x="224" y="77"/>
                </a:cubicBezTo>
                <a:lnTo>
                  <a:pt x="225" y="77"/>
                </a:lnTo>
                <a:cubicBezTo>
                  <a:pt x="241" y="77"/>
                  <a:pt x="256" y="85"/>
                  <a:pt x="265" y="98"/>
                </a:cubicBezTo>
                <a:cubicBezTo>
                  <a:pt x="274" y="111"/>
                  <a:pt x="275" y="128"/>
                  <a:pt x="270" y="143"/>
                </a:cubicBezTo>
                <a:lnTo>
                  <a:pt x="267" y="149"/>
                </a:lnTo>
                <a:lnTo>
                  <a:pt x="266" y="151"/>
                </a:lnTo>
                <a:cubicBezTo>
                  <a:pt x="258" y="167"/>
                  <a:pt x="241" y="177"/>
                  <a:pt x="223" y="177"/>
                </a:cubicBezTo>
                <a:lnTo>
                  <a:pt x="221" y="177"/>
                </a:lnTo>
                <a:cubicBezTo>
                  <a:pt x="195" y="177"/>
                  <a:pt x="173" y="156"/>
                  <a:pt x="173" y="129"/>
                </a:cubicBezTo>
                <a:lnTo>
                  <a:pt x="173" y="127"/>
                </a:lnTo>
                <a:lnTo>
                  <a:pt x="174" y="137"/>
                </a:lnTo>
                <a:lnTo>
                  <a:pt x="174" y="134"/>
                </a:lnTo>
                <a:lnTo>
                  <a:pt x="221" y="173"/>
                </a:lnTo>
                <a:lnTo>
                  <a:pt x="220" y="173"/>
                </a:lnTo>
                <a:lnTo>
                  <a:pt x="268" y="120"/>
                </a:lnTo>
                <a:lnTo>
                  <a:pt x="269" y="125"/>
                </a:lnTo>
                <a:lnTo>
                  <a:pt x="269" y="129"/>
                </a:lnTo>
                <a:cubicBezTo>
                  <a:pt x="271" y="143"/>
                  <a:pt x="266" y="156"/>
                  <a:pt x="257" y="166"/>
                </a:cubicBezTo>
                <a:cubicBezTo>
                  <a:pt x="248" y="177"/>
                  <a:pt x="235" y="182"/>
                  <a:pt x="221" y="182"/>
                </a:cubicBezTo>
                <a:lnTo>
                  <a:pt x="221" y="182"/>
                </a:lnTo>
                <a:cubicBezTo>
                  <a:pt x="196" y="182"/>
                  <a:pt x="176" y="164"/>
                  <a:pt x="173" y="139"/>
                </a:cubicBezTo>
                <a:lnTo>
                  <a:pt x="173" y="134"/>
                </a:lnTo>
                <a:cubicBezTo>
                  <a:pt x="172" y="131"/>
                  <a:pt x="172" y="128"/>
                  <a:pt x="173" y="124"/>
                </a:cubicBezTo>
                <a:lnTo>
                  <a:pt x="173" y="125"/>
                </a:lnTo>
                <a:lnTo>
                  <a:pt x="173" y="119"/>
                </a:lnTo>
                <a:lnTo>
                  <a:pt x="173" y="115"/>
                </a:lnTo>
                <a:lnTo>
                  <a:pt x="269" y="115"/>
                </a:lnTo>
                <a:lnTo>
                  <a:pt x="269" y="124"/>
                </a:lnTo>
                <a:lnTo>
                  <a:pt x="268" y="129"/>
                </a:lnTo>
                <a:lnTo>
                  <a:pt x="268" y="120"/>
                </a:lnTo>
                <a:lnTo>
                  <a:pt x="269" y="124"/>
                </a:lnTo>
                <a:cubicBezTo>
                  <a:pt x="269" y="129"/>
                  <a:pt x="269" y="133"/>
                  <a:pt x="268" y="137"/>
                </a:cubicBezTo>
                <a:lnTo>
                  <a:pt x="267" y="144"/>
                </a:lnTo>
                <a:lnTo>
                  <a:pt x="267" y="146"/>
                </a:lnTo>
                <a:lnTo>
                  <a:pt x="173" y="123"/>
                </a:lnTo>
                <a:lnTo>
                  <a:pt x="174" y="121"/>
                </a:lnTo>
                <a:lnTo>
                  <a:pt x="172" y="132"/>
                </a:lnTo>
                <a:lnTo>
                  <a:pt x="173" y="124"/>
                </a:lnTo>
                <a:lnTo>
                  <a:pt x="173" y="120"/>
                </a:lnTo>
                <a:lnTo>
                  <a:pt x="174" y="134"/>
                </a:lnTo>
                <a:lnTo>
                  <a:pt x="172" y="125"/>
                </a:lnTo>
                <a:lnTo>
                  <a:pt x="172" y="121"/>
                </a:lnTo>
                <a:lnTo>
                  <a:pt x="267" y="110"/>
                </a:lnTo>
                <a:lnTo>
                  <a:pt x="268" y="115"/>
                </a:lnTo>
                <a:lnTo>
                  <a:pt x="268" y="121"/>
                </a:lnTo>
                <a:cubicBezTo>
                  <a:pt x="269" y="134"/>
                  <a:pt x="265" y="147"/>
                  <a:pt x="256" y="157"/>
                </a:cubicBezTo>
                <a:cubicBezTo>
                  <a:pt x="247" y="167"/>
                  <a:pt x="234" y="173"/>
                  <a:pt x="220" y="173"/>
                </a:cubicBezTo>
                <a:lnTo>
                  <a:pt x="219" y="173"/>
                </a:lnTo>
                <a:lnTo>
                  <a:pt x="267" y="125"/>
                </a:lnTo>
                <a:lnTo>
                  <a:pt x="267" y="127"/>
                </a:lnTo>
                <a:cubicBezTo>
                  <a:pt x="267" y="131"/>
                  <a:pt x="267" y="135"/>
                  <a:pt x="266" y="139"/>
                </a:cubicBezTo>
                <a:lnTo>
                  <a:pt x="266" y="141"/>
                </a:lnTo>
                <a:cubicBezTo>
                  <a:pt x="260" y="162"/>
                  <a:pt x="241" y="177"/>
                  <a:pt x="219" y="177"/>
                </a:cubicBezTo>
                <a:lnTo>
                  <a:pt x="216" y="177"/>
                </a:lnTo>
                <a:lnTo>
                  <a:pt x="215" y="177"/>
                </a:lnTo>
                <a:lnTo>
                  <a:pt x="214" y="177"/>
                </a:lnTo>
                <a:lnTo>
                  <a:pt x="260" y="145"/>
                </a:lnTo>
                <a:lnTo>
                  <a:pt x="259" y="148"/>
                </a:lnTo>
                <a:cubicBezTo>
                  <a:pt x="258" y="150"/>
                  <a:pt x="257" y="152"/>
                  <a:pt x="256" y="154"/>
                </a:cubicBezTo>
                <a:lnTo>
                  <a:pt x="255" y="156"/>
                </a:lnTo>
                <a:cubicBezTo>
                  <a:pt x="245" y="176"/>
                  <a:pt x="223" y="186"/>
                  <a:pt x="201" y="181"/>
                </a:cubicBezTo>
                <a:cubicBezTo>
                  <a:pt x="179" y="176"/>
                  <a:pt x="164" y="157"/>
                  <a:pt x="164" y="134"/>
                </a:cubicBezTo>
                <a:lnTo>
                  <a:pt x="164" y="132"/>
                </a:lnTo>
                <a:lnTo>
                  <a:pt x="165" y="140"/>
                </a:lnTo>
                <a:lnTo>
                  <a:pt x="165" y="140"/>
                </a:lnTo>
                <a:lnTo>
                  <a:pt x="164" y="135"/>
                </a:lnTo>
                <a:lnTo>
                  <a:pt x="210" y="173"/>
                </a:lnTo>
                <a:lnTo>
                  <a:pt x="210" y="173"/>
                </a:lnTo>
                <a:lnTo>
                  <a:pt x="209" y="173"/>
                </a:lnTo>
                <a:lnTo>
                  <a:pt x="257" y="134"/>
                </a:lnTo>
                <a:lnTo>
                  <a:pt x="256" y="139"/>
                </a:lnTo>
                <a:lnTo>
                  <a:pt x="255" y="141"/>
                </a:lnTo>
                <a:cubicBezTo>
                  <a:pt x="249" y="165"/>
                  <a:pt x="227" y="180"/>
                  <a:pt x="203" y="177"/>
                </a:cubicBezTo>
                <a:cubicBezTo>
                  <a:pt x="179" y="174"/>
                  <a:pt x="160" y="154"/>
                  <a:pt x="160" y="129"/>
                </a:cubicBezTo>
                <a:lnTo>
                  <a:pt x="160" y="127"/>
                </a:lnTo>
                <a:lnTo>
                  <a:pt x="161" y="121"/>
                </a:lnTo>
                <a:lnTo>
                  <a:pt x="161" y="119"/>
                </a:lnTo>
                <a:lnTo>
                  <a:pt x="161" y="116"/>
                </a:lnTo>
                <a:lnTo>
                  <a:pt x="161" y="115"/>
                </a:lnTo>
                <a:lnTo>
                  <a:pt x="257" y="115"/>
                </a:lnTo>
                <a:lnTo>
                  <a:pt x="257" y="119"/>
                </a:lnTo>
                <a:lnTo>
                  <a:pt x="257" y="129"/>
                </a:lnTo>
                <a:lnTo>
                  <a:pt x="256" y="131"/>
                </a:lnTo>
                <a:lnTo>
                  <a:pt x="256" y="134"/>
                </a:lnTo>
                <a:cubicBezTo>
                  <a:pt x="256" y="154"/>
                  <a:pt x="245" y="171"/>
                  <a:pt x="227" y="179"/>
                </a:cubicBezTo>
                <a:cubicBezTo>
                  <a:pt x="209" y="186"/>
                  <a:pt x="188" y="182"/>
                  <a:pt x="175" y="168"/>
                </a:cubicBezTo>
                <a:lnTo>
                  <a:pt x="174" y="168"/>
                </a:lnTo>
                <a:cubicBezTo>
                  <a:pt x="165" y="159"/>
                  <a:pt x="160" y="147"/>
                  <a:pt x="160" y="134"/>
                </a:cubicBezTo>
                <a:lnTo>
                  <a:pt x="160" y="135"/>
                </a:lnTo>
                <a:lnTo>
                  <a:pt x="160" y="129"/>
                </a:lnTo>
                <a:cubicBezTo>
                  <a:pt x="159" y="126"/>
                  <a:pt x="159" y="124"/>
                  <a:pt x="160" y="121"/>
                </a:cubicBezTo>
                <a:lnTo>
                  <a:pt x="160" y="119"/>
                </a:lnTo>
                <a:lnTo>
                  <a:pt x="160" y="115"/>
                </a:lnTo>
                <a:lnTo>
                  <a:pt x="256" y="121"/>
                </a:lnTo>
                <a:lnTo>
                  <a:pt x="255" y="124"/>
                </a:lnTo>
                <a:lnTo>
                  <a:pt x="255" y="129"/>
                </a:lnTo>
                <a:cubicBezTo>
                  <a:pt x="253" y="154"/>
                  <a:pt x="232" y="173"/>
                  <a:pt x="207" y="173"/>
                </a:cubicBezTo>
                <a:lnTo>
                  <a:pt x="205" y="173"/>
                </a:lnTo>
                <a:cubicBezTo>
                  <a:pt x="187" y="173"/>
                  <a:pt x="170" y="162"/>
                  <a:pt x="162" y="145"/>
                </a:cubicBezTo>
                <a:lnTo>
                  <a:pt x="160" y="141"/>
                </a:lnTo>
                <a:lnTo>
                  <a:pt x="159" y="138"/>
                </a:lnTo>
                <a:lnTo>
                  <a:pt x="175" y="156"/>
                </a:lnTo>
                <a:lnTo>
                  <a:pt x="173" y="155"/>
                </a:lnTo>
                <a:lnTo>
                  <a:pt x="247" y="125"/>
                </a:lnTo>
                <a:lnTo>
                  <a:pt x="247" y="127"/>
                </a:lnTo>
                <a:lnTo>
                  <a:pt x="247" y="118"/>
                </a:lnTo>
                <a:lnTo>
                  <a:pt x="247" y="128"/>
                </a:lnTo>
                <a:lnTo>
                  <a:pt x="247" y="127"/>
                </a:lnTo>
                <a:lnTo>
                  <a:pt x="247" y="129"/>
                </a:lnTo>
                <a:cubicBezTo>
                  <a:pt x="247" y="152"/>
                  <a:pt x="232" y="171"/>
                  <a:pt x="210" y="176"/>
                </a:cubicBezTo>
                <a:cubicBezTo>
                  <a:pt x="188" y="181"/>
                  <a:pt x="166" y="171"/>
                  <a:pt x="156" y="151"/>
                </a:cubicBezTo>
                <a:lnTo>
                  <a:pt x="156" y="150"/>
                </a:lnTo>
                <a:cubicBezTo>
                  <a:pt x="152" y="143"/>
                  <a:pt x="150" y="136"/>
                  <a:pt x="150" y="128"/>
                </a:cubicBezTo>
                <a:lnTo>
                  <a:pt x="150" y="125"/>
                </a:lnTo>
                <a:lnTo>
                  <a:pt x="151" y="132"/>
                </a:lnTo>
                <a:lnTo>
                  <a:pt x="151" y="134"/>
                </a:lnTo>
                <a:lnTo>
                  <a:pt x="151" y="132"/>
                </a:lnTo>
                <a:lnTo>
                  <a:pt x="244" y="132"/>
                </a:lnTo>
                <a:lnTo>
                  <a:pt x="244" y="130"/>
                </a:lnTo>
                <a:lnTo>
                  <a:pt x="244" y="133"/>
                </a:lnTo>
                <a:cubicBezTo>
                  <a:pt x="240" y="156"/>
                  <a:pt x="220" y="173"/>
                  <a:pt x="196" y="173"/>
                </a:cubicBezTo>
                <a:lnTo>
                  <a:pt x="195" y="173"/>
                </a:lnTo>
                <a:lnTo>
                  <a:pt x="194" y="173"/>
                </a:lnTo>
                <a:lnTo>
                  <a:pt x="241" y="116"/>
                </a:lnTo>
                <a:lnTo>
                  <a:pt x="242" y="118"/>
                </a:lnTo>
                <a:lnTo>
                  <a:pt x="237" y="106"/>
                </a:lnTo>
                <a:lnTo>
                  <a:pt x="238" y="108"/>
                </a:lnTo>
                <a:lnTo>
                  <a:pt x="217" y="87"/>
                </a:lnTo>
                <a:lnTo>
                  <a:pt x="219" y="88"/>
                </a:lnTo>
                <a:lnTo>
                  <a:pt x="176" y="88"/>
                </a:lnTo>
                <a:lnTo>
                  <a:pt x="178" y="87"/>
                </a:lnTo>
                <a:lnTo>
                  <a:pt x="152" y="126"/>
                </a:lnTo>
                <a:lnTo>
                  <a:pt x="152" y="122"/>
                </a:lnTo>
                <a:lnTo>
                  <a:pt x="152" y="118"/>
                </a:lnTo>
                <a:lnTo>
                  <a:pt x="152" y="115"/>
                </a:lnTo>
                <a:lnTo>
                  <a:pt x="234" y="149"/>
                </a:lnTo>
                <a:lnTo>
                  <a:pt x="233" y="150"/>
                </a:lnTo>
                <a:lnTo>
                  <a:pt x="245" y="130"/>
                </a:lnTo>
                <a:lnTo>
                  <a:pt x="244" y="133"/>
                </a:lnTo>
                <a:lnTo>
                  <a:pt x="246" y="125"/>
                </a:lnTo>
                <a:lnTo>
                  <a:pt x="245" y="130"/>
                </a:lnTo>
                <a:cubicBezTo>
                  <a:pt x="243" y="151"/>
                  <a:pt x="227" y="168"/>
                  <a:pt x="206" y="172"/>
                </a:cubicBezTo>
                <a:cubicBezTo>
                  <a:pt x="185" y="176"/>
                  <a:pt x="164" y="166"/>
                  <a:pt x="155" y="146"/>
                </a:cubicBezTo>
                <a:lnTo>
                  <a:pt x="152" y="141"/>
                </a:lnTo>
                <a:cubicBezTo>
                  <a:pt x="149" y="135"/>
                  <a:pt x="147" y="127"/>
                  <a:pt x="147" y="120"/>
                </a:cubicBezTo>
                <a:lnTo>
                  <a:pt x="147" y="117"/>
                </a:lnTo>
                <a:lnTo>
                  <a:pt x="147" y="115"/>
                </a:lnTo>
                <a:lnTo>
                  <a:pt x="238" y="137"/>
                </a:lnTo>
                <a:lnTo>
                  <a:pt x="237" y="139"/>
                </a:lnTo>
                <a:lnTo>
                  <a:pt x="241" y="127"/>
                </a:lnTo>
                <a:lnTo>
                  <a:pt x="241" y="129"/>
                </a:lnTo>
                <a:cubicBezTo>
                  <a:pt x="236" y="152"/>
                  <a:pt x="216" y="168"/>
                  <a:pt x="193" y="168"/>
                </a:cubicBezTo>
                <a:lnTo>
                  <a:pt x="192" y="168"/>
                </a:lnTo>
                <a:lnTo>
                  <a:pt x="240" y="111"/>
                </a:lnTo>
                <a:lnTo>
                  <a:pt x="241" y="116"/>
                </a:lnTo>
                <a:cubicBezTo>
                  <a:pt x="241" y="119"/>
                  <a:pt x="241" y="122"/>
                  <a:pt x="241" y="125"/>
                </a:cubicBezTo>
                <a:lnTo>
                  <a:pt x="241" y="128"/>
                </a:lnTo>
                <a:cubicBezTo>
                  <a:pt x="241" y="133"/>
                  <a:pt x="241" y="138"/>
                  <a:pt x="239" y="143"/>
                </a:cubicBezTo>
                <a:lnTo>
                  <a:pt x="239" y="145"/>
                </a:lnTo>
                <a:cubicBezTo>
                  <a:pt x="234" y="159"/>
                  <a:pt x="223" y="170"/>
                  <a:pt x="209" y="175"/>
                </a:cubicBezTo>
                <a:cubicBezTo>
                  <a:pt x="194" y="180"/>
                  <a:pt x="179" y="178"/>
                  <a:pt x="166" y="169"/>
                </a:cubicBezTo>
                <a:lnTo>
                  <a:pt x="162" y="167"/>
                </a:lnTo>
                <a:lnTo>
                  <a:pt x="159" y="164"/>
                </a:lnTo>
                <a:lnTo>
                  <a:pt x="186" y="173"/>
                </a:lnTo>
                <a:lnTo>
                  <a:pt x="185" y="173"/>
                </a:lnTo>
                <a:lnTo>
                  <a:pt x="233" y="125"/>
                </a:lnTo>
                <a:lnTo>
                  <a:pt x="233" y="130"/>
                </a:lnTo>
                <a:lnTo>
                  <a:pt x="233" y="134"/>
                </a:lnTo>
                <a:lnTo>
                  <a:pt x="137" y="134"/>
                </a:lnTo>
                <a:lnTo>
                  <a:pt x="137" y="133"/>
                </a:lnTo>
                <a:lnTo>
                  <a:pt x="138" y="141"/>
                </a:lnTo>
                <a:lnTo>
                  <a:pt x="137" y="137"/>
                </a:lnTo>
                <a:lnTo>
                  <a:pt x="137" y="133"/>
                </a:lnTo>
                <a:lnTo>
                  <a:pt x="139" y="142"/>
                </a:lnTo>
                <a:lnTo>
                  <a:pt x="138" y="140"/>
                </a:lnTo>
                <a:lnTo>
                  <a:pt x="230" y="140"/>
                </a:lnTo>
                <a:lnTo>
                  <a:pt x="229" y="142"/>
                </a:lnTo>
                <a:lnTo>
                  <a:pt x="231" y="134"/>
                </a:lnTo>
                <a:lnTo>
                  <a:pt x="230" y="139"/>
                </a:lnTo>
                <a:lnTo>
                  <a:pt x="229" y="144"/>
                </a:lnTo>
                <a:cubicBezTo>
                  <a:pt x="225" y="166"/>
                  <a:pt x="205" y="182"/>
                  <a:pt x="182" y="182"/>
                </a:cubicBezTo>
                <a:lnTo>
                  <a:pt x="181" y="182"/>
                </a:lnTo>
                <a:cubicBezTo>
                  <a:pt x="154" y="182"/>
                  <a:pt x="133" y="161"/>
                  <a:pt x="133" y="134"/>
                </a:cubicBezTo>
                <a:lnTo>
                  <a:pt x="133" y="127"/>
                </a:lnTo>
                <a:lnTo>
                  <a:pt x="133" y="122"/>
                </a:lnTo>
                <a:lnTo>
                  <a:pt x="134" y="132"/>
                </a:lnTo>
                <a:lnTo>
                  <a:pt x="133" y="129"/>
                </a:lnTo>
                <a:lnTo>
                  <a:pt x="226" y="135"/>
                </a:lnTo>
                <a:lnTo>
                  <a:pt x="226" y="137"/>
                </a:lnTo>
                <a:lnTo>
                  <a:pt x="227" y="128"/>
                </a:lnTo>
                <a:lnTo>
                  <a:pt x="227" y="132"/>
                </a:lnTo>
                <a:lnTo>
                  <a:pt x="227" y="125"/>
                </a:lnTo>
                <a:lnTo>
                  <a:pt x="227" y="134"/>
                </a:lnTo>
                <a:lnTo>
                  <a:pt x="227" y="135"/>
                </a:lnTo>
                <a:lnTo>
                  <a:pt x="227" y="139"/>
                </a:lnTo>
                <a:lnTo>
                  <a:pt x="131" y="139"/>
                </a:lnTo>
                <a:lnTo>
                  <a:pt x="131" y="135"/>
                </a:lnTo>
                <a:lnTo>
                  <a:pt x="131" y="129"/>
                </a:lnTo>
                <a:lnTo>
                  <a:pt x="179" y="177"/>
                </a:lnTo>
                <a:lnTo>
                  <a:pt x="178" y="177"/>
                </a:lnTo>
                <a:lnTo>
                  <a:pt x="176" y="177"/>
                </a:lnTo>
                <a:lnTo>
                  <a:pt x="175" y="177"/>
                </a:lnTo>
                <a:lnTo>
                  <a:pt x="174" y="177"/>
                </a:lnTo>
                <a:lnTo>
                  <a:pt x="221" y="139"/>
                </a:lnTo>
                <a:lnTo>
                  <a:pt x="220" y="144"/>
                </a:lnTo>
                <a:cubicBezTo>
                  <a:pt x="216" y="166"/>
                  <a:pt x="196" y="182"/>
                  <a:pt x="173" y="182"/>
                </a:cubicBezTo>
                <a:lnTo>
                  <a:pt x="171" y="182"/>
                </a:lnTo>
                <a:lnTo>
                  <a:pt x="170" y="182"/>
                </a:lnTo>
                <a:cubicBezTo>
                  <a:pt x="147" y="182"/>
                  <a:pt x="127" y="166"/>
                  <a:pt x="123" y="142"/>
                </a:cubicBezTo>
                <a:lnTo>
                  <a:pt x="123" y="143"/>
                </a:lnTo>
                <a:lnTo>
                  <a:pt x="123" y="141"/>
                </a:lnTo>
                <a:lnTo>
                  <a:pt x="212" y="151"/>
                </a:lnTo>
                <a:lnTo>
                  <a:pt x="211" y="153"/>
                </a:lnTo>
                <a:lnTo>
                  <a:pt x="216" y="139"/>
                </a:lnTo>
                <a:lnTo>
                  <a:pt x="215" y="142"/>
                </a:lnTo>
                <a:cubicBezTo>
                  <a:pt x="211" y="166"/>
                  <a:pt x="191" y="182"/>
                  <a:pt x="168" y="182"/>
                </a:cubicBezTo>
                <a:lnTo>
                  <a:pt x="167" y="182"/>
                </a:lnTo>
                <a:lnTo>
                  <a:pt x="167" y="182"/>
                </a:lnTo>
                <a:lnTo>
                  <a:pt x="166" y="182"/>
                </a:lnTo>
                <a:lnTo>
                  <a:pt x="166" y="182"/>
                </a:lnTo>
                <a:lnTo>
                  <a:pt x="214" y="134"/>
                </a:lnTo>
                <a:lnTo>
                  <a:pt x="214" y="137"/>
                </a:lnTo>
                <a:cubicBezTo>
                  <a:pt x="214" y="141"/>
                  <a:pt x="213" y="145"/>
                  <a:pt x="213" y="149"/>
                </a:cubicBezTo>
                <a:lnTo>
                  <a:pt x="212" y="151"/>
                </a:lnTo>
                <a:cubicBezTo>
                  <a:pt x="206" y="174"/>
                  <a:pt x="184" y="190"/>
                  <a:pt x="160" y="187"/>
                </a:cubicBezTo>
                <a:cubicBezTo>
                  <a:pt x="136" y="184"/>
                  <a:pt x="117" y="163"/>
                  <a:pt x="117" y="139"/>
                </a:cubicBezTo>
                <a:lnTo>
                  <a:pt x="117" y="137"/>
                </a:lnTo>
                <a:lnTo>
                  <a:pt x="117" y="134"/>
                </a:lnTo>
                <a:lnTo>
                  <a:pt x="213" y="134"/>
                </a:lnTo>
                <a:lnTo>
                  <a:pt x="213" y="137"/>
                </a:lnTo>
                <a:lnTo>
                  <a:pt x="213" y="139"/>
                </a:lnTo>
                <a:lnTo>
                  <a:pt x="117" y="139"/>
                </a:lnTo>
                <a:lnTo>
                  <a:pt x="117" y="137"/>
                </a:lnTo>
                <a:lnTo>
                  <a:pt x="118" y="146"/>
                </a:lnTo>
                <a:lnTo>
                  <a:pt x="118" y="144"/>
                </a:lnTo>
                <a:lnTo>
                  <a:pt x="165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cubicBezTo>
                  <a:pt x="136" y="182"/>
                  <a:pt x="115" y="161"/>
                  <a:pt x="115" y="134"/>
                </a:cubicBezTo>
                <a:lnTo>
                  <a:pt x="115" y="129"/>
                </a:lnTo>
                <a:lnTo>
                  <a:pt x="116" y="137"/>
                </a:lnTo>
                <a:lnTo>
                  <a:pt x="115" y="134"/>
                </a:lnTo>
                <a:cubicBezTo>
                  <a:pt x="115" y="131"/>
                  <a:pt x="114" y="129"/>
                  <a:pt x="114" y="126"/>
                </a:cubicBezTo>
                <a:lnTo>
                  <a:pt x="114" y="125"/>
                </a:lnTo>
                <a:lnTo>
                  <a:pt x="209" y="137"/>
                </a:lnTo>
                <a:lnTo>
                  <a:pt x="210" y="132"/>
                </a:lnTo>
                <a:lnTo>
                  <a:pt x="209" y="141"/>
                </a:lnTo>
                <a:lnTo>
                  <a:pt x="208" y="146"/>
                </a:lnTo>
                <a:lnTo>
                  <a:pt x="207" y="148"/>
                </a:lnTo>
                <a:cubicBezTo>
                  <a:pt x="204" y="164"/>
                  <a:pt x="193" y="177"/>
                  <a:pt x="178" y="183"/>
                </a:cubicBezTo>
                <a:cubicBezTo>
                  <a:pt x="164" y="189"/>
                  <a:pt x="147" y="188"/>
                  <a:pt x="133" y="179"/>
                </a:cubicBezTo>
                <a:lnTo>
                  <a:pt x="132" y="178"/>
                </a:lnTo>
                <a:cubicBezTo>
                  <a:pt x="122" y="172"/>
                  <a:pt x="115" y="162"/>
                  <a:pt x="112" y="151"/>
                </a:cubicBezTo>
                <a:lnTo>
                  <a:pt x="110" y="142"/>
                </a:lnTo>
                <a:lnTo>
                  <a:pt x="110" y="139"/>
                </a:lnTo>
                <a:cubicBezTo>
                  <a:pt x="109" y="137"/>
                  <a:pt x="109" y="134"/>
                  <a:pt x="109" y="131"/>
                </a:cubicBezTo>
                <a:lnTo>
                  <a:pt x="109" y="129"/>
                </a:lnTo>
                <a:lnTo>
                  <a:pt x="204" y="141"/>
                </a:lnTo>
                <a:lnTo>
                  <a:pt x="204" y="139"/>
                </a:lnTo>
                <a:lnTo>
                  <a:pt x="203" y="142"/>
                </a:lnTo>
                <a:cubicBezTo>
                  <a:pt x="199" y="166"/>
                  <a:pt x="179" y="182"/>
                  <a:pt x="156" y="182"/>
                </a:cubicBezTo>
                <a:lnTo>
                  <a:pt x="155" y="182"/>
                </a:lnTo>
                <a:lnTo>
                  <a:pt x="203" y="134"/>
                </a:lnTo>
                <a:lnTo>
                  <a:pt x="203" y="137"/>
                </a:lnTo>
                <a:lnTo>
                  <a:pt x="202" y="125"/>
                </a:lnTo>
                <a:lnTo>
                  <a:pt x="203" y="127"/>
                </a:lnTo>
                <a:lnTo>
                  <a:pt x="174" y="94"/>
                </a:lnTo>
                <a:lnTo>
                  <a:pt x="176" y="95"/>
                </a:lnTo>
                <a:lnTo>
                  <a:pt x="141" y="95"/>
                </a:lnTo>
                <a:lnTo>
                  <a:pt x="143" y="94"/>
                </a:lnTo>
                <a:lnTo>
                  <a:pt x="114" y="149"/>
                </a:lnTo>
                <a:lnTo>
                  <a:pt x="113" y="145"/>
                </a:lnTo>
                <a:cubicBezTo>
                  <a:pt x="112" y="141"/>
                  <a:pt x="112" y="138"/>
                  <a:pt x="112" y="134"/>
                </a:cubicBezTo>
                <a:lnTo>
                  <a:pt x="112" y="131"/>
                </a:lnTo>
                <a:lnTo>
                  <a:pt x="112" y="129"/>
                </a:lnTo>
                <a:lnTo>
                  <a:pt x="208" y="134"/>
                </a:lnTo>
                <a:lnTo>
                  <a:pt x="207" y="140"/>
                </a:lnTo>
                <a:lnTo>
                  <a:pt x="207" y="144"/>
                </a:lnTo>
                <a:cubicBezTo>
                  <a:pt x="204" y="167"/>
                  <a:pt x="185" y="185"/>
                  <a:pt x="162" y="187"/>
                </a:cubicBezTo>
                <a:cubicBezTo>
                  <a:pt x="139" y="188"/>
                  <a:pt x="118" y="173"/>
                  <a:pt x="112" y="151"/>
                </a:cubicBezTo>
                <a:lnTo>
                  <a:pt x="114" y="155"/>
                </a:lnTo>
                <a:lnTo>
                  <a:pt x="113" y="152"/>
                </a:lnTo>
                <a:lnTo>
                  <a:pt x="204" y="145"/>
                </a:lnTo>
                <a:lnTo>
                  <a:pt x="204" y="148"/>
                </a:lnTo>
                <a:lnTo>
                  <a:pt x="203" y="153"/>
                </a:lnTo>
                <a:cubicBezTo>
                  <a:pt x="198" y="175"/>
                  <a:pt x="179" y="191"/>
                  <a:pt x="157" y="192"/>
                </a:cubicBezTo>
                <a:cubicBezTo>
                  <a:pt x="134" y="192"/>
                  <a:pt x="114" y="177"/>
                  <a:pt x="109" y="156"/>
                </a:cubicBezTo>
                <a:lnTo>
                  <a:pt x="108" y="150"/>
                </a:lnTo>
                <a:lnTo>
                  <a:pt x="107" y="147"/>
                </a:lnTo>
                <a:lnTo>
                  <a:pt x="154" y="187"/>
                </a:lnTo>
                <a:lnTo>
                  <a:pt x="154" y="187"/>
                </a:lnTo>
                <a:cubicBezTo>
                  <a:pt x="127" y="187"/>
                  <a:pt x="106" y="165"/>
                  <a:pt x="106" y="139"/>
                </a:cubicBezTo>
                <a:lnTo>
                  <a:pt x="106" y="139"/>
                </a:lnTo>
                <a:lnTo>
                  <a:pt x="106" y="135"/>
                </a:lnTo>
                <a:lnTo>
                  <a:pt x="200" y="141"/>
                </a:lnTo>
                <a:lnTo>
                  <a:pt x="200" y="139"/>
                </a:lnTo>
                <a:lnTo>
                  <a:pt x="200" y="142"/>
                </a:lnTo>
                <a:lnTo>
                  <a:pt x="200" y="134"/>
                </a:lnTo>
                <a:lnTo>
                  <a:pt x="200" y="138"/>
                </a:lnTo>
                <a:lnTo>
                  <a:pt x="200" y="139"/>
                </a:lnTo>
                <a:cubicBezTo>
                  <a:pt x="200" y="162"/>
                  <a:pt x="184" y="182"/>
                  <a:pt x="162" y="186"/>
                </a:cubicBezTo>
                <a:cubicBezTo>
                  <a:pt x="139" y="190"/>
                  <a:pt x="116" y="178"/>
                  <a:pt x="108" y="157"/>
                </a:cubicBezTo>
                <a:lnTo>
                  <a:pt x="108" y="156"/>
                </a:lnTo>
                <a:lnTo>
                  <a:pt x="105" y="149"/>
                </a:lnTo>
                <a:lnTo>
                  <a:pt x="105" y="149"/>
                </a:lnTo>
                <a:lnTo>
                  <a:pt x="104" y="146"/>
                </a:lnTo>
                <a:lnTo>
                  <a:pt x="146" y="173"/>
                </a:lnTo>
                <a:lnTo>
                  <a:pt x="146" y="173"/>
                </a:lnTo>
                <a:lnTo>
                  <a:pt x="194" y="125"/>
                </a:lnTo>
                <a:lnTo>
                  <a:pt x="194" y="135"/>
                </a:lnTo>
                <a:lnTo>
                  <a:pt x="193" y="140"/>
                </a:lnTo>
                <a:lnTo>
                  <a:pt x="98" y="125"/>
                </a:lnTo>
                <a:lnTo>
                  <a:pt x="99" y="123"/>
                </a:lnTo>
                <a:lnTo>
                  <a:pt x="98" y="132"/>
                </a:lnTo>
                <a:lnTo>
                  <a:pt x="98" y="129"/>
                </a:lnTo>
                <a:lnTo>
                  <a:pt x="194" y="129"/>
                </a:lnTo>
                <a:lnTo>
                  <a:pt x="194" y="131"/>
                </a:lnTo>
                <a:lnTo>
                  <a:pt x="194" y="134"/>
                </a:lnTo>
                <a:lnTo>
                  <a:pt x="146" y="86"/>
                </a:lnTo>
                <a:lnTo>
                  <a:pt x="149" y="86"/>
                </a:lnTo>
                <a:lnTo>
                  <a:pt x="102" y="144"/>
                </a:lnTo>
                <a:lnTo>
                  <a:pt x="101" y="139"/>
                </a:lnTo>
                <a:lnTo>
                  <a:pt x="148" y="177"/>
                </a:lnTo>
                <a:lnTo>
                  <a:pt x="147" y="177"/>
                </a:lnTo>
                <a:lnTo>
                  <a:pt x="195" y="129"/>
                </a:lnTo>
                <a:lnTo>
                  <a:pt x="195" y="132"/>
                </a:lnTo>
                <a:lnTo>
                  <a:pt x="195" y="134"/>
                </a:lnTo>
                <a:cubicBezTo>
                  <a:pt x="195" y="159"/>
                  <a:pt x="176" y="180"/>
                  <a:pt x="152" y="182"/>
                </a:cubicBezTo>
                <a:cubicBezTo>
                  <a:pt x="127" y="185"/>
                  <a:pt x="105" y="168"/>
                  <a:pt x="100" y="144"/>
                </a:cubicBezTo>
                <a:lnTo>
                  <a:pt x="99" y="141"/>
                </a:lnTo>
                <a:lnTo>
                  <a:pt x="99" y="139"/>
                </a:lnTo>
                <a:lnTo>
                  <a:pt x="194" y="129"/>
                </a:lnTo>
                <a:lnTo>
                  <a:pt x="194" y="131"/>
                </a:lnTo>
                <a:cubicBezTo>
                  <a:pt x="194" y="134"/>
                  <a:pt x="194" y="137"/>
                  <a:pt x="193" y="139"/>
                </a:cubicBezTo>
                <a:lnTo>
                  <a:pt x="193" y="142"/>
                </a:lnTo>
                <a:lnTo>
                  <a:pt x="145" y="86"/>
                </a:lnTo>
                <a:lnTo>
                  <a:pt x="146" y="86"/>
                </a:lnTo>
                <a:lnTo>
                  <a:pt x="146" y="182"/>
                </a:lnTo>
                <a:lnTo>
                  <a:pt x="145" y="182"/>
                </a:lnTo>
                <a:lnTo>
                  <a:pt x="145" y="182"/>
                </a:lnTo>
                <a:cubicBezTo>
                  <a:pt x="125" y="182"/>
                  <a:pt x="108" y="171"/>
                  <a:pt x="100" y="152"/>
                </a:cubicBezTo>
                <a:lnTo>
                  <a:pt x="98" y="147"/>
                </a:lnTo>
                <a:cubicBezTo>
                  <a:pt x="97" y="144"/>
                  <a:pt x="96" y="140"/>
                  <a:pt x="95" y="136"/>
                </a:cubicBezTo>
                <a:lnTo>
                  <a:pt x="95" y="133"/>
                </a:lnTo>
                <a:lnTo>
                  <a:pt x="100" y="147"/>
                </a:lnTo>
                <a:lnTo>
                  <a:pt x="99" y="146"/>
                </a:lnTo>
                <a:lnTo>
                  <a:pt x="190" y="125"/>
                </a:lnTo>
                <a:lnTo>
                  <a:pt x="190" y="128"/>
                </a:lnTo>
                <a:lnTo>
                  <a:pt x="189" y="121"/>
                </a:lnTo>
                <a:lnTo>
                  <a:pt x="191" y="130"/>
                </a:lnTo>
                <a:lnTo>
                  <a:pt x="191" y="140"/>
                </a:lnTo>
                <a:lnTo>
                  <a:pt x="191" y="144"/>
                </a:lnTo>
                <a:lnTo>
                  <a:pt x="95" y="144"/>
                </a:lnTo>
                <a:lnTo>
                  <a:pt x="95" y="143"/>
                </a:lnTo>
                <a:lnTo>
                  <a:pt x="98" y="159"/>
                </a:lnTo>
                <a:lnTo>
                  <a:pt x="97" y="156"/>
                </a:lnTo>
                <a:cubicBezTo>
                  <a:pt x="96" y="153"/>
                  <a:pt x="96" y="151"/>
                  <a:pt x="95" y="148"/>
                </a:cubicBezTo>
                <a:lnTo>
                  <a:pt x="94" y="142"/>
                </a:lnTo>
                <a:lnTo>
                  <a:pt x="186" y="152"/>
                </a:lnTo>
                <a:lnTo>
                  <a:pt x="187" y="149"/>
                </a:lnTo>
                <a:lnTo>
                  <a:pt x="187" y="151"/>
                </a:lnTo>
                <a:lnTo>
                  <a:pt x="140" y="91"/>
                </a:lnTo>
                <a:lnTo>
                  <a:pt x="141" y="91"/>
                </a:lnTo>
                <a:lnTo>
                  <a:pt x="93" y="143"/>
                </a:lnTo>
                <a:lnTo>
                  <a:pt x="93" y="138"/>
                </a:lnTo>
                <a:lnTo>
                  <a:pt x="94" y="145"/>
                </a:lnTo>
                <a:lnTo>
                  <a:pt x="93" y="141"/>
                </a:lnTo>
                <a:lnTo>
                  <a:pt x="185" y="145"/>
                </a:lnTo>
                <a:lnTo>
                  <a:pt x="185" y="146"/>
                </a:lnTo>
                <a:lnTo>
                  <a:pt x="187" y="131"/>
                </a:lnTo>
                <a:lnTo>
                  <a:pt x="187" y="134"/>
                </a:lnTo>
                <a:cubicBezTo>
                  <a:pt x="187" y="136"/>
                  <a:pt x="187" y="139"/>
                  <a:pt x="186" y="141"/>
                </a:cubicBezTo>
                <a:lnTo>
                  <a:pt x="186" y="144"/>
                </a:lnTo>
                <a:cubicBezTo>
                  <a:pt x="186" y="147"/>
                  <a:pt x="185" y="150"/>
                  <a:pt x="184" y="153"/>
                </a:cubicBezTo>
                <a:lnTo>
                  <a:pt x="184" y="154"/>
                </a:lnTo>
                <a:cubicBezTo>
                  <a:pt x="178" y="172"/>
                  <a:pt x="163" y="184"/>
                  <a:pt x="144" y="187"/>
                </a:cubicBezTo>
                <a:cubicBezTo>
                  <a:pt x="126" y="189"/>
                  <a:pt x="108" y="181"/>
                  <a:pt x="98" y="166"/>
                </a:cubicBezTo>
                <a:lnTo>
                  <a:pt x="97" y="164"/>
                </a:lnTo>
                <a:cubicBezTo>
                  <a:pt x="95" y="161"/>
                  <a:pt x="93" y="157"/>
                  <a:pt x="91" y="153"/>
                </a:cubicBezTo>
                <a:lnTo>
                  <a:pt x="90" y="150"/>
                </a:lnTo>
                <a:cubicBezTo>
                  <a:pt x="90" y="147"/>
                  <a:pt x="89" y="144"/>
                  <a:pt x="88" y="141"/>
                </a:cubicBezTo>
                <a:lnTo>
                  <a:pt x="88" y="138"/>
                </a:lnTo>
                <a:lnTo>
                  <a:pt x="90" y="146"/>
                </a:lnTo>
                <a:lnTo>
                  <a:pt x="89" y="145"/>
                </a:lnTo>
                <a:lnTo>
                  <a:pt x="182" y="137"/>
                </a:lnTo>
                <a:lnTo>
                  <a:pt x="182" y="138"/>
                </a:lnTo>
                <a:lnTo>
                  <a:pt x="181" y="147"/>
                </a:lnTo>
                <a:lnTo>
                  <a:pt x="180" y="151"/>
                </a:lnTo>
                <a:lnTo>
                  <a:pt x="180" y="153"/>
                </a:lnTo>
                <a:cubicBezTo>
                  <a:pt x="175" y="178"/>
                  <a:pt x="152" y="194"/>
                  <a:pt x="128" y="192"/>
                </a:cubicBezTo>
                <a:cubicBezTo>
                  <a:pt x="103" y="189"/>
                  <a:pt x="84" y="169"/>
                  <a:pt x="84" y="144"/>
                </a:cubicBezTo>
                <a:lnTo>
                  <a:pt x="84" y="143"/>
                </a:lnTo>
                <a:lnTo>
                  <a:pt x="85" y="136"/>
                </a:lnTo>
                <a:lnTo>
                  <a:pt x="85" y="130"/>
                </a:lnTo>
                <a:lnTo>
                  <a:pt x="85" y="140"/>
                </a:lnTo>
                <a:lnTo>
                  <a:pt x="85" y="136"/>
                </a:lnTo>
                <a:lnTo>
                  <a:pt x="99" y="164"/>
                </a:lnTo>
                <a:lnTo>
                  <a:pt x="98" y="163"/>
                </a:lnTo>
                <a:lnTo>
                  <a:pt x="179" y="129"/>
                </a:lnTo>
                <a:lnTo>
                  <a:pt x="179" y="132"/>
                </a:lnTo>
                <a:lnTo>
                  <a:pt x="179" y="137"/>
                </a:lnTo>
                <a:lnTo>
                  <a:pt x="179" y="141"/>
                </a:lnTo>
                <a:lnTo>
                  <a:pt x="179" y="144"/>
                </a:lnTo>
                <a:cubicBezTo>
                  <a:pt x="179" y="168"/>
                  <a:pt x="162" y="188"/>
                  <a:pt x="139" y="191"/>
                </a:cubicBezTo>
                <a:cubicBezTo>
                  <a:pt x="116" y="195"/>
                  <a:pt x="93" y="181"/>
                  <a:pt x="86" y="159"/>
                </a:cubicBezTo>
                <a:lnTo>
                  <a:pt x="85" y="158"/>
                </a:lnTo>
                <a:cubicBezTo>
                  <a:pt x="85" y="155"/>
                  <a:pt x="84" y="152"/>
                  <a:pt x="83" y="149"/>
                </a:cubicBezTo>
                <a:lnTo>
                  <a:pt x="83" y="146"/>
                </a:lnTo>
                <a:lnTo>
                  <a:pt x="130" y="187"/>
                </a:lnTo>
                <a:lnTo>
                  <a:pt x="127" y="187"/>
                </a:lnTo>
                <a:lnTo>
                  <a:pt x="125" y="187"/>
                </a:lnTo>
                <a:cubicBezTo>
                  <a:pt x="102" y="187"/>
                  <a:pt x="82" y="171"/>
                  <a:pt x="78" y="148"/>
                </a:cubicBezTo>
                <a:lnTo>
                  <a:pt x="77" y="146"/>
                </a:lnTo>
                <a:cubicBezTo>
                  <a:pt x="77" y="143"/>
                  <a:pt x="76" y="140"/>
                  <a:pt x="76" y="136"/>
                </a:cubicBezTo>
                <a:lnTo>
                  <a:pt x="76" y="134"/>
                </a:lnTo>
                <a:lnTo>
                  <a:pt x="171" y="146"/>
                </a:lnTo>
                <a:lnTo>
                  <a:pt x="171" y="148"/>
                </a:lnTo>
                <a:lnTo>
                  <a:pt x="172" y="136"/>
                </a:lnTo>
                <a:lnTo>
                  <a:pt x="172" y="139"/>
                </a:lnTo>
                <a:lnTo>
                  <a:pt x="172" y="144"/>
                </a:lnTo>
                <a:cubicBezTo>
                  <a:pt x="172" y="170"/>
                  <a:pt x="150" y="192"/>
                  <a:pt x="124" y="192"/>
                </a:cubicBezTo>
                <a:lnTo>
                  <a:pt x="123" y="192"/>
                </a:lnTo>
                <a:cubicBezTo>
                  <a:pt x="97" y="192"/>
                  <a:pt x="75" y="170"/>
                  <a:pt x="75" y="144"/>
                </a:cubicBezTo>
                <a:lnTo>
                  <a:pt x="75" y="138"/>
                </a:lnTo>
                <a:lnTo>
                  <a:pt x="75" y="135"/>
                </a:lnTo>
                <a:lnTo>
                  <a:pt x="81" y="157"/>
                </a:lnTo>
                <a:lnTo>
                  <a:pt x="80" y="156"/>
                </a:lnTo>
                <a:lnTo>
                  <a:pt x="170" y="144"/>
                </a:lnTo>
                <a:lnTo>
                  <a:pt x="169" y="147"/>
                </a:lnTo>
                <a:lnTo>
                  <a:pt x="168" y="152"/>
                </a:lnTo>
                <a:lnTo>
                  <a:pt x="168" y="155"/>
                </a:lnTo>
                <a:lnTo>
                  <a:pt x="167" y="158"/>
                </a:lnTo>
                <a:cubicBezTo>
                  <a:pt x="162" y="182"/>
                  <a:pt x="140" y="199"/>
                  <a:pt x="115" y="196"/>
                </a:cubicBezTo>
                <a:cubicBezTo>
                  <a:pt x="91" y="194"/>
                  <a:pt x="72" y="173"/>
                  <a:pt x="72" y="148"/>
                </a:cubicBezTo>
                <a:lnTo>
                  <a:pt x="72" y="147"/>
                </a:lnTo>
                <a:lnTo>
                  <a:pt x="72" y="144"/>
                </a:lnTo>
                <a:lnTo>
                  <a:pt x="72" y="141"/>
                </a:lnTo>
                <a:lnTo>
                  <a:pt x="72" y="139"/>
                </a:lnTo>
                <a:lnTo>
                  <a:pt x="167" y="151"/>
                </a:lnTo>
                <a:lnTo>
                  <a:pt x="167" y="149"/>
                </a:lnTo>
                <a:lnTo>
                  <a:pt x="166" y="152"/>
                </a:lnTo>
                <a:lnTo>
                  <a:pt x="166" y="136"/>
                </a:lnTo>
                <a:lnTo>
                  <a:pt x="167" y="139"/>
                </a:lnTo>
                <a:cubicBezTo>
                  <a:pt x="167" y="142"/>
                  <a:pt x="167" y="144"/>
                  <a:pt x="167" y="147"/>
                </a:cubicBezTo>
                <a:lnTo>
                  <a:pt x="167" y="148"/>
                </a:lnTo>
                <a:cubicBezTo>
                  <a:pt x="167" y="173"/>
                  <a:pt x="149" y="193"/>
                  <a:pt x="125" y="196"/>
                </a:cubicBezTo>
                <a:cubicBezTo>
                  <a:pt x="101" y="199"/>
                  <a:pt x="79" y="184"/>
                  <a:pt x="73" y="160"/>
                </a:cubicBezTo>
                <a:lnTo>
                  <a:pt x="72" y="156"/>
                </a:lnTo>
                <a:lnTo>
                  <a:pt x="71" y="153"/>
                </a:lnTo>
                <a:cubicBezTo>
                  <a:pt x="69" y="139"/>
                  <a:pt x="72" y="125"/>
                  <a:pt x="81" y="114"/>
                </a:cubicBezTo>
                <a:cubicBezTo>
                  <a:pt x="90" y="102"/>
                  <a:pt x="104" y="96"/>
                  <a:pt x="118" y="96"/>
                </a:cubicBezTo>
                <a:lnTo>
                  <a:pt x="119" y="96"/>
                </a:lnTo>
                <a:lnTo>
                  <a:pt x="76" y="123"/>
                </a:lnTo>
                <a:lnTo>
                  <a:pt x="78" y="120"/>
                </a:lnTo>
                <a:cubicBezTo>
                  <a:pt x="80" y="115"/>
                  <a:pt x="83" y="111"/>
                  <a:pt x="87" y="107"/>
                </a:cubicBezTo>
                <a:lnTo>
                  <a:pt x="89" y="105"/>
                </a:lnTo>
                <a:cubicBezTo>
                  <a:pt x="100" y="94"/>
                  <a:pt x="116" y="89"/>
                  <a:pt x="132" y="92"/>
                </a:cubicBezTo>
                <a:cubicBezTo>
                  <a:pt x="148" y="95"/>
                  <a:pt x="161" y="106"/>
                  <a:pt x="167" y="121"/>
                </a:cubicBezTo>
                <a:lnTo>
                  <a:pt x="168" y="124"/>
                </a:lnTo>
                <a:cubicBezTo>
                  <a:pt x="169" y="126"/>
                  <a:pt x="170" y="129"/>
                  <a:pt x="171" y="132"/>
                </a:cubicBezTo>
                <a:lnTo>
                  <a:pt x="171" y="135"/>
                </a:lnTo>
                <a:lnTo>
                  <a:pt x="76" y="144"/>
                </a:lnTo>
                <a:lnTo>
                  <a:pt x="76" y="141"/>
                </a:lnTo>
                <a:lnTo>
                  <a:pt x="76" y="139"/>
                </a:lnTo>
                <a:lnTo>
                  <a:pt x="171" y="151"/>
                </a:lnTo>
                <a:lnTo>
                  <a:pt x="171" y="149"/>
                </a:lnTo>
                <a:lnTo>
                  <a:pt x="170" y="152"/>
                </a:lnTo>
                <a:cubicBezTo>
                  <a:pt x="166" y="175"/>
                  <a:pt x="146" y="192"/>
                  <a:pt x="123" y="192"/>
                </a:cubicBezTo>
                <a:lnTo>
                  <a:pt x="119" y="192"/>
                </a:lnTo>
                <a:cubicBezTo>
                  <a:pt x="109" y="192"/>
                  <a:pt x="99" y="189"/>
                  <a:pt x="91" y="183"/>
                </a:cubicBezTo>
                <a:lnTo>
                  <a:pt x="84" y="178"/>
                </a:lnTo>
                <a:lnTo>
                  <a:pt x="112" y="187"/>
                </a:lnTo>
                <a:lnTo>
                  <a:pt x="109" y="187"/>
                </a:lnTo>
                <a:lnTo>
                  <a:pt x="157" y="139"/>
                </a:lnTo>
                <a:lnTo>
                  <a:pt x="157" y="144"/>
                </a:lnTo>
                <a:cubicBezTo>
                  <a:pt x="157" y="170"/>
                  <a:pt x="135" y="192"/>
                  <a:pt x="109" y="192"/>
                </a:cubicBezTo>
                <a:lnTo>
                  <a:pt x="107" y="192"/>
                </a:lnTo>
                <a:cubicBezTo>
                  <a:pt x="80" y="192"/>
                  <a:pt x="59" y="170"/>
                  <a:pt x="59" y="144"/>
                </a:cubicBezTo>
                <a:lnTo>
                  <a:pt x="59" y="138"/>
                </a:lnTo>
                <a:lnTo>
                  <a:pt x="60" y="146"/>
                </a:lnTo>
                <a:lnTo>
                  <a:pt x="59" y="143"/>
                </a:lnTo>
                <a:cubicBezTo>
                  <a:pt x="59" y="140"/>
                  <a:pt x="58" y="138"/>
                  <a:pt x="58" y="135"/>
                </a:cubicBezTo>
                <a:lnTo>
                  <a:pt x="58" y="134"/>
                </a:lnTo>
                <a:lnTo>
                  <a:pt x="154" y="141"/>
                </a:lnTo>
                <a:lnTo>
                  <a:pt x="153" y="145"/>
                </a:lnTo>
                <a:lnTo>
                  <a:pt x="154" y="138"/>
                </a:lnTo>
                <a:lnTo>
                  <a:pt x="154" y="144"/>
                </a:lnTo>
                <a:lnTo>
                  <a:pt x="154" y="150"/>
                </a:lnTo>
                <a:lnTo>
                  <a:pt x="154" y="153"/>
                </a:lnTo>
                <a:lnTo>
                  <a:pt x="72" y="120"/>
                </a:lnTo>
                <a:lnTo>
                  <a:pt x="73" y="119"/>
                </a:lnTo>
                <a:lnTo>
                  <a:pt x="64" y="132"/>
                </a:lnTo>
                <a:lnTo>
                  <a:pt x="65" y="130"/>
                </a:lnTo>
                <a:lnTo>
                  <a:pt x="60" y="144"/>
                </a:lnTo>
                <a:lnTo>
                  <a:pt x="61" y="141"/>
                </a:lnTo>
                <a:lnTo>
                  <a:pt x="61" y="130"/>
                </a:lnTo>
                <a:lnTo>
                  <a:pt x="61" y="131"/>
                </a:lnTo>
                <a:lnTo>
                  <a:pt x="61" y="129"/>
                </a:lnTo>
                <a:lnTo>
                  <a:pt x="157" y="129"/>
                </a:lnTo>
                <a:lnTo>
                  <a:pt x="157" y="130"/>
                </a:lnTo>
                <a:cubicBezTo>
                  <a:pt x="157" y="133"/>
                  <a:pt x="157" y="136"/>
                  <a:pt x="157" y="138"/>
                </a:cubicBezTo>
                <a:lnTo>
                  <a:pt x="157" y="138"/>
                </a:lnTo>
                <a:lnTo>
                  <a:pt x="156" y="143"/>
                </a:lnTo>
                <a:cubicBezTo>
                  <a:pt x="156" y="147"/>
                  <a:pt x="155" y="150"/>
                  <a:pt x="154" y="153"/>
                </a:cubicBezTo>
                <a:lnTo>
                  <a:pt x="153" y="158"/>
                </a:lnTo>
                <a:cubicBezTo>
                  <a:pt x="147" y="178"/>
                  <a:pt x="128" y="192"/>
                  <a:pt x="107" y="192"/>
                </a:cubicBezTo>
                <a:lnTo>
                  <a:pt x="103" y="192"/>
                </a:lnTo>
                <a:lnTo>
                  <a:pt x="102" y="192"/>
                </a:lnTo>
                <a:lnTo>
                  <a:pt x="150" y="139"/>
                </a:lnTo>
                <a:lnTo>
                  <a:pt x="150" y="149"/>
                </a:lnTo>
                <a:lnTo>
                  <a:pt x="150" y="153"/>
                </a:lnTo>
                <a:cubicBezTo>
                  <a:pt x="150" y="177"/>
                  <a:pt x="133" y="197"/>
                  <a:pt x="110" y="201"/>
                </a:cubicBezTo>
                <a:cubicBezTo>
                  <a:pt x="87" y="205"/>
                  <a:pt x="64" y="191"/>
                  <a:pt x="57" y="169"/>
                </a:cubicBezTo>
                <a:lnTo>
                  <a:pt x="56" y="167"/>
                </a:lnTo>
                <a:cubicBezTo>
                  <a:pt x="56" y="164"/>
                  <a:pt x="55" y="162"/>
                  <a:pt x="54" y="159"/>
                </a:cubicBezTo>
                <a:lnTo>
                  <a:pt x="54" y="155"/>
                </a:lnTo>
                <a:cubicBezTo>
                  <a:pt x="53" y="151"/>
                  <a:pt x="53" y="148"/>
                  <a:pt x="54" y="144"/>
                </a:cubicBezTo>
                <a:lnTo>
                  <a:pt x="54" y="138"/>
                </a:lnTo>
                <a:lnTo>
                  <a:pt x="55" y="134"/>
                </a:lnTo>
                <a:lnTo>
                  <a:pt x="149" y="151"/>
                </a:lnTo>
                <a:lnTo>
                  <a:pt x="149" y="149"/>
                </a:lnTo>
                <a:lnTo>
                  <a:pt x="149" y="152"/>
                </a:lnTo>
                <a:lnTo>
                  <a:pt x="101" y="96"/>
                </a:lnTo>
                <a:lnTo>
                  <a:pt x="103" y="96"/>
                </a:lnTo>
                <a:lnTo>
                  <a:pt x="106" y="96"/>
                </a:lnTo>
                <a:cubicBezTo>
                  <a:pt x="129" y="96"/>
                  <a:pt x="149" y="112"/>
                  <a:pt x="153" y="135"/>
                </a:cubicBezTo>
                <a:lnTo>
                  <a:pt x="153" y="135"/>
                </a:lnTo>
                <a:lnTo>
                  <a:pt x="154" y="137"/>
                </a:lnTo>
                <a:lnTo>
                  <a:pt x="59" y="148"/>
                </a:lnTo>
                <a:lnTo>
                  <a:pt x="59" y="146"/>
                </a:lnTo>
                <a:lnTo>
                  <a:pt x="60" y="156"/>
                </a:lnTo>
                <a:lnTo>
                  <a:pt x="59" y="153"/>
                </a:lnTo>
                <a:cubicBezTo>
                  <a:pt x="57" y="139"/>
                  <a:pt x="60" y="125"/>
                  <a:pt x="69" y="114"/>
                </a:cubicBezTo>
                <a:cubicBezTo>
                  <a:pt x="78" y="102"/>
                  <a:pt x="92" y="96"/>
                  <a:pt x="106" y="96"/>
                </a:cubicBezTo>
                <a:lnTo>
                  <a:pt x="107" y="96"/>
                </a:lnTo>
                <a:lnTo>
                  <a:pt x="59" y="144"/>
                </a:lnTo>
                <a:lnTo>
                  <a:pt x="59" y="144"/>
                </a:lnTo>
                <a:lnTo>
                  <a:pt x="59" y="139"/>
                </a:lnTo>
                <a:lnTo>
                  <a:pt x="106" y="182"/>
                </a:lnTo>
                <a:lnTo>
                  <a:pt x="106" y="182"/>
                </a:lnTo>
                <a:lnTo>
                  <a:pt x="153" y="144"/>
                </a:lnTo>
                <a:lnTo>
                  <a:pt x="152" y="149"/>
                </a:lnTo>
                <a:lnTo>
                  <a:pt x="152" y="151"/>
                </a:lnTo>
                <a:cubicBezTo>
                  <a:pt x="146" y="172"/>
                  <a:pt x="127" y="187"/>
                  <a:pt x="105" y="187"/>
                </a:cubicBezTo>
                <a:lnTo>
                  <a:pt x="104" y="187"/>
                </a:lnTo>
                <a:lnTo>
                  <a:pt x="103" y="187"/>
                </a:lnTo>
                <a:cubicBezTo>
                  <a:pt x="87" y="187"/>
                  <a:pt x="71" y="178"/>
                  <a:pt x="62" y="164"/>
                </a:cubicBezTo>
                <a:lnTo>
                  <a:pt x="59" y="158"/>
                </a:lnTo>
                <a:lnTo>
                  <a:pt x="58" y="156"/>
                </a:lnTo>
                <a:lnTo>
                  <a:pt x="149" y="134"/>
                </a:lnTo>
                <a:lnTo>
                  <a:pt x="149" y="136"/>
                </a:lnTo>
                <a:cubicBezTo>
                  <a:pt x="149" y="139"/>
                  <a:pt x="149" y="141"/>
                  <a:pt x="148" y="144"/>
                </a:cubicBezTo>
                <a:lnTo>
                  <a:pt x="148" y="147"/>
                </a:lnTo>
                <a:cubicBezTo>
                  <a:pt x="147" y="150"/>
                  <a:pt x="146" y="154"/>
                  <a:pt x="145" y="157"/>
                </a:cubicBezTo>
                <a:lnTo>
                  <a:pt x="142" y="163"/>
                </a:lnTo>
                <a:cubicBezTo>
                  <a:pt x="141" y="166"/>
                  <a:pt x="140" y="169"/>
                  <a:pt x="138" y="172"/>
                </a:cubicBezTo>
                <a:lnTo>
                  <a:pt x="136" y="175"/>
                </a:lnTo>
                <a:cubicBezTo>
                  <a:pt x="131" y="182"/>
                  <a:pt x="125" y="187"/>
                  <a:pt x="117" y="191"/>
                </a:cubicBezTo>
                <a:lnTo>
                  <a:pt x="116" y="191"/>
                </a:lnTo>
                <a:cubicBezTo>
                  <a:pt x="103" y="198"/>
                  <a:pt x="88" y="198"/>
                  <a:pt x="75" y="192"/>
                </a:cubicBezTo>
                <a:cubicBezTo>
                  <a:pt x="62" y="186"/>
                  <a:pt x="52" y="174"/>
                  <a:pt x="48" y="160"/>
                </a:cubicBezTo>
                <a:lnTo>
                  <a:pt x="48" y="158"/>
                </a:lnTo>
                <a:cubicBezTo>
                  <a:pt x="47" y="154"/>
                  <a:pt x="46" y="150"/>
                  <a:pt x="46" y="146"/>
                </a:cubicBezTo>
                <a:lnTo>
                  <a:pt x="46" y="142"/>
                </a:lnTo>
                <a:lnTo>
                  <a:pt x="46" y="137"/>
                </a:lnTo>
                <a:lnTo>
                  <a:pt x="46" y="134"/>
                </a:lnTo>
                <a:lnTo>
                  <a:pt x="94" y="182"/>
                </a:lnTo>
                <a:lnTo>
                  <a:pt x="93" y="182"/>
                </a:lnTo>
                <a:lnTo>
                  <a:pt x="91" y="182"/>
                </a:lnTo>
                <a:lnTo>
                  <a:pt x="139" y="139"/>
                </a:lnTo>
                <a:lnTo>
                  <a:pt x="139" y="139"/>
                </a:lnTo>
                <a:lnTo>
                  <a:pt x="139" y="144"/>
                </a:lnTo>
                <a:lnTo>
                  <a:pt x="91" y="96"/>
                </a:lnTo>
                <a:lnTo>
                  <a:pt x="91" y="96"/>
                </a:lnTo>
                <a:lnTo>
                  <a:pt x="43" y="144"/>
                </a:lnTo>
                <a:lnTo>
                  <a:pt x="43" y="141"/>
                </a:lnTo>
                <a:lnTo>
                  <a:pt x="45" y="153"/>
                </a:lnTo>
                <a:lnTo>
                  <a:pt x="44" y="151"/>
                </a:lnTo>
                <a:lnTo>
                  <a:pt x="139" y="139"/>
                </a:lnTo>
                <a:lnTo>
                  <a:pt x="139" y="141"/>
                </a:lnTo>
                <a:lnTo>
                  <a:pt x="139" y="144"/>
                </a:lnTo>
                <a:lnTo>
                  <a:pt x="43" y="144"/>
                </a:lnTo>
                <a:lnTo>
                  <a:pt x="43" y="139"/>
                </a:lnTo>
                <a:lnTo>
                  <a:pt x="43" y="136"/>
                </a:lnTo>
                <a:lnTo>
                  <a:pt x="43" y="134"/>
                </a:lnTo>
                <a:lnTo>
                  <a:pt x="137" y="150"/>
                </a:lnTo>
                <a:lnTo>
                  <a:pt x="136" y="151"/>
                </a:lnTo>
                <a:lnTo>
                  <a:pt x="138" y="136"/>
                </a:lnTo>
                <a:lnTo>
                  <a:pt x="138" y="144"/>
                </a:lnTo>
                <a:lnTo>
                  <a:pt x="138" y="149"/>
                </a:lnTo>
                <a:cubicBezTo>
                  <a:pt x="135" y="174"/>
                  <a:pt x="113" y="193"/>
                  <a:pt x="88" y="192"/>
                </a:cubicBezTo>
                <a:cubicBezTo>
                  <a:pt x="62" y="191"/>
                  <a:pt x="42" y="170"/>
                  <a:pt x="42" y="144"/>
                </a:cubicBezTo>
                <a:lnTo>
                  <a:pt x="42" y="142"/>
                </a:lnTo>
                <a:lnTo>
                  <a:pt x="42" y="139"/>
                </a:lnTo>
                <a:lnTo>
                  <a:pt x="42" y="135"/>
                </a:lnTo>
                <a:lnTo>
                  <a:pt x="47" y="157"/>
                </a:lnTo>
                <a:lnTo>
                  <a:pt x="47" y="156"/>
                </a:lnTo>
                <a:lnTo>
                  <a:pt x="137" y="142"/>
                </a:lnTo>
                <a:lnTo>
                  <a:pt x="136" y="145"/>
                </a:lnTo>
                <a:lnTo>
                  <a:pt x="137" y="137"/>
                </a:lnTo>
                <a:lnTo>
                  <a:pt x="137" y="147"/>
                </a:lnTo>
                <a:lnTo>
                  <a:pt x="136" y="146"/>
                </a:lnTo>
                <a:lnTo>
                  <a:pt x="136" y="148"/>
                </a:lnTo>
                <a:cubicBezTo>
                  <a:pt x="136" y="171"/>
                  <a:pt x="121" y="190"/>
                  <a:pt x="99" y="195"/>
                </a:cubicBezTo>
                <a:cubicBezTo>
                  <a:pt x="78" y="200"/>
                  <a:pt x="55" y="190"/>
                  <a:pt x="46" y="170"/>
                </a:cubicBezTo>
                <a:lnTo>
                  <a:pt x="45" y="169"/>
                </a:lnTo>
                <a:cubicBezTo>
                  <a:pt x="43" y="164"/>
                  <a:pt x="41" y="159"/>
                  <a:pt x="40" y="154"/>
                </a:cubicBezTo>
                <a:lnTo>
                  <a:pt x="40" y="151"/>
                </a:lnTo>
                <a:lnTo>
                  <a:pt x="39" y="147"/>
                </a:lnTo>
                <a:cubicBezTo>
                  <a:pt x="39" y="145"/>
                  <a:pt x="39" y="143"/>
                  <a:pt x="39" y="140"/>
                </a:cubicBezTo>
                <a:lnTo>
                  <a:pt x="39" y="139"/>
                </a:lnTo>
                <a:lnTo>
                  <a:pt x="135" y="139"/>
                </a:lnTo>
                <a:lnTo>
                  <a:pt x="135" y="140"/>
                </a:lnTo>
                <a:lnTo>
                  <a:pt x="135" y="144"/>
                </a:lnTo>
                <a:cubicBezTo>
                  <a:pt x="135" y="147"/>
                  <a:pt x="135" y="149"/>
                  <a:pt x="134" y="152"/>
                </a:cubicBezTo>
                <a:lnTo>
                  <a:pt x="134" y="155"/>
                </a:lnTo>
                <a:lnTo>
                  <a:pt x="134" y="147"/>
                </a:lnTo>
                <a:lnTo>
                  <a:pt x="134" y="148"/>
                </a:lnTo>
                <a:cubicBezTo>
                  <a:pt x="134" y="173"/>
                  <a:pt x="116" y="193"/>
                  <a:pt x="92" y="196"/>
                </a:cubicBezTo>
                <a:cubicBezTo>
                  <a:pt x="68" y="199"/>
                  <a:pt x="46" y="184"/>
                  <a:pt x="40" y="160"/>
                </a:cubicBezTo>
                <a:lnTo>
                  <a:pt x="39" y="157"/>
                </a:lnTo>
                <a:lnTo>
                  <a:pt x="38" y="152"/>
                </a:lnTo>
                <a:lnTo>
                  <a:pt x="84" y="187"/>
                </a:lnTo>
                <a:lnTo>
                  <a:pt x="83" y="187"/>
                </a:lnTo>
                <a:lnTo>
                  <a:pt x="131" y="143"/>
                </a:lnTo>
                <a:lnTo>
                  <a:pt x="130" y="150"/>
                </a:lnTo>
                <a:lnTo>
                  <a:pt x="130" y="154"/>
                </a:lnTo>
                <a:cubicBezTo>
                  <a:pt x="126" y="180"/>
                  <a:pt x="104" y="198"/>
                  <a:pt x="79" y="196"/>
                </a:cubicBezTo>
                <a:cubicBezTo>
                  <a:pt x="54" y="195"/>
                  <a:pt x="34" y="174"/>
                  <a:pt x="34" y="148"/>
                </a:cubicBezTo>
                <a:lnTo>
                  <a:pt x="34" y="142"/>
                </a:lnTo>
                <a:lnTo>
                  <a:pt x="35" y="142"/>
                </a:lnTo>
                <a:lnTo>
                  <a:pt x="34" y="137"/>
                </a:lnTo>
                <a:lnTo>
                  <a:pt x="34" y="134"/>
                </a:lnTo>
                <a:cubicBezTo>
                  <a:pt x="34" y="132"/>
                  <a:pt x="33" y="129"/>
                  <a:pt x="33" y="127"/>
                </a:cubicBezTo>
                <a:lnTo>
                  <a:pt x="33" y="125"/>
                </a:lnTo>
                <a:lnTo>
                  <a:pt x="124" y="146"/>
                </a:lnTo>
                <a:lnTo>
                  <a:pt x="124" y="147"/>
                </a:lnTo>
                <a:lnTo>
                  <a:pt x="129" y="126"/>
                </a:lnTo>
                <a:lnTo>
                  <a:pt x="129" y="133"/>
                </a:lnTo>
                <a:lnTo>
                  <a:pt x="128" y="139"/>
                </a:lnTo>
                <a:cubicBezTo>
                  <a:pt x="126" y="164"/>
                  <a:pt x="105" y="182"/>
                  <a:pt x="80" y="182"/>
                </a:cubicBezTo>
                <a:lnTo>
                  <a:pt x="79" y="182"/>
                </a:lnTo>
                <a:lnTo>
                  <a:pt x="77" y="182"/>
                </a:lnTo>
                <a:lnTo>
                  <a:pt x="125" y="140"/>
                </a:lnTo>
                <a:lnTo>
                  <a:pt x="125" y="139"/>
                </a:lnTo>
                <a:lnTo>
                  <a:pt x="125" y="139"/>
                </a:lnTo>
                <a:lnTo>
                  <a:pt x="125" y="143"/>
                </a:lnTo>
                <a:lnTo>
                  <a:pt x="29" y="148"/>
                </a:lnTo>
                <a:lnTo>
                  <a:pt x="29" y="147"/>
                </a:lnTo>
                <a:lnTo>
                  <a:pt x="30" y="155"/>
                </a:lnTo>
                <a:lnTo>
                  <a:pt x="30" y="152"/>
                </a:lnTo>
                <a:cubicBezTo>
                  <a:pt x="29" y="146"/>
                  <a:pt x="29" y="140"/>
                  <a:pt x="30" y="135"/>
                </a:cubicBezTo>
                <a:lnTo>
                  <a:pt x="31" y="130"/>
                </a:lnTo>
                <a:lnTo>
                  <a:pt x="78" y="187"/>
                </a:lnTo>
                <a:lnTo>
                  <a:pt x="76" y="187"/>
                </a:lnTo>
                <a:lnTo>
                  <a:pt x="124" y="139"/>
                </a:lnTo>
                <a:lnTo>
                  <a:pt x="124" y="144"/>
                </a:lnTo>
                <a:lnTo>
                  <a:pt x="124" y="148"/>
                </a:lnTo>
                <a:lnTo>
                  <a:pt x="28" y="148"/>
                </a:lnTo>
                <a:lnTo>
                  <a:pt x="28" y="146"/>
                </a:lnTo>
                <a:lnTo>
                  <a:pt x="28" y="144"/>
                </a:lnTo>
                <a:lnTo>
                  <a:pt x="124" y="144"/>
                </a:lnTo>
                <a:lnTo>
                  <a:pt x="124" y="146"/>
                </a:lnTo>
                <a:lnTo>
                  <a:pt x="124" y="148"/>
                </a:lnTo>
                <a:lnTo>
                  <a:pt x="76" y="100"/>
                </a:lnTo>
                <a:lnTo>
                  <a:pt x="77" y="100"/>
                </a:lnTo>
                <a:lnTo>
                  <a:pt x="77" y="196"/>
                </a:lnTo>
                <a:lnTo>
                  <a:pt x="76" y="196"/>
                </a:lnTo>
                <a:cubicBezTo>
                  <a:pt x="56" y="196"/>
                  <a:pt x="37" y="183"/>
                  <a:pt x="31" y="164"/>
                </a:cubicBezTo>
                <a:lnTo>
                  <a:pt x="29" y="159"/>
                </a:lnTo>
                <a:cubicBezTo>
                  <a:pt x="28" y="154"/>
                  <a:pt x="27" y="149"/>
                  <a:pt x="27" y="144"/>
                </a:cubicBezTo>
                <a:lnTo>
                  <a:pt x="27" y="140"/>
                </a:lnTo>
                <a:lnTo>
                  <a:pt x="27" y="139"/>
                </a:lnTo>
                <a:lnTo>
                  <a:pt x="122" y="148"/>
                </a:lnTo>
                <a:lnTo>
                  <a:pt x="122" y="151"/>
                </a:lnTo>
                <a:lnTo>
                  <a:pt x="122" y="141"/>
                </a:lnTo>
                <a:lnTo>
                  <a:pt x="122" y="152"/>
                </a:lnTo>
                <a:lnTo>
                  <a:pt x="121" y="160"/>
                </a:lnTo>
                <a:lnTo>
                  <a:pt x="121" y="163"/>
                </a:lnTo>
                <a:cubicBezTo>
                  <a:pt x="117" y="179"/>
                  <a:pt x="107" y="192"/>
                  <a:pt x="92" y="198"/>
                </a:cubicBezTo>
                <a:cubicBezTo>
                  <a:pt x="77" y="204"/>
                  <a:pt x="60" y="202"/>
                  <a:pt x="47" y="193"/>
                </a:cubicBezTo>
                <a:lnTo>
                  <a:pt x="45" y="192"/>
                </a:lnTo>
                <a:cubicBezTo>
                  <a:pt x="37" y="187"/>
                  <a:pt x="31" y="179"/>
                  <a:pt x="27" y="169"/>
                </a:cubicBezTo>
                <a:lnTo>
                  <a:pt x="26" y="165"/>
                </a:lnTo>
                <a:cubicBezTo>
                  <a:pt x="23" y="159"/>
                  <a:pt x="22" y="151"/>
                  <a:pt x="23" y="144"/>
                </a:cubicBezTo>
                <a:lnTo>
                  <a:pt x="23" y="137"/>
                </a:lnTo>
                <a:lnTo>
                  <a:pt x="24" y="133"/>
                </a:lnTo>
                <a:lnTo>
                  <a:pt x="119" y="145"/>
                </a:lnTo>
                <a:lnTo>
                  <a:pt x="118" y="152"/>
                </a:lnTo>
                <a:lnTo>
                  <a:pt x="117" y="157"/>
                </a:lnTo>
                <a:lnTo>
                  <a:pt x="118" y="148"/>
                </a:lnTo>
                <a:lnTo>
                  <a:pt x="118" y="152"/>
                </a:lnTo>
                <a:cubicBezTo>
                  <a:pt x="118" y="157"/>
                  <a:pt x="117" y="162"/>
                  <a:pt x="116" y="167"/>
                </a:cubicBezTo>
                <a:lnTo>
                  <a:pt x="115" y="169"/>
                </a:lnTo>
                <a:cubicBezTo>
                  <a:pt x="108" y="189"/>
                  <a:pt x="89" y="202"/>
                  <a:pt x="68" y="201"/>
                </a:cubicBezTo>
                <a:cubicBezTo>
                  <a:pt x="46" y="201"/>
                  <a:pt x="28" y="186"/>
                  <a:pt x="23" y="165"/>
                </a:cubicBezTo>
                <a:lnTo>
                  <a:pt x="22" y="163"/>
                </a:lnTo>
                <a:cubicBezTo>
                  <a:pt x="21" y="159"/>
                  <a:pt x="21" y="155"/>
                  <a:pt x="21" y="151"/>
                </a:cubicBezTo>
                <a:lnTo>
                  <a:pt x="21" y="148"/>
                </a:lnTo>
                <a:lnTo>
                  <a:pt x="23" y="162"/>
                </a:lnTo>
                <a:lnTo>
                  <a:pt x="22" y="158"/>
                </a:lnTo>
                <a:lnTo>
                  <a:pt x="34" y="179"/>
                </a:lnTo>
                <a:lnTo>
                  <a:pt x="33" y="178"/>
                </a:lnTo>
                <a:lnTo>
                  <a:pt x="115" y="144"/>
                </a:lnTo>
                <a:lnTo>
                  <a:pt x="115" y="147"/>
                </a:lnTo>
                <a:lnTo>
                  <a:pt x="115" y="151"/>
                </a:lnTo>
                <a:lnTo>
                  <a:pt x="115" y="156"/>
                </a:lnTo>
                <a:lnTo>
                  <a:pt x="115" y="158"/>
                </a:lnTo>
                <a:lnTo>
                  <a:pt x="19" y="158"/>
                </a:lnTo>
                <a:lnTo>
                  <a:pt x="19" y="150"/>
                </a:lnTo>
                <a:lnTo>
                  <a:pt x="19" y="152"/>
                </a:lnTo>
                <a:lnTo>
                  <a:pt x="19" y="147"/>
                </a:lnTo>
                <a:lnTo>
                  <a:pt x="19" y="144"/>
                </a:lnTo>
                <a:lnTo>
                  <a:pt x="67" y="192"/>
                </a:lnTo>
                <a:lnTo>
                  <a:pt x="66" y="192"/>
                </a:lnTo>
                <a:lnTo>
                  <a:pt x="110" y="163"/>
                </a:lnTo>
                <a:lnTo>
                  <a:pt x="108" y="168"/>
                </a:lnTo>
                <a:lnTo>
                  <a:pt x="112" y="155"/>
                </a:lnTo>
                <a:lnTo>
                  <a:pt x="111" y="159"/>
                </a:lnTo>
                <a:cubicBezTo>
                  <a:pt x="110" y="166"/>
                  <a:pt x="108" y="173"/>
                  <a:pt x="104" y="179"/>
                </a:cubicBezTo>
                <a:lnTo>
                  <a:pt x="103" y="180"/>
                </a:lnTo>
                <a:cubicBezTo>
                  <a:pt x="92" y="197"/>
                  <a:pt x="71" y="205"/>
                  <a:pt x="51" y="200"/>
                </a:cubicBezTo>
                <a:cubicBezTo>
                  <a:pt x="32" y="195"/>
                  <a:pt x="17" y="178"/>
                  <a:pt x="15" y="158"/>
                </a:cubicBezTo>
                <a:lnTo>
                  <a:pt x="15" y="154"/>
                </a:lnTo>
                <a:lnTo>
                  <a:pt x="14" y="149"/>
                </a:lnTo>
                <a:cubicBezTo>
                  <a:pt x="11" y="124"/>
                  <a:pt x="29" y="101"/>
                  <a:pt x="53" y="97"/>
                </a:cubicBezTo>
                <a:cubicBezTo>
                  <a:pt x="78" y="92"/>
                  <a:pt x="102" y="108"/>
                  <a:pt x="109" y="132"/>
                </a:cubicBezTo>
                <a:lnTo>
                  <a:pt x="110" y="137"/>
                </a:lnTo>
                <a:lnTo>
                  <a:pt x="110" y="139"/>
                </a:lnTo>
                <a:cubicBezTo>
                  <a:pt x="115" y="165"/>
                  <a:pt x="99" y="190"/>
                  <a:pt x="73" y="195"/>
                </a:cubicBezTo>
                <a:cubicBezTo>
                  <a:pt x="48" y="201"/>
                  <a:pt x="23" y="185"/>
                  <a:pt x="16" y="160"/>
                </a:cubicBezTo>
                <a:lnTo>
                  <a:pt x="15" y="156"/>
                </a:lnTo>
                <a:lnTo>
                  <a:pt x="15" y="153"/>
                </a:lnTo>
                <a:lnTo>
                  <a:pt x="108" y="159"/>
                </a:lnTo>
                <a:lnTo>
                  <a:pt x="107" y="161"/>
                </a:lnTo>
                <a:lnTo>
                  <a:pt x="109" y="145"/>
                </a:lnTo>
                <a:lnTo>
                  <a:pt x="109" y="148"/>
                </a:lnTo>
                <a:lnTo>
                  <a:pt x="109" y="151"/>
                </a:lnTo>
                <a:lnTo>
                  <a:pt x="109" y="153"/>
                </a:lnTo>
                <a:lnTo>
                  <a:pt x="16" y="138"/>
                </a:lnTo>
                <a:lnTo>
                  <a:pt x="16" y="137"/>
                </a:lnTo>
                <a:lnTo>
                  <a:pt x="14" y="152"/>
                </a:lnTo>
                <a:lnTo>
                  <a:pt x="14" y="148"/>
                </a:lnTo>
                <a:lnTo>
                  <a:pt x="14" y="143"/>
                </a:lnTo>
                <a:lnTo>
                  <a:pt x="14" y="139"/>
                </a:lnTo>
                <a:lnTo>
                  <a:pt x="108" y="154"/>
                </a:lnTo>
                <a:lnTo>
                  <a:pt x="107" y="156"/>
                </a:lnTo>
                <a:lnTo>
                  <a:pt x="109" y="147"/>
                </a:lnTo>
                <a:lnTo>
                  <a:pt x="108" y="151"/>
                </a:lnTo>
                <a:lnTo>
                  <a:pt x="109" y="140"/>
                </a:lnTo>
                <a:lnTo>
                  <a:pt x="109" y="150"/>
                </a:lnTo>
                <a:lnTo>
                  <a:pt x="109" y="153"/>
                </a:lnTo>
                <a:lnTo>
                  <a:pt x="13" y="153"/>
                </a:lnTo>
                <a:lnTo>
                  <a:pt x="14" y="156"/>
                </a:lnTo>
                <a:lnTo>
                  <a:pt x="13" y="146"/>
                </a:lnTo>
                <a:lnTo>
                  <a:pt x="13" y="141"/>
                </a:lnTo>
                <a:lnTo>
                  <a:pt x="14" y="151"/>
                </a:lnTo>
                <a:lnTo>
                  <a:pt x="13" y="148"/>
                </a:lnTo>
                <a:lnTo>
                  <a:pt x="103" y="160"/>
                </a:lnTo>
                <a:lnTo>
                  <a:pt x="103" y="161"/>
                </a:lnTo>
                <a:lnTo>
                  <a:pt x="108" y="140"/>
                </a:lnTo>
                <a:lnTo>
                  <a:pt x="108" y="143"/>
                </a:lnTo>
                <a:cubicBezTo>
                  <a:pt x="108" y="146"/>
                  <a:pt x="108" y="149"/>
                  <a:pt x="107" y="151"/>
                </a:cubicBezTo>
                <a:lnTo>
                  <a:pt x="107" y="154"/>
                </a:lnTo>
                <a:lnTo>
                  <a:pt x="107" y="146"/>
                </a:lnTo>
                <a:lnTo>
                  <a:pt x="107" y="148"/>
                </a:lnTo>
                <a:cubicBezTo>
                  <a:pt x="107" y="171"/>
                  <a:pt x="92" y="190"/>
                  <a:pt x="70" y="195"/>
                </a:cubicBezTo>
                <a:cubicBezTo>
                  <a:pt x="49" y="200"/>
                  <a:pt x="26" y="190"/>
                  <a:pt x="17" y="170"/>
                </a:cubicBezTo>
                <a:lnTo>
                  <a:pt x="16" y="168"/>
                </a:lnTo>
                <a:cubicBezTo>
                  <a:pt x="14" y="164"/>
                  <a:pt x="12" y="160"/>
                  <a:pt x="11" y="156"/>
                </a:cubicBezTo>
                <a:lnTo>
                  <a:pt x="11" y="153"/>
                </a:lnTo>
                <a:lnTo>
                  <a:pt x="104" y="159"/>
                </a:lnTo>
                <a:lnTo>
                  <a:pt x="103" y="161"/>
                </a:lnTo>
                <a:lnTo>
                  <a:pt x="105" y="145"/>
                </a:lnTo>
                <a:lnTo>
                  <a:pt x="105" y="149"/>
                </a:lnTo>
                <a:cubicBezTo>
                  <a:pt x="105" y="152"/>
                  <a:pt x="105" y="154"/>
                  <a:pt x="105" y="157"/>
                </a:cubicBezTo>
                <a:lnTo>
                  <a:pt x="104" y="160"/>
                </a:lnTo>
                <a:lnTo>
                  <a:pt x="105" y="152"/>
                </a:lnTo>
                <a:lnTo>
                  <a:pt x="105" y="153"/>
                </a:lnTo>
                <a:lnTo>
                  <a:pt x="9" y="153"/>
                </a:lnTo>
                <a:lnTo>
                  <a:pt x="9" y="152"/>
                </a:lnTo>
                <a:cubicBezTo>
                  <a:pt x="9" y="150"/>
                  <a:pt x="9" y="147"/>
                  <a:pt x="9" y="145"/>
                </a:cubicBezTo>
                <a:lnTo>
                  <a:pt x="10" y="142"/>
                </a:lnTo>
                <a:lnTo>
                  <a:pt x="9" y="148"/>
                </a:lnTo>
                <a:lnTo>
                  <a:pt x="9" y="145"/>
                </a:lnTo>
                <a:cubicBezTo>
                  <a:pt x="9" y="138"/>
                  <a:pt x="11" y="130"/>
                  <a:pt x="15" y="124"/>
                </a:cubicBezTo>
                <a:lnTo>
                  <a:pt x="15" y="123"/>
                </a:lnTo>
                <a:cubicBezTo>
                  <a:pt x="24" y="105"/>
                  <a:pt x="43" y="94"/>
                  <a:pt x="63" y="96"/>
                </a:cubicBezTo>
                <a:cubicBezTo>
                  <a:pt x="83" y="98"/>
                  <a:pt x="100" y="113"/>
                  <a:pt x="105" y="132"/>
                </a:cubicBezTo>
                <a:lnTo>
                  <a:pt x="106" y="141"/>
                </a:lnTo>
                <a:lnTo>
                  <a:pt x="107" y="146"/>
                </a:lnTo>
                <a:lnTo>
                  <a:pt x="107" y="146"/>
                </a:lnTo>
                <a:lnTo>
                  <a:pt x="107" y="149"/>
                </a:lnTo>
                <a:lnTo>
                  <a:pt x="12" y="158"/>
                </a:lnTo>
                <a:lnTo>
                  <a:pt x="12" y="157"/>
                </a:lnTo>
                <a:lnTo>
                  <a:pt x="12" y="153"/>
                </a:lnTo>
                <a:lnTo>
                  <a:pt x="13" y="161"/>
                </a:lnTo>
                <a:lnTo>
                  <a:pt x="12" y="155"/>
                </a:lnTo>
                <a:lnTo>
                  <a:pt x="13" y="163"/>
                </a:lnTo>
                <a:lnTo>
                  <a:pt x="12" y="160"/>
                </a:lnTo>
                <a:cubicBezTo>
                  <a:pt x="11" y="155"/>
                  <a:pt x="10" y="150"/>
                  <a:pt x="10" y="144"/>
                </a:cubicBezTo>
                <a:lnTo>
                  <a:pt x="10" y="144"/>
                </a:lnTo>
                <a:lnTo>
                  <a:pt x="106" y="144"/>
                </a:lnTo>
                <a:lnTo>
                  <a:pt x="106" y="146"/>
                </a:lnTo>
                <a:lnTo>
                  <a:pt x="106" y="146"/>
                </a:lnTo>
                <a:lnTo>
                  <a:pt x="106" y="155"/>
                </a:lnTo>
                <a:lnTo>
                  <a:pt x="106" y="158"/>
                </a:lnTo>
                <a:lnTo>
                  <a:pt x="10" y="158"/>
                </a:lnTo>
                <a:lnTo>
                  <a:pt x="10" y="157"/>
                </a:lnTo>
                <a:lnTo>
                  <a:pt x="11" y="165"/>
                </a:lnTo>
                <a:lnTo>
                  <a:pt x="11" y="162"/>
                </a:lnTo>
                <a:cubicBezTo>
                  <a:pt x="10" y="159"/>
                  <a:pt x="10" y="157"/>
                  <a:pt x="10" y="154"/>
                </a:cubicBezTo>
                <a:lnTo>
                  <a:pt x="10" y="150"/>
                </a:lnTo>
                <a:lnTo>
                  <a:pt x="11" y="162"/>
                </a:lnTo>
                <a:lnTo>
                  <a:pt x="11" y="160"/>
                </a:lnTo>
                <a:lnTo>
                  <a:pt x="102" y="166"/>
                </a:lnTo>
                <a:lnTo>
                  <a:pt x="101" y="169"/>
                </a:lnTo>
                <a:lnTo>
                  <a:pt x="104" y="160"/>
                </a:lnTo>
                <a:lnTo>
                  <a:pt x="103" y="163"/>
                </a:lnTo>
                <a:lnTo>
                  <a:pt x="9" y="142"/>
                </a:lnTo>
                <a:lnTo>
                  <a:pt x="9" y="144"/>
                </a:lnTo>
                <a:lnTo>
                  <a:pt x="10" y="141"/>
                </a:lnTo>
                <a:lnTo>
                  <a:pt x="57" y="196"/>
                </a:lnTo>
                <a:lnTo>
                  <a:pt x="56" y="196"/>
                </a:lnTo>
                <a:lnTo>
                  <a:pt x="56" y="196"/>
                </a:lnTo>
                <a:cubicBezTo>
                  <a:pt x="29" y="196"/>
                  <a:pt x="8" y="175"/>
                  <a:pt x="8" y="148"/>
                </a:cubicBezTo>
                <a:lnTo>
                  <a:pt x="8" y="145"/>
                </a:lnTo>
                <a:lnTo>
                  <a:pt x="10" y="161"/>
                </a:lnTo>
                <a:lnTo>
                  <a:pt x="10" y="159"/>
                </a:lnTo>
                <a:lnTo>
                  <a:pt x="102" y="154"/>
                </a:lnTo>
                <a:lnTo>
                  <a:pt x="102" y="158"/>
                </a:lnTo>
                <a:lnTo>
                  <a:pt x="101" y="163"/>
                </a:lnTo>
                <a:cubicBezTo>
                  <a:pt x="96" y="184"/>
                  <a:pt x="78" y="200"/>
                  <a:pt x="56" y="201"/>
                </a:cubicBezTo>
                <a:cubicBezTo>
                  <a:pt x="35" y="203"/>
                  <a:pt x="15" y="189"/>
                  <a:pt x="8" y="169"/>
                </a:cubicBezTo>
                <a:lnTo>
                  <a:pt x="7" y="167"/>
                </a:lnTo>
                <a:cubicBezTo>
                  <a:pt x="7" y="164"/>
                  <a:pt x="6" y="162"/>
                  <a:pt x="5" y="159"/>
                </a:cubicBezTo>
                <a:lnTo>
                  <a:pt x="5" y="155"/>
                </a:lnTo>
                <a:cubicBezTo>
                  <a:pt x="5" y="153"/>
                  <a:pt x="4" y="151"/>
                  <a:pt x="4" y="148"/>
                </a:cubicBezTo>
                <a:lnTo>
                  <a:pt x="4" y="145"/>
                </a:lnTo>
                <a:lnTo>
                  <a:pt x="7" y="161"/>
                </a:lnTo>
                <a:lnTo>
                  <a:pt x="6" y="159"/>
                </a:lnTo>
                <a:lnTo>
                  <a:pt x="100" y="144"/>
                </a:lnTo>
                <a:lnTo>
                  <a:pt x="100" y="146"/>
                </a:lnTo>
                <a:lnTo>
                  <a:pt x="100" y="148"/>
                </a:lnTo>
                <a:cubicBezTo>
                  <a:pt x="100" y="169"/>
                  <a:pt x="87" y="187"/>
                  <a:pt x="67" y="194"/>
                </a:cubicBezTo>
                <a:cubicBezTo>
                  <a:pt x="48" y="201"/>
                  <a:pt x="26" y="194"/>
                  <a:pt x="14" y="177"/>
                </a:cubicBezTo>
                <a:lnTo>
                  <a:pt x="9" y="171"/>
                </a:lnTo>
                <a:lnTo>
                  <a:pt x="8" y="169"/>
                </a:lnTo>
                <a:lnTo>
                  <a:pt x="49" y="192"/>
                </a:lnTo>
                <a:lnTo>
                  <a:pt x="48" y="192"/>
                </a:lnTo>
                <a:cubicBezTo>
                  <a:pt x="21" y="192"/>
                  <a:pt x="0" y="170"/>
                  <a:pt x="0" y="144"/>
                </a:cubicBezTo>
                <a:cubicBezTo>
                  <a:pt x="0" y="117"/>
                  <a:pt x="21" y="96"/>
                  <a:pt x="48" y="9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43"/>
          <p:cNvSpPr>
            <a:spLocks/>
          </p:cNvSpPr>
          <p:nvPr/>
        </p:nvSpPr>
        <p:spPr bwMode="auto">
          <a:xfrm>
            <a:off x="7350125" y="2840038"/>
            <a:ext cx="158750" cy="46038"/>
          </a:xfrm>
          <a:custGeom>
            <a:avLst/>
            <a:gdLst>
              <a:gd name="T0" fmla="*/ 24 w 551"/>
              <a:gd name="T1" fmla="*/ 80 h 161"/>
              <a:gd name="T2" fmla="*/ 122 w 551"/>
              <a:gd name="T3" fmla="*/ 99 h 161"/>
              <a:gd name="T4" fmla="*/ 88 w 551"/>
              <a:gd name="T5" fmla="*/ 43 h 161"/>
              <a:gd name="T6" fmla="*/ 154 w 551"/>
              <a:gd name="T7" fmla="*/ 98 h 161"/>
              <a:gd name="T8" fmla="*/ 87 w 551"/>
              <a:gd name="T9" fmla="*/ 56 h 161"/>
              <a:gd name="T10" fmla="*/ 180 w 551"/>
              <a:gd name="T11" fmla="*/ 75 h 161"/>
              <a:gd name="T12" fmla="*/ 195 w 551"/>
              <a:gd name="T13" fmla="*/ 42 h 161"/>
              <a:gd name="T14" fmla="*/ 121 w 551"/>
              <a:gd name="T15" fmla="*/ 67 h 161"/>
              <a:gd name="T16" fmla="*/ 137 w 551"/>
              <a:gd name="T17" fmla="*/ 55 h 161"/>
              <a:gd name="T18" fmla="*/ 172 w 551"/>
              <a:gd name="T19" fmla="*/ 91 h 161"/>
              <a:gd name="T20" fmla="*/ 265 w 551"/>
              <a:gd name="T21" fmla="*/ 44 h 161"/>
              <a:gd name="T22" fmla="*/ 278 w 551"/>
              <a:gd name="T23" fmla="*/ 67 h 161"/>
              <a:gd name="T24" fmla="*/ 256 w 551"/>
              <a:gd name="T25" fmla="*/ 103 h 161"/>
              <a:gd name="T26" fmla="*/ 211 w 551"/>
              <a:gd name="T27" fmla="*/ 65 h 161"/>
              <a:gd name="T28" fmla="*/ 222 w 551"/>
              <a:gd name="T29" fmla="*/ 74 h 161"/>
              <a:gd name="T30" fmla="*/ 332 w 551"/>
              <a:gd name="T31" fmla="*/ 72 h 161"/>
              <a:gd name="T32" fmla="*/ 319 w 551"/>
              <a:gd name="T33" fmla="*/ 28 h 161"/>
              <a:gd name="T34" fmla="*/ 268 w 551"/>
              <a:gd name="T35" fmla="*/ 75 h 161"/>
              <a:gd name="T36" fmla="*/ 344 w 551"/>
              <a:gd name="T37" fmla="*/ 25 h 161"/>
              <a:gd name="T38" fmla="*/ 297 w 551"/>
              <a:gd name="T39" fmla="*/ 67 h 161"/>
              <a:gd name="T40" fmla="*/ 411 w 551"/>
              <a:gd name="T41" fmla="*/ 74 h 161"/>
              <a:gd name="T42" fmla="*/ 329 w 551"/>
              <a:gd name="T43" fmla="*/ 76 h 161"/>
              <a:gd name="T44" fmla="*/ 377 w 551"/>
              <a:gd name="T45" fmla="*/ 19 h 161"/>
              <a:gd name="T46" fmla="*/ 352 w 551"/>
              <a:gd name="T47" fmla="*/ 67 h 161"/>
              <a:gd name="T48" fmla="*/ 456 w 551"/>
              <a:gd name="T49" fmla="*/ 65 h 161"/>
              <a:gd name="T50" fmla="*/ 372 w 551"/>
              <a:gd name="T51" fmla="*/ 77 h 161"/>
              <a:gd name="T52" fmla="*/ 389 w 551"/>
              <a:gd name="T53" fmla="*/ 98 h 161"/>
              <a:gd name="T54" fmla="*/ 499 w 551"/>
              <a:gd name="T55" fmla="*/ 78 h 161"/>
              <a:gd name="T56" fmla="*/ 413 w 551"/>
              <a:gd name="T57" fmla="*/ 60 h 161"/>
              <a:gd name="T58" fmla="*/ 438 w 551"/>
              <a:gd name="T59" fmla="*/ 39 h 161"/>
              <a:gd name="T60" fmla="*/ 484 w 551"/>
              <a:gd name="T61" fmla="*/ 19 h 161"/>
              <a:gd name="T62" fmla="*/ 498 w 551"/>
              <a:gd name="T63" fmla="*/ 9 h 161"/>
              <a:gd name="T64" fmla="*/ 533 w 551"/>
              <a:gd name="T65" fmla="*/ 87 h 161"/>
              <a:gd name="T66" fmla="*/ 431 w 551"/>
              <a:gd name="T67" fmla="*/ 82 h 161"/>
              <a:gd name="T68" fmla="*/ 462 w 551"/>
              <a:gd name="T69" fmla="*/ 120 h 161"/>
              <a:gd name="T70" fmla="*/ 409 w 551"/>
              <a:gd name="T71" fmla="*/ 106 h 161"/>
              <a:gd name="T72" fmla="*/ 474 w 551"/>
              <a:gd name="T73" fmla="*/ 116 h 161"/>
              <a:gd name="T74" fmla="*/ 383 w 551"/>
              <a:gd name="T75" fmla="*/ 114 h 161"/>
              <a:gd name="T76" fmla="*/ 409 w 551"/>
              <a:gd name="T77" fmla="*/ 120 h 161"/>
              <a:gd name="T78" fmla="*/ 448 w 551"/>
              <a:gd name="T79" fmla="*/ 81 h 161"/>
              <a:gd name="T80" fmla="*/ 372 w 551"/>
              <a:gd name="T81" fmla="*/ 124 h 161"/>
              <a:gd name="T82" fmla="*/ 329 w 551"/>
              <a:gd name="T83" fmla="*/ 86 h 161"/>
              <a:gd name="T84" fmla="*/ 415 w 551"/>
              <a:gd name="T85" fmla="*/ 67 h 161"/>
              <a:gd name="T86" fmla="*/ 309 w 551"/>
              <a:gd name="T87" fmla="*/ 39 h 161"/>
              <a:gd name="T88" fmla="*/ 309 w 551"/>
              <a:gd name="T89" fmla="*/ 118 h 161"/>
              <a:gd name="T90" fmla="*/ 311 w 551"/>
              <a:gd name="T91" fmla="*/ 115 h 161"/>
              <a:gd name="T92" fmla="*/ 305 w 551"/>
              <a:gd name="T93" fmla="*/ 128 h 161"/>
              <a:gd name="T94" fmla="*/ 308 w 551"/>
              <a:gd name="T95" fmla="*/ 120 h 161"/>
              <a:gd name="T96" fmla="*/ 219 w 551"/>
              <a:gd name="T97" fmla="*/ 71 h 161"/>
              <a:gd name="T98" fmla="*/ 204 w 551"/>
              <a:gd name="T99" fmla="*/ 59 h 161"/>
              <a:gd name="T100" fmla="*/ 194 w 551"/>
              <a:gd name="T101" fmla="*/ 62 h 161"/>
              <a:gd name="T102" fmla="*/ 221 w 551"/>
              <a:gd name="T103" fmla="*/ 110 h 161"/>
              <a:gd name="T104" fmla="*/ 168 w 551"/>
              <a:gd name="T105" fmla="*/ 82 h 161"/>
              <a:gd name="T106" fmla="*/ 157 w 551"/>
              <a:gd name="T107" fmla="*/ 72 h 161"/>
              <a:gd name="T108" fmla="*/ 132 w 551"/>
              <a:gd name="T109" fmla="*/ 64 h 161"/>
              <a:gd name="T110" fmla="*/ 168 w 551"/>
              <a:gd name="T111" fmla="*/ 115 h 161"/>
              <a:gd name="T112" fmla="*/ 205 w 551"/>
              <a:gd name="T113" fmla="*/ 61 h 161"/>
              <a:gd name="T114" fmla="*/ 182 w 551"/>
              <a:gd name="T115" fmla="*/ 84 h 161"/>
              <a:gd name="T116" fmla="*/ 71 w 551"/>
              <a:gd name="T117" fmla="*/ 91 h 161"/>
              <a:gd name="T118" fmla="*/ 102 w 551"/>
              <a:gd name="T119" fmla="*/ 129 h 161"/>
              <a:gd name="T120" fmla="*/ 135 w 551"/>
              <a:gd name="T121" fmla="*/ 103 h 161"/>
              <a:gd name="T122" fmla="*/ 104 w 551"/>
              <a:gd name="T123" fmla="*/ 124 h 161"/>
              <a:gd name="T124" fmla="*/ 104 w 551"/>
              <a:gd name="T125" fmla="*/ 10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161">
                <a:moveTo>
                  <a:pt x="3" y="100"/>
                </a:moveTo>
                <a:lnTo>
                  <a:pt x="3" y="95"/>
                </a:lnTo>
                <a:lnTo>
                  <a:pt x="3" y="97"/>
                </a:lnTo>
                <a:cubicBezTo>
                  <a:pt x="0" y="74"/>
                  <a:pt x="14" y="52"/>
                  <a:pt x="37" y="45"/>
                </a:cubicBezTo>
                <a:cubicBezTo>
                  <a:pt x="59" y="38"/>
                  <a:pt x="83" y="49"/>
                  <a:pt x="93" y="70"/>
                </a:cubicBezTo>
                <a:lnTo>
                  <a:pt x="94" y="71"/>
                </a:lnTo>
                <a:cubicBezTo>
                  <a:pt x="97" y="77"/>
                  <a:pt x="99" y="85"/>
                  <a:pt x="99" y="92"/>
                </a:cubicBezTo>
                <a:lnTo>
                  <a:pt x="99" y="95"/>
                </a:lnTo>
                <a:lnTo>
                  <a:pt x="99" y="96"/>
                </a:lnTo>
                <a:lnTo>
                  <a:pt x="99" y="105"/>
                </a:lnTo>
                <a:cubicBezTo>
                  <a:pt x="99" y="131"/>
                  <a:pt x="78" y="153"/>
                  <a:pt x="51" y="153"/>
                </a:cubicBezTo>
                <a:lnTo>
                  <a:pt x="51" y="153"/>
                </a:lnTo>
                <a:cubicBezTo>
                  <a:pt x="24" y="153"/>
                  <a:pt x="3" y="131"/>
                  <a:pt x="3" y="105"/>
                </a:cubicBezTo>
                <a:lnTo>
                  <a:pt x="3" y="100"/>
                </a:lnTo>
                <a:lnTo>
                  <a:pt x="3" y="95"/>
                </a:lnTo>
                <a:cubicBezTo>
                  <a:pt x="3" y="69"/>
                  <a:pt x="24" y="47"/>
                  <a:pt x="51" y="47"/>
                </a:cubicBezTo>
                <a:lnTo>
                  <a:pt x="52" y="47"/>
                </a:lnTo>
                <a:cubicBezTo>
                  <a:pt x="77" y="47"/>
                  <a:pt x="97" y="66"/>
                  <a:pt x="100" y="91"/>
                </a:cubicBezTo>
                <a:lnTo>
                  <a:pt x="100" y="96"/>
                </a:lnTo>
                <a:lnTo>
                  <a:pt x="52" y="52"/>
                </a:lnTo>
                <a:lnTo>
                  <a:pt x="54" y="52"/>
                </a:lnTo>
                <a:lnTo>
                  <a:pt x="6" y="96"/>
                </a:lnTo>
                <a:lnTo>
                  <a:pt x="7" y="91"/>
                </a:lnTo>
                <a:lnTo>
                  <a:pt x="7" y="85"/>
                </a:lnTo>
                <a:cubicBezTo>
                  <a:pt x="10" y="62"/>
                  <a:pt x="29" y="44"/>
                  <a:pt x="52" y="43"/>
                </a:cubicBezTo>
                <a:cubicBezTo>
                  <a:pt x="75" y="42"/>
                  <a:pt x="96" y="57"/>
                  <a:pt x="102" y="79"/>
                </a:cubicBezTo>
                <a:lnTo>
                  <a:pt x="103" y="83"/>
                </a:lnTo>
                <a:cubicBezTo>
                  <a:pt x="103" y="86"/>
                  <a:pt x="104" y="88"/>
                  <a:pt x="104" y="91"/>
                </a:cubicBezTo>
                <a:lnTo>
                  <a:pt x="104" y="96"/>
                </a:lnTo>
                <a:cubicBezTo>
                  <a:pt x="105" y="110"/>
                  <a:pt x="101" y="123"/>
                  <a:pt x="92" y="133"/>
                </a:cubicBezTo>
                <a:cubicBezTo>
                  <a:pt x="83" y="143"/>
                  <a:pt x="70" y="148"/>
                  <a:pt x="56" y="148"/>
                </a:cubicBezTo>
                <a:lnTo>
                  <a:pt x="56" y="148"/>
                </a:lnTo>
                <a:cubicBezTo>
                  <a:pt x="29" y="148"/>
                  <a:pt x="8" y="127"/>
                  <a:pt x="8" y="100"/>
                </a:cubicBezTo>
                <a:lnTo>
                  <a:pt x="8" y="95"/>
                </a:lnTo>
                <a:lnTo>
                  <a:pt x="8" y="91"/>
                </a:lnTo>
                <a:cubicBezTo>
                  <a:pt x="8" y="64"/>
                  <a:pt x="29" y="43"/>
                  <a:pt x="56" y="43"/>
                </a:cubicBezTo>
                <a:cubicBezTo>
                  <a:pt x="82" y="43"/>
                  <a:pt x="104" y="64"/>
                  <a:pt x="104" y="91"/>
                </a:cubicBezTo>
                <a:lnTo>
                  <a:pt x="104" y="92"/>
                </a:lnTo>
                <a:lnTo>
                  <a:pt x="104" y="96"/>
                </a:lnTo>
                <a:lnTo>
                  <a:pt x="104" y="99"/>
                </a:lnTo>
                <a:lnTo>
                  <a:pt x="102" y="84"/>
                </a:lnTo>
                <a:lnTo>
                  <a:pt x="102" y="85"/>
                </a:lnTo>
                <a:lnTo>
                  <a:pt x="11" y="85"/>
                </a:lnTo>
                <a:lnTo>
                  <a:pt x="11" y="84"/>
                </a:lnTo>
                <a:lnTo>
                  <a:pt x="10" y="91"/>
                </a:lnTo>
                <a:lnTo>
                  <a:pt x="10" y="88"/>
                </a:lnTo>
                <a:lnTo>
                  <a:pt x="9" y="96"/>
                </a:lnTo>
                <a:lnTo>
                  <a:pt x="9" y="92"/>
                </a:lnTo>
                <a:cubicBezTo>
                  <a:pt x="9" y="87"/>
                  <a:pt x="10" y="82"/>
                  <a:pt x="12" y="77"/>
                </a:cubicBezTo>
                <a:lnTo>
                  <a:pt x="12" y="76"/>
                </a:lnTo>
                <a:cubicBezTo>
                  <a:pt x="20" y="53"/>
                  <a:pt x="42" y="40"/>
                  <a:pt x="66" y="44"/>
                </a:cubicBezTo>
                <a:cubicBezTo>
                  <a:pt x="89" y="47"/>
                  <a:pt x="106" y="67"/>
                  <a:pt x="106" y="91"/>
                </a:cubicBezTo>
                <a:lnTo>
                  <a:pt x="106" y="92"/>
                </a:lnTo>
                <a:lnTo>
                  <a:pt x="106" y="95"/>
                </a:lnTo>
                <a:lnTo>
                  <a:pt x="106" y="96"/>
                </a:lnTo>
                <a:lnTo>
                  <a:pt x="106" y="103"/>
                </a:lnTo>
                <a:lnTo>
                  <a:pt x="106" y="105"/>
                </a:lnTo>
                <a:cubicBezTo>
                  <a:pt x="106" y="131"/>
                  <a:pt x="85" y="153"/>
                  <a:pt x="58" y="153"/>
                </a:cubicBezTo>
                <a:cubicBezTo>
                  <a:pt x="32" y="153"/>
                  <a:pt x="10" y="131"/>
                  <a:pt x="10" y="105"/>
                </a:cubicBezTo>
                <a:lnTo>
                  <a:pt x="10" y="102"/>
                </a:lnTo>
                <a:lnTo>
                  <a:pt x="10" y="100"/>
                </a:lnTo>
                <a:cubicBezTo>
                  <a:pt x="10" y="76"/>
                  <a:pt x="29" y="56"/>
                  <a:pt x="53" y="53"/>
                </a:cubicBezTo>
                <a:cubicBezTo>
                  <a:pt x="77" y="50"/>
                  <a:pt x="99" y="65"/>
                  <a:pt x="105" y="89"/>
                </a:cubicBezTo>
                <a:lnTo>
                  <a:pt x="106" y="91"/>
                </a:lnTo>
                <a:lnTo>
                  <a:pt x="107" y="98"/>
                </a:lnTo>
                <a:lnTo>
                  <a:pt x="107" y="96"/>
                </a:lnTo>
                <a:lnTo>
                  <a:pt x="94" y="75"/>
                </a:lnTo>
                <a:lnTo>
                  <a:pt x="95" y="76"/>
                </a:lnTo>
                <a:lnTo>
                  <a:pt x="24" y="80"/>
                </a:lnTo>
                <a:lnTo>
                  <a:pt x="26" y="77"/>
                </a:lnTo>
                <a:lnTo>
                  <a:pt x="22" y="84"/>
                </a:lnTo>
                <a:lnTo>
                  <a:pt x="24" y="80"/>
                </a:lnTo>
                <a:lnTo>
                  <a:pt x="27" y="75"/>
                </a:lnTo>
                <a:lnTo>
                  <a:pt x="27" y="74"/>
                </a:lnTo>
                <a:cubicBezTo>
                  <a:pt x="35" y="59"/>
                  <a:pt x="50" y="49"/>
                  <a:pt x="67" y="48"/>
                </a:cubicBezTo>
                <a:cubicBezTo>
                  <a:pt x="84" y="46"/>
                  <a:pt x="100" y="55"/>
                  <a:pt x="110" y="69"/>
                </a:cubicBezTo>
                <a:lnTo>
                  <a:pt x="111" y="70"/>
                </a:lnTo>
                <a:cubicBezTo>
                  <a:pt x="116" y="78"/>
                  <a:pt x="119" y="87"/>
                  <a:pt x="119" y="97"/>
                </a:cubicBezTo>
                <a:lnTo>
                  <a:pt x="119" y="100"/>
                </a:lnTo>
                <a:lnTo>
                  <a:pt x="71" y="52"/>
                </a:lnTo>
                <a:lnTo>
                  <a:pt x="71" y="52"/>
                </a:lnTo>
                <a:lnTo>
                  <a:pt x="72" y="52"/>
                </a:lnTo>
                <a:cubicBezTo>
                  <a:pt x="99" y="52"/>
                  <a:pt x="120" y="74"/>
                  <a:pt x="120" y="100"/>
                </a:cubicBezTo>
                <a:lnTo>
                  <a:pt x="120" y="106"/>
                </a:lnTo>
                <a:lnTo>
                  <a:pt x="120" y="116"/>
                </a:lnTo>
                <a:cubicBezTo>
                  <a:pt x="116" y="142"/>
                  <a:pt x="92" y="161"/>
                  <a:pt x="66" y="158"/>
                </a:cubicBezTo>
                <a:cubicBezTo>
                  <a:pt x="40" y="154"/>
                  <a:pt x="21" y="130"/>
                  <a:pt x="24" y="104"/>
                </a:cubicBezTo>
                <a:lnTo>
                  <a:pt x="25" y="100"/>
                </a:lnTo>
                <a:lnTo>
                  <a:pt x="25" y="96"/>
                </a:lnTo>
                <a:cubicBezTo>
                  <a:pt x="25" y="93"/>
                  <a:pt x="26" y="90"/>
                  <a:pt x="27" y="87"/>
                </a:cubicBezTo>
                <a:lnTo>
                  <a:pt x="28" y="84"/>
                </a:lnTo>
                <a:lnTo>
                  <a:pt x="29" y="80"/>
                </a:lnTo>
                <a:cubicBezTo>
                  <a:pt x="36" y="58"/>
                  <a:pt x="59" y="44"/>
                  <a:pt x="82" y="48"/>
                </a:cubicBezTo>
                <a:cubicBezTo>
                  <a:pt x="105" y="52"/>
                  <a:pt x="122" y="72"/>
                  <a:pt x="122" y="95"/>
                </a:cubicBezTo>
                <a:lnTo>
                  <a:pt x="122" y="97"/>
                </a:lnTo>
                <a:lnTo>
                  <a:pt x="122" y="100"/>
                </a:lnTo>
                <a:lnTo>
                  <a:pt x="74" y="52"/>
                </a:lnTo>
                <a:lnTo>
                  <a:pt x="75" y="52"/>
                </a:lnTo>
                <a:lnTo>
                  <a:pt x="27" y="100"/>
                </a:lnTo>
                <a:lnTo>
                  <a:pt x="27" y="97"/>
                </a:lnTo>
                <a:lnTo>
                  <a:pt x="28" y="109"/>
                </a:lnTo>
                <a:lnTo>
                  <a:pt x="28" y="107"/>
                </a:lnTo>
                <a:cubicBezTo>
                  <a:pt x="22" y="83"/>
                  <a:pt x="36" y="58"/>
                  <a:pt x="60" y="50"/>
                </a:cubicBezTo>
                <a:cubicBezTo>
                  <a:pt x="84" y="42"/>
                  <a:pt x="110" y="54"/>
                  <a:pt x="119" y="78"/>
                </a:cubicBezTo>
                <a:lnTo>
                  <a:pt x="120" y="80"/>
                </a:lnTo>
                <a:lnTo>
                  <a:pt x="121" y="83"/>
                </a:lnTo>
                <a:lnTo>
                  <a:pt x="29" y="110"/>
                </a:lnTo>
                <a:lnTo>
                  <a:pt x="29" y="107"/>
                </a:lnTo>
                <a:lnTo>
                  <a:pt x="31" y="116"/>
                </a:lnTo>
                <a:lnTo>
                  <a:pt x="30" y="113"/>
                </a:lnTo>
                <a:lnTo>
                  <a:pt x="122" y="84"/>
                </a:lnTo>
                <a:lnTo>
                  <a:pt x="122" y="86"/>
                </a:lnTo>
                <a:lnTo>
                  <a:pt x="123" y="93"/>
                </a:lnTo>
                <a:cubicBezTo>
                  <a:pt x="126" y="106"/>
                  <a:pt x="122" y="121"/>
                  <a:pt x="113" y="131"/>
                </a:cubicBezTo>
                <a:cubicBezTo>
                  <a:pt x="103" y="142"/>
                  <a:pt x="90" y="148"/>
                  <a:pt x="76" y="148"/>
                </a:cubicBezTo>
                <a:lnTo>
                  <a:pt x="75" y="148"/>
                </a:lnTo>
                <a:cubicBezTo>
                  <a:pt x="61" y="148"/>
                  <a:pt x="48" y="143"/>
                  <a:pt x="39" y="133"/>
                </a:cubicBezTo>
                <a:cubicBezTo>
                  <a:pt x="30" y="123"/>
                  <a:pt x="26" y="109"/>
                  <a:pt x="27" y="96"/>
                </a:cubicBezTo>
                <a:lnTo>
                  <a:pt x="28" y="91"/>
                </a:lnTo>
                <a:cubicBezTo>
                  <a:pt x="30" y="66"/>
                  <a:pt x="51" y="47"/>
                  <a:pt x="75" y="47"/>
                </a:cubicBezTo>
                <a:lnTo>
                  <a:pt x="76" y="47"/>
                </a:lnTo>
                <a:lnTo>
                  <a:pt x="53" y="137"/>
                </a:lnTo>
                <a:lnTo>
                  <a:pt x="49" y="135"/>
                </a:lnTo>
                <a:cubicBezTo>
                  <a:pt x="47" y="134"/>
                  <a:pt x="44" y="132"/>
                  <a:pt x="42" y="130"/>
                </a:cubicBezTo>
                <a:lnTo>
                  <a:pt x="39" y="128"/>
                </a:lnTo>
                <a:cubicBezTo>
                  <a:pt x="29" y="119"/>
                  <a:pt x="23" y="107"/>
                  <a:pt x="22" y="93"/>
                </a:cubicBezTo>
                <a:cubicBezTo>
                  <a:pt x="21" y="80"/>
                  <a:pt x="26" y="67"/>
                  <a:pt x="36" y="57"/>
                </a:cubicBezTo>
                <a:lnTo>
                  <a:pt x="37" y="57"/>
                </a:lnTo>
                <a:cubicBezTo>
                  <a:pt x="51" y="42"/>
                  <a:pt x="73" y="38"/>
                  <a:pt x="92" y="48"/>
                </a:cubicBezTo>
                <a:lnTo>
                  <a:pt x="93" y="48"/>
                </a:lnTo>
                <a:cubicBezTo>
                  <a:pt x="106" y="55"/>
                  <a:pt x="116" y="68"/>
                  <a:pt x="119" y="82"/>
                </a:cubicBezTo>
                <a:lnTo>
                  <a:pt x="120" y="88"/>
                </a:lnTo>
                <a:lnTo>
                  <a:pt x="120" y="89"/>
                </a:lnTo>
                <a:lnTo>
                  <a:pt x="28" y="85"/>
                </a:lnTo>
                <a:lnTo>
                  <a:pt x="28" y="84"/>
                </a:lnTo>
                <a:lnTo>
                  <a:pt x="27" y="91"/>
                </a:lnTo>
                <a:lnTo>
                  <a:pt x="27" y="88"/>
                </a:lnTo>
                <a:lnTo>
                  <a:pt x="27" y="86"/>
                </a:lnTo>
                <a:lnTo>
                  <a:pt x="27" y="92"/>
                </a:lnTo>
                <a:lnTo>
                  <a:pt x="27" y="91"/>
                </a:lnTo>
                <a:cubicBezTo>
                  <a:pt x="27" y="64"/>
                  <a:pt x="48" y="43"/>
                  <a:pt x="75" y="43"/>
                </a:cubicBezTo>
                <a:cubicBezTo>
                  <a:pt x="101" y="43"/>
                  <a:pt x="123" y="64"/>
                  <a:pt x="123" y="91"/>
                </a:cubicBezTo>
                <a:lnTo>
                  <a:pt x="123" y="92"/>
                </a:lnTo>
                <a:cubicBezTo>
                  <a:pt x="123" y="94"/>
                  <a:pt x="123" y="97"/>
                  <a:pt x="122" y="99"/>
                </a:cubicBezTo>
                <a:lnTo>
                  <a:pt x="122" y="102"/>
                </a:lnTo>
                <a:lnTo>
                  <a:pt x="122" y="91"/>
                </a:lnTo>
                <a:lnTo>
                  <a:pt x="123" y="97"/>
                </a:lnTo>
                <a:lnTo>
                  <a:pt x="123" y="104"/>
                </a:lnTo>
                <a:lnTo>
                  <a:pt x="123" y="105"/>
                </a:lnTo>
                <a:cubicBezTo>
                  <a:pt x="123" y="131"/>
                  <a:pt x="101" y="153"/>
                  <a:pt x="75" y="153"/>
                </a:cubicBezTo>
                <a:cubicBezTo>
                  <a:pt x="48" y="153"/>
                  <a:pt x="27" y="131"/>
                  <a:pt x="27" y="105"/>
                </a:cubicBezTo>
                <a:lnTo>
                  <a:pt x="27" y="103"/>
                </a:lnTo>
                <a:lnTo>
                  <a:pt x="27" y="98"/>
                </a:lnTo>
                <a:lnTo>
                  <a:pt x="27" y="94"/>
                </a:lnTo>
                <a:cubicBezTo>
                  <a:pt x="27" y="91"/>
                  <a:pt x="27" y="89"/>
                  <a:pt x="28" y="86"/>
                </a:cubicBezTo>
                <a:lnTo>
                  <a:pt x="28" y="83"/>
                </a:lnTo>
                <a:cubicBezTo>
                  <a:pt x="32" y="61"/>
                  <a:pt x="50" y="45"/>
                  <a:pt x="72" y="43"/>
                </a:cubicBezTo>
                <a:cubicBezTo>
                  <a:pt x="94" y="41"/>
                  <a:pt x="114" y="55"/>
                  <a:pt x="121" y="76"/>
                </a:cubicBezTo>
                <a:lnTo>
                  <a:pt x="122" y="77"/>
                </a:lnTo>
                <a:lnTo>
                  <a:pt x="119" y="71"/>
                </a:lnTo>
                <a:lnTo>
                  <a:pt x="120" y="74"/>
                </a:lnTo>
                <a:lnTo>
                  <a:pt x="77" y="47"/>
                </a:lnTo>
                <a:lnTo>
                  <a:pt x="78" y="47"/>
                </a:lnTo>
                <a:lnTo>
                  <a:pt x="79" y="47"/>
                </a:lnTo>
                <a:cubicBezTo>
                  <a:pt x="100" y="47"/>
                  <a:pt x="118" y="61"/>
                  <a:pt x="125" y="80"/>
                </a:cubicBezTo>
                <a:lnTo>
                  <a:pt x="126" y="83"/>
                </a:lnTo>
                <a:lnTo>
                  <a:pt x="127" y="89"/>
                </a:lnTo>
                <a:lnTo>
                  <a:pt x="34" y="89"/>
                </a:lnTo>
                <a:lnTo>
                  <a:pt x="34" y="87"/>
                </a:lnTo>
                <a:lnTo>
                  <a:pt x="34" y="88"/>
                </a:lnTo>
                <a:cubicBezTo>
                  <a:pt x="38" y="64"/>
                  <a:pt x="58" y="47"/>
                  <a:pt x="81" y="47"/>
                </a:cubicBezTo>
                <a:lnTo>
                  <a:pt x="83" y="47"/>
                </a:lnTo>
                <a:cubicBezTo>
                  <a:pt x="109" y="47"/>
                  <a:pt x="131" y="69"/>
                  <a:pt x="131" y="95"/>
                </a:cubicBezTo>
                <a:lnTo>
                  <a:pt x="131" y="101"/>
                </a:lnTo>
                <a:lnTo>
                  <a:pt x="131" y="105"/>
                </a:lnTo>
                <a:cubicBezTo>
                  <a:pt x="131" y="131"/>
                  <a:pt x="109" y="153"/>
                  <a:pt x="83" y="153"/>
                </a:cubicBezTo>
                <a:cubicBezTo>
                  <a:pt x="56" y="153"/>
                  <a:pt x="35" y="131"/>
                  <a:pt x="35" y="105"/>
                </a:cubicBezTo>
                <a:lnTo>
                  <a:pt x="35" y="101"/>
                </a:lnTo>
                <a:lnTo>
                  <a:pt x="35" y="95"/>
                </a:lnTo>
                <a:lnTo>
                  <a:pt x="35" y="93"/>
                </a:lnTo>
                <a:cubicBezTo>
                  <a:pt x="35" y="89"/>
                  <a:pt x="35" y="85"/>
                  <a:pt x="36" y="81"/>
                </a:cubicBezTo>
                <a:lnTo>
                  <a:pt x="37" y="79"/>
                </a:lnTo>
                <a:cubicBezTo>
                  <a:pt x="42" y="58"/>
                  <a:pt x="61" y="43"/>
                  <a:pt x="83" y="43"/>
                </a:cubicBezTo>
                <a:cubicBezTo>
                  <a:pt x="105" y="43"/>
                  <a:pt x="125" y="58"/>
                  <a:pt x="130" y="79"/>
                </a:cubicBezTo>
                <a:lnTo>
                  <a:pt x="131" y="81"/>
                </a:lnTo>
                <a:lnTo>
                  <a:pt x="132" y="86"/>
                </a:lnTo>
                <a:lnTo>
                  <a:pt x="39" y="80"/>
                </a:lnTo>
                <a:lnTo>
                  <a:pt x="40" y="76"/>
                </a:lnTo>
                <a:lnTo>
                  <a:pt x="39" y="99"/>
                </a:lnTo>
                <a:lnTo>
                  <a:pt x="38" y="96"/>
                </a:lnTo>
                <a:lnTo>
                  <a:pt x="38" y="98"/>
                </a:lnTo>
                <a:cubicBezTo>
                  <a:pt x="33" y="75"/>
                  <a:pt x="44" y="52"/>
                  <a:pt x="66" y="42"/>
                </a:cubicBezTo>
                <a:cubicBezTo>
                  <a:pt x="87" y="33"/>
                  <a:pt x="112" y="40"/>
                  <a:pt x="125" y="59"/>
                </a:cubicBezTo>
                <a:lnTo>
                  <a:pt x="126" y="61"/>
                </a:lnTo>
                <a:cubicBezTo>
                  <a:pt x="128" y="63"/>
                  <a:pt x="129" y="66"/>
                  <a:pt x="130" y="69"/>
                </a:cubicBezTo>
                <a:lnTo>
                  <a:pt x="132" y="72"/>
                </a:lnTo>
                <a:cubicBezTo>
                  <a:pt x="134" y="78"/>
                  <a:pt x="135" y="84"/>
                  <a:pt x="135" y="91"/>
                </a:cubicBezTo>
                <a:lnTo>
                  <a:pt x="135" y="96"/>
                </a:lnTo>
                <a:lnTo>
                  <a:pt x="135" y="106"/>
                </a:lnTo>
                <a:lnTo>
                  <a:pt x="40" y="89"/>
                </a:lnTo>
                <a:lnTo>
                  <a:pt x="41" y="87"/>
                </a:lnTo>
                <a:lnTo>
                  <a:pt x="41" y="88"/>
                </a:lnTo>
                <a:cubicBezTo>
                  <a:pt x="44" y="64"/>
                  <a:pt x="65" y="47"/>
                  <a:pt x="88" y="47"/>
                </a:cubicBezTo>
                <a:lnTo>
                  <a:pt x="88" y="47"/>
                </a:lnTo>
                <a:lnTo>
                  <a:pt x="40" y="95"/>
                </a:lnTo>
                <a:lnTo>
                  <a:pt x="40" y="92"/>
                </a:lnTo>
                <a:lnTo>
                  <a:pt x="40" y="93"/>
                </a:lnTo>
                <a:lnTo>
                  <a:pt x="40" y="89"/>
                </a:lnTo>
                <a:lnTo>
                  <a:pt x="39" y="81"/>
                </a:lnTo>
                <a:cubicBezTo>
                  <a:pt x="39" y="55"/>
                  <a:pt x="61" y="33"/>
                  <a:pt x="87" y="33"/>
                </a:cubicBezTo>
                <a:cubicBezTo>
                  <a:pt x="114" y="33"/>
                  <a:pt x="135" y="55"/>
                  <a:pt x="135" y="81"/>
                </a:cubicBezTo>
                <a:lnTo>
                  <a:pt x="135" y="82"/>
                </a:lnTo>
                <a:lnTo>
                  <a:pt x="135" y="73"/>
                </a:lnTo>
                <a:lnTo>
                  <a:pt x="135" y="76"/>
                </a:lnTo>
                <a:lnTo>
                  <a:pt x="136" y="87"/>
                </a:lnTo>
                <a:lnTo>
                  <a:pt x="88" y="43"/>
                </a:lnTo>
                <a:lnTo>
                  <a:pt x="89" y="43"/>
                </a:lnTo>
                <a:cubicBezTo>
                  <a:pt x="115" y="43"/>
                  <a:pt x="137" y="64"/>
                  <a:pt x="137" y="91"/>
                </a:cubicBezTo>
                <a:lnTo>
                  <a:pt x="137" y="94"/>
                </a:lnTo>
                <a:lnTo>
                  <a:pt x="137" y="95"/>
                </a:lnTo>
                <a:lnTo>
                  <a:pt x="41" y="90"/>
                </a:lnTo>
                <a:lnTo>
                  <a:pt x="42" y="86"/>
                </a:lnTo>
                <a:lnTo>
                  <a:pt x="41" y="86"/>
                </a:lnTo>
                <a:cubicBezTo>
                  <a:pt x="41" y="61"/>
                  <a:pt x="60" y="41"/>
                  <a:pt x="85" y="38"/>
                </a:cubicBezTo>
                <a:cubicBezTo>
                  <a:pt x="109" y="36"/>
                  <a:pt x="132" y="52"/>
                  <a:pt x="137" y="77"/>
                </a:cubicBezTo>
                <a:lnTo>
                  <a:pt x="137" y="79"/>
                </a:lnTo>
                <a:lnTo>
                  <a:pt x="138" y="82"/>
                </a:lnTo>
                <a:lnTo>
                  <a:pt x="42" y="91"/>
                </a:lnTo>
                <a:lnTo>
                  <a:pt x="42" y="89"/>
                </a:lnTo>
                <a:lnTo>
                  <a:pt x="42" y="86"/>
                </a:lnTo>
                <a:cubicBezTo>
                  <a:pt x="42" y="79"/>
                  <a:pt x="44" y="71"/>
                  <a:pt x="48" y="65"/>
                </a:cubicBezTo>
                <a:lnTo>
                  <a:pt x="49" y="62"/>
                </a:lnTo>
                <a:cubicBezTo>
                  <a:pt x="51" y="57"/>
                  <a:pt x="54" y="53"/>
                  <a:pt x="58" y="49"/>
                </a:cubicBezTo>
                <a:lnTo>
                  <a:pt x="60" y="48"/>
                </a:lnTo>
                <a:cubicBezTo>
                  <a:pt x="71" y="36"/>
                  <a:pt x="88" y="31"/>
                  <a:pt x="104" y="35"/>
                </a:cubicBezTo>
                <a:cubicBezTo>
                  <a:pt x="121" y="39"/>
                  <a:pt x="134" y="51"/>
                  <a:pt x="139" y="66"/>
                </a:cubicBezTo>
                <a:lnTo>
                  <a:pt x="140" y="68"/>
                </a:lnTo>
                <a:cubicBezTo>
                  <a:pt x="141" y="73"/>
                  <a:pt x="142" y="78"/>
                  <a:pt x="142" y="83"/>
                </a:cubicBezTo>
                <a:lnTo>
                  <a:pt x="142" y="86"/>
                </a:lnTo>
                <a:lnTo>
                  <a:pt x="142" y="89"/>
                </a:lnTo>
                <a:lnTo>
                  <a:pt x="142" y="91"/>
                </a:lnTo>
                <a:lnTo>
                  <a:pt x="48" y="76"/>
                </a:lnTo>
                <a:lnTo>
                  <a:pt x="49" y="74"/>
                </a:lnTo>
                <a:lnTo>
                  <a:pt x="47" y="82"/>
                </a:lnTo>
                <a:lnTo>
                  <a:pt x="48" y="79"/>
                </a:lnTo>
                <a:lnTo>
                  <a:pt x="50" y="70"/>
                </a:lnTo>
                <a:lnTo>
                  <a:pt x="48" y="83"/>
                </a:lnTo>
                <a:lnTo>
                  <a:pt x="48" y="81"/>
                </a:lnTo>
                <a:cubicBezTo>
                  <a:pt x="48" y="55"/>
                  <a:pt x="69" y="33"/>
                  <a:pt x="96" y="33"/>
                </a:cubicBezTo>
                <a:cubicBezTo>
                  <a:pt x="122" y="33"/>
                  <a:pt x="144" y="55"/>
                  <a:pt x="144" y="81"/>
                </a:cubicBezTo>
                <a:lnTo>
                  <a:pt x="144" y="83"/>
                </a:lnTo>
                <a:lnTo>
                  <a:pt x="144" y="86"/>
                </a:lnTo>
                <a:lnTo>
                  <a:pt x="144" y="89"/>
                </a:lnTo>
                <a:lnTo>
                  <a:pt x="144" y="91"/>
                </a:lnTo>
                <a:lnTo>
                  <a:pt x="50" y="76"/>
                </a:lnTo>
                <a:lnTo>
                  <a:pt x="51" y="74"/>
                </a:lnTo>
                <a:lnTo>
                  <a:pt x="52" y="71"/>
                </a:lnTo>
                <a:lnTo>
                  <a:pt x="50" y="80"/>
                </a:lnTo>
                <a:lnTo>
                  <a:pt x="50" y="76"/>
                </a:lnTo>
                <a:cubicBezTo>
                  <a:pt x="51" y="73"/>
                  <a:pt x="52" y="71"/>
                  <a:pt x="52" y="68"/>
                </a:cubicBezTo>
                <a:lnTo>
                  <a:pt x="53" y="66"/>
                </a:lnTo>
                <a:cubicBezTo>
                  <a:pt x="59" y="47"/>
                  <a:pt x="78" y="33"/>
                  <a:pt x="98" y="33"/>
                </a:cubicBezTo>
                <a:cubicBezTo>
                  <a:pt x="119" y="33"/>
                  <a:pt x="137" y="47"/>
                  <a:pt x="144" y="66"/>
                </a:cubicBezTo>
                <a:lnTo>
                  <a:pt x="145" y="68"/>
                </a:lnTo>
                <a:cubicBezTo>
                  <a:pt x="145" y="71"/>
                  <a:pt x="146" y="73"/>
                  <a:pt x="146" y="76"/>
                </a:cubicBezTo>
                <a:lnTo>
                  <a:pt x="147" y="80"/>
                </a:lnTo>
                <a:lnTo>
                  <a:pt x="147" y="82"/>
                </a:lnTo>
                <a:cubicBezTo>
                  <a:pt x="148" y="84"/>
                  <a:pt x="148" y="87"/>
                  <a:pt x="148" y="89"/>
                </a:cubicBezTo>
                <a:lnTo>
                  <a:pt x="148" y="91"/>
                </a:lnTo>
                <a:lnTo>
                  <a:pt x="52" y="85"/>
                </a:lnTo>
                <a:lnTo>
                  <a:pt x="53" y="81"/>
                </a:lnTo>
                <a:lnTo>
                  <a:pt x="52" y="81"/>
                </a:lnTo>
                <a:cubicBezTo>
                  <a:pt x="52" y="55"/>
                  <a:pt x="74" y="33"/>
                  <a:pt x="100" y="33"/>
                </a:cubicBezTo>
                <a:lnTo>
                  <a:pt x="102" y="33"/>
                </a:lnTo>
                <a:cubicBezTo>
                  <a:pt x="125" y="33"/>
                  <a:pt x="145" y="50"/>
                  <a:pt x="150" y="72"/>
                </a:cubicBezTo>
                <a:lnTo>
                  <a:pt x="150" y="75"/>
                </a:lnTo>
                <a:lnTo>
                  <a:pt x="150" y="74"/>
                </a:lnTo>
                <a:lnTo>
                  <a:pt x="61" y="65"/>
                </a:lnTo>
                <a:lnTo>
                  <a:pt x="62" y="63"/>
                </a:lnTo>
                <a:lnTo>
                  <a:pt x="57" y="75"/>
                </a:lnTo>
                <a:lnTo>
                  <a:pt x="58" y="72"/>
                </a:lnTo>
                <a:cubicBezTo>
                  <a:pt x="62" y="50"/>
                  <a:pt x="82" y="33"/>
                  <a:pt x="105" y="33"/>
                </a:cubicBezTo>
                <a:lnTo>
                  <a:pt x="107" y="33"/>
                </a:lnTo>
                <a:lnTo>
                  <a:pt x="108" y="33"/>
                </a:lnTo>
                <a:cubicBezTo>
                  <a:pt x="121" y="33"/>
                  <a:pt x="134" y="39"/>
                  <a:pt x="143" y="49"/>
                </a:cubicBezTo>
                <a:cubicBezTo>
                  <a:pt x="152" y="59"/>
                  <a:pt x="157" y="72"/>
                  <a:pt x="156" y="85"/>
                </a:cubicBezTo>
                <a:lnTo>
                  <a:pt x="155" y="91"/>
                </a:lnTo>
                <a:lnTo>
                  <a:pt x="154" y="98"/>
                </a:lnTo>
                <a:lnTo>
                  <a:pt x="155" y="90"/>
                </a:lnTo>
                <a:lnTo>
                  <a:pt x="155" y="91"/>
                </a:lnTo>
                <a:cubicBezTo>
                  <a:pt x="155" y="117"/>
                  <a:pt x="133" y="139"/>
                  <a:pt x="107" y="139"/>
                </a:cubicBezTo>
                <a:cubicBezTo>
                  <a:pt x="80" y="139"/>
                  <a:pt x="59" y="117"/>
                  <a:pt x="59" y="91"/>
                </a:cubicBezTo>
                <a:lnTo>
                  <a:pt x="59" y="87"/>
                </a:lnTo>
                <a:lnTo>
                  <a:pt x="60" y="77"/>
                </a:lnTo>
                <a:lnTo>
                  <a:pt x="60" y="71"/>
                </a:lnTo>
                <a:lnTo>
                  <a:pt x="60" y="72"/>
                </a:lnTo>
                <a:cubicBezTo>
                  <a:pt x="60" y="45"/>
                  <a:pt x="81" y="24"/>
                  <a:pt x="108" y="24"/>
                </a:cubicBezTo>
                <a:cubicBezTo>
                  <a:pt x="134" y="24"/>
                  <a:pt x="156" y="45"/>
                  <a:pt x="156" y="72"/>
                </a:cubicBezTo>
                <a:lnTo>
                  <a:pt x="156" y="73"/>
                </a:lnTo>
                <a:lnTo>
                  <a:pt x="156" y="77"/>
                </a:lnTo>
                <a:lnTo>
                  <a:pt x="155" y="87"/>
                </a:lnTo>
                <a:lnTo>
                  <a:pt x="155" y="86"/>
                </a:lnTo>
                <a:lnTo>
                  <a:pt x="107" y="38"/>
                </a:lnTo>
                <a:lnTo>
                  <a:pt x="108" y="38"/>
                </a:lnTo>
                <a:lnTo>
                  <a:pt x="61" y="91"/>
                </a:lnTo>
                <a:lnTo>
                  <a:pt x="60" y="86"/>
                </a:lnTo>
                <a:lnTo>
                  <a:pt x="60" y="82"/>
                </a:lnTo>
                <a:lnTo>
                  <a:pt x="155" y="76"/>
                </a:lnTo>
                <a:lnTo>
                  <a:pt x="155" y="78"/>
                </a:lnTo>
                <a:lnTo>
                  <a:pt x="155" y="81"/>
                </a:lnTo>
                <a:lnTo>
                  <a:pt x="107" y="33"/>
                </a:lnTo>
                <a:lnTo>
                  <a:pt x="108" y="33"/>
                </a:lnTo>
                <a:cubicBezTo>
                  <a:pt x="135" y="33"/>
                  <a:pt x="156" y="55"/>
                  <a:pt x="156" y="81"/>
                </a:cubicBezTo>
                <a:cubicBezTo>
                  <a:pt x="156" y="108"/>
                  <a:pt x="135" y="129"/>
                  <a:pt x="108" y="129"/>
                </a:cubicBezTo>
                <a:lnTo>
                  <a:pt x="107" y="129"/>
                </a:lnTo>
                <a:cubicBezTo>
                  <a:pt x="80" y="129"/>
                  <a:pt x="59" y="108"/>
                  <a:pt x="59" y="81"/>
                </a:cubicBezTo>
                <a:cubicBezTo>
                  <a:pt x="59" y="55"/>
                  <a:pt x="80" y="33"/>
                  <a:pt x="107" y="33"/>
                </a:cubicBezTo>
                <a:lnTo>
                  <a:pt x="108" y="33"/>
                </a:lnTo>
                <a:cubicBezTo>
                  <a:pt x="135" y="33"/>
                  <a:pt x="156" y="55"/>
                  <a:pt x="156" y="81"/>
                </a:cubicBezTo>
                <a:lnTo>
                  <a:pt x="156" y="86"/>
                </a:lnTo>
                <a:lnTo>
                  <a:pt x="156" y="91"/>
                </a:lnTo>
                <a:lnTo>
                  <a:pt x="69" y="64"/>
                </a:lnTo>
                <a:lnTo>
                  <a:pt x="70" y="63"/>
                </a:lnTo>
                <a:lnTo>
                  <a:pt x="63" y="76"/>
                </a:lnTo>
                <a:lnTo>
                  <a:pt x="64" y="73"/>
                </a:lnTo>
                <a:lnTo>
                  <a:pt x="63" y="91"/>
                </a:lnTo>
                <a:lnTo>
                  <a:pt x="62" y="87"/>
                </a:lnTo>
                <a:cubicBezTo>
                  <a:pt x="61" y="73"/>
                  <a:pt x="65" y="60"/>
                  <a:pt x="74" y="49"/>
                </a:cubicBezTo>
                <a:cubicBezTo>
                  <a:pt x="83" y="39"/>
                  <a:pt x="96" y="33"/>
                  <a:pt x="110" y="33"/>
                </a:cubicBezTo>
                <a:lnTo>
                  <a:pt x="112" y="33"/>
                </a:lnTo>
                <a:cubicBezTo>
                  <a:pt x="132" y="33"/>
                  <a:pt x="149" y="45"/>
                  <a:pt x="157" y="64"/>
                </a:cubicBezTo>
                <a:lnTo>
                  <a:pt x="158" y="66"/>
                </a:lnTo>
                <a:lnTo>
                  <a:pt x="157" y="65"/>
                </a:lnTo>
                <a:cubicBezTo>
                  <a:pt x="164" y="79"/>
                  <a:pt x="164" y="97"/>
                  <a:pt x="155" y="111"/>
                </a:cubicBezTo>
                <a:cubicBezTo>
                  <a:pt x="146" y="125"/>
                  <a:pt x="131" y="134"/>
                  <a:pt x="114" y="134"/>
                </a:cubicBezTo>
                <a:lnTo>
                  <a:pt x="113" y="134"/>
                </a:lnTo>
                <a:lnTo>
                  <a:pt x="153" y="59"/>
                </a:lnTo>
                <a:lnTo>
                  <a:pt x="155" y="62"/>
                </a:lnTo>
                <a:lnTo>
                  <a:pt x="155" y="62"/>
                </a:lnTo>
                <a:lnTo>
                  <a:pt x="70" y="81"/>
                </a:lnTo>
                <a:lnTo>
                  <a:pt x="71" y="76"/>
                </a:lnTo>
                <a:lnTo>
                  <a:pt x="71" y="77"/>
                </a:lnTo>
                <a:cubicBezTo>
                  <a:pt x="73" y="52"/>
                  <a:pt x="94" y="33"/>
                  <a:pt x="118" y="33"/>
                </a:cubicBezTo>
                <a:lnTo>
                  <a:pt x="119" y="33"/>
                </a:lnTo>
                <a:cubicBezTo>
                  <a:pt x="144" y="33"/>
                  <a:pt x="164" y="52"/>
                  <a:pt x="167" y="77"/>
                </a:cubicBezTo>
                <a:lnTo>
                  <a:pt x="167" y="82"/>
                </a:lnTo>
                <a:lnTo>
                  <a:pt x="167" y="91"/>
                </a:lnTo>
                <a:lnTo>
                  <a:pt x="72" y="82"/>
                </a:lnTo>
                <a:lnTo>
                  <a:pt x="73" y="79"/>
                </a:lnTo>
                <a:lnTo>
                  <a:pt x="73" y="77"/>
                </a:lnTo>
                <a:cubicBezTo>
                  <a:pt x="77" y="56"/>
                  <a:pt x="94" y="41"/>
                  <a:pt x="114" y="38"/>
                </a:cubicBezTo>
                <a:cubicBezTo>
                  <a:pt x="134" y="36"/>
                  <a:pt x="154" y="46"/>
                  <a:pt x="163" y="65"/>
                </a:cubicBezTo>
                <a:lnTo>
                  <a:pt x="164" y="67"/>
                </a:lnTo>
                <a:cubicBezTo>
                  <a:pt x="167" y="71"/>
                  <a:pt x="168" y="75"/>
                  <a:pt x="169" y="80"/>
                </a:cubicBezTo>
                <a:lnTo>
                  <a:pt x="169" y="83"/>
                </a:lnTo>
                <a:lnTo>
                  <a:pt x="122" y="43"/>
                </a:lnTo>
                <a:lnTo>
                  <a:pt x="122" y="43"/>
                </a:lnTo>
                <a:lnTo>
                  <a:pt x="80" y="68"/>
                </a:lnTo>
                <a:lnTo>
                  <a:pt x="83" y="62"/>
                </a:lnTo>
                <a:lnTo>
                  <a:pt x="87" y="56"/>
                </a:lnTo>
                <a:cubicBezTo>
                  <a:pt x="97" y="40"/>
                  <a:pt x="115" y="32"/>
                  <a:pt x="134" y="34"/>
                </a:cubicBezTo>
                <a:cubicBezTo>
                  <a:pt x="152" y="36"/>
                  <a:pt x="168" y="49"/>
                  <a:pt x="174" y="66"/>
                </a:cubicBezTo>
                <a:lnTo>
                  <a:pt x="174" y="68"/>
                </a:lnTo>
                <a:cubicBezTo>
                  <a:pt x="176" y="75"/>
                  <a:pt x="177" y="83"/>
                  <a:pt x="176" y="91"/>
                </a:cubicBezTo>
                <a:lnTo>
                  <a:pt x="175" y="94"/>
                </a:lnTo>
                <a:lnTo>
                  <a:pt x="128" y="38"/>
                </a:lnTo>
                <a:lnTo>
                  <a:pt x="129" y="38"/>
                </a:lnTo>
                <a:lnTo>
                  <a:pt x="129" y="38"/>
                </a:lnTo>
                <a:cubicBezTo>
                  <a:pt x="153" y="38"/>
                  <a:pt x="173" y="55"/>
                  <a:pt x="177" y="78"/>
                </a:cubicBezTo>
                <a:lnTo>
                  <a:pt x="177" y="81"/>
                </a:lnTo>
                <a:cubicBezTo>
                  <a:pt x="178" y="84"/>
                  <a:pt x="178" y="86"/>
                  <a:pt x="178" y="89"/>
                </a:cubicBezTo>
                <a:lnTo>
                  <a:pt x="178" y="91"/>
                </a:lnTo>
                <a:lnTo>
                  <a:pt x="84" y="76"/>
                </a:lnTo>
                <a:lnTo>
                  <a:pt x="85" y="74"/>
                </a:lnTo>
                <a:lnTo>
                  <a:pt x="82" y="89"/>
                </a:lnTo>
                <a:lnTo>
                  <a:pt x="82" y="86"/>
                </a:lnTo>
                <a:lnTo>
                  <a:pt x="87" y="106"/>
                </a:lnTo>
                <a:lnTo>
                  <a:pt x="84" y="100"/>
                </a:lnTo>
                <a:lnTo>
                  <a:pt x="85" y="102"/>
                </a:lnTo>
                <a:lnTo>
                  <a:pt x="173" y="76"/>
                </a:lnTo>
                <a:lnTo>
                  <a:pt x="173" y="78"/>
                </a:lnTo>
                <a:lnTo>
                  <a:pt x="173" y="71"/>
                </a:lnTo>
                <a:lnTo>
                  <a:pt x="173" y="75"/>
                </a:lnTo>
                <a:cubicBezTo>
                  <a:pt x="174" y="77"/>
                  <a:pt x="174" y="79"/>
                  <a:pt x="174" y="81"/>
                </a:cubicBezTo>
                <a:lnTo>
                  <a:pt x="174" y="84"/>
                </a:lnTo>
                <a:lnTo>
                  <a:pt x="174" y="86"/>
                </a:lnTo>
                <a:lnTo>
                  <a:pt x="79" y="74"/>
                </a:lnTo>
                <a:lnTo>
                  <a:pt x="80" y="72"/>
                </a:lnTo>
                <a:lnTo>
                  <a:pt x="80" y="72"/>
                </a:lnTo>
                <a:lnTo>
                  <a:pt x="127" y="129"/>
                </a:lnTo>
                <a:lnTo>
                  <a:pt x="126" y="129"/>
                </a:lnTo>
                <a:cubicBezTo>
                  <a:pt x="108" y="129"/>
                  <a:pt x="91" y="119"/>
                  <a:pt x="83" y="102"/>
                </a:cubicBezTo>
                <a:cubicBezTo>
                  <a:pt x="75" y="84"/>
                  <a:pt x="78" y="64"/>
                  <a:pt x="90" y="50"/>
                </a:cubicBezTo>
                <a:lnTo>
                  <a:pt x="93" y="47"/>
                </a:lnTo>
                <a:cubicBezTo>
                  <a:pt x="96" y="43"/>
                  <a:pt x="100" y="39"/>
                  <a:pt x="105" y="37"/>
                </a:cubicBezTo>
                <a:lnTo>
                  <a:pt x="107" y="35"/>
                </a:lnTo>
                <a:cubicBezTo>
                  <a:pt x="120" y="28"/>
                  <a:pt x="135" y="26"/>
                  <a:pt x="149" y="31"/>
                </a:cubicBezTo>
                <a:cubicBezTo>
                  <a:pt x="162" y="37"/>
                  <a:pt x="173" y="47"/>
                  <a:pt x="178" y="61"/>
                </a:cubicBezTo>
                <a:lnTo>
                  <a:pt x="179" y="64"/>
                </a:lnTo>
                <a:cubicBezTo>
                  <a:pt x="180" y="67"/>
                  <a:pt x="180" y="71"/>
                  <a:pt x="181" y="74"/>
                </a:cubicBezTo>
                <a:lnTo>
                  <a:pt x="181" y="79"/>
                </a:lnTo>
                <a:lnTo>
                  <a:pt x="181" y="88"/>
                </a:lnTo>
                <a:lnTo>
                  <a:pt x="181" y="91"/>
                </a:lnTo>
                <a:cubicBezTo>
                  <a:pt x="181" y="117"/>
                  <a:pt x="160" y="139"/>
                  <a:pt x="133" y="139"/>
                </a:cubicBezTo>
                <a:cubicBezTo>
                  <a:pt x="107" y="139"/>
                  <a:pt x="85" y="117"/>
                  <a:pt x="85" y="91"/>
                </a:cubicBezTo>
                <a:lnTo>
                  <a:pt x="85" y="90"/>
                </a:lnTo>
                <a:cubicBezTo>
                  <a:pt x="85" y="88"/>
                  <a:pt x="86" y="85"/>
                  <a:pt x="86" y="83"/>
                </a:cubicBezTo>
                <a:lnTo>
                  <a:pt x="86" y="80"/>
                </a:lnTo>
                <a:lnTo>
                  <a:pt x="86" y="86"/>
                </a:lnTo>
                <a:lnTo>
                  <a:pt x="86" y="83"/>
                </a:lnTo>
                <a:lnTo>
                  <a:pt x="86" y="81"/>
                </a:lnTo>
                <a:cubicBezTo>
                  <a:pt x="86" y="55"/>
                  <a:pt x="107" y="33"/>
                  <a:pt x="134" y="33"/>
                </a:cubicBezTo>
                <a:cubicBezTo>
                  <a:pt x="160" y="33"/>
                  <a:pt x="182" y="55"/>
                  <a:pt x="182" y="81"/>
                </a:cubicBezTo>
                <a:lnTo>
                  <a:pt x="182" y="83"/>
                </a:lnTo>
                <a:lnTo>
                  <a:pt x="181" y="74"/>
                </a:lnTo>
                <a:lnTo>
                  <a:pt x="182" y="77"/>
                </a:lnTo>
                <a:lnTo>
                  <a:pt x="86" y="86"/>
                </a:lnTo>
                <a:lnTo>
                  <a:pt x="86" y="84"/>
                </a:lnTo>
                <a:lnTo>
                  <a:pt x="86" y="81"/>
                </a:lnTo>
                <a:cubicBezTo>
                  <a:pt x="86" y="55"/>
                  <a:pt x="108" y="33"/>
                  <a:pt x="134" y="33"/>
                </a:cubicBezTo>
                <a:lnTo>
                  <a:pt x="136" y="33"/>
                </a:lnTo>
                <a:cubicBezTo>
                  <a:pt x="152" y="33"/>
                  <a:pt x="167" y="41"/>
                  <a:pt x="176" y="54"/>
                </a:cubicBezTo>
                <a:cubicBezTo>
                  <a:pt x="185" y="67"/>
                  <a:pt x="187" y="83"/>
                  <a:pt x="182" y="98"/>
                </a:cubicBezTo>
                <a:lnTo>
                  <a:pt x="180" y="103"/>
                </a:lnTo>
                <a:lnTo>
                  <a:pt x="175" y="112"/>
                </a:lnTo>
                <a:cubicBezTo>
                  <a:pt x="166" y="131"/>
                  <a:pt x="145" y="142"/>
                  <a:pt x="124" y="138"/>
                </a:cubicBezTo>
                <a:cubicBezTo>
                  <a:pt x="104" y="135"/>
                  <a:pt x="87" y="118"/>
                  <a:pt x="85" y="97"/>
                </a:cubicBezTo>
                <a:lnTo>
                  <a:pt x="84" y="93"/>
                </a:lnTo>
                <a:lnTo>
                  <a:pt x="84" y="81"/>
                </a:lnTo>
                <a:cubicBezTo>
                  <a:pt x="84" y="57"/>
                  <a:pt x="103" y="36"/>
                  <a:pt x="127" y="34"/>
                </a:cubicBezTo>
                <a:cubicBezTo>
                  <a:pt x="152" y="31"/>
                  <a:pt x="174" y="48"/>
                  <a:pt x="179" y="72"/>
                </a:cubicBezTo>
                <a:lnTo>
                  <a:pt x="180" y="75"/>
                </a:lnTo>
                <a:cubicBezTo>
                  <a:pt x="180" y="78"/>
                  <a:pt x="180" y="81"/>
                  <a:pt x="180" y="84"/>
                </a:cubicBezTo>
                <a:lnTo>
                  <a:pt x="180" y="86"/>
                </a:lnTo>
                <a:cubicBezTo>
                  <a:pt x="180" y="112"/>
                  <a:pt x="159" y="134"/>
                  <a:pt x="132" y="134"/>
                </a:cubicBezTo>
                <a:cubicBezTo>
                  <a:pt x="106" y="134"/>
                  <a:pt x="84" y="112"/>
                  <a:pt x="84" y="86"/>
                </a:cubicBezTo>
                <a:lnTo>
                  <a:pt x="84" y="83"/>
                </a:lnTo>
                <a:lnTo>
                  <a:pt x="86" y="95"/>
                </a:lnTo>
                <a:lnTo>
                  <a:pt x="85" y="93"/>
                </a:lnTo>
                <a:lnTo>
                  <a:pt x="180" y="81"/>
                </a:lnTo>
                <a:lnTo>
                  <a:pt x="180" y="83"/>
                </a:lnTo>
                <a:lnTo>
                  <a:pt x="180" y="86"/>
                </a:lnTo>
                <a:cubicBezTo>
                  <a:pt x="180" y="89"/>
                  <a:pt x="180" y="91"/>
                  <a:pt x="179" y="93"/>
                </a:cubicBezTo>
                <a:lnTo>
                  <a:pt x="179" y="97"/>
                </a:lnTo>
                <a:lnTo>
                  <a:pt x="179" y="90"/>
                </a:lnTo>
                <a:lnTo>
                  <a:pt x="179" y="91"/>
                </a:lnTo>
                <a:cubicBezTo>
                  <a:pt x="179" y="117"/>
                  <a:pt x="158" y="139"/>
                  <a:pt x="131" y="139"/>
                </a:cubicBezTo>
                <a:cubicBezTo>
                  <a:pt x="105" y="139"/>
                  <a:pt x="83" y="117"/>
                  <a:pt x="83" y="91"/>
                </a:cubicBezTo>
                <a:lnTo>
                  <a:pt x="83" y="88"/>
                </a:lnTo>
                <a:lnTo>
                  <a:pt x="84" y="79"/>
                </a:lnTo>
                <a:lnTo>
                  <a:pt x="85" y="75"/>
                </a:lnTo>
                <a:lnTo>
                  <a:pt x="84" y="76"/>
                </a:lnTo>
                <a:cubicBezTo>
                  <a:pt x="84" y="51"/>
                  <a:pt x="105" y="30"/>
                  <a:pt x="130" y="29"/>
                </a:cubicBezTo>
                <a:cubicBezTo>
                  <a:pt x="156" y="27"/>
                  <a:pt x="178" y="46"/>
                  <a:pt x="180" y="72"/>
                </a:cubicBezTo>
                <a:lnTo>
                  <a:pt x="181" y="77"/>
                </a:lnTo>
                <a:lnTo>
                  <a:pt x="181" y="81"/>
                </a:lnTo>
                <a:cubicBezTo>
                  <a:pt x="184" y="105"/>
                  <a:pt x="168" y="128"/>
                  <a:pt x="144" y="133"/>
                </a:cubicBezTo>
                <a:cubicBezTo>
                  <a:pt x="120" y="138"/>
                  <a:pt x="96" y="124"/>
                  <a:pt x="88" y="101"/>
                </a:cubicBezTo>
                <a:lnTo>
                  <a:pt x="87" y="100"/>
                </a:lnTo>
                <a:cubicBezTo>
                  <a:pt x="87" y="97"/>
                  <a:pt x="86" y="95"/>
                  <a:pt x="86" y="92"/>
                </a:cubicBezTo>
                <a:lnTo>
                  <a:pt x="85" y="89"/>
                </a:lnTo>
                <a:cubicBezTo>
                  <a:pt x="83" y="75"/>
                  <a:pt x="87" y="61"/>
                  <a:pt x="96" y="50"/>
                </a:cubicBezTo>
                <a:cubicBezTo>
                  <a:pt x="105" y="40"/>
                  <a:pt x="118" y="33"/>
                  <a:pt x="132" y="33"/>
                </a:cubicBezTo>
                <a:lnTo>
                  <a:pt x="134" y="33"/>
                </a:lnTo>
                <a:lnTo>
                  <a:pt x="135" y="33"/>
                </a:lnTo>
                <a:lnTo>
                  <a:pt x="87" y="77"/>
                </a:lnTo>
                <a:lnTo>
                  <a:pt x="88" y="72"/>
                </a:lnTo>
                <a:lnTo>
                  <a:pt x="87" y="72"/>
                </a:lnTo>
                <a:cubicBezTo>
                  <a:pt x="87" y="45"/>
                  <a:pt x="109" y="24"/>
                  <a:pt x="135" y="24"/>
                </a:cubicBezTo>
                <a:lnTo>
                  <a:pt x="136" y="24"/>
                </a:lnTo>
                <a:lnTo>
                  <a:pt x="137" y="24"/>
                </a:lnTo>
                <a:lnTo>
                  <a:pt x="139" y="24"/>
                </a:lnTo>
                <a:cubicBezTo>
                  <a:pt x="162" y="24"/>
                  <a:pt x="182" y="41"/>
                  <a:pt x="186" y="64"/>
                </a:cubicBezTo>
                <a:lnTo>
                  <a:pt x="187" y="67"/>
                </a:lnTo>
                <a:cubicBezTo>
                  <a:pt x="187" y="70"/>
                  <a:pt x="187" y="72"/>
                  <a:pt x="187" y="75"/>
                </a:cubicBezTo>
                <a:lnTo>
                  <a:pt x="187" y="76"/>
                </a:lnTo>
                <a:lnTo>
                  <a:pt x="92" y="71"/>
                </a:lnTo>
                <a:lnTo>
                  <a:pt x="92" y="67"/>
                </a:lnTo>
                <a:lnTo>
                  <a:pt x="93" y="62"/>
                </a:lnTo>
                <a:cubicBezTo>
                  <a:pt x="95" y="38"/>
                  <a:pt x="116" y="19"/>
                  <a:pt x="140" y="19"/>
                </a:cubicBezTo>
                <a:cubicBezTo>
                  <a:pt x="165" y="19"/>
                  <a:pt x="186" y="38"/>
                  <a:pt x="188" y="62"/>
                </a:cubicBezTo>
                <a:lnTo>
                  <a:pt x="189" y="67"/>
                </a:lnTo>
                <a:lnTo>
                  <a:pt x="189" y="71"/>
                </a:lnTo>
                <a:lnTo>
                  <a:pt x="99" y="55"/>
                </a:lnTo>
                <a:lnTo>
                  <a:pt x="100" y="53"/>
                </a:lnTo>
                <a:lnTo>
                  <a:pt x="99" y="54"/>
                </a:lnTo>
                <a:cubicBezTo>
                  <a:pt x="105" y="38"/>
                  <a:pt x="120" y="27"/>
                  <a:pt x="137" y="24"/>
                </a:cubicBezTo>
                <a:cubicBezTo>
                  <a:pt x="154" y="22"/>
                  <a:pt x="171" y="29"/>
                  <a:pt x="182" y="43"/>
                </a:cubicBezTo>
                <a:lnTo>
                  <a:pt x="183" y="45"/>
                </a:lnTo>
                <a:lnTo>
                  <a:pt x="188" y="52"/>
                </a:lnTo>
                <a:lnTo>
                  <a:pt x="146" y="28"/>
                </a:lnTo>
                <a:lnTo>
                  <a:pt x="150" y="28"/>
                </a:lnTo>
                <a:lnTo>
                  <a:pt x="123" y="37"/>
                </a:lnTo>
                <a:lnTo>
                  <a:pt x="130" y="33"/>
                </a:lnTo>
                <a:lnTo>
                  <a:pt x="109" y="68"/>
                </a:lnTo>
                <a:lnTo>
                  <a:pt x="110" y="62"/>
                </a:lnTo>
                <a:lnTo>
                  <a:pt x="110" y="72"/>
                </a:lnTo>
                <a:lnTo>
                  <a:pt x="109" y="68"/>
                </a:lnTo>
                <a:lnTo>
                  <a:pt x="205" y="62"/>
                </a:lnTo>
                <a:lnTo>
                  <a:pt x="205" y="66"/>
                </a:lnTo>
                <a:lnTo>
                  <a:pt x="205" y="72"/>
                </a:lnTo>
                <a:lnTo>
                  <a:pt x="157" y="24"/>
                </a:lnTo>
                <a:lnTo>
                  <a:pt x="158" y="24"/>
                </a:lnTo>
                <a:cubicBezTo>
                  <a:pt x="172" y="24"/>
                  <a:pt x="186" y="30"/>
                  <a:pt x="195" y="42"/>
                </a:cubicBezTo>
                <a:cubicBezTo>
                  <a:pt x="204" y="53"/>
                  <a:pt x="208" y="67"/>
                  <a:pt x="205" y="81"/>
                </a:cubicBezTo>
                <a:lnTo>
                  <a:pt x="205" y="84"/>
                </a:lnTo>
                <a:cubicBezTo>
                  <a:pt x="204" y="88"/>
                  <a:pt x="202" y="92"/>
                  <a:pt x="200" y="96"/>
                </a:cubicBezTo>
                <a:lnTo>
                  <a:pt x="199" y="98"/>
                </a:lnTo>
                <a:cubicBezTo>
                  <a:pt x="189" y="118"/>
                  <a:pt x="167" y="128"/>
                  <a:pt x="145" y="123"/>
                </a:cubicBezTo>
                <a:cubicBezTo>
                  <a:pt x="124" y="118"/>
                  <a:pt x="108" y="99"/>
                  <a:pt x="108" y="76"/>
                </a:cubicBezTo>
                <a:lnTo>
                  <a:pt x="108" y="74"/>
                </a:lnTo>
                <a:lnTo>
                  <a:pt x="108" y="72"/>
                </a:lnTo>
                <a:cubicBezTo>
                  <a:pt x="108" y="45"/>
                  <a:pt x="130" y="24"/>
                  <a:pt x="156" y="24"/>
                </a:cubicBezTo>
                <a:lnTo>
                  <a:pt x="157" y="24"/>
                </a:lnTo>
                <a:lnTo>
                  <a:pt x="109" y="72"/>
                </a:lnTo>
                <a:lnTo>
                  <a:pt x="109" y="69"/>
                </a:lnTo>
                <a:lnTo>
                  <a:pt x="111" y="81"/>
                </a:lnTo>
                <a:lnTo>
                  <a:pt x="110" y="79"/>
                </a:lnTo>
                <a:lnTo>
                  <a:pt x="205" y="62"/>
                </a:lnTo>
                <a:lnTo>
                  <a:pt x="205" y="67"/>
                </a:lnTo>
                <a:lnTo>
                  <a:pt x="205" y="76"/>
                </a:lnTo>
                <a:cubicBezTo>
                  <a:pt x="205" y="100"/>
                  <a:pt x="188" y="120"/>
                  <a:pt x="165" y="124"/>
                </a:cubicBezTo>
                <a:cubicBezTo>
                  <a:pt x="142" y="128"/>
                  <a:pt x="119" y="114"/>
                  <a:pt x="112" y="92"/>
                </a:cubicBezTo>
                <a:lnTo>
                  <a:pt x="111" y="90"/>
                </a:lnTo>
                <a:cubicBezTo>
                  <a:pt x="111" y="88"/>
                  <a:pt x="110" y="85"/>
                  <a:pt x="110" y="83"/>
                </a:cubicBezTo>
                <a:lnTo>
                  <a:pt x="109" y="80"/>
                </a:lnTo>
                <a:lnTo>
                  <a:pt x="156" y="120"/>
                </a:lnTo>
                <a:lnTo>
                  <a:pt x="156" y="120"/>
                </a:lnTo>
                <a:lnTo>
                  <a:pt x="203" y="63"/>
                </a:lnTo>
                <a:lnTo>
                  <a:pt x="204" y="65"/>
                </a:lnTo>
                <a:lnTo>
                  <a:pt x="199" y="53"/>
                </a:lnTo>
                <a:lnTo>
                  <a:pt x="200" y="55"/>
                </a:lnTo>
                <a:lnTo>
                  <a:pt x="109" y="76"/>
                </a:lnTo>
                <a:lnTo>
                  <a:pt x="109" y="74"/>
                </a:lnTo>
                <a:lnTo>
                  <a:pt x="109" y="72"/>
                </a:lnTo>
                <a:lnTo>
                  <a:pt x="157" y="120"/>
                </a:lnTo>
                <a:lnTo>
                  <a:pt x="156" y="120"/>
                </a:lnTo>
                <a:cubicBezTo>
                  <a:pt x="130" y="120"/>
                  <a:pt x="108" y="98"/>
                  <a:pt x="108" y="72"/>
                </a:cubicBezTo>
                <a:lnTo>
                  <a:pt x="108" y="67"/>
                </a:lnTo>
                <a:lnTo>
                  <a:pt x="156" y="115"/>
                </a:lnTo>
                <a:lnTo>
                  <a:pt x="152" y="115"/>
                </a:lnTo>
                <a:lnTo>
                  <a:pt x="200" y="67"/>
                </a:lnTo>
                <a:lnTo>
                  <a:pt x="200" y="70"/>
                </a:lnTo>
                <a:lnTo>
                  <a:pt x="200" y="72"/>
                </a:lnTo>
                <a:lnTo>
                  <a:pt x="104" y="67"/>
                </a:lnTo>
                <a:lnTo>
                  <a:pt x="105" y="62"/>
                </a:lnTo>
                <a:lnTo>
                  <a:pt x="105" y="57"/>
                </a:lnTo>
                <a:cubicBezTo>
                  <a:pt x="108" y="35"/>
                  <a:pt x="125" y="17"/>
                  <a:pt x="148" y="15"/>
                </a:cubicBezTo>
                <a:cubicBezTo>
                  <a:pt x="170" y="12"/>
                  <a:pt x="191" y="26"/>
                  <a:pt x="199" y="47"/>
                </a:cubicBezTo>
                <a:lnTo>
                  <a:pt x="199" y="49"/>
                </a:lnTo>
                <a:cubicBezTo>
                  <a:pt x="200" y="51"/>
                  <a:pt x="200" y="54"/>
                  <a:pt x="201" y="56"/>
                </a:cubicBezTo>
                <a:lnTo>
                  <a:pt x="201" y="59"/>
                </a:lnTo>
                <a:lnTo>
                  <a:pt x="202" y="63"/>
                </a:lnTo>
                <a:lnTo>
                  <a:pt x="202" y="60"/>
                </a:lnTo>
                <a:lnTo>
                  <a:pt x="196" y="48"/>
                </a:lnTo>
                <a:lnTo>
                  <a:pt x="197" y="50"/>
                </a:lnTo>
                <a:lnTo>
                  <a:pt x="110" y="65"/>
                </a:lnTo>
                <a:lnTo>
                  <a:pt x="111" y="61"/>
                </a:lnTo>
                <a:lnTo>
                  <a:pt x="112" y="58"/>
                </a:lnTo>
                <a:lnTo>
                  <a:pt x="113" y="53"/>
                </a:lnTo>
                <a:lnTo>
                  <a:pt x="113" y="51"/>
                </a:lnTo>
                <a:cubicBezTo>
                  <a:pt x="116" y="30"/>
                  <a:pt x="132" y="13"/>
                  <a:pt x="153" y="10"/>
                </a:cubicBezTo>
                <a:cubicBezTo>
                  <a:pt x="174" y="7"/>
                  <a:pt x="194" y="17"/>
                  <a:pt x="203" y="36"/>
                </a:cubicBezTo>
                <a:lnTo>
                  <a:pt x="205" y="40"/>
                </a:lnTo>
                <a:lnTo>
                  <a:pt x="210" y="51"/>
                </a:lnTo>
                <a:lnTo>
                  <a:pt x="164" y="19"/>
                </a:lnTo>
                <a:lnTo>
                  <a:pt x="166" y="19"/>
                </a:lnTo>
                <a:lnTo>
                  <a:pt x="168" y="19"/>
                </a:lnTo>
                <a:cubicBezTo>
                  <a:pt x="192" y="19"/>
                  <a:pt x="212" y="36"/>
                  <a:pt x="216" y="59"/>
                </a:cubicBezTo>
                <a:lnTo>
                  <a:pt x="216" y="62"/>
                </a:lnTo>
                <a:lnTo>
                  <a:pt x="216" y="60"/>
                </a:lnTo>
                <a:cubicBezTo>
                  <a:pt x="222" y="86"/>
                  <a:pt x="207" y="112"/>
                  <a:pt x="181" y="119"/>
                </a:cubicBezTo>
                <a:cubicBezTo>
                  <a:pt x="155" y="125"/>
                  <a:pt x="129" y="109"/>
                  <a:pt x="123" y="84"/>
                </a:cubicBezTo>
                <a:lnTo>
                  <a:pt x="122" y="82"/>
                </a:lnTo>
                <a:cubicBezTo>
                  <a:pt x="121" y="78"/>
                  <a:pt x="121" y="74"/>
                  <a:pt x="121" y="70"/>
                </a:cubicBezTo>
                <a:lnTo>
                  <a:pt x="121" y="67"/>
                </a:lnTo>
                <a:cubicBezTo>
                  <a:pt x="121" y="40"/>
                  <a:pt x="142" y="19"/>
                  <a:pt x="169" y="19"/>
                </a:cubicBezTo>
                <a:lnTo>
                  <a:pt x="172" y="19"/>
                </a:lnTo>
                <a:cubicBezTo>
                  <a:pt x="186" y="19"/>
                  <a:pt x="198" y="25"/>
                  <a:pt x="208" y="35"/>
                </a:cubicBezTo>
                <a:cubicBezTo>
                  <a:pt x="217" y="45"/>
                  <a:pt x="221" y="58"/>
                  <a:pt x="220" y="72"/>
                </a:cubicBezTo>
                <a:lnTo>
                  <a:pt x="219" y="77"/>
                </a:lnTo>
                <a:lnTo>
                  <a:pt x="171" y="24"/>
                </a:lnTo>
                <a:lnTo>
                  <a:pt x="172" y="24"/>
                </a:lnTo>
                <a:lnTo>
                  <a:pt x="135" y="41"/>
                </a:lnTo>
                <a:lnTo>
                  <a:pt x="138" y="38"/>
                </a:lnTo>
                <a:lnTo>
                  <a:pt x="143" y="33"/>
                </a:lnTo>
                <a:cubicBezTo>
                  <a:pt x="158" y="18"/>
                  <a:pt x="181" y="15"/>
                  <a:pt x="200" y="25"/>
                </a:cubicBezTo>
                <a:cubicBezTo>
                  <a:pt x="219" y="36"/>
                  <a:pt x="228" y="58"/>
                  <a:pt x="223" y="79"/>
                </a:cubicBezTo>
                <a:lnTo>
                  <a:pt x="223" y="81"/>
                </a:lnTo>
                <a:lnTo>
                  <a:pt x="223" y="80"/>
                </a:lnTo>
                <a:lnTo>
                  <a:pt x="175" y="24"/>
                </a:lnTo>
                <a:lnTo>
                  <a:pt x="177" y="24"/>
                </a:lnTo>
                <a:lnTo>
                  <a:pt x="129" y="72"/>
                </a:lnTo>
                <a:lnTo>
                  <a:pt x="129" y="69"/>
                </a:lnTo>
                <a:lnTo>
                  <a:pt x="130" y="81"/>
                </a:lnTo>
                <a:lnTo>
                  <a:pt x="130" y="79"/>
                </a:lnTo>
                <a:lnTo>
                  <a:pt x="224" y="76"/>
                </a:lnTo>
                <a:lnTo>
                  <a:pt x="223" y="79"/>
                </a:lnTo>
                <a:lnTo>
                  <a:pt x="223" y="81"/>
                </a:lnTo>
                <a:cubicBezTo>
                  <a:pt x="218" y="103"/>
                  <a:pt x="200" y="119"/>
                  <a:pt x="178" y="120"/>
                </a:cubicBezTo>
                <a:cubicBezTo>
                  <a:pt x="156" y="121"/>
                  <a:pt x="136" y="107"/>
                  <a:pt x="129" y="86"/>
                </a:cubicBezTo>
                <a:lnTo>
                  <a:pt x="128" y="81"/>
                </a:lnTo>
                <a:lnTo>
                  <a:pt x="128" y="82"/>
                </a:lnTo>
                <a:lnTo>
                  <a:pt x="212" y="89"/>
                </a:lnTo>
                <a:lnTo>
                  <a:pt x="211" y="91"/>
                </a:lnTo>
                <a:lnTo>
                  <a:pt x="219" y="64"/>
                </a:lnTo>
                <a:lnTo>
                  <a:pt x="219" y="67"/>
                </a:lnTo>
                <a:lnTo>
                  <a:pt x="219" y="72"/>
                </a:lnTo>
                <a:cubicBezTo>
                  <a:pt x="219" y="98"/>
                  <a:pt x="197" y="120"/>
                  <a:pt x="171" y="120"/>
                </a:cubicBezTo>
                <a:cubicBezTo>
                  <a:pt x="144" y="120"/>
                  <a:pt x="123" y="98"/>
                  <a:pt x="123" y="72"/>
                </a:cubicBezTo>
                <a:lnTo>
                  <a:pt x="123" y="67"/>
                </a:lnTo>
                <a:lnTo>
                  <a:pt x="123" y="62"/>
                </a:lnTo>
                <a:lnTo>
                  <a:pt x="123" y="59"/>
                </a:lnTo>
                <a:cubicBezTo>
                  <a:pt x="123" y="54"/>
                  <a:pt x="124" y="49"/>
                  <a:pt x="125" y="44"/>
                </a:cubicBezTo>
                <a:lnTo>
                  <a:pt x="126" y="42"/>
                </a:lnTo>
                <a:cubicBezTo>
                  <a:pt x="133" y="20"/>
                  <a:pt x="156" y="6"/>
                  <a:pt x="179" y="10"/>
                </a:cubicBezTo>
                <a:cubicBezTo>
                  <a:pt x="202" y="14"/>
                  <a:pt x="219" y="34"/>
                  <a:pt x="219" y="57"/>
                </a:cubicBezTo>
                <a:lnTo>
                  <a:pt x="219" y="59"/>
                </a:lnTo>
                <a:lnTo>
                  <a:pt x="219" y="52"/>
                </a:lnTo>
                <a:lnTo>
                  <a:pt x="219" y="55"/>
                </a:lnTo>
                <a:lnTo>
                  <a:pt x="216" y="43"/>
                </a:lnTo>
                <a:lnTo>
                  <a:pt x="218" y="47"/>
                </a:lnTo>
                <a:lnTo>
                  <a:pt x="174" y="19"/>
                </a:lnTo>
                <a:lnTo>
                  <a:pt x="175" y="19"/>
                </a:lnTo>
                <a:cubicBezTo>
                  <a:pt x="195" y="19"/>
                  <a:pt x="213" y="31"/>
                  <a:pt x="220" y="49"/>
                </a:cubicBezTo>
                <a:lnTo>
                  <a:pt x="222" y="54"/>
                </a:lnTo>
                <a:lnTo>
                  <a:pt x="177" y="24"/>
                </a:lnTo>
                <a:lnTo>
                  <a:pt x="180" y="24"/>
                </a:lnTo>
                <a:lnTo>
                  <a:pt x="133" y="63"/>
                </a:lnTo>
                <a:lnTo>
                  <a:pt x="134" y="58"/>
                </a:lnTo>
                <a:cubicBezTo>
                  <a:pt x="138" y="35"/>
                  <a:pt x="159" y="19"/>
                  <a:pt x="182" y="19"/>
                </a:cubicBezTo>
                <a:cubicBezTo>
                  <a:pt x="205" y="19"/>
                  <a:pt x="225" y="36"/>
                  <a:pt x="228" y="59"/>
                </a:cubicBezTo>
                <a:lnTo>
                  <a:pt x="229" y="62"/>
                </a:lnTo>
                <a:lnTo>
                  <a:pt x="229" y="60"/>
                </a:lnTo>
                <a:lnTo>
                  <a:pt x="134" y="77"/>
                </a:lnTo>
                <a:lnTo>
                  <a:pt x="134" y="72"/>
                </a:lnTo>
                <a:lnTo>
                  <a:pt x="136" y="82"/>
                </a:lnTo>
                <a:lnTo>
                  <a:pt x="135" y="79"/>
                </a:lnTo>
                <a:cubicBezTo>
                  <a:pt x="133" y="74"/>
                  <a:pt x="132" y="69"/>
                  <a:pt x="132" y="64"/>
                </a:cubicBezTo>
                <a:lnTo>
                  <a:pt x="132" y="62"/>
                </a:lnTo>
                <a:cubicBezTo>
                  <a:pt x="132" y="36"/>
                  <a:pt x="154" y="14"/>
                  <a:pt x="180" y="14"/>
                </a:cubicBezTo>
                <a:cubicBezTo>
                  <a:pt x="207" y="14"/>
                  <a:pt x="228" y="36"/>
                  <a:pt x="228" y="62"/>
                </a:cubicBezTo>
                <a:lnTo>
                  <a:pt x="228" y="64"/>
                </a:lnTo>
                <a:lnTo>
                  <a:pt x="228" y="56"/>
                </a:lnTo>
                <a:lnTo>
                  <a:pt x="228" y="59"/>
                </a:lnTo>
                <a:lnTo>
                  <a:pt x="229" y="63"/>
                </a:lnTo>
                <a:lnTo>
                  <a:pt x="136" y="57"/>
                </a:lnTo>
                <a:lnTo>
                  <a:pt x="137" y="55"/>
                </a:lnTo>
                <a:lnTo>
                  <a:pt x="134" y="70"/>
                </a:lnTo>
                <a:lnTo>
                  <a:pt x="134" y="67"/>
                </a:lnTo>
                <a:cubicBezTo>
                  <a:pt x="134" y="64"/>
                  <a:pt x="135" y="62"/>
                  <a:pt x="135" y="59"/>
                </a:cubicBezTo>
                <a:lnTo>
                  <a:pt x="136" y="56"/>
                </a:lnTo>
                <a:cubicBezTo>
                  <a:pt x="136" y="54"/>
                  <a:pt x="137" y="51"/>
                  <a:pt x="137" y="49"/>
                </a:cubicBezTo>
                <a:lnTo>
                  <a:pt x="138" y="47"/>
                </a:lnTo>
                <a:cubicBezTo>
                  <a:pt x="145" y="27"/>
                  <a:pt x="164" y="14"/>
                  <a:pt x="185" y="15"/>
                </a:cubicBezTo>
                <a:cubicBezTo>
                  <a:pt x="207" y="15"/>
                  <a:pt x="225" y="30"/>
                  <a:pt x="230" y="51"/>
                </a:cubicBezTo>
                <a:lnTo>
                  <a:pt x="231" y="53"/>
                </a:lnTo>
                <a:cubicBezTo>
                  <a:pt x="231" y="57"/>
                  <a:pt x="232" y="61"/>
                  <a:pt x="232" y="64"/>
                </a:cubicBezTo>
                <a:lnTo>
                  <a:pt x="232" y="67"/>
                </a:lnTo>
                <a:lnTo>
                  <a:pt x="184" y="19"/>
                </a:lnTo>
                <a:lnTo>
                  <a:pt x="185" y="19"/>
                </a:lnTo>
                <a:cubicBezTo>
                  <a:pt x="198" y="19"/>
                  <a:pt x="210" y="24"/>
                  <a:pt x="219" y="33"/>
                </a:cubicBezTo>
                <a:lnTo>
                  <a:pt x="223" y="37"/>
                </a:lnTo>
                <a:lnTo>
                  <a:pt x="208" y="26"/>
                </a:lnTo>
                <a:lnTo>
                  <a:pt x="211" y="28"/>
                </a:lnTo>
                <a:lnTo>
                  <a:pt x="147" y="57"/>
                </a:lnTo>
                <a:lnTo>
                  <a:pt x="148" y="54"/>
                </a:lnTo>
                <a:lnTo>
                  <a:pt x="146" y="64"/>
                </a:lnTo>
                <a:lnTo>
                  <a:pt x="146" y="59"/>
                </a:lnTo>
                <a:lnTo>
                  <a:pt x="147" y="54"/>
                </a:lnTo>
                <a:lnTo>
                  <a:pt x="146" y="57"/>
                </a:lnTo>
                <a:cubicBezTo>
                  <a:pt x="146" y="31"/>
                  <a:pt x="168" y="9"/>
                  <a:pt x="194" y="9"/>
                </a:cubicBezTo>
                <a:cubicBezTo>
                  <a:pt x="221" y="9"/>
                  <a:pt x="242" y="31"/>
                  <a:pt x="242" y="57"/>
                </a:cubicBezTo>
                <a:lnTo>
                  <a:pt x="242" y="59"/>
                </a:lnTo>
                <a:lnTo>
                  <a:pt x="242" y="64"/>
                </a:lnTo>
                <a:lnTo>
                  <a:pt x="242" y="69"/>
                </a:lnTo>
                <a:lnTo>
                  <a:pt x="242" y="72"/>
                </a:lnTo>
                <a:lnTo>
                  <a:pt x="149" y="57"/>
                </a:lnTo>
                <a:lnTo>
                  <a:pt x="149" y="55"/>
                </a:lnTo>
                <a:lnTo>
                  <a:pt x="147" y="64"/>
                </a:lnTo>
                <a:lnTo>
                  <a:pt x="148" y="60"/>
                </a:lnTo>
                <a:lnTo>
                  <a:pt x="148" y="57"/>
                </a:lnTo>
                <a:lnTo>
                  <a:pt x="196" y="110"/>
                </a:lnTo>
                <a:lnTo>
                  <a:pt x="194" y="110"/>
                </a:lnTo>
                <a:cubicBezTo>
                  <a:pt x="192" y="110"/>
                  <a:pt x="189" y="110"/>
                  <a:pt x="187" y="110"/>
                </a:cubicBezTo>
                <a:lnTo>
                  <a:pt x="184" y="109"/>
                </a:lnTo>
                <a:lnTo>
                  <a:pt x="199" y="109"/>
                </a:lnTo>
                <a:lnTo>
                  <a:pt x="196" y="110"/>
                </a:lnTo>
                <a:lnTo>
                  <a:pt x="236" y="55"/>
                </a:lnTo>
                <a:lnTo>
                  <a:pt x="236" y="58"/>
                </a:lnTo>
                <a:lnTo>
                  <a:pt x="235" y="50"/>
                </a:lnTo>
                <a:lnTo>
                  <a:pt x="235" y="52"/>
                </a:lnTo>
                <a:lnTo>
                  <a:pt x="141" y="67"/>
                </a:lnTo>
                <a:lnTo>
                  <a:pt x="141" y="62"/>
                </a:lnTo>
                <a:lnTo>
                  <a:pt x="141" y="57"/>
                </a:lnTo>
                <a:cubicBezTo>
                  <a:pt x="141" y="31"/>
                  <a:pt x="163" y="9"/>
                  <a:pt x="189" y="9"/>
                </a:cubicBezTo>
                <a:cubicBezTo>
                  <a:pt x="216" y="9"/>
                  <a:pt x="237" y="31"/>
                  <a:pt x="237" y="57"/>
                </a:cubicBezTo>
                <a:lnTo>
                  <a:pt x="237" y="59"/>
                </a:lnTo>
                <a:lnTo>
                  <a:pt x="237" y="62"/>
                </a:lnTo>
                <a:lnTo>
                  <a:pt x="143" y="51"/>
                </a:lnTo>
                <a:lnTo>
                  <a:pt x="143" y="49"/>
                </a:lnTo>
                <a:lnTo>
                  <a:pt x="145" y="42"/>
                </a:lnTo>
                <a:cubicBezTo>
                  <a:pt x="152" y="23"/>
                  <a:pt x="170" y="9"/>
                  <a:pt x="191" y="9"/>
                </a:cubicBezTo>
                <a:lnTo>
                  <a:pt x="194" y="9"/>
                </a:lnTo>
                <a:lnTo>
                  <a:pt x="198" y="9"/>
                </a:lnTo>
                <a:lnTo>
                  <a:pt x="157" y="33"/>
                </a:lnTo>
                <a:lnTo>
                  <a:pt x="158" y="30"/>
                </a:lnTo>
                <a:lnTo>
                  <a:pt x="158" y="32"/>
                </a:lnTo>
                <a:cubicBezTo>
                  <a:pt x="165" y="16"/>
                  <a:pt x="182" y="5"/>
                  <a:pt x="199" y="5"/>
                </a:cubicBezTo>
                <a:cubicBezTo>
                  <a:pt x="217" y="5"/>
                  <a:pt x="234" y="14"/>
                  <a:pt x="242" y="30"/>
                </a:cubicBezTo>
                <a:lnTo>
                  <a:pt x="245" y="34"/>
                </a:lnTo>
                <a:cubicBezTo>
                  <a:pt x="247" y="39"/>
                  <a:pt x="249" y="44"/>
                  <a:pt x="250" y="49"/>
                </a:cubicBezTo>
                <a:lnTo>
                  <a:pt x="251" y="54"/>
                </a:lnTo>
                <a:lnTo>
                  <a:pt x="252" y="55"/>
                </a:lnTo>
                <a:lnTo>
                  <a:pt x="159" y="52"/>
                </a:lnTo>
                <a:lnTo>
                  <a:pt x="160" y="50"/>
                </a:lnTo>
                <a:lnTo>
                  <a:pt x="157" y="65"/>
                </a:lnTo>
                <a:lnTo>
                  <a:pt x="157" y="62"/>
                </a:lnTo>
                <a:lnTo>
                  <a:pt x="157" y="57"/>
                </a:lnTo>
                <a:lnTo>
                  <a:pt x="172" y="91"/>
                </a:lnTo>
                <a:lnTo>
                  <a:pt x="169" y="88"/>
                </a:lnTo>
                <a:lnTo>
                  <a:pt x="181" y="97"/>
                </a:lnTo>
                <a:lnTo>
                  <a:pt x="178" y="96"/>
                </a:lnTo>
                <a:lnTo>
                  <a:pt x="247" y="53"/>
                </a:lnTo>
                <a:lnTo>
                  <a:pt x="247" y="54"/>
                </a:lnTo>
                <a:lnTo>
                  <a:pt x="245" y="39"/>
                </a:lnTo>
                <a:lnTo>
                  <a:pt x="246" y="42"/>
                </a:lnTo>
                <a:cubicBezTo>
                  <a:pt x="248" y="49"/>
                  <a:pt x="249" y="56"/>
                  <a:pt x="248" y="62"/>
                </a:cubicBezTo>
                <a:lnTo>
                  <a:pt x="248" y="67"/>
                </a:lnTo>
                <a:lnTo>
                  <a:pt x="200" y="14"/>
                </a:lnTo>
                <a:lnTo>
                  <a:pt x="201" y="14"/>
                </a:lnTo>
                <a:lnTo>
                  <a:pt x="153" y="67"/>
                </a:lnTo>
                <a:lnTo>
                  <a:pt x="153" y="61"/>
                </a:lnTo>
                <a:cubicBezTo>
                  <a:pt x="152" y="56"/>
                  <a:pt x="153" y="51"/>
                  <a:pt x="154" y="45"/>
                </a:cubicBezTo>
                <a:lnTo>
                  <a:pt x="155" y="41"/>
                </a:lnTo>
                <a:cubicBezTo>
                  <a:pt x="159" y="25"/>
                  <a:pt x="172" y="11"/>
                  <a:pt x="189" y="7"/>
                </a:cubicBezTo>
                <a:cubicBezTo>
                  <a:pt x="205" y="2"/>
                  <a:pt x="223" y="7"/>
                  <a:pt x="235" y="19"/>
                </a:cubicBezTo>
                <a:lnTo>
                  <a:pt x="237" y="21"/>
                </a:lnTo>
                <a:cubicBezTo>
                  <a:pt x="240" y="24"/>
                  <a:pt x="243" y="27"/>
                  <a:pt x="245" y="31"/>
                </a:cubicBezTo>
                <a:lnTo>
                  <a:pt x="247" y="34"/>
                </a:lnTo>
                <a:lnTo>
                  <a:pt x="247" y="34"/>
                </a:lnTo>
                <a:lnTo>
                  <a:pt x="241" y="27"/>
                </a:lnTo>
                <a:lnTo>
                  <a:pt x="242" y="29"/>
                </a:lnTo>
                <a:lnTo>
                  <a:pt x="163" y="47"/>
                </a:lnTo>
                <a:lnTo>
                  <a:pt x="163" y="46"/>
                </a:lnTo>
                <a:lnTo>
                  <a:pt x="161" y="61"/>
                </a:lnTo>
                <a:lnTo>
                  <a:pt x="161" y="58"/>
                </a:lnTo>
                <a:lnTo>
                  <a:pt x="161" y="54"/>
                </a:lnTo>
                <a:lnTo>
                  <a:pt x="161" y="53"/>
                </a:lnTo>
                <a:lnTo>
                  <a:pt x="255" y="68"/>
                </a:lnTo>
                <a:lnTo>
                  <a:pt x="254" y="70"/>
                </a:lnTo>
                <a:lnTo>
                  <a:pt x="256" y="62"/>
                </a:lnTo>
                <a:lnTo>
                  <a:pt x="255" y="65"/>
                </a:lnTo>
                <a:lnTo>
                  <a:pt x="256" y="53"/>
                </a:lnTo>
                <a:lnTo>
                  <a:pt x="256" y="58"/>
                </a:lnTo>
                <a:lnTo>
                  <a:pt x="256" y="65"/>
                </a:lnTo>
                <a:cubicBezTo>
                  <a:pt x="256" y="71"/>
                  <a:pt x="256" y="76"/>
                  <a:pt x="254" y="81"/>
                </a:cubicBezTo>
                <a:lnTo>
                  <a:pt x="254" y="82"/>
                </a:lnTo>
                <a:lnTo>
                  <a:pt x="168" y="40"/>
                </a:lnTo>
                <a:lnTo>
                  <a:pt x="169" y="39"/>
                </a:lnTo>
                <a:lnTo>
                  <a:pt x="162" y="73"/>
                </a:lnTo>
                <a:lnTo>
                  <a:pt x="161" y="70"/>
                </a:lnTo>
                <a:lnTo>
                  <a:pt x="170" y="91"/>
                </a:lnTo>
                <a:lnTo>
                  <a:pt x="166" y="85"/>
                </a:lnTo>
                <a:lnTo>
                  <a:pt x="173" y="93"/>
                </a:lnTo>
                <a:lnTo>
                  <a:pt x="168" y="89"/>
                </a:lnTo>
                <a:lnTo>
                  <a:pt x="248" y="47"/>
                </a:lnTo>
                <a:lnTo>
                  <a:pt x="248" y="51"/>
                </a:lnTo>
                <a:lnTo>
                  <a:pt x="246" y="41"/>
                </a:lnTo>
                <a:lnTo>
                  <a:pt x="248" y="46"/>
                </a:lnTo>
                <a:lnTo>
                  <a:pt x="202" y="14"/>
                </a:lnTo>
                <a:lnTo>
                  <a:pt x="204" y="14"/>
                </a:lnTo>
                <a:lnTo>
                  <a:pt x="157" y="54"/>
                </a:lnTo>
                <a:lnTo>
                  <a:pt x="158" y="48"/>
                </a:lnTo>
                <a:lnTo>
                  <a:pt x="160" y="41"/>
                </a:lnTo>
                <a:cubicBezTo>
                  <a:pt x="164" y="23"/>
                  <a:pt x="179" y="10"/>
                  <a:pt x="197" y="6"/>
                </a:cubicBezTo>
                <a:cubicBezTo>
                  <a:pt x="215" y="2"/>
                  <a:pt x="234" y="9"/>
                  <a:pt x="245" y="24"/>
                </a:cubicBezTo>
                <a:lnTo>
                  <a:pt x="246" y="26"/>
                </a:lnTo>
                <a:lnTo>
                  <a:pt x="251" y="33"/>
                </a:lnTo>
                <a:lnTo>
                  <a:pt x="179" y="20"/>
                </a:lnTo>
                <a:lnTo>
                  <a:pt x="182" y="18"/>
                </a:lnTo>
                <a:lnTo>
                  <a:pt x="174" y="25"/>
                </a:lnTo>
                <a:lnTo>
                  <a:pt x="176" y="23"/>
                </a:lnTo>
                <a:cubicBezTo>
                  <a:pt x="186" y="11"/>
                  <a:pt x="200" y="5"/>
                  <a:pt x="215" y="5"/>
                </a:cubicBezTo>
                <a:cubicBezTo>
                  <a:pt x="230" y="5"/>
                  <a:pt x="243" y="12"/>
                  <a:pt x="252" y="24"/>
                </a:cubicBezTo>
                <a:lnTo>
                  <a:pt x="254" y="26"/>
                </a:lnTo>
                <a:cubicBezTo>
                  <a:pt x="258" y="32"/>
                  <a:pt x="261" y="39"/>
                  <a:pt x="263" y="46"/>
                </a:cubicBezTo>
                <a:lnTo>
                  <a:pt x="263" y="48"/>
                </a:lnTo>
                <a:lnTo>
                  <a:pt x="216" y="9"/>
                </a:lnTo>
                <a:lnTo>
                  <a:pt x="217" y="9"/>
                </a:lnTo>
                <a:lnTo>
                  <a:pt x="219" y="9"/>
                </a:lnTo>
                <a:cubicBezTo>
                  <a:pt x="240" y="9"/>
                  <a:pt x="259" y="23"/>
                  <a:pt x="265" y="44"/>
                </a:cubicBezTo>
                <a:lnTo>
                  <a:pt x="266" y="49"/>
                </a:lnTo>
                <a:lnTo>
                  <a:pt x="268" y="58"/>
                </a:lnTo>
                <a:lnTo>
                  <a:pt x="267" y="50"/>
                </a:lnTo>
                <a:lnTo>
                  <a:pt x="267" y="52"/>
                </a:lnTo>
                <a:lnTo>
                  <a:pt x="175" y="57"/>
                </a:lnTo>
                <a:lnTo>
                  <a:pt x="176" y="52"/>
                </a:lnTo>
                <a:lnTo>
                  <a:pt x="175" y="53"/>
                </a:lnTo>
                <a:lnTo>
                  <a:pt x="223" y="105"/>
                </a:lnTo>
                <a:lnTo>
                  <a:pt x="221" y="105"/>
                </a:lnTo>
                <a:lnTo>
                  <a:pt x="219" y="105"/>
                </a:lnTo>
                <a:cubicBezTo>
                  <a:pt x="193" y="105"/>
                  <a:pt x="171" y="84"/>
                  <a:pt x="171" y="57"/>
                </a:cubicBezTo>
                <a:lnTo>
                  <a:pt x="171" y="54"/>
                </a:lnTo>
                <a:cubicBezTo>
                  <a:pt x="171" y="45"/>
                  <a:pt x="174" y="36"/>
                  <a:pt x="180" y="28"/>
                </a:cubicBezTo>
                <a:lnTo>
                  <a:pt x="181" y="26"/>
                </a:lnTo>
                <a:cubicBezTo>
                  <a:pt x="191" y="11"/>
                  <a:pt x="209" y="3"/>
                  <a:pt x="227" y="5"/>
                </a:cubicBezTo>
                <a:cubicBezTo>
                  <a:pt x="245" y="8"/>
                  <a:pt x="260" y="20"/>
                  <a:pt x="266" y="38"/>
                </a:cubicBezTo>
                <a:lnTo>
                  <a:pt x="267" y="39"/>
                </a:lnTo>
                <a:cubicBezTo>
                  <a:pt x="267" y="42"/>
                  <a:pt x="268" y="45"/>
                  <a:pt x="268" y="48"/>
                </a:cubicBezTo>
                <a:lnTo>
                  <a:pt x="269" y="51"/>
                </a:lnTo>
                <a:cubicBezTo>
                  <a:pt x="269" y="53"/>
                  <a:pt x="269" y="56"/>
                  <a:pt x="269" y="58"/>
                </a:cubicBezTo>
                <a:lnTo>
                  <a:pt x="269" y="61"/>
                </a:lnTo>
                <a:lnTo>
                  <a:pt x="267" y="46"/>
                </a:lnTo>
                <a:lnTo>
                  <a:pt x="268" y="47"/>
                </a:lnTo>
                <a:lnTo>
                  <a:pt x="176" y="47"/>
                </a:lnTo>
                <a:lnTo>
                  <a:pt x="177" y="46"/>
                </a:lnTo>
                <a:lnTo>
                  <a:pt x="174" y="61"/>
                </a:lnTo>
                <a:lnTo>
                  <a:pt x="174" y="58"/>
                </a:lnTo>
                <a:lnTo>
                  <a:pt x="174" y="54"/>
                </a:lnTo>
                <a:lnTo>
                  <a:pt x="174" y="53"/>
                </a:lnTo>
                <a:cubicBezTo>
                  <a:pt x="174" y="29"/>
                  <a:pt x="192" y="9"/>
                  <a:pt x="215" y="6"/>
                </a:cubicBezTo>
                <a:cubicBezTo>
                  <a:pt x="238" y="2"/>
                  <a:pt x="261" y="15"/>
                  <a:pt x="268" y="38"/>
                </a:cubicBezTo>
                <a:lnTo>
                  <a:pt x="269" y="39"/>
                </a:lnTo>
                <a:cubicBezTo>
                  <a:pt x="270" y="44"/>
                  <a:pt x="271" y="49"/>
                  <a:pt x="271" y="54"/>
                </a:cubicBezTo>
                <a:lnTo>
                  <a:pt x="271" y="58"/>
                </a:lnTo>
                <a:lnTo>
                  <a:pt x="271" y="61"/>
                </a:lnTo>
                <a:lnTo>
                  <a:pt x="271" y="62"/>
                </a:lnTo>
                <a:cubicBezTo>
                  <a:pt x="271" y="89"/>
                  <a:pt x="249" y="110"/>
                  <a:pt x="223" y="110"/>
                </a:cubicBezTo>
                <a:cubicBezTo>
                  <a:pt x="196" y="110"/>
                  <a:pt x="175" y="89"/>
                  <a:pt x="175" y="62"/>
                </a:cubicBezTo>
                <a:lnTo>
                  <a:pt x="175" y="61"/>
                </a:lnTo>
                <a:lnTo>
                  <a:pt x="175" y="58"/>
                </a:lnTo>
                <a:lnTo>
                  <a:pt x="175" y="65"/>
                </a:lnTo>
                <a:lnTo>
                  <a:pt x="175" y="61"/>
                </a:lnTo>
                <a:cubicBezTo>
                  <a:pt x="175" y="59"/>
                  <a:pt x="174" y="57"/>
                  <a:pt x="174" y="54"/>
                </a:cubicBezTo>
                <a:lnTo>
                  <a:pt x="174" y="53"/>
                </a:lnTo>
                <a:cubicBezTo>
                  <a:pt x="174" y="26"/>
                  <a:pt x="196" y="5"/>
                  <a:pt x="222" y="5"/>
                </a:cubicBezTo>
                <a:cubicBezTo>
                  <a:pt x="249" y="5"/>
                  <a:pt x="270" y="26"/>
                  <a:pt x="270" y="53"/>
                </a:cubicBezTo>
                <a:lnTo>
                  <a:pt x="270" y="54"/>
                </a:lnTo>
                <a:lnTo>
                  <a:pt x="268" y="39"/>
                </a:lnTo>
                <a:lnTo>
                  <a:pt x="269" y="42"/>
                </a:lnTo>
                <a:cubicBezTo>
                  <a:pt x="270" y="46"/>
                  <a:pt x="271" y="49"/>
                  <a:pt x="271" y="53"/>
                </a:cubicBezTo>
                <a:lnTo>
                  <a:pt x="272" y="58"/>
                </a:lnTo>
                <a:cubicBezTo>
                  <a:pt x="274" y="81"/>
                  <a:pt x="259" y="103"/>
                  <a:pt x="235" y="109"/>
                </a:cubicBezTo>
                <a:cubicBezTo>
                  <a:pt x="212" y="115"/>
                  <a:pt x="188" y="102"/>
                  <a:pt x="179" y="80"/>
                </a:cubicBezTo>
                <a:lnTo>
                  <a:pt x="178" y="78"/>
                </a:lnTo>
                <a:lnTo>
                  <a:pt x="177" y="75"/>
                </a:lnTo>
                <a:lnTo>
                  <a:pt x="270" y="57"/>
                </a:lnTo>
                <a:lnTo>
                  <a:pt x="270" y="60"/>
                </a:lnTo>
                <a:lnTo>
                  <a:pt x="269" y="51"/>
                </a:lnTo>
                <a:lnTo>
                  <a:pt x="270" y="53"/>
                </a:lnTo>
                <a:lnTo>
                  <a:pt x="176" y="51"/>
                </a:lnTo>
                <a:lnTo>
                  <a:pt x="176" y="49"/>
                </a:lnTo>
                <a:lnTo>
                  <a:pt x="176" y="50"/>
                </a:lnTo>
                <a:cubicBezTo>
                  <a:pt x="180" y="26"/>
                  <a:pt x="200" y="9"/>
                  <a:pt x="223" y="9"/>
                </a:cubicBezTo>
                <a:lnTo>
                  <a:pt x="224" y="9"/>
                </a:lnTo>
                <a:lnTo>
                  <a:pt x="191" y="24"/>
                </a:lnTo>
                <a:lnTo>
                  <a:pt x="194" y="21"/>
                </a:lnTo>
                <a:cubicBezTo>
                  <a:pt x="197" y="17"/>
                  <a:pt x="201" y="14"/>
                  <a:pt x="206" y="12"/>
                </a:cubicBezTo>
                <a:lnTo>
                  <a:pt x="209" y="10"/>
                </a:lnTo>
                <a:cubicBezTo>
                  <a:pt x="224" y="3"/>
                  <a:pt x="242" y="3"/>
                  <a:pt x="256" y="12"/>
                </a:cubicBezTo>
                <a:cubicBezTo>
                  <a:pt x="270" y="21"/>
                  <a:pt x="278" y="36"/>
                  <a:pt x="278" y="53"/>
                </a:cubicBezTo>
                <a:lnTo>
                  <a:pt x="278" y="57"/>
                </a:lnTo>
                <a:lnTo>
                  <a:pt x="278" y="67"/>
                </a:lnTo>
                <a:lnTo>
                  <a:pt x="274" y="43"/>
                </a:lnTo>
                <a:lnTo>
                  <a:pt x="276" y="47"/>
                </a:lnTo>
                <a:cubicBezTo>
                  <a:pt x="279" y="54"/>
                  <a:pt x="280" y="60"/>
                  <a:pt x="280" y="67"/>
                </a:cubicBezTo>
                <a:lnTo>
                  <a:pt x="280" y="70"/>
                </a:lnTo>
                <a:cubicBezTo>
                  <a:pt x="280" y="76"/>
                  <a:pt x="279" y="81"/>
                  <a:pt x="278" y="86"/>
                </a:cubicBezTo>
                <a:lnTo>
                  <a:pt x="277" y="87"/>
                </a:lnTo>
                <a:cubicBezTo>
                  <a:pt x="269" y="111"/>
                  <a:pt x="245" y="124"/>
                  <a:pt x="221" y="119"/>
                </a:cubicBezTo>
                <a:cubicBezTo>
                  <a:pt x="197" y="113"/>
                  <a:pt x="181" y="91"/>
                  <a:pt x="184" y="66"/>
                </a:cubicBezTo>
                <a:lnTo>
                  <a:pt x="184" y="62"/>
                </a:lnTo>
                <a:lnTo>
                  <a:pt x="184" y="72"/>
                </a:lnTo>
                <a:lnTo>
                  <a:pt x="184" y="67"/>
                </a:lnTo>
                <a:lnTo>
                  <a:pt x="186" y="79"/>
                </a:lnTo>
                <a:lnTo>
                  <a:pt x="184" y="73"/>
                </a:lnTo>
                <a:lnTo>
                  <a:pt x="183" y="70"/>
                </a:lnTo>
                <a:cubicBezTo>
                  <a:pt x="177" y="55"/>
                  <a:pt x="180" y="39"/>
                  <a:pt x="189" y="26"/>
                </a:cubicBezTo>
                <a:cubicBezTo>
                  <a:pt x="197" y="13"/>
                  <a:pt x="212" y="5"/>
                  <a:pt x="228" y="5"/>
                </a:cubicBezTo>
                <a:lnTo>
                  <a:pt x="229" y="5"/>
                </a:lnTo>
                <a:cubicBezTo>
                  <a:pt x="255" y="5"/>
                  <a:pt x="277" y="26"/>
                  <a:pt x="277" y="53"/>
                </a:cubicBezTo>
                <a:lnTo>
                  <a:pt x="277" y="55"/>
                </a:lnTo>
                <a:cubicBezTo>
                  <a:pt x="277" y="58"/>
                  <a:pt x="277" y="61"/>
                  <a:pt x="276" y="64"/>
                </a:cubicBezTo>
                <a:lnTo>
                  <a:pt x="276" y="67"/>
                </a:lnTo>
                <a:lnTo>
                  <a:pt x="228" y="9"/>
                </a:lnTo>
                <a:lnTo>
                  <a:pt x="229" y="9"/>
                </a:lnTo>
                <a:lnTo>
                  <a:pt x="185" y="40"/>
                </a:lnTo>
                <a:lnTo>
                  <a:pt x="186" y="37"/>
                </a:lnTo>
                <a:lnTo>
                  <a:pt x="184" y="41"/>
                </a:lnTo>
                <a:cubicBezTo>
                  <a:pt x="190" y="20"/>
                  <a:pt x="209" y="5"/>
                  <a:pt x="231" y="5"/>
                </a:cubicBezTo>
                <a:cubicBezTo>
                  <a:pt x="253" y="5"/>
                  <a:pt x="272" y="20"/>
                  <a:pt x="278" y="41"/>
                </a:cubicBezTo>
                <a:lnTo>
                  <a:pt x="278" y="43"/>
                </a:lnTo>
                <a:lnTo>
                  <a:pt x="279" y="48"/>
                </a:lnTo>
                <a:lnTo>
                  <a:pt x="247" y="12"/>
                </a:lnTo>
                <a:lnTo>
                  <a:pt x="250" y="13"/>
                </a:lnTo>
                <a:lnTo>
                  <a:pt x="220" y="13"/>
                </a:lnTo>
                <a:lnTo>
                  <a:pt x="223" y="12"/>
                </a:lnTo>
                <a:lnTo>
                  <a:pt x="191" y="65"/>
                </a:lnTo>
                <a:lnTo>
                  <a:pt x="190" y="62"/>
                </a:lnTo>
                <a:lnTo>
                  <a:pt x="198" y="81"/>
                </a:lnTo>
                <a:lnTo>
                  <a:pt x="197" y="80"/>
                </a:lnTo>
                <a:lnTo>
                  <a:pt x="284" y="53"/>
                </a:lnTo>
                <a:lnTo>
                  <a:pt x="284" y="57"/>
                </a:lnTo>
                <a:lnTo>
                  <a:pt x="284" y="62"/>
                </a:lnTo>
                <a:lnTo>
                  <a:pt x="189" y="53"/>
                </a:lnTo>
                <a:lnTo>
                  <a:pt x="190" y="51"/>
                </a:lnTo>
                <a:cubicBezTo>
                  <a:pt x="190" y="48"/>
                  <a:pt x="191" y="45"/>
                  <a:pt x="192" y="42"/>
                </a:cubicBezTo>
                <a:lnTo>
                  <a:pt x="193" y="40"/>
                </a:lnTo>
                <a:cubicBezTo>
                  <a:pt x="202" y="19"/>
                  <a:pt x="223" y="7"/>
                  <a:pt x="245" y="10"/>
                </a:cubicBezTo>
                <a:cubicBezTo>
                  <a:pt x="267" y="13"/>
                  <a:pt x="284" y="31"/>
                  <a:pt x="286" y="53"/>
                </a:cubicBezTo>
                <a:lnTo>
                  <a:pt x="286" y="58"/>
                </a:lnTo>
                <a:lnTo>
                  <a:pt x="287" y="62"/>
                </a:lnTo>
                <a:lnTo>
                  <a:pt x="205" y="33"/>
                </a:lnTo>
                <a:lnTo>
                  <a:pt x="207" y="32"/>
                </a:lnTo>
                <a:lnTo>
                  <a:pt x="195" y="50"/>
                </a:lnTo>
                <a:lnTo>
                  <a:pt x="196" y="47"/>
                </a:lnTo>
                <a:lnTo>
                  <a:pt x="193" y="62"/>
                </a:lnTo>
                <a:lnTo>
                  <a:pt x="193" y="59"/>
                </a:lnTo>
                <a:lnTo>
                  <a:pt x="193" y="57"/>
                </a:lnTo>
                <a:cubicBezTo>
                  <a:pt x="193" y="33"/>
                  <a:pt x="212" y="13"/>
                  <a:pt x="236" y="10"/>
                </a:cubicBezTo>
                <a:cubicBezTo>
                  <a:pt x="260" y="7"/>
                  <a:pt x="282" y="22"/>
                  <a:pt x="288" y="46"/>
                </a:cubicBezTo>
                <a:lnTo>
                  <a:pt x="289" y="48"/>
                </a:lnTo>
                <a:cubicBezTo>
                  <a:pt x="289" y="52"/>
                  <a:pt x="290" y="56"/>
                  <a:pt x="290" y="59"/>
                </a:cubicBezTo>
                <a:lnTo>
                  <a:pt x="290" y="62"/>
                </a:lnTo>
                <a:lnTo>
                  <a:pt x="289" y="55"/>
                </a:lnTo>
                <a:lnTo>
                  <a:pt x="290" y="58"/>
                </a:lnTo>
                <a:cubicBezTo>
                  <a:pt x="290" y="60"/>
                  <a:pt x="290" y="63"/>
                  <a:pt x="290" y="65"/>
                </a:cubicBezTo>
                <a:lnTo>
                  <a:pt x="290" y="67"/>
                </a:lnTo>
                <a:cubicBezTo>
                  <a:pt x="290" y="93"/>
                  <a:pt x="269" y="115"/>
                  <a:pt x="242" y="115"/>
                </a:cubicBezTo>
                <a:cubicBezTo>
                  <a:pt x="216" y="115"/>
                  <a:pt x="194" y="93"/>
                  <a:pt x="194" y="67"/>
                </a:cubicBezTo>
                <a:lnTo>
                  <a:pt x="194" y="62"/>
                </a:lnTo>
                <a:lnTo>
                  <a:pt x="194" y="57"/>
                </a:lnTo>
                <a:lnTo>
                  <a:pt x="231" y="104"/>
                </a:lnTo>
                <a:lnTo>
                  <a:pt x="229" y="104"/>
                </a:lnTo>
                <a:lnTo>
                  <a:pt x="256" y="103"/>
                </a:lnTo>
                <a:lnTo>
                  <a:pt x="254" y="103"/>
                </a:lnTo>
                <a:lnTo>
                  <a:pt x="239" y="9"/>
                </a:lnTo>
                <a:lnTo>
                  <a:pt x="240" y="9"/>
                </a:lnTo>
                <a:cubicBezTo>
                  <a:pt x="254" y="9"/>
                  <a:pt x="266" y="15"/>
                  <a:pt x="276" y="25"/>
                </a:cubicBezTo>
                <a:cubicBezTo>
                  <a:pt x="285" y="35"/>
                  <a:pt x="289" y="49"/>
                  <a:pt x="288" y="62"/>
                </a:cubicBezTo>
                <a:lnTo>
                  <a:pt x="287" y="67"/>
                </a:lnTo>
                <a:lnTo>
                  <a:pt x="287" y="72"/>
                </a:lnTo>
                <a:lnTo>
                  <a:pt x="239" y="19"/>
                </a:lnTo>
                <a:lnTo>
                  <a:pt x="240" y="19"/>
                </a:lnTo>
                <a:lnTo>
                  <a:pt x="193" y="58"/>
                </a:lnTo>
                <a:lnTo>
                  <a:pt x="194" y="55"/>
                </a:lnTo>
                <a:lnTo>
                  <a:pt x="193" y="64"/>
                </a:lnTo>
                <a:lnTo>
                  <a:pt x="193" y="62"/>
                </a:lnTo>
                <a:cubicBezTo>
                  <a:pt x="193" y="38"/>
                  <a:pt x="212" y="17"/>
                  <a:pt x="236" y="15"/>
                </a:cubicBezTo>
                <a:cubicBezTo>
                  <a:pt x="261" y="12"/>
                  <a:pt x="283" y="29"/>
                  <a:pt x="288" y="53"/>
                </a:cubicBezTo>
                <a:lnTo>
                  <a:pt x="289" y="56"/>
                </a:lnTo>
                <a:lnTo>
                  <a:pt x="289" y="55"/>
                </a:lnTo>
                <a:lnTo>
                  <a:pt x="196" y="52"/>
                </a:lnTo>
                <a:lnTo>
                  <a:pt x="197" y="50"/>
                </a:lnTo>
                <a:lnTo>
                  <a:pt x="195" y="58"/>
                </a:lnTo>
                <a:lnTo>
                  <a:pt x="196" y="55"/>
                </a:lnTo>
                <a:lnTo>
                  <a:pt x="195" y="62"/>
                </a:lnTo>
                <a:lnTo>
                  <a:pt x="195" y="56"/>
                </a:lnTo>
                <a:lnTo>
                  <a:pt x="195" y="53"/>
                </a:lnTo>
                <a:lnTo>
                  <a:pt x="195" y="53"/>
                </a:lnTo>
                <a:cubicBezTo>
                  <a:pt x="195" y="28"/>
                  <a:pt x="214" y="8"/>
                  <a:pt x="238" y="5"/>
                </a:cubicBezTo>
                <a:cubicBezTo>
                  <a:pt x="263" y="3"/>
                  <a:pt x="285" y="19"/>
                  <a:pt x="290" y="44"/>
                </a:cubicBezTo>
                <a:lnTo>
                  <a:pt x="291" y="46"/>
                </a:lnTo>
                <a:lnTo>
                  <a:pt x="291" y="50"/>
                </a:lnTo>
                <a:lnTo>
                  <a:pt x="293" y="60"/>
                </a:lnTo>
                <a:lnTo>
                  <a:pt x="292" y="53"/>
                </a:lnTo>
                <a:lnTo>
                  <a:pt x="292" y="55"/>
                </a:lnTo>
                <a:lnTo>
                  <a:pt x="197" y="67"/>
                </a:lnTo>
                <a:lnTo>
                  <a:pt x="197" y="64"/>
                </a:lnTo>
                <a:lnTo>
                  <a:pt x="197" y="59"/>
                </a:lnTo>
                <a:lnTo>
                  <a:pt x="197" y="60"/>
                </a:lnTo>
                <a:lnTo>
                  <a:pt x="197" y="53"/>
                </a:lnTo>
                <a:cubicBezTo>
                  <a:pt x="197" y="26"/>
                  <a:pt x="218" y="5"/>
                  <a:pt x="245" y="5"/>
                </a:cubicBezTo>
                <a:cubicBezTo>
                  <a:pt x="271" y="5"/>
                  <a:pt x="293" y="26"/>
                  <a:pt x="293" y="53"/>
                </a:cubicBezTo>
                <a:lnTo>
                  <a:pt x="293" y="56"/>
                </a:lnTo>
                <a:lnTo>
                  <a:pt x="293" y="58"/>
                </a:lnTo>
                <a:lnTo>
                  <a:pt x="294" y="65"/>
                </a:lnTo>
                <a:lnTo>
                  <a:pt x="294" y="65"/>
                </a:lnTo>
                <a:lnTo>
                  <a:pt x="204" y="51"/>
                </a:lnTo>
                <a:lnTo>
                  <a:pt x="204" y="50"/>
                </a:lnTo>
                <a:lnTo>
                  <a:pt x="200" y="63"/>
                </a:lnTo>
                <a:lnTo>
                  <a:pt x="200" y="60"/>
                </a:lnTo>
                <a:lnTo>
                  <a:pt x="199" y="68"/>
                </a:lnTo>
                <a:lnTo>
                  <a:pt x="199" y="64"/>
                </a:lnTo>
                <a:cubicBezTo>
                  <a:pt x="199" y="61"/>
                  <a:pt x="200" y="57"/>
                  <a:pt x="201" y="53"/>
                </a:cubicBezTo>
                <a:lnTo>
                  <a:pt x="201" y="51"/>
                </a:lnTo>
                <a:cubicBezTo>
                  <a:pt x="206" y="32"/>
                  <a:pt x="222" y="18"/>
                  <a:pt x="241" y="15"/>
                </a:cubicBezTo>
                <a:cubicBezTo>
                  <a:pt x="260" y="12"/>
                  <a:pt x="279" y="21"/>
                  <a:pt x="289" y="38"/>
                </a:cubicBezTo>
                <a:lnTo>
                  <a:pt x="291" y="40"/>
                </a:lnTo>
                <a:lnTo>
                  <a:pt x="289" y="38"/>
                </a:lnTo>
                <a:lnTo>
                  <a:pt x="203" y="62"/>
                </a:lnTo>
                <a:lnTo>
                  <a:pt x="204" y="57"/>
                </a:lnTo>
                <a:lnTo>
                  <a:pt x="204" y="53"/>
                </a:lnTo>
                <a:cubicBezTo>
                  <a:pt x="207" y="29"/>
                  <a:pt x="225" y="11"/>
                  <a:pt x="248" y="10"/>
                </a:cubicBezTo>
                <a:cubicBezTo>
                  <a:pt x="272" y="8"/>
                  <a:pt x="293" y="23"/>
                  <a:pt x="299" y="46"/>
                </a:cubicBezTo>
                <a:lnTo>
                  <a:pt x="299" y="48"/>
                </a:lnTo>
                <a:cubicBezTo>
                  <a:pt x="300" y="52"/>
                  <a:pt x="300" y="56"/>
                  <a:pt x="300" y="59"/>
                </a:cubicBezTo>
                <a:lnTo>
                  <a:pt x="300" y="62"/>
                </a:lnTo>
                <a:lnTo>
                  <a:pt x="252" y="14"/>
                </a:lnTo>
                <a:lnTo>
                  <a:pt x="253" y="14"/>
                </a:lnTo>
                <a:lnTo>
                  <a:pt x="218" y="30"/>
                </a:lnTo>
                <a:lnTo>
                  <a:pt x="222" y="25"/>
                </a:lnTo>
                <a:cubicBezTo>
                  <a:pt x="231" y="15"/>
                  <a:pt x="244" y="9"/>
                  <a:pt x="258" y="9"/>
                </a:cubicBezTo>
                <a:lnTo>
                  <a:pt x="258" y="9"/>
                </a:lnTo>
                <a:lnTo>
                  <a:pt x="211" y="67"/>
                </a:lnTo>
                <a:lnTo>
                  <a:pt x="211" y="64"/>
                </a:lnTo>
                <a:lnTo>
                  <a:pt x="211" y="65"/>
                </a:lnTo>
                <a:cubicBezTo>
                  <a:pt x="205" y="40"/>
                  <a:pt x="219" y="14"/>
                  <a:pt x="244" y="7"/>
                </a:cubicBezTo>
                <a:cubicBezTo>
                  <a:pt x="269" y="0"/>
                  <a:pt x="295" y="13"/>
                  <a:pt x="303" y="38"/>
                </a:cubicBezTo>
                <a:lnTo>
                  <a:pt x="304" y="39"/>
                </a:lnTo>
                <a:cubicBezTo>
                  <a:pt x="304" y="42"/>
                  <a:pt x="305" y="44"/>
                  <a:pt x="305" y="47"/>
                </a:cubicBezTo>
                <a:lnTo>
                  <a:pt x="306" y="50"/>
                </a:lnTo>
                <a:cubicBezTo>
                  <a:pt x="306" y="52"/>
                  <a:pt x="306" y="55"/>
                  <a:pt x="306" y="57"/>
                </a:cubicBezTo>
                <a:lnTo>
                  <a:pt x="306" y="62"/>
                </a:lnTo>
                <a:lnTo>
                  <a:pt x="258" y="14"/>
                </a:lnTo>
                <a:lnTo>
                  <a:pt x="259" y="14"/>
                </a:lnTo>
                <a:cubicBezTo>
                  <a:pt x="277" y="14"/>
                  <a:pt x="294" y="25"/>
                  <a:pt x="302" y="41"/>
                </a:cubicBezTo>
                <a:cubicBezTo>
                  <a:pt x="310" y="57"/>
                  <a:pt x="308" y="77"/>
                  <a:pt x="297" y="91"/>
                </a:cubicBezTo>
                <a:lnTo>
                  <a:pt x="296" y="93"/>
                </a:lnTo>
                <a:lnTo>
                  <a:pt x="297" y="92"/>
                </a:lnTo>
                <a:cubicBezTo>
                  <a:pt x="288" y="106"/>
                  <a:pt x="273" y="115"/>
                  <a:pt x="256" y="115"/>
                </a:cubicBezTo>
                <a:lnTo>
                  <a:pt x="255" y="115"/>
                </a:lnTo>
                <a:cubicBezTo>
                  <a:pt x="233" y="115"/>
                  <a:pt x="213" y="99"/>
                  <a:pt x="208" y="76"/>
                </a:cubicBezTo>
                <a:lnTo>
                  <a:pt x="208" y="74"/>
                </a:lnTo>
                <a:cubicBezTo>
                  <a:pt x="207" y="71"/>
                  <a:pt x="207" y="68"/>
                  <a:pt x="207" y="64"/>
                </a:cubicBezTo>
                <a:lnTo>
                  <a:pt x="207" y="62"/>
                </a:lnTo>
                <a:cubicBezTo>
                  <a:pt x="207" y="38"/>
                  <a:pt x="226" y="17"/>
                  <a:pt x="250" y="15"/>
                </a:cubicBezTo>
                <a:cubicBezTo>
                  <a:pt x="275" y="12"/>
                  <a:pt x="297" y="29"/>
                  <a:pt x="302" y="53"/>
                </a:cubicBezTo>
                <a:lnTo>
                  <a:pt x="303" y="56"/>
                </a:lnTo>
                <a:cubicBezTo>
                  <a:pt x="303" y="59"/>
                  <a:pt x="303" y="62"/>
                  <a:pt x="303" y="65"/>
                </a:cubicBezTo>
                <a:lnTo>
                  <a:pt x="303" y="67"/>
                </a:lnTo>
                <a:cubicBezTo>
                  <a:pt x="303" y="93"/>
                  <a:pt x="282" y="115"/>
                  <a:pt x="255" y="115"/>
                </a:cubicBezTo>
                <a:cubicBezTo>
                  <a:pt x="229" y="115"/>
                  <a:pt x="207" y="93"/>
                  <a:pt x="207" y="67"/>
                </a:cubicBezTo>
                <a:lnTo>
                  <a:pt x="207" y="65"/>
                </a:lnTo>
                <a:lnTo>
                  <a:pt x="207" y="62"/>
                </a:lnTo>
                <a:cubicBezTo>
                  <a:pt x="207" y="38"/>
                  <a:pt x="226" y="17"/>
                  <a:pt x="251" y="15"/>
                </a:cubicBezTo>
                <a:cubicBezTo>
                  <a:pt x="275" y="12"/>
                  <a:pt x="298" y="29"/>
                  <a:pt x="303" y="53"/>
                </a:cubicBezTo>
                <a:lnTo>
                  <a:pt x="303" y="56"/>
                </a:lnTo>
                <a:lnTo>
                  <a:pt x="303" y="55"/>
                </a:lnTo>
                <a:lnTo>
                  <a:pt x="208" y="67"/>
                </a:lnTo>
                <a:lnTo>
                  <a:pt x="208" y="65"/>
                </a:lnTo>
                <a:lnTo>
                  <a:pt x="209" y="74"/>
                </a:lnTo>
                <a:lnTo>
                  <a:pt x="209" y="72"/>
                </a:lnTo>
                <a:cubicBezTo>
                  <a:pt x="204" y="46"/>
                  <a:pt x="221" y="21"/>
                  <a:pt x="247" y="15"/>
                </a:cubicBezTo>
                <a:cubicBezTo>
                  <a:pt x="273" y="10"/>
                  <a:pt x="298" y="27"/>
                  <a:pt x="303" y="53"/>
                </a:cubicBezTo>
                <a:lnTo>
                  <a:pt x="304" y="56"/>
                </a:lnTo>
                <a:lnTo>
                  <a:pt x="299" y="44"/>
                </a:lnTo>
                <a:lnTo>
                  <a:pt x="300" y="46"/>
                </a:lnTo>
                <a:lnTo>
                  <a:pt x="209" y="67"/>
                </a:lnTo>
                <a:lnTo>
                  <a:pt x="209" y="65"/>
                </a:lnTo>
                <a:lnTo>
                  <a:pt x="209" y="62"/>
                </a:lnTo>
                <a:lnTo>
                  <a:pt x="209" y="59"/>
                </a:lnTo>
                <a:lnTo>
                  <a:pt x="209" y="57"/>
                </a:lnTo>
                <a:cubicBezTo>
                  <a:pt x="209" y="33"/>
                  <a:pt x="228" y="12"/>
                  <a:pt x="253" y="10"/>
                </a:cubicBezTo>
                <a:cubicBezTo>
                  <a:pt x="277" y="7"/>
                  <a:pt x="300" y="24"/>
                  <a:pt x="305" y="48"/>
                </a:cubicBezTo>
                <a:lnTo>
                  <a:pt x="305" y="51"/>
                </a:lnTo>
                <a:lnTo>
                  <a:pt x="306" y="53"/>
                </a:lnTo>
                <a:lnTo>
                  <a:pt x="214" y="45"/>
                </a:lnTo>
                <a:lnTo>
                  <a:pt x="215" y="42"/>
                </a:lnTo>
                <a:lnTo>
                  <a:pt x="212" y="51"/>
                </a:lnTo>
                <a:lnTo>
                  <a:pt x="213" y="48"/>
                </a:lnTo>
                <a:cubicBezTo>
                  <a:pt x="217" y="26"/>
                  <a:pt x="237" y="9"/>
                  <a:pt x="260" y="9"/>
                </a:cubicBezTo>
                <a:cubicBezTo>
                  <a:pt x="283" y="9"/>
                  <a:pt x="303" y="26"/>
                  <a:pt x="307" y="48"/>
                </a:cubicBezTo>
                <a:lnTo>
                  <a:pt x="308" y="51"/>
                </a:lnTo>
                <a:lnTo>
                  <a:pt x="308" y="53"/>
                </a:lnTo>
                <a:lnTo>
                  <a:pt x="223" y="34"/>
                </a:lnTo>
                <a:lnTo>
                  <a:pt x="224" y="32"/>
                </a:lnTo>
                <a:lnTo>
                  <a:pt x="217" y="45"/>
                </a:lnTo>
                <a:lnTo>
                  <a:pt x="218" y="42"/>
                </a:lnTo>
                <a:cubicBezTo>
                  <a:pt x="224" y="23"/>
                  <a:pt x="243" y="9"/>
                  <a:pt x="263" y="9"/>
                </a:cubicBezTo>
                <a:lnTo>
                  <a:pt x="265" y="9"/>
                </a:lnTo>
                <a:cubicBezTo>
                  <a:pt x="287" y="9"/>
                  <a:pt x="305" y="23"/>
                  <a:pt x="311" y="44"/>
                </a:cubicBezTo>
                <a:lnTo>
                  <a:pt x="313" y="49"/>
                </a:lnTo>
                <a:lnTo>
                  <a:pt x="315" y="57"/>
                </a:lnTo>
                <a:lnTo>
                  <a:pt x="268" y="19"/>
                </a:lnTo>
                <a:lnTo>
                  <a:pt x="269" y="19"/>
                </a:lnTo>
                <a:lnTo>
                  <a:pt x="222" y="76"/>
                </a:lnTo>
                <a:lnTo>
                  <a:pt x="222" y="74"/>
                </a:lnTo>
                <a:lnTo>
                  <a:pt x="222" y="74"/>
                </a:lnTo>
                <a:cubicBezTo>
                  <a:pt x="218" y="60"/>
                  <a:pt x="222" y="45"/>
                  <a:pt x="231" y="33"/>
                </a:cubicBezTo>
                <a:cubicBezTo>
                  <a:pt x="240" y="21"/>
                  <a:pt x="254" y="14"/>
                  <a:pt x="268" y="14"/>
                </a:cubicBezTo>
                <a:lnTo>
                  <a:pt x="271" y="14"/>
                </a:lnTo>
                <a:cubicBezTo>
                  <a:pt x="298" y="14"/>
                  <a:pt x="319" y="36"/>
                  <a:pt x="319" y="62"/>
                </a:cubicBezTo>
                <a:lnTo>
                  <a:pt x="319" y="65"/>
                </a:lnTo>
                <a:lnTo>
                  <a:pt x="319" y="67"/>
                </a:lnTo>
                <a:lnTo>
                  <a:pt x="225" y="57"/>
                </a:lnTo>
                <a:lnTo>
                  <a:pt x="226" y="52"/>
                </a:lnTo>
                <a:lnTo>
                  <a:pt x="226" y="48"/>
                </a:lnTo>
                <a:cubicBezTo>
                  <a:pt x="231" y="26"/>
                  <a:pt x="251" y="9"/>
                  <a:pt x="273" y="9"/>
                </a:cubicBezTo>
                <a:lnTo>
                  <a:pt x="274" y="9"/>
                </a:lnTo>
                <a:lnTo>
                  <a:pt x="226" y="57"/>
                </a:lnTo>
                <a:lnTo>
                  <a:pt x="226" y="54"/>
                </a:lnTo>
                <a:lnTo>
                  <a:pt x="226" y="53"/>
                </a:lnTo>
                <a:cubicBezTo>
                  <a:pt x="226" y="27"/>
                  <a:pt x="246" y="6"/>
                  <a:pt x="272" y="5"/>
                </a:cubicBezTo>
                <a:cubicBezTo>
                  <a:pt x="298" y="4"/>
                  <a:pt x="320" y="24"/>
                  <a:pt x="322" y="49"/>
                </a:cubicBezTo>
                <a:lnTo>
                  <a:pt x="322" y="56"/>
                </a:lnTo>
                <a:lnTo>
                  <a:pt x="322" y="67"/>
                </a:lnTo>
                <a:lnTo>
                  <a:pt x="322" y="72"/>
                </a:lnTo>
                <a:lnTo>
                  <a:pt x="322" y="75"/>
                </a:lnTo>
                <a:lnTo>
                  <a:pt x="322" y="76"/>
                </a:lnTo>
                <a:cubicBezTo>
                  <a:pt x="322" y="102"/>
                  <a:pt x="303" y="123"/>
                  <a:pt x="277" y="124"/>
                </a:cubicBezTo>
                <a:cubicBezTo>
                  <a:pt x="252" y="126"/>
                  <a:pt x="230" y="107"/>
                  <a:pt x="227" y="82"/>
                </a:cubicBezTo>
                <a:lnTo>
                  <a:pt x="226" y="77"/>
                </a:lnTo>
                <a:lnTo>
                  <a:pt x="226" y="72"/>
                </a:lnTo>
                <a:cubicBezTo>
                  <a:pt x="223" y="47"/>
                  <a:pt x="240" y="24"/>
                  <a:pt x="265" y="20"/>
                </a:cubicBezTo>
                <a:cubicBezTo>
                  <a:pt x="290" y="15"/>
                  <a:pt x="314" y="31"/>
                  <a:pt x="320" y="55"/>
                </a:cubicBezTo>
                <a:lnTo>
                  <a:pt x="321" y="57"/>
                </a:lnTo>
                <a:lnTo>
                  <a:pt x="321" y="57"/>
                </a:lnTo>
                <a:lnTo>
                  <a:pt x="228" y="80"/>
                </a:lnTo>
                <a:lnTo>
                  <a:pt x="227" y="77"/>
                </a:lnTo>
                <a:lnTo>
                  <a:pt x="227" y="79"/>
                </a:lnTo>
                <a:lnTo>
                  <a:pt x="321" y="58"/>
                </a:lnTo>
                <a:lnTo>
                  <a:pt x="322" y="60"/>
                </a:lnTo>
                <a:lnTo>
                  <a:pt x="322" y="63"/>
                </a:lnTo>
                <a:lnTo>
                  <a:pt x="227" y="72"/>
                </a:lnTo>
                <a:lnTo>
                  <a:pt x="227" y="70"/>
                </a:lnTo>
                <a:lnTo>
                  <a:pt x="228" y="78"/>
                </a:lnTo>
                <a:lnTo>
                  <a:pt x="227" y="75"/>
                </a:lnTo>
                <a:lnTo>
                  <a:pt x="274" y="115"/>
                </a:lnTo>
                <a:lnTo>
                  <a:pt x="273" y="115"/>
                </a:lnTo>
                <a:lnTo>
                  <a:pt x="313" y="39"/>
                </a:lnTo>
                <a:lnTo>
                  <a:pt x="316" y="44"/>
                </a:lnTo>
                <a:cubicBezTo>
                  <a:pt x="321" y="51"/>
                  <a:pt x="323" y="58"/>
                  <a:pt x="324" y="65"/>
                </a:cubicBezTo>
                <a:lnTo>
                  <a:pt x="325" y="69"/>
                </a:lnTo>
                <a:lnTo>
                  <a:pt x="320" y="54"/>
                </a:lnTo>
                <a:lnTo>
                  <a:pt x="321" y="55"/>
                </a:lnTo>
                <a:lnTo>
                  <a:pt x="231" y="69"/>
                </a:lnTo>
                <a:lnTo>
                  <a:pt x="231" y="66"/>
                </a:lnTo>
                <a:lnTo>
                  <a:pt x="230" y="73"/>
                </a:lnTo>
                <a:lnTo>
                  <a:pt x="230" y="68"/>
                </a:lnTo>
                <a:lnTo>
                  <a:pt x="230" y="64"/>
                </a:lnTo>
                <a:lnTo>
                  <a:pt x="230" y="62"/>
                </a:lnTo>
                <a:cubicBezTo>
                  <a:pt x="230" y="37"/>
                  <a:pt x="250" y="17"/>
                  <a:pt x="275" y="15"/>
                </a:cubicBezTo>
                <a:cubicBezTo>
                  <a:pt x="299" y="13"/>
                  <a:pt x="322" y="30"/>
                  <a:pt x="326" y="55"/>
                </a:cubicBezTo>
                <a:lnTo>
                  <a:pt x="326" y="58"/>
                </a:lnTo>
                <a:cubicBezTo>
                  <a:pt x="327" y="60"/>
                  <a:pt x="327" y="63"/>
                  <a:pt x="327" y="65"/>
                </a:cubicBezTo>
                <a:lnTo>
                  <a:pt x="327" y="71"/>
                </a:lnTo>
                <a:lnTo>
                  <a:pt x="327" y="77"/>
                </a:lnTo>
                <a:lnTo>
                  <a:pt x="327" y="76"/>
                </a:lnTo>
                <a:lnTo>
                  <a:pt x="253" y="42"/>
                </a:lnTo>
                <a:lnTo>
                  <a:pt x="254" y="41"/>
                </a:lnTo>
                <a:lnTo>
                  <a:pt x="234" y="69"/>
                </a:lnTo>
                <a:lnTo>
                  <a:pt x="235" y="65"/>
                </a:lnTo>
                <a:lnTo>
                  <a:pt x="235" y="63"/>
                </a:lnTo>
                <a:lnTo>
                  <a:pt x="236" y="59"/>
                </a:lnTo>
                <a:lnTo>
                  <a:pt x="237" y="51"/>
                </a:lnTo>
                <a:cubicBezTo>
                  <a:pt x="243" y="29"/>
                  <a:pt x="263" y="14"/>
                  <a:pt x="286" y="15"/>
                </a:cubicBezTo>
                <a:cubicBezTo>
                  <a:pt x="309" y="15"/>
                  <a:pt x="328" y="32"/>
                  <a:pt x="331" y="55"/>
                </a:cubicBezTo>
                <a:lnTo>
                  <a:pt x="332" y="58"/>
                </a:lnTo>
                <a:cubicBezTo>
                  <a:pt x="332" y="60"/>
                  <a:pt x="332" y="63"/>
                  <a:pt x="332" y="65"/>
                </a:cubicBezTo>
                <a:lnTo>
                  <a:pt x="332" y="72"/>
                </a:lnTo>
                <a:cubicBezTo>
                  <a:pt x="332" y="75"/>
                  <a:pt x="332" y="77"/>
                  <a:pt x="332" y="80"/>
                </a:cubicBezTo>
                <a:lnTo>
                  <a:pt x="331" y="86"/>
                </a:lnTo>
                <a:lnTo>
                  <a:pt x="329" y="95"/>
                </a:lnTo>
                <a:cubicBezTo>
                  <a:pt x="322" y="118"/>
                  <a:pt x="300" y="132"/>
                  <a:pt x="276" y="129"/>
                </a:cubicBezTo>
                <a:cubicBezTo>
                  <a:pt x="252" y="126"/>
                  <a:pt x="234" y="105"/>
                  <a:pt x="234" y="81"/>
                </a:cubicBezTo>
                <a:lnTo>
                  <a:pt x="234" y="77"/>
                </a:lnTo>
                <a:lnTo>
                  <a:pt x="235" y="68"/>
                </a:lnTo>
                <a:lnTo>
                  <a:pt x="235" y="68"/>
                </a:lnTo>
                <a:cubicBezTo>
                  <a:pt x="235" y="63"/>
                  <a:pt x="236" y="58"/>
                  <a:pt x="237" y="53"/>
                </a:cubicBezTo>
                <a:lnTo>
                  <a:pt x="238" y="52"/>
                </a:lnTo>
                <a:cubicBezTo>
                  <a:pt x="244" y="35"/>
                  <a:pt x="258" y="22"/>
                  <a:pt x="276" y="20"/>
                </a:cubicBezTo>
                <a:cubicBezTo>
                  <a:pt x="293" y="17"/>
                  <a:pt x="311" y="24"/>
                  <a:pt x="322" y="38"/>
                </a:cubicBezTo>
                <a:lnTo>
                  <a:pt x="323" y="40"/>
                </a:lnTo>
                <a:cubicBezTo>
                  <a:pt x="326" y="44"/>
                  <a:pt x="329" y="49"/>
                  <a:pt x="331" y="54"/>
                </a:cubicBezTo>
                <a:lnTo>
                  <a:pt x="332" y="57"/>
                </a:lnTo>
                <a:lnTo>
                  <a:pt x="333" y="61"/>
                </a:lnTo>
                <a:lnTo>
                  <a:pt x="314" y="37"/>
                </a:lnTo>
                <a:lnTo>
                  <a:pt x="316" y="38"/>
                </a:lnTo>
                <a:lnTo>
                  <a:pt x="262" y="38"/>
                </a:lnTo>
                <a:lnTo>
                  <a:pt x="264" y="37"/>
                </a:lnTo>
                <a:lnTo>
                  <a:pt x="243" y="68"/>
                </a:lnTo>
                <a:lnTo>
                  <a:pt x="244" y="62"/>
                </a:lnTo>
                <a:lnTo>
                  <a:pt x="245" y="60"/>
                </a:lnTo>
                <a:cubicBezTo>
                  <a:pt x="245" y="55"/>
                  <a:pt x="247" y="51"/>
                  <a:pt x="249" y="47"/>
                </a:cubicBezTo>
                <a:lnTo>
                  <a:pt x="250" y="46"/>
                </a:lnTo>
                <a:cubicBezTo>
                  <a:pt x="259" y="27"/>
                  <a:pt x="279" y="17"/>
                  <a:pt x="299" y="19"/>
                </a:cubicBezTo>
                <a:cubicBezTo>
                  <a:pt x="319" y="22"/>
                  <a:pt x="336" y="37"/>
                  <a:pt x="340" y="58"/>
                </a:cubicBezTo>
                <a:lnTo>
                  <a:pt x="340" y="60"/>
                </a:lnTo>
                <a:lnTo>
                  <a:pt x="341" y="70"/>
                </a:lnTo>
                <a:lnTo>
                  <a:pt x="342" y="74"/>
                </a:lnTo>
                <a:lnTo>
                  <a:pt x="342" y="81"/>
                </a:lnTo>
                <a:cubicBezTo>
                  <a:pt x="342" y="108"/>
                  <a:pt x="320" y="129"/>
                  <a:pt x="294" y="129"/>
                </a:cubicBezTo>
                <a:cubicBezTo>
                  <a:pt x="267" y="129"/>
                  <a:pt x="246" y="108"/>
                  <a:pt x="246" y="81"/>
                </a:cubicBezTo>
                <a:lnTo>
                  <a:pt x="246" y="80"/>
                </a:lnTo>
                <a:lnTo>
                  <a:pt x="246" y="77"/>
                </a:lnTo>
                <a:lnTo>
                  <a:pt x="246" y="74"/>
                </a:lnTo>
                <a:lnTo>
                  <a:pt x="246" y="72"/>
                </a:lnTo>
                <a:cubicBezTo>
                  <a:pt x="246" y="51"/>
                  <a:pt x="260" y="32"/>
                  <a:pt x="280" y="26"/>
                </a:cubicBezTo>
                <a:cubicBezTo>
                  <a:pt x="300" y="20"/>
                  <a:pt x="322" y="28"/>
                  <a:pt x="334" y="45"/>
                </a:cubicBezTo>
                <a:lnTo>
                  <a:pt x="335" y="47"/>
                </a:lnTo>
                <a:cubicBezTo>
                  <a:pt x="339" y="52"/>
                  <a:pt x="341" y="59"/>
                  <a:pt x="342" y="66"/>
                </a:cubicBezTo>
                <a:lnTo>
                  <a:pt x="343" y="69"/>
                </a:lnTo>
                <a:lnTo>
                  <a:pt x="251" y="59"/>
                </a:lnTo>
                <a:lnTo>
                  <a:pt x="252" y="56"/>
                </a:lnTo>
                <a:lnTo>
                  <a:pt x="250" y="60"/>
                </a:lnTo>
                <a:lnTo>
                  <a:pt x="297" y="120"/>
                </a:lnTo>
                <a:lnTo>
                  <a:pt x="296" y="120"/>
                </a:lnTo>
                <a:lnTo>
                  <a:pt x="344" y="67"/>
                </a:lnTo>
                <a:lnTo>
                  <a:pt x="345" y="72"/>
                </a:lnTo>
                <a:lnTo>
                  <a:pt x="345" y="81"/>
                </a:lnTo>
                <a:cubicBezTo>
                  <a:pt x="345" y="100"/>
                  <a:pt x="334" y="117"/>
                  <a:pt x="318" y="125"/>
                </a:cubicBezTo>
                <a:cubicBezTo>
                  <a:pt x="301" y="133"/>
                  <a:pt x="281" y="130"/>
                  <a:pt x="267" y="119"/>
                </a:cubicBezTo>
                <a:lnTo>
                  <a:pt x="264" y="117"/>
                </a:lnTo>
                <a:cubicBezTo>
                  <a:pt x="261" y="114"/>
                  <a:pt x="257" y="110"/>
                  <a:pt x="255" y="106"/>
                </a:cubicBezTo>
                <a:lnTo>
                  <a:pt x="253" y="103"/>
                </a:lnTo>
                <a:cubicBezTo>
                  <a:pt x="243" y="88"/>
                  <a:pt x="242" y="69"/>
                  <a:pt x="250" y="54"/>
                </a:cubicBezTo>
                <a:cubicBezTo>
                  <a:pt x="258" y="38"/>
                  <a:pt x="275" y="28"/>
                  <a:pt x="292" y="28"/>
                </a:cubicBezTo>
                <a:lnTo>
                  <a:pt x="293" y="28"/>
                </a:lnTo>
                <a:lnTo>
                  <a:pt x="294" y="28"/>
                </a:lnTo>
                <a:cubicBezTo>
                  <a:pt x="320" y="28"/>
                  <a:pt x="342" y="50"/>
                  <a:pt x="342" y="76"/>
                </a:cubicBezTo>
                <a:cubicBezTo>
                  <a:pt x="342" y="103"/>
                  <a:pt x="320" y="124"/>
                  <a:pt x="294" y="124"/>
                </a:cubicBezTo>
                <a:lnTo>
                  <a:pt x="293" y="124"/>
                </a:lnTo>
                <a:lnTo>
                  <a:pt x="340" y="69"/>
                </a:lnTo>
                <a:lnTo>
                  <a:pt x="341" y="72"/>
                </a:lnTo>
                <a:lnTo>
                  <a:pt x="336" y="58"/>
                </a:lnTo>
                <a:lnTo>
                  <a:pt x="337" y="60"/>
                </a:lnTo>
                <a:lnTo>
                  <a:pt x="246" y="81"/>
                </a:lnTo>
                <a:lnTo>
                  <a:pt x="246" y="77"/>
                </a:lnTo>
                <a:lnTo>
                  <a:pt x="247" y="67"/>
                </a:lnTo>
                <a:cubicBezTo>
                  <a:pt x="249" y="49"/>
                  <a:pt x="261" y="34"/>
                  <a:pt x="277" y="27"/>
                </a:cubicBezTo>
                <a:lnTo>
                  <a:pt x="280" y="26"/>
                </a:lnTo>
                <a:cubicBezTo>
                  <a:pt x="292" y="21"/>
                  <a:pt x="307" y="22"/>
                  <a:pt x="319" y="28"/>
                </a:cubicBezTo>
                <a:lnTo>
                  <a:pt x="321" y="29"/>
                </a:lnTo>
                <a:cubicBezTo>
                  <a:pt x="334" y="36"/>
                  <a:pt x="344" y="48"/>
                  <a:pt x="347" y="63"/>
                </a:cubicBezTo>
                <a:lnTo>
                  <a:pt x="347" y="65"/>
                </a:lnTo>
                <a:cubicBezTo>
                  <a:pt x="348" y="68"/>
                  <a:pt x="348" y="71"/>
                  <a:pt x="348" y="74"/>
                </a:cubicBezTo>
                <a:lnTo>
                  <a:pt x="348" y="76"/>
                </a:lnTo>
                <a:lnTo>
                  <a:pt x="253" y="65"/>
                </a:lnTo>
                <a:lnTo>
                  <a:pt x="254" y="63"/>
                </a:lnTo>
                <a:lnTo>
                  <a:pt x="252" y="74"/>
                </a:lnTo>
                <a:lnTo>
                  <a:pt x="252" y="72"/>
                </a:lnTo>
                <a:cubicBezTo>
                  <a:pt x="252" y="45"/>
                  <a:pt x="274" y="24"/>
                  <a:pt x="300" y="24"/>
                </a:cubicBezTo>
                <a:lnTo>
                  <a:pt x="301" y="24"/>
                </a:lnTo>
                <a:lnTo>
                  <a:pt x="254" y="64"/>
                </a:lnTo>
                <a:lnTo>
                  <a:pt x="254" y="61"/>
                </a:lnTo>
                <a:lnTo>
                  <a:pt x="253" y="69"/>
                </a:lnTo>
                <a:lnTo>
                  <a:pt x="253" y="67"/>
                </a:lnTo>
                <a:cubicBezTo>
                  <a:pt x="253" y="40"/>
                  <a:pt x="275" y="19"/>
                  <a:pt x="301" y="19"/>
                </a:cubicBezTo>
                <a:cubicBezTo>
                  <a:pt x="328" y="19"/>
                  <a:pt x="349" y="40"/>
                  <a:pt x="349" y="67"/>
                </a:cubicBezTo>
                <a:lnTo>
                  <a:pt x="349" y="69"/>
                </a:lnTo>
                <a:lnTo>
                  <a:pt x="349" y="72"/>
                </a:lnTo>
                <a:lnTo>
                  <a:pt x="349" y="76"/>
                </a:lnTo>
                <a:lnTo>
                  <a:pt x="254" y="71"/>
                </a:lnTo>
                <a:lnTo>
                  <a:pt x="254" y="67"/>
                </a:lnTo>
                <a:lnTo>
                  <a:pt x="255" y="62"/>
                </a:lnTo>
                <a:lnTo>
                  <a:pt x="254" y="62"/>
                </a:lnTo>
                <a:cubicBezTo>
                  <a:pt x="254" y="36"/>
                  <a:pt x="276" y="14"/>
                  <a:pt x="302" y="14"/>
                </a:cubicBezTo>
                <a:lnTo>
                  <a:pt x="303" y="14"/>
                </a:lnTo>
                <a:cubicBezTo>
                  <a:pt x="330" y="14"/>
                  <a:pt x="351" y="36"/>
                  <a:pt x="351" y="62"/>
                </a:cubicBezTo>
                <a:cubicBezTo>
                  <a:pt x="351" y="89"/>
                  <a:pt x="330" y="110"/>
                  <a:pt x="303" y="110"/>
                </a:cubicBezTo>
                <a:lnTo>
                  <a:pt x="302" y="110"/>
                </a:lnTo>
                <a:lnTo>
                  <a:pt x="346" y="43"/>
                </a:lnTo>
                <a:lnTo>
                  <a:pt x="348" y="47"/>
                </a:lnTo>
                <a:cubicBezTo>
                  <a:pt x="351" y="54"/>
                  <a:pt x="352" y="60"/>
                  <a:pt x="352" y="67"/>
                </a:cubicBezTo>
                <a:lnTo>
                  <a:pt x="352" y="72"/>
                </a:lnTo>
                <a:lnTo>
                  <a:pt x="352" y="82"/>
                </a:lnTo>
                <a:lnTo>
                  <a:pt x="258" y="61"/>
                </a:lnTo>
                <a:lnTo>
                  <a:pt x="259" y="60"/>
                </a:lnTo>
                <a:lnTo>
                  <a:pt x="257" y="67"/>
                </a:lnTo>
                <a:lnTo>
                  <a:pt x="258" y="64"/>
                </a:lnTo>
                <a:lnTo>
                  <a:pt x="260" y="53"/>
                </a:lnTo>
                <a:cubicBezTo>
                  <a:pt x="266" y="34"/>
                  <a:pt x="283" y="21"/>
                  <a:pt x="302" y="19"/>
                </a:cubicBezTo>
                <a:cubicBezTo>
                  <a:pt x="322" y="17"/>
                  <a:pt x="341" y="28"/>
                  <a:pt x="349" y="46"/>
                </a:cubicBezTo>
                <a:lnTo>
                  <a:pt x="350" y="48"/>
                </a:lnTo>
                <a:cubicBezTo>
                  <a:pt x="351" y="50"/>
                  <a:pt x="352" y="52"/>
                  <a:pt x="353" y="54"/>
                </a:cubicBezTo>
                <a:lnTo>
                  <a:pt x="354" y="57"/>
                </a:lnTo>
                <a:lnTo>
                  <a:pt x="266" y="51"/>
                </a:lnTo>
                <a:lnTo>
                  <a:pt x="267" y="49"/>
                </a:lnTo>
                <a:lnTo>
                  <a:pt x="261" y="70"/>
                </a:lnTo>
                <a:lnTo>
                  <a:pt x="261" y="67"/>
                </a:lnTo>
                <a:lnTo>
                  <a:pt x="270" y="94"/>
                </a:lnTo>
                <a:lnTo>
                  <a:pt x="268" y="91"/>
                </a:lnTo>
                <a:lnTo>
                  <a:pt x="274" y="98"/>
                </a:lnTo>
                <a:lnTo>
                  <a:pt x="272" y="96"/>
                </a:lnTo>
                <a:lnTo>
                  <a:pt x="354" y="62"/>
                </a:lnTo>
                <a:lnTo>
                  <a:pt x="354" y="64"/>
                </a:lnTo>
                <a:lnTo>
                  <a:pt x="352" y="49"/>
                </a:lnTo>
                <a:lnTo>
                  <a:pt x="353" y="52"/>
                </a:lnTo>
                <a:lnTo>
                  <a:pt x="355" y="63"/>
                </a:lnTo>
                <a:lnTo>
                  <a:pt x="308" y="24"/>
                </a:lnTo>
                <a:lnTo>
                  <a:pt x="309" y="24"/>
                </a:lnTo>
                <a:lnTo>
                  <a:pt x="309" y="24"/>
                </a:lnTo>
                <a:lnTo>
                  <a:pt x="265" y="54"/>
                </a:lnTo>
                <a:lnTo>
                  <a:pt x="267" y="49"/>
                </a:lnTo>
                <a:cubicBezTo>
                  <a:pt x="274" y="31"/>
                  <a:pt x="292" y="19"/>
                  <a:pt x="311" y="19"/>
                </a:cubicBezTo>
                <a:lnTo>
                  <a:pt x="315" y="19"/>
                </a:lnTo>
                <a:cubicBezTo>
                  <a:pt x="341" y="19"/>
                  <a:pt x="363" y="40"/>
                  <a:pt x="363" y="67"/>
                </a:cubicBezTo>
                <a:lnTo>
                  <a:pt x="363" y="72"/>
                </a:lnTo>
                <a:lnTo>
                  <a:pt x="362" y="64"/>
                </a:lnTo>
                <a:lnTo>
                  <a:pt x="363" y="67"/>
                </a:lnTo>
                <a:lnTo>
                  <a:pt x="361" y="60"/>
                </a:lnTo>
                <a:lnTo>
                  <a:pt x="362" y="61"/>
                </a:lnTo>
                <a:lnTo>
                  <a:pt x="268" y="76"/>
                </a:lnTo>
                <a:lnTo>
                  <a:pt x="268" y="75"/>
                </a:lnTo>
                <a:lnTo>
                  <a:pt x="268" y="72"/>
                </a:lnTo>
                <a:lnTo>
                  <a:pt x="268" y="68"/>
                </a:lnTo>
                <a:lnTo>
                  <a:pt x="270" y="84"/>
                </a:lnTo>
                <a:lnTo>
                  <a:pt x="270" y="82"/>
                </a:lnTo>
                <a:lnTo>
                  <a:pt x="363" y="67"/>
                </a:lnTo>
                <a:lnTo>
                  <a:pt x="363" y="72"/>
                </a:lnTo>
                <a:lnTo>
                  <a:pt x="363" y="75"/>
                </a:lnTo>
                <a:lnTo>
                  <a:pt x="363" y="76"/>
                </a:lnTo>
                <a:cubicBezTo>
                  <a:pt x="363" y="103"/>
                  <a:pt x="342" y="124"/>
                  <a:pt x="315" y="124"/>
                </a:cubicBezTo>
                <a:cubicBezTo>
                  <a:pt x="289" y="124"/>
                  <a:pt x="267" y="103"/>
                  <a:pt x="267" y="76"/>
                </a:cubicBezTo>
                <a:lnTo>
                  <a:pt x="267" y="72"/>
                </a:lnTo>
                <a:lnTo>
                  <a:pt x="267" y="71"/>
                </a:lnTo>
                <a:lnTo>
                  <a:pt x="363" y="72"/>
                </a:lnTo>
                <a:lnTo>
                  <a:pt x="362" y="77"/>
                </a:lnTo>
                <a:lnTo>
                  <a:pt x="362" y="76"/>
                </a:lnTo>
                <a:lnTo>
                  <a:pt x="296" y="32"/>
                </a:lnTo>
                <a:lnTo>
                  <a:pt x="299" y="31"/>
                </a:lnTo>
                <a:lnTo>
                  <a:pt x="287" y="39"/>
                </a:lnTo>
                <a:lnTo>
                  <a:pt x="290" y="36"/>
                </a:lnTo>
                <a:lnTo>
                  <a:pt x="279" y="51"/>
                </a:lnTo>
                <a:lnTo>
                  <a:pt x="281" y="46"/>
                </a:lnTo>
                <a:lnTo>
                  <a:pt x="277" y="59"/>
                </a:lnTo>
                <a:lnTo>
                  <a:pt x="277" y="56"/>
                </a:lnTo>
                <a:lnTo>
                  <a:pt x="276" y="64"/>
                </a:lnTo>
                <a:lnTo>
                  <a:pt x="276" y="62"/>
                </a:lnTo>
                <a:cubicBezTo>
                  <a:pt x="276" y="38"/>
                  <a:pt x="295" y="18"/>
                  <a:pt x="319" y="15"/>
                </a:cubicBezTo>
                <a:cubicBezTo>
                  <a:pt x="343" y="12"/>
                  <a:pt x="365" y="27"/>
                  <a:pt x="371" y="51"/>
                </a:cubicBezTo>
                <a:lnTo>
                  <a:pt x="372" y="55"/>
                </a:lnTo>
                <a:lnTo>
                  <a:pt x="374" y="63"/>
                </a:lnTo>
                <a:cubicBezTo>
                  <a:pt x="377" y="84"/>
                  <a:pt x="367" y="105"/>
                  <a:pt x="349" y="114"/>
                </a:cubicBezTo>
                <a:cubicBezTo>
                  <a:pt x="330" y="124"/>
                  <a:pt x="307" y="121"/>
                  <a:pt x="293" y="106"/>
                </a:cubicBezTo>
                <a:lnTo>
                  <a:pt x="290" y="103"/>
                </a:lnTo>
                <a:lnTo>
                  <a:pt x="300" y="111"/>
                </a:lnTo>
                <a:lnTo>
                  <a:pt x="296" y="109"/>
                </a:lnTo>
                <a:lnTo>
                  <a:pt x="367" y="76"/>
                </a:lnTo>
                <a:lnTo>
                  <a:pt x="367" y="79"/>
                </a:lnTo>
                <a:lnTo>
                  <a:pt x="367" y="69"/>
                </a:lnTo>
                <a:lnTo>
                  <a:pt x="367" y="72"/>
                </a:lnTo>
                <a:cubicBezTo>
                  <a:pt x="367" y="97"/>
                  <a:pt x="349" y="117"/>
                  <a:pt x="324" y="120"/>
                </a:cubicBezTo>
                <a:cubicBezTo>
                  <a:pt x="300" y="122"/>
                  <a:pt x="277" y="106"/>
                  <a:pt x="272" y="81"/>
                </a:cubicBezTo>
                <a:lnTo>
                  <a:pt x="272" y="79"/>
                </a:lnTo>
                <a:cubicBezTo>
                  <a:pt x="271" y="76"/>
                  <a:pt x="271" y="73"/>
                  <a:pt x="271" y="69"/>
                </a:cubicBezTo>
                <a:lnTo>
                  <a:pt x="271" y="67"/>
                </a:lnTo>
                <a:cubicBezTo>
                  <a:pt x="271" y="43"/>
                  <a:pt x="289" y="22"/>
                  <a:pt x="313" y="19"/>
                </a:cubicBezTo>
                <a:cubicBezTo>
                  <a:pt x="337" y="16"/>
                  <a:pt x="360" y="32"/>
                  <a:pt x="366" y="55"/>
                </a:cubicBezTo>
                <a:lnTo>
                  <a:pt x="366" y="57"/>
                </a:lnTo>
                <a:lnTo>
                  <a:pt x="367" y="64"/>
                </a:lnTo>
                <a:lnTo>
                  <a:pt x="320" y="24"/>
                </a:lnTo>
                <a:lnTo>
                  <a:pt x="321" y="24"/>
                </a:lnTo>
                <a:cubicBezTo>
                  <a:pt x="347" y="24"/>
                  <a:pt x="369" y="45"/>
                  <a:pt x="369" y="72"/>
                </a:cubicBezTo>
                <a:lnTo>
                  <a:pt x="369" y="74"/>
                </a:lnTo>
                <a:lnTo>
                  <a:pt x="369" y="76"/>
                </a:lnTo>
                <a:lnTo>
                  <a:pt x="321" y="28"/>
                </a:lnTo>
                <a:lnTo>
                  <a:pt x="322" y="28"/>
                </a:lnTo>
                <a:lnTo>
                  <a:pt x="275" y="86"/>
                </a:lnTo>
                <a:lnTo>
                  <a:pt x="275" y="83"/>
                </a:lnTo>
                <a:cubicBezTo>
                  <a:pt x="274" y="80"/>
                  <a:pt x="274" y="77"/>
                  <a:pt x="274" y="74"/>
                </a:cubicBezTo>
                <a:lnTo>
                  <a:pt x="274" y="72"/>
                </a:lnTo>
                <a:cubicBezTo>
                  <a:pt x="274" y="54"/>
                  <a:pt x="284" y="37"/>
                  <a:pt x="301" y="29"/>
                </a:cubicBezTo>
                <a:lnTo>
                  <a:pt x="302" y="29"/>
                </a:lnTo>
                <a:cubicBezTo>
                  <a:pt x="313" y="23"/>
                  <a:pt x="326" y="22"/>
                  <a:pt x="338" y="26"/>
                </a:cubicBezTo>
                <a:lnTo>
                  <a:pt x="340" y="26"/>
                </a:lnTo>
                <a:cubicBezTo>
                  <a:pt x="354" y="31"/>
                  <a:pt x="365" y="42"/>
                  <a:pt x="370" y="56"/>
                </a:cubicBezTo>
                <a:lnTo>
                  <a:pt x="372" y="61"/>
                </a:lnTo>
                <a:lnTo>
                  <a:pt x="373" y="65"/>
                </a:lnTo>
                <a:lnTo>
                  <a:pt x="280" y="76"/>
                </a:lnTo>
                <a:lnTo>
                  <a:pt x="281" y="72"/>
                </a:lnTo>
                <a:lnTo>
                  <a:pt x="282" y="63"/>
                </a:lnTo>
                <a:cubicBezTo>
                  <a:pt x="286" y="43"/>
                  <a:pt x="302" y="27"/>
                  <a:pt x="323" y="24"/>
                </a:cubicBezTo>
                <a:lnTo>
                  <a:pt x="326" y="24"/>
                </a:lnTo>
                <a:cubicBezTo>
                  <a:pt x="331" y="23"/>
                  <a:pt x="336" y="23"/>
                  <a:pt x="341" y="24"/>
                </a:cubicBezTo>
                <a:lnTo>
                  <a:pt x="344" y="25"/>
                </a:lnTo>
                <a:lnTo>
                  <a:pt x="336" y="24"/>
                </a:lnTo>
                <a:lnTo>
                  <a:pt x="337" y="24"/>
                </a:lnTo>
                <a:lnTo>
                  <a:pt x="289" y="72"/>
                </a:lnTo>
                <a:lnTo>
                  <a:pt x="289" y="69"/>
                </a:lnTo>
                <a:lnTo>
                  <a:pt x="291" y="81"/>
                </a:lnTo>
                <a:lnTo>
                  <a:pt x="290" y="79"/>
                </a:lnTo>
                <a:lnTo>
                  <a:pt x="385" y="62"/>
                </a:lnTo>
                <a:lnTo>
                  <a:pt x="385" y="66"/>
                </a:lnTo>
                <a:lnTo>
                  <a:pt x="386" y="72"/>
                </a:lnTo>
                <a:cubicBezTo>
                  <a:pt x="387" y="86"/>
                  <a:pt x="382" y="100"/>
                  <a:pt x="372" y="110"/>
                </a:cubicBezTo>
                <a:lnTo>
                  <a:pt x="371" y="111"/>
                </a:lnTo>
                <a:cubicBezTo>
                  <a:pt x="355" y="128"/>
                  <a:pt x="329" y="130"/>
                  <a:pt x="310" y="117"/>
                </a:cubicBezTo>
                <a:lnTo>
                  <a:pt x="309" y="116"/>
                </a:lnTo>
                <a:cubicBezTo>
                  <a:pt x="301" y="111"/>
                  <a:pt x="295" y="103"/>
                  <a:pt x="291" y="94"/>
                </a:cubicBezTo>
                <a:lnTo>
                  <a:pt x="290" y="92"/>
                </a:lnTo>
                <a:cubicBezTo>
                  <a:pt x="288" y="86"/>
                  <a:pt x="286" y="80"/>
                  <a:pt x="286" y="74"/>
                </a:cubicBezTo>
                <a:lnTo>
                  <a:pt x="286" y="72"/>
                </a:lnTo>
                <a:cubicBezTo>
                  <a:pt x="286" y="45"/>
                  <a:pt x="308" y="24"/>
                  <a:pt x="334" y="24"/>
                </a:cubicBezTo>
                <a:lnTo>
                  <a:pt x="335" y="24"/>
                </a:lnTo>
                <a:cubicBezTo>
                  <a:pt x="358" y="24"/>
                  <a:pt x="378" y="40"/>
                  <a:pt x="383" y="63"/>
                </a:cubicBezTo>
                <a:lnTo>
                  <a:pt x="383" y="65"/>
                </a:lnTo>
                <a:cubicBezTo>
                  <a:pt x="384" y="68"/>
                  <a:pt x="384" y="71"/>
                  <a:pt x="384" y="74"/>
                </a:cubicBezTo>
                <a:lnTo>
                  <a:pt x="384" y="76"/>
                </a:lnTo>
                <a:cubicBezTo>
                  <a:pt x="384" y="101"/>
                  <a:pt x="366" y="121"/>
                  <a:pt x="342" y="124"/>
                </a:cubicBezTo>
                <a:cubicBezTo>
                  <a:pt x="318" y="127"/>
                  <a:pt x="295" y="112"/>
                  <a:pt x="289" y="88"/>
                </a:cubicBezTo>
                <a:lnTo>
                  <a:pt x="289" y="86"/>
                </a:lnTo>
                <a:lnTo>
                  <a:pt x="288" y="81"/>
                </a:lnTo>
                <a:cubicBezTo>
                  <a:pt x="283" y="55"/>
                  <a:pt x="300" y="30"/>
                  <a:pt x="326" y="25"/>
                </a:cubicBezTo>
                <a:cubicBezTo>
                  <a:pt x="352" y="20"/>
                  <a:pt x="377" y="37"/>
                  <a:pt x="382" y="63"/>
                </a:cubicBezTo>
                <a:lnTo>
                  <a:pt x="383" y="65"/>
                </a:lnTo>
                <a:lnTo>
                  <a:pt x="378" y="53"/>
                </a:lnTo>
                <a:lnTo>
                  <a:pt x="379" y="55"/>
                </a:lnTo>
                <a:lnTo>
                  <a:pt x="288" y="76"/>
                </a:lnTo>
                <a:lnTo>
                  <a:pt x="288" y="74"/>
                </a:lnTo>
                <a:lnTo>
                  <a:pt x="288" y="72"/>
                </a:lnTo>
                <a:cubicBezTo>
                  <a:pt x="288" y="45"/>
                  <a:pt x="310" y="24"/>
                  <a:pt x="336" y="24"/>
                </a:cubicBezTo>
                <a:lnTo>
                  <a:pt x="337" y="24"/>
                </a:lnTo>
                <a:lnTo>
                  <a:pt x="291" y="57"/>
                </a:lnTo>
                <a:lnTo>
                  <a:pt x="292" y="54"/>
                </a:lnTo>
                <a:cubicBezTo>
                  <a:pt x="293" y="52"/>
                  <a:pt x="294" y="50"/>
                  <a:pt x="295" y="48"/>
                </a:cubicBezTo>
                <a:lnTo>
                  <a:pt x="296" y="46"/>
                </a:lnTo>
                <a:cubicBezTo>
                  <a:pt x="306" y="26"/>
                  <a:pt x="328" y="15"/>
                  <a:pt x="350" y="20"/>
                </a:cubicBezTo>
                <a:cubicBezTo>
                  <a:pt x="372" y="25"/>
                  <a:pt x="387" y="45"/>
                  <a:pt x="387" y="67"/>
                </a:cubicBezTo>
                <a:lnTo>
                  <a:pt x="387" y="72"/>
                </a:lnTo>
                <a:lnTo>
                  <a:pt x="387" y="76"/>
                </a:lnTo>
                <a:lnTo>
                  <a:pt x="293" y="61"/>
                </a:lnTo>
                <a:lnTo>
                  <a:pt x="294" y="60"/>
                </a:lnTo>
                <a:lnTo>
                  <a:pt x="295" y="57"/>
                </a:lnTo>
                <a:cubicBezTo>
                  <a:pt x="301" y="37"/>
                  <a:pt x="320" y="24"/>
                  <a:pt x="340" y="24"/>
                </a:cubicBezTo>
                <a:lnTo>
                  <a:pt x="344" y="24"/>
                </a:lnTo>
                <a:lnTo>
                  <a:pt x="344" y="24"/>
                </a:lnTo>
                <a:lnTo>
                  <a:pt x="297" y="68"/>
                </a:lnTo>
                <a:lnTo>
                  <a:pt x="297" y="62"/>
                </a:lnTo>
                <a:lnTo>
                  <a:pt x="298" y="57"/>
                </a:lnTo>
                <a:cubicBezTo>
                  <a:pt x="301" y="31"/>
                  <a:pt x="323" y="13"/>
                  <a:pt x="348" y="15"/>
                </a:cubicBezTo>
                <a:cubicBezTo>
                  <a:pt x="374" y="16"/>
                  <a:pt x="393" y="37"/>
                  <a:pt x="393" y="62"/>
                </a:cubicBezTo>
                <a:lnTo>
                  <a:pt x="393" y="64"/>
                </a:lnTo>
                <a:lnTo>
                  <a:pt x="393" y="67"/>
                </a:lnTo>
                <a:lnTo>
                  <a:pt x="345" y="19"/>
                </a:lnTo>
                <a:lnTo>
                  <a:pt x="347" y="19"/>
                </a:lnTo>
                <a:lnTo>
                  <a:pt x="348" y="19"/>
                </a:lnTo>
                <a:cubicBezTo>
                  <a:pt x="366" y="19"/>
                  <a:pt x="383" y="29"/>
                  <a:pt x="391" y="45"/>
                </a:cubicBezTo>
                <a:cubicBezTo>
                  <a:pt x="399" y="61"/>
                  <a:pt x="398" y="80"/>
                  <a:pt x="388" y="94"/>
                </a:cubicBezTo>
                <a:lnTo>
                  <a:pt x="384" y="99"/>
                </a:lnTo>
                <a:lnTo>
                  <a:pt x="393" y="67"/>
                </a:lnTo>
                <a:lnTo>
                  <a:pt x="393" y="71"/>
                </a:lnTo>
                <a:cubicBezTo>
                  <a:pt x="395" y="85"/>
                  <a:pt x="390" y="98"/>
                  <a:pt x="381" y="108"/>
                </a:cubicBezTo>
                <a:cubicBezTo>
                  <a:pt x="372" y="119"/>
                  <a:pt x="359" y="124"/>
                  <a:pt x="345" y="124"/>
                </a:cubicBezTo>
                <a:lnTo>
                  <a:pt x="344" y="124"/>
                </a:lnTo>
                <a:cubicBezTo>
                  <a:pt x="330" y="124"/>
                  <a:pt x="318" y="119"/>
                  <a:pt x="309" y="109"/>
                </a:cubicBezTo>
                <a:cubicBezTo>
                  <a:pt x="299" y="99"/>
                  <a:pt x="295" y="86"/>
                  <a:pt x="296" y="72"/>
                </a:cubicBezTo>
                <a:lnTo>
                  <a:pt x="297" y="67"/>
                </a:lnTo>
                <a:lnTo>
                  <a:pt x="297" y="61"/>
                </a:lnTo>
                <a:cubicBezTo>
                  <a:pt x="300" y="36"/>
                  <a:pt x="323" y="17"/>
                  <a:pt x="348" y="19"/>
                </a:cubicBezTo>
                <a:cubicBezTo>
                  <a:pt x="373" y="21"/>
                  <a:pt x="393" y="42"/>
                  <a:pt x="393" y="67"/>
                </a:cubicBezTo>
                <a:lnTo>
                  <a:pt x="393" y="71"/>
                </a:lnTo>
                <a:lnTo>
                  <a:pt x="392" y="81"/>
                </a:lnTo>
                <a:lnTo>
                  <a:pt x="344" y="28"/>
                </a:lnTo>
                <a:lnTo>
                  <a:pt x="345" y="28"/>
                </a:lnTo>
                <a:lnTo>
                  <a:pt x="297" y="76"/>
                </a:lnTo>
                <a:lnTo>
                  <a:pt x="297" y="74"/>
                </a:lnTo>
                <a:lnTo>
                  <a:pt x="299" y="86"/>
                </a:lnTo>
                <a:lnTo>
                  <a:pt x="298" y="84"/>
                </a:lnTo>
                <a:lnTo>
                  <a:pt x="345" y="120"/>
                </a:lnTo>
                <a:lnTo>
                  <a:pt x="344" y="120"/>
                </a:lnTo>
                <a:cubicBezTo>
                  <a:pt x="318" y="120"/>
                  <a:pt x="296" y="98"/>
                  <a:pt x="296" y="72"/>
                </a:cubicBezTo>
                <a:cubicBezTo>
                  <a:pt x="296" y="45"/>
                  <a:pt x="318" y="24"/>
                  <a:pt x="344" y="24"/>
                </a:cubicBezTo>
                <a:lnTo>
                  <a:pt x="345" y="24"/>
                </a:lnTo>
                <a:lnTo>
                  <a:pt x="298" y="76"/>
                </a:lnTo>
                <a:lnTo>
                  <a:pt x="297" y="71"/>
                </a:lnTo>
                <a:lnTo>
                  <a:pt x="297" y="68"/>
                </a:lnTo>
                <a:lnTo>
                  <a:pt x="392" y="62"/>
                </a:lnTo>
                <a:lnTo>
                  <a:pt x="392" y="64"/>
                </a:lnTo>
                <a:lnTo>
                  <a:pt x="392" y="67"/>
                </a:lnTo>
                <a:lnTo>
                  <a:pt x="392" y="72"/>
                </a:lnTo>
                <a:lnTo>
                  <a:pt x="298" y="60"/>
                </a:lnTo>
                <a:lnTo>
                  <a:pt x="298" y="58"/>
                </a:lnTo>
                <a:lnTo>
                  <a:pt x="297" y="70"/>
                </a:lnTo>
                <a:lnTo>
                  <a:pt x="297" y="67"/>
                </a:lnTo>
                <a:cubicBezTo>
                  <a:pt x="297" y="40"/>
                  <a:pt x="318" y="19"/>
                  <a:pt x="345" y="19"/>
                </a:cubicBezTo>
                <a:lnTo>
                  <a:pt x="346" y="19"/>
                </a:lnTo>
                <a:lnTo>
                  <a:pt x="299" y="58"/>
                </a:lnTo>
                <a:lnTo>
                  <a:pt x="299" y="55"/>
                </a:lnTo>
                <a:lnTo>
                  <a:pt x="298" y="64"/>
                </a:lnTo>
                <a:lnTo>
                  <a:pt x="298" y="62"/>
                </a:lnTo>
                <a:cubicBezTo>
                  <a:pt x="298" y="39"/>
                  <a:pt x="315" y="20"/>
                  <a:pt x="337" y="15"/>
                </a:cubicBezTo>
                <a:cubicBezTo>
                  <a:pt x="360" y="11"/>
                  <a:pt x="382" y="23"/>
                  <a:pt x="391" y="45"/>
                </a:cubicBezTo>
                <a:lnTo>
                  <a:pt x="392" y="47"/>
                </a:lnTo>
                <a:lnTo>
                  <a:pt x="391" y="46"/>
                </a:lnTo>
                <a:lnTo>
                  <a:pt x="311" y="37"/>
                </a:lnTo>
                <a:lnTo>
                  <a:pt x="313" y="34"/>
                </a:lnTo>
                <a:lnTo>
                  <a:pt x="314" y="34"/>
                </a:lnTo>
                <a:cubicBezTo>
                  <a:pt x="325" y="19"/>
                  <a:pt x="343" y="12"/>
                  <a:pt x="361" y="15"/>
                </a:cubicBezTo>
                <a:cubicBezTo>
                  <a:pt x="380" y="19"/>
                  <a:pt x="394" y="33"/>
                  <a:pt x="399" y="51"/>
                </a:cubicBezTo>
                <a:lnTo>
                  <a:pt x="400" y="55"/>
                </a:lnTo>
                <a:lnTo>
                  <a:pt x="401" y="63"/>
                </a:lnTo>
                <a:lnTo>
                  <a:pt x="354" y="24"/>
                </a:lnTo>
                <a:lnTo>
                  <a:pt x="356" y="24"/>
                </a:lnTo>
                <a:lnTo>
                  <a:pt x="357" y="24"/>
                </a:lnTo>
                <a:lnTo>
                  <a:pt x="311" y="58"/>
                </a:lnTo>
                <a:lnTo>
                  <a:pt x="312" y="53"/>
                </a:lnTo>
                <a:lnTo>
                  <a:pt x="313" y="52"/>
                </a:lnTo>
                <a:cubicBezTo>
                  <a:pt x="317" y="30"/>
                  <a:pt x="337" y="14"/>
                  <a:pt x="359" y="14"/>
                </a:cubicBezTo>
                <a:lnTo>
                  <a:pt x="361" y="14"/>
                </a:lnTo>
                <a:cubicBezTo>
                  <a:pt x="378" y="14"/>
                  <a:pt x="394" y="23"/>
                  <a:pt x="403" y="38"/>
                </a:cubicBezTo>
                <a:lnTo>
                  <a:pt x="404" y="40"/>
                </a:lnTo>
                <a:lnTo>
                  <a:pt x="407" y="46"/>
                </a:lnTo>
                <a:lnTo>
                  <a:pt x="330" y="33"/>
                </a:lnTo>
                <a:lnTo>
                  <a:pt x="332" y="31"/>
                </a:lnTo>
                <a:lnTo>
                  <a:pt x="330" y="32"/>
                </a:lnTo>
                <a:lnTo>
                  <a:pt x="368" y="110"/>
                </a:lnTo>
                <a:lnTo>
                  <a:pt x="367" y="110"/>
                </a:lnTo>
                <a:cubicBezTo>
                  <a:pt x="353" y="110"/>
                  <a:pt x="339" y="104"/>
                  <a:pt x="330" y="93"/>
                </a:cubicBezTo>
                <a:cubicBezTo>
                  <a:pt x="321" y="83"/>
                  <a:pt x="317" y="68"/>
                  <a:pt x="320" y="55"/>
                </a:cubicBezTo>
                <a:lnTo>
                  <a:pt x="320" y="52"/>
                </a:lnTo>
                <a:lnTo>
                  <a:pt x="319" y="59"/>
                </a:lnTo>
                <a:lnTo>
                  <a:pt x="319" y="57"/>
                </a:lnTo>
                <a:cubicBezTo>
                  <a:pt x="319" y="31"/>
                  <a:pt x="341" y="9"/>
                  <a:pt x="367" y="9"/>
                </a:cubicBezTo>
                <a:cubicBezTo>
                  <a:pt x="394" y="9"/>
                  <a:pt x="415" y="31"/>
                  <a:pt x="415" y="57"/>
                </a:cubicBezTo>
                <a:lnTo>
                  <a:pt x="415" y="59"/>
                </a:lnTo>
                <a:lnTo>
                  <a:pt x="415" y="62"/>
                </a:lnTo>
                <a:cubicBezTo>
                  <a:pt x="415" y="74"/>
                  <a:pt x="411" y="86"/>
                  <a:pt x="403" y="94"/>
                </a:cubicBezTo>
                <a:lnTo>
                  <a:pt x="399" y="99"/>
                </a:lnTo>
                <a:lnTo>
                  <a:pt x="411" y="74"/>
                </a:lnTo>
                <a:lnTo>
                  <a:pt x="410" y="77"/>
                </a:lnTo>
                <a:lnTo>
                  <a:pt x="411" y="70"/>
                </a:lnTo>
                <a:lnTo>
                  <a:pt x="411" y="72"/>
                </a:lnTo>
                <a:lnTo>
                  <a:pt x="315" y="67"/>
                </a:lnTo>
                <a:lnTo>
                  <a:pt x="316" y="62"/>
                </a:lnTo>
                <a:lnTo>
                  <a:pt x="315" y="62"/>
                </a:lnTo>
                <a:lnTo>
                  <a:pt x="363" y="110"/>
                </a:lnTo>
                <a:lnTo>
                  <a:pt x="362" y="110"/>
                </a:lnTo>
                <a:lnTo>
                  <a:pt x="410" y="53"/>
                </a:lnTo>
                <a:lnTo>
                  <a:pt x="410" y="56"/>
                </a:lnTo>
                <a:lnTo>
                  <a:pt x="410" y="55"/>
                </a:lnTo>
                <a:lnTo>
                  <a:pt x="315" y="67"/>
                </a:lnTo>
                <a:lnTo>
                  <a:pt x="315" y="65"/>
                </a:lnTo>
                <a:cubicBezTo>
                  <a:pt x="315" y="62"/>
                  <a:pt x="316" y="59"/>
                  <a:pt x="316" y="56"/>
                </a:cubicBezTo>
                <a:lnTo>
                  <a:pt x="317" y="53"/>
                </a:lnTo>
                <a:cubicBezTo>
                  <a:pt x="320" y="38"/>
                  <a:pt x="330" y="25"/>
                  <a:pt x="345" y="19"/>
                </a:cubicBezTo>
                <a:cubicBezTo>
                  <a:pt x="359" y="12"/>
                  <a:pt x="375" y="13"/>
                  <a:pt x="389" y="21"/>
                </a:cubicBezTo>
                <a:lnTo>
                  <a:pt x="391" y="23"/>
                </a:lnTo>
                <a:cubicBezTo>
                  <a:pt x="396" y="26"/>
                  <a:pt x="400" y="29"/>
                  <a:pt x="403" y="33"/>
                </a:cubicBezTo>
                <a:lnTo>
                  <a:pt x="406" y="36"/>
                </a:lnTo>
                <a:cubicBezTo>
                  <a:pt x="415" y="47"/>
                  <a:pt x="419" y="62"/>
                  <a:pt x="416" y="76"/>
                </a:cubicBezTo>
                <a:lnTo>
                  <a:pt x="416" y="79"/>
                </a:lnTo>
                <a:cubicBezTo>
                  <a:pt x="414" y="84"/>
                  <a:pt x="412" y="89"/>
                  <a:pt x="410" y="94"/>
                </a:cubicBezTo>
                <a:lnTo>
                  <a:pt x="408" y="97"/>
                </a:lnTo>
                <a:lnTo>
                  <a:pt x="414" y="65"/>
                </a:lnTo>
                <a:lnTo>
                  <a:pt x="415" y="69"/>
                </a:lnTo>
                <a:cubicBezTo>
                  <a:pt x="415" y="71"/>
                  <a:pt x="415" y="73"/>
                  <a:pt x="415" y="75"/>
                </a:cubicBezTo>
                <a:lnTo>
                  <a:pt x="415" y="76"/>
                </a:lnTo>
                <a:cubicBezTo>
                  <a:pt x="415" y="103"/>
                  <a:pt x="394" y="124"/>
                  <a:pt x="367" y="124"/>
                </a:cubicBezTo>
                <a:cubicBezTo>
                  <a:pt x="341" y="124"/>
                  <a:pt x="319" y="103"/>
                  <a:pt x="319" y="76"/>
                </a:cubicBezTo>
                <a:lnTo>
                  <a:pt x="319" y="74"/>
                </a:lnTo>
                <a:lnTo>
                  <a:pt x="319" y="69"/>
                </a:lnTo>
                <a:lnTo>
                  <a:pt x="319" y="70"/>
                </a:lnTo>
                <a:lnTo>
                  <a:pt x="319" y="62"/>
                </a:lnTo>
                <a:cubicBezTo>
                  <a:pt x="319" y="36"/>
                  <a:pt x="340" y="14"/>
                  <a:pt x="367" y="14"/>
                </a:cubicBezTo>
                <a:lnTo>
                  <a:pt x="367" y="14"/>
                </a:lnTo>
                <a:cubicBezTo>
                  <a:pt x="388" y="14"/>
                  <a:pt x="406" y="28"/>
                  <a:pt x="413" y="47"/>
                </a:cubicBezTo>
                <a:lnTo>
                  <a:pt x="414" y="49"/>
                </a:lnTo>
                <a:cubicBezTo>
                  <a:pt x="414" y="51"/>
                  <a:pt x="415" y="54"/>
                  <a:pt x="415" y="56"/>
                </a:cubicBezTo>
                <a:lnTo>
                  <a:pt x="416" y="59"/>
                </a:lnTo>
                <a:cubicBezTo>
                  <a:pt x="419" y="81"/>
                  <a:pt x="408" y="102"/>
                  <a:pt x="388" y="111"/>
                </a:cubicBezTo>
                <a:cubicBezTo>
                  <a:pt x="368" y="120"/>
                  <a:pt x="345" y="114"/>
                  <a:pt x="331" y="97"/>
                </a:cubicBezTo>
                <a:lnTo>
                  <a:pt x="329" y="94"/>
                </a:lnTo>
                <a:lnTo>
                  <a:pt x="336" y="102"/>
                </a:lnTo>
                <a:lnTo>
                  <a:pt x="334" y="100"/>
                </a:lnTo>
                <a:lnTo>
                  <a:pt x="412" y="57"/>
                </a:lnTo>
                <a:lnTo>
                  <a:pt x="412" y="61"/>
                </a:lnTo>
                <a:lnTo>
                  <a:pt x="413" y="63"/>
                </a:lnTo>
                <a:cubicBezTo>
                  <a:pt x="415" y="77"/>
                  <a:pt x="411" y="92"/>
                  <a:pt x="402" y="103"/>
                </a:cubicBezTo>
                <a:cubicBezTo>
                  <a:pt x="393" y="114"/>
                  <a:pt x="380" y="120"/>
                  <a:pt x="365" y="120"/>
                </a:cubicBezTo>
                <a:lnTo>
                  <a:pt x="364" y="120"/>
                </a:lnTo>
                <a:cubicBezTo>
                  <a:pt x="337" y="120"/>
                  <a:pt x="316" y="98"/>
                  <a:pt x="316" y="72"/>
                </a:cubicBezTo>
                <a:cubicBezTo>
                  <a:pt x="316" y="45"/>
                  <a:pt x="337" y="24"/>
                  <a:pt x="364" y="24"/>
                </a:cubicBezTo>
                <a:lnTo>
                  <a:pt x="366" y="24"/>
                </a:lnTo>
                <a:lnTo>
                  <a:pt x="319" y="67"/>
                </a:lnTo>
                <a:lnTo>
                  <a:pt x="319" y="62"/>
                </a:lnTo>
                <a:lnTo>
                  <a:pt x="319" y="61"/>
                </a:lnTo>
                <a:lnTo>
                  <a:pt x="320" y="52"/>
                </a:lnTo>
                <a:cubicBezTo>
                  <a:pt x="322" y="31"/>
                  <a:pt x="337" y="15"/>
                  <a:pt x="357" y="11"/>
                </a:cubicBezTo>
                <a:cubicBezTo>
                  <a:pt x="377" y="6"/>
                  <a:pt x="397" y="15"/>
                  <a:pt x="408" y="32"/>
                </a:cubicBezTo>
                <a:lnTo>
                  <a:pt x="411" y="36"/>
                </a:lnTo>
                <a:lnTo>
                  <a:pt x="416" y="47"/>
                </a:lnTo>
                <a:lnTo>
                  <a:pt x="372" y="19"/>
                </a:lnTo>
                <a:lnTo>
                  <a:pt x="373" y="19"/>
                </a:lnTo>
                <a:cubicBezTo>
                  <a:pt x="395" y="19"/>
                  <a:pt x="413" y="33"/>
                  <a:pt x="419" y="53"/>
                </a:cubicBezTo>
                <a:lnTo>
                  <a:pt x="421" y="58"/>
                </a:lnTo>
                <a:lnTo>
                  <a:pt x="375" y="24"/>
                </a:lnTo>
                <a:lnTo>
                  <a:pt x="375" y="24"/>
                </a:lnTo>
                <a:cubicBezTo>
                  <a:pt x="396" y="24"/>
                  <a:pt x="414" y="37"/>
                  <a:pt x="421" y="57"/>
                </a:cubicBezTo>
                <a:lnTo>
                  <a:pt x="422" y="60"/>
                </a:lnTo>
                <a:lnTo>
                  <a:pt x="423" y="61"/>
                </a:lnTo>
                <a:lnTo>
                  <a:pt x="329" y="76"/>
                </a:lnTo>
                <a:lnTo>
                  <a:pt x="329" y="74"/>
                </a:lnTo>
                <a:lnTo>
                  <a:pt x="330" y="64"/>
                </a:lnTo>
                <a:lnTo>
                  <a:pt x="329" y="65"/>
                </a:lnTo>
                <a:lnTo>
                  <a:pt x="329" y="62"/>
                </a:lnTo>
                <a:cubicBezTo>
                  <a:pt x="329" y="43"/>
                  <a:pt x="341" y="26"/>
                  <a:pt x="359" y="18"/>
                </a:cubicBezTo>
                <a:cubicBezTo>
                  <a:pt x="377" y="11"/>
                  <a:pt x="398" y="15"/>
                  <a:pt x="411" y="29"/>
                </a:cubicBezTo>
                <a:lnTo>
                  <a:pt x="412" y="30"/>
                </a:lnTo>
                <a:cubicBezTo>
                  <a:pt x="420" y="37"/>
                  <a:pt x="425" y="46"/>
                  <a:pt x="426" y="57"/>
                </a:cubicBezTo>
                <a:lnTo>
                  <a:pt x="426" y="60"/>
                </a:lnTo>
                <a:lnTo>
                  <a:pt x="379" y="19"/>
                </a:lnTo>
                <a:lnTo>
                  <a:pt x="380" y="19"/>
                </a:lnTo>
                <a:lnTo>
                  <a:pt x="332" y="60"/>
                </a:lnTo>
                <a:lnTo>
                  <a:pt x="333" y="57"/>
                </a:lnTo>
                <a:cubicBezTo>
                  <a:pt x="333" y="54"/>
                  <a:pt x="334" y="51"/>
                  <a:pt x="335" y="48"/>
                </a:cubicBezTo>
                <a:lnTo>
                  <a:pt x="335" y="47"/>
                </a:lnTo>
                <a:cubicBezTo>
                  <a:pt x="343" y="24"/>
                  <a:pt x="365" y="11"/>
                  <a:pt x="389" y="15"/>
                </a:cubicBezTo>
                <a:cubicBezTo>
                  <a:pt x="412" y="18"/>
                  <a:pt x="429" y="38"/>
                  <a:pt x="429" y="62"/>
                </a:cubicBezTo>
                <a:lnTo>
                  <a:pt x="429" y="62"/>
                </a:lnTo>
                <a:lnTo>
                  <a:pt x="429" y="66"/>
                </a:lnTo>
                <a:lnTo>
                  <a:pt x="429" y="72"/>
                </a:lnTo>
                <a:lnTo>
                  <a:pt x="428" y="82"/>
                </a:lnTo>
                <a:lnTo>
                  <a:pt x="428" y="81"/>
                </a:lnTo>
                <a:lnTo>
                  <a:pt x="338" y="60"/>
                </a:lnTo>
                <a:lnTo>
                  <a:pt x="338" y="59"/>
                </a:lnTo>
                <a:lnTo>
                  <a:pt x="333" y="86"/>
                </a:lnTo>
                <a:lnTo>
                  <a:pt x="333" y="82"/>
                </a:lnTo>
                <a:lnTo>
                  <a:pt x="343" y="106"/>
                </a:lnTo>
                <a:lnTo>
                  <a:pt x="339" y="101"/>
                </a:lnTo>
                <a:cubicBezTo>
                  <a:pt x="328" y="87"/>
                  <a:pt x="326" y="67"/>
                  <a:pt x="334" y="51"/>
                </a:cubicBezTo>
                <a:cubicBezTo>
                  <a:pt x="342" y="34"/>
                  <a:pt x="359" y="24"/>
                  <a:pt x="377" y="24"/>
                </a:cubicBezTo>
                <a:lnTo>
                  <a:pt x="378" y="24"/>
                </a:lnTo>
                <a:cubicBezTo>
                  <a:pt x="404" y="24"/>
                  <a:pt x="426" y="45"/>
                  <a:pt x="426" y="72"/>
                </a:cubicBezTo>
                <a:lnTo>
                  <a:pt x="426" y="75"/>
                </a:lnTo>
                <a:lnTo>
                  <a:pt x="426" y="79"/>
                </a:lnTo>
                <a:lnTo>
                  <a:pt x="426" y="84"/>
                </a:lnTo>
                <a:cubicBezTo>
                  <a:pt x="426" y="88"/>
                  <a:pt x="425" y="92"/>
                  <a:pt x="425" y="96"/>
                </a:cubicBezTo>
                <a:lnTo>
                  <a:pt x="424" y="98"/>
                </a:lnTo>
                <a:cubicBezTo>
                  <a:pt x="418" y="121"/>
                  <a:pt x="396" y="137"/>
                  <a:pt x="372" y="134"/>
                </a:cubicBezTo>
                <a:cubicBezTo>
                  <a:pt x="348" y="131"/>
                  <a:pt x="329" y="110"/>
                  <a:pt x="329" y="86"/>
                </a:cubicBezTo>
                <a:lnTo>
                  <a:pt x="329" y="85"/>
                </a:lnTo>
                <a:lnTo>
                  <a:pt x="329" y="82"/>
                </a:lnTo>
                <a:lnTo>
                  <a:pt x="329" y="78"/>
                </a:lnTo>
                <a:lnTo>
                  <a:pt x="329" y="76"/>
                </a:lnTo>
                <a:lnTo>
                  <a:pt x="422" y="94"/>
                </a:lnTo>
                <a:lnTo>
                  <a:pt x="421" y="97"/>
                </a:lnTo>
                <a:lnTo>
                  <a:pt x="424" y="88"/>
                </a:lnTo>
                <a:lnTo>
                  <a:pt x="423" y="91"/>
                </a:lnTo>
                <a:cubicBezTo>
                  <a:pt x="418" y="116"/>
                  <a:pt x="394" y="133"/>
                  <a:pt x="369" y="129"/>
                </a:cubicBezTo>
                <a:cubicBezTo>
                  <a:pt x="343" y="125"/>
                  <a:pt x="325" y="102"/>
                  <a:pt x="328" y="76"/>
                </a:cubicBezTo>
                <a:lnTo>
                  <a:pt x="329" y="72"/>
                </a:lnTo>
                <a:lnTo>
                  <a:pt x="330" y="63"/>
                </a:lnTo>
                <a:lnTo>
                  <a:pt x="377" y="120"/>
                </a:lnTo>
                <a:lnTo>
                  <a:pt x="376" y="120"/>
                </a:lnTo>
                <a:lnTo>
                  <a:pt x="424" y="63"/>
                </a:lnTo>
                <a:lnTo>
                  <a:pt x="424" y="65"/>
                </a:lnTo>
                <a:cubicBezTo>
                  <a:pt x="425" y="68"/>
                  <a:pt x="425" y="71"/>
                  <a:pt x="425" y="74"/>
                </a:cubicBezTo>
                <a:lnTo>
                  <a:pt x="425" y="76"/>
                </a:lnTo>
                <a:cubicBezTo>
                  <a:pt x="425" y="103"/>
                  <a:pt x="403" y="124"/>
                  <a:pt x="377" y="124"/>
                </a:cubicBezTo>
                <a:cubicBezTo>
                  <a:pt x="350" y="124"/>
                  <a:pt x="329" y="103"/>
                  <a:pt x="329" y="76"/>
                </a:cubicBezTo>
                <a:lnTo>
                  <a:pt x="329" y="74"/>
                </a:lnTo>
                <a:lnTo>
                  <a:pt x="330" y="84"/>
                </a:lnTo>
                <a:lnTo>
                  <a:pt x="329" y="81"/>
                </a:lnTo>
                <a:lnTo>
                  <a:pt x="424" y="72"/>
                </a:lnTo>
                <a:lnTo>
                  <a:pt x="424" y="74"/>
                </a:lnTo>
                <a:lnTo>
                  <a:pt x="424" y="76"/>
                </a:lnTo>
                <a:lnTo>
                  <a:pt x="329" y="67"/>
                </a:lnTo>
                <a:lnTo>
                  <a:pt x="330" y="62"/>
                </a:lnTo>
                <a:lnTo>
                  <a:pt x="329" y="71"/>
                </a:lnTo>
                <a:lnTo>
                  <a:pt x="329" y="68"/>
                </a:lnTo>
                <a:cubicBezTo>
                  <a:pt x="329" y="63"/>
                  <a:pt x="330" y="58"/>
                  <a:pt x="332" y="53"/>
                </a:cubicBezTo>
                <a:lnTo>
                  <a:pt x="332" y="52"/>
                </a:lnTo>
                <a:cubicBezTo>
                  <a:pt x="339" y="32"/>
                  <a:pt x="357" y="19"/>
                  <a:pt x="377" y="19"/>
                </a:cubicBezTo>
                <a:cubicBezTo>
                  <a:pt x="397" y="19"/>
                  <a:pt x="416" y="31"/>
                  <a:pt x="423" y="50"/>
                </a:cubicBezTo>
                <a:lnTo>
                  <a:pt x="424" y="54"/>
                </a:lnTo>
                <a:lnTo>
                  <a:pt x="427" y="64"/>
                </a:lnTo>
                <a:lnTo>
                  <a:pt x="381" y="28"/>
                </a:lnTo>
                <a:lnTo>
                  <a:pt x="381" y="28"/>
                </a:lnTo>
                <a:lnTo>
                  <a:pt x="342" y="50"/>
                </a:lnTo>
                <a:lnTo>
                  <a:pt x="345" y="45"/>
                </a:lnTo>
                <a:cubicBezTo>
                  <a:pt x="346" y="43"/>
                  <a:pt x="347" y="42"/>
                  <a:pt x="349" y="40"/>
                </a:cubicBezTo>
                <a:lnTo>
                  <a:pt x="353" y="35"/>
                </a:lnTo>
                <a:cubicBezTo>
                  <a:pt x="362" y="25"/>
                  <a:pt x="375" y="19"/>
                  <a:pt x="389" y="19"/>
                </a:cubicBezTo>
                <a:lnTo>
                  <a:pt x="391" y="19"/>
                </a:lnTo>
                <a:cubicBezTo>
                  <a:pt x="407" y="19"/>
                  <a:pt x="422" y="27"/>
                  <a:pt x="431" y="40"/>
                </a:cubicBezTo>
                <a:lnTo>
                  <a:pt x="433" y="43"/>
                </a:lnTo>
                <a:lnTo>
                  <a:pt x="433" y="43"/>
                </a:lnTo>
                <a:lnTo>
                  <a:pt x="347" y="67"/>
                </a:lnTo>
                <a:lnTo>
                  <a:pt x="347" y="62"/>
                </a:lnTo>
                <a:lnTo>
                  <a:pt x="347" y="64"/>
                </a:lnTo>
                <a:cubicBezTo>
                  <a:pt x="347" y="59"/>
                  <a:pt x="348" y="54"/>
                  <a:pt x="349" y="49"/>
                </a:cubicBezTo>
                <a:lnTo>
                  <a:pt x="350" y="47"/>
                </a:lnTo>
                <a:cubicBezTo>
                  <a:pt x="357" y="27"/>
                  <a:pt x="375" y="14"/>
                  <a:pt x="397" y="14"/>
                </a:cubicBezTo>
                <a:cubicBezTo>
                  <a:pt x="418" y="15"/>
                  <a:pt x="436" y="29"/>
                  <a:pt x="442" y="49"/>
                </a:cubicBezTo>
                <a:lnTo>
                  <a:pt x="443" y="53"/>
                </a:lnTo>
                <a:cubicBezTo>
                  <a:pt x="443" y="56"/>
                  <a:pt x="444" y="59"/>
                  <a:pt x="444" y="62"/>
                </a:cubicBezTo>
                <a:lnTo>
                  <a:pt x="445" y="68"/>
                </a:lnTo>
                <a:lnTo>
                  <a:pt x="445" y="74"/>
                </a:lnTo>
                <a:lnTo>
                  <a:pt x="445" y="81"/>
                </a:lnTo>
                <a:cubicBezTo>
                  <a:pt x="445" y="108"/>
                  <a:pt x="424" y="129"/>
                  <a:pt x="397" y="129"/>
                </a:cubicBezTo>
                <a:cubicBezTo>
                  <a:pt x="371" y="129"/>
                  <a:pt x="349" y="108"/>
                  <a:pt x="349" y="81"/>
                </a:cubicBezTo>
                <a:lnTo>
                  <a:pt x="349" y="79"/>
                </a:lnTo>
                <a:lnTo>
                  <a:pt x="350" y="69"/>
                </a:lnTo>
                <a:lnTo>
                  <a:pt x="350" y="70"/>
                </a:lnTo>
                <a:cubicBezTo>
                  <a:pt x="350" y="67"/>
                  <a:pt x="350" y="65"/>
                  <a:pt x="351" y="62"/>
                </a:cubicBezTo>
                <a:lnTo>
                  <a:pt x="351" y="59"/>
                </a:lnTo>
                <a:cubicBezTo>
                  <a:pt x="355" y="34"/>
                  <a:pt x="378" y="17"/>
                  <a:pt x="402" y="19"/>
                </a:cubicBezTo>
                <a:cubicBezTo>
                  <a:pt x="427" y="21"/>
                  <a:pt x="446" y="42"/>
                  <a:pt x="446" y="67"/>
                </a:cubicBezTo>
                <a:lnTo>
                  <a:pt x="446" y="68"/>
                </a:lnTo>
                <a:lnTo>
                  <a:pt x="446" y="72"/>
                </a:lnTo>
                <a:lnTo>
                  <a:pt x="398" y="24"/>
                </a:lnTo>
                <a:lnTo>
                  <a:pt x="399" y="24"/>
                </a:lnTo>
                <a:cubicBezTo>
                  <a:pt x="422" y="24"/>
                  <a:pt x="442" y="40"/>
                  <a:pt x="447" y="63"/>
                </a:cubicBezTo>
                <a:lnTo>
                  <a:pt x="447" y="65"/>
                </a:lnTo>
                <a:cubicBezTo>
                  <a:pt x="448" y="68"/>
                  <a:pt x="448" y="71"/>
                  <a:pt x="448" y="74"/>
                </a:cubicBezTo>
                <a:lnTo>
                  <a:pt x="448" y="76"/>
                </a:lnTo>
                <a:cubicBezTo>
                  <a:pt x="448" y="101"/>
                  <a:pt x="430" y="121"/>
                  <a:pt x="406" y="124"/>
                </a:cubicBezTo>
                <a:cubicBezTo>
                  <a:pt x="382" y="127"/>
                  <a:pt x="359" y="112"/>
                  <a:pt x="353" y="88"/>
                </a:cubicBezTo>
                <a:lnTo>
                  <a:pt x="353" y="86"/>
                </a:lnTo>
                <a:cubicBezTo>
                  <a:pt x="352" y="82"/>
                  <a:pt x="351" y="78"/>
                  <a:pt x="351" y="74"/>
                </a:cubicBezTo>
                <a:lnTo>
                  <a:pt x="351" y="72"/>
                </a:lnTo>
                <a:cubicBezTo>
                  <a:pt x="351" y="45"/>
                  <a:pt x="373" y="24"/>
                  <a:pt x="399" y="24"/>
                </a:cubicBezTo>
                <a:lnTo>
                  <a:pt x="400" y="24"/>
                </a:lnTo>
                <a:cubicBezTo>
                  <a:pt x="427" y="24"/>
                  <a:pt x="448" y="45"/>
                  <a:pt x="448" y="72"/>
                </a:cubicBezTo>
                <a:cubicBezTo>
                  <a:pt x="448" y="98"/>
                  <a:pt x="427" y="120"/>
                  <a:pt x="400" y="120"/>
                </a:cubicBezTo>
                <a:lnTo>
                  <a:pt x="400" y="120"/>
                </a:lnTo>
                <a:lnTo>
                  <a:pt x="448" y="72"/>
                </a:lnTo>
                <a:lnTo>
                  <a:pt x="448" y="77"/>
                </a:lnTo>
                <a:lnTo>
                  <a:pt x="448" y="81"/>
                </a:lnTo>
                <a:lnTo>
                  <a:pt x="352" y="76"/>
                </a:lnTo>
                <a:lnTo>
                  <a:pt x="353" y="72"/>
                </a:lnTo>
                <a:lnTo>
                  <a:pt x="352" y="72"/>
                </a:lnTo>
                <a:lnTo>
                  <a:pt x="400" y="120"/>
                </a:lnTo>
                <a:lnTo>
                  <a:pt x="399" y="120"/>
                </a:lnTo>
                <a:lnTo>
                  <a:pt x="446" y="82"/>
                </a:lnTo>
                <a:lnTo>
                  <a:pt x="445" y="87"/>
                </a:lnTo>
                <a:lnTo>
                  <a:pt x="445" y="63"/>
                </a:lnTo>
                <a:lnTo>
                  <a:pt x="446" y="67"/>
                </a:lnTo>
                <a:lnTo>
                  <a:pt x="439" y="53"/>
                </a:lnTo>
                <a:lnTo>
                  <a:pt x="440" y="55"/>
                </a:lnTo>
                <a:lnTo>
                  <a:pt x="352" y="81"/>
                </a:lnTo>
                <a:lnTo>
                  <a:pt x="352" y="78"/>
                </a:lnTo>
                <a:lnTo>
                  <a:pt x="352" y="73"/>
                </a:lnTo>
                <a:lnTo>
                  <a:pt x="352" y="69"/>
                </a:lnTo>
                <a:lnTo>
                  <a:pt x="352" y="67"/>
                </a:lnTo>
                <a:cubicBezTo>
                  <a:pt x="352" y="40"/>
                  <a:pt x="374" y="19"/>
                  <a:pt x="400" y="19"/>
                </a:cubicBezTo>
                <a:cubicBezTo>
                  <a:pt x="427" y="19"/>
                  <a:pt x="448" y="40"/>
                  <a:pt x="448" y="67"/>
                </a:cubicBezTo>
                <a:lnTo>
                  <a:pt x="448" y="69"/>
                </a:lnTo>
                <a:lnTo>
                  <a:pt x="448" y="73"/>
                </a:lnTo>
                <a:lnTo>
                  <a:pt x="448" y="78"/>
                </a:lnTo>
                <a:cubicBezTo>
                  <a:pt x="448" y="81"/>
                  <a:pt x="448" y="84"/>
                  <a:pt x="448" y="86"/>
                </a:cubicBezTo>
                <a:lnTo>
                  <a:pt x="447" y="89"/>
                </a:lnTo>
                <a:cubicBezTo>
                  <a:pt x="443" y="114"/>
                  <a:pt x="421" y="131"/>
                  <a:pt x="396" y="129"/>
                </a:cubicBezTo>
                <a:cubicBezTo>
                  <a:pt x="371" y="127"/>
                  <a:pt x="352" y="106"/>
                  <a:pt x="352" y="81"/>
                </a:cubicBezTo>
                <a:lnTo>
                  <a:pt x="352" y="80"/>
                </a:lnTo>
                <a:lnTo>
                  <a:pt x="352" y="87"/>
                </a:lnTo>
                <a:lnTo>
                  <a:pt x="352" y="83"/>
                </a:lnTo>
                <a:cubicBezTo>
                  <a:pt x="351" y="78"/>
                  <a:pt x="351" y="73"/>
                  <a:pt x="352" y="69"/>
                </a:cubicBezTo>
                <a:lnTo>
                  <a:pt x="353" y="66"/>
                </a:lnTo>
                <a:lnTo>
                  <a:pt x="352" y="73"/>
                </a:lnTo>
                <a:lnTo>
                  <a:pt x="352" y="72"/>
                </a:lnTo>
                <a:cubicBezTo>
                  <a:pt x="352" y="45"/>
                  <a:pt x="373" y="24"/>
                  <a:pt x="400" y="24"/>
                </a:cubicBezTo>
                <a:cubicBezTo>
                  <a:pt x="426" y="24"/>
                  <a:pt x="448" y="45"/>
                  <a:pt x="448" y="72"/>
                </a:cubicBezTo>
                <a:lnTo>
                  <a:pt x="448" y="74"/>
                </a:lnTo>
                <a:cubicBezTo>
                  <a:pt x="448" y="78"/>
                  <a:pt x="447" y="82"/>
                  <a:pt x="447" y="86"/>
                </a:cubicBezTo>
                <a:lnTo>
                  <a:pt x="446" y="88"/>
                </a:lnTo>
                <a:cubicBezTo>
                  <a:pt x="440" y="112"/>
                  <a:pt x="418" y="127"/>
                  <a:pt x="394" y="124"/>
                </a:cubicBezTo>
                <a:cubicBezTo>
                  <a:pt x="370" y="121"/>
                  <a:pt x="351" y="101"/>
                  <a:pt x="351" y="76"/>
                </a:cubicBezTo>
                <a:lnTo>
                  <a:pt x="351" y="74"/>
                </a:lnTo>
                <a:lnTo>
                  <a:pt x="351" y="72"/>
                </a:lnTo>
                <a:lnTo>
                  <a:pt x="378" y="115"/>
                </a:lnTo>
                <a:lnTo>
                  <a:pt x="377" y="114"/>
                </a:lnTo>
                <a:lnTo>
                  <a:pt x="420" y="114"/>
                </a:lnTo>
                <a:lnTo>
                  <a:pt x="419" y="115"/>
                </a:lnTo>
                <a:lnTo>
                  <a:pt x="397" y="24"/>
                </a:lnTo>
                <a:lnTo>
                  <a:pt x="400" y="24"/>
                </a:lnTo>
                <a:lnTo>
                  <a:pt x="402" y="24"/>
                </a:lnTo>
                <a:cubicBezTo>
                  <a:pt x="426" y="24"/>
                  <a:pt x="446" y="41"/>
                  <a:pt x="450" y="64"/>
                </a:cubicBezTo>
                <a:lnTo>
                  <a:pt x="451" y="70"/>
                </a:lnTo>
                <a:cubicBezTo>
                  <a:pt x="451" y="73"/>
                  <a:pt x="451" y="75"/>
                  <a:pt x="451" y="78"/>
                </a:cubicBezTo>
                <a:lnTo>
                  <a:pt x="451" y="81"/>
                </a:lnTo>
                <a:lnTo>
                  <a:pt x="437" y="47"/>
                </a:lnTo>
                <a:lnTo>
                  <a:pt x="438" y="48"/>
                </a:lnTo>
                <a:lnTo>
                  <a:pt x="356" y="75"/>
                </a:lnTo>
                <a:lnTo>
                  <a:pt x="357" y="71"/>
                </a:lnTo>
                <a:lnTo>
                  <a:pt x="357" y="68"/>
                </a:lnTo>
                <a:lnTo>
                  <a:pt x="357" y="65"/>
                </a:lnTo>
                <a:cubicBezTo>
                  <a:pt x="357" y="63"/>
                  <a:pt x="357" y="60"/>
                  <a:pt x="358" y="58"/>
                </a:cubicBezTo>
                <a:lnTo>
                  <a:pt x="358" y="55"/>
                </a:lnTo>
                <a:cubicBezTo>
                  <a:pt x="362" y="33"/>
                  <a:pt x="380" y="16"/>
                  <a:pt x="402" y="15"/>
                </a:cubicBezTo>
                <a:cubicBezTo>
                  <a:pt x="424" y="13"/>
                  <a:pt x="444" y="26"/>
                  <a:pt x="451" y="47"/>
                </a:cubicBezTo>
                <a:lnTo>
                  <a:pt x="452" y="49"/>
                </a:lnTo>
                <a:lnTo>
                  <a:pt x="454" y="58"/>
                </a:lnTo>
                <a:lnTo>
                  <a:pt x="455" y="69"/>
                </a:lnTo>
                <a:lnTo>
                  <a:pt x="455" y="76"/>
                </a:lnTo>
                <a:cubicBezTo>
                  <a:pt x="455" y="103"/>
                  <a:pt x="434" y="124"/>
                  <a:pt x="407" y="124"/>
                </a:cubicBezTo>
                <a:cubicBezTo>
                  <a:pt x="381" y="124"/>
                  <a:pt x="359" y="103"/>
                  <a:pt x="359" y="76"/>
                </a:cubicBezTo>
                <a:lnTo>
                  <a:pt x="359" y="74"/>
                </a:lnTo>
                <a:lnTo>
                  <a:pt x="359" y="72"/>
                </a:lnTo>
                <a:cubicBezTo>
                  <a:pt x="359" y="45"/>
                  <a:pt x="381" y="24"/>
                  <a:pt x="407" y="24"/>
                </a:cubicBezTo>
                <a:cubicBezTo>
                  <a:pt x="434" y="24"/>
                  <a:pt x="455" y="45"/>
                  <a:pt x="455" y="72"/>
                </a:cubicBezTo>
                <a:lnTo>
                  <a:pt x="455" y="74"/>
                </a:lnTo>
                <a:lnTo>
                  <a:pt x="455" y="77"/>
                </a:lnTo>
                <a:lnTo>
                  <a:pt x="455" y="80"/>
                </a:lnTo>
                <a:lnTo>
                  <a:pt x="450" y="59"/>
                </a:lnTo>
                <a:lnTo>
                  <a:pt x="451" y="60"/>
                </a:lnTo>
                <a:lnTo>
                  <a:pt x="360" y="81"/>
                </a:lnTo>
                <a:lnTo>
                  <a:pt x="360" y="79"/>
                </a:lnTo>
                <a:lnTo>
                  <a:pt x="360" y="74"/>
                </a:lnTo>
                <a:lnTo>
                  <a:pt x="360" y="70"/>
                </a:lnTo>
                <a:cubicBezTo>
                  <a:pt x="360" y="67"/>
                  <a:pt x="360" y="65"/>
                  <a:pt x="361" y="62"/>
                </a:cubicBezTo>
                <a:lnTo>
                  <a:pt x="361" y="59"/>
                </a:lnTo>
                <a:cubicBezTo>
                  <a:pt x="365" y="34"/>
                  <a:pt x="388" y="17"/>
                  <a:pt x="412" y="19"/>
                </a:cubicBezTo>
                <a:cubicBezTo>
                  <a:pt x="437" y="21"/>
                  <a:pt x="456" y="42"/>
                  <a:pt x="456" y="67"/>
                </a:cubicBezTo>
                <a:lnTo>
                  <a:pt x="456" y="68"/>
                </a:lnTo>
                <a:lnTo>
                  <a:pt x="456" y="62"/>
                </a:lnTo>
                <a:lnTo>
                  <a:pt x="456" y="65"/>
                </a:lnTo>
                <a:lnTo>
                  <a:pt x="409" y="24"/>
                </a:lnTo>
                <a:lnTo>
                  <a:pt x="409" y="24"/>
                </a:lnTo>
                <a:lnTo>
                  <a:pt x="414" y="24"/>
                </a:lnTo>
                <a:lnTo>
                  <a:pt x="367" y="63"/>
                </a:lnTo>
                <a:lnTo>
                  <a:pt x="368" y="58"/>
                </a:lnTo>
                <a:cubicBezTo>
                  <a:pt x="372" y="35"/>
                  <a:pt x="392" y="19"/>
                  <a:pt x="415" y="19"/>
                </a:cubicBezTo>
                <a:lnTo>
                  <a:pt x="416" y="19"/>
                </a:lnTo>
                <a:cubicBezTo>
                  <a:pt x="443" y="19"/>
                  <a:pt x="464" y="40"/>
                  <a:pt x="464" y="67"/>
                </a:cubicBezTo>
                <a:lnTo>
                  <a:pt x="464" y="72"/>
                </a:lnTo>
                <a:lnTo>
                  <a:pt x="464" y="82"/>
                </a:lnTo>
                <a:lnTo>
                  <a:pt x="370" y="61"/>
                </a:lnTo>
                <a:lnTo>
                  <a:pt x="371" y="60"/>
                </a:lnTo>
                <a:lnTo>
                  <a:pt x="369" y="67"/>
                </a:lnTo>
                <a:lnTo>
                  <a:pt x="370" y="64"/>
                </a:lnTo>
                <a:lnTo>
                  <a:pt x="417" y="120"/>
                </a:lnTo>
                <a:lnTo>
                  <a:pt x="416" y="120"/>
                </a:lnTo>
                <a:cubicBezTo>
                  <a:pt x="397" y="120"/>
                  <a:pt x="379" y="109"/>
                  <a:pt x="372" y="91"/>
                </a:cubicBezTo>
                <a:lnTo>
                  <a:pt x="370" y="87"/>
                </a:lnTo>
                <a:lnTo>
                  <a:pt x="386" y="107"/>
                </a:lnTo>
                <a:lnTo>
                  <a:pt x="384" y="105"/>
                </a:lnTo>
                <a:lnTo>
                  <a:pt x="460" y="75"/>
                </a:lnTo>
                <a:lnTo>
                  <a:pt x="459" y="78"/>
                </a:lnTo>
                <a:lnTo>
                  <a:pt x="460" y="65"/>
                </a:lnTo>
                <a:lnTo>
                  <a:pt x="460" y="69"/>
                </a:lnTo>
                <a:lnTo>
                  <a:pt x="460" y="79"/>
                </a:lnTo>
                <a:lnTo>
                  <a:pt x="460" y="81"/>
                </a:lnTo>
                <a:cubicBezTo>
                  <a:pt x="460" y="108"/>
                  <a:pt x="439" y="129"/>
                  <a:pt x="412" y="129"/>
                </a:cubicBezTo>
                <a:cubicBezTo>
                  <a:pt x="386" y="129"/>
                  <a:pt x="364" y="108"/>
                  <a:pt x="364" y="81"/>
                </a:cubicBezTo>
                <a:lnTo>
                  <a:pt x="364" y="80"/>
                </a:lnTo>
                <a:lnTo>
                  <a:pt x="364" y="77"/>
                </a:lnTo>
                <a:lnTo>
                  <a:pt x="365" y="84"/>
                </a:lnTo>
                <a:lnTo>
                  <a:pt x="364" y="80"/>
                </a:lnTo>
                <a:cubicBezTo>
                  <a:pt x="364" y="78"/>
                  <a:pt x="364" y="76"/>
                  <a:pt x="364" y="73"/>
                </a:cubicBezTo>
                <a:lnTo>
                  <a:pt x="364" y="72"/>
                </a:lnTo>
                <a:cubicBezTo>
                  <a:pt x="364" y="45"/>
                  <a:pt x="385" y="24"/>
                  <a:pt x="412" y="24"/>
                </a:cubicBezTo>
                <a:cubicBezTo>
                  <a:pt x="438" y="24"/>
                  <a:pt x="460" y="45"/>
                  <a:pt x="460" y="72"/>
                </a:cubicBezTo>
                <a:lnTo>
                  <a:pt x="460" y="73"/>
                </a:lnTo>
                <a:lnTo>
                  <a:pt x="460" y="77"/>
                </a:lnTo>
                <a:lnTo>
                  <a:pt x="460" y="80"/>
                </a:lnTo>
                <a:lnTo>
                  <a:pt x="458" y="65"/>
                </a:lnTo>
                <a:lnTo>
                  <a:pt x="458" y="66"/>
                </a:lnTo>
                <a:lnTo>
                  <a:pt x="365" y="76"/>
                </a:lnTo>
                <a:lnTo>
                  <a:pt x="365" y="72"/>
                </a:lnTo>
                <a:lnTo>
                  <a:pt x="366" y="68"/>
                </a:lnTo>
                <a:lnTo>
                  <a:pt x="365" y="68"/>
                </a:lnTo>
                <a:lnTo>
                  <a:pt x="371" y="89"/>
                </a:lnTo>
                <a:lnTo>
                  <a:pt x="370" y="88"/>
                </a:lnTo>
                <a:lnTo>
                  <a:pt x="460" y="58"/>
                </a:lnTo>
                <a:lnTo>
                  <a:pt x="461" y="60"/>
                </a:lnTo>
                <a:lnTo>
                  <a:pt x="462" y="69"/>
                </a:lnTo>
                <a:lnTo>
                  <a:pt x="462" y="73"/>
                </a:lnTo>
                <a:lnTo>
                  <a:pt x="462" y="74"/>
                </a:lnTo>
                <a:lnTo>
                  <a:pt x="368" y="70"/>
                </a:lnTo>
                <a:lnTo>
                  <a:pt x="369" y="68"/>
                </a:lnTo>
                <a:lnTo>
                  <a:pt x="369" y="69"/>
                </a:lnTo>
                <a:cubicBezTo>
                  <a:pt x="373" y="44"/>
                  <a:pt x="395" y="27"/>
                  <a:pt x="420" y="29"/>
                </a:cubicBezTo>
                <a:cubicBezTo>
                  <a:pt x="445" y="31"/>
                  <a:pt x="464" y="51"/>
                  <a:pt x="464" y="76"/>
                </a:cubicBezTo>
                <a:lnTo>
                  <a:pt x="464" y="79"/>
                </a:lnTo>
                <a:lnTo>
                  <a:pt x="464" y="81"/>
                </a:lnTo>
                <a:lnTo>
                  <a:pt x="369" y="71"/>
                </a:lnTo>
                <a:lnTo>
                  <a:pt x="370" y="67"/>
                </a:lnTo>
                <a:lnTo>
                  <a:pt x="370" y="67"/>
                </a:lnTo>
                <a:cubicBezTo>
                  <a:pt x="372" y="43"/>
                  <a:pt x="393" y="24"/>
                  <a:pt x="417" y="24"/>
                </a:cubicBezTo>
                <a:lnTo>
                  <a:pt x="418" y="24"/>
                </a:lnTo>
                <a:lnTo>
                  <a:pt x="419" y="24"/>
                </a:lnTo>
                <a:cubicBezTo>
                  <a:pt x="446" y="24"/>
                  <a:pt x="467" y="45"/>
                  <a:pt x="467" y="72"/>
                </a:cubicBezTo>
                <a:lnTo>
                  <a:pt x="467" y="76"/>
                </a:lnTo>
                <a:lnTo>
                  <a:pt x="467" y="86"/>
                </a:lnTo>
                <a:lnTo>
                  <a:pt x="419" y="33"/>
                </a:lnTo>
                <a:lnTo>
                  <a:pt x="419" y="33"/>
                </a:lnTo>
                <a:lnTo>
                  <a:pt x="420" y="33"/>
                </a:lnTo>
                <a:lnTo>
                  <a:pt x="372" y="77"/>
                </a:lnTo>
                <a:lnTo>
                  <a:pt x="373" y="72"/>
                </a:lnTo>
                <a:lnTo>
                  <a:pt x="373" y="66"/>
                </a:lnTo>
                <a:cubicBezTo>
                  <a:pt x="376" y="41"/>
                  <a:pt x="399" y="22"/>
                  <a:pt x="424" y="24"/>
                </a:cubicBezTo>
                <a:cubicBezTo>
                  <a:pt x="449" y="26"/>
                  <a:pt x="469" y="47"/>
                  <a:pt x="469" y="72"/>
                </a:cubicBezTo>
                <a:lnTo>
                  <a:pt x="469" y="73"/>
                </a:lnTo>
                <a:lnTo>
                  <a:pt x="469" y="76"/>
                </a:lnTo>
                <a:lnTo>
                  <a:pt x="468" y="86"/>
                </a:lnTo>
                <a:cubicBezTo>
                  <a:pt x="466" y="112"/>
                  <a:pt x="444" y="131"/>
                  <a:pt x="418" y="129"/>
                </a:cubicBezTo>
                <a:cubicBezTo>
                  <a:pt x="393" y="128"/>
                  <a:pt x="372" y="107"/>
                  <a:pt x="372" y="81"/>
                </a:cubicBezTo>
                <a:lnTo>
                  <a:pt x="372" y="79"/>
                </a:lnTo>
                <a:lnTo>
                  <a:pt x="372" y="76"/>
                </a:lnTo>
                <a:cubicBezTo>
                  <a:pt x="372" y="50"/>
                  <a:pt x="394" y="28"/>
                  <a:pt x="420" y="28"/>
                </a:cubicBezTo>
                <a:lnTo>
                  <a:pt x="421" y="28"/>
                </a:lnTo>
                <a:cubicBezTo>
                  <a:pt x="446" y="28"/>
                  <a:pt x="467" y="47"/>
                  <a:pt x="469" y="72"/>
                </a:cubicBezTo>
                <a:lnTo>
                  <a:pt x="470" y="77"/>
                </a:lnTo>
                <a:lnTo>
                  <a:pt x="470" y="86"/>
                </a:lnTo>
                <a:cubicBezTo>
                  <a:pt x="470" y="112"/>
                  <a:pt x="448" y="134"/>
                  <a:pt x="422" y="134"/>
                </a:cubicBezTo>
                <a:cubicBezTo>
                  <a:pt x="395" y="134"/>
                  <a:pt x="374" y="112"/>
                  <a:pt x="374" y="86"/>
                </a:cubicBezTo>
                <a:lnTo>
                  <a:pt x="374" y="85"/>
                </a:lnTo>
                <a:lnTo>
                  <a:pt x="374" y="81"/>
                </a:lnTo>
                <a:lnTo>
                  <a:pt x="374" y="76"/>
                </a:lnTo>
                <a:lnTo>
                  <a:pt x="374" y="78"/>
                </a:lnTo>
                <a:lnTo>
                  <a:pt x="469" y="72"/>
                </a:lnTo>
                <a:lnTo>
                  <a:pt x="469" y="73"/>
                </a:lnTo>
                <a:lnTo>
                  <a:pt x="469" y="67"/>
                </a:lnTo>
                <a:lnTo>
                  <a:pt x="469" y="70"/>
                </a:lnTo>
                <a:lnTo>
                  <a:pt x="470" y="72"/>
                </a:lnTo>
                <a:lnTo>
                  <a:pt x="468" y="65"/>
                </a:lnTo>
                <a:lnTo>
                  <a:pt x="469" y="66"/>
                </a:lnTo>
                <a:lnTo>
                  <a:pt x="377" y="66"/>
                </a:lnTo>
                <a:lnTo>
                  <a:pt x="378" y="65"/>
                </a:lnTo>
                <a:lnTo>
                  <a:pt x="375" y="80"/>
                </a:lnTo>
                <a:lnTo>
                  <a:pt x="375" y="77"/>
                </a:lnTo>
                <a:lnTo>
                  <a:pt x="375" y="73"/>
                </a:lnTo>
                <a:cubicBezTo>
                  <a:pt x="375" y="68"/>
                  <a:pt x="376" y="63"/>
                  <a:pt x="378" y="58"/>
                </a:cubicBezTo>
                <a:lnTo>
                  <a:pt x="378" y="57"/>
                </a:lnTo>
                <a:cubicBezTo>
                  <a:pt x="385" y="37"/>
                  <a:pt x="403" y="24"/>
                  <a:pt x="424" y="24"/>
                </a:cubicBezTo>
                <a:cubicBezTo>
                  <a:pt x="445" y="24"/>
                  <a:pt x="463" y="37"/>
                  <a:pt x="470" y="57"/>
                </a:cubicBezTo>
                <a:lnTo>
                  <a:pt x="470" y="58"/>
                </a:lnTo>
                <a:lnTo>
                  <a:pt x="471" y="61"/>
                </a:lnTo>
                <a:lnTo>
                  <a:pt x="473" y="68"/>
                </a:lnTo>
                <a:lnTo>
                  <a:pt x="389" y="51"/>
                </a:lnTo>
                <a:lnTo>
                  <a:pt x="391" y="49"/>
                </a:lnTo>
                <a:lnTo>
                  <a:pt x="393" y="46"/>
                </a:lnTo>
                <a:cubicBezTo>
                  <a:pt x="404" y="34"/>
                  <a:pt x="420" y="27"/>
                  <a:pt x="436" y="29"/>
                </a:cubicBezTo>
                <a:cubicBezTo>
                  <a:pt x="452" y="30"/>
                  <a:pt x="467" y="40"/>
                  <a:pt x="474" y="55"/>
                </a:cubicBezTo>
                <a:lnTo>
                  <a:pt x="475" y="57"/>
                </a:lnTo>
                <a:lnTo>
                  <a:pt x="476" y="60"/>
                </a:lnTo>
                <a:lnTo>
                  <a:pt x="433" y="33"/>
                </a:lnTo>
                <a:lnTo>
                  <a:pt x="437" y="33"/>
                </a:lnTo>
                <a:lnTo>
                  <a:pt x="440" y="33"/>
                </a:lnTo>
                <a:lnTo>
                  <a:pt x="443" y="33"/>
                </a:lnTo>
                <a:cubicBezTo>
                  <a:pt x="469" y="33"/>
                  <a:pt x="491" y="55"/>
                  <a:pt x="491" y="81"/>
                </a:cubicBezTo>
                <a:cubicBezTo>
                  <a:pt x="491" y="108"/>
                  <a:pt x="469" y="129"/>
                  <a:pt x="443" y="129"/>
                </a:cubicBezTo>
                <a:lnTo>
                  <a:pt x="441" y="129"/>
                </a:lnTo>
                <a:cubicBezTo>
                  <a:pt x="415" y="129"/>
                  <a:pt x="393" y="108"/>
                  <a:pt x="393" y="81"/>
                </a:cubicBezTo>
                <a:lnTo>
                  <a:pt x="393" y="78"/>
                </a:lnTo>
                <a:cubicBezTo>
                  <a:pt x="393" y="75"/>
                  <a:pt x="394" y="71"/>
                  <a:pt x="395" y="67"/>
                </a:cubicBezTo>
                <a:lnTo>
                  <a:pt x="395" y="65"/>
                </a:lnTo>
                <a:cubicBezTo>
                  <a:pt x="401" y="41"/>
                  <a:pt x="424" y="26"/>
                  <a:pt x="448" y="29"/>
                </a:cubicBezTo>
                <a:cubicBezTo>
                  <a:pt x="472" y="32"/>
                  <a:pt x="490" y="52"/>
                  <a:pt x="490" y="76"/>
                </a:cubicBezTo>
                <a:lnTo>
                  <a:pt x="490" y="78"/>
                </a:lnTo>
                <a:lnTo>
                  <a:pt x="490" y="81"/>
                </a:lnTo>
                <a:cubicBezTo>
                  <a:pt x="490" y="108"/>
                  <a:pt x="468" y="129"/>
                  <a:pt x="442" y="129"/>
                </a:cubicBezTo>
                <a:lnTo>
                  <a:pt x="435" y="129"/>
                </a:lnTo>
                <a:lnTo>
                  <a:pt x="483" y="91"/>
                </a:lnTo>
                <a:lnTo>
                  <a:pt x="482" y="93"/>
                </a:lnTo>
                <a:lnTo>
                  <a:pt x="483" y="84"/>
                </a:lnTo>
                <a:lnTo>
                  <a:pt x="483" y="86"/>
                </a:lnTo>
                <a:lnTo>
                  <a:pt x="435" y="38"/>
                </a:lnTo>
                <a:lnTo>
                  <a:pt x="436" y="38"/>
                </a:lnTo>
                <a:lnTo>
                  <a:pt x="389" y="98"/>
                </a:lnTo>
                <a:lnTo>
                  <a:pt x="389" y="96"/>
                </a:lnTo>
                <a:lnTo>
                  <a:pt x="388" y="91"/>
                </a:lnTo>
                <a:cubicBezTo>
                  <a:pt x="385" y="77"/>
                  <a:pt x="389" y="62"/>
                  <a:pt x="398" y="51"/>
                </a:cubicBezTo>
                <a:cubicBezTo>
                  <a:pt x="407" y="40"/>
                  <a:pt x="421" y="33"/>
                  <a:pt x="435" y="33"/>
                </a:cubicBezTo>
                <a:lnTo>
                  <a:pt x="435" y="33"/>
                </a:lnTo>
                <a:cubicBezTo>
                  <a:pt x="448" y="33"/>
                  <a:pt x="460" y="39"/>
                  <a:pt x="469" y="48"/>
                </a:cubicBezTo>
                <a:lnTo>
                  <a:pt x="472" y="51"/>
                </a:lnTo>
                <a:lnTo>
                  <a:pt x="460" y="42"/>
                </a:lnTo>
                <a:lnTo>
                  <a:pt x="463" y="43"/>
                </a:lnTo>
                <a:lnTo>
                  <a:pt x="394" y="78"/>
                </a:lnTo>
                <a:lnTo>
                  <a:pt x="395" y="75"/>
                </a:lnTo>
                <a:lnTo>
                  <a:pt x="394" y="83"/>
                </a:lnTo>
                <a:lnTo>
                  <a:pt x="394" y="78"/>
                </a:lnTo>
                <a:lnTo>
                  <a:pt x="394" y="74"/>
                </a:lnTo>
                <a:lnTo>
                  <a:pt x="394" y="72"/>
                </a:lnTo>
                <a:cubicBezTo>
                  <a:pt x="394" y="45"/>
                  <a:pt x="415" y="24"/>
                  <a:pt x="442" y="24"/>
                </a:cubicBezTo>
                <a:cubicBezTo>
                  <a:pt x="468" y="24"/>
                  <a:pt x="490" y="45"/>
                  <a:pt x="490" y="72"/>
                </a:cubicBezTo>
                <a:lnTo>
                  <a:pt x="490" y="74"/>
                </a:lnTo>
                <a:lnTo>
                  <a:pt x="490" y="74"/>
                </a:lnTo>
                <a:lnTo>
                  <a:pt x="490" y="83"/>
                </a:lnTo>
                <a:lnTo>
                  <a:pt x="490" y="74"/>
                </a:lnTo>
                <a:lnTo>
                  <a:pt x="490" y="77"/>
                </a:lnTo>
                <a:lnTo>
                  <a:pt x="395" y="86"/>
                </a:lnTo>
                <a:lnTo>
                  <a:pt x="395" y="85"/>
                </a:lnTo>
                <a:cubicBezTo>
                  <a:pt x="395" y="83"/>
                  <a:pt x="395" y="80"/>
                  <a:pt x="396" y="78"/>
                </a:cubicBezTo>
                <a:lnTo>
                  <a:pt x="396" y="75"/>
                </a:lnTo>
                <a:lnTo>
                  <a:pt x="395" y="82"/>
                </a:lnTo>
                <a:lnTo>
                  <a:pt x="395" y="76"/>
                </a:lnTo>
                <a:lnTo>
                  <a:pt x="396" y="67"/>
                </a:lnTo>
                <a:cubicBezTo>
                  <a:pt x="398" y="56"/>
                  <a:pt x="402" y="46"/>
                  <a:pt x="410" y="39"/>
                </a:cubicBezTo>
                <a:lnTo>
                  <a:pt x="411" y="38"/>
                </a:lnTo>
                <a:cubicBezTo>
                  <a:pt x="424" y="24"/>
                  <a:pt x="445" y="20"/>
                  <a:pt x="463" y="28"/>
                </a:cubicBezTo>
                <a:cubicBezTo>
                  <a:pt x="481" y="35"/>
                  <a:pt x="492" y="53"/>
                  <a:pt x="492" y="72"/>
                </a:cubicBezTo>
                <a:lnTo>
                  <a:pt x="492" y="75"/>
                </a:lnTo>
                <a:lnTo>
                  <a:pt x="493" y="74"/>
                </a:lnTo>
                <a:lnTo>
                  <a:pt x="493" y="84"/>
                </a:lnTo>
                <a:lnTo>
                  <a:pt x="493" y="86"/>
                </a:lnTo>
                <a:lnTo>
                  <a:pt x="398" y="74"/>
                </a:lnTo>
                <a:lnTo>
                  <a:pt x="399" y="72"/>
                </a:lnTo>
                <a:lnTo>
                  <a:pt x="397" y="84"/>
                </a:lnTo>
                <a:lnTo>
                  <a:pt x="397" y="80"/>
                </a:lnTo>
                <a:lnTo>
                  <a:pt x="397" y="75"/>
                </a:lnTo>
                <a:cubicBezTo>
                  <a:pt x="397" y="72"/>
                  <a:pt x="398" y="70"/>
                  <a:pt x="398" y="67"/>
                </a:cubicBezTo>
                <a:lnTo>
                  <a:pt x="399" y="64"/>
                </a:lnTo>
                <a:cubicBezTo>
                  <a:pt x="402" y="41"/>
                  <a:pt x="423" y="24"/>
                  <a:pt x="446" y="24"/>
                </a:cubicBezTo>
                <a:lnTo>
                  <a:pt x="446" y="24"/>
                </a:lnTo>
                <a:cubicBezTo>
                  <a:pt x="473" y="24"/>
                  <a:pt x="494" y="45"/>
                  <a:pt x="494" y="72"/>
                </a:cubicBezTo>
                <a:lnTo>
                  <a:pt x="494" y="74"/>
                </a:lnTo>
                <a:lnTo>
                  <a:pt x="494" y="76"/>
                </a:lnTo>
                <a:cubicBezTo>
                  <a:pt x="494" y="103"/>
                  <a:pt x="473" y="124"/>
                  <a:pt x="446" y="124"/>
                </a:cubicBezTo>
                <a:cubicBezTo>
                  <a:pt x="420" y="124"/>
                  <a:pt x="398" y="103"/>
                  <a:pt x="398" y="76"/>
                </a:cubicBezTo>
                <a:lnTo>
                  <a:pt x="398" y="73"/>
                </a:lnTo>
                <a:lnTo>
                  <a:pt x="398" y="72"/>
                </a:lnTo>
                <a:cubicBezTo>
                  <a:pt x="398" y="47"/>
                  <a:pt x="418" y="26"/>
                  <a:pt x="443" y="24"/>
                </a:cubicBezTo>
                <a:cubicBezTo>
                  <a:pt x="467" y="22"/>
                  <a:pt x="490" y="39"/>
                  <a:pt x="494" y="64"/>
                </a:cubicBezTo>
                <a:lnTo>
                  <a:pt x="494" y="67"/>
                </a:lnTo>
                <a:cubicBezTo>
                  <a:pt x="495" y="70"/>
                  <a:pt x="495" y="72"/>
                  <a:pt x="495" y="75"/>
                </a:cubicBezTo>
                <a:lnTo>
                  <a:pt x="495" y="79"/>
                </a:lnTo>
                <a:lnTo>
                  <a:pt x="495" y="79"/>
                </a:lnTo>
                <a:lnTo>
                  <a:pt x="495" y="86"/>
                </a:lnTo>
                <a:lnTo>
                  <a:pt x="401" y="74"/>
                </a:lnTo>
                <a:lnTo>
                  <a:pt x="401" y="72"/>
                </a:lnTo>
                <a:lnTo>
                  <a:pt x="401" y="74"/>
                </a:lnTo>
                <a:lnTo>
                  <a:pt x="401" y="70"/>
                </a:lnTo>
                <a:lnTo>
                  <a:pt x="402" y="64"/>
                </a:lnTo>
                <a:cubicBezTo>
                  <a:pt x="406" y="39"/>
                  <a:pt x="429" y="22"/>
                  <a:pt x="453" y="24"/>
                </a:cubicBezTo>
                <a:cubicBezTo>
                  <a:pt x="478" y="26"/>
                  <a:pt x="497" y="47"/>
                  <a:pt x="497" y="72"/>
                </a:cubicBezTo>
                <a:lnTo>
                  <a:pt x="497" y="73"/>
                </a:lnTo>
                <a:lnTo>
                  <a:pt x="497" y="66"/>
                </a:lnTo>
                <a:lnTo>
                  <a:pt x="497" y="70"/>
                </a:lnTo>
                <a:lnTo>
                  <a:pt x="498" y="72"/>
                </a:lnTo>
                <a:lnTo>
                  <a:pt x="499" y="78"/>
                </a:lnTo>
                <a:lnTo>
                  <a:pt x="494" y="64"/>
                </a:lnTo>
                <a:lnTo>
                  <a:pt x="495" y="65"/>
                </a:lnTo>
                <a:lnTo>
                  <a:pt x="404" y="86"/>
                </a:lnTo>
                <a:lnTo>
                  <a:pt x="404" y="83"/>
                </a:lnTo>
                <a:lnTo>
                  <a:pt x="404" y="79"/>
                </a:lnTo>
                <a:lnTo>
                  <a:pt x="404" y="75"/>
                </a:lnTo>
                <a:lnTo>
                  <a:pt x="404" y="72"/>
                </a:lnTo>
                <a:cubicBezTo>
                  <a:pt x="404" y="45"/>
                  <a:pt x="425" y="24"/>
                  <a:pt x="452" y="24"/>
                </a:cubicBezTo>
                <a:lnTo>
                  <a:pt x="453" y="24"/>
                </a:lnTo>
                <a:cubicBezTo>
                  <a:pt x="476" y="24"/>
                  <a:pt x="496" y="40"/>
                  <a:pt x="500" y="63"/>
                </a:cubicBezTo>
                <a:lnTo>
                  <a:pt x="501" y="65"/>
                </a:lnTo>
                <a:cubicBezTo>
                  <a:pt x="501" y="68"/>
                  <a:pt x="501" y="71"/>
                  <a:pt x="501" y="74"/>
                </a:cubicBezTo>
                <a:lnTo>
                  <a:pt x="501" y="76"/>
                </a:lnTo>
                <a:cubicBezTo>
                  <a:pt x="501" y="103"/>
                  <a:pt x="480" y="124"/>
                  <a:pt x="453" y="124"/>
                </a:cubicBezTo>
                <a:cubicBezTo>
                  <a:pt x="427" y="124"/>
                  <a:pt x="405" y="103"/>
                  <a:pt x="405" y="76"/>
                </a:cubicBezTo>
                <a:lnTo>
                  <a:pt x="405" y="75"/>
                </a:lnTo>
                <a:lnTo>
                  <a:pt x="405" y="72"/>
                </a:lnTo>
                <a:cubicBezTo>
                  <a:pt x="405" y="68"/>
                  <a:pt x="406" y="63"/>
                  <a:pt x="407" y="59"/>
                </a:cubicBezTo>
                <a:lnTo>
                  <a:pt x="408" y="55"/>
                </a:lnTo>
                <a:lnTo>
                  <a:pt x="409" y="52"/>
                </a:lnTo>
                <a:cubicBezTo>
                  <a:pt x="417" y="29"/>
                  <a:pt x="439" y="16"/>
                  <a:pt x="463" y="20"/>
                </a:cubicBezTo>
                <a:cubicBezTo>
                  <a:pt x="486" y="23"/>
                  <a:pt x="503" y="43"/>
                  <a:pt x="503" y="67"/>
                </a:cubicBezTo>
                <a:lnTo>
                  <a:pt x="503" y="71"/>
                </a:lnTo>
                <a:lnTo>
                  <a:pt x="503" y="72"/>
                </a:lnTo>
                <a:lnTo>
                  <a:pt x="455" y="28"/>
                </a:lnTo>
                <a:lnTo>
                  <a:pt x="456" y="28"/>
                </a:lnTo>
                <a:lnTo>
                  <a:pt x="409" y="86"/>
                </a:lnTo>
                <a:lnTo>
                  <a:pt x="408" y="83"/>
                </a:lnTo>
                <a:cubicBezTo>
                  <a:pt x="408" y="80"/>
                  <a:pt x="407" y="77"/>
                  <a:pt x="407" y="74"/>
                </a:cubicBezTo>
                <a:lnTo>
                  <a:pt x="407" y="72"/>
                </a:lnTo>
                <a:cubicBezTo>
                  <a:pt x="407" y="47"/>
                  <a:pt x="427" y="26"/>
                  <a:pt x="452" y="24"/>
                </a:cubicBezTo>
                <a:cubicBezTo>
                  <a:pt x="476" y="22"/>
                  <a:pt x="499" y="39"/>
                  <a:pt x="503" y="64"/>
                </a:cubicBezTo>
                <a:lnTo>
                  <a:pt x="503" y="67"/>
                </a:lnTo>
                <a:cubicBezTo>
                  <a:pt x="504" y="70"/>
                  <a:pt x="504" y="72"/>
                  <a:pt x="504" y="75"/>
                </a:cubicBezTo>
                <a:lnTo>
                  <a:pt x="504" y="77"/>
                </a:lnTo>
                <a:cubicBezTo>
                  <a:pt x="504" y="103"/>
                  <a:pt x="482" y="125"/>
                  <a:pt x="456" y="125"/>
                </a:cubicBezTo>
                <a:cubicBezTo>
                  <a:pt x="429" y="125"/>
                  <a:pt x="408" y="103"/>
                  <a:pt x="408" y="77"/>
                </a:cubicBezTo>
                <a:lnTo>
                  <a:pt x="408" y="76"/>
                </a:lnTo>
                <a:lnTo>
                  <a:pt x="408" y="78"/>
                </a:lnTo>
                <a:lnTo>
                  <a:pt x="407" y="66"/>
                </a:lnTo>
                <a:lnTo>
                  <a:pt x="407" y="64"/>
                </a:lnTo>
                <a:lnTo>
                  <a:pt x="407" y="57"/>
                </a:lnTo>
                <a:cubicBezTo>
                  <a:pt x="407" y="31"/>
                  <a:pt x="428" y="9"/>
                  <a:pt x="455" y="9"/>
                </a:cubicBezTo>
                <a:cubicBezTo>
                  <a:pt x="481" y="9"/>
                  <a:pt x="503" y="31"/>
                  <a:pt x="503" y="57"/>
                </a:cubicBezTo>
                <a:lnTo>
                  <a:pt x="503" y="60"/>
                </a:lnTo>
                <a:lnTo>
                  <a:pt x="503" y="66"/>
                </a:lnTo>
                <a:lnTo>
                  <a:pt x="503" y="72"/>
                </a:lnTo>
                <a:lnTo>
                  <a:pt x="503" y="76"/>
                </a:lnTo>
                <a:lnTo>
                  <a:pt x="421" y="43"/>
                </a:lnTo>
                <a:lnTo>
                  <a:pt x="422" y="42"/>
                </a:lnTo>
                <a:lnTo>
                  <a:pt x="407" y="76"/>
                </a:lnTo>
                <a:lnTo>
                  <a:pt x="407" y="72"/>
                </a:lnTo>
                <a:lnTo>
                  <a:pt x="408" y="80"/>
                </a:lnTo>
                <a:lnTo>
                  <a:pt x="408" y="77"/>
                </a:lnTo>
                <a:lnTo>
                  <a:pt x="408" y="79"/>
                </a:lnTo>
                <a:cubicBezTo>
                  <a:pt x="401" y="53"/>
                  <a:pt x="417" y="27"/>
                  <a:pt x="443" y="20"/>
                </a:cubicBezTo>
                <a:cubicBezTo>
                  <a:pt x="469" y="14"/>
                  <a:pt x="495" y="30"/>
                  <a:pt x="501" y="55"/>
                </a:cubicBezTo>
                <a:lnTo>
                  <a:pt x="502" y="57"/>
                </a:lnTo>
                <a:lnTo>
                  <a:pt x="503" y="64"/>
                </a:lnTo>
                <a:lnTo>
                  <a:pt x="455" y="24"/>
                </a:lnTo>
                <a:lnTo>
                  <a:pt x="457" y="24"/>
                </a:lnTo>
                <a:lnTo>
                  <a:pt x="409" y="72"/>
                </a:lnTo>
                <a:lnTo>
                  <a:pt x="409" y="69"/>
                </a:lnTo>
                <a:cubicBezTo>
                  <a:pt x="409" y="65"/>
                  <a:pt x="409" y="61"/>
                  <a:pt x="410" y="57"/>
                </a:cubicBezTo>
                <a:lnTo>
                  <a:pt x="411" y="55"/>
                </a:lnTo>
                <a:cubicBezTo>
                  <a:pt x="417" y="32"/>
                  <a:pt x="439" y="16"/>
                  <a:pt x="463" y="19"/>
                </a:cubicBezTo>
                <a:cubicBezTo>
                  <a:pt x="487" y="22"/>
                  <a:pt x="505" y="43"/>
                  <a:pt x="505" y="67"/>
                </a:cubicBezTo>
                <a:lnTo>
                  <a:pt x="505" y="72"/>
                </a:lnTo>
                <a:lnTo>
                  <a:pt x="505" y="76"/>
                </a:lnTo>
                <a:lnTo>
                  <a:pt x="424" y="43"/>
                </a:lnTo>
                <a:lnTo>
                  <a:pt x="425" y="41"/>
                </a:lnTo>
                <a:lnTo>
                  <a:pt x="413" y="60"/>
                </a:lnTo>
                <a:lnTo>
                  <a:pt x="414" y="57"/>
                </a:lnTo>
                <a:cubicBezTo>
                  <a:pt x="421" y="37"/>
                  <a:pt x="439" y="24"/>
                  <a:pt x="460" y="24"/>
                </a:cubicBezTo>
                <a:lnTo>
                  <a:pt x="461" y="24"/>
                </a:lnTo>
                <a:lnTo>
                  <a:pt x="462" y="24"/>
                </a:lnTo>
                <a:cubicBezTo>
                  <a:pt x="483" y="24"/>
                  <a:pt x="501" y="37"/>
                  <a:pt x="508" y="57"/>
                </a:cubicBezTo>
                <a:lnTo>
                  <a:pt x="509" y="60"/>
                </a:lnTo>
                <a:lnTo>
                  <a:pt x="509" y="61"/>
                </a:lnTo>
                <a:lnTo>
                  <a:pt x="416" y="71"/>
                </a:lnTo>
                <a:lnTo>
                  <a:pt x="416" y="67"/>
                </a:lnTo>
                <a:lnTo>
                  <a:pt x="416" y="67"/>
                </a:lnTo>
                <a:cubicBezTo>
                  <a:pt x="416" y="43"/>
                  <a:pt x="433" y="23"/>
                  <a:pt x="456" y="20"/>
                </a:cubicBezTo>
                <a:cubicBezTo>
                  <a:pt x="480" y="16"/>
                  <a:pt x="502" y="29"/>
                  <a:pt x="510" y="52"/>
                </a:cubicBezTo>
                <a:lnTo>
                  <a:pt x="510" y="53"/>
                </a:lnTo>
                <a:cubicBezTo>
                  <a:pt x="511" y="56"/>
                  <a:pt x="512" y="59"/>
                  <a:pt x="512" y="62"/>
                </a:cubicBezTo>
                <a:lnTo>
                  <a:pt x="512" y="65"/>
                </a:lnTo>
                <a:lnTo>
                  <a:pt x="508" y="51"/>
                </a:lnTo>
                <a:lnTo>
                  <a:pt x="509" y="54"/>
                </a:lnTo>
                <a:lnTo>
                  <a:pt x="507" y="50"/>
                </a:lnTo>
                <a:lnTo>
                  <a:pt x="419" y="76"/>
                </a:lnTo>
                <a:lnTo>
                  <a:pt x="419" y="75"/>
                </a:lnTo>
                <a:lnTo>
                  <a:pt x="419" y="72"/>
                </a:lnTo>
                <a:lnTo>
                  <a:pt x="419" y="69"/>
                </a:lnTo>
                <a:lnTo>
                  <a:pt x="419" y="67"/>
                </a:lnTo>
                <a:cubicBezTo>
                  <a:pt x="419" y="43"/>
                  <a:pt x="437" y="23"/>
                  <a:pt x="460" y="20"/>
                </a:cubicBezTo>
                <a:cubicBezTo>
                  <a:pt x="483" y="16"/>
                  <a:pt x="506" y="29"/>
                  <a:pt x="513" y="52"/>
                </a:cubicBezTo>
                <a:lnTo>
                  <a:pt x="514" y="53"/>
                </a:lnTo>
                <a:cubicBezTo>
                  <a:pt x="514" y="56"/>
                  <a:pt x="515" y="59"/>
                  <a:pt x="515" y="62"/>
                </a:cubicBezTo>
                <a:lnTo>
                  <a:pt x="516" y="65"/>
                </a:lnTo>
                <a:cubicBezTo>
                  <a:pt x="516" y="67"/>
                  <a:pt x="516" y="70"/>
                  <a:pt x="516" y="72"/>
                </a:cubicBezTo>
                <a:lnTo>
                  <a:pt x="516" y="77"/>
                </a:lnTo>
                <a:lnTo>
                  <a:pt x="516" y="87"/>
                </a:lnTo>
                <a:cubicBezTo>
                  <a:pt x="512" y="113"/>
                  <a:pt x="490" y="131"/>
                  <a:pt x="465" y="129"/>
                </a:cubicBezTo>
                <a:cubicBezTo>
                  <a:pt x="440" y="128"/>
                  <a:pt x="420" y="107"/>
                  <a:pt x="420" y="81"/>
                </a:cubicBezTo>
                <a:lnTo>
                  <a:pt x="420" y="80"/>
                </a:lnTo>
                <a:cubicBezTo>
                  <a:pt x="420" y="77"/>
                  <a:pt x="420" y="75"/>
                  <a:pt x="421" y="72"/>
                </a:cubicBezTo>
                <a:lnTo>
                  <a:pt x="421" y="69"/>
                </a:lnTo>
                <a:lnTo>
                  <a:pt x="420" y="77"/>
                </a:lnTo>
                <a:lnTo>
                  <a:pt x="420" y="73"/>
                </a:lnTo>
                <a:cubicBezTo>
                  <a:pt x="420" y="68"/>
                  <a:pt x="421" y="63"/>
                  <a:pt x="423" y="58"/>
                </a:cubicBezTo>
                <a:lnTo>
                  <a:pt x="423" y="57"/>
                </a:lnTo>
                <a:cubicBezTo>
                  <a:pt x="430" y="37"/>
                  <a:pt x="449" y="23"/>
                  <a:pt x="471" y="24"/>
                </a:cubicBezTo>
                <a:cubicBezTo>
                  <a:pt x="492" y="25"/>
                  <a:pt x="510" y="40"/>
                  <a:pt x="516" y="60"/>
                </a:cubicBezTo>
                <a:lnTo>
                  <a:pt x="516" y="62"/>
                </a:lnTo>
                <a:cubicBezTo>
                  <a:pt x="517" y="66"/>
                  <a:pt x="517" y="70"/>
                  <a:pt x="517" y="74"/>
                </a:cubicBezTo>
                <a:lnTo>
                  <a:pt x="517" y="76"/>
                </a:lnTo>
                <a:cubicBezTo>
                  <a:pt x="517" y="103"/>
                  <a:pt x="496" y="124"/>
                  <a:pt x="469" y="124"/>
                </a:cubicBezTo>
                <a:cubicBezTo>
                  <a:pt x="443" y="124"/>
                  <a:pt x="421" y="103"/>
                  <a:pt x="421" y="76"/>
                </a:cubicBezTo>
                <a:lnTo>
                  <a:pt x="421" y="74"/>
                </a:lnTo>
                <a:lnTo>
                  <a:pt x="421" y="72"/>
                </a:lnTo>
                <a:cubicBezTo>
                  <a:pt x="421" y="45"/>
                  <a:pt x="443" y="24"/>
                  <a:pt x="469" y="24"/>
                </a:cubicBezTo>
                <a:lnTo>
                  <a:pt x="471" y="24"/>
                </a:lnTo>
                <a:lnTo>
                  <a:pt x="472" y="24"/>
                </a:lnTo>
                <a:cubicBezTo>
                  <a:pt x="498" y="24"/>
                  <a:pt x="520" y="45"/>
                  <a:pt x="520" y="72"/>
                </a:cubicBezTo>
                <a:cubicBezTo>
                  <a:pt x="520" y="98"/>
                  <a:pt x="498" y="120"/>
                  <a:pt x="472" y="120"/>
                </a:cubicBezTo>
                <a:lnTo>
                  <a:pt x="471" y="120"/>
                </a:lnTo>
                <a:lnTo>
                  <a:pt x="519" y="63"/>
                </a:lnTo>
                <a:lnTo>
                  <a:pt x="520" y="69"/>
                </a:lnTo>
                <a:lnTo>
                  <a:pt x="520" y="73"/>
                </a:lnTo>
                <a:lnTo>
                  <a:pt x="516" y="59"/>
                </a:lnTo>
                <a:lnTo>
                  <a:pt x="516" y="60"/>
                </a:lnTo>
                <a:lnTo>
                  <a:pt x="425" y="81"/>
                </a:lnTo>
                <a:lnTo>
                  <a:pt x="425" y="79"/>
                </a:lnTo>
                <a:lnTo>
                  <a:pt x="425" y="74"/>
                </a:lnTo>
                <a:lnTo>
                  <a:pt x="425" y="70"/>
                </a:lnTo>
                <a:lnTo>
                  <a:pt x="425" y="67"/>
                </a:lnTo>
                <a:cubicBezTo>
                  <a:pt x="425" y="40"/>
                  <a:pt x="447" y="19"/>
                  <a:pt x="473" y="19"/>
                </a:cubicBezTo>
                <a:cubicBezTo>
                  <a:pt x="500" y="19"/>
                  <a:pt x="521" y="40"/>
                  <a:pt x="521" y="67"/>
                </a:cubicBezTo>
                <a:lnTo>
                  <a:pt x="521" y="69"/>
                </a:lnTo>
                <a:lnTo>
                  <a:pt x="521" y="61"/>
                </a:lnTo>
                <a:lnTo>
                  <a:pt x="521" y="64"/>
                </a:lnTo>
                <a:lnTo>
                  <a:pt x="436" y="42"/>
                </a:lnTo>
                <a:lnTo>
                  <a:pt x="438" y="39"/>
                </a:lnTo>
                <a:lnTo>
                  <a:pt x="436" y="42"/>
                </a:lnTo>
                <a:cubicBezTo>
                  <a:pt x="446" y="26"/>
                  <a:pt x="465" y="17"/>
                  <a:pt x="485" y="19"/>
                </a:cubicBezTo>
                <a:cubicBezTo>
                  <a:pt x="504" y="22"/>
                  <a:pt x="519" y="36"/>
                  <a:pt x="524" y="55"/>
                </a:cubicBezTo>
                <a:lnTo>
                  <a:pt x="525" y="57"/>
                </a:lnTo>
                <a:cubicBezTo>
                  <a:pt x="525" y="61"/>
                  <a:pt x="526" y="65"/>
                  <a:pt x="526" y="69"/>
                </a:cubicBezTo>
                <a:lnTo>
                  <a:pt x="526" y="72"/>
                </a:lnTo>
                <a:lnTo>
                  <a:pt x="525" y="62"/>
                </a:lnTo>
                <a:lnTo>
                  <a:pt x="526" y="66"/>
                </a:lnTo>
                <a:lnTo>
                  <a:pt x="527" y="73"/>
                </a:lnTo>
                <a:cubicBezTo>
                  <a:pt x="527" y="75"/>
                  <a:pt x="527" y="78"/>
                  <a:pt x="527" y="80"/>
                </a:cubicBezTo>
                <a:lnTo>
                  <a:pt x="527" y="81"/>
                </a:lnTo>
                <a:cubicBezTo>
                  <a:pt x="527" y="107"/>
                  <a:pt x="507" y="128"/>
                  <a:pt x="482" y="129"/>
                </a:cubicBezTo>
                <a:cubicBezTo>
                  <a:pt x="456" y="131"/>
                  <a:pt x="434" y="112"/>
                  <a:pt x="432" y="86"/>
                </a:cubicBezTo>
                <a:lnTo>
                  <a:pt x="431" y="81"/>
                </a:lnTo>
                <a:lnTo>
                  <a:pt x="431" y="73"/>
                </a:lnTo>
                <a:lnTo>
                  <a:pt x="431" y="72"/>
                </a:lnTo>
                <a:cubicBezTo>
                  <a:pt x="431" y="48"/>
                  <a:pt x="449" y="27"/>
                  <a:pt x="473" y="24"/>
                </a:cubicBezTo>
                <a:cubicBezTo>
                  <a:pt x="497" y="21"/>
                  <a:pt x="520" y="37"/>
                  <a:pt x="526" y="60"/>
                </a:cubicBezTo>
                <a:lnTo>
                  <a:pt x="527" y="64"/>
                </a:lnTo>
                <a:cubicBezTo>
                  <a:pt x="527" y="67"/>
                  <a:pt x="528" y="69"/>
                  <a:pt x="528" y="72"/>
                </a:cubicBezTo>
                <a:lnTo>
                  <a:pt x="528" y="77"/>
                </a:lnTo>
                <a:cubicBezTo>
                  <a:pt x="529" y="91"/>
                  <a:pt x="525" y="104"/>
                  <a:pt x="516" y="114"/>
                </a:cubicBezTo>
                <a:cubicBezTo>
                  <a:pt x="507" y="124"/>
                  <a:pt x="494" y="129"/>
                  <a:pt x="480" y="129"/>
                </a:cubicBezTo>
                <a:lnTo>
                  <a:pt x="479" y="129"/>
                </a:lnTo>
                <a:cubicBezTo>
                  <a:pt x="453" y="129"/>
                  <a:pt x="431" y="108"/>
                  <a:pt x="431" y="81"/>
                </a:cubicBezTo>
                <a:cubicBezTo>
                  <a:pt x="431" y="55"/>
                  <a:pt x="453" y="33"/>
                  <a:pt x="479" y="33"/>
                </a:cubicBezTo>
                <a:lnTo>
                  <a:pt x="480" y="33"/>
                </a:lnTo>
                <a:lnTo>
                  <a:pt x="432" y="81"/>
                </a:lnTo>
                <a:lnTo>
                  <a:pt x="432" y="76"/>
                </a:lnTo>
                <a:lnTo>
                  <a:pt x="432" y="72"/>
                </a:lnTo>
                <a:cubicBezTo>
                  <a:pt x="432" y="48"/>
                  <a:pt x="449" y="28"/>
                  <a:pt x="472" y="25"/>
                </a:cubicBezTo>
                <a:cubicBezTo>
                  <a:pt x="496" y="21"/>
                  <a:pt x="518" y="34"/>
                  <a:pt x="526" y="57"/>
                </a:cubicBezTo>
                <a:lnTo>
                  <a:pt x="526" y="58"/>
                </a:lnTo>
                <a:cubicBezTo>
                  <a:pt x="527" y="61"/>
                  <a:pt x="527" y="63"/>
                  <a:pt x="528" y="66"/>
                </a:cubicBezTo>
                <a:lnTo>
                  <a:pt x="528" y="69"/>
                </a:lnTo>
                <a:lnTo>
                  <a:pt x="481" y="28"/>
                </a:lnTo>
                <a:lnTo>
                  <a:pt x="482" y="28"/>
                </a:lnTo>
                <a:lnTo>
                  <a:pt x="434" y="76"/>
                </a:lnTo>
                <a:lnTo>
                  <a:pt x="434" y="73"/>
                </a:lnTo>
                <a:lnTo>
                  <a:pt x="434" y="72"/>
                </a:lnTo>
                <a:cubicBezTo>
                  <a:pt x="434" y="47"/>
                  <a:pt x="454" y="26"/>
                  <a:pt x="479" y="24"/>
                </a:cubicBezTo>
                <a:cubicBezTo>
                  <a:pt x="504" y="22"/>
                  <a:pt x="526" y="41"/>
                  <a:pt x="530" y="66"/>
                </a:cubicBezTo>
                <a:lnTo>
                  <a:pt x="530" y="70"/>
                </a:lnTo>
                <a:lnTo>
                  <a:pt x="531" y="73"/>
                </a:lnTo>
                <a:lnTo>
                  <a:pt x="531" y="78"/>
                </a:lnTo>
                <a:lnTo>
                  <a:pt x="527" y="64"/>
                </a:lnTo>
                <a:lnTo>
                  <a:pt x="527" y="65"/>
                </a:lnTo>
                <a:lnTo>
                  <a:pt x="436" y="86"/>
                </a:lnTo>
                <a:lnTo>
                  <a:pt x="436" y="83"/>
                </a:lnTo>
                <a:lnTo>
                  <a:pt x="436" y="79"/>
                </a:lnTo>
                <a:lnTo>
                  <a:pt x="436" y="74"/>
                </a:lnTo>
                <a:lnTo>
                  <a:pt x="436" y="72"/>
                </a:lnTo>
                <a:lnTo>
                  <a:pt x="484" y="120"/>
                </a:lnTo>
                <a:lnTo>
                  <a:pt x="484" y="120"/>
                </a:lnTo>
                <a:lnTo>
                  <a:pt x="532" y="72"/>
                </a:lnTo>
                <a:lnTo>
                  <a:pt x="532" y="73"/>
                </a:lnTo>
                <a:lnTo>
                  <a:pt x="532" y="76"/>
                </a:lnTo>
                <a:cubicBezTo>
                  <a:pt x="532" y="103"/>
                  <a:pt x="510" y="124"/>
                  <a:pt x="484" y="124"/>
                </a:cubicBezTo>
                <a:cubicBezTo>
                  <a:pt x="457" y="124"/>
                  <a:pt x="436" y="103"/>
                  <a:pt x="436" y="76"/>
                </a:cubicBezTo>
                <a:lnTo>
                  <a:pt x="436" y="74"/>
                </a:lnTo>
                <a:lnTo>
                  <a:pt x="436" y="72"/>
                </a:lnTo>
                <a:cubicBezTo>
                  <a:pt x="436" y="45"/>
                  <a:pt x="457" y="24"/>
                  <a:pt x="484" y="24"/>
                </a:cubicBezTo>
                <a:lnTo>
                  <a:pt x="484" y="24"/>
                </a:lnTo>
                <a:cubicBezTo>
                  <a:pt x="511" y="24"/>
                  <a:pt x="532" y="45"/>
                  <a:pt x="532" y="72"/>
                </a:cubicBezTo>
                <a:lnTo>
                  <a:pt x="532" y="75"/>
                </a:lnTo>
                <a:lnTo>
                  <a:pt x="532" y="76"/>
                </a:lnTo>
                <a:cubicBezTo>
                  <a:pt x="532" y="103"/>
                  <a:pt x="511" y="124"/>
                  <a:pt x="484" y="124"/>
                </a:cubicBezTo>
                <a:cubicBezTo>
                  <a:pt x="458" y="124"/>
                  <a:pt x="436" y="103"/>
                  <a:pt x="436" y="76"/>
                </a:cubicBezTo>
                <a:lnTo>
                  <a:pt x="436" y="72"/>
                </a:lnTo>
                <a:lnTo>
                  <a:pt x="436" y="72"/>
                </a:lnTo>
                <a:cubicBezTo>
                  <a:pt x="435" y="58"/>
                  <a:pt x="439" y="45"/>
                  <a:pt x="448" y="35"/>
                </a:cubicBezTo>
                <a:cubicBezTo>
                  <a:pt x="457" y="25"/>
                  <a:pt x="470" y="19"/>
                  <a:pt x="484" y="19"/>
                </a:cubicBezTo>
                <a:lnTo>
                  <a:pt x="484" y="19"/>
                </a:lnTo>
                <a:lnTo>
                  <a:pt x="438" y="80"/>
                </a:lnTo>
                <a:lnTo>
                  <a:pt x="437" y="77"/>
                </a:lnTo>
                <a:lnTo>
                  <a:pt x="441" y="85"/>
                </a:lnTo>
                <a:lnTo>
                  <a:pt x="440" y="84"/>
                </a:lnTo>
                <a:lnTo>
                  <a:pt x="530" y="55"/>
                </a:lnTo>
                <a:lnTo>
                  <a:pt x="531" y="62"/>
                </a:lnTo>
                <a:lnTo>
                  <a:pt x="533" y="70"/>
                </a:lnTo>
                <a:lnTo>
                  <a:pt x="533" y="80"/>
                </a:lnTo>
                <a:lnTo>
                  <a:pt x="531" y="65"/>
                </a:lnTo>
                <a:lnTo>
                  <a:pt x="531" y="66"/>
                </a:lnTo>
                <a:lnTo>
                  <a:pt x="438" y="76"/>
                </a:lnTo>
                <a:lnTo>
                  <a:pt x="438" y="72"/>
                </a:lnTo>
                <a:lnTo>
                  <a:pt x="439" y="67"/>
                </a:lnTo>
                <a:lnTo>
                  <a:pt x="439" y="62"/>
                </a:lnTo>
                <a:lnTo>
                  <a:pt x="439" y="68"/>
                </a:lnTo>
                <a:lnTo>
                  <a:pt x="439" y="67"/>
                </a:lnTo>
                <a:cubicBezTo>
                  <a:pt x="439" y="40"/>
                  <a:pt x="460" y="19"/>
                  <a:pt x="487" y="19"/>
                </a:cubicBezTo>
                <a:cubicBezTo>
                  <a:pt x="513" y="19"/>
                  <a:pt x="535" y="40"/>
                  <a:pt x="535" y="67"/>
                </a:cubicBezTo>
                <a:lnTo>
                  <a:pt x="535" y="69"/>
                </a:lnTo>
                <a:lnTo>
                  <a:pt x="534" y="61"/>
                </a:lnTo>
                <a:lnTo>
                  <a:pt x="535" y="64"/>
                </a:lnTo>
                <a:lnTo>
                  <a:pt x="487" y="24"/>
                </a:lnTo>
                <a:lnTo>
                  <a:pt x="488" y="24"/>
                </a:lnTo>
                <a:lnTo>
                  <a:pt x="490" y="24"/>
                </a:lnTo>
                <a:lnTo>
                  <a:pt x="492" y="24"/>
                </a:lnTo>
                <a:lnTo>
                  <a:pt x="493" y="24"/>
                </a:lnTo>
                <a:lnTo>
                  <a:pt x="497" y="24"/>
                </a:lnTo>
                <a:lnTo>
                  <a:pt x="498" y="24"/>
                </a:lnTo>
                <a:cubicBezTo>
                  <a:pt x="516" y="24"/>
                  <a:pt x="533" y="34"/>
                  <a:pt x="541" y="51"/>
                </a:cubicBezTo>
                <a:lnTo>
                  <a:pt x="542" y="54"/>
                </a:lnTo>
                <a:lnTo>
                  <a:pt x="533" y="41"/>
                </a:lnTo>
                <a:lnTo>
                  <a:pt x="535" y="43"/>
                </a:lnTo>
                <a:lnTo>
                  <a:pt x="453" y="71"/>
                </a:lnTo>
                <a:lnTo>
                  <a:pt x="454" y="67"/>
                </a:lnTo>
                <a:lnTo>
                  <a:pt x="454" y="62"/>
                </a:lnTo>
                <a:lnTo>
                  <a:pt x="502" y="115"/>
                </a:lnTo>
                <a:lnTo>
                  <a:pt x="501" y="115"/>
                </a:lnTo>
                <a:lnTo>
                  <a:pt x="549" y="59"/>
                </a:lnTo>
                <a:lnTo>
                  <a:pt x="549" y="62"/>
                </a:lnTo>
                <a:cubicBezTo>
                  <a:pt x="550" y="65"/>
                  <a:pt x="550" y="67"/>
                  <a:pt x="550" y="70"/>
                </a:cubicBezTo>
                <a:lnTo>
                  <a:pt x="550" y="72"/>
                </a:lnTo>
                <a:lnTo>
                  <a:pt x="457" y="54"/>
                </a:lnTo>
                <a:lnTo>
                  <a:pt x="458" y="52"/>
                </a:lnTo>
                <a:lnTo>
                  <a:pt x="456" y="60"/>
                </a:lnTo>
                <a:lnTo>
                  <a:pt x="456" y="58"/>
                </a:lnTo>
                <a:cubicBezTo>
                  <a:pt x="461" y="33"/>
                  <a:pt x="484" y="17"/>
                  <a:pt x="508" y="19"/>
                </a:cubicBezTo>
                <a:cubicBezTo>
                  <a:pt x="533" y="22"/>
                  <a:pt x="551" y="42"/>
                  <a:pt x="551" y="67"/>
                </a:cubicBezTo>
                <a:lnTo>
                  <a:pt x="551" y="69"/>
                </a:lnTo>
                <a:lnTo>
                  <a:pt x="551" y="72"/>
                </a:lnTo>
                <a:lnTo>
                  <a:pt x="551" y="75"/>
                </a:lnTo>
                <a:cubicBezTo>
                  <a:pt x="551" y="80"/>
                  <a:pt x="551" y="85"/>
                  <a:pt x="549" y="90"/>
                </a:cubicBezTo>
                <a:lnTo>
                  <a:pt x="549" y="92"/>
                </a:lnTo>
                <a:cubicBezTo>
                  <a:pt x="541" y="115"/>
                  <a:pt x="517" y="129"/>
                  <a:pt x="493" y="123"/>
                </a:cubicBezTo>
                <a:cubicBezTo>
                  <a:pt x="469" y="118"/>
                  <a:pt x="453" y="96"/>
                  <a:pt x="455" y="71"/>
                </a:cubicBezTo>
                <a:lnTo>
                  <a:pt x="456" y="67"/>
                </a:lnTo>
                <a:lnTo>
                  <a:pt x="455" y="67"/>
                </a:lnTo>
                <a:lnTo>
                  <a:pt x="525" y="110"/>
                </a:lnTo>
                <a:lnTo>
                  <a:pt x="524" y="110"/>
                </a:lnTo>
                <a:lnTo>
                  <a:pt x="541" y="96"/>
                </a:lnTo>
                <a:lnTo>
                  <a:pt x="539" y="98"/>
                </a:lnTo>
                <a:cubicBezTo>
                  <a:pt x="538" y="100"/>
                  <a:pt x="537" y="102"/>
                  <a:pt x="535" y="103"/>
                </a:cubicBezTo>
                <a:lnTo>
                  <a:pt x="533" y="105"/>
                </a:lnTo>
                <a:cubicBezTo>
                  <a:pt x="529" y="109"/>
                  <a:pt x="525" y="112"/>
                  <a:pt x="520" y="114"/>
                </a:cubicBezTo>
                <a:lnTo>
                  <a:pt x="519" y="115"/>
                </a:lnTo>
                <a:cubicBezTo>
                  <a:pt x="505" y="122"/>
                  <a:pt x="487" y="122"/>
                  <a:pt x="473" y="113"/>
                </a:cubicBezTo>
                <a:cubicBezTo>
                  <a:pt x="459" y="104"/>
                  <a:pt x="450" y="89"/>
                  <a:pt x="450" y="72"/>
                </a:cubicBezTo>
                <a:lnTo>
                  <a:pt x="450" y="69"/>
                </a:lnTo>
                <a:lnTo>
                  <a:pt x="450" y="64"/>
                </a:lnTo>
                <a:lnTo>
                  <a:pt x="451" y="55"/>
                </a:lnTo>
                <a:lnTo>
                  <a:pt x="450" y="57"/>
                </a:lnTo>
                <a:cubicBezTo>
                  <a:pt x="450" y="31"/>
                  <a:pt x="472" y="9"/>
                  <a:pt x="498" y="9"/>
                </a:cubicBezTo>
                <a:cubicBezTo>
                  <a:pt x="525" y="9"/>
                  <a:pt x="546" y="31"/>
                  <a:pt x="546" y="57"/>
                </a:cubicBezTo>
                <a:lnTo>
                  <a:pt x="546" y="58"/>
                </a:lnTo>
                <a:lnTo>
                  <a:pt x="546" y="61"/>
                </a:lnTo>
                <a:lnTo>
                  <a:pt x="546" y="65"/>
                </a:lnTo>
                <a:lnTo>
                  <a:pt x="546" y="67"/>
                </a:lnTo>
                <a:cubicBezTo>
                  <a:pt x="546" y="93"/>
                  <a:pt x="525" y="115"/>
                  <a:pt x="498" y="115"/>
                </a:cubicBezTo>
                <a:cubicBezTo>
                  <a:pt x="472" y="115"/>
                  <a:pt x="450" y="93"/>
                  <a:pt x="450" y="67"/>
                </a:cubicBezTo>
                <a:lnTo>
                  <a:pt x="450" y="65"/>
                </a:lnTo>
                <a:lnTo>
                  <a:pt x="450" y="61"/>
                </a:lnTo>
                <a:lnTo>
                  <a:pt x="450" y="58"/>
                </a:lnTo>
                <a:lnTo>
                  <a:pt x="450" y="57"/>
                </a:lnTo>
                <a:lnTo>
                  <a:pt x="546" y="57"/>
                </a:lnTo>
                <a:lnTo>
                  <a:pt x="546" y="65"/>
                </a:lnTo>
                <a:lnTo>
                  <a:pt x="546" y="64"/>
                </a:lnTo>
                <a:lnTo>
                  <a:pt x="546" y="69"/>
                </a:lnTo>
                <a:lnTo>
                  <a:pt x="546" y="72"/>
                </a:lnTo>
                <a:lnTo>
                  <a:pt x="477" y="29"/>
                </a:lnTo>
                <a:lnTo>
                  <a:pt x="478" y="29"/>
                </a:lnTo>
                <a:lnTo>
                  <a:pt x="465" y="38"/>
                </a:lnTo>
                <a:lnTo>
                  <a:pt x="467" y="36"/>
                </a:lnTo>
                <a:lnTo>
                  <a:pt x="463" y="41"/>
                </a:lnTo>
                <a:lnTo>
                  <a:pt x="464" y="39"/>
                </a:lnTo>
                <a:cubicBezTo>
                  <a:pt x="469" y="33"/>
                  <a:pt x="474" y="28"/>
                  <a:pt x="481" y="25"/>
                </a:cubicBezTo>
                <a:lnTo>
                  <a:pt x="482" y="24"/>
                </a:lnTo>
                <a:cubicBezTo>
                  <a:pt x="497" y="17"/>
                  <a:pt x="515" y="17"/>
                  <a:pt x="529" y="26"/>
                </a:cubicBezTo>
                <a:cubicBezTo>
                  <a:pt x="543" y="35"/>
                  <a:pt x="551" y="50"/>
                  <a:pt x="551" y="67"/>
                </a:cubicBezTo>
                <a:lnTo>
                  <a:pt x="551" y="77"/>
                </a:lnTo>
                <a:lnTo>
                  <a:pt x="551" y="82"/>
                </a:lnTo>
                <a:lnTo>
                  <a:pt x="457" y="61"/>
                </a:lnTo>
                <a:lnTo>
                  <a:pt x="458" y="60"/>
                </a:lnTo>
                <a:lnTo>
                  <a:pt x="455" y="75"/>
                </a:lnTo>
                <a:lnTo>
                  <a:pt x="455" y="72"/>
                </a:lnTo>
                <a:lnTo>
                  <a:pt x="455" y="69"/>
                </a:lnTo>
                <a:lnTo>
                  <a:pt x="455" y="67"/>
                </a:lnTo>
                <a:lnTo>
                  <a:pt x="551" y="76"/>
                </a:lnTo>
                <a:lnTo>
                  <a:pt x="550" y="79"/>
                </a:lnTo>
                <a:cubicBezTo>
                  <a:pt x="549" y="82"/>
                  <a:pt x="549" y="85"/>
                  <a:pt x="548" y="87"/>
                </a:cubicBezTo>
                <a:lnTo>
                  <a:pt x="547" y="90"/>
                </a:lnTo>
                <a:cubicBezTo>
                  <a:pt x="538" y="111"/>
                  <a:pt x="515" y="123"/>
                  <a:pt x="493" y="119"/>
                </a:cubicBezTo>
                <a:cubicBezTo>
                  <a:pt x="470" y="115"/>
                  <a:pt x="454" y="95"/>
                  <a:pt x="454" y="72"/>
                </a:cubicBezTo>
                <a:lnTo>
                  <a:pt x="454" y="70"/>
                </a:lnTo>
                <a:lnTo>
                  <a:pt x="455" y="78"/>
                </a:lnTo>
                <a:lnTo>
                  <a:pt x="454" y="75"/>
                </a:lnTo>
                <a:cubicBezTo>
                  <a:pt x="452" y="61"/>
                  <a:pt x="456" y="47"/>
                  <a:pt x="465" y="36"/>
                </a:cubicBezTo>
                <a:cubicBezTo>
                  <a:pt x="474" y="25"/>
                  <a:pt x="487" y="19"/>
                  <a:pt x="501" y="19"/>
                </a:cubicBezTo>
                <a:lnTo>
                  <a:pt x="502" y="19"/>
                </a:lnTo>
                <a:cubicBezTo>
                  <a:pt x="516" y="19"/>
                  <a:pt x="528" y="25"/>
                  <a:pt x="538" y="35"/>
                </a:cubicBezTo>
                <a:cubicBezTo>
                  <a:pt x="547" y="45"/>
                  <a:pt x="551" y="58"/>
                  <a:pt x="550" y="72"/>
                </a:cubicBezTo>
                <a:lnTo>
                  <a:pt x="549" y="77"/>
                </a:lnTo>
                <a:lnTo>
                  <a:pt x="549" y="82"/>
                </a:lnTo>
                <a:cubicBezTo>
                  <a:pt x="547" y="100"/>
                  <a:pt x="534" y="116"/>
                  <a:pt x="517" y="122"/>
                </a:cubicBezTo>
                <a:cubicBezTo>
                  <a:pt x="499" y="128"/>
                  <a:pt x="480" y="123"/>
                  <a:pt x="467" y="110"/>
                </a:cubicBezTo>
                <a:lnTo>
                  <a:pt x="466" y="109"/>
                </a:lnTo>
                <a:cubicBezTo>
                  <a:pt x="462" y="105"/>
                  <a:pt x="459" y="101"/>
                  <a:pt x="457" y="96"/>
                </a:cubicBezTo>
                <a:lnTo>
                  <a:pt x="455" y="93"/>
                </a:lnTo>
                <a:lnTo>
                  <a:pt x="498" y="120"/>
                </a:lnTo>
                <a:lnTo>
                  <a:pt x="497" y="120"/>
                </a:lnTo>
                <a:lnTo>
                  <a:pt x="493" y="120"/>
                </a:lnTo>
                <a:lnTo>
                  <a:pt x="492" y="120"/>
                </a:lnTo>
                <a:lnTo>
                  <a:pt x="490" y="120"/>
                </a:lnTo>
                <a:lnTo>
                  <a:pt x="488" y="120"/>
                </a:lnTo>
                <a:lnTo>
                  <a:pt x="487" y="120"/>
                </a:lnTo>
                <a:cubicBezTo>
                  <a:pt x="464" y="120"/>
                  <a:pt x="444" y="103"/>
                  <a:pt x="440" y="80"/>
                </a:cubicBezTo>
                <a:lnTo>
                  <a:pt x="440" y="77"/>
                </a:lnTo>
                <a:cubicBezTo>
                  <a:pt x="439" y="74"/>
                  <a:pt x="439" y="72"/>
                  <a:pt x="439" y="69"/>
                </a:cubicBezTo>
                <a:lnTo>
                  <a:pt x="439" y="67"/>
                </a:lnTo>
                <a:lnTo>
                  <a:pt x="535" y="67"/>
                </a:lnTo>
                <a:lnTo>
                  <a:pt x="535" y="68"/>
                </a:lnTo>
                <a:cubicBezTo>
                  <a:pt x="535" y="71"/>
                  <a:pt x="535" y="73"/>
                  <a:pt x="534" y="75"/>
                </a:cubicBezTo>
                <a:lnTo>
                  <a:pt x="534" y="77"/>
                </a:lnTo>
                <a:lnTo>
                  <a:pt x="534" y="82"/>
                </a:lnTo>
                <a:lnTo>
                  <a:pt x="533" y="87"/>
                </a:lnTo>
                <a:cubicBezTo>
                  <a:pt x="531" y="109"/>
                  <a:pt x="513" y="127"/>
                  <a:pt x="491" y="129"/>
                </a:cubicBezTo>
                <a:cubicBezTo>
                  <a:pt x="468" y="132"/>
                  <a:pt x="447" y="118"/>
                  <a:pt x="440" y="97"/>
                </a:cubicBezTo>
                <a:lnTo>
                  <a:pt x="439" y="95"/>
                </a:lnTo>
                <a:cubicBezTo>
                  <a:pt x="438" y="90"/>
                  <a:pt x="437" y="85"/>
                  <a:pt x="437" y="80"/>
                </a:cubicBezTo>
                <a:lnTo>
                  <a:pt x="437" y="83"/>
                </a:lnTo>
                <a:lnTo>
                  <a:pt x="437" y="76"/>
                </a:lnTo>
                <a:lnTo>
                  <a:pt x="436" y="70"/>
                </a:lnTo>
                <a:cubicBezTo>
                  <a:pt x="432" y="46"/>
                  <a:pt x="446" y="24"/>
                  <a:pt x="468" y="17"/>
                </a:cubicBezTo>
                <a:cubicBezTo>
                  <a:pt x="491" y="10"/>
                  <a:pt x="515" y="20"/>
                  <a:pt x="526" y="41"/>
                </a:cubicBezTo>
                <a:lnTo>
                  <a:pt x="526" y="42"/>
                </a:lnTo>
                <a:cubicBezTo>
                  <a:pt x="528" y="45"/>
                  <a:pt x="529" y="47"/>
                  <a:pt x="530" y="50"/>
                </a:cubicBezTo>
                <a:lnTo>
                  <a:pt x="531" y="54"/>
                </a:lnTo>
                <a:cubicBezTo>
                  <a:pt x="535" y="68"/>
                  <a:pt x="532" y="84"/>
                  <a:pt x="523" y="96"/>
                </a:cubicBezTo>
                <a:cubicBezTo>
                  <a:pt x="514" y="108"/>
                  <a:pt x="500" y="115"/>
                  <a:pt x="484" y="115"/>
                </a:cubicBezTo>
                <a:lnTo>
                  <a:pt x="484" y="115"/>
                </a:lnTo>
                <a:lnTo>
                  <a:pt x="532" y="62"/>
                </a:lnTo>
                <a:lnTo>
                  <a:pt x="532" y="72"/>
                </a:lnTo>
                <a:lnTo>
                  <a:pt x="532" y="76"/>
                </a:lnTo>
                <a:lnTo>
                  <a:pt x="436" y="76"/>
                </a:lnTo>
                <a:lnTo>
                  <a:pt x="436" y="75"/>
                </a:lnTo>
                <a:lnTo>
                  <a:pt x="436" y="72"/>
                </a:lnTo>
                <a:lnTo>
                  <a:pt x="484" y="120"/>
                </a:lnTo>
                <a:lnTo>
                  <a:pt x="484" y="120"/>
                </a:lnTo>
                <a:lnTo>
                  <a:pt x="532" y="72"/>
                </a:lnTo>
                <a:lnTo>
                  <a:pt x="532" y="74"/>
                </a:lnTo>
                <a:lnTo>
                  <a:pt x="532" y="76"/>
                </a:lnTo>
                <a:lnTo>
                  <a:pt x="436" y="76"/>
                </a:lnTo>
                <a:lnTo>
                  <a:pt x="436" y="73"/>
                </a:lnTo>
                <a:lnTo>
                  <a:pt x="436" y="72"/>
                </a:lnTo>
                <a:cubicBezTo>
                  <a:pt x="436" y="45"/>
                  <a:pt x="457" y="24"/>
                  <a:pt x="484" y="24"/>
                </a:cubicBezTo>
                <a:lnTo>
                  <a:pt x="484" y="24"/>
                </a:lnTo>
                <a:cubicBezTo>
                  <a:pt x="511" y="24"/>
                  <a:pt x="532" y="45"/>
                  <a:pt x="532" y="72"/>
                </a:cubicBezTo>
                <a:lnTo>
                  <a:pt x="532" y="74"/>
                </a:lnTo>
                <a:lnTo>
                  <a:pt x="532" y="79"/>
                </a:lnTo>
                <a:lnTo>
                  <a:pt x="532" y="83"/>
                </a:lnTo>
                <a:lnTo>
                  <a:pt x="532" y="86"/>
                </a:lnTo>
                <a:cubicBezTo>
                  <a:pt x="532" y="108"/>
                  <a:pt x="517" y="128"/>
                  <a:pt x="495" y="133"/>
                </a:cubicBezTo>
                <a:cubicBezTo>
                  <a:pt x="474" y="138"/>
                  <a:pt x="451" y="127"/>
                  <a:pt x="442" y="107"/>
                </a:cubicBezTo>
                <a:lnTo>
                  <a:pt x="441" y="106"/>
                </a:lnTo>
                <a:cubicBezTo>
                  <a:pt x="439" y="102"/>
                  <a:pt x="437" y="97"/>
                  <a:pt x="436" y="92"/>
                </a:cubicBezTo>
                <a:lnTo>
                  <a:pt x="436" y="90"/>
                </a:lnTo>
                <a:lnTo>
                  <a:pt x="435" y="82"/>
                </a:lnTo>
                <a:lnTo>
                  <a:pt x="434" y="78"/>
                </a:lnTo>
                <a:lnTo>
                  <a:pt x="530" y="72"/>
                </a:lnTo>
                <a:lnTo>
                  <a:pt x="530" y="73"/>
                </a:lnTo>
                <a:lnTo>
                  <a:pt x="530" y="76"/>
                </a:lnTo>
                <a:cubicBezTo>
                  <a:pt x="530" y="103"/>
                  <a:pt x="508" y="124"/>
                  <a:pt x="482" y="124"/>
                </a:cubicBezTo>
                <a:lnTo>
                  <a:pt x="481" y="124"/>
                </a:lnTo>
                <a:cubicBezTo>
                  <a:pt x="458" y="124"/>
                  <a:pt x="437" y="108"/>
                  <a:pt x="434" y="84"/>
                </a:cubicBezTo>
                <a:lnTo>
                  <a:pt x="433" y="81"/>
                </a:lnTo>
                <a:lnTo>
                  <a:pt x="435" y="89"/>
                </a:lnTo>
                <a:lnTo>
                  <a:pt x="434" y="87"/>
                </a:lnTo>
                <a:lnTo>
                  <a:pt x="528" y="72"/>
                </a:lnTo>
                <a:lnTo>
                  <a:pt x="528" y="76"/>
                </a:lnTo>
                <a:lnTo>
                  <a:pt x="528" y="81"/>
                </a:lnTo>
                <a:cubicBezTo>
                  <a:pt x="528" y="108"/>
                  <a:pt x="506" y="129"/>
                  <a:pt x="480" y="129"/>
                </a:cubicBezTo>
                <a:lnTo>
                  <a:pt x="479" y="129"/>
                </a:lnTo>
                <a:lnTo>
                  <a:pt x="479" y="33"/>
                </a:lnTo>
                <a:lnTo>
                  <a:pt x="480" y="33"/>
                </a:lnTo>
                <a:lnTo>
                  <a:pt x="433" y="86"/>
                </a:lnTo>
                <a:lnTo>
                  <a:pt x="432" y="80"/>
                </a:lnTo>
                <a:lnTo>
                  <a:pt x="433" y="88"/>
                </a:lnTo>
                <a:lnTo>
                  <a:pt x="432" y="84"/>
                </a:lnTo>
                <a:lnTo>
                  <a:pt x="527" y="72"/>
                </a:lnTo>
                <a:lnTo>
                  <a:pt x="527" y="73"/>
                </a:lnTo>
                <a:lnTo>
                  <a:pt x="527" y="72"/>
                </a:lnTo>
                <a:lnTo>
                  <a:pt x="527" y="77"/>
                </a:lnTo>
                <a:lnTo>
                  <a:pt x="431" y="81"/>
                </a:lnTo>
                <a:lnTo>
                  <a:pt x="431" y="80"/>
                </a:lnTo>
                <a:lnTo>
                  <a:pt x="432" y="87"/>
                </a:lnTo>
                <a:lnTo>
                  <a:pt x="432" y="87"/>
                </a:lnTo>
                <a:lnTo>
                  <a:pt x="431" y="82"/>
                </a:lnTo>
                <a:cubicBezTo>
                  <a:pt x="430" y="79"/>
                  <a:pt x="430" y="75"/>
                  <a:pt x="430" y="72"/>
                </a:cubicBezTo>
                <a:lnTo>
                  <a:pt x="430" y="69"/>
                </a:lnTo>
                <a:lnTo>
                  <a:pt x="431" y="81"/>
                </a:lnTo>
                <a:lnTo>
                  <a:pt x="431" y="79"/>
                </a:lnTo>
                <a:lnTo>
                  <a:pt x="519" y="92"/>
                </a:lnTo>
                <a:lnTo>
                  <a:pt x="513" y="99"/>
                </a:lnTo>
                <a:lnTo>
                  <a:pt x="511" y="102"/>
                </a:lnTo>
                <a:cubicBezTo>
                  <a:pt x="500" y="117"/>
                  <a:pt x="480" y="123"/>
                  <a:pt x="462" y="118"/>
                </a:cubicBezTo>
                <a:cubicBezTo>
                  <a:pt x="444" y="114"/>
                  <a:pt x="430" y="99"/>
                  <a:pt x="427" y="80"/>
                </a:cubicBezTo>
                <a:lnTo>
                  <a:pt x="426" y="77"/>
                </a:lnTo>
                <a:cubicBezTo>
                  <a:pt x="426" y="74"/>
                  <a:pt x="425" y="72"/>
                  <a:pt x="425" y="69"/>
                </a:cubicBezTo>
                <a:lnTo>
                  <a:pt x="425" y="67"/>
                </a:lnTo>
                <a:lnTo>
                  <a:pt x="521" y="67"/>
                </a:lnTo>
                <a:lnTo>
                  <a:pt x="521" y="70"/>
                </a:lnTo>
                <a:lnTo>
                  <a:pt x="521" y="74"/>
                </a:lnTo>
                <a:lnTo>
                  <a:pt x="521" y="79"/>
                </a:lnTo>
                <a:lnTo>
                  <a:pt x="521" y="81"/>
                </a:lnTo>
                <a:cubicBezTo>
                  <a:pt x="521" y="104"/>
                  <a:pt x="506" y="123"/>
                  <a:pt x="484" y="128"/>
                </a:cubicBezTo>
                <a:cubicBezTo>
                  <a:pt x="463" y="133"/>
                  <a:pt x="440" y="123"/>
                  <a:pt x="431" y="103"/>
                </a:cubicBezTo>
                <a:lnTo>
                  <a:pt x="430" y="102"/>
                </a:lnTo>
                <a:cubicBezTo>
                  <a:pt x="428" y="98"/>
                  <a:pt x="426" y="93"/>
                  <a:pt x="426" y="88"/>
                </a:cubicBezTo>
                <a:lnTo>
                  <a:pt x="425" y="86"/>
                </a:lnTo>
                <a:lnTo>
                  <a:pt x="424" y="81"/>
                </a:lnTo>
                <a:cubicBezTo>
                  <a:pt x="422" y="67"/>
                  <a:pt x="425" y="52"/>
                  <a:pt x="435" y="41"/>
                </a:cubicBezTo>
                <a:cubicBezTo>
                  <a:pt x="444" y="30"/>
                  <a:pt x="457" y="24"/>
                  <a:pt x="471" y="24"/>
                </a:cubicBezTo>
                <a:lnTo>
                  <a:pt x="472" y="24"/>
                </a:lnTo>
                <a:lnTo>
                  <a:pt x="472" y="120"/>
                </a:lnTo>
                <a:lnTo>
                  <a:pt x="471" y="120"/>
                </a:lnTo>
                <a:lnTo>
                  <a:pt x="469" y="120"/>
                </a:lnTo>
                <a:lnTo>
                  <a:pt x="517" y="72"/>
                </a:lnTo>
                <a:lnTo>
                  <a:pt x="517" y="74"/>
                </a:lnTo>
                <a:lnTo>
                  <a:pt x="517" y="76"/>
                </a:lnTo>
                <a:lnTo>
                  <a:pt x="421" y="76"/>
                </a:lnTo>
                <a:lnTo>
                  <a:pt x="421" y="74"/>
                </a:lnTo>
                <a:lnTo>
                  <a:pt x="423" y="86"/>
                </a:lnTo>
                <a:lnTo>
                  <a:pt x="422" y="84"/>
                </a:lnTo>
                <a:lnTo>
                  <a:pt x="515" y="87"/>
                </a:lnTo>
                <a:lnTo>
                  <a:pt x="514" y="89"/>
                </a:lnTo>
                <a:lnTo>
                  <a:pt x="516" y="73"/>
                </a:lnTo>
                <a:lnTo>
                  <a:pt x="516" y="77"/>
                </a:lnTo>
                <a:cubicBezTo>
                  <a:pt x="516" y="80"/>
                  <a:pt x="516" y="82"/>
                  <a:pt x="516" y="85"/>
                </a:cubicBezTo>
                <a:lnTo>
                  <a:pt x="515" y="88"/>
                </a:lnTo>
                <a:lnTo>
                  <a:pt x="516" y="80"/>
                </a:lnTo>
                <a:lnTo>
                  <a:pt x="516" y="81"/>
                </a:lnTo>
                <a:lnTo>
                  <a:pt x="420" y="76"/>
                </a:lnTo>
                <a:lnTo>
                  <a:pt x="420" y="77"/>
                </a:lnTo>
                <a:lnTo>
                  <a:pt x="420" y="72"/>
                </a:lnTo>
                <a:lnTo>
                  <a:pt x="421" y="79"/>
                </a:lnTo>
                <a:lnTo>
                  <a:pt x="420" y="75"/>
                </a:lnTo>
                <a:lnTo>
                  <a:pt x="422" y="84"/>
                </a:lnTo>
                <a:lnTo>
                  <a:pt x="422" y="82"/>
                </a:lnTo>
                <a:lnTo>
                  <a:pt x="515" y="67"/>
                </a:lnTo>
                <a:lnTo>
                  <a:pt x="515" y="69"/>
                </a:lnTo>
                <a:lnTo>
                  <a:pt x="515" y="72"/>
                </a:lnTo>
                <a:lnTo>
                  <a:pt x="515" y="75"/>
                </a:lnTo>
                <a:lnTo>
                  <a:pt x="515" y="76"/>
                </a:lnTo>
                <a:cubicBezTo>
                  <a:pt x="515" y="98"/>
                  <a:pt x="502" y="116"/>
                  <a:pt x="481" y="122"/>
                </a:cubicBezTo>
                <a:cubicBezTo>
                  <a:pt x="461" y="129"/>
                  <a:pt x="439" y="121"/>
                  <a:pt x="428" y="103"/>
                </a:cubicBezTo>
                <a:lnTo>
                  <a:pt x="424" y="96"/>
                </a:lnTo>
                <a:lnTo>
                  <a:pt x="422" y="93"/>
                </a:lnTo>
                <a:cubicBezTo>
                  <a:pt x="420" y="89"/>
                  <a:pt x="418" y="84"/>
                  <a:pt x="417" y="79"/>
                </a:cubicBezTo>
                <a:lnTo>
                  <a:pt x="417" y="75"/>
                </a:lnTo>
                <a:lnTo>
                  <a:pt x="419" y="84"/>
                </a:lnTo>
                <a:lnTo>
                  <a:pt x="418" y="82"/>
                </a:lnTo>
                <a:lnTo>
                  <a:pt x="512" y="67"/>
                </a:lnTo>
                <a:lnTo>
                  <a:pt x="512" y="77"/>
                </a:lnTo>
                <a:lnTo>
                  <a:pt x="511" y="82"/>
                </a:lnTo>
                <a:cubicBezTo>
                  <a:pt x="509" y="104"/>
                  <a:pt x="491" y="122"/>
                  <a:pt x="469" y="124"/>
                </a:cubicBezTo>
                <a:cubicBezTo>
                  <a:pt x="446" y="127"/>
                  <a:pt x="425" y="113"/>
                  <a:pt x="418" y="92"/>
                </a:cubicBezTo>
                <a:lnTo>
                  <a:pt x="417" y="90"/>
                </a:lnTo>
                <a:lnTo>
                  <a:pt x="416" y="87"/>
                </a:lnTo>
                <a:lnTo>
                  <a:pt x="462" y="120"/>
                </a:lnTo>
                <a:lnTo>
                  <a:pt x="461" y="120"/>
                </a:lnTo>
                <a:lnTo>
                  <a:pt x="460" y="120"/>
                </a:lnTo>
                <a:lnTo>
                  <a:pt x="506" y="87"/>
                </a:lnTo>
                <a:lnTo>
                  <a:pt x="505" y="90"/>
                </a:lnTo>
                <a:cubicBezTo>
                  <a:pt x="502" y="97"/>
                  <a:pt x="498" y="104"/>
                  <a:pt x="493" y="109"/>
                </a:cubicBezTo>
                <a:lnTo>
                  <a:pt x="491" y="110"/>
                </a:lnTo>
                <a:cubicBezTo>
                  <a:pt x="478" y="124"/>
                  <a:pt x="457" y="128"/>
                  <a:pt x="439" y="121"/>
                </a:cubicBezTo>
                <a:cubicBezTo>
                  <a:pt x="421" y="113"/>
                  <a:pt x="409" y="96"/>
                  <a:pt x="409" y="76"/>
                </a:cubicBezTo>
                <a:lnTo>
                  <a:pt x="409" y="72"/>
                </a:lnTo>
                <a:lnTo>
                  <a:pt x="409" y="67"/>
                </a:lnTo>
                <a:lnTo>
                  <a:pt x="504" y="79"/>
                </a:lnTo>
                <a:lnTo>
                  <a:pt x="504" y="81"/>
                </a:lnTo>
                <a:lnTo>
                  <a:pt x="505" y="69"/>
                </a:lnTo>
                <a:lnTo>
                  <a:pt x="505" y="72"/>
                </a:lnTo>
                <a:cubicBezTo>
                  <a:pt x="505" y="98"/>
                  <a:pt x="483" y="120"/>
                  <a:pt x="457" y="120"/>
                </a:cubicBezTo>
                <a:lnTo>
                  <a:pt x="455" y="120"/>
                </a:lnTo>
                <a:cubicBezTo>
                  <a:pt x="432" y="120"/>
                  <a:pt x="412" y="103"/>
                  <a:pt x="408" y="80"/>
                </a:cubicBezTo>
                <a:lnTo>
                  <a:pt x="408" y="81"/>
                </a:lnTo>
                <a:lnTo>
                  <a:pt x="408" y="79"/>
                </a:lnTo>
                <a:lnTo>
                  <a:pt x="501" y="55"/>
                </a:lnTo>
                <a:lnTo>
                  <a:pt x="502" y="61"/>
                </a:lnTo>
                <a:lnTo>
                  <a:pt x="503" y="64"/>
                </a:lnTo>
                <a:cubicBezTo>
                  <a:pt x="503" y="67"/>
                  <a:pt x="503" y="69"/>
                  <a:pt x="503" y="72"/>
                </a:cubicBezTo>
                <a:lnTo>
                  <a:pt x="503" y="76"/>
                </a:lnTo>
                <a:cubicBezTo>
                  <a:pt x="503" y="89"/>
                  <a:pt x="498" y="101"/>
                  <a:pt x="489" y="110"/>
                </a:cubicBezTo>
                <a:lnTo>
                  <a:pt x="489" y="110"/>
                </a:lnTo>
                <a:cubicBezTo>
                  <a:pt x="475" y="124"/>
                  <a:pt x="455" y="128"/>
                  <a:pt x="437" y="121"/>
                </a:cubicBezTo>
                <a:cubicBezTo>
                  <a:pt x="419" y="113"/>
                  <a:pt x="407" y="96"/>
                  <a:pt x="407" y="76"/>
                </a:cubicBezTo>
                <a:lnTo>
                  <a:pt x="407" y="72"/>
                </a:lnTo>
                <a:lnTo>
                  <a:pt x="407" y="66"/>
                </a:lnTo>
                <a:lnTo>
                  <a:pt x="407" y="60"/>
                </a:lnTo>
                <a:lnTo>
                  <a:pt x="407" y="57"/>
                </a:lnTo>
                <a:lnTo>
                  <a:pt x="503" y="57"/>
                </a:lnTo>
                <a:lnTo>
                  <a:pt x="503" y="56"/>
                </a:lnTo>
                <a:lnTo>
                  <a:pt x="503" y="66"/>
                </a:lnTo>
                <a:lnTo>
                  <a:pt x="503" y="67"/>
                </a:lnTo>
                <a:lnTo>
                  <a:pt x="504" y="76"/>
                </a:lnTo>
                <a:lnTo>
                  <a:pt x="504" y="77"/>
                </a:lnTo>
                <a:lnTo>
                  <a:pt x="408" y="77"/>
                </a:lnTo>
                <a:lnTo>
                  <a:pt x="408" y="75"/>
                </a:lnTo>
                <a:lnTo>
                  <a:pt x="409" y="83"/>
                </a:lnTo>
                <a:lnTo>
                  <a:pt x="408" y="80"/>
                </a:lnTo>
                <a:lnTo>
                  <a:pt x="503" y="72"/>
                </a:lnTo>
                <a:lnTo>
                  <a:pt x="503" y="74"/>
                </a:lnTo>
                <a:lnTo>
                  <a:pt x="503" y="65"/>
                </a:lnTo>
                <a:lnTo>
                  <a:pt x="503" y="67"/>
                </a:lnTo>
                <a:cubicBezTo>
                  <a:pt x="506" y="81"/>
                  <a:pt x="502" y="96"/>
                  <a:pt x="493" y="107"/>
                </a:cubicBezTo>
                <a:cubicBezTo>
                  <a:pt x="484" y="118"/>
                  <a:pt x="470" y="124"/>
                  <a:pt x="456" y="124"/>
                </a:cubicBezTo>
                <a:lnTo>
                  <a:pt x="455" y="124"/>
                </a:lnTo>
                <a:cubicBezTo>
                  <a:pt x="431" y="124"/>
                  <a:pt x="410" y="106"/>
                  <a:pt x="408" y="81"/>
                </a:cubicBezTo>
                <a:lnTo>
                  <a:pt x="407" y="71"/>
                </a:lnTo>
                <a:lnTo>
                  <a:pt x="407" y="67"/>
                </a:lnTo>
                <a:lnTo>
                  <a:pt x="501" y="82"/>
                </a:lnTo>
                <a:lnTo>
                  <a:pt x="501" y="82"/>
                </a:lnTo>
                <a:lnTo>
                  <a:pt x="500" y="85"/>
                </a:lnTo>
                <a:lnTo>
                  <a:pt x="501" y="72"/>
                </a:lnTo>
                <a:lnTo>
                  <a:pt x="501" y="75"/>
                </a:lnTo>
                <a:lnTo>
                  <a:pt x="501" y="76"/>
                </a:lnTo>
                <a:lnTo>
                  <a:pt x="405" y="76"/>
                </a:lnTo>
                <a:lnTo>
                  <a:pt x="405" y="74"/>
                </a:lnTo>
                <a:lnTo>
                  <a:pt x="406" y="84"/>
                </a:lnTo>
                <a:lnTo>
                  <a:pt x="406" y="81"/>
                </a:lnTo>
                <a:lnTo>
                  <a:pt x="453" y="120"/>
                </a:lnTo>
                <a:lnTo>
                  <a:pt x="452" y="120"/>
                </a:lnTo>
                <a:lnTo>
                  <a:pt x="500" y="72"/>
                </a:lnTo>
                <a:lnTo>
                  <a:pt x="500" y="75"/>
                </a:lnTo>
                <a:lnTo>
                  <a:pt x="500" y="79"/>
                </a:lnTo>
                <a:lnTo>
                  <a:pt x="500" y="83"/>
                </a:lnTo>
                <a:lnTo>
                  <a:pt x="500" y="86"/>
                </a:lnTo>
                <a:cubicBezTo>
                  <a:pt x="500" y="108"/>
                  <a:pt x="485" y="128"/>
                  <a:pt x="463" y="133"/>
                </a:cubicBezTo>
                <a:cubicBezTo>
                  <a:pt x="441" y="138"/>
                  <a:pt x="419" y="127"/>
                  <a:pt x="409" y="107"/>
                </a:cubicBezTo>
                <a:lnTo>
                  <a:pt x="409" y="106"/>
                </a:lnTo>
                <a:cubicBezTo>
                  <a:pt x="406" y="102"/>
                  <a:pt x="405" y="97"/>
                  <a:pt x="404" y="92"/>
                </a:cubicBezTo>
                <a:lnTo>
                  <a:pt x="404" y="91"/>
                </a:lnTo>
                <a:lnTo>
                  <a:pt x="402" y="83"/>
                </a:lnTo>
                <a:lnTo>
                  <a:pt x="402" y="80"/>
                </a:lnTo>
                <a:cubicBezTo>
                  <a:pt x="402" y="78"/>
                  <a:pt x="401" y="75"/>
                  <a:pt x="401" y="73"/>
                </a:cubicBezTo>
                <a:lnTo>
                  <a:pt x="401" y="72"/>
                </a:lnTo>
                <a:lnTo>
                  <a:pt x="497" y="80"/>
                </a:lnTo>
                <a:lnTo>
                  <a:pt x="497" y="80"/>
                </a:lnTo>
                <a:lnTo>
                  <a:pt x="496" y="85"/>
                </a:lnTo>
                <a:lnTo>
                  <a:pt x="495" y="96"/>
                </a:lnTo>
                <a:lnTo>
                  <a:pt x="494" y="98"/>
                </a:lnTo>
                <a:cubicBezTo>
                  <a:pt x="488" y="121"/>
                  <a:pt x="466" y="137"/>
                  <a:pt x="442" y="134"/>
                </a:cubicBezTo>
                <a:cubicBezTo>
                  <a:pt x="418" y="131"/>
                  <a:pt x="399" y="110"/>
                  <a:pt x="399" y="86"/>
                </a:cubicBezTo>
                <a:lnTo>
                  <a:pt x="400" y="89"/>
                </a:lnTo>
                <a:lnTo>
                  <a:pt x="399" y="79"/>
                </a:lnTo>
                <a:lnTo>
                  <a:pt x="399" y="75"/>
                </a:lnTo>
                <a:lnTo>
                  <a:pt x="400" y="83"/>
                </a:lnTo>
                <a:lnTo>
                  <a:pt x="399" y="80"/>
                </a:lnTo>
                <a:lnTo>
                  <a:pt x="494" y="72"/>
                </a:lnTo>
                <a:lnTo>
                  <a:pt x="494" y="73"/>
                </a:lnTo>
                <a:lnTo>
                  <a:pt x="494" y="76"/>
                </a:lnTo>
                <a:lnTo>
                  <a:pt x="398" y="76"/>
                </a:lnTo>
                <a:lnTo>
                  <a:pt x="398" y="74"/>
                </a:lnTo>
                <a:lnTo>
                  <a:pt x="398" y="72"/>
                </a:lnTo>
                <a:lnTo>
                  <a:pt x="446" y="120"/>
                </a:lnTo>
                <a:lnTo>
                  <a:pt x="446" y="120"/>
                </a:lnTo>
                <a:lnTo>
                  <a:pt x="493" y="80"/>
                </a:lnTo>
                <a:lnTo>
                  <a:pt x="493" y="83"/>
                </a:lnTo>
                <a:lnTo>
                  <a:pt x="493" y="75"/>
                </a:lnTo>
                <a:lnTo>
                  <a:pt x="493" y="80"/>
                </a:lnTo>
                <a:lnTo>
                  <a:pt x="493" y="84"/>
                </a:lnTo>
                <a:cubicBezTo>
                  <a:pt x="493" y="88"/>
                  <a:pt x="493" y="92"/>
                  <a:pt x="492" y="96"/>
                </a:cubicBezTo>
                <a:lnTo>
                  <a:pt x="492" y="98"/>
                </a:lnTo>
                <a:cubicBezTo>
                  <a:pt x="486" y="121"/>
                  <a:pt x="463" y="137"/>
                  <a:pt x="439" y="134"/>
                </a:cubicBezTo>
                <a:cubicBezTo>
                  <a:pt x="415" y="131"/>
                  <a:pt x="397" y="110"/>
                  <a:pt x="397" y="86"/>
                </a:cubicBezTo>
                <a:lnTo>
                  <a:pt x="397" y="84"/>
                </a:lnTo>
                <a:lnTo>
                  <a:pt x="397" y="85"/>
                </a:lnTo>
                <a:lnTo>
                  <a:pt x="396" y="75"/>
                </a:lnTo>
                <a:lnTo>
                  <a:pt x="396" y="72"/>
                </a:lnTo>
                <a:lnTo>
                  <a:pt x="478" y="106"/>
                </a:lnTo>
                <a:lnTo>
                  <a:pt x="478" y="106"/>
                </a:lnTo>
                <a:lnTo>
                  <a:pt x="492" y="78"/>
                </a:lnTo>
                <a:lnTo>
                  <a:pt x="491" y="76"/>
                </a:lnTo>
                <a:lnTo>
                  <a:pt x="491" y="82"/>
                </a:lnTo>
                <a:cubicBezTo>
                  <a:pt x="491" y="85"/>
                  <a:pt x="491" y="88"/>
                  <a:pt x="491" y="90"/>
                </a:cubicBezTo>
                <a:lnTo>
                  <a:pt x="490" y="93"/>
                </a:lnTo>
                <a:lnTo>
                  <a:pt x="491" y="85"/>
                </a:lnTo>
                <a:lnTo>
                  <a:pt x="491" y="86"/>
                </a:lnTo>
                <a:cubicBezTo>
                  <a:pt x="491" y="111"/>
                  <a:pt x="472" y="131"/>
                  <a:pt x="448" y="134"/>
                </a:cubicBezTo>
                <a:cubicBezTo>
                  <a:pt x="423" y="136"/>
                  <a:pt x="401" y="120"/>
                  <a:pt x="396" y="95"/>
                </a:cubicBezTo>
                <a:lnTo>
                  <a:pt x="395" y="93"/>
                </a:lnTo>
                <a:cubicBezTo>
                  <a:pt x="395" y="90"/>
                  <a:pt x="394" y="87"/>
                  <a:pt x="394" y="83"/>
                </a:cubicBezTo>
                <a:lnTo>
                  <a:pt x="395" y="84"/>
                </a:lnTo>
                <a:lnTo>
                  <a:pt x="394" y="74"/>
                </a:lnTo>
                <a:lnTo>
                  <a:pt x="394" y="72"/>
                </a:lnTo>
                <a:lnTo>
                  <a:pt x="490" y="72"/>
                </a:lnTo>
                <a:lnTo>
                  <a:pt x="490" y="74"/>
                </a:lnTo>
                <a:lnTo>
                  <a:pt x="490" y="78"/>
                </a:lnTo>
                <a:lnTo>
                  <a:pt x="490" y="83"/>
                </a:lnTo>
                <a:cubicBezTo>
                  <a:pt x="490" y="86"/>
                  <a:pt x="490" y="88"/>
                  <a:pt x="489" y="91"/>
                </a:cubicBezTo>
                <a:lnTo>
                  <a:pt x="489" y="94"/>
                </a:lnTo>
                <a:cubicBezTo>
                  <a:pt x="486" y="109"/>
                  <a:pt x="477" y="122"/>
                  <a:pt x="463" y="129"/>
                </a:cubicBezTo>
                <a:cubicBezTo>
                  <a:pt x="450" y="136"/>
                  <a:pt x="434" y="136"/>
                  <a:pt x="420" y="129"/>
                </a:cubicBezTo>
                <a:lnTo>
                  <a:pt x="417" y="127"/>
                </a:lnTo>
                <a:cubicBezTo>
                  <a:pt x="412" y="125"/>
                  <a:pt x="408" y="122"/>
                  <a:pt x="405" y="118"/>
                </a:cubicBezTo>
                <a:lnTo>
                  <a:pt x="402" y="115"/>
                </a:lnTo>
                <a:lnTo>
                  <a:pt x="435" y="129"/>
                </a:lnTo>
                <a:lnTo>
                  <a:pt x="435" y="129"/>
                </a:lnTo>
                <a:lnTo>
                  <a:pt x="482" y="72"/>
                </a:lnTo>
                <a:lnTo>
                  <a:pt x="482" y="72"/>
                </a:lnTo>
                <a:lnTo>
                  <a:pt x="483" y="74"/>
                </a:lnTo>
                <a:cubicBezTo>
                  <a:pt x="486" y="89"/>
                  <a:pt x="483" y="104"/>
                  <a:pt x="474" y="116"/>
                </a:cubicBezTo>
                <a:cubicBezTo>
                  <a:pt x="465" y="127"/>
                  <a:pt x="451" y="134"/>
                  <a:pt x="436" y="134"/>
                </a:cubicBezTo>
                <a:lnTo>
                  <a:pt x="435" y="134"/>
                </a:lnTo>
                <a:cubicBezTo>
                  <a:pt x="408" y="134"/>
                  <a:pt x="387" y="112"/>
                  <a:pt x="387" y="86"/>
                </a:cubicBezTo>
                <a:lnTo>
                  <a:pt x="387" y="84"/>
                </a:lnTo>
                <a:cubicBezTo>
                  <a:pt x="387" y="81"/>
                  <a:pt x="387" y="78"/>
                  <a:pt x="388" y="75"/>
                </a:cubicBezTo>
                <a:lnTo>
                  <a:pt x="388" y="72"/>
                </a:lnTo>
                <a:cubicBezTo>
                  <a:pt x="393" y="50"/>
                  <a:pt x="413" y="33"/>
                  <a:pt x="435" y="33"/>
                </a:cubicBezTo>
                <a:lnTo>
                  <a:pt x="442" y="33"/>
                </a:lnTo>
                <a:lnTo>
                  <a:pt x="394" y="81"/>
                </a:lnTo>
                <a:lnTo>
                  <a:pt x="394" y="78"/>
                </a:lnTo>
                <a:lnTo>
                  <a:pt x="394" y="76"/>
                </a:lnTo>
                <a:lnTo>
                  <a:pt x="489" y="88"/>
                </a:lnTo>
                <a:lnTo>
                  <a:pt x="488" y="90"/>
                </a:lnTo>
                <a:lnTo>
                  <a:pt x="489" y="78"/>
                </a:lnTo>
                <a:lnTo>
                  <a:pt x="489" y="81"/>
                </a:lnTo>
                <a:lnTo>
                  <a:pt x="441" y="33"/>
                </a:lnTo>
                <a:lnTo>
                  <a:pt x="443" y="33"/>
                </a:lnTo>
                <a:lnTo>
                  <a:pt x="443" y="129"/>
                </a:lnTo>
                <a:lnTo>
                  <a:pt x="440" y="129"/>
                </a:lnTo>
                <a:lnTo>
                  <a:pt x="437" y="129"/>
                </a:lnTo>
                <a:lnTo>
                  <a:pt x="433" y="129"/>
                </a:lnTo>
                <a:cubicBezTo>
                  <a:pt x="415" y="129"/>
                  <a:pt x="399" y="119"/>
                  <a:pt x="391" y="103"/>
                </a:cubicBezTo>
                <a:lnTo>
                  <a:pt x="389" y="100"/>
                </a:lnTo>
                <a:lnTo>
                  <a:pt x="388" y="98"/>
                </a:lnTo>
                <a:lnTo>
                  <a:pt x="468" y="106"/>
                </a:lnTo>
                <a:lnTo>
                  <a:pt x="466" y="109"/>
                </a:lnTo>
                <a:lnTo>
                  <a:pt x="464" y="111"/>
                </a:lnTo>
                <a:cubicBezTo>
                  <a:pt x="453" y="125"/>
                  <a:pt x="435" y="132"/>
                  <a:pt x="418" y="129"/>
                </a:cubicBezTo>
                <a:cubicBezTo>
                  <a:pt x="400" y="125"/>
                  <a:pt x="386" y="112"/>
                  <a:pt x="381" y="95"/>
                </a:cubicBezTo>
                <a:lnTo>
                  <a:pt x="380" y="92"/>
                </a:lnTo>
                <a:lnTo>
                  <a:pt x="379" y="89"/>
                </a:lnTo>
                <a:lnTo>
                  <a:pt x="378" y="87"/>
                </a:lnTo>
                <a:lnTo>
                  <a:pt x="470" y="87"/>
                </a:lnTo>
                <a:lnTo>
                  <a:pt x="469" y="89"/>
                </a:lnTo>
                <a:lnTo>
                  <a:pt x="471" y="73"/>
                </a:lnTo>
                <a:lnTo>
                  <a:pt x="471" y="77"/>
                </a:lnTo>
                <a:lnTo>
                  <a:pt x="471" y="80"/>
                </a:lnTo>
                <a:cubicBezTo>
                  <a:pt x="471" y="85"/>
                  <a:pt x="471" y="90"/>
                  <a:pt x="469" y="95"/>
                </a:cubicBezTo>
                <a:lnTo>
                  <a:pt x="469" y="97"/>
                </a:lnTo>
                <a:cubicBezTo>
                  <a:pt x="462" y="116"/>
                  <a:pt x="444" y="129"/>
                  <a:pt x="423" y="129"/>
                </a:cubicBezTo>
                <a:cubicBezTo>
                  <a:pt x="402" y="129"/>
                  <a:pt x="384" y="116"/>
                  <a:pt x="377" y="97"/>
                </a:cubicBezTo>
                <a:lnTo>
                  <a:pt x="377" y="95"/>
                </a:lnTo>
                <a:cubicBezTo>
                  <a:pt x="376" y="93"/>
                  <a:pt x="376" y="90"/>
                  <a:pt x="375" y="88"/>
                </a:cubicBezTo>
                <a:lnTo>
                  <a:pt x="374" y="84"/>
                </a:lnTo>
                <a:lnTo>
                  <a:pt x="374" y="80"/>
                </a:lnTo>
                <a:cubicBezTo>
                  <a:pt x="374" y="78"/>
                  <a:pt x="373" y="76"/>
                  <a:pt x="373" y="73"/>
                </a:cubicBezTo>
                <a:lnTo>
                  <a:pt x="373" y="72"/>
                </a:lnTo>
                <a:cubicBezTo>
                  <a:pt x="373" y="47"/>
                  <a:pt x="393" y="26"/>
                  <a:pt x="418" y="24"/>
                </a:cubicBezTo>
                <a:cubicBezTo>
                  <a:pt x="444" y="22"/>
                  <a:pt x="466" y="41"/>
                  <a:pt x="469" y="66"/>
                </a:cubicBezTo>
                <a:lnTo>
                  <a:pt x="470" y="76"/>
                </a:lnTo>
                <a:lnTo>
                  <a:pt x="470" y="81"/>
                </a:lnTo>
                <a:lnTo>
                  <a:pt x="470" y="85"/>
                </a:lnTo>
                <a:lnTo>
                  <a:pt x="470" y="86"/>
                </a:lnTo>
                <a:lnTo>
                  <a:pt x="374" y="86"/>
                </a:lnTo>
                <a:lnTo>
                  <a:pt x="374" y="86"/>
                </a:lnTo>
                <a:lnTo>
                  <a:pt x="374" y="81"/>
                </a:lnTo>
                <a:lnTo>
                  <a:pt x="421" y="124"/>
                </a:lnTo>
                <a:lnTo>
                  <a:pt x="420" y="124"/>
                </a:lnTo>
                <a:lnTo>
                  <a:pt x="468" y="76"/>
                </a:lnTo>
                <a:lnTo>
                  <a:pt x="468" y="79"/>
                </a:lnTo>
                <a:lnTo>
                  <a:pt x="468" y="81"/>
                </a:lnTo>
                <a:lnTo>
                  <a:pt x="373" y="77"/>
                </a:lnTo>
                <a:lnTo>
                  <a:pt x="373" y="76"/>
                </a:lnTo>
                <a:lnTo>
                  <a:pt x="373" y="73"/>
                </a:lnTo>
                <a:lnTo>
                  <a:pt x="373" y="72"/>
                </a:lnTo>
                <a:lnTo>
                  <a:pt x="469" y="78"/>
                </a:lnTo>
                <a:lnTo>
                  <a:pt x="468" y="80"/>
                </a:lnTo>
                <a:lnTo>
                  <a:pt x="468" y="86"/>
                </a:lnTo>
                <a:cubicBezTo>
                  <a:pt x="466" y="111"/>
                  <a:pt x="445" y="129"/>
                  <a:pt x="420" y="129"/>
                </a:cubicBezTo>
                <a:lnTo>
                  <a:pt x="419" y="129"/>
                </a:lnTo>
                <a:lnTo>
                  <a:pt x="419" y="129"/>
                </a:lnTo>
                <a:cubicBezTo>
                  <a:pt x="405" y="129"/>
                  <a:pt x="392" y="124"/>
                  <a:pt x="383" y="114"/>
                </a:cubicBezTo>
                <a:cubicBezTo>
                  <a:pt x="374" y="104"/>
                  <a:pt x="370" y="90"/>
                  <a:pt x="371" y="77"/>
                </a:cubicBezTo>
                <a:lnTo>
                  <a:pt x="371" y="76"/>
                </a:lnTo>
                <a:lnTo>
                  <a:pt x="371" y="72"/>
                </a:lnTo>
                <a:lnTo>
                  <a:pt x="419" y="120"/>
                </a:lnTo>
                <a:lnTo>
                  <a:pt x="418" y="120"/>
                </a:lnTo>
                <a:lnTo>
                  <a:pt x="417" y="120"/>
                </a:lnTo>
                <a:lnTo>
                  <a:pt x="465" y="77"/>
                </a:lnTo>
                <a:lnTo>
                  <a:pt x="464" y="87"/>
                </a:lnTo>
                <a:lnTo>
                  <a:pt x="463" y="92"/>
                </a:lnTo>
                <a:cubicBezTo>
                  <a:pt x="458" y="116"/>
                  <a:pt x="435" y="132"/>
                  <a:pt x="411" y="129"/>
                </a:cubicBezTo>
                <a:cubicBezTo>
                  <a:pt x="386" y="127"/>
                  <a:pt x="368" y="106"/>
                  <a:pt x="368" y="81"/>
                </a:cubicBezTo>
                <a:lnTo>
                  <a:pt x="368" y="79"/>
                </a:lnTo>
                <a:lnTo>
                  <a:pt x="368" y="76"/>
                </a:lnTo>
                <a:lnTo>
                  <a:pt x="463" y="84"/>
                </a:lnTo>
                <a:lnTo>
                  <a:pt x="462" y="91"/>
                </a:lnTo>
                <a:lnTo>
                  <a:pt x="462" y="93"/>
                </a:lnTo>
                <a:cubicBezTo>
                  <a:pt x="456" y="115"/>
                  <a:pt x="436" y="130"/>
                  <a:pt x="413" y="129"/>
                </a:cubicBezTo>
                <a:cubicBezTo>
                  <a:pt x="390" y="129"/>
                  <a:pt x="371" y="112"/>
                  <a:pt x="368" y="89"/>
                </a:cubicBezTo>
                <a:lnTo>
                  <a:pt x="367" y="84"/>
                </a:lnTo>
                <a:lnTo>
                  <a:pt x="366" y="79"/>
                </a:lnTo>
                <a:lnTo>
                  <a:pt x="366" y="79"/>
                </a:lnTo>
                <a:lnTo>
                  <a:pt x="366" y="76"/>
                </a:lnTo>
                <a:cubicBezTo>
                  <a:pt x="361" y="53"/>
                  <a:pt x="375" y="29"/>
                  <a:pt x="397" y="22"/>
                </a:cubicBezTo>
                <a:cubicBezTo>
                  <a:pt x="420" y="14"/>
                  <a:pt x="445" y="24"/>
                  <a:pt x="456" y="46"/>
                </a:cubicBezTo>
                <a:lnTo>
                  <a:pt x="456" y="47"/>
                </a:lnTo>
                <a:cubicBezTo>
                  <a:pt x="460" y="53"/>
                  <a:pt x="461" y="61"/>
                  <a:pt x="461" y="68"/>
                </a:cubicBezTo>
                <a:lnTo>
                  <a:pt x="461" y="76"/>
                </a:lnTo>
                <a:lnTo>
                  <a:pt x="461" y="83"/>
                </a:lnTo>
                <a:lnTo>
                  <a:pt x="460" y="87"/>
                </a:lnTo>
                <a:cubicBezTo>
                  <a:pt x="457" y="110"/>
                  <a:pt x="440" y="127"/>
                  <a:pt x="417" y="129"/>
                </a:cubicBezTo>
                <a:cubicBezTo>
                  <a:pt x="395" y="131"/>
                  <a:pt x="374" y="118"/>
                  <a:pt x="367" y="97"/>
                </a:cubicBezTo>
                <a:lnTo>
                  <a:pt x="366" y="95"/>
                </a:lnTo>
                <a:cubicBezTo>
                  <a:pt x="365" y="90"/>
                  <a:pt x="364" y="85"/>
                  <a:pt x="364" y="80"/>
                </a:cubicBezTo>
                <a:lnTo>
                  <a:pt x="364" y="77"/>
                </a:lnTo>
                <a:lnTo>
                  <a:pt x="364" y="73"/>
                </a:lnTo>
                <a:lnTo>
                  <a:pt x="364" y="72"/>
                </a:lnTo>
                <a:lnTo>
                  <a:pt x="460" y="72"/>
                </a:lnTo>
                <a:lnTo>
                  <a:pt x="460" y="73"/>
                </a:lnTo>
                <a:lnTo>
                  <a:pt x="459" y="67"/>
                </a:lnTo>
                <a:lnTo>
                  <a:pt x="460" y="70"/>
                </a:lnTo>
                <a:cubicBezTo>
                  <a:pt x="460" y="72"/>
                  <a:pt x="460" y="75"/>
                  <a:pt x="460" y="77"/>
                </a:cubicBezTo>
                <a:lnTo>
                  <a:pt x="460" y="80"/>
                </a:lnTo>
                <a:lnTo>
                  <a:pt x="460" y="81"/>
                </a:lnTo>
                <a:lnTo>
                  <a:pt x="364" y="81"/>
                </a:lnTo>
                <a:lnTo>
                  <a:pt x="364" y="79"/>
                </a:lnTo>
                <a:lnTo>
                  <a:pt x="365" y="80"/>
                </a:lnTo>
                <a:lnTo>
                  <a:pt x="364" y="75"/>
                </a:lnTo>
                <a:cubicBezTo>
                  <a:pt x="364" y="71"/>
                  <a:pt x="364" y="66"/>
                  <a:pt x="365" y="62"/>
                </a:cubicBezTo>
                <a:lnTo>
                  <a:pt x="365" y="59"/>
                </a:lnTo>
                <a:cubicBezTo>
                  <a:pt x="368" y="43"/>
                  <a:pt x="379" y="29"/>
                  <a:pt x="395" y="22"/>
                </a:cubicBezTo>
                <a:cubicBezTo>
                  <a:pt x="410" y="16"/>
                  <a:pt x="428" y="19"/>
                  <a:pt x="441" y="29"/>
                </a:cubicBezTo>
                <a:lnTo>
                  <a:pt x="443" y="30"/>
                </a:lnTo>
                <a:cubicBezTo>
                  <a:pt x="450" y="35"/>
                  <a:pt x="455" y="42"/>
                  <a:pt x="459" y="50"/>
                </a:cubicBezTo>
                <a:lnTo>
                  <a:pt x="460" y="53"/>
                </a:lnTo>
                <a:lnTo>
                  <a:pt x="416" y="24"/>
                </a:lnTo>
                <a:lnTo>
                  <a:pt x="417" y="24"/>
                </a:lnTo>
                <a:cubicBezTo>
                  <a:pt x="431" y="24"/>
                  <a:pt x="444" y="30"/>
                  <a:pt x="454" y="41"/>
                </a:cubicBezTo>
                <a:cubicBezTo>
                  <a:pt x="463" y="52"/>
                  <a:pt x="467" y="66"/>
                  <a:pt x="464" y="80"/>
                </a:cubicBezTo>
                <a:lnTo>
                  <a:pt x="464" y="83"/>
                </a:lnTo>
                <a:cubicBezTo>
                  <a:pt x="463" y="85"/>
                  <a:pt x="463" y="88"/>
                  <a:pt x="462" y="90"/>
                </a:cubicBezTo>
                <a:lnTo>
                  <a:pt x="462" y="92"/>
                </a:lnTo>
                <a:cubicBezTo>
                  <a:pt x="454" y="115"/>
                  <a:pt x="430" y="129"/>
                  <a:pt x="406" y="123"/>
                </a:cubicBezTo>
                <a:cubicBezTo>
                  <a:pt x="382" y="118"/>
                  <a:pt x="366" y="96"/>
                  <a:pt x="368" y="71"/>
                </a:cubicBezTo>
                <a:lnTo>
                  <a:pt x="368" y="72"/>
                </a:lnTo>
                <a:lnTo>
                  <a:pt x="368" y="67"/>
                </a:lnTo>
                <a:lnTo>
                  <a:pt x="416" y="115"/>
                </a:lnTo>
                <a:lnTo>
                  <a:pt x="415" y="115"/>
                </a:lnTo>
                <a:lnTo>
                  <a:pt x="462" y="76"/>
                </a:lnTo>
                <a:lnTo>
                  <a:pt x="461" y="81"/>
                </a:lnTo>
                <a:cubicBezTo>
                  <a:pt x="457" y="104"/>
                  <a:pt x="437" y="120"/>
                  <a:pt x="414" y="120"/>
                </a:cubicBezTo>
                <a:lnTo>
                  <a:pt x="409" y="120"/>
                </a:lnTo>
                <a:lnTo>
                  <a:pt x="409" y="120"/>
                </a:lnTo>
                <a:cubicBezTo>
                  <a:pt x="385" y="120"/>
                  <a:pt x="365" y="102"/>
                  <a:pt x="361" y="79"/>
                </a:cubicBezTo>
                <a:lnTo>
                  <a:pt x="361" y="75"/>
                </a:lnTo>
                <a:cubicBezTo>
                  <a:pt x="361" y="73"/>
                  <a:pt x="360" y="71"/>
                  <a:pt x="360" y="68"/>
                </a:cubicBezTo>
                <a:lnTo>
                  <a:pt x="360" y="67"/>
                </a:lnTo>
                <a:lnTo>
                  <a:pt x="456" y="75"/>
                </a:lnTo>
                <a:lnTo>
                  <a:pt x="455" y="78"/>
                </a:lnTo>
                <a:lnTo>
                  <a:pt x="456" y="70"/>
                </a:lnTo>
                <a:lnTo>
                  <a:pt x="456" y="74"/>
                </a:lnTo>
                <a:lnTo>
                  <a:pt x="456" y="79"/>
                </a:lnTo>
                <a:lnTo>
                  <a:pt x="456" y="81"/>
                </a:lnTo>
                <a:cubicBezTo>
                  <a:pt x="456" y="104"/>
                  <a:pt x="441" y="123"/>
                  <a:pt x="419" y="128"/>
                </a:cubicBezTo>
                <a:cubicBezTo>
                  <a:pt x="397" y="133"/>
                  <a:pt x="375" y="123"/>
                  <a:pt x="365" y="103"/>
                </a:cubicBezTo>
                <a:lnTo>
                  <a:pt x="365" y="102"/>
                </a:lnTo>
                <a:cubicBezTo>
                  <a:pt x="361" y="95"/>
                  <a:pt x="359" y="88"/>
                  <a:pt x="359" y="80"/>
                </a:cubicBezTo>
                <a:lnTo>
                  <a:pt x="359" y="77"/>
                </a:lnTo>
                <a:lnTo>
                  <a:pt x="359" y="74"/>
                </a:lnTo>
                <a:lnTo>
                  <a:pt x="359" y="72"/>
                </a:lnTo>
                <a:lnTo>
                  <a:pt x="455" y="72"/>
                </a:lnTo>
                <a:lnTo>
                  <a:pt x="455" y="74"/>
                </a:lnTo>
                <a:lnTo>
                  <a:pt x="455" y="76"/>
                </a:lnTo>
                <a:lnTo>
                  <a:pt x="359" y="76"/>
                </a:lnTo>
                <a:lnTo>
                  <a:pt x="360" y="78"/>
                </a:lnTo>
                <a:lnTo>
                  <a:pt x="360" y="79"/>
                </a:lnTo>
                <a:lnTo>
                  <a:pt x="360" y="79"/>
                </a:lnTo>
                <a:lnTo>
                  <a:pt x="360" y="78"/>
                </a:lnTo>
                <a:lnTo>
                  <a:pt x="453" y="70"/>
                </a:lnTo>
                <a:lnTo>
                  <a:pt x="452" y="73"/>
                </a:lnTo>
                <a:lnTo>
                  <a:pt x="453" y="65"/>
                </a:lnTo>
                <a:lnTo>
                  <a:pt x="453" y="75"/>
                </a:lnTo>
                <a:lnTo>
                  <a:pt x="452" y="85"/>
                </a:lnTo>
                <a:lnTo>
                  <a:pt x="451" y="88"/>
                </a:lnTo>
                <a:cubicBezTo>
                  <a:pt x="449" y="106"/>
                  <a:pt x="436" y="121"/>
                  <a:pt x="419" y="127"/>
                </a:cubicBezTo>
                <a:cubicBezTo>
                  <a:pt x="402" y="133"/>
                  <a:pt x="383" y="128"/>
                  <a:pt x="370" y="115"/>
                </a:cubicBezTo>
                <a:lnTo>
                  <a:pt x="370" y="115"/>
                </a:lnTo>
                <a:cubicBezTo>
                  <a:pt x="361" y="106"/>
                  <a:pt x="355" y="94"/>
                  <a:pt x="355" y="81"/>
                </a:cubicBezTo>
                <a:lnTo>
                  <a:pt x="355" y="78"/>
                </a:lnTo>
                <a:lnTo>
                  <a:pt x="356" y="86"/>
                </a:lnTo>
                <a:lnTo>
                  <a:pt x="355" y="80"/>
                </a:lnTo>
                <a:lnTo>
                  <a:pt x="402" y="120"/>
                </a:lnTo>
                <a:lnTo>
                  <a:pt x="400" y="120"/>
                </a:lnTo>
                <a:lnTo>
                  <a:pt x="397" y="120"/>
                </a:lnTo>
                <a:cubicBezTo>
                  <a:pt x="375" y="120"/>
                  <a:pt x="356" y="105"/>
                  <a:pt x="351" y="83"/>
                </a:cubicBezTo>
                <a:cubicBezTo>
                  <a:pt x="346" y="61"/>
                  <a:pt x="356" y="39"/>
                  <a:pt x="376" y="29"/>
                </a:cubicBezTo>
                <a:lnTo>
                  <a:pt x="377" y="29"/>
                </a:lnTo>
                <a:cubicBezTo>
                  <a:pt x="391" y="22"/>
                  <a:pt x="406" y="22"/>
                  <a:pt x="420" y="29"/>
                </a:cubicBezTo>
                <a:lnTo>
                  <a:pt x="421" y="29"/>
                </a:lnTo>
                <a:cubicBezTo>
                  <a:pt x="437" y="37"/>
                  <a:pt x="447" y="54"/>
                  <a:pt x="447" y="72"/>
                </a:cubicBezTo>
                <a:lnTo>
                  <a:pt x="447" y="74"/>
                </a:lnTo>
                <a:lnTo>
                  <a:pt x="447" y="76"/>
                </a:lnTo>
                <a:lnTo>
                  <a:pt x="353" y="65"/>
                </a:lnTo>
                <a:lnTo>
                  <a:pt x="353" y="63"/>
                </a:lnTo>
                <a:lnTo>
                  <a:pt x="352" y="74"/>
                </a:lnTo>
                <a:lnTo>
                  <a:pt x="352" y="72"/>
                </a:lnTo>
                <a:lnTo>
                  <a:pt x="448" y="72"/>
                </a:lnTo>
                <a:lnTo>
                  <a:pt x="448" y="73"/>
                </a:lnTo>
                <a:cubicBezTo>
                  <a:pt x="448" y="76"/>
                  <a:pt x="448" y="79"/>
                  <a:pt x="447" y="81"/>
                </a:cubicBezTo>
                <a:lnTo>
                  <a:pt x="447" y="84"/>
                </a:lnTo>
                <a:lnTo>
                  <a:pt x="447" y="70"/>
                </a:lnTo>
                <a:lnTo>
                  <a:pt x="447" y="73"/>
                </a:lnTo>
                <a:cubicBezTo>
                  <a:pt x="448" y="75"/>
                  <a:pt x="448" y="78"/>
                  <a:pt x="448" y="80"/>
                </a:cubicBezTo>
                <a:lnTo>
                  <a:pt x="448" y="81"/>
                </a:lnTo>
                <a:lnTo>
                  <a:pt x="353" y="74"/>
                </a:lnTo>
                <a:lnTo>
                  <a:pt x="353" y="71"/>
                </a:lnTo>
                <a:lnTo>
                  <a:pt x="352" y="78"/>
                </a:lnTo>
                <a:lnTo>
                  <a:pt x="352" y="73"/>
                </a:lnTo>
                <a:lnTo>
                  <a:pt x="352" y="69"/>
                </a:lnTo>
                <a:lnTo>
                  <a:pt x="352" y="67"/>
                </a:lnTo>
                <a:lnTo>
                  <a:pt x="448" y="67"/>
                </a:lnTo>
                <a:lnTo>
                  <a:pt x="448" y="69"/>
                </a:lnTo>
                <a:lnTo>
                  <a:pt x="448" y="73"/>
                </a:lnTo>
                <a:lnTo>
                  <a:pt x="448" y="78"/>
                </a:lnTo>
                <a:lnTo>
                  <a:pt x="448" y="81"/>
                </a:lnTo>
                <a:cubicBezTo>
                  <a:pt x="448" y="103"/>
                  <a:pt x="435" y="121"/>
                  <a:pt x="414" y="127"/>
                </a:cubicBezTo>
                <a:cubicBezTo>
                  <a:pt x="394" y="134"/>
                  <a:pt x="372" y="126"/>
                  <a:pt x="361" y="108"/>
                </a:cubicBezTo>
                <a:lnTo>
                  <a:pt x="360" y="107"/>
                </a:lnTo>
                <a:cubicBezTo>
                  <a:pt x="357" y="102"/>
                  <a:pt x="355" y="98"/>
                  <a:pt x="353" y="93"/>
                </a:cubicBezTo>
                <a:lnTo>
                  <a:pt x="352" y="90"/>
                </a:lnTo>
                <a:cubicBezTo>
                  <a:pt x="350" y="82"/>
                  <a:pt x="350" y="74"/>
                  <a:pt x="352" y="66"/>
                </a:cubicBezTo>
                <a:lnTo>
                  <a:pt x="353" y="62"/>
                </a:lnTo>
                <a:cubicBezTo>
                  <a:pt x="357" y="40"/>
                  <a:pt x="377" y="24"/>
                  <a:pt x="399" y="24"/>
                </a:cubicBezTo>
                <a:lnTo>
                  <a:pt x="400" y="24"/>
                </a:lnTo>
                <a:cubicBezTo>
                  <a:pt x="427" y="24"/>
                  <a:pt x="448" y="45"/>
                  <a:pt x="448" y="72"/>
                </a:cubicBezTo>
                <a:lnTo>
                  <a:pt x="448" y="83"/>
                </a:lnTo>
                <a:lnTo>
                  <a:pt x="448" y="87"/>
                </a:lnTo>
                <a:cubicBezTo>
                  <a:pt x="444" y="113"/>
                  <a:pt x="422" y="131"/>
                  <a:pt x="397" y="129"/>
                </a:cubicBezTo>
                <a:cubicBezTo>
                  <a:pt x="372" y="128"/>
                  <a:pt x="352" y="107"/>
                  <a:pt x="352" y="81"/>
                </a:cubicBezTo>
                <a:lnTo>
                  <a:pt x="352" y="77"/>
                </a:lnTo>
                <a:lnTo>
                  <a:pt x="352" y="72"/>
                </a:lnTo>
                <a:cubicBezTo>
                  <a:pt x="352" y="45"/>
                  <a:pt x="373" y="24"/>
                  <a:pt x="400" y="24"/>
                </a:cubicBezTo>
                <a:lnTo>
                  <a:pt x="400" y="24"/>
                </a:lnTo>
                <a:lnTo>
                  <a:pt x="400" y="120"/>
                </a:lnTo>
                <a:lnTo>
                  <a:pt x="399" y="120"/>
                </a:lnTo>
                <a:lnTo>
                  <a:pt x="447" y="72"/>
                </a:lnTo>
                <a:lnTo>
                  <a:pt x="447" y="74"/>
                </a:lnTo>
                <a:lnTo>
                  <a:pt x="446" y="63"/>
                </a:lnTo>
                <a:lnTo>
                  <a:pt x="447" y="65"/>
                </a:lnTo>
                <a:lnTo>
                  <a:pt x="352" y="76"/>
                </a:lnTo>
                <a:lnTo>
                  <a:pt x="352" y="74"/>
                </a:lnTo>
                <a:lnTo>
                  <a:pt x="353" y="84"/>
                </a:lnTo>
                <a:lnTo>
                  <a:pt x="352" y="81"/>
                </a:lnTo>
                <a:lnTo>
                  <a:pt x="399" y="120"/>
                </a:lnTo>
                <a:lnTo>
                  <a:pt x="398" y="120"/>
                </a:lnTo>
                <a:cubicBezTo>
                  <a:pt x="372" y="120"/>
                  <a:pt x="350" y="98"/>
                  <a:pt x="350" y="72"/>
                </a:cubicBezTo>
                <a:lnTo>
                  <a:pt x="350" y="68"/>
                </a:lnTo>
                <a:lnTo>
                  <a:pt x="350" y="67"/>
                </a:lnTo>
                <a:lnTo>
                  <a:pt x="446" y="75"/>
                </a:lnTo>
                <a:lnTo>
                  <a:pt x="445" y="78"/>
                </a:lnTo>
                <a:lnTo>
                  <a:pt x="446" y="70"/>
                </a:lnTo>
                <a:lnTo>
                  <a:pt x="446" y="80"/>
                </a:lnTo>
                <a:lnTo>
                  <a:pt x="445" y="79"/>
                </a:lnTo>
                <a:lnTo>
                  <a:pt x="445" y="81"/>
                </a:lnTo>
                <a:lnTo>
                  <a:pt x="349" y="81"/>
                </a:lnTo>
                <a:lnTo>
                  <a:pt x="350" y="82"/>
                </a:lnTo>
                <a:lnTo>
                  <a:pt x="349" y="76"/>
                </a:lnTo>
                <a:lnTo>
                  <a:pt x="349" y="70"/>
                </a:lnTo>
                <a:lnTo>
                  <a:pt x="350" y="79"/>
                </a:lnTo>
                <a:lnTo>
                  <a:pt x="349" y="76"/>
                </a:lnTo>
                <a:lnTo>
                  <a:pt x="441" y="78"/>
                </a:lnTo>
                <a:lnTo>
                  <a:pt x="441" y="79"/>
                </a:lnTo>
                <a:lnTo>
                  <a:pt x="443" y="64"/>
                </a:lnTo>
                <a:lnTo>
                  <a:pt x="443" y="72"/>
                </a:lnTo>
                <a:lnTo>
                  <a:pt x="442" y="77"/>
                </a:lnTo>
                <a:cubicBezTo>
                  <a:pt x="440" y="96"/>
                  <a:pt x="426" y="113"/>
                  <a:pt x="407" y="118"/>
                </a:cubicBezTo>
                <a:cubicBezTo>
                  <a:pt x="388" y="124"/>
                  <a:pt x="368" y="117"/>
                  <a:pt x="356" y="101"/>
                </a:cubicBezTo>
                <a:lnTo>
                  <a:pt x="353" y="97"/>
                </a:lnTo>
                <a:lnTo>
                  <a:pt x="351" y="94"/>
                </a:lnTo>
                <a:lnTo>
                  <a:pt x="391" y="115"/>
                </a:lnTo>
                <a:lnTo>
                  <a:pt x="389" y="115"/>
                </a:lnTo>
                <a:lnTo>
                  <a:pt x="425" y="99"/>
                </a:lnTo>
                <a:lnTo>
                  <a:pt x="420" y="104"/>
                </a:lnTo>
                <a:lnTo>
                  <a:pt x="424" y="99"/>
                </a:lnTo>
                <a:lnTo>
                  <a:pt x="421" y="103"/>
                </a:lnTo>
                <a:cubicBezTo>
                  <a:pt x="413" y="116"/>
                  <a:pt x="398" y="124"/>
                  <a:pt x="381" y="124"/>
                </a:cubicBezTo>
                <a:lnTo>
                  <a:pt x="381" y="124"/>
                </a:lnTo>
                <a:cubicBezTo>
                  <a:pt x="359" y="124"/>
                  <a:pt x="340" y="110"/>
                  <a:pt x="335" y="89"/>
                </a:cubicBezTo>
                <a:lnTo>
                  <a:pt x="335" y="88"/>
                </a:lnTo>
                <a:lnTo>
                  <a:pt x="333" y="84"/>
                </a:lnTo>
                <a:lnTo>
                  <a:pt x="424" y="82"/>
                </a:lnTo>
                <a:lnTo>
                  <a:pt x="423" y="84"/>
                </a:lnTo>
                <a:lnTo>
                  <a:pt x="425" y="68"/>
                </a:lnTo>
                <a:lnTo>
                  <a:pt x="425" y="71"/>
                </a:lnTo>
                <a:cubicBezTo>
                  <a:pt x="425" y="75"/>
                  <a:pt x="425" y="78"/>
                  <a:pt x="425" y="81"/>
                </a:cubicBezTo>
                <a:lnTo>
                  <a:pt x="424" y="86"/>
                </a:lnTo>
                <a:cubicBezTo>
                  <a:pt x="419" y="110"/>
                  <a:pt x="396" y="127"/>
                  <a:pt x="372" y="124"/>
                </a:cubicBezTo>
                <a:cubicBezTo>
                  <a:pt x="347" y="122"/>
                  <a:pt x="328" y="101"/>
                  <a:pt x="328" y="76"/>
                </a:cubicBezTo>
                <a:lnTo>
                  <a:pt x="328" y="74"/>
                </a:lnTo>
                <a:lnTo>
                  <a:pt x="328" y="72"/>
                </a:lnTo>
                <a:cubicBezTo>
                  <a:pt x="328" y="47"/>
                  <a:pt x="347" y="27"/>
                  <a:pt x="372" y="24"/>
                </a:cubicBezTo>
                <a:cubicBezTo>
                  <a:pt x="396" y="22"/>
                  <a:pt x="419" y="38"/>
                  <a:pt x="424" y="63"/>
                </a:cubicBezTo>
                <a:lnTo>
                  <a:pt x="424" y="65"/>
                </a:lnTo>
                <a:cubicBezTo>
                  <a:pt x="425" y="68"/>
                  <a:pt x="425" y="71"/>
                  <a:pt x="425" y="74"/>
                </a:cubicBezTo>
                <a:lnTo>
                  <a:pt x="425" y="76"/>
                </a:lnTo>
                <a:lnTo>
                  <a:pt x="329" y="76"/>
                </a:lnTo>
                <a:lnTo>
                  <a:pt x="329" y="74"/>
                </a:lnTo>
                <a:lnTo>
                  <a:pt x="330" y="84"/>
                </a:lnTo>
                <a:lnTo>
                  <a:pt x="329" y="81"/>
                </a:lnTo>
                <a:cubicBezTo>
                  <a:pt x="327" y="67"/>
                  <a:pt x="330" y="53"/>
                  <a:pt x="339" y="42"/>
                </a:cubicBezTo>
                <a:cubicBezTo>
                  <a:pt x="348" y="30"/>
                  <a:pt x="362" y="24"/>
                  <a:pt x="376" y="24"/>
                </a:cubicBezTo>
                <a:lnTo>
                  <a:pt x="377" y="24"/>
                </a:lnTo>
                <a:cubicBezTo>
                  <a:pt x="392" y="24"/>
                  <a:pt x="405" y="30"/>
                  <a:pt x="415" y="42"/>
                </a:cubicBezTo>
                <a:cubicBezTo>
                  <a:pt x="424" y="53"/>
                  <a:pt x="427" y="67"/>
                  <a:pt x="425" y="81"/>
                </a:cubicBezTo>
                <a:lnTo>
                  <a:pt x="424" y="82"/>
                </a:lnTo>
                <a:lnTo>
                  <a:pt x="424" y="87"/>
                </a:lnTo>
                <a:lnTo>
                  <a:pt x="329" y="72"/>
                </a:lnTo>
                <a:lnTo>
                  <a:pt x="329" y="70"/>
                </a:lnTo>
                <a:cubicBezTo>
                  <a:pt x="330" y="67"/>
                  <a:pt x="331" y="64"/>
                  <a:pt x="332" y="61"/>
                </a:cubicBezTo>
                <a:lnTo>
                  <a:pt x="333" y="59"/>
                </a:lnTo>
                <a:cubicBezTo>
                  <a:pt x="341" y="37"/>
                  <a:pt x="364" y="25"/>
                  <a:pt x="387" y="29"/>
                </a:cubicBezTo>
                <a:cubicBezTo>
                  <a:pt x="409" y="34"/>
                  <a:pt x="425" y="53"/>
                  <a:pt x="425" y="76"/>
                </a:cubicBezTo>
                <a:lnTo>
                  <a:pt x="425" y="78"/>
                </a:lnTo>
                <a:lnTo>
                  <a:pt x="425" y="82"/>
                </a:lnTo>
                <a:lnTo>
                  <a:pt x="425" y="85"/>
                </a:lnTo>
                <a:lnTo>
                  <a:pt x="425" y="86"/>
                </a:lnTo>
                <a:lnTo>
                  <a:pt x="331" y="74"/>
                </a:lnTo>
                <a:lnTo>
                  <a:pt x="331" y="72"/>
                </a:lnTo>
                <a:lnTo>
                  <a:pt x="330" y="84"/>
                </a:lnTo>
                <a:lnTo>
                  <a:pt x="330" y="79"/>
                </a:lnTo>
                <a:lnTo>
                  <a:pt x="330" y="75"/>
                </a:lnTo>
                <a:lnTo>
                  <a:pt x="330" y="72"/>
                </a:lnTo>
                <a:lnTo>
                  <a:pt x="378" y="120"/>
                </a:lnTo>
                <a:lnTo>
                  <a:pt x="377" y="120"/>
                </a:lnTo>
                <a:lnTo>
                  <a:pt x="415" y="42"/>
                </a:lnTo>
                <a:lnTo>
                  <a:pt x="418" y="47"/>
                </a:lnTo>
                <a:cubicBezTo>
                  <a:pt x="424" y="54"/>
                  <a:pt x="427" y="62"/>
                  <a:pt x="428" y="71"/>
                </a:cubicBezTo>
                <a:lnTo>
                  <a:pt x="429" y="75"/>
                </a:lnTo>
                <a:cubicBezTo>
                  <a:pt x="430" y="84"/>
                  <a:pt x="428" y="93"/>
                  <a:pt x="424" y="102"/>
                </a:cubicBezTo>
                <a:lnTo>
                  <a:pt x="423" y="103"/>
                </a:lnTo>
                <a:cubicBezTo>
                  <a:pt x="413" y="123"/>
                  <a:pt x="391" y="133"/>
                  <a:pt x="369" y="128"/>
                </a:cubicBezTo>
                <a:cubicBezTo>
                  <a:pt x="348" y="123"/>
                  <a:pt x="332" y="104"/>
                  <a:pt x="332" y="81"/>
                </a:cubicBezTo>
                <a:lnTo>
                  <a:pt x="333" y="74"/>
                </a:lnTo>
                <a:lnTo>
                  <a:pt x="333" y="72"/>
                </a:lnTo>
                <a:lnTo>
                  <a:pt x="333" y="66"/>
                </a:lnTo>
                <a:lnTo>
                  <a:pt x="333" y="62"/>
                </a:lnTo>
                <a:lnTo>
                  <a:pt x="333" y="62"/>
                </a:lnTo>
                <a:lnTo>
                  <a:pt x="427" y="77"/>
                </a:lnTo>
                <a:lnTo>
                  <a:pt x="426" y="79"/>
                </a:lnTo>
                <a:lnTo>
                  <a:pt x="428" y="70"/>
                </a:lnTo>
                <a:lnTo>
                  <a:pt x="427" y="74"/>
                </a:lnTo>
                <a:cubicBezTo>
                  <a:pt x="424" y="97"/>
                  <a:pt x="404" y="115"/>
                  <a:pt x="380" y="115"/>
                </a:cubicBezTo>
                <a:lnTo>
                  <a:pt x="379" y="115"/>
                </a:lnTo>
                <a:cubicBezTo>
                  <a:pt x="355" y="115"/>
                  <a:pt x="335" y="97"/>
                  <a:pt x="331" y="74"/>
                </a:cubicBezTo>
                <a:lnTo>
                  <a:pt x="331" y="70"/>
                </a:lnTo>
                <a:lnTo>
                  <a:pt x="345" y="97"/>
                </a:lnTo>
                <a:lnTo>
                  <a:pt x="344" y="96"/>
                </a:lnTo>
                <a:lnTo>
                  <a:pt x="425" y="62"/>
                </a:lnTo>
                <a:lnTo>
                  <a:pt x="425" y="65"/>
                </a:lnTo>
                <a:lnTo>
                  <a:pt x="425" y="75"/>
                </a:lnTo>
                <a:lnTo>
                  <a:pt x="425" y="74"/>
                </a:lnTo>
                <a:lnTo>
                  <a:pt x="425" y="76"/>
                </a:lnTo>
                <a:cubicBezTo>
                  <a:pt x="425" y="100"/>
                  <a:pt x="408" y="120"/>
                  <a:pt x="385" y="124"/>
                </a:cubicBezTo>
                <a:cubicBezTo>
                  <a:pt x="361" y="128"/>
                  <a:pt x="339" y="114"/>
                  <a:pt x="331" y="92"/>
                </a:cubicBezTo>
                <a:lnTo>
                  <a:pt x="331" y="90"/>
                </a:lnTo>
                <a:lnTo>
                  <a:pt x="330" y="87"/>
                </a:lnTo>
                <a:lnTo>
                  <a:pt x="375" y="120"/>
                </a:lnTo>
                <a:lnTo>
                  <a:pt x="375" y="120"/>
                </a:lnTo>
                <a:cubicBezTo>
                  <a:pt x="354" y="120"/>
                  <a:pt x="335" y="106"/>
                  <a:pt x="329" y="86"/>
                </a:cubicBezTo>
                <a:lnTo>
                  <a:pt x="327" y="81"/>
                </a:lnTo>
                <a:lnTo>
                  <a:pt x="373" y="115"/>
                </a:lnTo>
                <a:lnTo>
                  <a:pt x="372" y="115"/>
                </a:lnTo>
                <a:cubicBezTo>
                  <a:pt x="354" y="115"/>
                  <a:pt x="337" y="104"/>
                  <a:pt x="329" y="87"/>
                </a:cubicBezTo>
                <a:lnTo>
                  <a:pt x="329" y="87"/>
                </a:lnTo>
                <a:lnTo>
                  <a:pt x="327" y="83"/>
                </a:lnTo>
                <a:lnTo>
                  <a:pt x="415" y="63"/>
                </a:lnTo>
                <a:lnTo>
                  <a:pt x="415" y="61"/>
                </a:lnTo>
                <a:lnTo>
                  <a:pt x="415" y="72"/>
                </a:lnTo>
                <a:lnTo>
                  <a:pt x="414" y="77"/>
                </a:lnTo>
                <a:cubicBezTo>
                  <a:pt x="412" y="101"/>
                  <a:pt x="391" y="120"/>
                  <a:pt x="366" y="120"/>
                </a:cubicBezTo>
                <a:lnTo>
                  <a:pt x="364" y="120"/>
                </a:lnTo>
                <a:lnTo>
                  <a:pt x="364" y="24"/>
                </a:lnTo>
                <a:lnTo>
                  <a:pt x="365" y="24"/>
                </a:lnTo>
                <a:lnTo>
                  <a:pt x="318" y="81"/>
                </a:lnTo>
                <a:lnTo>
                  <a:pt x="317" y="72"/>
                </a:lnTo>
                <a:lnTo>
                  <a:pt x="316" y="68"/>
                </a:lnTo>
                <a:cubicBezTo>
                  <a:pt x="314" y="49"/>
                  <a:pt x="323" y="30"/>
                  <a:pt x="341" y="21"/>
                </a:cubicBezTo>
                <a:cubicBezTo>
                  <a:pt x="358" y="11"/>
                  <a:pt x="379" y="13"/>
                  <a:pt x="394" y="25"/>
                </a:cubicBezTo>
                <a:lnTo>
                  <a:pt x="396" y="27"/>
                </a:lnTo>
                <a:cubicBezTo>
                  <a:pt x="399" y="29"/>
                  <a:pt x="402" y="32"/>
                  <a:pt x="404" y="34"/>
                </a:cubicBezTo>
                <a:lnTo>
                  <a:pt x="406" y="37"/>
                </a:lnTo>
                <a:lnTo>
                  <a:pt x="321" y="75"/>
                </a:lnTo>
                <a:lnTo>
                  <a:pt x="321" y="72"/>
                </a:lnTo>
                <a:lnTo>
                  <a:pt x="322" y="79"/>
                </a:lnTo>
                <a:lnTo>
                  <a:pt x="322" y="78"/>
                </a:lnTo>
                <a:lnTo>
                  <a:pt x="367" y="110"/>
                </a:lnTo>
                <a:lnTo>
                  <a:pt x="367" y="110"/>
                </a:lnTo>
                <a:lnTo>
                  <a:pt x="415" y="62"/>
                </a:lnTo>
                <a:lnTo>
                  <a:pt x="415" y="60"/>
                </a:lnTo>
                <a:lnTo>
                  <a:pt x="415" y="69"/>
                </a:lnTo>
                <a:lnTo>
                  <a:pt x="415" y="74"/>
                </a:lnTo>
                <a:lnTo>
                  <a:pt x="415" y="76"/>
                </a:lnTo>
                <a:lnTo>
                  <a:pt x="319" y="76"/>
                </a:lnTo>
                <a:lnTo>
                  <a:pt x="319" y="75"/>
                </a:lnTo>
                <a:lnTo>
                  <a:pt x="320" y="82"/>
                </a:lnTo>
                <a:lnTo>
                  <a:pt x="319" y="79"/>
                </a:lnTo>
                <a:cubicBezTo>
                  <a:pt x="318" y="68"/>
                  <a:pt x="320" y="57"/>
                  <a:pt x="326" y="47"/>
                </a:cubicBezTo>
                <a:lnTo>
                  <a:pt x="327" y="45"/>
                </a:lnTo>
                <a:lnTo>
                  <a:pt x="321" y="60"/>
                </a:lnTo>
                <a:lnTo>
                  <a:pt x="322" y="58"/>
                </a:lnTo>
                <a:lnTo>
                  <a:pt x="332" y="98"/>
                </a:lnTo>
                <a:lnTo>
                  <a:pt x="330" y="95"/>
                </a:lnTo>
                <a:lnTo>
                  <a:pt x="342" y="105"/>
                </a:lnTo>
                <a:lnTo>
                  <a:pt x="339" y="104"/>
                </a:lnTo>
                <a:lnTo>
                  <a:pt x="411" y="72"/>
                </a:lnTo>
                <a:lnTo>
                  <a:pt x="411" y="74"/>
                </a:lnTo>
                <a:lnTo>
                  <a:pt x="411" y="65"/>
                </a:lnTo>
                <a:lnTo>
                  <a:pt x="411" y="67"/>
                </a:lnTo>
                <a:cubicBezTo>
                  <a:pt x="411" y="91"/>
                  <a:pt x="393" y="112"/>
                  <a:pt x="369" y="115"/>
                </a:cubicBezTo>
                <a:cubicBezTo>
                  <a:pt x="345" y="118"/>
                  <a:pt x="323" y="102"/>
                  <a:pt x="317" y="79"/>
                </a:cubicBezTo>
                <a:lnTo>
                  <a:pt x="316" y="74"/>
                </a:lnTo>
                <a:lnTo>
                  <a:pt x="315" y="72"/>
                </a:lnTo>
                <a:cubicBezTo>
                  <a:pt x="313" y="58"/>
                  <a:pt x="316" y="43"/>
                  <a:pt x="325" y="32"/>
                </a:cubicBezTo>
                <a:cubicBezTo>
                  <a:pt x="334" y="21"/>
                  <a:pt x="348" y="14"/>
                  <a:pt x="362" y="14"/>
                </a:cubicBezTo>
                <a:lnTo>
                  <a:pt x="363" y="14"/>
                </a:lnTo>
                <a:cubicBezTo>
                  <a:pt x="390" y="14"/>
                  <a:pt x="411" y="36"/>
                  <a:pt x="411" y="62"/>
                </a:cubicBezTo>
                <a:lnTo>
                  <a:pt x="411" y="73"/>
                </a:lnTo>
                <a:lnTo>
                  <a:pt x="411" y="77"/>
                </a:lnTo>
                <a:cubicBezTo>
                  <a:pt x="408" y="103"/>
                  <a:pt x="386" y="121"/>
                  <a:pt x="360" y="120"/>
                </a:cubicBezTo>
                <a:cubicBezTo>
                  <a:pt x="335" y="118"/>
                  <a:pt x="315" y="97"/>
                  <a:pt x="315" y="72"/>
                </a:cubicBezTo>
                <a:lnTo>
                  <a:pt x="315" y="70"/>
                </a:lnTo>
                <a:cubicBezTo>
                  <a:pt x="315" y="68"/>
                  <a:pt x="315" y="66"/>
                  <a:pt x="315" y="64"/>
                </a:cubicBezTo>
                <a:lnTo>
                  <a:pt x="316" y="60"/>
                </a:lnTo>
                <a:cubicBezTo>
                  <a:pt x="317" y="51"/>
                  <a:pt x="321" y="42"/>
                  <a:pt x="328" y="35"/>
                </a:cubicBezTo>
                <a:lnTo>
                  <a:pt x="332" y="31"/>
                </a:lnTo>
                <a:lnTo>
                  <a:pt x="319" y="62"/>
                </a:lnTo>
                <a:lnTo>
                  <a:pt x="319" y="59"/>
                </a:lnTo>
                <a:lnTo>
                  <a:pt x="319" y="57"/>
                </a:lnTo>
                <a:lnTo>
                  <a:pt x="415" y="57"/>
                </a:lnTo>
                <a:lnTo>
                  <a:pt x="415" y="59"/>
                </a:lnTo>
                <a:cubicBezTo>
                  <a:pt x="415" y="62"/>
                  <a:pt x="415" y="65"/>
                  <a:pt x="415" y="67"/>
                </a:cubicBezTo>
                <a:lnTo>
                  <a:pt x="414" y="70"/>
                </a:lnTo>
                <a:lnTo>
                  <a:pt x="367" y="14"/>
                </a:lnTo>
                <a:lnTo>
                  <a:pt x="368" y="14"/>
                </a:lnTo>
                <a:cubicBezTo>
                  <a:pt x="386" y="14"/>
                  <a:pt x="403" y="25"/>
                  <a:pt x="411" y="42"/>
                </a:cubicBezTo>
                <a:cubicBezTo>
                  <a:pt x="419" y="58"/>
                  <a:pt x="417" y="78"/>
                  <a:pt x="405" y="92"/>
                </a:cubicBezTo>
                <a:lnTo>
                  <a:pt x="400" y="99"/>
                </a:lnTo>
                <a:lnTo>
                  <a:pt x="398" y="101"/>
                </a:lnTo>
                <a:cubicBezTo>
                  <a:pt x="387" y="112"/>
                  <a:pt x="372" y="117"/>
                  <a:pt x="356" y="114"/>
                </a:cubicBezTo>
                <a:cubicBezTo>
                  <a:pt x="341" y="112"/>
                  <a:pt x="328" y="102"/>
                  <a:pt x="321" y="88"/>
                </a:cubicBezTo>
                <a:lnTo>
                  <a:pt x="322" y="90"/>
                </a:lnTo>
                <a:lnTo>
                  <a:pt x="320" y="87"/>
                </a:lnTo>
                <a:lnTo>
                  <a:pt x="361" y="110"/>
                </a:lnTo>
                <a:lnTo>
                  <a:pt x="359" y="110"/>
                </a:lnTo>
                <a:lnTo>
                  <a:pt x="406" y="73"/>
                </a:lnTo>
                <a:lnTo>
                  <a:pt x="404" y="81"/>
                </a:lnTo>
                <a:lnTo>
                  <a:pt x="403" y="86"/>
                </a:lnTo>
                <a:cubicBezTo>
                  <a:pt x="397" y="106"/>
                  <a:pt x="378" y="120"/>
                  <a:pt x="357" y="120"/>
                </a:cubicBezTo>
                <a:lnTo>
                  <a:pt x="356" y="120"/>
                </a:lnTo>
                <a:lnTo>
                  <a:pt x="354" y="120"/>
                </a:lnTo>
                <a:cubicBezTo>
                  <a:pt x="331" y="120"/>
                  <a:pt x="311" y="103"/>
                  <a:pt x="307" y="81"/>
                </a:cubicBezTo>
                <a:lnTo>
                  <a:pt x="306" y="78"/>
                </a:lnTo>
                <a:lnTo>
                  <a:pt x="305" y="74"/>
                </a:lnTo>
                <a:lnTo>
                  <a:pt x="390" y="91"/>
                </a:lnTo>
                <a:lnTo>
                  <a:pt x="388" y="94"/>
                </a:lnTo>
                <a:lnTo>
                  <a:pt x="386" y="97"/>
                </a:lnTo>
                <a:cubicBezTo>
                  <a:pt x="376" y="110"/>
                  <a:pt x="360" y="116"/>
                  <a:pt x="343" y="115"/>
                </a:cubicBezTo>
                <a:cubicBezTo>
                  <a:pt x="327" y="113"/>
                  <a:pt x="313" y="103"/>
                  <a:pt x="306" y="88"/>
                </a:cubicBezTo>
                <a:lnTo>
                  <a:pt x="303" y="83"/>
                </a:lnTo>
                <a:lnTo>
                  <a:pt x="302" y="80"/>
                </a:lnTo>
                <a:lnTo>
                  <a:pt x="394" y="62"/>
                </a:lnTo>
                <a:lnTo>
                  <a:pt x="394" y="64"/>
                </a:lnTo>
                <a:cubicBezTo>
                  <a:pt x="394" y="68"/>
                  <a:pt x="394" y="71"/>
                  <a:pt x="394" y="74"/>
                </a:cubicBezTo>
                <a:lnTo>
                  <a:pt x="393" y="76"/>
                </a:lnTo>
                <a:cubicBezTo>
                  <a:pt x="389" y="99"/>
                  <a:pt x="369" y="115"/>
                  <a:pt x="346" y="115"/>
                </a:cubicBezTo>
                <a:lnTo>
                  <a:pt x="345" y="115"/>
                </a:lnTo>
                <a:lnTo>
                  <a:pt x="393" y="67"/>
                </a:lnTo>
                <a:lnTo>
                  <a:pt x="393" y="70"/>
                </a:lnTo>
                <a:cubicBezTo>
                  <a:pt x="393" y="74"/>
                  <a:pt x="392" y="78"/>
                  <a:pt x="392" y="82"/>
                </a:cubicBezTo>
                <a:lnTo>
                  <a:pt x="391" y="84"/>
                </a:lnTo>
                <a:cubicBezTo>
                  <a:pt x="385" y="107"/>
                  <a:pt x="363" y="123"/>
                  <a:pt x="339" y="120"/>
                </a:cubicBezTo>
                <a:cubicBezTo>
                  <a:pt x="315" y="117"/>
                  <a:pt x="296" y="96"/>
                  <a:pt x="296" y="72"/>
                </a:cubicBezTo>
                <a:lnTo>
                  <a:pt x="296" y="67"/>
                </a:lnTo>
                <a:lnTo>
                  <a:pt x="296" y="64"/>
                </a:lnTo>
                <a:lnTo>
                  <a:pt x="296" y="62"/>
                </a:lnTo>
                <a:cubicBezTo>
                  <a:pt x="296" y="37"/>
                  <a:pt x="316" y="16"/>
                  <a:pt x="341" y="15"/>
                </a:cubicBezTo>
                <a:cubicBezTo>
                  <a:pt x="367" y="13"/>
                  <a:pt x="389" y="31"/>
                  <a:pt x="392" y="57"/>
                </a:cubicBezTo>
                <a:lnTo>
                  <a:pt x="393" y="62"/>
                </a:lnTo>
                <a:lnTo>
                  <a:pt x="393" y="68"/>
                </a:lnTo>
                <a:cubicBezTo>
                  <a:pt x="394" y="81"/>
                  <a:pt x="390" y="94"/>
                  <a:pt x="381" y="104"/>
                </a:cubicBezTo>
                <a:cubicBezTo>
                  <a:pt x="372" y="114"/>
                  <a:pt x="359" y="120"/>
                  <a:pt x="345" y="120"/>
                </a:cubicBezTo>
                <a:lnTo>
                  <a:pt x="344" y="120"/>
                </a:lnTo>
                <a:lnTo>
                  <a:pt x="344" y="24"/>
                </a:lnTo>
                <a:lnTo>
                  <a:pt x="345" y="24"/>
                </a:lnTo>
                <a:cubicBezTo>
                  <a:pt x="367" y="24"/>
                  <a:pt x="386" y="39"/>
                  <a:pt x="392" y="60"/>
                </a:cubicBezTo>
                <a:lnTo>
                  <a:pt x="392" y="62"/>
                </a:lnTo>
                <a:cubicBezTo>
                  <a:pt x="393" y="66"/>
                  <a:pt x="393" y="70"/>
                  <a:pt x="393" y="74"/>
                </a:cubicBezTo>
                <a:lnTo>
                  <a:pt x="393" y="76"/>
                </a:lnTo>
                <a:cubicBezTo>
                  <a:pt x="393" y="103"/>
                  <a:pt x="372" y="124"/>
                  <a:pt x="345" y="124"/>
                </a:cubicBezTo>
                <a:lnTo>
                  <a:pt x="344" y="124"/>
                </a:lnTo>
                <a:cubicBezTo>
                  <a:pt x="331" y="124"/>
                  <a:pt x="318" y="119"/>
                  <a:pt x="309" y="109"/>
                </a:cubicBezTo>
                <a:cubicBezTo>
                  <a:pt x="300" y="99"/>
                  <a:pt x="295" y="86"/>
                  <a:pt x="297" y="72"/>
                </a:cubicBezTo>
                <a:lnTo>
                  <a:pt x="297" y="71"/>
                </a:lnTo>
                <a:lnTo>
                  <a:pt x="297" y="67"/>
                </a:lnTo>
                <a:lnTo>
                  <a:pt x="393" y="73"/>
                </a:lnTo>
                <a:lnTo>
                  <a:pt x="392" y="75"/>
                </a:lnTo>
                <a:lnTo>
                  <a:pt x="392" y="81"/>
                </a:lnTo>
                <a:lnTo>
                  <a:pt x="344" y="28"/>
                </a:lnTo>
                <a:lnTo>
                  <a:pt x="345" y="28"/>
                </a:lnTo>
                <a:lnTo>
                  <a:pt x="298" y="82"/>
                </a:lnTo>
                <a:lnTo>
                  <a:pt x="297" y="77"/>
                </a:lnTo>
                <a:cubicBezTo>
                  <a:pt x="296" y="66"/>
                  <a:pt x="299" y="54"/>
                  <a:pt x="306" y="44"/>
                </a:cubicBezTo>
                <a:lnTo>
                  <a:pt x="309" y="39"/>
                </a:lnTo>
                <a:lnTo>
                  <a:pt x="348" y="115"/>
                </a:lnTo>
                <a:lnTo>
                  <a:pt x="347" y="115"/>
                </a:lnTo>
                <a:lnTo>
                  <a:pt x="345" y="115"/>
                </a:lnTo>
                <a:cubicBezTo>
                  <a:pt x="319" y="115"/>
                  <a:pt x="297" y="93"/>
                  <a:pt x="297" y="67"/>
                </a:cubicBezTo>
                <a:lnTo>
                  <a:pt x="297" y="64"/>
                </a:lnTo>
                <a:lnTo>
                  <a:pt x="297" y="62"/>
                </a:lnTo>
                <a:lnTo>
                  <a:pt x="393" y="68"/>
                </a:lnTo>
                <a:lnTo>
                  <a:pt x="393" y="71"/>
                </a:lnTo>
                <a:lnTo>
                  <a:pt x="392" y="76"/>
                </a:lnTo>
                <a:cubicBezTo>
                  <a:pt x="390" y="101"/>
                  <a:pt x="369" y="120"/>
                  <a:pt x="344" y="120"/>
                </a:cubicBezTo>
                <a:lnTo>
                  <a:pt x="344" y="120"/>
                </a:lnTo>
                <a:lnTo>
                  <a:pt x="340" y="120"/>
                </a:lnTo>
                <a:lnTo>
                  <a:pt x="386" y="87"/>
                </a:lnTo>
                <a:lnTo>
                  <a:pt x="385" y="90"/>
                </a:lnTo>
                <a:lnTo>
                  <a:pt x="385" y="92"/>
                </a:lnTo>
                <a:cubicBezTo>
                  <a:pt x="377" y="114"/>
                  <a:pt x="355" y="128"/>
                  <a:pt x="331" y="124"/>
                </a:cubicBezTo>
                <a:cubicBezTo>
                  <a:pt x="308" y="120"/>
                  <a:pt x="291" y="100"/>
                  <a:pt x="291" y="76"/>
                </a:cubicBezTo>
                <a:lnTo>
                  <a:pt x="291" y="72"/>
                </a:lnTo>
                <a:lnTo>
                  <a:pt x="291" y="67"/>
                </a:lnTo>
                <a:lnTo>
                  <a:pt x="382" y="88"/>
                </a:lnTo>
                <a:lnTo>
                  <a:pt x="381" y="90"/>
                </a:lnTo>
                <a:lnTo>
                  <a:pt x="384" y="84"/>
                </a:lnTo>
                <a:lnTo>
                  <a:pt x="383" y="87"/>
                </a:lnTo>
                <a:cubicBezTo>
                  <a:pt x="376" y="107"/>
                  <a:pt x="358" y="120"/>
                  <a:pt x="337" y="120"/>
                </a:cubicBezTo>
                <a:lnTo>
                  <a:pt x="336" y="120"/>
                </a:lnTo>
                <a:lnTo>
                  <a:pt x="384" y="72"/>
                </a:lnTo>
                <a:lnTo>
                  <a:pt x="384" y="74"/>
                </a:lnTo>
                <a:lnTo>
                  <a:pt x="384" y="76"/>
                </a:lnTo>
                <a:cubicBezTo>
                  <a:pt x="384" y="99"/>
                  <a:pt x="369" y="118"/>
                  <a:pt x="347" y="123"/>
                </a:cubicBezTo>
                <a:cubicBezTo>
                  <a:pt x="326" y="128"/>
                  <a:pt x="303" y="118"/>
                  <a:pt x="294" y="98"/>
                </a:cubicBezTo>
                <a:lnTo>
                  <a:pt x="293" y="96"/>
                </a:lnTo>
                <a:cubicBezTo>
                  <a:pt x="291" y="92"/>
                  <a:pt x="289" y="88"/>
                  <a:pt x="288" y="84"/>
                </a:cubicBezTo>
                <a:lnTo>
                  <a:pt x="288" y="81"/>
                </a:lnTo>
                <a:lnTo>
                  <a:pt x="382" y="63"/>
                </a:lnTo>
                <a:lnTo>
                  <a:pt x="382" y="63"/>
                </a:lnTo>
                <a:lnTo>
                  <a:pt x="383" y="65"/>
                </a:lnTo>
                <a:lnTo>
                  <a:pt x="288" y="76"/>
                </a:lnTo>
                <a:lnTo>
                  <a:pt x="288" y="74"/>
                </a:lnTo>
                <a:lnTo>
                  <a:pt x="289" y="84"/>
                </a:lnTo>
                <a:lnTo>
                  <a:pt x="288" y="81"/>
                </a:lnTo>
                <a:lnTo>
                  <a:pt x="335" y="120"/>
                </a:lnTo>
                <a:lnTo>
                  <a:pt x="334" y="120"/>
                </a:lnTo>
                <a:lnTo>
                  <a:pt x="382" y="72"/>
                </a:lnTo>
                <a:lnTo>
                  <a:pt x="382" y="74"/>
                </a:lnTo>
                <a:lnTo>
                  <a:pt x="379" y="56"/>
                </a:lnTo>
                <a:lnTo>
                  <a:pt x="380" y="59"/>
                </a:lnTo>
                <a:lnTo>
                  <a:pt x="362" y="37"/>
                </a:lnTo>
                <a:lnTo>
                  <a:pt x="364" y="38"/>
                </a:lnTo>
                <a:lnTo>
                  <a:pt x="303" y="44"/>
                </a:lnTo>
                <a:lnTo>
                  <a:pt x="304" y="43"/>
                </a:lnTo>
                <a:lnTo>
                  <a:pt x="290" y="81"/>
                </a:lnTo>
                <a:lnTo>
                  <a:pt x="290" y="77"/>
                </a:lnTo>
                <a:lnTo>
                  <a:pt x="289" y="72"/>
                </a:lnTo>
                <a:cubicBezTo>
                  <a:pt x="286" y="47"/>
                  <a:pt x="304" y="24"/>
                  <a:pt x="328" y="20"/>
                </a:cubicBezTo>
                <a:cubicBezTo>
                  <a:pt x="353" y="15"/>
                  <a:pt x="377" y="31"/>
                  <a:pt x="384" y="55"/>
                </a:cubicBezTo>
                <a:lnTo>
                  <a:pt x="384" y="57"/>
                </a:lnTo>
                <a:cubicBezTo>
                  <a:pt x="385" y="61"/>
                  <a:pt x="385" y="65"/>
                  <a:pt x="385" y="69"/>
                </a:cubicBezTo>
                <a:lnTo>
                  <a:pt x="385" y="72"/>
                </a:lnTo>
                <a:cubicBezTo>
                  <a:pt x="385" y="98"/>
                  <a:pt x="364" y="120"/>
                  <a:pt x="337" y="120"/>
                </a:cubicBezTo>
                <a:lnTo>
                  <a:pt x="336" y="120"/>
                </a:lnTo>
                <a:cubicBezTo>
                  <a:pt x="333" y="120"/>
                  <a:pt x="331" y="120"/>
                  <a:pt x="328" y="119"/>
                </a:cubicBezTo>
                <a:lnTo>
                  <a:pt x="325" y="119"/>
                </a:lnTo>
                <a:lnTo>
                  <a:pt x="340" y="119"/>
                </a:lnTo>
                <a:lnTo>
                  <a:pt x="336" y="119"/>
                </a:lnTo>
                <a:lnTo>
                  <a:pt x="377" y="81"/>
                </a:lnTo>
                <a:lnTo>
                  <a:pt x="376" y="83"/>
                </a:lnTo>
                <a:lnTo>
                  <a:pt x="376" y="87"/>
                </a:lnTo>
                <a:cubicBezTo>
                  <a:pt x="373" y="109"/>
                  <a:pt x="356" y="127"/>
                  <a:pt x="334" y="129"/>
                </a:cubicBezTo>
                <a:cubicBezTo>
                  <a:pt x="312" y="132"/>
                  <a:pt x="291" y="119"/>
                  <a:pt x="283" y="98"/>
                </a:cubicBezTo>
                <a:lnTo>
                  <a:pt x="281" y="94"/>
                </a:lnTo>
                <a:lnTo>
                  <a:pt x="279" y="88"/>
                </a:lnTo>
                <a:lnTo>
                  <a:pt x="309" y="118"/>
                </a:lnTo>
                <a:lnTo>
                  <a:pt x="308" y="117"/>
                </a:lnTo>
                <a:lnTo>
                  <a:pt x="344" y="114"/>
                </a:lnTo>
                <a:lnTo>
                  <a:pt x="343" y="115"/>
                </a:lnTo>
                <a:lnTo>
                  <a:pt x="370" y="72"/>
                </a:lnTo>
                <a:lnTo>
                  <a:pt x="370" y="74"/>
                </a:lnTo>
                <a:lnTo>
                  <a:pt x="369" y="65"/>
                </a:lnTo>
                <a:lnTo>
                  <a:pt x="370" y="67"/>
                </a:lnTo>
                <a:cubicBezTo>
                  <a:pt x="372" y="81"/>
                  <a:pt x="369" y="96"/>
                  <a:pt x="360" y="107"/>
                </a:cubicBezTo>
                <a:cubicBezTo>
                  <a:pt x="350" y="118"/>
                  <a:pt x="337" y="124"/>
                  <a:pt x="322" y="124"/>
                </a:cubicBezTo>
                <a:lnTo>
                  <a:pt x="321" y="124"/>
                </a:lnTo>
                <a:cubicBezTo>
                  <a:pt x="294" y="124"/>
                  <a:pt x="273" y="103"/>
                  <a:pt x="273" y="76"/>
                </a:cubicBezTo>
                <a:lnTo>
                  <a:pt x="273" y="74"/>
                </a:lnTo>
                <a:lnTo>
                  <a:pt x="273" y="72"/>
                </a:lnTo>
                <a:lnTo>
                  <a:pt x="321" y="120"/>
                </a:lnTo>
                <a:lnTo>
                  <a:pt x="320" y="120"/>
                </a:lnTo>
                <a:cubicBezTo>
                  <a:pt x="297" y="120"/>
                  <a:pt x="276" y="103"/>
                  <a:pt x="273" y="80"/>
                </a:cubicBezTo>
                <a:lnTo>
                  <a:pt x="273" y="81"/>
                </a:lnTo>
                <a:lnTo>
                  <a:pt x="272" y="79"/>
                </a:lnTo>
                <a:lnTo>
                  <a:pt x="367" y="67"/>
                </a:lnTo>
                <a:lnTo>
                  <a:pt x="367" y="69"/>
                </a:lnTo>
                <a:lnTo>
                  <a:pt x="366" y="60"/>
                </a:lnTo>
                <a:lnTo>
                  <a:pt x="367" y="63"/>
                </a:lnTo>
                <a:lnTo>
                  <a:pt x="271" y="72"/>
                </a:lnTo>
                <a:lnTo>
                  <a:pt x="271" y="69"/>
                </a:lnTo>
                <a:cubicBezTo>
                  <a:pt x="271" y="66"/>
                  <a:pt x="272" y="63"/>
                  <a:pt x="272" y="60"/>
                </a:cubicBezTo>
                <a:lnTo>
                  <a:pt x="273" y="58"/>
                </a:lnTo>
                <a:cubicBezTo>
                  <a:pt x="276" y="42"/>
                  <a:pt x="286" y="30"/>
                  <a:pt x="300" y="23"/>
                </a:cubicBezTo>
                <a:cubicBezTo>
                  <a:pt x="314" y="17"/>
                  <a:pt x="330" y="18"/>
                  <a:pt x="344" y="25"/>
                </a:cubicBezTo>
                <a:lnTo>
                  <a:pt x="347" y="27"/>
                </a:lnTo>
                <a:cubicBezTo>
                  <a:pt x="351" y="29"/>
                  <a:pt x="354" y="32"/>
                  <a:pt x="357" y="35"/>
                </a:cubicBezTo>
                <a:lnTo>
                  <a:pt x="360" y="38"/>
                </a:lnTo>
                <a:lnTo>
                  <a:pt x="279" y="81"/>
                </a:lnTo>
                <a:lnTo>
                  <a:pt x="279" y="78"/>
                </a:lnTo>
                <a:lnTo>
                  <a:pt x="278" y="74"/>
                </a:lnTo>
                <a:lnTo>
                  <a:pt x="372" y="62"/>
                </a:lnTo>
                <a:lnTo>
                  <a:pt x="372" y="64"/>
                </a:lnTo>
                <a:cubicBezTo>
                  <a:pt x="372" y="67"/>
                  <a:pt x="372" y="69"/>
                  <a:pt x="372" y="72"/>
                </a:cubicBezTo>
                <a:lnTo>
                  <a:pt x="371" y="75"/>
                </a:lnTo>
                <a:cubicBezTo>
                  <a:pt x="371" y="80"/>
                  <a:pt x="369" y="84"/>
                  <a:pt x="367" y="88"/>
                </a:cubicBezTo>
                <a:lnTo>
                  <a:pt x="364" y="93"/>
                </a:lnTo>
                <a:cubicBezTo>
                  <a:pt x="362" y="99"/>
                  <a:pt x="358" y="104"/>
                  <a:pt x="353" y="108"/>
                </a:cubicBezTo>
                <a:lnTo>
                  <a:pt x="349" y="111"/>
                </a:lnTo>
                <a:cubicBezTo>
                  <a:pt x="346" y="115"/>
                  <a:pt x="341" y="117"/>
                  <a:pt x="337" y="119"/>
                </a:cubicBezTo>
                <a:lnTo>
                  <a:pt x="333" y="121"/>
                </a:lnTo>
                <a:cubicBezTo>
                  <a:pt x="319" y="127"/>
                  <a:pt x="302" y="125"/>
                  <a:pt x="288" y="117"/>
                </a:cubicBezTo>
                <a:cubicBezTo>
                  <a:pt x="275" y="108"/>
                  <a:pt x="266" y="93"/>
                  <a:pt x="266" y="76"/>
                </a:cubicBezTo>
                <a:lnTo>
                  <a:pt x="267" y="67"/>
                </a:lnTo>
                <a:lnTo>
                  <a:pt x="267" y="62"/>
                </a:lnTo>
                <a:cubicBezTo>
                  <a:pt x="270" y="38"/>
                  <a:pt x="290" y="19"/>
                  <a:pt x="315" y="19"/>
                </a:cubicBezTo>
                <a:cubicBezTo>
                  <a:pt x="340" y="19"/>
                  <a:pt x="361" y="38"/>
                  <a:pt x="363" y="63"/>
                </a:cubicBezTo>
                <a:lnTo>
                  <a:pt x="363" y="72"/>
                </a:lnTo>
                <a:lnTo>
                  <a:pt x="363" y="76"/>
                </a:lnTo>
                <a:lnTo>
                  <a:pt x="267" y="76"/>
                </a:lnTo>
                <a:lnTo>
                  <a:pt x="267" y="75"/>
                </a:lnTo>
                <a:lnTo>
                  <a:pt x="267" y="72"/>
                </a:lnTo>
                <a:lnTo>
                  <a:pt x="267" y="67"/>
                </a:lnTo>
                <a:cubicBezTo>
                  <a:pt x="267" y="43"/>
                  <a:pt x="285" y="23"/>
                  <a:pt x="308" y="20"/>
                </a:cubicBezTo>
                <a:cubicBezTo>
                  <a:pt x="331" y="16"/>
                  <a:pt x="354" y="29"/>
                  <a:pt x="361" y="52"/>
                </a:cubicBezTo>
                <a:lnTo>
                  <a:pt x="362" y="53"/>
                </a:lnTo>
                <a:cubicBezTo>
                  <a:pt x="363" y="58"/>
                  <a:pt x="364" y="63"/>
                  <a:pt x="364" y="68"/>
                </a:cubicBezTo>
                <a:lnTo>
                  <a:pt x="364" y="72"/>
                </a:lnTo>
                <a:lnTo>
                  <a:pt x="364" y="75"/>
                </a:lnTo>
                <a:lnTo>
                  <a:pt x="364" y="76"/>
                </a:lnTo>
                <a:cubicBezTo>
                  <a:pt x="364" y="100"/>
                  <a:pt x="347" y="120"/>
                  <a:pt x="324" y="124"/>
                </a:cubicBezTo>
                <a:cubicBezTo>
                  <a:pt x="300" y="128"/>
                  <a:pt x="278" y="114"/>
                  <a:pt x="270" y="92"/>
                </a:cubicBezTo>
                <a:lnTo>
                  <a:pt x="270" y="90"/>
                </a:lnTo>
                <a:cubicBezTo>
                  <a:pt x="269" y="88"/>
                  <a:pt x="269" y="85"/>
                  <a:pt x="268" y="83"/>
                </a:cubicBezTo>
                <a:lnTo>
                  <a:pt x="268" y="80"/>
                </a:lnTo>
                <a:cubicBezTo>
                  <a:pt x="267" y="77"/>
                  <a:pt x="267" y="75"/>
                  <a:pt x="267" y="72"/>
                </a:cubicBezTo>
                <a:lnTo>
                  <a:pt x="267" y="67"/>
                </a:lnTo>
                <a:lnTo>
                  <a:pt x="315" y="115"/>
                </a:lnTo>
                <a:lnTo>
                  <a:pt x="311" y="115"/>
                </a:lnTo>
                <a:lnTo>
                  <a:pt x="356" y="85"/>
                </a:lnTo>
                <a:lnTo>
                  <a:pt x="354" y="90"/>
                </a:lnTo>
                <a:cubicBezTo>
                  <a:pt x="347" y="108"/>
                  <a:pt x="329" y="120"/>
                  <a:pt x="309" y="120"/>
                </a:cubicBezTo>
                <a:lnTo>
                  <a:pt x="309" y="120"/>
                </a:lnTo>
                <a:lnTo>
                  <a:pt x="308" y="120"/>
                </a:lnTo>
                <a:cubicBezTo>
                  <a:pt x="285" y="120"/>
                  <a:pt x="265" y="104"/>
                  <a:pt x="261" y="81"/>
                </a:cubicBezTo>
                <a:lnTo>
                  <a:pt x="261" y="82"/>
                </a:lnTo>
                <a:lnTo>
                  <a:pt x="260" y="79"/>
                </a:lnTo>
                <a:cubicBezTo>
                  <a:pt x="259" y="74"/>
                  <a:pt x="258" y="69"/>
                  <a:pt x="258" y="64"/>
                </a:cubicBezTo>
                <a:lnTo>
                  <a:pt x="258" y="62"/>
                </a:lnTo>
                <a:cubicBezTo>
                  <a:pt x="258" y="43"/>
                  <a:pt x="270" y="26"/>
                  <a:pt x="288" y="18"/>
                </a:cubicBezTo>
                <a:cubicBezTo>
                  <a:pt x="306" y="11"/>
                  <a:pt x="326" y="15"/>
                  <a:pt x="340" y="29"/>
                </a:cubicBezTo>
                <a:lnTo>
                  <a:pt x="341" y="30"/>
                </a:lnTo>
                <a:cubicBezTo>
                  <a:pt x="344" y="32"/>
                  <a:pt x="346" y="35"/>
                  <a:pt x="347" y="37"/>
                </a:cubicBezTo>
                <a:lnTo>
                  <a:pt x="349" y="40"/>
                </a:lnTo>
                <a:cubicBezTo>
                  <a:pt x="355" y="48"/>
                  <a:pt x="357" y="57"/>
                  <a:pt x="357" y="67"/>
                </a:cubicBezTo>
                <a:lnTo>
                  <a:pt x="357" y="70"/>
                </a:lnTo>
                <a:cubicBezTo>
                  <a:pt x="357" y="77"/>
                  <a:pt x="356" y="85"/>
                  <a:pt x="352" y="91"/>
                </a:cubicBezTo>
                <a:lnTo>
                  <a:pt x="351" y="93"/>
                </a:lnTo>
                <a:cubicBezTo>
                  <a:pt x="343" y="111"/>
                  <a:pt x="324" y="121"/>
                  <a:pt x="305" y="120"/>
                </a:cubicBezTo>
                <a:cubicBezTo>
                  <a:pt x="286" y="118"/>
                  <a:pt x="269" y="106"/>
                  <a:pt x="263" y="87"/>
                </a:cubicBezTo>
                <a:lnTo>
                  <a:pt x="262" y="84"/>
                </a:lnTo>
                <a:lnTo>
                  <a:pt x="265" y="90"/>
                </a:lnTo>
                <a:lnTo>
                  <a:pt x="264" y="88"/>
                </a:lnTo>
                <a:lnTo>
                  <a:pt x="352" y="81"/>
                </a:lnTo>
                <a:lnTo>
                  <a:pt x="352" y="80"/>
                </a:lnTo>
                <a:lnTo>
                  <a:pt x="352" y="83"/>
                </a:lnTo>
                <a:cubicBezTo>
                  <a:pt x="351" y="85"/>
                  <a:pt x="351" y="88"/>
                  <a:pt x="350" y="90"/>
                </a:cubicBezTo>
                <a:lnTo>
                  <a:pt x="350" y="92"/>
                </a:lnTo>
                <a:cubicBezTo>
                  <a:pt x="342" y="115"/>
                  <a:pt x="317" y="129"/>
                  <a:pt x="293" y="123"/>
                </a:cubicBezTo>
                <a:cubicBezTo>
                  <a:pt x="269" y="118"/>
                  <a:pt x="253" y="95"/>
                  <a:pt x="256" y="71"/>
                </a:cubicBezTo>
                <a:lnTo>
                  <a:pt x="256" y="72"/>
                </a:lnTo>
                <a:lnTo>
                  <a:pt x="256" y="67"/>
                </a:lnTo>
                <a:lnTo>
                  <a:pt x="261" y="86"/>
                </a:lnTo>
                <a:lnTo>
                  <a:pt x="259" y="82"/>
                </a:lnTo>
                <a:cubicBezTo>
                  <a:pt x="252" y="67"/>
                  <a:pt x="253" y="50"/>
                  <a:pt x="262" y="36"/>
                </a:cubicBezTo>
                <a:cubicBezTo>
                  <a:pt x="271" y="23"/>
                  <a:pt x="286" y="14"/>
                  <a:pt x="302" y="14"/>
                </a:cubicBezTo>
                <a:lnTo>
                  <a:pt x="303" y="14"/>
                </a:lnTo>
                <a:lnTo>
                  <a:pt x="303" y="110"/>
                </a:lnTo>
                <a:lnTo>
                  <a:pt x="302" y="110"/>
                </a:lnTo>
                <a:lnTo>
                  <a:pt x="350" y="62"/>
                </a:lnTo>
                <a:lnTo>
                  <a:pt x="350" y="72"/>
                </a:lnTo>
                <a:lnTo>
                  <a:pt x="350" y="77"/>
                </a:lnTo>
                <a:lnTo>
                  <a:pt x="349" y="82"/>
                </a:lnTo>
                <a:cubicBezTo>
                  <a:pt x="346" y="107"/>
                  <a:pt x="324" y="126"/>
                  <a:pt x="299" y="124"/>
                </a:cubicBezTo>
                <a:cubicBezTo>
                  <a:pt x="273" y="123"/>
                  <a:pt x="253" y="102"/>
                  <a:pt x="253" y="76"/>
                </a:cubicBezTo>
                <a:lnTo>
                  <a:pt x="253" y="72"/>
                </a:lnTo>
                <a:lnTo>
                  <a:pt x="253" y="69"/>
                </a:lnTo>
                <a:lnTo>
                  <a:pt x="253" y="67"/>
                </a:lnTo>
                <a:lnTo>
                  <a:pt x="349" y="67"/>
                </a:lnTo>
                <a:lnTo>
                  <a:pt x="349" y="69"/>
                </a:lnTo>
                <a:cubicBezTo>
                  <a:pt x="349" y="72"/>
                  <a:pt x="349" y="74"/>
                  <a:pt x="349" y="77"/>
                </a:cubicBezTo>
                <a:lnTo>
                  <a:pt x="348" y="80"/>
                </a:lnTo>
                <a:cubicBezTo>
                  <a:pt x="344" y="103"/>
                  <a:pt x="324" y="120"/>
                  <a:pt x="301" y="120"/>
                </a:cubicBezTo>
                <a:lnTo>
                  <a:pt x="300" y="120"/>
                </a:lnTo>
                <a:lnTo>
                  <a:pt x="348" y="72"/>
                </a:lnTo>
                <a:lnTo>
                  <a:pt x="348" y="74"/>
                </a:lnTo>
                <a:cubicBezTo>
                  <a:pt x="348" y="78"/>
                  <a:pt x="348" y="82"/>
                  <a:pt x="347" y="86"/>
                </a:cubicBezTo>
                <a:lnTo>
                  <a:pt x="347" y="88"/>
                </a:lnTo>
                <a:cubicBezTo>
                  <a:pt x="341" y="112"/>
                  <a:pt x="318" y="127"/>
                  <a:pt x="294" y="124"/>
                </a:cubicBezTo>
                <a:cubicBezTo>
                  <a:pt x="270" y="121"/>
                  <a:pt x="252" y="101"/>
                  <a:pt x="252" y="76"/>
                </a:cubicBezTo>
                <a:lnTo>
                  <a:pt x="252" y="74"/>
                </a:lnTo>
                <a:lnTo>
                  <a:pt x="253" y="84"/>
                </a:lnTo>
                <a:lnTo>
                  <a:pt x="252" y="81"/>
                </a:lnTo>
                <a:lnTo>
                  <a:pt x="278" y="115"/>
                </a:lnTo>
                <a:lnTo>
                  <a:pt x="276" y="114"/>
                </a:lnTo>
                <a:lnTo>
                  <a:pt x="315" y="116"/>
                </a:lnTo>
                <a:lnTo>
                  <a:pt x="313" y="117"/>
                </a:lnTo>
                <a:lnTo>
                  <a:pt x="343" y="77"/>
                </a:lnTo>
                <a:lnTo>
                  <a:pt x="342" y="77"/>
                </a:lnTo>
                <a:lnTo>
                  <a:pt x="342" y="81"/>
                </a:lnTo>
                <a:cubicBezTo>
                  <a:pt x="342" y="104"/>
                  <a:pt x="327" y="123"/>
                  <a:pt x="305" y="128"/>
                </a:cubicBezTo>
                <a:cubicBezTo>
                  <a:pt x="284" y="133"/>
                  <a:pt x="261" y="123"/>
                  <a:pt x="252" y="103"/>
                </a:cubicBezTo>
                <a:lnTo>
                  <a:pt x="251" y="101"/>
                </a:lnTo>
                <a:cubicBezTo>
                  <a:pt x="248" y="97"/>
                  <a:pt x="247" y="92"/>
                  <a:pt x="246" y="87"/>
                </a:cubicBezTo>
                <a:lnTo>
                  <a:pt x="246" y="84"/>
                </a:lnTo>
                <a:cubicBezTo>
                  <a:pt x="243" y="70"/>
                  <a:pt x="247" y="56"/>
                  <a:pt x="256" y="45"/>
                </a:cubicBezTo>
                <a:cubicBezTo>
                  <a:pt x="265" y="35"/>
                  <a:pt x="279" y="28"/>
                  <a:pt x="293" y="28"/>
                </a:cubicBezTo>
                <a:lnTo>
                  <a:pt x="294" y="28"/>
                </a:lnTo>
                <a:lnTo>
                  <a:pt x="294" y="124"/>
                </a:lnTo>
                <a:lnTo>
                  <a:pt x="293" y="124"/>
                </a:lnTo>
                <a:lnTo>
                  <a:pt x="292" y="124"/>
                </a:lnTo>
                <a:lnTo>
                  <a:pt x="332" y="50"/>
                </a:lnTo>
                <a:lnTo>
                  <a:pt x="334" y="53"/>
                </a:lnTo>
                <a:lnTo>
                  <a:pt x="324" y="42"/>
                </a:lnTo>
                <a:lnTo>
                  <a:pt x="327" y="44"/>
                </a:lnTo>
                <a:lnTo>
                  <a:pt x="249" y="81"/>
                </a:lnTo>
                <a:lnTo>
                  <a:pt x="249" y="82"/>
                </a:lnTo>
                <a:lnTo>
                  <a:pt x="249" y="77"/>
                </a:lnTo>
                <a:cubicBezTo>
                  <a:pt x="247" y="63"/>
                  <a:pt x="252" y="50"/>
                  <a:pt x="261" y="40"/>
                </a:cubicBezTo>
                <a:cubicBezTo>
                  <a:pt x="270" y="30"/>
                  <a:pt x="283" y="24"/>
                  <a:pt x="296" y="24"/>
                </a:cubicBezTo>
                <a:lnTo>
                  <a:pt x="297" y="24"/>
                </a:lnTo>
                <a:cubicBezTo>
                  <a:pt x="312" y="24"/>
                  <a:pt x="326" y="31"/>
                  <a:pt x="335" y="42"/>
                </a:cubicBezTo>
                <a:cubicBezTo>
                  <a:pt x="344" y="54"/>
                  <a:pt x="347" y="69"/>
                  <a:pt x="344" y="84"/>
                </a:cubicBezTo>
                <a:lnTo>
                  <a:pt x="341" y="92"/>
                </a:lnTo>
                <a:lnTo>
                  <a:pt x="340" y="94"/>
                </a:lnTo>
                <a:cubicBezTo>
                  <a:pt x="332" y="114"/>
                  <a:pt x="312" y="127"/>
                  <a:pt x="290" y="124"/>
                </a:cubicBezTo>
                <a:cubicBezTo>
                  <a:pt x="269" y="122"/>
                  <a:pt x="252" y="106"/>
                  <a:pt x="248" y="84"/>
                </a:cubicBezTo>
                <a:lnTo>
                  <a:pt x="248" y="81"/>
                </a:lnTo>
                <a:lnTo>
                  <a:pt x="255" y="100"/>
                </a:lnTo>
                <a:lnTo>
                  <a:pt x="254" y="99"/>
                </a:lnTo>
                <a:lnTo>
                  <a:pt x="342" y="72"/>
                </a:lnTo>
                <a:lnTo>
                  <a:pt x="342" y="74"/>
                </a:lnTo>
                <a:lnTo>
                  <a:pt x="342" y="77"/>
                </a:lnTo>
                <a:lnTo>
                  <a:pt x="342" y="80"/>
                </a:lnTo>
                <a:lnTo>
                  <a:pt x="342" y="81"/>
                </a:lnTo>
                <a:lnTo>
                  <a:pt x="246" y="81"/>
                </a:lnTo>
                <a:lnTo>
                  <a:pt x="246" y="84"/>
                </a:lnTo>
                <a:lnTo>
                  <a:pt x="246" y="79"/>
                </a:lnTo>
                <a:lnTo>
                  <a:pt x="246" y="79"/>
                </a:lnTo>
                <a:lnTo>
                  <a:pt x="245" y="76"/>
                </a:lnTo>
                <a:lnTo>
                  <a:pt x="335" y="88"/>
                </a:lnTo>
                <a:lnTo>
                  <a:pt x="335" y="89"/>
                </a:lnTo>
                <a:lnTo>
                  <a:pt x="339" y="76"/>
                </a:lnTo>
                <a:lnTo>
                  <a:pt x="339" y="80"/>
                </a:lnTo>
                <a:lnTo>
                  <a:pt x="338" y="85"/>
                </a:lnTo>
                <a:cubicBezTo>
                  <a:pt x="335" y="98"/>
                  <a:pt x="328" y="109"/>
                  <a:pt x="317" y="116"/>
                </a:cubicBezTo>
                <a:lnTo>
                  <a:pt x="316" y="117"/>
                </a:lnTo>
                <a:cubicBezTo>
                  <a:pt x="299" y="128"/>
                  <a:pt x="278" y="128"/>
                  <a:pt x="262" y="117"/>
                </a:cubicBezTo>
                <a:lnTo>
                  <a:pt x="261" y="116"/>
                </a:lnTo>
                <a:cubicBezTo>
                  <a:pt x="252" y="110"/>
                  <a:pt x="245" y="102"/>
                  <a:pt x="242" y="92"/>
                </a:cubicBezTo>
                <a:lnTo>
                  <a:pt x="240" y="87"/>
                </a:lnTo>
                <a:lnTo>
                  <a:pt x="239" y="84"/>
                </a:lnTo>
                <a:lnTo>
                  <a:pt x="247" y="98"/>
                </a:lnTo>
                <a:lnTo>
                  <a:pt x="245" y="96"/>
                </a:lnTo>
                <a:lnTo>
                  <a:pt x="329" y="82"/>
                </a:lnTo>
                <a:lnTo>
                  <a:pt x="329" y="84"/>
                </a:lnTo>
                <a:lnTo>
                  <a:pt x="331" y="68"/>
                </a:lnTo>
                <a:lnTo>
                  <a:pt x="331" y="76"/>
                </a:lnTo>
                <a:lnTo>
                  <a:pt x="330" y="77"/>
                </a:lnTo>
                <a:lnTo>
                  <a:pt x="330" y="81"/>
                </a:lnTo>
                <a:lnTo>
                  <a:pt x="236" y="68"/>
                </a:lnTo>
                <a:lnTo>
                  <a:pt x="236" y="70"/>
                </a:lnTo>
                <a:lnTo>
                  <a:pt x="237" y="64"/>
                </a:lnTo>
                <a:lnTo>
                  <a:pt x="236" y="72"/>
                </a:lnTo>
                <a:lnTo>
                  <a:pt x="236" y="65"/>
                </a:lnTo>
                <a:lnTo>
                  <a:pt x="237" y="73"/>
                </a:lnTo>
                <a:lnTo>
                  <a:pt x="237" y="70"/>
                </a:lnTo>
                <a:lnTo>
                  <a:pt x="331" y="74"/>
                </a:lnTo>
                <a:lnTo>
                  <a:pt x="331" y="70"/>
                </a:lnTo>
                <a:lnTo>
                  <a:pt x="331" y="74"/>
                </a:lnTo>
                <a:lnTo>
                  <a:pt x="329" y="88"/>
                </a:lnTo>
                <a:lnTo>
                  <a:pt x="328" y="92"/>
                </a:lnTo>
                <a:cubicBezTo>
                  <a:pt x="325" y="104"/>
                  <a:pt x="318" y="114"/>
                  <a:pt x="308" y="120"/>
                </a:cubicBezTo>
                <a:lnTo>
                  <a:pt x="306" y="121"/>
                </a:lnTo>
                <a:cubicBezTo>
                  <a:pt x="292" y="131"/>
                  <a:pt x="275" y="132"/>
                  <a:pt x="259" y="125"/>
                </a:cubicBezTo>
                <a:cubicBezTo>
                  <a:pt x="244" y="118"/>
                  <a:pt x="234" y="104"/>
                  <a:pt x="232" y="87"/>
                </a:cubicBezTo>
                <a:lnTo>
                  <a:pt x="231" y="77"/>
                </a:lnTo>
                <a:lnTo>
                  <a:pt x="231" y="71"/>
                </a:lnTo>
                <a:lnTo>
                  <a:pt x="231" y="65"/>
                </a:lnTo>
                <a:lnTo>
                  <a:pt x="232" y="73"/>
                </a:lnTo>
                <a:lnTo>
                  <a:pt x="231" y="70"/>
                </a:lnTo>
                <a:lnTo>
                  <a:pt x="326" y="62"/>
                </a:lnTo>
                <a:lnTo>
                  <a:pt x="326" y="64"/>
                </a:lnTo>
                <a:lnTo>
                  <a:pt x="326" y="68"/>
                </a:lnTo>
                <a:lnTo>
                  <a:pt x="326" y="73"/>
                </a:lnTo>
                <a:cubicBezTo>
                  <a:pt x="326" y="76"/>
                  <a:pt x="326" y="79"/>
                  <a:pt x="326" y="81"/>
                </a:cubicBezTo>
                <a:lnTo>
                  <a:pt x="325" y="84"/>
                </a:lnTo>
                <a:cubicBezTo>
                  <a:pt x="322" y="105"/>
                  <a:pt x="306" y="121"/>
                  <a:pt x="285" y="124"/>
                </a:cubicBezTo>
                <a:cubicBezTo>
                  <a:pt x="265" y="127"/>
                  <a:pt x="244" y="117"/>
                  <a:pt x="235" y="98"/>
                </a:cubicBezTo>
                <a:lnTo>
                  <a:pt x="235" y="97"/>
                </a:lnTo>
                <a:cubicBezTo>
                  <a:pt x="232" y="92"/>
                  <a:pt x="231" y="87"/>
                  <a:pt x="230" y="82"/>
                </a:cubicBezTo>
                <a:lnTo>
                  <a:pt x="229" y="79"/>
                </a:lnTo>
                <a:lnTo>
                  <a:pt x="238" y="99"/>
                </a:lnTo>
                <a:lnTo>
                  <a:pt x="234" y="94"/>
                </a:lnTo>
                <a:cubicBezTo>
                  <a:pt x="224" y="80"/>
                  <a:pt x="223" y="61"/>
                  <a:pt x="231" y="45"/>
                </a:cubicBezTo>
                <a:cubicBezTo>
                  <a:pt x="239" y="29"/>
                  <a:pt x="256" y="19"/>
                  <a:pt x="273" y="19"/>
                </a:cubicBezTo>
                <a:lnTo>
                  <a:pt x="274" y="19"/>
                </a:lnTo>
                <a:cubicBezTo>
                  <a:pt x="298" y="19"/>
                  <a:pt x="318" y="36"/>
                  <a:pt x="322" y="59"/>
                </a:cubicBezTo>
                <a:lnTo>
                  <a:pt x="322" y="62"/>
                </a:lnTo>
                <a:cubicBezTo>
                  <a:pt x="323" y="65"/>
                  <a:pt x="323" y="67"/>
                  <a:pt x="323" y="70"/>
                </a:cubicBezTo>
                <a:lnTo>
                  <a:pt x="323" y="72"/>
                </a:lnTo>
                <a:cubicBezTo>
                  <a:pt x="323" y="97"/>
                  <a:pt x="304" y="117"/>
                  <a:pt x="280" y="120"/>
                </a:cubicBezTo>
                <a:cubicBezTo>
                  <a:pt x="255" y="122"/>
                  <a:pt x="233" y="106"/>
                  <a:pt x="228" y="81"/>
                </a:cubicBezTo>
                <a:lnTo>
                  <a:pt x="227" y="79"/>
                </a:lnTo>
                <a:lnTo>
                  <a:pt x="227" y="76"/>
                </a:lnTo>
                <a:cubicBezTo>
                  <a:pt x="222" y="51"/>
                  <a:pt x="238" y="26"/>
                  <a:pt x="263" y="20"/>
                </a:cubicBezTo>
                <a:cubicBezTo>
                  <a:pt x="289" y="14"/>
                  <a:pt x="314" y="30"/>
                  <a:pt x="321" y="55"/>
                </a:cubicBezTo>
                <a:lnTo>
                  <a:pt x="322" y="61"/>
                </a:lnTo>
                <a:lnTo>
                  <a:pt x="322" y="64"/>
                </a:lnTo>
                <a:cubicBezTo>
                  <a:pt x="326" y="89"/>
                  <a:pt x="311" y="113"/>
                  <a:pt x="287" y="119"/>
                </a:cubicBezTo>
                <a:cubicBezTo>
                  <a:pt x="262" y="125"/>
                  <a:pt x="237" y="111"/>
                  <a:pt x="229" y="87"/>
                </a:cubicBezTo>
                <a:lnTo>
                  <a:pt x="227" y="81"/>
                </a:lnTo>
                <a:lnTo>
                  <a:pt x="227" y="79"/>
                </a:lnTo>
                <a:lnTo>
                  <a:pt x="321" y="62"/>
                </a:lnTo>
                <a:lnTo>
                  <a:pt x="322" y="67"/>
                </a:lnTo>
                <a:lnTo>
                  <a:pt x="322" y="71"/>
                </a:lnTo>
                <a:lnTo>
                  <a:pt x="226" y="76"/>
                </a:lnTo>
                <a:lnTo>
                  <a:pt x="226" y="75"/>
                </a:lnTo>
                <a:lnTo>
                  <a:pt x="226" y="72"/>
                </a:lnTo>
                <a:lnTo>
                  <a:pt x="226" y="67"/>
                </a:lnTo>
                <a:lnTo>
                  <a:pt x="227" y="63"/>
                </a:lnTo>
                <a:lnTo>
                  <a:pt x="226" y="57"/>
                </a:lnTo>
                <a:lnTo>
                  <a:pt x="322" y="53"/>
                </a:lnTo>
                <a:lnTo>
                  <a:pt x="322" y="54"/>
                </a:lnTo>
                <a:lnTo>
                  <a:pt x="322" y="57"/>
                </a:lnTo>
                <a:cubicBezTo>
                  <a:pt x="322" y="84"/>
                  <a:pt x="300" y="105"/>
                  <a:pt x="274" y="105"/>
                </a:cubicBezTo>
                <a:lnTo>
                  <a:pt x="273" y="105"/>
                </a:lnTo>
                <a:lnTo>
                  <a:pt x="321" y="67"/>
                </a:lnTo>
                <a:lnTo>
                  <a:pt x="319" y="73"/>
                </a:lnTo>
                <a:lnTo>
                  <a:pt x="318" y="77"/>
                </a:lnTo>
                <a:cubicBezTo>
                  <a:pt x="313" y="101"/>
                  <a:pt x="291" y="117"/>
                  <a:pt x="266" y="115"/>
                </a:cubicBezTo>
                <a:cubicBezTo>
                  <a:pt x="242" y="112"/>
                  <a:pt x="223" y="91"/>
                  <a:pt x="223" y="67"/>
                </a:cubicBezTo>
                <a:lnTo>
                  <a:pt x="223" y="65"/>
                </a:lnTo>
                <a:lnTo>
                  <a:pt x="223" y="62"/>
                </a:lnTo>
                <a:lnTo>
                  <a:pt x="271" y="110"/>
                </a:lnTo>
                <a:lnTo>
                  <a:pt x="268" y="110"/>
                </a:lnTo>
                <a:lnTo>
                  <a:pt x="315" y="51"/>
                </a:lnTo>
                <a:lnTo>
                  <a:pt x="316" y="55"/>
                </a:lnTo>
                <a:lnTo>
                  <a:pt x="317" y="58"/>
                </a:lnTo>
                <a:cubicBezTo>
                  <a:pt x="319" y="72"/>
                  <a:pt x="316" y="86"/>
                  <a:pt x="307" y="97"/>
                </a:cubicBezTo>
                <a:cubicBezTo>
                  <a:pt x="297" y="109"/>
                  <a:pt x="284" y="115"/>
                  <a:pt x="269" y="115"/>
                </a:cubicBezTo>
                <a:lnTo>
                  <a:pt x="268" y="115"/>
                </a:lnTo>
                <a:cubicBezTo>
                  <a:pt x="245" y="115"/>
                  <a:pt x="226" y="99"/>
                  <a:pt x="221" y="77"/>
                </a:cubicBezTo>
                <a:lnTo>
                  <a:pt x="221" y="76"/>
                </a:lnTo>
                <a:lnTo>
                  <a:pt x="219" y="71"/>
                </a:lnTo>
                <a:lnTo>
                  <a:pt x="265" y="105"/>
                </a:lnTo>
                <a:lnTo>
                  <a:pt x="263" y="105"/>
                </a:lnTo>
                <a:lnTo>
                  <a:pt x="309" y="73"/>
                </a:lnTo>
                <a:lnTo>
                  <a:pt x="308" y="76"/>
                </a:lnTo>
                <a:cubicBezTo>
                  <a:pt x="306" y="81"/>
                  <a:pt x="304" y="85"/>
                  <a:pt x="301" y="89"/>
                </a:cubicBezTo>
                <a:lnTo>
                  <a:pt x="299" y="91"/>
                </a:lnTo>
                <a:cubicBezTo>
                  <a:pt x="288" y="106"/>
                  <a:pt x="269" y="113"/>
                  <a:pt x="250" y="109"/>
                </a:cubicBezTo>
                <a:cubicBezTo>
                  <a:pt x="232" y="105"/>
                  <a:pt x="218" y="90"/>
                  <a:pt x="214" y="72"/>
                </a:cubicBezTo>
                <a:lnTo>
                  <a:pt x="213" y="69"/>
                </a:lnTo>
                <a:lnTo>
                  <a:pt x="213" y="67"/>
                </a:lnTo>
                <a:lnTo>
                  <a:pt x="307" y="67"/>
                </a:lnTo>
                <a:lnTo>
                  <a:pt x="307" y="69"/>
                </a:lnTo>
                <a:cubicBezTo>
                  <a:pt x="306" y="72"/>
                  <a:pt x="305" y="75"/>
                  <a:pt x="304" y="78"/>
                </a:cubicBezTo>
                <a:lnTo>
                  <a:pt x="303" y="80"/>
                </a:lnTo>
                <a:cubicBezTo>
                  <a:pt x="295" y="100"/>
                  <a:pt x="275" y="112"/>
                  <a:pt x="254" y="110"/>
                </a:cubicBezTo>
                <a:cubicBezTo>
                  <a:pt x="233" y="108"/>
                  <a:pt x="216" y="93"/>
                  <a:pt x="211" y="72"/>
                </a:cubicBezTo>
                <a:lnTo>
                  <a:pt x="211" y="69"/>
                </a:lnTo>
                <a:lnTo>
                  <a:pt x="210" y="67"/>
                </a:lnTo>
                <a:lnTo>
                  <a:pt x="305" y="57"/>
                </a:lnTo>
                <a:lnTo>
                  <a:pt x="305" y="59"/>
                </a:lnTo>
                <a:lnTo>
                  <a:pt x="305" y="62"/>
                </a:lnTo>
                <a:lnTo>
                  <a:pt x="305" y="65"/>
                </a:lnTo>
                <a:lnTo>
                  <a:pt x="305" y="67"/>
                </a:lnTo>
                <a:cubicBezTo>
                  <a:pt x="305" y="89"/>
                  <a:pt x="290" y="109"/>
                  <a:pt x="268" y="114"/>
                </a:cubicBezTo>
                <a:cubicBezTo>
                  <a:pt x="247" y="119"/>
                  <a:pt x="224" y="108"/>
                  <a:pt x="215" y="88"/>
                </a:cubicBezTo>
                <a:lnTo>
                  <a:pt x="214" y="86"/>
                </a:lnTo>
                <a:cubicBezTo>
                  <a:pt x="212" y="83"/>
                  <a:pt x="210" y="79"/>
                  <a:pt x="209" y="74"/>
                </a:cubicBezTo>
                <a:lnTo>
                  <a:pt x="209" y="72"/>
                </a:lnTo>
                <a:lnTo>
                  <a:pt x="303" y="53"/>
                </a:lnTo>
                <a:lnTo>
                  <a:pt x="304" y="56"/>
                </a:lnTo>
                <a:cubicBezTo>
                  <a:pt x="304" y="59"/>
                  <a:pt x="304" y="62"/>
                  <a:pt x="304" y="65"/>
                </a:cubicBezTo>
                <a:lnTo>
                  <a:pt x="304" y="67"/>
                </a:lnTo>
                <a:cubicBezTo>
                  <a:pt x="304" y="91"/>
                  <a:pt x="286" y="112"/>
                  <a:pt x="262" y="115"/>
                </a:cubicBezTo>
                <a:cubicBezTo>
                  <a:pt x="238" y="118"/>
                  <a:pt x="216" y="102"/>
                  <a:pt x="210" y="79"/>
                </a:cubicBezTo>
                <a:lnTo>
                  <a:pt x="209" y="74"/>
                </a:lnTo>
                <a:lnTo>
                  <a:pt x="208" y="72"/>
                </a:lnTo>
                <a:lnTo>
                  <a:pt x="303" y="62"/>
                </a:lnTo>
                <a:lnTo>
                  <a:pt x="303" y="65"/>
                </a:lnTo>
                <a:lnTo>
                  <a:pt x="303" y="67"/>
                </a:lnTo>
                <a:lnTo>
                  <a:pt x="207" y="67"/>
                </a:lnTo>
                <a:lnTo>
                  <a:pt x="207" y="65"/>
                </a:lnTo>
                <a:lnTo>
                  <a:pt x="208" y="74"/>
                </a:lnTo>
                <a:lnTo>
                  <a:pt x="208" y="72"/>
                </a:lnTo>
                <a:lnTo>
                  <a:pt x="303" y="62"/>
                </a:lnTo>
                <a:lnTo>
                  <a:pt x="303" y="64"/>
                </a:lnTo>
                <a:lnTo>
                  <a:pt x="302" y="55"/>
                </a:lnTo>
                <a:lnTo>
                  <a:pt x="303" y="58"/>
                </a:lnTo>
                <a:lnTo>
                  <a:pt x="255" y="19"/>
                </a:lnTo>
                <a:lnTo>
                  <a:pt x="256" y="19"/>
                </a:lnTo>
                <a:lnTo>
                  <a:pt x="215" y="42"/>
                </a:lnTo>
                <a:lnTo>
                  <a:pt x="219" y="36"/>
                </a:lnTo>
                <a:lnTo>
                  <a:pt x="221" y="34"/>
                </a:lnTo>
                <a:lnTo>
                  <a:pt x="259" y="110"/>
                </a:lnTo>
                <a:lnTo>
                  <a:pt x="258" y="110"/>
                </a:lnTo>
                <a:cubicBezTo>
                  <a:pt x="232" y="110"/>
                  <a:pt x="210" y="89"/>
                  <a:pt x="210" y="62"/>
                </a:cubicBezTo>
                <a:lnTo>
                  <a:pt x="210" y="57"/>
                </a:lnTo>
                <a:lnTo>
                  <a:pt x="211" y="65"/>
                </a:lnTo>
                <a:lnTo>
                  <a:pt x="211" y="62"/>
                </a:lnTo>
                <a:lnTo>
                  <a:pt x="212" y="70"/>
                </a:lnTo>
                <a:lnTo>
                  <a:pt x="212" y="68"/>
                </a:lnTo>
                <a:lnTo>
                  <a:pt x="304" y="41"/>
                </a:lnTo>
                <a:lnTo>
                  <a:pt x="305" y="46"/>
                </a:lnTo>
                <a:lnTo>
                  <a:pt x="306" y="48"/>
                </a:lnTo>
                <a:cubicBezTo>
                  <a:pt x="308" y="62"/>
                  <a:pt x="305" y="77"/>
                  <a:pt x="296" y="88"/>
                </a:cubicBezTo>
                <a:cubicBezTo>
                  <a:pt x="286" y="99"/>
                  <a:pt x="273" y="105"/>
                  <a:pt x="258" y="105"/>
                </a:cubicBezTo>
                <a:lnTo>
                  <a:pt x="258" y="105"/>
                </a:lnTo>
                <a:lnTo>
                  <a:pt x="294" y="90"/>
                </a:lnTo>
                <a:lnTo>
                  <a:pt x="289" y="95"/>
                </a:lnTo>
                <a:cubicBezTo>
                  <a:pt x="280" y="105"/>
                  <a:pt x="267" y="110"/>
                  <a:pt x="253" y="110"/>
                </a:cubicBezTo>
                <a:lnTo>
                  <a:pt x="252" y="110"/>
                </a:lnTo>
                <a:cubicBezTo>
                  <a:pt x="226" y="110"/>
                  <a:pt x="204" y="89"/>
                  <a:pt x="204" y="62"/>
                </a:cubicBezTo>
                <a:lnTo>
                  <a:pt x="204" y="59"/>
                </a:lnTo>
                <a:lnTo>
                  <a:pt x="206" y="71"/>
                </a:lnTo>
                <a:lnTo>
                  <a:pt x="205" y="69"/>
                </a:lnTo>
                <a:lnTo>
                  <a:pt x="300" y="62"/>
                </a:lnTo>
                <a:lnTo>
                  <a:pt x="299" y="68"/>
                </a:lnTo>
                <a:lnTo>
                  <a:pt x="299" y="72"/>
                </a:lnTo>
                <a:cubicBezTo>
                  <a:pt x="296" y="92"/>
                  <a:pt x="283" y="108"/>
                  <a:pt x="264" y="113"/>
                </a:cubicBezTo>
                <a:cubicBezTo>
                  <a:pt x="245" y="118"/>
                  <a:pt x="224" y="112"/>
                  <a:pt x="213" y="96"/>
                </a:cubicBezTo>
                <a:lnTo>
                  <a:pt x="208" y="90"/>
                </a:lnTo>
                <a:lnTo>
                  <a:pt x="207" y="87"/>
                </a:lnTo>
                <a:lnTo>
                  <a:pt x="295" y="74"/>
                </a:lnTo>
                <a:lnTo>
                  <a:pt x="294" y="76"/>
                </a:lnTo>
                <a:lnTo>
                  <a:pt x="295" y="64"/>
                </a:lnTo>
                <a:lnTo>
                  <a:pt x="295" y="68"/>
                </a:lnTo>
                <a:cubicBezTo>
                  <a:pt x="295" y="71"/>
                  <a:pt x="295" y="73"/>
                  <a:pt x="295" y="76"/>
                </a:cubicBezTo>
                <a:lnTo>
                  <a:pt x="294" y="79"/>
                </a:lnTo>
                <a:cubicBezTo>
                  <a:pt x="294" y="84"/>
                  <a:pt x="292" y="88"/>
                  <a:pt x="290" y="92"/>
                </a:cubicBezTo>
                <a:lnTo>
                  <a:pt x="289" y="93"/>
                </a:lnTo>
                <a:cubicBezTo>
                  <a:pt x="280" y="112"/>
                  <a:pt x="260" y="123"/>
                  <a:pt x="239" y="119"/>
                </a:cubicBezTo>
                <a:cubicBezTo>
                  <a:pt x="218" y="116"/>
                  <a:pt x="202" y="100"/>
                  <a:pt x="199" y="79"/>
                </a:cubicBezTo>
                <a:lnTo>
                  <a:pt x="198" y="72"/>
                </a:lnTo>
                <a:lnTo>
                  <a:pt x="198" y="66"/>
                </a:lnTo>
                <a:lnTo>
                  <a:pt x="197" y="56"/>
                </a:lnTo>
                <a:lnTo>
                  <a:pt x="197" y="53"/>
                </a:lnTo>
                <a:lnTo>
                  <a:pt x="293" y="53"/>
                </a:lnTo>
                <a:lnTo>
                  <a:pt x="293" y="50"/>
                </a:lnTo>
                <a:lnTo>
                  <a:pt x="293" y="59"/>
                </a:lnTo>
                <a:lnTo>
                  <a:pt x="293" y="64"/>
                </a:lnTo>
                <a:lnTo>
                  <a:pt x="293" y="67"/>
                </a:lnTo>
                <a:cubicBezTo>
                  <a:pt x="293" y="91"/>
                  <a:pt x="275" y="112"/>
                  <a:pt x="251" y="115"/>
                </a:cubicBezTo>
                <a:cubicBezTo>
                  <a:pt x="227" y="118"/>
                  <a:pt x="205" y="102"/>
                  <a:pt x="199" y="79"/>
                </a:cubicBezTo>
                <a:lnTo>
                  <a:pt x="198" y="77"/>
                </a:lnTo>
                <a:cubicBezTo>
                  <a:pt x="198" y="74"/>
                  <a:pt x="197" y="72"/>
                  <a:pt x="197" y="70"/>
                </a:cubicBezTo>
                <a:lnTo>
                  <a:pt x="198" y="70"/>
                </a:lnTo>
                <a:lnTo>
                  <a:pt x="196" y="65"/>
                </a:lnTo>
                <a:lnTo>
                  <a:pt x="196" y="62"/>
                </a:lnTo>
                <a:lnTo>
                  <a:pt x="291" y="53"/>
                </a:lnTo>
                <a:lnTo>
                  <a:pt x="291" y="53"/>
                </a:lnTo>
                <a:lnTo>
                  <a:pt x="291" y="56"/>
                </a:lnTo>
                <a:lnTo>
                  <a:pt x="291" y="62"/>
                </a:lnTo>
                <a:cubicBezTo>
                  <a:pt x="291" y="65"/>
                  <a:pt x="291" y="68"/>
                  <a:pt x="290" y="70"/>
                </a:cubicBezTo>
                <a:lnTo>
                  <a:pt x="290" y="73"/>
                </a:lnTo>
                <a:cubicBezTo>
                  <a:pt x="289" y="76"/>
                  <a:pt x="289" y="78"/>
                  <a:pt x="288" y="81"/>
                </a:cubicBezTo>
                <a:lnTo>
                  <a:pt x="288" y="82"/>
                </a:lnTo>
                <a:cubicBezTo>
                  <a:pt x="281" y="102"/>
                  <a:pt x="261" y="116"/>
                  <a:pt x="240" y="115"/>
                </a:cubicBezTo>
                <a:cubicBezTo>
                  <a:pt x="219" y="114"/>
                  <a:pt x="201" y="99"/>
                  <a:pt x="195" y="79"/>
                </a:cubicBezTo>
                <a:lnTo>
                  <a:pt x="194" y="74"/>
                </a:lnTo>
                <a:lnTo>
                  <a:pt x="194" y="72"/>
                </a:lnTo>
                <a:lnTo>
                  <a:pt x="289" y="62"/>
                </a:lnTo>
                <a:lnTo>
                  <a:pt x="289" y="64"/>
                </a:lnTo>
                <a:cubicBezTo>
                  <a:pt x="289" y="68"/>
                  <a:pt x="289" y="71"/>
                  <a:pt x="288" y="74"/>
                </a:cubicBezTo>
                <a:lnTo>
                  <a:pt x="288" y="76"/>
                </a:lnTo>
                <a:cubicBezTo>
                  <a:pt x="283" y="99"/>
                  <a:pt x="263" y="115"/>
                  <a:pt x="240" y="115"/>
                </a:cubicBezTo>
                <a:lnTo>
                  <a:pt x="239" y="115"/>
                </a:lnTo>
                <a:cubicBezTo>
                  <a:pt x="225" y="115"/>
                  <a:pt x="212" y="109"/>
                  <a:pt x="203" y="99"/>
                </a:cubicBezTo>
                <a:cubicBezTo>
                  <a:pt x="194" y="89"/>
                  <a:pt x="190" y="75"/>
                  <a:pt x="191" y="62"/>
                </a:cubicBezTo>
                <a:lnTo>
                  <a:pt x="192" y="58"/>
                </a:lnTo>
                <a:lnTo>
                  <a:pt x="192" y="53"/>
                </a:lnTo>
                <a:lnTo>
                  <a:pt x="240" y="105"/>
                </a:lnTo>
                <a:lnTo>
                  <a:pt x="239" y="105"/>
                </a:lnTo>
                <a:cubicBezTo>
                  <a:pt x="215" y="105"/>
                  <a:pt x="195" y="88"/>
                  <a:pt x="192" y="65"/>
                </a:cubicBezTo>
                <a:cubicBezTo>
                  <a:pt x="188" y="42"/>
                  <a:pt x="201" y="19"/>
                  <a:pt x="224" y="12"/>
                </a:cubicBezTo>
                <a:lnTo>
                  <a:pt x="225" y="11"/>
                </a:lnTo>
                <a:cubicBezTo>
                  <a:pt x="234" y="9"/>
                  <a:pt x="243" y="8"/>
                  <a:pt x="252" y="10"/>
                </a:cubicBezTo>
                <a:lnTo>
                  <a:pt x="254" y="11"/>
                </a:lnTo>
                <a:cubicBezTo>
                  <a:pt x="275" y="16"/>
                  <a:pt x="290" y="35"/>
                  <a:pt x="290" y="57"/>
                </a:cubicBezTo>
                <a:lnTo>
                  <a:pt x="290" y="62"/>
                </a:lnTo>
                <a:lnTo>
                  <a:pt x="290" y="67"/>
                </a:lnTo>
                <a:lnTo>
                  <a:pt x="194" y="67"/>
                </a:lnTo>
                <a:lnTo>
                  <a:pt x="194" y="65"/>
                </a:lnTo>
                <a:lnTo>
                  <a:pt x="195" y="73"/>
                </a:lnTo>
                <a:lnTo>
                  <a:pt x="195" y="70"/>
                </a:lnTo>
                <a:cubicBezTo>
                  <a:pt x="194" y="68"/>
                  <a:pt x="194" y="65"/>
                  <a:pt x="194" y="62"/>
                </a:cubicBezTo>
                <a:lnTo>
                  <a:pt x="194" y="59"/>
                </a:lnTo>
                <a:lnTo>
                  <a:pt x="195" y="71"/>
                </a:lnTo>
                <a:lnTo>
                  <a:pt x="195" y="69"/>
                </a:lnTo>
                <a:lnTo>
                  <a:pt x="289" y="57"/>
                </a:lnTo>
                <a:lnTo>
                  <a:pt x="289" y="59"/>
                </a:lnTo>
                <a:lnTo>
                  <a:pt x="289" y="62"/>
                </a:lnTo>
                <a:cubicBezTo>
                  <a:pt x="289" y="68"/>
                  <a:pt x="289" y="73"/>
                  <a:pt x="287" y="78"/>
                </a:cubicBezTo>
                <a:lnTo>
                  <a:pt x="286" y="81"/>
                </a:lnTo>
                <a:cubicBezTo>
                  <a:pt x="284" y="88"/>
                  <a:pt x="280" y="94"/>
                  <a:pt x="274" y="99"/>
                </a:cubicBezTo>
                <a:lnTo>
                  <a:pt x="273" y="101"/>
                </a:lnTo>
                <a:cubicBezTo>
                  <a:pt x="260" y="114"/>
                  <a:pt x="240" y="118"/>
                  <a:pt x="223" y="112"/>
                </a:cubicBezTo>
                <a:cubicBezTo>
                  <a:pt x="206" y="106"/>
                  <a:pt x="193" y="91"/>
                  <a:pt x="191" y="72"/>
                </a:cubicBezTo>
                <a:lnTo>
                  <a:pt x="191" y="67"/>
                </a:lnTo>
                <a:lnTo>
                  <a:pt x="190" y="62"/>
                </a:lnTo>
                <a:lnTo>
                  <a:pt x="283" y="75"/>
                </a:lnTo>
                <a:lnTo>
                  <a:pt x="282" y="78"/>
                </a:lnTo>
                <a:lnTo>
                  <a:pt x="284" y="69"/>
                </a:lnTo>
                <a:lnTo>
                  <a:pt x="284" y="72"/>
                </a:lnTo>
                <a:cubicBezTo>
                  <a:pt x="279" y="96"/>
                  <a:pt x="256" y="113"/>
                  <a:pt x="232" y="110"/>
                </a:cubicBezTo>
                <a:cubicBezTo>
                  <a:pt x="207" y="108"/>
                  <a:pt x="188" y="87"/>
                  <a:pt x="188" y="62"/>
                </a:cubicBezTo>
                <a:lnTo>
                  <a:pt x="188" y="57"/>
                </a:lnTo>
                <a:lnTo>
                  <a:pt x="188" y="53"/>
                </a:lnTo>
                <a:cubicBezTo>
                  <a:pt x="188" y="32"/>
                  <a:pt x="202" y="13"/>
                  <a:pt x="223" y="7"/>
                </a:cubicBezTo>
                <a:cubicBezTo>
                  <a:pt x="243" y="1"/>
                  <a:pt x="265" y="9"/>
                  <a:pt x="276" y="26"/>
                </a:cubicBezTo>
                <a:lnTo>
                  <a:pt x="277" y="28"/>
                </a:lnTo>
                <a:cubicBezTo>
                  <a:pt x="281" y="33"/>
                  <a:pt x="284" y="40"/>
                  <a:pt x="285" y="47"/>
                </a:cubicBezTo>
                <a:lnTo>
                  <a:pt x="285" y="50"/>
                </a:lnTo>
                <a:cubicBezTo>
                  <a:pt x="289" y="73"/>
                  <a:pt x="276" y="96"/>
                  <a:pt x="253" y="103"/>
                </a:cubicBezTo>
                <a:lnTo>
                  <a:pt x="250" y="104"/>
                </a:lnTo>
                <a:cubicBezTo>
                  <a:pt x="240" y="107"/>
                  <a:pt x="230" y="107"/>
                  <a:pt x="220" y="104"/>
                </a:cubicBezTo>
                <a:lnTo>
                  <a:pt x="217" y="103"/>
                </a:lnTo>
                <a:cubicBezTo>
                  <a:pt x="200" y="98"/>
                  <a:pt x="188" y="84"/>
                  <a:pt x="185" y="67"/>
                </a:cubicBezTo>
                <a:lnTo>
                  <a:pt x="185" y="67"/>
                </a:lnTo>
                <a:lnTo>
                  <a:pt x="184" y="65"/>
                </a:lnTo>
                <a:lnTo>
                  <a:pt x="278" y="65"/>
                </a:lnTo>
                <a:lnTo>
                  <a:pt x="275" y="73"/>
                </a:lnTo>
                <a:lnTo>
                  <a:pt x="274" y="75"/>
                </a:lnTo>
                <a:cubicBezTo>
                  <a:pt x="267" y="94"/>
                  <a:pt x="249" y="105"/>
                  <a:pt x="229" y="105"/>
                </a:cubicBezTo>
                <a:lnTo>
                  <a:pt x="228" y="105"/>
                </a:lnTo>
                <a:cubicBezTo>
                  <a:pt x="214" y="105"/>
                  <a:pt x="200" y="99"/>
                  <a:pt x="191" y="88"/>
                </a:cubicBezTo>
                <a:cubicBezTo>
                  <a:pt x="182" y="77"/>
                  <a:pt x="179" y="62"/>
                  <a:pt x="181" y="48"/>
                </a:cubicBezTo>
                <a:lnTo>
                  <a:pt x="182" y="46"/>
                </a:lnTo>
                <a:lnTo>
                  <a:pt x="181" y="55"/>
                </a:lnTo>
                <a:lnTo>
                  <a:pt x="181" y="53"/>
                </a:lnTo>
                <a:lnTo>
                  <a:pt x="229" y="101"/>
                </a:lnTo>
                <a:lnTo>
                  <a:pt x="228" y="101"/>
                </a:lnTo>
                <a:lnTo>
                  <a:pt x="273" y="36"/>
                </a:lnTo>
                <a:lnTo>
                  <a:pt x="275" y="41"/>
                </a:lnTo>
                <a:lnTo>
                  <a:pt x="277" y="46"/>
                </a:lnTo>
                <a:cubicBezTo>
                  <a:pt x="278" y="50"/>
                  <a:pt x="279" y="54"/>
                  <a:pt x="279" y="58"/>
                </a:cubicBezTo>
                <a:lnTo>
                  <a:pt x="280" y="64"/>
                </a:lnTo>
                <a:cubicBezTo>
                  <a:pt x="280" y="67"/>
                  <a:pt x="280" y="71"/>
                  <a:pt x="280" y="74"/>
                </a:cubicBezTo>
                <a:lnTo>
                  <a:pt x="279" y="78"/>
                </a:lnTo>
                <a:lnTo>
                  <a:pt x="186" y="57"/>
                </a:lnTo>
                <a:lnTo>
                  <a:pt x="186" y="55"/>
                </a:lnTo>
                <a:lnTo>
                  <a:pt x="184" y="70"/>
                </a:lnTo>
                <a:lnTo>
                  <a:pt x="184" y="67"/>
                </a:lnTo>
                <a:lnTo>
                  <a:pt x="188" y="86"/>
                </a:lnTo>
                <a:lnTo>
                  <a:pt x="186" y="82"/>
                </a:lnTo>
                <a:cubicBezTo>
                  <a:pt x="183" y="74"/>
                  <a:pt x="181" y="66"/>
                  <a:pt x="182" y="58"/>
                </a:cubicBezTo>
                <a:lnTo>
                  <a:pt x="182" y="57"/>
                </a:lnTo>
                <a:lnTo>
                  <a:pt x="182" y="53"/>
                </a:lnTo>
                <a:lnTo>
                  <a:pt x="252" y="96"/>
                </a:lnTo>
                <a:lnTo>
                  <a:pt x="249" y="97"/>
                </a:lnTo>
                <a:lnTo>
                  <a:pt x="261" y="88"/>
                </a:lnTo>
                <a:lnTo>
                  <a:pt x="258" y="91"/>
                </a:lnTo>
                <a:cubicBezTo>
                  <a:pt x="249" y="100"/>
                  <a:pt x="237" y="105"/>
                  <a:pt x="224" y="105"/>
                </a:cubicBezTo>
                <a:lnTo>
                  <a:pt x="223" y="105"/>
                </a:lnTo>
                <a:lnTo>
                  <a:pt x="271" y="65"/>
                </a:lnTo>
                <a:lnTo>
                  <a:pt x="270" y="72"/>
                </a:lnTo>
                <a:lnTo>
                  <a:pt x="269" y="74"/>
                </a:lnTo>
                <a:cubicBezTo>
                  <a:pt x="264" y="96"/>
                  <a:pt x="244" y="111"/>
                  <a:pt x="221" y="110"/>
                </a:cubicBezTo>
                <a:cubicBezTo>
                  <a:pt x="199" y="110"/>
                  <a:pt x="180" y="94"/>
                  <a:pt x="175" y="72"/>
                </a:cubicBezTo>
                <a:lnTo>
                  <a:pt x="175" y="69"/>
                </a:lnTo>
                <a:cubicBezTo>
                  <a:pt x="174" y="66"/>
                  <a:pt x="174" y="63"/>
                  <a:pt x="174" y="60"/>
                </a:cubicBezTo>
                <a:lnTo>
                  <a:pt x="174" y="57"/>
                </a:lnTo>
                <a:cubicBezTo>
                  <a:pt x="174" y="34"/>
                  <a:pt x="190" y="15"/>
                  <a:pt x="213" y="10"/>
                </a:cubicBezTo>
                <a:cubicBezTo>
                  <a:pt x="235" y="6"/>
                  <a:pt x="258" y="18"/>
                  <a:pt x="267" y="40"/>
                </a:cubicBezTo>
                <a:lnTo>
                  <a:pt x="268" y="42"/>
                </a:lnTo>
                <a:lnTo>
                  <a:pt x="269" y="45"/>
                </a:lnTo>
                <a:lnTo>
                  <a:pt x="176" y="67"/>
                </a:lnTo>
                <a:lnTo>
                  <a:pt x="176" y="62"/>
                </a:lnTo>
                <a:lnTo>
                  <a:pt x="178" y="73"/>
                </a:lnTo>
                <a:lnTo>
                  <a:pt x="177" y="70"/>
                </a:lnTo>
                <a:cubicBezTo>
                  <a:pt x="175" y="65"/>
                  <a:pt x="174" y="60"/>
                  <a:pt x="174" y="54"/>
                </a:cubicBezTo>
                <a:lnTo>
                  <a:pt x="174" y="53"/>
                </a:lnTo>
                <a:lnTo>
                  <a:pt x="270" y="53"/>
                </a:lnTo>
                <a:lnTo>
                  <a:pt x="270" y="54"/>
                </a:lnTo>
                <a:lnTo>
                  <a:pt x="270" y="48"/>
                </a:lnTo>
                <a:lnTo>
                  <a:pt x="270" y="51"/>
                </a:lnTo>
                <a:cubicBezTo>
                  <a:pt x="271" y="53"/>
                  <a:pt x="271" y="56"/>
                  <a:pt x="271" y="58"/>
                </a:cubicBezTo>
                <a:lnTo>
                  <a:pt x="271" y="61"/>
                </a:lnTo>
                <a:lnTo>
                  <a:pt x="271" y="62"/>
                </a:lnTo>
                <a:lnTo>
                  <a:pt x="175" y="62"/>
                </a:lnTo>
                <a:lnTo>
                  <a:pt x="175" y="61"/>
                </a:lnTo>
                <a:lnTo>
                  <a:pt x="175" y="58"/>
                </a:lnTo>
                <a:lnTo>
                  <a:pt x="175" y="54"/>
                </a:lnTo>
                <a:lnTo>
                  <a:pt x="177" y="70"/>
                </a:lnTo>
                <a:lnTo>
                  <a:pt x="177" y="68"/>
                </a:lnTo>
                <a:lnTo>
                  <a:pt x="270" y="53"/>
                </a:lnTo>
                <a:lnTo>
                  <a:pt x="270" y="54"/>
                </a:lnTo>
                <a:lnTo>
                  <a:pt x="270" y="58"/>
                </a:lnTo>
                <a:lnTo>
                  <a:pt x="270" y="61"/>
                </a:lnTo>
                <a:cubicBezTo>
                  <a:pt x="270" y="66"/>
                  <a:pt x="270" y="71"/>
                  <a:pt x="268" y="76"/>
                </a:cubicBezTo>
                <a:lnTo>
                  <a:pt x="268" y="78"/>
                </a:lnTo>
                <a:cubicBezTo>
                  <a:pt x="261" y="97"/>
                  <a:pt x="243" y="110"/>
                  <a:pt x="222" y="110"/>
                </a:cubicBezTo>
                <a:cubicBezTo>
                  <a:pt x="201" y="110"/>
                  <a:pt x="183" y="97"/>
                  <a:pt x="176" y="78"/>
                </a:cubicBezTo>
                <a:lnTo>
                  <a:pt x="176" y="76"/>
                </a:lnTo>
                <a:cubicBezTo>
                  <a:pt x="174" y="71"/>
                  <a:pt x="173" y="66"/>
                  <a:pt x="173" y="61"/>
                </a:cubicBezTo>
                <a:lnTo>
                  <a:pt x="173" y="58"/>
                </a:lnTo>
                <a:lnTo>
                  <a:pt x="174" y="65"/>
                </a:lnTo>
                <a:lnTo>
                  <a:pt x="173" y="61"/>
                </a:lnTo>
                <a:lnTo>
                  <a:pt x="175" y="70"/>
                </a:lnTo>
                <a:lnTo>
                  <a:pt x="175" y="68"/>
                </a:lnTo>
                <a:lnTo>
                  <a:pt x="260" y="80"/>
                </a:lnTo>
                <a:lnTo>
                  <a:pt x="259" y="81"/>
                </a:lnTo>
                <a:lnTo>
                  <a:pt x="267" y="54"/>
                </a:lnTo>
                <a:lnTo>
                  <a:pt x="267" y="57"/>
                </a:lnTo>
                <a:lnTo>
                  <a:pt x="219" y="9"/>
                </a:lnTo>
                <a:lnTo>
                  <a:pt x="221" y="9"/>
                </a:lnTo>
                <a:lnTo>
                  <a:pt x="223" y="9"/>
                </a:lnTo>
                <a:cubicBezTo>
                  <a:pt x="237" y="9"/>
                  <a:pt x="249" y="15"/>
                  <a:pt x="259" y="25"/>
                </a:cubicBezTo>
                <a:cubicBezTo>
                  <a:pt x="268" y="35"/>
                  <a:pt x="272" y="49"/>
                  <a:pt x="271" y="62"/>
                </a:cubicBezTo>
                <a:lnTo>
                  <a:pt x="269" y="73"/>
                </a:lnTo>
                <a:lnTo>
                  <a:pt x="268" y="77"/>
                </a:lnTo>
                <a:cubicBezTo>
                  <a:pt x="264" y="98"/>
                  <a:pt x="245" y="114"/>
                  <a:pt x="224" y="115"/>
                </a:cubicBezTo>
                <a:cubicBezTo>
                  <a:pt x="202" y="116"/>
                  <a:pt x="183" y="103"/>
                  <a:pt x="176" y="82"/>
                </a:cubicBezTo>
                <a:lnTo>
                  <a:pt x="175" y="81"/>
                </a:lnTo>
                <a:cubicBezTo>
                  <a:pt x="175" y="78"/>
                  <a:pt x="174" y="76"/>
                  <a:pt x="174" y="73"/>
                </a:cubicBezTo>
                <a:lnTo>
                  <a:pt x="174" y="76"/>
                </a:lnTo>
                <a:lnTo>
                  <a:pt x="173" y="71"/>
                </a:lnTo>
                <a:lnTo>
                  <a:pt x="219" y="105"/>
                </a:lnTo>
                <a:lnTo>
                  <a:pt x="217" y="105"/>
                </a:lnTo>
                <a:lnTo>
                  <a:pt x="216" y="105"/>
                </a:lnTo>
                <a:cubicBezTo>
                  <a:pt x="193" y="105"/>
                  <a:pt x="173" y="89"/>
                  <a:pt x="169" y="67"/>
                </a:cubicBezTo>
                <a:lnTo>
                  <a:pt x="168" y="64"/>
                </a:lnTo>
                <a:lnTo>
                  <a:pt x="177" y="84"/>
                </a:lnTo>
                <a:lnTo>
                  <a:pt x="176" y="82"/>
                </a:lnTo>
                <a:lnTo>
                  <a:pt x="251" y="83"/>
                </a:lnTo>
                <a:lnTo>
                  <a:pt x="249" y="85"/>
                </a:lnTo>
                <a:cubicBezTo>
                  <a:pt x="247" y="88"/>
                  <a:pt x="245" y="91"/>
                  <a:pt x="242" y="93"/>
                </a:cubicBezTo>
                <a:lnTo>
                  <a:pt x="239" y="95"/>
                </a:lnTo>
                <a:cubicBezTo>
                  <a:pt x="229" y="104"/>
                  <a:pt x="215" y="107"/>
                  <a:pt x="201" y="105"/>
                </a:cubicBezTo>
                <a:cubicBezTo>
                  <a:pt x="187" y="102"/>
                  <a:pt x="175" y="94"/>
                  <a:pt x="168" y="82"/>
                </a:cubicBezTo>
                <a:lnTo>
                  <a:pt x="170" y="84"/>
                </a:lnTo>
                <a:lnTo>
                  <a:pt x="168" y="82"/>
                </a:lnTo>
                <a:lnTo>
                  <a:pt x="253" y="65"/>
                </a:lnTo>
                <a:lnTo>
                  <a:pt x="253" y="66"/>
                </a:lnTo>
                <a:lnTo>
                  <a:pt x="252" y="71"/>
                </a:lnTo>
                <a:cubicBezTo>
                  <a:pt x="248" y="94"/>
                  <a:pt x="228" y="110"/>
                  <a:pt x="204" y="110"/>
                </a:cubicBezTo>
                <a:lnTo>
                  <a:pt x="202" y="110"/>
                </a:lnTo>
                <a:cubicBezTo>
                  <a:pt x="182" y="110"/>
                  <a:pt x="164" y="98"/>
                  <a:pt x="157" y="79"/>
                </a:cubicBezTo>
                <a:lnTo>
                  <a:pt x="155" y="73"/>
                </a:lnTo>
                <a:cubicBezTo>
                  <a:pt x="154" y="70"/>
                  <a:pt x="153" y="66"/>
                  <a:pt x="153" y="63"/>
                </a:cubicBezTo>
                <a:lnTo>
                  <a:pt x="152" y="59"/>
                </a:lnTo>
                <a:cubicBezTo>
                  <a:pt x="150" y="39"/>
                  <a:pt x="160" y="20"/>
                  <a:pt x="178" y="10"/>
                </a:cubicBezTo>
                <a:cubicBezTo>
                  <a:pt x="195" y="1"/>
                  <a:pt x="217" y="4"/>
                  <a:pt x="232" y="17"/>
                </a:cubicBezTo>
                <a:lnTo>
                  <a:pt x="236" y="21"/>
                </a:lnTo>
                <a:cubicBezTo>
                  <a:pt x="239" y="23"/>
                  <a:pt x="241" y="26"/>
                  <a:pt x="243" y="29"/>
                </a:cubicBezTo>
                <a:lnTo>
                  <a:pt x="247" y="34"/>
                </a:lnTo>
                <a:cubicBezTo>
                  <a:pt x="252" y="40"/>
                  <a:pt x="255" y="47"/>
                  <a:pt x="256" y="55"/>
                </a:cubicBezTo>
                <a:lnTo>
                  <a:pt x="256" y="58"/>
                </a:lnTo>
                <a:cubicBezTo>
                  <a:pt x="258" y="70"/>
                  <a:pt x="256" y="82"/>
                  <a:pt x="249" y="92"/>
                </a:cubicBezTo>
                <a:lnTo>
                  <a:pt x="248" y="94"/>
                </a:lnTo>
                <a:cubicBezTo>
                  <a:pt x="235" y="114"/>
                  <a:pt x="208" y="121"/>
                  <a:pt x="187" y="110"/>
                </a:cubicBezTo>
                <a:cubicBezTo>
                  <a:pt x="165" y="100"/>
                  <a:pt x="155" y="75"/>
                  <a:pt x="162" y="52"/>
                </a:cubicBezTo>
                <a:lnTo>
                  <a:pt x="163" y="50"/>
                </a:lnTo>
                <a:lnTo>
                  <a:pt x="160" y="65"/>
                </a:lnTo>
                <a:lnTo>
                  <a:pt x="161" y="67"/>
                </a:lnTo>
                <a:lnTo>
                  <a:pt x="160" y="62"/>
                </a:lnTo>
                <a:cubicBezTo>
                  <a:pt x="160" y="58"/>
                  <a:pt x="160" y="54"/>
                  <a:pt x="161" y="50"/>
                </a:cubicBezTo>
                <a:lnTo>
                  <a:pt x="161" y="47"/>
                </a:lnTo>
                <a:cubicBezTo>
                  <a:pt x="162" y="44"/>
                  <a:pt x="162" y="42"/>
                  <a:pt x="163" y="39"/>
                </a:cubicBezTo>
                <a:lnTo>
                  <a:pt x="163" y="38"/>
                </a:lnTo>
                <a:cubicBezTo>
                  <a:pt x="171" y="15"/>
                  <a:pt x="193" y="2"/>
                  <a:pt x="217" y="6"/>
                </a:cubicBezTo>
                <a:cubicBezTo>
                  <a:pt x="240" y="9"/>
                  <a:pt x="257" y="29"/>
                  <a:pt x="257" y="53"/>
                </a:cubicBezTo>
                <a:lnTo>
                  <a:pt x="257" y="54"/>
                </a:lnTo>
                <a:lnTo>
                  <a:pt x="257" y="58"/>
                </a:lnTo>
                <a:lnTo>
                  <a:pt x="257" y="61"/>
                </a:lnTo>
                <a:cubicBezTo>
                  <a:pt x="257" y="66"/>
                  <a:pt x="256" y="71"/>
                  <a:pt x="255" y="76"/>
                </a:cubicBezTo>
                <a:lnTo>
                  <a:pt x="254" y="78"/>
                </a:lnTo>
                <a:cubicBezTo>
                  <a:pt x="249" y="93"/>
                  <a:pt x="236" y="105"/>
                  <a:pt x="219" y="109"/>
                </a:cubicBezTo>
                <a:cubicBezTo>
                  <a:pt x="203" y="113"/>
                  <a:pt x="186" y="108"/>
                  <a:pt x="175" y="96"/>
                </a:cubicBezTo>
                <a:lnTo>
                  <a:pt x="173" y="95"/>
                </a:lnTo>
                <a:cubicBezTo>
                  <a:pt x="171" y="93"/>
                  <a:pt x="169" y="90"/>
                  <a:pt x="167" y="88"/>
                </a:cubicBezTo>
                <a:lnTo>
                  <a:pt x="163" y="82"/>
                </a:lnTo>
                <a:lnTo>
                  <a:pt x="161" y="78"/>
                </a:lnTo>
                <a:lnTo>
                  <a:pt x="169" y="88"/>
                </a:lnTo>
                <a:lnTo>
                  <a:pt x="168" y="87"/>
                </a:lnTo>
                <a:lnTo>
                  <a:pt x="248" y="65"/>
                </a:lnTo>
                <a:lnTo>
                  <a:pt x="247" y="69"/>
                </a:lnTo>
                <a:lnTo>
                  <a:pt x="248" y="53"/>
                </a:lnTo>
                <a:lnTo>
                  <a:pt x="249" y="58"/>
                </a:lnTo>
                <a:cubicBezTo>
                  <a:pt x="250" y="72"/>
                  <a:pt x="246" y="85"/>
                  <a:pt x="236" y="95"/>
                </a:cubicBezTo>
                <a:cubicBezTo>
                  <a:pt x="227" y="105"/>
                  <a:pt x="214" y="110"/>
                  <a:pt x="201" y="110"/>
                </a:cubicBezTo>
                <a:lnTo>
                  <a:pt x="200" y="110"/>
                </a:lnTo>
                <a:cubicBezTo>
                  <a:pt x="186" y="110"/>
                  <a:pt x="173" y="105"/>
                  <a:pt x="164" y="95"/>
                </a:cubicBezTo>
                <a:cubicBezTo>
                  <a:pt x="155" y="85"/>
                  <a:pt x="151" y="71"/>
                  <a:pt x="152" y="58"/>
                </a:cubicBezTo>
                <a:lnTo>
                  <a:pt x="153" y="53"/>
                </a:lnTo>
                <a:lnTo>
                  <a:pt x="155" y="73"/>
                </a:lnTo>
                <a:lnTo>
                  <a:pt x="154" y="70"/>
                </a:lnTo>
                <a:cubicBezTo>
                  <a:pt x="152" y="65"/>
                  <a:pt x="151" y="60"/>
                  <a:pt x="151" y="54"/>
                </a:cubicBezTo>
                <a:lnTo>
                  <a:pt x="151" y="53"/>
                </a:lnTo>
                <a:cubicBezTo>
                  <a:pt x="151" y="36"/>
                  <a:pt x="160" y="21"/>
                  <a:pt x="174" y="12"/>
                </a:cubicBezTo>
                <a:cubicBezTo>
                  <a:pt x="188" y="3"/>
                  <a:pt x="206" y="3"/>
                  <a:pt x="221" y="10"/>
                </a:cubicBezTo>
                <a:lnTo>
                  <a:pt x="224" y="12"/>
                </a:lnTo>
                <a:cubicBezTo>
                  <a:pt x="229" y="14"/>
                  <a:pt x="233" y="17"/>
                  <a:pt x="236" y="21"/>
                </a:cubicBezTo>
                <a:lnTo>
                  <a:pt x="239" y="24"/>
                </a:lnTo>
                <a:cubicBezTo>
                  <a:pt x="248" y="33"/>
                  <a:pt x="253" y="45"/>
                  <a:pt x="253" y="57"/>
                </a:cubicBezTo>
                <a:lnTo>
                  <a:pt x="253" y="62"/>
                </a:lnTo>
                <a:lnTo>
                  <a:pt x="253" y="65"/>
                </a:lnTo>
                <a:cubicBezTo>
                  <a:pt x="253" y="71"/>
                  <a:pt x="253" y="76"/>
                  <a:pt x="251" y="81"/>
                </a:cubicBezTo>
                <a:lnTo>
                  <a:pt x="251" y="82"/>
                </a:lnTo>
                <a:cubicBezTo>
                  <a:pt x="244" y="102"/>
                  <a:pt x="224" y="116"/>
                  <a:pt x="203" y="115"/>
                </a:cubicBezTo>
                <a:cubicBezTo>
                  <a:pt x="182" y="114"/>
                  <a:pt x="164" y="99"/>
                  <a:pt x="158" y="79"/>
                </a:cubicBezTo>
                <a:lnTo>
                  <a:pt x="157" y="72"/>
                </a:lnTo>
                <a:lnTo>
                  <a:pt x="156" y="66"/>
                </a:lnTo>
                <a:lnTo>
                  <a:pt x="161" y="81"/>
                </a:lnTo>
                <a:lnTo>
                  <a:pt x="159" y="76"/>
                </a:lnTo>
                <a:lnTo>
                  <a:pt x="243" y="74"/>
                </a:lnTo>
                <a:lnTo>
                  <a:pt x="241" y="80"/>
                </a:lnTo>
                <a:lnTo>
                  <a:pt x="239" y="82"/>
                </a:lnTo>
                <a:cubicBezTo>
                  <a:pt x="230" y="97"/>
                  <a:pt x="215" y="105"/>
                  <a:pt x="198" y="105"/>
                </a:cubicBezTo>
                <a:lnTo>
                  <a:pt x="194" y="105"/>
                </a:lnTo>
                <a:lnTo>
                  <a:pt x="191" y="105"/>
                </a:lnTo>
                <a:lnTo>
                  <a:pt x="237" y="73"/>
                </a:lnTo>
                <a:lnTo>
                  <a:pt x="237" y="72"/>
                </a:lnTo>
                <a:lnTo>
                  <a:pt x="236" y="74"/>
                </a:lnTo>
                <a:cubicBezTo>
                  <a:pt x="230" y="98"/>
                  <a:pt x="208" y="113"/>
                  <a:pt x="184" y="110"/>
                </a:cubicBezTo>
                <a:cubicBezTo>
                  <a:pt x="160" y="107"/>
                  <a:pt x="141" y="87"/>
                  <a:pt x="141" y="62"/>
                </a:cubicBezTo>
                <a:lnTo>
                  <a:pt x="141" y="59"/>
                </a:lnTo>
                <a:lnTo>
                  <a:pt x="141" y="57"/>
                </a:lnTo>
                <a:lnTo>
                  <a:pt x="237" y="57"/>
                </a:lnTo>
                <a:lnTo>
                  <a:pt x="237" y="62"/>
                </a:lnTo>
                <a:lnTo>
                  <a:pt x="237" y="67"/>
                </a:lnTo>
                <a:cubicBezTo>
                  <a:pt x="237" y="91"/>
                  <a:pt x="220" y="111"/>
                  <a:pt x="197" y="114"/>
                </a:cubicBezTo>
                <a:cubicBezTo>
                  <a:pt x="174" y="118"/>
                  <a:pt x="151" y="104"/>
                  <a:pt x="144" y="82"/>
                </a:cubicBezTo>
                <a:lnTo>
                  <a:pt x="143" y="81"/>
                </a:lnTo>
                <a:cubicBezTo>
                  <a:pt x="143" y="78"/>
                  <a:pt x="142" y="76"/>
                  <a:pt x="142" y="73"/>
                </a:cubicBezTo>
                <a:lnTo>
                  <a:pt x="141" y="70"/>
                </a:lnTo>
                <a:cubicBezTo>
                  <a:pt x="137" y="44"/>
                  <a:pt x="154" y="19"/>
                  <a:pt x="181" y="15"/>
                </a:cubicBezTo>
                <a:lnTo>
                  <a:pt x="184" y="15"/>
                </a:lnTo>
                <a:cubicBezTo>
                  <a:pt x="189" y="14"/>
                  <a:pt x="194" y="14"/>
                  <a:pt x="199" y="15"/>
                </a:cubicBezTo>
                <a:lnTo>
                  <a:pt x="202" y="15"/>
                </a:lnTo>
                <a:lnTo>
                  <a:pt x="194" y="14"/>
                </a:lnTo>
                <a:lnTo>
                  <a:pt x="196" y="14"/>
                </a:lnTo>
                <a:cubicBezTo>
                  <a:pt x="210" y="14"/>
                  <a:pt x="223" y="20"/>
                  <a:pt x="232" y="30"/>
                </a:cubicBezTo>
                <a:cubicBezTo>
                  <a:pt x="241" y="41"/>
                  <a:pt x="245" y="54"/>
                  <a:pt x="244" y="68"/>
                </a:cubicBezTo>
                <a:lnTo>
                  <a:pt x="243" y="74"/>
                </a:lnTo>
                <a:lnTo>
                  <a:pt x="242" y="77"/>
                </a:lnTo>
                <a:cubicBezTo>
                  <a:pt x="242" y="80"/>
                  <a:pt x="241" y="83"/>
                  <a:pt x="241" y="86"/>
                </a:cubicBezTo>
                <a:lnTo>
                  <a:pt x="240" y="87"/>
                </a:lnTo>
                <a:cubicBezTo>
                  <a:pt x="233" y="109"/>
                  <a:pt x="210" y="123"/>
                  <a:pt x="187" y="119"/>
                </a:cubicBezTo>
                <a:cubicBezTo>
                  <a:pt x="164" y="116"/>
                  <a:pt x="146" y="96"/>
                  <a:pt x="146" y="72"/>
                </a:cubicBezTo>
                <a:lnTo>
                  <a:pt x="146" y="69"/>
                </a:lnTo>
                <a:lnTo>
                  <a:pt x="146" y="64"/>
                </a:lnTo>
                <a:lnTo>
                  <a:pt x="146" y="59"/>
                </a:lnTo>
                <a:lnTo>
                  <a:pt x="146" y="57"/>
                </a:lnTo>
                <a:lnTo>
                  <a:pt x="242" y="57"/>
                </a:lnTo>
                <a:lnTo>
                  <a:pt x="242" y="65"/>
                </a:lnTo>
                <a:lnTo>
                  <a:pt x="242" y="69"/>
                </a:lnTo>
                <a:lnTo>
                  <a:pt x="241" y="74"/>
                </a:lnTo>
                <a:cubicBezTo>
                  <a:pt x="241" y="77"/>
                  <a:pt x="240" y="81"/>
                  <a:pt x="239" y="84"/>
                </a:cubicBezTo>
                <a:lnTo>
                  <a:pt x="238" y="87"/>
                </a:lnTo>
                <a:cubicBezTo>
                  <a:pt x="234" y="100"/>
                  <a:pt x="224" y="110"/>
                  <a:pt x="212" y="116"/>
                </a:cubicBezTo>
                <a:cubicBezTo>
                  <a:pt x="200" y="121"/>
                  <a:pt x="186" y="121"/>
                  <a:pt x="174" y="116"/>
                </a:cubicBezTo>
                <a:lnTo>
                  <a:pt x="170" y="115"/>
                </a:lnTo>
                <a:cubicBezTo>
                  <a:pt x="164" y="112"/>
                  <a:pt x="159" y="109"/>
                  <a:pt x="155" y="104"/>
                </a:cubicBezTo>
                <a:lnTo>
                  <a:pt x="152" y="101"/>
                </a:lnTo>
                <a:lnTo>
                  <a:pt x="185" y="115"/>
                </a:lnTo>
                <a:lnTo>
                  <a:pt x="184" y="115"/>
                </a:lnTo>
                <a:cubicBezTo>
                  <a:pt x="157" y="115"/>
                  <a:pt x="136" y="93"/>
                  <a:pt x="136" y="67"/>
                </a:cubicBezTo>
                <a:lnTo>
                  <a:pt x="136" y="64"/>
                </a:lnTo>
                <a:lnTo>
                  <a:pt x="137" y="76"/>
                </a:lnTo>
                <a:lnTo>
                  <a:pt x="137" y="74"/>
                </a:lnTo>
                <a:lnTo>
                  <a:pt x="229" y="78"/>
                </a:lnTo>
                <a:lnTo>
                  <a:pt x="229" y="79"/>
                </a:lnTo>
                <a:lnTo>
                  <a:pt x="230" y="72"/>
                </a:lnTo>
                <a:lnTo>
                  <a:pt x="230" y="75"/>
                </a:lnTo>
                <a:lnTo>
                  <a:pt x="230" y="67"/>
                </a:lnTo>
                <a:lnTo>
                  <a:pt x="230" y="70"/>
                </a:lnTo>
                <a:cubicBezTo>
                  <a:pt x="230" y="76"/>
                  <a:pt x="230" y="81"/>
                  <a:pt x="228" y="86"/>
                </a:cubicBezTo>
                <a:lnTo>
                  <a:pt x="228" y="87"/>
                </a:lnTo>
                <a:cubicBezTo>
                  <a:pt x="221" y="108"/>
                  <a:pt x="201" y="121"/>
                  <a:pt x="179" y="120"/>
                </a:cubicBezTo>
                <a:cubicBezTo>
                  <a:pt x="157" y="119"/>
                  <a:pt x="139" y="103"/>
                  <a:pt x="135" y="81"/>
                </a:cubicBezTo>
                <a:lnTo>
                  <a:pt x="134" y="75"/>
                </a:lnTo>
                <a:lnTo>
                  <a:pt x="133" y="72"/>
                </a:lnTo>
                <a:cubicBezTo>
                  <a:pt x="133" y="69"/>
                  <a:pt x="132" y="67"/>
                  <a:pt x="132" y="64"/>
                </a:cubicBezTo>
                <a:lnTo>
                  <a:pt x="132" y="62"/>
                </a:lnTo>
                <a:lnTo>
                  <a:pt x="228" y="62"/>
                </a:lnTo>
                <a:lnTo>
                  <a:pt x="228" y="64"/>
                </a:lnTo>
                <a:lnTo>
                  <a:pt x="226" y="49"/>
                </a:lnTo>
                <a:lnTo>
                  <a:pt x="227" y="52"/>
                </a:lnTo>
                <a:cubicBezTo>
                  <a:pt x="228" y="55"/>
                  <a:pt x="229" y="59"/>
                  <a:pt x="229" y="62"/>
                </a:cubicBezTo>
                <a:lnTo>
                  <a:pt x="230" y="67"/>
                </a:lnTo>
                <a:cubicBezTo>
                  <a:pt x="232" y="92"/>
                  <a:pt x="215" y="115"/>
                  <a:pt x="190" y="119"/>
                </a:cubicBezTo>
                <a:cubicBezTo>
                  <a:pt x="165" y="124"/>
                  <a:pt x="142" y="108"/>
                  <a:pt x="135" y="84"/>
                </a:cubicBezTo>
                <a:lnTo>
                  <a:pt x="134" y="78"/>
                </a:lnTo>
                <a:lnTo>
                  <a:pt x="134" y="75"/>
                </a:lnTo>
                <a:lnTo>
                  <a:pt x="228" y="76"/>
                </a:lnTo>
                <a:lnTo>
                  <a:pt x="227" y="81"/>
                </a:lnTo>
                <a:cubicBezTo>
                  <a:pt x="223" y="104"/>
                  <a:pt x="203" y="120"/>
                  <a:pt x="180" y="120"/>
                </a:cubicBezTo>
                <a:lnTo>
                  <a:pt x="177" y="120"/>
                </a:lnTo>
                <a:cubicBezTo>
                  <a:pt x="158" y="120"/>
                  <a:pt x="140" y="108"/>
                  <a:pt x="133" y="90"/>
                </a:cubicBezTo>
                <a:lnTo>
                  <a:pt x="131" y="85"/>
                </a:lnTo>
                <a:lnTo>
                  <a:pt x="175" y="115"/>
                </a:lnTo>
                <a:lnTo>
                  <a:pt x="174" y="115"/>
                </a:lnTo>
                <a:cubicBezTo>
                  <a:pt x="155" y="115"/>
                  <a:pt x="138" y="104"/>
                  <a:pt x="130" y="86"/>
                </a:cubicBezTo>
                <a:lnTo>
                  <a:pt x="128" y="82"/>
                </a:lnTo>
                <a:cubicBezTo>
                  <a:pt x="126" y="78"/>
                  <a:pt x="125" y="74"/>
                  <a:pt x="125" y="70"/>
                </a:cubicBezTo>
                <a:lnTo>
                  <a:pt x="124" y="67"/>
                </a:lnTo>
                <a:cubicBezTo>
                  <a:pt x="124" y="65"/>
                  <a:pt x="123" y="62"/>
                  <a:pt x="123" y="59"/>
                </a:cubicBezTo>
                <a:lnTo>
                  <a:pt x="123" y="57"/>
                </a:lnTo>
                <a:lnTo>
                  <a:pt x="217" y="73"/>
                </a:lnTo>
                <a:lnTo>
                  <a:pt x="217" y="74"/>
                </a:lnTo>
                <a:lnTo>
                  <a:pt x="219" y="59"/>
                </a:lnTo>
                <a:lnTo>
                  <a:pt x="219" y="62"/>
                </a:lnTo>
                <a:lnTo>
                  <a:pt x="219" y="67"/>
                </a:lnTo>
                <a:lnTo>
                  <a:pt x="219" y="72"/>
                </a:lnTo>
                <a:lnTo>
                  <a:pt x="123" y="72"/>
                </a:lnTo>
                <a:lnTo>
                  <a:pt x="123" y="67"/>
                </a:lnTo>
                <a:lnTo>
                  <a:pt x="123" y="64"/>
                </a:lnTo>
                <a:cubicBezTo>
                  <a:pt x="123" y="54"/>
                  <a:pt x="126" y="45"/>
                  <a:pt x="131" y="37"/>
                </a:cubicBezTo>
                <a:lnTo>
                  <a:pt x="132" y="36"/>
                </a:lnTo>
                <a:cubicBezTo>
                  <a:pt x="142" y="21"/>
                  <a:pt x="159" y="13"/>
                  <a:pt x="176" y="15"/>
                </a:cubicBezTo>
                <a:cubicBezTo>
                  <a:pt x="193" y="16"/>
                  <a:pt x="209" y="27"/>
                  <a:pt x="216" y="43"/>
                </a:cubicBezTo>
                <a:lnTo>
                  <a:pt x="220" y="53"/>
                </a:lnTo>
                <a:lnTo>
                  <a:pt x="221" y="58"/>
                </a:lnTo>
                <a:lnTo>
                  <a:pt x="128" y="63"/>
                </a:lnTo>
                <a:lnTo>
                  <a:pt x="129" y="60"/>
                </a:lnTo>
                <a:lnTo>
                  <a:pt x="129" y="58"/>
                </a:lnTo>
                <a:cubicBezTo>
                  <a:pt x="134" y="36"/>
                  <a:pt x="153" y="20"/>
                  <a:pt x="175" y="19"/>
                </a:cubicBezTo>
                <a:cubicBezTo>
                  <a:pt x="198" y="18"/>
                  <a:pt x="218" y="34"/>
                  <a:pt x="223" y="55"/>
                </a:cubicBezTo>
                <a:lnTo>
                  <a:pt x="224" y="57"/>
                </a:lnTo>
                <a:cubicBezTo>
                  <a:pt x="224" y="61"/>
                  <a:pt x="225" y="65"/>
                  <a:pt x="225" y="69"/>
                </a:cubicBezTo>
                <a:lnTo>
                  <a:pt x="225" y="72"/>
                </a:lnTo>
                <a:cubicBezTo>
                  <a:pt x="225" y="98"/>
                  <a:pt x="203" y="120"/>
                  <a:pt x="177" y="120"/>
                </a:cubicBezTo>
                <a:lnTo>
                  <a:pt x="175" y="120"/>
                </a:lnTo>
                <a:cubicBezTo>
                  <a:pt x="161" y="120"/>
                  <a:pt x="148" y="114"/>
                  <a:pt x="139" y="103"/>
                </a:cubicBezTo>
                <a:cubicBezTo>
                  <a:pt x="130" y="92"/>
                  <a:pt x="126" y="78"/>
                  <a:pt x="128" y="64"/>
                </a:cubicBezTo>
                <a:lnTo>
                  <a:pt x="129" y="57"/>
                </a:lnTo>
                <a:lnTo>
                  <a:pt x="130" y="55"/>
                </a:lnTo>
                <a:lnTo>
                  <a:pt x="210" y="101"/>
                </a:lnTo>
                <a:lnTo>
                  <a:pt x="211" y="100"/>
                </a:lnTo>
                <a:lnTo>
                  <a:pt x="209" y="103"/>
                </a:lnTo>
                <a:cubicBezTo>
                  <a:pt x="200" y="114"/>
                  <a:pt x="186" y="120"/>
                  <a:pt x="172" y="120"/>
                </a:cubicBezTo>
                <a:lnTo>
                  <a:pt x="171" y="120"/>
                </a:lnTo>
                <a:cubicBezTo>
                  <a:pt x="158" y="120"/>
                  <a:pt x="145" y="114"/>
                  <a:pt x="136" y="104"/>
                </a:cubicBezTo>
                <a:cubicBezTo>
                  <a:pt x="127" y="94"/>
                  <a:pt x="122" y="81"/>
                  <a:pt x="124" y="67"/>
                </a:cubicBezTo>
                <a:lnTo>
                  <a:pt x="124" y="62"/>
                </a:lnTo>
                <a:lnTo>
                  <a:pt x="172" y="115"/>
                </a:lnTo>
                <a:lnTo>
                  <a:pt x="169" y="115"/>
                </a:lnTo>
                <a:lnTo>
                  <a:pt x="217" y="67"/>
                </a:lnTo>
                <a:lnTo>
                  <a:pt x="217" y="70"/>
                </a:lnTo>
                <a:lnTo>
                  <a:pt x="216" y="58"/>
                </a:lnTo>
                <a:lnTo>
                  <a:pt x="216" y="60"/>
                </a:lnTo>
                <a:lnTo>
                  <a:pt x="123" y="84"/>
                </a:lnTo>
                <a:lnTo>
                  <a:pt x="122" y="78"/>
                </a:lnTo>
                <a:lnTo>
                  <a:pt x="121" y="75"/>
                </a:lnTo>
                <a:lnTo>
                  <a:pt x="168" y="115"/>
                </a:lnTo>
                <a:lnTo>
                  <a:pt x="166" y="115"/>
                </a:lnTo>
                <a:lnTo>
                  <a:pt x="164" y="115"/>
                </a:lnTo>
                <a:cubicBezTo>
                  <a:pt x="144" y="115"/>
                  <a:pt x="126" y="102"/>
                  <a:pt x="119" y="83"/>
                </a:cubicBezTo>
                <a:lnTo>
                  <a:pt x="120" y="83"/>
                </a:lnTo>
                <a:lnTo>
                  <a:pt x="118" y="79"/>
                </a:lnTo>
                <a:lnTo>
                  <a:pt x="208" y="64"/>
                </a:lnTo>
                <a:lnTo>
                  <a:pt x="207" y="69"/>
                </a:lnTo>
                <a:lnTo>
                  <a:pt x="206" y="76"/>
                </a:lnTo>
                <a:lnTo>
                  <a:pt x="205" y="84"/>
                </a:lnTo>
                <a:lnTo>
                  <a:pt x="204" y="88"/>
                </a:lnTo>
                <a:cubicBezTo>
                  <a:pt x="199" y="107"/>
                  <a:pt x="184" y="121"/>
                  <a:pt x="165" y="124"/>
                </a:cubicBezTo>
                <a:cubicBezTo>
                  <a:pt x="146" y="127"/>
                  <a:pt x="128" y="119"/>
                  <a:pt x="117" y="103"/>
                </a:cubicBezTo>
                <a:lnTo>
                  <a:pt x="116" y="102"/>
                </a:lnTo>
                <a:cubicBezTo>
                  <a:pt x="114" y="98"/>
                  <a:pt x="112" y="94"/>
                  <a:pt x="110" y="90"/>
                </a:cubicBezTo>
                <a:lnTo>
                  <a:pt x="108" y="81"/>
                </a:lnTo>
                <a:lnTo>
                  <a:pt x="107" y="75"/>
                </a:lnTo>
                <a:lnTo>
                  <a:pt x="106" y="72"/>
                </a:lnTo>
                <a:lnTo>
                  <a:pt x="108" y="79"/>
                </a:lnTo>
                <a:lnTo>
                  <a:pt x="107" y="78"/>
                </a:lnTo>
                <a:lnTo>
                  <a:pt x="201" y="68"/>
                </a:lnTo>
                <a:lnTo>
                  <a:pt x="200" y="72"/>
                </a:lnTo>
                <a:lnTo>
                  <a:pt x="200" y="77"/>
                </a:lnTo>
                <a:cubicBezTo>
                  <a:pt x="197" y="102"/>
                  <a:pt x="175" y="121"/>
                  <a:pt x="150" y="120"/>
                </a:cubicBezTo>
                <a:cubicBezTo>
                  <a:pt x="124" y="119"/>
                  <a:pt x="104" y="98"/>
                  <a:pt x="104" y="72"/>
                </a:cubicBezTo>
                <a:lnTo>
                  <a:pt x="104" y="70"/>
                </a:lnTo>
                <a:lnTo>
                  <a:pt x="104" y="67"/>
                </a:lnTo>
                <a:cubicBezTo>
                  <a:pt x="104" y="40"/>
                  <a:pt x="125" y="19"/>
                  <a:pt x="152" y="19"/>
                </a:cubicBezTo>
                <a:lnTo>
                  <a:pt x="156" y="19"/>
                </a:lnTo>
                <a:cubicBezTo>
                  <a:pt x="183" y="19"/>
                  <a:pt x="204" y="40"/>
                  <a:pt x="204" y="67"/>
                </a:cubicBezTo>
                <a:lnTo>
                  <a:pt x="204" y="72"/>
                </a:lnTo>
                <a:lnTo>
                  <a:pt x="156" y="24"/>
                </a:lnTo>
                <a:lnTo>
                  <a:pt x="157" y="24"/>
                </a:lnTo>
                <a:cubicBezTo>
                  <a:pt x="184" y="24"/>
                  <a:pt x="205" y="45"/>
                  <a:pt x="205" y="72"/>
                </a:cubicBezTo>
                <a:lnTo>
                  <a:pt x="205" y="74"/>
                </a:lnTo>
                <a:lnTo>
                  <a:pt x="205" y="76"/>
                </a:lnTo>
                <a:cubicBezTo>
                  <a:pt x="205" y="99"/>
                  <a:pt x="190" y="118"/>
                  <a:pt x="168" y="123"/>
                </a:cubicBezTo>
                <a:cubicBezTo>
                  <a:pt x="147" y="128"/>
                  <a:pt x="124" y="118"/>
                  <a:pt x="115" y="98"/>
                </a:cubicBezTo>
                <a:lnTo>
                  <a:pt x="114" y="96"/>
                </a:lnTo>
                <a:cubicBezTo>
                  <a:pt x="112" y="92"/>
                  <a:pt x="110" y="88"/>
                  <a:pt x="109" y="84"/>
                </a:cubicBezTo>
                <a:lnTo>
                  <a:pt x="109" y="81"/>
                </a:lnTo>
                <a:cubicBezTo>
                  <a:pt x="106" y="67"/>
                  <a:pt x="110" y="53"/>
                  <a:pt x="119" y="42"/>
                </a:cubicBezTo>
                <a:cubicBezTo>
                  <a:pt x="128" y="30"/>
                  <a:pt x="142" y="24"/>
                  <a:pt x="156" y="24"/>
                </a:cubicBezTo>
                <a:lnTo>
                  <a:pt x="156" y="24"/>
                </a:lnTo>
                <a:cubicBezTo>
                  <a:pt x="180" y="24"/>
                  <a:pt x="200" y="41"/>
                  <a:pt x="204" y="64"/>
                </a:cubicBezTo>
                <a:lnTo>
                  <a:pt x="204" y="67"/>
                </a:lnTo>
                <a:lnTo>
                  <a:pt x="203" y="60"/>
                </a:lnTo>
                <a:lnTo>
                  <a:pt x="203" y="61"/>
                </a:lnTo>
                <a:lnTo>
                  <a:pt x="109" y="76"/>
                </a:lnTo>
                <a:lnTo>
                  <a:pt x="110" y="77"/>
                </a:lnTo>
                <a:lnTo>
                  <a:pt x="109" y="72"/>
                </a:lnTo>
                <a:cubicBezTo>
                  <a:pt x="107" y="47"/>
                  <a:pt x="124" y="24"/>
                  <a:pt x="149" y="20"/>
                </a:cubicBezTo>
                <a:cubicBezTo>
                  <a:pt x="174" y="15"/>
                  <a:pt x="197" y="31"/>
                  <a:pt x="204" y="55"/>
                </a:cubicBezTo>
                <a:lnTo>
                  <a:pt x="204" y="57"/>
                </a:lnTo>
                <a:cubicBezTo>
                  <a:pt x="205" y="61"/>
                  <a:pt x="205" y="65"/>
                  <a:pt x="205" y="69"/>
                </a:cubicBezTo>
                <a:lnTo>
                  <a:pt x="205" y="72"/>
                </a:lnTo>
                <a:cubicBezTo>
                  <a:pt x="205" y="98"/>
                  <a:pt x="184" y="120"/>
                  <a:pt x="157" y="120"/>
                </a:cubicBezTo>
                <a:lnTo>
                  <a:pt x="156" y="120"/>
                </a:lnTo>
                <a:lnTo>
                  <a:pt x="204" y="72"/>
                </a:lnTo>
                <a:lnTo>
                  <a:pt x="204" y="74"/>
                </a:lnTo>
                <a:lnTo>
                  <a:pt x="204" y="76"/>
                </a:lnTo>
                <a:lnTo>
                  <a:pt x="114" y="55"/>
                </a:lnTo>
                <a:lnTo>
                  <a:pt x="115" y="53"/>
                </a:lnTo>
                <a:lnTo>
                  <a:pt x="110" y="65"/>
                </a:lnTo>
                <a:lnTo>
                  <a:pt x="111" y="63"/>
                </a:lnTo>
                <a:lnTo>
                  <a:pt x="158" y="120"/>
                </a:lnTo>
                <a:lnTo>
                  <a:pt x="157" y="120"/>
                </a:lnTo>
                <a:cubicBezTo>
                  <a:pt x="130" y="120"/>
                  <a:pt x="109" y="98"/>
                  <a:pt x="109" y="72"/>
                </a:cubicBezTo>
                <a:lnTo>
                  <a:pt x="109" y="66"/>
                </a:lnTo>
                <a:lnTo>
                  <a:pt x="109" y="62"/>
                </a:lnTo>
                <a:cubicBezTo>
                  <a:pt x="109" y="37"/>
                  <a:pt x="129" y="16"/>
                  <a:pt x="154" y="15"/>
                </a:cubicBezTo>
                <a:cubicBezTo>
                  <a:pt x="179" y="13"/>
                  <a:pt x="201" y="31"/>
                  <a:pt x="205" y="57"/>
                </a:cubicBezTo>
                <a:lnTo>
                  <a:pt x="205" y="61"/>
                </a:lnTo>
                <a:cubicBezTo>
                  <a:pt x="206" y="64"/>
                  <a:pt x="206" y="67"/>
                  <a:pt x="205" y="71"/>
                </a:cubicBezTo>
                <a:lnTo>
                  <a:pt x="205" y="76"/>
                </a:lnTo>
                <a:cubicBezTo>
                  <a:pt x="203" y="90"/>
                  <a:pt x="196" y="103"/>
                  <a:pt x="184" y="111"/>
                </a:cubicBezTo>
                <a:lnTo>
                  <a:pt x="178" y="116"/>
                </a:lnTo>
                <a:cubicBezTo>
                  <a:pt x="170" y="121"/>
                  <a:pt x="160" y="124"/>
                  <a:pt x="150" y="124"/>
                </a:cubicBezTo>
                <a:lnTo>
                  <a:pt x="146" y="124"/>
                </a:lnTo>
                <a:cubicBezTo>
                  <a:pt x="130" y="124"/>
                  <a:pt x="114" y="116"/>
                  <a:pt x="105" y="101"/>
                </a:cubicBezTo>
                <a:lnTo>
                  <a:pt x="107" y="103"/>
                </a:lnTo>
                <a:lnTo>
                  <a:pt x="105" y="101"/>
                </a:lnTo>
                <a:lnTo>
                  <a:pt x="188" y="90"/>
                </a:lnTo>
                <a:lnTo>
                  <a:pt x="185" y="96"/>
                </a:lnTo>
                <a:lnTo>
                  <a:pt x="184" y="98"/>
                </a:lnTo>
                <a:cubicBezTo>
                  <a:pt x="175" y="117"/>
                  <a:pt x="154" y="127"/>
                  <a:pt x="133" y="124"/>
                </a:cubicBezTo>
                <a:cubicBezTo>
                  <a:pt x="112" y="120"/>
                  <a:pt x="96" y="103"/>
                  <a:pt x="94" y="82"/>
                </a:cubicBezTo>
                <a:lnTo>
                  <a:pt x="93" y="77"/>
                </a:lnTo>
                <a:lnTo>
                  <a:pt x="93" y="72"/>
                </a:lnTo>
                <a:lnTo>
                  <a:pt x="188" y="72"/>
                </a:lnTo>
                <a:lnTo>
                  <a:pt x="188" y="77"/>
                </a:lnTo>
                <a:lnTo>
                  <a:pt x="187" y="82"/>
                </a:lnTo>
                <a:cubicBezTo>
                  <a:pt x="184" y="107"/>
                  <a:pt x="162" y="126"/>
                  <a:pt x="137" y="124"/>
                </a:cubicBezTo>
                <a:cubicBezTo>
                  <a:pt x="111" y="123"/>
                  <a:pt x="91" y="102"/>
                  <a:pt x="91" y="76"/>
                </a:cubicBezTo>
                <a:lnTo>
                  <a:pt x="91" y="75"/>
                </a:lnTo>
                <a:lnTo>
                  <a:pt x="92" y="83"/>
                </a:lnTo>
                <a:lnTo>
                  <a:pt x="92" y="80"/>
                </a:lnTo>
                <a:lnTo>
                  <a:pt x="139" y="120"/>
                </a:lnTo>
                <a:lnTo>
                  <a:pt x="137" y="120"/>
                </a:lnTo>
                <a:lnTo>
                  <a:pt x="136" y="120"/>
                </a:lnTo>
                <a:lnTo>
                  <a:pt x="135" y="120"/>
                </a:lnTo>
                <a:lnTo>
                  <a:pt x="183" y="72"/>
                </a:lnTo>
                <a:lnTo>
                  <a:pt x="183" y="81"/>
                </a:lnTo>
                <a:lnTo>
                  <a:pt x="183" y="86"/>
                </a:lnTo>
                <a:cubicBezTo>
                  <a:pt x="180" y="111"/>
                  <a:pt x="160" y="129"/>
                  <a:pt x="135" y="129"/>
                </a:cubicBezTo>
                <a:lnTo>
                  <a:pt x="134" y="129"/>
                </a:lnTo>
                <a:lnTo>
                  <a:pt x="132" y="129"/>
                </a:lnTo>
                <a:lnTo>
                  <a:pt x="180" y="74"/>
                </a:lnTo>
                <a:lnTo>
                  <a:pt x="180" y="77"/>
                </a:lnTo>
                <a:lnTo>
                  <a:pt x="179" y="69"/>
                </a:lnTo>
                <a:lnTo>
                  <a:pt x="179" y="71"/>
                </a:lnTo>
                <a:lnTo>
                  <a:pt x="86" y="91"/>
                </a:lnTo>
                <a:lnTo>
                  <a:pt x="85" y="86"/>
                </a:lnTo>
                <a:lnTo>
                  <a:pt x="85" y="81"/>
                </a:lnTo>
                <a:lnTo>
                  <a:pt x="180" y="76"/>
                </a:lnTo>
                <a:lnTo>
                  <a:pt x="180" y="84"/>
                </a:lnTo>
                <a:lnTo>
                  <a:pt x="180" y="90"/>
                </a:lnTo>
                <a:lnTo>
                  <a:pt x="179" y="88"/>
                </a:lnTo>
                <a:lnTo>
                  <a:pt x="179" y="91"/>
                </a:lnTo>
                <a:lnTo>
                  <a:pt x="83" y="91"/>
                </a:lnTo>
                <a:lnTo>
                  <a:pt x="83" y="90"/>
                </a:lnTo>
                <a:cubicBezTo>
                  <a:pt x="83" y="88"/>
                  <a:pt x="84" y="85"/>
                  <a:pt x="84" y="83"/>
                </a:cubicBezTo>
                <a:lnTo>
                  <a:pt x="84" y="80"/>
                </a:lnTo>
                <a:lnTo>
                  <a:pt x="84" y="86"/>
                </a:lnTo>
                <a:lnTo>
                  <a:pt x="84" y="83"/>
                </a:lnTo>
                <a:lnTo>
                  <a:pt x="84" y="81"/>
                </a:lnTo>
                <a:cubicBezTo>
                  <a:pt x="84" y="57"/>
                  <a:pt x="102" y="37"/>
                  <a:pt x="126" y="34"/>
                </a:cubicBezTo>
                <a:cubicBezTo>
                  <a:pt x="150" y="31"/>
                  <a:pt x="173" y="46"/>
                  <a:pt x="179" y="70"/>
                </a:cubicBezTo>
                <a:lnTo>
                  <a:pt x="179" y="72"/>
                </a:lnTo>
                <a:cubicBezTo>
                  <a:pt x="180" y="76"/>
                  <a:pt x="180" y="80"/>
                  <a:pt x="180" y="83"/>
                </a:cubicBezTo>
                <a:lnTo>
                  <a:pt x="180" y="86"/>
                </a:lnTo>
                <a:lnTo>
                  <a:pt x="84" y="86"/>
                </a:lnTo>
                <a:lnTo>
                  <a:pt x="84" y="84"/>
                </a:lnTo>
                <a:lnTo>
                  <a:pt x="85" y="93"/>
                </a:lnTo>
                <a:lnTo>
                  <a:pt x="85" y="91"/>
                </a:lnTo>
                <a:lnTo>
                  <a:pt x="180" y="81"/>
                </a:lnTo>
                <a:lnTo>
                  <a:pt x="180" y="81"/>
                </a:lnTo>
                <a:lnTo>
                  <a:pt x="180" y="85"/>
                </a:lnTo>
                <a:lnTo>
                  <a:pt x="90" y="70"/>
                </a:lnTo>
                <a:lnTo>
                  <a:pt x="89" y="71"/>
                </a:lnTo>
                <a:lnTo>
                  <a:pt x="91" y="65"/>
                </a:lnTo>
                <a:lnTo>
                  <a:pt x="136" y="129"/>
                </a:lnTo>
                <a:lnTo>
                  <a:pt x="134" y="129"/>
                </a:lnTo>
                <a:lnTo>
                  <a:pt x="182" y="81"/>
                </a:lnTo>
                <a:lnTo>
                  <a:pt x="182" y="84"/>
                </a:lnTo>
                <a:lnTo>
                  <a:pt x="182" y="86"/>
                </a:lnTo>
                <a:cubicBezTo>
                  <a:pt x="182" y="111"/>
                  <a:pt x="164" y="131"/>
                  <a:pt x="139" y="134"/>
                </a:cubicBezTo>
                <a:cubicBezTo>
                  <a:pt x="115" y="136"/>
                  <a:pt x="92" y="120"/>
                  <a:pt x="87" y="95"/>
                </a:cubicBezTo>
                <a:lnTo>
                  <a:pt x="87" y="93"/>
                </a:lnTo>
                <a:cubicBezTo>
                  <a:pt x="86" y="90"/>
                  <a:pt x="86" y="87"/>
                  <a:pt x="86" y="83"/>
                </a:cubicBezTo>
                <a:lnTo>
                  <a:pt x="86" y="81"/>
                </a:lnTo>
                <a:lnTo>
                  <a:pt x="182" y="81"/>
                </a:lnTo>
                <a:lnTo>
                  <a:pt x="182" y="83"/>
                </a:lnTo>
                <a:lnTo>
                  <a:pt x="182" y="86"/>
                </a:lnTo>
                <a:cubicBezTo>
                  <a:pt x="182" y="89"/>
                  <a:pt x="182" y="91"/>
                  <a:pt x="181" y="93"/>
                </a:cubicBezTo>
                <a:lnTo>
                  <a:pt x="181" y="97"/>
                </a:lnTo>
                <a:lnTo>
                  <a:pt x="181" y="90"/>
                </a:lnTo>
                <a:lnTo>
                  <a:pt x="181" y="91"/>
                </a:lnTo>
                <a:lnTo>
                  <a:pt x="85" y="91"/>
                </a:lnTo>
                <a:lnTo>
                  <a:pt x="85" y="88"/>
                </a:lnTo>
                <a:lnTo>
                  <a:pt x="86" y="89"/>
                </a:lnTo>
                <a:lnTo>
                  <a:pt x="85" y="85"/>
                </a:lnTo>
                <a:lnTo>
                  <a:pt x="87" y="95"/>
                </a:lnTo>
                <a:lnTo>
                  <a:pt x="86" y="92"/>
                </a:lnTo>
                <a:lnTo>
                  <a:pt x="157" y="118"/>
                </a:lnTo>
                <a:lnTo>
                  <a:pt x="154" y="119"/>
                </a:lnTo>
                <a:lnTo>
                  <a:pt x="166" y="109"/>
                </a:lnTo>
                <a:lnTo>
                  <a:pt x="163" y="113"/>
                </a:lnTo>
                <a:lnTo>
                  <a:pt x="126" y="33"/>
                </a:lnTo>
                <a:lnTo>
                  <a:pt x="127" y="33"/>
                </a:lnTo>
                <a:cubicBezTo>
                  <a:pt x="141" y="33"/>
                  <a:pt x="155" y="40"/>
                  <a:pt x="164" y="51"/>
                </a:cubicBezTo>
                <a:cubicBezTo>
                  <a:pt x="173" y="62"/>
                  <a:pt x="177" y="77"/>
                  <a:pt x="174" y="91"/>
                </a:cubicBezTo>
                <a:lnTo>
                  <a:pt x="173" y="96"/>
                </a:lnTo>
                <a:lnTo>
                  <a:pt x="173" y="98"/>
                </a:lnTo>
                <a:cubicBezTo>
                  <a:pt x="167" y="121"/>
                  <a:pt x="144" y="137"/>
                  <a:pt x="120" y="134"/>
                </a:cubicBezTo>
                <a:cubicBezTo>
                  <a:pt x="96" y="131"/>
                  <a:pt x="78" y="110"/>
                  <a:pt x="78" y="86"/>
                </a:cubicBezTo>
                <a:lnTo>
                  <a:pt x="78" y="84"/>
                </a:lnTo>
                <a:lnTo>
                  <a:pt x="78" y="81"/>
                </a:lnTo>
                <a:lnTo>
                  <a:pt x="78" y="88"/>
                </a:lnTo>
                <a:lnTo>
                  <a:pt x="78" y="85"/>
                </a:lnTo>
                <a:cubicBezTo>
                  <a:pt x="78" y="83"/>
                  <a:pt x="77" y="80"/>
                  <a:pt x="77" y="78"/>
                </a:cubicBezTo>
                <a:lnTo>
                  <a:pt x="77" y="76"/>
                </a:lnTo>
                <a:cubicBezTo>
                  <a:pt x="77" y="55"/>
                  <a:pt x="92" y="36"/>
                  <a:pt x="112" y="30"/>
                </a:cubicBezTo>
                <a:cubicBezTo>
                  <a:pt x="133" y="24"/>
                  <a:pt x="155" y="33"/>
                  <a:pt x="166" y="51"/>
                </a:cubicBezTo>
                <a:lnTo>
                  <a:pt x="172" y="61"/>
                </a:lnTo>
                <a:lnTo>
                  <a:pt x="174" y="66"/>
                </a:lnTo>
                <a:cubicBezTo>
                  <a:pt x="177" y="72"/>
                  <a:pt x="178" y="79"/>
                  <a:pt x="178" y="86"/>
                </a:cubicBezTo>
                <a:lnTo>
                  <a:pt x="178" y="89"/>
                </a:lnTo>
                <a:cubicBezTo>
                  <a:pt x="178" y="95"/>
                  <a:pt x="178" y="100"/>
                  <a:pt x="176" y="105"/>
                </a:cubicBezTo>
                <a:lnTo>
                  <a:pt x="176" y="106"/>
                </a:lnTo>
                <a:cubicBezTo>
                  <a:pt x="168" y="128"/>
                  <a:pt x="146" y="142"/>
                  <a:pt x="122" y="138"/>
                </a:cubicBezTo>
                <a:cubicBezTo>
                  <a:pt x="99" y="135"/>
                  <a:pt x="82" y="115"/>
                  <a:pt x="82" y="91"/>
                </a:cubicBezTo>
                <a:lnTo>
                  <a:pt x="82" y="89"/>
                </a:lnTo>
                <a:lnTo>
                  <a:pt x="83" y="97"/>
                </a:lnTo>
                <a:lnTo>
                  <a:pt x="82" y="94"/>
                </a:lnTo>
                <a:lnTo>
                  <a:pt x="129" y="134"/>
                </a:lnTo>
                <a:lnTo>
                  <a:pt x="129" y="134"/>
                </a:lnTo>
                <a:lnTo>
                  <a:pt x="128" y="134"/>
                </a:lnTo>
                <a:cubicBezTo>
                  <a:pt x="114" y="134"/>
                  <a:pt x="100" y="128"/>
                  <a:pt x="91" y="117"/>
                </a:cubicBezTo>
                <a:cubicBezTo>
                  <a:pt x="82" y="106"/>
                  <a:pt x="78" y="92"/>
                  <a:pt x="81" y="78"/>
                </a:cubicBezTo>
                <a:lnTo>
                  <a:pt x="81" y="75"/>
                </a:lnTo>
                <a:lnTo>
                  <a:pt x="83" y="98"/>
                </a:lnTo>
                <a:lnTo>
                  <a:pt x="82" y="97"/>
                </a:lnTo>
                <a:lnTo>
                  <a:pt x="169" y="107"/>
                </a:lnTo>
                <a:lnTo>
                  <a:pt x="168" y="108"/>
                </a:lnTo>
                <a:lnTo>
                  <a:pt x="165" y="114"/>
                </a:lnTo>
                <a:cubicBezTo>
                  <a:pt x="156" y="129"/>
                  <a:pt x="140" y="139"/>
                  <a:pt x="122" y="139"/>
                </a:cubicBezTo>
                <a:lnTo>
                  <a:pt x="122" y="139"/>
                </a:lnTo>
                <a:cubicBezTo>
                  <a:pt x="99" y="139"/>
                  <a:pt x="78" y="122"/>
                  <a:pt x="75" y="99"/>
                </a:cubicBezTo>
                <a:lnTo>
                  <a:pt x="74" y="96"/>
                </a:lnTo>
                <a:lnTo>
                  <a:pt x="79" y="109"/>
                </a:lnTo>
                <a:lnTo>
                  <a:pt x="78" y="107"/>
                </a:lnTo>
                <a:lnTo>
                  <a:pt x="168" y="95"/>
                </a:lnTo>
                <a:lnTo>
                  <a:pt x="167" y="98"/>
                </a:lnTo>
                <a:lnTo>
                  <a:pt x="167" y="100"/>
                </a:lnTo>
                <a:cubicBezTo>
                  <a:pt x="162" y="125"/>
                  <a:pt x="139" y="141"/>
                  <a:pt x="115" y="139"/>
                </a:cubicBezTo>
                <a:cubicBezTo>
                  <a:pt x="90" y="136"/>
                  <a:pt x="71" y="116"/>
                  <a:pt x="71" y="91"/>
                </a:cubicBezTo>
                <a:lnTo>
                  <a:pt x="72" y="91"/>
                </a:lnTo>
                <a:lnTo>
                  <a:pt x="71" y="86"/>
                </a:lnTo>
                <a:lnTo>
                  <a:pt x="119" y="129"/>
                </a:lnTo>
                <a:lnTo>
                  <a:pt x="118" y="129"/>
                </a:lnTo>
                <a:lnTo>
                  <a:pt x="166" y="86"/>
                </a:lnTo>
                <a:lnTo>
                  <a:pt x="165" y="97"/>
                </a:lnTo>
                <a:lnTo>
                  <a:pt x="164" y="101"/>
                </a:lnTo>
                <a:cubicBezTo>
                  <a:pt x="160" y="120"/>
                  <a:pt x="145" y="134"/>
                  <a:pt x="127" y="138"/>
                </a:cubicBezTo>
                <a:cubicBezTo>
                  <a:pt x="109" y="142"/>
                  <a:pt x="90" y="135"/>
                  <a:pt x="79" y="120"/>
                </a:cubicBezTo>
                <a:lnTo>
                  <a:pt x="76" y="116"/>
                </a:lnTo>
                <a:lnTo>
                  <a:pt x="74" y="113"/>
                </a:lnTo>
                <a:cubicBezTo>
                  <a:pt x="64" y="98"/>
                  <a:pt x="63" y="79"/>
                  <a:pt x="71" y="63"/>
                </a:cubicBezTo>
                <a:cubicBezTo>
                  <a:pt x="79" y="48"/>
                  <a:pt x="96" y="38"/>
                  <a:pt x="113" y="38"/>
                </a:cubicBezTo>
                <a:lnTo>
                  <a:pt x="114" y="38"/>
                </a:lnTo>
                <a:lnTo>
                  <a:pt x="71" y="107"/>
                </a:lnTo>
                <a:lnTo>
                  <a:pt x="68" y="102"/>
                </a:lnTo>
                <a:lnTo>
                  <a:pt x="67" y="99"/>
                </a:lnTo>
                <a:lnTo>
                  <a:pt x="112" y="129"/>
                </a:lnTo>
                <a:lnTo>
                  <a:pt x="110" y="129"/>
                </a:lnTo>
                <a:lnTo>
                  <a:pt x="158" y="76"/>
                </a:lnTo>
                <a:lnTo>
                  <a:pt x="158" y="81"/>
                </a:lnTo>
                <a:cubicBezTo>
                  <a:pt x="159" y="87"/>
                  <a:pt x="158" y="93"/>
                  <a:pt x="157" y="99"/>
                </a:cubicBezTo>
                <a:lnTo>
                  <a:pt x="156" y="103"/>
                </a:lnTo>
                <a:cubicBezTo>
                  <a:pt x="154" y="107"/>
                  <a:pt x="152" y="112"/>
                  <a:pt x="149" y="116"/>
                </a:cubicBezTo>
                <a:lnTo>
                  <a:pt x="148" y="118"/>
                </a:lnTo>
                <a:cubicBezTo>
                  <a:pt x="137" y="135"/>
                  <a:pt x="115" y="143"/>
                  <a:pt x="95" y="137"/>
                </a:cubicBezTo>
                <a:cubicBezTo>
                  <a:pt x="74" y="131"/>
                  <a:pt x="60" y="112"/>
                  <a:pt x="60" y="91"/>
                </a:cubicBezTo>
                <a:lnTo>
                  <a:pt x="60" y="86"/>
                </a:lnTo>
                <a:lnTo>
                  <a:pt x="60" y="81"/>
                </a:lnTo>
                <a:lnTo>
                  <a:pt x="108" y="129"/>
                </a:lnTo>
                <a:lnTo>
                  <a:pt x="107" y="129"/>
                </a:lnTo>
                <a:lnTo>
                  <a:pt x="107" y="33"/>
                </a:lnTo>
                <a:lnTo>
                  <a:pt x="108" y="33"/>
                </a:lnTo>
                <a:lnTo>
                  <a:pt x="108" y="129"/>
                </a:lnTo>
                <a:lnTo>
                  <a:pt x="107" y="129"/>
                </a:lnTo>
                <a:cubicBezTo>
                  <a:pt x="81" y="129"/>
                  <a:pt x="59" y="108"/>
                  <a:pt x="59" y="81"/>
                </a:cubicBezTo>
                <a:lnTo>
                  <a:pt x="59" y="78"/>
                </a:lnTo>
                <a:lnTo>
                  <a:pt x="59" y="76"/>
                </a:lnTo>
                <a:cubicBezTo>
                  <a:pt x="59" y="51"/>
                  <a:pt x="79" y="30"/>
                  <a:pt x="105" y="29"/>
                </a:cubicBezTo>
                <a:cubicBezTo>
                  <a:pt x="130" y="27"/>
                  <a:pt x="152" y="46"/>
                  <a:pt x="155" y="71"/>
                </a:cubicBezTo>
                <a:lnTo>
                  <a:pt x="156" y="76"/>
                </a:lnTo>
                <a:lnTo>
                  <a:pt x="156" y="81"/>
                </a:lnTo>
                <a:cubicBezTo>
                  <a:pt x="158" y="95"/>
                  <a:pt x="153" y="108"/>
                  <a:pt x="144" y="118"/>
                </a:cubicBezTo>
                <a:cubicBezTo>
                  <a:pt x="135" y="128"/>
                  <a:pt x="122" y="134"/>
                  <a:pt x="108" y="134"/>
                </a:cubicBezTo>
                <a:lnTo>
                  <a:pt x="107" y="134"/>
                </a:lnTo>
                <a:cubicBezTo>
                  <a:pt x="81" y="134"/>
                  <a:pt x="59" y="112"/>
                  <a:pt x="59" y="86"/>
                </a:cubicBezTo>
                <a:lnTo>
                  <a:pt x="60" y="78"/>
                </a:lnTo>
                <a:lnTo>
                  <a:pt x="60" y="77"/>
                </a:lnTo>
                <a:lnTo>
                  <a:pt x="60" y="73"/>
                </a:lnTo>
                <a:lnTo>
                  <a:pt x="60" y="72"/>
                </a:lnTo>
                <a:lnTo>
                  <a:pt x="156" y="72"/>
                </a:lnTo>
                <a:lnTo>
                  <a:pt x="156" y="79"/>
                </a:lnTo>
                <a:lnTo>
                  <a:pt x="155" y="85"/>
                </a:lnTo>
                <a:lnTo>
                  <a:pt x="155" y="87"/>
                </a:lnTo>
                <a:lnTo>
                  <a:pt x="155" y="91"/>
                </a:lnTo>
                <a:lnTo>
                  <a:pt x="59" y="91"/>
                </a:lnTo>
                <a:lnTo>
                  <a:pt x="59" y="90"/>
                </a:lnTo>
                <a:cubicBezTo>
                  <a:pt x="59" y="88"/>
                  <a:pt x="59" y="85"/>
                  <a:pt x="60" y="83"/>
                </a:cubicBezTo>
                <a:lnTo>
                  <a:pt x="60" y="83"/>
                </a:lnTo>
                <a:lnTo>
                  <a:pt x="60" y="77"/>
                </a:lnTo>
                <a:lnTo>
                  <a:pt x="108" y="129"/>
                </a:lnTo>
                <a:lnTo>
                  <a:pt x="107" y="129"/>
                </a:lnTo>
                <a:lnTo>
                  <a:pt x="105" y="129"/>
                </a:lnTo>
                <a:lnTo>
                  <a:pt x="152" y="91"/>
                </a:lnTo>
                <a:lnTo>
                  <a:pt x="152" y="93"/>
                </a:lnTo>
                <a:cubicBezTo>
                  <a:pt x="151" y="98"/>
                  <a:pt x="149" y="102"/>
                  <a:pt x="147" y="105"/>
                </a:cubicBezTo>
                <a:lnTo>
                  <a:pt x="146" y="107"/>
                </a:lnTo>
                <a:cubicBezTo>
                  <a:pt x="137" y="125"/>
                  <a:pt x="118" y="136"/>
                  <a:pt x="98" y="134"/>
                </a:cubicBezTo>
                <a:cubicBezTo>
                  <a:pt x="78" y="131"/>
                  <a:pt x="62" y="117"/>
                  <a:pt x="57" y="98"/>
                </a:cubicBezTo>
                <a:lnTo>
                  <a:pt x="56" y="93"/>
                </a:lnTo>
                <a:lnTo>
                  <a:pt x="55" y="91"/>
                </a:lnTo>
                <a:lnTo>
                  <a:pt x="102" y="129"/>
                </a:lnTo>
                <a:lnTo>
                  <a:pt x="100" y="129"/>
                </a:lnTo>
                <a:lnTo>
                  <a:pt x="148" y="81"/>
                </a:lnTo>
                <a:lnTo>
                  <a:pt x="148" y="93"/>
                </a:lnTo>
                <a:lnTo>
                  <a:pt x="148" y="97"/>
                </a:lnTo>
                <a:cubicBezTo>
                  <a:pt x="144" y="122"/>
                  <a:pt x="122" y="140"/>
                  <a:pt x="97" y="139"/>
                </a:cubicBezTo>
                <a:cubicBezTo>
                  <a:pt x="72" y="137"/>
                  <a:pt x="52" y="116"/>
                  <a:pt x="52" y="91"/>
                </a:cubicBezTo>
                <a:lnTo>
                  <a:pt x="52" y="89"/>
                </a:lnTo>
                <a:lnTo>
                  <a:pt x="53" y="97"/>
                </a:lnTo>
                <a:lnTo>
                  <a:pt x="52" y="93"/>
                </a:lnTo>
                <a:lnTo>
                  <a:pt x="51" y="90"/>
                </a:lnTo>
                <a:lnTo>
                  <a:pt x="53" y="98"/>
                </a:lnTo>
                <a:lnTo>
                  <a:pt x="53" y="97"/>
                </a:lnTo>
                <a:lnTo>
                  <a:pt x="144" y="97"/>
                </a:lnTo>
                <a:lnTo>
                  <a:pt x="144" y="98"/>
                </a:lnTo>
                <a:lnTo>
                  <a:pt x="145" y="90"/>
                </a:lnTo>
                <a:lnTo>
                  <a:pt x="145" y="93"/>
                </a:lnTo>
                <a:cubicBezTo>
                  <a:pt x="145" y="96"/>
                  <a:pt x="144" y="99"/>
                  <a:pt x="143" y="102"/>
                </a:cubicBezTo>
                <a:lnTo>
                  <a:pt x="142" y="105"/>
                </a:lnTo>
                <a:lnTo>
                  <a:pt x="142" y="106"/>
                </a:lnTo>
                <a:cubicBezTo>
                  <a:pt x="134" y="128"/>
                  <a:pt x="112" y="142"/>
                  <a:pt x="88" y="138"/>
                </a:cubicBezTo>
                <a:cubicBezTo>
                  <a:pt x="65" y="135"/>
                  <a:pt x="48" y="115"/>
                  <a:pt x="48" y="91"/>
                </a:cubicBezTo>
                <a:lnTo>
                  <a:pt x="48" y="89"/>
                </a:lnTo>
                <a:lnTo>
                  <a:pt x="48" y="86"/>
                </a:lnTo>
                <a:lnTo>
                  <a:pt x="48" y="83"/>
                </a:lnTo>
                <a:lnTo>
                  <a:pt x="48" y="81"/>
                </a:lnTo>
                <a:lnTo>
                  <a:pt x="144" y="81"/>
                </a:lnTo>
                <a:lnTo>
                  <a:pt x="144" y="83"/>
                </a:lnTo>
                <a:cubicBezTo>
                  <a:pt x="144" y="87"/>
                  <a:pt x="143" y="92"/>
                  <a:pt x="142" y="96"/>
                </a:cubicBezTo>
                <a:lnTo>
                  <a:pt x="142" y="94"/>
                </a:lnTo>
                <a:lnTo>
                  <a:pt x="142" y="97"/>
                </a:lnTo>
                <a:cubicBezTo>
                  <a:pt x="141" y="100"/>
                  <a:pt x="141" y="102"/>
                  <a:pt x="140" y="105"/>
                </a:cubicBezTo>
                <a:lnTo>
                  <a:pt x="140" y="106"/>
                </a:lnTo>
                <a:cubicBezTo>
                  <a:pt x="132" y="128"/>
                  <a:pt x="110" y="142"/>
                  <a:pt x="86" y="138"/>
                </a:cubicBezTo>
                <a:cubicBezTo>
                  <a:pt x="63" y="135"/>
                  <a:pt x="46" y="115"/>
                  <a:pt x="46" y="91"/>
                </a:cubicBezTo>
                <a:lnTo>
                  <a:pt x="46" y="89"/>
                </a:lnTo>
                <a:lnTo>
                  <a:pt x="46" y="86"/>
                </a:lnTo>
                <a:lnTo>
                  <a:pt x="46" y="83"/>
                </a:lnTo>
                <a:lnTo>
                  <a:pt x="48" y="98"/>
                </a:lnTo>
                <a:lnTo>
                  <a:pt x="48" y="97"/>
                </a:lnTo>
                <a:lnTo>
                  <a:pt x="127" y="115"/>
                </a:lnTo>
                <a:lnTo>
                  <a:pt x="126" y="117"/>
                </a:lnTo>
                <a:lnTo>
                  <a:pt x="135" y="104"/>
                </a:lnTo>
                <a:lnTo>
                  <a:pt x="133" y="107"/>
                </a:lnTo>
                <a:lnTo>
                  <a:pt x="138" y="86"/>
                </a:lnTo>
                <a:lnTo>
                  <a:pt x="138" y="89"/>
                </a:lnTo>
                <a:lnTo>
                  <a:pt x="138" y="91"/>
                </a:lnTo>
                <a:cubicBezTo>
                  <a:pt x="138" y="116"/>
                  <a:pt x="120" y="136"/>
                  <a:pt x="95" y="139"/>
                </a:cubicBezTo>
                <a:cubicBezTo>
                  <a:pt x="71" y="141"/>
                  <a:pt x="48" y="125"/>
                  <a:pt x="43" y="100"/>
                </a:cubicBezTo>
                <a:lnTo>
                  <a:pt x="43" y="98"/>
                </a:lnTo>
                <a:lnTo>
                  <a:pt x="42" y="95"/>
                </a:lnTo>
                <a:lnTo>
                  <a:pt x="137" y="86"/>
                </a:lnTo>
                <a:lnTo>
                  <a:pt x="137" y="96"/>
                </a:lnTo>
                <a:lnTo>
                  <a:pt x="137" y="101"/>
                </a:lnTo>
                <a:cubicBezTo>
                  <a:pt x="134" y="126"/>
                  <a:pt x="112" y="145"/>
                  <a:pt x="86" y="143"/>
                </a:cubicBezTo>
                <a:cubicBezTo>
                  <a:pt x="61" y="142"/>
                  <a:pt x="41" y="121"/>
                  <a:pt x="41" y="95"/>
                </a:cubicBezTo>
                <a:lnTo>
                  <a:pt x="41" y="94"/>
                </a:lnTo>
                <a:lnTo>
                  <a:pt x="41" y="91"/>
                </a:lnTo>
                <a:lnTo>
                  <a:pt x="89" y="139"/>
                </a:lnTo>
                <a:lnTo>
                  <a:pt x="88" y="139"/>
                </a:lnTo>
                <a:cubicBezTo>
                  <a:pt x="64" y="139"/>
                  <a:pt x="43" y="120"/>
                  <a:pt x="41" y="95"/>
                </a:cubicBezTo>
                <a:lnTo>
                  <a:pt x="41" y="94"/>
                </a:lnTo>
                <a:lnTo>
                  <a:pt x="40" y="92"/>
                </a:lnTo>
                <a:cubicBezTo>
                  <a:pt x="40" y="89"/>
                  <a:pt x="39" y="86"/>
                  <a:pt x="39" y="82"/>
                </a:cubicBezTo>
                <a:lnTo>
                  <a:pt x="39" y="81"/>
                </a:lnTo>
                <a:lnTo>
                  <a:pt x="135" y="81"/>
                </a:lnTo>
                <a:lnTo>
                  <a:pt x="135" y="78"/>
                </a:lnTo>
                <a:lnTo>
                  <a:pt x="136" y="83"/>
                </a:lnTo>
                <a:lnTo>
                  <a:pt x="136" y="92"/>
                </a:lnTo>
                <a:lnTo>
                  <a:pt x="136" y="95"/>
                </a:lnTo>
                <a:cubicBezTo>
                  <a:pt x="136" y="122"/>
                  <a:pt x="115" y="143"/>
                  <a:pt x="88" y="143"/>
                </a:cubicBezTo>
                <a:lnTo>
                  <a:pt x="88" y="143"/>
                </a:lnTo>
                <a:lnTo>
                  <a:pt x="135" y="103"/>
                </a:lnTo>
                <a:lnTo>
                  <a:pt x="134" y="110"/>
                </a:lnTo>
                <a:lnTo>
                  <a:pt x="134" y="112"/>
                </a:lnTo>
                <a:cubicBezTo>
                  <a:pt x="127" y="137"/>
                  <a:pt x="103" y="152"/>
                  <a:pt x="78" y="148"/>
                </a:cubicBezTo>
                <a:cubicBezTo>
                  <a:pt x="54" y="143"/>
                  <a:pt x="36" y="120"/>
                  <a:pt x="39" y="95"/>
                </a:cubicBezTo>
                <a:lnTo>
                  <a:pt x="39" y="96"/>
                </a:lnTo>
                <a:lnTo>
                  <a:pt x="39" y="91"/>
                </a:lnTo>
                <a:lnTo>
                  <a:pt x="43" y="110"/>
                </a:lnTo>
                <a:lnTo>
                  <a:pt x="42" y="106"/>
                </a:lnTo>
                <a:lnTo>
                  <a:pt x="46" y="114"/>
                </a:lnTo>
                <a:lnTo>
                  <a:pt x="45" y="113"/>
                </a:lnTo>
                <a:lnTo>
                  <a:pt x="132" y="74"/>
                </a:lnTo>
                <a:lnTo>
                  <a:pt x="133" y="80"/>
                </a:lnTo>
                <a:lnTo>
                  <a:pt x="133" y="83"/>
                </a:lnTo>
                <a:cubicBezTo>
                  <a:pt x="135" y="91"/>
                  <a:pt x="134" y="99"/>
                  <a:pt x="132" y="106"/>
                </a:cubicBezTo>
                <a:lnTo>
                  <a:pt x="130" y="111"/>
                </a:lnTo>
                <a:cubicBezTo>
                  <a:pt x="123" y="131"/>
                  <a:pt x="103" y="145"/>
                  <a:pt x="81" y="143"/>
                </a:cubicBezTo>
                <a:cubicBezTo>
                  <a:pt x="60" y="142"/>
                  <a:pt x="42" y="126"/>
                  <a:pt x="37" y="105"/>
                </a:cubicBezTo>
                <a:lnTo>
                  <a:pt x="37" y="105"/>
                </a:lnTo>
                <a:lnTo>
                  <a:pt x="37" y="103"/>
                </a:lnTo>
                <a:lnTo>
                  <a:pt x="130" y="103"/>
                </a:lnTo>
                <a:lnTo>
                  <a:pt x="130" y="105"/>
                </a:lnTo>
                <a:lnTo>
                  <a:pt x="131" y="93"/>
                </a:lnTo>
                <a:lnTo>
                  <a:pt x="131" y="95"/>
                </a:lnTo>
                <a:lnTo>
                  <a:pt x="131" y="101"/>
                </a:lnTo>
                <a:lnTo>
                  <a:pt x="131" y="105"/>
                </a:lnTo>
                <a:lnTo>
                  <a:pt x="35" y="105"/>
                </a:lnTo>
                <a:lnTo>
                  <a:pt x="35" y="101"/>
                </a:lnTo>
                <a:lnTo>
                  <a:pt x="35" y="95"/>
                </a:lnTo>
                <a:lnTo>
                  <a:pt x="83" y="143"/>
                </a:lnTo>
                <a:lnTo>
                  <a:pt x="81" y="143"/>
                </a:lnTo>
                <a:lnTo>
                  <a:pt x="129" y="103"/>
                </a:lnTo>
                <a:lnTo>
                  <a:pt x="128" y="110"/>
                </a:lnTo>
                <a:lnTo>
                  <a:pt x="127" y="112"/>
                </a:lnTo>
                <a:cubicBezTo>
                  <a:pt x="122" y="133"/>
                  <a:pt x="102" y="148"/>
                  <a:pt x="80" y="148"/>
                </a:cubicBezTo>
                <a:cubicBezTo>
                  <a:pt x="58" y="148"/>
                  <a:pt x="39" y="133"/>
                  <a:pt x="34" y="112"/>
                </a:cubicBezTo>
                <a:lnTo>
                  <a:pt x="34" y="114"/>
                </a:lnTo>
                <a:lnTo>
                  <a:pt x="33" y="111"/>
                </a:lnTo>
                <a:lnTo>
                  <a:pt x="79" y="143"/>
                </a:lnTo>
                <a:lnTo>
                  <a:pt x="78" y="143"/>
                </a:lnTo>
                <a:lnTo>
                  <a:pt x="77" y="143"/>
                </a:lnTo>
                <a:cubicBezTo>
                  <a:pt x="59" y="143"/>
                  <a:pt x="43" y="133"/>
                  <a:pt x="35" y="117"/>
                </a:cubicBezTo>
                <a:lnTo>
                  <a:pt x="33" y="114"/>
                </a:lnTo>
                <a:cubicBezTo>
                  <a:pt x="32" y="112"/>
                  <a:pt x="31" y="110"/>
                  <a:pt x="30" y="108"/>
                </a:cubicBezTo>
                <a:lnTo>
                  <a:pt x="30" y="106"/>
                </a:lnTo>
                <a:lnTo>
                  <a:pt x="123" y="99"/>
                </a:lnTo>
                <a:lnTo>
                  <a:pt x="122" y="102"/>
                </a:lnTo>
                <a:lnTo>
                  <a:pt x="123" y="94"/>
                </a:lnTo>
                <a:lnTo>
                  <a:pt x="123" y="98"/>
                </a:lnTo>
                <a:lnTo>
                  <a:pt x="123" y="103"/>
                </a:lnTo>
                <a:lnTo>
                  <a:pt x="123" y="105"/>
                </a:lnTo>
                <a:lnTo>
                  <a:pt x="27" y="105"/>
                </a:lnTo>
                <a:lnTo>
                  <a:pt x="27" y="104"/>
                </a:lnTo>
                <a:lnTo>
                  <a:pt x="27" y="105"/>
                </a:lnTo>
                <a:lnTo>
                  <a:pt x="27" y="99"/>
                </a:lnTo>
                <a:cubicBezTo>
                  <a:pt x="26" y="96"/>
                  <a:pt x="26" y="92"/>
                  <a:pt x="27" y="89"/>
                </a:cubicBezTo>
                <a:lnTo>
                  <a:pt x="27" y="85"/>
                </a:lnTo>
                <a:lnTo>
                  <a:pt x="27" y="92"/>
                </a:lnTo>
                <a:lnTo>
                  <a:pt x="27" y="91"/>
                </a:lnTo>
                <a:lnTo>
                  <a:pt x="123" y="91"/>
                </a:lnTo>
                <a:lnTo>
                  <a:pt x="123" y="92"/>
                </a:lnTo>
                <a:cubicBezTo>
                  <a:pt x="123" y="95"/>
                  <a:pt x="123" y="97"/>
                  <a:pt x="122" y="99"/>
                </a:cubicBezTo>
                <a:lnTo>
                  <a:pt x="122" y="104"/>
                </a:lnTo>
                <a:lnTo>
                  <a:pt x="121" y="107"/>
                </a:lnTo>
                <a:cubicBezTo>
                  <a:pt x="121" y="109"/>
                  <a:pt x="120" y="112"/>
                  <a:pt x="120" y="114"/>
                </a:cubicBezTo>
                <a:lnTo>
                  <a:pt x="119" y="116"/>
                </a:lnTo>
                <a:cubicBezTo>
                  <a:pt x="112" y="136"/>
                  <a:pt x="93" y="149"/>
                  <a:pt x="72" y="148"/>
                </a:cubicBezTo>
                <a:cubicBezTo>
                  <a:pt x="50" y="148"/>
                  <a:pt x="32" y="133"/>
                  <a:pt x="27" y="112"/>
                </a:cubicBezTo>
                <a:lnTo>
                  <a:pt x="25" y="105"/>
                </a:lnTo>
                <a:lnTo>
                  <a:pt x="24" y="100"/>
                </a:lnTo>
                <a:lnTo>
                  <a:pt x="50" y="134"/>
                </a:lnTo>
                <a:lnTo>
                  <a:pt x="49" y="133"/>
                </a:lnTo>
                <a:lnTo>
                  <a:pt x="104" y="124"/>
                </a:lnTo>
                <a:lnTo>
                  <a:pt x="104" y="125"/>
                </a:lnTo>
                <a:lnTo>
                  <a:pt x="101" y="54"/>
                </a:lnTo>
                <a:lnTo>
                  <a:pt x="104" y="57"/>
                </a:lnTo>
                <a:lnTo>
                  <a:pt x="97" y="52"/>
                </a:lnTo>
                <a:lnTo>
                  <a:pt x="100" y="54"/>
                </a:lnTo>
                <a:cubicBezTo>
                  <a:pt x="119" y="65"/>
                  <a:pt x="128" y="87"/>
                  <a:pt x="123" y="108"/>
                </a:cubicBezTo>
                <a:cubicBezTo>
                  <a:pt x="117" y="129"/>
                  <a:pt x="98" y="143"/>
                  <a:pt x="76" y="143"/>
                </a:cubicBezTo>
                <a:lnTo>
                  <a:pt x="75" y="143"/>
                </a:lnTo>
                <a:lnTo>
                  <a:pt x="123" y="100"/>
                </a:lnTo>
                <a:lnTo>
                  <a:pt x="123" y="105"/>
                </a:lnTo>
                <a:lnTo>
                  <a:pt x="75" y="52"/>
                </a:lnTo>
                <a:lnTo>
                  <a:pt x="76" y="52"/>
                </a:lnTo>
                <a:lnTo>
                  <a:pt x="29" y="108"/>
                </a:lnTo>
                <a:lnTo>
                  <a:pt x="29" y="109"/>
                </a:lnTo>
                <a:lnTo>
                  <a:pt x="28" y="107"/>
                </a:lnTo>
                <a:cubicBezTo>
                  <a:pt x="22" y="83"/>
                  <a:pt x="36" y="58"/>
                  <a:pt x="60" y="50"/>
                </a:cubicBezTo>
                <a:cubicBezTo>
                  <a:pt x="84" y="42"/>
                  <a:pt x="110" y="54"/>
                  <a:pt x="120" y="78"/>
                </a:cubicBezTo>
                <a:lnTo>
                  <a:pt x="121" y="80"/>
                </a:lnTo>
                <a:cubicBezTo>
                  <a:pt x="122" y="83"/>
                  <a:pt x="122" y="86"/>
                  <a:pt x="123" y="89"/>
                </a:cubicBezTo>
                <a:lnTo>
                  <a:pt x="124" y="91"/>
                </a:lnTo>
                <a:cubicBezTo>
                  <a:pt x="128" y="115"/>
                  <a:pt x="114" y="139"/>
                  <a:pt x="90" y="146"/>
                </a:cubicBezTo>
                <a:cubicBezTo>
                  <a:pt x="66" y="154"/>
                  <a:pt x="41" y="141"/>
                  <a:pt x="32" y="118"/>
                </a:cubicBezTo>
                <a:lnTo>
                  <a:pt x="31" y="116"/>
                </a:lnTo>
                <a:lnTo>
                  <a:pt x="30" y="113"/>
                </a:lnTo>
                <a:lnTo>
                  <a:pt x="121" y="84"/>
                </a:lnTo>
                <a:lnTo>
                  <a:pt x="122" y="86"/>
                </a:lnTo>
                <a:cubicBezTo>
                  <a:pt x="122" y="90"/>
                  <a:pt x="123" y="94"/>
                  <a:pt x="123" y="97"/>
                </a:cubicBezTo>
                <a:lnTo>
                  <a:pt x="123" y="100"/>
                </a:lnTo>
                <a:cubicBezTo>
                  <a:pt x="123" y="127"/>
                  <a:pt x="101" y="148"/>
                  <a:pt x="75" y="148"/>
                </a:cubicBezTo>
                <a:lnTo>
                  <a:pt x="74" y="148"/>
                </a:lnTo>
                <a:cubicBezTo>
                  <a:pt x="48" y="148"/>
                  <a:pt x="26" y="127"/>
                  <a:pt x="26" y="100"/>
                </a:cubicBezTo>
                <a:lnTo>
                  <a:pt x="26" y="97"/>
                </a:lnTo>
                <a:lnTo>
                  <a:pt x="26" y="95"/>
                </a:lnTo>
                <a:lnTo>
                  <a:pt x="120" y="111"/>
                </a:lnTo>
                <a:lnTo>
                  <a:pt x="120" y="110"/>
                </a:lnTo>
                <a:lnTo>
                  <a:pt x="119" y="114"/>
                </a:lnTo>
                <a:lnTo>
                  <a:pt x="121" y="105"/>
                </a:lnTo>
                <a:lnTo>
                  <a:pt x="120" y="112"/>
                </a:lnTo>
                <a:lnTo>
                  <a:pt x="120" y="116"/>
                </a:lnTo>
                <a:lnTo>
                  <a:pt x="24" y="104"/>
                </a:lnTo>
                <a:lnTo>
                  <a:pt x="24" y="106"/>
                </a:lnTo>
                <a:lnTo>
                  <a:pt x="24" y="100"/>
                </a:lnTo>
                <a:lnTo>
                  <a:pt x="72" y="148"/>
                </a:lnTo>
                <a:lnTo>
                  <a:pt x="71" y="148"/>
                </a:lnTo>
                <a:lnTo>
                  <a:pt x="71" y="148"/>
                </a:lnTo>
                <a:cubicBezTo>
                  <a:pt x="44" y="148"/>
                  <a:pt x="23" y="127"/>
                  <a:pt x="23" y="100"/>
                </a:cubicBezTo>
                <a:lnTo>
                  <a:pt x="23" y="97"/>
                </a:lnTo>
                <a:lnTo>
                  <a:pt x="31" y="124"/>
                </a:lnTo>
                <a:lnTo>
                  <a:pt x="30" y="122"/>
                </a:lnTo>
                <a:lnTo>
                  <a:pt x="113" y="117"/>
                </a:lnTo>
                <a:lnTo>
                  <a:pt x="110" y="122"/>
                </a:lnTo>
                <a:lnTo>
                  <a:pt x="108" y="126"/>
                </a:lnTo>
                <a:lnTo>
                  <a:pt x="105" y="131"/>
                </a:lnTo>
                <a:cubicBezTo>
                  <a:pt x="104" y="133"/>
                  <a:pt x="103" y="135"/>
                  <a:pt x="101" y="137"/>
                </a:cubicBezTo>
                <a:lnTo>
                  <a:pt x="99" y="140"/>
                </a:lnTo>
                <a:cubicBezTo>
                  <a:pt x="90" y="151"/>
                  <a:pt x="78" y="157"/>
                  <a:pt x="64" y="158"/>
                </a:cubicBezTo>
                <a:cubicBezTo>
                  <a:pt x="50" y="159"/>
                  <a:pt x="37" y="154"/>
                  <a:pt x="28" y="144"/>
                </a:cubicBezTo>
                <a:lnTo>
                  <a:pt x="27" y="143"/>
                </a:lnTo>
                <a:cubicBezTo>
                  <a:pt x="21" y="137"/>
                  <a:pt x="17" y="130"/>
                  <a:pt x="14" y="122"/>
                </a:cubicBezTo>
                <a:lnTo>
                  <a:pt x="12" y="113"/>
                </a:lnTo>
                <a:lnTo>
                  <a:pt x="12" y="114"/>
                </a:lnTo>
                <a:lnTo>
                  <a:pt x="12" y="112"/>
                </a:lnTo>
                <a:lnTo>
                  <a:pt x="106" y="100"/>
                </a:lnTo>
                <a:lnTo>
                  <a:pt x="106" y="102"/>
                </a:lnTo>
                <a:lnTo>
                  <a:pt x="106" y="105"/>
                </a:lnTo>
                <a:lnTo>
                  <a:pt x="10" y="105"/>
                </a:lnTo>
                <a:lnTo>
                  <a:pt x="10" y="103"/>
                </a:lnTo>
                <a:lnTo>
                  <a:pt x="11" y="105"/>
                </a:lnTo>
                <a:lnTo>
                  <a:pt x="10" y="95"/>
                </a:lnTo>
                <a:lnTo>
                  <a:pt x="10" y="92"/>
                </a:lnTo>
                <a:lnTo>
                  <a:pt x="10" y="91"/>
                </a:lnTo>
                <a:lnTo>
                  <a:pt x="104" y="106"/>
                </a:lnTo>
                <a:lnTo>
                  <a:pt x="103" y="108"/>
                </a:lnTo>
                <a:lnTo>
                  <a:pt x="105" y="92"/>
                </a:lnTo>
                <a:lnTo>
                  <a:pt x="105" y="96"/>
                </a:lnTo>
                <a:cubicBezTo>
                  <a:pt x="105" y="99"/>
                  <a:pt x="105" y="101"/>
                  <a:pt x="105" y="104"/>
                </a:cubicBezTo>
                <a:lnTo>
                  <a:pt x="104" y="107"/>
                </a:lnTo>
                <a:cubicBezTo>
                  <a:pt x="104" y="109"/>
                  <a:pt x="103" y="112"/>
                  <a:pt x="103" y="114"/>
                </a:cubicBezTo>
                <a:lnTo>
                  <a:pt x="102" y="116"/>
                </a:lnTo>
                <a:cubicBezTo>
                  <a:pt x="95" y="135"/>
                  <a:pt x="77" y="148"/>
                  <a:pt x="56" y="148"/>
                </a:cubicBezTo>
                <a:cubicBezTo>
                  <a:pt x="36" y="148"/>
                  <a:pt x="17" y="135"/>
                  <a:pt x="11" y="116"/>
                </a:cubicBezTo>
                <a:lnTo>
                  <a:pt x="10" y="114"/>
                </a:lnTo>
                <a:cubicBezTo>
                  <a:pt x="9" y="109"/>
                  <a:pt x="8" y="104"/>
                  <a:pt x="8" y="99"/>
                </a:cubicBezTo>
                <a:lnTo>
                  <a:pt x="8" y="96"/>
                </a:lnTo>
                <a:lnTo>
                  <a:pt x="8" y="92"/>
                </a:lnTo>
                <a:lnTo>
                  <a:pt x="8" y="91"/>
                </a:lnTo>
                <a:lnTo>
                  <a:pt x="104" y="91"/>
                </a:lnTo>
                <a:lnTo>
                  <a:pt x="104" y="95"/>
                </a:lnTo>
                <a:lnTo>
                  <a:pt x="104" y="100"/>
                </a:lnTo>
                <a:lnTo>
                  <a:pt x="56" y="52"/>
                </a:lnTo>
                <a:lnTo>
                  <a:pt x="56" y="52"/>
                </a:lnTo>
                <a:lnTo>
                  <a:pt x="9" y="105"/>
                </a:lnTo>
                <a:lnTo>
                  <a:pt x="8" y="99"/>
                </a:lnTo>
                <a:lnTo>
                  <a:pt x="9" y="107"/>
                </a:lnTo>
                <a:lnTo>
                  <a:pt x="8" y="103"/>
                </a:lnTo>
                <a:lnTo>
                  <a:pt x="103" y="97"/>
                </a:lnTo>
                <a:lnTo>
                  <a:pt x="102" y="99"/>
                </a:lnTo>
                <a:lnTo>
                  <a:pt x="102" y="105"/>
                </a:lnTo>
                <a:cubicBezTo>
                  <a:pt x="100" y="130"/>
                  <a:pt x="79" y="148"/>
                  <a:pt x="54" y="148"/>
                </a:cubicBezTo>
                <a:lnTo>
                  <a:pt x="52" y="148"/>
                </a:lnTo>
                <a:cubicBezTo>
                  <a:pt x="28" y="148"/>
                  <a:pt x="7" y="130"/>
                  <a:pt x="5" y="105"/>
                </a:cubicBezTo>
                <a:lnTo>
                  <a:pt x="4" y="100"/>
                </a:lnTo>
                <a:lnTo>
                  <a:pt x="52" y="143"/>
                </a:lnTo>
                <a:lnTo>
                  <a:pt x="51" y="143"/>
                </a:lnTo>
                <a:lnTo>
                  <a:pt x="99" y="95"/>
                </a:lnTo>
                <a:lnTo>
                  <a:pt x="99" y="100"/>
                </a:lnTo>
                <a:lnTo>
                  <a:pt x="99" y="105"/>
                </a:lnTo>
                <a:lnTo>
                  <a:pt x="51" y="57"/>
                </a:lnTo>
                <a:lnTo>
                  <a:pt x="51" y="57"/>
                </a:lnTo>
                <a:lnTo>
                  <a:pt x="3" y="105"/>
                </a:lnTo>
                <a:lnTo>
                  <a:pt x="4" y="105"/>
                </a:lnTo>
                <a:lnTo>
                  <a:pt x="3" y="95"/>
                </a:lnTo>
                <a:lnTo>
                  <a:pt x="3" y="92"/>
                </a:lnTo>
                <a:lnTo>
                  <a:pt x="8" y="113"/>
                </a:lnTo>
                <a:lnTo>
                  <a:pt x="8" y="112"/>
                </a:lnTo>
                <a:lnTo>
                  <a:pt x="98" y="85"/>
                </a:lnTo>
                <a:lnTo>
                  <a:pt x="99" y="95"/>
                </a:lnTo>
                <a:lnTo>
                  <a:pt x="99" y="100"/>
                </a:lnTo>
                <a:cubicBezTo>
                  <a:pt x="99" y="127"/>
                  <a:pt x="77" y="148"/>
                  <a:pt x="51" y="148"/>
                </a:cubicBezTo>
                <a:cubicBezTo>
                  <a:pt x="24" y="148"/>
                  <a:pt x="3" y="127"/>
                  <a:pt x="3" y="10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44"/>
          <p:cNvSpPr>
            <a:spLocks/>
          </p:cNvSpPr>
          <p:nvPr/>
        </p:nvSpPr>
        <p:spPr bwMode="auto">
          <a:xfrm>
            <a:off x="7478713" y="2806700"/>
            <a:ext cx="295275" cy="147638"/>
          </a:xfrm>
          <a:custGeom>
            <a:avLst/>
            <a:gdLst>
              <a:gd name="T0" fmla="*/ 109 w 1027"/>
              <a:gd name="T1" fmla="*/ 171 h 519"/>
              <a:gd name="T2" fmla="*/ 128 w 1027"/>
              <a:gd name="T3" fmla="*/ 190 h 519"/>
              <a:gd name="T4" fmla="*/ 43 w 1027"/>
              <a:gd name="T5" fmla="*/ 203 h 519"/>
              <a:gd name="T6" fmla="*/ 152 w 1027"/>
              <a:gd name="T7" fmla="*/ 193 h 519"/>
              <a:gd name="T8" fmla="*/ 119 w 1027"/>
              <a:gd name="T9" fmla="*/ 145 h 519"/>
              <a:gd name="T10" fmla="*/ 137 w 1027"/>
              <a:gd name="T11" fmla="*/ 116 h 519"/>
              <a:gd name="T12" fmla="*/ 127 w 1027"/>
              <a:gd name="T13" fmla="*/ 119 h 519"/>
              <a:gd name="T14" fmla="*/ 145 w 1027"/>
              <a:gd name="T15" fmla="*/ 116 h 519"/>
              <a:gd name="T16" fmla="*/ 266 w 1027"/>
              <a:gd name="T17" fmla="*/ 118 h 519"/>
              <a:gd name="T18" fmla="*/ 286 w 1027"/>
              <a:gd name="T19" fmla="*/ 116 h 519"/>
              <a:gd name="T20" fmla="*/ 218 w 1027"/>
              <a:gd name="T21" fmla="*/ 154 h 519"/>
              <a:gd name="T22" fmla="*/ 245 w 1027"/>
              <a:gd name="T23" fmla="*/ 143 h 519"/>
              <a:gd name="T24" fmla="*/ 301 w 1027"/>
              <a:gd name="T25" fmla="*/ 106 h 519"/>
              <a:gd name="T26" fmla="*/ 339 w 1027"/>
              <a:gd name="T27" fmla="*/ 88 h 519"/>
              <a:gd name="T28" fmla="*/ 337 w 1027"/>
              <a:gd name="T29" fmla="*/ 138 h 519"/>
              <a:gd name="T30" fmla="*/ 369 w 1027"/>
              <a:gd name="T31" fmla="*/ 103 h 519"/>
              <a:gd name="T32" fmla="*/ 400 w 1027"/>
              <a:gd name="T33" fmla="*/ 112 h 519"/>
              <a:gd name="T34" fmla="*/ 505 w 1027"/>
              <a:gd name="T35" fmla="*/ 61 h 519"/>
              <a:gd name="T36" fmla="*/ 490 w 1027"/>
              <a:gd name="T37" fmla="*/ 41 h 519"/>
              <a:gd name="T38" fmla="*/ 556 w 1027"/>
              <a:gd name="T39" fmla="*/ 42 h 519"/>
              <a:gd name="T40" fmla="*/ 568 w 1027"/>
              <a:gd name="T41" fmla="*/ 35 h 519"/>
              <a:gd name="T42" fmla="*/ 545 w 1027"/>
              <a:gd name="T43" fmla="*/ 64 h 519"/>
              <a:gd name="T44" fmla="*/ 582 w 1027"/>
              <a:gd name="T45" fmla="*/ 59 h 519"/>
              <a:gd name="T46" fmla="*/ 704 w 1027"/>
              <a:gd name="T47" fmla="*/ 49 h 519"/>
              <a:gd name="T48" fmla="*/ 654 w 1027"/>
              <a:gd name="T49" fmla="*/ 49 h 519"/>
              <a:gd name="T50" fmla="*/ 770 w 1027"/>
              <a:gd name="T51" fmla="*/ 88 h 519"/>
              <a:gd name="T52" fmla="*/ 805 w 1027"/>
              <a:gd name="T53" fmla="*/ 117 h 519"/>
              <a:gd name="T54" fmla="*/ 827 w 1027"/>
              <a:gd name="T55" fmla="*/ 124 h 519"/>
              <a:gd name="T56" fmla="*/ 862 w 1027"/>
              <a:gd name="T57" fmla="*/ 146 h 519"/>
              <a:gd name="T58" fmla="*/ 913 w 1027"/>
              <a:gd name="T59" fmla="*/ 252 h 519"/>
              <a:gd name="T60" fmla="*/ 975 w 1027"/>
              <a:gd name="T61" fmla="*/ 358 h 519"/>
              <a:gd name="T62" fmla="*/ 1013 w 1027"/>
              <a:gd name="T63" fmla="*/ 452 h 519"/>
              <a:gd name="T64" fmla="*/ 856 w 1027"/>
              <a:gd name="T65" fmla="*/ 335 h 519"/>
              <a:gd name="T66" fmla="*/ 846 w 1027"/>
              <a:gd name="T67" fmla="*/ 260 h 519"/>
              <a:gd name="T68" fmla="*/ 840 w 1027"/>
              <a:gd name="T69" fmla="*/ 161 h 519"/>
              <a:gd name="T70" fmla="*/ 811 w 1027"/>
              <a:gd name="T71" fmla="*/ 177 h 519"/>
              <a:gd name="T72" fmla="*/ 698 w 1027"/>
              <a:gd name="T73" fmla="*/ 131 h 519"/>
              <a:gd name="T74" fmla="*/ 756 w 1027"/>
              <a:gd name="T75" fmla="*/ 92 h 519"/>
              <a:gd name="T76" fmla="*/ 732 w 1027"/>
              <a:gd name="T77" fmla="*/ 67 h 519"/>
              <a:gd name="T78" fmla="*/ 699 w 1027"/>
              <a:gd name="T79" fmla="*/ 79 h 519"/>
              <a:gd name="T80" fmla="*/ 614 w 1027"/>
              <a:gd name="T81" fmla="*/ 7 h 519"/>
              <a:gd name="T82" fmla="*/ 544 w 1027"/>
              <a:gd name="T83" fmla="*/ 76 h 519"/>
              <a:gd name="T84" fmla="*/ 611 w 1027"/>
              <a:gd name="T85" fmla="*/ 75 h 519"/>
              <a:gd name="T86" fmla="*/ 485 w 1027"/>
              <a:gd name="T87" fmla="*/ 115 h 519"/>
              <a:gd name="T88" fmla="*/ 450 w 1027"/>
              <a:gd name="T89" fmla="*/ 122 h 519"/>
              <a:gd name="T90" fmla="*/ 468 w 1027"/>
              <a:gd name="T91" fmla="*/ 150 h 519"/>
              <a:gd name="T92" fmla="*/ 481 w 1027"/>
              <a:gd name="T93" fmla="*/ 112 h 519"/>
              <a:gd name="T94" fmla="*/ 403 w 1027"/>
              <a:gd name="T95" fmla="*/ 169 h 519"/>
              <a:gd name="T96" fmla="*/ 325 w 1027"/>
              <a:gd name="T97" fmla="*/ 154 h 519"/>
              <a:gd name="T98" fmla="*/ 386 w 1027"/>
              <a:gd name="T99" fmla="*/ 154 h 519"/>
              <a:gd name="T100" fmla="*/ 304 w 1027"/>
              <a:gd name="T101" fmla="*/ 202 h 519"/>
              <a:gd name="T102" fmla="*/ 297 w 1027"/>
              <a:gd name="T103" fmla="*/ 207 h 519"/>
              <a:gd name="T104" fmla="*/ 257 w 1027"/>
              <a:gd name="T105" fmla="*/ 188 h 519"/>
              <a:gd name="T106" fmla="*/ 233 w 1027"/>
              <a:gd name="T107" fmla="*/ 174 h 519"/>
              <a:gd name="T108" fmla="*/ 169 w 1027"/>
              <a:gd name="T109" fmla="*/ 140 h 519"/>
              <a:gd name="T110" fmla="*/ 126 w 1027"/>
              <a:gd name="T111" fmla="*/ 140 h 519"/>
              <a:gd name="T112" fmla="*/ 201 w 1027"/>
              <a:gd name="T113" fmla="*/ 145 h 519"/>
              <a:gd name="T114" fmla="*/ 82 w 1027"/>
              <a:gd name="T115" fmla="*/ 211 h 519"/>
              <a:gd name="T116" fmla="*/ 158 w 1027"/>
              <a:gd name="T117" fmla="*/ 188 h 519"/>
              <a:gd name="T118" fmla="*/ 47 w 1027"/>
              <a:gd name="T119" fmla="*/ 186 h 519"/>
              <a:gd name="T120" fmla="*/ 132 w 1027"/>
              <a:gd name="T121" fmla="*/ 178 h 519"/>
              <a:gd name="T122" fmla="*/ 117 w 1027"/>
              <a:gd name="T123" fmla="*/ 193 h 519"/>
              <a:gd name="T124" fmla="*/ 105 w 1027"/>
              <a:gd name="T125" fmla="*/ 186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7" h="519">
                <a:moveTo>
                  <a:pt x="99" y="178"/>
                </a:moveTo>
                <a:lnTo>
                  <a:pt x="99" y="179"/>
                </a:lnTo>
                <a:lnTo>
                  <a:pt x="99" y="182"/>
                </a:lnTo>
                <a:lnTo>
                  <a:pt x="99" y="186"/>
                </a:lnTo>
                <a:lnTo>
                  <a:pt x="99" y="188"/>
                </a:lnTo>
                <a:lnTo>
                  <a:pt x="6" y="173"/>
                </a:lnTo>
                <a:lnTo>
                  <a:pt x="6" y="171"/>
                </a:lnTo>
                <a:lnTo>
                  <a:pt x="4" y="186"/>
                </a:lnTo>
                <a:lnTo>
                  <a:pt x="4" y="183"/>
                </a:lnTo>
                <a:cubicBezTo>
                  <a:pt x="4" y="157"/>
                  <a:pt x="25" y="135"/>
                  <a:pt x="52" y="135"/>
                </a:cubicBezTo>
                <a:lnTo>
                  <a:pt x="52" y="135"/>
                </a:lnTo>
                <a:cubicBezTo>
                  <a:pt x="69" y="135"/>
                  <a:pt x="85" y="144"/>
                  <a:pt x="94" y="159"/>
                </a:cubicBezTo>
                <a:lnTo>
                  <a:pt x="95" y="161"/>
                </a:lnTo>
                <a:lnTo>
                  <a:pt x="88" y="152"/>
                </a:lnTo>
                <a:lnTo>
                  <a:pt x="90" y="154"/>
                </a:lnTo>
                <a:lnTo>
                  <a:pt x="9" y="176"/>
                </a:lnTo>
                <a:lnTo>
                  <a:pt x="10" y="174"/>
                </a:lnTo>
                <a:lnTo>
                  <a:pt x="10" y="174"/>
                </a:lnTo>
                <a:cubicBezTo>
                  <a:pt x="15" y="150"/>
                  <a:pt x="37" y="133"/>
                  <a:pt x="62" y="136"/>
                </a:cubicBezTo>
                <a:cubicBezTo>
                  <a:pt x="86" y="138"/>
                  <a:pt x="105" y="159"/>
                  <a:pt x="105" y="183"/>
                </a:cubicBezTo>
                <a:lnTo>
                  <a:pt x="105" y="186"/>
                </a:lnTo>
                <a:lnTo>
                  <a:pt x="105" y="188"/>
                </a:lnTo>
                <a:cubicBezTo>
                  <a:pt x="105" y="214"/>
                  <a:pt x="83" y="236"/>
                  <a:pt x="57" y="236"/>
                </a:cubicBezTo>
                <a:cubicBezTo>
                  <a:pt x="30" y="236"/>
                  <a:pt x="9" y="214"/>
                  <a:pt x="9" y="188"/>
                </a:cubicBezTo>
                <a:lnTo>
                  <a:pt x="9" y="186"/>
                </a:lnTo>
                <a:lnTo>
                  <a:pt x="10" y="195"/>
                </a:lnTo>
                <a:lnTo>
                  <a:pt x="9" y="193"/>
                </a:lnTo>
                <a:cubicBezTo>
                  <a:pt x="4" y="167"/>
                  <a:pt x="21" y="142"/>
                  <a:pt x="46" y="137"/>
                </a:cubicBezTo>
                <a:cubicBezTo>
                  <a:pt x="71" y="131"/>
                  <a:pt x="97" y="147"/>
                  <a:pt x="103" y="172"/>
                </a:cubicBezTo>
                <a:lnTo>
                  <a:pt x="104" y="174"/>
                </a:lnTo>
                <a:lnTo>
                  <a:pt x="105" y="179"/>
                </a:lnTo>
                <a:lnTo>
                  <a:pt x="57" y="140"/>
                </a:lnTo>
                <a:lnTo>
                  <a:pt x="58" y="140"/>
                </a:lnTo>
                <a:cubicBezTo>
                  <a:pt x="83" y="140"/>
                  <a:pt x="104" y="159"/>
                  <a:pt x="106" y="184"/>
                </a:cubicBezTo>
                <a:cubicBezTo>
                  <a:pt x="108" y="209"/>
                  <a:pt x="90" y="231"/>
                  <a:pt x="66" y="235"/>
                </a:cubicBezTo>
                <a:lnTo>
                  <a:pt x="63" y="236"/>
                </a:lnTo>
                <a:cubicBezTo>
                  <a:pt x="58" y="237"/>
                  <a:pt x="52" y="237"/>
                  <a:pt x="47" y="236"/>
                </a:cubicBezTo>
                <a:lnTo>
                  <a:pt x="44" y="235"/>
                </a:lnTo>
                <a:cubicBezTo>
                  <a:pt x="18" y="231"/>
                  <a:pt x="0" y="206"/>
                  <a:pt x="5" y="180"/>
                </a:cubicBezTo>
                <a:lnTo>
                  <a:pt x="5" y="177"/>
                </a:lnTo>
                <a:cubicBezTo>
                  <a:pt x="7" y="167"/>
                  <a:pt x="11" y="158"/>
                  <a:pt x="19" y="151"/>
                </a:cubicBezTo>
                <a:lnTo>
                  <a:pt x="20" y="150"/>
                </a:lnTo>
                <a:cubicBezTo>
                  <a:pt x="33" y="136"/>
                  <a:pt x="52" y="132"/>
                  <a:pt x="70" y="138"/>
                </a:cubicBezTo>
                <a:cubicBezTo>
                  <a:pt x="87" y="144"/>
                  <a:pt x="100" y="160"/>
                  <a:pt x="102" y="178"/>
                </a:cubicBezTo>
                <a:lnTo>
                  <a:pt x="102" y="183"/>
                </a:lnTo>
                <a:lnTo>
                  <a:pt x="103" y="188"/>
                </a:lnTo>
                <a:lnTo>
                  <a:pt x="21" y="159"/>
                </a:lnTo>
                <a:lnTo>
                  <a:pt x="23" y="158"/>
                </a:lnTo>
                <a:lnTo>
                  <a:pt x="10" y="178"/>
                </a:lnTo>
                <a:lnTo>
                  <a:pt x="11" y="175"/>
                </a:lnTo>
                <a:lnTo>
                  <a:pt x="11" y="177"/>
                </a:lnTo>
                <a:cubicBezTo>
                  <a:pt x="11" y="175"/>
                  <a:pt x="12" y="172"/>
                  <a:pt x="12" y="170"/>
                </a:cubicBezTo>
                <a:lnTo>
                  <a:pt x="13" y="168"/>
                </a:lnTo>
                <a:cubicBezTo>
                  <a:pt x="19" y="151"/>
                  <a:pt x="34" y="138"/>
                  <a:pt x="52" y="136"/>
                </a:cubicBezTo>
                <a:cubicBezTo>
                  <a:pt x="70" y="133"/>
                  <a:pt x="88" y="142"/>
                  <a:pt x="98" y="157"/>
                </a:cubicBezTo>
                <a:lnTo>
                  <a:pt x="101" y="161"/>
                </a:lnTo>
                <a:lnTo>
                  <a:pt x="106" y="168"/>
                </a:lnTo>
                <a:lnTo>
                  <a:pt x="25" y="166"/>
                </a:lnTo>
                <a:lnTo>
                  <a:pt x="26" y="165"/>
                </a:lnTo>
                <a:lnTo>
                  <a:pt x="17" y="191"/>
                </a:lnTo>
                <a:lnTo>
                  <a:pt x="17" y="188"/>
                </a:lnTo>
                <a:lnTo>
                  <a:pt x="17" y="185"/>
                </a:lnTo>
                <a:lnTo>
                  <a:pt x="20" y="200"/>
                </a:lnTo>
                <a:lnTo>
                  <a:pt x="19" y="199"/>
                </a:lnTo>
                <a:lnTo>
                  <a:pt x="112" y="172"/>
                </a:lnTo>
                <a:lnTo>
                  <a:pt x="112" y="174"/>
                </a:lnTo>
                <a:lnTo>
                  <a:pt x="113" y="181"/>
                </a:lnTo>
                <a:cubicBezTo>
                  <a:pt x="114" y="183"/>
                  <a:pt x="114" y="186"/>
                  <a:pt x="114" y="188"/>
                </a:cubicBezTo>
                <a:lnTo>
                  <a:pt x="114" y="192"/>
                </a:lnTo>
                <a:lnTo>
                  <a:pt x="109" y="171"/>
                </a:lnTo>
                <a:lnTo>
                  <a:pt x="109" y="172"/>
                </a:lnTo>
                <a:lnTo>
                  <a:pt x="18" y="193"/>
                </a:lnTo>
                <a:lnTo>
                  <a:pt x="18" y="190"/>
                </a:lnTo>
                <a:lnTo>
                  <a:pt x="18" y="186"/>
                </a:lnTo>
                <a:lnTo>
                  <a:pt x="18" y="181"/>
                </a:lnTo>
                <a:cubicBezTo>
                  <a:pt x="18" y="178"/>
                  <a:pt x="19" y="175"/>
                  <a:pt x="19" y="172"/>
                </a:cubicBezTo>
                <a:lnTo>
                  <a:pt x="20" y="169"/>
                </a:lnTo>
                <a:cubicBezTo>
                  <a:pt x="25" y="145"/>
                  <a:pt x="47" y="128"/>
                  <a:pt x="72" y="131"/>
                </a:cubicBezTo>
                <a:cubicBezTo>
                  <a:pt x="96" y="133"/>
                  <a:pt x="115" y="154"/>
                  <a:pt x="115" y="178"/>
                </a:cubicBezTo>
                <a:lnTo>
                  <a:pt x="115" y="179"/>
                </a:lnTo>
                <a:lnTo>
                  <a:pt x="114" y="172"/>
                </a:lnTo>
                <a:lnTo>
                  <a:pt x="115" y="175"/>
                </a:lnTo>
                <a:cubicBezTo>
                  <a:pt x="115" y="177"/>
                  <a:pt x="115" y="180"/>
                  <a:pt x="115" y="182"/>
                </a:cubicBezTo>
                <a:lnTo>
                  <a:pt x="115" y="186"/>
                </a:lnTo>
                <a:lnTo>
                  <a:pt x="114" y="174"/>
                </a:lnTo>
                <a:lnTo>
                  <a:pt x="115" y="176"/>
                </a:lnTo>
                <a:lnTo>
                  <a:pt x="21" y="176"/>
                </a:lnTo>
                <a:lnTo>
                  <a:pt x="22" y="174"/>
                </a:lnTo>
                <a:lnTo>
                  <a:pt x="22" y="174"/>
                </a:lnTo>
                <a:cubicBezTo>
                  <a:pt x="26" y="152"/>
                  <a:pt x="46" y="135"/>
                  <a:pt x="69" y="135"/>
                </a:cubicBezTo>
                <a:cubicBezTo>
                  <a:pt x="92" y="135"/>
                  <a:pt x="112" y="152"/>
                  <a:pt x="116" y="174"/>
                </a:cubicBezTo>
                <a:lnTo>
                  <a:pt x="117" y="177"/>
                </a:lnTo>
                <a:cubicBezTo>
                  <a:pt x="117" y="180"/>
                  <a:pt x="117" y="183"/>
                  <a:pt x="117" y="186"/>
                </a:cubicBezTo>
                <a:lnTo>
                  <a:pt x="117" y="188"/>
                </a:lnTo>
                <a:lnTo>
                  <a:pt x="22" y="183"/>
                </a:lnTo>
                <a:lnTo>
                  <a:pt x="22" y="178"/>
                </a:lnTo>
                <a:lnTo>
                  <a:pt x="23" y="174"/>
                </a:lnTo>
                <a:cubicBezTo>
                  <a:pt x="25" y="154"/>
                  <a:pt x="39" y="137"/>
                  <a:pt x="59" y="132"/>
                </a:cubicBezTo>
                <a:cubicBezTo>
                  <a:pt x="79" y="127"/>
                  <a:pt x="99" y="135"/>
                  <a:pt x="110" y="152"/>
                </a:cubicBezTo>
                <a:lnTo>
                  <a:pt x="111" y="153"/>
                </a:lnTo>
                <a:cubicBezTo>
                  <a:pt x="115" y="159"/>
                  <a:pt x="118" y="166"/>
                  <a:pt x="119" y="173"/>
                </a:cubicBezTo>
                <a:lnTo>
                  <a:pt x="119" y="177"/>
                </a:lnTo>
                <a:cubicBezTo>
                  <a:pt x="120" y="179"/>
                  <a:pt x="120" y="181"/>
                  <a:pt x="120" y="183"/>
                </a:cubicBezTo>
                <a:lnTo>
                  <a:pt x="120" y="186"/>
                </a:lnTo>
                <a:lnTo>
                  <a:pt x="120" y="188"/>
                </a:lnTo>
                <a:cubicBezTo>
                  <a:pt x="120" y="214"/>
                  <a:pt x="98" y="236"/>
                  <a:pt x="72" y="236"/>
                </a:cubicBezTo>
                <a:cubicBezTo>
                  <a:pt x="45" y="236"/>
                  <a:pt x="24" y="214"/>
                  <a:pt x="24" y="188"/>
                </a:cubicBezTo>
                <a:lnTo>
                  <a:pt x="24" y="183"/>
                </a:lnTo>
                <a:lnTo>
                  <a:pt x="24" y="183"/>
                </a:lnTo>
                <a:cubicBezTo>
                  <a:pt x="22" y="170"/>
                  <a:pt x="27" y="156"/>
                  <a:pt x="36" y="146"/>
                </a:cubicBezTo>
                <a:cubicBezTo>
                  <a:pt x="45" y="136"/>
                  <a:pt x="58" y="130"/>
                  <a:pt x="71" y="130"/>
                </a:cubicBezTo>
                <a:lnTo>
                  <a:pt x="73" y="130"/>
                </a:lnTo>
                <a:cubicBezTo>
                  <a:pt x="88" y="130"/>
                  <a:pt x="101" y="137"/>
                  <a:pt x="111" y="148"/>
                </a:cubicBezTo>
                <a:cubicBezTo>
                  <a:pt x="120" y="159"/>
                  <a:pt x="123" y="174"/>
                  <a:pt x="121" y="188"/>
                </a:cubicBezTo>
                <a:lnTo>
                  <a:pt x="120" y="193"/>
                </a:lnTo>
                <a:lnTo>
                  <a:pt x="72" y="135"/>
                </a:lnTo>
                <a:lnTo>
                  <a:pt x="74" y="135"/>
                </a:lnTo>
                <a:lnTo>
                  <a:pt x="75" y="135"/>
                </a:lnTo>
                <a:cubicBezTo>
                  <a:pt x="101" y="135"/>
                  <a:pt x="123" y="157"/>
                  <a:pt x="123" y="183"/>
                </a:cubicBezTo>
                <a:cubicBezTo>
                  <a:pt x="123" y="210"/>
                  <a:pt x="101" y="231"/>
                  <a:pt x="75" y="231"/>
                </a:cubicBezTo>
                <a:lnTo>
                  <a:pt x="70" y="231"/>
                </a:lnTo>
                <a:lnTo>
                  <a:pt x="118" y="183"/>
                </a:lnTo>
                <a:lnTo>
                  <a:pt x="118" y="186"/>
                </a:lnTo>
                <a:lnTo>
                  <a:pt x="117" y="174"/>
                </a:lnTo>
                <a:lnTo>
                  <a:pt x="117" y="176"/>
                </a:lnTo>
                <a:lnTo>
                  <a:pt x="28" y="167"/>
                </a:lnTo>
                <a:lnTo>
                  <a:pt x="29" y="165"/>
                </a:lnTo>
                <a:lnTo>
                  <a:pt x="28" y="166"/>
                </a:lnTo>
                <a:cubicBezTo>
                  <a:pt x="35" y="147"/>
                  <a:pt x="53" y="135"/>
                  <a:pt x="72" y="135"/>
                </a:cubicBezTo>
                <a:lnTo>
                  <a:pt x="74" y="135"/>
                </a:lnTo>
                <a:lnTo>
                  <a:pt x="75" y="135"/>
                </a:lnTo>
                <a:lnTo>
                  <a:pt x="30" y="166"/>
                </a:lnTo>
                <a:lnTo>
                  <a:pt x="33" y="160"/>
                </a:lnTo>
                <a:lnTo>
                  <a:pt x="33" y="159"/>
                </a:lnTo>
                <a:cubicBezTo>
                  <a:pt x="39" y="139"/>
                  <a:pt x="58" y="126"/>
                  <a:pt x="78" y="126"/>
                </a:cubicBezTo>
                <a:lnTo>
                  <a:pt x="79" y="126"/>
                </a:lnTo>
                <a:cubicBezTo>
                  <a:pt x="104" y="126"/>
                  <a:pt x="124" y="144"/>
                  <a:pt x="127" y="169"/>
                </a:cubicBezTo>
                <a:lnTo>
                  <a:pt x="128" y="173"/>
                </a:lnTo>
                <a:lnTo>
                  <a:pt x="128" y="186"/>
                </a:lnTo>
                <a:lnTo>
                  <a:pt x="128" y="190"/>
                </a:lnTo>
                <a:lnTo>
                  <a:pt x="128" y="197"/>
                </a:lnTo>
                <a:cubicBezTo>
                  <a:pt x="128" y="224"/>
                  <a:pt x="107" y="245"/>
                  <a:pt x="80" y="245"/>
                </a:cubicBezTo>
                <a:cubicBezTo>
                  <a:pt x="54" y="245"/>
                  <a:pt x="32" y="224"/>
                  <a:pt x="32" y="197"/>
                </a:cubicBezTo>
                <a:lnTo>
                  <a:pt x="32" y="196"/>
                </a:lnTo>
                <a:lnTo>
                  <a:pt x="32" y="191"/>
                </a:lnTo>
                <a:lnTo>
                  <a:pt x="32" y="186"/>
                </a:lnTo>
                <a:cubicBezTo>
                  <a:pt x="32" y="183"/>
                  <a:pt x="33" y="180"/>
                  <a:pt x="33" y="177"/>
                </a:cubicBezTo>
                <a:lnTo>
                  <a:pt x="34" y="174"/>
                </a:lnTo>
                <a:cubicBezTo>
                  <a:pt x="39" y="150"/>
                  <a:pt x="61" y="133"/>
                  <a:pt x="86" y="136"/>
                </a:cubicBezTo>
                <a:cubicBezTo>
                  <a:pt x="110" y="138"/>
                  <a:pt x="129" y="159"/>
                  <a:pt x="129" y="183"/>
                </a:cubicBezTo>
                <a:lnTo>
                  <a:pt x="129" y="184"/>
                </a:lnTo>
                <a:lnTo>
                  <a:pt x="128" y="175"/>
                </a:lnTo>
                <a:lnTo>
                  <a:pt x="129" y="178"/>
                </a:lnTo>
                <a:lnTo>
                  <a:pt x="130" y="189"/>
                </a:lnTo>
                <a:lnTo>
                  <a:pt x="82" y="145"/>
                </a:lnTo>
                <a:lnTo>
                  <a:pt x="83" y="145"/>
                </a:lnTo>
                <a:cubicBezTo>
                  <a:pt x="110" y="145"/>
                  <a:pt x="131" y="166"/>
                  <a:pt x="131" y="193"/>
                </a:cubicBezTo>
                <a:cubicBezTo>
                  <a:pt x="131" y="219"/>
                  <a:pt x="110" y="241"/>
                  <a:pt x="83" y="241"/>
                </a:cubicBezTo>
                <a:lnTo>
                  <a:pt x="82" y="241"/>
                </a:lnTo>
                <a:lnTo>
                  <a:pt x="127" y="175"/>
                </a:lnTo>
                <a:lnTo>
                  <a:pt x="128" y="178"/>
                </a:lnTo>
                <a:lnTo>
                  <a:pt x="127" y="176"/>
                </a:lnTo>
                <a:lnTo>
                  <a:pt x="38" y="182"/>
                </a:lnTo>
                <a:lnTo>
                  <a:pt x="39" y="181"/>
                </a:lnTo>
                <a:lnTo>
                  <a:pt x="37" y="188"/>
                </a:lnTo>
                <a:lnTo>
                  <a:pt x="38" y="185"/>
                </a:lnTo>
                <a:lnTo>
                  <a:pt x="37" y="193"/>
                </a:lnTo>
                <a:lnTo>
                  <a:pt x="37" y="188"/>
                </a:lnTo>
                <a:lnTo>
                  <a:pt x="37" y="189"/>
                </a:lnTo>
                <a:lnTo>
                  <a:pt x="36" y="187"/>
                </a:lnTo>
                <a:lnTo>
                  <a:pt x="38" y="195"/>
                </a:lnTo>
                <a:lnTo>
                  <a:pt x="38" y="194"/>
                </a:lnTo>
                <a:lnTo>
                  <a:pt x="131" y="178"/>
                </a:lnTo>
                <a:lnTo>
                  <a:pt x="131" y="180"/>
                </a:lnTo>
                <a:lnTo>
                  <a:pt x="131" y="173"/>
                </a:lnTo>
                <a:lnTo>
                  <a:pt x="131" y="177"/>
                </a:lnTo>
                <a:lnTo>
                  <a:pt x="132" y="184"/>
                </a:lnTo>
                <a:lnTo>
                  <a:pt x="132" y="183"/>
                </a:lnTo>
                <a:lnTo>
                  <a:pt x="37" y="193"/>
                </a:lnTo>
                <a:lnTo>
                  <a:pt x="37" y="191"/>
                </a:lnTo>
                <a:lnTo>
                  <a:pt x="38" y="198"/>
                </a:lnTo>
                <a:lnTo>
                  <a:pt x="37" y="195"/>
                </a:lnTo>
                <a:cubicBezTo>
                  <a:pt x="37" y="193"/>
                  <a:pt x="37" y="190"/>
                  <a:pt x="37" y="188"/>
                </a:cubicBezTo>
                <a:lnTo>
                  <a:pt x="37" y="182"/>
                </a:lnTo>
                <a:lnTo>
                  <a:pt x="37" y="184"/>
                </a:lnTo>
                <a:lnTo>
                  <a:pt x="132" y="178"/>
                </a:lnTo>
                <a:lnTo>
                  <a:pt x="132" y="180"/>
                </a:lnTo>
                <a:lnTo>
                  <a:pt x="132" y="183"/>
                </a:lnTo>
                <a:lnTo>
                  <a:pt x="131" y="172"/>
                </a:lnTo>
                <a:lnTo>
                  <a:pt x="132" y="174"/>
                </a:lnTo>
                <a:lnTo>
                  <a:pt x="133" y="179"/>
                </a:lnTo>
                <a:lnTo>
                  <a:pt x="85" y="140"/>
                </a:lnTo>
                <a:lnTo>
                  <a:pt x="86" y="140"/>
                </a:lnTo>
                <a:lnTo>
                  <a:pt x="87" y="140"/>
                </a:lnTo>
                <a:lnTo>
                  <a:pt x="39" y="183"/>
                </a:lnTo>
                <a:lnTo>
                  <a:pt x="40" y="178"/>
                </a:lnTo>
                <a:lnTo>
                  <a:pt x="40" y="173"/>
                </a:lnTo>
                <a:cubicBezTo>
                  <a:pt x="41" y="170"/>
                  <a:pt x="42" y="168"/>
                  <a:pt x="42" y="165"/>
                </a:cubicBezTo>
                <a:lnTo>
                  <a:pt x="43" y="163"/>
                </a:lnTo>
                <a:cubicBezTo>
                  <a:pt x="50" y="141"/>
                  <a:pt x="73" y="127"/>
                  <a:pt x="96" y="131"/>
                </a:cubicBezTo>
                <a:cubicBezTo>
                  <a:pt x="119" y="135"/>
                  <a:pt x="136" y="155"/>
                  <a:pt x="136" y="178"/>
                </a:cubicBezTo>
                <a:lnTo>
                  <a:pt x="136" y="182"/>
                </a:lnTo>
                <a:lnTo>
                  <a:pt x="136" y="188"/>
                </a:lnTo>
                <a:lnTo>
                  <a:pt x="136" y="181"/>
                </a:lnTo>
                <a:lnTo>
                  <a:pt x="136" y="185"/>
                </a:lnTo>
                <a:lnTo>
                  <a:pt x="135" y="176"/>
                </a:lnTo>
                <a:lnTo>
                  <a:pt x="135" y="178"/>
                </a:lnTo>
                <a:lnTo>
                  <a:pt x="42" y="198"/>
                </a:lnTo>
                <a:lnTo>
                  <a:pt x="41" y="193"/>
                </a:lnTo>
                <a:lnTo>
                  <a:pt x="43" y="203"/>
                </a:lnTo>
                <a:lnTo>
                  <a:pt x="42" y="200"/>
                </a:lnTo>
                <a:cubicBezTo>
                  <a:pt x="41" y="195"/>
                  <a:pt x="40" y="190"/>
                  <a:pt x="40" y="185"/>
                </a:cubicBezTo>
                <a:lnTo>
                  <a:pt x="40" y="183"/>
                </a:lnTo>
                <a:cubicBezTo>
                  <a:pt x="40" y="157"/>
                  <a:pt x="61" y="135"/>
                  <a:pt x="88" y="135"/>
                </a:cubicBezTo>
                <a:cubicBezTo>
                  <a:pt x="114" y="135"/>
                  <a:pt x="136" y="157"/>
                  <a:pt x="136" y="183"/>
                </a:cubicBezTo>
                <a:lnTo>
                  <a:pt x="136" y="185"/>
                </a:lnTo>
                <a:lnTo>
                  <a:pt x="135" y="178"/>
                </a:lnTo>
                <a:lnTo>
                  <a:pt x="136" y="182"/>
                </a:lnTo>
                <a:lnTo>
                  <a:pt x="136" y="184"/>
                </a:lnTo>
                <a:lnTo>
                  <a:pt x="135" y="176"/>
                </a:lnTo>
                <a:lnTo>
                  <a:pt x="135" y="178"/>
                </a:lnTo>
                <a:lnTo>
                  <a:pt x="42" y="187"/>
                </a:lnTo>
                <a:lnTo>
                  <a:pt x="42" y="183"/>
                </a:lnTo>
                <a:lnTo>
                  <a:pt x="43" y="179"/>
                </a:lnTo>
                <a:lnTo>
                  <a:pt x="43" y="174"/>
                </a:lnTo>
                <a:lnTo>
                  <a:pt x="44" y="168"/>
                </a:lnTo>
                <a:cubicBezTo>
                  <a:pt x="45" y="161"/>
                  <a:pt x="48" y="154"/>
                  <a:pt x="52" y="149"/>
                </a:cubicBezTo>
                <a:lnTo>
                  <a:pt x="53" y="147"/>
                </a:lnTo>
                <a:cubicBezTo>
                  <a:pt x="62" y="133"/>
                  <a:pt x="79" y="125"/>
                  <a:pt x="97" y="126"/>
                </a:cubicBezTo>
                <a:cubicBezTo>
                  <a:pt x="114" y="128"/>
                  <a:pt x="130" y="139"/>
                  <a:pt x="137" y="155"/>
                </a:cubicBezTo>
                <a:lnTo>
                  <a:pt x="138" y="159"/>
                </a:lnTo>
                <a:cubicBezTo>
                  <a:pt x="140" y="162"/>
                  <a:pt x="141" y="166"/>
                  <a:pt x="141" y="170"/>
                </a:cubicBezTo>
                <a:lnTo>
                  <a:pt x="142" y="176"/>
                </a:lnTo>
                <a:cubicBezTo>
                  <a:pt x="143" y="178"/>
                  <a:pt x="143" y="181"/>
                  <a:pt x="143" y="183"/>
                </a:cubicBezTo>
                <a:lnTo>
                  <a:pt x="143" y="189"/>
                </a:lnTo>
                <a:cubicBezTo>
                  <a:pt x="143" y="192"/>
                  <a:pt x="143" y="194"/>
                  <a:pt x="142" y="196"/>
                </a:cubicBezTo>
                <a:lnTo>
                  <a:pt x="142" y="200"/>
                </a:lnTo>
                <a:cubicBezTo>
                  <a:pt x="138" y="226"/>
                  <a:pt x="114" y="244"/>
                  <a:pt x="88" y="241"/>
                </a:cubicBezTo>
                <a:cubicBezTo>
                  <a:pt x="62" y="237"/>
                  <a:pt x="44" y="213"/>
                  <a:pt x="47" y="187"/>
                </a:cubicBezTo>
                <a:lnTo>
                  <a:pt x="47" y="183"/>
                </a:lnTo>
                <a:lnTo>
                  <a:pt x="48" y="179"/>
                </a:lnTo>
                <a:cubicBezTo>
                  <a:pt x="48" y="174"/>
                  <a:pt x="49" y="170"/>
                  <a:pt x="51" y="166"/>
                </a:cubicBezTo>
                <a:lnTo>
                  <a:pt x="53" y="161"/>
                </a:lnTo>
                <a:lnTo>
                  <a:pt x="97" y="226"/>
                </a:lnTo>
                <a:lnTo>
                  <a:pt x="97" y="226"/>
                </a:lnTo>
                <a:lnTo>
                  <a:pt x="144" y="171"/>
                </a:lnTo>
                <a:lnTo>
                  <a:pt x="145" y="174"/>
                </a:lnTo>
                <a:lnTo>
                  <a:pt x="145" y="172"/>
                </a:lnTo>
                <a:lnTo>
                  <a:pt x="50" y="179"/>
                </a:lnTo>
                <a:lnTo>
                  <a:pt x="51" y="174"/>
                </a:lnTo>
                <a:lnTo>
                  <a:pt x="51" y="169"/>
                </a:lnTo>
                <a:cubicBezTo>
                  <a:pt x="53" y="149"/>
                  <a:pt x="68" y="132"/>
                  <a:pt x="88" y="127"/>
                </a:cubicBezTo>
                <a:cubicBezTo>
                  <a:pt x="107" y="123"/>
                  <a:pt x="128" y="131"/>
                  <a:pt x="139" y="147"/>
                </a:cubicBezTo>
                <a:lnTo>
                  <a:pt x="140" y="149"/>
                </a:lnTo>
                <a:cubicBezTo>
                  <a:pt x="144" y="154"/>
                  <a:pt x="146" y="161"/>
                  <a:pt x="147" y="168"/>
                </a:cubicBezTo>
                <a:lnTo>
                  <a:pt x="148" y="171"/>
                </a:lnTo>
                <a:lnTo>
                  <a:pt x="148" y="175"/>
                </a:lnTo>
                <a:lnTo>
                  <a:pt x="147" y="167"/>
                </a:lnTo>
                <a:lnTo>
                  <a:pt x="147" y="168"/>
                </a:lnTo>
                <a:lnTo>
                  <a:pt x="54" y="179"/>
                </a:lnTo>
                <a:lnTo>
                  <a:pt x="54" y="174"/>
                </a:lnTo>
                <a:lnTo>
                  <a:pt x="54" y="175"/>
                </a:lnTo>
                <a:cubicBezTo>
                  <a:pt x="54" y="170"/>
                  <a:pt x="55" y="165"/>
                  <a:pt x="56" y="160"/>
                </a:cubicBezTo>
                <a:lnTo>
                  <a:pt x="57" y="159"/>
                </a:lnTo>
                <a:cubicBezTo>
                  <a:pt x="64" y="136"/>
                  <a:pt x="87" y="123"/>
                  <a:pt x="110" y="127"/>
                </a:cubicBezTo>
                <a:cubicBezTo>
                  <a:pt x="133" y="130"/>
                  <a:pt x="150" y="150"/>
                  <a:pt x="150" y="174"/>
                </a:cubicBezTo>
                <a:lnTo>
                  <a:pt x="150" y="175"/>
                </a:lnTo>
                <a:lnTo>
                  <a:pt x="150" y="178"/>
                </a:lnTo>
                <a:lnTo>
                  <a:pt x="151" y="179"/>
                </a:lnTo>
                <a:lnTo>
                  <a:pt x="56" y="176"/>
                </a:lnTo>
                <a:lnTo>
                  <a:pt x="56" y="173"/>
                </a:lnTo>
                <a:lnTo>
                  <a:pt x="55" y="180"/>
                </a:lnTo>
                <a:lnTo>
                  <a:pt x="55" y="178"/>
                </a:lnTo>
                <a:cubicBezTo>
                  <a:pt x="55" y="154"/>
                  <a:pt x="74" y="133"/>
                  <a:pt x="99" y="131"/>
                </a:cubicBezTo>
                <a:cubicBezTo>
                  <a:pt x="123" y="128"/>
                  <a:pt x="146" y="145"/>
                  <a:pt x="151" y="169"/>
                </a:cubicBezTo>
                <a:lnTo>
                  <a:pt x="151" y="172"/>
                </a:lnTo>
                <a:cubicBezTo>
                  <a:pt x="152" y="175"/>
                  <a:pt x="152" y="178"/>
                  <a:pt x="152" y="181"/>
                </a:cubicBezTo>
                <a:lnTo>
                  <a:pt x="152" y="185"/>
                </a:lnTo>
                <a:lnTo>
                  <a:pt x="152" y="185"/>
                </a:lnTo>
                <a:lnTo>
                  <a:pt x="152" y="193"/>
                </a:lnTo>
                <a:cubicBezTo>
                  <a:pt x="152" y="217"/>
                  <a:pt x="135" y="237"/>
                  <a:pt x="112" y="240"/>
                </a:cubicBezTo>
                <a:cubicBezTo>
                  <a:pt x="89" y="244"/>
                  <a:pt x="66" y="230"/>
                  <a:pt x="59" y="208"/>
                </a:cubicBezTo>
                <a:lnTo>
                  <a:pt x="58" y="207"/>
                </a:lnTo>
                <a:cubicBezTo>
                  <a:pt x="58" y="204"/>
                  <a:pt x="57" y="201"/>
                  <a:pt x="56" y="198"/>
                </a:cubicBezTo>
                <a:lnTo>
                  <a:pt x="56" y="195"/>
                </a:lnTo>
                <a:lnTo>
                  <a:pt x="103" y="236"/>
                </a:lnTo>
                <a:lnTo>
                  <a:pt x="102" y="236"/>
                </a:lnTo>
                <a:lnTo>
                  <a:pt x="149" y="175"/>
                </a:lnTo>
                <a:lnTo>
                  <a:pt x="150" y="178"/>
                </a:lnTo>
                <a:lnTo>
                  <a:pt x="137" y="158"/>
                </a:lnTo>
                <a:lnTo>
                  <a:pt x="139" y="159"/>
                </a:lnTo>
                <a:lnTo>
                  <a:pt x="59" y="178"/>
                </a:lnTo>
                <a:lnTo>
                  <a:pt x="60" y="175"/>
                </a:lnTo>
                <a:lnTo>
                  <a:pt x="60" y="175"/>
                </a:lnTo>
                <a:lnTo>
                  <a:pt x="61" y="171"/>
                </a:lnTo>
                <a:lnTo>
                  <a:pt x="61" y="169"/>
                </a:lnTo>
                <a:cubicBezTo>
                  <a:pt x="65" y="152"/>
                  <a:pt x="78" y="138"/>
                  <a:pt x="95" y="133"/>
                </a:cubicBezTo>
                <a:cubicBezTo>
                  <a:pt x="112" y="127"/>
                  <a:pt x="130" y="132"/>
                  <a:pt x="142" y="145"/>
                </a:cubicBezTo>
                <a:lnTo>
                  <a:pt x="143" y="146"/>
                </a:lnTo>
                <a:cubicBezTo>
                  <a:pt x="151" y="153"/>
                  <a:pt x="156" y="163"/>
                  <a:pt x="157" y="174"/>
                </a:cubicBezTo>
                <a:lnTo>
                  <a:pt x="158" y="178"/>
                </a:lnTo>
                <a:lnTo>
                  <a:pt x="158" y="186"/>
                </a:lnTo>
                <a:lnTo>
                  <a:pt x="158" y="188"/>
                </a:lnTo>
                <a:lnTo>
                  <a:pt x="62" y="183"/>
                </a:lnTo>
                <a:lnTo>
                  <a:pt x="63" y="178"/>
                </a:lnTo>
                <a:lnTo>
                  <a:pt x="64" y="172"/>
                </a:lnTo>
                <a:cubicBezTo>
                  <a:pt x="64" y="170"/>
                  <a:pt x="65" y="167"/>
                  <a:pt x="65" y="165"/>
                </a:cubicBezTo>
                <a:lnTo>
                  <a:pt x="66" y="163"/>
                </a:lnTo>
                <a:cubicBezTo>
                  <a:pt x="72" y="144"/>
                  <a:pt x="91" y="130"/>
                  <a:pt x="111" y="130"/>
                </a:cubicBezTo>
                <a:cubicBezTo>
                  <a:pt x="132" y="130"/>
                  <a:pt x="150" y="144"/>
                  <a:pt x="157" y="163"/>
                </a:cubicBezTo>
                <a:lnTo>
                  <a:pt x="158" y="165"/>
                </a:lnTo>
                <a:lnTo>
                  <a:pt x="159" y="168"/>
                </a:lnTo>
                <a:lnTo>
                  <a:pt x="161" y="179"/>
                </a:lnTo>
                <a:lnTo>
                  <a:pt x="68" y="173"/>
                </a:lnTo>
                <a:lnTo>
                  <a:pt x="69" y="171"/>
                </a:lnTo>
                <a:lnTo>
                  <a:pt x="67" y="179"/>
                </a:lnTo>
                <a:lnTo>
                  <a:pt x="68" y="176"/>
                </a:lnTo>
                <a:cubicBezTo>
                  <a:pt x="71" y="152"/>
                  <a:pt x="92" y="135"/>
                  <a:pt x="115" y="135"/>
                </a:cubicBezTo>
                <a:lnTo>
                  <a:pt x="116" y="135"/>
                </a:lnTo>
                <a:lnTo>
                  <a:pt x="117" y="135"/>
                </a:lnTo>
                <a:lnTo>
                  <a:pt x="72" y="168"/>
                </a:lnTo>
                <a:lnTo>
                  <a:pt x="73" y="165"/>
                </a:lnTo>
                <a:lnTo>
                  <a:pt x="72" y="167"/>
                </a:lnTo>
                <a:cubicBezTo>
                  <a:pt x="78" y="144"/>
                  <a:pt x="99" y="129"/>
                  <a:pt x="122" y="131"/>
                </a:cubicBezTo>
                <a:cubicBezTo>
                  <a:pt x="146" y="132"/>
                  <a:pt x="164" y="150"/>
                  <a:pt x="167" y="174"/>
                </a:cubicBezTo>
                <a:lnTo>
                  <a:pt x="167" y="179"/>
                </a:lnTo>
                <a:lnTo>
                  <a:pt x="167" y="186"/>
                </a:lnTo>
                <a:lnTo>
                  <a:pt x="165" y="171"/>
                </a:lnTo>
                <a:lnTo>
                  <a:pt x="166" y="173"/>
                </a:lnTo>
                <a:lnTo>
                  <a:pt x="72" y="188"/>
                </a:lnTo>
                <a:lnTo>
                  <a:pt x="72" y="186"/>
                </a:lnTo>
                <a:lnTo>
                  <a:pt x="72" y="182"/>
                </a:lnTo>
                <a:lnTo>
                  <a:pt x="72" y="179"/>
                </a:lnTo>
                <a:lnTo>
                  <a:pt x="72" y="178"/>
                </a:lnTo>
                <a:cubicBezTo>
                  <a:pt x="72" y="152"/>
                  <a:pt x="93" y="130"/>
                  <a:pt x="120" y="130"/>
                </a:cubicBezTo>
                <a:cubicBezTo>
                  <a:pt x="146" y="130"/>
                  <a:pt x="168" y="152"/>
                  <a:pt x="168" y="178"/>
                </a:cubicBezTo>
                <a:lnTo>
                  <a:pt x="168" y="182"/>
                </a:lnTo>
                <a:lnTo>
                  <a:pt x="168" y="188"/>
                </a:lnTo>
                <a:lnTo>
                  <a:pt x="168" y="194"/>
                </a:lnTo>
                <a:lnTo>
                  <a:pt x="168" y="197"/>
                </a:lnTo>
                <a:cubicBezTo>
                  <a:pt x="168" y="224"/>
                  <a:pt x="146" y="245"/>
                  <a:pt x="120" y="245"/>
                </a:cubicBezTo>
                <a:cubicBezTo>
                  <a:pt x="93" y="245"/>
                  <a:pt x="72" y="224"/>
                  <a:pt x="72" y="197"/>
                </a:cubicBezTo>
                <a:lnTo>
                  <a:pt x="72" y="197"/>
                </a:lnTo>
                <a:lnTo>
                  <a:pt x="72" y="194"/>
                </a:lnTo>
                <a:lnTo>
                  <a:pt x="72" y="188"/>
                </a:lnTo>
                <a:lnTo>
                  <a:pt x="120" y="236"/>
                </a:lnTo>
                <a:lnTo>
                  <a:pt x="119" y="236"/>
                </a:lnTo>
                <a:lnTo>
                  <a:pt x="167" y="188"/>
                </a:lnTo>
                <a:lnTo>
                  <a:pt x="167" y="193"/>
                </a:lnTo>
                <a:lnTo>
                  <a:pt x="119" y="145"/>
                </a:lnTo>
                <a:lnTo>
                  <a:pt x="120" y="145"/>
                </a:lnTo>
                <a:lnTo>
                  <a:pt x="73" y="188"/>
                </a:lnTo>
                <a:lnTo>
                  <a:pt x="73" y="183"/>
                </a:lnTo>
                <a:lnTo>
                  <a:pt x="74" y="198"/>
                </a:lnTo>
                <a:lnTo>
                  <a:pt x="73" y="194"/>
                </a:lnTo>
                <a:lnTo>
                  <a:pt x="113" y="231"/>
                </a:lnTo>
                <a:lnTo>
                  <a:pt x="110" y="230"/>
                </a:lnTo>
                <a:lnTo>
                  <a:pt x="122" y="231"/>
                </a:lnTo>
                <a:lnTo>
                  <a:pt x="118" y="231"/>
                </a:lnTo>
                <a:lnTo>
                  <a:pt x="112" y="135"/>
                </a:lnTo>
                <a:lnTo>
                  <a:pt x="113" y="135"/>
                </a:lnTo>
                <a:lnTo>
                  <a:pt x="114" y="135"/>
                </a:lnTo>
                <a:lnTo>
                  <a:pt x="115" y="135"/>
                </a:lnTo>
                <a:lnTo>
                  <a:pt x="117" y="135"/>
                </a:lnTo>
                <a:cubicBezTo>
                  <a:pt x="141" y="135"/>
                  <a:pt x="162" y="154"/>
                  <a:pt x="165" y="178"/>
                </a:cubicBezTo>
                <a:lnTo>
                  <a:pt x="165" y="183"/>
                </a:lnTo>
                <a:lnTo>
                  <a:pt x="165" y="183"/>
                </a:lnTo>
                <a:lnTo>
                  <a:pt x="165" y="181"/>
                </a:lnTo>
                <a:lnTo>
                  <a:pt x="88" y="156"/>
                </a:lnTo>
                <a:lnTo>
                  <a:pt x="91" y="154"/>
                </a:lnTo>
                <a:lnTo>
                  <a:pt x="94" y="151"/>
                </a:lnTo>
                <a:cubicBezTo>
                  <a:pt x="105" y="142"/>
                  <a:pt x="119" y="138"/>
                  <a:pt x="132" y="141"/>
                </a:cubicBezTo>
                <a:cubicBezTo>
                  <a:pt x="146" y="143"/>
                  <a:pt x="158" y="151"/>
                  <a:pt x="166" y="163"/>
                </a:cubicBezTo>
                <a:lnTo>
                  <a:pt x="167" y="166"/>
                </a:lnTo>
                <a:cubicBezTo>
                  <a:pt x="168" y="168"/>
                  <a:pt x="170" y="170"/>
                  <a:pt x="171" y="173"/>
                </a:cubicBezTo>
                <a:lnTo>
                  <a:pt x="172" y="175"/>
                </a:lnTo>
                <a:lnTo>
                  <a:pt x="80" y="184"/>
                </a:lnTo>
                <a:lnTo>
                  <a:pt x="80" y="181"/>
                </a:lnTo>
                <a:lnTo>
                  <a:pt x="81" y="179"/>
                </a:lnTo>
                <a:cubicBezTo>
                  <a:pt x="85" y="158"/>
                  <a:pt x="101" y="143"/>
                  <a:pt x="122" y="140"/>
                </a:cubicBezTo>
                <a:cubicBezTo>
                  <a:pt x="142" y="138"/>
                  <a:pt x="162" y="148"/>
                  <a:pt x="171" y="167"/>
                </a:cubicBezTo>
                <a:lnTo>
                  <a:pt x="172" y="169"/>
                </a:lnTo>
                <a:cubicBezTo>
                  <a:pt x="174" y="173"/>
                  <a:pt x="176" y="177"/>
                  <a:pt x="176" y="182"/>
                </a:cubicBezTo>
                <a:lnTo>
                  <a:pt x="177" y="185"/>
                </a:lnTo>
                <a:lnTo>
                  <a:pt x="129" y="145"/>
                </a:lnTo>
                <a:lnTo>
                  <a:pt x="130" y="145"/>
                </a:lnTo>
                <a:lnTo>
                  <a:pt x="83" y="200"/>
                </a:lnTo>
                <a:lnTo>
                  <a:pt x="82" y="193"/>
                </a:lnTo>
                <a:lnTo>
                  <a:pt x="81" y="182"/>
                </a:lnTo>
                <a:cubicBezTo>
                  <a:pt x="80" y="168"/>
                  <a:pt x="85" y="155"/>
                  <a:pt x="94" y="146"/>
                </a:cubicBezTo>
                <a:cubicBezTo>
                  <a:pt x="103" y="136"/>
                  <a:pt x="116" y="130"/>
                  <a:pt x="129" y="130"/>
                </a:cubicBezTo>
                <a:lnTo>
                  <a:pt x="131" y="130"/>
                </a:lnTo>
                <a:lnTo>
                  <a:pt x="132" y="130"/>
                </a:lnTo>
                <a:lnTo>
                  <a:pt x="134" y="130"/>
                </a:lnTo>
                <a:lnTo>
                  <a:pt x="86" y="178"/>
                </a:lnTo>
                <a:lnTo>
                  <a:pt x="86" y="175"/>
                </a:lnTo>
                <a:lnTo>
                  <a:pt x="86" y="170"/>
                </a:lnTo>
                <a:lnTo>
                  <a:pt x="86" y="172"/>
                </a:lnTo>
                <a:lnTo>
                  <a:pt x="86" y="164"/>
                </a:lnTo>
                <a:cubicBezTo>
                  <a:pt x="86" y="138"/>
                  <a:pt x="107" y="116"/>
                  <a:pt x="134" y="116"/>
                </a:cubicBezTo>
                <a:cubicBezTo>
                  <a:pt x="160" y="116"/>
                  <a:pt x="182" y="138"/>
                  <a:pt x="182" y="164"/>
                </a:cubicBezTo>
                <a:lnTo>
                  <a:pt x="182" y="166"/>
                </a:lnTo>
                <a:lnTo>
                  <a:pt x="182" y="165"/>
                </a:lnTo>
                <a:lnTo>
                  <a:pt x="182" y="175"/>
                </a:lnTo>
                <a:lnTo>
                  <a:pt x="182" y="168"/>
                </a:lnTo>
                <a:lnTo>
                  <a:pt x="182" y="171"/>
                </a:lnTo>
                <a:cubicBezTo>
                  <a:pt x="187" y="196"/>
                  <a:pt x="169" y="221"/>
                  <a:pt x="144" y="226"/>
                </a:cubicBezTo>
                <a:cubicBezTo>
                  <a:pt x="118" y="230"/>
                  <a:pt x="93" y="214"/>
                  <a:pt x="88" y="188"/>
                </a:cubicBezTo>
                <a:lnTo>
                  <a:pt x="87" y="185"/>
                </a:lnTo>
                <a:lnTo>
                  <a:pt x="87" y="186"/>
                </a:lnTo>
                <a:cubicBezTo>
                  <a:pt x="86" y="182"/>
                  <a:pt x="86" y="178"/>
                  <a:pt x="86" y="174"/>
                </a:cubicBezTo>
                <a:lnTo>
                  <a:pt x="86" y="169"/>
                </a:lnTo>
                <a:lnTo>
                  <a:pt x="86" y="164"/>
                </a:lnTo>
                <a:cubicBezTo>
                  <a:pt x="86" y="161"/>
                  <a:pt x="86" y="158"/>
                  <a:pt x="87" y="155"/>
                </a:cubicBezTo>
                <a:lnTo>
                  <a:pt x="88" y="150"/>
                </a:lnTo>
                <a:lnTo>
                  <a:pt x="135" y="207"/>
                </a:lnTo>
                <a:lnTo>
                  <a:pt x="134" y="207"/>
                </a:lnTo>
                <a:lnTo>
                  <a:pt x="176" y="135"/>
                </a:lnTo>
                <a:lnTo>
                  <a:pt x="179" y="140"/>
                </a:lnTo>
                <a:lnTo>
                  <a:pt x="137" y="116"/>
                </a:lnTo>
                <a:lnTo>
                  <a:pt x="145" y="116"/>
                </a:lnTo>
                <a:lnTo>
                  <a:pt x="107" y="134"/>
                </a:lnTo>
                <a:lnTo>
                  <a:pt x="111" y="129"/>
                </a:lnTo>
                <a:cubicBezTo>
                  <a:pt x="115" y="125"/>
                  <a:pt x="120" y="121"/>
                  <a:pt x="125" y="118"/>
                </a:cubicBezTo>
                <a:lnTo>
                  <a:pt x="129" y="116"/>
                </a:lnTo>
                <a:lnTo>
                  <a:pt x="122" y="121"/>
                </a:lnTo>
                <a:lnTo>
                  <a:pt x="125" y="118"/>
                </a:lnTo>
                <a:lnTo>
                  <a:pt x="110" y="140"/>
                </a:lnTo>
                <a:lnTo>
                  <a:pt x="111" y="137"/>
                </a:lnTo>
                <a:lnTo>
                  <a:pt x="110" y="138"/>
                </a:lnTo>
                <a:cubicBezTo>
                  <a:pt x="116" y="116"/>
                  <a:pt x="136" y="101"/>
                  <a:pt x="159" y="102"/>
                </a:cubicBezTo>
                <a:cubicBezTo>
                  <a:pt x="182" y="103"/>
                  <a:pt x="201" y="120"/>
                  <a:pt x="204" y="142"/>
                </a:cubicBezTo>
                <a:lnTo>
                  <a:pt x="205" y="145"/>
                </a:lnTo>
                <a:cubicBezTo>
                  <a:pt x="205" y="148"/>
                  <a:pt x="205" y="150"/>
                  <a:pt x="205" y="153"/>
                </a:cubicBezTo>
                <a:lnTo>
                  <a:pt x="205" y="155"/>
                </a:lnTo>
                <a:cubicBezTo>
                  <a:pt x="205" y="181"/>
                  <a:pt x="184" y="203"/>
                  <a:pt x="157" y="203"/>
                </a:cubicBezTo>
                <a:cubicBezTo>
                  <a:pt x="131" y="203"/>
                  <a:pt x="109" y="181"/>
                  <a:pt x="109" y="155"/>
                </a:cubicBezTo>
                <a:lnTo>
                  <a:pt x="109" y="148"/>
                </a:lnTo>
                <a:lnTo>
                  <a:pt x="109" y="140"/>
                </a:lnTo>
                <a:cubicBezTo>
                  <a:pt x="109" y="114"/>
                  <a:pt x="131" y="92"/>
                  <a:pt x="157" y="92"/>
                </a:cubicBezTo>
                <a:lnTo>
                  <a:pt x="158" y="92"/>
                </a:lnTo>
                <a:cubicBezTo>
                  <a:pt x="174" y="92"/>
                  <a:pt x="189" y="100"/>
                  <a:pt x="198" y="114"/>
                </a:cubicBezTo>
                <a:cubicBezTo>
                  <a:pt x="207" y="127"/>
                  <a:pt x="208" y="144"/>
                  <a:pt x="203" y="158"/>
                </a:cubicBezTo>
                <a:lnTo>
                  <a:pt x="201" y="163"/>
                </a:lnTo>
                <a:lnTo>
                  <a:pt x="195" y="173"/>
                </a:lnTo>
                <a:cubicBezTo>
                  <a:pt x="186" y="190"/>
                  <a:pt x="168" y="200"/>
                  <a:pt x="149" y="198"/>
                </a:cubicBezTo>
                <a:cubicBezTo>
                  <a:pt x="130" y="196"/>
                  <a:pt x="114" y="183"/>
                  <a:pt x="108" y="165"/>
                </a:cubicBezTo>
                <a:lnTo>
                  <a:pt x="107" y="164"/>
                </a:lnTo>
                <a:cubicBezTo>
                  <a:pt x="106" y="159"/>
                  <a:pt x="105" y="154"/>
                  <a:pt x="105" y="148"/>
                </a:cubicBezTo>
                <a:lnTo>
                  <a:pt x="105" y="145"/>
                </a:lnTo>
                <a:lnTo>
                  <a:pt x="105" y="145"/>
                </a:lnTo>
                <a:lnTo>
                  <a:pt x="104" y="135"/>
                </a:lnTo>
                <a:lnTo>
                  <a:pt x="104" y="131"/>
                </a:lnTo>
                <a:cubicBezTo>
                  <a:pt x="104" y="104"/>
                  <a:pt x="126" y="83"/>
                  <a:pt x="152" y="83"/>
                </a:cubicBezTo>
                <a:cubicBezTo>
                  <a:pt x="179" y="83"/>
                  <a:pt x="200" y="104"/>
                  <a:pt x="200" y="131"/>
                </a:cubicBezTo>
                <a:lnTo>
                  <a:pt x="200" y="132"/>
                </a:lnTo>
                <a:lnTo>
                  <a:pt x="200" y="125"/>
                </a:lnTo>
                <a:lnTo>
                  <a:pt x="200" y="128"/>
                </a:lnTo>
                <a:cubicBezTo>
                  <a:pt x="201" y="130"/>
                  <a:pt x="201" y="133"/>
                  <a:pt x="201" y="135"/>
                </a:cubicBezTo>
                <a:lnTo>
                  <a:pt x="201" y="140"/>
                </a:lnTo>
                <a:cubicBezTo>
                  <a:pt x="201" y="165"/>
                  <a:pt x="182" y="186"/>
                  <a:pt x="158" y="188"/>
                </a:cubicBezTo>
                <a:cubicBezTo>
                  <a:pt x="133" y="191"/>
                  <a:pt x="111" y="174"/>
                  <a:pt x="106" y="150"/>
                </a:cubicBezTo>
                <a:lnTo>
                  <a:pt x="105" y="147"/>
                </a:lnTo>
                <a:cubicBezTo>
                  <a:pt x="104" y="138"/>
                  <a:pt x="104" y="129"/>
                  <a:pt x="108" y="120"/>
                </a:cubicBezTo>
                <a:lnTo>
                  <a:pt x="109" y="118"/>
                </a:lnTo>
                <a:cubicBezTo>
                  <a:pt x="115" y="102"/>
                  <a:pt x="129" y="91"/>
                  <a:pt x="145" y="88"/>
                </a:cubicBezTo>
                <a:cubicBezTo>
                  <a:pt x="162" y="85"/>
                  <a:pt x="179" y="91"/>
                  <a:pt x="190" y="104"/>
                </a:cubicBezTo>
                <a:lnTo>
                  <a:pt x="193" y="108"/>
                </a:lnTo>
                <a:cubicBezTo>
                  <a:pt x="195" y="110"/>
                  <a:pt x="197" y="113"/>
                  <a:pt x="198" y="115"/>
                </a:cubicBezTo>
                <a:lnTo>
                  <a:pt x="202" y="121"/>
                </a:lnTo>
                <a:lnTo>
                  <a:pt x="207" y="133"/>
                </a:lnTo>
                <a:lnTo>
                  <a:pt x="209" y="136"/>
                </a:lnTo>
                <a:lnTo>
                  <a:pt x="118" y="143"/>
                </a:lnTo>
                <a:lnTo>
                  <a:pt x="118" y="141"/>
                </a:lnTo>
                <a:lnTo>
                  <a:pt x="117" y="153"/>
                </a:lnTo>
                <a:lnTo>
                  <a:pt x="117" y="149"/>
                </a:lnTo>
                <a:lnTo>
                  <a:pt x="117" y="140"/>
                </a:lnTo>
                <a:cubicBezTo>
                  <a:pt x="117" y="137"/>
                  <a:pt x="117" y="134"/>
                  <a:pt x="118" y="131"/>
                </a:cubicBezTo>
                <a:lnTo>
                  <a:pt x="120" y="121"/>
                </a:lnTo>
                <a:lnTo>
                  <a:pt x="121" y="115"/>
                </a:lnTo>
                <a:cubicBezTo>
                  <a:pt x="122" y="112"/>
                  <a:pt x="123" y="109"/>
                  <a:pt x="125" y="106"/>
                </a:cubicBezTo>
                <a:lnTo>
                  <a:pt x="126" y="105"/>
                </a:lnTo>
                <a:cubicBezTo>
                  <a:pt x="135" y="86"/>
                  <a:pt x="155" y="75"/>
                  <a:pt x="176" y="79"/>
                </a:cubicBezTo>
                <a:cubicBezTo>
                  <a:pt x="196" y="82"/>
                  <a:pt x="212" y="98"/>
                  <a:pt x="216" y="118"/>
                </a:cubicBezTo>
                <a:lnTo>
                  <a:pt x="216" y="121"/>
                </a:lnTo>
                <a:lnTo>
                  <a:pt x="217" y="128"/>
                </a:lnTo>
                <a:lnTo>
                  <a:pt x="217" y="138"/>
                </a:lnTo>
                <a:lnTo>
                  <a:pt x="217" y="129"/>
                </a:lnTo>
                <a:lnTo>
                  <a:pt x="217" y="131"/>
                </a:lnTo>
                <a:lnTo>
                  <a:pt x="127" y="119"/>
                </a:lnTo>
                <a:lnTo>
                  <a:pt x="128" y="118"/>
                </a:lnTo>
                <a:lnTo>
                  <a:pt x="122" y="139"/>
                </a:lnTo>
                <a:lnTo>
                  <a:pt x="122" y="136"/>
                </a:lnTo>
                <a:cubicBezTo>
                  <a:pt x="122" y="134"/>
                  <a:pt x="123" y="132"/>
                  <a:pt x="123" y="130"/>
                </a:cubicBezTo>
                <a:lnTo>
                  <a:pt x="123" y="126"/>
                </a:lnTo>
                <a:lnTo>
                  <a:pt x="123" y="133"/>
                </a:lnTo>
                <a:lnTo>
                  <a:pt x="123" y="131"/>
                </a:lnTo>
                <a:cubicBezTo>
                  <a:pt x="123" y="107"/>
                  <a:pt x="140" y="87"/>
                  <a:pt x="163" y="84"/>
                </a:cubicBezTo>
                <a:cubicBezTo>
                  <a:pt x="187" y="80"/>
                  <a:pt x="209" y="93"/>
                  <a:pt x="217" y="116"/>
                </a:cubicBezTo>
                <a:lnTo>
                  <a:pt x="217" y="117"/>
                </a:lnTo>
                <a:cubicBezTo>
                  <a:pt x="219" y="122"/>
                  <a:pt x="219" y="127"/>
                  <a:pt x="219" y="132"/>
                </a:cubicBezTo>
                <a:lnTo>
                  <a:pt x="219" y="135"/>
                </a:lnTo>
                <a:lnTo>
                  <a:pt x="171" y="87"/>
                </a:lnTo>
                <a:lnTo>
                  <a:pt x="172" y="87"/>
                </a:lnTo>
                <a:lnTo>
                  <a:pt x="124" y="135"/>
                </a:lnTo>
                <a:lnTo>
                  <a:pt x="124" y="132"/>
                </a:lnTo>
                <a:lnTo>
                  <a:pt x="124" y="131"/>
                </a:lnTo>
                <a:cubicBezTo>
                  <a:pt x="124" y="104"/>
                  <a:pt x="145" y="83"/>
                  <a:pt x="172" y="83"/>
                </a:cubicBezTo>
                <a:cubicBezTo>
                  <a:pt x="198" y="83"/>
                  <a:pt x="220" y="104"/>
                  <a:pt x="220" y="131"/>
                </a:cubicBezTo>
                <a:lnTo>
                  <a:pt x="220" y="134"/>
                </a:lnTo>
                <a:lnTo>
                  <a:pt x="220" y="133"/>
                </a:lnTo>
                <a:lnTo>
                  <a:pt x="220" y="143"/>
                </a:lnTo>
                <a:lnTo>
                  <a:pt x="220" y="145"/>
                </a:lnTo>
                <a:lnTo>
                  <a:pt x="127" y="130"/>
                </a:lnTo>
                <a:lnTo>
                  <a:pt x="127" y="129"/>
                </a:lnTo>
                <a:lnTo>
                  <a:pt x="125" y="137"/>
                </a:lnTo>
                <a:lnTo>
                  <a:pt x="126" y="134"/>
                </a:lnTo>
                <a:lnTo>
                  <a:pt x="125" y="140"/>
                </a:lnTo>
                <a:lnTo>
                  <a:pt x="125" y="137"/>
                </a:lnTo>
                <a:cubicBezTo>
                  <a:pt x="125" y="132"/>
                  <a:pt x="126" y="127"/>
                  <a:pt x="128" y="122"/>
                </a:cubicBezTo>
                <a:lnTo>
                  <a:pt x="128" y="120"/>
                </a:lnTo>
                <a:cubicBezTo>
                  <a:pt x="136" y="98"/>
                  <a:pt x="158" y="84"/>
                  <a:pt x="182" y="88"/>
                </a:cubicBezTo>
                <a:cubicBezTo>
                  <a:pt x="205" y="92"/>
                  <a:pt x="222" y="112"/>
                  <a:pt x="222" y="135"/>
                </a:cubicBezTo>
                <a:lnTo>
                  <a:pt x="222" y="140"/>
                </a:lnTo>
                <a:lnTo>
                  <a:pt x="221" y="131"/>
                </a:lnTo>
                <a:lnTo>
                  <a:pt x="222" y="137"/>
                </a:lnTo>
                <a:lnTo>
                  <a:pt x="190" y="100"/>
                </a:lnTo>
                <a:lnTo>
                  <a:pt x="193" y="101"/>
                </a:lnTo>
                <a:lnTo>
                  <a:pt x="165" y="100"/>
                </a:lnTo>
                <a:lnTo>
                  <a:pt x="168" y="99"/>
                </a:lnTo>
                <a:lnTo>
                  <a:pt x="133" y="145"/>
                </a:lnTo>
                <a:lnTo>
                  <a:pt x="133" y="143"/>
                </a:lnTo>
                <a:lnTo>
                  <a:pt x="133" y="140"/>
                </a:lnTo>
                <a:lnTo>
                  <a:pt x="133" y="135"/>
                </a:lnTo>
                <a:lnTo>
                  <a:pt x="133" y="136"/>
                </a:lnTo>
                <a:cubicBezTo>
                  <a:pt x="132" y="123"/>
                  <a:pt x="136" y="109"/>
                  <a:pt x="145" y="99"/>
                </a:cubicBezTo>
                <a:cubicBezTo>
                  <a:pt x="154" y="89"/>
                  <a:pt x="167" y="83"/>
                  <a:pt x="181" y="83"/>
                </a:cubicBezTo>
                <a:lnTo>
                  <a:pt x="183" y="83"/>
                </a:lnTo>
                <a:cubicBezTo>
                  <a:pt x="210" y="83"/>
                  <a:pt x="231" y="104"/>
                  <a:pt x="231" y="131"/>
                </a:cubicBezTo>
                <a:lnTo>
                  <a:pt x="231" y="136"/>
                </a:lnTo>
                <a:lnTo>
                  <a:pt x="231" y="146"/>
                </a:lnTo>
                <a:lnTo>
                  <a:pt x="183" y="92"/>
                </a:lnTo>
                <a:lnTo>
                  <a:pt x="184" y="92"/>
                </a:lnTo>
                <a:lnTo>
                  <a:pt x="137" y="131"/>
                </a:lnTo>
                <a:lnTo>
                  <a:pt x="138" y="126"/>
                </a:lnTo>
                <a:cubicBezTo>
                  <a:pt x="142" y="104"/>
                  <a:pt x="162" y="87"/>
                  <a:pt x="185" y="87"/>
                </a:cubicBezTo>
                <a:lnTo>
                  <a:pt x="187" y="87"/>
                </a:lnTo>
                <a:lnTo>
                  <a:pt x="140" y="125"/>
                </a:lnTo>
                <a:lnTo>
                  <a:pt x="141" y="121"/>
                </a:lnTo>
                <a:lnTo>
                  <a:pt x="140" y="131"/>
                </a:lnTo>
                <a:lnTo>
                  <a:pt x="140" y="126"/>
                </a:lnTo>
                <a:cubicBezTo>
                  <a:pt x="140" y="99"/>
                  <a:pt x="161" y="78"/>
                  <a:pt x="188" y="78"/>
                </a:cubicBezTo>
                <a:lnTo>
                  <a:pt x="189" y="78"/>
                </a:lnTo>
                <a:lnTo>
                  <a:pt x="191" y="78"/>
                </a:lnTo>
                <a:lnTo>
                  <a:pt x="192" y="78"/>
                </a:lnTo>
                <a:lnTo>
                  <a:pt x="144" y="122"/>
                </a:lnTo>
                <a:lnTo>
                  <a:pt x="145" y="116"/>
                </a:lnTo>
                <a:lnTo>
                  <a:pt x="146" y="110"/>
                </a:lnTo>
                <a:lnTo>
                  <a:pt x="145" y="117"/>
                </a:lnTo>
                <a:lnTo>
                  <a:pt x="145" y="116"/>
                </a:lnTo>
                <a:cubicBezTo>
                  <a:pt x="145" y="92"/>
                  <a:pt x="164" y="71"/>
                  <a:pt x="188" y="69"/>
                </a:cubicBezTo>
                <a:cubicBezTo>
                  <a:pt x="213" y="66"/>
                  <a:pt x="235" y="83"/>
                  <a:pt x="240" y="107"/>
                </a:cubicBezTo>
                <a:lnTo>
                  <a:pt x="241" y="110"/>
                </a:lnTo>
                <a:cubicBezTo>
                  <a:pt x="241" y="113"/>
                  <a:pt x="241" y="116"/>
                  <a:pt x="241" y="119"/>
                </a:cubicBezTo>
                <a:lnTo>
                  <a:pt x="241" y="123"/>
                </a:lnTo>
                <a:lnTo>
                  <a:pt x="241" y="128"/>
                </a:lnTo>
                <a:lnTo>
                  <a:pt x="241" y="131"/>
                </a:lnTo>
                <a:lnTo>
                  <a:pt x="151" y="110"/>
                </a:lnTo>
                <a:lnTo>
                  <a:pt x="152" y="108"/>
                </a:lnTo>
                <a:lnTo>
                  <a:pt x="147" y="121"/>
                </a:lnTo>
                <a:lnTo>
                  <a:pt x="148" y="118"/>
                </a:lnTo>
                <a:lnTo>
                  <a:pt x="242" y="135"/>
                </a:lnTo>
                <a:lnTo>
                  <a:pt x="242" y="138"/>
                </a:lnTo>
                <a:lnTo>
                  <a:pt x="242" y="128"/>
                </a:lnTo>
                <a:lnTo>
                  <a:pt x="242" y="131"/>
                </a:lnTo>
                <a:lnTo>
                  <a:pt x="166" y="93"/>
                </a:lnTo>
                <a:lnTo>
                  <a:pt x="168" y="91"/>
                </a:lnTo>
                <a:lnTo>
                  <a:pt x="157" y="102"/>
                </a:lnTo>
                <a:lnTo>
                  <a:pt x="160" y="98"/>
                </a:lnTo>
                <a:lnTo>
                  <a:pt x="165" y="92"/>
                </a:lnTo>
                <a:cubicBezTo>
                  <a:pt x="167" y="89"/>
                  <a:pt x="170" y="87"/>
                  <a:pt x="173" y="85"/>
                </a:cubicBezTo>
                <a:lnTo>
                  <a:pt x="175" y="83"/>
                </a:lnTo>
                <a:cubicBezTo>
                  <a:pt x="186" y="75"/>
                  <a:pt x="199" y="72"/>
                  <a:pt x="213" y="74"/>
                </a:cubicBezTo>
                <a:cubicBezTo>
                  <a:pt x="226" y="77"/>
                  <a:pt x="238" y="85"/>
                  <a:pt x="245" y="97"/>
                </a:cubicBezTo>
                <a:lnTo>
                  <a:pt x="246" y="99"/>
                </a:lnTo>
                <a:lnTo>
                  <a:pt x="249" y="105"/>
                </a:lnTo>
                <a:lnTo>
                  <a:pt x="162" y="106"/>
                </a:lnTo>
                <a:lnTo>
                  <a:pt x="164" y="102"/>
                </a:lnTo>
                <a:lnTo>
                  <a:pt x="165" y="99"/>
                </a:lnTo>
                <a:cubicBezTo>
                  <a:pt x="171" y="84"/>
                  <a:pt x="185" y="73"/>
                  <a:pt x="200" y="69"/>
                </a:cubicBezTo>
                <a:cubicBezTo>
                  <a:pt x="216" y="66"/>
                  <a:pt x="232" y="71"/>
                  <a:pt x="244" y="83"/>
                </a:cubicBezTo>
                <a:lnTo>
                  <a:pt x="246" y="85"/>
                </a:lnTo>
                <a:cubicBezTo>
                  <a:pt x="250" y="88"/>
                  <a:pt x="253" y="92"/>
                  <a:pt x="255" y="97"/>
                </a:cubicBezTo>
                <a:lnTo>
                  <a:pt x="256" y="100"/>
                </a:lnTo>
                <a:cubicBezTo>
                  <a:pt x="259" y="105"/>
                  <a:pt x="261" y="111"/>
                  <a:pt x="261" y="116"/>
                </a:cubicBezTo>
                <a:lnTo>
                  <a:pt x="262" y="121"/>
                </a:lnTo>
                <a:lnTo>
                  <a:pt x="259" y="108"/>
                </a:lnTo>
                <a:lnTo>
                  <a:pt x="261" y="113"/>
                </a:lnTo>
                <a:cubicBezTo>
                  <a:pt x="262" y="117"/>
                  <a:pt x="263" y="120"/>
                  <a:pt x="263" y="124"/>
                </a:cubicBezTo>
                <a:lnTo>
                  <a:pt x="264" y="128"/>
                </a:lnTo>
                <a:cubicBezTo>
                  <a:pt x="264" y="130"/>
                  <a:pt x="264" y="132"/>
                  <a:pt x="264" y="134"/>
                </a:cubicBezTo>
                <a:lnTo>
                  <a:pt x="264" y="139"/>
                </a:lnTo>
                <a:lnTo>
                  <a:pt x="265" y="138"/>
                </a:lnTo>
                <a:lnTo>
                  <a:pt x="265" y="145"/>
                </a:lnTo>
                <a:cubicBezTo>
                  <a:pt x="265" y="172"/>
                  <a:pt x="243" y="193"/>
                  <a:pt x="217" y="193"/>
                </a:cubicBezTo>
                <a:cubicBezTo>
                  <a:pt x="190" y="193"/>
                  <a:pt x="169" y="172"/>
                  <a:pt x="169" y="145"/>
                </a:cubicBezTo>
                <a:lnTo>
                  <a:pt x="169" y="143"/>
                </a:lnTo>
                <a:lnTo>
                  <a:pt x="169" y="139"/>
                </a:lnTo>
                <a:lnTo>
                  <a:pt x="169" y="139"/>
                </a:lnTo>
                <a:lnTo>
                  <a:pt x="168" y="131"/>
                </a:lnTo>
                <a:cubicBezTo>
                  <a:pt x="168" y="104"/>
                  <a:pt x="190" y="83"/>
                  <a:pt x="216" y="83"/>
                </a:cubicBezTo>
                <a:cubicBezTo>
                  <a:pt x="243" y="83"/>
                  <a:pt x="264" y="104"/>
                  <a:pt x="264" y="131"/>
                </a:cubicBezTo>
                <a:lnTo>
                  <a:pt x="264" y="131"/>
                </a:lnTo>
                <a:lnTo>
                  <a:pt x="263" y="120"/>
                </a:lnTo>
                <a:lnTo>
                  <a:pt x="264" y="122"/>
                </a:lnTo>
                <a:lnTo>
                  <a:pt x="264" y="124"/>
                </a:lnTo>
                <a:lnTo>
                  <a:pt x="169" y="135"/>
                </a:lnTo>
                <a:lnTo>
                  <a:pt x="169" y="133"/>
                </a:lnTo>
                <a:lnTo>
                  <a:pt x="169" y="134"/>
                </a:lnTo>
                <a:lnTo>
                  <a:pt x="169" y="129"/>
                </a:lnTo>
                <a:lnTo>
                  <a:pt x="168" y="121"/>
                </a:lnTo>
                <a:cubicBezTo>
                  <a:pt x="168" y="102"/>
                  <a:pt x="180" y="85"/>
                  <a:pt x="198" y="77"/>
                </a:cubicBezTo>
                <a:cubicBezTo>
                  <a:pt x="216" y="70"/>
                  <a:pt x="237" y="74"/>
                  <a:pt x="250" y="88"/>
                </a:cubicBezTo>
                <a:lnTo>
                  <a:pt x="252" y="89"/>
                </a:lnTo>
                <a:cubicBezTo>
                  <a:pt x="256" y="93"/>
                  <a:pt x="259" y="97"/>
                  <a:pt x="261" y="102"/>
                </a:cubicBezTo>
                <a:lnTo>
                  <a:pt x="262" y="105"/>
                </a:lnTo>
                <a:cubicBezTo>
                  <a:pt x="270" y="119"/>
                  <a:pt x="269" y="137"/>
                  <a:pt x="260" y="151"/>
                </a:cubicBezTo>
                <a:cubicBezTo>
                  <a:pt x="252" y="165"/>
                  <a:pt x="236" y="174"/>
                  <a:pt x="219" y="174"/>
                </a:cubicBezTo>
                <a:lnTo>
                  <a:pt x="219" y="174"/>
                </a:lnTo>
                <a:lnTo>
                  <a:pt x="266" y="118"/>
                </a:lnTo>
                <a:lnTo>
                  <a:pt x="267" y="121"/>
                </a:lnTo>
                <a:lnTo>
                  <a:pt x="267" y="119"/>
                </a:lnTo>
                <a:lnTo>
                  <a:pt x="173" y="122"/>
                </a:lnTo>
                <a:lnTo>
                  <a:pt x="173" y="119"/>
                </a:lnTo>
                <a:lnTo>
                  <a:pt x="174" y="117"/>
                </a:lnTo>
                <a:cubicBezTo>
                  <a:pt x="179" y="92"/>
                  <a:pt x="201" y="76"/>
                  <a:pt x="226" y="78"/>
                </a:cubicBezTo>
                <a:cubicBezTo>
                  <a:pt x="250" y="81"/>
                  <a:pt x="269" y="101"/>
                  <a:pt x="269" y="126"/>
                </a:cubicBezTo>
                <a:lnTo>
                  <a:pt x="269" y="131"/>
                </a:lnTo>
                <a:lnTo>
                  <a:pt x="269" y="134"/>
                </a:lnTo>
                <a:lnTo>
                  <a:pt x="269" y="135"/>
                </a:lnTo>
                <a:cubicBezTo>
                  <a:pt x="269" y="162"/>
                  <a:pt x="247" y="183"/>
                  <a:pt x="221" y="183"/>
                </a:cubicBezTo>
                <a:cubicBezTo>
                  <a:pt x="194" y="183"/>
                  <a:pt x="173" y="162"/>
                  <a:pt x="173" y="135"/>
                </a:cubicBezTo>
                <a:lnTo>
                  <a:pt x="173" y="134"/>
                </a:lnTo>
                <a:cubicBezTo>
                  <a:pt x="173" y="131"/>
                  <a:pt x="173" y="129"/>
                  <a:pt x="174" y="126"/>
                </a:cubicBezTo>
                <a:lnTo>
                  <a:pt x="174" y="123"/>
                </a:lnTo>
                <a:lnTo>
                  <a:pt x="173" y="131"/>
                </a:lnTo>
                <a:lnTo>
                  <a:pt x="173" y="127"/>
                </a:lnTo>
                <a:lnTo>
                  <a:pt x="173" y="126"/>
                </a:lnTo>
                <a:cubicBezTo>
                  <a:pt x="173" y="99"/>
                  <a:pt x="195" y="78"/>
                  <a:pt x="221" y="78"/>
                </a:cubicBezTo>
                <a:cubicBezTo>
                  <a:pt x="248" y="78"/>
                  <a:pt x="269" y="99"/>
                  <a:pt x="269" y="126"/>
                </a:cubicBezTo>
                <a:lnTo>
                  <a:pt x="269" y="130"/>
                </a:lnTo>
                <a:lnTo>
                  <a:pt x="270" y="131"/>
                </a:lnTo>
                <a:lnTo>
                  <a:pt x="175" y="125"/>
                </a:lnTo>
                <a:lnTo>
                  <a:pt x="176" y="121"/>
                </a:lnTo>
                <a:lnTo>
                  <a:pt x="178" y="112"/>
                </a:lnTo>
                <a:cubicBezTo>
                  <a:pt x="185" y="92"/>
                  <a:pt x="203" y="78"/>
                  <a:pt x="224" y="78"/>
                </a:cubicBezTo>
                <a:lnTo>
                  <a:pt x="229" y="78"/>
                </a:lnTo>
                <a:cubicBezTo>
                  <a:pt x="251" y="78"/>
                  <a:pt x="270" y="92"/>
                  <a:pt x="275" y="113"/>
                </a:cubicBezTo>
                <a:lnTo>
                  <a:pt x="277" y="119"/>
                </a:lnTo>
                <a:lnTo>
                  <a:pt x="278" y="124"/>
                </a:lnTo>
                <a:lnTo>
                  <a:pt x="185" y="124"/>
                </a:lnTo>
                <a:lnTo>
                  <a:pt x="186" y="120"/>
                </a:lnTo>
                <a:lnTo>
                  <a:pt x="185" y="127"/>
                </a:lnTo>
                <a:lnTo>
                  <a:pt x="185" y="122"/>
                </a:lnTo>
                <a:cubicBezTo>
                  <a:pt x="187" y="97"/>
                  <a:pt x="208" y="78"/>
                  <a:pt x="233" y="78"/>
                </a:cubicBezTo>
                <a:lnTo>
                  <a:pt x="233" y="78"/>
                </a:lnTo>
                <a:cubicBezTo>
                  <a:pt x="260" y="78"/>
                  <a:pt x="281" y="99"/>
                  <a:pt x="281" y="126"/>
                </a:cubicBezTo>
                <a:cubicBezTo>
                  <a:pt x="281" y="152"/>
                  <a:pt x="260" y="174"/>
                  <a:pt x="233" y="174"/>
                </a:cubicBezTo>
                <a:lnTo>
                  <a:pt x="233" y="174"/>
                </a:lnTo>
                <a:lnTo>
                  <a:pt x="281" y="122"/>
                </a:lnTo>
                <a:lnTo>
                  <a:pt x="281" y="127"/>
                </a:lnTo>
                <a:lnTo>
                  <a:pt x="282" y="130"/>
                </a:lnTo>
                <a:lnTo>
                  <a:pt x="188" y="120"/>
                </a:lnTo>
                <a:lnTo>
                  <a:pt x="189" y="119"/>
                </a:lnTo>
                <a:lnTo>
                  <a:pt x="190" y="116"/>
                </a:lnTo>
                <a:lnTo>
                  <a:pt x="188" y="124"/>
                </a:lnTo>
                <a:lnTo>
                  <a:pt x="188" y="121"/>
                </a:lnTo>
                <a:cubicBezTo>
                  <a:pt x="189" y="118"/>
                  <a:pt x="190" y="115"/>
                  <a:pt x="190" y="112"/>
                </a:cubicBezTo>
                <a:lnTo>
                  <a:pt x="191" y="111"/>
                </a:lnTo>
                <a:cubicBezTo>
                  <a:pt x="197" y="91"/>
                  <a:pt x="216" y="78"/>
                  <a:pt x="236" y="78"/>
                </a:cubicBezTo>
                <a:cubicBezTo>
                  <a:pt x="257" y="78"/>
                  <a:pt x="275" y="91"/>
                  <a:pt x="282" y="111"/>
                </a:cubicBezTo>
                <a:lnTo>
                  <a:pt x="283" y="112"/>
                </a:lnTo>
                <a:cubicBezTo>
                  <a:pt x="284" y="117"/>
                  <a:pt x="285" y="122"/>
                  <a:pt x="285" y="127"/>
                </a:cubicBezTo>
                <a:lnTo>
                  <a:pt x="285" y="131"/>
                </a:lnTo>
                <a:lnTo>
                  <a:pt x="285" y="134"/>
                </a:lnTo>
                <a:lnTo>
                  <a:pt x="285" y="135"/>
                </a:lnTo>
                <a:lnTo>
                  <a:pt x="191" y="120"/>
                </a:lnTo>
                <a:lnTo>
                  <a:pt x="192" y="119"/>
                </a:lnTo>
                <a:lnTo>
                  <a:pt x="189" y="134"/>
                </a:lnTo>
                <a:lnTo>
                  <a:pt x="189" y="131"/>
                </a:lnTo>
                <a:lnTo>
                  <a:pt x="190" y="121"/>
                </a:lnTo>
                <a:cubicBezTo>
                  <a:pt x="193" y="96"/>
                  <a:pt x="215" y="77"/>
                  <a:pt x="240" y="78"/>
                </a:cubicBezTo>
                <a:cubicBezTo>
                  <a:pt x="266" y="79"/>
                  <a:pt x="286" y="100"/>
                  <a:pt x="286" y="126"/>
                </a:cubicBezTo>
                <a:lnTo>
                  <a:pt x="286" y="128"/>
                </a:lnTo>
                <a:lnTo>
                  <a:pt x="285" y="120"/>
                </a:lnTo>
                <a:lnTo>
                  <a:pt x="286" y="123"/>
                </a:lnTo>
                <a:lnTo>
                  <a:pt x="238" y="83"/>
                </a:lnTo>
                <a:lnTo>
                  <a:pt x="239" y="83"/>
                </a:lnTo>
                <a:lnTo>
                  <a:pt x="240" y="83"/>
                </a:lnTo>
                <a:cubicBezTo>
                  <a:pt x="261" y="83"/>
                  <a:pt x="279" y="96"/>
                  <a:pt x="286" y="116"/>
                </a:cubicBezTo>
                <a:lnTo>
                  <a:pt x="287" y="119"/>
                </a:lnTo>
                <a:lnTo>
                  <a:pt x="288" y="120"/>
                </a:lnTo>
                <a:lnTo>
                  <a:pt x="195" y="124"/>
                </a:lnTo>
                <a:lnTo>
                  <a:pt x="196" y="120"/>
                </a:lnTo>
                <a:lnTo>
                  <a:pt x="195" y="127"/>
                </a:lnTo>
                <a:lnTo>
                  <a:pt x="196" y="122"/>
                </a:lnTo>
                <a:cubicBezTo>
                  <a:pt x="198" y="97"/>
                  <a:pt x="219" y="78"/>
                  <a:pt x="243" y="78"/>
                </a:cubicBezTo>
                <a:lnTo>
                  <a:pt x="244" y="78"/>
                </a:lnTo>
                <a:lnTo>
                  <a:pt x="246" y="78"/>
                </a:lnTo>
                <a:cubicBezTo>
                  <a:pt x="260" y="78"/>
                  <a:pt x="274" y="84"/>
                  <a:pt x="283" y="96"/>
                </a:cubicBezTo>
                <a:cubicBezTo>
                  <a:pt x="292" y="107"/>
                  <a:pt x="296" y="121"/>
                  <a:pt x="293" y="135"/>
                </a:cubicBezTo>
                <a:lnTo>
                  <a:pt x="293" y="138"/>
                </a:lnTo>
                <a:lnTo>
                  <a:pt x="293" y="128"/>
                </a:lnTo>
                <a:lnTo>
                  <a:pt x="293" y="131"/>
                </a:lnTo>
                <a:lnTo>
                  <a:pt x="245" y="83"/>
                </a:lnTo>
                <a:lnTo>
                  <a:pt x="248" y="83"/>
                </a:lnTo>
                <a:lnTo>
                  <a:pt x="252" y="83"/>
                </a:lnTo>
                <a:cubicBezTo>
                  <a:pt x="272" y="83"/>
                  <a:pt x="290" y="96"/>
                  <a:pt x="297" y="115"/>
                </a:cubicBezTo>
                <a:lnTo>
                  <a:pt x="299" y="120"/>
                </a:lnTo>
                <a:lnTo>
                  <a:pt x="300" y="124"/>
                </a:lnTo>
                <a:lnTo>
                  <a:pt x="210" y="125"/>
                </a:lnTo>
                <a:lnTo>
                  <a:pt x="210" y="124"/>
                </a:lnTo>
                <a:lnTo>
                  <a:pt x="208" y="139"/>
                </a:lnTo>
                <a:lnTo>
                  <a:pt x="208" y="136"/>
                </a:lnTo>
                <a:lnTo>
                  <a:pt x="209" y="126"/>
                </a:lnTo>
                <a:cubicBezTo>
                  <a:pt x="211" y="101"/>
                  <a:pt x="233" y="82"/>
                  <a:pt x="259" y="83"/>
                </a:cubicBezTo>
                <a:cubicBezTo>
                  <a:pt x="284" y="84"/>
                  <a:pt x="304" y="105"/>
                  <a:pt x="304" y="131"/>
                </a:cubicBezTo>
                <a:lnTo>
                  <a:pt x="304" y="132"/>
                </a:lnTo>
                <a:cubicBezTo>
                  <a:pt x="304" y="135"/>
                  <a:pt x="304" y="138"/>
                  <a:pt x="304" y="140"/>
                </a:cubicBezTo>
                <a:lnTo>
                  <a:pt x="303" y="143"/>
                </a:lnTo>
                <a:lnTo>
                  <a:pt x="301" y="118"/>
                </a:lnTo>
                <a:lnTo>
                  <a:pt x="303" y="123"/>
                </a:lnTo>
                <a:cubicBezTo>
                  <a:pt x="308" y="137"/>
                  <a:pt x="307" y="154"/>
                  <a:pt x="298" y="167"/>
                </a:cubicBezTo>
                <a:cubicBezTo>
                  <a:pt x="289" y="181"/>
                  <a:pt x="274" y="188"/>
                  <a:pt x="258" y="188"/>
                </a:cubicBezTo>
                <a:lnTo>
                  <a:pt x="257" y="188"/>
                </a:lnTo>
                <a:cubicBezTo>
                  <a:pt x="230" y="188"/>
                  <a:pt x="209" y="167"/>
                  <a:pt x="209" y="140"/>
                </a:cubicBezTo>
                <a:cubicBezTo>
                  <a:pt x="209" y="114"/>
                  <a:pt x="230" y="92"/>
                  <a:pt x="257" y="92"/>
                </a:cubicBezTo>
                <a:lnTo>
                  <a:pt x="262" y="92"/>
                </a:lnTo>
                <a:cubicBezTo>
                  <a:pt x="288" y="92"/>
                  <a:pt x="310" y="114"/>
                  <a:pt x="310" y="140"/>
                </a:cubicBezTo>
                <a:cubicBezTo>
                  <a:pt x="310" y="167"/>
                  <a:pt x="288" y="188"/>
                  <a:pt x="262" y="188"/>
                </a:cubicBezTo>
                <a:lnTo>
                  <a:pt x="261" y="188"/>
                </a:lnTo>
                <a:lnTo>
                  <a:pt x="258" y="188"/>
                </a:lnTo>
                <a:lnTo>
                  <a:pt x="306" y="148"/>
                </a:lnTo>
                <a:lnTo>
                  <a:pt x="305" y="151"/>
                </a:lnTo>
                <a:lnTo>
                  <a:pt x="305" y="132"/>
                </a:lnTo>
                <a:lnTo>
                  <a:pt x="305" y="134"/>
                </a:lnTo>
                <a:lnTo>
                  <a:pt x="221" y="115"/>
                </a:lnTo>
                <a:lnTo>
                  <a:pt x="223" y="113"/>
                </a:lnTo>
                <a:lnTo>
                  <a:pt x="221" y="116"/>
                </a:lnTo>
                <a:cubicBezTo>
                  <a:pt x="228" y="103"/>
                  <a:pt x="241" y="95"/>
                  <a:pt x="256" y="93"/>
                </a:cubicBezTo>
                <a:cubicBezTo>
                  <a:pt x="271" y="91"/>
                  <a:pt x="285" y="96"/>
                  <a:pt x="296" y="107"/>
                </a:cubicBezTo>
                <a:lnTo>
                  <a:pt x="298" y="109"/>
                </a:lnTo>
                <a:cubicBezTo>
                  <a:pt x="302" y="112"/>
                  <a:pt x="305" y="116"/>
                  <a:pt x="307" y="121"/>
                </a:cubicBezTo>
                <a:lnTo>
                  <a:pt x="308" y="124"/>
                </a:lnTo>
                <a:lnTo>
                  <a:pt x="265" y="97"/>
                </a:lnTo>
                <a:lnTo>
                  <a:pt x="266" y="97"/>
                </a:lnTo>
                <a:cubicBezTo>
                  <a:pt x="293" y="97"/>
                  <a:pt x="314" y="119"/>
                  <a:pt x="314" y="145"/>
                </a:cubicBezTo>
                <a:cubicBezTo>
                  <a:pt x="314" y="172"/>
                  <a:pt x="293" y="193"/>
                  <a:pt x="266" y="193"/>
                </a:cubicBezTo>
                <a:lnTo>
                  <a:pt x="266" y="193"/>
                </a:lnTo>
                <a:lnTo>
                  <a:pt x="314" y="145"/>
                </a:lnTo>
                <a:lnTo>
                  <a:pt x="314" y="150"/>
                </a:lnTo>
                <a:cubicBezTo>
                  <a:pt x="314" y="153"/>
                  <a:pt x="314" y="156"/>
                  <a:pt x="313" y="159"/>
                </a:cubicBezTo>
                <a:lnTo>
                  <a:pt x="312" y="164"/>
                </a:lnTo>
                <a:lnTo>
                  <a:pt x="312" y="147"/>
                </a:lnTo>
                <a:lnTo>
                  <a:pt x="313" y="150"/>
                </a:lnTo>
                <a:lnTo>
                  <a:pt x="311" y="143"/>
                </a:lnTo>
                <a:lnTo>
                  <a:pt x="312" y="144"/>
                </a:lnTo>
                <a:lnTo>
                  <a:pt x="218" y="159"/>
                </a:lnTo>
                <a:lnTo>
                  <a:pt x="218" y="157"/>
                </a:lnTo>
                <a:lnTo>
                  <a:pt x="218" y="154"/>
                </a:lnTo>
                <a:lnTo>
                  <a:pt x="218" y="151"/>
                </a:lnTo>
                <a:cubicBezTo>
                  <a:pt x="218" y="144"/>
                  <a:pt x="220" y="136"/>
                  <a:pt x="223" y="130"/>
                </a:cubicBezTo>
                <a:lnTo>
                  <a:pt x="224" y="129"/>
                </a:lnTo>
                <a:cubicBezTo>
                  <a:pt x="233" y="110"/>
                  <a:pt x="253" y="99"/>
                  <a:pt x="274" y="103"/>
                </a:cubicBezTo>
                <a:cubicBezTo>
                  <a:pt x="294" y="106"/>
                  <a:pt x="310" y="122"/>
                  <a:pt x="314" y="142"/>
                </a:cubicBezTo>
                <a:lnTo>
                  <a:pt x="314" y="145"/>
                </a:lnTo>
                <a:lnTo>
                  <a:pt x="315" y="149"/>
                </a:lnTo>
                <a:lnTo>
                  <a:pt x="316" y="152"/>
                </a:lnTo>
                <a:lnTo>
                  <a:pt x="312" y="141"/>
                </a:lnTo>
                <a:lnTo>
                  <a:pt x="313" y="143"/>
                </a:lnTo>
                <a:lnTo>
                  <a:pt x="223" y="157"/>
                </a:lnTo>
                <a:lnTo>
                  <a:pt x="223" y="154"/>
                </a:lnTo>
                <a:lnTo>
                  <a:pt x="222" y="161"/>
                </a:lnTo>
                <a:lnTo>
                  <a:pt x="222" y="155"/>
                </a:lnTo>
                <a:lnTo>
                  <a:pt x="223" y="145"/>
                </a:lnTo>
                <a:lnTo>
                  <a:pt x="223" y="145"/>
                </a:lnTo>
                <a:cubicBezTo>
                  <a:pt x="223" y="119"/>
                  <a:pt x="244" y="97"/>
                  <a:pt x="271" y="97"/>
                </a:cubicBezTo>
                <a:cubicBezTo>
                  <a:pt x="297" y="97"/>
                  <a:pt x="319" y="119"/>
                  <a:pt x="319" y="145"/>
                </a:cubicBezTo>
                <a:lnTo>
                  <a:pt x="319" y="146"/>
                </a:lnTo>
                <a:lnTo>
                  <a:pt x="319" y="150"/>
                </a:lnTo>
                <a:lnTo>
                  <a:pt x="319" y="155"/>
                </a:lnTo>
                <a:lnTo>
                  <a:pt x="271" y="107"/>
                </a:lnTo>
                <a:lnTo>
                  <a:pt x="275" y="107"/>
                </a:lnTo>
                <a:lnTo>
                  <a:pt x="278" y="107"/>
                </a:lnTo>
                <a:cubicBezTo>
                  <a:pt x="292" y="107"/>
                  <a:pt x="306" y="113"/>
                  <a:pt x="315" y="125"/>
                </a:cubicBezTo>
                <a:lnTo>
                  <a:pt x="320" y="130"/>
                </a:lnTo>
                <a:lnTo>
                  <a:pt x="320" y="131"/>
                </a:lnTo>
                <a:lnTo>
                  <a:pt x="240" y="153"/>
                </a:lnTo>
                <a:lnTo>
                  <a:pt x="241" y="149"/>
                </a:lnTo>
                <a:lnTo>
                  <a:pt x="239" y="160"/>
                </a:lnTo>
                <a:lnTo>
                  <a:pt x="239" y="155"/>
                </a:lnTo>
                <a:cubicBezTo>
                  <a:pt x="239" y="128"/>
                  <a:pt x="261" y="107"/>
                  <a:pt x="287" y="107"/>
                </a:cubicBezTo>
                <a:lnTo>
                  <a:pt x="288" y="107"/>
                </a:lnTo>
                <a:cubicBezTo>
                  <a:pt x="312" y="107"/>
                  <a:pt x="332" y="124"/>
                  <a:pt x="336" y="147"/>
                </a:cubicBezTo>
                <a:lnTo>
                  <a:pt x="336" y="150"/>
                </a:lnTo>
                <a:lnTo>
                  <a:pt x="335" y="143"/>
                </a:lnTo>
                <a:lnTo>
                  <a:pt x="335" y="144"/>
                </a:lnTo>
                <a:lnTo>
                  <a:pt x="241" y="159"/>
                </a:lnTo>
                <a:lnTo>
                  <a:pt x="241" y="154"/>
                </a:lnTo>
                <a:lnTo>
                  <a:pt x="241" y="151"/>
                </a:lnTo>
                <a:lnTo>
                  <a:pt x="241" y="150"/>
                </a:lnTo>
                <a:cubicBezTo>
                  <a:pt x="241" y="126"/>
                  <a:pt x="259" y="106"/>
                  <a:pt x="282" y="103"/>
                </a:cubicBezTo>
                <a:cubicBezTo>
                  <a:pt x="305" y="99"/>
                  <a:pt x="328" y="112"/>
                  <a:pt x="335" y="135"/>
                </a:cubicBezTo>
                <a:lnTo>
                  <a:pt x="336" y="136"/>
                </a:lnTo>
                <a:cubicBezTo>
                  <a:pt x="336" y="139"/>
                  <a:pt x="337" y="142"/>
                  <a:pt x="337" y="145"/>
                </a:cubicBezTo>
                <a:lnTo>
                  <a:pt x="338" y="148"/>
                </a:lnTo>
                <a:cubicBezTo>
                  <a:pt x="338" y="150"/>
                  <a:pt x="338" y="153"/>
                  <a:pt x="338" y="155"/>
                </a:cubicBezTo>
                <a:lnTo>
                  <a:pt x="338" y="158"/>
                </a:lnTo>
                <a:lnTo>
                  <a:pt x="338" y="159"/>
                </a:lnTo>
                <a:cubicBezTo>
                  <a:pt x="338" y="183"/>
                  <a:pt x="321" y="203"/>
                  <a:pt x="298" y="207"/>
                </a:cubicBezTo>
                <a:cubicBezTo>
                  <a:pt x="275" y="211"/>
                  <a:pt x="252" y="197"/>
                  <a:pt x="245" y="175"/>
                </a:cubicBezTo>
                <a:lnTo>
                  <a:pt x="244" y="173"/>
                </a:lnTo>
                <a:cubicBezTo>
                  <a:pt x="244" y="171"/>
                  <a:pt x="243" y="168"/>
                  <a:pt x="243" y="166"/>
                </a:cubicBezTo>
                <a:lnTo>
                  <a:pt x="242" y="163"/>
                </a:lnTo>
                <a:lnTo>
                  <a:pt x="242" y="165"/>
                </a:lnTo>
                <a:lnTo>
                  <a:pt x="242" y="165"/>
                </a:lnTo>
                <a:lnTo>
                  <a:pt x="336" y="150"/>
                </a:lnTo>
                <a:lnTo>
                  <a:pt x="336" y="151"/>
                </a:lnTo>
                <a:lnTo>
                  <a:pt x="336" y="154"/>
                </a:lnTo>
                <a:lnTo>
                  <a:pt x="336" y="155"/>
                </a:lnTo>
                <a:lnTo>
                  <a:pt x="246" y="138"/>
                </a:lnTo>
                <a:lnTo>
                  <a:pt x="247" y="136"/>
                </a:lnTo>
                <a:lnTo>
                  <a:pt x="242" y="148"/>
                </a:lnTo>
                <a:lnTo>
                  <a:pt x="243" y="146"/>
                </a:lnTo>
                <a:cubicBezTo>
                  <a:pt x="248" y="121"/>
                  <a:pt x="270" y="105"/>
                  <a:pt x="295" y="107"/>
                </a:cubicBezTo>
                <a:cubicBezTo>
                  <a:pt x="319" y="110"/>
                  <a:pt x="338" y="130"/>
                  <a:pt x="338" y="155"/>
                </a:cubicBezTo>
                <a:lnTo>
                  <a:pt x="338" y="157"/>
                </a:lnTo>
                <a:lnTo>
                  <a:pt x="338" y="159"/>
                </a:lnTo>
                <a:lnTo>
                  <a:pt x="244" y="144"/>
                </a:lnTo>
                <a:lnTo>
                  <a:pt x="245" y="143"/>
                </a:lnTo>
                <a:lnTo>
                  <a:pt x="243" y="150"/>
                </a:lnTo>
                <a:lnTo>
                  <a:pt x="244" y="147"/>
                </a:lnTo>
                <a:lnTo>
                  <a:pt x="245" y="141"/>
                </a:lnTo>
                <a:cubicBezTo>
                  <a:pt x="249" y="118"/>
                  <a:pt x="269" y="102"/>
                  <a:pt x="292" y="102"/>
                </a:cubicBezTo>
                <a:lnTo>
                  <a:pt x="293" y="102"/>
                </a:lnTo>
                <a:lnTo>
                  <a:pt x="295" y="102"/>
                </a:lnTo>
                <a:cubicBezTo>
                  <a:pt x="322" y="102"/>
                  <a:pt x="343" y="123"/>
                  <a:pt x="343" y="150"/>
                </a:cubicBezTo>
                <a:lnTo>
                  <a:pt x="343" y="153"/>
                </a:lnTo>
                <a:lnTo>
                  <a:pt x="343" y="155"/>
                </a:lnTo>
                <a:lnTo>
                  <a:pt x="248" y="150"/>
                </a:lnTo>
                <a:lnTo>
                  <a:pt x="248" y="145"/>
                </a:lnTo>
                <a:lnTo>
                  <a:pt x="248" y="145"/>
                </a:lnTo>
                <a:cubicBezTo>
                  <a:pt x="248" y="122"/>
                  <a:pt x="265" y="102"/>
                  <a:pt x="288" y="98"/>
                </a:cubicBezTo>
                <a:cubicBezTo>
                  <a:pt x="312" y="94"/>
                  <a:pt x="334" y="108"/>
                  <a:pt x="342" y="130"/>
                </a:cubicBezTo>
                <a:lnTo>
                  <a:pt x="342" y="132"/>
                </a:lnTo>
                <a:lnTo>
                  <a:pt x="339" y="126"/>
                </a:lnTo>
                <a:lnTo>
                  <a:pt x="341" y="129"/>
                </a:lnTo>
                <a:lnTo>
                  <a:pt x="298" y="102"/>
                </a:lnTo>
                <a:lnTo>
                  <a:pt x="302" y="102"/>
                </a:lnTo>
                <a:lnTo>
                  <a:pt x="306" y="102"/>
                </a:lnTo>
                <a:cubicBezTo>
                  <a:pt x="318" y="102"/>
                  <a:pt x="329" y="106"/>
                  <a:pt x="338" y="114"/>
                </a:cubicBezTo>
                <a:lnTo>
                  <a:pt x="341" y="117"/>
                </a:lnTo>
                <a:cubicBezTo>
                  <a:pt x="344" y="119"/>
                  <a:pt x="346" y="121"/>
                  <a:pt x="348" y="124"/>
                </a:cubicBezTo>
                <a:lnTo>
                  <a:pt x="350" y="126"/>
                </a:lnTo>
                <a:lnTo>
                  <a:pt x="263" y="155"/>
                </a:lnTo>
                <a:lnTo>
                  <a:pt x="263" y="153"/>
                </a:lnTo>
                <a:lnTo>
                  <a:pt x="263" y="150"/>
                </a:lnTo>
                <a:cubicBezTo>
                  <a:pt x="263" y="123"/>
                  <a:pt x="285" y="102"/>
                  <a:pt x="311" y="102"/>
                </a:cubicBezTo>
                <a:lnTo>
                  <a:pt x="315" y="102"/>
                </a:lnTo>
                <a:cubicBezTo>
                  <a:pt x="341" y="102"/>
                  <a:pt x="363" y="123"/>
                  <a:pt x="363" y="150"/>
                </a:cubicBezTo>
                <a:cubicBezTo>
                  <a:pt x="363" y="176"/>
                  <a:pt x="341" y="198"/>
                  <a:pt x="315" y="198"/>
                </a:cubicBezTo>
                <a:lnTo>
                  <a:pt x="314" y="198"/>
                </a:lnTo>
                <a:lnTo>
                  <a:pt x="361" y="158"/>
                </a:lnTo>
                <a:lnTo>
                  <a:pt x="361" y="161"/>
                </a:lnTo>
                <a:lnTo>
                  <a:pt x="361" y="153"/>
                </a:lnTo>
                <a:lnTo>
                  <a:pt x="361" y="155"/>
                </a:lnTo>
                <a:lnTo>
                  <a:pt x="269" y="137"/>
                </a:lnTo>
                <a:lnTo>
                  <a:pt x="270" y="135"/>
                </a:lnTo>
                <a:lnTo>
                  <a:pt x="267" y="143"/>
                </a:lnTo>
                <a:lnTo>
                  <a:pt x="268" y="141"/>
                </a:lnTo>
                <a:cubicBezTo>
                  <a:pt x="272" y="121"/>
                  <a:pt x="287" y="106"/>
                  <a:pt x="307" y="103"/>
                </a:cubicBezTo>
                <a:cubicBezTo>
                  <a:pt x="326" y="99"/>
                  <a:pt x="346" y="108"/>
                  <a:pt x="356" y="125"/>
                </a:cubicBezTo>
                <a:lnTo>
                  <a:pt x="358" y="128"/>
                </a:lnTo>
                <a:cubicBezTo>
                  <a:pt x="359" y="130"/>
                  <a:pt x="360" y="132"/>
                  <a:pt x="361" y="135"/>
                </a:cubicBezTo>
                <a:lnTo>
                  <a:pt x="362" y="137"/>
                </a:lnTo>
                <a:lnTo>
                  <a:pt x="275" y="134"/>
                </a:lnTo>
                <a:lnTo>
                  <a:pt x="276" y="132"/>
                </a:lnTo>
                <a:lnTo>
                  <a:pt x="271" y="145"/>
                </a:lnTo>
                <a:lnTo>
                  <a:pt x="272" y="142"/>
                </a:lnTo>
                <a:lnTo>
                  <a:pt x="271" y="150"/>
                </a:lnTo>
                <a:lnTo>
                  <a:pt x="271" y="145"/>
                </a:lnTo>
                <a:cubicBezTo>
                  <a:pt x="271" y="119"/>
                  <a:pt x="292" y="97"/>
                  <a:pt x="319" y="97"/>
                </a:cubicBezTo>
                <a:lnTo>
                  <a:pt x="319" y="97"/>
                </a:lnTo>
                <a:cubicBezTo>
                  <a:pt x="335" y="97"/>
                  <a:pt x="349" y="105"/>
                  <a:pt x="358" y="117"/>
                </a:cubicBezTo>
                <a:cubicBezTo>
                  <a:pt x="367" y="130"/>
                  <a:pt x="370" y="146"/>
                  <a:pt x="365" y="161"/>
                </a:cubicBezTo>
                <a:lnTo>
                  <a:pt x="364" y="165"/>
                </a:lnTo>
                <a:lnTo>
                  <a:pt x="361" y="173"/>
                </a:lnTo>
                <a:cubicBezTo>
                  <a:pt x="351" y="196"/>
                  <a:pt x="327" y="208"/>
                  <a:pt x="303" y="201"/>
                </a:cubicBezTo>
                <a:cubicBezTo>
                  <a:pt x="279" y="195"/>
                  <a:pt x="265" y="171"/>
                  <a:pt x="269" y="147"/>
                </a:cubicBezTo>
                <a:lnTo>
                  <a:pt x="269" y="144"/>
                </a:lnTo>
                <a:lnTo>
                  <a:pt x="270" y="138"/>
                </a:lnTo>
                <a:cubicBezTo>
                  <a:pt x="276" y="117"/>
                  <a:pt x="296" y="101"/>
                  <a:pt x="318" y="102"/>
                </a:cubicBezTo>
                <a:cubicBezTo>
                  <a:pt x="341" y="103"/>
                  <a:pt x="360" y="119"/>
                  <a:pt x="364" y="141"/>
                </a:cubicBezTo>
                <a:lnTo>
                  <a:pt x="365" y="143"/>
                </a:lnTo>
                <a:lnTo>
                  <a:pt x="365" y="146"/>
                </a:lnTo>
                <a:lnTo>
                  <a:pt x="271" y="146"/>
                </a:lnTo>
                <a:lnTo>
                  <a:pt x="271" y="143"/>
                </a:lnTo>
                <a:cubicBezTo>
                  <a:pt x="272" y="140"/>
                  <a:pt x="273" y="137"/>
                  <a:pt x="274" y="135"/>
                </a:cubicBezTo>
                <a:lnTo>
                  <a:pt x="275" y="132"/>
                </a:lnTo>
                <a:cubicBezTo>
                  <a:pt x="280" y="120"/>
                  <a:pt x="289" y="111"/>
                  <a:pt x="301" y="106"/>
                </a:cubicBezTo>
                <a:cubicBezTo>
                  <a:pt x="313" y="101"/>
                  <a:pt x="326" y="101"/>
                  <a:pt x="338" y="106"/>
                </a:cubicBezTo>
                <a:lnTo>
                  <a:pt x="342" y="107"/>
                </a:lnTo>
                <a:cubicBezTo>
                  <a:pt x="347" y="110"/>
                  <a:pt x="353" y="113"/>
                  <a:pt x="357" y="118"/>
                </a:cubicBezTo>
                <a:lnTo>
                  <a:pt x="360" y="121"/>
                </a:lnTo>
                <a:cubicBezTo>
                  <a:pt x="368" y="129"/>
                  <a:pt x="373" y="139"/>
                  <a:pt x="374" y="151"/>
                </a:cubicBezTo>
                <a:lnTo>
                  <a:pt x="375" y="156"/>
                </a:lnTo>
                <a:lnTo>
                  <a:pt x="375" y="156"/>
                </a:lnTo>
                <a:cubicBezTo>
                  <a:pt x="375" y="158"/>
                  <a:pt x="375" y="161"/>
                  <a:pt x="375" y="163"/>
                </a:cubicBezTo>
                <a:lnTo>
                  <a:pt x="375" y="164"/>
                </a:lnTo>
                <a:lnTo>
                  <a:pt x="280" y="155"/>
                </a:lnTo>
                <a:lnTo>
                  <a:pt x="281" y="153"/>
                </a:lnTo>
                <a:lnTo>
                  <a:pt x="281" y="152"/>
                </a:lnTo>
                <a:lnTo>
                  <a:pt x="282" y="143"/>
                </a:lnTo>
                <a:lnTo>
                  <a:pt x="283" y="141"/>
                </a:lnTo>
                <a:cubicBezTo>
                  <a:pt x="287" y="120"/>
                  <a:pt x="303" y="105"/>
                  <a:pt x="324" y="102"/>
                </a:cubicBezTo>
                <a:cubicBezTo>
                  <a:pt x="344" y="100"/>
                  <a:pt x="364" y="110"/>
                  <a:pt x="373" y="129"/>
                </a:cubicBezTo>
                <a:lnTo>
                  <a:pt x="373" y="130"/>
                </a:lnTo>
                <a:cubicBezTo>
                  <a:pt x="376" y="134"/>
                  <a:pt x="377" y="139"/>
                  <a:pt x="378" y="144"/>
                </a:cubicBezTo>
                <a:lnTo>
                  <a:pt x="378" y="148"/>
                </a:lnTo>
                <a:lnTo>
                  <a:pt x="379" y="151"/>
                </a:lnTo>
                <a:lnTo>
                  <a:pt x="377" y="143"/>
                </a:lnTo>
                <a:lnTo>
                  <a:pt x="378" y="144"/>
                </a:lnTo>
                <a:lnTo>
                  <a:pt x="286" y="144"/>
                </a:lnTo>
                <a:lnTo>
                  <a:pt x="287" y="143"/>
                </a:lnTo>
                <a:lnTo>
                  <a:pt x="287" y="141"/>
                </a:lnTo>
                <a:lnTo>
                  <a:pt x="286" y="144"/>
                </a:lnTo>
                <a:cubicBezTo>
                  <a:pt x="288" y="134"/>
                  <a:pt x="293" y="124"/>
                  <a:pt x="300" y="117"/>
                </a:cubicBezTo>
                <a:lnTo>
                  <a:pt x="301" y="116"/>
                </a:lnTo>
                <a:cubicBezTo>
                  <a:pt x="312" y="105"/>
                  <a:pt x="329" y="100"/>
                  <a:pt x="345" y="103"/>
                </a:cubicBezTo>
                <a:cubicBezTo>
                  <a:pt x="360" y="106"/>
                  <a:pt x="374" y="117"/>
                  <a:pt x="380" y="132"/>
                </a:cubicBezTo>
                <a:lnTo>
                  <a:pt x="381" y="135"/>
                </a:lnTo>
                <a:cubicBezTo>
                  <a:pt x="381" y="137"/>
                  <a:pt x="382" y="140"/>
                  <a:pt x="383" y="142"/>
                </a:cubicBezTo>
                <a:lnTo>
                  <a:pt x="384" y="147"/>
                </a:lnTo>
                <a:lnTo>
                  <a:pt x="385" y="151"/>
                </a:lnTo>
                <a:lnTo>
                  <a:pt x="386" y="157"/>
                </a:lnTo>
                <a:lnTo>
                  <a:pt x="290" y="164"/>
                </a:lnTo>
                <a:lnTo>
                  <a:pt x="290" y="163"/>
                </a:lnTo>
                <a:lnTo>
                  <a:pt x="290" y="165"/>
                </a:lnTo>
                <a:lnTo>
                  <a:pt x="290" y="155"/>
                </a:lnTo>
                <a:lnTo>
                  <a:pt x="289" y="149"/>
                </a:lnTo>
                <a:cubicBezTo>
                  <a:pt x="287" y="126"/>
                  <a:pt x="302" y="105"/>
                  <a:pt x="324" y="99"/>
                </a:cubicBezTo>
                <a:cubicBezTo>
                  <a:pt x="346" y="93"/>
                  <a:pt x="370" y="103"/>
                  <a:pt x="380" y="124"/>
                </a:cubicBezTo>
                <a:lnTo>
                  <a:pt x="380" y="125"/>
                </a:lnTo>
                <a:cubicBezTo>
                  <a:pt x="382" y="128"/>
                  <a:pt x="383" y="130"/>
                  <a:pt x="384" y="133"/>
                </a:cubicBezTo>
                <a:lnTo>
                  <a:pt x="385" y="137"/>
                </a:lnTo>
                <a:lnTo>
                  <a:pt x="338" y="102"/>
                </a:lnTo>
                <a:lnTo>
                  <a:pt x="339" y="102"/>
                </a:lnTo>
                <a:lnTo>
                  <a:pt x="340" y="102"/>
                </a:lnTo>
                <a:cubicBezTo>
                  <a:pt x="363" y="102"/>
                  <a:pt x="383" y="118"/>
                  <a:pt x="388" y="141"/>
                </a:cubicBezTo>
                <a:lnTo>
                  <a:pt x="389" y="146"/>
                </a:lnTo>
                <a:lnTo>
                  <a:pt x="389" y="149"/>
                </a:lnTo>
                <a:lnTo>
                  <a:pt x="300" y="138"/>
                </a:lnTo>
                <a:lnTo>
                  <a:pt x="300" y="137"/>
                </a:lnTo>
                <a:lnTo>
                  <a:pt x="295" y="158"/>
                </a:lnTo>
                <a:lnTo>
                  <a:pt x="295" y="155"/>
                </a:lnTo>
                <a:lnTo>
                  <a:pt x="295" y="150"/>
                </a:lnTo>
                <a:lnTo>
                  <a:pt x="295" y="151"/>
                </a:lnTo>
                <a:lnTo>
                  <a:pt x="342" y="193"/>
                </a:lnTo>
                <a:lnTo>
                  <a:pt x="342" y="193"/>
                </a:lnTo>
                <a:cubicBezTo>
                  <a:pt x="328" y="193"/>
                  <a:pt x="315" y="188"/>
                  <a:pt x="306" y="178"/>
                </a:cubicBezTo>
                <a:cubicBezTo>
                  <a:pt x="297" y="168"/>
                  <a:pt x="293" y="154"/>
                  <a:pt x="294" y="141"/>
                </a:cubicBezTo>
                <a:lnTo>
                  <a:pt x="295" y="136"/>
                </a:lnTo>
                <a:cubicBezTo>
                  <a:pt x="297" y="111"/>
                  <a:pt x="318" y="92"/>
                  <a:pt x="342" y="92"/>
                </a:cubicBezTo>
                <a:lnTo>
                  <a:pt x="343" y="92"/>
                </a:lnTo>
                <a:lnTo>
                  <a:pt x="345" y="92"/>
                </a:lnTo>
                <a:lnTo>
                  <a:pt x="299" y="125"/>
                </a:lnTo>
                <a:lnTo>
                  <a:pt x="300" y="122"/>
                </a:lnTo>
                <a:cubicBezTo>
                  <a:pt x="301" y="120"/>
                  <a:pt x="302" y="118"/>
                  <a:pt x="303" y="116"/>
                </a:cubicBezTo>
                <a:lnTo>
                  <a:pt x="304" y="114"/>
                </a:lnTo>
                <a:cubicBezTo>
                  <a:pt x="311" y="100"/>
                  <a:pt x="324" y="91"/>
                  <a:pt x="339" y="88"/>
                </a:cubicBezTo>
                <a:cubicBezTo>
                  <a:pt x="355" y="86"/>
                  <a:pt x="370" y="91"/>
                  <a:pt x="381" y="102"/>
                </a:cubicBezTo>
                <a:lnTo>
                  <a:pt x="383" y="104"/>
                </a:lnTo>
                <a:lnTo>
                  <a:pt x="389" y="110"/>
                </a:lnTo>
                <a:lnTo>
                  <a:pt x="318" y="107"/>
                </a:lnTo>
                <a:lnTo>
                  <a:pt x="320" y="105"/>
                </a:lnTo>
                <a:lnTo>
                  <a:pt x="308" y="123"/>
                </a:lnTo>
                <a:lnTo>
                  <a:pt x="309" y="120"/>
                </a:lnTo>
                <a:cubicBezTo>
                  <a:pt x="315" y="101"/>
                  <a:pt x="334" y="87"/>
                  <a:pt x="354" y="87"/>
                </a:cubicBezTo>
                <a:lnTo>
                  <a:pt x="356" y="87"/>
                </a:lnTo>
                <a:cubicBezTo>
                  <a:pt x="378" y="87"/>
                  <a:pt x="396" y="101"/>
                  <a:pt x="402" y="122"/>
                </a:cubicBezTo>
                <a:lnTo>
                  <a:pt x="404" y="127"/>
                </a:lnTo>
                <a:lnTo>
                  <a:pt x="406" y="136"/>
                </a:lnTo>
                <a:lnTo>
                  <a:pt x="359" y="97"/>
                </a:lnTo>
                <a:lnTo>
                  <a:pt x="359" y="97"/>
                </a:lnTo>
                <a:lnTo>
                  <a:pt x="361" y="97"/>
                </a:lnTo>
                <a:lnTo>
                  <a:pt x="313" y="142"/>
                </a:lnTo>
                <a:lnTo>
                  <a:pt x="314" y="135"/>
                </a:lnTo>
                <a:lnTo>
                  <a:pt x="313" y="133"/>
                </a:lnTo>
                <a:lnTo>
                  <a:pt x="313" y="131"/>
                </a:lnTo>
                <a:cubicBezTo>
                  <a:pt x="313" y="110"/>
                  <a:pt x="327" y="91"/>
                  <a:pt x="348" y="85"/>
                </a:cubicBezTo>
                <a:cubicBezTo>
                  <a:pt x="368" y="79"/>
                  <a:pt x="390" y="87"/>
                  <a:pt x="401" y="104"/>
                </a:cubicBezTo>
                <a:lnTo>
                  <a:pt x="402" y="106"/>
                </a:lnTo>
                <a:cubicBezTo>
                  <a:pt x="405" y="109"/>
                  <a:pt x="407" y="113"/>
                  <a:pt x="408" y="117"/>
                </a:cubicBezTo>
                <a:lnTo>
                  <a:pt x="409" y="120"/>
                </a:lnTo>
                <a:lnTo>
                  <a:pt x="363" y="87"/>
                </a:lnTo>
                <a:lnTo>
                  <a:pt x="366" y="87"/>
                </a:lnTo>
                <a:lnTo>
                  <a:pt x="318" y="135"/>
                </a:lnTo>
                <a:lnTo>
                  <a:pt x="318" y="130"/>
                </a:lnTo>
                <a:lnTo>
                  <a:pt x="318" y="126"/>
                </a:lnTo>
                <a:lnTo>
                  <a:pt x="414" y="132"/>
                </a:lnTo>
                <a:lnTo>
                  <a:pt x="414" y="136"/>
                </a:lnTo>
                <a:lnTo>
                  <a:pt x="414" y="135"/>
                </a:lnTo>
                <a:lnTo>
                  <a:pt x="366" y="87"/>
                </a:lnTo>
                <a:lnTo>
                  <a:pt x="367" y="87"/>
                </a:lnTo>
                <a:lnTo>
                  <a:pt x="319" y="135"/>
                </a:lnTo>
                <a:lnTo>
                  <a:pt x="319" y="133"/>
                </a:lnTo>
                <a:lnTo>
                  <a:pt x="319" y="131"/>
                </a:lnTo>
                <a:cubicBezTo>
                  <a:pt x="319" y="109"/>
                  <a:pt x="334" y="89"/>
                  <a:pt x="356" y="84"/>
                </a:cubicBezTo>
                <a:cubicBezTo>
                  <a:pt x="378" y="79"/>
                  <a:pt x="400" y="90"/>
                  <a:pt x="410" y="110"/>
                </a:cubicBezTo>
                <a:lnTo>
                  <a:pt x="411" y="112"/>
                </a:lnTo>
                <a:lnTo>
                  <a:pt x="414" y="118"/>
                </a:lnTo>
                <a:lnTo>
                  <a:pt x="369" y="87"/>
                </a:lnTo>
                <a:lnTo>
                  <a:pt x="369" y="87"/>
                </a:lnTo>
                <a:lnTo>
                  <a:pt x="371" y="87"/>
                </a:lnTo>
                <a:lnTo>
                  <a:pt x="374" y="87"/>
                </a:lnTo>
                <a:cubicBezTo>
                  <a:pt x="393" y="87"/>
                  <a:pt x="409" y="98"/>
                  <a:pt x="417" y="114"/>
                </a:cubicBezTo>
                <a:lnTo>
                  <a:pt x="419" y="117"/>
                </a:lnTo>
                <a:lnTo>
                  <a:pt x="420" y="119"/>
                </a:lnTo>
                <a:lnTo>
                  <a:pt x="330" y="131"/>
                </a:lnTo>
                <a:lnTo>
                  <a:pt x="330" y="129"/>
                </a:lnTo>
                <a:lnTo>
                  <a:pt x="331" y="126"/>
                </a:lnTo>
                <a:cubicBezTo>
                  <a:pt x="335" y="104"/>
                  <a:pt x="354" y="88"/>
                  <a:pt x="377" y="87"/>
                </a:cubicBezTo>
                <a:cubicBezTo>
                  <a:pt x="399" y="87"/>
                  <a:pt x="419" y="102"/>
                  <a:pt x="425" y="124"/>
                </a:cubicBezTo>
                <a:lnTo>
                  <a:pt x="425" y="126"/>
                </a:lnTo>
                <a:cubicBezTo>
                  <a:pt x="426" y="130"/>
                  <a:pt x="426" y="134"/>
                  <a:pt x="426" y="137"/>
                </a:cubicBezTo>
                <a:lnTo>
                  <a:pt x="426" y="140"/>
                </a:lnTo>
                <a:lnTo>
                  <a:pt x="331" y="136"/>
                </a:lnTo>
                <a:lnTo>
                  <a:pt x="331" y="131"/>
                </a:lnTo>
                <a:cubicBezTo>
                  <a:pt x="334" y="106"/>
                  <a:pt x="354" y="87"/>
                  <a:pt x="379" y="87"/>
                </a:cubicBezTo>
                <a:lnTo>
                  <a:pt x="381" y="87"/>
                </a:lnTo>
                <a:lnTo>
                  <a:pt x="383" y="87"/>
                </a:lnTo>
                <a:lnTo>
                  <a:pt x="336" y="124"/>
                </a:lnTo>
                <a:lnTo>
                  <a:pt x="337" y="122"/>
                </a:lnTo>
                <a:lnTo>
                  <a:pt x="337" y="122"/>
                </a:lnTo>
                <a:cubicBezTo>
                  <a:pt x="341" y="99"/>
                  <a:pt x="361" y="83"/>
                  <a:pt x="384" y="83"/>
                </a:cubicBezTo>
                <a:lnTo>
                  <a:pt x="384" y="83"/>
                </a:lnTo>
                <a:lnTo>
                  <a:pt x="336" y="131"/>
                </a:lnTo>
                <a:lnTo>
                  <a:pt x="336" y="128"/>
                </a:lnTo>
                <a:lnTo>
                  <a:pt x="338" y="140"/>
                </a:lnTo>
                <a:lnTo>
                  <a:pt x="337" y="138"/>
                </a:lnTo>
                <a:lnTo>
                  <a:pt x="431" y="116"/>
                </a:lnTo>
                <a:lnTo>
                  <a:pt x="432" y="120"/>
                </a:lnTo>
                <a:lnTo>
                  <a:pt x="433" y="126"/>
                </a:lnTo>
                <a:lnTo>
                  <a:pt x="386" y="87"/>
                </a:lnTo>
                <a:lnTo>
                  <a:pt x="387" y="87"/>
                </a:lnTo>
                <a:lnTo>
                  <a:pt x="340" y="126"/>
                </a:lnTo>
                <a:lnTo>
                  <a:pt x="341" y="121"/>
                </a:lnTo>
                <a:lnTo>
                  <a:pt x="342" y="116"/>
                </a:lnTo>
                <a:cubicBezTo>
                  <a:pt x="347" y="93"/>
                  <a:pt x="367" y="78"/>
                  <a:pt x="389" y="78"/>
                </a:cubicBezTo>
                <a:cubicBezTo>
                  <a:pt x="412" y="78"/>
                  <a:pt x="432" y="94"/>
                  <a:pt x="436" y="117"/>
                </a:cubicBezTo>
                <a:lnTo>
                  <a:pt x="437" y="119"/>
                </a:lnTo>
                <a:cubicBezTo>
                  <a:pt x="437" y="122"/>
                  <a:pt x="437" y="125"/>
                  <a:pt x="437" y="128"/>
                </a:cubicBezTo>
                <a:lnTo>
                  <a:pt x="437" y="131"/>
                </a:lnTo>
                <a:cubicBezTo>
                  <a:pt x="437" y="157"/>
                  <a:pt x="416" y="179"/>
                  <a:pt x="389" y="179"/>
                </a:cubicBezTo>
                <a:cubicBezTo>
                  <a:pt x="363" y="179"/>
                  <a:pt x="341" y="157"/>
                  <a:pt x="341" y="131"/>
                </a:cubicBezTo>
                <a:lnTo>
                  <a:pt x="341" y="126"/>
                </a:lnTo>
                <a:lnTo>
                  <a:pt x="341" y="121"/>
                </a:lnTo>
                <a:cubicBezTo>
                  <a:pt x="341" y="95"/>
                  <a:pt x="363" y="73"/>
                  <a:pt x="389" y="73"/>
                </a:cubicBezTo>
                <a:lnTo>
                  <a:pt x="391" y="73"/>
                </a:lnTo>
                <a:cubicBezTo>
                  <a:pt x="413" y="73"/>
                  <a:pt x="432" y="88"/>
                  <a:pt x="438" y="109"/>
                </a:cubicBezTo>
                <a:lnTo>
                  <a:pt x="439" y="114"/>
                </a:lnTo>
                <a:lnTo>
                  <a:pt x="436" y="106"/>
                </a:lnTo>
                <a:lnTo>
                  <a:pt x="438" y="110"/>
                </a:lnTo>
                <a:lnTo>
                  <a:pt x="352" y="110"/>
                </a:lnTo>
                <a:lnTo>
                  <a:pt x="354" y="106"/>
                </a:lnTo>
                <a:lnTo>
                  <a:pt x="351" y="114"/>
                </a:lnTo>
                <a:lnTo>
                  <a:pt x="352" y="109"/>
                </a:lnTo>
                <a:cubicBezTo>
                  <a:pt x="358" y="88"/>
                  <a:pt x="377" y="73"/>
                  <a:pt x="398" y="73"/>
                </a:cubicBezTo>
                <a:lnTo>
                  <a:pt x="399" y="73"/>
                </a:lnTo>
                <a:lnTo>
                  <a:pt x="400" y="73"/>
                </a:lnTo>
                <a:lnTo>
                  <a:pt x="353" y="126"/>
                </a:lnTo>
                <a:lnTo>
                  <a:pt x="352" y="121"/>
                </a:lnTo>
                <a:cubicBezTo>
                  <a:pt x="351" y="108"/>
                  <a:pt x="355" y="94"/>
                  <a:pt x="364" y="84"/>
                </a:cubicBezTo>
                <a:cubicBezTo>
                  <a:pt x="373" y="74"/>
                  <a:pt x="386" y="68"/>
                  <a:pt x="400" y="68"/>
                </a:cubicBezTo>
                <a:lnTo>
                  <a:pt x="400" y="68"/>
                </a:lnTo>
                <a:cubicBezTo>
                  <a:pt x="420" y="68"/>
                  <a:pt x="438" y="80"/>
                  <a:pt x="445" y="99"/>
                </a:cubicBezTo>
                <a:lnTo>
                  <a:pt x="447" y="104"/>
                </a:lnTo>
                <a:lnTo>
                  <a:pt x="402" y="73"/>
                </a:lnTo>
                <a:lnTo>
                  <a:pt x="403" y="73"/>
                </a:lnTo>
                <a:lnTo>
                  <a:pt x="405" y="73"/>
                </a:lnTo>
                <a:lnTo>
                  <a:pt x="361" y="104"/>
                </a:lnTo>
                <a:lnTo>
                  <a:pt x="363" y="99"/>
                </a:lnTo>
                <a:lnTo>
                  <a:pt x="360" y="109"/>
                </a:lnTo>
                <a:lnTo>
                  <a:pt x="361" y="106"/>
                </a:lnTo>
                <a:lnTo>
                  <a:pt x="360" y="113"/>
                </a:lnTo>
                <a:lnTo>
                  <a:pt x="360" y="112"/>
                </a:lnTo>
                <a:cubicBezTo>
                  <a:pt x="360" y="94"/>
                  <a:pt x="370" y="77"/>
                  <a:pt x="387" y="69"/>
                </a:cubicBezTo>
                <a:cubicBezTo>
                  <a:pt x="403" y="61"/>
                  <a:pt x="422" y="63"/>
                  <a:pt x="437" y="74"/>
                </a:cubicBezTo>
                <a:lnTo>
                  <a:pt x="439" y="75"/>
                </a:lnTo>
                <a:cubicBezTo>
                  <a:pt x="445" y="80"/>
                  <a:pt x="450" y="85"/>
                  <a:pt x="453" y="92"/>
                </a:cubicBezTo>
                <a:lnTo>
                  <a:pt x="454" y="95"/>
                </a:lnTo>
                <a:cubicBezTo>
                  <a:pt x="456" y="99"/>
                  <a:pt x="458" y="103"/>
                  <a:pt x="459" y="107"/>
                </a:cubicBezTo>
                <a:lnTo>
                  <a:pt x="460" y="112"/>
                </a:lnTo>
                <a:cubicBezTo>
                  <a:pt x="460" y="116"/>
                  <a:pt x="461" y="121"/>
                  <a:pt x="460" y="125"/>
                </a:cubicBezTo>
                <a:lnTo>
                  <a:pt x="460" y="132"/>
                </a:lnTo>
                <a:lnTo>
                  <a:pt x="459" y="140"/>
                </a:lnTo>
                <a:lnTo>
                  <a:pt x="459" y="130"/>
                </a:lnTo>
                <a:lnTo>
                  <a:pt x="459" y="131"/>
                </a:lnTo>
                <a:lnTo>
                  <a:pt x="364" y="123"/>
                </a:lnTo>
                <a:lnTo>
                  <a:pt x="365" y="120"/>
                </a:lnTo>
                <a:lnTo>
                  <a:pt x="365" y="118"/>
                </a:lnTo>
                <a:lnTo>
                  <a:pt x="364" y="116"/>
                </a:lnTo>
                <a:lnTo>
                  <a:pt x="365" y="106"/>
                </a:lnTo>
                <a:cubicBezTo>
                  <a:pt x="368" y="82"/>
                  <a:pt x="389" y="64"/>
                  <a:pt x="413" y="64"/>
                </a:cubicBezTo>
                <a:lnTo>
                  <a:pt x="414" y="64"/>
                </a:lnTo>
                <a:cubicBezTo>
                  <a:pt x="434" y="64"/>
                  <a:pt x="451" y="76"/>
                  <a:pt x="459" y="94"/>
                </a:cubicBezTo>
                <a:lnTo>
                  <a:pt x="460" y="97"/>
                </a:lnTo>
                <a:lnTo>
                  <a:pt x="462" y="105"/>
                </a:lnTo>
                <a:lnTo>
                  <a:pt x="368" y="109"/>
                </a:lnTo>
                <a:lnTo>
                  <a:pt x="369" y="103"/>
                </a:lnTo>
                <a:lnTo>
                  <a:pt x="370" y="100"/>
                </a:lnTo>
                <a:cubicBezTo>
                  <a:pt x="371" y="90"/>
                  <a:pt x="376" y="81"/>
                  <a:pt x="383" y="74"/>
                </a:cubicBezTo>
                <a:lnTo>
                  <a:pt x="384" y="73"/>
                </a:lnTo>
                <a:cubicBezTo>
                  <a:pt x="397" y="59"/>
                  <a:pt x="418" y="55"/>
                  <a:pt x="436" y="63"/>
                </a:cubicBezTo>
                <a:cubicBezTo>
                  <a:pt x="454" y="70"/>
                  <a:pt x="465" y="88"/>
                  <a:pt x="465" y="107"/>
                </a:cubicBezTo>
                <a:lnTo>
                  <a:pt x="465" y="110"/>
                </a:lnTo>
                <a:lnTo>
                  <a:pt x="465" y="116"/>
                </a:lnTo>
                <a:lnTo>
                  <a:pt x="465" y="122"/>
                </a:lnTo>
                <a:lnTo>
                  <a:pt x="465" y="126"/>
                </a:lnTo>
                <a:lnTo>
                  <a:pt x="465" y="126"/>
                </a:lnTo>
                <a:cubicBezTo>
                  <a:pt x="465" y="151"/>
                  <a:pt x="447" y="171"/>
                  <a:pt x="423" y="174"/>
                </a:cubicBezTo>
                <a:cubicBezTo>
                  <a:pt x="399" y="177"/>
                  <a:pt x="377" y="162"/>
                  <a:pt x="371" y="138"/>
                </a:cubicBezTo>
                <a:lnTo>
                  <a:pt x="370" y="136"/>
                </a:lnTo>
                <a:cubicBezTo>
                  <a:pt x="369" y="132"/>
                  <a:pt x="369" y="128"/>
                  <a:pt x="369" y="124"/>
                </a:cubicBezTo>
                <a:lnTo>
                  <a:pt x="369" y="121"/>
                </a:lnTo>
                <a:cubicBezTo>
                  <a:pt x="369" y="97"/>
                  <a:pt x="388" y="76"/>
                  <a:pt x="412" y="74"/>
                </a:cubicBezTo>
                <a:cubicBezTo>
                  <a:pt x="437" y="71"/>
                  <a:pt x="459" y="88"/>
                  <a:pt x="464" y="112"/>
                </a:cubicBezTo>
                <a:lnTo>
                  <a:pt x="465" y="115"/>
                </a:lnTo>
                <a:lnTo>
                  <a:pt x="456" y="95"/>
                </a:lnTo>
                <a:lnTo>
                  <a:pt x="457" y="97"/>
                </a:lnTo>
                <a:lnTo>
                  <a:pt x="374" y="109"/>
                </a:lnTo>
                <a:lnTo>
                  <a:pt x="376" y="105"/>
                </a:lnTo>
                <a:lnTo>
                  <a:pt x="376" y="104"/>
                </a:lnTo>
                <a:lnTo>
                  <a:pt x="377" y="98"/>
                </a:lnTo>
                <a:lnTo>
                  <a:pt x="378" y="97"/>
                </a:lnTo>
                <a:cubicBezTo>
                  <a:pt x="384" y="78"/>
                  <a:pt x="401" y="65"/>
                  <a:pt x="420" y="64"/>
                </a:cubicBezTo>
                <a:cubicBezTo>
                  <a:pt x="439" y="63"/>
                  <a:pt x="458" y="73"/>
                  <a:pt x="466" y="91"/>
                </a:cubicBezTo>
                <a:lnTo>
                  <a:pt x="467" y="93"/>
                </a:lnTo>
                <a:cubicBezTo>
                  <a:pt x="469" y="96"/>
                  <a:pt x="471" y="100"/>
                  <a:pt x="472" y="105"/>
                </a:cubicBezTo>
                <a:lnTo>
                  <a:pt x="472" y="107"/>
                </a:lnTo>
                <a:lnTo>
                  <a:pt x="425" y="68"/>
                </a:lnTo>
                <a:lnTo>
                  <a:pt x="426" y="68"/>
                </a:lnTo>
                <a:lnTo>
                  <a:pt x="426" y="68"/>
                </a:lnTo>
                <a:cubicBezTo>
                  <a:pt x="443" y="68"/>
                  <a:pt x="459" y="77"/>
                  <a:pt x="468" y="92"/>
                </a:cubicBezTo>
                <a:lnTo>
                  <a:pt x="471" y="97"/>
                </a:lnTo>
                <a:lnTo>
                  <a:pt x="429" y="73"/>
                </a:lnTo>
                <a:lnTo>
                  <a:pt x="433" y="73"/>
                </a:lnTo>
                <a:lnTo>
                  <a:pt x="385" y="121"/>
                </a:lnTo>
                <a:lnTo>
                  <a:pt x="385" y="116"/>
                </a:lnTo>
                <a:lnTo>
                  <a:pt x="385" y="113"/>
                </a:lnTo>
                <a:lnTo>
                  <a:pt x="385" y="112"/>
                </a:lnTo>
                <a:lnTo>
                  <a:pt x="480" y="121"/>
                </a:lnTo>
                <a:lnTo>
                  <a:pt x="480" y="124"/>
                </a:lnTo>
                <a:lnTo>
                  <a:pt x="479" y="128"/>
                </a:lnTo>
                <a:cubicBezTo>
                  <a:pt x="474" y="145"/>
                  <a:pt x="461" y="158"/>
                  <a:pt x="445" y="163"/>
                </a:cubicBezTo>
                <a:cubicBezTo>
                  <a:pt x="428" y="167"/>
                  <a:pt x="410" y="163"/>
                  <a:pt x="398" y="150"/>
                </a:cubicBezTo>
                <a:lnTo>
                  <a:pt x="396" y="148"/>
                </a:lnTo>
                <a:lnTo>
                  <a:pt x="390" y="142"/>
                </a:lnTo>
                <a:cubicBezTo>
                  <a:pt x="379" y="128"/>
                  <a:pt x="377" y="108"/>
                  <a:pt x="385" y="91"/>
                </a:cubicBezTo>
                <a:cubicBezTo>
                  <a:pt x="393" y="75"/>
                  <a:pt x="410" y="64"/>
                  <a:pt x="428" y="64"/>
                </a:cubicBezTo>
                <a:lnTo>
                  <a:pt x="428" y="64"/>
                </a:lnTo>
                <a:lnTo>
                  <a:pt x="429" y="64"/>
                </a:lnTo>
                <a:lnTo>
                  <a:pt x="432" y="64"/>
                </a:lnTo>
                <a:lnTo>
                  <a:pt x="440" y="64"/>
                </a:lnTo>
                <a:cubicBezTo>
                  <a:pt x="442" y="64"/>
                  <a:pt x="445" y="64"/>
                  <a:pt x="447" y="64"/>
                </a:cubicBezTo>
                <a:lnTo>
                  <a:pt x="450" y="65"/>
                </a:lnTo>
                <a:lnTo>
                  <a:pt x="436" y="65"/>
                </a:lnTo>
                <a:lnTo>
                  <a:pt x="439" y="65"/>
                </a:lnTo>
                <a:lnTo>
                  <a:pt x="400" y="99"/>
                </a:lnTo>
                <a:lnTo>
                  <a:pt x="402" y="94"/>
                </a:lnTo>
                <a:lnTo>
                  <a:pt x="400" y="101"/>
                </a:lnTo>
                <a:lnTo>
                  <a:pt x="401" y="97"/>
                </a:lnTo>
                <a:cubicBezTo>
                  <a:pt x="404" y="71"/>
                  <a:pt x="426" y="53"/>
                  <a:pt x="451" y="55"/>
                </a:cubicBezTo>
                <a:cubicBezTo>
                  <a:pt x="477" y="56"/>
                  <a:pt x="496" y="77"/>
                  <a:pt x="496" y="102"/>
                </a:cubicBezTo>
                <a:lnTo>
                  <a:pt x="496" y="106"/>
                </a:lnTo>
                <a:lnTo>
                  <a:pt x="496" y="116"/>
                </a:lnTo>
                <a:lnTo>
                  <a:pt x="448" y="64"/>
                </a:lnTo>
                <a:lnTo>
                  <a:pt x="448" y="64"/>
                </a:lnTo>
                <a:lnTo>
                  <a:pt x="401" y="117"/>
                </a:lnTo>
                <a:lnTo>
                  <a:pt x="400" y="112"/>
                </a:lnTo>
                <a:lnTo>
                  <a:pt x="400" y="108"/>
                </a:lnTo>
                <a:lnTo>
                  <a:pt x="495" y="102"/>
                </a:lnTo>
                <a:lnTo>
                  <a:pt x="495" y="104"/>
                </a:lnTo>
                <a:cubicBezTo>
                  <a:pt x="495" y="108"/>
                  <a:pt x="495" y="111"/>
                  <a:pt x="495" y="114"/>
                </a:cubicBezTo>
                <a:lnTo>
                  <a:pt x="494" y="116"/>
                </a:lnTo>
                <a:cubicBezTo>
                  <a:pt x="490" y="135"/>
                  <a:pt x="476" y="150"/>
                  <a:pt x="458" y="154"/>
                </a:cubicBezTo>
                <a:cubicBezTo>
                  <a:pt x="439" y="158"/>
                  <a:pt x="420" y="151"/>
                  <a:pt x="409" y="136"/>
                </a:cubicBezTo>
                <a:lnTo>
                  <a:pt x="407" y="134"/>
                </a:lnTo>
                <a:lnTo>
                  <a:pt x="406" y="132"/>
                </a:lnTo>
                <a:lnTo>
                  <a:pt x="443" y="150"/>
                </a:lnTo>
                <a:lnTo>
                  <a:pt x="443" y="150"/>
                </a:lnTo>
                <a:cubicBezTo>
                  <a:pt x="416" y="150"/>
                  <a:pt x="395" y="129"/>
                  <a:pt x="395" y="102"/>
                </a:cubicBezTo>
                <a:cubicBezTo>
                  <a:pt x="395" y="76"/>
                  <a:pt x="416" y="54"/>
                  <a:pt x="443" y="54"/>
                </a:cubicBezTo>
                <a:lnTo>
                  <a:pt x="444" y="54"/>
                </a:lnTo>
                <a:cubicBezTo>
                  <a:pt x="461" y="54"/>
                  <a:pt x="476" y="63"/>
                  <a:pt x="485" y="78"/>
                </a:cubicBezTo>
                <a:lnTo>
                  <a:pt x="487" y="80"/>
                </a:lnTo>
                <a:lnTo>
                  <a:pt x="489" y="86"/>
                </a:lnTo>
                <a:lnTo>
                  <a:pt x="446" y="59"/>
                </a:lnTo>
                <a:lnTo>
                  <a:pt x="447" y="59"/>
                </a:lnTo>
                <a:lnTo>
                  <a:pt x="414" y="73"/>
                </a:lnTo>
                <a:lnTo>
                  <a:pt x="416" y="71"/>
                </a:lnTo>
                <a:lnTo>
                  <a:pt x="422" y="66"/>
                </a:lnTo>
                <a:cubicBezTo>
                  <a:pt x="430" y="58"/>
                  <a:pt x="441" y="54"/>
                  <a:pt x="452" y="54"/>
                </a:cubicBezTo>
                <a:lnTo>
                  <a:pt x="459" y="54"/>
                </a:lnTo>
                <a:cubicBezTo>
                  <a:pt x="477" y="54"/>
                  <a:pt x="494" y="65"/>
                  <a:pt x="502" y="81"/>
                </a:cubicBezTo>
                <a:lnTo>
                  <a:pt x="504" y="86"/>
                </a:lnTo>
                <a:lnTo>
                  <a:pt x="506" y="89"/>
                </a:lnTo>
                <a:lnTo>
                  <a:pt x="443" y="69"/>
                </a:lnTo>
                <a:lnTo>
                  <a:pt x="445" y="68"/>
                </a:lnTo>
                <a:lnTo>
                  <a:pt x="419" y="99"/>
                </a:lnTo>
                <a:lnTo>
                  <a:pt x="420" y="95"/>
                </a:lnTo>
                <a:lnTo>
                  <a:pt x="423" y="87"/>
                </a:lnTo>
                <a:lnTo>
                  <a:pt x="421" y="98"/>
                </a:lnTo>
                <a:lnTo>
                  <a:pt x="421" y="93"/>
                </a:lnTo>
                <a:lnTo>
                  <a:pt x="469" y="145"/>
                </a:lnTo>
                <a:lnTo>
                  <a:pt x="468" y="145"/>
                </a:lnTo>
                <a:lnTo>
                  <a:pt x="516" y="102"/>
                </a:lnTo>
                <a:lnTo>
                  <a:pt x="516" y="107"/>
                </a:lnTo>
                <a:lnTo>
                  <a:pt x="468" y="54"/>
                </a:lnTo>
                <a:lnTo>
                  <a:pt x="468" y="54"/>
                </a:lnTo>
                <a:cubicBezTo>
                  <a:pt x="495" y="54"/>
                  <a:pt x="516" y="76"/>
                  <a:pt x="516" y="102"/>
                </a:cubicBezTo>
                <a:cubicBezTo>
                  <a:pt x="516" y="129"/>
                  <a:pt x="495" y="150"/>
                  <a:pt x="468" y="150"/>
                </a:cubicBezTo>
                <a:lnTo>
                  <a:pt x="468" y="150"/>
                </a:lnTo>
                <a:cubicBezTo>
                  <a:pt x="441" y="150"/>
                  <a:pt x="420" y="129"/>
                  <a:pt x="420" y="102"/>
                </a:cubicBezTo>
                <a:lnTo>
                  <a:pt x="420" y="97"/>
                </a:lnTo>
                <a:cubicBezTo>
                  <a:pt x="420" y="72"/>
                  <a:pt x="440" y="51"/>
                  <a:pt x="466" y="50"/>
                </a:cubicBezTo>
                <a:cubicBezTo>
                  <a:pt x="491" y="48"/>
                  <a:pt x="513" y="67"/>
                  <a:pt x="516" y="93"/>
                </a:cubicBezTo>
                <a:lnTo>
                  <a:pt x="516" y="98"/>
                </a:lnTo>
                <a:lnTo>
                  <a:pt x="517" y="102"/>
                </a:lnTo>
                <a:lnTo>
                  <a:pt x="517" y="111"/>
                </a:lnTo>
                <a:cubicBezTo>
                  <a:pt x="517" y="118"/>
                  <a:pt x="515" y="126"/>
                  <a:pt x="512" y="132"/>
                </a:cubicBezTo>
                <a:lnTo>
                  <a:pt x="511" y="133"/>
                </a:lnTo>
                <a:cubicBezTo>
                  <a:pt x="501" y="155"/>
                  <a:pt x="476" y="165"/>
                  <a:pt x="453" y="157"/>
                </a:cubicBezTo>
                <a:cubicBezTo>
                  <a:pt x="430" y="150"/>
                  <a:pt x="417" y="126"/>
                  <a:pt x="421" y="103"/>
                </a:cubicBezTo>
                <a:lnTo>
                  <a:pt x="422" y="98"/>
                </a:lnTo>
                <a:lnTo>
                  <a:pt x="423" y="96"/>
                </a:lnTo>
                <a:cubicBezTo>
                  <a:pt x="423" y="94"/>
                  <a:pt x="424" y="91"/>
                  <a:pt x="424" y="89"/>
                </a:cubicBezTo>
                <a:lnTo>
                  <a:pt x="425" y="87"/>
                </a:lnTo>
                <a:cubicBezTo>
                  <a:pt x="432" y="66"/>
                  <a:pt x="453" y="52"/>
                  <a:pt x="475" y="55"/>
                </a:cubicBezTo>
                <a:cubicBezTo>
                  <a:pt x="498" y="57"/>
                  <a:pt x="515" y="74"/>
                  <a:pt x="518" y="97"/>
                </a:cubicBezTo>
                <a:lnTo>
                  <a:pt x="519" y="101"/>
                </a:lnTo>
                <a:lnTo>
                  <a:pt x="519" y="108"/>
                </a:lnTo>
                <a:lnTo>
                  <a:pt x="471" y="64"/>
                </a:lnTo>
                <a:lnTo>
                  <a:pt x="472" y="64"/>
                </a:lnTo>
                <a:lnTo>
                  <a:pt x="424" y="106"/>
                </a:lnTo>
                <a:lnTo>
                  <a:pt x="425" y="98"/>
                </a:lnTo>
                <a:lnTo>
                  <a:pt x="426" y="91"/>
                </a:lnTo>
                <a:cubicBezTo>
                  <a:pt x="429" y="74"/>
                  <a:pt x="440" y="60"/>
                  <a:pt x="456" y="53"/>
                </a:cubicBezTo>
                <a:cubicBezTo>
                  <a:pt x="471" y="47"/>
                  <a:pt x="489" y="49"/>
                  <a:pt x="503" y="59"/>
                </a:cubicBezTo>
                <a:lnTo>
                  <a:pt x="505" y="61"/>
                </a:lnTo>
                <a:cubicBezTo>
                  <a:pt x="510" y="65"/>
                  <a:pt x="514" y="69"/>
                  <a:pt x="518" y="75"/>
                </a:cubicBezTo>
                <a:lnTo>
                  <a:pt x="520" y="79"/>
                </a:lnTo>
                <a:lnTo>
                  <a:pt x="478" y="54"/>
                </a:lnTo>
                <a:lnTo>
                  <a:pt x="480" y="54"/>
                </a:lnTo>
                <a:lnTo>
                  <a:pt x="482" y="54"/>
                </a:lnTo>
                <a:cubicBezTo>
                  <a:pt x="495" y="54"/>
                  <a:pt x="507" y="60"/>
                  <a:pt x="516" y="69"/>
                </a:cubicBezTo>
                <a:lnTo>
                  <a:pt x="519" y="71"/>
                </a:lnTo>
                <a:lnTo>
                  <a:pt x="521" y="73"/>
                </a:lnTo>
                <a:lnTo>
                  <a:pt x="487" y="59"/>
                </a:lnTo>
                <a:lnTo>
                  <a:pt x="489" y="59"/>
                </a:lnTo>
                <a:lnTo>
                  <a:pt x="441" y="107"/>
                </a:lnTo>
                <a:lnTo>
                  <a:pt x="441" y="105"/>
                </a:lnTo>
                <a:lnTo>
                  <a:pt x="441" y="102"/>
                </a:lnTo>
                <a:lnTo>
                  <a:pt x="489" y="150"/>
                </a:lnTo>
                <a:lnTo>
                  <a:pt x="488" y="150"/>
                </a:lnTo>
                <a:cubicBezTo>
                  <a:pt x="462" y="150"/>
                  <a:pt x="440" y="129"/>
                  <a:pt x="440" y="102"/>
                </a:cubicBezTo>
                <a:lnTo>
                  <a:pt x="440" y="99"/>
                </a:lnTo>
                <a:lnTo>
                  <a:pt x="441" y="89"/>
                </a:lnTo>
                <a:lnTo>
                  <a:pt x="442" y="84"/>
                </a:lnTo>
                <a:lnTo>
                  <a:pt x="441" y="88"/>
                </a:lnTo>
                <a:cubicBezTo>
                  <a:pt x="441" y="61"/>
                  <a:pt x="463" y="40"/>
                  <a:pt x="489" y="40"/>
                </a:cubicBezTo>
                <a:cubicBezTo>
                  <a:pt x="516" y="40"/>
                  <a:pt x="537" y="61"/>
                  <a:pt x="537" y="88"/>
                </a:cubicBezTo>
                <a:lnTo>
                  <a:pt x="537" y="91"/>
                </a:lnTo>
                <a:lnTo>
                  <a:pt x="537" y="97"/>
                </a:lnTo>
                <a:lnTo>
                  <a:pt x="537" y="108"/>
                </a:lnTo>
                <a:lnTo>
                  <a:pt x="537" y="107"/>
                </a:lnTo>
                <a:cubicBezTo>
                  <a:pt x="537" y="133"/>
                  <a:pt x="515" y="155"/>
                  <a:pt x="489" y="155"/>
                </a:cubicBezTo>
                <a:cubicBezTo>
                  <a:pt x="462" y="155"/>
                  <a:pt x="441" y="133"/>
                  <a:pt x="441" y="107"/>
                </a:cubicBezTo>
                <a:lnTo>
                  <a:pt x="441" y="105"/>
                </a:lnTo>
                <a:lnTo>
                  <a:pt x="441" y="101"/>
                </a:lnTo>
                <a:lnTo>
                  <a:pt x="441" y="96"/>
                </a:lnTo>
                <a:lnTo>
                  <a:pt x="441" y="93"/>
                </a:lnTo>
                <a:cubicBezTo>
                  <a:pt x="441" y="66"/>
                  <a:pt x="462" y="45"/>
                  <a:pt x="489" y="45"/>
                </a:cubicBezTo>
                <a:cubicBezTo>
                  <a:pt x="515" y="45"/>
                  <a:pt x="537" y="66"/>
                  <a:pt x="537" y="93"/>
                </a:cubicBezTo>
                <a:lnTo>
                  <a:pt x="537" y="94"/>
                </a:lnTo>
                <a:lnTo>
                  <a:pt x="537" y="97"/>
                </a:lnTo>
                <a:lnTo>
                  <a:pt x="535" y="84"/>
                </a:lnTo>
                <a:lnTo>
                  <a:pt x="536" y="88"/>
                </a:lnTo>
                <a:lnTo>
                  <a:pt x="530" y="74"/>
                </a:lnTo>
                <a:lnTo>
                  <a:pt x="531" y="76"/>
                </a:lnTo>
                <a:lnTo>
                  <a:pt x="444" y="93"/>
                </a:lnTo>
                <a:lnTo>
                  <a:pt x="444" y="91"/>
                </a:lnTo>
                <a:lnTo>
                  <a:pt x="443" y="100"/>
                </a:lnTo>
                <a:lnTo>
                  <a:pt x="443" y="97"/>
                </a:lnTo>
                <a:cubicBezTo>
                  <a:pt x="443" y="74"/>
                  <a:pt x="461" y="54"/>
                  <a:pt x="484" y="50"/>
                </a:cubicBezTo>
                <a:cubicBezTo>
                  <a:pt x="507" y="46"/>
                  <a:pt x="530" y="60"/>
                  <a:pt x="537" y="82"/>
                </a:cubicBezTo>
                <a:lnTo>
                  <a:pt x="538" y="85"/>
                </a:lnTo>
                <a:lnTo>
                  <a:pt x="535" y="79"/>
                </a:lnTo>
                <a:lnTo>
                  <a:pt x="536" y="81"/>
                </a:lnTo>
                <a:lnTo>
                  <a:pt x="446" y="97"/>
                </a:lnTo>
                <a:lnTo>
                  <a:pt x="446" y="93"/>
                </a:lnTo>
                <a:lnTo>
                  <a:pt x="447" y="89"/>
                </a:lnTo>
                <a:lnTo>
                  <a:pt x="448" y="79"/>
                </a:lnTo>
                <a:lnTo>
                  <a:pt x="449" y="76"/>
                </a:lnTo>
                <a:cubicBezTo>
                  <a:pt x="450" y="66"/>
                  <a:pt x="455" y="57"/>
                  <a:pt x="462" y="50"/>
                </a:cubicBezTo>
                <a:lnTo>
                  <a:pt x="463" y="50"/>
                </a:lnTo>
                <a:cubicBezTo>
                  <a:pt x="473" y="39"/>
                  <a:pt x="489" y="34"/>
                  <a:pt x="504" y="36"/>
                </a:cubicBezTo>
                <a:cubicBezTo>
                  <a:pt x="519" y="39"/>
                  <a:pt x="533" y="48"/>
                  <a:pt x="539" y="62"/>
                </a:cubicBezTo>
                <a:lnTo>
                  <a:pt x="540" y="64"/>
                </a:lnTo>
                <a:cubicBezTo>
                  <a:pt x="543" y="69"/>
                  <a:pt x="545" y="75"/>
                  <a:pt x="545" y="80"/>
                </a:cubicBezTo>
                <a:lnTo>
                  <a:pt x="546" y="85"/>
                </a:lnTo>
                <a:lnTo>
                  <a:pt x="546" y="84"/>
                </a:lnTo>
                <a:lnTo>
                  <a:pt x="547" y="90"/>
                </a:lnTo>
                <a:lnTo>
                  <a:pt x="456" y="78"/>
                </a:lnTo>
                <a:lnTo>
                  <a:pt x="458" y="73"/>
                </a:lnTo>
                <a:lnTo>
                  <a:pt x="463" y="63"/>
                </a:lnTo>
                <a:cubicBezTo>
                  <a:pt x="466" y="59"/>
                  <a:pt x="469" y="55"/>
                  <a:pt x="473" y="52"/>
                </a:cubicBezTo>
                <a:lnTo>
                  <a:pt x="477" y="49"/>
                </a:lnTo>
                <a:cubicBezTo>
                  <a:pt x="480" y="46"/>
                  <a:pt x="483" y="44"/>
                  <a:pt x="487" y="42"/>
                </a:cubicBezTo>
                <a:lnTo>
                  <a:pt x="490" y="41"/>
                </a:lnTo>
                <a:cubicBezTo>
                  <a:pt x="511" y="30"/>
                  <a:pt x="537" y="37"/>
                  <a:pt x="551" y="57"/>
                </a:cubicBezTo>
                <a:lnTo>
                  <a:pt x="552" y="58"/>
                </a:lnTo>
                <a:cubicBezTo>
                  <a:pt x="557" y="66"/>
                  <a:pt x="560" y="75"/>
                  <a:pt x="560" y="85"/>
                </a:cubicBezTo>
                <a:lnTo>
                  <a:pt x="560" y="88"/>
                </a:lnTo>
                <a:lnTo>
                  <a:pt x="560" y="91"/>
                </a:lnTo>
                <a:lnTo>
                  <a:pt x="560" y="93"/>
                </a:lnTo>
                <a:cubicBezTo>
                  <a:pt x="560" y="119"/>
                  <a:pt x="538" y="141"/>
                  <a:pt x="512" y="141"/>
                </a:cubicBezTo>
                <a:cubicBezTo>
                  <a:pt x="485" y="141"/>
                  <a:pt x="464" y="119"/>
                  <a:pt x="464" y="93"/>
                </a:cubicBezTo>
                <a:lnTo>
                  <a:pt x="464" y="91"/>
                </a:lnTo>
                <a:lnTo>
                  <a:pt x="464" y="88"/>
                </a:lnTo>
                <a:cubicBezTo>
                  <a:pt x="464" y="61"/>
                  <a:pt x="485" y="40"/>
                  <a:pt x="512" y="40"/>
                </a:cubicBezTo>
                <a:lnTo>
                  <a:pt x="512" y="40"/>
                </a:lnTo>
                <a:lnTo>
                  <a:pt x="514" y="40"/>
                </a:lnTo>
                <a:cubicBezTo>
                  <a:pt x="538" y="40"/>
                  <a:pt x="558" y="57"/>
                  <a:pt x="562" y="79"/>
                </a:cubicBezTo>
                <a:lnTo>
                  <a:pt x="563" y="85"/>
                </a:lnTo>
                <a:lnTo>
                  <a:pt x="563" y="86"/>
                </a:lnTo>
                <a:lnTo>
                  <a:pt x="483" y="64"/>
                </a:lnTo>
                <a:lnTo>
                  <a:pt x="484" y="63"/>
                </a:lnTo>
                <a:lnTo>
                  <a:pt x="471" y="83"/>
                </a:lnTo>
                <a:lnTo>
                  <a:pt x="472" y="80"/>
                </a:lnTo>
                <a:lnTo>
                  <a:pt x="472" y="79"/>
                </a:lnTo>
                <a:lnTo>
                  <a:pt x="474" y="72"/>
                </a:lnTo>
                <a:cubicBezTo>
                  <a:pt x="479" y="51"/>
                  <a:pt x="497" y="36"/>
                  <a:pt x="519" y="36"/>
                </a:cubicBezTo>
                <a:cubicBezTo>
                  <a:pt x="540" y="35"/>
                  <a:pt x="559" y="48"/>
                  <a:pt x="566" y="68"/>
                </a:cubicBezTo>
                <a:lnTo>
                  <a:pt x="567" y="70"/>
                </a:lnTo>
                <a:cubicBezTo>
                  <a:pt x="568" y="75"/>
                  <a:pt x="569" y="80"/>
                  <a:pt x="569" y="85"/>
                </a:cubicBezTo>
                <a:lnTo>
                  <a:pt x="569" y="88"/>
                </a:lnTo>
                <a:lnTo>
                  <a:pt x="569" y="91"/>
                </a:lnTo>
                <a:lnTo>
                  <a:pt x="567" y="76"/>
                </a:lnTo>
                <a:lnTo>
                  <a:pt x="567" y="78"/>
                </a:lnTo>
                <a:lnTo>
                  <a:pt x="475" y="81"/>
                </a:lnTo>
                <a:lnTo>
                  <a:pt x="476" y="77"/>
                </a:lnTo>
                <a:lnTo>
                  <a:pt x="475" y="85"/>
                </a:lnTo>
                <a:lnTo>
                  <a:pt x="475" y="79"/>
                </a:lnTo>
                <a:lnTo>
                  <a:pt x="523" y="131"/>
                </a:lnTo>
                <a:lnTo>
                  <a:pt x="522" y="131"/>
                </a:lnTo>
                <a:cubicBezTo>
                  <a:pt x="499" y="131"/>
                  <a:pt x="478" y="115"/>
                  <a:pt x="475" y="91"/>
                </a:cubicBezTo>
                <a:lnTo>
                  <a:pt x="474" y="88"/>
                </a:lnTo>
                <a:cubicBezTo>
                  <a:pt x="474" y="86"/>
                  <a:pt x="473" y="83"/>
                  <a:pt x="473" y="80"/>
                </a:cubicBezTo>
                <a:lnTo>
                  <a:pt x="473" y="78"/>
                </a:lnTo>
                <a:cubicBezTo>
                  <a:pt x="473" y="52"/>
                  <a:pt x="495" y="30"/>
                  <a:pt x="521" y="30"/>
                </a:cubicBezTo>
                <a:cubicBezTo>
                  <a:pt x="548" y="30"/>
                  <a:pt x="569" y="52"/>
                  <a:pt x="569" y="78"/>
                </a:cubicBezTo>
                <a:lnTo>
                  <a:pt x="569" y="80"/>
                </a:lnTo>
                <a:lnTo>
                  <a:pt x="569" y="73"/>
                </a:lnTo>
                <a:lnTo>
                  <a:pt x="569" y="76"/>
                </a:lnTo>
                <a:lnTo>
                  <a:pt x="562" y="57"/>
                </a:lnTo>
                <a:lnTo>
                  <a:pt x="565" y="61"/>
                </a:lnTo>
                <a:cubicBezTo>
                  <a:pt x="571" y="71"/>
                  <a:pt x="574" y="82"/>
                  <a:pt x="573" y="93"/>
                </a:cubicBezTo>
                <a:lnTo>
                  <a:pt x="572" y="98"/>
                </a:lnTo>
                <a:lnTo>
                  <a:pt x="524" y="45"/>
                </a:lnTo>
                <a:lnTo>
                  <a:pt x="525" y="45"/>
                </a:lnTo>
                <a:lnTo>
                  <a:pt x="527" y="45"/>
                </a:lnTo>
                <a:lnTo>
                  <a:pt x="530" y="45"/>
                </a:lnTo>
                <a:cubicBezTo>
                  <a:pt x="552" y="45"/>
                  <a:pt x="571" y="59"/>
                  <a:pt x="577" y="80"/>
                </a:cubicBezTo>
                <a:lnTo>
                  <a:pt x="578" y="86"/>
                </a:lnTo>
                <a:lnTo>
                  <a:pt x="580" y="94"/>
                </a:lnTo>
                <a:lnTo>
                  <a:pt x="566" y="68"/>
                </a:lnTo>
                <a:lnTo>
                  <a:pt x="567" y="69"/>
                </a:lnTo>
                <a:lnTo>
                  <a:pt x="489" y="85"/>
                </a:lnTo>
                <a:lnTo>
                  <a:pt x="490" y="82"/>
                </a:lnTo>
                <a:lnTo>
                  <a:pt x="487" y="94"/>
                </a:lnTo>
                <a:lnTo>
                  <a:pt x="487" y="90"/>
                </a:lnTo>
                <a:lnTo>
                  <a:pt x="489" y="82"/>
                </a:lnTo>
                <a:lnTo>
                  <a:pt x="489" y="80"/>
                </a:lnTo>
                <a:cubicBezTo>
                  <a:pt x="493" y="57"/>
                  <a:pt x="513" y="40"/>
                  <a:pt x="536" y="40"/>
                </a:cubicBezTo>
                <a:lnTo>
                  <a:pt x="538" y="40"/>
                </a:lnTo>
                <a:lnTo>
                  <a:pt x="523" y="42"/>
                </a:lnTo>
                <a:lnTo>
                  <a:pt x="524" y="42"/>
                </a:lnTo>
                <a:cubicBezTo>
                  <a:pt x="534" y="39"/>
                  <a:pt x="545" y="39"/>
                  <a:pt x="555" y="42"/>
                </a:cubicBezTo>
                <a:lnTo>
                  <a:pt x="556" y="42"/>
                </a:lnTo>
                <a:cubicBezTo>
                  <a:pt x="573" y="48"/>
                  <a:pt x="585" y="63"/>
                  <a:pt x="588" y="80"/>
                </a:cubicBezTo>
                <a:lnTo>
                  <a:pt x="589" y="83"/>
                </a:lnTo>
                <a:cubicBezTo>
                  <a:pt x="589" y="86"/>
                  <a:pt x="589" y="88"/>
                  <a:pt x="589" y="91"/>
                </a:cubicBezTo>
                <a:lnTo>
                  <a:pt x="589" y="96"/>
                </a:lnTo>
                <a:lnTo>
                  <a:pt x="590" y="94"/>
                </a:lnTo>
                <a:lnTo>
                  <a:pt x="590" y="102"/>
                </a:lnTo>
                <a:lnTo>
                  <a:pt x="508" y="69"/>
                </a:lnTo>
                <a:lnTo>
                  <a:pt x="509" y="68"/>
                </a:lnTo>
                <a:lnTo>
                  <a:pt x="495" y="94"/>
                </a:lnTo>
                <a:lnTo>
                  <a:pt x="496" y="91"/>
                </a:lnTo>
                <a:lnTo>
                  <a:pt x="496" y="89"/>
                </a:lnTo>
                <a:lnTo>
                  <a:pt x="496" y="98"/>
                </a:lnTo>
                <a:lnTo>
                  <a:pt x="495" y="93"/>
                </a:lnTo>
                <a:lnTo>
                  <a:pt x="543" y="136"/>
                </a:lnTo>
                <a:lnTo>
                  <a:pt x="541" y="136"/>
                </a:lnTo>
                <a:lnTo>
                  <a:pt x="587" y="74"/>
                </a:lnTo>
                <a:lnTo>
                  <a:pt x="589" y="79"/>
                </a:lnTo>
                <a:lnTo>
                  <a:pt x="495" y="98"/>
                </a:lnTo>
                <a:lnTo>
                  <a:pt x="495" y="93"/>
                </a:lnTo>
                <a:cubicBezTo>
                  <a:pt x="494" y="90"/>
                  <a:pt x="494" y="87"/>
                  <a:pt x="495" y="84"/>
                </a:cubicBezTo>
                <a:lnTo>
                  <a:pt x="495" y="78"/>
                </a:lnTo>
                <a:lnTo>
                  <a:pt x="496" y="73"/>
                </a:lnTo>
                <a:cubicBezTo>
                  <a:pt x="499" y="50"/>
                  <a:pt x="516" y="33"/>
                  <a:pt x="539" y="31"/>
                </a:cubicBezTo>
                <a:cubicBezTo>
                  <a:pt x="561" y="28"/>
                  <a:pt x="582" y="42"/>
                  <a:pt x="589" y="63"/>
                </a:cubicBezTo>
                <a:lnTo>
                  <a:pt x="590" y="65"/>
                </a:lnTo>
                <a:cubicBezTo>
                  <a:pt x="591" y="70"/>
                  <a:pt x="592" y="75"/>
                  <a:pt x="592" y="80"/>
                </a:cubicBezTo>
                <a:lnTo>
                  <a:pt x="592" y="83"/>
                </a:lnTo>
                <a:lnTo>
                  <a:pt x="591" y="76"/>
                </a:lnTo>
                <a:lnTo>
                  <a:pt x="592" y="80"/>
                </a:lnTo>
                <a:lnTo>
                  <a:pt x="590" y="71"/>
                </a:lnTo>
                <a:lnTo>
                  <a:pt x="591" y="73"/>
                </a:lnTo>
                <a:lnTo>
                  <a:pt x="516" y="50"/>
                </a:lnTo>
                <a:lnTo>
                  <a:pt x="518" y="48"/>
                </a:lnTo>
                <a:lnTo>
                  <a:pt x="510" y="56"/>
                </a:lnTo>
                <a:lnTo>
                  <a:pt x="513" y="53"/>
                </a:lnTo>
                <a:cubicBezTo>
                  <a:pt x="522" y="42"/>
                  <a:pt x="535" y="35"/>
                  <a:pt x="549" y="35"/>
                </a:cubicBezTo>
                <a:lnTo>
                  <a:pt x="556" y="35"/>
                </a:lnTo>
                <a:lnTo>
                  <a:pt x="561" y="35"/>
                </a:lnTo>
                <a:lnTo>
                  <a:pt x="516" y="66"/>
                </a:lnTo>
                <a:lnTo>
                  <a:pt x="518" y="61"/>
                </a:lnTo>
                <a:lnTo>
                  <a:pt x="515" y="78"/>
                </a:lnTo>
                <a:lnTo>
                  <a:pt x="515" y="75"/>
                </a:lnTo>
                <a:lnTo>
                  <a:pt x="515" y="74"/>
                </a:lnTo>
                <a:cubicBezTo>
                  <a:pt x="515" y="47"/>
                  <a:pt x="536" y="26"/>
                  <a:pt x="563" y="26"/>
                </a:cubicBezTo>
                <a:cubicBezTo>
                  <a:pt x="589" y="26"/>
                  <a:pt x="611" y="47"/>
                  <a:pt x="611" y="74"/>
                </a:cubicBezTo>
                <a:lnTo>
                  <a:pt x="611" y="78"/>
                </a:lnTo>
                <a:lnTo>
                  <a:pt x="611" y="83"/>
                </a:lnTo>
                <a:lnTo>
                  <a:pt x="516" y="72"/>
                </a:lnTo>
                <a:lnTo>
                  <a:pt x="517" y="70"/>
                </a:lnTo>
                <a:lnTo>
                  <a:pt x="515" y="81"/>
                </a:lnTo>
                <a:lnTo>
                  <a:pt x="515" y="78"/>
                </a:lnTo>
                <a:lnTo>
                  <a:pt x="563" y="126"/>
                </a:lnTo>
                <a:lnTo>
                  <a:pt x="563" y="126"/>
                </a:lnTo>
                <a:lnTo>
                  <a:pt x="562" y="126"/>
                </a:lnTo>
                <a:cubicBezTo>
                  <a:pt x="535" y="126"/>
                  <a:pt x="514" y="105"/>
                  <a:pt x="514" y="78"/>
                </a:cubicBezTo>
                <a:cubicBezTo>
                  <a:pt x="514" y="52"/>
                  <a:pt x="535" y="30"/>
                  <a:pt x="562" y="30"/>
                </a:cubicBezTo>
                <a:lnTo>
                  <a:pt x="562" y="30"/>
                </a:lnTo>
                <a:cubicBezTo>
                  <a:pt x="589" y="30"/>
                  <a:pt x="610" y="52"/>
                  <a:pt x="610" y="78"/>
                </a:cubicBezTo>
                <a:lnTo>
                  <a:pt x="610" y="81"/>
                </a:lnTo>
                <a:lnTo>
                  <a:pt x="609" y="70"/>
                </a:lnTo>
                <a:lnTo>
                  <a:pt x="610" y="72"/>
                </a:lnTo>
                <a:lnTo>
                  <a:pt x="522" y="59"/>
                </a:lnTo>
                <a:lnTo>
                  <a:pt x="523" y="56"/>
                </a:lnTo>
                <a:lnTo>
                  <a:pt x="525" y="54"/>
                </a:lnTo>
                <a:cubicBezTo>
                  <a:pt x="534" y="39"/>
                  <a:pt x="550" y="30"/>
                  <a:pt x="568" y="31"/>
                </a:cubicBezTo>
                <a:cubicBezTo>
                  <a:pt x="585" y="31"/>
                  <a:pt x="601" y="41"/>
                  <a:pt x="609" y="57"/>
                </a:cubicBezTo>
                <a:lnTo>
                  <a:pt x="610" y="59"/>
                </a:lnTo>
                <a:cubicBezTo>
                  <a:pt x="611" y="61"/>
                  <a:pt x="612" y="63"/>
                  <a:pt x="613" y="65"/>
                </a:cubicBezTo>
                <a:lnTo>
                  <a:pt x="614" y="68"/>
                </a:lnTo>
                <a:lnTo>
                  <a:pt x="568" y="35"/>
                </a:lnTo>
                <a:lnTo>
                  <a:pt x="569" y="35"/>
                </a:lnTo>
                <a:lnTo>
                  <a:pt x="572" y="35"/>
                </a:lnTo>
                <a:lnTo>
                  <a:pt x="530" y="62"/>
                </a:lnTo>
                <a:lnTo>
                  <a:pt x="531" y="59"/>
                </a:lnTo>
                <a:lnTo>
                  <a:pt x="532" y="57"/>
                </a:lnTo>
                <a:cubicBezTo>
                  <a:pt x="541" y="39"/>
                  <a:pt x="559" y="29"/>
                  <a:pt x="579" y="31"/>
                </a:cubicBezTo>
                <a:cubicBezTo>
                  <a:pt x="599" y="32"/>
                  <a:pt x="615" y="46"/>
                  <a:pt x="621" y="65"/>
                </a:cubicBezTo>
                <a:lnTo>
                  <a:pt x="622" y="70"/>
                </a:lnTo>
                <a:lnTo>
                  <a:pt x="624" y="79"/>
                </a:lnTo>
                <a:lnTo>
                  <a:pt x="623" y="71"/>
                </a:lnTo>
                <a:lnTo>
                  <a:pt x="623" y="73"/>
                </a:lnTo>
                <a:lnTo>
                  <a:pt x="531" y="76"/>
                </a:lnTo>
                <a:lnTo>
                  <a:pt x="532" y="72"/>
                </a:lnTo>
                <a:lnTo>
                  <a:pt x="532" y="70"/>
                </a:lnTo>
                <a:lnTo>
                  <a:pt x="579" y="126"/>
                </a:lnTo>
                <a:lnTo>
                  <a:pt x="579" y="126"/>
                </a:lnTo>
                <a:cubicBezTo>
                  <a:pt x="552" y="126"/>
                  <a:pt x="531" y="105"/>
                  <a:pt x="531" y="78"/>
                </a:cubicBezTo>
                <a:cubicBezTo>
                  <a:pt x="531" y="52"/>
                  <a:pt x="552" y="30"/>
                  <a:pt x="579" y="30"/>
                </a:cubicBezTo>
                <a:lnTo>
                  <a:pt x="580" y="30"/>
                </a:lnTo>
                <a:lnTo>
                  <a:pt x="533" y="68"/>
                </a:lnTo>
                <a:lnTo>
                  <a:pt x="534" y="64"/>
                </a:lnTo>
                <a:lnTo>
                  <a:pt x="535" y="60"/>
                </a:lnTo>
                <a:cubicBezTo>
                  <a:pt x="539" y="37"/>
                  <a:pt x="559" y="21"/>
                  <a:pt x="582" y="21"/>
                </a:cubicBezTo>
                <a:lnTo>
                  <a:pt x="583" y="21"/>
                </a:lnTo>
                <a:lnTo>
                  <a:pt x="583" y="21"/>
                </a:lnTo>
                <a:lnTo>
                  <a:pt x="535" y="69"/>
                </a:lnTo>
                <a:lnTo>
                  <a:pt x="535" y="63"/>
                </a:lnTo>
                <a:lnTo>
                  <a:pt x="535" y="59"/>
                </a:lnTo>
                <a:cubicBezTo>
                  <a:pt x="535" y="33"/>
                  <a:pt x="557" y="11"/>
                  <a:pt x="583" y="11"/>
                </a:cubicBezTo>
                <a:cubicBezTo>
                  <a:pt x="610" y="11"/>
                  <a:pt x="631" y="33"/>
                  <a:pt x="631" y="59"/>
                </a:cubicBezTo>
                <a:lnTo>
                  <a:pt x="631" y="61"/>
                </a:lnTo>
                <a:lnTo>
                  <a:pt x="631" y="54"/>
                </a:lnTo>
                <a:lnTo>
                  <a:pt x="631" y="58"/>
                </a:lnTo>
                <a:cubicBezTo>
                  <a:pt x="632" y="60"/>
                  <a:pt x="632" y="62"/>
                  <a:pt x="632" y="64"/>
                </a:cubicBezTo>
                <a:lnTo>
                  <a:pt x="632" y="68"/>
                </a:lnTo>
                <a:lnTo>
                  <a:pt x="627" y="47"/>
                </a:lnTo>
                <a:lnTo>
                  <a:pt x="627" y="48"/>
                </a:lnTo>
                <a:lnTo>
                  <a:pt x="537" y="60"/>
                </a:lnTo>
                <a:lnTo>
                  <a:pt x="538" y="57"/>
                </a:lnTo>
                <a:lnTo>
                  <a:pt x="538" y="57"/>
                </a:lnTo>
                <a:lnTo>
                  <a:pt x="538" y="52"/>
                </a:lnTo>
                <a:lnTo>
                  <a:pt x="539" y="46"/>
                </a:lnTo>
                <a:cubicBezTo>
                  <a:pt x="543" y="25"/>
                  <a:pt x="560" y="10"/>
                  <a:pt x="580" y="7"/>
                </a:cubicBezTo>
                <a:cubicBezTo>
                  <a:pt x="600" y="5"/>
                  <a:pt x="620" y="15"/>
                  <a:pt x="629" y="34"/>
                </a:cubicBezTo>
                <a:lnTo>
                  <a:pt x="630" y="35"/>
                </a:lnTo>
                <a:cubicBezTo>
                  <a:pt x="632" y="39"/>
                  <a:pt x="634" y="43"/>
                  <a:pt x="634" y="48"/>
                </a:cubicBezTo>
                <a:lnTo>
                  <a:pt x="635" y="51"/>
                </a:lnTo>
                <a:lnTo>
                  <a:pt x="635" y="49"/>
                </a:lnTo>
                <a:lnTo>
                  <a:pt x="636" y="53"/>
                </a:lnTo>
                <a:lnTo>
                  <a:pt x="548" y="40"/>
                </a:lnTo>
                <a:lnTo>
                  <a:pt x="549" y="37"/>
                </a:lnTo>
                <a:lnTo>
                  <a:pt x="551" y="35"/>
                </a:lnTo>
                <a:cubicBezTo>
                  <a:pt x="562" y="16"/>
                  <a:pt x="584" y="7"/>
                  <a:pt x="605" y="13"/>
                </a:cubicBezTo>
                <a:cubicBezTo>
                  <a:pt x="626" y="19"/>
                  <a:pt x="640" y="38"/>
                  <a:pt x="640" y="59"/>
                </a:cubicBezTo>
                <a:lnTo>
                  <a:pt x="640" y="62"/>
                </a:lnTo>
                <a:cubicBezTo>
                  <a:pt x="640" y="65"/>
                  <a:pt x="640" y="68"/>
                  <a:pt x="639" y="71"/>
                </a:cubicBezTo>
                <a:lnTo>
                  <a:pt x="639" y="74"/>
                </a:lnTo>
                <a:cubicBezTo>
                  <a:pt x="633" y="100"/>
                  <a:pt x="608" y="117"/>
                  <a:pt x="582" y="112"/>
                </a:cubicBezTo>
                <a:cubicBezTo>
                  <a:pt x="556" y="106"/>
                  <a:pt x="539" y="81"/>
                  <a:pt x="544" y="55"/>
                </a:cubicBezTo>
                <a:lnTo>
                  <a:pt x="545" y="50"/>
                </a:lnTo>
                <a:lnTo>
                  <a:pt x="546" y="49"/>
                </a:lnTo>
                <a:lnTo>
                  <a:pt x="545" y="56"/>
                </a:lnTo>
                <a:lnTo>
                  <a:pt x="545" y="55"/>
                </a:lnTo>
                <a:cubicBezTo>
                  <a:pt x="545" y="28"/>
                  <a:pt x="566" y="7"/>
                  <a:pt x="593" y="7"/>
                </a:cubicBezTo>
                <a:cubicBezTo>
                  <a:pt x="619" y="7"/>
                  <a:pt x="641" y="28"/>
                  <a:pt x="641" y="55"/>
                </a:cubicBezTo>
                <a:lnTo>
                  <a:pt x="641" y="56"/>
                </a:lnTo>
                <a:lnTo>
                  <a:pt x="641" y="59"/>
                </a:lnTo>
                <a:lnTo>
                  <a:pt x="641" y="64"/>
                </a:lnTo>
                <a:cubicBezTo>
                  <a:pt x="641" y="91"/>
                  <a:pt x="619" y="112"/>
                  <a:pt x="593" y="112"/>
                </a:cubicBezTo>
                <a:cubicBezTo>
                  <a:pt x="566" y="112"/>
                  <a:pt x="545" y="91"/>
                  <a:pt x="545" y="64"/>
                </a:cubicBezTo>
                <a:lnTo>
                  <a:pt x="545" y="62"/>
                </a:lnTo>
                <a:lnTo>
                  <a:pt x="546" y="70"/>
                </a:lnTo>
                <a:lnTo>
                  <a:pt x="545" y="67"/>
                </a:lnTo>
                <a:cubicBezTo>
                  <a:pt x="543" y="53"/>
                  <a:pt x="547" y="39"/>
                  <a:pt x="556" y="28"/>
                </a:cubicBezTo>
                <a:cubicBezTo>
                  <a:pt x="565" y="18"/>
                  <a:pt x="578" y="11"/>
                  <a:pt x="592" y="11"/>
                </a:cubicBezTo>
                <a:lnTo>
                  <a:pt x="593" y="11"/>
                </a:lnTo>
                <a:cubicBezTo>
                  <a:pt x="618" y="11"/>
                  <a:pt x="638" y="30"/>
                  <a:pt x="641" y="55"/>
                </a:cubicBezTo>
                <a:lnTo>
                  <a:pt x="641" y="60"/>
                </a:lnTo>
                <a:lnTo>
                  <a:pt x="639" y="49"/>
                </a:lnTo>
                <a:lnTo>
                  <a:pt x="641" y="54"/>
                </a:lnTo>
                <a:lnTo>
                  <a:pt x="595" y="21"/>
                </a:lnTo>
                <a:lnTo>
                  <a:pt x="598" y="21"/>
                </a:lnTo>
                <a:lnTo>
                  <a:pt x="557" y="44"/>
                </a:lnTo>
                <a:lnTo>
                  <a:pt x="559" y="42"/>
                </a:lnTo>
                <a:lnTo>
                  <a:pt x="563" y="36"/>
                </a:lnTo>
                <a:cubicBezTo>
                  <a:pt x="575" y="19"/>
                  <a:pt x="597" y="12"/>
                  <a:pt x="617" y="19"/>
                </a:cubicBezTo>
                <a:cubicBezTo>
                  <a:pt x="636" y="25"/>
                  <a:pt x="649" y="44"/>
                  <a:pt x="649" y="64"/>
                </a:cubicBezTo>
                <a:lnTo>
                  <a:pt x="649" y="67"/>
                </a:lnTo>
                <a:cubicBezTo>
                  <a:pt x="649" y="73"/>
                  <a:pt x="649" y="78"/>
                  <a:pt x="647" y="83"/>
                </a:cubicBezTo>
                <a:lnTo>
                  <a:pt x="647" y="84"/>
                </a:lnTo>
                <a:cubicBezTo>
                  <a:pt x="639" y="106"/>
                  <a:pt x="617" y="120"/>
                  <a:pt x="593" y="116"/>
                </a:cubicBezTo>
                <a:cubicBezTo>
                  <a:pt x="570" y="113"/>
                  <a:pt x="553" y="93"/>
                  <a:pt x="553" y="69"/>
                </a:cubicBezTo>
                <a:lnTo>
                  <a:pt x="553" y="66"/>
                </a:lnTo>
                <a:lnTo>
                  <a:pt x="553" y="62"/>
                </a:lnTo>
                <a:lnTo>
                  <a:pt x="554" y="52"/>
                </a:lnTo>
                <a:lnTo>
                  <a:pt x="555" y="46"/>
                </a:lnTo>
                <a:cubicBezTo>
                  <a:pt x="558" y="28"/>
                  <a:pt x="571" y="14"/>
                  <a:pt x="588" y="9"/>
                </a:cubicBezTo>
                <a:cubicBezTo>
                  <a:pt x="605" y="4"/>
                  <a:pt x="623" y="9"/>
                  <a:pt x="636" y="21"/>
                </a:cubicBezTo>
                <a:lnTo>
                  <a:pt x="637" y="22"/>
                </a:lnTo>
                <a:cubicBezTo>
                  <a:pt x="643" y="28"/>
                  <a:pt x="647" y="35"/>
                  <a:pt x="649" y="43"/>
                </a:cubicBezTo>
                <a:lnTo>
                  <a:pt x="650" y="46"/>
                </a:lnTo>
                <a:lnTo>
                  <a:pt x="647" y="38"/>
                </a:lnTo>
                <a:lnTo>
                  <a:pt x="649" y="43"/>
                </a:lnTo>
                <a:lnTo>
                  <a:pt x="653" y="52"/>
                </a:lnTo>
                <a:lnTo>
                  <a:pt x="623" y="23"/>
                </a:lnTo>
                <a:lnTo>
                  <a:pt x="625" y="23"/>
                </a:lnTo>
                <a:lnTo>
                  <a:pt x="562" y="62"/>
                </a:lnTo>
                <a:lnTo>
                  <a:pt x="562" y="59"/>
                </a:lnTo>
                <a:lnTo>
                  <a:pt x="564" y="51"/>
                </a:lnTo>
                <a:lnTo>
                  <a:pt x="564" y="50"/>
                </a:lnTo>
                <a:lnTo>
                  <a:pt x="563" y="50"/>
                </a:lnTo>
                <a:cubicBezTo>
                  <a:pt x="563" y="25"/>
                  <a:pt x="582" y="4"/>
                  <a:pt x="607" y="2"/>
                </a:cubicBezTo>
                <a:cubicBezTo>
                  <a:pt x="632" y="0"/>
                  <a:pt x="654" y="17"/>
                  <a:pt x="659" y="41"/>
                </a:cubicBezTo>
                <a:lnTo>
                  <a:pt x="660" y="47"/>
                </a:lnTo>
                <a:lnTo>
                  <a:pt x="660" y="48"/>
                </a:lnTo>
                <a:lnTo>
                  <a:pt x="568" y="44"/>
                </a:lnTo>
                <a:lnTo>
                  <a:pt x="568" y="43"/>
                </a:lnTo>
                <a:lnTo>
                  <a:pt x="566" y="58"/>
                </a:lnTo>
                <a:lnTo>
                  <a:pt x="566" y="55"/>
                </a:lnTo>
                <a:lnTo>
                  <a:pt x="614" y="103"/>
                </a:lnTo>
                <a:lnTo>
                  <a:pt x="612" y="103"/>
                </a:lnTo>
                <a:lnTo>
                  <a:pt x="658" y="40"/>
                </a:lnTo>
                <a:lnTo>
                  <a:pt x="660" y="44"/>
                </a:lnTo>
                <a:lnTo>
                  <a:pt x="660" y="44"/>
                </a:lnTo>
                <a:lnTo>
                  <a:pt x="649" y="29"/>
                </a:lnTo>
                <a:lnTo>
                  <a:pt x="651" y="31"/>
                </a:lnTo>
                <a:lnTo>
                  <a:pt x="574" y="43"/>
                </a:lnTo>
                <a:lnTo>
                  <a:pt x="575" y="41"/>
                </a:lnTo>
                <a:lnTo>
                  <a:pt x="577" y="38"/>
                </a:lnTo>
                <a:cubicBezTo>
                  <a:pt x="585" y="22"/>
                  <a:pt x="601" y="11"/>
                  <a:pt x="619" y="11"/>
                </a:cubicBezTo>
                <a:lnTo>
                  <a:pt x="625" y="11"/>
                </a:lnTo>
                <a:lnTo>
                  <a:pt x="613" y="13"/>
                </a:lnTo>
                <a:lnTo>
                  <a:pt x="615" y="12"/>
                </a:lnTo>
                <a:cubicBezTo>
                  <a:pt x="624" y="10"/>
                  <a:pt x="633" y="11"/>
                  <a:pt x="642" y="13"/>
                </a:cubicBezTo>
                <a:lnTo>
                  <a:pt x="644" y="14"/>
                </a:lnTo>
                <a:cubicBezTo>
                  <a:pt x="662" y="20"/>
                  <a:pt x="675" y="36"/>
                  <a:pt x="676" y="55"/>
                </a:cubicBezTo>
                <a:lnTo>
                  <a:pt x="677" y="61"/>
                </a:lnTo>
                <a:lnTo>
                  <a:pt x="677" y="69"/>
                </a:lnTo>
                <a:lnTo>
                  <a:pt x="581" y="63"/>
                </a:lnTo>
                <a:lnTo>
                  <a:pt x="582" y="59"/>
                </a:lnTo>
                <a:lnTo>
                  <a:pt x="582" y="55"/>
                </a:lnTo>
                <a:cubicBezTo>
                  <a:pt x="584" y="30"/>
                  <a:pt x="605" y="11"/>
                  <a:pt x="630" y="11"/>
                </a:cubicBezTo>
                <a:lnTo>
                  <a:pt x="632" y="11"/>
                </a:lnTo>
                <a:cubicBezTo>
                  <a:pt x="654" y="11"/>
                  <a:pt x="672" y="25"/>
                  <a:pt x="678" y="46"/>
                </a:cubicBezTo>
                <a:lnTo>
                  <a:pt x="680" y="51"/>
                </a:lnTo>
                <a:lnTo>
                  <a:pt x="634" y="16"/>
                </a:lnTo>
                <a:lnTo>
                  <a:pt x="635" y="16"/>
                </a:lnTo>
                <a:cubicBezTo>
                  <a:pt x="655" y="16"/>
                  <a:pt x="672" y="28"/>
                  <a:pt x="680" y="47"/>
                </a:cubicBezTo>
                <a:lnTo>
                  <a:pt x="681" y="49"/>
                </a:lnTo>
                <a:lnTo>
                  <a:pt x="683" y="57"/>
                </a:lnTo>
                <a:lnTo>
                  <a:pt x="636" y="21"/>
                </a:lnTo>
                <a:lnTo>
                  <a:pt x="638" y="21"/>
                </a:lnTo>
                <a:cubicBezTo>
                  <a:pt x="663" y="21"/>
                  <a:pt x="684" y="40"/>
                  <a:pt x="686" y="65"/>
                </a:cubicBezTo>
                <a:lnTo>
                  <a:pt x="687" y="70"/>
                </a:lnTo>
                <a:lnTo>
                  <a:pt x="687" y="73"/>
                </a:lnTo>
                <a:lnTo>
                  <a:pt x="591" y="78"/>
                </a:lnTo>
                <a:lnTo>
                  <a:pt x="591" y="74"/>
                </a:lnTo>
                <a:lnTo>
                  <a:pt x="591" y="73"/>
                </a:lnTo>
                <a:cubicBezTo>
                  <a:pt x="591" y="69"/>
                  <a:pt x="591" y="65"/>
                  <a:pt x="592" y="61"/>
                </a:cubicBezTo>
                <a:lnTo>
                  <a:pt x="592" y="58"/>
                </a:lnTo>
                <a:lnTo>
                  <a:pt x="591" y="66"/>
                </a:lnTo>
                <a:lnTo>
                  <a:pt x="591" y="64"/>
                </a:lnTo>
                <a:cubicBezTo>
                  <a:pt x="591" y="38"/>
                  <a:pt x="613" y="16"/>
                  <a:pt x="639" y="16"/>
                </a:cubicBezTo>
                <a:cubicBezTo>
                  <a:pt x="666" y="16"/>
                  <a:pt x="687" y="38"/>
                  <a:pt x="687" y="64"/>
                </a:cubicBezTo>
                <a:lnTo>
                  <a:pt x="687" y="67"/>
                </a:lnTo>
                <a:lnTo>
                  <a:pt x="687" y="69"/>
                </a:lnTo>
                <a:lnTo>
                  <a:pt x="592" y="60"/>
                </a:lnTo>
                <a:lnTo>
                  <a:pt x="593" y="57"/>
                </a:lnTo>
                <a:cubicBezTo>
                  <a:pt x="594" y="53"/>
                  <a:pt x="595" y="49"/>
                  <a:pt x="597" y="45"/>
                </a:cubicBezTo>
                <a:lnTo>
                  <a:pt x="598" y="43"/>
                </a:lnTo>
                <a:cubicBezTo>
                  <a:pt x="607" y="26"/>
                  <a:pt x="625" y="15"/>
                  <a:pt x="644" y="17"/>
                </a:cubicBezTo>
                <a:cubicBezTo>
                  <a:pt x="664" y="18"/>
                  <a:pt x="680" y="31"/>
                  <a:pt x="687" y="49"/>
                </a:cubicBezTo>
                <a:lnTo>
                  <a:pt x="688" y="54"/>
                </a:lnTo>
                <a:lnTo>
                  <a:pt x="691" y="65"/>
                </a:lnTo>
                <a:lnTo>
                  <a:pt x="643" y="26"/>
                </a:lnTo>
                <a:lnTo>
                  <a:pt x="645" y="26"/>
                </a:lnTo>
                <a:lnTo>
                  <a:pt x="599" y="60"/>
                </a:lnTo>
                <a:lnTo>
                  <a:pt x="601" y="55"/>
                </a:lnTo>
                <a:cubicBezTo>
                  <a:pt x="607" y="35"/>
                  <a:pt x="626" y="21"/>
                  <a:pt x="647" y="21"/>
                </a:cubicBezTo>
                <a:lnTo>
                  <a:pt x="649" y="21"/>
                </a:lnTo>
                <a:cubicBezTo>
                  <a:pt x="672" y="21"/>
                  <a:pt x="692" y="38"/>
                  <a:pt x="696" y="60"/>
                </a:cubicBezTo>
                <a:lnTo>
                  <a:pt x="697" y="66"/>
                </a:lnTo>
                <a:lnTo>
                  <a:pt x="698" y="73"/>
                </a:lnTo>
                <a:lnTo>
                  <a:pt x="604" y="65"/>
                </a:lnTo>
                <a:lnTo>
                  <a:pt x="605" y="62"/>
                </a:lnTo>
                <a:lnTo>
                  <a:pt x="604" y="71"/>
                </a:lnTo>
                <a:lnTo>
                  <a:pt x="604" y="65"/>
                </a:lnTo>
                <a:lnTo>
                  <a:pt x="605" y="59"/>
                </a:lnTo>
                <a:lnTo>
                  <a:pt x="605" y="53"/>
                </a:lnTo>
                <a:cubicBezTo>
                  <a:pt x="609" y="31"/>
                  <a:pt x="626" y="14"/>
                  <a:pt x="649" y="12"/>
                </a:cubicBezTo>
                <a:cubicBezTo>
                  <a:pt x="671" y="10"/>
                  <a:pt x="691" y="23"/>
                  <a:pt x="699" y="44"/>
                </a:cubicBezTo>
                <a:lnTo>
                  <a:pt x="699" y="46"/>
                </a:lnTo>
                <a:cubicBezTo>
                  <a:pt x="701" y="51"/>
                  <a:pt x="701" y="56"/>
                  <a:pt x="701" y="61"/>
                </a:cubicBezTo>
                <a:lnTo>
                  <a:pt x="701" y="64"/>
                </a:lnTo>
                <a:lnTo>
                  <a:pt x="701" y="57"/>
                </a:lnTo>
                <a:lnTo>
                  <a:pt x="701" y="61"/>
                </a:lnTo>
                <a:lnTo>
                  <a:pt x="700" y="52"/>
                </a:lnTo>
                <a:lnTo>
                  <a:pt x="700" y="54"/>
                </a:lnTo>
                <a:lnTo>
                  <a:pt x="616" y="40"/>
                </a:lnTo>
                <a:lnTo>
                  <a:pt x="618" y="38"/>
                </a:lnTo>
                <a:lnTo>
                  <a:pt x="611" y="49"/>
                </a:lnTo>
                <a:lnTo>
                  <a:pt x="612" y="47"/>
                </a:lnTo>
                <a:cubicBezTo>
                  <a:pt x="619" y="29"/>
                  <a:pt x="636" y="17"/>
                  <a:pt x="655" y="17"/>
                </a:cubicBezTo>
                <a:cubicBezTo>
                  <a:pt x="674" y="16"/>
                  <a:pt x="691" y="26"/>
                  <a:pt x="700" y="43"/>
                </a:cubicBezTo>
                <a:lnTo>
                  <a:pt x="701" y="45"/>
                </a:lnTo>
                <a:lnTo>
                  <a:pt x="704" y="51"/>
                </a:lnTo>
                <a:lnTo>
                  <a:pt x="659" y="21"/>
                </a:lnTo>
                <a:lnTo>
                  <a:pt x="659" y="21"/>
                </a:lnTo>
                <a:cubicBezTo>
                  <a:pt x="676" y="21"/>
                  <a:pt x="692" y="30"/>
                  <a:pt x="701" y="44"/>
                </a:cubicBezTo>
                <a:lnTo>
                  <a:pt x="704" y="49"/>
                </a:lnTo>
                <a:cubicBezTo>
                  <a:pt x="707" y="54"/>
                  <a:pt x="709" y="60"/>
                  <a:pt x="710" y="66"/>
                </a:cubicBezTo>
                <a:lnTo>
                  <a:pt x="710" y="69"/>
                </a:lnTo>
                <a:lnTo>
                  <a:pt x="709" y="62"/>
                </a:lnTo>
                <a:lnTo>
                  <a:pt x="709" y="63"/>
                </a:lnTo>
                <a:lnTo>
                  <a:pt x="615" y="78"/>
                </a:lnTo>
                <a:lnTo>
                  <a:pt x="615" y="74"/>
                </a:lnTo>
                <a:lnTo>
                  <a:pt x="616" y="65"/>
                </a:lnTo>
                <a:lnTo>
                  <a:pt x="618" y="54"/>
                </a:lnTo>
                <a:lnTo>
                  <a:pt x="620" y="46"/>
                </a:lnTo>
                <a:cubicBezTo>
                  <a:pt x="621" y="44"/>
                  <a:pt x="622" y="42"/>
                  <a:pt x="623" y="40"/>
                </a:cubicBezTo>
                <a:lnTo>
                  <a:pt x="624" y="38"/>
                </a:lnTo>
                <a:cubicBezTo>
                  <a:pt x="632" y="21"/>
                  <a:pt x="650" y="11"/>
                  <a:pt x="669" y="12"/>
                </a:cubicBezTo>
                <a:cubicBezTo>
                  <a:pt x="688" y="12"/>
                  <a:pt x="705" y="24"/>
                  <a:pt x="712" y="42"/>
                </a:cubicBezTo>
                <a:lnTo>
                  <a:pt x="713" y="44"/>
                </a:lnTo>
                <a:lnTo>
                  <a:pt x="714" y="47"/>
                </a:lnTo>
                <a:lnTo>
                  <a:pt x="621" y="64"/>
                </a:lnTo>
                <a:lnTo>
                  <a:pt x="621" y="62"/>
                </a:lnTo>
                <a:lnTo>
                  <a:pt x="621" y="59"/>
                </a:lnTo>
                <a:cubicBezTo>
                  <a:pt x="621" y="33"/>
                  <a:pt x="642" y="11"/>
                  <a:pt x="669" y="11"/>
                </a:cubicBezTo>
                <a:cubicBezTo>
                  <a:pt x="695" y="11"/>
                  <a:pt x="717" y="33"/>
                  <a:pt x="717" y="59"/>
                </a:cubicBezTo>
                <a:lnTo>
                  <a:pt x="717" y="61"/>
                </a:lnTo>
                <a:lnTo>
                  <a:pt x="717" y="64"/>
                </a:lnTo>
                <a:lnTo>
                  <a:pt x="669" y="16"/>
                </a:lnTo>
                <a:lnTo>
                  <a:pt x="671" y="16"/>
                </a:lnTo>
                <a:lnTo>
                  <a:pt x="673" y="16"/>
                </a:lnTo>
                <a:lnTo>
                  <a:pt x="625" y="60"/>
                </a:lnTo>
                <a:lnTo>
                  <a:pt x="626" y="55"/>
                </a:lnTo>
                <a:cubicBezTo>
                  <a:pt x="628" y="30"/>
                  <a:pt x="649" y="11"/>
                  <a:pt x="673" y="11"/>
                </a:cubicBezTo>
                <a:lnTo>
                  <a:pt x="676" y="11"/>
                </a:lnTo>
                <a:cubicBezTo>
                  <a:pt x="700" y="11"/>
                  <a:pt x="720" y="28"/>
                  <a:pt x="724" y="51"/>
                </a:cubicBezTo>
                <a:lnTo>
                  <a:pt x="725" y="56"/>
                </a:lnTo>
                <a:lnTo>
                  <a:pt x="725" y="57"/>
                </a:lnTo>
                <a:lnTo>
                  <a:pt x="639" y="42"/>
                </a:lnTo>
                <a:lnTo>
                  <a:pt x="640" y="41"/>
                </a:lnTo>
                <a:lnTo>
                  <a:pt x="634" y="52"/>
                </a:lnTo>
                <a:lnTo>
                  <a:pt x="635" y="49"/>
                </a:lnTo>
                <a:lnTo>
                  <a:pt x="633" y="57"/>
                </a:lnTo>
                <a:lnTo>
                  <a:pt x="634" y="54"/>
                </a:lnTo>
                <a:cubicBezTo>
                  <a:pt x="634" y="49"/>
                  <a:pt x="636" y="44"/>
                  <a:pt x="638" y="40"/>
                </a:cubicBezTo>
                <a:lnTo>
                  <a:pt x="639" y="38"/>
                </a:lnTo>
                <a:cubicBezTo>
                  <a:pt x="648" y="20"/>
                  <a:pt x="668" y="9"/>
                  <a:pt x="688" y="12"/>
                </a:cubicBezTo>
                <a:cubicBezTo>
                  <a:pt x="709" y="15"/>
                  <a:pt x="725" y="30"/>
                  <a:pt x="729" y="50"/>
                </a:cubicBezTo>
                <a:lnTo>
                  <a:pt x="730" y="55"/>
                </a:lnTo>
                <a:lnTo>
                  <a:pt x="731" y="59"/>
                </a:lnTo>
                <a:lnTo>
                  <a:pt x="636" y="69"/>
                </a:lnTo>
                <a:lnTo>
                  <a:pt x="636" y="67"/>
                </a:lnTo>
                <a:lnTo>
                  <a:pt x="636" y="64"/>
                </a:lnTo>
                <a:cubicBezTo>
                  <a:pt x="636" y="38"/>
                  <a:pt x="657" y="16"/>
                  <a:pt x="684" y="16"/>
                </a:cubicBezTo>
                <a:lnTo>
                  <a:pt x="684" y="16"/>
                </a:lnTo>
                <a:cubicBezTo>
                  <a:pt x="711" y="16"/>
                  <a:pt x="732" y="38"/>
                  <a:pt x="732" y="64"/>
                </a:cubicBezTo>
                <a:lnTo>
                  <a:pt x="732" y="69"/>
                </a:lnTo>
                <a:lnTo>
                  <a:pt x="733" y="69"/>
                </a:lnTo>
                <a:lnTo>
                  <a:pt x="642" y="53"/>
                </a:lnTo>
                <a:lnTo>
                  <a:pt x="643" y="51"/>
                </a:lnTo>
                <a:lnTo>
                  <a:pt x="640" y="57"/>
                </a:lnTo>
                <a:lnTo>
                  <a:pt x="641" y="54"/>
                </a:lnTo>
                <a:cubicBezTo>
                  <a:pt x="648" y="34"/>
                  <a:pt x="666" y="21"/>
                  <a:pt x="687" y="21"/>
                </a:cubicBezTo>
                <a:lnTo>
                  <a:pt x="689" y="21"/>
                </a:lnTo>
                <a:lnTo>
                  <a:pt x="690" y="21"/>
                </a:lnTo>
                <a:lnTo>
                  <a:pt x="692" y="21"/>
                </a:lnTo>
                <a:lnTo>
                  <a:pt x="695" y="21"/>
                </a:lnTo>
                <a:cubicBezTo>
                  <a:pt x="713" y="21"/>
                  <a:pt x="730" y="31"/>
                  <a:pt x="738" y="48"/>
                </a:cubicBezTo>
                <a:lnTo>
                  <a:pt x="739" y="51"/>
                </a:lnTo>
                <a:lnTo>
                  <a:pt x="735" y="43"/>
                </a:lnTo>
                <a:lnTo>
                  <a:pt x="736" y="45"/>
                </a:lnTo>
                <a:lnTo>
                  <a:pt x="651" y="65"/>
                </a:lnTo>
                <a:lnTo>
                  <a:pt x="652" y="60"/>
                </a:lnTo>
                <a:lnTo>
                  <a:pt x="652" y="58"/>
                </a:lnTo>
                <a:cubicBezTo>
                  <a:pt x="653" y="56"/>
                  <a:pt x="653" y="53"/>
                  <a:pt x="654" y="51"/>
                </a:cubicBezTo>
                <a:lnTo>
                  <a:pt x="654" y="49"/>
                </a:lnTo>
                <a:cubicBezTo>
                  <a:pt x="661" y="30"/>
                  <a:pt x="679" y="16"/>
                  <a:pt x="700" y="16"/>
                </a:cubicBezTo>
                <a:cubicBezTo>
                  <a:pt x="721" y="16"/>
                  <a:pt x="739" y="30"/>
                  <a:pt x="746" y="49"/>
                </a:cubicBezTo>
                <a:lnTo>
                  <a:pt x="746" y="51"/>
                </a:lnTo>
                <a:cubicBezTo>
                  <a:pt x="747" y="53"/>
                  <a:pt x="747" y="56"/>
                  <a:pt x="748" y="58"/>
                </a:cubicBezTo>
                <a:lnTo>
                  <a:pt x="748" y="61"/>
                </a:lnTo>
                <a:lnTo>
                  <a:pt x="748" y="60"/>
                </a:lnTo>
                <a:lnTo>
                  <a:pt x="664" y="45"/>
                </a:lnTo>
                <a:lnTo>
                  <a:pt x="666" y="43"/>
                </a:lnTo>
                <a:lnTo>
                  <a:pt x="658" y="57"/>
                </a:lnTo>
                <a:lnTo>
                  <a:pt x="659" y="54"/>
                </a:lnTo>
                <a:lnTo>
                  <a:pt x="705" y="117"/>
                </a:lnTo>
                <a:lnTo>
                  <a:pt x="703" y="117"/>
                </a:lnTo>
                <a:lnTo>
                  <a:pt x="751" y="61"/>
                </a:lnTo>
                <a:lnTo>
                  <a:pt x="751" y="64"/>
                </a:lnTo>
                <a:lnTo>
                  <a:pt x="747" y="51"/>
                </a:lnTo>
                <a:lnTo>
                  <a:pt x="748" y="53"/>
                </a:lnTo>
                <a:lnTo>
                  <a:pt x="657" y="74"/>
                </a:lnTo>
                <a:lnTo>
                  <a:pt x="657" y="71"/>
                </a:lnTo>
                <a:cubicBezTo>
                  <a:pt x="657" y="68"/>
                  <a:pt x="657" y="65"/>
                  <a:pt x="658" y="62"/>
                </a:cubicBezTo>
                <a:lnTo>
                  <a:pt x="658" y="60"/>
                </a:lnTo>
                <a:cubicBezTo>
                  <a:pt x="663" y="38"/>
                  <a:pt x="682" y="22"/>
                  <a:pt x="704" y="21"/>
                </a:cubicBezTo>
                <a:cubicBezTo>
                  <a:pt x="727" y="20"/>
                  <a:pt x="747" y="36"/>
                  <a:pt x="752" y="57"/>
                </a:cubicBezTo>
                <a:lnTo>
                  <a:pt x="753" y="59"/>
                </a:lnTo>
                <a:lnTo>
                  <a:pt x="749" y="50"/>
                </a:lnTo>
                <a:lnTo>
                  <a:pt x="750" y="53"/>
                </a:lnTo>
                <a:lnTo>
                  <a:pt x="707" y="26"/>
                </a:lnTo>
                <a:lnTo>
                  <a:pt x="708" y="26"/>
                </a:lnTo>
                <a:lnTo>
                  <a:pt x="709" y="26"/>
                </a:lnTo>
                <a:cubicBezTo>
                  <a:pt x="732" y="26"/>
                  <a:pt x="752" y="42"/>
                  <a:pt x="756" y="65"/>
                </a:cubicBezTo>
                <a:lnTo>
                  <a:pt x="757" y="67"/>
                </a:lnTo>
                <a:cubicBezTo>
                  <a:pt x="757" y="70"/>
                  <a:pt x="757" y="73"/>
                  <a:pt x="757" y="76"/>
                </a:cubicBezTo>
                <a:lnTo>
                  <a:pt x="757" y="78"/>
                </a:lnTo>
                <a:cubicBezTo>
                  <a:pt x="757" y="105"/>
                  <a:pt x="736" y="126"/>
                  <a:pt x="709" y="126"/>
                </a:cubicBezTo>
                <a:cubicBezTo>
                  <a:pt x="683" y="126"/>
                  <a:pt x="661" y="105"/>
                  <a:pt x="661" y="78"/>
                </a:cubicBezTo>
                <a:lnTo>
                  <a:pt x="661" y="76"/>
                </a:lnTo>
                <a:lnTo>
                  <a:pt x="661" y="74"/>
                </a:lnTo>
                <a:cubicBezTo>
                  <a:pt x="661" y="49"/>
                  <a:pt x="680" y="29"/>
                  <a:pt x="705" y="26"/>
                </a:cubicBezTo>
                <a:cubicBezTo>
                  <a:pt x="729" y="24"/>
                  <a:pt x="752" y="40"/>
                  <a:pt x="757" y="65"/>
                </a:cubicBezTo>
                <a:lnTo>
                  <a:pt x="757" y="67"/>
                </a:lnTo>
                <a:cubicBezTo>
                  <a:pt x="758" y="70"/>
                  <a:pt x="758" y="73"/>
                  <a:pt x="758" y="76"/>
                </a:cubicBezTo>
                <a:lnTo>
                  <a:pt x="758" y="78"/>
                </a:lnTo>
                <a:lnTo>
                  <a:pt x="664" y="63"/>
                </a:lnTo>
                <a:lnTo>
                  <a:pt x="665" y="62"/>
                </a:lnTo>
                <a:lnTo>
                  <a:pt x="662" y="77"/>
                </a:lnTo>
                <a:lnTo>
                  <a:pt x="662" y="74"/>
                </a:lnTo>
                <a:cubicBezTo>
                  <a:pt x="662" y="71"/>
                  <a:pt x="663" y="69"/>
                  <a:pt x="663" y="66"/>
                </a:cubicBezTo>
                <a:lnTo>
                  <a:pt x="664" y="63"/>
                </a:lnTo>
                <a:cubicBezTo>
                  <a:pt x="665" y="55"/>
                  <a:pt x="668" y="48"/>
                  <a:pt x="673" y="42"/>
                </a:cubicBezTo>
                <a:lnTo>
                  <a:pt x="674" y="40"/>
                </a:lnTo>
                <a:cubicBezTo>
                  <a:pt x="682" y="30"/>
                  <a:pt x="694" y="23"/>
                  <a:pt x="706" y="21"/>
                </a:cubicBezTo>
                <a:cubicBezTo>
                  <a:pt x="719" y="20"/>
                  <a:pt x="732" y="23"/>
                  <a:pt x="742" y="31"/>
                </a:cubicBezTo>
                <a:lnTo>
                  <a:pt x="745" y="33"/>
                </a:lnTo>
                <a:cubicBezTo>
                  <a:pt x="747" y="36"/>
                  <a:pt x="750" y="38"/>
                  <a:pt x="752" y="40"/>
                </a:cubicBezTo>
                <a:lnTo>
                  <a:pt x="754" y="43"/>
                </a:lnTo>
                <a:cubicBezTo>
                  <a:pt x="757" y="46"/>
                  <a:pt x="759" y="49"/>
                  <a:pt x="760" y="53"/>
                </a:cubicBezTo>
                <a:lnTo>
                  <a:pt x="762" y="56"/>
                </a:lnTo>
                <a:lnTo>
                  <a:pt x="760" y="52"/>
                </a:lnTo>
                <a:lnTo>
                  <a:pt x="677" y="57"/>
                </a:lnTo>
                <a:lnTo>
                  <a:pt x="678" y="55"/>
                </a:lnTo>
                <a:lnTo>
                  <a:pt x="673" y="70"/>
                </a:lnTo>
                <a:lnTo>
                  <a:pt x="674" y="66"/>
                </a:lnTo>
                <a:cubicBezTo>
                  <a:pt x="674" y="63"/>
                  <a:pt x="675" y="61"/>
                  <a:pt x="676" y="58"/>
                </a:cubicBezTo>
                <a:lnTo>
                  <a:pt x="677" y="55"/>
                </a:lnTo>
                <a:cubicBezTo>
                  <a:pt x="678" y="53"/>
                  <a:pt x="679" y="51"/>
                  <a:pt x="680" y="49"/>
                </a:cubicBezTo>
                <a:lnTo>
                  <a:pt x="680" y="48"/>
                </a:lnTo>
                <a:cubicBezTo>
                  <a:pt x="690" y="28"/>
                  <a:pt x="712" y="17"/>
                  <a:pt x="734" y="22"/>
                </a:cubicBezTo>
                <a:cubicBezTo>
                  <a:pt x="756" y="27"/>
                  <a:pt x="771" y="47"/>
                  <a:pt x="771" y="69"/>
                </a:cubicBezTo>
                <a:lnTo>
                  <a:pt x="771" y="72"/>
                </a:lnTo>
                <a:lnTo>
                  <a:pt x="770" y="82"/>
                </a:lnTo>
                <a:lnTo>
                  <a:pt x="770" y="88"/>
                </a:lnTo>
                <a:lnTo>
                  <a:pt x="770" y="88"/>
                </a:lnTo>
                <a:lnTo>
                  <a:pt x="769" y="81"/>
                </a:lnTo>
                <a:lnTo>
                  <a:pt x="770" y="85"/>
                </a:lnTo>
                <a:lnTo>
                  <a:pt x="762" y="65"/>
                </a:lnTo>
                <a:lnTo>
                  <a:pt x="763" y="66"/>
                </a:lnTo>
                <a:lnTo>
                  <a:pt x="679" y="75"/>
                </a:lnTo>
                <a:lnTo>
                  <a:pt x="680" y="73"/>
                </a:lnTo>
                <a:lnTo>
                  <a:pt x="681" y="70"/>
                </a:lnTo>
                <a:cubicBezTo>
                  <a:pt x="688" y="54"/>
                  <a:pt x="703" y="42"/>
                  <a:pt x="720" y="40"/>
                </a:cubicBezTo>
                <a:cubicBezTo>
                  <a:pt x="738" y="38"/>
                  <a:pt x="756" y="47"/>
                  <a:pt x="765" y="61"/>
                </a:cubicBezTo>
                <a:lnTo>
                  <a:pt x="766" y="63"/>
                </a:lnTo>
                <a:cubicBezTo>
                  <a:pt x="769" y="67"/>
                  <a:pt x="771" y="72"/>
                  <a:pt x="773" y="76"/>
                </a:cubicBezTo>
                <a:lnTo>
                  <a:pt x="774" y="80"/>
                </a:lnTo>
                <a:lnTo>
                  <a:pt x="776" y="85"/>
                </a:lnTo>
                <a:lnTo>
                  <a:pt x="777" y="87"/>
                </a:lnTo>
                <a:lnTo>
                  <a:pt x="733" y="59"/>
                </a:lnTo>
                <a:lnTo>
                  <a:pt x="735" y="59"/>
                </a:lnTo>
                <a:lnTo>
                  <a:pt x="737" y="59"/>
                </a:lnTo>
                <a:cubicBezTo>
                  <a:pt x="764" y="59"/>
                  <a:pt x="785" y="80"/>
                  <a:pt x="785" y="107"/>
                </a:cubicBezTo>
                <a:lnTo>
                  <a:pt x="785" y="110"/>
                </a:lnTo>
                <a:lnTo>
                  <a:pt x="785" y="115"/>
                </a:lnTo>
                <a:lnTo>
                  <a:pt x="785" y="119"/>
                </a:lnTo>
                <a:lnTo>
                  <a:pt x="785" y="121"/>
                </a:lnTo>
                <a:cubicBezTo>
                  <a:pt x="785" y="148"/>
                  <a:pt x="764" y="169"/>
                  <a:pt x="737" y="169"/>
                </a:cubicBezTo>
                <a:cubicBezTo>
                  <a:pt x="711" y="169"/>
                  <a:pt x="689" y="148"/>
                  <a:pt x="689" y="121"/>
                </a:cubicBezTo>
                <a:lnTo>
                  <a:pt x="689" y="119"/>
                </a:lnTo>
                <a:lnTo>
                  <a:pt x="690" y="110"/>
                </a:lnTo>
                <a:lnTo>
                  <a:pt x="691" y="105"/>
                </a:lnTo>
                <a:lnTo>
                  <a:pt x="690" y="107"/>
                </a:lnTo>
                <a:cubicBezTo>
                  <a:pt x="690" y="80"/>
                  <a:pt x="712" y="59"/>
                  <a:pt x="738" y="59"/>
                </a:cubicBezTo>
                <a:cubicBezTo>
                  <a:pt x="765" y="59"/>
                  <a:pt x="786" y="80"/>
                  <a:pt x="786" y="107"/>
                </a:cubicBezTo>
                <a:lnTo>
                  <a:pt x="786" y="111"/>
                </a:lnTo>
                <a:lnTo>
                  <a:pt x="786" y="117"/>
                </a:lnTo>
                <a:lnTo>
                  <a:pt x="787" y="119"/>
                </a:lnTo>
                <a:lnTo>
                  <a:pt x="787" y="118"/>
                </a:lnTo>
                <a:lnTo>
                  <a:pt x="718" y="83"/>
                </a:lnTo>
                <a:lnTo>
                  <a:pt x="719" y="83"/>
                </a:lnTo>
                <a:lnTo>
                  <a:pt x="694" y="112"/>
                </a:lnTo>
                <a:lnTo>
                  <a:pt x="695" y="109"/>
                </a:lnTo>
                <a:lnTo>
                  <a:pt x="696" y="105"/>
                </a:lnTo>
                <a:cubicBezTo>
                  <a:pt x="697" y="102"/>
                  <a:pt x="698" y="100"/>
                  <a:pt x="700" y="97"/>
                </a:cubicBezTo>
                <a:lnTo>
                  <a:pt x="701" y="95"/>
                </a:lnTo>
                <a:cubicBezTo>
                  <a:pt x="708" y="80"/>
                  <a:pt x="723" y="70"/>
                  <a:pt x="740" y="69"/>
                </a:cubicBezTo>
                <a:cubicBezTo>
                  <a:pt x="758" y="67"/>
                  <a:pt x="774" y="76"/>
                  <a:pt x="783" y="90"/>
                </a:cubicBezTo>
                <a:lnTo>
                  <a:pt x="784" y="91"/>
                </a:lnTo>
                <a:cubicBezTo>
                  <a:pt x="787" y="95"/>
                  <a:pt x="789" y="100"/>
                  <a:pt x="791" y="105"/>
                </a:cubicBezTo>
                <a:lnTo>
                  <a:pt x="792" y="108"/>
                </a:lnTo>
                <a:lnTo>
                  <a:pt x="792" y="109"/>
                </a:lnTo>
                <a:lnTo>
                  <a:pt x="793" y="111"/>
                </a:lnTo>
                <a:lnTo>
                  <a:pt x="699" y="120"/>
                </a:lnTo>
                <a:lnTo>
                  <a:pt x="700" y="116"/>
                </a:lnTo>
                <a:lnTo>
                  <a:pt x="700" y="112"/>
                </a:lnTo>
                <a:lnTo>
                  <a:pt x="748" y="164"/>
                </a:lnTo>
                <a:lnTo>
                  <a:pt x="747" y="164"/>
                </a:lnTo>
                <a:lnTo>
                  <a:pt x="795" y="112"/>
                </a:lnTo>
                <a:lnTo>
                  <a:pt x="795" y="118"/>
                </a:lnTo>
                <a:lnTo>
                  <a:pt x="790" y="101"/>
                </a:lnTo>
                <a:lnTo>
                  <a:pt x="792" y="105"/>
                </a:lnTo>
                <a:lnTo>
                  <a:pt x="716" y="92"/>
                </a:lnTo>
                <a:lnTo>
                  <a:pt x="717" y="91"/>
                </a:lnTo>
                <a:lnTo>
                  <a:pt x="707" y="106"/>
                </a:lnTo>
                <a:lnTo>
                  <a:pt x="708" y="102"/>
                </a:lnTo>
                <a:lnTo>
                  <a:pt x="711" y="97"/>
                </a:lnTo>
                <a:cubicBezTo>
                  <a:pt x="713" y="92"/>
                  <a:pt x="716" y="88"/>
                  <a:pt x="720" y="84"/>
                </a:cubicBezTo>
                <a:lnTo>
                  <a:pt x="722" y="83"/>
                </a:lnTo>
                <a:cubicBezTo>
                  <a:pt x="733" y="71"/>
                  <a:pt x="749" y="66"/>
                  <a:pt x="765" y="69"/>
                </a:cubicBezTo>
                <a:cubicBezTo>
                  <a:pt x="781" y="73"/>
                  <a:pt x="794" y="84"/>
                  <a:pt x="800" y="99"/>
                </a:cubicBezTo>
                <a:lnTo>
                  <a:pt x="801" y="101"/>
                </a:lnTo>
                <a:cubicBezTo>
                  <a:pt x="803" y="105"/>
                  <a:pt x="804" y="109"/>
                  <a:pt x="804" y="113"/>
                </a:cubicBezTo>
                <a:lnTo>
                  <a:pt x="805" y="117"/>
                </a:lnTo>
                <a:lnTo>
                  <a:pt x="805" y="128"/>
                </a:lnTo>
                <a:lnTo>
                  <a:pt x="805" y="135"/>
                </a:lnTo>
                <a:lnTo>
                  <a:pt x="757" y="87"/>
                </a:lnTo>
                <a:lnTo>
                  <a:pt x="758" y="87"/>
                </a:lnTo>
                <a:lnTo>
                  <a:pt x="758" y="87"/>
                </a:lnTo>
                <a:lnTo>
                  <a:pt x="710" y="135"/>
                </a:lnTo>
                <a:lnTo>
                  <a:pt x="710" y="129"/>
                </a:lnTo>
                <a:lnTo>
                  <a:pt x="710" y="126"/>
                </a:lnTo>
                <a:lnTo>
                  <a:pt x="710" y="126"/>
                </a:lnTo>
                <a:cubicBezTo>
                  <a:pt x="710" y="99"/>
                  <a:pt x="732" y="78"/>
                  <a:pt x="758" y="78"/>
                </a:cubicBezTo>
                <a:cubicBezTo>
                  <a:pt x="785" y="78"/>
                  <a:pt x="806" y="99"/>
                  <a:pt x="806" y="126"/>
                </a:cubicBezTo>
                <a:lnTo>
                  <a:pt x="806" y="129"/>
                </a:lnTo>
                <a:lnTo>
                  <a:pt x="807" y="131"/>
                </a:lnTo>
                <a:lnTo>
                  <a:pt x="807" y="137"/>
                </a:lnTo>
                <a:lnTo>
                  <a:pt x="808" y="140"/>
                </a:lnTo>
                <a:lnTo>
                  <a:pt x="731" y="107"/>
                </a:lnTo>
                <a:lnTo>
                  <a:pt x="733" y="106"/>
                </a:lnTo>
                <a:lnTo>
                  <a:pt x="720" y="120"/>
                </a:lnTo>
                <a:lnTo>
                  <a:pt x="722" y="117"/>
                </a:lnTo>
                <a:cubicBezTo>
                  <a:pt x="731" y="102"/>
                  <a:pt x="747" y="92"/>
                  <a:pt x="764" y="92"/>
                </a:cubicBezTo>
                <a:lnTo>
                  <a:pt x="767" y="92"/>
                </a:lnTo>
                <a:cubicBezTo>
                  <a:pt x="788" y="92"/>
                  <a:pt x="806" y="106"/>
                  <a:pt x="813" y="125"/>
                </a:cubicBezTo>
                <a:lnTo>
                  <a:pt x="814" y="128"/>
                </a:lnTo>
                <a:cubicBezTo>
                  <a:pt x="816" y="137"/>
                  <a:pt x="817" y="146"/>
                  <a:pt x="815" y="155"/>
                </a:cubicBezTo>
                <a:lnTo>
                  <a:pt x="814" y="157"/>
                </a:lnTo>
                <a:cubicBezTo>
                  <a:pt x="810" y="172"/>
                  <a:pt x="799" y="185"/>
                  <a:pt x="785" y="190"/>
                </a:cubicBezTo>
                <a:cubicBezTo>
                  <a:pt x="770" y="196"/>
                  <a:pt x="754" y="194"/>
                  <a:pt x="741" y="185"/>
                </a:cubicBezTo>
                <a:lnTo>
                  <a:pt x="738" y="183"/>
                </a:lnTo>
                <a:cubicBezTo>
                  <a:pt x="735" y="182"/>
                  <a:pt x="733" y="180"/>
                  <a:pt x="731" y="177"/>
                </a:cubicBezTo>
                <a:lnTo>
                  <a:pt x="728" y="174"/>
                </a:lnTo>
                <a:cubicBezTo>
                  <a:pt x="714" y="161"/>
                  <a:pt x="710" y="140"/>
                  <a:pt x="717" y="122"/>
                </a:cubicBezTo>
                <a:cubicBezTo>
                  <a:pt x="725" y="104"/>
                  <a:pt x="742" y="92"/>
                  <a:pt x="761" y="92"/>
                </a:cubicBezTo>
                <a:lnTo>
                  <a:pt x="762" y="92"/>
                </a:lnTo>
                <a:lnTo>
                  <a:pt x="764" y="92"/>
                </a:lnTo>
                <a:lnTo>
                  <a:pt x="722" y="117"/>
                </a:lnTo>
                <a:lnTo>
                  <a:pt x="724" y="113"/>
                </a:lnTo>
                <a:cubicBezTo>
                  <a:pt x="728" y="107"/>
                  <a:pt x="732" y="103"/>
                  <a:pt x="737" y="99"/>
                </a:cubicBezTo>
                <a:lnTo>
                  <a:pt x="739" y="97"/>
                </a:lnTo>
                <a:cubicBezTo>
                  <a:pt x="752" y="88"/>
                  <a:pt x="768" y="85"/>
                  <a:pt x="782" y="90"/>
                </a:cubicBezTo>
                <a:cubicBezTo>
                  <a:pt x="797" y="94"/>
                  <a:pt x="809" y="106"/>
                  <a:pt x="814" y="120"/>
                </a:cubicBezTo>
                <a:lnTo>
                  <a:pt x="815" y="123"/>
                </a:lnTo>
                <a:lnTo>
                  <a:pt x="817" y="133"/>
                </a:lnTo>
                <a:lnTo>
                  <a:pt x="818" y="142"/>
                </a:lnTo>
                <a:lnTo>
                  <a:pt x="818" y="141"/>
                </a:lnTo>
                <a:lnTo>
                  <a:pt x="731" y="123"/>
                </a:lnTo>
                <a:lnTo>
                  <a:pt x="732" y="122"/>
                </a:lnTo>
                <a:lnTo>
                  <a:pt x="725" y="141"/>
                </a:lnTo>
                <a:lnTo>
                  <a:pt x="725" y="138"/>
                </a:lnTo>
                <a:cubicBezTo>
                  <a:pt x="727" y="129"/>
                  <a:pt x="730" y="121"/>
                  <a:pt x="736" y="114"/>
                </a:cubicBezTo>
                <a:lnTo>
                  <a:pt x="739" y="111"/>
                </a:lnTo>
                <a:cubicBezTo>
                  <a:pt x="742" y="107"/>
                  <a:pt x="746" y="103"/>
                  <a:pt x="751" y="101"/>
                </a:cubicBezTo>
                <a:lnTo>
                  <a:pt x="753" y="99"/>
                </a:lnTo>
                <a:cubicBezTo>
                  <a:pt x="767" y="91"/>
                  <a:pt x="783" y="90"/>
                  <a:pt x="797" y="97"/>
                </a:cubicBezTo>
                <a:cubicBezTo>
                  <a:pt x="812" y="103"/>
                  <a:pt x="822" y="116"/>
                  <a:pt x="825" y="131"/>
                </a:cubicBezTo>
                <a:lnTo>
                  <a:pt x="826" y="134"/>
                </a:lnTo>
                <a:cubicBezTo>
                  <a:pt x="826" y="137"/>
                  <a:pt x="826" y="140"/>
                  <a:pt x="826" y="143"/>
                </a:cubicBezTo>
                <a:lnTo>
                  <a:pt x="826" y="147"/>
                </a:lnTo>
                <a:lnTo>
                  <a:pt x="826" y="157"/>
                </a:lnTo>
                <a:lnTo>
                  <a:pt x="826" y="155"/>
                </a:lnTo>
                <a:lnTo>
                  <a:pt x="735" y="134"/>
                </a:lnTo>
                <a:lnTo>
                  <a:pt x="736" y="133"/>
                </a:lnTo>
                <a:lnTo>
                  <a:pt x="731" y="148"/>
                </a:lnTo>
                <a:lnTo>
                  <a:pt x="731" y="144"/>
                </a:lnTo>
                <a:lnTo>
                  <a:pt x="733" y="136"/>
                </a:lnTo>
                <a:lnTo>
                  <a:pt x="734" y="129"/>
                </a:lnTo>
                <a:cubicBezTo>
                  <a:pt x="739" y="112"/>
                  <a:pt x="751" y="99"/>
                  <a:pt x="768" y="94"/>
                </a:cubicBezTo>
                <a:cubicBezTo>
                  <a:pt x="785" y="90"/>
                  <a:pt x="803" y="94"/>
                  <a:pt x="815" y="107"/>
                </a:cubicBezTo>
                <a:lnTo>
                  <a:pt x="817" y="109"/>
                </a:lnTo>
                <a:cubicBezTo>
                  <a:pt x="821" y="112"/>
                  <a:pt x="824" y="116"/>
                  <a:pt x="826" y="121"/>
                </a:cubicBezTo>
                <a:lnTo>
                  <a:pt x="827" y="124"/>
                </a:lnTo>
                <a:cubicBezTo>
                  <a:pt x="835" y="139"/>
                  <a:pt x="834" y="157"/>
                  <a:pt x="825" y="171"/>
                </a:cubicBezTo>
                <a:cubicBezTo>
                  <a:pt x="817" y="185"/>
                  <a:pt x="801" y="193"/>
                  <a:pt x="784" y="193"/>
                </a:cubicBezTo>
                <a:lnTo>
                  <a:pt x="783" y="193"/>
                </a:lnTo>
                <a:lnTo>
                  <a:pt x="782" y="193"/>
                </a:lnTo>
                <a:lnTo>
                  <a:pt x="830" y="145"/>
                </a:lnTo>
                <a:lnTo>
                  <a:pt x="830" y="148"/>
                </a:lnTo>
                <a:lnTo>
                  <a:pt x="830" y="150"/>
                </a:lnTo>
                <a:cubicBezTo>
                  <a:pt x="830" y="176"/>
                  <a:pt x="810" y="197"/>
                  <a:pt x="784" y="198"/>
                </a:cubicBezTo>
                <a:cubicBezTo>
                  <a:pt x="759" y="199"/>
                  <a:pt x="737" y="180"/>
                  <a:pt x="734" y="155"/>
                </a:cubicBezTo>
                <a:lnTo>
                  <a:pt x="734" y="150"/>
                </a:lnTo>
                <a:lnTo>
                  <a:pt x="733" y="142"/>
                </a:lnTo>
                <a:lnTo>
                  <a:pt x="733" y="140"/>
                </a:lnTo>
                <a:cubicBezTo>
                  <a:pt x="733" y="117"/>
                  <a:pt x="751" y="97"/>
                  <a:pt x="774" y="93"/>
                </a:cubicBezTo>
                <a:cubicBezTo>
                  <a:pt x="797" y="89"/>
                  <a:pt x="820" y="103"/>
                  <a:pt x="827" y="125"/>
                </a:cubicBezTo>
                <a:lnTo>
                  <a:pt x="828" y="127"/>
                </a:lnTo>
                <a:cubicBezTo>
                  <a:pt x="828" y="130"/>
                  <a:pt x="829" y="132"/>
                  <a:pt x="829" y="135"/>
                </a:cubicBezTo>
                <a:lnTo>
                  <a:pt x="830" y="139"/>
                </a:lnTo>
                <a:lnTo>
                  <a:pt x="828" y="130"/>
                </a:lnTo>
                <a:lnTo>
                  <a:pt x="829" y="133"/>
                </a:lnTo>
                <a:lnTo>
                  <a:pt x="830" y="135"/>
                </a:lnTo>
                <a:lnTo>
                  <a:pt x="750" y="116"/>
                </a:lnTo>
                <a:lnTo>
                  <a:pt x="752" y="115"/>
                </a:lnTo>
                <a:lnTo>
                  <a:pt x="743" y="127"/>
                </a:lnTo>
                <a:lnTo>
                  <a:pt x="744" y="124"/>
                </a:lnTo>
                <a:lnTo>
                  <a:pt x="747" y="119"/>
                </a:lnTo>
                <a:cubicBezTo>
                  <a:pt x="753" y="105"/>
                  <a:pt x="767" y="96"/>
                  <a:pt x="782" y="93"/>
                </a:cubicBezTo>
                <a:cubicBezTo>
                  <a:pt x="797" y="91"/>
                  <a:pt x="812" y="96"/>
                  <a:pt x="823" y="107"/>
                </a:cubicBezTo>
                <a:lnTo>
                  <a:pt x="825" y="108"/>
                </a:lnTo>
                <a:cubicBezTo>
                  <a:pt x="831" y="114"/>
                  <a:pt x="835" y="121"/>
                  <a:pt x="837" y="129"/>
                </a:cubicBezTo>
                <a:lnTo>
                  <a:pt x="838" y="132"/>
                </a:lnTo>
                <a:cubicBezTo>
                  <a:pt x="839" y="137"/>
                  <a:pt x="840" y="141"/>
                  <a:pt x="840" y="145"/>
                </a:cubicBezTo>
                <a:lnTo>
                  <a:pt x="840" y="148"/>
                </a:lnTo>
                <a:lnTo>
                  <a:pt x="840" y="150"/>
                </a:lnTo>
                <a:cubicBezTo>
                  <a:pt x="840" y="176"/>
                  <a:pt x="818" y="198"/>
                  <a:pt x="792" y="198"/>
                </a:cubicBezTo>
                <a:cubicBezTo>
                  <a:pt x="765" y="198"/>
                  <a:pt x="744" y="176"/>
                  <a:pt x="744" y="150"/>
                </a:cubicBezTo>
                <a:lnTo>
                  <a:pt x="744" y="147"/>
                </a:lnTo>
                <a:lnTo>
                  <a:pt x="745" y="159"/>
                </a:lnTo>
                <a:lnTo>
                  <a:pt x="745" y="157"/>
                </a:lnTo>
                <a:lnTo>
                  <a:pt x="839" y="145"/>
                </a:lnTo>
                <a:lnTo>
                  <a:pt x="839" y="147"/>
                </a:lnTo>
                <a:lnTo>
                  <a:pt x="839" y="140"/>
                </a:lnTo>
                <a:lnTo>
                  <a:pt x="839" y="144"/>
                </a:lnTo>
                <a:cubicBezTo>
                  <a:pt x="840" y="146"/>
                  <a:pt x="840" y="148"/>
                  <a:pt x="840" y="150"/>
                </a:cubicBezTo>
                <a:lnTo>
                  <a:pt x="840" y="153"/>
                </a:lnTo>
                <a:lnTo>
                  <a:pt x="840" y="155"/>
                </a:lnTo>
                <a:lnTo>
                  <a:pt x="746" y="140"/>
                </a:lnTo>
                <a:lnTo>
                  <a:pt x="747" y="138"/>
                </a:lnTo>
                <a:lnTo>
                  <a:pt x="745" y="146"/>
                </a:lnTo>
                <a:lnTo>
                  <a:pt x="746" y="143"/>
                </a:lnTo>
                <a:lnTo>
                  <a:pt x="746" y="140"/>
                </a:lnTo>
                <a:cubicBezTo>
                  <a:pt x="746" y="137"/>
                  <a:pt x="747" y="135"/>
                  <a:pt x="748" y="132"/>
                </a:cubicBezTo>
                <a:lnTo>
                  <a:pt x="748" y="130"/>
                </a:lnTo>
                <a:cubicBezTo>
                  <a:pt x="755" y="111"/>
                  <a:pt x="773" y="97"/>
                  <a:pt x="794" y="97"/>
                </a:cubicBezTo>
                <a:cubicBezTo>
                  <a:pt x="815" y="97"/>
                  <a:pt x="833" y="111"/>
                  <a:pt x="840" y="130"/>
                </a:cubicBezTo>
                <a:lnTo>
                  <a:pt x="840" y="132"/>
                </a:lnTo>
                <a:lnTo>
                  <a:pt x="834" y="120"/>
                </a:lnTo>
                <a:lnTo>
                  <a:pt x="836" y="123"/>
                </a:lnTo>
                <a:lnTo>
                  <a:pt x="802" y="102"/>
                </a:lnTo>
                <a:lnTo>
                  <a:pt x="806" y="103"/>
                </a:lnTo>
                <a:lnTo>
                  <a:pt x="795" y="103"/>
                </a:lnTo>
                <a:lnTo>
                  <a:pt x="799" y="102"/>
                </a:lnTo>
                <a:lnTo>
                  <a:pt x="806" y="102"/>
                </a:lnTo>
                <a:lnTo>
                  <a:pt x="808" y="102"/>
                </a:lnTo>
                <a:lnTo>
                  <a:pt x="811" y="102"/>
                </a:lnTo>
                <a:lnTo>
                  <a:pt x="796" y="104"/>
                </a:lnTo>
                <a:lnTo>
                  <a:pt x="797" y="104"/>
                </a:lnTo>
                <a:cubicBezTo>
                  <a:pt x="807" y="101"/>
                  <a:pt x="818" y="101"/>
                  <a:pt x="828" y="104"/>
                </a:cubicBezTo>
                <a:lnTo>
                  <a:pt x="829" y="104"/>
                </a:lnTo>
                <a:cubicBezTo>
                  <a:pt x="845" y="110"/>
                  <a:pt x="858" y="124"/>
                  <a:pt x="861" y="141"/>
                </a:cubicBezTo>
                <a:lnTo>
                  <a:pt x="862" y="146"/>
                </a:lnTo>
                <a:lnTo>
                  <a:pt x="862" y="144"/>
                </a:lnTo>
                <a:lnTo>
                  <a:pt x="777" y="133"/>
                </a:lnTo>
                <a:lnTo>
                  <a:pt x="778" y="131"/>
                </a:lnTo>
                <a:lnTo>
                  <a:pt x="772" y="143"/>
                </a:lnTo>
                <a:lnTo>
                  <a:pt x="773" y="140"/>
                </a:lnTo>
                <a:cubicBezTo>
                  <a:pt x="779" y="120"/>
                  <a:pt x="798" y="107"/>
                  <a:pt x="818" y="107"/>
                </a:cubicBezTo>
                <a:lnTo>
                  <a:pt x="820" y="107"/>
                </a:lnTo>
                <a:cubicBezTo>
                  <a:pt x="846" y="107"/>
                  <a:pt x="868" y="128"/>
                  <a:pt x="868" y="155"/>
                </a:cubicBezTo>
                <a:lnTo>
                  <a:pt x="868" y="157"/>
                </a:lnTo>
                <a:cubicBezTo>
                  <a:pt x="868" y="160"/>
                  <a:pt x="868" y="163"/>
                  <a:pt x="867" y="166"/>
                </a:cubicBezTo>
                <a:lnTo>
                  <a:pt x="867" y="169"/>
                </a:lnTo>
                <a:lnTo>
                  <a:pt x="867" y="150"/>
                </a:lnTo>
                <a:lnTo>
                  <a:pt x="868" y="155"/>
                </a:lnTo>
                <a:lnTo>
                  <a:pt x="868" y="156"/>
                </a:lnTo>
                <a:lnTo>
                  <a:pt x="870" y="164"/>
                </a:lnTo>
                <a:lnTo>
                  <a:pt x="776" y="165"/>
                </a:lnTo>
                <a:lnTo>
                  <a:pt x="776" y="162"/>
                </a:lnTo>
                <a:lnTo>
                  <a:pt x="777" y="160"/>
                </a:lnTo>
                <a:cubicBezTo>
                  <a:pt x="782" y="136"/>
                  <a:pt x="802" y="120"/>
                  <a:pt x="826" y="121"/>
                </a:cubicBezTo>
                <a:cubicBezTo>
                  <a:pt x="849" y="122"/>
                  <a:pt x="869" y="140"/>
                  <a:pt x="872" y="163"/>
                </a:cubicBezTo>
                <a:lnTo>
                  <a:pt x="872" y="167"/>
                </a:lnTo>
                <a:lnTo>
                  <a:pt x="872" y="178"/>
                </a:lnTo>
                <a:lnTo>
                  <a:pt x="869" y="161"/>
                </a:lnTo>
                <a:lnTo>
                  <a:pt x="871" y="166"/>
                </a:lnTo>
                <a:lnTo>
                  <a:pt x="866" y="156"/>
                </a:lnTo>
                <a:lnTo>
                  <a:pt x="869" y="161"/>
                </a:lnTo>
                <a:lnTo>
                  <a:pt x="871" y="163"/>
                </a:lnTo>
                <a:lnTo>
                  <a:pt x="796" y="163"/>
                </a:lnTo>
                <a:lnTo>
                  <a:pt x="798" y="160"/>
                </a:lnTo>
                <a:lnTo>
                  <a:pt x="804" y="154"/>
                </a:lnTo>
                <a:cubicBezTo>
                  <a:pt x="814" y="144"/>
                  <a:pt x="828" y="139"/>
                  <a:pt x="842" y="140"/>
                </a:cubicBezTo>
                <a:cubicBezTo>
                  <a:pt x="856" y="141"/>
                  <a:pt x="869" y="149"/>
                  <a:pt x="877" y="160"/>
                </a:cubicBezTo>
                <a:lnTo>
                  <a:pt x="881" y="165"/>
                </a:lnTo>
                <a:lnTo>
                  <a:pt x="883" y="168"/>
                </a:lnTo>
                <a:lnTo>
                  <a:pt x="797" y="197"/>
                </a:lnTo>
                <a:lnTo>
                  <a:pt x="797" y="195"/>
                </a:lnTo>
                <a:lnTo>
                  <a:pt x="804" y="220"/>
                </a:lnTo>
                <a:lnTo>
                  <a:pt x="802" y="218"/>
                </a:lnTo>
                <a:lnTo>
                  <a:pt x="891" y="200"/>
                </a:lnTo>
                <a:lnTo>
                  <a:pt x="890" y="203"/>
                </a:lnTo>
                <a:lnTo>
                  <a:pt x="891" y="196"/>
                </a:lnTo>
                <a:lnTo>
                  <a:pt x="891" y="202"/>
                </a:lnTo>
                <a:lnTo>
                  <a:pt x="891" y="203"/>
                </a:lnTo>
                <a:lnTo>
                  <a:pt x="892" y="207"/>
                </a:lnTo>
                <a:lnTo>
                  <a:pt x="844" y="164"/>
                </a:lnTo>
                <a:lnTo>
                  <a:pt x="846" y="164"/>
                </a:lnTo>
                <a:lnTo>
                  <a:pt x="848" y="164"/>
                </a:lnTo>
                <a:cubicBezTo>
                  <a:pt x="859" y="164"/>
                  <a:pt x="870" y="168"/>
                  <a:pt x="879" y="175"/>
                </a:cubicBezTo>
                <a:lnTo>
                  <a:pt x="882" y="178"/>
                </a:lnTo>
                <a:lnTo>
                  <a:pt x="887" y="183"/>
                </a:lnTo>
                <a:cubicBezTo>
                  <a:pt x="894" y="190"/>
                  <a:pt x="899" y="199"/>
                  <a:pt x="900" y="209"/>
                </a:cubicBezTo>
                <a:lnTo>
                  <a:pt x="901" y="216"/>
                </a:lnTo>
                <a:lnTo>
                  <a:pt x="903" y="225"/>
                </a:lnTo>
                <a:lnTo>
                  <a:pt x="903" y="238"/>
                </a:lnTo>
                <a:lnTo>
                  <a:pt x="903" y="250"/>
                </a:lnTo>
                <a:lnTo>
                  <a:pt x="898" y="229"/>
                </a:lnTo>
                <a:lnTo>
                  <a:pt x="901" y="235"/>
                </a:lnTo>
                <a:lnTo>
                  <a:pt x="895" y="225"/>
                </a:lnTo>
                <a:lnTo>
                  <a:pt x="898" y="228"/>
                </a:lnTo>
                <a:lnTo>
                  <a:pt x="828" y="226"/>
                </a:lnTo>
                <a:lnTo>
                  <a:pt x="829" y="224"/>
                </a:lnTo>
                <a:lnTo>
                  <a:pt x="817" y="245"/>
                </a:lnTo>
                <a:lnTo>
                  <a:pt x="818" y="241"/>
                </a:lnTo>
                <a:lnTo>
                  <a:pt x="817" y="244"/>
                </a:lnTo>
                <a:cubicBezTo>
                  <a:pt x="818" y="239"/>
                  <a:pt x="819" y="234"/>
                  <a:pt x="822" y="230"/>
                </a:cubicBezTo>
                <a:lnTo>
                  <a:pt x="822" y="229"/>
                </a:lnTo>
                <a:cubicBezTo>
                  <a:pt x="831" y="211"/>
                  <a:pt x="850" y="200"/>
                  <a:pt x="870" y="202"/>
                </a:cubicBezTo>
                <a:cubicBezTo>
                  <a:pt x="890" y="204"/>
                  <a:pt x="907" y="219"/>
                  <a:pt x="912" y="238"/>
                </a:cubicBezTo>
                <a:lnTo>
                  <a:pt x="912" y="240"/>
                </a:lnTo>
                <a:cubicBezTo>
                  <a:pt x="913" y="244"/>
                  <a:pt x="913" y="248"/>
                  <a:pt x="913" y="252"/>
                </a:cubicBezTo>
                <a:lnTo>
                  <a:pt x="913" y="256"/>
                </a:lnTo>
                <a:lnTo>
                  <a:pt x="914" y="261"/>
                </a:lnTo>
                <a:lnTo>
                  <a:pt x="902" y="232"/>
                </a:lnTo>
                <a:lnTo>
                  <a:pt x="906" y="237"/>
                </a:lnTo>
                <a:lnTo>
                  <a:pt x="870" y="221"/>
                </a:lnTo>
                <a:lnTo>
                  <a:pt x="872" y="221"/>
                </a:lnTo>
                <a:cubicBezTo>
                  <a:pt x="894" y="221"/>
                  <a:pt x="914" y="236"/>
                  <a:pt x="919" y="257"/>
                </a:cubicBezTo>
                <a:lnTo>
                  <a:pt x="920" y="261"/>
                </a:lnTo>
                <a:lnTo>
                  <a:pt x="921" y="262"/>
                </a:lnTo>
                <a:lnTo>
                  <a:pt x="924" y="272"/>
                </a:lnTo>
                <a:lnTo>
                  <a:pt x="926" y="277"/>
                </a:lnTo>
                <a:lnTo>
                  <a:pt x="834" y="277"/>
                </a:lnTo>
                <a:lnTo>
                  <a:pt x="835" y="276"/>
                </a:lnTo>
                <a:lnTo>
                  <a:pt x="833" y="283"/>
                </a:lnTo>
                <a:lnTo>
                  <a:pt x="834" y="280"/>
                </a:lnTo>
                <a:cubicBezTo>
                  <a:pt x="837" y="259"/>
                  <a:pt x="854" y="243"/>
                  <a:pt x="875" y="240"/>
                </a:cubicBezTo>
                <a:cubicBezTo>
                  <a:pt x="896" y="238"/>
                  <a:pt x="916" y="249"/>
                  <a:pt x="925" y="268"/>
                </a:cubicBezTo>
                <a:lnTo>
                  <a:pt x="927" y="273"/>
                </a:lnTo>
                <a:cubicBezTo>
                  <a:pt x="928" y="276"/>
                  <a:pt x="929" y="278"/>
                  <a:pt x="930" y="281"/>
                </a:cubicBezTo>
                <a:lnTo>
                  <a:pt x="932" y="289"/>
                </a:lnTo>
                <a:lnTo>
                  <a:pt x="933" y="296"/>
                </a:lnTo>
                <a:cubicBezTo>
                  <a:pt x="939" y="320"/>
                  <a:pt x="926" y="344"/>
                  <a:pt x="903" y="352"/>
                </a:cubicBezTo>
                <a:cubicBezTo>
                  <a:pt x="880" y="360"/>
                  <a:pt x="854" y="350"/>
                  <a:pt x="844" y="328"/>
                </a:cubicBezTo>
                <a:lnTo>
                  <a:pt x="843" y="326"/>
                </a:lnTo>
                <a:cubicBezTo>
                  <a:pt x="842" y="324"/>
                  <a:pt x="841" y="322"/>
                  <a:pt x="840" y="320"/>
                </a:cubicBezTo>
                <a:lnTo>
                  <a:pt x="839" y="317"/>
                </a:lnTo>
                <a:lnTo>
                  <a:pt x="931" y="292"/>
                </a:lnTo>
                <a:lnTo>
                  <a:pt x="932" y="296"/>
                </a:lnTo>
                <a:lnTo>
                  <a:pt x="934" y="302"/>
                </a:lnTo>
                <a:lnTo>
                  <a:pt x="886" y="263"/>
                </a:lnTo>
                <a:lnTo>
                  <a:pt x="888" y="263"/>
                </a:lnTo>
                <a:lnTo>
                  <a:pt x="889" y="263"/>
                </a:lnTo>
                <a:cubicBezTo>
                  <a:pt x="911" y="263"/>
                  <a:pt x="929" y="277"/>
                  <a:pt x="935" y="297"/>
                </a:cubicBezTo>
                <a:lnTo>
                  <a:pt x="937" y="304"/>
                </a:lnTo>
                <a:lnTo>
                  <a:pt x="940" y="314"/>
                </a:lnTo>
                <a:lnTo>
                  <a:pt x="936" y="305"/>
                </a:lnTo>
                <a:lnTo>
                  <a:pt x="939" y="311"/>
                </a:lnTo>
                <a:lnTo>
                  <a:pt x="940" y="312"/>
                </a:lnTo>
                <a:lnTo>
                  <a:pt x="865" y="302"/>
                </a:lnTo>
                <a:lnTo>
                  <a:pt x="867" y="300"/>
                </a:lnTo>
                <a:lnTo>
                  <a:pt x="855" y="318"/>
                </a:lnTo>
                <a:lnTo>
                  <a:pt x="856" y="315"/>
                </a:lnTo>
                <a:cubicBezTo>
                  <a:pt x="862" y="296"/>
                  <a:pt x="881" y="282"/>
                  <a:pt x="901" y="282"/>
                </a:cubicBezTo>
                <a:lnTo>
                  <a:pt x="904" y="282"/>
                </a:lnTo>
                <a:cubicBezTo>
                  <a:pt x="929" y="282"/>
                  <a:pt x="949" y="301"/>
                  <a:pt x="952" y="326"/>
                </a:cubicBezTo>
                <a:lnTo>
                  <a:pt x="952" y="331"/>
                </a:lnTo>
                <a:lnTo>
                  <a:pt x="953" y="335"/>
                </a:lnTo>
                <a:cubicBezTo>
                  <a:pt x="954" y="348"/>
                  <a:pt x="950" y="362"/>
                  <a:pt x="941" y="372"/>
                </a:cubicBezTo>
                <a:cubicBezTo>
                  <a:pt x="932" y="382"/>
                  <a:pt x="919" y="388"/>
                  <a:pt x="905" y="388"/>
                </a:cubicBezTo>
                <a:lnTo>
                  <a:pt x="904" y="388"/>
                </a:lnTo>
                <a:lnTo>
                  <a:pt x="952" y="340"/>
                </a:lnTo>
                <a:lnTo>
                  <a:pt x="952" y="345"/>
                </a:lnTo>
                <a:lnTo>
                  <a:pt x="904" y="297"/>
                </a:lnTo>
                <a:lnTo>
                  <a:pt x="906" y="297"/>
                </a:lnTo>
                <a:cubicBezTo>
                  <a:pt x="918" y="297"/>
                  <a:pt x="930" y="301"/>
                  <a:pt x="939" y="309"/>
                </a:cubicBezTo>
                <a:lnTo>
                  <a:pt x="944" y="314"/>
                </a:lnTo>
                <a:cubicBezTo>
                  <a:pt x="946" y="316"/>
                  <a:pt x="949" y="319"/>
                  <a:pt x="951" y="322"/>
                </a:cubicBezTo>
                <a:lnTo>
                  <a:pt x="954" y="327"/>
                </a:lnTo>
                <a:cubicBezTo>
                  <a:pt x="958" y="332"/>
                  <a:pt x="961" y="339"/>
                  <a:pt x="962" y="345"/>
                </a:cubicBezTo>
                <a:lnTo>
                  <a:pt x="963" y="350"/>
                </a:lnTo>
                <a:lnTo>
                  <a:pt x="964" y="354"/>
                </a:lnTo>
                <a:lnTo>
                  <a:pt x="932" y="318"/>
                </a:lnTo>
                <a:lnTo>
                  <a:pt x="934" y="319"/>
                </a:lnTo>
                <a:lnTo>
                  <a:pt x="907" y="318"/>
                </a:lnTo>
                <a:lnTo>
                  <a:pt x="909" y="317"/>
                </a:lnTo>
                <a:cubicBezTo>
                  <a:pt x="913" y="316"/>
                  <a:pt x="917" y="316"/>
                  <a:pt x="920" y="316"/>
                </a:cubicBezTo>
                <a:lnTo>
                  <a:pt x="926" y="316"/>
                </a:lnTo>
                <a:lnTo>
                  <a:pt x="927" y="316"/>
                </a:lnTo>
                <a:cubicBezTo>
                  <a:pt x="949" y="316"/>
                  <a:pt x="969" y="332"/>
                  <a:pt x="974" y="354"/>
                </a:cubicBezTo>
                <a:lnTo>
                  <a:pt x="975" y="358"/>
                </a:lnTo>
                <a:lnTo>
                  <a:pt x="976" y="365"/>
                </a:lnTo>
                <a:lnTo>
                  <a:pt x="978" y="372"/>
                </a:lnTo>
                <a:lnTo>
                  <a:pt x="978" y="374"/>
                </a:lnTo>
                <a:lnTo>
                  <a:pt x="980" y="379"/>
                </a:lnTo>
                <a:lnTo>
                  <a:pt x="976" y="369"/>
                </a:lnTo>
                <a:lnTo>
                  <a:pt x="978" y="374"/>
                </a:lnTo>
                <a:lnTo>
                  <a:pt x="984" y="385"/>
                </a:lnTo>
                <a:lnTo>
                  <a:pt x="988" y="396"/>
                </a:lnTo>
                <a:cubicBezTo>
                  <a:pt x="989" y="400"/>
                  <a:pt x="989" y="404"/>
                  <a:pt x="990" y="407"/>
                </a:cubicBezTo>
                <a:lnTo>
                  <a:pt x="990" y="413"/>
                </a:lnTo>
                <a:lnTo>
                  <a:pt x="990" y="421"/>
                </a:lnTo>
                <a:lnTo>
                  <a:pt x="896" y="409"/>
                </a:lnTo>
                <a:lnTo>
                  <a:pt x="896" y="407"/>
                </a:lnTo>
                <a:lnTo>
                  <a:pt x="895" y="419"/>
                </a:lnTo>
                <a:lnTo>
                  <a:pt x="895" y="416"/>
                </a:lnTo>
                <a:cubicBezTo>
                  <a:pt x="895" y="397"/>
                  <a:pt x="907" y="379"/>
                  <a:pt x="925" y="372"/>
                </a:cubicBezTo>
                <a:cubicBezTo>
                  <a:pt x="943" y="364"/>
                  <a:pt x="963" y="368"/>
                  <a:pt x="977" y="382"/>
                </a:cubicBezTo>
                <a:lnTo>
                  <a:pt x="979" y="384"/>
                </a:lnTo>
                <a:cubicBezTo>
                  <a:pt x="983" y="388"/>
                  <a:pt x="986" y="392"/>
                  <a:pt x="988" y="397"/>
                </a:cubicBezTo>
                <a:lnTo>
                  <a:pt x="989" y="400"/>
                </a:lnTo>
                <a:cubicBezTo>
                  <a:pt x="993" y="406"/>
                  <a:pt x="994" y="414"/>
                  <a:pt x="994" y="421"/>
                </a:cubicBezTo>
                <a:lnTo>
                  <a:pt x="994" y="425"/>
                </a:lnTo>
                <a:lnTo>
                  <a:pt x="995" y="426"/>
                </a:lnTo>
                <a:lnTo>
                  <a:pt x="947" y="382"/>
                </a:lnTo>
                <a:lnTo>
                  <a:pt x="949" y="382"/>
                </a:lnTo>
                <a:cubicBezTo>
                  <a:pt x="965" y="382"/>
                  <a:pt x="980" y="390"/>
                  <a:pt x="989" y="404"/>
                </a:cubicBezTo>
                <a:lnTo>
                  <a:pt x="992" y="408"/>
                </a:lnTo>
                <a:lnTo>
                  <a:pt x="977" y="394"/>
                </a:lnTo>
                <a:lnTo>
                  <a:pt x="981" y="397"/>
                </a:lnTo>
                <a:lnTo>
                  <a:pt x="985" y="399"/>
                </a:lnTo>
                <a:cubicBezTo>
                  <a:pt x="995" y="405"/>
                  <a:pt x="1002" y="414"/>
                  <a:pt x="1006" y="425"/>
                </a:cubicBezTo>
                <a:lnTo>
                  <a:pt x="1007" y="429"/>
                </a:lnTo>
                <a:cubicBezTo>
                  <a:pt x="1009" y="434"/>
                  <a:pt x="1009" y="439"/>
                  <a:pt x="1009" y="444"/>
                </a:cubicBezTo>
                <a:lnTo>
                  <a:pt x="1009" y="450"/>
                </a:lnTo>
                <a:lnTo>
                  <a:pt x="1010" y="448"/>
                </a:lnTo>
                <a:lnTo>
                  <a:pt x="932" y="416"/>
                </a:lnTo>
                <a:lnTo>
                  <a:pt x="934" y="414"/>
                </a:lnTo>
                <a:lnTo>
                  <a:pt x="927" y="422"/>
                </a:lnTo>
                <a:lnTo>
                  <a:pt x="929" y="419"/>
                </a:lnTo>
                <a:cubicBezTo>
                  <a:pt x="943" y="402"/>
                  <a:pt x="967" y="397"/>
                  <a:pt x="987" y="406"/>
                </a:cubicBezTo>
                <a:cubicBezTo>
                  <a:pt x="1007" y="415"/>
                  <a:pt x="1018" y="437"/>
                  <a:pt x="1014" y="459"/>
                </a:cubicBezTo>
                <a:lnTo>
                  <a:pt x="1013" y="461"/>
                </a:lnTo>
                <a:lnTo>
                  <a:pt x="1012" y="466"/>
                </a:lnTo>
                <a:cubicBezTo>
                  <a:pt x="1007" y="487"/>
                  <a:pt x="987" y="502"/>
                  <a:pt x="965" y="502"/>
                </a:cubicBezTo>
                <a:cubicBezTo>
                  <a:pt x="943" y="502"/>
                  <a:pt x="924" y="487"/>
                  <a:pt x="919" y="466"/>
                </a:cubicBezTo>
                <a:lnTo>
                  <a:pt x="918" y="464"/>
                </a:lnTo>
                <a:cubicBezTo>
                  <a:pt x="917" y="460"/>
                  <a:pt x="917" y="456"/>
                  <a:pt x="917" y="452"/>
                </a:cubicBezTo>
                <a:lnTo>
                  <a:pt x="917" y="449"/>
                </a:lnTo>
                <a:cubicBezTo>
                  <a:pt x="917" y="423"/>
                  <a:pt x="938" y="401"/>
                  <a:pt x="965" y="401"/>
                </a:cubicBezTo>
                <a:cubicBezTo>
                  <a:pt x="991" y="401"/>
                  <a:pt x="1013" y="423"/>
                  <a:pt x="1013" y="449"/>
                </a:cubicBezTo>
                <a:lnTo>
                  <a:pt x="1013" y="451"/>
                </a:lnTo>
                <a:lnTo>
                  <a:pt x="1013" y="454"/>
                </a:lnTo>
                <a:lnTo>
                  <a:pt x="1010" y="436"/>
                </a:lnTo>
                <a:lnTo>
                  <a:pt x="1012" y="441"/>
                </a:lnTo>
                <a:lnTo>
                  <a:pt x="967" y="411"/>
                </a:lnTo>
                <a:lnTo>
                  <a:pt x="969" y="411"/>
                </a:lnTo>
                <a:cubicBezTo>
                  <a:pt x="986" y="411"/>
                  <a:pt x="1001" y="420"/>
                  <a:pt x="1010" y="434"/>
                </a:cubicBezTo>
                <a:lnTo>
                  <a:pt x="1013" y="439"/>
                </a:lnTo>
                <a:cubicBezTo>
                  <a:pt x="1027" y="462"/>
                  <a:pt x="1019" y="491"/>
                  <a:pt x="997" y="505"/>
                </a:cubicBezTo>
                <a:cubicBezTo>
                  <a:pt x="974" y="519"/>
                  <a:pt x="944" y="511"/>
                  <a:pt x="931" y="489"/>
                </a:cubicBezTo>
                <a:lnTo>
                  <a:pt x="928" y="484"/>
                </a:lnTo>
                <a:lnTo>
                  <a:pt x="969" y="507"/>
                </a:lnTo>
                <a:lnTo>
                  <a:pt x="967" y="507"/>
                </a:lnTo>
                <a:cubicBezTo>
                  <a:pt x="947" y="507"/>
                  <a:pt x="930" y="495"/>
                  <a:pt x="922" y="477"/>
                </a:cubicBezTo>
                <a:lnTo>
                  <a:pt x="920" y="472"/>
                </a:lnTo>
                <a:cubicBezTo>
                  <a:pt x="918" y="466"/>
                  <a:pt x="917" y="460"/>
                  <a:pt x="917" y="454"/>
                </a:cubicBezTo>
                <a:lnTo>
                  <a:pt x="917" y="451"/>
                </a:lnTo>
                <a:lnTo>
                  <a:pt x="917" y="449"/>
                </a:lnTo>
                <a:lnTo>
                  <a:pt x="1013" y="449"/>
                </a:lnTo>
                <a:lnTo>
                  <a:pt x="1013" y="452"/>
                </a:lnTo>
                <a:lnTo>
                  <a:pt x="1012" y="440"/>
                </a:lnTo>
                <a:lnTo>
                  <a:pt x="1012" y="442"/>
                </a:lnTo>
                <a:lnTo>
                  <a:pt x="919" y="442"/>
                </a:lnTo>
                <a:lnTo>
                  <a:pt x="919" y="443"/>
                </a:lnTo>
                <a:lnTo>
                  <a:pt x="919" y="440"/>
                </a:lnTo>
                <a:lnTo>
                  <a:pt x="1004" y="479"/>
                </a:lnTo>
                <a:lnTo>
                  <a:pt x="1002" y="482"/>
                </a:lnTo>
                <a:cubicBezTo>
                  <a:pt x="1000" y="485"/>
                  <a:pt x="997" y="487"/>
                  <a:pt x="994" y="489"/>
                </a:cubicBezTo>
                <a:lnTo>
                  <a:pt x="992" y="491"/>
                </a:lnTo>
                <a:cubicBezTo>
                  <a:pt x="978" y="502"/>
                  <a:pt x="960" y="505"/>
                  <a:pt x="944" y="498"/>
                </a:cubicBezTo>
                <a:cubicBezTo>
                  <a:pt x="928" y="492"/>
                  <a:pt x="916" y="477"/>
                  <a:pt x="914" y="460"/>
                </a:cubicBezTo>
                <a:lnTo>
                  <a:pt x="913" y="450"/>
                </a:lnTo>
                <a:lnTo>
                  <a:pt x="913" y="444"/>
                </a:lnTo>
                <a:lnTo>
                  <a:pt x="916" y="460"/>
                </a:lnTo>
                <a:lnTo>
                  <a:pt x="914" y="455"/>
                </a:lnTo>
                <a:lnTo>
                  <a:pt x="935" y="481"/>
                </a:lnTo>
                <a:lnTo>
                  <a:pt x="931" y="478"/>
                </a:lnTo>
                <a:lnTo>
                  <a:pt x="927" y="476"/>
                </a:lnTo>
                <a:cubicBezTo>
                  <a:pt x="921" y="472"/>
                  <a:pt x="916" y="467"/>
                  <a:pt x="912" y="462"/>
                </a:cubicBezTo>
                <a:lnTo>
                  <a:pt x="909" y="457"/>
                </a:lnTo>
                <a:lnTo>
                  <a:pt x="949" y="478"/>
                </a:lnTo>
                <a:lnTo>
                  <a:pt x="947" y="478"/>
                </a:lnTo>
                <a:cubicBezTo>
                  <a:pt x="922" y="478"/>
                  <a:pt x="902" y="460"/>
                  <a:pt x="899" y="435"/>
                </a:cubicBezTo>
                <a:lnTo>
                  <a:pt x="898" y="425"/>
                </a:lnTo>
                <a:lnTo>
                  <a:pt x="898" y="421"/>
                </a:lnTo>
                <a:lnTo>
                  <a:pt x="904" y="442"/>
                </a:lnTo>
                <a:lnTo>
                  <a:pt x="902" y="439"/>
                </a:lnTo>
                <a:lnTo>
                  <a:pt x="911" y="452"/>
                </a:lnTo>
                <a:lnTo>
                  <a:pt x="909" y="450"/>
                </a:lnTo>
                <a:lnTo>
                  <a:pt x="991" y="416"/>
                </a:lnTo>
                <a:lnTo>
                  <a:pt x="991" y="419"/>
                </a:lnTo>
                <a:cubicBezTo>
                  <a:pt x="991" y="423"/>
                  <a:pt x="990" y="427"/>
                  <a:pt x="990" y="431"/>
                </a:cubicBezTo>
                <a:lnTo>
                  <a:pt x="989" y="433"/>
                </a:lnTo>
                <a:cubicBezTo>
                  <a:pt x="983" y="456"/>
                  <a:pt x="961" y="472"/>
                  <a:pt x="937" y="469"/>
                </a:cubicBezTo>
                <a:cubicBezTo>
                  <a:pt x="913" y="466"/>
                  <a:pt x="894" y="445"/>
                  <a:pt x="894" y="421"/>
                </a:cubicBezTo>
                <a:lnTo>
                  <a:pt x="895" y="421"/>
                </a:lnTo>
                <a:lnTo>
                  <a:pt x="894" y="415"/>
                </a:lnTo>
                <a:lnTo>
                  <a:pt x="896" y="427"/>
                </a:lnTo>
                <a:lnTo>
                  <a:pt x="895" y="423"/>
                </a:lnTo>
                <a:lnTo>
                  <a:pt x="895" y="420"/>
                </a:lnTo>
                <a:lnTo>
                  <a:pt x="892" y="416"/>
                </a:lnTo>
                <a:cubicBezTo>
                  <a:pt x="890" y="413"/>
                  <a:pt x="889" y="410"/>
                  <a:pt x="888" y="406"/>
                </a:cubicBezTo>
                <a:lnTo>
                  <a:pt x="886" y="401"/>
                </a:lnTo>
                <a:lnTo>
                  <a:pt x="884" y="393"/>
                </a:lnTo>
                <a:lnTo>
                  <a:pt x="883" y="386"/>
                </a:lnTo>
                <a:lnTo>
                  <a:pt x="881" y="379"/>
                </a:lnTo>
                <a:lnTo>
                  <a:pt x="880" y="374"/>
                </a:lnTo>
                <a:lnTo>
                  <a:pt x="927" y="412"/>
                </a:lnTo>
                <a:lnTo>
                  <a:pt x="926" y="412"/>
                </a:lnTo>
                <a:lnTo>
                  <a:pt x="920" y="412"/>
                </a:lnTo>
                <a:lnTo>
                  <a:pt x="932" y="411"/>
                </a:lnTo>
                <a:lnTo>
                  <a:pt x="930" y="411"/>
                </a:lnTo>
                <a:cubicBezTo>
                  <a:pt x="921" y="413"/>
                  <a:pt x="912" y="413"/>
                  <a:pt x="903" y="410"/>
                </a:cubicBezTo>
                <a:lnTo>
                  <a:pt x="902" y="410"/>
                </a:lnTo>
                <a:cubicBezTo>
                  <a:pt x="886" y="404"/>
                  <a:pt x="874" y="391"/>
                  <a:pt x="870" y="374"/>
                </a:cubicBezTo>
                <a:lnTo>
                  <a:pt x="869" y="369"/>
                </a:lnTo>
                <a:lnTo>
                  <a:pt x="868" y="364"/>
                </a:lnTo>
                <a:lnTo>
                  <a:pt x="876" y="382"/>
                </a:lnTo>
                <a:lnTo>
                  <a:pt x="872" y="377"/>
                </a:lnTo>
                <a:lnTo>
                  <a:pt x="879" y="385"/>
                </a:lnTo>
                <a:lnTo>
                  <a:pt x="874" y="381"/>
                </a:lnTo>
                <a:lnTo>
                  <a:pt x="906" y="393"/>
                </a:lnTo>
                <a:lnTo>
                  <a:pt x="904" y="393"/>
                </a:lnTo>
                <a:cubicBezTo>
                  <a:pt x="877" y="393"/>
                  <a:pt x="856" y="371"/>
                  <a:pt x="856" y="345"/>
                </a:cubicBezTo>
                <a:lnTo>
                  <a:pt x="856" y="340"/>
                </a:lnTo>
                <a:cubicBezTo>
                  <a:pt x="856" y="313"/>
                  <a:pt x="877" y="292"/>
                  <a:pt x="904" y="292"/>
                </a:cubicBezTo>
                <a:lnTo>
                  <a:pt x="905" y="292"/>
                </a:lnTo>
                <a:lnTo>
                  <a:pt x="857" y="345"/>
                </a:lnTo>
                <a:lnTo>
                  <a:pt x="857" y="340"/>
                </a:lnTo>
                <a:lnTo>
                  <a:pt x="856" y="335"/>
                </a:lnTo>
                <a:lnTo>
                  <a:pt x="904" y="378"/>
                </a:lnTo>
                <a:lnTo>
                  <a:pt x="901" y="378"/>
                </a:lnTo>
                <a:lnTo>
                  <a:pt x="947" y="346"/>
                </a:lnTo>
                <a:lnTo>
                  <a:pt x="946" y="349"/>
                </a:lnTo>
                <a:cubicBezTo>
                  <a:pt x="944" y="356"/>
                  <a:pt x="940" y="362"/>
                  <a:pt x="934" y="367"/>
                </a:cubicBezTo>
                <a:lnTo>
                  <a:pt x="932" y="369"/>
                </a:lnTo>
                <a:cubicBezTo>
                  <a:pt x="922" y="380"/>
                  <a:pt x="907" y="385"/>
                  <a:pt x="892" y="383"/>
                </a:cubicBezTo>
                <a:cubicBezTo>
                  <a:pt x="877" y="381"/>
                  <a:pt x="864" y="372"/>
                  <a:pt x="857" y="359"/>
                </a:cubicBezTo>
                <a:lnTo>
                  <a:pt x="854" y="353"/>
                </a:lnTo>
                <a:lnTo>
                  <a:pt x="851" y="347"/>
                </a:lnTo>
                <a:cubicBezTo>
                  <a:pt x="849" y="344"/>
                  <a:pt x="848" y="341"/>
                  <a:pt x="847" y="338"/>
                </a:cubicBezTo>
                <a:lnTo>
                  <a:pt x="846" y="332"/>
                </a:lnTo>
                <a:lnTo>
                  <a:pt x="844" y="326"/>
                </a:lnTo>
                <a:lnTo>
                  <a:pt x="889" y="359"/>
                </a:lnTo>
                <a:lnTo>
                  <a:pt x="888" y="359"/>
                </a:lnTo>
                <a:lnTo>
                  <a:pt x="886" y="359"/>
                </a:lnTo>
                <a:cubicBezTo>
                  <a:pt x="864" y="359"/>
                  <a:pt x="844" y="343"/>
                  <a:pt x="839" y="321"/>
                </a:cubicBezTo>
                <a:lnTo>
                  <a:pt x="839" y="317"/>
                </a:lnTo>
                <a:lnTo>
                  <a:pt x="838" y="312"/>
                </a:lnTo>
                <a:cubicBezTo>
                  <a:pt x="832" y="287"/>
                  <a:pt x="847" y="263"/>
                  <a:pt x="872" y="256"/>
                </a:cubicBezTo>
                <a:cubicBezTo>
                  <a:pt x="896" y="249"/>
                  <a:pt x="922" y="263"/>
                  <a:pt x="930" y="287"/>
                </a:cubicBezTo>
                <a:lnTo>
                  <a:pt x="931" y="290"/>
                </a:lnTo>
                <a:lnTo>
                  <a:pt x="928" y="284"/>
                </a:lnTo>
                <a:lnTo>
                  <a:pt x="929" y="286"/>
                </a:lnTo>
                <a:lnTo>
                  <a:pt x="840" y="318"/>
                </a:lnTo>
                <a:lnTo>
                  <a:pt x="838" y="312"/>
                </a:lnTo>
                <a:lnTo>
                  <a:pt x="836" y="304"/>
                </a:lnTo>
                <a:lnTo>
                  <a:pt x="839" y="312"/>
                </a:lnTo>
                <a:lnTo>
                  <a:pt x="837" y="307"/>
                </a:lnTo>
                <a:lnTo>
                  <a:pt x="928" y="296"/>
                </a:lnTo>
                <a:lnTo>
                  <a:pt x="928" y="299"/>
                </a:lnTo>
                <a:cubicBezTo>
                  <a:pt x="927" y="301"/>
                  <a:pt x="927" y="304"/>
                  <a:pt x="926" y="306"/>
                </a:cubicBezTo>
                <a:lnTo>
                  <a:pt x="926" y="308"/>
                </a:lnTo>
                <a:cubicBezTo>
                  <a:pt x="919" y="327"/>
                  <a:pt x="901" y="340"/>
                  <a:pt x="880" y="340"/>
                </a:cubicBezTo>
                <a:cubicBezTo>
                  <a:pt x="859" y="340"/>
                  <a:pt x="841" y="327"/>
                  <a:pt x="834" y="308"/>
                </a:cubicBezTo>
                <a:lnTo>
                  <a:pt x="832" y="301"/>
                </a:lnTo>
                <a:lnTo>
                  <a:pt x="830" y="295"/>
                </a:lnTo>
                <a:lnTo>
                  <a:pt x="827" y="285"/>
                </a:lnTo>
                <a:lnTo>
                  <a:pt x="826" y="281"/>
                </a:lnTo>
                <a:lnTo>
                  <a:pt x="872" y="317"/>
                </a:lnTo>
                <a:lnTo>
                  <a:pt x="870" y="317"/>
                </a:lnTo>
                <a:cubicBezTo>
                  <a:pt x="857" y="317"/>
                  <a:pt x="844" y="311"/>
                  <a:pt x="835" y="301"/>
                </a:cubicBezTo>
                <a:lnTo>
                  <a:pt x="830" y="296"/>
                </a:lnTo>
                <a:cubicBezTo>
                  <a:pt x="823" y="288"/>
                  <a:pt x="819" y="278"/>
                  <a:pt x="818" y="267"/>
                </a:cubicBezTo>
                <a:lnTo>
                  <a:pt x="817" y="256"/>
                </a:lnTo>
                <a:lnTo>
                  <a:pt x="817" y="252"/>
                </a:lnTo>
                <a:lnTo>
                  <a:pt x="819" y="264"/>
                </a:lnTo>
                <a:lnTo>
                  <a:pt x="818" y="262"/>
                </a:lnTo>
                <a:lnTo>
                  <a:pt x="908" y="271"/>
                </a:lnTo>
                <a:lnTo>
                  <a:pt x="907" y="272"/>
                </a:lnTo>
                <a:lnTo>
                  <a:pt x="912" y="258"/>
                </a:lnTo>
                <a:lnTo>
                  <a:pt x="910" y="268"/>
                </a:lnTo>
                <a:lnTo>
                  <a:pt x="909" y="271"/>
                </a:lnTo>
                <a:cubicBezTo>
                  <a:pt x="907" y="279"/>
                  <a:pt x="903" y="286"/>
                  <a:pt x="897" y="292"/>
                </a:cubicBezTo>
                <a:lnTo>
                  <a:pt x="895" y="293"/>
                </a:lnTo>
                <a:cubicBezTo>
                  <a:pt x="886" y="303"/>
                  <a:pt x="873" y="308"/>
                  <a:pt x="860" y="307"/>
                </a:cubicBezTo>
                <a:cubicBezTo>
                  <a:pt x="846" y="307"/>
                  <a:pt x="834" y="301"/>
                  <a:pt x="825" y="291"/>
                </a:cubicBezTo>
                <a:lnTo>
                  <a:pt x="822" y="287"/>
                </a:lnTo>
                <a:cubicBezTo>
                  <a:pt x="819" y="284"/>
                  <a:pt x="817" y="281"/>
                  <a:pt x="816" y="277"/>
                </a:cubicBezTo>
                <a:lnTo>
                  <a:pt x="813" y="271"/>
                </a:lnTo>
                <a:cubicBezTo>
                  <a:pt x="809" y="265"/>
                  <a:pt x="807" y="257"/>
                  <a:pt x="807" y="250"/>
                </a:cubicBezTo>
                <a:lnTo>
                  <a:pt x="808" y="243"/>
                </a:lnTo>
                <a:lnTo>
                  <a:pt x="807" y="237"/>
                </a:lnTo>
                <a:lnTo>
                  <a:pt x="807" y="230"/>
                </a:lnTo>
                <a:lnTo>
                  <a:pt x="806" y="224"/>
                </a:lnTo>
                <a:lnTo>
                  <a:pt x="819" y="250"/>
                </a:lnTo>
                <a:lnTo>
                  <a:pt x="820" y="251"/>
                </a:lnTo>
                <a:lnTo>
                  <a:pt x="817" y="249"/>
                </a:lnTo>
                <a:lnTo>
                  <a:pt x="848" y="260"/>
                </a:lnTo>
                <a:lnTo>
                  <a:pt x="846" y="260"/>
                </a:lnTo>
                <a:lnTo>
                  <a:pt x="844" y="260"/>
                </a:lnTo>
                <a:cubicBezTo>
                  <a:pt x="820" y="260"/>
                  <a:pt x="799" y="242"/>
                  <a:pt x="796" y="217"/>
                </a:cubicBezTo>
                <a:lnTo>
                  <a:pt x="796" y="212"/>
                </a:lnTo>
                <a:lnTo>
                  <a:pt x="795" y="202"/>
                </a:lnTo>
                <a:lnTo>
                  <a:pt x="795" y="196"/>
                </a:lnTo>
                <a:cubicBezTo>
                  <a:pt x="795" y="194"/>
                  <a:pt x="795" y="192"/>
                  <a:pt x="795" y="190"/>
                </a:cubicBezTo>
                <a:lnTo>
                  <a:pt x="796" y="186"/>
                </a:lnTo>
                <a:cubicBezTo>
                  <a:pt x="799" y="166"/>
                  <a:pt x="814" y="150"/>
                  <a:pt x="834" y="146"/>
                </a:cubicBezTo>
                <a:cubicBezTo>
                  <a:pt x="854" y="142"/>
                  <a:pt x="874" y="151"/>
                  <a:pt x="885" y="168"/>
                </a:cubicBezTo>
                <a:lnTo>
                  <a:pt x="886" y="171"/>
                </a:lnTo>
                <a:cubicBezTo>
                  <a:pt x="891" y="178"/>
                  <a:pt x="893" y="187"/>
                  <a:pt x="893" y="195"/>
                </a:cubicBezTo>
                <a:lnTo>
                  <a:pt x="893" y="197"/>
                </a:lnTo>
                <a:cubicBezTo>
                  <a:pt x="893" y="218"/>
                  <a:pt x="880" y="236"/>
                  <a:pt x="861" y="243"/>
                </a:cubicBezTo>
                <a:cubicBezTo>
                  <a:pt x="841" y="250"/>
                  <a:pt x="820" y="243"/>
                  <a:pt x="807" y="227"/>
                </a:cubicBezTo>
                <a:lnTo>
                  <a:pt x="802" y="220"/>
                </a:lnTo>
                <a:lnTo>
                  <a:pt x="799" y="215"/>
                </a:lnTo>
                <a:lnTo>
                  <a:pt x="872" y="222"/>
                </a:lnTo>
                <a:lnTo>
                  <a:pt x="873" y="220"/>
                </a:lnTo>
                <a:lnTo>
                  <a:pt x="871" y="223"/>
                </a:lnTo>
                <a:cubicBezTo>
                  <a:pt x="862" y="234"/>
                  <a:pt x="848" y="241"/>
                  <a:pt x="833" y="241"/>
                </a:cubicBezTo>
                <a:cubicBezTo>
                  <a:pt x="818" y="241"/>
                  <a:pt x="805" y="234"/>
                  <a:pt x="796" y="222"/>
                </a:cubicBezTo>
                <a:lnTo>
                  <a:pt x="791" y="216"/>
                </a:lnTo>
                <a:lnTo>
                  <a:pt x="787" y="211"/>
                </a:lnTo>
                <a:cubicBezTo>
                  <a:pt x="785" y="208"/>
                  <a:pt x="783" y="205"/>
                  <a:pt x="782" y="201"/>
                </a:cubicBezTo>
                <a:lnTo>
                  <a:pt x="780" y="196"/>
                </a:lnTo>
                <a:cubicBezTo>
                  <a:pt x="778" y="191"/>
                  <a:pt x="776" y="185"/>
                  <a:pt x="776" y="178"/>
                </a:cubicBezTo>
                <a:lnTo>
                  <a:pt x="777" y="179"/>
                </a:lnTo>
                <a:lnTo>
                  <a:pt x="776" y="175"/>
                </a:lnTo>
                <a:lnTo>
                  <a:pt x="871" y="178"/>
                </a:lnTo>
                <a:lnTo>
                  <a:pt x="871" y="181"/>
                </a:lnTo>
                <a:lnTo>
                  <a:pt x="870" y="183"/>
                </a:lnTo>
                <a:cubicBezTo>
                  <a:pt x="866" y="206"/>
                  <a:pt x="846" y="222"/>
                  <a:pt x="823" y="222"/>
                </a:cubicBezTo>
                <a:cubicBezTo>
                  <a:pt x="801" y="222"/>
                  <a:pt x="781" y="207"/>
                  <a:pt x="776" y="184"/>
                </a:cubicBezTo>
                <a:lnTo>
                  <a:pt x="776" y="183"/>
                </a:lnTo>
                <a:lnTo>
                  <a:pt x="773" y="174"/>
                </a:lnTo>
                <a:lnTo>
                  <a:pt x="772" y="169"/>
                </a:lnTo>
                <a:cubicBezTo>
                  <a:pt x="771" y="163"/>
                  <a:pt x="771" y="156"/>
                  <a:pt x="772" y="150"/>
                </a:cubicBezTo>
                <a:lnTo>
                  <a:pt x="773" y="148"/>
                </a:lnTo>
                <a:lnTo>
                  <a:pt x="772" y="157"/>
                </a:lnTo>
                <a:lnTo>
                  <a:pt x="772" y="155"/>
                </a:lnTo>
                <a:lnTo>
                  <a:pt x="820" y="203"/>
                </a:lnTo>
                <a:lnTo>
                  <a:pt x="818" y="203"/>
                </a:lnTo>
                <a:lnTo>
                  <a:pt x="864" y="170"/>
                </a:lnTo>
                <a:lnTo>
                  <a:pt x="863" y="173"/>
                </a:lnTo>
                <a:cubicBezTo>
                  <a:pt x="862" y="177"/>
                  <a:pt x="860" y="181"/>
                  <a:pt x="857" y="185"/>
                </a:cubicBezTo>
                <a:lnTo>
                  <a:pt x="856" y="186"/>
                </a:lnTo>
                <a:cubicBezTo>
                  <a:pt x="846" y="201"/>
                  <a:pt x="828" y="209"/>
                  <a:pt x="810" y="207"/>
                </a:cubicBezTo>
                <a:cubicBezTo>
                  <a:pt x="792" y="205"/>
                  <a:pt x="777" y="192"/>
                  <a:pt x="771" y="175"/>
                </a:cubicBezTo>
                <a:lnTo>
                  <a:pt x="768" y="164"/>
                </a:lnTo>
                <a:lnTo>
                  <a:pt x="767" y="159"/>
                </a:lnTo>
                <a:lnTo>
                  <a:pt x="799" y="196"/>
                </a:lnTo>
                <a:lnTo>
                  <a:pt x="797" y="195"/>
                </a:lnTo>
                <a:lnTo>
                  <a:pt x="828" y="195"/>
                </a:lnTo>
                <a:lnTo>
                  <a:pt x="826" y="196"/>
                </a:lnTo>
                <a:cubicBezTo>
                  <a:pt x="821" y="197"/>
                  <a:pt x="816" y="198"/>
                  <a:pt x="811" y="198"/>
                </a:cubicBezTo>
                <a:lnTo>
                  <a:pt x="808" y="198"/>
                </a:lnTo>
                <a:lnTo>
                  <a:pt x="806" y="198"/>
                </a:lnTo>
                <a:lnTo>
                  <a:pt x="810" y="198"/>
                </a:lnTo>
                <a:lnTo>
                  <a:pt x="806" y="198"/>
                </a:lnTo>
                <a:cubicBezTo>
                  <a:pt x="802" y="199"/>
                  <a:pt x="798" y="199"/>
                  <a:pt x="795" y="198"/>
                </a:cubicBezTo>
                <a:lnTo>
                  <a:pt x="791" y="198"/>
                </a:lnTo>
                <a:cubicBezTo>
                  <a:pt x="777" y="196"/>
                  <a:pt x="764" y="188"/>
                  <a:pt x="757" y="177"/>
                </a:cubicBezTo>
                <a:lnTo>
                  <a:pt x="755" y="174"/>
                </a:lnTo>
                <a:cubicBezTo>
                  <a:pt x="752" y="170"/>
                  <a:pt x="750" y="166"/>
                  <a:pt x="749" y="162"/>
                </a:cubicBezTo>
                <a:lnTo>
                  <a:pt x="748" y="161"/>
                </a:lnTo>
                <a:lnTo>
                  <a:pt x="840" y="161"/>
                </a:lnTo>
                <a:lnTo>
                  <a:pt x="839" y="162"/>
                </a:lnTo>
                <a:lnTo>
                  <a:pt x="841" y="154"/>
                </a:lnTo>
                <a:lnTo>
                  <a:pt x="840" y="158"/>
                </a:lnTo>
                <a:lnTo>
                  <a:pt x="840" y="161"/>
                </a:lnTo>
                <a:cubicBezTo>
                  <a:pt x="839" y="164"/>
                  <a:pt x="839" y="166"/>
                  <a:pt x="838" y="169"/>
                </a:cubicBezTo>
                <a:lnTo>
                  <a:pt x="838" y="170"/>
                </a:lnTo>
                <a:cubicBezTo>
                  <a:pt x="830" y="192"/>
                  <a:pt x="808" y="206"/>
                  <a:pt x="784" y="202"/>
                </a:cubicBezTo>
                <a:cubicBezTo>
                  <a:pt x="761" y="199"/>
                  <a:pt x="744" y="179"/>
                  <a:pt x="744" y="155"/>
                </a:cubicBezTo>
                <a:lnTo>
                  <a:pt x="744" y="153"/>
                </a:lnTo>
                <a:lnTo>
                  <a:pt x="744" y="150"/>
                </a:lnTo>
                <a:lnTo>
                  <a:pt x="744" y="157"/>
                </a:lnTo>
                <a:lnTo>
                  <a:pt x="744" y="154"/>
                </a:lnTo>
                <a:cubicBezTo>
                  <a:pt x="744" y="152"/>
                  <a:pt x="743" y="149"/>
                  <a:pt x="743" y="147"/>
                </a:cubicBezTo>
                <a:lnTo>
                  <a:pt x="743" y="145"/>
                </a:lnTo>
                <a:cubicBezTo>
                  <a:pt x="743" y="121"/>
                  <a:pt x="762" y="101"/>
                  <a:pt x="786" y="98"/>
                </a:cubicBezTo>
                <a:cubicBezTo>
                  <a:pt x="810" y="95"/>
                  <a:pt x="832" y="110"/>
                  <a:pt x="838" y="134"/>
                </a:cubicBezTo>
                <a:lnTo>
                  <a:pt x="839" y="136"/>
                </a:lnTo>
                <a:cubicBezTo>
                  <a:pt x="839" y="140"/>
                  <a:pt x="840" y="144"/>
                  <a:pt x="840" y="147"/>
                </a:cubicBezTo>
                <a:lnTo>
                  <a:pt x="840" y="150"/>
                </a:lnTo>
                <a:lnTo>
                  <a:pt x="744" y="150"/>
                </a:lnTo>
                <a:lnTo>
                  <a:pt x="744" y="148"/>
                </a:lnTo>
                <a:lnTo>
                  <a:pt x="744" y="145"/>
                </a:lnTo>
                <a:lnTo>
                  <a:pt x="746" y="159"/>
                </a:lnTo>
                <a:lnTo>
                  <a:pt x="745" y="155"/>
                </a:lnTo>
                <a:lnTo>
                  <a:pt x="757" y="176"/>
                </a:lnTo>
                <a:lnTo>
                  <a:pt x="756" y="174"/>
                </a:lnTo>
                <a:lnTo>
                  <a:pt x="832" y="162"/>
                </a:lnTo>
                <a:lnTo>
                  <a:pt x="830" y="167"/>
                </a:lnTo>
                <a:lnTo>
                  <a:pt x="828" y="170"/>
                </a:lnTo>
                <a:cubicBezTo>
                  <a:pt x="826" y="175"/>
                  <a:pt x="823" y="179"/>
                  <a:pt x="819" y="182"/>
                </a:cubicBezTo>
                <a:lnTo>
                  <a:pt x="818" y="184"/>
                </a:lnTo>
                <a:cubicBezTo>
                  <a:pt x="806" y="196"/>
                  <a:pt x="789" y="201"/>
                  <a:pt x="773" y="197"/>
                </a:cubicBezTo>
                <a:cubicBezTo>
                  <a:pt x="757" y="193"/>
                  <a:pt x="744" y="181"/>
                  <a:pt x="738" y="165"/>
                </a:cubicBezTo>
                <a:lnTo>
                  <a:pt x="738" y="164"/>
                </a:lnTo>
                <a:lnTo>
                  <a:pt x="737" y="161"/>
                </a:lnTo>
                <a:cubicBezTo>
                  <a:pt x="736" y="158"/>
                  <a:pt x="735" y="155"/>
                  <a:pt x="735" y="152"/>
                </a:cubicBezTo>
                <a:lnTo>
                  <a:pt x="734" y="149"/>
                </a:lnTo>
                <a:lnTo>
                  <a:pt x="736" y="157"/>
                </a:lnTo>
                <a:lnTo>
                  <a:pt x="736" y="156"/>
                </a:lnTo>
                <a:lnTo>
                  <a:pt x="829" y="140"/>
                </a:lnTo>
                <a:lnTo>
                  <a:pt x="829" y="142"/>
                </a:lnTo>
                <a:lnTo>
                  <a:pt x="829" y="140"/>
                </a:lnTo>
                <a:lnTo>
                  <a:pt x="830" y="145"/>
                </a:lnTo>
                <a:lnTo>
                  <a:pt x="734" y="150"/>
                </a:lnTo>
                <a:lnTo>
                  <a:pt x="734" y="148"/>
                </a:lnTo>
                <a:lnTo>
                  <a:pt x="734" y="145"/>
                </a:lnTo>
                <a:cubicBezTo>
                  <a:pt x="734" y="119"/>
                  <a:pt x="755" y="97"/>
                  <a:pt x="782" y="97"/>
                </a:cubicBezTo>
                <a:lnTo>
                  <a:pt x="783" y="97"/>
                </a:lnTo>
                <a:lnTo>
                  <a:pt x="784" y="97"/>
                </a:lnTo>
                <a:lnTo>
                  <a:pt x="742" y="167"/>
                </a:lnTo>
                <a:lnTo>
                  <a:pt x="740" y="164"/>
                </a:lnTo>
                <a:lnTo>
                  <a:pt x="749" y="176"/>
                </a:lnTo>
                <a:lnTo>
                  <a:pt x="747" y="174"/>
                </a:lnTo>
                <a:lnTo>
                  <a:pt x="828" y="152"/>
                </a:lnTo>
                <a:lnTo>
                  <a:pt x="827" y="153"/>
                </a:lnTo>
                <a:lnTo>
                  <a:pt x="827" y="156"/>
                </a:lnTo>
                <a:lnTo>
                  <a:pt x="826" y="160"/>
                </a:lnTo>
                <a:cubicBezTo>
                  <a:pt x="825" y="165"/>
                  <a:pt x="824" y="171"/>
                  <a:pt x="821" y="175"/>
                </a:cubicBezTo>
                <a:lnTo>
                  <a:pt x="821" y="176"/>
                </a:lnTo>
                <a:cubicBezTo>
                  <a:pt x="811" y="196"/>
                  <a:pt x="789" y="207"/>
                  <a:pt x="767" y="202"/>
                </a:cubicBezTo>
                <a:cubicBezTo>
                  <a:pt x="745" y="197"/>
                  <a:pt x="730" y="177"/>
                  <a:pt x="730" y="155"/>
                </a:cubicBezTo>
                <a:lnTo>
                  <a:pt x="730" y="147"/>
                </a:lnTo>
                <a:lnTo>
                  <a:pt x="730" y="147"/>
                </a:lnTo>
                <a:lnTo>
                  <a:pt x="730" y="143"/>
                </a:lnTo>
                <a:lnTo>
                  <a:pt x="731" y="152"/>
                </a:lnTo>
                <a:lnTo>
                  <a:pt x="731" y="150"/>
                </a:lnTo>
                <a:lnTo>
                  <a:pt x="803" y="182"/>
                </a:lnTo>
                <a:lnTo>
                  <a:pt x="800" y="183"/>
                </a:lnTo>
                <a:lnTo>
                  <a:pt x="812" y="173"/>
                </a:lnTo>
                <a:lnTo>
                  <a:pt x="809" y="177"/>
                </a:lnTo>
                <a:lnTo>
                  <a:pt x="820" y="153"/>
                </a:lnTo>
                <a:lnTo>
                  <a:pt x="819" y="156"/>
                </a:lnTo>
                <a:cubicBezTo>
                  <a:pt x="818" y="163"/>
                  <a:pt x="816" y="169"/>
                  <a:pt x="812" y="175"/>
                </a:cubicBezTo>
                <a:lnTo>
                  <a:pt x="811" y="177"/>
                </a:lnTo>
                <a:cubicBezTo>
                  <a:pt x="800" y="193"/>
                  <a:pt x="781" y="201"/>
                  <a:pt x="762" y="197"/>
                </a:cubicBezTo>
                <a:cubicBezTo>
                  <a:pt x="743" y="193"/>
                  <a:pt x="728" y="178"/>
                  <a:pt x="724" y="159"/>
                </a:cubicBezTo>
                <a:lnTo>
                  <a:pt x="723" y="153"/>
                </a:lnTo>
                <a:lnTo>
                  <a:pt x="723" y="153"/>
                </a:lnTo>
                <a:lnTo>
                  <a:pt x="723" y="154"/>
                </a:lnTo>
                <a:lnTo>
                  <a:pt x="722" y="151"/>
                </a:lnTo>
                <a:lnTo>
                  <a:pt x="797" y="174"/>
                </a:lnTo>
                <a:lnTo>
                  <a:pt x="795" y="175"/>
                </a:lnTo>
                <a:lnTo>
                  <a:pt x="808" y="161"/>
                </a:lnTo>
                <a:lnTo>
                  <a:pt x="806" y="164"/>
                </a:lnTo>
                <a:cubicBezTo>
                  <a:pt x="797" y="179"/>
                  <a:pt x="781" y="188"/>
                  <a:pt x="764" y="188"/>
                </a:cubicBezTo>
                <a:lnTo>
                  <a:pt x="762" y="188"/>
                </a:lnTo>
                <a:lnTo>
                  <a:pt x="761" y="188"/>
                </a:lnTo>
                <a:lnTo>
                  <a:pt x="795" y="107"/>
                </a:lnTo>
                <a:lnTo>
                  <a:pt x="798" y="110"/>
                </a:lnTo>
                <a:lnTo>
                  <a:pt x="791" y="104"/>
                </a:lnTo>
                <a:lnTo>
                  <a:pt x="794" y="106"/>
                </a:lnTo>
                <a:lnTo>
                  <a:pt x="721" y="134"/>
                </a:lnTo>
                <a:lnTo>
                  <a:pt x="721" y="132"/>
                </a:lnTo>
                <a:lnTo>
                  <a:pt x="722" y="159"/>
                </a:lnTo>
                <a:lnTo>
                  <a:pt x="721" y="156"/>
                </a:lnTo>
                <a:lnTo>
                  <a:pt x="767" y="188"/>
                </a:lnTo>
                <a:lnTo>
                  <a:pt x="764" y="188"/>
                </a:lnTo>
                <a:lnTo>
                  <a:pt x="806" y="164"/>
                </a:lnTo>
                <a:lnTo>
                  <a:pt x="804" y="168"/>
                </a:lnTo>
                <a:cubicBezTo>
                  <a:pt x="800" y="173"/>
                  <a:pt x="796" y="178"/>
                  <a:pt x="791" y="182"/>
                </a:cubicBezTo>
                <a:lnTo>
                  <a:pt x="789" y="184"/>
                </a:lnTo>
                <a:cubicBezTo>
                  <a:pt x="775" y="194"/>
                  <a:pt x="757" y="196"/>
                  <a:pt x="741" y="190"/>
                </a:cubicBezTo>
                <a:cubicBezTo>
                  <a:pt x="725" y="183"/>
                  <a:pt x="714" y="168"/>
                  <a:pt x="712" y="151"/>
                </a:cubicBezTo>
                <a:lnTo>
                  <a:pt x="712" y="145"/>
                </a:lnTo>
                <a:lnTo>
                  <a:pt x="711" y="139"/>
                </a:lnTo>
                <a:lnTo>
                  <a:pt x="710" y="129"/>
                </a:lnTo>
                <a:lnTo>
                  <a:pt x="710" y="126"/>
                </a:lnTo>
                <a:lnTo>
                  <a:pt x="806" y="126"/>
                </a:lnTo>
                <a:lnTo>
                  <a:pt x="806" y="126"/>
                </a:lnTo>
                <a:lnTo>
                  <a:pt x="806" y="129"/>
                </a:lnTo>
                <a:lnTo>
                  <a:pt x="806" y="135"/>
                </a:lnTo>
                <a:cubicBezTo>
                  <a:pt x="806" y="162"/>
                  <a:pt x="785" y="183"/>
                  <a:pt x="758" y="183"/>
                </a:cubicBezTo>
                <a:lnTo>
                  <a:pt x="758" y="183"/>
                </a:lnTo>
                <a:lnTo>
                  <a:pt x="757" y="183"/>
                </a:lnTo>
                <a:cubicBezTo>
                  <a:pt x="731" y="183"/>
                  <a:pt x="709" y="162"/>
                  <a:pt x="709" y="135"/>
                </a:cubicBezTo>
                <a:lnTo>
                  <a:pt x="710" y="134"/>
                </a:lnTo>
                <a:lnTo>
                  <a:pt x="709" y="129"/>
                </a:lnTo>
                <a:lnTo>
                  <a:pt x="709" y="125"/>
                </a:lnTo>
                <a:lnTo>
                  <a:pt x="712" y="137"/>
                </a:lnTo>
                <a:lnTo>
                  <a:pt x="711" y="134"/>
                </a:lnTo>
                <a:lnTo>
                  <a:pt x="789" y="150"/>
                </a:lnTo>
                <a:lnTo>
                  <a:pt x="788" y="152"/>
                </a:lnTo>
                <a:lnTo>
                  <a:pt x="797" y="139"/>
                </a:lnTo>
                <a:lnTo>
                  <a:pt x="797" y="140"/>
                </a:lnTo>
                <a:lnTo>
                  <a:pt x="795" y="143"/>
                </a:lnTo>
                <a:cubicBezTo>
                  <a:pt x="793" y="149"/>
                  <a:pt x="789" y="154"/>
                  <a:pt x="785" y="158"/>
                </a:cubicBezTo>
                <a:lnTo>
                  <a:pt x="783" y="160"/>
                </a:lnTo>
                <a:cubicBezTo>
                  <a:pt x="772" y="171"/>
                  <a:pt x="757" y="176"/>
                  <a:pt x="742" y="173"/>
                </a:cubicBezTo>
                <a:cubicBezTo>
                  <a:pt x="727" y="171"/>
                  <a:pt x="713" y="161"/>
                  <a:pt x="707" y="147"/>
                </a:cubicBezTo>
                <a:lnTo>
                  <a:pt x="705" y="143"/>
                </a:lnTo>
                <a:cubicBezTo>
                  <a:pt x="702" y="138"/>
                  <a:pt x="700" y="132"/>
                  <a:pt x="700" y="126"/>
                </a:cubicBezTo>
                <a:lnTo>
                  <a:pt x="699" y="121"/>
                </a:lnTo>
                <a:cubicBezTo>
                  <a:pt x="698" y="107"/>
                  <a:pt x="702" y="94"/>
                  <a:pt x="712" y="84"/>
                </a:cubicBezTo>
                <a:cubicBezTo>
                  <a:pt x="721" y="74"/>
                  <a:pt x="733" y="68"/>
                  <a:pt x="747" y="68"/>
                </a:cubicBezTo>
                <a:lnTo>
                  <a:pt x="748" y="68"/>
                </a:lnTo>
                <a:cubicBezTo>
                  <a:pt x="761" y="68"/>
                  <a:pt x="774" y="74"/>
                  <a:pt x="783" y="84"/>
                </a:cubicBezTo>
                <a:cubicBezTo>
                  <a:pt x="793" y="94"/>
                  <a:pt x="797" y="107"/>
                  <a:pt x="796" y="121"/>
                </a:cubicBezTo>
                <a:lnTo>
                  <a:pt x="795" y="128"/>
                </a:lnTo>
                <a:lnTo>
                  <a:pt x="795" y="132"/>
                </a:lnTo>
                <a:cubicBezTo>
                  <a:pt x="792" y="154"/>
                  <a:pt x="774" y="172"/>
                  <a:pt x="752" y="174"/>
                </a:cubicBezTo>
                <a:cubicBezTo>
                  <a:pt x="729" y="176"/>
                  <a:pt x="709" y="162"/>
                  <a:pt x="701" y="141"/>
                </a:cubicBezTo>
                <a:lnTo>
                  <a:pt x="701" y="140"/>
                </a:lnTo>
                <a:lnTo>
                  <a:pt x="699" y="135"/>
                </a:lnTo>
                <a:lnTo>
                  <a:pt x="698" y="131"/>
                </a:lnTo>
                <a:lnTo>
                  <a:pt x="705" y="145"/>
                </a:lnTo>
                <a:lnTo>
                  <a:pt x="704" y="143"/>
                </a:lnTo>
                <a:lnTo>
                  <a:pt x="786" y="138"/>
                </a:lnTo>
                <a:lnTo>
                  <a:pt x="785" y="140"/>
                </a:lnTo>
                <a:lnTo>
                  <a:pt x="789" y="132"/>
                </a:lnTo>
                <a:lnTo>
                  <a:pt x="788" y="135"/>
                </a:lnTo>
                <a:lnTo>
                  <a:pt x="787" y="139"/>
                </a:lnTo>
                <a:cubicBezTo>
                  <a:pt x="783" y="152"/>
                  <a:pt x="774" y="162"/>
                  <a:pt x="762" y="168"/>
                </a:cubicBezTo>
                <a:lnTo>
                  <a:pt x="761" y="169"/>
                </a:lnTo>
                <a:cubicBezTo>
                  <a:pt x="747" y="176"/>
                  <a:pt x="731" y="176"/>
                  <a:pt x="718" y="169"/>
                </a:cubicBezTo>
                <a:cubicBezTo>
                  <a:pt x="704" y="162"/>
                  <a:pt x="695" y="149"/>
                  <a:pt x="692" y="134"/>
                </a:cubicBezTo>
                <a:lnTo>
                  <a:pt x="691" y="127"/>
                </a:lnTo>
                <a:lnTo>
                  <a:pt x="690" y="117"/>
                </a:lnTo>
                <a:lnTo>
                  <a:pt x="690" y="111"/>
                </a:lnTo>
                <a:lnTo>
                  <a:pt x="690" y="107"/>
                </a:lnTo>
                <a:lnTo>
                  <a:pt x="786" y="107"/>
                </a:lnTo>
                <a:lnTo>
                  <a:pt x="786" y="116"/>
                </a:lnTo>
                <a:lnTo>
                  <a:pt x="786" y="120"/>
                </a:lnTo>
                <a:lnTo>
                  <a:pt x="785" y="119"/>
                </a:lnTo>
                <a:lnTo>
                  <a:pt x="785" y="121"/>
                </a:lnTo>
                <a:lnTo>
                  <a:pt x="689" y="121"/>
                </a:lnTo>
                <a:lnTo>
                  <a:pt x="689" y="119"/>
                </a:lnTo>
                <a:lnTo>
                  <a:pt x="689" y="115"/>
                </a:lnTo>
                <a:lnTo>
                  <a:pt x="689" y="110"/>
                </a:lnTo>
                <a:lnTo>
                  <a:pt x="689" y="107"/>
                </a:lnTo>
                <a:lnTo>
                  <a:pt x="737" y="155"/>
                </a:lnTo>
                <a:lnTo>
                  <a:pt x="735" y="155"/>
                </a:lnTo>
                <a:lnTo>
                  <a:pt x="733" y="155"/>
                </a:lnTo>
                <a:cubicBezTo>
                  <a:pt x="714" y="155"/>
                  <a:pt x="697" y="144"/>
                  <a:pt x="689" y="127"/>
                </a:cubicBezTo>
                <a:lnTo>
                  <a:pt x="684" y="116"/>
                </a:lnTo>
                <a:lnTo>
                  <a:pt x="681" y="106"/>
                </a:lnTo>
                <a:lnTo>
                  <a:pt x="680" y="103"/>
                </a:lnTo>
                <a:lnTo>
                  <a:pt x="687" y="116"/>
                </a:lnTo>
                <a:lnTo>
                  <a:pt x="686" y="115"/>
                </a:lnTo>
                <a:lnTo>
                  <a:pt x="770" y="106"/>
                </a:lnTo>
                <a:lnTo>
                  <a:pt x="769" y="108"/>
                </a:lnTo>
                <a:lnTo>
                  <a:pt x="768" y="111"/>
                </a:lnTo>
                <a:cubicBezTo>
                  <a:pt x="761" y="127"/>
                  <a:pt x="746" y="139"/>
                  <a:pt x="728" y="141"/>
                </a:cubicBezTo>
                <a:cubicBezTo>
                  <a:pt x="711" y="143"/>
                  <a:pt x="693" y="134"/>
                  <a:pt x="684" y="120"/>
                </a:cubicBezTo>
                <a:lnTo>
                  <a:pt x="683" y="118"/>
                </a:lnTo>
                <a:cubicBezTo>
                  <a:pt x="679" y="112"/>
                  <a:pt x="676" y="105"/>
                  <a:pt x="675" y="98"/>
                </a:cubicBezTo>
                <a:lnTo>
                  <a:pt x="674" y="95"/>
                </a:lnTo>
                <a:cubicBezTo>
                  <a:pt x="674" y="93"/>
                  <a:pt x="674" y="90"/>
                  <a:pt x="674" y="88"/>
                </a:cubicBezTo>
                <a:lnTo>
                  <a:pt x="674" y="79"/>
                </a:lnTo>
                <a:lnTo>
                  <a:pt x="675" y="74"/>
                </a:lnTo>
                <a:lnTo>
                  <a:pt x="675" y="72"/>
                </a:lnTo>
                <a:lnTo>
                  <a:pt x="675" y="69"/>
                </a:lnTo>
                <a:lnTo>
                  <a:pt x="766" y="90"/>
                </a:lnTo>
                <a:lnTo>
                  <a:pt x="765" y="91"/>
                </a:lnTo>
                <a:lnTo>
                  <a:pt x="768" y="85"/>
                </a:lnTo>
                <a:lnTo>
                  <a:pt x="767" y="88"/>
                </a:lnTo>
                <a:lnTo>
                  <a:pt x="769" y="80"/>
                </a:lnTo>
                <a:lnTo>
                  <a:pt x="768" y="83"/>
                </a:lnTo>
                <a:cubicBezTo>
                  <a:pt x="768" y="88"/>
                  <a:pt x="766" y="93"/>
                  <a:pt x="764" y="98"/>
                </a:cubicBezTo>
                <a:lnTo>
                  <a:pt x="763" y="100"/>
                </a:lnTo>
                <a:cubicBezTo>
                  <a:pt x="755" y="115"/>
                  <a:pt x="740" y="125"/>
                  <a:pt x="723" y="126"/>
                </a:cubicBezTo>
                <a:cubicBezTo>
                  <a:pt x="706" y="127"/>
                  <a:pt x="690" y="119"/>
                  <a:pt x="680" y="105"/>
                </a:cubicBezTo>
                <a:lnTo>
                  <a:pt x="676" y="98"/>
                </a:lnTo>
                <a:lnTo>
                  <a:pt x="675" y="95"/>
                </a:lnTo>
                <a:lnTo>
                  <a:pt x="681" y="105"/>
                </a:lnTo>
                <a:lnTo>
                  <a:pt x="678" y="102"/>
                </a:lnTo>
                <a:lnTo>
                  <a:pt x="685" y="108"/>
                </a:lnTo>
                <a:lnTo>
                  <a:pt x="682" y="106"/>
                </a:lnTo>
                <a:lnTo>
                  <a:pt x="751" y="98"/>
                </a:lnTo>
                <a:lnTo>
                  <a:pt x="749" y="100"/>
                </a:lnTo>
                <a:lnTo>
                  <a:pt x="758" y="79"/>
                </a:lnTo>
                <a:lnTo>
                  <a:pt x="758" y="82"/>
                </a:lnTo>
                <a:lnTo>
                  <a:pt x="758" y="74"/>
                </a:lnTo>
                <a:lnTo>
                  <a:pt x="758" y="77"/>
                </a:lnTo>
                <a:cubicBezTo>
                  <a:pt x="758" y="82"/>
                  <a:pt x="758" y="87"/>
                  <a:pt x="756" y="92"/>
                </a:cubicBezTo>
                <a:lnTo>
                  <a:pt x="756" y="94"/>
                </a:lnTo>
                <a:cubicBezTo>
                  <a:pt x="748" y="116"/>
                  <a:pt x="726" y="130"/>
                  <a:pt x="702" y="126"/>
                </a:cubicBezTo>
                <a:cubicBezTo>
                  <a:pt x="679" y="122"/>
                  <a:pt x="662" y="102"/>
                  <a:pt x="662" y="78"/>
                </a:cubicBezTo>
                <a:lnTo>
                  <a:pt x="662" y="76"/>
                </a:lnTo>
                <a:lnTo>
                  <a:pt x="663" y="86"/>
                </a:lnTo>
                <a:lnTo>
                  <a:pt x="662" y="83"/>
                </a:lnTo>
                <a:lnTo>
                  <a:pt x="757" y="74"/>
                </a:lnTo>
                <a:lnTo>
                  <a:pt x="757" y="76"/>
                </a:lnTo>
                <a:lnTo>
                  <a:pt x="757" y="78"/>
                </a:lnTo>
                <a:lnTo>
                  <a:pt x="661" y="78"/>
                </a:lnTo>
                <a:lnTo>
                  <a:pt x="661" y="76"/>
                </a:lnTo>
                <a:lnTo>
                  <a:pt x="662" y="86"/>
                </a:lnTo>
                <a:lnTo>
                  <a:pt x="662" y="83"/>
                </a:lnTo>
                <a:lnTo>
                  <a:pt x="709" y="122"/>
                </a:lnTo>
                <a:lnTo>
                  <a:pt x="708" y="122"/>
                </a:lnTo>
                <a:lnTo>
                  <a:pt x="707" y="122"/>
                </a:lnTo>
                <a:cubicBezTo>
                  <a:pt x="689" y="122"/>
                  <a:pt x="673" y="112"/>
                  <a:pt x="665" y="95"/>
                </a:cubicBezTo>
                <a:lnTo>
                  <a:pt x="663" y="92"/>
                </a:lnTo>
                <a:cubicBezTo>
                  <a:pt x="661" y="89"/>
                  <a:pt x="660" y="86"/>
                  <a:pt x="659" y="83"/>
                </a:cubicBezTo>
                <a:lnTo>
                  <a:pt x="659" y="81"/>
                </a:lnTo>
                <a:lnTo>
                  <a:pt x="753" y="78"/>
                </a:lnTo>
                <a:lnTo>
                  <a:pt x="752" y="81"/>
                </a:lnTo>
                <a:lnTo>
                  <a:pt x="753" y="71"/>
                </a:lnTo>
                <a:lnTo>
                  <a:pt x="753" y="74"/>
                </a:lnTo>
                <a:cubicBezTo>
                  <a:pt x="753" y="96"/>
                  <a:pt x="738" y="116"/>
                  <a:pt x="716" y="121"/>
                </a:cubicBezTo>
                <a:cubicBezTo>
                  <a:pt x="694" y="126"/>
                  <a:pt x="672" y="115"/>
                  <a:pt x="662" y="95"/>
                </a:cubicBezTo>
                <a:lnTo>
                  <a:pt x="661" y="93"/>
                </a:lnTo>
                <a:cubicBezTo>
                  <a:pt x="659" y="89"/>
                  <a:pt x="657" y="85"/>
                  <a:pt x="657" y="80"/>
                </a:cubicBezTo>
                <a:lnTo>
                  <a:pt x="656" y="77"/>
                </a:lnTo>
                <a:cubicBezTo>
                  <a:pt x="654" y="63"/>
                  <a:pt x="658" y="49"/>
                  <a:pt x="667" y="38"/>
                </a:cubicBezTo>
                <a:cubicBezTo>
                  <a:pt x="676" y="27"/>
                  <a:pt x="689" y="21"/>
                  <a:pt x="703" y="21"/>
                </a:cubicBezTo>
                <a:lnTo>
                  <a:pt x="705" y="21"/>
                </a:lnTo>
                <a:cubicBezTo>
                  <a:pt x="720" y="21"/>
                  <a:pt x="735" y="28"/>
                  <a:pt x="744" y="41"/>
                </a:cubicBezTo>
                <a:cubicBezTo>
                  <a:pt x="753" y="53"/>
                  <a:pt x="755" y="70"/>
                  <a:pt x="751" y="84"/>
                </a:cubicBezTo>
                <a:lnTo>
                  <a:pt x="750" y="87"/>
                </a:lnTo>
                <a:cubicBezTo>
                  <a:pt x="748" y="92"/>
                  <a:pt x="745" y="97"/>
                  <a:pt x="742" y="101"/>
                </a:cubicBezTo>
                <a:lnTo>
                  <a:pt x="741" y="103"/>
                </a:lnTo>
                <a:cubicBezTo>
                  <a:pt x="730" y="117"/>
                  <a:pt x="712" y="124"/>
                  <a:pt x="694" y="121"/>
                </a:cubicBezTo>
                <a:cubicBezTo>
                  <a:pt x="676" y="118"/>
                  <a:pt x="662" y="105"/>
                  <a:pt x="656" y="88"/>
                </a:cubicBezTo>
                <a:lnTo>
                  <a:pt x="654" y="77"/>
                </a:lnTo>
                <a:lnTo>
                  <a:pt x="653" y="74"/>
                </a:lnTo>
                <a:lnTo>
                  <a:pt x="655" y="81"/>
                </a:lnTo>
                <a:lnTo>
                  <a:pt x="654" y="80"/>
                </a:lnTo>
                <a:lnTo>
                  <a:pt x="746" y="80"/>
                </a:lnTo>
                <a:lnTo>
                  <a:pt x="745" y="81"/>
                </a:lnTo>
                <a:lnTo>
                  <a:pt x="747" y="74"/>
                </a:lnTo>
                <a:lnTo>
                  <a:pt x="746" y="78"/>
                </a:lnTo>
                <a:lnTo>
                  <a:pt x="745" y="83"/>
                </a:lnTo>
                <a:cubicBezTo>
                  <a:pt x="741" y="102"/>
                  <a:pt x="727" y="117"/>
                  <a:pt x="709" y="121"/>
                </a:cubicBezTo>
                <a:cubicBezTo>
                  <a:pt x="690" y="125"/>
                  <a:pt x="671" y="118"/>
                  <a:pt x="660" y="103"/>
                </a:cubicBezTo>
                <a:lnTo>
                  <a:pt x="658" y="101"/>
                </a:lnTo>
                <a:cubicBezTo>
                  <a:pt x="656" y="98"/>
                  <a:pt x="655" y="96"/>
                  <a:pt x="654" y="93"/>
                </a:cubicBezTo>
                <a:lnTo>
                  <a:pt x="652" y="90"/>
                </a:lnTo>
                <a:lnTo>
                  <a:pt x="695" y="117"/>
                </a:lnTo>
                <a:lnTo>
                  <a:pt x="692" y="117"/>
                </a:lnTo>
                <a:lnTo>
                  <a:pt x="690" y="117"/>
                </a:lnTo>
                <a:lnTo>
                  <a:pt x="689" y="117"/>
                </a:lnTo>
                <a:lnTo>
                  <a:pt x="687" y="117"/>
                </a:lnTo>
                <a:lnTo>
                  <a:pt x="733" y="84"/>
                </a:lnTo>
                <a:lnTo>
                  <a:pt x="732" y="87"/>
                </a:lnTo>
                <a:cubicBezTo>
                  <a:pt x="731" y="89"/>
                  <a:pt x="730" y="91"/>
                  <a:pt x="729" y="93"/>
                </a:cubicBezTo>
                <a:lnTo>
                  <a:pt x="728" y="95"/>
                </a:lnTo>
                <a:cubicBezTo>
                  <a:pt x="718" y="114"/>
                  <a:pt x="697" y="125"/>
                  <a:pt x="677" y="121"/>
                </a:cubicBezTo>
                <a:cubicBezTo>
                  <a:pt x="656" y="117"/>
                  <a:pt x="640" y="100"/>
                  <a:pt x="637" y="79"/>
                </a:cubicBezTo>
                <a:lnTo>
                  <a:pt x="636" y="69"/>
                </a:lnTo>
                <a:lnTo>
                  <a:pt x="636" y="64"/>
                </a:lnTo>
                <a:lnTo>
                  <a:pt x="684" y="112"/>
                </a:lnTo>
                <a:lnTo>
                  <a:pt x="684" y="112"/>
                </a:lnTo>
                <a:lnTo>
                  <a:pt x="732" y="64"/>
                </a:lnTo>
                <a:lnTo>
                  <a:pt x="732" y="67"/>
                </a:lnTo>
                <a:lnTo>
                  <a:pt x="732" y="69"/>
                </a:lnTo>
                <a:cubicBezTo>
                  <a:pt x="732" y="93"/>
                  <a:pt x="714" y="114"/>
                  <a:pt x="689" y="117"/>
                </a:cubicBezTo>
                <a:cubicBezTo>
                  <a:pt x="665" y="119"/>
                  <a:pt x="642" y="103"/>
                  <a:pt x="637" y="79"/>
                </a:cubicBezTo>
                <a:lnTo>
                  <a:pt x="636" y="74"/>
                </a:lnTo>
                <a:lnTo>
                  <a:pt x="635" y="69"/>
                </a:lnTo>
                <a:lnTo>
                  <a:pt x="725" y="81"/>
                </a:lnTo>
                <a:lnTo>
                  <a:pt x="724" y="83"/>
                </a:lnTo>
                <a:lnTo>
                  <a:pt x="728" y="69"/>
                </a:lnTo>
                <a:lnTo>
                  <a:pt x="728" y="72"/>
                </a:lnTo>
                <a:cubicBezTo>
                  <a:pt x="727" y="75"/>
                  <a:pt x="727" y="77"/>
                  <a:pt x="726" y="80"/>
                </a:cubicBezTo>
                <a:lnTo>
                  <a:pt x="725" y="83"/>
                </a:lnTo>
                <a:cubicBezTo>
                  <a:pt x="724" y="87"/>
                  <a:pt x="722" y="91"/>
                  <a:pt x="719" y="94"/>
                </a:cubicBezTo>
                <a:lnTo>
                  <a:pt x="718" y="96"/>
                </a:lnTo>
                <a:cubicBezTo>
                  <a:pt x="708" y="111"/>
                  <a:pt x="689" y="120"/>
                  <a:pt x="670" y="116"/>
                </a:cubicBezTo>
                <a:cubicBezTo>
                  <a:pt x="652" y="113"/>
                  <a:pt x="637" y="99"/>
                  <a:pt x="632" y="81"/>
                </a:cubicBezTo>
                <a:lnTo>
                  <a:pt x="630" y="74"/>
                </a:lnTo>
                <a:lnTo>
                  <a:pt x="629" y="68"/>
                </a:lnTo>
                <a:lnTo>
                  <a:pt x="676" y="107"/>
                </a:lnTo>
                <a:lnTo>
                  <a:pt x="673" y="107"/>
                </a:lnTo>
                <a:lnTo>
                  <a:pt x="721" y="64"/>
                </a:lnTo>
                <a:lnTo>
                  <a:pt x="721" y="69"/>
                </a:lnTo>
                <a:cubicBezTo>
                  <a:pt x="718" y="94"/>
                  <a:pt x="698" y="112"/>
                  <a:pt x="673" y="112"/>
                </a:cubicBezTo>
                <a:lnTo>
                  <a:pt x="671" y="112"/>
                </a:lnTo>
                <a:lnTo>
                  <a:pt x="669" y="112"/>
                </a:lnTo>
                <a:cubicBezTo>
                  <a:pt x="642" y="112"/>
                  <a:pt x="621" y="91"/>
                  <a:pt x="621" y="64"/>
                </a:cubicBezTo>
                <a:lnTo>
                  <a:pt x="621" y="61"/>
                </a:lnTo>
                <a:lnTo>
                  <a:pt x="621" y="59"/>
                </a:lnTo>
                <a:lnTo>
                  <a:pt x="717" y="59"/>
                </a:lnTo>
                <a:lnTo>
                  <a:pt x="717" y="62"/>
                </a:lnTo>
                <a:lnTo>
                  <a:pt x="717" y="64"/>
                </a:lnTo>
                <a:cubicBezTo>
                  <a:pt x="717" y="87"/>
                  <a:pt x="701" y="107"/>
                  <a:pt x="678" y="112"/>
                </a:cubicBezTo>
                <a:cubicBezTo>
                  <a:pt x="655" y="116"/>
                  <a:pt x="633" y="104"/>
                  <a:pt x="624" y="82"/>
                </a:cubicBezTo>
                <a:lnTo>
                  <a:pt x="623" y="80"/>
                </a:lnTo>
                <a:lnTo>
                  <a:pt x="622" y="77"/>
                </a:lnTo>
                <a:lnTo>
                  <a:pt x="710" y="81"/>
                </a:lnTo>
                <a:lnTo>
                  <a:pt x="709" y="83"/>
                </a:lnTo>
                <a:lnTo>
                  <a:pt x="712" y="77"/>
                </a:lnTo>
                <a:lnTo>
                  <a:pt x="712" y="75"/>
                </a:lnTo>
                <a:lnTo>
                  <a:pt x="712" y="73"/>
                </a:lnTo>
                <a:lnTo>
                  <a:pt x="711" y="74"/>
                </a:lnTo>
                <a:lnTo>
                  <a:pt x="711" y="78"/>
                </a:lnTo>
                <a:cubicBezTo>
                  <a:pt x="711" y="102"/>
                  <a:pt x="694" y="122"/>
                  <a:pt x="671" y="126"/>
                </a:cubicBezTo>
                <a:cubicBezTo>
                  <a:pt x="648" y="130"/>
                  <a:pt x="625" y="116"/>
                  <a:pt x="618" y="94"/>
                </a:cubicBezTo>
                <a:lnTo>
                  <a:pt x="617" y="92"/>
                </a:lnTo>
                <a:cubicBezTo>
                  <a:pt x="617" y="90"/>
                  <a:pt x="616" y="87"/>
                  <a:pt x="616" y="85"/>
                </a:cubicBezTo>
                <a:lnTo>
                  <a:pt x="615" y="82"/>
                </a:lnTo>
                <a:lnTo>
                  <a:pt x="621" y="99"/>
                </a:lnTo>
                <a:lnTo>
                  <a:pt x="618" y="94"/>
                </a:lnTo>
                <a:lnTo>
                  <a:pt x="659" y="117"/>
                </a:lnTo>
                <a:lnTo>
                  <a:pt x="659" y="117"/>
                </a:lnTo>
                <a:cubicBezTo>
                  <a:pt x="639" y="117"/>
                  <a:pt x="622" y="105"/>
                  <a:pt x="614" y="87"/>
                </a:cubicBezTo>
                <a:lnTo>
                  <a:pt x="615" y="88"/>
                </a:lnTo>
                <a:lnTo>
                  <a:pt x="614" y="86"/>
                </a:lnTo>
                <a:lnTo>
                  <a:pt x="702" y="82"/>
                </a:lnTo>
                <a:lnTo>
                  <a:pt x="701" y="85"/>
                </a:lnTo>
                <a:cubicBezTo>
                  <a:pt x="699" y="89"/>
                  <a:pt x="697" y="92"/>
                  <a:pt x="694" y="96"/>
                </a:cubicBezTo>
                <a:lnTo>
                  <a:pt x="693" y="98"/>
                </a:lnTo>
                <a:cubicBezTo>
                  <a:pt x="682" y="112"/>
                  <a:pt x="664" y="119"/>
                  <a:pt x="647" y="116"/>
                </a:cubicBezTo>
                <a:cubicBezTo>
                  <a:pt x="629" y="113"/>
                  <a:pt x="615" y="101"/>
                  <a:pt x="609" y="84"/>
                </a:cubicBezTo>
                <a:lnTo>
                  <a:pt x="608" y="83"/>
                </a:lnTo>
                <a:cubicBezTo>
                  <a:pt x="608" y="80"/>
                  <a:pt x="607" y="77"/>
                  <a:pt x="606" y="74"/>
                </a:cubicBezTo>
                <a:lnTo>
                  <a:pt x="606" y="71"/>
                </a:lnTo>
                <a:cubicBezTo>
                  <a:pt x="606" y="69"/>
                  <a:pt x="605" y="66"/>
                  <a:pt x="605" y="64"/>
                </a:cubicBezTo>
                <a:lnTo>
                  <a:pt x="605" y="61"/>
                </a:lnTo>
                <a:lnTo>
                  <a:pt x="608" y="76"/>
                </a:lnTo>
                <a:lnTo>
                  <a:pt x="607" y="75"/>
                </a:lnTo>
                <a:lnTo>
                  <a:pt x="700" y="66"/>
                </a:lnTo>
                <a:lnTo>
                  <a:pt x="700" y="67"/>
                </a:lnTo>
                <a:lnTo>
                  <a:pt x="700" y="73"/>
                </a:lnTo>
                <a:lnTo>
                  <a:pt x="699" y="79"/>
                </a:lnTo>
                <a:cubicBezTo>
                  <a:pt x="699" y="82"/>
                  <a:pt x="698" y="85"/>
                  <a:pt x="698" y="88"/>
                </a:cubicBezTo>
                <a:lnTo>
                  <a:pt x="697" y="92"/>
                </a:lnTo>
                <a:cubicBezTo>
                  <a:pt x="690" y="114"/>
                  <a:pt x="670" y="128"/>
                  <a:pt x="647" y="126"/>
                </a:cubicBezTo>
                <a:cubicBezTo>
                  <a:pt x="624" y="125"/>
                  <a:pt x="606" y="107"/>
                  <a:pt x="603" y="84"/>
                </a:cubicBezTo>
                <a:lnTo>
                  <a:pt x="603" y="83"/>
                </a:lnTo>
                <a:lnTo>
                  <a:pt x="602" y="78"/>
                </a:lnTo>
                <a:lnTo>
                  <a:pt x="649" y="117"/>
                </a:lnTo>
                <a:lnTo>
                  <a:pt x="647" y="117"/>
                </a:lnTo>
                <a:lnTo>
                  <a:pt x="693" y="83"/>
                </a:lnTo>
                <a:lnTo>
                  <a:pt x="691" y="88"/>
                </a:lnTo>
                <a:cubicBezTo>
                  <a:pt x="685" y="108"/>
                  <a:pt x="667" y="122"/>
                  <a:pt x="645" y="122"/>
                </a:cubicBezTo>
                <a:lnTo>
                  <a:pt x="643" y="122"/>
                </a:lnTo>
                <a:cubicBezTo>
                  <a:pt x="621" y="122"/>
                  <a:pt x="601" y="106"/>
                  <a:pt x="596" y="83"/>
                </a:cubicBezTo>
                <a:lnTo>
                  <a:pt x="597" y="84"/>
                </a:lnTo>
                <a:lnTo>
                  <a:pt x="595" y="80"/>
                </a:lnTo>
                <a:lnTo>
                  <a:pt x="684" y="86"/>
                </a:lnTo>
                <a:lnTo>
                  <a:pt x="683" y="88"/>
                </a:lnTo>
                <a:lnTo>
                  <a:pt x="687" y="76"/>
                </a:lnTo>
                <a:lnTo>
                  <a:pt x="687" y="78"/>
                </a:lnTo>
                <a:cubicBezTo>
                  <a:pt x="682" y="103"/>
                  <a:pt x="659" y="119"/>
                  <a:pt x="635" y="117"/>
                </a:cubicBezTo>
                <a:cubicBezTo>
                  <a:pt x="610" y="114"/>
                  <a:pt x="591" y="94"/>
                  <a:pt x="591" y="69"/>
                </a:cubicBezTo>
                <a:lnTo>
                  <a:pt x="591" y="67"/>
                </a:lnTo>
                <a:lnTo>
                  <a:pt x="591" y="64"/>
                </a:lnTo>
                <a:lnTo>
                  <a:pt x="687" y="64"/>
                </a:lnTo>
                <a:lnTo>
                  <a:pt x="687" y="66"/>
                </a:lnTo>
                <a:cubicBezTo>
                  <a:pt x="687" y="69"/>
                  <a:pt x="687" y="71"/>
                  <a:pt x="687" y="74"/>
                </a:cubicBezTo>
                <a:lnTo>
                  <a:pt x="686" y="77"/>
                </a:lnTo>
                <a:lnTo>
                  <a:pt x="687" y="65"/>
                </a:lnTo>
                <a:lnTo>
                  <a:pt x="687" y="74"/>
                </a:lnTo>
                <a:lnTo>
                  <a:pt x="687" y="78"/>
                </a:lnTo>
                <a:cubicBezTo>
                  <a:pt x="687" y="104"/>
                  <a:pt x="668" y="125"/>
                  <a:pt x="642" y="126"/>
                </a:cubicBezTo>
                <a:cubicBezTo>
                  <a:pt x="617" y="128"/>
                  <a:pt x="595" y="110"/>
                  <a:pt x="592" y="84"/>
                </a:cubicBezTo>
                <a:lnTo>
                  <a:pt x="591" y="79"/>
                </a:lnTo>
                <a:lnTo>
                  <a:pt x="591" y="73"/>
                </a:lnTo>
                <a:lnTo>
                  <a:pt x="638" y="117"/>
                </a:lnTo>
                <a:lnTo>
                  <a:pt x="636" y="117"/>
                </a:lnTo>
                <a:cubicBezTo>
                  <a:pt x="614" y="117"/>
                  <a:pt x="595" y="102"/>
                  <a:pt x="590" y="81"/>
                </a:cubicBezTo>
                <a:lnTo>
                  <a:pt x="591" y="85"/>
                </a:lnTo>
                <a:lnTo>
                  <a:pt x="590" y="82"/>
                </a:lnTo>
                <a:lnTo>
                  <a:pt x="635" y="112"/>
                </a:lnTo>
                <a:lnTo>
                  <a:pt x="634" y="112"/>
                </a:lnTo>
                <a:cubicBezTo>
                  <a:pt x="613" y="112"/>
                  <a:pt x="594" y="99"/>
                  <a:pt x="588" y="78"/>
                </a:cubicBezTo>
                <a:lnTo>
                  <a:pt x="586" y="73"/>
                </a:lnTo>
                <a:lnTo>
                  <a:pt x="632" y="107"/>
                </a:lnTo>
                <a:lnTo>
                  <a:pt x="630" y="107"/>
                </a:lnTo>
                <a:lnTo>
                  <a:pt x="678" y="64"/>
                </a:lnTo>
                <a:lnTo>
                  <a:pt x="677" y="71"/>
                </a:lnTo>
                <a:lnTo>
                  <a:pt x="677" y="75"/>
                </a:lnTo>
                <a:cubicBezTo>
                  <a:pt x="673" y="100"/>
                  <a:pt x="651" y="118"/>
                  <a:pt x="626" y="117"/>
                </a:cubicBezTo>
                <a:cubicBezTo>
                  <a:pt x="601" y="115"/>
                  <a:pt x="581" y="94"/>
                  <a:pt x="581" y="69"/>
                </a:cubicBezTo>
                <a:lnTo>
                  <a:pt x="581" y="69"/>
                </a:lnTo>
                <a:lnTo>
                  <a:pt x="581" y="64"/>
                </a:lnTo>
                <a:lnTo>
                  <a:pt x="613" y="105"/>
                </a:lnTo>
                <a:lnTo>
                  <a:pt x="612" y="105"/>
                </a:lnTo>
                <a:lnTo>
                  <a:pt x="639" y="106"/>
                </a:lnTo>
                <a:lnTo>
                  <a:pt x="637" y="106"/>
                </a:lnTo>
                <a:cubicBezTo>
                  <a:pt x="633" y="107"/>
                  <a:pt x="629" y="107"/>
                  <a:pt x="625" y="107"/>
                </a:cubicBezTo>
                <a:lnTo>
                  <a:pt x="619" y="107"/>
                </a:lnTo>
                <a:lnTo>
                  <a:pt x="662" y="81"/>
                </a:lnTo>
                <a:lnTo>
                  <a:pt x="661" y="84"/>
                </a:lnTo>
                <a:lnTo>
                  <a:pt x="660" y="86"/>
                </a:lnTo>
                <a:cubicBezTo>
                  <a:pt x="653" y="100"/>
                  <a:pt x="640" y="109"/>
                  <a:pt x="625" y="112"/>
                </a:cubicBezTo>
                <a:cubicBezTo>
                  <a:pt x="609" y="114"/>
                  <a:pt x="594" y="109"/>
                  <a:pt x="583" y="98"/>
                </a:cubicBezTo>
                <a:lnTo>
                  <a:pt x="582" y="97"/>
                </a:lnTo>
                <a:cubicBezTo>
                  <a:pt x="577" y="93"/>
                  <a:pt x="574" y="87"/>
                  <a:pt x="571" y="82"/>
                </a:cubicBezTo>
                <a:lnTo>
                  <a:pt x="568" y="75"/>
                </a:lnTo>
                <a:lnTo>
                  <a:pt x="567" y="70"/>
                </a:lnTo>
                <a:cubicBezTo>
                  <a:pt x="562" y="56"/>
                  <a:pt x="565" y="39"/>
                  <a:pt x="574" y="27"/>
                </a:cubicBezTo>
                <a:cubicBezTo>
                  <a:pt x="583" y="14"/>
                  <a:pt x="597" y="7"/>
                  <a:pt x="612" y="7"/>
                </a:cubicBezTo>
                <a:lnTo>
                  <a:pt x="614" y="7"/>
                </a:lnTo>
                <a:cubicBezTo>
                  <a:pt x="640" y="7"/>
                  <a:pt x="662" y="28"/>
                  <a:pt x="662" y="55"/>
                </a:cubicBezTo>
                <a:lnTo>
                  <a:pt x="662" y="58"/>
                </a:lnTo>
                <a:cubicBezTo>
                  <a:pt x="662" y="63"/>
                  <a:pt x="661" y="68"/>
                  <a:pt x="660" y="73"/>
                </a:cubicBezTo>
                <a:lnTo>
                  <a:pt x="659" y="75"/>
                </a:lnTo>
                <a:cubicBezTo>
                  <a:pt x="652" y="95"/>
                  <a:pt x="633" y="108"/>
                  <a:pt x="612" y="107"/>
                </a:cubicBezTo>
                <a:cubicBezTo>
                  <a:pt x="590" y="107"/>
                  <a:pt x="572" y="92"/>
                  <a:pt x="567" y="71"/>
                </a:cubicBezTo>
                <a:lnTo>
                  <a:pt x="565" y="64"/>
                </a:lnTo>
                <a:lnTo>
                  <a:pt x="564" y="59"/>
                </a:lnTo>
                <a:lnTo>
                  <a:pt x="659" y="50"/>
                </a:lnTo>
                <a:lnTo>
                  <a:pt x="659" y="58"/>
                </a:lnTo>
                <a:lnTo>
                  <a:pt x="658" y="69"/>
                </a:lnTo>
                <a:lnTo>
                  <a:pt x="657" y="72"/>
                </a:lnTo>
                <a:lnTo>
                  <a:pt x="657" y="76"/>
                </a:lnTo>
                <a:cubicBezTo>
                  <a:pt x="655" y="90"/>
                  <a:pt x="647" y="102"/>
                  <a:pt x="635" y="110"/>
                </a:cubicBezTo>
                <a:cubicBezTo>
                  <a:pt x="623" y="117"/>
                  <a:pt x="608" y="119"/>
                  <a:pt x="594" y="115"/>
                </a:cubicBezTo>
                <a:lnTo>
                  <a:pt x="593" y="114"/>
                </a:lnTo>
                <a:cubicBezTo>
                  <a:pt x="579" y="109"/>
                  <a:pt x="568" y="99"/>
                  <a:pt x="563" y="85"/>
                </a:cubicBezTo>
                <a:lnTo>
                  <a:pt x="564" y="86"/>
                </a:lnTo>
                <a:lnTo>
                  <a:pt x="561" y="81"/>
                </a:lnTo>
                <a:cubicBezTo>
                  <a:pt x="560" y="78"/>
                  <a:pt x="559" y="76"/>
                  <a:pt x="558" y="73"/>
                </a:cubicBezTo>
                <a:lnTo>
                  <a:pt x="557" y="69"/>
                </a:lnTo>
                <a:lnTo>
                  <a:pt x="569" y="90"/>
                </a:lnTo>
                <a:lnTo>
                  <a:pt x="568" y="89"/>
                </a:lnTo>
                <a:lnTo>
                  <a:pt x="649" y="64"/>
                </a:lnTo>
                <a:lnTo>
                  <a:pt x="649" y="63"/>
                </a:lnTo>
                <a:lnTo>
                  <a:pt x="649" y="62"/>
                </a:lnTo>
                <a:lnTo>
                  <a:pt x="649" y="66"/>
                </a:lnTo>
                <a:lnTo>
                  <a:pt x="649" y="69"/>
                </a:lnTo>
                <a:lnTo>
                  <a:pt x="555" y="54"/>
                </a:lnTo>
                <a:lnTo>
                  <a:pt x="556" y="52"/>
                </a:lnTo>
                <a:lnTo>
                  <a:pt x="553" y="67"/>
                </a:lnTo>
                <a:lnTo>
                  <a:pt x="553" y="64"/>
                </a:lnTo>
                <a:lnTo>
                  <a:pt x="640" y="93"/>
                </a:lnTo>
                <a:lnTo>
                  <a:pt x="641" y="91"/>
                </a:lnTo>
                <a:lnTo>
                  <a:pt x="640" y="94"/>
                </a:lnTo>
                <a:cubicBezTo>
                  <a:pt x="631" y="108"/>
                  <a:pt x="615" y="117"/>
                  <a:pt x="598" y="117"/>
                </a:cubicBezTo>
                <a:lnTo>
                  <a:pt x="595" y="117"/>
                </a:lnTo>
                <a:cubicBezTo>
                  <a:pt x="574" y="117"/>
                  <a:pt x="556" y="104"/>
                  <a:pt x="549" y="84"/>
                </a:cubicBezTo>
                <a:lnTo>
                  <a:pt x="548" y="80"/>
                </a:lnTo>
                <a:cubicBezTo>
                  <a:pt x="547" y="76"/>
                  <a:pt x="546" y="73"/>
                  <a:pt x="546" y="69"/>
                </a:cubicBezTo>
                <a:lnTo>
                  <a:pt x="545" y="64"/>
                </a:lnTo>
                <a:lnTo>
                  <a:pt x="593" y="107"/>
                </a:lnTo>
                <a:lnTo>
                  <a:pt x="592" y="107"/>
                </a:lnTo>
                <a:lnTo>
                  <a:pt x="640" y="52"/>
                </a:lnTo>
                <a:lnTo>
                  <a:pt x="640" y="55"/>
                </a:lnTo>
                <a:cubicBezTo>
                  <a:pt x="641" y="57"/>
                  <a:pt x="641" y="60"/>
                  <a:pt x="641" y="62"/>
                </a:cubicBezTo>
                <a:lnTo>
                  <a:pt x="641" y="64"/>
                </a:lnTo>
                <a:lnTo>
                  <a:pt x="545" y="64"/>
                </a:lnTo>
                <a:lnTo>
                  <a:pt x="545" y="59"/>
                </a:lnTo>
                <a:lnTo>
                  <a:pt x="545" y="56"/>
                </a:lnTo>
                <a:lnTo>
                  <a:pt x="545" y="55"/>
                </a:lnTo>
                <a:lnTo>
                  <a:pt x="641" y="55"/>
                </a:lnTo>
                <a:lnTo>
                  <a:pt x="641" y="56"/>
                </a:lnTo>
                <a:cubicBezTo>
                  <a:pt x="641" y="59"/>
                  <a:pt x="641" y="62"/>
                  <a:pt x="640" y="64"/>
                </a:cubicBezTo>
                <a:lnTo>
                  <a:pt x="640" y="69"/>
                </a:lnTo>
                <a:lnTo>
                  <a:pt x="639" y="74"/>
                </a:lnTo>
                <a:lnTo>
                  <a:pt x="544" y="55"/>
                </a:lnTo>
                <a:lnTo>
                  <a:pt x="545" y="53"/>
                </a:lnTo>
                <a:lnTo>
                  <a:pt x="544" y="62"/>
                </a:lnTo>
                <a:lnTo>
                  <a:pt x="544" y="59"/>
                </a:lnTo>
                <a:lnTo>
                  <a:pt x="633" y="84"/>
                </a:lnTo>
                <a:lnTo>
                  <a:pt x="632" y="87"/>
                </a:lnTo>
                <a:lnTo>
                  <a:pt x="630" y="89"/>
                </a:lnTo>
                <a:cubicBezTo>
                  <a:pt x="620" y="106"/>
                  <a:pt x="601" y="115"/>
                  <a:pt x="582" y="112"/>
                </a:cubicBezTo>
                <a:cubicBezTo>
                  <a:pt x="563" y="109"/>
                  <a:pt x="547" y="95"/>
                  <a:pt x="542" y="76"/>
                </a:cubicBezTo>
                <a:lnTo>
                  <a:pt x="542" y="76"/>
                </a:lnTo>
                <a:lnTo>
                  <a:pt x="540" y="67"/>
                </a:lnTo>
                <a:lnTo>
                  <a:pt x="540" y="64"/>
                </a:lnTo>
                <a:lnTo>
                  <a:pt x="544" y="77"/>
                </a:lnTo>
                <a:lnTo>
                  <a:pt x="544" y="76"/>
                </a:lnTo>
                <a:lnTo>
                  <a:pt x="634" y="64"/>
                </a:lnTo>
                <a:lnTo>
                  <a:pt x="634" y="63"/>
                </a:lnTo>
                <a:lnTo>
                  <a:pt x="633" y="67"/>
                </a:lnTo>
                <a:lnTo>
                  <a:pt x="632" y="76"/>
                </a:lnTo>
                <a:lnTo>
                  <a:pt x="632" y="78"/>
                </a:lnTo>
                <a:cubicBezTo>
                  <a:pt x="628" y="98"/>
                  <a:pt x="611" y="114"/>
                  <a:pt x="591" y="117"/>
                </a:cubicBezTo>
                <a:cubicBezTo>
                  <a:pt x="571" y="119"/>
                  <a:pt x="551" y="109"/>
                  <a:pt x="542" y="90"/>
                </a:cubicBezTo>
                <a:lnTo>
                  <a:pt x="541" y="89"/>
                </a:lnTo>
                <a:cubicBezTo>
                  <a:pt x="538" y="83"/>
                  <a:pt x="536" y="75"/>
                  <a:pt x="536" y="68"/>
                </a:cubicBezTo>
                <a:lnTo>
                  <a:pt x="536" y="64"/>
                </a:lnTo>
                <a:lnTo>
                  <a:pt x="536" y="71"/>
                </a:lnTo>
                <a:lnTo>
                  <a:pt x="536" y="68"/>
                </a:lnTo>
                <a:cubicBezTo>
                  <a:pt x="536" y="66"/>
                  <a:pt x="535" y="63"/>
                  <a:pt x="535" y="61"/>
                </a:cubicBezTo>
                <a:lnTo>
                  <a:pt x="535" y="59"/>
                </a:lnTo>
                <a:lnTo>
                  <a:pt x="631" y="59"/>
                </a:lnTo>
                <a:lnTo>
                  <a:pt x="631" y="63"/>
                </a:lnTo>
                <a:lnTo>
                  <a:pt x="631" y="69"/>
                </a:lnTo>
                <a:cubicBezTo>
                  <a:pt x="631" y="95"/>
                  <a:pt x="610" y="117"/>
                  <a:pt x="583" y="117"/>
                </a:cubicBezTo>
                <a:lnTo>
                  <a:pt x="583" y="117"/>
                </a:lnTo>
                <a:lnTo>
                  <a:pt x="582" y="117"/>
                </a:lnTo>
                <a:lnTo>
                  <a:pt x="629" y="78"/>
                </a:lnTo>
                <a:lnTo>
                  <a:pt x="628" y="84"/>
                </a:lnTo>
                <a:lnTo>
                  <a:pt x="627" y="89"/>
                </a:lnTo>
                <a:cubicBezTo>
                  <a:pt x="622" y="111"/>
                  <a:pt x="602" y="126"/>
                  <a:pt x="580" y="126"/>
                </a:cubicBezTo>
                <a:lnTo>
                  <a:pt x="579" y="126"/>
                </a:lnTo>
                <a:lnTo>
                  <a:pt x="579" y="30"/>
                </a:lnTo>
                <a:lnTo>
                  <a:pt x="579" y="30"/>
                </a:lnTo>
                <a:cubicBezTo>
                  <a:pt x="594" y="30"/>
                  <a:pt x="607" y="37"/>
                  <a:pt x="616" y="48"/>
                </a:cubicBezTo>
                <a:cubicBezTo>
                  <a:pt x="625" y="59"/>
                  <a:pt x="629" y="73"/>
                  <a:pt x="627" y="87"/>
                </a:cubicBezTo>
                <a:lnTo>
                  <a:pt x="625" y="96"/>
                </a:lnTo>
                <a:lnTo>
                  <a:pt x="624" y="100"/>
                </a:lnTo>
                <a:cubicBezTo>
                  <a:pt x="619" y="120"/>
                  <a:pt x="601" y="135"/>
                  <a:pt x="579" y="136"/>
                </a:cubicBezTo>
                <a:cubicBezTo>
                  <a:pt x="558" y="137"/>
                  <a:pt x="539" y="123"/>
                  <a:pt x="532" y="103"/>
                </a:cubicBezTo>
                <a:lnTo>
                  <a:pt x="531" y="102"/>
                </a:lnTo>
                <a:cubicBezTo>
                  <a:pt x="531" y="99"/>
                  <a:pt x="530" y="97"/>
                  <a:pt x="530" y="94"/>
                </a:cubicBezTo>
                <a:lnTo>
                  <a:pt x="530" y="97"/>
                </a:lnTo>
                <a:lnTo>
                  <a:pt x="529" y="92"/>
                </a:lnTo>
                <a:lnTo>
                  <a:pt x="618" y="100"/>
                </a:lnTo>
                <a:lnTo>
                  <a:pt x="617" y="102"/>
                </a:lnTo>
                <a:lnTo>
                  <a:pt x="615" y="105"/>
                </a:lnTo>
                <a:cubicBezTo>
                  <a:pt x="607" y="121"/>
                  <a:pt x="591" y="131"/>
                  <a:pt x="572" y="131"/>
                </a:cubicBezTo>
                <a:lnTo>
                  <a:pt x="569" y="131"/>
                </a:lnTo>
                <a:lnTo>
                  <a:pt x="568" y="131"/>
                </a:lnTo>
                <a:cubicBezTo>
                  <a:pt x="547" y="131"/>
                  <a:pt x="529" y="118"/>
                  <a:pt x="522" y="99"/>
                </a:cubicBezTo>
                <a:lnTo>
                  <a:pt x="521" y="96"/>
                </a:lnTo>
                <a:lnTo>
                  <a:pt x="524" y="102"/>
                </a:lnTo>
                <a:lnTo>
                  <a:pt x="523" y="100"/>
                </a:lnTo>
                <a:lnTo>
                  <a:pt x="607" y="103"/>
                </a:lnTo>
                <a:lnTo>
                  <a:pt x="606" y="106"/>
                </a:lnTo>
                <a:lnTo>
                  <a:pt x="604" y="108"/>
                </a:lnTo>
                <a:cubicBezTo>
                  <a:pt x="594" y="125"/>
                  <a:pt x="575" y="134"/>
                  <a:pt x="556" y="131"/>
                </a:cubicBezTo>
                <a:cubicBezTo>
                  <a:pt x="537" y="128"/>
                  <a:pt x="521" y="114"/>
                  <a:pt x="516" y="95"/>
                </a:cubicBezTo>
                <a:lnTo>
                  <a:pt x="516" y="93"/>
                </a:lnTo>
                <a:cubicBezTo>
                  <a:pt x="515" y="89"/>
                  <a:pt x="514" y="85"/>
                  <a:pt x="514" y="81"/>
                </a:cubicBezTo>
                <a:lnTo>
                  <a:pt x="514" y="78"/>
                </a:lnTo>
                <a:lnTo>
                  <a:pt x="562" y="126"/>
                </a:lnTo>
                <a:lnTo>
                  <a:pt x="562" y="126"/>
                </a:lnTo>
                <a:lnTo>
                  <a:pt x="562" y="30"/>
                </a:lnTo>
                <a:lnTo>
                  <a:pt x="563" y="30"/>
                </a:lnTo>
                <a:lnTo>
                  <a:pt x="563" y="30"/>
                </a:lnTo>
                <a:cubicBezTo>
                  <a:pt x="590" y="30"/>
                  <a:pt x="611" y="52"/>
                  <a:pt x="611" y="78"/>
                </a:cubicBezTo>
                <a:lnTo>
                  <a:pt x="611" y="81"/>
                </a:lnTo>
                <a:cubicBezTo>
                  <a:pt x="611" y="85"/>
                  <a:pt x="611" y="89"/>
                  <a:pt x="610" y="93"/>
                </a:cubicBezTo>
                <a:lnTo>
                  <a:pt x="610" y="95"/>
                </a:lnTo>
                <a:cubicBezTo>
                  <a:pt x="604" y="119"/>
                  <a:pt x="581" y="134"/>
                  <a:pt x="557" y="131"/>
                </a:cubicBezTo>
                <a:cubicBezTo>
                  <a:pt x="533" y="128"/>
                  <a:pt x="515" y="108"/>
                  <a:pt x="515" y="83"/>
                </a:cubicBezTo>
                <a:lnTo>
                  <a:pt x="515" y="78"/>
                </a:lnTo>
                <a:lnTo>
                  <a:pt x="515" y="74"/>
                </a:lnTo>
                <a:lnTo>
                  <a:pt x="611" y="74"/>
                </a:lnTo>
                <a:lnTo>
                  <a:pt x="611" y="75"/>
                </a:lnTo>
                <a:lnTo>
                  <a:pt x="611" y="78"/>
                </a:lnTo>
                <a:cubicBezTo>
                  <a:pt x="611" y="85"/>
                  <a:pt x="610" y="91"/>
                  <a:pt x="608" y="96"/>
                </a:cubicBezTo>
                <a:lnTo>
                  <a:pt x="606" y="101"/>
                </a:lnTo>
                <a:cubicBezTo>
                  <a:pt x="598" y="120"/>
                  <a:pt x="581" y="131"/>
                  <a:pt x="561" y="131"/>
                </a:cubicBezTo>
                <a:lnTo>
                  <a:pt x="556" y="131"/>
                </a:lnTo>
                <a:lnTo>
                  <a:pt x="549" y="131"/>
                </a:lnTo>
                <a:lnTo>
                  <a:pt x="586" y="114"/>
                </a:lnTo>
                <a:lnTo>
                  <a:pt x="584" y="117"/>
                </a:lnTo>
                <a:cubicBezTo>
                  <a:pt x="581" y="120"/>
                  <a:pt x="579" y="123"/>
                  <a:pt x="576" y="125"/>
                </a:cubicBezTo>
                <a:lnTo>
                  <a:pt x="574" y="126"/>
                </a:lnTo>
                <a:cubicBezTo>
                  <a:pt x="561" y="136"/>
                  <a:pt x="545" y="138"/>
                  <a:pt x="531" y="134"/>
                </a:cubicBezTo>
                <a:cubicBezTo>
                  <a:pt x="516" y="129"/>
                  <a:pt x="504" y="118"/>
                  <a:pt x="499" y="103"/>
                </a:cubicBezTo>
                <a:lnTo>
                  <a:pt x="499" y="102"/>
                </a:lnTo>
                <a:cubicBezTo>
                  <a:pt x="498" y="99"/>
                  <a:pt x="497" y="96"/>
                  <a:pt x="497" y="93"/>
                </a:cubicBezTo>
                <a:lnTo>
                  <a:pt x="496" y="90"/>
                </a:lnTo>
                <a:cubicBezTo>
                  <a:pt x="496" y="88"/>
                  <a:pt x="496" y="85"/>
                  <a:pt x="496" y="83"/>
                </a:cubicBezTo>
                <a:lnTo>
                  <a:pt x="496" y="80"/>
                </a:lnTo>
                <a:lnTo>
                  <a:pt x="498" y="95"/>
                </a:lnTo>
                <a:lnTo>
                  <a:pt x="498" y="94"/>
                </a:lnTo>
                <a:lnTo>
                  <a:pt x="591" y="84"/>
                </a:lnTo>
                <a:lnTo>
                  <a:pt x="591" y="87"/>
                </a:lnTo>
                <a:lnTo>
                  <a:pt x="590" y="92"/>
                </a:lnTo>
                <a:lnTo>
                  <a:pt x="590" y="83"/>
                </a:lnTo>
                <a:lnTo>
                  <a:pt x="591" y="88"/>
                </a:lnTo>
                <a:cubicBezTo>
                  <a:pt x="593" y="113"/>
                  <a:pt x="577" y="135"/>
                  <a:pt x="552" y="140"/>
                </a:cubicBezTo>
                <a:cubicBezTo>
                  <a:pt x="528" y="145"/>
                  <a:pt x="504" y="130"/>
                  <a:pt x="497" y="107"/>
                </a:cubicBezTo>
                <a:lnTo>
                  <a:pt x="495" y="102"/>
                </a:lnTo>
                <a:cubicBezTo>
                  <a:pt x="491" y="87"/>
                  <a:pt x="494" y="71"/>
                  <a:pt x="503" y="59"/>
                </a:cubicBezTo>
                <a:cubicBezTo>
                  <a:pt x="512" y="47"/>
                  <a:pt x="526" y="40"/>
                  <a:pt x="541" y="40"/>
                </a:cubicBezTo>
                <a:lnTo>
                  <a:pt x="543" y="40"/>
                </a:lnTo>
                <a:cubicBezTo>
                  <a:pt x="568" y="40"/>
                  <a:pt x="588" y="59"/>
                  <a:pt x="591" y="83"/>
                </a:cubicBezTo>
                <a:lnTo>
                  <a:pt x="591" y="88"/>
                </a:lnTo>
                <a:cubicBezTo>
                  <a:pt x="592" y="91"/>
                  <a:pt x="592" y="94"/>
                  <a:pt x="591" y="97"/>
                </a:cubicBezTo>
                <a:lnTo>
                  <a:pt x="590" y="107"/>
                </a:lnTo>
                <a:lnTo>
                  <a:pt x="590" y="110"/>
                </a:lnTo>
                <a:cubicBezTo>
                  <a:pt x="588" y="120"/>
                  <a:pt x="583" y="129"/>
                  <a:pt x="576" y="136"/>
                </a:cubicBezTo>
                <a:lnTo>
                  <a:pt x="576" y="136"/>
                </a:lnTo>
                <a:cubicBezTo>
                  <a:pt x="562" y="150"/>
                  <a:pt x="542" y="154"/>
                  <a:pt x="524" y="147"/>
                </a:cubicBezTo>
                <a:cubicBezTo>
                  <a:pt x="506" y="139"/>
                  <a:pt x="494" y="122"/>
                  <a:pt x="494" y="102"/>
                </a:cubicBezTo>
                <a:lnTo>
                  <a:pt x="494" y="106"/>
                </a:lnTo>
                <a:lnTo>
                  <a:pt x="493" y="96"/>
                </a:lnTo>
                <a:lnTo>
                  <a:pt x="493" y="91"/>
                </a:lnTo>
                <a:lnTo>
                  <a:pt x="494" y="99"/>
                </a:lnTo>
                <a:lnTo>
                  <a:pt x="494" y="96"/>
                </a:lnTo>
                <a:lnTo>
                  <a:pt x="526" y="134"/>
                </a:lnTo>
                <a:lnTo>
                  <a:pt x="524" y="133"/>
                </a:lnTo>
                <a:lnTo>
                  <a:pt x="555" y="133"/>
                </a:lnTo>
                <a:lnTo>
                  <a:pt x="553" y="134"/>
                </a:lnTo>
                <a:cubicBezTo>
                  <a:pt x="548" y="135"/>
                  <a:pt x="543" y="136"/>
                  <a:pt x="538" y="136"/>
                </a:cubicBezTo>
                <a:lnTo>
                  <a:pt x="536" y="136"/>
                </a:lnTo>
                <a:lnTo>
                  <a:pt x="584" y="96"/>
                </a:lnTo>
                <a:lnTo>
                  <a:pt x="583" y="100"/>
                </a:lnTo>
                <a:lnTo>
                  <a:pt x="583" y="102"/>
                </a:lnTo>
                <a:lnTo>
                  <a:pt x="582" y="106"/>
                </a:lnTo>
                <a:cubicBezTo>
                  <a:pt x="582" y="110"/>
                  <a:pt x="581" y="114"/>
                  <a:pt x="579" y="118"/>
                </a:cubicBezTo>
                <a:lnTo>
                  <a:pt x="578" y="120"/>
                </a:lnTo>
                <a:cubicBezTo>
                  <a:pt x="572" y="135"/>
                  <a:pt x="559" y="146"/>
                  <a:pt x="543" y="149"/>
                </a:cubicBezTo>
                <a:cubicBezTo>
                  <a:pt x="527" y="153"/>
                  <a:pt x="511" y="148"/>
                  <a:pt x="500" y="136"/>
                </a:cubicBezTo>
                <a:lnTo>
                  <a:pt x="499" y="135"/>
                </a:lnTo>
                <a:cubicBezTo>
                  <a:pt x="491" y="128"/>
                  <a:pt x="487" y="119"/>
                  <a:pt x="485" y="109"/>
                </a:cubicBezTo>
                <a:lnTo>
                  <a:pt x="486" y="111"/>
                </a:lnTo>
                <a:lnTo>
                  <a:pt x="484" y="106"/>
                </a:lnTo>
                <a:lnTo>
                  <a:pt x="530" y="141"/>
                </a:lnTo>
                <a:lnTo>
                  <a:pt x="527" y="141"/>
                </a:lnTo>
                <a:lnTo>
                  <a:pt x="525" y="141"/>
                </a:lnTo>
                <a:lnTo>
                  <a:pt x="524" y="141"/>
                </a:lnTo>
                <a:cubicBezTo>
                  <a:pt x="511" y="141"/>
                  <a:pt x="498" y="135"/>
                  <a:pt x="489" y="125"/>
                </a:cubicBezTo>
                <a:cubicBezTo>
                  <a:pt x="480" y="115"/>
                  <a:pt x="475" y="102"/>
                  <a:pt x="477" y="88"/>
                </a:cubicBezTo>
                <a:lnTo>
                  <a:pt x="477" y="83"/>
                </a:lnTo>
                <a:lnTo>
                  <a:pt x="485" y="115"/>
                </a:lnTo>
                <a:lnTo>
                  <a:pt x="482" y="110"/>
                </a:lnTo>
                <a:cubicBezTo>
                  <a:pt x="478" y="104"/>
                  <a:pt x="476" y="98"/>
                  <a:pt x="475" y="91"/>
                </a:cubicBezTo>
                <a:lnTo>
                  <a:pt x="474" y="88"/>
                </a:lnTo>
                <a:cubicBezTo>
                  <a:pt x="474" y="86"/>
                  <a:pt x="473" y="83"/>
                  <a:pt x="473" y="80"/>
                </a:cubicBezTo>
                <a:lnTo>
                  <a:pt x="473" y="78"/>
                </a:lnTo>
                <a:lnTo>
                  <a:pt x="569" y="78"/>
                </a:lnTo>
                <a:lnTo>
                  <a:pt x="569" y="80"/>
                </a:lnTo>
                <a:lnTo>
                  <a:pt x="569" y="73"/>
                </a:lnTo>
                <a:lnTo>
                  <a:pt x="569" y="76"/>
                </a:lnTo>
                <a:lnTo>
                  <a:pt x="522" y="35"/>
                </a:lnTo>
                <a:lnTo>
                  <a:pt x="523" y="35"/>
                </a:lnTo>
                <a:cubicBezTo>
                  <a:pt x="536" y="35"/>
                  <a:pt x="549" y="41"/>
                  <a:pt x="558" y="51"/>
                </a:cubicBezTo>
                <a:cubicBezTo>
                  <a:pt x="568" y="61"/>
                  <a:pt x="572" y="74"/>
                  <a:pt x="571" y="88"/>
                </a:cubicBezTo>
                <a:lnTo>
                  <a:pt x="570" y="93"/>
                </a:lnTo>
                <a:cubicBezTo>
                  <a:pt x="570" y="96"/>
                  <a:pt x="570" y="98"/>
                  <a:pt x="569" y="101"/>
                </a:cubicBezTo>
                <a:lnTo>
                  <a:pt x="568" y="105"/>
                </a:lnTo>
                <a:cubicBezTo>
                  <a:pt x="563" y="125"/>
                  <a:pt x="545" y="140"/>
                  <a:pt x="523" y="141"/>
                </a:cubicBezTo>
                <a:cubicBezTo>
                  <a:pt x="502" y="142"/>
                  <a:pt x="483" y="128"/>
                  <a:pt x="476" y="108"/>
                </a:cubicBezTo>
                <a:lnTo>
                  <a:pt x="475" y="107"/>
                </a:lnTo>
                <a:cubicBezTo>
                  <a:pt x="474" y="102"/>
                  <a:pt x="473" y="97"/>
                  <a:pt x="473" y="91"/>
                </a:cubicBezTo>
                <a:lnTo>
                  <a:pt x="473" y="88"/>
                </a:lnTo>
                <a:lnTo>
                  <a:pt x="473" y="85"/>
                </a:lnTo>
                <a:lnTo>
                  <a:pt x="475" y="100"/>
                </a:lnTo>
                <a:lnTo>
                  <a:pt x="475" y="99"/>
                </a:lnTo>
                <a:lnTo>
                  <a:pt x="567" y="95"/>
                </a:lnTo>
                <a:lnTo>
                  <a:pt x="567" y="96"/>
                </a:lnTo>
                <a:lnTo>
                  <a:pt x="565" y="106"/>
                </a:lnTo>
                <a:lnTo>
                  <a:pt x="564" y="110"/>
                </a:lnTo>
                <a:cubicBezTo>
                  <a:pt x="561" y="117"/>
                  <a:pt x="557" y="125"/>
                  <a:pt x="551" y="130"/>
                </a:cubicBezTo>
                <a:lnTo>
                  <a:pt x="550" y="131"/>
                </a:lnTo>
                <a:cubicBezTo>
                  <a:pt x="538" y="144"/>
                  <a:pt x="520" y="148"/>
                  <a:pt x="504" y="144"/>
                </a:cubicBezTo>
                <a:cubicBezTo>
                  <a:pt x="487" y="139"/>
                  <a:pt x="474" y="126"/>
                  <a:pt x="470" y="109"/>
                </a:cubicBezTo>
                <a:lnTo>
                  <a:pt x="468" y="102"/>
                </a:lnTo>
                <a:lnTo>
                  <a:pt x="467" y="97"/>
                </a:lnTo>
                <a:lnTo>
                  <a:pt x="514" y="136"/>
                </a:lnTo>
                <a:lnTo>
                  <a:pt x="512" y="136"/>
                </a:lnTo>
                <a:lnTo>
                  <a:pt x="512" y="136"/>
                </a:lnTo>
                <a:lnTo>
                  <a:pt x="560" y="88"/>
                </a:lnTo>
                <a:lnTo>
                  <a:pt x="560" y="91"/>
                </a:lnTo>
                <a:lnTo>
                  <a:pt x="560" y="93"/>
                </a:lnTo>
                <a:lnTo>
                  <a:pt x="464" y="93"/>
                </a:lnTo>
                <a:lnTo>
                  <a:pt x="464" y="91"/>
                </a:lnTo>
                <a:lnTo>
                  <a:pt x="464" y="88"/>
                </a:lnTo>
                <a:lnTo>
                  <a:pt x="464" y="85"/>
                </a:lnTo>
                <a:lnTo>
                  <a:pt x="472" y="112"/>
                </a:lnTo>
                <a:lnTo>
                  <a:pt x="471" y="110"/>
                </a:lnTo>
                <a:lnTo>
                  <a:pt x="532" y="126"/>
                </a:lnTo>
                <a:lnTo>
                  <a:pt x="529" y="128"/>
                </a:lnTo>
                <a:lnTo>
                  <a:pt x="539" y="121"/>
                </a:lnTo>
                <a:lnTo>
                  <a:pt x="536" y="124"/>
                </a:lnTo>
                <a:lnTo>
                  <a:pt x="546" y="113"/>
                </a:lnTo>
                <a:lnTo>
                  <a:pt x="545" y="112"/>
                </a:lnTo>
                <a:lnTo>
                  <a:pt x="543" y="117"/>
                </a:lnTo>
                <a:cubicBezTo>
                  <a:pt x="535" y="136"/>
                  <a:pt x="514" y="148"/>
                  <a:pt x="493" y="145"/>
                </a:cubicBezTo>
                <a:cubicBezTo>
                  <a:pt x="472" y="142"/>
                  <a:pt x="456" y="126"/>
                  <a:pt x="452" y="105"/>
                </a:cubicBezTo>
                <a:lnTo>
                  <a:pt x="452" y="105"/>
                </a:lnTo>
                <a:lnTo>
                  <a:pt x="450" y="95"/>
                </a:lnTo>
                <a:lnTo>
                  <a:pt x="450" y="91"/>
                </a:lnTo>
                <a:lnTo>
                  <a:pt x="455" y="107"/>
                </a:lnTo>
                <a:lnTo>
                  <a:pt x="454" y="105"/>
                </a:lnTo>
                <a:lnTo>
                  <a:pt x="530" y="117"/>
                </a:lnTo>
                <a:lnTo>
                  <a:pt x="530" y="118"/>
                </a:lnTo>
                <a:lnTo>
                  <a:pt x="543" y="92"/>
                </a:lnTo>
                <a:lnTo>
                  <a:pt x="543" y="95"/>
                </a:lnTo>
                <a:lnTo>
                  <a:pt x="542" y="97"/>
                </a:lnTo>
                <a:lnTo>
                  <a:pt x="542" y="104"/>
                </a:lnTo>
                <a:lnTo>
                  <a:pt x="541" y="108"/>
                </a:lnTo>
                <a:cubicBezTo>
                  <a:pt x="538" y="129"/>
                  <a:pt x="522" y="146"/>
                  <a:pt x="502" y="150"/>
                </a:cubicBezTo>
                <a:cubicBezTo>
                  <a:pt x="481" y="153"/>
                  <a:pt x="460" y="143"/>
                  <a:pt x="451" y="124"/>
                </a:cubicBezTo>
                <a:lnTo>
                  <a:pt x="450" y="122"/>
                </a:lnTo>
                <a:cubicBezTo>
                  <a:pt x="449" y="120"/>
                  <a:pt x="448" y="118"/>
                  <a:pt x="447" y="116"/>
                </a:cubicBezTo>
                <a:lnTo>
                  <a:pt x="446" y="113"/>
                </a:lnTo>
                <a:lnTo>
                  <a:pt x="539" y="97"/>
                </a:lnTo>
                <a:lnTo>
                  <a:pt x="539" y="100"/>
                </a:lnTo>
                <a:cubicBezTo>
                  <a:pt x="539" y="103"/>
                  <a:pt x="539" y="106"/>
                  <a:pt x="539" y="109"/>
                </a:cubicBezTo>
                <a:lnTo>
                  <a:pt x="538" y="112"/>
                </a:lnTo>
                <a:cubicBezTo>
                  <a:pt x="534" y="131"/>
                  <a:pt x="519" y="146"/>
                  <a:pt x="500" y="150"/>
                </a:cubicBezTo>
                <a:cubicBezTo>
                  <a:pt x="481" y="153"/>
                  <a:pt x="462" y="145"/>
                  <a:pt x="451" y="129"/>
                </a:cubicBezTo>
                <a:lnTo>
                  <a:pt x="450" y="128"/>
                </a:lnTo>
                <a:cubicBezTo>
                  <a:pt x="447" y="123"/>
                  <a:pt x="445" y="119"/>
                  <a:pt x="444" y="114"/>
                </a:cubicBezTo>
                <a:lnTo>
                  <a:pt x="443" y="111"/>
                </a:lnTo>
                <a:cubicBezTo>
                  <a:pt x="442" y="106"/>
                  <a:pt x="441" y="102"/>
                  <a:pt x="441" y="97"/>
                </a:cubicBezTo>
                <a:lnTo>
                  <a:pt x="441" y="94"/>
                </a:lnTo>
                <a:lnTo>
                  <a:pt x="441" y="93"/>
                </a:lnTo>
                <a:lnTo>
                  <a:pt x="537" y="93"/>
                </a:lnTo>
                <a:lnTo>
                  <a:pt x="537" y="96"/>
                </a:lnTo>
                <a:lnTo>
                  <a:pt x="537" y="101"/>
                </a:lnTo>
                <a:lnTo>
                  <a:pt x="537" y="105"/>
                </a:lnTo>
                <a:lnTo>
                  <a:pt x="537" y="107"/>
                </a:lnTo>
                <a:lnTo>
                  <a:pt x="441" y="107"/>
                </a:lnTo>
                <a:lnTo>
                  <a:pt x="441" y="100"/>
                </a:lnTo>
                <a:lnTo>
                  <a:pt x="441" y="97"/>
                </a:lnTo>
                <a:lnTo>
                  <a:pt x="441" y="91"/>
                </a:lnTo>
                <a:lnTo>
                  <a:pt x="441" y="88"/>
                </a:lnTo>
                <a:lnTo>
                  <a:pt x="537" y="88"/>
                </a:lnTo>
                <a:lnTo>
                  <a:pt x="537" y="95"/>
                </a:lnTo>
                <a:lnTo>
                  <a:pt x="537" y="99"/>
                </a:lnTo>
                <a:lnTo>
                  <a:pt x="536" y="99"/>
                </a:lnTo>
                <a:lnTo>
                  <a:pt x="536" y="102"/>
                </a:lnTo>
                <a:lnTo>
                  <a:pt x="488" y="54"/>
                </a:lnTo>
                <a:lnTo>
                  <a:pt x="489" y="54"/>
                </a:lnTo>
                <a:cubicBezTo>
                  <a:pt x="515" y="54"/>
                  <a:pt x="537" y="76"/>
                  <a:pt x="537" y="102"/>
                </a:cubicBezTo>
                <a:lnTo>
                  <a:pt x="537" y="105"/>
                </a:lnTo>
                <a:lnTo>
                  <a:pt x="537" y="107"/>
                </a:lnTo>
                <a:cubicBezTo>
                  <a:pt x="537" y="133"/>
                  <a:pt x="515" y="155"/>
                  <a:pt x="489" y="155"/>
                </a:cubicBezTo>
                <a:lnTo>
                  <a:pt x="487" y="155"/>
                </a:lnTo>
                <a:cubicBezTo>
                  <a:pt x="474" y="155"/>
                  <a:pt x="462" y="150"/>
                  <a:pt x="453" y="141"/>
                </a:cubicBezTo>
                <a:lnTo>
                  <a:pt x="451" y="139"/>
                </a:lnTo>
                <a:lnTo>
                  <a:pt x="449" y="136"/>
                </a:lnTo>
                <a:lnTo>
                  <a:pt x="482" y="150"/>
                </a:lnTo>
                <a:lnTo>
                  <a:pt x="480" y="150"/>
                </a:lnTo>
                <a:lnTo>
                  <a:pt x="478" y="150"/>
                </a:lnTo>
                <a:cubicBezTo>
                  <a:pt x="461" y="150"/>
                  <a:pt x="445" y="141"/>
                  <a:pt x="436" y="126"/>
                </a:cubicBezTo>
                <a:lnTo>
                  <a:pt x="434" y="123"/>
                </a:lnTo>
                <a:lnTo>
                  <a:pt x="447" y="137"/>
                </a:lnTo>
                <a:lnTo>
                  <a:pt x="445" y="136"/>
                </a:lnTo>
                <a:lnTo>
                  <a:pt x="521" y="104"/>
                </a:lnTo>
                <a:lnTo>
                  <a:pt x="521" y="111"/>
                </a:lnTo>
                <a:lnTo>
                  <a:pt x="520" y="118"/>
                </a:lnTo>
                <a:cubicBezTo>
                  <a:pt x="516" y="142"/>
                  <a:pt x="496" y="160"/>
                  <a:pt x="472" y="160"/>
                </a:cubicBezTo>
                <a:lnTo>
                  <a:pt x="471" y="160"/>
                </a:lnTo>
                <a:cubicBezTo>
                  <a:pt x="447" y="160"/>
                  <a:pt x="426" y="141"/>
                  <a:pt x="424" y="116"/>
                </a:cubicBezTo>
                <a:lnTo>
                  <a:pt x="423" y="112"/>
                </a:lnTo>
                <a:lnTo>
                  <a:pt x="423" y="108"/>
                </a:lnTo>
                <a:lnTo>
                  <a:pt x="516" y="118"/>
                </a:lnTo>
                <a:lnTo>
                  <a:pt x="516" y="119"/>
                </a:lnTo>
                <a:lnTo>
                  <a:pt x="517" y="112"/>
                </a:lnTo>
                <a:lnTo>
                  <a:pt x="517" y="116"/>
                </a:lnTo>
                <a:lnTo>
                  <a:pt x="516" y="121"/>
                </a:lnTo>
                <a:lnTo>
                  <a:pt x="426" y="91"/>
                </a:lnTo>
                <a:lnTo>
                  <a:pt x="426" y="90"/>
                </a:lnTo>
                <a:lnTo>
                  <a:pt x="421" y="111"/>
                </a:lnTo>
                <a:lnTo>
                  <a:pt x="421" y="112"/>
                </a:lnTo>
                <a:lnTo>
                  <a:pt x="421" y="107"/>
                </a:lnTo>
                <a:lnTo>
                  <a:pt x="420" y="102"/>
                </a:lnTo>
                <a:lnTo>
                  <a:pt x="516" y="97"/>
                </a:lnTo>
                <a:lnTo>
                  <a:pt x="516" y="102"/>
                </a:lnTo>
                <a:lnTo>
                  <a:pt x="468" y="54"/>
                </a:lnTo>
                <a:lnTo>
                  <a:pt x="468" y="54"/>
                </a:lnTo>
                <a:lnTo>
                  <a:pt x="468" y="150"/>
                </a:lnTo>
                <a:lnTo>
                  <a:pt x="468" y="150"/>
                </a:lnTo>
                <a:cubicBezTo>
                  <a:pt x="454" y="150"/>
                  <a:pt x="441" y="145"/>
                  <a:pt x="432" y="135"/>
                </a:cubicBezTo>
                <a:cubicBezTo>
                  <a:pt x="423" y="125"/>
                  <a:pt x="419" y="111"/>
                  <a:pt x="420" y="98"/>
                </a:cubicBezTo>
                <a:lnTo>
                  <a:pt x="421" y="93"/>
                </a:lnTo>
                <a:cubicBezTo>
                  <a:pt x="423" y="68"/>
                  <a:pt x="444" y="49"/>
                  <a:pt x="468" y="49"/>
                </a:cubicBezTo>
                <a:lnTo>
                  <a:pt x="469" y="49"/>
                </a:lnTo>
                <a:cubicBezTo>
                  <a:pt x="483" y="49"/>
                  <a:pt x="495" y="55"/>
                  <a:pt x="505" y="65"/>
                </a:cubicBezTo>
                <a:cubicBezTo>
                  <a:pt x="514" y="75"/>
                  <a:pt x="518" y="89"/>
                  <a:pt x="517" y="102"/>
                </a:cubicBezTo>
                <a:lnTo>
                  <a:pt x="516" y="107"/>
                </a:lnTo>
                <a:cubicBezTo>
                  <a:pt x="516" y="111"/>
                  <a:pt x="515" y="114"/>
                  <a:pt x="514" y="118"/>
                </a:cubicBezTo>
                <a:lnTo>
                  <a:pt x="514" y="119"/>
                </a:lnTo>
                <a:lnTo>
                  <a:pt x="513" y="123"/>
                </a:lnTo>
                <a:cubicBezTo>
                  <a:pt x="509" y="136"/>
                  <a:pt x="500" y="148"/>
                  <a:pt x="487" y="154"/>
                </a:cubicBezTo>
                <a:lnTo>
                  <a:pt x="485" y="155"/>
                </a:lnTo>
                <a:cubicBezTo>
                  <a:pt x="462" y="166"/>
                  <a:pt x="434" y="158"/>
                  <a:pt x="422" y="135"/>
                </a:cubicBezTo>
                <a:lnTo>
                  <a:pt x="419" y="129"/>
                </a:lnTo>
                <a:lnTo>
                  <a:pt x="416" y="124"/>
                </a:lnTo>
                <a:lnTo>
                  <a:pt x="459" y="150"/>
                </a:lnTo>
                <a:lnTo>
                  <a:pt x="452" y="150"/>
                </a:lnTo>
                <a:lnTo>
                  <a:pt x="483" y="139"/>
                </a:lnTo>
                <a:lnTo>
                  <a:pt x="483" y="139"/>
                </a:lnTo>
                <a:lnTo>
                  <a:pt x="481" y="141"/>
                </a:lnTo>
                <a:cubicBezTo>
                  <a:pt x="472" y="150"/>
                  <a:pt x="460" y="155"/>
                  <a:pt x="447" y="155"/>
                </a:cubicBezTo>
                <a:lnTo>
                  <a:pt x="446" y="155"/>
                </a:lnTo>
                <a:cubicBezTo>
                  <a:pt x="428" y="155"/>
                  <a:pt x="412" y="145"/>
                  <a:pt x="404" y="128"/>
                </a:cubicBezTo>
                <a:lnTo>
                  <a:pt x="404" y="130"/>
                </a:lnTo>
                <a:lnTo>
                  <a:pt x="403" y="127"/>
                </a:lnTo>
                <a:lnTo>
                  <a:pt x="444" y="150"/>
                </a:lnTo>
                <a:lnTo>
                  <a:pt x="443" y="150"/>
                </a:lnTo>
                <a:lnTo>
                  <a:pt x="443" y="54"/>
                </a:lnTo>
                <a:lnTo>
                  <a:pt x="443" y="54"/>
                </a:lnTo>
                <a:cubicBezTo>
                  <a:pt x="458" y="54"/>
                  <a:pt x="472" y="61"/>
                  <a:pt x="481" y="72"/>
                </a:cubicBezTo>
                <a:lnTo>
                  <a:pt x="484" y="76"/>
                </a:lnTo>
                <a:lnTo>
                  <a:pt x="485" y="78"/>
                </a:lnTo>
                <a:lnTo>
                  <a:pt x="400" y="98"/>
                </a:lnTo>
                <a:lnTo>
                  <a:pt x="400" y="95"/>
                </a:lnTo>
                <a:lnTo>
                  <a:pt x="399" y="104"/>
                </a:lnTo>
                <a:lnTo>
                  <a:pt x="399" y="102"/>
                </a:lnTo>
                <a:cubicBezTo>
                  <a:pt x="399" y="77"/>
                  <a:pt x="419" y="56"/>
                  <a:pt x="445" y="55"/>
                </a:cubicBezTo>
                <a:cubicBezTo>
                  <a:pt x="470" y="53"/>
                  <a:pt x="492" y="72"/>
                  <a:pt x="495" y="97"/>
                </a:cubicBezTo>
                <a:lnTo>
                  <a:pt x="496" y="102"/>
                </a:lnTo>
                <a:lnTo>
                  <a:pt x="496" y="107"/>
                </a:lnTo>
                <a:cubicBezTo>
                  <a:pt x="498" y="121"/>
                  <a:pt x="493" y="134"/>
                  <a:pt x="484" y="144"/>
                </a:cubicBezTo>
                <a:cubicBezTo>
                  <a:pt x="475" y="154"/>
                  <a:pt x="462" y="160"/>
                  <a:pt x="448" y="160"/>
                </a:cubicBezTo>
                <a:lnTo>
                  <a:pt x="448" y="160"/>
                </a:lnTo>
                <a:cubicBezTo>
                  <a:pt x="434" y="160"/>
                  <a:pt x="422" y="154"/>
                  <a:pt x="413" y="144"/>
                </a:cubicBezTo>
                <a:cubicBezTo>
                  <a:pt x="403" y="134"/>
                  <a:pt x="399" y="121"/>
                  <a:pt x="400" y="108"/>
                </a:cubicBezTo>
                <a:lnTo>
                  <a:pt x="400" y="106"/>
                </a:lnTo>
                <a:lnTo>
                  <a:pt x="400" y="102"/>
                </a:lnTo>
                <a:lnTo>
                  <a:pt x="496" y="108"/>
                </a:lnTo>
                <a:lnTo>
                  <a:pt x="496" y="112"/>
                </a:lnTo>
                <a:cubicBezTo>
                  <a:pt x="495" y="115"/>
                  <a:pt x="495" y="117"/>
                  <a:pt x="494" y="119"/>
                </a:cubicBezTo>
                <a:lnTo>
                  <a:pt x="493" y="125"/>
                </a:lnTo>
                <a:cubicBezTo>
                  <a:pt x="488" y="143"/>
                  <a:pt x="473" y="156"/>
                  <a:pt x="454" y="159"/>
                </a:cubicBezTo>
                <a:lnTo>
                  <a:pt x="451" y="160"/>
                </a:lnTo>
                <a:cubicBezTo>
                  <a:pt x="447" y="161"/>
                  <a:pt x="442" y="161"/>
                  <a:pt x="437" y="160"/>
                </a:cubicBezTo>
                <a:lnTo>
                  <a:pt x="433" y="159"/>
                </a:lnTo>
                <a:lnTo>
                  <a:pt x="440" y="160"/>
                </a:lnTo>
                <a:lnTo>
                  <a:pt x="432" y="160"/>
                </a:lnTo>
                <a:lnTo>
                  <a:pt x="429" y="160"/>
                </a:lnTo>
                <a:lnTo>
                  <a:pt x="428" y="160"/>
                </a:lnTo>
                <a:lnTo>
                  <a:pt x="428" y="160"/>
                </a:lnTo>
                <a:lnTo>
                  <a:pt x="465" y="82"/>
                </a:lnTo>
                <a:lnTo>
                  <a:pt x="464" y="81"/>
                </a:lnTo>
                <a:lnTo>
                  <a:pt x="466" y="83"/>
                </a:lnTo>
                <a:lnTo>
                  <a:pt x="385" y="105"/>
                </a:lnTo>
                <a:lnTo>
                  <a:pt x="385" y="105"/>
                </a:lnTo>
                <a:lnTo>
                  <a:pt x="386" y="103"/>
                </a:lnTo>
                <a:cubicBezTo>
                  <a:pt x="391" y="78"/>
                  <a:pt x="413" y="62"/>
                  <a:pt x="438" y="64"/>
                </a:cubicBezTo>
                <a:cubicBezTo>
                  <a:pt x="462" y="67"/>
                  <a:pt x="481" y="87"/>
                  <a:pt x="481" y="112"/>
                </a:cubicBezTo>
                <a:lnTo>
                  <a:pt x="481" y="113"/>
                </a:lnTo>
                <a:lnTo>
                  <a:pt x="481" y="116"/>
                </a:lnTo>
                <a:lnTo>
                  <a:pt x="481" y="121"/>
                </a:lnTo>
                <a:cubicBezTo>
                  <a:pt x="481" y="148"/>
                  <a:pt x="459" y="169"/>
                  <a:pt x="433" y="169"/>
                </a:cubicBezTo>
                <a:lnTo>
                  <a:pt x="429" y="169"/>
                </a:lnTo>
                <a:cubicBezTo>
                  <a:pt x="413" y="169"/>
                  <a:pt x="397" y="161"/>
                  <a:pt x="388" y="146"/>
                </a:cubicBezTo>
                <a:lnTo>
                  <a:pt x="385" y="141"/>
                </a:lnTo>
                <a:lnTo>
                  <a:pt x="426" y="164"/>
                </a:lnTo>
                <a:lnTo>
                  <a:pt x="426" y="164"/>
                </a:lnTo>
                <a:lnTo>
                  <a:pt x="425" y="164"/>
                </a:lnTo>
                <a:cubicBezTo>
                  <a:pt x="402" y="164"/>
                  <a:pt x="382" y="148"/>
                  <a:pt x="378" y="126"/>
                </a:cubicBezTo>
                <a:lnTo>
                  <a:pt x="377" y="123"/>
                </a:lnTo>
                <a:lnTo>
                  <a:pt x="382" y="135"/>
                </a:lnTo>
                <a:lnTo>
                  <a:pt x="381" y="133"/>
                </a:lnTo>
                <a:lnTo>
                  <a:pt x="469" y="127"/>
                </a:lnTo>
                <a:lnTo>
                  <a:pt x="469" y="129"/>
                </a:lnTo>
                <a:lnTo>
                  <a:pt x="468" y="129"/>
                </a:lnTo>
                <a:lnTo>
                  <a:pt x="465" y="139"/>
                </a:lnTo>
                <a:lnTo>
                  <a:pt x="464" y="143"/>
                </a:lnTo>
                <a:cubicBezTo>
                  <a:pt x="458" y="159"/>
                  <a:pt x="443" y="171"/>
                  <a:pt x="426" y="173"/>
                </a:cubicBezTo>
                <a:cubicBezTo>
                  <a:pt x="408" y="176"/>
                  <a:pt x="391" y="169"/>
                  <a:pt x="381" y="155"/>
                </a:cubicBezTo>
                <a:lnTo>
                  <a:pt x="379" y="153"/>
                </a:lnTo>
                <a:cubicBezTo>
                  <a:pt x="375" y="147"/>
                  <a:pt x="372" y="140"/>
                  <a:pt x="370" y="133"/>
                </a:cubicBezTo>
                <a:lnTo>
                  <a:pt x="370" y="131"/>
                </a:lnTo>
                <a:lnTo>
                  <a:pt x="465" y="121"/>
                </a:lnTo>
                <a:lnTo>
                  <a:pt x="465" y="124"/>
                </a:lnTo>
                <a:lnTo>
                  <a:pt x="464" y="113"/>
                </a:lnTo>
                <a:lnTo>
                  <a:pt x="464" y="115"/>
                </a:lnTo>
                <a:lnTo>
                  <a:pt x="369" y="126"/>
                </a:lnTo>
                <a:lnTo>
                  <a:pt x="369" y="126"/>
                </a:lnTo>
                <a:lnTo>
                  <a:pt x="369" y="122"/>
                </a:lnTo>
                <a:lnTo>
                  <a:pt x="369" y="116"/>
                </a:lnTo>
                <a:lnTo>
                  <a:pt x="369" y="110"/>
                </a:lnTo>
                <a:lnTo>
                  <a:pt x="369" y="107"/>
                </a:lnTo>
                <a:lnTo>
                  <a:pt x="451" y="141"/>
                </a:lnTo>
                <a:lnTo>
                  <a:pt x="451" y="141"/>
                </a:lnTo>
                <a:lnTo>
                  <a:pt x="464" y="115"/>
                </a:lnTo>
                <a:lnTo>
                  <a:pt x="464" y="118"/>
                </a:lnTo>
                <a:lnTo>
                  <a:pt x="463" y="124"/>
                </a:lnTo>
                <a:cubicBezTo>
                  <a:pt x="459" y="147"/>
                  <a:pt x="440" y="164"/>
                  <a:pt x="417" y="164"/>
                </a:cubicBezTo>
                <a:cubicBezTo>
                  <a:pt x="395" y="165"/>
                  <a:pt x="374" y="150"/>
                  <a:pt x="369" y="128"/>
                </a:cubicBezTo>
                <a:lnTo>
                  <a:pt x="370" y="132"/>
                </a:lnTo>
                <a:lnTo>
                  <a:pt x="369" y="130"/>
                </a:lnTo>
                <a:lnTo>
                  <a:pt x="414" y="160"/>
                </a:lnTo>
                <a:lnTo>
                  <a:pt x="413" y="160"/>
                </a:lnTo>
                <a:lnTo>
                  <a:pt x="461" y="118"/>
                </a:lnTo>
                <a:lnTo>
                  <a:pt x="460" y="116"/>
                </a:lnTo>
                <a:lnTo>
                  <a:pt x="460" y="126"/>
                </a:lnTo>
                <a:lnTo>
                  <a:pt x="459" y="136"/>
                </a:lnTo>
                <a:lnTo>
                  <a:pt x="459" y="139"/>
                </a:lnTo>
                <a:cubicBezTo>
                  <a:pt x="455" y="163"/>
                  <a:pt x="432" y="181"/>
                  <a:pt x="408" y="179"/>
                </a:cubicBezTo>
                <a:cubicBezTo>
                  <a:pt x="383" y="177"/>
                  <a:pt x="363" y="156"/>
                  <a:pt x="363" y="131"/>
                </a:cubicBezTo>
                <a:lnTo>
                  <a:pt x="363" y="130"/>
                </a:lnTo>
                <a:cubicBezTo>
                  <a:pt x="363" y="127"/>
                  <a:pt x="364" y="124"/>
                  <a:pt x="364" y="121"/>
                </a:cubicBezTo>
                <a:lnTo>
                  <a:pt x="364" y="124"/>
                </a:lnTo>
                <a:lnTo>
                  <a:pt x="365" y="118"/>
                </a:lnTo>
                <a:lnTo>
                  <a:pt x="365" y="131"/>
                </a:lnTo>
                <a:lnTo>
                  <a:pt x="364" y="126"/>
                </a:lnTo>
                <a:lnTo>
                  <a:pt x="369" y="138"/>
                </a:lnTo>
                <a:lnTo>
                  <a:pt x="367" y="135"/>
                </a:lnTo>
                <a:lnTo>
                  <a:pt x="381" y="152"/>
                </a:lnTo>
                <a:lnTo>
                  <a:pt x="379" y="150"/>
                </a:lnTo>
                <a:lnTo>
                  <a:pt x="456" y="112"/>
                </a:lnTo>
                <a:lnTo>
                  <a:pt x="456" y="113"/>
                </a:lnTo>
                <a:cubicBezTo>
                  <a:pt x="456" y="116"/>
                  <a:pt x="456" y="119"/>
                  <a:pt x="455" y="121"/>
                </a:cubicBezTo>
                <a:lnTo>
                  <a:pt x="455" y="124"/>
                </a:lnTo>
                <a:cubicBezTo>
                  <a:pt x="454" y="128"/>
                  <a:pt x="453" y="131"/>
                  <a:pt x="452" y="134"/>
                </a:cubicBezTo>
                <a:lnTo>
                  <a:pt x="450" y="139"/>
                </a:lnTo>
                <a:cubicBezTo>
                  <a:pt x="443" y="158"/>
                  <a:pt x="425" y="169"/>
                  <a:pt x="405" y="169"/>
                </a:cubicBezTo>
                <a:lnTo>
                  <a:pt x="403" y="169"/>
                </a:lnTo>
                <a:lnTo>
                  <a:pt x="402" y="169"/>
                </a:lnTo>
                <a:cubicBezTo>
                  <a:pt x="383" y="169"/>
                  <a:pt x="365" y="158"/>
                  <a:pt x="358" y="139"/>
                </a:cubicBezTo>
                <a:lnTo>
                  <a:pt x="356" y="134"/>
                </a:lnTo>
                <a:lnTo>
                  <a:pt x="400" y="164"/>
                </a:lnTo>
                <a:lnTo>
                  <a:pt x="400" y="164"/>
                </a:lnTo>
                <a:lnTo>
                  <a:pt x="448" y="112"/>
                </a:lnTo>
                <a:lnTo>
                  <a:pt x="448" y="117"/>
                </a:lnTo>
                <a:cubicBezTo>
                  <a:pt x="450" y="130"/>
                  <a:pt x="445" y="144"/>
                  <a:pt x="436" y="154"/>
                </a:cubicBezTo>
                <a:cubicBezTo>
                  <a:pt x="427" y="164"/>
                  <a:pt x="414" y="169"/>
                  <a:pt x="400" y="169"/>
                </a:cubicBezTo>
                <a:lnTo>
                  <a:pt x="399" y="169"/>
                </a:lnTo>
                <a:lnTo>
                  <a:pt x="398" y="169"/>
                </a:lnTo>
                <a:lnTo>
                  <a:pt x="445" y="134"/>
                </a:lnTo>
                <a:lnTo>
                  <a:pt x="443" y="140"/>
                </a:lnTo>
                <a:cubicBezTo>
                  <a:pt x="442" y="143"/>
                  <a:pt x="441" y="146"/>
                  <a:pt x="440" y="148"/>
                </a:cubicBezTo>
                <a:lnTo>
                  <a:pt x="438" y="152"/>
                </a:lnTo>
                <a:cubicBezTo>
                  <a:pt x="430" y="169"/>
                  <a:pt x="413" y="179"/>
                  <a:pt x="395" y="179"/>
                </a:cubicBezTo>
                <a:cubicBezTo>
                  <a:pt x="377" y="179"/>
                  <a:pt x="360" y="169"/>
                  <a:pt x="352" y="152"/>
                </a:cubicBezTo>
                <a:lnTo>
                  <a:pt x="350" y="148"/>
                </a:lnTo>
                <a:cubicBezTo>
                  <a:pt x="349" y="146"/>
                  <a:pt x="347" y="143"/>
                  <a:pt x="347" y="140"/>
                </a:cubicBezTo>
                <a:lnTo>
                  <a:pt x="345" y="134"/>
                </a:lnTo>
                <a:lnTo>
                  <a:pt x="391" y="169"/>
                </a:lnTo>
                <a:lnTo>
                  <a:pt x="389" y="169"/>
                </a:lnTo>
                <a:lnTo>
                  <a:pt x="437" y="121"/>
                </a:lnTo>
                <a:lnTo>
                  <a:pt x="437" y="126"/>
                </a:lnTo>
                <a:lnTo>
                  <a:pt x="437" y="131"/>
                </a:lnTo>
                <a:lnTo>
                  <a:pt x="341" y="131"/>
                </a:lnTo>
                <a:lnTo>
                  <a:pt x="341" y="128"/>
                </a:lnTo>
                <a:lnTo>
                  <a:pt x="342" y="138"/>
                </a:lnTo>
                <a:lnTo>
                  <a:pt x="342" y="135"/>
                </a:lnTo>
                <a:lnTo>
                  <a:pt x="436" y="136"/>
                </a:lnTo>
                <a:lnTo>
                  <a:pt x="435" y="140"/>
                </a:lnTo>
                <a:lnTo>
                  <a:pt x="434" y="145"/>
                </a:lnTo>
                <a:cubicBezTo>
                  <a:pt x="430" y="167"/>
                  <a:pt x="410" y="183"/>
                  <a:pt x="387" y="183"/>
                </a:cubicBezTo>
                <a:lnTo>
                  <a:pt x="386" y="183"/>
                </a:lnTo>
                <a:cubicBezTo>
                  <a:pt x="363" y="183"/>
                  <a:pt x="343" y="167"/>
                  <a:pt x="339" y="145"/>
                </a:cubicBezTo>
                <a:lnTo>
                  <a:pt x="338" y="141"/>
                </a:lnTo>
                <a:lnTo>
                  <a:pt x="337" y="136"/>
                </a:lnTo>
                <a:cubicBezTo>
                  <a:pt x="331" y="111"/>
                  <a:pt x="347" y="85"/>
                  <a:pt x="373" y="79"/>
                </a:cubicBezTo>
                <a:cubicBezTo>
                  <a:pt x="399" y="73"/>
                  <a:pt x="424" y="89"/>
                  <a:pt x="431" y="114"/>
                </a:cubicBezTo>
                <a:lnTo>
                  <a:pt x="431" y="116"/>
                </a:lnTo>
                <a:cubicBezTo>
                  <a:pt x="432" y="120"/>
                  <a:pt x="432" y="124"/>
                  <a:pt x="432" y="128"/>
                </a:cubicBezTo>
                <a:lnTo>
                  <a:pt x="432" y="131"/>
                </a:lnTo>
                <a:cubicBezTo>
                  <a:pt x="432" y="157"/>
                  <a:pt x="411" y="179"/>
                  <a:pt x="384" y="179"/>
                </a:cubicBezTo>
                <a:lnTo>
                  <a:pt x="384" y="179"/>
                </a:lnTo>
                <a:lnTo>
                  <a:pt x="431" y="140"/>
                </a:lnTo>
                <a:lnTo>
                  <a:pt x="430" y="145"/>
                </a:lnTo>
                <a:lnTo>
                  <a:pt x="430" y="147"/>
                </a:lnTo>
                <a:cubicBezTo>
                  <a:pt x="424" y="168"/>
                  <a:pt x="405" y="183"/>
                  <a:pt x="383" y="183"/>
                </a:cubicBezTo>
                <a:lnTo>
                  <a:pt x="381" y="183"/>
                </a:lnTo>
                <a:lnTo>
                  <a:pt x="379" y="183"/>
                </a:lnTo>
                <a:lnTo>
                  <a:pt x="427" y="140"/>
                </a:lnTo>
                <a:lnTo>
                  <a:pt x="426" y="145"/>
                </a:lnTo>
                <a:cubicBezTo>
                  <a:pt x="424" y="171"/>
                  <a:pt x="402" y="190"/>
                  <a:pt x="376" y="188"/>
                </a:cubicBezTo>
                <a:cubicBezTo>
                  <a:pt x="351" y="187"/>
                  <a:pt x="330" y="166"/>
                  <a:pt x="330" y="140"/>
                </a:cubicBezTo>
                <a:lnTo>
                  <a:pt x="330" y="137"/>
                </a:lnTo>
                <a:lnTo>
                  <a:pt x="332" y="149"/>
                </a:lnTo>
                <a:lnTo>
                  <a:pt x="331" y="147"/>
                </a:lnTo>
                <a:lnTo>
                  <a:pt x="425" y="145"/>
                </a:lnTo>
                <a:lnTo>
                  <a:pt x="425" y="147"/>
                </a:lnTo>
                <a:lnTo>
                  <a:pt x="424" y="150"/>
                </a:lnTo>
                <a:cubicBezTo>
                  <a:pt x="420" y="170"/>
                  <a:pt x="404" y="185"/>
                  <a:pt x="383" y="188"/>
                </a:cubicBezTo>
                <a:cubicBezTo>
                  <a:pt x="363" y="191"/>
                  <a:pt x="343" y="180"/>
                  <a:pt x="334" y="162"/>
                </a:cubicBezTo>
                <a:lnTo>
                  <a:pt x="333" y="160"/>
                </a:lnTo>
                <a:lnTo>
                  <a:pt x="332" y="157"/>
                </a:lnTo>
                <a:lnTo>
                  <a:pt x="374" y="183"/>
                </a:lnTo>
                <a:lnTo>
                  <a:pt x="371" y="183"/>
                </a:lnTo>
                <a:lnTo>
                  <a:pt x="369" y="183"/>
                </a:lnTo>
                <a:lnTo>
                  <a:pt x="369" y="183"/>
                </a:lnTo>
                <a:cubicBezTo>
                  <a:pt x="349" y="183"/>
                  <a:pt x="332" y="172"/>
                  <a:pt x="324" y="153"/>
                </a:cubicBezTo>
                <a:lnTo>
                  <a:pt x="325" y="154"/>
                </a:lnTo>
                <a:lnTo>
                  <a:pt x="324" y="152"/>
                </a:lnTo>
                <a:lnTo>
                  <a:pt x="415" y="131"/>
                </a:lnTo>
                <a:lnTo>
                  <a:pt x="415" y="133"/>
                </a:lnTo>
                <a:lnTo>
                  <a:pt x="415" y="135"/>
                </a:lnTo>
                <a:cubicBezTo>
                  <a:pt x="415" y="162"/>
                  <a:pt x="393" y="183"/>
                  <a:pt x="367" y="183"/>
                </a:cubicBezTo>
                <a:lnTo>
                  <a:pt x="366" y="183"/>
                </a:lnTo>
                <a:cubicBezTo>
                  <a:pt x="339" y="183"/>
                  <a:pt x="318" y="162"/>
                  <a:pt x="318" y="135"/>
                </a:cubicBezTo>
                <a:lnTo>
                  <a:pt x="318" y="124"/>
                </a:lnTo>
                <a:lnTo>
                  <a:pt x="319" y="120"/>
                </a:lnTo>
                <a:cubicBezTo>
                  <a:pt x="322" y="95"/>
                  <a:pt x="344" y="76"/>
                  <a:pt x="369" y="78"/>
                </a:cubicBezTo>
                <a:cubicBezTo>
                  <a:pt x="395" y="80"/>
                  <a:pt x="414" y="101"/>
                  <a:pt x="414" y="126"/>
                </a:cubicBezTo>
                <a:lnTo>
                  <a:pt x="414" y="130"/>
                </a:lnTo>
                <a:lnTo>
                  <a:pt x="414" y="135"/>
                </a:lnTo>
                <a:cubicBezTo>
                  <a:pt x="414" y="162"/>
                  <a:pt x="393" y="183"/>
                  <a:pt x="366" y="183"/>
                </a:cubicBezTo>
                <a:lnTo>
                  <a:pt x="363" y="183"/>
                </a:lnTo>
                <a:cubicBezTo>
                  <a:pt x="343" y="183"/>
                  <a:pt x="324" y="170"/>
                  <a:pt x="318" y="151"/>
                </a:cubicBezTo>
                <a:lnTo>
                  <a:pt x="317" y="148"/>
                </a:lnTo>
                <a:lnTo>
                  <a:pt x="323" y="159"/>
                </a:lnTo>
                <a:lnTo>
                  <a:pt x="322" y="158"/>
                </a:lnTo>
                <a:lnTo>
                  <a:pt x="409" y="131"/>
                </a:lnTo>
                <a:lnTo>
                  <a:pt x="409" y="133"/>
                </a:lnTo>
                <a:lnTo>
                  <a:pt x="409" y="141"/>
                </a:lnTo>
                <a:lnTo>
                  <a:pt x="409" y="149"/>
                </a:lnTo>
                <a:cubicBezTo>
                  <a:pt x="407" y="174"/>
                  <a:pt x="386" y="193"/>
                  <a:pt x="361" y="193"/>
                </a:cubicBezTo>
                <a:lnTo>
                  <a:pt x="359" y="193"/>
                </a:lnTo>
                <a:lnTo>
                  <a:pt x="359" y="193"/>
                </a:lnTo>
                <a:cubicBezTo>
                  <a:pt x="336" y="193"/>
                  <a:pt x="316" y="177"/>
                  <a:pt x="312" y="155"/>
                </a:cubicBezTo>
                <a:lnTo>
                  <a:pt x="312" y="154"/>
                </a:lnTo>
                <a:lnTo>
                  <a:pt x="310" y="149"/>
                </a:lnTo>
                <a:lnTo>
                  <a:pt x="356" y="183"/>
                </a:lnTo>
                <a:lnTo>
                  <a:pt x="354" y="183"/>
                </a:lnTo>
                <a:lnTo>
                  <a:pt x="400" y="151"/>
                </a:lnTo>
                <a:lnTo>
                  <a:pt x="399" y="154"/>
                </a:lnTo>
                <a:cubicBezTo>
                  <a:pt x="397" y="161"/>
                  <a:pt x="393" y="167"/>
                  <a:pt x="387" y="172"/>
                </a:cubicBezTo>
                <a:lnTo>
                  <a:pt x="385" y="174"/>
                </a:lnTo>
                <a:cubicBezTo>
                  <a:pt x="376" y="184"/>
                  <a:pt x="362" y="189"/>
                  <a:pt x="349" y="188"/>
                </a:cubicBezTo>
                <a:cubicBezTo>
                  <a:pt x="335" y="188"/>
                  <a:pt x="323" y="181"/>
                  <a:pt x="314" y="170"/>
                </a:cubicBezTo>
                <a:lnTo>
                  <a:pt x="316" y="172"/>
                </a:lnTo>
                <a:lnTo>
                  <a:pt x="313" y="169"/>
                </a:lnTo>
                <a:lnTo>
                  <a:pt x="390" y="157"/>
                </a:lnTo>
                <a:lnTo>
                  <a:pt x="389" y="159"/>
                </a:lnTo>
                <a:lnTo>
                  <a:pt x="392" y="153"/>
                </a:lnTo>
                <a:lnTo>
                  <a:pt x="391" y="156"/>
                </a:lnTo>
                <a:cubicBezTo>
                  <a:pt x="384" y="175"/>
                  <a:pt x="366" y="188"/>
                  <a:pt x="345" y="188"/>
                </a:cubicBezTo>
                <a:lnTo>
                  <a:pt x="343" y="188"/>
                </a:lnTo>
                <a:lnTo>
                  <a:pt x="342" y="188"/>
                </a:lnTo>
                <a:lnTo>
                  <a:pt x="390" y="145"/>
                </a:lnTo>
                <a:lnTo>
                  <a:pt x="390" y="150"/>
                </a:lnTo>
                <a:lnTo>
                  <a:pt x="342" y="97"/>
                </a:lnTo>
                <a:lnTo>
                  <a:pt x="342" y="97"/>
                </a:lnTo>
                <a:cubicBezTo>
                  <a:pt x="367" y="97"/>
                  <a:pt x="387" y="116"/>
                  <a:pt x="390" y="140"/>
                </a:cubicBezTo>
                <a:lnTo>
                  <a:pt x="391" y="150"/>
                </a:lnTo>
                <a:lnTo>
                  <a:pt x="391" y="155"/>
                </a:lnTo>
                <a:lnTo>
                  <a:pt x="391" y="158"/>
                </a:lnTo>
                <a:cubicBezTo>
                  <a:pt x="391" y="166"/>
                  <a:pt x="389" y="173"/>
                  <a:pt x="386" y="180"/>
                </a:cubicBezTo>
                <a:lnTo>
                  <a:pt x="385" y="181"/>
                </a:lnTo>
                <a:cubicBezTo>
                  <a:pt x="376" y="199"/>
                  <a:pt x="357" y="210"/>
                  <a:pt x="337" y="207"/>
                </a:cubicBezTo>
                <a:cubicBezTo>
                  <a:pt x="316" y="205"/>
                  <a:pt x="300" y="190"/>
                  <a:pt x="296" y="170"/>
                </a:cubicBezTo>
                <a:lnTo>
                  <a:pt x="294" y="164"/>
                </a:lnTo>
                <a:lnTo>
                  <a:pt x="293" y="159"/>
                </a:lnTo>
                <a:lnTo>
                  <a:pt x="340" y="198"/>
                </a:lnTo>
                <a:lnTo>
                  <a:pt x="339" y="198"/>
                </a:lnTo>
                <a:lnTo>
                  <a:pt x="338" y="198"/>
                </a:lnTo>
                <a:cubicBezTo>
                  <a:pt x="317" y="198"/>
                  <a:pt x="298" y="184"/>
                  <a:pt x="292" y="163"/>
                </a:cubicBezTo>
                <a:lnTo>
                  <a:pt x="291" y="160"/>
                </a:lnTo>
                <a:lnTo>
                  <a:pt x="295" y="168"/>
                </a:lnTo>
                <a:lnTo>
                  <a:pt x="294" y="167"/>
                </a:lnTo>
                <a:lnTo>
                  <a:pt x="385" y="142"/>
                </a:lnTo>
                <a:lnTo>
                  <a:pt x="385" y="149"/>
                </a:lnTo>
                <a:lnTo>
                  <a:pt x="386" y="154"/>
                </a:lnTo>
                <a:lnTo>
                  <a:pt x="386" y="163"/>
                </a:lnTo>
                <a:lnTo>
                  <a:pt x="386" y="164"/>
                </a:lnTo>
                <a:cubicBezTo>
                  <a:pt x="386" y="189"/>
                  <a:pt x="367" y="210"/>
                  <a:pt x="342" y="212"/>
                </a:cubicBezTo>
                <a:cubicBezTo>
                  <a:pt x="318" y="214"/>
                  <a:pt x="295" y="197"/>
                  <a:pt x="291" y="172"/>
                </a:cubicBezTo>
                <a:lnTo>
                  <a:pt x="291" y="172"/>
                </a:lnTo>
                <a:lnTo>
                  <a:pt x="290" y="167"/>
                </a:lnTo>
                <a:lnTo>
                  <a:pt x="289" y="163"/>
                </a:lnTo>
                <a:lnTo>
                  <a:pt x="291" y="170"/>
                </a:lnTo>
                <a:lnTo>
                  <a:pt x="290" y="168"/>
                </a:lnTo>
                <a:lnTo>
                  <a:pt x="369" y="184"/>
                </a:lnTo>
                <a:lnTo>
                  <a:pt x="368" y="185"/>
                </a:lnTo>
                <a:lnTo>
                  <a:pt x="381" y="158"/>
                </a:lnTo>
                <a:lnTo>
                  <a:pt x="380" y="168"/>
                </a:lnTo>
                <a:lnTo>
                  <a:pt x="378" y="173"/>
                </a:lnTo>
                <a:lnTo>
                  <a:pt x="378" y="175"/>
                </a:lnTo>
                <a:cubicBezTo>
                  <a:pt x="371" y="194"/>
                  <a:pt x="353" y="207"/>
                  <a:pt x="332" y="207"/>
                </a:cubicBezTo>
                <a:cubicBezTo>
                  <a:pt x="311" y="207"/>
                  <a:pt x="293" y="194"/>
                  <a:pt x="286" y="175"/>
                </a:cubicBezTo>
                <a:lnTo>
                  <a:pt x="286" y="173"/>
                </a:lnTo>
                <a:cubicBezTo>
                  <a:pt x="285" y="170"/>
                  <a:pt x="284" y="168"/>
                  <a:pt x="284" y="165"/>
                </a:cubicBezTo>
                <a:lnTo>
                  <a:pt x="283" y="161"/>
                </a:lnTo>
                <a:lnTo>
                  <a:pt x="283" y="158"/>
                </a:lnTo>
                <a:lnTo>
                  <a:pt x="288" y="172"/>
                </a:lnTo>
                <a:lnTo>
                  <a:pt x="287" y="171"/>
                </a:lnTo>
                <a:lnTo>
                  <a:pt x="377" y="159"/>
                </a:lnTo>
                <a:lnTo>
                  <a:pt x="377" y="162"/>
                </a:lnTo>
                <a:lnTo>
                  <a:pt x="376" y="163"/>
                </a:lnTo>
                <a:lnTo>
                  <a:pt x="375" y="171"/>
                </a:lnTo>
                <a:lnTo>
                  <a:pt x="375" y="174"/>
                </a:lnTo>
                <a:cubicBezTo>
                  <a:pt x="370" y="198"/>
                  <a:pt x="347" y="215"/>
                  <a:pt x="323" y="212"/>
                </a:cubicBezTo>
                <a:cubicBezTo>
                  <a:pt x="298" y="210"/>
                  <a:pt x="279" y="189"/>
                  <a:pt x="279" y="164"/>
                </a:cubicBezTo>
                <a:lnTo>
                  <a:pt x="279" y="163"/>
                </a:lnTo>
                <a:lnTo>
                  <a:pt x="280" y="171"/>
                </a:lnTo>
                <a:lnTo>
                  <a:pt x="279" y="165"/>
                </a:lnTo>
                <a:lnTo>
                  <a:pt x="279" y="159"/>
                </a:lnTo>
                <a:lnTo>
                  <a:pt x="293" y="189"/>
                </a:lnTo>
                <a:lnTo>
                  <a:pt x="289" y="185"/>
                </a:lnTo>
                <a:lnTo>
                  <a:pt x="304" y="196"/>
                </a:lnTo>
                <a:lnTo>
                  <a:pt x="301" y="194"/>
                </a:lnTo>
                <a:lnTo>
                  <a:pt x="364" y="168"/>
                </a:lnTo>
                <a:lnTo>
                  <a:pt x="363" y="170"/>
                </a:lnTo>
                <a:lnTo>
                  <a:pt x="366" y="162"/>
                </a:lnTo>
                <a:lnTo>
                  <a:pt x="365" y="164"/>
                </a:lnTo>
                <a:cubicBezTo>
                  <a:pt x="361" y="187"/>
                  <a:pt x="341" y="203"/>
                  <a:pt x="318" y="203"/>
                </a:cubicBezTo>
                <a:cubicBezTo>
                  <a:pt x="295" y="203"/>
                  <a:pt x="275" y="187"/>
                  <a:pt x="271" y="164"/>
                </a:cubicBezTo>
                <a:lnTo>
                  <a:pt x="270" y="162"/>
                </a:lnTo>
                <a:lnTo>
                  <a:pt x="270" y="159"/>
                </a:lnTo>
                <a:lnTo>
                  <a:pt x="364" y="162"/>
                </a:lnTo>
                <a:lnTo>
                  <a:pt x="364" y="160"/>
                </a:lnTo>
                <a:lnTo>
                  <a:pt x="363" y="163"/>
                </a:lnTo>
                <a:lnTo>
                  <a:pt x="271" y="137"/>
                </a:lnTo>
                <a:lnTo>
                  <a:pt x="272" y="135"/>
                </a:lnTo>
                <a:lnTo>
                  <a:pt x="274" y="130"/>
                </a:lnTo>
                <a:lnTo>
                  <a:pt x="319" y="193"/>
                </a:lnTo>
                <a:lnTo>
                  <a:pt x="319" y="193"/>
                </a:lnTo>
                <a:lnTo>
                  <a:pt x="367" y="145"/>
                </a:lnTo>
                <a:lnTo>
                  <a:pt x="367" y="150"/>
                </a:lnTo>
                <a:cubicBezTo>
                  <a:pt x="367" y="153"/>
                  <a:pt x="367" y="155"/>
                  <a:pt x="366" y="158"/>
                </a:cubicBezTo>
                <a:lnTo>
                  <a:pt x="366" y="161"/>
                </a:lnTo>
                <a:cubicBezTo>
                  <a:pt x="365" y="166"/>
                  <a:pt x="364" y="170"/>
                  <a:pt x="361" y="174"/>
                </a:cubicBezTo>
                <a:lnTo>
                  <a:pt x="360" y="176"/>
                </a:lnTo>
                <a:cubicBezTo>
                  <a:pt x="352" y="193"/>
                  <a:pt x="334" y="204"/>
                  <a:pt x="315" y="203"/>
                </a:cubicBezTo>
                <a:cubicBezTo>
                  <a:pt x="297" y="202"/>
                  <a:pt x="280" y="190"/>
                  <a:pt x="273" y="173"/>
                </a:cubicBezTo>
                <a:lnTo>
                  <a:pt x="272" y="170"/>
                </a:lnTo>
                <a:lnTo>
                  <a:pt x="275" y="177"/>
                </a:lnTo>
                <a:lnTo>
                  <a:pt x="274" y="175"/>
                </a:lnTo>
                <a:lnTo>
                  <a:pt x="362" y="159"/>
                </a:lnTo>
                <a:lnTo>
                  <a:pt x="362" y="162"/>
                </a:lnTo>
                <a:cubicBezTo>
                  <a:pt x="361" y="165"/>
                  <a:pt x="360" y="168"/>
                  <a:pt x="359" y="170"/>
                </a:cubicBezTo>
                <a:lnTo>
                  <a:pt x="358" y="173"/>
                </a:lnTo>
                <a:cubicBezTo>
                  <a:pt x="349" y="194"/>
                  <a:pt x="327" y="206"/>
                  <a:pt x="304" y="202"/>
                </a:cubicBezTo>
                <a:cubicBezTo>
                  <a:pt x="282" y="198"/>
                  <a:pt x="265" y="178"/>
                  <a:pt x="265" y="155"/>
                </a:cubicBezTo>
                <a:lnTo>
                  <a:pt x="265" y="153"/>
                </a:lnTo>
                <a:cubicBezTo>
                  <a:pt x="265" y="150"/>
                  <a:pt x="266" y="148"/>
                  <a:pt x="266" y="145"/>
                </a:cubicBezTo>
                <a:lnTo>
                  <a:pt x="267" y="142"/>
                </a:lnTo>
                <a:cubicBezTo>
                  <a:pt x="270" y="119"/>
                  <a:pt x="291" y="102"/>
                  <a:pt x="314" y="102"/>
                </a:cubicBezTo>
                <a:lnTo>
                  <a:pt x="315" y="102"/>
                </a:lnTo>
                <a:lnTo>
                  <a:pt x="315" y="198"/>
                </a:lnTo>
                <a:lnTo>
                  <a:pt x="311" y="198"/>
                </a:lnTo>
                <a:lnTo>
                  <a:pt x="359" y="150"/>
                </a:lnTo>
                <a:lnTo>
                  <a:pt x="359" y="153"/>
                </a:lnTo>
                <a:lnTo>
                  <a:pt x="359" y="155"/>
                </a:lnTo>
                <a:cubicBezTo>
                  <a:pt x="359" y="176"/>
                  <a:pt x="346" y="194"/>
                  <a:pt x="327" y="201"/>
                </a:cubicBezTo>
                <a:cubicBezTo>
                  <a:pt x="307" y="207"/>
                  <a:pt x="285" y="200"/>
                  <a:pt x="273" y="184"/>
                </a:cubicBezTo>
                <a:lnTo>
                  <a:pt x="272" y="182"/>
                </a:lnTo>
                <a:lnTo>
                  <a:pt x="279" y="189"/>
                </a:lnTo>
                <a:lnTo>
                  <a:pt x="275" y="186"/>
                </a:lnTo>
                <a:lnTo>
                  <a:pt x="306" y="198"/>
                </a:lnTo>
                <a:lnTo>
                  <a:pt x="302" y="198"/>
                </a:lnTo>
                <a:lnTo>
                  <a:pt x="298" y="198"/>
                </a:lnTo>
                <a:cubicBezTo>
                  <a:pt x="280" y="198"/>
                  <a:pt x="263" y="188"/>
                  <a:pt x="255" y="171"/>
                </a:cubicBezTo>
                <a:lnTo>
                  <a:pt x="254" y="168"/>
                </a:lnTo>
                <a:cubicBezTo>
                  <a:pt x="253" y="166"/>
                  <a:pt x="252" y="164"/>
                  <a:pt x="251" y="162"/>
                </a:cubicBezTo>
                <a:lnTo>
                  <a:pt x="250" y="161"/>
                </a:lnTo>
                <a:lnTo>
                  <a:pt x="344" y="145"/>
                </a:lnTo>
                <a:lnTo>
                  <a:pt x="344" y="155"/>
                </a:lnTo>
                <a:lnTo>
                  <a:pt x="343" y="160"/>
                </a:lnTo>
                <a:cubicBezTo>
                  <a:pt x="341" y="185"/>
                  <a:pt x="319" y="204"/>
                  <a:pt x="293" y="203"/>
                </a:cubicBezTo>
                <a:cubicBezTo>
                  <a:pt x="268" y="202"/>
                  <a:pt x="247" y="181"/>
                  <a:pt x="247" y="155"/>
                </a:cubicBezTo>
                <a:lnTo>
                  <a:pt x="247" y="153"/>
                </a:lnTo>
                <a:lnTo>
                  <a:pt x="247" y="150"/>
                </a:lnTo>
                <a:lnTo>
                  <a:pt x="295" y="198"/>
                </a:lnTo>
                <a:lnTo>
                  <a:pt x="293" y="198"/>
                </a:lnTo>
                <a:lnTo>
                  <a:pt x="292" y="198"/>
                </a:lnTo>
                <a:lnTo>
                  <a:pt x="339" y="159"/>
                </a:lnTo>
                <a:lnTo>
                  <a:pt x="338" y="163"/>
                </a:lnTo>
                <a:lnTo>
                  <a:pt x="338" y="166"/>
                </a:lnTo>
                <a:cubicBezTo>
                  <a:pt x="337" y="168"/>
                  <a:pt x="337" y="171"/>
                  <a:pt x="336" y="173"/>
                </a:cubicBezTo>
                <a:lnTo>
                  <a:pt x="336" y="175"/>
                </a:lnTo>
                <a:cubicBezTo>
                  <a:pt x="328" y="197"/>
                  <a:pt x="306" y="211"/>
                  <a:pt x="282" y="207"/>
                </a:cubicBezTo>
                <a:cubicBezTo>
                  <a:pt x="259" y="203"/>
                  <a:pt x="242" y="183"/>
                  <a:pt x="242" y="159"/>
                </a:cubicBezTo>
                <a:lnTo>
                  <a:pt x="242" y="157"/>
                </a:lnTo>
                <a:lnTo>
                  <a:pt x="242" y="155"/>
                </a:lnTo>
                <a:lnTo>
                  <a:pt x="337" y="164"/>
                </a:lnTo>
                <a:lnTo>
                  <a:pt x="337" y="167"/>
                </a:lnTo>
                <a:cubicBezTo>
                  <a:pt x="336" y="171"/>
                  <a:pt x="334" y="175"/>
                  <a:pt x="332" y="179"/>
                </a:cubicBezTo>
                <a:lnTo>
                  <a:pt x="331" y="181"/>
                </a:lnTo>
                <a:cubicBezTo>
                  <a:pt x="322" y="200"/>
                  <a:pt x="301" y="211"/>
                  <a:pt x="280" y="207"/>
                </a:cubicBezTo>
                <a:cubicBezTo>
                  <a:pt x="259" y="203"/>
                  <a:pt x="243" y="186"/>
                  <a:pt x="241" y="164"/>
                </a:cubicBezTo>
                <a:lnTo>
                  <a:pt x="240" y="154"/>
                </a:lnTo>
                <a:lnTo>
                  <a:pt x="240" y="151"/>
                </a:lnTo>
                <a:lnTo>
                  <a:pt x="240" y="150"/>
                </a:lnTo>
                <a:cubicBezTo>
                  <a:pt x="240" y="126"/>
                  <a:pt x="257" y="106"/>
                  <a:pt x="280" y="103"/>
                </a:cubicBezTo>
                <a:cubicBezTo>
                  <a:pt x="304" y="99"/>
                  <a:pt x="326" y="112"/>
                  <a:pt x="334" y="135"/>
                </a:cubicBezTo>
                <a:lnTo>
                  <a:pt x="335" y="138"/>
                </a:lnTo>
                <a:lnTo>
                  <a:pt x="337" y="147"/>
                </a:lnTo>
                <a:lnTo>
                  <a:pt x="337" y="150"/>
                </a:lnTo>
                <a:lnTo>
                  <a:pt x="336" y="143"/>
                </a:lnTo>
                <a:lnTo>
                  <a:pt x="336" y="144"/>
                </a:lnTo>
                <a:lnTo>
                  <a:pt x="242" y="159"/>
                </a:lnTo>
                <a:lnTo>
                  <a:pt x="242" y="158"/>
                </a:lnTo>
                <a:lnTo>
                  <a:pt x="242" y="155"/>
                </a:lnTo>
                <a:lnTo>
                  <a:pt x="243" y="162"/>
                </a:lnTo>
                <a:lnTo>
                  <a:pt x="242" y="158"/>
                </a:lnTo>
                <a:lnTo>
                  <a:pt x="244" y="167"/>
                </a:lnTo>
                <a:lnTo>
                  <a:pt x="244" y="165"/>
                </a:lnTo>
                <a:lnTo>
                  <a:pt x="337" y="150"/>
                </a:lnTo>
                <a:lnTo>
                  <a:pt x="337" y="151"/>
                </a:lnTo>
                <a:lnTo>
                  <a:pt x="337" y="154"/>
                </a:lnTo>
                <a:lnTo>
                  <a:pt x="337" y="159"/>
                </a:lnTo>
                <a:cubicBezTo>
                  <a:pt x="337" y="183"/>
                  <a:pt x="320" y="203"/>
                  <a:pt x="297" y="207"/>
                </a:cubicBezTo>
                <a:cubicBezTo>
                  <a:pt x="274" y="211"/>
                  <a:pt x="251" y="197"/>
                  <a:pt x="244" y="175"/>
                </a:cubicBezTo>
                <a:lnTo>
                  <a:pt x="243" y="173"/>
                </a:lnTo>
                <a:cubicBezTo>
                  <a:pt x="243" y="171"/>
                  <a:pt x="242" y="168"/>
                  <a:pt x="242" y="166"/>
                </a:cubicBezTo>
                <a:lnTo>
                  <a:pt x="241" y="163"/>
                </a:lnTo>
                <a:lnTo>
                  <a:pt x="288" y="203"/>
                </a:lnTo>
                <a:lnTo>
                  <a:pt x="287" y="203"/>
                </a:lnTo>
                <a:lnTo>
                  <a:pt x="335" y="155"/>
                </a:lnTo>
                <a:lnTo>
                  <a:pt x="335" y="160"/>
                </a:lnTo>
                <a:cubicBezTo>
                  <a:pt x="335" y="164"/>
                  <a:pt x="335" y="168"/>
                  <a:pt x="334" y="172"/>
                </a:cubicBezTo>
                <a:lnTo>
                  <a:pt x="333" y="176"/>
                </a:lnTo>
                <a:cubicBezTo>
                  <a:pt x="329" y="193"/>
                  <a:pt x="316" y="206"/>
                  <a:pt x="299" y="211"/>
                </a:cubicBezTo>
                <a:cubicBezTo>
                  <a:pt x="283" y="215"/>
                  <a:pt x="265" y="211"/>
                  <a:pt x="253" y="198"/>
                </a:cubicBezTo>
                <a:lnTo>
                  <a:pt x="245" y="191"/>
                </a:lnTo>
                <a:lnTo>
                  <a:pt x="241" y="185"/>
                </a:lnTo>
                <a:lnTo>
                  <a:pt x="278" y="203"/>
                </a:lnTo>
                <a:lnTo>
                  <a:pt x="275" y="203"/>
                </a:lnTo>
                <a:lnTo>
                  <a:pt x="271" y="203"/>
                </a:lnTo>
                <a:cubicBezTo>
                  <a:pt x="244" y="203"/>
                  <a:pt x="223" y="181"/>
                  <a:pt x="223" y="155"/>
                </a:cubicBezTo>
                <a:lnTo>
                  <a:pt x="223" y="150"/>
                </a:lnTo>
                <a:lnTo>
                  <a:pt x="223" y="146"/>
                </a:lnTo>
                <a:lnTo>
                  <a:pt x="223" y="145"/>
                </a:lnTo>
                <a:lnTo>
                  <a:pt x="319" y="145"/>
                </a:lnTo>
                <a:lnTo>
                  <a:pt x="319" y="153"/>
                </a:lnTo>
                <a:lnTo>
                  <a:pt x="318" y="155"/>
                </a:lnTo>
                <a:lnTo>
                  <a:pt x="318" y="161"/>
                </a:lnTo>
                <a:cubicBezTo>
                  <a:pt x="318" y="164"/>
                  <a:pt x="318" y="167"/>
                  <a:pt x="318" y="169"/>
                </a:cubicBezTo>
                <a:lnTo>
                  <a:pt x="317" y="172"/>
                </a:lnTo>
                <a:cubicBezTo>
                  <a:pt x="314" y="193"/>
                  <a:pt x="298" y="209"/>
                  <a:pt x="277" y="212"/>
                </a:cubicBezTo>
                <a:cubicBezTo>
                  <a:pt x="257" y="215"/>
                  <a:pt x="236" y="205"/>
                  <a:pt x="227" y="186"/>
                </a:cubicBezTo>
                <a:lnTo>
                  <a:pt x="226" y="184"/>
                </a:lnTo>
                <a:cubicBezTo>
                  <a:pt x="224" y="180"/>
                  <a:pt x="223" y="177"/>
                  <a:pt x="222" y="173"/>
                </a:cubicBezTo>
                <a:lnTo>
                  <a:pt x="221" y="167"/>
                </a:lnTo>
                <a:lnTo>
                  <a:pt x="220" y="161"/>
                </a:lnTo>
                <a:lnTo>
                  <a:pt x="219" y="158"/>
                </a:lnTo>
                <a:lnTo>
                  <a:pt x="309" y="171"/>
                </a:lnTo>
                <a:lnTo>
                  <a:pt x="309" y="172"/>
                </a:lnTo>
                <a:lnTo>
                  <a:pt x="314" y="151"/>
                </a:lnTo>
                <a:lnTo>
                  <a:pt x="314" y="154"/>
                </a:lnTo>
                <a:lnTo>
                  <a:pt x="314" y="157"/>
                </a:lnTo>
                <a:lnTo>
                  <a:pt x="314" y="159"/>
                </a:lnTo>
                <a:cubicBezTo>
                  <a:pt x="314" y="183"/>
                  <a:pt x="297" y="203"/>
                  <a:pt x="274" y="207"/>
                </a:cubicBezTo>
                <a:cubicBezTo>
                  <a:pt x="250" y="211"/>
                  <a:pt x="228" y="197"/>
                  <a:pt x="220" y="175"/>
                </a:cubicBezTo>
                <a:lnTo>
                  <a:pt x="220" y="173"/>
                </a:lnTo>
                <a:cubicBezTo>
                  <a:pt x="219" y="171"/>
                  <a:pt x="219" y="168"/>
                  <a:pt x="218" y="166"/>
                </a:cubicBezTo>
                <a:lnTo>
                  <a:pt x="218" y="163"/>
                </a:lnTo>
                <a:cubicBezTo>
                  <a:pt x="217" y="157"/>
                  <a:pt x="217" y="151"/>
                  <a:pt x="218" y="146"/>
                </a:cubicBezTo>
                <a:lnTo>
                  <a:pt x="219" y="141"/>
                </a:lnTo>
                <a:lnTo>
                  <a:pt x="218" y="150"/>
                </a:lnTo>
                <a:lnTo>
                  <a:pt x="218" y="145"/>
                </a:lnTo>
                <a:cubicBezTo>
                  <a:pt x="218" y="119"/>
                  <a:pt x="239" y="97"/>
                  <a:pt x="266" y="97"/>
                </a:cubicBezTo>
                <a:lnTo>
                  <a:pt x="266" y="97"/>
                </a:lnTo>
                <a:lnTo>
                  <a:pt x="266" y="193"/>
                </a:lnTo>
                <a:lnTo>
                  <a:pt x="265" y="193"/>
                </a:lnTo>
                <a:cubicBezTo>
                  <a:pt x="247" y="193"/>
                  <a:pt x="231" y="183"/>
                  <a:pt x="223" y="167"/>
                </a:cubicBezTo>
                <a:lnTo>
                  <a:pt x="221" y="164"/>
                </a:lnTo>
                <a:lnTo>
                  <a:pt x="230" y="176"/>
                </a:lnTo>
                <a:lnTo>
                  <a:pt x="228" y="174"/>
                </a:lnTo>
                <a:lnTo>
                  <a:pt x="303" y="165"/>
                </a:lnTo>
                <a:lnTo>
                  <a:pt x="298" y="173"/>
                </a:lnTo>
                <a:lnTo>
                  <a:pt x="296" y="175"/>
                </a:lnTo>
                <a:cubicBezTo>
                  <a:pt x="285" y="190"/>
                  <a:pt x="266" y="196"/>
                  <a:pt x="248" y="192"/>
                </a:cubicBezTo>
                <a:cubicBezTo>
                  <a:pt x="230" y="188"/>
                  <a:pt x="216" y="175"/>
                  <a:pt x="212" y="157"/>
                </a:cubicBezTo>
                <a:lnTo>
                  <a:pt x="211" y="155"/>
                </a:lnTo>
                <a:cubicBezTo>
                  <a:pt x="210" y="149"/>
                  <a:pt x="210" y="142"/>
                  <a:pt x="211" y="136"/>
                </a:cubicBezTo>
                <a:lnTo>
                  <a:pt x="211" y="133"/>
                </a:lnTo>
                <a:cubicBezTo>
                  <a:pt x="215" y="109"/>
                  <a:pt x="235" y="92"/>
                  <a:pt x="258" y="92"/>
                </a:cubicBezTo>
                <a:lnTo>
                  <a:pt x="261" y="92"/>
                </a:lnTo>
                <a:lnTo>
                  <a:pt x="262" y="92"/>
                </a:lnTo>
                <a:lnTo>
                  <a:pt x="262" y="188"/>
                </a:lnTo>
                <a:lnTo>
                  <a:pt x="257" y="188"/>
                </a:lnTo>
                <a:lnTo>
                  <a:pt x="257" y="92"/>
                </a:lnTo>
                <a:lnTo>
                  <a:pt x="258" y="92"/>
                </a:lnTo>
                <a:lnTo>
                  <a:pt x="213" y="158"/>
                </a:lnTo>
                <a:lnTo>
                  <a:pt x="211" y="153"/>
                </a:lnTo>
                <a:cubicBezTo>
                  <a:pt x="208" y="145"/>
                  <a:pt x="207" y="136"/>
                  <a:pt x="209" y="128"/>
                </a:cubicBezTo>
                <a:lnTo>
                  <a:pt x="209" y="125"/>
                </a:lnTo>
                <a:lnTo>
                  <a:pt x="208" y="132"/>
                </a:lnTo>
                <a:lnTo>
                  <a:pt x="208" y="131"/>
                </a:lnTo>
                <a:lnTo>
                  <a:pt x="304" y="136"/>
                </a:lnTo>
                <a:lnTo>
                  <a:pt x="304" y="136"/>
                </a:lnTo>
                <a:lnTo>
                  <a:pt x="304" y="139"/>
                </a:lnTo>
                <a:cubicBezTo>
                  <a:pt x="304" y="144"/>
                  <a:pt x="303" y="149"/>
                  <a:pt x="302" y="154"/>
                </a:cubicBezTo>
                <a:lnTo>
                  <a:pt x="301" y="156"/>
                </a:lnTo>
                <a:cubicBezTo>
                  <a:pt x="295" y="175"/>
                  <a:pt x="277" y="188"/>
                  <a:pt x="256" y="188"/>
                </a:cubicBezTo>
                <a:cubicBezTo>
                  <a:pt x="236" y="189"/>
                  <a:pt x="218" y="176"/>
                  <a:pt x="211" y="157"/>
                </a:cubicBezTo>
                <a:lnTo>
                  <a:pt x="209" y="153"/>
                </a:lnTo>
                <a:lnTo>
                  <a:pt x="207" y="147"/>
                </a:lnTo>
                <a:lnTo>
                  <a:pt x="252" y="179"/>
                </a:lnTo>
                <a:lnTo>
                  <a:pt x="248" y="179"/>
                </a:lnTo>
                <a:lnTo>
                  <a:pt x="245" y="179"/>
                </a:lnTo>
                <a:cubicBezTo>
                  <a:pt x="219" y="179"/>
                  <a:pt x="197" y="157"/>
                  <a:pt x="197" y="131"/>
                </a:cubicBezTo>
                <a:lnTo>
                  <a:pt x="197" y="128"/>
                </a:lnTo>
                <a:cubicBezTo>
                  <a:pt x="197" y="125"/>
                  <a:pt x="198" y="122"/>
                  <a:pt x="198" y="119"/>
                </a:cubicBezTo>
                <a:lnTo>
                  <a:pt x="199" y="117"/>
                </a:lnTo>
                <a:lnTo>
                  <a:pt x="246" y="174"/>
                </a:lnTo>
                <a:lnTo>
                  <a:pt x="244" y="174"/>
                </a:lnTo>
                <a:lnTo>
                  <a:pt x="243" y="174"/>
                </a:lnTo>
                <a:lnTo>
                  <a:pt x="291" y="130"/>
                </a:lnTo>
                <a:lnTo>
                  <a:pt x="291" y="136"/>
                </a:lnTo>
                <a:cubicBezTo>
                  <a:pt x="291" y="138"/>
                  <a:pt x="290" y="141"/>
                  <a:pt x="290" y="143"/>
                </a:cubicBezTo>
                <a:lnTo>
                  <a:pt x="289" y="147"/>
                </a:lnTo>
                <a:cubicBezTo>
                  <a:pt x="283" y="168"/>
                  <a:pt x="265" y="183"/>
                  <a:pt x="244" y="183"/>
                </a:cubicBezTo>
                <a:cubicBezTo>
                  <a:pt x="222" y="184"/>
                  <a:pt x="203" y="171"/>
                  <a:pt x="196" y="151"/>
                </a:cubicBezTo>
                <a:lnTo>
                  <a:pt x="196" y="149"/>
                </a:lnTo>
                <a:lnTo>
                  <a:pt x="195" y="146"/>
                </a:lnTo>
                <a:lnTo>
                  <a:pt x="240" y="179"/>
                </a:lnTo>
                <a:lnTo>
                  <a:pt x="239" y="179"/>
                </a:lnTo>
                <a:lnTo>
                  <a:pt x="238" y="179"/>
                </a:lnTo>
                <a:cubicBezTo>
                  <a:pt x="215" y="179"/>
                  <a:pt x="195" y="162"/>
                  <a:pt x="191" y="139"/>
                </a:cubicBezTo>
                <a:lnTo>
                  <a:pt x="191" y="136"/>
                </a:lnTo>
                <a:cubicBezTo>
                  <a:pt x="190" y="133"/>
                  <a:pt x="190" y="131"/>
                  <a:pt x="190" y="128"/>
                </a:cubicBezTo>
                <a:lnTo>
                  <a:pt x="190" y="126"/>
                </a:lnTo>
                <a:lnTo>
                  <a:pt x="286" y="131"/>
                </a:lnTo>
                <a:lnTo>
                  <a:pt x="285" y="131"/>
                </a:lnTo>
                <a:lnTo>
                  <a:pt x="285" y="134"/>
                </a:lnTo>
                <a:cubicBezTo>
                  <a:pt x="285" y="139"/>
                  <a:pt x="285" y="144"/>
                  <a:pt x="283" y="149"/>
                </a:cubicBezTo>
                <a:lnTo>
                  <a:pt x="283" y="151"/>
                </a:lnTo>
                <a:cubicBezTo>
                  <a:pt x="275" y="173"/>
                  <a:pt x="253" y="187"/>
                  <a:pt x="229" y="183"/>
                </a:cubicBezTo>
                <a:cubicBezTo>
                  <a:pt x="206" y="179"/>
                  <a:pt x="189" y="159"/>
                  <a:pt x="189" y="135"/>
                </a:cubicBezTo>
                <a:lnTo>
                  <a:pt x="189" y="134"/>
                </a:lnTo>
                <a:lnTo>
                  <a:pt x="189" y="131"/>
                </a:lnTo>
                <a:lnTo>
                  <a:pt x="189" y="127"/>
                </a:lnTo>
                <a:lnTo>
                  <a:pt x="191" y="143"/>
                </a:lnTo>
                <a:lnTo>
                  <a:pt x="191" y="141"/>
                </a:lnTo>
                <a:lnTo>
                  <a:pt x="282" y="141"/>
                </a:lnTo>
                <a:lnTo>
                  <a:pt x="282" y="143"/>
                </a:lnTo>
                <a:lnTo>
                  <a:pt x="283" y="134"/>
                </a:lnTo>
                <a:lnTo>
                  <a:pt x="283" y="138"/>
                </a:lnTo>
                <a:cubicBezTo>
                  <a:pt x="283" y="141"/>
                  <a:pt x="282" y="143"/>
                  <a:pt x="281" y="146"/>
                </a:cubicBezTo>
                <a:lnTo>
                  <a:pt x="280" y="149"/>
                </a:lnTo>
                <a:lnTo>
                  <a:pt x="280" y="151"/>
                </a:lnTo>
                <a:cubicBezTo>
                  <a:pt x="272" y="172"/>
                  <a:pt x="252" y="185"/>
                  <a:pt x="229" y="183"/>
                </a:cubicBezTo>
                <a:cubicBezTo>
                  <a:pt x="207" y="181"/>
                  <a:pt x="189" y="164"/>
                  <a:pt x="186" y="141"/>
                </a:cubicBezTo>
                <a:lnTo>
                  <a:pt x="186" y="136"/>
                </a:lnTo>
                <a:lnTo>
                  <a:pt x="185" y="130"/>
                </a:lnTo>
                <a:cubicBezTo>
                  <a:pt x="184" y="117"/>
                  <a:pt x="188" y="104"/>
                  <a:pt x="198" y="94"/>
                </a:cubicBezTo>
                <a:cubicBezTo>
                  <a:pt x="207" y="84"/>
                  <a:pt x="219" y="78"/>
                  <a:pt x="233" y="78"/>
                </a:cubicBezTo>
                <a:lnTo>
                  <a:pt x="233" y="78"/>
                </a:lnTo>
                <a:lnTo>
                  <a:pt x="233" y="174"/>
                </a:lnTo>
                <a:lnTo>
                  <a:pt x="233" y="174"/>
                </a:lnTo>
                <a:lnTo>
                  <a:pt x="281" y="130"/>
                </a:lnTo>
                <a:lnTo>
                  <a:pt x="280" y="136"/>
                </a:lnTo>
                <a:cubicBezTo>
                  <a:pt x="280" y="138"/>
                  <a:pt x="280" y="141"/>
                  <a:pt x="279" y="143"/>
                </a:cubicBezTo>
                <a:lnTo>
                  <a:pt x="278" y="147"/>
                </a:lnTo>
                <a:cubicBezTo>
                  <a:pt x="273" y="168"/>
                  <a:pt x="253" y="183"/>
                  <a:pt x="231" y="183"/>
                </a:cubicBezTo>
                <a:cubicBezTo>
                  <a:pt x="209" y="183"/>
                  <a:pt x="190" y="168"/>
                  <a:pt x="185" y="147"/>
                </a:cubicBezTo>
                <a:lnTo>
                  <a:pt x="184" y="144"/>
                </a:lnTo>
                <a:lnTo>
                  <a:pt x="183" y="139"/>
                </a:lnTo>
                <a:lnTo>
                  <a:pt x="229" y="174"/>
                </a:lnTo>
                <a:lnTo>
                  <a:pt x="224" y="174"/>
                </a:lnTo>
                <a:lnTo>
                  <a:pt x="270" y="140"/>
                </a:lnTo>
                <a:lnTo>
                  <a:pt x="270" y="141"/>
                </a:lnTo>
                <a:lnTo>
                  <a:pt x="269" y="146"/>
                </a:lnTo>
                <a:cubicBezTo>
                  <a:pt x="264" y="169"/>
                  <a:pt x="243" y="185"/>
                  <a:pt x="219" y="183"/>
                </a:cubicBezTo>
                <a:cubicBezTo>
                  <a:pt x="195" y="182"/>
                  <a:pt x="176" y="163"/>
                  <a:pt x="174" y="140"/>
                </a:cubicBezTo>
                <a:lnTo>
                  <a:pt x="173" y="130"/>
                </a:lnTo>
                <a:lnTo>
                  <a:pt x="173" y="126"/>
                </a:lnTo>
                <a:lnTo>
                  <a:pt x="269" y="126"/>
                </a:lnTo>
                <a:lnTo>
                  <a:pt x="269" y="127"/>
                </a:lnTo>
                <a:lnTo>
                  <a:pt x="269" y="131"/>
                </a:lnTo>
                <a:cubicBezTo>
                  <a:pt x="269" y="134"/>
                  <a:pt x="269" y="136"/>
                  <a:pt x="269" y="139"/>
                </a:cubicBezTo>
                <a:lnTo>
                  <a:pt x="268" y="142"/>
                </a:lnTo>
                <a:lnTo>
                  <a:pt x="269" y="134"/>
                </a:lnTo>
                <a:lnTo>
                  <a:pt x="269" y="135"/>
                </a:lnTo>
                <a:lnTo>
                  <a:pt x="173" y="135"/>
                </a:lnTo>
                <a:lnTo>
                  <a:pt x="173" y="134"/>
                </a:lnTo>
                <a:lnTo>
                  <a:pt x="173" y="131"/>
                </a:lnTo>
                <a:lnTo>
                  <a:pt x="173" y="126"/>
                </a:lnTo>
                <a:lnTo>
                  <a:pt x="268" y="135"/>
                </a:lnTo>
                <a:lnTo>
                  <a:pt x="268" y="138"/>
                </a:lnTo>
                <a:lnTo>
                  <a:pt x="267" y="140"/>
                </a:lnTo>
                <a:cubicBezTo>
                  <a:pt x="263" y="162"/>
                  <a:pt x="244" y="178"/>
                  <a:pt x="221" y="179"/>
                </a:cubicBezTo>
                <a:cubicBezTo>
                  <a:pt x="199" y="179"/>
                  <a:pt x="179" y="164"/>
                  <a:pt x="173" y="143"/>
                </a:cubicBezTo>
                <a:lnTo>
                  <a:pt x="172" y="137"/>
                </a:lnTo>
                <a:lnTo>
                  <a:pt x="172" y="134"/>
                </a:lnTo>
                <a:cubicBezTo>
                  <a:pt x="169" y="120"/>
                  <a:pt x="173" y="106"/>
                  <a:pt x="182" y="95"/>
                </a:cubicBezTo>
                <a:cubicBezTo>
                  <a:pt x="191" y="84"/>
                  <a:pt x="205" y="78"/>
                  <a:pt x="219" y="78"/>
                </a:cubicBezTo>
                <a:lnTo>
                  <a:pt x="219" y="78"/>
                </a:lnTo>
                <a:lnTo>
                  <a:pt x="177" y="147"/>
                </a:lnTo>
                <a:lnTo>
                  <a:pt x="175" y="144"/>
                </a:lnTo>
                <a:lnTo>
                  <a:pt x="184" y="157"/>
                </a:lnTo>
                <a:lnTo>
                  <a:pt x="183" y="155"/>
                </a:lnTo>
                <a:lnTo>
                  <a:pt x="264" y="121"/>
                </a:lnTo>
                <a:lnTo>
                  <a:pt x="264" y="119"/>
                </a:lnTo>
                <a:lnTo>
                  <a:pt x="265" y="123"/>
                </a:lnTo>
                <a:lnTo>
                  <a:pt x="265" y="133"/>
                </a:lnTo>
                <a:lnTo>
                  <a:pt x="265" y="135"/>
                </a:lnTo>
                <a:cubicBezTo>
                  <a:pt x="265" y="160"/>
                  <a:pt x="247" y="180"/>
                  <a:pt x="223" y="183"/>
                </a:cubicBezTo>
                <a:cubicBezTo>
                  <a:pt x="199" y="186"/>
                  <a:pt x="177" y="171"/>
                  <a:pt x="171" y="147"/>
                </a:cubicBezTo>
                <a:lnTo>
                  <a:pt x="170" y="145"/>
                </a:lnTo>
                <a:lnTo>
                  <a:pt x="170" y="143"/>
                </a:lnTo>
                <a:cubicBezTo>
                  <a:pt x="169" y="139"/>
                  <a:pt x="168" y="135"/>
                  <a:pt x="168" y="131"/>
                </a:cubicBezTo>
                <a:lnTo>
                  <a:pt x="168" y="131"/>
                </a:lnTo>
                <a:lnTo>
                  <a:pt x="264" y="131"/>
                </a:lnTo>
                <a:lnTo>
                  <a:pt x="264" y="129"/>
                </a:lnTo>
                <a:lnTo>
                  <a:pt x="265" y="139"/>
                </a:lnTo>
                <a:lnTo>
                  <a:pt x="265" y="143"/>
                </a:lnTo>
                <a:lnTo>
                  <a:pt x="265" y="145"/>
                </a:lnTo>
                <a:lnTo>
                  <a:pt x="169" y="145"/>
                </a:lnTo>
                <a:lnTo>
                  <a:pt x="169" y="149"/>
                </a:lnTo>
                <a:lnTo>
                  <a:pt x="168" y="139"/>
                </a:lnTo>
                <a:lnTo>
                  <a:pt x="168" y="134"/>
                </a:lnTo>
                <a:lnTo>
                  <a:pt x="169" y="141"/>
                </a:lnTo>
                <a:lnTo>
                  <a:pt x="168" y="138"/>
                </a:lnTo>
                <a:lnTo>
                  <a:pt x="171" y="149"/>
                </a:lnTo>
                <a:lnTo>
                  <a:pt x="169" y="144"/>
                </a:lnTo>
                <a:cubicBezTo>
                  <a:pt x="168" y="140"/>
                  <a:pt x="167" y="136"/>
                  <a:pt x="166" y="131"/>
                </a:cubicBezTo>
                <a:lnTo>
                  <a:pt x="166" y="127"/>
                </a:lnTo>
                <a:lnTo>
                  <a:pt x="171" y="143"/>
                </a:lnTo>
                <a:lnTo>
                  <a:pt x="169" y="140"/>
                </a:lnTo>
                <a:lnTo>
                  <a:pt x="178" y="152"/>
                </a:lnTo>
                <a:lnTo>
                  <a:pt x="176" y="150"/>
                </a:lnTo>
                <a:lnTo>
                  <a:pt x="255" y="134"/>
                </a:lnTo>
                <a:lnTo>
                  <a:pt x="252" y="141"/>
                </a:lnTo>
                <a:lnTo>
                  <a:pt x="250" y="145"/>
                </a:lnTo>
                <a:cubicBezTo>
                  <a:pt x="242" y="162"/>
                  <a:pt x="226" y="174"/>
                  <a:pt x="207" y="174"/>
                </a:cubicBezTo>
                <a:cubicBezTo>
                  <a:pt x="188" y="174"/>
                  <a:pt x="171" y="164"/>
                  <a:pt x="163" y="147"/>
                </a:cubicBezTo>
                <a:lnTo>
                  <a:pt x="164" y="149"/>
                </a:lnTo>
                <a:lnTo>
                  <a:pt x="162" y="146"/>
                </a:lnTo>
                <a:lnTo>
                  <a:pt x="232" y="160"/>
                </a:lnTo>
                <a:lnTo>
                  <a:pt x="230" y="161"/>
                </a:lnTo>
                <a:lnTo>
                  <a:pt x="238" y="154"/>
                </a:lnTo>
                <a:lnTo>
                  <a:pt x="238" y="154"/>
                </a:lnTo>
                <a:lnTo>
                  <a:pt x="236" y="157"/>
                </a:lnTo>
                <a:cubicBezTo>
                  <a:pt x="233" y="161"/>
                  <a:pt x="229" y="165"/>
                  <a:pt x="225" y="168"/>
                </a:cubicBezTo>
                <a:lnTo>
                  <a:pt x="223" y="169"/>
                </a:lnTo>
                <a:cubicBezTo>
                  <a:pt x="209" y="180"/>
                  <a:pt x="189" y="182"/>
                  <a:pt x="173" y="174"/>
                </a:cubicBezTo>
                <a:cubicBezTo>
                  <a:pt x="157" y="166"/>
                  <a:pt x="146" y="149"/>
                  <a:pt x="146" y="131"/>
                </a:cubicBezTo>
                <a:lnTo>
                  <a:pt x="146" y="128"/>
                </a:lnTo>
                <a:cubicBezTo>
                  <a:pt x="146" y="125"/>
                  <a:pt x="147" y="122"/>
                  <a:pt x="147" y="119"/>
                </a:cubicBezTo>
                <a:lnTo>
                  <a:pt x="148" y="117"/>
                </a:lnTo>
                <a:cubicBezTo>
                  <a:pt x="153" y="91"/>
                  <a:pt x="178" y="74"/>
                  <a:pt x="204" y="79"/>
                </a:cubicBezTo>
                <a:cubicBezTo>
                  <a:pt x="229" y="83"/>
                  <a:pt x="247" y="108"/>
                  <a:pt x="242" y="134"/>
                </a:cubicBezTo>
                <a:lnTo>
                  <a:pt x="242" y="137"/>
                </a:lnTo>
                <a:cubicBezTo>
                  <a:pt x="241" y="142"/>
                  <a:pt x="240" y="146"/>
                  <a:pt x="237" y="150"/>
                </a:cubicBezTo>
                <a:lnTo>
                  <a:pt x="236" y="152"/>
                </a:lnTo>
                <a:cubicBezTo>
                  <a:pt x="226" y="172"/>
                  <a:pt x="204" y="183"/>
                  <a:pt x="182" y="178"/>
                </a:cubicBezTo>
                <a:cubicBezTo>
                  <a:pt x="161" y="173"/>
                  <a:pt x="145" y="153"/>
                  <a:pt x="145" y="131"/>
                </a:cubicBezTo>
                <a:lnTo>
                  <a:pt x="145" y="128"/>
                </a:lnTo>
                <a:lnTo>
                  <a:pt x="145" y="123"/>
                </a:lnTo>
                <a:lnTo>
                  <a:pt x="145" y="119"/>
                </a:lnTo>
                <a:lnTo>
                  <a:pt x="146" y="128"/>
                </a:lnTo>
                <a:lnTo>
                  <a:pt x="146" y="126"/>
                </a:lnTo>
                <a:lnTo>
                  <a:pt x="241" y="116"/>
                </a:lnTo>
                <a:lnTo>
                  <a:pt x="241" y="117"/>
                </a:lnTo>
                <a:cubicBezTo>
                  <a:pt x="241" y="120"/>
                  <a:pt x="241" y="123"/>
                  <a:pt x="240" y="125"/>
                </a:cubicBezTo>
                <a:lnTo>
                  <a:pt x="240" y="125"/>
                </a:lnTo>
                <a:lnTo>
                  <a:pt x="240" y="130"/>
                </a:lnTo>
                <a:cubicBezTo>
                  <a:pt x="238" y="155"/>
                  <a:pt x="217" y="174"/>
                  <a:pt x="192" y="174"/>
                </a:cubicBezTo>
                <a:lnTo>
                  <a:pt x="191" y="174"/>
                </a:lnTo>
                <a:lnTo>
                  <a:pt x="189" y="174"/>
                </a:lnTo>
                <a:lnTo>
                  <a:pt x="188" y="174"/>
                </a:lnTo>
                <a:lnTo>
                  <a:pt x="236" y="126"/>
                </a:lnTo>
                <a:lnTo>
                  <a:pt x="236" y="131"/>
                </a:lnTo>
                <a:cubicBezTo>
                  <a:pt x="236" y="134"/>
                  <a:pt x="236" y="138"/>
                  <a:pt x="235" y="141"/>
                </a:cubicBezTo>
                <a:lnTo>
                  <a:pt x="234" y="146"/>
                </a:lnTo>
                <a:cubicBezTo>
                  <a:pt x="229" y="168"/>
                  <a:pt x="209" y="183"/>
                  <a:pt x="187" y="183"/>
                </a:cubicBezTo>
                <a:lnTo>
                  <a:pt x="185" y="183"/>
                </a:lnTo>
                <a:lnTo>
                  <a:pt x="232" y="145"/>
                </a:lnTo>
                <a:lnTo>
                  <a:pt x="231" y="150"/>
                </a:lnTo>
                <a:cubicBezTo>
                  <a:pt x="227" y="172"/>
                  <a:pt x="207" y="188"/>
                  <a:pt x="184" y="188"/>
                </a:cubicBezTo>
                <a:lnTo>
                  <a:pt x="183" y="188"/>
                </a:lnTo>
                <a:cubicBezTo>
                  <a:pt x="169" y="188"/>
                  <a:pt x="156" y="183"/>
                  <a:pt x="147" y="172"/>
                </a:cubicBezTo>
                <a:cubicBezTo>
                  <a:pt x="138" y="162"/>
                  <a:pt x="134" y="149"/>
                  <a:pt x="135" y="135"/>
                </a:cubicBezTo>
                <a:lnTo>
                  <a:pt x="135" y="136"/>
                </a:lnTo>
                <a:lnTo>
                  <a:pt x="135" y="131"/>
                </a:lnTo>
                <a:lnTo>
                  <a:pt x="183" y="179"/>
                </a:lnTo>
                <a:lnTo>
                  <a:pt x="181" y="179"/>
                </a:lnTo>
                <a:lnTo>
                  <a:pt x="229" y="126"/>
                </a:lnTo>
                <a:lnTo>
                  <a:pt x="229" y="135"/>
                </a:lnTo>
                <a:lnTo>
                  <a:pt x="229" y="140"/>
                </a:lnTo>
                <a:lnTo>
                  <a:pt x="229" y="143"/>
                </a:lnTo>
                <a:lnTo>
                  <a:pt x="229" y="145"/>
                </a:lnTo>
                <a:cubicBezTo>
                  <a:pt x="229" y="167"/>
                  <a:pt x="215" y="186"/>
                  <a:pt x="195" y="192"/>
                </a:cubicBezTo>
                <a:lnTo>
                  <a:pt x="191" y="193"/>
                </a:lnTo>
                <a:cubicBezTo>
                  <a:pt x="182" y="195"/>
                  <a:pt x="172" y="195"/>
                  <a:pt x="163" y="192"/>
                </a:cubicBezTo>
                <a:lnTo>
                  <a:pt x="160" y="191"/>
                </a:lnTo>
                <a:cubicBezTo>
                  <a:pt x="143" y="185"/>
                  <a:pt x="131" y="171"/>
                  <a:pt x="128" y="154"/>
                </a:cubicBezTo>
                <a:lnTo>
                  <a:pt x="127" y="149"/>
                </a:lnTo>
                <a:cubicBezTo>
                  <a:pt x="126" y="146"/>
                  <a:pt x="126" y="143"/>
                  <a:pt x="126" y="140"/>
                </a:cubicBezTo>
                <a:lnTo>
                  <a:pt x="126" y="135"/>
                </a:lnTo>
                <a:lnTo>
                  <a:pt x="220" y="151"/>
                </a:lnTo>
                <a:lnTo>
                  <a:pt x="219" y="152"/>
                </a:lnTo>
                <a:lnTo>
                  <a:pt x="221" y="137"/>
                </a:lnTo>
                <a:lnTo>
                  <a:pt x="221" y="140"/>
                </a:lnTo>
                <a:cubicBezTo>
                  <a:pt x="221" y="143"/>
                  <a:pt x="221" y="145"/>
                  <a:pt x="221" y="147"/>
                </a:cubicBezTo>
                <a:lnTo>
                  <a:pt x="220" y="151"/>
                </a:lnTo>
                <a:cubicBezTo>
                  <a:pt x="220" y="154"/>
                  <a:pt x="219" y="156"/>
                  <a:pt x="219" y="159"/>
                </a:cubicBezTo>
                <a:lnTo>
                  <a:pt x="218" y="161"/>
                </a:lnTo>
                <a:cubicBezTo>
                  <a:pt x="211" y="183"/>
                  <a:pt x="188" y="197"/>
                  <a:pt x="165" y="193"/>
                </a:cubicBezTo>
                <a:cubicBezTo>
                  <a:pt x="142" y="189"/>
                  <a:pt x="124" y="169"/>
                  <a:pt x="124" y="145"/>
                </a:cubicBezTo>
                <a:lnTo>
                  <a:pt x="124" y="143"/>
                </a:lnTo>
                <a:lnTo>
                  <a:pt x="125" y="144"/>
                </a:lnTo>
                <a:lnTo>
                  <a:pt x="124" y="134"/>
                </a:lnTo>
                <a:lnTo>
                  <a:pt x="124" y="131"/>
                </a:lnTo>
                <a:lnTo>
                  <a:pt x="220" y="131"/>
                </a:lnTo>
                <a:lnTo>
                  <a:pt x="220" y="132"/>
                </a:lnTo>
                <a:lnTo>
                  <a:pt x="220" y="135"/>
                </a:lnTo>
                <a:cubicBezTo>
                  <a:pt x="220" y="162"/>
                  <a:pt x="198" y="183"/>
                  <a:pt x="172" y="183"/>
                </a:cubicBezTo>
                <a:lnTo>
                  <a:pt x="171" y="183"/>
                </a:lnTo>
                <a:cubicBezTo>
                  <a:pt x="145" y="183"/>
                  <a:pt x="123" y="162"/>
                  <a:pt x="123" y="135"/>
                </a:cubicBezTo>
                <a:lnTo>
                  <a:pt x="123" y="132"/>
                </a:lnTo>
                <a:lnTo>
                  <a:pt x="126" y="148"/>
                </a:lnTo>
                <a:lnTo>
                  <a:pt x="125" y="146"/>
                </a:lnTo>
                <a:lnTo>
                  <a:pt x="219" y="131"/>
                </a:lnTo>
                <a:lnTo>
                  <a:pt x="219" y="133"/>
                </a:lnTo>
                <a:cubicBezTo>
                  <a:pt x="219" y="135"/>
                  <a:pt x="219" y="138"/>
                  <a:pt x="218" y="140"/>
                </a:cubicBezTo>
                <a:lnTo>
                  <a:pt x="218" y="143"/>
                </a:lnTo>
                <a:lnTo>
                  <a:pt x="218" y="136"/>
                </a:lnTo>
                <a:lnTo>
                  <a:pt x="218" y="139"/>
                </a:lnTo>
                <a:cubicBezTo>
                  <a:pt x="218" y="147"/>
                  <a:pt x="217" y="154"/>
                  <a:pt x="213" y="161"/>
                </a:cubicBezTo>
                <a:lnTo>
                  <a:pt x="213" y="162"/>
                </a:lnTo>
                <a:cubicBezTo>
                  <a:pt x="204" y="180"/>
                  <a:pt x="184" y="191"/>
                  <a:pt x="164" y="188"/>
                </a:cubicBezTo>
                <a:cubicBezTo>
                  <a:pt x="143" y="185"/>
                  <a:pt x="127" y="170"/>
                  <a:pt x="123" y="150"/>
                </a:cubicBezTo>
                <a:lnTo>
                  <a:pt x="122" y="147"/>
                </a:lnTo>
                <a:cubicBezTo>
                  <a:pt x="122" y="144"/>
                  <a:pt x="121" y="141"/>
                  <a:pt x="121" y="138"/>
                </a:cubicBezTo>
                <a:lnTo>
                  <a:pt x="122" y="139"/>
                </a:lnTo>
                <a:lnTo>
                  <a:pt x="122" y="137"/>
                </a:lnTo>
                <a:lnTo>
                  <a:pt x="121" y="134"/>
                </a:lnTo>
                <a:lnTo>
                  <a:pt x="211" y="147"/>
                </a:lnTo>
                <a:lnTo>
                  <a:pt x="211" y="148"/>
                </a:lnTo>
                <a:lnTo>
                  <a:pt x="215" y="139"/>
                </a:lnTo>
                <a:lnTo>
                  <a:pt x="214" y="141"/>
                </a:lnTo>
                <a:lnTo>
                  <a:pt x="212" y="150"/>
                </a:lnTo>
                <a:lnTo>
                  <a:pt x="213" y="140"/>
                </a:lnTo>
                <a:lnTo>
                  <a:pt x="213" y="149"/>
                </a:lnTo>
                <a:lnTo>
                  <a:pt x="213" y="153"/>
                </a:lnTo>
                <a:cubicBezTo>
                  <a:pt x="213" y="157"/>
                  <a:pt x="212" y="161"/>
                  <a:pt x="212" y="165"/>
                </a:cubicBezTo>
                <a:lnTo>
                  <a:pt x="211" y="167"/>
                </a:lnTo>
                <a:cubicBezTo>
                  <a:pt x="206" y="187"/>
                  <a:pt x="189" y="201"/>
                  <a:pt x="168" y="203"/>
                </a:cubicBezTo>
                <a:cubicBezTo>
                  <a:pt x="148" y="204"/>
                  <a:pt x="128" y="193"/>
                  <a:pt x="120" y="174"/>
                </a:cubicBezTo>
                <a:lnTo>
                  <a:pt x="119" y="170"/>
                </a:lnTo>
                <a:lnTo>
                  <a:pt x="119" y="170"/>
                </a:lnTo>
                <a:lnTo>
                  <a:pt x="116" y="164"/>
                </a:lnTo>
                <a:lnTo>
                  <a:pt x="121" y="171"/>
                </a:lnTo>
                <a:lnTo>
                  <a:pt x="117" y="167"/>
                </a:lnTo>
                <a:lnTo>
                  <a:pt x="198" y="153"/>
                </a:lnTo>
                <a:lnTo>
                  <a:pt x="197" y="156"/>
                </a:lnTo>
                <a:lnTo>
                  <a:pt x="200" y="129"/>
                </a:lnTo>
                <a:lnTo>
                  <a:pt x="200" y="131"/>
                </a:lnTo>
                <a:lnTo>
                  <a:pt x="105" y="140"/>
                </a:lnTo>
                <a:lnTo>
                  <a:pt x="105" y="135"/>
                </a:lnTo>
                <a:lnTo>
                  <a:pt x="106" y="143"/>
                </a:lnTo>
                <a:lnTo>
                  <a:pt x="105" y="140"/>
                </a:lnTo>
                <a:cubicBezTo>
                  <a:pt x="105" y="138"/>
                  <a:pt x="104" y="135"/>
                  <a:pt x="104" y="132"/>
                </a:cubicBezTo>
                <a:lnTo>
                  <a:pt x="104" y="131"/>
                </a:lnTo>
                <a:lnTo>
                  <a:pt x="200" y="131"/>
                </a:lnTo>
                <a:lnTo>
                  <a:pt x="200" y="135"/>
                </a:lnTo>
                <a:lnTo>
                  <a:pt x="200" y="136"/>
                </a:lnTo>
                <a:lnTo>
                  <a:pt x="201" y="145"/>
                </a:lnTo>
                <a:lnTo>
                  <a:pt x="201" y="148"/>
                </a:lnTo>
                <a:lnTo>
                  <a:pt x="199" y="133"/>
                </a:lnTo>
                <a:lnTo>
                  <a:pt x="199" y="135"/>
                </a:lnTo>
                <a:lnTo>
                  <a:pt x="112" y="127"/>
                </a:lnTo>
                <a:lnTo>
                  <a:pt x="111" y="128"/>
                </a:lnTo>
                <a:lnTo>
                  <a:pt x="113" y="123"/>
                </a:lnTo>
                <a:lnTo>
                  <a:pt x="158" y="188"/>
                </a:lnTo>
                <a:lnTo>
                  <a:pt x="157" y="188"/>
                </a:lnTo>
                <a:lnTo>
                  <a:pt x="205" y="140"/>
                </a:lnTo>
                <a:lnTo>
                  <a:pt x="205" y="148"/>
                </a:lnTo>
                <a:lnTo>
                  <a:pt x="205" y="155"/>
                </a:lnTo>
                <a:lnTo>
                  <a:pt x="109" y="155"/>
                </a:lnTo>
                <a:lnTo>
                  <a:pt x="109" y="153"/>
                </a:lnTo>
                <a:lnTo>
                  <a:pt x="110" y="161"/>
                </a:lnTo>
                <a:lnTo>
                  <a:pt x="110" y="158"/>
                </a:lnTo>
                <a:lnTo>
                  <a:pt x="204" y="162"/>
                </a:lnTo>
                <a:lnTo>
                  <a:pt x="202" y="167"/>
                </a:lnTo>
                <a:lnTo>
                  <a:pt x="201" y="170"/>
                </a:lnTo>
                <a:cubicBezTo>
                  <a:pt x="198" y="179"/>
                  <a:pt x="193" y="186"/>
                  <a:pt x="186" y="192"/>
                </a:cubicBezTo>
                <a:lnTo>
                  <a:pt x="183" y="194"/>
                </a:lnTo>
                <a:cubicBezTo>
                  <a:pt x="181" y="196"/>
                  <a:pt x="179" y="198"/>
                  <a:pt x="176" y="199"/>
                </a:cubicBezTo>
                <a:lnTo>
                  <a:pt x="173" y="201"/>
                </a:lnTo>
                <a:lnTo>
                  <a:pt x="186" y="189"/>
                </a:lnTo>
                <a:lnTo>
                  <a:pt x="182" y="194"/>
                </a:lnTo>
                <a:cubicBezTo>
                  <a:pt x="173" y="206"/>
                  <a:pt x="160" y="212"/>
                  <a:pt x="145" y="212"/>
                </a:cubicBezTo>
                <a:lnTo>
                  <a:pt x="137" y="212"/>
                </a:lnTo>
                <a:cubicBezTo>
                  <a:pt x="121" y="212"/>
                  <a:pt x="105" y="204"/>
                  <a:pt x="96" y="189"/>
                </a:cubicBezTo>
                <a:lnTo>
                  <a:pt x="93" y="184"/>
                </a:lnTo>
                <a:cubicBezTo>
                  <a:pt x="84" y="169"/>
                  <a:pt x="84" y="151"/>
                  <a:pt x="93" y="136"/>
                </a:cubicBezTo>
                <a:cubicBezTo>
                  <a:pt x="101" y="121"/>
                  <a:pt x="117" y="111"/>
                  <a:pt x="134" y="111"/>
                </a:cubicBezTo>
                <a:lnTo>
                  <a:pt x="135" y="111"/>
                </a:lnTo>
                <a:cubicBezTo>
                  <a:pt x="149" y="111"/>
                  <a:pt x="163" y="118"/>
                  <a:pt x="172" y="129"/>
                </a:cubicBezTo>
                <a:cubicBezTo>
                  <a:pt x="181" y="140"/>
                  <a:pt x="185" y="155"/>
                  <a:pt x="182" y="169"/>
                </a:cubicBezTo>
                <a:lnTo>
                  <a:pt x="181" y="174"/>
                </a:lnTo>
                <a:lnTo>
                  <a:pt x="182" y="164"/>
                </a:lnTo>
                <a:lnTo>
                  <a:pt x="182" y="169"/>
                </a:lnTo>
                <a:lnTo>
                  <a:pt x="182" y="174"/>
                </a:lnTo>
                <a:lnTo>
                  <a:pt x="181" y="162"/>
                </a:lnTo>
                <a:lnTo>
                  <a:pt x="182" y="167"/>
                </a:lnTo>
                <a:lnTo>
                  <a:pt x="182" y="169"/>
                </a:lnTo>
                <a:lnTo>
                  <a:pt x="88" y="186"/>
                </a:lnTo>
                <a:lnTo>
                  <a:pt x="87" y="183"/>
                </a:lnTo>
                <a:cubicBezTo>
                  <a:pt x="87" y="181"/>
                  <a:pt x="86" y="178"/>
                  <a:pt x="86" y="175"/>
                </a:cubicBezTo>
                <a:lnTo>
                  <a:pt x="87" y="176"/>
                </a:lnTo>
                <a:lnTo>
                  <a:pt x="86" y="166"/>
                </a:lnTo>
                <a:lnTo>
                  <a:pt x="86" y="164"/>
                </a:lnTo>
                <a:lnTo>
                  <a:pt x="182" y="164"/>
                </a:lnTo>
                <a:lnTo>
                  <a:pt x="182" y="161"/>
                </a:lnTo>
                <a:lnTo>
                  <a:pt x="182" y="170"/>
                </a:lnTo>
                <a:lnTo>
                  <a:pt x="182" y="175"/>
                </a:lnTo>
                <a:lnTo>
                  <a:pt x="182" y="178"/>
                </a:lnTo>
                <a:cubicBezTo>
                  <a:pt x="182" y="205"/>
                  <a:pt x="161" y="226"/>
                  <a:pt x="134" y="226"/>
                </a:cubicBezTo>
                <a:lnTo>
                  <a:pt x="132" y="226"/>
                </a:lnTo>
                <a:lnTo>
                  <a:pt x="131" y="226"/>
                </a:lnTo>
                <a:lnTo>
                  <a:pt x="129" y="226"/>
                </a:lnTo>
                <a:lnTo>
                  <a:pt x="177" y="175"/>
                </a:lnTo>
                <a:lnTo>
                  <a:pt x="177" y="179"/>
                </a:lnTo>
                <a:lnTo>
                  <a:pt x="178" y="186"/>
                </a:lnTo>
                <a:cubicBezTo>
                  <a:pt x="180" y="200"/>
                  <a:pt x="176" y="214"/>
                  <a:pt x="167" y="224"/>
                </a:cubicBezTo>
                <a:cubicBezTo>
                  <a:pt x="158" y="235"/>
                  <a:pt x="144" y="241"/>
                  <a:pt x="130" y="241"/>
                </a:cubicBezTo>
                <a:lnTo>
                  <a:pt x="129" y="241"/>
                </a:lnTo>
                <a:cubicBezTo>
                  <a:pt x="106" y="241"/>
                  <a:pt x="86" y="224"/>
                  <a:pt x="82" y="201"/>
                </a:cubicBezTo>
                <a:lnTo>
                  <a:pt x="82" y="198"/>
                </a:lnTo>
                <a:lnTo>
                  <a:pt x="86" y="211"/>
                </a:lnTo>
                <a:lnTo>
                  <a:pt x="85" y="209"/>
                </a:lnTo>
                <a:lnTo>
                  <a:pt x="175" y="197"/>
                </a:lnTo>
                <a:lnTo>
                  <a:pt x="175" y="200"/>
                </a:lnTo>
                <a:lnTo>
                  <a:pt x="174" y="202"/>
                </a:lnTo>
                <a:cubicBezTo>
                  <a:pt x="170" y="223"/>
                  <a:pt x="153" y="239"/>
                  <a:pt x="131" y="241"/>
                </a:cubicBezTo>
                <a:cubicBezTo>
                  <a:pt x="110" y="243"/>
                  <a:pt x="90" y="231"/>
                  <a:pt x="82" y="211"/>
                </a:cubicBezTo>
                <a:lnTo>
                  <a:pt x="81" y="208"/>
                </a:lnTo>
                <a:lnTo>
                  <a:pt x="85" y="215"/>
                </a:lnTo>
                <a:lnTo>
                  <a:pt x="83" y="213"/>
                </a:lnTo>
                <a:lnTo>
                  <a:pt x="155" y="225"/>
                </a:lnTo>
                <a:lnTo>
                  <a:pt x="152" y="227"/>
                </a:lnTo>
                <a:lnTo>
                  <a:pt x="149" y="230"/>
                </a:lnTo>
                <a:cubicBezTo>
                  <a:pt x="137" y="240"/>
                  <a:pt x="119" y="244"/>
                  <a:pt x="104" y="239"/>
                </a:cubicBezTo>
                <a:cubicBezTo>
                  <a:pt x="88" y="233"/>
                  <a:pt x="76" y="221"/>
                  <a:pt x="72" y="205"/>
                </a:cubicBezTo>
                <a:lnTo>
                  <a:pt x="71" y="199"/>
                </a:lnTo>
                <a:lnTo>
                  <a:pt x="70" y="193"/>
                </a:lnTo>
                <a:lnTo>
                  <a:pt x="69" y="189"/>
                </a:lnTo>
                <a:lnTo>
                  <a:pt x="117" y="231"/>
                </a:lnTo>
                <a:lnTo>
                  <a:pt x="115" y="231"/>
                </a:lnTo>
                <a:lnTo>
                  <a:pt x="114" y="231"/>
                </a:lnTo>
                <a:lnTo>
                  <a:pt x="113" y="231"/>
                </a:lnTo>
                <a:lnTo>
                  <a:pt x="112" y="231"/>
                </a:lnTo>
                <a:cubicBezTo>
                  <a:pt x="87" y="231"/>
                  <a:pt x="66" y="212"/>
                  <a:pt x="65" y="186"/>
                </a:cubicBezTo>
                <a:cubicBezTo>
                  <a:pt x="63" y="161"/>
                  <a:pt x="81" y="139"/>
                  <a:pt x="107" y="136"/>
                </a:cubicBezTo>
                <a:lnTo>
                  <a:pt x="111" y="135"/>
                </a:lnTo>
                <a:cubicBezTo>
                  <a:pt x="115" y="135"/>
                  <a:pt x="119" y="135"/>
                  <a:pt x="123" y="135"/>
                </a:cubicBezTo>
                <a:lnTo>
                  <a:pt x="127" y="136"/>
                </a:lnTo>
                <a:cubicBezTo>
                  <a:pt x="147" y="139"/>
                  <a:pt x="162" y="154"/>
                  <a:pt x="167" y="173"/>
                </a:cubicBezTo>
                <a:lnTo>
                  <a:pt x="168" y="178"/>
                </a:lnTo>
                <a:cubicBezTo>
                  <a:pt x="169" y="183"/>
                  <a:pt x="169" y="188"/>
                  <a:pt x="169" y="193"/>
                </a:cubicBezTo>
                <a:lnTo>
                  <a:pt x="168" y="198"/>
                </a:lnTo>
                <a:cubicBezTo>
                  <a:pt x="166" y="222"/>
                  <a:pt x="145" y="241"/>
                  <a:pt x="120" y="241"/>
                </a:cubicBezTo>
                <a:lnTo>
                  <a:pt x="119" y="241"/>
                </a:lnTo>
                <a:cubicBezTo>
                  <a:pt x="92" y="241"/>
                  <a:pt x="71" y="219"/>
                  <a:pt x="71" y="193"/>
                </a:cubicBezTo>
                <a:lnTo>
                  <a:pt x="71" y="188"/>
                </a:lnTo>
                <a:cubicBezTo>
                  <a:pt x="71" y="161"/>
                  <a:pt x="92" y="140"/>
                  <a:pt x="119" y="140"/>
                </a:cubicBezTo>
                <a:lnTo>
                  <a:pt x="120" y="140"/>
                </a:lnTo>
                <a:cubicBezTo>
                  <a:pt x="146" y="140"/>
                  <a:pt x="168" y="161"/>
                  <a:pt x="168" y="188"/>
                </a:cubicBezTo>
                <a:lnTo>
                  <a:pt x="168" y="194"/>
                </a:lnTo>
                <a:lnTo>
                  <a:pt x="168" y="197"/>
                </a:lnTo>
                <a:lnTo>
                  <a:pt x="168" y="197"/>
                </a:lnTo>
                <a:lnTo>
                  <a:pt x="72" y="197"/>
                </a:lnTo>
                <a:lnTo>
                  <a:pt x="72" y="194"/>
                </a:lnTo>
                <a:lnTo>
                  <a:pt x="72" y="188"/>
                </a:lnTo>
                <a:lnTo>
                  <a:pt x="72" y="182"/>
                </a:lnTo>
                <a:lnTo>
                  <a:pt x="72" y="178"/>
                </a:lnTo>
                <a:lnTo>
                  <a:pt x="168" y="178"/>
                </a:lnTo>
                <a:lnTo>
                  <a:pt x="168" y="179"/>
                </a:lnTo>
                <a:lnTo>
                  <a:pt x="168" y="182"/>
                </a:lnTo>
                <a:lnTo>
                  <a:pt x="168" y="186"/>
                </a:lnTo>
                <a:lnTo>
                  <a:pt x="168" y="188"/>
                </a:lnTo>
                <a:cubicBezTo>
                  <a:pt x="168" y="212"/>
                  <a:pt x="151" y="232"/>
                  <a:pt x="128" y="235"/>
                </a:cubicBezTo>
                <a:cubicBezTo>
                  <a:pt x="104" y="239"/>
                  <a:pt x="82" y="225"/>
                  <a:pt x="74" y="203"/>
                </a:cubicBezTo>
                <a:lnTo>
                  <a:pt x="74" y="202"/>
                </a:lnTo>
                <a:cubicBezTo>
                  <a:pt x="72" y="197"/>
                  <a:pt x="71" y="192"/>
                  <a:pt x="71" y="186"/>
                </a:cubicBezTo>
                <a:lnTo>
                  <a:pt x="72" y="188"/>
                </a:lnTo>
                <a:lnTo>
                  <a:pt x="71" y="183"/>
                </a:lnTo>
                <a:lnTo>
                  <a:pt x="166" y="190"/>
                </a:lnTo>
                <a:lnTo>
                  <a:pt x="164" y="196"/>
                </a:lnTo>
                <a:lnTo>
                  <a:pt x="163" y="199"/>
                </a:lnTo>
                <a:cubicBezTo>
                  <a:pt x="156" y="218"/>
                  <a:pt x="138" y="231"/>
                  <a:pt x="117" y="231"/>
                </a:cubicBezTo>
                <a:lnTo>
                  <a:pt x="116" y="231"/>
                </a:lnTo>
                <a:lnTo>
                  <a:pt x="115" y="231"/>
                </a:lnTo>
                <a:lnTo>
                  <a:pt x="162" y="191"/>
                </a:lnTo>
                <a:lnTo>
                  <a:pt x="162" y="194"/>
                </a:lnTo>
                <a:cubicBezTo>
                  <a:pt x="161" y="197"/>
                  <a:pt x="161" y="199"/>
                  <a:pt x="160" y="202"/>
                </a:cubicBezTo>
                <a:lnTo>
                  <a:pt x="160" y="203"/>
                </a:lnTo>
                <a:cubicBezTo>
                  <a:pt x="153" y="224"/>
                  <a:pt x="133" y="237"/>
                  <a:pt x="111" y="236"/>
                </a:cubicBezTo>
                <a:cubicBezTo>
                  <a:pt x="89" y="235"/>
                  <a:pt x="71" y="219"/>
                  <a:pt x="67" y="197"/>
                </a:cubicBezTo>
                <a:lnTo>
                  <a:pt x="67" y="198"/>
                </a:lnTo>
                <a:lnTo>
                  <a:pt x="66" y="195"/>
                </a:lnTo>
                <a:lnTo>
                  <a:pt x="66" y="194"/>
                </a:lnTo>
                <a:lnTo>
                  <a:pt x="157" y="194"/>
                </a:lnTo>
                <a:lnTo>
                  <a:pt x="157" y="195"/>
                </a:lnTo>
                <a:lnTo>
                  <a:pt x="158" y="188"/>
                </a:lnTo>
                <a:lnTo>
                  <a:pt x="158" y="188"/>
                </a:lnTo>
                <a:lnTo>
                  <a:pt x="158" y="193"/>
                </a:lnTo>
                <a:cubicBezTo>
                  <a:pt x="155" y="218"/>
                  <a:pt x="133" y="237"/>
                  <a:pt x="108" y="236"/>
                </a:cubicBezTo>
                <a:cubicBezTo>
                  <a:pt x="82" y="235"/>
                  <a:pt x="62" y="214"/>
                  <a:pt x="62" y="188"/>
                </a:cubicBezTo>
                <a:lnTo>
                  <a:pt x="62" y="186"/>
                </a:lnTo>
                <a:lnTo>
                  <a:pt x="62" y="189"/>
                </a:lnTo>
                <a:lnTo>
                  <a:pt x="62" y="185"/>
                </a:lnTo>
                <a:lnTo>
                  <a:pt x="76" y="213"/>
                </a:lnTo>
                <a:lnTo>
                  <a:pt x="75" y="212"/>
                </a:lnTo>
                <a:lnTo>
                  <a:pt x="156" y="188"/>
                </a:lnTo>
                <a:lnTo>
                  <a:pt x="155" y="191"/>
                </a:lnTo>
                <a:lnTo>
                  <a:pt x="154" y="196"/>
                </a:lnTo>
                <a:lnTo>
                  <a:pt x="152" y="205"/>
                </a:lnTo>
                <a:lnTo>
                  <a:pt x="151" y="208"/>
                </a:lnTo>
                <a:cubicBezTo>
                  <a:pt x="145" y="224"/>
                  <a:pt x="132" y="236"/>
                  <a:pt x="116" y="240"/>
                </a:cubicBezTo>
                <a:cubicBezTo>
                  <a:pt x="100" y="244"/>
                  <a:pt x="83" y="239"/>
                  <a:pt x="71" y="227"/>
                </a:cubicBezTo>
                <a:lnTo>
                  <a:pt x="70" y="225"/>
                </a:lnTo>
                <a:cubicBezTo>
                  <a:pt x="64" y="220"/>
                  <a:pt x="60" y="212"/>
                  <a:pt x="57" y="205"/>
                </a:cubicBezTo>
                <a:lnTo>
                  <a:pt x="56" y="201"/>
                </a:lnTo>
                <a:cubicBezTo>
                  <a:pt x="52" y="187"/>
                  <a:pt x="55" y="171"/>
                  <a:pt x="64" y="159"/>
                </a:cubicBezTo>
                <a:cubicBezTo>
                  <a:pt x="73" y="147"/>
                  <a:pt x="87" y="140"/>
                  <a:pt x="102" y="140"/>
                </a:cubicBezTo>
                <a:lnTo>
                  <a:pt x="103" y="140"/>
                </a:lnTo>
                <a:cubicBezTo>
                  <a:pt x="127" y="140"/>
                  <a:pt x="148" y="158"/>
                  <a:pt x="151" y="181"/>
                </a:cubicBezTo>
                <a:lnTo>
                  <a:pt x="151" y="185"/>
                </a:lnTo>
                <a:lnTo>
                  <a:pt x="150" y="176"/>
                </a:lnTo>
                <a:lnTo>
                  <a:pt x="150" y="178"/>
                </a:lnTo>
                <a:lnTo>
                  <a:pt x="56" y="193"/>
                </a:lnTo>
                <a:lnTo>
                  <a:pt x="57" y="195"/>
                </a:lnTo>
                <a:lnTo>
                  <a:pt x="56" y="185"/>
                </a:lnTo>
                <a:lnTo>
                  <a:pt x="56" y="181"/>
                </a:lnTo>
                <a:lnTo>
                  <a:pt x="57" y="190"/>
                </a:lnTo>
                <a:lnTo>
                  <a:pt x="56" y="188"/>
                </a:lnTo>
                <a:lnTo>
                  <a:pt x="151" y="178"/>
                </a:lnTo>
                <a:lnTo>
                  <a:pt x="151" y="180"/>
                </a:lnTo>
                <a:cubicBezTo>
                  <a:pt x="151" y="183"/>
                  <a:pt x="151" y="186"/>
                  <a:pt x="151" y="188"/>
                </a:cubicBezTo>
                <a:lnTo>
                  <a:pt x="150" y="191"/>
                </a:lnTo>
                <a:cubicBezTo>
                  <a:pt x="146" y="215"/>
                  <a:pt x="125" y="232"/>
                  <a:pt x="101" y="231"/>
                </a:cubicBezTo>
                <a:cubicBezTo>
                  <a:pt x="77" y="231"/>
                  <a:pt x="58" y="212"/>
                  <a:pt x="55" y="188"/>
                </a:cubicBezTo>
                <a:lnTo>
                  <a:pt x="54" y="178"/>
                </a:lnTo>
                <a:lnTo>
                  <a:pt x="54" y="175"/>
                </a:lnTo>
                <a:lnTo>
                  <a:pt x="54" y="174"/>
                </a:lnTo>
                <a:lnTo>
                  <a:pt x="148" y="189"/>
                </a:lnTo>
                <a:lnTo>
                  <a:pt x="148" y="191"/>
                </a:lnTo>
                <a:lnTo>
                  <a:pt x="150" y="175"/>
                </a:lnTo>
                <a:lnTo>
                  <a:pt x="150" y="183"/>
                </a:lnTo>
                <a:lnTo>
                  <a:pt x="149" y="188"/>
                </a:lnTo>
                <a:cubicBezTo>
                  <a:pt x="147" y="211"/>
                  <a:pt x="129" y="229"/>
                  <a:pt x="107" y="231"/>
                </a:cubicBezTo>
                <a:cubicBezTo>
                  <a:pt x="84" y="234"/>
                  <a:pt x="63" y="220"/>
                  <a:pt x="56" y="199"/>
                </a:cubicBezTo>
                <a:lnTo>
                  <a:pt x="55" y="197"/>
                </a:lnTo>
                <a:cubicBezTo>
                  <a:pt x="55" y="194"/>
                  <a:pt x="54" y="192"/>
                  <a:pt x="53" y="189"/>
                </a:cubicBezTo>
                <a:lnTo>
                  <a:pt x="53" y="186"/>
                </a:lnTo>
                <a:lnTo>
                  <a:pt x="53" y="183"/>
                </a:lnTo>
                <a:lnTo>
                  <a:pt x="60" y="202"/>
                </a:lnTo>
                <a:lnTo>
                  <a:pt x="59" y="201"/>
                </a:lnTo>
                <a:lnTo>
                  <a:pt x="147" y="179"/>
                </a:lnTo>
                <a:lnTo>
                  <a:pt x="146" y="183"/>
                </a:lnTo>
                <a:lnTo>
                  <a:pt x="146" y="188"/>
                </a:lnTo>
                <a:cubicBezTo>
                  <a:pt x="143" y="211"/>
                  <a:pt x="125" y="230"/>
                  <a:pt x="101" y="231"/>
                </a:cubicBezTo>
                <a:cubicBezTo>
                  <a:pt x="78" y="233"/>
                  <a:pt x="57" y="218"/>
                  <a:pt x="51" y="195"/>
                </a:cubicBezTo>
                <a:lnTo>
                  <a:pt x="50" y="189"/>
                </a:lnTo>
                <a:lnTo>
                  <a:pt x="50" y="186"/>
                </a:lnTo>
                <a:cubicBezTo>
                  <a:pt x="47" y="172"/>
                  <a:pt x="51" y="158"/>
                  <a:pt x="60" y="147"/>
                </a:cubicBezTo>
                <a:cubicBezTo>
                  <a:pt x="69" y="137"/>
                  <a:pt x="83" y="130"/>
                  <a:pt x="97" y="130"/>
                </a:cubicBezTo>
                <a:lnTo>
                  <a:pt x="97" y="130"/>
                </a:lnTo>
                <a:cubicBezTo>
                  <a:pt x="113" y="130"/>
                  <a:pt x="128" y="138"/>
                  <a:pt x="137" y="152"/>
                </a:cubicBezTo>
                <a:cubicBezTo>
                  <a:pt x="146" y="165"/>
                  <a:pt x="148" y="182"/>
                  <a:pt x="142" y="196"/>
                </a:cubicBezTo>
                <a:lnTo>
                  <a:pt x="140" y="201"/>
                </a:lnTo>
                <a:lnTo>
                  <a:pt x="143" y="188"/>
                </a:lnTo>
                <a:lnTo>
                  <a:pt x="143" y="195"/>
                </a:lnTo>
                <a:lnTo>
                  <a:pt x="142" y="199"/>
                </a:lnTo>
                <a:lnTo>
                  <a:pt x="47" y="186"/>
                </a:lnTo>
                <a:lnTo>
                  <a:pt x="47" y="183"/>
                </a:lnTo>
                <a:lnTo>
                  <a:pt x="47" y="189"/>
                </a:lnTo>
                <a:lnTo>
                  <a:pt x="47" y="183"/>
                </a:lnTo>
                <a:lnTo>
                  <a:pt x="48" y="191"/>
                </a:lnTo>
                <a:lnTo>
                  <a:pt x="47" y="185"/>
                </a:lnTo>
                <a:lnTo>
                  <a:pt x="50" y="196"/>
                </a:lnTo>
                <a:lnTo>
                  <a:pt x="48" y="193"/>
                </a:lnTo>
                <a:lnTo>
                  <a:pt x="132" y="201"/>
                </a:lnTo>
                <a:lnTo>
                  <a:pt x="131" y="202"/>
                </a:lnTo>
                <a:lnTo>
                  <a:pt x="139" y="183"/>
                </a:lnTo>
                <a:lnTo>
                  <a:pt x="139" y="183"/>
                </a:lnTo>
                <a:lnTo>
                  <a:pt x="138" y="188"/>
                </a:lnTo>
                <a:lnTo>
                  <a:pt x="138" y="195"/>
                </a:lnTo>
                <a:lnTo>
                  <a:pt x="137" y="199"/>
                </a:lnTo>
                <a:cubicBezTo>
                  <a:pt x="134" y="221"/>
                  <a:pt x="117" y="239"/>
                  <a:pt x="94" y="241"/>
                </a:cubicBezTo>
                <a:cubicBezTo>
                  <a:pt x="72" y="243"/>
                  <a:pt x="51" y="229"/>
                  <a:pt x="44" y="208"/>
                </a:cubicBezTo>
                <a:lnTo>
                  <a:pt x="43" y="207"/>
                </a:lnTo>
                <a:cubicBezTo>
                  <a:pt x="43" y="204"/>
                  <a:pt x="42" y="202"/>
                  <a:pt x="42" y="199"/>
                </a:cubicBezTo>
                <a:lnTo>
                  <a:pt x="41" y="195"/>
                </a:lnTo>
                <a:lnTo>
                  <a:pt x="40" y="192"/>
                </a:lnTo>
                <a:cubicBezTo>
                  <a:pt x="40" y="190"/>
                  <a:pt x="40" y="187"/>
                  <a:pt x="40" y="185"/>
                </a:cubicBezTo>
                <a:lnTo>
                  <a:pt x="40" y="183"/>
                </a:lnTo>
                <a:lnTo>
                  <a:pt x="136" y="183"/>
                </a:lnTo>
                <a:lnTo>
                  <a:pt x="136" y="185"/>
                </a:lnTo>
                <a:lnTo>
                  <a:pt x="134" y="170"/>
                </a:lnTo>
                <a:lnTo>
                  <a:pt x="135" y="173"/>
                </a:lnTo>
                <a:cubicBezTo>
                  <a:pt x="136" y="176"/>
                  <a:pt x="136" y="180"/>
                  <a:pt x="137" y="183"/>
                </a:cubicBezTo>
                <a:lnTo>
                  <a:pt x="137" y="188"/>
                </a:lnTo>
                <a:cubicBezTo>
                  <a:pt x="140" y="213"/>
                  <a:pt x="123" y="235"/>
                  <a:pt x="100" y="240"/>
                </a:cubicBezTo>
                <a:cubicBezTo>
                  <a:pt x="76" y="245"/>
                  <a:pt x="52" y="231"/>
                  <a:pt x="44" y="208"/>
                </a:cubicBezTo>
                <a:lnTo>
                  <a:pt x="43" y="207"/>
                </a:lnTo>
                <a:cubicBezTo>
                  <a:pt x="43" y="204"/>
                  <a:pt x="42" y="201"/>
                  <a:pt x="41" y="198"/>
                </a:cubicBezTo>
                <a:lnTo>
                  <a:pt x="41" y="195"/>
                </a:lnTo>
                <a:cubicBezTo>
                  <a:pt x="41" y="193"/>
                  <a:pt x="40" y="190"/>
                  <a:pt x="40" y="188"/>
                </a:cubicBezTo>
                <a:lnTo>
                  <a:pt x="40" y="182"/>
                </a:lnTo>
                <a:lnTo>
                  <a:pt x="40" y="178"/>
                </a:lnTo>
                <a:lnTo>
                  <a:pt x="134" y="194"/>
                </a:lnTo>
                <a:lnTo>
                  <a:pt x="134" y="195"/>
                </a:lnTo>
                <a:lnTo>
                  <a:pt x="135" y="187"/>
                </a:lnTo>
                <a:lnTo>
                  <a:pt x="135" y="189"/>
                </a:lnTo>
                <a:lnTo>
                  <a:pt x="135" y="193"/>
                </a:lnTo>
                <a:cubicBezTo>
                  <a:pt x="132" y="218"/>
                  <a:pt x="111" y="236"/>
                  <a:pt x="87" y="236"/>
                </a:cubicBezTo>
                <a:lnTo>
                  <a:pt x="86" y="236"/>
                </a:lnTo>
                <a:lnTo>
                  <a:pt x="85" y="236"/>
                </a:lnTo>
                <a:cubicBezTo>
                  <a:pt x="63" y="236"/>
                  <a:pt x="43" y="220"/>
                  <a:pt x="38" y="197"/>
                </a:cubicBezTo>
                <a:lnTo>
                  <a:pt x="38" y="197"/>
                </a:lnTo>
                <a:lnTo>
                  <a:pt x="38" y="195"/>
                </a:lnTo>
                <a:cubicBezTo>
                  <a:pt x="37" y="191"/>
                  <a:pt x="36" y="187"/>
                  <a:pt x="36" y="183"/>
                </a:cubicBezTo>
                <a:lnTo>
                  <a:pt x="36" y="180"/>
                </a:lnTo>
                <a:lnTo>
                  <a:pt x="36" y="178"/>
                </a:lnTo>
                <a:cubicBezTo>
                  <a:pt x="36" y="153"/>
                  <a:pt x="56" y="132"/>
                  <a:pt x="81" y="131"/>
                </a:cubicBezTo>
                <a:cubicBezTo>
                  <a:pt x="107" y="129"/>
                  <a:pt x="129" y="147"/>
                  <a:pt x="132" y="173"/>
                </a:cubicBezTo>
                <a:lnTo>
                  <a:pt x="133" y="182"/>
                </a:lnTo>
                <a:lnTo>
                  <a:pt x="133" y="188"/>
                </a:lnTo>
                <a:lnTo>
                  <a:pt x="132" y="181"/>
                </a:lnTo>
                <a:lnTo>
                  <a:pt x="133" y="185"/>
                </a:lnTo>
                <a:cubicBezTo>
                  <a:pt x="133" y="187"/>
                  <a:pt x="133" y="189"/>
                  <a:pt x="133" y="191"/>
                </a:cubicBezTo>
                <a:lnTo>
                  <a:pt x="133" y="193"/>
                </a:lnTo>
                <a:cubicBezTo>
                  <a:pt x="133" y="217"/>
                  <a:pt x="115" y="238"/>
                  <a:pt x="91" y="241"/>
                </a:cubicBezTo>
                <a:cubicBezTo>
                  <a:pt x="66" y="243"/>
                  <a:pt x="44" y="227"/>
                  <a:pt x="39" y="203"/>
                </a:cubicBezTo>
                <a:lnTo>
                  <a:pt x="37" y="193"/>
                </a:lnTo>
                <a:lnTo>
                  <a:pt x="36" y="190"/>
                </a:lnTo>
                <a:lnTo>
                  <a:pt x="36" y="187"/>
                </a:lnTo>
                <a:cubicBezTo>
                  <a:pt x="36" y="185"/>
                  <a:pt x="35" y="182"/>
                  <a:pt x="35" y="180"/>
                </a:cubicBezTo>
                <a:lnTo>
                  <a:pt x="35" y="178"/>
                </a:lnTo>
                <a:cubicBezTo>
                  <a:pt x="35" y="155"/>
                  <a:pt x="53" y="135"/>
                  <a:pt x="76" y="131"/>
                </a:cubicBezTo>
                <a:cubicBezTo>
                  <a:pt x="99" y="127"/>
                  <a:pt x="122" y="141"/>
                  <a:pt x="129" y="163"/>
                </a:cubicBezTo>
                <a:lnTo>
                  <a:pt x="130" y="165"/>
                </a:lnTo>
                <a:cubicBezTo>
                  <a:pt x="130" y="168"/>
                  <a:pt x="131" y="170"/>
                  <a:pt x="131" y="173"/>
                </a:cubicBezTo>
                <a:lnTo>
                  <a:pt x="132" y="178"/>
                </a:lnTo>
                <a:lnTo>
                  <a:pt x="133" y="188"/>
                </a:lnTo>
                <a:lnTo>
                  <a:pt x="133" y="193"/>
                </a:lnTo>
                <a:cubicBezTo>
                  <a:pt x="133" y="196"/>
                  <a:pt x="133" y="198"/>
                  <a:pt x="132" y="201"/>
                </a:cubicBezTo>
                <a:lnTo>
                  <a:pt x="132" y="204"/>
                </a:lnTo>
                <a:cubicBezTo>
                  <a:pt x="131" y="206"/>
                  <a:pt x="131" y="209"/>
                  <a:pt x="130" y="211"/>
                </a:cubicBezTo>
                <a:lnTo>
                  <a:pt x="130" y="213"/>
                </a:lnTo>
                <a:cubicBezTo>
                  <a:pt x="123" y="231"/>
                  <a:pt x="107" y="244"/>
                  <a:pt x="87" y="245"/>
                </a:cubicBezTo>
                <a:cubicBezTo>
                  <a:pt x="68" y="247"/>
                  <a:pt x="50" y="236"/>
                  <a:pt x="41" y="219"/>
                </a:cubicBezTo>
                <a:lnTo>
                  <a:pt x="38" y="213"/>
                </a:lnTo>
                <a:lnTo>
                  <a:pt x="37" y="211"/>
                </a:lnTo>
                <a:cubicBezTo>
                  <a:pt x="31" y="196"/>
                  <a:pt x="33" y="179"/>
                  <a:pt x="42" y="166"/>
                </a:cubicBezTo>
                <a:cubicBezTo>
                  <a:pt x="51" y="153"/>
                  <a:pt x="66" y="145"/>
                  <a:pt x="82" y="145"/>
                </a:cubicBezTo>
                <a:lnTo>
                  <a:pt x="83" y="145"/>
                </a:lnTo>
                <a:lnTo>
                  <a:pt x="83" y="241"/>
                </a:lnTo>
                <a:lnTo>
                  <a:pt x="82" y="241"/>
                </a:lnTo>
                <a:cubicBezTo>
                  <a:pt x="57" y="241"/>
                  <a:pt x="36" y="222"/>
                  <a:pt x="34" y="197"/>
                </a:cubicBezTo>
                <a:lnTo>
                  <a:pt x="34" y="196"/>
                </a:lnTo>
                <a:lnTo>
                  <a:pt x="34" y="194"/>
                </a:lnTo>
                <a:cubicBezTo>
                  <a:pt x="33" y="191"/>
                  <a:pt x="33" y="188"/>
                  <a:pt x="33" y="184"/>
                </a:cubicBezTo>
                <a:lnTo>
                  <a:pt x="33" y="183"/>
                </a:lnTo>
                <a:lnTo>
                  <a:pt x="128" y="193"/>
                </a:lnTo>
                <a:lnTo>
                  <a:pt x="128" y="195"/>
                </a:lnTo>
                <a:lnTo>
                  <a:pt x="128" y="186"/>
                </a:lnTo>
                <a:lnTo>
                  <a:pt x="128" y="191"/>
                </a:lnTo>
                <a:lnTo>
                  <a:pt x="128" y="196"/>
                </a:lnTo>
                <a:lnTo>
                  <a:pt x="128" y="197"/>
                </a:lnTo>
                <a:lnTo>
                  <a:pt x="32" y="197"/>
                </a:lnTo>
                <a:lnTo>
                  <a:pt x="33" y="197"/>
                </a:lnTo>
                <a:lnTo>
                  <a:pt x="32" y="186"/>
                </a:lnTo>
                <a:lnTo>
                  <a:pt x="32" y="184"/>
                </a:lnTo>
                <a:lnTo>
                  <a:pt x="32" y="179"/>
                </a:lnTo>
                <a:lnTo>
                  <a:pt x="79" y="222"/>
                </a:lnTo>
                <a:lnTo>
                  <a:pt x="78" y="222"/>
                </a:lnTo>
                <a:lnTo>
                  <a:pt x="124" y="189"/>
                </a:lnTo>
                <a:lnTo>
                  <a:pt x="122" y="194"/>
                </a:lnTo>
                <a:lnTo>
                  <a:pt x="120" y="201"/>
                </a:lnTo>
                <a:cubicBezTo>
                  <a:pt x="113" y="219"/>
                  <a:pt x="95" y="231"/>
                  <a:pt x="75" y="231"/>
                </a:cubicBezTo>
                <a:lnTo>
                  <a:pt x="74" y="231"/>
                </a:lnTo>
                <a:lnTo>
                  <a:pt x="72" y="231"/>
                </a:lnTo>
                <a:lnTo>
                  <a:pt x="117" y="201"/>
                </a:lnTo>
                <a:lnTo>
                  <a:pt x="114" y="207"/>
                </a:lnTo>
                <a:lnTo>
                  <a:pt x="113" y="209"/>
                </a:lnTo>
                <a:cubicBezTo>
                  <a:pt x="104" y="227"/>
                  <a:pt x="85" y="238"/>
                  <a:pt x="65" y="236"/>
                </a:cubicBezTo>
                <a:cubicBezTo>
                  <a:pt x="45" y="233"/>
                  <a:pt x="29" y="219"/>
                  <a:pt x="24" y="200"/>
                </a:cubicBezTo>
                <a:lnTo>
                  <a:pt x="23" y="198"/>
                </a:lnTo>
                <a:cubicBezTo>
                  <a:pt x="22" y="194"/>
                  <a:pt x="22" y="190"/>
                  <a:pt x="22" y="186"/>
                </a:cubicBezTo>
                <a:lnTo>
                  <a:pt x="22" y="183"/>
                </a:lnTo>
                <a:cubicBezTo>
                  <a:pt x="22" y="157"/>
                  <a:pt x="43" y="135"/>
                  <a:pt x="70" y="135"/>
                </a:cubicBezTo>
                <a:lnTo>
                  <a:pt x="75" y="135"/>
                </a:lnTo>
                <a:lnTo>
                  <a:pt x="75" y="231"/>
                </a:lnTo>
                <a:lnTo>
                  <a:pt x="74" y="231"/>
                </a:lnTo>
                <a:lnTo>
                  <a:pt x="72" y="231"/>
                </a:lnTo>
                <a:cubicBezTo>
                  <a:pt x="58" y="231"/>
                  <a:pt x="44" y="225"/>
                  <a:pt x="35" y="214"/>
                </a:cubicBezTo>
                <a:cubicBezTo>
                  <a:pt x="26" y="203"/>
                  <a:pt x="23" y="188"/>
                  <a:pt x="25" y="174"/>
                </a:cubicBezTo>
                <a:lnTo>
                  <a:pt x="26" y="169"/>
                </a:lnTo>
                <a:lnTo>
                  <a:pt x="73" y="226"/>
                </a:lnTo>
                <a:lnTo>
                  <a:pt x="71" y="226"/>
                </a:lnTo>
                <a:lnTo>
                  <a:pt x="119" y="174"/>
                </a:lnTo>
                <a:lnTo>
                  <a:pt x="120" y="183"/>
                </a:lnTo>
                <a:lnTo>
                  <a:pt x="120" y="188"/>
                </a:lnTo>
                <a:lnTo>
                  <a:pt x="24" y="188"/>
                </a:lnTo>
                <a:lnTo>
                  <a:pt x="24" y="186"/>
                </a:lnTo>
                <a:lnTo>
                  <a:pt x="24" y="183"/>
                </a:lnTo>
                <a:lnTo>
                  <a:pt x="24" y="190"/>
                </a:lnTo>
                <a:lnTo>
                  <a:pt x="24" y="187"/>
                </a:lnTo>
                <a:lnTo>
                  <a:pt x="32" y="207"/>
                </a:lnTo>
                <a:lnTo>
                  <a:pt x="31" y="205"/>
                </a:lnTo>
                <a:lnTo>
                  <a:pt x="118" y="183"/>
                </a:lnTo>
                <a:lnTo>
                  <a:pt x="118" y="189"/>
                </a:lnTo>
                <a:lnTo>
                  <a:pt x="117" y="193"/>
                </a:lnTo>
                <a:cubicBezTo>
                  <a:pt x="114" y="219"/>
                  <a:pt x="92" y="237"/>
                  <a:pt x="67" y="236"/>
                </a:cubicBezTo>
                <a:cubicBezTo>
                  <a:pt x="41" y="234"/>
                  <a:pt x="21" y="213"/>
                  <a:pt x="21" y="188"/>
                </a:cubicBezTo>
                <a:lnTo>
                  <a:pt x="21" y="186"/>
                </a:lnTo>
                <a:lnTo>
                  <a:pt x="22" y="195"/>
                </a:lnTo>
                <a:lnTo>
                  <a:pt x="22" y="193"/>
                </a:lnTo>
                <a:lnTo>
                  <a:pt x="116" y="193"/>
                </a:lnTo>
                <a:lnTo>
                  <a:pt x="115" y="198"/>
                </a:lnTo>
                <a:lnTo>
                  <a:pt x="115" y="200"/>
                </a:lnTo>
                <a:cubicBezTo>
                  <a:pt x="109" y="221"/>
                  <a:pt x="90" y="236"/>
                  <a:pt x="68" y="236"/>
                </a:cubicBezTo>
                <a:cubicBezTo>
                  <a:pt x="46" y="236"/>
                  <a:pt x="27" y="221"/>
                  <a:pt x="21" y="200"/>
                </a:cubicBezTo>
                <a:lnTo>
                  <a:pt x="21" y="198"/>
                </a:lnTo>
                <a:cubicBezTo>
                  <a:pt x="20" y="194"/>
                  <a:pt x="19" y="190"/>
                  <a:pt x="19" y="186"/>
                </a:cubicBezTo>
                <a:lnTo>
                  <a:pt x="19" y="182"/>
                </a:lnTo>
                <a:lnTo>
                  <a:pt x="20" y="190"/>
                </a:lnTo>
                <a:lnTo>
                  <a:pt x="20" y="187"/>
                </a:lnTo>
                <a:cubicBezTo>
                  <a:pt x="19" y="185"/>
                  <a:pt x="19" y="182"/>
                  <a:pt x="19" y="179"/>
                </a:cubicBezTo>
                <a:lnTo>
                  <a:pt x="19" y="178"/>
                </a:lnTo>
                <a:lnTo>
                  <a:pt x="114" y="188"/>
                </a:lnTo>
                <a:lnTo>
                  <a:pt x="114" y="190"/>
                </a:lnTo>
                <a:lnTo>
                  <a:pt x="114" y="181"/>
                </a:lnTo>
                <a:lnTo>
                  <a:pt x="114" y="186"/>
                </a:lnTo>
                <a:lnTo>
                  <a:pt x="114" y="190"/>
                </a:lnTo>
                <a:lnTo>
                  <a:pt x="114" y="193"/>
                </a:lnTo>
                <a:cubicBezTo>
                  <a:pt x="114" y="215"/>
                  <a:pt x="99" y="235"/>
                  <a:pt x="77" y="240"/>
                </a:cubicBezTo>
                <a:cubicBezTo>
                  <a:pt x="56" y="245"/>
                  <a:pt x="33" y="234"/>
                  <a:pt x="24" y="214"/>
                </a:cubicBezTo>
                <a:lnTo>
                  <a:pt x="23" y="213"/>
                </a:lnTo>
                <a:cubicBezTo>
                  <a:pt x="20" y="207"/>
                  <a:pt x="18" y="199"/>
                  <a:pt x="18" y="192"/>
                </a:cubicBezTo>
                <a:lnTo>
                  <a:pt x="18" y="188"/>
                </a:lnTo>
                <a:lnTo>
                  <a:pt x="19" y="196"/>
                </a:lnTo>
                <a:lnTo>
                  <a:pt x="19" y="197"/>
                </a:lnTo>
                <a:lnTo>
                  <a:pt x="18" y="195"/>
                </a:lnTo>
                <a:cubicBezTo>
                  <a:pt x="12" y="170"/>
                  <a:pt x="27" y="145"/>
                  <a:pt x="52" y="137"/>
                </a:cubicBezTo>
                <a:cubicBezTo>
                  <a:pt x="76" y="130"/>
                  <a:pt x="102" y="144"/>
                  <a:pt x="111" y="168"/>
                </a:cubicBezTo>
                <a:lnTo>
                  <a:pt x="111" y="170"/>
                </a:lnTo>
                <a:cubicBezTo>
                  <a:pt x="113" y="175"/>
                  <a:pt x="113" y="180"/>
                  <a:pt x="113" y="185"/>
                </a:cubicBezTo>
                <a:lnTo>
                  <a:pt x="113" y="188"/>
                </a:lnTo>
                <a:lnTo>
                  <a:pt x="113" y="191"/>
                </a:lnTo>
                <a:cubicBezTo>
                  <a:pt x="113" y="201"/>
                  <a:pt x="111" y="210"/>
                  <a:pt x="105" y="218"/>
                </a:cubicBezTo>
                <a:lnTo>
                  <a:pt x="104" y="220"/>
                </a:lnTo>
                <a:cubicBezTo>
                  <a:pt x="95" y="233"/>
                  <a:pt x="80" y="241"/>
                  <a:pt x="63" y="241"/>
                </a:cubicBezTo>
                <a:cubicBezTo>
                  <a:pt x="47" y="241"/>
                  <a:pt x="32" y="232"/>
                  <a:pt x="23" y="218"/>
                </a:cubicBezTo>
                <a:lnTo>
                  <a:pt x="22" y="215"/>
                </a:lnTo>
                <a:lnTo>
                  <a:pt x="19" y="210"/>
                </a:lnTo>
                <a:lnTo>
                  <a:pt x="104" y="199"/>
                </a:lnTo>
                <a:lnTo>
                  <a:pt x="104" y="200"/>
                </a:lnTo>
                <a:lnTo>
                  <a:pt x="105" y="193"/>
                </a:lnTo>
                <a:lnTo>
                  <a:pt x="104" y="201"/>
                </a:lnTo>
                <a:lnTo>
                  <a:pt x="103" y="205"/>
                </a:lnTo>
                <a:cubicBezTo>
                  <a:pt x="100" y="212"/>
                  <a:pt x="96" y="220"/>
                  <a:pt x="90" y="225"/>
                </a:cubicBezTo>
                <a:lnTo>
                  <a:pt x="89" y="227"/>
                </a:lnTo>
                <a:cubicBezTo>
                  <a:pt x="76" y="240"/>
                  <a:pt x="56" y="244"/>
                  <a:pt x="39" y="238"/>
                </a:cubicBezTo>
                <a:cubicBezTo>
                  <a:pt x="21" y="232"/>
                  <a:pt x="9" y="216"/>
                  <a:pt x="7" y="198"/>
                </a:cubicBezTo>
                <a:lnTo>
                  <a:pt x="7" y="193"/>
                </a:lnTo>
                <a:lnTo>
                  <a:pt x="6" y="189"/>
                </a:lnTo>
                <a:lnTo>
                  <a:pt x="88" y="217"/>
                </a:lnTo>
                <a:lnTo>
                  <a:pt x="86" y="219"/>
                </a:lnTo>
                <a:lnTo>
                  <a:pt x="100" y="193"/>
                </a:lnTo>
                <a:lnTo>
                  <a:pt x="99" y="196"/>
                </a:lnTo>
                <a:lnTo>
                  <a:pt x="60" y="141"/>
                </a:lnTo>
                <a:lnTo>
                  <a:pt x="63" y="141"/>
                </a:lnTo>
                <a:lnTo>
                  <a:pt x="47" y="141"/>
                </a:lnTo>
                <a:lnTo>
                  <a:pt x="50" y="141"/>
                </a:lnTo>
                <a:lnTo>
                  <a:pt x="58" y="236"/>
                </a:lnTo>
                <a:lnTo>
                  <a:pt x="57" y="236"/>
                </a:lnTo>
                <a:cubicBezTo>
                  <a:pt x="35" y="236"/>
                  <a:pt x="15" y="220"/>
                  <a:pt x="10" y="197"/>
                </a:cubicBezTo>
                <a:lnTo>
                  <a:pt x="10" y="197"/>
                </a:lnTo>
                <a:lnTo>
                  <a:pt x="10" y="195"/>
                </a:lnTo>
                <a:lnTo>
                  <a:pt x="104" y="174"/>
                </a:lnTo>
                <a:lnTo>
                  <a:pt x="104" y="177"/>
                </a:lnTo>
                <a:cubicBezTo>
                  <a:pt x="105" y="180"/>
                  <a:pt x="105" y="183"/>
                  <a:pt x="105" y="186"/>
                </a:cubicBezTo>
                <a:lnTo>
                  <a:pt x="105" y="188"/>
                </a:lnTo>
                <a:lnTo>
                  <a:pt x="9" y="188"/>
                </a:lnTo>
                <a:lnTo>
                  <a:pt x="9" y="186"/>
                </a:lnTo>
                <a:lnTo>
                  <a:pt x="9" y="183"/>
                </a:lnTo>
                <a:lnTo>
                  <a:pt x="104" y="193"/>
                </a:lnTo>
                <a:lnTo>
                  <a:pt x="103" y="198"/>
                </a:lnTo>
                <a:lnTo>
                  <a:pt x="103" y="200"/>
                </a:lnTo>
                <a:cubicBezTo>
                  <a:pt x="98" y="216"/>
                  <a:pt x="85" y="230"/>
                  <a:pt x="69" y="234"/>
                </a:cubicBezTo>
                <a:cubicBezTo>
                  <a:pt x="52" y="239"/>
                  <a:pt x="34" y="234"/>
                  <a:pt x="22" y="222"/>
                </a:cubicBezTo>
                <a:lnTo>
                  <a:pt x="20" y="220"/>
                </a:lnTo>
                <a:cubicBezTo>
                  <a:pt x="17" y="217"/>
                  <a:pt x="15" y="214"/>
                  <a:pt x="13" y="211"/>
                </a:cubicBezTo>
                <a:lnTo>
                  <a:pt x="11" y="208"/>
                </a:lnTo>
                <a:lnTo>
                  <a:pt x="52" y="231"/>
                </a:lnTo>
                <a:lnTo>
                  <a:pt x="52" y="231"/>
                </a:lnTo>
                <a:lnTo>
                  <a:pt x="100" y="183"/>
                </a:lnTo>
                <a:lnTo>
                  <a:pt x="100" y="186"/>
                </a:lnTo>
                <a:cubicBezTo>
                  <a:pt x="100" y="192"/>
                  <a:pt x="99" y="197"/>
                  <a:pt x="98" y="202"/>
                </a:cubicBezTo>
                <a:lnTo>
                  <a:pt x="97" y="203"/>
                </a:lnTo>
                <a:cubicBezTo>
                  <a:pt x="90" y="225"/>
                  <a:pt x="67" y="239"/>
                  <a:pt x="44" y="235"/>
                </a:cubicBezTo>
                <a:cubicBezTo>
                  <a:pt x="21" y="232"/>
                  <a:pt x="3" y="212"/>
                  <a:pt x="3" y="188"/>
                </a:cubicBezTo>
                <a:lnTo>
                  <a:pt x="3" y="186"/>
                </a:lnTo>
                <a:lnTo>
                  <a:pt x="3" y="182"/>
                </a:lnTo>
                <a:lnTo>
                  <a:pt x="3" y="179"/>
                </a:lnTo>
                <a:lnTo>
                  <a:pt x="3" y="178"/>
                </a:lnTo>
                <a:cubicBezTo>
                  <a:pt x="3" y="152"/>
                  <a:pt x="25" y="130"/>
                  <a:pt x="51" y="130"/>
                </a:cubicBezTo>
                <a:cubicBezTo>
                  <a:pt x="78" y="130"/>
                  <a:pt x="99" y="152"/>
                  <a:pt x="99" y="17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45"/>
          <p:cNvSpPr>
            <a:spLocks/>
          </p:cNvSpPr>
          <p:nvPr/>
        </p:nvSpPr>
        <p:spPr bwMode="auto">
          <a:xfrm>
            <a:off x="7740650" y="2846388"/>
            <a:ext cx="285750" cy="114300"/>
          </a:xfrm>
          <a:custGeom>
            <a:avLst/>
            <a:gdLst>
              <a:gd name="T0" fmla="*/ 132 w 993"/>
              <a:gd name="T1" fmla="*/ 347 h 400"/>
              <a:gd name="T2" fmla="*/ 165 w 993"/>
              <a:gd name="T3" fmla="*/ 329 h 400"/>
              <a:gd name="T4" fmla="*/ 187 w 993"/>
              <a:gd name="T5" fmla="*/ 329 h 400"/>
              <a:gd name="T6" fmla="*/ 130 w 993"/>
              <a:gd name="T7" fmla="*/ 305 h 400"/>
              <a:gd name="T8" fmla="*/ 146 w 993"/>
              <a:gd name="T9" fmla="*/ 277 h 400"/>
              <a:gd name="T10" fmla="*/ 168 w 993"/>
              <a:gd name="T11" fmla="*/ 291 h 400"/>
              <a:gd name="T12" fmla="*/ 236 w 993"/>
              <a:gd name="T13" fmla="*/ 220 h 400"/>
              <a:gd name="T14" fmla="*/ 225 w 993"/>
              <a:gd name="T15" fmla="*/ 256 h 400"/>
              <a:gd name="T16" fmla="*/ 254 w 993"/>
              <a:gd name="T17" fmla="*/ 258 h 400"/>
              <a:gd name="T18" fmla="*/ 279 w 993"/>
              <a:gd name="T19" fmla="*/ 265 h 400"/>
              <a:gd name="T20" fmla="*/ 306 w 993"/>
              <a:gd name="T21" fmla="*/ 226 h 400"/>
              <a:gd name="T22" fmla="*/ 342 w 993"/>
              <a:gd name="T23" fmla="*/ 256 h 400"/>
              <a:gd name="T24" fmla="*/ 459 w 993"/>
              <a:gd name="T25" fmla="*/ 238 h 400"/>
              <a:gd name="T26" fmla="*/ 401 w 993"/>
              <a:gd name="T27" fmla="*/ 235 h 400"/>
              <a:gd name="T28" fmla="*/ 422 w 993"/>
              <a:gd name="T29" fmla="*/ 193 h 400"/>
              <a:gd name="T30" fmla="*/ 536 w 993"/>
              <a:gd name="T31" fmla="*/ 187 h 400"/>
              <a:gd name="T32" fmla="*/ 471 w 993"/>
              <a:gd name="T33" fmla="*/ 165 h 400"/>
              <a:gd name="T34" fmla="*/ 507 w 993"/>
              <a:gd name="T35" fmla="*/ 154 h 400"/>
              <a:gd name="T36" fmla="*/ 529 w 993"/>
              <a:gd name="T37" fmla="*/ 154 h 400"/>
              <a:gd name="T38" fmla="*/ 649 w 993"/>
              <a:gd name="T39" fmla="*/ 146 h 400"/>
              <a:gd name="T40" fmla="*/ 593 w 993"/>
              <a:gd name="T41" fmla="*/ 99 h 400"/>
              <a:gd name="T42" fmla="*/ 706 w 993"/>
              <a:gd name="T43" fmla="*/ 110 h 400"/>
              <a:gd name="T44" fmla="*/ 722 w 993"/>
              <a:gd name="T45" fmla="*/ 117 h 400"/>
              <a:gd name="T46" fmla="*/ 753 w 993"/>
              <a:gd name="T47" fmla="*/ 93 h 400"/>
              <a:gd name="T48" fmla="*/ 733 w 993"/>
              <a:gd name="T49" fmla="*/ 44 h 400"/>
              <a:gd name="T50" fmla="*/ 707 w 993"/>
              <a:gd name="T51" fmla="*/ 106 h 400"/>
              <a:gd name="T52" fmla="*/ 812 w 993"/>
              <a:gd name="T53" fmla="*/ 26 h 400"/>
              <a:gd name="T54" fmla="*/ 775 w 993"/>
              <a:gd name="T55" fmla="*/ 87 h 400"/>
              <a:gd name="T56" fmla="*/ 854 w 993"/>
              <a:gd name="T57" fmla="*/ 34 h 400"/>
              <a:gd name="T58" fmla="*/ 886 w 993"/>
              <a:gd name="T59" fmla="*/ 29 h 400"/>
              <a:gd name="T60" fmla="*/ 862 w 993"/>
              <a:gd name="T61" fmla="*/ 63 h 400"/>
              <a:gd name="T62" fmla="*/ 915 w 993"/>
              <a:gd name="T63" fmla="*/ 102 h 400"/>
              <a:gd name="T64" fmla="*/ 863 w 993"/>
              <a:gd name="T65" fmla="*/ 78 h 400"/>
              <a:gd name="T66" fmla="*/ 885 w 993"/>
              <a:gd name="T67" fmla="*/ 135 h 400"/>
              <a:gd name="T68" fmla="*/ 808 w 993"/>
              <a:gd name="T69" fmla="*/ 91 h 400"/>
              <a:gd name="T70" fmla="*/ 776 w 993"/>
              <a:gd name="T71" fmla="*/ 103 h 400"/>
              <a:gd name="T72" fmla="*/ 781 w 993"/>
              <a:gd name="T73" fmla="*/ 128 h 400"/>
              <a:gd name="T74" fmla="*/ 712 w 993"/>
              <a:gd name="T75" fmla="*/ 89 h 400"/>
              <a:gd name="T76" fmla="*/ 772 w 993"/>
              <a:gd name="T77" fmla="*/ 113 h 400"/>
              <a:gd name="T78" fmla="*/ 653 w 993"/>
              <a:gd name="T79" fmla="*/ 133 h 400"/>
              <a:gd name="T80" fmla="*/ 721 w 993"/>
              <a:gd name="T81" fmla="*/ 123 h 400"/>
              <a:gd name="T82" fmla="*/ 607 w 993"/>
              <a:gd name="T83" fmla="*/ 123 h 400"/>
              <a:gd name="T84" fmla="*/ 580 w 993"/>
              <a:gd name="T85" fmla="*/ 152 h 400"/>
              <a:gd name="T86" fmla="*/ 628 w 993"/>
              <a:gd name="T87" fmla="*/ 187 h 400"/>
              <a:gd name="T88" fmla="*/ 539 w 993"/>
              <a:gd name="T89" fmla="*/ 130 h 400"/>
              <a:gd name="T90" fmla="*/ 504 w 993"/>
              <a:gd name="T91" fmla="*/ 195 h 400"/>
              <a:gd name="T92" fmla="*/ 459 w 993"/>
              <a:gd name="T93" fmla="*/ 183 h 400"/>
              <a:gd name="T94" fmla="*/ 516 w 993"/>
              <a:gd name="T95" fmla="*/ 155 h 400"/>
              <a:gd name="T96" fmla="*/ 487 w 993"/>
              <a:gd name="T97" fmla="*/ 232 h 400"/>
              <a:gd name="T98" fmla="*/ 423 w 993"/>
              <a:gd name="T99" fmla="*/ 268 h 400"/>
              <a:gd name="T100" fmla="*/ 399 w 993"/>
              <a:gd name="T101" fmla="*/ 273 h 400"/>
              <a:gd name="T102" fmla="*/ 315 w 993"/>
              <a:gd name="T103" fmla="*/ 230 h 400"/>
              <a:gd name="T104" fmla="*/ 302 w 993"/>
              <a:gd name="T105" fmla="*/ 276 h 400"/>
              <a:gd name="T106" fmla="*/ 346 w 993"/>
              <a:gd name="T107" fmla="*/ 294 h 400"/>
              <a:gd name="T108" fmla="*/ 236 w 993"/>
              <a:gd name="T109" fmla="*/ 280 h 400"/>
              <a:gd name="T110" fmla="*/ 302 w 993"/>
              <a:gd name="T111" fmla="*/ 278 h 400"/>
              <a:gd name="T112" fmla="*/ 263 w 993"/>
              <a:gd name="T113" fmla="*/ 258 h 400"/>
              <a:gd name="T114" fmla="*/ 161 w 993"/>
              <a:gd name="T115" fmla="*/ 320 h 400"/>
              <a:gd name="T116" fmla="*/ 229 w 993"/>
              <a:gd name="T117" fmla="*/ 333 h 400"/>
              <a:gd name="T118" fmla="*/ 195 w 993"/>
              <a:gd name="T119" fmla="*/ 339 h 400"/>
              <a:gd name="T120" fmla="*/ 173 w 993"/>
              <a:gd name="T121" fmla="*/ 334 h 400"/>
              <a:gd name="T122" fmla="*/ 138 w 993"/>
              <a:gd name="T123" fmla="*/ 359 h 400"/>
              <a:gd name="T124" fmla="*/ 20 w 993"/>
              <a:gd name="T125" fmla="*/ 325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3" h="400">
                <a:moveTo>
                  <a:pt x="96" y="295"/>
                </a:moveTo>
                <a:lnTo>
                  <a:pt x="99" y="300"/>
                </a:lnTo>
                <a:cubicBezTo>
                  <a:pt x="101" y="303"/>
                  <a:pt x="102" y="305"/>
                  <a:pt x="103" y="308"/>
                </a:cubicBezTo>
                <a:lnTo>
                  <a:pt x="104" y="312"/>
                </a:lnTo>
                <a:lnTo>
                  <a:pt x="75" y="283"/>
                </a:lnTo>
                <a:lnTo>
                  <a:pt x="76" y="284"/>
                </a:lnTo>
                <a:lnTo>
                  <a:pt x="14" y="318"/>
                </a:lnTo>
                <a:lnTo>
                  <a:pt x="15" y="314"/>
                </a:lnTo>
                <a:lnTo>
                  <a:pt x="17" y="308"/>
                </a:lnTo>
                <a:lnTo>
                  <a:pt x="17" y="305"/>
                </a:lnTo>
                <a:cubicBezTo>
                  <a:pt x="18" y="300"/>
                  <a:pt x="19" y="295"/>
                  <a:pt x="22" y="291"/>
                </a:cubicBezTo>
                <a:lnTo>
                  <a:pt x="23" y="289"/>
                </a:lnTo>
                <a:cubicBezTo>
                  <a:pt x="32" y="271"/>
                  <a:pt x="51" y="260"/>
                  <a:pt x="71" y="263"/>
                </a:cubicBezTo>
                <a:cubicBezTo>
                  <a:pt x="91" y="265"/>
                  <a:pt x="108" y="280"/>
                  <a:pt x="112" y="300"/>
                </a:cubicBezTo>
                <a:lnTo>
                  <a:pt x="113" y="305"/>
                </a:lnTo>
                <a:cubicBezTo>
                  <a:pt x="114" y="307"/>
                  <a:pt x="114" y="310"/>
                  <a:pt x="114" y="312"/>
                </a:cubicBezTo>
                <a:lnTo>
                  <a:pt x="115" y="321"/>
                </a:lnTo>
                <a:lnTo>
                  <a:pt x="115" y="331"/>
                </a:lnTo>
                <a:lnTo>
                  <a:pt x="116" y="335"/>
                </a:lnTo>
                <a:lnTo>
                  <a:pt x="68" y="291"/>
                </a:lnTo>
                <a:lnTo>
                  <a:pt x="69" y="291"/>
                </a:lnTo>
                <a:lnTo>
                  <a:pt x="22" y="331"/>
                </a:lnTo>
                <a:lnTo>
                  <a:pt x="22" y="328"/>
                </a:lnTo>
                <a:lnTo>
                  <a:pt x="24" y="320"/>
                </a:lnTo>
                <a:lnTo>
                  <a:pt x="24" y="320"/>
                </a:lnTo>
                <a:lnTo>
                  <a:pt x="71" y="377"/>
                </a:lnTo>
                <a:lnTo>
                  <a:pt x="70" y="377"/>
                </a:lnTo>
                <a:cubicBezTo>
                  <a:pt x="43" y="377"/>
                  <a:pt x="22" y="356"/>
                  <a:pt x="22" y="329"/>
                </a:cubicBezTo>
                <a:cubicBezTo>
                  <a:pt x="22" y="303"/>
                  <a:pt x="43" y="281"/>
                  <a:pt x="70" y="281"/>
                </a:cubicBezTo>
                <a:lnTo>
                  <a:pt x="71" y="281"/>
                </a:lnTo>
                <a:cubicBezTo>
                  <a:pt x="97" y="281"/>
                  <a:pt x="119" y="303"/>
                  <a:pt x="119" y="329"/>
                </a:cubicBezTo>
                <a:lnTo>
                  <a:pt x="119" y="334"/>
                </a:lnTo>
                <a:lnTo>
                  <a:pt x="118" y="344"/>
                </a:lnTo>
                <a:cubicBezTo>
                  <a:pt x="115" y="369"/>
                  <a:pt x="95" y="387"/>
                  <a:pt x="70" y="387"/>
                </a:cubicBezTo>
                <a:lnTo>
                  <a:pt x="69" y="387"/>
                </a:lnTo>
                <a:cubicBezTo>
                  <a:pt x="42" y="387"/>
                  <a:pt x="21" y="365"/>
                  <a:pt x="21" y="339"/>
                </a:cubicBezTo>
                <a:cubicBezTo>
                  <a:pt x="21" y="312"/>
                  <a:pt x="42" y="291"/>
                  <a:pt x="69" y="291"/>
                </a:cubicBezTo>
                <a:lnTo>
                  <a:pt x="70" y="291"/>
                </a:lnTo>
                <a:lnTo>
                  <a:pt x="72" y="291"/>
                </a:lnTo>
                <a:lnTo>
                  <a:pt x="38" y="305"/>
                </a:lnTo>
                <a:lnTo>
                  <a:pt x="42" y="302"/>
                </a:lnTo>
                <a:cubicBezTo>
                  <a:pt x="47" y="296"/>
                  <a:pt x="54" y="292"/>
                  <a:pt x="62" y="289"/>
                </a:cubicBezTo>
                <a:lnTo>
                  <a:pt x="66" y="288"/>
                </a:lnTo>
                <a:cubicBezTo>
                  <a:pt x="79" y="285"/>
                  <a:pt x="93" y="287"/>
                  <a:pt x="104" y="293"/>
                </a:cubicBezTo>
                <a:cubicBezTo>
                  <a:pt x="115" y="300"/>
                  <a:pt x="123" y="312"/>
                  <a:pt x="126" y="325"/>
                </a:cubicBezTo>
                <a:lnTo>
                  <a:pt x="127" y="328"/>
                </a:lnTo>
                <a:cubicBezTo>
                  <a:pt x="128" y="332"/>
                  <a:pt x="128" y="337"/>
                  <a:pt x="127" y="342"/>
                </a:cubicBezTo>
                <a:lnTo>
                  <a:pt x="127" y="347"/>
                </a:lnTo>
                <a:lnTo>
                  <a:pt x="126" y="351"/>
                </a:lnTo>
                <a:lnTo>
                  <a:pt x="126" y="348"/>
                </a:lnTo>
                <a:lnTo>
                  <a:pt x="36" y="327"/>
                </a:lnTo>
                <a:lnTo>
                  <a:pt x="36" y="326"/>
                </a:lnTo>
                <a:lnTo>
                  <a:pt x="33" y="334"/>
                </a:lnTo>
                <a:lnTo>
                  <a:pt x="34" y="331"/>
                </a:lnTo>
                <a:lnTo>
                  <a:pt x="37" y="322"/>
                </a:lnTo>
                <a:cubicBezTo>
                  <a:pt x="40" y="316"/>
                  <a:pt x="43" y="311"/>
                  <a:pt x="48" y="307"/>
                </a:cubicBezTo>
                <a:lnTo>
                  <a:pt x="49" y="305"/>
                </a:lnTo>
                <a:cubicBezTo>
                  <a:pt x="61" y="293"/>
                  <a:pt x="78" y="288"/>
                  <a:pt x="95" y="292"/>
                </a:cubicBezTo>
                <a:cubicBezTo>
                  <a:pt x="111" y="297"/>
                  <a:pt x="124" y="309"/>
                  <a:pt x="129" y="325"/>
                </a:cubicBezTo>
                <a:lnTo>
                  <a:pt x="130" y="330"/>
                </a:lnTo>
                <a:lnTo>
                  <a:pt x="131" y="332"/>
                </a:lnTo>
                <a:cubicBezTo>
                  <a:pt x="133" y="337"/>
                  <a:pt x="133" y="342"/>
                  <a:pt x="133" y="347"/>
                </a:cubicBezTo>
                <a:lnTo>
                  <a:pt x="133" y="348"/>
                </a:lnTo>
                <a:cubicBezTo>
                  <a:pt x="133" y="375"/>
                  <a:pt x="112" y="396"/>
                  <a:pt x="85" y="396"/>
                </a:cubicBezTo>
                <a:cubicBezTo>
                  <a:pt x="59" y="396"/>
                  <a:pt x="37" y="375"/>
                  <a:pt x="37" y="348"/>
                </a:cubicBezTo>
                <a:lnTo>
                  <a:pt x="37" y="347"/>
                </a:lnTo>
                <a:lnTo>
                  <a:pt x="38" y="355"/>
                </a:lnTo>
                <a:lnTo>
                  <a:pt x="38" y="352"/>
                </a:lnTo>
                <a:lnTo>
                  <a:pt x="37" y="347"/>
                </a:lnTo>
                <a:lnTo>
                  <a:pt x="39" y="356"/>
                </a:lnTo>
                <a:lnTo>
                  <a:pt x="38" y="354"/>
                </a:lnTo>
                <a:lnTo>
                  <a:pt x="132" y="339"/>
                </a:lnTo>
                <a:lnTo>
                  <a:pt x="132" y="340"/>
                </a:lnTo>
                <a:lnTo>
                  <a:pt x="131" y="334"/>
                </a:lnTo>
                <a:lnTo>
                  <a:pt x="132" y="337"/>
                </a:lnTo>
                <a:cubicBezTo>
                  <a:pt x="132" y="339"/>
                  <a:pt x="132" y="342"/>
                  <a:pt x="132" y="344"/>
                </a:cubicBezTo>
                <a:lnTo>
                  <a:pt x="132" y="347"/>
                </a:lnTo>
                <a:lnTo>
                  <a:pt x="132" y="348"/>
                </a:lnTo>
                <a:cubicBezTo>
                  <a:pt x="132" y="375"/>
                  <a:pt x="111" y="396"/>
                  <a:pt x="84" y="396"/>
                </a:cubicBezTo>
                <a:cubicBezTo>
                  <a:pt x="58" y="396"/>
                  <a:pt x="36" y="375"/>
                  <a:pt x="36" y="348"/>
                </a:cubicBezTo>
                <a:lnTo>
                  <a:pt x="36" y="347"/>
                </a:lnTo>
                <a:cubicBezTo>
                  <a:pt x="36" y="344"/>
                  <a:pt x="37" y="342"/>
                  <a:pt x="37" y="339"/>
                </a:cubicBezTo>
                <a:lnTo>
                  <a:pt x="38" y="336"/>
                </a:lnTo>
                <a:lnTo>
                  <a:pt x="37" y="344"/>
                </a:lnTo>
                <a:lnTo>
                  <a:pt x="37" y="340"/>
                </a:lnTo>
                <a:lnTo>
                  <a:pt x="37" y="339"/>
                </a:lnTo>
                <a:cubicBezTo>
                  <a:pt x="37" y="318"/>
                  <a:pt x="51" y="299"/>
                  <a:pt x="72" y="293"/>
                </a:cubicBezTo>
                <a:cubicBezTo>
                  <a:pt x="92" y="287"/>
                  <a:pt x="114" y="295"/>
                  <a:pt x="126" y="314"/>
                </a:cubicBezTo>
                <a:lnTo>
                  <a:pt x="128" y="318"/>
                </a:lnTo>
                <a:cubicBezTo>
                  <a:pt x="130" y="320"/>
                  <a:pt x="131" y="323"/>
                  <a:pt x="133" y="327"/>
                </a:cubicBezTo>
                <a:lnTo>
                  <a:pt x="135" y="332"/>
                </a:lnTo>
                <a:lnTo>
                  <a:pt x="89" y="300"/>
                </a:lnTo>
                <a:lnTo>
                  <a:pt x="91" y="300"/>
                </a:lnTo>
                <a:lnTo>
                  <a:pt x="44" y="343"/>
                </a:lnTo>
                <a:lnTo>
                  <a:pt x="44" y="339"/>
                </a:lnTo>
                <a:cubicBezTo>
                  <a:pt x="45" y="335"/>
                  <a:pt x="45" y="332"/>
                  <a:pt x="46" y="329"/>
                </a:cubicBezTo>
                <a:lnTo>
                  <a:pt x="47" y="326"/>
                </a:lnTo>
                <a:cubicBezTo>
                  <a:pt x="49" y="321"/>
                  <a:pt x="51" y="316"/>
                  <a:pt x="55" y="312"/>
                </a:cubicBezTo>
                <a:lnTo>
                  <a:pt x="56" y="310"/>
                </a:lnTo>
                <a:cubicBezTo>
                  <a:pt x="66" y="297"/>
                  <a:pt x="82" y="290"/>
                  <a:pt x="99" y="291"/>
                </a:cubicBezTo>
                <a:cubicBezTo>
                  <a:pt x="115" y="293"/>
                  <a:pt x="130" y="303"/>
                  <a:pt x="137" y="318"/>
                </a:cubicBezTo>
                <a:lnTo>
                  <a:pt x="138" y="320"/>
                </a:lnTo>
                <a:lnTo>
                  <a:pt x="140" y="323"/>
                </a:lnTo>
                <a:lnTo>
                  <a:pt x="97" y="296"/>
                </a:lnTo>
                <a:lnTo>
                  <a:pt x="98" y="296"/>
                </a:lnTo>
                <a:lnTo>
                  <a:pt x="103" y="296"/>
                </a:lnTo>
                <a:lnTo>
                  <a:pt x="106" y="296"/>
                </a:lnTo>
                <a:lnTo>
                  <a:pt x="59" y="335"/>
                </a:lnTo>
                <a:lnTo>
                  <a:pt x="60" y="330"/>
                </a:lnTo>
                <a:lnTo>
                  <a:pt x="60" y="344"/>
                </a:lnTo>
                <a:lnTo>
                  <a:pt x="59" y="340"/>
                </a:lnTo>
                <a:lnTo>
                  <a:pt x="59" y="331"/>
                </a:lnTo>
                <a:lnTo>
                  <a:pt x="59" y="329"/>
                </a:lnTo>
                <a:lnTo>
                  <a:pt x="141" y="363"/>
                </a:lnTo>
                <a:lnTo>
                  <a:pt x="139" y="365"/>
                </a:lnTo>
                <a:lnTo>
                  <a:pt x="139" y="365"/>
                </a:lnTo>
                <a:lnTo>
                  <a:pt x="150" y="334"/>
                </a:lnTo>
                <a:lnTo>
                  <a:pt x="150" y="339"/>
                </a:lnTo>
                <a:lnTo>
                  <a:pt x="150" y="332"/>
                </a:lnTo>
                <a:lnTo>
                  <a:pt x="150" y="336"/>
                </a:lnTo>
                <a:lnTo>
                  <a:pt x="149" y="327"/>
                </a:lnTo>
                <a:lnTo>
                  <a:pt x="149" y="329"/>
                </a:lnTo>
                <a:lnTo>
                  <a:pt x="58" y="329"/>
                </a:lnTo>
                <a:lnTo>
                  <a:pt x="59" y="324"/>
                </a:lnTo>
                <a:lnTo>
                  <a:pt x="60" y="321"/>
                </a:lnTo>
                <a:cubicBezTo>
                  <a:pt x="67" y="300"/>
                  <a:pt x="85" y="286"/>
                  <a:pt x="106" y="286"/>
                </a:cubicBezTo>
                <a:lnTo>
                  <a:pt x="107" y="286"/>
                </a:lnTo>
                <a:cubicBezTo>
                  <a:pt x="128" y="286"/>
                  <a:pt x="146" y="300"/>
                  <a:pt x="153" y="319"/>
                </a:cubicBezTo>
                <a:lnTo>
                  <a:pt x="154" y="322"/>
                </a:lnTo>
                <a:lnTo>
                  <a:pt x="148" y="311"/>
                </a:lnTo>
                <a:lnTo>
                  <a:pt x="149" y="312"/>
                </a:lnTo>
                <a:lnTo>
                  <a:pt x="63" y="327"/>
                </a:lnTo>
                <a:lnTo>
                  <a:pt x="63" y="325"/>
                </a:lnTo>
                <a:lnTo>
                  <a:pt x="63" y="327"/>
                </a:lnTo>
                <a:lnTo>
                  <a:pt x="62" y="333"/>
                </a:lnTo>
                <a:lnTo>
                  <a:pt x="62" y="330"/>
                </a:lnTo>
                <a:cubicBezTo>
                  <a:pt x="62" y="323"/>
                  <a:pt x="64" y="316"/>
                  <a:pt x="68" y="309"/>
                </a:cubicBezTo>
                <a:lnTo>
                  <a:pt x="68" y="308"/>
                </a:lnTo>
                <a:cubicBezTo>
                  <a:pt x="77" y="290"/>
                  <a:pt x="97" y="279"/>
                  <a:pt x="117" y="282"/>
                </a:cubicBezTo>
                <a:cubicBezTo>
                  <a:pt x="138" y="285"/>
                  <a:pt x="154" y="300"/>
                  <a:pt x="158" y="320"/>
                </a:cubicBezTo>
                <a:lnTo>
                  <a:pt x="159" y="323"/>
                </a:lnTo>
                <a:cubicBezTo>
                  <a:pt x="159" y="326"/>
                  <a:pt x="159" y="329"/>
                  <a:pt x="159" y="332"/>
                </a:cubicBezTo>
                <a:lnTo>
                  <a:pt x="159" y="336"/>
                </a:lnTo>
                <a:lnTo>
                  <a:pt x="160" y="336"/>
                </a:lnTo>
                <a:lnTo>
                  <a:pt x="160" y="336"/>
                </a:lnTo>
                <a:lnTo>
                  <a:pt x="79" y="310"/>
                </a:lnTo>
                <a:lnTo>
                  <a:pt x="81" y="308"/>
                </a:lnTo>
                <a:lnTo>
                  <a:pt x="72" y="321"/>
                </a:lnTo>
                <a:lnTo>
                  <a:pt x="73" y="318"/>
                </a:lnTo>
                <a:cubicBezTo>
                  <a:pt x="80" y="304"/>
                  <a:pt x="93" y="294"/>
                  <a:pt x="108" y="292"/>
                </a:cubicBezTo>
                <a:cubicBezTo>
                  <a:pt x="124" y="289"/>
                  <a:pt x="139" y="294"/>
                  <a:pt x="150" y="305"/>
                </a:cubicBezTo>
                <a:lnTo>
                  <a:pt x="152" y="307"/>
                </a:lnTo>
                <a:cubicBezTo>
                  <a:pt x="157" y="312"/>
                  <a:pt x="161" y="319"/>
                  <a:pt x="164" y="326"/>
                </a:cubicBezTo>
                <a:lnTo>
                  <a:pt x="165" y="329"/>
                </a:lnTo>
                <a:lnTo>
                  <a:pt x="119" y="296"/>
                </a:lnTo>
                <a:lnTo>
                  <a:pt x="121" y="296"/>
                </a:lnTo>
                <a:lnTo>
                  <a:pt x="83" y="314"/>
                </a:lnTo>
                <a:lnTo>
                  <a:pt x="87" y="309"/>
                </a:lnTo>
                <a:lnTo>
                  <a:pt x="77" y="336"/>
                </a:lnTo>
                <a:lnTo>
                  <a:pt x="78" y="328"/>
                </a:lnTo>
                <a:lnTo>
                  <a:pt x="77" y="327"/>
                </a:lnTo>
                <a:cubicBezTo>
                  <a:pt x="77" y="323"/>
                  <a:pt x="78" y="319"/>
                  <a:pt x="79" y="315"/>
                </a:cubicBezTo>
                <a:lnTo>
                  <a:pt x="79" y="313"/>
                </a:lnTo>
                <a:cubicBezTo>
                  <a:pt x="85" y="290"/>
                  <a:pt x="108" y="274"/>
                  <a:pt x="132" y="277"/>
                </a:cubicBezTo>
                <a:cubicBezTo>
                  <a:pt x="156" y="280"/>
                  <a:pt x="174" y="301"/>
                  <a:pt x="174" y="325"/>
                </a:cubicBezTo>
                <a:lnTo>
                  <a:pt x="174" y="327"/>
                </a:lnTo>
                <a:lnTo>
                  <a:pt x="174" y="331"/>
                </a:lnTo>
                <a:lnTo>
                  <a:pt x="174" y="336"/>
                </a:lnTo>
                <a:lnTo>
                  <a:pt x="174" y="339"/>
                </a:lnTo>
                <a:cubicBezTo>
                  <a:pt x="174" y="361"/>
                  <a:pt x="159" y="381"/>
                  <a:pt x="137" y="386"/>
                </a:cubicBezTo>
                <a:cubicBezTo>
                  <a:pt x="115" y="391"/>
                  <a:pt x="93" y="380"/>
                  <a:pt x="83" y="360"/>
                </a:cubicBezTo>
                <a:lnTo>
                  <a:pt x="83" y="359"/>
                </a:lnTo>
                <a:cubicBezTo>
                  <a:pt x="79" y="353"/>
                  <a:pt x="77" y="345"/>
                  <a:pt x="77" y="338"/>
                </a:cubicBezTo>
                <a:lnTo>
                  <a:pt x="77" y="334"/>
                </a:lnTo>
                <a:lnTo>
                  <a:pt x="77" y="331"/>
                </a:lnTo>
                <a:lnTo>
                  <a:pt x="77" y="329"/>
                </a:lnTo>
                <a:cubicBezTo>
                  <a:pt x="77" y="303"/>
                  <a:pt x="99" y="281"/>
                  <a:pt x="125" y="281"/>
                </a:cubicBezTo>
                <a:cubicBezTo>
                  <a:pt x="152" y="281"/>
                  <a:pt x="173" y="303"/>
                  <a:pt x="173" y="329"/>
                </a:cubicBezTo>
                <a:lnTo>
                  <a:pt x="173" y="331"/>
                </a:lnTo>
                <a:lnTo>
                  <a:pt x="173" y="334"/>
                </a:lnTo>
                <a:lnTo>
                  <a:pt x="174" y="334"/>
                </a:lnTo>
                <a:lnTo>
                  <a:pt x="78" y="339"/>
                </a:lnTo>
                <a:lnTo>
                  <a:pt x="78" y="337"/>
                </a:lnTo>
                <a:cubicBezTo>
                  <a:pt x="78" y="335"/>
                  <a:pt x="78" y="332"/>
                  <a:pt x="79" y="330"/>
                </a:cubicBezTo>
                <a:lnTo>
                  <a:pt x="79" y="327"/>
                </a:lnTo>
                <a:lnTo>
                  <a:pt x="78" y="334"/>
                </a:lnTo>
                <a:lnTo>
                  <a:pt x="78" y="329"/>
                </a:lnTo>
                <a:cubicBezTo>
                  <a:pt x="78" y="303"/>
                  <a:pt x="100" y="281"/>
                  <a:pt x="126" y="281"/>
                </a:cubicBezTo>
                <a:lnTo>
                  <a:pt x="128" y="281"/>
                </a:lnTo>
                <a:cubicBezTo>
                  <a:pt x="142" y="281"/>
                  <a:pt x="156" y="288"/>
                  <a:pt x="165" y="299"/>
                </a:cubicBezTo>
                <a:cubicBezTo>
                  <a:pt x="174" y="310"/>
                  <a:pt x="178" y="325"/>
                  <a:pt x="175" y="339"/>
                </a:cubicBezTo>
                <a:lnTo>
                  <a:pt x="174" y="344"/>
                </a:lnTo>
                <a:lnTo>
                  <a:pt x="127" y="286"/>
                </a:lnTo>
                <a:lnTo>
                  <a:pt x="128" y="286"/>
                </a:lnTo>
                <a:lnTo>
                  <a:pt x="130" y="286"/>
                </a:lnTo>
                <a:lnTo>
                  <a:pt x="133" y="286"/>
                </a:lnTo>
                <a:cubicBezTo>
                  <a:pt x="156" y="286"/>
                  <a:pt x="176" y="303"/>
                  <a:pt x="180" y="327"/>
                </a:cubicBezTo>
                <a:lnTo>
                  <a:pt x="181" y="330"/>
                </a:lnTo>
                <a:cubicBezTo>
                  <a:pt x="181" y="332"/>
                  <a:pt x="181" y="335"/>
                  <a:pt x="181" y="337"/>
                </a:cubicBezTo>
                <a:lnTo>
                  <a:pt x="181" y="339"/>
                </a:lnTo>
                <a:lnTo>
                  <a:pt x="86" y="330"/>
                </a:lnTo>
                <a:lnTo>
                  <a:pt x="87" y="325"/>
                </a:lnTo>
                <a:lnTo>
                  <a:pt x="88" y="323"/>
                </a:lnTo>
                <a:cubicBezTo>
                  <a:pt x="88" y="321"/>
                  <a:pt x="89" y="318"/>
                  <a:pt x="89" y="316"/>
                </a:cubicBezTo>
                <a:lnTo>
                  <a:pt x="90" y="314"/>
                </a:lnTo>
                <a:cubicBezTo>
                  <a:pt x="96" y="295"/>
                  <a:pt x="115" y="281"/>
                  <a:pt x="135" y="281"/>
                </a:cubicBezTo>
                <a:cubicBezTo>
                  <a:pt x="156" y="281"/>
                  <a:pt x="174" y="295"/>
                  <a:pt x="181" y="314"/>
                </a:cubicBezTo>
                <a:lnTo>
                  <a:pt x="182" y="316"/>
                </a:lnTo>
                <a:cubicBezTo>
                  <a:pt x="183" y="321"/>
                  <a:pt x="184" y="326"/>
                  <a:pt x="184" y="331"/>
                </a:cubicBezTo>
                <a:lnTo>
                  <a:pt x="184" y="334"/>
                </a:lnTo>
                <a:lnTo>
                  <a:pt x="184" y="334"/>
                </a:lnTo>
                <a:lnTo>
                  <a:pt x="97" y="312"/>
                </a:lnTo>
                <a:lnTo>
                  <a:pt x="98" y="311"/>
                </a:lnTo>
                <a:lnTo>
                  <a:pt x="90" y="330"/>
                </a:lnTo>
                <a:lnTo>
                  <a:pt x="91" y="327"/>
                </a:lnTo>
                <a:lnTo>
                  <a:pt x="91" y="325"/>
                </a:lnTo>
                <a:cubicBezTo>
                  <a:pt x="93" y="300"/>
                  <a:pt x="114" y="281"/>
                  <a:pt x="138" y="281"/>
                </a:cubicBezTo>
                <a:lnTo>
                  <a:pt x="139" y="281"/>
                </a:lnTo>
                <a:lnTo>
                  <a:pt x="92" y="320"/>
                </a:lnTo>
                <a:lnTo>
                  <a:pt x="92" y="318"/>
                </a:lnTo>
                <a:lnTo>
                  <a:pt x="93" y="339"/>
                </a:lnTo>
                <a:lnTo>
                  <a:pt x="92" y="337"/>
                </a:lnTo>
                <a:cubicBezTo>
                  <a:pt x="91" y="333"/>
                  <a:pt x="91" y="329"/>
                  <a:pt x="91" y="325"/>
                </a:cubicBezTo>
                <a:lnTo>
                  <a:pt x="91" y="319"/>
                </a:lnTo>
                <a:lnTo>
                  <a:pt x="91" y="315"/>
                </a:lnTo>
                <a:cubicBezTo>
                  <a:pt x="91" y="291"/>
                  <a:pt x="109" y="270"/>
                  <a:pt x="133" y="267"/>
                </a:cubicBezTo>
                <a:cubicBezTo>
                  <a:pt x="157" y="264"/>
                  <a:pt x="180" y="280"/>
                  <a:pt x="186" y="303"/>
                </a:cubicBezTo>
                <a:lnTo>
                  <a:pt x="186" y="305"/>
                </a:lnTo>
                <a:cubicBezTo>
                  <a:pt x="187" y="309"/>
                  <a:pt x="187" y="313"/>
                  <a:pt x="187" y="317"/>
                </a:cubicBezTo>
                <a:lnTo>
                  <a:pt x="187" y="320"/>
                </a:lnTo>
                <a:cubicBezTo>
                  <a:pt x="187" y="323"/>
                  <a:pt x="187" y="326"/>
                  <a:pt x="187" y="329"/>
                </a:cubicBezTo>
                <a:lnTo>
                  <a:pt x="186" y="332"/>
                </a:lnTo>
                <a:lnTo>
                  <a:pt x="187" y="322"/>
                </a:lnTo>
                <a:lnTo>
                  <a:pt x="187" y="325"/>
                </a:lnTo>
                <a:lnTo>
                  <a:pt x="139" y="277"/>
                </a:lnTo>
                <a:lnTo>
                  <a:pt x="143" y="277"/>
                </a:lnTo>
                <a:lnTo>
                  <a:pt x="103" y="298"/>
                </a:lnTo>
                <a:lnTo>
                  <a:pt x="105" y="295"/>
                </a:lnTo>
                <a:lnTo>
                  <a:pt x="103" y="299"/>
                </a:lnTo>
                <a:cubicBezTo>
                  <a:pt x="111" y="282"/>
                  <a:pt x="129" y="271"/>
                  <a:pt x="148" y="272"/>
                </a:cubicBezTo>
                <a:cubicBezTo>
                  <a:pt x="167" y="273"/>
                  <a:pt x="184" y="285"/>
                  <a:pt x="191" y="302"/>
                </a:cubicBezTo>
                <a:lnTo>
                  <a:pt x="192" y="305"/>
                </a:lnTo>
                <a:cubicBezTo>
                  <a:pt x="193" y="307"/>
                  <a:pt x="193" y="310"/>
                  <a:pt x="194" y="313"/>
                </a:cubicBezTo>
                <a:lnTo>
                  <a:pt x="195" y="316"/>
                </a:lnTo>
                <a:lnTo>
                  <a:pt x="108" y="298"/>
                </a:lnTo>
                <a:lnTo>
                  <a:pt x="109" y="297"/>
                </a:lnTo>
                <a:lnTo>
                  <a:pt x="104" y="305"/>
                </a:lnTo>
                <a:lnTo>
                  <a:pt x="106" y="301"/>
                </a:lnTo>
                <a:cubicBezTo>
                  <a:pt x="107" y="299"/>
                  <a:pt x="108" y="296"/>
                  <a:pt x="109" y="294"/>
                </a:cubicBezTo>
                <a:lnTo>
                  <a:pt x="113" y="289"/>
                </a:lnTo>
                <a:lnTo>
                  <a:pt x="118" y="282"/>
                </a:lnTo>
                <a:cubicBezTo>
                  <a:pt x="130" y="266"/>
                  <a:pt x="150" y="259"/>
                  <a:pt x="169" y="264"/>
                </a:cubicBezTo>
                <a:cubicBezTo>
                  <a:pt x="188" y="269"/>
                  <a:pt x="202" y="285"/>
                  <a:pt x="204" y="305"/>
                </a:cubicBezTo>
                <a:lnTo>
                  <a:pt x="205" y="309"/>
                </a:lnTo>
                <a:lnTo>
                  <a:pt x="205" y="320"/>
                </a:lnTo>
                <a:lnTo>
                  <a:pt x="109" y="315"/>
                </a:lnTo>
                <a:lnTo>
                  <a:pt x="110" y="310"/>
                </a:lnTo>
                <a:lnTo>
                  <a:pt x="109" y="310"/>
                </a:lnTo>
                <a:cubicBezTo>
                  <a:pt x="109" y="284"/>
                  <a:pt x="131" y="262"/>
                  <a:pt x="157" y="262"/>
                </a:cubicBezTo>
                <a:cubicBezTo>
                  <a:pt x="184" y="262"/>
                  <a:pt x="205" y="284"/>
                  <a:pt x="205" y="310"/>
                </a:cubicBezTo>
                <a:lnTo>
                  <a:pt x="205" y="312"/>
                </a:lnTo>
                <a:lnTo>
                  <a:pt x="205" y="315"/>
                </a:lnTo>
                <a:cubicBezTo>
                  <a:pt x="205" y="339"/>
                  <a:pt x="187" y="360"/>
                  <a:pt x="163" y="363"/>
                </a:cubicBezTo>
                <a:cubicBezTo>
                  <a:pt x="139" y="366"/>
                  <a:pt x="117" y="350"/>
                  <a:pt x="111" y="327"/>
                </a:cubicBezTo>
                <a:lnTo>
                  <a:pt x="110" y="325"/>
                </a:lnTo>
                <a:lnTo>
                  <a:pt x="109" y="320"/>
                </a:lnTo>
                <a:cubicBezTo>
                  <a:pt x="107" y="306"/>
                  <a:pt x="110" y="291"/>
                  <a:pt x="119" y="280"/>
                </a:cubicBezTo>
                <a:cubicBezTo>
                  <a:pt x="128" y="269"/>
                  <a:pt x="142" y="262"/>
                  <a:pt x="156" y="262"/>
                </a:cubicBezTo>
                <a:lnTo>
                  <a:pt x="158" y="262"/>
                </a:lnTo>
                <a:cubicBezTo>
                  <a:pt x="183" y="262"/>
                  <a:pt x="203" y="281"/>
                  <a:pt x="206" y="306"/>
                </a:cubicBezTo>
                <a:lnTo>
                  <a:pt x="206" y="311"/>
                </a:lnTo>
                <a:lnTo>
                  <a:pt x="206" y="320"/>
                </a:lnTo>
                <a:lnTo>
                  <a:pt x="158" y="272"/>
                </a:lnTo>
                <a:lnTo>
                  <a:pt x="160" y="272"/>
                </a:lnTo>
                <a:lnTo>
                  <a:pt x="114" y="307"/>
                </a:lnTo>
                <a:lnTo>
                  <a:pt x="115" y="302"/>
                </a:lnTo>
                <a:lnTo>
                  <a:pt x="118" y="294"/>
                </a:lnTo>
                <a:cubicBezTo>
                  <a:pt x="124" y="277"/>
                  <a:pt x="140" y="265"/>
                  <a:pt x="157" y="263"/>
                </a:cubicBezTo>
                <a:cubicBezTo>
                  <a:pt x="175" y="261"/>
                  <a:pt x="193" y="269"/>
                  <a:pt x="203" y="284"/>
                </a:cubicBezTo>
                <a:lnTo>
                  <a:pt x="204" y="285"/>
                </a:lnTo>
                <a:cubicBezTo>
                  <a:pt x="207" y="289"/>
                  <a:pt x="209" y="294"/>
                  <a:pt x="210" y="299"/>
                </a:cubicBezTo>
                <a:lnTo>
                  <a:pt x="211" y="302"/>
                </a:lnTo>
                <a:lnTo>
                  <a:pt x="208" y="294"/>
                </a:lnTo>
                <a:lnTo>
                  <a:pt x="209" y="297"/>
                </a:lnTo>
                <a:lnTo>
                  <a:pt x="207" y="293"/>
                </a:lnTo>
                <a:lnTo>
                  <a:pt x="125" y="299"/>
                </a:lnTo>
                <a:lnTo>
                  <a:pt x="127" y="295"/>
                </a:lnTo>
                <a:lnTo>
                  <a:pt x="123" y="303"/>
                </a:lnTo>
                <a:lnTo>
                  <a:pt x="125" y="298"/>
                </a:lnTo>
                <a:cubicBezTo>
                  <a:pt x="129" y="281"/>
                  <a:pt x="142" y="268"/>
                  <a:pt x="159" y="264"/>
                </a:cubicBezTo>
                <a:lnTo>
                  <a:pt x="161" y="263"/>
                </a:lnTo>
                <a:cubicBezTo>
                  <a:pt x="170" y="261"/>
                  <a:pt x="179" y="262"/>
                  <a:pt x="188" y="264"/>
                </a:cubicBezTo>
                <a:lnTo>
                  <a:pt x="190" y="265"/>
                </a:lnTo>
                <a:cubicBezTo>
                  <a:pt x="206" y="270"/>
                  <a:pt x="218" y="284"/>
                  <a:pt x="222" y="301"/>
                </a:cubicBezTo>
                <a:lnTo>
                  <a:pt x="222" y="304"/>
                </a:lnTo>
                <a:cubicBezTo>
                  <a:pt x="223" y="307"/>
                  <a:pt x="223" y="310"/>
                  <a:pt x="223" y="313"/>
                </a:cubicBezTo>
                <a:lnTo>
                  <a:pt x="223" y="315"/>
                </a:lnTo>
                <a:lnTo>
                  <a:pt x="175" y="267"/>
                </a:lnTo>
                <a:lnTo>
                  <a:pt x="176" y="267"/>
                </a:lnTo>
                <a:lnTo>
                  <a:pt x="129" y="306"/>
                </a:lnTo>
                <a:lnTo>
                  <a:pt x="130" y="301"/>
                </a:lnTo>
                <a:lnTo>
                  <a:pt x="130" y="300"/>
                </a:lnTo>
                <a:cubicBezTo>
                  <a:pt x="133" y="274"/>
                  <a:pt x="155" y="256"/>
                  <a:pt x="180" y="258"/>
                </a:cubicBezTo>
                <a:cubicBezTo>
                  <a:pt x="206" y="259"/>
                  <a:pt x="225" y="280"/>
                  <a:pt x="225" y="305"/>
                </a:cubicBezTo>
                <a:lnTo>
                  <a:pt x="225" y="309"/>
                </a:lnTo>
                <a:lnTo>
                  <a:pt x="225" y="315"/>
                </a:lnTo>
                <a:lnTo>
                  <a:pt x="130" y="310"/>
                </a:lnTo>
                <a:lnTo>
                  <a:pt x="130" y="305"/>
                </a:lnTo>
                <a:lnTo>
                  <a:pt x="130" y="315"/>
                </a:lnTo>
                <a:lnTo>
                  <a:pt x="130" y="310"/>
                </a:lnTo>
                <a:lnTo>
                  <a:pt x="129" y="306"/>
                </a:lnTo>
                <a:cubicBezTo>
                  <a:pt x="128" y="293"/>
                  <a:pt x="132" y="279"/>
                  <a:pt x="141" y="269"/>
                </a:cubicBezTo>
                <a:cubicBezTo>
                  <a:pt x="150" y="259"/>
                  <a:pt x="163" y="253"/>
                  <a:pt x="177" y="253"/>
                </a:cubicBezTo>
                <a:lnTo>
                  <a:pt x="177" y="253"/>
                </a:lnTo>
                <a:cubicBezTo>
                  <a:pt x="191" y="253"/>
                  <a:pt x="204" y="259"/>
                  <a:pt x="213" y="269"/>
                </a:cubicBezTo>
                <a:cubicBezTo>
                  <a:pt x="222" y="279"/>
                  <a:pt x="227" y="293"/>
                  <a:pt x="225" y="306"/>
                </a:cubicBezTo>
                <a:lnTo>
                  <a:pt x="225" y="311"/>
                </a:lnTo>
                <a:lnTo>
                  <a:pt x="225" y="309"/>
                </a:lnTo>
                <a:lnTo>
                  <a:pt x="225" y="310"/>
                </a:lnTo>
                <a:lnTo>
                  <a:pt x="130" y="301"/>
                </a:lnTo>
                <a:lnTo>
                  <a:pt x="131" y="296"/>
                </a:lnTo>
                <a:lnTo>
                  <a:pt x="130" y="305"/>
                </a:lnTo>
                <a:lnTo>
                  <a:pt x="130" y="302"/>
                </a:lnTo>
                <a:cubicBezTo>
                  <a:pt x="130" y="297"/>
                  <a:pt x="131" y="292"/>
                  <a:pt x="132" y="287"/>
                </a:cubicBezTo>
                <a:lnTo>
                  <a:pt x="133" y="286"/>
                </a:lnTo>
                <a:cubicBezTo>
                  <a:pt x="140" y="266"/>
                  <a:pt x="159" y="252"/>
                  <a:pt x="180" y="253"/>
                </a:cubicBezTo>
                <a:cubicBezTo>
                  <a:pt x="202" y="254"/>
                  <a:pt x="220" y="269"/>
                  <a:pt x="225" y="289"/>
                </a:cubicBezTo>
                <a:lnTo>
                  <a:pt x="226" y="293"/>
                </a:lnTo>
                <a:lnTo>
                  <a:pt x="227" y="298"/>
                </a:lnTo>
                <a:lnTo>
                  <a:pt x="227" y="298"/>
                </a:lnTo>
                <a:lnTo>
                  <a:pt x="194" y="268"/>
                </a:lnTo>
                <a:lnTo>
                  <a:pt x="196" y="268"/>
                </a:lnTo>
                <a:lnTo>
                  <a:pt x="140" y="297"/>
                </a:lnTo>
                <a:lnTo>
                  <a:pt x="141" y="295"/>
                </a:lnTo>
                <a:lnTo>
                  <a:pt x="139" y="302"/>
                </a:lnTo>
                <a:lnTo>
                  <a:pt x="140" y="298"/>
                </a:lnTo>
                <a:lnTo>
                  <a:pt x="141" y="293"/>
                </a:lnTo>
                <a:cubicBezTo>
                  <a:pt x="141" y="291"/>
                  <a:pt x="142" y="288"/>
                  <a:pt x="143" y="286"/>
                </a:cubicBezTo>
                <a:lnTo>
                  <a:pt x="144" y="283"/>
                </a:lnTo>
                <a:cubicBezTo>
                  <a:pt x="150" y="268"/>
                  <a:pt x="163" y="257"/>
                  <a:pt x="179" y="254"/>
                </a:cubicBezTo>
                <a:cubicBezTo>
                  <a:pt x="195" y="251"/>
                  <a:pt x="211" y="256"/>
                  <a:pt x="222" y="267"/>
                </a:cubicBezTo>
                <a:lnTo>
                  <a:pt x="223" y="268"/>
                </a:lnTo>
                <a:cubicBezTo>
                  <a:pt x="231" y="276"/>
                  <a:pt x="236" y="285"/>
                  <a:pt x="237" y="296"/>
                </a:cubicBezTo>
                <a:lnTo>
                  <a:pt x="238" y="300"/>
                </a:lnTo>
                <a:lnTo>
                  <a:pt x="236" y="293"/>
                </a:lnTo>
                <a:lnTo>
                  <a:pt x="237" y="296"/>
                </a:lnTo>
                <a:lnTo>
                  <a:pt x="234" y="288"/>
                </a:lnTo>
                <a:lnTo>
                  <a:pt x="234" y="289"/>
                </a:lnTo>
                <a:lnTo>
                  <a:pt x="147" y="293"/>
                </a:lnTo>
                <a:lnTo>
                  <a:pt x="148" y="290"/>
                </a:lnTo>
                <a:lnTo>
                  <a:pt x="145" y="303"/>
                </a:lnTo>
                <a:lnTo>
                  <a:pt x="145" y="298"/>
                </a:lnTo>
                <a:lnTo>
                  <a:pt x="146" y="294"/>
                </a:lnTo>
                <a:lnTo>
                  <a:pt x="145" y="296"/>
                </a:lnTo>
                <a:lnTo>
                  <a:pt x="227" y="330"/>
                </a:lnTo>
                <a:lnTo>
                  <a:pt x="227" y="330"/>
                </a:lnTo>
                <a:lnTo>
                  <a:pt x="236" y="318"/>
                </a:lnTo>
                <a:lnTo>
                  <a:pt x="235" y="320"/>
                </a:lnTo>
                <a:cubicBezTo>
                  <a:pt x="234" y="323"/>
                  <a:pt x="232" y="325"/>
                  <a:pt x="230" y="327"/>
                </a:cubicBezTo>
                <a:lnTo>
                  <a:pt x="229" y="329"/>
                </a:lnTo>
                <a:cubicBezTo>
                  <a:pt x="224" y="335"/>
                  <a:pt x="219" y="340"/>
                  <a:pt x="212" y="343"/>
                </a:cubicBezTo>
                <a:lnTo>
                  <a:pt x="211" y="344"/>
                </a:lnTo>
                <a:cubicBezTo>
                  <a:pt x="198" y="351"/>
                  <a:pt x="182" y="351"/>
                  <a:pt x="168" y="344"/>
                </a:cubicBezTo>
                <a:cubicBezTo>
                  <a:pt x="155" y="338"/>
                  <a:pt x="145" y="325"/>
                  <a:pt x="142" y="310"/>
                </a:cubicBezTo>
                <a:lnTo>
                  <a:pt x="141" y="305"/>
                </a:lnTo>
                <a:lnTo>
                  <a:pt x="141" y="301"/>
                </a:lnTo>
                <a:lnTo>
                  <a:pt x="142" y="308"/>
                </a:lnTo>
                <a:lnTo>
                  <a:pt x="142" y="307"/>
                </a:lnTo>
                <a:lnTo>
                  <a:pt x="235" y="291"/>
                </a:lnTo>
                <a:lnTo>
                  <a:pt x="235" y="295"/>
                </a:lnTo>
                <a:lnTo>
                  <a:pt x="235" y="301"/>
                </a:lnTo>
                <a:lnTo>
                  <a:pt x="187" y="253"/>
                </a:lnTo>
                <a:lnTo>
                  <a:pt x="189" y="253"/>
                </a:lnTo>
                <a:cubicBezTo>
                  <a:pt x="215" y="253"/>
                  <a:pt x="237" y="274"/>
                  <a:pt x="237" y="301"/>
                </a:cubicBezTo>
                <a:cubicBezTo>
                  <a:pt x="237" y="327"/>
                  <a:pt x="215" y="349"/>
                  <a:pt x="189" y="349"/>
                </a:cubicBezTo>
                <a:lnTo>
                  <a:pt x="188" y="349"/>
                </a:lnTo>
                <a:cubicBezTo>
                  <a:pt x="175" y="349"/>
                  <a:pt x="162" y="343"/>
                  <a:pt x="153" y="333"/>
                </a:cubicBezTo>
                <a:cubicBezTo>
                  <a:pt x="144" y="323"/>
                  <a:pt x="139" y="309"/>
                  <a:pt x="141" y="296"/>
                </a:cubicBezTo>
                <a:lnTo>
                  <a:pt x="141" y="291"/>
                </a:lnTo>
                <a:lnTo>
                  <a:pt x="143" y="282"/>
                </a:lnTo>
                <a:cubicBezTo>
                  <a:pt x="147" y="260"/>
                  <a:pt x="167" y="243"/>
                  <a:pt x="190" y="243"/>
                </a:cubicBezTo>
                <a:lnTo>
                  <a:pt x="191" y="243"/>
                </a:lnTo>
                <a:lnTo>
                  <a:pt x="192" y="243"/>
                </a:lnTo>
                <a:lnTo>
                  <a:pt x="145" y="283"/>
                </a:lnTo>
                <a:lnTo>
                  <a:pt x="146" y="277"/>
                </a:lnTo>
                <a:lnTo>
                  <a:pt x="145" y="286"/>
                </a:lnTo>
                <a:lnTo>
                  <a:pt x="145" y="283"/>
                </a:lnTo>
                <a:cubicBezTo>
                  <a:pt x="145" y="276"/>
                  <a:pt x="147" y="268"/>
                  <a:pt x="150" y="262"/>
                </a:cubicBezTo>
                <a:lnTo>
                  <a:pt x="151" y="261"/>
                </a:lnTo>
                <a:cubicBezTo>
                  <a:pt x="160" y="241"/>
                  <a:pt x="183" y="230"/>
                  <a:pt x="204" y="235"/>
                </a:cubicBezTo>
                <a:cubicBezTo>
                  <a:pt x="226" y="240"/>
                  <a:pt x="241" y="260"/>
                  <a:pt x="241" y="282"/>
                </a:cubicBezTo>
                <a:lnTo>
                  <a:pt x="241" y="284"/>
                </a:lnTo>
                <a:lnTo>
                  <a:pt x="241" y="289"/>
                </a:lnTo>
                <a:lnTo>
                  <a:pt x="241" y="293"/>
                </a:lnTo>
                <a:lnTo>
                  <a:pt x="241" y="296"/>
                </a:lnTo>
                <a:lnTo>
                  <a:pt x="160" y="262"/>
                </a:lnTo>
                <a:lnTo>
                  <a:pt x="160" y="262"/>
                </a:lnTo>
                <a:lnTo>
                  <a:pt x="146" y="290"/>
                </a:lnTo>
                <a:lnTo>
                  <a:pt x="147" y="286"/>
                </a:lnTo>
                <a:lnTo>
                  <a:pt x="146" y="288"/>
                </a:lnTo>
                <a:lnTo>
                  <a:pt x="146" y="288"/>
                </a:lnTo>
                <a:cubicBezTo>
                  <a:pt x="146" y="284"/>
                  <a:pt x="146" y="281"/>
                  <a:pt x="146" y="278"/>
                </a:cubicBezTo>
                <a:lnTo>
                  <a:pt x="147" y="273"/>
                </a:lnTo>
                <a:cubicBezTo>
                  <a:pt x="147" y="270"/>
                  <a:pt x="148" y="266"/>
                  <a:pt x="149" y="263"/>
                </a:cubicBezTo>
                <a:lnTo>
                  <a:pt x="149" y="262"/>
                </a:lnTo>
                <a:cubicBezTo>
                  <a:pt x="156" y="243"/>
                  <a:pt x="172" y="230"/>
                  <a:pt x="192" y="229"/>
                </a:cubicBezTo>
                <a:cubicBezTo>
                  <a:pt x="211" y="228"/>
                  <a:pt x="229" y="238"/>
                  <a:pt x="238" y="256"/>
                </a:cubicBezTo>
                <a:lnTo>
                  <a:pt x="239" y="259"/>
                </a:lnTo>
                <a:cubicBezTo>
                  <a:pt x="241" y="261"/>
                  <a:pt x="242" y="263"/>
                  <a:pt x="242" y="266"/>
                </a:cubicBezTo>
                <a:lnTo>
                  <a:pt x="244" y="272"/>
                </a:lnTo>
                <a:lnTo>
                  <a:pt x="245" y="274"/>
                </a:lnTo>
                <a:lnTo>
                  <a:pt x="245" y="272"/>
                </a:lnTo>
                <a:lnTo>
                  <a:pt x="191" y="249"/>
                </a:lnTo>
                <a:lnTo>
                  <a:pt x="193" y="249"/>
                </a:lnTo>
                <a:lnTo>
                  <a:pt x="164" y="271"/>
                </a:lnTo>
                <a:lnTo>
                  <a:pt x="165" y="268"/>
                </a:lnTo>
                <a:lnTo>
                  <a:pt x="162" y="276"/>
                </a:lnTo>
                <a:lnTo>
                  <a:pt x="164" y="269"/>
                </a:lnTo>
                <a:cubicBezTo>
                  <a:pt x="171" y="251"/>
                  <a:pt x="189" y="238"/>
                  <a:pt x="209" y="238"/>
                </a:cubicBezTo>
                <a:lnTo>
                  <a:pt x="211" y="238"/>
                </a:lnTo>
                <a:cubicBezTo>
                  <a:pt x="236" y="238"/>
                  <a:pt x="256" y="257"/>
                  <a:pt x="259" y="282"/>
                </a:cubicBezTo>
                <a:lnTo>
                  <a:pt x="259" y="287"/>
                </a:lnTo>
                <a:lnTo>
                  <a:pt x="164" y="287"/>
                </a:lnTo>
                <a:lnTo>
                  <a:pt x="164" y="282"/>
                </a:lnTo>
                <a:lnTo>
                  <a:pt x="164" y="282"/>
                </a:lnTo>
                <a:cubicBezTo>
                  <a:pt x="164" y="255"/>
                  <a:pt x="185" y="234"/>
                  <a:pt x="212" y="234"/>
                </a:cubicBezTo>
                <a:cubicBezTo>
                  <a:pt x="238" y="234"/>
                  <a:pt x="260" y="255"/>
                  <a:pt x="260" y="282"/>
                </a:cubicBezTo>
                <a:lnTo>
                  <a:pt x="260" y="284"/>
                </a:lnTo>
                <a:lnTo>
                  <a:pt x="260" y="286"/>
                </a:lnTo>
                <a:cubicBezTo>
                  <a:pt x="260" y="311"/>
                  <a:pt x="241" y="332"/>
                  <a:pt x="217" y="334"/>
                </a:cubicBezTo>
                <a:cubicBezTo>
                  <a:pt x="192" y="337"/>
                  <a:pt x="170" y="320"/>
                  <a:pt x="165" y="296"/>
                </a:cubicBezTo>
                <a:lnTo>
                  <a:pt x="164" y="293"/>
                </a:lnTo>
                <a:lnTo>
                  <a:pt x="164" y="294"/>
                </a:lnTo>
                <a:lnTo>
                  <a:pt x="259" y="277"/>
                </a:lnTo>
                <a:lnTo>
                  <a:pt x="259" y="281"/>
                </a:lnTo>
                <a:lnTo>
                  <a:pt x="259" y="291"/>
                </a:lnTo>
                <a:lnTo>
                  <a:pt x="211" y="243"/>
                </a:lnTo>
                <a:lnTo>
                  <a:pt x="212" y="243"/>
                </a:lnTo>
                <a:lnTo>
                  <a:pt x="165" y="284"/>
                </a:lnTo>
                <a:lnTo>
                  <a:pt x="165" y="281"/>
                </a:lnTo>
                <a:lnTo>
                  <a:pt x="166" y="275"/>
                </a:lnTo>
                <a:cubicBezTo>
                  <a:pt x="172" y="252"/>
                  <a:pt x="193" y="237"/>
                  <a:pt x="216" y="239"/>
                </a:cubicBezTo>
                <a:cubicBezTo>
                  <a:pt x="240" y="240"/>
                  <a:pt x="258" y="258"/>
                  <a:pt x="261" y="282"/>
                </a:cubicBezTo>
                <a:lnTo>
                  <a:pt x="261" y="287"/>
                </a:lnTo>
                <a:lnTo>
                  <a:pt x="262" y="291"/>
                </a:lnTo>
                <a:lnTo>
                  <a:pt x="174" y="269"/>
                </a:lnTo>
                <a:lnTo>
                  <a:pt x="175" y="268"/>
                </a:lnTo>
                <a:lnTo>
                  <a:pt x="168" y="287"/>
                </a:lnTo>
                <a:lnTo>
                  <a:pt x="168" y="284"/>
                </a:lnTo>
                <a:lnTo>
                  <a:pt x="167" y="291"/>
                </a:lnTo>
                <a:lnTo>
                  <a:pt x="167" y="288"/>
                </a:lnTo>
                <a:lnTo>
                  <a:pt x="167" y="286"/>
                </a:lnTo>
                <a:cubicBezTo>
                  <a:pt x="167" y="261"/>
                  <a:pt x="187" y="241"/>
                  <a:pt x="212" y="239"/>
                </a:cubicBezTo>
                <a:cubicBezTo>
                  <a:pt x="236" y="237"/>
                  <a:pt x="259" y="254"/>
                  <a:pt x="263" y="279"/>
                </a:cubicBezTo>
                <a:lnTo>
                  <a:pt x="263" y="282"/>
                </a:lnTo>
                <a:cubicBezTo>
                  <a:pt x="264" y="284"/>
                  <a:pt x="264" y="287"/>
                  <a:pt x="264" y="289"/>
                </a:cubicBezTo>
                <a:lnTo>
                  <a:pt x="264" y="291"/>
                </a:lnTo>
                <a:cubicBezTo>
                  <a:pt x="264" y="318"/>
                  <a:pt x="242" y="339"/>
                  <a:pt x="216" y="339"/>
                </a:cubicBezTo>
                <a:cubicBezTo>
                  <a:pt x="189" y="339"/>
                  <a:pt x="168" y="318"/>
                  <a:pt x="168" y="291"/>
                </a:cubicBezTo>
                <a:lnTo>
                  <a:pt x="168" y="286"/>
                </a:lnTo>
                <a:lnTo>
                  <a:pt x="169" y="294"/>
                </a:lnTo>
                <a:lnTo>
                  <a:pt x="168" y="291"/>
                </a:lnTo>
                <a:cubicBezTo>
                  <a:pt x="168" y="289"/>
                  <a:pt x="167" y="286"/>
                  <a:pt x="167" y="283"/>
                </a:cubicBezTo>
                <a:lnTo>
                  <a:pt x="167" y="282"/>
                </a:lnTo>
                <a:cubicBezTo>
                  <a:pt x="167" y="257"/>
                  <a:pt x="187" y="236"/>
                  <a:pt x="212" y="234"/>
                </a:cubicBezTo>
                <a:cubicBezTo>
                  <a:pt x="238" y="232"/>
                  <a:pt x="260" y="251"/>
                  <a:pt x="263" y="276"/>
                </a:cubicBezTo>
                <a:lnTo>
                  <a:pt x="264" y="280"/>
                </a:lnTo>
                <a:lnTo>
                  <a:pt x="264" y="291"/>
                </a:lnTo>
                <a:cubicBezTo>
                  <a:pt x="264" y="310"/>
                  <a:pt x="254" y="326"/>
                  <a:pt x="237" y="334"/>
                </a:cubicBezTo>
                <a:lnTo>
                  <a:pt x="235" y="335"/>
                </a:lnTo>
                <a:cubicBezTo>
                  <a:pt x="222" y="342"/>
                  <a:pt x="206" y="342"/>
                  <a:pt x="193" y="335"/>
                </a:cubicBezTo>
                <a:lnTo>
                  <a:pt x="191" y="334"/>
                </a:lnTo>
                <a:cubicBezTo>
                  <a:pt x="173" y="325"/>
                  <a:pt x="162" y="307"/>
                  <a:pt x="164" y="287"/>
                </a:cubicBezTo>
                <a:lnTo>
                  <a:pt x="165" y="282"/>
                </a:lnTo>
                <a:cubicBezTo>
                  <a:pt x="165" y="277"/>
                  <a:pt x="167" y="272"/>
                  <a:pt x="169" y="267"/>
                </a:cubicBezTo>
                <a:lnTo>
                  <a:pt x="171" y="262"/>
                </a:lnTo>
                <a:cubicBezTo>
                  <a:pt x="181" y="239"/>
                  <a:pt x="208" y="228"/>
                  <a:pt x="231" y="237"/>
                </a:cubicBezTo>
                <a:lnTo>
                  <a:pt x="235" y="239"/>
                </a:lnTo>
                <a:cubicBezTo>
                  <a:pt x="240" y="240"/>
                  <a:pt x="244" y="242"/>
                  <a:pt x="247" y="245"/>
                </a:cubicBezTo>
                <a:lnTo>
                  <a:pt x="251" y="248"/>
                </a:lnTo>
                <a:cubicBezTo>
                  <a:pt x="258" y="253"/>
                  <a:pt x="263" y="260"/>
                  <a:pt x="267" y="268"/>
                </a:cubicBezTo>
                <a:lnTo>
                  <a:pt x="268" y="271"/>
                </a:lnTo>
                <a:lnTo>
                  <a:pt x="270" y="276"/>
                </a:lnTo>
                <a:lnTo>
                  <a:pt x="177" y="286"/>
                </a:lnTo>
                <a:lnTo>
                  <a:pt x="177" y="282"/>
                </a:lnTo>
                <a:lnTo>
                  <a:pt x="178" y="277"/>
                </a:lnTo>
                <a:cubicBezTo>
                  <a:pt x="180" y="252"/>
                  <a:pt x="202" y="233"/>
                  <a:pt x="228" y="234"/>
                </a:cubicBezTo>
                <a:cubicBezTo>
                  <a:pt x="253" y="235"/>
                  <a:pt x="273" y="256"/>
                  <a:pt x="273" y="282"/>
                </a:cubicBezTo>
                <a:lnTo>
                  <a:pt x="273" y="284"/>
                </a:lnTo>
                <a:cubicBezTo>
                  <a:pt x="273" y="287"/>
                  <a:pt x="273" y="290"/>
                  <a:pt x="273" y="293"/>
                </a:cubicBezTo>
                <a:lnTo>
                  <a:pt x="272" y="296"/>
                </a:lnTo>
                <a:cubicBezTo>
                  <a:pt x="268" y="314"/>
                  <a:pt x="254" y="329"/>
                  <a:pt x="236" y="333"/>
                </a:cubicBezTo>
                <a:cubicBezTo>
                  <a:pt x="217" y="337"/>
                  <a:pt x="198" y="330"/>
                  <a:pt x="187" y="315"/>
                </a:cubicBezTo>
                <a:lnTo>
                  <a:pt x="185" y="313"/>
                </a:lnTo>
                <a:cubicBezTo>
                  <a:pt x="183" y="310"/>
                  <a:pt x="180" y="306"/>
                  <a:pt x="179" y="302"/>
                </a:cubicBezTo>
                <a:lnTo>
                  <a:pt x="178" y="300"/>
                </a:lnTo>
                <a:cubicBezTo>
                  <a:pt x="169" y="277"/>
                  <a:pt x="178" y="252"/>
                  <a:pt x="199" y="240"/>
                </a:cubicBezTo>
                <a:cubicBezTo>
                  <a:pt x="220" y="228"/>
                  <a:pt x="246" y="234"/>
                  <a:pt x="261" y="253"/>
                </a:cubicBezTo>
                <a:lnTo>
                  <a:pt x="262" y="255"/>
                </a:lnTo>
                <a:lnTo>
                  <a:pt x="267" y="262"/>
                </a:lnTo>
                <a:lnTo>
                  <a:pt x="179" y="275"/>
                </a:lnTo>
                <a:lnTo>
                  <a:pt x="179" y="273"/>
                </a:lnTo>
                <a:lnTo>
                  <a:pt x="182" y="264"/>
                </a:lnTo>
                <a:cubicBezTo>
                  <a:pt x="190" y="246"/>
                  <a:pt x="207" y="234"/>
                  <a:pt x="227" y="234"/>
                </a:cubicBezTo>
                <a:lnTo>
                  <a:pt x="229" y="234"/>
                </a:lnTo>
                <a:lnTo>
                  <a:pt x="194" y="250"/>
                </a:lnTo>
                <a:lnTo>
                  <a:pt x="198" y="245"/>
                </a:lnTo>
                <a:lnTo>
                  <a:pt x="186" y="272"/>
                </a:lnTo>
                <a:lnTo>
                  <a:pt x="187" y="267"/>
                </a:lnTo>
                <a:lnTo>
                  <a:pt x="234" y="320"/>
                </a:lnTo>
                <a:lnTo>
                  <a:pt x="234" y="320"/>
                </a:lnTo>
                <a:lnTo>
                  <a:pt x="278" y="253"/>
                </a:lnTo>
                <a:lnTo>
                  <a:pt x="280" y="257"/>
                </a:lnTo>
                <a:lnTo>
                  <a:pt x="280" y="257"/>
                </a:lnTo>
                <a:lnTo>
                  <a:pt x="279" y="255"/>
                </a:lnTo>
                <a:cubicBezTo>
                  <a:pt x="292" y="275"/>
                  <a:pt x="289" y="301"/>
                  <a:pt x="272" y="317"/>
                </a:cubicBezTo>
                <a:cubicBezTo>
                  <a:pt x="255" y="333"/>
                  <a:pt x="229" y="334"/>
                  <a:pt x="210" y="320"/>
                </a:cubicBezTo>
                <a:lnTo>
                  <a:pt x="208" y="319"/>
                </a:lnTo>
                <a:cubicBezTo>
                  <a:pt x="203" y="315"/>
                  <a:pt x="199" y="310"/>
                  <a:pt x="195" y="304"/>
                </a:cubicBezTo>
                <a:lnTo>
                  <a:pt x="193" y="301"/>
                </a:lnTo>
                <a:cubicBezTo>
                  <a:pt x="182" y="281"/>
                  <a:pt x="186" y="255"/>
                  <a:pt x="204" y="240"/>
                </a:cubicBezTo>
                <a:lnTo>
                  <a:pt x="207" y="238"/>
                </a:lnTo>
                <a:cubicBezTo>
                  <a:pt x="209" y="236"/>
                  <a:pt x="212" y="234"/>
                  <a:pt x="214" y="233"/>
                </a:cubicBezTo>
                <a:lnTo>
                  <a:pt x="218" y="231"/>
                </a:lnTo>
                <a:cubicBezTo>
                  <a:pt x="225" y="227"/>
                  <a:pt x="233" y="224"/>
                  <a:pt x="241" y="224"/>
                </a:cubicBezTo>
                <a:lnTo>
                  <a:pt x="243" y="224"/>
                </a:lnTo>
                <a:lnTo>
                  <a:pt x="196" y="280"/>
                </a:lnTo>
                <a:lnTo>
                  <a:pt x="196" y="277"/>
                </a:lnTo>
                <a:lnTo>
                  <a:pt x="196" y="279"/>
                </a:lnTo>
                <a:lnTo>
                  <a:pt x="290" y="277"/>
                </a:lnTo>
                <a:lnTo>
                  <a:pt x="289" y="279"/>
                </a:lnTo>
                <a:lnTo>
                  <a:pt x="289" y="282"/>
                </a:lnTo>
                <a:cubicBezTo>
                  <a:pt x="284" y="306"/>
                  <a:pt x="261" y="323"/>
                  <a:pt x="237" y="320"/>
                </a:cubicBezTo>
                <a:cubicBezTo>
                  <a:pt x="212" y="318"/>
                  <a:pt x="193" y="297"/>
                  <a:pt x="193" y="272"/>
                </a:cubicBezTo>
                <a:lnTo>
                  <a:pt x="193" y="270"/>
                </a:lnTo>
                <a:cubicBezTo>
                  <a:pt x="193" y="265"/>
                  <a:pt x="194" y="260"/>
                  <a:pt x="196" y="255"/>
                </a:cubicBezTo>
                <a:lnTo>
                  <a:pt x="197" y="252"/>
                </a:lnTo>
                <a:cubicBezTo>
                  <a:pt x="202" y="236"/>
                  <a:pt x="216" y="224"/>
                  <a:pt x="233" y="220"/>
                </a:cubicBezTo>
                <a:lnTo>
                  <a:pt x="236" y="220"/>
                </a:lnTo>
                <a:cubicBezTo>
                  <a:pt x="242" y="219"/>
                  <a:pt x="248" y="219"/>
                  <a:pt x="254" y="220"/>
                </a:cubicBezTo>
                <a:lnTo>
                  <a:pt x="257" y="220"/>
                </a:lnTo>
                <a:cubicBezTo>
                  <a:pt x="276" y="224"/>
                  <a:pt x="292" y="240"/>
                  <a:pt x="295" y="260"/>
                </a:cubicBezTo>
                <a:lnTo>
                  <a:pt x="295" y="263"/>
                </a:lnTo>
                <a:cubicBezTo>
                  <a:pt x="296" y="265"/>
                  <a:pt x="296" y="268"/>
                  <a:pt x="296" y="270"/>
                </a:cubicBezTo>
                <a:lnTo>
                  <a:pt x="296" y="272"/>
                </a:lnTo>
                <a:lnTo>
                  <a:pt x="210" y="244"/>
                </a:lnTo>
                <a:lnTo>
                  <a:pt x="211" y="242"/>
                </a:lnTo>
                <a:lnTo>
                  <a:pt x="212" y="241"/>
                </a:lnTo>
                <a:cubicBezTo>
                  <a:pt x="220" y="227"/>
                  <a:pt x="235" y="219"/>
                  <a:pt x="251" y="219"/>
                </a:cubicBezTo>
                <a:lnTo>
                  <a:pt x="252" y="219"/>
                </a:lnTo>
                <a:lnTo>
                  <a:pt x="218" y="301"/>
                </a:lnTo>
                <a:lnTo>
                  <a:pt x="216" y="299"/>
                </a:lnTo>
                <a:cubicBezTo>
                  <a:pt x="213" y="297"/>
                  <a:pt x="211" y="294"/>
                  <a:pt x="209" y="290"/>
                </a:cubicBezTo>
                <a:lnTo>
                  <a:pt x="207" y="288"/>
                </a:lnTo>
                <a:cubicBezTo>
                  <a:pt x="200" y="276"/>
                  <a:pt x="198" y="261"/>
                  <a:pt x="203" y="248"/>
                </a:cubicBezTo>
                <a:cubicBezTo>
                  <a:pt x="207" y="234"/>
                  <a:pt x="218" y="224"/>
                  <a:pt x="231" y="218"/>
                </a:cubicBezTo>
                <a:lnTo>
                  <a:pt x="233" y="217"/>
                </a:lnTo>
                <a:cubicBezTo>
                  <a:pt x="245" y="213"/>
                  <a:pt x="257" y="213"/>
                  <a:pt x="269" y="217"/>
                </a:cubicBezTo>
                <a:lnTo>
                  <a:pt x="271" y="218"/>
                </a:lnTo>
                <a:cubicBezTo>
                  <a:pt x="286" y="224"/>
                  <a:pt x="297" y="238"/>
                  <a:pt x="301" y="254"/>
                </a:cubicBezTo>
                <a:lnTo>
                  <a:pt x="302" y="259"/>
                </a:lnTo>
                <a:cubicBezTo>
                  <a:pt x="302" y="262"/>
                  <a:pt x="302" y="265"/>
                  <a:pt x="302" y="268"/>
                </a:cubicBezTo>
                <a:lnTo>
                  <a:pt x="302" y="272"/>
                </a:lnTo>
                <a:lnTo>
                  <a:pt x="209" y="257"/>
                </a:lnTo>
                <a:lnTo>
                  <a:pt x="209" y="256"/>
                </a:lnTo>
                <a:lnTo>
                  <a:pt x="207" y="264"/>
                </a:lnTo>
                <a:lnTo>
                  <a:pt x="208" y="261"/>
                </a:lnTo>
                <a:lnTo>
                  <a:pt x="208" y="258"/>
                </a:lnTo>
                <a:lnTo>
                  <a:pt x="209" y="252"/>
                </a:lnTo>
                <a:cubicBezTo>
                  <a:pt x="212" y="227"/>
                  <a:pt x="234" y="208"/>
                  <a:pt x="259" y="210"/>
                </a:cubicBezTo>
                <a:cubicBezTo>
                  <a:pt x="285" y="212"/>
                  <a:pt x="304" y="233"/>
                  <a:pt x="304" y="258"/>
                </a:cubicBezTo>
                <a:lnTo>
                  <a:pt x="304" y="259"/>
                </a:lnTo>
                <a:lnTo>
                  <a:pt x="304" y="262"/>
                </a:lnTo>
                <a:lnTo>
                  <a:pt x="304" y="256"/>
                </a:lnTo>
                <a:lnTo>
                  <a:pt x="304" y="259"/>
                </a:lnTo>
                <a:lnTo>
                  <a:pt x="297" y="239"/>
                </a:lnTo>
                <a:lnTo>
                  <a:pt x="298" y="241"/>
                </a:lnTo>
                <a:lnTo>
                  <a:pt x="237" y="225"/>
                </a:lnTo>
                <a:lnTo>
                  <a:pt x="241" y="223"/>
                </a:lnTo>
                <a:lnTo>
                  <a:pt x="241" y="222"/>
                </a:lnTo>
                <a:cubicBezTo>
                  <a:pt x="253" y="214"/>
                  <a:pt x="268" y="213"/>
                  <a:pt x="282" y="218"/>
                </a:cubicBezTo>
                <a:cubicBezTo>
                  <a:pt x="296" y="223"/>
                  <a:pt x="307" y="234"/>
                  <a:pt x="312" y="248"/>
                </a:cubicBezTo>
                <a:lnTo>
                  <a:pt x="312" y="249"/>
                </a:lnTo>
                <a:cubicBezTo>
                  <a:pt x="314" y="254"/>
                  <a:pt x="314" y="259"/>
                  <a:pt x="314" y="264"/>
                </a:cubicBezTo>
                <a:lnTo>
                  <a:pt x="314" y="268"/>
                </a:lnTo>
                <a:cubicBezTo>
                  <a:pt x="314" y="271"/>
                  <a:pt x="314" y="273"/>
                  <a:pt x="314" y="276"/>
                </a:cubicBezTo>
                <a:lnTo>
                  <a:pt x="313" y="279"/>
                </a:lnTo>
                <a:lnTo>
                  <a:pt x="314" y="271"/>
                </a:lnTo>
                <a:lnTo>
                  <a:pt x="314" y="272"/>
                </a:lnTo>
                <a:cubicBezTo>
                  <a:pt x="314" y="296"/>
                  <a:pt x="297" y="316"/>
                  <a:pt x="274" y="320"/>
                </a:cubicBezTo>
                <a:cubicBezTo>
                  <a:pt x="250" y="324"/>
                  <a:pt x="228" y="310"/>
                  <a:pt x="220" y="288"/>
                </a:cubicBezTo>
                <a:lnTo>
                  <a:pt x="220" y="286"/>
                </a:lnTo>
                <a:cubicBezTo>
                  <a:pt x="219" y="284"/>
                  <a:pt x="219" y="281"/>
                  <a:pt x="218" y="279"/>
                </a:cubicBezTo>
                <a:lnTo>
                  <a:pt x="218" y="276"/>
                </a:lnTo>
                <a:lnTo>
                  <a:pt x="217" y="271"/>
                </a:lnTo>
                <a:cubicBezTo>
                  <a:pt x="217" y="269"/>
                  <a:pt x="216" y="267"/>
                  <a:pt x="216" y="264"/>
                </a:cubicBezTo>
                <a:lnTo>
                  <a:pt x="216" y="263"/>
                </a:lnTo>
                <a:cubicBezTo>
                  <a:pt x="216" y="242"/>
                  <a:pt x="230" y="223"/>
                  <a:pt x="251" y="217"/>
                </a:cubicBezTo>
                <a:cubicBezTo>
                  <a:pt x="271" y="211"/>
                  <a:pt x="293" y="219"/>
                  <a:pt x="304" y="236"/>
                </a:cubicBezTo>
                <a:lnTo>
                  <a:pt x="305" y="238"/>
                </a:lnTo>
                <a:cubicBezTo>
                  <a:pt x="308" y="241"/>
                  <a:pt x="310" y="245"/>
                  <a:pt x="311" y="249"/>
                </a:cubicBezTo>
                <a:lnTo>
                  <a:pt x="312" y="252"/>
                </a:lnTo>
                <a:cubicBezTo>
                  <a:pt x="314" y="257"/>
                  <a:pt x="314" y="262"/>
                  <a:pt x="314" y="267"/>
                </a:cubicBezTo>
                <a:lnTo>
                  <a:pt x="314" y="271"/>
                </a:lnTo>
                <a:lnTo>
                  <a:pt x="314" y="272"/>
                </a:lnTo>
                <a:lnTo>
                  <a:pt x="220" y="261"/>
                </a:lnTo>
                <a:lnTo>
                  <a:pt x="220" y="259"/>
                </a:lnTo>
                <a:lnTo>
                  <a:pt x="220" y="260"/>
                </a:lnTo>
                <a:cubicBezTo>
                  <a:pt x="224" y="236"/>
                  <a:pt x="244" y="219"/>
                  <a:pt x="267" y="219"/>
                </a:cubicBezTo>
                <a:lnTo>
                  <a:pt x="270" y="219"/>
                </a:lnTo>
                <a:cubicBezTo>
                  <a:pt x="293" y="219"/>
                  <a:pt x="313" y="236"/>
                  <a:pt x="317" y="260"/>
                </a:cubicBezTo>
                <a:lnTo>
                  <a:pt x="318" y="263"/>
                </a:lnTo>
                <a:cubicBezTo>
                  <a:pt x="318" y="265"/>
                  <a:pt x="318" y="268"/>
                  <a:pt x="318" y="270"/>
                </a:cubicBezTo>
                <a:lnTo>
                  <a:pt x="318" y="272"/>
                </a:lnTo>
                <a:lnTo>
                  <a:pt x="225" y="257"/>
                </a:lnTo>
                <a:lnTo>
                  <a:pt x="225" y="256"/>
                </a:lnTo>
                <a:lnTo>
                  <a:pt x="223" y="264"/>
                </a:lnTo>
                <a:lnTo>
                  <a:pt x="224" y="261"/>
                </a:lnTo>
                <a:cubicBezTo>
                  <a:pt x="224" y="258"/>
                  <a:pt x="225" y="255"/>
                  <a:pt x="226" y="252"/>
                </a:cubicBezTo>
                <a:lnTo>
                  <a:pt x="227" y="248"/>
                </a:lnTo>
                <a:cubicBezTo>
                  <a:pt x="234" y="228"/>
                  <a:pt x="252" y="215"/>
                  <a:pt x="273" y="215"/>
                </a:cubicBezTo>
                <a:lnTo>
                  <a:pt x="273" y="215"/>
                </a:lnTo>
                <a:cubicBezTo>
                  <a:pt x="296" y="215"/>
                  <a:pt x="316" y="231"/>
                  <a:pt x="321" y="254"/>
                </a:cubicBezTo>
                <a:lnTo>
                  <a:pt x="321" y="256"/>
                </a:lnTo>
                <a:cubicBezTo>
                  <a:pt x="322" y="259"/>
                  <a:pt x="322" y="262"/>
                  <a:pt x="322" y="265"/>
                </a:cubicBezTo>
                <a:lnTo>
                  <a:pt x="322" y="267"/>
                </a:lnTo>
                <a:lnTo>
                  <a:pt x="227" y="260"/>
                </a:lnTo>
                <a:lnTo>
                  <a:pt x="227" y="257"/>
                </a:lnTo>
                <a:cubicBezTo>
                  <a:pt x="228" y="250"/>
                  <a:pt x="231" y="243"/>
                  <a:pt x="235" y="238"/>
                </a:cubicBezTo>
                <a:lnTo>
                  <a:pt x="236" y="236"/>
                </a:lnTo>
                <a:cubicBezTo>
                  <a:pt x="246" y="220"/>
                  <a:pt x="266" y="212"/>
                  <a:pt x="286" y="216"/>
                </a:cubicBezTo>
                <a:cubicBezTo>
                  <a:pt x="305" y="220"/>
                  <a:pt x="320" y="236"/>
                  <a:pt x="323" y="255"/>
                </a:cubicBezTo>
                <a:lnTo>
                  <a:pt x="323" y="258"/>
                </a:lnTo>
                <a:lnTo>
                  <a:pt x="324" y="265"/>
                </a:lnTo>
                <a:lnTo>
                  <a:pt x="324" y="265"/>
                </a:lnTo>
                <a:lnTo>
                  <a:pt x="325" y="265"/>
                </a:lnTo>
                <a:lnTo>
                  <a:pt x="231" y="265"/>
                </a:lnTo>
                <a:lnTo>
                  <a:pt x="232" y="263"/>
                </a:lnTo>
                <a:lnTo>
                  <a:pt x="231" y="265"/>
                </a:lnTo>
                <a:lnTo>
                  <a:pt x="233" y="256"/>
                </a:lnTo>
                <a:lnTo>
                  <a:pt x="233" y="255"/>
                </a:lnTo>
                <a:cubicBezTo>
                  <a:pt x="236" y="237"/>
                  <a:pt x="249" y="223"/>
                  <a:pt x="266" y="217"/>
                </a:cubicBezTo>
                <a:cubicBezTo>
                  <a:pt x="283" y="212"/>
                  <a:pt x="302" y="216"/>
                  <a:pt x="314" y="229"/>
                </a:cubicBezTo>
                <a:lnTo>
                  <a:pt x="316" y="231"/>
                </a:lnTo>
                <a:cubicBezTo>
                  <a:pt x="321" y="236"/>
                  <a:pt x="325" y="242"/>
                  <a:pt x="328" y="249"/>
                </a:cubicBezTo>
                <a:lnTo>
                  <a:pt x="329" y="252"/>
                </a:lnTo>
                <a:cubicBezTo>
                  <a:pt x="336" y="273"/>
                  <a:pt x="327" y="297"/>
                  <a:pt x="308" y="308"/>
                </a:cubicBezTo>
                <a:cubicBezTo>
                  <a:pt x="289" y="320"/>
                  <a:pt x="265" y="317"/>
                  <a:pt x="249" y="301"/>
                </a:cubicBezTo>
                <a:lnTo>
                  <a:pt x="247" y="299"/>
                </a:lnTo>
                <a:lnTo>
                  <a:pt x="241" y="293"/>
                </a:lnTo>
                <a:lnTo>
                  <a:pt x="279" y="311"/>
                </a:lnTo>
                <a:lnTo>
                  <a:pt x="278" y="311"/>
                </a:lnTo>
                <a:lnTo>
                  <a:pt x="326" y="254"/>
                </a:lnTo>
                <a:lnTo>
                  <a:pt x="326" y="256"/>
                </a:lnTo>
                <a:cubicBezTo>
                  <a:pt x="327" y="259"/>
                  <a:pt x="327" y="262"/>
                  <a:pt x="327" y="265"/>
                </a:cubicBezTo>
                <a:lnTo>
                  <a:pt x="327" y="267"/>
                </a:lnTo>
                <a:cubicBezTo>
                  <a:pt x="327" y="291"/>
                  <a:pt x="310" y="311"/>
                  <a:pt x="287" y="315"/>
                </a:cubicBezTo>
                <a:cubicBezTo>
                  <a:pt x="263" y="319"/>
                  <a:pt x="241" y="305"/>
                  <a:pt x="233" y="283"/>
                </a:cubicBezTo>
                <a:lnTo>
                  <a:pt x="233" y="281"/>
                </a:lnTo>
                <a:lnTo>
                  <a:pt x="232" y="278"/>
                </a:lnTo>
                <a:cubicBezTo>
                  <a:pt x="228" y="265"/>
                  <a:pt x="229" y="250"/>
                  <a:pt x="236" y="238"/>
                </a:cubicBezTo>
                <a:lnTo>
                  <a:pt x="239" y="233"/>
                </a:lnTo>
                <a:cubicBezTo>
                  <a:pt x="248" y="219"/>
                  <a:pt x="264" y="210"/>
                  <a:pt x="280" y="210"/>
                </a:cubicBezTo>
                <a:lnTo>
                  <a:pt x="283" y="210"/>
                </a:lnTo>
                <a:lnTo>
                  <a:pt x="288" y="210"/>
                </a:lnTo>
                <a:cubicBezTo>
                  <a:pt x="314" y="210"/>
                  <a:pt x="336" y="231"/>
                  <a:pt x="336" y="258"/>
                </a:cubicBezTo>
                <a:lnTo>
                  <a:pt x="336" y="261"/>
                </a:lnTo>
                <a:lnTo>
                  <a:pt x="336" y="263"/>
                </a:lnTo>
                <a:lnTo>
                  <a:pt x="250" y="233"/>
                </a:lnTo>
                <a:lnTo>
                  <a:pt x="252" y="230"/>
                </a:lnTo>
                <a:lnTo>
                  <a:pt x="259" y="224"/>
                </a:lnTo>
                <a:cubicBezTo>
                  <a:pt x="269" y="213"/>
                  <a:pt x="285" y="208"/>
                  <a:pt x="300" y="211"/>
                </a:cubicBezTo>
                <a:cubicBezTo>
                  <a:pt x="315" y="213"/>
                  <a:pt x="329" y="223"/>
                  <a:pt x="335" y="237"/>
                </a:cubicBezTo>
                <a:lnTo>
                  <a:pt x="337" y="240"/>
                </a:lnTo>
                <a:lnTo>
                  <a:pt x="338" y="242"/>
                </a:lnTo>
                <a:lnTo>
                  <a:pt x="247" y="263"/>
                </a:lnTo>
                <a:lnTo>
                  <a:pt x="247" y="260"/>
                </a:lnTo>
                <a:lnTo>
                  <a:pt x="248" y="251"/>
                </a:lnTo>
                <a:lnTo>
                  <a:pt x="247" y="248"/>
                </a:lnTo>
                <a:cubicBezTo>
                  <a:pt x="247" y="222"/>
                  <a:pt x="269" y="200"/>
                  <a:pt x="295" y="200"/>
                </a:cubicBezTo>
                <a:lnTo>
                  <a:pt x="298" y="200"/>
                </a:lnTo>
                <a:cubicBezTo>
                  <a:pt x="317" y="200"/>
                  <a:pt x="333" y="211"/>
                  <a:pt x="341" y="227"/>
                </a:cubicBezTo>
                <a:lnTo>
                  <a:pt x="344" y="232"/>
                </a:lnTo>
                <a:lnTo>
                  <a:pt x="301" y="205"/>
                </a:lnTo>
                <a:lnTo>
                  <a:pt x="302" y="205"/>
                </a:lnTo>
                <a:cubicBezTo>
                  <a:pt x="327" y="205"/>
                  <a:pt x="348" y="224"/>
                  <a:pt x="350" y="249"/>
                </a:cubicBezTo>
                <a:lnTo>
                  <a:pt x="350" y="255"/>
                </a:lnTo>
                <a:lnTo>
                  <a:pt x="350" y="263"/>
                </a:lnTo>
                <a:cubicBezTo>
                  <a:pt x="350" y="287"/>
                  <a:pt x="333" y="307"/>
                  <a:pt x="310" y="310"/>
                </a:cubicBezTo>
                <a:cubicBezTo>
                  <a:pt x="287" y="314"/>
                  <a:pt x="264" y="300"/>
                  <a:pt x="257" y="278"/>
                </a:cubicBezTo>
                <a:lnTo>
                  <a:pt x="256" y="277"/>
                </a:lnTo>
                <a:cubicBezTo>
                  <a:pt x="255" y="272"/>
                  <a:pt x="254" y="267"/>
                  <a:pt x="254" y="261"/>
                </a:cubicBezTo>
                <a:lnTo>
                  <a:pt x="254" y="258"/>
                </a:lnTo>
                <a:lnTo>
                  <a:pt x="254" y="265"/>
                </a:lnTo>
                <a:lnTo>
                  <a:pt x="254" y="262"/>
                </a:lnTo>
                <a:cubicBezTo>
                  <a:pt x="254" y="260"/>
                  <a:pt x="253" y="257"/>
                  <a:pt x="253" y="255"/>
                </a:cubicBezTo>
                <a:lnTo>
                  <a:pt x="253" y="253"/>
                </a:lnTo>
                <a:cubicBezTo>
                  <a:pt x="253" y="229"/>
                  <a:pt x="272" y="209"/>
                  <a:pt x="296" y="206"/>
                </a:cubicBezTo>
                <a:cubicBezTo>
                  <a:pt x="320" y="203"/>
                  <a:pt x="342" y="218"/>
                  <a:pt x="348" y="242"/>
                </a:cubicBezTo>
                <a:lnTo>
                  <a:pt x="349" y="244"/>
                </a:lnTo>
                <a:lnTo>
                  <a:pt x="350" y="249"/>
                </a:lnTo>
                <a:cubicBezTo>
                  <a:pt x="355" y="274"/>
                  <a:pt x="338" y="299"/>
                  <a:pt x="313" y="305"/>
                </a:cubicBezTo>
                <a:cubicBezTo>
                  <a:pt x="288" y="311"/>
                  <a:pt x="262" y="295"/>
                  <a:pt x="256" y="270"/>
                </a:cubicBezTo>
                <a:lnTo>
                  <a:pt x="255" y="268"/>
                </a:lnTo>
                <a:lnTo>
                  <a:pt x="254" y="263"/>
                </a:lnTo>
                <a:lnTo>
                  <a:pt x="301" y="301"/>
                </a:lnTo>
                <a:lnTo>
                  <a:pt x="301" y="301"/>
                </a:lnTo>
                <a:cubicBezTo>
                  <a:pt x="274" y="301"/>
                  <a:pt x="253" y="280"/>
                  <a:pt x="253" y="253"/>
                </a:cubicBezTo>
                <a:cubicBezTo>
                  <a:pt x="253" y="227"/>
                  <a:pt x="274" y="205"/>
                  <a:pt x="301" y="205"/>
                </a:cubicBezTo>
                <a:lnTo>
                  <a:pt x="301" y="205"/>
                </a:lnTo>
                <a:lnTo>
                  <a:pt x="303" y="205"/>
                </a:lnTo>
                <a:cubicBezTo>
                  <a:pt x="326" y="205"/>
                  <a:pt x="346" y="222"/>
                  <a:pt x="351" y="244"/>
                </a:cubicBezTo>
                <a:lnTo>
                  <a:pt x="352" y="249"/>
                </a:lnTo>
                <a:lnTo>
                  <a:pt x="352" y="253"/>
                </a:lnTo>
                <a:lnTo>
                  <a:pt x="305" y="215"/>
                </a:lnTo>
                <a:lnTo>
                  <a:pt x="308" y="215"/>
                </a:lnTo>
                <a:lnTo>
                  <a:pt x="260" y="263"/>
                </a:lnTo>
                <a:lnTo>
                  <a:pt x="260" y="260"/>
                </a:lnTo>
                <a:lnTo>
                  <a:pt x="260" y="258"/>
                </a:lnTo>
                <a:cubicBezTo>
                  <a:pt x="260" y="231"/>
                  <a:pt x="281" y="210"/>
                  <a:pt x="308" y="210"/>
                </a:cubicBezTo>
                <a:cubicBezTo>
                  <a:pt x="334" y="210"/>
                  <a:pt x="356" y="231"/>
                  <a:pt x="356" y="258"/>
                </a:cubicBezTo>
                <a:lnTo>
                  <a:pt x="356" y="260"/>
                </a:lnTo>
                <a:lnTo>
                  <a:pt x="355" y="252"/>
                </a:lnTo>
                <a:lnTo>
                  <a:pt x="356" y="255"/>
                </a:lnTo>
                <a:lnTo>
                  <a:pt x="308" y="215"/>
                </a:lnTo>
                <a:lnTo>
                  <a:pt x="309" y="215"/>
                </a:lnTo>
                <a:lnTo>
                  <a:pt x="262" y="271"/>
                </a:lnTo>
                <a:lnTo>
                  <a:pt x="261" y="268"/>
                </a:lnTo>
                <a:cubicBezTo>
                  <a:pt x="261" y="265"/>
                  <a:pt x="260" y="263"/>
                  <a:pt x="260" y="260"/>
                </a:cubicBezTo>
                <a:lnTo>
                  <a:pt x="260" y="258"/>
                </a:lnTo>
                <a:cubicBezTo>
                  <a:pt x="260" y="234"/>
                  <a:pt x="279" y="213"/>
                  <a:pt x="303" y="210"/>
                </a:cubicBezTo>
                <a:cubicBezTo>
                  <a:pt x="327" y="207"/>
                  <a:pt x="349" y="223"/>
                  <a:pt x="355" y="246"/>
                </a:cubicBezTo>
                <a:lnTo>
                  <a:pt x="356" y="248"/>
                </a:lnTo>
                <a:lnTo>
                  <a:pt x="356" y="248"/>
                </a:lnTo>
                <a:lnTo>
                  <a:pt x="310" y="215"/>
                </a:lnTo>
                <a:lnTo>
                  <a:pt x="310" y="215"/>
                </a:lnTo>
                <a:lnTo>
                  <a:pt x="262" y="263"/>
                </a:lnTo>
                <a:lnTo>
                  <a:pt x="262" y="258"/>
                </a:lnTo>
                <a:cubicBezTo>
                  <a:pt x="262" y="255"/>
                  <a:pt x="263" y="253"/>
                  <a:pt x="263" y="250"/>
                </a:cubicBezTo>
                <a:lnTo>
                  <a:pt x="264" y="247"/>
                </a:lnTo>
                <a:cubicBezTo>
                  <a:pt x="264" y="245"/>
                  <a:pt x="265" y="242"/>
                  <a:pt x="265" y="240"/>
                </a:cubicBezTo>
                <a:lnTo>
                  <a:pt x="266" y="238"/>
                </a:lnTo>
                <a:cubicBezTo>
                  <a:pt x="272" y="221"/>
                  <a:pt x="287" y="208"/>
                  <a:pt x="305" y="206"/>
                </a:cubicBezTo>
                <a:cubicBezTo>
                  <a:pt x="323" y="203"/>
                  <a:pt x="341" y="212"/>
                  <a:pt x="351" y="227"/>
                </a:cubicBezTo>
                <a:lnTo>
                  <a:pt x="352" y="228"/>
                </a:lnTo>
                <a:cubicBezTo>
                  <a:pt x="355" y="232"/>
                  <a:pt x="357" y="236"/>
                  <a:pt x="358" y="240"/>
                </a:cubicBezTo>
                <a:lnTo>
                  <a:pt x="359" y="243"/>
                </a:lnTo>
                <a:cubicBezTo>
                  <a:pt x="360" y="245"/>
                  <a:pt x="360" y="248"/>
                  <a:pt x="361" y="250"/>
                </a:cubicBezTo>
                <a:lnTo>
                  <a:pt x="362" y="256"/>
                </a:lnTo>
                <a:lnTo>
                  <a:pt x="362" y="259"/>
                </a:lnTo>
                <a:cubicBezTo>
                  <a:pt x="363" y="262"/>
                  <a:pt x="363" y="264"/>
                  <a:pt x="363" y="267"/>
                </a:cubicBezTo>
                <a:lnTo>
                  <a:pt x="363" y="267"/>
                </a:lnTo>
                <a:cubicBezTo>
                  <a:pt x="363" y="294"/>
                  <a:pt x="341" y="315"/>
                  <a:pt x="315" y="315"/>
                </a:cubicBezTo>
                <a:cubicBezTo>
                  <a:pt x="288" y="315"/>
                  <a:pt x="267" y="294"/>
                  <a:pt x="267" y="267"/>
                </a:cubicBezTo>
                <a:lnTo>
                  <a:pt x="267" y="265"/>
                </a:lnTo>
                <a:lnTo>
                  <a:pt x="268" y="256"/>
                </a:lnTo>
                <a:lnTo>
                  <a:pt x="267" y="256"/>
                </a:lnTo>
                <a:lnTo>
                  <a:pt x="267" y="253"/>
                </a:lnTo>
                <a:cubicBezTo>
                  <a:pt x="267" y="237"/>
                  <a:pt x="276" y="221"/>
                  <a:pt x="290" y="213"/>
                </a:cubicBezTo>
                <a:cubicBezTo>
                  <a:pt x="304" y="204"/>
                  <a:pt x="322" y="203"/>
                  <a:pt x="337" y="211"/>
                </a:cubicBezTo>
                <a:lnTo>
                  <a:pt x="339" y="212"/>
                </a:lnTo>
                <a:cubicBezTo>
                  <a:pt x="345" y="214"/>
                  <a:pt x="350" y="218"/>
                  <a:pt x="354" y="223"/>
                </a:cubicBezTo>
                <a:lnTo>
                  <a:pt x="357" y="227"/>
                </a:lnTo>
                <a:cubicBezTo>
                  <a:pt x="358" y="228"/>
                  <a:pt x="360" y="230"/>
                  <a:pt x="361" y="232"/>
                </a:cubicBezTo>
                <a:lnTo>
                  <a:pt x="364" y="238"/>
                </a:lnTo>
                <a:lnTo>
                  <a:pt x="367" y="242"/>
                </a:lnTo>
                <a:lnTo>
                  <a:pt x="279" y="262"/>
                </a:lnTo>
                <a:lnTo>
                  <a:pt x="279" y="258"/>
                </a:lnTo>
                <a:lnTo>
                  <a:pt x="279" y="258"/>
                </a:lnTo>
                <a:lnTo>
                  <a:pt x="279" y="265"/>
                </a:lnTo>
                <a:lnTo>
                  <a:pt x="279" y="261"/>
                </a:lnTo>
                <a:lnTo>
                  <a:pt x="284" y="276"/>
                </a:lnTo>
                <a:lnTo>
                  <a:pt x="283" y="275"/>
                </a:lnTo>
                <a:lnTo>
                  <a:pt x="374" y="253"/>
                </a:lnTo>
                <a:lnTo>
                  <a:pt x="374" y="255"/>
                </a:lnTo>
                <a:lnTo>
                  <a:pt x="373" y="248"/>
                </a:lnTo>
                <a:lnTo>
                  <a:pt x="374" y="252"/>
                </a:lnTo>
                <a:cubicBezTo>
                  <a:pt x="374" y="254"/>
                  <a:pt x="374" y="256"/>
                  <a:pt x="374" y="258"/>
                </a:cubicBezTo>
                <a:lnTo>
                  <a:pt x="374" y="261"/>
                </a:lnTo>
                <a:lnTo>
                  <a:pt x="372" y="246"/>
                </a:lnTo>
                <a:lnTo>
                  <a:pt x="373" y="248"/>
                </a:lnTo>
                <a:lnTo>
                  <a:pt x="279" y="263"/>
                </a:lnTo>
                <a:lnTo>
                  <a:pt x="279" y="259"/>
                </a:lnTo>
                <a:lnTo>
                  <a:pt x="280" y="249"/>
                </a:lnTo>
                <a:cubicBezTo>
                  <a:pt x="282" y="224"/>
                  <a:pt x="304" y="204"/>
                  <a:pt x="330" y="206"/>
                </a:cubicBezTo>
                <a:cubicBezTo>
                  <a:pt x="355" y="207"/>
                  <a:pt x="375" y="228"/>
                  <a:pt x="375" y="253"/>
                </a:cubicBezTo>
                <a:lnTo>
                  <a:pt x="375" y="256"/>
                </a:lnTo>
                <a:cubicBezTo>
                  <a:pt x="375" y="262"/>
                  <a:pt x="375" y="267"/>
                  <a:pt x="373" y="272"/>
                </a:cubicBezTo>
                <a:lnTo>
                  <a:pt x="373" y="273"/>
                </a:lnTo>
                <a:cubicBezTo>
                  <a:pt x="365" y="295"/>
                  <a:pt x="343" y="309"/>
                  <a:pt x="319" y="305"/>
                </a:cubicBezTo>
                <a:cubicBezTo>
                  <a:pt x="296" y="302"/>
                  <a:pt x="279" y="282"/>
                  <a:pt x="279" y="258"/>
                </a:cubicBezTo>
                <a:lnTo>
                  <a:pt x="279" y="251"/>
                </a:lnTo>
                <a:lnTo>
                  <a:pt x="279" y="244"/>
                </a:lnTo>
                <a:cubicBezTo>
                  <a:pt x="279" y="240"/>
                  <a:pt x="279" y="236"/>
                  <a:pt x="280" y="232"/>
                </a:cubicBezTo>
                <a:lnTo>
                  <a:pt x="281" y="228"/>
                </a:lnTo>
                <a:cubicBezTo>
                  <a:pt x="285" y="215"/>
                  <a:pt x="294" y="203"/>
                  <a:pt x="307" y="197"/>
                </a:cubicBezTo>
                <a:lnTo>
                  <a:pt x="309" y="196"/>
                </a:lnTo>
                <a:cubicBezTo>
                  <a:pt x="323" y="189"/>
                  <a:pt x="339" y="189"/>
                  <a:pt x="353" y="197"/>
                </a:cubicBezTo>
                <a:cubicBezTo>
                  <a:pt x="367" y="205"/>
                  <a:pt x="376" y="218"/>
                  <a:pt x="378" y="234"/>
                </a:cubicBezTo>
                <a:lnTo>
                  <a:pt x="378" y="239"/>
                </a:lnTo>
                <a:lnTo>
                  <a:pt x="379" y="243"/>
                </a:lnTo>
                <a:lnTo>
                  <a:pt x="304" y="209"/>
                </a:lnTo>
                <a:lnTo>
                  <a:pt x="307" y="207"/>
                </a:lnTo>
                <a:lnTo>
                  <a:pt x="310" y="205"/>
                </a:lnTo>
                <a:cubicBezTo>
                  <a:pt x="330" y="190"/>
                  <a:pt x="359" y="194"/>
                  <a:pt x="375" y="214"/>
                </a:cubicBezTo>
                <a:lnTo>
                  <a:pt x="377" y="216"/>
                </a:lnTo>
                <a:lnTo>
                  <a:pt x="379" y="220"/>
                </a:lnTo>
                <a:lnTo>
                  <a:pt x="294" y="238"/>
                </a:lnTo>
                <a:lnTo>
                  <a:pt x="295" y="234"/>
                </a:lnTo>
                <a:lnTo>
                  <a:pt x="295" y="234"/>
                </a:lnTo>
                <a:cubicBezTo>
                  <a:pt x="297" y="215"/>
                  <a:pt x="311" y="198"/>
                  <a:pt x="330" y="193"/>
                </a:cubicBezTo>
                <a:cubicBezTo>
                  <a:pt x="349" y="187"/>
                  <a:pt x="369" y="194"/>
                  <a:pt x="381" y="210"/>
                </a:cubicBezTo>
                <a:lnTo>
                  <a:pt x="382" y="212"/>
                </a:lnTo>
                <a:cubicBezTo>
                  <a:pt x="384" y="214"/>
                  <a:pt x="386" y="217"/>
                  <a:pt x="387" y="220"/>
                </a:cubicBezTo>
                <a:lnTo>
                  <a:pt x="388" y="223"/>
                </a:lnTo>
                <a:lnTo>
                  <a:pt x="345" y="196"/>
                </a:lnTo>
                <a:lnTo>
                  <a:pt x="347" y="196"/>
                </a:lnTo>
                <a:lnTo>
                  <a:pt x="348" y="196"/>
                </a:lnTo>
                <a:cubicBezTo>
                  <a:pt x="375" y="196"/>
                  <a:pt x="396" y="217"/>
                  <a:pt x="396" y="244"/>
                </a:cubicBezTo>
                <a:cubicBezTo>
                  <a:pt x="396" y="270"/>
                  <a:pt x="375" y="292"/>
                  <a:pt x="348" y="292"/>
                </a:cubicBezTo>
                <a:lnTo>
                  <a:pt x="345" y="292"/>
                </a:lnTo>
                <a:lnTo>
                  <a:pt x="342" y="292"/>
                </a:lnTo>
                <a:lnTo>
                  <a:pt x="341" y="292"/>
                </a:lnTo>
                <a:cubicBezTo>
                  <a:pt x="317" y="292"/>
                  <a:pt x="296" y="273"/>
                  <a:pt x="294" y="249"/>
                </a:cubicBezTo>
                <a:lnTo>
                  <a:pt x="293" y="244"/>
                </a:lnTo>
                <a:lnTo>
                  <a:pt x="293" y="236"/>
                </a:lnTo>
                <a:lnTo>
                  <a:pt x="293" y="234"/>
                </a:lnTo>
                <a:lnTo>
                  <a:pt x="387" y="250"/>
                </a:lnTo>
                <a:lnTo>
                  <a:pt x="386" y="251"/>
                </a:lnTo>
                <a:lnTo>
                  <a:pt x="388" y="228"/>
                </a:lnTo>
                <a:lnTo>
                  <a:pt x="388" y="231"/>
                </a:lnTo>
                <a:lnTo>
                  <a:pt x="380" y="211"/>
                </a:lnTo>
                <a:lnTo>
                  <a:pt x="384" y="216"/>
                </a:lnTo>
                <a:lnTo>
                  <a:pt x="379" y="211"/>
                </a:lnTo>
                <a:lnTo>
                  <a:pt x="383" y="215"/>
                </a:lnTo>
                <a:lnTo>
                  <a:pt x="309" y="275"/>
                </a:lnTo>
                <a:lnTo>
                  <a:pt x="308" y="274"/>
                </a:lnTo>
                <a:lnTo>
                  <a:pt x="306" y="271"/>
                </a:lnTo>
                <a:cubicBezTo>
                  <a:pt x="296" y="256"/>
                  <a:pt x="295" y="237"/>
                  <a:pt x="304" y="221"/>
                </a:cubicBezTo>
                <a:cubicBezTo>
                  <a:pt x="312" y="206"/>
                  <a:pt x="328" y="196"/>
                  <a:pt x="346" y="196"/>
                </a:cubicBezTo>
                <a:lnTo>
                  <a:pt x="347" y="196"/>
                </a:lnTo>
                <a:cubicBezTo>
                  <a:pt x="367" y="196"/>
                  <a:pt x="385" y="208"/>
                  <a:pt x="392" y="226"/>
                </a:cubicBezTo>
                <a:lnTo>
                  <a:pt x="393" y="229"/>
                </a:lnTo>
                <a:lnTo>
                  <a:pt x="392" y="227"/>
                </a:lnTo>
                <a:lnTo>
                  <a:pt x="303" y="237"/>
                </a:lnTo>
                <a:lnTo>
                  <a:pt x="303" y="235"/>
                </a:lnTo>
                <a:lnTo>
                  <a:pt x="306" y="226"/>
                </a:lnTo>
                <a:cubicBezTo>
                  <a:pt x="314" y="208"/>
                  <a:pt x="331" y="196"/>
                  <a:pt x="351" y="196"/>
                </a:cubicBezTo>
                <a:lnTo>
                  <a:pt x="355" y="196"/>
                </a:lnTo>
                <a:cubicBezTo>
                  <a:pt x="359" y="196"/>
                  <a:pt x="363" y="196"/>
                  <a:pt x="367" y="197"/>
                </a:cubicBezTo>
                <a:lnTo>
                  <a:pt x="369" y="198"/>
                </a:lnTo>
                <a:lnTo>
                  <a:pt x="342" y="199"/>
                </a:lnTo>
                <a:lnTo>
                  <a:pt x="344" y="198"/>
                </a:lnTo>
                <a:lnTo>
                  <a:pt x="313" y="231"/>
                </a:lnTo>
                <a:lnTo>
                  <a:pt x="314" y="226"/>
                </a:lnTo>
                <a:lnTo>
                  <a:pt x="316" y="220"/>
                </a:lnTo>
                <a:cubicBezTo>
                  <a:pt x="318" y="213"/>
                  <a:pt x="322" y="207"/>
                  <a:pt x="328" y="202"/>
                </a:cubicBezTo>
                <a:lnTo>
                  <a:pt x="329" y="201"/>
                </a:lnTo>
                <a:cubicBezTo>
                  <a:pt x="339" y="190"/>
                  <a:pt x="355" y="185"/>
                  <a:pt x="370" y="187"/>
                </a:cubicBezTo>
                <a:cubicBezTo>
                  <a:pt x="385" y="190"/>
                  <a:pt x="399" y="199"/>
                  <a:pt x="405" y="213"/>
                </a:cubicBezTo>
                <a:lnTo>
                  <a:pt x="406" y="215"/>
                </a:lnTo>
                <a:cubicBezTo>
                  <a:pt x="408" y="219"/>
                  <a:pt x="409" y="222"/>
                  <a:pt x="410" y="226"/>
                </a:cubicBezTo>
                <a:lnTo>
                  <a:pt x="411" y="231"/>
                </a:lnTo>
                <a:lnTo>
                  <a:pt x="413" y="237"/>
                </a:lnTo>
                <a:lnTo>
                  <a:pt x="413" y="239"/>
                </a:lnTo>
                <a:lnTo>
                  <a:pt x="318" y="248"/>
                </a:lnTo>
                <a:lnTo>
                  <a:pt x="318" y="247"/>
                </a:lnTo>
                <a:lnTo>
                  <a:pt x="319" y="255"/>
                </a:lnTo>
                <a:lnTo>
                  <a:pt x="318" y="252"/>
                </a:lnTo>
                <a:lnTo>
                  <a:pt x="365" y="292"/>
                </a:lnTo>
                <a:lnTo>
                  <a:pt x="365" y="292"/>
                </a:lnTo>
                <a:lnTo>
                  <a:pt x="360" y="292"/>
                </a:lnTo>
                <a:cubicBezTo>
                  <a:pt x="334" y="292"/>
                  <a:pt x="312" y="270"/>
                  <a:pt x="312" y="244"/>
                </a:cubicBezTo>
                <a:cubicBezTo>
                  <a:pt x="312" y="217"/>
                  <a:pt x="334" y="196"/>
                  <a:pt x="360" y="196"/>
                </a:cubicBezTo>
                <a:lnTo>
                  <a:pt x="361" y="196"/>
                </a:lnTo>
                <a:lnTo>
                  <a:pt x="314" y="249"/>
                </a:lnTo>
                <a:lnTo>
                  <a:pt x="313" y="244"/>
                </a:lnTo>
                <a:cubicBezTo>
                  <a:pt x="312" y="230"/>
                  <a:pt x="316" y="217"/>
                  <a:pt x="325" y="207"/>
                </a:cubicBezTo>
                <a:cubicBezTo>
                  <a:pt x="334" y="197"/>
                  <a:pt x="347" y="191"/>
                  <a:pt x="361" y="191"/>
                </a:cubicBezTo>
                <a:lnTo>
                  <a:pt x="362" y="191"/>
                </a:lnTo>
                <a:cubicBezTo>
                  <a:pt x="388" y="191"/>
                  <a:pt x="410" y="212"/>
                  <a:pt x="410" y="239"/>
                </a:cubicBezTo>
                <a:lnTo>
                  <a:pt x="410" y="242"/>
                </a:lnTo>
                <a:cubicBezTo>
                  <a:pt x="410" y="246"/>
                  <a:pt x="409" y="250"/>
                  <a:pt x="409" y="254"/>
                </a:cubicBezTo>
                <a:lnTo>
                  <a:pt x="408" y="256"/>
                </a:lnTo>
                <a:cubicBezTo>
                  <a:pt x="402" y="279"/>
                  <a:pt x="380" y="295"/>
                  <a:pt x="356" y="292"/>
                </a:cubicBezTo>
                <a:cubicBezTo>
                  <a:pt x="332" y="289"/>
                  <a:pt x="313" y="268"/>
                  <a:pt x="313" y="244"/>
                </a:cubicBezTo>
                <a:lnTo>
                  <a:pt x="313" y="242"/>
                </a:lnTo>
                <a:lnTo>
                  <a:pt x="313" y="239"/>
                </a:lnTo>
                <a:cubicBezTo>
                  <a:pt x="313" y="212"/>
                  <a:pt x="335" y="191"/>
                  <a:pt x="361" y="191"/>
                </a:cubicBezTo>
                <a:lnTo>
                  <a:pt x="362" y="191"/>
                </a:lnTo>
                <a:lnTo>
                  <a:pt x="321" y="214"/>
                </a:lnTo>
                <a:lnTo>
                  <a:pt x="323" y="212"/>
                </a:lnTo>
                <a:lnTo>
                  <a:pt x="322" y="213"/>
                </a:lnTo>
                <a:cubicBezTo>
                  <a:pt x="331" y="195"/>
                  <a:pt x="350" y="185"/>
                  <a:pt x="370" y="187"/>
                </a:cubicBezTo>
                <a:cubicBezTo>
                  <a:pt x="390" y="189"/>
                  <a:pt x="407" y="203"/>
                  <a:pt x="412" y="223"/>
                </a:cubicBezTo>
                <a:lnTo>
                  <a:pt x="412" y="225"/>
                </a:lnTo>
                <a:lnTo>
                  <a:pt x="413" y="230"/>
                </a:lnTo>
                <a:lnTo>
                  <a:pt x="366" y="191"/>
                </a:lnTo>
                <a:lnTo>
                  <a:pt x="366" y="191"/>
                </a:lnTo>
                <a:cubicBezTo>
                  <a:pt x="372" y="191"/>
                  <a:pt x="377" y="192"/>
                  <a:pt x="382" y="193"/>
                </a:cubicBezTo>
                <a:lnTo>
                  <a:pt x="383" y="194"/>
                </a:lnTo>
                <a:lnTo>
                  <a:pt x="359" y="192"/>
                </a:lnTo>
                <a:lnTo>
                  <a:pt x="361" y="192"/>
                </a:lnTo>
                <a:lnTo>
                  <a:pt x="329" y="216"/>
                </a:lnTo>
                <a:lnTo>
                  <a:pt x="331" y="211"/>
                </a:lnTo>
                <a:lnTo>
                  <a:pt x="330" y="212"/>
                </a:lnTo>
                <a:cubicBezTo>
                  <a:pt x="338" y="193"/>
                  <a:pt x="355" y="181"/>
                  <a:pt x="375" y="181"/>
                </a:cubicBezTo>
                <a:lnTo>
                  <a:pt x="377" y="181"/>
                </a:lnTo>
                <a:lnTo>
                  <a:pt x="379" y="181"/>
                </a:lnTo>
                <a:cubicBezTo>
                  <a:pt x="406" y="181"/>
                  <a:pt x="427" y="203"/>
                  <a:pt x="427" y="229"/>
                </a:cubicBezTo>
                <a:lnTo>
                  <a:pt x="427" y="235"/>
                </a:lnTo>
                <a:cubicBezTo>
                  <a:pt x="427" y="239"/>
                  <a:pt x="427" y="242"/>
                  <a:pt x="427" y="245"/>
                </a:cubicBezTo>
                <a:lnTo>
                  <a:pt x="426" y="247"/>
                </a:lnTo>
                <a:lnTo>
                  <a:pt x="427" y="238"/>
                </a:lnTo>
                <a:lnTo>
                  <a:pt x="427" y="239"/>
                </a:lnTo>
                <a:cubicBezTo>
                  <a:pt x="427" y="265"/>
                  <a:pt x="405" y="287"/>
                  <a:pt x="379" y="287"/>
                </a:cubicBezTo>
                <a:cubicBezTo>
                  <a:pt x="352" y="287"/>
                  <a:pt x="331" y="265"/>
                  <a:pt x="331" y="239"/>
                </a:cubicBezTo>
                <a:lnTo>
                  <a:pt x="331" y="237"/>
                </a:lnTo>
                <a:lnTo>
                  <a:pt x="332" y="227"/>
                </a:lnTo>
                <a:lnTo>
                  <a:pt x="332" y="223"/>
                </a:lnTo>
                <a:lnTo>
                  <a:pt x="332" y="225"/>
                </a:lnTo>
                <a:lnTo>
                  <a:pt x="380" y="273"/>
                </a:lnTo>
                <a:lnTo>
                  <a:pt x="379" y="273"/>
                </a:lnTo>
                <a:cubicBezTo>
                  <a:pt x="365" y="273"/>
                  <a:pt x="351" y="267"/>
                  <a:pt x="342" y="256"/>
                </a:cubicBezTo>
                <a:cubicBezTo>
                  <a:pt x="333" y="245"/>
                  <a:pt x="329" y="231"/>
                  <a:pt x="332" y="217"/>
                </a:cubicBezTo>
                <a:lnTo>
                  <a:pt x="333" y="211"/>
                </a:lnTo>
                <a:lnTo>
                  <a:pt x="333" y="208"/>
                </a:lnTo>
                <a:lnTo>
                  <a:pt x="332" y="216"/>
                </a:lnTo>
                <a:lnTo>
                  <a:pt x="332" y="215"/>
                </a:lnTo>
                <a:cubicBezTo>
                  <a:pt x="332" y="189"/>
                  <a:pt x="354" y="167"/>
                  <a:pt x="380" y="167"/>
                </a:cubicBezTo>
                <a:cubicBezTo>
                  <a:pt x="407" y="167"/>
                  <a:pt x="428" y="189"/>
                  <a:pt x="428" y="215"/>
                </a:cubicBezTo>
                <a:lnTo>
                  <a:pt x="428" y="219"/>
                </a:lnTo>
                <a:lnTo>
                  <a:pt x="428" y="229"/>
                </a:lnTo>
                <a:lnTo>
                  <a:pt x="428" y="231"/>
                </a:lnTo>
                <a:cubicBezTo>
                  <a:pt x="428" y="233"/>
                  <a:pt x="428" y="236"/>
                  <a:pt x="427" y="238"/>
                </a:cubicBezTo>
                <a:lnTo>
                  <a:pt x="427" y="241"/>
                </a:lnTo>
                <a:cubicBezTo>
                  <a:pt x="423" y="266"/>
                  <a:pt x="401" y="284"/>
                  <a:pt x="376" y="282"/>
                </a:cubicBezTo>
                <a:cubicBezTo>
                  <a:pt x="351" y="281"/>
                  <a:pt x="331" y="260"/>
                  <a:pt x="331" y="234"/>
                </a:cubicBezTo>
                <a:lnTo>
                  <a:pt x="331" y="234"/>
                </a:lnTo>
                <a:lnTo>
                  <a:pt x="331" y="231"/>
                </a:lnTo>
                <a:lnTo>
                  <a:pt x="331" y="225"/>
                </a:lnTo>
                <a:lnTo>
                  <a:pt x="332" y="215"/>
                </a:lnTo>
                <a:cubicBezTo>
                  <a:pt x="334" y="195"/>
                  <a:pt x="349" y="178"/>
                  <a:pt x="368" y="173"/>
                </a:cubicBezTo>
                <a:lnTo>
                  <a:pt x="370" y="173"/>
                </a:lnTo>
                <a:cubicBezTo>
                  <a:pt x="377" y="171"/>
                  <a:pt x="384" y="171"/>
                  <a:pt x="391" y="172"/>
                </a:cubicBezTo>
                <a:lnTo>
                  <a:pt x="394" y="173"/>
                </a:lnTo>
                <a:cubicBezTo>
                  <a:pt x="408" y="176"/>
                  <a:pt x="420" y="185"/>
                  <a:pt x="427" y="197"/>
                </a:cubicBezTo>
                <a:lnTo>
                  <a:pt x="430" y="202"/>
                </a:lnTo>
                <a:lnTo>
                  <a:pt x="426" y="197"/>
                </a:lnTo>
                <a:lnTo>
                  <a:pt x="429" y="201"/>
                </a:lnTo>
                <a:lnTo>
                  <a:pt x="357" y="196"/>
                </a:lnTo>
                <a:lnTo>
                  <a:pt x="358" y="194"/>
                </a:lnTo>
                <a:lnTo>
                  <a:pt x="349" y="207"/>
                </a:lnTo>
                <a:lnTo>
                  <a:pt x="351" y="204"/>
                </a:lnTo>
                <a:cubicBezTo>
                  <a:pt x="359" y="187"/>
                  <a:pt x="375" y="177"/>
                  <a:pt x="393" y="177"/>
                </a:cubicBezTo>
                <a:lnTo>
                  <a:pt x="394" y="177"/>
                </a:lnTo>
                <a:cubicBezTo>
                  <a:pt x="421" y="177"/>
                  <a:pt x="442" y="198"/>
                  <a:pt x="442" y="225"/>
                </a:cubicBezTo>
                <a:lnTo>
                  <a:pt x="442" y="227"/>
                </a:lnTo>
                <a:lnTo>
                  <a:pt x="442" y="229"/>
                </a:lnTo>
                <a:lnTo>
                  <a:pt x="356" y="201"/>
                </a:lnTo>
                <a:lnTo>
                  <a:pt x="358" y="199"/>
                </a:lnTo>
                <a:lnTo>
                  <a:pt x="356" y="200"/>
                </a:lnTo>
                <a:cubicBezTo>
                  <a:pt x="365" y="186"/>
                  <a:pt x="381" y="177"/>
                  <a:pt x="397" y="177"/>
                </a:cubicBezTo>
                <a:lnTo>
                  <a:pt x="399" y="177"/>
                </a:lnTo>
                <a:cubicBezTo>
                  <a:pt x="426" y="177"/>
                  <a:pt x="447" y="198"/>
                  <a:pt x="447" y="225"/>
                </a:cubicBezTo>
                <a:cubicBezTo>
                  <a:pt x="447" y="251"/>
                  <a:pt x="426" y="273"/>
                  <a:pt x="399" y="273"/>
                </a:cubicBezTo>
                <a:lnTo>
                  <a:pt x="398" y="273"/>
                </a:lnTo>
                <a:lnTo>
                  <a:pt x="397" y="273"/>
                </a:lnTo>
                <a:cubicBezTo>
                  <a:pt x="372" y="273"/>
                  <a:pt x="351" y="253"/>
                  <a:pt x="350" y="228"/>
                </a:cubicBezTo>
                <a:lnTo>
                  <a:pt x="349" y="221"/>
                </a:lnTo>
                <a:lnTo>
                  <a:pt x="349" y="213"/>
                </a:lnTo>
                <a:lnTo>
                  <a:pt x="349" y="210"/>
                </a:lnTo>
                <a:cubicBezTo>
                  <a:pt x="349" y="188"/>
                  <a:pt x="364" y="169"/>
                  <a:pt x="386" y="164"/>
                </a:cubicBezTo>
                <a:cubicBezTo>
                  <a:pt x="408" y="159"/>
                  <a:pt x="430" y="169"/>
                  <a:pt x="440" y="189"/>
                </a:cubicBezTo>
                <a:lnTo>
                  <a:pt x="440" y="190"/>
                </a:lnTo>
                <a:cubicBezTo>
                  <a:pt x="444" y="197"/>
                  <a:pt x="445" y="204"/>
                  <a:pt x="445" y="211"/>
                </a:cubicBezTo>
                <a:lnTo>
                  <a:pt x="445" y="215"/>
                </a:lnTo>
                <a:lnTo>
                  <a:pt x="446" y="220"/>
                </a:lnTo>
                <a:lnTo>
                  <a:pt x="446" y="222"/>
                </a:lnTo>
                <a:lnTo>
                  <a:pt x="370" y="191"/>
                </a:lnTo>
                <a:lnTo>
                  <a:pt x="372" y="190"/>
                </a:lnTo>
                <a:lnTo>
                  <a:pt x="358" y="207"/>
                </a:lnTo>
                <a:lnTo>
                  <a:pt x="360" y="204"/>
                </a:lnTo>
                <a:lnTo>
                  <a:pt x="402" y="273"/>
                </a:lnTo>
                <a:lnTo>
                  <a:pt x="402" y="273"/>
                </a:lnTo>
                <a:cubicBezTo>
                  <a:pt x="375" y="273"/>
                  <a:pt x="354" y="251"/>
                  <a:pt x="354" y="225"/>
                </a:cubicBezTo>
                <a:cubicBezTo>
                  <a:pt x="354" y="198"/>
                  <a:pt x="375" y="177"/>
                  <a:pt x="402" y="177"/>
                </a:cubicBezTo>
                <a:lnTo>
                  <a:pt x="406" y="177"/>
                </a:lnTo>
                <a:cubicBezTo>
                  <a:pt x="421" y="177"/>
                  <a:pt x="434" y="184"/>
                  <a:pt x="443" y="195"/>
                </a:cubicBezTo>
                <a:lnTo>
                  <a:pt x="445" y="197"/>
                </a:lnTo>
                <a:lnTo>
                  <a:pt x="448" y="201"/>
                </a:lnTo>
                <a:lnTo>
                  <a:pt x="376" y="196"/>
                </a:lnTo>
                <a:lnTo>
                  <a:pt x="377" y="194"/>
                </a:lnTo>
                <a:lnTo>
                  <a:pt x="365" y="213"/>
                </a:lnTo>
                <a:lnTo>
                  <a:pt x="366" y="210"/>
                </a:lnTo>
                <a:cubicBezTo>
                  <a:pt x="367" y="208"/>
                  <a:pt x="368" y="206"/>
                  <a:pt x="369" y="204"/>
                </a:cubicBezTo>
                <a:lnTo>
                  <a:pt x="371" y="201"/>
                </a:lnTo>
                <a:lnTo>
                  <a:pt x="367" y="210"/>
                </a:lnTo>
                <a:lnTo>
                  <a:pt x="367" y="208"/>
                </a:lnTo>
                <a:lnTo>
                  <a:pt x="460" y="235"/>
                </a:lnTo>
                <a:lnTo>
                  <a:pt x="459" y="238"/>
                </a:lnTo>
                <a:cubicBezTo>
                  <a:pt x="457" y="243"/>
                  <a:pt x="454" y="248"/>
                  <a:pt x="451" y="252"/>
                </a:cubicBezTo>
                <a:lnTo>
                  <a:pt x="450" y="254"/>
                </a:lnTo>
                <a:cubicBezTo>
                  <a:pt x="436" y="272"/>
                  <a:pt x="412" y="278"/>
                  <a:pt x="392" y="269"/>
                </a:cubicBezTo>
                <a:cubicBezTo>
                  <a:pt x="371" y="260"/>
                  <a:pt x="360" y="238"/>
                  <a:pt x="364" y="216"/>
                </a:cubicBezTo>
                <a:lnTo>
                  <a:pt x="365" y="213"/>
                </a:lnTo>
                <a:lnTo>
                  <a:pt x="366" y="208"/>
                </a:lnTo>
                <a:lnTo>
                  <a:pt x="367" y="204"/>
                </a:lnTo>
                <a:lnTo>
                  <a:pt x="367" y="201"/>
                </a:lnTo>
                <a:cubicBezTo>
                  <a:pt x="372" y="180"/>
                  <a:pt x="390" y="164"/>
                  <a:pt x="411" y="163"/>
                </a:cubicBezTo>
                <a:cubicBezTo>
                  <a:pt x="433" y="161"/>
                  <a:pt x="453" y="175"/>
                  <a:pt x="460" y="195"/>
                </a:cubicBezTo>
                <a:lnTo>
                  <a:pt x="461" y="197"/>
                </a:lnTo>
                <a:cubicBezTo>
                  <a:pt x="462" y="202"/>
                  <a:pt x="463" y="207"/>
                  <a:pt x="463" y="212"/>
                </a:cubicBezTo>
                <a:lnTo>
                  <a:pt x="463" y="215"/>
                </a:lnTo>
                <a:lnTo>
                  <a:pt x="415" y="167"/>
                </a:lnTo>
                <a:lnTo>
                  <a:pt x="416" y="167"/>
                </a:lnTo>
                <a:cubicBezTo>
                  <a:pt x="443" y="167"/>
                  <a:pt x="464" y="189"/>
                  <a:pt x="464" y="215"/>
                </a:cubicBezTo>
                <a:cubicBezTo>
                  <a:pt x="464" y="242"/>
                  <a:pt x="443" y="263"/>
                  <a:pt x="416" y="263"/>
                </a:cubicBezTo>
                <a:lnTo>
                  <a:pt x="416" y="263"/>
                </a:lnTo>
                <a:lnTo>
                  <a:pt x="464" y="215"/>
                </a:lnTo>
                <a:lnTo>
                  <a:pt x="464" y="221"/>
                </a:lnTo>
                <a:lnTo>
                  <a:pt x="464" y="225"/>
                </a:lnTo>
                <a:cubicBezTo>
                  <a:pt x="464" y="251"/>
                  <a:pt x="442" y="273"/>
                  <a:pt x="416" y="273"/>
                </a:cubicBezTo>
                <a:cubicBezTo>
                  <a:pt x="389" y="273"/>
                  <a:pt x="368" y="251"/>
                  <a:pt x="368" y="225"/>
                </a:cubicBezTo>
                <a:lnTo>
                  <a:pt x="368" y="223"/>
                </a:lnTo>
                <a:cubicBezTo>
                  <a:pt x="368" y="221"/>
                  <a:pt x="368" y="218"/>
                  <a:pt x="369" y="216"/>
                </a:cubicBezTo>
                <a:lnTo>
                  <a:pt x="369" y="213"/>
                </a:lnTo>
                <a:lnTo>
                  <a:pt x="368" y="220"/>
                </a:lnTo>
                <a:lnTo>
                  <a:pt x="368" y="217"/>
                </a:lnTo>
                <a:cubicBezTo>
                  <a:pt x="368" y="212"/>
                  <a:pt x="369" y="207"/>
                  <a:pt x="371" y="202"/>
                </a:cubicBezTo>
                <a:lnTo>
                  <a:pt x="371" y="200"/>
                </a:lnTo>
                <a:cubicBezTo>
                  <a:pt x="378" y="180"/>
                  <a:pt x="397" y="167"/>
                  <a:pt x="419" y="168"/>
                </a:cubicBezTo>
                <a:cubicBezTo>
                  <a:pt x="440" y="168"/>
                  <a:pt x="458" y="183"/>
                  <a:pt x="464" y="204"/>
                </a:cubicBezTo>
                <a:lnTo>
                  <a:pt x="464" y="206"/>
                </a:lnTo>
                <a:lnTo>
                  <a:pt x="465" y="211"/>
                </a:lnTo>
                <a:cubicBezTo>
                  <a:pt x="470" y="234"/>
                  <a:pt x="456" y="258"/>
                  <a:pt x="434" y="265"/>
                </a:cubicBezTo>
                <a:cubicBezTo>
                  <a:pt x="411" y="273"/>
                  <a:pt x="386" y="263"/>
                  <a:pt x="375" y="241"/>
                </a:cubicBezTo>
                <a:lnTo>
                  <a:pt x="374" y="239"/>
                </a:lnTo>
                <a:cubicBezTo>
                  <a:pt x="372" y="236"/>
                  <a:pt x="371" y="232"/>
                  <a:pt x="370" y="227"/>
                </a:cubicBezTo>
                <a:lnTo>
                  <a:pt x="369" y="225"/>
                </a:lnTo>
                <a:lnTo>
                  <a:pt x="464" y="215"/>
                </a:lnTo>
                <a:lnTo>
                  <a:pt x="464" y="218"/>
                </a:lnTo>
                <a:lnTo>
                  <a:pt x="463" y="206"/>
                </a:lnTo>
                <a:lnTo>
                  <a:pt x="464" y="208"/>
                </a:lnTo>
                <a:lnTo>
                  <a:pt x="369" y="220"/>
                </a:lnTo>
                <a:lnTo>
                  <a:pt x="369" y="218"/>
                </a:lnTo>
                <a:cubicBezTo>
                  <a:pt x="369" y="212"/>
                  <a:pt x="370" y="206"/>
                  <a:pt x="372" y="200"/>
                </a:cubicBezTo>
                <a:lnTo>
                  <a:pt x="373" y="198"/>
                </a:lnTo>
                <a:cubicBezTo>
                  <a:pt x="381" y="179"/>
                  <a:pt x="398" y="167"/>
                  <a:pt x="418" y="167"/>
                </a:cubicBezTo>
                <a:lnTo>
                  <a:pt x="424" y="167"/>
                </a:lnTo>
                <a:lnTo>
                  <a:pt x="427" y="167"/>
                </a:lnTo>
                <a:lnTo>
                  <a:pt x="380" y="210"/>
                </a:lnTo>
                <a:lnTo>
                  <a:pt x="380" y="206"/>
                </a:lnTo>
                <a:lnTo>
                  <a:pt x="381" y="201"/>
                </a:lnTo>
                <a:cubicBezTo>
                  <a:pt x="383" y="177"/>
                  <a:pt x="404" y="158"/>
                  <a:pt x="428" y="158"/>
                </a:cubicBezTo>
                <a:lnTo>
                  <a:pt x="432" y="158"/>
                </a:lnTo>
                <a:cubicBezTo>
                  <a:pt x="449" y="158"/>
                  <a:pt x="464" y="167"/>
                  <a:pt x="473" y="181"/>
                </a:cubicBezTo>
                <a:lnTo>
                  <a:pt x="475" y="184"/>
                </a:lnTo>
                <a:lnTo>
                  <a:pt x="477" y="189"/>
                </a:lnTo>
                <a:lnTo>
                  <a:pt x="434" y="162"/>
                </a:lnTo>
                <a:lnTo>
                  <a:pt x="435" y="162"/>
                </a:lnTo>
                <a:lnTo>
                  <a:pt x="388" y="205"/>
                </a:lnTo>
                <a:lnTo>
                  <a:pt x="388" y="201"/>
                </a:lnTo>
                <a:lnTo>
                  <a:pt x="389" y="196"/>
                </a:lnTo>
                <a:lnTo>
                  <a:pt x="388" y="195"/>
                </a:lnTo>
                <a:lnTo>
                  <a:pt x="388" y="192"/>
                </a:lnTo>
                <a:lnTo>
                  <a:pt x="388" y="191"/>
                </a:lnTo>
                <a:cubicBezTo>
                  <a:pt x="388" y="168"/>
                  <a:pt x="405" y="149"/>
                  <a:pt x="427" y="144"/>
                </a:cubicBezTo>
                <a:cubicBezTo>
                  <a:pt x="450" y="140"/>
                  <a:pt x="472" y="152"/>
                  <a:pt x="481" y="174"/>
                </a:cubicBezTo>
                <a:lnTo>
                  <a:pt x="482" y="176"/>
                </a:lnTo>
                <a:cubicBezTo>
                  <a:pt x="483" y="179"/>
                  <a:pt x="484" y="181"/>
                  <a:pt x="484" y="184"/>
                </a:cubicBezTo>
                <a:lnTo>
                  <a:pt x="485" y="188"/>
                </a:lnTo>
                <a:lnTo>
                  <a:pt x="486" y="193"/>
                </a:lnTo>
                <a:lnTo>
                  <a:pt x="487" y="198"/>
                </a:lnTo>
                <a:cubicBezTo>
                  <a:pt x="490" y="212"/>
                  <a:pt x="486" y="226"/>
                  <a:pt x="477" y="237"/>
                </a:cubicBezTo>
                <a:cubicBezTo>
                  <a:pt x="467" y="248"/>
                  <a:pt x="454" y="254"/>
                  <a:pt x="440" y="254"/>
                </a:cubicBezTo>
                <a:lnTo>
                  <a:pt x="439" y="254"/>
                </a:lnTo>
                <a:cubicBezTo>
                  <a:pt x="424" y="254"/>
                  <a:pt x="410" y="247"/>
                  <a:pt x="401" y="235"/>
                </a:cubicBezTo>
                <a:lnTo>
                  <a:pt x="399" y="233"/>
                </a:lnTo>
                <a:lnTo>
                  <a:pt x="404" y="238"/>
                </a:lnTo>
                <a:lnTo>
                  <a:pt x="401" y="235"/>
                </a:lnTo>
                <a:lnTo>
                  <a:pt x="482" y="201"/>
                </a:lnTo>
                <a:lnTo>
                  <a:pt x="482" y="206"/>
                </a:lnTo>
                <a:lnTo>
                  <a:pt x="481" y="196"/>
                </a:lnTo>
                <a:lnTo>
                  <a:pt x="482" y="200"/>
                </a:lnTo>
                <a:lnTo>
                  <a:pt x="389" y="199"/>
                </a:lnTo>
                <a:lnTo>
                  <a:pt x="389" y="197"/>
                </a:lnTo>
                <a:lnTo>
                  <a:pt x="388" y="208"/>
                </a:lnTo>
                <a:lnTo>
                  <a:pt x="388" y="206"/>
                </a:lnTo>
                <a:cubicBezTo>
                  <a:pt x="388" y="183"/>
                  <a:pt x="404" y="163"/>
                  <a:pt x="427" y="159"/>
                </a:cubicBezTo>
                <a:cubicBezTo>
                  <a:pt x="449" y="154"/>
                  <a:pt x="472" y="167"/>
                  <a:pt x="481" y="188"/>
                </a:cubicBezTo>
                <a:lnTo>
                  <a:pt x="482" y="191"/>
                </a:lnTo>
                <a:lnTo>
                  <a:pt x="481" y="189"/>
                </a:lnTo>
                <a:lnTo>
                  <a:pt x="395" y="189"/>
                </a:lnTo>
                <a:lnTo>
                  <a:pt x="396" y="187"/>
                </a:lnTo>
                <a:lnTo>
                  <a:pt x="399" y="181"/>
                </a:lnTo>
                <a:cubicBezTo>
                  <a:pt x="413" y="159"/>
                  <a:pt x="442" y="151"/>
                  <a:pt x="465" y="165"/>
                </a:cubicBezTo>
                <a:lnTo>
                  <a:pt x="470" y="168"/>
                </a:lnTo>
                <a:lnTo>
                  <a:pt x="461" y="163"/>
                </a:lnTo>
                <a:lnTo>
                  <a:pt x="465" y="165"/>
                </a:lnTo>
                <a:lnTo>
                  <a:pt x="405" y="193"/>
                </a:lnTo>
                <a:lnTo>
                  <a:pt x="406" y="190"/>
                </a:lnTo>
                <a:lnTo>
                  <a:pt x="404" y="198"/>
                </a:lnTo>
                <a:lnTo>
                  <a:pt x="405" y="193"/>
                </a:lnTo>
                <a:lnTo>
                  <a:pt x="404" y="203"/>
                </a:lnTo>
                <a:lnTo>
                  <a:pt x="404" y="199"/>
                </a:lnTo>
                <a:cubicBezTo>
                  <a:pt x="404" y="196"/>
                  <a:pt x="404" y="193"/>
                  <a:pt x="405" y="190"/>
                </a:cubicBezTo>
                <a:lnTo>
                  <a:pt x="405" y="187"/>
                </a:lnTo>
                <a:cubicBezTo>
                  <a:pt x="409" y="167"/>
                  <a:pt x="426" y="152"/>
                  <a:pt x="446" y="149"/>
                </a:cubicBezTo>
                <a:cubicBezTo>
                  <a:pt x="466" y="146"/>
                  <a:pt x="486" y="157"/>
                  <a:pt x="495" y="175"/>
                </a:cubicBezTo>
                <a:lnTo>
                  <a:pt x="496" y="176"/>
                </a:lnTo>
                <a:cubicBezTo>
                  <a:pt x="499" y="183"/>
                  <a:pt x="501" y="190"/>
                  <a:pt x="501" y="197"/>
                </a:cubicBezTo>
                <a:lnTo>
                  <a:pt x="501" y="201"/>
                </a:lnTo>
                <a:lnTo>
                  <a:pt x="501" y="204"/>
                </a:lnTo>
                <a:cubicBezTo>
                  <a:pt x="501" y="208"/>
                  <a:pt x="500" y="212"/>
                  <a:pt x="500" y="216"/>
                </a:cubicBezTo>
                <a:lnTo>
                  <a:pt x="499" y="218"/>
                </a:lnTo>
                <a:cubicBezTo>
                  <a:pt x="493" y="241"/>
                  <a:pt x="471" y="257"/>
                  <a:pt x="447" y="254"/>
                </a:cubicBezTo>
                <a:cubicBezTo>
                  <a:pt x="423" y="251"/>
                  <a:pt x="404" y="230"/>
                  <a:pt x="404" y="206"/>
                </a:cubicBezTo>
                <a:lnTo>
                  <a:pt x="404" y="204"/>
                </a:lnTo>
                <a:lnTo>
                  <a:pt x="404" y="201"/>
                </a:lnTo>
                <a:cubicBezTo>
                  <a:pt x="404" y="196"/>
                  <a:pt x="405" y="191"/>
                  <a:pt x="407" y="186"/>
                </a:cubicBezTo>
                <a:lnTo>
                  <a:pt x="408" y="183"/>
                </a:lnTo>
                <a:cubicBezTo>
                  <a:pt x="410" y="176"/>
                  <a:pt x="414" y="169"/>
                  <a:pt x="420" y="164"/>
                </a:cubicBezTo>
                <a:lnTo>
                  <a:pt x="421" y="163"/>
                </a:lnTo>
                <a:cubicBezTo>
                  <a:pt x="431" y="152"/>
                  <a:pt x="445" y="147"/>
                  <a:pt x="460" y="149"/>
                </a:cubicBezTo>
                <a:cubicBezTo>
                  <a:pt x="474" y="150"/>
                  <a:pt x="487" y="158"/>
                  <a:pt x="495" y="170"/>
                </a:cubicBezTo>
                <a:lnTo>
                  <a:pt x="496" y="171"/>
                </a:lnTo>
                <a:cubicBezTo>
                  <a:pt x="498" y="175"/>
                  <a:pt x="500" y="179"/>
                  <a:pt x="502" y="183"/>
                </a:cubicBezTo>
                <a:lnTo>
                  <a:pt x="503" y="186"/>
                </a:lnTo>
                <a:lnTo>
                  <a:pt x="504" y="191"/>
                </a:lnTo>
                <a:lnTo>
                  <a:pt x="498" y="178"/>
                </a:lnTo>
                <a:lnTo>
                  <a:pt x="499" y="179"/>
                </a:lnTo>
                <a:lnTo>
                  <a:pt x="411" y="206"/>
                </a:lnTo>
                <a:lnTo>
                  <a:pt x="411" y="201"/>
                </a:lnTo>
                <a:lnTo>
                  <a:pt x="411" y="202"/>
                </a:lnTo>
                <a:lnTo>
                  <a:pt x="506" y="196"/>
                </a:lnTo>
                <a:lnTo>
                  <a:pt x="506" y="198"/>
                </a:lnTo>
                <a:lnTo>
                  <a:pt x="506" y="201"/>
                </a:lnTo>
                <a:cubicBezTo>
                  <a:pt x="506" y="227"/>
                  <a:pt x="485" y="249"/>
                  <a:pt x="458" y="249"/>
                </a:cubicBezTo>
                <a:lnTo>
                  <a:pt x="458" y="249"/>
                </a:lnTo>
                <a:lnTo>
                  <a:pt x="501" y="180"/>
                </a:lnTo>
                <a:lnTo>
                  <a:pt x="503" y="185"/>
                </a:lnTo>
                <a:lnTo>
                  <a:pt x="460" y="158"/>
                </a:lnTo>
                <a:lnTo>
                  <a:pt x="462" y="158"/>
                </a:lnTo>
                <a:lnTo>
                  <a:pt x="420" y="185"/>
                </a:lnTo>
                <a:lnTo>
                  <a:pt x="422" y="180"/>
                </a:lnTo>
                <a:cubicBezTo>
                  <a:pt x="430" y="163"/>
                  <a:pt x="447" y="153"/>
                  <a:pt x="465" y="153"/>
                </a:cubicBezTo>
                <a:lnTo>
                  <a:pt x="467" y="153"/>
                </a:lnTo>
                <a:cubicBezTo>
                  <a:pt x="491" y="153"/>
                  <a:pt x="511" y="170"/>
                  <a:pt x="515" y="193"/>
                </a:cubicBezTo>
                <a:lnTo>
                  <a:pt x="515" y="196"/>
                </a:lnTo>
                <a:cubicBezTo>
                  <a:pt x="516" y="199"/>
                  <a:pt x="516" y="201"/>
                  <a:pt x="516" y="204"/>
                </a:cubicBezTo>
                <a:lnTo>
                  <a:pt x="516" y="206"/>
                </a:lnTo>
                <a:lnTo>
                  <a:pt x="421" y="194"/>
                </a:lnTo>
                <a:lnTo>
                  <a:pt x="422" y="192"/>
                </a:lnTo>
                <a:lnTo>
                  <a:pt x="422" y="193"/>
                </a:lnTo>
                <a:cubicBezTo>
                  <a:pt x="425" y="170"/>
                  <a:pt x="446" y="153"/>
                  <a:pt x="469" y="153"/>
                </a:cubicBezTo>
                <a:lnTo>
                  <a:pt x="470" y="153"/>
                </a:lnTo>
                <a:lnTo>
                  <a:pt x="471" y="153"/>
                </a:lnTo>
                <a:lnTo>
                  <a:pt x="423" y="197"/>
                </a:lnTo>
                <a:lnTo>
                  <a:pt x="424" y="191"/>
                </a:lnTo>
                <a:lnTo>
                  <a:pt x="424" y="186"/>
                </a:lnTo>
                <a:cubicBezTo>
                  <a:pt x="427" y="160"/>
                  <a:pt x="450" y="142"/>
                  <a:pt x="475" y="144"/>
                </a:cubicBezTo>
                <a:cubicBezTo>
                  <a:pt x="500" y="145"/>
                  <a:pt x="520" y="166"/>
                  <a:pt x="520" y="191"/>
                </a:cubicBezTo>
                <a:lnTo>
                  <a:pt x="520" y="195"/>
                </a:lnTo>
                <a:lnTo>
                  <a:pt x="520" y="201"/>
                </a:lnTo>
                <a:lnTo>
                  <a:pt x="520" y="204"/>
                </a:lnTo>
                <a:cubicBezTo>
                  <a:pt x="520" y="210"/>
                  <a:pt x="519" y="215"/>
                  <a:pt x="518" y="220"/>
                </a:cubicBezTo>
                <a:lnTo>
                  <a:pt x="517" y="221"/>
                </a:lnTo>
                <a:cubicBezTo>
                  <a:pt x="510" y="243"/>
                  <a:pt x="487" y="257"/>
                  <a:pt x="464" y="253"/>
                </a:cubicBezTo>
                <a:cubicBezTo>
                  <a:pt x="441" y="250"/>
                  <a:pt x="423" y="230"/>
                  <a:pt x="423" y="206"/>
                </a:cubicBezTo>
                <a:lnTo>
                  <a:pt x="423" y="201"/>
                </a:lnTo>
                <a:lnTo>
                  <a:pt x="423" y="202"/>
                </a:lnTo>
                <a:cubicBezTo>
                  <a:pt x="420" y="176"/>
                  <a:pt x="438" y="153"/>
                  <a:pt x="464" y="149"/>
                </a:cubicBezTo>
                <a:cubicBezTo>
                  <a:pt x="489" y="145"/>
                  <a:pt x="513" y="162"/>
                  <a:pt x="518" y="187"/>
                </a:cubicBezTo>
                <a:lnTo>
                  <a:pt x="519" y="190"/>
                </a:lnTo>
                <a:lnTo>
                  <a:pt x="519" y="189"/>
                </a:lnTo>
                <a:lnTo>
                  <a:pt x="424" y="196"/>
                </a:lnTo>
                <a:lnTo>
                  <a:pt x="425" y="191"/>
                </a:lnTo>
                <a:lnTo>
                  <a:pt x="426" y="182"/>
                </a:lnTo>
                <a:cubicBezTo>
                  <a:pt x="431" y="161"/>
                  <a:pt x="448" y="146"/>
                  <a:pt x="469" y="144"/>
                </a:cubicBezTo>
                <a:cubicBezTo>
                  <a:pt x="490" y="142"/>
                  <a:pt x="510" y="154"/>
                  <a:pt x="518" y="174"/>
                </a:cubicBezTo>
                <a:lnTo>
                  <a:pt x="519" y="176"/>
                </a:lnTo>
                <a:lnTo>
                  <a:pt x="516" y="169"/>
                </a:lnTo>
                <a:lnTo>
                  <a:pt x="517" y="172"/>
                </a:lnTo>
                <a:lnTo>
                  <a:pt x="431" y="179"/>
                </a:lnTo>
                <a:lnTo>
                  <a:pt x="433" y="174"/>
                </a:lnTo>
                <a:lnTo>
                  <a:pt x="437" y="167"/>
                </a:lnTo>
                <a:lnTo>
                  <a:pt x="441" y="160"/>
                </a:lnTo>
                <a:cubicBezTo>
                  <a:pt x="449" y="147"/>
                  <a:pt x="464" y="139"/>
                  <a:pt x="480" y="139"/>
                </a:cubicBezTo>
                <a:cubicBezTo>
                  <a:pt x="497" y="139"/>
                  <a:pt x="512" y="147"/>
                  <a:pt x="520" y="160"/>
                </a:cubicBezTo>
                <a:lnTo>
                  <a:pt x="521" y="162"/>
                </a:lnTo>
                <a:cubicBezTo>
                  <a:pt x="524" y="165"/>
                  <a:pt x="526" y="169"/>
                  <a:pt x="527" y="173"/>
                </a:cubicBezTo>
                <a:lnTo>
                  <a:pt x="528" y="176"/>
                </a:lnTo>
                <a:lnTo>
                  <a:pt x="529" y="179"/>
                </a:lnTo>
                <a:lnTo>
                  <a:pt x="445" y="170"/>
                </a:lnTo>
                <a:lnTo>
                  <a:pt x="446" y="168"/>
                </a:lnTo>
                <a:lnTo>
                  <a:pt x="438" y="202"/>
                </a:lnTo>
                <a:lnTo>
                  <a:pt x="437" y="198"/>
                </a:lnTo>
                <a:lnTo>
                  <a:pt x="454" y="228"/>
                </a:lnTo>
                <a:lnTo>
                  <a:pt x="451" y="226"/>
                </a:lnTo>
                <a:lnTo>
                  <a:pt x="458" y="231"/>
                </a:lnTo>
                <a:lnTo>
                  <a:pt x="455" y="229"/>
                </a:lnTo>
                <a:cubicBezTo>
                  <a:pt x="436" y="218"/>
                  <a:pt x="426" y="196"/>
                  <a:pt x="432" y="175"/>
                </a:cubicBezTo>
                <a:cubicBezTo>
                  <a:pt x="438" y="154"/>
                  <a:pt x="457" y="139"/>
                  <a:pt x="478" y="139"/>
                </a:cubicBezTo>
                <a:lnTo>
                  <a:pt x="479" y="139"/>
                </a:lnTo>
                <a:cubicBezTo>
                  <a:pt x="506" y="139"/>
                  <a:pt x="527" y="160"/>
                  <a:pt x="527" y="187"/>
                </a:cubicBezTo>
                <a:lnTo>
                  <a:pt x="527" y="189"/>
                </a:lnTo>
                <a:lnTo>
                  <a:pt x="526" y="178"/>
                </a:lnTo>
                <a:lnTo>
                  <a:pt x="527" y="180"/>
                </a:lnTo>
                <a:lnTo>
                  <a:pt x="434" y="176"/>
                </a:lnTo>
                <a:lnTo>
                  <a:pt x="435" y="175"/>
                </a:lnTo>
                <a:lnTo>
                  <a:pt x="433" y="182"/>
                </a:lnTo>
                <a:lnTo>
                  <a:pt x="434" y="179"/>
                </a:lnTo>
                <a:lnTo>
                  <a:pt x="433" y="187"/>
                </a:lnTo>
                <a:lnTo>
                  <a:pt x="433" y="184"/>
                </a:lnTo>
                <a:cubicBezTo>
                  <a:pt x="433" y="177"/>
                  <a:pt x="435" y="169"/>
                  <a:pt x="438" y="163"/>
                </a:cubicBezTo>
                <a:lnTo>
                  <a:pt x="439" y="161"/>
                </a:lnTo>
                <a:cubicBezTo>
                  <a:pt x="451" y="137"/>
                  <a:pt x="480" y="127"/>
                  <a:pt x="503" y="139"/>
                </a:cubicBezTo>
                <a:lnTo>
                  <a:pt x="506" y="141"/>
                </a:lnTo>
                <a:cubicBezTo>
                  <a:pt x="512" y="143"/>
                  <a:pt x="517" y="147"/>
                  <a:pt x="521" y="152"/>
                </a:cubicBezTo>
                <a:lnTo>
                  <a:pt x="524" y="156"/>
                </a:lnTo>
                <a:cubicBezTo>
                  <a:pt x="531" y="163"/>
                  <a:pt x="535" y="173"/>
                  <a:pt x="536" y="183"/>
                </a:cubicBezTo>
                <a:lnTo>
                  <a:pt x="536" y="188"/>
                </a:lnTo>
                <a:lnTo>
                  <a:pt x="536" y="196"/>
                </a:lnTo>
                <a:cubicBezTo>
                  <a:pt x="536" y="223"/>
                  <a:pt x="515" y="244"/>
                  <a:pt x="488" y="244"/>
                </a:cubicBezTo>
                <a:cubicBezTo>
                  <a:pt x="462" y="244"/>
                  <a:pt x="440" y="223"/>
                  <a:pt x="440" y="196"/>
                </a:cubicBezTo>
                <a:lnTo>
                  <a:pt x="440" y="195"/>
                </a:lnTo>
                <a:lnTo>
                  <a:pt x="440" y="192"/>
                </a:lnTo>
                <a:lnTo>
                  <a:pt x="440" y="188"/>
                </a:lnTo>
                <a:lnTo>
                  <a:pt x="440" y="187"/>
                </a:lnTo>
                <a:cubicBezTo>
                  <a:pt x="440" y="160"/>
                  <a:pt x="462" y="139"/>
                  <a:pt x="488" y="139"/>
                </a:cubicBezTo>
                <a:cubicBezTo>
                  <a:pt x="515" y="139"/>
                  <a:pt x="536" y="160"/>
                  <a:pt x="536" y="187"/>
                </a:cubicBezTo>
                <a:lnTo>
                  <a:pt x="536" y="188"/>
                </a:lnTo>
                <a:lnTo>
                  <a:pt x="534" y="173"/>
                </a:lnTo>
                <a:lnTo>
                  <a:pt x="535" y="176"/>
                </a:lnTo>
                <a:lnTo>
                  <a:pt x="489" y="143"/>
                </a:lnTo>
                <a:lnTo>
                  <a:pt x="493" y="143"/>
                </a:lnTo>
                <a:cubicBezTo>
                  <a:pt x="496" y="143"/>
                  <a:pt x="499" y="144"/>
                  <a:pt x="501" y="144"/>
                </a:cubicBezTo>
                <a:lnTo>
                  <a:pt x="504" y="145"/>
                </a:lnTo>
                <a:lnTo>
                  <a:pt x="481" y="146"/>
                </a:lnTo>
                <a:lnTo>
                  <a:pt x="483" y="146"/>
                </a:lnTo>
                <a:lnTo>
                  <a:pt x="468" y="229"/>
                </a:lnTo>
                <a:lnTo>
                  <a:pt x="465" y="227"/>
                </a:lnTo>
                <a:lnTo>
                  <a:pt x="459" y="221"/>
                </a:lnTo>
                <a:cubicBezTo>
                  <a:pt x="445" y="207"/>
                  <a:pt x="441" y="187"/>
                  <a:pt x="449" y="169"/>
                </a:cubicBezTo>
                <a:cubicBezTo>
                  <a:pt x="456" y="151"/>
                  <a:pt x="474" y="139"/>
                  <a:pt x="493" y="139"/>
                </a:cubicBezTo>
                <a:lnTo>
                  <a:pt x="493" y="139"/>
                </a:lnTo>
                <a:cubicBezTo>
                  <a:pt x="513" y="139"/>
                  <a:pt x="531" y="151"/>
                  <a:pt x="538" y="169"/>
                </a:cubicBezTo>
                <a:lnTo>
                  <a:pt x="539" y="172"/>
                </a:lnTo>
                <a:lnTo>
                  <a:pt x="542" y="180"/>
                </a:lnTo>
                <a:lnTo>
                  <a:pt x="452" y="170"/>
                </a:lnTo>
                <a:lnTo>
                  <a:pt x="453" y="168"/>
                </a:lnTo>
                <a:lnTo>
                  <a:pt x="452" y="169"/>
                </a:lnTo>
                <a:cubicBezTo>
                  <a:pt x="460" y="151"/>
                  <a:pt x="477" y="139"/>
                  <a:pt x="497" y="139"/>
                </a:cubicBezTo>
                <a:lnTo>
                  <a:pt x="498" y="139"/>
                </a:lnTo>
                <a:lnTo>
                  <a:pt x="499" y="139"/>
                </a:lnTo>
                <a:cubicBezTo>
                  <a:pt x="515" y="139"/>
                  <a:pt x="529" y="146"/>
                  <a:pt x="538" y="159"/>
                </a:cubicBezTo>
                <a:cubicBezTo>
                  <a:pt x="547" y="171"/>
                  <a:pt x="550" y="188"/>
                  <a:pt x="545" y="202"/>
                </a:cubicBezTo>
                <a:lnTo>
                  <a:pt x="544" y="207"/>
                </a:lnTo>
                <a:lnTo>
                  <a:pt x="545" y="185"/>
                </a:lnTo>
                <a:lnTo>
                  <a:pt x="546" y="188"/>
                </a:lnTo>
                <a:lnTo>
                  <a:pt x="538" y="168"/>
                </a:lnTo>
                <a:lnTo>
                  <a:pt x="539" y="170"/>
                </a:lnTo>
                <a:lnTo>
                  <a:pt x="452" y="187"/>
                </a:lnTo>
                <a:lnTo>
                  <a:pt x="453" y="182"/>
                </a:lnTo>
                <a:lnTo>
                  <a:pt x="455" y="177"/>
                </a:lnTo>
                <a:lnTo>
                  <a:pt x="548" y="199"/>
                </a:lnTo>
                <a:lnTo>
                  <a:pt x="548" y="201"/>
                </a:lnTo>
                <a:lnTo>
                  <a:pt x="548" y="201"/>
                </a:lnTo>
                <a:lnTo>
                  <a:pt x="468" y="156"/>
                </a:lnTo>
                <a:lnTo>
                  <a:pt x="473" y="151"/>
                </a:lnTo>
                <a:lnTo>
                  <a:pt x="458" y="178"/>
                </a:lnTo>
                <a:lnTo>
                  <a:pt x="459" y="173"/>
                </a:lnTo>
                <a:lnTo>
                  <a:pt x="459" y="172"/>
                </a:lnTo>
                <a:cubicBezTo>
                  <a:pt x="462" y="147"/>
                  <a:pt x="483" y="129"/>
                  <a:pt x="507" y="129"/>
                </a:cubicBezTo>
                <a:cubicBezTo>
                  <a:pt x="531" y="129"/>
                  <a:pt x="552" y="147"/>
                  <a:pt x="555" y="172"/>
                </a:cubicBezTo>
                <a:lnTo>
                  <a:pt x="555" y="176"/>
                </a:lnTo>
                <a:lnTo>
                  <a:pt x="556" y="183"/>
                </a:lnTo>
                <a:lnTo>
                  <a:pt x="556" y="186"/>
                </a:lnTo>
                <a:lnTo>
                  <a:pt x="460" y="191"/>
                </a:lnTo>
                <a:lnTo>
                  <a:pt x="460" y="189"/>
                </a:lnTo>
                <a:lnTo>
                  <a:pt x="460" y="187"/>
                </a:lnTo>
                <a:cubicBezTo>
                  <a:pt x="460" y="160"/>
                  <a:pt x="482" y="139"/>
                  <a:pt x="508" y="139"/>
                </a:cubicBezTo>
                <a:lnTo>
                  <a:pt x="510" y="139"/>
                </a:lnTo>
                <a:lnTo>
                  <a:pt x="511" y="139"/>
                </a:lnTo>
                <a:lnTo>
                  <a:pt x="464" y="179"/>
                </a:lnTo>
                <a:lnTo>
                  <a:pt x="464" y="176"/>
                </a:lnTo>
                <a:lnTo>
                  <a:pt x="465" y="170"/>
                </a:lnTo>
                <a:cubicBezTo>
                  <a:pt x="470" y="150"/>
                  <a:pt x="488" y="135"/>
                  <a:pt x="509" y="134"/>
                </a:cubicBezTo>
                <a:cubicBezTo>
                  <a:pt x="529" y="133"/>
                  <a:pt x="549" y="145"/>
                  <a:pt x="557" y="164"/>
                </a:cubicBezTo>
                <a:lnTo>
                  <a:pt x="558" y="167"/>
                </a:lnTo>
                <a:lnTo>
                  <a:pt x="554" y="160"/>
                </a:lnTo>
                <a:lnTo>
                  <a:pt x="556" y="162"/>
                </a:lnTo>
                <a:lnTo>
                  <a:pt x="481" y="153"/>
                </a:lnTo>
                <a:lnTo>
                  <a:pt x="483" y="151"/>
                </a:lnTo>
                <a:lnTo>
                  <a:pt x="474" y="164"/>
                </a:lnTo>
                <a:lnTo>
                  <a:pt x="475" y="161"/>
                </a:lnTo>
                <a:lnTo>
                  <a:pt x="470" y="187"/>
                </a:lnTo>
                <a:lnTo>
                  <a:pt x="470" y="183"/>
                </a:lnTo>
                <a:lnTo>
                  <a:pt x="469" y="174"/>
                </a:lnTo>
                <a:lnTo>
                  <a:pt x="469" y="172"/>
                </a:lnTo>
                <a:cubicBezTo>
                  <a:pt x="469" y="148"/>
                  <a:pt x="488" y="128"/>
                  <a:pt x="512" y="125"/>
                </a:cubicBezTo>
                <a:cubicBezTo>
                  <a:pt x="536" y="122"/>
                  <a:pt x="558" y="137"/>
                  <a:pt x="564" y="161"/>
                </a:cubicBezTo>
                <a:lnTo>
                  <a:pt x="565" y="163"/>
                </a:lnTo>
                <a:cubicBezTo>
                  <a:pt x="565" y="167"/>
                  <a:pt x="566" y="171"/>
                  <a:pt x="566" y="174"/>
                </a:cubicBezTo>
                <a:lnTo>
                  <a:pt x="566" y="177"/>
                </a:lnTo>
                <a:lnTo>
                  <a:pt x="471" y="170"/>
                </a:lnTo>
                <a:lnTo>
                  <a:pt x="471" y="167"/>
                </a:lnTo>
                <a:lnTo>
                  <a:pt x="471" y="165"/>
                </a:lnTo>
                <a:lnTo>
                  <a:pt x="472" y="160"/>
                </a:lnTo>
                <a:lnTo>
                  <a:pt x="473" y="154"/>
                </a:lnTo>
                <a:cubicBezTo>
                  <a:pt x="477" y="133"/>
                  <a:pt x="493" y="118"/>
                  <a:pt x="514" y="115"/>
                </a:cubicBezTo>
                <a:cubicBezTo>
                  <a:pt x="534" y="113"/>
                  <a:pt x="554" y="123"/>
                  <a:pt x="563" y="142"/>
                </a:cubicBezTo>
                <a:lnTo>
                  <a:pt x="563" y="143"/>
                </a:lnTo>
                <a:cubicBezTo>
                  <a:pt x="567" y="149"/>
                  <a:pt x="568" y="157"/>
                  <a:pt x="568" y="164"/>
                </a:cubicBezTo>
                <a:lnTo>
                  <a:pt x="568" y="167"/>
                </a:lnTo>
                <a:lnTo>
                  <a:pt x="568" y="160"/>
                </a:lnTo>
                <a:lnTo>
                  <a:pt x="568" y="163"/>
                </a:lnTo>
                <a:lnTo>
                  <a:pt x="564" y="149"/>
                </a:lnTo>
                <a:lnTo>
                  <a:pt x="565" y="151"/>
                </a:lnTo>
                <a:lnTo>
                  <a:pt x="505" y="128"/>
                </a:lnTo>
                <a:lnTo>
                  <a:pt x="509" y="126"/>
                </a:lnTo>
                <a:lnTo>
                  <a:pt x="497" y="133"/>
                </a:lnTo>
                <a:lnTo>
                  <a:pt x="501" y="130"/>
                </a:lnTo>
                <a:cubicBezTo>
                  <a:pt x="509" y="123"/>
                  <a:pt x="520" y="120"/>
                  <a:pt x="530" y="120"/>
                </a:cubicBezTo>
                <a:lnTo>
                  <a:pt x="534" y="120"/>
                </a:lnTo>
                <a:cubicBezTo>
                  <a:pt x="559" y="120"/>
                  <a:pt x="579" y="139"/>
                  <a:pt x="582" y="163"/>
                </a:cubicBezTo>
                <a:lnTo>
                  <a:pt x="582" y="168"/>
                </a:lnTo>
                <a:lnTo>
                  <a:pt x="582" y="177"/>
                </a:lnTo>
                <a:cubicBezTo>
                  <a:pt x="582" y="204"/>
                  <a:pt x="561" y="225"/>
                  <a:pt x="534" y="225"/>
                </a:cubicBezTo>
                <a:lnTo>
                  <a:pt x="534" y="225"/>
                </a:lnTo>
                <a:cubicBezTo>
                  <a:pt x="507" y="225"/>
                  <a:pt x="486" y="204"/>
                  <a:pt x="486" y="177"/>
                </a:cubicBezTo>
                <a:lnTo>
                  <a:pt x="486" y="172"/>
                </a:lnTo>
                <a:lnTo>
                  <a:pt x="486" y="168"/>
                </a:lnTo>
                <a:cubicBezTo>
                  <a:pt x="486" y="141"/>
                  <a:pt x="507" y="120"/>
                  <a:pt x="534" y="120"/>
                </a:cubicBezTo>
                <a:cubicBezTo>
                  <a:pt x="560" y="120"/>
                  <a:pt x="582" y="141"/>
                  <a:pt x="582" y="168"/>
                </a:cubicBezTo>
                <a:lnTo>
                  <a:pt x="582" y="169"/>
                </a:lnTo>
                <a:lnTo>
                  <a:pt x="582" y="173"/>
                </a:lnTo>
                <a:lnTo>
                  <a:pt x="582" y="176"/>
                </a:lnTo>
                <a:lnTo>
                  <a:pt x="582" y="177"/>
                </a:lnTo>
                <a:lnTo>
                  <a:pt x="487" y="166"/>
                </a:lnTo>
                <a:lnTo>
                  <a:pt x="488" y="162"/>
                </a:lnTo>
                <a:lnTo>
                  <a:pt x="489" y="159"/>
                </a:lnTo>
                <a:cubicBezTo>
                  <a:pt x="493" y="137"/>
                  <a:pt x="513" y="120"/>
                  <a:pt x="536" y="120"/>
                </a:cubicBezTo>
                <a:lnTo>
                  <a:pt x="537" y="120"/>
                </a:lnTo>
                <a:lnTo>
                  <a:pt x="538" y="120"/>
                </a:lnTo>
                <a:lnTo>
                  <a:pt x="539" y="120"/>
                </a:lnTo>
                <a:lnTo>
                  <a:pt x="491" y="168"/>
                </a:lnTo>
                <a:lnTo>
                  <a:pt x="491" y="165"/>
                </a:lnTo>
                <a:cubicBezTo>
                  <a:pt x="491" y="161"/>
                  <a:pt x="491" y="157"/>
                  <a:pt x="492" y="153"/>
                </a:cubicBezTo>
                <a:lnTo>
                  <a:pt x="493" y="151"/>
                </a:lnTo>
                <a:cubicBezTo>
                  <a:pt x="497" y="134"/>
                  <a:pt x="511" y="120"/>
                  <a:pt x="529" y="116"/>
                </a:cubicBezTo>
                <a:cubicBezTo>
                  <a:pt x="547" y="112"/>
                  <a:pt x="566" y="119"/>
                  <a:pt x="577" y="133"/>
                </a:cubicBezTo>
                <a:lnTo>
                  <a:pt x="579" y="135"/>
                </a:lnTo>
                <a:lnTo>
                  <a:pt x="578" y="134"/>
                </a:lnTo>
                <a:lnTo>
                  <a:pt x="503" y="143"/>
                </a:lnTo>
                <a:lnTo>
                  <a:pt x="504" y="141"/>
                </a:lnTo>
                <a:lnTo>
                  <a:pt x="506" y="138"/>
                </a:lnTo>
                <a:cubicBezTo>
                  <a:pt x="516" y="122"/>
                  <a:pt x="535" y="113"/>
                  <a:pt x="554" y="115"/>
                </a:cubicBezTo>
                <a:cubicBezTo>
                  <a:pt x="573" y="118"/>
                  <a:pt x="589" y="132"/>
                  <a:pt x="594" y="151"/>
                </a:cubicBezTo>
                <a:lnTo>
                  <a:pt x="594" y="153"/>
                </a:lnTo>
                <a:lnTo>
                  <a:pt x="595" y="160"/>
                </a:lnTo>
                <a:lnTo>
                  <a:pt x="548" y="120"/>
                </a:lnTo>
                <a:lnTo>
                  <a:pt x="548" y="120"/>
                </a:lnTo>
                <a:lnTo>
                  <a:pt x="549" y="120"/>
                </a:lnTo>
                <a:lnTo>
                  <a:pt x="502" y="177"/>
                </a:lnTo>
                <a:lnTo>
                  <a:pt x="501" y="171"/>
                </a:lnTo>
                <a:lnTo>
                  <a:pt x="501" y="170"/>
                </a:lnTo>
                <a:cubicBezTo>
                  <a:pt x="495" y="145"/>
                  <a:pt x="509" y="120"/>
                  <a:pt x="534" y="112"/>
                </a:cubicBezTo>
                <a:cubicBezTo>
                  <a:pt x="559" y="105"/>
                  <a:pt x="585" y="119"/>
                  <a:pt x="593" y="143"/>
                </a:cubicBezTo>
                <a:lnTo>
                  <a:pt x="594" y="145"/>
                </a:lnTo>
                <a:cubicBezTo>
                  <a:pt x="594" y="147"/>
                  <a:pt x="595" y="150"/>
                  <a:pt x="595" y="152"/>
                </a:cubicBezTo>
                <a:lnTo>
                  <a:pt x="596" y="155"/>
                </a:lnTo>
                <a:lnTo>
                  <a:pt x="593" y="145"/>
                </a:lnTo>
                <a:lnTo>
                  <a:pt x="595" y="150"/>
                </a:lnTo>
                <a:lnTo>
                  <a:pt x="513" y="138"/>
                </a:lnTo>
                <a:lnTo>
                  <a:pt x="515" y="135"/>
                </a:lnTo>
                <a:lnTo>
                  <a:pt x="517" y="133"/>
                </a:lnTo>
                <a:cubicBezTo>
                  <a:pt x="531" y="116"/>
                  <a:pt x="555" y="110"/>
                  <a:pt x="575" y="119"/>
                </a:cubicBezTo>
                <a:cubicBezTo>
                  <a:pt x="595" y="129"/>
                  <a:pt x="606" y="151"/>
                  <a:pt x="602" y="172"/>
                </a:cubicBezTo>
                <a:lnTo>
                  <a:pt x="601" y="175"/>
                </a:lnTo>
                <a:cubicBezTo>
                  <a:pt x="600" y="178"/>
                  <a:pt x="600" y="181"/>
                  <a:pt x="599" y="183"/>
                </a:cubicBezTo>
                <a:lnTo>
                  <a:pt x="598" y="186"/>
                </a:lnTo>
                <a:cubicBezTo>
                  <a:pt x="588" y="209"/>
                  <a:pt x="562" y="221"/>
                  <a:pt x="538" y="214"/>
                </a:cubicBezTo>
                <a:cubicBezTo>
                  <a:pt x="514" y="206"/>
                  <a:pt x="500" y="181"/>
                  <a:pt x="506" y="156"/>
                </a:cubicBezTo>
                <a:lnTo>
                  <a:pt x="507" y="154"/>
                </a:lnTo>
                <a:lnTo>
                  <a:pt x="507" y="155"/>
                </a:lnTo>
                <a:lnTo>
                  <a:pt x="506" y="163"/>
                </a:lnTo>
                <a:lnTo>
                  <a:pt x="506" y="160"/>
                </a:lnTo>
                <a:lnTo>
                  <a:pt x="506" y="158"/>
                </a:lnTo>
                <a:cubicBezTo>
                  <a:pt x="506" y="132"/>
                  <a:pt x="527" y="110"/>
                  <a:pt x="554" y="110"/>
                </a:cubicBezTo>
                <a:cubicBezTo>
                  <a:pt x="580" y="110"/>
                  <a:pt x="602" y="132"/>
                  <a:pt x="602" y="158"/>
                </a:cubicBezTo>
                <a:lnTo>
                  <a:pt x="602" y="160"/>
                </a:lnTo>
                <a:lnTo>
                  <a:pt x="601" y="153"/>
                </a:lnTo>
                <a:lnTo>
                  <a:pt x="602" y="156"/>
                </a:lnTo>
                <a:cubicBezTo>
                  <a:pt x="602" y="158"/>
                  <a:pt x="602" y="161"/>
                  <a:pt x="602" y="163"/>
                </a:cubicBezTo>
                <a:lnTo>
                  <a:pt x="602" y="167"/>
                </a:lnTo>
                <a:lnTo>
                  <a:pt x="588" y="133"/>
                </a:lnTo>
                <a:lnTo>
                  <a:pt x="589" y="134"/>
                </a:lnTo>
                <a:lnTo>
                  <a:pt x="514" y="143"/>
                </a:lnTo>
                <a:lnTo>
                  <a:pt x="516" y="141"/>
                </a:lnTo>
                <a:lnTo>
                  <a:pt x="515" y="141"/>
                </a:lnTo>
                <a:lnTo>
                  <a:pt x="516" y="138"/>
                </a:lnTo>
                <a:cubicBezTo>
                  <a:pt x="517" y="136"/>
                  <a:pt x="518" y="133"/>
                  <a:pt x="520" y="131"/>
                </a:cubicBezTo>
                <a:lnTo>
                  <a:pt x="521" y="129"/>
                </a:lnTo>
                <a:cubicBezTo>
                  <a:pt x="530" y="115"/>
                  <a:pt x="545" y="106"/>
                  <a:pt x="561" y="105"/>
                </a:cubicBezTo>
                <a:cubicBezTo>
                  <a:pt x="578" y="105"/>
                  <a:pt x="593" y="113"/>
                  <a:pt x="602" y="127"/>
                </a:cubicBezTo>
                <a:lnTo>
                  <a:pt x="603" y="128"/>
                </a:lnTo>
                <a:cubicBezTo>
                  <a:pt x="607" y="134"/>
                  <a:pt x="610" y="140"/>
                  <a:pt x="611" y="147"/>
                </a:cubicBezTo>
                <a:lnTo>
                  <a:pt x="611" y="150"/>
                </a:lnTo>
                <a:lnTo>
                  <a:pt x="611" y="148"/>
                </a:lnTo>
                <a:lnTo>
                  <a:pt x="611" y="148"/>
                </a:lnTo>
                <a:lnTo>
                  <a:pt x="517" y="163"/>
                </a:lnTo>
                <a:lnTo>
                  <a:pt x="517" y="161"/>
                </a:lnTo>
                <a:cubicBezTo>
                  <a:pt x="517" y="159"/>
                  <a:pt x="518" y="156"/>
                  <a:pt x="518" y="154"/>
                </a:cubicBezTo>
                <a:lnTo>
                  <a:pt x="519" y="151"/>
                </a:lnTo>
                <a:lnTo>
                  <a:pt x="518" y="158"/>
                </a:lnTo>
                <a:lnTo>
                  <a:pt x="518" y="153"/>
                </a:lnTo>
                <a:cubicBezTo>
                  <a:pt x="518" y="131"/>
                  <a:pt x="533" y="112"/>
                  <a:pt x="555" y="107"/>
                </a:cubicBezTo>
                <a:cubicBezTo>
                  <a:pt x="577" y="102"/>
                  <a:pt x="599" y="112"/>
                  <a:pt x="609" y="132"/>
                </a:cubicBezTo>
                <a:lnTo>
                  <a:pt x="610" y="134"/>
                </a:lnTo>
                <a:cubicBezTo>
                  <a:pt x="611" y="136"/>
                  <a:pt x="612" y="138"/>
                  <a:pt x="613" y="140"/>
                </a:cubicBezTo>
                <a:lnTo>
                  <a:pt x="614" y="143"/>
                </a:lnTo>
                <a:lnTo>
                  <a:pt x="568" y="110"/>
                </a:lnTo>
                <a:lnTo>
                  <a:pt x="568" y="110"/>
                </a:lnTo>
                <a:cubicBezTo>
                  <a:pt x="581" y="110"/>
                  <a:pt x="593" y="116"/>
                  <a:pt x="602" y="125"/>
                </a:cubicBezTo>
                <a:lnTo>
                  <a:pt x="604" y="127"/>
                </a:lnTo>
                <a:cubicBezTo>
                  <a:pt x="607" y="129"/>
                  <a:pt x="610" y="132"/>
                  <a:pt x="612" y="136"/>
                </a:cubicBezTo>
                <a:lnTo>
                  <a:pt x="613" y="138"/>
                </a:lnTo>
                <a:cubicBezTo>
                  <a:pt x="622" y="153"/>
                  <a:pt x="622" y="172"/>
                  <a:pt x="614" y="187"/>
                </a:cubicBezTo>
                <a:lnTo>
                  <a:pt x="612" y="190"/>
                </a:lnTo>
                <a:cubicBezTo>
                  <a:pt x="608" y="196"/>
                  <a:pt x="604" y="201"/>
                  <a:pt x="599" y="205"/>
                </a:cubicBezTo>
                <a:lnTo>
                  <a:pt x="597" y="206"/>
                </a:lnTo>
                <a:cubicBezTo>
                  <a:pt x="582" y="217"/>
                  <a:pt x="563" y="219"/>
                  <a:pt x="547" y="211"/>
                </a:cubicBezTo>
                <a:cubicBezTo>
                  <a:pt x="530" y="203"/>
                  <a:pt x="520" y="186"/>
                  <a:pt x="520" y="168"/>
                </a:cubicBezTo>
                <a:lnTo>
                  <a:pt x="520" y="163"/>
                </a:lnTo>
                <a:lnTo>
                  <a:pt x="520" y="160"/>
                </a:lnTo>
                <a:lnTo>
                  <a:pt x="520" y="158"/>
                </a:lnTo>
                <a:cubicBezTo>
                  <a:pt x="520" y="132"/>
                  <a:pt x="541" y="110"/>
                  <a:pt x="568" y="110"/>
                </a:cubicBezTo>
                <a:cubicBezTo>
                  <a:pt x="594" y="110"/>
                  <a:pt x="616" y="132"/>
                  <a:pt x="616" y="158"/>
                </a:cubicBezTo>
                <a:lnTo>
                  <a:pt x="616" y="160"/>
                </a:lnTo>
                <a:lnTo>
                  <a:pt x="616" y="163"/>
                </a:lnTo>
                <a:cubicBezTo>
                  <a:pt x="616" y="166"/>
                  <a:pt x="616" y="169"/>
                  <a:pt x="615" y="171"/>
                </a:cubicBezTo>
                <a:lnTo>
                  <a:pt x="615" y="174"/>
                </a:lnTo>
                <a:lnTo>
                  <a:pt x="615" y="166"/>
                </a:lnTo>
                <a:lnTo>
                  <a:pt x="615" y="168"/>
                </a:lnTo>
                <a:lnTo>
                  <a:pt x="520" y="162"/>
                </a:lnTo>
                <a:lnTo>
                  <a:pt x="520" y="158"/>
                </a:lnTo>
                <a:lnTo>
                  <a:pt x="522" y="150"/>
                </a:lnTo>
                <a:cubicBezTo>
                  <a:pt x="526" y="127"/>
                  <a:pt x="546" y="110"/>
                  <a:pt x="569" y="110"/>
                </a:cubicBezTo>
                <a:lnTo>
                  <a:pt x="570" y="110"/>
                </a:lnTo>
                <a:lnTo>
                  <a:pt x="571" y="110"/>
                </a:lnTo>
                <a:lnTo>
                  <a:pt x="523" y="158"/>
                </a:lnTo>
                <a:lnTo>
                  <a:pt x="523" y="153"/>
                </a:lnTo>
                <a:lnTo>
                  <a:pt x="524" y="143"/>
                </a:lnTo>
                <a:cubicBezTo>
                  <a:pt x="527" y="123"/>
                  <a:pt x="541" y="107"/>
                  <a:pt x="561" y="102"/>
                </a:cubicBezTo>
                <a:cubicBezTo>
                  <a:pt x="580" y="98"/>
                  <a:pt x="601" y="106"/>
                  <a:pt x="612" y="122"/>
                </a:cubicBezTo>
                <a:lnTo>
                  <a:pt x="613" y="124"/>
                </a:lnTo>
                <a:lnTo>
                  <a:pt x="617" y="130"/>
                </a:lnTo>
                <a:lnTo>
                  <a:pt x="619" y="136"/>
                </a:lnTo>
                <a:lnTo>
                  <a:pt x="617" y="132"/>
                </a:lnTo>
                <a:lnTo>
                  <a:pt x="529" y="158"/>
                </a:lnTo>
                <a:lnTo>
                  <a:pt x="529" y="154"/>
                </a:lnTo>
                <a:lnTo>
                  <a:pt x="529" y="153"/>
                </a:lnTo>
                <a:cubicBezTo>
                  <a:pt x="528" y="140"/>
                  <a:pt x="532" y="127"/>
                  <a:pt x="542" y="117"/>
                </a:cubicBezTo>
                <a:cubicBezTo>
                  <a:pt x="551" y="107"/>
                  <a:pt x="563" y="101"/>
                  <a:pt x="577" y="101"/>
                </a:cubicBezTo>
                <a:lnTo>
                  <a:pt x="578" y="101"/>
                </a:lnTo>
                <a:cubicBezTo>
                  <a:pt x="592" y="101"/>
                  <a:pt x="606" y="107"/>
                  <a:pt x="615" y="119"/>
                </a:cubicBezTo>
                <a:cubicBezTo>
                  <a:pt x="624" y="130"/>
                  <a:pt x="628" y="144"/>
                  <a:pt x="625" y="158"/>
                </a:cubicBezTo>
                <a:lnTo>
                  <a:pt x="625" y="161"/>
                </a:lnTo>
                <a:lnTo>
                  <a:pt x="624" y="165"/>
                </a:lnTo>
                <a:cubicBezTo>
                  <a:pt x="619" y="185"/>
                  <a:pt x="602" y="199"/>
                  <a:pt x="582" y="201"/>
                </a:cubicBezTo>
                <a:cubicBezTo>
                  <a:pt x="562" y="203"/>
                  <a:pt x="543" y="193"/>
                  <a:pt x="534" y="175"/>
                </a:cubicBezTo>
                <a:lnTo>
                  <a:pt x="533" y="173"/>
                </a:lnTo>
                <a:cubicBezTo>
                  <a:pt x="530" y="166"/>
                  <a:pt x="528" y="159"/>
                  <a:pt x="528" y="151"/>
                </a:cubicBezTo>
                <a:lnTo>
                  <a:pt x="528" y="149"/>
                </a:lnTo>
                <a:cubicBezTo>
                  <a:pt x="528" y="126"/>
                  <a:pt x="545" y="105"/>
                  <a:pt x="568" y="102"/>
                </a:cubicBezTo>
                <a:lnTo>
                  <a:pt x="571" y="101"/>
                </a:lnTo>
                <a:cubicBezTo>
                  <a:pt x="576" y="100"/>
                  <a:pt x="582" y="100"/>
                  <a:pt x="587" y="101"/>
                </a:cubicBezTo>
                <a:lnTo>
                  <a:pt x="590" y="102"/>
                </a:lnTo>
                <a:lnTo>
                  <a:pt x="582" y="101"/>
                </a:lnTo>
                <a:lnTo>
                  <a:pt x="582" y="101"/>
                </a:lnTo>
                <a:lnTo>
                  <a:pt x="585" y="101"/>
                </a:lnTo>
                <a:cubicBezTo>
                  <a:pt x="608" y="101"/>
                  <a:pt x="628" y="117"/>
                  <a:pt x="633" y="140"/>
                </a:cubicBezTo>
                <a:lnTo>
                  <a:pt x="633" y="142"/>
                </a:lnTo>
                <a:lnTo>
                  <a:pt x="633" y="142"/>
                </a:lnTo>
                <a:lnTo>
                  <a:pt x="547" y="127"/>
                </a:lnTo>
                <a:lnTo>
                  <a:pt x="548" y="125"/>
                </a:lnTo>
                <a:lnTo>
                  <a:pt x="542" y="137"/>
                </a:lnTo>
                <a:lnTo>
                  <a:pt x="543" y="134"/>
                </a:lnTo>
                <a:lnTo>
                  <a:pt x="541" y="141"/>
                </a:lnTo>
                <a:lnTo>
                  <a:pt x="542" y="135"/>
                </a:lnTo>
                <a:lnTo>
                  <a:pt x="541" y="143"/>
                </a:lnTo>
                <a:lnTo>
                  <a:pt x="541" y="140"/>
                </a:lnTo>
                <a:cubicBezTo>
                  <a:pt x="541" y="127"/>
                  <a:pt x="547" y="115"/>
                  <a:pt x="556" y="106"/>
                </a:cubicBezTo>
                <a:lnTo>
                  <a:pt x="556" y="106"/>
                </a:lnTo>
                <a:cubicBezTo>
                  <a:pt x="570" y="92"/>
                  <a:pt x="590" y="88"/>
                  <a:pt x="608" y="95"/>
                </a:cubicBezTo>
                <a:cubicBezTo>
                  <a:pt x="626" y="103"/>
                  <a:pt x="638" y="120"/>
                  <a:pt x="638" y="139"/>
                </a:cubicBezTo>
                <a:lnTo>
                  <a:pt x="638" y="141"/>
                </a:lnTo>
                <a:lnTo>
                  <a:pt x="638" y="146"/>
                </a:lnTo>
                <a:lnTo>
                  <a:pt x="638" y="151"/>
                </a:lnTo>
                <a:lnTo>
                  <a:pt x="637" y="142"/>
                </a:lnTo>
                <a:lnTo>
                  <a:pt x="638" y="144"/>
                </a:lnTo>
                <a:lnTo>
                  <a:pt x="542" y="153"/>
                </a:lnTo>
                <a:lnTo>
                  <a:pt x="542" y="152"/>
                </a:lnTo>
                <a:lnTo>
                  <a:pt x="542" y="149"/>
                </a:lnTo>
                <a:cubicBezTo>
                  <a:pt x="542" y="122"/>
                  <a:pt x="564" y="101"/>
                  <a:pt x="590" y="101"/>
                </a:cubicBezTo>
                <a:cubicBezTo>
                  <a:pt x="617" y="101"/>
                  <a:pt x="638" y="122"/>
                  <a:pt x="638" y="149"/>
                </a:cubicBezTo>
                <a:lnTo>
                  <a:pt x="638" y="151"/>
                </a:lnTo>
                <a:lnTo>
                  <a:pt x="638" y="142"/>
                </a:lnTo>
                <a:lnTo>
                  <a:pt x="638" y="144"/>
                </a:lnTo>
                <a:lnTo>
                  <a:pt x="591" y="105"/>
                </a:lnTo>
                <a:lnTo>
                  <a:pt x="594" y="105"/>
                </a:lnTo>
                <a:lnTo>
                  <a:pt x="561" y="120"/>
                </a:lnTo>
                <a:lnTo>
                  <a:pt x="563" y="117"/>
                </a:lnTo>
                <a:lnTo>
                  <a:pt x="559" y="122"/>
                </a:lnTo>
                <a:lnTo>
                  <a:pt x="560" y="120"/>
                </a:lnTo>
                <a:cubicBezTo>
                  <a:pt x="575" y="100"/>
                  <a:pt x="603" y="95"/>
                  <a:pt x="624" y="108"/>
                </a:cubicBezTo>
                <a:cubicBezTo>
                  <a:pt x="645" y="121"/>
                  <a:pt x="653" y="148"/>
                  <a:pt x="641" y="170"/>
                </a:cubicBezTo>
                <a:lnTo>
                  <a:pt x="640" y="173"/>
                </a:lnTo>
                <a:cubicBezTo>
                  <a:pt x="637" y="180"/>
                  <a:pt x="632" y="186"/>
                  <a:pt x="626" y="190"/>
                </a:cubicBezTo>
                <a:lnTo>
                  <a:pt x="624" y="192"/>
                </a:lnTo>
                <a:cubicBezTo>
                  <a:pt x="611" y="202"/>
                  <a:pt x="593" y="204"/>
                  <a:pt x="578" y="198"/>
                </a:cubicBezTo>
                <a:cubicBezTo>
                  <a:pt x="562" y="192"/>
                  <a:pt x="551" y="179"/>
                  <a:pt x="548" y="163"/>
                </a:cubicBezTo>
                <a:lnTo>
                  <a:pt x="547" y="160"/>
                </a:lnTo>
                <a:cubicBezTo>
                  <a:pt x="547" y="157"/>
                  <a:pt x="546" y="154"/>
                  <a:pt x="546" y="151"/>
                </a:cubicBezTo>
                <a:lnTo>
                  <a:pt x="546" y="146"/>
                </a:lnTo>
                <a:lnTo>
                  <a:pt x="546" y="141"/>
                </a:lnTo>
                <a:cubicBezTo>
                  <a:pt x="546" y="138"/>
                  <a:pt x="547" y="134"/>
                  <a:pt x="548" y="130"/>
                </a:cubicBezTo>
                <a:lnTo>
                  <a:pt x="548" y="128"/>
                </a:lnTo>
                <a:cubicBezTo>
                  <a:pt x="553" y="111"/>
                  <a:pt x="565" y="98"/>
                  <a:pt x="582" y="93"/>
                </a:cubicBezTo>
                <a:cubicBezTo>
                  <a:pt x="599" y="89"/>
                  <a:pt x="617" y="93"/>
                  <a:pt x="629" y="106"/>
                </a:cubicBezTo>
                <a:lnTo>
                  <a:pt x="629" y="106"/>
                </a:lnTo>
                <a:cubicBezTo>
                  <a:pt x="635" y="111"/>
                  <a:pt x="639" y="118"/>
                  <a:pt x="641" y="125"/>
                </a:cubicBezTo>
                <a:lnTo>
                  <a:pt x="642" y="128"/>
                </a:lnTo>
                <a:lnTo>
                  <a:pt x="645" y="137"/>
                </a:lnTo>
                <a:lnTo>
                  <a:pt x="646" y="148"/>
                </a:lnTo>
                <a:lnTo>
                  <a:pt x="598" y="105"/>
                </a:lnTo>
                <a:lnTo>
                  <a:pt x="601" y="105"/>
                </a:lnTo>
                <a:cubicBezTo>
                  <a:pt x="625" y="105"/>
                  <a:pt x="645" y="122"/>
                  <a:pt x="649" y="146"/>
                </a:cubicBezTo>
                <a:lnTo>
                  <a:pt x="649" y="149"/>
                </a:lnTo>
                <a:lnTo>
                  <a:pt x="649" y="147"/>
                </a:lnTo>
                <a:lnTo>
                  <a:pt x="556" y="147"/>
                </a:lnTo>
                <a:lnTo>
                  <a:pt x="556" y="145"/>
                </a:lnTo>
                <a:lnTo>
                  <a:pt x="555" y="156"/>
                </a:lnTo>
                <a:lnTo>
                  <a:pt x="555" y="153"/>
                </a:lnTo>
                <a:cubicBezTo>
                  <a:pt x="555" y="148"/>
                  <a:pt x="556" y="143"/>
                  <a:pt x="557" y="138"/>
                </a:cubicBezTo>
                <a:lnTo>
                  <a:pt x="559" y="134"/>
                </a:lnTo>
                <a:cubicBezTo>
                  <a:pt x="566" y="113"/>
                  <a:pt x="586" y="100"/>
                  <a:pt x="607" y="101"/>
                </a:cubicBezTo>
                <a:cubicBezTo>
                  <a:pt x="629" y="102"/>
                  <a:pt x="647" y="118"/>
                  <a:pt x="652" y="140"/>
                </a:cubicBezTo>
                <a:lnTo>
                  <a:pt x="652" y="142"/>
                </a:lnTo>
                <a:lnTo>
                  <a:pt x="652" y="142"/>
                </a:lnTo>
                <a:lnTo>
                  <a:pt x="559" y="142"/>
                </a:lnTo>
                <a:lnTo>
                  <a:pt x="559" y="140"/>
                </a:lnTo>
                <a:lnTo>
                  <a:pt x="559" y="140"/>
                </a:lnTo>
                <a:cubicBezTo>
                  <a:pt x="564" y="115"/>
                  <a:pt x="587" y="99"/>
                  <a:pt x="611" y="101"/>
                </a:cubicBezTo>
                <a:cubicBezTo>
                  <a:pt x="636" y="104"/>
                  <a:pt x="654" y="124"/>
                  <a:pt x="654" y="149"/>
                </a:cubicBezTo>
                <a:lnTo>
                  <a:pt x="654" y="151"/>
                </a:lnTo>
                <a:lnTo>
                  <a:pt x="654" y="153"/>
                </a:lnTo>
                <a:lnTo>
                  <a:pt x="559" y="147"/>
                </a:lnTo>
                <a:lnTo>
                  <a:pt x="559" y="143"/>
                </a:lnTo>
                <a:lnTo>
                  <a:pt x="561" y="136"/>
                </a:lnTo>
                <a:lnTo>
                  <a:pt x="561" y="134"/>
                </a:lnTo>
                <a:lnTo>
                  <a:pt x="560" y="134"/>
                </a:lnTo>
                <a:cubicBezTo>
                  <a:pt x="560" y="117"/>
                  <a:pt x="570" y="102"/>
                  <a:pt x="584" y="93"/>
                </a:cubicBezTo>
                <a:cubicBezTo>
                  <a:pt x="599" y="84"/>
                  <a:pt x="617" y="84"/>
                  <a:pt x="632" y="93"/>
                </a:cubicBezTo>
                <a:lnTo>
                  <a:pt x="636" y="95"/>
                </a:lnTo>
                <a:cubicBezTo>
                  <a:pt x="639" y="97"/>
                  <a:pt x="643" y="100"/>
                  <a:pt x="646" y="103"/>
                </a:cubicBezTo>
                <a:lnTo>
                  <a:pt x="649" y="106"/>
                </a:lnTo>
                <a:cubicBezTo>
                  <a:pt x="658" y="115"/>
                  <a:pt x="663" y="127"/>
                  <a:pt x="663" y="139"/>
                </a:cubicBezTo>
                <a:lnTo>
                  <a:pt x="663" y="145"/>
                </a:lnTo>
                <a:lnTo>
                  <a:pt x="663" y="149"/>
                </a:lnTo>
                <a:lnTo>
                  <a:pt x="569" y="134"/>
                </a:lnTo>
                <a:lnTo>
                  <a:pt x="570" y="132"/>
                </a:lnTo>
                <a:lnTo>
                  <a:pt x="568" y="140"/>
                </a:lnTo>
                <a:lnTo>
                  <a:pt x="569" y="137"/>
                </a:lnTo>
                <a:lnTo>
                  <a:pt x="571" y="128"/>
                </a:lnTo>
                <a:lnTo>
                  <a:pt x="572" y="124"/>
                </a:lnTo>
                <a:cubicBezTo>
                  <a:pt x="578" y="106"/>
                  <a:pt x="595" y="93"/>
                  <a:pt x="614" y="92"/>
                </a:cubicBezTo>
                <a:cubicBezTo>
                  <a:pt x="633" y="90"/>
                  <a:pt x="652" y="101"/>
                  <a:pt x="660" y="118"/>
                </a:cubicBezTo>
                <a:lnTo>
                  <a:pt x="661" y="120"/>
                </a:lnTo>
                <a:lnTo>
                  <a:pt x="664" y="126"/>
                </a:lnTo>
                <a:lnTo>
                  <a:pt x="581" y="115"/>
                </a:lnTo>
                <a:lnTo>
                  <a:pt x="583" y="113"/>
                </a:lnTo>
                <a:lnTo>
                  <a:pt x="576" y="124"/>
                </a:lnTo>
                <a:lnTo>
                  <a:pt x="577" y="122"/>
                </a:lnTo>
                <a:cubicBezTo>
                  <a:pt x="585" y="103"/>
                  <a:pt x="602" y="91"/>
                  <a:pt x="622" y="91"/>
                </a:cubicBezTo>
                <a:lnTo>
                  <a:pt x="623" y="91"/>
                </a:lnTo>
                <a:lnTo>
                  <a:pt x="577" y="124"/>
                </a:lnTo>
                <a:lnTo>
                  <a:pt x="578" y="121"/>
                </a:lnTo>
                <a:cubicBezTo>
                  <a:pt x="579" y="119"/>
                  <a:pt x="580" y="117"/>
                  <a:pt x="581" y="115"/>
                </a:cubicBezTo>
                <a:lnTo>
                  <a:pt x="582" y="113"/>
                </a:lnTo>
                <a:cubicBezTo>
                  <a:pt x="590" y="96"/>
                  <a:pt x="608" y="86"/>
                  <a:pt x="627" y="87"/>
                </a:cubicBezTo>
                <a:cubicBezTo>
                  <a:pt x="646" y="87"/>
                  <a:pt x="663" y="99"/>
                  <a:pt x="670" y="117"/>
                </a:cubicBezTo>
                <a:lnTo>
                  <a:pt x="671" y="119"/>
                </a:lnTo>
                <a:cubicBezTo>
                  <a:pt x="672" y="122"/>
                  <a:pt x="672" y="125"/>
                  <a:pt x="673" y="128"/>
                </a:cubicBezTo>
                <a:lnTo>
                  <a:pt x="674" y="130"/>
                </a:lnTo>
                <a:lnTo>
                  <a:pt x="588" y="111"/>
                </a:lnTo>
                <a:lnTo>
                  <a:pt x="590" y="109"/>
                </a:lnTo>
                <a:lnTo>
                  <a:pt x="585" y="116"/>
                </a:lnTo>
                <a:lnTo>
                  <a:pt x="587" y="113"/>
                </a:lnTo>
                <a:lnTo>
                  <a:pt x="581" y="134"/>
                </a:lnTo>
                <a:lnTo>
                  <a:pt x="581" y="131"/>
                </a:lnTo>
                <a:lnTo>
                  <a:pt x="581" y="130"/>
                </a:lnTo>
                <a:cubicBezTo>
                  <a:pt x="581" y="103"/>
                  <a:pt x="603" y="82"/>
                  <a:pt x="629" y="82"/>
                </a:cubicBezTo>
                <a:cubicBezTo>
                  <a:pt x="656" y="82"/>
                  <a:pt x="677" y="103"/>
                  <a:pt x="677" y="130"/>
                </a:cubicBezTo>
                <a:lnTo>
                  <a:pt x="677" y="132"/>
                </a:lnTo>
                <a:cubicBezTo>
                  <a:pt x="677" y="135"/>
                  <a:pt x="677" y="138"/>
                  <a:pt x="677" y="141"/>
                </a:cubicBezTo>
                <a:lnTo>
                  <a:pt x="676" y="144"/>
                </a:lnTo>
                <a:cubicBezTo>
                  <a:pt x="673" y="158"/>
                  <a:pt x="664" y="171"/>
                  <a:pt x="650" y="177"/>
                </a:cubicBezTo>
                <a:lnTo>
                  <a:pt x="648" y="178"/>
                </a:lnTo>
                <a:cubicBezTo>
                  <a:pt x="635" y="185"/>
                  <a:pt x="619" y="185"/>
                  <a:pt x="606" y="178"/>
                </a:cubicBezTo>
                <a:lnTo>
                  <a:pt x="604" y="177"/>
                </a:lnTo>
                <a:cubicBezTo>
                  <a:pt x="591" y="171"/>
                  <a:pt x="582" y="159"/>
                  <a:pt x="578" y="145"/>
                </a:cubicBezTo>
                <a:cubicBezTo>
                  <a:pt x="575" y="132"/>
                  <a:pt x="578" y="117"/>
                  <a:pt x="587" y="106"/>
                </a:cubicBezTo>
                <a:lnTo>
                  <a:pt x="588" y="104"/>
                </a:lnTo>
                <a:cubicBezTo>
                  <a:pt x="589" y="102"/>
                  <a:pt x="591" y="100"/>
                  <a:pt x="593" y="99"/>
                </a:cubicBezTo>
                <a:lnTo>
                  <a:pt x="595" y="96"/>
                </a:lnTo>
                <a:cubicBezTo>
                  <a:pt x="604" y="87"/>
                  <a:pt x="616" y="82"/>
                  <a:pt x="629" y="82"/>
                </a:cubicBezTo>
                <a:lnTo>
                  <a:pt x="633" y="82"/>
                </a:lnTo>
                <a:cubicBezTo>
                  <a:pt x="653" y="82"/>
                  <a:pt x="670" y="94"/>
                  <a:pt x="678" y="112"/>
                </a:cubicBezTo>
                <a:lnTo>
                  <a:pt x="679" y="115"/>
                </a:lnTo>
                <a:lnTo>
                  <a:pt x="681" y="123"/>
                </a:lnTo>
                <a:lnTo>
                  <a:pt x="586" y="134"/>
                </a:lnTo>
                <a:lnTo>
                  <a:pt x="586" y="132"/>
                </a:lnTo>
                <a:lnTo>
                  <a:pt x="586" y="130"/>
                </a:lnTo>
                <a:cubicBezTo>
                  <a:pt x="586" y="103"/>
                  <a:pt x="608" y="82"/>
                  <a:pt x="634" y="82"/>
                </a:cubicBezTo>
                <a:cubicBezTo>
                  <a:pt x="661" y="82"/>
                  <a:pt x="682" y="103"/>
                  <a:pt x="682" y="130"/>
                </a:cubicBezTo>
                <a:lnTo>
                  <a:pt x="682" y="132"/>
                </a:lnTo>
                <a:lnTo>
                  <a:pt x="682" y="134"/>
                </a:lnTo>
                <a:cubicBezTo>
                  <a:pt x="682" y="161"/>
                  <a:pt x="661" y="182"/>
                  <a:pt x="634" y="182"/>
                </a:cubicBezTo>
                <a:cubicBezTo>
                  <a:pt x="608" y="182"/>
                  <a:pt x="586" y="161"/>
                  <a:pt x="586" y="134"/>
                </a:cubicBezTo>
                <a:lnTo>
                  <a:pt x="586" y="133"/>
                </a:lnTo>
                <a:lnTo>
                  <a:pt x="586" y="129"/>
                </a:lnTo>
                <a:lnTo>
                  <a:pt x="586" y="126"/>
                </a:lnTo>
                <a:cubicBezTo>
                  <a:pt x="586" y="121"/>
                  <a:pt x="587" y="116"/>
                  <a:pt x="589" y="111"/>
                </a:cubicBezTo>
                <a:lnTo>
                  <a:pt x="589" y="110"/>
                </a:lnTo>
                <a:cubicBezTo>
                  <a:pt x="595" y="92"/>
                  <a:pt x="610" y="80"/>
                  <a:pt x="629" y="77"/>
                </a:cubicBezTo>
                <a:cubicBezTo>
                  <a:pt x="647" y="75"/>
                  <a:pt x="665" y="83"/>
                  <a:pt x="675" y="98"/>
                </a:cubicBezTo>
                <a:lnTo>
                  <a:pt x="676" y="100"/>
                </a:lnTo>
                <a:lnTo>
                  <a:pt x="680" y="108"/>
                </a:lnTo>
                <a:cubicBezTo>
                  <a:pt x="682" y="111"/>
                  <a:pt x="683" y="113"/>
                  <a:pt x="684" y="116"/>
                </a:cubicBezTo>
                <a:lnTo>
                  <a:pt x="685" y="120"/>
                </a:lnTo>
                <a:lnTo>
                  <a:pt x="672" y="99"/>
                </a:lnTo>
                <a:lnTo>
                  <a:pt x="674" y="101"/>
                </a:lnTo>
                <a:lnTo>
                  <a:pt x="611" y="96"/>
                </a:lnTo>
                <a:lnTo>
                  <a:pt x="613" y="95"/>
                </a:lnTo>
                <a:lnTo>
                  <a:pt x="599" y="112"/>
                </a:lnTo>
                <a:lnTo>
                  <a:pt x="601" y="109"/>
                </a:lnTo>
                <a:cubicBezTo>
                  <a:pt x="609" y="92"/>
                  <a:pt x="625" y="82"/>
                  <a:pt x="643" y="82"/>
                </a:cubicBezTo>
                <a:lnTo>
                  <a:pt x="644" y="82"/>
                </a:lnTo>
                <a:lnTo>
                  <a:pt x="598" y="115"/>
                </a:lnTo>
                <a:lnTo>
                  <a:pt x="599" y="112"/>
                </a:lnTo>
                <a:lnTo>
                  <a:pt x="599" y="113"/>
                </a:lnTo>
                <a:cubicBezTo>
                  <a:pt x="605" y="88"/>
                  <a:pt x="631" y="72"/>
                  <a:pt x="657" y="78"/>
                </a:cubicBezTo>
                <a:cubicBezTo>
                  <a:pt x="683" y="85"/>
                  <a:pt x="698" y="111"/>
                  <a:pt x="692" y="137"/>
                </a:cubicBezTo>
                <a:lnTo>
                  <a:pt x="692" y="139"/>
                </a:lnTo>
                <a:lnTo>
                  <a:pt x="690" y="145"/>
                </a:lnTo>
                <a:lnTo>
                  <a:pt x="644" y="82"/>
                </a:lnTo>
                <a:lnTo>
                  <a:pt x="645" y="82"/>
                </a:lnTo>
                <a:lnTo>
                  <a:pt x="646" y="82"/>
                </a:lnTo>
                <a:cubicBezTo>
                  <a:pt x="663" y="82"/>
                  <a:pt x="678" y="91"/>
                  <a:pt x="687" y="105"/>
                </a:cubicBezTo>
                <a:lnTo>
                  <a:pt x="689" y="108"/>
                </a:lnTo>
                <a:lnTo>
                  <a:pt x="687" y="106"/>
                </a:lnTo>
                <a:lnTo>
                  <a:pt x="649" y="86"/>
                </a:lnTo>
                <a:lnTo>
                  <a:pt x="650" y="86"/>
                </a:lnTo>
                <a:lnTo>
                  <a:pt x="651" y="86"/>
                </a:lnTo>
                <a:lnTo>
                  <a:pt x="610" y="110"/>
                </a:lnTo>
                <a:lnTo>
                  <a:pt x="611" y="107"/>
                </a:lnTo>
                <a:lnTo>
                  <a:pt x="616" y="101"/>
                </a:lnTo>
                <a:cubicBezTo>
                  <a:pt x="628" y="85"/>
                  <a:pt x="650" y="78"/>
                  <a:pt x="669" y="84"/>
                </a:cubicBezTo>
                <a:cubicBezTo>
                  <a:pt x="689" y="91"/>
                  <a:pt x="702" y="109"/>
                  <a:pt x="702" y="130"/>
                </a:cubicBezTo>
                <a:lnTo>
                  <a:pt x="702" y="132"/>
                </a:lnTo>
                <a:cubicBezTo>
                  <a:pt x="702" y="136"/>
                  <a:pt x="701" y="140"/>
                  <a:pt x="701" y="144"/>
                </a:cubicBezTo>
                <a:lnTo>
                  <a:pt x="700" y="146"/>
                </a:lnTo>
                <a:lnTo>
                  <a:pt x="614" y="108"/>
                </a:lnTo>
                <a:lnTo>
                  <a:pt x="615" y="106"/>
                </a:lnTo>
                <a:lnTo>
                  <a:pt x="613" y="109"/>
                </a:lnTo>
                <a:lnTo>
                  <a:pt x="610" y="115"/>
                </a:lnTo>
                <a:lnTo>
                  <a:pt x="611" y="112"/>
                </a:lnTo>
                <a:lnTo>
                  <a:pt x="611" y="113"/>
                </a:lnTo>
                <a:cubicBezTo>
                  <a:pt x="616" y="92"/>
                  <a:pt x="635" y="77"/>
                  <a:pt x="657" y="77"/>
                </a:cubicBezTo>
                <a:cubicBezTo>
                  <a:pt x="679" y="77"/>
                  <a:pt x="699" y="92"/>
                  <a:pt x="704" y="113"/>
                </a:cubicBezTo>
                <a:lnTo>
                  <a:pt x="705" y="115"/>
                </a:lnTo>
                <a:lnTo>
                  <a:pt x="706" y="122"/>
                </a:lnTo>
                <a:lnTo>
                  <a:pt x="658" y="82"/>
                </a:lnTo>
                <a:lnTo>
                  <a:pt x="659" y="82"/>
                </a:lnTo>
                <a:lnTo>
                  <a:pt x="612" y="122"/>
                </a:lnTo>
                <a:lnTo>
                  <a:pt x="612" y="119"/>
                </a:lnTo>
                <a:lnTo>
                  <a:pt x="613" y="113"/>
                </a:lnTo>
                <a:cubicBezTo>
                  <a:pt x="618" y="94"/>
                  <a:pt x="634" y="80"/>
                  <a:pt x="653" y="77"/>
                </a:cubicBezTo>
                <a:cubicBezTo>
                  <a:pt x="672" y="75"/>
                  <a:pt x="691" y="84"/>
                  <a:pt x="701" y="100"/>
                </a:cubicBezTo>
                <a:lnTo>
                  <a:pt x="703" y="103"/>
                </a:lnTo>
                <a:cubicBezTo>
                  <a:pt x="704" y="105"/>
                  <a:pt x="705" y="107"/>
                  <a:pt x="706" y="110"/>
                </a:cubicBezTo>
                <a:lnTo>
                  <a:pt x="707" y="112"/>
                </a:lnTo>
                <a:lnTo>
                  <a:pt x="616" y="118"/>
                </a:lnTo>
                <a:lnTo>
                  <a:pt x="616" y="116"/>
                </a:lnTo>
                <a:lnTo>
                  <a:pt x="615" y="128"/>
                </a:lnTo>
                <a:lnTo>
                  <a:pt x="615" y="124"/>
                </a:lnTo>
                <a:cubicBezTo>
                  <a:pt x="615" y="122"/>
                  <a:pt x="615" y="119"/>
                  <a:pt x="616" y="117"/>
                </a:cubicBezTo>
                <a:lnTo>
                  <a:pt x="616" y="114"/>
                </a:lnTo>
                <a:lnTo>
                  <a:pt x="615" y="121"/>
                </a:lnTo>
                <a:lnTo>
                  <a:pt x="615" y="120"/>
                </a:lnTo>
                <a:cubicBezTo>
                  <a:pt x="615" y="94"/>
                  <a:pt x="637" y="72"/>
                  <a:pt x="663" y="72"/>
                </a:cubicBezTo>
                <a:cubicBezTo>
                  <a:pt x="690" y="72"/>
                  <a:pt x="711" y="94"/>
                  <a:pt x="711" y="120"/>
                </a:cubicBezTo>
                <a:lnTo>
                  <a:pt x="711" y="123"/>
                </a:lnTo>
                <a:lnTo>
                  <a:pt x="712" y="122"/>
                </a:lnTo>
                <a:lnTo>
                  <a:pt x="712" y="132"/>
                </a:lnTo>
                <a:lnTo>
                  <a:pt x="712" y="134"/>
                </a:lnTo>
                <a:cubicBezTo>
                  <a:pt x="712" y="161"/>
                  <a:pt x="690" y="182"/>
                  <a:pt x="664" y="182"/>
                </a:cubicBezTo>
                <a:cubicBezTo>
                  <a:pt x="637" y="182"/>
                  <a:pt x="616" y="161"/>
                  <a:pt x="616" y="134"/>
                </a:cubicBezTo>
                <a:lnTo>
                  <a:pt x="616" y="133"/>
                </a:lnTo>
                <a:cubicBezTo>
                  <a:pt x="616" y="131"/>
                  <a:pt x="616" y="129"/>
                  <a:pt x="616" y="127"/>
                </a:cubicBezTo>
                <a:lnTo>
                  <a:pt x="617" y="123"/>
                </a:lnTo>
                <a:lnTo>
                  <a:pt x="616" y="130"/>
                </a:lnTo>
                <a:lnTo>
                  <a:pt x="616" y="126"/>
                </a:lnTo>
                <a:cubicBezTo>
                  <a:pt x="616" y="121"/>
                  <a:pt x="617" y="116"/>
                  <a:pt x="619" y="111"/>
                </a:cubicBezTo>
                <a:lnTo>
                  <a:pt x="619" y="110"/>
                </a:lnTo>
                <a:cubicBezTo>
                  <a:pt x="626" y="90"/>
                  <a:pt x="644" y="77"/>
                  <a:pt x="665" y="77"/>
                </a:cubicBezTo>
                <a:cubicBezTo>
                  <a:pt x="686" y="77"/>
                  <a:pt x="704" y="90"/>
                  <a:pt x="711" y="110"/>
                </a:cubicBezTo>
                <a:lnTo>
                  <a:pt x="711" y="111"/>
                </a:lnTo>
                <a:cubicBezTo>
                  <a:pt x="712" y="114"/>
                  <a:pt x="713" y="117"/>
                  <a:pt x="713" y="120"/>
                </a:cubicBezTo>
                <a:lnTo>
                  <a:pt x="713" y="123"/>
                </a:lnTo>
                <a:lnTo>
                  <a:pt x="714" y="127"/>
                </a:lnTo>
                <a:lnTo>
                  <a:pt x="709" y="112"/>
                </a:lnTo>
                <a:lnTo>
                  <a:pt x="710" y="113"/>
                </a:lnTo>
                <a:lnTo>
                  <a:pt x="619" y="134"/>
                </a:lnTo>
                <a:lnTo>
                  <a:pt x="619" y="132"/>
                </a:lnTo>
                <a:lnTo>
                  <a:pt x="620" y="122"/>
                </a:lnTo>
                <a:lnTo>
                  <a:pt x="619" y="123"/>
                </a:lnTo>
                <a:cubicBezTo>
                  <a:pt x="619" y="120"/>
                  <a:pt x="620" y="117"/>
                  <a:pt x="620" y="114"/>
                </a:cubicBezTo>
                <a:lnTo>
                  <a:pt x="621" y="111"/>
                </a:lnTo>
                <a:cubicBezTo>
                  <a:pt x="624" y="94"/>
                  <a:pt x="637" y="80"/>
                  <a:pt x="654" y="75"/>
                </a:cubicBezTo>
                <a:cubicBezTo>
                  <a:pt x="671" y="69"/>
                  <a:pt x="689" y="74"/>
                  <a:pt x="702" y="87"/>
                </a:cubicBezTo>
                <a:lnTo>
                  <a:pt x="703" y="88"/>
                </a:lnTo>
                <a:cubicBezTo>
                  <a:pt x="708" y="92"/>
                  <a:pt x="711" y="97"/>
                  <a:pt x="714" y="103"/>
                </a:cubicBezTo>
                <a:lnTo>
                  <a:pt x="715" y="107"/>
                </a:lnTo>
                <a:lnTo>
                  <a:pt x="717" y="110"/>
                </a:lnTo>
                <a:lnTo>
                  <a:pt x="706" y="95"/>
                </a:lnTo>
                <a:lnTo>
                  <a:pt x="707" y="96"/>
                </a:lnTo>
                <a:lnTo>
                  <a:pt x="626" y="123"/>
                </a:lnTo>
                <a:lnTo>
                  <a:pt x="626" y="120"/>
                </a:lnTo>
                <a:lnTo>
                  <a:pt x="626" y="130"/>
                </a:lnTo>
                <a:lnTo>
                  <a:pt x="626" y="124"/>
                </a:lnTo>
                <a:lnTo>
                  <a:pt x="625" y="118"/>
                </a:lnTo>
                <a:lnTo>
                  <a:pt x="625" y="119"/>
                </a:lnTo>
                <a:lnTo>
                  <a:pt x="720" y="111"/>
                </a:lnTo>
                <a:lnTo>
                  <a:pt x="720" y="112"/>
                </a:lnTo>
                <a:lnTo>
                  <a:pt x="721" y="112"/>
                </a:lnTo>
                <a:lnTo>
                  <a:pt x="721" y="122"/>
                </a:lnTo>
                <a:lnTo>
                  <a:pt x="721" y="125"/>
                </a:lnTo>
                <a:cubicBezTo>
                  <a:pt x="721" y="151"/>
                  <a:pt x="699" y="173"/>
                  <a:pt x="673" y="173"/>
                </a:cubicBezTo>
                <a:cubicBezTo>
                  <a:pt x="646" y="173"/>
                  <a:pt x="625" y="151"/>
                  <a:pt x="625" y="125"/>
                </a:cubicBezTo>
                <a:lnTo>
                  <a:pt x="625" y="123"/>
                </a:lnTo>
                <a:lnTo>
                  <a:pt x="625" y="120"/>
                </a:lnTo>
                <a:cubicBezTo>
                  <a:pt x="625" y="94"/>
                  <a:pt x="646" y="72"/>
                  <a:pt x="673" y="72"/>
                </a:cubicBezTo>
                <a:cubicBezTo>
                  <a:pt x="699" y="72"/>
                  <a:pt x="721" y="94"/>
                  <a:pt x="721" y="120"/>
                </a:cubicBezTo>
                <a:lnTo>
                  <a:pt x="721" y="122"/>
                </a:lnTo>
                <a:lnTo>
                  <a:pt x="721" y="125"/>
                </a:lnTo>
                <a:lnTo>
                  <a:pt x="721" y="129"/>
                </a:lnTo>
                <a:lnTo>
                  <a:pt x="721" y="130"/>
                </a:lnTo>
                <a:cubicBezTo>
                  <a:pt x="721" y="156"/>
                  <a:pt x="699" y="178"/>
                  <a:pt x="673" y="178"/>
                </a:cubicBezTo>
                <a:cubicBezTo>
                  <a:pt x="646" y="178"/>
                  <a:pt x="625" y="156"/>
                  <a:pt x="625" y="130"/>
                </a:cubicBezTo>
                <a:lnTo>
                  <a:pt x="625" y="127"/>
                </a:lnTo>
                <a:cubicBezTo>
                  <a:pt x="625" y="124"/>
                  <a:pt x="625" y="120"/>
                  <a:pt x="626" y="117"/>
                </a:cubicBezTo>
                <a:lnTo>
                  <a:pt x="627" y="113"/>
                </a:lnTo>
                <a:lnTo>
                  <a:pt x="627" y="113"/>
                </a:lnTo>
                <a:lnTo>
                  <a:pt x="626" y="115"/>
                </a:lnTo>
                <a:cubicBezTo>
                  <a:pt x="626" y="89"/>
                  <a:pt x="648" y="67"/>
                  <a:pt x="674" y="67"/>
                </a:cubicBezTo>
                <a:cubicBezTo>
                  <a:pt x="701" y="67"/>
                  <a:pt x="722" y="89"/>
                  <a:pt x="722" y="115"/>
                </a:cubicBezTo>
                <a:lnTo>
                  <a:pt x="722" y="117"/>
                </a:lnTo>
                <a:lnTo>
                  <a:pt x="722" y="120"/>
                </a:lnTo>
                <a:cubicBezTo>
                  <a:pt x="722" y="123"/>
                  <a:pt x="722" y="125"/>
                  <a:pt x="722" y="127"/>
                </a:cubicBezTo>
                <a:lnTo>
                  <a:pt x="721" y="131"/>
                </a:lnTo>
                <a:lnTo>
                  <a:pt x="722" y="124"/>
                </a:lnTo>
                <a:lnTo>
                  <a:pt x="722" y="125"/>
                </a:lnTo>
                <a:cubicBezTo>
                  <a:pt x="722" y="151"/>
                  <a:pt x="700" y="173"/>
                  <a:pt x="674" y="173"/>
                </a:cubicBezTo>
                <a:cubicBezTo>
                  <a:pt x="647" y="173"/>
                  <a:pt x="626" y="151"/>
                  <a:pt x="626" y="125"/>
                </a:cubicBezTo>
                <a:lnTo>
                  <a:pt x="626" y="122"/>
                </a:lnTo>
                <a:lnTo>
                  <a:pt x="627" y="112"/>
                </a:lnTo>
                <a:lnTo>
                  <a:pt x="628" y="102"/>
                </a:lnTo>
                <a:lnTo>
                  <a:pt x="628" y="100"/>
                </a:lnTo>
                <a:cubicBezTo>
                  <a:pt x="630" y="86"/>
                  <a:pt x="638" y="74"/>
                  <a:pt x="649" y="66"/>
                </a:cubicBezTo>
                <a:cubicBezTo>
                  <a:pt x="660" y="59"/>
                  <a:pt x="674" y="56"/>
                  <a:pt x="688" y="59"/>
                </a:cubicBezTo>
                <a:lnTo>
                  <a:pt x="690" y="60"/>
                </a:lnTo>
                <a:cubicBezTo>
                  <a:pt x="706" y="64"/>
                  <a:pt x="718" y="76"/>
                  <a:pt x="724" y="91"/>
                </a:cubicBezTo>
                <a:lnTo>
                  <a:pt x="725" y="96"/>
                </a:lnTo>
                <a:lnTo>
                  <a:pt x="727" y="104"/>
                </a:lnTo>
                <a:lnTo>
                  <a:pt x="729" y="112"/>
                </a:lnTo>
                <a:lnTo>
                  <a:pt x="724" y="98"/>
                </a:lnTo>
                <a:lnTo>
                  <a:pt x="725" y="99"/>
                </a:lnTo>
                <a:lnTo>
                  <a:pt x="635" y="111"/>
                </a:lnTo>
                <a:lnTo>
                  <a:pt x="635" y="109"/>
                </a:lnTo>
                <a:lnTo>
                  <a:pt x="635" y="108"/>
                </a:lnTo>
                <a:lnTo>
                  <a:pt x="636" y="103"/>
                </a:lnTo>
                <a:cubicBezTo>
                  <a:pt x="636" y="101"/>
                  <a:pt x="636" y="99"/>
                  <a:pt x="637" y="96"/>
                </a:cubicBezTo>
                <a:lnTo>
                  <a:pt x="637" y="94"/>
                </a:lnTo>
                <a:cubicBezTo>
                  <a:pt x="643" y="73"/>
                  <a:pt x="662" y="58"/>
                  <a:pt x="684" y="58"/>
                </a:cubicBezTo>
                <a:cubicBezTo>
                  <a:pt x="706" y="58"/>
                  <a:pt x="725" y="73"/>
                  <a:pt x="731" y="94"/>
                </a:cubicBezTo>
                <a:lnTo>
                  <a:pt x="731" y="96"/>
                </a:lnTo>
                <a:lnTo>
                  <a:pt x="732" y="97"/>
                </a:lnTo>
                <a:lnTo>
                  <a:pt x="734" y="108"/>
                </a:lnTo>
                <a:lnTo>
                  <a:pt x="735" y="113"/>
                </a:lnTo>
                <a:lnTo>
                  <a:pt x="645" y="99"/>
                </a:lnTo>
                <a:lnTo>
                  <a:pt x="646" y="97"/>
                </a:lnTo>
                <a:lnTo>
                  <a:pt x="641" y="111"/>
                </a:lnTo>
                <a:lnTo>
                  <a:pt x="642" y="108"/>
                </a:lnTo>
                <a:cubicBezTo>
                  <a:pt x="645" y="88"/>
                  <a:pt x="660" y="72"/>
                  <a:pt x="680" y="68"/>
                </a:cubicBezTo>
                <a:cubicBezTo>
                  <a:pt x="700" y="65"/>
                  <a:pt x="720" y="74"/>
                  <a:pt x="730" y="91"/>
                </a:cubicBezTo>
                <a:lnTo>
                  <a:pt x="732" y="93"/>
                </a:lnTo>
                <a:cubicBezTo>
                  <a:pt x="733" y="95"/>
                  <a:pt x="734" y="98"/>
                  <a:pt x="735" y="100"/>
                </a:cubicBezTo>
                <a:lnTo>
                  <a:pt x="736" y="103"/>
                </a:lnTo>
                <a:lnTo>
                  <a:pt x="645" y="132"/>
                </a:lnTo>
                <a:lnTo>
                  <a:pt x="644" y="130"/>
                </a:lnTo>
                <a:lnTo>
                  <a:pt x="643" y="123"/>
                </a:lnTo>
                <a:cubicBezTo>
                  <a:pt x="641" y="109"/>
                  <a:pt x="645" y="95"/>
                  <a:pt x="654" y="84"/>
                </a:cubicBezTo>
                <a:cubicBezTo>
                  <a:pt x="663" y="74"/>
                  <a:pt x="676" y="67"/>
                  <a:pt x="690" y="67"/>
                </a:cubicBezTo>
                <a:lnTo>
                  <a:pt x="692" y="67"/>
                </a:lnTo>
                <a:lnTo>
                  <a:pt x="646" y="104"/>
                </a:lnTo>
                <a:lnTo>
                  <a:pt x="646" y="102"/>
                </a:lnTo>
                <a:lnTo>
                  <a:pt x="646" y="102"/>
                </a:lnTo>
                <a:cubicBezTo>
                  <a:pt x="651" y="79"/>
                  <a:pt x="671" y="63"/>
                  <a:pt x="693" y="63"/>
                </a:cubicBezTo>
                <a:lnTo>
                  <a:pt x="694" y="63"/>
                </a:lnTo>
                <a:lnTo>
                  <a:pt x="647" y="103"/>
                </a:lnTo>
                <a:lnTo>
                  <a:pt x="647" y="100"/>
                </a:lnTo>
                <a:lnTo>
                  <a:pt x="648" y="94"/>
                </a:lnTo>
                <a:cubicBezTo>
                  <a:pt x="653" y="75"/>
                  <a:pt x="670" y="60"/>
                  <a:pt x="690" y="58"/>
                </a:cubicBezTo>
                <a:cubicBezTo>
                  <a:pt x="710" y="56"/>
                  <a:pt x="729" y="67"/>
                  <a:pt x="738" y="85"/>
                </a:cubicBezTo>
                <a:lnTo>
                  <a:pt x="739" y="87"/>
                </a:lnTo>
                <a:cubicBezTo>
                  <a:pt x="741" y="91"/>
                  <a:pt x="743" y="95"/>
                  <a:pt x="743" y="100"/>
                </a:cubicBezTo>
                <a:lnTo>
                  <a:pt x="744" y="103"/>
                </a:lnTo>
                <a:lnTo>
                  <a:pt x="696" y="63"/>
                </a:lnTo>
                <a:lnTo>
                  <a:pt x="697" y="63"/>
                </a:lnTo>
                <a:lnTo>
                  <a:pt x="698" y="63"/>
                </a:lnTo>
                <a:cubicBezTo>
                  <a:pt x="712" y="63"/>
                  <a:pt x="725" y="69"/>
                  <a:pt x="734" y="79"/>
                </a:cubicBezTo>
                <a:cubicBezTo>
                  <a:pt x="743" y="89"/>
                  <a:pt x="748" y="103"/>
                  <a:pt x="746" y="116"/>
                </a:cubicBezTo>
                <a:lnTo>
                  <a:pt x="746" y="121"/>
                </a:lnTo>
                <a:lnTo>
                  <a:pt x="743" y="98"/>
                </a:lnTo>
                <a:lnTo>
                  <a:pt x="745" y="103"/>
                </a:lnTo>
                <a:lnTo>
                  <a:pt x="700" y="72"/>
                </a:lnTo>
                <a:lnTo>
                  <a:pt x="703" y="72"/>
                </a:lnTo>
                <a:lnTo>
                  <a:pt x="658" y="104"/>
                </a:lnTo>
                <a:lnTo>
                  <a:pt x="660" y="99"/>
                </a:lnTo>
                <a:lnTo>
                  <a:pt x="661" y="97"/>
                </a:lnTo>
                <a:cubicBezTo>
                  <a:pt x="664" y="87"/>
                  <a:pt x="671" y="78"/>
                  <a:pt x="680" y="72"/>
                </a:cubicBezTo>
                <a:lnTo>
                  <a:pt x="681" y="71"/>
                </a:lnTo>
                <a:cubicBezTo>
                  <a:pt x="693" y="63"/>
                  <a:pt x="708" y="61"/>
                  <a:pt x="722" y="65"/>
                </a:cubicBezTo>
                <a:cubicBezTo>
                  <a:pt x="736" y="69"/>
                  <a:pt x="747" y="80"/>
                  <a:pt x="753" y="93"/>
                </a:cubicBezTo>
                <a:lnTo>
                  <a:pt x="754" y="96"/>
                </a:lnTo>
                <a:lnTo>
                  <a:pt x="756" y="105"/>
                </a:lnTo>
                <a:lnTo>
                  <a:pt x="759" y="114"/>
                </a:lnTo>
                <a:lnTo>
                  <a:pt x="751" y="97"/>
                </a:lnTo>
                <a:lnTo>
                  <a:pt x="752" y="98"/>
                </a:lnTo>
                <a:lnTo>
                  <a:pt x="665" y="117"/>
                </a:lnTo>
                <a:lnTo>
                  <a:pt x="666" y="114"/>
                </a:lnTo>
                <a:lnTo>
                  <a:pt x="666" y="112"/>
                </a:lnTo>
                <a:lnTo>
                  <a:pt x="665" y="109"/>
                </a:lnTo>
                <a:cubicBezTo>
                  <a:pt x="665" y="107"/>
                  <a:pt x="666" y="105"/>
                  <a:pt x="666" y="103"/>
                </a:cubicBezTo>
                <a:lnTo>
                  <a:pt x="666" y="99"/>
                </a:lnTo>
                <a:cubicBezTo>
                  <a:pt x="669" y="78"/>
                  <a:pt x="686" y="62"/>
                  <a:pt x="706" y="59"/>
                </a:cubicBezTo>
                <a:cubicBezTo>
                  <a:pt x="727" y="55"/>
                  <a:pt x="748" y="66"/>
                  <a:pt x="757" y="85"/>
                </a:cubicBezTo>
                <a:lnTo>
                  <a:pt x="757" y="86"/>
                </a:lnTo>
                <a:cubicBezTo>
                  <a:pt x="761" y="92"/>
                  <a:pt x="762" y="100"/>
                  <a:pt x="762" y="107"/>
                </a:cubicBezTo>
                <a:lnTo>
                  <a:pt x="762" y="110"/>
                </a:lnTo>
                <a:lnTo>
                  <a:pt x="762" y="114"/>
                </a:lnTo>
                <a:lnTo>
                  <a:pt x="762" y="115"/>
                </a:lnTo>
                <a:lnTo>
                  <a:pt x="669" y="100"/>
                </a:lnTo>
                <a:lnTo>
                  <a:pt x="669" y="99"/>
                </a:lnTo>
                <a:lnTo>
                  <a:pt x="667" y="114"/>
                </a:lnTo>
                <a:lnTo>
                  <a:pt x="667" y="111"/>
                </a:lnTo>
                <a:cubicBezTo>
                  <a:pt x="667" y="109"/>
                  <a:pt x="667" y="106"/>
                  <a:pt x="667" y="104"/>
                </a:cubicBezTo>
                <a:lnTo>
                  <a:pt x="668" y="101"/>
                </a:lnTo>
                <a:lnTo>
                  <a:pt x="667" y="107"/>
                </a:lnTo>
                <a:lnTo>
                  <a:pt x="667" y="106"/>
                </a:lnTo>
                <a:cubicBezTo>
                  <a:pt x="667" y="81"/>
                  <a:pt x="687" y="60"/>
                  <a:pt x="712" y="58"/>
                </a:cubicBezTo>
                <a:cubicBezTo>
                  <a:pt x="738" y="56"/>
                  <a:pt x="760" y="75"/>
                  <a:pt x="763" y="100"/>
                </a:cubicBezTo>
                <a:lnTo>
                  <a:pt x="764" y="104"/>
                </a:lnTo>
                <a:lnTo>
                  <a:pt x="764" y="115"/>
                </a:lnTo>
                <a:lnTo>
                  <a:pt x="716" y="67"/>
                </a:lnTo>
                <a:lnTo>
                  <a:pt x="716" y="67"/>
                </a:lnTo>
                <a:lnTo>
                  <a:pt x="668" y="115"/>
                </a:lnTo>
                <a:lnTo>
                  <a:pt x="668" y="113"/>
                </a:lnTo>
                <a:lnTo>
                  <a:pt x="669" y="123"/>
                </a:lnTo>
                <a:lnTo>
                  <a:pt x="669" y="120"/>
                </a:lnTo>
                <a:cubicBezTo>
                  <a:pt x="666" y="106"/>
                  <a:pt x="670" y="92"/>
                  <a:pt x="679" y="81"/>
                </a:cubicBezTo>
                <a:cubicBezTo>
                  <a:pt x="688" y="69"/>
                  <a:pt x="702" y="63"/>
                  <a:pt x="716" y="63"/>
                </a:cubicBezTo>
                <a:lnTo>
                  <a:pt x="716" y="63"/>
                </a:lnTo>
                <a:lnTo>
                  <a:pt x="718" y="63"/>
                </a:lnTo>
                <a:lnTo>
                  <a:pt x="673" y="93"/>
                </a:lnTo>
                <a:lnTo>
                  <a:pt x="675" y="88"/>
                </a:lnTo>
                <a:lnTo>
                  <a:pt x="672" y="106"/>
                </a:lnTo>
                <a:lnTo>
                  <a:pt x="672" y="103"/>
                </a:lnTo>
                <a:lnTo>
                  <a:pt x="672" y="101"/>
                </a:lnTo>
                <a:cubicBezTo>
                  <a:pt x="672" y="78"/>
                  <a:pt x="689" y="58"/>
                  <a:pt x="712" y="54"/>
                </a:cubicBezTo>
                <a:cubicBezTo>
                  <a:pt x="736" y="50"/>
                  <a:pt x="758" y="64"/>
                  <a:pt x="766" y="86"/>
                </a:cubicBezTo>
                <a:lnTo>
                  <a:pt x="766" y="88"/>
                </a:lnTo>
                <a:cubicBezTo>
                  <a:pt x="767" y="91"/>
                  <a:pt x="768" y="93"/>
                  <a:pt x="768" y="96"/>
                </a:cubicBezTo>
                <a:lnTo>
                  <a:pt x="768" y="100"/>
                </a:lnTo>
                <a:lnTo>
                  <a:pt x="769" y="102"/>
                </a:lnTo>
                <a:cubicBezTo>
                  <a:pt x="769" y="104"/>
                  <a:pt x="769" y="107"/>
                  <a:pt x="769" y="109"/>
                </a:cubicBezTo>
                <a:lnTo>
                  <a:pt x="769" y="111"/>
                </a:lnTo>
                <a:lnTo>
                  <a:pt x="676" y="96"/>
                </a:lnTo>
                <a:lnTo>
                  <a:pt x="676" y="94"/>
                </a:lnTo>
                <a:lnTo>
                  <a:pt x="674" y="109"/>
                </a:lnTo>
                <a:lnTo>
                  <a:pt x="674" y="106"/>
                </a:lnTo>
                <a:lnTo>
                  <a:pt x="674" y="103"/>
                </a:lnTo>
                <a:lnTo>
                  <a:pt x="674" y="101"/>
                </a:lnTo>
                <a:cubicBezTo>
                  <a:pt x="674" y="78"/>
                  <a:pt x="691" y="58"/>
                  <a:pt x="714" y="54"/>
                </a:cubicBezTo>
                <a:cubicBezTo>
                  <a:pt x="738" y="50"/>
                  <a:pt x="760" y="64"/>
                  <a:pt x="768" y="86"/>
                </a:cubicBezTo>
                <a:lnTo>
                  <a:pt x="768" y="88"/>
                </a:lnTo>
                <a:cubicBezTo>
                  <a:pt x="769" y="90"/>
                  <a:pt x="769" y="93"/>
                  <a:pt x="770" y="95"/>
                </a:cubicBezTo>
                <a:lnTo>
                  <a:pt x="770" y="98"/>
                </a:lnTo>
                <a:lnTo>
                  <a:pt x="771" y="106"/>
                </a:lnTo>
                <a:lnTo>
                  <a:pt x="684" y="84"/>
                </a:lnTo>
                <a:lnTo>
                  <a:pt x="685" y="83"/>
                </a:lnTo>
                <a:lnTo>
                  <a:pt x="677" y="103"/>
                </a:lnTo>
                <a:lnTo>
                  <a:pt x="677" y="99"/>
                </a:lnTo>
                <a:cubicBezTo>
                  <a:pt x="678" y="95"/>
                  <a:pt x="679" y="91"/>
                  <a:pt x="681" y="86"/>
                </a:cubicBezTo>
                <a:lnTo>
                  <a:pt x="683" y="82"/>
                </a:lnTo>
                <a:lnTo>
                  <a:pt x="680" y="92"/>
                </a:lnTo>
                <a:lnTo>
                  <a:pt x="681" y="87"/>
                </a:lnTo>
                <a:cubicBezTo>
                  <a:pt x="682" y="82"/>
                  <a:pt x="684" y="77"/>
                  <a:pt x="686" y="73"/>
                </a:cubicBezTo>
                <a:lnTo>
                  <a:pt x="689" y="69"/>
                </a:lnTo>
                <a:cubicBezTo>
                  <a:pt x="697" y="53"/>
                  <a:pt x="713" y="44"/>
                  <a:pt x="730" y="44"/>
                </a:cubicBezTo>
                <a:lnTo>
                  <a:pt x="733" y="44"/>
                </a:lnTo>
                <a:lnTo>
                  <a:pt x="734" y="44"/>
                </a:lnTo>
                <a:cubicBezTo>
                  <a:pt x="746" y="44"/>
                  <a:pt x="757" y="48"/>
                  <a:pt x="765" y="55"/>
                </a:cubicBezTo>
                <a:lnTo>
                  <a:pt x="768" y="58"/>
                </a:lnTo>
                <a:lnTo>
                  <a:pt x="767" y="57"/>
                </a:lnTo>
                <a:cubicBezTo>
                  <a:pt x="785" y="68"/>
                  <a:pt x="793" y="90"/>
                  <a:pt x="786" y="110"/>
                </a:cubicBezTo>
                <a:cubicBezTo>
                  <a:pt x="780" y="131"/>
                  <a:pt x="762" y="144"/>
                  <a:pt x="740" y="144"/>
                </a:cubicBezTo>
                <a:lnTo>
                  <a:pt x="739" y="144"/>
                </a:lnTo>
                <a:lnTo>
                  <a:pt x="787" y="96"/>
                </a:lnTo>
                <a:lnTo>
                  <a:pt x="787" y="99"/>
                </a:lnTo>
                <a:lnTo>
                  <a:pt x="786" y="88"/>
                </a:lnTo>
                <a:lnTo>
                  <a:pt x="786" y="90"/>
                </a:lnTo>
                <a:lnTo>
                  <a:pt x="692" y="92"/>
                </a:lnTo>
                <a:lnTo>
                  <a:pt x="693" y="87"/>
                </a:lnTo>
                <a:lnTo>
                  <a:pt x="693" y="87"/>
                </a:lnTo>
                <a:cubicBezTo>
                  <a:pt x="695" y="67"/>
                  <a:pt x="710" y="50"/>
                  <a:pt x="730" y="45"/>
                </a:cubicBezTo>
                <a:cubicBezTo>
                  <a:pt x="749" y="41"/>
                  <a:pt x="770" y="49"/>
                  <a:pt x="781" y="65"/>
                </a:cubicBezTo>
                <a:lnTo>
                  <a:pt x="782" y="67"/>
                </a:lnTo>
                <a:cubicBezTo>
                  <a:pt x="784" y="70"/>
                  <a:pt x="786" y="74"/>
                  <a:pt x="788" y="78"/>
                </a:cubicBezTo>
                <a:lnTo>
                  <a:pt x="789" y="81"/>
                </a:lnTo>
                <a:lnTo>
                  <a:pt x="743" y="48"/>
                </a:lnTo>
                <a:lnTo>
                  <a:pt x="745" y="48"/>
                </a:lnTo>
                <a:lnTo>
                  <a:pt x="699" y="109"/>
                </a:lnTo>
                <a:lnTo>
                  <a:pt x="697" y="104"/>
                </a:lnTo>
                <a:lnTo>
                  <a:pt x="701" y="112"/>
                </a:lnTo>
                <a:lnTo>
                  <a:pt x="699" y="108"/>
                </a:lnTo>
                <a:lnTo>
                  <a:pt x="789" y="87"/>
                </a:lnTo>
                <a:lnTo>
                  <a:pt x="789" y="88"/>
                </a:lnTo>
                <a:lnTo>
                  <a:pt x="789" y="82"/>
                </a:lnTo>
                <a:lnTo>
                  <a:pt x="789" y="85"/>
                </a:lnTo>
                <a:lnTo>
                  <a:pt x="788" y="77"/>
                </a:lnTo>
                <a:lnTo>
                  <a:pt x="789" y="80"/>
                </a:lnTo>
                <a:lnTo>
                  <a:pt x="789" y="81"/>
                </a:lnTo>
                <a:lnTo>
                  <a:pt x="699" y="80"/>
                </a:lnTo>
                <a:lnTo>
                  <a:pt x="700" y="76"/>
                </a:lnTo>
                <a:lnTo>
                  <a:pt x="700" y="74"/>
                </a:lnTo>
                <a:lnTo>
                  <a:pt x="703" y="66"/>
                </a:lnTo>
                <a:cubicBezTo>
                  <a:pt x="707" y="55"/>
                  <a:pt x="716" y="45"/>
                  <a:pt x="727" y="40"/>
                </a:cubicBezTo>
                <a:lnTo>
                  <a:pt x="728" y="40"/>
                </a:lnTo>
                <a:cubicBezTo>
                  <a:pt x="740" y="34"/>
                  <a:pt x="753" y="33"/>
                  <a:pt x="766" y="38"/>
                </a:cubicBezTo>
                <a:cubicBezTo>
                  <a:pt x="779" y="42"/>
                  <a:pt x="789" y="52"/>
                  <a:pt x="794" y="65"/>
                </a:cubicBezTo>
                <a:lnTo>
                  <a:pt x="795" y="67"/>
                </a:lnTo>
                <a:cubicBezTo>
                  <a:pt x="796" y="71"/>
                  <a:pt x="797" y="75"/>
                  <a:pt x="798" y="79"/>
                </a:cubicBezTo>
                <a:lnTo>
                  <a:pt x="798" y="83"/>
                </a:lnTo>
                <a:lnTo>
                  <a:pt x="796" y="74"/>
                </a:lnTo>
                <a:lnTo>
                  <a:pt x="799" y="81"/>
                </a:lnTo>
                <a:lnTo>
                  <a:pt x="774" y="54"/>
                </a:lnTo>
                <a:lnTo>
                  <a:pt x="778" y="56"/>
                </a:lnTo>
                <a:lnTo>
                  <a:pt x="733" y="57"/>
                </a:lnTo>
                <a:lnTo>
                  <a:pt x="737" y="55"/>
                </a:lnTo>
                <a:lnTo>
                  <a:pt x="713" y="89"/>
                </a:lnTo>
                <a:lnTo>
                  <a:pt x="714" y="86"/>
                </a:lnTo>
                <a:lnTo>
                  <a:pt x="713" y="93"/>
                </a:lnTo>
                <a:lnTo>
                  <a:pt x="713" y="88"/>
                </a:lnTo>
                <a:lnTo>
                  <a:pt x="713" y="90"/>
                </a:lnTo>
                <a:lnTo>
                  <a:pt x="713" y="94"/>
                </a:lnTo>
                <a:lnTo>
                  <a:pt x="808" y="82"/>
                </a:lnTo>
                <a:lnTo>
                  <a:pt x="808" y="84"/>
                </a:lnTo>
                <a:lnTo>
                  <a:pt x="808" y="89"/>
                </a:lnTo>
                <a:lnTo>
                  <a:pt x="808" y="93"/>
                </a:lnTo>
                <a:lnTo>
                  <a:pt x="808" y="96"/>
                </a:lnTo>
                <a:cubicBezTo>
                  <a:pt x="808" y="123"/>
                  <a:pt x="786" y="144"/>
                  <a:pt x="760" y="144"/>
                </a:cubicBezTo>
                <a:cubicBezTo>
                  <a:pt x="733" y="144"/>
                  <a:pt x="712" y="123"/>
                  <a:pt x="712" y="96"/>
                </a:cubicBezTo>
                <a:lnTo>
                  <a:pt x="712" y="95"/>
                </a:lnTo>
                <a:lnTo>
                  <a:pt x="712" y="92"/>
                </a:lnTo>
                <a:lnTo>
                  <a:pt x="712" y="89"/>
                </a:lnTo>
                <a:lnTo>
                  <a:pt x="712" y="87"/>
                </a:lnTo>
                <a:cubicBezTo>
                  <a:pt x="712" y="60"/>
                  <a:pt x="733" y="39"/>
                  <a:pt x="760" y="39"/>
                </a:cubicBezTo>
                <a:cubicBezTo>
                  <a:pt x="786" y="39"/>
                  <a:pt x="808" y="60"/>
                  <a:pt x="808" y="87"/>
                </a:cubicBezTo>
                <a:lnTo>
                  <a:pt x="808" y="89"/>
                </a:lnTo>
                <a:lnTo>
                  <a:pt x="808" y="92"/>
                </a:lnTo>
                <a:cubicBezTo>
                  <a:pt x="808" y="105"/>
                  <a:pt x="803" y="117"/>
                  <a:pt x="794" y="126"/>
                </a:cubicBezTo>
                <a:lnTo>
                  <a:pt x="791" y="129"/>
                </a:lnTo>
                <a:cubicBezTo>
                  <a:pt x="787" y="133"/>
                  <a:pt x="783" y="136"/>
                  <a:pt x="778" y="138"/>
                </a:cubicBezTo>
                <a:lnTo>
                  <a:pt x="775" y="139"/>
                </a:lnTo>
                <a:cubicBezTo>
                  <a:pt x="762" y="146"/>
                  <a:pt x="747" y="146"/>
                  <a:pt x="734" y="140"/>
                </a:cubicBezTo>
                <a:cubicBezTo>
                  <a:pt x="721" y="134"/>
                  <a:pt x="711" y="122"/>
                  <a:pt x="707" y="108"/>
                </a:cubicBezTo>
                <a:lnTo>
                  <a:pt x="707" y="106"/>
                </a:lnTo>
                <a:cubicBezTo>
                  <a:pt x="705" y="99"/>
                  <a:pt x="705" y="92"/>
                  <a:pt x="706" y="85"/>
                </a:cubicBezTo>
                <a:lnTo>
                  <a:pt x="707" y="83"/>
                </a:lnTo>
                <a:cubicBezTo>
                  <a:pt x="711" y="60"/>
                  <a:pt x="731" y="44"/>
                  <a:pt x="754" y="44"/>
                </a:cubicBezTo>
                <a:lnTo>
                  <a:pt x="755" y="44"/>
                </a:lnTo>
                <a:lnTo>
                  <a:pt x="756" y="44"/>
                </a:lnTo>
                <a:lnTo>
                  <a:pt x="710" y="82"/>
                </a:lnTo>
                <a:lnTo>
                  <a:pt x="711" y="77"/>
                </a:lnTo>
                <a:lnTo>
                  <a:pt x="710" y="78"/>
                </a:lnTo>
                <a:cubicBezTo>
                  <a:pt x="710" y="75"/>
                  <a:pt x="711" y="73"/>
                  <a:pt x="711" y="71"/>
                </a:cubicBezTo>
                <a:lnTo>
                  <a:pt x="712" y="67"/>
                </a:lnTo>
                <a:cubicBezTo>
                  <a:pt x="713" y="63"/>
                  <a:pt x="714" y="60"/>
                  <a:pt x="716" y="57"/>
                </a:cubicBezTo>
                <a:lnTo>
                  <a:pt x="717" y="56"/>
                </a:lnTo>
                <a:cubicBezTo>
                  <a:pt x="726" y="38"/>
                  <a:pt x="746" y="27"/>
                  <a:pt x="766" y="30"/>
                </a:cubicBezTo>
                <a:cubicBezTo>
                  <a:pt x="786" y="33"/>
                  <a:pt x="803" y="48"/>
                  <a:pt x="807" y="68"/>
                </a:cubicBezTo>
                <a:lnTo>
                  <a:pt x="807" y="71"/>
                </a:lnTo>
                <a:lnTo>
                  <a:pt x="808" y="79"/>
                </a:lnTo>
                <a:lnTo>
                  <a:pt x="808" y="89"/>
                </a:lnTo>
                <a:lnTo>
                  <a:pt x="808" y="81"/>
                </a:lnTo>
                <a:lnTo>
                  <a:pt x="808" y="84"/>
                </a:lnTo>
                <a:lnTo>
                  <a:pt x="723" y="63"/>
                </a:lnTo>
                <a:lnTo>
                  <a:pt x="724" y="61"/>
                </a:lnTo>
                <a:lnTo>
                  <a:pt x="720" y="69"/>
                </a:lnTo>
                <a:lnTo>
                  <a:pt x="721" y="66"/>
                </a:lnTo>
                <a:cubicBezTo>
                  <a:pt x="728" y="53"/>
                  <a:pt x="740" y="43"/>
                  <a:pt x="754" y="40"/>
                </a:cubicBezTo>
                <a:cubicBezTo>
                  <a:pt x="768" y="37"/>
                  <a:pt x="783" y="40"/>
                  <a:pt x="794" y="49"/>
                </a:cubicBezTo>
                <a:lnTo>
                  <a:pt x="796" y="51"/>
                </a:lnTo>
                <a:cubicBezTo>
                  <a:pt x="799" y="54"/>
                  <a:pt x="801" y="56"/>
                  <a:pt x="803" y="58"/>
                </a:cubicBezTo>
                <a:lnTo>
                  <a:pt x="806" y="61"/>
                </a:lnTo>
                <a:lnTo>
                  <a:pt x="769" y="44"/>
                </a:lnTo>
                <a:lnTo>
                  <a:pt x="772" y="44"/>
                </a:lnTo>
                <a:lnTo>
                  <a:pt x="773" y="44"/>
                </a:lnTo>
                <a:lnTo>
                  <a:pt x="775" y="44"/>
                </a:lnTo>
                <a:cubicBezTo>
                  <a:pt x="802" y="44"/>
                  <a:pt x="823" y="65"/>
                  <a:pt x="823" y="92"/>
                </a:cubicBezTo>
                <a:cubicBezTo>
                  <a:pt x="823" y="118"/>
                  <a:pt x="802" y="140"/>
                  <a:pt x="775" y="140"/>
                </a:cubicBezTo>
                <a:lnTo>
                  <a:pt x="775" y="140"/>
                </a:lnTo>
                <a:cubicBezTo>
                  <a:pt x="748" y="140"/>
                  <a:pt x="727" y="118"/>
                  <a:pt x="727" y="92"/>
                </a:cubicBezTo>
                <a:lnTo>
                  <a:pt x="727" y="87"/>
                </a:lnTo>
                <a:lnTo>
                  <a:pt x="727" y="82"/>
                </a:lnTo>
                <a:lnTo>
                  <a:pt x="823" y="87"/>
                </a:lnTo>
                <a:lnTo>
                  <a:pt x="822" y="92"/>
                </a:lnTo>
                <a:lnTo>
                  <a:pt x="822" y="92"/>
                </a:lnTo>
                <a:cubicBezTo>
                  <a:pt x="822" y="118"/>
                  <a:pt x="801" y="140"/>
                  <a:pt x="774" y="140"/>
                </a:cubicBezTo>
                <a:cubicBezTo>
                  <a:pt x="748" y="140"/>
                  <a:pt x="726" y="118"/>
                  <a:pt x="726" y="92"/>
                </a:cubicBezTo>
                <a:lnTo>
                  <a:pt x="726" y="90"/>
                </a:lnTo>
                <a:cubicBezTo>
                  <a:pt x="726" y="88"/>
                  <a:pt x="727" y="86"/>
                  <a:pt x="727" y="84"/>
                </a:cubicBezTo>
                <a:lnTo>
                  <a:pt x="727" y="80"/>
                </a:lnTo>
                <a:cubicBezTo>
                  <a:pt x="728" y="76"/>
                  <a:pt x="729" y="73"/>
                  <a:pt x="730" y="69"/>
                </a:cubicBezTo>
                <a:lnTo>
                  <a:pt x="733" y="62"/>
                </a:lnTo>
                <a:lnTo>
                  <a:pt x="737" y="53"/>
                </a:lnTo>
                <a:cubicBezTo>
                  <a:pt x="747" y="32"/>
                  <a:pt x="769" y="21"/>
                  <a:pt x="791" y="26"/>
                </a:cubicBezTo>
                <a:cubicBezTo>
                  <a:pt x="813" y="31"/>
                  <a:pt x="829" y="50"/>
                  <a:pt x="829" y="73"/>
                </a:cubicBezTo>
                <a:lnTo>
                  <a:pt x="829" y="74"/>
                </a:lnTo>
                <a:lnTo>
                  <a:pt x="829" y="77"/>
                </a:lnTo>
                <a:lnTo>
                  <a:pt x="824" y="56"/>
                </a:lnTo>
                <a:lnTo>
                  <a:pt x="825" y="59"/>
                </a:lnTo>
                <a:lnTo>
                  <a:pt x="812" y="43"/>
                </a:lnTo>
                <a:lnTo>
                  <a:pt x="815" y="45"/>
                </a:lnTo>
                <a:lnTo>
                  <a:pt x="755" y="45"/>
                </a:lnTo>
                <a:lnTo>
                  <a:pt x="757" y="43"/>
                </a:lnTo>
                <a:lnTo>
                  <a:pt x="751" y="50"/>
                </a:lnTo>
                <a:lnTo>
                  <a:pt x="753" y="47"/>
                </a:lnTo>
                <a:lnTo>
                  <a:pt x="747" y="56"/>
                </a:lnTo>
                <a:lnTo>
                  <a:pt x="749" y="53"/>
                </a:lnTo>
                <a:lnTo>
                  <a:pt x="753" y="46"/>
                </a:lnTo>
                <a:cubicBezTo>
                  <a:pt x="760" y="35"/>
                  <a:pt x="771" y="28"/>
                  <a:pt x="784" y="26"/>
                </a:cubicBezTo>
                <a:cubicBezTo>
                  <a:pt x="797" y="23"/>
                  <a:pt x="811" y="27"/>
                  <a:pt x="821" y="35"/>
                </a:cubicBezTo>
                <a:lnTo>
                  <a:pt x="823" y="36"/>
                </a:lnTo>
                <a:cubicBezTo>
                  <a:pt x="829" y="41"/>
                  <a:pt x="834" y="46"/>
                  <a:pt x="837" y="53"/>
                </a:cubicBezTo>
                <a:lnTo>
                  <a:pt x="839" y="56"/>
                </a:lnTo>
                <a:cubicBezTo>
                  <a:pt x="843" y="65"/>
                  <a:pt x="845" y="75"/>
                  <a:pt x="843" y="84"/>
                </a:cubicBezTo>
                <a:lnTo>
                  <a:pt x="843" y="88"/>
                </a:lnTo>
                <a:lnTo>
                  <a:pt x="843" y="81"/>
                </a:lnTo>
                <a:lnTo>
                  <a:pt x="843" y="82"/>
                </a:lnTo>
                <a:lnTo>
                  <a:pt x="756" y="55"/>
                </a:lnTo>
                <a:lnTo>
                  <a:pt x="760" y="50"/>
                </a:lnTo>
                <a:lnTo>
                  <a:pt x="765" y="43"/>
                </a:lnTo>
                <a:cubicBezTo>
                  <a:pt x="776" y="29"/>
                  <a:pt x="794" y="22"/>
                  <a:pt x="812" y="26"/>
                </a:cubicBezTo>
                <a:cubicBezTo>
                  <a:pt x="830" y="30"/>
                  <a:pt x="845" y="44"/>
                  <a:pt x="849" y="61"/>
                </a:cubicBezTo>
                <a:lnTo>
                  <a:pt x="850" y="63"/>
                </a:lnTo>
                <a:cubicBezTo>
                  <a:pt x="850" y="67"/>
                  <a:pt x="851" y="71"/>
                  <a:pt x="851" y="75"/>
                </a:cubicBezTo>
                <a:lnTo>
                  <a:pt x="851" y="77"/>
                </a:lnTo>
                <a:lnTo>
                  <a:pt x="758" y="60"/>
                </a:lnTo>
                <a:lnTo>
                  <a:pt x="759" y="57"/>
                </a:lnTo>
                <a:lnTo>
                  <a:pt x="758" y="61"/>
                </a:lnTo>
                <a:lnTo>
                  <a:pt x="850" y="88"/>
                </a:lnTo>
                <a:lnTo>
                  <a:pt x="850" y="90"/>
                </a:lnTo>
                <a:lnTo>
                  <a:pt x="852" y="74"/>
                </a:lnTo>
                <a:lnTo>
                  <a:pt x="852" y="78"/>
                </a:lnTo>
                <a:cubicBezTo>
                  <a:pt x="852" y="81"/>
                  <a:pt x="852" y="83"/>
                  <a:pt x="851" y="86"/>
                </a:cubicBezTo>
                <a:lnTo>
                  <a:pt x="851" y="89"/>
                </a:lnTo>
                <a:cubicBezTo>
                  <a:pt x="850" y="96"/>
                  <a:pt x="847" y="102"/>
                  <a:pt x="843" y="108"/>
                </a:cubicBezTo>
                <a:lnTo>
                  <a:pt x="842" y="109"/>
                </a:lnTo>
                <a:cubicBezTo>
                  <a:pt x="834" y="122"/>
                  <a:pt x="821" y="129"/>
                  <a:pt x="806" y="130"/>
                </a:cubicBezTo>
                <a:cubicBezTo>
                  <a:pt x="791" y="131"/>
                  <a:pt x="776" y="125"/>
                  <a:pt x="766" y="114"/>
                </a:cubicBezTo>
                <a:lnTo>
                  <a:pt x="763" y="110"/>
                </a:lnTo>
                <a:lnTo>
                  <a:pt x="756" y="101"/>
                </a:lnTo>
                <a:cubicBezTo>
                  <a:pt x="746" y="87"/>
                  <a:pt x="744" y="67"/>
                  <a:pt x="752" y="51"/>
                </a:cubicBezTo>
                <a:cubicBezTo>
                  <a:pt x="760" y="35"/>
                  <a:pt x="777" y="25"/>
                  <a:pt x="795" y="25"/>
                </a:cubicBezTo>
                <a:lnTo>
                  <a:pt x="795" y="25"/>
                </a:lnTo>
                <a:cubicBezTo>
                  <a:pt x="816" y="25"/>
                  <a:pt x="834" y="38"/>
                  <a:pt x="841" y="58"/>
                </a:cubicBezTo>
                <a:lnTo>
                  <a:pt x="843" y="62"/>
                </a:lnTo>
                <a:cubicBezTo>
                  <a:pt x="843" y="65"/>
                  <a:pt x="844" y="68"/>
                  <a:pt x="844" y="71"/>
                </a:cubicBezTo>
                <a:lnTo>
                  <a:pt x="845" y="74"/>
                </a:lnTo>
                <a:lnTo>
                  <a:pt x="843" y="66"/>
                </a:lnTo>
                <a:lnTo>
                  <a:pt x="844" y="67"/>
                </a:lnTo>
                <a:lnTo>
                  <a:pt x="752" y="69"/>
                </a:lnTo>
                <a:lnTo>
                  <a:pt x="753" y="64"/>
                </a:lnTo>
                <a:lnTo>
                  <a:pt x="755" y="58"/>
                </a:lnTo>
                <a:cubicBezTo>
                  <a:pt x="761" y="40"/>
                  <a:pt x="776" y="28"/>
                  <a:pt x="795" y="25"/>
                </a:cubicBezTo>
                <a:cubicBezTo>
                  <a:pt x="813" y="23"/>
                  <a:pt x="831" y="31"/>
                  <a:pt x="841" y="46"/>
                </a:cubicBezTo>
                <a:lnTo>
                  <a:pt x="842" y="48"/>
                </a:lnTo>
                <a:cubicBezTo>
                  <a:pt x="844" y="51"/>
                  <a:pt x="846" y="55"/>
                  <a:pt x="848" y="59"/>
                </a:cubicBezTo>
                <a:lnTo>
                  <a:pt x="849" y="62"/>
                </a:lnTo>
                <a:lnTo>
                  <a:pt x="850" y="65"/>
                </a:lnTo>
                <a:lnTo>
                  <a:pt x="847" y="59"/>
                </a:lnTo>
                <a:lnTo>
                  <a:pt x="848" y="61"/>
                </a:lnTo>
                <a:lnTo>
                  <a:pt x="757" y="82"/>
                </a:lnTo>
                <a:lnTo>
                  <a:pt x="757" y="80"/>
                </a:lnTo>
                <a:lnTo>
                  <a:pt x="757" y="77"/>
                </a:lnTo>
                <a:cubicBezTo>
                  <a:pt x="757" y="51"/>
                  <a:pt x="778" y="29"/>
                  <a:pt x="805" y="29"/>
                </a:cubicBezTo>
                <a:cubicBezTo>
                  <a:pt x="831" y="29"/>
                  <a:pt x="853" y="51"/>
                  <a:pt x="853" y="77"/>
                </a:cubicBezTo>
                <a:lnTo>
                  <a:pt x="853" y="79"/>
                </a:lnTo>
                <a:lnTo>
                  <a:pt x="852" y="73"/>
                </a:lnTo>
                <a:lnTo>
                  <a:pt x="853" y="76"/>
                </a:lnTo>
                <a:lnTo>
                  <a:pt x="851" y="68"/>
                </a:lnTo>
                <a:lnTo>
                  <a:pt x="852" y="71"/>
                </a:lnTo>
                <a:lnTo>
                  <a:pt x="849" y="65"/>
                </a:lnTo>
                <a:lnTo>
                  <a:pt x="850" y="66"/>
                </a:lnTo>
                <a:lnTo>
                  <a:pt x="762" y="69"/>
                </a:lnTo>
                <a:lnTo>
                  <a:pt x="763" y="67"/>
                </a:lnTo>
                <a:lnTo>
                  <a:pt x="761" y="74"/>
                </a:lnTo>
                <a:lnTo>
                  <a:pt x="762" y="70"/>
                </a:lnTo>
                <a:lnTo>
                  <a:pt x="762" y="70"/>
                </a:lnTo>
                <a:cubicBezTo>
                  <a:pt x="762" y="64"/>
                  <a:pt x="764" y="59"/>
                  <a:pt x="767" y="54"/>
                </a:cubicBezTo>
                <a:lnTo>
                  <a:pt x="768" y="52"/>
                </a:lnTo>
                <a:cubicBezTo>
                  <a:pt x="776" y="35"/>
                  <a:pt x="792" y="25"/>
                  <a:pt x="810" y="25"/>
                </a:cubicBezTo>
                <a:cubicBezTo>
                  <a:pt x="829" y="25"/>
                  <a:pt x="845" y="35"/>
                  <a:pt x="853" y="52"/>
                </a:cubicBezTo>
                <a:lnTo>
                  <a:pt x="854" y="54"/>
                </a:lnTo>
                <a:cubicBezTo>
                  <a:pt x="856" y="57"/>
                  <a:pt x="857" y="61"/>
                  <a:pt x="858" y="65"/>
                </a:cubicBezTo>
                <a:lnTo>
                  <a:pt x="859" y="69"/>
                </a:lnTo>
                <a:lnTo>
                  <a:pt x="860" y="74"/>
                </a:lnTo>
                <a:lnTo>
                  <a:pt x="860" y="72"/>
                </a:lnTo>
                <a:lnTo>
                  <a:pt x="781" y="53"/>
                </a:lnTo>
                <a:lnTo>
                  <a:pt x="782" y="52"/>
                </a:lnTo>
                <a:lnTo>
                  <a:pt x="770" y="70"/>
                </a:lnTo>
                <a:lnTo>
                  <a:pt x="771" y="67"/>
                </a:lnTo>
                <a:cubicBezTo>
                  <a:pt x="778" y="48"/>
                  <a:pt x="796" y="34"/>
                  <a:pt x="817" y="34"/>
                </a:cubicBezTo>
                <a:lnTo>
                  <a:pt x="820" y="34"/>
                </a:lnTo>
                <a:cubicBezTo>
                  <a:pt x="840" y="34"/>
                  <a:pt x="857" y="46"/>
                  <a:pt x="865" y="65"/>
                </a:cubicBezTo>
                <a:lnTo>
                  <a:pt x="866" y="67"/>
                </a:lnTo>
                <a:lnTo>
                  <a:pt x="865" y="66"/>
                </a:lnTo>
                <a:lnTo>
                  <a:pt x="822" y="39"/>
                </a:lnTo>
                <a:lnTo>
                  <a:pt x="823" y="39"/>
                </a:lnTo>
                <a:lnTo>
                  <a:pt x="775" y="87"/>
                </a:lnTo>
                <a:lnTo>
                  <a:pt x="775" y="84"/>
                </a:lnTo>
                <a:lnTo>
                  <a:pt x="775" y="82"/>
                </a:lnTo>
                <a:cubicBezTo>
                  <a:pt x="775" y="56"/>
                  <a:pt x="797" y="34"/>
                  <a:pt x="823" y="34"/>
                </a:cubicBezTo>
                <a:cubicBezTo>
                  <a:pt x="850" y="34"/>
                  <a:pt x="871" y="56"/>
                  <a:pt x="871" y="82"/>
                </a:cubicBezTo>
                <a:lnTo>
                  <a:pt x="871" y="87"/>
                </a:lnTo>
                <a:lnTo>
                  <a:pt x="872" y="87"/>
                </a:lnTo>
                <a:lnTo>
                  <a:pt x="776" y="92"/>
                </a:lnTo>
                <a:lnTo>
                  <a:pt x="776" y="89"/>
                </a:lnTo>
                <a:lnTo>
                  <a:pt x="776" y="87"/>
                </a:lnTo>
                <a:cubicBezTo>
                  <a:pt x="776" y="65"/>
                  <a:pt x="790" y="46"/>
                  <a:pt x="811" y="41"/>
                </a:cubicBezTo>
                <a:cubicBezTo>
                  <a:pt x="832" y="35"/>
                  <a:pt x="854" y="44"/>
                  <a:pt x="865" y="62"/>
                </a:cubicBezTo>
                <a:lnTo>
                  <a:pt x="867" y="65"/>
                </a:lnTo>
                <a:cubicBezTo>
                  <a:pt x="868" y="67"/>
                  <a:pt x="869" y="69"/>
                  <a:pt x="870" y="72"/>
                </a:cubicBezTo>
                <a:lnTo>
                  <a:pt x="871" y="74"/>
                </a:lnTo>
                <a:lnTo>
                  <a:pt x="780" y="78"/>
                </a:lnTo>
                <a:lnTo>
                  <a:pt x="782" y="73"/>
                </a:lnTo>
                <a:lnTo>
                  <a:pt x="782" y="72"/>
                </a:lnTo>
                <a:lnTo>
                  <a:pt x="872" y="104"/>
                </a:lnTo>
                <a:lnTo>
                  <a:pt x="871" y="105"/>
                </a:lnTo>
                <a:lnTo>
                  <a:pt x="875" y="97"/>
                </a:lnTo>
                <a:lnTo>
                  <a:pt x="874" y="100"/>
                </a:lnTo>
                <a:lnTo>
                  <a:pt x="875" y="78"/>
                </a:lnTo>
                <a:lnTo>
                  <a:pt x="876" y="84"/>
                </a:lnTo>
                <a:lnTo>
                  <a:pt x="877" y="91"/>
                </a:lnTo>
                <a:cubicBezTo>
                  <a:pt x="880" y="115"/>
                  <a:pt x="864" y="138"/>
                  <a:pt x="840" y="143"/>
                </a:cubicBezTo>
                <a:cubicBezTo>
                  <a:pt x="816" y="149"/>
                  <a:pt x="791" y="135"/>
                  <a:pt x="783" y="112"/>
                </a:cubicBezTo>
                <a:lnTo>
                  <a:pt x="783" y="110"/>
                </a:lnTo>
                <a:lnTo>
                  <a:pt x="782" y="107"/>
                </a:lnTo>
                <a:cubicBezTo>
                  <a:pt x="781" y="104"/>
                  <a:pt x="780" y="102"/>
                  <a:pt x="780" y="99"/>
                </a:cubicBezTo>
                <a:lnTo>
                  <a:pt x="779" y="95"/>
                </a:lnTo>
                <a:cubicBezTo>
                  <a:pt x="779" y="93"/>
                  <a:pt x="779" y="91"/>
                  <a:pt x="779" y="88"/>
                </a:cubicBezTo>
                <a:lnTo>
                  <a:pt x="779" y="87"/>
                </a:lnTo>
                <a:cubicBezTo>
                  <a:pt x="779" y="66"/>
                  <a:pt x="793" y="47"/>
                  <a:pt x="814" y="41"/>
                </a:cubicBezTo>
                <a:cubicBezTo>
                  <a:pt x="834" y="35"/>
                  <a:pt x="856" y="43"/>
                  <a:pt x="868" y="62"/>
                </a:cubicBezTo>
                <a:lnTo>
                  <a:pt x="870" y="66"/>
                </a:lnTo>
                <a:lnTo>
                  <a:pt x="875" y="73"/>
                </a:lnTo>
                <a:lnTo>
                  <a:pt x="877" y="78"/>
                </a:lnTo>
                <a:lnTo>
                  <a:pt x="869" y="67"/>
                </a:lnTo>
                <a:lnTo>
                  <a:pt x="870" y="69"/>
                </a:lnTo>
                <a:lnTo>
                  <a:pt x="803" y="69"/>
                </a:lnTo>
                <a:lnTo>
                  <a:pt x="804" y="68"/>
                </a:lnTo>
                <a:lnTo>
                  <a:pt x="791" y="91"/>
                </a:lnTo>
                <a:lnTo>
                  <a:pt x="792" y="87"/>
                </a:lnTo>
                <a:lnTo>
                  <a:pt x="791" y="94"/>
                </a:lnTo>
                <a:lnTo>
                  <a:pt x="791" y="86"/>
                </a:lnTo>
                <a:lnTo>
                  <a:pt x="792" y="76"/>
                </a:lnTo>
                <a:lnTo>
                  <a:pt x="793" y="73"/>
                </a:lnTo>
                <a:cubicBezTo>
                  <a:pt x="795" y="48"/>
                  <a:pt x="816" y="29"/>
                  <a:pt x="840" y="29"/>
                </a:cubicBezTo>
                <a:lnTo>
                  <a:pt x="843" y="29"/>
                </a:lnTo>
                <a:cubicBezTo>
                  <a:pt x="864" y="29"/>
                  <a:pt x="883" y="43"/>
                  <a:pt x="889" y="64"/>
                </a:cubicBezTo>
                <a:lnTo>
                  <a:pt x="890" y="69"/>
                </a:lnTo>
                <a:cubicBezTo>
                  <a:pt x="893" y="76"/>
                  <a:pt x="893" y="83"/>
                  <a:pt x="892" y="90"/>
                </a:cubicBezTo>
                <a:lnTo>
                  <a:pt x="891" y="93"/>
                </a:lnTo>
                <a:lnTo>
                  <a:pt x="892" y="85"/>
                </a:lnTo>
                <a:lnTo>
                  <a:pt x="892" y="87"/>
                </a:lnTo>
                <a:lnTo>
                  <a:pt x="798" y="72"/>
                </a:lnTo>
                <a:lnTo>
                  <a:pt x="799" y="70"/>
                </a:lnTo>
                <a:lnTo>
                  <a:pt x="797" y="78"/>
                </a:lnTo>
                <a:lnTo>
                  <a:pt x="798" y="75"/>
                </a:lnTo>
                <a:cubicBezTo>
                  <a:pt x="798" y="70"/>
                  <a:pt x="800" y="65"/>
                  <a:pt x="802" y="61"/>
                </a:cubicBezTo>
                <a:lnTo>
                  <a:pt x="804" y="58"/>
                </a:lnTo>
                <a:cubicBezTo>
                  <a:pt x="805" y="55"/>
                  <a:pt x="806" y="53"/>
                  <a:pt x="808" y="51"/>
                </a:cubicBezTo>
                <a:lnTo>
                  <a:pt x="810" y="49"/>
                </a:lnTo>
                <a:cubicBezTo>
                  <a:pt x="821" y="34"/>
                  <a:pt x="839" y="27"/>
                  <a:pt x="857" y="30"/>
                </a:cubicBezTo>
                <a:cubicBezTo>
                  <a:pt x="876" y="34"/>
                  <a:pt x="890" y="48"/>
                  <a:pt x="895" y="66"/>
                </a:cubicBezTo>
                <a:lnTo>
                  <a:pt x="895" y="68"/>
                </a:lnTo>
                <a:lnTo>
                  <a:pt x="896" y="75"/>
                </a:lnTo>
                <a:lnTo>
                  <a:pt x="812" y="52"/>
                </a:lnTo>
                <a:lnTo>
                  <a:pt x="815" y="49"/>
                </a:lnTo>
                <a:cubicBezTo>
                  <a:pt x="817" y="46"/>
                  <a:pt x="819" y="44"/>
                  <a:pt x="821" y="42"/>
                </a:cubicBezTo>
                <a:lnTo>
                  <a:pt x="824" y="40"/>
                </a:lnTo>
                <a:cubicBezTo>
                  <a:pt x="837" y="30"/>
                  <a:pt x="854" y="27"/>
                  <a:pt x="869" y="32"/>
                </a:cubicBezTo>
                <a:cubicBezTo>
                  <a:pt x="885" y="37"/>
                  <a:pt x="897" y="50"/>
                  <a:pt x="901" y="66"/>
                </a:cubicBezTo>
                <a:lnTo>
                  <a:pt x="901" y="68"/>
                </a:lnTo>
                <a:cubicBezTo>
                  <a:pt x="902" y="72"/>
                  <a:pt x="902" y="76"/>
                  <a:pt x="902" y="79"/>
                </a:cubicBezTo>
                <a:lnTo>
                  <a:pt x="902" y="82"/>
                </a:lnTo>
                <a:lnTo>
                  <a:pt x="854" y="34"/>
                </a:lnTo>
                <a:lnTo>
                  <a:pt x="855" y="34"/>
                </a:lnTo>
                <a:cubicBezTo>
                  <a:pt x="880" y="34"/>
                  <a:pt x="901" y="53"/>
                  <a:pt x="903" y="78"/>
                </a:cubicBezTo>
                <a:lnTo>
                  <a:pt x="904" y="83"/>
                </a:lnTo>
                <a:lnTo>
                  <a:pt x="904" y="87"/>
                </a:lnTo>
                <a:lnTo>
                  <a:pt x="808" y="92"/>
                </a:lnTo>
                <a:lnTo>
                  <a:pt x="808" y="90"/>
                </a:lnTo>
                <a:lnTo>
                  <a:pt x="808" y="87"/>
                </a:lnTo>
                <a:cubicBezTo>
                  <a:pt x="808" y="84"/>
                  <a:pt x="809" y="82"/>
                  <a:pt x="809" y="79"/>
                </a:cubicBezTo>
                <a:lnTo>
                  <a:pt x="810" y="76"/>
                </a:lnTo>
                <a:lnTo>
                  <a:pt x="809" y="84"/>
                </a:lnTo>
                <a:lnTo>
                  <a:pt x="809" y="82"/>
                </a:lnTo>
                <a:lnTo>
                  <a:pt x="894" y="112"/>
                </a:lnTo>
                <a:lnTo>
                  <a:pt x="892" y="115"/>
                </a:lnTo>
                <a:lnTo>
                  <a:pt x="892" y="116"/>
                </a:lnTo>
                <a:cubicBezTo>
                  <a:pt x="876" y="137"/>
                  <a:pt x="847" y="141"/>
                  <a:pt x="826" y="126"/>
                </a:cubicBezTo>
                <a:cubicBezTo>
                  <a:pt x="805" y="111"/>
                  <a:pt x="799" y="82"/>
                  <a:pt x="814" y="60"/>
                </a:cubicBezTo>
                <a:lnTo>
                  <a:pt x="815" y="59"/>
                </a:lnTo>
                <a:lnTo>
                  <a:pt x="820" y="52"/>
                </a:lnTo>
                <a:lnTo>
                  <a:pt x="819" y="53"/>
                </a:lnTo>
                <a:cubicBezTo>
                  <a:pt x="821" y="50"/>
                  <a:pt x="823" y="48"/>
                  <a:pt x="825" y="46"/>
                </a:cubicBezTo>
                <a:lnTo>
                  <a:pt x="827" y="44"/>
                </a:lnTo>
                <a:cubicBezTo>
                  <a:pt x="837" y="33"/>
                  <a:pt x="852" y="28"/>
                  <a:pt x="867" y="30"/>
                </a:cubicBezTo>
                <a:cubicBezTo>
                  <a:pt x="882" y="32"/>
                  <a:pt x="895" y="40"/>
                  <a:pt x="902" y="53"/>
                </a:cubicBezTo>
                <a:lnTo>
                  <a:pt x="904" y="55"/>
                </a:lnTo>
                <a:lnTo>
                  <a:pt x="905" y="58"/>
                </a:lnTo>
                <a:lnTo>
                  <a:pt x="821" y="61"/>
                </a:lnTo>
                <a:lnTo>
                  <a:pt x="822" y="59"/>
                </a:lnTo>
                <a:lnTo>
                  <a:pt x="819" y="65"/>
                </a:lnTo>
                <a:lnTo>
                  <a:pt x="820" y="62"/>
                </a:lnTo>
                <a:cubicBezTo>
                  <a:pt x="827" y="43"/>
                  <a:pt x="845" y="29"/>
                  <a:pt x="866" y="29"/>
                </a:cubicBezTo>
                <a:lnTo>
                  <a:pt x="867" y="29"/>
                </a:lnTo>
                <a:cubicBezTo>
                  <a:pt x="894" y="29"/>
                  <a:pt x="915" y="51"/>
                  <a:pt x="915" y="77"/>
                </a:cubicBezTo>
                <a:cubicBezTo>
                  <a:pt x="915" y="104"/>
                  <a:pt x="894" y="125"/>
                  <a:pt x="867" y="125"/>
                </a:cubicBezTo>
                <a:lnTo>
                  <a:pt x="867" y="125"/>
                </a:lnTo>
                <a:lnTo>
                  <a:pt x="915" y="77"/>
                </a:lnTo>
                <a:lnTo>
                  <a:pt x="915" y="82"/>
                </a:lnTo>
                <a:lnTo>
                  <a:pt x="914" y="92"/>
                </a:lnTo>
                <a:lnTo>
                  <a:pt x="821" y="72"/>
                </a:lnTo>
                <a:lnTo>
                  <a:pt x="821" y="70"/>
                </a:lnTo>
                <a:lnTo>
                  <a:pt x="820" y="78"/>
                </a:lnTo>
                <a:lnTo>
                  <a:pt x="820" y="75"/>
                </a:lnTo>
                <a:cubicBezTo>
                  <a:pt x="824" y="51"/>
                  <a:pt x="844" y="34"/>
                  <a:pt x="867" y="34"/>
                </a:cubicBezTo>
                <a:lnTo>
                  <a:pt x="868" y="34"/>
                </a:lnTo>
                <a:cubicBezTo>
                  <a:pt x="882" y="34"/>
                  <a:pt x="895" y="40"/>
                  <a:pt x="904" y="50"/>
                </a:cubicBezTo>
                <a:cubicBezTo>
                  <a:pt x="913" y="60"/>
                  <a:pt x="917" y="73"/>
                  <a:pt x="916" y="87"/>
                </a:cubicBezTo>
                <a:lnTo>
                  <a:pt x="916" y="92"/>
                </a:lnTo>
                <a:lnTo>
                  <a:pt x="916" y="82"/>
                </a:lnTo>
                <a:lnTo>
                  <a:pt x="916" y="86"/>
                </a:lnTo>
                <a:lnTo>
                  <a:pt x="832" y="60"/>
                </a:lnTo>
                <a:lnTo>
                  <a:pt x="836" y="56"/>
                </a:lnTo>
                <a:lnTo>
                  <a:pt x="831" y="62"/>
                </a:lnTo>
                <a:lnTo>
                  <a:pt x="835" y="57"/>
                </a:lnTo>
                <a:cubicBezTo>
                  <a:pt x="844" y="43"/>
                  <a:pt x="859" y="34"/>
                  <a:pt x="875" y="34"/>
                </a:cubicBezTo>
                <a:lnTo>
                  <a:pt x="877" y="34"/>
                </a:lnTo>
                <a:cubicBezTo>
                  <a:pt x="900" y="34"/>
                  <a:pt x="920" y="51"/>
                  <a:pt x="924" y="73"/>
                </a:cubicBezTo>
                <a:lnTo>
                  <a:pt x="925" y="76"/>
                </a:lnTo>
                <a:cubicBezTo>
                  <a:pt x="925" y="79"/>
                  <a:pt x="925" y="82"/>
                  <a:pt x="925" y="85"/>
                </a:cubicBezTo>
                <a:lnTo>
                  <a:pt x="925" y="87"/>
                </a:lnTo>
                <a:cubicBezTo>
                  <a:pt x="925" y="113"/>
                  <a:pt x="904" y="135"/>
                  <a:pt x="877" y="135"/>
                </a:cubicBezTo>
                <a:lnTo>
                  <a:pt x="877" y="135"/>
                </a:lnTo>
                <a:cubicBezTo>
                  <a:pt x="860" y="135"/>
                  <a:pt x="845" y="126"/>
                  <a:pt x="836" y="112"/>
                </a:cubicBezTo>
                <a:cubicBezTo>
                  <a:pt x="827" y="98"/>
                  <a:pt x="827" y="80"/>
                  <a:pt x="834" y="66"/>
                </a:cubicBezTo>
                <a:lnTo>
                  <a:pt x="835" y="64"/>
                </a:lnTo>
                <a:lnTo>
                  <a:pt x="834" y="65"/>
                </a:lnTo>
                <a:lnTo>
                  <a:pt x="879" y="130"/>
                </a:lnTo>
                <a:lnTo>
                  <a:pt x="877" y="130"/>
                </a:lnTo>
                <a:lnTo>
                  <a:pt x="922" y="65"/>
                </a:lnTo>
                <a:lnTo>
                  <a:pt x="923" y="67"/>
                </a:lnTo>
                <a:lnTo>
                  <a:pt x="912" y="51"/>
                </a:lnTo>
                <a:lnTo>
                  <a:pt x="914" y="53"/>
                </a:lnTo>
                <a:lnTo>
                  <a:pt x="880" y="39"/>
                </a:lnTo>
                <a:lnTo>
                  <a:pt x="885" y="39"/>
                </a:lnTo>
                <a:lnTo>
                  <a:pt x="887" y="39"/>
                </a:lnTo>
                <a:lnTo>
                  <a:pt x="839" y="91"/>
                </a:lnTo>
                <a:lnTo>
                  <a:pt x="839" y="86"/>
                </a:lnTo>
                <a:lnTo>
                  <a:pt x="838" y="77"/>
                </a:lnTo>
                <a:cubicBezTo>
                  <a:pt x="838" y="51"/>
                  <a:pt x="860" y="29"/>
                  <a:pt x="886" y="29"/>
                </a:cubicBezTo>
                <a:cubicBezTo>
                  <a:pt x="913" y="29"/>
                  <a:pt x="934" y="51"/>
                  <a:pt x="934" y="77"/>
                </a:cubicBezTo>
                <a:lnTo>
                  <a:pt x="934" y="79"/>
                </a:lnTo>
                <a:lnTo>
                  <a:pt x="934" y="82"/>
                </a:lnTo>
                <a:lnTo>
                  <a:pt x="934" y="75"/>
                </a:lnTo>
                <a:lnTo>
                  <a:pt x="934" y="78"/>
                </a:lnTo>
                <a:lnTo>
                  <a:pt x="927" y="59"/>
                </a:lnTo>
                <a:lnTo>
                  <a:pt x="928" y="60"/>
                </a:lnTo>
                <a:lnTo>
                  <a:pt x="852" y="55"/>
                </a:lnTo>
                <a:lnTo>
                  <a:pt x="855" y="51"/>
                </a:lnTo>
                <a:lnTo>
                  <a:pt x="849" y="60"/>
                </a:lnTo>
                <a:lnTo>
                  <a:pt x="852" y="54"/>
                </a:lnTo>
                <a:cubicBezTo>
                  <a:pt x="861" y="39"/>
                  <a:pt x="877" y="29"/>
                  <a:pt x="894" y="29"/>
                </a:cubicBezTo>
                <a:lnTo>
                  <a:pt x="897" y="29"/>
                </a:lnTo>
                <a:cubicBezTo>
                  <a:pt x="922" y="29"/>
                  <a:pt x="942" y="48"/>
                  <a:pt x="945" y="73"/>
                </a:cubicBezTo>
                <a:lnTo>
                  <a:pt x="945" y="78"/>
                </a:lnTo>
                <a:lnTo>
                  <a:pt x="897" y="34"/>
                </a:lnTo>
                <a:lnTo>
                  <a:pt x="898" y="34"/>
                </a:lnTo>
                <a:lnTo>
                  <a:pt x="851" y="92"/>
                </a:lnTo>
                <a:lnTo>
                  <a:pt x="850" y="87"/>
                </a:lnTo>
                <a:lnTo>
                  <a:pt x="853" y="97"/>
                </a:lnTo>
                <a:lnTo>
                  <a:pt x="851" y="92"/>
                </a:lnTo>
                <a:lnTo>
                  <a:pt x="851" y="93"/>
                </a:lnTo>
                <a:lnTo>
                  <a:pt x="938" y="83"/>
                </a:lnTo>
                <a:lnTo>
                  <a:pt x="937" y="85"/>
                </a:lnTo>
                <a:lnTo>
                  <a:pt x="939" y="63"/>
                </a:lnTo>
                <a:lnTo>
                  <a:pt x="939" y="66"/>
                </a:lnTo>
                <a:cubicBezTo>
                  <a:pt x="940" y="68"/>
                  <a:pt x="940" y="71"/>
                  <a:pt x="940" y="73"/>
                </a:cubicBezTo>
                <a:lnTo>
                  <a:pt x="940" y="78"/>
                </a:lnTo>
                <a:lnTo>
                  <a:pt x="940" y="81"/>
                </a:lnTo>
                <a:lnTo>
                  <a:pt x="935" y="60"/>
                </a:lnTo>
                <a:lnTo>
                  <a:pt x="935" y="61"/>
                </a:lnTo>
                <a:lnTo>
                  <a:pt x="845" y="73"/>
                </a:lnTo>
                <a:lnTo>
                  <a:pt x="846" y="71"/>
                </a:lnTo>
                <a:lnTo>
                  <a:pt x="846" y="70"/>
                </a:lnTo>
                <a:lnTo>
                  <a:pt x="848" y="59"/>
                </a:lnTo>
                <a:cubicBezTo>
                  <a:pt x="848" y="56"/>
                  <a:pt x="849" y="52"/>
                  <a:pt x="851" y="49"/>
                </a:cubicBezTo>
                <a:lnTo>
                  <a:pt x="852" y="46"/>
                </a:lnTo>
                <a:cubicBezTo>
                  <a:pt x="855" y="40"/>
                  <a:pt x="858" y="35"/>
                  <a:pt x="863" y="31"/>
                </a:cubicBezTo>
                <a:lnTo>
                  <a:pt x="864" y="30"/>
                </a:lnTo>
                <a:cubicBezTo>
                  <a:pt x="877" y="16"/>
                  <a:pt x="898" y="12"/>
                  <a:pt x="916" y="19"/>
                </a:cubicBezTo>
                <a:cubicBezTo>
                  <a:pt x="934" y="27"/>
                  <a:pt x="945" y="44"/>
                  <a:pt x="945" y="63"/>
                </a:cubicBezTo>
                <a:lnTo>
                  <a:pt x="945" y="65"/>
                </a:lnTo>
                <a:lnTo>
                  <a:pt x="945" y="58"/>
                </a:lnTo>
                <a:lnTo>
                  <a:pt x="945" y="62"/>
                </a:lnTo>
                <a:cubicBezTo>
                  <a:pt x="946" y="64"/>
                  <a:pt x="946" y="66"/>
                  <a:pt x="946" y="68"/>
                </a:cubicBezTo>
                <a:lnTo>
                  <a:pt x="946" y="71"/>
                </a:lnTo>
                <a:lnTo>
                  <a:pt x="944" y="56"/>
                </a:lnTo>
                <a:lnTo>
                  <a:pt x="944" y="58"/>
                </a:lnTo>
                <a:lnTo>
                  <a:pt x="859" y="46"/>
                </a:lnTo>
                <a:lnTo>
                  <a:pt x="860" y="45"/>
                </a:lnTo>
                <a:lnTo>
                  <a:pt x="858" y="47"/>
                </a:lnTo>
                <a:lnTo>
                  <a:pt x="858" y="46"/>
                </a:lnTo>
                <a:cubicBezTo>
                  <a:pt x="860" y="43"/>
                  <a:pt x="861" y="41"/>
                  <a:pt x="863" y="38"/>
                </a:cubicBezTo>
                <a:lnTo>
                  <a:pt x="864" y="37"/>
                </a:lnTo>
                <a:cubicBezTo>
                  <a:pt x="873" y="23"/>
                  <a:pt x="889" y="14"/>
                  <a:pt x="906" y="16"/>
                </a:cubicBezTo>
                <a:cubicBezTo>
                  <a:pt x="924" y="17"/>
                  <a:pt x="939" y="27"/>
                  <a:pt x="946" y="42"/>
                </a:cubicBezTo>
                <a:lnTo>
                  <a:pt x="947" y="44"/>
                </a:lnTo>
                <a:cubicBezTo>
                  <a:pt x="949" y="48"/>
                  <a:pt x="951" y="52"/>
                  <a:pt x="952" y="56"/>
                </a:cubicBezTo>
                <a:lnTo>
                  <a:pt x="952" y="59"/>
                </a:lnTo>
                <a:lnTo>
                  <a:pt x="858" y="56"/>
                </a:lnTo>
                <a:lnTo>
                  <a:pt x="859" y="54"/>
                </a:lnTo>
                <a:lnTo>
                  <a:pt x="859" y="54"/>
                </a:lnTo>
                <a:cubicBezTo>
                  <a:pt x="863" y="32"/>
                  <a:pt x="883" y="15"/>
                  <a:pt x="906" y="15"/>
                </a:cubicBezTo>
                <a:lnTo>
                  <a:pt x="908" y="15"/>
                </a:lnTo>
                <a:lnTo>
                  <a:pt x="909" y="15"/>
                </a:lnTo>
                <a:cubicBezTo>
                  <a:pt x="934" y="15"/>
                  <a:pt x="955" y="34"/>
                  <a:pt x="957" y="59"/>
                </a:cubicBezTo>
                <a:lnTo>
                  <a:pt x="958" y="64"/>
                </a:lnTo>
                <a:lnTo>
                  <a:pt x="958" y="68"/>
                </a:lnTo>
                <a:cubicBezTo>
                  <a:pt x="961" y="91"/>
                  <a:pt x="946" y="112"/>
                  <a:pt x="924" y="119"/>
                </a:cubicBezTo>
                <a:cubicBezTo>
                  <a:pt x="902" y="126"/>
                  <a:pt x="878" y="115"/>
                  <a:pt x="868" y="94"/>
                </a:cubicBezTo>
                <a:lnTo>
                  <a:pt x="867" y="92"/>
                </a:lnTo>
                <a:cubicBezTo>
                  <a:pt x="866" y="90"/>
                  <a:pt x="865" y="88"/>
                  <a:pt x="864" y="86"/>
                </a:cubicBezTo>
                <a:lnTo>
                  <a:pt x="863" y="83"/>
                </a:lnTo>
                <a:cubicBezTo>
                  <a:pt x="858" y="69"/>
                  <a:pt x="861" y="52"/>
                  <a:pt x="870" y="40"/>
                </a:cubicBezTo>
                <a:cubicBezTo>
                  <a:pt x="879" y="27"/>
                  <a:pt x="893" y="20"/>
                  <a:pt x="908" y="20"/>
                </a:cubicBezTo>
                <a:lnTo>
                  <a:pt x="910" y="20"/>
                </a:lnTo>
                <a:lnTo>
                  <a:pt x="862" y="63"/>
                </a:lnTo>
                <a:lnTo>
                  <a:pt x="863" y="58"/>
                </a:lnTo>
                <a:lnTo>
                  <a:pt x="862" y="58"/>
                </a:lnTo>
                <a:lnTo>
                  <a:pt x="910" y="106"/>
                </a:lnTo>
                <a:lnTo>
                  <a:pt x="909" y="106"/>
                </a:lnTo>
                <a:cubicBezTo>
                  <a:pt x="895" y="106"/>
                  <a:pt x="881" y="100"/>
                  <a:pt x="872" y="89"/>
                </a:cubicBezTo>
                <a:cubicBezTo>
                  <a:pt x="863" y="78"/>
                  <a:pt x="859" y="64"/>
                  <a:pt x="862" y="50"/>
                </a:cubicBezTo>
                <a:lnTo>
                  <a:pt x="863" y="44"/>
                </a:lnTo>
                <a:lnTo>
                  <a:pt x="863" y="42"/>
                </a:lnTo>
                <a:cubicBezTo>
                  <a:pt x="864" y="37"/>
                  <a:pt x="865" y="33"/>
                  <a:pt x="868" y="29"/>
                </a:cubicBezTo>
                <a:lnTo>
                  <a:pt x="868" y="28"/>
                </a:lnTo>
                <a:cubicBezTo>
                  <a:pt x="876" y="11"/>
                  <a:pt x="894" y="0"/>
                  <a:pt x="913" y="1"/>
                </a:cubicBezTo>
                <a:cubicBezTo>
                  <a:pt x="932" y="2"/>
                  <a:pt x="949" y="14"/>
                  <a:pt x="956" y="31"/>
                </a:cubicBezTo>
                <a:lnTo>
                  <a:pt x="957" y="34"/>
                </a:lnTo>
                <a:lnTo>
                  <a:pt x="958" y="39"/>
                </a:lnTo>
                <a:cubicBezTo>
                  <a:pt x="959" y="41"/>
                  <a:pt x="960" y="44"/>
                  <a:pt x="961" y="46"/>
                </a:cubicBezTo>
                <a:lnTo>
                  <a:pt x="962" y="51"/>
                </a:lnTo>
                <a:lnTo>
                  <a:pt x="961" y="48"/>
                </a:lnTo>
                <a:lnTo>
                  <a:pt x="933" y="19"/>
                </a:lnTo>
                <a:lnTo>
                  <a:pt x="936" y="20"/>
                </a:lnTo>
                <a:lnTo>
                  <a:pt x="900" y="20"/>
                </a:lnTo>
                <a:lnTo>
                  <a:pt x="903" y="19"/>
                </a:lnTo>
                <a:cubicBezTo>
                  <a:pt x="908" y="17"/>
                  <a:pt x="914" y="15"/>
                  <a:pt x="920" y="15"/>
                </a:cubicBezTo>
                <a:lnTo>
                  <a:pt x="922" y="15"/>
                </a:lnTo>
                <a:lnTo>
                  <a:pt x="923" y="15"/>
                </a:lnTo>
                <a:cubicBezTo>
                  <a:pt x="950" y="15"/>
                  <a:pt x="971" y="37"/>
                  <a:pt x="971" y="63"/>
                </a:cubicBezTo>
                <a:lnTo>
                  <a:pt x="971" y="65"/>
                </a:lnTo>
                <a:lnTo>
                  <a:pt x="968" y="48"/>
                </a:lnTo>
                <a:lnTo>
                  <a:pt x="969" y="50"/>
                </a:lnTo>
                <a:lnTo>
                  <a:pt x="950" y="27"/>
                </a:lnTo>
                <a:lnTo>
                  <a:pt x="954" y="30"/>
                </a:lnTo>
                <a:lnTo>
                  <a:pt x="958" y="32"/>
                </a:lnTo>
                <a:lnTo>
                  <a:pt x="932" y="25"/>
                </a:lnTo>
                <a:lnTo>
                  <a:pt x="934" y="25"/>
                </a:lnTo>
                <a:lnTo>
                  <a:pt x="892" y="52"/>
                </a:lnTo>
                <a:lnTo>
                  <a:pt x="894" y="47"/>
                </a:lnTo>
                <a:lnTo>
                  <a:pt x="889" y="68"/>
                </a:lnTo>
                <a:lnTo>
                  <a:pt x="889" y="65"/>
                </a:lnTo>
                <a:lnTo>
                  <a:pt x="889" y="63"/>
                </a:lnTo>
                <a:cubicBezTo>
                  <a:pt x="889" y="40"/>
                  <a:pt x="906" y="20"/>
                  <a:pt x="929" y="16"/>
                </a:cubicBezTo>
                <a:cubicBezTo>
                  <a:pt x="953" y="12"/>
                  <a:pt x="975" y="26"/>
                  <a:pt x="983" y="48"/>
                </a:cubicBezTo>
                <a:lnTo>
                  <a:pt x="983" y="50"/>
                </a:lnTo>
                <a:cubicBezTo>
                  <a:pt x="984" y="53"/>
                  <a:pt x="985" y="55"/>
                  <a:pt x="985" y="58"/>
                </a:cubicBezTo>
                <a:lnTo>
                  <a:pt x="985" y="62"/>
                </a:lnTo>
                <a:lnTo>
                  <a:pt x="986" y="64"/>
                </a:lnTo>
                <a:lnTo>
                  <a:pt x="984" y="56"/>
                </a:lnTo>
                <a:lnTo>
                  <a:pt x="985" y="58"/>
                </a:lnTo>
                <a:lnTo>
                  <a:pt x="891" y="67"/>
                </a:lnTo>
                <a:lnTo>
                  <a:pt x="892" y="63"/>
                </a:lnTo>
                <a:lnTo>
                  <a:pt x="892" y="78"/>
                </a:lnTo>
                <a:lnTo>
                  <a:pt x="891" y="72"/>
                </a:lnTo>
                <a:lnTo>
                  <a:pt x="931" y="111"/>
                </a:lnTo>
                <a:lnTo>
                  <a:pt x="928" y="110"/>
                </a:lnTo>
                <a:lnTo>
                  <a:pt x="943" y="110"/>
                </a:lnTo>
                <a:lnTo>
                  <a:pt x="940" y="111"/>
                </a:lnTo>
                <a:lnTo>
                  <a:pt x="980" y="54"/>
                </a:lnTo>
                <a:lnTo>
                  <a:pt x="980" y="57"/>
                </a:lnTo>
                <a:cubicBezTo>
                  <a:pt x="981" y="60"/>
                  <a:pt x="981" y="63"/>
                  <a:pt x="981" y="66"/>
                </a:cubicBezTo>
                <a:lnTo>
                  <a:pt x="981" y="68"/>
                </a:lnTo>
                <a:lnTo>
                  <a:pt x="899" y="34"/>
                </a:lnTo>
                <a:lnTo>
                  <a:pt x="901" y="33"/>
                </a:lnTo>
                <a:lnTo>
                  <a:pt x="889" y="51"/>
                </a:lnTo>
                <a:lnTo>
                  <a:pt x="890" y="48"/>
                </a:lnTo>
                <a:lnTo>
                  <a:pt x="888" y="71"/>
                </a:lnTo>
                <a:lnTo>
                  <a:pt x="888" y="68"/>
                </a:lnTo>
                <a:cubicBezTo>
                  <a:pt x="887" y="62"/>
                  <a:pt x="887" y="55"/>
                  <a:pt x="888" y="49"/>
                </a:cubicBezTo>
                <a:lnTo>
                  <a:pt x="889" y="47"/>
                </a:lnTo>
                <a:cubicBezTo>
                  <a:pt x="892" y="33"/>
                  <a:pt x="902" y="22"/>
                  <a:pt x="914" y="15"/>
                </a:cubicBezTo>
                <a:cubicBezTo>
                  <a:pt x="927" y="9"/>
                  <a:pt x="942" y="9"/>
                  <a:pt x="955" y="15"/>
                </a:cubicBezTo>
                <a:lnTo>
                  <a:pt x="959" y="17"/>
                </a:lnTo>
                <a:cubicBezTo>
                  <a:pt x="963" y="18"/>
                  <a:pt x="966" y="20"/>
                  <a:pt x="969" y="22"/>
                </a:cubicBezTo>
                <a:lnTo>
                  <a:pt x="973" y="25"/>
                </a:lnTo>
                <a:lnTo>
                  <a:pt x="944" y="15"/>
                </a:lnTo>
                <a:lnTo>
                  <a:pt x="945" y="15"/>
                </a:lnTo>
                <a:cubicBezTo>
                  <a:pt x="972" y="15"/>
                  <a:pt x="993" y="37"/>
                  <a:pt x="993" y="63"/>
                </a:cubicBezTo>
                <a:cubicBezTo>
                  <a:pt x="993" y="90"/>
                  <a:pt x="972" y="111"/>
                  <a:pt x="945" y="111"/>
                </a:cubicBezTo>
                <a:lnTo>
                  <a:pt x="944" y="111"/>
                </a:lnTo>
                <a:cubicBezTo>
                  <a:pt x="934" y="111"/>
                  <a:pt x="923" y="108"/>
                  <a:pt x="915" y="102"/>
                </a:cubicBezTo>
                <a:lnTo>
                  <a:pt x="911" y="99"/>
                </a:lnTo>
                <a:lnTo>
                  <a:pt x="920" y="104"/>
                </a:lnTo>
                <a:lnTo>
                  <a:pt x="916" y="102"/>
                </a:lnTo>
                <a:lnTo>
                  <a:pt x="982" y="70"/>
                </a:lnTo>
                <a:lnTo>
                  <a:pt x="982" y="72"/>
                </a:lnTo>
                <a:lnTo>
                  <a:pt x="982" y="53"/>
                </a:lnTo>
                <a:lnTo>
                  <a:pt x="983" y="56"/>
                </a:lnTo>
                <a:cubicBezTo>
                  <a:pt x="984" y="63"/>
                  <a:pt x="983" y="71"/>
                  <a:pt x="981" y="79"/>
                </a:cubicBezTo>
                <a:lnTo>
                  <a:pt x="980" y="82"/>
                </a:lnTo>
                <a:cubicBezTo>
                  <a:pt x="978" y="89"/>
                  <a:pt x="974" y="95"/>
                  <a:pt x="968" y="100"/>
                </a:cubicBezTo>
                <a:lnTo>
                  <a:pt x="967" y="102"/>
                </a:lnTo>
                <a:cubicBezTo>
                  <a:pt x="953" y="116"/>
                  <a:pt x="933" y="120"/>
                  <a:pt x="915" y="112"/>
                </a:cubicBezTo>
                <a:cubicBezTo>
                  <a:pt x="897" y="105"/>
                  <a:pt x="885" y="87"/>
                  <a:pt x="885" y="68"/>
                </a:cubicBezTo>
                <a:lnTo>
                  <a:pt x="885" y="66"/>
                </a:lnTo>
                <a:lnTo>
                  <a:pt x="886" y="75"/>
                </a:lnTo>
                <a:lnTo>
                  <a:pt x="885" y="73"/>
                </a:lnTo>
                <a:cubicBezTo>
                  <a:pt x="883" y="60"/>
                  <a:pt x="886" y="47"/>
                  <a:pt x="893" y="36"/>
                </a:cubicBezTo>
                <a:cubicBezTo>
                  <a:pt x="900" y="26"/>
                  <a:pt x="912" y="18"/>
                  <a:pt x="925" y="16"/>
                </a:cubicBezTo>
                <a:lnTo>
                  <a:pt x="928" y="16"/>
                </a:lnTo>
                <a:cubicBezTo>
                  <a:pt x="933" y="15"/>
                  <a:pt x="938" y="15"/>
                  <a:pt x="943" y="16"/>
                </a:cubicBezTo>
                <a:lnTo>
                  <a:pt x="946" y="16"/>
                </a:lnTo>
                <a:cubicBezTo>
                  <a:pt x="966" y="19"/>
                  <a:pt x="982" y="35"/>
                  <a:pt x="986" y="55"/>
                </a:cubicBezTo>
                <a:lnTo>
                  <a:pt x="987" y="60"/>
                </a:lnTo>
                <a:cubicBezTo>
                  <a:pt x="988" y="65"/>
                  <a:pt x="988" y="70"/>
                  <a:pt x="987" y="75"/>
                </a:cubicBezTo>
                <a:lnTo>
                  <a:pt x="987" y="79"/>
                </a:lnTo>
                <a:cubicBezTo>
                  <a:pt x="984" y="101"/>
                  <a:pt x="966" y="119"/>
                  <a:pt x="944" y="121"/>
                </a:cubicBezTo>
                <a:cubicBezTo>
                  <a:pt x="921" y="123"/>
                  <a:pt x="901" y="109"/>
                  <a:pt x="893" y="88"/>
                </a:cubicBezTo>
                <a:lnTo>
                  <a:pt x="893" y="87"/>
                </a:lnTo>
                <a:cubicBezTo>
                  <a:pt x="892" y="84"/>
                  <a:pt x="892" y="82"/>
                  <a:pt x="891" y="79"/>
                </a:cubicBezTo>
                <a:lnTo>
                  <a:pt x="890" y="75"/>
                </a:lnTo>
                <a:lnTo>
                  <a:pt x="890" y="72"/>
                </a:lnTo>
                <a:lnTo>
                  <a:pt x="892" y="80"/>
                </a:lnTo>
                <a:lnTo>
                  <a:pt x="891" y="79"/>
                </a:lnTo>
                <a:lnTo>
                  <a:pt x="985" y="63"/>
                </a:lnTo>
                <a:lnTo>
                  <a:pt x="985" y="65"/>
                </a:lnTo>
                <a:lnTo>
                  <a:pt x="985" y="68"/>
                </a:lnTo>
                <a:cubicBezTo>
                  <a:pt x="985" y="75"/>
                  <a:pt x="983" y="83"/>
                  <a:pt x="980" y="89"/>
                </a:cubicBezTo>
                <a:lnTo>
                  <a:pt x="977" y="94"/>
                </a:lnTo>
                <a:cubicBezTo>
                  <a:pt x="969" y="111"/>
                  <a:pt x="953" y="121"/>
                  <a:pt x="934" y="121"/>
                </a:cubicBezTo>
                <a:lnTo>
                  <a:pt x="932" y="121"/>
                </a:lnTo>
                <a:cubicBezTo>
                  <a:pt x="923" y="121"/>
                  <a:pt x="915" y="118"/>
                  <a:pt x="907" y="114"/>
                </a:cubicBezTo>
                <a:lnTo>
                  <a:pt x="903" y="111"/>
                </a:lnTo>
                <a:lnTo>
                  <a:pt x="899" y="109"/>
                </a:lnTo>
                <a:cubicBezTo>
                  <a:pt x="890" y="103"/>
                  <a:pt x="884" y="95"/>
                  <a:pt x="880" y="86"/>
                </a:cubicBezTo>
                <a:lnTo>
                  <a:pt x="879" y="83"/>
                </a:lnTo>
                <a:cubicBezTo>
                  <a:pt x="877" y="78"/>
                  <a:pt x="875" y="72"/>
                  <a:pt x="875" y="65"/>
                </a:cubicBezTo>
                <a:lnTo>
                  <a:pt x="875" y="63"/>
                </a:lnTo>
                <a:lnTo>
                  <a:pt x="923" y="111"/>
                </a:lnTo>
                <a:lnTo>
                  <a:pt x="922" y="111"/>
                </a:lnTo>
                <a:lnTo>
                  <a:pt x="920" y="111"/>
                </a:lnTo>
                <a:lnTo>
                  <a:pt x="938" y="108"/>
                </a:lnTo>
                <a:lnTo>
                  <a:pt x="936" y="109"/>
                </a:lnTo>
                <a:cubicBezTo>
                  <a:pt x="924" y="114"/>
                  <a:pt x="912" y="114"/>
                  <a:pt x="900" y="109"/>
                </a:cubicBezTo>
                <a:lnTo>
                  <a:pt x="898" y="108"/>
                </a:lnTo>
                <a:cubicBezTo>
                  <a:pt x="885" y="103"/>
                  <a:pt x="874" y="92"/>
                  <a:pt x="870" y="79"/>
                </a:cubicBezTo>
                <a:lnTo>
                  <a:pt x="867" y="70"/>
                </a:lnTo>
                <a:lnTo>
                  <a:pt x="866" y="65"/>
                </a:lnTo>
                <a:lnTo>
                  <a:pt x="869" y="72"/>
                </a:lnTo>
                <a:lnTo>
                  <a:pt x="867" y="69"/>
                </a:lnTo>
                <a:lnTo>
                  <a:pt x="866" y="67"/>
                </a:lnTo>
                <a:lnTo>
                  <a:pt x="954" y="70"/>
                </a:lnTo>
                <a:lnTo>
                  <a:pt x="953" y="71"/>
                </a:lnTo>
                <a:lnTo>
                  <a:pt x="958" y="58"/>
                </a:lnTo>
                <a:lnTo>
                  <a:pt x="957" y="62"/>
                </a:lnTo>
                <a:lnTo>
                  <a:pt x="956" y="67"/>
                </a:lnTo>
                <a:lnTo>
                  <a:pt x="909" y="10"/>
                </a:lnTo>
                <a:lnTo>
                  <a:pt x="910" y="10"/>
                </a:lnTo>
                <a:cubicBezTo>
                  <a:pt x="937" y="10"/>
                  <a:pt x="958" y="32"/>
                  <a:pt x="958" y="58"/>
                </a:cubicBezTo>
                <a:lnTo>
                  <a:pt x="958" y="69"/>
                </a:lnTo>
                <a:lnTo>
                  <a:pt x="958" y="73"/>
                </a:lnTo>
                <a:cubicBezTo>
                  <a:pt x="955" y="98"/>
                  <a:pt x="934" y="116"/>
                  <a:pt x="910" y="116"/>
                </a:cubicBezTo>
                <a:lnTo>
                  <a:pt x="908" y="116"/>
                </a:lnTo>
                <a:lnTo>
                  <a:pt x="954" y="53"/>
                </a:lnTo>
                <a:lnTo>
                  <a:pt x="955" y="56"/>
                </a:lnTo>
                <a:lnTo>
                  <a:pt x="952" y="50"/>
                </a:lnTo>
                <a:lnTo>
                  <a:pt x="953" y="52"/>
                </a:lnTo>
                <a:lnTo>
                  <a:pt x="863" y="78"/>
                </a:lnTo>
                <a:lnTo>
                  <a:pt x="862" y="73"/>
                </a:lnTo>
                <a:lnTo>
                  <a:pt x="862" y="68"/>
                </a:lnTo>
                <a:lnTo>
                  <a:pt x="909" y="111"/>
                </a:lnTo>
                <a:lnTo>
                  <a:pt x="908" y="111"/>
                </a:lnTo>
                <a:lnTo>
                  <a:pt x="906" y="111"/>
                </a:lnTo>
                <a:lnTo>
                  <a:pt x="953" y="73"/>
                </a:lnTo>
                <a:lnTo>
                  <a:pt x="952" y="78"/>
                </a:lnTo>
                <a:lnTo>
                  <a:pt x="952" y="80"/>
                </a:lnTo>
                <a:cubicBezTo>
                  <a:pt x="946" y="101"/>
                  <a:pt x="926" y="116"/>
                  <a:pt x="904" y="116"/>
                </a:cubicBezTo>
                <a:cubicBezTo>
                  <a:pt x="881" y="115"/>
                  <a:pt x="862" y="99"/>
                  <a:pt x="858" y="77"/>
                </a:cubicBezTo>
                <a:lnTo>
                  <a:pt x="857" y="75"/>
                </a:lnTo>
                <a:lnTo>
                  <a:pt x="862" y="87"/>
                </a:lnTo>
                <a:lnTo>
                  <a:pt x="861" y="85"/>
                </a:lnTo>
                <a:lnTo>
                  <a:pt x="943" y="90"/>
                </a:lnTo>
                <a:lnTo>
                  <a:pt x="942" y="92"/>
                </a:lnTo>
                <a:lnTo>
                  <a:pt x="947" y="84"/>
                </a:lnTo>
                <a:lnTo>
                  <a:pt x="944" y="90"/>
                </a:lnTo>
                <a:lnTo>
                  <a:pt x="939" y="98"/>
                </a:lnTo>
                <a:lnTo>
                  <a:pt x="938" y="100"/>
                </a:lnTo>
                <a:cubicBezTo>
                  <a:pt x="928" y="115"/>
                  <a:pt x="910" y="123"/>
                  <a:pt x="892" y="121"/>
                </a:cubicBezTo>
                <a:cubicBezTo>
                  <a:pt x="874" y="118"/>
                  <a:pt x="859" y="106"/>
                  <a:pt x="853" y="88"/>
                </a:cubicBezTo>
                <a:lnTo>
                  <a:pt x="852" y="87"/>
                </a:lnTo>
                <a:cubicBezTo>
                  <a:pt x="851" y="82"/>
                  <a:pt x="850" y="77"/>
                  <a:pt x="850" y="71"/>
                </a:cubicBezTo>
                <a:lnTo>
                  <a:pt x="850" y="68"/>
                </a:lnTo>
                <a:lnTo>
                  <a:pt x="850" y="75"/>
                </a:lnTo>
                <a:lnTo>
                  <a:pt x="850" y="72"/>
                </a:lnTo>
                <a:cubicBezTo>
                  <a:pt x="850" y="70"/>
                  <a:pt x="849" y="67"/>
                  <a:pt x="849" y="65"/>
                </a:cubicBezTo>
                <a:lnTo>
                  <a:pt x="849" y="63"/>
                </a:lnTo>
                <a:lnTo>
                  <a:pt x="931" y="97"/>
                </a:lnTo>
                <a:lnTo>
                  <a:pt x="930" y="98"/>
                </a:lnTo>
                <a:lnTo>
                  <a:pt x="941" y="83"/>
                </a:lnTo>
                <a:lnTo>
                  <a:pt x="939" y="87"/>
                </a:lnTo>
                <a:lnTo>
                  <a:pt x="942" y="77"/>
                </a:lnTo>
                <a:lnTo>
                  <a:pt x="941" y="82"/>
                </a:lnTo>
                <a:lnTo>
                  <a:pt x="940" y="89"/>
                </a:lnTo>
                <a:lnTo>
                  <a:pt x="940" y="92"/>
                </a:lnTo>
                <a:cubicBezTo>
                  <a:pt x="936" y="112"/>
                  <a:pt x="919" y="127"/>
                  <a:pt x="899" y="130"/>
                </a:cubicBezTo>
                <a:cubicBezTo>
                  <a:pt x="879" y="133"/>
                  <a:pt x="859" y="122"/>
                  <a:pt x="850" y="104"/>
                </a:cubicBezTo>
                <a:lnTo>
                  <a:pt x="849" y="103"/>
                </a:lnTo>
                <a:cubicBezTo>
                  <a:pt x="846" y="96"/>
                  <a:pt x="844" y="89"/>
                  <a:pt x="844" y="81"/>
                </a:cubicBezTo>
                <a:lnTo>
                  <a:pt x="844" y="78"/>
                </a:lnTo>
                <a:lnTo>
                  <a:pt x="844" y="73"/>
                </a:lnTo>
                <a:lnTo>
                  <a:pt x="844" y="80"/>
                </a:lnTo>
                <a:lnTo>
                  <a:pt x="844" y="76"/>
                </a:lnTo>
                <a:cubicBezTo>
                  <a:pt x="843" y="69"/>
                  <a:pt x="844" y="61"/>
                  <a:pt x="846" y="54"/>
                </a:cubicBezTo>
                <a:lnTo>
                  <a:pt x="846" y="53"/>
                </a:lnTo>
                <a:cubicBezTo>
                  <a:pt x="852" y="35"/>
                  <a:pt x="868" y="23"/>
                  <a:pt x="886" y="20"/>
                </a:cubicBezTo>
                <a:cubicBezTo>
                  <a:pt x="905" y="18"/>
                  <a:pt x="923" y="27"/>
                  <a:pt x="933" y="43"/>
                </a:cubicBezTo>
                <a:lnTo>
                  <a:pt x="938" y="52"/>
                </a:lnTo>
                <a:lnTo>
                  <a:pt x="941" y="58"/>
                </a:lnTo>
                <a:cubicBezTo>
                  <a:pt x="942" y="61"/>
                  <a:pt x="943" y="64"/>
                  <a:pt x="944" y="68"/>
                </a:cubicBezTo>
                <a:lnTo>
                  <a:pt x="945" y="73"/>
                </a:lnTo>
                <a:cubicBezTo>
                  <a:pt x="948" y="87"/>
                  <a:pt x="944" y="102"/>
                  <a:pt x="935" y="113"/>
                </a:cubicBezTo>
                <a:cubicBezTo>
                  <a:pt x="926" y="124"/>
                  <a:pt x="912" y="130"/>
                  <a:pt x="898" y="130"/>
                </a:cubicBezTo>
                <a:lnTo>
                  <a:pt x="897" y="130"/>
                </a:lnTo>
                <a:cubicBezTo>
                  <a:pt x="873" y="130"/>
                  <a:pt x="852" y="112"/>
                  <a:pt x="850" y="87"/>
                </a:cubicBezTo>
                <a:lnTo>
                  <a:pt x="849" y="82"/>
                </a:lnTo>
                <a:lnTo>
                  <a:pt x="897" y="125"/>
                </a:lnTo>
                <a:lnTo>
                  <a:pt x="894" y="125"/>
                </a:lnTo>
                <a:lnTo>
                  <a:pt x="937" y="100"/>
                </a:lnTo>
                <a:lnTo>
                  <a:pt x="934" y="106"/>
                </a:lnTo>
                <a:cubicBezTo>
                  <a:pt x="932" y="109"/>
                  <a:pt x="930" y="112"/>
                  <a:pt x="928" y="115"/>
                </a:cubicBezTo>
                <a:lnTo>
                  <a:pt x="924" y="119"/>
                </a:lnTo>
                <a:cubicBezTo>
                  <a:pt x="914" y="130"/>
                  <a:pt x="900" y="136"/>
                  <a:pt x="885" y="135"/>
                </a:cubicBezTo>
                <a:cubicBezTo>
                  <a:pt x="870" y="134"/>
                  <a:pt x="856" y="126"/>
                  <a:pt x="848" y="114"/>
                </a:cubicBezTo>
                <a:lnTo>
                  <a:pt x="847" y="112"/>
                </a:lnTo>
                <a:cubicBezTo>
                  <a:pt x="843" y="106"/>
                  <a:pt x="841" y="100"/>
                  <a:pt x="840" y="93"/>
                </a:cubicBezTo>
                <a:lnTo>
                  <a:pt x="839" y="90"/>
                </a:lnTo>
                <a:cubicBezTo>
                  <a:pt x="839" y="88"/>
                  <a:pt x="838" y="85"/>
                  <a:pt x="838" y="82"/>
                </a:cubicBezTo>
                <a:lnTo>
                  <a:pt x="838" y="79"/>
                </a:lnTo>
                <a:lnTo>
                  <a:pt x="838" y="77"/>
                </a:lnTo>
                <a:lnTo>
                  <a:pt x="934" y="77"/>
                </a:lnTo>
                <a:lnTo>
                  <a:pt x="934" y="77"/>
                </a:lnTo>
                <a:lnTo>
                  <a:pt x="935" y="83"/>
                </a:lnTo>
                <a:cubicBezTo>
                  <a:pt x="936" y="96"/>
                  <a:pt x="932" y="109"/>
                  <a:pt x="922" y="119"/>
                </a:cubicBezTo>
                <a:cubicBezTo>
                  <a:pt x="913" y="129"/>
                  <a:pt x="900" y="135"/>
                  <a:pt x="887" y="135"/>
                </a:cubicBezTo>
                <a:lnTo>
                  <a:pt x="885" y="135"/>
                </a:lnTo>
                <a:lnTo>
                  <a:pt x="880" y="135"/>
                </a:lnTo>
                <a:cubicBezTo>
                  <a:pt x="867" y="135"/>
                  <a:pt x="855" y="130"/>
                  <a:pt x="846" y="121"/>
                </a:cubicBezTo>
                <a:lnTo>
                  <a:pt x="844" y="119"/>
                </a:lnTo>
                <a:cubicBezTo>
                  <a:pt x="839" y="114"/>
                  <a:pt x="836" y="109"/>
                  <a:pt x="833" y="103"/>
                </a:cubicBezTo>
                <a:lnTo>
                  <a:pt x="832" y="100"/>
                </a:lnTo>
                <a:cubicBezTo>
                  <a:pt x="826" y="86"/>
                  <a:pt x="828" y="69"/>
                  <a:pt x="837" y="56"/>
                </a:cubicBezTo>
                <a:cubicBezTo>
                  <a:pt x="846" y="42"/>
                  <a:pt x="861" y="34"/>
                  <a:pt x="877" y="34"/>
                </a:cubicBezTo>
                <a:lnTo>
                  <a:pt x="879" y="34"/>
                </a:lnTo>
                <a:cubicBezTo>
                  <a:pt x="895" y="34"/>
                  <a:pt x="910" y="42"/>
                  <a:pt x="919" y="56"/>
                </a:cubicBezTo>
                <a:cubicBezTo>
                  <a:pt x="928" y="69"/>
                  <a:pt x="929" y="86"/>
                  <a:pt x="924" y="100"/>
                </a:cubicBezTo>
                <a:lnTo>
                  <a:pt x="921" y="106"/>
                </a:lnTo>
                <a:lnTo>
                  <a:pt x="920" y="108"/>
                </a:lnTo>
                <a:lnTo>
                  <a:pt x="877" y="39"/>
                </a:lnTo>
                <a:lnTo>
                  <a:pt x="877" y="39"/>
                </a:lnTo>
                <a:lnTo>
                  <a:pt x="829" y="87"/>
                </a:lnTo>
                <a:lnTo>
                  <a:pt x="829" y="85"/>
                </a:lnTo>
                <a:lnTo>
                  <a:pt x="830" y="94"/>
                </a:lnTo>
                <a:lnTo>
                  <a:pt x="830" y="92"/>
                </a:lnTo>
                <a:lnTo>
                  <a:pt x="877" y="130"/>
                </a:lnTo>
                <a:lnTo>
                  <a:pt x="875" y="130"/>
                </a:lnTo>
                <a:lnTo>
                  <a:pt x="916" y="108"/>
                </a:lnTo>
                <a:lnTo>
                  <a:pt x="912" y="114"/>
                </a:lnTo>
                <a:cubicBezTo>
                  <a:pt x="911" y="116"/>
                  <a:pt x="910" y="118"/>
                  <a:pt x="908" y="120"/>
                </a:cubicBezTo>
                <a:lnTo>
                  <a:pt x="905" y="124"/>
                </a:lnTo>
                <a:cubicBezTo>
                  <a:pt x="892" y="138"/>
                  <a:pt x="872" y="143"/>
                  <a:pt x="854" y="138"/>
                </a:cubicBezTo>
                <a:cubicBezTo>
                  <a:pt x="836" y="132"/>
                  <a:pt x="823" y="117"/>
                  <a:pt x="821" y="98"/>
                </a:cubicBezTo>
                <a:lnTo>
                  <a:pt x="820" y="94"/>
                </a:lnTo>
                <a:cubicBezTo>
                  <a:pt x="820" y="91"/>
                  <a:pt x="820" y="87"/>
                  <a:pt x="820" y="84"/>
                </a:cubicBezTo>
                <a:lnTo>
                  <a:pt x="821" y="78"/>
                </a:lnTo>
                <a:lnTo>
                  <a:pt x="868" y="130"/>
                </a:lnTo>
                <a:lnTo>
                  <a:pt x="867" y="130"/>
                </a:lnTo>
                <a:lnTo>
                  <a:pt x="915" y="90"/>
                </a:lnTo>
                <a:lnTo>
                  <a:pt x="914" y="93"/>
                </a:lnTo>
                <a:cubicBezTo>
                  <a:pt x="914" y="96"/>
                  <a:pt x="913" y="98"/>
                  <a:pt x="913" y="101"/>
                </a:cubicBezTo>
                <a:lnTo>
                  <a:pt x="912" y="102"/>
                </a:lnTo>
                <a:cubicBezTo>
                  <a:pt x="904" y="125"/>
                  <a:pt x="880" y="139"/>
                  <a:pt x="856" y="134"/>
                </a:cubicBezTo>
                <a:cubicBezTo>
                  <a:pt x="832" y="129"/>
                  <a:pt x="816" y="106"/>
                  <a:pt x="819" y="82"/>
                </a:cubicBezTo>
                <a:lnTo>
                  <a:pt x="819" y="82"/>
                </a:lnTo>
                <a:lnTo>
                  <a:pt x="819" y="77"/>
                </a:lnTo>
                <a:cubicBezTo>
                  <a:pt x="819" y="51"/>
                  <a:pt x="840" y="29"/>
                  <a:pt x="867" y="29"/>
                </a:cubicBezTo>
                <a:lnTo>
                  <a:pt x="867" y="29"/>
                </a:lnTo>
                <a:lnTo>
                  <a:pt x="867" y="125"/>
                </a:lnTo>
                <a:lnTo>
                  <a:pt x="866" y="125"/>
                </a:lnTo>
                <a:lnTo>
                  <a:pt x="912" y="93"/>
                </a:lnTo>
                <a:lnTo>
                  <a:pt x="911" y="96"/>
                </a:lnTo>
                <a:cubicBezTo>
                  <a:pt x="910" y="98"/>
                  <a:pt x="909" y="100"/>
                  <a:pt x="908" y="102"/>
                </a:cubicBezTo>
                <a:lnTo>
                  <a:pt x="907" y="104"/>
                </a:lnTo>
                <a:cubicBezTo>
                  <a:pt x="899" y="120"/>
                  <a:pt x="883" y="130"/>
                  <a:pt x="866" y="130"/>
                </a:cubicBezTo>
                <a:cubicBezTo>
                  <a:pt x="848" y="131"/>
                  <a:pt x="832" y="122"/>
                  <a:pt x="823" y="107"/>
                </a:cubicBezTo>
                <a:lnTo>
                  <a:pt x="821" y="105"/>
                </a:lnTo>
                <a:lnTo>
                  <a:pt x="820" y="102"/>
                </a:lnTo>
                <a:lnTo>
                  <a:pt x="895" y="111"/>
                </a:lnTo>
                <a:lnTo>
                  <a:pt x="893" y="113"/>
                </a:lnTo>
                <a:lnTo>
                  <a:pt x="899" y="106"/>
                </a:lnTo>
                <a:lnTo>
                  <a:pt x="894" y="113"/>
                </a:lnTo>
                <a:lnTo>
                  <a:pt x="894" y="112"/>
                </a:lnTo>
                <a:lnTo>
                  <a:pt x="893" y="114"/>
                </a:lnTo>
                <a:lnTo>
                  <a:pt x="815" y="58"/>
                </a:lnTo>
                <a:lnTo>
                  <a:pt x="817" y="55"/>
                </a:lnTo>
                <a:lnTo>
                  <a:pt x="819" y="52"/>
                </a:lnTo>
                <a:cubicBezTo>
                  <a:pt x="832" y="37"/>
                  <a:pt x="854" y="30"/>
                  <a:pt x="873" y="37"/>
                </a:cubicBezTo>
                <a:cubicBezTo>
                  <a:pt x="892" y="44"/>
                  <a:pt x="905" y="62"/>
                  <a:pt x="905" y="82"/>
                </a:cubicBezTo>
                <a:lnTo>
                  <a:pt x="905" y="84"/>
                </a:lnTo>
                <a:cubicBezTo>
                  <a:pt x="905" y="87"/>
                  <a:pt x="905" y="89"/>
                  <a:pt x="904" y="92"/>
                </a:cubicBezTo>
                <a:lnTo>
                  <a:pt x="904" y="95"/>
                </a:lnTo>
                <a:lnTo>
                  <a:pt x="904" y="87"/>
                </a:lnTo>
                <a:lnTo>
                  <a:pt x="904" y="90"/>
                </a:lnTo>
                <a:lnTo>
                  <a:pt x="904" y="92"/>
                </a:lnTo>
                <a:cubicBezTo>
                  <a:pt x="904" y="117"/>
                  <a:pt x="885" y="138"/>
                  <a:pt x="859" y="140"/>
                </a:cubicBezTo>
                <a:cubicBezTo>
                  <a:pt x="834" y="141"/>
                  <a:pt x="812" y="123"/>
                  <a:pt x="809" y="97"/>
                </a:cubicBezTo>
                <a:lnTo>
                  <a:pt x="808" y="92"/>
                </a:lnTo>
                <a:lnTo>
                  <a:pt x="808" y="87"/>
                </a:lnTo>
                <a:lnTo>
                  <a:pt x="855" y="130"/>
                </a:lnTo>
                <a:lnTo>
                  <a:pt x="854" y="130"/>
                </a:lnTo>
                <a:cubicBezTo>
                  <a:pt x="828" y="130"/>
                  <a:pt x="806" y="109"/>
                  <a:pt x="806" y="82"/>
                </a:cubicBezTo>
                <a:lnTo>
                  <a:pt x="806" y="79"/>
                </a:lnTo>
                <a:lnTo>
                  <a:pt x="808" y="91"/>
                </a:lnTo>
                <a:lnTo>
                  <a:pt x="807" y="89"/>
                </a:lnTo>
                <a:lnTo>
                  <a:pt x="884" y="115"/>
                </a:lnTo>
                <a:lnTo>
                  <a:pt x="881" y="117"/>
                </a:lnTo>
                <a:lnTo>
                  <a:pt x="888" y="110"/>
                </a:lnTo>
                <a:lnTo>
                  <a:pt x="886" y="113"/>
                </a:lnTo>
                <a:cubicBezTo>
                  <a:pt x="874" y="128"/>
                  <a:pt x="855" y="134"/>
                  <a:pt x="836" y="129"/>
                </a:cubicBezTo>
                <a:cubicBezTo>
                  <a:pt x="818" y="124"/>
                  <a:pt x="805" y="109"/>
                  <a:pt x="802" y="90"/>
                </a:cubicBezTo>
                <a:lnTo>
                  <a:pt x="802" y="91"/>
                </a:lnTo>
                <a:lnTo>
                  <a:pt x="801" y="89"/>
                </a:lnTo>
                <a:lnTo>
                  <a:pt x="886" y="106"/>
                </a:lnTo>
                <a:lnTo>
                  <a:pt x="885" y="108"/>
                </a:lnTo>
                <a:lnTo>
                  <a:pt x="889" y="101"/>
                </a:lnTo>
                <a:lnTo>
                  <a:pt x="888" y="104"/>
                </a:lnTo>
                <a:lnTo>
                  <a:pt x="892" y="90"/>
                </a:lnTo>
                <a:lnTo>
                  <a:pt x="892" y="93"/>
                </a:lnTo>
                <a:cubicBezTo>
                  <a:pt x="891" y="96"/>
                  <a:pt x="891" y="98"/>
                  <a:pt x="890" y="101"/>
                </a:cubicBezTo>
                <a:lnTo>
                  <a:pt x="890" y="102"/>
                </a:lnTo>
                <a:cubicBezTo>
                  <a:pt x="882" y="124"/>
                  <a:pt x="860" y="138"/>
                  <a:pt x="836" y="134"/>
                </a:cubicBezTo>
                <a:cubicBezTo>
                  <a:pt x="813" y="131"/>
                  <a:pt x="796" y="111"/>
                  <a:pt x="796" y="87"/>
                </a:cubicBezTo>
                <a:lnTo>
                  <a:pt x="796" y="85"/>
                </a:lnTo>
                <a:cubicBezTo>
                  <a:pt x="796" y="83"/>
                  <a:pt x="796" y="80"/>
                  <a:pt x="797" y="78"/>
                </a:cubicBezTo>
                <a:lnTo>
                  <a:pt x="797" y="75"/>
                </a:lnTo>
                <a:lnTo>
                  <a:pt x="798" y="96"/>
                </a:lnTo>
                <a:lnTo>
                  <a:pt x="797" y="91"/>
                </a:lnTo>
                <a:lnTo>
                  <a:pt x="843" y="125"/>
                </a:lnTo>
                <a:lnTo>
                  <a:pt x="840" y="125"/>
                </a:lnTo>
                <a:lnTo>
                  <a:pt x="888" y="82"/>
                </a:lnTo>
                <a:lnTo>
                  <a:pt x="887" y="89"/>
                </a:lnTo>
                <a:lnTo>
                  <a:pt x="887" y="93"/>
                </a:lnTo>
                <a:lnTo>
                  <a:pt x="886" y="100"/>
                </a:lnTo>
                <a:cubicBezTo>
                  <a:pt x="886" y="103"/>
                  <a:pt x="886" y="105"/>
                  <a:pt x="885" y="107"/>
                </a:cubicBezTo>
                <a:lnTo>
                  <a:pt x="884" y="112"/>
                </a:lnTo>
                <a:cubicBezTo>
                  <a:pt x="882" y="121"/>
                  <a:pt x="878" y="129"/>
                  <a:pt x="871" y="135"/>
                </a:cubicBezTo>
                <a:lnTo>
                  <a:pt x="870" y="136"/>
                </a:lnTo>
                <a:cubicBezTo>
                  <a:pt x="852" y="155"/>
                  <a:pt x="821" y="155"/>
                  <a:pt x="803" y="136"/>
                </a:cubicBezTo>
                <a:lnTo>
                  <a:pt x="801" y="135"/>
                </a:lnTo>
                <a:cubicBezTo>
                  <a:pt x="798" y="132"/>
                  <a:pt x="795" y="128"/>
                  <a:pt x="793" y="124"/>
                </a:cubicBezTo>
                <a:lnTo>
                  <a:pt x="790" y="119"/>
                </a:lnTo>
                <a:lnTo>
                  <a:pt x="789" y="116"/>
                </a:lnTo>
                <a:lnTo>
                  <a:pt x="786" y="112"/>
                </a:lnTo>
                <a:lnTo>
                  <a:pt x="875" y="87"/>
                </a:lnTo>
                <a:lnTo>
                  <a:pt x="875" y="88"/>
                </a:lnTo>
                <a:lnTo>
                  <a:pt x="874" y="82"/>
                </a:lnTo>
                <a:lnTo>
                  <a:pt x="875" y="85"/>
                </a:lnTo>
                <a:lnTo>
                  <a:pt x="873" y="77"/>
                </a:lnTo>
                <a:lnTo>
                  <a:pt x="874" y="80"/>
                </a:lnTo>
                <a:lnTo>
                  <a:pt x="875" y="81"/>
                </a:lnTo>
                <a:lnTo>
                  <a:pt x="781" y="102"/>
                </a:lnTo>
                <a:lnTo>
                  <a:pt x="781" y="101"/>
                </a:lnTo>
                <a:lnTo>
                  <a:pt x="780" y="96"/>
                </a:lnTo>
                <a:cubicBezTo>
                  <a:pt x="779" y="88"/>
                  <a:pt x="779" y="81"/>
                  <a:pt x="781" y="74"/>
                </a:cubicBezTo>
                <a:lnTo>
                  <a:pt x="782" y="70"/>
                </a:lnTo>
                <a:cubicBezTo>
                  <a:pt x="783" y="67"/>
                  <a:pt x="784" y="65"/>
                  <a:pt x="786" y="62"/>
                </a:cubicBezTo>
                <a:lnTo>
                  <a:pt x="786" y="61"/>
                </a:lnTo>
                <a:cubicBezTo>
                  <a:pt x="797" y="39"/>
                  <a:pt x="822" y="29"/>
                  <a:pt x="845" y="37"/>
                </a:cubicBezTo>
                <a:cubicBezTo>
                  <a:pt x="868" y="45"/>
                  <a:pt x="881" y="69"/>
                  <a:pt x="876" y="93"/>
                </a:cubicBezTo>
                <a:lnTo>
                  <a:pt x="874" y="101"/>
                </a:lnTo>
                <a:lnTo>
                  <a:pt x="872" y="106"/>
                </a:lnTo>
                <a:cubicBezTo>
                  <a:pt x="867" y="125"/>
                  <a:pt x="849" y="139"/>
                  <a:pt x="829" y="140"/>
                </a:cubicBezTo>
                <a:cubicBezTo>
                  <a:pt x="808" y="141"/>
                  <a:pt x="789" y="129"/>
                  <a:pt x="782" y="110"/>
                </a:cubicBezTo>
                <a:lnTo>
                  <a:pt x="781" y="107"/>
                </a:lnTo>
                <a:lnTo>
                  <a:pt x="784" y="114"/>
                </a:lnTo>
                <a:lnTo>
                  <a:pt x="783" y="112"/>
                </a:lnTo>
                <a:lnTo>
                  <a:pt x="872" y="87"/>
                </a:lnTo>
                <a:lnTo>
                  <a:pt x="872" y="89"/>
                </a:lnTo>
                <a:lnTo>
                  <a:pt x="872" y="92"/>
                </a:lnTo>
                <a:cubicBezTo>
                  <a:pt x="872" y="118"/>
                  <a:pt x="852" y="139"/>
                  <a:pt x="826" y="140"/>
                </a:cubicBezTo>
                <a:cubicBezTo>
                  <a:pt x="801" y="141"/>
                  <a:pt x="779" y="122"/>
                  <a:pt x="776" y="97"/>
                </a:cubicBezTo>
                <a:lnTo>
                  <a:pt x="775" y="87"/>
                </a:lnTo>
                <a:lnTo>
                  <a:pt x="775" y="82"/>
                </a:lnTo>
                <a:lnTo>
                  <a:pt x="871" y="82"/>
                </a:lnTo>
                <a:lnTo>
                  <a:pt x="871" y="84"/>
                </a:lnTo>
                <a:lnTo>
                  <a:pt x="871" y="87"/>
                </a:lnTo>
                <a:cubicBezTo>
                  <a:pt x="871" y="113"/>
                  <a:pt x="850" y="135"/>
                  <a:pt x="823" y="135"/>
                </a:cubicBezTo>
                <a:lnTo>
                  <a:pt x="822" y="135"/>
                </a:lnTo>
                <a:cubicBezTo>
                  <a:pt x="804" y="135"/>
                  <a:pt x="787" y="125"/>
                  <a:pt x="779" y="108"/>
                </a:cubicBezTo>
                <a:lnTo>
                  <a:pt x="776" y="103"/>
                </a:lnTo>
                <a:lnTo>
                  <a:pt x="775" y="100"/>
                </a:lnTo>
                <a:lnTo>
                  <a:pt x="820" y="130"/>
                </a:lnTo>
                <a:lnTo>
                  <a:pt x="817" y="130"/>
                </a:lnTo>
                <a:lnTo>
                  <a:pt x="863" y="98"/>
                </a:lnTo>
                <a:lnTo>
                  <a:pt x="862" y="101"/>
                </a:lnTo>
                <a:cubicBezTo>
                  <a:pt x="859" y="108"/>
                  <a:pt x="855" y="114"/>
                  <a:pt x="850" y="119"/>
                </a:cubicBezTo>
                <a:lnTo>
                  <a:pt x="848" y="121"/>
                </a:lnTo>
                <a:cubicBezTo>
                  <a:pt x="837" y="133"/>
                  <a:pt x="820" y="138"/>
                  <a:pt x="803" y="134"/>
                </a:cubicBezTo>
                <a:cubicBezTo>
                  <a:pt x="787" y="130"/>
                  <a:pt x="774" y="118"/>
                  <a:pt x="769" y="102"/>
                </a:cubicBezTo>
                <a:lnTo>
                  <a:pt x="767" y="94"/>
                </a:lnTo>
                <a:lnTo>
                  <a:pt x="766" y="90"/>
                </a:lnTo>
                <a:lnTo>
                  <a:pt x="765" y="85"/>
                </a:lnTo>
                <a:lnTo>
                  <a:pt x="769" y="96"/>
                </a:lnTo>
                <a:lnTo>
                  <a:pt x="768" y="94"/>
                </a:lnTo>
                <a:lnTo>
                  <a:pt x="853" y="94"/>
                </a:lnTo>
                <a:lnTo>
                  <a:pt x="852" y="96"/>
                </a:lnTo>
                <a:lnTo>
                  <a:pt x="857" y="80"/>
                </a:lnTo>
                <a:lnTo>
                  <a:pt x="856" y="90"/>
                </a:lnTo>
                <a:lnTo>
                  <a:pt x="855" y="95"/>
                </a:lnTo>
                <a:cubicBezTo>
                  <a:pt x="854" y="97"/>
                  <a:pt x="853" y="100"/>
                  <a:pt x="853" y="102"/>
                </a:cubicBezTo>
                <a:lnTo>
                  <a:pt x="852" y="105"/>
                </a:lnTo>
                <a:cubicBezTo>
                  <a:pt x="845" y="122"/>
                  <a:pt x="828" y="134"/>
                  <a:pt x="809" y="135"/>
                </a:cubicBezTo>
                <a:cubicBezTo>
                  <a:pt x="790" y="136"/>
                  <a:pt x="772" y="125"/>
                  <a:pt x="764" y="108"/>
                </a:cubicBezTo>
                <a:lnTo>
                  <a:pt x="764" y="107"/>
                </a:lnTo>
                <a:cubicBezTo>
                  <a:pt x="763" y="105"/>
                  <a:pt x="762" y="103"/>
                  <a:pt x="761" y="101"/>
                </a:cubicBezTo>
                <a:lnTo>
                  <a:pt x="760" y="98"/>
                </a:lnTo>
                <a:cubicBezTo>
                  <a:pt x="759" y="95"/>
                  <a:pt x="758" y="93"/>
                  <a:pt x="758" y="90"/>
                </a:cubicBezTo>
                <a:lnTo>
                  <a:pt x="757" y="86"/>
                </a:lnTo>
                <a:cubicBezTo>
                  <a:pt x="757" y="84"/>
                  <a:pt x="757" y="82"/>
                  <a:pt x="757" y="79"/>
                </a:cubicBezTo>
                <a:lnTo>
                  <a:pt x="757" y="77"/>
                </a:lnTo>
                <a:lnTo>
                  <a:pt x="853" y="77"/>
                </a:lnTo>
                <a:lnTo>
                  <a:pt x="853" y="80"/>
                </a:lnTo>
                <a:lnTo>
                  <a:pt x="853" y="82"/>
                </a:lnTo>
                <a:cubicBezTo>
                  <a:pt x="853" y="105"/>
                  <a:pt x="838" y="124"/>
                  <a:pt x="816" y="129"/>
                </a:cubicBezTo>
                <a:cubicBezTo>
                  <a:pt x="794" y="134"/>
                  <a:pt x="772" y="124"/>
                  <a:pt x="762" y="104"/>
                </a:cubicBezTo>
                <a:lnTo>
                  <a:pt x="761" y="102"/>
                </a:lnTo>
                <a:cubicBezTo>
                  <a:pt x="760" y="100"/>
                  <a:pt x="759" y="98"/>
                  <a:pt x="758" y="96"/>
                </a:cubicBezTo>
                <a:lnTo>
                  <a:pt x="757" y="93"/>
                </a:lnTo>
                <a:lnTo>
                  <a:pt x="756" y="90"/>
                </a:lnTo>
                <a:lnTo>
                  <a:pt x="762" y="101"/>
                </a:lnTo>
                <a:lnTo>
                  <a:pt x="761" y="100"/>
                </a:lnTo>
                <a:lnTo>
                  <a:pt x="847" y="88"/>
                </a:lnTo>
                <a:lnTo>
                  <a:pt x="845" y="91"/>
                </a:lnTo>
                <a:lnTo>
                  <a:pt x="844" y="96"/>
                </a:lnTo>
                <a:cubicBezTo>
                  <a:pt x="838" y="116"/>
                  <a:pt x="820" y="130"/>
                  <a:pt x="799" y="130"/>
                </a:cubicBezTo>
                <a:cubicBezTo>
                  <a:pt x="778" y="131"/>
                  <a:pt x="759" y="118"/>
                  <a:pt x="752" y="98"/>
                </a:cubicBezTo>
                <a:lnTo>
                  <a:pt x="752" y="96"/>
                </a:lnTo>
                <a:cubicBezTo>
                  <a:pt x="751" y="93"/>
                  <a:pt x="750" y="91"/>
                  <a:pt x="750" y="88"/>
                </a:cubicBezTo>
                <a:lnTo>
                  <a:pt x="749" y="84"/>
                </a:lnTo>
                <a:lnTo>
                  <a:pt x="751" y="93"/>
                </a:lnTo>
                <a:lnTo>
                  <a:pt x="750" y="88"/>
                </a:lnTo>
                <a:lnTo>
                  <a:pt x="795" y="121"/>
                </a:lnTo>
                <a:lnTo>
                  <a:pt x="795" y="121"/>
                </a:lnTo>
                <a:lnTo>
                  <a:pt x="834" y="45"/>
                </a:lnTo>
                <a:lnTo>
                  <a:pt x="835" y="47"/>
                </a:lnTo>
                <a:lnTo>
                  <a:pt x="839" y="51"/>
                </a:lnTo>
                <a:lnTo>
                  <a:pt x="763" y="56"/>
                </a:lnTo>
                <a:lnTo>
                  <a:pt x="764" y="54"/>
                </a:lnTo>
                <a:lnTo>
                  <a:pt x="756" y="73"/>
                </a:lnTo>
                <a:lnTo>
                  <a:pt x="757" y="70"/>
                </a:lnTo>
                <a:lnTo>
                  <a:pt x="756" y="78"/>
                </a:lnTo>
                <a:lnTo>
                  <a:pt x="756" y="74"/>
                </a:lnTo>
                <a:cubicBezTo>
                  <a:pt x="756" y="69"/>
                  <a:pt x="757" y="64"/>
                  <a:pt x="758" y="59"/>
                </a:cubicBezTo>
                <a:lnTo>
                  <a:pt x="759" y="58"/>
                </a:lnTo>
                <a:cubicBezTo>
                  <a:pt x="767" y="33"/>
                  <a:pt x="793" y="20"/>
                  <a:pt x="818" y="27"/>
                </a:cubicBezTo>
                <a:cubicBezTo>
                  <a:pt x="843" y="34"/>
                  <a:pt x="857" y="60"/>
                  <a:pt x="851" y="85"/>
                </a:cubicBezTo>
                <a:lnTo>
                  <a:pt x="849" y="93"/>
                </a:lnTo>
                <a:lnTo>
                  <a:pt x="848" y="95"/>
                </a:lnTo>
                <a:cubicBezTo>
                  <a:pt x="839" y="117"/>
                  <a:pt x="816" y="129"/>
                  <a:pt x="794" y="125"/>
                </a:cubicBezTo>
                <a:cubicBezTo>
                  <a:pt x="771" y="120"/>
                  <a:pt x="755" y="100"/>
                  <a:pt x="755" y="77"/>
                </a:cubicBezTo>
                <a:lnTo>
                  <a:pt x="755" y="75"/>
                </a:lnTo>
                <a:lnTo>
                  <a:pt x="756" y="87"/>
                </a:lnTo>
                <a:lnTo>
                  <a:pt x="756" y="85"/>
                </a:lnTo>
                <a:lnTo>
                  <a:pt x="840" y="102"/>
                </a:lnTo>
                <a:lnTo>
                  <a:pt x="838" y="105"/>
                </a:lnTo>
                <a:lnTo>
                  <a:pt x="835" y="110"/>
                </a:lnTo>
                <a:cubicBezTo>
                  <a:pt x="823" y="127"/>
                  <a:pt x="801" y="135"/>
                  <a:pt x="781" y="128"/>
                </a:cubicBezTo>
                <a:cubicBezTo>
                  <a:pt x="761" y="122"/>
                  <a:pt x="747" y="103"/>
                  <a:pt x="747" y="82"/>
                </a:cubicBezTo>
                <a:lnTo>
                  <a:pt x="747" y="81"/>
                </a:lnTo>
                <a:cubicBezTo>
                  <a:pt x="747" y="79"/>
                  <a:pt x="748" y="76"/>
                  <a:pt x="748" y="74"/>
                </a:cubicBezTo>
                <a:lnTo>
                  <a:pt x="748" y="71"/>
                </a:lnTo>
                <a:lnTo>
                  <a:pt x="753" y="99"/>
                </a:lnTo>
                <a:lnTo>
                  <a:pt x="752" y="96"/>
                </a:lnTo>
                <a:lnTo>
                  <a:pt x="766" y="113"/>
                </a:lnTo>
                <a:lnTo>
                  <a:pt x="764" y="111"/>
                </a:lnTo>
                <a:lnTo>
                  <a:pt x="832" y="100"/>
                </a:lnTo>
                <a:lnTo>
                  <a:pt x="834" y="96"/>
                </a:lnTo>
                <a:lnTo>
                  <a:pt x="833" y="99"/>
                </a:lnTo>
                <a:cubicBezTo>
                  <a:pt x="831" y="102"/>
                  <a:pt x="829" y="105"/>
                  <a:pt x="827" y="108"/>
                </a:cubicBezTo>
                <a:lnTo>
                  <a:pt x="824" y="111"/>
                </a:lnTo>
                <a:cubicBezTo>
                  <a:pt x="822" y="114"/>
                  <a:pt x="820" y="116"/>
                  <a:pt x="817" y="118"/>
                </a:cubicBezTo>
                <a:lnTo>
                  <a:pt x="815" y="120"/>
                </a:lnTo>
                <a:cubicBezTo>
                  <a:pt x="797" y="134"/>
                  <a:pt x="773" y="134"/>
                  <a:pt x="755" y="120"/>
                </a:cubicBezTo>
                <a:lnTo>
                  <a:pt x="752" y="118"/>
                </a:lnTo>
                <a:cubicBezTo>
                  <a:pt x="747" y="114"/>
                  <a:pt x="743" y="108"/>
                  <a:pt x="740" y="102"/>
                </a:cubicBezTo>
                <a:lnTo>
                  <a:pt x="738" y="99"/>
                </a:lnTo>
                <a:cubicBezTo>
                  <a:pt x="735" y="92"/>
                  <a:pt x="733" y="85"/>
                  <a:pt x="733" y="77"/>
                </a:cubicBezTo>
                <a:lnTo>
                  <a:pt x="733" y="74"/>
                </a:lnTo>
                <a:lnTo>
                  <a:pt x="733" y="73"/>
                </a:lnTo>
                <a:lnTo>
                  <a:pt x="825" y="93"/>
                </a:lnTo>
                <a:lnTo>
                  <a:pt x="823" y="97"/>
                </a:lnTo>
                <a:lnTo>
                  <a:pt x="820" y="105"/>
                </a:lnTo>
                <a:lnTo>
                  <a:pt x="822" y="94"/>
                </a:lnTo>
                <a:lnTo>
                  <a:pt x="822" y="97"/>
                </a:lnTo>
                <a:lnTo>
                  <a:pt x="822" y="90"/>
                </a:lnTo>
                <a:lnTo>
                  <a:pt x="822" y="92"/>
                </a:lnTo>
                <a:lnTo>
                  <a:pt x="726" y="92"/>
                </a:lnTo>
                <a:lnTo>
                  <a:pt x="727" y="83"/>
                </a:lnTo>
                <a:lnTo>
                  <a:pt x="727" y="78"/>
                </a:lnTo>
                <a:cubicBezTo>
                  <a:pt x="730" y="52"/>
                  <a:pt x="752" y="33"/>
                  <a:pt x="777" y="35"/>
                </a:cubicBezTo>
                <a:cubicBezTo>
                  <a:pt x="803" y="36"/>
                  <a:pt x="823" y="57"/>
                  <a:pt x="823" y="82"/>
                </a:cubicBezTo>
                <a:lnTo>
                  <a:pt x="823" y="87"/>
                </a:lnTo>
                <a:lnTo>
                  <a:pt x="823" y="92"/>
                </a:lnTo>
                <a:lnTo>
                  <a:pt x="775" y="44"/>
                </a:lnTo>
                <a:lnTo>
                  <a:pt x="775" y="44"/>
                </a:lnTo>
                <a:lnTo>
                  <a:pt x="775" y="140"/>
                </a:lnTo>
                <a:lnTo>
                  <a:pt x="773" y="140"/>
                </a:lnTo>
                <a:lnTo>
                  <a:pt x="772" y="140"/>
                </a:lnTo>
                <a:lnTo>
                  <a:pt x="769" y="140"/>
                </a:lnTo>
                <a:cubicBezTo>
                  <a:pt x="755" y="140"/>
                  <a:pt x="741" y="134"/>
                  <a:pt x="732" y="123"/>
                </a:cubicBezTo>
                <a:lnTo>
                  <a:pt x="730" y="120"/>
                </a:lnTo>
                <a:lnTo>
                  <a:pt x="736" y="126"/>
                </a:lnTo>
                <a:lnTo>
                  <a:pt x="734" y="124"/>
                </a:lnTo>
                <a:lnTo>
                  <a:pt x="807" y="108"/>
                </a:lnTo>
                <a:lnTo>
                  <a:pt x="805" y="111"/>
                </a:lnTo>
                <a:cubicBezTo>
                  <a:pt x="804" y="114"/>
                  <a:pt x="803" y="116"/>
                  <a:pt x="801" y="119"/>
                </a:cubicBezTo>
                <a:lnTo>
                  <a:pt x="799" y="121"/>
                </a:lnTo>
                <a:cubicBezTo>
                  <a:pt x="788" y="136"/>
                  <a:pt x="768" y="143"/>
                  <a:pt x="750" y="139"/>
                </a:cubicBezTo>
                <a:cubicBezTo>
                  <a:pt x="731" y="134"/>
                  <a:pt x="717" y="119"/>
                  <a:pt x="714" y="100"/>
                </a:cubicBezTo>
                <a:lnTo>
                  <a:pt x="713" y="97"/>
                </a:lnTo>
                <a:cubicBezTo>
                  <a:pt x="713" y="94"/>
                  <a:pt x="712" y="92"/>
                  <a:pt x="712" y="89"/>
                </a:cubicBezTo>
                <a:lnTo>
                  <a:pt x="713" y="90"/>
                </a:lnTo>
                <a:lnTo>
                  <a:pt x="713" y="89"/>
                </a:lnTo>
                <a:lnTo>
                  <a:pt x="712" y="87"/>
                </a:lnTo>
                <a:lnTo>
                  <a:pt x="802" y="99"/>
                </a:lnTo>
                <a:lnTo>
                  <a:pt x="802" y="100"/>
                </a:lnTo>
                <a:lnTo>
                  <a:pt x="806" y="90"/>
                </a:lnTo>
                <a:lnTo>
                  <a:pt x="805" y="94"/>
                </a:lnTo>
                <a:lnTo>
                  <a:pt x="806" y="87"/>
                </a:lnTo>
                <a:lnTo>
                  <a:pt x="804" y="98"/>
                </a:lnTo>
                <a:lnTo>
                  <a:pt x="803" y="102"/>
                </a:lnTo>
                <a:cubicBezTo>
                  <a:pt x="798" y="124"/>
                  <a:pt x="779" y="140"/>
                  <a:pt x="756" y="140"/>
                </a:cubicBezTo>
                <a:lnTo>
                  <a:pt x="755" y="140"/>
                </a:lnTo>
                <a:lnTo>
                  <a:pt x="754" y="140"/>
                </a:lnTo>
                <a:lnTo>
                  <a:pt x="801" y="101"/>
                </a:lnTo>
                <a:lnTo>
                  <a:pt x="801" y="104"/>
                </a:lnTo>
                <a:lnTo>
                  <a:pt x="800" y="83"/>
                </a:lnTo>
                <a:lnTo>
                  <a:pt x="801" y="85"/>
                </a:lnTo>
                <a:lnTo>
                  <a:pt x="733" y="54"/>
                </a:lnTo>
                <a:lnTo>
                  <a:pt x="736" y="52"/>
                </a:lnTo>
                <a:lnTo>
                  <a:pt x="723" y="61"/>
                </a:lnTo>
                <a:lnTo>
                  <a:pt x="726" y="58"/>
                </a:lnTo>
                <a:lnTo>
                  <a:pt x="712" y="92"/>
                </a:lnTo>
                <a:lnTo>
                  <a:pt x="712" y="89"/>
                </a:lnTo>
                <a:lnTo>
                  <a:pt x="712" y="87"/>
                </a:lnTo>
                <a:lnTo>
                  <a:pt x="808" y="87"/>
                </a:lnTo>
                <a:lnTo>
                  <a:pt x="808" y="89"/>
                </a:lnTo>
                <a:lnTo>
                  <a:pt x="808" y="92"/>
                </a:lnTo>
                <a:lnTo>
                  <a:pt x="808" y="95"/>
                </a:lnTo>
                <a:lnTo>
                  <a:pt x="808" y="96"/>
                </a:lnTo>
                <a:lnTo>
                  <a:pt x="712" y="96"/>
                </a:lnTo>
                <a:lnTo>
                  <a:pt x="712" y="93"/>
                </a:lnTo>
                <a:lnTo>
                  <a:pt x="712" y="89"/>
                </a:lnTo>
                <a:lnTo>
                  <a:pt x="712" y="84"/>
                </a:lnTo>
                <a:lnTo>
                  <a:pt x="712" y="82"/>
                </a:lnTo>
                <a:cubicBezTo>
                  <a:pt x="712" y="58"/>
                  <a:pt x="730" y="38"/>
                  <a:pt x="754" y="35"/>
                </a:cubicBezTo>
                <a:cubicBezTo>
                  <a:pt x="778" y="32"/>
                  <a:pt x="801" y="47"/>
                  <a:pt x="807" y="71"/>
                </a:cubicBezTo>
                <a:lnTo>
                  <a:pt x="808" y="79"/>
                </a:lnTo>
                <a:lnTo>
                  <a:pt x="809" y="88"/>
                </a:lnTo>
                <a:lnTo>
                  <a:pt x="809" y="93"/>
                </a:lnTo>
                <a:cubicBezTo>
                  <a:pt x="809" y="96"/>
                  <a:pt x="809" y="99"/>
                  <a:pt x="808" y="101"/>
                </a:cubicBezTo>
                <a:lnTo>
                  <a:pt x="808" y="104"/>
                </a:lnTo>
                <a:cubicBezTo>
                  <a:pt x="805" y="119"/>
                  <a:pt x="797" y="131"/>
                  <a:pt x="784" y="138"/>
                </a:cubicBezTo>
                <a:lnTo>
                  <a:pt x="781" y="140"/>
                </a:lnTo>
                <a:cubicBezTo>
                  <a:pt x="767" y="148"/>
                  <a:pt x="750" y="149"/>
                  <a:pt x="736" y="141"/>
                </a:cubicBezTo>
                <a:lnTo>
                  <a:pt x="732" y="139"/>
                </a:lnTo>
                <a:cubicBezTo>
                  <a:pt x="720" y="134"/>
                  <a:pt x="711" y="124"/>
                  <a:pt x="707" y="112"/>
                </a:cubicBezTo>
                <a:lnTo>
                  <a:pt x="705" y="104"/>
                </a:lnTo>
                <a:cubicBezTo>
                  <a:pt x="704" y="101"/>
                  <a:pt x="703" y="98"/>
                  <a:pt x="703" y="95"/>
                </a:cubicBezTo>
                <a:lnTo>
                  <a:pt x="702" y="91"/>
                </a:lnTo>
                <a:lnTo>
                  <a:pt x="705" y="103"/>
                </a:lnTo>
                <a:lnTo>
                  <a:pt x="704" y="100"/>
                </a:lnTo>
                <a:lnTo>
                  <a:pt x="770" y="125"/>
                </a:lnTo>
                <a:lnTo>
                  <a:pt x="769" y="126"/>
                </a:lnTo>
                <a:lnTo>
                  <a:pt x="793" y="100"/>
                </a:lnTo>
                <a:lnTo>
                  <a:pt x="793" y="100"/>
                </a:lnTo>
                <a:lnTo>
                  <a:pt x="790" y="109"/>
                </a:lnTo>
                <a:lnTo>
                  <a:pt x="788" y="113"/>
                </a:lnTo>
                <a:cubicBezTo>
                  <a:pt x="781" y="132"/>
                  <a:pt x="763" y="145"/>
                  <a:pt x="743" y="144"/>
                </a:cubicBezTo>
                <a:cubicBezTo>
                  <a:pt x="722" y="144"/>
                  <a:pt x="704" y="131"/>
                  <a:pt x="698" y="112"/>
                </a:cubicBezTo>
                <a:lnTo>
                  <a:pt x="697" y="110"/>
                </a:lnTo>
                <a:lnTo>
                  <a:pt x="696" y="107"/>
                </a:lnTo>
                <a:cubicBezTo>
                  <a:pt x="696" y="104"/>
                  <a:pt x="695" y="102"/>
                  <a:pt x="694" y="99"/>
                </a:cubicBezTo>
                <a:lnTo>
                  <a:pt x="694" y="95"/>
                </a:lnTo>
                <a:cubicBezTo>
                  <a:pt x="694" y="93"/>
                  <a:pt x="693" y="91"/>
                  <a:pt x="693" y="88"/>
                </a:cubicBezTo>
                <a:lnTo>
                  <a:pt x="693" y="87"/>
                </a:lnTo>
                <a:cubicBezTo>
                  <a:pt x="693" y="65"/>
                  <a:pt x="709" y="45"/>
                  <a:pt x="730" y="40"/>
                </a:cubicBezTo>
                <a:cubicBezTo>
                  <a:pt x="752" y="35"/>
                  <a:pt x="774" y="46"/>
                  <a:pt x="784" y="66"/>
                </a:cubicBezTo>
                <a:lnTo>
                  <a:pt x="786" y="70"/>
                </a:lnTo>
                <a:cubicBezTo>
                  <a:pt x="788" y="72"/>
                  <a:pt x="789" y="75"/>
                  <a:pt x="790" y="78"/>
                </a:cubicBezTo>
                <a:lnTo>
                  <a:pt x="791" y="84"/>
                </a:lnTo>
                <a:cubicBezTo>
                  <a:pt x="795" y="98"/>
                  <a:pt x="792" y="114"/>
                  <a:pt x="783" y="126"/>
                </a:cubicBezTo>
                <a:cubicBezTo>
                  <a:pt x="774" y="137"/>
                  <a:pt x="760" y="144"/>
                  <a:pt x="745" y="144"/>
                </a:cubicBezTo>
                <a:lnTo>
                  <a:pt x="743" y="144"/>
                </a:lnTo>
                <a:cubicBezTo>
                  <a:pt x="722" y="144"/>
                  <a:pt x="704" y="131"/>
                  <a:pt x="697" y="112"/>
                </a:cubicBezTo>
                <a:lnTo>
                  <a:pt x="696" y="109"/>
                </a:lnTo>
                <a:lnTo>
                  <a:pt x="702" y="120"/>
                </a:lnTo>
                <a:lnTo>
                  <a:pt x="701" y="119"/>
                </a:lnTo>
                <a:lnTo>
                  <a:pt x="789" y="97"/>
                </a:lnTo>
                <a:lnTo>
                  <a:pt x="788" y="106"/>
                </a:lnTo>
                <a:lnTo>
                  <a:pt x="787" y="111"/>
                </a:lnTo>
                <a:cubicBezTo>
                  <a:pt x="782" y="133"/>
                  <a:pt x="763" y="149"/>
                  <a:pt x="741" y="149"/>
                </a:cubicBezTo>
                <a:cubicBezTo>
                  <a:pt x="718" y="150"/>
                  <a:pt x="698" y="135"/>
                  <a:pt x="693" y="113"/>
                </a:cubicBezTo>
                <a:lnTo>
                  <a:pt x="692" y="111"/>
                </a:lnTo>
                <a:cubicBezTo>
                  <a:pt x="691" y="107"/>
                  <a:pt x="691" y="103"/>
                  <a:pt x="691" y="99"/>
                </a:cubicBezTo>
                <a:lnTo>
                  <a:pt x="691" y="96"/>
                </a:lnTo>
                <a:cubicBezTo>
                  <a:pt x="691" y="70"/>
                  <a:pt x="712" y="48"/>
                  <a:pt x="739" y="48"/>
                </a:cubicBezTo>
                <a:lnTo>
                  <a:pt x="740" y="48"/>
                </a:lnTo>
                <a:lnTo>
                  <a:pt x="714" y="136"/>
                </a:lnTo>
                <a:lnTo>
                  <a:pt x="707" y="131"/>
                </a:lnTo>
                <a:lnTo>
                  <a:pt x="704" y="129"/>
                </a:lnTo>
                <a:lnTo>
                  <a:pt x="734" y="140"/>
                </a:lnTo>
                <a:lnTo>
                  <a:pt x="733" y="140"/>
                </a:lnTo>
                <a:lnTo>
                  <a:pt x="730" y="140"/>
                </a:lnTo>
                <a:lnTo>
                  <a:pt x="772" y="115"/>
                </a:lnTo>
                <a:lnTo>
                  <a:pt x="770" y="120"/>
                </a:lnTo>
                <a:lnTo>
                  <a:pt x="775" y="106"/>
                </a:lnTo>
                <a:lnTo>
                  <a:pt x="774" y="111"/>
                </a:lnTo>
                <a:cubicBezTo>
                  <a:pt x="773" y="114"/>
                  <a:pt x="772" y="118"/>
                  <a:pt x="771" y="121"/>
                </a:cubicBezTo>
                <a:lnTo>
                  <a:pt x="769" y="125"/>
                </a:lnTo>
                <a:lnTo>
                  <a:pt x="772" y="113"/>
                </a:lnTo>
                <a:lnTo>
                  <a:pt x="772" y="116"/>
                </a:lnTo>
                <a:cubicBezTo>
                  <a:pt x="771" y="123"/>
                  <a:pt x="768" y="130"/>
                  <a:pt x="764" y="136"/>
                </a:cubicBezTo>
                <a:lnTo>
                  <a:pt x="763" y="138"/>
                </a:lnTo>
                <a:cubicBezTo>
                  <a:pt x="752" y="154"/>
                  <a:pt x="732" y="162"/>
                  <a:pt x="712" y="158"/>
                </a:cubicBezTo>
                <a:cubicBezTo>
                  <a:pt x="692" y="153"/>
                  <a:pt x="678" y="136"/>
                  <a:pt x="676" y="116"/>
                </a:cubicBezTo>
                <a:lnTo>
                  <a:pt x="676" y="114"/>
                </a:lnTo>
                <a:lnTo>
                  <a:pt x="675" y="111"/>
                </a:lnTo>
                <a:lnTo>
                  <a:pt x="677" y="118"/>
                </a:lnTo>
                <a:lnTo>
                  <a:pt x="676" y="117"/>
                </a:lnTo>
                <a:lnTo>
                  <a:pt x="770" y="101"/>
                </a:lnTo>
                <a:lnTo>
                  <a:pt x="770" y="103"/>
                </a:lnTo>
                <a:lnTo>
                  <a:pt x="770" y="106"/>
                </a:lnTo>
                <a:lnTo>
                  <a:pt x="770" y="109"/>
                </a:lnTo>
                <a:cubicBezTo>
                  <a:pt x="770" y="115"/>
                  <a:pt x="769" y="120"/>
                  <a:pt x="768" y="125"/>
                </a:cubicBezTo>
                <a:lnTo>
                  <a:pt x="767" y="126"/>
                </a:lnTo>
                <a:cubicBezTo>
                  <a:pt x="760" y="148"/>
                  <a:pt x="737" y="162"/>
                  <a:pt x="714" y="158"/>
                </a:cubicBezTo>
                <a:cubicBezTo>
                  <a:pt x="691" y="155"/>
                  <a:pt x="673" y="135"/>
                  <a:pt x="673" y="111"/>
                </a:cubicBezTo>
                <a:lnTo>
                  <a:pt x="673" y="109"/>
                </a:lnTo>
                <a:lnTo>
                  <a:pt x="674" y="117"/>
                </a:lnTo>
                <a:lnTo>
                  <a:pt x="673" y="113"/>
                </a:lnTo>
                <a:lnTo>
                  <a:pt x="673" y="110"/>
                </a:lnTo>
                <a:lnTo>
                  <a:pt x="675" y="118"/>
                </a:lnTo>
                <a:lnTo>
                  <a:pt x="674" y="117"/>
                </a:lnTo>
                <a:lnTo>
                  <a:pt x="768" y="101"/>
                </a:lnTo>
                <a:lnTo>
                  <a:pt x="768" y="103"/>
                </a:lnTo>
                <a:lnTo>
                  <a:pt x="768" y="106"/>
                </a:lnTo>
                <a:cubicBezTo>
                  <a:pt x="768" y="112"/>
                  <a:pt x="767" y="118"/>
                  <a:pt x="765" y="124"/>
                </a:cubicBezTo>
                <a:lnTo>
                  <a:pt x="763" y="129"/>
                </a:lnTo>
                <a:cubicBezTo>
                  <a:pt x="755" y="147"/>
                  <a:pt x="738" y="159"/>
                  <a:pt x="718" y="159"/>
                </a:cubicBezTo>
                <a:lnTo>
                  <a:pt x="716" y="159"/>
                </a:lnTo>
                <a:lnTo>
                  <a:pt x="716" y="159"/>
                </a:lnTo>
                <a:lnTo>
                  <a:pt x="763" y="102"/>
                </a:lnTo>
                <a:lnTo>
                  <a:pt x="764" y="104"/>
                </a:lnTo>
                <a:cubicBezTo>
                  <a:pt x="764" y="107"/>
                  <a:pt x="764" y="110"/>
                  <a:pt x="764" y="113"/>
                </a:cubicBezTo>
                <a:lnTo>
                  <a:pt x="764" y="115"/>
                </a:lnTo>
                <a:cubicBezTo>
                  <a:pt x="764" y="142"/>
                  <a:pt x="743" y="163"/>
                  <a:pt x="716" y="163"/>
                </a:cubicBezTo>
                <a:lnTo>
                  <a:pt x="716" y="163"/>
                </a:lnTo>
                <a:cubicBezTo>
                  <a:pt x="689" y="163"/>
                  <a:pt x="668" y="142"/>
                  <a:pt x="668" y="115"/>
                </a:cubicBezTo>
                <a:lnTo>
                  <a:pt x="668" y="116"/>
                </a:lnTo>
                <a:lnTo>
                  <a:pt x="668" y="112"/>
                </a:lnTo>
                <a:lnTo>
                  <a:pt x="763" y="106"/>
                </a:lnTo>
                <a:lnTo>
                  <a:pt x="763" y="107"/>
                </a:lnTo>
                <a:cubicBezTo>
                  <a:pt x="763" y="110"/>
                  <a:pt x="763" y="112"/>
                  <a:pt x="763" y="114"/>
                </a:cubicBezTo>
                <a:lnTo>
                  <a:pt x="762" y="118"/>
                </a:lnTo>
                <a:lnTo>
                  <a:pt x="763" y="111"/>
                </a:lnTo>
                <a:lnTo>
                  <a:pt x="763" y="114"/>
                </a:lnTo>
                <a:cubicBezTo>
                  <a:pt x="763" y="119"/>
                  <a:pt x="762" y="124"/>
                  <a:pt x="761" y="129"/>
                </a:cubicBezTo>
                <a:lnTo>
                  <a:pt x="760" y="131"/>
                </a:lnTo>
                <a:cubicBezTo>
                  <a:pt x="753" y="153"/>
                  <a:pt x="730" y="167"/>
                  <a:pt x="707" y="163"/>
                </a:cubicBezTo>
                <a:cubicBezTo>
                  <a:pt x="684" y="159"/>
                  <a:pt x="666" y="139"/>
                  <a:pt x="666" y="115"/>
                </a:cubicBezTo>
                <a:lnTo>
                  <a:pt x="666" y="114"/>
                </a:lnTo>
                <a:lnTo>
                  <a:pt x="666" y="110"/>
                </a:lnTo>
                <a:lnTo>
                  <a:pt x="666" y="107"/>
                </a:lnTo>
                <a:lnTo>
                  <a:pt x="672" y="128"/>
                </a:lnTo>
                <a:lnTo>
                  <a:pt x="671" y="127"/>
                </a:lnTo>
                <a:lnTo>
                  <a:pt x="761" y="113"/>
                </a:lnTo>
                <a:lnTo>
                  <a:pt x="761" y="116"/>
                </a:lnTo>
                <a:lnTo>
                  <a:pt x="761" y="109"/>
                </a:lnTo>
                <a:lnTo>
                  <a:pt x="761" y="120"/>
                </a:lnTo>
                <a:lnTo>
                  <a:pt x="760" y="130"/>
                </a:lnTo>
                <a:lnTo>
                  <a:pt x="760" y="133"/>
                </a:lnTo>
                <a:cubicBezTo>
                  <a:pt x="757" y="152"/>
                  <a:pt x="742" y="168"/>
                  <a:pt x="723" y="172"/>
                </a:cubicBezTo>
                <a:cubicBezTo>
                  <a:pt x="703" y="176"/>
                  <a:pt x="683" y="168"/>
                  <a:pt x="673" y="152"/>
                </a:cubicBezTo>
                <a:lnTo>
                  <a:pt x="672" y="150"/>
                </a:lnTo>
                <a:cubicBezTo>
                  <a:pt x="668" y="145"/>
                  <a:pt x="666" y="139"/>
                  <a:pt x="664" y="133"/>
                </a:cubicBezTo>
                <a:lnTo>
                  <a:pt x="664" y="132"/>
                </a:lnTo>
                <a:lnTo>
                  <a:pt x="664" y="131"/>
                </a:lnTo>
                <a:lnTo>
                  <a:pt x="663" y="129"/>
                </a:lnTo>
                <a:lnTo>
                  <a:pt x="735" y="151"/>
                </a:lnTo>
                <a:lnTo>
                  <a:pt x="733" y="152"/>
                </a:lnTo>
                <a:lnTo>
                  <a:pt x="752" y="127"/>
                </a:lnTo>
                <a:lnTo>
                  <a:pt x="751" y="131"/>
                </a:lnTo>
                <a:lnTo>
                  <a:pt x="749" y="137"/>
                </a:lnTo>
                <a:cubicBezTo>
                  <a:pt x="742" y="156"/>
                  <a:pt x="724" y="168"/>
                  <a:pt x="703" y="168"/>
                </a:cubicBezTo>
                <a:lnTo>
                  <a:pt x="700" y="168"/>
                </a:lnTo>
                <a:cubicBezTo>
                  <a:pt x="680" y="168"/>
                  <a:pt x="663" y="157"/>
                  <a:pt x="655" y="138"/>
                </a:cubicBezTo>
                <a:lnTo>
                  <a:pt x="653" y="133"/>
                </a:lnTo>
                <a:cubicBezTo>
                  <a:pt x="650" y="126"/>
                  <a:pt x="649" y="118"/>
                  <a:pt x="650" y="110"/>
                </a:cubicBezTo>
                <a:lnTo>
                  <a:pt x="651" y="106"/>
                </a:lnTo>
                <a:lnTo>
                  <a:pt x="698" y="159"/>
                </a:lnTo>
                <a:lnTo>
                  <a:pt x="697" y="159"/>
                </a:lnTo>
                <a:lnTo>
                  <a:pt x="696" y="159"/>
                </a:lnTo>
                <a:cubicBezTo>
                  <a:pt x="673" y="159"/>
                  <a:pt x="653" y="142"/>
                  <a:pt x="649" y="119"/>
                </a:cubicBezTo>
                <a:lnTo>
                  <a:pt x="649" y="116"/>
                </a:lnTo>
                <a:lnTo>
                  <a:pt x="653" y="129"/>
                </a:lnTo>
                <a:lnTo>
                  <a:pt x="652" y="127"/>
                </a:lnTo>
                <a:lnTo>
                  <a:pt x="742" y="118"/>
                </a:lnTo>
                <a:lnTo>
                  <a:pt x="742" y="116"/>
                </a:lnTo>
                <a:lnTo>
                  <a:pt x="741" y="119"/>
                </a:lnTo>
                <a:cubicBezTo>
                  <a:pt x="737" y="142"/>
                  <a:pt x="717" y="159"/>
                  <a:pt x="694" y="159"/>
                </a:cubicBezTo>
                <a:lnTo>
                  <a:pt x="693" y="159"/>
                </a:lnTo>
                <a:lnTo>
                  <a:pt x="741" y="120"/>
                </a:lnTo>
                <a:lnTo>
                  <a:pt x="740" y="125"/>
                </a:lnTo>
                <a:lnTo>
                  <a:pt x="739" y="127"/>
                </a:lnTo>
                <a:cubicBezTo>
                  <a:pt x="734" y="148"/>
                  <a:pt x="714" y="163"/>
                  <a:pt x="692" y="163"/>
                </a:cubicBezTo>
                <a:lnTo>
                  <a:pt x="690" y="163"/>
                </a:lnTo>
                <a:lnTo>
                  <a:pt x="738" y="108"/>
                </a:lnTo>
                <a:lnTo>
                  <a:pt x="738" y="107"/>
                </a:lnTo>
                <a:lnTo>
                  <a:pt x="738" y="109"/>
                </a:lnTo>
                <a:cubicBezTo>
                  <a:pt x="744" y="133"/>
                  <a:pt x="730" y="158"/>
                  <a:pt x="706" y="166"/>
                </a:cubicBezTo>
                <a:cubicBezTo>
                  <a:pt x="682" y="174"/>
                  <a:pt x="656" y="162"/>
                  <a:pt x="647" y="138"/>
                </a:cubicBezTo>
                <a:lnTo>
                  <a:pt x="646" y="136"/>
                </a:lnTo>
                <a:lnTo>
                  <a:pt x="649" y="143"/>
                </a:lnTo>
                <a:lnTo>
                  <a:pt x="648" y="140"/>
                </a:lnTo>
                <a:lnTo>
                  <a:pt x="736" y="123"/>
                </a:lnTo>
                <a:lnTo>
                  <a:pt x="736" y="126"/>
                </a:lnTo>
                <a:cubicBezTo>
                  <a:pt x="735" y="131"/>
                  <a:pt x="734" y="136"/>
                  <a:pt x="731" y="140"/>
                </a:cubicBezTo>
                <a:lnTo>
                  <a:pt x="730" y="142"/>
                </a:lnTo>
                <a:cubicBezTo>
                  <a:pt x="721" y="161"/>
                  <a:pt x="701" y="171"/>
                  <a:pt x="680" y="168"/>
                </a:cubicBezTo>
                <a:cubicBezTo>
                  <a:pt x="660" y="165"/>
                  <a:pt x="644" y="149"/>
                  <a:pt x="640" y="128"/>
                </a:cubicBezTo>
                <a:lnTo>
                  <a:pt x="640" y="127"/>
                </a:lnTo>
                <a:lnTo>
                  <a:pt x="640" y="128"/>
                </a:lnTo>
                <a:lnTo>
                  <a:pt x="638" y="120"/>
                </a:lnTo>
                <a:lnTo>
                  <a:pt x="637" y="118"/>
                </a:lnTo>
                <a:lnTo>
                  <a:pt x="731" y="118"/>
                </a:lnTo>
                <a:lnTo>
                  <a:pt x="730" y="120"/>
                </a:lnTo>
                <a:lnTo>
                  <a:pt x="731" y="113"/>
                </a:lnTo>
                <a:lnTo>
                  <a:pt x="731" y="118"/>
                </a:lnTo>
                <a:lnTo>
                  <a:pt x="730" y="127"/>
                </a:lnTo>
                <a:lnTo>
                  <a:pt x="729" y="130"/>
                </a:lnTo>
                <a:cubicBezTo>
                  <a:pt x="725" y="150"/>
                  <a:pt x="709" y="165"/>
                  <a:pt x="688" y="168"/>
                </a:cubicBezTo>
                <a:cubicBezTo>
                  <a:pt x="668" y="171"/>
                  <a:pt x="648" y="160"/>
                  <a:pt x="639" y="142"/>
                </a:cubicBezTo>
                <a:lnTo>
                  <a:pt x="639" y="141"/>
                </a:lnTo>
                <a:cubicBezTo>
                  <a:pt x="636" y="137"/>
                  <a:pt x="635" y="132"/>
                  <a:pt x="634" y="127"/>
                </a:cubicBezTo>
                <a:lnTo>
                  <a:pt x="635" y="129"/>
                </a:lnTo>
                <a:lnTo>
                  <a:pt x="634" y="126"/>
                </a:lnTo>
                <a:lnTo>
                  <a:pt x="632" y="122"/>
                </a:lnTo>
                <a:lnTo>
                  <a:pt x="666" y="153"/>
                </a:lnTo>
                <a:lnTo>
                  <a:pt x="664" y="153"/>
                </a:lnTo>
                <a:lnTo>
                  <a:pt x="724" y="112"/>
                </a:lnTo>
                <a:lnTo>
                  <a:pt x="723" y="118"/>
                </a:lnTo>
                <a:lnTo>
                  <a:pt x="722" y="120"/>
                </a:lnTo>
                <a:lnTo>
                  <a:pt x="722" y="122"/>
                </a:lnTo>
                <a:lnTo>
                  <a:pt x="722" y="125"/>
                </a:lnTo>
                <a:lnTo>
                  <a:pt x="626" y="125"/>
                </a:lnTo>
                <a:lnTo>
                  <a:pt x="626" y="124"/>
                </a:lnTo>
                <a:cubicBezTo>
                  <a:pt x="626" y="122"/>
                  <a:pt x="626" y="119"/>
                  <a:pt x="626" y="117"/>
                </a:cubicBezTo>
                <a:lnTo>
                  <a:pt x="627" y="114"/>
                </a:lnTo>
                <a:lnTo>
                  <a:pt x="626" y="120"/>
                </a:lnTo>
                <a:lnTo>
                  <a:pt x="626" y="117"/>
                </a:lnTo>
                <a:lnTo>
                  <a:pt x="626" y="115"/>
                </a:lnTo>
                <a:lnTo>
                  <a:pt x="722" y="115"/>
                </a:lnTo>
                <a:lnTo>
                  <a:pt x="722" y="123"/>
                </a:lnTo>
                <a:lnTo>
                  <a:pt x="721" y="133"/>
                </a:lnTo>
                <a:lnTo>
                  <a:pt x="720" y="138"/>
                </a:lnTo>
                <a:lnTo>
                  <a:pt x="721" y="127"/>
                </a:lnTo>
                <a:lnTo>
                  <a:pt x="721" y="130"/>
                </a:lnTo>
                <a:lnTo>
                  <a:pt x="625" y="130"/>
                </a:lnTo>
                <a:lnTo>
                  <a:pt x="625" y="129"/>
                </a:lnTo>
                <a:lnTo>
                  <a:pt x="625" y="125"/>
                </a:lnTo>
                <a:lnTo>
                  <a:pt x="625" y="122"/>
                </a:lnTo>
                <a:lnTo>
                  <a:pt x="625" y="120"/>
                </a:lnTo>
                <a:lnTo>
                  <a:pt x="721" y="120"/>
                </a:lnTo>
                <a:lnTo>
                  <a:pt x="721" y="123"/>
                </a:lnTo>
                <a:lnTo>
                  <a:pt x="721" y="125"/>
                </a:lnTo>
                <a:lnTo>
                  <a:pt x="625" y="125"/>
                </a:lnTo>
                <a:lnTo>
                  <a:pt x="625" y="122"/>
                </a:lnTo>
                <a:lnTo>
                  <a:pt x="625" y="122"/>
                </a:lnTo>
                <a:lnTo>
                  <a:pt x="624" y="112"/>
                </a:lnTo>
                <a:lnTo>
                  <a:pt x="624" y="111"/>
                </a:lnTo>
                <a:cubicBezTo>
                  <a:pt x="624" y="86"/>
                  <a:pt x="644" y="65"/>
                  <a:pt x="669" y="63"/>
                </a:cubicBezTo>
                <a:cubicBezTo>
                  <a:pt x="693" y="61"/>
                  <a:pt x="716" y="78"/>
                  <a:pt x="720" y="103"/>
                </a:cubicBezTo>
                <a:lnTo>
                  <a:pt x="721" y="110"/>
                </a:lnTo>
                <a:lnTo>
                  <a:pt x="721" y="116"/>
                </a:lnTo>
                <a:lnTo>
                  <a:pt x="722" y="123"/>
                </a:lnTo>
                <a:cubicBezTo>
                  <a:pt x="722" y="126"/>
                  <a:pt x="722" y="130"/>
                  <a:pt x="721" y="133"/>
                </a:cubicBezTo>
                <a:lnTo>
                  <a:pt x="721" y="137"/>
                </a:lnTo>
                <a:cubicBezTo>
                  <a:pt x="718" y="155"/>
                  <a:pt x="706" y="170"/>
                  <a:pt x="689" y="176"/>
                </a:cubicBezTo>
                <a:cubicBezTo>
                  <a:pt x="671" y="181"/>
                  <a:pt x="652" y="177"/>
                  <a:pt x="640" y="164"/>
                </a:cubicBezTo>
                <a:lnTo>
                  <a:pt x="639" y="163"/>
                </a:lnTo>
                <a:cubicBezTo>
                  <a:pt x="634" y="159"/>
                  <a:pt x="631" y="153"/>
                  <a:pt x="628" y="148"/>
                </a:cubicBezTo>
                <a:lnTo>
                  <a:pt x="627" y="144"/>
                </a:lnTo>
                <a:lnTo>
                  <a:pt x="625" y="141"/>
                </a:lnTo>
                <a:lnTo>
                  <a:pt x="636" y="156"/>
                </a:lnTo>
                <a:lnTo>
                  <a:pt x="634" y="154"/>
                </a:lnTo>
                <a:lnTo>
                  <a:pt x="715" y="130"/>
                </a:lnTo>
                <a:lnTo>
                  <a:pt x="715" y="132"/>
                </a:lnTo>
                <a:lnTo>
                  <a:pt x="715" y="123"/>
                </a:lnTo>
                <a:lnTo>
                  <a:pt x="715" y="133"/>
                </a:lnTo>
                <a:lnTo>
                  <a:pt x="715" y="132"/>
                </a:lnTo>
                <a:lnTo>
                  <a:pt x="715" y="134"/>
                </a:lnTo>
                <a:cubicBezTo>
                  <a:pt x="715" y="157"/>
                  <a:pt x="700" y="176"/>
                  <a:pt x="678" y="181"/>
                </a:cubicBezTo>
                <a:cubicBezTo>
                  <a:pt x="656" y="186"/>
                  <a:pt x="634" y="176"/>
                  <a:pt x="624" y="156"/>
                </a:cubicBezTo>
                <a:lnTo>
                  <a:pt x="624" y="155"/>
                </a:lnTo>
                <a:cubicBezTo>
                  <a:pt x="621" y="150"/>
                  <a:pt x="620" y="145"/>
                  <a:pt x="619" y="140"/>
                </a:cubicBezTo>
                <a:lnTo>
                  <a:pt x="618" y="137"/>
                </a:lnTo>
                <a:lnTo>
                  <a:pt x="618" y="133"/>
                </a:lnTo>
                <a:lnTo>
                  <a:pt x="620" y="142"/>
                </a:lnTo>
                <a:lnTo>
                  <a:pt x="619" y="140"/>
                </a:lnTo>
                <a:lnTo>
                  <a:pt x="711" y="140"/>
                </a:lnTo>
                <a:lnTo>
                  <a:pt x="710" y="142"/>
                </a:lnTo>
                <a:lnTo>
                  <a:pt x="712" y="126"/>
                </a:lnTo>
                <a:lnTo>
                  <a:pt x="712" y="130"/>
                </a:lnTo>
                <a:cubicBezTo>
                  <a:pt x="712" y="132"/>
                  <a:pt x="712" y="135"/>
                  <a:pt x="712" y="137"/>
                </a:cubicBezTo>
                <a:lnTo>
                  <a:pt x="711" y="140"/>
                </a:lnTo>
                <a:lnTo>
                  <a:pt x="712" y="133"/>
                </a:lnTo>
                <a:lnTo>
                  <a:pt x="712" y="134"/>
                </a:lnTo>
                <a:lnTo>
                  <a:pt x="616" y="134"/>
                </a:lnTo>
                <a:lnTo>
                  <a:pt x="616" y="132"/>
                </a:lnTo>
                <a:lnTo>
                  <a:pt x="616" y="133"/>
                </a:lnTo>
                <a:lnTo>
                  <a:pt x="615" y="123"/>
                </a:lnTo>
                <a:lnTo>
                  <a:pt x="615" y="120"/>
                </a:lnTo>
                <a:lnTo>
                  <a:pt x="711" y="120"/>
                </a:lnTo>
                <a:lnTo>
                  <a:pt x="711" y="121"/>
                </a:lnTo>
                <a:cubicBezTo>
                  <a:pt x="711" y="124"/>
                  <a:pt x="711" y="127"/>
                  <a:pt x="711" y="129"/>
                </a:cubicBezTo>
                <a:lnTo>
                  <a:pt x="710" y="132"/>
                </a:lnTo>
                <a:lnTo>
                  <a:pt x="711" y="124"/>
                </a:lnTo>
                <a:lnTo>
                  <a:pt x="711" y="128"/>
                </a:lnTo>
                <a:cubicBezTo>
                  <a:pt x="711" y="132"/>
                  <a:pt x="710" y="136"/>
                  <a:pt x="710" y="140"/>
                </a:cubicBezTo>
                <a:lnTo>
                  <a:pt x="709" y="142"/>
                </a:lnTo>
                <a:cubicBezTo>
                  <a:pt x="704" y="162"/>
                  <a:pt x="686" y="176"/>
                  <a:pt x="666" y="178"/>
                </a:cubicBezTo>
                <a:cubicBezTo>
                  <a:pt x="645" y="179"/>
                  <a:pt x="626" y="167"/>
                  <a:pt x="618" y="148"/>
                </a:cubicBezTo>
                <a:lnTo>
                  <a:pt x="617" y="145"/>
                </a:lnTo>
                <a:lnTo>
                  <a:pt x="620" y="152"/>
                </a:lnTo>
                <a:lnTo>
                  <a:pt x="619" y="150"/>
                </a:lnTo>
                <a:lnTo>
                  <a:pt x="707" y="137"/>
                </a:lnTo>
                <a:lnTo>
                  <a:pt x="707" y="135"/>
                </a:lnTo>
                <a:lnTo>
                  <a:pt x="706" y="138"/>
                </a:lnTo>
                <a:cubicBezTo>
                  <a:pt x="702" y="161"/>
                  <a:pt x="682" y="178"/>
                  <a:pt x="659" y="178"/>
                </a:cubicBezTo>
                <a:lnTo>
                  <a:pt x="658" y="178"/>
                </a:lnTo>
                <a:cubicBezTo>
                  <a:pt x="635" y="178"/>
                  <a:pt x="615" y="161"/>
                  <a:pt x="611" y="138"/>
                </a:cubicBezTo>
                <a:lnTo>
                  <a:pt x="611" y="139"/>
                </a:lnTo>
                <a:lnTo>
                  <a:pt x="611" y="137"/>
                </a:lnTo>
                <a:lnTo>
                  <a:pt x="704" y="137"/>
                </a:lnTo>
                <a:lnTo>
                  <a:pt x="703" y="142"/>
                </a:lnTo>
                <a:lnTo>
                  <a:pt x="702" y="145"/>
                </a:lnTo>
                <a:cubicBezTo>
                  <a:pt x="701" y="147"/>
                  <a:pt x="700" y="149"/>
                  <a:pt x="699" y="151"/>
                </a:cubicBezTo>
                <a:lnTo>
                  <a:pt x="694" y="160"/>
                </a:lnTo>
                <a:lnTo>
                  <a:pt x="693" y="161"/>
                </a:lnTo>
                <a:cubicBezTo>
                  <a:pt x="680" y="181"/>
                  <a:pt x="655" y="188"/>
                  <a:pt x="634" y="178"/>
                </a:cubicBezTo>
                <a:cubicBezTo>
                  <a:pt x="613" y="169"/>
                  <a:pt x="601" y="145"/>
                  <a:pt x="607" y="123"/>
                </a:cubicBezTo>
                <a:lnTo>
                  <a:pt x="607" y="121"/>
                </a:lnTo>
                <a:lnTo>
                  <a:pt x="606" y="132"/>
                </a:lnTo>
                <a:lnTo>
                  <a:pt x="606" y="130"/>
                </a:lnTo>
                <a:lnTo>
                  <a:pt x="692" y="159"/>
                </a:lnTo>
                <a:lnTo>
                  <a:pt x="694" y="157"/>
                </a:lnTo>
                <a:lnTo>
                  <a:pt x="692" y="159"/>
                </a:lnTo>
                <a:cubicBezTo>
                  <a:pt x="683" y="174"/>
                  <a:pt x="668" y="182"/>
                  <a:pt x="651" y="182"/>
                </a:cubicBezTo>
                <a:lnTo>
                  <a:pt x="650" y="182"/>
                </a:lnTo>
                <a:lnTo>
                  <a:pt x="649" y="182"/>
                </a:lnTo>
                <a:cubicBezTo>
                  <a:pt x="634" y="182"/>
                  <a:pt x="620" y="175"/>
                  <a:pt x="611" y="163"/>
                </a:cubicBezTo>
                <a:lnTo>
                  <a:pt x="606" y="157"/>
                </a:lnTo>
                <a:lnTo>
                  <a:pt x="605" y="155"/>
                </a:lnTo>
                <a:lnTo>
                  <a:pt x="646" y="178"/>
                </a:lnTo>
                <a:lnTo>
                  <a:pt x="645" y="178"/>
                </a:lnTo>
                <a:lnTo>
                  <a:pt x="644" y="178"/>
                </a:lnTo>
                <a:cubicBezTo>
                  <a:pt x="629" y="178"/>
                  <a:pt x="614" y="171"/>
                  <a:pt x="605" y="158"/>
                </a:cubicBezTo>
                <a:cubicBezTo>
                  <a:pt x="596" y="146"/>
                  <a:pt x="594" y="129"/>
                  <a:pt x="598" y="115"/>
                </a:cubicBezTo>
                <a:lnTo>
                  <a:pt x="598" y="115"/>
                </a:lnTo>
                <a:lnTo>
                  <a:pt x="599" y="113"/>
                </a:lnTo>
                <a:lnTo>
                  <a:pt x="692" y="137"/>
                </a:lnTo>
                <a:lnTo>
                  <a:pt x="691" y="142"/>
                </a:lnTo>
                <a:lnTo>
                  <a:pt x="690" y="145"/>
                </a:lnTo>
                <a:cubicBezTo>
                  <a:pt x="683" y="165"/>
                  <a:pt x="665" y="178"/>
                  <a:pt x="644" y="178"/>
                </a:cubicBezTo>
                <a:lnTo>
                  <a:pt x="643" y="178"/>
                </a:lnTo>
                <a:lnTo>
                  <a:pt x="686" y="151"/>
                </a:lnTo>
                <a:lnTo>
                  <a:pt x="685" y="154"/>
                </a:lnTo>
                <a:cubicBezTo>
                  <a:pt x="682" y="161"/>
                  <a:pt x="677" y="167"/>
                  <a:pt x="671" y="171"/>
                </a:cubicBezTo>
                <a:lnTo>
                  <a:pt x="669" y="173"/>
                </a:lnTo>
                <a:cubicBezTo>
                  <a:pt x="650" y="187"/>
                  <a:pt x="623" y="185"/>
                  <a:pt x="606" y="168"/>
                </a:cubicBezTo>
                <a:lnTo>
                  <a:pt x="605" y="167"/>
                </a:lnTo>
                <a:cubicBezTo>
                  <a:pt x="599" y="161"/>
                  <a:pt x="595" y="154"/>
                  <a:pt x="592" y="146"/>
                </a:cubicBezTo>
                <a:lnTo>
                  <a:pt x="591" y="143"/>
                </a:lnTo>
                <a:lnTo>
                  <a:pt x="595" y="151"/>
                </a:lnTo>
                <a:lnTo>
                  <a:pt x="596" y="153"/>
                </a:lnTo>
                <a:lnTo>
                  <a:pt x="595" y="152"/>
                </a:lnTo>
                <a:lnTo>
                  <a:pt x="681" y="140"/>
                </a:lnTo>
                <a:lnTo>
                  <a:pt x="680" y="142"/>
                </a:lnTo>
                <a:lnTo>
                  <a:pt x="682" y="126"/>
                </a:lnTo>
                <a:lnTo>
                  <a:pt x="682" y="129"/>
                </a:lnTo>
                <a:lnTo>
                  <a:pt x="682" y="133"/>
                </a:lnTo>
                <a:lnTo>
                  <a:pt x="682" y="134"/>
                </a:lnTo>
                <a:lnTo>
                  <a:pt x="586" y="134"/>
                </a:lnTo>
                <a:lnTo>
                  <a:pt x="586" y="132"/>
                </a:lnTo>
                <a:lnTo>
                  <a:pt x="586" y="130"/>
                </a:lnTo>
                <a:lnTo>
                  <a:pt x="682" y="130"/>
                </a:lnTo>
                <a:lnTo>
                  <a:pt x="682" y="132"/>
                </a:lnTo>
                <a:lnTo>
                  <a:pt x="682" y="134"/>
                </a:lnTo>
                <a:cubicBezTo>
                  <a:pt x="682" y="159"/>
                  <a:pt x="664" y="179"/>
                  <a:pt x="640" y="182"/>
                </a:cubicBezTo>
                <a:cubicBezTo>
                  <a:pt x="616" y="185"/>
                  <a:pt x="594" y="170"/>
                  <a:pt x="588" y="146"/>
                </a:cubicBezTo>
                <a:lnTo>
                  <a:pt x="589" y="150"/>
                </a:lnTo>
                <a:lnTo>
                  <a:pt x="588" y="148"/>
                </a:lnTo>
                <a:lnTo>
                  <a:pt x="633" y="178"/>
                </a:lnTo>
                <a:lnTo>
                  <a:pt x="629" y="178"/>
                </a:lnTo>
                <a:lnTo>
                  <a:pt x="663" y="164"/>
                </a:lnTo>
                <a:lnTo>
                  <a:pt x="660" y="166"/>
                </a:lnTo>
                <a:lnTo>
                  <a:pt x="665" y="161"/>
                </a:lnTo>
                <a:lnTo>
                  <a:pt x="663" y="163"/>
                </a:lnTo>
                <a:lnTo>
                  <a:pt x="646" y="92"/>
                </a:lnTo>
                <a:lnTo>
                  <a:pt x="648" y="93"/>
                </a:lnTo>
                <a:lnTo>
                  <a:pt x="606" y="93"/>
                </a:lnTo>
                <a:lnTo>
                  <a:pt x="608" y="92"/>
                </a:lnTo>
                <a:lnTo>
                  <a:pt x="582" y="125"/>
                </a:lnTo>
                <a:lnTo>
                  <a:pt x="582" y="123"/>
                </a:lnTo>
                <a:lnTo>
                  <a:pt x="581" y="132"/>
                </a:lnTo>
                <a:lnTo>
                  <a:pt x="581" y="130"/>
                </a:lnTo>
                <a:lnTo>
                  <a:pt x="677" y="130"/>
                </a:lnTo>
                <a:lnTo>
                  <a:pt x="677" y="131"/>
                </a:lnTo>
                <a:lnTo>
                  <a:pt x="677" y="134"/>
                </a:lnTo>
                <a:cubicBezTo>
                  <a:pt x="677" y="142"/>
                  <a:pt x="676" y="149"/>
                  <a:pt x="672" y="156"/>
                </a:cubicBezTo>
                <a:lnTo>
                  <a:pt x="671" y="159"/>
                </a:lnTo>
                <a:cubicBezTo>
                  <a:pt x="670" y="162"/>
                  <a:pt x="668" y="164"/>
                  <a:pt x="666" y="166"/>
                </a:cubicBezTo>
                <a:lnTo>
                  <a:pt x="665" y="168"/>
                </a:lnTo>
                <a:cubicBezTo>
                  <a:pt x="654" y="183"/>
                  <a:pt x="634" y="190"/>
                  <a:pt x="616" y="186"/>
                </a:cubicBezTo>
                <a:cubicBezTo>
                  <a:pt x="597" y="182"/>
                  <a:pt x="583" y="167"/>
                  <a:pt x="579" y="149"/>
                </a:cubicBezTo>
                <a:lnTo>
                  <a:pt x="579" y="146"/>
                </a:lnTo>
                <a:lnTo>
                  <a:pt x="581" y="155"/>
                </a:lnTo>
                <a:lnTo>
                  <a:pt x="580" y="152"/>
                </a:lnTo>
                <a:lnTo>
                  <a:pt x="668" y="156"/>
                </a:lnTo>
                <a:lnTo>
                  <a:pt x="667" y="158"/>
                </a:lnTo>
                <a:lnTo>
                  <a:pt x="670" y="152"/>
                </a:lnTo>
                <a:lnTo>
                  <a:pt x="669" y="155"/>
                </a:lnTo>
                <a:cubicBezTo>
                  <a:pt x="662" y="174"/>
                  <a:pt x="644" y="187"/>
                  <a:pt x="623" y="187"/>
                </a:cubicBezTo>
                <a:lnTo>
                  <a:pt x="622" y="187"/>
                </a:lnTo>
                <a:lnTo>
                  <a:pt x="667" y="157"/>
                </a:lnTo>
                <a:lnTo>
                  <a:pt x="666" y="160"/>
                </a:lnTo>
                <a:cubicBezTo>
                  <a:pt x="664" y="164"/>
                  <a:pt x="662" y="167"/>
                  <a:pt x="659" y="171"/>
                </a:cubicBezTo>
                <a:lnTo>
                  <a:pt x="658" y="173"/>
                </a:lnTo>
                <a:cubicBezTo>
                  <a:pt x="647" y="187"/>
                  <a:pt x="630" y="194"/>
                  <a:pt x="613" y="192"/>
                </a:cubicBezTo>
                <a:cubicBezTo>
                  <a:pt x="596" y="189"/>
                  <a:pt x="581" y="178"/>
                  <a:pt x="575" y="162"/>
                </a:cubicBezTo>
                <a:lnTo>
                  <a:pt x="576" y="163"/>
                </a:lnTo>
                <a:lnTo>
                  <a:pt x="575" y="161"/>
                </a:lnTo>
                <a:lnTo>
                  <a:pt x="663" y="155"/>
                </a:lnTo>
                <a:lnTo>
                  <a:pt x="663" y="154"/>
                </a:lnTo>
                <a:lnTo>
                  <a:pt x="663" y="152"/>
                </a:lnTo>
                <a:lnTo>
                  <a:pt x="663" y="155"/>
                </a:lnTo>
                <a:cubicBezTo>
                  <a:pt x="662" y="158"/>
                  <a:pt x="662" y="160"/>
                  <a:pt x="661" y="163"/>
                </a:cubicBezTo>
                <a:lnTo>
                  <a:pt x="661" y="164"/>
                </a:lnTo>
                <a:cubicBezTo>
                  <a:pt x="653" y="186"/>
                  <a:pt x="631" y="200"/>
                  <a:pt x="607" y="196"/>
                </a:cubicBezTo>
                <a:cubicBezTo>
                  <a:pt x="584" y="193"/>
                  <a:pt x="567" y="173"/>
                  <a:pt x="567" y="149"/>
                </a:cubicBezTo>
                <a:lnTo>
                  <a:pt x="567" y="145"/>
                </a:lnTo>
                <a:lnTo>
                  <a:pt x="567" y="139"/>
                </a:lnTo>
                <a:lnTo>
                  <a:pt x="581" y="173"/>
                </a:lnTo>
                <a:lnTo>
                  <a:pt x="578" y="170"/>
                </a:lnTo>
                <a:lnTo>
                  <a:pt x="588" y="178"/>
                </a:lnTo>
                <a:lnTo>
                  <a:pt x="585" y="176"/>
                </a:lnTo>
                <a:lnTo>
                  <a:pt x="656" y="134"/>
                </a:lnTo>
                <a:lnTo>
                  <a:pt x="656" y="143"/>
                </a:lnTo>
                <a:lnTo>
                  <a:pt x="655" y="152"/>
                </a:lnTo>
                <a:lnTo>
                  <a:pt x="654" y="157"/>
                </a:lnTo>
                <a:lnTo>
                  <a:pt x="654" y="160"/>
                </a:lnTo>
                <a:cubicBezTo>
                  <a:pt x="650" y="185"/>
                  <a:pt x="628" y="203"/>
                  <a:pt x="603" y="201"/>
                </a:cubicBezTo>
                <a:cubicBezTo>
                  <a:pt x="578" y="200"/>
                  <a:pt x="558" y="179"/>
                  <a:pt x="558" y="153"/>
                </a:cubicBezTo>
                <a:lnTo>
                  <a:pt x="558" y="151"/>
                </a:lnTo>
                <a:lnTo>
                  <a:pt x="558" y="149"/>
                </a:lnTo>
                <a:lnTo>
                  <a:pt x="654" y="158"/>
                </a:lnTo>
                <a:lnTo>
                  <a:pt x="653" y="163"/>
                </a:lnTo>
                <a:lnTo>
                  <a:pt x="652" y="165"/>
                </a:lnTo>
                <a:cubicBezTo>
                  <a:pt x="647" y="186"/>
                  <a:pt x="627" y="201"/>
                  <a:pt x="605" y="201"/>
                </a:cubicBezTo>
                <a:cubicBezTo>
                  <a:pt x="583" y="201"/>
                  <a:pt x="564" y="186"/>
                  <a:pt x="559" y="165"/>
                </a:cubicBezTo>
                <a:lnTo>
                  <a:pt x="558" y="161"/>
                </a:lnTo>
                <a:lnTo>
                  <a:pt x="557" y="158"/>
                </a:lnTo>
                <a:lnTo>
                  <a:pt x="650" y="164"/>
                </a:lnTo>
                <a:lnTo>
                  <a:pt x="649" y="169"/>
                </a:lnTo>
                <a:lnTo>
                  <a:pt x="651" y="153"/>
                </a:lnTo>
                <a:lnTo>
                  <a:pt x="651" y="156"/>
                </a:lnTo>
                <a:cubicBezTo>
                  <a:pt x="651" y="160"/>
                  <a:pt x="650" y="164"/>
                  <a:pt x="650" y="168"/>
                </a:cubicBezTo>
                <a:lnTo>
                  <a:pt x="649" y="170"/>
                </a:lnTo>
                <a:cubicBezTo>
                  <a:pt x="644" y="191"/>
                  <a:pt x="624" y="206"/>
                  <a:pt x="602" y="206"/>
                </a:cubicBezTo>
                <a:cubicBezTo>
                  <a:pt x="580" y="206"/>
                  <a:pt x="561" y="191"/>
                  <a:pt x="556" y="170"/>
                </a:cubicBezTo>
                <a:lnTo>
                  <a:pt x="555" y="164"/>
                </a:lnTo>
                <a:lnTo>
                  <a:pt x="554" y="161"/>
                </a:lnTo>
                <a:lnTo>
                  <a:pt x="601" y="201"/>
                </a:lnTo>
                <a:lnTo>
                  <a:pt x="598" y="201"/>
                </a:lnTo>
                <a:cubicBezTo>
                  <a:pt x="574" y="201"/>
                  <a:pt x="553" y="183"/>
                  <a:pt x="551" y="159"/>
                </a:cubicBezTo>
                <a:lnTo>
                  <a:pt x="551" y="161"/>
                </a:lnTo>
                <a:lnTo>
                  <a:pt x="551" y="158"/>
                </a:lnTo>
                <a:lnTo>
                  <a:pt x="550" y="155"/>
                </a:lnTo>
                <a:lnTo>
                  <a:pt x="562" y="174"/>
                </a:lnTo>
                <a:lnTo>
                  <a:pt x="561" y="173"/>
                </a:lnTo>
                <a:lnTo>
                  <a:pt x="642" y="151"/>
                </a:lnTo>
                <a:lnTo>
                  <a:pt x="641" y="153"/>
                </a:lnTo>
                <a:lnTo>
                  <a:pt x="642" y="141"/>
                </a:lnTo>
                <a:lnTo>
                  <a:pt x="642" y="146"/>
                </a:lnTo>
                <a:lnTo>
                  <a:pt x="642" y="151"/>
                </a:lnTo>
                <a:lnTo>
                  <a:pt x="642" y="142"/>
                </a:lnTo>
                <a:lnTo>
                  <a:pt x="642" y="144"/>
                </a:lnTo>
                <a:lnTo>
                  <a:pt x="566" y="115"/>
                </a:lnTo>
                <a:lnTo>
                  <a:pt x="568" y="114"/>
                </a:lnTo>
                <a:lnTo>
                  <a:pt x="554" y="131"/>
                </a:lnTo>
                <a:lnTo>
                  <a:pt x="556" y="128"/>
                </a:lnTo>
                <a:lnTo>
                  <a:pt x="637" y="178"/>
                </a:lnTo>
                <a:lnTo>
                  <a:pt x="635" y="180"/>
                </a:lnTo>
                <a:cubicBezTo>
                  <a:pt x="634" y="182"/>
                  <a:pt x="633" y="183"/>
                  <a:pt x="631" y="185"/>
                </a:cubicBezTo>
                <a:lnTo>
                  <a:pt x="628" y="187"/>
                </a:lnTo>
                <a:cubicBezTo>
                  <a:pt x="619" y="196"/>
                  <a:pt x="607" y="201"/>
                  <a:pt x="594" y="201"/>
                </a:cubicBezTo>
                <a:lnTo>
                  <a:pt x="591" y="201"/>
                </a:lnTo>
                <a:cubicBezTo>
                  <a:pt x="568" y="201"/>
                  <a:pt x="548" y="185"/>
                  <a:pt x="544" y="163"/>
                </a:cubicBezTo>
                <a:lnTo>
                  <a:pt x="543" y="160"/>
                </a:lnTo>
                <a:cubicBezTo>
                  <a:pt x="543" y="157"/>
                  <a:pt x="542" y="154"/>
                  <a:pt x="542" y="151"/>
                </a:cubicBezTo>
                <a:lnTo>
                  <a:pt x="542" y="149"/>
                </a:lnTo>
                <a:lnTo>
                  <a:pt x="638" y="149"/>
                </a:lnTo>
                <a:lnTo>
                  <a:pt x="638" y="152"/>
                </a:lnTo>
                <a:lnTo>
                  <a:pt x="638" y="153"/>
                </a:lnTo>
                <a:cubicBezTo>
                  <a:pt x="638" y="178"/>
                  <a:pt x="620" y="199"/>
                  <a:pt x="595" y="201"/>
                </a:cubicBezTo>
                <a:cubicBezTo>
                  <a:pt x="571" y="204"/>
                  <a:pt x="548" y="187"/>
                  <a:pt x="543" y="163"/>
                </a:cubicBezTo>
                <a:lnTo>
                  <a:pt x="543" y="160"/>
                </a:lnTo>
                <a:cubicBezTo>
                  <a:pt x="542" y="157"/>
                  <a:pt x="542" y="154"/>
                  <a:pt x="542" y="151"/>
                </a:cubicBezTo>
                <a:lnTo>
                  <a:pt x="542" y="146"/>
                </a:lnTo>
                <a:lnTo>
                  <a:pt x="542" y="141"/>
                </a:lnTo>
                <a:lnTo>
                  <a:pt x="542" y="139"/>
                </a:lnTo>
                <a:lnTo>
                  <a:pt x="624" y="173"/>
                </a:lnTo>
                <a:lnTo>
                  <a:pt x="623" y="174"/>
                </a:lnTo>
                <a:lnTo>
                  <a:pt x="637" y="140"/>
                </a:lnTo>
                <a:lnTo>
                  <a:pt x="637" y="143"/>
                </a:lnTo>
                <a:cubicBezTo>
                  <a:pt x="637" y="146"/>
                  <a:pt x="637" y="148"/>
                  <a:pt x="637" y="151"/>
                </a:cubicBezTo>
                <a:lnTo>
                  <a:pt x="636" y="157"/>
                </a:lnTo>
                <a:cubicBezTo>
                  <a:pt x="635" y="159"/>
                  <a:pt x="635" y="162"/>
                  <a:pt x="634" y="164"/>
                </a:cubicBezTo>
                <a:lnTo>
                  <a:pt x="633" y="167"/>
                </a:lnTo>
                <a:cubicBezTo>
                  <a:pt x="632" y="171"/>
                  <a:pt x="630" y="175"/>
                  <a:pt x="627" y="179"/>
                </a:cubicBezTo>
                <a:lnTo>
                  <a:pt x="626" y="180"/>
                </a:lnTo>
                <a:cubicBezTo>
                  <a:pt x="616" y="196"/>
                  <a:pt x="597" y="204"/>
                  <a:pt x="578" y="201"/>
                </a:cubicBezTo>
                <a:cubicBezTo>
                  <a:pt x="560" y="198"/>
                  <a:pt x="545" y="184"/>
                  <a:pt x="540" y="165"/>
                </a:cubicBezTo>
                <a:lnTo>
                  <a:pt x="539" y="161"/>
                </a:lnTo>
                <a:lnTo>
                  <a:pt x="538" y="158"/>
                </a:lnTo>
                <a:lnTo>
                  <a:pt x="585" y="197"/>
                </a:lnTo>
                <a:lnTo>
                  <a:pt x="582" y="197"/>
                </a:lnTo>
                <a:lnTo>
                  <a:pt x="582" y="197"/>
                </a:lnTo>
                <a:cubicBezTo>
                  <a:pt x="579" y="197"/>
                  <a:pt x="577" y="197"/>
                  <a:pt x="574" y="196"/>
                </a:cubicBezTo>
                <a:lnTo>
                  <a:pt x="571" y="196"/>
                </a:lnTo>
                <a:lnTo>
                  <a:pt x="587" y="196"/>
                </a:lnTo>
                <a:lnTo>
                  <a:pt x="584" y="196"/>
                </a:lnTo>
                <a:lnTo>
                  <a:pt x="624" y="149"/>
                </a:lnTo>
                <a:lnTo>
                  <a:pt x="624" y="151"/>
                </a:lnTo>
                <a:lnTo>
                  <a:pt x="619" y="130"/>
                </a:lnTo>
                <a:lnTo>
                  <a:pt x="620" y="132"/>
                </a:lnTo>
                <a:lnTo>
                  <a:pt x="530" y="142"/>
                </a:lnTo>
                <a:lnTo>
                  <a:pt x="530" y="142"/>
                </a:lnTo>
                <a:lnTo>
                  <a:pt x="531" y="140"/>
                </a:lnTo>
                <a:lnTo>
                  <a:pt x="578" y="197"/>
                </a:lnTo>
                <a:lnTo>
                  <a:pt x="577" y="197"/>
                </a:lnTo>
                <a:lnTo>
                  <a:pt x="625" y="145"/>
                </a:lnTo>
                <a:lnTo>
                  <a:pt x="625" y="154"/>
                </a:lnTo>
                <a:lnTo>
                  <a:pt x="625" y="158"/>
                </a:lnTo>
                <a:cubicBezTo>
                  <a:pt x="625" y="180"/>
                  <a:pt x="612" y="198"/>
                  <a:pt x="591" y="204"/>
                </a:cubicBezTo>
                <a:cubicBezTo>
                  <a:pt x="571" y="211"/>
                  <a:pt x="549" y="203"/>
                  <a:pt x="538" y="185"/>
                </a:cubicBezTo>
                <a:lnTo>
                  <a:pt x="534" y="178"/>
                </a:lnTo>
                <a:lnTo>
                  <a:pt x="533" y="178"/>
                </a:lnTo>
                <a:lnTo>
                  <a:pt x="533" y="177"/>
                </a:lnTo>
                <a:lnTo>
                  <a:pt x="532" y="176"/>
                </a:lnTo>
                <a:lnTo>
                  <a:pt x="620" y="155"/>
                </a:lnTo>
                <a:lnTo>
                  <a:pt x="619" y="153"/>
                </a:lnTo>
                <a:lnTo>
                  <a:pt x="619" y="158"/>
                </a:lnTo>
                <a:cubicBezTo>
                  <a:pt x="619" y="185"/>
                  <a:pt x="598" y="206"/>
                  <a:pt x="571" y="206"/>
                </a:cubicBezTo>
                <a:lnTo>
                  <a:pt x="570" y="206"/>
                </a:lnTo>
                <a:lnTo>
                  <a:pt x="569" y="206"/>
                </a:lnTo>
                <a:lnTo>
                  <a:pt x="616" y="167"/>
                </a:lnTo>
                <a:lnTo>
                  <a:pt x="616" y="170"/>
                </a:lnTo>
                <a:lnTo>
                  <a:pt x="615" y="174"/>
                </a:lnTo>
                <a:cubicBezTo>
                  <a:pt x="612" y="199"/>
                  <a:pt x="590" y="217"/>
                  <a:pt x="564" y="216"/>
                </a:cubicBezTo>
                <a:cubicBezTo>
                  <a:pt x="539" y="214"/>
                  <a:pt x="519" y="193"/>
                  <a:pt x="519" y="168"/>
                </a:cubicBezTo>
                <a:lnTo>
                  <a:pt x="519" y="166"/>
                </a:lnTo>
                <a:cubicBezTo>
                  <a:pt x="519" y="164"/>
                  <a:pt x="520" y="161"/>
                  <a:pt x="520" y="159"/>
                </a:cubicBezTo>
                <a:lnTo>
                  <a:pt x="521" y="156"/>
                </a:lnTo>
                <a:lnTo>
                  <a:pt x="520" y="163"/>
                </a:lnTo>
                <a:lnTo>
                  <a:pt x="520" y="160"/>
                </a:lnTo>
                <a:lnTo>
                  <a:pt x="520" y="158"/>
                </a:lnTo>
                <a:lnTo>
                  <a:pt x="616" y="158"/>
                </a:lnTo>
                <a:lnTo>
                  <a:pt x="616" y="160"/>
                </a:lnTo>
                <a:lnTo>
                  <a:pt x="616" y="163"/>
                </a:lnTo>
                <a:lnTo>
                  <a:pt x="616" y="168"/>
                </a:lnTo>
                <a:lnTo>
                  <a:pt x="539" y="130"/>
                </a:lnTo>
                <a:lnTo>
                  <a:pt x="541" y="128"/>
                </a:lnTo>
                <a:lnTo>
                  <a:pt x="528" y="143"/>
                </a:lnTo>
                <a:lnTo>
                  <a:pt x="530" y="139"/>
                </a:lnTo>
                <a:lnTo>
                  <a:pt x="531" y="188"/>
                </a:lnTo>
                <a:lnTo>
                  <a:pt x="529" y="185"/>
                </a:lnTo>
                <a:lnTo>
                  <a:pt x="537" y="194"/>
                </a:lnTo>
                <a:lnTo>
                  <a:pt x="535" y="192"/>
                </a:lnTo>
                <a:lnTo>
                  <a:pt x="568" y="206"/>
                </a:lnTo>
                <a:lnTo>
                  <a:pt x="568" y="206"/>
                </a:lnTo>
                <a:cubicBezTo>
                  <a:pt x="547" y="206"/>
                  <a:pt x="529" y="193"/>
                  <a:pt x="522" y="174"/>
                </a:cubicBezTo>
                <a:lnTo>
                  <a:pt x="521" y="171"/>
                </a:lnTo>
                <a:lnTo>
                  <a:pt x="524" y="177"/>
                </a:lnTo>
                <a:lnTo>
                  <a:pt x="523" y="175"/>
                </a:lnTo>
                <a:lnTo>
                  <a:pt x="614" y="153"/>
                </a:lnTo>
                <a:lnTo>
                  <a:pt x="614" y="158"/>
                </a:lnTo>
                <a:cubicBezTo>
                  <a:pt x="614" y="161"/>
                  <a:pt x="614" y="164"/>
                  <a:pt x="613" y="166"/>
                </a:cubicBezTo>
                <a:lnTo>
                  <a:pt x="613" y="169"/>
                </a:lnTo>
                <a:lnTo>
                  <a:pt x="613" y="161"/>
                </a:lnTo>
                <a:lnTo>
                  <a:pt x="613" y="163"/>
                </a:lnTo>
                <a:cubicBezTo>
                  <a:pt x="613" y="187"/>
                  <a:pt x="596" y="207"/>
                  <a:pt x="573" y="210"/>
                </a:cubicBezTo>
                <a:cubicBezTo>
                  <a:pt x="550" y="214"/>
                  <a:pt x="527" y="200"/>
                  <a:pt x="520" y="178"/>
                </a:cubicBezTo>
                <a:lnTo>
                  <a:pt x="519" y="175"/>
                </a:lnTo>
                <a:lnTo>
                  <a:pt x="517" y="166"/>
                </a:lnTo>
                <a:lnTo>
                  <a:pt x="516" y="163"/>
                </a:lnTo>
                <a:lnTo>
                  <a:pt x="524" y="182"/>
                </a:lnTo>
                <a:lnTo>
                  <a:pt x="523" y="180"/>
                </a:lnTo>
                <a:lnTo>
                  <a:pt x="604" y="178"/>
                </a:lnTo>
                <a:lnTo>
                  <a:pt x="602" y="181"/>
                </a:lnTo>
                <a:lnTo>
                  <a:pt x="606" y="174"/>
                </a:lnTo>
                <a:lnTo>
                  <a:pt x="603" y="180"/>
                </a:lnTo>
                <a:lnTo>
                  <a:pt x="598" y="190"/>
                </a:lnTo>
                <a:lnTo>
                  <a:pt x="597" y="193"/>
                </a:lnTo>
                <a:cubicBezTo>
                  <a:pt x="589" y="205"/>
                  <a:pt x="576" y="214"/>
                  <a:pt x="561" y="216"/>
                </a:cubicBezTo>
                <a:cubicBezTo>
                  <a:pt x="547" y="217"/>
                  <a:pt x="532" y="212"/>
                  <a:pt x="522" y="202"/>
                </a:cubicBezTo>
                <a:lnTo>
                  <a:pt x="521" y="201"/>
                </a:lnTo>
                <a:cubicBezTo>
                  <a:pt x="512" y="192"/>
                  <a:pt x="506" y="180"/>
                  <a:pt x="506" y="167"/>
                </a:cubicBezTo>
                <a:lnTo>
                  <a:pt x="506" y="163"/>
                </a:lnTo>
                <a:lnTo>
                  <a:pt x="507" y="171"/>
                </a:lnTo>
                <a:lnTo>
                  <a:pt x="507" y="168"/>
                </a:lnTo>
                <a:cubicBezTo>
                  <a:pt x="506" y="166"/>
                  <a:pt x="506" y="163"/>
                  <a:pt x="506" y="160"/>
                </a:cubicBezTo>
                <a:lnTo>
                  <a:pt x="506" y="158"/>
                </a:lnTo>
                <a:lnTo>
                  <a:pt x="602" y="158"/>
                </a:lnTo>
                <a:lnTo>
                  <a:pt x="602" y="160"/>
                </a:lnTo>
                <a:lnTo>
                  <a:pt x="602" y="163"/>
                </a:lnTo>
                <a:cubicBezTo>
                  <a:pt x="602" y="166"/>
                  <a:pt x="602" y="168"/>
                  <a:pt x="601" y="171"/>
                </a:cubicBezTo>
                <a:lnTo>
                  <a:pt x="600" y="178"/>
                </a:lnTo>
                <a:lnTo>
                  <a:pt x="600" y="180"/>
                </a:lnTo>
                <a:lnTo>
                  <a:pt x="508" y="150"/>
                </a:lnTo>
                <a:lnTo>
                  <a:pt x="509" y="148"/>
                </a:lnTo>
                <a:lnTo>
                  <a:pt x="507" y="156"/>
                </a:lnTo>
                <a:lnTo>
                  <a:pt x="507" y="154"/>
                </a:lnTo>
                <a:lnTo>
                  <a:pt x="592" y="193"/>
                </a:lnTo>
                <a:lnTo>
                  <a:pt x="590" y="195"/>
                </a:lnTo>
                <a:lnTo>
                  <a:pt x="588" y="198"/>
                </a:lnTo>
                <a:cubicBezTo>
                  <a:pt x="577" y="211"/>
                  <a:pt x="560" y="218"/>
                  <a:pt x="543" y="215"/>
                </a:cubicBezTo>
                <a:cubicBezTo>
                  <a:pt x="527" y="213"/>
                  <a:pt x="512" y="202"/>
                  <a:pt x="506" y="186"/>
                </a:cubicBezTo>
                <a:lnTo>
                  <a:pt x="504" y="181"/>
                </a:lnTo>
                <a:cubicBezTo>
                  <a:pt x="503" y="178"/>
                  <a:pt x="502" y="174"/>
                  <a:pt x="501" y="171"/>
                </a:cubicBezTo>
                <a:lnTo>
                  <a:pt x="501" y="168"/>
                </a:lnTo>
                <a:lnTo>
                  <a:pt x="502" y="175"/>
                </a:lnTo>
                <a:lnTo>
                  <a:pt x="502" y="174"/>
                </a:lnTo>
                <a:lnTo>
                  <a:pt x="594" y="147"/>
                </a:lnTo>
                <a:lnTo>
                  <a:pt x="596" y="154"/>
                </a:lnTo>
                <a:lnTo>
                  <a:pt x="597" y="159"/>
                </a:lnTo>
                <a:cubicBezTo>
                  <a:pt x="599" y="173"/>
                  <a:pt x="595" y="188"/>
                  <a:pt x="586" y="199"/>
                </a:cubicBezTo>
                <a:cubicBezTo>
                  <a:pt x="577" y="210"/>
                  <a:pt x="564" y="216"/>
                  <a:pt x="549" y="216"/>
                </a:cubicBezTo>
                <a:lnTo>
                  <a:pt x="548" y="216"/>
                </a:lnTo>
                <a:lnTo>
                  <a:pt x="548" y="216"/>
                </a:lnTo>
                <a:cubicBezTo>
                  <a:pt x="525" y="216"/>
                  <a:pt x="504" y="199"/>
                  <a:pt x="501" y="176"/>
                </a:cubicBezTo>
                <a:lnTo>
                  <a:pt x="501" y="177"/>
                </a:lnTo>
                <a:lnTo>
                  <a:pt x="500" y="175"/>
                </a:lnTo>
                <a:lnTo>
                  <a:pt x="588" y="188"/>
                </a:lnTo>
                <a:lnTo>
                  <a:pt x="587" y="190"/>
                </a:lnTo>
                <a:lnTo>
                  <a:pt x="585" y="193"/>
                </a:lnTo>
                <a:cubicBezTo>
                  <a:pt x="578" y="205"/>
                  <a:pt x="565" y="214"/>
                  <a:pt x="550" y="216"/>
                </a:cubicBezTo>
                <a:cubicBezTo>
                  <a:pt x="535" y="217"/>
                  <a:pt x="520" y="212"/>
                  <a:pt x="510" y="202"/>
                </a:cubicBezTo>
                <a:lnTo>
                  <a:pt x="504" y="195"/>
                </a:lnTo>
                <a:lnTo>
                  <a:pt x="502" y="193"/>
                </a:lnTo>
                <a:lnTo>
                  <a:pt x="586" y="175"/>
                </a:lnTo>
                <a:lnTo>
                  <a:pt x="586" y="177"/>
                </a:lnTo>
                <a:lnTo>
                  <a:pt x="587" y="165"/>
                </a:lnTo>
                <a:lnTo>
                  <a:pt x="587" y="168"/>
                </a:lnTo>
                <a:cubicBezTo>
                  <a:pt x="587" y="194"/>
                  <a:pt x="565" y="216"/>
                  <a:pt x="539" y="216"/>
                </a:cubicBezTo>
                <a:lnTo>
                  <a:pt x="538" y="216"/>
                </a:lnTo>
                <a:lnTo>
                  <a:pt x="537" y="216"/>
                </a:lnTo>
                <a:lnTo>
                  <a:pt x="536" y="216"/>
                </a:lnTo>
                <a:lnTo>
                  <a:pt x="583" y="177"/>
                </a:lnTo>
                <a:lnTo>
                  <a:pt x="582" y="185"/>
                </a:lnTo>
                <a:lnTo>
                  <a:pt x="581" y="189"/>
                </a:lnTo>
                <a:cubicBezTo>
                  <a:pt x="575" y="213"/>
                  <a:pt x="552" y="228"/>
                  <a:pt x="528" y="225"/>
                </a:cubicBezTo>
                <a:cubicBezTo>
                  <a:pt x="504" y="222"/>
                  <a:pt x="486" y="202"/>
                  <a:pt x="486" y="177"/>
                </a:cubicBezTo>
                <a:lnTo>
                  <a:pt x="486" y="176"/>
                </a:lnTo>
                <a:lnTo>
                  <a:pt x="486" y="173"/>
                </a:lnTo>
                <a:lnTo>
                  <a:pt x="486" y="169"/>
                </a:lnTo>
                <a:lnTo>
                  <a:pt x="486" y="168"/>
                </a:lnTo>
                <a:lnTo>
                  <a:pt x="582" y="168"/>
                </a:lnTo>
                <a:lnTo>
                  <a:pt x="582" y="172"/>
                </a:lnTo>
                <a:lnTo>
                  <a:pt x="582" y="177"/>
                </a:lnTo>
                <a:lnTo>
                  <a:pt x="534" y="129"/>
                </a:lnTo>
                <a:lnTo>
                  <a:pt x="534" y="129"/>
                </a:lnTo>
                <a:lnTo>
                  <a:pt x="486" y="177"/>
                </a:lnTo>
                <a:lnTo>
                  <a:pt x="487" y="178"/>
                </a:lnTo>
                <a:lnTo>
                  <a:pt x="486" y="173"/>
                </a:lnTo>
                <a:lnTo>
                  <a:pt x="534" y="216"/>
                </a:lnTo>
                <a:lnTo>
                  <a:pt x="530" y="216"/>
                </a:lnTo>
                <a:lnTo>
                  <a:pt x="559" y="206"/>
                </a:lnTo>
                <a:lnTo>
                  <a:pt x="555" y="209"/>
                </a:lnTo>
                <a:cubicBezTo>
                  <a:pt x="551" y="212"/>
                  <a:pt x="547" y="214"/>
                  <a:pt x="543" y="216"/>
                </a:cubicBezTo>
                <a:lnTo>
                  <a:pt x="539" y="217"/>
                </a:lnTo>
                <a:cubicBezTo>
                  <a:pt x="516" y="226"/>
                  <a:pt x="490" y="216"/>
                  <a:pt x="479" y="194"/>
                </a:cubicBezTo>
                <a:lnTo>
                  <a:pt x="478" y="192"/>
                </a:lnTo>
                <a:cubicBezTo>
                  <a:pt x="476" y="188"/>
                  <a:pt x="474" y="183"/>
                  <a:pt x="474" y="178"/>
                </a:cubicBezTo>
                <a:lnTo>
                  <a:pt x="473" y="175"/>
                </a:lnTo>
                <a:cubicBezTo>
                  <a:pt x="473" y="173"/>
                  <a:pt x="472" y="170"/>
                  <a:pt x="472" y="167"/>
                </a:cubicBezTo>
                <a:lnTo>
                  <a:pt x="472" y="164"/>
                </a:lnTo>
                <a:lnTo>
                  <a:pt x="478" y="185"/>
                </a:lnTo>
                <a:lnTo>
                  <a:pt x="477" y="184"/>
                </a:lnTo>
                <a:lnTo>
                  <a:pt x="567" y="172"/>
                </a:lnTo>
                <a:lnTo>
                  <a:pt x="567" y="171"/>
                </a:lnTo>
                <a:lnTo>
                  <a:pt x="567" y="174"/>
                </a:lnTo>
                <a:lnTo>
                  <a:pt x="566" y="182"/>
                </a:lnTo>
                <a:lnTo>
                  <a:pt x="565" y="185"/>
                </a:lnTo>
                <a:cubicBezTo>
                  <a:pt x="561" y="210"/>
                  <a:pt x="539" y="227"/>
                  <a:pt x="514" y="225"/>
                </a:cubicBezTo>
                <a:cubicBezTo>
                  <a:pt x="489" y="223"/>
                  <a:pt x="470" y="202"/>
                  <a:pt x="470" y="177"/>
                </a:cubicBezTo>
                <a:lnTo>
                  <a:pt x="470" y="174"/>
                </a:lnTo>
                <a:lnTo>
                  <a:pt x="471" y="186"/>
                </a:lnTo>
                <a:lnTo>
                  <a:pt x="471" y="184"/>
                </a:lnTo>
                <a:lnTo>
                  <a:pt x="565" y="172"/>
                </a:lnTo>
                <a:lnTo>
                  <a:pt x="565" y="174"/>
                </a:lnTo>
                <a:lnTo>
                  <a:pt x="565" y="172"/>
                </a:lnTo>
                <a:lnTo>
                  <a:pt x="566" y="177"/>
                </a:lnTo>
                <a:cubicBezTo>
                  <a:pt x="567" y="186"/>
                  <a:pt x="565" y="195"/>
                  <a:pt x="561" y="203"/>
                </a:cubicBezTo>
                <a:lnTo>
                  <a:pt x="559" y="206"/>
                </a:lnTo>
                <a:cubicBezTo>
                  <a:pt x="557" y="211"/>
                  <a:pt x="554" y="215"/>
                  <a:pt x="550" y="219"/>
                </a:cubicBezTo>
                <a:lnTo>
                  <a:pt x="548" y="221"/>
                </a:lnTo>
                <a:cubicBezTo>
                  <a:pt x="538" y="231"/>
                  <a:pt x="523" y="236"/>
                  <a:pt x="509" y="235"/>
                </a:cubicBezTo>
                <a:cubicBezTo>
                  <a:pt x="494" y="233"/>
                  <a:pt x="481" y="224"/>
                  <a:pt x="473" y="212"/>
                </a:cubicBezTo>
                <a:lnTo>
                  <a:pt x="472" y="209"/>
                </a:lnTo>
                <a:cubicBezTo>
                  <a:pt x="470" y="207"/>
                  <a:pt x="469" y="205"/>
                  <a:pt x="468" y="202"/>
                </a:cubicBezTo>
                <a:lnTo>
                  <a:pt x="467" y="200"/>
                </a:lnTo>
                <a:lnTo>
                  <a:pt x="559" y="194"/>
                </a:lnTo>
                <a:lnTo>
                  <a:pt x="559" y="192"/>
                </a:lnTo>
                <a:lnTo>
                  <a:pt x="558" y="195"/>
                </a:lnTo>
                <a:cubicBezTo>
                  <a:pt x="554" y="218"/>
                  <a:pt x="534" y="235"/>
                  <a:pt x="511" y="235"/>
                </a:cubicBezTo>
                <a:lnTo>
                  <a:pt x="510" y="235"/>
                </a:lnTo>
                <a:lnTo>
                  <a:pt x="508" y="235"/>
                </a:lnTo>
                <a:lnTo>
                  <a:pt x="556" y="187"/>
                </a:lnTo>
                <a:lnTo>
                  <a:pt x="556" y="189"/>
                </a:lnTo>
                <a:lnTo>
                  <a:pt x="556" y="191"/>
                </a:lnTo>
                <a:cubicBezTo>
                  <a:pt x="556" y="217"/>
                  <a:pt x="537" y="238"/>
                  <a:pt x="511" y="239"/>
                </a:cubicBezTo>
                <a:cubicBezTo>
                  <a:pt x="486" y="241"/>
                  <a:pt x="464" y="222"/>
                  <a:pt x="461" y="197"/>
                </a:cubicBezTo>
                <a:lnTo>
                  <a:pt x="460" y="191"/>
                </a:lnTo>
                <a:lnTo>
                  <a:pt x="460" y="187"/>
                </a:lnTo>
                <a:lnTo>
                  <a:pt x="459" y="183"/>
                </a:lnTo>
                <a:lnTo>
                  <a:pt x="555" y="183"/>
                </a:lnTo>
                <a:lnTo>
                  <a:pt x="554" y="190"/>
                </a:lnTo>
                <a:lnTo>
                  <a:pt x="553" y="196"/>
                </a:lnTo>
                <a:cubicBezTo>
                  <a:pt x="551" y="206"/>
                  <a:pt x="545" y="216"/>
                  <a:pt x="538" y="223"/>
                </a:cubicBezTo>
                <a:lnTo>
                  <a:pt x="533" y="227"/>
                </a:lnTo>
                <a:cubicBezTo>
                  <a:pt x="517" y="241"/>
                  <a:pt x="495" y="243"/>
                  <a:pt x="477" y="233"/>
                </a:cubicBezTo>
                <a:cubicBezTo>
                  <a:pt x="459" y="223"/>
                  <a:pt x="449" y="202"/>
                  <a:pt x="453" y="182"/>
                </a:cubicBezTo>
                <a:lnTo>
                  <a:pt x="454" y="177"/>
                </a:lnTo>
                <a:lnTo>
                  <a:pt x="455" y="175"/>
                </a:lnTo>
                <a:cubicBezTo>
                  <a:pt x="461" y="150"/>
                  <a:pt x="487" y="134"/>
                  <a:pt x="512" y="140"/>
                </a:cubicBezTo>
                <a:cubicBezTo>
                  <a:pt x="538" y="146"/>
                  <a:pt x="554" y="172"/>
                  <a:pt x="548" y="197"/>
                </a:cubicBezTo>
                <a:lnTo>
                  <a:pt x="548" y="201"/>
                </a:lnTo>
                <a:lnTo>
                  <a:pt x="547" y="206"/>
                </a:lnTo>
                <a:cubicBezTo>
                  <a:pt x="543" y="225"/>
                  <a:pt x="528" y="240"/>
                  <a:pt x="509" y="244"/>
                </a:cubicBezTo>
                <a:cubicBezTo>
                  <a:pt x="490" y="247"/>
                  <a:pt x="470" y="239"/>
                  <a:pt x="460" y="223"/>
                </a:cubicBezTo>
                <a:lnTo>
                  <a:pt x="459" y="222"/>
                </a:lnTo>
                <a:cubicBezTo>
                  <a:pt x="455" y="216"/>
                  <a:pt x="452" y="209"/>
                  <a:pt x="451" y="202"/>
                </a:cubicBezTo>
                <a:lnTo>
                  <a:pt x="450" y="198"/>
                </a:lnTo>
                <a:cubicBezTo>
                  <a:pt x="449" y="191"/>
                  <a:pt x="450" y="183"/>
                  <a:pt x="452" y="176"/>
                </a:cubicBezTo>
                <a:lnTo>
                  <a:pt x="454" y="172"/>
                </a:lnTo>
                <a:lnTo>
                  <a:pt x="499" y="235"/>
                </a:lnTo>
                <a:lnTo>
                  <a:pt x="498" y="235"/>
                </a:lnTo>
                <a:lnTo>
                  <a:pt x="497" y="235"/>
                </a:lnTo>
                <a:lnTo>
                  <a:pt x="542" y="205"/>
                </a:lnTo>
                <a:lnTo>
                  <a:pt x="539" y="211"/>
                </a:lnTo>
                <a:lnTo>
                  <a:pt x="538" y="213"/>
                </a:lnTo>
                <a:cubicBezTo>
                  <a:pt x="529" y="231"/>
                  <a:pt x="510" y="241"/>
                  <a:pt x="490" y="239"/>
                </a:cubicBezTo>
                <a:cubicBezTo>
                  <a:pt x="470" y="237"/>
                  <a:pt x="453" y="223"/>
                  <a:pt x="448" y="203"/>
                </a:cubicBezTo>
                <a:lnTo>
                  <a:pt x="450" y="207"/>
                </a:lnTo>
                <a:lnTo>
                  <a:pt x="449" y="205"/>
                </a:lnTo>
                <a:lnTo>
                  <a:pt x="493" y="235"/>
                </a:lnTo>
                <a:lnTo>
                  <a:pt x="493" y="235"/>
                </a:lnTo>
                <a:lnTo>
                  <a:pt x="527" y="153"/>
                </a:lnTo>
                <a:lnTo>
                  <a:pt x="525" y="152"/>
                </a:lnTo>
                <a:lnTo>
                  <a:pt x="528" y="154"/>
                </a:lnTo>
                <a:cubicBezTo>
                  <a:pt x="542" y="165"/>
                  <a:pt x="548" y="183"/>
                  <a:pt x="545" y="200"/>
                </a:cubicBezTo>
                <a:cubicBezTo>
                  <a:pt x="542" y="217"/>
                  <a:pt x="530" y="231"/>
                  <a:pt x="513" y="237"/>
                </a:cubicBezTo>
                <a:lnTo>
                  <a:pt x="512" y="238"/>
                </a:lnTo>
                <a:cubicBezTo>
                  <a:pt x="504" y="240"/>
                  <a:pt x="496" y="241"/>
                  <a:pt x="489" y="239"/>
                </a:cubicBezTo>
                <a:lnTo>
                  <a:pt x="486" y="239"/>
                </a:lnTo>
                <a:lnTo>
                  <a:pt x="493" y="239"/>
                </a:lnTo>
                <a:lnTo>
                  <a:pt x="489" y="239"/>
                </a:lnTo>
                <a:cubicBezTo>
                  <a:pt x="469" y="239"/>
                  <a:pt x="450" y="226"/>
                  <a:pt x="444" y="207"/>
                </a:cubicBezTo>
                <a:lnTo>
                  <a:pt x="443" y="204"/>
                </a:lnTo>
                <a:cubicBezTo>
                  <a:pt x="441" y="199"/>
                  <a:pt x="440" y="194"/>
                  <a:pt x="440" y="188"/>
                </a:cubicBezTo>
                <a:lnTo>
                  <a:pt x="440" y="187"/>
                </a:lnTo>
                <a:lnTo>
                  <a:pt x="536" y="187"/>
                </a:lnTo>
                <a:lnTo>
                  <a:pt x="536" y="188"/>
                </a:lnTo>
                <a:lnTo>
                  <a:pt x="536" y="192"/>
                </a:lnTo>
                <a:lnTo>
                  <a:pt x="536" y="195"/>
                </a:lnTo>
                <a:lnTo>
                  <a:pt x="536" y="196"/>
                </a:lnTo>
                <a:lnTo>
                  <a:pt x="440" y="196"/>
                </a:lnTo>
                <a:lnTo>
                  <a:pt x="441" y="197"/>
                </a:lnTo>
                <a:lnTo>
                  <a:pt x="440" y="191"/>
                </a:lnTo>
                <a:lnTo>
                  <a:pt x="452" y="218"/>
                </a:lnTo>
                <a:lnTo>
                  <a:pt x="449" y="215"/>
                </a:lnTo>
                <a:lnTo>
                  <a:pt x="464" y="226"/>
                </a:lnTo>
                <a:lnTo>
                  <a:pt x="461" y="225"/>
                </a:lnTo>
                <a:lnTo>
                  <a:pt x="525" y="203"/>
                </a:lnTo>
                <a:lnTo>
                  <a:pt x="524" y="205"/>
                </a:lnTo>
                <a:lnTo>
                  <a:pt x="529" y="184"/>
                </a:lnTo>
                <a:lnTo>
                  <a:pt x="529" y="187"/>
                </a:lnTo>
                <a:cubicBezTo>
                  <a:pt x="529" y="190"/>
                  <a:pt x="529" y="192"/>
                  <a:pt x="528" y="195"/>
                </a:cubicBezTo>
                <a:lnTo>
                  <a:pt x="528" y="198"/>
                </a:lnTo>
                <a:cubicBezTo>
                  <a:pt x="527" y="200"/>
                  <a:pt x="527" y="203"/>
                  <a:pt x="526" y="205"/>
                </a:cubicBezTo>
                <a:lnTo>
                  <a:pt x="526" y="207"/>
                </a:lnTo>
                <a:cubicBezTo>
                  <a:pt x="519" y="227"/>
                  <a:pt x="499" y="240"/>
                  <a:pt x="478" y="239"/>
                </a:cubicBezTo>
                <a:cubicBezTo>
                  <a:pt x="457" y="239"/>
                  <a:pt x="439" y="224"/>
                  <a:pt x="433" y="203"/>
                </a:cubicBezTo>
                <a:lnTo>
                  <a:pt x="433" y="201"/>
                </a:lnTo>
                <a:cubicBezTo>
                  <a:pt x="432" y="197"/>
                  <a:pt x="431" y="193"/>
                  <a:pt x="431" y="189"/>
                </a:cubicBezTo>
                <a:lnTo>
                  <a:pt x="431" y="187"/>
                </a:lnTo>
                <a:lnTo>
                  <a:pt x="479" y="235"/>
                </a:lnTo>
                <a:lnTo>
                  <a:pt x="478" y="235"/>
                </a:lnTo>
                <a:lnTo>
                  <a:pt x="502" y="145"/>
                </a:lnTo>
                <a:lnTo>
                  <a:pt x="506" y="147"/>
                </a:lnTo>
                <a:cubicBezTo>
                  <a:pt x="508" y="149"/>
                  <a:pt x="511" y="150"/>
                  <a:pt x="513" y="152"/>
                </a:cubicBezTo>
                <a:lnTo>
                  <a:pt x="516" y="155"/>
                </a:lnTo>
                <a:cubicBezTo>
                  <a:pt x="525" y="162"/>
                  <a:pt x="531" y="173"/>
                  <a:pt x="532" y="185"/>
                </a:cubicBezTo>
                <a:lnTo>
                  <a:pt x="533" y="188"/>
                </a:lnTo>
                <a:cubicBezTo>
                  <a:pt x="535" y="200"/>
                  <a:pt x="532" y="212"/>
                  <a:pt x="525" y="222"/>
                </a:cubicBezTo>
                <a:lnTo>
                  <a:pt x="524" y="223"/>
                </a:lnTo>
                <a:cubicBezTo>
                  <a:pt x="515" y="238"/>
                  <a:pt x="497" y="246"/>
                  <a:pt x="479" y="244"/>
                </a:cubicBezTo>
                <a:cubicBezTo>
                  <a:pt x="462" y="242"/>
                  <a:pt x="447" y="231"/>
                  <a:pt x="440" y="214"/>
                </a:cubicBezTo>
                <a:lnTo>
                  <a:pt x="437" y="207"/>
                </a:lnTo>
                <a:lnTo>
                  <a:pt x="436" y="204"/>
                </a:lnTo>
                <a:lnTo>
                  <a:pt x="442" y="215"/>
                </a:lnTo>
                <a:lnTo>
                  <a:pt x="441" y="214"/>
                </a:lnTo>
                <a:lnTo>
                  <a:pt x="520" y="214"/>
                </a:lnTo>
                <a:lnTo>
                  <a:pt x="522" y="210"/>
                </a:lnTo>
                <a:lnTo>
                  <a:pt x="523" y="209"/>
                </a:lnTo>
                <a:lnTo>
                  <a:pt x="521" y="214"/>
                </a:lnTo>
                <a:cubicBezTo>
                  <a:pt x="514" y="231"/>
                  <a:pt x="498" y="243"/>
                  <a:pt x="480" y="244"/>
                </a:cubicBezTo>
                <a:cubicBezTo>
                  <a:pt x="462" y="246"/>
                  <a:pt x="444" y="237"/>
                  <a:pt x="435" y="221"/>
                </a:cubicBezTo>
                <a:lnTo>
                  <a:pt x="433" y="219"/>
                </a:lnTo>
                <a:cubicBezTo>
                  <a:pt x="432" y="216"/>
                  <a:pt x="431" y="214"/>
                  <a:pt x="430" y="212"/>
                </a:cubicBezTo>
                <a:lnTo>
                  <a:pt x="429" y="209"/>
                </a:lnTo>
                <a:lnTo>
                  <a:pt x="521" y="201"/>
                </a:lnTo>
                <a:lnTo>
                  <a:pt x="520" y="202"/>
                </a:lnTo>
                <a:lnTo>
                  <a:pt x="520" y="206"/>
                </a:lnTo>
                <a:cubicBezTo>
                  <a:pt x="517" y="229"/>
                  <a:pt x="498" y="247"/>
                  <a:pt x="475" y="249"/>
                </a:cubicBezTo>
                <a:cubicBezTo>
                  <a:pt x="452" y="250"/>
                  <a:pt x="431" y="235"/>
                  <a:pt x="425" y="213"/>
                </a:cubicBezTo>
                <a:lnTo>
                  <a:pt x="424" y="208"/>
                </a:lnTo>
                <a:lnTo>
                  <a:pt x="424" y="206"/>
                </a:lnTo>
                <a:lnTo>
                  <a:pt x="519" y="191"/>
                </a:lnTo>
                <a:lnTo>
                  <a:pt x="519" y="201"/>
                </a:lnTo>
                <a:lnTo>
                  <a:pt x="519" y="206"/>
                </a:lnTo>
                <a:lnTo>
                  <a:pt x="426" y="191"/>
                </a:lnTo>
                <a:lnTo>
                  <a:pt x="426" y="189"/>
                </a:lnTo>
                <a:lnTo>
                  <a:pt x="424" y="204"/>
                </a:lnTo>
                <a:lnTo>
                  <a:pt x="424" y="201"/>
                </a:lnTo>
                <a:lnTo>
                  <a:pt x="424" y="195"/>
                </a:lnTo>
                <a:lnTo>
                  <a:pt x="424" y="191"/>
                </a:lnTo>
                <a:lnTo>
                  <a:pt x="520" y="197"/>
                </a:lnTo>
                <a:lnTo>
                  <a:pt x="519" y="200"/>
                </a:lnTo>
                <a:lnTo>
                  <a:pt x="519" y="205"/>
                </a:lnTo>
                <a:cubicBezTo>
                  <a:pt x="517" y="230"/>
                  <a:pt x="496" y="249"/>
                  <a:pt x="471" y="249"/>
                </a:cubicBezTo>
                <a:lnTo>
                  <a:pt x="470" y="249"/>
                </a:lnTo>
                <a:lnTo>
                  <a:pt x="469" y="249"/>
                </a:lnTo>
                <a:lnTo>
                  <a:pt x="516" y="209"/>
                </a:lnTo>
                <a:lnTo>
                  <a:pt x="515" y="216"/>
                </a:lnTo>
                <a:lnTo>
                  <a:pt x="515" y="218"/>
                </a:lnTo>
                <a:cubicBezTo>
                  <a:pt x="509" y="241"/>
                  <a:pt x="486" y="257"/>
                  <a:pt x="462" y="254"/>
                </a:cubicBezTo>
                <a:cubicBezTo>
                  <a:pt x="438" y="251"/>
                  <a:pt x="420" y="230"/>
                  <a:pt x="420" y="206"/>
                </a:cubicBezTo>
                <a:lnTo>
                  <a:pt x="420" y="204"/>
                </a:lnTo>
                <a:lnTo>
                  <a:pt x="421" y="212"/>
                </a:lnTo>
                <a:lnTo>
                  <a:pt x="420" y="209"/>
                </a:lnTo>
                <a:lnTo>
                  <a:pt x="467" y="249"/>
                </a:lnTo>
                <a:lnTo>
                  <a:pt x="465" y="249"/>
                </a:lnTo>
                <a:lnTo>
                  <a:pt x="508" y="222"/>
                </a:lnTo>
                <a:lnTo>
                  <a:pt x="505" y="227"/>
                </a:lnTo>
                <a:cubicBezTo>
                  <a:pt x="497" y="244"/>
                  <a:pt x="481" y="254"/>
                  <a:pt x="462" y="254"/>
                </a:cubicBezTo>
                <a:lnTo>
                  <a:pt x="460" y="254"/>
                </a:lnTo>
                <a:cubicBezTo>
                  <a:pt x="442" y="254"/>
                  <a:pt x="426" y="244"/>
                  <a:pt x="418" y="227"/>
                </a:cubicBezTo>
                <a:lnTo>
                  <a:pt x="415" y="222"/>
                </a:lnTo>
                <a:cubicBezTo>
                  <a:pt x="408" y="208"/>
                  <a:pt x="408" y="190"/>
                  <a:pt x="417" y="176"/>
                </a:cubicBezTo>
                <a:cubicBezTo>
                  <a:pt x="426" y="162"/>
                  <a:pt x="441" y="153"/>
                  <a:pt x="458" y="153"/>
                </a:cubicBezTo>
                <a:lnTo>
                  <a:pt x="458" y="153"/>
                </a:lnTo>
                <a:lnTo>
                  <a:pt x="410" y="201"/>
                </a:lnTo>
                <a:lnTo>
                  <a:pt x="410" y="198"/>
                </a:lnTo>
                <a:lnTo>
                  <a:pt x="410" y="196"/>
                </a:lnTo>
                <a:cubicBezTo>
                  <a:pt x="410" y="171"/>
                  <a:pt x="430" y="150"/>
                  <a:pt x="456" y="149"/>
                </a:cubicBezTo>
                <a:cubicBezTo>
                  <a:pt x="481" y="147"/>
                  <a:pt x="503" y="166"/>
                  <a:pt x="506" y="191"/>
                </a:cubicBezTo>
                <a:lnTo>
                  <a:pt x="507" y="201"/>
                </a:lnTo>
                <a:lnTo>
                  <a:pt x="507" y="206"/>
                </a:lnTo>
                <a:cubicBezTo>
                  <a:pt x="507" y="227"/>
                  <a:pt x="493" y="246"/>
                  <a:pt x="473" y="252"/>
                </a:cubicBezTo>
                <a:cubicBezTo>
                  <a:pt x="453" y="258"/>
                  <a:pt x="431" y="250"/>
                  <a:pt x="419" y="233"/>
                </a:cubicBezTo>
                <a:lnTo>
                  <a:pt x="418" y="231"/>
                </a:lnTo>
                <a:cubicBezTo>
                  <a:pt x="415" y="227"/>
                  <a:pt x="413" y="222"/>
                  <a:pt x="412" y="218"/>
                </a:cubicBezTo>
                <a:lnTo>
                  <a:pt x="411" y="216"/>
                </a:lnTo>
                <a:lnTo>
                  <a:pt x="410" y="213"/>
                </a:lnTo>
                <a:lnTo>
                  <a:pt x="416" y="225"/>
                </a:lnTo>
                <a:lnTo>
                  <a:pt x="415" y="223"/>
                </a:lnTo>
                <a:lnTo>
                  <a:pt x="489" y="230"/>
                </a:lnTo>
                <a:lnTo>
                  <a:pt x="487" y="232"/>
                </a:lnTo>
                <a:lnTo>
                  <a:pt x="499" y="213"/>
                </a:lnTo>
                <a:lnTo>
                  <a:pt x="498" y="216"/>
                </a:lnTo>
                <a:lnTo>
                  <a:pt x="500" y="201"/>
                </a:lnTo>
                <a:lnTo>
                  <a:pt x="500" y="204"/>
                </a:lnTo>
                <a:lnTo>
                  <a:pt x="500" y="206"/>
                </a:lnTo>
                <a:lnTo>
                  <a:pt x="406" y="194"/>
                </a:lnTo>
                <a:lnTo>
                  <a:pt x="406" y="192"/>
                </a:lnTo>
                <a:lnTo>
                  <a:pt x="405" y="204"/>
                </a:lnTo>
                <a:lnTo>
                  <a:pt x="405" y="201"/>
                </a:lnTo>
                <a:lnTo>
                  <a:pt x="405" y="197"/>
                </a:lnTo>
                <a:lnTo>
                  <a:pt x="410" y="219"/>
                </a:lnTo>
                <a:lnTo>
                  <a:pt x="410" y="218"/>
                </a:lnTo>
                <a:lnTo>
                  <a:pt x="500" y="206"/>
                </a:lnTo>
                <a:lnTo>
                  <a:pt x="499" y="208"/>
                </a:lnTo>
                <a:lnTo>
                  <a:pt x="500" y="199"/>
                </a:lnTo>
                <a:lnTo>
                  <a:pt x="500" y="203"/>
                </a:lnTo>
                <a:cubicBezTo>
                  <a:pt x="500" y="207"/>
                  <a:pt x="500" y="210"/>
                  <a:pt x="499" y="214"/>
                </a:cubicBezTo>
                <a:lnTo>
                  <a:pt x="498" y="218"/>
                </a:lnTo>
                <a:cubicBezTo>
                  <a:pt x="497" y="221"/>
                  <a:pt x="496" y="223"/>
                  <a:pt x="496" y="226"/>
                </a:cubicBezTo>
                <a:lnTo>
                  <a:pt x="495" y="228"/>
                </a:lnTo>
                <a:cubicBezTo>
                  <a:pt x="485" y="252"/>
                  <a:pt x="459" y="264"/>
                  <a:pt x="435" y="256"/>
                </a:cubicBezTo>
                <a:lnTo>
                  <a:pt x="430" y="255"/>
                </a:lnTo>
                <a:cubicBezTo>
                  <a:pt x="427" y="253"/>
                  <a:pt x="424" y="252"/>
                  <a:pt x="421" y="250"/>
                </a:cubicBezTo>
                <a:lnTo>
                  <a:pt x="416" y="247"/>
                </a:lnTo>
                <a:lnTo>
                  <a:pt x="482" y="231"/>
                </a:lnTo>
                <a:lnTo>
                  <a:pt x="482" y="230"/>
                </a:lnTo>
                <a:lnTo>
                  <a:pt x="481" y="232"/>
                </a:lnTo>
                <a:cubicBezTo>
                  <a:pt x="473" y="248"/>
                  <a:pt x="456" y="258"/>
                  <a:pt x="438" y="258"/>
                </a:cubicBezTo>
                <a:cubicBezTo>
                  <a:pt x="420" y="258"/>
                  <a:pt x="403" y="248"/>
                  <a:pt x="395" y="232"/>
                </a:cubicBezTo>
                <a:lnTo>
                  <a:pt x="392" y="226"/>
                </a:lnTo>
                <a:lnTo>
                  <a:pt x="391" y="224"/>
                </a:lnTo>
                <a:lnTo>
                  <a:pt x="484" y="206"/>
                </a:lnTo>
                <a:lnTo>
                  <a:pt x="484" y="208"/>
                </a:lnTo>
                <a:cubicBezTo>
                  <a:pt x="484" y="212"/>
                  <a:pt x="483" y="216"/>
                  <a:pt x="483" y="220"/>
                </a:cubicBezTo>
                <a:lnTo>
                  <a:pt x="482" y="222"/>
                </a:lnTo>
                <a:cubicBezTo>
                  <a:pt x="477" y="244"/>
                  <a:pt x="457" y="259"/>
                  <a:pt x="435" y="258"/>
                </a:cubicBezTo>
                <a:cubicBezTo>
                  <a:pt x="413" y="258"/>
                  <a:pt x="393" y="243"/>
                  <a:pt x="389" y="221"/>
                </a:cubicBezTo>
                <a:lnTo>
                  <a:pt x="388" y="216"/>
                </a:lnTo>
                <a:cubicBezTo>
                  <a:pt x="387" y="213"/>
                  <a:pt x="386" y="209"/>
                  <a:pt x="386" y="206"/>
                </a:cubicBezTo>
                <a:lnTo>
                  <a:pt x="386" y="201"/>
                </a:lnTo>
                <a:cubicBezTo>
                  <a:pt x="386" y="182"/>
                  <a:pt x="398" y="164"/>
                  <a:pt x="416" y="157"/>
                </a:cubicBezTo>
                <a:cubicBezTo>
                  <a:pt x="434" y="149"/>
                  <a:pt x="455" y="153"/>
                  <a:pt x="468" y="167"/>
                </a:cubicBezTo>
                <a:lnTo>
                  <a:pt x="471" y="170"/>
                </a:lnTo>
                <a:cubicBezTo>
                  <a:pt x="473" y="172"/>
                  <a:pt x="475" y="173"/>
                  <a:pt x="476" y="175"/>
                </a:cubicBezTo>
                <a:lnTo>
                  <a:pt x="477" y="177"/>
                </a:lnTo>
                <a:lnTo>
                  <a:pt x="439" y="158"/>
                </a:lnTo>
                <a:lnTo>
                  <a:pt x="440" y="158"/>
                </a:lnTo>
                <a:lnTo>
                  <a:pt x="393" y="214"/>
                </a:lnTo>
                <a:lnTo>
                  <a:pt x="393" y="213"/>
                </a:lnTo>
                <a:lnTo>
                  <a:pt x="392" y="209"/>
                </a:lnTo>
                <a:lnTo>
                  <a:pt x="391" y="204"/>
                </a:lnTo>
                <a:lnTo>
                  <a:pt x="393" y="212"/>
                </a:lnTo>
                <a:lnTo>
                  <a:pt x="392" y="209"/>
                </a:lnTo>
                <a:lnTo>
                  <a:pt x="484" y="191"/>
                </a:lnTo>
                <a:lnTo>
                  <a:pt x="484" y="192"/>
                </a:lnTo>
                <a:lnTo>
                  <a:pt x="484" y="195"/>
                </a:lnTo>
                <a:lnTo>
                  <a:pt x="484" y="206"/>
                </a:lnTo>
                <a:lnTo>
                  <a:pt x="484" y="211"/>
                </a:lnTo>
                <a:lnTo>
                  <a:pt x="483" y="216"/>
                </a:lnTo>
                <a:cubicBezTo>
                  <a:pt x="480" y="240"/>
                  <a:pt x="460" y="258"/>
                  <a:pt x="435" y="258"/>
                </a:cubicBezTo>
                <a:lnTo>
                  <a:pt x="434" y="258"/>
                </a:lnTo>
                <a:cubicBezTo>
                  <a:pt x="416" y="258"/>
                  <a:pt x="400" y="248"/>
                  <a:pt x="392" y="232"/>
                </a:cubicBezTo>
                <a:lnTo>
                  <a:pt x="392" y="233"/>
                </a:lnTo>
                <a:lnTo>
                  <a:pt x="391" y="231"/>
                </a:lnTo>
                <a:lnTo>
                  <a:pt x="432" y="254"/>
                </a:lnTo>
                <a:lnTo>
                  <a:pt x="428" y="254"/>
                </a:lnTo>
                <a:lnTo>
                  <a:pt x="476" y="211"/>
                </a:lnTo>
                <a:lnTo>
                  <a:pt x="476" y="216"/>
                </a:lnTo>
                <a:lnTo>
                  <a:pt x="475" y="221"/>
                </a:lnTo>
                <a:cubicBezTo>
                  <a:pt x="472" y="245"/>
                  <a:pt x="452" y="263"/>
                  <a:pt x="427" y="263"/>
                </a:cubicBezTo>
                <a:lnTo>
                  <a:pt x="424" y="263"/>
                </a:lnTo>
                <a:lnTo>
                  <a:pt x="418" y="263"/>
                </a:lnTo>
                <a:lnTo>
                  <a:pt x="463" y="233"/>
                </a:lnTo>
                <a:lnTo>
                  <a:pt x="462" y="236"/>
                </a:lnTo>
                <a:lnTo>
                  <a:pt x="465" y="218"/>
                </a:lnTo>
                <a:lnTo>
                  <a:pt x="465" y="220"/>
                </a:lnTo>
                <a:cubicBezTo>
                  <a:pt x="465" y="244"/>
                  <a:pt x="447" y="265"/>
                  <a:pt x="423" y="268"/>
                </a:cubicBezTo>
                <a:cubicBezTo>
                  <a:pt x="399" y="271"/>
                  <a:pt x="376" y="255"/>
                  <a:pt x="370" y="232"/>
                </a:cubicBezTo>
                <a:lnTo>
                  <a:pt x="370" y="230"/>
                </a:lnTo>
                <a:cubicBezTo>
                  <a:pt x="369" y="226"/>
                  <a:pt x="368" y="222"/>
                  <a:pt x="368" y="218"/>
                </a:cubicBezTo>
                <a:lnTo>
                  <a:pt x="368" y="215"/>
                </a:lnTo>
                <a:cubicBezTo>
                  <a:pt x="368" y="191"/>
                  <a:pt x="387" y="170"/>
                  <a:pt x="412" y="168"/>
                </a:cubicBezTo>
                <a:cubicBezTo>
                  <a:pt x="436" y="165"/>
                  <a:pt x="459" y="182"/>
                  <a:pt x="464" y="206"/>
                </a:cubicBezTo>
                <a:lnTo>
                  <a:pt x="464" y="209"/>
                </a:lnTo>
                <a:lnTo>
                  <a:pt x="460" y="197"/>
                </a:lnTo>
                <a:lnTo>
                  <a:pt x="461" y="199"/>
                </a:lnTo>
                <a:lnTo>
                  <a:pt x="371" y="229"/>
                </a:lnTo>
                <a:lnTo>
                  <a:pt x="371" y="229"/>
                </a:lnTo>
                <a:lnTo>
                  <a:pt x="370" y="227"/>
                </a:lnTo>
                <a:lnTo>
                  <a:pt x="463" y="231"/>
                </a:lnTo>
                <a:lnTo>
                  <a:pt x="462" y="232"/>
                </a:lnTo>
                <a:lnTo>
                  <a:pt x="464" y="217"/>
                </a:lnTo>
                <a:lnTo>
                  <a:pt x="464" y="220"/>
                </a:lnTo>
                <a:cubicBezTo>
                  <a:pt x="464" y="223"/>
                  <a:pt x="464" y="226"/>
                  <a:pt x="464" y="228"/>
                </a:cubicBezTo>
                <a:lnTo>
                  <a:pt x="463" y="231"/>
                </a:lnTo>
                <a:lnTo>
                  <a:pt x="464" y="223"/>
                </a:lnTo>
                <a:lnTo>
                  <a:pt x="464" y="225"/>
                </a:lnTo>
                <a:lnTo>
                  <a:pt x="368" y="225"/>
                </a:lnTo>
                <a:lnTo>
                  <a:pt x="368" y="221"/>
                </a:lnTo>
                <a:lnTo>
                  <a:pt x="368" y="215"/>
                </a:lnTo>
                <a:cubicBezTo>
                  <a:pt x="368" y="189"/>
                  <a:pt x="389" y="167"/>
                  <a:pt x="416" y="167"/>
                </a:cubicBezTo>
                <a:lnTo>
                  <a:pt x="416" y="167"/>
                </a:lnTo>
                <a:lnTo>
                  <a:pt x="416" y="263"/>
                </a:lnTo>
                <a:lnTo>
                  <a:pt x="415" y="263"/>
                </a:lnTo>
                <a:cubicBezTo>
                  <a:pt x="388" y="263"/>
                  <a:pt x="367" y="242"/>
                  <a:pt x="367" y="215"/>
                </a:cubicBezTo>
                <a:lnTo>
                  <a:pt x="367" y="212"/>
                </a:lnTo>
                <a:lnTo>
                  <a:pt x="369" y="227"/>
                </a:lnTo>
                <a:lnTo>
                  <a:pt x="369" y="226"/>
                </a:lnTo>
                <a:lnTo>
                  <a:pt x="462" y="220"/>
                </a:lnTo>
                <a:lnTo>
                  <a:pt x="461" y="222"/>
                </a:lnTo>
                <a:lnTo>
                  <a:pt x="460" y="228"/>
                </a:lnTo>
                <a:lnTo>
                  <a:pt x="459" y="232"/>
                </a:lnTo>
                <a:lnTo>
                  <a:pt x="459" y="234"/>
                </a:lnTo>
                <a:lnTo>
                  <a:pt x="373" y="196"/>
                </a:lnTo>
                <a:lnTo>
                  <a:pt x="375" y="194"/>
                </a:lnTo>
                <a:lnTo>
                  <a:pt x="367" y="208"/>
                </a:lnTo>
                <a:lnTo>
                  <a:pt x="368" y="205"/>
                </a:lnTo>
                <a:cubicBezTo>
                  <a:pt x="377" y="180"/>
                  <a:pt x="403" y="167"/>
                  <a:pt x="427" y="174"/>
                </a:cubicBezTo>
                <a:cubicBezTo>
                  <a:pt x="452" y="181"/>
                  <a:pt x="467" y="207"/>
                  <a:pt x="461" y="232"/>
                </a:cubicBezTo>
                <a:lnTo>
                  <a:pt x="460" y="234"/>
                </a:lnTo>
                <a:cubicBezTo>
                  <a:pt x="459" y="237"/>
                  <a:pt x="458" y="240"/>
                  <a:pt x="456" y="243"/>
                </a:cubicBezTo>
                <a:lnTo>
                  <a:pt x="455" y="246"/>
                </a:lnTo>
                <a:lnTo>
                  <a:pt x="458" y="240"/>
                </a:lnTo>
                <a:lnTo>
                  <a:pt x="457" y="243"/>
                </a:lnTo>
                <a:cubicBezTo>
                  <a:pt x="454" y="250"/>
                  <a:pt x="450" y="257"/>
                  <a:pt x="445" y="262"/>
                </a:cubicBezTo>
                <a:lnTo>
                  <a:pt x="443" y="263"/>
                </a:lnTo>
                <a:cubicBezTo>
                  <a:pt x="434" y="273"/>
                  <a:pt x="420" y="278"/>
                  <a:pt x="406" y="277"/>
                </a:cubicBezTo>
                <a:cubicBezTo>
                  <a:pt x="392" y="276"/>
                  <a:pt x="379" y="269"/>
                  <a:pt x="371" y="258"/>
                </a:cubicBezTo>
                <a:lnTo>
                  <a:pt x="370" y="257"/>
                </a:lnTo>
                <a:lnTo>
                  <a:pt x="368" y="255"/>
                </a:lnTo>
                <a:lnTo>
                  <a:pt x="406" y="273"/>
                </a:lnTo>
                <a:lnTo>
                  <a:pt x="402" y="273"/>
                </a:lnTo>
                <a:lnTo>
                  <a:pt x="402" y="177"/>
                </a:lnTo>
                <a:lnTo>
                  <a:pt x="402" y="177"/>
                </a:lnTo>
                <a:cubicBezTo>
                  <a:pt x="419" y="177"/>
                  <a:pt x="435" y="186"/>
                  <a:pt x="443" y="200"/>
                </a:cubicBezTo>
                <a:cubicBezTo>
                  <a:pt x="452" y="214"/>
                  <a:pt x="453" y="232"/>
                  <a:pt x="445" y="246"/>
                </a:cubicBezTo>
                <a:lnTo>
                  <a:pt x="444" y="249"/>
                </a:lnTo>
                <a:cubicBezTo>
                  <a:pt x="441" y="256"/>
                  <a:pt x="436" y="262"/>
                  <a:pt x="430" y="266"/>
                </a:cubicBezTo>
                <a:lnTo>
                  <a:pt x="428" y="268"/>
                </a:lnTo>
                <a:cubicBezTo>
                  <a:pt x="414" y="278"/>
                  <a:pt x="396" y="280"/>
                  <a:pt x="381" y="274"/>
                </a:cubicBezTo>
                <a:cubicBezTo>
                  <a:pt x="365" y="268"/>
                  <a:pt x="354" y="253"/>
                  <a:pt x="352" y="237"/>
                </a:cubicBezTo>
                <a:lnTo>
                  <a:pt x="350" y="226"/>
                </a:lnTo>
                <a:lnTo>
                  <a:pt x="349" y="215"/>
                </a:lnTo>
                <a:lnTo>
                  <a:pt x="349" y="211"/>
                </a:lnTo>
                <a:lnTo>
                  <a:pt x="355" y="233"/>
                </a:lnTo>
                <a:lnTo>
                  <a:pt x="354" y="232"/>
                </a:lnTo>
                <a:lnTo>
                  <a:pt x="445" y="210"/>
                </a:lnTo>
                <a:lnTo>
                  <a:pt x="445" y="213"/>
                </a:lnTo>
                <a:lnTo>
                  <a:pt x="445" y="214"/>
                </a:lnTo>
                <a:lnTo>
                  <a:pt x="445" y="222"/>
                </a:lnTo>
                <a:lnTo>
                  <a:pt x="397" y="177"/>
                </a:lnTo>
                <a:lnTo>
                  <a:pt x="398" y="177"/>
                </a:lnTo>
                <a:lnTo>
                  <a:pt x="399" y="177"/>
                </a:lnTo>
                <a:lnTo>
                  <a:pt x="399" y="273"/>
                </a:lnTo>
                <a:lnTo>
                  <a:pt x="397" y="273"/>
                </a:lnTo>
                <a:lnTo>
                  <a:pt x="439" y="250"/>
                </a:lnTo>
                <a:lnTo>
                  <a:pt x="434" y="256"/>
                </a:lnTo>
                <a:lnTo>
                  <a:pt x="433" y="258"/>
                </a:lnTo>
                <a:cubicBezTo>
                  <a:pt x="420" y="275"/>
                  <a:pt x="399" y="282"/>
                  <a:pt x="379" y="275"/>
                </a:cubicBezTo>
                <a:cubicBezTo>
                  <a:pt x="360" y="268"/>
                  <a:pt x="346" y="250"/>
                  <a:pt x="346" y="229"/>
                </a:cubicBezTo>
                <a:lnTo>
                  <a:pt x="346" y="227"/>
                </a:lnTo>
                <a:lnTo>
                  <a:pt x="346" y="225"/>
                </a:lnTo>
                <a:lnTo>
                  <a:pt x="394" y="273"/>
                </a:lnTo>
                <a:lnTo>
                  <a:pt x="393" y="273"/>
                </a:lnTo>
                <a:lnTo>
                  <a:pt x="436" y="246"/>
                </a:lnTo>
                <a:lnTo>
                  <a:pt x="435" y="249"/>
                </a:lnTo>
                <a:cubicBezTo>
                  <a:pt x="433" y="254"/>
                  <a:pt x="430" y="258"/>
                  <a:pt x="426" y="262"/>
                </a:cubicBezTo>
                <a:lnTo>
                  <a:pt x="424" y="263"/>
                </a:lnTo>
                <a:cubicBezTo>
                  <a:pt x="415" y="273"/>
                  <a:pt x="401" y="278"/>
                  <a:pt x="387" y="277"/>
                </a:cubicBezTo>
                <a:cubicBezTo>
                  <a:pt x="373" y="276"/>
                  <a:pt x="360" y="269"/>
                  <a:pt x="352" y="258"/>
                </a:cubicBezTo>
                <a:lnTo>
                  <a:pt x="349" y="254"/>
                </a:lnTo>
                <a:cubicBezTo>
                  <a:pt x="348" y="252"/>
                  <a:pt x="346" y="250"/>
                  <a:pt x="345" y="248"/>
                </a:cubicBezTo>
                <a:lnTo>
                  <a:pt x="342" y="243"/>
                </a:lnTo>
                <a:lnTo>
                  <a:pt x="375" y="267"/>
                </a:lnTo>
                <a:lnTo>
                  <a:pt x="373" y="267"/>
                </a:lnTo>
                <a:lnTo>
                  <a:pt x="394" y="266"/>
                </a:lnTo>
                <a:lnTo>
                  <a:pt x="392" y="267"/>
                </a:lnTo>
                <a:lnTo>
                  <a:pt x="428" y="225"/>
                </a:lnTo>
                <a:lnTo>
                  <a:pt x="427" y="225"/>
                </a:lnTo>
                <a:lnTo>
                  <a:pt x="427" y="231"/>
                </a:lnTo>
                <a:lnTo>
                  <a:pt x="427" y="234"/>
                </a:lnTo>
                <a:lnTo>
                  <a:pt x="427" y="234"/>
                </a:lnTo>
                <a:lnTo>
                  <a:pt x="332" y="228"/>
                </a:lnTo>
                <a:lnTo>
                  <a:pt x="332" y="224"/>
                </a:lnTo>
                <a:lnTo>
                  <a:pt x="332" y="231"/>
                </a:lnTo>
                <a:lnTo>
                  <a:pt x="332" y="221"/>
                </a:lnTo>
                <a:lnTo>
                  <a:pt x="332" y="219"/>
                </a:lnTo>
                <a:lnTo>
                  <a:pt x="332" y="215"/>
                </a:lnTo>
                <a:lnTo>
                  <a:pt x="428" y="215"/>
                </a:lnTo>
                <a:lnTo>
                  <a:pt x="428" y="216"/>
                </a:lnTo>
                <a:cubicBezTo>
                  <a:pt x="428" y="219"/>
                  <a:pt x="428" y="221"/>
                  <a:pt x="428" y="224"/>
                </a:cubicBezTo>
                <a:lnTo>
                  <a:pt x="427" y="227"/>
                </a:lnTo>
                <a:lnTo>
                  <a:pt x="426" y="233"/>
                </a:lnTo>
                <a:lnTo>
                  <a:pt x="379" y="177"/>
                </a:lnTo>
                <a:lnTo>
                  <a:pt x="380" y="177"/>
                </a:lnTo>
                <a:cubicBezTo>
                  <a:pt x="406" y="177"/>
                  <a:pt x="428" y="198"/>
                  <a:pt x="428" y="225"/>
                </a:cubicBezTo>
                <a:lnTo>
                  <a:pt x="428" y="233"/>
                </a:lnTo>
                <a:lnTo>
                  <a:pt x="427" y="239"/>
                </a:lnTo>
                <a:lnTo>
                  <a:pt x="427" y="237"/>
                </a:lnTo>
                <a:lnTo>
                  <a:pt x="427" y="239"/>
                </a:lnTo>
                <a:lnTo>
                  <a:pt x="331" y="239"/>
                </a:lnTo>
                <a:lnTo>
                  <a:pt x="331" y="238"/>
                </a:lnTo>
                <a:cubicBezTo>
                  <a:pt x="331" y="235"/>
                  <a:pt x="331" y="232"/>
                  <a:pt x="332" y="229"/>
                </a:cubicBezTo>
                <a:lnTo>
                  <a:pt x="332" y="226"/>
                </a:lnTo>
                <a:lnTo>
                  <a:pt x="331" y="235"/>
                </a:lnTo>
                <a:lnTo>
                  <a:pt x="331" y="229"/>
                </a:lnTo>
                <a:lnTo>
                  <a:pt x="379" y="277"/>
                </a:lnTo>
                <a:lnTo>
                  <a:pt x="377" y="277"/>
                </a:lnTo>
                <a:lnTo>
                  <a:pt x="375" y="277"/>
                </a:lnTo>
                <a:lnTo>
                  <a:pt x="420" y="247"/>
                </a:lnTo>
                <a:lnTo>
                  <a:pt x="415" y="258"/>
                </a:lnTo>
                <a:lnTo>
                  <a:pt x="412" y="262"/>
                </a:lnTo>
                <a:cubicBezTo>
                  <a:pt x="406" y="275"/>
                  <a:pt x="394" y="283"/>
                  <a:pt x="380" y="286"/>
                </a:cubicBezTo>
                <a:lnTo>
                  <a:pt x="377" y="287"/>
                </a:lnTo>
                <a:cubicBezTo>
                  <a:pt x="369" y="288"/>
                  <a:pt x="361" y="288"/>
                  <a:pt x="353" y="285"/>
                </a:cubicBezTo>
                <a:lnTo>
                  <a:pt x="351" y="285"/>
                </a:lnTo>
                <a:lnTo>
                  <a:pt x="366" y="287"/>
                </a:lnTo>
                <a:lnTo>
                  <a:pt x="366" y="287"/>
                </a:lnTo>
                <a:cubicBezTo>
                  <a:pt x="343" y="287"/>
                  <a:pt x="323" y="271"/>
                  <a:pt x="319" y="248"/>
                </a:cubicBezTo>
                <a:lnTo>
                  <a:pt x="319" y="248"/>
                </a:lnTo>
                <a:lnTo>
                  <a:pt x="318" y="246"/>
                </a:lnTo>
                <a:lnTo>
                  <a:pt x="408" y="256"/>
                </a:lnTo>
                <a:lnTo>
                  <a:pt x="405" y="261"/>
                </a:lnTo>
                <a:lnTo>
                  <a:pt x="404" y="264"/>
                </a:lnTo>
                <a:cubicBezTo>
                  <a:pt x="395" y="278"/>
                  <a:pt x="379" y="287"/>
                  <a:pt x="362" y="287"/>
                </a:cubicBezTo>
                <a:lnTo>
                  <a:pt x="361" y="287"/>
                </a:lnTo>
                <a:lnTo>
                  <a:pt x="409" y="239"/>
                </a:lnTo>
                <a:lnTo>
                  <a:pt x="409" y="242"/>
                </a:lnTo>
                <a:lnTo>
                  <a:pt x="409" y="244"/>
                </a:lnTo>
                <a:lnTo>
                  <a:pt x="315" y="232"/>
                </a:lnTo>
                <a:lnTo>
                  <a:pt x="315" y="230"/>
                </a:lnTo>
                <a:lnTo>
                  <a:pt x="314" y="242"/>
                </a:lnTo>
                <a:lnTo>
                  <a:pt x="314" y="239"/>
                </a:lnTo>
                <a:lnTo>
                  <a:pt x="362" y="287"/>
                </a:lnTo>
                <a:lnTo>
                  <a:pt x="361" y="287"/>
                </a:lnTo>
                <a:lnTo>
                  <a:pt x="409" y="234"/>
                </a:lnTo>
                <a:lnTo>
                  <a:pt x="409" y="239"/>
                </a:lnTo>
                <a:cubicBezTo>
                  <a:pt x="411" y="253"/>
                  <a:pt x="406" y="266"/>
                  <a:pt x="397" y="276"/>
                </a:cubicBezTo>
                <a:cubicBezTo>
                  <a:pt x="388" y="286"/>
                  <a:pt x="375" y="292"/>
                  <a:pt x="361" y="292"/>
                </a:cubicBezTo>
                <a:lnTo>
                  <a:pt x="360" y="292"/>
                </a:lnTo>
                <a:lnTo>
                  <a:pt x="360" y="196"/>
                </a:lnTo>
                <a:lnTo>
                  <a:pt x="365" y="196"/>
                </a:lnTo>
                <a:lnTo>
                  <a:pt x="365" y="196"/>
                </a:lnTo>
                <a:cubicBezTo>
                  <a:pt x="389" y="196"/>
                  <a:pt x="409" y="213"/>
                  <a:pt x="413" y="236"/>
                </a:cubicBezTo>
                <a:lnTo>
                  <a:pt x="413" y="239"/>
                </a:lnTo>
                <a:cubicBezTo>
                  <a:pt x="414" y="242"/>
                  <a:pt x="414" y="244"/>
                  <a:pt x="414" y="247"/>
                </a:cubicBezTo>
                <a:lnTo>
                  <a:pt x="414" y="248"/>
                </a:lnTo>
                <a:cubicBezTo>
                  <a:pt x="414" y="273"/>
                  <a:pt x="395" y="294"/>
                  <a:pt x="371" y="296"/>
                </a:cubicBezTo>
                <a:cubicBezTo>
                  <a:pt x="346" y="299"/>
                  <a:pt x="324" y="282"/>
                  <a:pt x="319" y="258"/>
                </a:cubicBezTo>
                <a:lnTo>
                  <a:pt x="318" y="255"/>
                </a:lnTo>
                <a:lnTo>
                  <a:pt x="318" y="251"/>
                </a:lnTo>
                <a:lnTo>
                  <a:pt x="317" y="247"/>
                </a:lnTo>
                <a:lnTo>
                  <a:pt x="321" y="258"/>
                </a:lnTo>
                <a:lnTo>
                  <a:pt x="320" y="256"/>
                </a:lnTo>
                <a:lnTo>
                  <a:pt x="396" y="268"/>
                </a:lnTo>
                <a:lnTo>
                  <a:pt x="395" y="269"/>
                </a:lnTo>
                <a:lnTo>
                  <a:pt x="407" y="251"/>
                </a:lnTo>
                <a:lnTo>
                  <a:pt x="407" y="251"/>
                </a:lnTo>
                <a:lnTo>
                  <a:pt x="405" y="257"/>
                </a:lnTo>
                <a:cubicBezTo>
                  <a:pt x="401" y="272"/>
                  <a:pt x="389" y="284"/>
                  <a:pt x="374" y="290"/>
                </a:cubicBezTo>
                <a:lnTo>
                  <a:pt x="373" y="290"/>
                </a:lnTo>
                <a:cubicBezTo>
                  <a:pt x="364" y="293"/>
                  <a:pt x="355" y="293"/>
                  <a:pt x="346" y="291"/>
                </a:cubicBezTo>
                <a:lnTo>
                  <a:pt x="344" y="291"/>
                </a:lnTo>
                <a:lnTo>
                  <a:pt x="355" y="292"/>
                </a:lnTo>
                <a:lnTo>
                  <a:pt x="351" y="292"/>
                </a:lnTo>
                <a:lnTo>
                  <a:pt x="396" y="262"/>
                </a:lnTo>
                <a:lnTo>
                  <a:pt x="397" y="258"/>
                </a:lnTo>
                <a:lnTo>
                  <a:pt x="396" y="260"/>
                </a:lnTo>
                <a:cubicBezTo>
                  <a:pt x="391" y="280"/>
                  <a:pt x="375" y="294"/>
                  <a:pt x="355" y="296"/>
                </a:cubicBezTo>
                <a:cubicBezTo>
                  <a:pt x="335" y="298"/>
                  <a:pt x="316" y="288"/>
                  <a:pt x="307" y="270"/>
                </a:cubicBezTo>
                <a:lnTo>
                  <a:pt x="304" y="264"/>
                </a:lnTo>
                <a:lnTo>
                  <a:pt x="303" y="262"/>
                </a:lnTo>
                <a:lnTo>
                  <a:pt x="347" y="292"/>
                </a:lnTo>
                <a:lnTo>
                  <a:pt x="346" y="292"/>
                </a:lnTo>
                <a:lnTo>
                  <a:pt x="386" y="217"/>
                </a:lnTo>
                <a:lnTo>
                  <a:pt x="388" y="220"/>
                </a:lnTo>
                <a:lnTo>
                  <a:pt x="389" y="222"/>
                </a:lnTo>
                <a:cubicBezTo>
                  <a:pt x="403" y="242"/>
                  <a:pt x="398" y="270"/>
                  <a:pt x="379" y="286"/>
                </a:cubicBezTo>
                <a:cubicBezTo>
                  <a:pt x="360" y="301"/>
                  <a:pt x="332" y="300"/>
                  <a:pt x="315" y="282"/>
                </a:cubicBezTo>
                <a:lnTo>
                  <a:pt x="311" y="278"/>
                </a:lnTo>
                <a:cubicBezTo>
                  <a:pt x="309" y="277"/>
                  <a:pt x="308" y="275"/>
                  <a:pt x="306" y="273"/>
                </a:cubicBezTo>
                <a:lnTo>
                  <a:pt x="302" y="267"/>
                </a:lnTo>
                <a:cubicBezTo>
                  <a:pt x="298" y="261"/>
                  <a:pt x="295" y="254"/>
                  <a:pt x="294" y="247"/>
                </a:cubicBezTo>
                <a:lnTo>
                  <a:pt x="293" y="244"/>
                </a:lnTo>
                <a:cubicBezTo>
                  <a:pt x="292" y="236"/>
                  <a:pt x="292" y="228"/>
                  <a:pt x="295" y="221"/>
                </a:cubicBezTo>
                <a:lnTo>
                  <a:pt x="295" y="219"/>
                </a:lnTo>
                <a:cubicBezTo>
                  <a:pt x="303" y="197"/>
                  <a:pt x="325" y="183"/>
                  <a:pt x="349" y="187"/>
                </a:cubicBezTo>
                <a:cubicBezTo>
                  <a:pt x="372" y="191"/>
                  <a:pt x="389" y="211"/>
                  <a:pt x="389" y="234"/>
                </a:cubicBezTo>
                <a:lnTo>
                  <a:pt x="389" y="236"/>
                </a:lnTo>
                <a:lnTo>
                  <a:pt x="389" y="234"/>
                </a:lnTo>
                <a:lnTo>
                  <a:pt x="389" y="239"/>
                </a:lnTo>
                <a:lnTo>
                  <a:pt x="341" y="196"/>
                </a:lnTo>
                <a:lnTo>
                  <a:pt x="342" y="196"/>
                </a:lnTo>
                <a:lnTo>
                  <a:pt x="345" y="196"/>
                </a:lnTo>
                <a:lnTo>
                  <a:pt x="348" y="196"/>
                </a:lnTo>
                <a:lnTo>
                  <a:pt x="348" y="292"/>
                </a:lnTo>
                <a:lnTo>
                  <a:pt x="347" y="292"/>
                </a:lnTo>
                <a:lnTo>
                  <a:pt x="345" y="292"/>
                </a:lnTo>
                <a:cubicBezTo>
                  <a:pt x="327" y="292"/>
                  <a:pt x="311" y="282"/>
                  <a:pt x="303" y="265"/>
                </a:cubicBezTo>
                <a:lnTo>
                  <a:pt x="301" y="262"/>
                </a:lnTo>
                <a:lnTo>
                  <a:pt x="306" y="270"/>
                </a:lnTo>
                <a:lnTo>
                  <a:pt x="304" y="268"/>
                </a:lnTo>
                <a:lnTo>
                  <a:pt x="390" y="244"/>
                </a:lnTo>
                <a:lnTo>
                  <a:pt x="389" y="254"/>
                </a:lnTo>
                <a:lnTo>
                  <a:pt x="388" y="259"/>
                </a:lnTo>
                <a:cubicBezTo>
                  <a:pt x="384" y="277"/>
                  <a:pt x="369" y="291"/>
                  <a:pt x="351" y="295"/>
                </a:cubicBezTo>
                <a:cubicBezTo>
                  <a:pt x="333" y="299"/>
                  <a:pt x="314" y="292"/>
                  <a:pt x="303" y="277"/>
                </a:cubicBezTo>
                <a:lnTo>
                  <a:pt x="302" y="276"/>
                </a:lnTo>
                <a:lnTo>
                  <a:pt x="300" y="274"/>
                </a:lnTo>
                <a:lnTo>
                  <a:pt x="365" y="283"/>
                </a:lnTo>
                <a:lnTo>
                  <a:pt x="361" y="286"/>
                </a:lnTo>
                <a:lnTo>
                  <a:pt x="358" y="288"/>
                </a:lnTo>
                <a:cubicBezTo>
                  <a:pt x="344" y="298"/>
                  <a:pt x="326" y="299"/>
                  <a:pt x="311" y="292"/>
                </a:cubicBezTo>
                <a:cubicBezTo>
                  <a:pt x="296" y="285"/>
                  <a:pt x="285" y="270"/>
                  <a:pt x="283" y="254"/>
                </a:cubicBezTo>
                <a:lnTo>
                  <a:pt x="283" y="249"/>
                </a:lnTo>
                <a:lnTo>
                  <a:pt x="282" y="244"/>
                </a:lnTo>
                <a:lnTo>
                  <a:pt x="351" y="282"/>
                </a:lnTo>
                <a:lnTo>
                  <a:pt x="349" y="283"/>
                </a:lnTo>
                <a:lnTo>
                  <a:pt x="375" y="252"/>
                </a:lnTo>
                <a:lnTo>
                  <a:pt x="374" y="256"/>
                </a:lnTo>
                <a:lnTo>
                  <a:pt x="375" y="244"/>
                </a:lnTo>
                <a:lnTo>
                  <a:pt x="375" y="251"/>
                </a:lnTo>
                <a:lnTo>
                  <a:pt x="375" y="258"/>
                </a:lnTo>
                <a:lnTo>
                  <a:pt x="281" y="243"/>
                </a:lnTo>
                <a:lnTo>
                  <a:pt x="282" y="241"/>
                </a:lnTo>
                <a:lnTo>
                  <a:pt x="279" y="256"/>
                </a:lnTo>
                <a:lnTo>
                  <a:pt x="279" y="253"/>
                </a:lnTo>
                <a:lnTo>
                  <a:pt x="375" y="258"/>
                </a:lnTo>
                <a:lnTo>
                  <a:pt x="375" y="259"/>
                </a:lnTo>
                <a:lnTo>
                  <a:pt x="375" y="263"/>
                </a:lnTo>
                <a:cubicBezTo>
                  <a:pt x="375" y="287"/>
                  <a:pt x="358" y="307"/>
                  <a:pt x="335" y="310"/>
                </a:cubicBezTo>
                <a:cubicBezTo>
                  <a:pt x="311" y="314"/>
                  <a:pt x="289" y="300"/>
                  <a:pt x="281" y="278"/>
                </a:cubicBezTo>
                <a:lnTo>
                  <a:pt x="281" y="277"/>
                </a:lnTo>
                <a:cubicBezTo>
                  <a:pt x="279" y="272"/>
                  <a:pt x="278" y="267"/>
                  <a:pt x="278" y="261"/>
                </a:cubicBezTo>
                <a:lnTo>
                  <a:pt x="278" y="258"/>
                </a:lnTo>
                <a:lnTo>
                  <a:pt x="279" y="265"/>
                </a:lnTo>
                <a:lnTo>
                  <a:pt x="278" y="262"/>
                </a:lnTo>
                <a:cubicBezTo>
                  <a:pt x="278" y="260"/>
                  <a:pt x="278" y="257"/>
                  <a:pt x="278" y="255"/>
                </a:cubicBezTo>
                <a:lnTo>
                  <a:pt x="278" y="253"/>
                </a:lnTo>
                <a:cubicBezTo>
                  <a:pt x="278" y="231"/>
                  <a:pt x="293" y="212"/>
                  <a:pt x="315" y="207"/>
                </a:cubicBezTo>
                <a:cubicBezTo>
                  <a:pt x="337" y="202"/>
                  <a:pt x="359" y="212"/>
                  <a:pt x="369" y="232"/>
                </a:cubicBezTo>
                <a:lnTo>
                  <a:pt x="369" y="233"/>
                </a:lnTo>
                <a:cubicBezTo>
                  <a:pt x="372" y="238"/>
                  <a:pt x="373" y="243"/>
                  <a:pt x="374" y="248"/>
                </a:cubicBezTo>
                <a:lnTo>
                  <a:pt x="374" y="251"/>
                </a:lnTo>
                <a:cubicBezTo>
                  <a:pt x="375" y="253"/>
                  <a:pt x="375" y="256"/>
                  <a:pt x="375" y="258"/>
                </a:cubicBezTo>
                <a:lnTo>
                  <a:pt x="375" y="269"/>
                </a:lnTo>
                <a:lnTo>
                  <a:pt x="374" y="273"/>
                </a:lnTo>
                <a:cubicBezTo>
                  <a:pt x="372" y="294"/>
                  <a:pt x="357" y="310"/>
                  <a:pt x="337" y="314"/>
                </a:cubicBezTo>
                <a:cubicBezTo>
                  <a:pt x="317" y="319"/>
                  <a:pt x="297" y="310"/>
                  <a:pt x="286" y="293"/>
                </a:cubicBezTo>
                <a:lnTo>
                  <a:pt x="283" y="289"/>
                </a:lnTo>
                <a:lnTo>
                  <a:pt x="280" y="284"/>
                </a:lnTo>
                <a:lnTo>
                  <a:pt x="284" y="289"/>
                </a:lnTo>
                <a:lnTo>
                  <a:pt x="281" y="286"/>
                </a:lnTo>
                <a:lnTo>
                  <a:pt x="296" y="297"/>
                </a:lnTo>
                <a:lnTo>
                  <a:pt x="294" y="296"/>
                </a:lnTo>
                <a:lnTo>
                  <a:pt x="363" y="253"/>
                </a:lnTo>
                <a:lnTo>
                  <a:pt x="363" y="256"/>
                </a:lnTo>
                <a:lnTo>
                  <a:pt x="363" y="266"/>
                </a:lnTo>
                <a:lnTo>
                  <a:pt x="363" y="265"/>
                </a:lnTo>
                <a:lnTo>
                  <a:pt x="363" y="267"/>
                </a:lnTo>
                <a:lnTo>
                  <a:pt x="267" y="267"/>
                </a:lnTo>
                <a:lnTo>
                  <a:pt x="267" y="267"/>
                </a:lnTo>
                <a:lnTo>
                  <a:pt x="268" y="275"/>
                </a:lnTo>
                <a:lnTo>
                  <a:pt x="267" y="272"/>
                </a:lnTo>
                <a:lnTo>
                  <a:pt x="266" y="266"/>
                </a:lnTo>
                <a:lnTo>
                  <a:pt x="268" y="273"/>
                </a:lnTo>
                <a:lnTo>
                  <a:pt x="267" y="270"/>
                </a:lnTo>
                <a:lnTo>
                  <a:pt x="273" y="282"/>
                </a:lnTo>
                <a:lnTo>
                  <a:pt x="272" y="280"/>
                </a:lnTo>
                <a:lnTo>
                  <a:pt x="357" y="269"/>
                </a:lnTo>
                <a:lnTo>
                  <a:pt x="357" y="270"/>
                </a:lnTo>
                <a:lnTo>
                  <a:pt x="358" y="263"/>
                </a:lnTo>
                <a:lnTo>
                  <a:pt x="358" y="266"/>
                </a:lnTo>
                <a:lnTo>
                  <a:pt x="358" y="258"/>
                </a:lnTo>
                <a:lnTo>
                  <a:pt x="358" y="263"/>
                </a:lnTo>
                <a:cubicBezTo>
                  <a:pt x="358" y="289"/>
                  <a:pt x="337" y="311"/>
                  <a:pt x="310" y="311"/>
                </a:cubicBezTo>
                <a:lnTo>
                  <a:pt x="310" y="311"/>
                </a:lnTo>
                <a:cubicBezTo>
                  <a:pt x="289" y="311"/>
                  <a:pt x="271" y="298"/>
                  <a:pt x="264" y="278"/>
                </a:cubicBezTo>
                <a:lnTo>
                  <a:pt x="262" y="272"/>
                </a:lnTo>
                <a:lnTo>
                  <a:pt x="262" y="270"/>
                </a:lnTo>
                <a:lnTo>
                  <a:pt x="356" y="258"/>
                </a:lnTo>
                <a:lnTo>
                  <a:pt x="356" y="260"/>
                </a:lnTo>
                <a:lnTo>
                  <a:pt x="356" y="252"/>
                </a:lnTo>
                <a:lnTo>
                  <a:pt x="356" y="255"/>
                </a:lnTo>
                <a:cubicBezTo>
                  <a:pt x="359" y="269"/>
                  <a:pt x="355" y="283"/>
                  <a:pt x="346" y="294"/>
                </a:cubicBezTo>
                <a:cubicBezTo>
                  <a:pt x="336" y="305"/>
                  <a:pt x="323" y="311"/>
                  <a:pt x="309" y="311"/>
                </a:cubicBezTo>
                <a:lnTo>
                  <a:pt x="308" y="311"/>
                </a:lnTo>
                <a:cubicBezTo>
                  <a:pt x="285" y="311"/>
                  <a:pt x="265" y="294"/>
                  <a:pt x="261" y="271"/>
                </a:cubicBezTo>
                <a:lnTo>
                  <a:pt x="261" y="268"/>
                </a:lnTo>
                <a:cubicBezTo>
                  <a:pt x="260" y="265"/>
                  <a:pt x="260" y="263"/>
                  <a:pt x="260" y="260"/>
                </a:cubicBezTo>
                <a:lnTo>
                  <a:pt x="260" y="258"/>
                </a:lnTo>
                <a:lnTo>
                  <a:pt x="356" y="258"/>
                </a:lnTo>
                <a:lnTo>
                  <a:pt x="356" y="260"/>
                </a:lnTo>
                <a:lnTo>
                  <a:pt x="356" y="263"/>
                </a:lnTo>
                <a:cubicBezTo>
                  <a:pt x="356" y="289"/>
                  <a:pt x="334" y="311"/>
                  <a:pt x="308" y="311"/>
                </a:cubicBezTo>
                <a:lnTo>
                  <a:pt x="305" y="311"/>
                </a:lnTo>
                <a:cubicBezTo>
                  <a:pt x="283" y="311"/>
                  <a:pt x="263" y="295"/>
                  <a:pt x="259" y="273"/>
                </a:cubicBezTo>
                <a:lnTo>
                  <a:pt x="257" y="268"/>
                </a:lnTo>
                <a:lnTo>
                  <a:pt x="256" y="263"/>
                </a:lnTo>
                <a:lnTo>
                  <a:pt x="303" y="301"/>
                </a:lnTo>
                <a:lnTo>
                  <a:pt x="301" y="301"/>
                </a:lnTo>
                <a:lnTo>
                  <a:pt x="301" y="301"/>
                </a:lnTo>
                <a:lnTo>
                  <a:pt x="301" y="205"/>
                </a:lnTo>
                <a:lnTo>
                  <a:pt x="301" y="205"/>
                </a:lnTo>
                <a:cubicBezTo>
                  <a:pt x="324" y="205"/>
                  <a:pt x="344" y="222"/>
                  <a:pt x="349" y="244"/>
                </a:cubicBezTo>
                <a:lnTo>
                  <a:pt x="349" y="244"/>
                </a:lnTo>
                <a:lnTo>
                  <a:pt x="349" y="246"/>
                </a:lnTo>
                <a:lnTo>
                  <a:pt x="255" y="267"/>
                </a:lnTo>
                <a:lnTo>
                  <a:pt x="255" y="267"/>
                </a:lnTo>
                <a:lnTo>
                  <a:pt x="255" y="265"/>
                </a:lnTo>
                <a:lnTo>
                  <a:pt x="349" y="253"/>
                </a:lnTo>
                <a:lnTo>
                  <a:pt x="349" y="255"/>
                </a:lnTo>
                <a:lnTo>
                  <a:pt x="349" y="248"/>
                </a:lnTo>
                <a:lnTo>
                  <a:pt x="349" y="252"/>
                </a:lnTo>
                <a:cubicBezTo>
                  <a:pt x="350" y="254"/>
                  <a:pt x="350" y="256"/>
                  <a:pt x="350" y="258"/>
                </a:cubicBezTo>
                <a:lnTo>
                  <a:pt x="350" y="261"/>
                </a:lnTo>
                <a:lnTo>
                  <a:pt x="348" y="246"/>
                </a:lnTo>
                <a:lnTo>
                  <a:pt x="348" y="248"/>
                </a:lnTo>
                <a:lnTo>
                  <a:pt x="254" y="263"/>
                </a:lnTo>
                <a:lnTo>
                  <a:pt x="255" y="263"/>
                </a:lnTo>
                <a:lnTo>
                  <a:pt x="254" y="258"/>
                </a:lnTo>
                <a:lnTo>
                  <a:pt x="302" y="301"/>
                </a:lnTo>
                <a:lnTo>
                  <a:pt x="301" y="301"/>
                </a:lnTo>
                <a:cubicBezTo>
                  <a:pt x="283" y="301"/>
                  <a:pt x="266" y="291"/>
                  <a:pt x="258" y="275"/>
                </a:cubicBezTo>
                <a:lnTo>
                  <a:pt x="256" y="270"/>
                </a:lnTo>
                <a:lnTo>
                  <a:pt x="298" y="296"/>
                </a:lnTo>
                <a:lnTo>
                  <a:pt x="295" y="296"/>
                </a:lnTo>
                <a:lnTo>
                  <a:pt x="343" y="248"/>
                </a:lnTo>
                <a:lnTo>
                  <a:pt x="343" y="261"/>
                </a:lnTo>
                <a:lnTo>
                  <a:pt x="343" y="260"/>
                </a:lnTo>
                <a:lnTo>
                  <a:pt x="343" y="263"/>
                </a:lnTo>
                <a:cubicBezTo>
                  <a:pt x="343" y="285"/>
                  <a:pt x="328" y="305"/>
                  <a:pt x="306" y="310"/>
                </a:cubicBezTo>
                <a:cubicBezTo>
                  <a:pt x="284" y="315"/>
                  <a:pt x="262" y="304"/>
                  <a:pt x="252" y="284"/>
                </a:cubicBezTo>
                <a:lnTo>
                  <a:pt x="251" y="282"/>
                </a:lnTo>
                <a:lnTo>
                  <a:pt x="250" y="279"/>
                </a:lnTo>
                <a:lnTo>
                  <a:pt x="326" y="292"/>
                </a:lnTo>
                <a:lnTo>
                  <a:pt x="327" y="290"/>
                </a:lnTo>
                <a:lnTo>
                  <a:pt x="325" y="293"/>
                </a:lnTo>
                <a:cubicBezTo>
                  <a:pt x="313" y="309"/>
                  <a:pt x="291" y="315"/>
                  <a:pt x="272" y="308"/>
                </a:cubicBezTo>
                <a:cubicBezTo>
                  <a:pt x="253" y="302"/>
                  <a:pt x="240" y="283"/>
                  <a:pt x="240" y="263"/>
                </a:cubicBezTo>
                <a:lnTo>
                  <a:pt x="240" y="261"/>
                </a:lnTo>
                <a:lnTo>
                  <a:pt x="240" y="258"/>
                </a:lnTo>
                <a:lnTo>
                  <a:pt x="288" y="306"/>
                </a:lnTo>
                <a:lnTo>
                  <a:pt x="283" y="306"/>
                </a:lnTo>
                <a:lnTo>
                  <a:pt x="280" y="306"/>
                </a:lnTo>
                <a:lnTo>
                  <a:pt x="322" y="283"/>
                </a:lnTo>
                <a:lnTo>
                  <a:pt x="319" y="288"/>
                </a:lnTo>
                <a:lnTo>
                  <a:pt x="323" y="248"/>
                </a:lnTo>
                <a:lnTo>
                  <a:pt x="324" y="251"/>
                </a:lnTo>
                <a:lnTo>
                  <a:pt x="325" y="252"/>
                </a:lnTo>
                <a:lnTo>
                  <a:pt x="231" y="267"/>
                </a:lnTo>
                <a:lnTo>
                  <a:pt x="231" y="265"/>
                </a:lnTo>
                <a:lnTo>
                  <a:pt x="232" y="275"/>
                </a:lnTo>
                <a:lnTo>
                  <a:pt x="231" y="272"/>
                </a:lnTo>
                <a:cubicBezTo>
                  <a:pt x="229" y="258"/>
                  <a:pt x="232" y="244"/>
                  <a:pt x="241" y="233"/>
                </a:cubicBezTo>
                <a:cubicBezTo>
                  <a:pt x="250" y="221"/>
                  <a:pt x="264" y="215"/>
                  <a:pt x="278" y="215"/>
                </a:cubicBezTo>
                <a:lnTo>
                  <a:pt x="279" y="215"/>
                </a:lnTo>
                <a:cubicBezTo>
                  <a:pt x="294" y="215"/>
                  <a:pt x="307" y="222"/>
                  <a:pt x="316" y="233"/>
                </a:cubicBezTo>
                <a:lnTo>
                  <a:pt x="315" y="232"/>
                </a:lnTo>
                <a:lnTo>
                  <a:pt x="317" y="234"/>
                </a:lnTo>
                <a:lnTo>
                  <a:pt x="237" y="283"/>
                </a:lnTo>
                <a:lnTo>
                  <a:pt x="236" y="280"/>
                </a:lnTo>
                <a:lnTo>
                  <a:pt x="248" y="298"/>
                </a:lnTo>
                <a:lnTo>
                  <a:pt x="247" y="297"/>
                </a:lnTo>
                <a:lnTo>
                  <a:pt x="328" y="271"/>
                </a:lnTo>
                <a:lnTo>
                  <a:pt x="327" y="276"/>
                </a:lnTo>
                <a:lnTo>
                  <a:pt x="327" y="276"/>
                </a:lnTo>
                <a:lnTo>
                  <a:pt x="325" y="287"/>
                </a:lnTo>
                <a:lnTo>
                  <a:pt x="325" y="289"/>
                </a:lnTo>
                <a:cubicBezTo>
                  <a:pt x="319" y="310"/>
                  <a:pt x="300" y="325"/>
                  <a:pt x="278" y="325"/>
                </a:cubicBezTo>
                <a:cubicBezTo>
                  <a:pt x="256" y="325"/>
                  <a:pt x="237" y="310"/>
                  <a:pt x="231" y="289"/>
                </a:cubicBezTo>
                <a:lnTo>
                  <a:pt x="231" y="285"/>
                </a:lnTo>
                <a:lnTo>
                  <a:pt x="229" y="276"/>
                </a:lnTo>
                <a:lnTo>
                  <a:pt x="229" y="274"/>
                </a:lnTo>
                <a:lnTo>
                  <a:pt x="228" y="271"/>
                </a:lnTo>
                <a:lnTo>
                  <a:pt x="315" y="290"/>
                </a:lnTo>
                <a:lnTo>
                  <a:pt x="314" y="291"/>
                </a:lnTo>
                <a:lnTo>
                  <a:pt x="322" y="272"/>
                </a:lnTo>
                <a:lnTo>
                  <a:pt x="321" y="275"/>
                </a:lnTo>
                <a:cubicBezTo>
                  <a:pt x="317" y="300"/>
                  <a:pt x="295" y="317"/>
                  <a:pt x="270" y="315"/>
                </a:cubicBezTo>
                <a:cubicBezTo>
                  <a:pt x="245" y="313"/>
                  <a:pt x="226" y="292"/>
                  <a:pt x="226" y="267"/>
                </a:cubicBezTo>
                <a:lnTo>
                  <a:pt x="226" y="265"/>
                </a:lnTo>
                <a:lnTo>
                  <a:pt x="227" y="275"/>
                </a:lnTo>
                <a:lnTo>
                  <a:pt x="226" y="272"/>
                </a:lnTo>
                <a:lnTo>
                  <a:pt x="273" y="311"/>
                </a:lnTo>
                <a:lnTo>
                  <a:pt x="273" y="311"/>
                </a:lnTo>
                <a:lnTo>
                  <a:pt x="319" y="278"/>
                </a:lnTo>
                <a:lnTo>
                  <a:pt x="317" y="283"/>
                </a:lnTo>
                <a:lnTo>
                  <a:pt x="319" y="274"/>
                </a:lnTo>
                <a:lnTo>
                  <a:pt x="318" y="278"/>
                </a:lnTo>
                <a:cubicBezTo>
                  <a:pt x="318" y="281"/>
                  <a:pt x="317" y="283"/>
                  <a:pt x="317" y="286"/>
                </a:cubicBezTo>
                <a:lnTo>
                  <a:pt x="316" y="288"/>
                </a:lnTo>
                <a:cubicBezTo>
                  <a:pt x="309" y="310"/>
                  <a:pt x="286" y="324"/>
                  <a:pt x="263" y="320"/>
                </a:cubicBezTo>
                <a:cubicBezTo>
                  <a:pt x="240" y="316"/>
                  <a:pt x="222" y="296"/>
                  <a:pt x="222" y="272"/>
                </a:cubicBezTo>
                <a:lnTo>
                  <a:pt x="222" y="270"/>
                </a:lnTo>
                <a:lnTo>
                  <a:pt x="223" y="278"/>
                </a:lnTo>
                <a:lnTo>
                  <a:pt x="223" y="275"/>
                </a:lnTo>
                <a:lnTo>
                  <a:pt x="270" y="315"/>
                </a:lnTo>
                <a:lnTo>
                  <a:pt x="267" y="315"/>
                </a:lnTo>
                <a:lnTo>
                  <a:pt x="315" y="275"/>
                </a:lnTo>
                <a:lnTo>
                  <a:pt x="314" y="282"/>
                </a:lnTo>
                <a:lnTo>
                  <a:pt x="313" y="284"/>
                </a:lnTo>
                <a:cubicBezTo>
                  <a:pt x="307" y="308"/>
                  <a:pt x="285" y="323"/>
                  <a:pt x="261" y="320"/>
                </a:cubicBezTo>
                <a:cubicBezTo>
                  <a:pt x="237" y="317"/>
                  <a:pt x="218" y="297"/>
                  <a:pt x="218" y="272"/>
                </a:cubicBezTo>
                <a:lnTo>
                  <a:pt x="218" y="271"/>
                </a:lnTo>
                <a:lnTo>
                  <a:pt x="218" y="267"/>
                </a:lnTo>
                <a:lnTo>
                  <a:pt x="221" y="283"/>
                </a:lnTo>
                <a:lnTo>
                  <a:pt x="220" y="280"/>
                </a:lnTo>
                <a:lnTo>
                  <a:pt x="226" y="291"/>
                </a:lnTo>
                <a:lnTo>
                  <a:pt x="225" y="290"/>
                </a:lnTo>
                <a:lnTo>
                  <a:pt x="312" y="263"/>
                </a:lnTo>
                <a:lnTo>
                  <a:pt x="312" y="264"/>
                </a:lnTo>
                <a:lnTo>
                  <a:pt x="312" y="258"/>
                </a:lnTo>
                <a:lnTo>
                  <a:pt x="312" y="260"/>
                </a:lnTo>
                <a:lnTo>
                  <a:pt x="313" y="263"/>
                </a:lnTo>
                <a:lnTo>
                  <a:pt x="311" y="256"/>
                </a:lnTo>
                <a:lnTo>
                  <a:pt x="312" y="257"/>
                </a:lnTo>
                <a:lnTo>
                  <a:pt x="218" y="272"/>
                </a:lnTo>
                <a:lnTo>
                  <a:pt x="218" y="271"/>
                </a:lnTo>
                <a:cubicBezTo>
                  <a:pt x="218" y="268"/>
                  <a:pt x="218" y="266"/>
                  <a:pt x="219" y="263"/>
                </a:cubicBezTo>
                <a:lnTo>
                  <a:pt x="219" y="260"/>
                </a:lnTo>
                <a:lnTo>
                  <a:pt x="218" y="268"/>
                </a:lnTo>
                <a:lnTo>
                  <a:pt x="218" y="264"/>
                </a:lnTo>
                <a:lnTo>
                  <a:pt x="221" y="280"/>
                </a:lnTo>
                <a:lnTo>
                  <a:pt x="220" y="278"/>
                </a:lnTo>
                <a:lnTo>
                  <a:pt x="291" y="304"/>
                </a:lnTo>
                <a:lnTo>
                  <a:pt x="283" y="308"/>
                </a:lnTo>
                <a:lnTo>
                  <a:pt x="279" y="310"/>
                </a:lnTo>
                <a:cubicBezTo>
                  <a:pt x="258" y="321"/>
                  <a:pt x="231" y="314"/>
                  <a:pt x="218" y="294"/>
                </a:cubicBezTo>
                <a:lnTo>
                  <a:pt x="217" y="293"/>
                </a:lnTo>
                <a:cubicBezTo>
                  <a:pt x="213" y="287"/>
                  <a:pt x="210" y="280"/>
                  <a:pt x="209" y="273"/>
                </a:cubicBezTo>
                <a:lnTo>
                  <a:pt x="209" y="269"/>
                </a:lnTo>
                <a:cubicBezTo>
                  <a:pt x="209" y="267"/>
                  <a:pt x="208" y="265"/>
                  <a:pt x="208" y="262"/>
                </a:cubicBezTo>
                <a:lnTo>
                  <a:pt x="208" y="259"/>
                </a:lnTo>
                <a:lnTo>
                  <a:pt x="208" y="258"/>
                </a:lnTo>
                <a:lnTo>
                  <a:pt x="304" y="264"/>
                </a:lnTo>
                <a:lnTo>
                  <a:pt x="304" y="266"/>
                </a:lnTo>
                <a:lnTo>
                  <a:pt x="303" y="274"/>
                </a:lnTo>
                <a:lnTo>
                  <a:pt x="302" y="278"/>
                </a:lnTo>
                <a:cubicBezTo>
                  <a:pt x="302" y="281"/>
                  <a:pt x="301" y="283"/>
                  <a:pt x="301" y="286"/>
                </a:cubicBezTo>
                <a:lnTo>
                  <a:pt x="300" y="288"/>
                </a:lnTo>
                <a:cubicBezTo>
                  <a:pt x="293" y="310"/>
                  <a:pt x="270" y="324"/>
                  <a:pt x="247" y="320"/>
                </a:cubicBezTo>
                <a:cubicBezTo>
                  <a:pt x="224" y="316"/>
                  <a:pt x="206" y="296"/>
                  <a:pt x="206" y="272"/>
                </a:cubicBezTo>
                <a:lnTo>
                  <a:pt x="206" y="268"/>
                </a:lnTo>
                <a:lnTo>
                  <a:pt x="207" y="277"/>
                </a:lnTo>
                <a:lnTo>
                  <a:pt x="206" y="272"/>
                </a:lnTo>
                <a:lnTo>
                  <a:pt x="236" y="308"/>
                </a:lnTo>
                <a:lnTo>
                  <a:pt x="233" y="307"/>
                </a:lnTo>
                <a:lnTo>
                  <a:pt x="269" y="307"/>
                </a:lnTo>
                <a:lnTo>
                  <a:pt x="266" y="308"/>
                </a:lnTo>
                <a:lnTo>
                  <a:pt x="290" y="238"/>
                </a:lnTo>
                <a:lnTo>
                  <a:pt x="291" y="241"/>
                </a:lnTo>
                <a:lnTo>
                  <a:pt x="284" y="232"/>
                </a:lnTo>
                <a:lnTo>
                  <a:pt x="286" y="234"/>
                </a:lnTo>
                <a:cubicBezTo>
                  <a:pt x="300" y="247"/>
                  <a:pt x="304" y="268"/>
                  <a:pt x="296" y="286"/>
                </a:cubicBezTo>
                <a:cubicBezTo>
                  <a:pt x="289" y="304"/>
                  <a:pt x="271" y="315"/>
                  <a:pt x="252" y="315"/>
                </a:cubicBezTo>
                <a:lnTo>
                  <a:pt x="251" y="315"/>
                </a:lnTo>
                <a:lnTo>
                  <a:pt x="291" y="294"/>
                </a:lnTo>
                <a:lnTo>
                  <a:pt x="288" y="299"/>
                </a:lnTo>
                <a:lnTo>
                  <a:pt x="286" y="301"/>
                </a:lnTo>
                <a:cubicBezTo>
                  <a:pt x="274" y="318"/>
                  <a:pt x="252" y="325"/>
                  <a:pt x="233" y="318"/>
                </a:cubicBezTo>
                <a:cubicBezTo>
                  <a:pt x="213" y="311"/>
                  <a:pt x="200" y="293"/>
                  <a:pt x="200" y="272"/>
                </a:cubicBezTo>
                <a:lnTo>
                  <a:pt x="200" y="270"/>
                </a:lnTo>
                <a:lnTo>
                  <a:pt x="201" y="278"/>
                </a:lnTo>
                <a:lnTo>
                  <a:pt x="200" y="275"/>
                </a:lnTo>
                <a:lnTo>
                  <a:pt x="238" y="315"/>
                </a:lnTo>
                <a:lnTo>
                  <a:pt x="236" y="314"/>
                </a:lnTo>
                <a:lnTo>
                  <a:pt x="254" y="314"/>
                </a:lnTo>
                <a:lnTo>
                  <a:pt x="252" y="315"/>
                </a:lnTo>
                <a:lnTo>
                  <a:pt x="288" y="283"/>
                </a:lnTo>
                <a:lnTo>
                  <a:pt x="287" y="286"/>
                </a:lnTo>
                <a:lnTo>
                  <a:pt x="289" y="270"/>
                </a:lnTo>
                <a:lnTo>
                  <a:pt x="289" y="272"/>
                </a:lnTo>
                <a:lnTo>
                  <a:pt x="194" y="263"/>
                </a:lnTo>
                <a:lnTo>
                  <a:pt x="195" y="261"/>
                </a:lnTo>
                <a:lnTo>
                  <a:pt x="195" y="258"/>
                </a:lnTo>
                <a:cubicBezTo>
                  <a:pt x="200" y="236"/>
                  <a:pt x="219" y="220"/>
                  <a:pt x="241" y="219"/>
                </a:cubicBezTo>
                <a:cubicBezTo>
                  <a:pt x="264" y="219"/>
                  <a:pt x="284" y="234"/>
                  <a:pt x="289" y="256"/>
                </a:cubicBezTo>
                <a:lnTo>
                  <a:pt x="290" y="262"/>
                </a:lnTo>
                <a:lnTo>
                  <a:pt x="291" y="265"/>
                </a:lnTo>
                <a:cubicBezTo>
                  <a:pt x="293" y="278"/>
                  <a:pt x="289" y="293"/>
                  <a:pt x="280" y="303"/>
                </a:cubicBezTo>
                <a:cubicBezTo>
                  <a:pt x="271" y="314"/>
                  <a:pt x="258" y="320"/>
                  <a:pt x="243" y="320"/>
                </a:cubicBezTo>
                <a:lnTo>
                  <a:pt x="241" y="320"/>
                </a:lnTo>
                <a:lnTo>
                  <a:pt x="265" y="314"/>
                </a:lnTo>
                <a:lnTo>
                  <a:pt x="262" y="316"/>
                </a:lnTo>
                <a:lnTo>
                  <a:pt x="269" y="311"/>
                </a:lnTo>
                <a:lnTo>
                  <a:pt x="266" y="314"/>
                </a:lnTo>
                <a:lnTo>
                  <a:pt x="277" y="253"/>
                </a:lnTo>
                <a:lnTo>
                  <a:pt x="279" y="257"/>
                </a:lnTo>
                <a:lnTo>
                  <a:pt x="266" y="242"/>
                </a:lnTo>
                <a:lnTo>
                  <a:pt x="268" y="244"/>
                </a:lnTo>
                <a:lnTo>
                  <a:pt x="199" y="309"/>
                </a:lnTo>
                <a:lnTo>
                  <a:pt x="196" y="304"/>
                </a:lnTo>
                <a:lnTo>
                  <a:pt x="192" y="296"/>
                </a:lnTo>
                <a:lnTo>
                  <a:pt x="190" y="292"/>
                </a:lnTo>
                <a:cubicBezTo>
                  <a:pt x="184" y="277"/>
                  <a:pt x="185" y="260"/>
                  <a:pt x="194" y="246"/>
                </a:cubicBezTo>
                <a:cubicBezTo>
                  <a:pt x="203" y="233"/>
                  <a:pt x="218" y="224"/>
                  <a:pt x="234" y="224"/>
                </a:cubicBezTo>
                <a:lnTo>
                  <a:pt x="234" y="224"/>
                </a:lnTo>
                <a:cubicBezTo>
                  <a:pt x="248" y="224"/>
                  <a:pt x="261" y="230"/>
                  <a:pt x="270" y="240"/>
                </a:cubicBezTo>
                <a:cubicBezTo>
                  <a:pt x="279" y="251"/>
                  <a:pt x="284" y="264"/>
                  <a:pt x="282" y="278"/>
                </a:cubicBezTo>
                <a:lnTo>
                  <a:pt x="282" y="282"/>
                </a:lnTo>
                <a:cubicBezTo>
                  <a:pt x="281" y="292"/>
                  <a:pt x="276" y="302"/>
                  <a:pt x="270" y="309"/>
                </a:cubicBezTo>
                <a:lnTo>
                  <a:pt x="265" y="314"/>
                </a:lnTo>
                <a:cubicBezTo>
                  <a:pt x="256" y="324"/>
                  <a:pt x="243" y="330"/>
                  <a:pt x="229" y="330"/>
                </a:cubicBezTo>
                <a:lnTo>
                  <a:pt x="227" y="330"/>
                </a:lnTo>
                <a:lnTo>
                  <a:pt x="272" y="300"/>
                </a:lnTo>
                <a:lnTo>
                  <a:pt x="273" y="296"/>
                </a:lnTo>
                <a:lnTo>
                  <a:pt x="272" y="298"/>
                </a:lnTo>
                <a:cubicBezTo>
                  <a:pt x="267" y="317"/>
                  <a:pt x="252" y="331"/>
                  <a:pt x="233" y="334"/>
                </a:cubicBezTo>
                <a:cubicBezTo>
                  <a:pt x="213" y="337"/>
                  <a:pt x="194" y="328"/>
                  <a:pt x="184" y="311"/>
                </a:cubicBezTo>
                <a:lnTo>
                  <a:pt x="186" y="313"/>
                </a:lnTo>
                <a:lnTo>
                  <a:pt x="184" y="311"/>
                </a:lnTo>
                <a:lnTo>
                  <a:pt x="267" y="264"/>
                </a:lnTo>
                <a:lnTo>
                  <a:pt x="268" y="267"/>
                </a:lnTo>
                <a:lnTo>
                  <a:pt x="262" y="256"/>
                </a:lnTo>
                <a:lnTo>
                  <a:pt x="263" y="258"/>
                </a:lnTo>
                <a:lnTo>
                  <a:pt x="178" y="277"/>
                </a:lnTo>
                <a:lnTo>
                  <a:pt x="178" y="275"/>
                </a:lnTo>
                <a:lnTo>
                  <a:pt x="177" y="284"/>
                </a:lnTo>
                <a:lnTo>
                  <a:pt x="177" y="282"/>
                </a:lnTo>
                <a:lnTo>
                  <a:pt x="273" y="287"/>
                </a:lnTo>
                <a:lnTo>
                  <a:pt x="273" y="292"/>
                </a:lnTo>
                <a:lnTo>
                  <a:pt x="272" y="297"/>
                </a:lnTo>
                <a:cubicBezTo>
                  <a:pt x="270" y="319"/>
                  <a:pt x="252" y="337"/>
                  <a:pt x="230" y="339"/>
                </a:cubicBezTo>
                <a:cubicBezTo>
                  <a:pt x="207" y="342"/>
                  <a:pt x="186" y="328"/>
                  <a:pt x="179" y="307"/>
                </a:cubicBezTo>
                <a:lnTo>
                  <a:pt x="180" y="309"/>
                </a:lnTo>
                <a:lnTo>
                  <a:pt x="178" y="305"/>
                </a:lnTo>
                <a:lnTo>
                  <a:pt x="194" y="325"/>
                </a:lnTo>
                <a:lnTo>
                  <a:pt x="190" y="322"/>
                </a:lnTo>
                <a:lnTo>
                  <a:pt x="202" y="328"/>
                </a:lnTo>
                <a:lnTo>
                  <a:pt x="198" y="327"/>
                </a:lnTo>
                <a:lnTo>
                  <a:pt x="258" y="301"/>
                </a:lnTo>
                <a:lnTo>
                  <a:pt x="256" y="306"/>
                </a:lnTo>
                <a:lnTo>
                  <a:pt x="260" y="291"/>
                </a:lnTo>
                <a:lnTo>
                  <a:pt x="260" y="296"/>
                </a:lnTo>
                <a:lnTo>
                  <a:pt x="233" y="249"/>
                </a:lnTo>
                <a:lnTo>
                  <a:pt x="235" y="250"/>
                </a:lnTo>
                <a:lnTo>
                  <a:pt x="193" y="250"/>
                </a:lnTo>
                <a:lnTo>
                  <a:pt x="195" y="249"/>
                </a:lnTo>
                <a:lnTo>
                  <a:pt x="168" y="291"/>
                </a:lnTo>
                <a:lnTo>
                  <a:pt x="168" y="292"/>
                </a:lnTo>
                <a:lnTo>
                  <a:pt x="168" y="288"/>
                </a:lnTo>
                <a:lnTo>
                  <a:pt x="263" y="282"/>
                </a:lnTo>
                <a:lnTo>
                  <a:pt x="263" y="283"/>
                </a:lnTo>
                <a:lnTo>
                  <a:pt x="263" y="276"/>
                </a:lnTo>
                <a:lnTo>
                  <a:pt x="263" y="279"/>
                </a:lnTo>
                <a:cubicBezTo>
                  <a:pt x="264" y="281"/>
                  <a:pt x="264" y="284"/>
                  <a:pt x="264" y="286"/>
                </a:cubicBezTo>
                <a:lnTo>
                  <a:pt x="264" y="291"/>
                </a:lnTo>
                <a:lnTo>
                  <a:pt x="168" y="291"/>
                </a:lnTo>
                <a:lnTo>
                  <a:pt x="168" y="289"/>
                </a:lnTo>
                <a:lnTo>
                  <a:pt x="169" y="297"/>
                </a:lnTo>
                <a:lnTo>
                  <a:pt x="168" y="294"/>
                </a:lnTo>
                <a:lnTo>
                  <a:pt x="263" y="286"/>
                </a:lnTo>
                <a:lnTo>
                  <a:pt x="263" y="288"/>
                </a:lnTo>
                <a:lnTo>
                  <a:pt x="263" y="291"/>
                </a:lnTo>
                <a:cubicBezTo>
                  <a:pt x="263" y="294"/>
                  <a:pt x="263" y="297"/>
                  <a:pt x="263" y="299"/>
                </a:cubicBezTo>
                <a:lnTo>
                  <a:pt x="262" y="302"/>
                </a:lnTo>
                <a:cubicBezTo>
                  <a:pt x="261" y="309"/>
                  <a:pt x="259" y="315"/>
                  <a:pt x="255" y="321"/>
                </a:cubicBezTo>
                <a:lnTo>
                  <a:pt x="254" y="323"/>
                </a:lnTo>
                <a:cubicBezTo>
                  <a:pt x="243" y="339"/>
                  <a:pt x="222" y="347"/>
                  <a:pt x="203" y="343"/>
                </a:cubicBezTo>
                <a:cubicBezTo>
                  <a:pt x="183" y="338"/>
                  <a:pt x="168" y="321"/>
                  <a:pt x="166" y="301"/>
                </a:cubicBezTo>
                <a:lnTo>
                  <a:pt x="166" y="296"/>
                </a:lnTo>
                <a:lnTo>
                  <a:pt x="165" y="291"/>
                </a:lnTo>
                <a:lnTo>
                  <a:pt x="260" y="298"/>
                </a:lnTo>
                <a:lnTo>
                  <a:pt x="260" y="296"/>
                </a:lnTo>
                <a:lnTo>
                  <a:pt x="259" y="299"/>
                </a:lnTo>
                <a:cubicBezTo>
                  <a:pt x="255" y="323"/>
                  <a:pt x="235" y="339"/>
                  <a:pt x="212" y="339"/>
                </a:cubicBezTo>
                <a:lnTo>
                  <a:pt x="211" y="339"/>
                </a:lnTo>
                <a:cubicBezTo>
                  <a:pt x="185" y="339"/>
                  <a:pt x="163" y="318"/>
                  <a:pt x="163" y="291"/>
                </a:cubicBezTo>
                <a:lnTo>
                  <a:pt x="164" y="292"/>
                </a:lnTo>
                <a:lnTo>
                  <a:pt x="163" y="287"/>
                </a:lnTo>
                <a:cubicBezTo>
                  <a:pt x="160" y="262"/>
                  <a:pt x="178" y="239"/>
                  <a:pt x="202" y="235"/>
                </a:cubicBezTo>
                <a:cubicBezTo>
                  <a:pt x="227" y="230"/>
                  <a:pt x="251" y="246"/>
                  <a:pt x="258" y="270"/>
                </a:cubicBezTo>
                <a:lnTo>
                  <a:pt x="259" y="275"/>
                </a:lnTo>
                <a:lnTo>
                  <a:pt x="259" y="277"/>
                </a:lnTo>
                <a:lnTo>
                  <a:pt x="164" y="286"/>
                </a:lnTo>
                <a:lnTo>
                  <a:pt x="164" y="284"/>
                </a:lnTo>
                <a:lnTo>
                  <a:pt x="164" y="282"/>
                </a:lnTo>
                <a:lnTo>
                  <a:pt x="260" y="282"/>
                </a:lnTo>
                <a:lnTo>
                  <a:pt x="260" y="291"/>
                </a:lnTo>
                <a:lnTo>
                  <a:pt x="259" y="296"/>
                </a:lnTo>
                <a:cubicBezTo>
                  <a:pt x="257" y="321"/>
                  <a:pt x="236" y="339"/>
                  <a:pt x="211" y="339"/>
                </a:cubicBezTo>
                <a:cubicBezTo>
                  <a:pt x="187" y="339"/>
                  <a:pt x="166" y="321"/>
                  <a:pt x="164" y="296"/>
                </a:cubicBezTo>
                <a:lnTo>
                  <a:pt x="163" y="291"/>
                </a:lnTo>
                <a:lnTo>
                  <a:pt x="211" y="334"/>
                </a:lnTo>
                <a:lnTo>
                  <a:pt x="209" y="334"/>
                </a:lnTo>
                <a:lnTo>
                  <a:pt x="254" y="304"/>
                </a:lnTo>
                <a:lnTo>
                  <a:pt x="251" y="310"/>
                </a:lnTo>
                <a:cubicBezTo>
                  <a:pt x="250" y="313"/>
                  <a:pt x="249" y="315"/>
                  <a:pt x="248" y="318"/>
                </a:cubicBezTo>
                <a:lnTo>
                  <a:pt x="246" y="320"/>
                </a:lnTo>
                <a:cubicBezTo>
                  <a:pt x="240" y="331"/>
                  <a:pt x="229" y="339"/>
                  <a:pt x="217" y="342"/>
                </a:cubicBezTo>
                <a:lnTo>
                  <a:pt x="215" y="343"/>
                </a:lnTo>
                <a:cubicBezTo>
                  <a:pt x="194" y="348"/>
                  <a:pt x="172" y="338"/>
                  <a:pt x="161" y="320"/>
                </a:cubicBezTo>
                <a:lnTo>
                  <a:pt x="157" y="311"/>
                </a:lnTo>
                <a:lnTo>
                  <a:pt x="153" y="301"/>
                </a:lnTo>
                <a:lnTo>
                  <a:pt x="151" y="294"/>
                </a:lnTo>
                <a:lnTo>
                  <a:pt x="154" y="301"/>
                </a:lnTo>
                <a:lnTo>
                  <a:pt x="152" y="298"/>
                </a:lnTo>
                <a:lnTo>
                  <a:pt x="241" y="292"/>
                </a:lnTo>
                <a:lnTo>
                  <a:pt x="240" y="294"/>
                </a:lnTo>
                <a:lnTo>
                  <a:pt x="242" y="284"/>
                </a:lnTo>
                <a:lnTo>
                  <a:pt x="242" y="288"/>
                </a:lnTo>
                <a:lnTo>
                  <a:pt x="242" y="278"/>
                </a:lnTo>
                <a:lnTo>
                  <a:pt x="242" y="288"/>
                </a:lnTo>
                <a:lnTo>
                  <a:pt x="242" y="297"/>
                </a:lnTo>
                <a:lnTo>
                  <a:pt x="242" y="301"/>
                </a:lnTo>
                <a:cubicBezTo>
                  <a:pt x="240" y="312"/>
                  <a:pt x="235" y="322"/>
                  <a:pt x="228" y="329"/>
                </a:cubicBezTo>
                <a:lnTo>
                  <a:pt x="227" y="330"/>
                </a:lnTo>
                <a:cubicBezTo>
                  <a:pt x="214" y="344"/>
                  <a:pt x="193" y="348"/>
                  <a:pt x="175" y="340"/>
                </a:cubicBezTo>
                <a:cubicBezTo>
                  <a:pt x="157" y="333"/>
                  <a:pt x="145" y="315"/>
                  <a:pt x="145" y="296"/>
                </a:cubicBezTo>
                <a:lnTo>
                  <a:pt x="145" y="293"/>
                </a:lnTo>
                <a:lnTo>
                  <a:pt x="145" y="289"/>
                </a:lnTo>
                <a:lnTo>
                  <a:pt x="145" y="284"/>
                </a:lnTo>
                <a:lnTo>
                  <a:pt x="145" y="282"/>
                </a:lnTo>
                <a:lnTo>
                  <a:pt x="236" y="303"/>
                </a:lnTo>
                <a:lnTo>
                  <a:pt x="236" y="304"/>
                </a:lnTo>
                <a:lnTo>
                  <a:pt x="241" y="283"/>
                </a:lnTo>
                <a:lnTo>
                  <a:pt x="241" y="286"/>
                </a:lnTo>
                <a:cubicBezTo>
                  <a:pt x="241" y="289"/>
                  <a:pt x="241" y="292"/>
                  <a:pt x="240" y="295"/>
                </a:cubicBezTo>
                <a:lnTo>
                  <a:pt x="239" y="300"/>
                </a:lnTo>
                <a:cubicBezTo>
                  <a:pt x="235" y="323"/>
                  <a:pt x="215" y="339"/>
                  <a:pt x="192" y="339"/>
                </a:cubicBezTo>
                <a:lnTo>
                  <a:pt x="191" y="339"/>
                </a:lnTo>
                <a:lnTo>
                  <a:pt x="190" y="339"/>
                </a:lnTo>
                <a:lnTo>
                  <a:pt x="237" y="301"/>
                </a:lnTo>
                <a:lnTo>
                  <a:pt x="237" y="302"/>
                </a:lnTo>
                <a:lnTo>
                  <a:pt x="236" y="306"/>
                </a:lnTo>
                <a:lnTo>
                  <a:pt x="188" y="253"/>
                </a:lnTo>
                <a:lnTo>
                  <a:pt x="189" y="253"/>
                </a:lnTo>
                <a:lnTo>
                  <a:pt x="189" y="349"/>
                </a:lnTo>
                <a:lnTo>
                  <a:pt x="187" y="349"/>
                </a:lnTo>
                <a:cubicBezTo>
                  <a:pt x="161" y="349"/>
                  <a:pt x="139" y="327"/>
                  <a:pt x="139" y="301"/>
                </a:cubicBezTo>
                <a:lnTo>
                  <a:pt x="139" y="295"/>
                </a:lnTo>
                <a:lnTo>
                  <a:pt x="139" y="291"/>
                </a:lnTo>
                <a:cubicBezTo>
                  <a:pt x="139" y="268"/>
                  <a:pt x="157" y="248"/>
                  <a:pt x="180" y="244"/>
                </a:cubicBezTo>
                <a:cubicBezTo>
                  <a:pt x="203" y="240"/>
                  <a:pt x="226" y="254"/>
                  <a:pt x="233" y="276"/>
                </a:cubicBezTo>
                <a:lnTo>
                  <a:pt x="234" y="278"/>
                </a:lnTo>
                <a:cubicBezTo>
                  <a:pt x="234" y="280"/>
                  <a:pt x="235" y="283"/>
                  <a:pt x="235" y="285"/>
                </a:cubicBezTo>
                <a:lnTo>
                  <a:pt x="236" y="287"/>
                </a:lnTo>
                <a:lnTo>
                  <a:pt x="237" y="292"/>
                </a:lnTo>
                <a:lnTo>
                  <a:pt x="168" y="258"/>
                </a:lnTo>
                <a:lnTo>
                  <a:pt x="169" y="258"/>
                </a:lnTo>
                <a:lnTo>
                  <a:pt x="152" y="272"/>
                </a:lnTo>
                <a:lnTo>
                  <a:pt x="154" y="270"/>
                </a:lnTo>
                <a:lnTo>
                  <a:pt x="149" y="277"/>
                </a:lnTo>
                <a:lnTo>
                  <a:pt x="150" y="275"/>
                </a:lnTo>
                <a:cubicBezTo>
                  <a:pt x="152" y="270"/>
                  <a:pt x="155" y="266"/>
                  <a:pt x="159" y="263"/>
                </a:cubicBezTo>
                <a:lnTo>
                  <a:pt x="160" y="262"/>
                </a:lnTo>
                <a:cubicBezTo>
                  <a:pt x="173" y="248"/>
                  <a:pt x="194" y="244"/>
                  <a:pt x="212" y="252"/>
                </a:cubicBezTo>
                <a:cubicBezTo>
                  <a:pt x="230" y="259"/>
                  <a:pt x="241" y="277"/>
                  <a:pt x="241" y="296"/>
                </a:cubicBezTo>
                <a:lnTo>
                  <a:pt x="241" y="304"/>
                </a:lnTo>
                <a:lnTo>
                  <a:pt x="241" y="309"/>
                </a:lnTo>
                <a:lnTo>
                  <a:pt x="240" y="313"/>
                </a:lnTo>
                <a:cubicBezTo>
                  <a:pt x="240" y="318"/>
                  <a:pt x="239" y="322"/>
                  <a:pt x="237" y="326"/>
                </a:cubicBezTo>
                <a:lnTo>
                  <a:pt x="236" y="328"/>
                </a:lnTo>
                <a:cubicBezTo>
                  <a:pt x="229" y="346"/>
                  <a:pt x="212" y="358"/>
                  <a:pt x="193" y="358"/>
                </a:cubicBezTo>
                <a:cubicBezTo>
                  <a:pt x="175" y="359"/>
                  <a:pt x="157" y="349"/>
                  <a:pt x="149" y="332"/>
                </a:cubicBezTo>
                <a:lnTo>
                  <a:pt x="148" y="331"/>
                </a:lnTo>
                <a:cubicBezTo>
                  <a:pt x="147" y="328"/>
                  <a:pt x="146" y="326"/>
                  <a:pt x="145" y="323"/>
                </a:cubicBezTo>
                <a:lnTo>
                  <a:pt x="144" y="319"/>
                </a:lnTo>
                <a:cubicBezTo>
                  <a:pt x="143" y="317"/>
                  <a:pt x="143" y="314"/>
                  <a:pt x="142" y="312"/>
                </a:cubicBezTo>
                <a:lnTo>
                  <a:pt x="142" y="308"/>
                </a:lnTo>
                <a:lnTo>
                  <a:pt x="156" y="336"/>
                </a:lnTo>
                <a:lnTo>
                  <a:pt x="155" y="335"/>
                </a:lnTo>
                <a:lnTo>
                  <a:pt x="233" y="319"/>
                </a:lnTo>
                <a:lnTo>
                  <a:pt x="232" y="321"/>
                </a:lnTo>
                <a:lnTo>
                  <a:pt x="234" y="314"/>
                </a:lnTo>
                <a:lnTo>
                  <a:pt x="233" y="318"/>
                </a:lnTo>
                <a:lnTo>
                  <a:pt x="232" y="323"/>
                </a:lnTo>
                <a:cubicBezTo>
                  <a:pt x="232" y="325"/>
                  <a:pt x="231" y="328"/>
                  <a:pt x="230" y="330"/>
                </a:cubicBezTo>
                <a:lnTo>
                  <a:pt x="229" y="333"/>
                </a:lnTo>
                <a:cubicBezTo>
                  <a:pt x="220" y="355"/>
                  <a:pt x="196" y="367"/>
                  <a:pt x="173" y="362"/>
                </a:cubicBezTo>
                <a:lnTo>
                  <a:pt x="171" y="361"/>
                </a:lnTo>
                <a:cubicBezTo>
                  <a:pt x="156" y="357"/>
                  <a:pt x="143" y="346"/>
                  <a:pt x="138" y="331"/>
                </a:cubicBezTo>
                <a:lnTo>
                  <a:pt x="135" y="323"/>
                </a:lnTo>
                <a:lnTo>
                  <a:pt x="133" y="317"/>
                </a:lnTo>
                <a:lnTo>
                  <a:pt x="132" y="313"/>
                </a:lnTo>
                <a:lnTo>
                  <a:pt x="224" y="316"/>
                </a:lnTo>
                <a:lnTo>
                  <a:pt x="224" y="318"/>
                </a:lnTo>
                <a:lnTo>
                  <a:pt x="226" y="302"/>
                </a:lnTo>
                <a:lnTo>
                  <a:pt x="226" y="305"/>
                </a:lnTo>
                <a:cubicBezTo>
                  <a:pt x="226" y="309"/>
                  <a:pt x="226" y="312"/>
                  <a:pt x="225" y="315"/>
                </a:cubicBezTo>
                <a:lnTo>
                  <a:pt x="224" y="320"/>
                </a:lnTo>
                <a:cubicBezTo>
                  <a:pt x="219" y="344"/>
                  <a:pt x="197" y="361"/>
                  <a:pt x="172" y="358"/>
                </a:cubicBezTo>
                <a:cubicBezTo>
                  <a:pt x="148" y="356"/>
                  <a:pt x="129" y="335"/>
                  <a:pt x="129" y="310"/>
                </a:cubicBezTo>
                <a:lnTo>
                  <a:pt x="129" y="309"/>
                </a:lnTo>
                <a:lnTo>
                  <a:pt x="129" y="300"/>
                </a:lnTo>
                <a:lnTo>
                  <a:pt x="130" y="296"/>
                </a:lnTo>
                <a:lnTo>
                  <a:pt x="177" y="349"/>
                </a:lnTo>
                <a:lnTo>
                  <a:pt x="177" y="349"/>
                </a:lnTo>
                <a:lnTo>
                  <a:pt x="225" y="296"/>
                </a:lnTo>
                <a:lnTo>
                  <a:pt x="225" y="301"/>
                </a:lnTo>
                <a:lnTo>
                  <a:pt x="226" y="306"/>
                </a:lnTo>
                <a:cubicBezTo>
                  <a:pt x="226" y="309"/>
                  <a:pt x="226" y="312"/>
                  <a:pt x="226" y="316"/>
                </a:cubicBezTo>
                <a:lnTo>
                  <a:pt x="225" y="320"/>
                </a:lnTo>
                <a:cubicBezTo>
                  <a:pt x="222" y="346"/>
                  <a:pt x="200" y="364"/>
                  <a:pt x="175" y="363"/>
                </a:cubicBezTo>
                <a:cubicBezTo>
                  <a:pt x="149" y="361"/>
                  <a:pt x="129" y="340"/>
                  <a:pt x="129" y="315"/>
                </a:cubicBezTo>
                <a:lnTo>
                  <a:pt x="129" y="309"/>
                </a:lnTo>
                <a:lnTo>
                  <a:pt x="129" y="305"/>
                </a:lnTo>
                <a:lnTo>
                  <a:pt x="225" y="311"/>
                </a:lnTo>
                <a:lnTo>
                  <a:pt x="224" y="318"/>
                </a:lnTo>
                <a:lnTo>
                  <a:pt x="223" y="324"/>
                </a:lnTo>
                <a:cubicBezTo>
                  <a:pt x="219" y="346"/>
                  <a:pt x="199" y="363"/>
                  <a:pt x="176" y="363"/>
                </a:cubicBezTo>
                <a:lnTo>
                  <a:pt x="175" y="363"/>
                </a:lnTo>
                <a:cubicBezTo>
                  <a:pt x="148" y="363"/>
                  <a:pt x="127" y="341"/>
                  <a:pt x="127" y="315"/>
                </a:cubicBezTo>
                <a:lnTo>
                  <a:pt x="127" y="313"/>
                </a:lnTo>
                <a:lnTo>
                  <a:pt x="128" y="322"/>
                </a:lnTo>
                <a:lnTo>
                  <a:pt x="127" y="320"/>
                </a:lnTo>
                <a:lnTo>
                  <a:pt x="159" y="356"/>
                </a:lnTo>
                <a:lnTo>
                  <a:pt x="158" y="356"/>
                </a:lnTo>
                <a:lnTo>
                  <a:pt x="185" y="357"/>
                </a:lnTo>
                <a:lnTo>
                  <a:pt x="183" y="357"/>
                </a:lnTo>
                <a:lnTo>
                  <a:pt x="217" y="323"/>
                </a:lnTo>
                <a:lnTo>
                  <a:pt x="216" y="329"/>
                </a:lnTo>
                <a:cubicBezTo>
                  <a:pt x="215" y="332"/>
                  <a:pt x="214" y="335"/>
                  <a:pt x="212" y="337"/>
                </a:cubicBezTo>
                <a:lnTo>
                  <a:pt x="210" y="341"/>
                </a:lnTo>
                <a:cubicBezTo>
                  <a:pt x="203" y="357"/>
                  <a:pt x="188" y="367"/>
                  <a:pt x="170" y="368"/>
                </a:cubicBezTo>
                <a:cubicBezTo>
                  <a:pt x="153" y="369"/>
                  <a:pt x="137" y="361"/>
                  <a:pt x="128" y="347"/>
                </a:cubicBezTo>
                <a:lnTo>
                  <a:pt x="124" y="340"/>
                </a:lnTo>
                <a:lnTo>
                  <a:pt x="122" y="337"/>
                </a:lnTo>
                <a:cubicBezTo>
                  <a:pt x="121" y="334"/>
                  <a:pt x="120" y="332"/>
                  <a:pt x="119" y="329"/>
                </a:cubicBezTo>
                <a:lnTo>
                  <a:pt x="118" y="325"/>
                </a:lnTo>
                <a:lnTo>
                  <a:pt x="124" y="339"/>
                </a:lnTo>
                <a:lnTo>
                  <a:pt x="123" y="337"/>
                </a:lnTo>
                <a:lnTo>
                  <a:pt x="208" y="327"/>
                </a:lnTo>
                <a:lnTo>
                  <a:pt x="208" y="327"/>
                </a:lnTo>
                <a:lnTo>
                  <a:pt x="206" y="333"/>
                </a:lnTo>
                <a:cubicBezTo>
                  <a:pt x="201" y="353"/>
                  <a:pt x="182" y="368"/>
                  <a:pt x="160" y="368"/>
                </a:cubicBezTo>
                <a:lnTo>
                  <a:pt x="158" y="368"/>
                </a:lnTo>
                <a:cubicBezTo>
                  <a:pt x="132" y="368"/>
                  <a:pt x="110" y="346"/>
                  <a:pt x="110" y="320"/>
                </a:cubicBezTo>
                <a:lnTo>
                  <a:pt x="111" y="320"/>
                </a:lnTo>
                <a:lnTo>
                  <a:pt x="110" y="315"/>
                </a:lnTo>
                <a:lnTo>
                  <a:pt x="158" y="358"/>
                </a:lnTo>
                <a:lnTo>
                  <a:pt x="156" y="358"/>
                </a:lnTo>
                <a:lnTo>
                  <a:pt x="204" y="301"/>
                </a:lnTo>
                <a:lnTo>
                  <a:pt x="204" y="301"/>
                </a:lnTo>
                <a:lnTo>
                  <a:pt x="204" y="303"/>
                </a:lnTo>
                <a:lnTo>
                  <a:pt x="109" y="315"/>
                </a:lnTo>
                <a:lnTo>
                  <a:pt x="109" y="312"/>
                </a:lnTo>
                <a:lnTo>
                  <a:pt x="109" y="310"/>
                </a:lnTo>
                <a:lnTo>
                  <a:pt x="205" y="310"/>
                </a:lnTo>
                <a:lnTo>
                  <a:pt x="205" y="320"/>
                </a:lnTo>
                <a:lnTo>
                  <a:pt x="205" y="325"/>
                </a:lnTo>
                <a:cubicBezTo>
                  <a:pt x="202" y="350"/>
                  <a:pt x="180" y="369"/>
                  <a:pt x="155" y="368"/>
                </a:cubicBezTo>
                <a:cubicBezTo>
                  <a:pt x="129" y="367"/>
                  <a:pt x="109" y="346"/>
                  <a:pt x="109" y="320"/>
                </a:cubicBezTo>
                <a:lnTo>
                  <a:pt x="109" y="320"/>
                </a:lnTo>
                <a:lnTo>
                  <a:pt x="109" y="316"/>
                </a:lnTo>
                <a:lnTo>
                  <a:pt x="195" y="339"/>
                </a:lnTo>
                <a:lnTo>
                  <a:pt x="194" y="340"/>
                </a:lnTo>
                <a:lnTo>
                  <a:pt x="190" y="346"/>
                </a:lnTo>
                <a:lnTo>
                  <a:pt x="194" y="339"/>
                </a:lnTo>
                <a:lnTo>
                  <a:pt x="193" y="342"/>
                </a:lnTo>
                <a:cubicBezTo>
                  <a:pt x="191" y="345"/>
                  <a:pt x="190" y="348"/>
                  <a:pt x="188" y="350"/>
                </a:cubicBezTo>
                <a:lnTo>
                  <a:pt x="187" y="352"/>
                </a:lnTo>
                <a:cubicBezTo>
                  <a:pt x="177" y="368"/>
                  <a:pt x="157" y="376"/>
                  <a:pt x="138" y="372"/>
                </a:cubicBezTo>
                <a:cubicBezTo>
                  <a:pt x="119" y="368"/>
                  <a:pt x="104" y="353"/>
                  <a:pt x="100" y="334"/>
                </a:cubicBezTo>
                <a:lnTo>
                  <a:pt x="100" y="332"/>
                </a:lnTo>
                <a:lnTo>
                  <a:pt x="102" y="340"/>
                </a:lnTo>
                <a:lnTo>
                  <a:pt x="101" y="338"/>
                </a:lnTo>
                <a:lnTo>
                  <a:pt x="189" y="341"/>
                </a:lnTo>
                <a:lnTo>
                  <a:pt x="185" y="349"/>
                </a:lnTo>
                <a:lnTo>
                  <a:pt x="183" y="352"/>
                </a:lnTo>
                <a:cubicBezTo>
                  <a:pt x="174" y="365"/>
                  <a:pt x="159" y="373"/>
                  <a:pt x="143" y="373"/>
                </a:cubicBezTo>
                <a:lnTo>
                  <a:pt x="139" y="373"/>
                </a:lnTo>
                <a:cubicBezTo>
                  <a:pt x="112" y="373"/>
                  <a:pt x="91" y="351"/>
                  <a:pt x="91" y="325"/>
                </a:cubicBezTo>
                <a:lnTo>
                  <a:pt x="91" y="322"/>
                </a:lnTo>
                <a:cubicBezTo>
                  <a:pt x="91" y="319"/>
                  <a:pt x="91" y="316"/>
                  <a:pt x="92" y="313"/>
                </a:cubicBezTo>
                <a:lnTo>
                  <a:pt x="92" y="311"/>
                </a:lnTo>
                <a:lnTo>
                  <a:pt x="91" y="320"/>
                </a:lnTo>
                <a:lnTo>
                  <a:pt x="91" y="317"/>
                </a:lnTo>
                <a:lnTo>
                  <a:pt x="93" y="329"/>
                </a:lnTo>
                <a:lnTo>
                  <a:pt x="92" y="327"/>
                </a:lnTo>
                <a:lnTo>
                  <a:pt x="187" y="315"/>
                </a:lnTo>
                <a:lnTo>
                  <a:pt x="187" y="319"/>
                </a:lnTo>
                <a:lnTo>
                  <a:pt x="187" y="325"/>
                </a:lnTo>
                <a:lnTo>
                  <a:pt x="186" y="313"/>
                </a:lnTo>
                <a:lnTo>
                  <a:pt x="186" y="315"/>
                </a:lnTo>
                <a:cubicBezTo>
                  <a:pt x="188" y="322"/>
                  <a:pt x="188" y="329"/>
                  <a:pt x="187" y="336"/>
                </a:cubicBezTo>
                <a:lnTo>
                  <a:pt x="186" y="339"/>
                </a:lnTo>
                <a:cubicBezTo>
                  <a:pt x="182" y="361"/>
                  <a:pt x="162" y="377"/>
                  <a:pt x="139" y="377"/>
                </a:cubicBezTo>
                <a:lnTo>
                  <a:pt x="138" y="377"/>
                </a:lnTo>
                <a:lnTo>
                  <a:pt x="186" y="334"/>
                </a:lnTo>
                <a:lnTo>
                  <a:pt x="185" y="342"/>
                </a:lnTo>
                <a:lnTo>
                  <a:pt x="185" y="345"/>
                </a:lnTo>
                <a:cubicBezTo>
                  <a:pt x="184" y="352"/>
                  <a:pt x="181" y="358"/>
                  <a:pt x="177" y="364"/>
                </a:cubicBezTo>
                <a:lnTo>
                  <a:pt x="176" y="366"/>
                </a:lnTo>
                <a:cubicBezTo>
                  <a:pt x="165" y="382"/>
                  <a:pt x="145" y="390"/>
                  <a:pt x="125" y="386"/>
                </a:cubicBezTo>
                <a:cubicBezTo>
                  <a:pt x="105" y="381"/>
                  <a:pt x="91" y="364"/>
                  <a:pt x="89" y="344"/>
                </a:cubicBezTo>
                <a:lnTo>
                  <a:pt x="88" y="334"/>
                </a:lnTo>
                <a:lnTo>
                  <a:pt x="88" y="331"/>
                </a:lnTo>
                <a:lnTo>
                  <a:pt x="90" y="346"/>
                </a:lnTo>
                <a:lnTo>
                  <a:pt x="90" y="345"/>
                </a:lnTo>
                <a:lnTo>
                  <a:pt x="181" y="345"/>
                </a:lnTo>
                <a:lnTo>
                  <a:pt x="181" y="346"/>
                </a:lnTo>
                <a:lnTo>
                  <a:pt x="182" y="339"/>
                </a:lnTo>
                <a:lnTo>
                  <a:pt x="182" y="343"/>
                </a:lnTo>
                <a:lnTo>
                  <a:pt x="181" y="348"/>
                </a:lnTo>
                <a:cubicBezTo>
                  <a:pt x="176" y="373"/>
                  <a:pt x="153" y="389"/>
                  <a:pt x="129" y="387"/>
                </a:cubicBezTo>
                <a:cubicBezTo>
                  <a:pt x="104" y="384"/>
                  <a:pt x="85" y="364"/>
                  <a:pt x="85" y="339"/>
                </a:cubicBezTo>
                <a:lnTo>
                  <a:pt x="85" y="337"/>
                </a:lnTo>
                <a:lnTo>
                  <a:pt x="86" y="345"/>
                </a:lnTo>
                <a:lnTo>
                  <a:pt x="86" y="342"/>
                </a:lnTo>
                <a:lnTo>
                  <a:pt x="133" y="382"/>
                </a:lnTo>
                <a:lnTo>
                  <a:pt x="130" y="382"/>
                </a:lnTo>
                <a:lnTo>
                  <a:pt x="128" y="382"/>
                </a:lnTo>
                <a:lnTo>
                  <a:pt x="127" y="382"/>
                </a:lnTo>
                <a:cubicBezTo>
                  <a:pt x="113" y="382"/>
                  <a:pt x="99" y="376"/>
                  <a:pt x="90" y="365"/>
                </a:cubicBezTo>
                <a:cubicBezTo>
                  <a:pt x="81" y="354"/>
                  <a:pt x="77" y="339"/>
                  <a:pt x="80" y="325"/>
                </a:cubicBezTo>
                <a:lnTo>
                  <a:pt x="81" y="320"/>
                </a:lnTo>
                <a:lnTo>
                  <a:pt x="128" y="377"/>
                </a:lnTo>
                <a:lnTo>
                  <a:pt x="126" y="377"/>
                </a:lnTo>
                <a:lnTo>
                  <a:pt x="174" y="329"/>
                </a:lnTo>
                <a:lnTo>
                  <a:pt x="174" y="334"/>
                </a:lnTo>
                <a:cubicBezTo>
                  <a:pt x="174" y="337"/>
                  <a:pt x="174" y="340"/>
                  <a:pt x="174" y="342"/>
                </a:cubicBezTo>
                <a:lnTo>
                  <a:pt x="173" y="345"/>
                </a:lnTo>
                <a:lnTo>
                  <a:pt x="174" y="337"/>
                </a:lnTo>
                <a:lnTo>
                  <a:pt x="174" y="339"/>
                </a:lnTo>
                <a:cubicBezTo>
                  <a:pt x="174" y="365"/>
                  <a:pt x="154" y="386"/>
                  <a:pt x="128" y="387"/>
                </a:cubicBezTo>
                <a:cubicBezTo>
                  <a:pt x="103" y="388"/>
                  <a:pt x="81" y="369"/>
                  <a:pt x="78" y="344"/>
                </a:cubicBezTo>
                <a:lnTo>
                  <a:pt x="77" y="334"/>
                </a:lnTo>
                <a:lnTo>
                  <a:pt x="77" y="331"/>
                </a:lnTo>
                <a:lnTo>
                  <a:pt x="77" y="329"/>
                </a:lnTo>
                <a:lnTo>
                  <a:pt x="173" y="329"/>
                </a:lnTo>
                <a:lnTo>
                  <a:pt x="173" y="331"/>
                </a:lnTo>
                <a:lnTo>
                  <a:pt x="173" y="334"/>
                </a:lnTo>
                <a:lnTo>
                  <a:pt x="173" y="338"/>
                </a:lnTo>
                <a:lnTo>
                  <a:pt x="168" y="317"/>
                </a:lnTo>
                <a:lnTo>
                  <a:pt x="169" y="318"/>
                </a:lnTo>
                <a:lnTo>
                  <a:pt x="78" y="339"/>
                </a:lnTo>
                <a:lnTo>
                  <a:pt x="78" y="336"/>
                </a:lnTo>
                <a:lnTo>
                  <a:pt x="78" y="331"/>
                </a:lnTo>
                <a:lnTo>
                  <a:pt x="78" y="327"/>
                </a:lnTo>
                <a:lnTo>
                  <a:pt x="78" y="325"/>
                </a:lnTo>
                <a:lnTo>
                  <a:pt x="173" y="337"/>
                </a:lnTo>
                <a:lnTo>
                  <a:pt x="172" y="339"/>
                </a:lnTo>
                <a:lnTo>
                  <a:pt x="173" y="327"/>
                </a:lnTo>
                <a:lnTo>
                  <a:pt x="173" y="334"/>
                </a:lnTo>
                <a:lnTo>
                  <a:pt x="173" y="342"/>
                </a:lnTo>
                <a:cubicBezTo>
                  <a:pt x="172" y="352"/>
                  <a:pt x="169" y="361"/>
                  <a:pt x="162" y="369"/>
                </a:cubicBezTo>
                <a:lnTo>
                  <a:pt x="158" y="374"/>
                </a:lnTo>
                <a:cubicBezTo>
                  <a:pt x="149" y="385"/>
                  <a:pt x="136" y="392"/>
                  <a:pt x="121" y="392"/>
                </a:cubicBezTo>
                <a:lnTo>
                  <a:pt x="119" y="392"/>
                </a:lnTo>
                <a:cubicBezTo>
                  <a:pt x="98" y="392"/>
                  <a:pt x="80" y="379"/>
                  <a:pt x="73" y="359"/>
                </a:cubicBezTo>
                <a:lnTo>
                  <a:pt x="72" y="356"/>
                </a:lnTo>
                <a:lnTo>
                  <a:pt x="84" y="375"/>
                </a:lnTo>
                <a:lnTo>
                  <a:pt x="82" y="373"/>
                </a:lnTo>
                <a:lnTo>
                  <a:pt x="159" y="360"/>
                </a:lnTo>
                <a:lnTo>
                  <a:pt x="157" y="363"/>
                </a:lnTo>
                <a:cubicBezTo>
                  <a:pt x="155" y="368"/>
                  <a:pt x="152" y="372"/>
                  <a:pt x="148" y="376"/>
                </a:cubicBezTo>
                <a:lnTo>
                  <a:pt x="146" y="378"/>
                </a:lnTo>
                <a:cubicBezTo>
                  <a:pt x="134" y="391"/>
                  <a:pt x="115" y="395"/>
                  <a:pt x="98" y="390"/>
                </a:cubicBezTo>
                <a:cubicBezTo>
                  <a:pt x="81" y="384"/>
                  <a:pt x="68" y="370"/>
                  <a:pt x="65" y="352"/>
                </a:cubicBezTo>
                <a:lnTo>
                  <a:pt x="64" y="346"/>
                </a:lnTo>
                <a:lnTo>
                  <a:pt x="63" y="336"/>
                </a:lnTo>
                <a:lnTo>
                  <a:pt x="63" y="332"/>
                </a:lnTo>
                <a:lnTo>
                  <a:pt x="64" y="341"/>
                </a:lnTo>
                <a:lnTo>
                  <a:pt x="64" y="339"/>
                </a:lnTo>
                <a:lnTo>
                  <a:pt x="154" y="351"/>
                </a:lnTo>
                <a:lnTo>
                  <a:pt x="153" y="352"/>
                </a:lnTo>
                <a:lnTo>
                  <a:pt x="158" y="330"/>
                </a:lnTo>
                <a:lnTo>
                  <a:pt x="158" y="333"/>
                </a:lnTo>
                <a:cubicBezTo>
                  <a:pt x="158" y="336"/>
                  <a:pt x="158" y="338"/>
                  <a:pt x="158" y="340"/>
                </a:cubicBezTo>
                <a:lnTo>
                  <a:pt x="157" y="349"/>
                </a:lnTo>
                <a:lnTo>
                  <a:pt x="156" y="351"/>
                </a:lnTo>
                <a:cubicBezTo>
                  <a:pt x="151" y="369"/>
                  <a:pt x="136" y="383"/>
                  <a:pt x="118" y="386"/>
                </a:cubicBezTo>
                <a:cubicBezTo>
                  <a:pt x="99" y="390"/>
                  <a:pt x="80" y="381"/>
                  <a:pt x="70" y="366"/>
                </a:cubicBezTo>
                <a:lnTo>
                  <a:pt x="69" y="364"/>
                </a:lnTo>
                <a:cubicBezTo>
                  <a:pt x="66" y="361"/>
                  <a:pt x="64" y="357"/>
                  <a:pt x="63" y="353"/>
                </a:cubicBezTo>
                <a:lnTo>
                  <a:pt x="62" y="350"/>
                </a:lnTo>
                <a:lnTo>
                  <a:pt x="107" y="382"/>
                </a:lnTo>
                <a:lnTo>
                  <a:pt x="106" y="382"/>
                </a:lnTo>
                <a:lnTo>
                  <a:pt x="152" y="348"/>
                </a:lnTo>
                <a:lnTo>
                  <a:pt x="151" y="355"/>
                </a:lnTo>
                <a:lnTo>
                  <a:pt x="149" y="359"/>
                </a:lnTo>
                <a:cubicBezTo>
                  <a:pt x="142" y="379"/>
                  <a:pt x="124" y="392"/>
                  <a:pt x="103" y="392"/>
                </a:cubicBezTo>
                <a:cubicBezTo>
                  <a:pt x="83" y="392"/>
                  <a:pt x="64" y="379"/>
                  <a:pt x="58" y="359"/>
                </a:cubicBezTo>
                <a:lnTo>
                  <a:pt x="57" y="358"/>
                </a:lnTo>
                <a:cubicBezTo>
                  <a:pt x="57" y="355"/>
                  <a:pt x="56" y="352"/>
                  <a:pt x="55" y="349"/>
                </a:cubicBezTo>
                <a:lnTo>
                  <a:pt x="55" y="346"/>
                </a:lnTo>
                <a:cubicBezTo>
                  <a:pt x="55" y="344"/>
                  <a:pt x="54" y="341"/>
                  <a:pt x="54" y="339"/>
                </a:cubicBezTo>
                <a:lnTo>
                  <a:pt x="54" y="334"/>
                </a:lnTo>
                <a:cubicBezTo>
                  <a:pt x="54" y="323"/>
                  <a:pt x="58" y="312"/>
                  <a:pt x="66" y="304"/>
                </a:cubicBezTo>
                <a:lnTo>
                  <a:pt x="71" y="298"/>
                </a:lnTo>
                <a:lnTo>
                  <a:pt x="73" y="296"/>
                </a:lnTo>
                <a:cubicBezTo>
                  <a:pt x="87" y="282"/>
                  <a:pt x="107" y="278"/>
                  <a:pt x="125" y="285"/>
                </a:cubicBezTo>
                <a:cubicBezTo>
                  <a:pt x="143" y="293"/>
                  <a:pt x="155" y="310"/>
                  <a:pt x="155" y="329"/>
                </a:cubicBezTo>
                <a:lnTo>
                  <a:pt x="155" y="331"/>
                </a:lnTo>
                <a:lnTo>
                  <a:pt x="155" y="329"/>
                </a:lnTo>
                <a:lnTo>
                  <a:pt x="155" y="334"/>
                </a:lnTo>
                <a:cubicBezTo>
                  <a:pt x="156" y="339"/>
                  <a:pt x="156" y="344"/>
                  <a:pt x="155" y="348"/>
                </a:cubicBezTo>
                <a:lnTo>
                  <a:pt x="154" y="353"/>
                </a:lnTo>
                <a:cubicBezTo>
                  <a:pt x="149" y="376"/>
                  <a:pt x="129" y="392"/>
                  <a:pt x="106" y="392"/>
                </a:cubicBezTo>
                <a:lnTo>
                  <a:pt x="103" y="392"/>
                </a:lnTo>
                <a:lnTo>
                  <a:pt x="98" y="392"/>
                </a:lnTo>
                <a:lnTo>
                  <a:pt x="97" y="392"/>
                </a:lnTo>
                <a:cubicBezTo>
                  <a:pt x="79" y="392"/>
                  <a:pt x="62" y="382"/>
                  <a:pt x="54" y="365"/>
                </a:cubicBezTo>
                <a:lnTo>
                  <a:pt x="53" y="362"/>
                </a:lnTo>
                <a:lnTo>
                  <a:pt x="52" y="360"/>
                </a:lnTo>
                <a:lnTo>
                  <a:pt x="133" y="368"/>
                </a:lnTo>
                <a:lnTo>
                  <a:pt x="131" y="370"/>
                </a:lnTo>
                <a:lnTo>
                  <a:pt x="139" y="356"/>
                </a:lnTo>
                <a:lnTo>
                  <a:pt x="138" y="359"/>
                </a:lnTo>
                <a:lnTo>
                  <a:pt x="140" y="349"/>
                </a:lnTo>
                <a:lnTo>
                  <a:pt x="139" y="354"/>
                </a:lnTo>
                <a:cubicBezTo>
                  <a:pt x="136" y="378"/>
                  <a:pt x="116" y="396"/>
                  <a:pt x="91" y="396"/>
                </a:cubicBezTo>
                <a:lnTo>
                  <a:pt x="89" y="396"/>
                </a:lnTo>
                <a:cubicBezTo>
                  <a:pt x="69" y="396"/>
                  <a:pt x="51" y="384"/>
                  <a:pt x="44" y="365"/>
                </a:cubicBezTo>
                <a:lnTo>
                  <a:pt x="42" y="359"/>
                </a:lnTo>
                <a:lnTo>
                  <a:pt x="47" y="368"/>
                </a:lnTo>
                <a:lnTo>
                  <a:pt x="44" y="364"/>
                </a:lnTo>
                <a:lnTo>
                  <a:pt x="133" y="339"/>
                </a:lnTo>
                <a:lnTo>
                  <a:pt x="133" y="340"/>
                </a:lnTo>
                <a:lnTo>
                  <a:pt x="133" y="344"/>
                </a:lnTo>
                <a:cubicBezTo>
                  <a:pt x="133" y="347"/>
                  <a:pt x="133" y="349"/>
                  <a:pt x="132" y="352"/>
                </a:cubicBezTo>
                <a:lnTo>
                  <a:pt x="132" y="355"/>
                </a:lnTo>
                <a:lnTo>
                  <a:pt x="132" y="347"/>
                </a:lnTo>
                <a:lnTo>
                  <a:pt x="132" y="348"/>
                </a:lnTo>
                <a:lnTo>
                  <a:pt x="36" y="348"/>
                </a:lnTo>
                <a:lnTo>
                  <a:pt x="36" y="347"/>
                </a:lnTo>
                <a:lnTo>
                  <a:pt x="36" y="344"/>
                </a:lnTo>
                <a:lnTo>
                  <a:pt x="37" y="351"/>
                </a:lnTo>
                <a:lnTo>
                  <a:pt x="36" y="347"/>
                </a:lnTo>
                <a:cubicBezTo>
                  <a:pt x="36" y="345"/>
                  <a:pt x="36" y="343"/>
                  <a:pt x="36" y="340"/>
                </a:cubicBezTo>
                <a:lnTo>
                  <a:pt x="36" y="339"/>
                </a:lnTo>
                <a:cubicBezTo>
                  <a:pt x="36" y="315"/>
                  <a:pt x="53" y="295"/>
                  <a:pt x="76" y="292"/>
                </a:cubicBezTo>
                <a:cubicBezTo>
                  <a:pt x="100" y="288"/>
                  <a:pt x="122" y="301"/>
                  <a:pt x="130" y="324"/>
                </a:cubicBezTo>
                <a:lnTo>
                  <a:pt x="130" y="325"/>
                </a:lnTo>
                <a:cubicBezTo>
                  <a:pt x="131" y="328"/>
                  <a:pt x="132" y="331"/>
                  <a:pt x="132" y="334"/>
                </a:cubicBezTo>
                <a:lnTo>
                  <a:pt x="132" y="336"/>
                </a:lnTo>
                <a:lnTo>
                  <a:pt x="133" y="339"/>
                </a:lnTo>
                <a:cubicBezTo>
                  <a:pt x="133" y="342"/>
                  <a:pt x="133" y="344"/>
                  <a:pt x="133" y="347"/>
                </a:cubicBezTo>
                <a:lnTo>
                  <a:pt x="133" y="348"/>
                </a:lnTo>
                <a:lnTo>
                  <a:pt x="37" y="348"/>
                </a:lnTo>
                <a:lnTo>
                  <a:pt x="37" y="347"/>
                </a:lnTo>
                <a:lnTo>
                  <a:pt x="40" y="362"/>
                </a:lnTo>
                <a:lnTo>
                  <a:pt x="38" y="358"/>
                </a:lnTo>
                <a:lnTo>
                  <a:pt x="37" y="353"/>
                </a:lnTo>
                <a:lnTo>
                  <a:pt x="117" y="373"/>
                </a:lnTo>
                <a:lnTo>
                  <a:pt x="115" y="374"/>
                </a:lnTo>
                <a:lnTo>
                  <a:pt x="126" y="359"/>
                </a:lnTo>
                <a:lnTo>
                  <a:pt x="126" y="357"/>
                </a:lnTo>
                <a:lnTo>
                  <a:pt x="125" y="361"/>
                </a:lnTo>
                <a:cubicBezTo>
                  <a:pt x="124" y="364"/>
                  <a:pt x="123" y="366"/>
                  <a:pt x="122" y="369"/>
                </a:cubicBezTo>
                <a:lnTo>
                  <a:pt x="121" y="370"/>
                </a:lnTo>
                <a:cubicBezTo>
                  <a:pt x="111" y="390"/>
                  <a:pt x="89" y="400"/>
                  <a:pt x="67" y="395"/>
                </a:cubicBezTo>
                <a:cubicBezTo>
                  <a:pt x="46" y="390"/>
                  <a:pt x="30" y="371"/>
                  <a:pt x="30" y="348"/>
                </a:cubicBezTo>
                <a:lnTo>
                  <a:pt x="31" y="341"/>
                </a:lnTo>
                <a:lnTo>
                  <a:pt x="31" y="336"/>
                </a:lnTo>
                <a:lnTo>
                  <a:pt x="32" y="332"/>
                </a:lnTo>
                <a:lnTo>
                  <a:pt x="32" y="346"/>
                </a:lnTo>
                <a:lnTo>
                  <a:pt x="32" y="344"/>
                </a:lnTo>
                <a:lnTo>
                  <a:pt x="92" y="381"/>
                </a:lnTo>
                <a:lnTo>
                  <a:pt x="89" y="382"/>
                </a:lnTo>
                <a:lnTo>
                  <a:pt x="109" y="369"/>
                </a:lnTo>
                <a:lnTo>
                  <a:pt x="106" y="373"/>
                </a:lnTo>
                <a:cubicBezTo>
                  <a:pt x="97" y="382"/>
                  <a:pt x="85" y="387"/>
                  <a:pt x="72" y="387"/>
                </a:cubicBezTo>
                <a:lnTo>
                  <a:pt x="70" y="387"/>
                </a:lnTo>
                <a:lnTo>
                  <a:pt x="69" y="387"/>
                </a:lnTo>
                <a:lnTo>
                  <a:pt x="69" y="291"/>
                </a:lnTo>
                <a:lnTo>
                  <a:pt x="70" y="291"/>
                </a:lnTo>
                <a:lnTo>
                  <a:pt x="23" y="334"/>
                </a:lnTo>
                <a:lnTo>
                  <a:pt x="23" y="334"/>
                </a:lnTo>
                <a:lnTo>
                  <a:pt x="23" y="329"/>
                </a:lnTo>
                <a:lnTo>
                  <a:pt x="71" y="377"/>
                </a:lnTo>
                <a:lnTo>
                  <a:pt x="70" y="377"/>
                </a:lnTo>
                <a:lnTo>
                  <a:pt x="70" y="281"/>
                </a:lnTo>
                <a:lnTo>
                  <a:pt x="71" y="281"/>
                </a:lnTo>
                <a:cubicBezTo>
                  <a:pt x="85" y="281"/>
                  <a:pt x="99" y="288"/>
                  <a:pt x="108" y="299"/>
                </a:cubicBezTo>
                <a:cubicBezTo>
                  <a:pt x="117" y="310"/>
                  <a:pt x="121" y="325"/>
                  <a:pt x="118" y="339"/>
                </a:cubicBezTo>
                <a:lnTo>
                  <a:pt x="117" y="344"/>
                </a:lnTo>
                <a:lnTo>
                  <a:pt x="117" y="344"/>
                </a:lnTo>
                <a:lnTo>
                  <a:pt x="116" y="347"/>
                </a:lnTo>
                <a:cubicBezTo>
                  <a:pt x="112" y="370"/>
                  <a:pt x="92" y="387"/>
                  <a:pt x="69" y="387"/>
                </a:cubicBezTo>
                <a:lnTo>
                  <a:pt x="68" y="387"/>
                </a:lnTo>
                <a:cubicBezTo>
                  <a:pt x="43" y="387"/>
                  <a:pt x="22" y="368"/>
                  <a:pt x="20" y="343"/>
                </a:cubicBezTo>
                <a:lnTo>
                  <a:pt x="20" y="336"/>
                </a:lnTo>
                <a:lnTo>
                  <a:pt x="19" y="327"/>
                </a:lnTo>
                <a:lnTo>
                  <a:pt x="19" y="318"/>
                </a:lnTo>
                <a:lnTo>
                  <a:pt x="20" y="325"/>
                </a:lnTo>
                <a:lnTo>
                  <a:pt x="19" y="321"/>
                </a:lnTo>
                <a:lnTo>
                  <a:pt x="108" y="332"/>
                </a:lnTo>
                <a:lnTo>
                  <a:pt x="107" y="334"/>
                </a:lnTo>
                <a:lnTo>
                  <a:pt x="112" y="320"/>
                </a:lnTo>
                <a:lnTo>
                  <a:pt x="110" y="329"/>
                </a:lnTo>
                <a:lnTo>
                  <a:pt x="109" y="337"/>
                </a:lnTo>
                <a:lnTo>
                  <a:pt x="108" y="341"/>
                </a:lnTo>
                <a:cubicBezTo>
                  <a:pt x="104" y="354"/>
                  <a:pt x="96" y="365"/>
                  <a:pt x="84" y="372"/>
                </a:cubicBezTo>
                <a:cubicBezTo>
                  <a:pt x="72" y="378"/>
                  <a:pt x="58" y="379"/>
                  <a:pt x="46" y="375"/>
                </a:cubicBezTo>
                <a:lnTo>
                  <a:pt x="44" y="375"/>
                </a:lnTo>
                <a:cubicBezTo>
                  <a:pt x="31" y="370"/>
                  <a:pt x="20" y="359"/>
                  <a:pt x="15" y="346"/>
                </a:cubicBezTo>
                <a:lnTo>
                  <a:pt x="13" y="342"/>
                </a:lnTo>
                <a:lnTo>
                  <a:pt x="17" y="350"/>
                </a:lnTo>
                <a:lnTo>
                  <a:pt x="14" y="345"/>
                </a:lnTo>
                <a:cubicBezTo>
                  <a:pt x="0" y="322"/>
                  <a:pt x="8" y="292"/>
                  <a:pt x="30" y="279"/>
                </a:cubicBezTo>
                <a:cubicBezTo>
                  <a:pt x="53" y="265"/>
                  <a:pt x="82" y="273"/>
                  <a:pt x="96" y="29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46"/>
          <p:cNvSpPr>
            <a:spLocks/>
          </p:cNvSpPr>
          <p:nvPr/>
        </p:nvSpPr>
        <p:spPr bwMode="auto">
          <a:xfrm>
            <a:off x="7999413" y="2811463"/>
            <a:ext cx="276225" cy="66675"/>
          </a:xfrm>
          <a:custGeom>
            <a:avLst/>
            <a:gdLst>
              <a:gd name="T0" fmla="*/ 118 w 961"/>
              <a:gd name="T1" fmla="*/ 156 h 230"/>
              <a:gd name="T2" fmla="*/ 74 w 961"/>
              <a:gd name="T3" fmla="*/ 114 h 230"/>
              <a:gd name="T4" fmla="*/ 86 w 961"/>
              <a:gd name="T5" fmla="*/ 140 h 230"/>
              <a:gd name="T6" fmla="*/ 152 w 961"/>
              <a:gd name="T7" fmla="*/ 106 h 230"/>
              <a:gd name="T8" fmla="*/ 194 w 961"/>
              <a:gd name="T9" fmla="*/ 97 h 230"/>
              <a:gd name="T10" fmla="*/ 177 w 961"/>
              <a:gd name="T11" fmla="*/ 121 h 230"/>
              <a:gd name="T12" fmla="*/ 207 w 961"/>
              <a:gd name="T13" fmla="*/ 112 h 230"/>
              <a:gd name="T14" fmla="*/ 324 w 961"/>
              <a:gd name="T15" fmla="*/ 121 h 230"/>
              <a:gd name="T16" fmla="*/ 256 w 961"/>
              <a:gd name="T17" fmla="*/ 134 h 230"/>
              <a:gd name="T18" fmla="*/ 366 w 961"/>
              <a:gd name="T19" fmla="*/ 146 h 230"/>
              <a:gd name="T20" fmla="*/ 325 w 961"/>
              <a:gd name="T21" fmla="*/ 79 h 230"/>
              <a:gd name="T22" fmla="*/ 423 w 961"/>
              <a:gd name="T23" fmla="*/ 82 h 230"/>
              <a:gd name="T24" fmla="*/ 373 w 961"/>
              <a:gd name="T25" fmla="*/ 112 h 230"/>
              <a:gd name="T26" fmla="*/ 499 w 961"/>
              <a:gd name="T27" fmla="*/ 106 h 230"/>
              <a:gd name="T28" fmla="*/ 529 w 961"/>
              <a:gd name="T29" fmla="*/ 91 h 230"/>
              <a:gd name="T30" fmla="*/ 456 w 961"/>
              <a:gd name="T31" fmla="*/ 103 h 230"/>
              <a:gd name="T32" fmla="*/ 484 w 961"/>
              <a:gd name="T33" fmla="*/ 96 h 230"/>
              <a:gd name="T34" fmla="*/ 606 w 961"/>
              <a:gd name="T35" fmla="*/ 87 h 230"/>
              <a:gd name="T36" fmla="*/ 625 w 961"/>
              <a:gd name="T37" fmla="*/ 69 h 230"/>
              <a:gd name="T38" fmla="*/ 666 w 961"/>
              <a:gd name="T39" fmla="*/ 82 h 230"/>
              <a:gd name="T40" fmla="*/ 593 w 961"/>
              <a:gd name="T41" fmla="*/ 91 h 230"/>
              <a:gd name="T42" fmla="*/ 668 w 961"/>
              <a:gd name="T43" fmla="*/ 130 h 230"/>
              <a:gd name="T44" fmla="*/ 735 w 961"/>
              <a:gd name="T45" fmla="*/ 87 h 230"/>
              <a:gd name="T46" fmla="*/ 660 w 961"/>
              <a:gd name="T47" fmla="*/ 53 h 230"/>
              <a:gd name="T48" fmla="*/ 773 w 961"/>
              <a:gd name="T49" fmla="*/ 87 h 230"/>
              <a:gd name="T50" fmla="*/ 797 w 961"/>
              <a:gd name="T51" fmla="*/ 63 h 230"/>
              <a:gd name="T52" fmla="*/ 728 w 961"/>
              <a:gd name="T53" fmla="*/ 42 h 230"/>
              <a:gd name="T54" fmla="*/ 791 w 961"/>
              <a:gd name="T55" fmla="*/ 20 h 230"/>
              <a:gd name="T56" fmla="*/ 778 w 961"/>
              <a:gd name="T57" fmla="*/ 63 h 230"/>
              <a:gd name="T58" fmla="*/ 807 w 961"/>
              <a:gd name="T59" fmla="*/ 51 h 230"/>
              <a:gd name="T60" fmla="*/ 821 w 961"/>
              <a:gd name="T61" fmla="*/ 61 h 230"/>
              <a:gd name="T62" fmla="*/ 897 w 961"/>
              <a:gd name="T63" fmla="*/ 10 h 230"/>
              <a:gd name="T64" fmla="*/ 945 w 961"/>
              <a:gd name="T65" fmla="*/ 63 h 230"/>
              <a:gd name="T66" fmla="*/ 914 w 961"/>
              <a:gd name="T67" fmla="*/ 81 h 230"/>
              <a:gd name="T68" fmla="*/ 795 w 961"/>
              <a:gd name="T69" fmla="*/ 70 h 230"/>
              <a:gd name="T70" fmla="*/ 815 w 961"/>
              <a:gd name="T71" fmla="*/ 111 h 230"/>
              <a:gd name="T72" fmla="*/ 736 w 961"/>
              <a:gd name="T73" fmla="*/ 85 h 230"/>
              <a:gd name="T74" fmla="*/ 807 w 961"/>
              <a:gd name="T75" fmla="*/ 82 h 230"/>
              <a:gd name="T76" fmla="*/ 790 w 961"/>
              <a:gd name="T77" fmla="*/ 96 h 230"/>
              <a:gd name="T78" fmla="*/ 674 w 961"/>
              <a:gd name="T79" fmla="*/ 100 h 230"/>
              <a:gd name="T80" fmla="*/ 742 w 961"/>
              <a:gd name="T81" fmla="*/ 100 h 230"/>
              <a:gd name="T82" fmla="*/ 729 w 961"/>
              <a:gd name="T83" fmla="*/ 102 h 230"/>
              <a:gd name="T84" fmla="*/ 692 w 961"/>
              <a:gd name="T85" fmla="*/ 110 h 230"/>
              <a:gd name="T86" fmla="*/ 646 w 961"/>
              <a:gd name="T87" fmla="*/ 133 h 230"/>
              <a:gd name="T88" fmla="*/ 646 w 961"/>
              <a:gd name="T89" fmla="*/ 65 h 230"/>
              <a:gd name="T90" fmla="*/ 613 w 961"/>
              <a:gd name="T91" fmla="*/ 86 h 230"/>
              <a:gd name="T92" fmla="*/ 491 w 961"/>
              <a:gd name="T93" fmla="*/ 99 h 230"/>
              <a:gd name="T94" fmla="*/ 468 w 961"/>
              <a:gd name="T95" fmla="*/ 96 h 230"/>
              <a:gd name="T96" fmla="*/ 443 w 961"/>
              <a:gd name="T97" fmla="*/ 121 h 230"/>
              <a:gd name="T98" fmla="*/ 451 w 961"/>
              <a:gd name="T99" fmla="*/ 147 h 230"/>
              <a:gd name="T100" fmla="*/ 374 w 961"/>
              <a:gd name="T101" fmla="*/ 106 h 230"/>
              <a:gd name="T102" fmla="*/ 395 w 961"/>
              <a:gd name="T103" fmla="*/ 159 h 230"/>
              <a:gd name="T104" fmla="*/ 369 w 961"/>
              <a:gd name="T105" fmla="*/ 154 h 230"/>
              <a:gd name="T106" fmla="*/ 331 w 961"/>
              <a:gd name="T107" fmla="*/ 163 h 230"/>
              <a:gd name="T108" fmla="*/ 352 w 961"/>
              <a:gd name="T109" fmla="*/ 134 h 230"/>
              <a:gd name="T110" fmla="*/ 233 w 961"/>
              <a:gd name="T111" fmla="*/ 143 h 230"/>
              <a:gd name="T112" fmla="*/ 283 w 961"/>
              <a:gd name="T113" fmla="*/ 169 h 230"/>
              <a:gd name="T114" fmla="*/ 177 w 961"/>
              <a:gd name="T115" fmla="*/ 149 h 230"/>
              <a:gd name="T116" fmla="*/ 140 w 961"/>
              <a:gd name="T117" fmla="*/ 157 h 230"/>
              <a:gd name="T118" fmla="*/ 152 w 961"/>
              <a:gd name="T119" fmla="*/ 106 h 230"/>
              <a:gd name="T120" fmla="*/ 179 w 961"/>
              <a:gd name="T121" fmla="*/ 160 h 230"/>
              <a:gd name="T122" fmla="*/ 42 w 961"/>
              <a:gd name="T123" fmla="*/ 158 h 230"/>
              <a:gd name="T124" fmla="*/ 24 w 961"/>
              <a:gd name="T125" fmla="*/ 16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1" h="230">
                <a:moveTo>
                  <a:pt x="48" y="134"/>
                </a:moveTo>
                <a:lnTo>
                  <a:pt x="49" y="134"/>
                </a:lnTo>
                <a:lnTo>
                  <a:pt x="2" y="174"/>
                </a:lnTo>
                <a:lnTo>
                  <a:pt x="3" y="168"/>
                </a:lnTo>
                <a:lnTo>
                  <a:pt x="5" y="161"/>
                </a:lnTo>
                <a:cubicBezTo>
                  <a:pt x="10" y="140"/>
                  <a:pt x="29" y="125"/>
                  <a:pt x="51" y="125"/>
                </a:cubicBezTo>
                <a:cubicBezTo>
                  <a:pt x="73" y="125"/>
                  <a:pt x="93" y="140"/>
                  <a:pt x="98" y="161"/>
                </a:cubicBezTo>
                <a:lnTo>
                  <a:pt x="99" y="163"/>
                </a:lnTo>
                <a:lnTo>
                  <a:pt x="98" y="160"/>
                </a:lnTo>
                <a:lnTo>
                  <a:pt x="13" y="151"/>
                </a:lnTo>
                <a:lnTo>
                  <a:pt x="14" y="149"/>
                </a:lnTo>
                <a:lnTo>
                  <a:pt x="8" y="161"/>
                </a:lnTo>
                <a:lnTo>
                  <a:pt x="9" y="158"/>
                </a:lnTo>
                <a:lnTo>
                  <a:pt x="8" y="165"/>
                </a:lnTo>
                <a:lnTo>
                  <a:pt x="8" y="162"/>
                </a:lnTo>
                <a:lnTo>
                  <a:pt x="9" y="182"/>
                </a:lnTo>
                <a:lnTo>
                  <a:pt x="8" y="180"/>
                </a:lnTo>
                <a:lnTo>
                  <a:pt x="96" y="193"/>
                </a:lnTo>
                <a:lnTo>
                  <a:pt x="95" y="195"/>
                </a:lnTo>
                <a:lnTo>
                  <a:pt x="93" y="198"/>
                </a:lnTo>
                <a:cubicBezTo>
                  <a:pt x="83" y="214"/>
                  <a:pt x="64" y="223"/>
                  <a:pt x="45" y="220"/>
                </a:cubicBezTo>
                <a:cubicBezTo>
                  <a:pt x="26" y="218"/>
                  <a:pt x="10" y="203"/>
                  <a:pt x="5" y="185"/>
                </a:cubicBezTo>
                <a:lnTo>
                  <a:pt x="5" y="183"/>
                </a:lnTo>
                <a:cubicBezTo>
                  <a:pt x="3" y="176"/>
                  <a:pt x="3" y="170"/>
                  <a:pt x="4" y="163"/>
                </a:cubicBezTo>
                <a:lnTo>
                  <a:pt x="5" y="160"/>
                </a:lnTo>
                <a:cubicBezTo>
                  <a:pt x="8" y="137"/>
                  <a:pt x="29" y="120"/>
                  <a:pt x="52" y="120"/>
                </a:cubicBezTo>
                <a:lnTo>
                  <a:pt x="54" y="120"/>
                </a:lnTo>
                <a:cubicBezTo>
                  <a:pt x="77" y="120"/>
                  <a:pt x="97" y="137"/>
                  <a:pt x="101" y="160"/>
                </a:cubicBezTo>
                <a:lnTo>
                  <a:pt x="102" y="163"/>
                </a:lnTo>
                <a:lnTo>
                  <a:pt x="102" y="161"/>
                </a:lnTo>
                <a:lnTo>
                  <a:pt x="8" y="161"/>
                </a:lnTo>
                <a:lnTo>
                  <a:pt x="9" y="159"/>
                </a:lnTo>
                <a:cubicBezTo>
                  <a:pt x="10" y="156"/>
                  <a:pt x="11" y="153"/>
                  <a:pt x="13" y="150"/>
                </a:cubicBezTo>
                <a:lnTo>
                  <a:pt x="14" y="147"/>
                </a:lnTo>
                <a:cubicBezTo>
                  <a:pt x="18" y="139"/>
                  <a:pt x="23" y="133"/>
                  <a:pt x="29" y="129"/>
                </a:cubicBezTo>
                <a:lnTo>
                  <a:pt x="33" y="126"/>
                </a:lnTo>
                <a:lnTo>
                  <a:pt x="40" y="122"/>
                </a:lnTo>
                <a:cubicBezTo>
                  <a:pt x="55" y="113"/>
                  <a:pt x="73" y="113"/>
                  <a:pt x="88" y="122"/>
                </a:cubicBezTo>
                <a:cubicBezTo>
                  <a:pt x="103" y="131"/>
                  <a:pt x="112" y="146"/>
                  <a:pt x="112" y="163"/>
                </a:cubicBezTo>
                <a:lnTo>
                  <a:pt x="112" y="168"/>
                </a:lnTo>
                <a:lnTo>
                  <a:pt x="112" y="168"/>
                </a:lnTo>
                <a:lnTo>
                  <a:pt x="64" y="125"/>
                </a:lnTo>
                <a:lnTo>
                  <a:pt x="67" y="125"/>
                </a:lnTo>
                <a:lnTo>
                  <a:pt x="19" y="169"/>
                </a:lnTo>
                <a:lnTo>
                  <a:pt x="20" y="163"/>
                </a:lnTo>
                <a:lnTo>
                  <a:pt x="19" y="163"/>
                </a:lnTo>
                <a:cubicBezTo>
                  <a:pt x="19" y="140"/>
                  <a:pt x="37" y="120"/>
                  <a:pt x="60" y="116"/>
                </a:cubicBezTo>
                <a:cubicBezTo>
                  <a:pt x="83" y="112"/>
                  <a:pt x="106" y="126"/>
                  <a:pt x="113" y="148"/>
                </a:cubicBezTo>
                <a:lnTo>
                  <a:pt x="114" y="150"/>
                </a:lnTo>
                <a:cubicBezTo>
                  <a:pt x="114" y="153"/>
                  <a:pt x="115" y="155"/>
                  <a:pt x="115" y="158"/>
                </a:cubicBezTo>
                <a:lnTo>
                  <a:pt x="116" y="162"/>
                </a:lnTo>
                <a:lnTo>
                  <a:pt x="116" y="164"/>
                </a:lnTo>
                <a:cubicBezTo>
                  <a:pt x="117" y="166"/>
                  <a:pt x="117" y="169"/>
                  <a:pt x="117" y="171"/>
                </a:cubicBezTo>
                <a:lnTo>
                  <a:pt x="117" y="173"/>
                </a:lnTo>
                <a:cubicBezTo>
                  <a:pt x="117" y="194"/>
                  <a:pt x="103" y="213"/>
                  <a:pt x="82" y="219"/>
                </a:cubicBezTo>
                <a:cubicBezTo>
                  <a:pt x="62" y="225"/>
                  <a:pt x="40" y="217"/>
                  <a:pt x="28" y="198"/>
                </a:cubicBezTo>
                <a:lnTo>
                  <a:pt x="26" y="194"/>
                </a:lnTo>
                <a:lnTo>
                  <a:pt x="20" y="183"/>
                </a:lnTo>
                <a:cubicBezTo>
                  <a:pt x="12" y="165"/>
                  <a:pt x="16" y="144"/>
                  <a:pt x="30" y="130"/>
                </a:cubicBezTo>
                <a:lnTo>
                  <a:pt x="31" y="129"/>
                </a:lnTo>
                <a:cubicBezTo>
                  <a:pt x="42" y="117"/>
                  <a:pt x="60" y="112"/>
                  <a:pt x="76" y="116"/>
                </a:cubicBezTo>
                <a:lnTo>
                  <a:pt x="78" y="117"/>
                </a:lnTo>
                <a:lnTo>
                  <a:pt x="66" y="115"/>
                </a:lnTo>
                <a:lnTo>
                  <a:pt x="71" y="115"/>
                </a:lnTo>
                <a:lnTo>
                  <a:pt x="24" y="154"/>
                </a:lnTo>
                <a:lnTo>
                  <a:pt x="25" y="149"/>
                </a:lnTo>
                <a:cubicBezTo>
                  <a:pt x="30" y="125"/>
                  <a:pt x="52" y="108"/>
                  <a:pt x="77" y="111"/>
                </a:cubicBezTo>
                <a:cubicBezTo>
                  <a:pt x="101" y="113"/>
                  <a:pt x="120" y="134"/>
                  <a:pt x="120" y="158"/>
                </a:cubicBezTo>
                <a:lnTo>
                  <a:pt x="120" y="163"/>
                </a:lnTo>
                <a:lnTo>
                  <a:pt x="120" y="168"/>
                </a:lnTo>
                <a:lnTo>
                  <a:pt x="119" y="161"/>
                </a:lnTo>
                <a:lnTo>
                  <a:pt x="120" y="165"/>
                </a:lnTo>
                <a:lnTo>
                  <a:pt x="118" y="156"/>
                </a:lnTo>
                <a:lnTo>
                  <a:pt x="119" y="158"/>
                </a:lnTo>
                <a:lnTo>
                  <a:pt x="25" y="173"/>
                </a:lnTo>
                <a:lnTo>
                  <a:pt x="25" y="170"/>
                </a:lnTo>
                <a:lnTo>
                  <a:pt x="26" y="180"/>
                </a:lnTo>
                <a:lnTo>
                  <a:pt x="25" y="177"/>
                </a:lnTo>
                <a:lnTo>
                  <a:pt x="120" y="168"/>
                </a:lnTo>
                <a:lnTo>
                  <a:pt x="120" y="170"/>
                </a:lnTo>
                <a:lnTo>
                  <a:pt x="120" y="161"/>
                </a:lnTo>
                <a:lnTo>
                  <a:pt x="120" y="164"/>
                </a:lnTo>
                <a:lnTo>
                  <a:pt x="25" y="173"/>
                </a:lnTo>
                <a:lnTo>
                  <a:pt x="25" y="168"/>
                </a:lnTo>
                <a:cubicBezTo>
                  <a:pt x="25" y="164"/>
                  <a:pt x="25" y="161"/>
                  <a:pt x="26" y="158"/>
                </a:cubicBezTo>
                <a:lnTo>
                  <a:pt x="27" y="153"/>
                </a:lnTo>
                <a:cubicBezTo>
                  <a:pt x="31" y="137"/>
                  <a:pt x="43" y="123"/>
                  <a:pt x="58" y="118"/>
                </a:cubicBezTo>
                <a:cubicBezTo>
                  <a:pt x="74" y="113"/>
                  <a:pt x="92" y="116"/>
                  <a:pt x="105" y="127"/>
                </a:cubicBezTo>
                <a:lnTo>
                  <a:pt x="108" y="129"/>
                </a:lnTo>
                <a:lnTo>
                  <a:pt x="107" y="128"/>
                </a:lnTo>
                <a:lnTo>
                  <a:pt x="33" y="158"/>
                </a:lnTo>
                <a:lnTo>
                  <a:pt x="34" y="153"/>
                </a:lnTo>
                <a:lnTo>
                  <a:pt x="34" y="154"/>
                </a:lnTo>
                <a:cubicBezTo>
                  <a:pt x="36" y="134"/>
                  <a:pt x="50" y="118"/>
                  <a:pt x="69" y="112"/>
                </a:cubicBezTo>
                <a:cubicBezTo>
                  <a:pt x="88" y="107"/>
                  <a:pt x="108" y="114"/>
                  <a:pt x="120" y="130"/>
                </a:cubicBezTo>
                <a:lnTo>
                  <a:pt x="121" y="132"/>
                </a:lnTo>
                <a:cubicBezTo>
                  <a:pt x="123" y="134"/>
                  <a:pt x="125" y="136"/>
                  <a:pt x="126" y="139"/>
                </a:cubicBezTo>
                <a:lnTo>
                  <a:pt x="127" y="142"/>
                </a:lnTo>
                <a:lnTo>
                  <a:pt x="37" y="154"/>
                </a:lnTo>
                <a:lnTo>
                  <a:pt x="38" y="152"/>
                </a:lnTo>
                <a:lnTo>
                  <a:pt x="38" y="149"/>
                </a:lnTo>
                <a:cubicBezTo>
                  <a:pt x="42" y="129"/>
                  <a:pt x="59" y="114"/>
                  <a:pt x="79" y="111"/>
                </a:cubicBezTo>
                <a:cubicBezTo>
                  <a:pt x="99" y="108"/>
                  <a:pt x="119" y="119"/>
                  <a:pt x="128" y="137"/>
                </a:cubicBezTo>
                <a:lnTo>
                  <a:pt x="129" y="139"/>
                </a:lnTo>
                <a:cubicBezTo>
                  <a:pt x="130" y="141"/>
                  <a:pt x="131" y="143"/>
                  <a:pt x="132" y="145"/>
                </a:cubicBezTo>
                <a:lnTo>
                  <a:pt x="133" y="148"/>
                </a:lnTo>
                <a:cubicBezTo>
                  <a:pt x="141" y="173"/>
                  <a:pt x="128" y="201"/>
                  <a:pt x="103" y="209"/>
                </a:cubicBezTo>
                <a:lnTo>
                  <a:pt x="101" y="210"/>
                </a:lnTo>
                <a:cubicBezTo>
                  <a:pt x="91" y="213"/>
                  <a:pt x="81" y="213"/>
                  <a:pt x="71" y="210"/>
                </a:cubicBezTo>
                <a:lnTo>
                  <a:pt x="69" y="209"/>
                </a:lnTo>
                <a:cubicBezTo>
                  <a:pt x="56" y="205"/>
                  <a:pt x="45" y="195"/>
                  <a:pt x="40" y="182"/>
                </a:cubicBezTo>
                <a:cubicBezTo>
                  <a:pt x="35" y="169"/>
                  <a:pt x="35" y="154"/>
                  <a:pt x="42" y="142"/>
                </a:cubicBezTo>
                <a:lnTo>
                  <a:pt x="43" y="139"/>
                </a:lnTo>
                <a:cubicBezTo>
                  <a:pt x="44" y="136"/>
                  <a:pt x="46" y="134"/>
                  <a:pt x="48" y="132"/>
                </a:cubicBezTo>
                <a:lnTo>
                  <a:pt x="49" y="130"/>
                </a:lnTo>
                <a:cubicBezTo>
                  <a:pt x="59" y="116"/>
                  <a:pt x="75" y="109"/>
                  <a:pt x="92" y="111"/>
                </a:cubicBezTo>
                <a:cubicBezTo>
                  <a:pt x="108" y="112"/>
                  <a:pt x="123" y="122"/>
                  <a:pt x="130" y="137"/>
                </a:cubicBezTo>
                <a:lnTo>
                  <a:pt x="131" y="139"/>
                </a:lnTo>
                <a:cubicBezTo>
                  <a:pt x="132" y="141"/>
                  <a:pt x="133" y="143"/>
                  <a:pt x="134" y="145"/>
                </a:cubicBezTo>
                <a:lnTo>
                  <a:pt x="135" y="148"/>
                </a:lnTo>
                <a:cubicBezTo>
                  <a:pt x="136" y="151"/>
                  <a:pt x="136" y="153"/>
                  <a:pt x="137" y="156"/>
                </a:cubicBezTo>
                <a:lnTo>
                  <a:pt x="137" y="159"/>
                </a:lnTo>
                <a:lnTo>
                  <a:pt x="136" y="151"/>
                </a:lnTo>
                <a:lnTo>
                  <a:pt x="136" y="153"/>
                </a:lnTo>
                <a:lnTo>
                  <a:pt x="44" y="180"/>
                </a:lnTo>
                <a:lnTo>
                  <a:pt x="43" y="178"/>
                </a:lnTo>
                <a:lnTo>
                  <a:pt x="42" y="173"/>
                </a:lnTo>
                <a:lnTo>
                  <a:pt x="137" y="163"/>
                </a:lnTo>
                <a:lnTo>
                  <a:pt x="137" y="166"/>
                </a:lnTo>
                <a:lnTo>
                  <a:pt x="135" y="151"/>
                </a:lnTo>
                <a:lnTo>
                  <a:pt x="136" y="153"/>
                </a:lnTo>
                <a:lnTo>
                  <a:pt x="42" y="168"/>
                </a:lnTo>
                <a:lnTo>
                  <a:pt x="42" y="165"/>
                </a:lnTo>
                <a:lnTo>
                  <a:pt x="42" y="161"/>
                </a:lnTo>
                <a:lnTo>
                  <a:pt x="42" y="156"/>
                </a:lnTo>
                <a:lnTo>
                  <a:pt x="42" y="154"/>
                </a:lnTo>
                <a:cubicBezTo>
                  <a:pt x="42" y="127"/>
                  <a:pt x="63" y="106"/>
                  <a:pt x="90" y="106"/>
                </a:cubicBezTo>
                <a:cubicBezTo>
                  <a:pt x="116" y="106"/>
                  <a:pt x="138" y="127"/>
                  <a:pt x="138" y="154"/>
                </a:cubicBezTo>
                <a:lnTo>
                  <a:pt x="138" y="155"/>
                </a:lnTo>
                <a:lnTo>
                  <a:pt x="138" y="158"/>
                </a:lnTo>
                <a:cubicBezTo>
                  <a:pt x="138" y="185"/>
                  <a:pt x="116" y="206"/>
                  <a:pt x="90" y="206"/>
                </a:cubicBezTo>
                <a:lnTo>
                  <a:pt x="89" y="206"/>
                </a:lnTo>
                <a:cubicBezTo>
                  <a:pt x="63" y="206"/>
                  <a:pt x="41" y="185"/>
                  <a:pt x="41" y="158"/>
                </a:cubicBezTo>
                <a:cubicBezTo>
                  <a:pt x="41" y="132"/>
                  <a:pt x="63" y="110"/>
                  <a:pt x="89" y="110"/>
                </a:cubicBezTo>
                <a:lnTo>
                  <a:pt x="92" y="110"/>
                </a:lnTo>
                <a:lnTo>
                  <a:pt x="74" y="114"/>
                </a:lnTo>
                <a:lnTo>
                  <a:pt x="80" y="112"/>
                </a:lnTo>
                <a:lnTo>
                  <a:pt x="89" y="108"/>
                </a:lnTo>
                <a:cubicBezTo>
                  <a:pt x="94" y="107"/>
                  <a:pt x="99" y="106"/>
                  <a:pt x="104" y="106"/>
                </a:cubicBezTo>
                <a:lnTo>
                  <a:pt x="109" y="106"/>
                </a:lnTo>
                <a:lnTo>
                  <a:pt x="111" y="106"/>
                </a:lnTo>
                <a:lnTo>
                  <a:pt x="64" y="146"/>
                </a:lnTo>
                <a:lnTo>
                  <a:pt x="64" y="143"/>
                </a:lnTo>
                <a:cubicBezTo>
                  <a:pt x="65" y="138"/>
                  <a:pt x="66" y="134"/>
                  <a:pt x="69" y="130"/>
                </a:cubicBezTo>
                <a:lnTo>
                  <a:pt x="70" y="128"/>
                </a:lnTo>
                <a:cubicBezTo>
                  <a:pt x="79" y="110"/>
                  <a:pt x="98" y="99"/>
                  <a:pt x="118" y="101"/>
                </a:cubicBezTo>
                <a:cubicBezTo>
                  <a:pt x="138" y="103"/>
                  <a:pt x="154" y="118"/>
                  <a:pt x="159" y="137"/>
                </a:cubicBezTo>
                <a:lnTo>
                  <a:pt x="160" y="139"/>
                </a:lnTo>
                <a:lnTo>
                  <a:pt x="156" y="130"/>
                </a:lnTo>
                <a:lnTo>
                  <a:pt x="157" y="133"/>
                </a:lnTo>
                <a:lnTo>
                  <a:pt x="139" y="113"/>
                </a:lnTo>
                <a:lnTo>
                  <a:pt x="144" y="116"/>
                </a:lnTo>
                <a:lnTo>
                  <a:pt x="135" y="111"/>
                </a:lnTo>
                <a:lnTo>
                  <a:pt x="139" y="113"/>
                </a:lnTo>
                <a:lnTo>
                  <a:pt x="77" y="147"/>
                </a:lnTo>
                <a:lnTo>
                  <a:pt x="78" y="145"/>
                </a:lnTo>
                <a:lnTo>
                  <a:pt x="77" y="163"/>
                </a:lnTo>
                <a:lnTo>
                  <a:pt x="76" y="160"/>
                </a:lnTo>
                <a:lnTo>
                  <a:pt x="78" y="168"/>
                </a:lnTo>
                <a:lnTo>
                  <a:pt x="77" y="165"/>
                </a:lnTo>
                <a:lnTo>
                  <a:pt x="80" y="171"/>
                </a:lnTo>
                <a:lnTo>
                  <a:pt x="80" y="170"/>
                </a:lnTo>
                <a:lnTo>
                  <a:pt x="170" y="149"/>
                </a:lnTo>
                <a:lnTo>
                  <a:pt x="170" y="151"/>
                </a:lnTo>
                <a:lnTo>
                  <a:pt x="171" y="152"/>
                </a:lnTo>
                <a:lnTo>
                  <a:pt x="171" y="157"/>
                </a:lnTo>
                <a:lnTo>
                  <a:pt x="171" y="163"/>
                </a:lnTo>
                <a:cubicBezTo>
                  <a:pt x="171" y="190"/>
                  <a:pt x="150" y="211"/>
                  <a:pt x="123" y="211"/>
                </a:cubicBezTo>
                <a:cubicBezTo>
                  <a:pt x="97" y="211"/>
                  <a:pt x="75" y="190"/>
                  <a:pt x="75" y="163"/>
                </a:cubicBezTo>
                <a:lnTo>
                  <a:pt x="75" y="161"/>
                </a:lnTo>
                <a:lnTo>
                  <a:pt x="75" y="157"/>
                </a:lnTo>
                <a:lnTo>
                  <a:pt x="75" y="158"/>
                </a:lnTo>
                <a:lnTo>
                  <a:pt x="75" y="149"/>
                </a:lnTo>
                <a:lnTo>
                  <a:pt x="123" y="197"/>
                </a:lnTo>
                <a:lnTo>
                  <a:pt x="122" y="197"/>
                </a:lnTo>
                <a:lnTo>
                  <a:pt x="138" y="195"/>
                </a:lnTo>
                <a:lnTo>
                  <a:pt x="136" y="195"/>
                </a:lnTo>
                <a:cubicBezTo>
                  <a:pt x="126" y="198"/>
                  <a:pt x="116" y="198"/>
                  <a:pt x="106" y="195"/>
                </a:cubicBezTo>
                <a:lnTo>
                  <a:pt x="104" y="195"/>
                </a:lnTo>
                <a:cubicBezTo>
                  <a:pt x="79" y="186"/>
                  <a:pt x="66" y="159"/>
                  <a:pt x="74" y="134"/>
                </a:cubicBezTo>
                <a:lnTo>
                  <a:pt x="75" y="131"/>
                </a:lnTo>
                <a:cubicBezTo>
                  <a:pt x="77" y="124"/>
                  <a:pt x="81" y="117"/>
                  <a:pt x="87" y="112"/>
                </a:cubicBezTo>
                <a:lnTo>
                  <a:pt x="88" y="111"/>
                </a:lnTo>
                <a:cubicBezTo>
                  <a:pt x="100" y="98"/>
                  <a:pt x="118" y="94"/>
                  <a:pt x="135" y="98"/>
                </a:cubicBezTo>
                <a:cubicBezTo>
                  <a:pt x="151" y="103"/>
                  <a:pt x="164" y="116"/>
                  <a:pt x="169" y="133"/>
                </a:cubicBezTo>
                <a:lnTo>
                  <a:pt x="170" y="137"/>
                </a:lnTo>
                <a:lnTo>
                  <a:pt x="171" y="145"/>
                </a:lnTo>
                <a:lnTo>
                  <a:pt x="124" y="106"/>
                </a:lnTo>
                <a:lnTo>
                  <a:pt x="126" y="106"/>
                </a:lnTo>
                <a:lnTo>
                  <a:pt x="128" y="106"/>
                </a:lnTo>
                <a:cubicBezTo>
                  <a:pt x="148" y="106"/>
                  <a:pt x="166" y="118"/>
                  <a:pt x="173" y="136"/>
                </a:cubicBezTo>
                <a:lnTo>
                  <a:pt x="174" y="139"/>
                </a:lnTo>
                <a:lnTo>
                  <a:pt x="173" y="137"/>
                </a:lnTo>
                <a:lnTo>
                  <a:pt x="97" y="125"/>
                </a:lnTo>
                <a:lnTo>
                  <a:pt x="99" y="122"/>
                </a:lnTo>
                <a:lnTo>
                  <a:pt x="101" y="120"/>
                </a:lnTo>
                <a:cubicBezTo>
                  <a:pt x="116" y="105"/>
                  <a:pt x="140" y="102"/>
                  <a:pt x="159" y="112"/>
                </a:cubicBezTo>
                <a:cubicBezTo>
                  <a:pt x="177" y="123"/>
                  <a:pt x="187" y="145"/>
                  <a:pt x="182" y="166"/>
                </a:cubicBezTo>
                <a:lnTo>
                  <a:pt x="181" y="168"/>
                </a:lnTo>
                <a:cubicBezTo>
                  <a:pt x="180" y="170"/>
                  <a:pt x="180" y="173"/>
                  <a:pt x="179" y="175"/>
                </a:cubicBezTo>
                <a:lnTo>
                  <a:pt x="177" y="178"/>
                </a:lnTo>
                <a:lnTo>
                  <a:pt x="174" y="184"/>
                </a:lnTo>
                <a:lnTo>
                  <a:pt x="174" y="185"/>
                </a:lnTo>
                <a:cubicBezTo>
                  <a:pt x="164" y="205"/>
                  <a:pt x="142" y="215"/>
                  <a:pt x="120" y="210"/>
                </a:cubicBezTo>
                <a:cubicBezTo>
                  <a:pt x="98" y="205"/>
                  <a:pt x="83" y="186"/>
                  <a:pt x="83" y="163"/>
                </a:cubicBezTo>
                <a:lnTo>
                  <a:pt x="83" y="160"/>
                </a:lnTo>
                <a:cubicBezTo>
                  <a:pt x="83" y="158"/>
                  <a:pt x="83" y="155"/>
                  <a:pt x="84" y="153"/>
                </a:cubicBezTo>
                <a:lnTo>
                  <a:pt x="85" y="146"/>
                </a:lnTo>
                <a:lnTo>
                  <a:pt x="86" y="140"/>
                </a:lnTo>
                <a:lnTo>
                  <a:pt x="86" y="137"/>
                </a:lnTo>
                <a:cubicBezTo>
                  <a:pt x="90" y="112"/>
                  <a:pt x="113" y="95"/>
                  <a:pt x="137" y="97"/>
                </a:cubicBezTo>
                <a:cubicBezTo>
                  <a:pt x="162" y="99"/>
                  <a:pt x="181" y="119"/>
                  <a:pt x="181" y="144"/>
                </a:cubicBezTo>
                <a:lnTo>
                  <a:pt x="181" y="146"/>
                </a:lnTo>
                <a:lnTo>
                  <a:pt x="181" y="156"/>
                </a:lnTo>
                <a:lnTo>
                  <a:pt x="179" y="164"/>
                </a:lnTo>
                <a:lnTo>
                  <a:pt x="180" y="155"/>
                </a:lnTo>
                <a:lnTo>
                  <a:pt x="180" y="158"/>
                </a:lnTo>
                <a:lnTo>
                  <a:pt x="132" y="110"/>
                </a:lnTo>
                <a:lnTo>
                  <a:pt x="133" y="110"/>
                </a:lnTo>
                <a:cubicBezTo>
                  <a:pt x="147" y="110"/>
                  <a:pt x="160" y="117"/>
                  <a:pt x="170" y="127"/>
                </a:cubicBezTo>
                <a:cubicBezTo>
                  <a:pt x="179" y="138"/>
                  <a:pt x="183" y="152"/>
                  <a:pt x="180" y="166"/>
                </a:cubicBezTo>
                <a:lnTo>
                  <a:pt x="180" y="169"/>
                </a:lnTo>
                <a:lnTo>
                  <a:pt x="179" y="175"/>
                </a:lnTo>
                <a:lnTo>
                  <a:pt x="89" y="142"/>
                </a:lnTo>
                <a:lnTo>
                  <a:pt x="92" y="137"/>
                </a:lnTo>
                <a:lnTo>
                  <a:pt x="95" y="131"/>
                </a:lnTo>
                <a:cubicBezTo>
                  <a:pt x="103" y="116"/>
                  <a:pt x="118" y="107"/>
                  <a:pt x="135" y="106"/>
                </a:cubicBezTo>
                <a:cubicBezTo>
                  <a:pt x="152" y="105"/>
                  <a:pt x="168" y="113"/>
                  <a:pt x="177" y="127"/>
                </a:cubicBezTo>
                <a:lnTo>
                  <a:pt x="178" y="129"/>
                </a:lnTo>
                <a:cubicBezTo>
                  <a:pt x="183" y="137"/>
                  <a:pt x="186" y="146"/>
                  <a:pt x="186" y="155"/>
                </a:cubicBezTo>
                <a:lnTo>
                  <a:pt x="186" y="158"/>
                </a:lnTo>
                <a:cubicBezTo>
                  <a:pt x="186" y="185"/>
                  <a:pt x="164" y="206"/>
                  <a:pt x="138" y="206"/>
                </a:cubicBezTo>
                <a:cubicBezTo>
                  <a:pt x="111" y="206"/>
                  <a:pt x="90" y="185"/>
                  <a:pt x="90" y="158"/>
                </a:cubicBezTo>
                <a:lnTo>
                  <a:pt x="90" y="153"/>
                </a:lnTo>
                <a:lnTo>
                  <a:pt x="90" y="150"/>
                </a:lnTo>
                <a:lnTo>
                  <a:pt x="90" y="149"/>
                </a:lnTo>
                <a:cubicBezTo>
                  <a:pt x="90" y="122"/>
                  <a:pt x="111" y="101"/>
                  <a:pt x="138" y="101"/>
                </a:cubicBezTo>
                <a:cubicBezTo>
                  <a:pt x="164" y="101"/>
                  <a:pt x="186" y="122"/>
                  <a:pt x="186" y="149"/>
                </a:cubicBezTo>
                <a:lnTo>
                  <a:pt x="186" y="151"/>
                </a:lnTo>
                <a:lnTo>
                  <a:pt x="186" y="156"/>
                </a:lnTo>
                <a:lnTo>
                  <a:pt x="186" y="161"/>
                </a:lnTo>
                <a:lnTo>
                  <a:pt x="185" y="152"/>
                </a:lnTo>
                <a:lnTo>
                  <a:pt x="186" y="154"/>
                </a:lnTo>
                <a:lnTo>
                  <a:pt x="93" y="148"/>
                </a:lnTo>
                <a:lnTo>
                  <a:pt x="93" y="147"/>
                </a:lnTo>
                <a:lnTo>
                  <a:pt x="92" y="154"/>
                </a:lnTo>
                <a:lnTo>
                  <a:pt x="92" y="151"/>
                </a:lnTo>
                <a:lnTo>
                  <a:pt x="94" y="142"/>
                </a:lnTo>
                <a:cubicBezTo>
                  <a:pt x="97" y="134"/>
                  <a:pt x="101" y="127"/>
                  <a:pt x="107" y="122"/>
                </a:cubicBezTo>
                <a:lnTo>
                  <a:pt x="108" y="120"/>
                </a:lnTo>
                <a:cubicBezTo>
                  <a:pt x="125" y="103"/>
                  <a:pt x="152" y="101"/>
                  <a:pt x="171" y="116"/>
                </a:cubicBezTo>
                <a:lnTo>
                  <a:pt x="173" y="117"/>
                </a:lnTo>
                <a:cubicBezTo>
                  <a:pt x="178" y="121"/>
                  <a:pt x="182" y="126"/>
                  <a:pt x="186" y="132"/>
                </a:cubicBezTo>
                <a:lnTo>
                  <a:pt x="188" y="135"/>
                </a:lnTo>
                <a:lnTo>
                  <a:pt x="183" y="128"/>
                </a:lnTo>
                <a:lnTo>
                  <a:pt x="185" y="131"/>
                </a:lnTo>
                <a:lnTo>
                  <a:pt x="184" y="130"/>
                </a:lnTo>
                <a:lnTo>
                  <a:pt x="107" y="142"/>
                </a:lnTo>
                <a:lnTo>
                  <a:pt x="109" y="138"/>
                </a:lnTo>
                <a:lnTo>
                  <a:pt x="106" y="147"/>
                </a:lnTo>
                <a:lnTo>
                  <a:pt x="107" y="141"/>
                </a:lnTo>
                <a:cubicBezTo>
                  <a:pt x="113" y="120"/>
                  <a:pt x="132" y="106"/>
                  <a:pt x="153" y="106"/>
                </a:cubicBezTo>
                <a:lnTo>
                  <a:pt x="155" y="106"/>
                </a:lnTo>
                <a:lnTo>
                  <a:pt x="140" y="108"/>
                </a:lnTo>
                <a:lnTo>
                  <a:pt x="142" y="108"/>
                </a:lnTo>
                <a:cubicBezTo>
                  <a:pt x="154" y="104"/>
                  <a:pt x="167" y="105"/>
                  <a:pt x="178" y="111"/>
                </a:cubicBezTo>
                <a:lnTo>
                  <a:pt x="179" y="111"/>
                </a:lnTo>
                <a:cubicBezTo>
                  <a:pt x="194" y="118"/>
                  <a:pt x="204" y="132"/>
                  <a:pt x="206" y="149"/>
                </a:cubicBezTo>
                <a:lnTo>
                  <a:pt x="206" y="153"/>
                </a:lnTo>
                <a:cubicBezTo>
                  <a:pt x="207" y="157"/>
                  <a:pt x="207" y="160"/>
                  <a:pt x="206" y="163"/>
                </a:cubicBezTo>
                <a:lnTo>
                  <a:pt x="206" y="168"/>
                </a:lnTo>
                <a:cubicBezTo>
                  <a:pt x="204" y="186"/>
                  <a:pt x="192" y="201"/>
                  <a:pt x="176" y="208"/>
                </a:cubicBezTo>
                <a:lnTo>
                  <a:pt x="173" y="209"/>
                </a:lnTo>
                <a:cubicBezTo>
                  <a:pt x="163" y="213"/>
                  <a:pt x="151" y="214"/>
                  <a:pt x="140" y="210"/>
                </a:cubicBezTo>
                <a:lnTo>
                  <a:pt x="137" y="209"/>
                </a:lnTo>
                <a:cubicBezTo>
                  <a:pt x="118" y="202"/>
                  <a:pt x="104" y="184"/>
                  <a:pt x="104" y="163"/>
                </a:cubicBezTo>
                <a:lnTo>
                  <a:pt x="104" y="158"/>
                </a:lnTo>
                <a:lnTo>
                  <a:pt x="105" y="149"/>
                </a:lnTo>
                <a:lnTo>
                  <a:pt x="153" y="202"/>
                </a:lnTo>
                <a:lnTo>
                  <a:pt x="152" y="202"/>
                </a:lnTo>
                <a:cubicBezTo>
                  <a:pt x="126" y="202"/>
                  <a:pt x="104" y="180"/>
                  <a:pt x="104" y="154"/>
                </a:cubicBezTo>
                <a:cubicBezTo>
                  <a:pt x="104" y="127"/>
                  <a:pt x="126" y="106"/>
                  <a:pt x="152" y="106"/>
                </a:cubicBezTo>
                <a:lnTo>
                  <a:pt x="153" y="106"/>
                </a:lnTo>
                <a:lnTo>
                  <a:pt x="106" y="149"/>
                </a:lnTo>
                <a:lnTo>
                  <a:pt x="106" y="144"/>
                </a:lnTo>
                <a:cubicBezTo>
                  <a:pt x="107" y="141"/>
                  <a:pt x="107" y="137"/>
                  <a:pt x="108" y="134"/>
                </a:cubicBezTo>
                <a:lnTo>
                  <a:pt x="109" y="131"/>
                </a:lnTo>
                <a:cubicBezTo>
                  <a:pt x="112" y="124"/>
                  <a:pt x="116" y="117"/>
                  <a:pt x="121" y="112"/>
                </a:cubicBezTo>
                <a:lnTo>
                  <a:pt x="123" y="111"/>
                </a:lnTo>
                <a:cubicBezTo>
                  <a:pt x="135" y="98"/>
                  <a:pt x="155" y="93"/>
                  <a:pt x="172" y="99"/>
                </a:cubicBezTo>
                <a:cubicBezTo>
                  <a:pt x="189" y="105"/>
                  <a:pt x="202" y="120"/>
                  <a:pt x="204" y="139"/>
                </a:cubicBezTo>
                <a:lnTo>
                  <a:pt x="205" y="143"/>
                </a:lnTo>
                <a:lnTo>
                  <a:pt x="205" y="150"/>
                </a:lnTo>
                <a:lnTo>
                  <a:pt x="205" y="149"/>
                </a:lnTo>
                <a:cubicBezTo>
                  <a:pt x="206" y="152"/>
                  <a:pt x="206" y="154"/>
                  <a:pt x="206" y="157"/>
                </a:cubicBezTo>
                <a:lnTo>
                  <a:pt x="206" y="158"/>
                </a:lnTo>
                <a:cubicBezTo>
                  <a:pt x="206" y="185"/>
                  <a:pt x="184" y="206"/>
                  <a:pt x="158" y="206"/>
                </a:cubicBezTo>
                <a:cubicBezTo>
                  <a:pt x="131" y="206"/>
                  <a:pt x="110" y="185"/>
                  <a:pt x="110" y="158"/>
                </a:cubicBezTo>
                <a:lnTo>
                  <a:pt x="110" y="156"/>
                </a:lnTo>
                <a:cubicBezTo>
                  <a:pt x="110" y="150"/>
                  <a:pt x="111" y="144"/>
                  <a:pt x="113" y="139"/>
                </a:cubicBezTo>
                <a:lnTo>
                  <a:pt x="114" y="136"/>
                </a:lnTo>
                <a:cubicBezTo>
                  <a:pt x="120" y="121"/>
                  <a:pt x="134" y="110"/>
                  <a:pt x="149" y="107"/>
                </a:cubicBezTo>
                <a:cubicBezTo>
                  <a:pt x="165" y="104"/>
                  <a:pt x="181" y="109"/>
                  <a:pt x="193" y="120"/>
                </a:cubicBezTo>
                <a:lnTo>
                  <a:pt x="195" y="122"/>
                </a:lnTo>
                <a:lnTo>
                  <a:pt x="195" y="122"/>
                </a:lnTo>
                <a:lnTo>
                  <a:pt x="182" y="114"/>
                </a:lnTo>
                <a:lnTo>
                  <a:pt x="184" y="115"/>
                </a:lnTo>
                <a:lnTo>
                  <a:pt x="149" y="115"/>
                </a:lnTo>
                <a:lnTo>
                  <a:pt x="151" y="114"/>
                </a:lnTo>
                <a:lnTo>
                  <a:pt x="128" y="134"/>
                </a:lnTo>
                <a:lnTo>
                  <a:pt x="132" y="126"/>
                </a:lnTo>
                <a:lnTo>
                  <a:pt x="135" y="122"/>
                </a:lnTo>
                <a:lnTo>
                  <a:pt x="136" y="120"/>
                </a:lnTo>
                <a:cubicBezTo>
                  <a:pt x="145" y="105"/>
                  <a:pt x="161" y="96"/>
                  <a:pt x="177" y="96"/>
                </a:cubicBezTo>
                <a:lnTo>
                  <a:pt x="178" y="96"/>
                </a:lnTo>
                <a:cubicBezTo>
                  <a:pt x="205" y="96"/>
                  <a:pt x="226" y="118"/>
                  <a:pt x="226" y="144"/>
                </a:cubicBezTo>
                <a:lnTo>
                  <a:pt x="226" y="146"/>
                </a:lnTo>
                <a:lnTo>
                  <a:pt x="226" y="149"/>
                </a:lnTo>
                <a:cubicBezTo>
                  <a:pt x="226" y="174"/>
                  <a:pt x="208" y="194"/>
                  <a:pt x="183" y="197"/>
                </a:cubicBezTo>
                <a:cubicBezTo>
                  <a:pt x="159" y="199"/>
                  <a:pt x="136" y="183"/>
                  <a:pt x="131" y="158"/>
                </a:cubicBezTo>
                <a:lnTo>
                  <a:pt x="131" y="156"/>
                </a:lnTo>
                <a:lnTo>
                  <a:pt x="131" y="156"/>
                </a:lnTo>
                <a:lnTo>
                  <a:pt x="225" y="139"/>
                </a:lnTo>
                <a:lnTo>
                  <a:pt x="226" y="144"/>
                </a:lnTo>
                <a:lnTo>
                  <a:pt x="226" y="149"/>
                </a:lnTo>
                <a:lnTo>
                  <a:pt x="130" y="154"/>
                </a:lnTo>
                <a:lnTo>
                  <a:pt x="130" y="152"/>
                </a:lnTo>
                <a:lnTo>
                  <a:pt x="130" y="149"/>
                </a:lnTo>
                <a:cubicBezTo>
                  <a:pt x="130" y="122"/>
                  <a:pt x="152" y="101"/>
                  <a:pt x="178" y="101"/>
                </a:cubicBezTo>
                <a:lnTo>
                  <a:pt x="179" y="101"/>
                </a:lnTo>
                <a:cubicBezTo>
                  <a:pt x="205" y="101"/>
                  <a:pt x="227" y="122"/>
                  <a:pt x="227" y="149"/>
                </a:cubicBezTo>
                <a:cubicBezTo>
                  <a:pt x="227" y="175"/>
                  <a:pt x="205" y="197"/>
                  <a:pt x="179" y="197"/>
                </a:cubicBezTo>
                <a:lnTo>
                  <a:pt x="176" y="197"/>
                </a:lnTo>
                <a:lnTo>
                  <a:pt x="173" y="197"/>
                </a:lnTo>
                <a:cubicBezTo>
                  <a:pt x="146" y="197"/>
                  <a:pt x="125" y="175"/>
                  <a:pt x="125" y="149"/>
                </a:cubicBezTo>
                <a:cubicBezTo>
                  <a:pt x="125" y="122"/>
                  <a:pt x="146" y="101"/>
                  <a:pt x="173" y="101"/>
                </a:cubicBezTo>
                <a:lnTo>
                  <a:pt x="174" y="101"/>
                </a:lnTo>
                <a:lnTo>
                  <a:pt x="175" y="101"/>
                </a:lnTo>
                <a:lnTo>
                  <a:pt x="128" y="140"/>
                </a:lnTo>
                <a:lnTo>
                  <a:pt x="129" y="137"/>
                </a:lnTo>
                <a:lnTo>
                  <a:pt x="128" y="146"/>
                </a:lnTo>
                <a:lnTo>
                  <a:pt x="128" y="144"/>
                </a:lnTo>
                <a:cubicBezTo>
                  <a:pt x="128" y="123"/>
                  <a:pt x="142" y="105"/>
                  <a:pt x="162" y="99"/>
                </a:cubicBezTo>
                <a:cubicBezTo>
                  <a:pt x="182" y="92"/>
                  <a:pt x="204" y="100"/>
                  <a:pt x="216" y="118"/>
                </a:cubicBezTo>
                <a:lnTo>
                  <a:pt x="219" y="122"/>
                </a:lnTo>
                <a:cubicBezTo>
                  <a:pt x="223" y="128"/>
                  <a:pt x="225" y="134"/>
                  <a:pt x="226" y="140"/>
                </a:cubicBezTo>
                <a:lnTo>
                  <a:pt x="227" y="146"/>
                </a:lnTo>
                <a:lnTo>
                  <a:pt x="228" y="147"/>
                </a:lnTo>
                <a:lnTo>
                  <a:pt x="134" y="147"/>
                </a:lnTo>
                <a:lnTo>
                  <a:pt x="135" y="143"/>
                </a:lnTo>
                <a:lnTo>
                  <a:pt x="134" y="150"/>
                </a:lnTo>
                <a:lnTo>
                  <a:pt x="135" y="145"/>
                </a:lnTo>
                <a:cubicBezTo>
                  <a:pt x="135" y="135"/>
                  <a:pt x="139" y="127"/>
                  <a:pt x="145" y="119"/>
                </a:cubicBezTo>
                <a:lnTo>
                  <a:pt x="148" y="115"/>
                </a:lnTo>
                <a:cubicBezTo>
                  <a:pt x="159" y="101"/>
                  <a:pt x="177" y="94"/>
                  <a:pt x="194" y="97"/>
                </a:cubicBezTo>
                <a:cubicBezTo>
                  <a:pt x="212" y="100"/>
                  <a:pt x="226" y="112"/>
                  <a:pt x="232" y="129"/>
                </a:cubicBezTo>
                <a:lnTo>
                  <a:pt x="232" y="131"/>
                </a:lnTo>
                <a:cubicBezTo>
                  <a:pt x="233" y="133"/>
                  <a:pt x="233" y="136"/>
                  <a:pt x="234" y="138"/>
                </a:cubicBezTo>
                <a:lnTo>
                  <a:pt x="234" y="141"/>
                </a:lnTo>
                <a:lnTo>
                  <a:pt x="230" y="128"/>
                </a:lnTo>
                <a:lnTo>
                  <a:pt x="231" y="131"/>
                </a:lnTo>
                <a:lnTo>
                  <a:pt x="227" y="123"/>
                </a:lnTo>
                <a:lnTo>
                  <a:pt x="228" y="125"/>
                </a:lnTo>
                <a:lnTo>
                  <a:pt x="144" y="139"/>
                </a:lnTo>
                <a:lnTo>
                  <a:pt x="145" y="136"/>
                </a:lnTo>
                <a:lnTo>
                  <a:pt x="145" y="137"/>
                </a:lnTo>
                <a:cubicBezTo>
                  <a:pt x="150" y="116"/>
                  <a:pt x="170" y="100"/>
                  <a:pt x="193" y="101"/>
                </a:cubicBezTo>
                <a:cubicBezTo>
                  <a:pt x="215" y="102"/>
                  <a:pt x="234" y="118"/>
                  <a:pt x="239" y="140"/>
                </a:cubicBezTo>
                <a:lnTo>
                  <a:pt x="240" y="145"/>
                </a:lnTo>
                <a:lnTo>
                  <a:pt x="240" y="149"/>
                </a:lnTo>
                <a:lnTo>
                  <a:pt x="239" y="142"/>
                </a:lnTo>
                <a:lnTo>
                  <a:pt x="239" y="143"/>
                </a:lnTo>
                <a:lnTo>
                  <a:pt x="145" y="158"/>
                </a:lnTo>
                <a:lnTo>
                  <a:pt x="145" y="154"/>
                </a:lnTo>
                <a:lnTo>
                  <a:pt x="145" y="149"/>
                </a:lnTo>
                <a:lnTo>
                  <a:pt x="145" y="144"/>
                </a:lnTo>
                <a:lnTo>
                  <a:pt x="193" y="192"/>
                </a:lnTo>
                <a:lnTo>
                  <a:pt x="193" y="192"/>
                </a:lnTo>
                <a:lnTo>
                  <a:pt x="214" y="102"/>
                </a:lnTo>
                <a:lnTo>
                  <a:pt x="218" y="104"/>
                </a:lnTo>
                <a:cubicBezTo>
                  <a:pt x="221" y="105"/>
                  <a:pt x="223" y="106"/>
                  <a:pt x="225" y="107"/>
                </a:cubicBezTo>
                <a:lnTo>
                  <a:pt x="228" y="110"/>
                </a:lnTo>
                <a:cubicBezTo>
                  <a:pt x="240" y="118"/>
                  <a:pt x="247" y="131"/>
                  <a:pt x="248" y="145"/>
                </a:cubicBezTo>
                <a:cubicBezTo>
                  <a:pt x="249" y="159"/>
                  <a:pt x="244" y="173"/>
                  <a:pt x="234" y="183"/>
                </a:cubicBezTo>
                <a:lnTo>
                  <a:pt x="234" y="183"/>
                </a:lnTo>
                <a:cubicBezTo>
                  <a:pt x="219" y="198"/>
                  <a:pt x="197" y="202"/>
                  <a:pt x="179" y="192"/>
                </a:cubicBezTo>
                <a:lnTo>
                  <a:pt x="178" y="192"/>
                </a:lnTo>
                <a:cubicBezTo>
                  <a:pt x="166" y="186"/>
                  <a:pt x="157" y="175"/>
                  <a:pt x="153" y="162"/>
                </a:cubicBezTo>
                <a:cubicBezTo>
                  <a:pt x="149" y="150"/>
                  <a:pt x="151" y="136"/>
                  <a:pt x="158" y="124"/>
                </a:cubicBezTo>
                <a:lnTo>
                  <a:pt x="159" y="122"/>
                </a:lnTo>
                <a:lnTo>
                  <a:pt x="164" y="116"/>
                </a:lnTo>
                <a:cubicBezTo>
                  <a:pt x="173" y="104"/>
                  <a:pt x="187" y="96"/>
                  <a:pt x="202" y="96"/>
                </a:cubicBezTo>
                <a:lnTo>
                  <a:pt x="203" y="96"/>
                </a:lnTo>
                <a:cubicBezTo>
                  <a:pt x="229" y="96"/>
                  <a:pt x="251" y="118"/>
                  <a:pt x="251" y="144"/>
                </a:cubicBezTo>
                <a:lnTo>
                  <a:pt x="251" y="147"/>
                </a:lnTo>
                <a:lnTo>
                  <a:pt x="250" y="135"/>
                </a:lnTo>
                <a:lnTo>
                  <a:pt x="250" y="137"/>
                </a:lnTo>
                <a:lnTo>
                  <a:pt x="155" y="149"/>
                </a:lnTo>
                <a:lnTo>
                  <a:pt x="155" y="147"/>
                </a:lnTo>
                <a:cubicBezTo>
                  <a:pt x="155" y="144"/>
                  <a:pt x="156" y="141"/>
                  <a:pt x="156" y="138"/>
                </a:cubicBezTo>
                <a:lnTo>
                  <a:pt x="157" y="135"/>
                </a:lnTo>
                <a:cubicBezTo>
                  <a:pt x="161" y="113"/>
                  <a:pt x="181" y="96"/>
                  <a:pt x="204" y="96"/>
                </a:cubicBezTo>
                <a:lnTo>
                  <a:pt x="206" y="96"/>
                </a:lnTo>
                <a:lnTo>
                  <a:pt x="208" y="96"/>
                </a:lnTo>
                <a:lnTo>
                  <a:pt x="209" y="96"/>
                </a:lnTo>
                <a:lnTo>
                  <a:pt x="164" y="162"/>
                </a:lnTo>
                <a:lnTo>
                  <a:pt x="162" y="157"/>
                </a:lnTo>
                <a:cubicBezTo>
                  <a:pt x="156" y="143"/>
                  <a:pt x="158" y="126"/>
                  <a:pt x="167" y="113"/>
                </a:cubicBezTo>
                <a:cubicBezTo>
                  <a:pt x="176" y="99"/>
                  <a:pt x="191" y="91"/>
                  <a:pt x="207" y="91"/>
                </a:cubicBezTo>
                <a:lnTo>
                  <a:pt x="208" y="91"/>
                </a:lnTo>
                <a:lnTo>
                  <a:pt x="209" y="91"/>
                </a:lnTo>
                <a:lnTo>
                  <a:pt x="162" y="144"/>
                </a:lnTo>
                <a:lnTo>
                  <a:pt x="161" y="138"/>
                </a:lnTo>
                <a:lnTo>
                  <a:pt x="161" y="136"/>
                </a:lnTo>
                <a:cubicBezTo>
                  <a:pt x="158" y="110"/>
                  <a:pt x="176" y="86"/>
                  <a:pt x="203" y="82"/>
                </a:cubicBezTo>
                <a:cubicBezTo>
                  <a:pt x="229" y="79"/>
                  <a:pt x="253" y="98"/>
                  <a:pt x="256" y="124"/>
                </a:cubicBezTo>
                <a:lnTo>
                  <a:pt x="257" y="128"/>
                </a:lnTo>
                <a:lnTo>
                  <a:pt x="257" y="131"/>
                </a:lnTo>
                <a:lnTo>
                  <a:pt x="210" y="91"/>
                </a:lnTo>
                <a:lnTo>
                  <a:pt x="211" y="91"/>
                </a:lnTo>
                <a:lnTo>
                  <a:pt x="215" y="91"/>
                </a:lnTo>
                <a:cubicBezTo>
                  <a:pt x="229" y="91"/>
                  <a:pt x="243" y="98"/>
                  <a:pt x="252" y="109"/>
                </a:cubicBezTo>
                <a:lnTo>
                  <a:pt x="254" y="112"/>
                </a:lnTo>
                <a:lnTo>
                  <a:pt x="253" y="111"/>
                </a:lnTo>
                <a:lnTo>
                  <a:pt x="178" y="121"/>
                </a:lnTo>
                <a:lnTo>
                  <a:pt x="180" y="117"/>
                </a:lnTo>
                <a:lnTo>
                  <a:pt x="176" y="126"/>
                </a:lnTo>
                <a:lnTo>
                  <a:pt x="177" y="121"/>
                </a:lnTo>
                <a:cubicBezTo>
                  <a:pt x="184" y="100"/>
                  <a:pt x="203" y="86"/>
                  <a:pt x="225" y="87"/>
                </a:cubicBezTo>
                <a:cubicBezTo>
                  <a:pt x="246" y="87"/>
                  <a:pt x="265" y="102"/>
                  <a:pt x="270" y="123"/>
                </a:cubicBezTo>
                <a:lnTo>
                  <a:pt x="271" y="125"/>
                </a:lnTo>
                <a:lnTo>
                  <a:pt x="270" y="122"/>
                </a:lnTo>
                <a:lnTo>
                  <a:pt x="225" y="91"/>
                </a:lnTo>
                <a:lnTo>
                  <a:pt x="226" y="91"/>
                </a:lnTo>
                <a:lnTo>
                  <a:pt x="179" y="130"/>
                </a:lnTo>
                <a:lnTo>
                  <a:pt x="179" y="128"/>
                </a:lnTo>
                <a:lnTo>
                  <a:pt x="180" y="123"/>
                </a:lnTo>
                <a:cubicBezTo>
                  <a:pt x="186" y="102"/>
                  <a:pt x="205" y="87"/>
                  <a:pt x="227" y="87"/>
                </a:cubicBezTo>
                <a:lnTo>
                  <a:pt x="228" y="87"/>
                </a:lnTo>
                <a:lnTo>
                  <a:pt x="229" y="87"/>
                </a:lnTo>
                <a:lnTo>
                  <a:pt x="198" y="171"/>
                </a:lnTo>
                <a:lnTo>
                  <a:pt x="195" y="168"/>
                </a:lnTo>
                <a:lnTo>
                  <a:pt x="202" y="174"/>
                </a:lnTo>
                <a:lnTo>
                  <a:pt x="199" y="172"/>
                </a:lnTo>
                <a:lnTo>
                  <a:pt x="270" y="122"/>
                </a:lnTo>
                <a:lnTo>
                  <a:pt x="270" y="125"/>
                </a:lnTo>
                <a:lnTo>
                  <a:pt x="266" y="112"/>
                </a:lnTo>
                <a:lnTo>
                  <a:pt x="267" y="114"/>
                </a:lnTo>
                <a:lnTo>
                  <a:pt x="176" y="135"/>
                </a:lnTo>
                <a:lnTo>
                  <a:pt x="176" y="132"/>
                </a:lnTo>
                <a:lnTo>
                  <a:pt x="176" y="133"/>
                </a:lnTo>
                <a:lnTo>
                  <a:pt x="175" y="128"/>
                </a:lnTo>
                <a:lnTo>
                  <a:pt x="175" y="120"/>
                </a:lnTo>
                <a:cubicBezTo>
                  <a:pt x="175" y="101"/>
                  <a:pt x="187" y="84"/>
                  <a:pt x="205" y="76"/>
                </a:cubicBezTo>
                <a:cubicBezTo>
                  <a:pt x="223" y="69"/>
                  <a:pt x="243" y="73"/>
                  <a:pt x="257" y="87"/>
                </a:cubicBezTo>
                <a:lnTo>
                  <a:pt x="258" y="88"/>
                </a:lnTo>
                <a:cubicBezTo>
                  <a:pt x="262" y="91"/>
                  <a:pt x="265" y="95"/>
                  <a:pt x="267" y="100"/>
                </a:cubicBezTo>
                <a:lnTo>
                  <a:pt x="269" y="104"/>
                </a:lnTo>
                <a:cubicBezTo>
                  <a:pt x="271" y="108"/>
                  <a:pt x="272" y="111"/>
                  <a:pt x="273" y="115"/>
                </a:cubicBezTo>
                <a:lnTo>
                  <a:pt x="274" y="120"/>
                </a:lnTo>
                <a:lnTo>
                  <a:pt x="275" y="129"/>
                </a:lnTo>
                <a:lnTo>
                  <a:pt x="276" y="129"/>
                </a:lnTo>
                <a:lnTo>
                  <a:pt x="275" y="127"/>
                </a:lnTo>
                <a:lnTo>
                  <a:pt x="185" y="129"/>
                </a:lnTo>
                <a:lnTo>
                  <a:pt x="186" y="126"/>
                </a:lnTo>
                <a:lnTo>
                  <a:pt x="184" y="134"/>
                </a:lnTo>
                <a:lnTo>
                  <a:pt x="185" y="128"/>
                </a:lnTo>
                <a:lnTo>
                  <a:pt x="186" y="122"/>
                </a:lnTo>
                <a:lnTo>
                  <a:pt x="186" y="119"/>
                </a:lnTo>
                <a:cubicBezTo>
                  <a:pt x="189" y="101"/>
                  <a:pt x="202" y="86"/>
                  <a:pt x="219" y="80"/>
                </a:cubicBezTo>
                <a:cubicBezTo>
                  <a:pt x="236" y="74"/>
                  <a:pt x="255" y="79"/>
                  <a:pt x="268" y="92"/>
                </a:cubicBezTo>
                <a:lnTo>
                  <a:pt x="268" y="92"/>
                </a:lnTo>
                <a:cubicBezTo>
                  <a:pt x="275" y="99"/>
                  <a:pt x="280" y="108"/>
                  <a:pt x="282" y="118"/>
                </a:cubicBezTo>
                <a:lnTo>
                  <a:pt x="282" y="121"/>
                </a:lnTo>
                <a:cubicBezTo>
                  <a:pt x="283" y="124"/>
                  <a:pt x="283" y="126"/>
                  <a:pt x="283" y="129"/>
                </a:cubicBezTo>
                <a:lnTo>
                  <a:pt x="283" y="135"/>
                </a:lnTo>
                <a:lnTo>
                  <a:pt x="235" y="87"/>
                </a:lnTo>
                <a:lnTo>
                  <a:pt x="235" y="87"/>
                </a:lnTo>
                <a:lnTo>
                  <a:pt x="236" y="87"/>
                </a:lnTo>
                <a:cubicBezTo>
                  <a:pt x="258" y="87"/>
                  <a:pt x="277" y="101"/>
                  <a:pt x="283" y="122"/>
                </a:cubicBezTo>
                <a:lnTo>
                  <a:pt x="284" y="128"/>
                </a:lnTo>
                <a:lnTo>
                  <a:pt x="286" y="133"/>
                </a:lnTo>
                <a:lnTo>
                  <a:pt x="193" y="129"/>
                </a:lnTo>
                <a:lnTo>
                  <a:pt x="194" y="128"/>
                </a:lnTo>
                <a:lnTo>
                  <a:pt x="192" y="135"/>
                </a:lnTo>
                <a:lnTo>
                  <a:pt x="193" y="132"/>
                </a:lnTo>
                <a:lnTo>
                  <a:pt x="192" y="140"/>
                </a:lnTo>
                <a:lnTo>
                  <a:pt x="192" y="136"/>
                </a:lnTo>
                <a:cubicBezTo>
                  <a:pt x="192" y="131"/>
                  <a:pt x="193" y="126"/>
                  <a:pt x="194" y="121"/>
                </a:cubicBezTo>
                <a:lnTo>
                  <a:pt x="195" y="120"/>
                </a:lnTo>
                <a:cubicBezTo>
                  <a:pt x="201" y="100"/>
                  <a:pt x="220" y="87"/>
                  <a:pt x="240" y="87"/>
                </a:cubicBezTo>
                <a:cubicBezTo>
                  <a:pt x="261" y="87"/>
                  <a:pt x="279" y="100"/>
                  <a:pt x="286" y="120"/>
                </a:cubicBezTo>
                <a:lnTo>
                  <a:pt x="287" y="121"/>
                </a:lnTo>
                <a:cubicBezTo>
                  <a:pt x="288" y="126"/>
                  <a:pt x="289" y="131"/>
                  <a:pt x="289" y="136"/>
                </a:cubicBezTo>
                <a:lnTo>
                  <a:pt x="289" y="140"/>
                </a:lnTo>
                <a:lnTo>
                  <a:pt x="288" y="132"/>
                </a:lnTo>
                <a:lnTo>
                  <a:pt x="289" y="135"/>
                </a:lnTo>
                <a:lnTo>
                  <a:pt x="287" y="128"/>
                </a:lnTo>
                <a:lnTo>
                  <a:pt x="288" y="129"/>
                </a:lnTo>
                <a:lnTo>
                  <a:pt x="204" y="116"/>
                </a:lnTo>
                <a:lnTo>
                  <a:pt x="207" y="112"/>
                </a:lnTo>
                <a:lnTo>
                  <a:pt x="201" y="121"/>
                </a:lnTo>
                <a:lnTo>
                  <a:pt x="204" y="115"/>
                </a:lnTo>
                <a:lnTo>
                  <a:pt x="214" y="169"/>
                </a:lnTo>
                <a:lnTo>
                  <a:pt x="213" y="168"/>
                </a:lnTo>
                <a:lnTo>
                  <a:pt x="268" y="177"/>
                </a:lnTo>
                <a:lnTo>
                  <a:pt x="267" y="178"/>
                </a:lnTo>
                <a:lnTo>
                  <a:pt x="246" y="87"/>
                </a:lnTo>
                <a:lnTo>
                  <a:pt x="247" y="87"/>
                </a:lnTo>
                <a:lnTo>
                  <a:pt x="249" y="87"/>
                </a:lnTo>
                <a:lnTo>
                  <a:pt x="251" y="87"/>
                </a:lnTo>
                <a:lnTo>
                  <a:pt x="252" y="87"/>
                </a:lnTo>
                <a:lnTo>
                  <a:pt x="221" y="172"/>
                </a:lnTo>
                <a:lnTo>
                  <a:pt x="218" y="169"/>
                </a:lnTo>
                <a:lnTo>
                  <a:pt x="213" y="164"/>
                </a:lnTo>
                <a:cubicBezTo>
                  <a:pt x="194" y="145"/>
                  <a:pt x="194" y="115"/>
                  <a:pt x="213" y="96"/>
                </a:cubicBezTo>
                <a:lnTo>
                  <a:pt x="213" y="96"/>
                </a:lnTo>
                <a:cubicBezTo>
                  <a:pt x="226" y="83"/>
                  <a:pt x="245" y="78"/>
                  <a:pt x="262" y="84"/>
                </a:cubicBezTo>
                <a:lnTo>
                  <a:pt x="264" y="84"/>
                </a:lnTo>
                <a:cubicBezTo>
                  <a:pt x="277" y="89"/>
                  <a:pt x="288" y="99"/>
                  <a:pt x="293" y="112"/>
                </a:cubicBezTo>
                <a:lnTo>
                  <a:pt x="295" y="117"/>
                </a:lnTo>
                <a:lnTo>
                  <a:pt x="297" y="123"/>
                </a:lnTo>
                <a:lnTo>
                  <a:pt x="298" y="124"/>
                </a:lnTo>
                <a:cubicBezTo>
                  <a:pt x="306" y="149"/>
                  <a:pt x="292" y="177"/>
                  <a:pt x="267" y="185"/>
                </a:cubicBezTo>
                <a:cubicBezTo>
                  <a:pt x="242" y="193"/>
                  <a:pt x="215" y="180"/>
                  <a:pt x="206" y="155"/>
                </a:cubicBezTo>
                <a:lnTo>
                  <a:pt x="206" y="153"/>
                </a:lnTo>
                <a:cubicBezTo>
                  <a:pt x="204" y="148"/>
                  <a:pt x="203" y="143"/>
                  <a:pt x="203" y="138"/>
                </a:cubicBezTo>
                <a:lnTo>
                  <a:pt x="203" y="135"/>
                </a:lnTo>
                <a:cubicBezTo>
                  <a:pt x="203" y="120"/>
                  <a:pt x="211" y="106"/>
                  <a:pt x="223" y="97"/>
                </a:cubicBezTo>
                <a:lnTo>
                  <a:pt x="227" y="94"/>
                </a:lnTo>
                <a:lnTo>
                  <a:pt x="235" y="88"/>
                </a:lnTo>
                <a:cubicBezTo>
                  <a:pt x="242" y="84"/>
                  <a:pt x="251" y="82"/>
                  <a:pt x="259" y="82"/>
                </a:cubicBezTo>
                <a:lnTo>
                  <a:pt x="260" y="82"/>
                </a:lnTo>
                <a:lnTo>
                  <a:pt x="264" y="82"/>
                </a:lnTo>
                <a:lnTo>
                  <a:pt x="223" y="105"/>
                </a:lnTo>
                <a:lnTo>
                  <a:pt x="224" y="103"/>
                </a:lnTo>
                <a:lnTo>
                  <a:pt x="219" y="116"/>
                </a:lnTo>
                <a:lnTo>
                  <a:pt x="219" y="114"/>
                </a:lnTo>
                <a:lnTo>
                  <a:pt x="218" y="125"/>
                </a:lnTo>
                <a:lnTo>
                  <a:pt x="218" y="120"/>
                </a:lnTo>
                <a:cubicBezTo>
                  <a:pt x="218" y="116"/>
                  <a:pt x="219" y="112"/>
                  <a:pt x="220" y="107"/>
                </a:cubicBezTo>
                <a:lnTo>
                  <a:pt x="221" y="104"/>
                </a:lnTo>
                <a:lnTo>
                  <a:pt x="222" y="100"/>
                </a:lnTo>
                <a:cubicBezTo>
                  <a:pt x="229" y="79"/>
                  <a:pt x="249" y="66"/>
                  <a:pt x="271" y="68"/>
                </a:cubicBezTo>
                <a:cubicBezTo>
                  <a:pt x="293" y="69"/>
                  <a:pt x="311" y="86"/>
                  <a:pt x="315" y="108"/>
                </a:cubicBezTo>
                <a:lnTo>
                  <a:pt x="315" y="111"/>
                </a:lnTo>
                <a:lnTo>
                  <a:pt x="316" y="118"/>
                </a:lnTo>
                <a:lnTo>
                  <a:pt x="317" y="122"/>
                </a:lnTo>
                <a:lnTo>
                  <a:pt x="317" y="121"/>
                </a:lnTo>
                <a:lnTo>
                  <a:pt x="236" y="96"/>
                </a:lnTo>
                <a:lnTo>
                  <a:pt x="237" y="95"/>
                </a:lnTo>
                <a:lnTo>
                  <a:pt x="228" y="107"/>
                </a:lnTo>
                <a:lnTo>
                  <a:pt x="230" y="104"/>
                </a:lnTo>
                <a:cubicBezTo>
                  <a:pt x="238" y="88"/>
                  <a:pt x="254" y="77"/>
                  <a:pt x="272" y="77"/>
                </a:cubicBezTo>
                <a:lnTo>
                  <a:pt x="276" y="77"/>
                </a:lnTo>
                <a:cubicBezTo>
                  <a:pt x="291" y="77"/>
                  <a:pt x="305" y="85"/>
                  <a:pt x="314" y="97"/>
                </a:cubicBezTo>
                <a:lnTo>
                  <a:pt x="316" y="99"/>
                </a:lnTo>
                <a:cubicBezTo>
                  <a:pt x="322" y="107"/>
                  <a:pt x="325" y="117"/>
                  <a:pt x="325" y="127"/>
                </a:cubicBezTo>
                <a:lnTo>
                  <a:pt x="325" y="130"/>
                </a:lnTo>
                <a:cubicBezTo>
                  <a:pt x="325" y="153"/>
                  <a:pt x="309" y="173"/>
                  <a:pt x="285" y="177"/>
                </a:cubicBezTo>
                <a:lnTo>
                  <a:pt x="282" y="178"/>
                </a:lnTo>
                <a:cubicBezTo>
                  <a:pt x="277" y="179"/>
                  <a:pt x="272" y="179"/>
                  <a:pt x="267" y="178"/>
                </a:cubicBezTo>
                <a:lnTo>
                  <a:pt x="264" y="177"/>
                </a:lnTo>
                <a:lnTo>
                  <a:pt x="305" y="96"/>
                </a:lnTo>
                <a:lnTo>
                  <a:pt x="306" y="97"/>
                </a:lnTo>
                <a:lnTo>
                  <a:pt x="257" y="85"/>
                </a:lnTo>
                <a:lnTo>
                  <a:pt x="258" y="84"/>
                </a:lnTo>
                <a:lnTo>
                  <a:pt x="226" y="121"/>
                </a:lnTo>
                <a:lnTo>
                  <a:pt x="227" y="116"/>
                </a:lnTo>
                <a:lnTo>
                  <a:pt x="229" y="110"/>
                </a:lnTo>
                <a:cubicBezTo>
                  <a:pt x="233" y="90"/>
                  <a:pt x="249" y="75"/>
                  <a:pt x="270" y="73"/>
                </a:cubicBezTo>
                <a:cubicBezTo>
                  <a:pt x="290" y="70"/>
                  <a:pt x="309" y="81"/>
                  <a:pt x="318" y="99"/>
                </a:cubicBezTo>
                <a:lnTo>
                  <a:pt x="319" y="100"/>
                </a:lnTo>
                <a:cubicBezTo>
                  <a:pt x="322" y="107"/>
                  <a:pt x="324" y="114"/>
                  <a:pt x="324" y="121"/>
                </a:cubicBezTo>
                <a:lnTo>
                  <a:pt x="324" y="125"/>
                </a:lnTo>
                <a:lnTo>
                  <a:pt x="323" y="117"/>
                </a:lnTo>
                <a:lnTo>
                  <a:pt x="324" y="122"/>
                </a:lnTo>
                <a:lnTo>
                  <a:pt x="325" y="129"/>
                </a:lnTo>
                <a:lnTo>
                  <a:pt x="230" y="129"/>
                </a:lnTo>
                <a:lnTo>
                  <a:pt x="230" y="125"/>
                </a:lnTo>
                <a:lnTo>
                  <a:pt x="231" y="121"/>
                </a:lnTo>
                <a:lnTo>
                  <a:pt x="278" y="173"/>
                </a:lnTo>
                <a:lnTo>
                  <a:pt x="278" y="173"/>
                </a:lnTo>
                <a:cubicBezTo>
                  <a:pt x="251" y="173"/>
                  <a:pt x="230" y="152"/>
                  <a:pt x="230" y="125"/>
                </a:cubicBezTo>
                <a:cubicBezTo>
                  <a:pt x="230" y="99"/>
                  <a:pt x="251" y="77"/>
                  <a:pt x="278" y="77"/>
                </a:cubicBezTo>
                <a:lnTo>
                  <a:pt x="279" y="77"/>
                </a:lnTo>
                <a:lnTo>
                  <a:pt x="281" y="77"/>
                </a:lnTo>
                <a:lnTo>
                  <a:pt x="283" y="77"/>
                </a:lnTo>
                <a:lnTo>
                  <a:pt x="285" y="77"/>
                </a:lnTo>
                <a:lnTo>
                  <a:pt x="274" y="79"/>
                </a:lnTo>
                <a:lnTo>
                  <a:pt x="276" y="78"/>
                </a:lnTo>
                <a:cubicBezTo>
                  <a:pt x="283" y="76"/>
                  <a:pt x="291" y="76"/>
                  <a:pt x="299" y="78"/>
                </a:cubicBezTo>
                <a:lnTo>
                  <a:pt x="301" y="79"/>
                </a:lnTo>
                <a:cubicBezTo>
                  <a:pt x="322" y="84"/>
                  <a:pt x="337" y="103"/>
                  <a:pt x="337" y="125"/>
                </a:cubicBezTo>
                <a:lnTo>
                  <a:pt x="337" y="128"/>
                </a:lnTo>
                <a:lnTo>
                  <a:pt x="338" y="128"/>
                </a:lnTo>
                <a:lnTo>
                  <a:pt x="338" y="137"/>
                </a:lnTo>
                <a:lnTo>
                  <a:pt x="338" y="139"/>
                </a:lnTo>
                <a:lnTo>
                  <a:pt x="247" y="118"/>
                </a:lnTo>
                <a:lnTo>
                  <a:pt x="248" y="117"/>
                </a:lnTo>
                <a:lnTo>
                  <a:pt x="243" y="131"/>
                </a:lnTo>
                <a:lnTo>
                  <a:pt x="244" y="128"/>
                </a:lnTo>
                <a:lnTo>
                  <a:pt x="246" y="119"/>
                </a:lnTo>
                <a:lnTo>
                  <a:pt x="246" y="118"/>
                </a:lnTo>
                <a:cubicBezTo>
                  <a:pt x="250" y="102"/>
                  <a:pt x="263" y="88"/>
                  <a:pt x="280" y="84"/>
                </a:cubicBezTo>
                <a:cubicBezTo>
                  <a:pt x="296" y="79"/>
                  <a:pt x="314" y="84"/>
                  <a:pt x="326" y="96"/>
                </a:cubicBezTo>
                <a:lnTo>
                  <a:pt x="328" y="98"/>
                </a:lnTo>
                <a:cubicBezTo>
                  <a:pt x="332" y="102"/>
                  <a:pt x="335" y="106"/>
                  <a:pt x="337" y="111"/>
                </a:cubicBezTo>
                <a:lnTo>
                  <a:pt x="339" y="114"/>
                </a:lnTo>
                <a:lnTo>
                  <a:pt x="258" y="105"/>
                </a:lnTo>
                <a:lnTo>
                  <a:pt x="260" y="102"/>
                </a:lnTo>
                <a:lnTo>
                  <a:pt x="258" y="105"/>
                </a:lnTo>
                <a:cubicBezTo>
                  <a:pt x="269" y="88"/>
                  <a:pt x="288" y="79"/>
                  <a:pt x="308" y="83"/>
                </a:cubicBezTo>
                <a:cubicBezTo>
                  <a:pt x="327" y="86"/>
                  <a:pt x="343" y="101"/>
                  <a:pt x="347" y="121"/>
                </a:cubicBezTo>
                <a:lnTo>
                  <a:pt x="347" y="123"/>
                </a:lnTo>
                <a:lnTo>
                  <a:pt x="348" y="126"/>
                </a:lnTo>
                <a:lnTo>
                  <a:pt x="252" y="135"/>
                </a:lnTo>
                <a:lnTo>
                  <a:pt x="252" y="133"/>
                </a:lnTo>
                <a:lnTo>
                  <a:pt x="253" y="141"/>
                </a:lnTo>
                <a:lnTo>
                  <a:pt x="253" y="138"/>
                </a:lnTo>
                <a:cubicBezTo>
                  <a:pt x="250" y="124"/>
                  <a:pt x="254" y="110"/>
                  <a:pt x="263" y="99"/>
                </a:cubicBezTo>
                <a:cubicBezTo>
                  <a:pt x="272" y="88"/>
                  <a:pt x="286" y="82"/>
                  <a:pt x="300" y="82"/>
                </a:cubicBezTo>
                <a:lnTo>
                  <a:pt x="300" y="82"/>
                </a:lnTo>
                <a:lnTo>
                  <a:pt x="252" y="130"/>
                </a:lnTo>
                <a:lnTo>
                  <a:pt x="252" y="127"/>
                </a:lnTo>
                <a:lnTo>
                  <a:pt x="252" y="125"/>
                </a:lnTo>
                <a:cubicBezTo>
                  <a:pt x="252" y="99"/>
                  <a:pt x="274" y="77"/>
                  <a:pt x="300" y="77"/>
                </a:cubicBezTo>
                <a:cubicBezTo>
                  <a:pt x="327" y="77"/>
                  <a:pt x="348" y="99"/>
                  <a:pt x="348" y="125"/>
                </a:cubicBezTo>
                <a:lnTo>
                  <a:pt x="348" y="128"/>
                </a:lnTo>
                <a:lnTo>
                  <a:pt x="348" y="130"/>
                </a:lnTo>
                <a:cubicBezTo>
                  <a:pt x="348" y="156"/>
                  <a:pt x="327" y="178"/>
                  <a:pt x="300" y="178"/>
                </a:cubicBezTo>
                <a:cubicBezTo>
                  <a:pt x="274" y="178"/>
                  <a:pt x="252" y="156"/>
                  <a:pt x="252" y="130"/>
                </a:cubicBezTo>
                <a:lnTo>
                  <a:pt x="252" y="128"/>
                </a:lnTo>
                <a:lnTo>
                  <a:pt x="252" y="124"/>
                </a:lnTo>
                <a:lnTo>
                  <a:pt x="252" y="121"/>
                </a:lnTo>
                <a:cubicBezTo>
                  <a:pt x="252" y="114"/>
                  <a:pt x="254" y="107"/>
                  <a:pt x="258" y="100"/>
                </a:cubicBezTo>
                <a:lnTo>
                  <a:pt x="258" y="99"/>
                </a:lnTo>
                <a:cubicBezTo>
                  <a:pt x="267" y="81"/>
                  <a:pt x="287" y="70"/>
                  <a:pt x="307" y="73"/>
                </a:cubicBezTo>
                <a:cubicBezTo>
                  <a:pt x="328" y="76"/>
                  <a:pt x="344" y="91"/>
                  <a:pt x="348" y="111"/>
                </a:cubicBezTo>
                <a:lnTo>
                  <a:pt x="349" y="114"/>
                </a:lnTo>
                <a:lnTo>
                  <a:pt x="350" y="119"/>
                </a:lnTo>
                <a:lnTo>
                  <a:pt x="351" y="127"/>
                </a:lnTo>
                <a:lnTo>
                  <a:pt x="348" y="115"/>
                </a:lnTo>
                <a:lnTo>
                  <a:pt x="349" y="117"/>
                </a:lnTo>
                <a:lnTo>
                  <a:pt x="261" y="114"/>
                </a:lnTo>
                <a:lnTo>
                  <a:pt x="262" y="113"/>
                </a:lnTo>
                <a:lnTo>
                  <a:pt x="256" y="134"/>
                </a:lnTo>
                <a:lnTo>
                  <a:pt x="256" y="131"/>
                </a:lnTo>
                <a:cubicBezTo>
                  <a:pt x="256" y="128"/>
                  <a:pt x="257" y="125"/>
                  <a:pt x="257" y="122"/>
                </a:cubicBezTo>
                <a:lnTo>
                  <a:pt x="258" y="117"/>
                </a:lnTo>
                <a:cubicBezTo>
                  <a:pt x="261" y="100"/>
                  <a:pt x="274" y="85"/>
                  <a:pt x="290" y="80"/>
                </a:cubicBezTo>
                <a:lnTo>
                  <a:pt x="292" y="79"/>
                </a:lnTo>
                <a:cubicBezTo>
                  <a:pt x="300" y="77"/>
                  <a:pt x="310" y="76"/>
                  <a:pt x="319" y="78"/>
                </a:cubicBezTo>
                <a:lnTo>
                  <a:pt x="321" y="79"/>
                </a:lnTo>
                <a:lnTo>
                  <a:pt x="262" y="118"/>
                </a:lnTo>
                <a:lnTo>
                  <a:pt x="262" y="115"/>
                </a:lnTo>
                <a:lnTo>
                  <a:pt x="263" y="109"/>
                </a:lnTo>
                <a:cubicBezTo>
                  <a:pt x="269" y="87"/>
                  <a:pt x="289" y="72"/>
                  <a:pt x="311" y="72"/>
                </a:cubicBezTo>
                <a:cubicBezTo>
                  <a:pt x="334" y="73"/>
                  <a:pt x="353" y="89"/>
                  <a:pt x="357" y="111"/>
                </a:cubicBezTo>
                <a:lnTo>
                  <a:pt x="358" y="116"/>
                </a:lnTo>
                <a:lnTo>
                  <a:pt x="359" y="121"/>
                </a:lnTo>
                <a:cubicBezTo>
                  <a:pt x="359" y="123"/>
                  <a:pt x="359" y="126"/>
                  <a:pt x="359" y="128"/>
                </a:cubicBezTo>
                <a:lnTo>
                  <a:pt x="359" y="130"/>
                </a:lnTo>
                <a:cubicBezTo>
                  <a:pt x="359" y="156"/>
                  <a:pt x="338" y="178"/>
                  <a:pt x="311" y="178"/>
                </a:cubicBezTo>
                <a:cubicBezTo>
                  <a:pt x="285" y="178"/>
                  <a:pt x="263" y="156"/>
                  <a:pt x="263" y="130"/>
                </a:cubicBezTo>
                <a:lnTo>
                  <a:pt x="263" y="128"/>
                </a:lnTo>
                <a:lnTo>
                  <a:pt x="264" y="136"/>
                </a:lnTo>
                <a:lnTo>
                  <a:pt x="264" y="133"/>
                </a:lnTo>
                <a:lnTo>
                  <a:pt x="263" y="129"/>
                </a:lnTo>
                <a:lnTo>
                  <a:pt x="265" y="137"/>
                </a:lnTo>
                <a:lnTo>
                  <a:pt x="264" y="136"/>
                </a:lnTo>
                <a:lnTo>
                  <a:pt x="344" y="154"/>
                </a:lnTo>
                <a:lnTo>
                  <a:pt x="342" y="156"/>
                </a:lnTo>
                <a:lnTo>
                  <a:pt x="353" y="141"/>
                </a:lnTo>
                <a:lnTo>
                  <a:pt x="351" y="144"/>
                </a:lnTo>
                <a:lnTo>
                  <a:pt x="352" y="142"/>
                </a:lnTo>
                <a:cubicBezTo>
                  <a:pt x="350" y="150"/>
                  <a:pt x="346" y="157"/>
                  <a:pt x="340" y="163"/>
                </a:cubicBezTo>
                <a:lnTo>
                  <a:pt x="339" y="164"/>
                </a:lnTo>
                <a:cubicBezTo>
                  <a:pt x="325" y="178"/>
                  <a:pt x="305" y="182"/>
                  <a:pt x="287" y="174"/>
                </a:cubicBezTo>
                <a:cubicBezTo>
                  <a:pt x="269" y="167"/>
                  <a:pt x="257" y="149"/>
                  <a:pt x="257" y="130"/>
                </a:cubicBezTo>
                <a:lnTo>
                  <a:pt x="257" y="127"/>
                </a:lnTo>
                <a:lnTo>
                  <a:pt x="257" y="123"/>
                </a:lnTo>
                <a:lnTo>
                  <a:pt x="257" y="118"/>
                </a:lnTo>
                <a:cubicBezTo>
                  <a:pt x="257" y="116"/>
                  <a:pt x="257" y="113"/>
                  <a:pt x="258" y="111"/>
                </a:cubicBezTo>
                <a:lnTo>
                  <a:pt x="258" y="108"/>
                </a:lnTo>
                <a:cubicBezTo>
                  <a:pt x="262" y="84"/>
                  <a:pt x="282" y="67"/>
                  <a:pt x="305" y="67"/>
                </a:cubicBezTo>
                <a:lnTo>
                  <a:pt x="307" y="67"/>
                </a:lnTo>
                <a:lnTo>
                  <a:pt x="311" y="67"/>
                </a:lnTo>
                <a:cubicBezTo>
                  <a:pt x="334" y="67"/>
                  <a:pt x="354" y="84"/>
                  <a:pt x="359" y="106"/>
                </a:cubicBezTo>
                <a:lnTo>
                  <a:pt x="359" y="109"/>
                </a:lnTo>
                <a:lnTo>
                  <a:pt x="357" y="100"/>
                </a:lnTo>
                <a:lnTo>
                  <a:pt x="358" y="103"/>
                </a:lnTo>
                <a:lnTo>
                  <a:pt x="342" y="83"/>
                </a:lnTo>
                <a:lnTo>
                  <a:pt x="347" y="86"/>
                </a:lnTo>
                <a:lnTo>
                  <a:pt x="333" y="78"/>
                </a:lnTo>
                <a:lnTo>
                  <a:pt x="337" y="80"/>
                </a:lnTo>
                <a:lnTo>
                  <a:pt x="278" y="106"/>
                </a:lnTo>
                <a:lnTo>
                  <a:pt x="280" y="101"/>
                </a:lnTo>
                <a:lnTo>
                  <a:pt x="276" y="117"/>
                </a:lnTo>
                <a:lnTo>
                  <a:pt x="277" y="111"/>
                </a:lnTo>
                <a:cubicBezTo>
                  <a:pt x="279" y="86"/>
                  <a:pt x="300" y="67"/>
                  <a:pt x="324" y="67"/>
                </a:cubicBezTo>
                <a:lnTo>
                  <a:pt x="327" y="67"/>
                </a:lnTo>
                <a:cubicBezTo>
                  <a:pt x="350" y="67"/>
                  <a:pt x="370" y="84"/>
                  <a:pt x="374" y="108"/>
                </a:cubicBezTo>
                <a:lnTo>
                  <a:pt x="375" y="114"/>
                </a:lnTo>
                <a:lnTo>
                  <a:pt x="374" y="106"/>
                </a:lnTo>
                <a:lnTo>
                  <a:pt x="375" y="109"/>
                </a:lnTo>
                <a:cubicBezTo>
                  <a:pt x="376" y="114"/>
                  <a:pt x="377" y="119"/>
                  <a:pt x="377" y="124"/>
                </a:cubicBezTo>
                <a:lnTo>
                  <a:pt x="377" y="125"/>
                </a:lnTo>
                <a:cubicBezTo>
                  <a:pt x="377" y="152"/>
                  <a:pt x="355" y="173"/>
                  <a:pt x="329" y="173"/>
                </a:cubicBezTo>
                <a:cubicBezTo>
                  <a:pt x="302" y="173"/>
                  <a:pt x="281" y="152"/>
                  <a:pt x="281" y="125"/>
                </a:cubicBezTo>
                <a:lnTo>
                  <a:pt x="281" y="123"/>
                </a:lnTo>
                <a:lnTo>
                  <a:pt x="281" y="124"/>
                </a:lnTo>
                <a:lnTo>
                  <a:pt x="280" y="119"/>
                </a:lnTo>
                <a:lnTo>
                  <a:pt x="280" y="111"/>
                </a:lnTo>
                <a:cubicBezTo>
                  <a:pt x="280" y="87"/>
                  <a:pt x="297" y="67"/>
                  <a:pt x="320" y="64"/>
                </a:cubicBezTo>
                <a:cubicBezTo>
                  <a:pt x="344" y="60"/>
                  <a:pt x="366" y="73"/>
                  <a:pt x="374" y="96"/>
                </a:cubicBezTo>
                <a:lnTo>
                  <a:pt x="374" y="97"/>
                </a:lnTo>
                <a:cubicBezTo>
                  <a:pt x="375" y="100"/>
                  <a:pt x="375" y="102"/>
                  <a:pt x="376" y="105"/>
                </a:cubicBezTo>
                <a:lnTo>
                  <a:pt x="376" y="108"/>
                </a:lnTo>
                <a:cubicBezTo>
                  <a:pt x="379" y="121"/>
                  <a:pt x="375" y="136"/>
                  <a:pt x="366" y="146"/>
                </a:cubicBezTo>
                <a:cubicBezTo>
                  <a:pt x="356" y="157"/>
                  <a:pt x="343" y="163"/>
                  <a:pt x="329" y="163"/>
                </a:cubicBezTo>
                <a:lnTo>
                  <a:pt x="327" y="163"/>
                </a:lnTo>
                <a:cubicBezTo>
                  <a:pt x="301" y="163"/>
                  <a:pt x="279" y="142"/>
                  <a:pt x="279" y="115"/>
                </a:cubicBezTo>
                <a:cubicBezTo>
                  <a:pt x="279" y="89"/>
                  <a:pt x="301" y="67"/>
                  <a:pt x="327" y="67"/>
                </a:cubicBezTo>
                <a:lnTo>
                  <a:pt x="331" y="67"/>
                </a:lnTo>
                <a:lnTo>
                  <a:pt x="338" y="67"/>
                </a:lnTo>
                <a:lnTo>
                  <a:pt x="342" y="67"/>
                </a:lnTo>
                <a:cubicBezTo>
                  <a:pt x="369" y="67"/>
                  <a:pt x="390" y="89"/>
                  <a:pt x="390" y="115"/>
                </a:cubicBezTo>
                <a:cubicBezTo>
                  <a:pt x="390" y="142"/>
                  <a:pt x="369" y="163"/>
                  <a:pt x="342" y="163"/>
                </a:cubicBezTo>
                <a:lnTo>
                  <a:pt x="342" y="163"/>
                </a:lnTo>
                <a:cubicBezTo>
                  <a:pt x="315" y="163"/>
                  <a:pt x="294" y="142"/>
                  <a:pt x="294" y="115"/>
                </a:cubicBezTo>
                <a:lnTo>
                  <a:pt x="294" y="110"/>
                </a:lnTo>
                <a:lnTo>
                  <a:pt x="294" y="106"/>
                </a:lnTo>
                <a:cubicBezTo>
                  <a:pt x="294" y="82"/>
                  <a:pt x="311" y="62"/>
                  <a:pt x="334" y="59"/>
                </a:cubicBezTo>
                <a:cubicBezTo>
                  <a:pt x="358" y="55"/>
                  <a:pt x="380" y="68"/>
                  <a:pt x="388" y="91"/>
                </a:cubicBezTo>
                <a:lnTo>
                  <a:pt x="388" y="92"/>
                </a:lnTo>
                <a:cubicBezTo>
                  <a:pt x="390" y="97"/>
                  <a:pt x="390" y="102"/>
                  <a:pt x="390" y="107"/>
                </a:cubicBezTo>
                <a:lnTo>
                  <a:pt x="390" y="111"/>
                </a:lnTo>
                <a:lnTo>
                  <a:pt x="390" y="119"/>
                </a:lnTo>
                <a:lnTo>
                  <a:pt x="390" y="123"/>
                </a:lnTo>
                <a:cubicBezTo>
                  <a:pt x="390" y="126"/>
                  <a:pt x="390" y="129"/>
                  <a:pt x="390" y="132"/>
                </a:cubicBezTo>
                <a:lnTo>
                  <a:pt x="389" y="135"/>
                </a:lnTo>
                <a:cubicBezTo>
                  <a:pt x="386" y="152"/>
                  <a:pt x="373" y="166"/>
                  <a:pt x="356" y="171"/>
                </a:cubicBezTo>
                <a:cubicBezTo>
                  <a:pt x="339" y="177"/>
                  <a:pt x="321" y="172"/>
                  <a:pt x="308" y="159"/>
                </a:cubicBezTo>
                <a:lnTo>
                  <a:pt x="307" y="158"/>
                </a:lnTo>
                <a:cubicBezTo>
                  <a:pt x="303" y="154"/>
                  <a:pt x="299" y="149"/>
                  <a:pt x="297" y="143"/>
                </a:cubicBezTo>
                <a:lnTo>
                  <a:pt x="295" y="140"/>
                </a:lnTo>
                <a:lnTo>
                  <a:pt x="294" y="136"/>
                </a:lnTo>
                <a:lnTo>
                  <a:pt x="294" y="137"/>
                </a:lnTo>
                <a:lnTo>
                  <a:pt x="384" y="104"/>
                </a:lnTo>
                <a:lnTo>
                  <a:pt x="384" y="106"/>
                </a:lnTo>
                <a:lnTo>
                  <a:pt x="384" y="105"/>
                </a:lnTo>
                <a:cubicBezTo>
                  <a:pt x="389" y="120"/>
                  <a:pt x="386" y="136"/>
                  <a:pt x="377" y="149"/>
                </a:cubicBezTo>
                <a:cubicBezTo>
                  <a:pt x="368" y="161"/>
                  <a:pt x="354" y="168"/>
                  <a:pt x="338" y="168"/>
                </a:cubicBezTo>
                <a:lnTo>
                  <a:pt x="338" y="168"/>
                </a:lnTo>
                <a:cubicBezTo>
                  <a:pt x="324" y="168"/>
                  <a:pt x="310" y="162"/>
                  <a:pt x="301" y="151"/>
                </a:cubicBezTo>
                <a:cubicBezTo>
                  <a:pt x="292" y="141"/>
                  <a:pt x="288" y="126"/>
                  <a:pt x="291" y="113"/>
                </a:cubicBezTo>
                <a:lnTo>
                  <a:pt x="291" y="110"/>
                </a:lnTo>
                <a:cubicBezTo>
                  <a:pt x="292" y="105"/>
                  <a:pt x="293" y="100"/>
                  <a:pt x="296" y="96"/>
                </a:cubicBezTo>
                <a:lnTo>
                  <a:pt x="297" y="94"/>
                </a:lnTo>
                <a:cubicBezTo>
                  <a:pt x="305" y="78"/>
                  <a:pt x="321" y="67"/>
                  <a:pt x="339" y="67"/>
                </a:cubicBezTo>
                <a:cubicBezTo>
                  <a:pt x="358" y="67"/>
                  <a:pt x="374" y="78"/>
                  <a:pt x="382" y="94"/>
                </a:cubicBezTo>
                <a:lnTo>
                  <a:pt x="383" y="96"/>
                </a:lnTo>
                <a:cubicBezTo>
                  <a:pt x="384" y="98"/>
                  <a:pt x="385" y="100"/>
                  <a:pt x="386" y="102"/>
                </a:cubicBezTo>
                <a:lnTo>
                  <a:pt x="387" y="105"/>
                </a:lnTo>
                <a:lnTo>
                  <a:pt x="390" y="116"/>
                </a:lnTo>
                <a:lnTo>
                  <a:pt x="342" y="77"/>
                </a:lnTo>
                <a:lnTo>
                  <a:pt x="345" y="77"/>
                </a:lnTo>
                <a:lnTo>
                  <a:pt x="300" y="108"/>
                </a:lnTo>
                <a:lnTo>
                  <a:pt x="302" y="103"/>
                </a:lnTo>
                <a:lnTo>
                  <a:pt x="304" y="98"/>
                </a:lnTo>
                <a:cubicBezTo>
                  <a:pt x="312" y="79"/>
                  <a:pt x="329" y="67"/>
                  <a:pt x="349" y="67"/>
                </a:cubicBezTo>
                <a:lnTo>
                  <a:pt x="350" y="67"/>
                </a:lnTo>
                <a:lnTo>
                  <a:pt x="353" y="67"/>
                </a:lnTo>
                <a:cubicBezTo>
                  <a:pt x="377" y="67"/>
                  <a:pt x="397" y="84"/>
                  <a:pt x="401" y="108"/>
                </a:cubicBezTo>
                <a:lnTo>
                  <a:pt x="401" y="111"/>
                </a:lnTo>
                <a:lnTo>
                  <a:pt x="401" y="109"/>
                </a:lnTo>
                <a:lnTo>
                  <a:pt x="306" y="120"/>
                </a:lnTo>
                <a:lnTo>
                  <a:pt x="306" y="118"/>
                </a:lnTo>
                <a:lnTo>
                  <a:pt x="306" y="115"/>
                </a:lnTo>
                <a:cubicBezTo>
                  <a:pt x="306" y="89"/>
                  <a:pt x="328" y="67"/>
                  <a:pt x="354" y="67"/>
                </a:cubicBezTo>
                <a:cubicBezTo>
                  <a:pt x="381" y="67"/>
                  <a:pt x="402" y="89"/>
                  <a:pt x="402" y="115"/>
                </a:cubicBezTo>
                <a:lnTo>
                  <a:pt x="402" y="118"/>
                </a:lnTo>
                <a:lnTo>
                  <a:pt x="402" y="120"/>
                </a:lnTo>
                <a:cubicBezTo>
                  <a:pt x="402" y="147"/>
                  <a:pt x="381" y="168"/>
                  <a:pt x="354" y="168"/>
                </a:cubicBezTo>
                <a:cubicBezTo>
                  <a:pt x="328" y="168"/>
                  <a:pt x="306" y="147"/>
                  <a:pt x="306" y="120"/>
                </a:cubicBezTo>
                <a:lnTo>
                  <a:pt x="306" y="118"/>
                </a:lnTo>
                <a:cubicBezTo>
                  <a:pt x="306" y="116"/>
                  <a:pt x="307" y="113"/>
                  <a:pt x="307" y="111"/>
                </a:cubicBezTo>
                <a:lnTo>
                  <a:pt x="308" y="108"/>
                </a:lnTo>
                <a:cubicBezTo>
                  <a:pt x="311" y="84"/>
                  <a:pt x="332" y="67"/>
                  <a:pt x="355" y="67"/>
                </a:cubicBezTo>
                <a:lnTo>
                  <a:pt x="356" y="67"/>
                </a:lnTo>
                <a:lnTo>
                  <a:pt x="322" y="82"/>
                </a:lnTo>
                <a:lnTo>
                  <a:pt x="325" y="79"/>
                </a:lnTo>
                <a:cubicBezTo>
                  <a:pt x="327" y="77"/>
                  <a:pt x="329" y="75"/>
                  <a:pt x="332" y="73"/>
                </a:cubicBezTo>
                <a:lnTo>
                  <a:pt x="335" y="71"/>
                </a:lnTo>
                <a:cubicBezTo>
                  <a:pt x="354" y="58"/>
                  <a:pt x="379" y="61"/>
                  <a:pt x="395" y="77"/>
                </a:cubicBezTo>
                <a:lnTo>
                  <a:pt x="397" y="79"/>
                </a:lnTo>
                <a:lnTo>
                  <a:pt x="403" y="85"/>
                </a:lnTo>
                <a:lnTo>
                  <a:pt x="365" y="67"/>
                </a:lnTo>
                <a:lnTo>
                  <a:pt x="367" y="67"/>
                </a:lnTo>
                <a:lnTo>
                  <a:pt x="320" y="105"/>
                </a:lnTo>
                <a:lnTo>
                  <a:pt x="321" y="101"/>
                </a:lnTo>
                <a:lnTo>
                  <a:pt x="322" y="97"/>
                </a:lnTo>
                <a:cubicBezTo>
                  <a:pt x="326" y="74"/>
                  <a:pt x="346" y="58"/>
                  <a:pt x="369" y="58"/>
                </a:cubicBezTo>
                <a:lnTo>
                  <a:pt x="369" y="58"/>
                </a:lnTo>
                <a:cubicBezTo>
                  <a:pt x="396" y="58"/>
                  <a:pt x="417" y="79"/>
                  <a:pt x="417" y="106"/>
                </a:cubicBezTo>
                <a:lnTo>
                  <a:pt x="417" y="111"/>
                </a:lnTo>
                <a:lnTo>
                  <a:pt x="418" y="110"/>
                </a:lnTo>
                <a:lnTo>
                  <a:pt x="332" y="87"/>
                </a:lnTo>
                <a:lnTo>
                  <a:pt x="333" y="85"/>
                </a:lnTo>
                <a:lnTo>
                  <a:pt x="332" y="86"/>
                </a:lnTo>
                <a:cubicBezTo>
                  <a:pt x="341" y="71"/>
                  <a:pt x="359" y="62"/>
                  <a:pt x="377" y="63"/>
                </a:cubicBezTo>
                <a:cubicBezTo>
                  <a:pt x="395" y="65"/>
                  <a:pt x="411" y="76"/>
                  <a:pt x="418" y="93"/>
                </a:cubicBezTo>
                <a:lnTo>
                  <a:pt x="419" y="96"/>
                </a:lnTo>
                <a:lnTo>
                  <a:pt x="421" y="104"/>
                </a:lnTo>
                <a:lnTo>
                  <a:pt x="332" y="94"/>
                </a:lnTo>
                <a:lnTo>
                  <a:pt x="333" y="92"/>
                </a:lnTo>
                <a:lnTo>
                  <a:pt x="328" y="104"/>
                </a:lnTo>
                <a:lnTo>
                  <a:pt x="329" y="102"/>
                </a:lnTo>
                <a:cubicBezTo>
                  <a:pt x="333" y="80"/>
                  <a:pt x="352" y="64"/>
                  <a:pt x="375" y="63"/>
                </a:cubicBezTo>
                <a:cubicBezTo>
                  <a:pt x="397" y="62"/>
                  <a:pt x="417" y="78"/>
                  <a:pt x="423" y="99"/>
                </a:cubicBezTo>
                <a:lnTo>
                  <a:pt x="423" y="101"/>
                </a:lnTo>
                <a:lnTo>
                  <a:pt x="424" y="106"/>
                </a:lnTo>
                <a:lnTo>
                  <a:pt x="339" y="86"/>
                </a:lnTo>
                <a:lnTo>
                  <a:pt x="343" y="81"/>
                </a:lnTo>
                <a:lnTo>
                  <a:pt x="335" y="96"/>
                </a:lnTo>
                <a:lnTo>
                  <a:pt x="336" y="93"/>
                </a:lnTo>
                <a:lnTo>
                  <a:pt x="335" y="94"/>
                </a:lnTo>
                <a:cubicBezTo>
                  <a:pt x="341" y="73"/>
                  <a:pt x="359" y="58"/>
                  <a:pt x="381" y="58"/>
                </a:cubicBezTo>
                <a:cubicBezTo>
                  <a:pt x="402" y="57"/>
                  <a:pt x="422" y="71"/>
                  <a:pt x="428" y="92"/>
                </a:cubicBezTo>
                <a:lnTo>
                  <a:pt x="429" y="97"/>
                </a:lnTo>
                <a:lnTo>
                  <a:pt x="430" y="99"/>
                </a:lnTo>
                <a:lnTo>
                  <a:pt x="431" y="100"/>
                </a:lnTo>
                <a:lnTo>
                  <a:pt x="337" y="115"/>
                </a:lnTo>
                <a:lnTo>
                  <a:pt x="337" y="111"/>
                </a:lnTo>
                <a:lnTo>
                  <a:pt x="337" y="106"/>
                </a:lnTo>
                <a:cubicBezTo>
                  <a:pt x="337" y="79"/>
                  <a:pt x="358" y="58"/>
                  <a:pt x="385" y="58"/>
                </a:cubicBezTo>
                <a:lnTo>
                  <a:pt x="387" y="58"/>
                </a:lnTo>
                <a:lnTo>
                  <a:pt x="340" y="114"/>
                </a:lnTo>
                <a:lnTo>
                  <a:pt x="339" y="111"/>
                </a:lnTo>
                <a:lnTo>
                  <a:pt x="347" y="130"/>
                </a:lnTo>
                <a:lnTo>
                  <a:pt x="346" y="128"/>
                </a:lnTo>
                <a:lnTo>
                  <a:pt x="431" y="115"/>
                </a:lnTo>
                <a:lnTo>
                  <a:pt x="430" y="120"/>
                </a:lnTo>
                <a:lnTo>
                  <a:pt x="428" y="126"/>
                </a:lnTo>
                <a:cubicBezTo>
                  <a:pt x="421" y="146"/>
                  <a:pt x="402" y="160"/>
                  <a:pt x="381" y="159"/>
                </a:cubicBezTo>
                <a:cubicBezTo>
                  <a:pt x="359" y="158"/>
                  <a:pt x="341" y="143"/>
                  <a:pt x="336" y="123"/>
                </a:cubicBezTo>
                <a:lnTo>
                  <a:pt x="335" y="121"/>
                </a:lnTo>
                <a:lnTo>
                  <a:pt x="334" y="114"/>
                </a:lnTo>
                <a:cubicBezTo>
                  <a:pt x="330" y="88"/>
                  <a:pt x="346" y="64"/>
                  <a:pt x="372" y="59"/>
                </a:cubicBezTo>
                <a:cubicBezTo>
                  <a:pt x="397" y="54"/>
                  <a:pt x="422" y="69"/>
                  <a:pt x="428" y="94"/>
                </a:cubicBezTo>
                <a:lnTo>
                  <a:pt x="429" y="96"/>
                </a:lnTo>
                <a:lnTo>
                  <a:pt x="430" y="103"/>
                </a:lnTo>
                <a:lnTo>
                  <a:pt x="430" y="106"/>
                </a:lnTo>
                <a:lnTo>
                  <a:pt x="423" y="87"/>
                </a:lnTo>
                <a:lnTo>
                  <a:pt x="424" y="89"/>
                </a:lnTo>
                <a:lnTo>
                  <a:pt x="337" y="104"/>
                </a:lnTo>
                <a:lnTo>
                  <a:pt x="338" y="102"/>
                </a:lnTo>
                <a:lnTo>
                  <a:pt x="336" y="113"/>
                </a:lnTo>
                <a:lnTo>
                  <a:pt x="336" y="111"/>
                </a:lnTo>
                <a:cubicBezTo>
                  <a:pt x="336" y="84"/>
                  <a:pt x="358" y="63"/>
                  <a:pt x="384" y="63"/>
                </a:cubicBezTo>
                <a:lnTo>
                  <a:pt x="385" y="63"/>
                </a:lnTo>
                <a:lnTo>
                  <a:pt x="385" y="63"/>
                </a:lnTo>
                <a:cubicBezTo>
                  <a:pt x="400" y="63"/>
                  <a:pt x="414" y="70"/>
                  <a:pt x="423" y="81"/>
                </a:cubicBezTo>
                <a:lnTo>
                  <a:pt x="425" y="83"/>
                </a:lnTo>
                <a:lnTo>
                  <a:pt x="423" y="82"/>
                </a:lnTo>
                <a:lnTo>
                  <a:pt x="389" y="67"/>
                </a:lnTo>
                <a:lnTo>
                  <a:pt x="391" y="67"/>
                </a:lnTo>
                <a:lnTo>
                  <a:pt x="349" y="94"/>
                </a:lnTo>
                <a:lnTo>
                  <a:pt x="350" y="92"/>
                </a:lnTo>
                <a:lnTo>
                  <a:pt x="345" y="104"/>
                </a:lnTo>
                <a:lnTo>
                  <a:pt x="346" y="102"/>
                </a:lnTo>
                <a:cubicBezTo>
                  <a:pt x="350" y="79"/>
                  <a:pt x="370" y="63"/>
                  <a:pt x="393" y="63"/>
                </a:cubicBezTo>
                <a:lnTo>
                  <a:pt x="394" y="63"/>
                </a:lnTo>
                <a:lnTo>
                  <a:pt x="395" y="63"/>
                </a:lnTo>
                <a:lnTo>
                  <a:pt x="396" y="63"/>
                </a:lnTo>
                <a:cubicBezTo>
                  <a:pt x="416" y="63"/>
                  <a:pt x="433" y="75"/>
                  <a:pt x="441" y="93"/>
                </a:cubicBezTo>
                <a:lnTo>
                  <a:pt x="442" y="96"/>
                </a:lnTo>
                <a:lnTo>
                  <a:pt x="444" y="104"/>
                </a:lnTo>
                <a:lnTo>
                  <a:pt x="397" y="67"/>
                </a:lnTo>
                <a:lnTo>
                  <a:pt x="401" y="67"/>
                </a:lnTo>
                <a:lnTo>
                  <a:pt x="401" y="67"/>
                </a:lnTo>
                <a:lnTo>
                  <a:pt x="385" y="71"/>
                </a:lnTo>
                <a:lnTo>
                  <a:pt x="389" y="69"/>
                </a:lnTo>
                <a:lnTo>
                  <a:pt x="377" y="76"/>
                </a:lnTo>
                <a:lnTo>
                  <a:pt x="381" y="73"/>
                </a:lnTo>
                <a:lnTo>
                  <a:pt x="362" y="108"/>
                </a:lnTo>
                <a:lnTo>
                  <a:pt x="362" y="100"/>
                </a:lnTo>
                <a:lnTo>
                  <a:pt x="362" y="109"/>
                </a:lnTo>
                <a:lnTo>
                  <a:pt x="362" y="105"/>
                </a:lnTo>
                <a:lnTo>
                  <a:pt x="361" y="96"/>
                </a:lnTo>
                <a:cubicBezTo>
                  <a:pt x="361" y="70"/>
                  <a:pt x="383" y="48"/>
                  <a:pt x="409" y="48"/>
                </a:cubicBezTo>
                <a:cubicBezTo>
                  <a:pt x="436" y="48"/>
                  <a:pt x="457" y="70"/>
                  <a:pt x="457" y="96"/>
                </a:cubicBezTo>
                <a:lnTo>
                  <a:pt x="457" y="100"/>
                </a:lnTo>
                <a:lnTo>
                  <a:pt x="457" y="106"/>
                </a:lnTo>
                <a:lnTo>
                  <a:pt x="456" y="94"/>
                </a:lnTo>
                <a:lnTo>
                  <a:pt x="458" y="100"/>
                </a:lnTo>
                <a:lnTo>
                  <a:pt x="453" y="88"/>
                </a:lnTo>
                <a:lnTo>
                  <a:pt x="455" y="92"/>
                </a:lnTo>
                <a:lnTo>
                  <a:pt x="367" y="100"/>
                </a:lnTo>
                <a:lnTo>
                  <a:pt x="368" y="99"/>
                </a:lnTo>
                <a:lnTo>
                  <a:pt x="369" y="96"/>
                </a:lnTo>
                <a:lnTo>
                  <a:pt x="367" y="104"/>
                </a:lnTo>
                <a:lnTo>
                  <a:pt x="367" y="101"/>
                </a:lnTo>
                <a:cubicBezTo>
                  <a:pt x="368" y="98"/>
                  <a:pt x="369" y="95"/>
                  <a:pt x="369" y="92"/>
                </a:cubicBezTo>
                <a:lnTo>
                  <a:pt x="370" y="91"/>
                </a:lnTo>
                <a:cubicBezTo>
                  <a:pt x="376" y="71"/>
                  <a:pt x="395" y="58"/>
                  <a:pt x="415" y="58"/>
                </a:cubicBezTo>
                <a:cubicBezTo>
                  <a:pt x="436" y="58"/>
                  <a:pt x="454" y="71"/>
                  <a:pt x="461" y="91"/>
                </a:cubicBezTo>
                <a:lnTo>
                  <a:pt x="462" y="92"/>
                </a:lnTo>
                <a:lnTo>
                  <a:pt x="463" y="98"/>
                </a:lnTo>
                <a:lnTo>
                  <a:pt x="465" y="106"/>
                </a:lnTo>
                <a:lnTo>
                  <a:pt x="463" y="99"/>
                </a:lnTo>
                <a:lnTo>
                  <a:pt x="464" y="100"/>
                </a:lnTo>
                <a:lnTo>
                  <a:pt x="371" y="127"/>
                </a:lnTo>
                <a:lnTo>
                  <a:pt x="370" y="123"/>
                </a:lnTo>
                <a:lnTo>
                  <a:pt x="369" y="115"/>
                </a:lnTo>
                <a:cubicBezTo>
                  <a:pt x="368" y="108"/>
                  <a:pt x="368" y="102"/>
                  <a:pt x="369" y="96"/>
                </a:cubicBezTo>
                <a:lnTo>
                  <a:pt x="370" y="91"/>
                </a:lnTo>
                <a:cubicBezTo>
                  <a:pt x="375" y="69"/>
                  <a:pt x="394" y="53"/>
                  <a:pt x="417" y="53"/>
                </a:cubicBezTo>
                <a:lnTo>
                  <a:pt x="418" y="53"/>
                </a:lnTo>
                <a:cubicBezTo>
                  <a:pt x="441" y="53"/>
                  <a:pt x="461" y="70"/>
                  <a:pt x="465" y="92"/>
                </a:cubicBezTo>
                <a:lnTo>
                  <a:pt x="466" y="95"/>
                </a:lnTo>
                <a:lnTo>
                  <a:pt x="461" y="83"/>
                </a:lnTo>
                <a:lnTo>
                  <a:pt x="462" y="85"/>
                </a:lnTo>
                <a:lnTo>
                  <a:pt x="398" y="63"/>
                </a:lnTo>
                <a:lnTo>
                  <a:pt x="401" y="62"/>
                </a:lnTo>
                <a:lnTo>
                  <a:pt x="383" y="78"/>
                </a:lnTo>
                <a:lnTo>
                  <a:pt x="385" y="75"/>
                </a:lnTo>
                <a:lnTo>
                  <a:pt x="388" y="132"/>
                </a:lnTo>
                <a:lnTo>
                  <a:pt x="385" y="129"/>
                </a:lnTo>
                <a:lnTo>
                  <a:pt x="392" y="136"/>
                </a:lnTo>
                <a:lnTo>
                  <a:pt x="389" y="134"/>
                </a:lnTo>
                <a:lnTo>
                  <a:pt x="467" y="96"/>
                </a:lnTo>
                <a:lnTo>
                  <a:pt x="467" y="101"/>
                </a:lnTo>
                <a:lnTo>
                  <a:pt x="467" y="94"/>
                </a:lnTo>
                <a:lnTo>
                  <a:pt x="467" y="97"/>
                </a:lnTo>
                <a:lnTo>
                  <a:pt x="466" y="89"/>
                </a:lnTo>
                <a:lnTo>
                  <a:pt x="466" y="91"/>
                </a:lnTo>
                <a:lnTo>
                  <a:pt x="373" y="112"/>
                </a:lnTo>
                <a:lnTo>
                  <a:pt x="372" y="108"/>
                </a:lnTo>
                <a:lnTo>
                  <a:pt x="372" y="101"/>
                </a:lnTo>
                <a:lnTo>
                  <a:pt x="371" y="93"/>
                </a:lnTo>
                <a:cubicBezTo>
                  <a:pt x="371" y="88"/>
                  <a:pt x="372" y="83"/>
                  <a:pt x="374" y="78"/>
                </a:cubicBezTo>
                <a:lnTo>
                  <a:pt x="374" y="77"/>
                </a:lnTo>
                <a:cubicBezTo>
                  <a:pt x="381" y="57"/>
                  <a:pt x="400" y="43"/>
                  <a:pt x="422" y="44"/>
                </a:cubicBezTo>
                <a:cubicBezTo>
                  <a:pt x="443" y="45"/>
                  <a:pt x="461" y="60"/>
                  <a:pt x="467" y="80"/>
                </a:cubicBezTo>
                <a:lnTo>
                  <a:pt x="467" y="82"/>
                </a:lnTo>
                <a:lnTo>
                  <a:pt x="468" y="87"/>
                </a:lnTo>
                <a:lnTo>
                  <a:pt x="421" y="48"/>
                </a:lnTo>
                <a:lnTo>
                  <a:pt x="423" y="48"/>
                </a:lnTo>
                <a:lnTo>
                  <a:pt x="378" y="81"/>
                </a:lnTo>
                <a:lnTo>
                  <a:pt x="379" y="77"/>
                </a:lnTo>
                <a:lnTo>
                  <a:pt x="380" y="74"/>
                </a:lnTo>
                <a:cubicBezTo>
                  <a:pt x="382" y="69"/>
                  <a:pt x="384" y="64"/>
                  <a:pt x="388" y="60"/>
                </a:cubicBezTo>
                <a:lnTo>
                  <a:pt x="389" y="58"/>
                </a:lnTo>
                <a:cubicBezTo>
                  <a:pt x="400" y="43"/>
                  <a:pt x="419" y="36"/>
                  <a:pt x="438" y="40"/>
                </a:cubicBezTo>
                <a:cubicBezTo>
                  <a:pt x="456" y="44"/>
                  <a:pt x="470" y="58"/>
                  <a:pt x="474" y="77"/>
                </a:cubicBezTo>
                <a:lnTo>
                  <a:pt x="475" y="81"/>
                </a:lnTo>
                <a:lnTo>
                  <a:pt x="477" y="87"/>
                </a:lnTo>
                <a:lnTo>
                  <a:pt x="478" y="92"/>
                </a:lnTo>
                <a:cubicBezTo>
                  <a:pt x="480" y="106"/>
                  <a:pt x="477" y="121"/>
                  <a:pt x="468" y="132"/>
                </a:cubicBezTo>
                <a:cubicBezTo>
                  <a:pt x="458" y="143"/>
                  <a:pt x="445" y="149"/>
                  <a:pt x="430" y="149"/>
                </a:cubicBezTo>
                <a:lnTo>
                  <a:pt x="430" y="149"/>
                </a:lnTo>
                <a:cubicBezTo>
                  <a:pt x="412" y="149"/>
                  <a:pt x="395" y="139"/>
                  <a:pt x="387" y="122"/>
                </a:cubicBezTo>
                <a:cubicBezTo>
                  <a:pt x="379" y="106"/>
                  <a:pt x="381" y="86"/>
                  <a:pt x="392" y="71"/>
                </a:cubicBezTo>
                <a:lnTo>
                  <a:pt x="396" y="66"/>
                </a:lnTo>
                <a:cubicBezTo>
                  <a:pt x="406" y="55"/>
                  <a:pt x="419" y="48"/>
                  <a:pt x="434" y="48"/>
                </a:cubicBezTo>
                <a:lnTo>
                  <a:pt x="438" y="48"/>
                </a:lnTo>
                <a:cubicBezTo>
                  <a:pt x="461" y="48"/>
                  <a:pt x="481" y="65"/>
                  <a:pt x="485" y="87"/>
                </a:cubicBezTo>
                <a:lnTo>
                  <a:pt x="486" y="92"/>
                </a:lnTo>
                <a:lnTo>
                  <a:pt x="486" y="92"/>
                </a:lnTo>
                <a:lnTo>
                  <a:pt x="474" y="71"/>
                </a:lnTo>
                <a:lnTo>
                  <a:pt x="475" y="72"/>
                </a:lnTo>
                <a:lnTo>
                  <a:pt x="394" y="98"/>
                </a:lnTo>
                <a:lnTo>
                  <a:pt x="394" y="95"/>
                </a:lnTo>
                <a:lnTo>
                  <a:pt x="393" y="103"/>
                </a:lnTo>
                <a:lnTo>
                  <a:pt x="393" y="98"/>
                </a:lnTo>
                <a:lnTo>
                  <a:pt x="394" y="89"/>
                </a:lnTo>
                <a:lnTo>
                  <a:pt x="396" y="80"/>
                </a:lnTo>
                <a:cubicBezTo>
                  <a:pt x="401" y="59"/>
                  <a:pt x="420" y="44"/>
                  <a:pt x="442" y="44"/>
                </a:cubicBezTo>
                <a:cubicBezTo>
                  <a:pt x="464" y="44"/>
                  <a:pt x="484" y="59"/>
                  <a:pt x="489" y="80"/>
                </a:cubicBezTo>
                <a:lnTo>
                  <a:pt x="490" y="82"/>
                </a:lnTo>
                <a:lnTo>
                  <a:pt x="491" y="88"/>
                </a:lnTo>
                <a:lnTo>
                  <a:pt x="492" y="93"/>
                </a:lnTo>
                <a:lnTo>
                  <a:pt x="493" y="98"/>
                </a:lnTo>
                <a:cubicBezTo>
                  <a:pt x="496" y="119"/>
                  <a:pt x="486" y="139"/>
                  <a:pt x="467" y="149"/>
                </a:cubicBezTo>
                <a:lnTo>
                  <a:pt x="465" y="150"/>
                </a:lnTo>
                <a:cubicBezTo>
                  <a:pt x="453" y="156"/>
                  <a:pt x="438" y="157"/>
                  <a:pt x="426" y="152"/>
                </a:cubicBezTo>
                <a:lnTo>
                  <a:pt x="423" y="151"/>
                </a:lnTo>
                <a:lnTo>
                  <a:pt x="441" y="154"/>
                </a:lnTo>
                <a:lnTo>
                  <a:pt x="440" y="154"/>
                </a:lnTo>
                <a:cubicBezTo>
                  <a:pt x="413" y="154"/>
                  <a:pt x="392" y="132"/>
                  <a:pt x="392" y="106"/>
                </a:cubicBezTo>
                <a:cubicBezTo>
                  <a:pt x="392" y="79"/>
                  <a:pt x="413" y="58"/>
                  <a:pt x="440" y="58"/>
                </a:cubicBezTo>
                <a:lnTo>
                  <a:pt x="442" y="58"/>
                </a:lnTo>
                <a:lnTo>
                  <a:pt x="443" y="58"/>
                </a:lnTo>
                <a:lnTo>
                  <a:pt x="406" y="76"/>
                </a:lnTo>
                <a:lnTo>
                  <a:pt x="408" y="73"/>
                </a:lnTo>
                <a:lnTo>
                  <a:pt x="414" y="68"/>
                </a:lnTo>
                <a:cubicBezTo>
                  <a:pt x="425" y="56"/>
                  <a:pt x="441" y="51"/>
                  <a:pt x="457" y="54"/>
                </a:cubicBezTo>
                <a:cubicBezTo>
                  <a:pt x="473" y="58"/>
                  <a:pt x="486" y="69"/>
                  <a:pt x="492" y="84"/>
                </a:cubicBezTo>
                <a:lnTo>
                  <a:pt x="493" y="86"/>
                </a:lnTo>
                <a:lnTo>
                  <a:pt x="496" y="94"/>
                </a:lnTo>
                <a:lnTo>
                  <a:pt x="402" y="94"/>
                </a:lnTo>
                <a:lnTo>
                  <a:pt x="403" y="92"/>
                </a:lnTo>
                <a:lnTo>
                  <a:pt x="403" y="92"/>
                </a:lnTo>
                <a:cubicBezTo>
                  <a:pt x="408" y="68"/>
                  <a:pt x="430" y="51"/>
                  <a:pt x="455" y="54"/>
                </a:cubicBezTo>
                <a:cubicBezTo>
                  <a:pt x="479" y="56"/>
                  <a:pt x="498" y="77"/>
                  <a:pt x="498" y="101"/>
                </a:cubicBezTo>
                <a:lnTo>
                  <a:pt x="498" y="103"/>
                </a:lnTo>
                <a:lnTo>
                  <a:pt x="498" y="106"/>
                </a:lnTo>
                <a:lnTo>
                  <a:pt x="450" y="58"/>
                </a:lnTo>
                <a:lnTo>
                  <a:pt x="451" y="58"/>
                </a:lnTo>
                <a:cubicBezTo>
                  <a:pt x="477" y="58"/>
                  <a:pt x="499" y="79"/>
                  <a:pt x="499" y="106"/>
                </a:cubicBezTo>
                <a:cubicBezTo>
                  <a:pt x="499" y="132"/>
                  <a:pt x="477" y="154"/>
                  <a:pt x="451" y="154"/>
                </a:cubicBezTo>
                <a:lnTo>
                  <a:pt x="450" y="154"/>
                </a:lnTo>
                <a:cubicBezTo>
                  <a:pt x="423" y="154"/>
                  <a:pt x="402" y="132"/>
                  <a:pt x="402" y="106"/>
                </a:cubicBezTo>
                <a:cubicBezTo>
                  <a:pt x="402" y="79"/>
                  <a:pt x="423" y="58"/>
                  <a:pt x="450" y="58"/>
                </a:cubicBezTo>
                <a:lnTo>
                  <a:pt x="455" y="58"/>
                </a:lnTo>
                <a:lnTo>
                  <a:pt x="460" y="58"/>
                </a:lnTo>
                <a:lnTo>
                  <a:pt x="460" y="58"/>
                </a:lnTo>
                <a:lnTo>
                  <a:pt x="413" y="97"/>
                </a:lnTo>
                <a:lnTo>
                  <a:pt x="414" y="92"/>
                </a:lnTo>
                <a:lnTo>
                  <a:pt x="416" y="86"/>
                </a:lnTo>
                <a:cubicBezTo>
                  <a:pt x="419" y="69"/>
                  <a:pt x="432" y="55"/>
                  <a:pt x="449" y="50"/>
                </a:cubicBezTo>
                <a:cubicBezTo>
                  <a:pt x="466" y="45"/>
                  <a:pt x="484" y="50"/>
                  <a:pt x="496" y="63"/>
                </a:cubicBezTo>
                <a:lnTo>
                  <a:pt x="498" y="65"/>
                </a:lnTo>
                <a:cubicBezTo>
                  <a:pt x="501" y="67"/>
                  <a:pt x="503" y="69"/>
                  <a:pt x="504" y="72"/>
                </a:cubicBezTo>
                <a:lnTo>
                  <a:pt x="506" y="75"/>
                </a:lnTo>
                <a:lnTo>
                  <a:pt x="482" y="56"/>
                </a:lnTo>
                <a:lnTo>
                  <a:pt x="483" y="56"/>
                </a:lnTo>
                <a:lnTo>
                  <a:pt x="420" y="102"/>
                </a:lnTo>
                <a:lnTo>
                  <a:pt x="420" y="101"/>
                </a:lnTo>
                <a:lnTo>
                  <a:pt x="439" y="140"/>
                </a:lnTo>
                <a:lnTo>
                  <a:pt x="435" y="137"/>
                </a:lnTo>
                <a:lnTo>
                  <a:pt x="444" y="142"/>
                </a:lnTo>
                <a:lnTo>
                  <a:pt x="440" y="140"/>
                </a:lnTo>
                <a:lnTo>
                  <a:pt x="505" y="81"/>
                </a:lnTo>
                <a:lnTo>
                  <a:pt x="506" y="84"/>
                </a:lnTo>
                <a:lnTo>
                  <a:pt x="494" y="66"/>
                </a:lnTo>
                <a:lnTo>
                  <a:pt x="496" y="68"/>
                </a:lnTo>
                <a:lnTo>
                  <a:pt x="419" y="82"/>
                </a:lnTo>
                <a:lnTo>
                  <a:pt x="421" y="77"/>
                </a:lnTo>
                <a:lnTo>
                  <a:pt x="420" y="78"/>
                </a:lnTo>
                <a:cubicBezTo>
                  <a:pt x="426" y="58"/>
                  <a:pt x="445" y="44"/>
                  <a:pt x="466" y="44"/>
                </a:cubicBezTo>
                <a:lnTo>
                  <a:pt x="467" y="44"/>
                </a:lnTo>
                <a:lnTo>
                  <a:pt x="467" y="44"/>
                </a:lnTo>
                <a:lnTo>
                  <a:pt x="419" y="92"/>
                </a:lnTo>
                <a:lnTo>
                  <a:pt x="419" y="88"/>
                </a:lnTo>
                <a:lnTo>
                  <a:pt x="419" y="87"/>
                </a:lnTo>
                <a:cubicBezTo>
                  <a:pt x="419" y="60"/>
                  <a:pt x="441" y="39"/>
                  <a:pt x="467" y="39"/>
                </a:cubicBezTo>
                <a:cubicBezTo>
                  <a:pt x="494" y="39"/>
                  <a:pt x="515" y="60"/>
                  <a:pt x="515" y="87"/>
                </a:cubicBezTo>
                <a:lnTo>
                  <a:pt x="515" y="90"/>
                </a:lnTo>
                <a:lnTo>
                  <a:pt x="515" y="94"/>
                </a:lnTo>
                <a:lnTo>
                  <a:pt x="515" y="99"/>
                </a:lnTo>
                <a:lnTo>
                  <a:pt x="515" y="101"/>
                </a:lnTo>
                <a:lnTo>
                  <a:pt x="421" y="90"/>
                </a:lnTo>
                <a:lnTo>
                  <a:pt x="421" y="88"/>
                </a:lnTo>
                <a:lnTo>
                  <a:pt x="421" y="89"/>
                </a:lnTo>
                <a:cubicBezTo>
                  <a:pt x="425" y="64"/>
                  <a:pt x="448" y="47"/>
                  <a:pt x="472" y="49"/>
                </a:cubicBezTo>
                <a:cubicBezTo>
                  <a:pt x="497" y="51"/>
                  <a:pt x="516" y="71"/>
                  <a:pt x="516" y="96"/>
                </a:cubicBezTo>
                <a:lnTo>
                  <a:pt x="516" y="99"/>
                </a:lnTo>
                <a:lnTo>
                  <a:pt x="516" y="101"/>
                </a:lnTo>
                <a:cubicBezTo>
                  <a:pt x="516" y="126"/>
                  <a:pt x="498" y="146"/>
                  <a:pt x="474" y="149"/>
                </a:cubicBezTo>
                <a:cubicBezTo>
                  <a:pt x="450" y="152"/>
                  <a:pt x="428" y="137"/>
                  <a:pt x="422" y="113"/>
                </a:cubicBezTo>
                <a:lnTo>
                  <a:pt x="421" y="111"/>
                </a:lnTo>
                <a:lnTo>
                  <a:pt x="420" y="104"/>
                </a:lnTo>
                <a:lnTo>
                  <a:pt x="515" y="96"/>
                </a:lnTo>
                <a:lnTo>
                  <a:pt x="515" y="102"/>
                </a:lnTo>
                <a:lnTo>
                  <a:pt x="514" y="90"/>
                </a:lnTo>
                <a:lnTo>
                  <a:pt x="515" y="94"/>
                </a:lnTo>
                <a:lnTo>
                  <a:pt x="453" y="60"/>
                </a:lnTo>
                <a:lnTo>
                  <a:pt x="458" y="59"/>
                </a:lnTo>
                <a:lnTo>
                  <a:pt x="446" y="65"/>
                </a:lnTo>
                <a:lnTo>
                  <a:pt x="451" y="62"/>
                </a:lnTo>
                <a:lnTo>
                  <a:pt x="429" y="101"/>
                </a:lnTo>
                <a:lnTo>
                  <a:pt x="429" y="96"/>
                </a:lnTo>
                <a:lnTo>
                  <a:pt x="429" y="97"/>
                </a:lnTo>
                <a:cubicBezTo>
                  <a:pt x="427" y="73"/>
                  <a:pt x="443" y="50"/>
                  <a:pt x="467" y="45"/>
                </a:cubicBezTo>
                <a:cubicBezTo>
                  <a:pt x="491" y="40"/>
                  <a:pt x="515" y="53"/>
                  <a:pt x="523" y="77"/>
                </a:cubicBezTo>
                <a:lnTo>
                  <a:pt x="523" y="78"/>
                </a:lnTo>
                <a:lnTo>
                  <a:pt x="524" y="81"/>
                </a:lnTo>
                <a:lnTo>
                  <a:pt x="478" y="48"/>
                </a:lnTo>
                <a:lnTo>
                  <a:pt x="479" y="48"/>
                </a:lnTo>
                <a:cubicBezTo>
                  <a:pt x="499" y="48"/>
                  <a:pt x="517" y="60"/>
                  <a:pt x="524" y="79"/>
                </a:cubicBezTo>
                <a:lnTo>
                  <a:pt x="526" y="84"/>
                </a:lnTo>
                <a:lnTo>
                  <a:pt x="529" y="91"/>
                </a:lnTo>
                <a:cubicBezTo>
                  <a:pt x="535" y="111"/>
                  <a:pt x="528" y="134"/>
                  <a:pt x="510" y="146"/>
                </a:cubicBezTo>
                <a:lnTo>
                  <a:pt x="508" y="147"/>
                </a:lnTo>
                <a:cubicBezTo>
                  <a:pt x="492" y="158"/>
                  <a:pt x="471" y="158"/>
                  <a:pt x="455" y="147"/>
                </a:cubicBezTo>
                <a:lnTo>
                  <a:pt x="453" y="146"/>
                </a:lnTo>
                <a:cubicBezTo>
                  <a:pt x="440" y="137"/>
                  <a:pt x="432" y="122"/>
                  <a:pt x="432" y="106"/>
                </a:cubicBezTo>
                <a:lnTo>
                  <a:pt x="432" y="103"/>
                </a:lnTo>
                <a:lnTo>
                  <a:pt x="432" y="99"/>
                </a:lnTo>
                <a:lnTo>
                  <a:pt x="433" y="89"/>
                </a:lnTo>
                <a:lnTo>
                  <a:pt x="434" y="83"/>
                </a:lnTo>
                <a:cubicBezTo>
                  <a:pt x="438" y="60"/>
                  <a:pt x="458" y="44"/>
                  <a:pt x="481" y="44"/>
                </a:cubicBezTo>
                <a:lnTo>
                  <a:pt x="482" y="44"/>
                </a:lnTo>
                <a:cubicBezTo>
                  <a:pt x="500" y="44"/>
                  <a:pt x="517" y="54"/>
                  <a:pt x="525" y="71"/>
                </a:cubicBezTo>
                <a:lnTo>
                  <a:pt x="526" y="73"/>
                </a:lnTo>
                <a:lnTo>
                  <a:pt x="526" y="72"/>
                </a:lnTo>
                <a:lnTo>
                  <a:pt x="439" y="81"/>
                </a:lnTo>
                <a:lnTo>
                  <a:pt x="440" y="77"/>
                </a:lnTo>
                <a:lnTo>
                  <a:pt x="440" y="78"/>
                </a:lnTo>
                <a:cubicBezTo>
                  <a:pt x="445" y="53"/>
                  <a:pt x="467" y="37"/>
                  <a:pt x="492" y="39"/>
                </a:cubicBezTo>
                <a:cubicBezTo>
                  <a:pt x="516" y="42"/>
                  <a:pt x="535" y="62"/>
                  <a:pt x="535" y="87"/>
                </a:cubicBezTo>
                <a:lnTo>
                  <a:pt x="535" y="88"/>
                </a:lnTo>
                <a:lnTo>
                  <a:pt x="535" y="92"/>
                </a:lnTo>
                <a:lnTo>
                  <a:pt x="535" y="97"/>
                </a:lnTo>
                <a:lnTo>
                  <a:pt x="535" y="101"/>
                </a:lnTo>
                <a:cubicBezTo>
                  <a:pt x="535" y="128"/>
                  <a:pt x="513" y="149"/>
                  <a:pt x="487" y="149"/>
                </a:cubicBezTo>
                <a:cubicBezTo>
                  <a:pt x="460" y="149"/>
                  <a:pt x="439" y="128"/>
                  <a:pt x="439" y="101"/>
                </a:cubicBezTo>
                <a:lnTo>
                  <a:pt x="439" y="100"/>
                </a:lnTo>
                <a:lnTo>
                  <a:pt x="439" y="96"/>
                </a:lnTo>
                <a:cubicBezTo>
                  <a:pt x="439" y="91"/>
                  <a:pt x="440" y="86"/>
                  <a:pt x="441" y="81"/>
                </a:cubicBezTo>
                <a:lnTo>
                  <a:pt x="442" y="78"/>
                </a:lnTo>
                <a:lnTo>
                  <a:pt x="443" y="77"/>
                </a:lnTo>
                <a:cubicBezTo>
                  <a:pt x="450" y="54"/>
                  <a:pt x="473" y="41"/>
                  <a:pt x="496" y="45"/>
                </a:cubicBezTo>
                <a:cubicBezTo>
                  <a:pt x="519" y="48"/>
                  <a:pt x="536" y="68"/>
                  <a:pt x="536" y="92"/>
                </a:cubicBezTo>
                <a:lnTo>
                  <a:pt x="536" y="94"/>
                </a:lnTo>
                <a:cubicBezTo>
                  <a:pt x="536" y="102"/>
                  <a:pt x="535" y="109"/>
                  <a:pt x="531" y="116"/>
                </a:cubicBezTo>
                <a:lnTo>
                  <a:pt x="530" y="118"/>
                </a:lnTo>
                <a:cubicBezTo>
                  <a:pt x="519" y="140"/>
                  <a:pt x="494" y="150"/>
                  <a:pt x="471" y="141"/>
                </a:cubicBezTo>
                <a:cubicBezTo>
                  <a:pt x="448" y="133"/>
                  <a:pt x="435" y="109"/>
                  <a:pt x="441" y="85"/>
                </a:cubicBezTo>
                <a:lnTo>
                  <a:pt x="441" y="83"/>
                </a:lnTo>
                <a:lnTo>
                  <a:pt x="441" y="83"/>
                </a:lnTo>
                <a:cubicBezTo>
                  <a:pt x="446" y="61"/>
                  <a:pt x="465" y="45"/>
                  <a:pt x="487" y="44"/>
                </a:cubicBezTo>
                <a:cubicBezTo>
                  <a:pt x="510" y="43"/>
                  <a:pt x="530" y="59"/>
                  <a:pt x="535" y="80"/>
                </a:cubicBezTo>
                <a:lnTo>
                  <a:pt x="536" y="82"/>
                </a:lnTo>
                <a:lnTo>
                  <a:pt x="537" y="87"/>
                </a:lnTo>
                <a:lnTo>
                  <a:pt x="489" y="48"/>
                </a:lnTo>
                <a:lnTo>
                  <a:pt x="491" y="48"/>
                </a:lnTo>
                <a:lnTo>
                  <a:pt x="492" y="48"/>
                </a:lnTo>
                <a:cubicBezTo>
                  <a:pt x="516" y="48"/>
                  <a:pt x="536" y="65"/>
                  <a:pt x="540" y="89"/>
                </a:cubicBezTo>
                <a:lnTo>
                  <a:pt x="540" y="92"/>
                </a:lnTo>
                <a:lnTo>
                  <a:pt x="540" y="90"/>
                </a:lnTo>
                <a:lnTo>
                  <a:pt x="451" y="80"/>
                </a:lnTo>
                <a:lnTo>
                  <a:pt x="452" y="78"/>
                </a:lnTo>
                <a:lnTo>
                  <a:pt x="453" y="75"/>
                </a:lnTo>
                <a:cubicBezTo>
                  <a:pt x="461" y="59"/>
                  <a:pt x="478" y="48"/>
                  <a:pt x="496" y="48"/>
                </a:cubicBezTo>
                <a:lnTo>
                  <a:pt x="499" y="48"/>
                </a:lnTo>
                <a:cubicBezTo>
                  <a:pt x="521" y="48"/>
                  <a:pt x="540" y="63"/>
                  <a:pt x="546" y="83"/>
                </a:cubicBezTo>
                <a:lnTo>
                  <a:pt x="547" y="87"/>
                </a:lnTo>
                <a:lnTo>
                  <a:pt x="540" y="73"/>
                </a:lnTo>
                <a:lnTo>
                  <a:pt x="541" y="75"/>
                </a:lnTo>
                <a:lnTo>
                  <a:pt x="454" y="92"/>
                </a:lnTo>
                <a:lnTo>
                  <a:pt x="455" y="87"/>
                </a:lnTo>
                <a:lnTo>
                  <a:pt x="456" y="86"/>
                </a:lnTo>
                <a:cubicBezTo>
                  <a:pt x="456" y="83"/>
                  <a:pt x="457" y="81"/>
                  <a:pt x="457" y="78"/>
                </a:cubicBezTo>
                <a:lnTo>
                  <a:pt x="458" y="77"/>
                </a:lnTo>
                <a:cubicBezTo>
                  <a:pt x="464" y="57"/>
                  <a:pt x="483" y="44"/>
                  <a:pt x="503" y="44"/>
                </a:cubicBezTo>
                <a:cubicBezTo>
                  <a:pt x="524" y="44"/>
                  <a:pt x="542" y="57"/>
                  <a:pt x="549" y="77"/>
                </a:cubicBezTo>
                <a:lnTo>
                  <a:pt x="550" y="78"/>
                </a:lnTo>
                <a:cubicBezTo>
                  <a:pt x="551" y="83"/>
                  <a:pt x="552" y="88"/>
                  <a:pt x="552" y="93"/>
                </a:cubicBezTo>
                <a:lnTo>
                  <a:pt x="552" y="96"/>
                </a:lnTo>
                <a:lnTo>
                  <a:pt x="552" y="97"/>
                </a:lnTo>
                <a:lnTo>
                  <a:pt x="456" y="101"/>
                </a:lnTo>
                <a:lnTo>
                  <a:pt x="456" y="100"/>
                </a:lnTo>
                <a:lnTo>
                  <a:pt x="457" y="107"/>
                </a:lnTo>
                <a:lnTo>
                  <a:pt x="456" y="103"/>
                </a:lnTo>
                <a:cubicBezTo>
                  <a:pt x="454" y="89"/>
                  <a:pt x="459" y="76"/>
                  <a:pt x="468" y="65"/>
                </a:cubicBezTo>
                <a:cubicBezTo>
                  <a:pt x="477" y="55"/>
                  <a:pt x="490" y="48"/>
                  <a:pt x="504" y="48"/>
                </a:cubicBezTo>
                <a:lnTo>
                  <a:pt x="505" y="48"/>
                </a:lnTo>
                <a:cubicBezTo>
                  <a:pt x="523" y="48"/>
                  <a:pt x="540" y="59"/>
                  <a:pt x="548" y="75"/>
                </a:cubicBezTo>
                <a:lnTo>
                  <a:pt x="549" y="78"/>
                </a:lnTo>
                <a:lnTo>
                  <a:pt x="550" y="80"/>
                </a:lnTo>
                <a:lnTo>
                  <a:pt x="462" y="86"/>
                </a:lnTo>
                <a:lnTo>
                  <a:pt x="462" y="85"/>
                </a:lnTo>
                <a:lnTo>
                  <a:pt x="460" y="93"/>
                </a:lnTo>
                <a:lnTo>
                  <a:pt x="461" y="90"/>
                </a:lnTo>
                <a:cubicBezTo>
                  <a:pt x="461" y="86"/>
                  <a:pt x="462" y="83"/>
                  <a:pt x="464" y="80"/>
                </a:cubicBezTo>
                <a:lnTo>
                  <a:pt x="467" y="72"/>
                </a:lnTo>
                <a:lnTo>
                  <a:pt x="468" y="68"/>
                </a:lnTo>
                <a:lnTo>
                  <a:pt x="471" y="61"/>
                </a:lnTo>
                <a:cubicBezTo>
                  <a:pt x="480" y="43"/>
                  <a:pt x="499" y="33"/>
                  <a:pt x="519" y="35"/>
                </a:cubicBezTo>
                <a:cubicBezTo>
                  <a:pt x="539" y="37"/>
                  <a:pt x="556" y="51"/>
                  <a:pt x="561" y="71"/>
                </a:cubicBezTo>
                <a:lnTo>
                  <a:pt x="561" y="73"/>
                </a:lnTo>
                <a:cubicBezTo>
                  <a:pt x="562" y="77"/>
                  <a:pt x="562" y="81"/>
                  <a:pt x="562" y="84"/>
                </a:cubicBezTo>
                <a:lnTo>
                  <a:pt x="562" y="89"/>
                </a:lnTo>
                <a:lnTo>
                  <a:pt x="562" y="93"/>
                </a:lnTo>
                <a:lnTo>
                  <a:pt x="562" y="96"/>
                </a:lnTo>
                <a:lnTo>
                  <a:pt x="472" y="75"/>
                </a:lnTo>
                <a:lnTo>
                  <a:pt x="472" y="74"/>
                </a:lnTo>
                <a:lnTo>
                  <a:pt x="467" y="89"/>
                </a:lnTo>
                <a:lnTo>
                  <a:pt x="468" y="85"/>
                </a:lnTo>
                <a:cubicBezTo>
                  <a:pt x="468" y="83"/>
                  <a:pt x="469" y="80"/>
                  <a:pt x="469" y="78"/>
                </a:cubicBezTo>
                <a:lnTo>
                  <a:pt x="471" y="73"/>
                </a:lnTo>
                <a:cubicBezTo>
                  <a:pt x="478" y="50"/>
                  <a:pt x="502" y="35"/>
                  <a:pt x="526" y="40"/>
                </a:cubicBezTo>
                <a:cubicBezTo>
                  <a:pt x="550" y="45"/>
                  <a:pt x="567" y="67"/>
                  <a:pt x="565" y="91"/>
                </a:cubicBezTo>
                <a:lnTo>
                  <a:pt x="564" y="97"/>
                </a:lnTo>
                <a:lnTo>
                  <a:pt x="564" y="102"/>
                </a:lnTo>
                <a:cubicBezTo>
                  <a:pt x="560" y="128"/>
                  <a:pt x="538" y="146"/>
                  <a:pt x="513" y="144"/>
                </a:cubicBezTo>
                <a:cubicBezTo>
                  <a:pt x="488" y="143"/>
                  <a:pt x="468" y="122"/>
                  <a:pt x="468" y="96"/>
                </a:cubicBezTo>
                <a:lnTo>
                  <a:pt x="468" y="95"/>
                </a:lnTo>
                <a:cubicBezTo>
                  <a:pt x="468" y="90"/>
                  <a:pt x="469" y="85"/>
                  <a:pt x="470" y="80"/>
                </a:cubicBezTo>
                <a:lnTo>
                  <a:pt x="471" y="77"/>
                </a:lnTo>
                <a:lnTo>
                  <a:pt x="471" y="78"/>
                </a:lnTo>
                <a:cubicBezTo>
                  <a:pt x="475" y="55"/>
                  <a:pt x="495" y="39"/>
                  <a:pt x="518" y="39"/>
                </a:cubicBezTo>
                <a:cubicBezTo>
                  <a:pt x="541" y="39"/>
                  <a:pt x="561" y="55"/>
                  <a:pt x="565" y="78"/>
                </a:cubicBezTo>
                <a:lnTo>
                  <a:pt x="566" y="80"/>
                </a:lnTo>
                <a:cubicBezTo>
                  <a:pt x="566" y="83"/>
                  <a:pt x="566" y="86"/>
                  <a:pt x="566" y="89"/>
                </a:cubicBezTo>
                <a:lnTo>
                  <a:pt x="566" y="92"/>
                </a:lnTo>
                <a:cubicBezTo>
                  <a:pt x="566" y="118"/>
                  <a:pt x="545" y="140"/>
                  <a:pt x="518" y="140"/>
                </a:cubicBezTo>
                <a:cubicBezTo>
                  <a:pt x="492" y="140"/>
                  <a:pt x="470" y="118"/>
                  <a:pt x="470" y="92"/>
                </a:cubicBezTo>
                <a:lnTo>
                  <a:pt x="470" y="87"/>
                </a:lnTo>
                <a:lnTo>
                  <a:pt x="470" y="87"/>
                </a:lnTo>
                <a:cubicBezTo>
                  <a:pt x="468" y="64"/>
                  <a:pt x="482" y="43"/>
                  <a:pt x="505" y="36"/>
                </a:cubicBezTo>
                <a:cubicBezTo>
                  <a:pt x="527" y="30"/>
                  <a:pt x="551" y="40"/>
                  <a:pt x="561" y="61"/>
                </a:cubicBezTo>
                <a:lnTo>
                  <a:pt x="561" y="62"/>
                </a:lnTo>
                <a:cubicBezTo>
                  <a:pt x="563" y="65"/>
                  <a:pt x="564" y="67"/>
                  <a:pt x="565" y="70"/>
                </a:cubicBezTo>
                <a:lnTo>
                  <a:pt x="566" y="74"/>
                </a:lnTo>
                <a:lnTo>
                  <a:pt x="568" y="83"/>
                </a:lnTo>
                <a:lnTo>
                  <a:pt x="568" y="81"/>
                </a:lnTo>
                <a:lnTo>
                  <a:pt x="522" y="48"/>
                </a:lnTo>
                <a:lnTo>
                  <a:pt x="525" y="48"/>
                </a:lnTo>
                <a:lnTo>
                  <a:pt x="483" y="75"/>
                </a:lnTo>
                <a:lnTo>
                  <a:pt x="484" y="73"/>
                </a:lnTo>
                <a:lnTo>
                  <a:pt x="479" y="85"/>
                </a:lnTo>
                <a:lnTo>
                  <a:pt x="480" y="83"/>
                </a:lnTo>
                <a:cubicBezTo>
                  <a:pt x="484" y="60"/>
                  <a:pt x="504" y="44"/>
                  <a:pt x="527" y="44"/>
                </a:cubicBezTo>
                <a:lnTo>
                  <a:pt x="528" y="44"/>
                </a:lnTo>
                <a:lnTo>
                  <a:pt x="483" y="77"/>
                </a:lnTo>
                <a:lnTo>
                  <a:pt x="484" y="74"/>
                </a:lnTo>
                <a:cubicBezTo>
                  <a:pt x="485" y="72"/>
                  <a:pt x="486" y="70"/>
                  <a:pt x="487" y="68"/>
                </a:cubicBezTo>
                <a:lnTo>
                  <a:pt x="488" y="66"/>
                </a:lnTo>
                <a:cubicBezTo>
                  <a:pt x="497" y="48"/>
                  <a:pt x="516" y="37"/>
                  <a:pt x="536" y="39"/>
                </a:cubicBezTo>
                <a:cubicBezTo>
                  <a:pt x="556" y="41"/>
                  <a:pt x="572" y="56"/>
                  <a:pt x="577" y="75"/>
                </a:cubicBezTo>
                <a:lnTo>
                  <a:pt x="578" y="77"/>
                </a:lnTo>
                <a:lnTo>
                  <a:pt x="579" y="84"/>
                </a:lnTo>
                <a:lnTo>
                  <a:pt x="579" y="87"/>
                </a:lnTo>
                <a:lnTo>
                  <a:pt x="578" y="80"/>
                </a:lnTo>
                <a:lnTo>
                  <a:pt x="578" y="81"/>
                </a:lnTo>
                <a:lnTo>
                  <a:pt x="484" y="96"/>
                </a:lnTo>
                <a:lnTo>
                  <a:pt x="484" y="94"/>
                </a:lnTo>
                <a:lnTo>
                  <a:pt x="484" y="92"/>
                </a:lnTo>
                <a:cubicBezTo>
                  <a:pt x="484" y="69"/>
                  <a:pt x="501" y="49"/>
                  <a:pt x="523" y="45"/>
                </a:cubicBezTo>
                <a:cubicBezTo>
                  <a:pt x="546" y="40"/>
                  <a:pt x="568" y="53"/>
                  <a:pt x="577" y="74"/>
                </a:cubicBezTo>
                <a:lnTo>
                  <a:pt x="578" y="77"/>
                </a:lnTo>
                <a:lnTo>
                  <a:pt x="572" y="66"/>
                </a:lnTo>
                <a:lnTo>
                  <a:pt x="573" y="68"/>
                </a:lnTo>
                <a:lnTo>
                  <a:pt x="488" y="108"/>
                </a:lnTo>
                <a:lnTo>
                  <a:pt x="488" y="106"/>
                </a:lnTo>
                <a:lnTo>
                  <a:pt x="487" y="101"/>
                </a:lnTo>
                <a:cubicBezTo>
                  <a:pt x="484" y="87"/>
                  <a:pt x="488" y="73"/>
                  <a:pt x="497" y="62"/>
                </a:cubicBezTo>
                <a:cubicBezTo>
                  <a:pt x="506" y="50"/>
                  <a:pt x="520" y="44"/>
                  <a:pt x="534" y="44"/>
                </a:cubicBezTo>
                <a:lnTo>
                  <a:pt x="536" y="44"/>
                </a:lnTo>
                <a:lnTo>
                  <a:pt x="536" y="44"/>
                </a:lnTo>
                <a:lnTo>
                  <a:pt x="537" y="44"/>
                </a:lnTo>
                <a:lnTo>
                  <a:pt x="491" y="79"/>
                </a:lnTo>
                <a:lnTo>
                  <a:pt x="492" y="75"/>
                </a:lnTo>
                <a:lnTo>
                  <a:pt x="493" y="72"/>
                </a:lnTo>
                <a:cubicBezTo>
                  <a:pt x="501" y="49"/>
                  <a:pt x="523" y="36"/>
                  <a:pt x="547" y="40"/>
                </a:cubicBezTo>
                <a:cubicBezTo>
                  <a:pt x="570" y="43"/>
                  <a:pt x="587" y="63"/>
                  <a:pt x="587" y="87"/>
                </a:cubicBezTo>
                <a:lnTo>
                  <a:pt x="587" y="90"/>
                </a:lnTo>
                <a:lnTo>
                  <a:pt x="587" y="89"/>
                </a:lnTo>
                <a:lnTo>
                  <a:pt x="587" y="99"/>
                </a:lnTo>
                <a:lnTo>
                  <a:pt x="587" y="101"/>
                </a:lnTo>
                <a:lnTo>
                  <a:pt x="500" y="75"/>
                </a:lnTo>
                <a:lnTo>
                  <a:pt x="501" y="73"/>
                </a:lnTo>
                <a:lnTo>
                  <a:pt x="494" y="87"/>
                </a:lnTo>
                <a:lnTo>
                  <a:pt x="495" y="83"/>
                </a:lnTo>
                <a:cubicBezTo>
                  <a:pt x="501" y="63"/>
                  <a:pt x="520" y="48"/>
                  <a:pt x="541" y="48"/>
                </a:cubicBezTo>
                <a:lnTo>
                  <a:pt x="543" y="48"/>
                </a:lnTo>
                <a:lnTo>
                  <a:pt x="545" y="48"/>
                </a:lnTo>
                <a:lnTo>
                  <a:pt x="547" y="48"/>
                </a:lnTo>
                <a:lnTo>
                  <a:pt x="504" y="77"/>
                </a:lnTo>
                <a:lnTo>
                  <a:pt x="506" y="72"/>
                </a:lnTo>
                <a:lnTo>
                  <a:pt x="502" y="84"/>
                </a:lnTo>
                <a:lnTo>
                  <a:pt x="503" y="81"/>
                </a:lnTo>
                <a:lnTo>
                  <a:pt x="504" y="75"/>
                </a:lnTo>
                <a:cubicBezTo>
                  <a:pt x="510" y="52"/>
                  <a:pt x="532" y="36"/>
                  <a:pt x="556" y="39"/>
                </a:cubicBezTo>
                <a:cubicBezTo>
                  <a:pt x="580" y="42"/>
                  <a:pt x="598" y="63"/>
                  <a:pt x="598" y="87"/>
                </a:cubicBezTo>
                <a:lnTo>
                  <a:pt x="598" y="92"/>
                </a:lnTo>
                <a:lnTo>
                  <a:pt x="598" y="96"/>
                </a:lnTo>
                <a:cubicBezTo>
                  <a:pt x="598" y="120"/>
                  <a:pt x="581" y="140"/>
                  <a:pt x="558" y="144"/>
                </a:cubicBezTo>
                <a:cubicBezTo>
                  <a:pt x="535" y="148"/>
                  <a:pt x="512" y="134"/>
                  <a:pt x="505" y="112"/>
                </a:cubicBezTo>
                <a:lnTo>
                  <a:pt x="504" y="110"/>
                </a:lnTo>
                <a:cubicBezTo>
                  <a:pt x="502" y="103"/>
                  <a:pt x="501" y="95"/>
                  <a:pt x="503" y="87"/>
                </a:cubicBezTo>
                <a:lnTo>
                  <a:pt x="503" y="84"/>
                </a:lnTo>
                <a:cubicBezTo>
                  <a:pt x="506" y="64"/>
                  <a:pt x="521" y="49"/>
                  <a:pt x="541" y="45"/>
                </a:cubicBezTo>
                <a:lnTo>
                  <a:pt x="544" y="44"/>
                </a:lnTo>
                <a:cubicBezTo>
                  <a:pt x="551" y="43"/>
                  <a:pt x="558" y="43"/>
                  <a:pt x="565" y="45"/>
                </a:cubicBezTo>
                <a:lnTo>
                  <a:pt x="567" y="45"/>
                </a:lnTo>
                <a:cubicBezTo>
                  <a:pt x="585" y="50"/>
                  <a:pt x="599" y="65"/>
                  <a:pt x="602" y="84"/>
                </a:cubicBezTo>
                <a:lnTo>
                  <a:pt x="603" y="87"/>
                </a:lnTo>
                <a:cubicBezTo>
                  <a:pt x="604" y="95"/>
                  <a:pt x="603" y="103"/>
                  <a:pt x="601" y="110"/>
                </a:cubicBezTo>
                <a:lnTo>
                  <a:pt x="601" y="112"/>
                </a:lnTo>
                <a:cubicBezTo>
                  <a:pt x="593" y="134"/>
                  <a:pt x="571" y="148"/>
                  <a:pt x="547" y="144"/>
                </a:cubicBezTo>
                <a:cubicBezTo>
                  <a:pt x="524" y="140"/>
                  <a:pt x="507" y="120"/>
                  <a:pt x="507" y="96"/>
                </a:cubicBezTo>
                <a:lnTo>
                  <a:pt x="507" y="92"/>
                </a:lnTo>
                <a:lnTo>
                  <a:pt x="507" y="91"/>
                </a:lnTo>
                <a:cubicBezTo>
                  <a:pt x="505" y="78"/>
                  <a:pt x="510" y="65"/>
                  <a:pt x="519" y="55"/>
                </a:cubicBezTo>
                <a:cubicBezTo>
                  <a:pt x="528" y="45"/>
                  <a:pt x="541" y="39"/>
                  <a:pt x="554" y="39"/>
                </a:cubicBezTo>
                <a:lnTo>
                  <a:pt x="555" y="39"/>
                </a:lnTo>
                <a:cubicBezTo>
                  <a:pt x="582" y="39"/>
                  <a:pt x="603" y="60"/>
                  <a:pt x="603" y="87"/>
                </a:cubicBezTo>
                <a:cubicBezTo>
                  <a:pt x="603" y="113"/>
                  <a:pt x="582" y="135"/>
                  <a:pt x="555" y="135"/>
                </a:cubicBezTo>
                <a:lnTo>
                  <a:pt x="555" y="135"/>
                </a:lnTo>
                <a:cubicBezTo>
                  <a:pt x="533" y="135"/>
                  <a:pt x="514" y="120"/>
                  <a:pt x="508" y="99"/>
                </a:cubicBezTo>
                <a:lnTo>
                  <a:pt x="508" y="97"/>
                </a:lnTo>
                <a:lnTo>
                  <a:pt x="507" y="92"/>
                </a:lnTo>
                <a:cubicBezTo>
                  <a:pt x="504" y="78"/>
                  <a:pt x="508" y="63"/>
                  <a:pt x="517" y="52"/>
                </a:cubicBezTo>
                <a:cubicBezTo>
                  <a:pt x="526" y="41"/>
                  <a:pt x="540" y="34"/>
                  <a:pt x="554" y="34"/>
                </a:cubicBezTo>
                <a:lnTo>
                  <a:pt x="557" y="34"/>
                </a:lnTo>
                <a:cubicBezTo>
                  <a:pt x="582" y="34"/>
                  <a:pt x="602" y="53"/>
                  <a:pt x="605" y="78"/>
                </a:cubicBezTo>
                <a:lnTo>
                  <a:pt x="605" y="83"/>
                </a:lnTo>
                <a:lnTo>
                  <a:pt x="606" y="87"/>
                </a:lnTo>
                <a:lnTo>
                  <a:pt x="518" y="65"/>
                </a:lnTo>
                <a:lnTo>
                  <a:pt x="519" y="64"/>
                </a:lnTo>
                <a:lnTo>
                  <a:pt x="513" y="77"/>
                </a:lnTo>
                <a:lnTo>
                  <a:pt x="514" y="74"/>
                </a:lnTo>
                <a:lnTo>
                  <a:pt x="512" y="87"/>
                </a:lnTo>
                <a:lnTo>
                  <a:pt x="512" y="84"/>
                </a:lnTo>
                <a:lnTo>
                  <a:pt x="512" y="82"/>
                </a:lnTo>
                <a:cubicBezTo>
                  <a:pt x="512" y="56"/>
                  <a:pt x="533" y="34"/>
                  <a:pt x="560" y="34"/>
                </a:cubicBezTo>
                <a:cubicBezTo>
                  <a:pt x="586" y="34"/>
                  <a:pt x="608" y="56"/>
                  <a:pt x="608" y="82"/>
                </a:cubicBezTo>
                <a:lnTo>
                  <a:pt x="608" y="84"/>
                </a:lnTo>
                <a:lnTo>
                  <a:pt x="608" y="87"/>
                </a:lnTo>
                <a:lnTo>
                  <a:pt x="560" y="39"/>
                </a:lnTo>
                <a:lnTo>
                  <a:pt x="561" y="39"/>
                </a:lnTo>
                <a:lnTo>
                  <a:pt x="514" y="78"/>
                </a:lnTo>
                <a:lnTo>
                  <a:pt x="514" y="75"/>
                </a:lnTo>
                <a:lnTo>
                  <a:pt x="515" y="71"/>
                </a:lnTo>
                <a:cubicBezTo>
                  <a:pt x="521" y="47"/>
                  <a:pt x="544" y="32"/>
                  <a:pt x="568" y="35"/>
                </a:cubicBezTo>
                <a:cubicBezTo>
                  <a:pt x="592" y="38"/>
                  <a:pt x="610" y="58"/>
                  <a:pt x="610" y="82"/>
                </a:cubicBezTo>
                <a:lnTo>
                  <a:pt x="610" y="84"/>
                </a:lnTo>
                <a:lnTo>
                  <a:pt x="609" y="76"/>
                </a:lnTo>
                <a:lnTo>
                  <a:pt x="610" y="79"/>
                </a:lnTo>
                <a:lnTo>
                  <a:pt x="610" y="77"/>
                </a:lnTo>
                <a:lnTo>
                  <a:pt x="610" y="77"/>
                </a:lnTo>
                <a:lnTo>
                  <a:pt x="518" y="77"/>
                </a:lnTo>
                <a:lnTo>
                  <a:pt x="519" y="75"/>
                </a:lnTo>
                <a:lnTo>
                  <a:pt x="516" y="90"/>
                </a:lnTo>
                <a:lnTo>
                  <a:pt x="516" y="87"/>
                </a:lnTo>
                <a:lnTo>
                  <a:pt x="517" y="77"/>
                </a:lnTo>
                <a:lnTo>
                  <a:pt x="517" y="78"/>
                </a:lnTo>
                <a:lnTo>
                  <a:pt x="517" y="77"/>
                </a:lnTo>
                <a:cubicBezTo>
                  <a:pt x="517" y="51"/>
                  <a:pt x="538" y="29"/>
                  <a:pt x="565" y="29"/>
                </a:cubicBezTo>
                <a:cubicBezTo>
                  <a:pt x="591" y="29"/>
                  <a:pt x="613" y="51"/>
                  <a:pt x="613" y="77"/>
                </a:cubicBezTo>
                <a:lnTo>
                  <a:pt x="613" y="80"/>
                </a:lnTo>
                <a:lnTo>
                  <a:pt x="613" y="80"/>
                </a:lnTo>
                <a:lnTo>
                  <a:pt x="613" y="90"/>
                </a:lnTo>
                <a:lnTo>
                  <a:pt x="612" y="78"/>
                </a:lnTo>
                <a:lnTo>
                  <a:pt x="613" y="80"/>
                </a:lnTo>
                <a:lnTo>
                  <a:pt x="519" y="80"/>
                </a:lnTo>
                <a:lnTo>
                  <a:pt x="520" y="78"/>
                </a:lnTo>
                <a:lnTo>
                  <a:pt x="518" y="90"/>
                </a:lnTo>
                <a:lnTo>
                  <a:pt x="518" y="85"/>
                </a:lnTo>
                <a:lnTo>
                  <a:pt x="518" y="80"/>
                </a:lnTo>
                <a:cubicBezTo>
                  <a:pt x="518" y="78"/>
                  <a:pt x="519" y="75"/>
                  <a:pt x="519" y="73"/>
                </a:cubicBezTo>
                <a:lnTo>
                  <a:pt x="520" y="70"/>
                </a:lnTo>
                <a:cubicBezTo>
                  <a:pt x="523" y="51"/>
                  <a:pt x="537" y="35"/>
                  <a:pt x="556" y="31"/>
                </a:cubicBezTo>
                <a:cubicBezTo>
                  <a:pt x="574" y="26"/>
                  <a:pt x="594" y="33"/>
                  <a:pt x="605" y="49"/>
                </a:cubicBezTo>
                <a:lnTo>
                  <a:pt x="607" y="51"/>
                </a:lnTo>
                <a:lnTo>
                  <a:pt x="610" y="56"/>
                </a:lnTo>
                <a:lnTo>
                  <a:pt x="542" y="44"/>
                </a:lnTo>
                <a:lnTo>
                  <a:pt x="544" y="43"/>
                </a:lnTo>
                <a:lnTo>
                  <a:pt x="531" y="57"/>
                </a:lnTo>
                <a:lnTo>
                  <a:pt x="533" y="54"/>
                </a:lnTo>
                <a:lnTo>
                  <a:pt x="527" y="71"/>
                </a:lnTo>
                <a:lnTo>
                  <a:pt x="527" y="67"/>
                </a:lnTo>
                <a:cubicBezTo>
                  <a:pt x="528" y="62"/>
                  <a:pt x="530" y="57"/>
                  <a:pt x="532" y="53"/>
                </a:cubicBezTo>
                <a:lnTo>
                  <a:pt x="533" y="52"/>
                </a:lnTo>
                <a:cubicBezTo>
                  <a:pt x="542" y="33"/>
                  <a:pt x="563" y="22"/>
                  <a:pt x="584" y="26"/>
                </a:cubicBezTo>
                <a:cubicBezTo>
                  <a:pt x="604" y="29"/>
                  <a:pt x="620" y="46"/>
                  <a:pt x="623" y="67"/>
                </a:cubicBezTo>
                <a:lnTo>
                  <a:pt x="624" y="71"/>
                </a:lnTo>
                <a:lnTo>
                  <a:pt x="624" y="75"/>
                </a:lnTo>
                <a:lnTo>
                  <a:pt x="625" y="85"/>
                </a:lnTo>
                <a:lnTo>
                  <a:pt x="625" y="84"/>
                </a:lnTo>
                <a:lnTo>
                  <a:pt x="530" y="92"/>
                </a:lnTo>
                <a:lnTo>
                  <a:pt x="530" y="91"/>
                </a:lnTo>
                <a:cubicBezTo>
                  <a:pt x="530" y="89"/>
                  <a:pt x="530" y="87"/>
                  <a:pt x="530" y="85"/>
                </a:cubicBezTo>
                <a:lnTo>
                  <a:pt x="531" y="81"/>
                </a:lnTo>
                <a:lnTo>
                  <a:pt x="530" y="88"/>
                </a:lnTo>
                <a:lnTo>
                  <a:pt x="530" y="84"/>
                </a:lnTo>
                <a:lnTo>
                  <a:pt x="530" y="82"/>
                </a:lnTo>
                <a:cubicBezTo>
                  <a:pt x="530" y="61"/>
                  <a:pt x="544" y="43"/>
                  <a:pt x="565" y="37"/>
                </a:cubicBezTo>
                <a:cubicBezTo>
                  <a:pt x="585" y="30"/>
                  <a:pt x="607" y="38"/>
                  <a:pt x="618" y="56"/>
                </a:cubicBezTo>
                <a:lnTo>
                  <a:pt x="619" y="57"/>
                </a:lnTo>
                <a:cubicBezTo>
                  <a:pt x="622" y="61"/>
                  <a:pt x="624" y="65"/>
                  <a:pt x="625" y="69"/>
                </a:cubicBezTo>
                <a:lnTo>
                  <a:pt x="626" y="72"/>
                </a:lnTo>
                <a:lnTo>
                  <a:pt x="580" y="39"/>
                </a:lnTo>
                <a:lnTo>
                  <a:pt x="582" y="39"/>
                </a:lnTo>
                <a:lnTo>
                  <a:pt x="583" y="39"/>
                </a:lnTo>
                <a:cubicBezTo>
                  <a:pt x="609" y="39"/>
                  <a:pt x="631" y="60"/>
                  <a:pt x="631" y="87"/>
                </a:cubicBezTo>
                <a:lnTo>
                  <a:pt x="631" y="92"/>
                </a:lnTo>
                <a:lnTo>
                  <a:pt x="630" y="102"/>
                </a:lnTo>
                <a:cubicBezTo>
                  <a:pt x="627" y="125"/>
                  <a:pt x="610" y="142"/>
                  <a:pt x="587" y="144"/>
                </a:cubicBezTo>
                <a:cubicBezTo>
                  <a:pt x="565" y="146"/>
                  <a:pt x="544" y="133"/>
                  <a:pt x="537" y="112"/>
                </a:cubicBezTo>
                <a:lnTo>
                  <a:pt x="536" y="110"/>
                </a:lnTo>
                <a:cubicBezTo>
                  <a:pt x="535" y="105"/>
                  <a:pt x="534" y="100"/>
                  <a:pt x="534" y="95"/>
                </a:cubicBezTo>
                <a:lnTo>
                  <a:pt x="534" y="92"/>
                </a:lnTo>
                <a:lnTo>
                  <a:pt x="535" y="82"/>
                </a:lnTo>
                <a:cubicBezTo>
                  <a:pt x="537" y="58"/>
                  <a:pt x="558" y="39"/>
                  <a:pt x="582" y="39"/>
                </a:cubicBezTo>
                <a:lnTo>
                  <a:pt x="583" y="39"/>
                </a:lnTo>
                <a:lnTo>
                  <a:pt x="587" y="39"/>
                </a:lnTo>
                <a:lnTo>
                  <a:pt x="589" y="39"/>
                </a:lnTo>
                <a:lnTo>
                  <a:pt x="562" y="47"/>
                </a:lnTo>
                <a:lnTo>
                  <a:pt x="565" y="45"/>
                </a:lnTo>
                <a:lnTo>
                  <a:pt x="564" y="46"/>
                </a:lnTo>
                <a:lnTo>
                  <a:pt x="552" y="61"/>
                </a:lnTo>
                <a:lnTo>
                  <a:pt x="554" y="58"/>
                </a:lnTo>
                <a:lnTo>
                  <a:pt x="555" y="56"/>
                </a:lnTo>
                <a:cubicBezTo>
                  <a:pt x="563" y="40"/>
                  <a:pt x="579" y="29"/>
                  <a:pt x="597" y="29"/>
                </a:cubicBezTo>
                <a:cubicBezTo>
                  <a:pt x="616" y="29"/>
                  <a:pt x="632" y="40"/>
                  <a:pt x="640" y="56"/>
                </a:cubicBezTo>
                <a:lnTo>
                  <a:pt x="643" y="61"/>
                </a:lnTo>
                <a:lnTo>
                  <a:pt x="644" y="64"/>
                </a:lnTo>
                <a:lnTo>
                  <a:pt x="556" y="99"/>
                </a:lnTo>
                <a:lnTo>
                  <a:pt x="555" y="97"/>
                </a:lnTo>
                <a:lnTo>
                  <a:pt x="556" y="100"/>
                </a:lnTo>
                <a:lnTo>
                  <a:pt x="649" y="82"/>
                </a:lnTo>
                <a:lnTo>
                  <a:pt x="649" y="84"/>
                </a:lnTo>
                <a:lnTo>
                  <a:pt x="648" y="78"/>
                </a:lnTo>
                <a:lnTo>
                  <a:pt x="649" y="81"/>
                </a:lnTo>
                <a:cubicBezTo>
                  <a:pt x="649" y="83"/>
                  <a:pt x="649" y="86"/>
                  <a:pt x="649" y="88"/>
                </a:cubicBezTo>
                <a:lnTo>
                  <a:pt x="649" y="91"/>
                </a:lnTo>
                <a:lnTo>
                  <a:pt x="649" y="92"/>
                </a:lnTo>
                <a:cubicBezTo>
                  <a:pt x="649" y="118"/>
                  <a:pt x="628" y="140"/>
                  <a:pt x="601" y="140"/>
                </a:cubicBezTo>
                <a:cubicBezTo>
                  <a:pt x="575" y="140"/>
                  <a:pt x="553" y="118"/>
                  <a:pt x="553" y="92"/>
                </a:cubicBezTo>
                <a:lnTo>
                  <a:pt x="553" y="89"/>
                </a:lnTo>
                <a:lnTo>
                  <a:pt x="553" y="85"/>
                </a:lnTo>
                <a:lnTo>
                  <a:pt x="553" y="80"/>
                </a:lnTo>
                <a:lnTo>
                  <a:pt x="553" y="77"/>
                </a:lnTo>
                <a:cubicBezTo>
                  <a:pt x="553" y="54"/>
                  <a:pt x="571" y="34"/>
                  <a:pt x="594" y="30"/>
                </a:cubicBezTo>
                <a:cubicBezTo>
                  <a:pt x="617" y="26"/>
                  <a:pt x="640" y="40"/>
                  <a:pt x="647" y="62"/>
                </a:cubicBezTo>
                <a:lnTo>
                  <a:pt x="648" y="64"/>
                </a:lnTo>
                <a:cubicBezTo>
                  <a:pt x="649" y="69"/>
                  <a:pt x="650" y="74"/>
                  <a:pt x="650" y="79"/>
                </a:cubicBezTo>
                <a:lnTo>
                  <a:pt x="650" y="82"/>
                </a:lnTo>
                <a:cubicBezTo>
                  <a:pt x="650" y="109"/>
                  <a:pt x="628" y="130"/>
                  <a:pt x="602" y="130"/>
                </a:cubicBezTo>
                <a:lnTo>
                  <a:pt x="601" y="130"/>
                </a:lnTo>
                <a:cubicBezTo>
                  <a:pt x="576" y="130"/>
                  <a:pt x="555" y="111"/>
                  <a:pt x="554" y="85"/>
                </a:cubicBezTo>
                <a:cubicBezTo>
                  <a:pt x="552" y="60"/>
                  <a:pt x="570" y="38"/>
                  <a:pt x="596" y="35"/>
                </a:cubicBezTo>
                <a:lnTo>
                  <a:pt x="600" y="34"/>
                </a:lnTo>
                <a:cubicBezTo>
                  <a:pt x="603" y="34"/>
                  <a:pt x="607" y="34"/>
                  <a:pt x="611" y="34"/>
                </a:cubicBezTo>
                <a:lnTo>
                  <a:pt x="615" y="35"/>
                </a:lnTo>
                <a:cubicBezTo>
                  <a:pt x="633" y="37"/>
                  <a:pt x="648" y="48"/>
                  <a:pt x="655" y="65"/>
                </a:cubicBezTo>
                <a:lnTo>
                  <a:pt x="656" y="67"/>
                </a:lnTo>
                <a:lnTo>
                  <a:pt x="655" y="66"/>
                </a:lnTo>
                <a:lnTo>
                  <a:pt x="612" y="39"/>
                </a:lnTo>
                <a:lnTo>
                  <a:pt x="615" y="39"/>
                </a:lnTo>
                <a:lnTo>
                  <a:pt x="577" y="57"/>
                </a:lnTo>
                <a:lnTo>
                  <a:pt x="579" y="54"/>
                </a:lnTo>
                <a:lnTo>
                  <a:pt x="580" y="54"/>
                </a:lnTo>
                <a:cubicBezTo>
                  <a:pt x="588" y="43"/>
                  <a:pt x="601" y="36"/>
                  <a:pt x="615" y="35"/>
                </a:cubicBezTo>
                <a:cubicBezTo>
                  <a:pt x="629" y="34"/>
                  <a:pt x="643" y="39"/>
                  <a:pt x="652" y="49"/>
                </a:cubicBezTo>
                <a:lnTo>
                  <a:pt x="655" y="51"/>
                </a:lnTo>
                <a:cubicBezTo>
                  <a:pt x="657" y="53"/>
                  <a:pt x="658" y="54"/>
                  <a:pt x="659" y="56"/>
                </a:cubicBezTo>
                <a:lnTo>
                  <a:pt x="661" y="58"/>
                </a:lnTo>
                <a:lnTo>
                  <a:pt x="583" y="114"/>
                </a:lnTo>
                <a:lnTo>
                  <a:pt x="581" y="111"/>
                </a:lnTo>
                <a:lnTo>
                  <a:pt x="592" y="122"/>
                </a:lnTo>
                <a:lnTo>
                  <a:pt x="590" y="121"/>
                </a:lnTo>
                <a:lnTo>
                  <a:pt x="666" y="82"/>
                </a:lnTo>
                <a:lnTo>
                  <a:pt x="666" y="85"/>
                </a:lnTo>
                <a:lnTo>
                  <a:pt x="665" y="75"/>
                </a:lnTo>
                <a:lnTo>
                  <a:pt x="666" y="80"/>
                </a:lnTo>
                <a:lnTo>
                  <a:pt x="668" y="89"/>
                </a:lnTo>
                <a:lnTo>
                  <a:pt x="667" y="85"/>
                </a:lnTo>
                <a:lnTo>
                  <a:pt x="572" y="96"/>
                </a:lnTo>
                <a:lnTo>
                  <a:pt x="572" y="94"/>
                </a:lnTo>
                <a:lnTo>
                  <a:pt x="572" y="96"/>
                </a:lnTo>
                <a:lnTo>
                  <a:pt x="572" y="85"/>
                </a:lnTo>
                <a:lnTo>
                  <a:pt x="571" y="79"/>
                </a:lnTo>
                <a:lnTo>
                  <a:pt x="571" y="77"/>
                </a:lnTo>
                <a:cubicBezTo>
                  <a:pt x="571" y="51"/>
                  <a:pt x="593" y="29"/>
                  <a:pt x="619" y="29"/>
                </a:cubicBezTo>
                <a:cubicBezTo>
                  <a:pt x="646" y="29"/>
                  <a:pt x="667" y="51"/>
                  <a:pt x="667" y="77"/>
                </a:cubicBezTo>
                <a:lnTo>
                  <a:pt x="667" y="79"/>
                </a:lnTo>
                <a:lnTo>
                  <a:pt x="667" y="82"/>
                </a:lnTo>
                <a:lnTo>
                  <a:pt x="664" y="65"/>
                </a:lnTo>
                <a:lnTo>
                  <a:pt x="665" y="67"/>
                </a:lnTo>
                <a:lnTo>
                  <a:pt x="664" y="66"/>
                </a:lnTo>
                <a:lnTo>
                  <a:pt x="621" y="39"/>
                </a:lnTo>
                <a:lnTo>
                  <a:pt x="622" y="39"/>
                </a:lnTo>
                <a:lnTo>
                  <a:pt x="578" y="69"/>
                </a:lnTo>
                <a:lnTo>
                  <a:pt x="579" y="67"/>
                </a:lnTo>
                <a:lnTo>
                  <a:pt x="577" y="71"/>
                </a:lnTo>
                <a:cubicBezTo>
                  <a:pt x="583" y="47"/>
                  <a:pt x="606" y="32"/>
                  <a:pt x="630" y="35"/>
                </a:cubicBezTo>
                <a:cubicBezTo>
                  <a:pt x="654" y="38"/>
                  <a:pt x="672" y="58"/>
                  <a:pt x="672" y="82"/>
                </a:cubicBezTo>
                <a:lnTo>
                  <a:pt x="672" y="84"/>
                </a:lnTo>
                <a:lnTo>
                  <a:pt x="669" y="67"/>
                </a:lnTo>
                <a:lnTo>
                  <a:pt x="670" y="69"/>
                </a:lnTo>
                <a:lnTo>
                  <a:pt x="637" y="40"/>
                </a:lnTo>
                <a:lnTo>
                  <a:pt x="641" y="41"/>
                </a:lnTo>
                <a:lnTo>
                  <a:pt x="616" y="42"/>
                </a:lnTo>
                <a:lnTo>
                  <a:pt x="619" y="41"/>
                </a:lnTo>
                <a:lnTo>
                  <a:pt x="588" y="69"/>
                </a:lnTo>
                <a:lnTo>
                  <a:pt x="589" y="67"/>
                </a:lnTo>
                <a:lnTo>
                  <a:pt x="587" y="71"/>
                </a:lnTo>
                <a:cubicBezTo>
                  <a:pt x="593" y="50"/>
                  <a:pt x="611" y="35"/>
                  <a:pt x="632" y="35"/>
                </a:cubicBezTo>
                <a:cubicBezTo>
                  <a:pt x="653" y="34"/>
                  <a:pt x="673" y="47"/>
                  <a:pt x="680" y="67"/>
                </a:cubicBezTo>
                <a:lnTo>
                  <a:pt x="680" y="69"/>
                </a:lnTo>
                <a:cubicBezTo>
                  <a:pt x="682" y="74"/>
                  <a:pt x="682" y="79"/>
                  <a:pt x="682" y="84"/>
                </a:cubicBezTo>
                <a:lnTo>
                  <a:pt x="682" y="87"/>
                </a:lnTo>
                <a:lnTo>
                  <a:pt x="683" y="87"/>
                </a:lnTo>
                <a:lnTo>
                  <a:pt x="683" y="86"/>
                </a:lnTo>
                <a:lnTo>
                  <a:pt x="636" y="48"/>
                </a:lnTo>
                <a:lnTo>
                  <a:pt x="637" y="48"/>
                </a:lnTo>
                <a:lnTo>
                  <a:pt x="590" y="88"/>
                </a:lnTo>
                <a:lnTo>
                  <a:pt x="591" y="82"/>
                </a:lnTo>
                <a:lnTo>
                  <a:pt x="590" y="91"/>
                </a:lnTo>
                <a:lnTo>
                  <a:pt x="590" y="87"/>
                </a:lnTo>
                <a:lnTo>
                  <a:pt x="679" y="112"/>
                </a:lnTo>
                <a:lnTo>
                  <a:pt x="676" y="116"/>
                </a:lnTo>
                <a:lnTo>
                  <a:pt x="677" y="116"/>
                </a:lnTo>
                <a:lnTo>
                  <a:pt x="633" y="48"/>
                </a:lnTo>
                <a:lnTo>
                  <a:pt x="634" y="48"/>
                </a:lnTo>
                <a:lnTo>
                  <a:pt x="593" y="72"/>
                </a:lnTo>
                <a:lnTo>
                  <a:pt x="594" y="69"/>
                </a:lnTo>
                <a:lnTo>
                  <a:pt x="594" y="71"/>
                </a:lnTo>
                <a:cubicBezTo>
                  <a:pt x="601" y="55"/>
                  <a:pt x="617" y="45"/>
                  <a:pt x="635" y="44"/>
                </a:cubicBezTo>
                <a:cubicBezTo>
                  <a:pt x="652" y="43"/>
                  <a:pt x="669" y="52"/>
                  <a:pt x="678" y="67"/>
                </a:cubicBezTo>
                <a:lnTo>
                  <a:pt x="679" y="70"/>
                </a:lnTo>
                <a:lnTo>
                  <a:pt x="682" y="75"/>
                </a:lnTo>
                <a:lnTo>
                  <a:pt x="592" y="85"/>
                </a:lnTo>
                <a:lnTo>
                  <a:pt x="593" y="83"/>
                </a:lnTo>
                <a:lnTo>
                  <a:pt x="591" y="94"/>
                </a:lnTo>
                <a:lnTo>
                  <a:pt x="591" y="92"/>
                </a:lnTo>
                <a:cubicBezTo>
                  <a:pt x="591" y="69"/>
                  <a:pt x="608" y="49"/>
                  <a:pt x="630" y="45"/>
                </a:cubicBezTo>
                <a:cubicBezTo>
                  <a:pt x="653" y="40"/>
                  <a:pt x="675" y="53"/>
                  <a:pt x="684" y="74"/>
                </a:cubicBezTo>
                <a:lnTo>
                  <a:pt x="685" y="77"/>
                </a:lnTo>
                <a:lnTo>
                  <a:pt x="688" y="85"/>
                </a:lnTo>
                <a:lnTo>
                  <a:pt x="593" y="96"/>
                </a:lnTo>
                <a:lnTo>
                  <a:pt x="593" y="95"/>
                </a:lnTo>
                <a:cubicBezTo>
                  <a:pt x="593" y="93"/>
                  <a:pt x="593" y="90"/>
                  <a:pt x="593" y="88"/>
                </a:cubicBezTo>
                <a:lnTo>
                  <a:pt x="594" y="85"/>
                </a:lnTo>
                <a:lnTo>
                  <a:pt x="593" y="91"/>
                </a:lnTo>
                <a:lnTo>
                  <a:pt x="593" y="88"/>
                </a:lnTo>
                <a:lnTo>
                  <a:pt x="593" y="87"/>
                </a:lnTo>
                <a:cubicBezTo>
                  <a:pt x="593" y="63"/>
                  <a:pt x="611" y="43"/>
                  <a:pt x="634" y="40"/>
                </a:cubicBezTo>
                <a:cubicBezTo>
                  <a:pt x="657" y="36"/>
                  <a:pt x="680" y="49"/>
                  <a:pt x="687" y="72"/>
                </a:cubicBezTo>
                <a:lnTo>
                  <a:pt x="688" y="73"/>
                </a:lnTo>
                <a:cubicBezTo>
                  <a:pt x="689" y="78"/>
                  <a:pt x="690" y="83"/>
                  <a:pt x="690" y="88"/>
                </a:cubicBezTo>
                <a:lnTo>
                  <a:pt x="690" y="92"/>
                </a:lnTo>
                <a:lnTo>
                  <a:pt x="689" y="84"/>
                </a:lnTo>
                <a:lnTo>
                  <a:pt x="690" y="87"/>
                </a:lnTo>
                <a:cubicBezTo>
                  <a:pt x="690" y="90"/>
                  <a:pt x="690" y="92"/>
                  <a:pt x="690" y="95"/>
                </a:cubicBezTo>
                <a:lnTo>
                  <a:pt x="690" y="96"/>
                </a:lnTo>
                <a:lnTo>
                  <a:pt x="597" y="81"/>
                </a:lnTo>
                <a:lnTo>
                  <a:pt x="597" y="80"/>
                </a:lnTo>
                <a:lnTo>
                  <a:pt x="596" y="87"/>
                </a:lnTo>
                <a:lnTo>
                  <a:pt x="596" y="84"/>
                </a:lnTo>
                <a:lnTo>
                  <a:pt x="595" y="92"/>
                </a:lnTo>
                <a:lnTo>
                  <a:pt x="595" y="88"/>
                </a:lnTo>
                <a:cubicBezTo>
                  <a:pt x="595" y="83"/>
                  <a:pt x="596" y="78"/>
                  <a:pt x="598" y="73"/>
                </a:cubicBezTo>
                <a:lnTo>
                  <a:pt x="598" y="72"/>
                </a:lnTo>
                <a:cubicBezTo>
                  <a:pt x="605" y="52"/>
                  <a:pt x="623" y="39"/>
                  <a:pt x="644" y="39"/>
                </a:cubicBezTo>
                <a:cubicBezTo>
                  <a:pt x="665" y="39"/>
                  <a:pt x="683" y="52"/>
                  <a:pt x="690" y="72"/>
                </a:cubicBezTo>
                <a:lnTo>
                  <a:pt x="690" y="73"/>
                </a:lnTo>
                <a:cubicBezTo>
                  <a:pt x="691" y="76"/>
                  <a:pt x="691" y="78"/>
                  <a:pt x="692" y="81"/>
                </a:cubicBezTo>
                <a:lnTo>
                  <a:pt x="692" y="84"/>
                </a:lnTo>
                <a:cubicBezTo>
                  <a:pt x="693" y="86"/>
                  <a:pt x="693" y="89"/>
                  <a:pt x="693" y="91"/>
                </a:cubicBezTo>
                <a:lnTo>
                  <a:pt x="693" y="95"/>
                </a:lnTo>
                <a:lnTo>
                  <a:pt x="691" y="80"/>
                </a:lnTo>
                <a:lnTo>
                  <a:pt x="691" y="81"/>
                </a:lnTo>
                <a:lnTo>
                  <a:pt x="599" y="85"/>
                </a:lnTo>
                <a:lnTo>
                  <a:pt x="599" y="83"/>
                </a:lnTo>
                <a:lnTo>
                  <a:pt x="602" y="74"/>
                </a:lnTo>
                <a:cubicBezTo>
                  <a:pt x="607" y="62"/>
                  <a:pt x="617" y="52"/>
                  <a:pt x="629" y="48"/>
                </a:cubicBezTo>
                <a:cubicBezTo>
                  <a:pt x="641" y="43"/>
                  <a:pt x="655" y="43"/>
                  <a:pt x="666" y="48"/>
                </a:cubicBezTo>
                <a:lnTo>
                  <a:pt x="671" y="50"/>
                </a:lnTo>
                <a:lnTo>
                  <a:pt x="681" y="56"/>
                </a:lnTo>
                <a:cubicBezTo>
                  <a:pt x="693" y="64"/>
                  <a:pt x="702" y="77"/>
                  <a:pt x="703" y="91"/>
                </a:cubicBezTo>
                <a:cubicBezTo>
                  <a:pt x="705" y="106"/>
                  <a:pt x="700" y="120"/>
                  <a:pt x="689" y="130"/>
                </a:cubicBezTo>
                <a:lnTo>
                  <a:pt x="688" y="131"/>
                </a:lnTo>
                <a:cubicBezTo>
                  <a:pt x="670" y="150"/>
                  <a:pt x="639" y="150"/>
                  <a:pt x="621" y="131"/>
                </a:cubicBezTo>
                <a:lnTo>
                  <a:pt x="620" y="130"/>
                </a:lnTo>
                <a:cubicBezTo>
                  <a:pt x="605" y="116"/>
                  <a:pt x="601" y="93"/>
                  <a:pt x="611" y="75"/>
                </a:cubicBezTo>
                <a:lnTo>
                  <a:pt x="612" y="73"/>
                </a:lnTo>
                <a:lnTo>
                  <a:pt x="611" y="74"/>
                </a:lnTo>
                <a:cubicBezTo>
                  <a:pt x="618" y="56"/>
                  <a:pt x="636" y="44"/>
                  <a:pt x="655" y="44"/>
                </a:cubicBezTo>
                <a:lnTo>
                  <a:pt x="657" y="44"/>
                </a:lnTo>
                <a:cubicBezTo>
                  <a:pt x="672" y="44"/>
                  <a:pt x="685" y="51"/>
                  <a:pt x="694" y="62"/>
                </a:cubicBezTo>
                <a:lnTo>
                  <a:pt x="696" y="64"/>
                </a:lnTo>
                <a:lnTo>
                  <a:pt x="699" y="68"/>
                </a:lnTo>
                <a:lnTo>
                  <a:pt x="687" y="57"/>
                </a:lnTo>
                <a:lnTo>
                  <a:pt x="689" y="58"/>
                </a:lnTo>
                <a:lnTo>
                  <a:pt x="628" y="64"/>
                </a:lnTo>
                <a:lnTo>
                  <a:pt x="629" y="63"/>
                </a:lnTo>
                <a:lnTo>
                  <a:pt x="615" y="96"/>
                </a:lnTo>
                <a:lnTo>
                  <a:pt x="615" y="92"/>
                </a:lnTo>
                <a:lnTo>
                  <a:pt x="615" y="87"/>
                </a:lnTo>
                <a:cubicBezTo>
                  <a:pt x="615" y="85"/>
                  <a:pt x="615" y="82"/>
                  <a:pt x="615" y="80"/>
                </a:cubicBezTo>
                <a:lnTo>
                  <a:pt x="616" y="77"/>
                </a:lnTo>
                <a:lnTo>
                  <a:pt x="615" y="83"/>
                </a:lnTo>
                <a:lnTo>
                  <a:pt x="615" y="82"/>
                </a:lnTo>
                <a:cubicBezTo>
                  <a:pt x="615" y="58"/>
                  <a:pt x="634" y="37"/>
                  <a:pt x="659" y="35"/>
                </a:cubicBezTo>
                <a:cubicBezTo>
                  <a:pt x="683" y="32"/>
                  <a:pt x="706" y="49"/>
                  <a:pt x="711" y="73"/>
                </a:cubicBezTo>
                <a:lnTo>
                  <a:pt x="712" y="78"/>
                </a:lnTo>
                <a:lnTo>
                  <a:pt x="713" y="87"/>
                </a:lnTo>
                <a:lnTo>
                  <a:pt x="625" y="65"/>
                </a:lnTo>
                <a:lnTo>
                  <a:pt x="626" y="64"/>
                </a:lnTo>
                <a:lnTo>
                  <a:pt x="618" y="84"/>
                </a:lnTo>
                <a:lnTo>
                  <a:pt x="619" y="80"/>
                </a:lnTo>
                <a:cubicBezTo>
                  <a:pt x="619" y="77"/>
                  <a:pt x="620" y="75"/>
                  <a:pt x="621" y="72"/>
                </a:cubicBezTo>
                <a:lnTo>
                  <a:pt x="622" y="67"/>
                </a:lnTo>
                <a:cubicBezTo>
                  <a:pt x="629" y="48"/>
                  <a:pt x="647" y="34"/>
                  <a:pt x="668" y="34"/>
                </a:cubicBezTo>
                <a:lnTo>
                  <a:pt x="668" y="34"/>
                </a:lnTo>
                <a:cubicBezTo>
                  <a:pt x="695" y="34"/>
                  <a:pt x="716" y="56"/>
                  <a:pt x="716" y="82"/>
                </a:cubicBezTo>
                <a:cubicBezTo>
                  <a:pt x="716" y="109"/>
                  <a:pt x="695" y="130"/>
                  <a:pt x="668" y="130"/>
                </a:cubicBezTo>
                <a:lnTo>
                  <a:pt x="668" y="130"/>
                </a:lnTo>
                <a:cubicBezTo>
                  <a:pt x="641" y="130"/>
                  <a:pt x="620" y="109"/>
                  <a:pt x="620" y="82"/>
                </a:cubicBezTo>
                <a:cubicBezTo>
                  <a:pt x="620" y="56"/>
                  <a:pt x="641" y="34"/>
                  <a:pt x="668" y="34"/>
                </a:cubicBezTo>
                <a:lnTo>
                  <a:pt x="669" y="34"/>
                </a:lnTo>
                <a:cubicBezTo>
                  <a:pt x="694" y="34"/>
                  <a:pt x="715" y="53"/>
                  <a:pt x="717" y="78"/>
                </a:cubicBezTo>
                <a:lnTo>
                  <a:pt x="717" y="84"/>
                </a:lnTo>
                <a:lnTo>
                  <a:pt x="716" y="76"/>
                </a:lnTo>
                <a:lnTo>
                  <a:pt x="717" y="80"/>
                </a:lnTo>
                <a:lnTo>
                  <a:pt x="628" y="71"/>
                </a:lnTo>
                <a:lnTo>
                  <a:pt x="630" y="67"/>
                </a:lnTo>
                <a:lnTo>
                  <a:pt x="629" y="66"/>
                </a:lnTo>
                <a:cubicBezTo>
                  <a:pt x="636" y="47"/>
                  <a:pt x="654" y="34"/>
                  <a:pt x="674" y="34"/>
                </a:cubicBezTo>
                <a:lnTo>
                  <a:pt x="675" y="34"/>
                </a:lnTo>
                <a:lnTo>
                  <a:pt x="627" y="82"/>
                </a:lnTo>
                <a:lnTo>
                  <a:pt x="627" y="79"/>
                </a:lnTo>
                <a:lnTo>
                  <a:pt x="627" y="77"/>
                </a:lnTo>
                <a:cubicBezTo>
                  <a:pt x="627" y="53"/>
                  <a:pt x="646" y="33"/>
                  <a:pt x="670" y="30"/>
                </a:cubicBezTo>
                <a:cubicBezTo>
                  <a:pt x="694" y="27"/>
                  <a:pt x="716" y="42"/>
                  <a:pt x="722" y="66"/>
                </a:cubicBezTo>
                <a:lnTo>
                  <a:pt x="723" y="68"/>
                </a:lnTo>
                <a:lnTo>
                  <a:pt x="724" y="75"/>
                </a:lnTo>
                <a:lnTo>
                  <a:pt x="724" y="78"/>
                </a:lnTo>
                <a:lnTo>
                  <a:pt x="723" y="70"/>
                </a:lnTo>
                <a:lnTo>
                  <a:pt x="723" y="72"/>
                </a:lnTo>
                <a:lnTo>
                  <a:pt x="629" y="87"/>
                </a:lnTo>
                <a:lnTo>
                  <a:pt x="629" y="85"/>
                </a:lnTo>
                <a:lnTo>
                  <a:pt x="629" y="82"/>
                </a:lnTo>
                <a:cubicBezTo>
                  <a:pt x="629" y="56"/>
                  <a:pt x="651" y="34"/>
                  <a:pt x="677" y="34"/>
                </a:cubicBezTo>
                <a:lnTo>
                  <a:pt x="680" y="34"/>
                </a:lnTo>
                <a:cubicBezTo>
                  <a:pt x="699" y="34"/>
                  <a:pt x="715" y="45"/>
                  <a:pt x="723" y="61"/>
                </a:cubicBezTo>
                <a:lnTo>
                  <a:pt x="725" y="64"/>
                </a:lnTo>
                <a:lnTo>
                  <a:pt x="716" y="52"/>
                </a:lnTo>
                <a:lnTo>
                  <a:pt x="717" y="53"/>
                </a:lnTo>
                <a:lnTo>
                  <a:pt x="638" y="72"/>
                </a:lnTo>
                <a:lnTo>
                  <a:pt x="638" y="70"/>
                </a:lnTo>
                <a:lnTo>
                  <a:pt x="636" y="79"/>
                </a:lnTo>
                <a:lnTo>
                  <a:pt x="637" y="75"/>
                </a:lnTo>
                <a:lnTo>
                  <a:pt x="638" y="71"/>
                </a:lnTo>
                <a:cubicBezTo>
                  <a:pt x="638" y="69"/>
                  <a:pt x="639" y="66"/>
                  <a:pt x="639" y="64"/>
                </a:cubicBezTo>
                <a:lnTo>
                  <a:pt x="640" y="62"/>
                </a:lnTo>
                <a:cubicBezTo>
                  <a:pt x="646" y="43"/>
                  <a:pt x="665" y="29"/>
                  <a:pt x="685" y="29"/>
                </a:cubicBezTo>
                <a:cubicBezTo>
                  <a:pt x="706" y="29"/>
                  <a:pt x="724" y="43"/>
                  <a:pt x="731" y="62"/>
                </a:cubicBezTo>
                <a:lnTo>
                  <a:pt x="732" y="64"/>
                </a:lnTo>
                <a:cubicBezTo>
                  <a:pt x="732" y="67"/>
                  <a:pt x="733" y="69"/>
                  <a:pt x="733" y="72"/>
                </a:cubicBezTo>
                <a:lnTo>
                  <a:pt x="734" y="76"/>
                </a:lnTo>
                <a:lnTo>
                  <a:pt x="734" y="78"/>
                </a:lnTo>
                <a:lnTo>
                  <a:pt x="733" y="70"/>
                </a:lnTo>
                <a:lnTo>
                  <a:pt x="733" y="72"/>
                </a:lnTo>
                <a:lnTo>
                  <a:pt x="639" y="87"/>
                </a:lnTo>
                <a:lnTo>
                  <a:pt x="639" y="85"/>
                </a:lnTo>
                <a:lnTo>
                  <a:pt x="640" y="92"/>
                </a:lnTo>
                <a:lnTo>
                  <a:pt x="639" y="89"/>
                </a:lnTo>
                <a:lnTo>
                  <a:pt x="639" y="87"/>
                </a:lnTo>
                <a:cubicBezTo>
                  <a:pt x="639" y="84"/>
                  <a:pt x="638" y="82"/>
                  <a:pt x="638" y="79"/>
                </a:cubicBezTo>
                <a:lnTo>
                  <a:pt x="638" y="77"/>
                </a:lnTo>
                <a:cubicBezTo>
                  <a:pt x="638" y="51"/>
                  <a:pt x="660" y="29"/>
                  <a:pt x="686" y="29"/>
                </a:cubicBezTo>
                <a:cubicBezTo>
                  <a:pt x="713" y="29"/>
                  <a:pt x="734" y="51"/>
                  <a:pt x="734" y="77"/>
                </a:cubicBezTo>
                <a:lnTo>
                  <a:pt x="734" y="80"/>
                </a:lnTo>
                <a:lnTo>
                  <a:pt x="735" y="78"/>
                </a:lnTo>
                <a:lnTo>
                  <a:pt x="735" y="89"/>
                </a:lnTo>
                <a:cubicBezTo>
                  <a:pt x="736" y="92"/>
                  <a:pt x="735" y="96"/>
                  <a:pt x="735" y="99"/>
                </a:cubicBezTo>
                <a:lnTo>
                  <a:pt x="734" y="102"/>
                </a:lnTo>
                <a:cubicBezTo>
                  <a:pt x="733" y="113"/>
                  <a:pt x="728" y="122"/>
                  <a:pt x="721" y="129"/>
                </a:cubicBezTo>
                <a:lnTo>
                  <a:pt x="720" y="130"/>
                </a:lnTo>
                <a:cubicBezTo>
                  <a:pt x="706" y="144"/>
                  <a:pt x="686" y="148"/>
                  <a:pt x="668" y="141"/>
                </a:cubicBezTo>
                <a:cubicBezTo>
                  <a:pt x="650" y="133"/>
                  <a:pt x="638" y="116"/>
                  <a:pt x="638" y="96"/>
                </a:cubicBezTo>
                <a:lnTo>
                  <a:pt x="638" y="95"/>
                </a:lnTo>
                <a:cubicBezTo>
                  <a:pt x="638" y="93"/>
                  <a:pt x="638" y="90"/>
                  <a:pt x="638" y="88"/>
                </a:cubicBezTo>
                <a:lnTo>
                  <a:pt x="639" y="85"/>
                </a:lnTo>
                <a:lnTo>
                  <a:pt x="640" y="81"/>
                </a:lnTo>
                <a:cubicBezTo>
                  <a:pt x="640" y="78"/>
                  <a:pt x="641" y="76"/>
                  <a:pt x="641" y="73"/>
                </a:cubicBezTo>
                <a:lnTo>
                  <a:pt x="642" y="72"/>
                </a:lnTo>
                <a:cubicBezTo>
                  <a:pt x="649" y="49"/>
                  <a:pt x="672" y="36"/>
                  <a:pt x="695" y="40"/>
                </a:cubicBezTo>
                <a:cubicBezTo>
                  <a:pt x="718" y="43"/>
                  <a:pt x="735" y="63"/>
                  <a:pt x="735" y="87"/>
                </a:cubicBezTo>
                <a:lnTo>
                  <a:pt x="735" y="88"/>
                </a:lnTo>
                <a:lnTo>
                  <a:pt x="735" y="92"/>
                </a:lnTo>
                <a:lnTo>
                  <a:pt x="735" y="95"/>
                </a:lnTo>
                <a:lnTo>
                  <a:pt x="735" y="96"/>
                </a:lnTo>
                <a:cubicBezTo>
                  <a:pt x="735" y="123"/>
                  <a:pt x="714" y="144"/>
                  <a:pt x="687" y="144"/>
                </a:cubicBezTo>
                <a:cubicBezTo>
                  <a:pt x="661" y="144"/>
                  <a:pt x="639" y="123"/>
                  <a:pt x="639" y="96"/>
                </a:cubicBezTo>
                <a:lnTo>
                  <a:pt x="639" y="95"/>
                </a:lnTo>
                <a:cubicBezTo>
                  <a:pt x="639" y="92"/>
                  <a:pt x="640" y="90"/>
                  <a:pt x="640" y="87"/>
                </a:cubicBezTo>
                <a:lnTo>
                  <a:pt x="641" y="84"/>
                </a:lnTo>
                <a:lnTo>
                  <a:pt x="641" y="82"/>
                </a:lnTo>
                <a:cubicBezTo>
                  <a:pt x="643" y="61"/>
                  <a:pt x="659" y="44"/>
                  <a:pt x="680" y="40"/>
                </a:cubicBezTo>
                <a:cubicBezTo>
                  <a:pt x="701" y="36"/>
                  <a:pt x="722" y="46"/>
                  <a:pt x="731" y="66"/>
                </a:cubicBezTo>
                <a:lnTo>
                  <a:pt x="732" y="68"/>
                </a:lnTo>
                <a:cubicBezTo>
                  <a:pt x="733" y="70"/>
                  <a:pt x="734" y="72"/>
                  <a:pt x="735" y="74"/>
                </a:cubicBezTo>
                <a:lnTo>
                  <a:pt x="736" y="77"/>
                </a:lnTo>
                <a:lnTo>
                  <a:pt x="730" y="65"/>
                </a:lnTo>
                <a:lnTo>
                  <a:pt x="732" y="68"/>
                </a:lnTo>
                <a:lnTo>
                  <a:pt x="726" y="61"/>
                </a:lnTo>
                <a:lnTo>
                  <a:pt x="728" y="63"/>
                </a:lnTo>
                <a:lnTo>
                  <a:pt x="652" y="120"/>
                </a:lnTo>
                <a:lnTo>
                  <a:pt x="650" y="115"/>
                </a:lnTo>
                <a:cubicBezTo>
                  <a:pt x="644" y="106"/>
                  <a:pt x="642" y="96"/>
                  <a:pt x="644" y="85"/>
                </a:cubicBezTo>
                <a:lnTo>
                  <a:pt x="644" y="82"/>
                </a:lnTo>
                <a:lnTo>
                  <a:pt x="645" y="79"/>
                </a:lnTo>
                <a:lnTo>
                  <a:pt x="645" y="74"/>
                </a:lnTo>
                <a:lnTo>
                  <a:pt x="647" y="66"/>
                </a:lnTo>
                <a:cubicBezTo>
                  <a:pt x="653" y="42"/>
                  <a:pt x="675" y="27"/>
                  <a:pt x="699" y="30"/>
                </a:cubicBezTo>
                <a:cubicBezTo>
                  <a:pt x="723" y="33"/>
                  <a:pt x="741" y="53"/>
                  <a:pt x="741" y="77"/>
                </a:cubicBezTo>
                <a:lnTo>
                  <a:pt x="741" y="79"/>
                </a:lnTo>
                <a:lnTo>
                  <a:pt x="741" y="83"/>
                </a:lnTo>
                <a:lnTo>
                  <a:pt x="741" y="93"/>
                </a:lnTo>
                <a:lnTo>
                  <a:pt x="741" y="92"/>
                </a:lnTo>
                <a:lnTo>
                  <a:pt x="741" y="90"/>
                </a:lnTo>
                <a:lnTo>
                  <a:pt x="715" y="53"/>
                </a:lnTo>
                <a:lnTo>
                  <a:pt x="716" y="54"/>
                </a:lnTo>
                <a:lnTo>
                  <a:pt x="647" y="90"/>
                </a:lnTo>
                <a:lnTo>
                  <a:pt x="647" y="86"/>
                </a:lnTo>
                <a:lnTo>
                  <a:pt x="649" y="79"/>
                </a:lnTo>
                <a:lnTo>
                  <a:pt x="649" y="77"/>
                </a:lnTo>
                <a:cubicBezTo>
                  <a:pt x="649" y="74"/>
                  <a:pt x="649" y="71"/>
                  <a:pt x="650" y="68"/>
                </a:cubicBezTo>
                <a:lnTo>
                  <a:pt x="651" y="64"/>
                </a:lnTo>
                <a:cubicBezTo>
                  <a:pt x="656" y="48"/>
                  <a:pt x="669" y="35"/>
                  <a:pt x="685" y="31"/>
                </a:cubicBezTo>
                <a:cubicBezTo>
                  <a:pt x="702" y="27"/>
                  <a:pt x="719" y="32"/>
                  <a:pt x="731" y="44"/>
                </a:cubicBezTo>
                <a:lnTo>
                  <a:pt x="732" y="45"/>
                </a:lnTo>
                <a:cubicBezTo>
                  <a:pt x="739" y="52"/>
                  <a:pt x="744" y="61"/>
                  <a:pt x="746" y="71"/>
                </a:cubicBezTo>
                <a:lnTo>
                  <a:pt x="746" y="74"/>
                </a:lnTo>
                <a:lnTo>
                  <a:pt x="747" y="74"/>
                </a:lnTo>
                <a:lnTo>
                  <a:pt x="746" y="72"/>
                </a:lnTo>
                <a:lnTo>
                  <a:pt x="654" y="75"/>
                </a:lnTo>
                <a:lnTo>
                  <a:pt x="655" y="71"/>
                </a:lnTo>
                <a:lnTo>
                  <a:pt x="654" y="79"/>
                </a:lnTo>
                <a:lnTo>
                  <a:pt x="654" y="73"/>
                </a:lnTo>
                <a:lnTo>
                  <a:pt x="702" y="125"/>
                </a:lnTo>
                <a:lnTo>
                  <a:pt x="701" y="125"/>
                </a:lnTo>
                <a:lnTo>
                  <a:pt x="749" y="77"/>
                </a:lnTo>
                <a:lnTo>
                  <a:pt x="749" y="83"/>
                </a:lnTo>
                <a:lnTo>
                  <a:pt x="749" y="87"/>
                </a:lnTo>
                <a:lnTo>
                  <a:pt x="655" y="75"/>
                </a:lnTo>
                <a:lnTo>
                  <a:pt x="655" y="73"/>
                </a:lnTo>
                <a:lnTo>
                  <a:pt x="654" y="85"/>
                </a:lnTo>
                <a:lnTo>
                  <a:pt x="654" y="82"/>
                </a:lnTo>
                <a:cubicBezTo>
                  <a:pt x="654" y="56"/>
                  <a:pt x="675" y="34"/>
                  <a:pt x="702" y="34"/>
                </a:cubicBezTo>
                <a:cubicBezTo>
                  <a:pt x="728" y="34"/>
                  <a:pt x="750" y="56"/>
                  <a:pt x="750" y="82"/>
                </a:cubicBezTo>
                <a:lnTo>
                  <a:pt x="750" y="85"/>
                </a:lnTo>
                <a:cubicBezTo>
                  <a:pt x="750" y="89"/>
                  <a:pt x="749" y="93"/>
                  <a:pt x="749" y="97"/>
                </a:cubicBezTo>
                <a:lnTo>
                  <a:pt x="748" y="99"/>
                </a:lnTo>
                <a:cubicBezTo>
                  <a:pt x="744" y="114"/>
                  <a:pt x="733" y="127"/>
                  <a:pt x="718" y="132"/>
                </a:cubicBezTo>
                <a:cubicBezTo>
                  <a:pt x="702" y="138"/>
                  <a:pt x="686" y="135"/>
                  <a:pt x="673" y="125"/>
                </a:cubicBezTo>
                <a:lnTo>
                  <a:pt x="671" y="124"/>
                </a:lnTo>
                <a:cubicBezTo>
                  <a:pt x="665" y="119"/>
                  <a:pt x="660" y="114"/>
                  <a:pt x="657" y="107"/>
                </a:cubicBezTo>
                <a:lnTo>
                  <a:pt x="655" y="104"/>
                </a:lnTo>
                <a:cubicBezTo>
                  <a:pt x="647" y="89"/>
                  <a:pt x="648" y="70"/>
                  <a:pt x="658" y="56"/>
                </a:cubicBezTo>
                <a:lnTo>
                  <a:pt x="660" y="53"/>
                </a:lnTo>
                <a:cubicBezTo>
                  <a:pt x="662" y="50"/>
                  <a:pt x="664" y="48"/>
                  <a:pt x="666" y="46"/>
                </a:cubicBezTo>
                <a:lnTo>
                  <a:pt x="668" y="44"/>
                </a:lnTo>
                <a:cubicBezTo>
                  <a:pt x="681" y="30"/>
                  <a:pt x="701" y="26"/>
                  <a:pt x="718" y="32"/>
                </a:cubicBezTo>
                <a:cubicBezTo>
                  <a:pt x="736" y="38"/>
                  <a:pt x="748" y="54"/>
                  <a:pt x="750" y="73"/>
                </a:cubicBezTo>
                <a:lnTo>
                  <a:pt x="750" y="78"/>
                </a:lnTo>
                <a:lnTo>
                  <a:pt x="750" y="87"/>
                </a:lnTo>
                <a:lnTo>
                  <a:pt x="657" y="72"/>
                </a:lnTo>
                <a:lnTo>
                  <a:pt x="657" y="70"/>
                </a:lnTo>
                <a:lnTo>
                  <a:pt x="658" y="67"/>
                </a:lnTo>
                <a:cubicBezTo>
                  <a:pt x="661" y="60"/>
                  <a:pt x="665" y="54"/>
                  <a:pt x="670" y="49"/>
                </a:cubicBezTo>
                <a:lnTo>
                  <a:pt x="675" y="44"/>
                </a:lnTo>
                <a:lnTo>
                  <a:pt x="669" y="51"/>
                </a:lnTo>
                <a:lnTo>
                  <a:pt x="671" y="48"/>
                </a:lnTo>
                <a:cubicBezTo>
                  <a:pt x="673" y="45"/>
                  <a:pt x="675" y="43"/>
                  <a:pt x="677" y="41"/>
                </a:cubicBezTo>
                <a:lnTo>
                  <a:pt x="679" y="39"/>
                </a:lnTo>
                <a:cubicBezTo>
                  <a:pt x="690" y="27"/>
                  <a:pt x="707" y="22"/>
                  <a:pt x="723" y="26"/>
                </a:cubicBezTo>
                <a:cubicBezTo>
                  <a:pt x="740" y="30"/>
                  <a:pt x="753" y="42"/>
                  <a:pt x="758" y="58"/>
                </a:cubicBezTo>
                <a:lnTo>
                  <a:pt x="759" y="59"/>
                </a:lnTo>
                <a:lnTo>
                  <a:pt x="760" y="65"/>
                </a:lnTo>
                <a:lnTo>
                  <a:pt x="762" y="73"/>
                </a:lnTo>
                <a:lnTo>
                  <a:pt x="760" y="66"/>
                </a:lnTo>
                <a:lnTo>
                  <a:pt x="761" y="67"/>
                </a:lnTo>
                <a:lnTo>
                  <a:pt x="667" y="77"/>
                </a:lnTo>
                <a:lnTo>
                  <a:pt x="668" y="73"/>
                </a:lnTo>
                <a:lnTo>
                  <a:pt x="668" y="69"/>
                </a:lnTo>
                <a:lnTo>
                  <a:pt x="716" y="121"/>
                </a:lnTo>
                <a:lnTo>
                  <a:pt x="715" y="121"/>
                </a:lnTo>
                <a:cubicBezTo>
                  <a:pt x="688" y="121"/>
                  <a:pt x="667" y="99"/>
                  <a:pt x="667" y="73"/>
                </a:cubicBezTo>
                <a:lnTo>
                  <a:pt x="667" y="70"/>
                </a:lnTo>
                <a:lnTo>
                  <a:pt x="667" y="68"/>
                </a:lnTo>
                <a:cubicBezTo>
                  <a:pt x="667" y="41"/>
                  <a:pt x="688" y="20"/>
                  <a:pt x="715" y="20"/>
                </a:cubicBezTo>
                <a:cubicBezTo>
                  <a:pt x="741" y="20"/>
                  <a:pt x="763" y="41"/>
                  <a:pt x="763" y="68"/>
                </a:cubicBezTo>
                <a:lnTo>
                  <a:pt x="763" y="69"/>
                </a:lnTo>
                <a:lnTo>
                  <a:pt x="762" y="63"/>
                </a:lnTo>
                <a:lnTo>
                  <a:pt x="763" y="66"/>
                </a:lnTo>
                <a:lnTo>
                  <a:pt x="763" y="66"/>
                </a:lnTo>
                <a:lnTo>
                  <a:pt x="760" y="57"/>
                </a:lnTo>
                <a:lnTo>
                  <a:pt x="762" y="61"/>
                </a:lnTo>
                <a:lnTo>
                  <a:pt x="690" y="44"/>
                </a:lnTo>
                <a:lnTo>
                  <a:pt x="692" y="43"/>
                </a:lnTo>
                <a:lnTo>
                  <a:pt x="677" y="62"/>
                </a:lnTo>
                <a:lnTo>
                  <a:pt x="678" y="59"/>
                </a:lnTo>
                <a:cubicBezTo>
                  <a:pt x="686" y="41"/>
                  <a:pt x="703" y="29"/>
                  <a:pt x="722" y="29"/>
                </a:cubicBezTo>
                <a:lnTo>
                  <a:pt x="724" y="29"/>
                </a:lnTo>
                <a:cubicBezTo>
                  <a:pt x="748" y="29"/>
                  <a:pt x="768" y="47"/>
                  <a:pt x="771" y="71"/>
                </a:cubicBezTo>
                <a:lnTo>
                  <a:pt x="772" y="74"/>
                </a:lnTo>
                <a:lnTo>
                  <a:pt x="770" y="66"/>
                </a:lnTo>
                <a:lnTo>
                  <a:pt x="771" y="67"/>
                </a:lnTo>
                <a:lnTo>
                  <a:pt x="677" y="82"/>
                </a:lnTo>
                <a:lnTo>
                  <a:pt x="677" y="79"/>
                </a:lnTo>
                <a:lnTo>
                  <a:pt x="677" y="74"/>
                </a:lnTo>
                <a:lnTo>
                  <a:pt x="677" y="70"/>
                </a:lnTo>
                <a:lnTo>
                  <a:pt x="677" y="68"/>
                </a:lnTo>
                <a:cubicBezTo>
                  <a:pt x="677" y="41"/>
                  <a:pt x="698" y="20"/>
                  <a:pt x="725" y="20"/>
                </a:cubicBezTo>
                <a:cubicBezTo>
                  <a:pt x="751" y="20"/>
                  <a:pt x="773" y="41"/>
                  <a:pt x="773" y="68"/>
                </a:cubicBezTo>
                <a:lnTo>
                  <a:pt x="773" y="70"/>
                </a:lnTo>
                <a:lnTo>
                  <a:pt x="773" y="70"/>
                </a:lnTo>
                <a:lnTo>
                  <a:pt x="774" y="75"/>
                </a:lnTo>
                <a:lnTo>
                  <a:pt x="774" y="82"/>
                </a:lnTo>
                <a:cubicBezTo>
                  <a:pt x="774" y="109"/>
                  <a:pt x="752" y="130"/>
                  <a:pt x="726" y="130"/>
                </a:cubicBezTo>
                <a:cubicBezTo>
                  <a:pt x="699" y="130"/>
                  <a:pt x="678" y="109"/>
                  <a:pt x="678" y="82"/>
                </a:cubicBezTo>
                <a:lnTo>
                  <a:pt x="678" y="81"/>
                </a:lnTo>
                <a:lnTo>
                  <a:pt x="679" y="89"/>
                </a:lnTo>
                <a:lnTo>
                  <a:pt x="678" y="86"/>
                </a:lnTo>
                <a:lnTo>
                  <a:pt x="677" y="82"/>
                </a:lnTo>
                <a:cubicBezTo>
                  <a:pt x="677" y="80"/>
                  <a:pt x="677" y="77"/>
                  <a:pt x="677" y="75"/>
                </a:cubicBezTo>
                <a:lnTo>
                  <a:pt x="677" y="73"/>
                </a:lnTo>
                <a:cubicBezTo>
                  <a:pt x="677" y="49"/>
                  <a:pt x="694" y="29"/>
                  <a:pt x="717" y="26"/>
                </a:cubicBezTo>
                <a:cubicBezTo>
                  <a:pt x="741" y="22"/>
                  <a:pt x="763" y="35"/>
                  <a:pt x="771" y="58"/>
                </a:cubicBezTo>
                <a:lnTo>
                  <a:pt x="771" y="59"/>
                </a:lnTo>
                <a:cubicBezTo>
                  <a:pt x="772" y="62"/>
                  <a:pt x="772" y="64"/>
                  <a:pt x="773" y="67"/>
                </a:cubicBezTo>
                <a:lnTo>
                  <a:pt x="773" y="70"/>
                </a:lnTo>
                <a:cubicBezTo>
                  <a:pt x="774" y="75"/>
                  <a:pt x="774" y="81"/>
                  <a:pt x="773" y="87"/>
                </a:cubicBezTo>
                <a:lnTo>
                  <a:pt x="772" y="92"/>
                </a:lnTo>
                <a:lnTo>
                  <a:pt x="771" y="67"/>
                </a:lnTo>
                <a:lnTo>
                  <a:pt x="772" y="70"/>
                </a:lnTo>
                <a:lnTo>
                  <a:pt x="755" y="47"/>
                </a:lnTo>
                <a:lnTo>
                  <a:pt x="757" y="49"/>
                </a:lnTo>
                <a:lnTo>
                  <a:pt x="685" y="66"/>
                </a:lnTo>
                <a:lnTo>
                  <a:pt x="686" y="64"/>
                </a:lnTo>
                <a:lnTo>
                  <a:pt x="688" y="61"/>
                </a:lnTo>
                <a:lnTo>
                  <a:pt x="684" y="69"/>
                </a:lnTo>
                <a:lnTo>
                  <a:pt x="685" y="65"/>
                </a:lnTo>
                <a:cubicBezTo>
                  <a:pt x="688" y="57"/>
                  <a:pt x="692" y="50"/>
                  <a:pt x="698" y="45"/>
                </a:cubicBezTo>
                <a:lnTo>
                  <a:pt x="699" y="44"/>
                </a:lnTo>
                <a:cubicBezTo>
                  <a:pt x="710" y="32"/>
                  <a:pt x="726" y="27"/>
                  <a:pt x="742" y="30"/>
                </a:cubicBezTo>
                <a:cubicBezTo>
                  <a:pt x="758" y="34"/>
                  <a:pt x="771" y="45"/>
                  <a:pt x="777" y="60"/>
                </a:cubicBezTo>
                <a:lnTo>
                  <a:pt x="778" y="62"/>
                </a:lnTo>
                <a:cubicBezTo>
                  <a:pt x="780" y="66"/>
                  <a:pt x="781" y="70"/>
                  <a:pt x="781" y="75"/>
                </a:cubicBezTo>
                <a:lnTo>
                  <a:pt x="782" y="79"/>
                </a:lnTo>
                <a:lnTo>
                  <a:pt x="782" y="79"/>
                </a:lnTo>
                <a:lnTo>
                  <a:pt x="783" y="84"/>
                </a:lnTo>
                <a:lnTo>
                  <a:pt x="709" y="52"/>
                </a:lnTo>
                <a:lnTo>
                  <a:pt x="710" y="51"/>
                </a:lnTo>
                <a:lnTo>
                  <a:pt x="690" y="79"/>
                </a:lnTo>
                <a:lnTo>
                  <a:pt x="691" y="75"/>
                </a:lnTo>
                <a:lnTo>
                  <a:pt x="691" y="73"/>
                </a:lnTo>
                <a:lnTo>
                  <a:pt x="692" y="69"/>
                </a:lnTo>
                <a:lnTo>
                  <a:pt x="693" y="61"/>
                </a:lnTo>
                <a:cubicBezTo>
                  <a:pt x="699" y="40"/>
                  <a:pt x="718" y="25"/>
                  <a:pt x="740" y="25"/>
                </a:cubicBezTo>
                <a:cubicBezTo>
                  <a:pt x="762" y="25"/>
                  <a:pt x="781" y="40"/>
                  <a:pt x="787" y="61"/>
                </a:cubicBezTo>
                <a:lnTo>
                  <a:pt x="787" y="63"/>
                </a:lnTo>
                <a:cubicBezTo>
                  <a:pt x="788" y="67"/>
                  <a:pt x="788" y="71"/>
                  <a:pt x="788" y="75"/>
                </a:cubicBezTo>
                <a:lnTo>
                  <a:pt x="788" y="79"/>
                </a:lnTo>
                <a:lnTo>
                  <a:pt x="789" y="79"/>
                </a:lnTo>
                <a:lnTo>
                  <a:pt x="789" y="79"/>
                </a:lnTo>
                <a:lnTo>
                  <a:pt x="708" y="53"/>
                </a:lnTo>
                <a:lnTo>
                  <a:pt x="709" y="52"/>
                </a:lnTo>
                <a:lnTo>
                  <a:pt x="696" y="73"/>
                </a:lnTo>
                <a:lnTo>
                  <a:pt x="697" y="69"/>
                </a:lnTo>
                <a:lnTo>
                  <a:pt x="743" y="130"/>
                </a:lnTo>
                <a:lnTo>
                  <a:pt x="743" y="130"/>
                </a:lnTo>
                <a:cubicBezTo>
                  <a:pt x="716" y="130"/>
                  <a:pt x="695" y="109"/>
                  <a:pt x="695" y="82"/>
                </a:cubicBezTo>
                <a:cubicBezTo>
                  <a:pt x="695" y="56"/>
                  <a:pt x="716" y="34"/>
                  <a:pt x="743" y="34"/>
                </a:cubicBezTo>
                <a:lnTo>
                  <a:pt x="743" y="34"/>
                </a:lnTo>
                <a:cubicBezTo>
                  <a:pt x="770" y="34"/>
                  <a:pt x="791" y="56"/>
                  <a:pt x="791" y="82"/>
                </a:cubicBezTo>
                <a:cubicBezTo>
                  <a:pt x="791" y="109"/>
                  <a:pt x="770" y="130"/>
                  <a:pt x="743" y="130"/>
                </a:cubicBezTo>
                <a:lnTo>
                  <a:pt x="743" y="130"/>
                </a:lnTo>
                <a:lnTo>
                  <a:pt x="790" y="75"/>
                </a:lnTo>
                <a:lnTo>
                  <a:pt x="791" y="78"/>
                </a:lnTo>
                <a:lnTo>
                  <a:pt x="789" y="70"/>
                </a:lnTo>
                <a:lnTo>
                  <a:pt x="790" y="72"/>
                </a:lnTo>
                <a:cubicBezTo>
                  <a:pt x="798" y="97"/>
                  <a:pt x="784" y="124"/>
                  <a:pt x="759" y="133"/>
                </a:cubicBezTo>
                <a:cubicBezTo>
                  <a:pt x="734" y="141"/>
                  <a:pt x="707" y="127"/>
                  <a:pt x="698" y="102"/>
                </a:cubicBezTo>
                <a:lnTo>
                  <a:pt x="698" y="101"/>
                </a:lnTo>
                <a:lnTo>
                  <a:pt x="696" y="95"/>
                </a:lnTo>
                <a:lnTo>
                  <a:pt x="696" y="94"/>
                </a:lnTo>
                <a:lnTo>
                  <a:pt x="695" y="93"/>
                </a:lnTo>
                <a:cubicBezTo>
                  <a:pt x="687" y="68"/>
                  <a:pt x="700" y="41"/>
                  <a:pt x="725" y="32"/>
                </a:cubicBezTo>
                <a:cubicBezTo>
                  <a:pt x="750" y="23"/>
                  <a:pt x="777" y="36"/>
                  <a:pt x="786" y="61"/>
                </a:cubicBezTo>
                <a:lnTo>
                  <a:pt x="787" y="65"/>
                </a:lnTo>
                <a:lnTo>
                  <a:pt x="788" y="64"/>
                </a:lnTo>
                <a:lnTo>
                  <a:pt x="779" y="53"/>
                </a:lnTo>
                <a:lnTo>
                  <a:pt x="781" y="55"/>
                </a:lnTo>
                <a:lnTo>
                  <a:pt x="713" y="55"/>
                </a:lnTo>
                <a:lnTo>
                  <a:pt x="715" y="53"/>
                </a:lnTo>
                <a:lnTo>
                  <a:pt x="700" y="87"/>
                </a:lnTo>
                <a:lnTo>
                  <a:pt x="700" y="80"/>
                </a:lnTo>
                <a:lnTo>
                  <a:pt x="700" y="76"/>
                </a:lnTo>
                <a:cubicBezTo>
                  <a:pt x="700" y="73"/>
                  <a:pt x="700" y="70"/>
                  <a:pt x="700" y="67"/>
                </a:cubicBezTo>
                <a:lnTo>
                  <a:pt x="701" y="63"/>
                </a:lnTo>
                <a:cubicBezTo>
                  <a:pt x="702" y="58"/>
                  <a:pt x="703" y="52"/>
                  <a:pt x="706" y="48"/>
                </a:cubicBezTo>
                <a:lnTo>
                  <a:pt x="706" y="47"/>
                </a:lnTo>
                <a:cubicBezTo>
                  <a:pt x="715" y="28"/>
                  <a:pt x="736" y="17"/>
                  <a:pt x="756" y="21"/>
                </a:cubicBezTo>
                <a:cubicBezTo>
                  <a:pt x="777" y="24"/>
                  <a:pt x="793" y="40"/>
                  <a:pt x="796" y="60"/>
                </a:cubicBezTo>
                <a:lnTo>
                  <a:pt x="797" y="63"/>
                </a:lnTo>
                <a:lnTo>
                  <a:pt x="798" y="70"/>
                </a:lnTo>
                <a:lnTo>
                  <a:pt x="798" y="70"/>
                </a:lnTo>
                <a:lnTo>
                  <a:pt x="799" y="73"/>
                </a:lnTo>
                <a:lnTo>
                  <a:pt x="718" y="49"/>
                </a:lnTo>
                <a:lnTo>
                  <a:pt x="719" y="48"/>
                </a:lnTo>
                <a:lnTo>
                  <a:pt x="707" y="66"/>
                </a:lnTo>
                <a:lnTo>
                  <a:pt x="708" y="63"/>
                </a:lnTo>
                <a:lnTo>
                  <a:pt x="709" y="60"/>
                </a:lnTo>
                <a:cubicBezTo>
                  <a:pt x="713" y="45"/>
                  <a:pt x="725" y="33"/>
                  <a:pt x="740" y="27"/>
                </a:cubicBezTo>
                <a:lnTo>
                  <a:pt x="741" y="27"/>
                </a:lnTo>
                <a:cubicBezTo>
                  <a:pt x="751" y="24"/>
                  <a:pt x="762" y="24"/>
                  <a:pt x="772" y="27"/>
                </a:cubicBezTo>
                <a:lnTo>
                  <a:pt x="773" y="27"/>
                </a:lnTo>
                <a:lnTo>
                  <a:pt x="710" y="73"/>
                </a:lnTo>
                <a:lnTo>
                  <a:pt x="710" y="70"/>
                </a:lnTo>
                <a:lnTo>
                  <a:pt x="711" y="82"/>
                </a:lnTo>
                <a:lnTo>
                  <a:pt x="711" y="80"/>
                </a:lnTo>
                <a:lnTo>
                  <a:pt x="805" y="63"/>
                </a:lnTo>
                <a:lnTo>
                  <a:pt x="806" y="68"/>
                </a:lnTo>
                <a:lnTo>
                  <a:pt x="806" y="68"/>
                </a:lnTo>
                <a:cubicBezTo>
                  <a:pt x="806" y="71"/>
                  <a:pt x="806" y="73"/>
                  <a:pt x="806" y="76"/>
                </a:cubicBezTo>
                <a:lnTo>
                  <a:pt x="806" y="77"/>
                </a:lnTo>
                <a:cubicBezTo>
                  <a:pt x="806" y="104"/>
                  <a:pt x="785" y="125"/>
                  <a:pt x="758" y="125"/>
                </a:cubicBezTo>
                <a:cubicBezTo>
                  <a:pt x="732" y="125"/>
                  <a:pt x="710" y="104"/>
                  <a:pt x="710" y="77"/>
                </a:cubicBezTo>
                <a:lnTo>
                  <a:pt x="710" y="76"/>
                </a:lnTo>
                <a:lnTo>
                  <a:pt x="711" y="84"/>
                </a:lnTo>
                <a:lnTo>
                  <a:pt x="711" y="81"/>
                </a:lnTo>
                <a:lnTo>
                  <a:pt x="710" y="73"/>
                </a:lnTo>
                <a:lnTo>
                  <a:pt x="804" y="80"/>
                </a:lnTo>
                <a:lnTo>
                  <a:pt x="804" y="82"/>
                </a:lnTo>
                <a:lnTo>
                  <a:pt x="804" y="81"/>
                </a:lnTo>
                <a:lnTo>
                  <a:pt x="800" y="53"/>
                </a:lnTo>
                <a:lnTo>
                  <a:pt x="802" y="58"/>
                </a:lnTo>
                <a:cubicBezTo>
                  <a:pt x="804" y="62"/>
                  <a:pt x="806" y="67"/>
                  <a:pt x="806" y="72"/>
                </a:cubicBezTo>
                <a:lnTo>
                  <a:pt x="807" y="76"/>
                </a:lnTo>
                <a:lnTo>
                  <a:pt x="807" y="83"/>
                </a:lnTo>
                <a:cubicBezTo>
                  <a:pt x="807" y="109"/>
                  <a:pt x="785" y="131"/>
                  <a:pt x="759" y="131"/>
                </a:cubicBezTo>
                <a:cubicBezTo>
                  <a:pt x="732" y="131"/>
                  <a:pt x="711" y="109"/>
                  <a:pt x="711" y="83"/>
                </a:cubicBezTo>
                <a:lnTo>
                  <a:pt x="711" y="82"/>
                </a:lnTo>
                <a:lnTo>
                  <a:pt x="712" y="73"/>
                </a:lnTo>
                <a:lnTo>
                  <a:pt x="712" y="67"/>
                </a:lnTo>
                <a:lnTo>
                  <a:pt x="712" y="62"/>
                </a:lnTo>
                <a:lnTo>
                  <a:pt x="713" y="53"/>
                </a:lnTo>
                <a:cubicBezTo>
                  <a:pt x="715" y="33"/>
                  <a:pt x="730" y="16"/>
                  <a:pt x="749" y="12"/>
                </a:cubicBezTo>
                <a:cubicBezTo>
                  <a:pt x="769" y="7"/>
                  <a:pt x="789" y="15"/>
                  <a:pt x="800" y="32"/>
                </a:cubicBezTo>
                <a:lnTo>
                  <a:pt x="801" y="33"/>
                </a:lnTo>
                <a:cubicBezTo>
                  <a:pt x="806" y="40"/>
                  <a:pt x="808" y="47"/>
                  <a:pt x="809" y="55"/>
                </a:cubicBezTo>
                <a:lnTo>
                  <a:pt x="810" y="59"/>
                </a:lnTo>
                <a:lnTo>
                  <a:pt x="810" y="60"/>
                </a:lnTo>
                <a:cubicBezTo>
                  <a:pt x="811" y="63"/>
                  <a:pt x="811" y="66"/>
                  <a:pt x="811" y="69"/>
                </a:cubicBezTo>
                <a:lnTo>
                  <a:pt x="811" y="73"/>
                </a:lnTo>
                <a:lnTo>
                  <a:pt x="763" y="25"/>
                </a:lnTo>
                <a:lnTo>
                  <a:pt x="763" y="25"/>
                </a:lnTo>
                <a:lnTo>
                  <a:pt x="764" y="25"/>
                </a:lnTo>
                <a:lnTo>
                  <a:pt x="716" y="73"/>
                </a:lnTo>
                <a:lnTo>
                  <a:pt x="716" y="67"/>
                </a:lnTo>
                <a:lnTo>
                  <a:pt x="716" y="64"/>
                </a:lnTo>
                <a:cubicBezTo>
                  <a:pt x="716" y="57"/>
                  <a:pt x="718" y="50"/>
                  <a:pt x="721" y="43"/>
                </a:cubicBezTo>
                <a:lnTo>
                  <a:pt x="722" y="42"/>
                </a:lnTo>
                <a:cubicBezTo>
                  <a:pt x="731" y="22"/>
                  <a:pt x="754" y="12"/>
                  <a:pt x="775" y="17"/>
                </a:cubicBezTo>
                <a:cubicBezTo>
                  <a:pt x="797" y="22"/>
                  <a:pt x="812" y="41"/>
                  <a:pt x="812" y="63"/>
                </a:cubicBezTo>
                <a:lnTo>
                  <a:pt x="812" y="65"/>
                </a:lnTo>
                <a:lnTo>
                  <a:pt x="813" y="65"/>
                </a:lnTo>
                <a:lnTo>
                  <a:pt x="813" y="70"/>
                </a:lnTo>
                <a:lnTo>
                  <a:pt x="813" y="77"/>
                </a:lnTo>
                <a:cubicBezTo>
                  <a:pt x="813" y="100"/>
                  <a:pt x="798" y="119"/>
                  <a:pt x="776" y="124"/>
                </a:cubicBezTo>
                <a:cubicBezTo>
                  <a:pt x="755" y="129"/>
                  <a:pt x="732" y="119"/>
                  <a:pt x="723" y="99"/>
                </a:cubicBezTo>
                <a:lnTo>
                  <a:pt x="722" y="98"/>
                </a:lnTo>
                <a:cubicBezTo>
                  <a:pt x="720" y="93"/>
                  <a:pt x="718" y="88"/>
                  <a:pt x="717" y="83"/>
                </a:cubicBezTo>
                <a:lnTo>
                  <a:pt x="717" y="80"/>
                </a:lnTo>
                <a:cubicBezTo>
                  <a:pt x="715" y="66"/>
                  <a:pt x="719" y="52"/>
                  <a:pt x="728" y="42"/>
                </a:cubicBezTo>
                <a:cubicBezTo>
                  <a:pt x="737" y="31"/>
                  <a:pt x="751" y="25"/>
                  <a:pt x="764" y="25"/>
                </a:cubicBezTo>
                <a:lnTo>
                  <a:pt x="765" y="25"/>
                </a:lnTo>
                <a:lnTo>
                  <a:pt x="728" y="42"/>
                </a:lnTo>
                <a:lnTo>
                  <a:pt x="731" y="39"/>
                </a:lnTo>
                <a:cubicBezTo>
                  <a:pt x="733" y="37"/>
                  <a:pt x="735" y="35"/>
                  <a:pt x="737" y="32"/>
                </a:cubicBezTo>
                <a:lnTo>
                  <a:pt x="740" y="30"/>
                </a:lnTo>
                <a:cubicBezTo>
                  <a:pt x="752" y="21"/>
                  <a:pt x="769" y="17"/>
                  <a:pt x="784" y="22"/>
                </a:cubicBezTo>
                <a:cubicBezTo>
                  <a:pt x="799" y="26"/>
                  <a:pt x="811" y="38"/>
                  <a:pt x="816" y="53"/>
                </a:cubicBezTo>
                <a:lnTo>
                  <a:pt x="817" y="57"/>
                </a:lnTo>
                <a:cubicBezTo>
                  <a:pt x="818" y="61"/>
                  <a:pt x="819" y="64"/>
                  <a:pt x="819" y="68"/>
                </a:cubicBezTo>
                <a:lnTo>
                  <a:pt x="820" y="73"/>
                </a:lnTo>
                <a:lnTo>
                  <a:pt x="772" y="29"/>
                </a:lnTo>
                <a:lnTo>
                  <a:pt x="773" y="29"/>
                </a:lnTo>
                <a:lnTo>
                  <a:pt x="775" y="29"/>
                </a:lnTo>
                <a:cubicBezTo>
                  <a:pt x="799" y="29"/>
                  <a:pt x="819" y="46"/>
                  <a:pt x="823" y="69"/>
                </a:cubicBezTo>
                <a:lnTo>
                  <a:pt x="824" y="74"/>
                </a:lnTo>
                <a:cubicBezTo>
                  <a:pt x="825" y="79"/>
                  <a:pt x="825" y="84"/>
                  <a:pt x="824" y="89"/>
                </a:cubicBezTo>
                <a:lnTo>
                  <a:pt x="824" y="93"/>
                </a:lnTo>
                <a:cubicBezTo>
                  <a:pt x="821" y="113"/>
                  <a:pt x="807" y="129"/>
                  <a:pt x="787" y="134"/>
                </a:cubicBezTo>
                <a:cubicBezTo>
                  <a:pt x="767" y="138"/>
                  <a:pt x="747" y="130"/>
                  <a:pt x="736" y="114"/>
                </a:cubicBezTo>
                <a:lnTo>
                  <a:pt x="735" y="112"/>
                </a:lnTo>
                <a:cubicBezTo>
                  <a:pt x="733" y="109"/>
                  <a:pt x="731" y="105"/>
                  <a:pt x="729" y="101"/>
                </a:cubicBezTo>
                <a:lnTo>
                  <a:pt x="728" y="98"/>
                </a:lnTo>
                <a:lnTo>
                  <a:pt x="731" y="104"/>
                </a:lnTo>
                <a:lnTo>
                  <a:pt x="729" y="99"/>
                </a:lnTo>
                <a:lnTo>
                  <a:pt x="819" y="68"/>
                </a:lnTo>
                <a:lnTo>
                  <a:pt x="819" y="71"/>
                </a:lnTo>
                <a:lnTo>
                  <a:pt x="809" y="50"/>
                </a:lnTo>
                <a:lnTo>
                  <a:pt x="811" y="52"/>
                </a:lnTo>
                <a:lnTo>
                  <a:pt x="736" y="52"/>
                </a:lnTo>
                <a:lnTo>
                  <a:pt x="738" y="50"/>
                </a:lnTo>
                <a:lnTo>
                  <a:pt x="745" y="44"/>
                </a:lnTo>
                <a:cubicBezTo>
                  <a:pt x="763" y="25"/>
                  <a:pt x="794" y="25"/>
                  <a:pt x="812" y="44"/>
                </a:cubicBezTo>
                <a:lnTo>
                  <a:pt x="814" y="46"/>
                </a:lnTo>
                <a:cubicBezTo>
                  <a:pt x="818" y="49"/>
                  <a:pt x="821" y="53"/>
                  <a:pt x="823" y="58"/>
                </a:cubicBezTo>
                <a:lnTo>
                  <a:pt x="825" y="61"/>
                </a:lnTo>
                <a:lnTo>
                  <a:pt x="782" y="34"/>
                </a:lnTo>
                <a:lnTo>
                  <a:pt x="782" y="34"/>
                </a:lnTo>
                <a:lnTo>
                  <a:pt x="734" y="82"/>
                </a:lnTo>
                <a:lnTo>
                  <a:pt x="734" y="77"/>
                </a:lnTo>
                <a:lnTo>
                  <a:pt x="734" y="73"/>
                </a:lnTo>
                <a:cubicBezTo>
                  <a:pt x="734" y="46"/>
                  <a:pt x="756" y="25"/>
                  <a:pt x="782" y="25"/>
                </a:cubicBezTo>
                <a:cubicBezTo>
                  <a:pt x="809" y="25"/>
                  <a:pt x="830" y="46"/>
                  <a:pt x="830" y="73"/>
                </a:cubicBezTo>
                <a:lnTo>
                  <a:pt x="830" y="74"/>
                </a:lnTo>
                <a:lnTo>
                  <a:pt x="830" y="67"/>
                </a:lnTo>
                <a:lnTo>
                  <a:pt x="830" y="70"/>
                </a:lnTo>
                <a:lnTo>
                  <a:pt x="831" y="78"/>
                </a:lnTo>
                <a:lnTo>
                  <a:pt x="735" y="82"/>
                </a:lnTo>
                <a:lnTo>
                  <a:pt x="735" y="81"/>
                </a:lnTo>
                <a:cubicBezTo>
                  <a:pt x="735" y="79"/>
                  <a:pt x="736" y="76"/>
                  <a:pt x="736" y="74"/>
                </a:cubicBezTo>
                <a:lnTo>
                  <a:pt x="736" y="71"/>
                </a:lnTo>
                <a:cubicBezTo>
                  <a:pt x="740" y="47"/>
                  <a:pt x="760" y="29"/>
                  <a:pt x="784" y="29"/>
                </a:cubicBezTo>
                <a:lnTo>
                  <a:pt x="785" y="29"/>
                </a:lnTo>
                <a:lnTo>
                  <a:pt x="785" y="29"/>
                </a:lnTo>
                <a:lnTo>
                  <a:pt x="787" y="29"/>
                </a:lnTo>
                <a:lnTo>
                  <a:pt x="741" y="66"/>
                </a:lnTo>
                <a:lnTo>
                  <a:pt x="741" y="64"/>
                </a:lnTo>
                <a:lnTo>
                  <a:pt x="740" y="75"/>
                </a:lnTo>
                <a:lnTo>
                  <a:pt x="740" y="73"/>
                </a:lnTo>
                <a:lnTo>
                  <a:pt x="788" y="121"/>
                </a:lnTo>
                <a:lnTo>
                  <a:pt x="787" y="121"/>
                </a:lnTo>
                <a:cubicBezTo>
                  <a:pt x="761" y="121"/>
                  <a:pt x="739" y="99"/>
                  <a:pt x="739" y="73"/>
                </a:cubicBezTo>
                <a:lnTo>
                  <a:pt x="739" y="68"/>
                </a:lnTo>
                <a:lnTo>
                  <a:pt x="739" y="63"/>
                </a:lnTo>
                <a:cubicBezTo>
                  <a:pt x="739" y="37"/>
                  <a:pt x="761" y="15"/>
                  <a:pt x="787" y="15"/>
                </a:cubicBezTo>
                <a:cubicBezTo>
                  <a:pt x="814" y="15"/>
                  <a:pt x="835" y="37"/>
                  <a:pt x="835" y="63"/>
                </a:cubicBezTo>
                <a:lnTo>
                  <a:pt x="835" y="64"/>
                </a:lnTo>
                <a:lnTo>
                  <a:pt x="835" y="68"/>
                </a:lnTo>
                <a:lnTo>
                  <a:pt x="836" y="69"/>
                </a:lnTo>
                <a:lnTo>
                  <a:pt x="836" y="72"/>
                </a:lnTo>
                <a:lnTo>
                  <a:pt x="742" y="66"/>
                </a:lnTo>
                <a:lnTo>
                  <a:pt x="743" y="62"/>
                </a:lnTo>
                <a:lnTo>
                  <a:pt x="742" y="69"/>
                </a:lnTo>
                <a:lnTo>
                  <a:pt x="742" y="64"/>
                </a:lnTo>
                <a:cubicBezTo>
                  <a:pt x="744" y="39"/>
                  <a:pt x="765" y="20"/>
                  <a:pt x="790" y="20"/>
                </a:cubicBezTo>
                <a:lnTo>
                  <a:pt x="791" y="20"/>
                </a:lnTo>
                <a:cubicBezTo>
                  <a:pt x="810" y="20"/>
                  <a:pt x="826" y="30"/>
                  <a:pt x="834" y="47"/>
                </a:cubicBezTo>
                <a:lnTo>
                  <a:pt x="837" y="52"/>
                </a:lnTo>
                <a:lnTo>
                  <a:pt x="828" y="39"/>
                </a:lnTo>
                <a:lnTo>
                  <a:pt x="831" y="42"/>
                </a:lnTo>
                <a:lnTo>
                  <a:pt x="818" y="33"/>
                </a:lnTo>
                <a:lnTo>
                  <a:pt x="821" y="35"/>
                </a:lnTo>
                <a:lnTo>
                  <a:pt x="756" y="59"/>
                </a:lnTo>
                <a:lnTo>
                  <a:pt x="757" y="55"/>
                </a:lnTo>
                <a:lnTo>
                  <a:pt x="754" y="70"/>
                </a:lnTo>
                <a:lnTo>
                  <a:pt x="754" y="64"/>
                </a:lnTo>
                <a:lnTo>
                  <a:pt x="754" y="63"/>
                </a:lnTo>
                <a:lnTo>
                  <a:pt x="754" y="64"/>
                </a:lnTo>
                <a:cubicBezTo>
                  <a:pt x="752" y="50"/>
                  <a:pt x="757" y="37"/>
                  <a:pt x="766" y="26"/>
                </a:cubicBezTo>
                <a:cubicBezTo>
                  <a:pt x="775" y="16"/>
                  <a:pt x="788" y="10"/>
                  <a:pt x="801" y="10"/>
                </a:cubicBezTo>
                <a:lnTo>
                  <a:pt x="803" y="10"/>
                </a:lnTo>
                <a:cubicBezTo>
                  <a:pt x="827" y="10"/>
                  <a:pt x="848" y="28"/>
                  <a:pt x="851" y="53"/>
                </a:cubicBezTo>
                <a:lnTo>
                  <a:pt x="851" y="57"/>
                </a:lnTo>
                <a:lnTo>
                  <a:pt x="852" y="62"/>
                </a:lnTo>
                <a:lnTo>
                  <a:pt x="853" y="70"/>
                </a:lnTo>
                <a:lnTo>
                  <a:pt x="853" y="70"/>
                </a:lnTo>
                <a:lnTo>
                  <a:pt x="805" y="29"/>
                </a:lnTo>
                <a:lnTo>
                  <a:pt x="806" y="29"/>
                </a:lnTo>
                <a:lnTo>
                  <a:pt x="758" y="77"/>
                </a:lnTo>
                <a:lnTo>
                  <a:pt x="758" y="75"/>
                </a:lnTo>
                <a:lnTo>
                  <a:pt x="759" y="65"/>
                </a:lnTo>
                <a:lnTo>
                  <a:pt x="758" y="62"/>
                </a:lnTo>
                <a:lnTo>
                  <a:pt x="758" y="58"/>
                </a:lnTo>
                <a:cubicBezTo>
                  <a:pt x="758" y="32"/>
                  <a:pt x="780" y="10"/>
                  <a:pt x="806" y="10"/>
                </a:cubicBezTo>
                <a:cubicBezTo>
                  <a:pt x="833" y="10"/>
                  <a:pt x="854" y="32"/>
                  <a:pt x="854" y="58"/>
                </a:cubicBezTo>
                <a:lnTo>
                  <a:pt x="854" y="62"/>
                </a:lnTo>
                <a:lnTo>
                  <a:pt x="854" y="68"/>
                </a:lnTo>
                <a:cubicBezTo>
                  <a:pt x="854" y="70"/>
                  <a:pt x="854" y="73"/>
                  <a:pt x="854" y="75"/>
                </a:cubicBezTo>
                <a:lnTo>
                  <a:pt x="853" y="78"/>
                </a:lnTo>
                <a:lnTo>
                  <a:pt x="852" y="56"/>
                </a:lnTo>
                <a:lnTo>
                  <a:pt x="852" y="58"/>
                </a:lnTo>
                <a:lnTo>
                  <a:pt x="788" y="29"/>
                </a:lnTo>
                <a:lnTo>
                  <a:pt x="791" y="27"/>
                </a:lnTo>
                <a:lnTo>
                  <a:pt x="776" y="38"/>
                </a:lnTo>
                <a:lnTo>
                  <a:pt x="780" y="34"/>
                </a:lnTo>
                <a:lnTo>
                  <a:pt x="768" y="53"/>
                </a:lnTo>
                <a:lnTo>
                  <a:pt x="769" y="48"/>
                </a:lnTo>
                <a:cubicBezTo>
                  <a:pt x="776" y="29"/>
                  <a:pt x="794" y="15"/>
                  <a:pt x="815" y="15"/>
                </a:cubicBezTo>
                <a:lnTo>
                  <a:pt x="818" y="15"/>
                </a:lnTo>
                <a:lnTo>
                  <a:pt x="821" y="15"/>
                </a:lnTo>
                <a:lnTo>
                  <a:pt x="825" y="15"/>
                </a:lnTo>
                <a:lnTo>
                  <a:pt x="780" y="48"/>
                </a:lnTo>
                <a:lnTo>
                  <a:pt x="781" y="45"/>
                </a:lnTo>
                <a:lnTo>
                  <a:pt x="778" y="60"/>
                </a:lnTo>
                <a:lnTo>
                  <a:pt x="778" y="58"/>
                </a:lnTo>
                <a:cubicBezTo>
                  <a:pt x="778" y="32"/>
                  <a:pt x="800" y="10"/>
                  <a:pt x="826" y="10"/>
                </a:cubicBezTo>
                <a:cubicBezTo>
                  <a:pt x="853" y="10"/>
                  <a:pt x="874" y="32"/>
                  <a:pt x="874" y="58"/>
                </a:cubicBezTo>
                <a:lnTo>
                  <a:pt x="874" y="60"/>
                </a:lnTo>
                <a:lnTo>
                  <a:pt x="874" y="63"/>
                </a:lnTo>
                <a:lnTo>
                  <a:pt x="875" y="63"/>
                </a:lnTo>
                <a:lnTo>
                  <a:pt x="873" y="55"/>
                </a:lnTo>
                <a:lnTo>
                  <a:pt x="874" y="58"/>
                </a:lnTo>
                <a:lnTo>
                  <a:pt x="874" y="58"/>
                </a:lnTo>
                <a:lnTo>
                  <a:pt x="782" y="85"/>
                </a:lnTo>
                <a:lnTo>
                  <a:pt x="781" y="83"/>
                </a:lnTo>
                <a:lnTo>
                  <a:pt x="781" y="83"/>
                </a:lnTo>
                <a:cubicBezTo>
                  <a:pt x="777" y="69"/>
                  <a:pt x="779" y="52"/>
                  <a:pt x="788" y="40"/>
                </a:cubicBezTo>
                <a:cubicBezTo>
                  <a:pt x="797" y="27"/>
                  <a:pt x="812" y="20"/>
                  <a:pt x="827" y="20"/>
                </a:cubicBezTo>
                <a:lnTo>
                  <a:pt x="828" y="20"/>
                </a:lnTo>
                <a:cubicBezTo>
                  <a:pt x="847" y="20"/>
                  <a:pt x="865" y="32"/>
                  <a:pt x="872" y="50"/>
                </a:cubicBezTo>
                <a:cubicBezTo>
                  <a:pt x="880" y="68"/>
                  <a:pt x="876" y="88"/>
                  <a:pt x="862" y="102"/>
                </a:cubicBezTo>
                <a:lnTo>
                  <a:pt x="859" y="104"/>
                </a:lnTo>
                <a:lnTo>
                  <a:pt x="857" y="107"/>
                </a:lnTo>
                <a:lnTo>
                  <a:pt x="857" y="39"/>
                </a:lnTo>
                <a:lnTo>
                  <a:pt x="857" y="40"/>
                </a:lnTo>
                <a:lnTo>
                  <a:pt x="808" y="28"/>
                </a:lnTo>
                <a:lnTo>
                  <a:pt x="810" y="27"/>
                </a:lnTo>
                <a:lnTo>
                  <a:pt x="777" y="69"/>
                </a:lnTo>
                <a:lnTo>
                  <a:pt x="778" y="63"/>
                </a:lnTo>
                <a:lnTo>
                  <a:pt x="778" y="58"/>
                </a:lnTo>
                <a:cubicBezTo>
                  <a:pt x="781" y="36"/>
                  <a:pt x="798" y="18"/>
                  <a:pt x="820" y="16"/>
                </a:cubicBezTo>
                <a:cubicBezTo>
                  <a:pt x="842" y="13"/>
                  <a:pt x="863" y="26"/>
                  <a:pt x="871" y="47"/>
                </a:cubicBezTo>
                <a:lnTo>
                  <a:pt x="872" y="51"/>
                </a:lnTo>
                <a:cubicBezTo>
                  <a:pt x="873" y="53"/>
                  <a:pt x="874" y="56"/>
                  <a:pt x="875" y="59"/>
                </a:cubicBezTo>
                <a:lnTo>
                  <a:pt x="876" y="64"/>
                </a:lnTo>
                <a:lnTo>
                  <a:pt x="828" y="25"/>
                </a:lnTo>
                <a:lnTo>
                  <a:pt x="829" y="25"/>
                </a:lnTo>
                <a:lnTo>
                  <a:pt x="833" y="25"/>
                </a:lnTo>
                <a:lnTo>
                  <a:pt x="786" y="65"/>
                </a:lnTo>
                <a:lnTo>
                  <a:pt x="787" y="62"/>
                </a:lnTo>
                <a:lnTo>
                  <a:pt x="786" y="70"/>
                </a:lnTo>
                <a:lnTo>
                  <a:pt x="786" y="68"/>
                </a:lnTo>
                <a:cubicBezTo>
                  <a:pt x="786" y="46"/>
                  <a:pt x="800" y="27"/>
                  <a:pt x="821" y="22"/>
                </a:cubicBezTo>
                <a:cubicBezTo>
                  <a:pt x="842" y="16"/>
                  <a:pt x="864" y="25"/>
                  <a:pt x="875" y="43"/>
                </a:cubicBezTo>
                <a:lnTo>
                  <a:pt x="877" y="46"/>
                </a:lnTo>
                <a:cubicBezTo>
                  <a:pt x="878" y="48"/>
                  <a:pt x="879" y="50"/>
                  <a:pt x="880" y="53"/>
                </a:cubicBezTo>
                <a:lnTo>
                  <a:pt x="881" y="55"/>
                </a:lnTo>
                <a:lnTo>
                  <a:pt x="789" y="64"/>
                </a:lnTo>
                <a:lnTo>
                  <a:pt x="790" y="61"/>
                </a:lnTo>
                <a:lnTo>
                  <a:pt x="790" y="59"/>
                </a:lnTo>
                <a:cubicBezTo>
                  <a:pt x="794" y="39"/>
                  <a:pt x="810" y="24"/>
                  <a:pt x="829" y="21"/>
                </a:cubicBezTo>
                <a:cubicBezTo>
                  <a:pt x="849" y="17"/>
                  <a:pt x="868" y="26"/>
                  <a:pt x="879" y="43"/>
                </a:cubicBezTo>
                <a:lnTo>
                  <a:pt x="880" y="46"/>
                </a:lnTo>
                <a:lnTo>
                  <a:pt x="878" y="43"/>
                </a:lnTo>
                <a:lnTo>
                  <a:pt x="807" y="39"/>
                </a:lnTo>
                <a:lnTo>
                  <a:pt x="810" y="37"/>
                </a:lnTo>
                <a:lnTo>
                  <a:pt x="802" y="46"/>
                </a:lnTo>
                <a:lnTo>
                  <a:pt x="804" y="43"/>
                </a:lnTo>
                <a:cubicBezTo>
                  <a:pt x="816" y="22"/>
                  <a:pt x="843" y="14"/>
                  <a:pt x="865" y="24"/>
                </a:cubicBezTo>
                <a:cubicBezTo>
                  <a:pt x="887" y="35"/>
                  <a:pt x="898" y="60"/>
                  <a:pt x="891" y="83"/>
                </a:cubicBezTo>
                <a:lnTo>
                  <a:pt x="889" y="88"/>
                </a:lnTo>
                <a:cubicBezTo>
                  <a:pt x="888" y="90"/>
                  <a:pt x="887" y="92"/>
                  <a:pt x="886" y="94"/>
                </a:cubicBezTo>
                <a:lnTo>
                  <a:pt x="884" y="99"/>
                </a:lnTo>
                <a:cubicBezTo>
                  <a:pt x="876" y="115"/>
                  <a:pt x="859" y="125"/>
                  <a:pt x="841" y="125"/>
                </a:cubicBezTo>
                <a:lnTo>
                  <a:pt x="840" y="125"/>
                </a:lnTo>
                <a:cubicBezTo>
                  <a:pt x="827" y="125"/>
                  <a:pt x="814" y="120"/>
                  <a:pt x="805" y="109"/>
                </a:cubicBezTo>
                <a:cubicBezTo>
                  <a:pt x="796" y="99"/>
                  <a:pt x="791" y="86"/>
                  <a:pt x="793" y="72"/>
                </a:cubicBezTo>
                <a:lnTo>
                  <a:pt x="793" y="68"/>
                </a:lnTo>
                <a:lnTo>
                  <a:pt x="794" y="63"/>
                </a:lnTo>
                <a:lnTo>
                  <a:pt x="796" y="83"/>
                </a:lnTo>
                <a:lnTo>
                  <a:pt x="794" y="79"/>
                </a:lnTo>
                <a:cubicBezTo>
                  <a:pt x="791" y="69"/>
                  <a:pt x="791" y="58"/>
                  <a:pt x="794" y="48"/>
                </a:cubicBezTo>
                <a:lnTo>
                  <a:pt x="795" y="45"/>
                </a:lnTo>
                <a:cubicBezTo>
                  <a:pt x="796" y="43"/>
                  <a:pt x="797" y="41"/>
                  <a:pt x="798" y="39"/>
                </a:cubicBezTo>
                <a:lnTo>
                  <a:pt x="799" y="37"/>
                </a:lnTo>
                <a:cubicBezTo>
                  <a:pt x="808" y="19"/>
                  <a:pt x="827" y="9"/>
                  <a:pt x="847" y="11"/>
                </a:cubicBezTo>
                <a:cubicBezTo>
                  <a:pt x="867" y="13"/>
                  <a:pt x="884" y="27"/>
                  <a:pt x="889" y="47"/>
                </a:cubicBezTo>
                <a:lnTo>
                  <a:pt x="889" y="49"/>
                </a:lnTo>
                <a:lnTo>
                  <a:pt x="890" y="56"/>
                </a:lnTo>
                <a:lnTo>
                  <a:pt x="843" y="15"/>
                </a:lnTo>
                <a:lnTo>
                  <a:pt x="845" y="15"/>
                </a:lnTo>
                <a:lnTo>
                  <a:pt x="797" y="63"/>
                </a:lnTo>
                <a:lnTo>
                  <a:pt x="797" y="58"/>
                </a:lnTo>
                <a:lnTo>
                  <a:pt x="797" y="54"/>
                </a:lnTo>
                <a:cubicBezTo>
                  <a:pt x="797" y="33"/>
                  <a:pt x="811" y="14"/>
                  <a:pt x="832" y="8"/>
                </a:cubicBezTo>
                <a:cubicBezTo>
                  <a:pt x="852" y="2"/>
                  <a:pt x="874" y="10"/>
                  <a:pt x="885" y="27"/>
                </a:cubicBezTo>
                <a:lnTo>
                  <a:pt x="886" y="29"/>
                </a:lnTo>
                <a:cubicBezTo>
                  <a:pt x="889" y="32"/>
                  <a:pt x="891" y="36"/>
                  <a:pt x="892" y="40"/>
                </a:cubicBezTo>
                <a:lnTo>
                  <a:pt x="893" y="43"/>
                </a:lnTo>
                <a:lnTo>
                  <a:pt x="895" y="50"/>
                </a:lnTo>
                <a:lnTo>
                  <a:pt x="804" y="46"/>
                </a:lnTo>
                <a:lnTo>
                  <a:pt x="805" y="43"/>
                </a:lnTo>
                <a:lnTo>
                  <a:pt x="803" y="52"/>
                </a:lnTo>
                <a:lnTo>
                  <a:pt x="803" y="49"/>
                </a:lnTo>
                <a:cubicBezTo>
                  <a:pt x="807" y="30"/>
                  <a:pt x="823" y="15"/>
                  <a:pt x="842" y="11"/>
                </a:cubicBezTo>
                <a:cubicBezTo>
                  <a:pt x="862" y="8"/>
                  <a:pt x="881" y="17"/>
                  <a:pt x="892" y="34"/>
                </a:cubicBezTo>
                <a:lnTo>
                  <a:pt x="893" y="36"/>
                </a:lnTo>
                <a:cubicBezTo>
                  <a:pt x="894" y="38"/>
                  <a:pt x="896" y="41"/>
                  <a:pt x="897" y="43"/>
                </a:cubicBezTo>
                <a:lnTo>
                  <a:pt x="898" y="46"/>
                </a:lnTo>
                <a:lnTo>
                  <a:pt x="806" y="52"/>
                </a:lnTo>
                <a:lnTo>
                  <a:pt x="807" y="50"/>
                </a:lnTo>
                <a:lnTo>
                  <a:pt x="807" y="51"/>
                </a:lnTo>
                <a:cubicBezTo>
                  <a:pt x="810" y="27"/>
                  <a:pt x="831" y="10"/>
                  <a:pt x="854" y="10"/>
                </a:cubicBezTo>
                <a:lnTo>
                  <a:pt x="854" y="10"/>
                </a:lnTo>
                <a:cubicBezTo>
                  <a:pt x="881" y="10"/>
                  <a:pt x="902" y="32"/>
                  <a:pt x="902" y="58"/>
                </a:cubicBezTo>
                <a:lnTo>
                  <a:pt x="902" y="61"/>
                </a:lnTo>
                <a:lnTo>
                  <a:pt x="901" y="50"/>
                </a:lnTo>
                <a:lnTo>
                  <a:pt x="902" y="52"/>
                </a:lnTo>
                <a:lnTo>
                  <a:pt x="808" y="54"/>
                </a:lnTo>
                <a:lnTo>
                  <a:pt x="809" y="49"/>
                </a:lnTo>
                <a:lnTo>
                  <a:pt x="810" y="44"/>
                </a:lnTo>
                <a:cubicBezTo>
                  <a:pt x="815" y="20"/>
                  <a:pt x="838" y="4"/>
                  <a:pt x="862" y="6"/>
                </a:cubicBezTo>
                <a:cubicBezTo>
                  <a:pt x="887" y="9"/>
                  <a:pt x="905" y="29"/>
                  <a:pt x="905" y="54"/>
                </a:cubicBezTo>
                <a:lnTo>
                  <a:pt x="905" y="55"/>
                </a:lnTo>
                <a:lnTo>
                  <a:pt x="904" y="48"/>
                </a:lnTo>
                <a:lnTo>
                  <a:pt x="905" y="51"/>
                </a:lnTo>
                <a:lnTo>
                  <a:pt x="857" y="10"/>
                </a:lnTo>
                <a:lnTo>
                  <a:pt x="860" y="10"/>
                </a:lnTo>
                <a:lnTo>
                  <a:pt x="812" y="58"/>
                </a:lnTo>
                <a:lnTo>
                  <a:pt x="812" y="55"/>
                </a:lnTo>
                <a:lnTo>
                  <a:pt x="812" y="54"/>
                </a:lnTo>
                <a:cubicBezTo>
                  <a:pt x="812" y="27"/>
                  <a:pt x="833" y="6"/>
                  <a:pt x="860" y="6"/>
                </a:cubicBezTo>
                <a:cubicBezTo>
                  <a:pt x="886" y="6"/>
                  <a:pt x="908" y="27"/>
                  <a:pt x="908" y="54"/>
                </a:cubicBezTo>
                <a:lnTo>
                  <a:pt x="908" y="55"/>
                </a:lnTo>
                <a:lnTo>
                  <a:pt x="908" y="59"/>
                </a:lnTo>
                <a:lnTo>
                  <a:pt x="908" y="62"/>
                </a:lnTo>
                <a:lnTo>
                  <a:pt x="906" y="47"/>
                </a:lnTo>
                <a:lnTo>
                  <a:pt x="906" y="48"/>
                </a:lnTo>
                <a:lnTo>
                  <a:pt x="812" y="63"/>
                </a:lnTo>
                <a:lnTo>
                  <a:pt x="812" y="62"/>
                </a:lnTo>
                <a:cubicBezTo>
                  <a:pt x="812" y="59"/>
                  <a:pt x="813" y="57"/>
                  <a:pt x="813" y="54"/>
                </a:cubicBezTo>
                <a:lnTo>
                  <a:pt x="814" y="51"/>
                </a:lnTo>
                <a:lnTo>
                  <a:pt x="814" y="49"/>
                </a:lnTo>
                <a:cubicBezTo>
                  <a:pt x="814" y="46"/>
                  <a:pt x="815" y="43"/>
                  <a:pt x="816" y="40"/>
                </a:cubicBezTo>
                <a:lnTo>
                  <a:pt x="816" y="39"/>
                </a:lnTo>
                <a:cubicBezTo>
                  <a:pt x="823" y="19"/>
                  <a:pt x="841" y="6"/>
                  <a:pt x="862" y="6"/>
                </a:cubicBezTo>
                <a:cubicBezTo>
                  <a:pt x="883" y="6"/>
                  <a:pt x="901" y="19"/>
                  <a:pt x="908" y="39"/>
                </a:cubicBezTo>
                <a:lnTo>
                  <a:pt x="908" y="40"/>
                </a:lnTo>
                <a:cubicBezTo>
                  <a:pt x="909" y="43"/>
                  <a:pt x="909" y="45"/>
                  <a:pt x="910" y="48"/>
                </a:cubicBezTo>
                <a:lnTo>
                  <a:pt x="910" y="51"/>
                </a:lnTo>
                <a:lnTo>
                  <a:pt x="908" y="41"/>
                </a:lnTo>
                <a:lnTo>
                  <a:pt x="910" y="46"/>
                </a:lnTo>
                <a:lnTo>
                  <a:pt x="865" y="15"/>
                </a:lnTo>
                <a:lnTo>
                  <a:pt x="866" y="15"/>
                </a:lnTo>
                <a:cubicBezTo>
                  <a:pt x="886" y="15"/>
                  <a:pt x="903" y="27"/>
                  <a:pt x="911" y="46"/>
                </a:cubicBezTo>
                <a:lnTo>
                  <a:pt x="912" y="48"/>
                </a:lnTo>
                <a:lnTo>
                  <a:pt x="914" y="56"/>
                </a:lnTo>
                <a:lnTo>
                  <a:pt x="821" y="56"/>
                </a:lnTo>
                <a:lnTo>
                  <a:pt x="821" y="54"/>
                </a:lnTo>
                <a:lnTo>
                  <a:pt x="824" y="46"/>
                </a:lnTo>
                <a:cubicBezTo>
                  <a:pt x="832" y="26"/>
                  <a:pt x="851" y="14"/>
                  <a:pt x="872" y="16"/>
                </a:cubicBezTo>
                <a:cubicBezTo>
                  <a:pt x="893" y="17"/>
                  <a:pt x="910" y="32"/>
                  <a:pt x="916" y="52"/>
                </a:cubicBezTo>
                <a:lnTo>
                  <a:pt x="916" y="54"/>
                </a:lnTo>
                <a:lnTo>
                  <a:pt x="917" y="59"/>
                </a:lnTo>
                <a:cubicBezTo>
                  <a:pt x="920" y="73"/>
                  <a:pt x="916" y="87"/>
                  <a:pt x="907" y="98"/>
                </a:cubicBezTo>
                <a:cubicBezTo>
                  <a:pt x="898" y="110"/>
                  <a:pt x="884" y="116"/>
                  <a:pt x="870" y="116"/>
                </a:cubicBezTo>
                <a:lnTo>
                  <a:pt x="869" y="116"/>
                </a:lnTo>
                <a:lnTo>
                  <a:pt x="916" y="76"/>
                </a:lnTo>
                <a:lnTo>
                  <a:pt x="916" y="79"/>
                </a:lnTo>
                <a:lnTo>
                  <a:pt x="916" y="71"/>
                </a:lnTo>
                <a:lnTo>
                  <a:pt x="916" y="73"/>
                </a:lnTo>
                <a:cubicBezTo>
                  <a:pt x="916" y="99"/>
                  <a:pt x="895" y="121"/>
                  <a:pt x="868" y="121"/>
                </a:cubicBezTo>
                <a:cubicBezTo>
                  <a:pt x="842" y="121"/>
                  <a:pt x="820" y="99"/>
                  <a:pt x="820" y="73"/>
                </a:cubicBezTo>
                <a:lnTo>
                  <a:pt x="820" y="68"/>
                </a:lnTo>
                <a:lnTo>
                  <a:pt x="820" y="63"/>
                </a:lnTo>
                <a:cubicBezTo>
                  <a:pt x="820" y="44"/>
                  <a:pt x="832" y="27"/>
                  <a:pt x="850" y="19"/>
                </a:cubicBezTo>
                <a:cubicBezTo>
                  <a:pt x="868" y="12"/>
                  <a:pt x="889" y="16"/>
                  <a:pt x="902" y="30"/>
                </a:cubicBezTo>
                <a:lnTo>
                  <a:pt x="903" y="30"/>
                </a:lnTo>
                <a:cubicBezTo>
                  <a:pt x="912" y="39"/>
                  <a:pt x="917" y="51"/>
                  <a:pt x="917" y="64"/>
                </a:cubicBezTo>
                <a:lnTo>
                  <a:pt x="917" y="66"/>
                </a:lnTo>
                <a:lnTo>
                  <a:pt x="916" y="54"/>
                </a:lnTo>
                <a:lnTo>
                  <a:pt x="916" y="56"/>
                </a:lnTo>
                <a:lnTo>
                  <a:pt x="821" y="68"/>
                </a:lnTo>
                <a:lnTo>
                  <a:pt x="821" y="65"/>
                </a:lnTo>
                <a:lnTo>
                  <a:pt x="821" y="61"/>
                </a:lnTo>
                <a:lnTo>
                  <a:pt x="822" y="51"/>
                </a:lnTo>
                <a:cubicBezTo>
                  <a:pt x="824" y="26"/>
                  <a:pt x="845" y="6"/>
                  <a:pt x="870" y="6"/>
                </a:cubicBezTo>
                <a:lnTo>
                  <a:pt x="870" y="6"/>
                </a:lnTo>
                <a:cubicBezTo>
                  <a:pt x="893" y="6"/>
                  <a:pt x="912" y="22"/>
                  <a:pt x="917" y="44"/>
                </a:cubicBezTo>
                <a:lnTo>
                  <a:pt x="918" y="48"/>
                </a:lnTo>
                <a:lnTo>
                  <a:pt x="919" y="50"/>
                </a:lnTo>
                <a:lnTo>
                  <a:pt x="919" y="48"/>
                </a:lnTo>
                <a:lnTo>
                  <a:pt x="875" y="20"/>
                </a:lnTo>
                <a:lnTo>
                  <a:pt x="877" y="20"/>
                </a:lnTo>
                <a:lnTo>
                  <a:pt x="835" y="47"/>
                </a:lnTo>
                <a:lnTo>
                  <a:pt x="836" y="45"/>
                </a:lnTo>
                <a:lnTo>
                  <a:pt x="831" y="57"/>
                </a:lnTo>
                <a:lnTo>
                  <a:pt x="832" y="54"/>
                </a:lnTo>
                <a:lnTo>
                  <a:pt x="879" y="111"/>
                </a:lnTo>
                <a:lnTo>
                  <a:pt x="878" y="111"/>
                </a:lnTo>
                <a:cubicBezTo>
                  <a:pt x="863" y="111"/>
                  <a:pt x="848" y="104"/>
                  <a:pt x="839" y="90"/>
                </a:cubicBezTo>
                <a:cubicBezTo>
                  <a:pt x="830" y="77"/>
                  <a:pt x="828" y="60"/>
                  <a:pt x="834" y="46"/>
                </a:cubicBezTo>
                <a:lnTo>
                  <a:pt x="836" y="41"/>
                </a:lnTo>
                <a:cubicBezTo>
                  <a:pt x="842" y="26"/>
                  <a:pt x="854" y="16"/>
                  <a:pt x="869" y="12"/>
                </a:cubicBezTo>
                <a:lnTo>
                  <a:pt x="871" y="11"/>
                </a:lnTo>
                <a:cubicBezTo>
                  <a:pt x="880" y="9"/>
                  <a:pt x="889" y="10"/>
                  <a:pt x="898" y="12"/>
                </a:cubicBezTo>
                <a:lnTo>
                  <a:pt x="899" y="13"/>
                </a:lnTo>
                <a:cubicBezTo>
                  <a:pt x="919" y="19"/>
                  <a:pt x="932" y="38"/>
                  <a:pt x="932" y="58"/>
                </a:cubicBezTo>
                <a:lnTo>
                  <a:pt x="932" y="64"/>
                </a:lnTo>
                <a:lnTo>
                  <a:pt x="931" y="74"/>
                </a:lnTo>
                <a:cubicBezTo>
                  <a:pt x="928" y="99"/>
                  <a:pt x="906" y="117"/>
                  <a:pt x="880" y="116"/>
                </a:cubicBezTo>
                <a:cubicBezTo>
                  <a:pt x="855" y="114"/>
                  <a:pt x="835" y="93"/>
                  <a:pt x="835" y="68"/>
                </a:cubicBezTo>
                <a:lnTo>
                  <a:pt x="835" y="64"/>
                </a:lnTo>
                <a:lnTo>
                  <a:pt x="835" y="58"/>
                </a:lnTo>
                <a:cubicBezTo>
                  <a:pt x="835" y="32"/>
                  <a:pt x="857" y="10"/>
                  <a:pt x="883" y="10"/>
                </a:cubicBezTo>
                <a:lnTo>
                  <a:pt x="885" y="10"/>
                </a:lnTo>
                <a:cubicBezTo>
                  <a:pt x="911" y="10"/>
                  <a:pt x="933" y="32"/>
                  <a:pt x="933" y="58"/>
                </a:cubicBezTo>
                <a:cubicBezTo>
                  <a:pt x="933" y="85"/>
                  <a:pt x="911" y="106"/>
                  <a:pt x="885" y="106"/>
                </a:cubicBezTo>
                <a:lnTo>
                  <a:pt x="884" y="106"/>
                </a:lnTo>
                <a:cubicBezTo>
                  <a:pt x="857" y="106"/>
                  <a:pt x="836" y="85"/>
                  <a:pt x="836" y="58"/>
                </a:cubicBezTo>
                <a:cubicBezTo>
                  <a:pt x="836" y="32"/>
                  <a:pt x="857" y="10"/>
                  <a:pt x="884" y="10"/>
                </a:cubicBezTo>
                <a:lnTo>
                  <a:pt x="885" y="10"/>
                </a:lnTo>
                <a:lnTo>
                  <a:pt x="888" y="10"/>
                </a:lnTo>
                <a:lnTo>
                  <a:pt x="890" y="10"/>
                </a:lnTo>
                <a:lnTo>
                  <a:pt x="892" y="10"/>
                </a:lnTo>
                <a:lnTo>
                  <a:pt x="895" y="10"/>
                </a:lnTo>
                <a:lnTo>
                  <a:pt x="897" y="10"/>
                </a:lnTo>
                <a:lnTo>
                  <a:pt x="854" y="37"/>
                </a:lnTo>
                <a:lnTo>
                  <a:pt x="855" y="35"/>
                </a:lnTo>
                <a:lnTo>
                  <a:pt x="854" y="36"/>
                </a:lnTo>
                <a:lnTo>
                  <a:pt x="865" y="88"/>
                </a:lnTo>
                <a:lnTo>
                  <a:pt x="864" y="87"/>
                </a:lnTo>
                <a:lnTo>
                  <a:pt x="925" y="93"/>
                </a:lnTo>
                <a:lnTo>
                  <a:pt x="923" y="94"/>
                </a:lnTo>
                <a:lnTo>
                  <a:pt x="944" y="54"/>
                </a:lnTo>
                <a:lnTo>
                  <a:pt x="944" y="59"/>
                </a:lnTo>
                <a:lnTo>
                  <a:pt x="945" y="58"/>
                </a:lnTo>
                <a:lnTo>
                  <a:pt x="849" y="63"/>
                </a:lnTo>
                <a:lnTo>
                  <a:pt x="849" y="62"/>
                </a:lnTo>
                <a:lnTo>
                  <a:pt x="849" y="69"/>
                </a:lnTo>
                <a:lnTo>
                  <a:pt x="849" y="65"/>
                </a:lnTo>
                <a:cubicBezTo>
                  <a:pt x="848" y="61"/>
                  <a:pt x="848" y="58"/>
                  <a:pt x="849" y="54"/>
                </a:cubicBezTo>
                <a:lnTo>
                  <a:pt x="849" y="49"/>
                </a:lnTo>
                <a:lnTo>
                  <a:pt x="849" y="49"/>
                </a:lnTo>
                <a:cubicBezTo>
                  <a:pt x="849" y="22"/>
                  <a:pt x="870" y="1"/>
                  <a:pt x="897" y="1"/>
                </a:cubicBezTo>
                <a:cubicBezTo>
                  <a:pt x="923" y="1"/>
                  <a:pt x="945" y="22"/>
                  <a:pt x="945" y="49"/>
                </a:cubicBezTo>
                <a:lnTo>
                  <a:pt x="945" y="50"/>
                </a:lnTo>
                <a:cubicBezTo>
                  <a:pt x="945" y="53"/>
                  <a:pt x="945" y="55"/>
                  <a:pt x="944" y="57"/>
                </a:cubicBezTo>
                <a:lnTo>
                  <a:pt x="944" y="61"/>
                </a:lnTo>
                <a:lnTo>
                  <a:pt x="944" y="51"/>
                </a:lnTo>
                <a:lnTo>
                  <a:pt x="945" y="58"/>
                </a:lnTo>
                <a:lnTo>
                  <a:pt x="945" y="68"/>
                </a:lnTo>
                <a:cubicBezTo>
                  <a:pt x="945" y="94"/>
                  <a:pt x="923" y="116"/>
                  <a:pt x="897" y="116"/>
                </a:cubicBezTo>
                <a:cubicBezTo>
                  <a:pt x="870" y="116"/>
                  <a:pt x="849" y="94"/>
                  <a:pt x="849" y="68"/>
                </a:cubicBezTo>
                <a:lnTo>
                  <a:pt x="849" y="67"/>
                </a:lnTo>
                <a:lnTo>
                  <a:pt x="849" y="63"/>
                </a:lnTo>
                <a:lnTo>
                  <a:pt x="849" y="58"/>
                </a:lnTo>
                <a:cubicBezTo>
                  <a:pt x="849" y="32"/>
                  <a:pt x="870" y="10"/>
                  <a:pt x="897" y="10"/>
                </a:cubicBezTo>
                <a:lnTo>
                  <a:pt x="897" y="10"/>
                </a:lnTo>
                <a:lnTo>
                  <a:pt x="900" y="10"/>
                </a:lnTo>
                <a:lnTo>
                  <a:pt x="903" y="10"/>
                </a:lnTo>
                <a:lnTo>
                  <a:pt x="858" y="41"/>
                </a:lnTo>
                <a:lnTo>
                  <a:pt x="859" y="38"/>
                </a:lnTo>
                <a:lnTo>
                  <a:pt x="862" y="33"/>
                </a:lnTo>
                <a:cubicBezTo>
                  <a:pt x="870" y="16"/>
                  <a:pt x="887" y="6"/>
                  <a:pt x="905" y="6"/>
                </a:cubicBezTo>
                <a:cubicBezTo>
                  <a:pt x="923" y="6"/>
                  <a:pt x="940" y="16"/>
                  <a:pt x="948" y="33"/>
                </a:cubicBezTo>
                <a:lnTo>
                  <a:pt x="949" y="35"/>
                </a:lnTo>
                <a:lnTo>
                  <a:pt x="952" y="41"/>
                </a:lnTo>
                <a:lnTo>
                  <a:pt x="907" y="10"/>
                </a:lnTo>
                <a:lnTo>
                  <a:pt x="909" y="10"/>
                </a:lnTo>
                <a:lnTo>
                  <a:pt x="910" y="10"/>
                </a:lnTo>
                <a:cubicBezTo>
                  <a:pt x="935" y="10"/>
                  <a:pt x="956" y="29"/>
                  <a:pt x="958" y="54"/>
                </a:cubicBezTo>
                <a:lnTo>
                  <a:pt x="959" y="60"/>
                </a:lnTo>
                <a:lnTo>
                  <a:pt x="959" y="62"/>
                </a:lnTo>
                <a:lnTo>
                  <a:pt x="866" y="53"/>
                </a:lnTo>
                <a:lnTo>
                  <a:pt x="866" y="51"/>
                </a:lnTo>
                <a:lnTo>
                  <a:pt x="865" y="59"/>
                </a:lnTo>
                <a:lnTo>
                  <a:pt x="865" y="56"/>
                </a:lnTo>
                <a:lnTo>
                  <a:pt x="865" y="53"/>
                </a:lnTo>
                <a:lnTo>
                  <a:pt x="865" y="60"/>
                </a:lnTo>
                <a:lnTo>
                  <a:pt x="865" y="58"/>
                </a:lnTo>
                <a:cubicBezTo>
                  <a:pt x="865" y="32"/>
                  <a:pt x="886" y="10"/>
                  <a:pt x="913" y="10"/>
                </a:cubicBezTo>
                <a:cubicBezTo>
                  <a:pt x="939" y="10"/>
                  <a:pt x="961" y="32"/>
                  <a:pt x="961" y="58"/>
                </a:cubicBezTo>
                <a:lnTo>
                  <a:pt x="961" y="62"/>
                </a:lnTo>
                <a:lnTo>
                  <a:pt x="960" y="72"/>
                </a:lnTo>
                <a:cubicBezTo>
                  <a:pt x="958" y="99"/>
                  <a:pt x="935" y="118"/>
                  <a:pt x="908" y="116"/>
                </a:cubicBezTo>
                <a:cubicBezTo>
                  <a:pt x="882" y="113"/>
                  <a:pt x="862" y="90"/>
                  <a:pt x="865" y="64"/>
                </a:cubicBezTo>
                <a:lnTo>
                  <a:pt x="865" y="62"/>
                </a:lnTo>
                <a:lnTo>
                  <a:pt x="865" y="58"/>
                </a:lnTo>
                <a:lnTo>
                  <a:pt x="961" y="58"/>
                </a:lnTo>
                <a:lnTo>
                  <a:pt x="961" y="60"/>
                </a:lnTo>
                <a:cubicBezTo>
                  <a:pt x="961" y="62"/>
                  <a:pt x="961" y="65"/>
                  <a:pt x="960" y="67"/>
                </a:cubicBezTo>
                <a:lnTo>
                  <a:pt x="960" y="71"/>
                </a:lnTo>
                <a:lnTo>
                  <a:pt x="959" y="74"/>
                </a:lnTo>
                <a:cubicBezTo>
                  <a:pt x="959" y="77"/>
                  <a:pt x="958" y="79"/>
                  <a:pt x="958" y="82"/>
                </a:cubicBezTo>
                <a:lnTo>
                  <a:pt x="957" y="83"/>
                </a:lnTo>
                <a:cubicBezTo>
                  <a:pt x="950" y="104"/>
                  <a:pt x="929" y="118"/>
                  <a:pt x="907" y="116"/>
                </a:cubicBezTo>
                <a:cubicBezTo>
                  <a:pt x="884" y="114"/>
                  <a:pt x="867" y="96"/>
                  <a:pt x="864" y="74"/>
                </a:cubicBezTo>
                <a:lnTo>
                  <a:pt x="863" y="68"/>
                </a:lnTo>
                <a:lnTo>
                  <a:pt x="863" y="63"/>
                </a:lnTo>
                <a:lnTo>
                  <a:pt x="910" y="106"/>
                </a:lnTo>
                <a:lnTo>
                  <a:pt x="909" y="106"/>
                </a:lnTo>
                <a:lnTo>
                  <a:pt x="907" y="106"/>
                </a:lnTo>
                <a:cubicBezTo>
                  <a:pt x="887" y="106"/>
                  <a:pt x="870" y="95"/>
                  <a:pt x="862" y="76"/>
                </a:cubicBezTo>
                <a:lnTo>
                  <a:pt x="863" y="77"/>
                </a:lnTo>
                <a:lnTo>
                  <a:pt x="862" y="75"/>
                </a:lnTo>
                <a:lnTo>
                  <a:pt x="948" y="75"/>
                </a:lnTo>
                <a:lnTo>
                  <a:pt x="949" y="74"/>
                </a:lnTo>
                <a:lnTo>
                  <a:pt x="948" y="76"/>
                </a:lnTo>
                <a:cubicBezTo>
                  <a:pt x="940" y="95"/>
                  <a:pt x="923" y="106"/>
                  <a:pt x="903" y="106"/>
                </a:cubicBezTo>
                <a:lnTo>
                  <a:pt x="900" y="106"/>
                </a:lnTo>
                <a:lnTo>
                  <a:pt x="897" y="106"/>
                </a:lnTo>
                <a:lnTo>
                  <a:pt x="897" y="106"/>
                </a:lnTo>
                <a:lnTo>
                  <a:pt x="945" y="58"/>
                </a:lnTo>
                <a:lnTo>
                  <a:pt x="945" y="63"/>
                </a:lnTo>
                <a:lnTo>
                  <a:pt x="945" y="67"/>
                </a:lnTo>
                <a:lnTo>
                  <a:pt x="945" y="68"/>
                </a:lnTo>
                <a:lnTo>
                  <a:pt x="849" y="68"/>
                </a:lnTo>
                <a:lnTo>
                  <a:pt x="849" y="65"/>
                </a:lnTo>
                <a:lnTo>
                  <a:pt x="849" y="57"/>
                </a:lnTo>
                <a:cubicBezTo>
                  <a:pt x="848" y="54"/>
                  <a:pt x="848" y="50"/>
                  <a:pt x="849" y="47"/>
                </a:cubicBezTo>
                <a:lnTo>
                  <a:pt x="849" y="44"/>
                </a:lnTo>
                <a:lnTo>
                  <a:pt x="849" y="50"/>
                </a:lnTo>
                <a:lnTo>
                  <a:pt x="849" y="49"/>
                </a:lnTo>
                <a:lnTo>
                  <a:pt x="945" y="49"/>
                </a:lnTo>
                <a:lnTo>
                  <a:pt x="945" y="58"/>
                </a:lnTo>
                <a:lnTo>
                  <a:pt x="944" y="63"/>
                </a:lnTo>
                <a:lnTo>
                  <a:pt x="944" y="52"/>
                </a:lnTo>
                <a:lnTo>
                  <a:pt x="944" y="55"/>
                </a:lnTo>
                <a:cubicBezTo>
                  <a:pt x="945" y="57"/>
                  <a:pt x="945" y="60"/>
                  <a:pt x="945" y="62"/>
                </a:cubicBezTo>
                <a:lnTo>
                  <a:pt x="945" y="63"/>
                </a:lnTo>
                <a:cubicBezTo>
                  <a:pt x="945" y="89"/>
                  <a:pt x="925" y="110"/>
                  <a:pt x="900" y="111"/>
                </a:cubicBezTo>
                <a:cubicBezTo>
                  <a:pt x="874" y="113"/>
                  <a:pt x="852" y="94"/>
                  <a:pt x="849" y="69"/>
                </a:cubicBezTo>
                <a:lnTo>
                  <a:pt x="848" y="59"/>
                </a:lnTo>
                <a:lnTo>
                  <a:pt x="848" y="54"/>
                </a:lnTo>
                <a:cubicBezTo>
                  <a:pt x="848" y="38"/>
                  <a:pt x="856" y="23"/>
                  <a:pt x="870" y="14"/>
                </a:cubicBezTo>
                <a:lnTo>
                  <a:pt x="871" y="13"/>
                </a:lnTo>
                <a:cubicBezTo>
                  <a:pt x="890" y="0"/>
                  <a:pt x="916" y="3"/>
                  <a:pt x="932" y="19"/>
                </a:cubicBezTo>
                <a:lnTo>
                  <a:pt x="933" y="20"/>
                </a:lnTo>
                <a:cubicBezTo>
                  <a:pt x="946" y="34"/>
                  <a:pt x="951" y="54"/>
                  <a:pt x="944" y="72"/>
                </a:cubicBezTo>
                <a:lnTo>
                  <a:pt x="941" y="78"/>
                </a:lnTo>
                <a:lnTo>
                  <a:pt x="940" y="80"/>
                </a:lnTo>
                <a:cubicBezTo>
                  <a:pt x="932" y="96"/>
                  <a:pt x="915" y="106"/>
                  <a:pt x="897" y="106"/>
                </a:cubicBezTo>
                <a:lnTo>
                  <a:pt x="895" y="106"/>
                </a:lnTo>
                <a:lnTo>
                  <a:pt x="892" y="106"/>
                </a:lnTo>
                <a:lnTo>
                  <a:pt x="890" y="106"/>
                </a:lnTo>
                <a:lnTo>
                  <a:pt x="888" y="106"/>
                </a:lnTo>
                <a:lnTo>
                  <a:pt x="885" y="106"/>
                </a:lnTo>
                <a:lnTo>
                  <a:pt x="884" y="106"/>
                </a:lnTo>
                <a:lnTo>
                  <a:pt x="884" y="10"/>
                </a:lnTo>
                <a:lnTo>
                  <a:pt x="885" y="10"/>
                </a:lnTo>
                <a:lnTo>
                  <a:pt x="885" y="106"/>
                </a:lnTo>
                <a:lnTo>
                  <a:pt x="883" y="106"/>
                </a:lnTo>
                <a:lnTo>
                  <a:pt x="931" y="58"/>
                </a:lnTo>
                <a:lnTo>
                  <a:pt x="931" y="64"/>
                </a:lnTo>
                <a:lnTo>
                  <a:pt x="931" y="68"/>
                </a:lnTo>
                <a:lnTo>
                  <a:pt x="836" y="62"/>
                </a:lnTo>
                <a:lnTo>
                  <a:pt x="836" y="64"/>
                </a:lnTo>
                <a:lnTo>
                  <a:pt x="836" y="58"/>
                </a:lnTo>
                <a:lnTo>
                  <a:pt x="869" y="104"/>
                </a:lnTo>
                <a:lnTo>
                  <a:pt x="867" y="104"/>
                </a:lnTo>
                <a:lnTo>
                  <a:pt x="894" y="105"/>
                </a:lnTo>
                <a:lnTo>
                  <a:pt x="892" y="105"/>
                </a:lnTo>
                <a:lnTo>
                  <a:pt x="925" y="76"/>
                </a:lnTo>
                <a:lnTo>
                  <a:pt x="923" y="81"/>
                </a:lnTo>
                <a:lnTo>
                  <a:pt x="878" y="15"/>
                </a:lnTo>
                <a:lnTo>
                  <a:pt x="879" y="15"/>
                </a:lnTo>
                <a:cubicBezTo>
                  <a:pt x="893" y="15"/>
                  <a:pt x="907" y="22"/>
                  <a:pt x="916" y="33"/>
                </a:cubicBezTo>
                <a:cubicBezTo>
                  <a:pt x="925" y="44"/>
                  <a:pt x="929" y="59"/>
                  <a:pt x="926" y="73"/>
                </a:cubicBezTo>
                <a:lnTo>
                  <a:pt x="926" y="75"/>
                </a:lnTo>
                <a:cubicBezTo>
                  <a:pt x="925" y="80"/>
                  <a:pt x="923" y="84"/>
                  <a:pt x="921" y="87"/>
                </a:cubicBezTo>
                <a:lnTo>
                  <a:pt x="920" y="89"/>
                </a:lnTo>
                <a:cubicBezTo>
                  <a:pt x="912" y="106"/>
                  <a:pt x="896" y="116"/>
                  <a:pt x="877" y="116"/>
                </a:cubicBezTo>
                <a:lnTo>
                  <a:pt x="875" y="116"/>
                </a:lnTo>
                <a:cubicBezTo>
                  <a:pt x="856" y="116"/>
                  <a:pt x="839" y="105"/>
                  <a:pt x="831" y="87"/>
                </a:cubicBezTo>
                <a:lnTo>
                  <a:pt x="827" y="77"/>
                </a:lnTo>
                <a:lnTo>
                  <a:pt x="825" y="69"/>
                </a:lnTo>
                <a:lnTo>
                  <a:pt x="824" y="64"/>
                </a:lnTo>
                <a:lnTo>
                  <a:pt x="870" y="102"/>
                </a:lnTo>
                <a:lnTo>
                  <a:pt x="870" y="102"/>
                </a:lnTo>
                <a:lnTo>
                  <a:pt x="918" y="57"/>
                </a:lnTo>
                <a:lnTo>
                  <a:pt x="917" y="61"/>
                </a:lnTo>
                <a:lnTo>
                  <a:pt x="917" y="65"/>
                </a:lnTo>
                <a:lnTo>
                  <a:pt x="917" y="68"/>
                </a:lnTo>
                <a:cubicBezTo>
                  <a:pt x="917" y="92"/>
                  <a:pt x="899" y="113"/>
                  <a:pt x="875" y="116"/>
                </a:cubicBezTo>
                <a:cubicBezTo>
                  <a:pt x="851" y="119"/>
                  <a:pt x="829" y="103"/>
                  <a:pt x="823" y="80"/>
                </a:cubicBezTo>
                <a:lnTo>
                  <a:pt x="822" y="78"/>
                </a:lnTo>
                <a:cubicBezTo>
                  <a:pt x="821" y="74"/>
                  <a:pt x="821" y="70"/>
                  <a:pt x="821" y="66"/>
                </a:cubicBezTo>
                <a:lnTo>
                  <a:pt x="821" y="64"/>
                </a:lnTo>
                <a:lnTo>
                  <a:pt x="835" y="98"/>
                </a:lnTo>
                <a:lnTo>
                  <a:pt x="835" y="97"/>
                </a:lnTo>
                <a:lnTo>
                  <a:pt x="916" y="63"/>
                </a:lnTo>
                <a:lnTo>
                  <a:pt x="916" y="68"/>
                </a:lnTo>
                <a:lnTo>
                  <a:pt x="916" y="73"/>
                </a:lnTo>
                <a:lnTo>
                  <a:pt x="820" y="73"/>
                </a:lnTo>
                <a:lnTo>
                  <a:pt x="820" y="71"/>
                </a:lnTo>
                <a:cubicBezTo>
                  <a:pt x="820" y="68"/>
                  <a:pt x="821" y="66"/>
                  <a:pt x="821" y="63"/>
                </a:cubicBezTo>
                <a:lnTo>
                  <a:pt x="822" y="60"/>
                </a:lnTo>
                <a:cubicBezTo>
                  <a:pt x="825" y="37"/>
                  <a:pt x="846" y="20"/>
                  <a:pt x="869" y="20"/>
                </a:cubicBezTo>
                <a:lnTo>
                  <a:pt x="870" y="20"/>
                </a:lnTo>
                <a:lnTo>
                  <a:pt x="823" y="77"/>
                </a:lnTo>
                <a:lnTo>
                  <a:pt x="823" y="77"/>
                </a:lnTo>
                <a:lnTo>
                  <a:pt x="822" y="75"/>
                </a:lnTo>
                <a:lnTo>
                  <a:pt x="914" y="81"/>
                </a:lnTo>
                <a:lnTo>
                  <a:pt x="915" y="78"/>
                </a:lnTo>
                <a:lnTo>
                  <a:pt x="914" y="80"/>
                </a:lnTo>
                <a:cubicBezTo>
                  <a:pt x="909" y="101"/>
                  <a:pt x="889" y="116"/>
                  <a:pt x="867" y="116"/>
                </a:cubicBezTo>
                <a:cubicBezTo>
                  <a:pt x="845" y="116"/>
                  <a:pt x="826" y="101"/>
                  <a:pt x="821" y="80"/>
                </a:cubicBezTo>
                <a:lnTo>
                  <a:pt x="822" y="84"/>
                </a:lnTo>
                <a:lnTo>
                  <a:pt x="821" y="81"/>
                </a:lnTo>
                <a:lnTo>
                  <a:pt x="866" y="111"/>
                </a:lnTo>
                <a:lnTo>
                  <a:pt x="865" y="111"/>
                </a:lnTo>
                <a:cubicBezTo>
                  <a:pt x="845" y="111"/>
                  <a:pt x="828" y="100"/>
                  <a:pt x="820" y="81"/>
                </a:cubicBezTo>
                <a:lnTo>
                  <a:pt x="818" y="76"/>
                </a:lnTo>
                <a:cubicBezTo>
                  <a:pt x="817" y="73"/>
                  <a:pt x="816" y="70"/>
                  <a:pt x="816" y="66"/>
                </a:cubicBezTo>
                <a:lnTo>
                  <a:pt x="815" y="63"/>
                </a:lnTo>
                <a:lnTo>
                  <a:pt x="817" y="71"/>
                </a:lnTo>
                <a:lnTo>
                  <a:pt x="816" y="69"/>
                </a:lnTo>
                <a:lnTo>
                  <a:pt x="908" y="69"/>
                </a:lnTo>
                <a:lnTo>
                  <a:pt x="907" y="71"/>
                </a:lnTo>
                <a:lnTo>
                  <a:pt x="909" y="62"/>
                </a:lnTo>
                <a:lnTo>
                  <a:pt x="908" y="67"/>
                </a:lnTo>
                <a:lnTo>
                  <a:pt x="908" y="70"/>
                </a:lnTo>
                <a:lnTo>
                  <a:pt x="908" y="62"/>
                </a:lnTo>
                <a:lnTo>
                  <a:pt x="908" y="63"/>
                </a:lnTo>
                <a:cubicBezTo>
                  <a:pt x="908" y="87"/>
                  <a:pt x="891" y="107"/>
                  <a:pt x="868" y="111"/>
                </a:cubicBezTo>
                <a:cubicBezTo>
                  <a:pt x="845" y="115"/>
                  <a:pt x="822" y="101"/>
                  <a:pt x="815" y="79"/>
                </a:cubicBezTo>
                <a:lnTo>
                  <a:pt x="814" y="77"/>
                </a:lnTo>
                <a:cubicBezTo>
                  <a:pt x="813" y="72"/>
                  <a:pt x="812" y="67"/>
                  <a:pt x="812" y="62"/>
                </a:cubicBezTo>
                <a:lnTo>
                  <a:pt x="812" y="59"/>
                </a:lnTo>
                <a:lnTo>
                  <a:pt x="812" y="55"/>
                </a:lnTo>
                <a:lnTo>
                  <a:pt x="812" y="54"/>
                </a:lnTo>
                <a:lnTo>
                  <a:pt x="908" y="54"/>
                </a:lnTo>
                <a:lnTo>
                  <a:pt x="908" y="55"/>
                </a:lnTo>
                <a:lnTo>
                  <a:pt x="908" y="58"/>
                </a:lnTo>
                <a:cubicBezTo>
                  <a:pt x="908" y="85"/>
                  <a:pt x="886" y="106"/>
                  <a:pt x="860" y="106"/>
                </a:cubicBezTo>
                <a:lnTo>
                  <a:pt x="857" y="106"/>
                </a:lnTo>
                <a:cubicBezTo>
                  <a:pt x="834" y="106"/>
                  <a:pt x="814" y="90"/>
                  <a:pt x="810" y="66"/>
                </a:cubicBezTo>
                <a:lnTo>
                  <a:pt x="810" y="63"/>
                </a:lnTo>
                <a:cubicBezTo>
                  <a:pt x="809" y="61"/>
                  <a:pt x="809" y="58"/>
                  <a:pt x="809" y="55"/>
                </a:cubicBezTo>
                <a:lnTo>
                  <a:pt x="809" y="54"/>
                </a:lnTo>
                <a:lnTo>
                  <a:pt x="904" y="64"/>
                </a:lnTo>
                <a:lnTo>
                  <a:pt x="903" y="68"/>
                </a:lnTo>
                <a:lnTo>
                  <a:pt x="902" y="73"/>
                </a:lnTo>
                <a:cubicBezTo>
                  <a:pt x="898" y="95"/>
                  <a:pt x="879" y="111"/>
                  <a:pt x="856" y="111"/>
                </a:cubicBezTo>
                <a:cubicBezTo>
                  <a:pt x="834" y="112"/>
                  <a:pt x="814" y="97"/>
                  <a:pt x="808" y="75"/>
                </a:cubicBezTo>
                <a:lnTo>
                  <a:pt x="808" y="73"/>
                </a:lnTo>
                <a:cubicBezTo>
                  <a:pt x="807" y="69"/>
                  <a:pt x="806" y="65"/>
                  <a:pt x="806" y="61"/>
                </a:cubicBezTo>
                <a:lnTo>
                  <a:pt x="806" y="58"/>
                </a:lnTo>
                <a:lnTo>
                  <a:pt x="854" y="106"/>
                </a:lnTo>
                <a:lnTo>
                  <a:pt x="854" y="106"/>
                </a:lnTo>
                <a:lnTo>
                  <a:pt x="901" y="66"/>
                </a:lnTo>
                <a:lnTo>
                  <a:pt x="900" y="73"/>
                </a:lnTo>
                <a:lnTo>
                  <a:pt x="900" y="75"/>
                </a:lnTo>
                <a:cubicBezTo>
                  <a:pt x="894" y="95"/>
                  <a:pt x="877" y="110"/>
                  <a:pt x="856" y="111"/>
                </a:cubicBezTo>
                <a:cubicBezTo>
                  <a:pt x="835" y="113"/>
                  <a:pt x="816" y="101"/>
                  <a:pt x="808" y="81"/>
                </a:cubicBezTo>
                <a:lnTo>
                  <a:pt x="807" y="79"/>
                </a:lnTo>
                <a:lnTo>
                  <a:pt x="811" y="86"/>
                </a:lnTo>
                <a:lnTo>
                  <a:pt x="809" y="83"/>
                </a:lnTo>
                <a:lnTo>
                  <a:pt x="898" y="68"/>
                </a:lnTo>
                <a:lnTo>
                  <a:pt x="897" y="70"/>
                </a:lnTo>
                <a:cubicBezTo>
                  <a:pt x="896" y="73"/>
                  <a:pt x="896" y="76"/>
                  <a:pt x="895" y="79"/>
                </a:cubicBezTo>
                <a:lnTo>
                  <a:pt x="894" y="81"/>
                </a:lnTo>
                <a:cubicBezTo>
                  <a:pt x="886" y="100"/>
                  <a:pt x="867" y="112"/>
                  <a:pt x="847" y="111"/>
                </a:cubicBezTo>
                <a:cubicBezTo>
                  <a:pt x="826" y="111"/>
                  <a:pt x="809" y="97"/>
                  <a:pt x="803" y="77"/>
                </a:cubicBezTo>
                <a:lnTo>
                  <a:pt x="802" y="74"/>
                </a:lnTo>
                <a:lnTo>
                  <a:pt x="801" y="71"/>
                </a:lnTo>
                <a:lnTo>
                  <a:pt x="807" y="82"/>
                </a:lnTo>
                <a:lnTo>
                  <a:pt x="806" y="81"/>
                </a:lnTo>
                <a:lnTo>
                  <a:pt x="893" y="54"/>
                </a:lnTo>
                <a:lnTo>
                  <a:pt x="893" y="58"/>
                </a:lnTo>
                <a:lnTo>
                  <a:pt x="893" y="63"/>
                </a:lnTo>
                <a:cubicBezTo>
                  <a:pt x="893" y="90"/>
                  <a:pt x="872" y="111"/>
                  <a:pt x="845" y="111"/>
                </a:cubicBezTo>
                <a:lnTo>
                  <a:pt x="843" y="111"/>
                </a:lnTo>
                <a:cubicBezTo>
                  <a:pt x="820" y="111"/>
                  <a:pt x="799" y="95"/>
                  <a:pt x="796" y="71"/>
                </a:cubicBezTo>
                <a:lnTo>
                  <a:pt x="796" y="72"/>
                </a:lnTo>
                <a:lnTo>
                  <a:pt x="795" y="70"/>
                </a:lnTo>
                <a:lnTo>
                  <a:pt x="885" y="80"/>
                </a:lnTo>
                <a:lnTo>
                  <a:pt x="884" y="82"/>
                </a:lnTo>
                <a:lnTo>
                  <a:pt x="887" y="76"/>
                </a:lnTo>
                <a:lnTo>
                  <a:pt x="886" y="79"/>
                </a:lnTo>
                <a:lnTo>
                  <a:pt x="886" y="48"/>
                </a:lnTo>
                <a:lnTo>
                  <a:pt x="887" y="53"/>
                </a:lnTo>
                <a:cubicBezTo>
                  <a:pt x="889" y="59"/>
                  <a:pt x="890" y="66"/>
                  <a:pt x="889" y="73"/>
                </a:cubicBezTo>
                <a:lnTo>
                  <a:pt x="889" y="78"/>
                </a:lnTo>
                <a:lnTo>
                  <a:pt x="888" y="83"/>
                </a:lnTo>
                <a:lnTo>
                  <a:pt x="840" y="29"/>
                </a:lnTo>
                <a:lnTo>
                  <a:pt x="841" y="29"/>
                </a:lnTo>
                <a:lnTo>
                  <a:pt x="798" y="56"/>
                </a:lnTo>
                <a:lnTo>
                  <a:pt x="801" y="51"/>
                </a:lnTo>
                <a:lnTo>
                  <a:pt x="798" y="57"/>
                </a:lnTo>
                <a:lnTo>
                  <a:pt x="799" y="53"/>
                </a:lnTo>
                <a:lnTo>
                  <a:pt x="886" y="93"/>
                </a:lnTo>
                <a:lnTo>
                  <a:pt x="885" y="95"/>
                </a:lnTo>
                <a:cubicBezTo>
                  <a:pt x="883" y="99"/>
                  <a:pt x="880" y="102"/>
                  <a:pt x="877" y="104"/>
                </a:cubicBezTo>
                <a:lnTo>
                  <a:pt x="875" y="107"/>
                </a:lnTo>
                <a:cubicBezTo>
                  <a:pt x="865" y="117"/>
                  <a:pt x="852" y="122"/>
                  <a:pt x="838" y="121"/>
                </a:cubicBezTo>
                <a:cubicBezTo>
                  <a:pt x="825" y="120"/>
                  <a:pt x="812" y="114"/>
                  <a:pt x="803" y="103"/>
                </a:cubicBezTo>
                <a:lnTo>
                  <a:pt x="798" y="95"/>
                </a:lnTo>
                <a:lnTo>
                  <a:pt x="796" y="93"/>
                </a:lnTo>
                <a:lnTo>
                  <a:pt x="885" y="77"/>
                </a:lnTo>
                <a:lnTo>
                  <a:pt x="884" y="80"/>
                </a:lnTo>
                <a:lnTo>
                  <a:pt x="884" y="82"/>
                </a:lnTo>
                <a:cubicBezTo>
                  <a:pt x="879" y="103"/>
                  <a:pt x="862" y="119"/>
                  <a:pt x="841" y="121"/>
                </a:cubicBezTo>
                <a:cubicBezTo>
                  <a:pt x="820" y="123"/>
                  <a:pt x="800" y="111"/>
                  <a:pt x="792" y="91"/>
                </a:cubicBezTo>
                <a:lnTo>
                  <a:pt x="791" y="88"/>
                </a:lnTo>
                <a:lnTo>
                  <a:pt x="794" y="95"/>
                </a:lnTo>
                <a:lnTo>
                  <a:pt x="793" y="93"/>
                </a:lnTo>
                <a:lnTo>
                  <a:pt x="882" y="68"/>
                </a:lnTo>
                <a:lnTo>
                  <a:pt x="882" y="70"/>
                </a:lnTo>
                <a:cubicBezTo>
                  <a:pt x="882" y="73"/>
                  <a:pt x="882" y="75"/>
                  <a:pt x="881" y="78"/>
                </a:cubicBezTo>
                <a:lnTo>
                  <a:pt x="881" y="81"/>
                </a:lnTo>
                <a:cubicBezTo>
                  <a:pt x="877" y="104"/>
                  <a:pt x="857" y="121"/>
                  <a:pt x="833" y="121"/>
                </a:cubicBezTo>
                <a:lnTo>
                  <a:pt x="829" y="121"/>
                </a:lnTo>
                <a:lnTo>
                  <a:pt x="828" y="121"/>
                </a:lnTo>
                <a:cubicBezTo>
                  <a:pt x="805" y="121"/>
                  <a:pt x="785" y="104"/>
                  <a:pt x="781" y="82"/>
                </a:cubicBezTo>
                <a:lnTo>
                  <a:pt x="780" y="76"/>
                </a:lnTo>
                <a:lnTo>
                  <a:pt x="783" y="84"/>
                </a:lnTo>
                <a:lnTo>
                  <a:pt x="781" y="80"/>
                </a:lnTo>
                <a:lnTo>
                  <a:pt x="874" y="69"/>
                </a:lnTo>
                <a:lnTo>
                  <a:pt x="873" y="72"/>
                </a:lnTo>
                <a:lnTo>
                  <a:pt x="873" y="77"/>
                </a:lnTo>
                <a:cubicBezTo>
                  <a:pt x="871" y="96"/>
                  <a:pt x="858" y="112"/>
                  <a:pt x="840" y="119"/>
                </a:cubicBezTo>
                <a:lnTo>
                  <a:pt x="839" y="119"/>
                </a:lnTo>
                <a:cubicBezTo>
                  <a:pt x="821" y="125"/>
                  <a:pt x="802" y="120"/>
                  <a:pt x="790" y="107"/>
                </a:cubicBezTo>
                <a:lnTo>
                  <a:pt x="789" y="107"/>
                </a:lnTo>
                <a:cubicBezTo>
                  <a:pt x="770" y="88"/>
                  <a:pt x="770" y="58"/>
                  <a:pt x="789" y="39"/>
                </a:cubicBezTo>
                <a:lnTo>
                  <a:pt x="792" y="37"/>
                </a:lnTo>
                <a:lnTo>
                  <a:pt x="794" y="34"/>
                </a:lnTo>
                <a:lnTo>
                  <a:pt x="828" y="116"/>
                </a:lnTo>
                <a:lnTo>
                  <a:pt x="827" y="116"/>
                </a:lnTo>
                <a:lnTo>
                  <a:pt x="873" y="53"/>
                </a:lnTo>
                <a:lnTo>
                  <a:pt x="875" y="59"/>
                </a:lnTo>
                <a:lnTo>
                  <a:pt x="875" y="61"/>
                </a:lnTo>
                <a:cubicBezTo>
                  <a:pt x="881" y="86"/>
                  <a:pt x="867" y="112"/>
                  <a:pt x="842" y="119"/>
                </a:cubicBezTo>
                <a:cubicBezTo>
                  <a:pt x="817" y="126"/>
                  <a:pt x="791" y="113"/>
                  <a:pt x="783" y="88"/>
                </a:cubicBezTo>
                <a:lnTo>
                  <a:pt x="782" y="85"/>
                </a:lnTo>
                <a:lnTo>
                  <a:pt x="781" y="81"/>
                </a:lnTo>
                <a:cubicBezTo>
                  <a:pt x="780" y="79"/>
                  <a:pt x="780" y="76"/>
                  <a:pt x="779" y="73"/>
                </a:cubicBezTo>
                <a:lnTo>
                  <a:pt x="778" y="63"/>
                </a:lnTo>
                <a:lnTo>
                  <a:pt x="778" y="60"/>
                </a:lnTo>
                <a:lnTo>
                  <a:pt x="778" y="58"/>
                </a:lnTo>
                <a:lnTo>
                  <a:pt x="874" y="58"/>
                </a:lnTo>
                <a:lnTo>
                  <a:pt x="874" y="60"/>
                </a:lnTo>
                <a:cubicBezTo>
                  <a:pt x="874" y="66"/>
                  <a:pt x="874" y="71"/>
                  <a:pt x="872" y="76"/>
                </a:cubicBezTo>
                <a:lnTo>
                  <a:pt x="871" y="79"/>
                </a:lnTo>
                <a:cubicBezTo>
                  <a:pt x="864" y="98"/>
                  <a:pt x="846" y="111"/>
                  <a:pt x="825" y="111"/>
                </a:cubicBezTo>
                <a:lnTo>
                  <a:pt x="821" y="111"/>
                </a:lnTo>
                <a:lnTo>
                  <a:pt x="818" y="111"/>
                </a:lnTo>
                <a:lnTo>
                  <a:pt x="815" y="111"/>
                </a:lnTo>
                <a:lnTo>
                  <a:pt x="861" y="79"/>
                </a:lnTo>
                <a:lnTo>
                  <a:pt x="859" y="83"/>
                </a:lnTo>
                <a:cubicBezTo>
                  <a:pt x="857" y="90"/>
                  <a:pt x="853" y="97"/>
                  <a:pt x="847" y="102"/>
                </a:cubicBezTo>
                <a:lnTo>
                  <a:pt x="844" y="105"/>
                </a:lnTo>
                <a:cubicBezTo>
                  <a:pt x="840" y="110"/>
                  <a:pt x="834" y="113"/>
                  <a:pt x="829" y="116"/>
                </a:cubicBezTo>
                <a:lnTo>
                  <a:pt x="825" y="117"/>
                </a:lnTo>
                <a:cubicBezTo>
                  <a:pt x="813" y="122"/>
                  <a:pt x="799" y="122"/>
                  <a:pt x="787" y="117"/>
                </a:cubicBezTo>
                <a:cubicBezTo>
                  <a:pt x="775" y="111"/>
                  <a:pt x="765" y="101"/>
                  <a:pt x="761" y="88"/>
                </a:cubicBezTo>
                <a:lnTo>
                  <a:pt x="760" y="87"/>
                </a:lnTo>
                <a:cubicBezTo>
                  <a:pt x="758" y="80"/>
                  <a:pt x="757" y="72"/>
                  <a:pt x="758" y="65"/>
                </a:cubicBezTo>
                <a:lnTo>
                  <a:pt x="759" y="61"/>
                </a:lnTo>
                <a:lnTo>
                  <a:pt x="758" y="68"/>
                </a:lnTo>
                <a:lnTo>
                  <a:pt x="758" y="62"/>
                </a:lnTo>
                <a:lnTo>
                  <a:pt x="758" y="58"/>
                </a:lnTo>
                <a:lnTo>
                  <a:pt x="854" y="58"/>
                </a:lnTo>
                <a:lnTo>
                  <a:pt x="854" y="62"/>
                </a:lnTo>
                <a:lnTo>
                  <a:pt x="854" y="71"/>
                </a:lnTo>
                <a:lnTo>
                  <a:pt x="854" y="75"/>
                </a:lnTo>
                <a:lnTo>
                  <a:pt x="854" y="77"/>
                </a:lnTo>
                <a:cubicBezTo>
                  <a:pt x="854" y="104"/>
                  <a:pt x="832" y="125"/>
                  <a:pt x="806" y="125"/>
                </a:cubicBezTo>
                <a:lnTo>
                  <a:pt x="805" y="125"/>
                </a:lnTo>
                <a:cubicBezTo>
                  <a:pt x="782" y="125"/>
                  <a:pt x="762" y="109"/>
                  <a:pt x="758" y="85"/>
                </a:cubicBezTo>
                <a:lnTo>
                  <a:pt x="757" y="79"/>
                </a:lnTo>
                <a:lnTo>
                  <a:pt x="757" y="76"/>
                </a:lnTo>
                <a:lnTo>
                  <a:pt x="756" y="68"/>
                </a:lnTo>
                <a:lnTo>
                  <a:pt x="755" y="64"/>
                </a:lnTo>
                <a:lnTo>
                  <a:pt x="803" y="106"/>
                </a:lnTo>
                <a:lnTo>
                  <a:pt x="801" y="106"/>
                </a:lnTo>
                <a:lnTo>
                  <a:pt x="849" y="53"/>
                </a:lnTo>
                <a:lnTo>
                  <a:pt x="850" y="63"/>
                </a:lnTo>
                <a:lnTo>
                  <a:pt x="850" y="72"/>
                </a:lnTo>
                <a:lnTo>
                  <a:pt x="849" y="78"/>
                </a:lnTo>
                <a:cubicBezTo>
                  <a:pt x="849" y="83"/>
                  <a:pt x="848" y="88"/>
                  <a:pt x="846" y="93"/>
                </a:cubicBezTo>
                <a:lnTo>
                  <a:pt x="844" y="96"/>
                </a:lnTo>
                <a:cubicBezTo>
                  <a:pt x="839" y="109"/>
                  <a:pt x="829" y="118"/>
                  <a:pt x="816" y="123"/>
                </a:cubicBezTo>
                <a:cubicBezTo>
                  <a:pt x="804" y="127"/>
                  <a:pt x="790" y="126"/>
                  <a:pt x="779" y="120"/>
                </a:cubicBezTo>
                <a:lnTo>
                  <a:pt x="776" y="119"/>
                </a:lnTo>
                <a:cubicBezTo>
                  <a:pt x="771" y="117"/>
                  <a:pt x="767" y="114"/>
                  <a:pt x="763" y="110"/>
                </a:cubicBezTo>
                <a:lnTo>
                  <a:pt x="760" y="107"/>
                </a:lnTo>
                <a:cubicBezTo>
                  <a:pt x="756" y="103"/>
                  <a:pt x="753" y="99"/>
                  <a:pt x="751" y="94"/>
                </a:cubicBezTo>
                <a:lnTo>
                  <a:pt x="749" y="89"/>
                </a:lnTo>
                <a:lnTo>
                  <a:pt x="791" y="116"/>
                </a:lnTo>
                <a:lnTo>
                  <a:pt x="790" y="116"/>
                </a:lnTo>
                <a:lnTo>
                  <a:pt x="838" y="72"/>
                </a:lnTo>
                <a:lnTo>
                  <a:pt x="837" y="78"/>
                </a:lnTo>
                <a:cubicBezTo>
                  <a:pt x="837" y="80"/>
                  <a:pt x="837" y="83"/>
                  <a:pt x="836" y="85"/>
                </a:cubicBezTo>
                <a:lnTo>
                  <a:pt x="835" y="89"/>
                </a:lnTo>
                <a:cubicBezTo>
                  <a:pt x="829" y="112"/>
                  <a:pt x="809" y="127"/>
                  <a:pt x="786" y="125"/>
                </a:cubicBezTo>
                <a:cubicBezTo>
                  <a:pt x="763" y="124"/>
                  <a:pt x="744" y="106"/>
                  <a:pt x="741" y="83"/>
                </a:cubicBezTo>
                <a:lnTo>
                  <a:pt x="740" y="78"/>
                </a:lnTo>
                <a:lnTo>
                  <a:pt x="739" y="68"/>
                </a:lnTo>
                <a:lnTo>
                  <a:pt x="739" y="64"/>
                </a:lnTo>
                <a:lnTo>
                  <a:pt x="739" y="63"/>
                </a:lnTo>
                <a:lnTo>
                  <a:pt x="835" y="63"/>
                </a:lnTo>
                <a:lnTo>
                  <a:pt x="835" y="68"/>
                </a:lnTo>
                <a:lnTo>
                  <a:pt x="835" y="73"/>
                </a:lnTo>
                <a:lnTo>
                  <a:pt x="787" y="25"/>
                </a:lnTo>
                <a:lnTo>
                  <a:pt x="788" y="25"/>
                </a:lnTo>
                <a:cubicBezTo>
                  <a:pt x="814" y="25"/>
                  <a:pt x="836" y="46"/>
                  <a:pt x="836" y="73"/>
                </a:cubicBezTo>
                <a:lnTo>
                  <a:pt x="836" y="75"/>
                </a:lnTo>
                <a:cubicBezTo>
                  <a:pt x="836" y="79"/>
                  <a:pt x="835" y="83"/>
                  <a:pt x="835" y="87"/>
                </a:cubicBezTo>
                <a:lnTo>
                  <a:pt x="834" y="89"/>
                </a:lnTo>
                <a:cubicBezTo>
                  <a:pt x="829" y="110"/>
                  <a:pt x="809" y="125"/>
                  <a:pt x="787" y="125"/>
                </a:cubicBezTo>
                <a:lnTo>
                  <a:pt x="785" y="125"/>
                </a:lnTo>
                <a:lnTo>
                  <a:pt x="785" y="125"/>
                </a:lnTo>
                <a:lnTo>
                  <a:pt x="784" y="125"/>
                </a:lnTo>
                <a:lnTo>
                  <a:pt x="831" y="84"/>
                </a:lnTo>
                <a:lnTo>
                  <a:pt x="831" y="88"/>
                </a:lnTo>
                <a:lnTo>
                  <a:pt x="831" y="81"/>
                </a:lnTo>
                <a:lnTo>
                  <a:pt x="831" y="82"/>
                </a:lnTo>
                <a:cubicBezTo>
                  <a:pt x="831" y="108"/>
                  <a:pt x="811" y="129"/>
                  <a:pt x="786" y="130"/>
                </a:cubicBezTo>
                <a:cubicBezTo>
                  <a:pt x="760" y="132"/>
                  <a:pt x="738" y="113"/>
                  <a:pt x="736" y="87"/>
                </a:cubicBezTo>
                <a:lnTo>
                  <a:pt x="736" y="85"/>
                </a:lnTo>
                <a:lnTo>
                  <a:pt x="735" y="82"/>
                </a:lnTo>
                <a:cubicBezTo>
                  <a:pt x="735" y="80"/>
                  <a:pt x="734" y="77"/>
                  <a:pt x="734" y="74"/>
                </a:cubicBezTo>
                <a:lnTo>
                  <a:pt x="734" y="73"/>
                </a:lnTo>
                <a:lnTo>
                  <a:pt x="830" y="73"/>
                </a:lnTo>
                <a:lnTo>
                  <a:pt x="830" y="77"/>
                </a:lnTo>
                <a:lnTo>
                  <a:pt x="830" y="82"/>
                </a:lnTo>
                <a:cubicBezTo>
                  <a:pt x="830" y="109"/>
                  <a:pt x="809" y="130"/>
                  <a:pt x="782" y="130"/>
                </a:cubicBezTo>
                <a:lnTo>
                  <a:pt x="782" y="130"/>
                </a:lnTo>
                <a:cubicBezTo>
                  <a:pt x="764" y="130"/>
                  <a:pt x="747" y="120"/>
                  <a:pt x="739" y="104"/>
                </a:cubicBezTo>
                <a:lnTo>
                  <a:pt x="738" y="101"/>
                </a:lnTo>
                <a:lnTo>
                  <a:pt x="747" y="113"/>
                </a:lnTo>
                <a:lnTo>
                  <a:pt x="745" y="111"/>
                </a:lnTo>
                <a:lnTo>
                  <a:pt x="812" y="111"/>
                </a:lnTo>
                <a:lnTo>
                  <a:pt x="813" y="110"/>
                </a:lnTo>
                <a:lnTo>
                  <a:pt x="811" y="112"/>
                </a:lnTo>
                <a:cubicBezTo>
                  <a:pt x="802" y="124"/>
                  <a:pt x="789" y="130"/>
                  <a:pt x="774" y="130"/>
                </a:cubicBezTo>
                <a:cubicBezTo>
                  <a:pt x="759" y="130"/>
                  <a:pt x="746" y="124"/>
                  <a:pt x="736" y="112"/>
                </a:cubicBezTo>
                <a:lnTo>
                  <a:pt x="734" y="110"/>
                </a:lnTo>
                <a:cubicBezTo>
                  <a:pt x="730" y="104"/>
                  <a:pt x="726" y="97"/>
                  <a:pt x="725" y="89"/>
                </a:cubicBezTo>
                <a:lnTo>
                  <a:pt x="724" y="87"/>
                </a:lnTo>
                <a:cubicBezTo>
                  <a:pt x="720" y="63"/>
                  <a:pt x="733" y="40"/>
                  <a:pt x="756" y="32"/>
                </a:cubicBezTo>
                <a:cubicBezTo>
                  <a:pt x="779" y="24"/>
                  <a:pt x="804" y="34"/>
                  <a:pt x="814" y="56"/>
                </a:cubicBezTo>
                <a:lnTo>
                  <a:pt x="817" y="61"/>
                </a:lnTo>
                <a:cubicBezTo>
                  <a:pt x="818" y="63"/>
                  <a:pt x="819" y="65"/>
                  <a:pt x="820" y="67"/>
                </a:cubicBezTo>
                <a:lnTo>
                  <a:pt x="821" y="70"/>
                </a:lnTo>
                <a:lnTo>
                  <a:pt x="815" y="59"/>
                </a:lnTo>
                <a:lnTo>
                  <a:pt x="816" y="60"/>
                </a:lnTo>
                <a:lnTo>
                  <a:pt x="728" y="81"/>
                </a:lnTo>
                <a:lnTo>
                  <a:pt x="729" y="77"/>
                </a:lnTo>
                <a:lnTo>
                  <a:pt x="729" y="92"/>
                </a:lnTo>
                <a:lnTo>
                  <a:pt x="728" y="86"/>
                </a:lnTo>
                <a:lnTo>
                  <a:pt x="775" y="125"/>
                </a:lnTo>
                <a:lnTo>
                  <a:pt x="773" y="125"/>
                </a:lnTo>
                <a:lnTo>
                  <a:pt x="772" y="125"/>
                </a:lnTo>
                <a:cubicBezTo>
                  <a:pt x="747" y="125"/>
                  <a:pt x="727" y="107"/>
                  <a:pt x="724" y="82"/>
                </a:cubicBezTo>
                <a:lnTo>
                  <a:pt x="724" y="77"/>
                </a:lnTo>
                <a:lnTo>
                  <a:pt x="726" y="88"/>
                </a:lnTo>
                <a:lnTo>
                  <a:pt x="724" y="83"/>
                </a:lnTo>
                <a:lnTo>
                  <a:pt x="800" y="105"/>
                </a:lnTo>
                <a:lnTo>
                  <a:pt x="797" y="107"/>
                </a:lnTo>
                <a:lnTo>
                  <a:pt x="804" y="101"/>
                </a:lnTo>
                <a:lnTo>
                  <a:pt x="802" y="104"/>
                </a:lnTo>
                <a:cubicBezTo>
                  <a:pt x="793" y="115"/>
                  <a:pt x="779" y="121"/>
                  <a:pt x="765" y="121"/>
                </a:cubicBezTo>
                <a:lnTo>
                  <a:pt x="764" y="121"/>
                </a:lnTo>
                <a:lnTo>
                  <a:pt x="812" y="66"/>
                </a:lnTo>
                <a:lnTo>
                  <a:pt x="812" y="70"/>
                </a:lnTo>
                <a:lnTo>
                  <a:pt x="808" y="55"/>
                </a:lnTo>
                <a:lnTo>
                  <a:pt x="808" y="56"/>
                </a:lnTo>
                <a:lnTo>
                  <a:pt x="717" y="77"/>
                </a:lnTo>
                <a:lnTo>
                  <a:pt x="718" y="80"/>
                </a:lnTo>
                <a:lnTo>
                  <a:pt x="717" y="75"/>
                </a:lnTo>
                <a:lnTo>
                  <a:pt x="716" y="65"/>
                </a:lnTo>
                <a:lnTo>
                  <a:pt x="716" y="63"/>
                </a:lnTo>
                <a:lnTo>
                  <a:pt x="807" y="85"/>
                </a:lnTo>
                <a:lnTo>
                  <a:pt x="807" y="86"/>
                </a:lnTo>
                <a:lnTo>
                  <a:pt x="812" y="64"/>
                </a:lnTo>
                <a:lnTo>
                  <a:pt x="812" y="67"/>
                </a:lnTo>
                <a:lnTo>
                  <a:pt x="812" y="73"/>
                </a:lnTo>
                <a:cubicBezTo>
                  <a:pt x="812" y="99"/>
                  <a:pt x="790" y="121"/>
                  <a:pt x="764" y="121"/>
                </a:cubicBezTo>
                <a:lnTo>
                  <a:pt x="763" y="121"/>
                </a:lnTo>
                <a:lnTo>
                  <a:pt x="763" y="121"/>
                </a:lnTo>
                <a:cubicBezTo>
                  <a:pt x="736" y="121"/>
                  <a:pt x="715" y="99"/>
                  <a:pt x="715" y="73"/>
                </a:cubicBezTo>
                <a:lnTo>
                  <a:pt x="715" y="69"/>
                </a:lnTo>
                <a:lnTo>
                  <a:pt x="716" y="79"/>
                </a:lnTo>
                <a:lnTo>
                  <a:pt x="714" y="70"/>
                </a:lnTo>
                <a:lnTo>
                  <a:pt x="714" y="65"/>
                </a:lnTo>
                <a:lnTo>
                  <a:pt x="722" y="87"/>
                </a:lnTo>
                <a:lnTo>
                  <a:pt x="721" y="85"/>
                </a:lnTo>
                <a:lnTo>
                  <a:pt x="808" y="64"/>
                </a:lnTo>
                <a:lnTo>
                  <a:pt x="808" y="62"/>
                </a:lnTo>
                <a:lnTo>
                  <a:pt x="808" y="73"/>
                </a:lnTo>
                <a:lnTo>
                  <a:pt x="807" y="83"/>
                </a:lnTo>
                <a:lnTo>
                  <a:pt x="807" y="82"/>
                </a:lnTo>
                <a:lnTo>
                  <a:pt x="807" y="83"/>
                </a:lnTo>
                <a:lnTo>
                  <a:pt x="711" y="83"/>
                </a:lnTo>
                <a:lnTo>
                  <a:pt x="711" y="87"/>
                </a:lnTo>
                <a:lnTo>
                  <a:pt x="711" y="83"/>
                </a:lnTo>
                <a:lnTo>
                  <a:pt x="715" y="97"/>
                </a:lnTo>
                <a:lnTo>
                  <a:pt x="713" y="92"/>
                </a:lnTo>
                <a:cubicBezTo>
                  <a:pt x="709" y="84"/>
                  <a:pt x="708" y="74"/>
                  <a:pt x="709" y="65"/>
                </a:cubicBezTo>
                <a:lnTo>
                  <a:pt x="710" y="58"/>
                </a:lnTo>
                <a:lnTo>
                  <a:pt x="711" y="56"/>
                </a:lnTo>
                <a:cubicBezTo>
                  <a:pt x="717" y="34"/>
                  <a:pt x="738" y="18"/>
                  <a:pt x="761" y="20"/>
                </a:cubicBezTo>
                <a:cubicBezTo>
                  <a:pt x="784" y="22"/>
                  <a:pt x="803" y="40"/>
                  <a:pt x="805" y="63"/>
                </a:cubicBezTo>
                <a:lnTo>
                  <a:pt x="805" y="65"/>
                </a:lnTo>
                <a:lnTo>
                  <a:pt x="806" y="68"/>
                </a:lnTo>
                <a:cubicBezTo>
                  <a:pt x="806" y="71"/>
                  <a:pt x="806" y="73"/>
                  <a:pt x="806" y="76"/>
                </a:cubicBezTo>
                <a:lnTo>
                  <a:pt x="806" y="77"/>
                </a:lnTo>
                <a:lnTo>
                  <a:pt x="710" y="77"/>
                </a:lnTo>
                <a:lnTo>
                  <a:pt x="710" y="76"/>
                </a:lnTo>
                <a:lnTo>
                  <a:pt x="711" y="84"/>
                </a:lnTo>
                <a:lnTo>
                  <a:pt x="710" y="78"/>
                </a:lnTo>
                <a:lnTo>
                  <a:pt x="710" y="73"/>
                </a:lnTo>
                <a:cubicBezTo>
                  <a:pt x="707" y="48"/>
                  <a:pt x="724" y="25"/>
                  <a:pt x="749" y="21"/>
                </a:cubicBezTo>
                <a:cubicBezTo>
                  <a:pt x="774" y="16"/>
                  <a:pt x="798" y="32"/>
                  <a:pt x="804" y="56"/>
                </a:cubicBezTo>
                <a:lnTo>
                  <a:pt x="805" y="58"/>
                </a:lnTo>
                <a:cubicBezTo>
                  <a:pt x="805" y="62"/>
                  <a:pt x="806" y="66"/>
                  <a:pt x="806" y="70"/>
                </a:cubicBezTo>
                <a:lnTo>
                  <a:pt x="806" y="73"/>
                </a:lnTo>
                <a:cubicBezTo>
                  <a:pt x="806" y="88"/>
                  <a:pt x="799" y="103"/>
                  <a:pt x="786" y="112"/>
                </a:cubicBezTo>
                <a:cubicBezTo>
                  <a:pt x="774" y="121"/>
                  <a:pt x="757" y="123"/>
                  <a:pt x="743" y="119"/>
                </a:cubicBezTo>
                <a:lnTo>
                  <a:pt x="741" y="118"/>
                </a:lnTo>
                <a:lnTo>
                  <a:pt x="772" y="118"/>
                </a:lnTo>
                <a:lnTo>
                  <a:pt x="770" y="119"/>
                </a:lnTo>
                <a:lnTo>
                  <a:pt x="801" y="86"/>
                </a:lnTo>
                <a:lnTo>
                  <a:pt x="799" y="94"/>
                </a:lnTo>
                <a:lnTo>
                  <a:pt x="798" y="97"/>
                </a:lnTo>
                <a:cubicBezTo>
                  <a:pt x="796" y="104"/>
                  <a:pt x="792" y="110"/>
                  <a:pt x="786" y="115"/>
                </a:cubicBezTo>
                <a:lnTo>
                  <a:pt x="785" y="116"/>
                </a:lnTo>
                <a:cubicBezTo>
                  <a:pt x="773" y="129"/>
                  <a:pt x="755" y="134"/>
                  <a:pt x="738" y="128"/>
                </a:cubicBezTo>
                <a:cubicBezTo>
                  <a:pt x="721" y="123"/>
                  <a:pt x="708" y="109"/>
                  <a:pt x="704" y="92"/>
                </a:cubicBezTo>
                <a:lnTo>
                  <a:pt x="704" y="90"/>
                </a:lnTo>
                <a:lnTo>
                  <a:pt x="702" y="81"/>
                </a:lnTo>
                <a:lnTo>
                  <a:pt x="702" y="79"/>
                </a:lnTo>
                <a:lnTo>
                  <a:pt x="702" y="76"/>
                </a:lnTo>
                <a:lnTo>
                  <a:pt x="792" y="89"/>
                </a:lnTo>
                <a:lnTo>
                  <a:pt x="791" y="90"/>
                </a:lnTo>
                <a:lnTo>
                  <a:pt x="796" y="75"/>
                </a:lnTo>
                <a:lnTo>
                  <a:pt x="796" y="79"/>
                </a:lnTo>
                <a:lnTo>
                  <a:pt x="796" y="70"/>
                </a:lnTo>
                <a:lnTo>
                  <a:pt x="796" y="80"/>
                </a:lnTo>
                <a:lnTo>
                  <a:pt x="796" y="87"/>
                </a:lnTo>
                <a:cubicBezTo>
                  <a:pt x="796" y="100"/>
                  <a:pt x="791" y="112"/>
                  <a:pt x="782" y="121"/>
                </a:cubicBezTo>
                <a:lnTo>
                  <a:pt x="781" y="122"/>
                </a:lnTo>
                <a:cubicBezTo>
                  <a:pt x="762" y="141"/>
                  <a:pt x="732" y="141"/>
                  <a:pt x="713" y="122"/>
                </a:cubicBezTo>
                <a:lnTo>
                  <a:pt x="712" y="121"/>
                </a:lnTo>
                <a:cubicBezTo>
                  <a:pt x="708" y="118"/>
                  <a:pt x="706" y="114"/>
                  <a:pt x="703" y="110"/>
                </a:cubicBezTo>
                <a:lnTo>
                  <a:pt x="698" y="98"/>
                </a:lnTo>
                <a:lnTo>
                  <a:pt x="696" y="94"/>
                </a:lnTo>
                <a:lnTo>
                  <a:pt x="787" y="62"/>
                </a:lnTo>
                <a:lnTo>
                  <a:pt x="787" y="64"/>
                </a:lnTo>
                <a:lnTo>
                  <a:pt x="789" y="69"/>
                </a:lnTo>
                <a:lnTo>
                  <a:pt x="789" y="70"/>
                </a:lnTo>
                <a:lnTo>
                  <a:pt x="790" y="72"/>
                </a:lnTo>
                <a:lnTo>
                  <a:pt x="698" y="102"/>
                </a:lnTo>
                <a:lnTo>
                  <a:pt x="698" y="101"/>
                </a:lnTo>
                <a:cubicBezTo>
                  <a:pt x="697" y="98"/>
                  <a:pt x="697" y="96"/>
                  <a:pt x="696" y="93"/>
                </a:cubicBezTo>
                <a:lnTo>
                  <a:pt x="696" y="90"/>
                </a:lnTo>
                <a:cubicBezTo>
                  <a:pt x="693" y="76"/>
                  <a:pt x="697" y="62"/>
                  <a:pt x="706" y="51"/>
                </a:cubicBezTo>
                <a:cubicBezTo>
                  <a:pt x="715" y="41"/>
                  <a:pt x="729" y="34"/>
                  <a:pt x="743" y="34"/>
                </a:cubicBezTo>
                <a:lnTo>
                  <a:pt x="743" y="34"/>
                </a:lnTo>
                <a:lnTo>
                  <a:pt x="743" y="130"/>
                </a:lnTo>
                <a:lnTo>
                  <a:pt x="743" y="130"/>
                </a:lnTo>
                <a:lnTo>
                  <a:pt x="743" y="34"/>
                </a:lnTo>
                <a:lnTo>
                  <a:pt x="743" y="34"/>
                </a:lnTo>
                <a:cubicBezTo>
                  <a:pt x="759" y="34"/>
                  <a:pt x="773" y="42"/>
                  <a:pt x="782" y="54"/>
                </a:cubicBezTo>
                <a:cubicBezTo>
                  <a:pt x="791" y="66"/>
                  <a:pt x="794" y="81"/>
                  <a:pt x="790" y="96"/>
                </a:cubicBezTo>
                <a:lnTo>
                  <a:pt x="789" y="99"/>
                </a:lnTo>
                <a:cubicBezTo>
                  <a:pt x="786" y="107"/>
                  <a:pt x="782" y="114"/>
                  <a:pt x="776" y="120"/>
                </a:cubicBezTo>
                <a:lnTo>
                  <a:pt x="775" y="121"/>
                </a:lnTo>
                <a:cubicBezTo>
                  <a:pt x="763" y="134"/>
                  <a:pt x="744" y="138"/>
                  <a:pt x="727" y="133"/>
                </a:cubicBezTo>
                <a:cubicBezTo>
                  <a:pt x="710" y="127"/>
                  <a:pt x="697" y="113"/>
                  <a:pt x="694" y="95"/>
                </a:cubicBezTo>
                <a:lnTo>
                  <a:pt x="693" y="89"/>
                </a:lnTo>
                <a:lnTo>
                  <a:pt x="692" y="79"/>
                </a:lnTo>
                <a:lnTo>
                  <a:pt x="692" y="75"/>
                </a:lnTo>
                <a:lnTo>
                  <a:pt x="694" y="87"/>
                </a:lnTo>
                <a:lnTo>
                  <a:pt x="693" y="85"/>
                </a:lnTo>
                <a:lnTo>
                  <a:pt x="787" y="85"/>
                </a:lnTo>
                <a:lnTo>
                  <a:pt x="787" y="81"/>
                </a:lnTo>
                <a:lnTo>
                  <a:pt x="787" y="85"/>
                </a:lnTo>
                <a:lnTo>
                  <a:pt x="785" y="99"/>
                </a:lnTo>
                <a:lnTo>
                  <a:pt x="784" y="103"/>
                </a:lnTo>
                <a:cubicBezTo>
                  <a:pt x="781" y="114"/>
                  <a:pt x="774" y="124"/>
                  <a:pt x="764" y="131"/>
                </a:cubicBezTo>
                <a:lnTo>
                  <a:pt x="762" y="132"/>
                </a:lnTo>
                <a:cubicBezTo>
                  <a:pt x="749" y="141"/>
                  <a:pt x="731" y="142"/>
                  <a:pt x="716" y="136"/>
                </a:cubicBezTo>
                <a:cubicBezTo>
                  <a:pt x="701" y="130"/>
                  <a:pt x="691" y="116"/>
                  <a:pt x="688" y="100"/>
                </a:cubicBezTo>
                <a:lnTo>
                  <a:pt x="688" y="99"/>
                </a:lnTo>
                <a:lnTo>
                  <a:pt x="686" y="90"/>
                </a:lnTo>
                <a:lnTo>
                  <a:pt x="686" y="85"/>
                </a:lnTo>
                <a:lnTo>
                  <a:pt x="689" y="98"/>
                </a:lnTo>
                <a:lnTo>
                  <a:pt x="688" y="95"/>
                </a:lnTo>
                <a:lnTo>
                  <a:pt x="766" y="111"/>
                </a:lnTo>
                <a:lnTo>
                  <a:pt x="765" y="112"/>
                </a:lnTo>
                <a:lnTo>
                  <a:pt x="778" y="92"/>
                </a:lnTo>
                <a:lnTo>
                  <a:pt x="777" y="95"/>
                </a:lnTo>
                <a:cubicBezTo>
                  <a:pt x="776" y="98"/>
                  <a:pt x="775" y="101"/>
                  <a:pt x="773" y="103"/>
                </a:cubicBezTo>
                <a:lnTo>
                  <a:pt x="772" y="106"/>
                </a:lnTo>
                <a:lnTo>
                  <a:pt x="771" y="108"/>
                </a:lnTo>
                <a:cubicBezTo>
                  <a:pt x="765" y="121"/>
                  <a:pt x="753" y="130"/>
                  <a:pt x="739" y="134"/>
                </a:cubicBezTo>
                <a:cubicBezTo>
                  <a:pt x="725" y="137"/>
                  <a:pt x="711" y="134"/>
                  <a:pt x="699" y="125"/>
                </a:cubicBezTo>
                <a:lnTo>
                  <a:pt x="697" y="124"/>
                </a:lnTo>
                <a:cubicBezTo>
                  <a:pt x="689" y="118"/>
                  <a:pt x="684" y="110"/>
                  <a:pt x="680" y="101"/>
                </a:cubicBezTo>
                <a:lnTo>
                  <a:pt x="679" y="98"/>
                </a:lnTo>
                <a:cubicBezTo>
                  <a:pt x="677" y="90"/>
                  <a:pt x="676" y="81"/>
                  <a:pt x="678" y="73"/>
                </a:cubicBezTo>
                <a:lnTo>
                  <a:pt x="679" y="68"/>
                </a:lnTo>
                <a:lnTo>
                  <a:pt x="679" y="85"/>
                </a:lnTo>
                <a:lnTo>
                  <a:pt x="678" y="82"/>
                </a:lnTo>
                <a:lnTo>
                  <a:pt x="680" y="90"/>
                </a:lnTo>
                <a:lnTo>
                  <a:pt x="679" y="88"/>
                </a:lnTo>
                <a:lnTo>
                  <a:pt x="773" y="73"/>
                </a:lnTo>
                <a:lnTo>
                  <a:pt x="773" y="75"/>
                </a:lnTo>
                <a:lnTo>
                  <a:pt x="772" y="68"/>
                </a:lnTo>
                <a:lnTo>
                  <a:pt x="773" y="71"/>
                </a:lnTo>
                <a:lnTo>
                  <a:pt x="773" y="74"/>
                </a:lnTo>
                <a:cubicBezTo>
                  <a:pt x="774" y="76"/>
                  <a:pt x="774" y="79"/>
                  <a:pt x="774" y="81"/>
                </a:cubicBezTo>
                <a:lnTo>
                  <a:pt x="774" y="82"/>
                </a:lnTo>
                <a:lnTo>
                  <a:pt x="678" y="82"/>
                </a:lnTo>
                <a:lnTo>
                  <a:pt x="678" y="85"/>
                </a:lnTo>
                <a:lnTo>
                  <a:pt x="678" y="80"/>
                </a:lnTo>
                <a:lnTo>
                  <a:pt x="677" y="70"/>
                </a:lnTo>
                <a:lnTo>
                  <a:pt x="677" y="68"/>
                </a:lnTo>
                <a:lnTo>
                  <a:pt x="773" y="68"/>
                </a:lnTo>
                <a:lnTo>
                  <a:pt x="773" y="70"/>
                </a:lnTo>
                <a:lnTo>
                  <a:pt x="773" y="74"/>
                </a:lnTo>
                <a:lnTo>
                  <a:pt x="773" y="79"/>
                </a:lnTo>
                <a:lnTo>
                  <a:pt x="773" y="82"/>
                </a:lnTo>
                <a:cubicBezTo>
                  <a:pt x="773" y="106"/>
                  <a:pt x="756" y="126"/>
                  <a:pt x="733" y="130"/>
                </a:cubicBezTo>
                <a:cubicBezTo>
                  <a:pt x="709" y="134"/>
                  <a:pt x="687" y="120"/>
                  <a:pt x="679" y="98"/>
                </a:cubicBezTo>
                <a:lnTo>
                  <a:pt x="679" y="96"/>
                </a:lnTo>
                <a:cubicBezTo>
                  <a:pt x="678" y="93"/>
                  <a:pt x="677" y="91"/>
                  <a:pt x="677" y="88"/>
                </a:cubicBezTo>
                <a:lnTo>
                  <a:pt x="676" y="84"/>
                </a:lnTo>
                <a:lnTo>
                  <a:pt x="724" y="125"/>
                </a:lnTo>
                <a:lnTo>
                  <a:pt x="722" y="125"/>
                </a:lnTo>
                <a:lnTo>
                  <a:pt x="767" y="96"/>
                </a:lnTo>
                <a:lnTo>
                  <a:pt x="765" y="100"/>
                </a:lnTo>
                <a:cubicBezTo>
                  <a:pt x="762" y="108"/>
                  <a:pt x="756" y="114"/>
                  <a:pt x="750" y="119"/>
                </a:cubicBezTo>
                <a:lnTo>
                  <a:pt x="748" y="121"/>
                </a:lnTo>
                <a:cubicBezTo>
                  <a:pt x="736" y="129"/>
                  <a:pt x="722" y="132"/>
                  <a:pt x="708" y="129"/>
                </a:cubicBezTo>
                <a:cubicBezTo>
                  <a:pt x="694" y="126"/>
                  <a:pt x="682" y="117"/>
                  <a:pt x="676" y="104"/>
                </a:cubicBezTo>
                <a:lnTo>
                  <a:pt x="674" y="100"/>
                </a:lnTo>
                <a:cubicBezTo>
                  <a:pt x="673" y="97"/>
                  <a:pt x="671" y="94"/>
                  <a:pt x="671" y="91"/>
                </a:cubicBezTo>
                <a:lnTo>
                  <a:pt x="668" y="80"/>
                </a:lnTo>
                <a:lnTo>
                  <a:pt x="667" y="76"/>
                </a:lnTo>
                <a:cubicBezTo>
                  <a:pt x="667" y="74"/>
                  <a:pt x="667" y="72"/>
                  <a:pt x="667" y="69"/>
                </a:cubicBezTo>
                <a:lnTo>
                  <a:pt x="667" y="68"/>
                </a:lnTo>
                <a:lnTo>
                  <a:pt x="763" y="68"/>
                </a:lnTo>
                <a:lnTo>
                  <a:pt x="763" y="70"/>
                </a:lnTo>
                <a:lnTo>
                  <a:pt x="763" y="73"/>
                </a:lnTo>
                <a:lnTo>
                  <a:pt x="715" y="25"/>
                </a:lnTo>
                <a:lnTo>
                  <a:pt x="716" y="25"/>
                </a:lnTo>
                <a:cubicBezTo>
                  <a:pt x="729" y="25"/>
                  <a:pt x="742" y="31"/>
                  <a:pt x="751" y="41"/>
                </a:cubicBezTo>
                <a:cubicBezTo>
                  <a:pt x="761" y="51"/>
                  <a:pt x="765" y="64"/>
                  <a:pt x="764" y="77"/>
                </a:cubicBezTo>
                <a:lnTo>
                  <a:pt x="763" y="84"/>
                </a:lnTo>
                <a:lnTo>
                  <a:pt x="763" y="88"/>
                </a:lnTo>
                <a:cubicBezTo>
                  <a:pt x="760" y="111"/>
                  <a:pt x="742" y="128"/>
                  <a:pt x="720" y="130"/>
                </a:cubicBezTo>
                <a:cubicBezTo>
                  <a:pt x="697" y="132"/>
                  <a:pt x="677" y="119"/>
                  <a:pt x="669" y="98"/>
                </a:cubicBezTo>
                <a:lnTo>
                  <a:pt x="669" y="96"/>
                </a:lnTo>
                <a:cubicBezTo>
                  <a:pt x="668" y="94"/>
                  <a:pt x="668" y="91"/>
                  <a:pt x="667" y="89"/>
                </a:cubicBezTo>
                <a:lnTo>
                  <a:pt x="668" y="91"/>
                </a:lnTo>
                <a:lnTo>
                  <a:pt x="667" y="90"/>
                </a:lnTo>
                <a:lnTo>
                  <a:pt x="667" y="88"/>
                </a:lnTo>
                <a:lnTo>
                  <a:pt x="746" y="107"/>
                </a:lnTo>
                <a:lnTo>
                  <a:pt x="745" y="108"/>
                </a:lnTo>
                <a:lnTo>
                  <a:pt x="751" y="101"/>
                </a:lnTo>
                <a:lnTo>
                  <a:pt x="749" y="104"/>
                </a:lnTo>
                <a:cubicBezTo>
                  <a:pt x="747" y="107"/>
                  <a:pt x="745" y="109"/>
                  <a:pt x="743" y="111"/>
                </a:cubicBezTo>
                <a:lnTo>
                  <a:pt x="738" y="116"/>
                </a:lnTo>
                <a:lnTo>
                  <a:pt x="750" y="98"/>
                </a:lnTo>
                <a:lnTo>
                  <a:pt x="749" y="101"/>
                </a:lnTo>
                <a:lnTo>
                  <a:pt x="748" y="102"/>
                </a:lnTo>
                <a:cubicBezTo>
                  <a:pt x="741" y="124"/>
                  <a:pt x="718" y="138"/>
                  <a:pt x="695" y="134"/>
                </a:cubicBezTo>
                <a:cubicBezTo>
                  <a:pt x="672" y="131"/>
                  <a:pt x="654" y="111"/>
                  <a:pt x="654" y="87"/>
                </a:cubicBezTo>
                <a:lnTo>
                  <a:pt x="655" y="87"/>
                </a:lnTo>
                <a:lnTo>
                  <a:pt x="654" y="82"/>
                </a:lnTo>
                <a:lnTo>
                  <a:pt x="736" y="111"/>
                </a:lnTo>
                <a:lnTo>
                  <a:pt x="734" y="113"/>
                </a:lnTo>
                <a:lnTo>
                  <a:pt x="740" y="106"/>
                </a:lnTo>
                <a:lnTo>
                  <a:pt x="738" y="109"/>
                </a:lnTo>
                <a:lnTo>
                  <a:pt x="741" y="61"/>
                </a:lnTo>
                <a:lnTo>
                  <a:pt x="742" y="64"/>
                </a:lnTo>
                <a:lnTo>
                  <a:pt x="728" y="47"/>
                </a:lnTo>
                <a:lnTo>
                  <a:pt x="730" y="49"/>
                </a:lnTo>
                <a:lnTo>
                  <a:pt x="655" y="75"/>
                </a:lnTo>
                <a:lnTo>
                  <a:pt x="655" y="73"/>
                </a:lnTo>
                <a:lnTo>
                  <a:pt x="654" y="85"/>
                </a:lnTo>
                <a:lnTo>
                  <a:pt x="654" y="82"/>
                </a:lnTo>
                <a:lnTo>
                  <a:pt x="750" y="82"/>
                </a:lnTo>
                <a:lnTo>
                  <a:pt x="750" y="85"/>
                </a:lnTo>
                <a:cubicBezTo>
                  <a:pt x="750" y="89"/>
                  <a:pt x="749" y="93"/>
                  <a:pt x="749" y="97"/>
                </a:cubicBezTo>
                <a:lnTo>
                  <a:pt x="748" y="99"/>
                </a:lnTo>
                <a:cubicBezTo>
                  <a:pt x="742" y="122"/>
                  <a:pt x="720" y="138"/>
                  <a:pt x="696" y="135"/>
                </a:cubicBezTo>
                <a:cubicBezTo>
                  <a:pt x="672" y="132"/>
                  <a:pt x="653" y="111"/>
                  <a:pt x="653" y="87"/>
                </a:cubicBezTo>
                <a:lnTo>
                  <a:pt x="653" y="83"/>
                </a:lnTo>
                <a:lnTo>
                  <a:pt x="653" y="77"/>
                </a:lnTo>
                <a:cubicBezTo>
                  <a:pt x="653" y="51"/>
                  <a:pt x="675" y="29"/>
                  <a:pt x="701" y="29"/>
                </a:cubicBezTo>
                <a:lnTo>
                  <a:pt x="702" y="29"/>
                </a:lnTo>
                <a:cubicBezTo>
                  <a:pt x="715" y="29"/>
                  <a:pt x="728" y="35"/>
                  <a:pt x="737" y="45"/>
                </a:cubicBezTo>
                <a:cubicBezTo>
                  <a:pt x="747" y="55"/>
                  <a:pt x="751" y="68"/>
                  <a:pt x="750" y="82"/>
                </a:cubicBezTo>
                <a:lnTo>
                  <a:pt x="749" y="87"/>
                </a:lnTo>
                <a:cubicBezTo>
                  <a:pt x="749" y="90"/>
                  <a:pt x="749" y="92"/>
                  <a:pt x="748" y="95"/>
                </a:cubicBezTo>
                <a:lnTo>
                  <a:pt x="747" y="99"/>
                </a:lnTo>
                <a:cubicBezTo>
                  <a:pt x="742" y="119"/>
                  <a:pt x="724" y="134"/>
                  <a:pt x="702" y="135"/>
                </a:cubicBezTo>
                <a:cubicBezTo>
                  <a:pt x="681" y="136"/>
                  <a:pt x="662" y="122"/>
                  <a:pt x="655" y="102"/>
                </a:cubicBezTo>
                <a:lnTo>
                  <a:pt x="653" y="97"/>
                </a:lnTo>
                <a:lnTo>
                  <a:pt x="652" y="89"/>
                </a:lnTo>
                <a:lnTo>
                  <a:pt x="651" y="86"/>
                </a:lnTo>
                <a:lnTo>
                  <a:pt x="665" y="112"/>
                </a:lnTo>
                <a:lnTo>
                  <a:pt x="664" y="111"/>
                </a:lnTo>
                <a:lnTo>
                  <a:pt x="744" y="91"/>
                </a:lnTo>
                <a:lnTo>
                  <a:pt x="743" y="94"/>
                </a:lnTo>
                <a:lnTo>
                  <a:pt x="744" y="85"/>
                </a:lnTo>
                <a:lnTo>
                  <a:pt x="743" y="95"/>
                </a:lnTo>
                <a:lnTo>
                  <a:pt x="742" y="100"/>
                </a:lnTo>
                <a:lnTo>
                  <a:pt x="742" y="103"/>
                </a:lnTo>
                <a:cubicBezTo>
                  <a:pt x="740" y="119"/>
                  <a:pt x="730" y="132"/>
                  <a:pt x="717" y="139"/>
                </a:cubicBezTo>
                <a:cubicBezTo>
                  <a:pt x="703" y="146"/>
                  <a:pt x="687" y="146"/>
                  <a:pt x="673" y="139"/>
                </a:cubicBezTo>
                <a:lnTo>
                  <a:pt x="672" y="139"/>
                </a:lnTo>
                <a:cubicBezTo>
                  <a:pt x="658" y="132"/>
                  <a:pt x="648" y="118"/>
                  <a:pt x="646" y="102"/>
                </a:cubicBezTo>
                <a:lnTo>
                  <a:pt x="645" y="92"/>
                </a:lnTo>
                <a:lnTo>
                  <a:pt x="645" y="84"/>
                </a:lnTo>
                <a:lnTo>
                  <a:pt x="645" y="83"/>
                </a:lnTo>
                <a:lnTo>
                  <a:pt x="645" y="79"/>
                </a:lnTo>
                <a:lnTo>
                  <a:pt x="645" y="77"/>
                </a:lnTo>
                <a:lnTo>
                  <a:pt x="740" y="89"/>
                </a:lnTo>
                <a:lnTo>
                  <a:pt x="741" y="85"/>
                </a:lnTo>
                <a:lnTo>
                  <a:pt x="740" y="88"/>
                </a:lnTo>
                <a:lnTo>
                  <a:pt x="739" y="95"/>
                </a:lnTo>
                <a:lnTo>
                  <a:pt x="739" y="99"/>
                </a:lnTo>
                <a:lnTo>
                  <a:pt x="733" y="69"/>
                </a:lnTo>
                <a:lnTo>
                  <a:pt x="736" y="73"/>
                </a:lnTo>
                <a:cubicBezTo>
                  <a:pt x="748" y="94"/>
                  <a:pt x="742" y="120"/>
                  <a:pt x="723" y="135"/>
                </a:cubicBezTo>
                <a:cubicBezTo>
                  <a:pt x="704" y="149"/>
                  <a:pt x="677" y="147"/>
                  <a:pt x="660" y="130"/>
                </a:cubicBezTo>
                <a:lnTo>
                  <a:pt x="659" y="129"/>
                </a:lnTo>
                <a:cubicBezTo>
                  <a:pt x="656" y="127"/>
                  <a:pt x="654" y="124"/>
                  <a:pt x="653" y="122"/>
                </a:cubicBezTo>
                <a:lnTo>
                  <a:pt x="651" y="119"/>
                </a:lnTo>
                <a:cubicBezTo>
                  <a:pt x="648" y="115"/>
                  <a:pt x="646" y="111"/>
                  <a:pt x="645" y="107"/>
                </a:cubicBezTo>
                <a:lnTo>
                  <a:pt x="644" y="104"/>
                </a:lnTo>
                <a:lnTo>
                  <a:pt x="647" y="110"/>
                </a:lnTo>
                <a:lnTo>
                  <a:pt x="646" y="108"/>
                </a:lnTo>
                <a:lnTo>
                  <a:pt x="736" y="92"/>
                </a:lnTo>
                <a:lnTo>
                  <a:pt x="735" y="100"/>
                </a:lnTo>
                <a:lnTo>
                  <a:pt x="735" y="103"/>
                </a:lnTo>
                <a:lnTo>
                  <a:pt x="735" y="95"/>
                </a:lnTo>
                <a:lnTo>
                  <a:pt x="735" y="96"/>
                </a:lnTo>
                <a:lnTo>
                  <a:pt x="639" y="96"/>
                </a:lnTo>
                <a:lnTo>
                  <a:pt x="639" y="95"/>
                </a:lnTo>
                <a:lnTo>
                  <a:pt x="639" y="92"/>
                </a:lnTo>
                <a:lnTo>
                  <a:pt x="639" y="88"/>
                </a:lnTo>
                <a:lnTo>
                  <a:pt x="639" y="87"/>
                </a:lnTo>
                <a:lnTo>
                  <a:pt x="733" y="102"/>
                </a:lnTo>
                <a:lnTo>
                  <a:pt x="733" y="104"/>
                </a:lnTo>
                <a:lnTo>
                  <a:pt x="734" y="96"/>
                </a:lnTo>
                <a:lnTo>
                  <a:pt x="734" y="98"/>
                </a:lnTo>
                <a:lnTo>
                  <a:pt x="733" y="102"/>
                </a:lnTo>
                <a:lnTo>
                  <a:pt x="734" y="95"/>
                </a:lnTo>
                <a:lnTo>
                  <a:pt x="734" y="96"/>
                </a:lnTo>
                <a:lnTo>
                  <a:pt x="652" y="63"/>
                </a:lnTo>
                <a:lnTo>
                  <a:pt x="653" y="62"/>
                </a:lnTo>
                <a:lnTo>
                  <a:pt x="639" y="89"/>
                </a:lnTo>
                <a:lnTo>
                  <a:pt x="640" y="85"/>
                </a:lnTo>
                <a:lnTo>
                  <a:pt x="640" y="95"/>
                </a:lnTo>
                <a:lnTo>
                  <a:pt x="639" y="90"/>
                </a:lnTo>
                <a:lnTo>
                  <a:pt x="638" y="80"/>
                </a:lnTo>
                <a:lnTo>
                  <a:pt x="638" y="77"/>
                </a:lnTo>
                <a:lnTo>
                  <a:pt x="734" y="77"/>
                </a:lnTo>
                <a:lnTo>
                  <a:pt x="734" y="79"/>
                </a:lnTo>
                <a:lnTo>
                  <a:pt x="734" y="71"/>
                </a:lnTo>
                <a:lnTo>
                  <a:pt x="734" y="75"/>
                </a:lnTo>
                <a:lnTo>
                  <a:pt x="735" y="79"/>
                </a:lnTo>
                <a:cubicBezTo>
                  <a:pt x="735" y="81"/>
                  <a:pt x="735" y="83"/>
                  <a:pt x="735" y="85"/>
                </a:cubicBezTo>
                <a:lnTo>
                  <a:pt x="735" y="87"/>
                </a:lnTo>
                <a:cubicBezTo>
                  <a:pt x="735" y="111"/>
                  <a:pt x="718" y="131"/>
                  <a:pt x="695" y="134"/>
                </a:cubicBezTo>
                <a:cubicBezTo>
                  <a:pt x="672" y="138"/>
                  <a:pt x="649" y="124"/>
                  <a:pt x="642" y="102"/>
                </a:cubicBezTo>
                <a:lnTo>
                  <a:pt x="641" y="101"/>
                </a:lnTo>
                <a:cubicBezTo>
                  <a:pt x="641" y="98"/>
                  <a:pt x="640" y="96"/>
                  <a:pt x="640" y="93"/>
                </a:cubicBezTo>
                <a:lnTo>
                  <a:pt x="639" y="89"/>
                </a:lnTo>
                <a:lnTo>
                  <a:pt x="638" y="86"/>
                </a:lnTo>
                <a:lnTo>
                  <a:pt x="640" y="94"/>
                </a:lnTo>
                <a:lnTo>
                  <a:pt x="640" y="93"/>
                </a:lnTo>
                <a:lnTo>
                  <a:pt x="731" y="93"/>
                </a:lnTo>
                <a:lnTo>
                  <a:pt x="731" y="94"/>
                </a:lnTo>
                <a:lnTo>
                  <a:pt x="732" y="87"/>
                </a:lnTo>
                <a:lnTo>
                  <a:pt x="732" y="89"/>
                </a:lnTo>
                <a:lnTo>
                  <a:pt x="731" y="92"/>
                </a:lnTo>
                <a:cubicBezTo>
                  <a:pt x="731" y="95"/>
                  <a:pt x="730" y="98"/>
                  <a:pt x="730" y="101"/>
                </a:cubicBezTo>
                <a:lnTo>
                  <a:pt x="729" y="102"/>
                </a:lnTo>
                <a:cubicBezTo>
                  <a:pt x="724" y="118"/>
                  <a:pt x="711" y="130"/>
                  <a:pt x="694" y="134"/>
                </a:cubicBezTo>
                <a:cubicBezTo>
                  <a:pt x="678" y="138"/>
                  <a:pt x="661" y="133"/>
                  <a:pt x="650" y="121"/>
                </a:cubicBezTo>
                <a:lnTo>
                  <a:pt x="648" y="119"/>
                </a:lnTo>
                <a:cubicBezTo>
                  <a:pt x="644" y="116"/>
                  <a:pt x="641" y="112"/>
                  <a:pt x="639" y="107"/>
                </a:cubicBezTo>
                <a:lnTo>
                  <a:pt x="638" y="104"/>
                </a:lnTo>
                <a:lnTo>
                  <a:pt x="680" y="130"/>
                </a:lnTo>
                <a:lnTo>
                  <a:pt x="677" y="130"/>
                </a:lnTo>
                <a:lnTo>
                  <a:pt x="725" y="82"/>
                </a:lnTo>
                <a:lnTo>
                  <a:pt x="725" y="85"/>
                </a:lnTo>
                <a:lnTo>
                  <a:pt x="725" y="87"/>
                </a:lnTo>
                <a:cubicBezTo>
                  <a:pt x="725" y="111"/>
                  <a:pt x="708" y="131"/>
                  <a:pt x="685" y="134"/>
                </a:cubicBezTo>
                <a:cubicBezTo>
                  <a:pt x="662" y="138"/>
                  <a:pt x="639" y="124"/>
                  <a:pt x="632" y="102"/>
                </a:cubicBezTo>
                <a:lnTo>
                  <a:pt x="631" y="101"/>
                </a:lnTo>
                <a:cubicBezTo>
                  <a:pt x="631" y="98"/>
                  <a:pt x="630" y="96"/>
                  <a:pt x="630" y="93"/>
                </a:cubicBezTo>
                <a:lnTo>
                  <a:pt x="629" y="90"/>
                </a:lnTo>
                <a:lnTo>
                  <a:pt x="629" y="91"/>
                </a:lnTo>
                <a:lnTo>
                  <a:pt x="629" y="89"/>
                </a:lnTo>
                <a:lnTo>
                  <a:pt x="723" y="77"/>
                </a:lnTo>
                <a:lnTo>
                  <a:pt x="723" y="79"/>
                </a:lnTo>
                <a:lnTo>
                  <a:pt x="723" y="82"/>
                </a:lnTo>
                <a:cubicBezTo>
                  <a:pt x="723" y="109"/>
                  <a:pt x="702" y="130"/>
                  <a:pt x="675" y="130"/>
                </a:cubicBezTo>
                <a:lnTo>
                  <a:pt x="674" y="130"/>
                </a:lnTo>
                <a:lnTo>
                  <a:pt x="720" y="99"/>
                </a:lnTo>
                <a:lnTo>
                  <a:pt x="715" y="109"/>
                </a:lnTo>
                <a:lnTo>
                  <a:pt x="713" y="113"/>
                </a:lnTo>
                <a:cubicBezTo>
                  <a:pt x="704" y="131"/>
                  <a:pt x="685" y="142"/>
                  <a:pt x="665" y="140"/>
                </a:cubicBezTo>
                <a:cubicBezTo>
                  <a:pt x="645" y="137"/>
                  <a:pt x="629" y="123"/>
                  <a:pt x="624" y="104"/>
                </a:cubicBezTo>
                <a:lnTo>
                  <a:pt x="623" y="100"/>
                </a:lnTo>
                <a:cubicBezTo>
                  <a:pt x="622" y="97"/>
                  <a:pt x="622" y="95"/>
                  <a:pt x="622" y="92"/>
                </a:cubicBezTo>
                <a:lnTo>
                  <a:pt x="621" y="87"/>
                </a:lnTo>
                <a:lnTo>
                  <a:pt x="669" y="130"/>
                </a:lnTo>
                <a:lnTo>
                  <a:pt x="668" y="130"/>
                </a:lnTo>
                <a:lnTo>
                  <a:pt x="668" y="34"/>
                </a:lnTo>
                <a:lnTo>
                  <a:pt x="668" y="34"/>
                </a:lnTo>
                <a:lnTo>
                  <a:pt x="668" y="130"/>
                </a:lnTo>
                <a:lnTo>
                  <a:pt x="668" y="130"/>
                </a:lnTo>
                <a:lnTo>
                  <a:pt x="714" y="98"/>
                </a:lnTo>
                <a:lnTo>
                  <a:pt x="712" y="102"/>
                </a:lnTo>
                <a:lnTo>
                  <a:pt x="714" y="94"/>
                </a:lnTo>
                <a:lnTo>
                  <a:pt x="713" y="97"/>
                </a:lnTo>
                <a:cubicBezTo>
                  <a:pt x="712" y="104"/>
                  <a:pt x="710" y="111"/>
                  <a:pt x="706" y="117"/>
                </a:cubicBezTo>
                <a:lnTo>
                  <a:pt x="705" y="119"/>
                </a:lnTo>
                <a:cubicBezTo>
                  <a:pt x="694" y="135"/>
                  <a:pt x="673" y="143"/>
                  <a:pt x="654" y="139"/>
                </a:cubicBezTo>
                <a:cubicBezTo>
                  <a:pt x="634" y="134"/>
                  <a:pt x="619" y="117"/>
                  <a:pt x="617" y="97"/>
                </a:cubicBezTo>
                <a:lnTo>
                  <a:pt x="617" y="97"/>
                </a:lnTo>
                <a:lnTo>
                  <a:pt x="616" y="92"/>
                </a:lnTo>
                <a:lnTo>
                  <a:pt x="711" y="82"/>
                </a:lnTo>
                <a:lnTo>
                  <a:pt x="711" y="83"/>
                </a:lnTo>
                <a:cubicBezTo>
                  <a:pt x="711" y="86"/>
                  <a:pt x="711" y="88"/>
                  <a:pt x="711" y="90"/>
                </a:cubicBezTo>
                <a:lnTo>
                  <a:pt x="710" y="94"/>
                </a:lnTo>
                <a:lnTo>
                  <a:pt x="711" y="87"/>
                </a:lnTo>
                <a:lnTo>
                  <a:pt x="711" y="92"/>
                </a:lnTo>
                <a:lnTo>
                  <a:pt x="711" y="96"/>
                </a:lnTo>
                <a:cubicBezTo>
                  <a:pt x="711" y="109"/>
                  <a:pt x="706" y="121"/>
                  <a:pt x="697" y="130"/>
                </a:cubicBezTo>
                <a:lnTo>
                  <a:pt x="696" y="131"/>
                </a:lnTo>
                <a:cubicBezTo>
                  <a:pt x="680" y="148"/>
                  <a:pt x="654" y="150"/>
                  <a:pt x="635" y="137"/>
                </a:cubicBezTo>
                <a:lnTo>
                  <a:pt x="634" y="136"/>
                </a:lnTo>
                <a:cubicBezTo>
                  <a:pt x="629" y="133"/>
                  <a:pt x="625" y="130"/>
                  <a:pt x="622" y="125"/>
                </a:cubicBezTo>
                <a:lnTo>
                  <a:pt x="621" y="124"/>
                </a:lnTo>
                <a:lnTo>
                  <a:pt x="619" y="122"/>
                </a:lnTo>
                <a:lnTo>
                  <a:pt x="657" y="140"/>
                </a:lnTo>
                <a:lnTo>
                  <a:pt x="655" y="140"/>
                </a:lnTo>
                <a:lnTo>
                  <a:pt x="700" y="110"/>
                </a:lnTo>
                <a:lnTo>
                  <a:pt x="697" y="116"/>
                </a:lnTo>
                <a:lnTo>
                  <a:pt x="696" y="118"/>
                </a:lnTo>
                <a:lnTo>
                  <a:pt x="687" y="63"/>
                </a:lnTo>
                <a:lnTo>
                  <a:pt x="688" y="64"/>
                </a:lnTo>
                <a:lnTo>
                  <a:pt x="621" y="64"/>
                </a:lnTo>
                <a:lnTo>
                  <a:pt x="622" y="63"/>
                </a:lnTo>
                <a:lnTo>
                  <a:pt x="630" y="137"/>
                </a:lnTo>
                <a:lnTo>
                  <a:pt x="632" y="138"/>
                </a:lnTo>
                <a:lnTo>
                  <a:pt x="627" y="136"/>
                </a:lnTo>
                <a:lnTo>
                  <a:pt x="692" y="110"/>
                </a:lnTo>
                <a:lnTo>
                  <a:pt x="693" y="106"/>
                </a:lnTo>
                <a:lnTo>
                  <a:pt x="692" y="108"/>
                </a:lnTo>
                <a:cubicBezTo>
                  <a:pt x="687" y="129"/>
                  <a:pt x="669" y="144"/>
                  <a:pt x="647" y="144"/>
                </a:cubicBezTo>
                <a:cubicBezTo>
                  <a:pt x="626" y="145"/>
                  <a:pt x="607" y="132"/>
                  <a:pt x="600" y="112"/>
                </a:cubicBezTo>
                <a:lnTo>
                  <a:pt x="599" y="110"/>
                </a:lnTo>
                <a:cubicBezTo>
                  <a:pt x="598" y="105"/>
                  <a:pt x="597" y="100"/>
                  <a:pt x="597" y="95"/>
                </a:cubicBezTo>
                <a:lnTo>
                  <a:pt x="597" y="91"/>
                </a:lnTo>
                <a:lnTo>
                  <a:pt x="598" y="99"/>
                </a:lnTo>
                <a:lnTo>
                  <a:pt x="597" y="96"/>
                </a:lnTo>
                <a:lnTo>
                  <a:pt x="599" y="104"/>
                </a:lnTo>
                <a:lnTo>
                  <a:pt x="598" y="102"/>
                </a:lnTo>
                <a:lnTo>
                  <a:pt x="690" y="102"/>
                </a:lnTo>
                <a:lnTo>
                  <a:pt x="689" y="104"/>
                </a:lnTo>
                <a:lnTo>
                  <a:pt x="691" y="88"/>
                </a:lnTo>
                <a:lnTo>
                  <a:pt x="691" y="92"/>
                </a:lnTo>
                <a:cubicBezTo>
                  <a:pt x="691" y="95"/>
                  <a:pt x="691" y="97"/>
                  <a:pt x="691" y="100"/>
                </a:cubicBezTo>
                <a:lnTo>
                  <a:pt x="690" y="103"/>
                </a:lnTo>
                <a:cubicBezTo>
                  <a:pt x="690" y="105"/>
                  <a:pt x="689" y="108"/>
                  <a:pt x="689" y="110"/>
                </a:cubicBezTo>
                <a:lnTo>
                  <a:pt x="688" y="112"/>
                </a:lnTo>
                <a:cubicBezTo>
                  <a:pt x="681" y="134"/>
                  <a:pt x="658" y="148"/>
                  <a:pt x="635" y="144"/>
                </a:cubicBezTo>
                <a:cubicBezTo>
                  <a:pt x="612" y="140"/>
                  <a:pt x="594" y="120"/>
                  <a:pt x="594" y="96"/>
                </a:cubicBezTo>
                <a:lnTo>
                  <a:pt x="594" y="95"/>
                </a:lnTo>
                <a:lnTo>
                  <a:pt x="595" y="103"/>
                </a:lnTo>
                <a:lnTo>
                  <a:pt x="595" y="100"/>
                </a:lnTo>
                <a:cubicBezTo>
                  <a:pt x="594" y="97"/>
                  <a:pt x="594" y="95"/>
                  <a:pt x="594" y="92"/>
                </a:cubicBezTo>
                <a:lnTo>
                  <a:pt x="594" y="88"/>
                </a:lnTo>
                <a:lnTo>
                  <a:pt x="596" y="104"/>
                </a:lnTo>
                <a:lnTo>
                  <a:pt x="596" y="102"/>
                </a:lnTo>
                <a:lnTo>
                  <a:pt x="689" y="87"/>
                </a:lnTo>
                <a:lnTo>
                  <a:pt x="689" y="88"/>
                </a:lnTo>
                <a:lnTo>
                  <a:pt x="689" y="91"/>
                </a:lnTo>
                <a:cubicBezTo>
                  <a:pt x="689" y="94"/>
                  <a:pt x="689" y="96"/>
                  <a:pt x="689" y="98"/>
                </a:cubicBezTo>
                <a:lnTo>
                  <a:pt x="688" y="102"/>
                </a:lnTo>
                <a:lnTo>
                  <a:pt x="689" y="95"/>
                </a:lnTo>
                <a:lnTo>
                  <a:pt x="689" y="96"/>
                </a:lnTo>
                <a:cubicBezTo>
                  <a:pt x="689" y="121"/>
                  <a:pt x="671" y="141"/>
                  <a:pt x="647" y="144"/>
                </a:cubicBezTo>
                <a:cubicBezTo>
                  <a:pt x="623" y="147"/>
                  <a:pt x="600" y="132"/>
                  <a:pt x="594" y="108"/>
                </a:cubicBezTo>
                <a:lnTo>
                  <a:pt x="596" y="112"/>
                </a:lnTo>
                <a:lnTo>
                  <a:pt x="595" y="110"/>
                </a:lnTo>
                <a:lnTo>
                  <a:pt x="687" y="92"/>
                </a:lnTo>
                <a:lnTo>
                  <a:pt x="687" y="94"/>
                </a:lnTo>
                <a:cubicBezTo>
                  <a:pt x="687" y="98"/>
                  <a:pt x="687" y="102"/>
                  <a:pt x="686" y="106"/>
                </a:cubicBezTo>
                <a:lnTo>
                  <a:pt x="686" y="108"/>
                </a:lnTo>
                <a:cubicBezTo>
                  <a:pt x="681" y="128"/>
                  <a:pt x="664" y="142"/>
                  <a:pt x="644" y="144"/>
                </a:cubicBezTo>
                <a:cubicBezTo>
                  <a:pt x="624" y="146"/>
                  <a:pt x="605" y="136"/>
                  <a:pt x="596" y="118"/>
                </a:cubicBezTo>
                <a:lnTo>
                  <a:pt x="597" y="119"/>
                </a:lnTo>
                <a:lnTo>
                  <a:pt x="595" y="117"/>
                </a:lnTo>
                <a:lnTo>
                  <a:pt x="679" y="113"/>
                </a:lnTo>
                <a:lnTo>
                  <a:pt x="677" y="119"/>
                </a:lnTo>
                <a:lnTo>
                  <a:pt x="675" y="121"/>
                </a:lnTo>
                <a:cubicBezTo>
                  <a:pt x="666" y="136"/>
                  <a:pt x="651" y="144"/>
                  <a:pt x="634" y="144"/>
                </a:cubicBezTo>
                <a:lnTo>
                  <a:pt x="633" y="144"/>
                </a:lnTo>
                <a:cubicBezTo>
                  <a:pt x="617" y="144"/>
                  <a:pt x="601" y="136"/>
                  <a:pt x="593" y="122"/>
                </a:cubicBezTo>
                <a:cubicBezTo>
                  <a:pt x="584" y="109"/>
                  <a:pt x="583" y="91"/>
                  <a:pt x="589" y="77"/>
                </a:cubicBezTo>
                <a:lnTo>
                  <a:pt x="595" y="66"/>
                </a:lnTo>
                <a:lnTo>
                  <a:pt x="597" y="62"/>
                </a:lnTo>
                <a:cubicBezTo>
                  <a:pt x="609" y="43"/>
                  <a:pt x="631" y="35"/>
                  <a:pt x="651" y="41"/>
                </a:cubicBezTo>
                <a:cubicBezTo>
                  <a:pt x="672" y="47"/>
                  <a:pt x="686" y="66"/>
                  <a:pt x="686" y="87"/>
                </a:cubicBezTo>
                <a:lnTo>
                  <a:pt x="686" y="91"/>
                </a:lnTo>
                <a:cubicBezTo>
                  <a:pt x="686" y="94"/>
                  <a:pt x="686" y="97"/>
                  <a:pt x="685" y="100"/>
                </a:cubicBezTo>
                <a:lnTo>
                  <a:pt x="684" y="105"/>
                </a:lnTo>
                <a:cubicBezTo>
                  <a:pt x="680" y="128"/>
                  <a:pt x="660" y="144"/>
                  <a:pt x="637" y="144"/>
                </a:cubicBezTo>
                <a:lnTo>
                  <a:pt x="636" y="144"/>
                </a:lnTo>
                <a:cubicBezTo>
                  <a:pt x="613" y="144"/>
                  <a:pt x="594" y="129"/>
                  <a:pt x="589" y="107"/>
                </a:cubicBezTo>
                <a:lnTo>
                  <a:pt x="587" y="97"/>
                </a:lnTo>
                <a:lnTo>
                  <a:pt x="586" y="87"/>
                </a:lnTo>
                <a:lnTo>
                  <a:pt x="586" y="84"/>
                </a:lnTo>
                <a:lnTo>
                  <a:pt x="589" y="99"/>
                </a:lnTo>
                <a:lnTo>
                  <a:pt x="588" y="98"/>
                </a:lnTo>
                <a:lnTo>
                  <a:pt x="681" y="94"/>
                </a:lnTo>
                <a:lnTo>
                  <a:pt x="678" y="102"/>
                </a:lnTo>
                <a:lnTo>
                  <a:pt x="677" y="105"/>
                </a:lnTo>
                <a:cubicBezTo>
                  <a:pt x="672" y="119"/>
                  <a:pt x="660" y="129"/>
                  <a:pt x="646" y="133"/>
                </a:cubicBezTo>
                <a:lnTo>
                  <a:pt x="642" y="134"/>
                </a:lnTo>
                <a:cubicBezTo>
                  <a:pt x="634" y="136"/>
                  <a:pt x="625" y="137"/>
                  <a:pt x="617" y="135"/>
                </a:cubicBezTo>
                <a:lnTo>
                  <a:pt x="613" y="134"/>
                </a:lnTo>
                <a:cubicBezTo>
                  <a:pt x="598" y="130"/>
                  <a:pt x="586" y="119"/>
                  <a:pt x="580" y="105"/>
                </a:cubicBezTo>
                <a:lnTo>
                  <a:pt x="579" y="102"/>
                </a:lnTo>
                <a:cubicBezTo>
                  <a:pt x="577" y="97"/>
                  <a:pt x="576" y="91"/>
                  <a:pt x="576" y="84"/>
                </a:cubicBezTo>
                <a:lnTo>
                  <a:pt x="576" y="82"/>
                </a:lnTo>
                <a:lnTo>
                  <a:pt x="671" y="94"/>
                </a:lnTo>
                <a:lnTo>
                  <a:pt x="668" y="102"/>
                </a:lnTo>
                <a:lnTo>
                  <a:pt x="667" y="105"/>
                </a:lnTo>
                <a:cubicBezTo>
                  <a:pt x="660" y="123"/>
                  <a:pt x="642" y="135"/>
                  <a:pt x="622" y="135"/>
                </a:cubicBezTo>
                <a:lnTo>
                  <a:pt x="621" y="135"/>
                </a:lnTo>
                <a:cubicBezTo>
                  <a:pt x="603" y="135"/>
                  <a:pt x="587" y="125"/>
                  <a:pt x="579" y="108"/>
                </a:cubicBezTo>
                <a:lnTo>
                  <a:pt x="576" y="103"/>
                </a:lnTo>
                <a:lnTo>
                  <a:pt x="575" y="100"/>
                </a:lnTo>
                <a:cubicBezTo>
                  <a:pt x="573" y="95"/>
                  <a:pt x="571" y="89"/>
                  <a:pt x="571" y="82"/>
                </a:cubicBezTo>
                <a:lnTo>
                  <a:pt x="571" y="79"/>
                </a:lnTo>
                <a:lnTo>
                  <a:pt x="571" y="77"/>
                </a:lnTo>
                <a:lnTo>
                  <a:pt x="667" y="77"/>
                </a:lnTo>
                <a:lnTo>
                  <a:pt x="667" y="79"/>
                </a:lnTo>
                <a:lnTo>
                  <a:pt x="667" y="79"/>
                </a:lnTo>
                <a:lnTo>
                  <a:pt x="668" y="85"/>
                </a:lnTo>
                <a:lnTo>
                  <a:pt x="668" y="94"/>
                </a:lnTo>
                <a:lnTo>
                  <a:pt x="668" y="96"/>
                </a:lnTo>
                <a:cubicBezTo>
                  <a:pt x="668" y="121"/>
                  <a:pt x="650" y="141"/>
                  <a:pt x="626" y="144"/>
                </a:cubicBezTo>
                <a:cubicBezTo>
                  <a:pt x="602" y="147"/>
                  <a:pt x="580" y="132"/>
                  <a:pt x="574" y="108"/>
                </a:cubicBezTo>
                <a:lnTo>
                  <a:pt x="572" y="100"/>
                </a:lnTo>
                <a:lnTo>
                  <a:pt x="573" y="100"/>
                </a:lnTo>
                <a:lnTo>
                  <a:pt x="572" y="96"/>
                </a:lnTo>
                <a:cubicBezTo>
                  <a:pt x="571" y="92"/>
                  <a:pt x="570" y="89"/>
                  <a:pt x="570" y="85"/>
                </a:cubicBezTo>
                <a:lnTo>
                  <a:pt x="570" y="82"/>
                </a:lnTo>
                <a:cubicBezTo>
                  <a:pt x="570" y="64"/>
                  <a:pt x="581" y="48"/>
                  <a:pt x="597" y="40"/>
                </a:cubicBezTo>
                <a:cubicBezTo>
                  <a:pt x="613" y="31"/>
                  <a:pt x="633" y="33"/>
                  <a:pt x="647" y="44"/>
                </a:cubicBezTo>
                <a:lnTo>
                  <a:pt x="649" y="46"/>
                </a:lnTo>
                <a:cubicBezTo>
                  <a:pt x="654" y="49"/>
                  <a:pt x="657" y="53"/>
                  <a:pt x="660" y="57"/>
                </a:cubicBezTo>
                <a:lnTo>
                  <a:pt x="662" y="60"/>
                </a:lnTo>
                <a:cubicBezTo>
                  <a:pt x="677" y="82"/>
                  <a:pt x="671" y="111"/>
                  <a:pt x="650" y="126"/>
                </a:cubicBezTo>
                <a:cubicBezTo>
                  <a:pt x="629" y="141"/>
                  <a:pt x="600" y="137"/>
                  <a:pt x="584" y="116"/>
                </a:cubicBezTo>
                <a:lnTo>
                  <a:pt x="583" y="114"/>
                </a:lnTo>
                <a:lnTo>
                  <a:pt x="587" y="119"/>
                </a:lnTo>
                <a:lnTo>
                  <a:pt x="585" y="116"/>
                </a:lnTo>
                <a:lnTo>
                  <a:pt x="657" y="111"/>
                </a:lnTo>
                <a:lnTo>
                  <a:pt x="654" y="114"/>
                </a:lnTo>
                <a:lnTo>
                  <a:pt x="652" y="117"/>
                </a:lnTo>
                <a:cubicBezTo>
                  <a:pt x="643" y="128"/>
                  <a:pt x="630" y="135"/>
                  <a:pt x="615" y="135"/>
                </a:cubicBezTo>
                <a:lnTo>
                  <a:pt x="612" y="135"/>
                </a:lnTo>
                <a:cubicBezTo>
                  <a:pt x="594" y="135"/>
                  <a:pt x="577" y="125"/>
                  <a:pt x="569" y="108"/>
                </a:cubicBezTo>
                <a:lnTo>
                  <a:pt x="566" y="103"/>
                </a:lnTo>
                <a:lnTo>
                  <a:pt x="565" y="100"/>
                </a:lnTo>
                <a:lnTo>
                  <a:pt x="605" y="130"/>
                </a:lnTo>
                <a:lnTo>
                  <a:pt x="600" y="130"/>
                </a:lnTo>
                <a:lnTo>
                  <a:pt x="611" y="130"/>
                </a:lnTo>
                <a:lnTo>
                  <a:pt x="607" y="130"/>
                </a:lnTo>
                <a:lnTo>
                  <a:pt x="601" y="34"/>
                </a:lnTo>
                <a:lnTo>
                  <a:pt x="602" y="34"/>
                </a:lnTo>
                <a:lnTo>
                  <a:pt x="554" y="82"/>
                </a:lnTo>
                <a:lnTo>
                  <a:pt x="554" y="79"/>
                </a:lnTo>
                <a:lnTo>
                  <a:pt x="556" y="94"/>
                </a:lnTo>
                <a:lnTo>
                  <a:pt x="556" y="93"/>
                </a:lnTo>
                <a:lnTo>
                  <a:pt x="649" y="77"/>
                </a:lnTo>
                <a:lnTo>
                  <a:pt x="649" y="80"/>
                </a:lnTo>
                <a:lnTo>
                  <a:pt x="649" y="85"/>
                </a:lnTo>
                <a:lnTo>
                  <a:pt x="649" y="89"/>
                </a:lnTo>
                <a:lnTo>
                  <a:pt x="649" y="92"/>
                </a:lnTo>
                <a:lnTo>
                  <a:pt x="553" y="92"/>
                </a:lnTo>
                <a:lnTo>
                  <a:pt x="553" y="91"/>
                </a:lnTo>
                <a:lnTo>
                  <a:pt x="553" y="88"/>
                </a:lnTo>
                <a:lnTo>
                  <a:pt x="554" y="95"/>
                </a:lnTo>
                <a:lnTo>
                  <a:pt x="553" y="91"/>
                </a:lnTo>
                <a:cubicBezTo>
                  <a:pt x="553" y="89"/>
                  <a:pt x="553" y="87"/>
                  <a:pt x="553" y="84"/>
                </a:cubicBezTo>
                <a:lnTo>
                  <a:pt x="553" y="82"/>
                </a:lnTo>
                <a:cubicBezTo>
                  <a:pt x="553" y="59"/>
                  <a:pt x="569" y="40"/>
                  <a:pt x="592" y="35"/>
                </a:cubicBezTo>
                <a:cubicBezTo>
                  <a:pt x="614" y="31"/>
                  <a:pt x="637" y="43"/>
                  <a:pt x="646" y="65"/>
                </a:cubicBezTo>
                <a:lnTo>
                  <a:pt x="649" y="73"/>
                </a:lnTo>
                <a:lnTo>
                  <a:pt x="649" y="75"/>
                </a:lnTo>
                <a:cubicBezTo>
                  <a:pt x="655" y="99"/>
                  <a:pt x="642" y="123"/>
                  <a:pt x="620" y="132"/>
                </a:cubicBezTo>
                <a:cubicBezTo>
                  <a:pt x="598" y="140"/>
                  <a:pt x="572" y="131"/>
                  <a:pt x="561" y="110"/>
                </a:cubicBezTo>
                <a:lnTo>
                  <a:pt x="557" y="104"/>
                </a:lnTo>
                <a:lnTo>
                  <a:pt x="555" y="99"/>
                </a:lnTo>
                <a:lnTo>
                  <a:pt x="640" y="99"/>
                </a:lnTo>
                <a:lnTo>
                  <a:pt x="639" y="101"/>
                </a:lnTo>
                <a:lnTo>
                  <a:pt x="638" y="104"/>
                </a:lnTo>
                <a:cubicBezTo>
                  <a:pt x="635" y="110"/>
                  <a:pt x="631" y="115"/>
                  <a:pt x="626" y="119"/>
                </a:cubicBezTo>
                <a:lnTo>
                  <a:pt x="619" y="125"/>
                </a:lnTo>
                <a:lnTo>
                  <a:pt x="616" y="127"/>
                </a:lnTo>
                <a:cubicBezTo>
                  <a:pt x="608" y="132"/>
                  <a:pt x="598" y="135"/>
                  <a:pt x="589" y="135"/>
                </a:cubicBezTo>
                <a:lnTo>
                  <a:pt x="587" y="135"/>
                </a:lnTo>
                <a:lnTo>
                  <a:pt x="583" y="135"/>
                </a:lnTo>
                <a:lnTo>
                  <a:pt x="582" y="135"/>
                </a:lnTo>
                <a:lnTo>
                  <a:pt x="630" y="92"/>
                </a:lnTo>
                <a:lnTo>
                  <a:pt x="630" y="92"/>
                </a:lnTo>
                <a:lnTo>
                  <a:pt x="630" y="95"/>
                </a:lnTo>
                <a:lnTo>
                  <a:pt x="628" y="80"/>
                </a:lnTo>
                <a:lnTo>
                  <a:pt x="628" y="81"/>
                </a:lnTo>
                <a:lnTo>
                  <a:pt x="535" y="91"/>
                </a:lnTo>
                <a:lnTo>
                  <a:pt x="535" y="92"/>
                </a:lnTo>
                <a:lnTo>
                  <a:pt x="535" y="87"/>
                </a:lnTo>
                <a:lnTo>
                  <a:pt x="583" y="135"/>
                </a:lnTo>
                <a:lnTo>
                  <a:pt x="582" y="135"/>
                </a:lnTo>
                <a:lnTo>
                  <a:pt x="580" y="135"/>
                </a:lnTo>
                <a:cubicBezTo>
                  <a:pt x="560" y="135"/>
                  <a:pt x="541" y="122"/>
                  <a:pt x="535" y="102"/>
                </a:cubicBezTo>
                <a:lnTo>
                  <a:pt x="534" y="99"/>
                </a:lnTo>
                <a:lnTo>
                  <a:pt x="540" y="111"/>
                </a:lnTo>
                <a:lnTo>
                  <a:pt x="539" y="109"/>
                </a:lnTo>
                <a:lnTo>
                  <a:pt x="626" y="82"/>
                </a:lnTo>
                <a:lnTo>
                  <a:pt x="626" y="84"/>
                </a:lnTo>
                <a:lnTo>
                  <a:pt x="626" y="88"/>
                </a:lnTo>
                <a:cubicBezTo>
                  <a:pt x="626" y="90"/>
                  <a:pt x="626" y="93"/>
                  <a:pt x="626" y="95"/>
                </a:cubicBezTo>
                <a:lnTo>
                  <a:pt x="625" y="98"/>
                </a:lnTo>
                <a:lnTo>
                  <a:pt x="626" y="91"/>
                </a:lnTo>
                <a:lnTo>
                  <a:pt x="626" y="92"/>
                </a:lnTo>
                <a:cubicBezTo>
                  <a:pt x="626" y="117"/>
                  <a:pt x="607" y="138"/>
                  <a:pt x="582" y="140"/>
                </a:cubicBezTo>
                <a:cubicBezTo>
                  <a:pt x="557" y="142"/>
                  <a:pt x="535" y="124"/>
                  <a:pt x="531" y="100"/>
                </a:cubicBezTo>
                <a:lnTo>
                  <a:pt x="530" y="93"/>
                </a:lnTo>
                <a:lnTo>
                  <a:pt x="530" y="91"/>
                </a:lnTo>
                <a:lnTo>
                  <a:pt x="528" y="83"/>
                </a:lnTo>
                <a:lnTo>
                  <a:pt x="528" y="79"/>
                </a:lnTo>
                <a:lnTo>
                  <a:pt x="618" y="94"/>
                </a:lnTo>
                <a:lnTo>
                  <a:pt x="618" y="95"/>
                </a:lnTo>
                <a:lnTo>
                  <a:pt x="622" y="81"/>
                </a:lnTo>
                <a:lnTo>
                  <a:pt x="622" y="84"/>
                </a:lnTo>
                <a:cubicBezTo>
                  <a:pt x="621" y="90"/>
                  <a:pt x="619" y="96"/>
                  <a:pt x="616" y="101"/>
                </a:cubicBezTo>
                <a:lnTo>
                  <a:pt x="614" y="105"/>
                </a:lnTo>
                <a:cubicBezTo>
                  <a:pt x="611" y="110"/>
                  <a:pt x="607" y="115"/>
                  <a:pt x="601" y="119"/>
                </a:cubicBezTo>
                <a:lnTo>
                  <a:pt x="599" y="121"/>
                </a:lnTo>
                <a:cubicBezTo>
                  <a:pt x="589" y="129"/>
                  <a:pt x="575" y="132"/>
                  <a:pt x="562" y="130"/>
                </a:cubicBezTo>
                <a:cubicBezTo>
                  <a:pt x="549" y="128"/>
                  <a:pt x="538" y="120"/>
                  <a:pt x="531" y="109"/>
                </a:cubicBezTo>
                <a:lnTo>
                  <a:pt x="530" y="108"/>
                </a:lnTo>
                <a:lnTo>
                  <a:pt x="529" y="106"/>
                </a:lnTo>
                <a:lnTo>
                  <a:pt x="614" y="85"/>
                </a:lnTo>
                <a:lnTo>
                  <a:pt x="614" y="88"/>
                </a:lnTo>
                <a:lnTo>
                  <a:pt x="614" y="80"/>
                </a:lnTo>
                <a:lnTo>
                  <a:pt x="614" y="85"/>
                </a:lnTo>
                <a:lnTo>
                  <a:pt x="614" y="90"/>
                </a:lnTo>
                <a:cubicBezTo>
                  <a:pt x="614" y="94"/>
                  <a:pt x="614" y="98"/>
                  <a:pt x="613" y="102"/>
                </a:cubicBezTo>
                <a:lnTo>
                  <a:pt x="613" y="104"/>
                </a:lnTo>
                <a:cubicBezTo>
                  <a:pt x="607" y="125"/>
                  <a:pt x="588" y="140"/>
                  <a:pt x="566" y="140"/>
                </a:cubicBezTo>
                <a:cubicBezTo>
                  <a:pt x="544" y="140"/>
                  <a:pt x="525" y="125"/>
                  <a:pt x="519" y="104"/>
                </a:cubicBezTo>
                <a:lnTo>
                  <a:pt x="519" y="102"/>
                </a:lnTo>
                <a:cubicBezTo>
                  <a:pt x="518" y="98"/>
                  <a:pt x="517" y="94"/>
                  <a:pt x="517" y="90"/>
                </a:cubicBezTo>
                <a:lnTo>
                  <a:pt x="518" y="90"/>
                </a:lnTo>
                <a:lnTo>
                  <a:pt x="517" y="80"/>
                </a:lnTo>
                <a:lnTo>
                  <a:pt x="517" y="77"/>
                </a:lnTo>
                <a:lnTo>
                  <a:pt x="613" y="77"/>
                </a:lnTo>
                <a:lnTo>
                  <a:pt x="613" y="78"/>
                </a:lnTo>
                <a:lnTo>
                  <a:pt x="613" y="86"/>
                </a:lnTo>
                <a:lnTo>
                  <a:pt x="612" y="87"/>
                </a:lnTo>
                <a:lnTo>
                  <a:pt x="612" y="90"/>
                </a:lnTo>
                <a:cubicBezTo>
                  <a:pt x="612" y="96"/>
                  <a:pt x="612" y="101"/>
                  <a:pt x="610" y="106"/>
                </a:cubicBezTo>
                <a:lnTo>
                  <a:pt x="610" y="107"/>
                </a:lnTo>
                <a:cubicBezTo>
                  <a:pt x="603" y="127"/>
                  <a:pt x="585" y="140"/>
                  <a:pt x="564" y="140"/>
                </a:cubicBezTo>
                <a:cubicBezTo>
                  <a:pt x="543" y="140"/>
                  <a:pt x="525" y="127"/>
                  <a:pt x="518" y="107"/>
                </a:cubicBezTo>
                <a:lnTo>
                  <a:pt x="517" y="104"/>
                </a:lnTo>
                <a:lnTo>
                  <a:pt x="515" y="95"/>
                </a:lnTo>
                <a:lnTo>
                  <a:pt x="515" y="92"/>
                </a:lnTo>
                <a:cubicBezTo>
                  <a:pt x="514" y="89"/>
                  <a:pt x="514" y="87"/>
                  <a:pt x="514" y="84"/>
                </a:cubicBezTo>
                <a:lnTo>
                  <a:pt x="514" y="82"/>
                </a:lnTo>
                <a:lnTo>
                  <a:pt x="609" y="94"/>
                </a:lnTo>
                <a:lnTo>
                  <a:pt x="609" y="94"/>
                </a:lnTo>
                <a:lnTo>
                  <a:pt x="608" y="96"/>
                </a:lnTo>
                <a:cubicBezTo>
                  <a:pt x="604" y="119"/>
                  <a:pt x="584" y="135"/>
                  <a:pt x="561" y="135"/>
                </a:cubicBezTo>
                <a:lnTo>
                  <a:pt x="560" y="135"/>
                </a:lnTo>
                <a:cubicBezTo>
                  <a:pt x="533" y="135"/>
                  <a:pt x="512" y="113"/>
                  <a:pt x="512" y="87"/>
                </a:cubicBezTo>
                <a:lnTo>
                  <a:pt x="512" y="84"/>
                </a:lnTo>
                <a:lnTo>
                  <a:pt x="512" y="82"/>
                </a:lnTo>
                <a:lnTo>
                  <a:pt x="608" y="82"/>
                </a:lnTo>
                <a:lnTo>
                  <a:pt x="608" y="84"/>
                </a:lnTo>
                <a:lnTo>
                  <a:pt x="608" y="87"/>
                </a:lnTo>
                <a:cubicBezTo>
                  <a:pt x="608" y="91"/>
                  <a:pt x="607" y="96"/>
                  <a:pt x="606" y="100"/>
                </a:cubicBezTo>
                <a:lnTo>
                  <a:pt x="605" y="104"/>
                </a:lnTo>
                <a:cubicBezTo>
                  <a:pt x="604" y="108"/>
                  <a:pt x="602" y="113"/>
                  <a:pt x="599" y="117"/>
                </a:cubicBezTo>
                <a:lnTo>
                  <a:pt x="598" y="119"/>
                </a:lnTo>
                <a:cubicBezTo>
                  <a:pt x="587" y="135"/>
                  <a:pt x="566" y="143"/>
                  <a:pt x="547" y="139"/>
                </a:cubicBezTo>
                <a:cubicBezTo>
                  <a:pt x="527" y="134"/>
                  <a:pt x="512" y="117"/>
                  <a:pt x="510" y="97"/>
                </a:cubicBezTo>
                <a:lnTo>
                  <a:pt x="510" y="92"/>
                </a:lnTo>
                <a:lnTo>
                  <a:pt x="509" y="87"/>
                </a:lnTo>
                <a:lnTo>
                  <a:pt x="557" y="130"/>
                </a:lnTo>
                <a:lnTo>
                  <a:pt x="554" y="130"/>
                </a:lnTo>
                <a:lnTo>
                  <a:pt x="601" y="73"/>
                </a:lnTo>
                <a:lnTo>
                  <a:pt x="601" y="73"/>
                </a:lnTo>
                <a:lnTo>
                  <a:pt x="602" y="75"/>
                </a:lnTo>
                <a:lnTo>
                  <a:pt x="555" y="39"/>
                </a:lnTo>
                <a:lnTo>
                  <a:pt x="555" y="39"/>
                </a:lnTo>
                <a:lnTo>
                  <a:pt x="555" y="135"/>
                </a:lnTo>
                <a:lnTo>
                  <a:pt x="554" y="135"/>
                </a:lnTo>
                <a:lnTo>
                  <a:pt x="602" y="83"/>
                </a:lnTo>
                <a:lnTo>
                  <a:pt x="603" y="92"/>
                </a:lnTo>
                <a:lnTo>
                  <a:pt x="603" y="96"/>
                </a:lnTo>
                <a:lnTo>
                  <a:pt x="509" y="81"/>
                </a:lnTo>
                <a:lnTo>
                  <a:pt x="510" y="80"/>
                </a:lnTo>
                <a:lnTo>
                  <a:pt x="508" y="103"/>
                </a:lnTo>
                <a:lnTo>
                  <a:pt x="508" y="100"/>
                </a:lnTo>
                <a:lnTo>
                  <a:pt x="543" y="139"/>
                </a:lnTo>
                <a:lnTo>
                  <a:pt x="541" y="138"/>
                </a:lnTo>
                <a:lnTo>
                  <a:pt x="562" y="139"/>
                </a:lnTo>
                <a:lnTo>
                  <a:pt x="560" y="139"/>
                </a:lnTo>
                <a:lnTo>
                  <a:pt x="598" y="100"/>
                </a:lnTo>
                <a:lnTo>
                  <a:pt x="597" y="103"/>
                </a:lnTo>
                <a:lnTo>
                  <a:pt x="596" y="80"/>
                </a:lnTo>
                <a:lnTo>
                  <a:pt x="596" y="81"/>
                </a:lnTo>
                <a:lnTo>
                  <a:pt x="502" y="96"/>
                </a:lnTo>
                <a:lnTo>
                  <a:pt x="502" y="92"/>
                </a:lnTo>
                <a:lnTo>
                  <a:pt x="502" y="87"/>
                </a:lnTo>
                <a:lnTo>
                  <a:pt x="597" y="99"/>
                </a:lnTo>
                <a:lnTo>
                  <a:pt x="597" y="97"/>
                </a:lnTo>
                <a:lnTo>
                  <a:pt x="597" y="100"/>
                </a:lnTo>
                <a:cubicBezTo>
                  <a:pt x="596" y="104"/>
                  <a:pt x="595" y="108"/>
                  <a:pt x="593" y="111"/>
                </a:cubicBezTo>
                <a:lnTo>
                  <a:pt x="591" y="116"/>
                </a:lnTo>
                <a:cubicBezTo>
                  <a:pt x="584" y="133"/>
                  <a:pt x="566" y="144"/>
                  <a:pt x="547" y="144"/>
                </a:cubicBezTo>
                <a:lnTo>
                  <a:pt x="545" y="144"/>
                </a:lnTo>
                <a:lnTo>
                  <a:pt x="543" y="144"/>
                </a:lnTo>
                <a:lnTo>
                  <a:pt x="541" y="144"/>
                </a:lnTo>
                <a:lnTo>
                  <a:pt x="588" y="110"/>
                </a:lnTo>
                <a:lnTo>
                  <a:pt x="587" y="113"/>
                </a:lnTo>
                <a:cubicBezTo>
                  <a:pt x="585" y="118"/>
                  <a:pt x="583" y="122"/>
                  <a:pt x="580" y="127"/>
                </a:cubicBezTo>
                <a:lnTo>
                  <a:pt x="579" y="128"/>
                </a:lnTo>
                <a:cubicBezTo>
                  <a:pt x="568" y="146"/>
                  <a:pt x="546" y="154"/>
                  <a:pt x="526" y="147"/>
                </a:cubicBezTo>
                <a:cubicBezTo>
                  <a:pt x="505" y="141"/>
                  <a:pt x="491" y="123"/>
                  <a:pt x="491" y="101"/>
                </a:cubicBezTo>
                <a:lnTo>
                  <a:pt x="491" y="99"/>
                </a:lnTo>
                <a:lnTo>
                  <a:pt x="492" y="100"/>
                </a:lnTo>
                <a:lnTo>
                  <a:pt x="491" y="90"/>
                </a:lnTo>
                <a:lnTo>
                  <a:pt x="491" y="87"/>
                </a:lnTo>
                <a:lnTo>
                  <a:pt x="585" y="102"/>
                </a:lnTo>
                <a:lnTo>
                  <a:pt x="585" y="102"/>
                </a:lnTo>
                <a:lnTo>
                  <a:pt x="584" y="105"/>
                </a:lnTo>
                <a:cubicBezTo>
                  <a:pt x="578" y="126"/>
                  <a:pt x="559" y="140"/>
                  <a:pt x="537" y="140"/>
                </a:cubicBezTo>
                <a:lnTo>
                  <a:pt x="536" y="140"/>
                </a:lnTo>
                <a:lnTo>
                  <a:pt x="536" y="140"/>
                </a:lnTo>
                <a:lnTo>
                  <a:pt x="534" y="140"/>
                </a:lnTo>
                <a:lnTo>
                  <a:pt x="581" y="83"/>
                </a:lnTo>
                <a:lnTo>
                  <a:pt x="581" y="83"/>
                </a:lnTo>
                <a:lnTo>
                  <a:pt x="582" y="85"/>
                </a:lnTo>
                <a:cubicBezTo>
                  <a:pt x="587" y="107"/>
                  <a:pt x="576" y="130"/>
                  <a:pt x="556" y="140"/>
                </a:cubicBezTo>
                <a:cubicBezTo>
                  <a:pt x="535" y="150"/>
                  <a:pt x="510" y="144"/>
                  <a:pt x="497" y="125"/>
                </a:cubicBezTo>
                <a:lnTo>
                  <a:pt x="495" y="123"/>
                </a:lnTo>
                <a:cubicBezTo>
                  <a:pt x="493" y="120"/>
                  <a:pt x="490" y="116"/>
                  <a:pt x="489" y="112"/>
                </a:cubicBezTo>
                <a:lnTo>
                  <a:pt x="488" y="110"/>
                </a:lnTo>
                <a:lnTo>
                  <a:pt x="580" y="92"/>
                </a:lnTo>
                <a:lnTo>
                  <a:pt x="580" y="94"/>
                </a:lnTo>
                <a:lnTo>
                  <a:pt x="580" y="96"/>
                </a:lnTo>
                <a:cubicBezTo>
                  <a:pt x="580" y="120"/>
                  <a:pt x="563" y="140"/>
                  <a:pt x="540" y="144"/>
                </a:cubicBezTo>
                <a:cubicBezTo>
                  <a:pt x="517" y="148"/>
                  <a:pt x="494" y="134"/>
                  <a:pt x="487" y="112"/>
                </a:cubicBezTo>
                <a:lnTo>
                  <a:pt x="486" y="110"/>
                </a:lnTo>
                <a:cubicBezTo>
                  <a:pt x="486" y="108"/>
                  <a:pt x="485" y="105"/>
                  <a:pt x="485" y="103"/>
                </a:cubicBezTo>
                <a:lnTo>
                  <a:pt x="484" y="100"/>
                </a:lnTo>
                <a:lnTo>
                  <a:pt x="484" y="101"/>
                </a:lnTo>
                <a:lnTo>
                  <a:pt x="484" y="99"/>
                </a:lnTo>
                <a:lnTo>
                  <a:pt x="573" y="108"/>
                </a:lnTo>
                <a:lnTo>
                  <a:pt x="572" y="110"/>
                </a:lnTo>
                <a:lnTo>
                  <a:pt x="575" y="104"/>
                </a:lnTo>
                <a:lnTo>
                  <a:pt x="574" y="107"/>
                </a:lnTo>
                <a:cubicBezTo>
                  <a:pt x="567" y="127"/>
                  <a:pt x="549" y="140"/>
                  <a:pt x="528" y="140"/>
                </a:cubicBezTo>
                <a:lnTo>
                  <a:pt x="527" y="140"/>
                </a:lnTo>
                <a:lnTo>
                  <a:pt x="574" y="101"/>
                </a:lnTo>
                <a:lnTo>
                  <a:pt x="574" y="104"/>
                </a:lnTo>
                <a:cubicBezTo>
                  <a:pt x="573" y="108"/>
                  <a:pt x="571" y="112"/>
                  <a:pt x="569" y="116"/>
                </a:cubicBezTo>
                <a:lnTo>
                  <a:pt x="568" y="118"/>
                </a:lnTo>
                <a:cubicBezTo>
                  <a:pt x="560" y="134"/>
                  <a:pt x="544" y="144"/>
                  <a:pt x="525" y="144"/>
                </a:cubicBezTo>
                <a:lnTo>
                  <a:pt x="522" y="144"/>
                </a:lnTo>
                <a:cubicBezTo>
                  <a:pt x="501" y="144"/>
                  <a:pt x="483" y="131"/>
                  <a:pt x="476" y="112"/>
                </a:cubicBezTo>
                <a:lnTo>
                  <a:pt x="473" y="101"/>
                </a:lnTo>
                <a:lnTo>
                  <a:pt x="473" y="100"/>
                </a:lnTo>
                <a:lnTo>
                  <a:pt x="472" y="97"/>
                </a:lnTo>
                <a:lnTo>
                  <a:pt x="476" y="105"/>
                </a:lnTo>
                <a:lnTo>
                  <a:pt x="475" y="104"/>
                </a:lnTo>
                <a:lnTo>
                  <a:pt x="566" y="78"/>
                </a:lnTo>
                <a:lnTo>
                  <a:pt x="566" y="87"/>
                </a:lnTo>
                <a:lnTo>
                  <a:pt x="566" y="92"/>
                </a:lnTo>
                <a:lnTo>
                  <a:pt x="470" y="92"/>
                </a:lnTo>
                <a:lnTo>
                  <a:pt x="470" y="89"/>
                </a:lnTo>
                <a:lnTo>
                  <a:pt x="471" y="99"/>
                </a:lnTo>
                <a:lnTo>
                  <a:pt x="471" y="96"/>
                </a:lnTo>
                <a:lnTo>
                  <a:pt x="565" y="96"/>
                </a:lnTo>
                <a:lnTo>
                  <a:pt x="563" y="107"/>
                </a:lnTo>
                <a:lnTo>
                  <a:pt x="562" y="110"/>
                </a:lnTo>
                <a:lnTo>
                  <a:pt x="564" y="95"/>
                </a:lnTo>
                <a:lnTo>
                  <a:pt x="564" y="96"/>
                </a:lnTo>
                <a:lnTo>
                  <a:pt x="468" y="91"/>
                </a:lnTo>
                <a:lnTo>
                  <a:pt x="469" y="88"/>
                </a:lnTo>
                <a:lnTo>
                  <a:pt x="469" y="83"/>
                </a:lnTo>
                <a:lnTo>
                  <a:pt x="563" y="101"/>
                </a:lnTo>
                <a:lnTo>
                  <a:pt x="561" y="106"/>
                </a:lnTo>
                <a:lnTo>
                  <a:pt x="563" y="99"/>
                </a:lnTo>
                <a:lnTo>
                  <a:pt x="562" y="102"/>
                </a:lnTo>
                <a:cubicBezTo>
                  <a:pt x="562" y="107"/>
                  <a:pt x="560" y="112"/>
                  <a:pt x="558" y="117"/>
                </a:cubicBezTo>
                <a:lnTo>
                  <a:pt x="557" y="118"/>
                </a:lnTo>
                <a:cubicBezTo>
                  <a:pt x="547" y="138"/>
                  <a:pt x="525" y="148"/>
                  <a:pt x="503" y="143"/>
                </a:cubicBezTo>
                <a:cubicBezTo>
                  <a:pt x="482" y="138"/>
                  <a:pt x="466" y="119"/>
                  <a:pt x="466" y="96"/>
                </a:cubicBezTo>
                <a:lnTo>
                  <a:pt x="466" y="93"/>
                </a:lnTo>
                <a:lnTo>
                  <a:pt x="466" y="89"/>
                </a:lnTo>
                <a:lnTo>
                  <a:pt x="466" y="84"/>
                </a:lnTo>
                <a:lnTo>
                  <a:pt x="468" y="96"/>
                </a:lnTo>
                <a:lnTo>
                  <a:pt x="467" y="94"/>
                </a:lnTo>
                <a:lnTo>
                  <a:pt x="557" y="104"/>
                </a:lnTo>
                <a:lnTo>
                  <a:pt x="558" y="101"/>
                </a:lnTo>
                <a:lnTo>
                  <a:pt x="556" y="105"/>
                </a:lnTo>
                <a:lnTo>
                  <a:pt x="553" y="113"/>
                </a:lnTo>
                <a:lnTo>
                  <a:pt x="556" y="103"/>
                </a:lnTo>
                <a:lnTo>
                  <a:pt x="555" y="107"/>
                </a:lnTo>
                <a:cubicBezTo>
                  <a:pt x="555" y="110"/>
                  <a:pt x="554" y="112"/>
                  <a:pt x="554" y="115"/>
                </a:cubicBezTo>
                <a:lnTo>
                  <a:pt x="553" y="117"/>
                </a:lnTo>
                <a:cubicBezTo>
                  <a:pt x="547" y="135"/>
                  <a:pt x="530" y="148"/>
                  <a:pt x="511" y="149"/>
                </a:cubicBezTo>
                <a:cubicBezTo>
                  <a:pt x="492" y="151"/>
                  <a:pt x="473" y="140"/>
                  <a:pt x="465" y="123"/>
                </a:cubicBezTo>
                <a:lnTo>
                  <a:pt x="464" y="121"/>
                </a:lnTo>
                <a:lnTo>
                  <a:pt x="462" y="118"/>
                </a:lnTo>
                <a:lnTo>
                  <a:pt x="505" y="144"/>
                </a:lnTo>
                <a:lnTo>
                  <a:pt x="504" y="144"/>
                </a:lnTo>
                <a:lnTo>
                  <a:pt x="551" y="90"/>
                </a:lnTo>
                <a:lnTo>
                  <a:pt x="552" y="93"/>
                </a:lnTo>
                <a:cubicBezTo>
                  <a:pt x="552" y="95"/>
                  <a:pt x="552" y="98"/>
                  <a:pt x="552" y="100"/>
                </a:cubicBezTo>
                <a:lnTo>
                  <a:pt x="552" y="101"/>
                </a:lnTo>
                <a:cubicBezTo>
                  <a:pt x="552" y="127"/>
                  <a:pt x="532" y="148"/>
                  <a:pt x="507" y="149"/>
                </a:cubicBezTo>
                <a:cubicBezTo>
                  <a:pt x="481" y="151"/>
                  <a:pt x="459" y="132"/>
                  <a:pt x="457" y="106"/>
                </a:cubicBezTo>
                <a:lnTo>
                  <a:pt x="456" y="96"/>
                </a:lnTo>
                <a:lnTo>
                  <a:pt x="456" y="93"/>
                </a:lnTo>
                <a:lnTo>
                  <a:pt x="458" y="109"/>
                </a:lnTo>
                <a:lnTo>
                  <a:pt x="458" y="107"/>
                </a:lnTo>
                <a:lnTo>
                  <a:pt x="549" y="107"/>
                </a:lnTo>
                <a:lnTo>
                  <a:pt x="549" y="109"/>
                </a:lnTo>
                <a:lnTo>
                  <a:pt x="550" y="101"/>
                </a:lnTo>
                <a:lnTo>
                  <a:pt x="550" y="106"/>
                </a:lnTo>
                <a:lnTo>
                  <a:pt x="549" y="111"/>
                </a:lnTo>
                <a:cubicBezTo>
                  <a:pt x="545" y="130"/>
                  <a:pt x="530" y="145"/>
                  <a:pt x="511" y="149"/>
                </a:cubicBezTo>
                <a:cubicBezTo>
                  <a:pt x="492" y="152"/>
                  <a:pt x="472" y="144"/>
                  <a:pt x="462" y="128"/>
                </a:cubicBezTo>
                <a:lnTo>
                  <a:pt x="461" y="127"/>
                </a:lnTo>
                <a:cubicBezTo>
                  <a:pt x="458" y="122"/>
                  <a:pt x="456" y="118"/>
                  <a:pt x="454" y="113"/>
                </a:cubicBezTo>
                <a:lnTo>
                  <a:pt x="453" y="110"/>
                </a:lnTo>
                <a:lnTo>
                  <a:pt x="499" y="144"/>
                </a:lnTo>
                <a:lnTo>
                  <a:pt x="496" y="144"/>
                </a:lnTo>
                <a:lnTo>
                  <a:pt x="539" y="118"/>
                </a:lnTo>
                <a:lnTo>
                  <a:pt x="537" y="121"/>
                </a:lnTo>
                <a:lnTo>
                  <a:pt x="536" y="123"/>
                </a:lnTo>
                <a:cubicBezTo>
                  <a:pt x="527" y="141"/>
                  <a:pt x="508" y="151"/>
                  <a:pt x="488" y="149"/>
                </a:cubicBezTo>
                <a:cubicBezTo>
                  <a:pt x="468" y="147"/>
                  <a:pt x="452" y="133"/>
                  <a:pt x="447" y="113"/>
                </a:cubicBezTo>
                <a:lnTo>
                  <a:pt x="446" y="107"/>
                </a:lnTo>
                <a:lnTo>
                  <a:pt x="445" y="104"/>
                </a:lnTo>
                <a:lnTo>
                  <a:pt x="492" y="144"/>
                </a:lnTo>
                <a:lnTo>
                  <a:pt x="491" y="144"/>
                </a:lnTo>
                <a:lnTo>
                  <a:pt x="489" y="144"/>
                </a:lnTo>
                <a:cubicBezTo>
                  <a:pt x="467" y="144"/>
                  <a:pt x="447" y="128"/>
                  <a:pt x="442" y="106"/>
                </a:cubicBezTo>
                <a:lnTo>
                  <a:pt x="442" y="106"/>
                </a:lnTo>
                <a:lnTo>
                  <a:pt x="442" y="104"/>
                </a:lnTo>
                <a:lnTo>
                  <a:pt x="536" y="101"/>
                </a:lnTo>
                <a:lnTo>
                  <a:pt x="535" y="106"/>
                </a:lnTo>
                <a:lnTo>
                  <a:pt x="534" y="108"/>
                </a:lnTo>
                <a:lnTo>
                  <a:pt x="445" y="75"/>
                </a:lnTo>
                <a:lnTo>
                  <a:pt x="446" y="73"/>
                </a:lnTo>
                <a:lnTo>
                  <a:pt x="440" y="94"/>
                </a:lnTo>
                <a:lnTo>
                  <a:pt x="440" y="92"/>
                </a:lnTo>
                <a:lnTo>
                  <a:pt x="534" y="107"/>
                </a:lnTo>
                <a:lnTo>
                  <a:pt x="534" y="109"/>
                </a:lnTo>
                <a:lnTo>
                  <a:pt x="533" y="112"/>
                </a:lnTo>
                <a:lnTo>
                  <a:pt x="535" y="96"/>
                </a:lnTo>
                <a:lnTo>
                  <a:pt x="535" y="100"/>
                </a:lnTo>
                <a:lnTo>
                  <a:pt x="535" y="101"/>
                </a:lnTo>
                <a:lnTo>
                  <a:pt x="439" y="101"/>
                </a:lnTo>
                <a:lnTo>
                  <a:pt x="439" y="97"/>
                </a:lnTo>
                <a:lnTo>
                  <a:pt x="439" y="92"/>
                </a:lnTo>
                <a:lnTo>
                  <a:pt x="439" y="88"/>
                </a:lnTo>
                <a:lnTo>
                  <a:pt x="439" y="87"/>
                </a:lnTo>
                <a:lnTo>
                  <a:pt x="534" y="96"/>
                </a:lnTo>
                <a:lnTo>
                  <a:pt x="532" y="107"/>
                </a:lnTo>
                <a:lnTo>
                  <a:pt x="530" y="112"/>
                </a:lnTo>
                <a:cubicBezTo>
                  <a:pt x="524" y="129"/>
                  <a:pt x="508" y="142"/>
                  <a:pt x="490" y="144"/>
                </a:cubicBezTo>
                <a:cubicBezTo>
                  <a:pt x="471" y="146"/>
                  <a:pt x="453" y="137"/>
                  <a:pt x="443" y="121"/>
                </a:cubicBezTo>
                <a:lnTo>
                  <a:pt x="440" y="115"/>
                </a:lnTo>
                <a:lnTo>
                  <a:pt x="439" y="113"/>
                </a:lnTo>
                <a:lnTo>
                  <a:pt x="482" y="140"/>
                </a:lnTo>
                <a:lnTo>
                  <a:pt x="481" y="140"/>
                </a:lnTo>
                <a:lnTo>
                  <a:pt x="528" y="101"/>
                </a:lnTo>
                <a:lnTo>
                  <a:pt x="528" y="100"/>
                </a:lnTo>
                <a:lnTo>
                  <a:pt x="528" y="99"/>
                </a:lnTo>
                <a:lnTo>
                  <a:pt x="528" y="103"/>
                </a:lnTo>
                <a:lnTo>
                  <a:pt x="528" y="106"/>
                </a:lnTo>
                <a:lnTo>
                  <a:pt x="507" y="66"/>
                </a:lnTo>
                <a:lnTo>
                  <a:pt x="508" y="67"/>
                </a:lnTo>
                <a:lnTo>
                  <a:pt x="455" y="67"/>
                </a:lnTo>
                <a:lnTo>
                  <a:pt x="456" y="66"/>
                </a:lnTo>
                <a:lnTo>
                  <a:pt x="437" y="121"/>
                </a:lnTo>
                <a:lnTo>
                  <a:pt x="437" y="119"/>
                </a:lnTo>
                <a:lnTo>
                  <a:pt x="435" y="114"/>
                </a:lnTo>
                <a:lnTo>
                  <a:pt x="479" y="144"/>
                </a:lnTo>
                <a:lnTo>
                  <a:pt x="478" y="144"/>
                </a:lnTo>
                <a:cubicBezTo>
                  <a:pt x="458" y="144"/>
                  <a:pt x="439" y="131"/>
                  <a:pt x="433" y="112"/>
                </a:cubicBezTo>
                <a:lnTo>
                  <a:pt x="432" y="109"/>
                </a:lnTo>
                <a:lnTo>
                  <a:pt x="431" y="107"/>
                </a:lnTo>
                <a:lnTo>
                  <a:pt x="525" y="87"/>
                </a:lnTo>
                <a:lnTo>
                  <a:pt x="525" y="96"/>
                </a:lnTo>
                <a:lnTo>
                  <a:pt x="525" y="101"/>
                </a:lnTo>
                <a:cubicBezTo>
                  <a:pt x="525" y="118"/>
                  <a:pt x="517" y="133"/>
                  <a:pt x="504" y="141"/>
                </a:cubicBezTo>
                <a:lnTo>
                  <a:pt x="500" y="144"/>
                </a:lnTo>
                <a:cubicBezTo>
                  <a:pt x="496" y="147"/>
                  <a:pt x="492" y="149"/>
                  <a:pt x="488" y="150"/>
                </a:cubicBezTo>
                <a:lnTo>
                  <a:pt x="484" y="152"/>
                </a:lnTo>
                <a:cubicBezTo>
                  <a:pt x="471" y="156"/>
                  <a:pt x="457" y="154"/>
                  <a:pt x="445" y="148"/>
                </a:cubicBezTo>
                <a:cubicBezTo>
                  <a:pt x="434" y="142"/>
                  <a:pt x="425" y="131"/>
                  <a:pt x="422" y="118"/>
                </a:cubicBezTo>
                <a:lnTo>
                  <a:pt x="421" y="114"/>
                </a:lnTo>
                <a:cubicBezTo>
                  <a:pt x="420" y="110"/>
                  <a:pt x="419" y="106"/>
                  <a:pt x="419" y="102"/>
                </a:cubicBezTo>
                <a:lnTo>
                  <a:pt x="419" y="96"/>
                </a:lnTo>
                <a:cubicBezTo>
                  <a:pt x="419" y="71"/>
                  <a:pt x="439" y="51"/>
                  <a:pt x="464" y="49"/>
                </a:cubicBezTo>
                <a:cubicBezTo>
                  <a:pt x="488" y="47"/>
                  <a:pt x="511" y="64"/>
                  <a:pt x="515" y="89"/>
                </a:cubicBezTo>
                <a:lnTo>
                  <a:pt x="515" y="88"/>
                </a:lnTo>
                <a:lnTo>
                  <a:pt x="515" y="90"/>
                </a:lnTo>
                <a:lnTo>
                  <a:pt x="420" y="101"/>
                </a:lnTo>
                <a:lnTo>
                  <a:pt x="420" y="99"/>
                </a:lnTo>
                <a:lnTo>
                  <a:pt x="420" y="96"/>
                </a:lnTo>
                <a:lnTo>
                  <a:pt x="516" y="104"/>
                </a:lnTo>
                <a:lnTo>
                  <a:pt x="515" y="111"/>
                </a:lnTo>
                <a:lnTo>
                  <a:pt x="514" y="113"/>
                </a:lnTo>
                <a:cubicBezTo>
                  <a:pt x="508" y="137"/>
                  <a:pt x="486" y="152"/>
                  <a:pt x="462" y="149"/>
                </a:cubicBezTo>
                <a:cubicBezTo>
                  <a:pt x="438" y="146"/>
                  <a:pt x="419" y="126"/>
                  <a:pt x="419" y="101"/>
                </a:cubicBezTo>
                <a:lnTo>
                  <a:pt x="419" y="99"/>
                </a:lnTo>
                <a:lnTo>
                  <a:pt x="419" y="94"/>
                </a:lnTo>
                <a:lnTo>
                  <a:pt x="419" y="90"/>
                </a:lnTo>
                <a:lnTo>
                  <a:pt x="419" y="87"/>
                </a:lnTo>
                <a:lnTo>
                  <a:pt x="515" y="87"/>
                </a:lnTo>
                <a:lnTo>
                  <a:pt x="515" y="88"/>
                </a:lnTo>
                <a:lnTo>
                  <a:pt x="515" y="92"/>
                </a:lnTo>
                <a:cubicBezTo>
                  <a:pt x="515" y="118"/>
                  <a:pt x="494" y="140"/>
                  <a:pt x="467" y="140"/>
                </a:cubicBezTo>
                <a:lnTo>
                  <a:pt x="467" y="140"/>
                </a:lnTo>
                <a:lnTo>
                  <a:pt x="466" y="140"/>
                </a:lnTo>
                <a:lnTo>
                  <a:pt x="512" y="106"/>
                </a:lnTo>
                <a:lnTo>
                  <a:pt x="508" y="116"/>
                </a:lnTo>
                <a:lnTo>
                  <a:pt x="506" y="121"/>
                </a:lnTo>
                <a:cubicBezTo>
                  <a:pt x="500" y="135"/>
                  <a:pt x="487" y="146"/>
                  <a:pt x="471" y="149"/>
                </a:cubicBezTo>
                <a:cubicBezTo>
                  <a:pt x="456" y="152"/>
                  <a:pt x="440" y="147"/>
                  <a:pt x="429" y="135"/>
                </a:cubicBezTo>
                <a:lnTo>
                  <a:pt x="427" y="133"/>
                </a:lnTo>
                <a:cubicBezTo>
                  <a:pt x="421" y="128"/>
                  <a:pt x="417" y="122"/>
                  <a:pt x="415" y="115"/>
                </a:cubicBezTo>
                <a:lnTo>
                  <a:pt x="414" y="112"/>
                </a:lnTo>
                <a:cubicBezTo>
                  <a:pt x="408" y="94"/>
                  <a:pt x="413" y="74"/>
                  <a:pt x="427" y="61"/>
                </a:cubicBezTo>
                <a:cubicBezTo>
                  <a:pt x="441" y="48"/>
                  <a:pt x="462" y="45"/>
                  <a:pt x="479" y="53"/>
                </a:cubicBezTo>
                <a:lnTo>
                  <a:pt x="483" y="55"/>
                </a:lnTo>
                <a:cubicBezTo>
                  <a:pt x="487" y="56"/>
                  <a:pt x="490" y="58"/>
                  <a:pt x="493" y="60"/>
                </a:cubicBezTo>
                <a:lnTo>
                  <a:pt x="497" y="63"/>
                </a:lnTo>
                <a:cubicBezTo>
                  <a:pt x="509" y="72"/>
                  <a:pt x="516" y="86"/>
                  <a:pt x="516" y="101"/>
                </a:cubicBezTo>
                <a:lnTo>
                  <a:pt x="516" y="102"/>
                </a:lnTo>
                <a:cubicBezTo>
                  <a:pt x="516" y="117"/>
                  <a:pt x="509" y="132"/>
                  <a:pt x="496" y="141"/>
                </a:cubicBezTo>
                <a:cubicBezTo>
                  <a:pt x="484" y="150"/>
                  <a:pt x="467" y="152"/>
                  <a:pt x="453" y="148"/>
                </a:cubicBezTo>
                <a:lnTo>
                  <a:pt x="451" y="147"/>
                </a:lnTo>
                <a:cubicBezTo>
                  <a:pt x="441" y="144"/>
                  <a:pt x="432" y="137"/>
                  <a:pt x="427" y="128"/>
                </a:cubicBezTo>
                <a:lnTo>
                  <a:pt x="425" y="125"/>
                </a:lnTo>
                <a:lnTo>
                  <a:pt x="431" y="132"/>
                </a:lnTo>
                <a:lnTo>
                  <a:pt x="429" y="130"/>
                </a:lnTo>
                <a:lnTo>
                  <a:pt x="509" y="107"/>
                </a:lnTo>
                <a:lnTo>
                  <a:pt x="509" y="110"/>
                </a:lnTo>
                <a:lnTo>
                  <a:pt x="508" y="115"/>
                </a:lnTo>
                <a:cubicBezTo>
                  <a:pt x="503" y="138"/>
                  <a:pt x="483" y="154"/>
                  <a:pt x="460" y="154"/>
                </a:cubicBezTo>
                <a:lnTo>
                  <a:pt x="460" y="154"/>
                </a:lnTo>
                <a:lnTo>
                  <a:pt x="455" y="154"/>
                </a:lnTo>
                <a:lnTo>
                  <a:pt x="450" y="154"/>
                </a:lnTo>
                <a:lnTo>
                  <a:pt x="450" y="58"/>
                </a:lnTo>
                <a:lnTo>
                  <a:pt x="451" y="58"/>
                </a:lnTo>
                <a:lnTo>
                  <a:pt x="451" y="154"/>
                </a:lnTo>
                <a:lnTo>
                  <a:pt x="450" y="154"/>
                </a:lnTo>
                <a:cubicBezTo>
                  <a:pt x="423" y="154"/>
                  <a:pt x="402" y="132"/>
                  <a:pt x="402" y="106"/>
                </a:cubicBezTo>
                <a:lnTo>
                  <a:pt x="402" y="103"/>
                </a:lnTo>
                <a:lnTo>
                  <a:pt x="402" y="101"/>
                </a:lnTo>
                <a:lnTo>
                  <a:pt x="497" y="111"/>
                </a:lnTo>
                <a:lnTo>
                  <a:pt x="496" y="116"/>
                </a:lnTo>
                <a:lnTo>
                  <a:pt x="496" y="118"/>
                </a:lnTo>
                <a:cubicBezTo>
                  <a:pt x="490" y="139"/>
                  <a:pt x="471" y="154"/>
                  <a:pt x="449" y="154"/>
                </a:cubicBezTo>
                <a:cubicBezTo>
                  <a:pt x="427" y="154"/>
                  <a:pt x="408" y="139"/>
                  <a:pt x="402" y="118"/>
                </a:cubicBezTo>
                <a:lnTo>
                  <a:pt x="404" y="122"/>
                </a:lnTo>
                <a:lnTo>
                  <a:pt x="403" y="119"/>
                </a:lnTo>
                <a:lnTo>
                  <a:pt x="481" y="135"/>
                </a:lnTo>
                <a:lnTo>
                  <a:pt x="483" y="133"/>
                </a:lnTo>
                <a:lnTo>
                  <a:pt x="481" y="136"/>
                </a:lnTo>
                <a:cubicBezTo>
                  <a:pt x="472" y="147"/>
                  <a:pt x="458" y="154"/>
                  <a:pt x="443" y="154"/>
                </a:cubicBezTo>
                <a:lnTo>
                  <a:pt x="442" y="154"/>
                </a:lnTo>
                <a:lnTo>
                  <a:pt x="440" y="154"/>
                </a:lnTo>
                <a:lnTo>
                  <a:pt x="440" y="58"/>
                </a:lnTo>
                <a:lnTo>
                  <a:pt x="441" y="58"/>
                </a:lnTo>
                <a:cubicBezTo>
                  <a:pt x="447" y="58"/>
                  <a:pt x="453" y="59"/>
                  <a:pt x="459" y="61"/>
                </a:cubicBezTo>
                <a:lnTo>
                  <a:pt x="461" y="62"/>
                </a:lnTo>
                <a:lnTo>
                  <a:pt x="422" y="64"/>
                </a:lnTo>
                <a:lnTo>
                  <a:pt x="424" y="63"/>
                </a:lnTo>
                <a:lnTo>
                  <a:pt x="398" y="114"/>
                </a:lnTo>
                <a:lnTo>
                  <a:pt x="398" y="113"/>
                </a:lnTo>
                <a:lnTo>
                  <a:pt x="397" y="109"/>
                </a:lnTo>
                <a:lnTo>
                  <a:pt x="396" y="106"/>
                </a:lnTo>
                <a:lnTo>
                  <a:pt x="396" y="104"/>
                </a:lnTo>
                <a:lnTo>
                  <a:pt x="489" y="104"/>
                </a:lnTo>
                <a:lnTo>
                  <a:pt x="490" y="99"/>
                </a:lnTo>
                <a:lnTo>
                  <a:pt x="489" y="98"/>
                </a:lnTo>
                <a:lnTo>
                  <a:pt x="489" y="103"/>
                </a:lnTo>
                <a:cubicBezTo>
                  <a:pt x="489" y="106"/>
                  <a:pt x="489" y="108"/>
                  <a:pt x="489" y="111"/>
                </a:cubicBezTo>
                <a:lnTo>
                  <a:pt x="488" y="114"/>
                </a:lnTo>
                <a:cubicBezTo>
                  <a:pt x="485" y="132"/>
                  <a:pt x="473" y="146"/>
                  <a:pt x="456" y="152"/>
                </a:cubicBezTo>
                <a:cubicBezTo>
                  <a:pt x="438" y="157"/>
                  <a:pt x="420" y="153"/>
                  <a:pt x="407" y="140"/>
                </a:cubicBezTo>
                <a:lnTo>
                  <a:pt x="406" y="139"/>
                </a:lnTo>
                <a:cubicBezTo>
                  <a:pt x="400" y="133"/>
                  <a:pt x="396" y="126"/>
                  <a:pt x="394" y="118"/>
                </a:cubicBezTo>
                <a:lnTo>
                  <a:pt x="392" y="111"/>
                </a:lnTo>
                <a:lnTo>
                  <a:pt x="391" y="106"/>
                </a:lnTo>
                <a:lnTo>
                  <a:pt x="438" y="144"/>
                </a:lnTo>
                <a:lnTo>
                  <a:pt x="434" y="144"/>
                </a:lnTo>
                <a:lnTo>
                  <a:pt x="471" y="126"/>
                </a:lnTo>
                <a:lnTo>
                  <a:pt x="467" y="131"/>
                </a:lnTo>
                <a:lnTo>
                  <a:pt x="430" y="53"/>
                </a:lnTo>
                <a:lnTo>
                  <a:pt x="430" y="53"/>
                </a:lnTo>
                <a:lnTo>
                  <a:pt x="383" y="111"/>
                </a:lnTo>
                <a:lnTo>
                  <a:pt x="382" y="106"/>
                </a:lnTo>
                <a:lnTo>
                  <a:pt x="382" y="102"/>
                </a:lnTo>
                <a:lnTo>
                  <a:pt x="381" y="97"/>
                </a:lnTo>
                <a:lnTo>
                  <a:pt x="466" y="116"/>
                </a:lnTo>
                <a:lnTo>
                  <a:pt x="464" y="118"/>
                </a:lnTo>
                <a:lnTo>
                  <a:pt x="472" y="104"/>
                </a:lnTo>
                <a:lnTo>
                  <a:pt x="471" y="107"/>
                </a:lnTo>
                <a:lnTo>
                  <a:pt x="469" y="112"/>
                </a:lnTo>
                <a:cubicBezTo>
                  <a:pt x="462" y="131"/>
                  <a:pt x="444" y="144"/>
                  <a:pt x="423" y="144"/>
                </a:cubicBezTo>
                <a:lnTo>
                  <a:pt x="421" y="144"/>
                </a:lnTo>
                <a:cubicBezTo>
                  <a:pt x="398" y="144"/>
                  <a:pt x="378" y="128"/>
                  <a:pt x="374" y="106"/>
                </a:cubicBezTo>
                <a:lnTo>
                  <a:pt x="374" y="106"/>
                </a:lnTo>
                <a:lnTo>
                  <a:pt x="373" y="104"/>
                </a:lnTo>
                <a:lnTo>
                  <a:pt x="466" y="107"/>
                </a:lnTo>
                <a:lnTo>
                  <a:pt x="465" y="109"/>
                </a:lnTo>
                <a:lnTo>
                  <a:pt x="467" y="93"/>
                </a:lnTo>
                <a:lnTo>
                  <a:pt x="467" y="92"/>
                </a:lnTo>
                <a:lnTo>
                  <a:pt x="468" y="96"/>
                </a:lnTo>
                <a:lnTo>
                  <a:pt x="468" y="100"/>
                </a:lnTo>
                <a:cubicBezTo>
                  <a:pt x="471" y="125"/>
                  <a:pt x="455" y="147"/>
                  <a:pt x="431" y="153"/>
                </a:cubicBezTo>
                <a:cubicBezTo>
                  <a:pt x="407" y="158"/>
                  <a:pt x="383" y="145"/>
                  <a:pt x="375" y="121"/>
                </a:cubicBezTo>
                <a:lnTo>
                  <a:pt x="374" y="120"/>
                </a:lnTo>
                <a:cubicBezTo>
                  <a:pt x="374" y="117"/>
                  <a:pt x="373" y="115"/>
                  <a:pt x="373" y="112"/>
                </a:cubicBezTo>
                <a:lnTo>
                  <a:pt x="372" y="109"/>
                </a:lnTo>
                <a:cubicBezTo>
                  <a:pt x="372" y="107"/>
                  <a:pt x="371" y="104"/>
                  <a:pt x="371" y="101"/>
                </a:cubicBezTo>
                <a:lnTo>
                  <a:pt x="371" y="96"/>
                </a:lnTo>
                <a:cubicBezTo>
                  <a:pt x="371" y="78"/>
                  <a:pt x="382" y="61"/>
                  <a:pt x="399" y="53"/>
                </a:cubicBezTo>
                <a:cubicBezTo>
                  <a:pt x="415" y="45"/>
                  <a:pt x="435" y="47"/>
                  <a:pt x="449" y="59"/>
                </a:cubicBezTo>
                <a:lnTo>
                  <a:pt x="452" y="61"/>
                </a:lnTo>
                <a:cubicBezTo>
                  <a:pt x="454" y="63"/>
                  <a:pt x="457" y="65"/>
                  <a:pt x="459" y="68"/>
                </a:cubicBezTo>
                <a:lnTo>
                  <a:pt x="461" y="71"/>
                </a:lnTo>
                <a:cubicBezTo>
                  <a:pt x="475" y="87"/>
                  <a:pt x="476" y="110"/>
                  <a:pt x="464" y="128"/>
                </a:cubicBezTo>
                <a:lnTo>
                  <a:pt x="462" y="131"/>
                </a:lnTo>
                <a:cubicBezTo>
                  <a:pt x="458" y="138"/>
                  <a:pt x="451" y="144"/>
                  <a:pt x="444" y="147"/>
                </a:cubicBezTo>
                <a:lnTo>
                  <a:pt x="441" y="149"/>
                </a:lnTo>
                <a:cubicBezTo>
                  <a:pt x="417" y="161"/>
                  <a:pt x="388" y="151"/>
                  <a:pt x="377" y="127"/>
                </a:cubicBezTo>
                <a:lnTo>
                  <a:pt x="376" y="125"/>
                </a:lnTo>
                <a:cubicBezTo>
                  <a:pt x="374" y="122"/>
                  <a:pt x="372" y="118"/>
                  <a:pt x="371" y="113"/>
                </a:cubicBezTo>
                <a:lnTo>
                  <a:pt x="371" y="111"/>
                </a:lnTo>
                <a:lnTo>
                  <a:pt x="418" y="149"/>
                </a:lnTo>
                <a:lnTo>
                  <a:pt x="417" y="149"/>
                </a:lnTo>
                <a:lnTo>
                  <a:pt x="464" y="112"/>
                </a:lnTo>
                <a:lnTo>
                  <a:pt x="463" y="116"/>
                </a:lnTo>
                <a:lnTo>
                  <a:pt x="463" y="97"/>
                </a:lnTo>
                <a:lnTo>
                  <a:pt x="464" y="100"/>
                </a:lnTo>
                <a:lnTo>
                  <a:pt x="465" y="104"/>
                </a:lnTo>
                <a:cubicBezTo>
                  <a:pt x="471" y="129"/>
                  <a:pt x="456" y="154"/>
                  <a:pt x="431" y="162"/>
                </a:cubicBezTo>
                <a:cubicBezTo>
                  <a:pt x="407" y="169"/>
                  <a:pt x="381" y="155"/>
                  <a:pt x="372" y="131"/>
                </a:cubicBezTo>
                <a:lnTo>
                  <a:pt x="372" y="129"/>
                </a:lnTo>
                <a:cubicBezTo>
                  <a:pt x="371" y="127"/>
                  <a:pt x="371" y="124"/>
                  <a:pt x="370" y="122"/>
                </a:cubicBezTo>
                <a:lnTo>
                  <a:pt x="371" y="124"/>
                </a:lnTo>
                <a:lnTo>
                  <a:pt x="370" y="123"/>
                </a:lnTo>
                <a:lnTo>
                  <a:pt x="370" y="121"/>
                </a:lnTo>
                <a:lnTo>
                  <a:pt x="461" y="121"/>
                </a:lnTo>
                <a:lnTo>
                  <a:pt x="461" y="123"/>
                </a:lnTo>
                <a:lnTo>
                  <a:pt x="462" y="114"/>
                </a:lnTo>
                <a:lnTo>
                  <a:pt x="462" y="118"/>
                </a:lnTo>
                <a:cubicBezTo>
                  <a:pt x="462" y="121"/>
                  <a:pt x="461" y="123"/>
                  <a:pt x="460" y="126"/>
                </a:cubicBezTo>
                <a:lnTo>
                  <a:pt x="459" y="129"/>
                </a:lnTo>
                <a:lnTo>
                  <a:pt x="459" y="131"/>
                </a:lnTo>
                <a:cubicBezTo>
                  <a:pt x="453" y="149"/>
                  <a:pt x="437" y="161"/>
                  <a:pt x="418" y="163"/>
                </a:cubicBezTo>
                <a:cubicBezTo>
                  <a:pt x="399" y="165"/>
                  <a:pt x="381" y="156"/>
                  <a:pt x="371" y="139"/>
                </a:cubicBezTo>
                <a:lnTo>
                  <a:pt x="369" y="136"/>
                </a:lnTo>
                <a:cubicBezTo>
                  <a:pt x="367" y="132"/>
                  <a:pt x="365" y="128"/>
                  <a:pt x="364" y="124"/>
                </a:cubicBezTo>
                <a:lnTo>
                  <a:pt x="363" y="118"/>
                </a:lnTo>
                <a:cubicBezTo>
                  <a:pt x="362" y="114"/>
                  <a:pt x="361" y="110"/>
                  <a:pt x="361" y="106"/>
                </a:cubicBezTo>
                <a:lnTo>
                  <a:pt x="361" y="100"/>
                </a:lnTo>
                <a:lnTo>
                  <a:pt x="361" y="96"/>
                </a:lnTo>
                <a:lnTo>
                  <a:pt x="457" y="96"/>
                </a:lnTo>
                <a:lnTo>
                  <a:pt x="457" y="93"/>
                </a:lnTo>
                <a:lnTo>
                  <a:pt x="458" y="97"/>
                </a:lnTo>
                <a:cubicBezTo>
                  <a:pt x="458" y="100"/>
                  <a:pt x="458" y="103"/>
                  <a:pt x="458" y="106"/>
                </a:cubicBezTo>
                <a:lnTo>
                  <a:pt x="457" y="114"/>
                </a:lnTo>
                <a:cubicBezTo>
                  <a:pt x="456" y="128"/>
                  <a:pt x="450" y="141"/>
                  <a:pt x="438" y="149"/>
                </a:cubicBezTo>
                <a:lnTo>
                  <a:pt x="434" y="152"/>
                </a:lnTo>
                <a:cubicBezTo>
                  <a:pt x="431" y="155"/>
                  <a:pt x="427" y="157"/>
                  <a:pt x="422" y="159"/>
                </a:cubicBezTo>
                <a:lnTo>
                  <a:pt x="418" y="160"/>
                </a:lnTo>
                <a:cubicBezTo>
                  <a:pt x="413" y="162"/>
                  <a:pt x="407" y="163"/>
                  <a:pt x="401" y="163"/>
                </a:cubicBezTo>
                <a:lnTo>
                  <a:pt x="401" y="163"/>
                </a:lnTo>
                <a:lnTo>
                  <a:pt x="397" y="163"/>
                </a:lnTo>
                <a:cubicBezTo>
                  <a:pt x="375" y="163"/>
                  <a:pt x="356" y="148"/>
                  <a:pt x="351" y="127"/>
                </a:cubicBezTo>
                <a:lnTo>
                  <a:pt x="352" y="131"/>
                </a:lnTo>
                <a:lnTo>
                  <a:pt x="351" y="129"/>
                </a:lnTo>
                <a:lnTo>
                  <a:pt x="396" y="159"/>
                </a:lnTo>
                <a:lnTo>
                  <a:pt x="395" y="159"/>
                </a:lnTo>
                <a:lnTo>
                  <a:pt x="394" y="159"/>
                </a:lnTo>
                <a:lnTo>
                  <a:pt x="393" y="159"/>
                </a:lnTo>
                <a:lnTo>
                  <a:pt x="440" y="120"/>
                </a:lnTo>
                <a:lnTo>
                  <a:pt x="440" y="123"/>
                </a:lnTo>
                <a:cubicBezTo>
                  <a:pt x="439" y="127"/>
                  <a:pt x="437" y="131"/>
                  <a:pt x="435" y="135"/>
                </a:cubicBezTo>
                <a:lnTo>
                  <a:pt x="434" y="137"/>
                </a:lnTo>
                <a:cubicBezTo>
                  <a:pt x="426" y="153"/>
                  <a:pt x="410" y="163"/>
                  <a:pt x="391" y="163"/>
                </a:cubicBezTo>
                <a:lnTo>
                  <a:pt x="389" y="163"/>
                </a:lnTo>
                <a:cubicBezTo>
                  <a:pt x="377" y="163"/>
                  <a:pt x="365" y="158"/>
                  <a:pt x="356" y="149"/>
                </a:cubicBezTo>
                <a:lnTo>
                  <a:pt x="350" y="143"/>
                </a:lnTo>
                <a:lnTo>
                  <a:pt x="348" y="141"/>
                </a:lnTo>
                <a:lnTo>
                  <a:pt x="385" y="159"/>
                </a:lnTo>
                <a:lnTo>
                  <a:pt x="385" y="159"/>
                </a:lnTo>
                <a:lnTo>
                  <a:pt x="384" y="159"/>
                </a:lnTo>
                <a:lnTo>
                  <a:pt x="432" y="111"/>
                </a:lnTo>
                <a:lnTo>
                  <a:pt x="432" y="113"/>
                </a:lnTo>
                <a:cubicBezTo>
                  <a:pt x="432" y="117"/>
                  <a:pt x="432" y="121"/>
                  <a:pt x="431" y="125"/>
                </a:cubicBezTo>
                <a:lnTo>
                  <a:pt x="431" y="127"/>
                </a:lnTo>
                <a:cubicBezTo>
                  <a:pt x="426" y="146"/>
                  <a:pt x="411" y="160"/>
                  <a:pt x="392" y="163"/>
                </a:cubicBezTo>
                <a:cubicBezTo>
                  <a:pt x="373" y="166"/>
                  <a:pt x="355" y="158"/>
                  <a:pt x="344" y="142"/>
                </a:cubicBezTo>
                <a:lnTo>
                  <a:pt x="343" y="141"/>
                </a:lnTo>
                <a:cubicBezTo>
                  <a:pt x="339" y="135"/>
                  <a:pt x="337" y="129"/>
                  <a:pt x="336" y="122"/>
                </a:cubicBezTo>
                <a:lnTo>
                  <a:pt x="335" y="119"/>
                </a:lnTo>
                <a:lnTo>
                  <a:pt x="335" y="120"/>
                </a:lnTo>
                <a:lnTo>
                  <a:pt x="335" y="118"/>
                </a:lnTo>
                <a:lnTo>
                  <a:pt x="429" y="98"/>
                </a:lnTo>
                <a:lnTo>
                  <a:pt x="429" y="97"/>
                </a:lnTo>
                <a:lnTo>
                  <a:pt x="429" y="99"/>
                </a:lnTo>
                <a:lnTo>
                  <a:pt x="337" y="96"/>
                </a:lnTo>
                <a:lnTo>
                  <a:pt x="338" y="93"/>
                </a:lnTo>
                <a:lnTo>
                  <a:pt x="339" y="88"/>
                </a:lnTo>
                <a:cubicBezTo>
                  <a:pt x="345" y="70"/>
                  <a:pt x="360" y="57"/>
                  <a:pt x="378" y="54"/>
                </a:cubicBezTo>
                <a:cubicBezTo>
                  <a:pt x="397" y="51"/>
                  <a:pt x="415" y="59"/>
                  <a:pt x="425" y="75"/>
                </a:cubicBezTo>
                <a:lnTo>
                  <a:pt x="426" y="76"/>
                </a:lnTo>
                <a:cubicBezTo>
                  <a:pt x="430" y="82"/>
                  <a:pt x="433" y="88"/>
                  <a:pt x="434" y="95"/>
                </a:cubicBezTo>
                <a:lnTo>
                  <a:pt x="434" y="98"/>
                </a:lnTo>
                <a:cubicBezTo>
                  <a:pt x="437" y="112"/>
                  <a:pt x="433" y="126"/>
                  <a:pt x="424" y="137"/>
                </a:cubicBezTo>
                <a:cubicBezTo>
                  <a:pt x="414" y="148"/>
                  <a:pt x="401" y="154"/>
                  <a:pt x="387" y="154"/>
                </a:cubicBezTo>
                <a:lnTo>
                  <a:pt x="385" y="154"/>
                </a:lnTo>
                <a:lnTo>
                  <a:pt x="433" y="106"/>
                </a:lnTo>
                <a:lnTo>
                  <a:pt x="433" y="111"/>
                </a:lnTo>
                <a:lnTo>
                  <a:pt x="433" y="115"/>
                </a:lnTo>
                <a:cubicBezTo>
                  <a:pt x="433" y="139"/>
                  <a:pt x="416" y="159"/>
                  <a:pt x="393" y="163"/>
                </a:cubicBezTo>
                <a:cubicBezTo>
                  <a:pt x="369" y="167"/>
                  <a:pt x="347" y="153"/>
                  <a:pt x="339" y="131"/>
                </a:cubicBezTo>
                <a:lnTo>
                  <a:pt x="339" y="129"/>
                </a:lnTo>
                <a:lnTo>
                  <a:pt x="337" y="125"/>
                </a:lnTo>
                <a:lnTo>
                  <a:pt x="336" y="120"/>
                </a:lnTo>
                <a:lnTo>
                  <a:pt x="429" y="118"/>
                </a:lnTo>
                <a:lnTo>
                  <a:pt x="427" y="123"/>
                </a:lnTo>
                <a:lnTo>
                  <a:pt x="426" y="126"/>
                </a:lnTo>
                <a:cubicBezTo>
                  <a:pt x="424" y="131"/>
                  <a:pt x="422" y="136"/>
                  <a:pt x="418" y="140"/>
                </a:cubicBezTo>
                <a:lnTo>
                  <a:pt x="415" y="145"/>
                </a:lnTo>
                <a:cubicBezTo>
                  <a:pt x="403" y="160"/>
                  <a:pt x="384" y="166"/>
                  <a:pt x="366" y="162"/>
                </a:cubicBezTo>
                <a:cubicBezTo>
                  <a:pt x="348" y="158"/>
                  <a:pt x="334" y="143"/>
                  <a:pt x="330" y="125"/>
                </a:cubicBezTo>
                <a:lnTo>
                  <a:pt x="330" y="125"/>
                </a:lnTo>
                <a:lnTo>
                  <a:pt x="329" y="123"/>
                </a:lnTo>
                <a:lnTo>
                  <a:pt x="423" y="120"/>
                </a:lnTo>
                <a:lnTo>
                  <a:pt x="423" y="123"/>
                </a:lnTo>
                <a:cubicBezTo>
                  <a:pt x="422" y="127"/>
                  <a:pt x="420" y="131"/>
                  <a:pt x="418" y="135"/>
                </a:cubicBezTo>
                <a:lnTo>
                  <a:pt x="417" y="137"/>
                </a:lnTo>
                <a:cubicBezTo>
                  <a:pt x="408" y="155"/>
                  <a:pt x="389" y="165"/>
                  <a:pt x="369" y="163"/>
                </a:cubicBezTo>
                <a:cubicBezTo>
                  <a:pt x="349" y="161"/>
                  <a:pt x="333" y="147"/>
                  <a:pt x="328" y="127"/>
                </a:cubicBezTo>
                <a:lnTo>
                  <a:pt x="329" y="131"/>
                </a:lnTo>
                <a:lnTo>
                  <a:pt x="328" y="129"/>
                </a:lnTo>
                <a:lnTo>
                  <a:pt x="414" y="136"/>
                </a:lnTo>
                <a:lnTo>
                  <a:pt x="410" y="142"/>
                </a:lnTo>
                <a:lnTo>
                  <a:pt x="408" y="144"/>
                </a:lnTo>
                <a:cubicBezTo>
                  <a:pt x="397" y="160"/>
                  <a:pt x="377" y="167"/>
                  <a:pt x="358" y="162"/>
                </a:cubicBezTo>
                <a:cubicBezTo>
                  <a:pt x="339" y="157"/>
                  <a:pt x="325" y="141"/>
                  <a:pt x="322" y="121"/>
                </a:cubicBezTo>
                <a:lnTo>
                  <a:pt x="321" y="111"/>
                </a:lnTo>
                <a:lnTo>
                  <a:pt x="321" y="106"/>
                </a:lnTo>
                <a:lnTo>
                  <a:pt x="369" y="154"/>
                </a:lnTo>
                <a:lnTo>
                  <a:pt x="369" y="154"/>
                </a:lnTo>
                <a:lnTo>
                  <a:pt x="416" y="115"/>
                </a:lnTo>
                <a:lnTo>
                  <a:pt x="415" y="121"/>
                </a:lnTo>
                <a:lnTo>
                  <a:pt x="414" y="126"/>
                </a:lnTo>
                <a:cubicBezTo>
                  <a:pt x="409" y="148"/>
                  <a:pt x="389" y="163"/>
                  <a:pt x="367" y="163"/>
                </a:cubicBezTo>
                <a:lnTo>
                  <a:pt x="365" y="163"/>
                </a:lnTo>
                <a:cubicBezTo>
                  <a:pt x="351" y="163"/>
                  <a:pt x="337" y="157"/>
                  <a:pt x="328" y="145"/>
                </a:cubicBezTo>
                <a:lnTo>
                  <a:pt x="330" y="147"/>
                </a:lnTo>
                <a:lnTo>
                  <a:pt x="328" y="145"/>
                </a:lnTo>
                <a:lnTo>
                  <a:pt x="388" y="151"/>
                </a:lnTo>
                <a:lnTo>
                  <a:pt x="385" y="153"/>
                </a:lnTo>
                <a:lnTo>
                  <a:pt x="392" y="147"/>
                </a:lnTo>
                <a:lnTo>
                  <a:pt x="390" y="149"/>
                </a:lnTo>
                <a:cubicBezTo>
                  <a:pt x="381" y="158"/>
                  <a:pt x="369" y="163"/>
                  <a:pt x="356" y="163"/>
                </a:cubicBezTo>
                <a:lnTo>
                  <a:pt x="355" y="163"/>
                </a:lnTo>
                <a:lnTo>
                  <a:pt x="402" y="123"/>
                </a:lnTo>
                <a:lnTo>
                  <a:pt x="402" y="126"/>
                </a:lnTo>
                <a:lnTo>
                  <a:pt x="402" y="118"/>
                </a:lnTo>
                <a:lnTo>
                  <a:pt x="402" y="120"/>
                </a:lnTo>
                <a:lnTo>
                  <a:pt x="306" y="120"/>
                </a:lnTo>
                <a:lnTo>
                  <a:pt x="306" y="118"/>
                </a:lnTo>
                <a:lnTo>
                  <a:pt x="306" y="115"/>
                </a:lnTo>
                <a:lnTo>
                  <a:pt x="402" y="115"/>
                </a:lnTo>
                <a:lnTo>
                  <a:pt x="402" y="118"/>
                </a:lnTo>
                <a:lnTo>
                  <a:pt x="402" y="120"/>
                </a:lnTo>
                <a:cubicBezTo>
                  <a:pt x="402" y="145"/>
                  <a:pt x="384" y="165"/>
                  <a:pt x="360" y="168"/>
                </a:cubicBezTo>
                <a:cubicBezTo>
                  <a:pt x="336" y="171"/>
                  <a:pt x="314" y="156"/>
                  <a:pt x="308" y="132"/>
                </a:cubicBezTo>
                <a:lnTo>
                  <a:pt x="307" y="126"/>
                </a:lnTo>
                <a:lnTo>
                  <a:pt x="306" y="123"/>
                </a:lnTo>
                <a:lnTo>
                  <a:pt x="353" y="163"/>
                </a:lnTo>
                <a:lnTo>
                  <a:pt x="350" y="163"/>
                </a:lnTo>
                <a:lnTo>
                  <a:pt x="349" y="163"/>
                </a:lnTo>
                <a:lnTo>
                  <a:pt x="394" y="133"/>
                </a:lnTo>
                <a:lnTo>
                  <a:pt x="392" y="138"/>
                </a:lnTo>
                <a:lnTo>
                  <a:pt x="390" y="143"/>
                </a:lnTo>
                <a:cubicBezTo>
                  <a:pt x="382" y="162"/>
                  <a:pt x="365" y="173"/>
                  <a:pt x="345" y="173"/>
                </a:cubicBezTo>
                <a:lnTo>
                  <a:pt x="342" y="173"/>
                </a:lnTo>
                <a:cubicBezTo>
                  <a:pt x="320" y="173"/>
                  <a:pt x="300" y="157"/>
                  <a:pt x="295" y="135"/>
                </a:cubicBezTo>
                <a:lnTo>
                  <a:pt x="296" y="136"/>
                </a:lnTo>
                <a:lnTo>
                  <a:pt x="295" y="133"/>
                </a:lnTo>
                <a:lnTo>
                  <a:pt x="298" y="139"/>
                </a:lnTo>
                <a:lnTo>
                  <a:pt x="297" y="137"/>
                </a:lnTo>
                <a:lnTo>
                  <a:pt x="382" y="137"/>
                </a:lnTo>
                <a:lnTo>
                  <a:pt x="381" y="139"/>
                </a:lnTo>
                <a:lnTo>
                  <a:pt x="386" y="125"/>
                </a:lnTo>
                <a:lnTo>
                  <a:pt x="385" y="128"/>
                </a:lnTo>
                <a:lnTo>
                  <a:pt x="338" y="72"/>
                </a:lnTo>
                <a:lnTo>
                  <a:pt x="338" y="72"/>
                </a:lnTo>
                <a:lnTo>
                  <a:pt x="293" y="136"/>
                </a:lnTo>
                <a:lnTo>
                  <a:pt x="291" y="129"/>
                </a:lnTo>
                <a:lnTo>
                  <a:pt x="290" y="127"/>
                </a:lnTo>
                <a:cubicBezTo>
                  <a:pt x="284" y="103"/>
                  <a:pt x="297" y="79"/>
                  <a:pt x="320" y="70"/>
                </a:cubicBezTo>
                <a:cubicBezTo>
                  <a:pt x="343" y="62"/>
                  <a:pt x="369" y="72"/>
                  <a:pt x="380" y="94"/>
                </a:cubicBezTo>
                <a:lnTo>
                  <a:pt x="382" y="99"/>
                </a:lnTo>
                <a:lnTo>
                  <a:pt x="384" y="102"/>
                </a:lnTo>
                <a:lnTo>
                  <a:pt x="385" y="106"/>
                </a:lnTo>
                <a:lnTo>
                  <a:pt x="375" y="91"/>
                </a:lnTo>
                <a:lnTo>
                  <a:pt x="376" y="92"/>
                </a:lnTo>
                <a:lnTo>
                  <a:pt x="295" y="116"/>
                </a:lnTo>
                <a:lnTo>
                  <a:pt x="295" y="114"/>
                </a:lnTo>
                <a:lnTo>
                  <a:pt x="294" y="123"/>
                </a:lnTo>
                <a:lnTo>
                  <a:pt x="294" y="119"/>
                </a:lnTo>
                <a:lnTo>
                  <a:pt x="294" y="111"/>
                </a:lnTo>
                <a:lnTo>
                  <a:pt x="294" y="107"/>
                </a:lnTo>
                <a:lnTo>
                  <a:pt x="297" y="123"/>
                </a:lnTo>
                <a:lnTo>
                  <a:pt x="296" y="121"/>
                </a:lnTo>
                <a:lnTo>
                  <a:pt x="390" y="106"/>
                </a:lnTo>
                <a:lnTo>
                  <a:pt x="390" y="110"/>
                </a:lnTo>
                <a:lnTo>
                  <a:pt x="390" y="115"/>
                </a:lnTo>
                <a:lnTo>
                  <a:pt x="342" y="67"/>
                </a:lnTo>
                <a:lnTo>
                  <a:pt x="342" y="67"/>
                </a:lnTo>
                <a:lnTo>
                  <a:pt x="342" y="163"/>
                </a:lnTo>
                <a:lnTo>
                  <a:pt x="338" y="163"/>
                </a:lnTo>
                <a:lnTo>
                  <a:pt x="331" y="163"/>
                </a:lnTo>
                <a:lnTo>
                  <a:pt x="327" y="163"/>
                </a:lnTo>
                <a:lnTo>
                  <a:pt x="327" y="67"/>
                </a:lnTo>
                <a:lnTo>
                  <a:pt x="329" y="67"/>
                </a:lnTo>
                <a:lnTo>
                  <a:pt x="282" y="123"/>
                </a:lnTo>
                <a:lnTo>
                  <a:pt x="281" y="120"/>
                </a:lnTo>
                <a:lnTo>
                  <a:pt x="283" y="128"/>
                </a:lnTo>
                <a:lnTo>
                  <a:pt x="282" y="126"/>
                </a:lnTo>
                <a:lnTo>
                  <a:pt x="376" y="111"/>
                </a:lnTo>
                <a:lnTo>
                  <a:pt x="376" y="109"/>
                </a:lnTo>
                <a:lnTo>
                  <a:pt x="376" y="113"/>
                </a:lnTo>
                <a:lnTo>
                  <a:pt x="377" y="123"/>
                </a:lnTo>
                <a:lnTo>
                  <a:pt x="377" y="125"/>
                </a:lnTo>
                <a:lnTo>
                  <a:pt x="281" y="125"/>
                </a:lnTo>
                <a:lnTo>
                  <a:pt x="281" y="124"/>
                </a:lnTo>
                <a:lnTo>
                  <a:pt x="283" y="140"/>
                </a:lnTo>
                <a:lnTo>
                  <a:pt x="282" y="137"/>
                </a:lnTo>
                <a:cubicBezTo>
                  <a:pt x="282" y="134"/>
                  <a:pt x="281" y="132"/>
                  <a:pt x="281" y="129"/>
                </a:cubicBezTo>
                <a:lnTo>
                  <a:pt x="280" y="123"/>
                </a:lnTo>
                <a:lnTo>
                  <a:pt x="327" y="163"/>
                </a:lnTo>
                <a:lnTo>
                  <a:pt x="324" y="163"/>
                </a:lnTo>
                <a:lnTo>
                  <a:pt x="372" y="120"/>
                </a:lnTo>
                <a:lnTo>
                  <a:pt x="372" y="125"/>
                </a:lnTo>
                <a:cubicBezTo>
                  <a:pt x="371" y="131"/>
                  <a:pt x="370" y="136"/>
                  <a:pt x="368" y="140"/>
                </a:cubicBezTo>
                <a:lnTo>
                  <a:pt x="366" y="145"/>
                </a:lnTo>
                <a:cubicBezTo>
                  <a:pt x="356" y="168"/>
                  <a:pt x="330" y="179"/>
                  <a:pt x="307" y="171"/>
                </a:cubicBezTo>
                <a:lnTo>
                  <a:pt x="302" y="170"/>
                </a:lnTo>
                <a:cubicBezTo>
                  <a:pt x="297" y="168"/>
                  <a:pt x="292" y="165"/>
                  <a:pt x="288" y="162"/>
                </a:cubicBezTo>
                <a:lnTo>
                  <a:pt x="283" y="158"/>
                </a:lnTo>
                <a:cubicBezTo>
                  <a:pt x="277" y="153"/>
                  <a:pt x="272" y="146"/>
                  <a:pt x="268" y="138"/>
                </a:cubicBezTo>
                <a:lnTo>
                  <a:pt x="267" y="136"/>
                </a:lnTo>
                <a:cubicBezTo>
                  <a:pt x="266" y="133"/>
                  <a:pt x="265" y="130"/>
                  <a:pt x="265" y="127"/>
                </a:cubicBezTo>
                <a:lnTo>
                  <a:pt x="264" y="125"/>
                </a:lnTo>
                <a:lnTo>
                  <a:pt x="311" y="163"/>
                </a:lnTo>
                <a:lnTo>
                  <a:pt x="307" y="163"/>
                </a:lnTo>
                <a:lnTo>
                  <a:pt x="305" y="163"/>
                </a:lnTo>
                <a:lnTo>
                  <a:pt x="353" y="123"/>
                </a:lnTo>
                <a:lnTo>
                  <a:pt x="352" y="126"/>
                </a:lnTo>
                <a:lnTo>
                  <a:pt x="353" y="118"/>
                </a:lnTo>
                <a:lnTo>
                  <a:pt x="353" y="123"/>
                </a:lnTo>
                <a:lnTo>
                  <a:pt x="353" y="127"/>
                </a:lnTo>
                <a:lnTo>
                  <a:pt x="353" y="130"/>
                </a:lnTo>
                <a:lnTo>
                  <a:pt x="271" y="96"/>
                </a:lnTo>
                <a:lnTo>
                  <a:pt x="272" y="95"/>
                </a:lnTo>
                <a:lnTo>
                  <a:pt x="260" y="116"/>
                </a:lnTo>
                <a:lnTo>
                  <a:pt x="263" y="107"/>
                </a:lnTo>
                <a:lnTo>
                  <a:pt x="264" y="103"/>
                </a:lnTo>
                <a:cubicBezTo>
                  <a:pt x="267" y="97"/>
                  <a:pt x="270" y="92"/>
                  <a:pt x="275" y="88"/>
                </a:cubicBezTo>
                <a:lnTo>
                  <a:pt x="276" y="87"/>
                </a:lnTo>
                <a:cubicBezTo>
                  <a:pt x="288" y="75"/>
                  <a:pt x="305" y="70"/>
                  <a:pt x="321" y="74"/>
                </a:cubicBezTo>
                <a:cubicBezTo>
                  <a:pt x="337" y="78"/>
                  <a:pt x="350" y="90"/>
                  <a:pt x="356" y="105"/>
                </a:cubicBezTo>
                <a:lnTo>
                  <a:pt x="356" y="107"/>
                </a:lnTo>
                <a:cubicBezTo>
                  <a:pt x="357" y="110"/>
                  <a:pt x="358" y="112"/>
                  <a:pt x="358" y="115"/>
                </a:cubicBezTo>
                <a:lnTo>
                  <a:pt x="358" y="118"/>
                </a:lnTo>
                <a:lnTo>
                  <a:pt x="359" y="121"/>
                </a:lnTo>
                <a:cubicBezTo>
                  <a:pt x="359" y="123"/>
                  <a:pt x="359" y="126"/>
                  <a:pt x="359" y="128"/>
                </a:cubicBezTo>
                <a:lnTo>
                  <a:pt x="359" y="130"/>
                </a:lnTo>
                <a:lnTo>
                  <a:pt x="263" y="130"/>
                </a:lnTo>
                <a:lnTo>
                  <a:pt x="263" y="128"/>
                </a:lnTo>
                <a:lnTo>
                  <a:pt x="264" y="136"/>
                </a:lnTo>
                <a:lnTo>
                  <a:pt x="264" y="135"/>
                </a:lnTo>
                <a:lnTo>
                  <a:pt x="263" y="130"/>
                </a:lnTo>
                <a:lnTo>
                  <a:pt x="357" y="132"/>
                </a:lnTo>
                <a:lnTo>
                  <a:pt x="357" y="130"/>
                </a:lnTo>
                <a:lnTo>
                  <a:pt x="356" y="133"/>
                </a:lnTo>
                <a:cubicBezTo>
                  <a:pt x="354" y="147"/>
                  <a:pt x="346" y="158"/>
                  <a:pt x="335" y="166"/>
                </a:cubicBezTo>
                <a:cubicBezTo>
                  <a:pt x="324" y="173"/>
                  <a:pt x="310" y="175"/>
                  <a:pt x="297" y="172"/>
                </a:cubicBezTo>
                <a:lnTo>
                  <a:pt x="295" y="172"/>
                </a:lnTo>
                <a:lnTo>
                  <a:pt x="322" y="171"/>
                </a:lnTo>
                <a:lnTo>
                  <a:pt x="321" y="171"/>
                </a:lnTo>
                <a:lnTo>
                  <a:pt x="353" y="134"/>
                </a:lnTo>
                <a:lnTo>
                  <a:pt x="352" y="140"/>
                </a:lnTo>
                <a:lnTo>
                  <a:pt x="352" y="131"/>
                </a:lnTo>
                <a:lnTo>
                  <a:pt x="352" y="134"/>
                </a:lnTo>
                <a:cubicBezTo>
                  <a:pt x="352" y="141"/>
                  <a:pt x="351" y="149"/>
                  <a:pt x="347" y="155"/>
                </a:cubicBezTo>
                <a:lnTo>
                  <a:pt x="347" y="156"/>
                </a:lnTo>
                <a:cubicBezTo>
                  <a:pt x="338" y="173"/>
                  <a:pt x="321" y="184"/>
                  <a:pt x="302" y="183"/>
                </a:cubicBezTo>
                <a:cubicBezTo>
                  <a:pt x="283" y="182"/>
                  <a:pt x="266" y="170"/>
                  <a:pt x="259" y="153"/>
                </a:cubicBezTo>
                <a:lnTo>
                  <a:pt x="258" y="150"/>
                </a:lnTo>
                <a:cubicBezTo>
                  <a:pt x="257" y="146"/>
                  <a:pt x="256" y="142"/>
                  <a:pt x="255" y="138"/>
                </a:cubicBezTo>
                <a:lnTo>
                  <a:pt x="255" y="137"/>
                </a:lnTo>
                <a:lnTo>
                  <a:pt x="254" y="132"/>
                </a:lnTo>
                <a:lnTo>
                  <a:pt x="254" y="130"/>
                </a:lnTo>
                <a:lnTo>
                  <a:pt x="344" y="142"/>
                </a:lnTo>
                <a:lnTo>
                  <a:pt x="343" y="143"/>
                </a:lnTo>
                <a:lnTo>
                  <a:pt x="348" y="121"/>
                </a:lnTo>
                <a:lnTo>
                  <a:pt x="348" y="124"/>
                </a:lnTo>
                <a:lnTo>
                  <a:pt x="348" y="128"/>
                </a:lnTo>
                <a:lnTo>
                  <a:pt x="348" y="130"/>
                </a:lnTo>
                <a:lnTo>
                  <a:pt x="252" y="130"/>
                </a:lnTo>
                <a:lnTo>
                  <a:pt x="252" y="128"/>
                </a:lnTo>
                <a:lnTo>
                  <a:pt x="252" y="125"/>
                </a:lnTo>
                <a:lnTo>
                  <a:pt x="348" y="125"/>
                </a:lnTo>
                <a:lnTo>
                  <a:pt x="348" y="127"/>
                </a:lnTo>
                <a:lnTo>
                  <a:pt x="348" y="130"/>
                </a:lnTo>
                <a:cubicBezTo>
                  <a:pt x="348" y="156"/>
                  <a:pt x="327" y="178"/>
                  <a:pt x="300" y="178"/>
                </a:cubicBezTo>
                <a:lnTo>
                  <a:pt x="300" y="178"/>
                </a:lnTo>
                <a:lnTo>
                  <a:pt x="347" y="122"/>
                </a:lnTo>
                <a:lnTo>
                  <a:pt x="348" y="125"/>
                </a:lnTo>
                <a:cubicBezTo>
                  <a:pt x="348" y="128"/>
                  <a:pt x="348" y="130"/>
                  <a:pt x="348" y="133"/>
                </a:cubicBezTo>
                <a:lnTo>
                  <a:pt x="348" y="135"/>
                </a:lnTo>
                <a:cubicBezTo>
                  <a:pt x="348" y="160"/>
                  <a:pt x="330" y="180"/>
                  <a:pt x="305" y="183"/>
                </a:cubicBezTo>
                <a:cubicBezTo>
                  <a:pt x="281" y="185"/>
                  <a:pt x="258" y="169"/>
                  <a:pt x="253" y="144"/>
                </a:cubicBezTo>
                <a:lnTo>
                  <a:pt x="253" y="142"/>
                </a:lnTo>
                <a:lnTo>
                  <a:pt x="252" y="139"/>
                </a:lnTo>
                <a:lnTo>
                  <a:pt x="341" y="155"/>
                </a:lnTo>
                <a:lnTo>
                  <a:pt x="335" y="162"/>
                </a:lnTo>
                <a:lnTo>
                  <a:pt x="333" y="165"/>
                </a:lnTo>
                <a:cubicBezTo>
                  <a:pt x="323" y="178"/>
                  <a:pt x="307" y="184"/>
                  <a:pt x="291" y="183"/>
                </a:cubicBezTo>
                <a:cubicBezTo>
                  <a:pt x="275" y="181"/>
                  <a:pt x="260" y="171"/>
                  <a:pt x="253" y="156"/>
                </a:cubicBezTo>
                <a:lnTo>
                  <a:pt x="252" y="153"/>
                </a:lnTo>
                <a:lnTo>
                  <a:pt x="261" y="166"/>
                </a:lnTo>
                <a:lnTo>
                  <a:pt x="259" y="164"/>
                </a:lnTo>
                <a:lnTo>
                  <a:pt x="339" y="142"/>
                </a:lnTo>
                <a:lnTo>
                  <a:pt x="338" y="145"/>
                </a:lnTo>
                <a:lnTo>
                  <a:pt x="338" y="143"/>
                </a:lnTo>
                <a:lnTo>
                  <a:pt x="338" y="146"/>
                </a:lnTo>
                <a:cubicBezTo>
                  <a:pt x="337" y="151"/>
                  <a:pt x="336" y="156"/>
                  <a:pt x="333" y="160"/>
                </a:cubicBezTo>
                <a:lnTo>
                  <a:pt x="333" y="161"/>
                </a:lnTo>
                <a:cubicBezTo>
                  <a:pt x="323" y="181"/>
                  <a:pt x="301" y="191"/>
                  <a:pt x="279" y="186"/>
                </a:cubicBezTo>
                <a:cubicBezTo>
                  <a:pt x="257" y="181"/>
                  <a:pt x="242" y="162"/>
                  <a:pt x="242" y="139"/>
                </a:cubicBezTo>
                <a:lnTo>
                  <a:pt x="242" y="137"/>
                </a:lnTo>
                <a:lnTo>
                  <a:pt x="242" y="138"/>
                </a:lnTo>
                <a:lnTo>
                  <a:pt x="241" y="128"/>
                </a:lnTo>
                <a:lnTo>
                  <a:pt x="241" y="125"/>
                </a:lnTo>
                <a:lnTo>
                  <a:pt x="278" y="172"/>
                </a:lnTo>
                <a:lnTo>
                  <a:pt x="276" y="172"/>
                </a:lnTo>
                <a:lnTo>
                  <a:pt x="299" y="172"/>
                </a:lnTo>
                <a:lnTo>
                  <a:pt x="297" y="172"/>
                </a:lnTo>
                <a:cubicBezTo>
                  <a:pt x="293" y="173"/>
                  <a:pt x="289" y="173"/>
                  <a:pt x="285" y="173"/>
                </a:cubicBezTo>
                <a:lnTo>
                  <a:pt x="283" y="173"/>
                </a:lnTo>
                <a:lnTo>
                  <a:pt x="281" y="173"/>
                </a:lnTo>
                <a:lnTo>
                  <a:pt x="279" y="173"/>
                </a:lnTo>
                <a:lnTo>
                  <a:pt x="278" y="173"/>
                </a:lnTo>
                <a:lnTo>
                  <a:pt x="278" y="77"/>
                </a:lnTo>
                <a:lnTo>
                  <a:pt x="278" y="77"/>
                </a:lnTo>
                <a:cubicBezTo>
                  <a:pt x="292" y="77"/>
                  <a:pt x="305" y="83"/>
                  <a:pt x="314" y="93"/>
                </a:cubicBezTo>
                <a:cubicBezTo>
                  <a:pt x="323" y="103"/>
                  <a:pt x="327" y="116"/>
                  <a:pt x="326" y="130"/>
                </a:cubicBezTo>
                <a:lnTo>
                  <a:pt x="326" y="137"/>
                </a:lnTo>
                <a:lnTo>
                  <a:pt x="325" y="141"/>
                </a:lnTo>
                <a:cubicBezTo>
                  <a:pt x="322" y="165"/>
                  <a:pt x="302" y="183"/>
                  <a:pt x="277" y="183"/>
                </a:cubicBezTo>
                <a:cubicBezTo>
                  <a:pt x="253" y="183"/>
                  <a:pt x="233" y="165"/>
                  <a:pt x="230" y="141"/>
                </a:cubicBezTo>
                <a:lnTo>
                  <a:pt x="230" y="140"/>
                </a:lnTo>
                <a:lnTo>
                  <a:pt x="229" y="134"/>
                </a:lnTo>
                <a:cubicBezTo>
                  <a:pt x="228" y="131"/>
                  <a:pt x="228" y="128"/>
                  <a:pt x="228" y="125"/>
                </a:cubicBezTo>
                <a:lnTo>
                  <a:pt x="228" y="121"/>
                </a:lnTo>
                <a:lnTo>
                  <a:pt x="233" y="143"/>
                </a:lnTo>
                <a:lnTo>
                  <a:pt x="233" y="142"/>
                </a:lnTo>
                <a:lnTo>
                  <a:pt x="322" y="131"/>
                </a:lnTo>
                <a:lnTo>
                  <a:pt x="322" y="134"/>
                </a:lnTo>
                <a:lnTo>
                  <a:pt x="321" y="139"/>
                </a:lnTo>
                <a:cubicBezTo>
                  <a:pt x="317" y="156"/>
                  <a:pt x="305" y="170"/>
                  <a:pt x="289" y="176"/>
                </a:cubicBezTo>
                <a:lnTo>
                  <a:pt x="287" y="176"/>
                </a:lnTo>
                <a:cubicBezTo>
                  <a:pt x="270" y="182"/>
                  <a:pt x="251" y="177"/>
                  <a:pt x="238" y="164"/>
                </a:cubicBezTo>
                <a:lnTo>
                  <a:pt x="238" y="164"/>
                </a:lnTo>
                <a:cubicBezTo>
                  <a:pt x="223" y="149"/>
                  <a:pt x="219" y="127"/>
                  <a:pt x="229" y="108"/>
                </a:cubicBezTo>
                <a:cubicBezTo>
                  <a:pt x="238" y="89"/>
                  <a:pt x="259" y="79"/>
                  <a:pt x="279" y="83"/>
                </a:cubicBezTo>
                <a:lnTo>
                  <a:pt x="282" y="83"/>
                </a:lnTo>
                <a:lnTo>
                  <a:pt x="267" y="83"/>
                </a:lnTo>
                <a:lnTo>
                  <a:pt x="270" y="83"/>
                </a:lnTo>
                <a:lnTo>
                  <a:pt x="229" y="130"/>
                </a:lnTo>
                <a:lnTo>
                  <a:pt x="229" y="127"/>
                </a:lnTo>
                <a:lnTo>
                  <a:pt x="239" y="156"/>
                </a:lnTo>
                <a:lnTo>
                  <a:pt x="238" y="154"/>
                </a:lnTo>
                <a:lnTo>
                  <a:pt x="276" y="173"/>
                </a:lnTo>
                <a:lnTo>
                  <a:pt x="272" y="173"/>
                </a:lnTo>
                <a:lnTo>
                  <a:pt x="315" y="147"/>
                </a:lnTo>
                <a:lnTo>
                  <a:pt x="314" y="150"/>
                </a:lnTo>
                <a:cubicBezTo>
                  <a:pt x="312" y="155"/>
                  <a:pt x="309" y="159"/>
                  <a:pt x="305" y="162"/>
                </a:cubicBezTo>
                <a:lnTo>
                  <a:pt x="303" y="164"/>
                </a:lnTo>
                <a:cubicBezTo>
                  <a:pt x="291" y="176"/>
                  <a:pt x="273" y="181"/>
                  <a:pt x="256" y="176"/>
                </a:cubicBezTo>
                <a:cubicBezTo>
                  <a:pt x="239" y="171"/>
                  <a:pt x="226" y="157"/>
                  <a:pt x="222" y="139"/>
                </a:cubicBezTo>
                <a:lnTo>
                  <a:pt x="221" y="133"/>
                </a:lnTo>
                <a:lnTo>
                  <a:pt x="221" y="128"/>
                </a:lnTo>
                <a:lnTo>
                  <a:pt x="221" y="126"/>
                </a:lnTo>
                <a:lnTo>
                  <a:pt x="220" y="123"/>
                </a:lnTo>
                <a:lnTo>
                  <a:pt x="313" y="131"/>
                </a:lnTo>
                <a:lnTo>
                  <a:pt x="313" y="130"/>
                </a:lnTo>
                <a:lnTo>
                  <a:pt x="312" y="134"/>
                </a:lnTo>
                <a:lnTo>
                  <a:pt x="314" y="120"/>
                </a:lnTo>
                <a:lnTo>
                  <a:pt x="314" y="125"/>
                </a:lnTo>
                <a:cubicBezTo>
                  <a:pt x="314" y="129"/>
                  <a:pt x="313" y="133"/>
                  <a:pt x="313" y="137"/>
                </a:cubicBezTo>
                <a:lnTo>
                  <a:pt x="312" y="139"/>
                </a:lnTo>
                <a:cubicBezTo>
                  <a:pt x="311" y="144"/>
                  <a:pt x="309" y="148"/>
                  <a:pt x="307" y="152"/>
                </a:cubicBezTo>
                <a:lnTo>
                  <a:pt x="305" y="155"/>
                </a:lnTo>
                <a:cubicBezTo>
                  <a:pt x="296" y="169"/>
                  <a:pt x="281" y="178"/>
                  <a:pt x="264" y="178"/>
                </a:cubicBezTo>
                <a:lnTo>
                  <a:pt x="260" y="178"/>
                </a:lnTo>
                <a:lnTo>
                  <a:pt x="259" y="178"/>
                </a:lnTo>
                <a:lnTo>
                  <a:pt x="283" y="172"/>
                </a:lnTo>
                <a:lnTo>
                  <a:pt x="284" y="170"/>
                </a:lnTo>
                <a:lnTo>
                  <a:pt x="280" y="173"/>
                </a:lnTo>
                <a:lnTo>
                  <a:pt x="299" y="135"/>
                </a:lnTo>
                <a:lnTo>
                  <a:pt x="299" y="138"/>
                </a:lnTo>
                <a:lnTo>
                  <a:pt x="297" y="123"/>
                </a:lnTo>
                <a:lnTo>
                  <a:pt x="298" y="124"/>
                </a:lnTo>
                <a:lnTo>
                  <a:pt x="206" y="155"/>
                </a:lnTo>
                <a:lnTo>
                  <a:pt x="206" y="153"/>
                </a:lnTo>
                <a:lnTo>
                  <a:pt x="206" y="153"/>
                </a:lnTo>
                <a:lnTo>
                  <a:pt x="204" y="148"/>
                </a:lnTo>
                <a:lnTo>
                  <a:pt x="233" y="176"/>
                </a:lnTo>
                <a:lnTo>
                  <a:pt x="232" y="175"/>
                </a:lnTo>
                <a:lnTo>
                  <a:pt x="281" y="163"/>
                </a:lnTo>
                <a:lnTo>
                  <a:pt x="280" y="164"/>
                </a:lnTo>
                <a:lnTo>
                  <a:pt x="280" y="96"/>
                </a:lnTo>
                <a:lnTo>
                  <a:pt x="280" y="96"/>
                </a:lnTo>
                <a:lnTo>
                  <a:pt x="283" y="98"/>
                </a:lnTo>
                <a:cubicBezTo>
                  <a:pt x="298" y="111"/>
                  <a:pt x="304" y="132"/>
                  <a:pt x="297" y="151"/>
                </a:cubicBezTo>
                <a:cubicBezTo>
                  <a:pt x="290" y="170"/>
                  <a:pt x="272" y="183"/>
                  <a:pt x="252" y="183"/>
                </a:cubicBezTo>
                <a:lnTo>
                  <a:pt x="251" y="183"/>
                </a:lnTo>
                <a:lnTo>
                  <a:pt x="249" y="183"/>
                </a:lnTo>
                <a:lnTo>
                  <a:pt x="247" y="183"/>
                </a:lnTo>
                <a:lnTo>
                  <a:pt x="246" y="183"/>
                </a:lnTo>
                <a:cubicBezTo>
                  <a:pt x="224" y="183"/>
                  <a:pt x="204" y="168"/>
                  <a:pt x="199" y="146"/>
                </a:cubicBezTo>
                <a:cubicBezTo>
                  <a:pt x="194" y="124"/>
                  <a:pt x="205" y="102"/>
                  <a:pt x="225" y="92"/>
                </a:cubicBezTo>
                <a:lnTo>
                  <a:pt x="226" y="92"/>
                </a:lnTo>
                <a:cubicBezTo>
                  <a:pt x="244" y="82"/>
                  <a:pt x="266" y="86"/>
                  <a:pt x="281" y="101"/>
                </a:cubicBezTo>
                <a:lnTo>
                  <a:pt x="281" y="101"/>
                </a:lnTo>
                <a:cubicBezTo>
                  <a:pt x="296" y="115"/>
                  <a:pt x="299" y="137"/>
                  <a:pt x="291" y="155"/>
                </a:cubicBezTo>
                <a:lnTo>
                  <a:pt x="289" y="160"/>
                </a:lnTo>
                <a:cubicBezTo>
                  <a:pt x="287" y="163"/>
                  <a:pt x="285" y="166"/>
                  <a:pt x="283" y="169"/>
                </a:cubicBezTo>
                <a:lnTo>
                  <a:pt x="280" y="173"/>
                </a:lnTo>
                <a:cubicBezTo>
                  <a:pt x="270" y="188"/>
                  <a:pt x="252" y="195"/>
                  <a:pt x="234" y="192"/>
                </a:cubicBezTo>
                <a:cubicBezTo>
                  <a:pt x="217" y="189"/>
                  <a:pt x="202" y="177"/>
                  <a:pt x="196" y="160"/>
                </a:cubicBezTo>
                <a:lnTo>
                  <a:pt x="196" y="158"/>
                </a:lnTo>
                <a:cubicBezTo>
                  <a:pt x="195" y="156"/>
                  <a:pt x="195" y="153"/>
                  <a:pt x="194" y="151"/>
                </a:cubicBezTo>
                <a:lnTo>
                  <a:pt x="194" y="148"/>
                </a:lnTo>
                <a:cubicBezTo>
                  <a:pt x="193" y="145"/>
                  <a:pt x="193" y="143"/>
                  <a:pt x="193" y="140"/>
                </a:cubicBezTo>
                <a:lnTo>
                  <a:pt x="193" y="136"/>
                </a:lnTo>
                <a:lnTo>
                  <a:pt x="195" y="152"/>
                </a:lnTo>
                <a:lnTo>
                  <a:pt x="195" y="150"/>
                </a:lnTo>
                <a:lnTo>
                  <a:pt x="286" y="150"/>
                </a:lnTo>
                <a:lnTo>
                  <a:pt x="286" y="152"/>
                </a:lnTo>
                <a:lnTo>
                  <a:pt x="288" y="136"/>
                </a:lnTo>
                <a:lnTo>
                  <a:pt x="288" y="140"/>
                </a:lnTo>
                <a:cubicBezTo>
                  <a:pt x="288" y="143"/>
                  <a:pt x="288" y="145"/>
                  <a:pt x="287" y="148"/>
                </a:cubicBezTo>
                <a:lnTo>
                  <a:pt x="287" y="151"/>
                </a:lnTo>
                <a:cubicBezTo>
                  <a:pt x="286" y="153"/>
                  <a:pt x="286" y="156"/>
                  <a:pt x="285" y="158"/>
                </a:cubicBezTo>
                <a:lnTo>
                  <a:pt x="285" y="160"/>
                </a:lnTo>
                <a:cubicBezTo>
                  <a:pt x="278" y="180"/>
                  <a:pt x="258" y="193"/>
                  <a:pt x="237" y="192"/>
                </a:cubicBezTo>
                <a:cubicBezTo>
                  <a:pt x="216" y="192"/>
                  <a:pt x="198" y="177"/>
                  <a:pt x="192" y="156"/>
                </a:cubicBezTo>
                <a:lnTo>
                  <a:pt x="192" y="153"/>
                </a:lnTo>
                <a:lnTo>
                  <a:pt x="190" y="148"/>
                </a:lnTo>
                <a:lnTo>
                  <a:pt x="236" y="183"/>
                </a:lnTo>
                <a:lnTo>
                  <a:pt x="235" y="183"/>
                </a:lnTo>
                <a:lnTo>
                  <a:pt x="235" y="183"/>
                </a:lnTo>
                <a:cubicBezTo>
                  <a:pt x="208" y="183"/>
                  <a:pt x="187" y="161"/>
                  <a:pt x="187" y="135"/>
                </a:cubicBezTo>
                <a:lnTo>
                  <a:pt x="187" y="129"/>
                </a:lnTo>
                <a:lnTo>
                  <a:pt x="188" y="137"/>
                </a:lnTo>
                <a:lnTo>
                  <a:pt x="187" y="134"/>
                </a:lnTo>
                <a:lnTo>
                  <a:pt x="201" y="160"/>
                </a:lnTo>
                <a:lnTo>
                  <a:pt x="200" y="159"/>
                </a:lnTo>
                <a:lnTo>
                  <a:pt x="281" y="132"/>
                </a:lnTo>
                <a:lnTo>
                  <a:pt x="281" y="136"/>
                </a:lnTo>
                <a:lnTo>
                  <a:pt x="280" y="143"/>
                </a:lnTo>
                <a:lnTo>
                  <a:pt x="279" y="149"/>
                </a:lnTo>
                <a:cubicBezTo>
                  <a:pt x="278" y="152"/>
                  <a:pt x="278" y="154"/>
                  <a:pt x="277" y="157"/>
                </a:cubicBezTo>
                <a:lnTo>
                  <a:pt x="276" y="160"/>
                </a:lnTo>
                <a:cubicBezTo>
                  <a:pt x="270" y="179"/>
                  <a:pt x="252" y="192"/>
                  <a:pt x="232" y="192"/>
                </a:cubicBezTo>
                <a:cubicBezTo>
                  <a:pt x="212" y="193"/>
                  <a:pt x="193" y="181"/>
                  <a:pt x="186" y="162"/>
                </a:cubicBezTo>
                <a:lnTo>
                  <a:pt x="183" y="155"/>
                </a:lnTo>
                <a:lnTo>
                  <a:pt x="181" y="144"/>
                </a:lnTo>
                <a:lnTo>
                  <a:pt x="180" y="140"/>
                </a:lnTo>
                <a:lnTo>
                  <a:pt x="179" y="136"/>
                </a:lnTo>
                <a:lnTo>
                  <a:pt x="183" y="147"/>
                </a:lnTo>
                <a:lnTo>
                  <a:pt x="181" y="143"/>
                </a:lnTo>
                <a:lnTo>
                  <a:pt x="190" y="155"/>
                </a:lnTo>
                <a:lnTo>
                  <a:pt x="189" y="154"/>
                </a:lnTo>
                <a:lnTo>
                  <a:pt x="271" y="120"/>
                </a:lnTo>
                <a:lnTo>
                  <a:pt x="271" y="118"/>
                </a:lnTo>
                <a:lnTo>
                  <a:pt x="271" y="122"/>
                </a:lnTo>
                <a:lnTo>
                  <a:pt x="272" y="132"/>
                </a:lnTo>
                <a:lnTo>
                  <a:pt x="272" y="135"/>
                </a:lnTo>
                <a:cubicBezTo>
                  <a:pt x="272" y="157"/>
                  <a:pt x="257" y="177"/>
                  <a:pt x="235" y="182"/>
                </a:cubicBezTo>
                <a:cubicBezTo>
                  <a:pt x="213" y="187"/>
                  <a:pt x="191" y="176"/>
                  <a:pt x="181" y="156"/>
                </a:cubicBezTo>
                <a:lnTo>
                  <a:pt x="180" y="154"/>
                </a:lnTo>
                <a:cubicBezTo>
                  <a:pt x="178" y="150"/>
                  <a:pt x="176" y="146"/>
                  <a:pt x="176" y="141"/>
                </a:cubicBezTo>
                <a:lnTo>
                  <a:pt x="175" y="138"/>
                </a:lnTo>
                <a:cubicBezTo>
                  <a:pt x="172" y="120"/>
                  <a:pt x="180" y="101"/>
                  <a:pt x="195" y="91"/>
                </a:cubicBezTo>
                <a:cubicBezTo>
                  <a:pt x="210" y="80"/>
                  <a:pt x="230" y="79"/>
                  <a:pt x="246" y="88"/>
                </a:cubicBezTo>
                <a:lnTo>
                  <a:pt x="250" y="90"/>
                </a:lnTo>
                <a:cubicBezTo>
                  <a:pt x="252" y="92"/>
                  <a:pt x="255" y="94"/>
                  <a:pt x="257" y="96"/>
                </a:cubicBezTo>
                <a:lnTo>
                  <a:pt x="261" y="99"/>
                </a:lnTo>
                <a:cubicBezTo>
                  <a:pt x="276" y="112"/>
                  <a:pt x="281" y="133"/>
                  <a:pt x="274" y="152"/>
                </a:cubicBezTo>
                <a:cubicBezTo>
                  <a:pt x="268" y="170"/>
                  <a:pt x="250" y="183"/>
                  <a:pt x="229" y="183"/>
                </a:cubicBezTo>
                <a:lnTo>
                  <a:pt x="228" y="183"/>
                </a:lnTo>
                <a:lnTo>
                  <a:pt x="227" y="183"/>
                </a:lnTo>
                <a:lnTo>
                  <a:pt x="274" y="147"/>
                </a:lnTo>
                <a:lnTo>
                  <a:pt x="274" y="146"/>
                </a:lnTo>
                <a:lnTo>
                  <a:pt x="273" y="149"/>
                </a:lnTo>
                <a:cubicBezTo>
                  <a:pt x="269" y="171"/>
                  <a:pt x="249" y="187"/>
                  <a:pt x="226" y="187"/>
                </a:cubicBezTo>
                <a:lnTo>
                  <a:pt x="225" y="187"/>
                </a:lnTo>
                <a:cubicBezTo>
                  <a:pt x="205" y="187"/>
                  <a:pt x="188" y="176"/>
                  <a:pt x="180" y="157"/>
                </a:cubicBezTo>
                <a:lnTo>
                  <a:pt x="177" y="149"/>
                </a:lnTo>
                <a:lnTo>
                  <a:pt x="177" y="147"/>
                </a:lnTo>
                <a:lnTo>
                  <a:pt x="269" y="149"/>
                </a:lnTo>
                <a:lnTo>
                  <a:pt x="268" y="154"/>
                </a:lnTo>
                <a:cubicBezTo>
                  <a:pt x="267" y="157"/>
                  <a:pt x="266" y="160"/>
                  <a:pt x="264" y="163"/>
                </a:cubicBezTo>
                <a:lnTo>
                  <a:pt x="261" y="168"/>
                </a:lnTo>
                <a:cubicBezTo>
                  <a:pt x="254" y="181"/>
                  <a:pt x="241" y="190"/>
                  <a:pt x="226" y="192"/>
                </a:cubicBezTo>
                <a:cubicBezTo>
                  <a:pt x="211" y="194"/>
                  <a:pt x="196" y="189"/>
                  <a:pt x="186" y="178"/>
                </a:cubicBezTo>
                <a:lnTo>
                  <a:pt x="181" y="173"/>
                </a:lnTo>
                <a:lnTo>
                  <a:pt x="178" y="170"/>
                </a:lnTo>
                <a:lnTo>
                  <a:pt x="215" y="187"/>
                </a:lnTo>
                <a:lnTo>
                  <a:pt x="211" y="187"/>
                </a:lnTo>
                <a:lnTo>
                  <a:pt x="210" y="187"/>
                </a:lnTo>
                <a:cubicBezTo>
                  <a:pt x="187" y="187"/>
                  <a:pt x="167" y="171"/>
                  <a:pt x="163" y="148"/>
                </a:cubicBezTo>
                <a:lnTo>
                  <a:pt x="161" y="140"/>
                </a:lnTo>
                <a:lnTo>
                  <a:pt x="161" y="136"/>
                </a:lnTo>
                <a:lnTo>
                  <a:pt x="256" y="124"/>
                </a:lnTo>
                <a:lnTo>
                  <a:pt x="257" y="130"/>
                </a:lnTo>
                <a:lnTo>
                  <a:pt x="257" y="135"/>
                </a:lnTo>
                <a:cubicBezTo>
                  <a:pt x="258" y="149"/>
                  <a:pt x="254" y="162"/>
                  <a:pt x="245" y="172"/>
                </a:cubicBezTo>
                <a:cubicBezTo>
                  <a:pt x="236" y="182"/>
                  <a:pt x="223" y="187"/>
                  <a:pt x="209" y="187"/>
                </a:cubicBezTo>
                <a:lnTo>
                  <a:pt x="208" y="187"/>
                </a:lnTo>
                <a:lnTo>
                  <a:pt x="207" y="187"/>
                </a:lnTo>
                <a:lnTo>
                  <a:pt x="252" y="122"/>
                </a:lnTo>
                <a:lnTo>
                  <a:pt x="254" y="127"/>
                </a:lnTo>
                <a:cubicBezTo>
                  <a:pt x="259" y="141"/>
                  <a:pt x="258" y="158"/>
                  <a:pt x="249" y="171"/>
                </a:cubicBezTo>
                <a:cubicBezTo>
                  <a:pt x="240" y="185"/>
                  <a:pt x="225" y="192"/>
                  <a:pt x="209" y="192"/>
                </a:cubicBezTo>
                <a:lnTo>
                  <a:pt x="208" y="192"/>
                </a:lnTo>
                <a:lnTo>
                  <a:pt x="206" y="192"/>
                </a:lnTo>
                <a:lnTo>
                  <a:pt x="204" y="192"/>
                </a:lnTo>
                <a:lnTo>
                  <a:pt x="251" y="154"/>
                </a:lnTo>
                <a:lnTo>
                  <a:pt x="251" y="156"/>
                </a:lnTo>
                <a:lnTo>
                  <a:pt x="251" y="147"/>
                </a:lnTo>
                <a:lnTo>
                  <a:pt x="251" y="149"/>
                </a:lnTo>
                <a:cubicBezTo>
                  <a:pt x="251" y="173"/>
                  <a:pt x="233" y="194"/>
                  <a:pt x="209" y="197"/>
                </a:cubicBezTo>
                <a:cubicBezTo>
                  <a:pt x="185" y="200"/>
                  <a:pt x="163" y="184"/>
                  <a:pt x="157" y="161"/>
                </a:cubicBezTo>
                <a:lnTo>
                  <a:pt x="156" y="159"/>
                </a:lnTo>
                <a:cubicBezTo>
                  <a:pt x="155" y="155"/>
                  <a:pt x="155" y="151"/>
                  <a:pt x="155" y="147"/>
                </a:cubicBezTo>
                <a:lnTo>
                  <a:pt x="155" y="144"/>
                </a:lnTo>
                <a:lnTo>
                  <a:pt x="203" y="192"/>
                </a:lnTo>
                <a:lnTo>
                  <a:pt x="202" y="192"/>
                </a:lnTo>
                <a:lnTo>
                  <a:pt x="240" y="173"/>
                </a:lnTo>
                <a:lnTo>
                  <a:pt x="242" y="171"/>
                </a:lnTo>
                <a:lnTo>
                  <a:pt x="240" y="174"/>
                </a:lnTo>
                <a:lnTo>
                  <a:pt x="220" y="106"/>
                </a:lnTo>
                <a:lnTo>
                  <a:pt x="221" y="107"/>
                </a:lnTo>
                <a:lnTo>
                  <a:pt x="166" y="116"/>
                </a:lnTo>
                <a:lnTo>
                  <a:pt x="167" y="115"/>
                </a:lnTo>
                <a:lnTo>
                  <a:pt x="173" y="188"/>
                </a:lnTo>
                <a:lnTo>
                  <a:pt x="169" y="186"/>
                </a:lnTo>
                <a:lnTo>
                  <a:pt x="176" y="189"/>
                </a:lnTo>
                <a:lnTo>
                  <a:pt x="172" y="187"/>
                </a:lnTo>
                <a:cubicBezTo>
                  <a:pt x="152" y="177"/>
                  <a:pt x="141" y="155"/>
                  <a:pt x="146" y="133"/>
                </a:cubicBezTo>
                <a:cubicBezTo>
                  <a:pt x="151" y="112"/>
                  <a:pt x="171" y="96"/>
                  <a:pt x="193" y="96"/>
                </a:cubicBezTo>
                <a:lnTo>
                  <a:pt x="193" y="96"/>
                </a:lnTo>
                <a:cubicBezTo>
                  <a:pt x="220" y="96"/>
                  <a:pt x="241" y="118"/>
                  <a:pt x="241" y="144"/>
                </a:cubicBezTo>
                <a:lnTo>
                  <a:pt x="241" y="149"/>
                </a:lnTo>
                <a:lnTo>
                  <a:pt x="241" y="154"/>
                </a:lnTo>
                <a:lnTo>
                  <a:pt x="241" y="158"/>
                </a:lnTo>
                <a:cubicBezTo>
                  <a:pt x="241" y="182"/>
                  <a:pt x="224" y="202"/>
                  <a:pt x="201" y="206"/>
                </a:cubicBezTo>
                <a:cubicBezTo>
                  <a:pt x="178" y="210"/>
                  <a:pt x="155" y="196"/>
                  <a:pt x="148" y="174"/>
                </a:cubicBezTo>
                <a:lnTo>
                  <a:pt x="147" y="172"/>
                </a:lnTo>
                <a:cubicBezTo>
                  <a:pt x="147" y="170"/>
                  <a:pt x="146" y="167"/>
                  <a:pt x="146" y="165"/>
                </a:cubicBezTo>
                <a:lnTo>
                  <a:pt x="145" y="163"/>
                </a:lnTo>
                <a:lnTo>
                  <a:pt x="144" y="158"/>
                </a:lnTo>
                <a:lnTo>
                  <a:pt x="238" y="161"/>
                </a:lnTo>
                <a:lnTo>
                  <a:pt x="237" y="166"/>
                </a:lnTo>
                <a:lnTo>
                  <a:pt x="236" y="169"/>
                </a:lnTo>
                <a:cubicBezTo>
                  <a:pt x="230" y="186"/>
                  <a:pt x="215" y="198"/>
                  <a:pt x="198" y="201"/>
                </a:cubicBezTo>
                <a:cubicBezTo>
                  <a:pt x="180" y="204"/>
                  <a:pt x="162" y="197"/>
                  <a:pt x="152" y="183"/>
                </a:cubicBezTo>
                <a:lnTo>
                  <a:pt x="150" y="181"/>
                </a:lnTo>
                <a:cubicBezTo>
                  <a:pt x="148" y="178"/>
                  <a:pt x="147" y="176"/>
                  <a:pt x="146" y="173"/>
                </a:cubicBezTo>
                <a:lnTo>
                  <a:pt x="144" y="170"/>
                </a:lnTo>
                <a:cubicBezTo>
                  <a:pt x="142" y="166"/>
                  <a:pt x="140" y="162"/>
                  <a:pt x="140" y="157"/>
                </a:cubicBezTo>
                <a:lnTo>
                  <a:pt x="139" y="154"/>
                </a:lnTo>
                <a:lnTo>
                  <a:pt x="141" y="161"/>
                </a:lnTo>
                <a:lnTo>
                  <a:pt x="140" y="160"/>
                </a:lnTo>
                <a:lnTo>
                  <a:pt x="224" y="174"/>
                </a:lnTo>
                <a:lnTo>
                  <a:pt x="220" y="178"/>
                </a:lnTo>
                <a:lnTo>
                  <a:pt x="230" y="153"/>
                </a:lnTo>
                <a:lnTo>
                  <a:pt x="230" y="159"/>
                </a:lnTo>
                <a:cubicBezTo>
                  <a:pt x="230" y="161"/>
                  <a:pt x="229" y="164"/>
                  <a:pt x="229" y="166"/>
                </a:cubicBezTo>
                <a:lnTo>
                  <a:pt x="228" y="170"/>
                </a:lnTo>
                <a:cubicBezTo>
                  <a:pt x="222" y="191"/>
                  <a:pt x="203" y="206"/>
                  <a:pt x="181" y="206"/>
                </a:cubicBezTo>
                <a:cubicBezTo>
                  <a:pt x="159" y="206"/>
                  <a:pt x="140" y="191"/>
                  <a:pt x="134" y="170"/>
                </a:cubicBezTo>
                <a:lnTo>
                  <a:pt x="133" y="163"/>
                </a:lnTo>
                <a:lnTo>
                  <a:pt x="132" y="158"/>
                </a:lnTo>
                <a:lnTo>
                  <a:pt x="139" y="176"/>
                </a:lnTo>
                <a:lnTo>
                  <a:pt x="136" y="171"/>
                </a:lnTo>
                <a:lnTo>
                  <a:pt x="224" y="144"/>
                </a:lnTo>
                <a:lnTo>
                  <a:pt x="224" y="146"/>
                </a:lnTo>
                <a:cubicBezTo>
                  <a:pt x="224" y="150"/>
                  <a:pt x="224" y="153"/>
                  <a:pt x="223" y="156"/>
                </a:cubicBezTo>
                <a:lnTo>
                  <a:pt x="223" y="158"/>
                </a:lnTo>
                <a:cubicBezTo>
                  <a:pt x="218" y="181"/>
                  <a:pt x="198" y="197"/>
                  <a:pt x="175" y="197"/>
                </a:cubicBezTo>
                <a:lnTo>
                  <a:pt x="174" y="197"/>
                </a:lnTo>
                <a:lnTo>
                  <a:pt x="173" y="197"/>
                </a:lnTo>
                <a:lnTo>
                  <a:pt x="173" y="101"/>
                </a:lnTo>
                <a:lnTo>
                  <a:pt x="176" y="101"/>
                </a:lnTo>
                <a:lnTo>
                  <a:pt x="179" y="101"/>
                </a:lnTo>
                <a:lnTo>
                  <a:pt x="179" y="197"/>
                </a:lnTo>
                <a:lnTo>
                  <a:pt x="178" y="197"/>
                </a:lnTo>
                <a:lnTo>
                  <a:pt x="226" y="149"/>
                </a:lnTo>
                <a:lnTo>
                  <a:pt x="226" y="152"/>
                </a:lnTo>
                <a:lnTo>
                  <a:pt x="226" y="154"/>
                </a:lnTo>
                <a:cubicBezTo>
                  <a:pt x="226" y="180"/>
                  <a:pt x="206" y="201"/>
                  <a:pt x="181" y="202"/>
                </a:cubicBezTo>
                <a:cubicBezTo>
                  <a:pt x="155" y="203"/>
                  <a:pt x="133" y="184"/>
                  <a:pt x="131" y="159"/>
                </a:cubicBezTo>
                <a:lnTo>
                  <a:pt x="130" y="154"/>
                </a:lnTo>
                <a:lnTo>
                  <a:pt x="130" y="150"/>
                </a:lnTo>
                <a:cubicBezTo>
                  <a:pt x="127" y="125"/>
                  <a:pt x="144" y="102"/>
                  <a:pt x="169" y="97"/>
                </a:cubicBezTo>
                <a:cubicBezTo>
                  <a:pt x="194" y="93"/>
                  <a:pt x="218" y="108"/>
                  <a:pt x="224" y="133"/>
                </a:cubicBezTo>
                <a:lnTo>
                  <a:pt x="225" y="137"/>
                </a:lnTo>
                <a:lnTo>
                  <a:pt x="226" y="140"/>
                </a:lnTo>
                <a:lnTo>
                  <a:pt x="130" y="149"/>
                </a:lnTo>
                <a:lnTo>
                  <a:pt x="130" y="146"/>
                </a:lnTo>
                <a:lnTo>
                  <a:pt x="130" y="144"/>
                </a:lnTo>
                <a:lnTo>
                  <a:pt x="178" y="192"/>
                </a:lnTo>
                <a:lnTo>
                  <a:pt x="177" y="192"/>
                </a:lnTo>
                <a:lnTo>
                  <a:pt x="219" y="169"/>
                </a:lnTo>
                <a:lnTo>
                  <a:pt x="217" y="172"/>
                </a:lnTo>
                <a:lnTo>
                  <a:pt x="215" y="176"/>
                </a:lnTo>
                <a:lnTo>
                  <a:pt x="210" y="183"/>
                </a:lnTo>
                <a:cubicBezTo>
                  <a:pt x="205" y="192"/>
                  <a:pt x="197" y="199"/>
                  <a:pt x="187" y="203"/>
                </a:cubicBezTo>
                <a:lnTo>
                  <a:pt x="184" y="204"/>
                </a:lnTo>
                <a:cubicBezTo>
                  <a:pt x="173" y="209"/>
                  <a:pt x="160" y="209"/>
                  <a:pt x="149" y="204"/>
                </a:cubicBezTo>
                <a:lnTo>
                  <a:pt x="146" y="203"/>
                </a:lnTo>
                <a:cubicBezTo>
                  <a:pt x="141" y="201"/>
                  <a:pt x="137" y="199"/>
                  <a:pt x="133" y="195"/>
                </a:cubicBezTo>
                <a:lnTo>
                  <a:pt x="127" y="190"/>
                </a:lnTo>
                <a:lnTo>
                  <a:pt x="125" y="188"/>
                </a:lnTo>
                <a:lnTo>
                  <a:pt x="204" y="172"/>
                </a:lnTo>
                <a:lnTo>
                  <a:pt x="203" y="174"/>
                </a:lnTo>
                <a:lnTo>
                  <a:pt x="206" y="156"/>
                </a:lnTo>
                <a:lnTo>
                  <a:pt x="206" y="158"/>
                </a:lnTo>
                <a:lnTo>
                  <a:pt x="110" y="158"/>
                </a:lnTo>
                <a:lnTo>
                  <a:pt x="110" y="157"/>
                </a:lnTo>
                <a:lnTo>
                  <a:pt x="111" y="165"/>
                </a:lnTo>
                <a:lnTo>
                  <a:pt x="110" y="158"/>
                </a:lnTo>
                <a:lnTo>
                  <a:pt x="109" y="154"/>
                </a:lnTo>
                <a:lnTo>
                  <a:pt x="109" y="150"/>
                </a:lnTo>
                <a:lnTo>
                  <a:pt x="190" y="178"/>
                </a:lnTo>
                <a:lnTo>
                  <a:pt x="189" y="180"/>
                </a:lnTo>
                <a:lnTo>
                  <a:pt x="201" y="161"/>
                </a:lnTo>
                <a:lnTo>
                  <a:pt x="200" y="164"/>
                </a:lnTo>
                <a:lnTo>
                  <a:pt x="202" y="154"/>
                </a:lnTo>
                <a:lnTo>
                  <a:pt x="201" y="159"/>
                </a:lnTo>
                <a:cubicBezTo>
                  <a:pt x="199" y="183"/>
                  <a:pt x="178" y="202"/>
                  <a:pt x="153" y="202"/>
                </a:cubicBezTo>
                <a:lnTo>
                  <a:pt x="152" y="202"/>
                </a:lnTo>
                <a:lnTo>
                  <a:pt x="152" y="106"/>
                </a:lnTo>
                <a:lnTo>
                  <a:pt x="153" y="106"/>
                </a:lnTo>
                <a:cubicBezTo>
                  <a:pt x="167" y="106"/>
                  <a:pt x="180" y="112"/>
                  <a:pt x="189" y="122"/>
                </a:cubicBezTo>
                <a:cubicBezTo>
                  <a:pt x="198" y="132"/>
                  <a:pt x="202" y="146"/>
                  <a:pt x="201" y="159"/>
                </a:cubicBezTo>
                <a:lnTo>
                  <a:pt x="200" y="158"/>
                </a:lnTo>
                <a:lnTo>
                  <a:pt x="200" y="163"/>
                </a:lnTo>
                <a:lnTo>
                  <a:pt x="168" y="118"/>
                </a:lnTo>
                <a:lnTo>
                  <a:pt x="171" y="119"/>
                </a:lnTo>
                <a:lnTo>
                  <a:pt x="138" y="120"/>
                </a:lnTo>
                <a:lnTo>
                  <a:pt x="140" y="119"/>
                </a:lnTo>
                <a:lnTo>
                  <a:pt x="110" y="159"/>
                </a:lnTo>
                <a:lnTo>
                  <a:pt x="111" y="154"/>
                </a:lnTo>
                <a:lnTo>
                  <a:pt x="111" y="164"/>
                </a:lnTo>
                <a:lnTo>
                  <a:pt x="110" y="159"/>
                </a:lnTo>
                <a:lnTo>
                  <a:pt x="137" y="197"/>
                </a:lnTo>
                <a:lnTo>
                  <a:pt x="136" y="196"/>
                </a:lnTo>
                <a:lnTo>
                  <a:pt x="172" y="199"/>
                </a:lnTo>
                <a:lnTo>
                  <a:pt x="171" y="200"/>
                </a:lnTo>
                <a:cubicBezTo>
                  <a:pt x="166" y="201"/>
                  <a:pt x="161" y="202"/>
                  <a:pt x="155" y="202"/>
                </a:cubicBezTo>
                <a:lnTo>
                  <a:pt x="153" y="202"/>
                </a:lnTo>
                <a:lnTo>
                  <a:pt x="200" y="167"/>
                </a:lnTo>
                <a:lnTo>
                  <a:pt x="198" y="172"/>
                </a:lnTo>
                <a:cubicBezTo>
                  <a:pt x="197" y="175"/>
                  <a:pt x="196" y="178"/>
                  <a:pt x="195" y="181"/>
                </a:cubicBezTo>
                <a:lnTo>
                  <a:pt x="193" y="185"/>
                </a:lnTo>
                <a:cubicBezTo>
                  <a:pt x="186" y="199"/>
                  <a:pt x="173" y="208"/>
                  <a:pt x="158" y="211"/>
                </a:cubicBezTo>
                <a:cubicBezTo>
                  <a:pt x="142" y="213"/>
                  <a:pt x="127" y="208"/>
                  <a:pt x="116" y="197"/>
                </a:cubicBezTo>
                <a:lnTo>
                  <a:pt x="112" y="193"/>
                </a:lnTo>
                <a:lnTo>
                  <a:pt x="109" y="190"/>
                </a:lnTo>
                <a:cubicBezTo>
                  <a:pt x="107" y="188"/>
                  <a:pt x="106" y="185"/>
                  <a:pt x="104" y="183"/>
                </a:cubicBezTo>
                <a:lnTo>
                  <a:pt x="102" y="179"/>
                </a:lnTo>
                <a:lnTo>
                  <a:pt x="115" y="194"/>
                </a:lnTo>
                <a:lnTo>
                  <a:pt x="113" y="192"/>
                </a:lnTo>
                <a:lnTo>
                  <a:pt x="176" y="188"/>
                </a:lnTo>
                <a:lnTo>
                  <a:pt x="174" y="189"/>
                </a:lnTo>
                <a:lnTo>
                  <a:pt x="187" y="169"/>
                </a:lnTo>
                <a:lnTo>
                  <a:pt x="187" y="167"/>
                </a:lnTo>
                <a:lnTo>
                  <a:pt x="186" y="170"/>
                </a:lnTo>
                <a:cubicBezTo>
                  <a:pt x="186" y="172"/>
                  <a:pt x="185" y="175"/>
                  <a:pt x="185" y="177"/>
                </a:cubicBezTo>
                <a:lnTo>
                  <a:pt x="184" y="179"/>
                </a:lnTo>
                <a:cubicBezTo>
                  <a:pt x="177" y="199"/>
                  <a:pt x="157" y="213"/>
                  <a:pt x="135" y="211"/>
                </a:cubicBezTo>
                <a:cubicBezTo>
                  <a:pt x="114" y="210"/>
                  <a:pt x="96" y="194"/>
                  <a:pt x="91" y="173"/>
                </a:cubicBezTo>
                <a:lnTo>
                  <a:pt x="91" y="170"/>
                </a:lnTo>
                <a:cubicBezTo>
                  <a:pt x="90" y="167"/>
                  <a:pt x="90" y="164"/>
                  <a:pt x="90" y="161"/>
                </a:cubicBezTo>
                <a:lnTo>
                  <a:pt x="90" y="156"/>
                </a:lnTo>
                <a:lnTo>
                  <a:pt x="90" y="151"/>
                </a:lnTo>
                <a:lnTo>
                  <a:pt x="90" y="149"/>
                </a:lnTo>
                <a:lnTo>
                  <a:pt x="186" y="149"/>
                </a:lnTo>
                <a:lnTo>
                  <a:pt x="186" y="150"/>
                </a:lnTo>
                <a:lnTo>
                  <a:pt x="186" y="153"/>
                </a:lnTo>
                <a:lnTo>
                  <a:pt x="186" y="158"/>
                </a:lnTo>
                <a:lnTo>
                  <a:pt x="90" y="158"/>
                </a:lnTo>
                <a:lnTo>
                  <a:pt x="90" y="155"/>
                </a:lnTo>
                <a:lnTo>
                  <a:pt x="98" y="182"/>
                </a:lnTo>
                <a:lnTo>
                  <a:pt x="97" y="181"/>
                </a:lnTo>
                <a:lnTo>
                  <a:pt x="179" y="177"/>
                </a:lnTo>
                <a:lnTo>
                  <a:pt x="177" y="180"/>
                </a:lnTo>
                <a:lnTo>
                  <a:pt x="175" y="185"/>
                </a:lnTo>
                <a:cubicBezTo>
                  <a:pt x="164" y="207"/>
                  <a:pt x="138" y="217"/>
                  <a:pt x="115" y="208"/>
                </a:cubicBezTo>
                <a:cubicBezTo>
                  <a:pt x="92" y="200"/>
                  <a:pt x="79" y="176"/>
                  <a:pt x="85" y="152"/>
                </a:cubicBezTo>
                <a:lnTo>
                  <a:pt x="85" y="154"/>
                </a:lnTo>
                <a:lnTo>
                  <a:pt x="86" y="151"/>
                </a:lnTo>
                <a:lnTo>
                  <a:pt x="133" y="206"/>
                </a:lnTo>
                <a:lnTo>
                  <a:pt x="132" y="206"/>
                </a:lnTo>
                <a:cubicBezTo>
                  <a:pt x="105" y="206"/>
                  <a:pt x="84" y="185"/>
                  <a:pt x="84" y="158"/>
                </a:cubicBezTo>
                <a:lnTo>
                  <a:pt x="84" y="155"/>
                </a:lnTo>
                <a:cubicBezTo>
                  <a:pt x="84" y="152"/>
                  <a:pt x="84" y="149"/>
                  <a:pt x="85" y="146"/>
                </a:cubicBezTo>
                <a:lnTo>
                  <a:pt x="85" y="144"/>
                </a:lnTo>
                <a:lnTo>
                  <a:pt x="85" y="146"/>
                </a:lnTo>
                <a:lnTo>
                  <a:pt x="85" y="144"/>
                </a:lnTo>
                <a:lnTo>
                  <a:pt x="181" y="152"/>
                </a:lnTo>
                <a:lnTo>
                  <a:pt x="180" y="155"/>
                </a:lnTo>
                <a:lnTo>
                  <a:pt x="179" y="161"/>
                </a:lnTo>
                <a:lnTo>
                  <a:pt x="178" y="167"/>
                </a:lnTo>
                <a:lnTo>
                  <a:pt x="179" y="160"/>
                </a:lnTo>
                <a:lnTo>
                  <a:pt x="179" y="163"/>
                </a:lnTo>
                <a:lnTo>
                  <a:pt x="88" y="142"/>
                </a:lnTo>
                <a:lnTo>
                  <a:pt x="89" y="141"/>
                </a:lnTo>
                <a:lnTo>
                  <a:pt x="89" y="141"/>
                </a:lnTo>
                <a:lnTo>
                  <a:pt x="90" y="137"/>
                </a:lnTo>
                <a:lnTo>
                  <a:pt x="88" y="144"/>
                </a:lnTo>
                <a:lnTo>
                  <a:pt x="88" y="142"/>
                </a:lnTo>
                <a:lnTo>
                  <a:pt x="169" y="188"/>
                </a:lnTo>
                <a:lnTo>
                  <a:pt x="167" y="190"/>
                </a:lnTo>
                <a:lnTo>
                  <a:pt x="164" y="192"/>
                </a:lnTo>
                <a:cubicBezTo>
                  <a:pt x="153" y="203"/>
                  <a:pt x="138" y="208"/>
                  <a:pt x="123" y="206"/>
                </a:cubicBezTo>
                <a:cubicBezTo>
                  <a:pt x="108" y="203"/>
                  <a:pt x="94" y="194"/>
                  <a:pt x="88" y="180"/>
                </a:cubicBezTo>
                <a:lnTo>
                  <a:pt x="85" y="174"/>
                </a:lnTo>
                <a:lnTo>
                  <a:pt x="84" y="172"/>
                </a:lnTo>
                <a:lnTo>
                  <a:pt x="128" y="202"/>
                </a:lnTo>
                <a:lnTo>
                  <a:pt x="126" y="202"/>
                </a:lnTo>
                <a:lnTo>
                  <a:pt x="124" y="202"/>
                </a:lnTo>
                <a:cubicBezTo>
                  <a:pt x="101" y="202"/>
                  <a:pt x="81" y="185"/>
                  <a:pt x="77" y="163"/>
                </a:cubicBezTo>
                <a:lnTo>
                  <a:pt x="76" y="160"/>
                </a:lnTo>
                <a:lnTo>
                  <a:pt x="75" y="156"/>
                </a:lnTo>
                <a:lnTo>
                  <a:pt x="156" y="178"/>
                </a:lnTo>
                <a:lnTo>
                  <a:pt x="154" y="180"/>
                </a:lnTo>
                <a:lnTo>
                  <a:pt x="166" y="161"/>
                </a:lnTo>
                <a:lnTo>
                  <a:pt x="165" y="164"/>
                </a:lnTo>
                <a:lnTo>
                  <a:pt x="135" y="103"/>
                </a:lnTo>
                <a:lnTo>
                  <a:pt x="136" y="104"/>
                </a:lnTo>
                <a:lnTo>
                  <a:pt x="106" y="104"/>
                </a:lnTo>
                <a:lnTo>
                  <a:pt x="107" y="103"/>
                </a:lnTo>
                <a:cubicBezTo>
                  <a:pt x="112" y="102"/>
                  <a:pt x="117" y="101"/>
                  <a:pt x="122" y="101"/>
                </a:cubicBezTo>
                <a:lnTo>
                  <a:pt x="123" y="101"/>
                </a:lnTo>
                <a:cubicBezTo>
                  <a:pt x="149" y="101"/>
                  <a:pt x="171" y="122"/>
                  <a:pt x="171" y="149"/>
                </a:cubicBezTo>
                <a:lnTo>
                  <a:pt x="171" y="147"/>
                </a:lnTo>
                <a:lnTo>
                  <a:pt x="171" y="157"/>
                </a:lnTo>
                <a:lnTo>
                  <a:pt x="171" y="161"/>
                </a:lnTo>
                <a:lnTo>
                  <a:pt x="171" y="163"/>
                </a:lnTo>
                <a:lnTo>
                  <a:pt x="75" y="163"/>
                </a:lnTo>
                <a:lnTo>
                  <a:pt x="76" y="166"/>
                </a:lnTo>
                <a:lnTo>
                  <a:pt x="75" y="161"/>
                </a:lnTo>
                <a:lnTo>
                  <a:pt x="74" y="151"/>
                </a:lnTo>
                <a:lnTo>
                  <a:pt x="74" y="149"/>
                </a:lnTo>
                <a:cubicBezTo>
                  <a:pt x="74" y="127"/>
                  <a:pt x="90" y="107"/>
                  <a:pt x="111" y="102"/>
                </a:cubicBezTo>
                <a:cubicBezTo>
                  <a:pt x="133" y="97"/>
                  <a:pt x="155" y="108"/>
                  <a:pt x="165" y="128"/>
                </a:cubicBezTo>
                <a:lnTo>
                  <a:pt x="166" y="129"/>
                </a:lnTo>
                <a:cubicBezTo>
                  <a:pt x="167" y="131"/>
                  <a:pt x="168" y="133"/>
                  <a:pt x="169" y="135"/>
                </a:cubicBezTo>
                <a:lnTo>
                  <a:pt x="170" y="138"/>
                </a:lnTo>
                <a:cubicBezTo>
                  <a:pt x="170" y="141"/>
                  <a:pt x="171" y="143"/>
                  <a:pt x="171" y="146"/>
                </a:cubicBezTo>
                <a:lnTo>
                  <a:pt x="172" y="150"/>
                </a:lnTo>
                <a:cubicBezTo>
                  <a:pt x="173" y="156"/>
                  <a:pt x="173" y="162"/>
                  <a:pt x="171" y="168"/>
                </a:cubicBezTo>
                <a:lnTo>
                  <a:pt x="171" y="170"/>
                </a:lnTo>
                <a:cubicBezTo>
                  <a:pt x="167" y="183"/>
                  <a:pt x="159" y="194"/>
                  <a:pt x="147" y="201"/>
                </a:cubicBezTo>
                <a:cubicBezTo>
                  <a:pt x="135" y="207"/>
                  <a:pt x="121" y="208"/>
                  <a:pt x="109" y="204"/>
                </a:cubicBezTo>
                <a:lnTo>
                  <a:pt x="104" y="203"/>
                </a:lnTo>
                <a:cubicBezTo>
                  <a:pt x="101" y="201"/>
                  <a:pt x="98" y="200"/>
                  <a:pt x="95" y="198"/>
                </a:cubicBezTo>
                <a:lnTo>
                  <a:pt x="90" y="195"/>
                </a:lnTo>
                <a:cubicBezTo>
                  <a:pt x="82" y="190"/>
                  <a:pt x="76" y="184"/>
                  <a:pt x="72" y="175"/>
                </a:cubicBezTo>
                <a:lnTo>
                  <a:pt x="70" y="172"/>
                </a:lnTo>
                <a:cubicBezTo>
                  <a:pt x="68" y="169"/>
                  <a:pt x="67" y="166"/>
                  <a:pt x="66" y="163"/>
                </a:cubicBezTo>
                <a:lnTo>
                  <a:pt x="66" y="161"/>
                </a:lnTo>
                <a:lnTo>
                  <a:pt x="155" y="170"/>
                </a:lnTo>
                <a:lnTo>
                  <a:pt x="154" y="172"/>
                </a:lnTo>
                <a:lnTo>
                  <a:pt x="159" y="159"/>
                </a:lnTo>
                <a:lnTo>
                  <a:pt x="158" y="162"/>
                </a:lnTo>
                <a:cubicBezTo>
                  <a:pt x="154" y="185"/>
                  <a:pt x="134" y="202"/>
                  <a:pt x="111" y="202"/>
                </a:cubicBezTo>
                <a:lnTo>
                  <a:pt x="109" y="202"/>
                </a:lnTo>
                <a:lnTo>
                  <a:pt x="104" y="202"/>
                </a:lnTo>
                <a:lnTo>
                  <a:pt x="120" y="200"/>
                </a:lnTo>
                <a:lnTo>
                  <a:pt x="117" y="200"/>
                </a:lnTo>
                <a:lnTo>
                  <a:pt x="111" y="203"/>
                </a:lnTo>
                <a:cubicBezTo>
                  <a:pt x="105" y="205"/>
                  <a:pt x="99" y="206"/>
                  <a:pt x="92" y="206"/>
                </a:cubicBezTo>
                <a:lnTo>
                  <a:pt x="89" y="206"/>
                </a:lnTo>
                <a:lnTo>
                  <a:pt x="89" y="110"/>
                </a:lnTo>
                <a:lnTo>
                  <a:pt x="90" y="110"/>
                </a:lnTo>
                <a:lnTo>
                  <a:pt x="42" y="158"/>
                </a:lnTo>
                <a:lnTo>
                  <a:pt x="42" y="155"/>
                </a:lnTo>
                <a:lnTo>
                  <a:pt x="42" y="154"/>
                </a:lnTo>
                <a:lnTo>
                  <a:pt x="138" y="154"/>
                </a:lnTo>
                <a:lnTo>
                  <a:pt x="138" y="156"/>
                </a:lnTo>
                <a:lnTo>
                  <a:pt x="138" y="161"/>
                </a:lnTo>
                <a:lnTo>
                  <a:pt x="138" y="165"/>
                </a:lnTo>
                <a:lnTo>
                  <a:pt x="138" y="168"/>
                </a:lnTo>
                <a:cubicBezTo>
                  <a:pt x="138" y="192"/>
                  <a:pt x="121" y="212"/>
                  <a:pt x="98" y="215"/>
                </a:cubicBezTo>
                <a:cubicBezTo>
                  <a:pt x="74" y="219"/>
                  <a:pt x="52" y="205"/>
                  <a:pt x="44" y="183"/>
                </a:cubicBezTo>
                <a:lnTo>
                  <a:pt x="44" y="182"/>
                </a:lnTo>
                <a:cubicBezTo>
                  <a:pt x="42" y="177"/>
                  <a:pt x="41" y="172"/>
                  <a:pt x="41" y="166"/>
                </a:cubicBezTo>
                <a:lnTo>
                  <a:pt x="41" y="163"/>
                </a:lnTo>
                <a:cubicBezTo>
                  <a:pt x="41" y="139"/>
                  <a:pt x="60" y="118"/>
                  <a:pt x="85" y="116"/>
                </a:cubicBezTo>
                <a:cubicBezTo>
                  <a:pt x="109" y="113"/>
                  <a:pt x="132" y="130"/>
                  <a:pt x="137" y="154"/>
                </a:cubicBezTo>
                <a:lnTo>
                  <a:pt x="137" y="154"/>
                </a:lnTo>
                <a:lnTo>
                  <a:pt x="137" y="156"/>
                </a:lnTo>
                <a:cubicBezTo>
                  <a:pt x="143" y="181"/>
                  <a:pt x="129" y="207"/>
                  <a:pt x="104" y="214"/>
                </a:cubicBezTo>
                <a:cubicBezTo>
                  <a:pt x="79" y="221"/>
                  <a:pt x="53" y="208"/>
                  <a:pt x="45" y="183"/>
                </a:cubicBezTo>
                <a:lnTo>
                  <a:pt x="44" y="182"/>
                </a:lnTo>
                <a:cubicBezTo>
                  <a:pt x="44" y="179"/>
                  <a:pt x="43" y="177"/>
                  <a:pt x="43" y="174"/>
                </a:cubicBezTo>
                <a:lnTo>
                  <a:pt x="42" y="171"/>
                </a:lnTo>
                <a:lnTo>
                  <a:pt x="44" y="179"/>
                </a:lnTo>
                <a:lnTo>
                  <a:pt x="43" y="176"/>
                </a:lnTo>
                <a:lnTo>
                  <a:pt x="46" y="182"/>
                </a:lnTo>
                <a:lnTo>
                  <a:pt x="45" y="180"/>
                </a:lnTo>
                <a:lnTo>
                  <a:pt x="126" y="187"/>
                </a:lnTo>
                <a:lnTo>
                  <a:pt x="124" y="189"/>
                </a:lnTo>
                <a:lnTo>
                  <a:pt x="129" y="182"/>
                </a:lnTo>
                <a:lnTo>
                  <a:pt x="127" y="185"/>
                </a:lnTo>
                <a:lnTo>
                  <a:pt x="100" y="118"/>
                </a:lnTo>
                <a:lnTo>
                  <a:pt x="101" y="118"/>
                </a:lnTo>
                <a:lnTo>
                  <a:pt x="71" y="118"/>
                </a:lnTo>
                <a:lnTo>
                  <a:pt x="72" y="118"/>
                </a:lnTo>
                <a:lnTo>
                  <a:pt x="42" y="179"/>
                </a:lnTo>
                <a:lnTo>
                  <a:pt x="41" y="176"/>
                </a:lnTo>
                <a:lnTo>
                  <a:pt x="44" y="182"/>
                </a:lnTo>
                <a:lnTo>
                  <a:pt x="43" y="180"/>
                </a:lnTo>
                <a:lnTo>
                  <a:pt x="133" y="168"/>
                </a:lnTo>
                <a:lnTo>
                  <a:pt x="132" y="170"/>
                </a:lnTo>
                <a:lnTo>
                  <a:pt x="132" y="173"/>
                </a:lnTo>
                <a:cubicBezTo>
                  <a:pt x="128" y="193"/>
                  <a:pt x="111" y="208"/>
                  <a:pt x="91" y="211"/>
                </a:cubicBezTo>
                <a:cubicBezTo>
                  <a:pt x="71" y="214"/>
                  <a:pt x="51" y="203"/>
                  <a:pt x="42" y="185"/>
                </a:cubicBezTo>
                <a:lnTo>
                  <a:pt x="40" y="182"/>
                </a:lnTo>
                <a:lnTo>
                  <a:pt x="45" y="189"/>
                </a:lnTo>
                <a:lnTo>
                  <a:pt x="43" y="187"/>
                </a:lnTo>
                <a:lnTo>
                  <a:pt x="129" y="163"/>
                </a:lnTo>
                <a:lnTo>
                  <a:pt x="128" y="174"/>
                </a:lnTo>
                <a:lnTo>
                  <a:pt x="127" y="178"/>
                </a:lnTo>
                <a:cubicBezTo>
                  <a:pt x="123" y="194"/>
                  <a:pt x="113" y="207"/>
                  <a:pt x="98" y="213"/>
                </a:cubicBezTo>
                <a:cubicBezTo>
                  <a:pt x="83" y="218"/>
                  <a:pt x="67" y="217"/>
                  <a:pt x="53" y="208"/>
                </a:cubicBezTo>
                <a:lnTo>
                  <a:pt x="46" y="203"/>
                </a:lnTo>
                <a:lnTo>
                  <a:pt x="43" y="200"/>
                </a:lnTo>
                <a:lnTo>
                  <a:pt x="121" y="174"/>
                </a:lnTo>
                <a:lnTo>
                  <a:pt x="120" y="178"/>
                </a:lnTo>
                <a:lnTo>
                  <a:pt x="121" y="168"/>
                </a:lnTo>
                <a:lnTo>
                  <a:pt x="121" y="173"/>
                </a:lnTo>
                <a:cubicBezTo>
                  <a:pt x="121" y="198"/>
                  <a:pt x="102" y="218"/>
                  <a:pt x="78" y="221"/>
                </a:cubicBezTo>
                <a:cubicBezTo>
                  <a:pt x="53" y="223"/>
                  <a:pt x="31" y="207"/>
                  <a:pt x="26" y="182"/>
                </a:cubicBezTo>
                <a:lnTo>
                  <a:pt x="25" y="180"/>
                </a:lnTo>
                <a:cubicBezTo>
                  <a:pt x="25" y="177"/>
                  <a:pt x="24" y="174"/>
                  <a:pt x="24" y="170"/>
                </a:cubicBezTo>
                <a:lnTo>
                  <a:pt x="24" y="168"/>
                </a:lnTo>
                <a:cubicBezTo>
                  <a:pt x="24" y="143"/>
                  <a:pt x="43" y="123"/>
                  <a:pt x="68" y="120"/>
                </a:cubicBezTo>
                <a:cubicBezTo>
                  <a:pt x="92" y="118"/>
                  <a:pt x="115" y="134"/>
                  <a:pt x="120" y="159"/>
                </a:cubicBezTo>
                <a:lnTo>
                  <a:pt x="120" y="161"/>
                </a:lnTo>
                <a:cubicBezTo>
                  <a:pt x="121" y="164"/>
                  <a:pt x="121" y="167"/>
                  <a:pt x="121" y="170"/>
                </a:cubicBezTo>
                <a:lnTo>
                  <a:pt x="121" y="173"/>
                </a:lnTo>
                <a:cubicBezTo>
                  <a:pt x="121" y="197"/>
                  <a:pt x="104" y="217"/>
                  <a:pt x="81" y="220"/>
                </a:cubicBezTo>
                <a:cubicBezTo>
                  <a:pt x="57" y="224"/>
                  <a:pt x="35" y="210"/>
                  <a:pt x="27" y="188"/>
                </a:cubicBezTo>
                <a:lnTo>
                  <a:pt x="27" y="187"/>
                </a:lnTo>
                <a:cubicBezTo>
                  <a:pt x="26" y="184"/>
                  <a:pt x="25" y="181"/>
                  <a:pt x="25" y="178"/>
                </a:cubicBezTo>
                <a:lnTo>
                  <a:pt x="24" y="175"/>
                </a:lnTo>
                <a:cubicBezTo>
                  <a:pt x="24" y="173"/>
                  <a:pt x="24" y="170"/>
                  <a:pt x="24" y="168"/>
                </a:cubicBezTo>
                <a:lnTo>
                  <a:pt x="24" y="163"/>
                </a:lnTo>
                <a:lnTo>
                  <a:pt x="24" y="158"/>
                </a:lnTo>
                <a:lnTo>
                  <a:pt x="119" y="168"/>
                </a:lnTo>
                <a:lnTo>
                  <a:pt x="118" y="173"/>
                </a:lnTo>
                <a:cubicBezTo>
                  <a:pt x="114" y="195"/>
                  <a:pt x="94" y="211"/>
                  <a:pt x="71" y="211"/>
                </a:cubicBezTo>
                <a:lnTo>
                  <a:pt x="66" y="211"/>
                </a:lnTo>
                <a:cubicBezTo>
                  <a:pt x="63" y="211"/>
                  <a:pt x="59" y="211"/>
                  <a:pt x="55" y="210"/>
                </a:cubicBezTo>
                <a:lnTo>
                  <a:pt x="53" y="210"/>
                </a:lnTo>
                <a:lnTo>
                  <a:pt x="98" y="197"/>
                </a:lnTo>
                <a:lnTo>
                  <a:pt x="98" y="197"/>
                </a:lnTo>
                <a:lnTo>
                  <a:pt x="108" y="144"/>
                </a:lnTo>
                <a:lnTo>
                  <a:pt x="107" y="144"/>
                </a:lnTo>
                <a:lnTo>
                  <a:pt x="110" y="148"/>
                </a:lnTo>
                <a:lnTo>
                  <a:pt x="21" y="173"/>
                </a:lnTo>
                <a:lnTo>
                  <a:pt x="21" y="171"/>
                </a:lnTo>
                <a:lnTo>
                  <a:pt x="22" y="179"/>
                </a:lnTo>
                <a:lnTo>
                  <a:pt x="21" y="175"/>
                </a:lnTo>
                <a:lnTo>
                  <a:pt x="20" y="172"/>
                </a:lnTo>
                <a:lnTo>
                  <a:pt x="22" y="180"/>
                </a:lnTo>
                <a:lnTo>
                  <a:pt x="22" y="179"/>
                </a:lnTo>
                <a:lnTo>
                  <a:pt x="115" y="163"/>
                </a:lnTo>
                <a:lnTo>
                  <a:pt x="115" y="172"/>
                </a:lnTo>
                <a:lnTo>
                  <a:pt x="115" y="177"/>
                </a:lnTo>
                <a:cubicBezTo>
                  <a:pt x="113" y="202"/>
                  <a:pt x="92" y="221"/>
                  <a:pt x="67" y="221"/>
                </a:cubicBezTo>
                <a:lnTo>
                  <a:pt x="64" y="221"/>
                </a:lnTo>
                <a:cubicBezTo>
                  <a:pt x="40" y="221"/>
                  <a:pt x="19" y="202"/>
                  <a:pt x="17" y="178"/>
                </a:cubicBezTo>
                <a:lnTo>
                  <a:pt x="16" y="168"/>
                </a:lnTo>
                <a:lnTo>
                  <a:pt x="16" y="163"/>
                </a:lnTo>
                <a:lnTo>
                  <a:pt x="88" y="205"/>
                </a:lnTo>
                <a:lnTo>
                  <a:pt x="88" y="205"/>
                </a:lnTo>
                <a:lnTo>
                  <a:pt x="85" y="207"/>
                </a:lnTo>
                <a:lnTo>
                  <a:pt x="100" y="189"/>
                </a:lnTo>
                <a:lnTo>
                  <a:pt x="98" y="192"/>
                </a:lnTo>
                <a:lnTo>
                  <a:pt x="102" y="183"/>
                </a:lnTo>
                <a:lnTo>
                  <a:pt x="102" y="185"/>
                </a:lnTo>
                <a:cubicBezTo>
                  <a:pt x="96" y="206"/>
                  <a:pt x="77" y="221"/>
                  <a:pt x="55" y="221"/>
                </a:cubicBezTo>
                <a:cubicBezTo>
                  <a:pt x="33" y="221"/>
                  <a:pt x="14" y="206"/>
                  <a:pt x="8" y="185"/>
                </a:cubicBezTo>
                <a:lnTo>
                  <a:pt x="7" y="179"/>
                </a:lnTo>
                <a:lnTo>
                  <a:pt x="7" y="176"/>
                </a:lnTo>
                <a:lnTo>
                  <a:pt x="54" y="216"/>
                </a:lnTo>
                <a:lnTo>
                  <a:pt x="52" y="216"/>
                </a:lnTo>
                <a:lnTo>
                  <a:pt x="99" y="176"/>
                </a:lnTo>
                <a:lnTo>
                  <a:pt x="99" y="179"/>
                </a:lnTo>
                <a:lnTo>
                  <a:pt x="98" y="159"/>
                </a:lnTo>
                <a:lnTo>
                  <a:pt x="99" y="161"/>
                </a:lnTo>
                <a:lnTo>
                  <a:pt x="11" y="148"/>
                </a:lnTo>
                <a:lnTo>
                  <a:pt x="12" y="146"/>
                </a:lnTo>
                <a:lnTo>
                  <a:pt x="14" y="143"/>
                </a:lnTo>
                <a:cubicBezTo>
                  <a:pt x="24" y="127"/>
                  <a:pt x="43" y="118"/>
                  <a:pt x="62" y="120"/>
                </a:cubicBezTo>
                <a:cubicBezTo>
                  <a:pt x="81" y="123"/>
                  <a:pt x="97" y="137"/>
                  <a:pt x="102" y="156"/>
                </a:cubicBezTo>
                <a:lnTo>
                  <a:pt x="102" y="158"/>
                </a:lnTo>
                <a:cubicBezTo>
                  <a:pt x="104" y="165"/>
                  <a:pt x="104" y="171"/>
                  <a:pt x="103" y="178"/>
                </a:cubicBezTo>
                <a:lnTo>
                  <a:pt x="102" y="181"/>
                </a:lnTo>
                <a:cubicBezTo>
                  <a:pt x="102" y="183"/>
                  <a:pt x="101" y="186"/>
                  <a:pt x="101" y="188"/>
                </a:cubicBezTo>
                <a:lnTo>
                  <a:pt x="100" y="191"/>
                </a:lnTo>
                <a:cubicBezTo>
                  <a:pt x="98" y="195"/>
                  <a:pt x="96" y="199"/>
                  <a:pt x="94" y="203"/>
                </a:cubicBezTo>
                <a:lnTo>
                  <a:pt x="93" y="204"/>
                </a:lnTo>
                <a:cubicBezTo>
                  <a:pt x="83" y="219"/>
                  <a:pt x="66" y="227"/>
                  <a:pt x="48" y="225"/>
                </a:cubicBezTo>
                <a:cubicBezTo>
                  <a:pt x="30" y="223"/>
                  <a:pt x="15" y="212"/>
                  <a:pt x="8" y="195"/>
                </a:cubicBezTo>
                <a:lnTo>
                  <a:pt x="5" y="187"/>
                </a:lnTo>
                <a:lnTo>
                  <a:pt x="5" y="185"/>
                </a:lnTo>
                <a:lnTo>
                  <a:pt x="98" y="185"/>
                </a:lnTo>
                <a:lnTo>
                  <a:pt x="98" y="186"/>
                </a:lnTo>
                <a:lnTo>
                  <a:pt x="97" y="191"/>
                </a:lnTo>
                <a:cubicBezTo>
                  <a:pt x="93" y="214"/>
                  <a:pt x="73" y="230"/>
                  <a:pt x="49" y="230"/>
                </a:cubicBezTo>
                <a:lnTo>
                  <a:pt x="48" y="230"/>
                </a:lnTo>
                <a:cubicBezTo>
                  <a:pt x="21" y="230"/>
                  <a:pt x="0" y="209"/>
                  <a:pt x="0" y="182"/>
                </a:cubicBezTo>
                <a:cubicBezTo>
                  <a:pt x="0" y="156"/>
                  <a:pt x="21" y="134"/>
                  <a:pt x="48" y="13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47"/>
          <p:cNvSpPr>
            <a:spLocks/>
          </p:cNvSpPr>
          <p:nvPr/>
        </p:nvSpPr>
        <p:spPr bwMode="auto">
          <a:xfrm>
            <a:off x="8247063" y="2806700"/>
            <a:ext cx="274637" cy="42863"/>
          </a:xfrm>
          <a:custGeom>
            <a:avLst/>
            <a:gdLst>
              <a:gd name="T0" fmla="*/ 36 w 956"/>
              <a:gd name="T1" fmla="*/ 67 h 150"/>
              <a:gd name="T2" fmla="*/ 143 w 956"/>
              <a:gd name="T3" fmla="*/ 57 h 150"/>
              <a:gd name="T4" fmla="*/ 157 w 956"/>
              <a:gd name="T5" fmla="*/ 29 h 150"/>
              <a:gd name="T6" fmla="*/ 105 w 956"/>
              <a:gd name="T7" fmla="*/ 88 h 150"/>
              <a:gd name="T8" fmla="*/ 169 w 956"/>
              <a:gd name="T9" fmla="*/ 25 h 150"/>
              <a:gd name="T10" fmla="*/ 150 w 956"/>
              <a:gd name="T11" fmla="*/ 84 h 150"/>
              <a:gd name="T12" fmla="*/ 180 w 956"/>
              <a:gd name="T13" fmla="*/ 64 h 150"/>
              <a:gd name="T14" fmla="*/ 256 w 956"/>
              <a:gd name="T15" fmla="*/ 140 h 150"/>
              <a:gd name="T16" fmla="*/ 321 w 956"/>
              <a:gd name="T17" fmla="*/ 64 h 150"/>
              <a:gd name="T18" fmla="*/ 359 w 956"/>
              <a:gd name="T19" fmla="*/ 73 h 150"/>
              <a:gd name="T20" fmla="*/ 298 w 956"/>
              <a:gd name="T21" fmla="*/ 58 h 150"/>
              <a:gd name="T22" fmla="*/ 411 w 956"/>
              <a:gd name="T23" fmla="*/ 53 h 150"/>
              <a:gd name="T24" fmla="*/ 396 w 956"/>
              <a:gd name="T25" fmla="*/ 25 h 150"/>
              <a:gd name="T26" fmla="*/ 361 w 956"/>
              <a:gd name="T27" fmla="*/ 66 h 150"/>
              <a:gd name="T28" fmla="*/ 494 w 956"/>
              <a:gd name="T29" fmla="*/ 92 h 150"/>
              <a:gd name="T30" fmla="*/ 479 w 956"/>
              <a:gd name="T31" fmla="*/ 26 h 150"/>
              <a:gd name="T32" fmla="*/ 447 w 956"/>
              <a:gd name="T33" fmla="*/ 69 h 150"/>
              <a:gd name="T34" fmla="*/ 591 w 956"/>
              <a:gd name="T35" fmla="*/ 75 h 150"/>
              <a:gd name="T36" fmla="*/ 513 w 956"/>
              <a:gd name="T37" fmla="*/ 50 h 150"/>
              <a:gd name="T38" fmla="*/ 591 w 956"/>
              <a:gd name="T39" fmla="*/ 30 h 150"/>
              <a:gd name="T40" fmla="*/ 577 w 956"/>
              <a:gd name="T41" fmla="*/ 76 h 150"/>
              <a:gd name="T42" fmla="*/ 605 w 956"/>
              <a:gd name="T43" fmla="*/ 50 h 150"/>
              <a:gd name="T44" fmla="*/ 720 w 956"/>
              <a:gd name="T45" fmla="*/ 59 h 150"/>
              <a:gd name="T46" fmla="*/ 745 w 956"/>
              <a:gd name="T47" fmla="*/ 80 h 150"/>
              <a:gd name="T48" fmla="*/ 763 w 956"/>
              <a:gd name="T49" fmla="*/ 42 h 150"/>
              <a:gd name="T50" fmla="*/ 780 w 956"/>
              <a:gd name="T51" fmla="*/ 39 h 150"/>
              <a:gd name="T52" fmla="*/ 734 w 956"/>
              <a:gd name="T53" fmla="*/ 66 h 150"/>
              <a:gd name="T54" fmla="*/ 814 w 956"/>
              <a:gd name="T55" fmla="*/ 25 h 150"/>
              <a:gd name="T56" fmla="*/ 790 w 956"/>
              <a:gd name="T57" fmla="*/ 81 h 150"/>
              <a:gd name="T58" fmla="*/ 897 w 956"/>
              <a:gd name="T59" fmla="*/ 44 h 150"/>
              <a:gd name="T60" fmla="*/ 862 w 956"/>
              <a:gd name="T61" fmla="*/ 28 h 150"/>
              <a:gd name="T62" fmla="*/ 952 w 956"/>
              <a:gd name="T63" fmla="*/ 55 h 150"/>
              <a:gd name="T64" fmla="*/ 925 w 956"/>
              <a:gd name="T65" fmla="*/ 71 h 150"/>
              <a:gd name="T66" fmla="*/ 807 w 956"/>
              <a:gd name="T67" fmla="*/ 81 h 150"/>
              <a:gd name="T68" fmla="*/ 889 w 956"/>
              <a:gd name="T69" fmla="*/ 78 h 150"/>
              <a:gd name="T70" fmla="*/ 777 w 956"/>
              <a:gd name="T71" fmla="*/ 85 h 150"/>
              <a:gd name="T72" fmla="*/ 828 w 956"/>
              <a:gd name="T73" fmla="*/ 54 h 150"/>
              <a:gd name="T74" fmla="*/ 806 w 956"/>
              <a:gd name="T75" fmla="*/ 83 h 150"/>
              <a:gd name="T76" fmla="*/ 683 w 956"/>
              <a:gd name="T77" fmla="*/ 55 h 150"/>
              <a:gd name="T78" fmla="*/ 649 w 956"/>
              <a:gd name="T79" fmla="*/ 78 h 150"/>
              <a:gd name="T80" fmla="*/ 665 w 956"/>
              <a:gd name="T81" fmla="*/ 117 h 150"/>
              <a:gd name="T82" fmla="*/ 690 w 956"/>
              <a:gd name="T83" fmla="*/ 74 h 150"/>
              <a:gd name="T84" fmla="*/ 656 w 956"/>
              <a:gd name="T85" fmla="*/ 110 h 150"/>
              <a:gd name="T86" fmla="*/ 542 w 956"/>
              <a:gd name="T87" fmla="*/ 107 h 150"/>
              <a:gd name="T88" fmla="*/ 598 w 956"/>
              <a:gd name="T89" fmla="*/ 99 h 150"/>
              <a:gd name="T90" fmla="*/ 563 w 956"/>
              <a:gd name="T91" fmla="*/ 85 h 150"/>
              <a:gd name="T92" fmla="*/ 532 w 956"/>
              <a:gd name="T93" fmla="*/ 109 h 150"/>
              <a:gd name="T94" fmla="*/ 465 w 956"/>
              <a:gd name="T95" fmla="*/ 131 h 150"/>
              <a:gd name="T96" fmla="*/ 477 w 956"/>
              <a:gd name="T97" fmla="*/ 97 h 150"/>
              <a:gd name="T98" fmla="*/ 457 w 956"/>
              <a:gd name="T99" fmla="*/ 54 h 150"/>
              <a:gd name="T100" fmla="*/ 369 w 956"/>
              <a:gd name="T101" fmla="*/ 119 h 150"/>
              <a:gd name="T102" fmla="*/ 392 w 956"/>
              <a:gd name="T103" fmla="*/ 101 h 150"/>
              <a:gd name="T104" fmla="*/ 285 w 956"/>
              <a:gd name="T105" fmla="*/ 115 h 150"/>
              <a:gd name="T106" fmla="*/ 263 w 956"/>
              <a:gd name="T107" fmla="*/ 115 h 150"/>
              <a:gd name="T108" fmla="*/ 226 w 956"/>
              <a:gd name="T109" fmla="*/ 108 h 150"/>
              <a:gd name="T110" fmla="*/ 295 w 956"/>
              <a:gd name="T111" fmla="*/ 90 h 150"/>
              <a:gd name="T112" fmla="*/ 253 w 956"/>
              <a:gd name="T113" fmla="*/ 73 h 150"/>
              <a:gd name="T114" fmla="*/ 138 w 956"/>
              <a:gd name="T115" fmla="*/ 93 h 150"/>
              <a:gd name="T116" fmla="*/ 117 w 956"/>
              <a:gd name="T117" fmla="*/ 92 h 150"/>
              <a:gd name="T118" fmla="*/ 88 w 956"/>
              <a:gd name="T119" fmla="*/ 73 h 150"/>
              <a:gd name="T120" fmla="*/ 159 w 956"/>
              <a:gd name="T121" fmla="*/ 96 h 150"/>
              <a:gd name="T122" fmla="*/ 94 w 956"/>
              <a:gd name="T123" fmla="*/ 126 h 150"/>
              <a:gd name="T124" fmla="*/ 100 w 956"/>
              <a:gd name="T125" fmla="*/ 7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56" h="150">
                <a:moveTo>
                  <a:pt x="3" y="78"/>
                </a:moveTo>
                <a:lnTo>
                  <a:pt x="3" y="73"/>
                </a:lnTo>
                <a:lnTo>
                  <a:pt x="3" y="73"/>
                </a:lnTo>
                <a:cubicBezTo>
                  <a:pt x="3" y="49"/>
                  <a:pt x="22" y="28"/>
                  <a:pt x="46" y="26"/>
                </a:cubicBezTo>
                <a:cubicBezTo>
                  <a:pt x="71" y="23"/>
                  <a:pt x="93" y="40"/>
                  <a:pt x="98" y="64"/>
                </a:cubicBezTo>
                <a:lnTo>
                  <a:pt x="99" y="67"/>
                </a:lnTo>
                <a:lnTo>
                  <a:pt x="96" y="58"/>
                </a:lnTo>
                <a:lnTo>
                  <a:pt x="97" y="61"/>
                </a:lnTo>
                <a:lnTo>
                  <a:pt x="4" y="78"/>
                </a:lnTo>
                <a:lnTo>
                  <a:pt x="4" y="76"/>
                </a:lnTo>
                <a:cubicBezTo>
                  <a:pt x="4" y="74"/>
                  <a:pt x="5" y="71"/>
                  <a:pt x="5" y="69"/>
                </a:cubicBezTo>
                <a:lnTo>
                  <a:pt x="6" y="66"/>
                </a:lnTo>
                <a:cubicBezTo>
                  <a:pt x="9" y="42"/>
                  <a:pt x="30" y="25"/>
                  <a:pt x="53" y="25"/>
                </a:cubicBezTo>
                <a:lnTo>
                  <a:pt x="54" y="25"/>
                </a:lnTo>
                <a:cubicBezTo>
                  <a:pt x="71" y="25"/>
                  <a:pt x="86" y="34"/>
                  <a:pt x="95" y="49"/>
                </a:cubicBezTo>
                <a:lnTo>
                  <a:pt x="98" y="54"/>
                </a:lnTo>
                <a:lnTo>
                  <a:pt x="57" y="30"/>
                </a:lnTo>
                <a:lnTo>
                  <a:pt x="59" y="30"/>
                </a:lnTo>
                <a:lnTo>
                  <a:pt x="61" y="30"/>
                </a:lnTo>
                <a:lnTo>
                  <a:pt x="15" y="65"/>
                </a:lnTo>
                <a:lnTo>
                  <a:pt x="16" y="60"/>
                </a:lnTo>
                <a:lnTo>
                  <a:pt x="21" y="49"/>
                </a:lnTo>
                <a:cubicBezTo>
                  <a:pt x="27" y="36"/>
                  <a:pt x="38" y="26"/>
                  <a:pt x="52" y="23"/>
                </a:cubicBezTo>
                <a:cubicBezTo>
                  <a:pt x="67" y="19"/>
                  <a:pt x="82" y="22"/>
                  <a:pt x="93" y="31"/>
                </a:cubicBezTo>
                <a:lnTo>
                  <a:pt x="95" y="32"/>
                </a:lnTo>
                <a:cubicBezTo>
                  <a:pt x="101" y="37"/>
                  <a:pt x="106" y="42"/>
                  <a:pt x="109" y="49"/>
                </a:cubicBezTo>
                <a:lnTo>
                  <a:pt x="111" y="52"/>
                </a:lnTo>
                <a:lnTo>
                  <a:pt x="68" y="25"/>
                </a:lnTo>
                <a:lnTo>
                  <a:pt x="70" y="25"/>
                </a:lnTo>
                <a:cubicBezTo>
                  <a:pt x="97" y="25"/>
                  <a:pt x="118" y="47"/>
                  <a:pt x="118" y="73"/>
                </a:cubicBezTo>
                <a:cubicBezTo>
                  <a:pt x="118" y="100"/>
                  <a:pt x="97" y="121"/>
                  <a:pt x="70" y="121"/>
                </a:cubicBezTo>
                <a:lnTo>
                  <a:pt x="70" y="121"/>
                </a:lnTo>
                <a:cubicBezTo>
                  <a:pt x="43" y="121"/>
                  <a:pt x="22" y="100"/>
                  <a:pt x="22" y="73"/>
                </a:cubicBezTo>
                <a:lnTo>
                  <a:pt x="22" y="70"/>
                </a:lnTo>
                <a:lnTo>
                  <a:pt x="22" y="69"/>
                </a:lnTo>
                <a:cubicBezTo>
                  <a:pt x="22" y="42"/>
                  <a:pt x="43" y="21"/>
                  <a:pt x="70" y="21"/>
                </a:cubicBezTo>
                <a:cubicBezTo>
                  <a:pt x="96" y="21"/>
                  <a:pt x="118" y="42"/>
                  <a:pt x="118" y="69"/>
                </a:cubicBezTo>
                <a:lnTo>
                  <a:pt x="118" y="72"/>
                </a:lnTo>
                <a:lnTo>
                  <a:pt x="118" y="76"/>
                </a:lnTo>
                <a:lnTo>
                  <a:pt x="118" y="81"/>
                </a:lnTo>
                <a:lnTo>
                  <a:pt x="118" y="83"/>
                </a:lnTo>
                <a:cubicBezTo>
                  <a:pt x="118" y="109"/>
                  <a:pt x="96" y="131"/>
                  <a:pt x="70" y="131"/>
                </a:cubicBezTo>
                <a:cubicBezTo>
                  <a:pt x="43" y="131"/>
                  <a:pt x="22" y="109"/>
                  <a:pt x="22" y="83"/>
                </a:cubicBezTo>
                <a:lnTo>
                  <a:pt x="22" y="82"/>
                </a:lnTo>
                <a:lnTo>
                  <a:pt x="22" y="79"/>
                </a:lnTo>
                <a:lnTo>
                  <a:pt x="22" y="77"/>
                </a:lnTo>
                <a:lnTo>
                  <a:pt x="24" y="89"/>
                </a:lnTo>
                <a:lnTo>
                  <a:pt x="23" y="86"/>
                </a:lnTo>
                <a:cubicBezTo>
                  <a:pt x="21" y="81"/>
                  <a:pt x="20" y="76"/>
                  <a:pt x="20" y="70"/>
                </a:cubicBezTo>
                <a:lnTo>
                  <a:pt x="20" y="69"/>
                </a:lnTo>
                <a:cubicBezTo>
                  <a:pt x="20" y="47"/>
                  <a:pt x="36" y="27"/>
                  <a:pt x="57" y="22"/>
                </a:cubicBezTo>
                <a:cubicBezTo>
                  <a:pt x="79" y="17"/>
                  <a:pt x="101" y="28"/>
                  <a:pt x="111" y="48"/>
                </a:cubicBezTo>
                <a:lnTo>
                  <a:pt x="112" y="50"/>
                </a:lnTo>
                <a:lnTo>
                  <a:pt x="115" y="56"/>
                </a:lnTo>
                <a:cubicBezTo>
                  <a:pt x="121" y="70"/>
                  <a:pt x="119" y="87"/>
                  <a:pt x="110" y="100"/>
                </a:cubicBezTo>
                <a:cubicBezTo>
                  <a:pt x="101" y="114"/>
                  <a:pt x="86" y="121"/>
                  <a:pt x="70" y="121"/>
                </a:cubicBezTo>
                <a:lnTo>
                  <a:pt x="70" y="121"/>
                </a:lnTo>
                <a:cubicBezTo>
                  <a:pt x="43" y="121"/>
                  <a:pt x="22" y="100"/>
                  <a:pt x="22" y="73"/>
                </a:cubicBezTo>
                <a:cubicBezTo>
                  <a:pt x="22" y="47"/>
                  <a:pt x="43" y="25"/>
                  <a:pt x="70" y="25"/>
                </a:cubicBezTo>
                <a:lnTo>
                  <a:pt x="72" y="25"/>
                </a:lnTo>
                <a:lnTo>
                  <a:pt x="76" y="25"/>
                </a:lnTo>
                <a:lnTo>
                  <a:pt x="36" y="47"/>
                </a:lnTo>
                <a:lnTo>
                  <a:pt x="38" y="44"/>
                </a:lnTo>
                <a:cubicBezTo>
                  <a:pt x="40" y="41"/>
                  <a:pt x="42" y="39"/>
                  <a:pt x="44" y="37"/>
                </a:cubicBezTo>
                <a:lnTo>
                  <a:pt x="46" y="35"/>
                </a:lnTo>
                <a:cubicBezTo>
                  <a:pt x="57" y="24"/>
                  <a:pt x="73" y="19"/>
                  <a:pt x="88" y="22"/>
                </a:cubicBezTo>
                <a:cubicBezTo>
                  <a:pt x="104" y="25"/>
                  <a:pt x="117" y="35"/>
                  <a:pt x="123" y="49"/>
                </a:cubicBezTo>
                <a:lnTo>
                  <a:pt x="125" y="54"/>
                </a:lnTo>
                <a:cubicBezTo>
                  <a:pt x="127" y="57"/>
                  <a:pt x="128" y="61"/>
                  <a:pt x="129" y="64"/>
                </a:cubicBezTo>
                <a:lnTo>
                  <a:pt x="130" y="69"/>
                </a:lnTo>
                <a:lnTo>
                  <a:pt x="43" y="52"/>
                </a:lnTo>
                <a:lnTo>
                  <a:pt x="44" y="50"/>
                </a:lnTo>
                <a:lnTo>
                  <a:pt x="36" y="70"/>
                </a:lnTo>
                <a:lnTo>
                  <a:pt x="36" y="67"/>
                </a:lnTo>
                <a:lnTo>
                  <a:pt x="37" y="63"/>
                </a:lnTo>
                <a:lnTo>
                  <a:pt x="36" y="70"/>
                </a:lnTo>
                <a:lnTo>
                  <a:pt x="36" y="69"/>
                </a:lnTo>
                <a:cubicBezTo>
                  <a:pt x="36" y="42"/>
                  <a:pt x="58" y="21"/>
                  <a:pt x="84" y="21"/>
                </a:cubicBezTo>
                <a:cubicBezTo>
                  <a:pt x="111" y="21"/>
                  <a:pt x="132" y="42"/>
                  <a:pt x="132" y="69"/>
                </a:cubicBezTo>
                <a:lnTo>
                  <a:pt x="132" y="71"/>
                </a:lnTo>
                <a:lnTo>
                  <a:pt x="132" y="73"/>
                </a:lnTo>
                <a:lnTo>
                  <a:pt x="84" y="25"/>
                </a:lnTo>
                <a:lnTo>
                  <a:pt x="86" y="25"/>
                </a:lnTo>
                <a:cubicBezTo>
                  <a:pt x="112" y="25"/>
                  <a:pt x="134" y="47"/>
                  <a:pt x="134" y="73"/>
                </a:cubicBezTo>
                <a:cubicBezTo>
                  <a:pt x="134" y="100"/>
                  <a:pt x="112" y="121"/>
                  <a:pt x="86" y="121"/>
                </a:cubicBezTo>
                <a:lnTo>
                  <a:pt x="84" y="121"/>
                </a:lnTo>
                <a:cubicBezTo>
                  <a:pt x="58" y="121"/>
                  <a:pt x="36" y="100"/>
                  <a:pt x="36" y="73"/>
                </a:cubicBezTo>
                <a:cubicBezTo>
                  <a:pt x="36" y="47"/>
                  <a:pt x="58" y="25"/>
                  <a:pt x="84" y="25"/>
                </a:cubicBezTo>
                <a:lnTo>
                  <a:pt x="86" y="25"/>
                </a:lnTo>
                <a:lnTo>
                  <a:pt x="88" y="25"/>
                </a:lnTo>
                <a:cubicBezTo>
                  <a:pt x="102" y="25"/>
                  <a:pt x="115" y="31"/>
                  <a:pt x="124" y="41"/>
                </a:cubicBezTo>
                <a:lnTo>
                  <a:pt x="128" y="46"/>
                </a:lnTo>
                <a:lnTo>
                  <a:pt x="92" y="30"/>
                </a:lnTo>
                <a:lnTo>
                  <a:pt x="94" y="30"/>
                </a:lnTo>
                <a:lnTo>
                  <a:pt x="87" y="31"/>
                </a:lnTo>
                <a:lnTo>
                  <a:pt x="91" y="30"/>
                </a:lnTo>
                <a:cubicBezTo>
                  <a:pt x="96" y="30"/>
                  <a:pt x="101" y="30"/>
                  <a:pt x="105" y="31"/>
                </a:cubicBezTo>
                <a:lnTo>
                  <a:pt x="108" y="31"/>
                </a:lnTo>
                <a:cubicBezTo>
                  <a:pt x="132" y="35"/>
                  <a:pt x="148" y="55"/>
                  <a:pt x="148" y="78"/>
                </a:cubicBezTo>
                <a:lnTo>
                  <a:pt x="148" y="81"/>
                </a:lnTo>
                <a:lnTo>
                  <a:pt x="148" y="83"/>
                </a:lnTo>
                <a:lnTo>
                  <a:pt x="62" y="54"/>
                </a:lnTo>
                <a:lnTo>
                  <a:pt x="64" y="52"/>
                </a:lnTo>
                <a:lnTo>
                  <a:pt x="57" y="63"/>
                </a:lnTo>
                <a:lnTo>
                  <a:pt x="58" y="61"/>
                </a:lnTo>
                <a:cubicBezTo>
                  <a:pt x="66" y="42"/>
                  <a:pt x="84" y="30"/>
                  <a:pt x="104" y="30"/>
                </a:cubicBezTo>
                <a:cubicBezTo>
                  <a:pt x="125" y="31"/>
                  <a:pt x="142" y="44"/>
                  <a:pt x="149" y="63"/>
                </a:cubicBezTo>
                <a:lnTo>
                  <a:pt x="149" y="65"/>
                </a:lnTo>
                <a:cubicBezTo>
                  <a:pt x="150" y="67"/>
                  <a:pt x="150" y="70"/>
                  <a:pt x="151" y="72"/>
                </a:cubicBezTo>
                <a:lnTo>
                  <a:pt x="151" y="75"/>
                </a:lnTo>
                <a:lnTo>
                  <a:pt x="152" y="82"/>
                </a:lnTo>
                <a:cubicBezTo>
                  <a:pt x="153" y="85"/>
                  <a:pt x="153" y="87"/>
                  <a:pt x="153" y="89"/>
                </a:cubicBezTo>
                <a:lnTo>
                  <a:pt x="153" y="92"/>
                </a:lnTo>
                <a:cubicBezTo>
                  <a:pt x="153" y="105"/>
                  <a:pt x="148" y="117"/>
                  <a:pt x="139" y="126"/>
                </a:cubicBezTo>
                <a:lnTo>
                  <a:pt x="138" y="126"/>
                </a:lnTo>
                <a:cubicBezTo>
                  <a:pt x="126" y="138"/>
                  <a:pt x="109" y="143"/>
                  <a:pt x="92" y="139"/>
                </a:cubicBezTo>
                <a:cubicBezTo>
                  <a:pt x="76" y="135"/>
                  <a:pt x="63" y="122"/>
                  <a:pt x="58" y="106"/>
                </a:cubicBezTo>
                <a:lnTo>
                  <a:pt x="57" y="102"/>
                </a:lnTo>
                <a:lnTo>
                  <a:pt x="55" y="95"/>
                </a:lnTo>
                <a:lnTo>
                  <a:pt x="54" y="92"/>
                </a:lnTo>
                <a:lnTo>
                  <a:pt x="53" y="87"/>
                </a:lnTo>
                <a:lnTo>
                  <a:pt x="142" y="95"/>
                </a:lnTo>
                <a:lnTo>
                  <a:pt x="141" y="96"/>
                </a:lnTo>
                <a:lnTo>
                  <a:pt x="146" y="74"/>
                </a:lnTo>
                <a:lnTo>
                  <a:pt x="146" y="77"/>
                </a:lnTo>
                <a:lnTo>
                  <a:pt x="146" y="81"/>
                </a:lnTo>
                <a:lnTo>
                  <a:pt x="146" y="83"/>
                </a:lnTo>
                <a:cubicBezTo>
                  <a:pt x="146" y="109"/>
                  <a:pt x="125" y="131"/>
                  <a:pt x="98" y="131"/>
                </a:cubicBezTo>
                <a:cubicBezTo>
                  <a:pt x="72" y="131"/>
                  <a:pt x="50" y="109"/>
                  <a:pt x="50" y="83"/>
                </a:cubicBezTo>
                <a:lnTo>
                  <a:pt x="50" y="81"/>
                </a:lnTo>
                <a:cubicBezTo>
                  <a:pt x="50" y="78"/>
                  <a:pt x="51" y="75"/>
                  <a:pt x="51" y="72"/>
                </a:cubicBezTo>
                <a:lnTo>
                  <a:pt x="52" y="69"/>
                </a:lnTo>
                <a:cubicBezTo>
                  <a:pt x="56" y="49"/>
                  <a:pt x="72" y="34"/>
                  <a:pt x="93" y="31"/>
                </a:cubicBezTo>
                <a:cubicBezTo>
                  <a:pt x="113" y="28"/>
                  <a:pt x="133" y="39"/>
                  <a:pt x="142" y="57"/>
                </a:cubicBezTo>
                <a:lnTo>
                  <a:pt x="143" y="59"/>
                </a:lnTo>
                <a:lnTo>
                  <a:pt x="146" y="65"/>
                </a:lnTo>
                <a:cubicBezTo>
                  <a:pt x="151" y="80"/>
                  <a:pt x="150" y="97"/>
                  <a:pt x="141" y="110"/>
                </a:cubicBezTo>
                <a:cubicBezTo>
                  <a:pt x="132" y="123"/>
                  <a:pt x="117" y="131"/>
                  <a:pt x="101" y="131"/>
                </a:cubicBezTo>
                <a:lnTo>
                  <a:pt x="99" y="131"/>
                </a:lnTo>
                <a:cubicBezTo>
                  <a:pt x="76" y="131"/>
                  <a:pt x="56" y="114"/>
                  <a:pt x="52" y="92"/>
                </a:cubicBezTo>
                <a:lnTo>
                  <a:pt x="51" y="86"/>
                </a:lnTo>
                <a:cubicBezTo>
                  <a:pt x="50" y="81"/>
                  <a:pt x="50" y="76"/>
                  <a:pt x="51" y="72"/>
                </a:cubicBezTo>
                <a:lnTo>
                  <a:pt x="51" y="68"/>
                </a:lnTo>
                <a:cubicBezTo>
                  <a:pt x="54" y="45"/>
                  <a:pt x="72" y="28"/>
                  <a:pt x="94" y="26"/>
                </a:cubicBezTo>
                <a:cubicBezTo>
                  <a:pt x="117" y="23"/>
                  <a:pt x="137" y="37"/>
                  <a:pt x="145" y="58"/>
                </a:cubicBezTo>
                <a:lnTo>
                  <a:pt x="145" y="60"/>
                </a:lnTo>
                <a:lnTo>
                  <a:pt x="147" y="65"/>
                </a:lnTo>
                <a:lnTo>
                  <a:pt x="143" y="57"/>
                </a:lnTo>
                <a:lnTo>
                  <a:pt x="145" y="60"/>
                </a:lnTo>
                <a:lnTo>
                  <a:pt x="136" y="48"/>
                </a:lnTo>
                <a:lnTo>
                  <a:pt x="137" y="49"/>
                </a:lnTo>
                <a:lnTo>
                  <a:pt x="64" y="56"/>
                </a:lnTo>
                <a:lnTo>
                  <a:pt x="65" y="55"/>
                </a:lnTo>
                <a:lnTo>
                  <a:pt x="63" y="57"/>
                </a:lnTo>
                <a:lnTo>
                  <a:pt x="63" y="56"/>
                </a:lnTo>
                <a:cubicBezTo>
                  <a:pt x="70" y="40"/>
                  <a:pt x="84" y="28"/>
                  <a:pt x="101" y="26"/>
                </a:cubicBezTo>
                <a:cubicBezTo>
                  <a:pt x="118" y="23"/>
                  <a:pt x="135" y="30"/>
                  <a:pt x="145" y="43"/>
                </a:cubicBezTo>
                <a:lnTo>
                  <a:pt x="147" y="46"/>
                </a:lnTo>
                <a:lnTo>
                  <a:pt x="153" y="54"/>
                </a:lnTo>
                <a:lnTo>
                  <a:pt x="64" y="69"/>
                </a:lnTo>
                <a:lnTo>
                  <a:pt x="65" y="67"/>
                </a:lnTo>
                <a:lnTo>
                  <a:pt x="64" y="76"/>
                </a:lnTo>
                <a:lnTo>
                  <a:pt x="64" y="73"/>
                </a:lnTo>
                <a:cubicBezTo>
                  <a:pt x="64" y="48"/>
                  <a:pt x="84" y="27"/>
                  <a:pt x="110" y="26"/>
                </a:cubicBezTo>
                <a:cubicBezTo>
                  <a:pt x="135" y="24"/>
                  <a:pt x="157" y="43"/>
                  <a:pt x="160" y="69"/>
                </a:cubicBezTo>
                <a:lnTo>
                  <a:pt x="160" y="74"/>
                </a:lnTo>
                <a:lnTo>
                  <a:pt x="160" y="81"/>
                </a:lnTo>
                <a:lnTo>
                  <a:pt x="158" y="66"/>
                </a:lnTo>
                <a:lnTo>
                  <a:pt x="159" y="68"/>
                </a:lnTo>
                <a:lnTo>
                  <a:pt x="68" y="66"/>
                </a:lnTo>
                <a:lnTo>
                  <a:pt x="70" y="62"/>
                </a:lnTo>
                <a:lnTo>
                  <a:pt x="67" y="70"/>
                </a:lnTo>
                <a:lnTo>
                  <a:pt x="68" y="65"/>
                </a:lnTo>
                <a:cubicBezTo>
                  <a:pt x="72" y="42"/>
                  <a:pt x="92" y="25"/>
                  <a:pt x="115" y="25"/>
                </a:cubicBezTo>
                <a:lnTo>
                  <a:pt x="116" y="25"/>
                </a:lnTo>
                <a:lnTo>
                  <a:pt x="69" y="65"/>
                </a:lnTo>
                <a:lnTo>
                  <a:pt x="70" y="59"/>
                </a:lnTo>
                <a:lnTo>
                  <a:pt x="71" y="52"/>
                </a:lnTo>
                <a:cubicBezTo>
                  <a:pt x="77" y="31"/>
                  <a:pt x="96" y="16"/>
                  <a:pt x="118" y="16"/>
                </a:cubicBezTo>
                <a:cubicBezTo>
                  <a:pt x="140" y="16"/>
                  <a:pt x="159" y="31"/>
                  <a:pt x="165" y="52"/>
                </a:cubicBezTo>
                <a:lnTo>
                  <a:pt x="166" y="56"/>
                </a:lnTo>
                <a:cubicBezTo>
                  <a:pt x="166" y="59"/>
                  <a:pt x="167" y="61"/>
                  <a:pt x="167" y="64"/>
                </a:cubicBezTo>
                <a:lnTo>
                  <a:pt x="167" y="69"/>
                </a:lnTo>
                <a:cubicBezTo>
                  <a:pt x="168" y="83"/>
                  <a:pt x="164" y="96"/>
                  <a:pt x="155" y="106"/>
                </a:cubicBezTo>
                <a:cubicBezTo>
                  <a:pt x="146" y="116"/>
                  <a:pt x="133" y="121"/>
                  <a:pt x="119" y="121"/>
                </a:cubicBezTo>
                <a:lnTo>
                  <a:pt x="118" y="121"/>
                </a:lnTo>
                <a:lnTo>
                  <a:pt x="166" y="73"/>
                </a:lnTo>
                <a:lnTo>
                  <a:pt x="166" y="76"/>
                </a:lnTo>
                <a:lnTo>
                  <a:pt x="166" y="78"/>
                </a:lnTo>
                <a:cubicBezTo>
                  <a:pt x="166" y="105"/>
                  <a:pt x="145" y="126"/>
                  <a:pt x="118" y="126"/>
                </a:cubicBezTo>
                <a:cubicBezTo>
                  <a:pt x="92" y="126"/>
                  <a:pt x="70" y="105"/>
                  <a:pt x="70" y="78"/>
                </a:cubicBezTo>
                <a:lnTo>
                  <a:pt x="70" y="73"/>
                </a:lnTo>
                <a:lnTo>
                  <a:pt x="70" y="69"/>
                </a:lnTo>
                <a:cubicBezTo>
                  <a:pt x="70" y="42"/>
                  <a:pt x="92" y="21"/>
                  <a:pt x="118" y="21"/>
                </a:cubicBezTo>
                <a:cubicBezTo>
                  <a:pt x="145" y="21"/>
                  <a:pt x="166" y="42"/>
                  <a:pt x="166" y="69"/>
                </a:cubicBezTo>
                <a:lnTo>
                  <a:pt x="166" y="70"/>
                </a:lnTo>
                <a:lnTo>
                  <a:pt x="166" y="73"/>
                </a:lnTo>
                <a:lnTo>
                  <a:pt x="118" y="25"/>
                </a:lnTo>
                <a:lnTo>
                  <a:pt x="119" y="25"/>
                </a:lnTo>
                <a:cubicBezTo>
                  <a:pt x="137" y="25"/>
                  <a:pt x="154" y="36"/>
                  <a:pt x="162" y="52"/>
                </a:cubicBezTo>
                <a:lnTo>
                  <a:pt x="163" y="55"/>
                </a:lnTo>
                <a:lnTo>
                  <a:pt x="159" y="48"/>
                </a:lnTo>
                <a:lnTo>
                  <a:pt x="160" y="50"/>
                </a:lnTo>
                <a:lnTo>
                  <a:pt x="82" y="52"/>
                </a:lnTo>
                <a:lnTo>
                  <a:pt x="83" y="50"/>
                </a:lnTo>
                <a:lnTo>
                  <a:pt x="75" y="70"/>
                </a:lnTo>
                <a:lnTo>
                  <a:pt x="76" y="67"/>
                </a:lnTo>
                <a:lnTo>
                  <a:pt x="75" y="73"/>
                </a:lnTo>
                <a:lnTo>
                  <a:pt x="75" y="70"/>
                </a:lnTo>
                <a:lnTo>
                  <a:pt x="78" y="86"/>
                </a:lnTo>
                <a:lnTo>
                  <a:pt x="77" y="84"/>
                </a:lnTo>
                <a:lnTo>
                  <a:pt x="170" y="60"/>
                </a:lnTo>
                <a:lnTo>
                  <a:pt x="171" y="62"/>
                </a:lnTo>
                <a:lnTo>
                  <a:pt x="171" y="62"/>
                </a:lnTo>
                <a:lnTo>
                  <a:pt x="77" y="63"/>
                </a:lnTo>
                <a:lnTo>
                  <a:pt x="78" y="59"/>
                </a:lnTo>
                <a:lnTo>
                  <a:pt x="79" y="55"/>
                </a:lnTo>
                <a:cubicBezTo>
                  <a:pt x="82" y="37"/>
                  <a:pt x="95" y="23"/>
                  <a:pt x="112" y="18"/>
                </a:cubicBezTo>
                <a:cubicBezTo>
                  <a:pt x="129" y="13"/>
                  <a:pt x="147" y="18"/>
                  <a:pt x="160" y="30"/>
                </a:cubicBezTo>
                <a:lnTo>
                  <a:pt x="162" y="32"/>
                </a:lnTo>
                <a:lnTo>
                  <a:pt x="167" y="38"/>
                </a:lnTo>
                <a:lnTo>
                  <a:pt x="157" y="29"/>
                </a:lnTo>
                <a:lnTo>
                  <a:pt x="160" y="31"/>
                </a:lnTo>
                <a:lnTo>
                  <a:pt x="167" y="37"/>
                </a:lnTo>
                <a:cubicBezTo>
                  <a:pt x="177" y="45"/>
                  <a:pt x="183" y="56"/>
                  <a:pt x="184" y="69"/>
                </a:cubicBezTo>
                <a:lnTo>
                  <a:pt x="185" y="75"/>
                </a:lnTo>
                <a:cubicBezTo>
                  <a:pt x="185" y="78"/>
                  <a:pt x="185" y="82"/>
                  <a:pt x="185" y="85"/>
                </a:cubicBezTo>
                <a:lnTo>
                  <a:pt x="184" y="89"/>
                </a:lnTo>
                <a:cubicBezTo>
                  <a:pt x="181" y="114"/>
                  <a:pt x="159" y="132"/>
                  <a:pt x="133" y="131"/>
                </a:cubicBezTo>
                <a:cubicBezTo>
                  <a:pt x="108" y="129"/>
                  <a:pt x="88" y="108"/>
                  <a:pt x="88" y="83"/>
                </a:cubicBezTo>
                <a:lnTo>
                  <a:pt x="88" y="79"/>
                </a:lnTo>
                <a:lnTo>
                  <a:pt x="88" y="78"/>
                </a:lnTo>
                <a:lnTo>
                  <a:pt x="88" y="70"/>
                </a:lnTo>
                <a:lnTo>
                  <a:pt x="88" y="69"/>
                </a:lnTo>
                <a:cubicBezTo>
                  <a:pt x="88" y="42"/>
                  <a:pt x="109" y="21"/>
                  <a:pt x="136" y="21"/>
                </a:cubicBezTo>
                <a:cubicBezTo>
                  <a:pt x="162" y="21"/>
                  <a:pt x="184" y="42"/>
                  <a:pt x="184" y="69"/>
                </a:cubicBezTo>
                <a:lnTo>
                  <a:pt x="184" y="70"/>
                </a:lnTo>
                <a:lnTo>
                  <a:pt x="184" y="73"/>
                </a:lnTo>
                <a:lnTo>
                  <a:pt x="184" y="74"/>
                </a:lnTo>
                <a:lnTo>
                  <a:pt x="136" y="30"/>
                </a:lnTo>
                <a:lnTo>
                  <a:pt x="137" y="30"/>
                </a:lnTo>
                <a:cubicBezTo>
                  <a:pt x="152" y="30"/>
                  <a:pt x="167" y="38"/>
                  <a:pt x="176" y="50"/>
                </a:cubicBezTo>
                <a:cubicBezTo>
                  <a:pt x="185" y="63"/>
                  <a:pt x="187" y="79"/>
                  <a:pt x="183" y="94"/>
                </a:cubicBezTo>
                <a:lnTo>
                  <a:pt x="182" y="97"/>
                </a:lnTo>
                <a:cubicBezTo>
                  <a:pt x="180" y="101"/>
                  <a:pt x="178" y="105"/>
                  <a:pt x="176" y="108"/>
                </a:cubicBezTo>
                <a:lnTo>
                  <a:pt x="175" y="110"/>
                </a:lnTo>
                <a:cubicBezTo>
                  <a:pt x="163" y="128"/>
                  <a:pt x="139" y="136"/>
                  <a:pt x="118" y="128"/>
                </a:cubicBezTo>
                <a:cubicBezTo>
                  <a:pt x="97" y="120"/>
                  <a:pt x="85" y="99"/>
                  <a:pt x="87" y="77"/>
                </a:cubicBezTo>
                <a:lnTo>
                  <a:pt x="88" y="73"/>
                </a:lnTo>
                <a:lnTo>
                  <a:pt x="88" y="69"/>
                </a:lnTo>
                <a:cubicBezTo>
                  <a:pt x="90" y="44"/>
                  <a:pt x="113" y="24"/>
                  <a:pt x="138" y="26"/>
                </a:cubicBezTo>
                <a:cubicBezTo>
                  <a:pt x="164" y="27"/>
                  <a:pt x="184" y="48"/>
                  <a:pt x="184" y="73"/>
                </a:cubicBezTo>
                <a:lnTo>
                  <a:pt x="184" y="79"/>
                </a:lnTo>
                <a:lnTo>
                  <a:pt x="184" y="83"/>
                </a:lnTo>
                <a:lnTo>
                  <a:pt x="98" y="54"/>
                </a:lnTo>
                <a:lnTo>
                  <a:pt x="99" y="52"/>
                </a:lnTo>
                <a:lnTo>
                  <a:pt x="93" y="63"/>
                </a:lnTo>
                <a:lnTo>
                  <a:pt x="94" y="61"/>
                </a:lnTo>
                <a:cubicBezTo>
                  <a:pt x="102" y="41"/>
                  <a:pt x="121" y="29"/>
                  <a:pt x="142" y="31"/>
                </a:cubicBezTo>
                <a:cubicBezTo>
                  <a:pt x="162" y="32"/>
                  <a:pt x="180" y="47"/>
                  <a:pt x="185" y="67"/>
                </a:cubicBezTo>
                <a:lnTo>
                  <a:pt x="186" y="69"/>
                </a:lnTo>
                <a:lnTo>
                  <a:pt x="187" y="77"/>
                </a:lnTo>
                <a:cubicBezTo>
                  <a:pt x="187" y="79"/>
                  <a:pt x="187" y="82"/>
                  <a:pt x="187" y="84"/>
                </a:cubicBezTo>
                <a:lnTo>
                  <a:pt x="187" y="87"/>
                </a:lnTo>
                <a:lnTo>
                  <a:pt x="182" y="66"/>
                </a:lnTo>
                <a:lnTo>
                  <a:pt x="183" y="67"/>
                </a:lnTo>
                <a:lnTo>
                  <a:pt x="92" y="88"/>
                </a:lnTo>
                <a:lnTo>
                  <a:pt x="92" y="85"/>
                </a:lnTo>
                <a:lnTo>
                  <a:pt x="93" y="76"/>
                </a:lnTo>
                <a:lnTo>
                  <a:pt x="92" y="76"/>
                </a:lnTo>
                <a:cubicBezTo>
                  <a:pt x="92" y="73"/>
                  <a:pt x="93" y="70"/>
                  <a:pt x="93" y="67"/>
                </a:cubicBezTo>
                <a:lnTo>
                  <a:pt x="94" y="64"/>
                </a:lnTo>
                <a:cubicBezTo>
                  <a:pt x="98" y="44"/>
                  <a:pt x="114" y="29"/>
                  <a:pt x="135" y="26"/>
                </a:cubicBezTo>
                <a:cubicBezTo>
                  <a:pt x="155" y="23"/>
                  <a:pt x="175" y="34"/>
                  <a:pt x="184" y="52"/>
                </a:cubicBezTo>
                <a:lnTo>
                  <a:pt x="184" y="53"/>
                </a:lnTo>
                <a:cubicBezTo>
                  <a:pt x="186" y="56"/>
                  <a:pt x="187" y="58"/>
                  <a:pt x="188" y="61"/>
                </a:cubicBezTo>
                <a:lnTo>
                  <a:pt x="189" y="65"/>
                </a:lnTo>
                <a:lnTo>
                  <a:pt x="189" y="66"/>
                </a:lnTo>
                <a:lnTo>
                  <a:pt x="186" y="60"/>
                </a:lnTo>
                <a:lnTo>
                  <a:pt x="187" y="62"/>
                </a:lnTo>
                <a:lnTo>
                  <a:pt x="102" y="62"/>
                </a:lnTo>
                <a:lnTo>
                  <a:pt x="103" y="60"/>
                </a:lnTo>
                <a:lnTo>
                  <a:pt x="98" y="72"/>
                </a:lnTo>
                <a:lnTo>
                  <a:pt x="99" y="69"/>
                </a:lnTo>
                <a:cubicBezTo>
                  <a:pt x="104" y="45"/>
                  <a:pt x="126" y="28"/>
                  <a:pt x="151" y="31"/>
                </a:cubicBezTo>
                <a:cubicBezTo>
                  <a:pt x="175" y="33"/>
                  <a:pt x="194" y="54"/>
                  <a:pt x="194" y="78"/>
                </a:cubicBezTo>
                <a:lnTo>
                  <a:pt x="194" y="80"/>
                </a:lnTo>
                <a:lnTo>
                  <a:pt x="193" y="71"/>
                </a:lnTo>
                <a:lnTo>
                  <a:pt x="194" y="74"/>
                </a:lnTo>
                <a:lnTo>
                  <a:pt x="146" y="35"/>
                </a:lnTo>
                <a:lnTo>
                  <a:pt x="147" y="35"/>
                </a:lnTo>
                <a:cubicBezTo>
                  <a:pt x="154" y="35"/>
                  <a:pt x="160" y="36"/>
                  <a:pt x="165" y="38"/>
                </a:cubicBezTo>
                <a:lnTo>
                  <a:pt x="168" y="39"/>
                </a:lnTo>
                <a:lnTo>
                  <a:pt x="132" y="39"/>
                </a:lnTo>
                <a:lnTo>
                  <a:pt x="135" y="38"/>
                </a:lnTo>
                <a:lnTo>
                  <a:pt x="105" y="88"/>
                </a:lnTo>
                <a:lnTo>
                  <a:pt x="104" y="83"/>
                </a:lnTo>
                <a:lnTo>
                  <a:pt x="104" y="79"/>
                </a:lnTo>
                <a:cubicBezTo>
                  <a:pt x="101" y="57"/>
                  <a:pt x="114" y="37"/>
                  <a:pt x="134" y="29"/>
                </a:cubicBezTo>
                <a:cubicBezTo>
                  <a:pt x="154" y="21"/>
                  <a:pt x="177" y="27"/>
                  <a:pt x="190" y="45"/>
                </a:cubicBezTo>
                <a:lnTo>
                  <a:pt x="191" y="47"/>
                </a:lnTo>
                <a:lnTo>
                  <a:pt x="195" y="52"/>
                </a:lnTo>
                <a:lnTo>
                  <a:pt x="155" y="30"/>
                </a:lnTo>
                <a:lnTo>
                  <a:pt x="156" y="30"/>
                </a:lnTo>
                <a:lnTo>
                  <a:pt x="158" y="30"/>
                </a:lnTo>
                <a:cubicBezTo>
                  <a:pt x="179" y="30"/>
                  <a:pt x="197" y="44"/>
                  <a:pt x="204" y="63"/>
                </a:cubicBezTo>
                <a:lnTo>
                  <a:pt x="205" y="66"/>
                </a:lnTo>
                <a:lnTo>
                  <a:pt x="205" y="68"/>
                </a:lnTo>
                <a:lnTo>
                  <a:pt x="112" y="78"/>
                </a:lnTo>
                <a:lnTo>
                  <a:pt x="112" y="73"/>
                </a:lnTo>
                <a:lnTo>
                  <a:pt x="112" y="73"/>
                </a:lnTo>
                <a:cubicBezTo>
                  <a:pt x="112" y="49"/>
                  <a:pt x="131" y="28"/>
                  <a:pt x="155" y="26"/>
                </a:cubicBezTo>
                <a:cubicBezTo>
                  <a:pt x="180" y="23"/>
                  <a:pt x="202" y="40"/>
                  <a:pt x="207" y="64"/>
                </a:cubicBezTo>
                <a:lnTo>
                  <a:pt x="208" y="67"/>
                </a:lnTo>
                <a:lnTo>
                  <a:pt x="208" y="69"/>
                </a:lnTo>
                <a:lnTo>
                  <a:pt x="113" y="78"/>
                </a:lnTo>
                <a:lnTo>
                  <a:pt x="113" y="77"/>
                </a:lnTo>
                <a:lnTo>
                  <a:pt x="113" y="73"/>
                </a:lnTo>
                <a:cubicBezTo>
                  <a:pt x="113" y="68"/>
                  <a:pt x="114" y="63"/>
                  <a:pt x="115" y="58"/>
                </a:cubicBezTo>
                <a:lnTo>
                  <a:pt x="116" y="55"/>
                </a:lnTo>
                <a:cubicBezTo>
                  <a:pt x="118" y="51"/>
                  <a:pt x="120" y="47"/>
                  <a:pt x="122" y="44"/>
                </a:cubicBezTo>
                <a:lnTo>
                  <a:pt x="123" y="42"/>
                </a:lnTo>
                <a:cubicBezTo>
                  <a:pt x="136" y="22"/>
                  <a:pt x="162" y="15"/>
                  <a:pt x="184" y="26"/>
                </a:cubicBezTo>
                <a:cubicBezTo>
                  <a:pt x="206" y="36"/>
                  <a:pt x="216" y="61"/>
                  <a:pt x="209" y="84"/>
                </a:cubicBezTo>
                <a:lnTo>
                  <a:pt x="208" y="86"/>
                </a:lnTo>
                <a:lnTo>
                  <a:pt x="207" y="89"/>
                </a:lnTo>
                <a:lnTo>
                  <a:pt x="206" y="55"/>
                </a:lnTo>
                <a:lnTo>
                  <a:pt x="207" y="58"/>
                </a:lnTo>
                <a:lnTo>
                  <a:pt x="197" y="43"/>
                </a:lnTo>
                <a:lnTo>
                  <a:pt x="198" y="45"/>
                </a:lnTo>
                <a:cubicBezTo>
                  <a:pt x="217" y="63"/>
                  <a:pt x="217" y="94"/>
                  <a:pt x="198" y="112"/>
                </a:cubicBezTo>
                <a:cubicBezTo>
                  <a:pt x="180" y="131"/>
                  <a:pt x="149" y="131"/>
                  <a:pt x="131" y="112"/>
                </a:cubicBezTo>
                <a:lnTo>
                  <a:pt x="129" y="111"/>
                </a:lnTo>
                <a:cubicBezTo>
                  <a:pt x="125" y="107"/>
                  <a:pt x="121" y="101"/>
                  <a:pt x="119" y="96"/>
                </a:cubicBezTo>
                <a:lnTo>
                  <a:pt x="117" y="92"/>
                </a:lnTo>
                <a:cubicBezTo>
                  <a:pt x="112" y="79"/>
                  <a:pt x="112" y="65"/>
                  <a:pt x="119" y="52"/>
                </a:cubicBezTo>
                <a:lnTo>
                  <a:pt x="120" y="49"/>
                </a:lnTo>
                <a:lnTo>
                  <a:pt x="124" y="42"/>
                </a:lnTo>
                <a:cubicBezTo>
                  <a:pt x="136" y="25"/>
                  <a:pt x="158" y="17"/>
                  <a:pt x="178" y="23"/>
                </a:cubicBezTo>
                <a:cubicBezTo>
                  <a:pt x="198" y="29"/>
                  <a:pt x="212" y="48"/>
                  <a:pt x="212" y="69"/>
                </a:cubicBezTo>
                <a:lnTo>
                  <a:pt x="212" y="70"/>
                </a:lnTo>
                <a:cubicBezTo>
                  <a:pt x="212" y="73"/>
                  <a:pt x="212" y="76"/>
                  <a:pt x="211" y="78"/>
                </a:cubicBezTo>
                <a:lnTo>
                  <a:pt x="211" y="81"/>
                </a:lnTo>
                <a:lnTo>
                  <a:pt x="211" y="73"/>
                </a:lnTo>
                <a:lnTo>
                  <a:pt x="211" y="77"/>
                </a:lnTo>
                <a:lnTo>
                  <a:pt x="211" y="78"/>
                </a:lnTo>
                <a:lnTo>
                  <a:pt x="121" y="57"/>
                </a:lnTo>
                <a:lnTo>
                  <a:pt x="122" y="55"/>
                </a:lnTo>
                <a:lnTo>
                  <a:pt x="119" y="61"/>
                </a:lnTo>
                <a:lnTo>
                  <a:pt x="120" y="58"/>
                </a:lnTo>
                <a:cubicBezTo>
                  <a:pt x="126" y="39"/>
                  <a:pt x="145" y="25"/>
                  <a:pt x="165" y="25"/>
                </a:cubicBezTo>
                <a:lnTo>
                  <a:pt x="166" y="25"/>
                </a:lnTo>
                <a:lnTo>
                  <a:pt x="167" y="25"/>
                </a:lnTo>
                <a:lnTo>
                  <a:pt x="168" y="25"/>
                </a:lnTo>
                <a:cubicBezTo>
                  <a:pt x="195" y="25"/>
                  <a:pt x="216" y="47"/>
                  <a:pt x="216" y="73"/>
                </a:cubicBezTo>
                <a:lnTo>
                  <a:pt x="216" y="79"/>
                </a:lnTo>
                <a:lnTo>
                  <a:pt x="216" y="82"/>
                </a:lnTo>
                <a:lnTo>
                  <a:pt x="216" y="83"/>
                </a:lnTo>
                <a:cubicBezTo>
                  <a:pt x="216" y="109"/>
                  <a:pt x="195" y="131"/>
                  <a:pt x="168" y="131"/>
                </a:cubicBezTo>
                <a:cubicBezTo>
                  <a:pt x="142" y="131"/>
                  <a:pt x="120" y="109"/>
                  <a:pt x="120" y="83"/>
                </a:cubicBezTo>
                <a:lnTo>
                  <a:pt x="120" y="81"/>
                </a:lnTo>
                <a:lnTo>
                  <a:pt x="120" y="77"/>
                </a:lnTo>
                <a:lnTo>
                  <a:pt x="120" y="72"/>
                </a:lnTo>
                <a:lnTo>
                  <a:pt x="120" y="69"/>
                </a:lnTo>
                <a:cubicBezTo>
                  <a:pt x="120" y="42"/>
                  <a:pt x="142" y="21"/>
                  <a:pt x="168" y="21"/>
                </a:cubicBezTo>
                <a:lnTo>
                  <a:pt x="169" y="21"/>
                </a:lnTo>
                <a:cubicBezTo>
                  <a:pt x="195" y="21"/>
                  <a:pt x="217" y="42"/>
                  <a:pt x="217" y="69"/>
                </a:cubicBezTo>
                <a:lnTo>
                  <a:pt x="217" y="71"/>
                </a:lnTo>
                <a:lnTo>
                  <a:pt x="217" y="73"/>
                </a:lnTo>
                <a:lnTo>
                  <a:pt x="169" y="25"/>
                </a:lnTo>
                <a:lnTo>
                  <a:pt x="170" y="25"/>
                </a:lnTo>
                <a:lnTo>
                  <a:pt x="171" y="25"/>
                </a:lnTo>
                <a:cubicBezTo>
                  <a:pt x="189" y="25"/>
                  <a:pt x="206" y="36"/>
                  <a:pt x="214" y="52"/>
                </a:cubicBezTo>
                <a:lnTo>
                  <a:pt x="216" y="57"/>
                </a:lnTo>
                <a:cubicBezTo>
                  <a:pt x="224" y="72"/>
                  <a:pt x="223" y="90"/>
                  <a:pt x="214" y="104"/>
                </a:cubicBezTo>
                <a:cubicBezTo>
                  <a:pt x="206" y="118"/>
                  <a:pt x="190" y="126"/>
                  <a:pt x="173" y="126"/>
                </a:cubicBezTo>
                <a:lnTo>
                  <a:pt x="173" y="126"/>
                </a:lnTo>
                <a:cubicBezTo>
                  <a:pt x="159" y="126"/>
                  <a:pt x="145" y="120"/>
                  <a:pt x="136" y="109"/>
                </a:cubicBezTo>
                <a:cubicBezTo>
                  <a:pt x="127" y="99"/>
                  <a:pt x="123" y="84"/>
                  <a:pt x="126" y="71"/>
                </a:cubicBezTo>
                <a:lnTo>
                  <a:pt x="126" y="68"/>
                </a:lnTo>
                <a:lnTo>
                  <a:pt x="127" y="62"/>
                </a:lnTo>
                <a:cubicBezTo>
                  <a:pt x="133" y="38"/>
                  <a:pt x="156" y="23"/>
                  <a:pt x="180" y="26"/>
                </a:cubicBezTo>
                <a:cubicBezTo>
                  <a:pt x="204" y="29"/>
                  <a:pt x="222" y="49"/>
                  <a:pt x="222" y="73"/>
                </a:cubicBezTo>
                <a:lnTo>
                  <a:pt x="222" y="75"/>
                </a:lnTo>
                <a:lnTo>
                  <a:pt x="222" y="78"/>
                </a:lnTo>
                <a:lnTo>
                  <a:pt x="174" y="30"/>
                </a:lnTo>
                <a:lnTo>
                  <a:pt x="176" y="30"/>
                </a:lnTo>
                <a:lnTo>
                  <a:pt x="178" y="30"/>
                </a:lnTo>
                <a:cubicBezTo>
                  <a:pt x="193" y="30"/>
                  <a:pt x="206" y="37"/>
                  <a:pt x="215" y="48"/>
                </a:cubicBezTo>
                <a:lnTo>
                  <a:pt x="218" y="51"/>
                </a:lnTo>
                <a:lnTo>
                  <a:pt x="206" y="40"/>
                </a:lnTo>
                <a:lnTo>
                  <a:pt x="208" y="42"/>
                </a:lnTo>
                <a:lnTo>
                  <a:pt x="136" y="74"/>
                </a:lnTo>
                <a:lnTo>
                  <a:pt x="137" y="71"/>
                </a:lnTo>
                <a:lnTo>
                  <a:pt x="137" y="71"/>
                </a:lnTo>
                <a:lnTo>
                  <a:pt x="136" y="71"/>
                </a:lnTo>
                <a:lnTo>
                  <a:pt x="136" y="69"/>
                </a:lnTo>
                <a:cubicBezTo>
                  <a:pt x="136" y="47"/>
                  <a:pt x="152" y="27"/>
                  <a:pt x="173" y="22"/>
                </a:cubicBezTo>
                <a:cubicBezTo>
                  <a:pt x="195" y="17"/>
                  <a:pt x="217" y="28"/>
                  <a:pt x="227" y="48"/>
                </a:cubicBezTo>
                <a:lnTo>
                  <a:pt x="228" y="49"/>
                </a:lnTo>
                <a:cubicBezTo>
                  <a:pt x="231" y="55"/>
                  <a:pt x="233" y="63"/>
                  <a:pt x="233" y="70"/>
                </a:cubicBezTo>
                <a:lnTo>
                  <a:pt x="233" y="73"/>
                </a:lnTo>
                <a:cubicBezTo>
                  <a:pt x="233" y="78"/>
                  <a:pt x="232" y="83"/>
                  <a:pt x="231" y="87"/>
                </a:cubicBezTo>
                <a:lnTo>
                  <a:pt x="229" y="92"/>
                </a:lnTo>
                <a:lnTo>
                  <a:pt x="230" y="68"/>
                </a:lnTo>
                <a:lnTo>
                  <a:pt x="231" y="73"/>
                </a:lnTo>
                <a:cubicBezTo>
                  <a:pt x="232" y="76"/>
                  <a:pt x="232" y="79"/>
                  <a:pt x="232" y="83"/>
                </a:cubicBezTo>
                <a:lnTo>
                  <a:pt x="232" y="88"/>
                </a:lnTo>
                <a:lnTo>
                  <a:pt x="232" y="92"/>
                </a:lnTo>
                <a:cubicBezTo>
                  <a:pt x="232" y="119"/>
                  <a:pt x="211" y="140"/>
                  <a:pt x="184" y="140"/>
                </a:cubicBezTo>
                <a:cubicBezTo>
                  <a:pt x="158" y="140"/>
                  <a:pt x="136" y="119"/>
                  <a:pt x="136" y="92"/>
                </a:cubicBezTo>
                <a:lnTo>
                  <a:pt x="136" y="88"/>
                </a:lnTo>
                <a:lnTo>
                  <a:pt x="136" y="83"/>
                </a:lnTo>
                <a:lnTo>
                  <a:pt x="184" y="131"/>
                </a:lnTo>
                <a:lnTo>
                  <a:pt x="184" y="131"/>
                </a:lnTo>
                <a:cubicBezTo>
                  <a:pt x="160" y="131"/>
                  <a:pt x="139" y="113"/>
                  <a:pt x="136" y="88"/>
                </a:cubicBezTo>
                <a:lnTo>
                  <a:pt x="136" y="84"/>
                </a:lnTo>
                <a:lnTo>
                  <a:pt x="135" y="78"/>
                </a:lnTo>
                <a:cubicBezTo>
                  <a:pt x="134" y="65"/>
                  <a:pt x="138" y="51"/>
                  <a:pt x="147" y="41"/>
                </a:cubicBezTo>
                <a:cubicBezTo>
                  <a:pt x="156" y="31"/>
                  <a:pt x="169" y="25"/>
                  <a:pt x="183" y="25"/>
                </a:cubicBezTo>
                <a:lnTo>
                  <a:pt x="184" y="25"/>
                </a:lnTo>
                <a:cubicBezTo>
                  <a:pt x="201" y="25"/>
                  <a:pt x="217" y="34"/>
                  <a:pt x="226" y="49"/>
                </a:cubicBezTo>
                <a:lnTo>
                  <a:pt x="229" y="54"/>
                </a:lnTo>
                <a:cubicBezTo>
                  <a:pt x="232" y="59"/>
                  <a:pt x="234" y="64"/>
                  <a:pt x="235" y="70"/>
                </a:cubicBezTo>
                <a:lnTo>
                  <a:pt x="236" y="78"/>
                </a:lnTo>
                <a:lnTo>
                  <a:pt x="237" y="79"/>
                </a:lnTo>
                <a:lnTo>
                  <a:pt x="237" y="81"/>
                </a:lnTo>
                <a:lnTo>
                  <a:pt x="157" y="59"/>
                </a:lnTo>
                <a:lnTo>
                  <a:pt x="158" y="58"/>
                </a:lnTo>
                <a:lnTo>
                  <a:pt x="150" y="67"/>
                </a:lnTo>
                <a:lnTo>
                  <a:pt x="152" y="64"/>
                </a:lnTo>
                <a:lnTo>
                  <a:pt x="146" y="77"/>
                </a:lnTo>
                <a:lnTo>
                  <a:pt x="148" y="71"/>
                </a:lnTo>
                <a:cubicBezTo>
                  <a:pt x="153" y="50"/>
                  <a:pt x="172" y="35"/>
                  <a:pt x="194" y="35"/>
                </a:cubicBezTo>
                <a:lnTo>
                  <a:pt x="195" y="35"/>
                </a:lnTo>
                <a:cubicBezTo>
                  <a:pt x="215" y="35"/>
                  <a:pt x="233" y="47"/>
                  <a:pt x="240" y="66"/>
                </a:cubicBezTo>
                <a:lnTo>
                  <a:pt x="241" y="70"/>
                </a:lnTo>
                <a:lnTo>
                  <a:pt x="236" y="60"/>
                </a:lnTo>
                <a:lnTo>
                  <a:pt x="237" y="62"/>
                </a:lnTo>
                <a:lnTo>
                  <a:pt x="164" y="55"/>
                </a:lnTo>
                <a:lnTo>
                  <a:pt x="164" y="54"/>
                </a:lnTo>
                <a:lnTo>
                  <a:pt x="150" y="81"/>
                </a:lnTo>
                <a:lnTo>
                  <a:pt x="151" y="78"/>
                </a:lnTo>
                <a:lnTo>
                  <a:pt x="150" y="84"/>
                </a:lnTo>
                <a:lnTo>
                  <a:pt x="150" y="78"/>
                </a:lnTo>
                <a:lnTo>
                  <a:pt x="151" y="68"/>
                </a:lnTo>
                <a:lnTo>
                  <a:pt x="151" y="69"/>
                </a:lnTo>
                <a:cubicBezTo>
                  <a:pt x="151" y="56"/>
                  <a:pt x="156" y="44"/>
                  <a:pt x="165" y="35"/>
                </a:cubicBezTo>
                <a:lnTo>
                  <a:pt x="166" y="35"/>
                </a:lnTo>
                <a:cubicBezTo>
                  <a:pt x="176" y="24"/>
                  <a:pt x="190" y="19"/>
                  <a:pt x="204" y="21"/>
                </a:cubicBezTo>
                <a:cubicBezTo>
                  <a:pt x="219" y="22"/>
                  <a:pt x="231" y="30"/>
                  <a:pt x="239" y="42"/>
                </a:cubicBezTo>
                <a:lnTo>
                  <a:pt x="240" y="43"/>
                </a:lnTo>
                <a:cubicBezTo>
                  <a:pt x="243" y="47"/>
                  <a:pt x="245" y="52"/>
                  <a:pt x="247" y="57"/>
                </a:cubicBezTo>
                <a:lnTo>
                  <a:pt x="248" y="60"/>
                </a:lnTo>
                <a:lnTo>
                  <a:pt x="201" y="25"/>
                </a:lnTo>
                <a:lnTo>
                  <a:pt x="202" y="25"/>
                </a:lnTo>
                <a:lnTo>
                  <a:pt x="155" y="66"/>
                </a:lnTo>
                <a:lnTo>
                  <a:pt x="156" y="63"/>
                </a:lnTo>
                <a:lnTo>
                  <a:pt x="155" y="70"/>
                </a:lnTo>
                <a:lnTo>
                  <a:pt x="155" y="66"/>
                </a:lnTo>
                <a:lnTo>
                  <a:pt x="155" y="61"/>
                </a:lnTo>
                <a:cubicBezTo>
                  <a:pt x="155" y="58"/>
                  <a:pt x="155" y="54"/>
                  <a:pt x="156" y="50"/>
                </a:cubicBezTo>
                <a:lnTo>
                  <a:pt x="157" y="48"/>
                </a:lnTo>
                <a:cubicBezTo>
                  <a:pt x="163" y="24"/>
                  <a:pt x="185" y="9"/>
                  <a:pt x="209" y="12"/>
                </a:cubicBezTo>
                <a:cubicBezTo>
                  <a:pt x="233" y="15"/>
                  <a:pt x="251" y="35"/>
                  <a:pt x="251" y="59"/>
                </a:cubicBezTo>
                <a:lnTo>
                  <a:pt x="251" y="61"/>
                </a:lnTo>
                <a:lnTo>
                  <a:pt x="251" y="66"/>
                </a:lnTo>
                <a:lnTo>
                  <a:pt x="251" y="70"/>
                </a:lnTo>
                <a:lnTo>
                  <a:pt x="251" y="73"/>
                </a:lnTo>
                <a:lnTo>
                  <a:pt x="203" y="25"/>
                </a:lnTo>
                <a:lnTo>
                  <a:pt x="204" y="25"/>
                </a:lnTo>
                <a:cubicBezTo>
                  <a:pt x="231" y="25"/>
                  <a:pt x="252" y="47"/>
                  <a:pt x="252" y="73"/>
                </a:cubicBezTo>
                <a:cubicBezTo>
                  <a:pt x="252" y="100"/>
                  <a:pt x="231" y="121"/>
                  <a:pt x="204" y="121"/>
                </a:cubicBezTo>
                <a:lnTo>
                  <a:pt x="203" y="121"/>
                </a:lnTo>
                <a:lnTo>
                  <a:pt x="249" y="58"/>
                </a:lnTo>
                <a:lnTo>
                  <a:pt x="250" y="61"/>
                </a:lnTo>
                <a:lnTo>
                  <a:pt x="247" y="55"/>
                </a:lnTo>
                <a:lnTo>
                  <a:pt x="248" y="57"/>
                </a:lnTo>
                <a:lnTo>
                  <a:pt x="157" y="78"/>
                </a:lnTo>
                <a:lnTo>
                  <a:pt x="157" y="76"/>
                </a:lnTo>
                <a:lnTo>
                  <a:pt x="157" y="73"/>
                </a:lnTo>
                <a:cubicBezTo>
                  <a:pt x="157" y="59"/>
                  <a:pt x="164" y="45"/>
                  <a:pt x="175" y="36"/>
                </a:cubicBezTo>
                <a:cubicBezTo>
                  <a:pt x="186" y="27"/>
                  <a:pt x="201" y="24"/>
                  <a:pt x="215" y="26"/>
                </a:cubicBezTo>
                <a:lnTo>
                  <a:pt x="217" y="27"/>
                </a:lnTo>
                <a:lnTo>
                  <a:pt x="200" y="27"/>
                </a:lnTo>
                <a:lnTo>
                  <a:pt x="203" y="26"/>
                </a:lnTo>
                <a:lnTo>
                  <a:pt x="174" y="43"/>
                </a:lnTo>
                <a:lnTo>
                  <a:pt x="177" y="40"/>
                </a:lnTo>
                <a:lnTo>
                  <a:pt x="179" y="36"/>
                </a:lnTo>
                <a:lnTo>
                  <a:pt x="180" y="35"/>
                </a:lnTo>
                <a:cubicBezTo>
                  <a:pt x="183" y="31"/>
                  <a:pt x="186" y="27"/>
                  <a:pt x="190" y="24"/>
                </a:cubicBezTo>
                <a:lnTo>
                  <a:pt x="192" y="22"/>
                </a:lnTo>
                <a:cubicBezTo>
                  <a:pt x="209" y="9"/>
                  <a:pt x="232" y="8"/>
                  <a:pt x="249" y="20"/>
                </a:cubicBezTo>
                <a:lnTo>
                  <a:pt x="251" y="21"/>
                </a:lnTo>
                <a:cubicBezTo>
                  <a:pt x="262" y="28"/>
                  <a:pt x="269" y="39"/>
                  <a:pt x="271" y="53"/>
                </a:cubicBezTo>
                <a:lnTo>
                  <a:pt x="272" y="56"/>
                </a:lnTo>
                <a:cubicBezTo>
                  <a:pt x="272" y="58"/>
                  <a:pt x="272" y="61"/>
                  <a:pt x="272" y="63"/>
                </a:cubicBezTo>
                <a:lnTo>
                  <a:pt x="272" y="67"/>
                </a:lnTo>
                <a:lnTo>
                  <a:pt x="272" y="69"/>
                </a:lnTo>
                <a:cubicBezTo>
                  <a:pt x="272" y="95"/>
                  <a:pt x="251" y="117"/>
                  <a:pt x="224" y="117"/>
                </a:cubicBezTo>
                <a:cubicBezTo>
                  <a:pt x="198" y="117"/>
                  <a:pt x="176" y="95"/>
                  <a:pt x="176" y="69"/>
                </a:cubicBezTo>
                <a:lnTo>
                  <a:pt x="176" y="66"/>
                </a:lnTo>
                <a:lnTo>
                  <a:pt x="176" y="64"/>
                </a:lnTo>
                <a:lnTo>
                  <a:pt x="272" y="67"/>
                </a:lnTo>
                <a:lnTo>
                  <a:pt x="272" y="74"/>
                </a:lnTo>
                <a:lnTo>
                  <a:pt x="271" y="85"/>
                </a:lnTo>
                <a:lnTo>
                  <a:pt x="223" y="30"/>
                </a:lnTo>
                <a:lnTo>
                  <a:pt x="225" y="30"/>
                </a:lnTo>
                <a:lnTo>
                  <a:pt x="179" y="63"/>
                </a:lnTo>
                <a:lnTo>
                  <a:pt x="180" y="60"/>
                </a:lnTo>
                <a:lnTo>
                  <a:pt x="180" y="62"/>
                </a:lnTo>
                <a:cubicBezTo>
                  <a:pt x="186" y="37"/>
                  <a:pt x="212" y="21"/>
                  <a:pt x="237" y="27"/>
                </a:cubicBezTo>
                <a:cubicBezTo>
                  <a:pt x="262" y="32"/>
                  <a:pt x="279" y="57"/>
                  <a:pt x="274" y="83"/>
                </a:cubicBezTo>
                <a:lnTo>
                  <a:pt x="273" y="85"/>
                </a:lnTo>
                <a:lnTo>
                  <a:pt x="273" y="88"/>
                </a:lnTo>
                <a:lnTo>
                  <a:pt x="186" y="52"/>
                </a:lnTo>
                <a:lnTo>
                  <a:pt x="187" y="50"/>
                </a:lnTo>
                <a:lnTo>
                  <a:pt x="180" y="64"/>
                </a:lnTo>
                <a:lnTo>
                  <a:pt x="181" y="60"/>
                </a:lnTo>
                <a:lnTo>
                  <a:pt x="180" y="69"/>
                </a:lnTo>
                <a:lnTo>
                  <a:pt x="180" y="64"/>
                </a:lnTo>
                <a:lnTo>
                  <a:pt x="180" y="65"/>
                </a:lnTo>
                <a:lnTo>
                  <a:pt x="180" y="64"/>
                </a:lnTo>
                <a:cubicBezTo>
                  <a:pt x="180" y="39"/>
                  <a:pt x="199" y="19"/>
                  <a:pt x="223" y="16"/>
                </a:cubicBezTo>
                <a:cubicBezTo>
                  <a:pt x="248" y="14"/>
                  <a:pt x="270" y="30"/>
                  <a:pt x="275" y="55"/>
                </a:cubicBezTo>
                <a:lnTo>
                  <a:pt x="276" y="57"/>
                </a:lnTo>
                <a:lnTo>
                  <a:pt x="277" y="67"/>
                </a:lnTo>
                <a:lnTo>
                  <a:pt x="277" y="72"/>
                </a:lnTo>
                <a:lnTo>
                  <a:pt x="276" y="65"/>
                </a:lnTo>
                <a:lnTo>
                  <a:pt x="277" y="67"/>
                </a:lnTo>
                <a:lnTo>
                  <a:pt x="182" y="78"/>
                </a:lnTo>
                <a:lnTo>
                  <a:pt x="182" y="76"/>
                </a:lnTo>
                <a:lnTo>
                  <a:pt x="183" y="67"/>
                </a:lnTo>
                <a:lnTo>
                  <a:pt x="183" y="62"/>
                </a:lnTo>
                <a:cubicBezTo>
                  <a:pt x="184" y="57"/>
                  <a:pt x="185" y="53"/>
                  <a:pt x="186" y="49"/>
                </a:cubicBezTo>
                <a:lnTo>
                  <a:pt x="187" y="46"/>
                </a:lnTo>
                <a:cubicBezTo>
                  <a:pt x="193" y="32"/>
                  <a:pt x="205" y="22"/>
                  <a:pt x="219" y="18"/>
                </a:cubicBezTo>
                <a:cubicBezTo>
                  <a:pt x="234" y="14"/>
                  <a:pt x="250" y="17"/>
                  <a:pt x="261" y="26"/>
                </a:cubicBezTo>
                <a:lnTo>
                  <a:pt x="266" y="30"/>
                </a:lnTo>
                <a:cubicBezTo>
                  <a:pt x="269" y="32"/>
                  <a:pt x="272" y="35"/>
                  <a:pt x="275" y="39"/>
                </a:cubicBezTo>
                <a:lnTo>
                  <a:pt x="279" y="45"/>
                </a:lnTo>
                <a:cubicBezTo>
                  <a:pt x="284" y="51"/>
                  <a:pt x="287" y="58"/>
                  <a:pt x="288" y="66"/>
                </a:cubicBezTo>
                <a:lnTo>
                  <a:pt x="289" y="72"/>
                </a:lnTo>
                <a:lnTo>
                  <a:pt x="290" y="76"/>
                </a:lnTo>
                <a:lnTo>
                  <a:pt x="203" y="56"/>
                </a:lnTo>
                <a:lnTo>
                  <a:pt x="204" y="55"/>
                </a:lnTo>
                <a:lnTo>
                  <a:pt x="196" y="74"/>
                </a:lnTo>
                <a:lnTo>
                  <a:pt x="197" y="71"/>
                </a:lnTo>
                <a:lnTo>
                  <a:pt x="199" y="60"/>
                </a:lnTo>
                <a:cubicBezTo>
                  <a:pt x="206" y="39"/>
                  <a:pt x="225" y="25"/>
                  <a:pt x="247" y="25"/>
                </a:cubicBezTo>
                <a:cubicBezTo>
                  <a:pt x="268" y="26"/>
                  <a:pt x="287" y="41"/>
                  <a:pt x="292" y="62"/>
                </a:cubicBezTo>
                <a:lnTo>
                  <a:pt x="293" y="64"/>
                </a:lnTo>
                <a:lnTo>
                  <a:pt x="294" y="71"/>
                </a:lnTo>
                <a:lnTo>
                  <a:pt x="246" y="30"/>
                </a:lnTo>
                <a:lnTo>
                  <a:pt x="248" y="30"/>
                </a:lnTo>
                <a:lnTo>
                  <a:pt x="201" y="67"/>
                </a:lnTo>
                <a:lnTo>
                  <a:pt x="202" y="65"/>
                </a:lnTo>
                <a:lnTo>
                  <a:pt x="203" y="92"/>
                </a:lnTo>
                <a:lnTo>
                  <a:pt x="202" y="89"/>
                </a:lnTo>
                <a:lnTo>
                  <a:pt x="209" y="102"/>
                </a:lnTo>
                <a:lnTo>
                  <a:pt x="205" y="96"/>
                </a:lnTo>
                <a:lnTo>
                  <a:pt x="212" y="104"/>
                </a:lnTo>
                <a:lnTo>
                  <a:pt x="207" y="100"/>
                </a:lnTo>
                <a:lnTo>
                  <a:pt x="286" y="76"/>
                </a:lnTo>
                <a:lnTo>
                  <a:pt x="285" y="80"/>
                </a:lnTo>
                <a:lnTo>
                  <a:pt x="286" y="72"/>
                </a:lnTo>
                <a:lnTo>
                  <a:pt x="285" y="78"/>
                </a:lnTo>
                <a:lnTo>
                  <a:pt x="285" y="64"/>
                </a:lnTo>
                <a:lnTo>
                  <a:pt x="285" y="67"/>
                </a:lnTo>
                <a:lnTo>
                  <a:pt x="286" y="69"/>
                </a:lnTo>
                <a:cubicBezTo>
                  <a:pt x="286" y="72"/>
                  <a:pt x="286" y="75"/>
                  <a:pt x="286" y="78"/>
                </a:cubicBezTo>
                <a:lnTo>
                  <a:pt x="286" y="83"/>
                </a:lnTo>
                <a:lnTo>
                  <a:pt x="286" y="88"/>
                </a:lnTo>
                <a:lnTo>
                  <a:pt x="203" y="56"/>
                </a:lnTo>
                <a:lnTo>
                  <a:pt x="207" y="52"/>
                </a:lnTo>
                <a:lnTo>
                  <a:pt x="211" y="46"/>
                </a:lnTo>
                <a:cubicBezTo>
                  <a:pt x="220" y="36"/>
                  <a:pt x="233" y="30"/>
                  <a:pt x="247" y="30"/>
                </a:cubicBezTo>
                <a:lnTo>
                  <a:pt x="248" y="30"/>
                </a:lnTo>
                <a:lnTo>
                  <a:pt x="201" y="72"/>
                </a:lnTo>
                <a:lnTo>
                  <a:pt x="202" y="65"/>
                </a:lnTo>
                <a:lnTo>
                  <a:pt x="203" y="58"/>
                </a:lnTo>
                <a:cubicBezTo>
                  <a:pt x="206" y="34"/>
                  <a:pt x="226" y="16"/>
                  <a:pt x="250" y="16"/>
                </a:cubicBezTo>
                <a:lnTo>
                  <a:pt x="252" y="16"/>
                </a:lnTo>
                <a:cubicBezTo>
                  <a:pt x="270" y="16"/>
                  <a:pt x="285" y="25"/>
                  <a:pt x="294" y="40"/>
                </a:cubicBezTo>
                <a:lnTo>
                  <a:pt x="300" y="49"/>
                </a:lnTo>
                <a:cubicBezTo>
                  <a:pt x="303" y="55"/>
                  <a:pt x="305" y="61"/>
                  <a:pt x="306" y="67"/>
                </a:cubicBezTo>
                <a:lnTo>
                  <a:pt x="307" y="75"/>
                </a:lnTo>
                <a:cubicBezTo>
                  <a:pt x="307" y="79"/>
                  <a:pt x="307" y="83"/>
                  <a:pt x="306" y="88"/>
                </a:cubicBezTo>
                <a:lnTo>
                  <a:pt x="305" y="95"/>
                </a:lnTo>
                <a:cubicBezTo>
                  <a:pt x="305" y="99"/>
                  <a:pt x="304" y="103"/>
                  <a:pt x="302" y="107"/>
                </a:cubicBezTo>
                <a:lnTo>
                  <a:pt x="300" y="112"/>
                </a:lnTo>
                <a:cubicBezTo>
                  <a:pt x="292" y="129"/>
                  <a:pt x="275" y="140"/>
                  <a:pt x="256" y="140"/>
                </a:cubicBezTo>
                <a:lnTo>
                  <a:pt x="254" y="140"/>
                </a:lnTo>
                <a:cubicBezTo>
                  <a:pt x="227" y="140"/>
                  <a:pt x="206" y="119"/>
                  <a:pt x="206" y="92"/>
                </a:cubicBezTo>
                <a:lnTo>
                  <a:pt x="206" y="89"/>
                </a:lnTo>
                <a:lnTo>
                  <a:pt x="207" y="80"/>
                </a:lnTo>
                <a:lnTo>
                  <a:pt x="209" y="65"/>
                </a:lnTo>
                <a:lnTo>
                  <a:pt x="210" y="58"/>
                </a:lnTo>
                <a:lnTo>
                  <a:pt x="210" y="52"/>
                </a:lnTo>
                <a:lnTo>
                  <a:pt x="211" y="45"/>
                </a:lnTo>
                <a:cubicBezTo>
                  <a:pt x="216" y="21"/>
                  <a:pt x="239" y="4"/>
                  <a:pt x="263" y="7"/>
                </a:cubicBezTo>
                <a:cubicBezTo>
                  <a:pt x="288" y="9"/>
                  <a:pt x="306" y="30"/>
                  <a:pt x="306" y="54"/>
                </a:cubicBezTo>
                <a:lnTo>
                  <a:pt x="306" y="56"/>
                </a:lnTo>
                <a:lnTo>
                  <a:pt x="306" y="66"/>
                </a:lnTo>
                <a:lnTo>
                  <a:pt x="306" y="65"/>
                </a:lnTo>
                <a:cubicBezTo>
                  <a:pt x="306" y="68"/>
                  <a:pt x="306" y="70"/>
                  <a:pt x="305" y="72"/>
                </a:cubicBezTo>
                <a:lnTo>
                  <a:pt x="305" y="76"/>
                </a:lnTo>
                <a:lnTo>
                  <a:pt x="305" y="64"/>
                </a:lnTo>
                <a:lnTo>
                  <a:pt x="306" y="69"/>
                </a:lnTo>
                <a:lnTo>
                  <a:pt x="306" y="78"/>
                </a:lnTo>
                <a:cubicBezTo>
                  <a:pt x="306" y="105"/>
                  <a:pt x="284" y="126"/>
                  <a:pt x="258" y="126"/>
                </a:cubicBezTo>
                <a:lnTo>
                  <a:pt x="257" y="126"/>
                </a:lnTo>
                <a:cubicBezTo>
                  <a:pt x="231" y="126"/>
                  <a:pt x="209" y="105"/>
                  <a:pt x="209" y="78"/>
                </a:cubicBezTo>
                <a:cubicBezTo>
                  <a:pt x="209" y="52"/>
                  <a:pt x="231" y="30"/>
                  <a:pt x="257" y="30"/>
                </a:cubicBezTo>
                <a:lnTo>
                  <a:pt x="258" y="30"/>
                </a:lnTo>
                <a:lnTo>
                  <a:pt x="210" y="78"/>
                </a:lnTo>
                <a:lnTo>
                  <a:pt x="210" y="73"/>
                </a:lnTo>
                <a:lnTo>
                  <a:pt x="210" y="66"/>
                </a:lnTo>
                <a:lnTo>
                  <a:pt x="211" y="56"/>
                </a:lnTo>
                <a:cubicBezTo>
                  <a:pt x="213" y="37"/>
                  <a:pt x="225" y="21"/>
                  <a:pt x="242" y="14"/>
                </a:cubicBezTo>
                <a:cubicBezTo>
                  <a:pt x="260" y="8"/>
                  <a:pt x="280" y="12"/>
                  <a:pt x="293" y="26"/>
                </a:cubicBezTo>
                <a:lnTo>
                  <a:pt x="294" y="27"/>
                </a:lnTo>
                <a:cubicBezTo>
                  <a:pt x="298" y="31"/>
                  <a:pt x="301" y="35"/>
                  <a:pt x="303" y="40"/>
                </a:cubicBezTo>
                <a:lnTo>
                  <a:pt x="305" y="43"/>
                </a:lnTo>
                <a:lnTo>
                  <a:pt x="262" y="16"/>
                </a:lnTo>
                <a:lnTo>
                  <a:pt x="263" y="16"/>
                </a:lnTo>
                <a:cubicBezTo>
                  <a:pt x="288" y="16"/>
                  <a:pt x="308" y="34"/>
                  <a:pt x="311" y="59"/>
                </a:cubicBezTo>
                <a:lnTo>
                  <a:pt x="312" y="63"/>
                </a:lnTo>
                <a:lnTo>
                  <a:pt x="312" y="72"/>
                </a:lnTo>
                <a:lnTo>
                  <a:pt x="313" y="74"/>
                </a:lnTo>
                <a:lnTo>
                  <a:pt x="305" y="55"/>
                </a:lnTo>
                <a:lnTo>
                  <a:pt x="306" y="56"/>
                </a:lnTo>
                <a:lnTo>
                  <a:pt x="219" y="74"/>
                </a:lnTo>
                <a:lnTo>
                  <a:pt x="220" y="69"/>
                </a:lnTo>
                <a:lnTo>
                  <a:pt x="222" y="61"/>
                </a:lnTo>
                <a:lnTo>
                  <a:pt x="223" y="52"/>
                </a:lnTo>
                <a:lnTo>
                  <a:pt x="224" y="45"/>
                </a:lnTo>
                <a:cubicBezTo>
                  <a:pt x="228" y="25"/>
                  <a:pt x="245" y="10"/>
                  <a:pt x="265" y="7"/>
                </a:cubicBezTo>
                <a:cubicBezTo>
                  <a:pt x="285" y="4"/>
                  <a:pt x="305" y="15"/>
                  <a:pt x="314" y="33"/>
                </a:cubicBezTo>
                <a:lnTo>
                  <a:pt x="315" y="35"/>
                </a:lnTo>
                <a:cubicBezTo>
                  <a:pt x="318" y="41"/>
                  <a:pt x="320" y="47"/>
                  <a:pt x="320" y="53"/>
                </a:cubicBezTo>
                <a:lnTo>
                  <a:pt x="321" y="59"/>
                </a:lnTo>
                <a:lnTo>
                  <a:pt x="321" y="66"/>
                </a:lnTo>
                <a:lnTo>
                  <a:pt x="321" y="73"/>
                </a:lnTo>
                <a:cubicBezTo>
                  <a:pt x="321" y="100"/>
                  <a:pt x="300" y="121"/>
                  <a:pt x="273" y="121"/>
                </a:cubicBezTo>
                <a:cubicBezTo>
                  <a:pt x="247" y="121"/>
                  <a:pt x="225" y="100"/>
                  <a:pt x="225" y="73"/>
                </a:cubicBezTo>
                <a:lnTo>
                  <a:pt x="225" y="73"/>
                </a:lnTo>
                <a:lnTo>
                  <a:pt x="226" y="80"/>
                </a:lnTo>
                <a:lnTo>
                  <a:pt x="225" y="76"/>
                </a:lnTo>
                <a:lnTo>
                  <a:pt x="225" y="71"/>
                </a:lnTo>
                <a:lnTo>
                  <a:pt x="227" y="81"/>
                </a:lnTo>
                <a:lnTo>
                  <a:pt x="226" y="79"/>
                </a:lnTo>
                <a:lnTo>
                  <a:pt x="320" y="64"/>
                </a:lnTo>
                <a:lnTo>
                  <a:pt x="320" y="66"/>
                </a:lnTo>
                <a:lnTo>
                  <a:pt x="320" y="65"/>
                </a:lnTo>
                <a:lnTo>
                  <a:pt x="321" y="73"/>
                </a:lnTo>
                <a:cubicBezTo>
                  <a:pt x="322" y="76"/>
                  <a:pt x="322" y="80"/>
                  <a:pt x="321" y="84"/>
                </a:cubicBezTo>
                <a:lnTo>
                  <a:pt x="321" y="88"/>
                </a:lnTo>
                <a:cubicBezTo>
                  <a:pt x="318" y="114"/>
                  <a:pt x="296" y="132"/>
                  <a:pt x="270" y="131"/>
                </a:cubicBezTo>
                <a:cubicBezTo>
                  <a:pt x="245" y="129"/>
                  <a:pt x="225" y="108"/>
                  <a:pt x="225" y="83"/>
                </a:cubicBezTo>
                <a:lnTo>
                  <a:pt x="225" y="78"/>
                </a:lnTo>
                <a:lnTo>
                  <a:pt x="226" y="64"/>
                </a:lnTo>
                <a:lnTo>
                  <a:pt x="226" y="65"/>
                </a:lnTo>
                <a:lnTo>
                  <a:pt x="231" y="86"/>
                </a:lnTo>
                <a:lnTo>
                  <a:pt x="231" y="85"/>
                </a:lnTo>
                <a:lnTo>
                  <a:pt x="321" y="64"/>
                </a:lnTo>
                <a:lnTo>
                  <a:pt x="321" y="67"/>
                </a:lnTo>
                <a:lnTo>
                  <a:pt x="321" y="77"/>
                </a:lnTo>
                <a:lnTo>
                  <a:pt x="320" y="81"/>
                </a:lnTo>
                <a:lnTo>
                  <a:pt x="320" y="78"/>
                </a:lnTo>
                <a:lnTo>
                  <a:pt x="272" y="30"/>
                </a:lnTo>
                <a:lnTo>
                  <a:pt x="273" y="30"/>
                </a:lnTo>
                <a:lnTo>
                  <a:pt x="231" y="57"/>
                </a:lnTo>
                <a:lnTo>
                  <a:pt x="232" y="55"/>
                </a:lnTo>
                <a:cubicBezTo>
                  <a:pt x="233" y="52"/>
                  <a:pt x="235" y="49"/>
                  <a:pt x="238" y="46"/>
                </a:cubicBezTo>
                <a:lnTo>
                  <a:pt x="240" y="43"/>
                </a:lnTo>
                <a:cubicBezTo>
                  <a:pt x="251" y="29"/>
                  <a:pt x="269" y="23"/>
                  <a:pt x="286" y="26"/>
                </a:cubicBezTo>
                <a:cubicBezTo>
                  <a:pt x="303" y="30"/>
                  <a:pt x="317" y="42"/>
                  <a:pt x="323" y="58"/>
                </a:cubicBezTo>
                <a:lnTo>
                  <a:pt x="324" y="63"/>
                </a:lnTo>
                <a:lnTo>
                  <a:pt x="327" y="74"/>
                </a:lnTo>
                <a:lnTo>
                  <a:pt x="279" y="35"/>
                </a:lnTo>
                <a:lnTo>
                  <a:pt x="280" y="35"/>
                </a:lnTo>
                <a:cubicBezTo>
                  <a:pt x="297" y="35"/>
                  <a:pt x="313" y="44"/>
                  <a:pt x="322" y="58"/>
                </a:cubicBezTo>
                <a:lnTo>
                  <a:pt x="325" y="63"/>
                </a:lnTo>
                <a:lnTo>
                  <a:pt x="283" y="40"/>
                </a:lnTo>
                <a:lnTo>
                  <a:pt x="285" y="40"/>
                </a:lnTo>
                <a:lnTo>
                  <a:pt x="267" y="43"/>
                </a:lnTo>
                <a:lnTo>
                  <a:pt x="272" y="41"/>
                </a:lnTo>
                <a:lnTo>
                  <a:pt x="265" y="45"/>
                </a:lnTo>
                <a:lnTo>
                  <a:pt x="270" y="42"/>
                </a:lnTo>
                <a:lnTo>
                  <a:pt x="247" y="78"/>
                </a:lnTo>
                <a:lnTo>
                  <a:pt x="248" y="73"/>
                </a:lnTo>
                <a:lnTo>
                  <a:pt x="247" y="73"/>
                </a:lnTo>
                <a:cubicBezTo>
                  <a:pt x="247" y="47"/>
                  <a:pt x="269" y="25"/>
                  <a:pt x="295" y="25"/>
                </a:cubicBezTo>
                <a:lnTo>
                  <a:pt x="296" y="25"/>
                </a:lnTo>
                <a:lnTo>
                  <a:pt x="297" y="25"/>
                </a:lnTo>
                <a:lnTo>
                  <a:pt x="297" y="25"/>
                </a:lnTo>
                <a:cubicBezTo>
                  <a:pt x="316" y="25"/>
                  <a:pt x="332" y="36"/>
                  <a:pt x="340" y="52"/>
                </a:cubicBezTo>
                <a:lnTo>
                  <a:pt x="343" y="57"/>
                </a:lnTo>
                <a:cubicBezTo>
                  <a:pt x="350" y="72"/>
                  <a:pt x="350" y="90"/>
                  <a:pt x="341" y="104"/>
                </a:cubicBezTo>
                <a:cubicBezTo>
                  <a:pt x="332" y="118"/>
                  <a:pt x="317" y="126"/>
                  <a:pt x="300" y="126"/>
                </a:cubicBezTo>
                <a:lnTo>
                  <a:pt x="298" y="126"/>
                </a:lnTo>
                <a:lnTo>
                  <a:pt x="296" y="126"/>
                </a:lnTo>
                <a:lnTo>
                  <a:pt x="342" y="63"/>
                </a:lnTo>
                <a:lnTo>
                  <a:pt x="343" y="66"/>
                </a:lnTo>
                <a:lnTo>
                  <a:pt x="331" y="48"/>
                </a:lnTo>
                <a:lnTo>
                  <a:pt x="332" y="49"/>
                </a:lnTo>
                <a:lnTo>
                  <a:pt x="252" y="73"/>
                </a:lnTo>
                <a:lnTo>
                  <a:pt x="253" y="68"/>
                </a:lnTo>
                <a:lnTo>
                  <a:pt x="253" y="64"/>
                </a:lnTo>
                <a:cubicBezTo>
                  <a:pt x="258" y="42"/>
                  <a:pt x="277" y="26"/>
                  <a:pt x="299" y="25"/>
                </a:cubicBezTo>
                <a:cubicBezTo>
                  <a:pt x="322" y="25"/>
                  <a:pt x="342" y="40"/>
                  <a:pt x="347" y="62"/>
                </a:cubicBezTo>
                <a:lnTo>
                  <a:pt x="348" y="64"/>
                </a:lnTo>
                <a:lnTo>
                  <a:pt x="349" y="71"/>
                </a:lnTo>
                <a:lnTo>
                  <a:pt x="301" y="30"/>
                </a:lnTo>
                <a:lnTo>
                  <a:pt x="303" y="30"/>
                </a:lnTo>
                <a:lnTo>
                  <a:pt x="261" y="57"/>
                </a:lnTo>
                <a:lnTo>
                  <a:pt x="263" y="52"/>
                </a:lnTo>
                <a:lnTo>
                  <a:pt x="258" y="73"/>
                </a:lnTo>
                <a:lnTo>
                  <a:pt x="258" y="70"/>
                </a:lnTo>
                <a:lnTo>
                  <a:pt x="260" y="86"/>
                </a:lnTo>
                <a:lnTo>
                  <a:pt x="260" y="84"/>
                </a:lnTo>
                <a:lnTo>
                  <a:pt x="353" y="63"/>
                </a:lnTo>
                <a:lnTo>
                  <a:pt x="354" y="67"/>
                </a:lnTo>
                <a:lnTo>
                  <a:pt x="354" y="74"/>
                </a:lnTo>
                <a:lnTo>
                  <a:pt x="355" y="81"/>
                </a:lnTo>
                <a:lnTo>
                  <a:pt x="355" y="87"/>
                </a:lnTo>
                <a:lnTo>
                  <a:pt x="341" y="54"/>
                </a:lnTo>
                <a:lnTo>
                  <a:pt x="341" y="54"/>
                </a:lnTo>
                <a:lnTo>
                  <a:pt x="259" y="88"/>
                </a:lnTo>
                <a:lnTo>
                  <a:pt x="259" y="85"/>
                </a:lnTo>
                <a:lnTo>
                  <a:pt x="260" y="75"/>
                </a:lnTo>
                <a:lnTo>
                  <a:pt x="261" y="69"/>
                </a:lnTo>
                <a:lnTo>
                  <a:pt x="261" y="64"/>
                </a:lnTo>
                <a:lnTo>
                  <a:pt x="263" y="52"/>
                </a:lnTo>
                <a:cubicBezTo>
                  <a:pt x="267" y="29"/>
                  <a:pt x="287" y="11"/>
                  <a:pt x="310" y="11"/>
                </a:cubicBezTo>
                <a:lnTo>
                  <a:pt x="311" y="11"/>
                </a:lnTo>
                <a:cubicBezTo>
                  <a:pt x="338" y="11"/>
                  <a:pt x="359" y="33"/>
                  <a:pt x="359" y="59"/>
                </a:cubicBezTo>
                <a:lnTo>
                  <a:pt x="359" y="66"/>
                </a:lnTo>
                <a:lnTo>
                  <a:pt x="359" y="73"/>
                </a:lnTo>
                <a:lnTo>
                  <a:pt x="311" y="25"/>
                </a:lnTo>
                <a:lnTo>
                  <a:pt x="312" y="25"/>
                </a:lnTo>
                <a:cubicBezTo>
                  <a:pt x="333" y="25"/>
                  <a:pt x="351" y="39"/>
                  <a:pt x="358" y="58"/>
                </a:cubicBezTo>
                <a:lnTo>
                  <a:pt x="359" y="61"/>
                </a:lnTo>
                <a:lnTo>
                  <a:pt x="360" y="67"/>
                </a:lnTo>
                <a:lnTo>
                  <a:pt x="271" y="57"/>
                </a:lnTo>
                <a:lnTo>
                  <a:pt x="273" y="52"/>
                </a:lnTo>
                <a:lnTo>
                  <a:pt x="268" y="70"/>
                </a:lnTo>
                <a:lnTo>
                  <a:pt x="269" y="62"/>
                </a:lnTo>
                <a:lnTo>
                  <a:pt x="268" y="61"/>
                </a:lnTo>
                <a:lnTo>
                  <a:pt x="268" y="59"/>
                </a:lnTo>
                <a:cubicBezTo>
                  <a:pt x="268" y="37"/>
                  <a:pt x="284" y="18"/>
                  <a:pt x="305" y="13"/>
                </a:cubicBezTo>
                <a:cubicBezTo>
                  <a:pt x="327" y="8"/>
                  <a:pt x="349" y="18"/>
                  <a:pt x="359" y="38"/>
                </a:cubicBezTo>
                <a:lnTo>
                  <a:pt x="360" y="40"/>
                </a:lnTo>
                <a:cubicBezTo>
                  <a:pt x="361" y="42"/>
                  <a:pt x="362" y="44"/>
                  <a:pt x="363" y="46"/>
                </a:cubicBezTo>
                <a:lnTo>
                  <a:pt x="365" y="51"/>
                </a:lnTo>
                <a:lnTo>
                  <a:pt x="367" y="60"/>
                </a:lnTo>
                <a:lnTo>
                  <a:pt x="367" y="58"/>
                </a:lnTo>
                <a:cubicBezTo>
                  <a:pt x="375" y="83"/>
                  <a:pt x="361" y="111"/>
                  <a:pt x="336" y="119"/>
                </a:cubicBezTo>
                <a:cubicBezTo>
                  <a:pt x="311" y="127"/>
                  <a:pt x="284" y="114"/>
                  <a:pt x="275" y="89"/>
                </a:cubicBezTo>
                <a:lnTo>
                  <a:pt x="275" y="87"/>
                </a:lnTo>
                <a:cubicBezTo>
                  <a:pt x="274" y="85"/>
                  <a:pt x="274" y="82"/>
                  <a:pt x="273" y="80"/>
                </a:cubicBezTo>
                <a:lnTo>
                  <a:pt x="273" y="77"/>
                </a:lnTo>
                <a:lnTo>
                  <a:pt x="368" y="69"/>
                </a:lnTo>
                <a:lnTo>
                  <a:pt x="368" y="71"/>
                </a:lnTo>
                <a:lnTo>
                  <a:pt x="368" y="73"/>
                </a:lnTo>
                <a:lnTo>
                  <a:pt x="320" y="25"/>
                </a:lnTo>
                <a:lnTo>
                  <a:pt x="321" y="25"/>
                </a:lnTo>
                <a:lnTo>
                  <a:pt x="273" y="73"/>
                </a:lnTo>
                <a:lnTo>
                  <a:pt x="273" y="70"/>
                </a:lnTo>
                <a:lnTo>
                  <a:pt x="276" y="86"/>
                </a:lnTo>
                <a:lnTo>
                  <a:pt x="275" y="84"/>
                </a:lnTo>
                <a:lnTo>
                  <a:pt x="369" y="69"/>
                </a:lnTo>
                <a:lnTo>
                  <a:pt x="369" y="73"/>
                </a:lnTo>
                <a:lnTo>
                  <a:pt x="369" y="78"/>
                </a:lnTo>
                <a:lnTo>
                  <a:pt x="368" y="88"/>
                </a:lnTo>
                <a:lnTo>
                  <a:pt x="320" y="35"/>
                </a:lnTo>
                <a:lnTo>
                  <a:pt x="321" y="35"/>
                </a:lnTo>
                <a:lnTo>
                  <a:pt x="280" y="60"/>
                </a:lnTo>
                <a:lnTo>
                  <a:pt x="282" y="55"/>
                </a:lnTo>
                <a:lnTo>
                  <a:pt x="277" y="70"/>
                </a:lnTo>
                <a:lnTo>
                  <a:pt x="278" y="64"/>
                </a:lnTo>
                <a:lnTo>
                  <a:pt x="279" y="57"/>
                </a:lnTo>
                <a:cubicBezTo>
                  <a:pt x="283" y="42"/>
                  <a:pt x="294" y="30"/>
                  <a:pt x="309" y="24"/>
                </a:cubicBezTo>
                <a:cubicBezTo>
                  <a:pt x="323" y="19"/>
                  <a:pt x="340" y="20"/>
                  <a:pt x="353" y="29"/>
                </a:cubicBezTo>
                <a:lnTo>
                  <a:pt x="354" y="30"/>
                </a:lnTo>
                <a:cubicBezTo>
                  <a:pt x="364" y="36"/>
                  <a:pt x="370" y="46"/>
                  <a:pt x="374" y="57"/>
                </a:cubicBezTo>
                <a:lnTo>
                  <a:pt x="375" y="60"/>
                </a:lnTo>
                <a:cubicBezTo>
                  <a:pt x="375" y="63"/>
                  <a:pt x="376" y="66"/>
                  <a:pt x="376" y="69"/>
                </a:cubicBezTo>
                <a:lnTo>
                  <a:pt x="377" y="75"/>
                </a:lnTo>
                <a:lnTo>
                  <a:pt x="377" y="77"/>
                </a:lnTo>
                <a:lnTo>
                  <a:pt x="281" y="83"/>
                </a:lnTo>
                <a:lnTo>
                  <a:pt x="281" y="79"/>
                </a:lnTo>
                <a:lnTo>
                  <a:pt x="281" y="73"/>
                </a:lnTo>
                <a:cubicBezTo>
                  <a:pt x="281" y="71"/>
                  <a:pt x="282" y="68"/>
                  <a:pt x="282" y="65"/>
                </a:cubicBezTo>
                <a:lnTo>
                  <a:pt x="283" y="59"/>
                </a:lnTo>
                <a:cubicBezTo>
                  <a:pt x="284" y="57"/>
                  <a:pt x="285" y="54"/>
                  <a:pt x="286" y="51"/>
                </a:cubicBezTo>
                <a:lnTo>
                  <a:pt x="287" y="47"/>
                </a:lnTo>
                <a:cubicBezTo>
                  <a:pt x="293" y="30"/>
                  <a:pt x="309" y="18"/>
                  <a:pt x="326" y="16"/>
                </a:cubicBezTo>
                <a:cubicBezTo>
                  <a:pt x="344" y="14"/>
                  <a:pt x="362" y="22"/>
                  <a:pt x="372" y="37"/>
                </a:cubicBezTo>
                <a:lnTo>
                  <a:pt x="373" y="39"/>
                </a:lnTo>
                <a:cubicBezTo>
                  <a:pt x="376" y="43"/>
                  <a:pt x="378" y="48"/>
                  <a:pt x="379" y="52"/>
                </a:cubicBezTo>
                <a:lnTo>
                  <a:pt x="380" y="56"/>
                </a:lnTo>
                <a:lnTo>
                  <a:pt x="376" y="46"/>
                </a:lnTo>
                <a:lnTo>
                  <a:pt x="380" y="54"/>
                </a:lnTo>
                <a:lnTo>
                  <a:pt x="383" y="58"/>
                </a:lnTo>
                <a:lnTo>
                  <a:pt x="308" y="49"/>
                </a:lnTo>
                <a:lnTo>
                  <a:pt x="309" y="48"/>
                </a:lnTo>
                <a:lnTo>
                  <a:pt x="295" y="82"/>
                </a:lnTo>
                <a:lnTo>
                  <a:pt x="295" y="78"/>
                </a:lnTo>
                <a:cubicBezTo>
                  <a:pt x="295" y="76"/>
                  <a:pt x="295" y="74"/>
                  <a:pt x="295" y="72"/>
                </a:cubicBezTo>
                <a:lnTo>
                  <a:pt x="296" y="68"/>
                </a:lnTo>
                <a:cubicBezTo>
                  <a:pt x="296" y="65"/>
                  <a:pt x="297" y="63"/>
                  <a:pt x="298" y="60"/>
                </a:cubicBezTo>
                <a:lnTo>
                  <a:pt x="298" y="58"/>
                </a:lnTo>
                <a:cubicBezTo>
                  <a:pt x="305" y="37"/>
                  <a:pt x="326" y="24"/>
                  <a:pt x="348" y="26"/>
                </a:cubicBezTo>
                <a:cubicBezTo>
                  <a:pt x="370" y="27"/>
                  <a:pt x="388" y="44"/>
                  <a:pt x="391" y="66"/>
                </a:cubicBezTo>
                <a:lnTo>
                  <a:pt x="392" y="69"/>
                </a:lnTo>
                <a:cubicBezTo>
                  <a:pt x="392" y="71"/>
                  <a:pt x="392" y="74"/>
                  <a:pt x="392" y="76"/>
                </a:cubicBezTo>
                <a:lnTo>
                  <a:pt x="392" y="81"/>
                </a:lnTo>
                <a:lnTo>
                  <a:pt x="392" y="85"/>
                </a:lnTo>
                <a:lnTo>
                  <a:pt x="392" y="88"/>
                </a:lnTo>
                <a:lnTo>
                  <a:pt x="302" y="67"/>
                </a:lnTo>
                <a:lnTo>
                  <a:pt x="302" y="66"/>
                </a:lnTo>
                <a:lnTo>
                  <a:pt x="297" y="81"/>
                </a:lnTo>
                <a:lnTo>
                  <a:pt x="298" y="77"/>
                </a:lnTo>
                <a:lnTo>
                  <a:pt x="300" y="98"/>
                </a:lnTo>
                <a:lnTo>
                  <a:pt x="298" y="94"/>
                </a:lnTo>
                <a:lnTo>
                  <a:pt x="296" y="87"/>
                </a:lnTo>
                <a:cubicBezTo>
                  <a:pt x="289" y="62"/>
                  <a:pt x="303" y="36"/>
                  <a:pt x="327" y="28"/>
                </a:cubicBezTo>
                <a:lnTo>
                  <a:pt x="329" y="27"/>
                </a:lnTo>
                <a:cubicBezTo>
                  <a:pt x="339" y="24"/>
                  <a:pt x="349" y="24"/>
                  <a:pt x="359" y="27"/>
                </a:cubicBezTo>
                <a:lnTo>
                  <a:pt x="361" y="28"/>
                </a:lnTo>
                <a:lnTo>
                  <a:pt x="345" y="25"/>
                </a:lnTo>
                <a:lnTo>
                  <a:pt x="348" y="25"/>
                </a:lnTo>
                <a:cubicBezTo>
                  <a:pt x="371" y="25"/>
                  <a:pt x="391" y="42"/>
                  <a:pt x="395" y="66"/>
                </a:cubicBezTo>
                <a:lnTo>
                  <a:pt x="396" y="69"/>
                </a:lnTo>
                <a:cubicBezTo>
                  <a:pt x="396" y="71"/>
                  <a:pt x="396" y="74"/>
                  <a:pt x="396" y="76"/>
                </a:cubicBezTo>
                <a:lnTo>
                  <a:pt x="396" y="78"/>
                </a:lnTo>
                <a:lnTo>
                  <a:pt x="304" y="61"/>
                </a:lnTo>
                <a:lnTo>
                  <a:pt x="305" y="58"/>
                </a:lnTo>
                <a:lnTo>
                  <a:pt x="306" y="56"/>
                </a:lnTo>
                <a:cubicBezTo>
                  <a:pt x="314" y="34"/>
                  <a:pt x="337" y="22"/>
                  <a:pt x="360" y="26"/>
                </a:cubicBezTo>
                <a:cubicBezTo>
                  <a:pt x="382" y="31"/>
                  <a:pt x="398" y="50"/>
                  <a:pt x="398" y="73"/>
                </a:cubicBezTo>
                <a:lnTo>
                  <a:pt x="398" y="76"/>
                </a:lnTo>
                <a:cubicBezTo>
                  <a:pt x="398" y="79"/>
                  <a:pt x="398" y="82"/>
                  <a:pt x="398" y="85"/>
                </a:cubicBezTo>
                <a:lnTo>
                  <a:pt x="397" y="88"/>
                </a:lnTo>
                <a:lnTo>
                  <a:pt x="305" y="61"/>
                </a:lnTo>
                <a:lnTo>
                  <a:pt x="306" y="58"/>
                </a:lnTo>
                <a:cubicBezTo>
                  <a:pt x="307" y="56"/>
                  <a:pt x="308" y="53"/>
                  <a:pt x="310" y="51"/>
                </a:cubicBezTo>
                <a:lnTo>
                  <a:pt x="311" y="49"/>
                </a:lnTo>
                <a:cubicBezTo>
                  <a:pt x="321" y="32"/>
                  <a:pt x="340" y="23"/>
                  <a:pt x="360" y="26"/>
                </a:cubicBezTo>
                <a:cubicBezTo>
                  <a:pt x="379" y="29"/>
                  <a:pt x="394" y="43"/>
                  <a:pt x="399" y="62"/>
                </a:cubicBezTo>
                <a:lnTo>
                  <a:pt x="400" y="64"/>
                </a:lnTo>
                <a:lnTo>
                  <a:pt x="401" y="68"/>
                </a:lnTo>
                <a:lnTo>
                  <a:pt x="402" y="75"/>
                </a:lnTo>
                <a:lnTo>
                  <a:pt x="388" y="49"/>
                </a:lnTo>
                <a:lnTo>
                  <a:pt x="389" y="49"/>
                </a:lnTo>
                <a:lnTo>
                  <a:pt x="307" y="83"/>
                </a:lnTo>
                <a:lnTo>
                  <a:pt x="307" y="80"/>
                </a:lnTo>
                <a:lnTo>
                  <a:pt x="307" y="74"/>
                </a:lnTo>
                <a:lnTo>
                  <a:pt x="307" y="68"/>
                </a:lnTo>
                <a:lnTo>
                  <a:pt x="307" y="64"/>
                </a:lnTo>
                <a:cubicBezTo>
                  <a:pt x="307" y="61"/>
                  <a:pt x="307" y="59"/>
                  <a:pt x="308" y="56"/>
                </a:cubicBezTo>
                <a:lnTo>
                  <a:pt x="308" y="53"/>
                </a:lnTo>
                <a:cubicBezTo>
                  <a:pt x="309" y="51"/>
                  <a:pt x="309" y="48"/>
                  <a:pt x="310" y="46"/>
                </a:cubicBezTo>
                <a:lnTo>
                  <a:pt x="310" y="44"/>
                </a:lnTo>
                <a:cubicBezTo>
                  <a:pt x="317" y="25"/>
                  <a:pt x="335" y="11"/>
                  <a:pt x="356" y="11"/>
                </a:cubicBezTo>
                <a:cubicBezTo>
                  <a:pt x="377" y="11"/>
                  <a:pt x="395" y="25"/>
                  <a:pt x="402" y="44"/>
                </a:cubicBezTo>
                <a:lnTo>
                  <a:pt x="402" y="46"/>
                </a:lnTo>
                <a:cubicBezTo>
                  <a:pt x="403" y="48"/>
                  <a:pt x="403" y="51"/>
                  <a:pt x="404" y="53"/>
                </a:cubicBezTo>
                <a:lnTo>
                  <a:pt x="404" y="56"/>
                </a:lnTo>
                <a:lnTo>
                  <a:pt x="405" y="64"/>
                </a:lnTo>
                <a:lnTo>
                  <a:pt x="405" y="63"/>
                </a:lnTo>
                <a:lnTo>
                  <a:pt x="358" y="25"/>
                </a:lnTo>
                <a:lnTo>
                  <a:pt x="360" y="25"/>
                </a:lnTo>
                <a:cubicBezTo>
                  <a:pt x="387" y="25"/>
                  <a:pt x="408" y="47"/>
                  <a:pt x="408" y="73"/>
                </a:cubicBezTo>
                <a:lnTo>
                  <a:pt x="408" y="78"/>
                </a:lnTo>
                <a:lnTo>
                  <a:pt x="360" y="30"/>
                </a:lnTo>
                <a:lnTo>
                  <a:pt x="361" y="30"/>
                </a:lnTo>
                <a:lnTo>
                  <a:pt x="362" y="30"/>
                </a:lnTo>
                <a:lnTo>
                  <a:pt x="314" y="78"/>
                </a:lnTo>
                <a:lnTo>
                  <a:pt x="314" y="74"/>
                </a:lnTo>
                <a:lnTo>
                  <a:pt x="315" y="64"/>
                </a:lnTo>
                <a:lnTo>
                  <a:pt x="315" y="58"/>
                </a:lnTo>
                <a:lnTo>
                  <a:pt x="316" y="50"/>
                </a:lnTo>
                <a:cubicBezTo>
                  <a:pt x="321" y="28"/>
                  <a:pt x="341" y="11"/>
                  <a:pt x="363" y="11"/>
                </a:cubicBezTo>
                <a:cubicBezTo>
                  <a:pt x="386" y="11"/>
                  <a:pt x="406" y="28"/>
                  <a:pt x="411" y="50"/>
                </a:cubicBezTo>
                <a:lnTo>
                  <a:pt x="411" y="53"/>
                </a:lnTo>
                <a:lnTo>
                  <a:pt x="412" y="64"/>
                </a:lnTo>
                <a:lnTo>
                  <a:pt x="412" y="74"/>
                </a:lnTo>
                <a:lnTo>
                  <a:pt x="413" y="73"/>
                </a:lnTo>
                <a:lnTo>
                  <a:pt x="386" y="36"/>
                </a:lnTo>
                <a:lnTo>
                  <a:pt x="387" y="36"/>
                </a:lnTo>
                <a:lnTo>
                  <a:pt x="319" y="67"/>
                </a:lnTo>
                <a:lnTo>
                  <a:pt x="320" y="65"/>
                </a:lnTo>
                <a:cubicBezTo>
                  <a:pt x="321" y="63"/>
                  <a:pt x="321" y="60"/>
                  <a:pt x="322" y="58"/>
                </a:cubicBezTo>
                <a:lnTo>
                  <a:pt x="324" y="55"/>
                </a:lnTo>
                <a:cubicBezTo>
                  <a:pt x="331" y="37"/>
                  <a:pt x="348" y="26"/>
                  <a:pt x="367" y="25"/>
                </a:cubicBezTo>
                <a:cubicBezTo>
                  <a:pt x="385" y="25"/>
                  <a:pt x="403" y="35"/>
                  <a:pt x="411" y="52"/>
                </a:cubicBezTo>
                <a:lnTo>
                  <a:pt x="412" y="54"/>
                </a:lnTo>
                <a:cubicBezTo>
                  <a:pt x="414" y="58"/>
                  <a:pt x="416" y="63"/>
                  <a:pt x="416" y="68"/>
                </a:cubicBezTo>
                <a:lnTo>
                  <a:pt x="417" y="71"/>
                </a:lnTo>
                <a:cubicBezTo>
                  <a:pt x="418" y="78"/>
                  <a:pt x="417" y="86"/>
                  <a:pt x="415" y="94"/>
                </a:cubicBezTo>
                <a:lnTo>
                  <a:pt x="414" y="97"/>
                </a:lnTo>
                <a:lnTo>
                  <a:pt x="414" y="66"/>
                </a:lnTo>
                <a:lnTo>
                  <a:pt x="415" y="68"/>
                </a:lnTo>
                <a:lnTo>
                  <a:pt x="339" y="45"/>
                </a:lnTo>
                <a:lnTo>
                  <a:pt x="344" y="41"/>
                </a:lnTo>
                <a:lnTo>
                  <a:pt x="337" y="49"/>
                </a:lnTo>
                <a:lnTo>
                  <a:pt x="341" y="43"/>
                </a:lnTo>
                <a:lnTo>
                  <a:pt x="332" y="63"/>
                </a:lnTo>
                <a:lnTo>
                  <a:pt x="333" y="59"/>
                </a:lnTo>
                <a:lnTo>
                  <a:pt x="333" y="55"/>
                </a:lnTo>
                <a:lnTo>
                  <a:pt x="334" y="53"/>
                </a:lnTo>
                <a:cubicBezTo>
                  <a:pt x="334" y="48"/>
                  <a:pt x="336" y="43"/>
                  <a:pt x="338" y="39"/>
                </a:cubicBezTo>
                <a:lnTo>
                  <a:pt x="339" y="38"/>
                </a:lnTo>
                <a:cubicBezTo>
                  <a:pt x="348" y="20"/>
                  <a:pt x="367" y="10"/>
                  <a:pt x="387" y="12"/>
                </a:cubicBezTo>
                <a:cubicBezTo>
                  <a:pt x="407" y="14"/>
                  <a:pt x="423" y="28"/>
                  <a:pt x="428" y="48"/>
                </a:cubicBezTo>
                <a:lnTo>
                  <a:pt x="429" y="50"/>
                </a:lnTo>
                <a:cubicBezTo>
                  <a:pt x="429" y="54"/>
                  <a:pt x="430" y="58"/>
                  <a:pt x="430" y="61"/>
                </a:cubicBezTo>
                <a:lnTo>
                  <a:pt x="430" y="66"/>
                </a:lnTo>
                <a:lnTo>
                  <a:pt x="430" y="71"/>
                </a:lnTo>
                <a:lnTo>
                  <a:pt x="429" y="62"/>
                </a:lnTo>
                <a:lnTo>
                  <a:pt x="430" y="64"/>
                </a:lnTo>
                <a:lnTo>
                  <a:pt x="349" y="40"/>
                </a:lnTo>
                <a:lnTo>
                  <a:pt x="350" y="39"/>
                </a:lnTo>
                <a:lnTo>
                  <a:pt x="337" y="59"/>
                </a:lnTo>
                <a:lnTo>
                  <a:pt x="338" y="56"/>
                </a:lnTo>
                <a:lnTo>
                  <a:pt x="337" y="74"/>
                </a:lnTo>
                <a:lnTo>
                  <a:pt x="336" y="69"/>
                </a:lnTo>
                <a:cubicBezTo>
                  <a:pt x="335" y="55"/>
                  <a:pt x="339" y="42"/>
                  <a:pt x="348" y="32"/>
                </a:cubicBezTo>
                <a:cubicBezTo>
                  <a:pt x="357" y="22"/>
                  <a:pt x="370" y="16"/>
                  <a:pt x="384" y="16"/>
                </a:cubicBezTo>
                <a:lnTo>
                  <a:pt x="386" y="16"/>
                </a:lnTo>
                <a:cubicBezTo>
                  <a:pt x="407" y="16"/>
                  <a:pt x="425" y="29"/>
                  <a:pt x="432" y="48"/>
                </a:cubicBezTo>
                <a:lnTo>
                  <a:pt x="434" y="53"/>
                </a:lnTo>
                <a:lnTo>
                  <a:pt x="435" y="57"/>
                </a:lnTo>
                <a:lnTo>
                  <a:pt x="342" y="73"/>
                </a:lnTo>
                <a:lnTo>
                  <a:pt x="342" y="72"/>
                </a:lnTo>
                <a:cubicBezTo>
                  <a:pt x="342" y="69"/>
                  <a:pt x="342" y="67"/>
                  <a:pt x="343" y="64"/>
                </a:cubicBezTo>
                <a:lnTo>
                  <a:pt x="343" y="61"/>
                </a:lnTo>
                <a:lnTo>
                  <a:pt x="342" y="69"/>
                </a:lnTo>
                <a:lnTo>
                  <a:pt x="342" y="64"/>
                </a:lnTo>
                <a:cubicBezTo>
                  <a:pt x="342" y="39"/>
                  <a:pt x="362" y="18"/>
                  <a:pt x="387" y="16"/>
                </a:cubicBezTo>
                <a:cubicBezTo>
                  <a:pt x="411" y="14"/>
                  <a:pt x="434" y="31"/>
                  <a:pt x="438" y="56"/>
                </a:cubicBezTo>
                <a:lnTo>
                  <a:pt x="438" y="59"/>
                </a:lnTo>
                <a:lnTo>
                  <a:pt x="438" y="57"/>
                </a:lnTo>
                <a:lnTo>
                  <a:pt x="391" y="21"/>
                </a:lnTo>
                <a:lnTo>
                  <a:pt x="392" y="21"/>
                </a:lnTo>
                <a:lnTo>
                  <a:pt x="345" y="61"/>
                </a:lnTo>
                <a:lnTo>
                  <a:pt x="345" y="58"/>
                </a:lnTo>
                <a:lnTo>
                  <a:pt x="347" y="51"/>
                </a:lnTo>
                <a:lnTo>
                  <a:pt x="346" y="52"/>
                </a:lnTo>
                <a:lnTo>
                  <a:pt x="347" y="45"/>
                </a:lnTo>
                <a:cubicBezTo>
                  <a:pt x="352" y="22"/>
                  <a:pt x="372" y="6"/>
                  <a:pt x="396" y="6"/>
                </a:cubicBezTo>
                <a:cubicBezTo>
                  <a:pt x="419" y="7"/>
                  <a:pt x="439" y="25"/>
                  <a:pt x="442" y="48"/>
                </a:cubicBezTo>
                <a:lnTo>
                  <a:pt x="442" y="51"/>
                </a:lnTo>
                <a:cubicBezTo>
                  <a:pt x="443" y="53"/>
                  <a:pt x="443" y="56"/>
                  <a:pt x="443" y="58"/>
                </a:cubicBezTo>
                <a:lnTo>
                  <a:pt x="443" y="64"/>
                </a:lnTo>
                <a:lnTo>
                  <a:pt x="443" y="69"/>
                </a:lnTo>
                <a:lnTo>
                  <a:pt x="443" y="73"/>
                </a:lnTo>
                <a:lnTo>
                  <a:pt x="395" y="25"/>
                </a:lnTo>
                <a:lnTo>
                  <a:pt x="396" y="25"/>
                </a:lnTo>
                <a:lnTo>
                  <a:pt x="398" y="25"/>
                </a:lnTo>
                <a:lnTo>
                  <a:pt x="399" y="25"/>
                </a:lnTo>
                <a:cubicBezTo>
                  <a:pt x="417" y="25"/>
                  <a:pt x="433" y="35"/>
                  <a:pt x="441" y="51"/>
                </a:cubicBezTo>
                <a:cubicBezTo>
                  <a:pt x="450" y="66"/>
                  <a:pt x="449" y="85"/>
                  <a:pt x="439" y="100"/>
                </a:cubicBezTo>
                <a:lnTo>
                  <a:pt x="437" y="103"/>
                </a:lnTo>
                <a:cubicBezTo>
                  <a:pt x="435" y="106"/>
                  <a:pt x="433" y="108"/>
                  <a:pt x="431" y="110"/>
                </a:cubicBezTo>
                <a:lnTo>
                  <a:pt x="429" y="112"/>
                </a:lnTo>
                <a:cubicBezTo>
                  <a:pt x="413" y="128"/>
                  <a:pt x="389" y="131"/>
                  <a:pt x="370" y="119"/>
                </a:cubicBezTo>
                <a:cubicBezTo>
                  <a:pt x="351" y="108"/>
                  <a:pt x="342" y="84"/>
                  <a:pt x="349" y="63"/>
                </a:cubicBezTo>
                <a:lnTo>
                  <a:pt x="350" y="62"/>
                </a:lnTo>
                <a:lnTo>
                  <a:pt x="353" y="55"/>
                </a:lnTo>
                <a:lnTo>
                  <a:pt x="349" y="70"/>
                </a:lnTo>
                <a:lnTo>
                  <a:pt x="350" y="62"/>
                </a:lnTo>
                <a:lnTo>
                  <a:pt x="349" y="61"/>
                </a:lnTo>
                <a:lnTo>
                  <a:pt x="349" y="59"/>
                </a:lnTo>
                <a:cubicBezTo>
                  <a:pt x="349" y="37"/>
                  <a:pt x="365" y="18"/>
                  <a:pt x="386" y="13"/>
                </a:cubicBezTo>
                <a:cubicBezTo>
                  <a:pt x="408" y="8"/>
                  <a:pt x="430" y="18"/>
                  <a:pt x="440" y="38"/>
                </a:cubicBezTo>
                <a:lnTo>
                  <a:pt x="441" y="39"/>
                </a:lnTo>
                <a:cubicBezTo>
                  <a:pt x="443" y="43"/>
                  <a:pt x="445" y="48"/>
                  <a:pt x="445" y="53"/>
                </a:cubicBezTo>
                <a:lnTo>
                  <a:pt x="446" y="56"/>
                </a:lnTo>
                <a:lnTo>
                  <a:pt x="447" y="60"/>
                </a:lnTo>
                <a:lnTo>
                  <a:pt x="399" y="21"/>
                </a:lnTo>
                <a:lnTo>
                  <a:pt x="401" y="21"/>
                </a:lnTo>
                <a:lnTo>
                  <a:pt x="362" y="41"/>
                </a:lnTo>
                <a:lnTo>
                  <a:pt x="365" y="36"/>
                </a:lnTo>
                <a:cubicBezTo>
                  <a:pt x="371" y="28"/>
                  <a:pt x="380" y="22"/>
                  <a:pt x="389" y="18"/>
                </a:cubicBezTo>
                <a:lnTo>
                  <a:pt x="391" y="18"/>
                </a:lnTo>
                <a:cubicBezTo>
                  <a:pt x="401" y="15"/>
                  <a:pt x="411" y="15"/>
                  <a:pt x="421" y="18"/>
                </a:cubicBezTo>
                <a:lnTo>
                  <a:pt x="423" y="18"/>
                </a:lnTo>
                <a:cubicBezTo>
                  <a:pt x="440" y="24"/>
                  <a:pt x="452" y="39"/>
                  <a:pt x="455" y="57"/>
                </a:cubicBezTo>
                <a:lnTo>
                  <a:pt x="456" y="63"/>
                </a:lnTo>
                <a:lnTo>
                  <a:pt x="456" y="64"/>
                </a:lnTo>
                <a:cubicBezTo>
                  <a:pt x="457" y="67"/>
                  <a:pt x="457" y="70"/>
                  <a:pt x="457" y="73"/>
                </a:cubicBezTo>
                <a:lnTo>
                  <a:pt x="457" y="73"/>
                </a:lnTo>
                <a:lnTo>
                  <a:pt x="362" y="66"/>
                </a:lnTo>
                <a:lnTo>
                  <a:pt x="362" y="63"/>
                </a:lnTo>
                <a:lnTo>
                  <a:pt x="361" y="70"/>
                </a:lnTo>
                <a:lnTo>
                  <a:pt x="361" y="64"/>
                </a:lnTo>
                <a:lnTo>
                  <a:pt x="361" y="58"/>
                </a:lnTo>
                <a:lnTo>
                  <a:pt x="361" y="54"/>
                </a:lnTo>
                <a:cubicBezTo>
                  <a:pt x="361" y="28"/>
                  <a:pt x="383" y="6"/>
                  <a:pt x="409" y="6"/>
                </a:cubicBezTo>
                <a:cubicBezTo>
                  <a:pt x="436" y="6"/>
                  <a:pt x="457" y="28"/>
                  <a:pt x="457" y="54"/>
                </a:cubicBezTo>
                <a:lnTo>
                  <a:pt x="457" y="55"/>
                </a:lnTo>
                <a:lnTo>
                  <a:pt x="457" y="59"/>
                </a:lnTo>
                <a:lnTo>
                  <a:pt x="458" y="64"/>
                </a:lnTo>
                <a:cubicBezTo>
                  <a:pt x="458" y="66"/>
                  <a:pt x="458" y="68"/>
                  <a:pt x="458" y="71"/>
                </a:cubicBezTo>
                <a:lnTo>
                  <a:pt x="457" y="77"/>
                </a:lnTo>
                <a:cubicBezTo>
                  <a:pt x="456" y="96"/>
                  <a:pt x="444" y="112"/>
                  <a:pt x="426" y="118"/>
                </a:cubicBezTo>
                <a:cubicBezTo>
                  <a:pt x="409" y="125"/>
                  <a:pt x="389" y="121"/>
                  <a:pt x="376" y="107"/>
                </a:cubicBezTo>
                <a:lnTo>
                  <a:pt x="374" y="106"/>
                </a:lnTo>
                <a:cubicBezTo>
                  <a:pt x="370" y="102"/>
                  <a:pt x="367" y="98"/>
                  <a:pt x="365" y="93"/>
                </a:cubicBezTo>
                <a:lnTo>
                  <a:pt x="364" y="90"/>
                </a:lnTo>
                <a:cubicBezTo>
                  <a:pt x="356" y="76"/>
                  <a:pt x="357" y="58"/>
                  <a:pt x="366" y="44"/>
                </a:cubicBezTo>
                <a:cubicBezTo>
                  <a:pt x="374" y="30"/>
                  <a:pt x="390" y="21"/>
                  <a:pt x="406" y="21"/>
                </a:cubicBezTo>
                <a:lnTo>
                  <a:pt x="407" y="21"/>
                </a:lnTo>
                <a:lnTo>
                  <a:pt x="408" y="21"/>
                </a:lnTo>
                <a:lnTo>
                  <a:pt x="361" y="65"/>
                </a:lnTo>
                <a:lnTo>
                  <a:pt x="361" y="59"/>
                </a:lnTo>
                <a:lnTo>
                  <a:pt x="362" y="53"/>
                </a:lnTo>
                <a:lnTo>
                  <a:pt x="361" y="60"/>
                </a:lnTo>
                <a:lnTo>
                  <a:pt x="361" y="59"/>
                </a:lnTo>
                <a:cubicBezTo>
                  <a:pt x="361" y="33"/>
                  <a:pt x="383" y="11"/>
                  <a:pt x="409" y="11"/>
                </a:cubicBezTo>
                <a:cubicBezTo>
                  <a:pt x="436" y="11"/>
                  <a:pt x="457" y="33"/>
                  <a:pt x="457" y="59"/>
                </a:cubicBezTo>
                <a:lnTo>
                  <a:pt x="457" y="62"/>
                </a:lnTo>
                <a:lnTo>
                  <a:pt x="457" y="66"/>
                </a:lnTo>
                <a:lnTo>
                  <a:pt x="457" y="71"/>
                </a:lnTo>
                <a:cubicBezTo>
                  <a:pt x="457" y="74"/>
                  <a:pt x="457" y="77"/>
                  <a:pt x="457" y="80"/>
                </a:cubicBezTo>
                <a:lnTo>
                  <a:pt x="456" y="83"/>
                </a:lnTo>
                <a:cubicBezTo>
                  <a:pt x="451" y="107"/>
                  <a:pt x="429" y="124"/>
                  <a:pt x="404" y="121"/>
                </a:cubicBezTo>
                <a:cubicBezTo>
                  <a:pt x="380" y="119"/>
                  <a:pt x="361" y="98"/>
                  <a:pt x="361" y="73"/>
                </a:cubicBezTo>
                <a:lnTo>
                  <a:pt x="361" y="72"/>
                </a:lnTo>
                <a:lnTo>
                  <a:pt x="362" y="82"/>
                </a:lnTo>
                <a:lnTo>
                  <a:pt x="361" y="79"/>
                </a:lnTo>
                <a:cubicBezTo>
                  <a:pt x="361" y="75"/>
                  <a:pt x="360" y="70"/>
                  <a:pt x="361" y="66"/>
                </a:cubicBezTo>
                <a:lnTo>
                  <a:pt x="361" y="60"/>
                </a:lnTo>
                <a:cubicBezTo>
                  <a:pt x="363" y="38"/>
                  <a:pt x="379" y="20"/>
                  <a:pt x="401" y="17"/>
                </a:cubicBezTo>
                <a:lnTo>
                  <a:pt x="404" y="16"/>
                </a:lnTo>
                <a:cubicBezTo>
                  <a:pt x="408" y="15"/>
                  <a:pt x="413" y="15"/>
                  <a:pt x="417" y="16"/>
                </a:cubicBezTo>
                <a:lnTo>
                  <a:pt x="422" y="16"/>
                </a:lnTo>
                <a:cubicBezTo>
                  <a:pt x="430" y="17"/>
                  <a:pt x="439" y="21"/>
                  <a:pt x="446" y="26"/>
                </a:cubicBezTo>
                <a:lnTo>
                  <a:pt x="452" y="31"/>
                </a:lnTo>
                <a:lnTo>
                  <a:pt x="423" y="21"/>
                </a:lnTo>
                <a:lnTo>
                  <a:pt x="424" y="21"/>
                </a:lnTo>
                <a:lnTo>
                  <a:pt x="378" y="54"/>
                </a:lnTo>
                <a:lnTo>
                  <a:pt x="379" y="51"/>
                </a:lnTo>
                <a:cubicBezTo>
                  <a:pt x="381" y="46"/>
                  <a:pt x="383" y="41"/>
                  <a:pt x="387" y="37"/>
                </a:cubicBezTo>
                <a:lnTo>
                  <a:pt x="388" y="35"/>
                </a:lnTo>
                <a:cubicBezTo>
                  <a:pt x="399" y="21"/>
                  <a:pt x="417" y="14"/>
                  <a:pt x="434" y="17"/>
                </a:cubicBezTo>
                <a:cubicBezTo>
                  <a:pt x="452" y="19"/>
                  <a:pt x="466" y="32"/>
                  <a:pt x="472" y="49"/>
                </a:cubicBezTo>
                <a:lnTo>
                  <a:pt x="474" y="53"/>
                </a:lnTo>
                <a:lnTo>
                  <a:pt x="476" y="64"/>
                </a:lnTo>
                <a:lnTo>
                  <a:pt x="429" y="25"/>
                </a:lnTo>
                <a:lnTo>
                  <a:pt x="430" y="25"/>
                </a:lnTo>
                <a:cubicBezTo>
                  <a:pt x="450" y="25"/>
                  <a:pt x="467" y="37"/>
                  <a:pt x="475" y="55"/>
                </a:cubicBezTo>
                <a:cubicBezTo>
                  <a:pt x="482" y="73"/>
                  <a:pt x="478" y="94"/>
                  <a:pt x="464" y="107"/>
                </a:cubicBezTo>
                <a:lnTo>
                  <a:pt x="462" y="109"/>
                </a:lnTo>
                <a:lnTo>
                  <a:pt x="468" y="102"/>
                </a:lnTo>
                <a:lnTo>
                  <a:pt x="466" y="105"/>
                </a:lnTo>
                <a:lnTo>
                  <a:pt x="474" y="70"/>
                </a:lnTo>
                <a:lnTo>
                  <a:pt x="475" y="75"/>
                </a:lnTo>
                <a:lnTo>
                  <a:pt x="476" y="82"/>
                </a:lnTo>
                <a:lnTo>
                  <a:pt x="380" y="88"/>
                </a:lnTo>
                <a:lnTo>
                  <a:pt x="380" y="86"/>
                </a:lnTo>
                <a:lnTo>
                  <a:pt x="380" y="93"/>
                </a:lnTo>
                <a:lnTo>
                  <a:pt x="380" y="90"/>
                </a:lnTo>
                <a:cubicBezTo>
                  <a:pt x="379" y="82"/>
                  <a:pt x="380" y="75"/>
                  <a:pt x="382" y="68"/>
                </a:cubicBezTo>
                <a:lnTo>
                  <a:pt x="383" y="63"/>
                </a:lnTo>
                <a:lnTo>
                  <a:pt x="384" y="60"/>
                </a:lnTo>
                <a:lnTo>
                  <a:pt x="384" y="63"/>
                </a:lnTo>
                <a:lnTo>
                  <a:pt x="383" y="70"/>
                </a:lnTo>
                <a:lnTo>
                  <a:pt x="383" y="69"/>
                </a:lnTo>
                <a:cubicBezTo>
                  <a:pt x="383" y="45"/>
                  <a:pt x="400" y="25"/>
                  <a:pt x="423" y="22"/>
                </a:cubicBezTo>
                <a:cubicBezTo>
                  <a:pt x="447" y="18"/>
                  <a:pt x="469" y="31"/>
                  <a:pt x="477" y="54"/>
                </a:cubicBezTo>
                <a:lnTo>
                  <a:pt x="477" y="55"/>
                </a:lnTo>
                <a:cubicBezTo>
                  <a:pt x="479" y="60"/>
                  <a:pt x="479" y="65"/>
                  <a:pt x="479" y="70"/>
                </a:cubicBezTo>
                <a:lnTo>
                  <a:pt x="479" y="73"/>
                </a:lnTo>
                <a:lnTo>
                  <a:pt x="479" y="78"/>
                </a:lnTo>
                <a:lnTo>
                  <a:pt x="431" y="30"/>
                </a:lnTo>
                <a:lnTo>
                  <a:pt x="433" y="30"/>
                </a:lnTo>
                <a:lnTo>
                  <a:pt x="390" y="57"/>
                </a:lnTo>
                <a:lnTo>
                  <a:pt x="392" y="54"/>
                </a:lnTo>
                <a:lnTo>
                  <a:pt x="393" y="52"/>
                </a:lnTo>
                <a:cubicBezTo>
                  <a:pt x="401" y="35"/>
                  <a:pt x="420" y="24"/>
                  <a:pt x="439" y="26"/>
                </a:cubicBezTo>
                <a:cubicBezTo>
                  <a:pt x="458" y="27"/>
                  <a:pt x="475" y="40"/>
                  <a:pt x="481" y="58"/>
                </a:cubicBezTo>
                <a:lnTo>
                  <a:pt x="482" y="60"/>
                </a:lnTo>
                <a:cubicBezTo>
                  <a:pt x="482" y="63"/>
                  <a:pt x="483" y="65"/>
                  <a:pt x="483" y="68"/>
                </a:cubicBezTo>
                <a:lnTo>
                  <a:pt x="484" y="72"/>
                </a:lnTo>
                <a:lnTo>
                  <a:pt x="485" y="80"/>
                </a:lnTo>
                <a:lnTo>
                  <a:pt x="485" y="82"/>
                </a:lnTo>
                <a:lnTo>
                  <a:pt x="411" y="48"/>
                </a:lnTo>
                <a:lnTo>
                  <a:pt x="414" y="46"/>
                </a:lnTo>
                <a:lnTo>
                  <a:pt x="404" y="55"/>
                </a:lnTo>
                <a:lnTo>
                  <a:pt x="406" y="52"/>
                </a:lnTo>
                <a:cubicBezTo>
                  <a:pt x="415" y="41"/>
                  <a:pt x="429" y="35"/>
                  <a:pt x="443" y="35"/>
                </a:cubicBezTo>
                <a:lnTo>
                  <a:pt x="444" y="35"/>
                </a:lnTo>
                <a:lnTo>
                  <a:pt x="397" y="75"/>
                </a:lnTo>
                <a:lnTo>
                  <a:pt x="398" y="72"/>
                </a:lnTo>
                <a:lnTo>
                  <a:pt x="398" y="70"/>
                </a:lnTo>
                <a:lnTo>
                  <a:pt x="398" y="66"/>
                </a:lnTo>
                <a:lnTo>
                  <a:pt x="399" y="60"/>
                </a:lnTo>
                <a:cubicBezTo>
                  <a:pt x="403" y="41"/>
                  <a:pt x="418" y="26"/>
                  <a:pt x="437" y="22"/>
                </a:cubicBezTo>
                <a:cubicBezTo>
                  <a:pt x="456" y="18"/>
                  <a:pt x="476" y="26"/>
                  <a:pt x="486" y="42"/>
                </a:cubicBezTo>
                <a:lnTo>
                  <a:pt x="487" y="44"/>
                </a:lnTo>
                <a:cubicBezTo>
                  <a:pt x="491" y="49"/>
                  <a:pt x="494" y="56"/>
                  <a:pt x="495" y="63"/>
                </a:cubicBezTo>
                <a:lnTo>
                  <a:pt x="495" y="66"/>
                </a:lnTo>
                <a:cubicBezTo>
                  <a:pt x="496" y="71"/>
                  <a:pt x="496" y="77"/>
                  <a:pt x="495" y="83"/>
                </a:cubicBezTo>
                <a:lnTo>
                  <a:pt x="494" y="88"/>
                </a:lnTo>
                <a:lnTo>
                  <a:pt x="494" y="92"/>
                </a:lnTo>
                <a:lnTo>
                  <a:pt x="492" y="103"/>
                </a:lnTo>
                <a:lnTo>
                  <a:pt x="492" y="103"/>
                </a:lnTo>
                <a:lnTo>
                  <a:pt x="399" y="80"/>
                </a:lnTo>
                <a:lnTo>
                  <a:pt x="400" y="77"/>
                </a:lnTo>
                <a:lnTo>
                  <a:pt x="397" y="88"/>
                </a:lnTo>
                <a:lnTo>
                  <a:pt x="398" y="81"/>
                </a:lnTo>
                <a:lnTo>
                  <a:pt x="399" y="73"/>
                </a:lnTo>
                <a:lnTo>
                  <a:pt x="400" y="68"/>
                </a:lnTo>
                <a:lnTo>
                  <a:pt x="399" y="69"/>
                </a:lnTo>
                <a:lnTo>
                  <a:pt x="493" y="84"/>
                </a:lnTo>
                <a:lnTo>
                  <a:pt x="493" y="86"/>
                </a:lnTo>
                <a:lnTo>
                  <a:pt x="495" y="70"/>
                </a:lnTo>
                <a:lnTo>
                  <a:pt x="495" y="73"/>
                </a:lnTo>
                <a:lnTo>
                  <a:pt x="494" y="83"/>
                </a:lnTo>
                <a:cubicBezTo>
                  <a:pt x="492" y="109"/>
                  <a:pt x="470" y="128"/>
                  <a:pt x="444" y="126"/>
                </a:cubicBezTo>
                <a:cubicBezTo>
                  <a:pt x="419" y="125"/>
                  <a:pt x="398" y="104"/>
                  <a:pt x="398" y="78"/>
                </a:cubicBezTo>
                <a:lnTo>
                  <a:pt x="398" y="77"/>
                </a:lnTo>
                <a:cubicBezTo>
                  <a:pt x="398" y="75"/>
                  <a:pt x="399" y="72"/>
                  <a:pt x="399" y="70"/>
                </a:cubicBezTo>
                <a:lnTo>
                  <a:pt x="399" y="67"/>
                </a:lnTo>
                <a:cubicBezTo>
                  <a:pt x="400" y="64"/>
                  <a:pt x="401" y="61"/>
                  <a:pt x="401" y="58"/>
                </a:cubicBezTo>
                <a:lnTo>
                  <a:pt x="402" y="55"/>
                </a:lnTo>
                <a:cubicBezTo>
                  <a:pt x="404" y="51"/>
                  <a:pt x="406" y="47"/>
                  <a:pt x="408" y="44"/>
                </a:cubicBezTo>
                <a:lnTo>
                  <a:pt x="409" y="42"/>
                </a:lnTo>
                <a:cubicBezTo>
                  <a:pt x="419" y="27"/>
                  <a:pt x="437" y="19"/>
                  <a:pt x="455" y="21"/>
                </a:cubicBezTo>
                <a:cubicBezTo>
                  <a:pt x="474" y="24"/>
                  <a:pt x="489" y="36"/>
                  <a:pt x="495" y="54"/>
                </a:cubicBezTo>
                <a:lnTo>
                  <a:pt x="496" y="58"/>
                </a:lnTo>
                <a:lnTo>
                  <a:pt x="499" y="69"/>
                </a:lnTo>
                <a:lnTo>
                  <a:pt x="451" y="30"/>
                </a:lnTo>
                <a:lnTo>
                  <a:pt x="454" y="30"/>
                </a:lnTo>
                <a:lnTo>
                  <a:pt x="413" y="54"/>
                </a:lnTo>
                <a:lnTo>
                  <a:pt x="416" y="49"/>
                </a:lnTo>
                <a:lnTo>
                  <a:pt x="410" y="63"/>
                </a:lnTo>
                <a:lnTo>
                  <a:pt x="411" y="59"/>
                </a:lnTo>
                <a:cubicBezTo>
                  <a:pt x="416" y="37"/>
                  <a:pt x="435" y="21"/>
                  <a:pt x="458" y="21"/>
                </a:cubicBezTo>
                <a:lnTo>
                  <a:pt x="461" y="21"/>
                </a:lnTo>
                <a:lnTo>
                  <a:pt x="463" y="21"/>
                </a:lnTo>
                <a:cubicBezTo>
                  <a:pt x="477" y="21"/>
                  <a:pt x="489" y="27"/>
                  <a:pt x="499" y="37"/>
                </a:cubicBezTo>
                <a:cubicBezTo>
                  <a:pt x="508" y="47"/>
                  <a:pt x="512" y="60"/>
                  <a:pt x="511" y="74"/>
                </a:cubicBezTo>
                <a:lnTo>
                  <a:pt x="510" y="79"/>
                </a:lnTo>
                <a:lnTo>
                  <a:pt x="510" y="84"/>
                </a:lnTo>
                <a:cubicBezTo>
                  <a:pt x="507" y="109"/>
                  <a:pt x="485" y="128"/>
                  <a:pt x="459" y="126"/>
                </a:cubicBezTo>
                <a:cubicBezTo>
                  <a:pt x="434" y="125"/>
                  <a:pt x="414" y="104"/>
                  <a:pt x="414" y="78"/>
                </a:cubicBezTo>
                <a:lnTo>
                  <a:pt x="414" y="76"/>
                </a:lnTo>
                <a:lnTo>
                  <a:pt x="415" y="85"/>
                </a:lnTo>
                <a:lnTo>
                  <a:pt x="414" y="83"/>
                </a:lnTo>
                <a:lnTo>
                  <a:pt x="509" y="69"/>
                </a:lnTo>
                <a:lnTo>
                  <a:pt x="510" y="74"/>
                </a:lnTo>
                <a:lnTo>
                  <a:pt x="510" y="78"/>
                </a:lnTo>
                <a:lnTo>
                  <a:pt x="414" y="83"/>
                </a:lnTo>
                <a:lnTo>
                  <a:pt x="414" y="82"/>
                </a:lnTo>
                <a:lnTo>
                  <a:pt x="415" y="89"/>
                </a:lnTo>
                <a:lnTo>
                  <a:pt x="414" y="85"/>
                </a:lnTo>
                <a:cubicBezTo>
                  <a:pt x="414" y="83"/>
                  <a:pt x="414" y="81"/>
                  <a:pt x="414" y="78"/>
                </a:cubicBezTo>
                <a:lnTo>
                  <a:pt x="414" y="72"/>
                </a:lnTo>
                <a:lnTo>
                  <a:pt x="415" y="80"/>
                </a:lnTo>
                <a:lnTo>
                  <a:pt x="414" y="77"/>
                </a:lnTo>
                <a:cubicBezTo>
                  <a:pt x="414" y="75"/>
                  <a:pt x="413" y="72"/>
                  <a:pt x="413" y="69"/>
                </a:cubicBezTo>
                <a:lnTo>
                  <a:pt x="413" y="69"/>
                </a:lnTo>
                <a:cubicBezTo>
                  <a:pt x="413" y="44"/>
                  <a:pt x="432" y="24"/>
                  <a:pt x="457" y="21"/>
                </a:cubicBezTo>
                <a:cubicBezTo>
                  <a:pt x="481" y="19"/>
                  <a:pt x="504" y="35"/>
                  <a:pt x="509" y="60"/>
                </a:cubicBezTo>
                <a:lnTo>
                  <a:pt x="509" y="62"/>
                </a:lnTo>
                <a:cubicBezTo>
                  <a:pt x="510" y="65"/>
                  <a:pt x="510" y="68"/>
                  <a:pt x="510" y="71"/>
                </a:cubicBezTo>
                <a:lnTo>
                  <a:pt x="510" y="76"/>
                </a:lnTo>
                <a:lnTo>
                  <a:pt x="510" y="80"/>
                </a:lnTo>
                <a:lnTo>
                  <a:pt x="509" y="71"/>
                </a:lnTo>
                <a:lnTo>
                  <a:pt x="510" y="74"/>
                </a:lnTo>
                <a:lnTo>
                  <a:pt x="420" y="62"/>
                </a:lnTo>
                <a:lnTo>
                  <a:pt x="420" y="61"/>
                </a:lnTo>
                <a:lnTo>
                  <a:pt x="416" y="73"/>
                </a:lnTo>
                <a:lnTo>
                  <a:pt x="416" y="70"/>
                </a:lnTo>
                <a:lnTo>
                  <a:pt x="418" y="62"/>
                </a:lnTo>
                <a:cubicBezTo>
                  <a:pt x="423" y="45"/>
                  <a:pt x="436" y="31"/>
                  <a:pt x="453" y="27"/>
                </a:cubicBezTo>
                <a:lnTo>
                  <a:pt x="455" y="26"/>
                </a:lnTo>
                <a:cubicBezTo>
                  <a:pt x="463" y="24"/>
                  <a:pt x="471" y="24"/>
                  <a:pt x="479" y="26"/>
                </a:cubicBezTo>
                <a:lnTo>
                  <a:pt x="481" y="27"/>
                </a:lnTo>
                <a:lnTo>
                  <a:pt x="469" y="25"/>
                </a:lnTo>
                <a:lnTo>
                  <a:pt x="470" y="25"/>
                </a:lnTo>
                <a:lnTo>
                  <a:pt x="423" y="62"/>
                </a:lnTo>
                <a:lnTo>
                  <a:pt x="425" y="56"/>
                </a:lnTo>
                <a:lnTo>
                  <a:pt x="425" y="57"/>
                </a:lnTo>
                <a:cubicBezTo>
                  <a:pt x="427" y="41"/>
                  <a:pt x="437" y="28"/>
                  <a:pt x="451" y="22"/>
                </a:cubicBezTo>
                <a:lnTo>
                  <a:pt x="452" y="21"/>
                </a:lnTo>
                <a:cubicBezTo>
                  <a:pt x="465" y="14"/>
                  <a:pt x="482" y="14"/>
                  <a:pt x="495" y="21"/>
                </a:cubicBezTo>
                <a:cubicBezTo>
                  <a:pt x="509" y="29"/>
                  <a:pt x="518" y="42"/>
                  <a:pt x="520" y="57"/>
                </a:cubicBezTo>
                <a:lnTo>
                  <a:pt x="521" y="61"/>
                </a:lnTo>
                <a:lnTo>
                  <a:pt x="522" y="69"/>
                </a:lnTo>
                <a:lnTo>
                  <a:pt x="522" y="75"/>
                </a:lnTo>
                <a:lnTo>
                  <a:pt x="523" y="77"/>
                </a:lnTo>
                <a:lnTo>
                  <a:pt x="509" y="49"/>
                </a:lnTo>
                <a:lnTo>
                  <a:pt x="510" y="50"/>
                </a:lnTo>
                <a:lnTo>
                  <a:pt x="442" y="50"/>
                </a:lnTo>
                <a:lnTo>
                  <a:pt x="443" y="49"/>
                </a:lnTo>
                <a:lnTo>
                  <a:pt x="429" y="83"/>
                </a:lnTo>
                <a:lnTo>
                  <a:pt x="429" y="81"/>
                </a:lnTo>
                <a:lnTo>
                  <a:pt x="429" y="78"/>
                </a:lnTo>
                <a:cubicBezTo>
                  <a:pt x="429" y="52"/>
                  <a:pt x="450" y="30"/>
                  <a:pt x="477" y="30"/>
                </a:cubicBezTo>
                <a:lnTo>
                  <a:pt x="478" y="30"/>
                </a:lnTo>
                <a:cubicBezTo>
                  <a:pt x="504" y="30"/>
                  <a:pt x="525" y="50"/>
                  <a:pt x="526" y="75"/>
                </a:cubicBezTo>
                <a:lnTo>
                  <a:pt x="527" y="82"/>
                </a:lnTo>
                <a:lnTo>
                  <a:pt x="527" y="92"/>
                </a:lnTo>
                <a:lnTo>
                  <a:pt x="431" y="89"/>
                </a:lnTo>
                <a:lnTo>
                  <a:pt x="432" y="82"/>
                </a:lnTo>
                <a:lnTo>
                  <a:pt x="432" y="75"/>
                </a:lnTo>
                <a:cubicBezTo>
                  <a:pt x="434" y="53"/>
                  <a:pt x="449" y="36"/>
                  <a:pt x="471" y="31"/>
                </a:cubicBezTo>
                <a:cubicBezTo>
                  <a:pt x="492" y="27"/>
                  <a:pt x="513" y="38"/>
                  <a:pt x="523" y="57"/>
                </a:cubicBezTo>
                <a:lnTo>
                  <a:pt x="524" y="60"/>
                </a:lnTo>
                <a:lnTo>
                  <a:pt x="522" y="56"/>
                </a:lnTo>
                <a:lnTo>
                  <a:pt x="435" y="78"/>
                </a:lnTo>
                <a:lnTo>
                  <a:pt x="435" y="73"/>
                </a:lnTo>
                <a:lnTo>
                  <a:pt x="436" y="69"/>
                </a:lnTo>
                <a:cubicBezTo>
                  <a:pt x="438" y="49"/>
                  <a:pt x="452" y="33"/>
                  <a:pt x="471" y="27"/>
                </a:cubicBezTo>
                <a:cubicBezTo>
                  <a:pt x="490" y="22"/>
                  <a:pt x="510" y="29"/>
                  <a:pt x="522" y="45"/>
                </a:cubicBezTo>
                <a:lnTo>
                  <a:pt x="523" y="47"/>
                </a:lnTo>
                <a:cubicBezTo>
                  <a:pt x="525" y="49"/>
                  <a:pt x="527" y="51"/>
                  <a:pt x="528" y="54"/>
                </a:cubicBezTo>
                <a:lnTo>
                  <a:pt x="529" y="57"/>
                </a:lnTo>
                <a:lnTo>
                  <a:pt x="486" y="30"/>
                </a:lnTo>
                <a:lnTo>
                  <a:pt x="487" y="30"/>
                </a:lnTo>
                <a:lnTo>
                  <a:pt x="488" y="30"/>
                </a:lnTo>
                <a:cubicBezTo>
                  <a:pt x="513" y="30"/>
                  <a:pt x="534" y="49"/>
                  <a:pt x="536" y="74"/>
                </a:cubicBezTo>
                <a:lnTo>
                  <a:pt x="537" y="80"/>
                </a:lnTo>
                <a:lnTo>
                  <a:pt x="537" y="82"/>
                </a:lnTo>
                <a:lnTo>
                  <a:pt x="447" y="67"/>
                </a:lnTo>
                <a:lnTo>
                  <a:pt x="449" y="63"/>
                </a:lnTo>
                <a:lnTo>
                  <a:pt x="445" y="71"/>
                </a:lnTo>
                <a:lnTo>
                  <a:pt x="447" y="66"/>
                </a:lnTo>
                <a:cubicBezTo>
                  <a:pt x="452" y="45"/>
                  <a:pt x="471" y="30"/>
                  <a:pt x="493" y="30"/>
                </a:cubicBezTo>
                <a:lnTo>
                  <a:pt x="494" y="30"/>
                </a:lnTo>
                <a:cubicBezTo>
                  <a:pt x="517" y="30"/>
                  <a:pt x="537" y="47"/>
                  <a:pt x="542" y="69"/>
                </a:cubicBezTo>
                <a:lnTo>
                  <a:pt x="542" y="72"/>
                </a:lnTo>
                <a:cubicBezTo>
                  <a:pt x="543" y="75"/>
                  <a:pt x="543" y="78"/>
                  <a:pt x="543" y="81"/>
                </a:cubicBezTo>
                <a:lnTo>
                  <a:pt x="543" y="83"/>
                </a:lnTo>
                <a:cubicBezTo>
                  <a:pt x="543" y="109"/>
                  <a:pt x="521" y="131"/>
                  <a:pt x="495" y="131"/>
                </a:cubicBezTo>
                <a:lnTo>
                  <a:pt x="494" y="131"/>
                </a:lnTo>
                <a:cubicBezTo>
                  <a:pt x="468" y="131"/>
                  <a:pt x="446" y="109"/>
                  <a:pt x="446" y="83"/>
                </a:cubicBezTo>
                <a:lnTo>
                  <a:pt x="446" y="78"/>
                </a:lnTo>
                <a:lnTo>
                  <a:pt x="446" y="73"/>
                </a:lnTo>
                <a:cubicBezTo>
                  <a:pt x="446" y="47"/>
                  <a:pt x="468" y="25"/>
                  <a:pt x="494" y="25"/>
                </a:cubicBezTo>
                <a:cubicBezTo>
                  <a:pt x="521" y="25"/>
                  <a:pt x="542" y="47"/>
                  <a:pt x="542" y="73"/>
                </a:cubicBezTo>
                <a:lnTo>
                  <a:pt x="542" y="75"/>
                </a:lnTo>
                <a:cubicBezTo>
                  <a:pt x="542" y="78"/>
                  <a:pt x="542" y="81"/>
                  <a:pt x="542" y="83"/>
                </a:cubicBezTo>
                <a:lnTo>
                  <a:pt x="541" y="86"/>
                </a:lnTo>
                <a:lnTo>
                  <a:pt x="542" y="78"/>
                </a:lnTo>
                <a:lnTo>
                  <a:pt x="542" y="81"/>
                </a:lnTo>
                <a:cubicBezTo>
                  <a:pt x="542" y="87"/>
                  <a:pt x="541" y="92"/>
                  <a:pt x="540" y="97"/>
                </a:cubicBezTo>
                <a:lnTo>
                  <a:pt x="539" y="98"/>
                </a:lnTo>
                <a:cubicBezTo>
                  <a:pt x="531" y="123"/>
                  <a:pt x="505" y="136"/>
                  <a:pt x="480" y="129"/>
                </a:cubicBezTo>
                <a:cubicBezTo>
                  <a:pt x="455" y="122"/>
                  <a:pt x="441" y="96"/>
                  <a:pt x="447" y="71"/>
                </a:cubicBezTo>
                <a:lnTo>
                  <a:pt x="447" y="69"/>
                </a:lnTo>
                <a:lnTo>
                  <a:pt x="447" y="69"/>
                </a:lnTo>
                <a:cubicBezTo>
                  <a:pt x="452" y="45"/>
                  <a:pt x="475" y="28"/>
                  <a:pt x="499" y="31"/>
                </a:cubicBezTo>
                <a:cubicBezTo>
                  <a:pt x="524" y="33"/>
                  <a:pt x="542" y="54"/>
                  <a:pt x="542" y="78"/>
                </a:cubicBezTo>
                <a:lnTo>
                  <a:pt x="542" y="81"/>
                </a:lnTo>
                <a:lnTo>
                  <a:pt x="542" y="83"/>
                </a:lnTo>
                <a:lnTo>
                  <a:pt x="448" y="71"/>
                </a:lnTo>
                <a:lnTo>
                  <a:pt x="448" y="69"/>
                </a:lnTo>
                <a:lnTo>
                  <a:pt x="448" y="69"/>
                </a:lnTo>
                <a:cubicBezTo>
                  <a:pt x="453" y="47"/>
                  <a:pt x="473" y="30"/>
                  <a:pt x="495" y="30"/>
                </a:cubicBezTo>
                <a:cubicBezTo>
                  <a:pt x="518" y="30"/>
                  <a:pt x="538" y="47"/>
                  <a:pt x="543" y="69"/>
                </a:cubicBezTo>
                <a:lnTo>
                  <a:pt x="543" y="72"/>
                </a:lnTo>
                <a:lnTo>
                  <a:pt x="534" y="52"/>
                </a:lnTo>
                <a:lnTo>
                  <a:pt x="536" y="54"/>
                </a:lnTo>
                <a:lnTo>
                  <a:pt x="455" y="62"/>
                </a:lnTo>
                <a:lnTo>
                  <a:pt x="457" y="58"/>
                </a:lnTo>
                <a:lnTo>
                  <a:pt x="458" y="54"/>
                </a:lnTo>
                <a:cubicBezTo>
                  <a:pt x="466" y="36"/>
                  <a:pt x="483" y="25"/>
                  <a:pt x="502" y="25"/>
                </a:cubicBezTo>
                <a:lnTo>
                  <a:pt x="505" y="25"/>
                </a:lnTo>
                <a:cubicBezTo>
                  <a:pt x="526" y="25"/>
                  <a:pt x="545" y="39"/>
                  <a:pt x="551" y="59"/>
                </a:cubicBezTo>
                <a:lnTo>
                  <a:pt x="553" y="66"/>
                </a:lnTo>
                <a:lnTo>
                  <a:pt x="553" y="65"/>
                </a:lnTo>
                <a:lnTo>
                  <a:pt x="542" y="49"/>
                </a:lnTo>
                <a:lnTo>
                  <a:pt x="542" y="49"/>
                </a:lnTo>
                <a:lnTo>
                  <a:pt x="461" y="76"/>
                </a:lnTo>
                <a:lnTo>
                  <a:pt x="461" y="73"/>
                </a:lnTo>
                <a:lnTo>
                  <a:pt x="462" y="69"/>
                </a:lnTo>
                <a:lnTo>
                  <a:pt x="462" y="63"/>
                </a:lnTo>
                <a:lnTo>
                  <a:pt x="462" y="64"/>
                </a:lnTo>
                <a:cubicBezTo>
                  <a:pt x="462" y="37"/>
                  <a:pt x="483" y="16"/>
                  <a:pt x="510" y="16"/>
                </a:cubicBezTo>
                <a:cubicBezTo>
                  <a:pt x="536" y="16"/>
                  <a:pt x="558" y="37"/>
                  <a:pt x="558" y="64"/>
                </a:cubicBezTo>
                <a:lnTo>
                  <a:pt x="558" y="67"/>
                </a:lnTo>
                <a:lnTo>
                  <a:pt x="558" y="73"/>
                </a:lnTo>
                <a:lnTo>
                  <a:pt x="558" y="79"/>
                </a:lnTo>
                <a:lnTo>
                  <a:pt x="558" y="83"/>
                </a:lnTo>
                <a:cubicBezTo>
                  <a:pt x="558" y="109"/>
                  <a:pt x="536" y="131"/>
                  <a:pt x="510" y="131"/>
                </a:cubicBezTo>
                <a:cubicBezTo>
                  <a:pt x="483" y="131"/>
                  <a:pt x="462" y="109"/>
                  <a:pt x="462" y="83"/>
                </a:cubicBezTo>
                <a:lnTo>
                  <a:pt x="462" y="82"/>
                </a:lnTo>
                <a:lnTo>
                  <a:pt x="462" y="80"/>
                </a:lnTo>
                <a:lnTo>
                  <a:pt x="462" y="73"/>
                </a:lnTo>
                <a:cubicBezTo>
                  <a:pt x="462" y="47"/>
                  <a:pt x="483" y="25"/>
                  <a:pt x="510" y="25"/>
                </a:cubicBezTo>
                <a:lnTo>
                  <a:pt x="514" y="25"/>
                </a:lnTo>
                <a:cubicBezTo>
                  <a:pt x="537" y="25"/>
                  <a:pt x="557" y="42"/>
                  <a:pt x="561" y="65"/>
                </a:cubicBezTo>
                <a:lnTo>
                  <a:pt x="562" y="70"/>
                </a:lnTo>
                <a:lnTo>
                  <a:pt x="563" y="77"/>
                </a:lnTo>
                <a:lnTo>
                  <a:pt x="467" y="83"/>
                </a:lnTo>
                <a:lnTo>
                  <a:pt x="467" y="81"/>
                </a:lnTo>
                <a:lnTo>
                  <a:pt x="467" y="78"/>
                </a:lnTo>
                <a:cubicBezTo>
                  <a:pt x="467" y="76"/>
                  <a:pt x="468" y="73"/>
                  <a:pt x="468" y="71"/>
                </a:cubicBezTo>
                <a:lnTo>
                  <a:pt x="469" y="68"/>
                </a:lnTo>
                <a:lnTo>
                  <a:pt x="470" y="62"/>
                </a:lnTo>
                <a:cubicBezTo>
                  <a:pt x="476" y="38"/>
                  <a:pt x="498" y="23"/>
                  <a:pt x="522" y="26"/>
                </a:cubicBezTo>
                <a:cubicBezTo>
                  <a:pt x="546" y="29"/>
                  <a:pt x="564" y="49"/>
                  <a:pt x="564" y="73"/>
                </a:cubicBezTo>
                <a:lnTo>
                  <a:pt x="564" y="76"/>
                </a:lnTo>
                <a:lnTo>
                  <a:pt x="564" y="67"/>
                </a:lnTo>
                <a:lnTo>
                  <a:pt x="564" y="69"/>
                </a:lnTo>
                <a:lnTo>
                  <a:pt x="470" y="69"/>
                </a:lnTo>
                <a:lnTo>
                  <a:pt x="470" y="67"/>
                </a:lnTo>
                <a:lnTo>
                  <a:pt x="471" y="64"/>
                </a:lnTo>
                <a:cubicBezTo>
                  <a:pt x="475" y="42"/>
                  <a:pt x="494" y="26"/>
                  <a:pt x="517" y="25"/>
                </a:cubicBezTo>
                <a:cubicBezTo>
                  <a:pt x="539" y="25"/>
                  <a:pt x="559" y="40"/>
                  <a:pt x="565" y="62"/>
                </a:cubicBezTo>
                <a:lnTo>
                  <a:pt x="565" y="64"/>
                </a:lnTo>
                <a:lnTo>
                  <a:pt x="565" y="63"/>
                </a:lnTo>
                <a:lnTo>
                  <a:pt x="519" y="30"/>
                </a:lnTo>
                <a:lnTo>
                  <a:pt x="523" y="30"/>
                </a:lnTo>
                <a:lnTo>
                  <a:pt x="527" y="30"/>
                </a:lnTo>
                <a:lnTo>
                  <a:pt x="531" y="30"/>
                </a:lnTo>
                <a:cubicBezTo>
                  <a:pt x="554" y="30"/>
                  <a:pt x="574" y="47"/>
                  <a:pt x="579" y="69"/>
                </a:cubicBezTo>
                <a:lnTo>
                  <a:pt x="579" y="72"/>
                </a:lnTo>
                <a:lnTo>
                  <a:pt x="575" y="60"/>
                </a:lnTo>
                <a:lnTo>
                  <a:pt x="576" y="62"/>
                </a:lnTo>
                <a:lnTo>
                  <a:pt x="533" y="35"/>
                </a:lnTo>
                <a:lnTo>
                  <a:pt x="538" y="35"/>
                </a:lnTo>
                <a:lnTo>
                  <a:pt x="543" y="35"/>
                </a:lnTo>
                <a:cubicBezTo>
                  <a:pt x="567" y="35"/>
                  <a:pt x="587" y="52"/>
                  <a:pt x="591" y="75"/>
                </a:cubicBezTo>
                <a:lnTo>
                  <a:pt x="591" y="78"/>
                </a:lnTo>
                <a:cubicBezTo>
                  <a:pt x="593" y="88"/>
                  <a:pt x="591" y="98"/>
                  <a:pt x="587" y="107"/>
                </a:cubicBezTo>
                <a:lnTo>
                  <a:pt x="586" y="109"/>
                </a:lnTo>
                <a:cubicBezTo>
                  <a:pt x="576" y="129"/>
                  <a:pt x="554" y="140"/>
                  <a:pt x="532" y="135"/>
                </a:cubicBezTo>
                <a:cubicBezTo>
                  <a:pt x="510" y="130"/>
                  <a:pt x="495" y="110"/>
                  <a:pt x="495" y="88"/>
                </a:cubicBezTo>
                <a:lnTo>
                  <a:pt x="495" y="86"/>
                </a:lnTo>
                <a:lnTo>
                  <a:pt x="495" y="83"/>
                </a:lnTo>
                <a:lnTo>
                  <a:pt x="495" y="78"/>
                </a:lnTo>
                <a:lnTo>
                  <a:pt x="495" y="79"/>
                </a:lnTo>
                <a:cubicBezTo>
                  <a:pt x="492" y="53"/>
                  <a:pt x="510" y="30"/>
                  <a:pt x="535" y="26"/>
                </a:cubicBezTo>
                <a:cubicBezTo>
                  <a:pt x="560" y="22"/>
                  <a:pt x="584" y="39"/>
                  <a:pt x="590" y="64"/>
                </a:cubicBezTo>
                <a:lnTo>
                  <a:pt x="590" y="67"/>
                </a:lnTo>
                <a:cubicBezTo>
                  <a:pt x="591" y="70"/>
                  <a:pt x="591" y="73"/>
                  <a:pt x="591" y="76"/>
                </a:cubicBezTo>
                <a:lnTo>
                  <a:pt x="591" y="78"/>
                </a:lnTo>
                <a:cubicBezTo>
                  <a:pt x="591" y="95"/>
                  <a:pt x="582" y="111"/>
                  <a:pt x="568" y="119"/>
                </a:cubicBezTo>
                <a:cubicBezTo>
                  <a:pt x="554" y="128"/>
                  <a:pt x="536" y="129"/>
                  <a:pt x="522" y="121"/>
                </a:cubicBezTo>
                <a:lnTo>
                  <a:pt x="518" y="119"/>
                </a:lnTo>
                <a:cubicBezTo>
                  <a:pt x="515" y="118"/>
                  <a:pt x="512" y="117"/>
                  <a:pt x="510" y="115"/>
                </a:cubicBezTo>
                <a:lnTo>
                  <a:pt x="506" y="112"/>
                </a:lnTo>
                <a:cubicBezTo>
                  <a:pt x="490" y="99"/>
                  <a:pt x="483" y="78"/>
                  <a:pt x="489" y="58"/>
                </a:cubicBezTo>
                <a:cubicBezTo>
                  <a:pt x="496" y="39"/>
                  <a:pt x="514" y="25"/>
                  <a:pt x="535" y="25"/>
                </a:cubicBezTo>
                <a:lnTo>
                  <a:pt x="535" y="25"/>
                </a:lnTo>
                <a:cubicBezTo>
                  <a:pt x="549" y="25"/>
                  <a:pt x="562" y="31"/>
                  <a:pt x="571" y="41"/>
                </a:cubicBezTo>
                <a:cubicBezTo>
                  <a:pt x="580" y="51"/>
                  <a:pt x="585" y="65"/>
                  <a:pt x="583" y="78"/>
                </a:cubicBezTo>
                <a:lnTo>
                  <a:pt x="583" y="83"/>
                </a:lnTo>
                <a:lnTo>
                  <a:pt x="581" y="66"/>
                </a:lnTo>
                <a:lnTo>
                  <a:pt x="583" y="71"/>
                </a:lnTo>
                <a:lnTo>
                  <a:pt x="584" y="76"/>
                </a:lnTo>
                <a:lnTo>
                  <a:pt x="492" y="73"/>
                </a:lnTo>
                <a:lnTo>
                  <a:pt x="492" y="71"/>
                </a:lnTo>
                <a:lnTo>
                  <a:pt x="490" y="86"/>
                </a:lnTo>
                <a:lnTo>
                  <a:pt x="490" y="83"/>
                </a:lnTo>
                <a:lnTo>
                  <a:pt x="490" y="80"/>
                </a:lnTo>
                <a:cubicBezTo>
                  <a:pt x="490" y="75"/>
                  <a:pt x="491" y="70"/>
                  <a:pt x="492" y="65"/>
                </a:cubicBezTo>
                <a:lnTo>
                  <a:pt x="493" y="63"/>
                </a:lnTo>
                <a:cubicBezTo>
                  <a:pt x="499" y="44"/>
                  <a:pt x="518" y="30"/>
                  <a:pt x="538" y="30"/>
                </a:cubicBezTo>
                <a:cubicBezTo>
                  <a:pt x="559" y="30"/>
                  <a:pt x="577" y="44"/>
                  <a:pt x="584" y="63"/>
                </a:cubicBezTo>
                <a:lnTo>
                  <a:pt x="585" y="65"/>
                </a:lnTo>
                <a:lnTo>
                  <a:pt x="586" y="68"/>
                </a:lnTo>
                <a:lnTo>
                  <a:pt x="540" y="35"/>
                </a:lnTo>
                <a:lnTo>
                  <a:pt x="543" y="35"/>
                </a:lnTo>
                <a:lnTo>
                  <a:pt x="545" y="35"/>
                </a:lnTo>
                <a:lnTo>
                  <a:pt x="499" y="70"/>
                </a:lnTo>
                <a:lnTo>
                  <a:pt x="500" y="65"/>
                </a:lnTo>
                <a:cubicBezTo>
                  <a:pt x="501" y="62"/>
                  <a:pt x="502" y="59"/>
                  <a:pt x="504" y="56"/>
                </a:cubicBezTo>
                <a:lnTo>
                  <a:pt x="506" y="52"/>
                </a:lnTo>
                <a:cubicBezTo>
                  <a:pt x="513" y="37"/>
                  <a:pt x="528" y="27"/>
                  <a:pt x="545" y="26"/>
                </a:cubicBezTo>
                <a:cubicBezTo>
                  <a:pt x="563" y="24"/>
                  <a:pt x="579" y="33"/>
                  <a:pt x="588" y="47"/>
                </a:cubicBezTo>
                <a:lnTo>
                  <a:pt x="589" y="48"/>
                </a:lnTo>
                <a:cubicBezTo>
                  <a:pt x="593" y="54"/>
                  <a:pt x="596" y="60"/>
                  <a:pt x="597" y="67"/>
                </a:cubicBezTo>
                <a:lnTo>
                  <a:pt x="597" y="70"/>
                </a:lnTo>
                <a:lnTo>
                  <a:pt x="597" y="68"/>
                </a:lnTo>
                <a:lnTo>
                  <a:pt x="597" y="68"/>
                </a:lnTo>
                <a:lnTo>
                  <a:pt x="513" y="54"/>
                </a:lnTo>
                <a:lnTo>
                  <a:pt x="515" y="52"/>
                </a:lnTo>
                <a:lnTo>
                  <a:pt x="508" y="63"/>
                </a:lnTo>
                <a:lnTo>
                  <a:pt x="509" y="61"/>
                </a:lnTo>
                <a:cubicBezTo>
                  <a:pt x="518" y="38"/>
                  <a:pt x="542" y="26"/>
                  <a:pt x="566" y="32"/>
                </a:cubicBezTo>
                <a:cubicBezTo>
                  <a:pt x="589" y="38"/>
                  <a:pt x="604" y="60"/>
                  <a:pt x="602" y="84"/>
                </a:cubicBezTo>
                <a:lnTo>
                  <a:pt x="601" y="88"/>
                </a:lnTo>
                <a:lnTo>
                  <a:pt x="600" y="97"/>
                </a:lnTo>
                <a:cubicBezTo>
                  <a:pt x="595" y="122"/>
                  <a:pt x="572" y="138"/>
                  <a:pt x="548" y="136"/>
                </a:cubicBezTo>
                <a:cubicBezTo>
                  <a:pt x="523" y="133"/>
                  <a:pt x="504" y="113"/>
                  <a:pt x="504" y="88"/>
                </a:cubicBezTo>
                <a:lnTo>
                  <a:pt x="504" y="86"/>
                </a:lnTo>
                <a:cubicBezTo>
                  <a:pt x="504" y="84"/>
                  <a:pt x="505" y="82"/>
                  <a:pt x="505" y="80"/>
                </a:cubicBezTo>
                <a:lnTo>
                  <a:pt x="505" y="76"/>
                </a:lnTo>
                <a:lnTo>
                  <a:pt x="505" y="88"/>
                </a:lnTo>
                <a:lnTo>
                  <a:pt x="505" y="84"/>
                </a:lnTo>
                <a:cubicBezTo>
                  <a:pt x="504" y="80"/>
                  <a:pt x="504" y="77"/>
                  <a:pt x="505" y="74"/>
                </a:cubicBezTo>
                <a:lnTo>
                  <a:pt x="505" y="69"/>
                </a:lnTo>
                <a:cubicBezTo>
                  <a:pt x="508" y="44"/>
                  <a:pt x="528" y="25"/>
                  <a:pt x="553" y="25"/>
                </a:cubicBezTo>
                <a:lnTo>
                  <a:pt x="554" y="25"/>
                </a:lnTo>
                <a:lnTo>
                  <a:pt x="512" y="52"/>
                </a:lnTo>
                <a:lnTo>
                  <a:pt x="513" y="50"/>
                </a:lnTo>
                <a:lnTo>
                  <a:pt x="512" y="51"/>
                </a:lnTo>
                <a:cubicBezTo>
                  <a:pt x="519" y="33"/>
                  <a:pt x="537" y="21"/>
                  <a:pt x="556" y="21"/>
                </a:cubicBezTo>
                <a:lnTo>
                  <a:pt x="560" y="21"/>
                </a:lnTo>
                <a:cubicBezTo>
                  <a:pt x="583" y="21"/>
                  <a:pt x="603" y="37"/>
                  <a:pt x="607" y="60"/>
                </a:cubicBezTo>
                <a:lnTo>
                  <a:pt x="608" y="62"/>
                </a:lnTo>
                <a:cubicBezTo>
                  <a:pt x="608" y="65"/>
                  <a:pt x="608" y="68"/>
                  <a:pt x="608" y="71"/>
                </a:cubicBezTo>
                <a:lnTo>
                  <a:pt x="608" y="73"/>
                </a:lnTo>
                <a:lnTo>
                  <a:pt x="560" y="25"/>
                </a:lnTo>
                <a:lnTo>
                  <a:pt x="563" y="25"/>
                </a:lnTo>
                <a:lnTo>
                  <a:pt x="566" y="25"/>
                </a:lnTo>
                <a:lnTo>
                  <a:pt x="551" y="28"/>
                </a:lnTo>
                <a:lnTo>
                  <a:pt x="552" y="27"/>
                </a:lnTo>
                <a:cubicBezTo>
                  <a:pt x="562" y="24"/>
                  <a:pt x="573" y="24"/>
                  <a:pt x="583" y="27"/>
                </a:cubicBezTo>
                <a:lnTo>
                  <a:pt x="584" y="28"/>
                </a:lnTo>
                <a:cubicBezTo>
                  <a:pt x="604" y="34"/>
                  <a:pt x="617" y="53"/>
                  <a:pt x="617" y="73"/>
                </a:cubicBezTo>
                <a:lnTo>
                  <a:pt x="617" y="80"/>
                </a:lnTo>
                <a:lnTo>
                  <a:pt x="616" y="94"/>
                </a:lnTo>
                <a:lnTo>
                  <a:pt x="615" y="98"/>
                </a:lnTo>
                <a:cubicBezTo>
                  <a:pt x="614" y="109"/>
                  <a:pt x="609" y="118"/>
                  <a:pt x="601" y="126"/>
                </a:cubicBezTo>
                <a:lnTo>
                  <a:pt x="601" y="126"/>
                </a:lnTo>
                <a:cubicBezTo>
                  <a:pt x="587" y="140"/>
                  <a:pt x="567" y="144"/>
                  <a:pt x="549" y="137"/>
                </a:cubicBezTo>
                <a:cubicBezTo>
                  <a:pt x="531" y="129"/>
                  <a:pt x="519" y="112"/>
                  <a:pt x="519" y="92"/>
                </a:cubicBezTo>
                <a:lnTo>
                  <a:pt x="519" y="90"/>
                </a:lnTo>
                <a:lnTo>
                  <a:pt x="520" y="80"/>
                </a:lnTo>
                <a:lnTo>
                  <a:pt x="520" y="75"/>
                </a:lnTo>
                <a:cubicBezTo>
                  <a:pt x="522" y="50"/>
                  <a:pt x="543" y="30"/>
                  <a:pt x="568" y="30"/>
                </a:cubicBezTo>
                <a:lnTo>
                  <a:pt x="568" y="30"/>
                </a:lnTo>
                <a:lnTo>
                  <a:pt x="521" y="83"/>
                </a:lnTo>
                <a:lnTo>
                  <a:pt x="520" y="78"/>
                </a:lnTo>
                <a:lnTo>
                  <a:pt x="520" y="79"/>
                </a:lnTo>
                <a:cubicBezTo>
                  <a:pt x="515" y="57"/>
                  <a:pt x="527" y="34"/>
                  <a:pt x="548" y="25"/>
                </a:cubicBezTo>
                <a:cubicBezTo>
                  <a:pt x="569" y="16"/>
                  <a:pt x="594" y="23"/>
                  <a:pt x="607" y="42"/>
                </a:cubicBezTo>
                <a:lnTo>
                  <a:pt x="608" y="44"/>
                </a:lnTo>
                <a:cubicBezTo>
                  <a:pt x="610" y="47"/>
                  <a:pt x="612" y="51"/>
                  <a:pt x="614" y="55"/>
                </a:cubicBezTo>
                <a:lnTo>
                  <a:pt x="615" y="58"/>
                </a:lnTo>
                <a:lnTo>
                  <a:pt x="569" y="25"/>
                </a:lnTo>
                <a:lnTo>
                  <a:pt x="570" y="25"/>
                </a:lnTo>
                <a:cubicBezTo>
                  <a:pt x="592" y="25"/>
                  <a:pt x="610" y="39"/>
                  <a:pt x="616" y="60"/>
                </a:cubicBezTo>
                <a:lnTo>
                  <a:pt x="618" y="65"/>
                </a:lnTo>
                <a:lnTo>
                  <a:pt x="572" y="30"/>
                </a:lnTo>
                <a:lnTo>
                  <a:pt x="573" y="30"/>
                </a:lnTo>
                <a:lnTo>
                  <a:pt x="573" y="30"/>
                </a:lnTo>
                <a:cubicBezTo>
                  <a:pt x="600" y="30"/>
                  <a:pt x="621" y="52"/>
                  <a:pt x="621" y="78"/>
                </a:cubicBezTo>
                <a:lnTo>
                  <a:pt x="621" y="81"/>
                </a:lnTo>
                <a:lnTo>
                  <a:pt x="621" y="83"/>
                </a:lnTo>
                <a:cubicBezTo>
                  <a:pt x="621" y="107"/>
                  <a:pt x="603" y="128"/>
                  <a:pt x="579" y="131"/>
                </a:cubicBezTo>
                <a:cubicBezTo>
                  <a:pt x="555" y="134"/>
                  <a:pt x="533" y="118"/>
                  <a:pt x="527" y="95"/>
                </a:cubicBezTo>
                <a:lnTo>
                  <a:pt x="526" y="93"/>
                </a:lnTo>
                <a:lnTo>
                  <a:pt x="525" y="88"/>
                </a:lnTo>
                <a:lnTo>
                  <a:pt x="620" y="78"/>
                </a:lnTo>
                <a:lnTo>
                  <a:pt x="620" y="81"/>
                </a:lnTo>
                <a:lnTo>
                  <a:pt x="619" y="69"/>
                </a:lnTo>
                <a:lnTo>
                  <a:pt x="620" y="71"/>
                </a:lnTo>
                <a:lnTo>
                  <a:pt x="526" y="73"/>
                </a:lnTo>
                <a:lnTo>
                  <a:pt x="527" y="68"/>
                </a:lnTo>
                <a:cubicBezTo>
                  <a:pt x="528" y="66"/>
                  <a:pt x="528" y="63"/>
                  <a:pt x="529" y="61"/>
                </a:cubicBezTo>
                <a:lnTo>
                  <a:pt x="531" y="56"/>
                </a:lnTo>
                <a:cubicBezTo>
                  <a:pt x="537" y="41"/>
                  <a:pt x="551" y="30"/>
                  <a:pt x="566" y="26"/>
                </a:cubicBezTo>
                <a:cubicBezTo>
                  <a:pt x="582" y="23"/>
                  <a:pt x="598" y="28"/>
                  <a:pt x="610" y="40"/>
                </a:cubicBezTo>
                <a:lnTo>
                  <a:pt x="612" y="42"/>
                </a:lnTo>
                <a:lnTo>
                  <a:pt x="615" y="45"/>
                </a:lnTo>
                <a:lnTo>
                  <a:pt x="534" y="69"/>
                </a:lnTo>
                <a:lnTo>
                  <a:pt x="534" y="67"/>
                </a:lnTo>
                <a:lnTo>
                  <a:pt x="535" y="64"/>
                </a:lnTo>
                <a:cubicBezTo>
                  <a:pt x="540" y="40"/>
                  <a:pt x="562" y="23"/>
                  <a:pt x="587" y="26"/>
                </a:cubicBezTo>
                <a:cubicBezTo>
                  <a:pt x="611" y="28"/>
                  <a:pt x="630" y="49"/>
                  <a:pt x="630" y="73"/>
                </a:cubicBezTo>
                <a:lnTo>
                  <a:pt x="630" y="78"/>
                </a:lnTo>
                <a:lnTo>
                  <a:pt x="630" y="78"/>
                </a:lnTo>
                <a:lnTo>
                  <a:pt x="554" y="45"/>
                </a:lnTo>
                <a:lnTo>
                  <a:pt x="556" y="43"/>
                </a:lnTo>
                <a:lnTo>
                  <a:pt x="545" y="55"/>
                </a:lnTo>
                <a:lnTo>
                  <a:pt x="547" y="52"/>
                </a:lnTo>
                <a:cubicBezTo>
                  <a:pt x="555" y="38"/>
                  <a:pt x="570" y="30"/>
                  <a:pt x="586" y="30"/>
                </a:cubicBezTo>
                <a:lnTo>
                  <a:pt x="591" y="30"/>
                </a:lnTo>
                <a:lnTo>
                  <a:pt x="593" y="30"/>
                </a:lnTo>
                <a:cubicBezTo>
                  <a:pt x="620" y="30"/>
                  <a:pt x="641" y="52"/>
                  <a:pt x="641" y="78"/>
                </a:cubicBezTo>
                <a:cubicBezTo>
                  <a:pt x="641" y="105"/>
                  <a:pt x="620" y="126"/>
                  <a:pt x="593" y="126"/>
                </a:cubicBezTo>
                <a:lnTo>
                  <a:pt x="593" y="126"/>
                </a:lnTo>
                <a:lnTo>
                  <a:pt x="641" y="78"/>
                </a:lnTo>
                <a:lnTo>
                  <a:pt x="641" y="81"/>
                </a:lnTo>
                <a:cubicBezTo>
                  <a:pt x="641" y="85"/>
                  <a:pt x="640" y="89"/>
                  <a:pt x="640" y="93"/>
                </a:cubicBezTo>
                <a:lnTo>
                  <a:pt x="639" y="95"/>
                </a:lnTo>
                <a:cubicBezTo>
                  <a:pt x="633" y="118"/>
                  <a:pt x="611" y="134"/>
                  <a:pt x="587" y="131"/>
                </a:cubicBezTo>
                <a:cubicBezTo>
                  <a:pt x="563" y="128"/>
                  <a:pt x="544" y="107"/>
                  <a:pt x="544" y="83"/>
                </a:cubicBezTo>
                <a:lnTo>
                  <a:pt x="544" y="81"/>
                </a:lnTo>
                <a:cubicBezTo>
                  <a:pt x="544" y="79"/>
                  <a:pt x="545" y="76"/>
                  <a:pt x="545" y="74"/>
                </a:cubicBezTo>
                <a:lnTo>
                  <a:pt x="546" y="71"/>
                </a:lnTo>
                <a:lnTo>
                  <a:pt x="546" y="69"/>
                </a:lnTo>
                <a:lnTo>
                  <a:pt x="593" y="121"/>
                </a:lnTo>
                <a:lnTo>
                  <a:pt x="592" y="121"/>
                </a:lnTo>
                <a:cubicBezTo>
                  <a:pt x="565" y="121"/>
                  <a:pt x="544" y="100"/>
                  <a:pt x="544" y="73"/>
                </a:cubicBezTo>
                <a:cubicBezTo>
                  <a:pt x="544" y="47"/>
                  <a:pt x="565" y="25"/>
                  <a:pt x="592" y="25"/>
                </a:cubicBezTo>
                <a:lnTo>
                  <a:pt x="593" y="25"/>
                </a:lnTo>
                <a:lnTo>
                  <a:pt x="595" y="25"/>
                </a:lnTo>
                <a:lnTo>
                  <a:pt x="598" y="25"/>
                </a:lnTo>
                <a:lnTo>
                  <a:pt x="600" y="25"/>
                </a:lnTo>
                <a:lnTo>
                  <a:pt x="556" y="56"/>
                </a:lnTo>
                <a:lnTo>
                  <a:pt x="557" y="53"/>
                </a:lnTo>
                <a:lnTo>
                  <a:pt x="555" y="57"/>
                </a:lnTo>
                <a:cubicBezTo>
                  <a:pt x="561" y="36"/>
                  <a:pt x="581" y="20"/>
                  <a:pt x="603" y="21"/>
                </a:cubicBezTo>
                <a:cubicBezTo>
                  <a:pt x="626" y="22"/>
                  <a:pt x="645" y="38"/>
                  <a:pt x="649" y="60"/>
                </a:cubicBezTo>
                <a:lnTo>
                  <a:pt x="650" y="62"/>
                </a:lnTo>
                <a:lnTo>
                  <a:pt x="650" y="62"/>
                </a:lnTo>
                <a:cubicBezTo>
                  <a:pt x="656" y="88"/>
                  <a:pt x="640" y="114"/>
                  <a:pt x="615" y="120"/>
                </a:cubicBezTo>
                <a:cubicBezTo>
                  <a:pt x="589" y="126"/>
                  <a:pt x="563" y="111"/>
                  <a:pt x="556" y="85"/>
                </a:cubicBezTo>
                <a:lnTo>
                  <a:pt x="556" y="83"/>
                </a:lnTo>
                <a:lnTo>
                  <a:pt x="555" y="78"/>
                </a:lnTo>
                <a:cubicBezTo>
                  <a:pt x="552" y="64"/>
                  <a:pt x="556" y="50"/>
                  <a:pt x="565" y="39"/>
                </a:cubicBezTo>
                <a:cubicBezTo>
                  <a:pt x="574" y="27"/>
                  <a:pt x="588" y="21"/>
                  <a:pt x="602" y="21"/>
                </a:cubicBezTo>
                <a:lnTo>
                  <a:pt x="604" y="21"/>
                </a:lnTo>
                <a:lnTo>
                  <a:pt x="606" y="21"/>
                </a:lnTo>
                <a:cubicBezTo>
                  <a:pt x="628" y="21"/>
                  <a:pt x="648" y="37"/>
                  <a:pt x="653" y="59"/>
                </a:cubicBezTo>
                <a:lnTo>
                  <a:pt x="654" y="63"/>
                </a:lnTo>
                <a:lnTo>
                  <a:pt x="655" y="75"/>
                </a:lnTo>
                <a:lnTo>
                  <a:pt x="655" y="83"/>
                </a:lnTo>
                <a:cubicBezTo>
                  <a:pt x="655" y="108"/>
                  <a:pt x="636" y="129"/>
                  <a:pt x="610" y="131"/>
                </a:cubicBezTo>
                <a:cubicBezTo>
                  <a:pt x="585" y="132"/>
                  <a:pt x="563" y="114"/>
                  <a:pt x="560" y="89"/>
                </a:cubicBezTo>
                <a:lnTo>
                  <a:pt x="559" y="85"/>
                </a:lnTo>
                <a:lnTo>
                  <a:pt x="559" y="78"/>
                </a:lnTo>
                <a:cubicBezTo>
                  <a:pt x="557" y="64"/>
                  <a:pt x="562" y="51"/>
                  <a:pt x="571" y="41"/>
                </a:cubicBezTo>
                <a:cubicBezTo>
                  <a:pt x="580" y="31"/>
                  <a:pt x="593" y="25"/>
                  <a:pt x="606" y="25"/>
                </a:cubicBezTo>
                <a:lnTo>
                  <a:pt x="608" y="25"/>
                </a:lnTo>
                <a:lnTo>
                  <a:pt x="609" y="25"/>
                </a:lnTo>
                <a:lnTo>
                  <a:pt x="561" y="79"/>
                </a:lnTo>
                <a:lnTo>
                  <a:pt x="561" y="74"/>
                </a:lnTo>
                <a:lnTo>
                  <a:pt x="560" y="69"/>
                </a:lnTo>
                <a:cubicBezTo>
                  <a:pt x="559" y="55"/>
                  <a:pt x="563" y="42"/>
                  <a:pt x="572" y="32"/>
                </a:cubicBezTo>
                <a:cubicBezTo>
                  <a:pt x="581" y="22"/>
                  <a:pt x="594" y="16"/>
                  <a:pt x="608" y="16"/>
                </a:cubicBezTo>
                <a:lnTo>
                  <a:pt x="609" y="16"/>
                </a:lnTo>
                <a:cubicBezTo>
                  <a:pt x="629" y="16"/>
                  <a:pt x="647" y="28"/>
                  <a:pt x="654" y="46"/>
                </a:cubicBezTo>
                <a:lnTo>
                  <a:pt x="656" y="51"/>
                </a:lnTo>
                <a:lnTo>
                  <a:pt x="649" y="39"/>
                </a:lnTo>
                <a:lnTo>
                  <a:pt x="653" y="44"/>
                </a:lnTo>
                <a:cubicBezTo>
                  <a:pt x="658" y="50"/>
                  <a:pt x="661" y="57"/>
                  <a:pt x="662" y="65"/>
                </a:cubicBezTo>
                <a:lnTo>
                  <a:pt x="663" y="70"/>
                </a:lnTo>
                <a:lnTo>
                  <a:pt x="664" y="77"/>
                </a:lnTo>
                <a:lnTo>
                  <a:pt x="578" y="54"/>
                </a:lnTo>
                <a:lnTo>
                  <a:pt x="580" y="52"/>
                </a:lnTo>
                <a:lnTo>
                  <a:pt x="578" y="54"/>
                </a:lnTo>
                <a:cubicBezTo>
                  <a:pt x="587" y="39"/>
                  <a:pt x="604" y="30"/>
                  <a:pt x="621" y="31"/>
                </a:cubicBezTo>
                <a:cubicBezTo>
                  <a:pt x="639" y="31"/>
                  <a:pt x="655" y="41"/>
                  <a:pt x="662" y="57"/>
                </a:cubicBezTo>
                <a:lnTo>
                  <a:pt x="663" y="59"/>
                </a:lnTo>
                <a:cubicBezTo>
                  <a:pt x="665" y="62"/>
                  <a:pt x="666" y="64"/>
                  <a:pt x="667" y="67"/>
                </a:cubicBezTo>
                <a:lnTo>
                  <a:pt x="668" y="71"/>
                </a:lnTo>
                <a:lnTo>
                  <a:pt x="668" y="72"/>
                </a:lnTo>
                <a:lnTo>
                  <a:pt x="656" y="53"/>
                </a:lnTo>
                <a:lnTo>
                  <a:pt x="657" y="54"/>
                </a:lnTo>
                <a:lnTo>
                  <a:pt x="577" y="76"/>
                </a:lnTo>
                <a:lnTo>
                  <a:pt x="577" y="74"/>
                </a:lnTo>
                <a:lnTo>
                  <a:pt x="577" y="76"/>
                </a:lnTo>
                <a:lnTo>
                  <a:pt x="578" y="68"/>
                </a:lnTo>
                <a:lnTo>
                  <a:pt x="578" y="63"/>
                </a:lnTo>
                <a:lnTo>
                  <a:pt x="578" y="64"/>
                </a:lnTo>
                <a:cubicBezTo>
                  <a:pt x="578" y="39"/>
                  <a:pt x="598" y="18"/>
                  <a:pt x="623" y="16"/>
                </a:cubicBezTo>
                <a:cubicBezTo>
                  <a:pt x="648" y="14"/>
                  <a:pt x="670" y="33"/>
                  <a:pt x="674" y="58"/>
                </a:cubicBezTo>
                <a:lnTo>
                  <a:pt x="674" y="62"/>
                </a:lnTo>
                <a:lnTo>
                  <a:pt x="674" y="73"/>
                </a:lnTo>
                <a:cubicBezTo>
                  <a:pt x="674" y="100"/>
                  <a:pt x="653" y="121"/>
                  <a:pt x="626" y="121"/>
                </a:cubicBezTo>
                <a:lnTo>
                  <a:pt x="625" y="121"/>
                </a:lnTo>
                <a:lnTo>
                  <a:pt x="670" y="56"/>
                </a:lnTo>
                <a:lnTo>
                  <a:pt x="673" y="63"/>
                </a:lnTo>
                <a:lnTo>
                  <a:pt x="674" y="66"/>
                </a:lnTo>
                <a:lnTo>
                  <a:pt x="676" y="70"/>
                </a:lnTo>
                <a:lnTo>
                  <a:pt x="583" y="88"/>
                </a:lnTo>
                <a:lnTo>
                  <a:pt x="583" y="87"/>
                </a:lnTo>
                <a:lnTo>
                  <a:pt x="585" y="99"/>
                </a:lnTo>
                <a:lnTo>
                  <a:pt x="584" y="95"/>
                </a:lnTo>
                <a:cubicBezTo>
                  <a:pt x="583" y="89"/>
                  <a:pt x="582" y="83"/>
                  <a:pt x="583" y="78"/>
                </a:cubicBezTo>
                <a:lnTo>
                  <a:pt x="583" y="73"/>
                </a:lnTo>
                <a:lnTo>
                  <a:pt x="585" y="64"/>
                </a:lnTo>
                <a:lnTo>
                  <a:pt x="586" y="57"/>
                </a:lnTo>
                <a:cubicBezTo>
                  <a:pt x="592" y="34"/>
                  <a:pt x="615" y="18"/>
                  <a:pt x="639" y="21"/>
                </a:cubicBezTo>
                <a:cubicBezTo>
                  <a:pt x="663" y="24"/>
                  <a:pt x="681" y="45"/>
                  <a:pt x="681" y="69"/>
                </a:cubicBezTo>
                <a:lnTo>
                  <a:pt x="681" y="70"/>
                </a:lnTo>
                <a:lnTo>
                  <a:pt x="681" y="73"/>
                </a:lnTo>
                <a:lnTo>
                  <a:pt x="681" y="78"/>
                </a:lnTo>
                <a:lnTo>
                  <a:pt x="590" y="57"/>
                </a:lnTo>
                <a:lnTo>
                  <a:pt x="591" y="55"/>
                </a:lnTo>
                <a:lnTo>
                  <a:pt x="588" y="61"/>
                </a:lnTo>
                <a:lnTo>
                  <a:pt x="589" y="58"/>
                </a:lnTo>
                <a:lnTo>
                  <a:pt x="635" y="121"/>
                </a:lnTo>
                <a:lnTo>
                  <a:pt x="632" y="121"/>
                </a:lnTo>
                <a:lnTo>
                  <a:pt x="680" y="67"/>
                </a:lnTo>
                <a:lnTo>
                  <a:pt x="681" y="75"/>
                </a:lnTo>
                <a:lnTo>
                  <a:pt x="682" y="80"/>
                </a:lnTo>
                <a:lnTo>
                  <a:pt x="682" y="88"/>
                </a:lnTo>
                <a:cubicBezTo>
                  <a:pt x="682" y="114"/>
                  <a:pt x="660" y="136"/>
                  <a:pt x="634" y="136"/>
                </a:cubicBezTo>
                <a:cubicBezTo>
                  <a:pt x="607" y="136"/>
                  <a:pt x="586" y="114"/>
                  <a:pt x="586" y="88"/>
                </a:cubicBezTo>
                <a:lnTo>
                  <a:pt x="586" y="87"/>
                </a:lnTo>
                <a:lnTo>
                  <a:pt x="586" y="83"/>
                </a:lnTo>
                <a:lnTo>
                  <a:pt x="587" y="73"/>
                </a:lnTo>
                <a:lnTo>
                  <a:pt x="588" y="62"/>
                </a:lnTo>
                <a:cubicBezTo>
                  <a:pt x="589" y="54"/>
                  <a:pt x="592" y="47"/>
                  <a:pt x="597" y="40"/>
                </a:cubicBezTo>
                <a:lnTo>
                  <a:pt x="600" y="36"/>
                </a:lnTo>
                <a:cubicBezTo>
                  <a:pt x="605" y="29"/>
                  <a:pt x="612" y="24"/>
                  <a:pt x="621" y="20"/>
                </a:cubicBezTo>
                <a:lnTo>
                  <a:pt x="623" y="19"/>
                </a:lnTo>
                <a:cubicBezTo>
                  <a:pt x="637" y="14"/>
                  <a:pt x="653" y="15"/>
                  <a:pt x="666" y="23"/>
                </a:cubicBezTo>
                <a:cubicBezTo>
                  <a:pt x="678" y="30"/>
                  <a:pt x="687" y="44"/>
                  <a:pt x="689" y="59"/>
                </a:cubicBezTo>
                <a:lnTo>
                  <a:pt x="689" y="63"/>
                </a:lnTo>
                <a:lnTo>
                  <a:pt x="689" y="73"/>
                </a:lnTo>
                <a:lnTo>
                  <a:pt x="690" y="76"/>
                </a:lnTo>
                <a:lnTo>
                  <a:pt x="690" y="82"/>
                </a:lnTo>
                <a:lnTo>
                  <a:pt x="676" y="49"/>
                </a:lnTo>
                <a:lnTo>
                  <a:pt x="676" y="49"/>
                </a:lnTo>
                <a:lnTo>
                  <a:pt x="595" y="76"/>
                </a:lnTo>
                <a:lnTo>
                  <a:pt x="595" y="73"/>
                </a:lnTo>
                <a:lnTo>
                  <a:pt x="595" y="79"/>
                </a:lnTo>
                <a:lnTo>
                  <a:pt x="595" y="73"/>
                </a:lnTo>
                <a:lnTo>
                  <a:pt x="595" y="67"/>
                </a:lnTo>
                <a:cubicBezTo>
                  <a:pt x="595" y="65"/>
                  <a:pt x="595" y="63"/>
                  <a:pt x="595" y="61"/>
                </a:cubicBezTo>
                <a:lnTo>
                  <a:pt x="596" y="57"/>
                </a:lnTo>
                <a:cubicBezTo>
                  <a:pt x="599" y="36"/>
                  <a:pt x="615" y="20"/>
                  <a:pt x="636" y="17"/>
                </a:cubicBezTo>
                <a:cubicBezTo>
                  <a:pt x="657" y="13"/>
                  <a:pt x="677" y="24"/>
                  <a:pt x="686" y="43"/>
                </a:cubicBezTo>
                <a:lnTo>
                  <a:pt x="687" y="44"/>
                </a:lnTo>
                <a:cubicBezTo>
                  <a:pt x="689" y="48"/>
                  <a:pt x="691" y="52"/>
                  <a:pt x="691" y="57"/>
                </a:cubicBezTo>
                <a:lnTo>
                  <a:pt x="692" y="60"/>
                </a:lnTo>
                <a:lnTo>
                  <a:pt x="692" y="60"/>
                </a:lnTo>
                <a:lnTo>
                  <a:pt x="692" y="58"/>
                </a:lnTo>
                <a:lnTo>
                  <a:pt x="612" y="40"/>
                </a:lnTo>
                <a:lnTo>
                  <a:pt x="614" y="38"/>
                </a:lnTo>
                <a:lnTo>
                  <a:pt x="603" y="53"/>
                </a:lnTo>
                <a:lnTo>
                  <a:pt x="605" y="50"/>
                </a:lnTo>
                <a:lnTo>
                  <a:pt x="608" y="44"/>
                </a:lnTo>
                <a:lnTo>
                  <a:pt x="612" y="37"/>
                </a:lnTo>
                <a:cubicBezTo>
                  <a:pt x="623" y="20"/>
                  <a:pt x="645" y="12"/>
                  <a:pt x="665" y="18"/>
                </a:cubicBezTo>
                <a:cubicBezTo>
                  <a:pt x="686" y="24"/>
                  <a:pt x="699" y="43"/>
                  <a:pt x="699" y="64"/>
                </a:cubicBezTo>
                <a:lnTo>
                  <a:pt x="699" y="66"/>
                </a:lnTo>
                <a:lnTo>
                  <a:pt x="700" y="66"/>
                </a:lnTo>
                <a:lnTo>
                  <a:pt x="700" y="75"/>
                </a:lnTo>
                <a:lnTo>
                  <a:pt x="700" y="78"/>
                </a:lnTo>
                <a:lnTo>
                  <a:pt x="609" y="57"/>
                </a:lnTo>
                <a:lnTo>
                  <a:pt x="610" y="56"/>
                </a:lnTo>
                <a:lnTo>
                  <a:pt x="606" y="66"/>
                </a:lnTo>
                <a:lnTo>
                  <a:pt x="607" y="62"/>
                </a:lnTo>
                <a:lnTo>
                  <a:pt x="609" y="54"/>
                </a:lnTo>
                <a:cubicBezTo>
                  <a:pt x="616" y="34"/>
                  <a:pt x="634" y="21"/>
                  <a:pt x="655" y="21"/>
                </a:cubicBezTo>
                <a:lnTo>
                  <a:pt x="656" y="21"/>
                </a:lnTo>
                <a:lnTo>
                  <a:pt x="657" y="21"/>
                </a:lnTo>
                <a:lnTo>
                  <a:pt x="609" y="76"/>
                </a:lnTo>
                <a:lnTo>
                  <a:pt x="609" y="72"/>
                </a:lnTo>
                <a:lnTo>
                  <a:pt x="608" y="66"/>
                </a:lnTo>
                <a:lnTo>
                  <a:pt x="608" y="62"/>
                </a:lnTo>
                <a:lnTo>
                  <a:pt x="607" y="54"/>
                </a:lnTo>
                <a:cubicBezTo>
                  <a:pt x="607" y="32"/>
                  <a:pt x="623" y="13"/>
                  <a:pt x="644" y="8"/>
                </a:cubicBezTo>
                <a:cubicBezTo>
                  <a:pt x="666" y="3"/>
                  <a:pt x="688" y="13"/>
                  <a:pt x="698" y="33"/>
                </a:cubicBezTo>
                <a:lnTo>
                  <a:pt x="699" y="35"/>
                </a:lnTo>
                <a:cubicBezTo>
                  <a:pt x="700" y="37"/>
                  <a:pt x="701" y="39"/>
                  <a:pt x="702" y="41"/>
                </a:cubicBezTo>
                <a:lnTo>
                  <a:pt x="704" y="46"/>
                </a:lnTo>
                <a:lnTo>
                  <a:pt x="705" y="52"/>
                </a:lnTo>
                <a:lnTo>
                  <a:pt x="702" y="45"/>
                </a:lnTo>
                <a:lnTo>
                  <a:pt x="704" y="48"/>
                </a:lnTo>
                <a:lnTo>
                  <a:pt x="661" y="21"/>
                </a:lnTo>
                <a:lnTo>
                  <a:pt x="661" y="21"/>
                </a:lnTo>
                <a:lnTo>
                  <a:pt x="619" y="48"/>
                </a:lnTo>
                <a:lnTo>
                  <a:pt x="620" y="46"/>
                </a:lnTo>
                <a:lnTo>
                  <a:pt x="617" y="52"/>
                </a:lnTo>
                <a:lnTo>
                  <a:pt x="618" y="49"/>
                </a:lnTo>
                <a:cubicBezTo>
                  <a:pt x="624" y="30"/>
                  <a:pt x="641" y="17"/>
                  <a:pt x="661" y="16"/>
                </a:cubicBezTo>
                <a:cubicBezTo>
                  <a:pt x="681" y="15"/>
                  <a:pt x="699" y="26"/>
                  <a:pt x="707" y="44"/>
                </a:cubicBezTo>
                <a:lnTo>
                  <a:pt x="709" y="49"/>
                </a:lnTo>
                <a:cubicBezTo>
                  <a:pt x="711" y="52"/>
                  <a:pt x="712" y="56"/>
                  <a:pt x="713" y="59"/>
                </a:cubicBezTo>
                <a:lnTo>
                  <a:pt x="714" y="64"/>
                </a:lnTo>
                <a:cubicBezTo>
                  <a:pt x="715" y="69"/>
                  <a:pt x="715" y="75"/>
                  <a:pt x="714" y="80"/>
                </a:cubicBezTo>
                <a:lnTo>
                  <a:pt x="713" y="84"/>
                </a:lnTo>
                <a:cubicBezTo>
                  <a:pt x="712" y="91"/>
                  <a:pt x="710" y="98"/>
                  <a:pt x="706" y="104"/>
                </a:cubicBezTo>
                <a:lnTo>
                  <a:pt x="705" y="105"/>
                </a:lnTo>
                <a:cubicBezTo>
                  <a:pt x="693" y="123"/>
                  <a:pt x="671" y="131"/>
                  <a:pt x="651" y="124"/>
                </a:cubicBezTo>
                <a:cubicBezTo>
                  <a:pt x="631" y="118"/>
                  <a:pt x="617" y="100"/>
                  <a:pt x="617" y="78"/>
                </a:cubicBezTo>
                <a:lnTo>
                  <a:pt x="617" y="77"/>
                </a:lnTo>
                <a:lnTo>
                  <a:pt x="617" y="73"/>
                </a:lnTo>
                <a:cubicBezTo>
                  <a:pt x="617" y="71"/>
                  <a:pt x="617" y="69"/>
                  <a:pt x="617" y="67"/>
                </a:cubicBezTo>
                <a:lnTo>
                  <a:pt x="618" y="63"/>
                </a:lnTo>
                <a:lnTo>
                  <a:pt x="617" y="70"/>
                </a:lnTo>
                <a:lnTo>
                  <a:pt x="617" y="69"/>
                </a:lnTo>
                <a:cubicBezTo>
                  <a:pt x="617" y="42"/>
                  <a:pt x="639" y="21"/>
                  <a:pt x="665" y="21"/>
                </a:cubicBezTo>
                <a:cubicBezTo>
                  <a:pt x="692" y="21"/>
                  <a:pt x="713" y="42"/>
                  <a:pt x="713" y="69"/>
                </a:cubicBezTo>
                <a:lnTo>
                  <a:pt x="713" y="72"/>
                </a:lnTo>
                <a:lnTo>
                  <a:pt x="713" y="76"/>
                </a:lnTo>
                <a:lnTo>
                  <a:pt x="713" y="81"/>
                </a:lnTo>
                <a:lnTo>
                  <a:pt x="713" y="83"/>
                </a:lnTo>
                <a:cubicBezTo>
                  <a:pt x="713" y="109"/>
                  <a:pt x="692" y="131"/>
                  <a:pt x="665" y="131"/>
                </a:cubicBezTo>
                <a:cubicBezTo>
                  <a:pt x="639" y="131"/>
                  <a:pt x="617" y="109"/>
                  <a:pt x="617" y="83"/>
                </a:cubicBezTo>
                <a:lnTo>
                  <a:pt x="617" y="82"/>
                </a:lnTo>
                <a:lnTo>
                  <a:pt x="617" y="79"/>
                </a:lnTo>
                <a:lnTo>
                  <a:pt x="617" y="77"/>
                </a:lnTo>
                <a:cubicBezTo>
                  <a:pt x="617" y="74"/>
                  <a:pt x="617" y="71"/>
                  <a:pt x="617" y="68"/>
                </a:cubicBezTo>
                <a:lnTo>
                  <a:pt x="618" y="64"/>
                </a:lnTo>
                <a:cubicBezTo>
                  <a:pt x="620" y="39"/>
                  <a:pt x="641" y="21"/>
                  <a:pt x="665" y="21"/>
                </a:cubicBezTo>
                <a:lnTo>
                  <a:pt x="667" y="21"/>
                </a:lnTo>
                <a:lnTo>
                  <a:pt x="628" y="41"/>
                </a:lnTo>
                <a:lnTo>
                  <a:pt x="631" y="38"/>
                </a:lnTo>
                <a:cubicBezTo>
                  <a:pt x="635" y="32"/>
                  <a:pt x="640" y="28"/>
                  <a:pt x="645" y="24"/>
                </a:cubicBezTo>
                <a:lnTo>
                  <a:pt x="648" y="23"/>
                </a:lnTo>
                <a:cubicBezTo>
                  <a:pt x="661" y="15"/>
                  <a:pt x="678" y="14"/>
                  <a:pt x="693" y="20"/>
                </a:cubicBezTo>
                <a:cubicBezTo>
                  <a:pt x="707" y="27"/>
                  <a:pt x="717" y="40"/>
                  <a:pt x="720" y="56"/>
                </a:cubicBezTo>
                <a:lnTo>
                  <a:pt x="720" y="59"/>
                </a:lnTo>
                <a:lnTo>
                  <a:pt x="721" y="66"/>
                </a:lnTo>
                <a:lnTo>
                  <a:pt x="722" y="71"/>
                </a:lnTo>
                <a:lnTo>
                  <a:pt x="722" y="69"/>
                </a:lnTo>
                <a:lnTo>
                  <a:pt x="674" y="30"/>
                </a:lnTo>
                <a:lnTo>
                  <a:pt x="675" y="30"/>
                </a:lnTo>
                <a:lnTo>
                  <a:pt x="627" y="78"/>
                </a:lnTo>
                <a:lnTo>
                  <a:pt x="627" y="76"/>
                </a:lnTo>
                <a:cubicBezTo>
                  <a:pt x="627" y="74"/>
                  <a:pt x="627" y="71"/>
                  <a:pt x="628" y="69"/>
                </a:cubicBezTo>
                <a:lnTo>
                  <a:pt x="628" y="66"/>
                </a:lnTo>
                <a:cubicBezTo>
                  <a:pt x="632" y="41"/>
                  <a:pt x="655" y="24"/>
                  <a:pt x="679" y="26"/>
                </a:cubicBezTo>
                <a:cubicBezTo>
                  <a:pt x="704" y="28"/>
                  <a:pt x="723" y="48"/>
                  <a:pt x="723" y="73"/>
                </a:cubicBezTo>
                <a:lnTo>
                  <a:pt x="723" y="75"/>
                </a:lnTo>
                <a:lnTo>
                  <a:pt x="723" y="79"/>
                </a:lnTo>
                <a:cubicBezTo>
                  <a:pt x="723" y="82"/>
                  <a:pt x="723" y="84"/>
                  <a:pt x="723" y="87"/>
                </a:cubicBezTo>
                <a:lnTo>
                  <a:pt x="722" y="90"/>
                </a:lnTo>
                <a:lnTo>
                  <a:pt x="723" y="82"/>
                </a:lnTo>
                <a:lnTo>
                  <a:pt x="723" y="83"/>
                </a:lnTo>
                <a:cubicBezTo>
                  <a:pt x="723" y="109"/>
                  <a:pt x="701" y="131"/>
                  <a:pt x="675" y="131"/>
                </a:cubicBezTo>
                <a:cubicBezTo>
                  <a:pt x="648" y="131"/>
                  <a:pt x="627" y="109"/>
                  <a:pt x="627" y="83"/>
                </a:cubicBezTo>
                <a:lnTo>
                  <a:pt x="627" y="81"/>
                </a:lnTo>
                <a:lnTo>
                  <a:pt x="628" y="71"/>
                </a:lnTo>
                <a:lnTo>
                  <a:pt x="627" y="72"/>
                </a:lnTo>
                <a:cubicBezTo>
                  <a:pt x="627" y="69"/>
                  <a:pt x="628" y="67"/>
                  <a:pt x="628" y="64"/>
                </a:cubicBezTo>
                <a:lnTo>
                  <a:pt x="629" y="61"/>
                </a:lnTo>
                <a:cubicBezTo>
                  <a:pt x="632" y="39"/>
                  <a:pt x="650" y="23"/>
                  <a:pt x="672" y="21"/>
                </a:cubicBezTo>
                <a:cubicBezTo>
                  <a:pt x="694" y="19"/>
                  <a:pt x="715" y="33"/>
                  <a:pt x="722" y="54"/>
                </a:cubicBezTo>
                <a:lnTo>
                  <a:pt x="722" y="55"/>
                </a:lnTo>
                <a:cubicBezTo>
                  <a:pt x="724" y="60"/>
                  <a:pt x="724" y="65"/>
                  <a:pt x="724" y="70"/>
                </a:cubicBezTo>
                <a:lnTo>
                  <a:pt x="724" y="73"/>
                </a:lnTo>
                <a:lnTo>
                  <a:pt x="634" y="52"/>
                </a:lnTo>
                <a:lnTo>
                  <a:pt x="635" y="50"/>
                </a:lnTo>
                <a:lnTo>
                  <a:pt x="630" y="62"/>
                </a:lnTo>
                <a:lnTo>
                  <a:pt x="631" y="60"/>
                </a:lnTo>
                <a:cubicBezTo>
                  <a:pt x="635" y="39"/>
                  <a:pt x="652" y="23"/>
                  <a:pt x="674" y="21"/>
                </a:cubicBezTo>
                <a:cubicBezTo>
                  <a:pt x="695" y="19"/>
                  <a:pt x="715" y="31"/>
                  <a:pt x="723" y="51"/>
                </a:cubicBezTo>
                <a:lnTo>
                  <a:pt x="724" y="54"/>
                </a:lnTo>
                <a:lnTo>
                  <a:pt x="723" y="52"/>
                </a:lnTo>
                <a:lnTo>
                  <a:pt x="639" y="49"/>
                </a:lnTo>
                <a:lnTo>
                  <a:pt x="640" y="46"/>
                </a:lnTo>
                <a:lnTo>
                  <a:pt x="640" y="48"/>
                </a:lnTo>
                <a:cubicBezTo>
                  <a:pt x="649" y="28"/>
                  <a:pt x="672" y="17"/>
                  <a:pt x="693" y="22"/>
                </a:cubicBezTo>
                <a:cubicBezTo>
                  <a:pt x="715" y="27"/>
                  <a:pt x="730" y="47"/>
                  <a:pt x="730" y="69"/>
                </a:cubicBezTo>
                <a:lnTo>
                  <a:pt x="730" y="73"/>
                </a:lnTo>
                <a:lnTo>
                  <a:pt x="730" y="78"/>
                </a:lnTo>
                <a:lnTo>
                  <a:pt x="636" y="65"/>
                </a:lnTo>
                <a:lnTo>
                  <a:pt x="637" y="62"/>
                </a:lnTo>
                <a:lnTo>
                  <a:pt x="637" y="61"/>
                </a:lnTo>
                <a:lnTo>
                  <a:pt x="640" y="50"/>
                </a:lnTo>
                <a:cubicBezTo>
                  <a:pt x="643" y="43"/>
                  <a:pt x="647" y="37"/>
                  <a:pt x="652" y="32"/>
                </a:cubicBezTo>
                <a:lnTo>
                  <a:pt x="654" y="30"/>
                </a:lnTo>
                <a:cubicBezTo>
                  <a:pt x="664" y="19"/>
                  <a:pt x="680" y="14"/>
                  <a:pt x="695" y="17"/>
                </a:cubicBezTo>
                <a:cubicBezTo>
                  <a:pt x="710" y="19"/>
                  <a:pt x="724" y="29"/>
                  <a:pt x="730" y="43"/>
                </a:cubicBezTo>
                <a:lnTo>
                  <a:pt x="732" y="46"/>
                </a:lnTo>
                <a:cubicBezTo>
                  <a:pt x="734" y="50"/>
                  <a:pt x="736" y="54"/>
                  <a:pt x="736" y="59"/>
                </a:cubicBezTo>
                <a:lnTo>
                  <a:pt x="737" y="65"/>
                </a:lnTo>
                <a:lnTo>
                  <a:pt x="738" y="67"/>
                </a:lnTo>
                <a:lnTo>
                  <a:pt x="739" y="71"/>
                </a:lnTo>
                <a:lnTo>
                  <a:pt x="704" y="36"/>
                </a:lnTo>
                <a:lnTo>
                  <a:pt x="706" y="37"/>
                </a:lnTo>
                <a:lnTo>
                  <a:pt x="679" y="38"/>
                </a:lnTo>
                <a:lnTo>
                  <a:pt x="681" y="37"/>
                </a:lnTo>
                <a:cubicBezTo>
                  <a:pt x="686" y="36"/>
                  <a:pt x="691" y="35"/>
                  <a:pt x="696" y="35"/>
                </a:cubicBezTo>
                <a:lnTo>
                  <a:pt x="697" y="35"/>
                </a:lnTo>
                <a:cubicBezTo>
                  <a:pt x="723" y="35"/>
                  <a:pt x="745" y="56"/>
                  <a:pt x="745" y="83"/>
                </a:cubicBezTo>
                <a:cubicBezTo>
                  <a:pt x="745" y="109"/>
                  <a:pt x="723" y="131"/>
                  <a:pt x="697" y="131"/>
                </a:cubicBezTo>
                <a:lnTo>
                  <a:pt x="696" y="131"/>
                </a:lnTo>
                <a:cubicBezTo>
                  <a:pt x="682" y="131"/>
                  <a:pt x="669" y="125"/>
                  <a:pt x="660" y="114"/>
                </a:cubicBezTo>
                <a:cubicBezTo>
                  <a:pt x="651" y="103"/>
                  <a:pt x="647" y="89"/>
                  <a:pt x="649" y="75"/>
                </a:cubicBezTo>
                <a:lnTo>
                  <a:pt x="650" y="72"/>
                </a:lnTo>
                <a:lnTo>
                  <a:pt x="649" y="80"/>
                </a:lnTo>
                <a:lnTo>
                  <a:pt x="649" y="78"/>
                </a:lnTo>
                <a:cubicBezTo>
                  <a:pt x="649" y="52"/>
                  <a:pt x="670" y="30"/>
                  <a:pt x="697" y="30"/>
                </a:cubicBezTo>
                <a:cubicBezTo>
                  <a:pt x="723" y="30"/>
                  <a:pt x="745" y="52"/>
                  <a:pt x="745" y="78"/>
                </a:cubicBezTo>
                <a:lnTo>
                  <a:pt x="745" y="80"/>
                </a:lnTo>
                <a:lnTo>
                  <a:pt x="744" y="73"/>
                </a:lnTo>
                <a:lnTo>
                  <a:pt x="745" y="77"/>
                </a:lnTo>
                <a:cubicBezTo>
                  <a:pt x="745" y="79"/>
                  <a:pt x="745" y="81"/>
                  <a:pt x="745" y="83"/>
                </a:cubicBezTo>
                <a:lnTo>
                  <a:pt x="745" y="86"/>
                </a:lnTo>
                <a:lnTo>
                  <a:pt x="745" y="88"/>
                </a:lnTo>
                <a:cubicBezTo>
                  <a:pt x="745" y="114"/>
                  <a:pt x="724" y="136"/>
                  <a:pt x="697" y="136"/>
                </a:cubicBezTo>
                <a:cubicBezTo>
                  <a:pt x="671" y="136"/>
                  <a:pt x="649" y="114"/>
                  <a:pt x="649" y="88"/>
                </a:cubicBezTo>
                <a:lnTo>
                  <a:pt x="649" y="84"/>
                </a:lnTo>
                <a:lnTo>
                  <a:pt x="649" y="83"/>
                </a:lnTo>
                <a:lnTo>
                  <a:pt x="649" y="78"/>
                </a:lnTo>
                <a:cubicBezTo>
                  <a:pt x="648" y="73"/>
                  <a:pt x="649" y="68"/>
                  <a:pt x="650" y="63"/>
                </a:cubicBezTo>
                <a:lnTo>
                  <a:pt x="651" y="59"/>
                </a:lnTo>
                <a:cubicBezTo>
                  <a:pt x="655" y="37"/>
                  <a:pt x="675" y="21"/>
                  <a:pt x="697" y="21"/>
                </a:cubicBezTo>
                <a:lnTo>
                  <a:pt x="700" y="21"/>
                </a:lnTo>
                <a:cubicBezTo>
                  <a:pt x="713" y="21"/>
                  <a:pt x="725" y="26"/>
                  <a:pt x="734" y="35"/>
                </a:cubicBezTo>
                <a:lnTo>
                  <a:pt x="737" y="38"/>
                </a:lnTo>
                <a:lnTo>
                  <a:pt x="735" y="36"/>
                </a:lnTo>
                <a:cubicBezTo>
                  <a:pt x="751" y="49"/>
                  <a:pt x="758" y="70"/>
                  <a:pt x="751" y="89"/>
                </a:cubicBezTo>
                <a:cubicBezTo>
                  <a:pt x="744" y="109"/>
                  <a:pt x="726" y="121"/>
                  <a:pt x="705" y="121"/>
                </a:cubicBezTo>
                <a:lnTo>
                  <a:pt x="705" y="121"/>
                </a:lnTo>
                <a:cubicBezTo>
                  <a:pt x="691" y="121"/>
                  <a:pt x="677" y="115"/>
                  <a:pt x="668" y="104"/>
                </a:cubicBezTo>
                <a:cubicBezTo>
                  <a:pt x="659" y="93"/>
                  <a:pt x="655" y="78"/>
                  <a:pt x="658" y="64"/>
                </a:cubicBezTo>
                <a:lnTo>
                  <a:pt x="658" y="62"/>
                </a:lnTo>
                <a:lnTo>
                  <a:pt x="659" y="57"/>
                </a:lnTo>
                <a:cubicBezTo>
                  <a:pt x="665" y="36"/>
                  <a:pt x="685" y="20"/>
                  <a:pt x="707" y="21"/>
                </a:cubicBezTo>
                <a:cubicBezTo>
                  <a:pt x="730" y="22"/>
                  <a:pt x="749" y="38"/>
                  <a:pt x="753" y="60"/>
                </a:cubicBezTo>
                <a:lnTo>
                  <a:pt x="754" y="62"/>
                </a:lnTo>
                <a:lnTo>
                  <a:pt x="754" y="62"/>
                </a:lnTo>
                <a:lnTo>
                  <a:pt x="664" y="52"/>
                </a:lnTo>
                <a:lnTo>
                  <a:pt x="665" y="50"/>
                </a:lnTo>
                <a:lnTo>
                  <a:pt x="664" y="51"/>
                </a:lnTo>
                <a:cubicBezTo>
                  <a:pt x="672" y="33"/>
                  <a:pt x="689" y="21"/>
                  <a:pt x="709" y="21"/>
                </a:cubicBezTo>
                <a:lnTo>
                  <a:pt x="712" y="21"/>
                </a:lnTo>
                <a:lnTo>
                  <a:pt x="713" y="21"/>
                </a:lnTo>
                <a:lnTo>
                  <a:pt x="680" y="103"/>
                </a:lnTo>
                <a:lnTo>
                  <a:pt x="677" y="100"/>
                </a:lnTo>
                <a:lnTo>
                  <a:pt x="687" y="108"/>
                </a:lnTo>
                <a:lnTo>
                  <a:pt x="683" y="106"/>
                </a:lnTo>
                <a:lnTo>
                  <a:pt x="755" y="64"/>
                </a:lnTo>
                <a:lnTo>
                  <a:pt x="755" y="68"/>
                </a:lnTo>
                <a:lnTo>
                  <a:pt x="755" y="73"/>
                </a:lnTo>
                <a:cubicBezTo>
                  <a:pt x="755" y="100"/>
                  <a:pt x="733" y="121"/>
                  <a:pt x="707" y="121"/>
                </a:cubicBezTo>
                <a:cubicBezTo>
                  <a:pt x="680" y="121"/>
                  <a:pt x="659" y="100"/>
                  <a:pt x="659" y="73"/>
                </a:cubicBezTo>
                <a:lnTo>
                  <a:pt x="659" y="69"/>
                </a:lnTo>
                <a:lnTo>
                  <a:pt x="659" y="66"/>
                </a:lnTo>
                <a:lnTo>
                  <a:pt x="659" y="64"/>
                </a:lnTo>
                <a:cubicBezTo>
                  <a:pt x="659" y="38"/>
                  <a:pt x="679" y="17"/>
                  <a:pt x="705" y="16"/>
                </a:cubicBezTo>
                <a:cubicBezTo>
                  <a:pt x="730" y="15"/>
                  <a:pt x="752" y="34"/>
                  <a:pt x="755" y="59"/>
                </a:cubicBezTo>
                <a:lnTo>
                  <a:pt x="755" y="64"/>
                </a:lnTo>
                <a:lnTo>
                  <a:pt x="756" y="68"/>
                </a:lnTo>
                <a:lnTo>
                  <a:pt x="660" y="73"/>
                </a:lnTo>
                <a:lnTo>
                  <a:pt x="660" y="71"/>
                </a:lnTo>
                <a:lnTo>
                  <a:pt x="660" y="69"/>
                </a:lnTo>
                <a:cubicBezTo>
                  <a:pt x="660" y="50"/>
                  <a:pt x="672" y="32"/>
                  <a:pt x="690" y="25"/>
                </a:cubicBezTo>
                <a:cubicBezTo>
                  <a:pt x="708" y="17"/>
                  <a:pt x="728" y="21"/>
                  <a:pt x="742" y="35"/>
                </a:cubicBezTo>
                <a:lnTo>
                  <a:pt x="743" y="37"/>
                </a:lnTo>
                <a:cubicBezTo>
                  <a:pt x="749" y="42"/>
                  <a:pt x="753" y="48"/>
                  <a:pt x="755" y="55"/>
                </a:cubicBezTo>
                <a:lnTo>
                  <a:pt x="756" y="58"/>
                </a:lnTo>
                <a:lnTo>
                  <a:pt x="758" y="64"/>
                </a:lnTo>
                <a:lnTo>
                  <a:pt x="758" y="63"/>
                </a:lnTo>
                <a:lnTo>
                  <a:pt x="665" y="69"/>
                </a:lnTo>
                <a:lnTo>
                  <a:pt x="666" y="64"/>
                </a:lnTo>
                <a:lnTo>
                  <a:pt x="667" y="59"/>
                </a:lnTo>
                <a:cubicBezTo>
                  <a:pt x="671" y="43"/>
                  <a:pt x="682" y="30"/>
                  <a:pt x="697" y="24"/>
                </a:cubicBezTo>
                <a:cubicBezTo>
                  <a:pt x="713" y="18"/>
                  <a:pt x="730" y="21"/>
                  <a:pt x="743" y="31"/>
                </a:cubicBezTo>
                <a:lnTo>
                  <a:pt x="745" y="32"/>
                </a:lnTo>
                <a:cubicBezTo>
                  <a:pt x="749" y="35"/>
                  <a:pt x="753" y="39"/>
                  <a:pt x="756" y="44"/>
                </a:cubicBezTo>
                <a:lnTo>
                  <a:pt x="758" y="47"/>
                </a:lnTo>
                <a:lnTo>
                  <a:pt x="718" y="25"/>
                </a:lnTo>
                <a:lnTo>
                  <a:pt x="720" y="25"/>
                </a:lnTo>
                <a:lnTo>
                  <a:pt x="721" y="25"/>
                </a:lnTo>
                <a:lnTo>
                  <a:pt x="723" y="25"/>
                </a:lnTo>
                <a:lnTo>
                  <a:pt x="726" y="25"/>
                </a:lnTo>
                <a:cubicBezTo>
                  <a:pt x="740" y="25"/>
                  <a:pt x="753" y="32"/>
                  <a:pt x="763" y="42"/>
                </a:cubicBezTo>
                <a:cubicBezTo>
                  <a:pt x="772" y="53"/>
                  <a:pt x="776" y="67"/>
                  <a:pt x="773" y="81"/>
                </a:cubicBezTo>
                <a:lnTo>
                  <a:pt x="773" y="84"/>
                </a:lnTo>
                <a:cubicBezTo>
                  <a:pt x="772" y="89"/>
                  <a:pt x="771" y="94"/>
                  <a:pt x="768" y="98"/>
                </a:cubicBezTo>
                <a:lnTo>
                  <a:pt x="767" y="100"/>
                </a:lnTo>
                <a:cubicBezTo>
                  <a:pt x="757" y="120"/>
                  <a:pt x="735" y="130"/>
                  <a:pt x="713" y="125"/>
                </a:cubicBezTo>
                <a:cubicBezTo>
                  <a:pt x="692" y="120"/>
                  <a:pt x="676" y="101"/>
                  <a:pt x="676" y="78"/>
                </a:cubicBezTo>
                <a:lnTo>
                  <a:pt x="676" y="73"/>
                </a:lnTo>
                <a:lnTo>
                  <a:pt x="677" y="64"/>
                </a:lnTo>
                <a:cubicBezTo>
                  <a:pt x="680" y="43"/>
                  <a:pt x="696" y="25"/>
                  <a:pt x="717" y="22"/>
                </a:cubicBezTo>
                <a:cubicBezTo>
                  <a:pt x="737" y="18"/>
                  <a:pt x="758" y="28"/>
                  <a:pt x="768" y="48"/>
                </a:cubicBezTo>
                <a:lnTo>
                  <a:pt x="768" y="49"/>
                </a:lnTo>
                <a:cubicBezTo>
                  <a:pt x="771" y="53"/>
                  <a:pt x="772" y="58"/>
                  <a:pt x="773" y="63"/>
                </a:cubicBezTo>
                <a:lnTo>
                  <a:pt x="773" y="67"/>
                </a:lnTo>
                <a:cubicBezTo>
                  <a:pt x="774" y="69"/>
                  <a:pt x="774" y="71"/>
                  <a:pt x="774" y="73"/>
                </a:cubicBezTo>
                <a:lnTo>
                  <a:pt x="774" y="81"/>
                </a:lnTo>
                <a:lnTo>
                  <a:pt x="773" y="91"/>
                </a:lnTo>
                <a:lnTo>
                  <a:pt x="773" y="88"/>
                </a:lnTo>
                <a:cubicBezTo>
                  <a:pt x="773" y="114"/>
                  <a:pt x="752" y="136"/>
                  <a:pt x="725" y="136"/>
                </a:cubicBezTo>
                <a:cubicBezTo>
                  <a:pt x="699" y="136"/>
                  <a:pt x="677" y="114"/>
                  <a:pt x="677" y="88"/>
                </a:cubicBezTo>
                <a:lnTo>
                  <a:pt x="677" y="87"/>
                </a:lnTo>
                <a:lnTo>
                  <a:pt x="677" y="84"/>
                </a:lnTo>
                <a:lnTo>
                  <a:pt x="677" y="78"/>
                </a:lnTo>
                <a:lnTo>
                  <a:pt x="677" y="78"/>
                </a:lnTo>
                <a:cubicBezTo>
                  <a:pt x="677" y="72"/>
                  <a:pt x="677" y="65"/>
                  <a:pt x="679" y="58"/>
                </a:cubicBezTo>
                <a:lnTo>
                  <a:pt x="681" y="54"/>
                </a:lnTo>
                <a:cubicBezTo>
                  <a:pt x="687" y="34"/>
                  <a:pt x="706" y="21"/>
                  <a:pt x="726" y="21"/>
                </a:cubicBezTo>
                <a:lnTo>
                  <a:pt x="727" y="21"/>
                </a:lnTo>
                <a:lnTo>
                  <a:pt x="728" y="21"/>
                </a:lnTo>
                <a:lnTo>
                  <a:pt x="681" y="65"/>
                </a:lnTo>
                <a:lnTo>
                  <a:pt x="681" y="59"/>
                </a:lnTo>
                <a:lnTo>
                  <a:pt x="682" y="53"/>
                </a:lnTo>
                <a:cubicBezTo>
                  <a:pt x="683" y="48"/>
                  <a:pt x="684" y="43"/>
                  <a:pt x="687" y="39"/>
                </a:cubicBezTo>
                <a:lnTo>
                  <a:pt x="687" y="38"/>
                </a:lnTo>
                <a:cubicBezTo>
                  <a:pt x="695" y="22"/>
                  <a:pt x="712" y="11"/>
                  <a:pt x="730" y="11"/>
                </a:cubicBezTo>
                <a:cubicBezTo>
                  <a:pt x="748" y="11"/>
                  <a:pt x="765" y="22"/>
                  <a:pt x="773" y="38"/>
                </a:cubicBezTo>
                <a:lnTo>
                  <a:pt x="774" y="40"/>
                </a:lnTo>
                <a:cubicBezTo>
                  <a:pt x="776" y="44"/>
                  <a:pt x="777" y="47"/>
                  <a:pt x="778" y="51"/>
                </a:cubicBezTo>
                <a:lnTo>
                  <a:pt x="779" y="56"/>
                </a:lnTo>
                <a:lnTo>
                  <a:pt x="780" y="60"/>
                </a:lnTo>
                <a:lnTo>
                  <a:pt x="780" y="58"/>
                </a:lnTo>
                <a:lnTo>
                  <a:pt x="734" y="25"/>
                </a:lnTo>
                <a:lnTo>
                  <a:pt x="735" y="25"/>
                </a:lnTo>
                <a:cubicBezTo>
                  <a:pt x="762" y="25"/>
                  <a:pt x="783" y="47"/>
                  <a:pt x="783" y="73"/>
                </a:cubicBezTo>
                <a:lnTo>
                  <a:pt x="783" y="78"/>
                </a:lnTo>
                <a:lnTo>
                  <a:pt x="783" y="88"/>
                </a:lnTo>
                <a:lnTo>
                  <a:pt x="735" y="35"/>
                </a:lnTo>
                <a:lnTo>
                  <a:pt x="737" y="35"/>
                </a:lnTo>
                <a:lnTo>
                  <a:pt x="690" y="73"/>
                </a:lnTo>
                <a:lnTo>
                  <a:pt x="691" y="68"/>
                </a:lnTo>
                <a:lnTo>
                  <a:pt x="692" y="64"/>
                </a:lnTo>
                <a:lnTo>
                  <a:pt x="694" y="57"/>
                </a:lnTo>
                <a:cubicBezTo>
                  <a:pt x="695" y="54"/>
                  <a:pt x="696" y="51"/>
                  <a:pt x="697" y="49"/>
                </a:cubicBezTo>
                <a:lnTo>
                  <a:pt x="698" y="48"/>
                </a:lnTo>
                <a:cubicBezTo>
                  <a:pt x="708" y="27"/>
                  <a:pt x="732" y="16"/>
                  <a:pt x="754" y="23"/>
                </a:cubicBezTo>
                <a:cubicBezTo>
                  <a:pt x="776" y="30"/>
                  <a:pt x="791" y="51"/>
                  <a:pt x="788" y="74"/>
                </a:cubicBezTo>
                <a:lnTo>
                  <a:pt x="788" y="79"/>
                </a:lnTo>
                <a:lnTo>
                  <a:pt x="787" y="83"/>
                </a:lnTo>
                <a:lnTo>
                  <a:pt x="694" y="63"/>
                </a:lnTo>
                <a:lnTo>
                  <a:pt x="694" y="62"/>
                </a:lnTo>
                <a:lnTo>
                  <a:pt x="692" y="77"/>
                </a:lnTo>
                <a:lnTo>
                  <a:pt x="692" y="73"/>
                </a:lnTo>
                <a:lnTo>
                  <a:pt x="692" y="69"/>
                </a:lnTo>
                <a:lnTo>
                  <a:pt x="692" y="64"/>
                </a:lnTo>
                <a:lnTo>
                  <a:pt x="692" y="61"/>
                </a:lnTo>
                <a:lnTo>
                  <a:pt x="692" y="59"/>
                </a:lnTo>
                <a:cubicBezTo>
                  <a:pt x="692" y="40"/>
                  <a:pt x="704" y="23"/>
                  <a:pt x="722" y="15"/>
                </a:cubicBezTo>
                <a:cubicBezTo>
                  <a:pt x="740" y="8"/>
                  <a:pt x="760" y="12"/>
                  <a:pt x="774" y="26"/>
                </a:cubicBezTo>
                <a:lnTo>
                  <a:pt x="775" y="27"/>
                </a:lnTo>
                <a:cubicBezTo>
                  <a:pt x="781" y="32"/>
                  <a:pt x="785" y="39"/>
                  <a:pt x="787" y="46"/>
                </a:cubicBezTo>
                <a:lnTo>
                  <a:pt x="788" y="49"/>
                </a:lnTo>
                <a:cubicBezTo>
                  <a:pt x="790" y="54"/>
                  <a:pt x="790" y="59"/>
                  <a:pt x="790" y="64"/>
                </a:cubicBezTo>
                <a:lnTo>
                  <a:pt x="790" y="66"/>
                </a:lnTo>
                <a:lnTo>
                  <a:pt x="790" y="69"/>
                </a:lnTo>
                <a:lnTo>
                  <a:pt x="780" y="39"/>
                </a:lnTo>
                <a:lnTo>
                  <a:pt x="782" y="41"/>
                </a:lnTo>
                <a:lnTo>
                  <a:pt x="768" y="30"/>
                </a:lnTo>
                <a:lnTo>
                  <a:pt x="772" y="32"/>
                </a:lnTo>
                <a:lnTo>
                  <a:pt x="748" y="25"/>
                </a:lnTo>
                <a:lnTo>
                  <a:pt x="753" y="25"/>
                </a:lnTo>
                <a:lnTo>
                  <a:pt x="759" y="25"/>
                </a:lnTo>
                <a:lnTo>
                  <a:pt x="712" y="64"/>
                </a:lnTo>
                <a:lnTo>
                  <a:pt x="712" y="62"/>
                </a:lnTo>
                <a:lnTo>
                  <a:pt x="717" y="92"/>
                </a:lnTo>
                <a:lnTo>
                  <a:pt x="716" y="90"/>
                </a:lnTo>
                <a:lnTo>
                  <a:pt x="806" y="69"/>
                </a:lnTo>
                <a:lnTo>
                  <a:pt x="806" y="71"/>
                </a:lnTo>
                <a:lnTo>
                  <a:pt x="806" y="73"/>
                </a:lnTo>
                <a:lnTo>
                  <a:pt x="712" y="63"/>
                </a:lnTo>
                <a:lnTo>
                  <a:pt x="713" y="59"/>
                </a:lnTo>
                <a:lnTo>
                  <a:pt x="713" y="55"/>
                </a:lnTo>
                <a:cubicBezTo>
                  <a:pt x="717" y="36"/>
                  <a:pt x="731" y="21"/>
                  <a:pt x="750" y="17"/>
                </a:cubicBezTo>
                <a:cubicBezTo>
                  <a:pt x="768" y="13"/>
                  <a:pt x="788" y="20"/>
                  <a:pt x="799" y="35"/>
                </a:cubicBezTo>
                <a:lnTo>
                  <a:pt x="800" y="37"/>
                </a:lnTo>
                <a:cubicBezTo>
                  <a:pt x="802" y="39"/>
                  <a:pt x="804" y="42"/>
                  <a:pt x="805" y="45"/>
                </a:cubicBezTo>
                <a:lnTo>
                  <a:pt x="806" y="48"/>
                </a:lnTo>
                <a:cubicBezTo>
                  <a:pt x="814" y="62"/>
                  <a:pt x="813" y="80"/>
                  <a:pt x="804" y="94"/>
                </a:cubicBezTo>
                <a:cubicBezTo>
                  <a:pt x="796" y="108"/>
                  <a:pt x="780" y="117"/>
                  <a:pt x="763" y="117"/>
                </a:cubicBezTo>
                <a:lnTo>
                  <a:pt x="763" y="117"/>
                </a:lnTo>
                <a:lnTo>
                  <a:pt x="759" y="117"/>
                </a:lnTo>
                <a:cubicBezTo>
                  <a:pt x="736" y="117"/>
                  <a:pt x="716" y="100"/>
                  <a:pt x="712" y="77"/>
                </a:cubicBezTo>
                <a:lnTo>
                  <a:pt x="712" y="74"/>
                </a:lnTo>
                <a:cubicBezTo>
                  <a:pt x="711" y="71"/>
                  <a:pt x="711" y="69"/>
                  <a:pt x="711" y="66"/>
                </a:cubicBezTo>
                <a:lnTo>
                  <a:pt x="711" y="64"/>
                </a:lnTo>
                <a:cubicBezTo>
                  <a:pt x="711" y="37"/>
                  <a:pt x="732" y="16"/>
                  <a:pt x="759" y="16"/>
                </a:cubicBezTo>
                <a:cubicBezTo>
                  <a:pt x="785" y="16"/>
                  <a:pt x="807" y="37"/>
                  <a:pt x="807" y="64"/>
                </a:cubicBezTo>
                <a:lnTo>
                  <a:pt x="807" y="66"/>
                </a:lnTo>
                <a:lnTo>
                  <a:pt x="806" y="57"/>
                </a:lnTo>
                <a:lnTo>
                  <a:pt x="807" y="60"/>
                </a:lnTo>
                <a:lnTo>
                  <a:pt x="712" y="63"/>
                </a:lnTo>
                <a:lnTo>
                  <a:pt x="712" y="59"/>
                </a:lnTo>
                <a:lnTo>
                  <a:pt x="713" y="55"/>
                </a:lnTo>
                <a:lnTo>
                  <a:pt x="713" y="49"/>
                </a:lnTo>
                <a:cubicBezTo>
                  <a:pt x="714" y="46"/>
                  <a:pt x="715" y="44"/>
                  <a:pt x="715" y="41"/>
                </a:cubicBezTo>
                <a:lnTo>
                  <a:pt x="716" y="39"/>
                </a:lnTo>
                <a:cubicBezTo>
                  <a:pt x="722" y="20"/>
                  <a:pt x="740" y="7"/>
                  <a:pt x="760" y="6"/>
                </a:cubicBezTo>
                <a:cubicBezTo>
                  <a:pt x="780" y="6"/>
                  <a:pt x="799" y="18"/>
                  <a:pt x="806" y="37"/>
                </a:cubicBezTo>
                <a:lnTo>
                  <a:pt x="808" y="42"/>
                </a:lnTo>
                <a:lnTo>
                  <a:pt x="810" y="47"/>
                </a:lnTo>
                <a:lnTo>
                  <a:pt x="798" y="29"/>
                </a:lnTo>
                <a:lnTo>
                  <a:pt x="800" y="30"/>
                </a:lnTo>
                <a:lnTo>
                  <a:pt x="732" y="30"/>
                </a:lnTo>
                <a:lnTo>
                  <a:pt x="734" y="29"/>
                </a:lnTo>
                <a:lnTo>
                  <a:pt x="723" y="46"/>
                </a:lnTo>
                <a:lnTo>
                  <a:pt x="724" y="42"/>
                </a:lnTo>
                <a:lnTo>
                  <a:pt x="724" y="40"/>
                </a:lnTo>
                <a:cubicBezTo>
                  <a:pt x="728" y="30"/>
                  <a:pt x="734" y="21"/>
                  <a:pt x="743" y="16"/>
                </a:cubicBezTo>
                <a:lnTo>
                  <a:pt x="745" y="15"/>
                </a:lnTo>
                <a:cubicBezTo>
                  <a:pt x="759" y="5"/>
                  <a:pt x="776" y="4"/>
                  <a:pt x="791" y="11"/>
                </a:cubicBezTo>
                <a:cubicBezTo>
                  <a:pt x="806" y="17"/>
                  <a:pt x="817" y="31"/>
                  <a:pt x="819" y="48"/>
                </a:cubicBezTo>
                <a:lnTo>
                  <a:pt x="819" y="51"/>
                </a:lnTo>
                <a:lnTo>
                  <a:pt x="820" y="59"/>
                </a:lnTo>
                <a:lnTo>
                  <a:pt x="820" y="69"/>
                </a:lnTo>
                <a:lnTo>
                  <a:pt x="821" y="68"/>
                </a:lnTo>
                <a:lnTo>
                  <a:pt x="725" y="73"/>
                </a:lnTo>
                <a:lnTo>
                  <a:pt x="725" y="69"/>
                </a:lnTo>
                <a:lnTo>
                  <a:pt x="726" y="59"/>
                </a:lnTo>
                <a:lnTo>
                  <a:pt x="726" y="54"/>
                </a:lnTo>
                <a:cubicBezTo>
                  <a:pt x="728" y="36"/>
                  <a:pt x="741" y="20"/>
                  <a:pt x="759" y="14"/>
                </a:cubicBezTo>
                <a:lnTo>
                  <a:pt x="762" y="13"/>
                </a:lnTo>
                <a:cubicBezTo>
                  <a:pt x="772" y="10"/>
                  <a:pt x="782" y="10"/>
                  <a:pt x="792" y="13"/>
                </a:cubicBezTo>
                <a:lnTo>
                  <a:pt x="795" y="14"/>
                </a:lnTo>
                <a:cubicBezTo>
                  <a:pt x="810" y="19"/>
                  <a:pt x="821" y="31"/>
                  <a:pt x="826" y="46"/>
                </a:cubicBezTo>
                <a:lnTo>
                  <a:pt x="827" y="51"/>
                </a:lnTo>
                <a:cubicBezTo>
                  <a:pt x="828" y="53"/>
                  <a:pt x="829" y="56"/>
                  <a:pt x="829" y="59"/>
                </a:cubicBezTo>
                <a:lnTo>
                  <a:pt x="830" y="64"/>
                </a:lnTo>
                <a:lnTo>
                  <a:pt x="735" y="60"/>
                </a:lnTo>
                <a:lnTo>
                  <a:pt x="735" y="57"/>
                </a:lnTo>
                <a:lnTo>
                  <a:pt x="734" y="66"/>
                </a:lnTo>
                <a:lnTo>
                  <a:pt x="734" y="64"/>
                </a:lnTo>
                <a:cubicBezTo>
                  <a:pt x="734" y="38"/>
                  <a:pt x="755" y="17"/>
                  <a:pt x="780" y="16"/>
                </a:cubicBezTo>
                <a:cubicBezTo>
                  <a:pt x="806" y="15"/>
                  <a:pt x="828" y="34"/>
                  <a:pt x="830" y="59"/>
                </a:cubicBezTo>
                <a:lnTo>
                  <a:pt x="831" y="64"/>
                </a:lnTo>
                <a:lnTo>
                  <a:pt x="831" y="68"/>
                </a:lnTo>
                <a:cubicBezTo>
                  <a:pt x="834" y="93"/>
                  <a:pt x="818" y="115"/>
                  <a:pt x="794" y="120"/>
                </a:cubicBezTo>
                <a:cubicBezTo>
                  <a:pt x="770" y="126"/>
                  <a:pt x="746" y="112"/>
                  <a:pt x="738" y="89"/>
                </a:cubicBezTo>
                <a:lnTo>
                  <a:pt x="737" y="87"/>
                </a:lnTo>
                <a:lnTo>
                  <a:pt x="736" y="84"/>
                </a:lnTo>
                <a:lnTo>
                  <a:pt x="751" y="106"/>
                </a:lnTo>
                <a:lnTo>
                  <a:pt x="748" y="103"/>
                </a:lnTo>
                <a:lnTo>
                  <a:pt x="743" y="98"/>
                </a:lnTo>
                <a:cubicBezTo>
                  <a:pt x="724" y="79"/>
                  <a:pt x="724" y="49"/>
                  <a:pt x="743" y="30"/>
                </a:cubicBezTo>
                <a:lnTo>
                  <a:pt x="743" y="30"/>
                </a:lnTo>
                <a:cubicBezTo>
                  <a:pt x="756" y="17"/>
                  <a:pt x="775" y="12"/>
                  <a:pt x="792" y="18"/>
                </a:cubicBezTo>
                <a:lnTo>
                  <a:pt x="794" y="18"/>
                </a:lnTo>
                <a:cubicBezTo>
                  <a:pt x="806" y="22"/>
                  <a:pt x="816" y="31"/>
                  <a:pt x="821" y="43"/>
                </a:cubicBezTo>
                <a:lnTo>
                  <a:pt x="824" y="48"/>
                </a:lnTo>
                <a:lnTo>
                  <a:pt x="781" y="21"/>
                </a:lnTo>
                <a:lnTo>
                  <a:pt x="782" y="21"/>
                </a:lnTo>
                <a:lnTo>
                  <a:pt x="784" y="21"/>
                </a:lnTo>
                <a:lnTo>
                  <a:pt x="736" y="66"/>
                </a:lnTo>
                <a:lnTo>
                  <a:pt x="737" y="58"/>
                </a:lnTo>
                <a:lnTo>
                  <a:pt x="737" y="51"/>
                </a:lnTo>
                <a:cubicBezTo>
                  <a:pt x="738" y="32"/>
                  <a:pt x="751" y="16"/>
                  <a:pt x="768" y="9"/>
                </a:cubicBezTo>
                <a:cubicBezTo>
                  <a:pt x="786" y="3"/>
                  <a:pt x="806" y="7"/>
                  <a:pt x="819" y="21"/>
                </a:cubicBezTo>
                <a:lnTo>
                  <a:pt x="820" y="22"/>
                </a:lnTo>
                <a:cubicBezTo>
                  <a:pt x="827" y="29"/>
                  <a:pt x="832" y="39"/>
                  <a:pt x="834" y="50"/>
                </a:cubicBezTo>
                <a:lnTo>
                  <a:pt x="834" y="54"/>
                </a:lnTo>
                <a:lnTo>
                  <a:pt x="835" y="58"/>
                </a:lnTo>
                <a:lnTo>
                  <a:pt x="835" y="62"/>
                </a:lnTo>
                <a:lnTo>
                  <a:pt x="741" y="60"/>
                </a:lnTo>
                <a:lnTo>
                  <a:pt x="741" y="57"/>
                </a:lnTo>
                <a:lnTo>
                  <a:pt x="743" y="52"/>
                </a:lnTo>
                <a:lnTo>
                  <a:pt x="742" y="52"/>
                </a:lnTo>
                <a:lnTo>
                  <a:pt x="743" y="45"/>
                </a:lnTo>
                <a:cubicBezTo>
                  <a:pt x="748" y="21"/>
                  <a:pt x="771" y="4"/>
                  <a:pt x="795" y="7"/>
                </a:cubicBezTo>
                <a:cubicBezTo>
                  <a:pt x="820" y="9"/>
                  <a:pt x="838" y="30"/>
                  <a:pt x="838" y="54"/>
                </a:cubicBezTo>
                <a:lnTo>
                  <a:pt x="838" y="55"/>
                </a:lnTo>
                <a:lnTo>
                  <a:pt x="838" y="48"/>
                </a:lnTo>
                <a:lnTo>
                  <a:pt x="838" y="51"/>
                </a:lnTo>
                <a:cubicBezTo>
                  <a:pt x="839" y="53"/>
                  <a:pt x="839" y="56"/>
                  <a:pt x="839" y="58"/>
                </a:cubicBezTo>
                <a:lnTo>
                  <a:pt x="839" y="64"/>
                </a:lnTo>
                <a:lnTo>
                  <a:pt x="833" y="40"/>
                </a:lnTo>
                <a:lnTo>
                  <a:pt x="835" y="44"/>
                </a:lnTo>
                <a:lnTo>
                  <a:pt x="827" y="34"/>
                </a:lnTo>
                <a:lnTo>
                  <a:pt x="828" y="35"/>
                </a:lnTo>
                <a:lnTo>
                  <a:pt x="770" y="28"/>
                </a:lnTo>
                <a:lnTo>
                  <a:pt x="772" y="26"/>
                </a:lnTo>
                <a:lnTo>
                  <a:pt x="758" y="40"/>
                </a:lnTo>
                <a:lnTo>
                  <a:pt x="760" y="36"/>
                </a:lnTo>
                <a:lnTo>
                  <a:pt x="753" y="50"/>
                </a:lnTo>
                <a:lnTo>
                  <a:pt x="755" y="45"/>
                </a:lnTo>
                <a:lnTo>
                  <a:pt x="755" y="44"/>
                </a:lnTo>
                <a:cubicBezTo>
                  <a:pt x="760" y="20"/>
                  <a:pt x="783" y="4"/>
                  <a:pt x="807" y="7"/>
                </a:cubicBezTo>
                <a:cubicBezTo>
                  <a:pt x="832" y="9"/>
                  <a:pt x="850" y="30"/>
                  <a:pt x="850" y="54"/>
                </a:cubicBezTo>
                <a:lnTo>
                  <a:pt x="850" y="56"/>
                </a:lnTo>
                <a:cubicBezTo>
                  <a:pt x="850" y="59"/>
                  <a:pt x="850" y="62"/>
                  <a:pt x="849" y="64"/>
                </a:cubicBezTo>
                <a:lnTo>
                  <a:pt x="849" y="67"/>
                </a:lnTo>
                <a:lnTo>
                  <a:pt x="801" y="11"/>
                </a:lnTo>
                <a:lnTo>
                  <a:pt x="804" y="11"/>
                </a:lnTo>
                <a:lnTo>
                  <a:pt x="762" y="36"/>
                </a:lnTo>
                <a:lnTo>
                  <a:pt x="764" y="32"/>
                </a:lnTo>
                <a:cubicBezTo>
                  <a:pt x="766" y="28"/>
                  <a:pt x="769" y="25"/>
                  <a:pt x="772" y="22"/>
                </a:cubicBezTo>
                <a:lnTo>
                  <a:pt x="774" y="21"/>
                </a:lnTo>
                <a:cubicBezTo>
                  <a:pt x="788" y="6"/>
                  <a:pt x="809" y="2"/>
                  <a:pt x="827" y="11"/>
                </a:cubicBezTo>
                <a:cubicBezTo>
                  <a:pt x="846" y="19"/>
                  <a:pt x="857" y="38"/>
                  <a:pt x="855" y="58"/>
                </a:cubicBezTo>
                <a:lnTo>
                  <a:pt x="855" y="65"/>
                </a:lnTo>
                <a:lnTo>
                  <a:pt x="855" y="69"/>
                </a:lnTo>
                <a:lnTo>
                  <a:pt x="838" y="33"/>
                </a:lnTo>
                <a:lnTo>
                  <a:pt x="842" y="36"/>
                </a:lnTo>
                <a:lnTo>
                  <a:pt x="829" y="28"/>
                </a:lnTo>
                <a:lnTo>
                  <a:pt x="833" y="29"/>
                </a:lnTo>
                <a:lnTo>
                  <a:pt x="814" y="25"/>
                </a:lnTo>
                <a:lnTo>
                  <a:pt x="815" y="25"/>
                </a:lnTo>
                <a:lnTo>
                  <a:pt x="768" y="66"/>
                </a:lnTo>
                <a:lnTo>
                  <a:pt x="768" y="63"/>
                </a:lnTo>
                <a:lnTo>
                  <a:pt x="768" y="61"/>
                </a:lnTo>
                <a:lnTo>
                  <a:pt x="768" y="62"/>
                </a:lnTo>
                <a:cubicBezTo>
                  <a:pt x="768" y="59"/>
                  <a:pt x="768" y="56"/>
                  <a:pt x="769" y="53"/>
                </a:cubicBezTo>
                <a:lnTo>
                  <a:pt x="769" y="50"/>
                </a:lnTo>
                <a:cubicBezTo>
                  <a:pt x="773" y="33"/>
                  <a:pt x="786" y="19"/>
                  <a:pt x="803" y="14"/>
                </a:cubicBezTo>
                <a:cubicBezTo>
                  <a:pt x="820" y="8"/>
                  <a:pt x="838" y="13"/>
                  <a:pt x="850" y="26"/>
                </a:cubicBezTo>
                <a:lnTo>
                  <a:pt x="852" y="27"/>
                </a:lnTo>
                <a:cubicBezTo>
                  <a:pt x="856" y="31"/>
                  <a:pt x="859" y="35"/>
                  <a:pt x="861" y="40"/>
                </a:cubicBezTo>
                <a:lnTo>
                  <a:pt x="862" y="43"/>
                </a:lnTo>
                <a:lnTo>
                  <a:pt x="781" y="35"/>
                </a:lnTo>
                <a:lnTo>
                  <a:pt x="783" y="33"/>
                </a:lnTo>
                <a:lnTo>
                  <a:pt x="774" y="53"/>
                </a:lnTo>
                <a:lnTo>
                  <a:pt x="774" y="50"/>
                </a:lnTo>
                <a:lnTo>
                  <a:pt x="821" y="107"/>
                </a:lnTo>
                <a:lnTo>
                  <a:pt x="818" y="107"/>
                </a:lnTo>
                <a:lnTo>
                  <a:pt x="866" y="65"/>
                </a:lnTo>
                <a:lnTo>
                  <a:pt x="865" y="69"/>
                </a:lnTo>
                <a:lnTo>
                  <a:pt x="865" y="57"/>
                </a:lnTo>
                <a:lnTo>
                  <a:pt x="865" y="61"/>
                </a:lnTo>
                <a:cubicBezTo>
                  <a:pt x="866" y="63"/>
                  <a:pt x="866" y="65"/>
                  <a:pt x="866" y="67"/>
                </a:cubicBezTo>
                <a:lnTo>
                  <a:pt x="866" y="69"/>
                </a:lnTo>
                <a:cubicBezTo>
                  <a:pt x="866" y="95"/>
                  <a:pt x="844" y="117"/>
                  <a:pt x="818" y="117"/>
                </a:cubicBezTo>
                <a:cubicBezTo>
                  <a:pt x="791" y="117"/>
                  <a:pt x="770" y="95"/>
                  <a:pt x="770" y="69"/>
                </a:cubicBezTo>
                <a:lnTo>
                  <a:pt x="770" y="64"/>
                </a:lnTo>
                <a:lnTo>
                  <a:pt x="770" y="59"/>
                </a:lnTo>
                <a:cubicBezTo>
                  <a:pt x="770" y="40"/>
                  <a:pt x="782" y="23"/>
                  <a:pt x="800" y="15"/>
                </a:cubicBezTo>
                <a:cubicBezTo>
                  <a:pt x="818" y="8"/>
                  <a:pt x="838" y="12"/>
                  <a:pt x="852" y="26"/>
                </a:cubicBezTo>
                <a:lnTo>
                  <a:pt x="856" y="30"/>
                </a:lnTo>
                <a:cubicBezTo>
                  <a:pt x="858" y="32"/>
                  <a:pt x="860" y="34"/>
                  <a:pt x="862" y="36"/>
                </a:cubicBezTo>
                <a:lnTo>
                  <a:pt x="865" y="41"/>
                </a:lnTo>
                <a:lnTo>
                  <a:pt x="870" y="50"/>
                </a:lnTo>
                <a:cubicBezTo>
                  <a:pt x="879" y="65"/>
                  <a:pt x="878" y="83"/>
                  <a:pt x="870" y="98"/>
                </a:cubicBezTo>
                <a:cubicBezTo>
                  <a:pt x="861" y="112"/>
                  <a:pt x="845" y="121"/>
                  <a:pt x="828" y="121"/>
                </a:cubicBezTo>
                <a:lnTo>
                  <a:pt x="827" y="121"/>
                </a:lnTo>
                <a:cubicBezTo>
                  <a:pt x="801" y="121"/>
                  <a:pt x="779" y="100"/>
                  <a:pt x="779" y="73"/>
                </a:cubicBezTo>
                <a:cubicBezTo>
                  <a:pt x="779" y="47"/>
                  <a:pt x="801" y="25"/>
                  <a:pt x="827" y="25"/>
                </a:cubicBezTo>
                <a:lnTo>
                  <a:pt x="828" y="25"/>
                </a:lnTo>
                <a:lnTo>
                  <a:pt x="829" y="25"/>
                </a:lnTo>
                <a:cubicBezTo>
                  <a:pt x="847" y="25"/>
                  <a:pt x="864" y="36"/>
                  <a:pt x="872" y="52"/>
                </a:cubicBezTo>
                <a:lnTo>
                  <a:pt x="873" y="55"/>
                </a:lnTo>
                <a:lnTo>
                  <a:pt x="869" y="48"/>
                </a:lnTo>
                <a:lnTo>
                  <a:pt x="870" y="50"/>
                </a:lnTo>
                <a:cubicBezTo>
                  <a:pt x="885" y="70"/>
                  <a:pt x="882" y="98"/>
                  <a:pt x="863" y="115"/>
                </a:cubicBezTo>
                <a:cubicBezTo>
                  <a:pt x="844" y="131"/>
                  <a:pt x="816" y="130"/>
                  <a:pt x="798" y="112"/>
                </a:cubicBezTo>
                <a:lnTo>
                  <a:pt x="797" y="111"/>
                </a:lnTo>
                <a:cubicBezTo>
                  <a:pt x="794" y="108"/>
                  <a:pt x="791" y="104"/>
                  <a:pt x="789" y="101"/>
                </a:cubicBezTo>
                <a:lnTo>
                  <a:pt x="787" y="97"/>
                </a:lnTo>
                <a:cubicBezTo>
                  <a:pt x="782" y="88"/>
                  <a:pt x="780" y="78"/>
                  <a:pt x="781" y="68"/>
                </a:cubicBezTo>
                <a:lnTo>
                  <a:pt x="781" y="64"/>
                </a:lnTo>
                <a:cubicBezTo>
                  <a:pt x="782" y="61"/>
                  <a:pt x="782" y="58"/>
                  <a:pt x="783" y="55"/>
                </a:cubicBezTo>
                <a:lnTo>
                  <a:pt x="784" y="50"/>
                </a:lnTo>
                <a:cubicBezTo>
                  <a:pt x="791" y="30"/>
                  <a:pt x="809" y="16"/>
                  <a:pt x="830" y="16"/>
                </a:cubicBezTo>
                <a:lnTo>
                  <a:pt x="834" y="16"/>
                </a:lnTo>
                <a:cubicBezTo>
                  <a:pt x="857" y="16"/>
                  <a:pt x="877" y="33"/>
                  <a:pt x="881" y="56"/>
                </a:cubicBezTo>
                <a:lnTo>
                  <a:pt x="882" y="59"/>
                </a:lnTo>
                <a:cubicBezTo>
                  <a:pt x="882" y="62"/>
                  <a:pt x="882" y="64"/>
                  <a:pt x="882" y="67"/>
                </a:cubicBezTo>
                <a:lnTo>
                  <a:pt x="882" y="69"/>
                </a:lnTo>
                <a:lnTo>
                  <a:pt x="792" y="48"/>
                </a:lnTo>
                <a:lnTo>
                  <a:pt x="793" y="45"/>
                </a:lnTo>
                <a:lnTo>
                  <a:pt x="789" y="54"/>
                </a:lnTo>
                <a:lnTo>
                  <a:pt x="790" y="52"/>
                </a:lnTo>
                <a:cubicBezTo>
                  <a:pt x="795" y="31"/>
                  <a:pt x="814" y="16"/>
                  <a:pt x="836" y="16"/>
                </a:cubicBezTo>
                <a:lnTo>
                  <a:pt x="837" y="16"/>
                </a:lnTo>
                <a:cubicBezTo>
                  <a:pt x="861" y="16"/>
                  <a:pt x="882" y="34"/>
                  <a:pt x="885" y="58"/>
                </a:cubicBezTo>
                <a:lnTo>
                  <a:pt x="885" y="62"/>
                </a:lnTo>
                <a:lnTo>
                  <a:pt x="886" y="71"/>
                </a:lnTo>
                <a:lnTo>
                  <a:pt x="886" y="76"/>
                </a:lnTo>
                <a:lnTo>
                  <a:pt x="886" y="83"/>
                </a:lnTo>
                <a:cubicBezTo>
                  <a:pt x="886" y="109"/>
                  <a:pt x="865" y="131"/>
                  <a:pt x="838" y="131"/>
                </a:cubicBezTo>
                <a:cubicBezTo>
                  <a:pt x="812" y="131"/>
                  <a:pt x="790" y="109"/>
                  <a:pt x="790" y="83"/>
                </a:cubicBezTo>
                <a:lnTo>
                  <a:pt x="790" y="81"/>
                </a:lnTo>
                <a:lnTo>
                  <a:pt x="790" y="81"/>
                </a:lnTo>
                <a:lnTo>
                  <a:pt x="790" y="71"/>
                </a:lnTo>
                <a:lnTo>
                  <a:pt x="790" y="69"/>
                </a:lnTo>
                <a:cubicBezTo>
                  <a:pt x="790" y="47"/>
                  <a:pt x="805" y="27"/>
                  <a:pt x="827" y="22"/>
                </a:cubicBezTo>
                <a:cubicBezTo>
                  <a:pt x="849" y="17"/>
                  <a:pt x="871" y="28"/>
                  <a:pt x="881" y="48"/>
                </a:cubicBezTo>
                <a:lnTo>
                  <a:pt x="881" y="49"/>
                </a:lnTo>
                <a:cubicBezTo>
                  <a:pt x="884" y="53"/>
                  <a:pt x="885" y="57"/>
                  <a:pt x="886" y="62"/>
                </a:cubicBezTo>
                <a:lnTo>
                  <a:pt x="886" y="65"/>
                </a:lnTo>
                <a:lnTo>
                  <a:pt x="886" y="63"/>
                </a:lnTo>
                <a:lnTo>
                  <a:pt x="887" y="67"/>
                </a:lnTo>
                <a:lnTo>
                  <a:pt x="795" y="63"/>
                </a:lnTo>
                <a:lnTo>
                  <a:pt x="795" y="62"/>
                </a:lnTo>
                <a:lnTo>
                  <a:pt x="793" y="70"/>
                </a:lnTo>
                <a:lnTo>
                  <a:pt x="794" y="67"/>
                </a:lnTo>
                <a:lnTo>
                  <a:pt x="795" y="63"/>
                </a:lnTo>
                <a:cubicBezTo>
                  <a:pt x="795" y="60"/>
                  <a:pt x="796" y="58"/>
                  <a:pt x="796" y="55"/>
                </a:cubicBezTo>
                <a:lnTo>
                  <a:pt x="797" y="54"/>
                </a:lnTo>
                <a:cubicBezTo>
                  <a:pt x="804" y="31"/>
                  <a:pt x="827" y="18"/>
                  <a:pt x="850" y="22"/>
                </a:cubicBezTo>
                <a:cubicBezTo>
                  <a:pt x="873" y="25"/>
                  <a:pt x="890" y="45"/>
                  <a:pt x="890" y="69"/>
                </a:cubicBezTo>
                <a:lnTo>
                  <a:pt x="890" y="71"/>
                </a:lnTo>
                <a:cubicBezTo>
                  <a:pt x="890" y="74"/>
                  <a:pt x="890" y="76"/>
                  <a:pt x="890" y="79"/>
                </a:cubicBezTo>
                <a:lnTo>
                  <a:pt x="889" y="82"/>
                </a:lnTo>
                <a:lnTo>
                  <a:pt x="890" y="74"/>
                </a:lnTo>
                <a:lnTo>
                  <a:pt x="890" y="77"/>
                </a:lnTo>
                <a:lnTo>
                  <a:pt x="890" y="78"/>
                </a:lnTo>
                <a:lnTo>
                  <a:pt x="797" y="61"/>
                </a:lnTo>
                <a:lnTo>
                  <a:pt x="798" y="58"/>
                </a:lnTo>
                <a:lnTo>
                  <a:pt x="799" y="56"/>
                </a:lnTo>
                <a:lnTo>
                  <a:pt x="800" y="53"/>
                </a:lnTo>
                <a:lnTo>
                  <a:pt x="802" y="46"/>
                </a:lnTo>
                <a:cubicBezTo>
                  <a:pt x="811" y="25"/>
                  <a:pt x="833" y="12"/>
                  <a:pt x="856" y="17"/>
                </a:cubicBezTo>
                <a:cubicBezTo>
                  <a:pt x="879" y="21"/>
                  <a:pt x="895" y="41"/>
                  <a:pt x="895" y="64"/>
                </a:cubicBezTo>
                <a:lnTo>
                  <a:pt x="895" y="65"/>
                </a:lnTo>
                <a:cubicBezTo>
                  <a:pt x="895" y="68"/>
                  <a:pt x="895" y="71"/>
                  <a:pt x="894" y="73"/>
                </a:cubicBezTo>
                <a:lnTo>
                  <a:pt x="894" y="76"/>
                </a:lnTo>
                <a:lnTo>
                  <a:pt x="893" y="79"/>
                </a:lnTo>
                <a:lnTo>
                  <a:pt x="894" y="72"/>
                </a:lnTo>
                <a:lnTo>
                  <a:pt x="894" y="73"/>
                </a:lnTo>
                <a:cubicBezTo>
                  <a:pt x="894" y="100"/>
                  <a:pt x="872" y="121"/>
                  <a:pt x="846" y="121"/>
                </a:cubicBezTo>
                <a:cubicBezTo>
                  <a:pt x="819" y="121"/>
                  <a:pt x="798" y="100"/>
                  <a:pt x="798" y="73"/>
                </a:cubicBezTo>
                <a:lnTo>
                  <a:pt x="798" y="72"/>
                </a:lnTo>
                <a:cubicBezTo>
                  <a:pt x="798" y="67"/>
                  <a:pt x="799" y="62"/>
                  <a:pt x="800" y="57"/>
                </a:cubicBezTo>
                <a:lnTo>
                  <a:pt x="801" y="54"/>
                </a:lnTo>
                <a:lnTo>
                  <a:pt x="799" y="62"/>
                </a:lnTo>
                <a:lnTo>
                  <a:pt x="800" y="59"/>
                </a:lnTo>
                <a:lnTo>
                  <a:pt x="799" y="65"/>
                </a:lnTo>
                <a:lnTo>
                  <a:pt x="799" y="64"/>
                </a:lnTo>
                <a:cubicBezTo>
                  <a:pt x="799" y="40"/>
                  <a:pt x="817" y="20"/>
                  <a:pt x="840" y="17"/>
                </a:cubicBezTo>
                <a:cubicBezTo>
                  <a:pt x="863" y="13"/>
                  <a:pt x="886" y="26"/>
                  <a:pt x="893" y="49"/>
                </a:cubicBezTo>
                <a:lnTo>
                  <a:pt x="894" y="50"/>
                </a:lnTo>
                <a:cubicBezTo>
                  <a:pt x="895" y="55"/>
                  <a:pt x="896" y="60"/>
                  <a:pt x="896" y="65"/>
                </a:cubicBezTo>
                <a:lnTo>
                  <a:pt x="896" y="68"/>
                </a:lnTo>
                <a:lnTo>
                  <a:pt x="896" y="72"/>
                </a:lnTo>
                <a:lnTo>
                  <a:pt x="896" y="73"/>
                </a:lnTo>
                <a:lnTo>
                  <a:pt x="808" y="47"/>
                </a:lnTo>
                <a:lnTo>
                  <a:pt x="809" y="45"/>
                </a:lnTo>
                <a:lnTo>
                  <a:pt x="802" y="64"/>
                </a:lnTo>
                <a:lnTo>
                  <a:pt x="802" y="61"/>
                </a:lnTo>
                <a:cubicBezTo>
                  <a:pt x="803" y="53"/>
                  <a:pt x="806" y="46"/>
                  <a:pt x="811" y="40"/>
                </a:cubicBezTo>
                <a:lnTo>
                  <a:pt x="813" y="38"/>
                </a:lnTo>
                <a:lnTo>
                  <a:pt x="808" y="46"/>
                </a:lnTo>
                <a:lnTo>
                  <a:pt x="810" y="43"/>
                </a:lnTo>
                <a:lnTo>
                  <a:pt x="808" y="82"/>
                </a:lnTo>
                <a:lnTo>
                  <a:pt x="806" y="77"/>
                </a:lnTo>
                <a:lnTo>
                  <a:pt x="806" y="78"/>
                </a:lnTo>
                <a:lnTo>
                  <a:pt x="895" y="43"/>
                </a:lnTo>
                <a:lnTo>
                  <a:pt x="895" y="45"/>
                </a:lnTo>
                <a:lnTo>
                  <a:pt x="896" y="52"/>
                </a:lnTo>
                <a:lnTo>
                  <a:pt x="849" y="11"/>
                </a:lnTo>
                <a:lnTo>
                  <a:pt x="850" y="11"/>
                </a:lnTo>
                <a:cubicBezTo>
                  <a:pt x="866" y="11"/>
                  <a:pt x="881" y="19"/>
                  <a:pt x="890" y="33"/>
                </a:cubicBezTo>
                <a:lnTo>
                  <a:pt x="893" y="37"/>
                </a:lnTo>
                <a:lnTo>
                  <a:pt x="897" y="44"/>
                </a:lnTo>
                <a:lnTo>
                  <a:pt x="897" y="44"/>
                </a:lnTo>
                <a:cubicBezTo>
                  <a:pt x="907" y="57"/>
                  <a:pt x="910" y="74"/>
                  <a:pt x="905" y="89"/>
                </a:cubicBezTo>
                <a:cubicBezTo>
                  <a:pt x="900" y="104"/>
                  <a:pt x="887" y="116"/>
                  <a:pt x="871" y="120"/>
                </a:cubicBezTo>
                <a:lnTo>
                  <a:pt x="869" y="121"/>
                </a:lnTo>
                <a:cubicBezTo>
                  <a:pt x="862" y="122"/>
                  <a:pt x="855" y="122"/>
                  <a:pt x="848" y="121"/>
                </a:cubicBezTo>
                <a:lnTo>
                  <a:pt x="846" y="121"/>
                </a:lnTo>
                <a:lnTo>
                  <a:pt x="855" y="121"/>
                </a:lnTo>
                <a:lnTo>
                  <a:pt x="853" y="121"/>
                </a:lnTo>
                <a:cubicBezTo>
                  <a:pt x="840" y="121"/>
                  <a:pt x="827" y="116"/>
                  <a:pt x="818" y="105"/>
                </a:cubicBezTo>
                <a:cubicBezTo>
                  <a:pt x="809" y="95"/>
                  <a:pt x="804" y="82"/>
                  <a:pt x="806" y="68"/>
                </a:cubicBezTo>
                <a:lnTo>
                  <a:pt x="806" y="64"/>
                </a:lnTo>
                <a:lnTo>
                  <a:pt x="806" y="64"/>
                </a:lnTo>
                <a:lnTo>
                  <a:pt x="806" y="60"/>
                </a:lnTo>
                <a:lnTo>
                  <a:pt x="806" y="59"/>
                </a:lnTo>
                <a:lnTo>
                  <a:pt x="902" y="65"/>
                </a:lnTo>
                <a:lnTo>
                  <a:pt x="901" y="69"/>
                </a:lnTo>
                <a:lnTo>
                  <a:pt x="901" y="69"/>
                </a:lnTo>
                <a:lnTo>
                  <a:pt x="900" y="57"/>
                </a:lnTo>
                <a:lnTo>
                  <a:pt x="901" y="61"/>
                </a:lnTo>
                <a:lnTo>
                  <a:pt x="888" y="39"/>
                </a:lnTo>
                <a:lnTo>
                  <a:pt x="889" y="40"/>
                </a:lnTo>
                <a:lnTo>
                  <a:pt x="807" y="73"/>
                </a:lnTo>
                <a:lnTo>
                  <a:pt x="807" y="70"/>
                </a:lnTo>
                <a:lnTo>
                  <a:pt x="808" y="60"/>
                </a:lnTo>
                <a:lnTo>
                  <a:pt x="807" y="58"/>
                </a:lnTo>
                <a:lnTo>
                  <a:pt x="807" y="54"/>
                </a:lnTo>
                <a:cubicBezTo>
                  <a:pt x="807" y="35"/>
                  <a:pt x="819" y="18"/>
                  <a:pt x="837" y="10"/>
                </a:cubicBezTo>
                <a:cubicBezTo>
                  <a:pt x="855" y="3"/>
                  <a:pt x="876" y="7"/>
                  <a:pt x="889" y="21"/>
                </a:cubicBezTo>
                <a:lnTo>
                  <a:pt x="890" y="21"/>
                </a:lnTo>
                <a:cubicBezTo>
                  <a:pt x="895" y="26"/>
                  <a:pt x="898" y="31"/>
                  <a:pt x="901" y="37"/>
                </a:cubicBezTo>
                <a:lnTo>
                  <a:pt x="902" y="40"/>
                </a:lnTo>
                <a:lnTo>
                  <a:pt x="905" y="50"/>
                </a:lnTo>
                <a:lnTo>
                  <a:pt x="907" y="60"/>
                </a:lnTo>
                <a:lnTo>
                  <a:pt x="907" y="58"/>
                </a:lnTo>
                <a:lnTo>
                  <a:pt x="814" y="64"/>
                </a:lnTo>
                <a:lnTo>
                  <a:pt x="815" y="62"/>
                </a:lnTo>
                <a:lnTo>
                  <a:pt x="815" y="61"/>
                </a:lnTo>
                <a:lnTo>
                  <a:pt x="814" y="61"/>
                </a:lnTo>
                <a:cubicBezTo>
                  <a:pt x="814" y="58"/>
                  <a:pt x="815" y="54"/>
                  <a:pt x="816" y="50"/>
                </a:cubicBezTo>
                <a:lnTo>
                  <a:pt x="816" y="48"/>
                </a:lnTo>
                <a:cubicBezTo>
                  <a:pt x="822" y="26"/>
                  <a:pt x="841" y="11"/>
                  <a:pt x="863" y="11"/>
                </a:cubicBezTo>
                <a:cubicBezTo>
                  <a:pt x="885" y="11"/>
                  <a:pt x="904" y="26"/>
                  <a:pt x="910" y="48"/>
                </a:cubicBezTo>
                <a:lnTo>
                  <a:pt x="910" y="50"/>
                </a:lnTo>
                <a:cubicBezTo>
                  <a:pt x="911" y="54"/>
                  <a:pt x="911" y="58"/>
                  <a:pt x="911" y="61"/>
                </a:cubicBezTo>
                <a:lnTo>
                  <a:pt x="911" y="66"/>
                </a:lnTo>
                <a:lnTo>
                  <a:pt x="912" y="65"/>
                </a:lnTo>
                <a:lnTo>
                  <a:pt x="912" y="73"/>
                </a:lnTo>
                <a:lnTo>
                  <a:pt x="864" y="25"/>
                </a:lnTo>
                <a:lnTo>
                  <a:pt x="865" y="25"/>
                </a:lnTo>
                <a:lnTo>
                  <a:pt x="868" y="25"/>
                </a:lnTo>
                <a:lnTo>
                  <a:pt x="871" y="25"/>
                </a:lnTo>
                <a:cubicBezTo>
                  <a:pt x="897" y="25"/>
                  <a:pt x="919" y="47"/>
                  <a:pt x="919" y="73"/>
                </a:cubicBezTo>
                <a:lnTo>
                  <a:pt x="919" y="78"/>
                </a:lnTo>
                <a:lnTo>
                  <a:pt x="919" y="81"/>
                </a:lnTo>
                <a:lnTo>
                  <a:pt x="919" y="83"/>
                </a:lnTo>
                <a:cubicBezTo>
                  <a:pt x="919" y="109"/>
                  <a:pt x="897" y="131"/>
                  <a:pt x="871" y="131"/>
                </a:cubicBezTo>
                <a:cubicBezTo>
                  <a:pt x="844" y="131"/>
                  <a:pt x="823" y="109"/>
                  <a:pt x="823" y="83"/>
                </a:cubicBezTo>
                <a:lnTo>
                  <a:pt x="823" y="81"/>
                </a:lnTo>
                <a:lnTo>
                  <a:pt x="823" y="78"/>
                </a:lnTo>
                <a:cubicBezTo>
                  <a:pt x="823" y="75"/>
                  <a:pt x="823" y="73"/>
                  <a:pt x="824" y="70"/>
                </a:cubicBezTo>
                <a:lnTo>
                  <a:pt x="824" y="67"/>
                </a:lnTo>
                <a:cubicBezTo>
                  <a:pt x="825" y="65"/>
                  <a:pt x="825" y="62"/>
                  <a:pt x="826" y="60"/>
                </a:cubicBezTo>
                <a:lnTo>
                  <a:pt x="826" y="58"/>
                </a:lnTo>
                <a:cubicBezTo>
                  <a:pt x="832" y="41"/>
                  <a:pt x="847" y="28"/>
                  <a:pt x="866" y="26"/>
                </a:cubicBezTo>
                <a:cubicBezTo>
                  <a:pt x="884" y="23"/>
                  <a:pt x="902" y="32"/>
                  <a:pt x="912" y="47"/>
                </a:cubicBezTo>
                <a:lnTo>
                  <a:pt x="913" y="48"/>
                </a:lnTo>
                <a:lnTo>
                  <a:pt x="917" y="55"/>
                </a:lnTo>
                <a:lnTo>
                  <a:pt x="917" y="55"/>
                </a:lnTo>
                <a:lnTo>
                  <a:pt x="918" y="56"/>
                </a:lnTo>
                <a:lnTo>
                  <a:pt x="830" y="83"/>
                </a:lnTo>
                <a:lnTo>
                  <a:pt x="830" y="81"/>
                </a:lnTo>
                <a:lnTo>
                  <a:pt x="831" y="89"/>
                </a:lnTo>
                <a:lnTo>
                  <a:pt x="830" y="86"/>
                </a:lnTo>
                <a:lnTo>
                  <a:pt x="829" y="78"/>
                </a:lnTo>
                <a:cubicBezTo>
                  <a:pt x="827" y="56"/>
                  <a:pt x="841" y="35"/>
                  <a:pt x="862" y="28"/>
                </a:cubicBezTo>
                <a:cubicBezTo>
                  <a:pt x="883" y="21"/>
                  <a:pt x="907" y="30"/>
                  <a:pt x="918" y="49"/>
                </a:cubicBezTo>
                <a:lnTo>
                  <a:pt x="920" y="51"/>
                </a:lnTo>
                <a:lnTo>
                  <a:pt x="921" y="54"/>
                </a:lnTo>
                <a:lnTo>
                  <a:pt x="832" y="78"/>
                </a:lnTo>
                <a:lnTo>
                  <a:pt x="832" y="76"/>
                </a:lnTo>
                <a:lnTo>
                  <a:pt x="832" y="73"/>
                </a:lnTo>
                <a:cubicBezTo>
                  <a:pt x="832" y="49"/>
                  <a:pt x="850" y="28"/>
                  <a:pt x="875" y="26"/>
                </a:cubicBezTo>
                <a:cubicBezTo>
                  <a:pt x="899" y="23"/>
                  <a:pt x="922" y="39"/>
                  <a:pt x="927" y="63"/>
                </a:cubicBezTo>
                <a:lnTo>
                  <a:pt x="928" y="68"/>
                </a:lnTo>
                <a:lnTo>
                  <a:pt x="929" y="78"/>
                </a:lnTo>
                <a:cubicBezTo>
                  <a:pt x="931" y="97"/>
                  <a:pt x="922" y="115"/>
                  <a:pt x="906" y="124"/>
                </a:cubicBezTo>
                <a:lnTo>
                  <a:pt x="904" y="126"/>
                </a:lnTo>
                <a:cubicBezTo>
                  <a:pt x="888" y="135"/>
                  <a:pt x="869" y="135"/>
                  <a:pt x="854" y="126"/>
                </a:cubicBezTo>
                <a:lnTo>
                  <a:pt x="852" y="124"/>
                </a:lnTo>
                <a:cubicBezTo>
                  <a:pt x="839" y="117"/>
                  <a:pt x="831" y="104"/>
                  <a:pt x="829" y="89"/>
                </a:cubicBezTo>
                <a:lnTo>
                  <a:pt x="828" y="85"/>
                </a:lnTo>
                <a:cubicBezTo>
                  <a:pt x="828" y="82"/>
                  <a:pt x="828" y="78"/>
                  <a:pt x="828" y="75"/>
                </a:cubicBezTo>
                <a:lnTo>
                  <a:pt x="829" y="69"/>
                </a:lnTo>
                <a:lnTo>
                  <a:pt x="829" y="63"/>
                </a:lnTo>
                <a:lnTo>
                  <a:pt x="830" y="57"/>
                </a:lnTo>
                <a:cubicBezTo>
                  <a:pt x="833" y="37"/>
                  <a:pt x="847" y="22"/>
                  <a:pt x="867" y="17"/>
                </a:cubicBezTo>
                <a:cubicBezTo>
                  <a:pt x="886" y="13"/>
                  <a:pt x="906" y="21"/>
                  <a:pt x="917" y="37"/>
                </a:cubicBezTo>
                <a:lnTo>
                  <a:pt x="918" y="39"/>
                </a:lnTo>
                <a:cubicBezTo>
                  <a:pt x="921" y="43"/>
                  <a:pt x="923" y="48"/>
                  <a:pt x="925" y="52"/>
                </a:cubicBezTo>
                <a:lnTo>
                  <a:pt x="926" y="56"/>
                </a:lnTo>
                <a:lnTo>
                  <a:pt x="879" y="21"/>
                </a:lnTo>
                <a:lnTo>
                  <a:pt x="882" y="21"/>
                </a:lnTo>
                <a:lnTo>
                  <a:pt x="886" y="21"/>
                </a:lnTo>
                <a:lnTo>
                  <a:pt x="886" y="21"/>
                </a:lnTo>
                <a:lnTo>
                  <a:pt x="887" y="21"/>
                </a:lnTo>
                <a:lnTo>
                  <a:pt x="840" y="72"/>
                </a:lnTo>
                <a:lnTo>
                  <a:pt x="839" y="65"/>
                </a:lnTo>
                <a:lnTo>
                  <a:pt x="838" y="61"/>
                </a:lnTo>
                <a:cubicBezTo>
                  <a:pt x="837" y="47"/>
                  <a:pt x="841" y="33"/>
                  <a:pt x="850" y="23"/>
                </a:cubicBezTo>
                <a:cubicBezTo>
                  <a:pt x="859" y="12"/>
                  <a:pt x="872" y="6"/>
                  <a:pt x="886" y="6"/>
                </a:cubicBezTo>
                <a:lnTo>
                  <a:pt x="887" y="6"/>
                </a:lnTo>
                <a:lnTo>
                  <a:pt x="888" y="6"/>
                </a:lnTo>
                <a:cubicBezTo>
                  <a:pt x="909" y="6"/>
                  <a:pt x="927" y="20"/>
                  <a:pt x="934" y="39"/>
                </a:cubicBezTo>
                <a:lnTo>
                  <a:pt x="935" y="42"/>
                </a:lnTo>
                <a:lnTo>
                  <a:pt x="936" y="48"/>
                </a:lnTo>
                <a:lnTo>
                  <a:pt x="842" y="50"/>
                </a:lnTo>
                <a:lnTo>
                  <a:pt x="843" y="45"/>
                </a:lnTo>
                <a:lnTo>
                  <a:pt x="846" y="35"/>
                </a:lnTo>
                <a:cubicBezTo>
                  <a:pt x="851" y="20"/>
                  <a:pt x="863" y="9"/>
                  <a:pt x="878" y="4"/>
                </a:cubicBezTo>
                <a:cubicBezTo>
                  <a:pt x="892" y="0"/>
                  <a:pt x="908" y="2"/>
                  <a:pt x="921" y="12"/>
                </a:cubicBezTo>
                <a:lnTo>
                  <a:pt x="923" y="13"/>
                </a:lnTo>
                <a:cubicBezTo>
                  <a:pt x="927" y="16"/>
                  <a:pt x="931" y="20"/>
                  <a:pt x="934" y="25"/>
                </a:cubicBezTo>
                <a:lnTo>
                  <a:pt x="936" y="28"/>
                </a:lnTo>
                <a:cubicBezTo>
                  <a:pt x="941" y="36"/>
                  <a:pt x="944" y="45"/>
                  <a:pt x="944" y="54"/>
                </a:cubicBezTo>
                <a:lnTo>
                  <a:pt x="944" y="57"/>
                </a:lnTo>
                <a:cubicBezTo>
                  <a:pt x="944" y="60"/>
                  <a:pt x="944" y="63"/>
                  <a:pt x="943" y="66"/>
                </a:cubicBezTo>
                <a:lnTo>
                  <a:pt x="943" y="69"/>
                </a:lnTo>
                <a:lnTo>
                  <a:pt x="943" y="52"/>
                </a:lnTo>
                <a:lnTo>
                  <a:pt x="943" y="55"/>
                </a:lnTo>
                <a:lnTo>
                  <a:pt x="942" y="47"/>
                </a:lnTo>
                <a:lnTo>
                  <a:pt x="942" y="49"/>
                </a:lnTo>
                <a:lnTo>
                  <a:pt x="858" y="35"/>
                </a:lnTo>
                <a:lnTo>
                  <a:pt x="860" y="33"/>
                </a:lnTo>
                <a:lnTo>
                  <a:pt x="853" y="44"/>
                </a:lnTo>
                <a:lnTo>
                  <a:pt x="854" y="42"/>
                </a:lnTo>
                <a:cubicBezTo>
                  <a:pt x="862" y="22"/>
                  <a:pt x="882" y="10"/>
                  <a:pt x="903" y="12"/>
                </a:cubicBezTo>
                <a:cubicBezTo>
                  <a:pt x="925" y="14"/>
                  <a:pt x="942" y="29"/>
                  <a:pt x="946" y="50"/>
                </a:cubicBezTo>
                <a:lnTo>
                  <a:pt x="947" y="53"/>
                </a:lnTo>
                <a:lnTo>
                  <a:pt x="947" y="52"/>
                </a:lnTo>
                <a:lnTo>
                  <a:pt x="853" y="52"/>
                </a:lnTo>
                <a:lnTo>
                  <a:pt x="854" y="50"/>
                </a:lnTo>
                <a:lnTo>
                  <a:pt x="856" y="44"/>
                </a:lnTo>
                <a:lnTo>
                  <a:pt x="856" y="42"/>
                </a:lnTo>
                <a:cubicBezTo>
                  <a:pt x="859" y="34"/>
                  <a:pt x="863" y="27"/>
                  <a:pt x="869" y="22"/>
                </a:cubicBezTo>
                <a:lnTo>
                  <a:pt x="870" y="21"/>
                </a:lnTo>
                <a:cubicBezTo>
                  <a:pt x="882" y="8"/>
                  <a:pt x="900" y="3"/>
                  <a:pt x="917" y="9"/>
                </a:cubicBezTo>
                <a:cubicBezTo>
                  <a:pt x="934" y="14"/>
                  <a:pt x="947" y="28"/>
                  <a:pt x="951" y="45"/>
                </a:cubicBezTo>
                <a:lnTo>
                  <a:pt x="951" y="48"/>
                </a:lnTo>
                <a:lnTo>
                  <a:pt x="952" y="55"/>
                </a:lnTo>
                <a:lnTo>
                  <a:pt x="952" y="66"/>
                </a:lnTo>
                <a:lnTo>
                  <a:pt x="952" y="58"/>
                </a:lnTo>
                <a:lnTo>
                  <a:pt x="952" y="61"/>
                </a:lnTo>
                <a:lnTo>
                  <a:pt x="905" y="21"/>
                </a:lnTo>
                <a:lnTo>
                  <a:pt x="906" y="21"/>
                </a:lnTo>
                <a:lnTo>
                  <a:pt x="859" y="77"/>
                </a:lnTo>
                <a:lnTo>
                  <a:pt x="858" y="74"/>
                </a:lnTo>
                <a:lnTo>
                  <a:pt x="858" y="74"/>
                </a:lnTo>
                <a:lnTo>
                  <a:pt x="858" y="76"/>
                </a:lnTo>
                <a:cubicBezTo>
                  <a:pt x="852" y="50"/>
                  <a:pt x="868" y="24"/>
                  <a:pt x="893" y="17"/>
                </a:cubicBezTo>
                <a:cubicBezTo>
                  <a:pt x="919" y="11"/>
                  <a:pt x="945" y="27"/>
                  <a:pt x="952" y="52"/>
                </a:cubicBezTo>
                <a:lnTo>
                  <a:pt x="953" y="58"/>
                </a:lnTo>
                <a:lnTo>
                  <a:pt x="953" y="61"/>
                </a:lnTo>
                <a:cubicBezTo>
                  <a:pt x="956" y="75"/>
                  <a:pt x="952" y="89"/>
                  <a:pt x="943" y="100"/>
                </a:cubicBezTo>
                <a:cubicBezTo>
                  <a:pt x="933" y="111"/>
                  <a:pt x="920" y="117"/>
                  <a:pt x="906" y="117"/>
                </a:cubicBezTo>
                <a:lnTo>
                  <a:pt x="905" y="117"/>
                </a:lnTo>
                <a:cubicBezTo>
                  <a:pt x="882" y="117"/>
                  <a:pt x="861" y="100"/>
                  <a:pt x="858" y="77"/>
                </a:cubicBezTo>
                <a:lnTo>
                  <a:pt x="857" y="74"/>
                </a:lnTo>
                <a:cubicBezTo>
                  <a:pt x="857" y="71"/>
                  <a:pt x="856" y="69"/>
                  <a:pt x="856" y="66"/>
                </a:cubicBezTo>
                <a:lnTo>
                  <a:pt x="857" y="67"/>
                </a:lnTo>
                <a:lnTo>
                  <a:pt x="857" y="66"/>
                </a:lnTo>
                <a:lnTo>
                  <a:pt x="856" y="64"/>
                </a:lnTo>
                <a:lnTo>
                  <a:pt x="937" y="88"/>
                </a:lnTo>
                <a:lnTo>
                  <a:pt x="936" y="89"/>
                </a:lnTo>
                <a:lnTo>
                  <a:pt x="949" y="69"/>
                </a:lnTo>
                <a:lnTo>
                  <a:pt x="947" y="74"/>
                </a:lnTo>
                <a:lnTo>
                  <a:pt x="947" y="74"/>
                </a:lnTo>
                <a:lnTo>
                  <a:pt x="947" y="76"/>
                </a:lnTo>
                <a:cubicBezTo>
                  <a:pt x="941" y="97"/>
                  <a:pt x="922" y="112"/>
                  <a:pt x="900" y="112"/>
                </a:cubicBezTo>
                <a:cubicBezTo>
                  <a:pt x="878" y="112"/>
                  <a:pt x="859" y="97"/>
                  <a:pt x="853" y="76"/>
                </a:cubicBezTo>
                <a:lnTo>
                  <a:pt x="852" y="71"/>
                </a:lnTo>
                <a:lnTo>
                  <a:pt x="852" y="69"/>
                </a:lnTo>
                <a:lnTo>
                  <a:pt x="944" y="77"/>
                </a:lnTo>
                <a:lnTo>
                  <a:pt x="943" y="80"/>
                </a:lnTo>
                <a:cubicBezTo>
                  <a:pt x="941" y="84"/>
                  <a:pt x="939" y="87"/>
                  <a:pt x="936" y="91"/>
                </a:cubicBezTo>
                <a:lnTo>
                  <a:pt x="935" y="93"/>
                </a:lnTo>
                <a:cubicBezTo>
                  <a:pt x="924" y="107"/>
                  <a:pt x="906" y="114"/>
                  <a:pt x="889" y="111"/>
                </a:cubicBezTo>
                <a:cubicBezTo>
                  <a:pt x="871" y="108"/>
                  <a:pt x="857" y="96"/>
                  <a:pt x="851" y="79"/>
                </a:cubicBezTo>
                <a:lnTo>
                  <a:pt x="850" y="78"/>
                </a:lnTo>
                <a:cubicBezTo>
                  <a:pt x="850" y="75"/>
                  <a:pt x="849" y="73"/>
                  <a:pt x="849" y="70"/>
                </a:cubicBezTo>
                <a:lnTo>
                  <a:pt x="848" y="67"/>
                </a:lnTo>
                <a:cubicBezTo>
                  <a:pt x="847" y="62"/>
                  <a:pt x="847" y="56"/>
                  <a:pt x="848" y="50"/>
                </a:cubicBezTo>
                <a:lnTo>
                  <a:pt x="849" y="48"/>
                </a:lnTo>
                <a:lnTo>
                  <a:pt x="848" y="57"/>
                </a:lnTo>
                <a:lnTo>
                  <a:pt x="848" y="54"/>
                </a:lnTo>
                <a:lnTo>
                  <a:pt x="856" y="81"/>
                </a:lnTo>
                <a:lnTo>
                  <a:pt x="854" y="78"/>
                </a:lnTo>
                <a:lnTo>
                  <a:pt x="865" y="90"/>
                </a:lnTo>
                <a:lnTo>
                  <a:pt x="863" y="88"/>
                </a:lnTo>
                <a:lnTo>
                  <a:pt x="938" y="65"/>
                </a:lnTo>
                <a:lnTo>
                  <a:pt x="938" y="64"/>
                </a:lnTo>
                <a:lnTo>
                  <a:pt x="937" y="69"/>
                </a:lnTo>
                <a:cubicBezTo>
                  <a:pt x="932" y="91"/>
                  <a:pt x="913" y="107"/>
                  <a:pt x="891" y="107"/>
                </a:cubicBezTo>
                <a:cubicBezTo>
                  <a:pt x="868" y="108"/>
                  <a:pt x="848" y="93"/>
                  <a:pt x="843" y="71"/>
                </a:cubicBezTo>
                <a:lnTo>
                  <a:pt x="843" y="73"/>
                </a:lnTo>
                <a:lnTo>
                  <a:pt x="842" y="70"/>
                </a:lnTo>
                <a:lnTo>
                  <a:pt x="888" y="102"/>
                </a:lnTo>
                <a:lnTo>
                  <a:pt x="887" y="102"/>
                </a:lnTo>
                <a:lnTo>
                  <a:pt x="886" y="102"/>
                </a:lnTo>
                <a:lnTo>
                  <a:pt x="934" y="48"/>
                </a:lnTo>
                <a:lnTo>
                  <a:pt x="935" y="59"/>
                </a:lnTo>
                <a:lnTo>
                  <a:pt x="935" y="66"/>
                </a:lnTo>
                <a:cubicBezTo>
                  <a:pt x="936" y="79"/>
                  <a:pt x="932" y="92"/>
                  <a:pt x="923" y="102"/>
                </a:cubicBezTo>
                <a:cubicBezTo>
                  <a:pt x="914" y="111"/>
                  <a:pt x="901" y="117"/>
                  <a:pt x="887" y="117"/>
                </a:cubicBezTo>
                <a:lnTo>
                  <a:pt x="886" y="117"/>
                </a:lnTo>
                <a:lnTo>
                  <a:pt x="886" y="117"/>
                </a:lnTo>
                <a:lnTo>
                  <a:pt x="882" y="117"/>
                </a:lnTo>
                <a:lnTo>
                  <a:pt x="879" y="117"/>
                </a:lnTo>
                <a:cubicBezTo>
                  <a:pt x="858" y="117"/>
                  <a:pt x="839" y="103"/>
                  <a:pt x="833" y="82"/>
                </a:cubicBezTo>
                <a:lnTo>
                  <a:pt x="832" y="79"/>
                </a:lnTo>
                <a:lnTo>
                  <a:pt x="839" y="92"/>
                </a:lnTo>
                <a:lnTo>
                  <a:pt x="838" y="91"/>
                </a:lnTo>
                <a:lnTo>
                  <a:pt x="925" y="71"/>
                </a:lnTo>
                <a:lnTo>
                  <a:pt x="925" y="71"/>
                </a:lnTo>
                <a:lnTo>
                  <a:pt x="924" y="78"/>
                </a:lnTo>
                <a:lnTo>
                  <a:pt x="924" y="83"/>
                </a:lnTo>
                <a:lnTo>
                  <a:pt x="924" y="73"/>
                </a:lnTo>
                <a:lnTo>
                  <a:pt x="924" y="77"/>
                </a:lnTo>
                <a:lnTo>
                  <a:pt x="901" y="42"/>
                </a:lnTo>
                <a:lnTo>
                  <a:pt x="904" y="43"/>
                </a:lnTo>
                <a:lnTo>
                  <a:pt x="854" y="43"/>
                </a:lnTo>
                <a:lnTo>
                  <a:pt x="857" y="42"/>
                </a:lnTo>
                <a:lnTo>
                  <a:pt x="834" y="88"/>
                </a:lnTo>
                <a:lnTo>
                  <a:pt x="834" y="88"/>
                </a:lnTo>
                <a:lnTo>
                  <a:pt x="833" y="84"/>
                </a:lnTo>
                <a:lnTo>
                  <a:pt x="928" y="73"/>
                </a:lnTo>
                <a:lnTo>
                  <a:pt x="928" y="76"/>
                </a:lnTo>
                <a:lnTo>
                  <a:pt x="928" y="78"/>
                </a:lnTo>
                <a:cubicBezTo>
                  <a:pt x="928" y="100"/>
                  <a:pt x="914" y="119"/>
                  <a:pt x="893" y="125"/>
                </a:cubicBezTo>
                <a:cubicBezTo>
                  <a:pt x="872" y="130"/>
                  <a:pt x="850" y="122"/>
                  <a:pt x="839" y="103"/>
                </a:cubicBezTo>
                <a:lnTo>
                  <a:pt x="837" y="101"/>
                </a:lnTo>
                <a:lnTo>
                  <a:pt x="836" y="98"/>
                </a:lnTo>
                <a:lnTo>
                  <a:pt x="925" y="69"/>
                </a:lnTo>
                <a:lnTo>
                  <a:pt x="925" y="71"/>
                </a:lnTo>
                <a:lnTo>
                  <a:pt x="925" y="74"/>
                </a:lnTo>
                <a:cubicBezTo>
                  <a:pt x="926" y="76"/>
                  <a:pt x="926" y="79"/>
                  <a:pt x="926" y="81"/>
                </a:cubicBezTo>
                <a:lnTo>
                  <a:pt x="926" y="83"/>
                </a:lnTo>
                <a:cubicBezTo>
                  <a:pt x="926" y="104"/>
                  <a:pt x="912" y="123"/>
                  <a:pt x="892" y="129"/>
                </a:cubicBezTo>
                <a:cubicBezTo>
                  <a:pt x="872" y="135"/>
                  <a:pt x="850" y="127"/>
                  <a:pt x="838" y="110"/>
                </a:cubicBezTo>
                <a:lnTo>
                  <a:pt x="837" y="108"/>
                </a:lnTo>
                <a:lnTo>
                  <a:pt x="833" y="102"/>
                </a:lnTo>
                <a:lnTo>
                  <a:pt x="833" y="102"/>
                </a:lnTo>
                <a:lnTo>
                  <a:pt x="832" y="100"/>
                </a:lnTo>
                <a:lnTo>
                  <a:pt x="918" y="89"/>
                </a:lnTo>
                <a:lnTo>
                  <a:pt x="917" y="90"/>
                </a:lnTo>
                <a:lnTo>
                  <a:pt x="919" y="83"/>
                </a:lnTo>
                <a:lnTo>
                  <a:pt x="918" y="86"/>
                </a:lnTo>
                <a:lnTo>
                  <a:pt x="919" y="78"/>
                </a:lnTo>
                <a:lnTo>
                  <a:pt x="919" y="81"/>
                </a:lnTo>
                <a:lnTo>
                  <a:pt x="919" y="83"/>
                </a:lnTo>
                <a:lnTo>
                  <a:pt x="823" y="83"/>
                </a:lnTo>
                <a:lnTo>
                  <a:pt x="823" y="81"/>
                </a:lnTo>
                <a:lnTo>
                  <a:pt x="823" y="78"/>
                </a:lnTo>
                <a:lnTo>
                  <a:pt x="823" y="73"/>
                </a:lnTo>
                <a:lnTo>
                  <a:pt x="871" y="121"/>
                </a:lnTo>
                <a:lnTo>
                  <a:pt x="868" y="121"/>
                </a:lnTo>
                <a:lnTo>
                  <a:pt x="865" y="121"/>
                </a:lnTo>
                <a:lnTo>
                  <a:pt x="864" y="121"/>
                </a:lnTo>
                <a:cubicBezTo>
                  <a:pt x="837" y="121"/>
                  <a:pt x="816" y="100"/>
                  <a:pt x="816" y="73"/>
                </a:cubicBezTo>
                <a:lnTo>
                  <a:pt x="816" y="76"/>
                </a:lnTo>
                <a:lnTo>
                  <a:pt x="815" y="66"/>
                </a:lnTo>
                <a:lnTo>
                  <a:pt x="815" y="61"/>
                </a:lnTo>
                <a:lnTo>
                  <a:pt x="817" y="73"/>
                </a:lnTo>
                <a:lnTo>
                  <a:pt x="816" y="71"/>
                </a:lnTo>
                <a:lnTo>
                  <a:pt x="910" y="71"/>
                </a:lnTo>
                <a:lnTo>
                  <a:pt x="909" y="73"/>
                </a:lnTo>
                <a:lnTo>
                  <a:pt x="910" y="61"/>
                </a:lnTo>
                <a:lnTo>
                  <a:pt x="910" y="72"/>
                </a:lnTo>
                <a:lnTo>
                  <a:pt x="909" y="80"/>
                </a:lnTo>
                <a:lnTo>
                  <a:pt x="909" y="83"/>
                </a:lnTo>
                <a:cubicBezTo>
                  <a:pt x="904" y="104"/>
                  <a:pt x="886" y="120"/>
                  <a:pt x="864" y="121"/>
                </a:cubicBezTo>
                <a:cubicBezTo>
                  <a:pt x="843" y="123"/>
                  <a:pt x="823" y="109"/>
                  <a:pt x="816" y="89"/>
                </a:cubicBezTo>
                <a:lnTo>
                  <a:pt x="814" y="81"/>
                </a:lnTo>
                <a:lnTo>
                  <a:pt x="813" y="78"/>
                </a:lnTo>
                <a:lnTo>
                  <a:pt x="812" y="75"/>
                </a:lnTo>
                <a:lnTo>
                  <a:pt x="811" y="73"/>
                </a:lnTo>
                <a:lnTo>
                  <a:pt x="822" y="89"/>
                </a:lnTo>
                <a:lnTo>
                  <a:pt x="822" y="88"/>
                </a:lnTo>
                <a:lnTo>
                  <a:pt x="903" y="54"/>
                </a:lnTo>
                <a:lnTo>
                  <a:pt x="903" y="58"/>
                </a:lnTo>
                <a:lnTo>
                  <a:pt x="903" y="68"/>
                </a:lnTo>
                <a:lnTo>
                  <a:pt x="903" y="70"/>
                </a:lnTo>
                <a:lnTo>
                  <a:pt x="903" y="73"/>
                </a:lnTo>
                <a:cubicBezTo>
                  <a:pt x="903" y="93"/>
                  <a:pt x="891" y="110"/>
                  <a:pt x="873" y="118"/>
                </a:cubicBezTo>
                <a:cubicBezTo>
                  <a:pt x="855" y="125"/>
                  <a:pt x="835" y="121"/>
                  <a:pt x="821" y="107"/>
                </a:cubicBezTo>
                <a:lnTo>
                  <a:pt x="821" y="107"/>
                </a:lnTo>
                <a:cubicBezTo>
                  <a:pt x="814" y="101"/>
                  <a:pt x="810" y="93"/>
                  <a:pt x="808" y="85"/>
                </a:cubicBezTo>
                <a:lnTo>
                  <a:pt x="807" y="81"/>
                </a:lnTo>
                <a:cubicBezTo>
                  <a:pt x="806" y="77"/>
                  <a:pt x="805" y="73"/>
                  <a:pt x="805" y="69"/>
                </a:cubicBezTo>
                <a:lnTo>
                  <a:pt x="806" y="58"/>
                </a:lnTo>
                <a:lnTo>
                  <a:pt x="806" y="54"/>
                </a:lnTo>
                <a:cubicBezTo>
                  <a:pt x="809" y="28"/>
                  <a:pt x="832" y="10"/>
                  <a:pt x="857" y="12"/>
                </a:cubicBezTo>
                <a:cubicBezTo>
                  <a:pt x="882" y="13"/>
                  <a:pt x="902" y="34"/>
                  <a:pt x="902" y="59"/>
                </a:cubicBezTo>
                <a:lnTo>
                  <a:pt x="902" y="60"/>
                </a:lnTo>
                <a:lnTo>
                  <a:pt x="902" y="64"/>
                </a:lnTo>
                <a:lnTo>
                  <a:pt x="902" y="74"/>
                </a:lnTo>
                <a:lnTo>
                  <a:pt x="901" y="79"/>
                </a:lnTo>
                <a:lnTo>
                  <a:pt x="853" y="25"/>
                </a:lnTo>
                <a:lnTo>
                  <a:pt x="855" y="25"/>
                </a:lnTo>
                <a:cubicBezTo>
                  <a:pt x="858" y="25"/>
                  <a:pt x="861" y="26"/>
                  <a:pt x="864" y="26"/>
                </a:cubicBezTo>
                <a:lnTo>
                  <a:pt x="867" y="27"/>
                </a:lnTo>
                <a:lnTo>
                  <a:pt x="846" y="27"/>
                </a:lnTo>
                <a:lnTo>
                  <a:pt x="848" y="27"/>
                </a:lnTo>
                <a:lnTo>
                  <a:pt x="822" y="103"/>
                </a:lnTo>
                <a:lnTo>
                  <a:pt x="815" y="94"/>
                </a:lnTo>
                <a:lnTo>
                  <a:pt x="813" y="91"/>
                </a:lnTo>
                <a:lnTo>
                  <a:pt x="810" y="86"/>
                </a:lnTo>
                <a:lnTo>
                  <a:pt x="850" y="107"/>
                </a:lnTo>
                <a:lnTo>
                  <a:pt x="849" y="107"/>
                </a:lnTo>
                <a:cubicBezTo>
                  <a:pt x="826" y="107"/>
                  <a:pt x="805" y="91"/>
                  <a:pt x="802" y="67"/>
                </a:cubicBezTo>
                <a:lnTo>
                  <a:pt x="802" y="68"/>
                </a:lnTo>
                <a:lnTo>
                  <a:pt x="801" y="66"/>
                </a:lnTo>
                <a:cubicBezTo>
                  <a:pt x="796" y="43"/>
                  <a:pt x="808" y="19"/>
                  <a:pt x="830" y="10"/>
                </a:cubicBezTo>
                <a:cubicBezTo>
                  <a:pt x="853" y="1"/>
                  <a:pt x="878" y="10"/>
                  <a:pt x="890" y="31"/>
                </a:cubicBezTo>
                <a:lnTo>
                  <a:pt x="895" y="41"/>
                </a:lnTo>
                <a:lnTo>
                  <a:pt x="897" y="46"/>
                </a:lnTo>
                <a:cubicBezTo>
                  <a:pt x="902" y="59"/>
                  <a:pt x="902" y="73"/>
                  <a:pt x="895" y="85"/>
                </a:cubicBezTo>
                <a:lnTo>
                  <a:pt x="894" y="88"/>
                </a:lnTo>
                <a:cubicBezTo>
                  <a:pt x="893" y="91"/>
                  <a:pt x="891" y="93"/>
                  <a:pt x="889" y="96"/>
                </a:cubicBezTo>
                <a:lnTo>
                  <a:pt x="888" y="98"/>
                </a:lnTo>
                <a:lnTo>
                  <a:pt x="897" y="77"/>
                </a:lnTo>
                <a:lnTo>
                  <a:pt x="896" y="80"/>
                </a:lnTo>
                <a:cubicBezTo>
                  <a:pt x="895" y="87"/>
                  <a:pt x="893" y="93"/>
                  <a:pt x="889" y="99"/>
                </a:cubicBezTo>
                <a:lnTo>
                  <a:pt x="888" y="100"/>
                </a:lnTo>
                <a:cubicBezTo>
                  <a:pt x="876" y="118"/>
                  <a:pt x="854" y="126"/>
                  <a:pt x="834" y="119"/>
                </a:cubicBezTo>
                <a:cubicBezTo>
                  <a:pt x="814" y="113"/>
                  <a:pt x="800" y="95"/>
                  <a:pt x="800" y="73"/>
                </a:cubicBezTo>
                <a:lnTo>
                  <a:pt x="800" y="72"/>
                </a:lnTo>
                <a:lnTo>
                  <a:pt x="800" y="68"/>
                </a:lnTo>
                <a:lnTo>
                  <a:pt x="800" y="65"/>
                </a:lnTo>
                <a:lnTo>
                  <a:pt x="802" y="81"/>
                </a:lnTo>
                <a:lnTo>
                  <a:pt x="802" y="79"/>
                </a:lnTo>
                <a:lnTo>
                  <a:pt x="895" y="64"/>
                </a:lnTo>
                <a:lnTo>
                  <a:pt x="895" y="65"/>
                </a:lnTo>
                <a:cubicBezTo>
                  <a:pt x="895" y="68"/>
                  <a:pt x="895" y="70"/>
                  <a:pt x="895" y="72"/>
                </a:cubicBezTo>
                <a:lnTo>
                  <a:pt x="894" y="76"/>
                </a:lnTo>
                <a:cubicBezTo>
                  <a:pt x="894" y="79"/>
                  <a:pt x="893" y="81"/>
                  <a:pt x="893" y="84"/>
                </a:cubicBezTo>
                <a:lnTo>
                  <a:pt x="892" y="87"/>
                </a:lnTo>
                <a:lnTo>
                  <a:pt x="894" y="72"/>
                </a:lnTo>
                <a:lnTo>
                  <a:pt x="894" y="73"/>
                </a:lnTo>
                <a:lnTo>
                  <a:pt x="798" y="73"/>
                </a:lnTo>
                <a:lnTo>
                  <a:pt x="798" y="72"/>
                </a:lnTo>
                <a:cubicBezTo>
                  <a:pt x="798" y="70"/>
                  <a:pt x="798" y="67"/>
                  <a:pt x="798" y="65"/>
                </a:cubicBezTo>
                <a:lnTo>
                  <a:pt x="799" y="61"/>
                </a:lnTo>
                <a:lnTo>
                  <a:pt x="800" y="58"/>
                </a:lnTo>
                <a:lnTo>
                  <a:pt x="799" y="65"/>
                </a:lnTo>
                <a:lnTo>
                  <a:pt x="799" y="64"/>
                </a:lnTo>
                <a:lnTo>
                  <a:pt x="892" y="82"/>
                </a:lnTo>
                <a:lnTo>
                  <a:pt x="892" y="80"/>
                </a:lnTo>
                <a:lnTo>
                  <a:pt x="890" y="87"/>
                </a:lnTo>
                <a:lnTo>
                  <a:pt x="888" y="94"/>
                </a:lnTo>
                <a:lnTo>
                  <a:pt x="887" y="96"/>
                </a:lnTo>
                <a:cubicBezTo>
                  <a:pt x="878" y="118"/>
                  <a:pt x="855" y="130"/>
                  <a:pt x="833" y="126"/>
                </a:cubicBezTo>
                <a:cubicBezTo>
                  <a:pt x="810" y="121"/>
                  <a:pt x="794" y="101"/>
                  <a:pt x="794" y="78"/>
                </a:cubicBezTo>
                <a:lnTo>
                  <a:pt x="794" y="77"/>
                </a:lnTo>
                <a:lnTo>
                  <a:pt x="794" y="74"/>
                </a:lnTo>
                <a:cubicBezTo>
                  <a:pt x="794" y="71"/>
                  <a:pt x="794" y="69"/>
                  <a:pt x="795" y="66"/>
                </a:cubicBezTo>
                <a:lnTo>
                  <a:pt x="795" y="63"/>
                </a:lnTo>
                <a:lnTo>
                  <a:pt x="794" y="71"/>
                </a:lnTo>
                <a:lnTo>
                  <a:pt x="794" y="69"/>
                </a:lnTo>
                <a:lnTo>
                  <a:pt x="888" y="84"/>
                </a:lnTo>
                <a:lnTo>
                  <a:pt x="888" y="86"/>
                </a:lnTo>
                <a:lnTo>
                  <a:pt x="889" y="78"/>
                </a:lnTo>
                <a:lnTo>
                  <a:pt x="889" y="80"/>
                </a:lnTo>
                <a:lnTo>
                  <a:pt x="888" y="84"/>
                </a:lnTo>
                <a:cubicBezTo>
                  <a:pt x="888" y="87"/>
                  <a:pt x="887" y="89"/>
                  <a:pt x="887" y="92"/>
                </a:cubicBezTo>
                <a:lnTo>
                  <a:pt x="886" y="94"/>
                </a:lnTo>
                <a:cubicBezTo>
                  <a:pt x="879" y="114"/>
                  <a:pt x="860" y="127"/>
                  <a:pt x="839" y="126"/>
                </a:cubicBezTo>
                <a:cubicBezTo>
                  <a:pt x="817" y="126"/>
                  <a:pt x="799" y="111"/>
                  <a:pt x="794" y="90"/>
                </a:cubicBezTo>
                <a:lnTo>
                  <a:pt x="794" y="90"/>
                </a:lnTo>
                <a:lnTo>
                  <a:pt x="792" y="81"/>
                </a:lnTo>
                <a:lnTo>
                  <a:pt x="791" y="78"/>
                </a:lnTo>
                <a:lnTo>
                  <a:pt x="796" y="91"/>
                </a:lnTo>
                <a:lnTo>
                  <a:pt x="795" y="90"/>
                </a:lnTo>
                <a:lnTo>
                  <a:pt x="886" y="69"/>
                </a:lnTo>
                <a:lnTo>
                  <a:pt x="886" y="71"/>
                </a:lnTo>
                <a:lnTo>
                  <a:pt x="886" y="72"/>
                </a:lnTo>
                <a:lnTo>
                  <a:pt x="886" y="81"/>
                </a:lnTo>
                <a:lnTo>
                  <a:pt x="886" y="83"/>
                </a:lnTo>
                <a:lnTo>
                  <a:pt x="790" y="83"/>
                </a:lnTo>
                <a:lnTo>
                  <a:pt x="791" y="84"/>
                </a:lnTo>
                <a:lnTo>
                  <a:pt x="790" y="78"/>
                </a:lnTo>
                <a:lnTo>
                  <a:pt x="790" y="74"/>
                </a:lnTo>
                <a:lnTo>
                  <a:pt x="789" y="70"/>
                </a:lnTo>
                <a:lnTo>
                  <a:pt x="837" y="112"/>
                </a:lnTo>
                <a:lnTo>
                  <a:pt x="836" y="112"/>
                </a:lnTo>
                <a:lnTo>
                  <a:pt x="883" y="76"/>
                </a:lnTo>
                <a:lnTo>
                  <a:pt x="883" y="78"/>
                </a:lnTo>
                <a:cubicBezTo>
                  <a:pt x="882" y="81"/>
                  <a:pt x="880" y="84"/>
                  <a:pt x="879" y="87"/>
                </a:cubicBezTo>
                <a:lnTo>
                  <a:pt x="877" y="90"/>
                </a:lnTo>
                <a:cubicBezTo>
                  <a:pt x="867" y="110"/>
                  <a:pt x="845" y="121"/>
                  <a:pt x="823" y="116"/>
                </a:cubicBezTo>
                <a:cubicBezTo>
                  <a:pt x="802" y="111"/>
                  <a:pt x="786" y="91"/>
                  <a:pt x="786" y="69"/>
                </a:cubicBezTo>
                <a:lnTo>
                  <a:pt x="786" y="67"/>
                </a:lnTo>
                <a:lnTo>
                  <a:pt x="787" y="75"/>
                </a:lnTo>
                <a:lnTo>
                  <a:pt x="787" y="72"/>
                </a:lnTo>
                <a:lnTo>
                  <a:pt x="834" y="112"/>
                </a:lnTo>
                <a:lnTo>
                  <a:pt x="830" y="112"/>
                </a:lnTo>
                <a:lnTo>
                  <a:pt x="876" y="78"/>
                </a:lnTo>
                <a:lnTo>
                  <a:pt x="875" y="83"/>
                </a:lnTo>
                <a:lnTo>
                  <a:pt x="877" y="74"/>
                </a:lnTo>
                <a:lnTo>
                  <a:pt x="876" y="79"/>
                </a:lnTo>
                <a:lnTo>
                  <a:pt x="870" y="50"/>
                </a:lnTo>
                <a:lnTo>
                  <a:pt x="872" y="53"/>
                </a:lnTo>
                <a:lnTo>
                  <a:pt x="864" y="43"/>
                </a:lnTo>
                <a:lnTo>
                  <a:pt x="866" y="45"/>
                </a:lnTo>
                <a:lnTo>
                  <a:pt x="794" y="107"/>
                </a:lnTo>
                <a:lnTo>
                  <a:pt x="792" y="105"/>
                </a:lnTo>
                <a:cubicBezTo>
                  <a:pt x="790" y="103"/>
                  <a:pt x="789" y="101"/>
                  <a:pt x="788" y="98"/>
                </a:cubicBezTo>
                <a:lnTo>
                  <a:pt x="786" y="95"/>
                </a:lnTo>
                <a:lnTo>
                  <a:pt x="829" y="121"/>
                </a:lnTo>
                <a:lnTo>
                  <a:pt x="828" y="121"/>
                </a:lnTo>
                <a:lnTo>
                  <a:pt x="827" y="121"/>
                </a:lnTo>
                <a:lnTo>
                  <a:pt x="827" y="25"/>
                </a:lnTo>
                <a:lnTo>
                  <a:pt x="828" y="25"/>
                </a:lnTo>
                <a:lnTo>
                  <a:pt x="787" y="97"/>
                </a:lnTo>
                <a:lnTo>
                  <a:pt x="787" y="96"/>
                </a:lnTo>
                <a:lnTo>
                  <a:pt x="783" y="91"/>
                </a:lnTo>
                <a:lnTo>
                  <a:pt x="789" y="98"/>
                </a:lnTo>
                <a:lnTo>
                  <a:pt x="784" y="93"/>
                </a:lnTo>
                <a:lnTo>
                  <a:pt x="866" y="59"/>
                </a:lnTo>
                <a:lnTo>
                  <a:pt x="866" y="64"/>
                </a:lnTo>
                <a:lnTo>
                  <a:pt x="866" y="69"/>
                </a:lnTo>
                <a:lnTo>
                  <a:pt x="770" y="69"/>
                </a:lnTo>
                <a:lnTo>
                  <a:pt x="770" y="67"/>
                </a:lnTo>
                <a:lnTo>
                  <a:pt x="770" y="74"/>
                </a:lnTo>
                <a:lnTo>
                  <a:pt x="770" y="71"/>
                </a:lnTo>
                <a:cubicBezTo>
                  <a:pt x="769" y="67"/>
                  <a:pt x="769" y="63"/>
                  <a:pt x="770" y="59"/>
                </a:cubicBezTo>
                <a:lnTo>
                  <a:pt x="770" y="54"/>
                </a:lnTo>
                <a:cubicBezTo>
                  <a:pt x="773" y="30"/>
                  <a:pt x="794" y="11"/>
                  <a:pt x="818" y="11"/>
                </a:cubicBezTo>
                <a:lnTo>
                  <a:pt x="821" y="11"/>
                </a:lnTo>
                <a:cubicBezTo>
                  <a:pt x="836" y="11"/>
                  <a:pt x="849" y="18"/>
                  <a:pt x="859" y="29"/>
                </a:cubicBezTo>
                <a:cubicBezTo>
                  <a:pt x="868" y="40"/>
                  <a:pt x="871" y="55"/>
                  <a:pt x="869" y="69"/>
                </a:cubicBezTo>
                <a:lnTo>
                  <a:pt x="868" y="71"/>
                </a:lnTo>
                <a:cubicBezTo>
                  <a:pt x="867" y="78"/>
                  <a:pt x="864" y="85"/>
                  <a:pt x="859" y="91"/>
                </a:cubicBezTo>
                <a:lnTo>
                  <a:pt x="858" y="93"/>
                </a:lnTo>
                <a:cubicBezTo>
                  <a:pt x="848" y="106"/>
                  <a:pt x="832" y="113"/>
                  <a:pt x="815" y="112"/>
                </a:cubicBezTo>
                <a:cubicBezTo>
                  <a:pt x="799" y="110"/>
                  <a:pt x="784" y="100"/>
                  <a:pt x="777" y="85"/>
                </a:cubicBezTo>
                <a:lnTo>
                  <a:pt x="775" y="82"/>
                </a:lnTo>
                <a:lnTo>
                  <a:pt x="784" y="95"/>
                </a:lnTo>
                <a:lnTo>
                  <a:pt x="783" y="93"/>
                </a:lnTo>
                <a:lnTo>
                  <a:pt x="864" y="69"/>
                </a:lnTo>
                <a:lnTo>
                  <a:pt x="863" y="71"/>
                </a:lnTo>
                <a:lnTo>
                  <a:pt x="864" y="62"/>
                </a:lnTo>
                <a:lnTo>
                  <a:pt x="864" y="72"/>
                </a:lnTo>
                <a:lnTo>
                  <a:pt x="863" y="78"/>
                </a:lnTo>
                <a:lnTo>
                  <a:pt x="862" y="81"/>
                </a:lnTo>
                <a:cubicBezTo>
                  <a:pt x="858" y="105"/>
                  <a:pt x="838" y="121"/>
                  <a:pt x="815" y="121"/>
                </a:cubicBezTo>
                <a:lnTo>
                  <a:pt x="814" y="121"/>
                </a:lnTo>
                <a:cubicBezTo>
                  <a:pt x="807" y="121"/>
                  <a:pt x="801" y="120"/>
                  <a:pt x="795" y="118"/>
                </a:cubicBezTo>
                <a:lnTo>
                  <a:pt x="792" y="116"/>
                </a:lnTo>
                <a:cubicBezTo>
                  <a:pt x="787" y="114"/>
                  <a:pt x="783" y="112"/>
                  <a:pt x="779" y="108"/>
                </a:cubicBezTo>
                <a:lnTo>
                  <a:pt x="776" y="105"/>
                </a:lnTo>
                <a:cubicBezTo>
                  <a:pt x="765" y="96"/>
                  <a:pt x="759" y="83"/>
                  <a:pt x="759" y="69"/>
                </a:cubicBezTo>
                <a:lnTo>
                  <a:pt x="759" y="58"/>
                </a:lnTo>
                <a:lnTo>
                  <a:pt x="760" y="51"/>
                </a:lnTo>
                <a:lnTo>
                  <a:pt x="841" y="88"/>
                </a:lnTo>
                <a:lnTo>
                  <a:pt x="840" y="90"/>
                </a:lnTo>
                <a:lnTo>
                  <a:pt x="848" y="80"/>
                </a:lnTo>
                <a:lnTo>
                  <a:pt x="846" y="83"/>
                </a:lnTo>
                <a:cubicBezTo>
                  <a:pt x="837" y="98"/>
                  <a:pt x="821" y="107"/>
                  <a:pt x="804" y="107"/>
                </a:cubicBezTo>
                <a:lnTo>
                  <a:pt x="801" y="107"/>
                </a:lnTo>
                <a:cubicBezTo>
                  <a:pt x="787" y="107"/>
                  <a:pt x="774" y="101"/>
                  <a:pt x="765" y="90"/>
                </a:cubicBezTo>
                <a:cubicBezTo>
                  <a:pt x="756" y="80"/>
                  <a:pt x="752" y="65"/>
                  <a:pt x="754" y="52"/>
                </a:cubicBezTo>
                <a:lnTo>
                  <a:pt x="755" y="49"/>
                </a:lnTo>
                <a:lnTo>
                  <a:pt x="754" y="56"/>
                </a:lnTo>
                <a:lnTo>
                  <a:pt x="754" y="54"/>
                </a:lnTo>
                <a:lnTo>
                  <a:pt x="849" y="65"/>
                </a:lnTo>
                <a:lnTo>
                  <a:pt x="847" y="73"/>
                </a:lnTo>
                <a:lnTo>
                  <a:pt x="845" y="78"/>
                </a:lnTo>
                <a:cubicBezTo>
                  <a:pt x="844" y="83"/>
                  <a:pt x="842" y="88"/>
                  <a:pt x="839" y="92"/>
                </a:cubicBezTo>
                <a:lnTo>
                  <a:pt x="836" y="95"/>
                </a:lnTo>
                <a:cubicBezTo>
                  <a:pt x="832" y="101"/>
                  <a:pt x="827" y="105"/>
                  <a:pt x="822" y="109"/>
                </a:cubicBezTo>
                <a:lnTo>
                  <a:pt x="819" y="110"/>
                </a:lnTo>
                <a:cubicBezTo>
                  <a:pt x="800" y="121"/>
                  <a:pt x="776" y="118"/>
                  <a:pt x="761" y="103"/>
                </a:cubicBezTo>
                <a:lnTo>
                  <a:pt x="759" y="101"/>
                </a:lnTo>
                <a:cubicBezTo>
                  <a:pt x="756" y="98"/>
                  <a:pt x="753" y="95"/>
                  <a:pt x="751" y="91"/>
                </a:cubicBezTo>
                <a:lnTo>
                  <a:pt x="749" y="88"/>
                </a:lnTo>
                <a:cubicBezTo>
                  <a:pt x="745" y="81"/>
                  <a:pt x="743" y="72"/>
                  <a:pt x="743" y="64"/>
                </a:cubicBezTo>
                <a:lnTo>
                  <a:pt x="743" y="58"/>
                </a:lnTo>
                <a:lnTo>
                  <a:pt x="744" y="66"/>
                </a:lnTo>
                <a:lnTo>
                  <a:pt x="743" y="63"/>
                </a:lnTo>
                <a:cubicBezTo>
                  <a:pt x="743" y="61"/>
                  <a:pt x="742" y="58"/>
                  <a:pt x="742" y="55"/>
                </a:cubicBezTo>
                <a:lnTo>
                  <a:pt x="742" y="54"/>
                </a:lnTo>
                <a:lnTo>
                  <a:pt x="838" y="64"/>
                </a:lnTo>
                <a:lnTo>
                  <a:pt x="838" y="62"/>
                </a:lnTo>
                <a:lnTo>
                  <a:pt x="836" y="72"/>
                </a:lnTo>
                <a:lnTo>
                  <a:pt x="836" y="76"/>
                </a:lnTo>
                <a:lnTo>
                  <a:pt x="835" y="78"/>
                </a:lnTo>
                <a:cubicBezTo>
                  <a:pt x="830" y="101"/>
                  <a:pt x="810" y="118"/>
                  <a:pt x="787" y="117"/>
                </a:cubicBezTo>
                <a:cubicBezTo>
                  <a:pt x="763" y="116"/>
                  <a:pt x="744" y="99"/>
                  <a:pt x="740" y="76"/>
                </a:cubicBezTo>
                <a:lnTo>
                  <a:pt x="740" y="73"/>
                </a:lnTo>
                <a:lnTo>
                  <a:pt x="739" y="65"/>
                </a:lnTo>
                <a:lnTo>
                  <a:pt x="738" y="61"/>
                </a:lnTo>
                <a:lnTo>
                  <a:pt x="752" y="89"/>
                </a:lnTo>
                <a:lnTo>
                  <a:pt x="751" y="88"/>
                </a:lnTo>
                <a:lnTo>
                  <a:pt x="833" y="58"/>
                </a:lnTo>
                <a:lnTo>
                  <a:pt x="832" y="65"/>
                </a:lnTo>
                <a:lnTo>
                  <a:pt x="832" y="72"/>
                </a:lnTo>
                <a:cubicBezTo>
                  <a:pt x="830" y="97"/>
                  <a:pt x="809" y="117"/>
                  <a:pt x="784" y="117"/>
                </a:cubicBezTo>
                <a:lnTo>
                  <a:pt x="782" y="117"/>
                </a:lnTo>
                <a:lnTo>
                  <a:pt x="781" y="117"/>
                </a:lnTo>
                <a:cubicBezTo>
                  <a:pt x="763" y="117"/>
                  <a:pt x="746" y="107"/>
                  <a:pt x="738" y="90"/>
                </a:cubicBezTo>
                <a:lnTo>
                  <a:pt x="736" y="85"/>
                </a:lnTo>
                <a:lnTo>
                  <a:pt x="763" y="110"/>
                </a:lnTo>
                <a:lnTo>
                  <a:pt x="762" y="109"/>
                </a:lnTo>
                <a:lnTo>
                  <a:pt x="811" y="97"/>
                </a:lnTo>
                <a:lnTo>
                  <a:pt x="810" y="98"/>
                </a:lnTo>
                <a:lnTo>
                  <a:pt x="810" y="30"/>
                </a:lnTo>
                <a:lnTo>
                  <a:pt x="810" y="30"/>
                </a:lnTo>
                <a:lnTo>
                  <a:pt x="813" y="32"/>
                </a:lnTo>
                <a:cubicBezTo>
                  <a:pt x="820" y="38"/>
                  <a:pt x="825" y="45"/>
                  <a:pt x="828" y="54"/>
                </a:cubicBezTo>
                <a:lnTo>
                  <a:pt x="829" y="57"/>
                </a:lnTo>
                <a:lnTo>
                  <a:pt x="829" y="58"/>
                </a:lnTo>
                <a:lnTo>
                  <a:pt x="736" y="79"/>
                </a:lnTo>
                <a:lnTo>
                  <a:pt x="735" y="74"/>
                </a:lnTo>
                <a:lnTo>
                  <a:pt x="735" y="69"/>
                </a:lnTo>
                <a:lnTo>
                  <a:pt x="830" y="64"/>
                </a:lnTo>
                <a:lnTo>
                  <a:pt x="830" y="66"/>
                </a:lnTo>
                <a:cubicBezTo>
                  <a:pt x="830" y="70"/>
                  <a:pt x="830" y="73"/>
                  <a:pt x="830" y="76"/>
                </a:cubicBezTo>
                <a:lnTo>
                  <a:pt x="829" y="78"/>
                </a:lnTo>
                <a:cubicBezTo>
                  <a:pt x="824" y="102"/>
                  <a:pt x="804" y="118"/>
                  <a:pt x="780" y="117"/>
                </a:cubicBezTo>
                <a:cubicBezTo>
                  <a:pt x="756" y="116"/>
                  <a:pt x="737" y="98"/>
                  <a:pt x="734" y="74"/>
                </a:cubicBezTo>
                <a:lnTo>
                  <a:pt x="734" y="70"/>
                </a:lnTo>
                <a:lnTo>
                  <a:pt x="735" y="78"/>
                </a:lnTo>
                <a:lnTo>
                  <a:pt x="734" y="73"/>
                </a:lnTo>
                <a:lnTo>
                  <a:pt x="765" y="105"/>
                </a:lnTo>
                <a:lnTo>
                  <a:pt x="762" y="104"/>
                </a:lnTo>
                <a:lnTo>
                  <a:pt x="792" y="104"/>
                </a:lnTo>
                <a:lnTo>
                  <a:pt x="789" y="105"/>
                </a:lnTo>
                <a:lnTo>
                  <a:pt x="822" y="65"/>
                </a:lnTo>
                <a:lnTo>
                  <a:pt x="821" y="69"/>
                </a:lnTo>
                <a:lnTo>
                  <a:pt x="821" y="69"/>
                </a:lnTo>
                <a:lnTo>
                  <a:pt x="821" y="73"/>
                </a:lnTo>
                <a:cubicBezTo>
                  <a:pt x="821" y="99"/>
                  <a:pt x="801" y="120"/>
                  <a:pt x="776" y="121"/>
                </a:cubicBezTo>
                <a:cubicBezTo>
                  <a:pt x="751" y="123"/>
                  <a:pt x="728" y="105"/>
                  <a:pt x="725" y="79"/>
                </a:cubicBezTo>
                <a:lnTo>
                  <a:pt x="724" y="69"/>
                </a:lnTo>
                <a:lnTo>
                  <a:pt x="725" y="68"/>
                </a:lnTo>
                <a:lnTo>
                  <a:pt x="724" y="65"/>
                </a:lnTo>
                <a:lnTo>
                  <a:pt x="724" y="61"/>
                </a:lnTo>
                <a:lnTo>
                  <a:pt x="798" y="94"/>
                </a:lnTo>
                <a:lnTo>
                  <a:pt x="797" y="95"/>
                </a:lnTo>
                <a:lnTo>
                  <a:pt x="816" y="71"/>
                </a:lnTo>
                <a:lnTo>
                  <a:pt x="814" y="75"/>
                </a:lnTo>
                <a:lnTo>
                  <a:pt x="812" y="79"/>
                </a:lnTo>
                <a:cubicBezTo>
                  <a:pt x="810" y="86"/>
                  <a:pt x="806" y="92"/>
                  <a:pt x="801" y="96"/>
                </a:cubicBezTo>
                <a:lnTo>
                  <a:pt x="800" y="98"/>
                </a:lnTo>
                <a:cubicBezTo>
                  <a:pt x="781" y="117"/>
                  <a:pt x="751" y="117"/>
                  <a:pt x="732" y="98"/>
                </a:cubicBezTo>
                <a:lnTo>
                  <a:pt x="731" y="96"/>
                </a:lnTo>
                <a:cubicBezTo>
                  <a:pt x="725" y="91"/>
                  <a:pt x="721" y="85"/>
                  <a:pt x="719" y="78"/>
                </a:cubicBezTo>
                <a:lnTo>
                  <a:pt x="719" y="77"/>
                </a:lnTo>
                <a:lnTo>
                  <a:pt x="717" y="72"/>
                </a:lnTo>
                <a:lnTo>
                  <a:pt x="807" y="70"/>
                </a:lnTo>
                <a:lnTo>
                  <a:pt x="807" y="71"/>
                </a:lnTo>
                <a:lnTo>
                  <a:pt x="808" y="63"/>
                </a:lnTo>
                <a:lnTo>
                  <a:pt x="808" y="64"/>
                </a:lnTo>
                <a:lnTo>
                  <a:pt x="808" y="71"/>
                </a:lnTo>
                <a:lnTo>
                  <a:pt x="807" y="75"/>
                </a:lnTo>
                <a:cubicBezTo>
                  <a:pt x="804" y="98"/>
                  <a:pt x="785" y="116"/>
                  <a:pt x="761" y="117"/>
                </a:cubicBezTo>
                <a:cubicBezTo>
                  <a:pt x="738" y="118"/>
                  <a:pt x="717" y="101"/>
                  <a:pt x="712" y="78"/>
                </a:cubicBezTo>
                <a:lnTo>
                  <a:pt x="712" y="76"/>
                </a:lnTo>
                <a:cubicBezTo>
                  <a:pt x="711" y="73"/>
                  <a:pt x="711" y="70"/>
                  <a:pt x="711" y="66"/>
                </a:cubicBezTo>
                <a:lnTo>
                  <a:pt x="711" y="64"/>
                </a:lnTo>
                <a:lnTo>
                  <a:pt x="807" y="64"/>
                </a:lnTo>
                <a:lnTo>
                  <a:pt x="807" y="66"/>
                </a:lnTo>
                <a:lnTo>
                  <a:pt x="806" y="58"/>
                </a:lnTo>
                <a:lnTo>
                  <a:pt x="807" y="61"/>
                </a:lnTo>
                <a:lnTo>
                  <a:pt x="759" y="21"/>
                </a:lnTo>
                <a:lnTo>
                  <a:pt x="763" y="21"/>
                </a:lnTo>
                <a:lnTo>
                  <a:pt x="763" y="21"/>
                </a:lnTo>
                <a:lnTo>
                  <a:pt x="721" y="90"/>
                </a:lnTo>
                <a:lnTo>
                  <a:pt x="719" y="87"/>
                </a:lnTo>
                <a:lnTo>
                  <a:pt x="724" y="95"/>
                </a:lnTo>
                <a:lnTo>
                  <a:pt x="722" y="93"/>
                </a:lnTo>
                <a:lnTo>
                  <a:pt x="808" y="73"/>
                </a:lnTo>
                <a:lnTo>
                  <a:pt x="806" y="79"/>
                </a:lnTo>
                <a:lnTo>
                  <a:pt x="805" y="84"/>
                </a:lnTo>
                <a:cubicBezTo>
                  <a:pt x="800" y="108"/>
                  <a:pt x="778" y="124"/>
                  <a:pt x="753" y="121"/>
                </a:cubicBezTo>
                <a:cubicBezTo>
                  <a:pt x="729" y="119"/>
                  <a:pt x="710" y="98"/>
                  <a:pt x="710" y="73"/>
                </a:cubicBezTo>
                <a:lnTo>
                  <a:pt x="710" y="71"/>
                </a:lnTo>
                <a:lnTo>
                  <a:pt x="710" y="69"/>
                </a:lnTo>
                <a:cubicBezTo>
                  <a:pt x="710" y="47"/>
                  <a:pt x="726" y="27"/>
                  <a:pt x="747" y="22"/>
                </a:cubicBezTo>
                <a:cubicBezTo>
                  <a:pt x="769" y="17"/>
                  <a:pt x="791" y="28"/>
                  <a:pt x="801" y="48"/>
                </a:cubicBezTo>
                <a:lnTo>
                  <a:pt x="802" y="50"/>
                </a:lnTo>
                <a:cubicBezTo>
                  <a:pt x="807" y="59"/>
                  <a:pt x="809" y="70"/>
                  <a:pt x="807" y="80"/>
                </a:cubicBezTo>
                <a:lnTo>
                  <a:pt x="806" y="83"/>
                </a:lnTo>
                <a:cubicBezTo>
                  <a:pt x="802" y="105"/>
                  <a:pt x="782" y="121"/>
                  <a:pt x="759" y="121"/>
                </a:cubicBezTo>
                <a:lnTo>
                  <a:pt x="753" y="121"/>
                </a:lnTo>
                <a:lnTo>
                  <a:pt x="748" y="121"/>
                </a:lnTo>
                <a:cubicBezTo>
                  <a:pt x="740" y="121"/>
                  <a:pt x="731" y="119"/>
                  <a:pt x="724" y="115"/>
                </a:cubicBezTo>
                <a:lnTo>
                  <a:pt x="721" y="113"/>
                </a:lnTo>
                <a:cubicBezTo>
                  <a:pt x="715" y="110"/>
                  <a:pt x="711" y="106"/>
                  <a:pt x="707" y="101"/>
                </a:cubicBezTo>
                <a:lnTo>
                  <a:pt x="705" y="99"/>
                </a:lnTo>
                <a:cubicBezTo>
                  <a:pt x="698" y="90"/>
                  <a:pt x="694" y="80"/>
                  <a:pt x="694" y="69"/>
                </a:cubicBezTo>
                <a:lnTo>
                  <a:pt x="694" y="66"/>
                </a:lnTo>
                <a:lnTo>
                  <a:pt x="694" y="64"/>
                </a:lnTo>
                <a:lnTo>
                  <a:pt x="697" y="79"/>
                </a:lnTo>
                <a:lnTo>
                  <a:pt x="696" y="76"/>
                </a:lnTo>
                <a:lnTo>
                  <a:pt x="708" y="95"/>
                </a:lnTo>
                <a:lnTo>
                  <a:pt x="706" y="93"/>
                </a:lnTo>
                <a:lnTo>
                  <a:pt x="788" y="59"/>
                </a:lnTo>
                <a:lnTo>
                  <a:pt x="788" y="61"/>
                </a:lnTo>
                <a:lnTo>
                  <a:pt x="788" y="64"/>
                </a:lnTo>
                <a:lnTo>
                  <a:pt x="788" y="69"/>
                </a:lnTo>
                <a:lnTo>
                  <a:pt x="788" y="73"/>
                </a:lnTo>
                <a:lnTo>
                  <a:pt x="788" y="77"/>
                </a:lnTo>
                <a:cubicBezTo>
                  <a:pt x="788" y="82"/>
                  <a:pt x="787" y="87"/>
                  <a:pt x="786" y="92"/>
                </a:cubicBezTo>
                <a:lnTo>
                  <a:pt x="785" y="94"/>
                </a:lnTo>
                <a:cubicBezTo>
                  <a:pt x="777" y="117"/>
                  <a:pt x="753" y="131"/>
                  <a:pt x="729" y="125"/>
                </a:cubicBezTo>
                <a:cubicBezTo>
                  <a:pt x="706" y="120"/>
                  <a:pt x="689" y="98"/>
                  <a:pt x="692" y="74"/>
                </a:cubicBezTo>
                <a:lnTo>
                  <a:pt x="692" y="68"/>
                </a:lnTo>
                <a:lnTo>
                  <a:pt x="693" y="64"/>
                </a:lnTo>
                <a:lnTo>
                  <a:pt x="783" y="90"/>
                </a:lnTo>
                <a:lnTo>
                  <a:pt x="783" y="91"/>
                </a:lnTo>
                <a:lnTo>
                  <a:pt x="786" y="83"/>
                </a:lnTo>
                <a:lnTo>
                  <a:pt x="786" y="83"/>
                </a:lnTo>
                <a:lnTo>
                  <a:pt x="785" y="89"/>
                </a:lnTo>
                <a:lnTo>
                  <a:pt x="784" y="93"/>
                </a:lnTo>
                <a:cubicBezTo>
                  <a:pt x="779" y="115"/>
                  <a:pt x="759" y="131"/>
                  <a:pt x="737" y="131"/>
                </a:cubicBezTo>
                <a:lnTo>
                  <a:pt x="735" y="131"/>
                </a:lnTo>
                <a:cubicBezTo>
                  <a:pt x="721" y="131"/>
                  <a:pt x="708" y="125"/>
                  <a:pt x="699" y="115"/>
                </a:cubicBezTo>
                <a:cubicBezTo>
                  <a:pt x="690" y="105"/>
                  <a:pt x="686" y="91"/>
                  <a:pt x="687" y="78"/>
                </a:cubicBezTo>
                <a:lnTo>
                  <a:pt x="687" y="78"/>
                </a:lnTo>
                <a:lnTo>
                  <a:pt x="687" y="73"/>
                </a:lnTo>
                <a:lnTo>
                  <a:pt x="735" y="121"/>
                </a:lnTo>
                <a:lnTo>
                  <a:pt x="734" y="121"/>
                </a:lnTo>
                <a:cubicBezTo>
                  <a:pt x="713" y="121"/>
                  <a:pt x="695" y="108"/>
                  <a:pt x="688" y="89"/>
                </a:cubicBezTo>
                <a:lnTo>
                  <a:pt x="686" y="81"/>
                </a:lnTo>
                <a:lnTo>
                  <a:pt x="685" y="76"/>
                </a:lnTo>
                <a:lnTo>
                  <a:pt x="684" y="72"/>
                </a:lnTo>
                <a:lnTo>
                  <a:pt x="688" y="83"/>
                </a:lnTo>
                <a:lnTo>
                  <a:pt x="687" y="81"/>
                </a:lnTo>
                <a:lnTo>
                  <a:pt x="773" y="81"/>
                </a:lnTo>
                <a:lnTo>
                  <a:pt x="772" y="82"/>
                </a:lnTo>
                <a:lnTo>
                  <a:pt x="777" y="68"/>
                </a:lnTo>
                <a:lnTo>
                  <a:pt x="777" y="68"/>
                </a:lnTo>
                <a:lnTo>
                  <a:pt x="776" y="73"/>
                </a:lnTo>
                <a:cubicBezTo>
                  <a:pt x="774" y="98"/>
                  <a:pt x="753" y="117"/>
                  <a:pt x="728" y="117"/>
                </a:cubicBezTo>
                <a:lnTo>
                  <a:pt x="727" y="117"/>
                </a:lnTo>
                <a:lnTo>
                  <a:pt x="726" y="117"/>
                </a:lnTo>
                <a:lnTo>
                  <a:pt x="772" y="84"/>
                </a:lnTo>
                <a:lnTo>
                  <a:pt x="771" y="89"/>
                </a:lnTo>
                <a:lnTo>
                  <a:pt x="773" y="69"/>
                </a:lnTo>
                <a:lnTo>
                  <a:pt x="773" y="78"/>
                </a:lnTo>
                <a:lnTo>
                  <a:pt x="773" y="84"/>
                </a:lnTo>
                <a:lnTo>
                  <a:pt x="773" y="87"/>
                </a:lnTo>
                <a:lnTo>
                  <a:pt x="773" y="88"/>
                </a:lnTo>
                <a:lnTo>
                  <a:pt x="677" y="88"/>
                </a:lnTo>
                <a:lnTo>
                  <a:pt x="678" y="81"/>
                </a:lnTo>
                <a:lnTo>
                  <a:pt x="678" y="81"/>
                </a:lnTo>
                <a:lnTo>
                  <a:pt x="678" y="73"/>
                </a:lnTo>
                <a:lnTo>
                  <a:pt x="678" y="80"/>
                </a:lnTo>
                <a:lnTo>
                  <a:pt x="678" y="77"/>
                </a:lnTo>
                <a:lnTo>
                  <a:pt x="683" y="91"/>
                </a:lnTo>
                <a:lnTo>
                  <a:pt x="682" y="90"/>
                </a:lnTo>
                <a:lnTo>
                  <a:pt x="773" y="74"/>
                </a:lnTo>
                <a:lnTo>
                  <a:pt x="772" y="73"/>
                </a:lnTo>
                <a:lnTo>
                  <a:pt x="772" y="78"/>
                </a:lnTo>
                <a:lnTo>
                  <a:pt x="682" y="57"/>
                </a:lnTo>
                <a:lnTo>
                  <a:pt x="683" y="55"/>
                </a:lnTo>
                <a:lnTo>
                  <a:pt x="678" y="69"/>
                </a:lnTo>
                <a:lnTo>
                  <a:pt x="679" y="66"/>
                </a:lnTo>
                <a:lnTo>
                  <a:pt x="726" y="121"/>
                </a:lnTo>
                <a:lnTo>
                  <a:pt x="723" y="121"/>
                </a:lnTo>
                <a:lnTo>
                  <a:pt x="721" y="121"/>
                </a:lnTo>
                <a:lnTo>
                  <a:pt x="720" y="121"/>
                </a:lnTo>
                <a:lnTo>
                  <a:pt x="718" y="121"/>
                </a:lnTo>
                <a:cubicBezTo>
                  <a:pt x="702" y="121"/>
                  <a:pt x="687" y="113"/>
                  <a:pt x="678" y="100"/>
                </a:cubicBezTo>
                <a:lnTo>
                  <a:pt x="676" y="97"/>
                </a:lnTo>
                <a:lnTo>
                  <a:pt x="687" y="109"/>
                </a:lnTo>
                <a:lnTo>
                  <a:pt x="685" y="107"/>
                </a:lnTo>
                <a:lnTo>
                  <a:pt x="761" y="79"/>
                </a:lnTo>
                <a:lnTo>
                  <a:pt x="760" y="83"/>
                </a:lnTo>
                <a:lnTo>
                  <a:pt x="759" y="88"/>
                </a:lnTo>
                <a:cubicBezTo>
                  <a:pt x="755" y="109"/>
                  <a:pt x="737" y="125"/>
                  <a:pt x="715" y="126"/>
                </a:cubicBezTo>
                <a:cubicBezTo>
                  <a:pt x="693" y="128"/>
                  <a:pt x="673" y="114"/>
                  <a:pt x="666" y="94"/>
                </a:cubicBezTo>
                <a:lnTo>
                  <a:pt x="665" y="90"/>
                </a:lnTo>
                <a:lnTo>
                  <a:pt x="665" y="89"/>
                </a:lnTo>
                <a:lnTo>
                  <a:pt x="664" y="86"/>
                </a:lnTo>
                <a:lnTo>
                  <a:pt x="676" y="104"/>
                </a:lnTo>
                <a:lnTo>
                  <a:pt x="674" y="103"/>
                </a:lnTo>
                <a:lnTo>
                  <a:pt x="756" y="69"/>
                </a:lnTo>
                <a:lnTo>
                  <a:pt x="756" y="71"/>
                </a:lnTo>
                <a:lnTo>
                  <a:pt x="756" y="73"/>
                </a:lnTo>
                <a:cubicBezTo>
                  <a:pt x="756" y="99"/>
                  <a:pt x="736" y="120"/>
                  <a:pt x="711" y="121"/>
                </a:cubicBezTo>
                <a:cubicBezTo>
                  <a:pt x="685" y="123"/>
                  <a:pt x="663" y="104"/>
                  <a:pt x="660" y="79"/>
                </a:cubicBezTo>
                <a:lnTo>
                  <a:pt x="660" y="74"/>
                </a:lnTo>
                <a:lnTo>
                  <a:pt x="659" y="69"/>
                </a:lnTo>
                <a:lnTo>
                  <a:pt x="755" y="64"/>
                </a:lnTo>
                <a:lnTo>
                  <a:pt x="755" y="66"/>
                </a:lnTo>
                <a:lnTo>
                  <a:pt x="755" y="69"/>
                </a:lnTo>
                <a:lnTo>
                  <a:pt x="755" y="73"/>
                </a:lnTo>
                <a:lnTo>
                  <a:pt x="659" y="73"/>
                </a:lnTo>
                <a:lnTo>
                  <a:pt x="659" y="68"/>
                </a:lnTo>
                <a:lnTo>
                  <a:pt x="659" y="64"/>
                </a:lnTo>
                <a:cubicBezTo>
                  <a:pt x="659" y="47"/>
                  <a:pt x="668" y="31"/>
                  <a:pt x="683" y="22"/>
                </a:cubicBezTo>
                <a:cubicBezTo>
                  <a:pt x="698" y="14"/>
                  <a:pt x="716" y="14"/>
                  <a:pt x="731" y="22"/>
                </a:cubicBezTo>
                <a:lnTo>
                  <a:pt x="734" y="24"/>
                </a:lnTo>
                <a:cubicBezTo>
                  <a:pt x="738" y="26"/>
                  <a:pt x="741" y="29"/>
                  <a:pt x="744" y="32"/>
                </a:cubicBezTo>
                <a:lnTo>
                  <a:pt x="747" y="35"/>
                </a:lnTo>
                <a:cubicBezTo>
                  <a:pt x="761" y="49"/>
                  <a:pt x="765" y="69"/>
                  <a:pt x="758" y="87"/>
                </a:cubicBezTo>
                <a:cubicBezTo>
                  <a:pt x="750" y="105"/>
                  <a:pt x="733" y="117"/>
                  <a:pt x="713" y="117"/>
                </a:cubicBezTo>
                <a:lnTo>
                  <a:pt x="712" y="117"/>
                </a:lnTo>
                <a:lnTo>
                  <a:pt x="709" y="117"/>
                </a:lnTo>
                <a:lnTo>
                  <a:pt x="754" y="87"/>
                </a:lnTo>
                <a:lnTo>
                  <a:pt x="751" y="93"/>
                </a:lnTo>
                <a:lnTo>
                  <a:pt x="750" y="95"/>
                </a:lnTo>
                <a:cubicBezTo>
                  <a:pt x="741" y="113"/>
                  <a:pt x="722" y="123"/>
                  <a:pt x="702" y="121"/>
                </a:cubicBezTo>
                <a:cubicBezTo>
                  <a:pt x="682" y="119"/>
                  <a:pt x="665" y="105"/>
                  <a:pt x="660" y="85"/>
                </a:cubicBezTo>
                <a:lnTo>
                  <a:pt x="659" y="81"/>
                </a:lnTo>
                <a:lnTo>
                  <a:pt x="659" y="78"/>
                </a:lnTo>
                <a:lnTo>
                  <a:pt x="753" y="81"/>
                </a:lnTo>
                <a:lnTo>
                  <a:pt x="753" y="80"/>
                </a:lnTo>
                <a:lnTo>
                  <a:pt x="752" y="83"/>
                </a:lnTo>
                <a:lnTo>
                  <a:pt x="705" y="25"/>
                </a:lnTo>
                <a:lnTo>
                  <a:pt x="705" y="25"/>
                </a:lnTo>
                <a:lnTo>
                  <a:pt x="675" y="111"/>
                </a:lnTo>
                <a:lnTo>
                  <a:pt x="669" y="105"/>
                </a:lnTo>
                <a:lnTo>
                  <a:pt x="667" y="103"/>
                </a:lnTo>
                <a:lnTo>
                  <a:pt x="700" y="117"/>
                </a:lnTo>
                <a:lnTo>
                  <a:pt x="697" y="117"/>
                </a:lnTo>
                <a:lnTo>
                  <a:pt x="744" y="79"/>
                </a:lnTo>
                <a:lnTo>
                  <a:pt x="743" y="84"/>
                </a:lnTo>
                <a:lnTo>
                  <a:pt x="744" y="69"/>
                </a:lnTo>
                <a:lnTo>
                  <a:pt x="745" y="74"/>
                </a:lnTo>
                <a:lnTo>
                  <a:pt x="745" y="84"/>
                </a:lnTo>
                <a:lnTo>
                  <a:pt x="745" y="88"/>
                </a:lnTo>
                <a:lnTo>
                  <a:pt x="649" y="88"/>
                </a:lnTo>
                <a:lnTo>
                  <a:pt x="649" y="86"/>
                </a:lnTo>
                <a:lnTo>
                  <a:pt x="649" y="83"/>
                </a:lnTo>
                <a:lnTo>
                  <a:pt x="650" y="90"/>
                </a:lnTo>
                <a:lnTo>
                  <a:pt x="649" y="87"/>
                </a:lnTo>
                <a:cubicBezTo>
                  <a:pt x="649" y="85"/>
                  <a:pt x="649" y="82"/>
                  <a:pt x="649" y="80"/>
                </a:cubicBezTo>
                <a:lnTo>
                  <a:pt x="649" y="78"/>
                </a:lnTo>
                <a:lnTo>
                  <a:pt x="745" y="78"/>
                </a:lnTo>
                <a:lnTo>
                  <a:pt x="745" y="80"/>
                </a:lnTo>
                <a:cubicBezTo>
                  <a:pt x="745" y="83"/>
                  <a:pt x="745" y="85"/>
                  <a:pt x="744" y="88"/>
                </a:cubicBezTo>
                <a:lnTo>
                  <a:pt x="744" y="91"/>
                </a:lnTo>
                <a:lnTo>
                  <a:pt x="696" y="35"/>
                </a:lnTo>
                <a:lnTo>
                  <a:pt x="697" y="35"/>
                </a:lnTo>
                <a:lnTo>
                  <a:pt x="697" y="131"/>
                </a:lnTo>
                <a:lnTo>
                  <a:pt x="696" y="131"/>
                </a:lnTo>
                <a:lnTo>
                  <a:pt x="711" y="129"/>
                </a:lnTo>
                <a:lnTo>
                  <a:pt x="710" y="129"/>
                </a:lnTo>
                <a:cubicBezTo>
                  <a:pt x="701" y="132"/>
                  <a:pt x="692" y="132"/>
                  <a:pt x="683" y="130"/>
                </a:cubicBezTo>
                <a:lnTo>
                  <a:pt x="681" y="130"/>
                </a:lnTo>
                <a:cubicBezTo>
                  <a:pt x="664" y="125"/>
                  <a:pt x="650" y="112"/>
                  <a:pt x="646" y="95"/>
                </a:cubicBezTo>
                <a:lnTo>
                  <a:pt x="645" y="91"/>
                </a:lnTo>
                <a:lnTo>
                  <a:pt x="643" y="81"/>
                </a:lnTo>
                <a:lnTo>
                  <a:pt x="642" y="75"/>
                </a:lnTo>
                <a:lnTo>
                  <a:pt x="646" y="88"/>
                </a:lnTo>
                <a:lnTo>
                  <a:pt x="645" y="85"/>
                </a:lnTo>
                <a:lnTo>
                  <a:pt x="721" y="98"/>
                </a:lnTo>
                <a:lnTo>
                  <a:pt x="720" y="99"/>
                </a:lnTo>
                <a:lnTo>
                  <a:pt x="732" y="81"/>
                </a:lnTo>
                <a:lnTo>
                  <a:pt x="732" y="79"/>
                </a:lnTo>
                <a:lnTo>
                  <a:pt x="730" y="88"/>
                </a:lnTo>
                <a:lnTo>
                  <a:pt x="729" y="92"/>
                </a:lnTo>
                <a:cubicBezTo>
                  <a:pt x="722" y="115"/>
                  <a:pt x="700" y="129"/>
                  <a:pt x="676" y="126"/>
                </a:cubicBezTo>
                <a:cubicBezTo>
                  <a:pt x="652" y="123"/>
                  <a:pt x="634" y="102"/>
                  <a:pt x="634" y="78"/>
                </a:cubicBezTo>
                <a:lnTo>
                  <a:pt x="634" y="73"/>
                </a:lnTo>
                <a:lnTo>
                  <a:pt x="634" y="69"/>
                </a:lnTo>
                <a:lnTo>
                  <a:pt x="725" y="90"/>
                </a:lnTo>
                <a:lnTo>
                  <a:pt x="723" y="96"/>
                </a:lnTo>
                <a:lnTo>
                  <a:pt x="721" y="98"/>
                </a:lnTo>
                <a:cubicBezTo>
                  <a:pt x="712" y="113"/>
                  <a:pt x="696" y="122"/>
                  <a:pt x="678" y="121"/>
                </a:cubicBezTo>
                <a:cubicBezTo>
                  <a:pt x="661" y="121"/>
                  <a:pt x="645" y="111"/>
                  <a:pt x="637" y="95"/>
                </a:cubicBezTo>
                <a:lnTo>
                  <a:pt x="634" y="89"/>
                </a:lnTo>
                <a:lnTo>
                  <a:pt x="633" y="87"/>
                </a:lnTo>
                <a:lnTo>
                  <a:pt x="725" y="78"/>
                </a:lnTo>
                <a:lnTo>
                  <a:pt x="725" y="81"/>
                </a:lnTo>
                <a:cubicBezTo>
                  <a:pt x="724" y="85"/>
                  <a:pt x="722" y="89"/>
                  <a:pt x="720" y="93"/>
                </a:cubicBezTo>
                <a:lnTo>
                  <a:pt x="719" y="95"/>
                </a:lnTo>
                <a:cubicBezTo>
                  <a:pt x="709" y="115"/>
                  <a:pt x="687" y="125"/>
                  <a:pt x="665" y="120"/>
                </a:cubicBezTo>
                <a:cubicBezTo>
                  <a:pt x="644" y="115"/>
                  <a:pt x="628" y="96"/>
                  <a:pt x="628" y="73"/>
                </a:cubicBezTo>
                <a:lnTo>
                  <a:pt x="628" y="70"/>
                </a:lnTo>
                <a:lnTo>
                  <a:pt x="631" y="86"/>
                </a:lnTo>
                <a:lnTo>
                  <a:pt x="630" y="84"/>
                </a:lnTo>
                <a:lnTo>
                  <a:pt x="723" y="77"/>
                </a:lnTo>
                <a:lnTo>
                  <a:pt x="723" y="80"/>
                </a:lnTo>
                <a:lnTo>
                  <a:pt x="723" y="72"/>
                </a:lnTo>
                <a:lnTo>
                  <a:pt x="723" y="82"/>
                </a:lnTo>
                <a:lnTo>
                  <a:pt x="723" y="81"/>
                </a:lnTo>
                <a:lnTo>
                  <a:pt x="723" y="83"/>
                </a:lnTo>
                <a:lnTo>
                  <a:pt x="627" y="83"/>
                </a:lnTo>
                <a:lnTo>
                  <a:pt x="627" y="82"/>
                </a:lnTo>
                <a:cubicBezTo>
                  <a:pt x="627" y="79"/>
                  <a:pt x="627" y="77"/>
                  <a:pt x="628" y="74"/>
                </a:cubicBezTo>
                <a:lnTo>
                  <a:pt x="628" y="71"/>
                </a:lnTo>
                <a:lnTo>
                  <a:pt x="627" y="79"/>
                </a:lnTo>
                <a:lnTo>
                  <a:pt x="627" y="75"/>
                </a:lnTo>
                <a:lnTo>
                  <a:pt x="627" y="73"/>
                </a:lnTo>
                <a:lnTo>
                  <a:pt x="723" y="81"/>
                </a:lnTo>
                <a:lnTo>
                  <a:pt x="722" y="84"/>
                </a:lnTo>
                <a:lnTo>
                  <a:pt x="723" y="76"/>
                </a:lnTo>
                <a:lnTo>
                  <a:pt x="723" y="78"/>
                </a:lnTo>
                <a:cubicBezTo>
                  <a:pt x="723" y="105"/>
                  <a:pt x="701" y="126"/>
                  <a:pt x="675" y="126"/>
                </a:cubicBezTo>
                <a:lnTo>
                  <a:pt x="674" y="126"/>
                </a:lnTo>
                <a:cubicBezTo>
                  <a:pt x="652" y="126"/>
                  <a:pt x="632" y="110"/>
                  <a:pt x="627" y="88"/>
                </a:cubicBezTo>
                <a:lnTo>
                  <a:pt x="626" y="81"/>
                </a:lnTo>
                <a:lnTo>
                  <a:pt x="626" y="77"/>
                </a:lnTo>
                <a:lnTo>
                  <a:pt x="626" y="75"/>
                </a:lnTo>
                <a:lnTo>
                  <a:pt x="625" y="72"/>
                </a:lnTo>
                <a:lnTo>
                  <a:pt x="697" y="105"/>
                </a:lnTo>
                <a:lnTo>
                  <a:pt x="695" y="107"/>
                </a:lnTo>
                <a:lnTo>
                  <a:pt x="709" y="93"/>
                </a:lnTo>
                <a:lnTo>
                  <a:pt x="707" y="97"/>
                </a:lnTo>
                <a:cubicBezTo>
                  <a:pt x="698" y="109"/>
                  <a:pt x="683" y="117"/>
                  <a:pt x="667" y="117"/>
                </a:cubicBezTo>
                <a:lnTo>
                  <a:pt x="665" y="117"/>
                </a:lnTo>
                <a:lnTo>
                  <a:pt x="713" y="74"/>
                </a:lnTo>
                <a:lnTo>
                  <a:pt x="713" y="79"/>
                </a:lnTo>
                <a:lnTo>
                  <a:pt x="713" y="69"/>
                </a:lnTo>
                <a:lnTo>
                  <a:pt x="713" y="79"/>
                </a:lnTo>
                <a:lnTo>
                  <a:pt x="713" y="82"/>
                </a:lnTo>
                <a:lnTo>
                  <a:pt x="713" y="83"/>
                </a:lnTo>
                <a:lnTo>
                  <a:pt x="617" y="83"/>
                </a:lnTo>
                <a:lnTo>
                  <a:pt x="617" y="81"/>
                </a:lnTo>
                <a:lnTo>
                  <a:pt x="617" y="76"/>
                </a:lnTo>
                <a:lnTo>
                  <a:pt x="617" y="72"/>
                </a:lnTo>
                <a:lnTo>
                  <a:pt x="617" y="69"/>
                </a:lnTo>
                <a:lnTo>
                  <a:pt x="713" y="69"/>
                </a:lnTo>
                <a:lnTo>
                  <a:pt x="713" y="70"/>
                </a:lnTo>
                <a:cubicBezTo>
                  <a:pt x="713" y="72"/>
                  <a:pt x="713" y="75"/>
                  <a:pt x="713" y="77"/>
                </a:cubicBezTo>
                <a:lnTo>
                  <a:pt x="712" y="80"/>
                </a:lnTo>
                <a:lnTo>
                  <a:pt x="713" y="73"/>
                </a:lnTo>
                <a:lnTo>
                  <a:pt x="713" y="77"/>
                </a:lnTo>
                <a:lnTo>
                  <a:pt x="713" y="78"/>
                </a:lnTo>
                <a:lnTo>
                  <a:pt x="625" y="52"/>
                </a:lnTo>
                <a:lnTo>
                  <a:pt x="626" y="50"/>
                </a:lnTo>
                <a:lnTo>
                  <a:pt x="618" y="70"/>
                </a:lnTo>
                <a:lnTo>
                  <a:pt x="619" y="67"/>
                </a:lnTo>
                <a:lnTo>
                  <a:pt x="619" y="83"/>
                </a:lnTo>
                <a:lnTo>
                  <a:pt x="618" y="78"/>
                </a:lnTo>
                <a:lnTo>
                  <a:pt x="622" y="88"/>
                </a:lnTo>
                <a:lnTo>
                  <a:pt x="620" y="83"/>
                </a:lnTo>
                <a:lnTo>
                  <a:pt x="709" y="79"/>
                </a:lnTo>
                <a:lnTo>
                  <a:pt x="708" y="82"/>
                </a:lnTo>
                <a:cubicBezTo>
                  <a:pt x="707" y="84"/>
                  <a:pt x="706" y="86"/>
                  <a:pt x="705" y="88"/>
                </a:cubicBezTo>
                <a:lnTo>
                  <a:pt x="704" y="90"/>
                </a:lnTo>
                <a:cubicBezTo>
                  <a:pt x="696" y="107"/>
                  <a:pt x="680" y="117"/>
                  <a:pt x="661" y="117"/>
                </a:cubicBezTo>
                <a:lnTo>
                  <a:pt x="661" y="117"/>
                </a:lnTo>
                <a:cubicBezTo>
                  <a:pt x="643" y="117"/>
                  <a:pt x="626" y="107"/>
                  <a:pt x="618" y="90"/>
                </a:cubicBezTo>
                <a:lnTo>
                  <a:pt x="617" y="87"/>
                </a:lnTo>
                <a:cubicBezTo>
                  <a:pt x="615" y="85"/>
                  <a:pt x="614" y="82"/>
                  <a:pt x="613" y="80"/>
                </a:cubicBezTo>
                <a:lnTo>
                  <a:pt x="612" y="76"/>
                </a:lnTo>
                <a:lnTo>
                  <a:pt x="611" y="72"/>
                </a:lnTo>
                <a:lnTo>
                  <a:pt x="614" y="78"/>
                </a:lnTo>
                <a:lnTo>
                  <a:pt x="613" y="76"/>
                </a:lnTo>
                <a:lnTo>
                  <a:pt x="703" y="54"/>
                </a:lnTo>
                <a:lnTo>
                  <a:pt x="703" y="51"/>
                </a:lnTo>
                <a:lnTo>
                  <a:pt x="704" y="56"/>
                </a:lnTo>
                <a:lnTo>
                  <a:pt x="704" y="59"/>
                </a:lnTo>
                <a:lnTo>
                  <a:pt x="704" y="62"/>
                </a:lnTo>
                <a:cubicBezTo>
                  <a:pt x="706" y="76"/>
                  <a:pt x="702" y="90"/>
                  <a:pt x="693" y="100"/>
                </a:cubicBezTo>
                <a:cubicBezTo>
                  <a:pt x="684" y="111"/>
                  <a:pt x="671" y="117"/>
                  <a:pt x="657" y="117"/>
                </a:cubicBezTo>
                <a:lnTo>
                  <a:pt x="656" y="117"/>
                </a:lnTo>
                <a:lnTo>
                  <a:pt x="655" y="117"/>
                </a:lnTo>
                <a:lnTo>
                  <a:pt x="701" y="84"/>
                </a:lnTo>
                <a:lnTo>
                  <a:pt x="700" y="85"/>
                </a:lnTo>
                <a:lnTo>
                  <a:pt x="699" y="89"/>
                </a:lnTo>
                <a:cubicBezTo>
                  <a:pt x="698" y="93"/>
                  <a:pt x="697" y="96"/>
                  <a:pt x="695" y="99"/>
                </a:cubicBezTo>
                <a:lnTo>
                  <a:pt x="695" y="100"/>
                </a:lnTo>
                <a:cubicBezTo>
                  <a:pt x="685" y="120"/>
                  <a:pt x="663" y="130"/>
                  <a:pt x="641" y="125"/>
                </a:cubicBezTo>
                <a:cubicBezTo>
                  <a:pt x="619" y="120"/>
                  <a:pt x="604" y="101"/>
                  <a:pt x="604" y="78"/>
                </a:cubicBezTo>
                <a:lnTo>
                  <a:pt x="604" y="75"/>
                </a:lnTo>
                <a:lnTo>
                  <a:pt x="604" y="76"/>
                </a:lnTo>
                <a:lnTo>
                  <a:pt x="603" y="66"/>
                </a:lnTo>
                <a:lnTo>
                  <a:pt x="603" y="64"/>
                </a:lnTo>
                <a:lnTo>
                  <a:pt x="691" y="91"/>
                </a:lnTo>
                <a:lnTo>
                  <a:pt x="693" y="87"/>
                </a:lnTo>
                <a:lnTo>
                  <a:pt x="693" y="87"/>
                </a:lnTo>
                <a:lnTo>
                  <a:pt x="692" y="91"/>
                </a:lnTo>
                <a:cubicBezTo>
                  <a:pt x="689" y="96"/>
                  <a:pt x="686" y="102"/>
                  <a:pt x="681" y="106"/>
                </a:cubicBezTo>
                <a:lnTo>
                  <a:pt x="680" y="107"/>
                </a:lnTo>
                <a:cubicBezTo>
                  <a:pt x="668" y="119"/>
                  <a:pt x="651" y="124"/>
                  <a:pt x="635" y="120"/>
                </a:cubicBezTo>
                <a:cubicBezTo>
                  <a:pt x="619" y="116"/>
                  <a:pt x="606" y="104"/>
                  <a:pt x="600" y="89"/>
                </a:cubicBezTo>
                <a:lnTo>
                  <a:pt x="599" y="84"/>
                </a:lnTo>
                <a:lnTo>
                  <a:pt x="597" y="76"/>
                </a:lnTo>
                <a:lnTo>
                  <a:pt x="597" y="73"/>
                </a:lnTo>
                <a:lnTo>
                  <a:pt x="601" y="86"/>
                </a:lnTo>
                <a:lnTo>
                  <a:pt x="601" y="85"/>
                </a:lnTo>
                <a:lnTo>
                  <a:pt x="691" y="71"/>
                </a:lnTo>
                <a:lnTo>
                  <a:pt x="690" y="74"/>
                </a:lnTo>
                <a:lnTo>
                  <a:pt x="691" y="67"/>
                </a:lnTo>
                <a:lnTo>
                  <a:pt x="691" y="73"/>
                </a:lnTo>
                <a:lnTo>
                  <a:pt x="691" y="79"/>
                </a:lnTo>
                <a:cubicBezTo>
                  <a:pt x="691" y="82"/>
                  <a:pt x="691" y="84"/>
                  <a:pt x="690" y="86"/>
                </a:cubicBezTo>
                <a:lnTo>
                  <a:pt x="690" y="90"/>
                </a:lnTo>
                <a:cubicBezTo>
                  <a:pt x="687" y="108"/>
                  <a:pt x="675" y="123"/>
                  <a:pt x="658" y="129"/>
                </a:cubicBezTo>
                <a:cubicBezTo>
                  <a:pt x="640" y="134"/>
                  <a:pt x="621" y="130"/>
                  <a:pt x="609" y="117"/>
                </a:cubicBezTo>
                <a:lnTo>
                  <a:pt x="608" y="116"/>
                </a:lnTo>
                <a:cubicBezTo>
                  <a:pt x="599" y="107"/>
                  <a:pt x="594" y="95"/>
                  <a:pt x="594" y="82"/>
                </a:cubicBezTo>
                <a:lnTo>
                  <a:pt x="594" y="84"/>
                </a:lnTo>
                <a:lnTo>
                  <a:pt x="593" y="73"/>
                </a:lnTo>
                <a:lnTo>
                  <a:pt x="594" y="74"/>
                </a:lnTo>
                <a:lnTo>
                  <a:pt x="593" y="69"/>
                </a:lnTo>
                <a:lnTo>
                  <a:pt x="659" y="109"/>
                </a:lnTo>
                <a:lnTo>
                  <a:pt x="656" y="110"/>
                </a:lnTo>
                <a:lnTo>
                  <a:pt x="677" y="94"/>
                </a:lnTo>
                <a:lnTo>
                  <a:pt x="674" y="98"/>
                </a:lnTo>
                <a:lnTo>
                  <a:pt x="683" y="76"/>
                </a:lnTo>
                <a:lnTo>
                  <a:pt x="682" y="79"/>
                </a:lnTo>
                <a:lnTo>
                  <a:pt x="682" y="83"/>
                </a:lnTo>
                <a:lnTo>
                  <a:pt x="682" y="87"/>
                </a:lnTo>
                <a:lnTo>
                  <a:pt x="682" y="88"/>
                </a:lnTo>
                <a:lnTo>
                  <a:pt x="586" y="88"/>
                </a:lnTo>
                <a:lnTo>
                  <a:pt x="586" y="91"/>
                </a:lnTo>
                <a:lnTo>
                  <a:pt x="586" y="87"/>
                </a:lnTo>
                <a:lnTo>
                  <a:pt x="585" y="80"/>
                </a:lnTo>
                <a:cubicBezTo>
                  <a:pt x="583" y="66"/>
                  <a:pt x="587" y="52"/>
                  <a:pt x="596" y="42"/>
                </a:cubicBezTo>
                <a:cubicBezTo>
                  <a:pt x="605" y="31"/>
                  <a:pt x="619" y="25"/>
                  <a:pt x="632" y="25"/>
                </a:cubicBezTo>
                <a:lnTo>
                  <a:pt x="635" y="25"/>
                </a:lnTo>
                <a:cubicBezTo>
                  <a:pt x="650" y="25"/>
                  <a:pt x="665" y="33"/>
                  <a:pt x="674" y="45"/>
                </a:cubicBezTo>
                <a:cubicBezTo>
                  <a:pt x="683" y="58"/>
                  <a:pt x="685" y="74"/>
                  <a:pt x="681" y="89"/>
                </a:cubicBezTo>
                <a:lnTo>
                  <a:pt x="680" y="92"/>
                </a:lnTo>
                <a:cubicBezTo>
                  <a:pt x="679" y="94"/>
                  <a:pt x="678" y="96"/>
                  <a:pt x="677" y="98"/>
                </a:cubicBezTo>
                <a:lnTo>
                  <a:pt x="676" y="100"/>
                </a:lnTo>
                <a:cubicBezTo>
                  <a:pt x="666" y="120"/>
                  <a:pt x="644" y="130"/>
                  <a:pt x="622" y="125"/>
                </a:cubicBezTo>
                <a:cubicBezTo>
                  <a:pt x="600" y="120"/>
                  <a:pt x="585" y="101"/>
                  <a:pt x="585" y="78"/>
                </a:cubicBezTo>
                <a:lnTo>
                  <a:pt x="585" y="73"/>
                </a:lnTo>
                <a:lnTo>
                  <a:pt x="585" y="70"/>
                </a:lnTo>
                <a:lnTo>
                  <a:pt x="585" y="69"/>
                </a:lnTo>
                <a:lnTo>
                  <a:pt x="680" y="81"/>
                </a:lnTo>
                <a:lnTo>
                  <a:pt x="679" y="82"/>
                </a:lnTo>
                <a:lnTo>
                  <a:pt x="679" y="84"/>
                </a:lnTo>
                <a:lnTo>
                  <a:pt x="678" y="88"/>
                </a:lnTo>
                <a:lnTo>
                  <a:pt x="677" y="71"/>
                </a:lnTo>
                <a:lnTo>
                  <a:pt x="678" y="75"/>
                </a:lnTo>
                <a:cubicBezTo>
                  <a:pt x="679" y="79"/>
                  <a:pt x="679" y="83"/>
                  <a:pt x="679" y="87"/>
                </a:cubicBezTo>
                <a:lnTo>
                  <a:pt x="679" y="88"/>
                </a:lnTo>
                <a:cubicBezTo>
                  <a:pt x="679" y="111"/>
                  <a:pt x="663" y="131"/>
                  <a:pt x="641" y="135"/>
                </a:cubicBezTo>
                <a:cubicBezTo>
                  <a:pt x="618" y="139"/>
                  <a:pt x="595" y="127"/>
                  <a:pt x="587" y="106"/>
                </a:cubicBezTo>
                <a:lnTo>
                  <a:pt x="587" y="105"/>
                </a:lnTo>
                <a:lnTo>
                  <a:pt x="584" y="99"/>
                </a:lnTo>
                <a:lnTo>
                  <a:pt x="581" y="91"/>
                </a:lnTo>
                <a:cubicBezTo>
                  <a:pt x="575" y="77"/>
                  <a:pt x="577" y="60"/>
                  <a:pt x="586" y="47"/>
                </a:cubicBezTo>
                <a:cubicBezTo>
                  <a:pt x="595" y="33"/>
                  <a:pt x="610" y="25"/>
                  <a:pt x="625" y="25"/>
                </a:cubicBezTo>
                <a:lnTo>
                  <a:pt x="626" y="25"/>
                </a:lnTo>
                <a:lnTo>
                  <a:pt x="578" y="73"/>
                </a:lnTo>
                <a:lnTo>
                  <a:pt x="579" y="74"/>
                </a:lnTo>
                <a:lnTo>
                  <a:pt x="578" y="70"/>
                </a:lnTo>
                <a:lnTo>
                  <a:pt x="674" y="64"/>
                </a:lnTo>
                <a:lnTo>
                  <a:pt x="674" y="71"/>
                </a:lnTo>
                <a:lnTo>
                  <a:pt x="673" y="79"/>
                </a:lnTo>
                <a:lnTo>
                  <a:pt x="672" y="88"/>
                </a:lnTo>
                <a:lnTo>
                  <a:pt x="671" y="98"/>
                </a:lnTo>
                <a:lnTo>
                  <a:pt x="670" y="100"/>
                </a:lnTo>
                <a:cubicBezTo>
                  <a:pt x="666" y="116"/>
                  <a:pt x="653" y="130"/>
                  <a:pt x="636" y="134"/>
                </a:cubicBezTo>
                <a:cubicBezTo>
                  <a:pt x="620" y="139"/>
                  <a:pt x="602" y="134"/>
                  <a:pt x="590" y="122"/>
                </a:cubicBezTo>
                <a:lnTo>
                  <a:pt x="589" y="121"/>
                </a:lnTo>
                <a:cubicBezTo>
                  <a:pt x="583" y="116"/>
                  <a:pt x="579" y="109"/>
                  <a:pt x="577" y="102"/>
                </a:cubicBezTo>
                <a:lnTo>
                  <a:pt x="575" y="97"/>
                </a:lnTo>
                <a:lnTo>
                  <a:pt x="574" y="94"/>
                </a:lnTo>
                <a:lnTo>
                  <a:pt x="578" y="102"/>
                </a:lnTo>
                <a:lnTo>
                  <a:pt x="577" y="100"/>
                </a:lnTo>
                <a:lnTo>
                  <a:pt x="661" y="103"/>
                </a:lnTo>
                <a:lnTo>
                  <a:pt x="656" y="110"/>
                </a:lnTo>
                <a:lnTo>
                  <a:pt x="655" y="112"/>
                </a:lnTo>
                <a:cubicBezTo>
                  <a:pt x="643" y="127"/>
                  <a:pt x="623" y="134"/>
                  <a:pt x="604" y="129"/>
                </a:cubicBezTo>
                <a:cubicBezTo>
                  <a:pt x="585" y="124"/>
                  <a:pt x="571" y="108"/>
                  <a:pt x="569" y="89"/>
                </a:cubicBezTo>
                <a:lnTo>
                  <a:pt x="569" y="88"/>
                </a:lnTo>
                <a:lnTo>
                  <a:pt x="568" y="82"/>
                </a:lnTo>
                <a:lnTo>
                  <a:pt x="577" y="103"/>
                </a:lnTo>
                <a:lnTo>
                  <a:pt x="574" y="98"/>
                </a:lnTo>
                <a:cubicBezTo>
                  <a:pt x="571" y="95"/>
                  <a:pt x="569" y="91"/>
                  <a:pt x="567" y="87"/>
                </a:cubicBezTo>
                <a:lnTo>
                  <a:pt x="565" y="82"/>
                </a:lnTo>
                <a:lnTo>
                  <a:pt x="609" y="112"/>
                </a:lnTo>
                <a:lnTo>
                  <a:pt x="608" y="112"/>
                </a:lnTo>
                <a:lnTo>
                  <a:pt x="656" y="59"/>
                </a:lnTo>
                <a:lnTo>
                  <a:pt x="656" y="64"/>
                </a:lnTo>
                <a:lnTo>
                  <a:pt x="657" y="68"/>
                </a:lnTo>
                <a:cubicBezTo>
                  <a:pt x="658" y="82"/>
                  <a:pt x="654" y="95"/>
                  <a:pt x="645" y="105"/>
                </a:cubicBezTo>
                <a:cubicBezTo>
                  <a:pt x="636" y="116"/>
                  <a:pt x="623" y="121"/>
                  <a:pt x="609" y="121"/>
                </a:cubicBezTo>
                <a:lnTo>
                  <a:pt x="608" y="121"/>
                </a:lnTo>
                <a:lnTo>
                  <a:pt x="606" y="121"/>
                </a:lnTo>
                <a:lnTo>
                  <a:pt x="654" y="69"/>
                </a:lnTo>
                <a:lnTo>
                  <a:pt x="655" y="73"/>
                </a:lnTo>
                <a:lnTo>
                  <a:pt x="655" y="77"/>
                </a:lnTo>
                <a:lnTo>
                  <a:pt x="559" y="83"/>
                </a:lnTo>
                <a:lnTo>
                  <a:pt x="560" y="83"/>
                </a:lnTo>
                <a:lnTo>
                  <a:pt x="560" y="84"/>
                </a:lnTo>
                <a:lnTo>
                  <a:pt x="559" y="79"/>
                </a:lnTo>
                <a:lnTo>
                  <a:pt x="606" y="117"/>
                </a:lnTo>
                <a:lnTo>
                  <a:pt x="604" y="117"/>
                </a:lnTo>
                <a:lnTo>
                  <a:pt x="602" y="117"/>
                </a:lnTo>
                <a:lnTo>
                  <a:pt x="649" y="60"/>
                </a:lnTo>
                <a:lnTo>
                  <a:pt x="649" y="60"/>
                </a:lnTo>
                <a:lnTo>
                  <a:pt x="650" y="62"/>
                </a:lnTo>
                <a:lnTo>
                  <a:pt x="556" y="85"/>
                </a:lnTo>
                <a:lnTo>
                  <a:pt x="555" y="81"/>
                </a:lnTo>
                <a:lnTo>
                  <a:pt x="555" y="78"/>
                </a:lnTo>
                <a:lnTo>
                  <a:pt x="649" y="81"/>
                </a:lnTo>
                <a:lnTo>
                  <a:pt x="646" y="89"/>
                </a:lnTo>
                <a:lnTo>
                  <a:pt x="645" y="91"/>
                </a:lnTo>
                <a:cubicBezTo>
                  <a:pt x="638" y="110"/>
                  <a:pt x="620" y="121"/>
                  <a:pt x="600" y="121"/>
                </a:cubicBezTo>
                <a:lnTo>
                  <a:pt x="598" y="121"/>
                </a:lnTo>
                <a:lnTo>
                  <a:pt x="595" y="121"/>
                </a:lnTo>
                <a:lnTo>
                  <a:pt x="593" y="121"/>
                </a:lnTo>
                <a:lnTo>
                  <a:pt x="592" y="121"/>
                </a:lnTo>
                <a:lnTo>
                  <a:pt x="592" y="25"/>
                </a:lnTo>
                <a:lnTo>
                  <a:pt x="593" y="25"/>
                </a:lnTo>
                <a:cubicBezTo>
                  <a:pt x="607" y="25"/>
                  <a:pt x="620" y="31"/>
                  <a:pt x="629" y="41"/>
                </a:cubicBezTo>
                <a:cubicBezTo>
                  <a:pt x="638" y="51"/>
                  <a:pt x="643" y="65"/>
                  <a:pt x="641" y="78"/>
                </a:cubicBezTo>
                <a:lnTo>
                  <a:pt x="640" y="86"/>
                </a:lnTo>
                <a:lnTo>
                  <a:pt x="640" y="89"/>
                </a:lnTo>
                <a:lnTo>
                  <a:pt x="640" y="81"/>
                </a:lnTo>
                <a:lnTo>
                  <a:pt x="640" y="83"/>
                </a:lnTo>
                <a:lnTo>
                  <a:pt x="546" y="71"/>
                </a:lnTo>
                <a:lnTo>
                  <a:pt x="546" y="69"/>
                </a:lnTo>
                <a:lnTo>
                  <a:pt x="545" y="81"/>
                </a:lnTo>
                <a:lnTo>
                  <a:pt x="545" y="78"/>
                </a:lnTo>
                <a:cubicBezTo>
                  <a:pt x="545" y="52"/>
                  <a:pt x="566" y="30"/>
                  <a:pt x="593" y="30"/>
                </a:cubicBezTo>
                <a:lnTo>
                  <a:pt x="593" y="30"/>
                </a:lnTo>
                <a:lnTo>
                  <a:pt x="593" y="126"/>
                </a:lnTo>
                <a:lnTo>
                  <a:pt x="591" y="126"/>
                </a:lnTo>
                <a:lnTo>
                  <a:pt x="586" y="126"/>
                </a:lnTo>
                <a:lnTo>
                  <a:pt x="626" y="105"/>
                </a:lnTo>
                <a:lnTo>
                  <a:pt x="624" y="108"/>
                </a:lnTo>
                <a:cubicBezTo>
                  <a:pt x="621" y="113"/>
                  <a:pt x="618" y="117"/>
                  <a:pt x="613" y="120"/>
                </a:cubicBezTo>
                <a:lnTo>
                  <a:pt x="611" y="121"/>
                </a:lnTo>
                <a:cubicBezTo>
                  <a:pt x="597" y="132"/>
                  <a:pt x="579" y="134"/>
                  <a:pt x="563" y="127"/>
                </a:cubicBezTo>
                <a:cubicBezTo>
                  <a:pt x="548" y="120"/>
                  <a:pt x="537" y="105"/>
                  <a:pt x="535" y="88"/>
                </a:cubicBezTo>
                <a:lnTo>
                  <a:pt x="534" y="78"/>
                </a:lnTo>
                <a:lnTo>
                  <a:pt x="534" y="73"/>
                </a:lnTo>
                <a:lnTo>
                  <a:pt x="629" y="83"/>
                </a:lnTo>
                <a:lnTo>
                  <a:pt x="629" y="85"/>
                </a:lnTo>
                <a:lnTo>
                  <a:pt x="628" y="88"/>
                </a:lnTo>
                <a:cubicBezTo>
                  <a:pt x="625" y="105"/>
                  <a:pt x="612" y="119"/>
                  <a:pt x="595" y="124"/>
                </a:cubicBezTo>
                <a:cubicBezTo>
                  <a:pt x="578" y="130"/>
                  <a:pt x="560" y="125"/>
                  <a:pt x="547" y="112"/>
                </a:cubicBezTo>
                <a:lnTo>
                  <a:pt x="545" y="110"/>
                </a:lnTo>
                <a:lnTo>
                  <a:pt x="542" y="107"/>
                </a:lnTo>
                <a:lnTo>
                  <a:pt x="621" y="91"/>
                </a:lnTo>
                <a:lnTo>
                  <a:pt x="619" y="96"/>
                </a:lnTo>
                <a:lnTo>
                  <a:pt x="621" y="89"/>
                </a:lnTo>
                <a:lnTo>
                  <a:pt x="620" y="93"/>
                </a:lnTo>
                <a:cubicBezTo>
                  <a:pt x="615" y="115"/>
                  <a:pt x="596" y="131"/>
                  <a:pt x="574" y="131"/>
                </a:cubicBezTo>
                <a:cubicBezTo>
                  <a:pt x="551" y="131"/>
                  <a:pt x="532" y="116"/>
                  <a:pt x="526" y="95"/>
                </a:cubicBezTo>
                <a:lnTo>
                  <a:pt x="526" y="93"/>
                </a:lnTo>
                <a:cubicBezTo>
                  <a:pt x="525" y="89"/>
                  <a:pt x="524" y="85"/>
                  <a:pt x="524" y="81"/>
                </a:cubicBezTo>
                <a:lnTo>
                  <a:pt x="524" y="78"/>
                </a:lnTo>
                <a:cubicBezTo>
                  <a:pt x="524" y="54"/>
                  <a:pt x="543" y="33"/>
                  <a:pt x="568" y="31"/>
                </a:cubicBezTo>
                <a:cubicBezTo>
                  <a:pt x="592" y="28"/>
                  <a:pt x="615" y="45"/>
                  <a:pt x="620" y="69"/>
                </a:cubicBezTo>
                <a:lnTo>
                  <a:pt x="620" y="69"/>
                </a:lnTo>
                <a:lnTo>
                  <a:pt x="620" y="71"/>
                </a:lnTo>
                <a:lnTo>
                  <a:pt x="525" y="83"/>
                </a:lnTo>
                <a:lnTo>
                  <a:pt x="525" y="81"/>
                </a:lnTo>
                <a:lnTo>
                  <a:pt x="525" y="78"/>
                </a:lnTo>
                <a:lnTo>
                  <a:pt x="573" y="126"/>
                </a:lnTo>
                <a:lnTo>
                  <a:pt x="573" y="126"/>
                </a:lnTo>
                <a:lnTo>
                  <a:pt x="572" y="126"/>
                </a:lnTo>
                <a:cubicBezTo>
                  <a:pt x="551" y="126"/>
                  <a:pt x="532" y="113"/>
                  <a:pt x="526" y="92"/>
                </a:cubicBezTo>
                <a:lnTo>
                  <a:pt x="524" y="87"/>
                </a:lnTo>
                <a:lnTo>
                  <a:pt x="570" y="121"/>
                </a:lnTo>
                <a:lnTo>
                  <a:pt x="569" y="121"/>
                </a:lnTo>
                <a:cubicBezTo>
                  <a:pt x="548" y="121"/>
                  <a:pt x="530" y="108"/>
                  <a:pt x="523" y="89"/>
                </a:cubicBezTo>
                <a:lnTo>
                  <a:pt x="522" y="86"/>
                </a:lnTo>
                <a:lnTo>
                  <a:pt x="528" y="97"/>
                </a:lnTo>
                <a:lnTo>
                  <a:pt x="527" y="96"/>
                </a:lnTo>
                <a:lnTo>
                  <a:pt x="614" y="59"/>
                </a:lnTo>
                <a:lnTo>
                  <a:pt x="616" y="69"/>
                </a:lnTo>
                <a:lnTo>
                  <a:pt x="616" y="74"/>
                </a:lnTo>
                <a:cubicBezTo>
                  <a:pt x="618" y="87"/>
                  <a:pt x="613" y="101"/>
                  <a:pt x="604" y="111"/>
                </a:cubicBezTo>
                <a:cubicBezTo>
                  <a:pt x="595" y="121"/>
                  <a:pt x="582" y="126"/>
                  <a:pt x="568" y="126"/>
                </a:cubicBezTo>
                <a:lnTo>
                  <a:pt x="568" y="126"/>
                </a:lnTo>
                <a:lnTo>
                  <a:pt x="616" y="82"/>
                </a:lnTo>
                <a:lnTo>
                  <a:pt x="615" y="92"/>
                </a:lnTo>
                <a:lnTo>
                  <a:pt x="615" y="90"/>
                </a:lnTo>
                <a:lnTo>
                  <a:pt x="615" y="92"/>
                </a:lnTo>
                <a:lnTo>
                  <a:pt x="533" y="59"/>
                </a:lnTo>
                <a:lnTo>
                  <a:pt x="534" y="58"/>
                </a:lnTo>
                <a:lnTo>
                  <a:pt x="520" y="86"/>
                </a:lnTo>
                <a:lnTo>
                  <a:pt x="520" y="82"/>
                </a:lnTo>
                <a:lnTo>
                  <a:pt x="521" y="80"/>
                </a:lnTo>
                <a:lnTo>
                  <a:pt x="521" y="73"/>
                </a:lnTo>
                <a:lnTo>
                  <a:pt x="554" y="119"/>
                </a:lnTo>
                <a:lnTo>
                  <a:pt x="552" y="119"/>
                </a:lnTo>
                <a:lnTo>
                  <a:pt x="583" y="119"/>
                </a:lnTo>
                <a:lnTo>
                  <a:pt x="581" y="119"/>
                </a:lnTo>
                <a:cubicBezTo>
                  <a:pt x="576" y="121"/>
                  <a:pt x="571" y="121"/>
                  <a:pt x="566" y="121"/>
                </a:cubicBezTo>
                <a:lnTo>
                  <a:pt x="563" y="121"/>
                </a:lnTo>
                <a:lnTo>
                  <a:pt x="560" y="121"/>
                </a:lnTo>
                <a:cubicBezTo>
                  <a:pt x="534" y="121"/>
                  <a:pt x="512" y="100"/>
                  <a:pt x="512" y="73"/>
                </a:cubicBezTo>
                <a:lnTo>
                  <a:pt x="512" y="71"/>
                </a:lnTo>
                <a:lnTo>
                  <a:pt x="513" y="81"/>
                </a:lnTo>
                <a:lnTo>
                  <a:pt x="513" y="78"/>
                </a:lnTo>
                <a:lnTo>
                  <a:pt x="560" y="117"/>
                </a:lnTo>
                <a:lnTo>
                  <a:pt x="556" y="117"/>
                </a:lnTo>
                <a:lnTo>
                  <a:pt x="601" y="87"/>
                </a:lnTo>
                <a:lnTo>
                  <a:pt x="598" y="93"/>
                </a:lnTo>
                <a:lnTo>
                  <a:pt x="597" y="95"/>
                </a:lnTo>
                <a:cubicBezTo>
                  <a:pt x="589" y="111"/>
                  <a:pt x="573" y="121"/>
                  <a:pt x="554" y="121"/>
                </a:cubicBezTo>
                <a:lnTo>
                  <a:pt x="553" y="121"/>
                </a:lnTo>
                <a:lnTo>
                  <a:pt x="601" y="78"/>
                </a:lnTo>
                <a:lnTo>
                  <a:pt x="600" y="83"/>
                </a:lnTo>
                <a:lnTo>
                  <a:pt x="600" y="73"/>
                </a:lnTo>
                <a:lnTo>
                  <a:pt x="601" y="78"/>
                </a:lnTo>
                <a:cubicBezTo>
                  <a:pt x="601" y="82"/>
                  <a:pt x="601" y="86"/>
                  <a:pt x="600" y="90"/>
                </a:cubicBezTo>
                <a:lnTo>
                  <a:pt x="600" y="93"/>
                </a:lnTo>
                <a:lnTo>
                  <a:pt x="600" y="86"/>
                </a:lnTo>
                <a:lnTo>
                  <a:pt x="600" y="88"/>
                </a:lnTo>
                <a:lnTo>
                  <a:pt x="505" y="79"/>
                </a:lnTo>
                <a:lnTo>
                  <a:pt x="506" y="78"/>
                </a:lnTo>
                <a:lnTo>
                  <a:pt x="506" y="73"/>
                </a:lnTo>
                <a:lnTo>
                  <a:pt x="599" y="96"/>
                </a:lnTo>
                <a:lnTo>
                  <a:pt x="598" y="99"/>
                </a:lnTo>
                <a:cubicBezTo>
                  <a:pt x="596" y="103"/>
                  <a:pt x="594" y="106"/>
                  <a:pt x="591" y="110"/>
                </a:cubicBezTo>
                <a:lnTo>
                  <a:pt x="590" y="112"/>
                </a:lnTo>
                <a:cubicBezTo>
                  <a:pt x="579" y="126"/>
                  <a:pt x="561" y="133"/>
                  <a:pt x="544" y="130"/>
                </a:cubicBezTo>
                <a:cubicBezTo>
                  <a:pt x="526" y="127"/>
                  <a:pt x="512" y="115"/>
                  <a:pt x="506" y="98"/>
                </a:cubicBezTo>
                <a:lnTo>
                  <a:pt x="505" y="95"/>
                </a:lnTo>
                <a:lnTo>
                  <a:pt x="503" y="86"/>
                </a:lnTo>
                <a:lnTo>
                  <a:pt x="502" y="83"/>
                </a:lnTo>
                <a:lnTo>
                  <a:pt x="510" y="102"/>
                </a:lnTo>
                <a:lnTo>
                  <a:pt x="509" y="100"/>
                </a:lnTo>
                <a:lnTo>
                  <a:pt x="591" y="95"/>
                </a:lnTo>
                <a:lnTo>
                  <a:pt x="589" y="99"/>
                </a:lnTo>
                <a:lnTo>
                  <a:pt x="593" y="90"/>
                </a:lnTo>
                <a:lnTo>
                  <a:pt x="591" y="96"/>
                </a:lnTo>
                <a:cubicBezTo>
                  <a:pt x="586" y="116"/>
                  <a:pt x="567" y="131"/>
                  <a:pt x="545" y="131"/>
                </a:cubicBezTo>
                <a:lnTo>
                  <a:pt x="543" y="131"/>
                </a:lnTo>
                <a:lnTo>
                  <a:pt x="540" y="131"/>
                </a:lnTo>
                <a:cubicBezTo>
                  <a:pt x="519" y="131"/>
                  <a:pt x="501" y="118"/>
                  <a:pt x="494" y="98"/>
                </a:cubicBezTo>
                <a:lnTo>
                  <a:pt x="493" y="95"/>
                </a:lnTo>
                <a:lnTo>
                  <a:pt x="493" y="94"/>
                </a:lnTo>
                <a:lnTo>
                  <a:pt x="584" y="94"/>
                </a:lnTo>
                <a:lnTo>
                  <a:pt x="584" y="95"/>
                </a:lnTo>
                <a:lnTo>
                  <a:pt x="586" y="80"/>
                </a:lnTo>
                <a:lnTo>
                  <a:pt x="586" y="83"/>
                </a:lnTo>
                <a:lnTo>
                  <a:pt x="586" y="86"/>
                </a:lnTo>
                <a:cubicBezTo>
                  <a:pt x="586" y="92"/>
                  <a:pt x="585" y="97"/>
                  <a:pt x="584" y="102"/>
                </a:cubicBezTo>
                <a:lnTo>
                  <a:pt x="583" y="103"/>
                </a:lnTo>
                <a:cubicBezTo>
                  <a:pt x="576" y="123"/>
                  <a:pt x="557" y="137"/>
                  <a:pt x="536" y="136"/>
                </a:cubicBezTo>
                <a:cubicBezTo>
                  <a:pt x="514" y="135"/>
                  <a:pt x="496" y="120"/>
                  <a:pt x="491" y="100"/>
                </a:cubicBezTo>
                <a:lnTo>
                  <a:pt x="490" y="97"/>
                </a:lnTo>
                <a:lnTo>
                  <a:pt x="489" y="91"/>
                </a:lnTo>
                <a:cubicBezTo>
                  <a:pt x="487" y="85"/>
                  <a:pt x="487" y="80"/>
                  <a:pt x="487" y="74"/>
                </a:cubicBezTo>
                <a:lnTo>
                  <a:pt x="488" y="69"/>
                </a:lnTo>
                <a:lnTo>
                  <a:pt x="535" y="121"/>
                </a:lnTo>
                <a:lnTo>
                  <a:pt x="535" y="121"/>
                </a:lnTo>
                <a:lnTo>
                  <a:pt x="564" y="35"/>
                </a:lnTo>
                <a:lnTo>
                  <a:pt x="568" y="38"/>
                </a:lnTo>
                <a:lnTo>
                  <a:pt x="560" y="34"/>
                </a:lnTo>
                <a:lnTo>
                  <a:pt x="564" y="36"/>
                </a:lnTo>
                <a:lnTo>
                  <a:pt x="495" y="78"/>
                </a:lnTo>
                <a:lnTo>
                  <a:pt x="495" y="76"/>
                </a:lnTo>
                <a:lnTo>
                  <a:pt x="496" y="85"/>
                </a:lnTo>
                <a:lnTo>
                  <a:pt x="495" y="83"/>
                </a:lnTo>
                <a:lnTo>
                  <a:pt x="590" y="68"/>
                </a:lnTo>
                <a:lnTo>
                  <a:pt x="591" y="78"/>
                </a:lnTo>
                <a:lnTo>
                  <a:pt x="591" y="83"/>
                </a:lnTo>
                <a:lnTo>
                  <a:pt x="591" y="86"/>
                </a:lnTo>
                <a:lnTo>
                  <a:pt x="591" y="88"/>
                </a:lnTo>
                <a:lnTo>
                  <a:pt x="500" y="67"/>
                </a:lnTo>
                <a:lnTo>
                  <a:pt x="501" y="65"/>
                </a:lnTo>
                <a:lnTo>
                  <a:pt x="497" y="94"/>
                </a:lnTo>
                <a:lnTo>
                  <a:pt x="496" y="91"/>
                </a:lnTo>
                <a:lnTo>
                  <a:pt x="543" y="131"/>
                </a:lnTo>
                <a:lnTo>
                  <a:pt x="538" y="131"/>
                </a:lnTo>
                <a:lnTo>
                  <a:pt x="533" y="131"/>
                </a:lnTo>
                <a:cubicBezTo>
                  <a:pt x="515" y="131"/>
                  <a:pt x="498" y="121"/>
                  <a:pt x="490" y="104"/>
                </a:cubicBezTo>
                <a:lnTo>
                  <a:pt x="489" y="102"/>
                </a:lnTo>
                <a:cubicBezTo>
                  <a:pt x="487" y="99"/>
                  <a:pt x="486" y="95"/>
                  <a:pt x="485" y="90"/>
                </a:cubicBezTo>
                <a:lnTo>
                  <a:pt x="484" y="88"/>
                </a:lnTo>
                <a:lnTo>
                  <a:pt x="531" y="126"/>
                </a:lnTo>
                <a:lnTo>
                  <a:pt x="527" y="126"/>
                </a:lnTo>
                <a:lnTo>
                  <a:pt x="523" y="126"/>
                </a:lnTo>
                <a:lnTo>
                  <a:pt x="519" y="126"/>
                </a:lnTo>
                <a:cubicBezTo>
                  <a:pt x="499" y="126"/>
                  <a:pt x="480" y="113"/>
                  <a:pt x="474" y="94"/>
                </a:cubicBezTo>
                <a:lnTo>
                  <a:pt x="472" y="87"/>
                </a:lnTo>
                <a:lnTo>
                  <a:pt x="471" y="85"/>
                </a:lnTo>
                <a:lnTo>
                  <a:pt x="565" y="83"/>
                </a:lnTo>
                <a:lnTo>
                  <a:pt x="565" y="85"/>
                </a:lnTo>
                <a:lnTo>
                  <a:pt x="564" y="88"/>
                </a:lnTo>
                <a:cubicBezTo>
                  <a:pt x="560" y="110"/>
                  <a:pt x="540" y="126"/>
                  <a:pt x="517" y="126"/>
                </a:cubicBezTo>
                <a:cubicBezTo>
                  <a:pt x="494" y="126"/>
                  <a:pt x="474" y="110"/>
                  <a:pt x="470" y="88"/>
                </a:cubicBezTo>
                <a:lnTo>
                  <a:pt x="469" y="85"/>
                </a:lnTo>
                <a:cubicBezTo>
                  <a:pt x="469" y="82"/>
                  <a:pt x="468" y="79"/>
                  <a:pt x="468" y="76"/>
                </a:cubicBezTo>
                <a:lnTo>
                  <a:pt x="468" y="73"/>
                </a:lnTo>
                <a:lnTo>
                  <a:pt x="563" y="85"/>
                </a:lnTo>
                <a:lnTo>
                  <a:pt x="563" y="83"/>
                </a:lnTo>
                <a:lnTo>
                  <a:pt x="563" y="86"/>
                </a:lnTo>
                <a:lnTo>
                  <a:pt x="563" y="78"/>
                </a:lnTo>
                <a:lnTo>
                  <a:pt x="563" y="81"/>
                </a:lnTo>
                <a:lnTo>
                  <a:pt x="563" y="83"/>
                </a:lnTo>
                <a:cubicBezTo>
                  <a:pt x="563" y="108"/>
                  <a:pt x="544" y="129"/>
                  <a:pt x="518" y="131"/>
                </a:cubicBezTo>
                <a:cubicBezTo>
                  <a:pt x="493" y="132"/>
                  <a:pt x="471" y="114"/>
                  <a:pt x="468" y="89"/>
                </a:cubicBezTo>
                <a:lnTo>
                  <a:pt x="468" y="88"/>
                </a:lnTo>
                <a:lnTo>
                  <a:pt x="467" y="82"/>
                </a:lnTo>
                <a:lnTo>
                  <a:pt x="514" y="121"/>
                </a:lnTo>
                <a:lnTo>
                  <a:pt x="510" y="121"/>
                </a:lnTo>
                <a:lnTo>
                  <a:pt x="558" y="73"/>
                </a:lnTo>
                <a:lnTo>
                  <a:pt x="558" y="80"/>
                </a:lnTo>
                <a:lnTo>
                  <a:pt x="558" y="82"/>
                </a:lnTo>
                <a:lnTo>
                  <a:pt x="558" y="83"/>
                </a:lnTo>
                <a:lnTo>
                  <a:pt x="462" y="83"/>
                </a:lnTo>
                <a:lnTo>
                  <a:pt x="462" y="79"/>
                </a:lnTo>
                <a:lnTo>
                  <a:pt x="462" y="73"/>
                </a:lnTo>
                <a:lnTo>
                  <a:pt x="462" y="67"/>
                </a:lnTo>
                <a:lnTo>
                  <a:pt x="462" y="64"/>
                </a:lnTo>
                <a:lnTo>
                  <a:pt x="558" y="64"/>
                </a:lnTo>
                <a:lnTo>
                  <a:pt x="558" y="71"/>
                </a:lnTo>
                <a:lnTo>
                  <a:pt x="557" y="77"/>
                </a:lnTo>
                <a:lnTo>
                  <a:pt x="556" y="86"/>
                </a:lnTo>
                <a:lnTo>
                  <a:pt x="556" y="90"/>
                </a:lnTo>
                <a:cubicBezTo>
                  <a:pt x="553" y="108"/>
                  <a:pt x="541" y="123"/>
                  <a:pt x="524" y="129"/>
                </a:cubicBezTo>
                <a:cubicBezTo>
                  <a:pt x="506" y="134"/>
                  <a:pt x="487" y="130"/>
                  <a:pt x="475" y="117"/>
                </a:cubicBezTo>
                <a:lnTo>
                  <a:pt x="474" y="116"/>
                </a:lnTo>
                <a:cubicBezTo>
                  <a:pt x="469" y="112"/>
                  <a:pt x="466" y="106"/>
                  <a:pt x="463" y="100"/>
                </a:cubicBezTo>
                <a:lnTo>
                  <a:pt x="461" y="94"/>
                </a:lnTo>
                <a:lnTo>
                  <a:pt x="459" y="88"/>
                </a:lnTo>
                <a:lnTo>
                  <a:pt x="505" y="121"/>
                </a:lnTo>
                <a:lnTo>
                  <a:pt x="502" y="121"/>
                </a:lnTo>
                <a:lnTo>
                  <a:pt x="546" y="93"/>
                </a:lnTo>
                <a:lnTo>
                  <a:pt x="542" y="100"/>
                </a:lnTo>
                <a:lnTo>
                  <a:pt x="540" y="104"/>
                </a:lnTo>
                <a:cubicBezTo>
                  <a:pt x="533" y="119"/>
                  <a:pt x="518" y="129"/>
                  <a:pt x="502" y="131"/>
                </a:cubicBezTo>
                <a:cubicBezTo>
                  <a:pt x="485" y="132"/>
                  <a:pt x="469" y="125"/>
                  <a:pt x="459" y="112"/>
                </a:cubicBezTo>
                <a:lnTo>
                  <a:pt x="458" y="110"/>
                </a:lnTo>
                <a:cubicBezTo>
                  <a:pt x="453" y="104"/>
                  <a:pt x="450" y="97"/>
                  <a:pt x="449" y="90"/>
                </a:cubicBezTo>
                <a:lnTo>
                  <a:pt x="448" y="88"/>
                </a:lnTo>
                <a:lnTo>
                  <a:pt x="543" y="88"/>
                </a:lnTo>
                <a:lnTo>
                  <a:pt x="542" y="93"/>
                </a:lnTo>
                <a:lnTo>
                  <a:pt x="541" y="95"/>
                </a:lnTo>
                <a:cubicBezTo>
                  <a:pt x="535" y="118"/>
                  <a:pt x="513" y="134"/>
                  <a:pt x="489" y="131"/>
                </a:cubicBezTo>
                <a:cubicBezTo>
                  <a:pt x="465" y="128"/>
                  <a:pt x="446" y="107"/>
                  <a:pt x="446" y="83"/>
                </a:cubicBezTo>
                <a:lnTo>
                  <a:pt x="446" y="81"/>
                </a:lnTo>
                <a:lnTo>
                  <a:pt x="446" y="78"/>
                </a:lnTo>
                <a:lnTo>
                  <a:pt x="542" y="88"/>
                </a:lnTo>
                <a:lnTo>
                  <a:pt x="541" y="93"/>
                </a:lnTo>
                <a:lnTo>
                  <a:pt x="540" y="95"/>
                </a:lnTo>
                <a:lnTo>
                  <a:pt x="448" y="68"/>
                </a:lnTo>
                <a:lnTo>
                  <a:pt x="448" y="66"/>
                </a:lnTo>
                <a:lnTo>
                  <a:pt x="446" y="81"/>
                </a:lnTo>
                <a:lnTo>
                  <a:pt x="446" y="78"/>
                </a:lnTo>
                <a:cubicBezTo>
                  <a:pt x="446" y="76"/>
                  <a:pt x="446" y="73"/>
                  <a:pt x="447" y="71"/>
                </a:cubicBezTo>
                <a:lnTo>
                  <a:pt x="447" y="68"/>
                </a:lnTo>
                <a:lnTo>
                  <a:pt x="446" y="75"/>
                </a:lnTo>
                <a:lnTo>
                  <a:pt x="446" y="73"/>
                </a:lnTo>
                <a:lnTo>
                  <a:pt x="542" y="73"/>
                </a:lnTo>
                <a:lnTo>
                  <a:pt x="542" y="78"/>
                </a:lnTo>
                <a:lnTo>
                  <a:pt x="542" y="83"/>
                </a:lnTo>
                <a:lnTo>
                  <a:pt x="494" y="35"/>
                </a:lnTo>
                <a:lnTo>
                  <a:pt x="495" y="35"/>
                </a:lnTo>
                <a:lnTo>
                  <a:pt x="447" y="83"/>
                </a:lnTo>
                <a:lnTo>
                  <a:pt x="447" y="81"/>
                </a:lnTo>
                <a:lnTo>
                  <a:pt x="448" y="90"/>
                </a:lnTo>
                <a:lnTo>
                  <a:pt x="447" y="88"/>
                </a:lnTo>
                <a:lnTo>
                  <a:pt x="494" y="126"/>
                </a:lnTo>
                <a:lnTo>
                  <a:pt x="493" y="126"/>
                </a:lnTo>
                <a:lnTo>
                  <a:pt x="539" y="91"/>
                </a:lnTo>
                <a:lnTo>
                  <a:pt x="538" y="97"/>
                </a:lnTo>
                <a:cubicBezTo>
                  <a:pt x="537" y="100"/>
                  <a:pt x="536" y="103"/>
                  <a:pt x="534" y="105"/>
                </a:cubicBezTo>
                <a:lnTo>
                  <a:pt x="532" y="109"/>
                </a:lnTo>
                <a:cubicBezTo>
                  <a:pt x="523" y="128"/>
                  <a:pt x="502" y="139"/>
                  <a:pt x="481" y="135"/>
                </a:cubicBezTo>
                <a:cubicBezTo>
                  <a:pt x="461" y="132"/>
                  <a:pt x="444" y="115"/>
                  <a:pt x="442" y="94"/>
                </a:cubicBezTo>
                <a:lnTo>
                  <a:pt x="441" y="88"/>
                </a:lnTo>
                <a:lnTo>
                  <a:pt x="441" y="83"/>
                </a:lnTo>
                <a:lnTo>
                  <a:pt x="488" y="126"/>
                </a:lnTo>
                <a:lnTo>
                  <a:pt x="487" y="126"/>
                </a:lnTo>
                <a:lnTo>
                  <a:pt x="486" y="126"/>
                </a:lnTo>
                <a:cubicBezTo>
                  <a:pt x="468" y="126"/>
                  <a:pt x="452" y="116"/>
                  <a:pt x="444" y="100"/>
                </a:cubicBezTo>
                <a:lnTo>
                  <a:pt x="442" y="97"/>
                </a:lnTo>
                <a:lnTo>
                  <a:pt x="447" y="104"/>
                </a:lnTo>
                <a:lnTo>
                  <a:pt x="445" y="102"/>
                </a:lnTo>
                <a:lnTo>
                  <a:pt x="531" y="78"/>
                </a:lnTo>
                <a:lnTo>
                  <a:pt x="531" y="84"/>
                </a:lnTo>
                <a:lnTo>
                  <a:pt x="530" y="88"/>
                </a:lnTo>
                <a:cubicBezTo>
                  <a:pt x="528" y="108"/>
                  <a:pt x="513" y="125"/>
                  <a:pt x="494" y="130"/>
                </a:cubicBezTo>
                <a:cubicBezTo>
                  <a:pt x="474" y="134"/>
                  <a:pt x="454" y="126"/>
                  <a:pt x="443" y="110"/>
                </a:cubicBezTo>
                <a:lnTo>
                  <a:pt x="439" y="103"/>
                </a:lnTo>
                <a:lnTo>
                  <a:pt x="437" y="100"/>
                </a:lnTo>
                <a:lnTo>
                  <a:pt x="528" y="82"/>
                </a:lnTo>
                <a:lnTo>
                  <a:pt x="527" y="89"/>
                </a:lnTo>
                <a:lnTo>
                  <a:pt x="527" y="96"/>
                </a:lnTo>
                <a:cubicBezTo>
                  <a:pt x="525" y="122"/>
                  <a:pt x="503" y="141"/>
                  <a:pt x="477" y="140"/>
                </a:cubicBezTo>
                <a:cubicBezTo>
                  <a:pt x="451" y="140"/>
                  <a:pt x="431" y="118"/>
                  <a:pt x="431" y="92"/>
                </a:cubicBezTo>
                <a:lnTo>
                  <a:pt x="431" y="89"/>
                </a:lnTo>
                <a:lnTo>
                  <a:pt x="431" y="82"/>
                </a:lnTo>
                <a:lnTo>
                  <a:pt x="478" y="126"/>
                </a:lnTo>
                <a:lnTo>
                  <a:pt x="477" y="126"/>
                </a:lnTo>
                <a:lnTo>
                  <a:pt x="525" y="78"/>
                </a:lnTo>
                <a:lnTo>
                  <a:pt x="525" y="81"/>
                </a:lnTo>
                <a:lnTo>
                  <a:pt x="525" y="83"/>
                </a:lnTo>
                <a:cubicBezTo>
                  <a:pt x="525" y="96"/>
                  <a:pt x="520" y="108"/>
                  <a:pt x="511" y="117"/>
                </a:cubicBezTo>
                <a:lnTo>
                  <a:pt x="510" y="118"/>
                </a:lnTo>
                <a:cubicBezTo>
                  <a:pt x="491" y="137"/>
                  <a:pt x="461" y="137"/>
                  <a:pt x="442" y="118"/>
                </a:cubicBezTo>
                <a:lnTo>
                  <a:pt x="441" y="117"/>
                </a:lnTo>
                <a:cubicBezTo>
                  <a:pt x="433" y="109"/>
                  <a:pt x="429" y="100"/>
                  <a:pt x="427" y="89"/>
                </a:cubicBezTo>
                <a:lnTo>
                  <a:pt x="427" y="83"/>
                </a:lnTo>
                <a:lnTo>
                  <a:pt x="426" y="77"/>
                </a:lnTo>
                <a:lnTo>
                  <a:pt x="426" y="74"/>
                </a:lnTo>
                <a:lnTo>
                  <a:pt x="425" y="71"/>
                </a:lnTo>
                <a:lnTo>
                  <a:pt x="494" y="107"/>
                </a:lnTo>
                <a:lnTo>
                  <a:pt x="493" y="107"/>
                </a:lnTo>
                <a:lnTo>
                  <a:pt x="519" y="72"/>
                </a:lnTo>
                <a:lnTo>
                  <a:pt x="518" y="79"/>
                </a:lnTo>
                <a:lnTo>
                  <a:pt x="517" y="85"/>
                </a:lnTo>
                <a:cubicBezTo>
                  <a:pt x="511" y="106"/>
                  <a:pt x="492" y="121"/>
                  <a:pt x="470" y="121"/>
                </a:cubicBezTo>
                <a:lnTo>
                  <a:pt x="469" y="121"/>
                </a:lnTo>
                <a:cubicBezTo>
                  <a:pt x="465" y="121"/>
                  <a:pt x="461" y="121"/>
                  <a:pt x="457" y="120"/>
                </a:cubicBezTo>
                <a:lnTo>
                  <a:pt x="455" y="120"/>
                </a:lnTo>
                <a:lnTo>
                  <a:pt x="479" y="120"/>
                </a:lnTo>
                <a:lnTo>
                  <a:pt x="477" y="120"/>
                </a:lnTo>
                <a:lnTo>
                  <a:pt x="512" y="85"/>
                </a:lnTo>
                <a:lnTo>
                  <a:pt x="511" y="89"/>
                </a:lnTo>
                <a:lnTo>
                  <a:pt x="510" y="91"/>
                </a:lnTo>
                <a:cubicBezTo>
                  <a:pt x="509" y="96"/>
                  <a:pt x="508" y="100"/>
                  <a:pt x="506" y="103"/>
                </a:cubicBezTo>
                <a:lnTo>
                  <a:pt x="505" y="104"/>
                </a:lnTo>
                <a:cubicBezTo>
                  <a:pt x="496" y="123"/>
                  <a:pt x="476" y="133"/>
                  <a:pt x="456" y="131"/>
                </a:cubicBezTo>
                <a:cubicBezTo>
                  <a:pt x="436" y="128"/>
                  <a:pt x="419" y="112"/>
                  <a:pt x="415" y="92"/>
                </a:cubicBezTo>
                <a:lnTo>
                  <a:pt x="415" y="90"/>
                </a:lnTo>
                <a:cubicBezTo>
                  <a:pt x="414" y="87"/>
                  <a:pt x="414" y="84"/>
                  <a:pt x="414" y="80"/>
                </a:cubicBezTo>
                <a:lnTo>
                  <a:pt x="414" y="76"/>
                </a:lnTo>
                <a:lnTo>
                  <a:pt x="414" y="71"/>
                </a:lnTo>
                <a:lnTo>
                  <a:pt x="415" y="81"/>
                </a:lnTo>
                <a:lnTo>
                  <a:pt x="414" y="78"/>
                </a:lnTo>
                <a:lnTo>
                  <a:pt x="509" y="69"/>
                </a:lnTo>
                <a:lnTo>
                  <a:pt x="509" y="69"/>
                </a:lnTo>
                <a:lnTo>
                  <a:pt x="509" y="62"/>
                </a:lnTo>
                <a:lnTo>
                  <a:pt x="509" y="65"/>
                </a:lnTo>
                <a:cubicBezTo>
                  <a:pt x="510" y="67"/>
                  <a:pt x="510" y="70"/>
                  <a:pt x="510" y="72"/>
                </a:cubicBezTo>
                <a:lnTo>
                  <a:pt x="510" y="78"/>
                </a:lnTo>
                <a:lnTo>
                  <a:pt x="509" y="72"/>
                </a:lnTo>
                <a:lnTo>
                  <a:pt x="510" y="75"/>
                </a:lnTo>
                <a:cubicBezTo>
                  <a:pt x="510" y="77"/>
                  <a:pt x="510" y="80"/>
                  <a:pt x="510" y="82"/>
                </a:cubicBezTo>
                <a:lnTo>
                  <a:pt x="510" y="83"/>
                </a:lnTo>
                <a:cubicBezTo>
                  <a:pt x="510" y="108"/>
                  <a:pt x="491" y="129"/>
                  <a:pt x="465" y="131"/>
                </a:cubicBezTo>
                <a:cubicBezTo>
                  <a:pt x="440" y="132"/>
                  <a:pt x="418" y="114"/>
                  <a:pt x="415" y="88"/>
                </a:cubicBezTo>
                <a:lnTo>
                  <a:pt x="414" y="83"/>
                </a:lnTo>
                <a:lnTo>
                  <a:pt x="414" y="78"/>
                </a:lnTo>
                <a:cubicBezTo>
                  <a:pt x="411" y="53"/>
                  <a:pt x="429" y="30"/>
                  <a:pt x="454" y="26"/>
                </a:cubicBezTo>
                <a:cubicBezTo>
                  <a:pt x="480" y="22"/>
                  <a:pt x="504" y="39"/>
                  <a:pt x="509" y="64"/>
                </a:cubicBezTo>
                <a:lnTo>
                  <a:pt x="509" y="67"/>
                </a:lnTo>
                <a:cubicBezTo>
                  <a:pt x="510" y="70"/>
                  <a:pt x="510" y="73"/>
                  <a:pt x="510" y="76"/>
                </a:cubicBezTo>
                <a:lnTo>
                  <a:pt x="510" y="78"/>
                </a:lnTo>
                <a:lnTo>
                  <a:pt x="414" y="73"/>
                </a:lnTo>
                <a:lnTo>
                  <a:pt x="415" y="69"/>
                </a:lnTo>
                <a:lnTo>
                  <a:pt x="415" y="64"/>
                </a:lnTo>
                <a:lnTo>
                  <a:pt x="463" y="117"/>
                </a:lnTo>
                <a:lnTo>
                  <a:pt x="461" y="117"/>
                </a:lnTo>
                <a:lnTo>
                  <a:pt x="458" y="117"/>
                </a:lnTo>
                <a:lnTo>
                  <a:pt x="505" y="79"/>
                </a:lnTo>
                <a:lnTo>
                  <a:pt x="504" y="84"/>
                </a:lnTo>
                <a:cubicBezTo>
                  <a:pt x="503" y="89"/>
                  <a:pt x="501" y="94"/>
                  <a:pt x="498" y="98"/>
                </a:cubicBezTo>
                <a:lnTo>
                  <a:pt x="495" y="103"/>
                </a:lnTo>
                <a:cubicBezTo>
                  <a:pt x="486" y="118"/>
                  <a:pt x="471" y="126"/>
                  <a:pt x="454" y="126"/>
                </a:cubicBezTo>
                <a:lnTo>
                  <a:pt x="451" y="126"/>
                </a:lnTo>
                <a:cubicBezTo>
                  <a:pt x="429" y="126"/>
                  <a:pt x="409" y="110"/>
                  <a:pt x="404" y="88"/>
                </a:cubicBezTo>
                <a:lnTo>
                  <a:pt x="405" y="89"/>
                </a:lnTo>
                <a:lnTo>
                  <a:pt x="403" y="84"/>
                </a:lnTo>
                <a:lnTo>
                  <a:pt x="489" y="96"/>
                </a:lnTo>
                <a:lnTo>
                  <a:pt x="488" y="97"/>
                </a:lnTo>
                <a:lnTo>
                  <a:pt x="494" y="86"/>
                </a:lnTo>
                <a:lnTo>
                  <a:pt x="493" y="89"/>
                </a:lnTo>
                <a:lnTo>
                  <a:pt x="494" y="80"/>
                </a:lnTo>
                <a:lnTo>
                  <a:pt x="494" y="84"/>
                </a:lnTo>
                <a:lnTo>
                  <a:pt x="494" y="77"/>
                </a:lnTo>
                <a:lnTo>
                  <a:pt x="494" y="78"/>
                </a:lnTo>
                <a:lnTo>
                  <a:pt x="399" y="74"/>
                </a:lnTo>
                <a:lnTo>
                  <a:pt x="399" y="73"/>
                </a:lnTo>
                <a:lnTo>
                  <a:pt x="399" y="70"/>
                </a:lnTo>
                <a:cubicBezTo>
                  <a:pt x="399" y="65"/>
                  <a:pt x="400" y="60"/>
                  <a:pt x="401" y="55"/>
                </a:cubicBezTo>
                <a:lnTo>
                  <a:pt x="402" y="54"/>
                </a:lnTo>
                <a:cubicBezTo>
                  <a:pt x="409" y="31"/>
                  <a:pt x="432" y="18"/>
                  <a:pt x="455" y="22"/>
                </a:cubicBezTo>
                <a:cubicBezTo>
                  <a:pt x="478" y="25"/>
                  <a:pt x="495" y="45"/>
                  <a:pt x="495" y="69"/>
                </a:cubicBezTo>
                <a:lnTo>
                  <a:pt x="495" y="76"/>
                </a:lnTo>
                <a:lnTo>
                  <a:pt x="495" y="83"/>
                </a:lnTo>
                <a:lnTo>
                  <a:pt x="493" y="95"/>
                </a:lnTo>
                <a:lnTo>
                  <a:pt x="492" y="102"/>
                </a:lnTo>
                <a:cubicBezTo>
                  <a:pt x="492" y="106"/>
                  <a:pt x="491" y="109"/>
                  <a:pt x="490" y="113"/>
                </a:cubicBezTo>
                <a:lnTo>
                  <a:pt x="489" y="115"/>
                </a:lnTo>
                <a:cubicBezTo>
                  <a:pt x="480" y="138"/>
                  <a:pt x="455" y="150"/>
                  <a:pt x="432" y="144"/>
                </a:cubicBezTo>
                <a:cubicBezTo>
                  <a:pt x="409" y="138"/>
                  <a:pt x="393" y="115"/>
                  <a:pt x="396" y="92"/>
                </a:cubicBezTo>
                <a:lnTo>
                  <a:pt x="397" y="84"/>
                </a:lnTo>
                <a:lnTo>
                  <a:pt x="398" y="80"/>
                </a:lnTo>
                <a:lnTo>
                  <a:pt x="400" y="69"/>
                </a:lnTo>
                <a:lnTo>
                  <a:pt x="401" y="64"/>
                </a:lnTo>
                <a:lnTo>
                  <a:pt x="401" y="81"/>
                </a:lnTo>
                <a:lnTo>
                  <a:pt x="400" y="78"/>
                </a:lnTo>
                <a:lnTo>
                  <a:pt x="408" y="97"/>
                </a:lnTo>
                <a:lnTo>
                  <a:pt x="407" y="96"/>
                </a:lnTo>
                <a:lnTo>
                  <a:pt x="494" y="78"/>
                </a:lnTo>
                <a:lnTo>
                  <a:pt x="494" y="77"/>
                </a:lnTo>
                <a:lnTo>
                  <a:pt x="493" y="82"/>
                </a:lnTo>
                <a:lnTo>
                  <a:pt x="492" y="88"/>
                </a:lnTo>
                <a:lnTo>
                  <a:pt x="492" y="91"/>
                </a:lnTo>
                <a:cubicBezTo>
                  <a:pt x="488" y="114"/>
                  <a:pt x="468" y="131"/>
                  <a:pt x="444" y="131"/>
                </a:cubicBezTo>
                <a:lnTo>
                  <a:pt x="443" y="131"/>
                </a:lnTo>
                <a:lnTo>
                  <a:pt x="480" y="114"/>
                </a:lnTo>
                <a:lnTo>
                  <a:pt x="477" y="117"/>
                </a:lnTo>
                <a:cubicBezTo>
                  <a:pt x="474" y="120"/>
                  <a:pt x="471" y="123"/>
                  <a:pt x="467" y="126"/>
                </a:cubicBezTo>
                <a:lnTo>
                  <a:pt x="464" y="128"/>
                </a:lnTo>
                <a:cubicBezTo>
                  <a:pt x="450" y="137"/>
                  <a:pt x="433" y="139"/>
                  <a:pt x="417" y="132"/>
                </a:cubicBezTo>
                <a:cubicBezTo>
                  <a:pt x="402" y="125"/>
                  <a:pt x="392" y="110"/>
                  <a:pt x="390" y="94"/>
                </a:cubicBezTo>
                <a:lnTo>
                  <a:pt x="389" y="88"/>
                </a:lnTo>
                <a:lnTo>
                  <a:pt x="389" y="85"/>
                </a:lnTo>
                <a:lnTo>
                  <a:pt x="388" y="82"/>
                </a:lnTo>
                <a:lnTo>
                  <a:pt x="390" y="90"/>
                </a:lnTo>
                <a:lnTo>
                  <a:pt x="390" y="89"/>
                </a:lnTo>
                <a:lnTo>
                  <a:pt x="478" y="95"/>
                </a:lnTo>
                <a:lnTo>
                  <a:pt x="477" y="97"/>
                </a:lnTo>
                <a:lnTo>
                  <a:pt x="476" y="100"/>
                </a:lnTo>
                <a:cubicBezTo>
                  <a:pt x="468" y="116"/>
                  <a:pt x="451" y="126"/>
                  <a:pt x="433" y="126"/>
                </a:cubicBezTo>
                <a:lnTo>
                  <a:pt x="431" y="126"/>
                </a:lnTo>
                <a:cubicBezTo>
                  <a:pt x="405" y="126"/>
                  <a:pt x="383" y="105"/>
                  <a:pt x="383" y="78"/>
                </a:cubicBezTo>
                <a:lnTo>
                  <a:pt x="383" y="73"/>
                </a:lnTo>
                <a:lnTo>
                  <a:pt x="383" y="70"/>
                </a:lnTo>
                <a:lnTo>
                  <a:pt x="386" y="86"/>
                </a:lnTo>
                <a:lnTo>
                  <a:pt x="385" y="84"/>
                </a:lnTo>
                <a:lnTo>
                  <a:pt x="479" y="69"/>
                </a:lnTo>
                <a:lnTo>
                  <a:pt x="479" y="70"/>
                </a:lnTo>
                <a:cubicBezTo>
                  <a:pt x="479" y="73"/>
                  <a:pt x="479" y="76"/>
                  <a:pt x="478" y="78"/>
                </a:cubicBezTo>
                <a:lnTo>
                  <a:pt x="476" y="87"/>
                </a:lnTo>
                <a:lnTo>
                  <a:pt x="475" y="94"/>
                </a:lnTo>
                <a:lnTo>
                  <a:pt x="473" y="98"/>
                </a:lnTo>
                <a:lnTo>
                  <a:pt x="475" y="76"/>
                </a:lnTo>
                <a:lnTo>
                  <a:pt x="475" y="80"/>
                </a:lnTo>
                <a:cubicBezTo>
                  <a:pt x="476" y="82"/>
                  <a:pt x="476" y="84"/>
                  <a:pt x="476" y="86"/>
                </a:cubicBezTo>
                <a:lnTo>
                  <a:pt x="476" y="88"/>
                </a:lnTo>
                <a:cubicBezTo>
                  <a:pt x="476" y="113"/>
                  <a:pt x="456" y="134"/>
                  <a:pt x="431" y="136"/>
                </a:cubicBezTo>
                <a:cubicBezTo>
                  <a:pt x="406" y="137"/>
                  <a:pt x="383" y="119"/>
                  <a:pt x="380" y="94"/>
                </a:cubicBezTo>
                <a:lnTo>
                  <a:pt x="380" y="93"/>
                </a:lnTo>
                <a:lnTo>
                  <a:pt x="379" y="87"/>
                </a:lnTo>
                <a:cubicBezTo>
                  <a:pt x="377" y="75"/>
                  <a:pt x="380" y="62"/>
                  <a:pt x="387" y="52"/>
                </a:cubicBezTo>
                <a:lnTo>
                  <a:pt x="389" y="49"/>
                </a:lnTo>
                <a:cubicBezTo>
                  <a:pt x="390" y="46"/>
                  <a:pt x="392" y="44"/>
                  <a:pt x="395" y="42"/>
                </a:cubicBezTo>
                <a:lnTo>
                  <a:pt x="397" y="40"/>
                </a:lnTo>
                <a:lnTo>
                  <a:pt x="430" y="121"/>
                </a:lnTo>
                <a:lnTo>
                  <a:pt x="429" y="121"/>
                </a:lnTo>
                <a:cubicBezTo>
                  <a:pt x="406" y="121"/>
                  <a:pt x="386" y="105"/>
                  <a:pt x="382" y="83"/>
                </a:cubicBezTo>
                <a:lnTo>
                  <a:pt x="382" y="84"/>
                </a:lnTo>
                <a:lnTo>
                  <a:pt x="381" y="79"/>
                </a:lnTo>
                <a:lnTo>
                  <a:pt x="465" y="93"/>
                </a:lnTo>
                <a:lnTo>
                  <a:pt x="463" y="95"/>
                </a:lnTo>
                <a:lnTo>
                  <a:pt x="471" y="81"/>
                </a:lnTo>
                <a:lnTo>
                  <a:pt x="470" y="84"/>
                </a:lnTo>
                <a:cubicBezTo>
                  <a:pt x="463" y="104"/>
                  <a:pt x="445" y="117"/>
                  <a:pt x="424" y="117"/>
                </a:cubicBezTo>
                <a:lnTo>
                  <a:pt x="423" y="117"/>
                </a:lnTo>
                <a:cubicBezTo>
                  <a:pt x="412" y="117"/>
                  <a:pt x="402" y="113"/>
                  <a:pt x="394" y="107"/>
                </a:cubicBezTo>
                <a:lnTo>
                  <a:pt x="387" y="102"/>
                </a:lnTo>
                <a:lnTo>
                  <a:pt x="411" y="112"/>
                </a:lnTo>
                <a:lnTo>
                  <a:pt x="407" y="111"/>
                </a:lnTo>
                <a:lnTo>
                  <a:pt x="420" y="111"/>
                </a:lnTo>
                <a:lnTo>
                  <a:pt x="417" y="111"/>
                </a:lnTo>
                <a:lnTo>
                  <a:pt x="457" y="68"/>
                </a:lnTo>
                <a:lnTo>
                  <a:pt x="456" y="74"/>
                </a:lnTo>
                <a:lnTo>
                  <a:pt x="456" y="61"/>
                </a:lnTo>
                <a:lnTo>
                  <a:pt x="456" y="63"/>
                </a:lnTo>
                <a:cubicBezTo>
                  <a:pt x="457" y="66"/>
                  <a:pt x="457" y="69"/>
                  <a:pt x="457" y="72"/>
                </a:cubicBezTo>
                <a:lnTo>
                  <a:pt x="457" y="73"/>
                </a:lnTo>
                <a:lnTo>
                  <a:pt x="362" y="64"/>
                </a:lnTo>
                <a:lnTo>
                  <a:pt x="362" y="62"/>
                </a:lnTo>
                <a:lnTo>
                  <a:pt x="361" y="71"/>
                </a:lnTo>
                <a:lnTo>
                  <a:pt x="361" y="66"/>
                </a:lnTo>
                <a:lnTo>
                  <a:pt x="361" y="62"/>
                </a:lnTo>
                <a:lnTo>
                  <a:pt x="361" y="59"/>
                </a:lnTo>
                <a:lnTo>
                  <a:pt x="457" y="59"/>
                </a:lnTo>
                <a:lnTo>
                  <a:pt x="457" y="60"/>
                </a:lnTo>
                <a:cubicBezTo>
                  <a:pt x="457" y="63"/>
                  <a:pt x="457" y="66"/>
                  <a:pt x="457" y="68"/>
                </a:cubicBezTo>
                <a:lnTo>
                  <a:pt x="457" y="68"/>
                </a:lnTo>
                <a:lnTo>
                  <a:pt x="456" y="73"/>
                </a:lnTo>
                <a:cubicBezTo>
                  <a:pt x="454" y="98"/>
                  <a:pt x="433" y="117"/>
                  <a:pt x="408" y="117"/>
                </a:cubicBezTo>
                <a:lnTo>
                  <a:pt x="407" y="117"/>
                </a:lnTo>
                <a:lnTo>
                  <a:pt x="406" y="117"/>
                </a:lnTo>
                <a:lnTo>
                  <a:pt x="449" y="48"/>
                </a:lnTo>
                <a:lnTo>
                  <a:pt x="451" y="51"/>
                </a:lnTo>
                <a:lnTo>
                  <a:pt x="442" y="38"/>
                </a:lnTo>
                <a:lnTo>
                  <a:pt x="443" y="40"/>
                </a:lnTo>
                <a:lnTo>
                  <a:pt x="362" y="70"/>
                </a:lnTo>
                <a:lnTo>
                  <a:pt x="362" y="63"/>
                </a:lnTo>
                <a:lnTo>
                  <a:pt x="362" y="70"/>
                </a:lnTo>
                <a:lnTo>
                  <a:pt x="361" y="59"/>
                </a:lnTo>
                <a:lnTo>
                  <a:pt x="361" y="55"/>
                </a:lnTo>
                <a:lnTo>
                  <a:pt x="361" y="54"/>
                </a:lnTo>
                <a:lnTo>
                  <a:pt x="457" y="54"/>
                </a:lnTo>
                <a:lnTo>
                  <a:pt x="457" y="58"/>
                </a:lnTo>
                <a:lnTo>
                  <a:pt x="457" y="64"/>
                </a:lnTo>
                <a:lnTo>
                  <a:pt x="457" y="70"/>
                </a:lnTo>
                <a:cubicBezTo>
                  <a:pt x="457" y="73"/>
                  <a:pt x="457" y="76"/>
                  <a:pt x="457" y="78"/>
                </a:cubicBezTo>
                <a:lnTo>
                  <a:pt x="456" y="81"/>
                </a:lnTo>
                <a:cubicBezTo>
                  <a:pt x="452" y="106"/>
                  <a:pt x="430" y="123"/>
                  <a:pt x="405" y="121"/>
                </a:cubicBezTo>
                <a:cubicBezTo>
                  <a:pt x="380" y="119"/>
                  <a:pt x="361" y="98"/>
                  <a:pt x="361" y="73"/>
                </a:cubicBezTo>
                <a:lnTo>
                  <a:pt x="361" y="73"/>
                </a:lnTo>
                <a:lnTo>
                  <a:pt x="362" y="82"/>
                </a:lnTo>
                <a:lnTo>
                  <a:pt x="361" y="78"/>
                </a:lnTo>
                <a:lnTo>
                  <a:pt x="360" y="71"/>
                </a:lnTo>
                <a:lnTo>
                  <a:pt x="392" y="110"/>
                </a:lnTo>
                <a:lnTo>
                  <a:pt x="391" y="109"/>
                </a:lnTo>
                <a:lnTo>
                  <a:pt x="421" y="109"/>
                </a:lnTo>
                <a:lnTo>
                  <a:pt x="420" y="110"/>
                </a:lnTo>
                <a:lnTo>
                  <a:pt x="444" y="91"/>
                </a:lnTo>
                <a:lnTo>
                  <a:pt x="440" y="96"/>
                </a:lnTo>
                <a:cubicBezTo>
                  <a:pt x="431" y="109"/>
                  <a:pt x="417" y="117"/>
                  <a:pt x="401" y="117"/>
                </a:cubicBezTo>
                <a:lnTo>
                  <a:pt x="399" y="117"/>
                </a:lnTo>
                <a:cubicBezTo>
                  <a:pt x="376" y="117"/>
                  <a:pt x="356" y="100"/>
                  <a:pt x="352" y="78"/>
                </a:cubicBezTo>
                <a:lnTo>
                  <a:pt x="351" y="71"/>
                </a:lnTo>
                <a:lnTo>
                  <a:pt x="351" y="68"/>
                </a:lnTo>
                <a:lnTo>
                  <a:pt x="355" y="82"/>
                </a:lnTo>
                <a:lnTo>
                  <a:pt x="355" y="81"/>
                </a:lnTo>
                <a:lnTo>
                  <a:pt x="445" y="59"/>
                </a:lnTo>
                <a:lnTo>
                  <a:pt x="445" y="61"/>
                </a:lnTo>
                <a:lnTo>
                  <a:pt x="445" y="68"/>
                </a:lnTo>
                <a:lnTo>
                  <a:pt x="445" y="76"/>
                </a:lnTo>
                <a:cubicBezTo>
                  <a:pt x="445" y="82"/>
                  <a:pt x="443" y="87"/>
                  <a:pt x="441" y="92"/>
                </a:cubicBezTo>
                <a:lnTo>
                  <a:pt x="441" y="92"/>
                </a:lnTo>
                <a:lnTo>
                  <a:pt x="441" y="94"/>
                </a:lnTo>
                <a:lnTo>
                  <a:pt x="361" y="45"/>
                </a:lnTo>
                <a:lnTo>
                  <a:pt x="363" y="43"/>
                </a:lnTo>
                <a:lnTo>
                  <a:pt x="357" y="50"/>
                </a:lnTo>
                <a:lnTo>
                  <a:pt x="359" y="47"/>
                </a:lnTo>
                <a:lnTo>
                  <a:pt x="399" y="121"/>
                </a:lnTo>
                <a:lnTo>
                  <a:pt x="398" y="121"/>
                </a:lnTo>
                <a:lnTo>
                  <a:pt x="396" y="121"/>
                </a:lnTo>
                <a:lnTo>
                  <a:pt x="395" y="121"/>
                </a:lnTo>
                <a:cubicBezTo>
                  <a:pt x="368" y="121"/>
                  <a:pt x="347" y="100"/>
                  <a:pt x="347" y="73"/>
                </a:cubicBezTo>
                <a:lnTo>
                  <a:pt x="347" y="69"/>
                </a:lnTo>
                <a:lnTo>
                  <a:pt x="347" y="64"/>
                </a:lnTo>
                <a:lnTo>
                  <a:pt x="347" y="58"/>
                </a:lnTo>
                <a:lnTo>
                  <a:pt x="347" y="65"/>
                </a:lnTo>
                <a:lnTo>
                  <a:pt x="347" y="61"/>
                </a:lnTo>
                <a:lnTo>
                  <a:pt x="442" y="64"/>
                </a:lnTo>
                <a:lnTo>
                  <a:pt x="442" y="62"/>
                </a:lnTo>
                <a:lnTo>
                  <a:pt x="440" y="72"/>
                </a:lnTo>
                <a:lnTo>
                  <a:pt x="440" y="74"/>
                </a:lnTo>
                <a:lnTo>
                  <a:pt x="439" y="77"/>
                </a:lnTo>
                <a:cubicBezTo>
                  <a:pt x="435" y="100"/>
                  <a:pt x="415" y="117"/>
                  <a:pt x="392" y="117"/>
                </a:cubicBezTo>
                <a:lnTo>
                  <a:pt x="391" y="117"/>
                </a:lnTo>
                <a:cubicBezTo>
                  <a:pt x="369" y="117"/>
                  <a:pt x="350" y="102"/>
                  <a:pt x="345" y="81"/>
                </a:cubicBezTo>
                <a:lnTo>
                  <a:pt x="344" y="75"/>
                </a:lnTo>
                <a:lnTo>
                  <a:pt x="343" y="72"/>
                </a:lnTo>
                <a:lnTo>
                  <a:pt x="438" y="64"/>
                </a:lnTo>
                <a:lnTo>
                  <a:pt x="438" y="69"/>
                </a:lnTo>
                <a:cubicBezTo>
                  <a:pt x="438" y="72"/>
                  <a:pt x="438" y="74"/>
                  <a:pt x="438" y="77"/>
                </a:cubicBezTo>
                <a:lnTo>
                  <a:pt x="437" y="80"/>
                </a:lnTo>
                <a:lnTo>
                  <a:pt x="438" y="72"/>
                </a:lnTo>
                <a:lnTo>
                  <a:pt x="438" y="73"/>
                </a:lnTo>
                <a:cubicBezTo>
                  <a:pt x="438" y="97"/>
                  <a:pt x="421" y="117"/>
                  <a:pt x="399" y="121"/>
                </a:cubicBezTo>
                <a:cubicBezTo>
                  <a:pt x="376" y="125"/>
                  <a:pt x="353" y="112"/>
                  <a:pt x="345" y="90"/>
                </a:cubicBezTo>
                <a:lnTo>
                  <a:pt x="343" y="86"/>
                </a:lnTo>
                <a:lnTo>
                  <a:pt x="341" y="80"/>
                </a:lnTo>
                <a:lnTo>
                  <a:pt x="386" y="112"/>
                </a:lnTo>
                <a:lnTo>
                  <a:pt x="384" y="112"/>
                </a:lnTo>
                <a:lnTo>
                  <a:pt x="432" y="59"/>
                </a:lnTo>
                <a:lnTo>
                  <a:pt x="432" y="64"/>
                </a:lnTo>
                <a:cubicBezTo>
                  <a:pt x="433" y="70"/>
                  <a:pt x="432" y="76"/>
                  <a:pt x="431" y="82"/>
                </a:cubicBezTo>
                <a:lnTo>
                  <a:pt x="430" y="86"/>
                </a:lnTo>
                <a:cubicBezTo>
                  <a:pt x="427" y="93"/>
                  <a:pt x="423" y="101"/>
                  <a:pt x="417" y="106"/>
                </a:cubicBezTo>
                <a:lnTo>
                  <a:pt x="416" y="107"/>
                </a:lnTo>
                <a:cubicBezTo>
                  <a:pt x="404" y="120"/>
                  <a:pt x="386" y="125"/>
                  <a:pt x="369" y="119"/>
                </a:cubicBezTo>
                <a:cubicBezTo>
                  <a:pt x="352" y="114"/>
                  <a:pt x="339" y="100"/>
                  <a:pt x="335" y="83"/>
                </a:cubicBezTo>
                <a:lnTo>
                  <a:pt x="335" y="80"/>
                </a:lnTo>
                <a:cubicBezTo>
                  <a:pt x="334" y="77"/>
                  <a:pt x="334" y="74"/>
                  <a:pt x="334" y="71"/>
                </a:cubicBezTo>
                <a:lnTo>
                  <a:pt x="334" y="66"/>
                </a:lnTo>
                <a:lnTo>
                  <a:pt x="334" y="61"/>
                </a:lnTo>
                <a:lnTo>
                  <a:pt x="335" y="73"/>
                </a:lnTo>
                <a:lnTo>
                  <a:pt x="335" y="71"/>
                </a:lnTo>
                <a:lnTo>
                  <a:pt x="424" y="81"/>
                </a:lnTo>
                <a:lnTo>
                  <a:pt x="424" y="82"/>
                </a:lnTo>
                <a:lnTo>
                  <a:pt x="428" y="68"/>
                </a:lnTo>
                <a:lnTo>
                  <a:pt x="428" y="72"/>
                </a:lnTo>
                <a:lnTo>
                  <a:pt x="426" y="79"/>
                </a:lnTo>
                <a:lnTo>
                  <a:pt x="425" y="84"/>
                </a:lnTo>
                <a:cubicBezTo>
                  <a:pt x="424" y="91"/>
                  <a:pt x="420" y="98"/>
                  <a:pt x="416" y="104"/>
                </a:cubicBezTo>
                <a:lnTo>
                  <a:pt x="411" y="109"/>
                </a:lnTo>
                <a:cubicBezTo>
                  <a:pt x="409" y="112"/>
                  <a:pt x="407" y="114"/>
                  <a:pt x="404" y="116"/>
                </a:cubicBezTo>
                <a:lnTo>
                  <a:pt x="399" y="120"/>
                </a:lnTo>
                <a:cubicBezTo>
                  <a:pt x="387" y="130"/>
                  <a:pt x="370" y="133"/>
                  <a:pt x="355" y="129"/>
                </a:cubicBezTo>
                <a:cubicBezTo>
                  <a:pt x="340" y="125"/>
                  <a:pt x="328" y="113"/>
                  <a:pt x="323" y="98"/>
                </a:cubicBezTo>
                <a:lnTo>
                  <a:pt x="323" y="97"/>
                </a:lnTo>
                <a:cubicBezTo>
                  <a:pt x="320" y="87"/>
                  <a:pt x="320" y="76"/>
                  <a:pt x="323" y="66"/>
                </a:cubicBezTo>
                <a:lnTo>
                  <a:pt x="324" y="63"/>
                </a:lnTo>
                <a:lnTo>
                  <a:pt x="322" y="86"/>
                </a:lnTo>
                <a:lnTo>
                  <a:pt x="322" y="83"/>
                </a:lnTo>
                <a:lnTo>
                  <a:pt x="326" y="97"/>
                </a:lnTo>
                <a:lnTo>
                  <a:pt x="325" y="95"/>
                </a:lnTo>
                <a:lnTo>
                  <a:pt x="412" y="92"/>
                </a:lnTo>
                <a:lnTo>
                  <a:pt x="411" y="96"/>
                </a:lnTo>
                <a:lnTo>
                  <a:pt x="413" y="89"/>
                </a:lnTo>
                <a:lnTo>
                  <a:pt x="413" y="91"/>
                </a:lnTo>
                <a:cubicBezTo>
                  <a:pt x="409" y="105"/>
                  <a:pt x="399" y="116"/>
                  <a:pt x="386" y="123"/>
                </a:cubicBezTo>
                <a:cubicBezTo>
                  <a:pt x="373" y="129"/>
                  <a:pt x="358" y="128"/>
                  <a:pt x="345" y="122"/>
                </a:cubicBezTo>
                <a:lnTo>
                  <a:pt x="344" y="121"/>
                </a:lnTo>
                <a:cubicBezTo>
                  <a:pt x="329" y="114"/>
                  <a:pt x="319" y="100"/>
                  <a:pt x="317" y="84"/>
                </a:cubicBezTo>
                <a:lnTo>
                  <a:pt x="316" y="74"/>
                </a:lnTo>
                <a:lnTo>
                  <a:pt x="317" y="72"/>
                </a:lnTo>
                <a:lnTo>
                  <a:pt x="317" y="71"/>
                </a:lnTo>
                <a:lnTo>
                  <a:pt x="316" y="69"/>
                </a:lnTo>
                <a:lnTo>
                  <a:pt x="411" y="69"/>
                </a:lnTo>
                <a:lnTo>
                  <a:pt x="411" y="66"/>
                </a:lnTo>
                <a:lnTo>
                  <a:pt x="410" y="72"/>
                </a:lnTo>
                <a:lnTo>
                  <a:pt x="410" y="74"/>
                </a:lnTo>
                <a:lnTo>
                  <a:pt x="410" y="78"/>
                </a:lnTo>
                <a:cubicBezTo>
                  <a:pt x="410" y="105"/>
                  <a:pt x="388" y="126"/>
                  <a:pt x="362" y="126"/>
                </a:cubicBezTo>
                <a:lnTo>
                  <a:pt x="361" y="126"/>
                </a:lnTo>
                <a:lnTo>
                  <a:pt x="360" y="126"/>
                </a:lnTo>
                <a:cubicBezTo>
                  <a:pt x="334" y="126"/>
                  <a:pt x="312" y="105"/>
                  <a:pt x="312" y="78"/>
                </a:cubicBezTo>
                <a:lnTo>
                  <a:pt x="312" y="73"/>
                </a:lnTo>
                <a:lnTo>
                  <a:pt x="360" y="121"/>
                </a:lnTo>
                <a:lnTo>
                  <a:pt x="358" y="121"/>
                </a:lnTo>
                <a:cubicBezTo>
                  <a:pt x="336" y="121"/>
                  <a:pt x="316" y="106"/>
                  <a:pt x="312" y="84"/>
                </a:cubicBezTo>
                <a:lnTo>
                  <a:pt x="310" y="74"/>
                </a:lnTo>
                <a:lnTo>
                  <a:pt x="310" y="72"/>
                </a:lnTo>
                <a:lnTo>
                  <a:pt x="309" y="69"/>
                </a:lnTo>
                <a:lnTo>
                  <a:pt x="311" y="76"/>
                </a:lnTo>
                <a:lnTo>
                  <a:pt x="310" y="75"/>
                </a:lnTo>
                <a:lnTo>
                  <a:pt x="402" y="75"/>
                </a:lnTo>
                <a:lnTo>
                  <a:pt x="401" y="76"/>
                </a:lnTo>
                <a:lnTo>
                  <a:pt x="403" y="69"/>
                </a:lnTo>
                <a:lnTo>
                  <a:pt x="402" y="72"/>
                </a:lnTo>
                <a:lnTo>
                  <a:pt x="403" y="64"/>
                </a:lnTo>
                <a:lnTo>
                  <a:pt x="403" y="68"/>
                </a:lnTo>
                <a:lnTo>
                  <a:pt x="403" y="74"/>
                </a:lnTo>
                <a:lnTo>
                  <a:pt x="403" y="80"/>
                </a:lnTo>
                <a:lnTo>
                  <a:pt x="403" y="83"/>
                </a:lnTo>
                <a:cubicBezTo>
                  <a:pt x="403" y="102"/>
                  <a:pt x="391" y="120"/>
                  <a:pt x="373" y="127"/>
                </a:cubicBezTo>
                <a:cubicBezTo>
                  <a:pt x="355" y="135"/>
                  <a:pt x="335" y="131"/>
                  <a:pt x="321" y="117"/>
                </a:cubicBezTo>
                <a:lnTo>
                  <a:pt x="321" y="116"/>
                </a:lnTo>
                <a:cubicBezTo>
                  <a:pt x="313" y="109"/>
                  <a:pt x="309" y="100"/>
                  <a:pt x="307" y="90"/>
                </a:cubicBezTo>
                <a:lnTo>
                  <a:pt x="307" y="91"/>
                </a:lnTo>
                <a:lnTo>
                  <a:pt x="306" y="87"/>
                </a:lnTo>
                <a:lnTo>
                  <a:pt x="306" y="85"/>
                </a:lnTo>
                <a:lnTo>
                  <a:pt x="394" y="98"/>
                </a:lnTo>
                <a:lnTo>
                  <a:pt x="392" y="101"/>
                </a:lnTo>
                <a:lnTo>
                  <a:pt x="396" y="94"/>
                </a:lnTo>
                <a:lnTo>
                  <a:pt x="395" y="96"/>
                </a:lnTo>
                <a:cubicBezTo>
                  <a:pt x="385" y="119"/>
                  <a:pt x="360" y="132"/>
                  <a:pt x="336" y="124"/>
                </a:cubicBezTo>
                <a:cubicBezTo>
                  <a:pt x="313" y="117"/>
                  <a:pt x="298" y="93"/>
                  <a:pt x="303" y="69"/>
                </a:cubicBezTo>
                <a:lnTo>
                  <a:pt x="303" y="67"/>
                </a:lnTo>
                <a:lnTo>
                  <a:pt x="302" y="76"/>
                </a:lnTo>
                <a:lnTo>
                  <a:pt x="302" y="73"/>
                </a:lnTo>
                <a:lnTo>
                  <a:pt x="395" y="91"/>
                </a:lnTo>
                <a:lnTo>
                  <a:pt x="394" y="94"/>
                </a:lnTo>
                <a:lnTo>
                  <a:pt x="393" y="96"/>
                </a:lnTo>
                <a:cubicBezTo>
                  <a:pt x="384" y="118"/>
                  <a:pt x="362" y="130"/>
                  <a:pt x="339" y="126"/>
                </a:cubicBezTo>
                <a:cubicBezTo>
                  <a:pt x="317" y="121"/>
                  <a:pt x="300" y="101"/>
                  <a:pt x="300" y="78"/>
                </a:cubicBezTo>
                <a:lnTo>
                  <a:pt x="300" y="76"/>
                </a:lnTo>
                <a:lnTo>
                  <a:pt x="301" y="84"/>
                </a:lnTo>
                <a:lnTo>
                  <a:pt x="301" y="81"/>
                </a:lnTo>
                <a:lnTo>
                  <a:pt x="348" y="121"/>
                </a:lnTo>
                <a:lnTo>
                  <a:pt x="345" y="121"/>
                </a:lnTo>
                <a:cubicBezTo>
                  <a:pt x="340" y="121"/>
                  <a:pt x="335" y="121"/>
                  <a:pt x="330" y="119"/>
                </a:cubicBezTo>
                <a:lnTo>
                  <a:pt x="329" y="119"/>
                </a:lnTo>
                <a:lnTo>
                  <a:pt x="359" y="119"/>
                </a:lnTo>
                <a:lnTo>
                  <a:pt x="358" y="119"/>
                </a:lnTo>
                <a:lnTo>
                  <a:pt x="388" y="60"/>
                </a:lnTo>
                <a:lnTo>
                  <a:pt x="390" y="63"/>
                </a:lnTo>
                <a:lnTo>
                  <a:pt x="391" y="68"/>
                </a:lnTo>
                <a:cubicBezTo>
                  <a:pt x="393" y="75"/>
                  <a:pt x="394" y="82"/>
                  <a:pt x="393" y="89"/>
                </a:cubicBezTo>
                <a:lnTo>
                  <a:pt x="393" y="93"/>
                </a:lnTo>
                <a:cubicBezTo>
                  <a:pt x="392" y="98"/>
                  <a:pt x="390" y="104"/>
                  <a:pt x="388" y="108"/>
                </a:cubicBezTo>
                <a:lnTo>
                  <a:pt x="387" y="109"/>
                </a:lnTo>
                <a:cubicBezTo>
                  <a:pt x="377" y="129"/>
                  <a:pt x="355" y="140"/>
                  <a:pt x="333" y="135"/>
                </a:cubicBezTo>
                <a:cubicBezTo>
                  <a:pt x="312" y="130"/>
                  <a:pt x="296" y="110"/>
                  <a:pt x="296" y="88"/>
                </a:cubicBezTo>
                <a:lnTo>
                  <a:pt x="296" y="85"/>
                </a:lnTo>
                <a:lnTo>
                  <a:pt x="296" y="81"/>
                </a:lnTo>
                <a:lnTo>
                  <a:pt x="296" y="76"/>
                </a:lnTo>
                <a:lnTo>
                  <a:pt x="297" y="84"/>
                </a:lnTo>
                <a:lnTo>
                  <a:pt x="297" y="81"/>
                </a:lnTo>
                <a:lnTo>
                  <a:pt x="390" y="89"/>
                </a:lnTo>
                <a:lnTo>
                  <a:pt x="389" y="90"/>
                </a:lnTo>
                <a:lnTo>
                  <a:pt x="391" y="82"/>
                </a:lnTo>
                <a:lnTo>
                  <a:pt x="390" y="85"/>
                </a:lnTo>
                <a:lnTo>
                  <a:pt x="391" y="78"/>
                </a:lnTo>
                <a:lnTo>
                  <a:pt x="391" y="82"/>
                </a:lnTo>
                <a:cubicBezTo>
                  <a:pt x="391" y="95"/>
                  <a:pt x="386" y="107"/>
                  <a:pt x="377" y="116"/>
                </a:cubicBezTo>
                <a:lnTo>
                  <a:pt x="376" y="117"/>
                </a:lnTo>
                <a:cubicBezTo>
                  <a:pt x="366" y="127"/>
                  <a:pt x="351" y="132"/>
                  <a:pt x="336" y="131"/>
                </a:cubicBezTo>
                <a:cubicBezTo>
                  <a:pt x="322" y="129"/>
                  <a:pt x="309" y="121"/>
                  <a:pt x="301" y="108"/>
                </a:cubicBezTo>
                <a:lnTo>
                  <a:pt x="296" y="99"/>
                </a:lnTo>
                <a:lnTo>
                  <a:pt x="292" y="92"/>
                </a:lnTo>
                <a:cubicBezTo>
                  <a:pt x="290" y="89"/>
                  <a:pt x="289" y="85"/>
                  <a:pt x="288" y="82"/>
                </a:cubicBezTo>
                <a:lnTo>
                  <a:pt x="287" y="79"/>
                </a:lnTo>
                <a:lnTo>
                  <a:pt x="293" y="92"/>
                </a:lnTo>
                <a:lnTo>
                  <a:pt x="292" y="91"/>
                </a:lnTo>
                <a:lnTo>
                  <a:pt x="377" y="81"/>
                </a:lnTo>
                <a:lnTo>
                  <a:pt x="375" y="85"/>
                </a:lnTo>
                <a:lnTo>
                  <a:pt x="378" y="77"/>
                </a:lnTo>
                <a:lnTo>
                  <a:pt x="377" y="82"/>
                </a:lnTo>
                <a:lnTo>
                  <a:pt x="377" y="73"/>
                </a:lnTo>
                <a:lnTo>
                  <a:pt x="377" y="79"/>
                </a:lnTo>
                <a:lnTo>
                  <a:pt x="377" y="83"/>
                </a:lnTo>
                <a:cubicBezTo>
                  <a:pt x="377" y="108"/>
                  <a:pt x="358" y="129"/>
                  <a:pt x="332" y="131"/>
                </a:cubicBezTo>
                <a:cubicBezTo>
                  <a:pt x="307" y="132"/>
                  <a:pt x="285" y="114"/>
                  <a:pt x="282" y="89"/>
                </a:cubicBezTo>
                <a:lnTo>
                  <a:pt x="281" y="83"/>
                </a:lnTo>
                <a:lnTo>
                  <a:pt x="281" y="78"/>
                </a:lnTo>
                <a:lnTo>
                  <a:pt x="282" y="87"/>
                </a:lnTo>
                <a:lnTo>
                  <a:pt x="281" y="83"/>
                </a:lnTo>
                <a:lnTo>
                  <a:pt x="301" y="110"/>
                </a:lnTo>
                <a:lnTo>
                  <a:pt x="299" y="109"/>
                </a:lnTo>
                <a:lnTo>
                  <a:pt x="373" y="81"/>
                </a:lnTo>
                <a:lnTo>
                  <a:pt x="372" y="82"/>
                </a:lnTo>
                <a:lnTo>
                  <a:pt x="371" y="87"/>
                </a:lnTo>
                <a:cubicBezTo>
                  <a:pt x="370" y="92"/>
                  <a:pt x="368" y="97"/>
                  <a:pt x="366" y="102"/>
                </a:cubicBezTo>
                <a:lnTo>
                  <a:pt x="363" y="106"/>
                </a:lnTo>
                <a:cubicBezTo>
                  <a:pt x="355" y="122"/>
                  <a:pt x="339" y="131"/>
                  <a:pt x="321" y="131"/>
                </a:cubicBezTo>
                <a:lnTo>
                  <a:pt x="320" y="131"/>
                </a:lnTo>
                <a:cubicBezTo>
                  <a:pt x="307" y="131"/>
                  <a:pt x="294" y="125"/>
                  <a:pt x="285" y="115"/>
                </a:cubicBezTo>
                <a:cubicBezTo>
                  <a:pt x="276" y="105"/>
                  <a:pt x="271" y="91"/>
                  <a:pt x="273" y="78"/>
                </a:cubicBezTo>
                <a:lnTo>
                  <a:pt x="273" y="78"/>
                </a:lnTo>
                <a:lnTo>
                  <a:pt x="273" y="73"/>
                </a:lnTo>
                <a:lnTo>
                  <a:pt x="273" y="69"/>
                </a:lnTo>
                <a:cubicBezTo>
                  <a:pt x="273" y="45"/>
                  <a:pt x="290" y="25"/>
                  <a:pt x="313" y="22"/>
                </a:cubicBezTo>
                <a:cubicBezTo>
                  <a:pt x="337" y="18"/>
                  <a:pt x="359" y="31"/>
                  <a:pt x="367" y="54"/>
                </a:cubicBezTo>
                <a:lnTo>
                  <a:pt x="367" y="55"/>
                </a:lnTo>
                <a:cubicBezTo>
                  <a:pt x="369" y="60"/>
                  <a:pt x="369" y="65"/>
                  <a:pt x="369" y="70"/>
                </a:cubicBezTo>
                <a:lnTo>
                  <a:pt x="369" y="73"/>
                </a:lnTo>
                <a:cubicBezTo>
                  <a:pt x="369" y="100"/>
                  <a:pt x="348" y="121"/>
                  <a:pt x="321" y="121"/>
                </a:cubicBezTo>
                <a:lnTo>
                  <a:pt x="320" y="121"/>
                </a:lnTo>
                <a:cubicBezTo>
                  <a:pt x="293" y="121"/>
                  <a:pt x="272" y="100"/>
                  <a:pt x="272" y="73"/>
                </a:cubicBezTo>
                <a:lnTo>
                  <a:pt x="272" y="71"/>
                </a:lnTo>
                <a:lnTo>
                  <a:pt x="272" y="69"/>
                </a:lnTo>
                <a:cubicBezTo>
                  <a:pt x="272" y="44"/>
                  <a:pt x="291" y="23"/>
                  <a:pt x="316" y="21"/>
                </a:cubicBezTo>
                <a:cubicBezTo>
                  <a:pt x="341" y="19"/>
                  <a:pt x="363" y="36"/>
                  <a:pt x="367" y="61"/>
                </a:cubicBezTo>
                <a:lnTo>
                  <a:pt x="368" y="64"/>
                </a:lnTo>
                <a:lnTo>
                  <a:pt x="366" y="57"/>
                </a:lnTo>
                <a:lnTo>
                  <a:pt x="367" y="58"/>
                </a:lnTo>
                <a:lnTo>
                  <a:pt x="275" y="89"/>
                </a:lnTo>
                <a:lnTo>
                  <a:pt x="273" y="81"/>
                </a:lnTo>
                <a:lnTo>
                  <a:pt x="273" y="81"/>
                </a:lnTo>
                <a:lnTo>
                  <a:pt x="272" y="77"/>
                </a:lnTo>
                <a:lnTo>
                  <a:pt x="275" y="83"/>
                </a:lnTo>
                <a:lnTo>
                  <a:pt x="274" y="81"/>
                </a:lnTo>
                <a:lnTo>
                  <a:pt x="364" y="59"/>
                </a:lnTo>
                <a:lnTo>
                  <a:pt x="364" y="61"/>
                </a:lnTo>
                <a:lnTo>
                  <a:pt x="364" y="68"/>
                </a:lnTo>
                <a:lnTo>
                  <a:pt x="364" y="76"/>
                </a:lnTo>
                <a:cubicBezTo>
                  <a:pt x="363" y="83"/>
                  <a:pt x="362" y="89"/>
                  <a:pt x="359" y="95"/>
                </a:cubicBezTo>
                <a:lnTo>
                  <a:pt x="356" y="100"/>
                </a:lnTo>
                <a:cubicBezTo>
                  <a:pt x="347" y="118"/>
                  <a:pt x="328" y="128"/>
                  <a:pt x="308" y="126"/>
                </a:cubicBezTo>
                <a:cubicBezTo>
                  <a:pt x="288" y="124"/>
                  <a:pt x="272" y="110"/>
                  <a:pt x="267" y="90"/>
                </a:cubicBezTo>
                <a:lnTo>
                  <a:pt x="267" y="92"/>
                </a:lnTo>
                <a:lnTo>
                  <a:pt x="266" y="89"/>
                </a:lnTo>
                <a:lnTo>
                  <a:pt x="312" y="121"/>
                </a:lnTo>
                <a:lnTo>
                  <a:pt x="311" y="121"/>
                </a:lnTo>
                <a:cubicBezTo>
                  <a:pt x="285" y="121"/>
                  <a:pt x="263" y="100"/>
                  <a:pt x="263" y="73"/>
                </a:cubicBezTo>
                <a:lnTo>
                  <a:pt x="263" y="66"/>
                </a:lnTo>
                <a:lnTo>
                  <a:pt x="263" y="59"/>
                </a:lnTo>
                <a:lnTo>
                  <a:pt x="311" y="107"/>
                </a:lnTo>
                <a:lnTo>
                  <a:pt x="310" y="107"/>
                </a:lnTo>
                <a:lnTo>
                  <a:pt x="358" y="67"/>
                </a:lnTo>
                <a:lnTo>
                  <a:pt x="357" y="74"/>
                </a:lnTo>
                <a:lnTo>
                  <a:pt x="356" y="77"/>
                </a:lnTo>
                <a:lnTo>
                  <a:pt x="356" y="84"/>
                </a:lnTo>
                <a:lnTo>
                  <a:pt x="355" y="85"/>
                </a:lnTo>
                <a:lnTo>
                  <a:pt x="355" y="88"/>
                </a:lnTo>
                <a:cubicBezTo>
                  <a:pt x="355" y="107"/>
                  <a:pt x="344" y="125"/>
                  <a:pt x="326" y="132"/>
                </a:cubicBezTo>
                <a:cubicBezTo>
                  <a:pt x="308" y="140"/>
                  <a:pt x="287" y="136"/>
                  <a:pt x="274" y="122"/>
                </a:cubicBezTo>
                <a:lnTo>
                  <a:pt x="273" y="121"/>
                </a:lnTo>
                <a:cubicBezTo>
                  <a:pt x="264" y="112"/>
                  <a:pt x="259" y="100"/>
                  <a:pt x="259" y="87"/>
                </a:cubicBezTo>
                <a:lnTo>
                  <a:pt x="259" y="89"/>
                </a:lnTo>
                <a:lnTo>
                  <a:pt x="259" y="83"/>
                </a:lnTo>
                <a:lnTo>
                  <a:pt x="258" y="79"/>
                </a:lnTo>
                <a:lnTo>
                  <a:pt x="258" y="75"/>
                </a:lnTo>
                <a:cubicBezTo>
                  <a:pt x="255" y="50"/>
                  <a:pt x="271" y="28"/>
                  <a:pt x="295" y="22"/>
                </a:cubicBezTo>
                <a:cubicBezTo>
                  <a:pt x="319" y="17"/>
                  <a:pt x="343" y="30"/>
                  <a:pt x="351" y="54"/>
                </a:cubicBezTo>
                <a:lnTo>
                  <a:pt x="352" y="55"/>
                </a:lnTo>
                <a:cubicBezTo>
                  <a:pt x="353" y="60"/>
                  <a:pt x="354" y="65"/>
                  <a:pt x="354" y="70"/>
                </a:cubicBezTo>
                <a:lnTo>
                  <a:pt x="354" y="73"/>
                </a:lnTo>
                <a:cubicBezTo>
                  <a:pt x="354" y="81"/>
                  <a:pt x="352" y="88"/>
                  <a:pt x="349" y="95"/>
                </a:cubicBezTo>
                <a:lnTo>
                  <a:pt x="346" y="100"/>
                </a:lnTo>
                <a:cubicBezTo>
                  <a:pt x="338" y="116"/>
                  <a:pt x="322" y="126"/>
                  <a:pt x="303" y="126"/>
                </a:cubicBezTo>
                <a:lnTo>
                  <a:pt x="301" y="126"/>
                </a:lnTo>
                <a:cubicBezTo>
                  <a:pt x="278" y="126"/>
                  <a:pt x="258" y="110"/>
                  <a:pt x="254" y="86"/>
                </a:cubicBezTo>
                <a:lnTo>
                  <a:pt x="254" y="87"/>
                </a:lnTo>
                <a:lnTo>
                  <a:pt x="254" y="85"/>
                </a:lnTo>
                <a:lnTo>
                  <a:pt x="348" y="83"/>
                </a:lnTo>
                <a:lnTo>
                  <a:pt x="346" y="89"/>
                </a:lnTo>
                <a:lnTo>
                  <a:pt x="345" y="93"/>
                </a:lnTo>
                <a:cubicBezTo>
                  <a:pt x="342" y="110"/>
                  <a:pt x="329" y="124"/>
                  <a:pt x="312" y="129"/>
                </a:cubicBezTo>
                <a:cubicBezTo>
                  <a:pt x="295" y="134"/>
                  <a:pt x="277" y="129"/>
                  <a:pt x="265" y="117"/>
                </a:cubicBezTo>
                <a:lnTo>
                  <a:pt x="263" y="115"/>
                </a:lnTo>
                <a:cubicBezTo>
                  <a:pt x="258" y="110"/>
                  <a:pt x="254" y="104"/>
                  <a:pt x="251" y="97"/>
                </a:cubicBezTo>
                <a:lnTo>
                  <a:pt x="250" y="94"/>
                </a:lnTo>
                <a:cubicBezTo>
                  <a:pt x="246" y="79"/>
                  <a:pt x="248" y="63"/>
                  <a:pt x="257" y="50"/>
                </a:cubicBezTo>
                <a:cubicBezTo>
                  <a:pt x="266" y="38"/>
                  <a:pt x="281" y="30"/>
                  <a:pt x="296" y="30"/>
                </a:cubicBezTo>
                <a:lnTo>
                  <a:pt x="298" y="30"/>
                </a:lnTo>
                <a:lnTo>
                  <a:pt x="300" y="30"/>
                </a:lnTo>
                <a:lnTo>
                  <a:pt x="257" y="100"/>
                </a:lnTo>
                <a:lnTo>
                  <a:pt x="255" y="95"/>
                </a:lnTo>
                <a:lnTo>
                  <a:pt x="297" y="121"/>
                </a:lnTo>
                <a:lnTo>
                  <a:pt x="297" y="121"/>
                </a:lnTo>
                <a:lnTo>
                  <a:pt x="296" y="121"/>
                </a:lnTo>
                <a:lnTo>
                  <a:pt x="295" y="121"/>
                </a:lnTo>
                <a:lnTo>
                  <a:pt x="343" y="73"/>
                </a:lnTo>
                <a:lnTo>
                  <a:pt x="343" y="84"/>
                </a:lnTo>
                <a:lnTo>
                  <a:pt x="343" y="88"/>
                </a:lnTo>
                <a:cubicBezTo>
                  <a:pt x="341" y="103"/>
                  <a:pt x="333" y="116"/>
                  <a:pt x="320" y="124"/>
                </a:cubicBezTo>
                <a:lnTo>
                  <a:pt x="315" y="127"/>
                </a:lnTo>
                <a:cubicBezTo>
                  <a:pt x="312" y="128"/>
                  <a:pt x="310" y="130"/>
                  <a:pt x="308" y="131"/>
                </a:cubicBezTo>
                <a:lnTo>
                  <a:pt x="303" y="133"/>
                </a:lnTo>
                <a:cubicBezTo>
                  <a:pt x="297" y="135"/>
                  <a:pt x="291" y="136"/>
                  <a:pt x="285" y="136"/>
                </a:cubicBezTo>
                <a:lnTo>
                  <a:pt x="283" y="136"/>
                </a:lnTo>
                <a:cubicBezTo>
                  <a:pt x="267" y="136"/>
                  <a:pt x="251" y="127"/>
                  <a:pt x="242" y="113"/>
                </a:cubicBezTo>
                <a:lnTo>
                  <a:pt x="239" y="108"/>
                </a:lnTo>
                <a:lnTo>
                  <a:pt x="280" y="131"/>
                </a:lnTo>
                <a:lnTo>
                  <a:pt x="279" y="131"/>
                </a:lnTo>
                <a:cubicBezTo>
                  <a:pt x="257" y="131"/>
                  <a:pt x="237" y="115"/>
                  <a:pt x="232" y="92"/>
                </a:cubicBezTo>
                <a:lnTo>
                  <a:pt x="233" y="93"/>
                </a:lnTo>
                <a:lnTo>
                  <a:pt x="231" y="89"/>
                </a:lnTo>
                <a:lnTo>
                  <a:pt x="314" y="104"/>
                </a:lnTo>
                <a:lnTo>
                  <a:pt x="311" y="107"/>
                </a:lnTo>
                <a:lnTo>
                  <a:pt x="317" y="98"/>
                </a:lnTo>
                <a:lnTo>
                  <a:pt x="316" y="100"/>
                </a:lnTo>
                <a:cubicBezTo>
                  <a:pt x="308" y="116"/>
                  <a:pt x="292" y="126"/>
                  <a:pt x="273" y="126"/>
                </a:cubicBezTo>
                <a:lnTo>
                  <a:pt x="272" y="126"/>
                </a:lnTo>
                <a:cubicBezTo>
                  <a:pt x="246" y="126"/>
                  <a:pt x="224" y="105"/>
                  <a:pt x="224" y="78"/>
                </a:cubicBezTo>
                <a:lnTo>
                  <a:pt x="225" y="71"/>
                </a:lnTo>
                <a:lnTo>
                  <a:pt x="225" y="66"/>
                </a:lnTo>
                <a:lnTo>
                  <a:pt x="225" y="67"/>
                </a:lnTo>
                <a:lnTo>
                  <a:pt x="225" y="64"/>
                </a:lnTo>
                <a:cubicBezTo>
                  <a:pt x="225" y="42"/>
                  <a:pt x="241" y="22"/>
                  <a:pt x="262" y="17"/>
                </a:cubicBezTo>
                <a:cubicBezTo>
                  <a:pt x="284" y="12"/>
                  <a:pt x="306" y="23"/>
                  <a:pt x="316" y="43"/>
                </a:cubicBezTo>
                <a:lnTo>
                  <a:pt x="317" y="44"/>
                </a:lnTo>
                <a:cubicBezTo>
                  <a:pt x="320" y="50"/>
                  <a:pt x="322" y="58"/>
                  <a:pt x="322" y="65"/>
                </a:cubicBezTo>
                <a:lnTo>
                  <a:pt x="322" y="74"/>
                </a:lnTo>
                <a:lnTo>
                  <a:pt x="321" y="78"/>
                </a:lnTo>
                <a:lnTo>
                  <a:pt x="321" y="83"/>
                </a:lnTo>
                <a:lnTo>
                  <a:pt x="225" y="78"/>
                </a:lnTo>
                <a:lnTo>
                  <a:pt x="226" y="73"/>
                </a:lnTo>
                <a:lnTo>
                  <a:pt x="226" y="84"/>
                </a:lnTo>
                <a:lnTo>
                  <a:pt x="225" y="76"/>
                </a:lnTo>
                <a:lnTo>
                  <a:pt x="224" y="66"/>
                </a:lnTo>
                <a:lnTo>
                  <a:pt x="224" y="64"/>
                </a:lnTo>
                <a:cubicBezTo>
                  <a:pt x="224" y="40"/>
                  <a:pt x="241" y="20"/>
                  <a:pt x="264" y="17"/>
                </a:cubicBezTo>
                <a:cubicBezTo>
                  <a:pt x="288" y="13"/>
                  <a:pt x="310" y="26"/>
                  <a:pt x="318" y="49"/>
                </a:cubicBezTo>
                <a:lnTo>
                  <a:pt x="318" y="50"/>
                </a:lnTo>
                <a:cubicBezTo>
                  <a:pt x="319" y="53"/>
                  <a:pt x="320" y="56"/>
                  <a:pt x="320" y="60"/>
                </a:cubicBezTo>
                <a:lnTo>
                  <a:pt x="320" y="63"/>
                </a:lnTo>
                <a:lnTo>
                  <a:pt x="321" y="66"/>
                </a:lnTo>
                <a:cubicBezTo>
                  <a:pt x="321" y="68"/>
                  <a:pt x="321" y="71"/>
                  <a:pt x="321" y="73"/>
                </a:cubicBezTo>
                <a:lnTo>
                  <a:pt x="321" y="73"/>
                </a:lnTo>
                <a:lnTo>
                  <a:pt x="225" y="73"/>
                </a:lnTo>
                <a:lnTo>
                  <a:pt x="226" y="73"/>
                </a:lnTo>
                <a:lnTo>
                  <a:pt x="225" y="67"/>
                </a:lnTo>
                <a:lnTo>
                  <a:pt x="225" y="60"/>
                </a:lnTo>
                <a:lnTo>
                  <a:pt x="230" y="78"/>
                </a:lnTo>
                <a:lnTo>
                  <a:pt x="229" y="76"/>
                </a:lnTo>
                <a:lnTo>
                  <a:pt x="319" y="64"/>
                </a:lnTo>
                <a:lnTo>
                  <a:pt x="318" y="67"/>
                </a:lnTo>
                <a:lnTo>
                  <a:pt x="316" y="77"/>
                </a:lnTo>
                <a:lnTo>
                  <a:pt x="315" y="87"/>
                </a:lnTo>
                <a:lnTo>
                  <a:pt x="314" y="92"/>
                </a:lnTo>
                <a:cubicBezTo>
                  <a:pt x="310" y="111"/>
                  <a:pt x="295" y="126"/>
                  <a:pt x="276" y="130"/>
                </a:cubicBezTo>
                <a:cubicBezTo>
                  <a:pt x="257" y="134"/>
                  <a:pt x="237" y="126"/>
                  <a:pt x="227" y="110"/>
                </a:cubicBezTo>
                <a:lnTo>
                  <a:pt x="226" y="108"/>
                </a:lnTo>
                <a:cubicBezTo>
                  <a:pt x="222" y="102"/>
                  <a:pt x="219" y="96"/>
                  <a:pt x="218" y="89"/>
                </a:cubicBezTo>
                <a:lnTo>
                  <a:pt x="217" y="79"/>
                </a:lnTo>
                <a:lnTo>
                  <a:pt x="216" y="74"/>
                </a:lnTo>
                <a:lnTo>
                  <a:pt x="216" y="69"/>
                </a:lnTo>
                <a:lnTo>
                  <a:pt x="263" y="112"/>
                </a:lnTo>
                <a:lnTo>
                  <a:pt x="262" y="112"/>
                </a:lnTo>
                <a:cubicBezTo>
                  <a:pt x="244" y="112"/>
                  <a:pt x="227" y="102"/>
                  <a:pt x="219" y="85"/>
                </a:cubicBezTo>
                <a:lnTo>
                  <a:pt x="218" y="82"/>
                </a:lnTo>
                <a:lnTo>
                  <a:pt x="227" y="95"/>
                </a:lnTo>
                <a:lnTo>
                  <a:pt x="225" y="93"/>
                </a:lnTo>
                <a:lnTo>
                  <a:pt x="307" y="63"/>
                </a:lnTo>
                <a:lnTo>
                  <a:pt x="306" y="66"/>
                </a:lnTo>
                <a:lnTo>
                  <a:pt x="306" y="73"/>
                </a:lnTo>
                <a:lnTo>
                  <a:pt x="306" y="78"/>
                </a:lnTo>
                <a:cubicBezTo>
                  <a:pt x="306" y="105"/>
                  <a:pt x="285" y="126"/>
                  <a:pt x="258" y="126"/>
                </a:cubicBezTo>
                <a:lnTo>
                  <a:pt x="257" y="126"/>
                </a:lnTo>
                <a:lnTo>
                  <a:pt x="257" y="30"/>
                </a:lnTo>
                <a:lnTo>
                  <a:pt x="258" y="30"/>
                </a:lnTo>
                <a:lnTo>
                  <a:pt x="210" y="78"/>
                </a:lnTo>
                <a:lnTo>
                  <a:pt x="210" y="79"/>
                </a:lnTo>
                <a:lnTo>
                  <a:pt x="210" y="74"/>
                </a:lnTo>
                <a:cubicBezTo>
                  <a:pt x="209" y="70"/>
                  <a:pt x="209" y="66"/>
                  <a:pt x="210" y="62"/>
                </a:cubicBezTo>
                <a:lnTo>
                  <a:pt x="210" y="59"/>
                </a:lnTo>
                <a:lnTo>
                  <a:pt x="210" y="65"/>
                </a:lnTo>
                <a:lnTo>
                  <a:pt x="210" y="55"/>
                </a:lnTo>
                <a:lnTo>
                  <a:pt x="210" y="56"/>
                </a:lnTo>
                <a:lnTo>
                  <a:pt x="210" y="54"/>
                </a:lnTo>
                <a:lnTo>
                  <a:pt x="306" y="64"/>
                </a:lnTo>
                <a:lnTo>
                  <a:pt x="306" y="62"/>
                </a:lnTo>
                <a:lnTo>
                  <a:pt x="305" y="66"/>
                </a:lnTo>
                <a:lnTo>
                  <a:pt x="304" y="82"/>
                </a:lnTo>
                <a:lnTo>
                  <a:pt x="302" y="89"/>
                </a:lnTo>
                <a:lnTo>
                  <a:pt x="302" y="89"/>
                </a:lnTo>
                <a:lnTo>
                  <a:pt x="302" y="92"/>
                </a:lnTo>
                <a:lnTo>
                  <a:pt x="254" y="44"/>
                </a:lnTo>
                <a:lnTo>
                  <a:pt x="256" y="44"/>
                </a:lnTo>
                <a:lnTo>
                  <a:pt x="212" y="73"/>
                </a:lnTo>
                <a:lnTo>
                  <a:pt x="214" y="68"/>
                </a:lnTo>
                <a:lnTo>
                  <a:pt x="210" y="81"/>
                </a:lnTo>
                <a:lnTo>
                  <a:pt x="211" y="74"/>
                </a:lnTo>
                <a:lnTo>
                  <a:pt x="211" y="87"/>
                </a:lnTo>
                <a:lnTo>
                  <a:pt x="210" y="80"/>
                </a:lnTo>
                <a:lnTo>
                  <a:pt x="216" y="98"/>
                </a:lnTo>
                <a:lnTo>
                  <a:pt x="211" y="88"/>
                </a:lnTo>
                <a:lnTo>
                  <a:pt x="252" y="112"/>
                </a:lnTo>
                <a:lnTo>
                  <a:pt x="250" y="112"/>
                </a:lnTo>
                <a:lnTo>
                  <a:pt x="298" y="70"/>
                </a:lnTo>
                <a:lnTo>
                  <a:pt x="297" y="78"/>
                </a:lnTo>
                <a:lnTo>
                  <a:pt x="296" y="85"/>
                </a:lnTo>
                <a:cubicBezTo>
                  <a:pt x="293" y="109"/>
                  <a:pt x="272" y="126"/>
                  <a:pt x="248" y="126"/>
                </a:cubicBezTo>
                <a:lnTo>
                  <a:pt x="247" y="126"/>
                </a:lnTo>
                <a:lnTo>
                  <a:pt x="283" y="111"/>
                </a:lnTo>
                <a:lnTo>
                  <a:pt x="278" y="115"/>
                </a:lnTo>
                <a:lnTo>
                  <a:pt x="274" y="120"/>
                </a:lnTo>
                <a:cubicBezTo>
                  <a:pt x="261" y="135"/>
                  <a:pt x="240" y="140"/>
                  <a:pt x="221" y="133"/>
                </a:cubicBezTo>
                <a:cubicBezTo>
                  <a:pt x="203" y="126"/>
                  <a:pt x="190" y="108"/>
                  <a:pt x="190" y="88"/>
                </a:cubicBezTo>
                <a:lnTo>
                  <a:pt x="190" y="83"/>
                </a:lnTo>
                <a:lnTo>
                  <a:pt x="190" y="78"/>
                </a:lnTo>
                <a:lnTo>
                  <a:pt x="191" y="88"/>
                </a:lnTo>
                <a:lnTo>
                  <a:pt x="191" y="85"/>
                </a:lnTo>
                <a:lnTo>
                  <a:pt x="190" y="83"/>
                </a:lnTo>
                <a:cubicBezTo>
                  <a:pt x="189" y="78"/>
                  <a:pt x="189" y="74"/>
                  <a:pt x="190" y="69"/>
                </a:cubicBezTo>
                <a:lnTo>
                  <a:pt x="190" y="64"/>
                </a:lnTo>
                <a:cubicBezTo>
                  <a:pt x="190" y="61"/>
                  <a:pt x="191" y="59"/>
                  <a:pt x="191" y="56"/>
                </a:cubicBezTo>
                <a:lnTo>
                  <a:pt x="192" y="52"/>
                </a:lnTo>
                <a:cubicBezTo>
                  <a:pt x="196" y="36"/>
                  <a:pt x="209" y="23"/>
                  <a:pt x="225" y="18"/>
                </a:cubicBezTo>
                <a:cubicBezTo>
                  <a:pt x="241" y="13"/>
                  <a:pt x="258" y="17"/>
                  <a:pt x="271" y="28"/>
                </a:cubicBezTo>
                <a:lnTo>
                  <a:pt x="275" y="32"/>
                </a:lnTo>
                <a:cubicBezTo>
                  <a:pt x="278" y="34"/>
                  <a:pt x="280" y="37"/>
                  <a:pt x="282" y="40"/>
                </a:cubicBezTo>
                <a:lnTo>
                  <a:pt x="286" y="45"/>
                </a:lnTo>
                <a:cubicBezTo>
                  <a:pt x="289" y="49"/>
                  <a:pt x="291" y="54"/>
                  <a:pt x="293" y="58"/>
                </a:cubicBezTo>
                <a:lnTo>
                  <a:pt x="294" y="61"/>
                </a:lnTo>
                <a:cubicBezTo>
                  <a:pt x="297" y="70"/>
                  <a:pt x="297" y="79"/>
                  <a:pt x="295" y="88"/>
                </a:cubicBezTo>
                <a:lnTo>
                  <a:pt x="295" y="90"/>
                </a:lnTo>
                <a:cubicBezTo>
                  <a:pt x="289" y="111"/>
                  <a:pt x="270" y="126"/>
                  <a:pt x="248" y="126"/>
                </a:cubicBezTo>
                <a:lnTo>
                  <a:pt x="246" y="126"/>
                </a:lnTo>
                <a:cubicBezTo>
                  <a:pt x="223" y="126"/>
                  <a:pt x="203" y="110"/>
                  <a:pt x="199" y="86"/>
                </a:cubicBezTo>
                <a:lnTo>
                  <a:pt x="199" y="87"/>
                </a:lnTo>
                <a:lnTo>
                  <a:pt x="199" y="85"/>
                </a:lnTo>
                <a:lnTo>
                  <a:pt x="291" y="87"/>
                </a:lnTo>
                <a:lnTo>
                  <a:pt x="291" y="86"/>
                </a:lnTo>
                <a:lnTo>
                  <a:pt x="291" y="89"/>
                </a:lnTo>
                <a:cubicBezTo>
                  <a:pt x="290" y="96"/>
                  <a:pt x="287" y="102"/>
                  <a:pt x="283" y="108"/>
                </a:cubicBezTo>
                <a:lnTo>
                  <a:pt x="282" y="110"/>
                </a:lnTo>
                <a:cubicBezTo>
                  <a:pt x="271" y="126"/>
                  <a:pt x="251" y="134"/>
                  <a:pt x="232" y="130"/>
                </a:cubicBezTo>
                <a:cubicBezTo>
                  <a:pt x="212" y="125"/>
                  <a:pt x="198" y="109"/>
                  <a:pt x="195" y="90"/>
                </a:cubicBezTo>
                <a:lnTo>
                  <a:pt x="195" y="87"/>
                </a:lnTo>
                <a:lnTo>
                  <a:pt x="194" y="81"/>
                </a:lnTo>
                <a:lnTo>
                  <a:pt x="203" y="102"/>
                </a:lnTo>
                <a:lnTo>
                  <a:pt x="198" y="96"/>
                </a:lnTo>
                <a:lnTo>
                  <a:pt x="207" y="105"/>
                </a:lnTo>
                <a:lnTo>
                  <a:pt x="202" y="102"/>
                </a:lnTo>
                <a:lnTo>
                  <a:pt x="277" y="82"/>
                </a:lnTo>
                <a:lnTo>
                  <a:pt x="276" y="84"/>
                </a:lnTo>
                <a:lnTo>
                  <a:pt x="279" y="71"/>
                </a:lnTo>
                <a:lnTo>
                  <a:pt x="278" y="76"/>
                </a:lnTo>
                <a:lnTo>
                  <a:pt x="278" y="76"/>
                </a:lnTo>
                <a:lnTo>
                  <a:pt x="278" y="78"/>
                </a:lnTo>
                <a:cubicBezTo>
                  <a:pt x="278" y="103"/>
                  <a:pt x="260" y="123"/>
                  <a:pt x="236" y="126"/>
                </a:cubicBezTo>
                <a:cubicBezTo>
                  <a:pt x="212" y="129"/>
                  <a:pt x="189" y="114"/>
                  <a:pt x="183" y="90"/>
                </a:cubicBezTo>
                <a:lnTo>
                  <a:pt x="183" y="88"/>
                </a:lnTo>
                <a:cubicBezTo>
                  <a:pt x="182" y="86"/>
                  <a:pt x="182" y="84"/>
                  <a:pt x="182" y="81"/>
                </a:cubicBezTo>
                <a:lnTo>
                  <a:pt x="181" y="76"/>
                </a:lnTo>
                <a:lnTo>
                  <a:pt x="181" y="76"/>
                </a:lnTo>
                <a:lnTo>
                  <a:pt x="181" y="73"/>
                </a:lnTo>
                <a:lnTo>
                  <a:pt x="276" y="64"/>
                </a:lnTo>
                <a:lnTo>
                  <a:pt x="276" y="65"/>
                </a:lnTo>
                <a:lnTo>
                  <a:pt x="276" y="72"/>
                </a:lnTo>
                <a:lnTo>
                  <a:pt x="275" y="78"/>
                </a:lnTo>
                <a:cubicBezTo>
                  <a:pt x="275" y="81"/>
                  <a:pt x="274" y="84"/>
                  <a:pt x="274" y="87"/>
                </a:cubicBezTo>
                <a:lnTo>
                  <a:pt x="273" y="90"/>
                </a:lnTo>
                <a:cubicBezTo>
                  <a:pt x="271" y="95"/>
                  <a:pt x="269" y="99"/>
                  <a:pt x="266" y="104"/>
                </a:cubicBezTo>
                <a:lnTo>
                  <a:pt x="265" y="105"/>
                </a:lnTo>
                <a:cubicBezTo>
                  <a:pt x="253" y="124"/>
                  <a:pt x="228" y="132"/>
                  <a:pt x="207" y="123"/>
                </a:cubicBezTo>
                <a:cubicBezTo>
                  <a:pt x="186" y="114"/>
                  <a:pt x="174" y="92"/>
                  <a:pt x="178" y="69"/>
                </a:cubicBezTo>
                <a:lnTo>
                  <a:pt x="179" y="67"/>
                </a:lnTo>
                <a:lnTo>
                  <a:pt x="179" y="64"/>
                </a:lnTo>
                <a:lnTo>
                  <a:pt x="273" y="85"/>
                </a:lnTo>
                <a:lnTo>
                  <a:pt x="272" y="91"/>
                </a:lnTo>
                <a:lnTo>
                  <a:pt x="271" y="94"/>
                </a:lnTo>
                <a:cubicBezTo>
                  <a:pt x="264" y="113"/>
                  <a:pt x="246" y="126"/>
                  <a:pt x="225" y="126"/>
                </a:cubicBezTo>
                <a:lnTo>
                  <a:pt x="223" y="126"/>
                </a:lnTo>
                <a:cubicBezTo>
                  <a:pt x="209" y="126"/>
                  <a:pt x="196" y="120"/>
                  <a:pt x="187" y="110"/>
                </a:cubicBezTo>
                <a:cubicBezTo>
                  <a:pt x="178" y="100"/>
                  <a:pt x="174" y="86"/>
                  <a:pt x="175" y="72"/>
                </a:cubicBezTo>
                <a:lnTo>
                  <a:pt x="176" y="68"/>
                </a:lnTo>
                <a:lnTo>
                  <a:pt x="177" y="61"/>
                </a:lnTo>
                <a:cubicBezTo>
                  <a:pt x="178" y="35"/>
                  <a:pt x="200" y="15"/>
                  <a:pt x="226" y="16"/>
                </a:cubicBezTo>
                <a:cubicBezTo>
                  <a:pt x="252" y="17"/>
                  <a:pt x="272" y="38"/>
                  <a:pt x="272" y="64"/>
                </a:cubicBezTo>
                <a:lnTo>
                  <a:pt x="272" y="66"/>
                </a:lnTo>
                <a:lnTo>
                  <a:pt x="272" y="69"/>
                </a:lnTo>
                <a:lnTo>
                  <a:pt x="176" y="69"/>
                </a:lnTo>
                <a:lnTo>
                  <a:pt x="176" y="67"/>
                </a:lnTo>
                <a:lnTo>
                  <a:pt x="176" y="63"/>
                </a:lnTo>
                <a:lnTo>
                  <a:pt x="177" y="71"/>
                </a:lnTo>
                <a:lnTo>
                  <a:pt x="177" y="68"/>
                </a:lnTo>
                <a:lnTo>
                  <a:pt x="197" y="100"/>
                </a:lnTo>
                <a:lnTo>
                  <a:pt x="196" y="99"/>
                </a:lnTo>
                <a:lnTo>
                  <a:pt x="252" y="97"/>
                </a:lnTo>
                <a:lnTo>
                  <a:pt x="250" y="99"/>
                </a:lnTo>
                <a:lnTo>
                  <a:pt x="260" y="88"/>
                </a:lnTo>
                <a:lnTo>
                  <a:pt x="255" y="95"/>
                </a:lnTo>
                <a:lnTo>
                  <a:pt x="250" y="101"/>
                </a:lnTo>
                <a:lnTo>
                  <a:pt x="248" y="104"/>
                </a:lnTo>
                <a:cubicBezTo>
                  <a:pt x="240" y="113"/>
                  <a:pt x="230" y="119"/>
                  <a:pt x="219" y="121"/>
                </a:cubicBezTo>
                <a:lnTo>
                  <a:pt x="216" y="121"/>
                </a:lnTo>
                <a:cubicBezTo>
                  <a:pt x="210" y="122"/>
                  <a:pt x="204" y="122"/>
                  <a:pt x="199" y="121"/>
                </a:cubicBezTo>
                <a:lnTo>
                  <a:pt x="196" y="121"/>
                </a:lnTo>
                <a:lnTo>
                  <a:pt x="253" y="73"/>
                </a:lnTo>
                <a:lnTo>
                  <a:pt x="253" y="76"/>
                </a:lnTo>
                <a:lnTo>
                  <a:pt x="253" y="78"/>
                </a:lnTo>
                <a:cubicBezTo>
                  <a:pt x="253" y="101"/>
                  <a:pt x="238" y="120"/>
                  <a:pt x="216" y="125"/>
                </a:cubicBezTo>
                <a:cubicBezTo>
                  <a:pt x="195" y="130"/>
                  <a:pt x="172" y="120"/>
                  <a:pt x="163" y="100"/>
                </a:cubicBezTo>
                <a:lnTo>
                  <a:pt x="162" y="98"/>
                </a:lnTo>
                <a:cubicBezTo>
                  <a:pt x="161" y="96"/>
                  <a:pt x="160" y="94"/>
                  <a:pt x="159" y="92"/>
                </a:cubicBezTo>
                <a:lnTo>
                  <a:pt x="158" y="89"/>
                </a:lnTo>
                <a:cubicBezTo>
                  <a:pt x="153" y="74"/>
                  <a:pt x="156" y="58"/>
                  <a:pt x="165" y="45"/>
                </a:cubicBezTo>
                <a:cubicBezTo>
                  <a:pt x="174" y="33"/>
                  <a:pt x="188" y="25"/>
                  <a:pt x="203" y="25"/>
                </a:cubicBezTo>
                <a:lnTo>
                  <a:pt x="204" y="25"/>
                </a:lnTo>
                <a:lnTo>
                  <a:pt x="204" y="121"/>
                </a:lnTo>
                <a:lnTo>
                  <a:pt x="203" y="121"/>
                </a:lnTo>
                <a:cubicBezTo>
                  <a:pt x="177" y="121"/>
                  <a:pt x="155" y="100"/>
                  <a:pt x="155" y="73"/>
                </a:cubicBezTo>
                <a:lnTo>
                  <a:pt x="155" y="70"/>
                </a:lnTo>
                <a:lnTo>
                  <a:pt x="155" y="66"/>
                </a:lnTo>
                <a:lnTo>
                  <a:pt x="155" y="61"/>
                </a:lnTo>
                <a:lnTo>
                  <a:pt x="155" y="59"/>
                </a:lnTo>
                <a:lnTo>
                  <a:pt x="250" y="71"/>
                </a:lnTo>
                <a:lnTo>
                  <a:pt x="250" y="73"/>
                </a:lnTo>
                <a:lnTo>
                  <a:pt x="251" y="61"/>
                </a:lnTo>
                <a:lnTo>
                  <a:pt x="251" y="66"/>
                </a:lnTo>
                <a:lnTo>
                  <a:pt x="251" y="70"/>
                </a:lnTo>
                <a:cubicBezTo>
                  <a:pt x="251" y="73"/>
                  <a:pt x="251" y="76"/>
                  <a:pt x="250" y="78"/>
                </a:cubicBezTo>
                <a:lnTo>
                  <a:pt x="250" y="81"/>
                </a:lnTo>
                <a:cubicBezTo>
                  <a:pt x="246" y="105"/>
                  <a:pt x="226" y="121"/>
                  <a:pt x="202" y="121"/>
                </a:cubicBezTo>
                <a:lnTo>
                  <a:pt x="201" y="121"/>
                </a:lnTo>
                <a:cubicBezTo>
                  <a:pt x="180" y="121"/>
                  <a:pt x="161" y="107"/>
                  <a:pt x="155" y="87"/>
                </a:cubicBezTo>
                <a:lnTo>
                  <a:pt x="154" y="83"/>
                </a:lnTo>
                <a:lnTo>
                  <a:pt x="161" y="97"/>
                </a:lnTo>
                <a:lnTo>
                  <a:pt x="160" y="95"/>
                </a:lnTo>
                <a:lnTo>
                  <a:pt x="233" y="102"/>
                </a:lnTo>
                <a:lnTo>
                  <a:pt x="233" y="103"/>
                </a:lnTo>
                <a:lnTo>
                  <a:pt x="247" y="69"/>
                </a:lnTo>
                <a:lnTo>
                  <a:pt x="247" y="76"/>
                </a:lnTo>
                <a:lnTo>
                  <a:pt x="246" y="78"/>
                </a:lnTo>
                <a:lnTo>
                  <a:pt x="246" y="84"/>
                </a:lnTo>
                <a:cubicBezTo>
                  <a:pt x="246" y="87"/>
                  <a:pt x="246" y="89"/>
                  <a:pt x="246" y="91"/>
                </a:cubicBezTo>
                <a:lnTo>
                  <a:pt x="245" y="95"/>
                </a:lnTo>
                <a:cubicBezTo>
                  <a:pt x="244" y="105"/>
                  <a:pt x="239" y="115"/>
                  <a:pt x="232" y="122"/>
                </a:cubicBezTo>
                <a:lnTo>
                  <a:pt x="231" y="122"/>
                </a:lnTo>
                <a:cubicBezTo>
                  <a:pt x="221" y="133"/>
                  <a:pt x="207" y="138"/>
                  <a:pt x="193" y="136"/>
                </a:cubicBezTo>
                <a:cubicBezTo>
                  <a:pt x="178" y="135"/>
                  <a:pt x="166" y="127"/>
                  <a:pt x="158" y="115"/>
                </a:cubicBezTo>
                <a:lnTo>
                  <a:pt x="157" y="114"/>
                </a:lnTo>
                <a:cubicBezTo>
                  <a:pt x="154" y="111"/>
                  <a:pt x="153" y="107"/>
                  <a:pt x="152" y="104"/>
                </a:cubicBezTo>
                <a:lnTo>
                  <a:pt x="150" y="100"/>
                </a:lnTo>
                <a:lnTo>
                  <a:pt x="195" y="131"/>
                </a:lnTo>
                <a:lnTo>
                  <a:pt x="194" y="131"/>
                </a:lnTo>
                <a:lnTo>
                  <a:pt x="241" y="95"/>
                </a:lnTo>
                <a:lnTo>
                  <a:pt x="240" y="101"/>
                </a:lnTo>
                <a:cubicBezTo>
                  <a:pt x="238" y="105"/>
                  <a:pt x="237" y="110"/>
                  <a:pt x="234" y="114"/>
                </a:cubicBezTo>
                <a:lnTo>
                  <a:pt x="233" y="116"/>
                </a:lnTo>
                <a:cubicBezTo>
                  <a:pt x="231" y="120"/>
                  <a:pt x="228" y="123"/>
                  <a:pt x="225" y="125"/>
                </a:cubicBezTo>
                <a:lnTo>
                  <a:pt x="224" y="126"/>
                </a:lnTo>
                <a:cubicBezTo>
                  <a:pt x="212" y="139"/>
                  <a:pt x="194" y="143"/>
                  <a:pt x="178" y="139"/>
                </a:cubicBezTo>
                <a:cubicBezTo>
                  <a:pt x="161" y="134"/>
                  <a:pt x="148" y="121"/>
                  <a:pt x="144" y="104"/>
                </a:cubicBezTo>
                <a:lnTo>
                  <a:pt x="143" y="102"/>
                </a:lnTo>
                <a:lnTo>
                  <a:pt x="142" y="95"/>
                </a:lnTo>
                <a:lnTo>
                  <a:pt x="140" y="87"/>
                </a:lnTo>
                <a:lnTo>
                  <a:pt x="146" y="103"/>
                </a:lnTo>
                <a:lnTo>
                  <a:pt x="143" y="98"/>
                </a:lnTo>
                <a:lnTo>
                  <a:pt x="184" y="121"/>
                </a:lnTo>
                <a:lnTo>
                  <a:pt x="183" y="121"/>
                </a:lnTo>
                <a:lnTo>
                  <a:pt x="231" y="69"/>
                </a:lnTo>
                <a:lnTo>
                  <a:pt x="231" y="73"/>
                </a:lnTo>
                <a:lnTo>
                  <a:pt x="232" y="78"/>
                </a:lnTo>
                <a:lnTo>
                  <a:pt x="184" y="35"/>
                </a:lnTo>
                <a:lnTo>
                  <a:pt x="184" y="35"/>
                </a:lnTo>
                <a:cubicBezTo>
                  <a:pt x="211" y="35"/>
                  <a:pt x="232" y="56"/>
                  <a:pt x="232" y="83"/>
                </a:cubicBezTo>
                <a:lnTo>
                  <a:pt x="232" y="88"/>
                </a:lnTo>
                <a:lnTo>
                  <a:pt x="232" y="92"/>
                </a:lnTo>
                <a:lnTo>
                  <a:pt x="136" y="92"/>
                </a:lnTo>
                <a:lnTo>
                  <a:pt x="136" y="88"/>
                </a:lnTo>
                <a:lnTo>
                  <a:pt x="136" y="83"/>
                </a:lnTo>
                <a:lnTo>
                  <a:pt x="138" y="93"/>
                </a:lnTo>
                <a:lnTo>
                  <a:pt x="137" y="89"/>
                </a:lnTo>
                <a:cubicBezTo>
                  <a:pt x="135" y="81"/>
                  <a:pt x="135" y="73"/>
                  <a:pt x="137" y="65"/>
                </a:cubicBezTo>
                <a:lnTo>
                  <a:pt x="139" y="60"/>
                </a:lnTo>
                <a:lnTo>
                  <a:pt x="137" y="73"/>
                </a:lnTo>
                <a:lnTo>
                  <a:pt x="137" y="70"/>
                </a:lnTo>
                <a:lnTo>
                  <a:pt x="142" y="91"/>
                </a:lnTo>
                <a:lnTo>
                  <a:pt x="142" y="90"/>
                </a:lnTo>
                <a:lnTo>
                  <a:pt x="232" y="69"/>
                </a:lnTo>
                <a:lnTo>
                  <a:pt x="232" y="71"/>
                </a:lnTo>
                <a:lnTo>
                  <a:pt x="232" y="81"/>
                </a:lnTo>
                <a:lnTo>
                  <a:pt x="231" y="90"/>
                </a:lnTo>
                <a:lnTo>
                  <a:pt x="231" y="92"/>
                </a:lnTo>
                <a:cubicBezTo>
                  <a:pt x="227" y="108"/>
                  <a:pt x="217" y="121"/>
                  <a:pt x="203" y="127"/>
                </a:cubicBezTo>
                <a:cubicBezTo>
                  <a:pt x="189" y="133"/>
                  <a:pt x="172" y="132"/>
                  <a:pt x="159" y="124"/>
                </a:cubicBezTo>
                <a:lnTo>
                  <a:pt x="156" y="123"/>
                </a:lnTo>
                <a:cubicBezTo>
                  <a:pt x="152" y="120"/>
                  <a:pt x="148" y="116"/>
                  <a:pt x="144" y="112"/>
                </a:cubicBezTo>
                <a:lnTo>
                  <a:pt x="142" y="109"/>
                </a:lnTo>
                <a:lnTo>
                  <a:pt x="178" y="126"/>
                </a:lnTo>
                <a:lnTo>
                  <a:pt x="176" y="126"/>
                </a:lnTo>
                <a:lnTo>
                  <a:pt x="174" y="126"/>
                </a:lnTo>
                <a:cubicBezTo>
                  <a:pt x="147" y="126"/>
                  <a:pt x="126" y="105"/>
                  <a:pt x="126" y="78"/>
                </a:cubicBezTo>
                <a:lnTo>
                  <a:pt x="126" y="75"/>
                </a:lnTo>
                <a:lnTo>
                  <a:pt x="126" y="73"/>
                </a:lnTo>
                <a:lnTo>
                  <a:pt x="221" y="85"/>
                </a:lnTo>
                <a:lnTo>
                  <a:pt x="221" y="83"/>
                </a:lnTo>
                <a:lnTo>
                  <a:pt x="220" y="86"/>
                </a:lnTo>
                <a:lnTo>
                  <a:pt x="173" y="30"/>
                </a:lnTo>
                <a:lnTo>
                  <a:pt x="173" y="30"/>
                </a:lnTo>
                <a:lnTo>
                  <a:pt x="131" y="100"/>
                </a:lnTo>
                <a:lnTo>
                  <a:pt x="128" y="95"/>
                </a:lnTo>
                <a:lnTo>
                  <a:pt x="171" y="121"/>
                </a:lnTo>
                <a:lnTo>
                  <a:pt x="170" y="121"/>
                </a:lnTo>
                <a:lnTo>
                  <a:pt x="169" y="121"/>
                </a:lnTo>
                <a:cubicBezTo>
                  <a:pt x="142" y="121"/>
                  <a:pt x="121" y="100"/>
                  <a:pt x="121" y="73"/>
                </a:cubicBezTo>
                <a:lnTo>
                  <a:pt x="121" y="71"/>
                </a:lnTo>
                <a:lnTo>
                  <a:pt x="121" y="69"/>
                </a:lnTo>
                <a:lnTo>
                  <a:pt x="169" y="117"/>
                </a:lnTo>
                <a:lnTo>
                  <a:pt x="168" y="117"/>
                </a:lnTo>
                <a:lnTo>
                  <a:pt x="216" y="69"/>
                </a:lnTo>
                <a:lnTo>
                  <a:pt x="216" y="72"/>
                </a:lnTo>
                <a:lnTo>
                  <a:pt x="216" y="77"/>
                </a:lnTo>
                <a:lnTo>
                  <a:pt x="216" y="81"/>
                </a:lnTo>
                <a:lnTo>
                  <a:pt x="216" y="83"/>
                </a:lnTo>
                <a:lnTo>
                  <a:pt x="120" y="83"/>
                </a:lnTo>
                <a:lnTo>
                  <a:pt x="120" y="82"/>
                </a:lnTo>
                <a:lnTo>
                  <a:pt x="120" y="79"/>
                </a:lnTo>
                <a:lnTo>
                  <a:pt x="120" y="73"/>
                </a:lnTo>
                <a:lnTo>
                  <a:pt x="168" y="121"/>
                </a:lnTo>
                <a:lnTo>
                  <a:pt x="167" y="121"/>
                </a:lnTo>
                <a:lnTo>
                  <a:pt x="166" y="121"/>
                </a:lnTo>
                <a:lnTo>
                  <a:pt x="165" y="121"/>
                </a:lnTo>
                <a:lnTo>
                  <a:pt x="211" y="89"/>
                </a:lnTo>
                <a:lnTo>
                  <a:pt x="210" y="92"/>
                </a:lnTo>
                <a:cubicBezTo>
                  <a:pt x="209" y="94"/>
                  <a:pt x="208" y="96"/>
                  <a:pt x="207" y="98"/>
                </a:cubicBezTo>
                <a:lnTo>
                  <a:pt x="206" y="100"/>
                </a:lnTo>
                <a:cubicBezTo>
                  <a:pt x="196" y="120"/>
                  <a:pt x="174" y="130"/>
                  <a:pt x="152" y="125"/>
                </a:cubicBezTo>
                <a:cubicBezTo>
                  <a:pt x="131" y="120"/>
                  <a:pt x="115" y="101"/>
                  <a:pt x="115" y="78"/>
                </a:cubicBezTo>
                <a:lnTo>
                  <a:pt x="115" y="77"/>
                </a:lnTo>
                <a:lnTo>
                  <a:pt x="115" y="73"/>
                </a:lnTo>
                <a:cubicBezTo>
                  <a:pt x="115" y="71"/>
                  <a:pt x="116" y="68"/>
                  <a:pt x="116" y="66"/>
                </a:cubicBezTo>
                <a:lnTo>
                  <a:pt x="117" y="63"/>
                </a:lnTo>
                <a:lnTo>
                  <a:pt x="116" y="70"/>
                </a:lnTo>
                <a:lnTo>
                  <a:pt x="116" y="69"/>
                </a:lnTo>
                <a:lnTo>
                  <a:pt x="204" y="96"/>
                </a:lnTo>
                <a:lnTo>
                  <a:pt x="206" y="92"/>
                </a:lnTo>
                <a:lnTo>
                  <a:pt x="204" y="95"/>
                </a:lnTo>
                <a:lnTo>
                  <a:pt x="206" y="55"/>
                </a:lnTo>
                <a:lnTo>
                  <a:pt x="207" y="58"/>
                </a:lnTo>
                <a:lnTo>
                  <a:pt x="197" y="43"/>
                </a:lnTo>
                <a:lnTo>
                  <a:pt x="198" y="45"/>
                </a:lnTo>
                <a:lnTo>
                  <a:pt x="131" y="112"/>
                </a:lnTo>
                <a:lnTo>
                  <a:pt x="129" y="111"/>
                </a:lnTo>
                <a:cubicBezTo>
                  <a:pt x="125" y="107"/>
                  <a:pt x="121" y="101"/>
                  <a:pt x="119" y="96"/>
                </a:cubicBezTo>
                <a:lnTo>
                  <a:pt x="117" y="92"/>
                </a:lnTo>
                <a:cubicBezTo>
                  <a:pt x="113" y="82"/>
                  <a:pt x="112" y="69"/>
                  <a:pt x="116" y="58"/>
                </a:cubicBezTo>
                <a:lnTo>
                  <a:pt x="117" y="55"/>
                </a:lnTo>
                <a:lnTo>
                  <a:pt x="117" y="54"/>
                </a:lnTo>
                <a:lnTo>
                  <a:pt x="203" y="96"/>
                </a:lnTo>
                <a:lnTo>
                  <a:pt x="202" y="97"/>
                </a:lnTo>
                <a:lnTo>
                  <a:pt x="208" y="86"/>
                </a:lnTo>
                <a:lnTo>
                  <a:pt x="207" y="89"/>
                </a:lnTo>
                <a:lnTo>
                  <a:pt x="209" y="73"/>
                </a:lnTo>
                <a:lnTo>
                  <a:pt x="209" y="77"/>
                </a:lnTo>
                <a:lnTo>
                  <a:pt x="209" y="78"/>
                </a:lnTo>
                <a:cubicBezTo>
                  <a:pt x="209" y="103"/>
                  <a:pt x="190" y="124"/>
                  <a:pt x="166" y="126"/>
                </a:cubicBezTo>
                <a:cubicBezTo>
                  <a:pt x="141" y="129"/>
                  <a:pt x="119" y="112"/>
                  <a:pt x="114" y="88"/>
                </a:cubicBezTo>
                <a:lnTo>
                  <a:pt x="113" y="85"/>
                </a:lnTo>
                <a:lnTo>
                  <a:pt x="113" y="83"/>
                </a:lnTo>
                <a:lnTo>
                  <a:pt x="208" y="73"/>
                </a:lnTo>
                <a:lnTo>
                  <a:pt x="208" y="84"/>
                </a:lnTo>
                <a:lnTo>
                  <a:pt x="207" y="88"/>
                </a:lnTo>
                <a:cubicBezTo>
                  <a:pt x="205" y="111"/>
                  <a:pt x="187" y="128"/>
                  <a:pt x="165" y="131"/>
                </a:cubicBezTo>
                <a:cubicBezTo>
                  <a:pt x="142" y="133"/>
                  <a:pt x="121" y="120"/>
                  <a:pt x="114" y="98"/>
                </a:cubicBezTo>
                <a:lnTo>
                  <a:pt x="113" y="97"/>
                </a:lnTo>
                <a:lnTo>
                  <a:pt x="112" y="94"/>
                </a:lnTo>
                <a:lnTo>
                  <a:pt x="158" y="126"/>
                </a:lnTo>
                <a:lnTo>
                  <a:pt x="156" y="126"/>
                </a:lnTo>
                <a:lnTo>
                  <a:pt x="155" y="126"/>
                </a:lnTo>
                <a:cubicBezTo>
                  <a:pt x="139" y="126"/>
                  <a:pt x="124" y="118"/>
                  <a:pt x="115" y="105"/>
                </a:cubicBezTo>
                <a:lnTo>
                  <a:pt x="115" y="104"/>
                </a:lnTo>
                <a:lnTo>
                  <a:pt x="113" y="102"/>
                </a:lnTo>
                <a:lnTo>
                  <a:pt x="199" y="68"/>
                </a:lnTo>
                <a:lnTo>
                  <a:pt x="200" y="73"/>
                </a:lnTo>
                <a:lnTo>
                  <a:pt x="200" y="78"/>
                </a:lnTo>
                <a:cubicBezTo>
                  <a:pt x="202" y="99"/>
                  <a:pt x="190" y="120"/>
                  <a:pt x="170" y="128"/>
                </a:cubicBezTo>
                <a:lnTo>
                  <a:pt x="168" y="129"/>
                </a:lnTo>
                <a:cubicBezTo>
                  <a:pt x="156" y="133"/>
                  <a:pt x="144" y="133"/>
                  <a:pt x="132" y="129"/>
                </a:cubicBezTo>
                <a:lnTo>
                  <a:pt x="130" y="128"/>
                </a:lnTo>
                <a:lnTo>
                  <a:pt x="147" y="131"/>
                </a:lnTo>
                <a:lnTo>
                  <a:pt x="146" y="131"/>
                </a:lnTo>
                <a:cubicBezTo>
                  <a:pt x="124" y="131"/>
                  <a:pt x="104" y="115"/>
                  <a:pt x="99" y="92"/>
                </a:cubicBezTo>
                <a:lnTo>
                  <a:pt x="99" y="90"/>
                </a:lnTo>
                <a:cubicBezTo>
                  <a:pt x="98" y="87"/>
                  <a:pt x="98" y="84"/>
                  <a:pt x="98" y="80"/>
                </a:cubicBezTo>
                <a:lnTo>
                  <a:pt x="98" y="78"/>
                </a:lnTo>
                <a:lnTo>
                  <a:pt x="193" y="88"/>
                </a:lnTo>
                <a:lnTo>
                  <a:pt x="193" y="90"/>
                </a:lnTo>
                <a:cubicBezTo>
                  <a:pt x="192" y="95"/>
                  <a:pt x="190" y="99"/>
                  <a:pt x="188" y="102"/>
                </a:cubicBezTo>
                <a:lnTo>
                  <a:pt x="187" y="104"/>
                </a:lnTo>
                <a:cubicBezTo>
                  <a:pt x="179" y="121"/>
                  <a:pt x="163" y="131"/>
                  <a:pt x="144" y="131"/>
                </a:cubicBezTo>
                <a:cubicBezTo>
                  <a:pt x="126" y="131"/>
                  <a:pt x="110" y="121"/>
                  <a:pt x="102" y="104"/>
                </a:cubicBezTo>
                <a:lnTo>
                  <a:pt x="101" y="102"/>
                </a:lnTo>
                <a:cubicBezTo>
                  <a:pt x="100" y="100"/>
                  <a:pt x="99" y="98"/>
                  <a:pt x="98" y="96"/>
                </a:cubicBezTo>
                <a:lnTo>
                  <a:pt x="96" y="91"/>
                </a:lnTo>
                <a:lnTo>
                  <a:pt x="95" y="88"/>
                </a:lnTo>
                <a:lnTo>
                  <a:pt x="99" y="96"/>
                </a:lnTo>
                <a:lnTo>
                  <a:pt x="98" y="95"/>
                </a:lnTo>
                <a:lnTo>
                  <a:pt x="188" y="83"/>
                </a:lnTo>
                <a:lnTo>
                  <a:pt x="188" y="85"/>
                </a:lnTo>
                <a:lnTo>
                  <a:pt x="188" y="76"/>
                </a:lnTo>
                <a:lnTo>
                  <a:pt x="188" y="86"/>
                </a:lnTo>
                <a:lnTo>
                  <a:pt x="188" y="85"/>
                </a:lnTo>
                <a:lnTo>
                  <a:pt x="188" y="88"/>
                </a:lnTo>
                <a:cubicBezTo>
                  <a:pt x="188" y="110"/>
                  <a:pt x="173" y="130"/>
                  <a:pt x="151" y="135"/>
                </a:cubicBezTo>
                <a:cubicBezTo>
                  <a:pt x="129" y="140"/>
                  <a:pt x="107" y="129"/>
                  <a:pt x="97" y="109"/>
                </a:cubicBezTo>
                <a:lnTo>
                  <a:pt x="97" y="108"/>
                </a:lnTo>
                <a:cubicBezTo>
                  <a:pt x="93" y="102"/>
                  <a:pt x="91" y="94"/>
                  <a:pt x="91" y="87"/>
                </a:cubicBezTo>
                <a:lnTo>
                  <a:pt x="91" y="84"/>
                </a:lnTo>
                <a:lnTo>
                  <a:pt x="92" y="91"/>
                </a:lnTo>
                <a:lnTo>
                  <a:pt x="92" y="92"/>
                </a:lnTo>
                <a:lnTo>
                  <a:pt x="92" y="90"/>
                </a:lnTo>
                <a:lnTo>
                  <a:pt x="183" y="96"/>
                </a:lnTo>
                <a:lnTo>
                  <a:pt x="182" y="99"/>
                </a:lnTo>
                <a:cubicBezTo>
                  <a:pt x="180" y="103"/>
                  <a:pt x="178" y="106"/>
                  <a:pt x="176" y="110"/>
                </a:cubicBezTo>
                <a:lnTo>
                  <a:pt x="174" y="112"/>
                </a:lnTo>
                <a:cubicBezTo>
                  <a:pt x="162" y="128"/>
                  <a:pt x="140" y="135"/>
                  <a:pt x="121" y="129"/>
                </a:cubicBezTo>
                <a:cubicBezTo>
                  <a:pt x="101" y="122"/>
                  <a:pt x="88" y="104"/>
                  <a:pt x="88" y="83"/>
                </a:cubicBezTo>
                <a:lnTo>
                  <a:pt x="88" y="79"/>
                </a:lnTo>
                <a:lnTo>
                  <a:pt x="88" y="73"/>
                </a:lnTo>
                <a:lnTo>
                  <a:pt x="184" y="78"/>
                </a:lnTo>
                <a:lnTo>
                  <a:pt x="183" y="85"/>
                </a:lnTo>
                <a:lnTo>
                  <a:pt x="183" y="89"/>
                </a:lnTo>
                <a:lnTo>
                  <a:pt x="95" y="56"/>
                </a:lnTo>
                <a:lnTo>
                  <a:pt x="96" y="55"/>
                </a:lnTo>
                <a:lnTo>
                  <a:pt x="90" y="66"/>
                </a:lnTo>
                <a:lnTo>
                  <a:pt x="91" y="63"/>
                </a:lnTo>
                <a:lnTo>
                  <a:pt x="137" y="126"/>
                </a:lnTo>
                <a:lnTo>
                  <a:pt x="136" y="126"/>
                </a:lnTo>
                <a:cubicBezTo>
                  <a:pt x="112" y="126"/>
                  <a:pt x="91" y="108"/>
                  <a:pt x="89" y="83"/>
                </a:cubicBezTo>
                <a:lnTo>
                  <a:pt x="88" y="73"/>
                </a:lnTo>
                <a:lnTo>
                  <a:pt x="88" y="70"/>
                </a:lnTo>
                <a:lnTo>
                  <a:pt x="88" y="69"/>
                </a:lnTo>
                <a:lnTo>
                  <a:pt x="184" y="69"/>
                </a:lnTo>
                <a:lnTo>
                  <a:pt x="184" y="70"/>
                </a:lnTo>
                <a:lnTo>
                  <a:pt x="184" y="69"/>
                </a:lnTo>
                <a:lnTo>
                  <a:pt x="184" y="79"/>
                </a:lnTo>
                <a:lnTo>
                  <a:pt x="184" y="83"/>
                </a:lnTo>
                <a:lnTo>
                  <a:pt x="89" y="77"/>
                </a:lnTo>
                <a:lnTo>
                  <a:pt x="89" y="73"/>
                </a:lnTo>
                <a:lnTo>
                  <a:pt x="89" y="83"/>
                </a:lnTo>
                <a:lnTo>
                  <a:pt x="89" y="78"/>
                </a:lnTo>
                <a:lnTo>
                  <a:pt x="106" y="110"/>
                </a:lnTo>
                <a:lnTo>
                  <a:pt x="107" y="111"/>
                </a:lnTo>
                <a:lnTo>
                  <a:pt x="104" y="109"/>
                </a:lnTo>
                <a:cubicBezTo>
                  <a:pt x="100" y="106"/>
                  <a:pt x="97" y="103"/>
                  <a:pt x="94" y="100"/>
                </a:cubicBezTo>
                <a:lnTo>
                  <a:pt x="94" y="100"/>
                </a:lnTo>
                <a:lnTo>
                  <a:pt x="92" y="98"/>
                </a:lnTo>
                <a:lnTo>
                  <a:pt x="173" y="73"/>
                </a:lnTo>
                <a:lnTo>
                  <a:pt x="172" y="79"/>
                </a:lnTo>
                <a:lnTo>
                  <a:pt x="171" y="84"/>
                </a:lnTo>
                <a:cubicBezTo>
                  <a:pt x="166" y="106"/>
                  <a:pt x="147" y="121"/>
                  <a:pt x="125" y="121"/>
                </a:cubicBezTo>
                <a:cubicBezTo>
                  <a:pt x="102" y="122"/>
                  <a:pt x="83" y="107"/>
                  <a:pt x="77" y="85"/>
                </a:cubicBezTo>
                <a:lnTo>
                  <a:pt x="76" y="81"/>
                </a:lnTo>
                <a:lnTo>
                  <a:pt x="76" y="78"/>
                </a:lnTo>
                <a:cubicBezTo>
                  <a:pt x="71" y="54"/>
                  <a:pt x="86" y="29"/>
                  <a:pt x="111" y="23"/>
                </a:cubicBezTo>
                <a:cubicBezTo>
                  <a:pt x="135" y="16"/>
                  <a:pt x="160" y="30"/>
                  <a:pt x="169" y="54"/>
                </a:cubicBezTo>
                <a:lnTo>
                  <a:pt x="169" y="55"/>
                </a:lnTo>
                <a:cubicBezTo>
                  <a:pt x="171" y="60"/>
                  <a:pt x="171" y="65"/>
                  <a:pt x="171" y="70"/>
                </a:cubicBezTo>
                <a:lnTo>
                  <a:pt x="171" y="73"/>
                </a:lnTo>
                <a:cubicBezTo>
                  <a:pt x="171" y="76"/>
                  <a:pt x="171" y="78"/>
                  <a:pt x="171" y="80"/>
                </a:cubicBezTo>
                <a:lnTo>
                  <a:pt x="170" y="84"/>
                </a:lnTo>
                <a:cubicBezTo>
                  <a:pt x="169" y="91"/>
                  <a:pt x="167" y="98"/>
                  <a:pt x="163" y="104"/>
                </a:cubicBezTo>
                <a:lnTo>
                  <a:pt x="162" y="105"/>
                </a:lnTo>
                <a:cubicBezTo>
                  <a:pt x="153" y="118"/>
                  <a:pt x="139" y="126"/>
                  <a:pt x="123" y="126"/>
                </a:cubicBezTo>
                <a:cubicBezTo>
                  <a:pt x="108" y="127"/>
                  <a:pt x="93" y="120"/>
                  <a:pt x="84" y="107"/>
                </a:cubicBezTo>
                <a:lnTo>
                  <a:pt x="82" y="105"/>
                </a:lnTo>
                <a:cubicBezTo>
                  <a:pt x="80" y="103"/>
                  <a:pt x="79" y="101"/>
                  <a:pt x="78" y="98"/>
                </a:cubicBezTo>
                <a:lnTo>
                  <a:pt x="76" y="95"/>
                </a:lnTo>
                <a:lnTo>
                  <a:pt x="119" y="121"/>
                </a:lnTo>
                <a:lnTo>
                  <a:pt x="118" y="121"/>
                </a:lnTo>
                <a:cubicBezTo>
                  <a:pt x="92" y="121"/>
                  <a:pt x="70" y="100"/>
                  <a:pt x="70" y="73"/>
                </a:cubicBezTo>
                <a:lnTo>
                  <a:pt x="70" y="70"/>
                </a:lnTo>
                <a:lnTo>
                  <a:pt x="70" y="69"/>
                </a:lnTo>
                <a:lnTo>
                  <a:pt x="166" y="69"/>
                </a:lnTo>
                <a:lnTo>
                  <a:pt x="166" y="73"/>
                </a:lnTo>
                <a:lnTo>
                  <a:pt x="166" y="78"/>
                </a:lnTo>
                <a:lnTo>
                  <a:pt x="70" y="78"/>
                </a:lnTo>
                <a:lnTo>
                  <a:pt x="70" y="76"/>
                </a:lnTo>
                <a:lnTo>
                  <a:pt x="70" y="73"/>
                </a:lnTo>
                <a:cubicBezTo>
                  <a:pt x="70" y="47"/>
                  <a:pt x="92" y="25"/>
                  <a:pt x="118" y="25"/>
                </a:cubicBezTo>
                <a:lnTo>
                  <a:pt x="119" y="25"/>
                </a:lnTo>
                <a:lnTo>
                  <a:pt x="72" y="78"/>
                </a:lnTo>
                <a:lnTo>
                  <a:pt x="71" y="72"/>
                </a:lnTo>
                <a:lnTo>
                  <a:pt x="72" y="80"/>
                </a:lnTo>
                <a:lnTo>
                  <a:pt x="71" y="76"/>
                </a:lnTo>
                <a:lnTo>
                  <a:pt x="165" y="76"/>
                </a:lnTo>
                <a:lnTo>
                  <a:pt x="164" y="77"/>
                </a:lnTo>
                <a:lnTo>
                  <a:pt x="163" y="82"/>
                </a:lnTo>
                <a:cubicBezTo>
                  <a:pt x="159" y="105"/>
                  <a:pt x="139" y="121"/>
                  <a:pt x="116" y="121"/>
                </a:cubicBezTo>
                <a:lnTo>
                  <a:pt x="115" y="121"/>
                </a:lnTo>
                <a:lnTo>
                  <a:pt x="163" y="82"/>
                </a:lnTo>
                <a:lnTo>
                  <a:pt x="162" y="88"/>
                </a:lnTo>
                <a:cubicBezTo>
                  <a:pt x="161" y="90"/>
                  <a:pt x="160" y="93"/>
                  <a:pt x="159" y="96"/>
                </a:cubicBezTo>
                <a:lnTo>
                  <a:pt x="158" y="100"/>
                </a:lnTo>
                <a:cubicBezTo>
                  <a:pt x="151" y="119"/>
                  <a:pt x="132" y="131"/>
                  <a:pt x="112" y="131"/>
                </a:cubicBezTo>
                <a:cubicBezTo>
                  <a:pt x="92" y="131"/>
                  <a:pt x="74" y="117"/>
                  <a:pt x="67" y="98"/>
                </a:cubicBezTo>
                <a:lnTo>
                  <a:pt x="67" y="97"/>
                </a:lnTo>
                <a:cubicBezTo>
                  <a:pt x="65" y="92"/>
                  <a:pt x="64" y="87"/>
                  <a:pt x="64" y="81"/>
                </a:cubicBezTo>
                <a:lnTo>
                  <a:pt x="65" y="83"/>
                </a:lnTo>
                <a:lnTo>
                  <a:pt x="64" y="78"/>
                </a:lnTo>
                <a:lnTo>
                  <a:pt x="160" y="73"/>
                </a:lnTo>
                <a:lnTo>
                  <a:pt x="160" y="76"/>
                </a:lnTo>
                <a:cubicBezTo>
                  <a:pt x="160" y="79"/>
                  <a:pt x="160" y="82"/>
                  <a:pt x="159" y="85"/>
                </a:cubicBezTo>
                <a:lnTo>
                  <a:pt x="159" y="88"/>
                </a:lnTo>
                <a:cubicBezTo>
                  <a:pt x="155" y="107"/>
                  <a:pt x="139" y="122"/>
                  <a:pt x="120" y="126"/>
                </a:cubicBezTo>
                <a:cubicBezTo>
                  <a:pt x="100" y="129"/>
                  <a:pt x="81" y="120"/>
                  <a:pt x="70" y="103"/>
                </a:cubicBezTo>
                <a:lnTo>
                  <a:pt x="72" y="106"/>
                </a:lnTo>
                <a:lnTo>
                  <a:pt x="70" y="103"/>
                </a:lnTo>
                <a:lnTo>
                  <a:pt x="153" y="91"/>
                </a:lnTo>
                <a:lnTo>
                  <a:pt x="149" y="100"/>
                </a:lnTo>
                <a:lnTo>
                  <a:pt x="144" y="108"/>
                </a:lnTo>
                <a:lnTo>
                  <a:pt x="143" y="110"/>
                </a:lnTo>
                <a:cubicBezTo>
                  <a:pt x="135" y="122"/>
                  <a:pt x="123" y="129"/>
                  <a:pt x="108" y="131"/>
                </a:cubicBezTo>
                <a:cubicBezTo>
                  <a:pt x="94" y="132"/>
                  <a:pt x="80" y="127"/>
                  <a:pt x="70" y="117"/>
                </a:cubicBezTo>
                <a:lnTo>
                  <a:pt x="68" y="115"/>
                </a:lnTo>
                <a:cubicBezTo>
                  <a:pt x="64" y="112"/>
                  <a:pt x="61" y="108"/>
                  <a:pt x="59" y="103"/>
                </a:cubicBezTo>
                <a:lnTo>
                  <a:pt x="58" y="100"/>
                </a:lnTo>
                <a:cubicBezTo>
                  <a:pt x="56" y="97"/>
                  <a:pt x="55" y="95"/>
                  <a:pt x="54" y="92"/>
                </a:cubicBezTo>
                <a:lnTo>
                  <a:pt x="54" y="90"/>
                </a:lnTo>
                <a:lnTo>
                  <a:pt x="53" y="89"/>
                </a:lnTo>
                <a:lnTo>
                  <a:pt x="147" y="79"/>
                </a:lnTo>
                <a:lnTo>
                  <a:pt x="146" y="83"/>
                </a:lnTo>
                <a:lnTo>
                  <a:pt x="146" y="69"/>
                </a:lnTo>
                <a:lnTo>
                  <a:pt x="147" y="74"/>
                </a:lnTo>
                <a:lnTo>
                  <a:pt x="99" y="35"/>
                </a:lnTo>
                <a:lnTo>
                  <a:pt x="101" y="35"/>
                </a:lnTo>
                <a:lnTo>
                  <a:pt x="56" y="101"/>
                </a:lnTo>
                <a:lnTo>
                  <a:pt x="57" y="102"/>
                </a:lnTo>
                <a:lnTo>
                  <a:pt x="56" y="100"/>
                </a:lnTo>
                <a:lnTo>
                  <a:pt x="146" y="88"/>
                </a:lnTo>
                <a:lnTo>
                  <a:pt x="146" y="90"/>
                </a:lnTo>
                <a:lnTo>
                  <a:pt x="146" y="81"/>
                </a:lnTo>
                <a:lnTo>
                  <a:pt x="146" y="83"/>
                </a:lnTo>
                <a:lnTo>
                  <a:pt x="50" y="83"/>
                </a:lnTo>
                <a:lnTo>
                  <a:pt x="50" y="81"/>
                </a:lnTo>
                <a:lnTo>
                  <a:pt x="50" y="77"/>
                </a:lnTo>
                <a:lnTo>
                  <a:pt x="50" y="74"/>
                </a:lnTo>
                <a:cubicBezTo>
                  <a:pt x="50" y="67"/>
                  <a:pt x="52" y="60"/>
                  <a:pt x="56" y="53"/>
                </a:cubicBezTo>
                <a:lnTo>
                  <a:pt x="56" y="52"/>
                </a:lnTo>
                <a:cubicBezTo>
                  <a:pt x="65" y="34"/>
                  <a:pt x="84" y="24"/>
                  <a:pt x="103" y="26"/>
                </a:cubicBezTo>
                <a:cubicBezTo>
                  <a:pt x="123" y="28"/>
                  <a:pt x="140" y="41"/>
                  <a:pt x="145" y="60"/>
                </a:cubicBezTo>
                <a:lnTo>
                  <a:pt x="146" y="62"/>
                </a:lnTo>
                <a:lnTo>
                  <a:pt x="149" y="71"/>
                </a:lnTo>
                <a:lnTo>
                  <a:pt x="150" y="76"/>
                </a:lnTo>
                <a:lnTo>
                  <a:pt x="151" y="79"/>
                </a:lnTo>
                <a:lnTo>
                  <a:pt x="71" y="59"/>
                </a:lnTo>
                <a:lnTo>
                  <a:pt x="71" y="58"/>
                </a:lnTo>
                <a:lnTo>
                  <a:pt x="57" y="92"/>
                </a:lnTo>
                <a:lnTo>
                  <a:pt x="57" y="89"/>
                </a:lnTo>
                <a:lnTo>
                  <a:pt x="58" y="97"/>
                </a:lnTo>
                <a:lnTo>
                  <a:pt x="57" y="91"/>
                </a:lnTo>
                <a:lnTo>
                  <a:pt x="56" y="88"/>
                </a:lnTo>
                <a:lnTo>
                  <a:pt x="58" y="95"/>
                </a:lnTo>
                <a:lnTo>
                  <a:pt x="57" y="94"/>
                </a:lnTo>
                <a:lnTo>
                  <a:pt x="148" y="96"/>
                </a:lnTo>
                <a:lnTo>
                  <a:pt x="147" y="99"/>
                </a:lnTo>
                <a:cubicBezTo>
                  <a:pt x="145" y="103"/>
                  <a:pt x="143" y="106"/>
                  <a:pt x="140" y="110"/>
                </a:cubicBezTo>
                <a:lnTo>
                  <a:pt x="139" y="112"/>
                </a:lnTo>
                <a:cubicBezTo>
                  <a:pt x="126" y="128"/>
                  <a:pt x="105" y="135"/>
                  <a:pt x="85" y="129"/>
                </a:cubicBezTo>
                <a:cubicBezTo>
                  <a:pt x="66" y="122"/>
                  <a:pt x="52" y="104"/>
                  <a:pt x="52" y="83"/>
                </a:cubicBezTo>
                <a:lnTo>
                  <a:pt x="52" y="81"/>
                </a:lnTo>
                <a:lnTo>
                  <a:pt x="52" y="78"/>
                </a:lnTo>
                <a:lnTo>
                  <a:pt x="93" y="126"/>
                </a:lnTo>
                <a:lnTo>
                  <a:pt x="90" y="125"/>
                </a:lnTo>
                <a:lnTo>
                  <a:pt x="104" y="125"/>
                </a:lnTo>
                <a:lnTo>
                  <a:pt x="101" y="126"/>
                </a:lnTo>
                <a:cubicBezTo>
                  <a:pt x="99" y="126"/>
                  <a:pt x="96" y="126"/>
                  <a:pt x="94" y="126"/>
                </a:cubicBezTo>
                <a:lnTo>
                  <a:pt x="92" y="126"/>
                </a:lnTo>
                <a:cubicBezTo>
                  <a:pt x="79" y="126"/>
                  <a:pt x="66" y="121"/>
                  <a:pt x="57" y="111"/>
                </a:cubicBezTo>
                <a:lnTo>
                  <a:pt x="52" y="106"/>
                </a:lnTo>
                <a:lnTo>
                  <a:pt x="88" y="121"/>
                </a:lnTo>
                <a:lnTo>
                  <a:pt x="86" y="121"/>
                </a:lnTo>
                <a:lnTo>
                  <a:pt x="84" y="121"/>
                </a:lnTo>
                <a:lnTo>
                  <a:pt x="84" y="25"/>
                </a:lnTo>
                <a:lnTo>
                  <a:pt x="86" y="25"/>
                </a:lnTo>
                <a:lnTo>
                  <a:pt x="86" y="121"/>
                </a:lnTo>
                <a:lnTo>
                  <a:pt x="84" y="121"/>
                </a:lnTo>
                <a:cubicBezTo>
                  <a:pt x="58" y="121"/>
                  <a:pt x="36" y="100"/>
                  <a:pt x="36" y="73"/>
                </a:cubicBezTo>
                <a:lnTo>
                  <a:pt x="36" y="71"/>
                </a:lnTo>
                <a:lnTo>
                  <a:pt x="36" y="69"/>
                </a:lnTo>
                <a:lnTo>
                  <a:pt x="132" y="69"/>
                </a:lnTo>
                <a:lnTo>
                  <a:pt x="132" y="70"/>
                </a:lnTo>
                <a:cubicBezTo>
                  <a:pt x="132" y="73"/>
                  <a:pt x="132" y="76"/>
                  <a:pt x="132" y="78"/>
                </a:cubicBezTo>
                <a:lnTo>
                  <a:pt x="131" y="80"/>
                </a:lnTo>
                <a:lnTo>
                  <a:pt x="131" y="84"/>
                </a:lnTo>
                <a:cubicBezTo>
                  <a:pt x="130" y="91"/>
                  <a:pt x="127" y="98"/>
                  <a:pt x="123" y="104"/>
                </a:cubicBezTo>
                <a:lnTo>
                  <a:pt x="122" y="105"/>
                </a:lnTo>
                <a:cubicBezTo>
                  <a:pt x="112" y="121"/>
                  <a:pt x="92" y="129"/>
                  <a:pt x="73" y="126"/>
                </a:cubicBezTo>
                <a:cubicBezTo>
                  <a:pt x="54" y="122"/>
                  <a:pt x="39" y="107"/>
                  <a:pt x="35" y="88"/>
                </a:cubicBezTo>
                <a:lnTo>
                  <a:pt x="34" y="83"/>
                </a:lnTo>
                <a:lnTo>
                  <a:pt x="38" y="93"/>
                </a:lnTo>
                <a:lnTo>
                  <a:pt x="36" y="88"/>
                </a:lnTo>
                <a:lnTo>
                  <a:pt x="113" y="103"/>
                </a:lnTo>
                <a:lnTo>
                  <a:pt x="112" y="104"/>
                </a:lnTo>
                <a:lnTo>
                  <a:pt x="118" y="97"/>
                </a:lnTo>
                <a:lnTo>
                  <a:pt x="116" y="100"/>
                </a:lnTo>
                <a:cubicBezTo>
                  <a:pt x="107" y="113"/>
                  <a:pt x="92" y="121"/>
                  <a:pt x="76" y="121"/>
                </a:cubicBezTo>
                <a:lnTo>
                  <a:pt x="72" y="121"/>
                </a:lnTo>
                <a:lnTo>
                  <a:pt x="70" y="121"/>
                </a:lnTo>
                <a:lnTo>
                  <a:pt x="70" y="25"/>
                </a:lnTo>
                <a:lnTo>
                  <a:pt x="70" y="25"/>
                </a:lnTo>
                <a:lnTo>
                  <a:pt x="26" y="91"/>
                </a:lnTo>
                <a:lnTo>
                  <a:pt x="27" y="92"/>
                </a:lnTo>
                <a:lnTo>
                  <a:pt x="26" y="90"/>
                </a:lnTo>
                <a:lnTo>
                  <a:pt x="116" y="69"/>
                </a:lnTo>
                <a:lnTo>
                  <a:pt x="116" y="70"/>
                </a:lnTo>
                <a:lnTo>
                  <a:pt x="114" y="55"/>
                </a:lnTo>
                <a:lnTo>
                  <a:pt x="115" y="58"/>
                </a:lnTo>
                <a:cubicBezTo>
                  <a:pt x="116" y="62"/>
                  <a:pt x="117" y="66"/>
                  <a:pt x="117" y="69"/>
                </a:cubicBezTo>
                <a:lnTo>
                  <a:pt x="118" y="79"/>
                </a:lnTo>
                <a:lnTo>
                  <a:pt x="118" y="82"/>
                </a:lnTo>
                <a:lnTo>
                  <a:pt x="118" y="83"/>
                </a:lnTo>
                <a:lnTo>
                  <a:pt x="22" y="83"/>
                </a:lnTo>
                <a:lnTo>
                  <a:pt x="22" y="81"/>
                </a:lnTo>
                <a:lnTo>
                  <a:pt x="22" y="76"/>
                </a:lnTo>
                <a:lnTo>
                  <a:pt x="22" y="72"/>
                </a:lnTo>
                <a:lnTo>
                  <a:pt x="22" y="69"/>
                </a:lnTo>
                <a:lnTo>
                  <a:pt x="118" y="69"/>
                </a:lnTo>
                <a:lnTo>
                  <a:pt x="118" y="70"/>
                </a:lnTo>
                <a:lnTo>
                  <a:pt x="118" y="73"/>
                </a:lnTo>
                <a:lnTo>
                  <a:pt x="70" y="25"/>
                </a:lnTo>
                <a:lnTo>
                  <a:pt x="70" y="25"/>
                </a:lnTo>
                <a:lnTo>
                  <a:pt x="70" y="121"/>
                </a:lnTo>
                <a:lnTo>
                  <a:pt x="68" y="121"/>
                </a:lnTo>
                <a:cubicBezTo>
                  <a:pt x="50" y="121"/>
                  <a:pt x="33" y="111"/>
                  <a:pt x="25" y="95"/>
                </a:cubicBezTo>
                <a:lnTo>
                  <a:pt x="24" y="92"/>
                </a:lnTo>
                <a:lnTo>
                  <a:pt x="38" y="109"/>
                </a:lnTo>
                <a:lnTo>
                  <a:pt x="36" y="107"/>
                </a:lnTo>
                <a:lnTo>
                  <a:pt x="108" y="88"/>
                </a:lnTo>
                <a:lnTo>
                  <a:pt x="108" y="87"/>
                </a:lnTo>
                <a:lnTo>
                  <a:pt x="107" y="92"/>
                </a:lnTo>
                <a:cubicBezTo>
                  <a:pt x="101" y="113"/>
                  <a:pt x="82" y="126"/>
                  <a:pt x="61" y="126"/>
                </a:cubicBezTo>
                <a:lnTo>
                  <a:pt x="59" y="126"/>
                </a:lnTo>
                <a:lnTo>
                  <a:pt x="57" y="126"/>
                </a:lnTo>
                <a:cubicBezTo>
                  <a:pt x="40" y="126"/>
                  <a:pt x="24" y="118"/>
                  <a:pt x="16" y="103"/>
                </a:cubicBezTo>
                <a:lnTo>
                  <a:pt x="13" y="98"/>
                </a:lnTo>
                <a:lnTo>
                  <a:pt x="54" y="121"/>
                </a:lnTo>
                <a:lnTo>
                  <a:pt x="53" y="121"/>
                </a:lnTo>
                <a:lnTo>
                  <a:pt x="100" y="81"/>
                </a:lnTo>
                <a:lnTo>
                  <a:pt x="100" y="84"/>
                </a:lnTo>
                <a:lnTo>
                  <a:pt x="100" y="76"/>
                </a:lnTo>
                <a:lnTo>
                  <a:pt x="100" y="78"/>
                </a:lnTo>
                <a:cubicBezTo>
                  <a:pt x="100" y="101"/>
                  <a:pt x="84" y="121"/>
                  <a:pt x="62" y="126"/>
                </a:cubicBezTo>
                <a:cubicBezTo>
                  <a:pt x="39" y="130"/>
                  <a:pt x="16" y="118"/>
                  <a:pt x="8" y="96"/>
                </a:cubicBezTo>
                <a:lnTo>
                  <a:pt x="7" y="94"/>
                </a:lnTo>
                <a:cubicBezTo>
                  <a:pt x="6" y="91"/>
                  <a:pt x="5" y="88"/>
                  <a:pt x="4" y="85"/>
                </a:cubicBezTo>
                <a:lnTo>
                  <a:pt x="4" y="83"/>
                </a:lnTo>
                <a:lnTo>
                  <a:pt x="99" y="73"/>
                </a:lnTo>
                <a:lnTo>
                  <a:pt x="99" y="83"/>
                </a:lnTo>
                <a:lnTo>
                  <a:pt x="98" y="88"/>
                </a:lnTo>
                <a:cubicBezTo>
                  <a:pt x="96" y="114"/>
                  <a:pt x="72" y="133"/>
                  <a:pt x="46" y="131"/>
                </a:cubicBezTo>
                <a:cubicBezTo>
                  <a:pt x="19" y="128"/>
                  <a:pt x="0" y="105"/>
                  <a:pt x="3" y="7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48"/>
          <p:cNvSpPr>
            <a:spLocks/>
          </p:cNvSpPr>
          <p:nvPr/>
        </p:nvSpPr>
        <p:spPr bwMode="auto">
          <a:xfrm>
            <a:off x="8491538" y="2808288"/>
            <a:ext cx="290512" cy="166688"/>
          </a:xfrm>
          <a:custGeom>
            <a:avLst/>
            <a:gdLst>
              <a:gd name="T0" fmla="*/ 25 w 1008"/>
              <a:gd name="T1" fmla="*/ 63 h 585"/>
              <a:gd name="T2" fmla="*/ 164 w 1008"/>
              <a:gd name="T3" fmla="*/ 71 h 585"/>
              <a:gd name="T4" fmla="*/ 116 w 1008"/>
              <a:gd name="T5" fmla="*/ 59 h 585"/>
              <a:gd name="T6" fmla="*/ 171 w 1008"/>
              <a:gd name="T7" fmla="*/ 134 h 585"/>
              <a:gd name="T8" fmla="*/ 197 w 1008"/>
              <a:gd name="T9" fmla="*/ 138 h 585"/>
              <a:gd name="T10" fmla="*/ 236 w 1008"/>
              <a:gd name="T11" fmla="*/ 33 h 585"/>
              <a:gd name="T12" fmla="*/ 259 w 1008"/>
              <a:gd name="T13" fmla="*/ 42 h 585"/>
              <a:gd name="T14" fmla="*/ 334 w 1008"/>
              <a:gd name="T15" fmla="*/ 98 h 585"/>
              <a:gd name="T16" fmla="*/ 265 w 1008"/>
              <a:gd name="T17" fmla="*/ 59 h 585"/>
              <a:gd name="T18" fmla="*/ 331 w 1008"/>
              <a:gd name="T19" fmla="*/ 14 h 585"/>
              <a:gd name="T20" fmla="*/ 374 w 1008"/>
              <a:gd name="T21" fmla="*/ 33 h 585"/>
              <a:gd name="T22" fmla="*/ 348 w 1008"/>
              <a:gd name="T23" fmla="*/ 90 h 585"/>
              <a:gd name="T24" fmla="*/ 472 w 1008"/>
              <a:gd name="T25" fmla="*/ 74 h 585"/>
              <a:gd name="T26" fmla="*/ 393 w 1008"/>
              <a:gd name="T27" fmla="*/ 93 h 585"/>
              <a:gd name="T28" fmla="*/ 461 w 1008"/>
              <a:gd name="T29" fmla="*/ 38 h 585"/>
              <a:gd name="T30" fmla="*/ 448 w 1008"/>
              <a:gd name="T31" fmla="*/ 132 h 585"/>
              <a:gd name="T32" fmla="*/ 467 w 1008"/>
              <a:gd name="T33" fmla="*/ 82 h 585"/>
              <a:gd name="T34" fmla="*/ 535 w 1008"/>
              <a:gd name="T35" fmla="*/ 52 h 585"/>
              <a:gd name="T36" fmla="*/ 508 w 1008"/>
              <a:gd name="T37" fmla="*/ 98 h 585"/>
              <a:gd name="T38" fmla="*/ 538 w 1008"/>
              <a:gd name="T39" fmla="*/ 76 h 585"/>
              <a:gd name="T40" fmla="*/ 652 w 1008"/>
              <a:gd name="T41" fmla="*/ 109 h 585"/>
              <a:gd name="T42" fmla="*/ 621 w 1008"/>
              <a:gd name="T43" fmla="*/ 157 h 585"/>
              <a:gd name="T44" fmla="*/ 702 w 1008"/>
              <a:gd name="T45" fmla="*/ 90 h 585"/>
              <a:gd name="T46" fmla="*/ 645 w 1008"/>
              <a:gd name="T47" fmla="*/ 92 h 585"/>
              <a:gd name="T48" fmla="*/ 712 w 1008"/>
              <a:gd name="T49" fmla="*/ 61 h 585"/>
              <a:gd name="T50" fmla="*/ 689 w 1008"/>
              <a:gd name="T51" fmla="*/ 109 h 585"/>
              <a:gd name="T52" fmla="*/ 725 w 1008"/>
              <a:gd name="T53" fmla="*/ 131 h 585"/>
              <a:gd name="T54" fmla="*/ 845 w 1008"/>
              <a:gd name="T55" fmla="*/ 181 h 585"/>
              <a:gd name="T56" fmla="*/ 867 w 1008"/>
              <a:gd name="T57" fmla="*/ 195 h 585"/>
              <a:gd name="T58" fmla="*/ 913 w 1008"/>
              <a:gd name="T59" fmla="*/ 266 h 585"/>
              <a:gd name="T60" fmla="*/ 891 w 1008"/>
              <a:gd name="T61" fmla="*/ 457 h 585"/>
              <a:gd name="T62" fmla="*/ 912 w 1008"/>
              <a:gd name="T63" fmla="*/ 526 h 585"/>
              <a:gd name="T64" fmla="*/ 883 w 1008"/>
              <a:gd name="T65" fmla="*/ 491 h 585"/>
              <a:gd name="T66" fmla="*/ 813 w 1008"/>
              <a:gd name="T67" fmla="*/ 290 h 585"/>
              <a:gd name="T68" fmla="*/ 884 w 1008"/>
              <a:gd name="T69" fmla="*/ 261 h 585"/>
              <a:gd name="T70" fmla="*/ 747 w 1008"/>
              <a:gd name="T71" fmla="*/ 190 h 585"/>
              <a:gd name="T72" fmla="*/ 810 w 1008"/>
              <a:gd name="T73" fmla="*/ 157 h 585"/>
              <a:gd name="T74" fmla="*/ 762 w 1008"/>
              <a:gd name="T75" fmla="*/ 156 h 585"/>
              <a:gd name="T76" fmla="*/ 675 w 1008"/>
              <a:gd name="T77" fmla="*/ 151 h 585"/>
              <a:gd name="T78" fmla="*/ 635 w 1008"/>
              <a:gd name="T79" fmla="*/ 108 h 585"/>
              <a:gd name="T80" fmla="*/ 688 w 1008"/>
              <a:gd name="T81" fmla="*/ 129 h 585"/>
              <a:gd name="T82" fmla="*/ 675 w 1008"/>
              <a:gd name="T83" fmla="*/ 105 h 585"/>
              <a:gd name="T84" fmla="*/ 548 w 1008"/>
              <a:gd name="T85" fmla="*/ 114 h 585"/>
              <a:gd name="T86" fmla="*/ 622 w 1008"/>
              <a:gd name="T87" fmla="*/ 86 h 585"/>
              <a:gd name="T88" fmla="*/ 600 w 1008"/>
              <a:gd name="T89" fmla="*/ 98 h 585"/>
              <a:gd name="T90" fmla="*/ 573 w 1008"/>
              <a:gd name="T91" fmla="*/ 116 h 585"/>
              <a:gd name="T92" fmla="*/ 456 w 1008"/>
              <a:gd name="T93" fmla="*/ 79 h 585"/>
              <a:gd name="T94" fmla="*/ 472 w 1008"/>
              <a:gd name="T95" fmla="*/ 138 h 585"/>
              <a:gd name="T96" fmla="*/ 496 w 1008"/>
              <a:gd name="T97" fmla="*/ 110 h 585"/>
              <a:gd name="T98" fmla="*/ 450 w 1008"/>
              <a:gd name="T99" fmla="*/ 127 h 585"/>
              <a:gd name="T100" fmla="*/ 369 w 1008"/>
              <a:gd name="T101" fmla="*/ 109 h 585"/>
              <a:gd name="T102" fmla="*/ 348 w 1008"/>
              <a:gd name="T103" fmla="*/ 71 h 585"/>
              <a:gd name="T104" fmla="*/ 341 w 1008"/>
              <a:gd name="T105" fmla="*/ 113 h 585"/>
              <a:gd name="T106" fmla="*/ 279 w 1008"/>
              <a:gd name="T107" fmla="*/ 101 h 585"/>
              <a:gd name="T108" fmla="*/ 290 w 1008"/>
              <a:gd name="T109" fmla="*/ 124 h 585"/>
              <a:gd name="T110" fmla="*/ 287 w 1008"/>
              <a:gd name="T111" fmla="*/ 142 h 585"/>
              <a:gd name="T112" fmla="*/ 216 w 1008"/>
              <a:gd name="T113" fmla="*/ 124 h 585"/>
              <a:gd name="T114" fmla="*/ 251 w 1008"/>
              <a:gd name="T115" fmla="*/ 93 h 585"/>
              <a:gd name="T116" fmla="*/ 167 w 1008"/>
              <a:gd name="T117" fmla="*/ 143 h 585"/>
              <a:gd name="T118" fmla="*/ 161 w 1008"/>
              <a:gd name="T119" fmla="*/ 124 h 585"/>
              <a:gd name="T120" fmla="*/ 73 w 1008"/>
              <a:gd name="T121" fmla="*/ 94 h 585"/>
              <a:gd name="T122" fmla="*/ 36 w 1008"/>
              <a:gd name="T123" fmla="*/ 85 h 585"/>
              <a:gd name="T124" fmla="*/ 6 w 1008"/>
              <a:gd name="T125" fmla="*/ 7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08" h="585">
                <a:moveTo>
                  <a:pt x="6" y="75"/>
                </a:moveTo>
                <a:lnTo>
                  <a:pt x="5" y="72"/>
                </a:lnTo>
                <a:lnTo>
                  <a:pt x="5" y="74"/>
                </a:lnTo>
                <a:lnTo>
                  <a:pt x="99" y="53"/>
                </a:lnTo>
                <a:lnTo>
                  <a:pt x="100" y="55"/>
                </a:lnTo>
                <a:cubicBezTo>
                  <a:pt x="100" y="58"/>
                  <a:pt x="100" y="61"/>
                  <a:pt x="100" y="64"/>
                </a:cubicBezTo>
                <a:lnTo>
                  <a:pt x="100" y="67"/>
                </a:lnTo>
                <a:cubicBezTo>
                  <a:pt x="100" y="93"/>
                  <a:pt x="79" y="115"/>
                  <a:pt x="52" y="115"/>
                </a:cubicBezTo>
                <a:cubicBezTo>
                  <a:pt x="26" y="115"/>
                  <a:pt x="4" y="93"/>
                  <a:pt x="4" y="67"/>
                </a:cubicBezTo>
                <a:lnTo>
                  <a:pt x="4" y="64"/>
                </a:lnTo>
                <a:lnTo>
                  <a:pt x="4" y="62"/>
                </a:lnTo>
                <a:cubicBezTo>
                  <a:pt x="4" y="38"/>
                  <a:pt x="23" y="17"/>
                  <a:pt x="47" y="14"/>
                </a:cubicBezTo>
                <a:cubicBezTo>
                  <a:pt x="71" y="11"/>
                  <a:pt x="93" y="27"/>
                  <a:pt x="99" y="50"/>
                </a:cubicBezTo>
                <a:lnTo>
                  <a:pt x="100" y="52"/>
                </a:lnTo>
                <a:lnTo>
                  <a:pt x="100" y="52"/>
                </a:lnTo>
                <a:cubicBezTo>
                  <a:pt x="101" y="57"/>
                  <a:pt x="102" y="62"/>
                  <a:pt x="102" y="67"/>
                </a:cubicBezTo>
                <a:lnTo>
                  <a:pt x="102" y="70"/>
                </a:lnTo>
                <a:lnTo>
                  <a:pt x="100" y="55"/>
                </a:lnTo>
                <a:lnTo>
                  <a:pt x="100" y="56"/>
                </a:lnTo>
                <a:lnTo>
                  <a:pt x="9" y="56"/>
                </a:lnTo>
                <a:lnTo>
                  <a:pt x="9" y="55"/>
                </a:lnTo>
                <a:lnTo>
                  <a:pt x="8" y="62"/>
                </a:lnTo>
                <a:lnTo>
                  <a:pt x="8" y="59"/>
                </a:lnTo>
                <a:cubicBezTo>
                  <a:pt x="9" y="54"/>
                  <a:pt x="10" y="50"/>
                  <a:pt x="13" y="46"/>
                </a:cubicBezTo>
                <a:lnTo>
                  <a:pt x="14" y="43"/>
                </a:lnTo>
                <a:cubicBezTo>
                  <a:pt x="15" y="40"/>
                  <a:pt x="17" y="37"/>
                  <a:pt x="19" y="35"/>
                </a:cubicBezTo>
                <a:lnTo>
                  <a:pt x="20" y="33"/>
                </a:lnTo>
                <a:cubicBezTo>
                  <a:pt x="32" y="17"/>
                  <a:pt x="54" y="10"/>
                  <a:pt x="74" y="16"/>
                </a:cubicBezTo>
                <a:cubicBezTo>
                  <a:pt x="93" y="23"/>
                  <a:pt x="106" y="41"/>
                  <a:pt x="106" y="62"/>
                </a:cubicBezTo>
                <a:lnTo>
                  <a:pt x="106" y="66"/>
                </a:lnTo>
                <a:lnTo>
                  <a:pt x="106" y="71"/>
                </a:lnTo>
                <a:lnTo>
                  <a:pt x="58" y="23"/>
                </a:lnTo>
                <a:lnTo>
                  <a:pt x="59" y="23"/>
                </a:lnTo>
                <a:lnTo>
                  <a:pt x="60" y="23"/>
                </a:lnTo>
                <a:cubicBezTo>
                  <a:pt x="82" y="23"/>
                  <a:pt x="101" y="38"/>
                  <a:pt x="107" y="58"/>
                </a:cubicBezTo>
                <a:lnTo>
                  <a:pt x="108" y="62"/>
                </a:lnTo>
                <a:lnTo>
                  <a:pt x="110" y="72"/>
                </a:lnTo>
                <a:lnTo>
                  <a:pt x="111" y="79"/>
                </a:lnTo>
                <a:lnTo>
                  <a:pt x="103" y="58"/>
                </a:lnTo>
                <a:lnTo>
                  <a:pt x="104" y="59"/>
                </a:lnTo>
                <a:lnTo>
                  <a:pt x="16" y="86"/>
                </a:lnTo>
                <a:lnTo>
                  <a:pt x="16" y="82"/>
                </a:lnTo>
                <a:lnTo>
                  <a:pt x="17" y="72"/>
                </a:lnTo>
                <a:lnTo>
                  <a:pt x="16" y="67"/>
                </a:lnTo>
                <a:lnTo>
                  <a:pt x="17" y="57"/>
                </a:lnTo>
                <a:cubicBezTo>
                  <a:pt x="19" y="37"/>
                  <a:pt x="34" y="20"/>
                  <a:pt x="53" y="15"/>
                </a:cubicBezTo>
                <a:lnTo>
                  <a:pt x="55" y="15"/>
                </a:lnTo>
                <a:cubicBezTo>
                  <a:pt x="63" y="13"/>
                  <a:pt x="71" y="13"/>
                  <a:pt x="79" y="15"/>
                </a:cubicBezTo>
                <a:lnTo>
                  <a:pt x="81" y="15"/>
                </a:lnTo>
                <a:lnTo>
                  <a:pt x="91" y="19"/>
                </a:lnTo>
                <a:cubicBezTo>
                  <a:pt x="94" y="20"/>
                  <a:pt x="97" y="21"/>
                  <a:pt x="99" y="23"/>
                </a:cubicBezTo>
                <a:lnTo>
                  <a:pt x="104" y="26"/>
                </a:lnTo>
                <a:cubicBezTo>
                  <a:pt x="120" y="35"/>
                  <a:pt x="129" y="53"/>
                  <a:pt x="127" y="71"/>
                </a:cubicBezTo>
                <a:lnTo>
                  <a:pt x="127" y="77"/>
                </a:lnTo>
                <a:cubicBezTo>
                  <a:pt x="126" y="81"/>
                  <a:pt x="125" y="85"/>
                  <a:pt x="124" y="89"/>
                </a:cubicBezTo>
                <a:lnTo>
                  <a:pt x="122" y="93"/>
                </a:lnTo>
                <a:cubicBezTo>
                  <a:pt x="113" y="117"/>
                  <a:pt x="87" y="130"/>
                  <a:pt x="63" y="122"/>
                </a:cubicBezTo>
                <a:cubicBezTo>
                  <a:pt x="39" y="115"/>
                  <a:pt x="25" y="90"/>
                  <a:pt x="31" y="65"/>
                </a:cubicBezTo>
                <a:lnTo>
                  <a:pt x="31" y="63"/>
                </a:lnTo>
                <a:lnTo>
                  <a:pt x="33" y="56"/>
                </a:lnTo>
                <a:cubicBezTo>
                  <a:pt x="40" y="37"/>
                  <a:pt x="58" y="23"/>
                  <a:pt x="79" y="23"/>
                </a:cubicBezTo>
                <a:lnTo>
                  <a:pt x="79" y="23"/>
                </a:lnTo>
                <a:cubicBezTo>
                  <a:pt x="106" y="23"/>
                  <a:pt x="127" y="45"/>
                  <a:pt x="127" y="71"/>
                </a:cubicBezTo>
                <a:cubicBezTo>
                  <a:pt x="127" y="98"/>
                  <a:pt x="106" y="119"/>
                  <a:pt x="79" y="119"/>
                </a:cubicBezTo>
                <a:lnTo>
                  <a:pt x="78" y="119"/>
                </a:lnTo>
                <a:lnTo>
                  <a:pt x="126" y="67"/>
                </a:lnTo>
                <a:lnTo>
                  <a:pt x="127" y="72"/>
                </a:lnTo>
                <a:lnTo>
                  <a:pt x="127" y="81"/>
                </a:lnTo>
                <a:cubicBezTo>
                  <a:pt x="127" y="100"/>
                  <a:pt x="116" y="118"/>
                  <a:pt x="98" y="125"/>
                </a:cubicBezTo>
                <a:lnTo>
                  <a:pt x="94" y="127"/>
                </a:lnTo>
                <a:cubicBezTo>
                  <a:pt x="83" y="131"/>
                  <a:pt x="70" y="132"/>
                  <a:pt x="59" y="127"/>
                </a:cubicBezTo>
                <a:lnTo>
                  <a:pt x="55" y="126"/>
                </a:lnTo>
                <a:cubicBezTo>
                  <a:pt x="38" y="120"/>
                  <a:pt x="26" y="105"/>
                  <a:pt x="24" y="87"/>
                </a:cubicBezTo>
                <a:lnTo>
                  <a:pt x="23" y="83"/>
                </a:lnTo>
                <a:cubicBezTo>
                  <a:pt x="23" y="78"/>
                  <a:pt x="23" y="73"/>
                  <a:pt x="24" y="68"/>
                </a:cubicBezTo>
                <a:lnTo>
                  <a:pt x="25" y="63"/>
                </a:lnTo>
                <a:lnTo>
                  <a:pt x="28" y="52"/>
                </a:lnTo>
                <a:cubicBezTo>
                  <a:pt x="28" y="49"/>
                  <a:pt x="29" y="46"/>
                  <a:pt x="30" y="44"/>
                </a:cubicBezTo>
                <a:lnTo>
                  <a:pt x="33" y="37"/>
                </a:lnTo>
                <a:cubicBezTo>
                  <a:pt x="38" y="28"/>
                  <a:pt x="44" y="21"/>
                  <a:pt x="53" y="16"/>
                </a:cubicBezTo>
                <a:lnTo>
                  <a:pt x="57" y="14"/>
                </a:lnTo>
                <a:cubicBezTo>
                  <a:pt x="74" y="4"/>
                  <a:pt x="95" y="6"/>
                  <a:pt x="110" y="18"/>
                </a:cubicBezTo>
                <a:lnTo>
                  <a:pt x="113" y="20"/>
                </a:lnTo>
                <a:cubicBezTo>
                  <a:pt x="124" y="29"/>
                  <a:pt x="131" y="43"/>
                  <a:pt x="131" y="57"/>
                </a:cubicBezTo>
                <a:lnTo>
                  <a:pt x="131" y="61"/>
                </a:lnTo>
                <a:lnTo>
                  <a:pt x="130" y="71"/>
                </a:lnTo>
                <a:cubicBezTo>
                  <a:pt x="130" y="73"/>
                  <a:pt x="130" y="75"/>
                  <a:pt x="129" y="78"/>
                </a:cubicBezTo>
                <a:lnTo>
                  <a:pt x="128" y="82"/>
                </a:lnTo>
                <a:lnTo>
                  <a:pt x="127" y="55"/>
                </a:lnTo>
                <a:lnTo>
                  <a:pt x="128" y="56"/>
                </a:lnTo>
                <a:lnTo>
                  <a:pt x="42" y="45"/>
                </a:lnTo>
                <a:lnTo>
                  <a:pt x="44" y="42"/>
                </a:lnTo>
                <a:lnTo>
                  <a:pt x="44" y="41"/>
                </a:lnTo>
                <a:lnTo>
                  <a:pt x="46" y="36"/>
                </a:lnTo>
                <a:lnTo>
                  <a:pt x="50" y="29"/>
                </a:lnTo>
                <a:cubicBezTo>
                  <a:pt x="62" y="9"/>
                  <a:pt x="85" y="0"/>
                  <a:pt x="107" y="7"/>
                </a:cubicBezTo>
                <a:lnTo>
                  <a:pt x="109" y="7"/>
                </a:lnTo>
                <a:cubicBezTo>
                  <a:pt x="120" y="11"/>
                  <a:pt x="129" y="18"/>
                  <a:pt x="135" y="28"/>
                </a:cubicBezTo>
                <a:lnTo>
                  <a:pt x="136" y="31"/>
                </a:lnTo>
                <a:cubicBezTo>
                  <a:pt x="139" y="35"/>
                  <a:pt x="141" y="40"/>
                  <a:pt x="142" y="45"/>
                </a:cubicBezTo>
                <a:lnTo>
                  <a:pt x="143" y="51"/>
                </a:lnTo>
                <a:lnTo>
                  <a:pt x="145" y="63"/>
                </a:lnTo>
                <a:lnTo>
                  <a:pt x="145" y="71"/>
                </a:lnTo>
                <a:lnTo>
                  <a:pt x="97" y="23"/>
                </a:lnTo>
                <a:lnTo>
                  <a:pt x="98" y="23"/>
                </a:lnTo>
                <a:cubicBezTo>
                  <a:pt x="124" y="23"/>
                  <a:pt x="146" y="45"/>
                  <a:pt x="146" y="71"/>
                </a:cubicBezTo>
                <a:lnTo>
                  <a:pt x="146" y="75"/>
                </a:lnTo>
                <a:lnTo>
                  <a:pt x="146" y="79"/>
                </a:lnTo>
                <a:lnTo>
                  <a:pt x="145" y="89"/>
                </a:lnTo>
                <a:lnTo>
                  <a:pt x="145" y="86"/>
                </a:lnTo>
                <a:cubicBezTo>
                  <a:pt x="145" y="112"/>
                  <a:pt x="124" y="134"/>
                  <a:pt x="97" y="134"/>
                </a:cubicBezTo>
                <a:cubicBezTo>
                  <a:pt x="71" y="134"/>
                  <a:pt x="49" y="112"/>
                  <a:pt x="49" y="86"/>
                </a:cubicBezTo>
                <a:lnTo>
                  <a:pt x="49" y="84"/>
                </a:lnTo>
                <a:lnTo>
                  <a:pt x="49" y="80"/>
                </a:lnTo>
                <a:lnTo>
                  <a:pt x="49" y="71"/>
                </a:lnTo>
                <a:cubicBezTo>
                  <a:pt x="49" y="69"/>
                  <a:pt x="50" y="66"/>
                  <a:pt x="50" y="64"/>
                </a:cubicBezTo>
                <a:lnTo>
                  <a:pt x="52" y="54"/>
                </a:lnTo>
                <a:cubicBezTo>
                  <a:pt x="55" y="31"/>
                  <a:pt x="75" y="14"/>
                  <a:pt x="99" y="14"/>
                </a:cubicBezTo>
                <a:lnTo>
                  <a:pt x="101" y="14"/>
                </a:lnTo>
                <a:lnTo>
                  <a:pt x="104" y="14"/>
                </a:lnTo>
                <a:cubicBezTo>
                  <a:pt x="121" y="14"/>
                  <a:pt x="136" y="23"/>
                  <a:pt x="145" y="37"/>
                </a:cubicBezTo>
                <a:lnTo>
                  <a:pt x="148" y="42"/>
                </a:lnTo>
                <a:cubicBezTo>
                  <a:pt x="150" y="46"/>
                  <a:pt x="152" y="49"/>
                  <a:pt x="153" y="53"/>
                </a:cubicBezTo>
                <a:lnTo>
                  <a:pt x="155" y="59"/>
                </a:lnTo>
                <a:lnTo>
                  <a:pt x="157" y="69"/>
                </a:lnTo>
                <a:lnTo>
                  <a:pt x="109" y="28"/>
                </a:lnTo>
                <a:lnTo>
                  <a:pt x="110" y="28"/>
                </a:lnTo>
                <a:lnTo>
                  <a:pt x="62" y="82"/>
                </a:lnTo>
                <a:lnTo>
                  <a:pt x="62" y="77"/>
                </a:lnTo>
                <a:lnTo>
                  <a:pt x="61" y="68"/>
                </a:lnTo>
                <a:lnTo>
                  <a:pt x="61" y="61"/>
                </a:lnTo>
                <a:lnTo>
                  <a:pt x="60" y="57"/>
                </a:lnTo>
                <a:lnTo>
                  <a:pt x="156" y="52"/>
                </a:lnTo>
                <a:lnTo>
                  <a:pt x="156" y="53"/>
                </a:lnTo>
                <a:lnTo>
                  <a:pt x="156" y="57"/>
                </a:lnTo>
                <a:lnTo>
                  <a:pt x="156" y="62"/>
                </a:lnTo>
                <a:lnTo>
                  <a:pt x="156" y="67"/>
                </a:lnTo>
                <a:lnTo>
                  <a:pt x="155" y="77"/>
                </a:lnTo>
                <a:lnTo>
                  <a:pt x="107" y="23"/>
                </a:lnTo>
                <a:lnTo>
                  <a:pt x="108" y="23"/>
                </a:lnTo>
                <a:lnTo>
                  <a:pt x="62" y="56"/>
                </a:lnTo>
                <a:lnTo>
                  <a:pt x="64" y="52"/>
                </a:lnTo>
                <a:cubicBezTo>
                  <a:pt x="66" y="46"/>
                  <a:pt x="69" y="41"/>
                  <a:pt x="73" y="36"/>
                </a:cubicBezTo>
                <a:lnTo>
                  <a:pt x="75" y="33"/>
                </a:lnTo>
                <a:cubicBezTo>
                  <a:pt x="77" y="31"/>
                  <a:pt x="79" y="29"/>
                  <a:pt x="82" y="26"/>
                </a:cubicBezTo>
                <a:lnTo>
                  <a:pt x="84" y="24"/>
                </a:lnTo>
                <a:cubicBezTo>
                  <a:pt x="98" y="14"/>
                  <a:pt x="115" y="11"/>
                  <a:pt x="131" y="17"/>
                </a:cubicBezTo>
                <a:cubicBezTo>
                  <a:pt x="147" y="23"/>
                  <a:pt x="158" y="36"/>
                  <a:pt x="162" y="53"/>
                </a:cubicBezTo>
                <a:lnTo>
                  <a:pt x="163" y="58"/>
                </a:lnTo>
                <a:lnTo>
                  <a:pt x="163" y="62"/>
                </a:lnTo>
                <a:cubicBezTo>
                  <a:pt x="164" y="65"/>
                  <a:pt x="164" y="67"/>
                  <a:pt x="164" y="70"/>
                </a:cubicBezTo>
                <a:lnTo>
                  <a:pt x="164" y="71"/>
                </a:lnTo>
                <a:cubicBezTo>
                  <a:pt x="164" y="98"/>
                  <a:pt x="142" y="119"/>
                  <a:pt x="116" y="119"/>
                </a:cubicBezTo>
                <a:cubicBezTo>
                  <a:pt x="89" y="119"/>
                  <a:pt x="68" y="98"/>
                  <a:pt x="68" y="71"/>
                </a:cubicBezTo>
                <a:lnTo>
                  <a:pt x="68" y="70"/>
                </a:lnTo>
                <a:lnTo>
                  <a:pt x="68" y="67"/>
                </a:lnTo>
                <a:lnTo>
                  <a:pt x="68" y="63"/>
                </a:lnTo>
                <a:lnTo>
                  <a:pt x="68" y="62"/>
                </a:lnTo>
                <a:cubicBezTo>
                  <a:pt x="68" y="35"/>
                  <a:pt x="89" y="14"/>
                  <a:pt x="116" y="14"/>
                </a:cubicBezTo>
                <a:cubicBezTo>
                  <a:pt x="142" y="14"/>
                  <a:pt x="164" y="35"/>
                  <a:pt x="164" y="62"/>
                </a:cubicBezTo>
                <a:lnTo>
                  <a:pt x="164" y="65"/>
                </a:lnTo>
                <a:lnTo>
                  <a:pt x="164" y="67"/>
                </a:lnTo>
                <a:lnTo>
                  <a:pt x="162" y="56"/>
                </a:lnTo>
                <a:lnTo>
                  <a:pt x="164" y="62"/>
                </a:lnTo>
                <a:lnTo>
                  <a:pt x="166" y="68"/>
                </a:lnTo>
                <a:cubicBezTo>
                  <a:pt x="173" y="93"/>
                  <a:pt x="159" y="118"/>
                  <a:pt x="135" y="127"/>
                </a:cubicBezTo>
                <a:cubicBezTo>
                  <a:pt x="110" y="135"/>
                  <a:pt x="84" y="122"/>
                  <a:pt x="75" y="98"/>
                </a:cubicBezTo>
                <a:lnTo>
                  <a:pt x="73" y="94"/>
                </a:lnTo>
                <a:lnTo>
                  <a:pt x="71" y="88"/>
                </a:lnTo>
                <a:cubicBezTo>
                  <a:pt x="66" y="73"/>
                  <a:pt x="68" y="57"/>
                  <a:pt x="77" y="44"/>
                </a:cubicBezTo>
                <a:cubicBezTo>
                  <a:pt x="86" y="31"/>
                  <a:pt x="100" y="23"/>
                  <a:pt x="116" y="23"/>
                </a:cubicBezTo>
                <a:lnTo>
                  <a:pt x="117" y="23"/>
                </a:lnTo>
                <a:cubicBezTo>
                  <a:pt x="139" y="23"/>
                  <a:pt x="159" y="39"/>
                  <a:pt x="164" y="61"/>
                </a:cubicBezTo>
                <a:lnTo>
                  <a:pt x="165" y="66"/>
                </a:lnTo>
                <a:lnTo>
                  <a:pt x="166" y="76"/>
                </a:lnTo>
                <a:lnTo>
                  <a:pt x="167" y="83"/>
                </a:lnTo>
                <a:lnTo>
                  <a:pt x="165" y="74"/>
                </a:lnTo>
                <a:lnTo>
                  <a:pt x="166" y="77"/>
                </a:lnTo>
                <a:lnTo>
                  <a:pt x="80" y="64"/>
                </a:lnTo>
                <a:lnTo>
                  <a:pt x="81" y="62"/>
                </a:lnTo>
                <a:lnTo>
                  <a:pt x="74" y="77"/>
                </a:lnTo>
                <a:lnTo>
                  <a:pt x="75" y="73"/>
                </a:lnTo>
                <a:lnTo>
                  <a:pt x="77" y="67"/>
                </a:lnTo>
                <a:cubicBezTo>
                  <a:pt x="78" y="65"/>
                  <a:pt x="79" y="63"/>
                  <a:pt x="80" y="61"/>
                </a:cubicBezTo>
                <a:lnTo>
                  <a:pt x="81" y="60"/>
                </a:lnTo>
                <a:cubicBezTo>
                  <a:pt x="90" y="41"/>
                  <a:pt x="110" y="30"/>
                  <a:pt x="131" y="34"/>
                </a:cubicBezTo>
                <a:cubicBezTo>
                  <a:pt x="152" y="37"/>
                  <a:pt x="168" y="53"/>
                  <a:pt x="171" y="74"/>
                </a:cubicBezTo>
                <a:lnTo>
                  <a:pt x="171" y="78"/>
                </a:lnTo>
                <a:cubicBezTo>
                  <a:pt x="172" y="80"/>
                  <a:pt x="172" y="82"/>
                  <a:pt x="172" y="84"/>
                </a:cubicBezTo>
                <a:lnTo>
                  <a:pt x="172" y="90"/>
                </a:lnTo>
                <a:lnTo>
                  <a:pt x="172" y="96"/>
                </a:lnTo>
                <a:lnTo>
                  <a:pt x="171" y="90"/>
                </a:lnTo>
                <a:lnTo>
                  <a:pt x="172" y="93"/>
                </a:lnTo>
                <a:lnTo>
                  <a:pt x="124" y="52"/>
                </a:lnTo>
                <a:lnTo>
                  <a:pt x="126" y="52"/>
                </a:lnTo>
                <a:lnTo>
                  <a:pt x="92" y="66"/>
                </a:lnTo>
                <a:lnTo>
                  <a:pt x="95" y="64"/>
                </a:lnTo>
                <a:lnTo>
                  <a:pt x="87" y="74"/>
                </a:lnTo>
                <a:lnTo>
                  <a:pt x="91" y="67"/>
                </a:lnTo>
                <a:lnTo>
                  <a:pt x="85" y="86"/>
                </a:lnTo>
                <a:lnTo>
                  <a:pt x="85" y="81"/>
                </a:lnTo>
                <a:lnTo>
                  <a:pt x="86" y="96"/>
                </a:lnTo>
                <a:lnTo>
                  <a:pt x="85" y="91"/>
                </a:lnTo>
                <a:lnTo>
                  <a:pt x="84" y="87"/>
                </a:lnTo>
                <a:cubicBezTo>
                  <a:pt x="83" y="81"/>
                  <a:pt x="83" y="75"/>
                  <a:pt x="84" y="69"/>
                </a:cubicBezTo>
                <a:lnTo>
                  <a:pt x="84" y="66"/>
                </a:lnTo>
                <a:lnTo>
                  <a:pt x="85" y="60"/>
                </a:lnTo>
                <a:cubicBezTo>
                  <a:pt x="91" y="38"/>
                  <a:pt x="110" y="23"/>
                  <a:pt x="132" y="23"/>
                </a:cubicBezTo>
                <a:cubicBezTo>
                  <a:pt x="154" y="23"/>
                  <a:pt x="173" y="38"/>
                  <a:pt x="179" y="60"/>
                </a:cubicBezTo>
                <a:lnTo>
                  <a:pt x="179" y="62"/>
                </a:lnTo>
                <a:lnTo>
                  <a:pt x="175" y="52"/>
                </a:lnTo>
                <a:lnTo>
                  <a:pt x="177" y="55"/>
                </a:lnTo>
                <a:lnTo>
                  <a:pt x="140" y="29"/>
                </a:lnTo>
                <a:lnTo>
                  <a:pt x="144" y="29"/>
                </a:lnTo>
                <a:lnTo>
                  <a:pt x="133" y="29"/>
                </a:lnTo>
                <a:lnTo>
                  <a:pt x="137" y="29"/>
                </a:lnTo>
                <a:lnTo>
                  <a:pt x="98" y="58"/>
                </a:lnTo>
                <a:lnTo>
                  <a:pt x="100" y="54"/>
                </a:lnTo>
                <a:cubicBezTo>
                  <a:pt x="102" y="48"/>
                  <a:pt x="106" y="43"/>
                  <a:pt x="110" y="39"/>
                </a:cubicBezTo>
                <a:lnTo>
                  <a:pt x="112" y="38"/>
                </a:lnTo>
                <a:cubicBezTo>
                  <a:pt x="123" y="26"/>
                  <a:pt x="139" y="21"/>
                  <a:pt x="155" y="24"/>
                </a:cubicBezTo>
                <a:cubicBezTo>
                  <a:pt x="170" y="27"/>
                  <a:pt x="183" y="38"/>
                  <a:pt x="190" y="53"/>
                </a:cubicBezTo>
                <a:lnTo>
                  <a:pt x="191" y="56"/>
                </a:lnTo>
                <a:lnTo>
                  <a:pt x="194" y="63"/>
                </a:lnTo>
                <a:lnTo>
                  <a:pt x="197" y="70"/>
                </a:lnTo>
                <a:lnTo>
                  <a:pt x="198" y="74"/>
                </a:lnTo>
                <a:lnTo>
                  <a:pt x="113" y="64"/>
                </a:lnTo>
                <a:lnTo>
                  <a:pt x="116" y="59"/>
                </a:lnTo>
                <a:lnTo>
                  <a:pt x="116" y="60"/>
                </a:lnTo>
                <a:cubicBezTo>
                  <a:pt x="124" y="43"/>
                  <a:pt x="140" y="33"/>
                  <a:pt x="158" y="33"/>
                </a:cubicBezTo>
                <a:lnTo>
                  <a:pt x="160" y="33"/>
                </a:lnTo>
                <a:lnTo>
                  <a:pt x="113" y="91"/>
                </a:lnTo>
                <a:lnTo>
                  <a:pt x="112" y="87"/>
                </a:lnTo>
                <a:lnTo>
                  <a:pt x="111" y="85"/>
                </a:lnTo>
                <a:cubicBezTo>
                  <a:pt x="107" y="71"/>
                  <a:pt x="110" y="55"/>
                  <a:pt x="119" y="43"/>
                </a:cubicBezTo>
                <a:cubicBezTo>
                  <a:pt x="128" y="31"/>
                  <a:pt x="142" y="23"/>
                  <a:pt x="157" y="23"/>
                </a:cubicBezTo>
                <a:lnTo>
                  <a:pt x="158" y="23"/>
                </a:lnTo>
                <a:cubicBezTo>
                  <a:pt x="184" y="23"/>
                  <a:pt x="206" y="45"/>
                  <a:pt x="206" y="71"/>
                </a:cubicBezTo>
                <a:cubicBezTo>
                  <a:pt x="206" y="98"/>
                  <a:pt x="184" y="119"/>
                  <a:pt x="158" y="119"/>
                </a:cubicBezTo>
                <a:lnTo>
                  <a:pt x="157" y="119"/>
                </a:lnTo>
                <a:lnTo>
                  <a:pt x="205" y="81"/>
                </a:lnTo>
                <a:lnTo>
                  <a:pt x="204" y="86"/>
                </a:lnTo>
                <a:lnTo>
                  <a:pt x="156" y="28"/>
                </a:lnTo>
                <a:lnTo>
                  <a:pt x="161" y="28"/>
                </a:lnTo>
                <a:lnTo>
                  <a:pt x="165" y="28"/>
                </a:lnTo>
                <a:lnTo>
                  <a:pt x="127" y="46"/>
                </a:lnTo>
                <a:lnTo>
                  <a:pt x="131" y="41"/>
                </a:lnTo>
                <a:lnTo>
                  <a:pt x="123" y="56"/>
                </a:lnTo>
                <a:lnTo>
                  <a:pt x="124" y="53"/>
                </a:lnTo>
                <a:cubicBezTo>
                  <a:pt x="126" y="49"/>
                  <a:pt x="128" y="45"/>
                  <a:pt x="130" y="42"/>
                </a:cubicBezTo>
                <a:lnTo>
                  <a:pt x="131" y="40"/>
                </a:lnTo>
                <a:cubicBezTo>
                  <a:pt x="142" y="25"/>
                  <a:pt x="160" y="16"/>
                  <a:pt x="179" y="20"/>
                </a:cubicBezTo>
                <a:cubicBezTo>
                  <a:pt x="198" y="23"/>
                  <a:pt x="213" y="37"/>
                  <a:pt x="218" y="55"/>
                </a:cubicBezTo>
                <a:lnTo>
                  <a:pt x="219" y="59"/>
                </a:lnTo>
                <a:cubicBezTo>
                  <a:pt x="219" y="62"/>
                  <a:pt x="220" y="64"/>
                  <a:pt x="220" y="67"/>
                </a:cubicBezTo>
                <a:lnTo>
                  <a:pt x="220" y="72"/>
                </a:lnTo>
                <a:cubicBezTo>
                  <a:pt x="221" y="77"/>
                  <a:pt x="220" y="82"/>
                  <a:pt x="219" y="87"/>
                </a:cubicBezTo>
                <a:lnTo>
                  <a:pt x="218" y="91"/>
                </a:lnTo>
                <a:cubicBezTo>
                  <a:pt x="216" y="100"/>
                  <a:pt x="212" y="108"/>
                  <a:pt x="205" y="115"/>
                </a:cubicBezTo>
                <a:lnTo>
                  <a:pt x="202" y="118"/>
                </a:lnTo>
                <a:cubicBezTo>
                  <a:pt x="197" y="123"/>
                  <a:pt x="191" y="127"/>
                  <a:pt x="185" y="129"/>
                </a:cubicBezTo>
                <a:lnTo>
                  <a:pt x="181" y="131"/>
                </a:lnTo>
                <a:cubicBezTo>
                  <a:pt x="163" y="138"/>
                  <a:pt x="143" y="133"/>
                  <a:pt x="130" y="120"/>
                </a:cubicBezTo>
                <a:lnTo>
                  <a:pt x="129" y="118"/>
                </a:lnTo>
                <a:cubicBezTo>
                  <a:pt x="120" y="109"/>
                  <a:pt x="114" y="97"/>
                  <a:pt x="114" y="84"/>
                </a:cubicBezTo>
                <a:lnTo>
                  <a:pt x="114" y="81"/>
                </a:lnTo>
                <a:lnTo>
                  <a:pt x="114" y="76"/>
                </a:lnTo>
                <a:lnTo>
                  <a:pt x="114" y="71"/>
                </a:lnTo>
                <a:cubicBezTo>
                  <a:pt x="114" y="45"/>
                  <a:pt x="136" y="23"/>
                  <a:pt x="162" y="23"/>
                </a:cubicBezTo>
                <a:lnTo>
                  <a:pt x="163" y="23"/>
                </a:lnTo>
                <a:cubicBezTo>
                  <a:pt x="189" y="23"/>
                  <a:pt x="211" y="45"/>
                  <a:pt x="211" y="71"/>
                </a:cubicBezTo>
                <a:lnTo>
                  <a:pt x="211" y="76"/>
                </a:lnTo>
                <a:lnTo>
                  <a:pt x="211" y="81"/>
                </a:lnTo>
                <a:cubicBezTo>
                  <a:pt x="211" y="107"/>
                  <a:pt x="189" y="129"/>
                  <a:pt x="163" y="129"/>
                </a:cubicBezTo>
                <a:lnTo>
                  <a:pt x="162" y="129"/>
                </a:lnTo>
                <a:cubicBezTo>
                  <a:pt x="136" y="129"/>
                  <a:pt x="114" y="107"/>
                  <a:pt x="114" y="81"/>
                </a:cubicBezTo>
                <a:lnTo>
                  <a:pt x="114" y="78"/>
                </a:lnTo>
                <a:lnTo>
                  <a:pt x="114" y="73"/>
                </a:lnTo>
                <a:lnTo>
                  <a:pt x="114" y="74"/>
                </a:lnTo>
                <a:lnTo>
                  <a:pt x="114" y="67"/>
                </a:lnTo>
                <a:cubicBezTo>
                  <a:pt x="114" y="40"/>
                  <a:pt x="135" y="19"/>
                  <a:pt x="162" y="19"/>
                </a:cubicBezTo>
                <a:cubicBezTo>
                  <a:pt x="188" y="19"/>
                  <a:pt x="210" y="40"/>
                  <a:pt x="210" y="67"/>
                </a:cubicBezTo>
                <a:lnTo>
                  <a:pt x="210" y="70"/>
                </a:lnTo>
                <a:lnTo>
                  <a:pt x="210" y="73"/>
                </a:lnTo>
                <a:lnTo>
                  <a:pt x="211" y="81"/>
                </a:lnTo>
                <a:lnTo>
                  <a:pt x="211" y="83"/>
                </a:lnTo>
                <a:lnTo>
                  <a:pt x="179" y="45"/>
                </a:lnTo>
                <a:lnTo>
                  <a:pt x="181" y="45"/>
                </a:lnTo>
                <a:lnTo>
                  <a:pt x="144" y="48"/>
                </a:lnTo>
                <a:lnTo>
                  <a:pt x="145" y="48"/>
                </a:lnTo>
                <a:cubicBezTo>
                  <a:pt x="152" y="44"/>
                  <a:pt x="159" y="42"/>
                  <a:pt x="166" y="42"/>
                </a:cubicBezTo>
                <a:lnTo>
                  <a:pt x="168" y="42"/>
                </a:lnTo>
                <a:lnTo>
                  <a:pt x="121" y="85"/>
                </a:lnTo>
                <a:lnTo>
                  <a:pt x="121" y="81"/>
                </a:lnTo>
                <a:lnTo>
                  <a:pt x="121" y="81"/>
                </a:lnTo>
                <a:cubicBezTo>
                  <a:pt x="121" y="54"/>
                  <a:pt x="142" y="33"/>
                  <a:pt x="169" y="33"/>
                </a:cubicBezTo>
                <a:lnTo>
                  <a:pt x="171" y="33"/>
                </a:lnTo>
                <a:cubicBezTo>
                  <a:pt x="198" y="33"/>
                  <a:pt x="219" y="54"/>
                  <a:pt x="219" y="81"/>
                </a:cubicBezTo>
                <a:lnTo>
                  <a:pt x="219" y="86"/>
                </a:lnTo>
                <a:lnTo>
                  <a:pt x="171" y="38"/>
                </a:lnTo>
                <a:lnTo>
                  <a:pt x="172" y="38"/>
                </a:lnTo>
                <a:cubicBezTo>
                  <a:pt x="198" y="38"/>
                  <a:pt x="220" y="59"/>
                  <a:pt x="220" y="86"/>
                </a:cubicBezTo>
                <a:cubicBezTo>
                  <a:pt x="220" y="112"/>
                  <a:pt x="198" y="134"/>
                  <a:pt x="172" y="134"/>
                </a:cubicBezTo>
                <a:lnTo>
                  <a:pt x="171" y="134"/>
                </a:lnTo>
                <a:lnTo>
                  <a:pt x="219" y="77"/>
                </a:lnTo>
                <a:lnTo>
                  <a:pt x="219" y="79"/>
                </a:lnTo>
                <a:cubicBezTo>
                  <a:pt x="220" y="82"/>
                  <a:pt x="220" y="85"/>
                  <a:pt x="220" y="88"/>
                </a:cubicBezTo>
                <a:lnTo>
                  <a:pt x="220" y="90"/>
                </a:lnTo>
                <a:cubicBezTo>
                  <a:pt x="220" y="117"/>
                  <a:pt x="198" y="138"/>
                  <a:pt x="172" y="138"/>
                </a:cubicBezTo>
                <a:lnTo>
                  <a:pt x="171" y="138"/>
                </a:lnTo>
                <a:cubicBezTo>
                  <a:pt x="144" y="138"/>
                  <a:pt x="123" y="117"/>
                  <a:pt x="123" y="90"/>
                </a:cubicBezTo>
                <a:lnTo>
                  <a:pt x="123" y="87"/>
                </a:lnTo>
                <a:lnTo>
                  <a:pt x="123" y="82"/>
                </a:lnTo>
                <a:lnTo>
                  <a:pt x="123" y="83"/>
                </a:lnTo>
                <a:lnTo>
                  <a:pt x="122" y="76"/>
                </a:lnTo>
                <a:cubicBezTo>
                  <a:pt x="122" y="50"/>
                  <a:pt x="144" y="28"/>
                  <a:pt x="170" y="28"/>
                </a:cubicBezTo>
                <a:cubicBezTo>
                  <a:pt x="197" y="28"/>
                  <a:pt x="218" y="50"/>
                  <a:pt x="218" y="76"/>
                </a:cubicBezTo>
                <a:lnTo>
                  <a:pt x="218" y="79"/>
                </a:lnTo>
                <a:lnTo>
                  <a:pt x="219" y="82"/>
                </a:lnTo>
                <a:lnTo>
                  <a:pt x="219" y="92"/>
                </a:lnTo>
                <a:lnTo>
                  <a:pt x="218" y="85"/>
                </a:lnTo>
                <a:lnTo>
                  <a:pt x="219" y="89"/>
                </a:lnTo>
                <a:lnTo>
                  <a:pt x="126" y="80"/>
                </a:lnTo>
                <a:lnTo>
                  <a:pt x="126" y="79"/>
                </a:lnTo>
                <a:lnTo>
                  <a:pt x="124" y="89"/>
                </a:lnTo>
                <a:lnTo>
                  <a:pt x="125" y="84"/>
                </a:lnTo>
                <a:lnTo>
                  <a:pt x="124" y="84"/>
                </a:lnTo>
                <a:cubicBezTo>
                  <a:pt x="124" y="81"/>
                  <a:pt x="125" y="79"/>
                  <a:pt x="125" y="76"/>
                </a:cubicBezTo>
                <a:lnTo>
                  <a:pt x="126" y="73"/>
                </a:lnTo>
                <a:cubicBezTo>
                  <a:pt x="129" y="53"/>
                  <a:pt x="145" y="37"/>
                  <a:pt x="166" y="34"/>
                </a:cubicBezTo>
                <a:cubicBezTo>
                  <a:pt x="186" y="30"/>
                  <a:pt x="207" y="41"/>
                  <a:pt x="216" y="60"/>
                </a:cubicBezTo>
                <a:lnTo>
                  <a:pt x="216" y="61"/>
                </a:lnTo>
                <a:cubicBezTo>
                  <a:pt x="219" y="65"/>
                  <a:pt x="220" y="69"/>
                  <a:pt x="221" y="74"/>
                </a:cubicBezTo>
                <a:lnTo>
                  <a:pt x="221" y="77"/>
                </a:lnTo>
                <a:lnTo>
                  <a:pt x="222" y="86"/>
                </a:lnTo>
                <a:lnTo>
                  <a:pt x="174" y="42"/>
                </a:lnTo>
                <a:lnTo>
                  <a:pt x="175" y="42"/>
                </a:lnTo>
                <a:lnTo>
                  <a:pt x="128" y="84"/>
                </a:lnTo>
                <a:lnTo>
                  <a:pt x="129" y="77"/>
                </a:lnTo>
                <a:lnTo>
                  <a:pt x="129" y="73"/>
                </a:lnTo>
                <a:cubicBezTo>
                  <a:pt x="131" y="48"/>
                  <a:pt x="152" y="28"/>
                  <a:pt x="177" y="28"/>
                </a:cubicBezTo>
                <a:lnTo>
                  <a:pt x="177" y="28"/>
                </a:lnTo>
                <a:cubicBezTo>
                  <a:pt x="204" y="28"/>
                  <a:pt x="225" y="50"/>
                  <a:pt x="225" y="76"/>
                </a:cubicBezTo>
                <a:lnTo>
                  <a:pt x="225" y="79"/>
                </a:lnTo>
                <a:lnTo>
                  <a:pt x="220" y="58"/>
                </a:lnTo>
                <a:lnTo>
                  <a:pt x="221" y="60"/>
                </a:lnTo>
                <a:lnTo>
                  <a:pt x="145" y="47"/>
                </a:lnTo>
                <a:lnTo>
                  <a:pt x="147" y="45"/>
                </a:lnTo>
                <a:lnTo>
                  <a:pt x="149" y="43"/>
                </a:lnTo>
                <a:cubicBezTo>
                  <a:pt x="162" y="30"/>
                  <a:pt x="181" y="25"/>
                  <a:pt x="199" y="31"/>
                </a:cubicBezTo>
                <a:cubicBezTo>
                  <a:pt x="216" y="37"/>
                  <a:pt x="228" y="52"/>
                  <a:pt x="231" y="71"/>
                </a:cubicBezTo>
                <a:lnTo>
                  <a:pt x="231" y="75"/>
                </a:lnTo>
                <a:lnTo>
                  <a:pt x="231" y="86"/>
                </a:lnTo>
                <a:lnTo>
                  <a:pt x="231" y="79"/>
                </a:lnTo>
                <a:lnTo>
                  <a:pt x="231" y="83"/>
                </a:lnTo>
                <a:cubicBezTo>
                  <a:pt x="232" y="85"/>
                  <a:pt x="232" y="87"/>
                  <a:pt x="232" y="89"/>
                </a:cubicBezTo>
                <a:lnTo>
                  <a:pt x="232" y="90"/>
                </a:lnTo>
                <a:cubicBezTo>
                  <a:pt x="232" y="116"/>
                  <a:pt x="212" y="137"/>
                  <a:pt x="187" y="138"/>
                </a:cubicBezTo>
                <a:cubicBezTo>
                  <a:pt x="162" y="140"/>
                  <a:pt x="139" y="122"/>
                  <a:pt x="136" y="96"/>
                </a:cubicBezTo>
                <a:lnTo>
                  <a:pt x="136" y="92"/>
                </a:lnTo>
                <a:lnTo>
                  <a:pt x="135" y="90"/>
                </a:lnTo>
                <a:cubicBezTo>
                  <a:pt x="133" y="79"/>
                  <a:pt x="135" y="67"/>
                  <a:pt x="141" y="58"/>
                </a:cubicBezTo>
                <a:lnTo>
                  <a:pt x="143" y="53"/>
                </a:lnTo>
                <a:cubicBezTo>
                  <a:pt x="145" y="49"/>
                  <a:pt x="148" y="46"/>
                  <a:pt x="151" y="43"/>
                </a:cubicBezTo>
                <a:lnTo>
                  <a:pt x="154" y="40"/>
                </a:lnTo>
                <a:cubicBezTo>
                  <a:pt x="158" y="36"/>
                  <a:pt x="162" y="33"/>
                  <a:pt x="167" y="31"/>
                </a:cubicBezTo>
                <a:lnTo>
                  <a:pt x="171" y="29"/>
                </a:lnTo>
                <a:cubicBezTo>
                  <a:pt x="193" y="17"/>
                  <a:pt x="220" y="25"/>
                  <a:pt x="233" y="47"/>
                </a:cubicBezTo>
                <a:lnTo>
                  <a:pt x="236" y="52"/>
                </a:lnTo>
                <a:lnTo>
                  <a:pt x="241" y="61"/>
                </a:lnTo>
                <a:lnTo>
                  <a:pt x="151" y="66"/>
                </a:lnTo>
                <a:lnTo>
                  <a:pt x="152" y="64"/>
                </a:lnTo>
                <a:lnTo>
                  <a:pt x="150" y="72"/>
                </a:lnTo>
                <a:lnTo>
                  <a:pt x="151" y="69"/>
                </a:lnTo>
                <a:cubicBezTo>
                  <a:pt x="155" y="44"/>
                  <a:pt x="177" y="27"/>
                  <a:pt x="202" y="29"/>
                </a:cubicBezTo>
                <a:cubicBezTo>
                  <a:pt x="227" y="31"/>
                  <a:pt x="246" y="51"/>
                  <a:pt x="246" y="76"/>
                </a:cubicBezTo>
                <a:lnTo>
                  <a:pt x="246" y="81"/>
                </a:lnTo>
                <a:lnTo>
                  <a:pt x="245" y="91"/>
                </a:lnTo>
                <a:lnTo>
                  <a:pt x="245" y="90"/>
                </a:lnTo>
                <a:cubicBezTo>
                  <a:pt x="245" y="117"/>
                  <a:pt x="224" y="138"/>
                  <a:pt x="197" y="138"/>
                </a:cubicBezTo>
                <a:cubicBezTo>
                  <a:pt x="171" y="138"/>
                  <a:pt x="149" y="117"/>
                  <a:pt x="149" y="90"/>
                </a:cubicBezTo>
                <a:lnTo>
                  <a:pt x="149" y="89"/>
                </a:lnTo>
                <a:lnTo>
                  <a:pt x="149" y="86"/>
                </a:lnTo>
                <a:cubicBezTo>
                  <a:pt x="149" y="83"/>
                  <a:pt x="150" y="80"/>
                  <a:pt x="150" y="77"/>
                </a:cubicBezTo>
                <a:lnTo>
                  <a:pt x="151" y="72"/>
                </a:lnTo>
                <a:lnTo>
                  <a:pt x="153" y="65"/>
                </a:lnTo>
                <a:cubicBezTo>
                  <a:pt x="159" y="41"/>
                  <a:pt x="181" y="26"/>
                  <a:pt x="205" y="29"/>
                </a:cubicBezTo>
                <a:cubicBezTo>
                  <a:pt x="229" y="32"/>
                  <a:pt x="247" y="52"/>
                  <a:pt x="247" y="76"/>
                </a:cubicBezTo>
                <a:lnTo>
                  <a:pt x="247" y="80"/>
                </a:lnTo>
                <a:lnTo>
                  <a:pt x="248" y="82"/>
                </a:lnTo>
                <a:lnTo>
                  <a:pt x="200" y="38"/>
                </a:lnTo>
                <a:lnTo>
                  <a:pt x="202" y="38"/>
                </a:lnTo>
                <a:lnTo>
                  <a:pt x="155" y="77"/>
                </a:lnTo>
                <a:lnTo>
                  <a:pt x="156" y="72"/>
                </a:lnTo>
                <a:lnTo>
                  <a:pt x="203" y="129"/>
                </a:lnTo>
                <a:lnTo>
                  <a:pt x="202" y="129"/>
                </a:lnTo>
                <a:cubicBezTo>
                  <a:pt x="175" y="129"/>
                  <a:pt x="154" y="107"/>
                  <a:pt x="154" y="81"/>
                </a:cubicBezTo>
                <a:cubicBezTo>
                  <a:pt x="154" y="54"/>
                  <a:pt x="175" y="33"/>
                  <a:pt x="202" y="33"/>
                </a:cubicBezTo>
                <a:lnTo>
                  <a:pt x="203" y="33"/>
                </a:lnTo>
                <a:lnTo>
                  <a:pt x="163" y="54"/>
                </a:lnTo>
                <a:lnTo>
                  <a:pt x="166" y="50"/>
                </a:lnTo>
                <a:lnTo>
                  <a:pt x="166" y="50"/>
                </a:lnTo>
                <a:cubicBezTo>
                  <a:pt x="174" y="34"/>
                  <a:pt x="190" y="23"/>
                  <a:pt x="208" y="23"/>
                </a:cubicBezTo>
                <a:lnTo>
                  <a:pt x="209" y="23"/>
                </a:lnTo>
                <a:cubicBezTo>
                  <a:pt x="234" y="23"/>
                  <a:pt x="254" y="41"/>
                  <a:pt x="257" y="65"/>
                </a:cubicBezTo>
                <a:lnTo>
                  <a:pt x="258" y="73"/>
                </a:lnTo>
                <a:lnTo>
                  <a:pt x="259" y="83"/>
                </a:lnTo>
                <a:cubicBezTo>
                  <a:pt x="260" y="96"/>
                  <a:pt x="255" y="109"/>
                  <a:pt x="246" y="119"/>
                </a:cubicBezTo>
                <a:cubicBezTo>
                  <a:pt x="237" y="128"/>
                  <a:pt x="224" y="134"/>
                  <a:pt x="211" y="134"/>
                </a:cubicBezTo>
                <a:lnTo>
                  <a:pt x="210" y="134"/>
                </a:lnTo>
                <a:cubicBezTo>
                  <a:pt x="184" y="134"/>
                  <a:pt x="162" y="112"/>
                  <a:pt x="162" y="86"/>
                </a:cubicBezTo>
                <a:cubicBezTo>
                  <a:pt x="162" y="59"/>
                  <a:pt x="184" y="38"/>
                  <a:pt x="210" y="38"/>
                </a:cubicBezTo>
                <a:lnTo>
                  <a:pt x="212" y="38"/>
                </a:lnTo>
                <a:lnTo>
                  <a:pt x="165" y="94"/>
                </a:lnTo>
                <a:lnTo>
                  <a:pt x="164" y="91"/>
                </a:lnTo>
                <a:lnTo>
                  <a:pt x="164" y="93"/>
                </a:lnTo>
                <a:cubicBezTo>
                  <a:pt x="158" y="67"/>
                  <a:pt x="174" y="41"/>
                  <a:pt x="199" y="34"/>
                </a:cubicBezTo>
                <a:cubicBezTo>
                  <a:pt x="225" y="28"/>
                  <a:pt x="251" y="44"/>
                  <a:pt x="258" y="69"/>
                </a:cubicBezTo>
                <a:lnTo>
                  <a:pt x="258" y="71"/>
                </a:lnTo>
                <a:cubicBezTo>
                  <a:pt x="259" y="75"/>
                  <a:pt x="259" y="79"/>
                  <a:pt x="259" y="83"/>
                </a:cubicBezTo>
                <a:lnTo>
                  <a:pt x="259" y="86"/>
                </a:lnTo>
                <a:lnTo>
                  <a:pt x="211" y="38"/>
                </a:lnTo>
                <a:lnTo>
                  <a:pt x="212" y="38"/>
                </a:lnTo>
                <a:lnTo>
                  <a:pt x="214" y="38"/>
                </a:lnTo>
                <a:cubicBezTo>
                  <a:pt x="229" y="38"/>
                  <a:pt x="242" y="45"/>
                  <a:pt x="251" y="56"/>
                </a:cubicBezTo>
                <a:lnTo>
                  <a:pt x="253" y="58"/>
                </a:lnTo>
                <a:lnTo>
                  <a:pt x="246" y="51"/>
                </a:lnTo>
                <a:lnTo>
                  <a:pt x="248" y="53"/>
                </a:lnTo>
                <a:lnTo>
                  <a:pt x="176" y="69"/>
                </a:lnTo>
                <a:lnTo>
                  <a:pt x="177" y="66"/>
                </a:lnTo>
                <a:lnTo>
                  <a:pt x="181" y="59"/>
                </a:lnTo>
                <a:cubicBezTo>
                  <a:pt x="192" y="43"/>
                  <a:pt x="211" y="35"/>
                  <a:pt x="230" y="39"/>
                </a:cubicBezTo>
                <a:cubicBezTo>
                  <a:pt x="249" y="43"/>
                  <a:pt x="264" y="58"/>
                  <a:pt x="268" y="77"/>
                </a:cubicBezTo>
                <a:lnTo>
                  <a:pt x="269" y="79"/>
                </a:lnTo>
                <a:cubicBezTo>
                  <a:pt x="269" y="82"/>
                  <a:pt x="269" y="85"/>
                  <a:pt x="269" y="88"/>
                </a:cubicBezTo>
                <a:lnTo>
                  <a:pt x="269" y="93"/>
                </a:lnTo>
                <a:lnTo>
                  <a:pt x="270" y="92"/>
                </a:lnTo>
                <a:lnTo>
                  <a:pt x="270" y="91"/>
                </a:lnTo>
                <a:lnTo>
                  <a:pt x="205" y="55"/>
                </a:lnTo>
                <a:lnTo>
                  <a:pt x="207" y="54"/>
                </a:lnTo>
                <a:lnTo>
                  <a:pt x="186" y="71"/>
                </a:lnTo>
                <a:lnTo>
                  <a:pt x="188" y="68"/>
                </a:lnTo>
                <a:lnTo>
                  <a:pt x="179" y="95"/>
                </a:lnTo>
                <a:lnTo>
                  <a:pt x="179" y="90"/>
                </a:lnTo>
                <a:cubicBezTo>
                  <a:pt x="179" y="84"/>
                  <a:pt x="181" y="78"/>
                  <a:pt x="183" y="73"/>
                </a:cubicBezTo>
                <a:lnTo>
                  <a:pt x="185" y="68"/>
                </a:lnTo>
                <a:lnTo>
                  <a:pt x="188" y="61"/>
                </a:lnTo>
                <a:cubicBezTo>
                  <a:pt x="198" y="39"/>
                  <a:pt x="223" y="28"/>
                  <a:pt x="246" y="35"/>
                </a:cubicBezTo>
                <a:cubicBezTo>
                  <a:pt x="269" y="43"/>
                  <a:pt x="283" y="66"/>
                  <a:pt x="279" y="90"/>
                </a:cubicBezTo>
                <a:lnTo>
                  <a:pt x="278" y="93"/>
                </a:lnTo>
                <a:lnTo>
                  <a:pt x="278" y="95"/>
                </a:lnTo>
                <a:cubicBezTo>
                  <a:pt x="272" y="121"/>
                  <a:pt x="247" y="138"/>
                  <a:pt x="221" y="133"/>
                </a:cubicBezTo>
                <a:cubicBezTo>
                  <a:pt x="195" y="128"/>
                  <a:pt x="178" y="103"/>
                  <a:pt x="183" y="77"/>
                </a:cubicBezTo>
                <a:lnTo>
                  <a:pt x="184" y="74"/>
                </a:lnTo>
                <a:lnTo>
                  <a:pt x="184" y="72"/>
                </a:lnTo>
                <a:cubicBezTo>
                  <a:pt x="189" y="47"/>
                  <a:pt x="212" y="31"/>
                  <a:pt x="236" y="33"/>
                </a:cubicBezTo>
                <a:cubicBezTo>
                  <a:pt x="261" y="36"/>
                  <a:pt x="279" y="56"/>
                  <a:pt x="279" y="81"/>
                </a:cubicBezTo>
                <a:lnTo>
                  <a:pt x="279" y="83"/>
                </a:lnTo>
                <a:cubicBezTo>
                  <a:pt x="279" y="87"/>
                  <a:pt x="279" y="90"/>
                  <a:pt x="279" y="93"/>
                </a:cubicBezTo>
                <a:lnTo>
                  <a:pt x="278" y="95"/>
                </a:lnTo>
                <a:cubicBezTo>
                  <a:pt x="273" y="120"/>
                  <a:pt x="251" y="136"/>
                  <a:pt x="226" y="134"/>
                </a:cubicBezTo>
                <a:cubicBezTo>
                  <a:pt x="202" y="131"/>
                  <a:pt x="183" y="111"/>
                  <a:pt x="183" y="86"/>
                </a:cubicBezTo>
                <a:lnTo>
                  <a:pt x="183" y="81"/>
                </a:lnTo>
                <a:lnTo>
                  <a:pt x="184" y="89"/>
                </a:lnTo>
                <a:lnTo>
                  <a:pt x="183" y="86"/>
                </a:lnTo>
                <a:cubicBezTo>
                  <a:pt x="183" y="83"/>
                  <a:pt x="182" y="81"/>
                  <a:pt x="182" y="78"/>
                </a:cubicBezTo>
                <a:lnTo>
                  <a:pt x="182" y="76"/>
                </a:lnTo>
                <a:cubicBezTo>
                  <a:pt x="182" y="51"/>
                  <a:pt x="202" y="30"/>
                  <a:pt x="227" y="29"/>
                </a:cubicBezTo>
                <a:cubicBezTo>
                  <a:pt x="253" y="27"/>
                  <a:pt x="275" y="45"/>
                  <a:pt x="278" y="71"/>
                </a:cubicBezTo>
                <a:lnTo>
                  <a:pt x="279" y="75"/>
                </a:lnTo>
                <a:lnTo>
                  <a:pt x="279" y="86"/>
                </a:lnTo>
                <a:lnTo>
                  <a:pt x="279" y="89"/>
                </a:lnTo>
                <a:cubicBezTo>
                  <a:pt x="279" y="97"/>
                  <a:pt x="277" y="104"/>
                  <a:pt x="274" y="111"/>
                </a:cubicBezTo>
                <a:lnTo>
                  <a:pt x="273" y="112"/>
                </a:lnTo>
                <a:cubicBezTo>
                  <a:pt x="264" y="131"/>
                  <a:pt x="243" y="141"/>
                  <a:pt x="222" y="138"/>
                </a:cubicBezTo>
                <a:cubicBezTo>
                  <a:pt x="202" y="134"/>
                  <a:pt x="185" y="117"/>
                  <a:pt x="183" y="96"/>
                </a:cubicBezTo>
                <a:lnTo>
                  <a:pt x="182" y="92"/>
                </a:lnTo>
                <a:cubicBezTo>
                  <a:pt x="182" y="88"/>
                  <a:pt x="182" y="83"/>
                  <a:pt x="183" y="78"/>
                </a:cubicBezTo>
                <a:lnTo>
                  <a:pt x="184" y="72"/>
                </a:lnTo>
                <a:cubicBezTo>
                  <a:pt x="187" y="52"/>
                  <a:pt x="203" y="37"/>
                  <a:pt x="223" y="34"/>
                </a:cubicBezTo>
                <a:lnTo>
                  <a:pt x="226" y="33"/>
                </a:lnTo>
                <a:cubicBezTo>
                  <a:pt x="230" y="32"/>
                  <a:pt x="235" y="32"/>
                  <a:pt x="239" y="33"/>
                </a:cubicBezTo>
                <a:lnTo>
                  <a:pt x="244" y="33"/>
                </a:lnTo>
                <a:cubicBezTo>
                  <a:pt x="251" y="34"/>
                  <a:pt x="259" y="37"/>
                  <a:pt x="265" y="41"/>
                </a:cubicBezTo>
                <a:lnTo>
                  <a:pt x="270" y="44"/>
                </a:lnTo>
                <a:lnTo>
                  <a:pt x="268" y="43"/>
                </a:lnTo>
                <a:lnTo>
                  <a:pt x="209" y="57"/>
                </a:lnTo>
                <a:lnTo>
                  <a:pt x="210" y="55"/>
                </a:lnTo>
                <a:lnTo>
                  <a:pt x="201" y="76"/>
                </a:lnTo>
                <a:lnTo>
                  <a:pt x="202" y="73"/>
                </a:lnTo>
                <a:cubicBezTo>
                  <a:pt x="205" y="50"/>
                  <a:pt x="226" y="33"/>
                  <a:pt x="249" y="33"/>
                </a:cubicBezTo>
                <a:lnTo>
                  <a:pt x="250" y="33"/>
                </a:lnTo>
                <a:cubicBezTo>
                  <a:pt x="273" y="33"/>
                  <a:pt x="293" y="49"/>
                  <a:pt x="297" y="72"/>
                </a:cubicBezTo>
                <a:lnTo>
                  <a:pt x="298" y="77"/>
                </a:lnTo>
                <a:lnTo>
                  <a:pt x="293" y="63"/>
                </a:lnTo>
                <a:lnTo>
                  <a:pt x="295" y="67"/>
                </a:lnTo>
                <a:lnTo>
                  <a:pt x="270" y="46"/>
                </a:lnTo>
                <a:lnTo>
                  <a:pt x="274" y="47"/>
                </a:lnTo>
                <a:lnTo>
                  <a:pt x="241" y="47"/>
                </a:lnTo>
                <a:lnTo>
                  <a:pt x="245" y="46"/>
                </a:lnTo>
                <a:lnTo>
                  <a:pt x="215" y="80"/>
                </a:lnTo>
                <a:lnTo>
                  <a:pt x="216" y="76"/>
                </a:lnTo>
                <a:lnTo>
                  <a:pt x="215" y="91"/>
                </a:lnTo>
                <a:lnTo>
                  <a:pt x="214" y="86"/>
                </a:lnTo>
                <a:lnTo>
                  <a:pt x="216" y="96"/>
                </a:lnTo>
                <a:lnTo>
                  <a:pt x="215" y="93"/>
                </a:lnTo>
                <a:lnTo>
                  <a:pt x="221" y="105"/>
                </a:lnTo>
                <a:lnTo>
                  <a:pt x="220" y="103"/>
                </a:lnTo>
                <a:lnTo>
                  <a:pt x="303" y="55"/>
                </a:lnTo>
                <a:lnTo>
                  <a:pt x="304" y="57"/>
                </a:lnTo>
                <a:lnTo>
                  <a:pt x="307" y="63"/>
                </a:lnTo>
                <a:cubicBezTo>
                  <a:pt x="312" y="78"/>
                  <a:pt x="311" y="95"/>
                  <a:pt x="302" y="108"/>
                </a:cubicBezTo>
                <a:cubicBezTo>
                  <a:pt x="293" y="121"/>
                  <a:pt x="278" y="129"/>
                  <a:pt x="262" y="129"/>
                </a:cubicBezTo>
                <a:lnTo>
                  <a:pt x="261" y="129"/>
                </a:lnTo>
                <a:lnTo>
                  <a:pt x="309" y="76"/>
                </a:lnTo>
                <a:lnTo>
                  <a:pt x="309" y="81"/>
                </a:lnTo>
                <a:lnTo>
                  <a:pt x="309" y="90"/>
                </a:lnTo>
                <a:cubicBezTo>
                  <a:pt x="309" y="103"/>
                  <a:pt x="304" y="115"/>
                  <a:pt x="295" y="124"/>
                </a:cubicBezTo>
                <a:lnTo>
                  <a:pt x="291" y="128"/>
                </a:lnTo>
                <a:cubicBezTo>
                  <a:pt x="286" y="134"/>
                  <a:pt x="278" y="138"/>
                  <a:pt x="271" y="141"/>
                </a:cubicBezTo>
                <a:lnTo>
                  <a:pt x="267" y="142"/>
                </a:lnTo>
                <a:cubicBezTo>
                  <a:pt x="252" y="146"/>
                  <a:pt x="235" y="143"/>
                  <a:pt x="223" y="132"/>
                </a:cubicBezTo>
                <a:cubicBezTo>
                  <a:pt x="211" y="122"/>
                  <a:pt x="205" y="107"/>
                  <a:pt x="206" y="91"/>
                </a:cubicBezTo>
                <a:lnTo>
                  <a:pt x="207" y="86"/>
                </a:lnTo>
                <a:cubicBezTo>
                  <a:pt x="207" y="82"/>
                  <a:pt x="208" y="79"/>
                  <a:pt x="209" y="75"/>
                </a:cubicBezTo>
                <a:lnTo>
                  <a:pt x="210" y="71"/>
                </a:lnTo>
                <a:cubicBezTo>
                  <a:pt x="216" y="55"/>
                  <a:pt x="229" y="43"/>
                  <a:pt x="245" y="39"/>
                </a:cubicBezTo>
                <a:cubicBezTo>
                  <a:pt x="261" y="35"/>
                  <a:pt x="278" y="40"/>
                  <a:pt x="290" y="52"/>
                </a:cubicBezTo>
                <a:lnTo>
                  <a:pt x="291" y="54"/>
                </a:lnTo>
                <a:cubicBezTo>
                  <a:pt x="295" y="57"/>
                  <a:pt x="298" y="61"/>
                  <a:pt x="300" y="66"/>
                </a:cubicBezTo>
                <a:lnTo>
                  <a:pt x="302" y="69"/>
                </a:lnTo>
                <a:lnTo>
                  <a:pt x="259" y="42"/>
                </a:lnTo>
                <a:lnTo>
                  <a:pt x="260" y="42"/>
                </a:lnTo>
                <a:lnTo>
                  <a:pt x="214" y="77"/>
                </a:lnTo>
                <a:lnTo>
                  <a:pt x="216" y="72"/>
                </a:lnTo>
                <a:lnTo>
                  <a:pt x="218" y="66"/>
                </a:lnTo>
                <a:cubicBezTo>
                  <a:pt x="224" y="48"/>
                  <a:pt x="240" y="35"/>
                  <a:pt x="258" y="33"/>
                </a:cubicBezTo>
                <a:cubicBezTo>
                  <a:pt x="277" y="31"/>
                  <a:pt x="295" y="40"/>
                  <a:pt x="305" y="56"/>
                </a:cubicBezTo>
                <a:lnTo>
                  <a:pt x="306" y="59"/>
                </a:lnTo>
                <a:lnTo>
                  <a:pt x="308" y="61"/>
                </a:lnTo>
                <a:lnTo>
                  <a:pt x="222" y="68"/>
                </a:lnTo>
                <a:lnTo>
                  <a:pt x="223" y="66"/>
                </a:lnTo>
                <a:lnTo>
                  <a:pt x="224" y="63"/>
                </a:lnTo>
                <a:cubicBezTo>
                  <a:pt x="231" y="46"/>
                  <a:pt x="248" y="34"/>
                  <a:pt x="266" y="33"/>
                </a:cubicBezTo>
                <a:cubicBezTo>
                  <a:pt x="285" y="32"/>
                  <a:pt x="303" y="43"/>
                  <a:pt x="311" y="60"/>
                </a:cubicBezTo>
                <a:lnTo>
                  <a:pt x="312" y="62"/>
                </a:lnTo>
                <a:cubicBezTo>
                  <a:pt x="315" y="66"/>
                  <a:pt x="316" y="70"/>
                  <a:pt x="317" y="75"/>
                </a:cubicBezTo>
                <a:lnTo>
                  <a:pt x="317" y="78"/>
                </a:lnTo>
                <a:lnTo>
                  <a:pt x="270" y="38"/>
                </a:lnTo>
                <a:lnTo>
                  <a:pt x="271" y="38"/>
                </a:lnTo>
                <a:cubicBezTo>
                  <a:pt x="297" y="38"/>
                  <a:pt x="319" y="59"/>
                  <a:pt x="319" y="86"/>
                </a:cubicBezTo>
                <a:lnTo>
                  <a:pt x="319" y="91"/>
                </a:lnTo>
                <a:lnTo>
                  <a:pt x="319" y="95"/>
                </a:lnTo>
                <a:cubicBezTo>
                  <a:pt x="319" y="122"/>
                  <a:pt x="297" y="143"/>
                  <a:pt x="271" y="143"/>
                </a:cubicBezTo>
                <a:cubicBezTo>
                  <a:pt x="244" y="143"/>
                  <a:pt x="223" y="122"/>
                  <a:pt x="223" y="95"/>
                </a:cubicBezTo>
                <a:lnTo>
                  <a:pt x="223" y="94"/>
                </a:lnTo>
                <a:lnTo>
                  <a:pt x="223" y="91"/>
                </a:lnTo>
                <a:lnTo>
                  <a:pt x="223" y="87"/>
                </a:lnTo>
                <a:lnTo>
                  <a:pt x="223" y="86"/>
                </a:lnTo>
                <a:cubicBezTo>
                  <a:pt x="223" y="65"/>
                  <a:pt x="237" y="46"/>
                  <a:pt x="257" y="40"/>
                </a:cubicBezTo>
                <a:cubicBezTo>
                  <a:pt x="277" y="34"/>
                  <a:pt x="299" y="42"/>
                  <a:pt x="311" y="59"/>
                </a:cubicBezTo>
                <a:lnTo>
                  <a:pt x="312" y="61"/>
                </a:lnTo>
                <a:lnTo>
                  <a:pt x="316" y="69"/>
                </a:lnTo>
                <a:lnTo>
                  <a:pt x="319" y="74"/>
                </a:lnTo>
                <a:lnTo>
                  <a:pt x="228" y="95"/>
                </a:lnTo>
                <a:lnTo>
                  <a:pt x="228" y="93"/>
                </a:lnTo>
                <a:lnTo>
                  <a:pt x="229" y="102"/>
                </a:lnTo>
                <a:lnTo>
                  <a:pt x="228" y="100"/>
                </a:lnTo>
                <a:lnTo>
                  <a:pt x="323" y="86"/>
                </a:lnTo>
                <a:lnTo>
                  <a:pt x="324" y="91"/>
                </a:lnTo>
                <a:lnTo>
                  <a:pt x="324" y="91"/>
                </a:lnTo>
                <a:cubicBezTo>
                  <a:pt x="324" y="93"/>
                  <a:pt x="324" y="96"/>
                  <a:pt x="324" y="98"/>
                </a:cubicBezTo>
                <a:lnTo>
                  <a:pt x="324" y="100"/>
                </a:lnTo>
                <a:cubicBezTo>
                  <a:pt x="324" y="126"/>
                  <a:pt x="303" y="148"/>
                  <a:pt x="276" y="148"/>
                </a:cubicBezTo>
                <a:cubicBezTo>
                  <a:pt x="250" y="148"/>
                  <a:pt x="228" y="126"/>
                  <a:pt x="228" y="100"/>
                </a:cubicBezTo>
                <a:lnTo>
                  <a:pt x="228" y="96"/>
                </a:lnTo>
                <a:lnTo>
                  <a:pt x="228" y="90"/>
                </a:lnTo>
                <a:lnTo>
                  <a:pt x="229" y="81"/>
                </a:lnTo>
                <a:cubicBezTo>
                  <a:pt x="230" y="78"/>
                  <a:pt x="230" y="75"/>
                  <a:pt x="231" y="72"/>
                </a:cubicBezTo>
                <a:lnTo>
                  <a:pt x="232" y="67"/>
                </a:lnTo>
                <a:cubicBezTo>
                  <a:pt x="234" y="61"/>
                  <a:pt x="238" y="55"/>
                  <a:pt x="242" y="50"/>
                </a:cubicBezTo>
                <a:lnTo>
                  <a:pt x="245" y="46"/>
                </a:lnTo>
                <a:cubicBezTo>
                  <a:pt x="250" y="40"/>
                  <a:pt x="256" y="36"/>
                  <a:pt x="264" y="33"/>
                </a:cubicBezTo>
                <a:lnTo>
                  <a:pt x="266" y="32"/>
                </a:lnTo>
                <a:cubicBezTo>
                  <a:pt x="291" y="22"/>
                  <a:pt x="319" y="34"/>
                  <a:pt x="329" y="59"/>
                </a:cubicBezTo>
                <a:lnTo>
                  <a:pt x="330" y="61"/>
                </a:lnTo>
                <a:cubicBezTo>
                  <a:pt x="330" y="64"/>
                  <a:pt x="331" y="66"/>
                  <a:pt x="332" y="69"/>
                </a:cubicBezTo>
                <a:lnTo>
                  <a:pt x="333" y="73"/>
                </a:lnTo>
                <a:lnTo>
                  <a:pt x="334" y="82"/>
                </a:lnTo>
                <a:lnTo>
                  <a:pt x="334" y="83"/>
                </a:lnTo>
                <a:lnTo>
                  <a:pt x="287" y="42"/>
                </a:lnTo>
                <a:lnTo>
                  <a:pt x="289" y="42"/>
                </a:lnTo>
                <a:cubicBezTo>
                  <a:pt x="315" y="42"/>
                  <a:pt x="337" y="64"/>
                  <a:pt x="337" y="90"/>
                </a:cubicBezTo>
                <a:lnTo>
                  <a:pt x="337" y="94"/>
                </a:lnTo>
                <a:cubicBezTo>
                  <a:pt x="337" y="100"/>
                  <a:pt x="336" y="105"/>
                  <a:pt x="335" y="110"/>
                </a:cubicBezTo>
                <a:lnTo>
                  <a:pt x="334" y="111"/>
                </a:lnTo>
                <a:cubicBezTo>
                  <a:pt x="327" y="133"/>
                  <a:pt x="304" y="147"/>
                  <a:pt x="281" y="143"/>
                </a:cubicBezTo>
                <a:cubicBezTo>
                  <a:pt x="258" y="140"/>
                  <a:pt x="240" y="120"/>
                  <a:pt x="240" y="96"/>
                </a:cubicBezTo>
                <a:lnTo>
                  <a:pt x="240" y="95"/>
                </a:lnTo>
                <a:lnTo>
                  <a:pt x="241" y="86"/>
                </a:lnTo>
                <a:lnTo>
                  <a:pt x="242" y="81"/>
                </a:lnTo>
                <a:lnTo>
                  <a:pt x="242" y="75"/>
                </a:lnTo>
                <a:lnTo>
                  <a:pt x="242" y="76"/>
                </a:lnTo>
                <a:lnTo>
                  <a:pt x="336" y="92"/>
                </a:lnTo>
                <a:lnTo>
                  <a:pt x="335" y="93"/>
                </a:lnTo>
                <a:lnTo>
                  <a:pt x="335" y="93"/>
                </a:lnTo>
                <a:lnTo>
                  <a:pt x="335" y="97"/>
                </a:lnTo>
                <a:lnTo>
                  <a:pt x="334" y="98"/>
                </a:lnTo>
                <a:lnTo>
                  <a:pt x="241" y="75"/>
                </a:lnTo>
                <a:lnTo>
                  <a:pt x="242" y="74"/>
                </a:lnTo>
                <a:lnTo>
                  <a:pt x="240" y="81"/>
                </a:lnTo>
                <a:lnTo>
                  <a:pt x="241" y="78"/>
                </a:lnTo>
                <a:cubicBezTo>
                  <a:pt x="245" y="53"/>
                  <a:pt x="267" y="36"/>
                  <a:pt x="292" y="38"/>
                </a:cubicBezTo>
                <a:cubicBezTo>
                  <a:pt x="317" y="40"/>
                  <a:pt x="336" y="61"/>
                  <a:pt x="336" y="86"/>
                </a:cubicBezTo>
                <a:lnTo>
                  <a:pt x="336" y="87"/>
                </a:lnTo>
                <a:cubicBezTo>
                  <a:pt x="336" y="90"/>
                  <a:pt x="336" y="93"/>
                  <a:pt x="335" y="95"/>
                </a:cubicBezTo>
                <a:lnTo>
                  <a:pt x="335" y="98"/>
                </a:lnTo>
                <a:lnTo>
                  <a:pt x="335" y="90"/>
                </a:lnTo>
                <a:lnTo>
                  <a:pt x="335" y="94"/>
                </a:lnTo>
                <a:lnTo>
                  <a:pt x="335" y="95"/>
                </a:lnTo>
                <a:cubicBezTo>
                  <a:pt x="335" y="122"/>
                  <a:pt x="314" y="143"/>
                  <a:pt x="287" y="143"/>
                </a:cubicBezTo>
                <a:cubicBezTo>
                  <a:pt x="261" y="143"/>
                  <a:pt x="239" y="122"/>
                  <a:pt x="239" y="95"/>
                </a:cubicBezTo>
                <a:lnTo>
                  <a:pt x="239" y="91"/>
                </a:lnTo>
                <a:lnTo>
                  <a:pt x="239" y="85"/>
                </a:lnTo>
                <a:lnTo>
                  <a:pt x="239" y="79"/>
                </a:lnTo>
                <a:cubicBezTo>
                  <a:pt x="239" y="77"/>
                  <a:pt x="240" y="74"/>
                  <a:pt x="240" y="72"/>
                </a:cubicBezTo>
                <a:lnTo>
                  <a:pt x="241" y="69"/>
                </a:lnTo>
                <a:cubicBezTo>
                  <a:pt x="245" y="44"/>
                  <a:pt x="267" y="27"/>
                  <a:pt x="292" y="29"/>
                </a:cubicBezTo>
                <a:cubicBezTo>
                  <a:pt x="317" y="31"/>
                  <a:pt x="336" y="51"/>
                  <a:pt x="336" y="76"/>
                </a:cubicBezTo>
                <a:lnTo>
                  <a:pt x="336" y="78"/>
                </a:lnTo>
                <a:lnTo>
                  <a:pt x="335" y="68"/>
                </a:lnTo>
                <a:lnTo>
                  <a:pt x="336" y="72"/>
                </a:lnTo>
                <a:lnTo>
                  <a:pt x="337" y="83"/>
                </a:lnTo>
                <a:lnTo>
                  <a:pt x="337" y="90"/>
                </a:lnTo>
                <a:cubicBezTo>
                  <a:pt x="337" y="110"/>
                  <a:pt x="326" y="127"/>
                  <a:pt x="308" y="135"/>
                </a:cubicBezTo>
                <a:cubicBezTo>
                  <a:pt x="290" y="142"/>
                  <a:pt x="269" y="138"/>
                  <a:pt x="256" y="124"/>
                </a:cubicBezTo>
                <a:lnTo>
                  <a:pt x="255" y="124"/>
                </a:lnTo>
                <a:cubicBezTo>
                  <a:pt x="249" y="118"/>
                  <a:pt x="245" y="110"/>
                  <a:pt x="242" y="102"/>
                </a:cubicBezTo>
                <a:lnTo>
                  <a:pt x="241" y="98"/>
                </a:lnTo>
                <a:cubicBezTo>
                  <a:pt x="240" y="91"/>
                  <a:pt x="240" y="84"/>
                  <a:pt x="241" y="77"/>
                </a:cubicBezTo>
                <a:lnTo>
                  <a:pt x="242" y="72"/>
                </a:lnTo>
                <a:lnTo>
                  <a:pt x="245" y="61"/>
                </a:lnTo>
                <a:cubicBezTo>
                  <a:pt x="251" y="42"/>
                  <a:pt x="270" y="28"/>
                  <a:pt x="290" y="28"/>
                </a:cubicBezTo>
                <a:lnTo>
                  <a:pt x="293" y="28"/>
                </a:lnTo>
                <a:lnTo>
                  <a:pt x="295" y="28"/>
                </a:lnTo>
                <a:lnTo>
                  <a:pt x="297" y="28"/>
                </a:lnTo>
                <a:lnTo>
                  <a:pt x="282" y="122"/>
                </a:lnTo>
                <a:lnTo>
                  <a:pt x="281" y="122"/>
                </a:lnTo>
                <a:lnTo>
                  <a:pt x="311" y="122"/>
                </a:lnTo>
                <a:lnTo>
                  <a:pt x="310" y="122"/>
                </a:lnTo>
                <a:lnTo>
                  <a:pt x="339" y="59"/>
                </a:lnTo>
                <a:lnTo>
                  <a:pt x="340" y="61"/>
                </a:lnTo>
                <a:lnTo>
                  <a:pt x="329" y="45"/>
                </a:lnTo>
                <a:lnTo>
                  <a:pt x="331" y="47"/>
                </a:lnTo>
                <a:lnTo>
                  <a:pt x="297" y="33"/>
                </a:lnTo>
                <a:lnTo>
                  <a:pt x="299" y="33"/>
                </a:lnTo>
                <a:lnTo>
                  <a:pt x="252" y="73"/>
                </a:lnTo>
                <a:lnTo>
                  <a:pt x="253" y="67"/>
                </a:lnTo>
                <a:lnTo>
                  <a:pt x="254" y="64"/>
                </a:lnTo>
                <a:cubicBezTo>
                  <a:pt x="255" y="54"/>
                  <a:pt x="260" y="45"/>
                  <a:pt x="267" y="38"/>
                </a:cubicBezTo>
                <a:lnTo>
                  <a:pt x="268" y="38"/>
                </a:lnTo>
                <a:cubicBezTo>
                  <a:pt x="281" y="24"/>
                  <a:pt x="302" y="20"/>
                  <a:pt x="320" y="27"/>
                </a:cubicBezTo>
                <a:cubicBezTo>
                  <a:pt x="338" y="35"/>
                  <a:pt x="349" y="52"/>
                  <a:pt x="349" y="71"/>
                </a:cubicBezTo>
                <a:lnTo>
                  <a:pt x="349" y="75"/>
                </a:lnTo>
                <a:lnTo>
                  <a:pt x="350" y="77"/>
                </a:lnTo>
                <a:lnTo>
                  <a:pt x="350" y="87"/>
                </a:lnTo>
                <a:lnTo>
                  <a:pt x="349" y="80"/>
                </a:lnTo>
                <a:lnTo>
                  <a:pt x="350" y="84"/>
                </a:lnTo>
                <a:lnTo>
                  <a:pt x="324" y="48"/>
                </a:lnTo>
                <a:lnTo>
                  <a:pt x="325" y="48"/>
                </a:lnTo>
                <a:lnTo>
                  <a:pt x="270" y="57"/>
                </a:lnTo>
                <a:lnTo>
                  <a:pt x="271" y="56"/>
                </a:lnTo>
                <a:lnTo>
                  <a:pt x="266" y="62"/>
                </a:lnTo>
                <a:lnTo>
                  <a:pt x="268" y="58"/>
                </a:lnTo>
                <a:lnTo>
                  <a:pt x="260" y="94"/>
                </a:lnTo>
                <a:lnTo>
                  <a:pt x="260" y="91"/>
                </a:lnTo>
                <a:lnTo>
                  <a:pt x="260" y="93"/>
                </a:lnTo>
                <a:lnTo>
                  <a:pt x="354" y="73"/>
                </a:lnTo>
                <a:lnTo>
                  <a:pt x="354" y="76"/>
                </a:lnTo>
                <a:lnTo>
                  <a:pt x="354" y="74"/>
                </a:lnTo>
                <a:lnTo>
                  <a:pt x="262" y="71"/>
                </a:lnTo>
                <a:lnTo>
                  <a:pt x="263" y="68"/>
                </a:lnTo>
                <a:lnTo>
                  <a:pt x="263" y="68"/>
                </a:lnTo>
                <a:lnTo>
                  <a:pt x="265" y="59"/>
                </a:lnTo>
                <a:lnTo>
                  <a:pt x="264" y="62"/>
                </a:lnTo>
                <a:cubicBezTo>
                  <a:pt x="268" y="45"/>
                  <a:pt x="281" y="31"/>
                  <a:pt x="298" y="26"/>
                </a:cubicBezTo>
                <a:cubicBezTo>
                  <a:pt x="315" y="20"/>
                  <a:pt x="333" y="25"/>
                  <a:pt x="345" y="38"/>
                </a:cubicBezTo>
                <a:lnTo>
                  <a:pt x="346" y="39"/>
                </a:lnTo>
                <a:cubicBezTo>
                  <a:pt x="354" y="46"/>
                  <a:pt x="359" y="55"/>
                  <a:pt x="360" y="66"/>
                </a:cubicBezTo>
                <a:lnTo>
                  <a:pt x="360" y="69"/>
                </a:lnTo>
                <a:lnTo>
                  <a:pt x="361" y="71"/>
                </a:lnTo>
                <a:cubicBezTo>
                  <a:pt x="361" y="74"/>
                  <a:pt x="361" y="76"/>
                  <a:pt x="361" y="79"/>
                </a:cubicBezTo>
                <a:lnTo>
                  <a:pt x="361" y="81"/>
                </a:lnTo>
                <a:cubicBezTo>
                  <a:pt x="361" y="100"/>
                  <a:pt x="350" y="118"/>
                  <a:pt x="332" y="125"/>
                </a:cubicBezTo>
                <a:cubicBezTo>
                  <a:pt x="314" y="133"/>
                  <a:pt x="293" y="129"/>
                  <a:pt x="280" y="115"/>
                </a:cubicBezTo>
                <a:lnTo>
                  <a:pt x="278" y="113"/>
                </a:lnTo>
                <a:lnTo>
                  <a:pt x="275" y="110"/>
                </a:lnTo>
                <a:lnTo>
                  <a:pt x="357" y="76"/>
                </a:lnTo>
                <a:lnTo>
                  <a:pt x="357" y="78"/>
                </a:lnTo>
                <a:lnTo>
                  <a:pt x="356" y="71"/>
                </a:lnTo>
                <a:lnTo>
                  <a:pt x="357" y="75"/>
                </a:lnTo>
                <a:lnTo>
                  <a:pt x="355" y="66"/>
                </a:lnTo>
                <a:lnTo>
                  <a:pt x="356" y="69"/>
                </a:lnTo>
                <a:lnTo>
                  <a:pt x="357" y="71"/>
                </a:lnTo>
                <a:lnTo>
                  <a:pt x="263" y="86"/>
                </a:lnTo>
                <a:lnTo>
                  <a:pt x="263" y="82"/>
                </a:lnTo>
                <a:lnTo>
                  <a:pt x="263" y="76"/>
                </a:lnTo>
                <a:cubicBezTo>
                  <a:pt x="263" y="50"/>
                  <a:pt x="284" y="28"/>
                  <a:pt x="311" y="28"/>
                </a:cubicBezTo>
                <a:lnTo>
                  <a:pt x="311" y="28"/>
                </a:lnTo>
                <a:lnTo>
                  <a:pt x="264" y="81"/>
                </a:lnTo>
                <a:lnTo>
                  <a:pt x="263" y="76"/>
                </a:lnTo>
                <a:lnTo>
                  <a:pt x="263" y="67"/>
                </a:lnTo>
                <a:cubicBezTo>
                  <a:pt x="263" y="52"/>
                  <a:pt x="270" y="37"/>
                  <a:pt x="283" y="28"/>
                </a:cubicBezTo>
                <a:cubicBezTo>
                  <a:pt x="295" y="19"/>
                  <a:pt x="312" y="17"/>
                  <a:pt x="326" y="21"/>
                </a:cubicBezTo>
                <a:lnTo>
                  <a:pt x="328" y="22"/>
                </a:lnTo>
                <a:cubicBezTo>
                  <a:pt x="335" y="24"/>
                  <a:pt x="341" y="28"/>
                  <a:pt x="346" y="34"/>
                </a:cubicBezTo>
                <a:lnTo>
                  <a:pt x="348" y="36"/>
                </a:lnTo>
                <a:lnTo>
                  <a:pt x="347" y="34"/>
                </a:lnTo>
                <a:lnTo>
                  <a:pt x="317" y="23"/>
                </a:lnTo>
                <a:lnTo>
                  <a:pt x="319" y="23"/>
                </a:lnTo>
                <a:lnTo>
                  <a:pt x="286" y="38"/>
                </a:lnTo>
                <a:lnTo>
                  <a:pt x="288" y="35"/>
                </a:lnTo>
                <a:lnTo>
                  <a:pt x="281" y="44"/>
                </a:lnTo>
                <a:lnTo>
                  <a:pt x="284" y="40"/>
                </a:lnTo>
                <a:lnTo>
                  <a:pt x="286" y="35"/>
                </a:lnTo>
                <a:cubicBezTo>
                  <a:pt x="294" y="19"/>
                  <a:pt x="311" y="9"/>
                  <a:pt x="328" y="9"/>
                </a:cubicBezTo>
                <a:lnTo>
                  <a:pt x="329" y="9"/>
                </a:lnTo>
                <a:cubicBezTo>
                  <a:pt x="352" y="9"/>
                  <a:pt x="372" y="26"/>
                  <a:pt x="377" y="48"/>
                </a:cubicBezTo>
                <a:lnTo>
                  <a:pt x="377" y="51"/>
                </a:lnTo>
                <a:lnTo>
                  <a:pt x="377" y="50"/>
                </a:lnTo>
                <a:lnTo>
                  <a:pt x="297" y="28"/>
                </a:lnTo>
                <a:lnTo>
                  <a:pt x="299" y="26"/>
                </a:lnTo>
                <a:lnTo>
                  <a:pt x="291" y="35"/>
                </a:lnTo>
                <a:lnTo>
                  <a:pt x="293" y="33"/>
                </a:lnTo>
                <a:cubicBezTo>
                  <a:pt x="306" y="11"/>
                  <a:pt x="333" y="3"/>
                  <a:pt x="355" y="15"/>
                </a:cubicBezTo>
                <a:lnTo>
                  <a:pt x="358" y="16"/>
                </a:lnTo>
                <a:cubicBezTo>
                  <a:pt x="370" y="22"/>
                  <a:pt x="378" y="32"/>
                  <a:pt x="383" y="44"/>
                </a:cubicBezTo>
                <a:lnTo>
                  <a:pt x="384" y="47"/>
                </a:lnTo>
                <a:cubicBezTo>
                  <a:pt x="389" y="63"/>
                  <a:pt x="385" y="80"/>
                  <a:pt x="374" y="93"/>
                </a:cubicBezTo>
                <a:lnTo>
                  <a:pt x="371" y="97"/>
                </a:lnTo>
                <a:cubicBezTo>
                  <a:pt x="367" y="102"/>
                  <a:pt x="361" y="107"/>
                  <a:pt x="354" y="110"/>
                </a:cubicBezTo>
                <a:lnTo>
                  <a:pt x="350" y="111"/>
                </a:lnTo>
                <a:cubicBezTo>
                  <a:pt x="336" y="117"/>
                  <a:pt x="319" y="116"/>
                  <a:pt x="305" y="107"/>
                </a:cubicBezTo>
                <a:cubicBezTo>
                  <a:pt x="292" y="98"/>
                  <a:pt x="283" y="83"/>
                  <a:pt x="283" y="67"/>
                </a:cubicBezTo>
                <a:lnTo>
                  <a:pt x="283" y="62"/>
                </a:lnTo>
                <a:lnTo>
                  <a:pt x="283" y="59"/>
                </a:lnTo>
                <a:lnTo>
                  <a:pt x="283" y="57"/>
                </a:lnTo>
                <a:cubicBezTo>
                  <a:pt x="283" y="31"/>
                  <a:pt x="305" y="9"/>
                  <a:pt x="331" y="9"/>
                </a:cubicBezTo>
                <a:cubicBezTo>
                  <a:pt x="358" y="9"/>
                  <a:pt x="379" y="31"/>
                  <a:pt x="379" y="57"/>
                </a:cubicBezTo>
                <a:lnTo>
                  <a:pt x="379" y="61"/>
                </a:lnTo>
                <a:lnTo>
                  <a:pt x="379" y="71"/>
                </a:lnTo>
                <a:lnTo>
                  <a:pt x="378" y="60"/>
                </a:lnTo>
                <a:lnTo>
                  <a:pt x="379" y="64"/>
                </a:lnTo>
                <a:cubicBezTo>
                  <a:pt x="379" y="66"/>
                  <a:pt x="379" y="68"/>
                  <a:pt x="379" y="70"/>
                </a:cubicBezTo>
                <a:lnTo>
                  <a:pt x="379" y="71"/>
                </a:lnTo>
                <a:cubicBezTo>
                  <a:pt x="379" y="98"/>
                  <a:pt x="358" y="119"/>
                  <a:pt x="331" y="119"/>
                </a:cubicBezTo>
                <a:cubicBezTo>
                  <a:pt x="305" y="119"/>
                  <a:pt x="283" y="98"/>
                  <a:pt x="283" y="71"/>
                </a:cubicBezTo>
                <a:lnTo>
                  <a:pt x="283" y="67"/>
                </a:lnTo>
                <a:lnTo>
                  <a:pt x="283" y="62"/>
                </a:lnTo>
                <a:cubicBezTo>
                  <a:pt x="283" y="35"/>
                  <a:pt x="305" y="14"/>
                  <a:pt x="331" y="14"/>
                </a:cubicBezTo>
                <a:lnTo>
                  <a:pt x="333" y="14"/>
                </a:lnTo>
                <a:cubicBezTo>
                  <a:pt x="355" y="14"/>
                  <a:pt x="373" y="28"/>
                  <a:pt x="379" y="48"/>
                </a:cubicBezTo>
                <a:lnTo>
                  <a:pt x="381" y="53"/>
                </a:lnTo>
                <a:lnTo>
                  <a:pt x="382" y="56"/>
                </a:lnTo>
                <a:lnTo>
                  <a:pt x="352" y="26"/>
                </a:lnTo>
                <a:lnTo>
                  <a:pt x="353" y="26"/>
                </a:lnTo>
                <a:lnTo>
                  <a:pt x="317" y="29"/>
                </a:lnTo>
                <a:lnTo>
                  <a:pt x="318" y="29"/>
                </a:lnTo>
                <a:cubicBezTo>
                  <a:pt x="324" y="25"/>
                  <a:pt x="332" y="23"/>
                  <a:pt x="339" y="23"/>
                </a:cubicBezTo>
                <a:lnTo>
                  <a:pt x="340" y="23"/>
                </a:lnTo>
                <a:lnTo>
                  <a:pt x="343" y="23"/>
                </a:lnTo>
                <a:lnTo>
                  <a:pt x="347" y="23"/>
                </a:lnTo>
                <a:lnTo>
                  <a:pt x="314" y="38"/>
                </a:lnTo>
                <a:lnTo>
                  <a:pt x="316" y="36"/>
                </a:lnTo>
                <a:lnTo>
                  <a:pt x="308" y="45"/>
                </a:lnTo>
                <a:lnTo>
                  <a:pt x="310" y="42"/>
                </a:lnTo>
                <a:cubicBezTo>
                  <a:pt x="318" y="28"/>
                  <a:pt x="334" y="19"/>
                  <a:pt x="351" y="19"/>
                </a:cubicBezTo>
                <a:lnTo>
                  <a:pt x="352" y="19"/>
                </a:lnTo>
                <a:lnTo>
                  <a:pt x="353" y="19"/>
                </a:lnTo>
                <a:lnTo>
                  <a:pt x="306" y="62"/>
                </a:lnTo>
                <a:lnTo>
                  <a:pt x="306" y="57"/>
                </a:lnTo>
                <a:cubicBezTo>
                  <a:pt x="309" y="33"/>
                  <a:pt x="329" y="14"/>
                  <a:pt x="354" y="14"/>
                </a:cubicBezTo>
                <a:lnTo>
                  <a:pt x="354" y="14"/>
                </a:lnTo>
                <a:cubicBezTo>
                  <a:pt x="381" y="14"/>
                  <a:pt x="402" y="35"/>
                  <a:pt x="402" y="62"/>
                </a:cubicBezTo>
                <a:lnTo>
                  <a:pt x="402" y="67"/>
                </a:lnTo>
                <a:lnTo>
                  <a:pt x="402" y="71"/>
                </a:lnTo>
                <a:cubicBezTo>
                  <a:pt x="402" y="98"/>
                  <a:pt x="381" y="119"/>
                  <a:pt x="354" y="119"/>
                </a:cubicBezTo>
                <a:lnTo>
                  <a:pt x="353" y="119"/>
                </a:lnTo>
                <a:cubicBezTo>
                  <a:pt x="327" y="119"/>
                  <a:pt x="305" y="98"/>
                  <a:pt x="305" y="71"/>
                </a:cubicBezTo>
                <a:lnTo>
                  <a:pt x="305" y="69"/>
                </a:lnTo>
                <a:cubicBezTo>
                  <a:pt x="305" y="63"/>
                  <a:pt x="307" y="57"/>
                  <a:pt x="309" y="52"/>
                </a:cubicBezTo>
                <a:lnTo>
                  <a:pt x="310" y="49"/>
                </a:lnTo>
                <a:cubicBezTo>
                  <a:pt x="319" y="26"/>
                  <a:pt x="346" y="13"/>
                  <a:pt x="370" y="21"/>
                </a:cubicBezTo>
                <a:lnTo>
                  <a:pt x="371" y="22"/>
                </a:lnTo>
                <a:lnTo>
                  <a:pt x="344" y="21"/>
                </a:lnTo>
                <a:lnTo>
                  <a:pt x="346" y="20"/>
                </a:lnTo>
                <a:lnTo>
                  <a:pt x="314" y="47"/>
                </a:lnTo>
                <a:lnTo>
                  <a:pt x="316" y="43"/>
                </a:lnTo>
                <a:lnTo>
                  <a:pt x="322" y="33"/>
                </a:lnTo>
                <a:cubicBezTo>
                  <a:pt x="329" y="21"/>
                  <a:pt x="340" y="13"/>
                  <a:pt x="354" y="10"/>
                </a:cubicBezTo>
                <a:lnTo>
                  <a:pt x="359" y="9"/>
                </a:lnTo>
                <a:cubicBezTo>
                  <a:pt x="365" y="8"/>
                  <a:pt x="372" y="8"/>
                  <a:pt x="378" y="10"/>
                </a:cubicBezTo>
                <a:lnTo>
                  <a:pt x="383" y="11"/>
                </a:lnTo>
                <a:cubicBezTo>
                  <a:pt x="401" y="15"/>
                  <a:pt x="415" y="28"/>
                  <a:pt x="419" y="46"/>
                </a:cubicBezTo>
                <a:lnTo>
                  <a:pt x="420" y="50"/>
                </a:lnTo>
                <a:cubicBezTo>
                  <a:pt x="421" y="55"/>
                  <a:pt x="422" y="60"/>
                  <a:pt x="421" y="66"/>
                </a:cubicBezTo>
                <a:lnTo>
                  <a:pt x="421" y="71"/>
                </a:lnTo>
                <a:lnTo>
                  <a:pt x="421" y="63"/>
                </a:lnTo>
                <a:lnTo>
                  <a:pt x="421" y="68"/>
                </a:lnTo>
                <a:lnTo>
                  <a:pt x="422" y="71"/>
                </a:lnTo>
                <a:lnTo>
                  <a:pt x="326" y="76"/>
                </a:lnTo>
                <a:lnTo>
                  <a:pt x="326" y="74"/>
                </a:lnTo>
                <a:lnTo>
                  <a:pt x="326" y="71"/>
                </a:lnTo>
                <a:lnTo>
                  <a:pt x="422" y="76"/>
                </a:lnTo>
                <a:lnTo>
                  <a:pt x="421" y="81"/>
                </a:lnTo>
                <a:lnTo>
                  <a:pt x="421" y="86"/>
                </a:lnTo>
                <a:cubicBezTo>
                  <a:pt x="419" y="103"/>
                  <a:pt x="409" y="117"/>
                  <a:pt x="394" y="124"/>
                </a:cubicBezTo>
                <a:cubicBezTo>
                  <a:pt x="380" y="131"/>
                  <a:pt x="362" y="131"/>
                  <a:pt x="348" y="122"/>
                </a:cubicBezTo>
                <a:lnTo>
                  <a:pt x="346" y="121"/>
                </a:lnTo>
                <a:cubicBezTo>
                  <a:pt x="342" y="119"/>
                  <a:pt x="339" y="116"/>
                  <a:pt x="337" y="113"/>
                </a:cubicBezTo>
                <a:lnTo>
                  <a:pt x="334" y="110"/>
                </a:lnTo>
                <a:cubicBezTo>
                  <a:pt x="323" y="100"/>
                  <a:pt x="318" y="86"/>
                  <a:pt x="320" y="72"/>
                </a:cubicBezTo>
                <a:lnTo>
                  <a:pt x="320" y="67"/>
                </a:lnTo>
                <a:cubicBezTo>
                  <a:pt x="323" y="42"/>
                  <a:pt x="343" y="23"/>
                  <a:pt x="368" y="23"/>
                </a:cubicBezTo>
                <a:lnTo>
                  <a:pt x="369" y="23"/>
                </a:lnTo>
                <a:cubicBezTo>
                  <a:pt x="395" y="23"/>
                  <a:pt x="417" y="45"/>
                  <a:pt x="417" y="71"/>
                </a:cubicBezTo>
                <a:lnTo>
                  <a:pt x="417" y="76"/>
                </a:lnTo>
                <a:lnTo>
                  <a:pt x="415" y="64"/>
                </a:lnTo>
                <a:lnTo>
                  <a:pt x="417" y="69"/>
                </a:lnTo>
                <a:lnTo>
                  <a:pt x="418" y="74"/>
                </a:lnTo>
                <a:lnTo>
                  <a:pt x="323" y="86"/>
                </a:lnTo>
                <a:lnTo>
                  <a:pt x="323" y="84"/>
                </a:lnTo>
                <a:cubicBezTo>
                  <a:pt x="323" y="81"/>
                  <a:pt x="324" y="79"/>
                  <a:pt x="324" y="76"/>
                </a:cubicBezTo>
                <a:lnTo>
                  <a:pt x="325" y="73"/>
                </a:lnTo>
                <a:cubicBezTo>
                  <a:pt x="328" y="50"/>
                  <a:pt x="349" y="33"/>
                  <a:pt x="372" y="33"/>
                </a:cubicBezTo>
                <a:lnTo>
                  <a:pt x="374" y="33"/>
                </a:lnTo>
                <a:cubicBezTo>
                  <a:pt x="393" y="33"/>
                  <a:pt x="411" y="45"/>
                  <a:pt x="418" y="63"/>
                </a:cubicBezTo>
                <a:lnTo>
                  <a:pt x="421" y="69"/>
                </a:lnTo>
                <a:lnTo>
                  <a:pt x="422" y="72"/>
                </a:lnTo>
                <a:lnTo>
                  <a:pt x="404" y="50"/>
                </a:lnTo>
                <a:lnTo>
                  <a:pt x="406" y="51"/>
                </a:lnTo>
                <a:lnTo>
                  <a:pt x="332" y="81"/>
                </a:lnTo>
                <a:lnTo>
                  <a:pt x="332" y="79"/>
                </a:lnTo>
                <a:lnTo>
                  <a:pt x="334" y="73"/>
                </a:lnTo>
                <a:lnTo>
                  <a:pt x="333" y="74"/>
                </a:lnTo>
                <a:cubicBezTo>
                  <a:pt x="333" y="71"/>
                  <a:pt x="334" y="69"/>
                  <a:pt x="334" y="67"/>
                </a:cubicBezTo>
                <a:lnTo>
                  <a:pt x="335" y="65"/>
                </a:lnTo>
                <a:cubicBezTo>
                  <a:pt x="340" y="45"/>
                  <a:pt x="356" y="31"/>
                  <a:pt x="376" y="29"/>
                </a:cubicBezTo>
                <a:cubicBezTo>
                  <a:pt x="396" y="27"/>
                  <a:pt x="415" y="37"/>
                  <a:pt x="424" y="55"/>
                </a:cubicBezTo>
                <a:lnTo>
                  <a:pt x="425" y="57"/>
                </a:lnTo>
                <a:cubicBezTo>
                  <a:pt x="427" y="61"/>
                  <a:pt x="429" y="65"/>
                  <a:pt x="430" y="69"/>
                </a:cubicBezTo>
                <a:lnTo>
                  <a:pt x="431" y="74"/>
                </a:lnTo>
                <a:lnTo>
                  <a:pt x="431" y="73"/>
                </a:lnTo>
                <a:lnTo>
                  <a:pt x="431" y="73"/>
                </a:lnTo>
                <a:lnTo>
                  <a:pt x="343" y="69"/>
                </a:lnTo>
                <a:lnTo>
                  <a:pt x="344" y="68"/>
                </a:lnTo>
                <a:lnTo>
                  <a:pt x="339" y="80"/>
                </a:lnTo>
                <a:lnTo>
                  <a:pt x="340" y="78"/>
                </a:lnTo>
                <a:lnTo>
                  <a:pt x="342" y="69"/>
                </a:lnTo>
                <a:cubicBezTo>
                  <a:pt x="347" y="51"/>
                  <a:pt x="362" y="37"/>
                  <a:pt x="381" y="34"/>
                </a:cubicBezTo>
                <a:lnTo>
                  <a:pt x="384" y="33"/>
                </a:lnTo>
                <a:cubicBezTo>
                  <a:pt x="389" y="32"/>
                  <a:pt x="394" y="32"/>
                  <a:pt x="399" y="33"/>
                </a:cubicBezTo>
                <a:lnTo>
                  <a:pt x="402" y="34"/>
                </a:lnTo>
                <a:cubicBezTo>
                  <a:pt x="426" y="37"/>
                  <a:pt x="442" y="58"/>
                  <a:pt x="442" y="81"/>
                </a:cubicBezTo>
                <a:lnTo>
                  <a:pt x="442" y="84"/>
                </a:lnTo>
                <a:cubicBezTo>
                  <a:pt x="442" y="90"/>
                  <a:pt x="442" y="95"/>
                  <a:pt x="440" y="100"/>
                </a:cubicBezTo>
                <a:lnTo>
                  <a:pt x="440" y="101"/>
                </a:lnTo>
                <a:cubicBezTo>
                  <a:pt x="432" y="123"/>
                  <a:pt x="410" y="137"/>
                  <a:pt x="386" y="133"/>
                </a:cubicBezTo>
                <a:cubicBezTo>
                  <a:pt x="363" y="130"/>
                  <a:pt x="346" y="110"/>
                  <a:pt x="346" y="86"/>
                </a:cubicBezTo>
                <a:lnTo>
                  <a:pt x="346" y="83"/>
                </a:lnTo>
                <a:lnTo>
                  <a:pt x="346" y="78"/>
                </a:lnTo>
                <a:lnTo>
                  <a:pt x="346" y="74"/>
                </a:lnTo>
                <a:lnTo>
                  <a:pt x="346" y="71"/>
                </a:lnTo>
                <a:cubicBezTo>
                  <a:pt x="346" y="45"/>
                  <a:pt x="367" y="23"/>
                  <a:pt x="394" y="23"/>
                </a:cubicBezTo>
                <a:cubicBezTo>
                  <a:pt x="420" y="23"/>
                  <a:pt x="442" y="45"/>
                  <a:pt x="442" y="71"/>
                </a:cubicBezTo>
                <a:lnTo>
                  <a:pt x="442" y="72"/>
                </a:lnTo>
                <a:lnTo>
                  <a:pt x="442" y="76"/>
                </a:lnTo>
                <a:cubicBezTo>
                  <a:pt x="442" y="79"/>
                  <a:pt x="442" y="81"/>
                  <a:pt x="441" y="84"/>
                </a:cubicBezTo>
                <a:lnTo>
                  <a:pt x="441" y="87"/>
                </a:lnTo>
                <a:lnTo>
                  <a:pt x="441" y="79"/>
                </a:lnTo>
                <a:lnTo>
                  <a:pt x="441" y="81"/>
                </a:lnTo>
                <a:cubicBezTo>
                  <a:pt x="441" y="106"/>
                  <a:pt x="423" y="126"/>
                  <a:pt x="398" y="129"/>
                </a:cubicBezTo>
                <a:cubicBezTo>
                  <a:pt x="374" y="131"/>
                  <a:pt x="351" y="115"/>
                  <a:pt x="346" y="90"/>
                </a:cubicBezTo>
                <a:lnTo>
                  <a:pt x="346" y="88"/>
                </a:lnTo>
                <a:cubicBezTo>
                  <a:pt x="345" y="85"/>
                  <a:pt x="345" y="82"/>
                  <a:pt x="345" y="78"/>
                </a:cubicBezTo>
                <a:lnTo>
                  <a:pt x="345" y="76"/>
                </a:lnTo>
                <a:cubicBezTo>
                  <a:pt x="345" y="50"/>
                  <a:pt x="366" y="28"/>
                  <a:pt x="393" y="28"/>
                </a:cubicBezTo>
                <a:cubicBezTo>
                  <a:pt x="419" y="28"/>
                  <a:pt x="441" y="50"/>
                  <a:pt x="441" y="76"/>
                </a:cubicBezTo>
                <a:lnTo>
                  <a:pt x="441" y="79"/>
                </a:lnTo>
                <a:lnTo>
                  <a:pt x="441" y="79"/>
                </a:lnTo>
                <a:lnTo>
                  <a:pt x="441" y="88"/>
                </a:lnTo>
                <a:lnTo>
                  <a:pt x="441" y="90"/>
                </a:lnTo>
                <a:lnTo>
                  <a:pt x="360" y="57"/>
                </a:lnTo>
                <a:lnTo>
                  <a:pt x="360" y="56"/>
                </a:lnTo>
                <a:lnTo>
                  <a:pt x="347" y="82"/>
                </a:lnTo>
                <a:lnTo>
                  <a:pt x="347" y="79"/>
                </a:lnTo>
                <a:lnTo>
                  <a:pt x="347" y="77"/>
                </a:lnTo>
                <a:lnTo>
                  <a:pt x="348" y="71"/>
                </a:lnTo>
                <a:cubicBezTo>
                  <a:pt x="349" y="66"/>
                  <a:pt x="350" y="61"/>
                  <a:pt x="353" y="56"/>
                </a:cubicBezTo>
                <a:lnTo>
                  <a:pt x="353" y="55"/>
                </a:lnTo>
                <a:cubicBezTo>
                  <a:pt x="363" y="35"/>
                  <a:pt x="385" y="25"/>
                  <a:pt x="407" y="30"/>
                </a:cubicBezTo>
                <a:cubicBezTo>
                  <a:pt x="429" y="35"/>
                  <a:pt x="444" y="54"/>
                  <a:pt x="444" y="76"/>
                </a:cubicBezTo>
                <a:lnTo>
                  <a:pt x="444" y="79"/>
                </a:lnTo>
                <a:lnTo>
                  <a:pt x="444" y="79"/>
                </a:lnTo>
                <a:lnTo>
                  <a:pt x="444" y="88"/>
                </a:lnTo>
                <a:lnTo>
                  <a:pt x="444" y="90"/>
                </a:lnTo>
                <a:cubicBezTo>
                  <a:pt x="444" y="117"/>
                  <a:pt x="423" y="138"/>
                  <a:pt x="396" y="138"/>
                </a:cubicBezTo>
                <a:cubicBezTo>
                  <a:pt x="370" y="138"/>
                  <a:pt x="348" y="117"/>
                  <a:pt x="348" y="90"/>
                </a:cubicBezTo>
                <a:lnTo>
                  <a:pt x="348" y="89"/>
                </a:lnTo>
                <a:lnTo>
                  <a:pt x="349" y="97"/>
                </a:lnTo>
                <a:lnTo>
                  <a:pt x="349" y="94"/>
                </a:lnTo>
                <a:lnTo>
                  <a:pt x="348" y="90"/>
                </a:lnTo>
                <a:cubicBezTo>
                  <a:pt x="347" y="84"/>
                  <a:pt x="347" y="77"/>
                  <a:pt x="349" y="71"/>
                </a:cubicBezTo>
                <a:lnTo>
                  <a:pt x="349" y="69"/>
                </a:lnTo>
                <a:cubicBezTo>
                  <a:pt x="354" y="51"/>
                  <a:pt x="369" y="37"/>
                  <a:pt x="388" y="34"/>
                </a:cubicBezTo>
                <a:cubicBezTo>
                  <a:pt x="406" y="30"/>
                  <a:pt x="425" y="39"/>
                  <a:pt x="436" y="54"/>
                </a:cubicBezTo>
                <a:lnTo>
                  <a:pt x="438" y="57"/>
                </a:lnTo>
                <a:lnTo>
                  <a:pt x="438" y="57"/>
                </a:lnTo>
                <a:lnTo>
                  <a:pt x="399" y="38"/>
                </a:lnTo>
                <a:lnTo>
                  <a:pt x="400" y="38"/>
                </a:lnTo>
                <a:lnTo>
                  <a:pt x="353" y="77"/>
                </a:lnTo>
                <a:lnTo>
                  <a:pt x="354" y="74"/>
                </a:lnTo>
                <a:lnTo>
                  <a:pt x="353" y="83"/>
                </a:lnTo>
                <a:lnTo>
                  <a:pt x="353" y="79"/>
                </a:lnTo>
                <a:lnTo>
                  <a:pt x="353" y="71"/>
                </a:lnTo>
                <a:cubicBezTo>
                  <a:pt x="353" y="49"/>
                  <a:pt x="368" y="30"/>
                  <a:pt x="389" y="25"/>
                </a:cubicBezTo>
                <a:lnTo>
                  <a:pt x="391" y="24"/>
                </a:lnTo>
                <a:cubicBezTo>
                  <a:pt x="400" y="22"/>
                  <a:pt x="409" y="23"/>
                  <a:pt x="418" y="25"/>
                </a:cubicBezTo>
                <a:lnTo>
                  <a:pt x="420" y="26"/>
                </a:lnTo>
                <a:cubicBezTo>
                  <a:pt x="433" y="30"/>
                  <a:pt x="444" y="41"/>
                  <a:pt x="449" y="54"/>
                </a:cubicBezTo>
                <a:lnTo>
                  <a:pt x="451" y="59"/>
                </a:lnTo>
                <a:cubicBezTo>
                  <a:pt x="454" y="66"/>
                  <a:pt x="455" y="73"/>
                  <a:pt x="454" y="81"/>
                </a:cubicBezTo>
                <a:lnTo>
                  <a:pt x="454" y="86"/>
                </a:lnTo>
                <a:cubicBezTo>
                  <a:pt x="454" y="89"/>
                  <a:pt x="453" y="91"/>
                  <a:pt x="453" y="94"/>
                </a:cubicBezTo>
                <a:lnTo>
                  <a:pt x="452" y="98"/>
                </a:lnTo>
                <a:cubicBezTo>
                  <a:pt x="446" y="121"/>
                  <a:pt x="423" y="137"/>
                  <a:pt x="399" y="134"/>
                </a:cubicBezTo>
                <a:cubicBezTo>
                  <a:pt x="375" y="131"/>
                  <a:pt x="357" y="110"/>
                  <a:pt x="357" y="86"/>
                </a:cubicBezTo>
                <a:lnTo>
                  <a:pt x="357" y="82"/>
                </a:lnTo>
                <a:lnTo>
                  <a:pt x="357" y="81"/>
                </a:lnTo>
                <a:cubicBezTo>
                  <a:pt x="355" y="67"/>
                  <a:pt x="360" y="54"/>
                  <a:pt x="369" y="44"/>
                </a:cubicBezTo>
                <a:cubicBezTo>
                  <a:pt x="378" y="34"/>
                  <a:pt x="391" y="28"/>
                  <a:pt x="404" y="28"/>
                </a:cubicBezTo>
                <a:lnTo>
                  <a:pt x="406" y="28"/>
                </a:lnTo>
                <a:lnTo>
                  <a:pt x="358" y="81"/>
                </a:lnTo>
                <a:lnTo>
                  <a:pt x="358" y="75"/>
                </a:lnTo>
                <a:lnTo>
                  <a:pt x="357" y="73"/>
                </a:lnTo>
                <a:lnTo>
                  <a:pt x="453" y="67"/>
                </a:lnTo>
                <a:lnTo>
                  <a:pt x="453" y="71"/>
                </a:lnTo>
                <a:lnTo>
                  <a:pt x="452" y="81"/>
                </a:lnTo>
                <a:lnTo>
                  <a:pt x="404" y="28"/>
                </a:lnTo>
                <a:lnTo>
                  <a:pt x="405" y="28"/>
                </a:lnTo>
                <a:lnTo>
                  <a:pt x="357" y="76"/>
                </a:lnTo>
                <a:lnTo>
                  <a:pt x="357" y="71"/>
                </a:lnTo>
                <a:cubicBezTo>
                  <a:pt x="357" y="45"/>
                  <a:pt x="379" y="23"/>
                  <a:pt x="405" y="23"/>
                </a:cubicBezTo>
                <a:lnTo>
                  <a:pt x="407" y="23"/>
                </a:lnTo>
                <a:cubicBezTo>
                  <a:pt x="427" y="23"/>
                  <a:pt x="444" y="35"/>
                  <a:pt x="452" y="54"/>
                </a:cubicBezTo>
                <a:lnTo>
                  <a:pt x="454" y="59"/>
                </a:lnTo>
                <a:lnTo>
                  <a:pt x="409" y="28"/>
                </a:lnTo>
                <a:lnTo>
                  <a:pt x="410" y="28"/>
                </a:lnTo>
                <a:lnTo>
                  <a:pt x="412" y="28"/>
                </a:lnTo>
                <a:cubicBezTo>
                  <a:pt x="429" y="28"/>
                  <a:pt x="444" y="37"/>
                  <a:pt x="453" y="52"/>
                </a:cubicBezTo>
                <a:lnTo>
                  <a:pt x="455" y="54"/>
                </a:lnTo>
                <a:lnTo>
                  <a:pt x="457" y="60"/>
                </a:lnTo>
                <a:lnTo>
                  <a:pt x="376" y="52"/>
                </a:lnTo>
                <a:lnTo>
                  <a:pt x="378" y="50"/>
                </a:lnTo>
                <a:lnTo>
                  <a:pt x="376" y="52"/>
                </a:lnTo>
                <a:cubicBezTo>
                  <a:pt x="385" y="38"/>
                  <a:pt x="399" y="29"/>
                  <a:pt x="415" y="29"/>
                </a:cubicBezTo>
                <a:cubicBezTo>
                  <a:pt x="431" y="28"/>
                  <a:pt x="446" y="35"/>
                  <a:pt x="456" y="48"/>
                </a:cubicBezTo>
                <a:lnTo>
                  <a:pt x="457" y="50"/>
                </a:lnTo>
                <a:lnTo>
                  <a:pt x="462" y="56"/>
                </a:lnTo>
                <a:lnTo>
                  <a:pt x="420" y="33"/>
                </a:lnTo>
                <a:lnTo>
                  <a:pt x="421" y="33"/>
                </a:lnTo>
                <a:cubicBezTo>
                  <a:pt x="440" y="33"/>
                  <a:pt x="457" y="44"/>
                  <a:pt x="465" y="61"/>
                </a:cubicBezTo>
                <a:lnTo>
                  <a:pt x="468" y="67"/>
                </a:lnTo>
                <a:lnTo>
                  <a:pt x="467" y="65"/>
                </a:lnTo>
                <a:lnTo>
                  <a:pt x="378" y="90"/>
                </a:lnTo>
                <a:lnTo>
                  <a:pt x="378" y="89"/>
                </a:lnTo>
                <a:lnTo>
                  <a:pt x="379" y="97"/>
                </a:lnTo>
                <a:lnTo>
                  <a:pt x="379" y="94"/>
                </a:lnTo>
                <a:cubicBezTo>
                  <a:pt x="378" y="91"/>
                  <a:pt x="378" y="89"/>
                  <a:pt x="378" y="86"/>
                </a:cubicBezTo>
                <a:lnTo>
                  <a:pt x="378" y="83"/>
                </a:lnTo>
                <a:lnTo>
                  <a:pt x="378" y="81"/>
                </a:lnTo>
                <a:lnTo>
                  <a:pt x="473" y="93"/>
                </a:lnTo>
                <a:lnTo>
                  <a:pt x="472" y="95"/>
                </a:lnTo>
                <a:lnTo>
                  <a:pt x="473" y="83"/>
                </a:lnTo>
                <a:lnTo>
                  <a:pt x="473" y="86"/>
                </a:lnTo>
                <a:lnTo>
                  <a:pt x="473" y="78"/>
                </a:lnTo>
                <a:lnTo>
                  <a:pt x="473" y="81"/>
                </a:lnTo>
                <a:lnTo>
                  <a:pt x="472" y="74"/>
                </a:lnTo>
                <a:lnTo>
                  <a:pt x="472" y="75"/>
                </a:lnTo>
                <a:lnTo>
                  <a:pt x="378" y="90"/>
                </a:lnTo>
                <a:lnTo>
                  <a:pt x="378" y="89"/>
                </a:lnTo>
                <a:lnTo>
                  <a:pt x="379" y="96"/>
                </a:lnTo>
                <a:lnTo>
                  <a:pt x="378" y="92"/>
                </a:lnTo>
                <a:lnTo>
                  <a:pt x="378" y="90"/>
                </a:lnTo>
                <a:cubicBezTo>
                  <a:pt x="378" y="88"/>
                  <a:pt x="377" y="85"/>
                  <a:pt x="377" y="82"/>
                </a:cubicBezTo>
                <a:lnTo>
                  <a:pt x="377" y="81"/>
                </a:lnTo>
                <a:cubicBezTo>
                  <a:pt x="377" y="54"/>
                  <a:pt x="399" y="33"/>
                  <a:pt x="425" y="33"/>
                </a:cubicBezTo>
                <a:cubicBezTo>
                  <a:pt x="452" y="33"/>
                  <a:pt x="473" y="54"/>
                  <a:pt x="473" y="81"/>
                </a:cubicBezTo>
                <a:lnTo>
                  <a:pt x="473" y="82"/>
                </a:lnTo>
                <a:lnTo>
                  <a:pt x="473" y="75"/>
                </a:lnTo>
                <a:lnTo>
                  <a:pt x="473" y="78"/>
                </a:lnTo>
                <a:lnTo>
                  <a:pt x="474" y="82"/>
                </a:lnTo>
                <a:cubicBezTo>
                  <a:pt x="474" y="84"/>
                  <a:pt x="474" y="87"/>
                  <a:pt x="474" y="89"/>
                </a:cubicBezTo>
                <a:lnTo>
                  <a:pt x="474" y="90"/>
                </a:lnTo>
                <a:cubicBezTo>
                  <a:pt x="474" y="115"/>
                  <a:pt x="456" y="135"/>
                  <a:pt x="432" y="138"/>
                </a:cubicBezTo>
                <a:cubicBezTo>
                  <a:pt x="408" y="141"/>
                  <a:pt x="386" y="126"/>
                  <a:pt x="380" y="102"/>
                </a:cubicBezTo>
                <a:lnTo>
                  <a:pt x="379" y="100"/>
                </a:lnTo>
                <a:cubicBezTo>
                  <a:pt x="378" y="96"/>
                  <a:pt x="378" y="92"/>
                  <a:pt x="378" y="88"/>
                </a:cubicBezTo>
                <a:lnTo>
                  <a:pt x="378" y="86"/>
                </a:lnTo>
                <a:cubicBezTo>
                  <a:pt x="378" y="59"/>
                  <a:pt x="399" y="38"/>
                  <a:pt x="426" y="38"/>
                </a:cubicBezTo>
                <a:cubicBezTo>
                  <a:pt x="452" y="38"/>
                  <a:pt x="474" y="59"/>
                  <a:pt x="474" y="86"/>
                </a:cubicBezTo>
                <a:lnTo>
                  <a:pt x="474" y="88"/>
                </a:lnTo>
                <a:lnTo>
                  <a:pt x="473" y="81"/>
                </a:lnTo>
                <a:lnTo>
                  <a:pt x="474" y="85"/>
                </a:lnTo>
                <a:lnTo>
                  <a:pt x="474" y="87"/>
                </a:lnTo>
                <a:lnTo>
                  <a:pt x="461" y="61"/>
                </a:lnTo>
                <a:lnTo>
                  <a:pt x="462" y="62"/>
                </a:lnTo>
                <a:lnTo>
                  <a:pt x="387" y="71"/>
                </a:lnTo>
                <a:lnTo>
                  <a:pt x="388" y="68"/>
                </a:lnTo>
                <a:lnTo>
                  <a:pt x="389" y="68"/>
                </a:lnTo>
                <a:lnTo>
                  <a:pt x="389" y="66"/>
                </a:lnTo>
                <a:lnTo>
                  <a:pt x="392" y="60"/>
                </a:lnTo>
                <a:cubicBezTo>
                  <a:pt x="398" y="48"/>
                  <a:pt x="408" y="39"/>
                  <a:pt x="420" y="35"/>
                </a:cubicBezTo>
                <a:lnTo>
                  <a:pt x="421" y="35"/>
                </a:lnTo>
                <a:cubicBezTo>
                  <a:pt x="431" y="32"/>
                  <a:pt x="442" y="32"/>
                  <a:pt x="452" y="35"/>
                </a:cubicBezTo>
                <a:lnTo>
                  <a:pt x="453" y="35"/>
                </a:lnTo>
                <a:cubicBezTo>
                  <a:pt x="478" y="44"/>
                  <a:pt x="492" y="71"/>
                  <a:pt x="484" y="96"/>
                </a:cubicBezTo>
                <a:lnTo>
                  <a:pt x="481" y="104"/>
                </a:lnTo>
                <a:lnTo>
                  <a:pt x="477" y="112"/>
                </a:lnTo>
                <a:lnTo>
                  <a:pt x="477" y="113"/>
                </a:lnTo>
                <a:cubicBezTo>
                  <a:pt x="470" y="131"/>
                  <a:pt x="453" y="143"/>
                  <a:pt x="434" y="143"/>
                </a:cubicBezTo>
                <a:cubicBezTo>
                  <a:pt x="416" y="144"/>
                  <a:pt x="398" y="134"/>
                  <a:pt x="390" y="117"/>
                </a:cubicBezTo>
                <a:lnTo>
                  <a:pt x="389" y="116"/>
                </a:lnTo>
                <a:cubicBezTo>
                  <a:pt x="385" y="107"/>
                  <a:pt x="383" y="98"/>
                  <a:pt x="384" y="89"/>
                </a:cubicBezTo>
                <a:lnTo>
                  <a:pt x="385" y="85"/>
                </a:lnTo>
                <a:lnTo>
                  <a:pt x="385" y="80"/>
                </a:lnTo>
                <a:lnTo>
                  <a:pt x="385" y="87"/>
                </a:lnTo>
                <a:lnTo>
                  <a:pt x="385" y="86"/>
                </a:lnTo>
                <a:cubicBezTo>
                  <a:pt x="385" y="59"/>
                  <a:pt x="406" y="38"/>
                  <a:pt x="433" y="38"/>
                </a:cubicBezTo>
                <a:cubicBezTo>
                  <a:pt x="459" y="38"/>
                  <a:pt x="481" y="59"/>
                  <a:pt x="481" y="86"/>
                </a:cubicBezTo>
                <a:lnTo>
                  <a:pt x="481" y="89"/>
                </a:lnTo>
                <a:lnTo>
                  <a:pt x="480" y="99"/>
                </a:lnTo>
                <a:lnTo>
                  <a:pt x="480" y="104"/>
                </a:lnTo>
                <a:lnTo>
                  <a:pt x="480" y="100"/>
                </a:lnTo>
                <a:cubicBezTo>
                  <a:pt x="480" y="126"/>
                  <a:pt x="458" y="148"/>
                  <a:pt x="432" y="148"/>
                </a:cubicBezTo>
                <a:cubicBezTo>
                  <a:pt x="405" y="148"/>
                  <a:pt x="384" y="126"/>
                  <a:pt x="384" y="100"/>
                </a:cubicBezTo>
                <a:lnTo>
                  <a:pt x="384" y="97"/>
                </a:lnTo>
                <a:lnTo>
                  <a:pt x="384" y="91"/>
                </a:lnTo>
                <a:lnTo>
                  <a:pt x="384" y="84"/>
                </a:lnTo>
                <a:cubicBezTo>
                  <a:pt x="384" y="80"/>
                  <a:pt x="385" y="76"/>
                  <a:pt x="386" y="71"/>
                </a:cubicBezTo>
                <a:lnTo>
                  <a:pt x="387" y="68"/>
                </a:lnTo>
                <a:cubicBezTo>
                  <a:pt x="390" y="55"/>
                  <a:pt x="399" y="45"/>
                  <a:pt x="411" y="39"/>
                </a:cubicBezTo>
                <a:cubicBezTo>
                  <a:pt x="422" y="32"/>
                  <a:pt x="436" y="31"/>
                  <a:pt x="448" y="35"/>
                </a:cubicBezTo>
                <a:lnTo>
                  <a:pt x="450" y="36"/>
                </a:lnTo>
                <a:cubicBezTo>
                  <a:pt x="458" y="39"/>
                  <a:pt x="466" y="44"/>
                  <a:pt x="472" y="51"/>
                </a:cubicBezTo>
                <a:lnTo>
                  <a:pt x="474" y="54"/>
                </a:lnTo>
                <a:cubicBezTo>
                  <a:pt x="476" y="56"/>
                  <a:pt x="477" y="59"/>
                  <a:pt x="479" y="61"/>
                </a:cubicBezTo>
                <a:lnTo>
                  <a:pt x="482" y="68"/>
                </a:lnTo>
                <a:cubicBezTo>
                  <a:pt x="486" y="75"/>
                  <a:pt x="488" y="83"/>
                  <a:pt x="488" y="90"/>
                </a:cubicBezTo>
                <a:lnTo>
                  <a:pt x="488" y="96"/>
                </a:lnTo>
                <a:lnTo>
                  <a:pt x="487" y="106"/>
                </a:lnTo>
                <a:lnTo>
                  <a:pt x="439" y="52"/>
                </a:lnTo>
                <a:lnTo>
                  <a:pt x="441" y="52"/>
                </a:lnTo>
                <a:lnTo>
                  <a:pt x="393" y="93"/>
                </a:lnTo>
                <a:lnTo>
                  <a:pt x="394" y="86"/>
                </a:lnTo>
                <a:lnTo>
                  <a:pt x="395" y="79"/>
                </a:lnTo>
                <a:cubicBezTo>
                  <a:pt x="398" y="60"/>
                  <a:pt x="412" y="44"/>
                  <a:pt x="431" y="39"/>
                </a:cubicBezTo>
                <a:lnTo>
                  <a:pt x="433" y="39"/>
                </a:lnTo>
                <a:cubicBezTo>
                  <a:pt x="442" y="37"/>
                  <a:pt x="451" y="37"/>
                  <a:pt x="460" y="40"/>
                </a:cubicBezTo>
                <a:lnTo>
                  <a:pt x="462" y="40"/>
                </a:lnTo>
                <a:lnTo>
                  <a:pt x="446" y="38"/>
                </a:lnTo>
                <a:lnTo>
                  <a:pt x="448" y="38"/>
                </a:lnTo>
                <a:cubicBezTo>
                  <a:pt x="475" y="38"/>
                  <a:pt x="496" y="59"/>
                  <a:pt x="496" y="86"/>
                </a:cubicBezTo>
                <a:cubicBezTo>
                  <a:pt x="496" y="112"/>
                  <a:pt x="475" y="134"/>
                  <a:pt x="448" y="134"/>
                </a:cubicBezTo>
                <a:lnTo>
                  <a:pt x="448" y="134"/>
                </a:lnTo>
                <a:lnTo>
                  <a:pt x="496" y="90"/>
                </a:lnTo>
                <a:lnTo>
                  <a:pt x="495" y="96"/>
                </a:lnTo>
                <a:lnTo>
                  <a:pt x="495" y="101"/>
                </a:lnTo>
                <a:cubicBezTo>
                  <a:pt x="491" y="128"/>
                  <a:pt x="467" y="146"/>
                  <a:pt x="441" y="143"/>
                </a:cubicBezTo>
                <a:cubicBezTo>
                  <a:pt x="415" y="140"/>
                  <a:pt x="396" y="116"/>
                  <a:pt x="399" y="90"/>
                </a:cubicBezTo>
                <a:lnTo>
                  <a:pt x="400" y="86"/>
                </a:lnTo>
                <a:lnTo>
                  <a:pt x="400" y="82"/>
                </a:lnTo>
                <a:lnTo>
                  <a:pt x="401" y="76"/>
                </a:lnTo>
                <a:cubicBezTo>
                  <a:pt x="401" y="73"/>
                  <a:pt x="402" y="70"/>
                  <a:pt x="403" y="67"/>
                </a:cubicBezTo>
                <a:lnTo>
                  <a:pt x="403" y="66"/>
                </a:lnTo>
                <a:cubicBezTo>
                  <a:pt x="410" y="45"/>
                  <a:pt x="430" y="32"/>
                  <a:pt x="452" y="33"/>
                </a:cubicBezTo>
                <a:cubicBezTo>
                  <a:pt x="474" y="34"/>
                  <a:pt x="492" y="50"/>
                  <a:pt x="496" y="72"/>
                </a:cubicBezTo>
                <a:lnTo>
                  <a:pt x="497" y="77"/>
                </a:lnTo>
                <a:lnTo>
                  <a:pt x="498" y="80"/>
                </a:lnTo>
                <a:lnTo>
                  <a:pt x="408" y="69"/>
                </a:lnTo>
                <a:lnTo>
                  <a:pt x="409" y="68"/>
                </a:lnTo>
                <a:lnTo>
                  <a:pt x="404" y="83"/>
                </a:lnTo>
                <a:lnTo>
                  <a:pt x="404" y="79"/>
                </a:lnTo>
                <a:lnTo>
                  <a:pt x="405" y="76"/>
                </a:lnTo>
                <a:lnTo>
                  <a:pt x="404" y="77"/>
                </a:lnTo>
                <a:lnTo>
                  <a:pt x="404" y="76"/>
                </a:lnTo>
                <a:cubicBezTo>
                  <a:pt x="404" y="50"/>
                  <a:pt x="426" y="28"/>
                  <a:pt x="452" y="28"/>
                </a:cubicBezTo>
                <a:cubicBezTo>
                  <a:pt x="479" y="28"/>
                  <a:pt x="500" y="50"/>
                  <a:pt x="500" y="76"/>
                </a:cubicBezTo>
                <a:lnTo>
                  <a:pt x="500" y="78"/>
                </a:lnTo>
                <a:lnTo>
                  <a:pt x="500" y="83"/>
                </a:lnTo>
                <a:lnTo>
                  <a:pt x="500" y="93"/>
                </a:lnTo>
                <a:lnTo>
                  <a:pt x="500" y="90"/>
                </a:lnTo>
                <a:lnTo>
                  <a:pt x="452" y="42"/>
                </a:lnTo>
                <a:lnTo>
                  <a:pt x="452" y="42"/>
                </a:lnTo>
                <a:lnTo>
                  <a:pt x="409" y="71"/>
                </a:lnTo>
                <a:lnTo>
                  <a:pt x="411" y="66"/>
                </a:lnTo>
                <a:lnTo>
                  <a:pt x="414" y="60"/>
                </a:lnTo>
                <a:lnTo>
                  <a:pt x="411" y="66"/>
                </a:lnTo>
                <a:lnTo>
                  <a:pt x="412" y="63"/>
                </a:lnTo>
                <a:lnTo>
                  <a:pt x="413" y="61"/>
                </a:lnTo>
                <a:cubicBezTo>
                  <a:pt x="421" y="36"/>
                  <a:pt x="448" y="23"/>
                  <a:pt x="474" y="31"/>
                </a:cubicBezTo>
                <a:cubicBezTo>
                  <a:pt x="499" y="39"/>
                  <a:pt x="512" y="66"/>
                  <a:pt x="504" y="92"/>
                </a:cubicBezTo>
                <a:lnTo>
                  <a:pt x="504" y="93"/>
                </a:lnTo>
                <a:lnTo>
                  <a:pt x="506" y="78"/>
                </a:lnTo>
                <a:lnTo>
                  <a:pt x="506" y="81"/>
                </a:lnTo>
                <a:lnTo>
                  <a:pt x="505" y="72"/>
                </a:lnTo>
                <a:lnTo>
                  <a:pt x="507" y="80"/>
                </a:lnTo>
                <a:lnTo>
                  <a:pt x="508" y="88"/>
                </a:lnTo>
                <a:lnTo>
                  <a:pt x="412" y="95"/>
                </a:lnTo>
                <a:lnTo>
                  <a:pt x="412" y="94"/>
                </a:lnTo>
                <a:lnTo>
                  <a:pt x="412" y="90"/>
                </a:lnTo>
                <a:cubicBezTo>
                  <a:pt x="412" y="85"/>
                  <a:pt x="413" y="80"/>
                  <a:pt x="415" y="75"/>
                </a:cubicBezTo>
                <a:lnTo>
                  <a:pt x="416" y="71"/>
                </a:lnTo>
                <a:lnTo>
                  <a:pt x="414" y="80"/>
                </a:lnTo>
                <a:lnTo>
                  <a:pt x="415" y="76"/>
                </a:lnTo>
                <a:cubicBezTo>
                  <a:pt x="416" y="65"/>
                  <a:pt x="421" y="56"/>
                  <a:pt x="429" y="48"/>
                </a:cubicBezTo>
                <a:lnTo>
                  <a:pt x="430" y="47"/>
                </a:lnTo>
                <a:cubicBezTo>
                  <a:pt x="442" y="34"/>
                  <a:pt x="462" y="30"/>
                  <a:pt x="479" y="36"/>
                </a:cubicBezTo>
                <a:cubicBezTo>
                  <a:pt x="496" y="42"/>
                  <a:pt x="509" y="57"/>
                  <a:pt x="511" y="75"/>
                </a:cubicBezTo>
                <a:lnTo>
                  <a:pt x="512" y="79"/>
                </a:lnTo>
                <a:lnTo>
                  <a:pt x="512" y="83"/>
                </a:lnTo>
                <a:lnTo>
                  <a:pt x="513" y="93"/>
                </a:lnTo>
                <a:lnTo>
                  <a:pt x="513" y="92"/>
                </a:lnTo>
                <a:lnTo>
                  <a:pt x="418" y="100"/>
                </a:lnTo>
                <a:lnTo>
                  <a:pt x="418" y="99"/>
                </a:lnTo>
                <a:lnTo>
                  <a:pt x="418" y="97"/>
                </a:lnTo>
                <a:lnTo>
                  <a:pt x="418" y="90"/>
                </a:lnTo>
                <a:lnTo>
                  <a:pt x="418" y="87"/>
                </a:lnTo>
                <a:lnTo>
                  <a:pt x="418" y="86"/>
                </a:lnTo>
                <a:cubicBezTo>
                  <a:pt x="418" y="61"/>
                  <a:pt x="437" y="41"/>
                  <a:pt x="461" y="38"/>
                </a:cubicBezTo>
                <a:cubicBezTo>
                  <a:pt x="486" y="36"/>
                  <a:pt x="508" y="52"/>
                  <a:pt x="513" y="77"/>
                </a:cubicBezTo>
                <a:lnTo>
                  <a:pt x="514" y="79"/>
                </a:lnTo>
                <a:cubicBezTo>
                  <a:pt x="514" y="82"/>
                  <a:pt x="514" y="85"/>
                  <a:pt x="514" y="88"/>
                </a:cubicBezTo>
                <a:lnTo>
                  <a:pt x="514" y="93"/>
                </a:lnTo>
                <a:lnTo>
                  <a:pt x="515" y="92"/>
                </a:lnTo>
                <a:lnTo>
                  <a:pt x="515" y="100"/>
                </a:lnTo>
                <a:cubicBezTo>
                  <a:pt x="515" y="126"/>
                  <a:pt x="493" y="148"/>
                  <a:pt x="467" y="148"/>
                </a:cubicBezTo>
                <a:cubicBezTo>
                  <a:pt x="440" y="148"/>
                  <a:pt x="419" y="126"/>
                  <a:pt x="419" y="100"/>
                </a:cubicBezTo>
                <a:lnTo>
                  <a:pt x="419" y="98"/>
                </a:lnTo>
                <a:lnTo>
                  <a:pt x="420" y="106"/>
                </a:lnTo>
                <a:lnTo>
                  <a:pt x="419" y="103"/>
                </a:lnTo>
                <a:lnTo>
                  <a:pt x="514" y="95"/>
                </a:lnTo>
                <a:lnTo>
                  <a:pt x="514" y="98"/>
                </a:lnTo>
                <a:lnTo>
                  <a:pt x="514" y="100"/>
                </a:lnTo>
                <a:lnTo>
                  <a:pt x="419" y="92"/>
                </a:lnTo>
                <a:lnTo>
                  <a:pt x="420" y="89"/>
                </a:lnTo>
                <a:cubicBezTo>
                  <a:pt x="420" y="87"/>
                  <a:pt x="421" y="84"/>
                  <a:pt x="421" y="82"/>
                </a:cubicBezTo>
                <a:lnTo>
                  <a:pt x="422" y="80"/>
                </a:lnTo>
                <a:cubicBezTo>
                  <a:pt x="429" y="58"/>
                  <a:pt x="452" y="44"/>
                  <a:pt x="475" y="48"/>
                </a:cubicBezTo>
                <a:cubicBezTo>
                  <a:pt x="498" y="52"/>
                  <a:pt x="515" y="72"/>
                  <a:pt x="515" y="95"/>
                </a:cubicBezTo>
                <a:lnTo>
                  <a:pt x="515" y="98"/>
                </a:lnTo>
                <a:lnTo>
                  <a:pt x="515" y="103"/>
                </a:lnTo>
                <a:lnTo>
                  <a:pt x="515" y="108"/>
                </a:lnTo>
                <a:lnTo>
                  <a:pt x="513" y="93"/>
                </a:lnTo>
                <a:lnTo>
                  <a:pt x="514" y="94"/>
                </a:lnTo>
                <a:lnTo>
                  <a:pt x="421" y="102"/>
                </a:lnTo>
                <a:lnTo>
                  <a:pt x="421" y="99"/>
                </a:lnTo>
                <a:lnTo>
                  <a:pt x="422" y="93"/>
                </a:lnTo>
                <a:lnTo>
                  <a:pt x="422" y="90"/>
                </a:lnTo>
                <a:lnTo>
                  <a:pt x="423" y="84"/>
                </a:lnTo>
                <a:cubicBezTo>
                  <a:pt x="426" y="63"/>
                  <a:pt x="442" y="46"/>
                  <a:pt x="463" y="43"/>
                </a:cubicBezTo>
                <a:cubicBezTo>
                  <a:pt x="484" y="40"/>
                  <a:pt x="504" y="50"/>
                  <a:pt x="513" y="69"/>
                </a:cubicBezTo>
                <a:lnTo>
                  <a:pt x="514" y="70"/>
                </a:lnTo>
                <a:cubicBezTo>
                  <a:pt x="517" y="77"/>
                  <a:pt x="519" y="84"/>
                  <a:pt x="519" y="91"/>
                </a:cubicBezTo>
                <a:lnTo>
                  <a:pt x="519" y="94"/>
                </a:lnTo>
                <a:lnTo>
                  <a:pt x="519" y="93"/>
                </a:lnTo>
                <a:lnTo>
                  <a:pt x="519" y="100"/>
                </a:lnTo>
                <a:lnTo>
                  <a:pt x="424" y="94"/>
                </a:lnTo>
                <a:lnTo>
                  <a:pt x="424" y="90"/>
                </a:lnTo>
                <a:lnTo>
                  <a:pt x="424" y="90"/>
                </a:lnTo>
                <a:cubicBezTo>
                  <a:pt x="424" y="64"/>
                  <a:pt x="445" y="42"/>
                  <a:pt x="472" y="42"/>
                </a:cubicBezTo>
                <a:lnTo>
                  <a:pt x="474" y="42"/>
                </a:lnTo>
                <a:cubicBezTo>
                  <a:pt x="481" y="42"/>
                  <a:pt x="489" y="44"/>
                  <a:pt x="495" y="48"/>
                </a:cubicBezTo>
                <a:lnTo>
                  <a:pt x="496" y="48"/>
                </a:lnTo>
                <a:lnTo>
                  <a:pt x="454" y="48"/>
                </a:lnTo>
                <a:lnTo>
                  <a:pt x="455" y="48"/>
                </a:lnTo>
                <a:lnTo>
                  <a:pt x="428" y="85"/>
                </a:lnTo>
                <a:lnTo>
                  <a:pt x="429" y="81"/>
                </a:lnTo>
                <a:lnTo>
                  <a:pt x="428" y="81"/>
                </a:lnTo>
                <a:cubicBezTo>
                  <a:pt x="428" y="60"/>
                  <a:pt x="442" y="42"/>
                  <a:pt x="461" y="35"/>
                </a:cubicBezTo>
                <a:lnTo>
                  <a:pt x="463" y="35"/>
                </a:lnTo>
                <a:cubicBezTo>
                  <a:pt x="473" y="32"/>
                  <a:pt x="483" y="32"/>
                  <a:pt x="493" y="35"/>
                </a:cubicBezTo>
                <a:lnTo>
                  <a:pt x="495" y="35"/>
                </a:lnTo>
                <a:cubicBezTo>
                  <a:pt x="513" y="42"/>
                  <a:pt x="526" y="58"/>
                  <a:pt x="527" y="77"/>
                </a:cubicBezTo>
                <a:lnTo>
                  <a:pt x="528" y="83"/>
                </a:lnTo>
                <a:lnTo>
                  <a:pt x="528" y="93"/>
                </a:lnTo>
                <a:lnTo>
                  <a:pt x="529" y="102"/>
                </a:lnTo>
                <a:lnTo>
                  <a:pt x="529" y="105"/>
                </a:lnTo>
                <a:lnTo>
                  <a:pt x="515" y="76"/>
                </a:lnTo>
                <a:lnTo>
                  <a:pt x="516" y="76"/>
                </a:lnTo>
                <a:lnTo>
                  <a:pt x="435" y="102"/>
                </a:lnTo>
                <a:lnTo>
                  <a:pt x="435" y="99"/>
                </a:lnTo>
                <a:lnTo>
                  <a:pt x="435" y="97"/>
                </a:lnTo>
                <a:lnTo>
                  <a:pt x="436" y="90"/>
                </a:lnTo>
                <a:lnTo>
                  <a:pt x="435" y="92"/>
                </a:lnTo>
                <a:cubicBezTo>
                  <a:pt x="435" y="89"/>
                  <a:pt x="436" y="85"/>
                  <a:pt x="437" y="81"/>
                </a:cubicBezTo>
                <a:lnTo>
                  <a:pt x="437" y="79"/>
                </a:lnTo>
                <a:cubicBezTo>
                  <a:pt x="443" y="56"/>
                  <a:pt x="464" y="41"/>
                  <a:pt x="487" y="43"/>
                </a:cubicBezTo>
                <a:cubicBezTo>
                  <a:pt x="511" y="44"/>
                  <a:pt x="529" y="62"/>
                  <a:pt x="532" y="86"/>
                </a:cubicBezTo>
                <a:lnTo>
                  <a:pt x="532" y="91"/>
                </a:lnTo>
                <a:cubicBezTo>
                  <a:pt x="533" y="94"/>
                  <a:pt x="533" y="97"/>
                  <a:pt x="532" y="101"/>
                </a:cubicBezTo>
                <a:lnTo>
                  <a:pt x="532" y="105"/>
                </a:lnTo>
                <a:cubicBezTo>
                  <a:pt x="530" y="122"/>
                  <a:pt x="520" y="136"/>
                  <a:pt x="505" y="143"/>
                </a:cubicBezTo>
                <a:cubicBezTo>
                  <a:pt x="491" y="150"/>
                  <a:pt x="473" y="150"/>
                  <a:pt x="459" y="141"/>
                </a:cubicBezTo>
                <a:lnTo>
                  <a:pt x="457" y="140"/>
                </a:lnTo>
                <a:cubicBezTo>
                  <a:pt x="453" y="138"/>
                  <a:pt x="450" y="135"/>
                  <a:pt x="448" y="132"/>
                </a:cubicBezTo>
                <a:lnTo>
                  <a:pt x="445" y="129"/>
                </a:lnTo>
                <a:cubicBezTo>
                  <a:pt x="430" y="115"/>
                  <a:pt x="426" y="92"/>
                  <a:pt x="436" y="74"/>
                </a:cubicBezTo>
                <a:lnTo>
                  <a:pt x="437" y="72"/>
                </a:lnTo>
                <a:lnTo>
                  <a:pt x="438" y="69"/>
                </a:lnTo>
                <a:lnTo>
                  <a:pt x="433" y="90"/>
                </a:lnTo>
                <a:lnTo>
                  <a:pt x="433" y="84"/>
                </a:lnTo>
                <a:lnTo>
                  <a:pt x="433" y="81"/>
                </a:lnTo>
                <a:lnTo>
                  <a:pt x="433" y="81"/>
                </a:lnTo>
                <a:cubicBezTo>
                  <a:pt x="433" y="56"/>
                  <a:pt x="452" y="35"/>
                  <a:pt x="478" y="33"/>
                </a:cubicBezTo>
                <a:cubicBezTo>
                  <a:pt x="503" y="31"/>
                  <a:pt x="525" y="49"/>
                  <a:pt x="528" y="74"/>
                </a:cubicBezTo>
                <a:lnTo>
                  <a:pt x="529" y="78"/>
                </a:lnTo>
                <a:lnTo>
                  <a:pt x="530" y="86"/>
                </a:lnTo>
                <a:lnTo>
                  <a:pt x="530" y="92"/>
                </a:lnTo>
                <a:lnTo>
                  <a:pt x="531" y="94"/>
                </a:lnTo>
                <a:lnTo>
                  <a:pt x="483" y="52"/>
                </a:lnTo>
                <a:lnTo>
                  <a:pt x="483" y="52"/>
                </a:lnTo>
                <a:lnTo>
                  <a:pt x="485" y="52"/>
                </a:lnTo>
                <a:lnTo>
                  <a:pt x="486" y="52"/>
                </a:lnTo>
                <a:lnTo>
                  <a:pt x="487" y="52"/>
                </a:lnTo>
                <a:lnTo>
                  <a:pt x="440" y="91"/>
                </a:lnTo>
                <a:lnTo>
                  <a:pt x="441" y="86"/>
                </a:lnTo>
                <a:lnTo>
                  <a:pt x="441" y="85"/>
                </a:lnTo>
                <a:cubicBezTo>
                  <a:pt x="443" y="67"/>
                  <a:pt x="455" y="51"/>
                  <a:pt x="473" y="45"/>
                </a:cubicBezTo>
                <a:cubicBezTo>
                  <a:pt x="490" y="39"/>
                  <a:pt x="509" y="43"/>
                  <a:pt x="522" y="57"/>
                </a:cubicBezTo>
                <a:lnTo>
                  <a:pt x="524" y="59"/>
                </a:lnTo>
                <a:cubicBezTo>
                  <a:pt x="528" y="62"/>
                  <a:pt x="531" y="66"/>
                  <a:pt x="533" y="71"/>
                </a:cubicBezTo>
                <a:lnTo>
                  <a:pt x="535" y="74"/>
                </a:lnTo>
                <a:lnTo>
                  <a:pt x="492" y="47"/>
                </a:lnTo>
                <a:lnTo>
                  <a:pt x="494" y="47"/>
                </a:lnTo>
                <a:lnTo>
                  <a:pt x="495" y="47"/>
                </a:lnTo>
                <a:lnTo>
                  <a:pt x="496" y="47"/>
                </a:lnTo>
                <a:cubicBezTo>
                  <a:pt x="520" y="47"/>
                  <a:pt x="540" y="64"/>
                  <a:pt x="544" y="87"/>
                </a:cubicBezTo>
                <a:lnTo>
                  <a:pt x="545" y="92"/>
                </a:lnTo>
                <a:lnTo>
                  <a:pt x="545" y="93"/>
                </a:lnTo>
                <a:lnTo>
                  <a:pt x="450" y="105"/>
                </a:lnTo>
                <a:lnTo>
                  <a:pt x="450" y="101"/>
                </a:lnTo>
                <a:lnTo>
                  <a:pt x="450" y="100"/>
                </a:lnTo>
                <a:cubicBezTo>
                  <a:pt x="449" y="86"/>
                  <a:pt x="453" y="73"/>
                  <a:pt x="463" y="63"/>
                </a:cubicBezTo>
                <a:cubicBezTo>
                  <a:pt x="472" y="53"/>
                  <a:pt x="484" y="47"/>
                  <a:pt x="498" y="47"/>
                </a:cubicBezTo>
                <a:lnTo>
                  <a:pt x="500" y="47"/>
                </a:lnTo>
                <a:cubicBezTo>
                  <a:pt x="514" y="47"/>
                  <a:pt x="528" y="54"/>
                  <a:pt x="537" y="65"/>
                </a:cubicBezTo>
                <a:cubicBezTo>
                  <a:pt x="546" y="76"/>
                  <a:pt x="550" y="91"/>
                  <a:pt x="547" y="105"/>
                </a:cubicBezTo>
                <a:lnTo>
                  <a:pt x="547" y="107"/>
                </a:lnTo>
                <a:cubicBezTo>
                  <a:pt x="546" y="112"/>
                  <a:pt x="544" y="116"/>
                  <a:pt x="542" y="119"/>
                </a:cubicBezTo>
                <a:lnTo>
                  <a:pt x="541" y="121"/>
                </a:lnTo>
                <a:cubicBezTo>
                  <a:pt x="531" y="141"/>
                  <a:pt x="509" y="152"/>
                  <a:pt x="487" y="147"/>
                </a:cubicBezTo>
                <a:cubicBezTo>
                  <a:pt x="466" y="142"/>
                  <a:pt x="450" y="122"/>
                  <a:pt x="450" y="100"/>
                </a:cubicBezTo>
                <a:lnTo>
                  <a:pt x="450" y="97"/>
                </a:lnTo>
                <a:cubicBezTo>
                  <a:pt x="450" y="90"/>
                  <a:pt x="452" y="83"/>
                  <a:pt x="456" y="76"/>
                </a:cubicBezTo>
                <a:lnTo>
                  <a:pt x="457" y="74"/>
                </a:lnTo>
                <a:cubicBezTo>
                  <a:pt x="465" y="57"/>
                  <a:pt x="483" y="47"/>
                  <a:pt x="501" y="48"/>
                </a:cubicBezTo>
                <a:cubicBezTo>
                  <a:pt x="520" y="48"/>
                  <a:pt x="537" y="60"/>
                  <a:pt x="544" y="78"/>
                </a:cubicBezTo>
                <a:lnTo>
                  <a:pt x="546" y="83"/>
                </a:lnTo>
                <a:lnTo>
                  <a:pt x="548" y="88"/>
                </a:lnTo>
                <a:lnTo>
                  <a:pt x="542" y="77"/>
                </a:lnTo>
                <a:lnTo>
                  <a:pt x="543" y="78"/>
                </a:lnTo>
                <a:lnTo>
                  <a:pt x="455" y="105"/>
                </a:lnTo>
                <a:lnTo>
                  <a:pt x="455" y="101"/>
                </a:lnTo>
                <a:lnTo>
                  <a:pt x="455" y="100"/>
                </a:lnTo>
                <a:cubicBezTo>
                  <a:pt x="454" y="86"/>
                  <a:pt x="458" y="73"/>
                  <a:pt x="468" y="63"/>
                </a:cubicBezTo>
                <a:cubicBezTo>
                  <a:pt x="477" y="53"/>
                  <a:pt x="489" y="47"/>
                  <a:pt x="503" y="47"/>
                </a:cubicBezTo>
                <a:lnTo>
                  <a:pt x="504" y="47"/>
                </a:lnTo>
                <a:cubicBezTo>
                  <a:pt x="518" y="47"/>
                  <a:pt x="532" y="54"/>
                  <a:pt x="541" y="65"/>
                </a:cubicBezTo>
                <a:cubicBezTo>
                  <a:pt x="550" y="76"/>
                  <a:pt x="554" y="91"/>
                  <a:pt x="551" y="105"/>
                </a:cubicBezTo>
                <a:lnTo>
                  <a:pt x="551" y="107"/>
                </a:lnTo>
                <a:lnTo>
                  <a:pt x="551" y="98"/>
                </a:lnTo>
                <a:lnTo>
                  <a:pt x="551" y="100"/>
                </a:lnTo>
                <a:lnTo>
                  <a:pt x="503" y="52"/>
                </a:lnTo>
                <a:lnTo>
                  <a:pt x="506" y="52"/>
                </a:lnTo>
                <a:lnTo>
                  <a:pt x="510" y="52"/>
                </a:lnTo>
                <a:cubicBezTo>
                  <a:pt x="536" y="52"/>
                  <a:pt x="558" y="73"/>
                  <a:pt x="558" y="100"/>
                </a:cubicBezTo>
                <a:lnTo>
                  <a:pt x="558" y="103"/>
                </a:lnTo>
                <a:lnTo>
                  <a:pt x="558" y="105"/>
                </a:lnTo>
                <a:lnTo>
                  <a:pt x="465" y="87"/>
                </a:lnTo>
                <a:lnTo>
                  <a:pt x="466" y="85"/>
                </a:lnTo>
                <a:lnTo>
                  <a:pt x="467" y="82"/>
                </a:lnTo>
                <a:cubicBezTo>
                  <a:pt x="476" y="62"/>
                  <a:pt x="497" y="49"/>
                  <a:pt x="519" y="52"/>
                </a:cubicBezTo>
                <a:cubicBezTo>
                  <a:pt x="541" y="56"/>
                  <a:pt x="558" y="73"/>
                  <a:pt x="560" y="95"/>
                </a:cubicBezTo>
                <a:lnTo>
                  <a:pt x="560" y="100"/>
                </a:lnTo>
                <a:lnTo>
                  <a:pt x="560" y="108"/>
                </a:lnTo>
                <a:lnTo>
                  <a:pt x="560" y="109"/>
                </a:lnTo>
                <a:lnTo>
                  <a:pt x="467" y="94"/>
                </a:lnTo>
                <a:lnTo>
                  <a:pt x="467" y="93"/>
                </a:lnTo>
                <a:lnTo>
                  <a:pt x="466" y="100"/>
                </a:lnTo>
                <a:lnTo>
                  <a:pt x="466" y="97"/>
                </a:lnTo>
                <a:lnTo>
                  <a:pt x="467" y="91"/>
                </a:lnTo>
                <a:cubicBezTo>
                  <a:pt x="472" y="70"/>
                  <a:pt x="489" y="54"/>
                  <a:pt x="510" y="52"/>
                </a:cubicBezTo>
                <a:cubicBezTo>
                  <a:pt x="531" y="50"/>
                  <a:pt x="551" y="62"/>
                  <a:pt x="559" y="82"/>
                </a:cubicBezTo>
                <a:lnTo>
                  <a:pt x="560" y="85"/>
                </a:lnTo>
                <a:lnTo>
                  <a:pt x="557" y="78"/>
                </a:lnTo>
                <a:lnTo>
                  <a:pt x="558" y="80"/>
                </a:lnTo>
                <a:lnTo>
                  <a:pt x="470" y="96"/>
                </a:lnTo>
                <a:lnTo>
                  <a:pt x="471" y="91"/>
                </a:lnTo>
                <a:lnTo>
                  <a:pt x="471" y="89"/>
                </a:lnTo>
                <a:cubicBezTo>
                  <a:pt x="472" y="87"/>
                  <a:pt x="472" y="84"/>
                  <a:pt x="473" y="82"/>
                </a:cubicBezTo>
                <a:lnTo>
                  <a:pt x="473" y="80"/>
                </a:lnTo>
                <a:cubicBezTo>
                  <a:pt x="480" y="61"/>
                  <a:pt x="498" y="47"/>
                  <a:pt x="519" y="47"/>
                </a:cubicBezTo>
                <a:cubicBezTo>
                  <a:pt x="540" y="47"/>
                  <a:pt x="558" y="61"/>
                  <a:pt x="565" y="80"/>
                </a:cubicBezTo>
                <a:lnTo>
                  <a:pt x="565" y="82"/>
                </a:lnTo>
                <a:cubicBezTo>
                  <a:pt x="566" y="85"/>
                  <a:pt x="567" y="87"/>
                  <a:pt x="567" y="90"/>
                </a:cubicBezTo>
                <a:lnTo>
                  <a:pt x="567" y="94"/>
                </a:lnTo>
                <a:lnTo>
                  <a:pt x="568" y="96"/>
                </a:lnTo>
                <a:cubicBezTo>
                  <a:pt x="568" y="98"/>
                  <a:pt x="568" y="101"/>
                  <a:pt x="568" y="103"/>
                </a:cubicBezTo>
                <a:lnTo>
                  <a:pt x="568" y="105"/>
                </a:lnTo>
                <a:lnTo>
                  <a:pt x="475" y="90"/>
                </a:lnTo>
                <a:lnTo>
                  <a:pt x="475" y="88"/>
                </a:lnTo>
                <a:lnTo>
                  <a:pt x="473" y="97"/>
                </a:lnTo>
                <a:lnTo>
                  <a:pt x="474" y="93"/>
                </a:lnTo>
                <a:lnTo>
                  <a:pt x="473" y="100"/>
                </a:lnTo>
                <a:lnTo>
                  <a:pt x="473" y="96"/>
                </a:lnTo>
                <a:cubicBezTo>
                  <a:pt x="473" y="89"/>
                  <a:pt x="475" y="82"/>
                  <a:pt x="479" y="75"/>
                </a:cubicBezTo>
                <a:lnTo>
                  <a:pt x="479" y="74"/>
                </a:lnTo>
                <a:cubicBezTo>
                  <a:pt x="489" y="54"/>
                  <a:pt x="511" y="44"/>
                  <a:pt x="533" y="49"/>
                </a:cubicBezTo>
                <a:cubicBezTo>
                  <a:pt x="555" y="54"/>
                  <a:pt x="570" y="73"/>
                  <a:pt x="570" y="95"/>
                </a:cubicBezTo>
                <a:lnTo>
                  <a:pt x="570" y="97"/>
                </a:lnTo>
                <a:lnTo>
                  <a:pt x="570" y="102"/>
                </a:lnTo>
                <a:lnTo>
                  <a:pt x="569" y="113"/>
                </a:lnTo>
                <a:lnTo>
                  <a:pt x="564" y="88"/>
                </a:lnTo>
                <a:lnTo>
                  <a:pt x="567" y="93"/>
                </a:lnTo>
                <a:lnTo>
                  <a:pt x="484" y="88"/>
                </a:lnTo>
                <a:lnTo>
                  <a:pt x="485" y="86"/>
                </a:lnTo>
                <a:lnTo>
                  <a:pt x="477" y="106"/>
                </a:lnTo>
                <a:lnTo>
                  <a:pt x="478" y="103"/>
                </a:lnTo>
                <a:lnTo>
                  <a:pt x="478" y="100"/>
                </a:lnTo>
                <a:lnTo>
                  <a:pt x="478" y="102"/>
                </a:lnTo>
                <a:lnTo>
                  <a:pt x="479" y="114"/>
                </a:lnTo>
                <a:lnTo>
                  <a:pt x="479" y="112"/>
                </a:lnTo>
                <a:cubicBezTo>
                  <a:pt x="472" y="86"/>
                  <a:pt x="488" y="60"/>
                  <a:pt x="514" y="53"/>
                </a:cubicBezTo>
                <a:cubicBezTo>
                  <a:pt x="540" y="47"/>
                  <a:pt x="566" y="63"/>
                  <a:pt x="572" y="88"/>
                </a:cubicBezTo>
                <a:lnTo>
                  <a:pt x="573" y="90"/>
                </a:lnTo>
                <a:lnTo>
                  <a:pt x="574" y="97"/>
                </a:lnTo>
                <a:cubicBezTo>
                  <a:pt x="576" y="111"/>
                  <a:pt x="572" y="125"/>
                  <a:pt x="563" y="136"/>
                </a:cubicBezTo>
                <a:cubicBezTo>
                  <a:pt x="554" y="147"/>
                  <a:pt x="541" y="153"/>
                  <a:pt x="526" y="153"/>
                </a:cubicBezTo>
                <a:lnTo>
                  <a:pt x="526" y="153"/>
                </a:lnTo>
                <a:cubicBezTo>
                  <a:pt x="511" y="153"/>
                  <a:pt x="497" y="146"/>
                  <a:pt x="487" y="134"/>
                </a:cubicBezTo>
                <a:cubicBezTo>
                  <a:pt x="478" y="121"/>
                  <a:pt x="476" y="106"/>
                  <a:pt x="480" y="91"/>
                </a:cubicBezTo>
                <a:lnTo>
                  <a:pt x="481" y="86"/>
                </a:lnTo>
                <a:lnTo>
                  <a:pt x="483" y="80"/>
                </a:lnTo>
                <a:cubicBezTo>
                  <a:pt x="490" y="62"/>
                  <a:pt x="506" y="49"/>
                  <a:pt x="526" y="48"/>
                </a:cubicBezTo>
                <a:cubicBezTo>
                  <a:pt x="545" y="46"/>
                  <a:pt x="563" y="57"/>
                  <a:pt x="572" y="74"/>
                </a:cubicBezTo>
                <a:lnTo>
                  <a:pt x="573" y="76"/>
                </a:lnTo>
                <a:lnTo>
                  <a:pt x="576" y="82"/>
                </a:lnTo>
                <a:lnTo>
                  <a:pt x="484" y="88"/>
                </a:lnTo>
                <a:lnTo>
                  <a:pt x="485" y="86"/>
                </a:lnTo>
                <a:lnTo>
                  <a:pt x="485" y="86"/>
                </a:lnTo>
                <a:cubicBezTo>
                  <a:pt x="489" y="66"/>
                  <a:pt x="505" y="51"/>
                  <a:pt x="526" y="48"/>
                </a:cubicBezTo>
                <a:cubicBezTo>
                  <a:pt x="546" y="45"/>
                  <a:pt x="566" y="56"/>
                  <a:pt x="575" y="74"/>
                </a:cubicBezTo>
                <a:lnTo>
                  <a:pt x="576" y="76"/>
                </a:lnTo>
                <a:cubicBezTo>
                  <a:pt x="578" y="80"/>
                  <a:pt x="579" y="84"/>
                  <a:pt x="580" y="88"/>
                </a:cubicBezTo>
                <a:lnTo>
                  <a:pt x="581" y="91"/>
                </a:lnTo>
                <a:lnTo>
                  <a:pt x="533" y="52"/>
                </a:lnTo>
                <a:lnTo>
                  <a:pt x="535" y="52"/>
                </a:lnTo>
                <a:lnTo>
                  <a:pt x="488" y="88"/>
                </a:lnTo>
                <a:lnTo>
                  <a:pt x="489" y="86"/>
                </a:lnTo>
                <a:lnTo>
                  <a:pt x="487" y="98"/>
                </a:lnTo>
                <a:lnTo>
                  <a:pt x="487" y="95"/>
                </a:lnTo>
                <a:cubicBezTo>
                  <a:pt x="487" y="69"/>
                  <a:pt x="509" y="47"/>
                  <a:pt x="535" y="47"/>
                </a:cubicBezTo>
                <a:lnTo>
                  <a:pt x="536" y="47"/>
                </a:lnTo>
                <a:lnTo>
                  <a:pt x="490" y="82"/>
                </a:lnTo>
                <a:lnTo>
                  <a:pt x="491" y="79"/>
                </a:lnTo>
                <a:cubicBezTo>
                  <a:pt x="492" y="74"/>
                  <a:pt x="494" y="69"/>
                  <a:pt x="497" y="65"/>
                </a:cubicBezTo>
                <a:lnTo>
                  <a:pt x="498" y="64"/>
                </a:lnTo>
                <a:cubicBezTo>
                  <a:pt x="509" y="47"/>
                  <a:pt x="529" y="39"/>
                  <a:pt x="549" y="44"/>
                </a:cubicBezTo>
                <a:cubicBezTo>
                  <a:pt x="569" y="48"/>
                  <a:pt x="583" y="65"/>
                  <a:pt x="586" y="85"/>
                </a:cubicBezTo>
                <a:lnTo>
                  <a:pt x="586" y="89"/>
                </a:lnTo>
                <a:lnTo>
                  <a:pt x="586" y="100"/>
                </a:lnTo>
                <a:lnTo>
                  <a:pt x="586" y="106"/>
                </a:lnTo>
                <a:lnTo>
                  <a:pt x="586" y="109"/>
                </a:lnTo>
                <a:cubicBezTo>
                  <a:pt x="586" y="136"/>
                  <a:pt x="565" y="157"/>
                  <a:pt x="538" y="157"/>
                </a:cubicBezTo>
                <a:cubicBezTo>
                  <a:pt x="512" y="157"/>
                  <a:pt x="490" y="136"/>
                  <a:pt x="490" y="109"/>
                </a:cubicBezTo>
                <a:lnTo>
                  <a:pt x="490" y="109"/>
                </a:lnTo>
                <a:cubicBezTo>
                  <a:pt x="490" y="106"/>
                  <a:pt x="491" y="103"/>
                  <a:pt x="491" y="100"/>
                </a:cubicBezTo>
                <a:lnTo>
                  <a:pt x="492" y="97"/>
                </a:lnTo>
                <a:lnTo>
                  <a:pt x="491" y="106"/>
                </a:lnTo>
                <a:lnTo>
                  <a:pt x="491" y="100"/>
                </a:lnTo>
                <a:cubicBezTo>
                  <a:pt x="491" y="73"/>
                  <a:pt x="512" y="52"/>
                  <a:pt x="539" y="52"/>
                </a:cubicBezTo>
                <a:cubicBezTo>
                  <a:pt x="565" y="52"/>
                  <a:pt x="587" y="73"/>
                  <a:pt x="587" y="100"/>
                </a:cubicBezTo>
                <a:lnTo>
                  <a:pt x="587" y="103"/>
                </a:lnTo>
                <a:cubicBezTo>
                  <a:pt x="587" y="107"/>
                  <a:pt x="586" y="111"/>
                  <a:pt x="586" y="115"/>
                </a:cubicBezTo>
                <a:lnTo>
                  <a:pt x="585" y="117"/>
                </a:lnTo>
                <a:cubicBezTo>
                  <a:pt x="580" y="138"/>
                  <a:pt x="560" y="153"/>
                  <a:pt x="538" y="153"/>
                </a:cubicBezTo>
                <a:cubicBezTo>
                  <a:pt x="516" y="153"/>
                  <a:pt x="497" y="138"/>
                  <a:pt x="492" y="117"/>
                </a:cubicBezTo>
                <a:lnTo>
                  <a:pt x="491" y="115"/>
                </a:lnTo>
                <a:cubicBezTo>
                  <a:pt x="490" y="111"/>
                  <a:pt x="490" y="107"/>
                  <a:pt x="490" y="103"/>
                </a:cubicBezTo>
                <a:lnTo>
                  <a:pt x="490" y="100"/>
                </a:lnTo>
                <a:cubicBezTo>
                  <a:pt x="490" y="73"/>
                  <a:pt x="511" y="52"/>
                  <a:pt x="538" y="52"/>
                </a:cubicBezTo>
                <a:lnTo>
                  <a:pt x="540" y="52"/>
                </a:lnTo>
                <a:cubicBezTo>
                  <a:pt x="558" y="52"/>
                  <a:pt x="575" y="62"/>
                  <a:pt x="583" y="79"/>
                </a:cubicBezTo>
                <a:lnTo>
                  <a:pt x="584" y="82"/>
                </a:lnTo>
                <a:lnTo>
                  <a:pt x="585" y="84"/>
                </a:lnTo>
                <a:lnTo>
                  <a:pt x="496" y="93"/>
                </a:lnTo>
                <a:lnTo>
                  <a:pt x="496" y="91"/>
                </a:lnTo>
                <a:lnTo>
                  <a:pt x="495" y="103"/>
                </a:lnTo>
                <a:lnTo>
                  <a:pt x="495" y="100"/>
                </a:lnTo>
                <a:lnTo>
                  <a:pt x="543" y="148"/>
                </a:lnTo>
                <a:lnTo>
                  <a:pt x="542" y="148"/>
                </a:lnTo>
                <a:lnTo>
                  <a:pt x="576" y="66"/>
                </a:lnTo>
                <a:lnTo>
                  <a:pt x="579" y="70"/>
                </a:lnTo>
                <a:lnTo>
                  <a:pt x="564" y="59"/>
                </a:lnTo>
                <a:lnTo>
                  <a:pt x="568" y="61"/>
                </a:lnTo>
                <a:lnTo>
                  <a:pt x="506" y="84"/>
                </a:lnTo>
                <a:lnTo>
                  <a:pt x="508" y="81"/>
                </a:lnTo>
                <a:lnTo>
                  <a:pt x="503" y="93"/>
                </a:lnTo>
                <a:lnTo>
                  <a:pt x="504" y="88"/>
                </a:lnTo>
                <a:lnTo>
                  <a:pt x="504" y="87"/>
                </a:lnTo>
                <a:lnTo>
                  <a:pt x="506" y="79"/>
                </a:lnTo>
                <a:cubicBezTo>
                  <a:pt x="511" y="57"/>
                  <a:pt x="530" y="42"/>
                  <a:pt x="552" y="42"/>
                </a:cubicBezTo>
                <a:cubicBezTo>
                  <a:pt x="574" y="42"/>
                  <a:pt x="594" y="57"/>
                  <a:pt x="599" y="79"/>
                </a:cubicBezTo>
                <a:lnTo>
                  <a:pt x="600" y="81"/>
                </a:lnTo>
                <a:lnTo>
                  <a:pt x="601" y="91"/>
                </a:lnTo>
                <a:lnTo>
                  <a:pt x="601" y="101"/>
                </a:lnTo>
                <a:lnTo>
                  <a:pt x="601" y="95"/>
                </a:lnTo>
                <a:lnTo>
                  <a:pt x="601" y="98"/>
                </a:lnTo>
                <a:cubicBezTo>
                  <a:pt x="602" y="104"/>
                  <a:pt x="602" y="110"/>
                  <a:pt x="601" y="115"/>
                </a:cubicBezTo>
                <a:lnTo>
                  <a:pt x="600" y="120"/>
                </a:lnTo>
                <a:lnTo>
                  <a:pt x="600" y="103"/>
                </a:lnTo>
                <a:lnTo>
                  <a:pt x="601" y="106"/>
                </a:lnTo>
                <a:lnTo>
                  <a:pt x="599" y="98"/>
                </a:lnTo>
                <a:lnTo>
                  <a:pt x="600" y="99"/>
                </a:lnTo>
                <a:lnTo>
                  <a:pt x="511" y="93"/>
                </a:lnTo>
                <a:lnTo>
                  <a:pt x="512" y="91"/>
                </a:lnTo>
                <a:lnTo>
                  <a:pt x="509" y="97"/>
                </a:lnTo>
                <a:lnTo>
                  <a:pt x="510" y="94"/>
                </a:lnTo>
                <a:lnTo>
                  <a:pt x="556" y="157"/>
                </a:lnTo>
                <a:lnTo>
                  <a:pt x="555" y="157"/>
                </a:lnTo>
                <a:cubicBezTo>
                  <a:pt x="541" y="157"/>
                  <a:pt x="527" y="151"/>
                  <a:pt x="518" y="140"/>
                </a:cubicBezTo>
                <a:cubicBezTo>
                  <a:pt x="509" y="129"/>
                  <a:pt x="505" y="114"/>
                  <a:pt x="508" y="100"/>
                </a:cubicBezTo>
                <a:lnTo>
                  <a:pt x="508" y="98"/>
                </a:lnTo>
                <a:lnTo>
                  <a:pt x="509" y="93"/>
                </a:lnTo>
                <a:cubicBezTo>
                  <a:pt x="514" y="73"/>
                  <a:pt x="532" y="58"/>
                  <a:pt x="553" y="57"/>
                </a:cubicBezTo>
                <a:cubicBezTo>
                  <a:pt x="573" y="56"/>
                  <a:pt x="593" y="68"/>
                  <a:pt x="601" y="87"/>
                </a:cubicBezTo>
                <a:lnTo>
                  <a:pt x="602" y="90"/>
                </a:lnTo>
                <a:lnTo>
                  <a:pt x="601" y="88"/>
                </a:lnTo>
                <a:lnTo>
                  <a:pt x="512" y="94"/>
                </a:lnTo>
                <a:lnTo>
                  <a:pt x="513" y="93"/>
                </a:lnTo>
                <a:lnTo>
                  <a:pt x="511" y="100"/>
                </a:lnTo>
                <a:lnTo>
                  <a:pt x="512" y="97"/>
                </a:lnTo>
                <a:lnTo>
                  <a:pt x="512" y="95"/>
                </a:lnTo>
                <a:lnTo>
                  <a:pt x="559" y="148"/>
                </a:lnTo>
                <a:lnTo>
                  <a:pt x="559" y="148"/>
                </a:lnTo>
                <a:lnTo>
                  <a:pt x="558" y="148"/>
                </a:lnTo>
                <a:lnTo>
                  <a:pt x="558" y="148"/>
                </a:lnTo>
                <a:lnTo>
                  <a:pt x="606" y="95"/>
                </a:lnTo>
                <a:lnTo>
                  <a:pt x="606" y="100"/>
                </a:lnTo>
                <a:lnTo>
                  <a:pt x="558" y="57"/>
                </a:lnTo>
                <a:lnTo>
                  <a:pt x="561" y="57"/>
                </a:lnTo>
                <a:lnTo>
                  <a:pt x="565" y="57"/>
                </a:lnTo>
                <a:lnTo>
                  <a:pt x="569" y="57"/>
                </a:lnTo>
                <a:cubicBezTo>
                  <a:pt x="590" y="57"/>
                  <a:pt x="608" y="70"/>
                  <a:pt x="615" y="90"/>
                </a:cubicBezTo>
                <a:lnTo>
                  <a:pt x="616" y="93"/>
                </a:lnTo>
                <a:cubicBezTo>
                  <a:pt x="617" y="98"/>
                  <a:pt x="618" y="103"/>
                  <a:pt x="618" y="108"/>
                </a:cubicBezTo>
                <a:lnTo>
                  <a:pt x="618" y="109"/>
                </a:lnTo>
                <a:cubicBezTo>
                  <a:pt x="618" y="136"/>
                  <a:pt x="596" y="157"/>
                  <a:pt x="570" y="157"/>
                </a:cubicBezTo>
                <a:cubicBezTo>
                  <a:pt x="543" y="157"/>
                  <a:pt x="522" y="136"/>
                  <a:pt x="522" y="109"/>
                </a:cubicBezTo>
                <a:lnTo>
                  <a:pt x="522" y="108"/>
                </a:lnTo>
                <a:cubicBezTo>
                  <a:pt x="522" y="106"/>
                  <a:pt x="522" y="103"/>
                  <a:pt x="522" y="101"/>
                </a:cubicBezTo>
                <a:lnTo>
                  <a:pt x="523" y="98"/>
                </a:lnTo>
                <a:lnTo>
                  <a:pt x="522" y="104"/>
                </a:lnTo>
                <a:lnTo>
                  <a:pt x="522" y="101"/>
                </a:lnTo>
                <a:cubicBezTo>
                  <a:pt x="522" y="96"/>
                  <a:pt x="523" y="91"/>
                  <a:pt x="525" y="86"/>
                </a:cubicBezTo>
                <a:lnTo>
                  <a:pt x="525" y="85"/>
                </a:lnTo>
                <a:cubicBezTo>
                  <a:pt x="532" y="65"/>
                  <a:pt x="550" y="52"/>
                  <a:pt x="571" y="52"/>
                </a:cubicBezTo>
                <a:cubicBezTo>
                  <a:pt x="592" y="52"/>
                  <a:pt x="610" y="65"/>
                  <a:pt x="617" y="85"/>
                </a:cubicBezTo>
                <a:lnTo>
                  <a:pt x="617" y="86"/>
                </a:lnTo>
                <a:lnTo>
                  <a:pt x="619" y="92"/>
                </a:lnTo>
                <a:lnTo>
                  <a:pt x="619" y="93"/>
                </a:lnTo>
                <a:lnTo>
                  <a:pt x="613" y="81"/>
                </a:lnTo>
                <a:lnTo>
                  <a:pt x="614" y="83"/>
                </a:lnTo>
                <a:lnTo>
                  <a:pt x="530" y="93"/>
                </a:lnTo>
                <a:lnTo>
                  <a:pt x="531" y="89"/>
                </a:lnTo>
                <a:lnTo>
                  <a:pt x="528" y="101"/>
                </a:lnTo>
                <a:lnTo>
                  <a:pt x="529" y="96"/>
                </a:lnTo>
                <a:lnTo>
                  <a:pt x="576" y="148"/>
                </a:lnTo>
                <a:lnTo>
                  <a:pt x="575" y="148"/>
                </a:lnTo>
                <a:cubicBezTo>
                  <a:pt x="549" y="148"/>
                  <a:pt x="527" y="126"/>
                  <a:pt x="527" y="100"/>
                </a:cubicBezTo>
                <a:cubicBezTo>
                  <a:pt x="527" y="73"/>
                  <a:pt x="549" y="52"/>
                  <a:pt x="575" y="52"/>
                </a:cubicBezTo>
                <a:lnTo>
                  <a:pt x="576" y="52"/>
                </a:lnTo>
                <a:lnTo>
                  <a:pt x="529" y="109"/>
                </a:lnTo>
                <a:lnTo>
                  <a:pt x="528" y="103"/>
                </a:lnTo>
                <a:lnTo>
                  <a:pt x="527" y="99"/>
                </a:lnTo>
                <a:cubicBezTo>
                  <a:pt x="527" y="97"/>
                  <a:pt x="526" y="94"/>
                  <a:pt x="526" y="91"/>
                </a:cubicBezTo>
                <a:lnTo>
                  <a:pt x="526" y="90"/>
                </a:lnTo>
                <a:cubicBezTo>
                  <a:pt x="526" y="64"/>
                  <a:pt x="548" y="42"/>
                  <a:pt x="574" y="42"/>
                </a:cubicBezTo>
                <a:cubicBezTo>
                  <a:pt x="601" y="42"/>
                  <a:pt x="622" y="64"/>
                  <a:pt x="622" y="90"/>
                </a:cubicBezTo>
                <a:lnTo>
                  <a:pt x="622" y="93"/>
                </a:lnTo>
                <a:lnTo>
                  <a:pt x="623" y="92"/>
                </a:lnTo>
                <a:lnTo>
                  <a:pt x="623" y="102"/>
                </a:lnTo>
                <a:lnTo>
                  <a:pt x="622" y="94"/>
                </a:lnTo>
                <a:lnTo>
                  <a:pt x="623" y="97"/>
                </a:lnTo>
                <a:lnTo>
                  <a:pt x="529" y="93"/>
                </a:lnTo>
                <a:lnTo>
                  <a:pt x="529" y="91"/>
                </a:lnTo>
                <a:lnTo>
                  <a:pt x="528" y="103"/>
                </a:lnTo>
                <a:lnTo>
                  <a:pt x="528" y="100"/>
                </a:lnTo>
                <a:cubicBezTo>
                  <a:pt x="528" y="76"/>
                  <a:pt x="546" y="55"/>
                  <a:pt x="570" y="52"/>
                </a:cubicBezTo>
                <a:cubicBezTo>
                  <a:pt x="594" y="49"/>
                  <a:pt x="617" y="65"/>
                  <a:pt x="623" y="88"/>
                </a:cubicBezTo>
                <a:lnTo>
                  <a:pt x="623" y="90"/>
                </a:lnTo>
                <a:cubicBezTo>
                  <a:pt x="624" y="94"/>
                  <a:pt x="624" y="98"/>
                  <a:pt x="624" y="102"/>
                </a:cubicBezTo>
                <a:lnTo>
                  <a:pt x="624" y="105"/>
                </a:lnTo>
                <a:lnTo>
                  <a:pt x="576" y="57"/>
                </a:lnTo>
                <a:lnTo>
                  <a:pt x="578" y="57"/>
                </a:lnTo>
                <a:lnTo>
                  <a:pt x="532" y="90"/>
                </a:lnTo>
                <a:lnTo>
                  <a:pt x="533" y="87"/>
                </a:lnTo>
                <a:lnTo>
                  <a:pt x="536" y="79"/>
                </a:lnTo>
                <a:lnTo>
                  <a:pt x="538" y="76"/>
                </a:lnTo>
                <a:lnTo>
                  <a:pt x="539" y="73"/>
                </a:lnTo>
                <a:cubicBezTo>
                  <a:pt x="545" y="58"/>
                  <a:pt x="558" y="47"/>
                  <a:pt x="574" y="43"/>
                </a:cubicBezTo>
                <a:cubicBezTo>
                  <a:pt x="590" y="40"/>
                  <a:pt x="606" y="45"/>
                  <a:pt x="617" y="57"/>
                </a:cubicBezTo>
                <a:lnTo>
                  <a:pt x="618" y="58"/>
                </a:lnTo>
                <a:cubicBezTo>
                  <a:pt x="625" y="65"/>
                  <a:pt x="630" y="74"/>
                  <a:pt x="632" y="84"/>
                </a:cubicBezTo>
                <a:lnTo>
                  <a:pt x="632" y="87"/>
                </a:lnTo>
                <a:lnTo>
                  <a:pt x="633" y="96"/>
                </a:lnTo>
                <a:lnTo>
                  <a:pt x="585" y="52"/>
                </a:lnTo>
                <a:lnTo>
                  <a:pt x="586" y="52"/>
                </a:lnTo>
                <a:cubicBezTo>
                  <a:pt x="606" y="52"/>
                  <a:pt x="623" y="64"/>
                  <a:pt x="631" y="82"/>
                </a:cubicBezTo>
                <a:lnTo>
                  <a:pt x="633" y="87"/>
                </a:lnTo>
                <a:lnTo>
                  <a:pt x="628" y="78"/>
                </a:lnTo>
                <a:lnTo>
                  <a:pt x="630" y="81"/>
                </a:lnTo>
                <a:lnTo>
                  <a:pt x="624" y="74"/>
                </a:lnTo>
                <a:lnTo>
                  <a:pt x="625" y="76"/>
                </a:lnTo>
                <a:lnTo>
                  <a:pt x="544" y="115"/>
                </a:lnTo>
                <a:lnTo>
                  <a:pt x="543" y="110"/>
                </a:lnTo>
                <a:lnTo>
                  <a:pt x="543" y="105"/>
                </a:lnTo>
                <a:lnTo>
                  <a:pt x="638" y="100"/>
                </a:lnTo>
                <a:lnTo>
                  <a:pt x="638" y="102"/>
                </a:lnTo>
                <a:lnTo>
                  <a:pt x="638" y="94"/>
                </a:lnTo>
                <a:lnTo>
                  <a:pt x="638" y="97"/>
                </a:lnTo>
                <a:lnTo>
                  <a:pt x="639" y="100"/>
                </a:lnTo>
                <a:cubicBezTo>
                  <a:pt x="639" y="103"/>
                  <a:pt x="639" y="105"/>
                  <a:pt x="639" y="108"/>
                </a:cubicBezTo>
                <a:lnTo>
                  <a:pt x="639" y="109"/>
                </a:lnTo>
                <a:lnTo>
                  <a:pt x="544" y="104"/>
                </a:lnTo>
                <a:lnTo>
                  <a:pt x="544" y="100"/>
                </a:lnTo>
                <a:lnTo>
                  <a:pt x="544" y="100"/>
                </a:lnTo>
                <a:cubicBezTo>
                  <a:pt x="544" y="96"/>
                  <a:pt x="545" y="91"/>
                  <a:pt x="546" y="87"/>
                </a:cubicBezTo>
                <a:lnTo>
                  <a:pt x="547" y="83"/>
                </a:lnTo>
                <a:cubicBezTo>
                  <a:pt x="548" y="80"/>
                  <a:pt x="549" y="78"/>
                  <a:pt x="550" y="75"/>
                </a:cubicBezTo>
                <a:lnTo>
                  <a:pt x="551" y="74"/>
                </a:lnTo>
                <a:cubicBezTo>
                  <a:pt x="560" y="56"/>
                  <a:pt x="580" y="45"/>
                  <a:pt x="600" y="48"/>
                </a:cubicBezTo>
                <a:cubicBezTo>
                  <a:pt x="620" y="51"/>
                  <a:pt x="637" y="66"/>
                  <a:pt x="641" y="86"/>
                </a:cubicBezTo>
                <a:lnTo>
                  <a:pt x="641" y="89"/>
                </a:lnTo>
                <a:lnTo>
                  <a:pt x="642" y="97"/>
                </a:lnTo>
                <a:lnTo>
                  <a:pt x="642" y="107"/>
                </a:lnTo>
                <a:lnTo>
                  <a:pt x="642" y="98"/>
                </a:lnTo>
                <a:lnTo>
                  <a:pt x="642" y="100"/>
                </a:lnTo>
                <a:lnTo>
                  <a:pt x="595" y="61"/>
                </a:lnTo>
                <a:lnTo>
                  <a:pt x="595" y="61"/>
                </a:lnTo>
                <a:lnTo>
                  <a:pt x="547" y="109"/>
                </a:lnTo>
                <a:lnTo>
                  <a:pt x="547" y="108"/>
                </a:lnTo>
                <a:lnTo>
                  <a:pt x="547" y="105"/>
                </a:lnTo>
                <a:cubicBezTo>
                  <a:pt x="547" y="78"/>
                  <a:pt x="569" y="57"/>
                  <a:pt x="595" y="57"/>
                </a:cubicBezTo>
                <a:cubicBezTo>
                  <a:pt x="622" y="57"/>
                  <a:pt x="643" y="78"/>
                  <a:pt x="643" y="105"/>
                </a:cubicBezTo>
                <a:lnTo>
                  <a:pt x="643" y="106"/>
                </a:lnTo>
                <a:lnTo>
                  <a:pt x="643" y="109"/>
                </a:lnTo>
                <a:lnTo>
                  <a:pt x="643" y="103"/>
                </a:lnTo>
                <a:lnTo>
                  <a:pt x="643" y="106"/>
                </a:lnTo>
                <a:cubicBezTo>
                  <a:pt x="644" y="108"/>
                  <a:pt x="644" y="111"/>
                  <a:pt x="644" y="113"/>
                </a:cubicBezTo>
                <a:lnTo>
                  <a:pt x="644" y="114"/>
                </a:lnTo>
                <a:cubicBezTo>
                  <a:pt x="644" y="139"/>
                  <a:pt x="626" y="159"/>
                  <a:pt x="602" y="162"/>
                </a:cubicBezTo>
                <a:cubicBezTo>
                  <a:pt x="578" y="165"/>
                  <a:pt x="555" y="150"/>
                  <a:pt x="549" y="126"/>
                </a:cubicBezTo>
                <a:lnTo>
                  <a:pt x="549" y="124"/>
                </a:lnTo>
                <a:lnTo>
                  <a:pt x="547" y="116"/>
                </a:lnTo>
                <a:lnTo>
                  <a:pt x="547" y="114"/>
                </a:lnTo>
                <a:lnTo>
                  <a:pt x="552" y="127"/>
                </a:lnTo>
                <a:lnTo>
                  <a:pt x="551" y="126"/>
                </a:lnTo>
                <a:lnTo>
                  <a:pt x="641" y="96"/>
                </a:lnTo>
                <a:lnTo>
                  <a:pt x="642" y="98"/>
                </a:lnTo>
                <a:lnTo>
                  <a:pt x="642" y="97"/>
                </a:lnTo>
                <a:lnTo>
                  <a:pt x="644" y="106"/>
                </a:lnTo>
                <a:lnTo>
                  <a:pt x="638" y="92"/>
                </a:lnTo>
                <a:lnTo>
                  <a:pt x="640" y="94"/>
                </a:lnTo>
                <a:lnTo>
                  <a:pt x="589" y="72"/>
                </a:lnTo>
                <a:lnTo>
                  <a:pt x="592" y="71"/>
                </a:lnTo>
                <a:lnTo>
                  <a:pt x="558" y="97"/>
                </a:lnTo>
                <a:lnTo>
                  <a:pt x="560" y="93"/>
                </a:lnTo>
                <a:lnTo>
                  <a:pt x="556" y="106"/>
                </a:lnTo>
                <a:lnTo>
                  <a:pt x="557" y="100"/>
                </a:lnTo>
                <a:lnTo>
                  <a:pt x="557" y="99"/>
                </a:lnTo>
                <a:cubicBezTo>
                  <a:pt x="560" y="74"/>
                  <a:pt x="582" y="55"/>
                  <a:pt x="607" y="57"/>
                </a:cubicBezTo>
                <a:cubicBezTo>
                  <a:pt x="633" y="59"/>
                  <a:pt x="652" y="80"/>
                  <a:pt x="652" y="105"/>
                </a:cubicBezTo>
                <a:lnTo>
                  <a:pt x="652" y="106"/>
                </a:lnTo>
                <a:lnTo>
                  <a:pt x="652" y="109"/>
                </a:lnTo>
                <a:cubicBezTo>
                  <a:pt x="652" y="112"/>
                  <a:pt x="652" y="114"/>
                  <a:pt x="652" y="116"/>
                </a:cubicBezTo>
                <a:lnTo>
                  <a:pt x="651" y="120"/>
                </a:lnTo>
                <a:lnTo>
                  <a:pt x="652" y="113"/>
                </a:lnTo>
                <a:lnTo>
                  <a:pt x="652" y="114"/>
                </a:lnTo>
                <a:lnTo>
                  <a:pt x="573" y="78"/>
                </a:lnTo>
                <a:lnTo>
                  <a:pt x="576" y="75"/>
                </a:lnTo>
                <a:lnTo>
                  <a:pt x="579" y="73"/>
                </a:lnTo>
                <a:cubicBezTo>
                  <a:pt x="592" y="62"/>
                  <a:pt x="610" y="59"/>
                  <a:pt x="626" y="64"/>
                </a:cubicBezTo>
                <a:cubicBezTo>
                  <a:pt x="642" y="70"/>
                  <a:pt x="654" y="83"/>
                  <a:pt x="657" y="100"/>
                </a:cubicBezTo>
                <a:lnTo>
                  <a:pt x="658" y="103"/>
                </a:lnTo>
                <a:cubicBezTo>
                  <a:pt x="658" y="106"/>
                  <a:pt x="658" y="109"/>
                  <a:pt x="658" y="112"/>
                </a:cubicBezTo>
                <a:lnTo>
                  <a:pt x="658" y="114"/>
                </a:lnTo>
                <a:cubicBezTo>
                  <a:pt x="658" y="141"/>
                  <a:pt x="637" y="162"/>
                  <a:pt x="610" y="162"/>
                </a:cubicBezTo>
                <a:cubicBezTo>
                  <a:pt x="584" y="162"/>
                  <a:pt x="562" y="141"/>
                  <a:pt x="562" y="114"/>
                </a:cubicBezTo>
                <a:lnTo>
                  <a:pt x="562" y="112"/>
                </a:lnTo>
                <a:lnTo>
                  <a:pt x="563" y="120"/>
                </a:lnTo>
                <a:lnTo>
                  <a:pt x="563" y="117"/>
                </a:lnTo>
                <a:lnTo>
                  <a:pt x="610" y="157"/>
                </a:lnTo>
                <a:lnTo>
                  <a:pt x="609" y="157"/>
                </a:lnTo>
                <a:cubicBezTo>
                  <a:pt x="583" y="157"/>
                  <a:pt x="561" y="136"/>
                  <a:pt x="561" y="109"/>
                </a:cubicBezTo>
                <a:lnTo>
                  <a:pt x="561" y="105"/>
                </a:lnTo>
                <a:lnTo>
                  <a:pt x="561" y="105"/>
                </a:lnTo>
                <a:cubicBezTo>
                  <a:pt x="560" y="91"/>
                  <a:pt x="564" y="78"/>
                  <a:pt x="573" y="68"/>
                </a:cubicBezTo>
                <a:cubicBezTo>
                  <a:pt x="582" y="58"/>
                  <a:pt x="595" y="52"/>
                  <a:pt x="609" y="52"/>
                </a:cubicBezTo>
                <a:lnTo>
                  <a:pt x="610" y="52"/>
                </a:lnTo>
                <a:cubicBezTo>
                  <a:pt x="636" y="52"/>
                  <a:pt x="658" y="73"/>
                  <a:pt x="658" y="100"/>
                </a:cubicBezTo>
                <a:lnTo>
                  <a:pt x="658" y="103"/>
                </a:lnTo>
                <a:lnTo>
                  <a:pt x="658" y="105"/>
                </a:lnTo>
                <a:cubicBezTo>
                  <a:pt x="658" y="131"/>
                  <a:pt x="636" y="153"/>
                  <a:pt x="610" y="153"/>
                </a:cubicBezTo>
                <a:cubicBezTo>
                  <a:pt x="583" y="153"/>
                  <a:pt x="562" y="131"/>
                  <a:pt x="562" y="105"/>
                </a:cubicBezTo>
                <a:lnTo>
                  <a:pt x="562" y="102"/>
                </a:lnTo>
                <a:lnTo>
                  <a:pt x="562" y="100"/>
                </a:lnTo>
                <a:cubicBezTo>
                  <a:pt x="562" y="76"/>
                  <a:pt x="580" y="55"/>
                  <a:pt x="604" y="52"/>
                </a:cubicBezTo>
                <a:cubicBezTo>
                  <a:pt x="628" y="49"/>
                  <a:pt x="651" y="65"/>
                  <a:pt x="657" y="88"/>
                </a:cubicBezTo>
                <a:lnTo>
                  <a:pt x="657" y="90"/>
                </a:lnTo>
                <a:lnTo>
                  <a:pt x="653" y="81"/>
                </a:lnTo>
                <a:lnTo>
                  <a:pt x="655" y="84"/>
                </a:lnTo>
                <a:lnTo>
                  <a:pt x="656" y="87"/>
                </a:lnTo>
                <a:lnTo>
                  <a:pt x="642" y="70"/>
                </a:lnTo>
                <a:lnTo>
                  <a:pt x="644" y="71"/>
                </a:lnTo>
                <a:lnTo>
                  <a:pt x="575" y="84"/>
                </a:lnTo>
                <a:lnTo>
                  <a:pt x="577" y="80"/>
                </a:lnTo>
                <a:lnTo>
                  <a:pt x="573" y="89"/>
                </a:lnTo>
                <a:lnTo>
                  <a:pt x="575" y="84"/>
                </a:lnTo>
                <a:cubicBezTo>
                  <a:pt x="581" y="67"/>
                  <a:pt x="596" y="55"/>
                  <a:pt x="613" y="52"/>
                </a:cubicBezTo>
                <a:lnTo>
                  <a:pt x="617" y="52"/>
                </a:lnTo>
                <a:cubicBezTo>
                  <a:pt x="622" y="51"/>
                  <a:pt x="628" y="51"/>
                  <a:pt x="633" y="52"/>
                </a:cubicBezTo>
                <a:lnTo>
                  <a:pt x="635" y="53"/>
                </a:lnTo>
                <a:cubicBezTo>
                  <a:pt x="651" y="56"/>
                  <a:pt x="665" y="67"/>
                  <a:pt x="671" y="82"/>
                </a:cubicBezTo>
                <a:lnTo>
                  <a:pt x="672" y="85"/>
                </a:lnTo>
                <a:cubicBezTo>
                  <a:pt x="675" y="93"/>
                  <a:pt x="676" y="103"/>
                  <a:pt x="674" y="112"/>
                </a:cubicBezTo>
                <a:lnTo>
                  <a:pt x="674" y="114"/>
                </a:lnTo>
                <a:lnTo>
                  <a:pt x="626" y="57"/>
                </a:lnTo>
                <a:lnTo>
                  <a:pt x="627" y="57"/>
                </a:lnTo>
                <a:lnTo>
                  <a:pt x="579" y="105"/>
                </a:lnTo>
                <a:lnTo>
                  <a:pt x="579" y="98"/>
                </a:lnTo>
                <a:lnTo>
                  <a:pt x="579" y="90"/>
                </a:lnTo>
                <a:lnTo>
                  <a:pt x="627" y="138"/>
                </a:lnTo>
                <a:lnTo>
                  <a:pt x="627" y="138"/>
                </a:lnTo>
                <a:lnTo>
                  <a:pt x="663" y="123"/>
                </a:lnTo>
                <a:lnTo>
                  <a:pt x="658" y="128"/>
                </a:lnTo>
                <a:lnTo>
                  <a:pt x="652" y="134"/>
                </a:lnTo>
                <a:lnTo>
                  <a:pt x="652" y="66"/>
                </a:lnTo>
                <a:lnTo>
                  <a:pt x="653" y="67"/>
                </a:lnTo>
                <a:lnTo>
                  <a:pt x="598" y="58"/>
                </a:lnTo>
                <a:lnTo>
                  <a:pt x="600" y="57"/>
                </a:lnTo>
                <a:lnTo>
                  <a:pt x="573" y="100"/>
                </a:lnTo>
                <a:lnTo>
                  <a:pt x="573" y="97"/>
                </a:lnTo>
                <a:lnTo>
                  <a:pt x="573" y="95"/>
                </a:lnTo>
                <a:cubicBezTo>
                  <a:pt x="573" y="69"/>
                  <a:pt x="594" y="47"/>
                  <a:pt x="621" y="47"/>
                </a:cubicBezTo>
                <a:cubicBezTo>
                  <a:pt x="647" y="47"/>
                  <a:pt x="669" y="69"/>
                  <a:pt x="669" y="95"/>
                </a:cubicBezTo>
                <a:lnTo>
                  <a:pt x="669" y="98"/>
                </a:lnTo>
                <a:lnTo>
                  <a:pt x="669" y="102"/>
                </a:lnTo>
                <a:lnTo>
                  <a:pt x="669" y="107"/>
                </a:lnTo>
                <a:lnTo>
                  <a:pt x="669" y="109"/>
                </a:lnTo>
                <a:cubicBezTo>
                  <a:pt x="669" y="136"/>
                  <a:pt x="647" y="157"/>
                  <a:pt x="621" y="157"/>
                </a:cubicBezTo>
                <a:cubicBezTo>
                  <a:pt x="594" y="157"/>
                  <a:pt x="573" y="136"/>
                  <a:pt x="573" y="109"/>
                </a:cubicBezTo>
                <a:lnTo>
                  <a:pt x="573" y="108"/>
                </a:lnTo>
                <a:cubicBezTo>
                  <a:pt x="573" y="104"/>
                  <a:pt x="574" y="100"/>
                  <a:pt x="575" y="95"/>
                </a:cubicBezTo>
                <a:lnTo>
                  <a:pt x="576" y="92"/>
                </a:lnTo>
                <a:cubicBezTo>
                  <a:pt x="578" y="83"/>
                  <a:pt x="583" y="75"/>
                  <a:pt x="590" y="69"/>
                </a:cubicBezTo>
                <a:lnTo>
                  <a:pt x="595" y="64"/>
                </a:lnTo>
                <a:cubicBezTo>
                  <a:pt x="602" y="59"/>
                  <a:pt x="610" y="55"/>
                  <a:pt x="618" y="53"/>
                </a:cubicBezTo>
                <a:lnTo>
                  <a:pt x="621" y="52"/>
                </a:lnTo>
                <a:cubicBezTo>
                  <a:pt x="628" y="51"/>
                  <a:pt x="635" y="51"/>
                  <a:pt x="642" y="53"/>
                </a:cubicBezTo>
                <a:lnTo>
                  <a:pt x="644" y="53"/>
                </a:lnTo>
                <a:cubicBezTo>
                  <a:pt x="661" y="58"/>
                  <a:pt x="675" y="72"/>
                  <a:pt x="679" y="89"/>
                </a:cubicBezTo>
                <a:lnTo>
                  <a:pt x="680" y="96"/>
                </a:lnTo>
                <a:lnTo>
                  <a:pt x="681" y="100"/>
                </a:lnTo>
                <a:lnTo>
                  <a:pt x="668" y="75"/>
                </a:lnTo>
                <a:lnTo>
                  <a:pt x="668" y="76"/>
                </a:lnTo>
                <a:lnTo>
                  <a:pt x="588" y="96"/>
                </a:lnTo>
                <a:lnTo>
                  <a:pt x="589" y="93"/>
                </a:lnTo>
                <a:lnTo>
                  <a:pt x="588" y="102"/>
                </a:lnTo>
                <a:lnTo>
                  <a:pt x="588" y="96"/>
                </a:lnTo>
                <a:lnTo>
                  <a:pt x="590" y="86"/>
                </a:lnTo>
                <a:cubicBezTo>
                  <a:pt x="590" y="83"/>
                  <a:pt x="591" y="81"/>
                  <a:pt x="591" y="78"/>
                </a:cubicBezTo>
                <a:lnTo>
                  <a:pt x="592" y="75"/>
                </a:lnTo>
                <a:cubicBezTo>
                  <a:pt x="598" y="58"/>
                  <a:pt x="613" y="45"/>
                  <a:pt x="632" y="43"/>
                </a:cubicBezTo>
                <a:cubicBezTo>
                  <a:pt x="650" y="40"/>
                  <a:pt x="668" y="49"/>
                  <a:pt x="678" y="64"/>
                </a:cubicBezTo>
                <a:lnTo>
                  <a:pt x="679" y="65"/>
                </a:lnTo>
                <a:cubicBezTo>
                  <a:pt x="682" y="70"/>
                  <a:pt x="685" y="76"/>
                  <a:pt x="686" y="82"/>
                </a:cubicBezTo>
                <a:lnTo>
                  <a:pt x="687" y="86"/>
                </a:lnTo>
                <a:lnTo>
                  <a:pt x="687" y="88"/>
                </a:lnTo>
                <a:cubicBezTo>
                  <a:pt x="688" y="90"/>
                  <a:pt x="689" y="92"/>
                  <a:pt x="689" y="95"/>
                </a:cubicBezTo>
                <a:lnTo>
                  <a:pt x="689" y="98"/>
                </a:lnTo>
                <a:cubicBezTo>
                  <a:pt x="691" y="112"/>
                  <a:pt x="687" y="126"/>
                  <a:pt x="678" y="136"/>
                </a:cubicBezTo>
                <a:cubicBezTo>
                  <a:pt x="669" y="147"/>
                  <a:pt x="656" y="153"/>
                  <a:pt x="642" y="153"/>
                </a:cubicBezTo>
                <a:lnTo>
                  <a:pt x="641" y="153"/>
                </a:lnTo>
                <a:lnTo>
                  <a:pt x="688" y="96"/>
                </a:lnTo>
                <a:lnTo>
                  <a:pt x="689" y="98"/>
                </a:lnTo>
                <a:lnTo>
                  <a:pt x="689" y="98"/>
                </a:lnTo>
                <a:cubicBezTo>
                  <a:pt x="692" y="112"/>
                  <a:pt x="689" y="127"/>
                  <a:pt x="680" y="139"/>
                </a:cubicBezTo>
                <a:cubicBezTo>
                  <a:pt x="671" y="151"/>
                  <a:pt x="657" y="157"/>
                  <a:pt x="642" y="157"/>
                </a:cubicBezTo>
                <a:lnTo>
                  <a:pt x="641" y="157"/>
                </a:lnTo>
                <a:lnTo>
                  <a:pt x="688" y="117"/>
                </a:lnTo>
                <a:lnTo>
                  <a:pt x="688" y="120"/>
                </a:lnTo>
                <a:lnTo>
                  <a:pt x="687" y="126"/>
                </a:lnTo>
                <a:lnTo>
                  <a:pt x="594" y="99"/>
                </a:lnTo>
                <a:lnTo>
                  <a:pt x="595" y="98"/>
                </a:lnTo>
                <a:lnTo>
                  <a:pt x="593" y="106"/>
                </a:lnTo>
                <a:lnTo>
                  <a:pt x="593" y="103"/>
                </a:lnTo>
                <a:lnTo>
                  <a:pt x="593" y="109"/>
                </a:lnTo>
                <a:lnTo>
                  <a:pt x="593" y="104"/>
                </a:lnTo>
                <a:lnTo>
                  <a:pt x="593" y="100"/>
                </a:lnTo>
                <a:cubicBezTo>
                  <a:pt x="593" y="75"/>
                  <a:pt x="613" y="54"/>
                  <a:pt x="638" y="52"/>
                </a:cubicBezTo>
                <a:cubicBezTo>
                  <a:pt x="663" y="50"/>
                  <a:pt x="685" y="69"/>
                  <a:pt x="689" y="94"/>
                </a:cubicBezTo>
                <a:lnTo>
                  <a:pt x="689" y="98"/>
                </a:lnTo>
                <a:lnTo>
                  <a:pt x="690" y="105"/>
                </a:lnTo>
                <a:lnTo>
                  <a:pt x="642" y="61"/>
                </a:lnTo>
                <a:lnTo>
                  <a:pt x="643" y="61"/>
                </a:lnTo>
                <a:lnTo>
                  <a:pt x="605" y="80"/>
                </a:lnTo>
                <a:lnTo>
                  <a:pt x="609" y="75"/>
                </a:lnTo>
                <a:lnTo>
                  <a:pt x="609" y="75"/>
                </a:lnTo>
                <a:lnTo>
                  <a:pt x="612" y="71"/>
                </a:lnTo>
                <a:cubicBezTo>
                  <a:pt x="622" y="57"/>
                  <a:pt x="640" y="50"/>
                  <a:pt x="658" y="53"/>
                </a:cubicBezTo>
                <a:cubicBezTo>
                  <a:pt x="675" y="55"/>
                  <a:pt x="690" y="68"/>
                  <a:pt x="696" y="85"/>
                </a:cubicBezTo>
                <a:lnTo>
                  <a:pt x="697" y="88"/>
                </a:lnTo>
                <a:lnTo>
                  <a:pt x="698" y="93"/>
                </a:lnTo>
                <a:lnTo>
                  <a:pt x="603" y="105"/>
                </a:lnTo>
                <a:lnTo>
                  <a:pt x="603" y="103"/>
                </a:lnTo>
                <a:lnTo>
                  <a:pt x="604" y="110"/>
                </a:lnTo>
                <a:lnTo>
                  <a:pt x="603" y="106"/>
                </a:lnTo>
                <a:cubicBezTo>
                  <a:pt x="603" y="104"/>
                  <a:pt x="603" y="102"/>
                  <a:pt x="603" y="99"/>
                </a:cubicBezTo>
                <a:lnTo>
                  <a:pt x="603" y="96"/>
                </a:lnTo>
                <a:cubicBezTo>
                  <a:pt x="603" y="83"/>
                  <a:pt x="608" y="71"/>
                  <a:pt x="617" y="62"/>
                </a:cubicBezTo>
                <a:lnTo>
                  <a:pt x="618" y="62"/>
                </a:lnTo>
                <a:cubicBezTo>
                  <a:pt x="628" y="51"/>
                  <a:pt x="643" y="46"/>
                  <a:pt x="658" y="48"/>
                </a:cubicBezTo>
                <a:cubicBezTo>
                  <a:pt x="673" y="50"/>
                  <a:pt x="686" y="59"/>
                  <a:pt x="693" y="72"/>
                </a:cubicBezTo>
                <a:lnTo>
                  <a:pt x="695" y="75"/>
                </a:lnTo>
                <a:lnTo>
                  <a:pt x="700" y="87"/>
                </a:lnTo>
                <a:lnTo>
                  <a:pt x="702" y="90"/>
                </a:lnTo>
                <a:lnTo>
                  <a:pt x="703" y="91"/>
                </a:lnTo>
                <a:lnTo>
                  <a:pt x="640" y="72"/>
                </a:lnTo>
                <a:lnTo>
                  <a:pt x="641" y="71"/>
                </a:lnTo>
                <a:lnTo>
                  <a:pt x="617" y="96"/>
                </a:lnTo>
                <a:lnTo>
                  <a:pt x="618" y="94"/>
                </a:lnTo>
                <a:lnTo>
                  <a:pt x="615" y="108"/>
                </a:lnTo>
                <a:lnTo>
                  <a:pt x="616" y="101"/>
                </a:lnTo>
                <a:lnTo>
                  <a:pt x="617" y="91"/>
                </a:lnTo>
                <a:cubicBezTo>
                  <a:pt x="622" y="68"/>
                  <a:pt x="642" y="52"/>
                  <a:pt x="664" y="52"/>
                </a:cubicBezTo>
                <a:lnTo>
                  <a:pt x="666" y="52"/>
                </a:lnTo>
                <a:cubicBezTo>
                  <a:pt x="691" y="52"/>
                  <a:pt x="711" y="71"/>
                  <a:pt x="714" y="95"/>
                </a:cubicBezTo>
                <a:lnTo>
                  <a:pt x="714" y="100"/>
                </a:lnTo>
                <a:lnTo>
                  <a:pt x="715" y="105"/>
                </a:lnTo>
                <a:lnTo>
                  <a:pt x="715" y="114"/>
                </a:lnTo>
                <a:cubicBezTo>
                  <a:pt x="715" y="134"/>
                  <a:pt x="703" y="152"/>
                  <a:pt x="685" y="159"/>
                </a:cubicBezTo>
                <a:lnTo>
                  <a:pt x="682" y="160"/>
                </a:lnTo>
                <a:cubicBezTo>
                  <a:pt x="672" y="164"/>
                  <a:pt x="660" y="165"/>
                  <a:pt x="649" y="161"/>
                </a:cubicBezTo>
                <a:lnTo>
                  <a:pt x="646" y="160"/>
                </a:lnTo>
                <a:cubicBezTo>
                  <a:pt x="623" y="152"/>
                  <a:pt x="610" y="129"/>
                  <a:pt x="614" y="105"/>
                </a:cubicBezTo>
                <a:lnTo>
                  <a:pt x="615" y="103"/>
                </a:lnTo>
                <a:cubicBezTo>
                  <a:pt x="616" y="97"/>
                  <a:pt x="618" y="92"/>
                  <a:pt x="621" y="87"/>
                </a:cubicBezTo>
                <a:lnTo>
                  <a:pt x="622" y="85"/>
                </a:lnTo>
                <a:cubicBezTo>
                  <a:pt x="632" y="68"/>
                  <a:pt x="651" y="59"/>
                  <a:pt x="670" y="62"/>
                </a:cubicBezTo>
                <a:cubicBezTo>
                  <a:pt x="689" y="64"/>
                  <a:pt x="704" y="78"/>
                  <a:pt x="710" y="96"/>
                </a:cubicBezTo>
                <a:lnTo>
                  <a:pt x="711" y="100"/>
                </a:lnTo>
                <a:lnTo>
                  <a:pt x="711" y="99"/>
                </a:lnTo>
                <a:lnTo>
                  <a:pt x="618" y="107"/>
                </a:lnTo>
                <a:lnTo>
                  <a:pt x="618" y="104"/>
                </a:lnTo>
                <a:lnTo>
                  <a:pt x="617" y="111"/>
                </a:lnTo>
                <a:lnTo>
                  <a:pt x="617" y="107"/>
                </a:lnTo>
                <a:lnTo>
                  <a:pt x="618" y="97"/>
                </a:lnTo>
                <a:lnTo>
                  <a:pt x="619" y="91"/>
                </a:lnTo>
                <a:cubicBezTo>
                  <a:pt x="623" y="73"/>
                  <a:pt x="636" y="59"/>
                  <a:pt x="653" y="54"/>
                </a:cubicBezTo>
                <a:cubicBezTo>
                  <a:pt x="670" y="49"/>
                  <a:pt x="688" y="54"/>
                  <a:pt x="700" y="66"/>
                </a:cubicBezTo>
                <a:lnTo>
                  <a:pt x="701" y="67"/>
                </a:lnTo>
                <a:cubicBezTo>
                  <a:pt x="705" y="71"/>
                  <a:pt x="708" y="75"/>
                  <a:pt x="710" y="80"/>
                </a:cubicBezTo>
                <a:lnTo>
                  <a:pt x="712" y="83"/>
                </a:lnTo>
                <a:lnTo>
                  <a:pt x="716" y="93"/>
                </a:lnTo>
                <a:lnTo>
                  <a:pt x="671" y="61"/>
                </a:lnTo>
                <a:lnTo>
                  <a:pt x="672" y="61"/>
                </a:lnTo>
                <a:lnTo>
                  <a:pt x="674" y="61"/>
                </a:lnTo>
                <a:lnTo>
                  <a:pt x="675" y="61"/>
                </a:lnTo>
                <a:cubicBezTo>
                  <a:pt x="702" y="61"/>
                  <a:pt x="723" y="83"/>
                  <a:pt x="723" y="109"/>
                </a:cubicBezTo>
                <a:lnTo>
                  <a:pt x="723" y="113"/>
                </a:lnTo>
                <a:lnTo>
                  <a:pt x="723" y="114"/>
                </a:lnTo>
                <a:lnTo>
                  <a:pt x="628" y="109"/>
                </a:lnTo>
                <a:lnTo>
                  <a:pt x="628" y="105"/>
                </a:lnTo>
                <a:lnTo>
                  <a:pt x="630" y="96"/>
                </a:lnTo>
                <a:cubicBezTo>
                  <a:pt x="631" y="91"/>
                  <a:pt x="632" y="87"/>
                  <a:pt x="635" y="82"/>
                </a:cubicBezTo>
                <a:lnTo>
                  <a:pt x="638" y="76"/>
                </a:lnTo>
                <a:cubicBezTo>
                  <a:pt x="640" y="73"/>
                  <a:pt x="641" y="71"/>
                  <a:pt x="643" y="68"/>
                </a:cubicBezTo>
                <a:lnTo>
                  <a:pt x="645" y="66"/>
                </a:lnTo>
                <a:cubicBezTo>
                  <a:pt x="649" y="61"/>
                  <a:pt x="655" y="56"/>
                  <a:pt x="661" y="53"/>
                </a:cubicBezTo>
                <a:lnTo>
                  <a:pt x="662" y="53"/>
                </a:lnTo>
                <a:cubicBezTo>
                  <a:pt x="676" y="46"/>
                  <a:pt x="692" y="46"/>
                  <a:pt x="706" y="53"/>
                </a:cubicBezTo>
                <a:cubicBezTo>
                  <a:pt x="719" y="60"/>
                  <a:pt x="729" y="73"/>
                  <a:pt x="731" y="89"/>
                </a:cubicBezTo>
                <a:lnTo>
                  <a:pt x="731" y="92"/>
                </a:lnTo>
                <a:cubicBezTo>
                  <a:pt x="732" y="96"/>
                  <a:pt x="732" y="99"/>
                  <a:pt x="732" y="103"/>
                </a:cubicBezTo>
                <a:lnTo>
                  <a:pt x="731" y="109"/>
                </a:lnTo>
                <a:lnTo>
                  <a:pt x="731" y="115"/>
                </a:lnTo>
                <a:lnTo>
                  <a:pt x="731" y="114"/>
                </a:lnTo>
                <a:cubicBezTo>
                  <a:pt x="731" y="141"/>
                  <a:pt x="709" y="162"/>
                  <a:pt x="683" y="162"/>
                </a:cubicBezTo>
                <a:cubicBezTo>
                  <a:pt x="656" y="162"/>
                  <a:pt x="635" y="141"/>
                  <a:pt x="635" y="114"/>
                </a:cubicBezTo>
                <a:lnTo>
                  <a:pt x="635" y="113"/>
                </a:lnTo>
                <a:lnTo>
                  <a:pt x="635" y="108"/>
                </a:lnTo>
                <a:lnTo>
                  <a:pt x="635" y="108"/>
                </a:lnTo>
                <a:lnTo>
                  <a:pt x="634" y="100"/>
                </a:lnTo>
                <a:cubicBezTo>
                  <a:pt x="634" y="79"/>
                  <a:pt x="648" y="60"/>
                  <a:pt x="669" y="54"/>
                </a:cubicBezTo>
                <a:cubicBezTo>
                  <a:pt x="689" y="48"/>
                  <a:pt x="711" y="56"/>
                  <a:pt x="722" y="73"/>
                </a:cubicBezTo>
                <a:lnTo>
                  <a:pt x="723" y="75"/>
                </a:lnTo>
                <a:cubicBezTo>
                  <a:pt x="727" y="81"/>
                  <a:pt x="730" y="88"/>
                  <a:pt x="731" y="95"/>
                </a:cubicBezTo>
                <a:lnTo>
                  <a:pt x="731" y="98"/>
                </a:lnTo>
                <a:lnTo>
                  <a:pt x="732" y="99"/>
                </a:lnTo>
                <a:lnTo>
                  <a:pt x="685" y="61"/>
                </a:lnTo>
                <a:lnTo>
                  <a:pt x="690" y="61"/>
                </a:lnTo>
                <a:lnTo>
                  <a:pt x="645" y="92"/>
                </a:lnTo>
                <a:lnTo>
                  <a:pt x="646" y="89"/>
                </a:lnTo>
                <a:lnTo>
                  <a:pt x="649" y="84"/>
                </a:lnTo>
                <a:cubicBezTo>
                  <a:pt x="656" y="70"/>
                  <a:pt x="669" y="60"/>
                  <a:pt x="684" y="58"/>
                </a:cubicBezTo>
                <a:cubicBezTo>
                  <a:pt x="700" y="55"/>
                  <a:pt x="715" y="60"/>
                  <a:pt x="726" y="71"/>
                </a:cubicBezTo>
                <a:lnTo>
                  <a:pt x="727" y="73"/>
                </a:lnTo>
                <a:cubicBezTo>
                  <a:pt x="734" y="80"/>
                  <a:pt x="739" y="89"/>
                  <a:pt x="741" y="99"/>
                </a:cubicBezTo>
                <a:lnTo>
                  <a:pt x="741" y="102"/>
                </a:lnTo>
                <a:cubicBezTo>
                  <a:pt x="743" y="109"/>
                  <a:pt x="742" y="116"/>
                  <a:pt x="740" y="123"/>
                </a:cubicBezTo>
                <a:lnTo>
                  <a:pt x="738" y="128"/>
                </a:lnTo>
                <a:cubicBezTo>
                  <a:pt x="732" y="149"/>
                  <a:pt x="714" y="162"/>
                  <a:pt x="692" y="162"/>
                </a:cubicBezTo>
                <a:lnTo>
                  <a:pt x="692" y="162"/>
                </a:lnTo>
                <a:cubicBezTo>
                  <a:pt x="678" y="162"/>
                  <a:pt x="665" y="157"/>
                  <a:pt x="656" y="147"/>
                </a:cubicBezTo>
                <a:cubicBezTo>
                  <a:pt x="647" y="137"/>
                  <a:pt x="643" y="123"/>
                  <a:pt x="644" y="110"/>
                </a:cubicBezTo>
                <a:lnTo>
                  <a:pt x="645" y="105"/>
                </a:lnTo>
                <a:lnTo>
                  <a:pt x="646" y="120"/>
                </a:lnTo>
                <a:lnTo>
                  <a:pt x="645" y="115"/>
                </a:lnTo>
                <a:cubicBezTo>
                  <a:pt x="641" y="101"/>
                  <a:pt x="645" y="86"/>
                  <a:pt x="654" y="75"/>
                </a:cubicBezTo>
                <a:cubicBezTo>
                  <a:pt x="663" y="64"/>
                  <a:pt x="677" y="57"/>
                  <a:pt x="691" y="57"/>
                </a:cubicBezTo>
                <a:lnTo>
                  <a:pt x="692" y="57"/>
                </a:lnTo>
                <a:lnTo>
                  <a:pt x="646" y="92"/>
                </a:lnTo>
                <a:lnTo>
                  <a:pt x="647" y="88"/>
                </a:lnTo>
                <a:cubicBezTo>
                  <a:pt x="648" y="84"/>
                  <a:pt x="650" y="79"/>
                  <a:pt x="653" y="75"/>
                </a:cubicBezTo>
                <a:lnTo>
                  <a:pt x="654" y="73"/>
                </a:lnTo>
                <a:cubicBezTo>
                  <a:pt x="665" y="57"/>
                  <a:pt x="685" y="49"/>
                  <a:pt x="705" y="53"/>
                </a:cubicBezTo>
                <a:cubicBezTo>
                  <a:pt x="725" y="58"/>
                  <a:pt x="739" y="74"/>
                  <a:pt x="742" y="94"/>
                </a:cubicBezTo>
                <a:lnTo>
                  <a:pt x="742" y="98"/>
                </a:lnTo>
                <a:lnTo>
                  <a:pt x="743" y="106"/>
                </a:lnTo>
                <a:lnTo>
                  <a:pt x="743" y="116"/>
                </a:lnTo>
                <a:lnTo>
                  <a:pt x="742" y="108"/>
                </a:lnTo>
                <a:lnTo>
                  <a:pt x="743" y="111"/>
                </a:lnTo>
                <a:lnTo>
                  <a:pt x="662" y="85"/>
                </a:lnTo>
                <a:lnTo>
                  <a:pt x="662" y="85"/>
                </a:lnTo>
                <a:lnTo>
                  <a:pt x="648" y="112"/>
                </a:lnTo>
                <a:lnTo>
                  <a:pt x="649" y="108"/>
                </a:lnTo>
                <a:lnTo>
                  <a:pt x="649" y="105"/>
                </a:lnTo>
                <a:lnTo>
                  <a:pt x="650" y="123"/>
                </a:lnTo>
                <a:lnTo>
                  <a:pt x="650" y="121"/>
                </a:lnTo>
                <a:lnTo>
                  <a:pt x="730" y="143"/>
                </a:lnTo>
                <a:lnTo>
                  <a:pt x="729" y="145"/>
                </a:lnTo>
                <a:lnTo>
                  <a:pt x="737" y="135"/>
                </a:lnTo>
                <a:lnTo>
                  <a:pt x="735" y="138"/>
                </a:lnTo>
                <a:lnTo>
                  <a:pt x="731" y="144"/>
                </a:lnTo>
                <a:lnTo>
                  <a:pt x="730" y="146"/>
                </a:lnTo>
                <a:cubicBezTo>
                  <a:pt x="715" y="167"/>
                  <a:pt x="686" y="174"/>
                  <a:pt x="664" y="159"/>
                </a:cubicBezTo>
                <a:cubicBezTo>
                  <a:pt x="642" y="145"/>
                  <a:pt x="635" y="116"/>
                  <a:pt x="649" y="94"/>
                </a:cubicBezTo>
                <a:lnTo>
                  <a:pt x="652" y="90"/>
                </a:lnTo>
                <a:lnTo>
                  <a:pt x="658" y="81"/>
                </a:lnTo>
                <a:cubicBezTo>
                  <a:pt x="667" y="69"/>
                  <a:pt x="681" y="61"/>
                  <a:pt x="696" y="61"/>
                </a:cubicBezTo>
                <a:lnTo>
                  <a:pt x="699" y="61"/>
                </a:lnTo>
                <a:cubicBezTo>
                  <a:pt x="720" y="61"/>
                  <a:pt x="739" y="75"/>
                  <a:pt x="745" y="96"/>
                </a:cubicBezTo>
                <a:lnTo>
                  <a:pt x="746" y="101"/>
                </a:lnTo>
                <a:cubicBezTo>
                  <a:pt x="748" y="105"/>
                  <a:pt x="748" y="110"/>
                  <a:pt x="748" y="114"/>
                </a:cubicBezTo>
                <a:lnTo>
                  <a:pt x="748" y="117"/>
                </a:lnTo>
                <a:cubicBezTo>
                  <a:pt x="748" y="123"/>
                  <a:pt x="748" y="128"/>
                  <a:pt x="746" y="133"/>
                </a:cubicBezTo>
                <a:lnTo>
                  <a:pt x="746" y="134"/>
                </a:lnTo>
                <a:cubicBezTo>
                  <a:pt x="738" y="156"/>
                  <a:pt x="716" y="170"/>
                  <a:pt x="692" y="166"/>
                </a:cubicBezTo>
                <a:cubicBezTo>
                  <a:pt x="669" y="163"/>
                  <a:pt x="652" y="143"/>
                  <a:pt x="652" y="119"/>
                </a:cubicBezTo>
                <a:lnTo>
                  <a:pt x="652" y="117"/>
                </a:lnTo>
                <a:lnTo>
                  <a:pt x="652" y="114"/>
                </a:lnTo>
                <a:lnTo>
                  <a:pt x="652" y="111"/>
                </a:lnTo>
                <a:cubicBezTo>
                  <a:pt x="652" y="101"/>
                  <a:pt x="655" y="92"/>
                  <a:pt x="660" y="84"/>
                </a:cubicBezTo>
                <a:lnTo>
                  <a:pt x="661" y="83"/>
                </a:lnTo>
                <a:cubicBezTo>
                  <a:pt x="668" y="72"/>
                  <a:pt x="680" y="64"/>
                  <a:pt x="694" y="62"/>
                </a:cubicBezTo>
                <a:cubicBezTo>
                  <a:pt x="707" y="60"/>
                  <a:pt x="720" y="64"/>
                  <a:pt x="731" y="72"/>
                </a:cubicBezTo>
                <a:lnTo>
                  <a:pt x="736" y="76"/>
                </a:lnTo>
                <a:cubicBezTo>
                  <a:pt x="738" y="78"/>
                  <a:pt x="740" y="79"/>
                  <a:pt x="741" y="81"/>
                </a:cubicBezTo>
                <a:lnTo>
                  <a:pt x="746" y="87"/>
                </a:lnTo>
                <a:cubicBezTo>
                  <a:pt x="751" y="91"/>
                  <a:pt x="754" y="96"/>
                  <a:pt x="756" y="102"/>
                </a:cubicBezTo>
                <a:lnTo>
                  <a:pt x="757" y="106"/>
                </a:lnTo>
                <a:lnTo>
                  <a:pt x="756" y="103"/>
                </a:lnTo>
                <a:lnTo>
                  <a:pt x="665" y="124"/>
                </a:lnTo>
                <a:lnTo>
                  <a:pt x="665" y="121"/>
                </a:lnTo>
                <a:lnTo>
                  <a:pt x="665" y="116"/>
                </a:lnTo>
                <a:lnTo>
                  <a:pt x="665" y="117"/>
                </a:lnTo>
                <a:lnTo>
                  <a:pt x="664" y="109"/>
                </a:lnTo>
                <a:cubicBezTo>
                  <a:pt x="664" y="83"/>
                  <a:pt x="686" y="61"/>
                  <a:pt x="712" y="61"/>
                </a:cubicBezTo>
                <a:cubicBezTo>
                  <a:pt x="739" y="61"/>
                  <a:pt x="760" y="83"/>
                  <a:pt x="760" y="109"/>
                </a:cubicBezTo>
                <a:lnTo>
                  <a:pt x="760" y="111"/>
                </a:lnTo>
                <a:lnTo>
                  <a:pt x="760" y="114"/>
                </a:lnTo>
                <a:lnTo>
                  <a:pt x="760" y="118"/>
                </a:lnTo>
                <a:lnTo>
                  <a:pt x="760" y="119"/>
                </a:lnTo>
                <a:cubicBezTo>
                  <a:pt x="760" y="145"/>
                  <a:pt x="739" y="167"/>
                  <a:pt x="712" y="167"/>
                </a:cubicBezTo>
                <a:cubicBezTo>
                  <a:pt x="686" y="167"/>
                  <a:pt x="664" y="145"/>
                  <a:pt x="664" y="119"/>
                </a:cubicBezTo>
                <a:lnTo>
                  <a:pt x="664" y="117"/>
                </a:lnTo>
                <a:lnTo>
                  <a:pt x="665" y="107"/>
                </a:lnTo>
                <a:lnTo>
                  <a:pt x="665" y="108"/>
                </a:lnTo>
                <a:lnTo>
                  <a:pt x="665" y="105"/>
                </a:lnTo>
                <a:lnTo>
                  <a:pt x="747" y="139"/>
                </a:lnTo>
                <a:lnTo>
                  <a:pt x="745" y="140"/>
                </a:lnTo>
                <a:lnTo>
                  <a:pt x="759" y="114"/>
                </a:lnTo>
                <a:lnTo>
                  <a:pt x="758" y="117"/>
                </a:lnTo>
                <a:lnTo>
                  <a:pt x="711" y="61"/>
                </a:lnTo>
                <a:lnTo>
                  <a:pt x="713" y="61"/>
                </a:lnTo>
                <a:lnTo>
                  <a:pt x="716" y="61"/>
                </a:lnTo>
                <a:cubicBezTo>
                  <a:pt x="731" y="61"/>
                  <a:pt x="744" y="68"/>
                  <a:pt x="753" y="79"/>
                </a:cubicBezTo>
                <a:lnTo>
                  <a:pt x="756" y="82"/>
                </a:lnTo>
                <a:lnTo>
                  <a:pt x="755" y="81"/>
                </a:lnTo>
                <a:lnTo>
                  <a:pt x="676" y="97"/>
                </a:lnTo>
                <a:lnTo>
                  <a:pt x="677" y="94"/>
                </a:lnTo>
                <a:lnTo>
                  <a:pt x="678" y="92"/>
                </a:lnTo>
                <a:cubicBezTo>
                  <a:pt x="687" y="70"/>
                  <a:pt x="709" y="58"/>
                  <a:pt x="732" y="62"/>
                </a:cubicBezTo>
                <a:cubicBezTo>
                  <a:pt x="755" y="67"/>
                  <a:pt x="771" y="86"/>
                  <a:pt x="771" y="109"/>
                </a:cubicBezTo>
                <a:lnTo>
                  <a:pt x="771" y="114"/>
                </a:lnTo>
                <a:lnTo>
                  <a:pt x="771" y="119"/>
                </a:lnTo>
                <a:cubicBezTo>
                  <a:pt x="771" y="145"/>
                  <a:pt x="749" y="167"/>
                  <a:pt x="723" y="167"/>
                </a:cubicBezTo>
                <a:lnTo>
                  <a:pt x="722" y="167"/>
                </a:lnTo>
                <a:cubicBezTo>
                  <a:pt x="708" y="167"/>
                  <a:pt x="694" y="160"/>
                  <a:pt x="685" y="149"/>
                </a:cubicBezTo>
                <a:cubicBezTo>
                  <a:pt x="676" y="138"/>
                  <a:pt x="672" y="123"/>
                  <a:pt x="676" y="109"/>
                </a:cubicBezTo>
                <a:lnTo>
                  <a:pt x="677" y="104"/>
                </a:lnTo>
                <a:lnTo>
                  <a:pt x="676" y="104"/>
                </a:lnTo>
                <a:lnTo>
                  <a:pt x="676" y="105"/>
                </a:lnTo>
                <a:lnTo>
                  <a:pt x="676" y="105"/>
                </a:lnTo>
                <a:lnTo>
                  <a:pt x="771" y="114"/>
                </a:lnTo>
                <a:lnTo>
                  <a:pt x="771" y="117"/>
                </a:lnTo>
                <a:lnTo>
                  <a:pt x="771" y="107"/>
                </a:lnTo>
                <a:lnTo>
                  <a:pt x="771" y="111"/>
                </a:lnTo>
                <a:lnTo>
                  <a:pt x="771" y="121"/>
                </a:lnTo>
                <a:lnTo>
                  <a:pt x="771" y="119"/>
                </a:lnTo>
                <a:lnTo>
                  <a:pt x="676" y="110"/>
                </a:lnTo>
                <a:lnTo>
                  <a:pt x="676" y="107"/>
                </a:lnTo>
                <a:lnTo>
                  <a:pt x="675" y="116"/>
                </a:lnTo>
                <a:lnTo>
                  <a:pt x="675" y="114"/>
                </a:lnTo>
                <a:lnTo>
                  <a:pt x="771" y="124"/>
                </a:lnTo>
                <a:lnTo>
                  <a:pt x="770" y="126"/>
                </a:lnTo>
                <a:lnTo>
                  <a:pt x="769" y="131"/>
                </a:lnTo>
                <a:lnTo>
                  <a:pt x="677" y="104"/>
                </a:lnTo>
                <a:lnTo>
                  <a:pt x="677" y="102"/>
                </a:lnTo>
                <a:lnTo>
                  <a:pt x="676" y="110"/>
                </a:lnTo>
                <a:lnTo>
                  <a:pt x="676" y="107"/>
                </a:lnTo>
                <a:cubicBezTo>
                  <a:pt x="677" y="101"/>
                  <a:pt x="679" y="95"/>
                  <a:pt x="682" y="90"/>
                </a:cubicBezTo>
                <a:lnTo>
                  <a:pt x="685" y="85"/>
                </a:lnTo>
                <a:cubicBezTo>
                  <a:pt x="694" y="70"/>
                  <a:pt x="710" y="61"/>
                  <a:pt x="726" y="61"/>
                </a:cubicBezTo>
                <a:lnTo>
                  <a:pt x="729" y="61"/>
                </a:lnTo>
                <a:cubicBezTo>
                  <a:pt x="753" y="61"/>
                  <a:pt x="773" y="78"/>
                  <a:pt x="777" y="101"/>
                </a:cubicBezTo>
                <a:lnTo>
                  <a:pt x="778" y="106"/>
                </a:lnTo>
                <a:lnTo>
                  <a:pt x="779" y="113"/>
                </a:lnTo>
                <a:lnTo>
                  <a:pt x="702" y="81"/>
                </a:lnTo>
                <a:lnTo>
                  <a:pt x="704" y="79"/>
                </a:lnTo>
                <a:lnTo>
                  <a:pt x="690" y="96"/>
                </a:lnTo>
                <a:lnTo>
                  <a:pt x="692" y="93"/>
                </a:lnTo>
                <a:cubicBezTo>
                  <a:pt x="700" y="77"/>
                  <a:pt x="716" y="66"/>
                  <a:pt x="734" y="66"/>
                </a:cubicBezTo>
                <a:lnTo>
                  <a:pt x="737" y="66"/>
                </a:lnTo>
                <a:cubicBezTo>
                  <a:pt x="760" y="66"/>
                  <a:pt x="780" y="83"/>
                  <a:pt x="784" y="107"/>
                </a:cubicBezTo>
                <a:lnTo>
                  <a:pt x="785" y="110"/>
                </a:lnTo>
                <a:cubicBezTo>
                  <a:pt x="785" y="112"/>
                  <a:pt x="785" y="115"/>
                  <a:pt x="785" y="117"/>
                </a:cubicBezTo>
                <a:lnTo>
                  <a:pt x="785" y="119"/>
                </a:lnTo>
                <a:cubicBezTo>
                  <a:pt x="785" y="145"/>
                  <a:pt x="764" y="167"/>
                  <a:pt x="737" y="167"/>
                </a:cubicBezTo>
                <a:cubicBezTo>
                  <a:pt x="711" y="167"/>
                  <a:pt x="689" y="145"/>
                  <a:pt x="689" y="119"/>
                </a:cubicBezTo>
                <a:lnTo>
                  <a:pt x="689" y="117"/>
                </a:lnTo>
                <a:lnTo>
                  <a:pt x="689" y="114"/>
                </a:lnTo>
                <a:lnTo>
                  <a:pt x="689" y="111"/>
                </a:lnTo>
                <a:lnTo>
                  <a:pt x="689" y="109"/>
                </a:lnTo>
                <a:cubicBezTo>
                  <a:pt x="689" y="86"/>
                  <a:pt x="706" y="66"/>
                  <a:pt x="729" y="62"/>
                </a:cubicBezTo>
                <a:cubicBezTo>
                  <a:pt x="752" y="58"/>
                  <a:pt x="774" y="71"/>
                  <a:pt x="782" y="93"/>
                </a:cubicBezTo>
                <a:lnTo>
                  <a:pt x="784" y="97"/>
                </a:lnTo>
                <a:cubicBezTo>
                  <a:pt x="785" y="99"/>
                  <a:pt x="786" y="102"/>
                  <a:pt x="786" y="105"/>
                </a:cubicBezTo>
                <a:lnTo>
                  <a:pt x="787" y="110"/>
                </a:lnTo>
                <a:lnTo>
                  <a:pt x="788" y="116"/>
                </a:lnTo>
                <a:lnTo>
                  <a:pt x="786" y="107"/>
                </a:lnTo>
                <a:lnTo>
                  <a:pt x="787" y="109"/>
                </a:lnTo>
                <a:lnTo>
                  <a:pt x="698" y="103"/>
                </a:lnTo>
                <a:lnTo>
                  <a:pt x="699" y="101"/>
                </a:lnTo>
                <a:lnTo>
                  <a:pt x="695" y="114"/>
                </a:lnTo>
                <a:lnTo>
                  <a:pt x="695" y="111"/>
                </a:lnTo>
                <a:lnTo>
                  <a:pt x="742" y="167"/>
                </a:lnTo>
                <a:lnTo>
                  <a:pt x="742" y="167"/>
                </a:lnTo>
                <a:lnTo>
                  <a:pt x="790" y="114"/>
                </a:lnTo>
                <a:lnTo>
                  <a:pt x="790" y="119"/>
                </a:lnTo>
                <a:lnTo>
                  <a:pt x="791" y="123"/>
                </a:lnTo>
                <a:lnTo>
                  <a:pt x="783" y="102"/>
                </a:lnTo>
                <a:lnTo>
                  <a:pt x="785" y="105"/>
                </a:lnTo>
                <a:lnTo>
                  <a:pt x="779" y="98"/>
                </a:lnTo>
                <a:lnTo>
                  <a:pt x="781" y="100"/>
                </a:lnTo>
                <a:cubicBezTo>
                  <a:pt x="799" y="117"/>
                  <a:pt x="800" y="146"/>
                  <a:pt x="783" y="165"/>
                </a:cubicBezTo>
                <a:cubicBezTo>
                  <a:pt x="767" y="184"/>
                  <a:pt x="738" y="187"/>
                  <a:pt x="718" y="172"/>
                </a:cubicBezTo>
                <a:lnTo>
                  <a:pt x="716" y="170"/>
                </a:lnTo>
                <a:cubicBezTo>
                  <a:pt x="711" y="166"/>
                  <a:pt x="707" y="161"/>
                  <a:pt x="703" y="156"/>
                </a:cubicBezTo>
                <a:lnTo>
                  <a:pt x="701" y="152"/>
                </a:lnTo>
                <a:cubicBezTo>
                  <a:pt x="693" y="137"/>
                  <a:pt x="693" y="119"/>
                  <a:pt x="702" y="104"/>
                </a:cubicBezTo>
                <a:lnTo>
                  <a:pt x="703" y="101"/>
                </a:lnTo>
                <a:cubicBezTo>
                  <a:pt x="707" y="95"/>
                  <a:pt x="712" y="90"/>
                  <a:pt x="718" y="86"/>
                </a:cubicBezTo>
                <a:lnTo>
                  <a:pt x="721" y="84"/>
                </a:lnTo>
                <a:cubicBezTo>
                  <a:pt x="729" y="79"/>
                  <a:pt x="738" y="76"/>
                  <a:pt x="747" y="76"/>
                </a:cubicBezTo>
                <a:lnTo>
                  <a:pt x="752" y="76"/>
                </a:lnTo>
                <a:cubicBezTo>
                  <a:pt x="777" y="76"/>
                  <a:pt x="798" y="96"/>
                  <a:pt x="800" y="121"/>
                </a:cubicBezTo>
                <a:lnTo>
                  <a:pt x="800" y="128"/>
                </a:lnTo>
                <a:lnTo>
                  <a:pt x="800" y="138"/>
                </a:lnTo>
                <a:cubicBezTo>
                  <a:pt x="800" y="165"/>
                  <a:pt x="779" y="186"/>
                  <a:pt x="752" y="186"/>
                </a:cubicBezTo>
                <a:cubicBezTo>
                  <a:pt x="726" y="186"/>
                  <a:pt x="704" y="165"/>
                  <a:pt x="704" y="138"/>
                </a:cubicBezTo>
                <a:lnTo>
                  <a:pt x="704" y="137"/>
                </a:lnTo>
                <a:lnTo>
                  <a:pt x="705" y="144"/>
                </a:lnTo>
                <a:lnTo>
                  <a:pt x="704" y="140"/>
                </a:lnTo>
                <a:cubicBezTo>
                  <a:pt x="703" y="133"/>
                  <a:pt x="704" y="125"/>
                  <a:pt x="706" y="118"/>
                </a:cubicBezTo>
                <a:lnTo>
                  <a:pt x="707" y="115"/>
                </a:lnTo>
                <a:lnTo>
                  <a:pt x="707" y="117"/>
                </a:lnTo>
                <a:lnTo>
                  <a:pt x="795" y="153"/>
                </a:lnTo>
                <a:lnTo>
                  <a:pt x="793" y="156"/>
                </a:lnTo>
                <a:lnTo>
                  <a:pt x="799" y="140"/>
                </a:lnTo>
                <a:lnTo>
                  <a:pt x="799" y="143"/>
                </a:lnTo>
                <a:lnTo>
                  <a:pt x="718" y="100"/>
                </a:lnTo>
                <a:lnTo>
                  <a:pt x="720" y="98"/>
                </a:lnTo>
                <a:lnTo>
                  <a:pt x="719" y="98"/>
                </a:lnTo>
                <a:cubicBezTo>
                  <a:pt x="728" y="87"/>
                  <a:pt x="742" y="80"/>
                  <a:pt x="756" y="80"/>
                </a:cubicBezTo>
                <a:lnTo>
                  <a:pt x="757" y="80"/>
                </a:lnTo>
                <a:cubicBezTo>
                  <a:pt x="774" y="80"/>
                  <a:pt x="790" y="89"/>
                  <a:pt x="799" y="104"/>
                </a:cubicBezTo>
                <a:lnTo>
                  <a:pt x="802" y="109"/>
                </a:lnTo>
                <a:lnTo>
                  <a:pt x="806" y="117"/>
                </a:lnTo>
                <a:cubicBezTo>
                  <a:pt x="807" y="120"/>
                  <a:pt x="808" y="122"/>
                  <a:pt x="809" y="125"/>
                </a:cubicBezTo>
                <a:lnTo>
                  <a:pt x="810" y="129"/>
                </a:lnTo>
                <a:lnTo>
                  <a:pt x="807" y="121"/>
                </a:lnTo>
                <a:lnTo>
                  <a:pt x="807" y="122"/>
                </a:lnTo>
                <a:lnTo>
                  <a:pt x="718" y="129"/>
                </a:lnTo>
                <a:lnTo>
                  <a:pt x="720" y="124"/>
                </a:lnTo>
                <a:lnTo>
                  <a:pt x="721" y="120"/>
                </a:lnTo>
                <a:cubicBezTo>
                  <a:pt x="723" y="116"/>
                  <a:pt x="725" y="112"/>
                  <a:pt x="727" y="108"/>
                </a:cubicBezTo>
                <a:lnTo>
                  <a:pt x="728" y="107"/>
                </a:lnTo>
                <a:cubicBezTo>
                  <a:pt x="737" y="93"/>
                  <a:pt x="752" y="85"/>
                  <a:pt x="768" y="85"/>
                </a:cubicBezTo>
                <a:cubicBezTo>
                  <a:pt x="784" y="85"/>
                  <a:pt x="799" y="93"/>
                  <a:pt x="808" y="107"/>
                </a:cubicBezTo>
                <a:lnTo>
                  <a:pt x="809" y="108"/>
                </a:lnTo>
                <a:cubicBezTo>
                  <a:pt x="813" y="114"/>
                  <a:pt x="815" y="121"/>
                  <a:pt x="816" y="128"/>
                </a:cubicBezTo>
                <a:lnTo>
                  <a:pt x="817" y="132"/>
                </a:lnTo>
                <a:lnTo>
                  <a:pt x="815" y="123"/>
                </a:lnTo>
                <a:lnTo>
                  <a:pt x="816" y="126"/>
                </a:lnTo>
                <a:lnTo>
                  <a:pt x="817" y="128"/>
                </a:lnTo>
                <a:lnTo>
                  <a:pt x="725" y="128"/>
                </a:lnTo>
                <a:lnTo>
                  <a:pt x="726" y="126"/>
                </a:lnTo>
                <a:lnTo>
                  <a:pt x="724" y="134"/>
                </a:lnTo>
                <a:lnTo>
                  <a:pt x="725" y="131"/>
                </a:lnTo>
                <a:lnTo>
                  <a:pt x="724" y="138"/>
                </a:lnTo>
                <a:lnTo>
                  <a:pt x="724" y="133"/>
                </a:lnTo>
                <a:lnTo>
                  <a:pt x="793" y="176"/>
                </a:lnTo>
                <a:lnTo>
                  <a:pt x="790" y="178"/>
                </a:lnTo>
                <a:lnTo>
                  <a:pt x="805" y="166"/>
                </a:lnTo>
                <a:lnTo>
                  <a:pt x="802" y="170"/>
                </a:lnTo>
                <a:lnTo>
                  <a:pt x="814" y="138"/>
                </a:lnTo>
                <a:lnTo>
                  <a:pt x="814" y="143"/>
                </a:lnTo>
                <a:lnTo>
                  <a:pt x="766" y="95"/>
                </a:lnTo>
                <a:lnTo>
                  <a:pt x="766" y="95"/>
                </a:lnTo>
                <a:lnTo>
                  <a:pt x="718" y="143"/>
                </a:lnTo>
                <a:lnTo>
                  <a:pt x="718" y="140"/>
                </a:lnTo>
                <a:lnTo>
                  <a:pt x="718" y="138"/>
                </a:lnTo>
                <a:cubicBezTo>
                  <a:pt x="718" y="112"/>
                  <a:pt x="740" y="90"/>
                  <a:pt x="766" y="90"/>
                </a:cubicBezTo>
                <a:cubicBezTo>
                  <a:pt x="793" y="90"/>
                  <a:pt x="814" y="112"/>
                  <a:pt x="814" y="138"/>
                </a:cubicBezTo>
                <a:lnTo>
                  <a:pt x="814" y="140"/>
                </a:lnTo>
                <a:lnTo>
                  <a:pt x="814" y="143"/>
                </a:lnTo>
                <a:lnTo>
                  <a:pt x="739" y="104"/>
                </a:lnTo>
                <a:lnTo>
                  <a:pt x="742" y="101"/>
                </a:lnTo>
                <a:lnTo>
                  <a:pt x="746" y="99"/>
                </a:lnTo>
                <a:lnTo>
                  <a:pt x="773" y="186"/>
                </a:lnTo>
                <a:lnTo>
                  <a:pt x="772" y="186"/>
                </a:lnTo>
                <a:lnTo>
                  <a:pt x="820" y="133"/>
                </a:lnTo>
                <a:lnTo>
                  <a:pt x="820" y="138"/>
                </a:lnTo>
                <a:lnTo>
                  <a:pt x="821" y="143"/>
                </a:lnTo>
                <a:lnTo>
                  <a:pt x="773" y="100"/>
                </a:lnTo>
                <a:lnTo>
                  <a:pt x="774" y="100"/>
                </a:lnTo>
                <a:lnTo>
                  <a:pt x="776" y="100"/>
                </a:lnTo>
                <a:cubicBezTo>
                  <a:pt x="792" y="100"/>
                  <a:pt x="807" y="108"/>
                  <a:pt x="816" y="121"/>
                </a:cubicBezTo>
                <a:lnTo>
                  <a:pt x="818" y="124"/>
                </a:lnTo>
                <a:lnTo>
                  <a:pt x="799" y="108"/>
                </a:lnTo>
                <a:lnTo>
                  <a:pt x="802" y="110"/>
                </a:lnTo>
                <a:lnTo>
                  <a:pt x="743" y="123"/>
                </a:lnTo>
                <a:lnTo>
                  <a:pt x="747" y="118"/>
                </a:lnTo>
                <a:lnTo>
                  <a:pt x="746" y="118"/>
                </a:lnTo>
                <a:cubicBezTo>
                  <a:pt x="755" y="104"/>
                  <a:pt x="770" y="95"/>
                  <a:pt x="786" y="95"/>
                </a:cubicBezTo>
                <a:cubicBezTo>
                  <a:pt x="803" y="95"/>
                  <a:pt x="818" y="103"/>
                  <a:pt x="827" y="116"/>
                </a:cubicBezTo>
                <a:lnTo>
                  <a:pt x="828" y="118"/>
                </a:lnTo>
                <a:cubicBezTo>
                  <a:pt x="835" y="128"/>
                  <a:pt x="838" y="140"/>
                  <a:pt x="836" y="151"/>
                </a:cubicBezTo>
                <a:lnTo>
                  <a:pt x="835" y="155"/>
                </a:lnTo>
                <a:lnTo>
                  <a:pt x="835" y="159"/>
                </a:lnTo>
                <a:cubicBezTo>
                  <a:pt x="834" y="161"/>
                  <a:pt x="834" y="164"/>
                  <a:pt x="833" y="166"/>
                </a:cubicBezTo>
                <a:lnTo>
                  <a:pt x="833" y="168"/>
                </a:lnTo>
                <a:cubicBezTo>
                  <a:pt x="826" y="188"/>
                  <a:pt x="806" y="201"/>
                  <a:pt x="785" y="200"/>
                </a:cubicBezTo>
                <a:cubicBezTo>
                  <a:pt x="764" y="200"/>
                  <a:pt x="746" y="185"/>
                  <a:pt x="740" y="164"/>
                </a:cubicBezTo>
                <a:lnTo>
                  <a:pt x="740" y="162"/>
                </a:lnTo>
                <a:lnTo>
                  <a:pt x="739" y="157"/>
                </a:lnTo>
                <a:cubicBezTo>
                  <a:pt x="736" y="143"/>
                  <a:pt x="740" y="129"/>
                  <a:pt x="749" y="118"/>
                </a:cubicBezTo>
                <a:cubicBezTo>
                  <a:pt x="758" y="106"/>
                  <a:pt x="772" y="100"/>
                  <a:pt x="786" y="100"/>
                </a:cubicBezTo>
                <a:lnTo>
                  <a:pt x="787" y="100"/>
                </a:lnTo>
                <a:cubicBezTo>
                  <a:pt x="811" y="100"/>
                  <a:pt x="831" y="117"/>
                  <a:pt x="834" y="141"/>
                </a:cubicBezTo>
                <a:lnTo>
                  <a:pt x="835" y="147"/>
                </a:lnTo>
                <a:lnTo>
                  <a:pt x="836" y="159"/>
                </a:lnTo>
                <a:lnTo>
                  <a:pt x="835" y="149"/>
                </a:lnTo>
                <a:lnTo>
                  <a:pt x="836" y="155"/>
                </a:lnTo>
                <a:lnTo>
                  <a:pt x="838" y="160"/>
                </a:lnTo>
                <a:lnTo>
                  <a:pt x="791" y="123"/>
                </a:lnTo>
                <a:lnTo>
                  <a:pt x="792" y="123"/>
                </a:lnTo>
                <a:cubicBezTo>
                  <a:pt x="813" y="123"/>
                  <a:pt x="832" y="137"/>
                  <a:pt x="838" y="158"/>
                </a:cubicBezTo>
                <a:lnTo>
                  <a:pt x="839" y="163"/>
                </a:lnTo>
                <a:lnTo>
                  <a:pt x="841" y="166"/>
                </a:lnTo>
                <a:lnTo>
                  <a:pt x="795" y="133"/>
                </a:lnTo>
                <a:lnTo>
                  <a:pt x="796" y="133"/>
                </a:lnTo>
                <a:lnTo>
                  <a:pt x="796" y="133"/>
                </a:lnTo>
                <a:cubicBezTo>
                  <a:pt x="821" y="133"/>
                  <a:pt x="841" y="151"/>
                  <a:pt x="844" y="175"/>
                </a:cubicBezTo>
                <a:lnTo>
                  <a:pt x="845" y="179"/>
                </a:lnTo>
                <a:lnTo>
                  <a:pt x="845" y="190"/>
                </a:lnTo>
                <a:lnTo>
                  <a:pt x="845" y="195"/>
                </a:lnTo>
                <a:lnTo>
                  <a:pt x="846" y="198"/>
                </a:lnTo>
                <a:lnTo>
                  <a:pt x="808" y="158"/>
                </a:lnTo>
                <a:lnTo>
                  <a:pt x="810" y="158"/>
                </a:lnTo>
                <a:lnTo>
                  <a:pt x="792" y="158"/>
                </a:lnTo>
                <a:lnTo>
                  <a:pt x="794" y="158"/>
                </a:lnTo>
                <a:cubicBezTo>
                  <a:pt x="812" y="154"/>
                  <a:pt x="830" y="161"/>
                  <a:pt x="841" y="175"/>
                </a:cubicBezTo>
                <a:lnTo>
                  <a:pt x="843" y="177"/>
                </a:lnTo>
                <a:lnTo>
                  <a:pt x="845" y="181"/>
                </a:lnTo>
                <a:lnTo>
                  <a:pt x="807" y="161"/>
                </a:lnTo>
                <a:lnTo>
                  <a:pt x="809" y="161"/>
                </a:lnTo>
                <a:lnTo>
                  <a:pt x="810" y="161"/>
                </a:lnTo>
                <a:cubicBezTo>
                  <a:pt x="824" y="161"/>
                  <a:pt x="837" y="167"/>
                  <a:pt x="846" y="177"/>
                </a:cubicBezTo>
                <a:cubicBezTo>
                  <a:pt x="855" y="187"/>
                  <a:pt x="860" y="201"/>
                  <a:pt x="858" y="214"/>
                </a:cubicBezTo>
                <a:lnTo>
                  <a:pt x="858" y="219"/>
                </a:lnTo>
                <a:lnTo>
                  <a:pt x="858" y="209"/>
                </a:lnTo>
                <a:lnTo>
                  <a:pt x="858" y="214"/>
                </a:lnTo>
                <a:lnTo>
                  <a:pt x="859" y="213"/>
                </a:lnTo>
                <a:lnTo>
                  <a:pt x="860" y="220"/>
                </a:lnTo>
                <a:lnTo>
                  <a:pt x="846" y="194"/>
                </a:lnTo>
                <a:lnTo>
                  <a:pt x="847" y="195"/>
                </a:lnTo>
                <a:lnTo>
                  <a:pt x="766" y="217"/>
                </a:lnTo>
                <a:lnTo>
                  <a:pt x="767" y="215"/>
                </a:lnTo>
                <a:lnTo>
                  <a:pt x="766" y="217"/>
                </a:lnTo>
                <a:lnTo>
                  <a:pt x="767" y="212"/>
                </a:lnTo>
                <a:lnTo>
                  <a:pt x="766" y="214"/>
                </a:lnTo>
                <a:cubicBezTo>
                  <a:pt x="766" y="188"/>
                  <a:pt x="788" y="166"/>
                  <a:pt x="814" y="166"/>
                </a:cubicBezTo>
                <a:lnTo>
                  <a:pt x="815" y="166"/>
                </a:lnTo>
                <a:cubicBezTo>
                  <a:pt x="842" y="166"/>
                  <a:pt x="863" y="188"/>
                  <a:pt x="863" y="214"/>
                </a:cubicBezTo>
                <a:lnTo>
                  <a:pt x="863" y="216"/>
                </a:lnTo>
                <a:lnTo>
                  <a:pt x="860" y="199"/>
                </a:lnTo>
                <a:lnTo>
                  <a:pt x="861" y="201"/>
                </a:lnTo>
                <a:lnTo>
                  <a:pt x="838" y="176"/>
                </a:lnTo>
                <a:lnTo>
                  <a:pt x="842" y="178"/>
                </a:lnTo>
                <a:cubicBezTo>
                  <a:pt x="845" y="179"/>
                  <a:pt x="847" y="181"/>
                  <a:pt x="849" y="183"/>
                </a:cubicBezTo>
                <a:lnTo>
                  <a:pt x="853" y="186"/>
                </a:lnTo>
                <a:cubicBezTo>
                  <a:pt x="866" y="195"/>
                  <a:pt x="873" y="211"/>
                  <a:pt x="872" y="227"/>
                </a:cubicBezTo>
                <a:lnTo>
                  <a:pt x="872" y="235"/>
                </a:lnTo>
                <a:cubicBezTo>
                  <a:pt x="872" y="238"/>
                  <a:pt x="871" y="241"/>
                  <a:pt x="871" y="244"/>
                </a:cubicBezTo>
                <a:lnTo>
                  <a:pt x="870" y="248"/>
                </a:lnTo>
                <a:lnTo>
                  <a:pt x="869" y="250"/>
                </a:lnTo>
                <a:cubicBezTo>
                  <a:pt x="863" y="273"/>
                  <a:pt x="841" y="289"/>
                  <a:pt x="817" y="286"/>
                </a:cubicBezTo>
                <a:cubicBezTo>
                  <a:pt x="793" y="283"/>
                  <a:pt x="774" y="262"/>
                  <a:pt x="774" y="238"/>
                </a:cubicBezTo>
                <a:lnTo>
                  <a:pt x="774" y="236"/>
                </a:lnTo>
                <a:cubicBezTo>
                  <a:pt x="774" y="233"/>
                  <a:pt x="775" y="230"/>
                  <a:pt x="775" y="227"/>
                </a:cubicBezTo>
                <a:lnTo>
                  <a:pt x="776" y="222"/>
                </a:lnTo>
                <a:lnTo>
                  <a:pt x="776" y="221"/>
                </a:lnTo>
                <a:lnTo>
                  <a:pt x="776" y="224"/>
                </a:lnTo>
                <a:cubicBezTo>
                  <a:pt x="776" y="200"/>
                  <a:pt x="794" y="179"/>
                  <a:pt x="818" y="176"/>
                </a:cubicBezTo>
                <a:cubicBezTo>
                  <a:pt x="842" y="173"/>
                  <a:pt x="865" y="189"/>
                  <a:pt x="871" y="212"/>
                </a:cubicBezTo>
                <a:lnTo>
                  <a:pt x="871" y="214"/>
                </a:lnTo>
                <a:cubicBezTo>
                  <a:pt x="872" y="218"/>
                  <a:pt x="872" y="222"/>
                  <a:pt x="872" y="226"/>
                </a:cubicBezTo>
                <a:lnTo>
                  <a:pt x="872" y="230"/>
                </a:lnTo>
                <a:lnTo>
                  <a:pt x="872" y="235"/>
                </a:lnTo>
                <a:lnTo>
                  <a:pt x="872" y="238"/>
                </a:lnTo>
                <a:cubicBezTo>
                  <a:pt x="872" y="264"/>
                  <a:pt x="851" y="286"/>
                  <a:pt x="824" y="286"/>
                </a:cubicBezTo>
                <a:lnTo>
                  <a:pt x="824" y="286"/>
                </a:lnTo>
                <a:cubicBezTo>
                  <a:pt x="807" y="286"/>
                  <a:pt x="792" y="277"/>
                  <a:pt x="783" y="263"/>
                </a:cubicBezTo>
                <a:cubicBezTo>
                  <a:pt x="774" y="249"/>
                  <a:pt x="774" y="231"/>
                  <a:pt x="781" y="217"/>
                </a:cubicBezTo>
                <a:lnTo>
                  <a:pt x="782" y="215"/>
                </a:lnTo>
                <a:lnTo>
                  <a:pt x="785" y="209"/>
                </a:lnTo>
                <a:cubicBezTo>
                  <a:pt x="794" y="194"/>
                  <a:pt x="810" y="185"/>
                  <a:pt x="826" y="185"/>
                </a:cubicBezTo>
                <a:lnTo>
                  <a:pt x="831" y="185"/>
                </a:lnTo>
                <a:lnTo>
                  <a:pt x="834" y="185"/>
                </a:lnTo>
                <a:cubicBezTo>
                  <a:pt x="852" y="185"/>
                  <a:pt x="868" y="195"/>
                  <a:pt x="876" y="210"/>
                </a:cubicBezTo>
                <a:lnTo>
                  <a:pt x="879" y="215"/>
                </a:lnTo>
                <a:cubicBezTo>
                  <a:pt x="882" y="221"/>
                  <a:pt x="884" y="227"/>
                  <a:pt x="885" y="234"/>
                </a:cubicBezTo>
                <a:lnTo>
                  <a:pt x="885" y="239"/>
                </a:lnTo>
                <a:lnTo>
                  <a:pt x="886" y="242"/>
                </a:lnTo>
                <a:lnTo>
                  <a:pt x="792" y="232"/>
                </a:lnTo>
                <a:lnTo>
                  <a:pt x="793" y="231"/>
                </a:lnTo>
                <a:lnTo>
                  <a:pt x="794" y="228"/>
                </a:lnTo>
                <a:lnTo>
                  <a:pt x="793" y="229"/>
                </a:lnTo>
                <a:cubicBezTo>
                  <a:pt x="798" y="206"/>
                  <a:pt x="818" y="190"/>
                  <a:pt x="840" y="190"/>
                </a:cubicBezTo>
                <a:cubicBezTo>
                  <a:pt x="863" y="190"/>
                  <a:pt x="883" y="206"/>
                  <a:pt x="888" y="229"/>
                </a:cubicBezTo>
                <a:lnTo>
                  <a:pt x="888" y="231"/>
                </a:lnTo>
                <a:cubicBezTo>
                  <a:pt x="889" y="237"/>
                  <a:pt x="889" y="244"/>
                  <a:pt x="888" y="250"/>
                </a:cubicBezTo>
                <a:lnTo>
                  <a:pt x="888" y="252"/>
                </a:lnTo>
                <a:cubicBezTo>
                  <a:pt x="883" y="275"/>
                  <a:pt x="863" y="291"/>
                  <a:pt x="840" y="291"/>
                </a:cubicBezTo>
                <a:cubicBezTo>
                  <a:pt x="818" y="291"/>
                  <a:pt x="798" y="275"/>
                  <a:pt x="793" y="252"/>
                </a:cubicBezTo>
                <a:lnTo>
                  <a:pt x="792" y="247"/>
                </a:lnTo>
                <a:lnTo>
                  <a:pt x="792" y="244"/>
                </a:lnTo>
                <a:cubicBezTo>
                  <a:pt x="787" y="225"/>
                  <a:pt x="795" y="205"/>
                  <a:pt x="811" y="194"/>
                </a:cubicBezTo>
                <a:cubicBezTo>
                  <a:pt x="828" y="183"/>
                  <a:pt x="849" y="183"/>
                  <a:pt x="865" y="194"/>
                </a:cubicBezTo>
                <a:lnTo>
                  <a:pt x="867" y="195"/>
                </a:lnTo>
                <a:cubicBezTo>
                  <a:pt x="873" y="199"/>
                  <a:pt x="878" y="204"/>
                  <a:pt x="882" y="211"/>
                </a:cubicBezTo>
                <a:lnTo>
                  <a:pt x="884" y="214"/>
                </a:lnTo>
                <a:cubicBezTo>
                  <a:pt x="887" y="219"/>
                  <a:pt x="889" y="225"/>
                  <a:pt x="889" y="231"/>
                </a:cubicBezTo>
                <a:lnTo>
                  <a:pt x="890" y="238"/>
                </a:lnTo>
                <a:lnTo>
                  <a:pt x="891" y="249"/>
                </a:lnTo>
                <a:cubicBezTo>
                  <a:pt x="892" y="253"/>
                  <a:pt x="891" y="256"/>
                  <a:pt x="891" y="259"/>
                </a:cubicBezTo>
                <a:lnTo>
                  <a:pt x="890" y="263"/>
                </a:lnTo>
                <a:cubicBezTo>
                  <a:pt x="890" y="268"/>
                  <a:pt x="888" y="273"/>
                  <a:pt x="886" y="277"/>
                </a:cubicBezTo>
                <a:lnTo>
                  <a:pt x="885" y="278"/>
                </a:lnTo>
                <a:cubicBezTo>
                  <a:pt x="875" y="298"/>
                  <a:pt x="853" y="309"/>
                  <a:pt x="831" y="304"/>
                </a:cubicBezTo>
                <a:cubicBezTo>
                  <a:pt x="810" y="299"/>
                  <a:pt x="794" y="279"/>
                  <a:pt x="794" y="257"/>
                </a:cubicBezTo>
                <a:lnTo>
                  <a:pt x="794" y="255"/>
                </a:lnTo>
                <a:cubicBezTo>
                  <a:pt x="794" y="253"/>
                  <a:pt x="795" y="251"/>
                  <a:pt x="795" y="249"/>
                </a:cubicBezTo>
                <a:lnTo>
                  <a:pt x="795" y="245"/>
                </a:lnTo>
                <a:lnTo>
                  <a:pt x="795" y="252"/>
                </a:lnTo>
                <a:lnTo>
                  <a:pt x="795" y="249"/>
                </a:lnTo>
                <a:cubicBezTo>
                  <a:pt x="795" y="244"/>
                  <a:pt x="796" y="239"/>
                  <a:pt x="797" y="234"/>
                </a:cubicBezTo>
                <a:lnTo>
                  <a:pt x="798" y="232"/>
                </a:lnTo>
                <a:cubicBezTo>
                  <a:pt x="805" y="210"/>
                  <a:pt x="828" y="196"/>
                  <a:pt x="851" y="200"/>
                </a:cubicBezTo>
                <a:cubicBezTo>
                  <a:pt x="874" y="204"/>
                  <a:pt x="891" y="224"/>
                  <a:pt x="891" y="247"/>
                </a:cubicBezTo>
                <a:lnTo>
                  <a:pt x="891" y="249"/>
                </a:lnTo>
                <a:lnTo>
                  <a:pt x="891" y="252"/>
                </a:lnTo>
                <a:lnTo>
                  <a:pt x="891" y="255"/>
                </a:lnTo>
                <a:lnTo>
                  <a:pt x="889" y="240"/>
                </a:lnTo>
                <a:lnTo>
                  <a:pt x="890" y="242"/>
                </a:lnTo>
                <a:lnTo>
                  <a:pt x="806" y="228"/>
                </a:lnTo>
                <a:lnTo>
                  <a:pt x="807" y="226"/>
                </a:lnTo>
                <a:lnTo>
                  <a:pt x="801" y="237"/>
                </a:lnTo>
                <a:lnTo>
                  <a:pt x="802" y="235"/>
                </a:lnTo>
                <a:cubicBezTo>
                  <a:pt x="810" y="214"/>
                  <a:pt x="831" y="202"/>
                  <a:pt x="853" y="205"/>
                </a:cubicBezTo>
                <a:cubicBezTo>
                  <a:pt x="874" y="208"/>
                  <a:pt x="891" y="225"/>
                  <a:pt x="894" y="247"/>
                </a:cubicBezTo>
                <a:lnTo>
                  <a:pt x="895" y="251"/>
                </a:lnTo>
                <a:lnTo>
                  <a:pt x="895" y="258"/>
                </a:lnTo>
                <a:lnTo>
                  <a:pt x="894" y="249"/>
                </a:lnTo>
                <a:lnTo>
                  <a:pt x="895" y="252"/>
                </a:lnTo>
                <a:lnTo>
                  <a:pt x="891" y="244"/>
                </a:lnTo>
                <a:lnTo>
                  <a:pt x="892" y="245"/>
                </a:lnTo>
                <a:lnTo>
                  <a:pt x="804" y="249"/>
                </a:lnTo>
                <a:lnTo>
                  <a:pt x="805" y="246"/>
                </a:lnTo>
                <a:lnTo>
                  <a:pt x="803" y="255"/>
                </a:lnTo>
                <a:lnTo>
                  <a:pt x="804" y="250"/>
                </a:lnTo>
                <a:lnTo>
                  <a:pt x="805" y="244"/>
                </a:lnTo>
                <a:lnTo>
                  <a:pt x="806" y="241"/>
                </a:lnTo>
                <a:cubicBezTo>
                  <a:pt x="812" y="217"/>
                  <a:pt x="834" y="202"/>
                  <a:pt x="858" y="205"/>
                </a:cubicBezTo>
                <a:cubicBezTo>
                  <a:pt x="882" y="208"/>
                  <a:pt x="900" y="228"/>
                  <a:pt x="900" y="252"/>
                </a:cubicBezTo>
                <a:lnTo>
                  <a:pt x="900" y="255"/>
                </a:lnTo>
                <a:lnTo>
                  <a:pt x="900" y="262"/>
                </a:lnTo>
                <a:lnTo>
                  <a:pt x="899" y="252"/>
                </a:lnTo>
                <a:lnTo>
                  <a:pt x="901" y="262"/>
                </a:lnTo>
                <a:lnTo>
                  <a:pt x="903" y="273"/>
                </a:lnTo>
                <a:lnTo>
                  <a:pt x="903" y="281"/>
                </a:lnTo>
                <a:lnTo>
                  <a:pt x="815" y="254"/>
                </a:lnTo>
                <a:lnTo>
                  <a:pt x="816" y="253"/>
                </a:lnTo>
                <a:lnTo>
                  <a:pt x="808" y="273"/>
                </a:lnTo>
                <a:lnTo>
                  <a:pt x="809" y="269"/>
                </a:lnTo>
                <a:lnTo>
                  <a:pt x="808" y="276"/>
                </a:lnTo>
                <a:lnTo>
                  <a:pt x="808" y="271"/>
                </a:lnTo>
                <a:cubicBezTo>
                  <a:pt x="808" y="245"/>
                  <a:pt x="830" y="223"/>
                  <a:pt x="856" y="223"/>
                </a:cubicBezTo>
                <a:cubicBezTo>
                  <a:pt x="883" y="223"/>
                  <a:pt x="904" y="245"/>
                  <a:pt x="904" y="271"/>
                </a:cubicBezTo>
                <a:lnTo>
                  <a:pt x="904" y="276"/>
                </a:lnTo>
                <a:lnTo>
                  <a:pt x="905" y="276"/>
                </a:lnTo>
                <a:lnTo>
                  <a:pt x="819" y="252"/>
                </a:lnTo>
                <a:lnTo>
                  <a:pt x="820" y="250"/>
                </a:lnTo>
                <a:lnTo>
                  <a:pt x="813" y="264"/>
                </a:lnTo>
                <a:lnTo>
                  <a:pt x="814" y="261"/>
                </a:lnTo>
                <a:cubicBezTo>
                  <a:pt x="821" y="241"/>
                  <a:pt x="839" y="228"/>
                  <a:pt x="860" y="228"/>
                </a:cubicBezTo>
                <a:cubicBezTo>
                  <a:pt x="881" y="228"/>
                  <a:pt x="899" y="242"/>
                  <a:pt x="905" y="262"/>
                </a:cubicBezTo>
                <a:lnTo>
                  <a:pt x="907" y="267"/>
                </a:lnTo>
                <a:lnTo>
                  <a:pt x="861" y="233"/>
                </a:lnTo>
                <a:lnTo>
                  <a:pt x="862" y="233"/>
                </a:lnTo>
                <a:lnTo>
                  <a:pt x="866" y="233"/>
                </a:lnTo>
                <a:lnTo>
                  <a:pt x="818" y="281"/>
                </a:lnTo>
                <a:lnTo>
                  <a:pt x="818" y="278"/>
                </a:lnTo>
                <a:lnTo>
                  <a:pt x="818" y="276"/>
                </a:lnTo>
                <a:cubicBezTo>
                  <a:pt x="818" y="251"/>
                  <a:pt x="836" y="231"/>
                  <a:pt x="861" y="228"/>
                </a:cubicBezTo>
                <a:cubicBezTo>
                  <a:pt x="885" y="226"/>
                  <a:pt x="908" y="242"/>
                  <a:pt x="913" y="266"/>
                </a:cubicBezTo>
                <a:lnTo>
                  <a:pt x="914" y="270"/>
                </a:lnTo>
                <a:lnTo>
                  <a:pt x="914" y="272"/>
                </a:lnTo>
                <a:lnTo>
                  <a:pt x="868" y="237"/>
                </a:lnTo>
                <a:lnTo>
                  <a:pt x="870" y="237"/>
                </a:lnTo>
                <a:lnTo>
                  <a:pt x="871" y="237"/>
                </a:lnTo>
                <a:cubicBezTo>
                  <a:pt x="894" y="237"/>
                  <a:pt x="914" y="254"/>
                  <a:pt x="918" y="278"/>
                </a:cubicBezTo>
                <a:lnTo>
                  <a:pt x="919" y="281"/>
                </a:lnTo>
                <a:lnTo>
                  <a:pt x="919" y="279"/>
                </a:lnTo>
                <a:lnTo>
                  <a:pt x="824" y="290"/>
                </a:lnTo>
                <a:lnTo>
                  <a:pt x="824" y="288"/>
                </a:lnTo>
                <a:lnTo>
                  <a:pt x="824" y="285"/>
                </a:lnTo>
                <a:lnTo>
                  <a:pt x="919" y="295"/>
                </a:lnTo>
                <a:lnTo>
                  <a:pt x="918" y="300"/>
                </a:lnTo>
                <a:lnTo>
                  <a:pt x="919" y="290"/>
                </a:lnTo>
                <a:lnTo>
                  <a:pt x="919" y="293"/>
                </a:lnTo>
                <a:lnTo>
                  <a:pt x="919" y="295"/>
                </a:lnTo>
                <a:lnTo>
                  <a:pt x="825" y="280"/>
                </a:lnTo>
                <a:lnTo>
                  <a:pt x="826" y="278"/>
                </a:lnTo>
                <a:lnTo>
                  <a:pt x="824" y="287"/>
                </a:lnTo>
                <a:lnTo>
                  <a:pt x="824" y="283"/>
                </a:lnTo>
                <a:cubicBezTo>
                  <a:pt x="825" y="280"/>
                  <a:pt x="826" y="278"/>
                  <a:pt x="826" y="275"/>
                </a:cubicBezTo>
                <a:lnTo>
                  <a:pt x="827" y="272"/>
                </a:lnTo>
                <a:cubicBezTo>
                  <a:pt x="829" y="268"/>
                  <a:pt x="831" y="264"/>
                  <a:pt x="833" y="260"/>
                </a:cubicBezTo>
                <a:lnTo>
                  <a:pt x="834" y="259"/>
                </a:lnTo>
                <a:cubicBezTo>
                  <a:pt x="844" y="243"/>
                  <a:pt x="863" y="235"/>
                  <a:pt x="881" y="238"/>
                </a:cubicBezTo>
                <a:cubicBezTo>
                  <a:pt x="899" y="241"/>
                  <a:pt x="915" y="254"/>
                  <a:pt x="920" y="272"/>
                </a:cubicBezTo>
                <a:lnTo>
                  <a:pt x="921" y="277"/>
                </a:lnTo>
                <a:lnTo>
                  <a:pt x="924" y="286"/>
                </a:lnTo>
                <a:lnTo>
                  <a:pt x="921" y="279"/>
                </a:lnTo>
                <a:lnTo>
                  <a:pt x="926" y="288"/>
                </a:lnTo>
                <a:lnTo>
                  <a:pt x="932" y="301"/>
                </a:lnTo>
                <a:lnTo>
                  <a:pt x="937" y="312"/>
                </a:lnTo>
                <a:lnTo>
                  <a:pt x="942" y="322"/>
                </a:lnTo>
                <a:lnTo>
                  <a:pt x="947" y="330"/>
                </a:lnTo>
                <a:lnTo>
                  <a:pt x="952" y="339"/>
                </a:lnTo>
                <a:cubicBezTo>
                  <a:pt x="955" y="345"/>
                  <a:pt x="957" y="351"/>
                  <a:pt x="957" y="358"/>
                </a:cubicBezTo>
                <a:lnTo>
                  <a:pt x="958" y="366"/>
                </a:lnTo>
                <a:lnTo>
                  <a:pt x="957" y="379"/>
                </a:lnTo>
                <a:lnTo>
                  <a:pt x="956" y="393"/>
                </a:lnTo>
                <a:lnTo>
                  <a:pt x="957" y="403"/>
                </a:lnTo>
                <a:lnTo>
                  <a:pt x="956" y="394"/>
                </a:lnTo>
                <a:lnTo>
                  <a:pt x="957" y="399"/>
                </a:lnTo>
                <a:lnTo>
                  <a:pt x="958" y="405"/>
                </a:lnTo>
                <a:cubicBezTo>
                  <a:pt x="958" y="407"/>
                  <a:pt x="959" y="409"/>
                  <a:pt x="959" y="411"/>
                </a:cubicBezTo>
                <a:lnTo>
                  <a:pt x="959" y="421"/>
                </a:lnTo>
                <a:lnTo>
                  <a:pt x="958" y="414"/>
                </a:lnTo>
                <a:lnTo>
                  <a:pt x="960" y="423"/>
                </a:lnTo>
                <a:lnTo>
                  <a:pt x="950" y="402"/>
                </a:lnTo>
                <a:lnTo>
                  <a:pt x="955" y="408"/>
                </a:lnTo>
                <a:lnTo>
                  <a:pt x="948" y="401"/>
                </a:lnTo>
                <a:lnTo>
                  <a:pt x="952" y="405"/>
                </a:lnTo>
                <a:lnTo>
                  <a:pt x="889" y="409"/>
                </a:lnTo>
                <a:lnTo>
                  <a:pt x="890" y="408"/>
                </a:lnTo>
                <a:lnTo>
                  <a:pt x="875" y="442"/>
                </a:lnTo>
                <a:lnTo>
                  <a:pt x="875" y="440"/>
                </a:lnTo>
                <a:lnTo>
                  <a:pt x="875" y="438"/>
                </a:lnTo>
                <a:lnTo>
                  <a:pt x="875" y="437"/>
                </a:lnTo>
                <a:cubicBezTo>
                  <a:pt x="875" y="412"/>
                  <a:pt x="896" y="390"/>
                  <a:pt x="922" y="389"/>
                </a:cubicBezTo>
                <a:cubicBezTo>
                  <a:pt x="948" y="389"/>
                  <a:pt x="970" y="408"/>
                  <a:pt x="971" y="434"/>
                </a:cubicBezTo>
                <a:lnTo>
                  <a:pt x="972" y="441"/>
                </a:lnTo>
                <a:lnTo>
                  <a:pt x="972" y="449"/>
                </a:lnTo>
                <a:cubicBezTo>
                  <a:pt x="973" y="462"/>
                  <a:pt x="969" y="475"/>
                  <a:pt x="960" y="485"/>
                </a:cubicBezTo>
                <a:cubicBezTo>
                  <a:pt x="950" y="494"/>
                  <a:pt x="938" y="500"/>
                  <a:pt x="924" y="500"/>
                </a:cubicBezTo>
                <a:lnTo>
                  <a:pt x="924" y="500"/>
                </a:lnTo>
                <a:lnTo>
                  <a:pt x="972" y="452"/>
                </a:lnTo>
                <a:lnTo>
                  <a:pt x="972" y="459"/>
                </a:lnTo>
                <a:lnTo>
                  <a:pt x="972" y="466"/>
                </a:lnTo>
                <a:lnTo>
                  <a:pt x="965" y="442"/>
                </a:lnTo>
                <a:lnTo>
                  <a:pt x="967" y="444"/>
                </a:lnTo>
                <a:lnTo>
                  <a:pt x="965" y="442"/>
                </a:lnTo>
                <a:cubicBezTo>
                  <a:pt x="967" y="444"/>
                  <a:pt x="968" y="446"/>
                  <a:pt x="969" y="448"/>
                </a:cubicBezTo>
                <a:lnTo>
                  <a:pt x="972" y="453"/>
                </a:lnTo>
                <a:lnTo>
                  <a:pt x="968" y="448"/>
                </a:lnTo>
                <a:lnTo>
                  <a:pt x="971" y="452"/>
                </a:lnTo>
                <a:lnTo>
                  <a:pt x="890" y="459"/>
                </a:lnTo>
                <a:lnTo>
                  <a:pt x="891" y="457"/>
                </a:lnTo>
                <a:lnTo>
                  <a:pt x="887" y="469"/>
                </a:lnTo>
                <a:lnTo>
                  <a:pt x="887" y="467"/>
                </a:lnTo>
                <a:cubicBezTo>
                  <a:pt x="892" y="441"/>
                  <a:pt x="917" y="424"/>
                  <a:pt x="942" y="429"/>
                </a:cubicBezTo>
                <a:cubicBezTo>
                  <a:pt x="968" y="433"/>
                  <a:pt x="985" y="456"/>
                  <a:pt x="982" y="482"/>
                </a:cubicBezTo>
                <a:lnTo>
                  <a:pt x="982" y="486"/>
                </a:lnTo>
                <a:lnTo>
                  <a:pt x="981" y="490"/>
                </a:lnTo>
                <a:lnTo>
                  <a:pt x="933" y="437"/>
                </a:lnTo>
                <a:lnTo>
                  <a:pt x="935" y="437"/>
                </a:lnTo>
                <a:lnTo>
                  <a:pt x="936" y="437"/>
                </a:lnTo>
                <a:cubicBezTo>
                  <a:pt x="960" y="437"/>
                  <a:pt x="981" y="456"/>
                  <a:pt x="984" y="480"/>
                </a:cubicBezTo>
                <a:lnTo>
                  <a:pt x="984" y="485"/>
                </a:lnTo>
                <a:lnTo>
                  <a:pt x="985" y="491"/>
                </a:lnTo>
                <a:lnTo>
                  <a:pt x="985" y="494"/>
                </a:lnTo>
                <a:lnTo>
                  <a:pt x="889" y="499"/>
                </a:lnTo>
                <a:lnTo>
                  <a:pt x="889" y="498"/>
                </a:lnTo>
                <a:lnTo>
                  <a:pt x="889" y="495"/>
                </a:lnTo>
                <a:lnTo>
                  <a:pt x="889" y="491"/>
                </a:lnTo>
                <a:lnTo>
                  <a:pt x="889" y="490"/>
                </a:lnTo>
                <a:cubicBezTo>
                  <a:pt x="889" y="465"/>
                  <a:pt x="909" y="444"/>
                  <a:pt x="934" y="442"/>
                </a:cubicBezTo>
                <a:cubicBezTo>
                  <a:pt x="960" y="440"/>
                  <a:pt x="982" y="459"/>
                  <a:pt x="985" y="484"/>
                </a:cubicBezTo>
                <a:lnTo>
                  <a:pt x="986" y="488"/>
                </a:lnTo>
                <a:lnTo>
                  <a:pt x="984" y="481"/>
                </a:lnTo>
                <a:lnTo>
                  <a:pt x="986" y="487"/>
                </a:lnTo>
                <a:lnTo>
                  <a:pt x="975" y="467"/>
                </a:lnTo>
                <a:lnTo>
                  <a:pt x="980" y="472"/>
                </a:lnTo>
                <a:cubicBezTo>
                  <a:pt x="983" y="476"/>
                  <a:pt x="986" y="480"/>
                  <a:pt x="988" y="485"/>
                </a:cubicBezTo>
                <a:lnTo>
                  <a:pt x="990" y="489"/>
                </a:lnTo>
                <a:lnTo>
                  <a:pt x="993" y="497"/>
                </a:lnTo>
                <a:lnTo>
                  <a:pt x="994" y="502"/>
                </a:lnTo>
                <a:lnTo>
                  <a:pt x="901" y="502"/>
                </a:lnTo>
                <a:lnTo>
                  <a:pt x="901" y="500"/>
                </a:lnTo>
                <a:lnTo>
                  <a:pt x="900" y="512"/>
                </a:lnTo>
                <a:lnTo>
                  <a:pt x="900" y="509"/>
                </a:lnTo>
                <a:cubicBezTo>
                  <a:pt x="900" y="482"/>
                  <a:pt x="921" y="461"/>
                  <a:pt x="948" y="461"/>
                </a:cubicBezTo>
                <a:cubicBezTo>
                  <a:pt x="974" y="461"/>
                  <a:pt x="996" y="482"/>
                  <a:pt x="996" y="509"/>
                </a:cubicBezTo>
                <a:lnTo>
                  <a:pt x="996" y="513"/>
                </a:lnTo>
                <a:lnTo>
                  <a:pt x="995" y="523"/>
                </a:lnTo>
                <a:lnTo>
                  <a:pt x="995" y="529"/>
                </a:lnTo>
                <a:lnTo>
                  <a:pt x="995" y="528"/>
                </a:lnTo>
                <a:cubicBezTo>
                  <a:pt x="995" y="554"/>
                  <a:pt x="973" y="576"/>
                  <a:pt x="947" y="576"/>
                </a:cubicBezTo>
                <a:cubicBezTo>
                  <a:pt x="920" y="576"/>
                  <a:pt x="899" y="554"/>
                  <a:pt x="899" y="528"/>
                </a:cubicBezTo>
                <a:lnTo>
                  <a:pt x="899" y="525"/>
                </a:lnTo>
                <a:lnTo>
                  <a:pt x="899" y="519"/>
                </a:lnTo>
                <a:lnTo>
                  <a:pt x="899" y="513"/>
                </a:lnTo>
                <a:lnTo>
                  <a:pt x="900" y="503"/>
                </a:lnTo>
                <a:lnTo>
                  <a:pt x="899" y="508"/>
                </a:lnTo>
                <a:cubicBezTo>
                  <a:pt x="899" y="482"/>
                  <a:pt x="921" y="460"/>
                  <a:pt x="947" y="460"/>
                </a:cubicBezTo>
                <a:cubicBezTo>
                  <a:pt x="974" y="460"/>
                  <a:pt x="995" y="482"/>
                  <a:pt x="995" y="508"/>
                </a:cubicBezTo>
                <a:lnTo>
                  <a:pt x="995" y="510"/>
                </a:lnTo>
                <a:lnTo>
                  <a:pt x="994" y="497"/>
                </a:lnTo>
                <a:lnTo>
                  <a:pt x="995" y="501"/>
                </a:lnTo>
                <a:lnTo>
                  <a:pt x="904" y="496"/>
                </a:lnTo>
                <a:lnTo>
                  <a:pt x="905" y="494"/>
                </a:lnTo>
                <a:cubicBezTo>
                  <a:pt x="907" y="489"/>
                  <a:pt x="909" y="485"/>
                  <a:pt x="912" y="481"/>
                </a:cubicBezTo>
                <a:lnTo>
                  <a:pt x="914" y="479"/>
                </a:lnTo>
                <a:cubicBezTo>
                  <a:pt x="925" y="466"/>
                  <a:pt x="942" y="459"/>
                  <a:pt x="959" y="461"/>
                </a:cubicBezTo>
                <a:cubicBezTo>
                  <a:pt x="975" y="464"/>
                  <a:pt x="990" y="475"/>
                  <a:pt x="996" y="491"/>
                </a:cubicBezTo>
                <a:lnTo>
                  <a:pt x="998" y="496"/>
                </a:lnTo>
                <a:lnTo>
                  <a:pt x="998" y="495"/>
                </a:lnTo>
                <a:lnTo>
                  <a:pt x="935" y="476"/>
                </a:lnTo>
                <a:lnTo>
                  <a:pt x="936" y="475"/>
                </a:lnTo>
                <a:lnTo>
                  <a:pt x="912" y="500"/>
                </a:lnTo>
                <a:lnTo>
                  <a:pt x="913" y="498"/>
                </a:lnTo>
                <a:lnTo>
                  <a:pt x="916" y="492"/>
                </a:lnTo>
                <a:cubicBezTo>
                  <a:pt x="923" y="478"/>
                  <a:pt x="936" y="469"/>
                  <a:pt x="951" y="466"/>
                </a:cubicBezTo>
                <a:cubicBezTo>
                  <a:pt x="967" y="464"/>
                  <a:pt x="982" y="469"/>
                  <a:pt x="993" y="480"/>
                </a:cubicBezTo>
                <a:lnTo>
                  <a:pt x="993" y="480"/>
                </a:lnTo>
                <a:cubicBezTo>
                  <a:pt x="1001" y="488"/>
                  <a:pt x="1006" y="498"/>
                  <a:pt x="1007" y="509"/>
                </a:cubicBezTo>
                <a:lnTo>
                  <a:pt x="1008" y="513"/>
                </a:lnTo>
                <a:lnTo>
                  <a:pt x="1008" y="526"/>
                </a:lnTo>
                <a:lnTo>
                  <a:pt x="1008" y="533"/>
                </a:lnTo>
                <a:lnTo>
                  <a:pt x="1008" y="537"/>
                </a:lnTo>
                <a:cubicBezTo>
                  <a:pt x="1008" y="564"/>
                  <a:pt x="986" y="585"/>
                  <a:pt x="960" y="585"/>
                </a:cubicBezTo>
                <a:cubicBezTo>
                  <a:pt x="933" y="585"/>
                  <a:pt x="912" y="564"/>
                  <a:pt x="912" y="537"/>
                </a:cubicBezTo>
                <a:lnTo>
                  <a:pt x="912" y="533"/>
                </a:lnTo>
                <a:lnTo>
                  <a:pt x="912" y="526"/>
                </a:lnTo>
                <a:lnTo>
                  <a:pt x="912" y="524"/>
                </a:lnTo>
                <a:lnTo>
                  <a:pt x="912" y="519"/>
                </a:lnTo>
                <a:lnTo>
                  <a:pt x="926" y="548"/>
                </a:lnTo>
                <a:lnTo>
                  <a:pt x="925" y="547"/>
                </a:lnTo>
                <a:lnTo>
                  <a:pt x="1002" y="535"/>
                </a:lnTo>
                <a:lnTo>
                  <a:pt x="1003" y="533"/>
                </a:lnTo>
                <a:lnTo>
                  <a:pt x="1002" y="536"/>
                </a:lnTo>
                <a:cubicBezTo>
                  <a:pt x="997" y="547"/>
                  <a:pt x="989" y="556"/>
                  <a:pt x="978" y="561"/>
                </a:cubicBezTo>
                <a:lnTo>
                  <a:pt x="977" y="561"/>
                </a:lnTo>
                <a:cubicBezTo>
                  <a:pt x="954" y="573"/>
                  <a:pt x="926" y="564"/>
                  <a:pt x="914" y="542"/>
                </a:cubicBezTo>
                <a:lnTo>
                  <a:pt x="909" y="532"/>
                </a:lnTo>
                <a:lnTo>
                  <a:pt x="907" y="527"/>
                </a:lnTo>
                <a:lnTo>
                  <a:pt x="989" y="539"/>
                </a:lnTo>
                <a:lnTo>
                  <a:pt x="987" y="541"/>
                </a:lnTo>
                <a:lnTo>
                  <a:pt x="994" y="529"/>
                </a:lnTo>
                <a:lnTo>
                  <a:pt x="993" y="532"/>
                </a:lnTo>
                <a:cubicBezTo>
                  <a:pt x="985" y="551"/>
                  <a:pt x="967" y="563"/>
                  <a:pt x="946" y="562"/>
                </a:cubicBezTo>
                <a:cubicBezTo>
                  <a:pt x="926" y="561"/>
                  <a:pt x="908" y="547"/>
                  <a:pt x="902" y="527"/>
                </a:cubicBezTo>
                <a:lnTo>
                  <a:pt x="901" y="524"/>
                </a:lnTo>
                <a:cubicBezTo>
                  <a:pt x="900" y="519"/>
                  <a:pt x="899" y="515"/>
                  <a:pt x="899" y="510"/>
                </a:cubicBezTo>
                <a:lnTo>
                  <a:pt x="899" y="508"/>
                </a:lnTo>
                <a:lnTo>
                  <a:pt x="995" y="508"/>
                </a:lnTo>
                <a:lnTo>
                  <a:pt x="995" y="515"/>
                </a:lnTo>
                <a:lnTo>
                  <a:pt x="995" y="513"/>
                </a:lnTo>
                <a:lnTo>
                  <a:pt x="995" y="519"/>
                </a:lnTo>
                <a:lnTo>
                  <a:pt x="995" y="525"/>
                </a:lnTo>
                <a:lnTo>
                  <a:pt x="995" y="528"/>
                </a:lnTo>
                <a:lnTo>
                  <a:pt x="899" y="528"/>
                </a:lnTo>
                <a:lnTo>
                  <a:pt x="899" y="521"/>
                </a:lnTo>
                <a:lnTo>
                  <a:pt x="900" y="516"/>
                </a:lnTo>
                <a:lnTo>
                  <a:pt x="900" y="513"/>
                </a:lnTo>
                <a:lnTo>
                  <a:pt x="900" y="509"/>
                </a:lnTo>
                <a:lnTo>
                  <a:pt x="996" y="509"/>
                </a:lnTo>
                <a:lnTo>
                  <a:pt x="996" y="512"/>
                </a:lnTo>
                <a:cubicBezTo>
                  <a:pt x="996" y="516"/>
                  <a:pt x="995" y="520"/>
                  <a:pt x="995" y="524"/>
                </a:cubicBezTo>
                <a:lnTo>
                  <a:pt x="994" y="526"/>
                </a:lnTo>
                <a:cubicBezTo>
                  <a:pt x="989" y="547"/>
                  <a:pt x="969" y="562"/>
                  <a:pt x="947" y="562"/>
                </a:cubicBezTo>
                <a:cubicBezTo>
                  <a:pt x="925" y="562"/>
                  <a:pt x="906" y="547"/>
                  <a:pt x="901" y="526"/>
                </a:cubicBezTo>
                <a:lnTo>
                  <a:pt x="901" y="527"/>
                </a:lnTo>
                <a:lnTo>
                  <a:pt x="902" y="528"/>
                </a:lnTo>
                <a:lnTo>
                  <a:pt x="900" y="524"/>
                </a:lnTo>
                <a:lnTo>
                  <a:pt x="908" y="537"/>
                </a:lnTo>
                <a:lnTo>
                  <a:pt x="904" y="532"/>
                </a:lnTo>
                <a:cubicBezTo>
                  <a:pt x="899" y="526"/>
                  <a:pt x="895" y="519"/>
                  <a:pt x="893" y="512"/>
                </a:cubicBezTo>
                <a:lnTo>
                  <a:pt x="892" y="507"/>
                </a:lnTo>
                <a:cubicBezTo>
                  <a:pt x="891" y="504"/>
                  <a:pt x="891" y="502"/>
                  <a:pt x="890" y="500"/>
                </a:cubicBezTo>
                <a:lnTo>
                  <a:pt x="890" y="496"/>
                </a:lnTo>
                <a:lnTo>
                  <a:pt x="985" y="490"/>
                </a:lnTo>
                <a:lnTo>
                  <a:pt x="985" y="491"/>
                </a:lnTo>
                <a:lnTo>
                  <a:pt x="985" y="495"/>
                </a:lnTo>
                <a:lnTo>
                  <a:pt x="985" y="498"/>
                </a:lnTo>
                <a:lnTo>
                  <a:pt x="985" y="499"/>
                </a:lnTo>
                <a:cubicBezTo>
                  <a:pt x="985" y="525"/>
                  <a:pt x="966" y="546"/>
                  <a:pt x="940" y="547"/>
                </a:cubicBezTo>
                <a:cubicBezTo>
                  <a:pt x="915" y="549"/>
                  <a:pt x="893" y="531"/>
                  <a:pt x="890" y="505"/>
                </a:cubicBezTo>
                <a:lnTo>
                  <a:pt x="889" y="500"/>
                </a:lnTo>
                <a:lnTo>
                  <a:pt x="889" y="495"/>
                </a:lnTo>
                <a:lnTo>
                  <a:pt x="888" y="491"/>
                </a:lnTo>
                <a:lnTo>
                  <a:pt x="936" y="533"/>
                </a:lnTo>
                <a:lnTo>
                  <a:pt x="935" y="533"/>
                </a:lnTo>
                <a:lnTo>
                  <a:pt x="933" y="533"/>
                </a:lnTo>
                <a:cubicBezTo>
                  <a:pt x="920" y="533"/>
                  <a:pt x="907" y="528"/>
                  <a:pt x="898" y="518"/>
                </a:cubicBezTo>
                <a:cubicBezTo>
                  <a:pt x="889" y="508"/>
                  <a:pt x="884" y="495"/>
                  <a:pt x="886" y="481"/>
                </a:cubicBezTo>
                <a:lnTo>
                  <a:pt x="886" y="474"/>
                </a:lnTo>
                <a:lnTo>
                  <a:pt x="887" y="470"/>
                </a:lnTo>
                <a:lnTo>
                  <a:pt x="982" y="485"/>
                </a:lnTo>
                <a:lnTo>
                  <a:pt x="981" y="488"/>
                </a:lnTo>
                <a:cubicBezTo>
                  <a:pt x="980" y="492"/>
                  <a:pt x="979" y="496"/>
                  <a:pt x="977" y="500"/>
                </a:cubicBezTo>
                <a:lnTo>
                  <a:pt x="976" y="502"/>
                </a:lnTo>
                <a:cubicBezTo>
                  <a:pt x="968" y="517"/>
                  <a:pt x="954" y="527"/>
                  <a:pt x="937" y="528"/>
                </a:cubicBezTo>
                <a:cubicBezTo>
                  <a:pt x="921" y="530"/>
                  <a:pt x="905" y="523"/>
                  <a:pt x="895" y="509"/>
                </a:cubicBezTo>
                <a:lnTo>
                  <a:pt x="892" y="505"/>
                </a:lnTo>
                <a:cubicBezTo>
                  <a:pt x="890" y="503"/>
                  <a:pt x="889" y="501"/>
                  <a:pt x="888" y="499"/>
                </a:cubicBezTo>
                <a:lnTo>
                  <a:pt x="885" y="494"/>
                </a:lnTo>
                <a:lnTo>
                  <a:pt x="889" y="500"/>
                </a:lnTo>
                <a:lnTo>
                  <a:pt x="884" y="494"/>
                </a:lnTo>
                <a:lnTo>
                  <a:pt x="883" y="491"/>
                </a:lnTo>
                <a:cubicBezTo>
                  <a:pt x="878" y="484"/>
                  <a:pt x="876" y="475"/>
                  <a:pt x="876" y="466"/>
                </a:cubicBezTo>
                <a:lnTo>
                  <a:pt x="876" y="459"/>
                </a:lnTo>
                <a:lnTo>
                  <a:pt x="876" y="452"/>
                </a:lnTo>
                <a:cubicBezTo>
                  <a:pt x="876" y="425"/>
                  <a:pt x="897" y="404"/>
                  <a:pt x="924" y="404"/>
                </a:cubicBezTo>
                <a:lnTo>
                  <a:pt x="924" y="404"/>
                </a:lnTo>
                <a:lnTo>
                  <a:pt x="877" y="455"/>
                </a:lnTo>
                <a:lnTo>
                  <a:pt x="876" y="448"/>
                </a:lnTo>
                <a:lnTo>
                  <a:pt x="876" y="441"/>
                </a:lnTo>
                <a:lnTo>
                  <a:pt x="971" y="437"/>
                </a:lnTo>
                <a:lnTo>
                  <a:pt x="971" y="438"/>
                </a:lnTo>
                <a:lnTo>
                  <a:pt x="971" y="440"/>
                </a:lnTo>
                <a:lnTo>
                  <a:pt x="971" y="442"/>
                </a:lnTo>
                <a:cubicBezTo>
                  <a:pt x="971" y="455"/>
                  <a:pt x="966" y="467"/>
                  <a:pt x="957" y="476"/>
                </a:cubicBezTo>
                <a:lnTo>
                  <a:pt x="957" y="476"/>
                </a:lnTo>
                <a:cubicBezTo>
                  <a:pt x="940" y="494"/>
                  <a:pt x="913" y="495"/>
                  <a:pt x="893" y="480"/>
                </a:cubicBezTo>
                <a:lnTo>
                  <a:pt x="889" y="477"/>
                </a:lnTo>
                <a:cubicBezTo>
                  <a:pt x="886" y="475"/>
                  <a:pt x="884" y="472"/>
                  <a:pt x="882" y="470"/>
                </a:cubicBezTo>
                <a:lnTo>
                  <a:pt x="877" y="464"/>
                </a:lnTo>
                <a:cubicBezTo>
                  <a:pt x="872" y="458"/>
                  <a:pt x="868" y="451"/>
                  <a:pt x="866" y="443"/>
                </a:cubicBezTo>
                <a:lnTo>
                  <a:pt x="864" y="433"/>
                </a:lnTo>
                <a:cubicBezTo>
                  <a:pt x="864" y="431"/>
                  <a:pt x="864" y="428"/>
                  <a:pt x="864" y="426"/>
                </a:cubicBezTo>
                <a:lnTo>
                  <a:pt x="863" y="416"/>
                </a:lnTo>
                <a:lnTo>
                  <a:pt x="864" y="423"/>
                </a:lnTo>
                <a:lnTo>
                  <a:pt x="863" y="419"/>
                </a:lnTo>
                <a:lnTo>
                  <a:pt x="862" y="415"/>
                </a:lnTo>
                <a:cubicBezTo>
                  <a:pt x="861" y="412"/>
                  <a:pt x="861" y="409"/>
                  <a:pt x="861" y="406"/>
                </a:cubicBezTo>
                <a:lnTo>
                  <a:pt x="861" y="387"/>
                </a:lnTo>
                <a:lnTo>
                  <a:pt x="862" y="373"/>
                </a:lnTo>
                <a:lnTo>
                  <a:pt x="862" y="372"/>
                </a:lnTo>
                <a:lnTo>
                  <a:pt x="862" y="365"/>
                </a:lnTo>
                <a:lnTo>
                  <a:pt x="867" y="384"/>
                </a:lnTo>
                <a:lnTo>
                  <a:pt x="864" y="378"/>
                </a:lnTo>
                <a:lnTo>
                  <a:pt x="856" y="363"/>
                </a:lnTo>
                <a:lnTo>
                  <a:pt x="852" y="354"/>
                </a:lnTo>
                <a:lnTo>
                  <a:pt x="845" y="341"/>
                </a:lnTo>
                <a:lnTo>
                  <a:pt x="840" y="330"/>
                </a:lnTo>
                <a:lnTo>
                  <a:pt x="836" y="321"/>
                </a:lnTo>
                <a:cubicBezTo>
                  <a:pt x="834" y="319"/>
                  <a:pt x="833" y="317"/>
                  <a:pt x="833" y="314"/>
                </a:cubicBezTo>
                <a:lnTo>
                  <a:pt x="829" y="304"/>
                </a:lnTo>
                <a:lnTo>
                  <a:pt x="828" y="299"/>
                </a:lnTo>
                <a:lnTo>
                  <a:pt x="914" y="312"/>
                </a:lnTo>
                <a:lnTo>
                  <a:pt x="913" y="314"/>
                </a:lnTo>
                <a:lnTo>
                  <a:pt x="919" y="302"/>
                </a:lnTo>
                <a:lnTo>
                  <a:pt x="918" y="305"/>
                </a:lnTo>
                <a:lnTo>
                  <a:pt x="919" y="297"/>
                </a:lnTo>
                <a:lnTo>
                  <a:pt x="919" y="300"/>
                </a:lnTo>
                <a:cubicBezTo>
                  <a:pt x="919" y="303"/>
                  <a:pt x="918" y="306"/>
                  <a:pt x="917" y="309"/>
                </a:cubicBezTo>
                <a:lnTo>
                  <a:pt x="917" y="310"/>
                </a:lnTo>
                <a:cubicBezTo>
                  <a:pt x="909" y="332"/>
                  <a:pt x="887" y="346"/>
                  <a:pt x="863" y="342"/>
                </a:cubicBezTo>
                <a:cubicBezTo>
                  <a:pt x="840" y="339"/>
                  <a:pt x="823" y="319"/>
                  <a:pt x="823" y="295"/>
                </a:cubicBezTo>
                <a:lnTo>
                  <a:pt x="823" y="293"/>
                </a:lnTo>
                <a:lnTo>
                  <a:pt x="823" y="290"/>
                </a:lnTo>
                <a:cubicBezTo>
                  <a:pt x="823" y="287"/>
                  <a:pt x="823" y="284"/>
                  <a:pt x="824" y="281"/>
                </a:cubicBezTo>
                <a:lnTo>
                  <a:pt x="825" y="276"/>
                </a:lnTo>
                <a:cubicBezTo>
                  <a:pt x="830" y="252"/>
                  <a:pt x="852" y="235"/>
                  <a:pt x="877" y="238"/>
                </a:cubicBezTo>
                <a:cubicBezTo>
                  <a:pt x="901" y="240"/>
                  <a:pt x="920" y="261"/>
                  <a:pt x="920" y="285"/>
                </a:cubicBezTo>
                <a:lnTo>
                  <a:pt x="920" y="288"/>
                </a:lnTo>
                <a:lnTo>
                  <a:pt x="920" y="290"/>
                </a:lnTo>
                <a:cubicBezTo>
                  <a:pt x="920" y="315"/>
                  <a:pt x="902" y="335"/>
                  <a:pt x="878" y="338"/>
                </a:cubicBezTo>
                <a:cubicBezTo>
                  <a:pt x="854" y="341"/>
                  <a:pt x="831" y="326"/>
                  <a:pt x="825" y="302"/>
                </a:cubicBezTo>
                <a:lnTo>
                  <a:pt x="824" y="296"/>
                </a:lnTo>
                <a:lnTo>
                  <a:pt x="824" y="293"/>
                </a:lnTo>
                <a:lnTo>
                  <a:pt x="871" y="333"/>
                </a:lnTo>
                <a:lnTo>
                  <a:pt x="870" y="333"/>
                </a:lnTo>
                <a:lnTo>
                  <a:pt x="868" y="333"/>
                </a:lnTo>
                <a:cubicBezTo>
                  <a:pt x="847" y="333"/>
                  <a:pt x="829" y="320"/>
                  <a:pt x="822" y="299"/>
                </a:cubicBezTo>
                <a:lnTo>
                  <a:pt x="820" y="291"/>
                </a:lnTo>
                <a:lnTo>
                  <a:pt x="819" y="286"/>
                </a:lnTo>
                <a:lnTo>
                  <a:pt x="914" y="276"/>
                </a:lnTo>
                <a:lnTo>
                  <a:pt x="914" y="278"/>
                </a:lnTo>
                <a:lnTo>
                  <a:pt x="914" y="281"/>
                </a:lnTo>
                <a:cubicBezTo>
                  <a:pt x="914" y="307"/>
                  <a:pt x="892" y="329"/>
                  <a:pt x="866" y="329"/>
                </a:cubicBezTo>
                <a:lnTo>
                  <a:pt x="862" y="329"/>
                </a:lnTo>
                <a:lnTo>
                  <a:pt x="861" y="329"/>
                </a:lnTo>
                <a:cubicBezTo>
                  <a:pt x="840" y="329"/>
                  <a:pt x="821" y="315"/>
                  <a:pt x="815" y="295"/>
                </a:cubicBezTo>
                <a:lnTo>
                  <a:pt x="813" y="290"/>
                </a:lnTo>
                <a:lnTo>
                  <a:pt x="905" y="291"/>
                </a:lnTo>
                <a:lnTo>
                  <a:pt x="904" y="294"/>
                </a:lnTo>
                <a:cubicBezTo>
                  <a:pt x="902" y="299"/>
                  <a:pt x="900" y="304"/>
                  <a:pt x="897" y="308"/>
                </a:cubicBezTo>
                <a:lnTo>
                  <a:pt x="895" y="310"/>
                </a:lnTo>
                <a:cubicBezTo>
                  <a:pt x="884" y="326"/>
                  <a:pt x="863" y="332"/>
                  <a:pt x="844" y="327"/>
                </a:cubicBezTo>
                <a:cubicBezTo>
                  <a:pt x="825" y="322"/>
                  <a:pt x="811" y="306"/>
                  <a:pt x="809" y="286"/>
                </a:cubicBezTo>
                <a:lnTo>
                  <a:pt x="808" y="276"/>
                </a:lnTo>
                <a:lnTo>
                  <a:pt x="808" y="271"/>
                </a:lnTo>
                <a:lnTo>
                  <a:pt x="904" y="271"/>
                </a:lnTo>
                <a:lnTo>
                  <a:pt x="904" y="276"/>
                </a:lnTo>
                <a:cubicBezTo>
                  <a:pt x="904" y="278"/>
                  <a:pt x="904" y="281"/>
                  <a:pt x="904" y="283"/>
                </a:cubicBezTo>
                <a:lnTo>
                  <a:pt x="903" y="286"/>
                </a:lnTo>
                <a:cubicBezTo>
                  <a:pt x="902" y="293"/>
                  <a:pt x="900" y="300"/>
                  <a:pt x="896" y="306"/>
                </a:cubicBezTo>
                <a:lnTo>
                  <a:pt x="895" y="308"/>
                </a:lnTo>
                <a:cubicBezTo>
                  <a:pt x="883" y="325"/>
                  <a:pt x="861" y="333"/>
                  <a:pt x="841" y="327"/>
                </a:cubicBezTo>
                <a:cubicBezTo>
                  <a:pt x="821" y="321"/>
                  <a:pt x="807" y="302"/>
                  <a:pt x="807" y="281"/>
                </a:cubicBezTo>
                <a:lnTo>
                  <a:pt x="807" y="281"/>
                </a:lnTo>
                <a:lnTo>
                  <a:pt x="807" y="281"/>
                </a:lnTo>
                <a:lnTo>
                  <a:pt x="805" y="272"/>
                </a:lnTo>
                <a:cubicBezTo>
                  <a:pt x="805" y="269"/>
                  <a:pt x="804" y="265"/>
                  <a:pt x="804" y="262"/>
                </a:cubicBezTo>
                <a:lnTo>
                  <a:pt x="804" y="255"/>
                </a:lnTo>
                <a:lnTo>
                  <a:pt x="804" y="252"/>
                </a:lnTo>
                <a:lnTo>
                  <a:pt x="899" y="264"/>
                </a:lnTo>
                <a:lnTo>
                  <a:pt x="899" y="265"/>
                </a:lnTo>
                <a:lnTo>
                  <a:pt x="898" y="268"/>
                </a:lnTo>
                <a:lnTo>
                  <a:pt x="897" y="273"/>
                </a:lnTo>
                <a:cubicBezTo>
                  <a:pt x="896" y="276"/>
                  <a:pt x="896" y="279"/>
                  <a:pt x="895" y="282"/>
                </a:cubicBezTo>
                <a:lnTo>
                  <a:pt x="894" y="284"/>
                </a:lnTo>
                <a:cubicBezTo>
                  <a:pt x="887" y="302"/>
                  <a:pt x="870" y="314"/>
                  <a:pt x="851" y="314"/>
                </a:cubicBezTo>
                <a:cubicBezTo>
                  <a:pt x="832" y="315"/>
                  <a:pt x="814" y="305"/>
                  <a:pt x="806" y="288"/>
                </a:cubicBezTo>
                <a:lnTo>
                  <a:pt x="806" y="287"/>
                </a:lnTo>
                <a:cubicBezTo>
                  <a:pt x="804" y="284"/>
                  <a:pt x="803" y="282"/>
                  <a:pt x="802" y="279"/>
                </a:cubicBezTo>
                <a:lnTo>
                  <a:pt x="801" y="275"/>
                </a:lnTo>
                <a:cubicBezTo>
                  <a:pt x="800" y="272"/>
                  <a:pt x="800" y="269"/>
                  <a:pt x="800" y="266"/>
                </a:cubicBezTo>
                <a:lnTo>
                  <a:pt x="799" y="262"/>
                </a:lnTo>
                <a:lnTo>
                  <a:pt x="799" y="258"/>
                </a:lnTo>
                <a:lnTo>
                  <a:pt x="891" y="270"/>
                </a:lnTo>
                <a:lnTo>
                  <a:pt x="890" y="273"/>
                </a:lnTo>
                <a:cubicBezTo>
                  <a:pt x="888" y="277"/>
                  <a:pt x="886" y="280"/>
                  <a:pt x="884" y="284"/>
                </a:cubicBezTo>
                <a:lnTo>
                  <a:pt x="882" y="286"/>
                </a:lnTo>
                <a:cubicBezTo>
                  <a:pt x="872" y="300"/>
                  <a:pt x="854" y="307"/>
                  <a:pt x="836" y="304"/>
                </a:cubicBezTo>
                <a:cubicBezTo>
                  <a:pt x="819" y="301"/>
                  <a:pt x="804" y="289"/>
                  <a:pt x="798" y="272"/>
                </a:cubicBezTo>
                <a:lnTo>
                  <a:pt x="798" y="271"/>
                </a:lnTo>
                <a:cubicBezTo>
                  <a:pt x="796" y="266"/>
                  <a:pt x="795" y="261"/>
                  <a:pt x="795" y="255"/>
                </a:cubicBezTo>
                <a:lnTo>
                  <a:pt x="795" y="252"/>
                </a:lnTo>
                <a:lnTo>
                  <a:pt x="795" y="249"/>
                </a:lnTo>
                <a:lnTo>
                  <a:pt x="795" y="247"/>
                </a:lnTo>
                <a:lnTo>
                  <a:pt x="889" y="263"/>
                </a:lnTo>
                <a:lnTo>
                  <a:pt x="889" y="264"/>
                </a:lnTo>
                <a:lnTo>
                  <a:pt x="891" y="249"/>
                </a:lnTo>
                <a:lnTo>
                  <a:pt x="891" y="252"/>
                </a:lnTo>
                <a:cubicBezTo>
                  <a:pt x="891" y="254"/>
                  <a:pt x="891" y="257"/>
                  <a:pt x="890" y="259"/>
                </a:cubicBezTo>
                <a:lnTo>
                  <a:pt x="890" y="262"/>
                </a:lnTo>
                <a:lnTo>
                  <a:pt x="890" y="255"/>
                </a:lnTo>
                <a:lnTo>
                  <a:pt x="890" y="257"/>
                </a:lnTo>
                <a:lnTo>
                  <a:pt x="800" y="236"/>
                </a:lnTo>
                <a:lnTo>
                  <a:pt x="800" y="235"/>
                </a:lnTo>
                <a:lnTo>
                  <a:pt x="795" y="249"/>
                </a:lnTo>
                <a:lnTo>
                  <a:pt x="796" y="246"/>
                </a:lnTo>
                <a:lnTo>
                  <a:pt x="796" y="256"/>
                </a:lnTo>
                <a:lnTo>
                  <a:pt x="795" y="252"/>
                </a:lnTo>
                <a:lnTo>
                  <a:pt x="794" y="245"/>
                </a:lnTo>
                <a:lnTo>
                  <a:pt x="800" y="262"/>
                </a:lnTo>
                <a:lnTo>
                  <a:pt x="798" y="258"/>
                </a:lnTo>
                <a:lnTo>
                  <a:pt x="813" y="274"/>
                </a:lnTo>
                <a:lnTo>
                  <a:pt x="812" y="273"/>
                </a:lnTo>
                <a:lnTo>
                  <a:pt x="885" y="223"/>
                </a:lnTo>
                <a:lnTo>
                  <a:pt x="887" y="229"/>
                </a:lnTo>
                <a:lnTo>
                  <a:pt x="888" y="234"/>
                </a:lnTo>
                <a:lnTo>
                  <a:pt x="793" y="234"/>
                </a:lnTo>
                <a:lnTo>
                  <a:pt x="794" y="231"/>
                </a:lnTo>
                <a:lnTo>
                  <a:pt x="794" y="250"/>
                </a:lnTo>
                <a:lnTo>
                  <a:pt x="793" y="247"/>
                </a:lnTo>
                <a:lnTo>
                  <a:pt x="888" y="247"/>
                </a:lnTo>
                <a:lnTo>
                  <a:pt x="885" y="258"/>
                </a:lnTo>
                <a:lnTo>
                  <a:pt x="884" y="261"/>
                </a:lnTo>
                <a:lnTo>
                  <a:pt x="884" y="263"/>
                </a:lnTo>
                <a:cubicBezTo>
                  <a:pt x="876" y="284"/>
                  <a:pt x="856" y="297"/>
                  <a:pt x="833" y="295"/>
                </a:cubicBezTo>
                <a:cubicBezTo>
                  <a:pt x="811" y="293"/>
                  <a:pt x="793" y="276"/>
                  <a:pt x="790" y="253"/>
                </a:cubicBezTo>
                <a:lnTo>
                  <a:pt x="790" y="248"/>
                </a:lnTo>
                <a:lnTo>
                  <a:pt x="789" y="242"/>
                </a:lnTo>
                <a:lnTo>
                  <a:pt x="795" y="261"/>
                </a:lnTo>
                <a:lnTo>
                  <a:pt x="793" y="257"/>
                </a:lnTo>
                <a:lnTo>
                  <a:pt x="834" y="281"/>
                </a:lnTo>
                <a:lnTo>
                  <a:pt x="831" y="281"/>
                </a:lnTo>
                <a:lnTo>
                  <a:pt x="826" y="281"/>
                </a:lnTo>
                <a:lnTo>
                  <a:pt x="868" y="258"/>
                </a:lnTo>
                <a:lnTo>
                  <a:pt x="868" y="257"/>
                </a:lnTo>
                <a:lnTo>
                  <a:pt x="867" y="259"/>
                </a:lnTo>
                <a:lnTo>
                  <a:pt x="824" y="190"/>
                </a:lnTo>
                <a:lnTo>
                  <a:pt x="824" y="190"/>
                </a:lnTo>
                <a:lnTo>
                  <a:pt x="776" y="238"/>
                </a:lnTo>
                <a:lnTo>
                  <a:pt x="776" y="235"/>
                </a:lnTo>
                <a:lnTo>
                  <a:pt x="776" y="230"/>
                </a:lnTo>
                <a:lnTo>
                  <a:pt x="776" y="226"/>
                </a:lnTo>
                <a:lnTo>
                  <a:pt x="778" y="238"/>
                </a:lnTo>
                <a:lnTo>
                  <a:pt x="777" y="236"/>
                </a:lnTo>
                <a:lnTo>
                  <a:pt x="872" y="224"/>
                </a:lnTo>
                <a:lnTo>
                  <a:pt x="872" y="231"/>
                </a:lnTo>
                <a:lnTo>
                  <a:pt x="871" y="240"/>
                </a:lnTo>
                <a:lnTo>
                  <a:pt x="870" y="245"/>
                </a:lnTo>
                <a:lnTo>
                  <a:pt x="870" y="236"/>
                </a:lnTo>
                <a:lnTo>
                  <a:pt x="870" y="238"/>
                </a:lnTo>
                <a:lnTo>
                  <a:pt x="776" y="226"/>
                </a:lnTo>
                <a:lnTo>
                  <a:pt x="776" y="224"/>
                </a:lnTo>
                <a:lnTo>
                  <a:pt x="777" y="220"/>
                </a:lnTo>
                <a:lnTo>
                  <a:pt x="776" y="229"/>
                </a:lnTo>
                <a:lnTo>
                  <a:pt x="777" y="221"/>
                </a:lnTo>
                <a:lnTo>
                  <a:pt x="796" y="262"/>
                </a:lnTo>
                <a:lnTo>
                  <a:pt x="792" y="259"/>
                </a:lnTo>
                <a:lnTo>
                  <a:pt x="799" y="264"/>
                </a:lnTo>
                <a:lnTo>
                  <a:pt x="795" y="262"/>
                </a:lnTo>
                <a:cubicBezTo>
                  <a:pt x="784" y="257"/>
                  <a:pt x="776" y="248"/>
                  <a:pt x="772" y="237"/>
                </a:cubicBezTo>
                <a:lnTo>
                  <a:pt x="771" y="234"/>
                </a:lnTo>
                <a:cubicBezTo>
                  <a:pt x="769" y="229"/>
                  <a:pt x="767" y="223"/>
                  <a:pt x="767" y="216"/>
                </a:cubicBezTo>
                <a:lnTo>
                  <a:pt x="767" y="214"/>
                </a:lnTo>
                <a:lnTo>
                  <a:pt x="815" y="262"/>
                </a:lnTo>
                <a:lnTo>
                  <a:pt x="814" y="262"/>
                </a:lnTo>
                <a:lnTo>
                  <a:pt x="862" y="214"/>
                </a:lnTo>
                <a:lnTo>
                  <a:pt x="862" y="223"/>
                </a:lnTo>
                <a:lnTo>
                  <a:pt x="862" y="227"/>
                </a:lnTo>
                <a:lnTo>
                  <a:pt x="860" y="238"/>
                </a:lnTo>
                <a:lnTo>
                  <a:pt x="860" y="240"/>
                </a:lnTo>
                <a:cubicBezTo>
                  <a:pt x="855" y="257"/>
                  <a:pt x="842" y="270"/>
                  <a:pt x="826" y="275"/>
                </a:cubicBezTo>
                <a:cubicBezTo>
                  <a:pt x="809" y="279"/>
                  <a:pt x="791" y="275"/>
                  <a:pt x="779" y="262"/>
                </a:cubicBezTo>
                <a:lnTo>
                  <a:pt x="779" y="262"/>
                </a:lnTo>
                <a:cubicBezTo>
                  <a:pt x="771" y="255"/>
                  <a:pt x="767" y="246"/>
                  <a:pt x="765" y="236"/>
                </a:cubicBezTo>
                <a:lnTo>
                  <a:pt x="765" y="237"/>
                </a:lnTo>
                <a:lnTo>
                  <a:pt x="763" y="224"/>
                </a:lnTo>
                <a:lnTo>
                  <a:pt x="762" y="220"/>
                </a:lnTo>
                <a:cubicBezTo>
                  <a:pt x="762" y="216"/>
                  <a:pt x="762" y="213"/>
                  <a:pt x="762" y="210"/>
                </a:cubicBezTo>
                <a:lnTo>
                  <a:pt x="763" y="205"/>
                </a:lnTo>
                <a:lnTo>
                  <a:pt x="810" y="257"/>
                </a:lnTo>
                <a:lnTo>
                  <a:pt x="809" y="257"/>
                </a:lnTo>
                <a:lnTo>
                  <a:pt x="807" y="257"/>
                </a:lnTo>
                <a:cubicBezTo>
                  <a:pt x="792" y="257"/>
                  <a:pt x="778" y="250"/>
                  <a:pt x="769" y="238"/>
                </a:cubicBezTo>
                <a:lnTo>
                  <a:pt x="768" y="237"/>
                </a:lnTo>
                <a:lnTo>
                  <a:pt x="766" y="235"/>
                </a:lnTo>
                <a:lnTo>
                  <a:pt x="813" y="252"/>
                </a:lnTo>
                <a:lnTo>
                  <a:pt x="810" y="253"/>
                </a:lnTo>
                <a:cubicBezTo>
                  <a:pt x="804" y="254"/>
                  <a:pt x="798" y="254"/>
                  <a:pt x="792" y="253"/>
                </a:cubicBezTo>
                <a:lnTo>
                  <a:pt x="789" y="252"/>
                </a:lnTo>
                <a:cubicBezTo>
                  <a:pt x="769" y="248"/>
                  <a:pt x="754" y="232"/>
                  <a:pt x="751" y="212"/>
                </a:cubicBezTo>
                <a:lnTo>
                  <a:pt x="750" y="201"/>
                </a:lnTo>
                <a:lnTo>
                  <a:pt x="749" y="190"/>
                </a:lnTo>
                <a:lnTo>
                  <a:pt x="749" y="191"/>
                </a:lnTo>
                <a:lnTo>
                  <a:pt x="749" y="187"/>
                </a:lnTo>
                <a:lnTo>
                  <a:pt x="796" y="229"/>
                </a:lnTo>
                <a:lnTo>
                  <a:pt x="796" y="229"/>
                </a:lnTo>
                <a:lnTo>
                  <a:pt x="795" y="229"/>
                </a:lnTo>
                <a:cubicBezTo>
                  <a:pt x="774" y="229"/>
                  <a:pt x="756" y="216"/>
                  <a:pt x="749" y="196"/>
                </a:cubicBezTo>
                <a:lnTo>
                  <a:pt x="747" y="190"/>
                </a:lnTo>
                <a:lnTo>
                  <a:pt x="746" y="185"/>
                </a:lnTo>
                <a:lnTo>
                  <a:pt x="792" y="219"/>
                </a:lnTo>
                <a:lnTo>
                  <a:pt x="791" y="219"/>
                </a:lnTo>
                <a:cubicBezTo>
                  <a:pt x="769" y="219"/>
                  <a:pt x="750" y="204"/>
                  <a:pt x="744" y="183"/>
                </a:cubicBezTo>
                <a:lnTo>
                  <a:pt x="744" y="180"/>
                </a:lnTo>
                <a:lnTo>
                  <a:pt x="742" y="175"/>
                </a:lnTo>
                <a:cubicBezTo>
                  <a:pt x="741" y="172"/>
                  <a:pt x="741" y="168"/>
                  <a:pt x="741" y="165"/>
                </a:cubicBezTo>
                <a:lnTo>
                  <a:pt x="741" y="162"/>
                </a:lnTo>
                <a:lnTo>
                  <a:pt x="740" y="155"/>
                </a:lnTo>
                <a:lnTo>
                  <a:pt x="787" y="196"/>
                </a:lnTo>
                <a:lnTo>
                  <a:pt x="786" y="196"/>
                </a:lnTo>
                <a:lnTo>
                  <a:pt x="833" y="139"/>
                </a:lnTo>
                <a:lnTo>
                  <a:pt x="833" y="139"/>
                </a:lnTo>
                <a:lnTo>
                  <a:pt x="834" y="141"/>
                </a:lnTo>
                <a:lnTo>
                  <a:pt x="741" y="137"/>
                </a:lnTo>
                <a:lnTo>
                  <a:pt x="742" y="136"/>
                </a:lnTo>
                <a:lnTo>
                  <a:pt x="740" y="143"/>
                </a:lnTo>
                <a:lnTo>
                  <a:pt x="740" y="141"/>
                </a:lnTo>
                <a:lnTo>
                  <a:pt x="741" y="138"/>
                </a:lnTo>
                <a:lnTo>
                  <a:pt x="749" y="171"/>
                </a:lnTo>
                <a:lnTo>
                  <a:pt x="748" y="170"/>
                </a:lnTo>
                <a:lnTo>
                  <a:pt x="829" y="168"/>
                </a:lnTo>
                <a:lnTo>
                  <a:pt x="822" y="177"/>
                </a:lnTo>
                <a:lnTo>
                  <a:pt x="819" y="182"/>
                </a:lnTo>
                <a:cubicBezTo>
                  <a:pt x="805" y="200"/>
                  <a:pt x="780" y="206"/>
                  <a:pt x="760" y="195"/>
                </a:cubicBezTo>
                <a:lnTo>
                  <a:pt x="757" y="194"/>
                </a:lnTo>
                <a:cubicBezTo>
                  <a:pt x="749" y="190"/>
                  <a:pt x="743" y="185"/>
                  <a:pt x="738" y="178"/>
                </a:cubicBezTo>
                <a:lnTo>
                  <a:pt x="736" y="175"/>
                </a:lnTo>
                <a:lnTo>
                  <a:pt x="776" y="196"/>
                </a:lnTo>
                <a:lnTo>
                  <a:pt x="774" y="196"/>
                </a:lnTo>
                <a:lnTo>
                  <a:pt x="773" y="196"/>
                </a:lnTo>
                <a:cubicBezTo>
                  <a:pt x="748" y="196"/>
                  <a:pt x="728" y="177"/>
                  <a:pt x="725" y="153"/>
                </a:cubicBezTo>
                <a:lnTo>
                  <a:pt x="725" y="148"/>
                </a:lnTo>
                <a:lnTo>
                  <a:pt x="724" y="144"/>
                </a:lnTo>
                <a:cubicBezTo>
                  <a:pt x="723" y="130"/>
                  <a:pt x="727" y="117"/>
                  <a:pt x="736" y="106"/>
                </a:cubicBezTo>
                <a:cubicBezTo>
                  <a:pt x="745" y="96"/>
                  <a:pt x="758" y="90"/>
                  <a:pt x="772" y="90"/>
                </a:cubicBezTo>
                <a:lnTo>
                  <a:pt x="773" y="90"/>
                </a:lnTo>
                <a:cubicBezTo>
                  <a:pt x="794" y="90"/>
                  <a:pt x="813" y="104"/>
                  <a:pt x="819" y="125"/>
                </a:cubicBezTo>
                <a:cubicBezTo>
                  <a:pt x="825" y="145"/>
                  <a:pt x="817" y="167"/>
                  <a:pt x="800" y="178"/>
                </a:cubicBezTo>
                <a:lnTo>
                  <a:pt x="798" y="180"/>
                </a:lnTo>
                <a:lnTo>
                  <a:pt x="794" y="182"/>
                </a:lnTo>
                <a:cubicBezTo>
                  <a:pt x="780" y="192"/>
                  <a:pt x="760" y="194"/>
                  <a:pt x="745" y="186"/>
                </a:cubicBezTo>
                <a:cubicBezTo>
                  <a:pt x="729" y="177"/>
                  <a:pt x="718" y="161"/>
                  <a:pt x="718" y="143"/>
                </a:cubicBezTo>
                <a:lnTo>
                  <a:pt x="718" y="140"/>
                </a:lnTo>
                <a:lnTo>
                  <a:pt x="718" y="138"/>
                </a:lnTo>
                <a:lnTo>
                  <a:pt x="814" y="138"/>
                </a:lnTo>
                <a:lnTo>
                  <a:pt x="814" y="140"/>
                </a:lnTo>
                <a:lnTo>
                  <a:pt x="814" y="143"/>
                </a:lnTo>
                <a:cubicBezTo>
                  <a:pt x="814" y="169"/>
                  <a:pt x="793" y="191"/>
                  <a:pt x="766" y="191"/>
                </a:cubicBezTo>
                <a:lnTo>
                  <a:pt x="766" y="191"/>
                </a:lnTo>
                <a:cubicBezTo>
                  <a:pt x="739" y="191"/>
                  <a:pt x="718" y="169"/>
                  <a:pt x="718" y="143"/>
                </a:cubicBezTo>
                <a:lnTo>
                  <a:pt x="718" y="138"/>
                </a:lnTo>
                <a:cubicBezTo>
                  <a:pt x="718" y="127"/>
                  <a:pt x="722" y="116"/>
                  <a:pt x="730" y="107"/>
                </a:cubicBezTo>
                <a:lnTo>
                  <a:pt x="733" y="104"/>
                </a:lnTo>
                <a:cubicBezTo>
                  <a:pt x="737" y="99"/>
                  <a:pt x="742" y="95"/>
                  <a:pt x="748" y="92"/>
                </a:cubicBezTo>
                <a:lnTo>
                  <a:pt x="751" y="91"/>
                </a:lnTo>
                <a:cubicBezTo>
                  <a:pt x="765" y="83"/>
                  <a:pt x="783" y="84"/>
                  <a:pt x="797" y="93"/>
                </a:cubicBezTo>
                <a:cubicBezTo>
                  <a:pt x="811" y="101"/>
                  <a:pt x="820" y="117"/>
                  <a:pt x="820" y="133"/>
                </a:cubicBezTo>
                <a:lnTo>
                  <a:pt x="820" y="138"/>
                </a:lnTo>
                <a:cubicBezTo>
                  <a:pt x="820" y="141"/>
                  <a:pt x="820" y="144"/>
                  <a:pt x="819" y="146"/>
                </a:cubicBezTo>
                <a:lnTo>
                  <a:pt x="819" y="149"/>
                </a:lnTo>
                <a:cubicBezTo>
                  <a:pt x="818" y="152"/>
                  <a:pt x="818" y="154"/>
                  <a:pt x="817" y="157"/>
                </a:cubicBezTo>
                <a:lnTo>
                  <a:pt x="817" y="158"/>
                </a:lnTo>
                <a:cubicBezTo>
                  <a:pt x="810" y="178"/>
                  <a:pt x="792" y="191"/>
                  <a:pt x="771" y="191"/>
                </a:cubicBezTo>
                <a:cubicBezTo>
                  <a:pt x="750" y="191"/>
                  <a:pt x="732" y="178"/>
                  <a:pt x="725" y="158"/>
                </a:cubicBezTo>
                <a:lnTo>
                  <a:pt x="725" y="157"/>
                </a:lnTo>
                <a:lnTo>
                  <a:pt x="724" y="154"/>
                </a:lnTo>
                <a:cubicBezTo>
                  <a:pt x="723" y="151"/>
                  <a:pt x="722" y="148"/>
                  <a:pt x="722" y="145"/>
                </a:cubicBezTo>
                <a:lnTo>
                  <a:pt x="721" y="142"/>
                </a:lnTo>
                <a:lnTo>
                  <a:pt x="729" y="162"/>
                </a:lnTo>
                <a:lnTo>
                  <a:pt x="728" y="160"/>
                </a:lnTo>
                <a:lnTo>
                  <a:pt x="808" y="160"/>
                </a:lnTo>
                <a:lnTo>
                  <a:pt x="807" y="162"/>
                </a:lnTo>
                <a:lnTo>
                  <a:pt x="813" y="150"/>
                </a:lnTo>
                <a:lnTo>
                  <a:pt x="812" y="152"/>
                </a:lnTo>
                <a:lnTo>
                  <a:pt x="810" y="157"/>
                </a:lnTo>
                <a:cubicBezTo>
                  <a:pt x="805" y="176"/>
                  <a:pt x="788" y="189"/>
                  <a:pt x="769" y="191"/>
                </a:cubicBezTo>
                <a:cubicBezTo>
                  <a:pt x="749" y="192"/>
                  <a:pt x="730" y="182"/>
                  <a:pt x="722" y="164"/>
                </a:cubicBezTo>
                <a:lnTo>
                  <a:pt x="721" y="163"/>
                </a:lnTo>
                <a:cubicBezTo>
                  <a:pt x="720" y="161"/>
                  <a:pt x="719" y="158"/>
                  <a:pt x="718" y="155"/>
                </a:cubicBezTo>
                <a:lnTo>
                  <a:pt x="717" y="152"/>
                </a:lnTo>
                <a:lnTo>
                  <a:pt x="720" y="160"/>
                </a:lnTo>
                <a:lnTo>
                  <a:pt x="719" y="158"/>
                </a:lnTo>
                <a:lnTo>
                  <a:pt x="716" y="153"/>
                </a:lnTo>
                <a:lnTo>
                  <a:pt x="757" y="176"/>
                </a:lnTo>
                <a:lnTo>
                  <a:pt x="756" y="176"/>
                </a:lnTo>
                <a:lnTo>
                  <a:pt x="793" y="159"/>
                </a:lnTo>
                <a:lnTo>
                  <a:pt x="787" y="165"/>
                </a:lnTo>
                <a:lnTo>
                  <a:pt x="785" y="167"/>
                </a:lnTo>
                <a:cubicBezTo>
                  <a:pt x="770" y="182"/>
                  <a:pt x="747" y="186"/>
                  <a:pt x="729" y="176"/>
                </a:cubicBezTo>
                <a:cubicBezTo>
                  <a:pt x="710" y="166"/>
                  <a:pt x="700" y="145"/>
                  <a:pt x="704" y="124"/>
                </a:cubicBezTo>
                <a:lnTo>
                  <a:pt x="705" y="122"/>
                </a:lnTo>
                <a:cubicBezTo>
                  <a:pt x="706" y="116"/>
                  <a:pt x="708" y="111"/>
                  <a:pt x="711" y="106"/>
                </a:cubicBezTo>
                <a:lnTo>
                  <a:pt x="712" y="104"/>
                </a:lnTo>
                <a:cubicBezTo>
                  <a:pt x="725" y="83"/>
                  <a:pt x="750" y="75"/>
                  <a:pt x="772" y="84"/>
                </a:cubicBezTo>
                <a:cubicBezTo>
                  <a:pt x="794" y="93"/>
                  <a:pt x="806" y="117"/>
                  <a:pt x="800" y="140"/>
                </a:cubicBezTo>
                <a:lnTo>
                  <a:pt x="799" y="146"/>
                </a:lnTo>
                <a:lnTo>
                  <a:pt x="798" y="149"/>
                </a:lnTo>
                <a:lnTo>
                  <a:pt x="799" y="127"/>
                </a:lnTo>
                <a:lnTo>
                  <a:pt x="800" y="130"/>
                </a:lnTo>
                <a:cubicBezTo>
                  <a:pt x="800" y="132"/>
                  <a:pt x="800" y="135"/>
                  <a:pt x="800" y="137"/>
                </a:cubicBezTo>
                <a:lnTo>
                  <a:pt x="800" y="138"/>
                </a:lnTo>
                <a:lnTo>
                  <a:pt x="704" y="138"/>
                </a:lnTo>
                <a:lnTo>
                  <a:pt x="705" y="135"/>
                </a:lnTo>
                <a:lnTo>
                  <a:pt x="704" y="127"/>
                </a:lnTo>
                <a:lnTo>
                  <a:pt x="752" y="172"/>
                </a:lnTo>
                <a:lnTo>
                  <a:pt x="747" y="172"/>
                </a:lnTo>
                <a:lnTo>
                  <a:pt x="774" y="164"/>
                </a:lnTo>
                <a:lnTo>
                  <a:pt x="771" y="166"/>
                </a:lnTo>
                <a:lnTo>
                  <a:pt x="786" y="151"/>
                </a:lnTo>
                <a:lnTo>
                  <a:pt x="784" y="153"/>
                </a:lnTo>
                <a:lnTo>
                  <a:pt x="785" y="105"/>
                </a:lnTo>
                <a:lnTo>
                  <a:pt x="787" y="108"/>
                </a:lnTo>
                <a:lnTo>
                  <a:pt x="774" y="94"/>
                </a:lnTo>
                <a:lnTo>
                  <a:pt x="776" y="95"/>
                </a:lnTo>
                <a:lnTo>
                  <a:pt x="713" y="167"/>
                </a:lnTo>
                <a:lnTo>
                  <a:pt x="711" y="165"/>
                </a:lnTo>
                <a:cubicBezTo>
                  <a:pt x="709" y="163"/>
                  <a:pt x="707" y="161"/>
                  <a:pt x="705" y="158"/>
                </a:cubicBezTo>
                <a:lnTo>
                  <a:pt x="703" y="155"/>
                </a:lnTo>
                <a:cubicBezTo>
                  <a:pt x="699" y="149"/>
                  <a:pt x="696" y="141"/>
                  <a:pt x="695" y="134"/>
                </a:cubicBezTo>
                <a:lnTo>
                  <a:pt x="695" y="129"/>
                </a:lnTo>
                <a:lnTo>
                  <a:pt x="694" y="124"/>
                </a:lnTo>
                <a:cubicBezTo>
                  <a:pt x="693" y="110"/>
                  <a:pt x="697" y="97"/>
                  <a:pt x="706" y="87"/>
                </a:cubicBezTo>
                <a:cubicBezTo>
                  <a:pt x="715" y="77"/>
                  <a:pt x="728" y="71"/>
                  <a:pt x="742" y="71"/>
                </a:cubicBezTo>
                <a:lnTo>
                  <a:pt x="742" y="71"/>
                </a:lnTo>
                <a:cubicBezTo>
                  <a:pt x="757" y="71"/>
                  <a:pt x="770" y="77"/>
                  <a:pt x="779" y="88"/>
                </a:cubicBezTo>
                <a:cubicBezTo>
                  <a:pt x="788" y="99"/>
                  <a:pt x="792" y="113"/>
                  <a:pt x="790" y="127"/>
                </a:cubicBezTo>
                <a:lnTo>
                  <a:pt x="789" y="130"/>
                </a:lnTo>
                <a:cubicBezTo>
                  <a:pt x="789" y="135"/>
                  <a:pt x="787" y="139"/>
                  <a:pt x="785" y="143"/>
                </a:cubicBezTo>
                <a:lnTo>
                  <a:pt x="784" y="145"/>
                </a:lnTo>
                <a:cubicBezTo>
                  <a:pt x="775" y="163"/>
                  <a:pt x="757" y="173"/>
                  <a:pt x="738" y="172"/>
                </a:cubicBezTo>
                <a:cubicBezTo>
                  <a:pt x="718" y="170"/>
                  <a:pt x="702" y="158"/>
                  <a:pt x="695" y="139"/>
                </a:cubicBezTo>
                <a:lnTo>
                  <a:pt x="695" y="138"/>
                </a:lnTo>
                <a:cubicBezTo>
                  <a:pt x="694" y="135"/>
                  <a:pt x="693" y="132"/>
                  <a:pt x="693" y="129"/>
                </a:cubicBezTo>
                <a:lnTo>
                  <a:pt x="693" y="128"/>
                </a:lnTo>
                <a:lnTo>
                  <a:pt x="692" y="122"/>
                </a:lnTo>
                <a:lnTo>
                  <a:pt x="694" y="130"/>
                </a:lnTo>
                <a:lnTo>
                  <a:pt x="693" y="126"/>
                </a:lnTo>
                <a:lnTo>
                  <a:pt x="785" y="109"/>
                </a:lnTo>
                <a:lnTo>
                  <a:pt x="785" y="111"/>
                </a:lnTo>
                <a:lnTo>
                  <a:pt x="785" y="114"/>
                </a:lnTo>
                <a:lnTo>
                  <a:pt x="785" y="117"/>
                </a:lnTo>
                <a:lnTo>
                  <a:pt x="785" y="119"/>
                </a:lnTo>
                <a:lnTo>
                  <a:pt x="689" y="119"/>
                </a:lnTo>
                <a:lnTo>
                  <a:pt x="689" y="117"/>
                </a:lnTo>
                <a:lnTo>
                  <a:pt x="690" y="125"/>
                </a:lnTo>
                <a:lnTo>
                  <a:pt x="690" y="122"/>
                </a:lnTo>
                <a:lnTo>
                  <a:pt x="737" y="162"/>
                </a:lnTo>
                <a:lnTo>
                  <a:pt x="734" y="162"/>
                </a:lnTo>
                <a:lnTo>
                  <a:pt x="777" y="136"/>
                </a:lnTo>
                <a:lnTo>
                  <a:pt x="776" y="139"/>
                </a:lnTo>
                <a:cubicBezTo>
                  <a:pt x="773" y="146"/>
                  <a:pt x="768" y="151"/>
                  <a:pt x="762" y="156"/>
                </a:cubicBezTo>
                <a:lnTo>
                  <a:pt x="760" y="157"/>
                </a:lnTo>
                <a:cubicBezTo>
                  <a:pt x="746" y="168"/>
                  <a:pt x="728" y="170"/>
                  <a:pt x="712" y="163"/>
                </a:cubicBezTo>
                <a:cubicBezTo>
                  <a:pt x="696" y="156"/>
                  <a:pt x="685" y="142"/>
                  <a:pt x="683" y="125"/>
                </a:cubicBezTo>
                <a:lnTo>
                  <a:pt x="683" y="124"/>
                </a:lnTo>
                <a:lnTo>
                  <a:pt x="682" y="118"/>
                </a:lnTo>
                <a:lnTo>
                  <a:pt x="729" y="157"/>
                </a:lnTo>
                <a:lnTo>
                  <a:pt x="726" y="157"/>
                </a:lnTo>
                <a:lnTo>
                  <a:pt x="768" y="134"/>
                </a:lnTo>
                <a:lnTo>
                  <a:pt x="765" y="139"/>
                </a:lnTo>
                <a:lnTo>
                  <a:pt x="771" y="122"/>
                </a:lnTo>
                <a:lnTo>
                  <a:pt x="770" y="125"/>
                </a:lnTo>
                <a:cubicBezTo>
                  <a:pt x="770" y="128"/>
                  <a:pt x="769" y="130"/>
                  <a:pt x="769" y="133"/>
                </a:cubicBezTo>
                <a:lnTo>
                  <a:pt x="768" y="134"/>
                </a:lnTo>
                <a:cubicBezTo>
                  <a:pt x="760" y="159"/>
                  <a:pt x="734" y="172"/>
                  <a:pt x="709" y="165"/>
                </a:cubicBezTo>
                <a:cubicBezTo>
                  <a:pt x="684" y="158"/>
                  <a:pt x="670" y="132"/>
                  <a:pt x="676" y="107"/>
                </a:cubicBezTo>
                <a:lnTo>
                  <a:pt x="676" y="108"/>
                </a:lnTo>
                <a:lnTo>
                  <a:pt x="676" y="105"/>
                </a:lnTo>
                <a:cubicBezTo>
                  <a:pt x="681" y="81"/>
                  <a:pt x="704" y="64"/>
                  <a:pt x="728" y="67"/>
                </a:cubicBezTo>
                <a:cubicBezTo>
                  <a:pt x="753" y="69"/>
                  <a:pt x="771" y="90"/>
                  <a:pt x="771" y="114"/>
                </a:cubicBezTo>
                <a:lnTo>
                  <a:pt x="771" y="116"/>
                </a:lnTo>
                <a:cubicBezTo>
                  <a:pt x="771" y="120"/>
                  <a:pt x="771" y="123"/>
                  <a:pt x="771" y="126"/>
                </a:cubicBezTo>
                <a:lnTo>
                  <a:pt x="770" y="128"/>
                </a:lnTo>
                <a:cubicBezTo>
                  <a:pt x="765" y="153"/>
                  <a:pt x="743" y="169"/>
                  <a:pt x="718" y="167"/>
                </a:cubicBezTo>
                <a:cubicBezTo>
                  <a:pt x="694" y="164"/>
                  <a:pt x="675" y="144"/>
                  <a:pt x="675" y="119"/>
                </a:cubicBezTo>
                <a:lnTo>
                  <a:pt x="675" y="111"/>
                </a:lnTo>
                <a:lnTo>
                  <a:pt x="675" y="111"/>
                </a:lnTo>
                <a:lnTo>
                  <a:pt x="675" y="107"/>
                </a:lnTo>
                <a:cubicBezTo>
                  <a:pt x="675" y="104"/>
                  <a:pt x="676" y="101"/>
                  <a:pt x="676" y="98"/>
                </a:cubicBezTo>
                <a:lnTo>
                  <a:pt x="677" y="96"/>
                </a:lnTo>
                <a:cubicBezTo>
                  <a:pt x="682" y="71"/>
                  <a:pt x="704" y="55"/>
                  <a:pt x="729" y="57"/>
                </a:cubicBezTo>
                <a:cubicBezTo>
                  <a:pt x="753" y="60"/>
                  <a:pt x="772" y="80"/>
                  <a:pt x="772" y="105"/>
                </a:cubicBezTo>
                <a:lnTo>
                  <a:pt x="772" y="105"/>
                </a:lnTo>
                <a:lnTo>
                  <a:pt x="772" y="112"/>
                </a:lnTo>
                <a:lnTo>
                  <a:pt x="770" y="125"/>
                </a:lnTo>
                <a:lnTo>
                  <a:pt x="769" y="129"/>
                </a:lnTo>
                <a:lnTo>
                  <a:pt x="722" y="71"/>
                </a:lnTo>
                <a:lnTo>
                  <a:pt x="723" y="71"/>
                </a:lnTo>
                <a:lnTo>
                  <a:pt x="675" y="119"/>
                </a:lnTo>
                <a:lnTo>
                  <a:pt x="675" y="114"/>
                </a:lnTo>
                <a:lnTo>
                  <a:pt x="675" y="109"/>
                </a:lnTo>
                <a:lnTo>
                  <a:pt x="768" y="127"/>
                </a:lnTo>
                <a:lnTo>
                  <a:pt x="767" y="130"/>
                </a:lnTo>
                <a:lnTo>
                  <a:pt x="766" y="132"/>
                </a:lnTo>
                <a:cubicBezTo>
                  <a:pt x="760" y="147"/>
                  <a:pt x="746" y="158"/>
                  <a:pt x="731" y="161"/>
                </a:cubicBezTo>
                <a:cubicBezTo>
                  <a:pt x="715" y="165"/>
                  <a:pt x="698" y="160"/>
                  <a:pt x="687" y="148"/>
                </a:cubicBezTo>
                <a:lnTo>
                  <a:pt x="682" y="143"/>
                </a:lnTo>
                <a:lnTo>
                  <a:pt x="680" y="140"/>
                </a:lnTo>
                <a:lnTo>
                  <a:pt x="716" y="157"/>
                </a:lnTo>
                <a:lnTo>
                  <a:pt x="713" y="157"/>
                </a:lnTo>
                <a:lnTo>
                  <a:pt x="711" y="157"/>
                </a:lnTo>
                <a:cubicBezTo>
                  <a:pt x="697" y="157"/>
                  <a:pt x="683" y="151"/>
                  <a:pt x="674" y="140"/>
                </a:cubicBezTo>
                <a:cubicBezTo>
                  <a:pt x="665" y="130"/>
                  <a:pt x="661" y="115"/>
                  <a:pt x="664" y="102"/>
                </a:cubicBezTo>
                <a:lnTo>
                  <a:pt x="664" y="99"/>
                </a:lnTo>
                <a:cubicBezTo>
                  <a:pt x="666" y="89"/>
                  <a:pt x="670" y="80"/>
                  <a:pt x="678" y="73"/>
                </a:cubicBezTo>
                <a:lnTo>
                  <a:pt x="679" y="71"/>
                </a:lnTo>
                <a:cubicBezTo>
                  <a:pt x="693" y="57"/>
                  <a:pt x="713" y="53"/>
                  <a:pt x="731" y="61"/>
                </a:cubicBezTo>
                <a:cubicBezTo>
                  <a:pt x="749" y="68"/>
                  <a:pt x="761" y="86"/>
                  <a:pt x="761" y="105"/>
                </a:cubicBezTo>
                <a:lnTo>
                  <a:pt x="761" y="108"/>
                </a:lnTo>
                <a:lnTo>
                  <a:pt x="761" y="118"/>
                </a:lnTo>
                <a:lnTo>
                  <a:pt x="760" y="117"/>
                </a:lnTo>
                <a:lnTo>
                  <a:pt x="760" y="119"/>
                </a:lnTo>
                <a:lnTo>
                  <a:pt x="664" y="119"/>
                </a:lnTo>
                <a:lnTo>
                  <a:pt x="664" y="118"/>
                </a:lnTo>
                <a:lnTo>
                  <a:pt x="664" y="114"/>
                </a:lnTo>
                <a:lnTo>
                  <a:pt x="664" y="111"/>
                </a:lnTo>
                <a:lnTo>
                  <a:pt x="664" y="109"/>
                </a:lnTo>
                <a:lnTo>
                  <a:pt x="760" y="109"/>
                </a:lnTo>
                <a:lnTo>
                  <a:pt x="760" y="107"/>
                </a:lnTo>
                <a:lnTo>
                  <a:pt x="761" y="116"/>
                </a:lnTo>
                <a:lnTo>
                  <a:pt x="761" y="121"/>
                </a:lnTo>
                <a:lnTo>
                  <a:pt x="761" y="124"/>
                </a:lnTo>
                <a:cubicBezTo>
                  <a:pt x="761" y="146"/>
                  <a:pt x="746" y="166"/>
                  <a:pt x="724" y="171"/>
                </a:cubicBezTo>
                <a:cubicBezTo>
                  <a:pt x="702" y="176"/>
                  <a:pt x="680" y="165"/>
                  <a:pt x="670" y="145"/>
                </a:cubicBezTo>
                <a:lnTo>
                  <a:pt x="668" y="140"/>
                </a:lnTo>
                <a:lnTo>
                  <a:pt x="666" y="136"/>
                </a:lnTo>
                <a:lnTo>
                  <a:pt x="675" y="151"/>
                </a:lnTo>
                <a:lnTo>
                  <a:pt x="670" y="146"/>
                </a:lnTo>
                <a:lnTo>
                  <a:pt x="676" y="151"/>
                </a:lnTo>
                <a:lnTo>
                  <a:pt x="671" y="147"/>
                </a:lnTo>
                <a:lnTo>
                  <a:pt x="741" y="136"/>
                </a:lnTo>
                <a:lnTo>
                  <a:pt x="740" y="138"/>
                </a:lnTo>
                <a:lnTo>
                  <a:pt x="748" y="111"/>
                </a:lnTo>
                <a:lnTo>
                  <a:pt x="748" y="114"/>
                </a:lnTo>
                <a:lnTo>
                  <a:pt x="748" y="117"/>
                </a:lnTo>
                <a:lnTo>
                  <a:pt x="748" y="119"/>
                </a:lnTo>
                <a:lnTo>
                  <a:pt x="654" y="104"/>
                </a:lnTo>
                <a:lnTo>
                  <a:pt x="655" y="102"/>
                </a:lnTo>
                <a:lnTo>
                  <a:pt x="652" y="117"/>
                </a:lnTo>
                <a:lnTo>
                  <a:pt x="652" y="114"/>
                </a:lnTo>
                <a:lnTo>
                  <a:pt x="654" y="128"/>
                </a:lnTo>
                <a:lnTo>
                  <a:pt x="653" y="123"/>
                </a:lnTo>
                <a:lnTo>
                  <a:pt x="699" y="157"/>
                </a:lnTo>
                <a:lnTo>
                  <a:pt x="696" y="157"/>
                </a:lnTo>
                <a:lnTo>
                  <a:pt x="735" y="138"/>
                </a:lnTo>
                <a:lnTo>
                  <a:pt x="733" y="140"/>
                </a:lnTo>
                <a:lnTo>
                  <a:pt x="731" y="144"/>
                </a:lnTo>
                <a:lnTo>
                  <a:pt x="650" y="92"/>
                </a:lnTo>
                <a:lnTo>
                  <a:pt x="651" y="91"/>
                </a:lnTo>
                <a:lnTo>
                  <a:pt x="651" y="91"/>
                </a:lnTo>
                <a:lnTo>
                  <a:pt x="653" y="87"/>
                </a:lnTo>
                <a:cubicBezTo>
                  <a:pt x="655" y="83"/>
                  <a:pt x="658" y="80"/>
                  <a:pt x="661" y="77"/>
                </a:cubicBezTo>
                <a:lnTo>
                  <a:pt x="663" y="76"/>
                </a:lnTo>
                <a:cubicBezTo>
                  <a:pt x="675" y="63"/>
                  <a:pt x="693" y="59"/>
                  <a:pt x="709" y="63"/>
                </a:cubicBezTo>
                <a:cubicBezTo>
                  <a:pt x="726" y="68"/>
                  <a:pt x="739" y="81"/>
                  <a:pt x="743" y="98"/>
                </a:cubicBezTo>
                <a:lnTo>
                  <a:pt x="744" y="100"/>
                </a:lnTo>
                <a:cubicBezTo>
                  <a:pt x="745" y="106"/>
                  <a:pt x="745" y="112"/>
                  <a:pt x="744" y="118"/>
                </a:cubicBezTo>
                <a:lnTo>
                  <a:pt x="744" y="122"/>
                </a:lnTo>
                <a:lnTo>
                  <a:pt x="743" y="125"/>
                </a:lnTo>
                <a:cubicBezTo>
                  <a:pt x="742" y="136"/>
                  <a:pt x="737" y="145"/>
                  <a:pt x="730" y="152"/>
                </a:cubicBezTo>
                <a:lnTo>
                  <a:pt x="729" y="153"/>
                </a:lnTo>
                <a:cubicBezTo>
                  <a:pt x="717" y="166"/>
                  <a:pt x="698" y="170"/>
                  <a:pt x="681" y="165"/>
                </a:cubicBezTo>
                <a:cubicBezTo>
                  <a:pt x="664" y="159"/>
                  <a:pt x="651" y="145"/>
                  <a:pt x="648" y="127"/>
                </a:cubicBezTo>
                <a:lnTo>
                  <a:pt x="648" y="124"/>
                </a:lnTo>
                <a:cubicBezTo>
                  <a:pt x="647" y="121"/>
                  <a:pt x="647" y="119"/>
                  <a:pt x="647" y="116"/>
                </a:cubicBezTo>
                <a:lnTo>
                  <a:pt x="647" y="114"/>
                </a:lnTo>
                <a:lnTo>
                  <a:pt x="647" y="110"/>
                </a:lnTo>
                <a:lnTo>
                  <a:pt x="646" y="106"/>
                </a:lnTo>
                <a:lnTo>
                  <a:pt x="734" y="127"/>
                </a:lnTo>
                <a:lnTo>
                  <a:pt x="733" y="128"/>
                </a:lnTo>
                <a:lnTo>
                  <a:pt x="739" y="115"/>
                </a:lnTo>
                <a:lnTo>
                  <a:pt x="738" y="118"/>
                </a:lnTo>
                <a:cubicBezTo>
                  <a:pt x="732" y="139"/>
                  <a:pt x="713" y="153"/>
                  <a:pt x="692" y="153"/>
                </a:cubicBezTo>
                <a:lnTo>
                  <a:pt x="691" y="153"/>
                </a:lnTo>
                <a:lnTo>
                  <a:pt x="738" y="95"/>
                </a:lnTo>
                <a:lnTo>
                  <a:pt x="739" y="99"/>
                </a:lnTo>
                <a:cubicBezTo>
                  <a:pt x="740" y="104"/>
                  <a:pt x="741" y="109"/>
                  <a:pt x="740" y="114"/>
                </a:cubicBezTo>
                <a:lnTo>
                  <a:pt x="740" y="119"/>
                </a:lnTo>
                <a:lnTo>
                  <a:pt x="692" y="66"/>
                </a:lnTo>
                <a:lnTo>
                  <a:pt x="692" y="66"/>
                </a:lnTo>
                <a:lnTo>
                  <a:pt x="646" y="101"/>
                </a:lnTo>
                <a:lnTo>
                  <a:pt x="648" y="96"/>
                </a:lnTo>
                <a:lnTo>
                  <a:pt x="647" y="117"/>
                </a:lnTo>
                <a:lnTo>
                  <a:pt x="646" y="114"/>
                </a:lnTo>
                <a:lnTo>
                  <a:pt x="660" y="140"/>
                </a:lnTo>
                <a:lnTo>
                  <a:pt x="658" y="139"/>
                </a:lnTo>
                <a:lnTo>
                  <a:pt x="735" y="126"/>
                </a:lnTo>
                <a:lnTo>
                  <a:pt x="736" y="125"/>
                </a:lnTo>
                <a:lnTo>
                  <a:pt x="735" y="127"/>
                </a:lnTo>
                <a:cubicBezTo>
                  <a:pt x="727" y="146"/>
                  <a:pt x="710" y="157"/>
                  <a:pt x="690" y="157"/>
                </a:cubicBezTo>
                <a:lnTo>
                  <a:pt x="685" y="157"/>
                </a:lnTo>
                <a:cubicBezTo>
                  <a:pt x="662" y="157"/>
                  <a:pt x="643" y="142"/>
                  <a:pt x="638" y="120"/>
                </a:cubicBezTo>
                <a:lnTo>
                  <a:pt x="636" y="112"/>
                </a:lnTo>
                <a:lnTo>
                  <a:pt x="636" y="108"/>
                </a:lnTo>
                <a:lnTo>
                  <a:pt x="644" y="128"/>
                </a:lnTo>
                <a:lnTo>
                  <a:pt x="643" y="127"/>
                </a:lnTo>
                <a:lnTo>
                  <a:pt x="730" y="100"/>
                </a:lnTo>
                <a:lnTo>
                  <a:pt x="730" y="99"/>
                </a:lnTo>
                <a:lnTo>
                  <a:pt x="731" y="108"/>
                </a:lnTo>
                <a:lnTo>
                  <a:pt x="731" y="113"/>
                </a:lnTo>
                <a:lnTo>
                  <a:pt x="731" y="114"/>
                </a:lnTo>
                <a:lnTo>
                  <a:pt x="635" y="114"/>
                </a:lnTo>
                <a:lnTo>
                  <a:pt x="635" y="108"/>
                </a:lnTo>
                <a:lnTo>
                  <a:pt x="636" y="101"/>
                </a:lnTo>
                <a:lnTo>
                  <a:pt x="636" y="95"/>
                </a:lnTo>
                <a:lnTo>
                  <a:pt x="636" y="106"/>
                </a:lnTo>
                <a:lnTo>
                  <a:pt x="636" y="102"/>
                </a:lnTo>
                <a:lnTo>
                  <a:pt x="705" y="138"/>
                </a:lnTo>
                <a:lnTo>
                  <a:pt x="704" y="139"/>
                </a:lnTo>
                <a:lnTo>
                  <a:pt x="720" y="126"/>
                </a:lnTo>
                <a:lnTo>
                  <a:pt x="718" y="128"/>
                </a:lnTo>
                <a:lnTo>
                  <a:pt x="723" y="121"/>
                </a:lnTo>
                <a:lnTo>
                  <a:pt x="719" y="128"/>
                </a:lnTo>
                <a:lnTo>
                  <a:pt x="724" y="114"/>
                </a:lnTo>
                <a:lnTo>
                  <a:pt x="724" y="116"/>
                </a:lnTo>
                <a:lnTo>
                  <a:pt x="723" y="120"/>
                </a:lnTo>
                <a:cubicBezTo>
                  <a:pt x="720" y="146"/>
                  <a:pt x="698" y="164"/>
                  <a:pt x="672" y="162"/>
                </a:cubicBezTo>
                <a:cubicBezTo>
                  <a:pt x="647" y="161"/>
                  <a:pt x="627" y="140"/>
                  <a:pt x="627" y="114"/>
                </a:cubicBezTo>
                <a:lnTo>
                  <a:pt x="627" y="113"/>
                </a:lnTo>
                <a:lnTo>
                  <a:pt x="627" y="109"/>
                </a:lnTo>
                <a:lnTo>
                  <a:pt x="675" y="157"/>
                </a:lnTo>
                <a:lnTo>
                  <a:pt x="674" y="157"/>
                </a:lnTo>
                <a:lnTo>
                  <a:pt x="672" y="157"/>
                </a:lnTo>
                <a:lnTo>
                  <a:pt x="671" y="157"/>
                </a:lnTo>
                <a:cubicBezTo>
                  <a:pt x="651" y="157"/>
                  <a:pt x="633" y="145"/>
                  <a:pt x="626" y="126"/>
                </a:cubicBezTo>
                <a:lnTo>
                  <a:pt x="626" y="125"/>
                </a:lnTo>
                <a:lnTo>
                  <a:pt x="625" y="122"/>
                </a:lnTo>
                <a:lnTo>
                  <a:pt x="634" y="135"/>
                </a:lnTo>
                <a:lnTo>
                  <a:pt x="633" y="134"/>
                </a:lnTo>
                <a:lnTo>
                  <a:pt x="714" y="109"/>
                </a:lnTo>
                <a:lnTo>
                  <a:pt x="714" y="108"/>
                </a:lnTo>
                <a:lnTo>
                  <a:pt x="713" y="107"/>
                </a:lnTo>
                <a:lnTo>
                  <a:pt x="713" y="111"/>
                </a:lnTo>
                <a:cubicBezTo>
                  <a:pt x="713" y="114"/>
                  <a:pt x="713" y="117"/>
                  <a:pt x="713" y="119"/>
                </a:cubicBezTo>
                <a:lnTo>
                  <a:pt x="712" y="122"/>
                </a:lnTo>
                <a:cubicBezTo>
                  <a:pt x="709" y="144"/>
                  <a:pt x="691" y="161"/>
                  <a:pt x="669" y="162"/>
                </a:cubicBezTo>
                <a:cubicBezTo>
                  <a:pt x="647" y="164"/>
                  <a:pt x="626" y="151"/>
                  <a:pt x="619" y="130"/>
                </a:cubicBezTo>
                <a:lnTo>
                  <a:pt x="618" y="126"/>
                </a:lnTo>
                <a:lnTo>
                  <a:pt x="617" y="123"/>
                </a:lnTo>
                <a:lnTo>
                  <a:pt x="705" y="134"/>
                </a:lnTo>
                <a:lnTo>
                  <a:pt x="703" y="137"/>
                </a:lnTo>
                <a:lnTo>
                  <a:pt x="709" y="121"/>
                </a:lnTo>
                <a:lnTo>
                  <a:pt x="709" y="124"/>
                </a:lnTo>
                <a:lnTo>
                  <a:pt x="677" y="69"/>
                </a:lnTo>
                <a:lnTo>
                  <a:pt x="680" y="70"/>
                </a:lnTo>
                <a:lnTo>
                  <a:pt x="647" y="71"/>
                </a:lnTo>
                <a:lnTo>
                  <a:pt x="649" y="70"/>
                </a:lnTo>
                <a:lnTo>
                  <a:pt x="619" y="114"/>
                </a:lnTo>
                <a:lnTo>
                  <a:pt x="619" y="115"/>
                </a:lnTo>
                <a:lnTo>
                  <a:pt x="619" y="110"/>
                </a:lnTo>
                <a:lnTo>
                  <a:pt x="618" y="105"/>
                </a:lnTo>
                <a:lnTo>
                  <a:pt x="666" y="148"/>
                </a:lnTo>
                <a:lnTo>
                  <a:pt x="664" y="148"/>
                </a:lnTo>
                <a:lnTo>
                  <a:pt x="712" y="109"/>
                </a:lnTo>
                <a:lnTo>
                  <a:pt x="711" y="109"/>
                </a:lnTo>
                <a:lnTo>
                  <a:pt x="711" y="115"/>
                </a:lnTo>
                <a:cubicBezTo>
                  <a:pt x="710" y="120"/>
                  <a:pt x="709" y="125"/>
                  <a:pt x="708" y="129"/>
                </a:cubicBezTo>
                <a:lnTo>
                  <a:pt x="707" y="132"/>
                </a:lnTo>
                <a:cubicBezTo>
                  <a:pt x="702" y="143"/>
                  <a:pt x="694" y="152"/>
                  <a:pt x="683" y="157"/>
                </a:cubicBezTo>
                <a:lnTo>
                  <a:pt x="682" y="157"/>
                </a:lnTo>
                <a:cubicBezTo>
                  <a:pt x="660" y="169"/>
                  <a:pt x="632" y="160"/>
                  <a:pt x="619" y="138"/>
                </a:cubicBezTo>
                <a:lnTo>
                  <a:pt x="616" y="132"/>
                </a:lnTo>
                <a:lnTo>
                  <a:pt x="612" y="123"/>
                </a:lnTo>
                <a:lnTo>
                  <a:pt x="612" y="123"/>
                </a:lnTo>
                <a:lnTo>
                  <a:pt x="610" y="119"/>
                </a:lnTo>
                <a:lnTo>
                  <a:pt x="685" y="129"/>
                </a:lnTo>
                <a:lnTo>
                  <a:pt x="685" y="130"/>
                </a:lnTo>
                <a:lnTo>
                  <a:pt x="699" y="96"/>
                </a:lnTo>
                <a:lnTo>
                  <a:pt x="699" y="99"/>
                </a:lnTo>
                <a:lnTo>
                  <a:pt x="698" y="93"/>
                </a:lnTo>
                <a:lnTo>
                  <a:pt x="699" y="96"/>
                </a:lnTo>
                <a:cubicBezTo>
                  <a:pt x="699" y="98"/>
                  <a:pt x="699" y="101"/>
                  <a:pt x="699" y="103"/>
                </a:cubicBezTo>
                <a:lnTo>
                  <a:pt x="699" y="105"/>
                </a:lnTo>
                <a:cubicBezTo>
                  <a:pt x="699" y="129"/>
                  <a:pt x="681" y="150"/>
                  <a:pt x="657" y="153"/>
                </a:cubicBezTo>
                <a:cubicBezTo>
                  <a:pt x="633" y="156"/>
                  <a:pt x="611" y="140"/>
                  <a:pt x="605" y="117"/>
                </a:cubicBezTo>
                <a:lnTo>
                  <a:pt x="605" y="118"/>
                </a:lnTo>
                <a:lnTo>
                  <a:pt x="604" y="115"/>
                </a:lnTo>
                <a:lnTo>
                  <a:pt x="688" y="129"/>
                </a:lnTo>
                <a:lnTo>
                  <a:pt x="688" y="129"/>
                </a:lnTo>
                <a:lnTo>
                  <a:pt x="684" y="134"/>
                </a:lnTo>
                <a:lnTo>
                  <a:pt x="681" y="139"/>
                </a:lnTo>
                <a:cubicBezTo>
                  <a:pt x="672" y="151"/>
                  <a:pt x="658" y="157"/>
                  <a:pt x="643" y="157"/>
                </a:cubicBezTo>
                <a:lnTo>
                  <a:pt x="642" y="157"/>
                </a:lnTo>
                <a:cubicBezTo>
                  <a:pt x="617" y="157"/>
                  <a:pt x="596" y="139"/>
                  <a:pt x="594" y="114"/>
                </a:cubicBezTo>
                <a:lnTo>
                  <a:pt x="594" y="110"/>
                </a:lnTo>
                <a:lnTo>
                  <a:pt x="593" y="106"/>
                </a:lnTo>
                <a:lnTo>
                  <a:pt x="689" y="100"/>
                </a:lnTo>
                <a:lnTo>
                  <a:pt x="689" y="104"/>
                </a:lnTo>
                <a:lnTo>
                  <a:pt x="689" y="109"/>
                </a:lnTo>
                <a:cubicBezTo>
                  <a:pt x="689" y="112"/>
                  <a:pt x="689" y="114"/>
                  <a:pt x="688" y="116"/>
                </a:cubicBezTo>
                <a:lnTo>
                  <a:pt x="688" y="120"/>
                </a:lnTo>
                <a:cubicBezTo>
                  <a:pt x="688" y="123"/>
                  <a:pt x="687" y="125"/>
                  <a:pt x="686" y="128"/>
                </a:cubicBezTo>
                <a:lnTo>
                  <a:pt x="686" y="130"/>
                </a:lnTo>
                <a:cubicBezTo>
                  <a:pt x="677" y="154"/>
                  <a:pt x="651" y="168"/>
                  <a:pt x="627" y="161"/>
                </a:cubicBezTo>
                <a:cubicBezTo>
                  <a:pt x="602" y="153"/>
                  <a:pt x="587" y="128"/>
                  <a:pt x="593" y="103"/>
                </a:cubicBezTo>
                <a:lnTo>
                  <a:pt x="593" y="105"/>
                </a:lnTo>
                <a:lnTo>
                  <a:pt x="594" y="102"/>
                </a:lnTo>
                <a:cubicBezTo>
                  <a:pt x="597" y="78"/>
                  <a:pt x="618" y="61"/>
                  <a:pt x="641" y="61"/>
                </a:cubicBezTo>
                <a:lnTo>
                  <a:pt x="642" y="61"/>
                </a:lnTo>
                <a:lnTo>
                  <a:pt x="595" y="121"/>
                </a:lnTo>
                <a:lnTo>
                  <a:pt x="594" y="117"/>
                </a:lnTo>
                <a:lnTo>
                  <a:pt x="594" y="114"/>
                </a:lnTo>
                <a:cubicBezTo>
                  <a:pt x="591" y="100"/>
                  <a:pt x="595" y="86"/>
                  <a:pt x="604" y="75"/>
                </a:cubicBezTo>
                <a:cubicBezTo>
                  <a:pt x="613" y="63"/>
                  <a:pt x="627" y="57"/>
                  <a:pt x="641" y="57"/>
                </a:cubicBezTo>
                <a:lnTo>
                  <a:pt x="642" y="57"/>
                </a:lnTo>
                <a:lnTo>
                  <a:pt x="594" y="112"/>
                </a:lnTo>
                <a:lnTo>
                  <a:pt x="594" y="108"/>
                </a:lnTo>
                <a:lnTo>
                  <a:pt x="595" y="115"/>
                </a:lnTo>
                <a:lnTo>
                  <a:pt x="593" y="107"/>
                </a:lnTo>
                <a:lnTo>
                  <a:pt x="592" y="102"/>
                </a:lnTo>
                <a:lnTo>
                  <a:pt x="599" y="119"/>
                </a:lnTo>
                <a:lnTo>
                  <a:pt x="598" y="117"/>
                </a:lnTo>
                <a:lnTo>
                  <a:pt x="684" y="106"/>
                </a:lnTo>
                <a:lnTo>
                  <a:pt x="683" y="109"/>
                </a:lnTo>
                <a:lnTo>
                  <a:pt x="684" y="101"/>
                </a:lnTo>
                <a:lnTo>
                  <a:pt x="684" y="104"/>
                </a:lnTo>
                <a:lnTo>
                  <a:pt x="683" y="110"/>
                </a:lnTo>
                <a:cubicBezTo>
                  <a:pt x="683" y="113"/>
                  <a:pt x="682" y="116"/>
                  <a:pt x="682" y="119"/>
                </a:cubicBezTo>
                <a:lnTo>
                  <a:pt x="681" y="123"/>
                </a:lnTo>
                <a:cubicBezTo>
                  <a:pt x="676" y="139"/>
                  <a:pt x="663" y="152"/>
                  <a:pt x="647" y="156"/>
                </a:cubicBezTo>
                <a:cubicBezTo>
                  <a:pt x="630" y="160"/>
                  <a:pt x="613" y="155"/>
                  <a:pt x="601" y="143"/>
                </a:cubicBezTo>
                <a:lnTo>
                  <a:pt x="600" y="143"/>
                </a:lnTo>
                <a:cubicBezTo>
                  <a:pt x="593" y="136"/>
                  <a:pt x="589" y="128"/>
                  <a:pt x="587" y="118"/>
                </a:cubicBezTo>
                <a:lnTo>
                  <a:pt x="587" y="117"/>
                </a:lnTo>
                <a:lnTo>
                  <a:pt x="585" y="111"/>
                </a:lnTo>
                <a:lnTo>
                  <a:pt x="620" y="147"/>
                </a:lnTo>
                <a:lnTo>
                  <a:pt x="618" y="146"/>
                </a:lnTo>
                <a:lnTo>
                  <a:pt x="639" y="147"/>
                </a:lnTo>
                <a:lnTo>
                  <a:pt x="637" y="147"/>
                </a:lnTo>
                <a:lnTo>
                  <a:pt x="660" y="135"/>
                </a:lnTo>
                <a:lnTo>
                  <a:pt x="654" y="140"/>
                </a:lnTo>
                <a:lnTo>
                  <a:pt x="668" y="118"/>
                </a:lnTo>
                <a:lnTo>
                  <a:pt x="667" y="122"/>
                </a:lnTo>
                <a:lnTo>
                  <a:pt x="669" y="108"/>
                </a:lnTo>
                <a:lnTo>
                  <a:pt x="669" y="109"/>
                </a:lnTo>
                <a:lnTo>
                  <a:pt x="573" y="109"/>
                </a:lnTo>
                <a:lnTo>
                  <a:pt x="573" y="107"/>
                </a:lnTo>
                <a:lnTo>
                  <a:pt x="573" y="102"/>
                </a:lnTo>
                <a:lnTo>
                  <a:pt x="573" y="98"/>
                </a:lnTo>
                <a:lnTo>
                  <a:pt x="573" y="95"/>
                </a:lnTo>
                <a:lnTo>
                  <a:pt x="669" y="95"/>
                </a:lnTo>
                <a:lnTo>
                  <a:pt x="669" y="97"/>
                </a:lnTo>
                <a:lnTo>
                  <a:pt x="669" y="100"/>
                </a:lnTo>
                <a:cubicBezTo>
                  <a:pt x="669" y="118"/>
                  <a:pt x="659" y="135"/>
                  <a:pt x="642" y="143"/>
                </a:cubicBezTo>
                <a:lnTo>
                  <a:pt x="640" y="144"/>
                </a:lnTo>
                <a:cubicBezTo>
                  <a:pt x="622" y="153"/>
                  <a:pt x="600" y="150"/>
                  <a:pt x="585" y="135"/>
                </a:cubicBezTo>
                <a:lnTo>
                  <a:pt x="584" y="134"/>
                </a:lnTo>
                <a:cubicBezTo>
                  <a:pt x="565" y="115"/>
                  <a:pt x="565" y="85"/>
                  <a:pt x="584" y="66"/>
                </a:cubicBezTo>
                <a:lnTo>
                  <a:pt x="587" y="63"/>
                </a:lnTo>
                <a:lnTo>
                  <a:pt x="591" y="58"/>
                </a:lnTo>
                <a:cubicBezTo>
                  <a:pt x="600" y="48"/>
                  <a:pt x="613" y="42"/>
                  <a:pt x="627" y="42"/>
                </a:cubicBezTo>
                <a:lnTo>
                  <a:pt x="627" y="42"/>
                </a:lnTo>
                <a:cubicBezTo>
                  <a:pt x="654" y="42"/>
                  <a:pt x="675" y="64"/>
                  <a:pt x="675" y="90"/>
                </a:cubicBezTo>
                <a:lnTo>
                  <a:pt x="675" y="98"/>
                </a:lnTo>
                <a:lnTo>
                  <a:pt x="675" y="105"/>
                </a:lnTo>
                <a:cubicBezTo>
                  <a:pt x="675" y="131"/>
                  <a:pt x="654" y="153"/>
                  <a:pt x="627" y="153"/>
                </a:cubicBezTo>
                <a:lnTo>
                  <a:pt x="626" y="153"/>
                </a:lnTo>
                <a:cubicBezTo>
                  <a:pt x="612" y="153"/>
                  <a:pt x="598" y="147"/>
                  <a:pt x="589" y="135"/>
                </a:cubicBezTo>
                <a:cubicBezTo>
                  <a:pt x="580" y="124"/>
                  <a:pt x="577" y="110"/>
                  <a:pt x="579" y="96"/>
                </a:cubicBezTo>
                <a:lnTo>
                  <a:pt x="580" y="93"/>
                </a:lnTo>
                <a:lnTo>
                  <a:pt x="582" y="120"/>
                </a:lnTo>
                <a:lnTo>
                  <a:pt x="581" y="118"/>
                </a:lnTo>
                <a:lnTo>
                  <a:pt x="617" y="147"/>
                </a:lnTo>
                <a:lnTo>
                  <a:pt x="614" y="147"/>
                </a:lnTo>
                <a:lnTo>
                  <a:pt x="630" y="147"/>
                </a:lnTo>
                <a:lnTo>
                  <a:pt x="627" y="147"/>
                </a:lnTo>
                <a:lnTo>
                  <a:pt x="665" y="116"/>
                </a:lnTo>
                <a:lnTo>
                  <a:pt x="663" y="122"/>
                </a:lnTo>
                <a:cubicBezTo>
                  <a:pt x="662" y="125"/>
                  <a:pt x="660" y="128"/>
                  <a:pt x="659" y="131"/>
                </a:cubicBezTo>
                <a:lnTo>
                  <a:pt x="656" y="135"/>
                </a:lnTo>
                <a:cubicBezTo>
                  <a:pt x="649" y="146"/>
                  <a:pt x="637" y="154"/>
                  <a:pt x="624" y="157"/>
                </a:cubicBezTo>
                <a:cubicBezTo>
                  <a:pt x="611" y="159"/>
                  <a:pt x="597" y="156"/>
                  <a:pt x="587" y="148"/>
                </a:cubicBezTo>
                <a:lnTo>
                  <a:pt x="585" y="146"/>
                </a:lnTo>
                <a:cubicBezTo>
                  <a:pt x="579" y="142"/>
                  <a:pt x="574" y="136"/>
                  <a:pt x="571" y="129"/>
                </a:cubicBezTo>
                <a:lnTo>
                  <a:pt x="569" y="126"/>
                </a:lnTo>
                <a:lnTo>
                  <a:pt x="568" y="123"/>
                </a:lnTo>
                <a:cubicBezTo>
                  <a:pt x="566" y="120"/>
                  <a:pt x="565" y="117"/>
                  <a:pt x="564" y="114"/>
                </a:cubicBezTo>
                <a:lnTo>
                  <a:pt x="563" y="112"/>
                </a:lnTo>
                <a:lnTo>
                  <a:pt x="658" y="100"/>
                </a:lnTo>
                <a:lnTo>
                  <a:pt x="658" y="102"/>
                </a:lnTo>
                <a:lnTo>
                  <a:pt x="658" y="105"/>
                </a:lnTo>
                <a:lnTo>
                  <a:pt x="562" y="105"/>
                </a:lnTo>
                <a:lnTo>
                  <a:pt x="562" y="103"/>
                </a:lnTo>
                <a:lnTo>
                  <a:pt x="562" y="100"/>
                </a:lnTo>
                <a:lnTo>
                  <a:pt x="610" y="148"/>
                </a:lnTo>
                <a:lnTo>
                  <a:pt x="609" y="148"/>
                </a:lnTo>
                <a:lnTo>
                  <a:pt x="657" y="95"/>
                </a:lnTo>
                <a:lnTo>
                  <a:pt x="657" y="105"/>
                </a:lnTo>
                <a:lnTo>
                  <a:pt x="657" y="109"/>
                </a:lnTo>
                <a:lnTo>
                  <a:pt x="609" y="61"/>
                </a:lnTo>
                <a:lnTo>
                  <a:pt x="610" y="61"/>
                </a:lnTo>
                <a:cubicBezTo>
                  <a:pt x="633" y="61"/>
                  <a:pt x="653" y="78"/>
                  <a:pt x="657" y="102"/>
                </a:cubicBezTo>
                <a:lnTo>
                  <a:pt x="658" y="105"/>
                </a:lnTo>
                <a:cubicBezTo>
                  <a:pt x="658" y="107"/>
                  <a:pt x="658" y="110"/>
                  <a:pt x="658" y="112"/>
                </a:cubicBezTo>
                <a:lnTo>
                  <a:pt x="658" y="114"/>
                </a:lnTo>
                <a:lnTo>
                  <a:pt x="562" y="114"/>
                </a:lnTo>
                <a:lnTo>
                  <a:pt x="562" y="112"/>
                </a:lnTo>
                <a:lnTo>
                  <a:pt x="563" y="121"/>
                </a:lnTo>
                <a:lnTo>
                  <a:pt x="563" y="119"/>
                </a:lnTo>
                <a:lnTo>
                  <a:pt x="641" y="146"/>
                </a:lnTo>
                <a:lnTo>
                  <a:pt x="638" y="149"/>
                </a:lnTo>
                <a:lnTo>
                  <a:pt x="635" y="151"/>
                </a:lnTo>
                <a:cubicBezTo>
                  <a:pt x="620" y="163"/>
                  <a:pt x="600" y="166"/>
                  <a:pt x="584" y="158"/>
                </a:cubicBezTo>
                <a:cubicBezTo>
                  <a:pt x="567" y="150"/>
                  <a:pt x="556" y="133"/>
                  <a:pt x="556" y="114"/>
                </a:cubicBezTo>
                <a:lnTo>
                  <a:pt x="556" y="113"/>
                </a:lnTo>
                <a:cubicBezTo>
                  <a:pt x="556" y="111"/>
                  <a:pt x="556" y="108"/>
                  <a:pt x="556" y="106"/>
                </a:cubicBezTo>
                <a:lnTo>
                  <a:pt x="557" y="103"/>
                </a:lnTo>
                <a:lnTo>
                  <a:pt x="556" y="109"/>
                </a:lnTo>
                <a:lnTo>
                  <a:pt x="556" y="106"/>
                </a:lnTo>
                <a:lnTo>
                  <a:pt x="556" y="105"/>
                </a:lnTo>
                <a:lnTo>
                  <a:pt x="652" y="111"/>
                </a:lnTo>
                <a:lnTo>
                  <a:pt x="651" y="118"/>
                </a:lnTo>
                <a:lnTo>
                  <a:pt x="650" y="123"/>
                </a:lnTo>
                <a:cubicBezTo>
                  <a:pt x="649" y="128"/>
                  <a:pt x="648" y="132"/>
                  <a:pt x="646" y="136"/>
                </a:cubicBezTo>
                <a:lnTo>
                  <a:pt x="644" y="140"/>
                </a:lnTo>
                <a:cubicBezTo>
                  <a:pt x="637" y="153"/>
                  <a:pt x="625" y="163"/>
                  <a:pt x="610" y="166"/>
                </a:cubicBezTo>
                <a:lnTo>
                  <a:pt x="608" y="166"/>
                </a:lnTo>
                <a:cubicBezTo>
                  <a:pt x="588" y="170"/>
                  <a:pt x="568" y="161"/>
                  <a:pt x="557" y="144"/>
                </a:cubicBezTo>
                <a:lnTo>
                  <a:pt x="556" y="141"/>
                </a:lnTo>
                <a:cubicBezTo>
                  <a:pt x="553" y="137"/>
                  <a:pt x="551" y="132"/>
                  <a:pt x="550" y="127"/>
                </a:cubicBezTo>
                <a:lnTo>
                  <a:pt x="550" y="127"/>
                </a:lnTo>
                <a:lnTo>
                  <a:pt x="547" y="117"/>
                </a:lnTo>
                <a:lnTo>
                  <a:pt x="547" y="114"/>
                </a:lnTo>
                <a:cubicBezTo>
                  <a:pt x="542" y="91"/>
                  <a:pt x="556" y="67"/>
                  <a:pt x="578" y="60"/>
                </a:cubicBezTo>
                <a:cubicBezTo>
                  <a:pt x="601" y="52"/>
                  <a:pt x="626" y="62"/>
                  <a:pt x="637" y="84"/>
                </a:cubicBezTo>
                <a:lnTo>
                  <a:pt x="637" y="85"/>
                </a:lnTo>
                <a:cubicBezTo>
                  <a:pt x="640" y="89"/>
                  <a:pt x="641" y="93"/>
                  <a:pt x="642" y="98"/>
                </a:cubicBezTo>
                <a:lnTo>
                  <a:pt x="642" y="102"/>
                </a:lnTo>
                <a:lnTo>
                  <a:pt x="642" y="101"/>
                </a:lnTo>
                <a:lnTo>
                  <a:pt x="643" y="103"/>
                </a:lnTo>
                <a:lnTo>
                  <a:pt x="548" y="114"/>
                </a:lnTo>
                <a:lnTo>
                  <a:pt x="548" y="113"/>
                </a:lnTo>
                <a:lnTo>
                  <a:pt x="548" y="120"/>
                </a:lnTo>
                <a:lnTo>
                  <a:pt x="548" y="116"/>
                </a:lnTo>
                <a:cubicBezTo>
                  <a:pt x="548" y="114"/>
                  <a:pt x="547" y="112"/>
                  <a:pt x="547" y="109"/>
                </a:cubicBezTo>
                <a:lnTo>
                  <a:pt x="547" y="106"/>
                </a:lnTo>
                <a:lnTo>
                  <a:pt x="547" y="105"/>
                </a:lnTo>
                <a:lnTo>
                  <a:pt x="643" y="105"/>
                </a:lnTo>
                <a:lnTo>
                  <a:pt x="643" y="108"/>
                </a:lnTo>
                <a:lnTo>
                  <a:pt x="643" y="109"/>
                </a:lnTo>
                <a:cubicBezTo>
                  <a:pt x="643" y="136"/>
                  <a:pt x="622" y="157"/>
                  <a:pt x="595" y="157"/>
                </a:cubicBezTo>
                <a:lnTo>
                  <a:pt x="595" y="157"/>
                </a:lnTo>
                <a:cubicBezTo>
                  <a:pt x="572" y="157"/>
                  <a:pt x="552" y="141"/>
                  <a:pt x="548" y="119"/>
                </a:cubicBezTo>
                <a:lnTo>
                  <a:pt x="547" y="116"/>
                </a:lnTo>
                <a:cubicBezTo>
                  <a:pt x="547" y="113"/>
                  <a:pt x="546" y="110"/>
                  <a:pt x="546" y="107"/>
                </a:cubicBezTo>
                <a:lnTo>
                  <a:pt x="547" y="108"/>
                </a:lnTo>
                <a:lnTo>
                  <a:pt x="547" y="107"/>
                </a:lnTo>
                <a:lnTo>
                  <a:pt x="546" y="105"/>
                </a:lnTo>
                <a:lnTo>
                  <a:pt x="636" y="117"/>
                </a:lnTo>
                <a:lnTo>
                  <a:pt x="636" y="118"/>
                </a:lnTo>
                <a:lnTo>
                  <a:pt x="639" y="110"/>
                </a:lnTo>
                <a:lnTo>
                  <a:pt x="638" y="113"/>
                </a:lnTo>
                <a:lnTo>
                  <a:pt x="640" y="100"/>
                </a:lnTo>
                <a:lnTo>
                  <a:pt x="640" y="111"/>
                </a:lnTo>
                <a:lnTo>
                  <a:pt x="639" y="115"/>
                </a:lnTo>
                <a:cubicBezTo>
                  <a:pt x="636" y="141"/>
                  <a:pt x="614" y="159"/>
                  <a:pt x="588" y="157"/>
                </a:cubicBezTo>
                <a:cubicBezTo>
                  <a:pt x="563" y="156"/>
                  <a:pt x="543" y="135"/>
                  <a:pt x="543" y="109"/>
                </a:cubicBezTo>
                <a:lnTo>
                  <a:pt x="543" y="108"/>
                </a:lnTo>
                <a:lnTo>
                  <a:pt x="544" y="116"/>
                </a:lnTo>
                <a:lnTo>
                  <a:pt x="544" y="113"/>
                </a:lnTo>
                <a:lnTo>
                  <a:pt x="543" y="110"/>
                </a:lnTo>
                <a:cubicBezTo>
                  <a:pt x="543" y="107"/>
                  <a:pt x="542" y="105"/>
                  <a:pt x="542" y="102"/>
                </a:cubicBezTo>
                <a:lnTo>
                  <a:pt x="542" y="100"/>
                </a:lnTo>
                <a:cubicBezTo>
                  <a:pt x="542" y="74"/>
                  <a:pt x="563" y="53"/>
                  <a:pt x="588" y="52"/>
                </a:cubicBezTo>
                <a:cubicBezTo>
                  <a:pt x="614" y="51"/>
                  <a:pt x="636" y="70"/>
                  <a:pt x="638" y="95"/>
                </a:cubicBezTo>
                <a:lnTo>
                  <a:pt x="639" y="100"/>
                </a:lnTo>
                <a:lnTo>
                  <a:pt x="639" y="104"/>
                </a:lnTo>
                <a:cubicBezTo>
                  <a:pt x="641" y="124"/>
                  <a:pt x="631" y="144"/>
                  <a:pt x="612" y="153"/>
                </a:cubicBezTo>
                <a:cubicBezTo>
                  <a:pt x="594" y="162"/>
                  <a:pt x="572" y="158"/>
                  <a:pt x="558" y="143"/>
                </a:cubicBezTo>
                <a:lnTo>
                  <a:pt x="556" y="142"/>
                </a:lnTo>
                <a:cubicBezTo>
                  <a:pt x="554" y="140"/>
                  <a:pt x="552" y="137"/>
                  <a:pt x="550" y="135"/>
                </a:cubicBezTo>
                <a:lnTo>
                  <a:pt x="548" y="132"/>
                </a:lnTo>
                <a:cubicBezTo>
                  <a:pt x="546" y="129"/>
                  <a:pt x="545" y="126"/>
                  <a:pt x="543" y="123"/>
                </a:cubicBezTo>
                <a:lnTo>
                  <a:pt x="541" y="118"/>
                </a:lnTo>
                <a:lnTo>
                  <a:pt x="586" y="148"/>
                </a:lnTo>
                <a:lnTo>
                  <a:pt x="585" y="148"/>
                </a:lnTo>
                <a:cubicBezTo>
                  <a:pt x="561" y="148"/>
                  <a:pt x="540" y="129"/>
                  <a:pt x="538" y="104"/>
                </a:cubicBezTo>
                <a:lnTo>
                  <a:pt x="538" y="102"/>
                </a:lnTo>
                <a:lnTo>
                  <a:pt x="537" y="99"/>
                </a:lnTo>
                <a:lnTo>
                  <a:pt x="551" y="125"/>
                </a:lnTo>
                <a:lnTo>
                  <a:pt x="550" y="124"/>
                </a:lnTo>
                <a:lnTo>
                  <a:pt x="628" y="108"/>
                </a:lnTo>
                <a:lnTo>
                  <a:pt x="627" y="110"/>
                </a:lnTo>
                <a:lnTo>
                  <a:pt x="626" y="115"/>
                </a:lnTo>
                <a:lnTo>
                  <a:pt x="625" y="117"/>
                </a:lnTo>
                <a:lnTo>
                  <a:pt x="624" y="120"/>
                </a:lnTo>
                <a:cubicBezTo>
                  <a:pt x="617" y="140"/>
                  <a:pt x="599" y="153"/>
                  <a:pt x="578" y="153"/>
                </a:cubicBezTo>
                <a:lnTo>
                  <a:pt x="576" y="153"/>
                </a:lnTo>
                <a:cubicBezTo>
                  <a:pt x="550" y="153"/>
                  <a:pt x="528" y="131"/>
                  <a:pt x="528" y="105"/>
                </a:cubicBezTo>
                <a:lnTo>
                  <a:pt x="528" y="102"/>
                </a:lnTo>
                <a:lnTo>
                  <a:pt x="530" y="114"/>
                </a:lnTo>
                <a:lnTo>
                  <a:pt x="529" y="112"/>
                </a:lnTo>
                <a:lnTo>
                  <a:pt x="624" y="100"/>
                </a:lnTo>
                <a:lnTo>
                  <a:pt x="624" y="103"/>
                </a:lnTo>
                <a:cubicBezTo>
                  <a:pt x="624" y="107"/>
                  <a:pt x="623" y="111"/>
                  <a:pt x="623" y="115"/>
                </a:cubicBezTo>
                <a:lnTo>
                  <a:pt x="622" y="117"/>
                </a:lnTo>
                <a:cubicBezTo>
                  <a:pt x="617" y="139"/>
                  <a:pt x="596" y="154"/>
                  <a:pt x="574" y="153"/>
                </a:cubicBezTo>
                <a:cubicBezTo>
                  <a:pt x="551" y="152"/>
                  <a:pt x="532" y="135"/>
                  <a:pt x="528" y="113"/>
                </a:cubicBezTo>
                <a:lnTo>
                  <a:pt x="528" y="110"/>
                </a:lnTo>
                <a:cubicBezTo>
                  <a:pt x="527" y="107"/>
                  <a:pt x="527" y="105"/>
                  <a:pt x="527" y="102"/>
                </a:cubicBezTo>
                <a:lnTo>
                  <a:pt x="527" y="103"/>
                </a:lnTo>
                <a:lnTo>
                  <a:pt x="526" y="93"/>
                </a:lnTo>
                <a:lnTo>
                  <a:pt x="526" y="90"/>
                </a:lnTo>
                <a:lnTo>
                  <a:pt x="622" y="90"/>
                </a:lnTo>
                <a:lnTo>
                  <a:pt x="622" y="91"/>
                </a:lnTo>
                <a:lnTo>
                  <a:pt x="622" y="84"/>
                </a:lnTo>
                <a:lnTo>
                  <a:pt x="622" y="86"/>
                </a:lnTo>
                <a:lnTo>
                  <a:pt x="623" y="91"/>
                </a:lnTo>
                <a:cubicBezTo>
                  <a:pt x="626" y="105"/>
                  <a:pt x="622" y="120"/>
                  <a:pt x="613" y="131"/>
                </a:cubicBezTo>
                <a:cubicBezTo>
                  <a:pt x="604" y="142"/>
                  <a:pt x="590" y="148"/>
                  <a:pt x="576" y="148"/>
                </a:cubicBezTo>
                <a:lnTo>
                  <a:pt x="575" y="148"/>
                </a:lnTo>
                <a:lnTo>
                  <a:pt x="575" y="52"/>
                </a:lnTo>
                <a:lnTo>
                  <a:pt x="576" y="52"/>
                </a:lnTo>
                <a:cubicBezTo>
                  <a:pt x="590" y="52"/>
                  <a:pt x="603" y="58"/>
                  <a:pt x="612" y="68"/>
                </a:cubicBezTo>
                <a:cubicBezTo>
                  <a:pt x="621" y="78"/>
                  <a:pt x="625" y="91"/>
                  <a:pt x="624" y="104"/>
                </a:cubicBezTo>
                <a:lnTo>
                  <a:pt x="624" y="110"/>
                </a:lnTo>
                <a:cubicBezTo>
                  <a:pt x="623" y="114"/>
                  <a:pt x="622" y="118"/>
                  <a:pt x="621" y="122"/>
                </a:cubicBezTo>
                <a:lnTo>
                  <a:pt x="619" y="126"/>
                </a:lnTo>
                <a:cubicBezTo>
                  <a:pt x="613" y="143"/>
                  <a:pt x="598" y="155"/>
                  <a:pt x="580" y="157"/>
                </a:cubicBezTo>
                <a:cubicBezTo>
                  <a:pt x="562" y="159"/>
                  <a:pt x="545" y="151"/>
                  <a:pt x="535" y="136"/>
                </a:cubicBezTo>
                <a:lnTo>
                  <a:pt x="534" y="135"/>
                </a:lnTo>
                <a:cubicBezTo>
                  <a:pt x="531" y="131"/>
                  <a:pt x="529" y="127"/>
                  <a:pt x="528" y="123"/>
                </a:cubicBezTo>
                <a:lnTo>
                  <a:pt x="526" y="118"/>
                </a:lnTo>
                <a:lnTo>
                  <a:pt x="526" y="117"/>
                </a:lnTo>
                <a:lnTo>
                  <a:pt x="525" y="115"/>
                </a:lnTo>
                <a:lnTo>
                  <a:pt x="617" y="115"/>
                </a:lnTo>
                <a:lnTo>
                  <a:pt x="616" y="117"/>
                </a:lnTo>
                <a:lnTo>
                  <a:pt x="618" y="101"/>
                </a:lnTo>
                <a:lnTo>
                  <a:pt x="618" y="104"/>
                </a:lnTo>
                <a:cubicBezTo>
                  <a:pt x="618" y="107"/>
                  <a:pt x="618" y="109"/>
                  <a:pt x="618" y="111"/>
                </a:cubicBezTo>
                <a:lnTo>
                  <a:pt x="617" y="115"/>
                </a:lnTo>
                <a:lnTo>
                  <a:pt x="618" y="108"/>
                </a:lnTo>
                <a:lnTo>
                  <a:pt x="618" y="109"/>
                </a:lnTo>
                <a:lnTo>
                  <a:pt x="522" y="109"/>
                </a:lnTo>
                <a:lnTo>
                  <a:pt x="522" y="108"/>
                </a:lnTo>
                <a:lnTo>
                  <a:pt x="524" y="123"/>
                </a:lnTo>
                <a:lnTo>
                  <a:pt x="523" y="120"/>
                </a:lnTo>
                <a:lnTo>
                  <a:pt x="569" y="153"/>
                </a:lnTo>
                <a:lnTo>
                  <a:pt x="565" y="153"/>
                </a:lnTo>
                <a:lnTo>
                  <a:pt x="561" y="153"/>
                </a:lnTo>
                <a:lnTo>
                  <a:pt x="558" y="153"/>
                </a:lnTo>
                <a:cubicBezTo>
                  <a:pt x="534" y="153"/>
                  <a:pt x="513" y="134"/>
                  <a:pt x="511" y="110"/>
                </a:cubicBezTo>
                <a:lnTo>
                  <a:pt x="510" y="105"/>
                </a:lnTo>
                <a:cubicBezTo>
                  <a:pt x="509" y="91"/>
                  <a:pt x="513" y="78"/>
                  <a:pt x="522" y="68"/>
                </a:cubicBezTo>
                <a:cubicBezTo>
                  <a:pt x="531" y="58"/>
                  <a:pt x="544" y="52"/>
                  <a:pt x="558" y="52"/>
                </a:cubicBezTo>
                <a:lnTo>
                  <a:pt x="558" y="52"/>
                </a:lnTo>
                <a:lnTo>
                  <a:pt x="559" y="52"/>
                </a:lnTo>
                <a:lnTo>
                  <a:pt x="559" y="52"/>
                </a:lnTo>
                <a:cubicBezTo>
                  <a:pt x="573" y="52"/>
                  <a:pt x="586" y="58"/>
                  <a:pt x="595" y="68"/>
                </a:cubicBezTo>
                <a:cubicBezTo>
                  <a:pt x="604" y="78"/>
                  <a:pt x="609" y="91"/>
                  <a:pt x="607" y="105"/>
                </a:cubicBezTo>
                <a:lnTo>
                  <a:pt x="606" y="113"/>
                </a:lnTo>
                <a:lnTo>
                  <a:pt x="606" y="116"/>
                </a:lnTo>
                <a:cubicBezTo>
                  <a:pt x="605" y="118"/>
                  <a:pt x="605" y="121"/>
                  <a:pt x="604" y="123"/>
                </a:cubicBezTo>
                <a:lnTo>
                  <a:pt x="604" y="125"/>
                </a:lnTo>
                <a:cubicBezTo>
                  <a:pt x="597" y="143"/>
                  <a:pt x="581" y="156"/>
                  <a:pt x="561" y="157"/>
                </a:cubicBezTo>
                <a:cubicBezTo>
                  <a:pt x="542" y="159"/>
                  <a:pt x="524" y="148"/>
                  <a:pt x="515" y="131"/>
                </a:cubicBezTo>
                <a:lnTo>
                  <a:pt x="512" y="125"/>
                </a:lnTo>
                <a:lnTo>
                  <a:pt x="511" y="123"/>
                </a:lnTo>
                <a:lnTo>
                  <a:pt x="603" y="117"/>
                </a:lnTo>
                <a:lnTo>
                  <a:pt x="603" y="116"/>
                </a:lnTo>
                <a:lnTo>
                  <a:pt x="602" y="119"/>
                </a:lnTo>
                <a:lnTo>
                  <a:pt x="555" y="61"/>
                </a:lnTo>
                <a:lnTo>
                  <a:pt x="556" y="61"/>
                </a:lnTo>
                <a:cubicBezTo>
                  <a:pt x="571" y="61"/>
                  <a:pt x="586" y="69"/>
                  <a:pt x="595" y="81"/>
                </a:cubicBezTo>
                <a:cubicBezTo>
                  <a:pt x="604" y="94"/>
                  <a:pt x="606" y="110"/>
                  <a:pt x="602" y="125"/>
                </a:cubicBezTo>
                <a:lnTo>
                  <a:pt x="601" y="128"/>
                </a:lnTo>
                <a:cubicBezTo>
                  <a:pt x="600" y="130"/>
                  <a:pt x="599" y="132"/>
                  <a:pt x="598" y="134"/>
                </a:cubicBezTo>
                <a:lnTo>
                  <a:pt x="597" y="136"/>
                </a:lnTo>
                <a:cubicBezTo>
                  <a:pt x="588" y="153"/>
                  <a:pt x="570" y="164"/>
                  <a:pt x="551" y="162"/>
                </a:cubicBezTo>
                <a:cubicBezTo>
                  <a:pt x="531" y="161"/>
                  <a:pt x="515" y="148"/>
                  <a:pt x="508" y="130"/>
                </a:cubicBezTo>
                <a:lnTo>
                  <a:pt x="508" y="128"/>
                </a:lnTo>
                <a:cubicBezTo>
                  <a:pt x="507" y="125"/>
                  <a:pt x="506" y="123"/>
                  <a:pt x="506" y="120"/>
                </a:cubicBezTo>
                <a:lnTo>
                  <a:pt x="505" y="116"/>
                </a:lnTo>
                <a:cubicBezTo>
                  <a:pt x="505" y="111"/>
                  <a:pt x="505" y="105"/>
                  <a:pt x="506" y="99"/>
                </a:cubicBezTo>
                <a:lnTo>
                  <a:pt x="507" y="95"/>
                </a:lnTo>
                <a:lnTo>
                  <a:pt x="506" y="112"/>
                </a:lnTo>
                <a:lnTo>
                  <a:pt x="506" y="108"/>
                </a:lnTo>
                <a:cubicBezTo>
                  <a:pt x="506" y="106"/>
                  <a:pt x="505" y="104"/>
                  <a:pt x="505" y="101"/>
                </a:cubicBezTo>
                <a:lnTo>
                  <a:pt x="506" y="102"/>
                </a:lnTo>
                <a:lnTo>
                  <a:pt x="506" y="104"/>
                </a:lnTo>
                <a:lnTo>
                  <a:pt x="506" y="102"/>
                </a:lnTo>
                <a:lnTo>
                  <a:pt x="599" y="102"/>
                </a:lnTo>
                <a:lnTo>
                  <a:pt x="600" y="98"/>
                </a:lnTo>
                <a:lnTo>
                  <a:pt x="599" y="106"/>
                </a:lnTo>
                <a:lnTo>
                  <a:pt x="598" y="111"/>
                </a:lnTo>
                <a:cubicBezTo>
                  <a:pt x="597" y="116"/>
                  <a:pt x="595" y="120"/>
                  <a:pt x="593" y="123"/>
                </a:cubicBezTo>
                <a:lnTo>
                  <a:pt x="592" y="126"/>
                </a:lnTo>
                <a:cubicBezTo>
                  <a:pt x="581" y="149"/>
                  <a:pt x="553" y="159"/>
                  <a:pt x="530" y="149"/>
                </a:cubicBezTo>
                <a:lnTo>
                  <a:pt x="527" y="148"/>
                </a:lnTo>
                <a:cubicBezTo>
                  <a:pt x="521" y="145"/>
                  <a:pt x="516" y="142"/>
                  <a:pt x="512" y="137"/>
                </a:cubicBezTo>
                <a:lnTo>
                  <a:pt x="508" y="134"/>
                </a:lnTo>
                <a:cubicBezTo>
                  <a:pt x="494" y="120"/>
                  <a:pt x="490" y="100"/>
                  <a:pt x="498" y="82"/>
                </a:cubicBezTo>
                <a:cubicBezTo>
                  <a:pt x="505" y="64"/>
                  <a:pt x="523" y="52"/>
                  <a:pt x="542" y="52"/>
                </a:cubicBezTo>
                <a:lnTo>
                  <a:pt x="543" y="52"/>
                </a:lnTo>
                <a:cubicBezTo>
                  <a:pt x="569" y="52"/>
                  <a:pt x="591" y="73"/>
                  <a:pt x="591" y="100"/>
                </a:cubicBezTo>
                <a:lnTo>
                  <a:pt x="591" y="103"/>
                </a:lnTo>
                <a:cubicBezTo>
                  <a:pt x="591" y="107"/>
                  <a:pt x="590" y="111"/>
                  <a:pt x="590" y="115"/>
                </a:cubicBezTo>
                <a:lnTo>
                  <a:pt x="589" y="117"/>
                </a:lnTo>
                <a:cubicBezTo>
                  <a:pt x="584" y="136"/>
                  <a:pt x="568" y="150"/>
                  <a:pt x="548" y="153"/>
                </a:cubicBezTo>
                <a:cubicBezTo>
                  <a:pt x="528" y="155"/>
                  <a:pt x="509" y="144"/>
                  <a:pt x="500" y="126"/>
                </a:cubicBezTo>
                <a:lnTo>
                  <a:pt x="499" y="124"/>
                </a:lnTo>
                <a:lnTo>
                  <a:pt x="497" y="121"/>
                </a:lnTo>
                <a:lnTo>
                  <a:pt x="540" y="148"/>
                </a:lnTo>
                <a:lnTo>
                  <a:pt x="538" y="148"/>
                </a:lnTo>
                <a:lnTo>
                  <a:pt x="586" y="100"/>
                </a:lnTo>
                <a:lnTo>
                  <a:pt x="586" y="103"/>
                </a:lnTo>
                <a:lnTo>
                  <a:pt x="585" y="91"/>
                </a:lnTo>
                <a:lnTo>
                  <a:pt x="585" y="93"/>
                </a:lnTo>
                <a:lnTo>
                  <a:pt x="492" y="93"/>
                </a:lnTo>
                <a:lnTo>
                  <a:pt x="492" y="91"/>
                </a:lnTo>
                <a:lnTo>
                  <a:pt x="491" y="103"/>
                </a:lnTo>
                <a:lnTo>
                  <a:pt x="491" y="100"/>
                </a:lnTo>
                <a:lnTo>
                  <a:pt x="587" y="100"/>
                </a:lnTo>
                <a:lnTo>
                  <a:pt x="587" y="106"/>
                </a:lnTo>
                <a:cubicBezTo>
                  <a:pt x="587" y="110"/>
                  <a:pt x="587" y="113"/>
                  <a:pt x="586" y="116"/>
                </a:cubicBezTo>
                <a:lnTo>
                  <a:pt x="586" y="118"/>
                </a:lnTo>
                <a:lnTo>
                  <a:pt x="586" y="109"/>
                </a:lnTo>
                <a:lnTo>
                  <a:pt x="586" y="109"/>
                </a:lnTo>
                <a:lnTo>
                  <a:pt x="490" y="109"/>
                </a:lnTo>
                <a:lnTo>
                  <a:pt x="490" y="106"/>
                </a:lnTo>
                <a:lnTo>
                  <a:pt x="490" y="100"/>
                </a:lnTo>
                <a:lnTo>
                  <a:pt x="491" y="100"/>
                </a:lnTo>
                <a:lnTo>
                  <a:pt x="490" y="96"/>
                </a:lnTo>
                <a:lnTo>
                  <a:pt x="578" y="117"/>
                </a:lnTo>
                <a:lnTo>
                  <a:pt x="577" y="119"/>
                </a:lnTo>
                <a:lnTo>
                  <a:pt x="583" y="105"/>
                </a:lnTo>
                <a:lnTo>
                  <a:pt x="582" y="109"/>
                </a:lnTo>
                <a:cubicBezTo>
                  <a:pt x="576" y="129"/>
                  <a:pt x="557" y="143"/>
                  <a:pt x="536" y="143"/>
                </a:cubicBezTo>
                <a:lnTo>
                  <a:pt x="535" y="143"/>
                </a:lnTo>
                <a:lnTo>
                  <a:pt x="583" y="95"/>
                </a:lnTo>
                <a:lnTo>
                  <a:pt x="583" y="98"/>
                </a:lnTo>
                <a:cubicBezTo>
                  <a:pt x="583" y="102"/>
                  <a:pt x="583" y="106"/>
                  <a:pt x="582" y="110"/>
                </a:cubicBezTo>
                <a:lnTo>
                  <a:pt x="582" y="112"/>
                </a:lnTo>
                <a:cubicBezTo>
                  <a:pt x="576" y="133"/>
                  <a:pt x="557" y="148"/>
                  <a:pt x="535" y="148"/>
                </a:cubicBezTo>
                <a:lnTo>
                  <a:pt x="533" y="148"/>
                </a:lnTo>
                <a:cubicBezTo>
                  <a:pt x="511" y="148"/>
                  <a:pt x="491" y="132"/>
                  <a:pt x="486" y="109"/>
                </a:cubicBezTo>
                <a:lnTo>
                  <a:pt x="486" y="107"/>
                </a:lnTo>
                <a:lnTo>
                  <a:pt x="490" y="119"/>
                </a:lnTo>
                <a:lnTo>
                  <a:pt x="489" y="117"/>
                </a:lnTo>
                <a:lnTo>
                  <a:pt x="579" y="105"/>
                </a:lnTo>
                <a:lnTo>
                  <a:pt x="578" y="110"/>
                </a:lnTo>
                <a:lnTo>
                  <a:pt x="578" y="112"/>
                </a:lnTo>
                <a:cubicBezTo>
                  <a:pt x="572" y="132"/>
                  <a:pt x="555" y="146"/>
                  <a:pt x="534" y="148"/>
                </a:cubicBezTo>
                <a:cubicBezTo>
                  <a:pt x="513" y="149"/>
                  <a:pt x="494" y="137"/>
                  <a:pt x="486" y="118"/>
                </a:cubicBezTo>
                <a:lnTo>
                  <a:pt x="487" y="119"/>
                </a:lnTo>
                <a:lnTo>
                  <a:pt x="486" y="117"/>
                </a:lnTo>
                <a:lnTo>
                  <a:pt x="575" y="111"/>
                </a:lnTo>
                <a:lnTo>
                  <a:pt x="573" y="114"/>
                </a:lnTo>
                <a:lnTo>
                  <a:pt x="572" y="119"/>
                </a:lnTo>
                <a:lnTo>
                  <a:pt x="526" y="57"/>
                </a:lnTo>
                <a:lnTo>
                  <a:pt x="526" y="57"/>
                </a:lnTo>
                <a:lnTo>
                  <a:pt x="479" y="113"/>
                </a:lnTo>
                <a:lnTo>
                  <a:pt x="479" y="114"/>
                </a:lnTo>
                <a:lnTo>
                  <a:pt x="479" y="112"/>
                </a:lnTo>
                <a:lnTo>
                  <a:pt x="572" y="88"/>
                </a:lnTo>
                <a:lnTo>
                  <a:pt x="573" y="90"/>
                </a:lnTo>
                <a:cubicBezTo>
                  <a:pt x="573" y="94"/>
                  <a:pt x="574" y="98"/>
                  <a:pt x="574" y="102"/>
                </a:cubicBezTo>
                <a:lnTo>
                  <a:pt x="574" y="110"/>
                </a:lnTo>
                <a:lnTo>
                  <a:pt x="573" y="116"/>
                </a:lnTo>
                <a:lnTo>
                  <a:pt x="572" y="120"/>
                </a:lnTo>
                <a:cubicBezTo>
                  <a:pt x="571" y="127"/>
                  <a:pt x="569" y="134"/>
                  <a:pt x="565" y="140"/>
                </a:cubicBezTo>
                <a:lnTo>
                  <a:pt x="564" y="141"/>
                </a:lnTo>
                <a:cubicBezTo>
                  <a:pt x="554" y="155"/>
                  <a:pt x="538" y="163"/>
                  <a:pt x="521" y="162"/>
                </a:cubicBezTo>
                <a:cubicBezTo>
                  <a:pt x="504" y="161"/>
                  <a:pt x="489" y="151"/>
                  <a:pt x="481" y="136"/>
                </a:cubicBezTo>
                <a:lnTo>
                  <a:pt x="479" y="131"/>
                </a:lnTo>
                <a:cubicBezTo>
                  <a:pt x="475" y="123"/>
                  <a:pt x="473" y="115"/>
                  <a:pt x="474" y="106"/>
                </a:cubicBezTo>
                <a:lnTo>
                  <a:pt x="474" y="102"/>
                </a:lnTo>
                <a:lnTo>
                  <a:pt x="474" y="97"/>
                </a:lnTo>
                <a:lnTo>
                  <a:pt x="474" y="95"/>
                </a:lnTo>
                <a:lnTo>
                  <a:pt x="565" y="117"/>
                </a:lnTo>
                <a:lnTo>
                  <a:pt x="564" y="118"/>
                </a:lnTo>
                <a:lnTo>
                  <a:pt x="569" y="96"/>
                </a:lnTo>
                <a:lnTo>
                  <a:pt x="569" y="100"/>
                </a:lnTo>
                <a:cubicBezTo>
                  <a:pt x="569" y="102"/>
                  <a:pt x="569" y="105"/>
                  <a:pt x="569" y="107"/>
                </a:cubicBezTo>
                <a:lnTo>
                  <a:pt x="568" y="110"/>
                </a:lnTo>
                <a:cubicBezTo>
                  <a:pt x="568" y="113"/>
                  <a:pt x="567" y="116"/>
                  <a:pt x="567" y="119"/>
                </a:cubicBezTo>
                <a:lnTo>
                  <a:pt x="566" y="120"/>
                </a:lnTo>
                <a:cubicBezTo>
                  <a:pt x="559" y="142"/>
                  <a:pt x="536" y="156"/>
                  <a:pt x="513" y="152"/>
                </a:cubicBezTo>
                <a:cubicBezTo>
                  <a:pt x="490" y="149"/>
                  <a:pt x="472" y="129"/>
                  <a:pt x="472" y="105"/>
                </a:cubicBezTo>
                <a:lnTo>
                  <a:pt x="472" y="103"/>
                </a:lnTo>
                <a:lnTo>
                  <a:pt x="473" y="111"/>
                </a:lnTo>
                <a:lnTo>
                  <a:pt x="472" y="107"/>
                </a:lnTo>
                <a:lnTo>
                  <a:pt x="472" y="104"/>
                </a:lnTo>
                <a:lnTo>
                  <a:pt x="474" y="112"/>
                </a:lnTo>
                <a:lnTo>
                  <a:pt x="473" y="111"/>
                </a:lnTo>
                <a:lnTo>
                  <a:pt x="565" y="111"/>
                </a:lnTo>
                <a:lnTo>
                  <a:pt x="564" y="112"/>
                </a:lnTo>
                <a:lnTo>
                  <a:pt x="566" y="105"/>
                </a:lnTo>
                <a:lnTo>
                  <a:pt x="565" y="109"/>
                </a:lnTo>
                <a:lnTo>
                  <a:pt x="564" y="114"/>
                </a:lnTo>
                <a:cubicBezTo>
                  <a:pt x="560" y="134"/>
                  <a:pt x="545" y="149"/>
                  <a:pt x="525" y="152"/>
                </a:cubicBezTo>
                <a:cubicBezTo>
                  <a:pt x="506" y="156"/>
                  <a:pt x="486" y="147"/>
                  <a:pt x="476" y="130"/>
                </a:cubicBezTo>
                <a:lnTo>
                  <a:pt x="474" y="127"/>
                </a:lnTo>
                <a:cubicBezTo>
                  <a:pt x="473" y="125"/>
                  <a:pt x="472" y="123"/>
                  <a:pt x="471" y="120"/>
                </a:cubicBezTo>
                <a:lnTo>
                  <a:pt x="470" y="118"/>
                </a:lnTo>
                <a:lnTo>
                  <a:pt x="562" y="109"/>
                </a:lnTo>
                <a:lnTo>
                  <a:pt x="561" y="113"/>
                </a:lnTo>
                <a:lnTo>
                  <a:pt x="560" y="116"/>
                </a:lnTo>
                <a:cubicBezTo>
                  <a:pt x="560" y="118"/>
                  <a:pt x="559" y="121"/>
                  <a:pt x="559" y="123"/>
                </a:cubicBezTo>
                <a:lnTo>
                  <a:pt x="558" y="125"/>
                </a:lnTo>
                <a:cubicBezTo>
                  <a:pt x="551" y="147"/>
                  <a:pt x="528" y="161"/>
                  <a:pt x="505" y="157"/>
                </a:cubicBezTo>
                <a:cubicBezTo>
                  <a:pt x="482" y="153"/>
                  <a:pt x="464" y="133"/>
                  <a:pt x="464" y="109"/>
                </a:cubicBezTo>
                <a:lnTo>
                  <a:pt x="464" y="108"/>
                </a:lnTo>
                <a:lnTo>
                  <a:pt x="465" y="110"/>
                </a:lnTo>
                <a:lnTo>
                  <a:pt x="464" y="105"/>
                </a:lnTo>
                <a:lnTo>
                  <a:pt x="557" y="118"/>
                </a:lnTo>
                <a:lnTo>
                  <a:pt x="556" y="120"/>
                </a:lnTo>
                <a:lnTo>
                  <a:pt x="555" y="123"/>
                </a:lnTo>
                <a:cubicBezTo>
                  <a:pt x="546" y="144"/>
                  <a:pt x="523" y="156"/>
                  <a:pt x="501" y="152"/>
                </a:cubicBezTo>
                <a:cubicBezTo>
                  <a:pt x="478" y="148"/>
                  <a:pt x="462" y="128"/>
                  <a:pt x="462" y="105"/>
                </a:cubicBezTo>
                <a:lnTo>
                  <a:pt x="462" y="103"/>
                </a:lnTo>
                <a:lnTo>
                  <a:pt x="462" y="100"/>
                </a:lnTo>
                <a:lnTo>
                  <a:pt x="510" y="148"/>
                </a:lnTo>
                <a:lnTo>
                  <a:pt x="506" y="148"/>
                </a:lnTo>
                <a:lnTo>
                  <a:pt x="503" y="148"/>
                </a:lnTo>
                <a:cubicBezTo>
                  <a:pt x="477" y="148"/>
                  <a:pt x="455" y="126"/>
                  <a:pt x="455" y="100"/>
                </a:cubicBezTo>
                <a:lnTo>
                  <a:pt x="455" y="98"/>
                </a:lnTo>
                <a:cubicBezTo>
                  <a:pt x="455" y="95"/>
                  <a:pt x="456" y="92"/>
                  <a:pt x="456" y="89"/>
                </a:cubicBezTo>
                <a:lnTo>
                  <a:pt x="457" y="86"/>
                </a:lnTo>
                <a:lnTo>
                  <a:pt x="504" y="143"/>
                </a:lnTo>
                <a:lnTo>
                  <a:pt x="503" y="143"/>
                </a:lnTo>
                <a:lnTo>
                  <a:pt x="551" y="91"/>
                </a:lnTo>
                <a:lnTo>
                  <a:pt x="551" y="101"/>
                </a:lnTo>
                <a:lnTo>
                  <a:pt x="551" y="105"/>
                </a:lnTo>
                <a:cubicBezTo>
                  <a:pt x="551" y="126"/>
                  <a:pt x="538" y="145"/>
                  <a:pt x="517" y="151"/>
                </a:cubicBezTo>
                <a:cubicBezTo>
                  <a:pt x="497" y="157"/>
                  <a:pt x="475" y="149"/>
                  <a:pt x="464" y="132"/>
                </a:cubicBezTo>
                <a:lnTo>
                  <a:pt x="463" y="130"/>
                </a:lnTo>
                <a:cubicBezTo>
                  <a:pt x="460" y="127"/>
                  <a:pt x="458" y="123"/>
                  <a:pt x="457" y="119"/>
                </a:cubicBezTo>
                <a:lnTo>
                  <a:pt x="457" y="118"/>
                </a:lnTo>
                <a:lnTo>
                  <a:pt x="455" y="113"/>
                </a:lnTo>
                <a:lnTo>
                  <a:pt x="542" y="117"/>
                </a:lnTo>
                <a:lnTo>
                  <a:pt x="541" y="119"/>
                </a:lnTo>
                <a:lnTo>
                  <a:pt x="546" y="97"/>
                </a:lnTo>
                <a:lnTo>
                  <a:pt x="546" y="100"/>
                </a:lnTo>
                <a:lnTo>
                  <a:pt x="456" y="79"/>
                </a:lnTo>
                <a:lnTo>
                  <a:pt x="457" y="77"/>
                </a:lnTo>
                <a:lnTo>
                  <a:pt x="452" y="89"/>
                </a:lnTo>
                <a:lnTo>
                  <a:pt x="453" y="86"/>
                </a:lnTo>
                <a:lnTo>
                  <a:pt x="500" y="143"/>
                </a:lnTo>
                <a:lnTo>
                  <a:pt x="498" y="143"/>
                </a:lnTo>
                <a:lnTo>
                  <a:pt x="546" y="91"/>
                </a:lnTo>
                <a:lnTo>
                  <a:pt x="546" y="101"/>
                </a:lnTo>
                <a:lnTo>
                  <a:pt x="546" y="105"/>
                </a:lnTo>
                <a:cubicBezTo>
                  <a:pt x="546" y="129"/>
                  <a:pt x="528" y="150"/>
                  <a:pt x="504" y="153"/>
                </a:cubicBezTo>
                <a:cubicBezTo>
                  <a:pt x="480" y="156"/>
                  <a:pt x="458" y="140"/>
                  <a:pt x="452" y="117"/>
                </a:cubicBezTo>
                <a:lnTo>
                  <a:pt x="450" y="110"/>
                </a:lnTo>
                <a:lnTo>
                  <a:pt x="449" y="104"/>
                </a:lnTo>
                <a:lnTo>
                  <a:pt x="496" y="143"/>
                </a:lnTo>
                <a:lnTo>
                  <a:pt x="495" y="143"/>
                </a:lnTo>
                <a:lnTo>
                  <a:pt x="494" y="143"/>
                </a:lnTo>
                <a:lnTo>
                  <a:pt x="492" y="143"/>
                </a:lnTo>
                <a:cubicBezTo>
                  <a:pt x="474" y="143"/>
                  <a:pt x="457" y="133"/>
                  <a:pt x="449" y="117"/>
                </a:cubicBezTo>
                <a:lnTo>
                  <a:pt x="448" y="114"/>
                </a:lnTo>
                <a:lnTo>
                  <a:pt x="457" y="126"/>
                </a:lnTo>
                <a:lnTo>
                  <a:pt x="455" y="124"/>
                </a:lnTo>
                <a:lnTo>
                  <a:pt x="536" y="96"/>
                </a:lnTo>
                <a:lnTo>
                  <a:pt x="535" y="104"/>
                </a:lnTo>
                <a:lnTo>
                  <a:pt x="534" y="109"/>
                </a:lnTo>
                <a:cubicBezTo>
                  <a:pt x="530" y="132"/>
                  <a:pt x="510" y="148"/>
                  <a:pt x="487" y="148"/>
                </a:cubicBezTo>
                <a:lnTo>
                  <a:pt x="486" y="148"/>
                </a:lnTo>
                <a:lnTo>
                  <a:pt x="485" y="148"/>
                </a:lnTo>
                <a:lnTo>
                  <a:pt x="483" y="148"/>
                </a:lnTo>
                <a:lnTo>
                  <a:pt x="483" y="148"/>
                </a:lnTo>
                <a:cubicBezTo>
                  <a:pt x="459" y="148"/>
                  <a:pt x="438" y="130"/>
                  <a:pt x="435" y="106"/>
                </a:cubicBezTo>
                <a:lnTo>
                  <a:pt x="435" y="100"/>
                </a:lnTo>
                <a:lnTo>
                  <a:pt x="434" y="94"/>
                </a:lnTo>
                <a:lnTo>
                  <a:pt x="434" y="91"/>
                </a:lnTo>
                <a:lnTo>
                  <a:pt x="433" y="88"/>
                </a:lnTo>
                <a:lnTo>
                  <a:pt x="529" y="81"/>
                </a:lnTo>
                <a:lnTo>
                  <a:pt x="529" y="81"/>
                </a:lnTo>
                <a:lnTo>
                  <a:pt x="529" y="84"/>
                </a:lnTo>
                <a:lnTo>
                  <a:pt x="529" y="90"/>
                </a:lnTo>
                <a:cubicBezTo>
                  <a:pt x="529" y="98"/>
                  <a:pt x="527" y="105"/>
                  <a:pt x="524" y="112"/>
                </a:cubicBezTo>
                <a:lnTo>
                  <a:pt x="522" y="115"/>
                </a:lnTo>
                <a:lnTo>
                  <a:pt x="521" y="117"/>
                </a:lnTo>
                <a:lnTo>
                  <a:pt x="512" y="62"/>
                </a:lnTo>
                <a:lnTo>
                  <a:pt x="515" y="65"/>
                </a:lnTo>
                <a:lnTo>
                  <a:pt x="506" y="57"/>
                </a:lnTo>
                <a:lnTo>
                  <a:pt x="509" y="59"/>
                </a:lnTo>
                <a:lnTo>
                  <a:pt x="436" y="95"/>
                </a:lnTo>
                <a:lnTo>
                  <a:pt x="437" y="90"/>
                </a:lnTo>
                <a:lnTo>
                  <a:pt x="437" y="100"/>
                </a:lnTo>
                <a:lnTo>
                  <a:pt x="436" y="95"/>
                </a:lnTo>
                <a:lnTo>
                  <a:pt x="531" y="102"/>
                </a:lnTo>
                <a:lnTo>
                  <a:pt x="530" y="104"/>
                </a:lnTo>
                <a:lnTo>
                  <a:pt x="531" y="92"/>
                </a:lnTo>
                <a:lnTo>
                  <a:pt x="531" y="101"/>
                </a:lnTo>
                <a:lnTo>
                  <a:pt x="531" y="103"/>
                </a:lnTo>
                <a:lnTo>
                  <a:pt x="530" y="115"/>
                </a:lnTo>
                <a:lnTo>
                  <a:pt x="529" y="118"/>
                </a:lnTo>
                <a:cubicBezTo>
                  <a:pt x="526" y="136"/>
                  <a:pt x="514" y="150"/>
                  <a:pt x="497" y="156"/>
                </a:cubicBezTo>
                <a:cubicBezTo>
                  <a:pt x="479" y="161"/>
                  <a:pt x="461" y="157"/>
                  <a:pt x="448" y="144"/>
                </a:cubicBezTo>
                <a:lnTo>
                  <a:pt x="448" y="143"/>
                </a:lnTo>
                <a:cubicBezTo>
                  <a:pt x="440" y="136"/>
                  <a:pt x="435" y="125"/>
                  <a:pt x="434" y="114"/>
                </a:cubicBezTo>
                <a:lnTo>
                  <a:pt x="433" y="107"/>
                </a:lnTo>
                <a:lnTo>
                  <a:pt x="433" y="99"/>
                </a:lnTo>
                <a:lnTo>
                  <a:pt x="432" y="91"/>
                </a:lnTo>
                <a:lnTo>
                  <a:pt x="432" y="85"/>
                </a:lnTo>
                <a:lnTo>
                  <a:pt x="464" y="127"/>
                </a:lnTo>
                <a:lnTo>
                  <a:pt x="463" y="126"/>
                </a:lnTo>
                <a:lnTo>
                  <a:pt x="493" y="126"/>
                </a:lnTo>
                <a:lnTo>
                  <a:pt x="492" y="127"/>
                </a:lnTo>
                <a:lnTo>
                  <a:pt x="524" y="81"/>
                </a:lnTo>
                <a:lnTo>
                  <a:pt x="524" y="91"/>
                </a:lnTo>
                <a:lnTo>
                  <a:pt x="524" y="96"/>
                </a:lnTo>
                <a:cubicBezTo>
                  <a:pt x="522" y="112"/>
                  <a:pt x="512" y="126"/>
                  <a:pt x="497" y="133"/>
                </a:cubicBezTo>
                <a:lnTo>
                  <a:pt x="496" y="134"/>
                </a:lnTo>
                <a:cubicBezTo>
                  <a:pt x="483" y="141"/>
                  <a:pt x="467" y="141"/>
                  <a:pt x="454" y="134"/>
                </a:cubicBezTo>
                <a:lnTo>
                  <a:pt x="453" y="133"/>
                </a:lnTo>
                <a:lnTo>
                  <a:pt x="474" y="138"/>
                </a:lnTo>
                <a:lnTo>
                  <a:pt x="472" y="138"/>
                </a:lnTo>
                <a:lnTo>
                  <a:pt x="520" y="90"/>
                </a:lnTo>
                <a:lnTo>
                  <a:pt x="520" y="102"/>
                </a:lnTo>
                <a:lnTo>
                  <a:pt x="519" y="106"/>
                </a:lnTo>
                <a:cubicBezTo>
                  <a:pt x="516" y="131"/>
                  <a:pt x="494" y="149"/>
                  <a:pt x="468" y="148"/>
                </a:cubicBezTo>
                <a:cubicBezTo>
                  <a:pt x="443" y="146"/>
                  <a:pt x="423" y="125"/>
                  <a:pt x="423" y="100"/>
                </a:cubicBezTo>
                <a:lnTo>
                  <a:pt x="424" y="104"/>
                </a:lnTo>
                <a:lnTo>
                  <a:pt x="423" y="94"/>
                </a:lnTo>
                <a:lnTo>
                  <a:pt x="423" y="91"/>
                </a:lnTo>
                <a:lnTo>
                  <a:pt x="428" y="113"/>
                </a:lnTo>
                <a:lnTo>
                  <a:pt x="428" y="112"/>
                </a:lnTo>
                <a:lnTo>
                  <a:pt x="518" y="97"/>
                </a:lnTo>
                <a:lnTo>
                  <a:pt x="518" y="98"/>
                </a:lnTo>
                <a:lnTo>
                  <a:pt x="517" y="108"/>
                </a:lnTo>
                <a:lnTo>
                  <a:pt x="516" y="114"/>
                </a:lnTo>
                <a:lnTo>
                  <a:pt x="515" y="117"/>
                </a:lnTo>
                <a:cubicBezTo>
                  <a:pt x="512" y="139"/>
                  <a:pt x="494" y="156"/>
                  <a:pt x="472" y="157"/>
                </a:cubicBezTo>
                <a:cubicBezTo>
                  <a:pt x="450" y="159"/>
                  <a:pt x="429" y="146"/>
                  <a:pt x="422" y="125"/>
                </a:cubicBezTo>
                <a:lnTo>
                  <a:pt x="422" y="123"/>
                </a:lnTo>
                <a:cubicBezTo>
                  <a:pt x="420" y="118"/>
                  <a:pt x="419" y="113"/>
                  <a:pt x="419" y="108"/>
                </a:cubicBezTo>
                <a:lnTo>
                  <a:pt x="419" y="103"/>
                </a:lnTo>
                <a:lnTo>
                  <a:pt x="419" y="98"/>
                </a:lnTo>
                <a:lnTo>
                  <a:pt x="419" y="95"/>
                </a:lnTo>
                <a:lnTo>
                  <a:pt x="513" y="111"/>
                </a:lnTo>
                <a:lnTo>
                  <a:pt x="513" y="112"/>
                </a:lnTo>
                <a:lnTo>
                  <a:pt x="514" y="105"/>
                </a:lnTo>
                <a:lnTo>
                  <a:pt x="514" y="108"/>
                </a:lnTo>
                <a:cubicBezTo>
                  <a:pt x="510" y="132"/>
                  <a:pt x="487" y="150"/>
                  <a:pt x="463" y="148"/>
                </a:cubicBezTo>
                <a:cubicBezTo>
                  <a:pt x="438" y="146"/>
                  <a:pt x="418" y="125"/>
                  <a:pt x="418" y="100"/>
                </a:cubicBezTo>
                <a:lnTo>
                  <a:pt x="418" y="98"/>
                </a:lnTo>
                <a:lnTo>
                  <a:pt x="418" y="95"/>
                </a:lnTo>
                <a:cubicBezTo>
                  <a:pt x="418" y="70"/>
                  <a:pt x="438" y="50"/>
                  <a:pt x="463" y="48"/>
                </a:cubicBezTo>
                <a:cubicBezTo>
                  <a:pt x="487" y="46"/>
                  <a:pt x="510" y="63"/>
                  <a:pt x="514" y="88"/>
                </a:cubicBezTo>
                <a:lnTo>
                  <a:pt x="514" y="91"/>
                </a:lnTo>
                <a:cubicBezTo>
                  <a:pt x="515" y="93"/>
                  <a:pt x="515" y="96"/>
                  <a:pt x="515" y="98"/>
                </a:cubicBezTo>
                <a:lnTo>
                  <a:pt x="515" y="100"/>
                </a:lnTo>
                <a:lnTo>
                  <a:pt x="419" y="100"/>
                </a:lnTo>
                <a:lnTo>
                  <a:pt x="419" y="103"/>
                </a:lnTo>
                <a:lnTo>
                  <a:pt x="418" y="93"/>
                </a:lnTo>
                <a:lnTo>
                  <a:pt x="418" y="88"/>
                </a:lnTo>
                <a:lnTo>
                  <a:pt x="419" y="98"/>
                </a:lnTo>
                <a:lnTo>
                  <a:pt x="419" y="95"/>
                </a:lnTo>
                <a:lnTo>
                  <a:pt x="514" y="86"/>
                </a:lnTo>
                <a:lnTo>
                  <a:pt x="514" y="87"/>
                </a:lnTo>
                <a:lnTo>
                  <a:pt x="514" y="90"/>
                </a:lnTo>
                <a:lnTo>
                  <a:pt x="514" y="97"/>
                </a:lnTo>
                <a:lnTo>
                  <a:pt x="514" y="99"/>
                </a:lnTo>
                <a:lnTo>
                  <a:pt x="514" y="100"/>
                </a:lnTo>
                <a:cubicBezTo>
                  <a:pt x="514" y="125"/>
                  <a:pt x="495" y="146"/>
                  <a:pt x="470" y="148"/>
                </a:cubicBezTo>
                <a:cubicBezTo>
                  <a:pt x="445" y="150"/>
                  <a:pt x="423" y="132"/>
                  <a:pt x="419" y="108"/>
                </a:cubicBezTo>
                <a:lnTo>
                  <a:pt x="418" y="101"/>
                </a:lnTo>
                <a:lnTo>
                  <a:pt x="418" y="99"/>
                </a:lnTo>
                <a:lnTo>
                  <a:pt x="416" y="91"/>
                </a:lnTo>
                <a:lnTo>
                  <a:pt x="416" y="87"/>
                </a:lnTo>
                <a:lnTo>
                  <a:pt x="497" y="115"/>
                </a:lnTo>
                <a:lnTo>
                  <a:pt x="496" y="116"/>
                </a:lnTo>
                <a:lnTo>
                  <a:pt x="510" y="88"/>
                </a:lnTo>
                <a:lnTo>
                  <a:pt x="510" y="92"/>
                </a:lnTo>
                <a:cubicBezTo>
                  <a:pt x="509" y="95"/>
                  <a:pt x="509" y="98"/>
                  <a:pt x="508" y="101"/>
                </a:cubicBezTo>
                <a:lnTo>
                  <a:pt x="506" y="106"/>
                </a:lnTo>
                <a:lnTo>
                  <a:pt x="508" y="90"/>
                </a:lnTo>
                <a:lnTo>
                  <a:pt x="508" y="94"/>
                </a:lnTo>
                <a:lnTo>
                  <a:pt x="508" y="95"/>
                </a:lnTo>
                <a:cubicBezTo>
                  <a:pt x="508" y="121"/>
                  <a:pt x="489" y="141"/>
                  <a:pt x="464" y="143"/>
                </a:cubicBezTo>
                <a:cubicBezTo>
                  <a:pt x="439" y="145"/>
                  <a:pt x="417" y="128"/>
                  <a:pt x="413" y="103"/>
                </a:cubicBezTo>
                <a:lnTo>
                  <a:pt x="412" y="98"/>
                </a:lnTo>
                <a:lnTo>
                  <a:pt x="411" y="90"/>
                </a:lnTo>
                <a:cubicBezTo>
                  <a:pt x="410" y="87"/>
                  <a:pt x="410" y="84"/>
                  <a:pt x="410" y="81"/>
                </a:cubicBezTo>
                <a:lnTo>
                  <a:pt x="410" y="78"/>
                </a:lnTo>
                <a:cubicBezTo>
                  <a:pt x="410" y="73"/>
                  <a:pt x="411" y="68"/>
                  <a:pt x="412" y="63"/>
                </a:cubicBezTo>
                <a:lnTo>
                  <a:pt x="413" y="61"/>
                </a:lnTo>
                <a:lnTo>
                  <a:pt x="504" y="92"/>
                </a:lnTo>
                <a:lnTo>
                  <a:pt x="504" y="93"/>
                </a:lnTo>
                <a:lnTo>
                  <a:pt x="503" y="96"/>
                </a:lnTo>
                <a:cubicBezTo>
                  <a:pt x="502" y="98"/>
                  <a:pt x="501" y="100"/>
                  <a:pt x="500" y="102"/>
                </a:cubicBezTo>
                <a:lnTo>
                  <a:pt x="498" y="105"/>
                </a:lnTo>
                <a:lnTo>
                  <a:pt x="496" y="110"/>
                </a:lnTo>
                <a:cubicBezTo>
                  <a:pt x="489" y="127"/>
                  <a:pt x="471" y="138"/>
                  <a:pt x="452" y="138"/>
                </a:cubicBezTo>
                <a:lnTo>
                  <a:pt x="452" y="138"/>
                </a:lnTo>
                <a:cubicBezTo>
                  <a:pt x="425" y="138"/>
                  <a:pt x="404" y="117"/>
                  <a:pt x="404" y="90"/>
                </a:cubicBezTo>
                <a:lnTo>
                  <a:pt x="404" y="82"/>
                </a:lnTo>
                <a:lnTo>
                  <a:pt x="404" y="83"/>
                </a:lnTo>
                <a:lnTo>
                  <a:pt x="404" y="78"/>
                </a:lnTo>
                <a:lnTo>
                  <a:pt x="404" y="76"/>
                </a:lnTo>
                <a:lnTo>
                  <a:pt x="500" y="76"/>
                </a:lnTo>
                <a:lnTo>
                  <a:pt x="500" y="77"/>
                </a:lnTo>
                <a:lnTo>
                  <a:pt x="500" y="84"/>
                </a:lnTo>
                <a:lnTo>
                  <a:pt x="499" y="93"/>
                </a:lnTo>
                <a:lnTo>
                  <a:pt x="499" y="96"/>
                </a:lnTo>
                <a:cubicBezTo>
                  <a:pt x="498" y="101"/>
                  <a:pt x="497" y="106"/>
                  <a:pt x="494" y="111"/>
                </a:cubicBezTo>
                <a:lnTo>
                  <a:pt x="494" y="112"/>
                </a:lnTo>
                <a:cubicBezTo>
                  <a:pt x="485" y="130"/>
                  <a:pt x="465" y="141"/>
                  <a:pt x="445" y="138"/>
                </a:cubicBezTo>
                <a:cubicBezTo>
                  <a:pt x="425" y="136"/>
                  <a:pt x="409" y="121"/>
                  <a:pt x="404" y="101"/>
                </a:cubicBezTo>
                <a:lnTo>
                  <a:pt x="403" y="95"/>
                </a:lnTo>
                <a:lnTo>
                  <a:pt x="402" y="90"/>
                </a:lnTo>
                <a:lnTo>
                  <a:pt x="495" y="96"/>
                </a:lnTo>
                <a:lnTo>
                  <a:pt x="494" y="98"/>
                </a:lnTo>
                <a:lnTo>
                  <a:pt x="496" y="89"/>
                </a:lnTo>
                <a:lnTo>
                  <a:pt x="496" y="90"/>
                </a:lnTo>
                <a:lnTo>
                  <a:pt x="495" y="97"/>
                </a:lnTo>
                <a:lnTo>
                  <a:pt x="495" y="101"/>
                </a:lnTo>
                <a:lnTo>
                  <a:pt x="399" y="90"/>
                </a:lnTo>
                <a:lnTo>
                  <a:pt x="400" y="87"/>
                </a:lnTo>
                <a:lnTo>
                  <a:pt x="400" y="82"/>
                </a:lnTo>
                <a:cubicBezTo>
                  <a:pt x="402" y="57"/>
                  <a:pt x="423" y="38"/>
                  <a:pt x="448" y="38"/>
                </a:cubicBezTo>
                <a:lnTo>
                  <a:pt x="448" y="38"/>
                </a:lnTo>
                <a:lnTo>
                  <a:pt x="448" y="134"/>
                </a:lnTo>
                <a:lnTo>
                  <a:pt x="446" y="134"/>
                </a:lnTo>
                <a:cubicBezTo>
                  <a:pt x="441" y="134"/>
                  <a:pt x="436" y="133"/>
                  <a:pt x="431" y="132"/>
                </a:cubicBezTo>
                <a:lnTo>
                  <a:pt x="430" y="131"/>
                </a:lnTo>
                <a:lnTo>
                  <a:pt x="457" y="132"/>
                </a:lnTo>
                <a:lnTo>
                  <a:pt x="455" y="133"/>
                </a:lnTo>
                <a:lnTo>
                  <a:pt x="490" y="93"/>
                </a:lnTo>
                <a:lnTo>
                  <a:pt x="489" y="100"/>
                </a:lnTo>
                <a:lnTo>
                  <a:pt x="488" y="107"/>
                </a:lnTo>
                <a:cubicBezTo>
                  <a:pt x="485" y="130"/>
                  <a:pt x="465" y="148"/>
                  <a:pt x="441" y="148"/>
                </a:cubicBezTo>
                <a:lnTo>
                  <a:pt x="439" y="148"/>
                </a:lnTo>
                <a:cubicBezTo>
                  <a:pt x="426" y="148"/>
                  <a:pt x="413" y="142"/>
                  <a:pt x="403" y="132"/>
                </a:cubicBezTo>
                <a:cubicBezTo>
                  <a:pt x="394" y="121"/>
                  <a:pt x="390" y="108"/>
                  <a:pt x="392" y="94"/>
                </a:cubicBezTo>
                <a:lnTo>
                  <a:pt x="392" y="96"/>
                </a:lnTo>
                <a:lnTo>
                  <a:pt x="392" y="90"/>
                </a:lnTo>
                <a:lnTo>
                  <a:pt x="398" y="113"/>
                </a:lnTo>
                <a:lnTo>
                  <a:pt x="394" y="107"/>
                </a:lnTo>
                <a:lnTo>
                  <a:pt x="399" y="114"/>
                </a:lnTo>
                <a:lnTo>
                  <a:pt x="397" y="111"/>
                </a:lnTo>
                <a:lnTo>
                  <a:pt x="419" y="127"/>
                </a:lnTo>
                <a:lnTo>
                  <a:pt x="418" y="127"/>
                </a:lnTo>
                <a:lnTo>
                  <a:pt x="479" y="94"/>
                </a:lnTo>
                <a:lnTo>
                  <a:pt x="478" y="98"/>
                </a:lnTo>
                <a:lnTo>
                  <a:pt x="480" y="84"/>
                </a:lnTo>
                <a:lnTo>
                  <a:pt x="480" y="91"/>
                </a:lnTo>
                <a:lnTo>
                  <a:pt x="480" y="97"/>
                </a:lnTo>
                <a:lnTo>
                  <a:pt x="480" y="100"/>
                </a:lnTo>
                <a:lnTo>
                  <a:pt x="384" y="100"/>
                </a:lnTo>
                <a:lnTo>
                  <a:pt x="384" y="93"/>
                </a:lnTo>
                <a:lnTo>
                  <a:pt x="385" y="89"/>
                </a:lnTo>
                <a:lnTo>
                  <a:pt x="385" y="89"/>
                </a:lnTo>
                <a:lnTo>
                  <a:pt x="385" y="86"/>
                </a:lnTo>
                <a:lnTo>
                  <a:pt x="481" y="86"/>
                </a:lnTo>
                <a:lnTo>
                  <a:pt x="481" y="87"/>
                </a:lnTo>
                <a:cubicBezTo>
                  <a:pt x="481" y="89"/>
                  <a:pt x="481" y="92"/>
                  <a:pt x="480" y="94"/>
                </a:cubicBezTo>
                <a:lnTo>
                  <a:pt x="480" y="96"/>
                </a:lnTo>
                <a:lnTo>
                  <a:pt x="480" y="100"/>
                </a:lnTo>
                <a:lnTo>
                  <a:pt x="475" y="73"/>
                </a:lnTo>
                <a:lnTo>
                  <a:pt x="475" y="74"/>
                </a:lnTo>
                <a:lnTo>
                  <a:pt x="388" y="78"/>
                </a:lnTo>
                <a:lnTo>
                  <a:pt x="390" y="73"/>
                </a:lnTo>
                <a:lnTo>
                  <a:pt x="390" y="73"/>
                </a:lnTo>
                <a:lnTo>
                  <a:pt x="392" y="66"/>
                </a:lnTo>
                <a:lnTo>
                  <a:pt x="423" y="127"/>
                </a:lnTo>
                <a:lnTo>
                  <a:pt x="421" y="126"/>
                </a:lnTo>
                <a:lnTo>
                  <a:pt x="452" y="126"/>
                </a:lnTo>
                <a:lnTo>
                  <a:pt x="450" y="127"/>
                </a:lnTo>
                <a:lnTo>
                  <a:pt x="478" y="102"/>
                </a:lnTo>
                <a:lnTo>
                  <a:pt x="478" y="102"/>
                </a:lnTo>
                <a:lnTo>
                  <a:pt x="474" y="110"/>
                </a:lnTo>
                <a:lnTo>
                  <a:pt x="471" y="118"/>
                </a:lnTo>
                <a:lnTo>
                  <a:pt x="469" y="120"/>
                </a:lnTo>
                <a:cubicBezTo>
                  <a:pt x="462" y="133"/>
                  <a:pt x="449" y="141"/>
                  <a:pt x="434" y="143"/>
                </a:cubicBezTo>
                <a:cubicBezTo>
                  <a:pt x="419" y="145"/>
                  <a:pt x="404" y="140"/>
                  <a:pt x="394" y="129"/>
                </a:cubicBezTo>
                <a:lnTo>
                  <a:pt x="393" y="128"/>
                </a:lnTo>
                <a:cubicBezTo>
                  <a:pt x="386" y="121"/>
                  <a:pt x="381" y="112"/>
                  <a:pt x="380" y="102"/>
                </a:cubicBezTo>
                <a:lnTo>
                  <a:pt x="379" y="98"/>
                </a:lnTo>
                <a:lnTo>
                  <a:pt x="378" y="95"/>
                </a:lnTo>
                <a:cubicBezTo>
                  <a:pt x="378" y="93"/>
                  <a:pt x="378" y="90"/>
                  <a:pt x="378" y="88"/>
                </a:cubicBezTo>
                <a:lnTo>
                  <a:pt x="378" y="86"/>
                </a:lnTo>
                <a:lnTo>
                  <a:pt x="474" y="86"/>
                </a:lnTo>
                <a:lnTo>
                  <a:pt x="474" y="88"/>
                </a:lnTo>
                <a:lnTo>
                  <a:pt x="473" y="77"/>
                </a:lnTo>
                <a:lnTo>
                  <a:pt x="473" y="79"/>
                </a:lnTo>
                <a:lnTo>
                  <a:pt x="378" y="90"/>
                </a:lnTo>
                <a:lnTo>
                  <a:pt x="378" y="89"/>
                </a:lnTo>
                <a:lnTo>
                  <a:pt x="379" y="96"/>
                </a:lnTo>
                <a:lnTo>
                  <a:pt x="379" y="93"/>
                </a:lnTo>
                <a:lnTo>
                  <a:pt x="378" y="90"/>
                </a:lnTo>
                <a:cubicBezTo>
                  <a:pt x="378" y="88"/>
                  <a:pt x="377" y="85"/>
                  <a:pt x="377" y="82"/>
                </a:cubicBezTo>
                <a:lnTo>
                  <a:pt x="377" y="81"/>
                </a:lnTo>
                <a:lnTo>
                  <a:pt x="473" y="81"/>
                </a:lnTo>
                <a:lnTo>
                  <a:pt x="473" y="82"/>
                </a:lnTo>
                <a:lnTo>
                  <a:pt x="473" y="75"/>
                </a:lnTo>
                <a:lnTo>
                  <a:pt x="473" y="79"/>
                </a:lnTo>
                <a:lnTo>
                  <a:pt x="474" y="82"/>
                </a:lnTo>
                <a:cubicBezTo>
                  <a:pt x="474" y="84"/>
                  <a:pt x="474" y="87"/>
                  <a:pt x="474" y="89"/>
                </a:cubicBezTo>
                <a:lnTo>
                  <a:pt x="474" y="90"/>
                </a:lnTo>
                <a:cubicBezTo>
                  <a:pt x="474" y="114"/>
                  <a:pt x="457" y="134"/>
                  <a:pt x="434" y="138"/>
                </a:cubicBezTo>
                <a:cubicBezTo>
                  <a:pt x="411" y="142"/>
                  <a:pt x="388" y="128"/>
                  <a:pt x="381" y="106"/>
                </a:cubicBezTo>
                <a:lnTo>
                  <a:pt x="380" y="104"/>
                </a:lnTo>
                <a:cubicBezTo>
                  <a:pt x="380" y="102"/>
                  <a:pt x="379" y="99"/>
                  <a:pt x="379" y="97"/>
                </a:cubicBezTo>
                <a:lnTo>
                  <a:pt x="378" y="94"/>
                </a:lnTo>
                <a:cubicBezTo>
                  <a:pt x="378" y="91"/>
                  <a:pt x="377" y="89"/>
                  <a:pt x="377" y="86"/>
                </a:cubicBezTo>
                <a:lnTo>
                  <a:pt x="377" y="83"/>
                </a:lnTo>
                <a:cubicBezTo>
                  <a:pt x="377" y="79"/>
                  <a:pt x="378" y="75"/>
                  <a:pt x="379" y="71"/>
                </a:cubicBezTo>
                <a:lnTo>
                  <a:pt x="379" y="69"/>
                </a:lnTo>
                <a:cubicBezTo>
                  <a:pt x="385" y="46"/>
                  <a:pt x="408" y="30"/>
                  <a:pt x="432" y="33"/>
                </a:cubicBezTo>
                <a:cubicBezTo>
                  <a:pt x="456" y="36"/>
                  <a:pt x="474" y="57"/>
                  <a:pt x="474" y="81"/>
                </a:cubicBezTo>
                <a:lnTo>
                  <a:pt x="474" y="83"/>
                </a:lnTo>
                <a:lnTo>
                  <a:pt x="474" y="86"/>
                </a:lnTo>
                <a:lnTo>
                  <a:pt x="473" y="78"/>
                </a:lnTo>
                <a:lnTo>
                  <a:pt x="474" y="81"/>
                </a:lnTo>
                <a:cubicBezTo>
                  <a:pt x="474" y="84"/>
                  <a:pt x="474" y="86"/>
                  <a:pt x="474" y="89"/>
                </a:cubicBezTo>
                <a:lnTo>
                  <a:pt x="474" y="90"/>
                </a:lnTo>
                <a:cubicBezTo>
                  <a:pt x="474" y="112"/>
                  <a:pt x="460" y="131"/>
                  <a:pt x="440" y="137"/>
                </a:cubicBezTo>
                <a:cubicBezTo>
                  <a:pt x="419" y="143"/>
                  <a:pt x="397" y="134"/>
                  <a:pt x="386" y="116"/>
                </a:cubicBezTo>
                <a:lnTo>
                  <a:pt x="380" y="106"/>
                </a:lnTo>
                <a:lnTo>
                  <a:pt x="378" y="101"/>
                </a:lnTo>
                <a:lnTo>
                  <a:pt x="421" y="129"/>
                </a:lnTo>
                <a:lnTo>
                  <a:pt x="420" y="129"/>
                </a:lnTo>
                <a:cubicBezTo>
                  <a:pt x="404" y="129"/>
                  <a:pt x="388" y="120"/>
                  <a:pt x="379" y="106"/>
                </a:cubicBezTo>
                <a:lnTo>
                  <a:pt x="381" y="107"/>
                </a:lnTo>
                <a:lnTo>
                  <a:pt x="379" y="105"/>
                </a:lnTo>
                <a:lnTo>
                  <a:pt x="459" y="101"/>
                </a:lnTo>
                <a:lnTo>
                  <a:pt x="454" y="108"/>
                </a:lnTo>
                <a:lnTo>
                  <a:pt x="453" y="110"/>
                </a:lnTo>
                <a:cubicBezTo>
                  <a:pt x="443" y="123"/>
                  <a:pt x="427" y="130"/>
                  <a:pt x="410" y="129"/>
                </a:cubicBezTo>
                <a:cubicBezTo>
                  <a:pt x="394" y="127"/>
                  <a:pt x="379" y="117"/>
                  <a:pt x="372" y="102"/>
                </a:cubicBezTo>
                <a:lnTo>
                  <a:pt x="372" y="104"/>
                </a:lnTo>
                <a:lnTo>
                  <a:pt x="371" y="101"/>
                </a:lnTo>
                <a:lnTo>
                  <a:pt x="412" y="124"/>
                </a:lnTo>
                <a:lnTo>
                  <a:pt x="410" y="124"/>
                </a:lnTo>
                <a:lnTo>
                  <a:pt x="409" y="124"/>
                </a:lnTo>
                <a:cubicBezTo>
                  <a:pt x="389" y="124"/>
                  <a:pt x="372" y="113"/>
                  <a:pt x="364" y="94"/>
                </a:cubicBezTo>
                <a:lnTo>
                  <a:pt x="362" y="89"/>
                </a:lnTo>
                <a:lnTo>
                  <a:pt x="407" y="119"/>
                </a:lnTo>
                <a:lnTo>
                  <a:pt x="405" y="119"/>
                </a:lnTo>
                <a:lnTo>
                  <a:pt x="453" y="71"/>
                </a:lnTo>
                <a:lnTo>
                  <a:pt x="453" y="76"/>
                </a:lnTo>
                <a:cubicBezTo>
                  <a:pt x="453" y="103"/>
                  <a:pt x="432" y="124"/>
                  <a:pt x="405" y="124"/>
                </a:cubicBezTo>
                <a:lnTo>
                  <a:pt x="404" y="124"/>
                </a:lnTo>
                <a:cubicBezTo>
                  <a:pt x="391" y="124"/>
                  <a:pt x="378" y="119"/>
                  <a:pt x="369" y="109"/>
                </a:cubicBezTo>
                <a:cubicBezTo>
                  <a:pt x="360" y="99"/>
                  <a:pt x="355" y="86"/>
                  <a:pt x="357" y="72"/>
                </a:cubicBezTo>
                <a:lnTo>
                  <a:pt x="357" y="71"/>
                </a:lnTo>
                <a:lnTo>
                  <a:pt x="357" y="67"/>
                </a:lnTo>
                <a:cubicBezTo>
                  <a:pt x="357" y="42"/>
                  <a:pt x="377" y="21"/>
                  <a:pt x="402" y="19"/>
                </a:cubicBezTo>
                <a:cubicBezTo>
                  <a:pt x="427" y="17"/>
                  <a:pt x="449" y="36"/>
                  <a:pt x="453" y="61"/>
                </a:cubicBezTo>
                <a:lnTo>
                  <a:pt x="453" y="67"/>
                </a:lnTo>
                <a:lnTo>
                  <a:pt x="454" y="72"/>
                </a:lnTo>
                <a:cubicBezTo>
                  <a:pt x="455" y="86"/>
                  <a:pt x="451" y="99"/>
                  <a:pt x="441" y="109"/>
                </a:cubicBezTo>
                <a:cubicBezTo>
                  <a:pt x="432" y="119"/>
                  <a:pt x="419" y="124"/>
                  <a:pt x="406" y="124"/>
                </a:cubicBezTo>
                <a:lnTo>
                  <a:pt x="404" y="124"/>
                </a:lnTo>
                <a:lnTo>
                  <a:pt x="452" y="72"/>
                </a:lnTo>
                <a:lnTo>
                  <a:pt x="453" y="82"/>
                </a:lnTo>
                <a:lnTo>
                  <a:pt x="453" y="86"/>
                </a:lnTo>
                <a:lnTo>
                  <a:pt x="358" y="74"/>
                </a:lnTo>
                <a:lnTo>
                  <a:pt x="359" y="70"/>
                </a:lnTo>
                <a:lnTo>
                  <a:pt x="358" y="78"/>
                </a:lnTo>
                <a:lnTo>
                  <a:pt x="359" y="72"/>
                </a:lnTo>
                <a:lnTo>
                  <a:pt x="362" y="94"/>
                </a:lnTo>
                <a:lnTo>
                  <a:pt x="360" y="89"/>
                </a:lnTo>
                <a:lnTo>
                  <a:pt x="389" y="117"/>
                </a:lnTo>
                <a:lnTo>
                  <a:pt x="388" y="117"/>
                </a:lnTo>
                <a:lnTo>
                  <a:pt x="415" y="118"/>
                </a:lnTo>
                <a:lnTo>
                  <a:pt x="413" y="118"/>
                </a:lnTo>
                <a:lnTo>
                  <a:pt x="449" y="71"/>
                </a:lnTo>
                <a:lnTo>
                  <a:pt x="449" y="79"/>
                </a:lnTo>
                <a:lnTo>
                  <a:pt x="449" y="83"/>
                </a:lnTo>
                <a:cubicBezTo>
                  <a:pt x="449" y="87"/>
                  <a:pt x="449" y="90"/>
                  <a:pt x="448" y="93"/>
                </a:cubicBezTo>
                <a:lnTo>
                  <a:pt x="448" y="95"/>
                </a:lnTo>
                <a:cubicBezTo>
                  <a:pt x="443" y="118"/>
                  <a:pt x="423" y="134"/>
                  <a:pt x="400" y="134"/>
                </a:cubicBezTo>
                <a:lnTo>
                  <a:pt x="399" y="134"/>
                </a:lnTo>
                <a:cubicBezTo>
                  <a:pt x="384" y="134"/>
                  <a:pt x="370" y="127"/>
                  <a:pt x="361" y="115"/>
                </a:cubicBezTo>
                <a:lnTo>
                  <a:pt x="358" y="111"/>
                </a:lnTo>
                <a:lnTo>
                  <a:pt x="356" y="108"/>
                </a:lnTo>
                <a:lnTo>
                  <a:pt x="443" y="93"/>
                </a:lnTo>
                <a:lnTo>
                  <a:pt x="442" y="95"/>
                </a:lnTo>
                <a:lnTo>
                  <a:pt x="443" y="76"/>
                </a:lnTo>
                <a:lnTo>
                  <a:pt x="443" y="79"/>
                </a:lnTo>
                <a:lnTo>
                  <a:pt x="444" y="82"/>
                </a:lnTo>
                <a:cubicBezTo>
                  <a:pt x="444" y="84"/>
                  <a:pt x="444" y="87"/>
                  <a:pt x="444" y="89"/>
                </a:cubicBezTo>
                <a:lnTo>
                  <a:pt x="444" y="90"/>
                </a:lnTo>
                <a:lnTo>
                  <a:pt x="348" y="90"/>
                </a:lnTo>
                <a:lnTo>
                  <a:pt x="348" y="88"/>
                </a:lnTo>
                <a:lnTo>
                  <a:pt x="349" y="89"/>
                </a:lnTo>
                <a:lnTo>
                  <a:pt x="348" y="79"/>
                </a:lnTo>
                <a:lnTo>
                  <a:pt x="348" y="76"/>
                </a:lnTo>
                <a:lnTo>
                  <a:pt x="439" y="98"/>
                </a:lnTo>
                <a:lnTo>
                  <a:pt x="438" y="99"/>
                </a:lnTo>
                <a:lnTo>
                  <a:pt x="443" y="84"/>
                </a:lnTo>
                <a:lnTo>
                  <a:pt x="443" y="85"/>
                </a:lnTo>
                <a:lnTo>
                  <a:pt x="442" y="95"/>
                </a:lnTo>
                <a:lnTo>
                  <a:pt x="441" y="98"/>
                </a:lnTo>
                <a:cubicBezTo>
                  <a:pt x="440" y="108"/>
                  <a:pt x="435" y="117"/>
                  <a:pt x="428" y="124"/>
                </a:cubicBezTo>
                <a:lnTo>
                  <a:pt x="427" y="124"/>
                </a:lnTo>
                <a:cubicBezTo>
                  <a:pt x="414" y="138"/>
                  <a:pt x="393" y="142"/>
                  <a:pt x="375" y="135"/>
                </a:cubicBezTo>
                <a:cubicBezTo>
                  <a:pt x="357" y="127"/>
                  <a:pt x="345" y="110"/>
                  <a:pt x="345" y="90"/>
                </a:cubicBezTo>
                <a:lnTo>
                  <a:pt x="345" y="88"/>
                </a:lnTo>
                <a:lnTo>
                  <a:pt x="346" y="89"/>
                </a:lnTo>
                <a:lnTo>
                  <a:pt x="345" y="79"/>
                </a:lnTo>
                <a:lnTo>
                  <a:pt x="345" y="76"/>
                </a:lnTo>
                <a:lnTo>
                  <a:pt x="441" y="76"/>
                </a:lnTo>
                <a:lnTo>
                  <a:pt x="441" y="78"/>
                </a:lnTo>
                <a:lnTo>
                  <a:pt x="440" y="69"/>
                </a:lnTo>
                <a:lnTo>
                  <a:pt x="441" y="72"/>
                </a:lnTo>
                <a:lnTo>
                  <a:pt x="345" y="81"/>
                </a:lnTo>
                <a:lnTo>
                  <a:pt x="345" y="79"/>
                </a:lnTo>
                <a:cubicBezTo>
                  <a:pt x="345" y="76"/>
                  <a:pt x="346" y="74"/>
                  <a:pt x="346" y="71"/>
                </a:cubicBezTo>
                <a:lnTo>
                  <a:pt x="347" y="68"/>
                </a:lnTo>
                <a:lnTo>
                  <a:pt x="346" y="76"/>
                </a:lnTo>
                <a:lnTo>
                  <a:pt x="346" y="72"/>
                </a:lnTo>
                <a:lnTo>
                  <a:pt x="346" y="71"/>
                </a:lnTo>
                <a:lnTo>
                  <a:pt x="442" y="71"/>
                </a:lnTo>
                <a:lnTo>
                  <a:pt x="442" y="74"/>
                </a:lnTo>
                <a:lnTo>
                  <a:pt x="442" y="78"/>
                </a:lnTo>
                <a:lnTo>
                  <a:pt x="442" y="83"/>
                </a:lnTo>
                <a:lnTo>
                  <a:pt x="442" y="86"/>
                </a:lnTo>
                <a:lnTo>
                  <a:pt x="348" y="71"/>
                </a:lnTo>
                <a:lnTo>
                  <a:pt x="349" y="69"/>
                </a:lnTo>
                <a:lnTo>
                  <a:pt x="346" y="84"/>
                </a:lnTo>
                <a:lnTo>
                  <a:pt x="346" y="81"/>
                </a:lnTo>
                <a:lnTo>
                  <a:pt x="387" y="128"/>
                </a:lnTo>
                <a:lnTo>
                  <a:pt x="384" y="128"/>
                </a:lnTo>
                <a:lnTo>
                  <a:pt x="399" y="128"/>
                </a:lnTo>
                <a:lnTo>
                  <a:pt x="396" y="128"/>
                </a:lnTo>
                <a:lnTo>
                  <a:pt x="435" y="93"/>
                </a:lnTo>
                <a:lnTo>
                  <a:pt x="434" y="96"/>
                </a:lnTo>
                <a:lnTo>
                  <a:pt x="434" y="99"/>
                </a:lnTo>
                <a:cubicBezTo>
                  <a:pt x="433" y="103"/>
                  <a:pt x="431" y="107"/>
                  <a:pt x="429" y="111"/>
                </a:cubicBezTo>
                <a:lnTo>
                  <a:pt x="429" y="112"/>
                </a:lnTo>
                <a:cubicBezTo>
                  <a:pt x="420" y="129"/>
                  <a:pt x="403" y="139"/>
                  <a:pt x="384" y="138"/>
                </a:cubicBezTo>
                <a:cubicBezTo>
                  <a:pt x="365" y="138"/>
                  <a:pt x="348" y="126"/>
                  <a:pt x="341" y="108"/>
                </a:cubicBezTo>
                <a:lnTo>
                  <a:pt x="339" y="103"/>
                </a:lnTo>
                <a:lnTo>
                  <a:pt x="336" y="93"/>
                </a:lnTo>
                <a:lnTo>
                  <a:pt x="335" y="88"/>
                </a:lnTo>
                <a:lnTo>
                  <a:pt x="340" y="100"/>
                </a:lnTo>
                <a:lnTo>
                  <a:pt x="339" y="98"/>
                </a:lnTo>
                <a:lnTo>
                  <a:pt x="428" y="88"/>
                </a:lnTo>
                <a:lnTo>
                  <a:pt x="428" y="90"/>
                </a:lnTo>
                <a:lnTo>
                  <a:pt x="429" y="83"/>
                </a:lnTo>
                <a:lnTo>
                  <a:pt x="427" y="94"/>
                </a:lnTo>
                <a:lnTo>
                  <a:pt x="427" y="97"/>
                </a:lnTo>
                <a:lnTo>
                  <a:pt x="426" y="100"/>
                </a:lnTo>
                <a:cubicBezTo>
                  <a:pt x="423" y="116"/>
                  <a:pt x="412" y="129"/>
                  <a:pt x="397" y="135"/>
                </a:cubicBezTo>
                <a:cubicBezTo>
                  <a:pt x="383" y="141"/>
                  <a:pt x="366" y="139"/>
                  <a:pt x="352" y="130"/>
                </a:cubicBezTo>
                <a:lnTo>
                  <a:pt x="351" y="129"/>
                </a:lnTo>
                <a:cubicBezTo>
                  <a:pt x="343" y="124"/>
                  <a:pt x="337" y="116"/>
                  <a:pt x="333" y="107"/>
                </a:cubicBezTo>
                <a:lnTo>
                  <a:pt x="332" y="105"/>
                </a:lnTo>
                <a:lnTo>
                  <a:pt x="330" y="99"/>
                </a:lnTo>
                <a:lnTo>
                  <a:pt x="374" y="129"/>
                </a:lnTo>
                <a:lnTo>
                  <a:pt x="372" y="129"/>
                </a:lnTo>
                <a:lnTo>
                  <a:pt x="419" y="89"/>
                </a:lnTo>
                <a:lnTo>
                  <a:pt x="419" y="92"/>
                </a:lnTo>
                <a:lnTo>
                  <a:pt x="419" y="84"/>
                </a:lnTo>
                <a:lnTo>
                  <a:pt x="419" y="86"/>
                </a:lnTo>
                <a:cubicBezTo>
                  <a:pt x="419" y="110"/>
                  <a:pt x="401" y="131"/>
                  <a:pt x="377" y="134"/>
                </a:cubicBezTo>
                <a:cubicBezTo>
                  <a:pt x="353" y="137"/>
                  <a:pt x="331" y="121"/>
                  <a:pt x="325" y="98"/>
                </a:cubicBezTo>
                <a:lnTo>
                  <a:pt x="324" y="95"/>
                </a:lnTo>
                <a:lnTo>
                  <a:pt x="323" y="89"/>
                </a:lnTo>
                <a:cubicBezTo>
                  <a:pt x="322" y="85"/>
                  <a:pt x="321" y="81"/>
                  <a:pt x="321" y="76"/>
                </a:cubicBezTo>
                <a:lnTo>
                  <a:pt x="321" y="71"/>
                </a:lnTo>
                <a:lnTo>
                  <a:pt x="369" y="119"/>
                </a:lnTo>
                <a:lnTo>
                  <a:pt x="368" y="119"/>
                </a:lnTo>
                <a:lnTo>
                  <a:pt x="416" y="76"/>
                </a:lnTo>
                <a:lnTo>
                  <a:pt x="415" y="81"/>
                </a:lnTo>
                <a:lnTo>
                  <a:pt x="401" y="43"/>
                </a:lnTo>
                <a:lnTo>
                  <a:pt x="404" y="46"/>
                </a:lnTo>
                <a:lnTo>
                  <a:pt x="395" y="38"/>
                </a:lnTo>
                <a:lnTo>
                  <a:pt x="398" y="40"/>
                </a:lnTo>
                <a:lnTo>
                  <a:pt x="325" y="76"/>
                </a:lnTo>
                <a:lnTo>
                  <a:pt x="326" y="72"/>
                </a:lnTo>
                <a:lnTo>
                  <a:pt x="326" y="67"/>
                </a:lnTo>
                <a:cubicBezTo>
                  <a:pt x="329" y="41"/>
                  <a:pt x="351" y="22"/>
                  <a:pt x="376" y="24"/>
                </a:cubicBezTo>
                <a:cubicBezTo>
                  <a:pt x="402" y="25"/>
                  <a:pt x="422" y="46"/>
                  <a:pt x="422" y="71"/>
                </a:cubicBezTo>
                <a:lnTo>
                  <a:pt x="422" y="74"/>
                </a:lnTo>
                <a:lnTo>
                  <a:pt x="422" y="76"/>
                </a:lnTo>
                <a:cubicBezTo>
                  <a:pt x="422" y="102"/>
                  <a:pt x="402" y="123"/>
                  <a:pt x="377" y="124"/>
                </a:cubicBezTo>
                <a:cubicBezTo>
                  <a:pt x="352" y="126"/>
                  <a:pt x="329" y="108"/>
                  <a:pt x="326" y="82"/>
                </a:cubicBezTo>
                <a:lnTo>
                  <a:pt x="326" y="77"/>
                </a:lnTo>
                <a:lnTo>
                  <a:pt x="325" y="71"/>
                </a:lnTo>
                <a:cubicBezTo>
                  <a:pt x="325" y="68"/>
                  <a:pt x="325" y="66"/>
                  <a:pt x="325" y="63"/>
                </a:cubicBezTo>
                <a:lnTo>
                  <a:pt x="326" y="57"/>
                </a:lnTo>
                <a:lnTo>
                  <a:pt x="327" y="73"/>
                </a:lnTo>
                <a:lnTo>
                  <a:pt x="326" y="69"/>
                </a:lnTo>
                <a:lnTo>
                  <a:pt x="362" y="104"/>
                </a:lnTo>
                <a:lnTo>
                  <a:pt x="358" y="103"/>
                </a:lnTo>
                <a:lnTo>
                  <a:pt x="377" y="104"/>
                </a:lnTo>
                <a:lnTo>
                  <a:pt x="372" y="105"/>
                </a:lnTo>
                <a:lnTo>
                  <a:pt x="404" y="82"/>
                </a:lnTo>
                <a:lnTo>
                  <a:pt x="404" y="82"/>
                </a:lnTo>
                <a:lnTo>
                  <a:pt x="402" y="86"/>
                </a:lnTo>
                <a:cubicBezTo>
                  <a:pt x="396" y="100"/>
                  <a:pt x="384" y="110"/>
                  <a:pt x="370" y="114"/>
                </a:cubicBezTo>
                <a:lnTo>
                  <a:pt x="368" y="114"/>
                </a:lnTo>
                <a:cubicBezTo>
                  <a:pt x="359" y="116"/>
                  <a:pt x="349" y="116"/>
                  <a:pt x="341" y="113"/>
                </a:cubicBezTo>
                <a:lnTo>
                  <a:pt x="339" y="113"/>
                </a:lnTo>
                <a:lnTo>
                  <a:pt x="399" y="85"/>
                </a:lnTo>
                <a:lnTo>
                  <a:pt x="398" y="87"/>
                </a:lnTo>
                <a:lnTo>
                  <a:pt x="401" y="69"/>
                </a:lnTo>
                <a:lnTo>
                  <a:pt x="401" y="71"/>
                </a:lnTo>
                <a:lnTo>
                  <a:pt x="353" y="23"/>
                </a:lnTo>
                <a:lnTo>
                  <a:pt x="354" y="23"/>
                </a:lnTo>
                <a:lnTo>
                  <a:pt x="306" y="71"/>
                </a:lnTo>
                <a:lnTo>
                  <a:pt x="306" y="67"/>
                </a:lnTo>
                <a:lnTo>
                  <a:pt x="306" y="62"/>
                </a:lnTo>
                <a:lnTo>
                  <a:pt x="354" y="110"/>
                </a:lnTo>
                <a:lnTo>
                  <a:pt x="354" y="110"/>
                </a:lnTo>
                <a:lnTo>
                  <a:pt x="402" y="67"/>
                </a:lnTo>
                <a:lnTo>
                  <a:pt x="401" y="72"/>
                </a:lnTo>
                <a:cubicBezTo>
                  <a:pt x="399" y="96"/>
                  <a:pt x="378" y="115"/>
                  <a:pt x="353" y="115"/>
                </a:cubicBezTo>
                <a:lnTo>
                  <a:pt x="352" y="115"/>
                </a:lnTo>
                <a:lnTo>
                  <a:pt x="351" y="115"/>
                </a:lnTo>
                <a:lnTo>
                  <a:pt x="392" y="92"/>
                </a:lnTo>
                <a:lnTo>
                  <a:pt x="391" y="94"/>
                </a:lnTo>
                <a:cubicBezTo>
                  <a:pt x="389" y="98"/>
                  <a:pt x="386" y="101"/>
                  <a:pt x="383" y="103"/>
                </a:cubicBezTo>
                <a:lnTo>
                  <a:pt x="381" y="105"/>
                </a:lnTo>
                <a:cubicBezTo>
                  <a:pt x="372" y="114"/>
                  <a:pt x="360" y="119"/>
                  <a:pt x="347" y="119"/>
                </a:cubicBezTo>
                <a:lnTo>
                  <a:pt x="343" y="119"/>
                </a:lnTo>
                <a:lnTo>
                  <a:pt x="340" y="119"/>
                </a:lnTo>
                <a:lnTo>
                  <a:pt x="339" y="119"/>
                </a:lnTo>
                <a:lnTo>
                  <a:pt x="360" y="114"/>
                </a:lnTo>
                <a:lnTo>
                  <a:pt x="359" y="115"/>
                </a:lnTo>
                <a:cubicBezTo>
                  <a:pt x="348" y="121"/>
                  <a:pt x="335" y="122"/>
                  <a:pt x="323" y="118"/>
                </a:cubicBezTo>
                <a:lnTo>
                  <a:pt x="321" y="117"/>
                </a:lnTo>
                <a:cubicBezTo>
                  <a:pt x="307" y="112"/>
                  <a:pt x="296" y="101"/>
                  <a:pt x="291" y="87"/>
                </a:cubicBezTo>
                <a:lnTo>
                  <a:pt x="289" y="81"/>
                </a:lnTo>
                <a:lnTo>
                  <a:pt x="287" y="76"/>
                </a:lnTo>
                <a:lnTo>
                  <a:pt x="333" y="110"/>
                </a:lnTo>
                <a:lnTo>
                  <a:pt x="331" y="110"/>
                </a:lnTo>
                <a:lnTo>
                  <a:pt x="379" y="62"/>
                </a:lnTo>
                <a:lnTo>
                  <a:pt x="379" y="67"/>
                </a:lnTo>
                <a:lnTo>
                  <a:pt x="379" y="71"/>
                </a:lnTo>
                <a:lnTo>
                  <a:pt x="283" y="71"/>
                </a:lnTo>
                <a:lnTo>
                  <a:pt x="283" y="70"/>
                </a:lnTo>
                <a:lnTo>
                  <a:pt x="284" y="77"/>
                </a:lnTo>
                <a:lnTo>
                  <a:pt x="283" y="74"/>
                </a:lnTo>
                <a:cubicBezTo>
                  <a:pt x="283" y="70"/>
                  <a:pt x="283" y="66"/>
                  <a:pt x="283" y="63"/>
                </a:cubicBezTo>
                <a:lnTo>
                  <a:pt x="283" y="61"/>
                </a:lnTo>
                <a:lnTo>
                  <a:pt x="283" y="57"/>
                </a:lnTo>
                <a:lnTo>
                  <a:pt x="379" y="57"/>
                </a:lnTo>
                <a:lnTo>
                  <a:pt x="379" y="59"/>
                </a:lnTo>
                <a:lnTo>
                  <a:pt x="379" y="62"/>
                </a:lnTo>
                <a:lnTo>
                  <a:pt x="379" y="67"/>
                </a:lnTo>
                <a:lnTo>
                  <a:pt x="313" y="23"/>
                </a:lnTo>
                <a:lnTo>
                  <a:pt x="316" y="21"/>
                </a:lnTo>
                <a:lnTo>
                  <a:pt x="299" y="34"/>
                </a:lnTo>
                <a:lnTo>
                  <a:pt x="302" y="31"/>
                </a:lnTo>
                <a:lnTo>
                  <a:pt x="292" y="77"/>
                </a:lnTo>
                <a:lnTo>
                  <a:pt x="291" y="74"/>
                </a:lnTo>
                <a:lnTo>
                  <a:pt x="316" y="102"/>
                </a:lnTo>
                <a:lnTo>
                  <a:pt x="313" y="100"/>
                </a:lnTo>
                <a:lnTo>
                  <a:pt x="375" y="82"/>
                </a:lnTo>
                <a:lnTo>
                  <a:pt x="374" y="85"/>
                </a:lnTo>
                <a:cubicBezTo>
                  <a:pt x="372" y="88"/>
                  <a:pt x="369" y="91"/>
                  <a:pt x="366" y="94"/>
                </a:cubicBezTo>
                <a:lnTo>
                  <a:pt x="364" y="96"/>
                </a:lnTo>
                <a:cubicBezTo>
                  <a:pt x="352" y="108"/>
                  <a:pt x="334" y="113"/>
                  <a:pt x="318" y="108"/>
                </a:cubicBezTo>
                <a:cubicBezTo>
                  <a:pt x="301" y="104"/>
                  <a:pt x="288" y="90"/>
                  <a:pt x="284" y="74"/>
                </a:cubicBezTo>
                <a:lnTo>
                  <a:pt x="283" y="69"/>
                </a:lnTo>
                <a:lnTo>
                  <a:pt x="282" y="67"/>
                </a:lnTo>
                <a:lnTo>
                  <a:pt x="329" y="105"/>
                </a:lnTo>
                <a:lnTo>
                  <a:pt x="328" y="105"/>
                </a:lnTo>
                <a:lnTo>
                  <a:pt x="371" y="80"/>
                </a:lnTo>
                <a:lnTo>
                  <a:pt x="365" y="90"/>
                </a:lnTo>
                <a:lnTo>
                  <a:pt x="363" y="94"/>
                </a:lnTo>
                <a:cubicBezTo>
                  <a:pt x="361" y="97"/>
                  <a:pt x="358" y="100"/>
                  <a:pt x="356" y="103"/>
                </a:cubicBezTo>
                <a:lnTo>
                  <a:pt x="353" y="105"/>
                </a:lnTo>
                <a:cubicBezTo>
                  <a:pt x="344" y="114"/>
                  <a:pt x="332" y="119"/>
                  <a:pt x="319" y="119"/>
                </a:cubicBezTo>
                <a:lnTo>
                  <a:pt x="317" y="119"/>
                </a:lnTo>
                <a:cubicBezTo>
                  <a:pt x="306" y="119"/>
                  <a:pt x="295" y="116"/>
                  <a:pt x="287" y="109"/>
                </a:cubicBezTo>
                <a:lnTo>
                  <a:pt x="281" y="103"/>
                </a:lnTo>
                <a:lnTo>
                  <a:pt x="279" y="101"/>
                </a:lnTo>
                <a:lnTo>
                  <a:pt x="297" y="113"/>
                </a:lnTo>
                <a:lnTo>
                  <a:pt x="296" y="113"/>
                </a:lnTo>
                <a:lnTo>
                  <a:pt x="359" y="67"/>
                </a:lnTo>
                <a:lnTo>
                  <a:pt x="359" y="67"/>
                </a:lnTo>
                <a:lnTo>
                  <a:pt x="359" y="72"/>
                </a:lnTo>
                <a:cubicBezTo>
                  <a:pt x="361" y="85"/>
                  <a:pt x="356" y="99"/>
                  <a:pt x="347" y="109"/>
                </a:cubicBezTo>
                <a:cubicBezTo>
                  <a:pt x="338" y="119"/>
                  <a:pt x="325" y="124"/>
                  <a:pt x="311" y="124"/>
                </a:cubicBezTo>
                <a:lnTo>
                  <a:pt x="311" y="124"/>
                </a:lnTo>
                <a:lnTo>
                  <a:pt x="359" y="76"/>
                </a:lnTo>
                <a:lnTo>
                  <a:pt x="359" y="82"/>
                </a:lnTo>
                <a:lnTo>
                  <a:pt x="359" y="86"/>
                </a:lnTo>
                <a:cubicBezTo>
                  <a:pt x="359" y="110"/>
                  <a:pt x="342" y="130"/>
                  <a:pt x="319" y="133"/>
                </a:cubicBezTo>
                <a:cubicBezTo>
                  <a:pt x="295" y="137"/>
                  <a:pt x="273" y="123"/>
                  <a:pt x="265" y="101"/>
                </a:cubicBezTo>
                <a:lnTo>
                  <a:pt x="265" y="100"/>
                </a:lnTo>
                <a:lnTo>
                  <a:pt x="264" y="97"/>
                </a:lnTo>
                <a:cubicBezTo>
                  <a:pt x="263" y="94"/>
                  <a:pt x="262" y="91"/>
                  <a:pt x="262" y="88"/>
                </a:cubicBezTo>
                <a:lnTo>
                  <a:pt x="261" y="85"/>
                </a:lnTo>
                <a:cubicBezTo>
                  <a:pt x="261" y="83"/>
                  <a:pt x="261" y="80"/>
                  <a:pt x="261" y="78"/>
                </a:cubicBezTo>
                <a:lnTo>
                  <a:pt x="261" y="76"/>
                </a:lnTo>
                <a:cubicBezTo>
                  <a:pt x="261" y="57"/>
                  <a:pt x="273" y="40"/>
                  <a:pt x="291" y="32"/>
                </a:cubicBezTo>
                <a:cubicBezTo>
                  <a:pt x="309" y="25"/>
                  <a:pt x="329" y="29"/>
                  <a:pt x="343" y="43"/>
                </a:cubicBezTo>
                <a:lnTo>
                  <a:pt x="345" y="45"/>
                </a:lnTo>
                <a:lnTo>
                  <a:pt x="347" y="47"/>
                </a:lnTo>
                <a:lnTo>
                  <a:pt x="265" y="81"/>
                </a:lnTo>
                <a:lnTo>
                  <a:pt x="265" y="79"/>
                </a:lnTo>
                <a:lnTo>
                  <a:pt x="266" y="87"/>
                </a:lnTo>
                <a:lnTo>
                  <a:pt x="265" y="83"/>
                </a:lnTo>
                <a:lnTo>
                  <a:pt x="265" y="79"/>
                </a:lnTo>
                <a:lnTo>
                  <a:pt x="279" y="106"/>
                </a:lnTo>
                <a:lnTo>
                  <a:pt x="278" y="105"/>
                </a:lnTo>
                <a:lnTo>
                  <a:pt x="359" y="81"/>
                </a:lnTo>
                <a:lnTo>
                  <a:pt x="357" y="89"/>
                </a:lnTo>
                <a:lnTo>
                  <a:pt x="356" y="89"/>
                </a:lnTo>
                <a:lnTo>
                  <a:pt x="354" y="98"/>
                </a:lnTo>
                <a:lnTo>
                  <a:pt x="353" y="101"/>
                </a:lnTo>
                <a:cubicBezTo>
                  <a:pt x="346" y="121"/>
                  <a:pt x="327" y="135"/>
                  <a:pt x="306" y="134"/>
                </a:cubicBezTo>
                <a:cubicBezTo>
                  <a:pt x="284" y="133"/>
                  <a:pt x="266" y="118"/>
                  <a:pt x="261" y="98"/>
                </a:cubicBezTo>
                <a:lnTo>
                  <a:pt x="260" y="92"/>
                </a:lnTo>
                <a:lnTo>
                  <a:pt x="259" y="89"/>
                </a:lnTo>
                <a:cubicBezTo>
                  <a:pt x="255" y="63"/>
                  <a:pt x="271" y="39"/>
                  <a:pt x="297" y="34"/>
                </a:cubicBezTo>
                <a:cubicBezTo>
                  <a:pt x="322" y="29"/>
                  <a:pt x="347" y="44"/>
                  <a:pt x="353" y="69"/>
                </a:cubicBezTo>
                <a:lnTo>
                  <a:pt x="354" y="75"/>
                </a:lnTo>
                <a:lnTo>
                  <a:pt x="355" y="78"/>
                </a:lnTo>
                <a:cubicBezTo>
                  <a:pt x="357" y="91"/>
                  <a:pt x="354" y="104"/>
                  <a:pt x="347" y="114"/>
                </a:cubicBezTo>
                <a:lnTo>
                  <a:pt x="344" y="117"/>
                </a:lnTo>
                <a:cubicBezTo>
                  <a:pt x="342" y="120"/>
                  <a:pt x="341" y="122"/>
                  <a:pt x="339" y="123"/>
                </a:cubicBezTo>
                <a:lnTo>
                  <a:pt x="337" y="125"/>
                </a:lnTo>
                <a:cubicBezTo>
                  <a:pt x="323" y="140"/>
                  <a:pt x="300" y="143"/>
                  <a:pt x="282" y="134"/>
                </a:cubicBezTo>
                <a:lnTo>
                  <a:pt x="281" y="133"/>
                </a:lnTo>
                <a:cubicBezTo>
                  <a:pt x="267" y="126"/>
                  <a:pt x="257" y="113"/>
                  <a:pt x="255" y="97"/>
                </a:cubicBezTo>
                <a:lnTo>
                  <a:pt x="254" y="94"/>
                </a:lnTo>
                <a:cubicBezTo>
                  <a:pt x="254" y="92"/>
                  <a:pt x="254" y="89"/>
                  <a:pt x="254" y="87"/>
                </a:cubicBezTo>
                <a:lnTo>
                  <a:pt x="254" y="85"/>
                </a:lnTo>
                <a:lnTo>
                  <a:pt x="253" y="75"/>
                </a:lnTo>
                <a:lnTo>
                  <a:pt x="253" y="71"/>
                </a:lnTo>
                <a:lnTo>
                  <a:pt x="335" y="105"/>
                </a:lnTo>
                <a:lnTo>
                  <a:pt x="335" y="106"/>
                </a:lnTo>
                <a:lnTo>
                  <a:pt x="348" y="80"/>
                </a:lnTo>
                <a:lnTo>
                  <a:pt x="348" y="83"/>
                </a:lnTo>
                <a:lnTo>
                  <a:pt x="347" y="89"/>
                </a:lnTo>
                <a:cubicBezTo>
                  <a:pt x="343" y="112"/>
                  <a:pt x="323" y="129"/>
                  <a:pt x="299" y="129"/>
                </a:cubicBezTo>
                <a:lnTo>
                  <a:pt x="297" y="129"/>
                </a:lnTo>
                <a:cubicBezTo>
                  <a:pt x="285" y="129"/>
                  <a:pt x="273" y="124"/>
                  <a:pt x="264" y="115"/>
                </a:cubicBezTo>
                <a:lnTo>
                  <a:pt x="262" y="113"/>
                </a:lnTo>
                <a:cubicBezTo>
                  <a:pt x="257" y="108"/>
                  <a:pt x="253" y="103"/>
                  <a:pt x="251" y="97"/>
                </a:cubicBezTo>
                <a:lnTo>
                  <a:pt x="250" y="94"/>
                </a:lnTo>
                <a:cubicBezTo>
                  <a:pt x="245" y="82"/>
                  <a:pt x="245" y="68"/>
                  <a:pt x="251" y="56"/>
                </a:cubicBezTo>
                <a:cubicBezTo>
                  <a:pt x="256" y="44"/>
                  <a:pt x="267" y="35"/>
                  <a:pt x="279" y="31"/>
                </a:cubicBezTo>
                <a:lnTo>
                  <a:pt x="281" y="30"/>
                </a:lnTo>
                <a:cubicBezTo>
                  <a:pt x="291" y="27"/>
                  <a:pt x="301" y="27"/>
                  <a:pt x="311" y="30"/>
                </a:cubicBezTo>
                <a:lnTo>
                  <a:pt x="313" y="31"/>
                </a:lnTo>
                <a:cubicBezTo>
                  <a:pt x="335" y="38"/>
                  <a:pt x="349" y="61"/>
                  <a:pt x="345" y="84"/>
                </a:cubicBezTo>
                <a:cubicBezTo>
                  <a:pt x="341" y="107"/>
                  <a:pt x="321" y="124"/>
                  <a:pt x="297" y="124"/>
                </a:cubicBezTo>
                <a:lnTo>
                  <a:pt x="295" y="124"/>
                </a:lnTo>
                <a:lnTo>
                  <a:pt x="293" y="124"/>
                </a:lnTo>
                <a:lnTo>
                  <a:pt x="290" y="124"/>
                </a:lnTo>
                <a:lnTo>
                  <a:pt x="336" y="92"/>
                </a:lnTo>
                <a:lnTo>
                  <a:pt x="336" y="90"/>
                </a:lnTo>
                <a:lnTo>
                  <a:pt x="335" y="95"/>
                </a:lnTo>
                <a:lnTo>
                  <a:pt x="335" y="74"/>
                </a:lnTo>
                <a:lnTo>
                  <a:pt x="336" y="78"/>
                </a:lnTo>
                <a:lnTo>
                  <a:pt x="323" y="56"/>
                </a:lnTo>
                <a:lnTo>
                  <a:pt x="323" y="57"/>
                </a:lnTo>
                <a:lnTo>
                  <a:pt x="241" y="90"/>
                </a:lnTo>
                <a:lnTo>
                  <a:pt x="242" y="92"/>
                </a:lnTo>
                <a:lnTo>
                  <a:pt x="242" y="93"/>
                </a:lnTo>
                <a:lnTo>
                  <a:pt x="241" y="88"/>
                </a:lnTo>
                <a:cubicBezTo>
                  <a:pt x="240" y="85"/>
                  <a:pt x="240" y="81"/>
                  <a:pt x="240" y="78"/>
                </a:cubicBezTo>
                <a:lnTo>
                  <a:pt x="240" y="76"/>
                </a:lnTo>
                <a:lnTo>
                  <a:pt x="335" y="84"/>
                </a:lnTo>
                <a:lnTo>
                  <a:pt x="335" y="87"/>
                </a:lnTo>
                <a:lnTo>
                  <a:pt x="335" y="79"/>
                </a:lnTo>
                <a:lnTo>
                  <a:pt x="335" y="85"/>
                </a:lnTo>
                <a:lnTo>
                  <a:pt x="335" y="91"/>
                </a:lnTo>
                <a:lnTo>
                  <a:pt x="335" y="95"/>
                </a:lnTo>
                <a:lnTo>
                  <a:pt x="239" y="95"/>
                </a:lnTo>
                <a:lnTo>
                  <a:pt x="239" y="94"/>
                </a:lnTo>
                <a:lnTo>
                  <a:pt x="239" y="90"/>
                </a:lnTo>
                <a:cubicBezTo>
                  <a:pt x="239" y="88"/>
                  <a:pt x="240" y="85"/>
                  <a:pt x="240" y="83"/>
                </a:cubicBezTo>
                <a:lnTo>
                  <a:pt x="241" y="80"/>
                </a:lnTo>
                <a:lnTo>
                  <a:pt x="240" y="87"/>
                </a:lnTo>
                <a:lnTo>
                  <a:pt x="240" y="86"/>
                </a:lnTo>
                <a:lnTo>
                  <a:pt x="335" y="94"/>
                </a:lnTo>
                <a:lnTo>
                  <a:pt x="335" y="97"/>
                </a:lnTo>
                <a:cubicBezTo>
                  <a:pt x="334" y="99"/>
                  <a:pt x="334" y="102"/>
                  <a:pt x="333" y="104"/>
                </a:cubicBezTo>
                <a:lnTo>
                  <a:pt x="333" y="106"/>
                </a:lnTo>
                <a:cubicBezTo>
                  <a:pt x="325" y="129"/>
                  <a:pt x="300" y="143"/>
                  <a:pt x="275" y="137"/>
                </a:cubicBezTo>
                <a:cubicBezTo>
                  <a:pt x="251" y="131"/>
                  <a:pt x="236" y="107"/>
                  <a:pt x="240" y="83"/>
                </a:cubicBezTo>
                <a:lnTo>
                  <a:pt x="240" y="78"/>
                </a:lnTo>
                <a:lnTo>
                  <a:pt x="242" y="72"/>
                </a:lnTo>
                <a:lnTo>
                  <a:pt x="244" y="63"/>
                </a:lnTo>
                <a:lnTo>
                  <a:pt x="244" y="61"/>
                </a:lnTo>
                <a:cubicBezTo>
                  <a:pt x="252" y="39"/>
                  <a:pt x="274" y="25"/>
                  <a:pt x="298" y="29"/>
                </a:cubicBezTo>
                <a:cubicBezTo>
                  <a:pt x="321" y="33"/>
                  <a:pt x="338" y="53"/>
                  <a:pt x="338" y="76"/>
                </a:cubicBezTo>
                <a:lnTo>
                  <a:pt x="338" y="83"/>
                </a:lnTo>
                <a:lnTo>
                  <a:pt x="337" y="89"/>
                </a:lnTo>
                <a:lnTo>
                  <a:pt x="337" y="97"/>
                </a:lnTo>
                <a:lnTo>
                  <a:pt x="336" y="95"/>
                </a:lnTo>
                <a:lnTo>
                  <a:pt x="336" y="96"/>
                </a:lnTo>
                <a:lnTo>
                  <a:pt x="243" y="81"/>
                </a:lnTo>
                <a:lnTo>
                  <a:pt x="243" y="79"/>
                </a:lnTo>
                <a:lnTo>
                  <a:pt x="241" y="94"/>
                </a:lnTo>
                <a:lnTo>
                  <a:pt x="241" y="90"/>
                </a:lnTo>
                <a:lnTo>
                  <a:pt x="289" y="138"/>
                </a:lnTo>
                <a:lnTo>
                  <a:pt x="287" y="138"/>
                </a:lnTo>
                <a:cubicBezTo>
                  <a:pt x="264" y="138"/>
                  <a:pt x="243" y="122"/>
                  <a:pt x="240" y="98"/>
                </a:cubicBezTo>
                <a:lnTo>
                  <a:pt x="239" y="93"/>
                </a:lnTo>
                <a:lnTo>
                  <a:pt x="239" y="94"/>
                </a:lnTo>
                <a:lnTo>
                  <a:pt x="238" y="89"/>
                </a:lnTo>
                <a:lnTo>
                  <a:pt x="240" y="97"/>
                </a:lnTo>
                <a:lnTo>
                  <a:pt x="239" y="94"/>
                </a:lnTo>
                <a:lnTo>
                  <a:pt x="302" y="121"/>
                </a:lnTo>
                <a:lnTo>
                  <a:pt x="299" y="122"/>
                </a:lnTo>
                <a:lnTo>
                  <a:pt x="318" y="109"/>
                </a:lnTo>
                <a:lnTo>
                  <a:pt x="315" y="112"/>
                </a:lnTo>
                <a:lnTo>
                  <a:pt x="324" y="95"/>
                </a:lnTo>
                <a:lnTo>
                  <a:pt x="323" y="100"/>
                </a:lnTo>
                <a:lnTo>
                  <a:pt x="325" y="91"/>
                </a:lnTo>
                <a:lnTo>
                  <a:pt x="324" y="90"/>
                </a:lnTo>
                <a:lnTo>
                  <a:pt x="324" y="96"/>
                </a:lnTo>
                <a:lnTo>
                  <a:pt x="324" y="100"/>
                </a:lnTo>
                <a:lnTo>
                  <a:pt x="228" y="100"/>
                </a:lnTo>
                <a:lnTo>
                  <a:pt x="228" y="98"/>
                </a:lnTo>
                <a:lnTo>
                  <a:pt x="229" y="106"/>
                </a:lnTo>
                <a:lnTo>
                  <a:pt x="228" y="100"/>
                </a:lnTo>
                <a:lnTo>
                  <a:pt x="228" y="95"/>
                </a:lnTo>
                <a:cubicBezTo>
                  <a:pt x="225" y="70"/>
                  <a:pt x="243" y="47"/>
                  <a:pt x="268" y="43"/>
                </a:cubicBezTo>
                <a:cubicBezTo>
                  <a:pt x="294" y="39"/>
                  <a:pt x="318" y="56"/>
                  <a:pt x="323" y="81"/>
                </a:cubicBezTo>
                <a:lnTo>
                  <a:pt x="323" y="84"/>
                </a:lnTo>
                <a:cubicBezTo>
                  <a:pt x="324" y="87"/>
                  <a:pt x="324" y="90"/>
                  <a:pt x="324" y="93"/>
                </a:cubicBezTo>
                <a:lnTo>
                  <a:pt x="324" y="95"/>
                </a:lnTo>
                <a:cubicBezTo>
                  <a:pt x="324" y="118"/>
                  <a:pt x="309" y="137"/>
                  <a:pt x="287" y="142"/>
                </a:cubicBezTo>
                <a:cubicBezTo>
                  <a:pt x="265" y="147"/>
                  <a:pt x="243" y="137"/>
                  <a:pt x="233" y="117"/>
                </a:cubicBezTo>
                <a:lnTo>
                  <a:pt x="231" y="112"/>
                </a:lnTo>
                <a:lnTo>
                  <a:pt x="232" y="114"/>
                </a:lnTo>
                <a:lnTo>
                  <a:pt x="231" y="113"/>
                </a:lnTo>
                <a:lnTo>
                  <a:pt x="319" y="86"/>
                </a:lnTo>
                <a:lnTo>
                  <a:pt x="319" y="87"/>
                </a:lnTo>
                <a:lnTo>
                  <a:pt x="319" y="91"/>
                </a:lnTo>
                <a:lnTo>
                  <a:pt x="319" y="94"/>
                </a:lnTo>
                <a:lnTo>
                  <a:pt x="319" y="95"/>
                </a:lnTo>
                <a:lnTo>
                  <a:pt x="223" y="95"/>
                </a:lnTo>
                <a:lnTo>
                  <a:pt x="223" y="91"/>
                </a:lnTo>
                <a:lnTo>
                  <a:pt x="223" y="86"/>
                </a:lnTo>
                <a:lnTo>
                  <a:pt x="271" y="134"/>
                </a:lnTo>
                <a:lnTo>
                  <a:pt x="270" y="134"/>
                </a:lnTo>
                <a:cubicBezTo>
                  <a:pt x="247" y="134"/>
                  <a:pt x="226" y="117"/>
                  <a:pt x="223" y="94"/>
                </a:cubicBezTo>
                <a:lnTo>
                  <a:pt x="222" y="91"/>
                </a:lnTo>
                <a:lnTo>
                  <a:pt x="227" y="104"/>
                </a:lnTo>
                <a:lnTo>
                  <a:pt x="226" y="102"/>
                </a:lnTo>
                <a:lnTo>
                  <a:pt x="313" y="99"/>
                </a:lnTo>
                <a:lnTo>
                  <a:pt x="312" y="101"/>
                </a:lnTo>
                <a:lnTo>
                  <a:pt x="311" y="104"/>
                </a:lnTo>
                <a:cubicBezTo>
                  <a:pt x="304" y="121"/>
                  <a:pt x="288" y="132"/>
                  <a:pt x="270" y="134"/>
                </a:cubicBezTo>
                <a:cubicBezTo>
                  <a:pt x="252" y="135"/>
                  <a:pt x="235" y="126"/>
                  <a:pt x="225" y="111"/>
                </a:cubicBezTo>
                <a:lnTo>
                  <a:pt x="224" y="108"/>
                </a:lnTo>
                <a:lnTo>
                  <a:pt x="222" y="106"/>
                </a:lnTo>
                <a:lnTo>
                  <a:pt x="309" y="96"/>
                </a:lnTo>
                <a:lnTo>
                  <a:pt x="308" y="99"/>
                </a:lnTo>
                <a:lnTo>
                  <a:pt x="306" y="104"/>
                </a:lnTo>
                <a:cubicBezTo>
                  <a:pt x="300" y="125"/>
                  <a:pt x="282" y="138"/>
                  <a:pt x="260" y="138"/>
                </a:cubicBezTo>
                <a:lnTo>
                  <a:pt x="259" y="138"/>
                </a:lnTo>
                <a:cubicBezTo>
                  <a:pt x="241" y="138"/>
                  <a:pt x="224" y="128"/>
                  <a:pt x="216" y="112"/>
                </a:cubicBezTo>
                <a:lnTo>
                  <a:pt x="215" y="109"/>
                </a:lnTo>
                <a:lnTo>
                  <a:pt x="224" y="121"/>
                </a:lnTo>
                <a:lnTo>
                  <a:pt x="222" y="120"/>
                </a:lnTo>
                <a:lnTo>
                  <a:pt x="302" y="101"/>
                </a:lnTo>
                <a:lnTo>
                  <a:pt x="300" y="106"/>
                </a:lnTo>
                <a:lnTo>
                  <a:pt x="302" y="95"/>
                </a:lnTo>
                <a:lnTo>
                  <a:pt x="302" y="100"/>
                </a:lnTo>
                <a:lnTo>
                  <a:pt x="241" y="49"/>
                </a:lnTo>
                <a:lnTo>
                  <a:pt x="244" y="48"/>
                </a:lnTo>
                <a:lnTo>
                  <a:pt x="224" y="61"/>
                </a:lnTo>
                <a:lnTo>
                  <a:pt x="228" y="57"/>
                </a:lnTo>
                <a:lnTo>
                  <a:pt x="213" y="90"/>
                </a:lnTo>
                <a:lnTo>
                  <a:pt x="214" y="91"/>
                </a:lnTo>
                <a:lnTo>
                  <a:pt x="213" y="86"/>
                </a:lnTo>
                <a:cubicBezTo>
                  <a:pt x="212" y="72"/>
                  <a:pt x="216" y="59"/>
                  <a:pt x="225" y="49"/>
                </a:cubicBezTo>
                <a:cubicBezTo>
                  <a:pt x="234" y="39"/>
                  <a:pt x="247" y="33"/>
                  <a:pt x="261" y="33"/>
                </a:cubicBezTo>
                <a:lnTo>
                  <a:pt x="262" y="33"/>
                </a:lnTo>
                <a:lnTo>
                  <a:pt x="217" y="99"/>
                </a:lnTo>
                <a:lnTo>
                  <a:pt x="218" y="100"/>
                </a:lnTo>
                <a:lnTo>
                  <a:pt x="217" y="98"/>
                </a:lnTo>
                <a:cubicBezTo>
                  <a:pt x="206" y="75"/>
                  <a:pt x="214" y="48"/>
                  <a:pt x="236" y="35"/>
                </a:cubicBezTo>
                <a:cubicBezTo>
                  <a:pt x="258" y="22"/>
                  <a:pt x="286" y="29"/>
                  <a:pt x="300" y="50"/>
                </a:cubicBezTo>
                <a:lnTo>
                  <a:pt x="301" y="51"/>
                </a:lnTo>
                <a:cubicBezTo>
                  <a:pt x="303" y="55"/>
                  <a:pt x="305" y="59"/>
                  <a:pt x="307" y="63"/>
                </a:cubicBezTo>
                <a:lnTo>
                  <a:pt x="308" y="66"/>
                </a:lnTo>
                <a:cubicBezTo>
                  <a:pt x="309" y="69"/>
                  <a:pt x="309" y="73"/>
                  <a:pt x="310" y="76"/>
                </a:cubicBezTo>
                <a:lnTo>
                  <a:pt x="310" y="81"/>
                </a:lnTo>
                <a:cubicBezTo>
                  <a:pt x="311" y="86"/>
                  <a:pt x="310" y="91"/>
                  <a:pt x="309" y="96"/>
                </a:cubicBezTo>
                <a:lnTo>
                  <a:pt x="308" y="101"/>
                </a:lnTo>
                <a:cubicBezTo>
                  <a:pt x="305" y="117"/>
                  <a:pt x="294" y="130"/>
                  <a:pt x="278" y="135"/>
                </a:cubicBezTo>
                <a:lnTo>
                  <a:pt x="274" y="137"/>
                </a:lnTo>
                <a:cubicBezTo>
                  <a:pt x="263" y="141"/>
                  <a:pt x="251" y="141"/>
                  <a:pt x="241" y="137"/>
                </a:cubicBezTo>
                <a:lnTo>
                  <a:pt x="237" y="135"/>
                </a:lnTo>
                <a:cubicBezTo>
                  <a:pt x="226" y="131"/>
                  <a:pt x="217" y="124"/>
                  <a:pt x="212" y="114"/>
                </a:cubicBezTo>
                <a:lnTo>
                  <a:pt x="209" y="109"/>
                </a:lnTo>
                <a:cubicBezTo>
                  <a:pt x="207" y="105"/>
                  <a:pt x="205" y="100"/>
                  <a:pt x="204" y="95"/>
                </a:cubicBezTo>
                <a:lnTo>
                  <a:pt x="203" y="90"/>
                </a:lnTo>
                <a:lnTo>
                  <a:pt x="250" y="129"/>
                </a:lnTo>
                <a:lnTo>
                  <a:pt x="249" y="129"/>
                </a:lnTo>
                <a:lnTo>
                  <a:pt x="296" y="89"/>
                </a:lnTo>
                <a:lnTo>
                  <a:pt x="296" y="92"/>
                </a:lnTo>
                <a:cubicBezTo>
                  <a:pt x="295" y="99"/>
                  <a:pt x="291" y="107"/>
                  <a:pt x="287" y="113"/>
                </a:cubicBezTo>
                <a:lnTo>
                  <a:pt x="285" y="115"/>
                </a:lnTo>
                <a:cubicBezTo>
                  <a:pt x="271" y="133"/>
                  <a:pt x="246" y="139"/>
                  <a:pt x="226" y="129"/>
                </a:cubicBezTo>
                <a:lnTo>
                  <a:pt x="216" y="124"/>
                </a:lnTo>
                <a:lnTo>
                  <a:pt x="212" y="121"/>
                </a:lnTo>
                <a:lnTo>
                  <a:pt x="233" y="129"/>
                </a:lnTo>
                <a:lnTo>
                  <a:pt x="229" y="128"/>
                </a:lnTo>
                <a:lnTo>
                  <a:pt x="242" y="128"/>
                </a:lnTo>
                <a:lnTo>
                  <a:pt x="239" y="128"/>
                </a:lnTo>
                <a:lnTo>
                  <a:pt x="278" y="90"/>
                </a:lnTo>
                <a:lnTo>
                  <a:pt x="277" y="95"/>
                </a:lnTo>
                <a:lnTo>
                  <a:pt x="278" y="81"/>
                </a:lnTo>
                <a:lnTo>
                  <a:pt x="278" y="85"/>
                </a:lnTo>
                <a:lnTo>
                  <a:pt x="188" y="69"/>
                </a:lnTo>
                <a:lnTo>
                  <a:pt x="188" y="68"/>
                </a:lnTo>
                <a:lnTo>
                  <a:pt x="183" y="89"/>
                </a:lnTo>
                <a:lnTo>
                  <a:pt x="183" y="86"/>
                </a:lnTo>
                <a:lnTo>
                  <a:pt x="183" y="86"/>
                </a:lnTo>
                <a:lnTo>
                  <a:pt x="183" y="82"/>
                </a:lnTo>
                <a:lnTo>
                  <a:pt x="278" y="76"/>
                </a:lnTo>
                <a:lnTo>
                  <a:pt x="278" y="78"/>
                </a:lnTo>
                <a:lnTo>
                  <a:pt x="278" y="70"/>
                </a:lnTo>
                <a:lnTo>
                  <a:pt x="278" y="73"/>
                </a:lnTo>
                <a:cubicBezTo>
                  <a:pt x="279" y="76"/>
                  <a:pt x="279" y="78"/>
                  <a:pt x="279" y="81"/>
                </a:cubicBezTo>
                <a:lnTo>
                  <a:pt x="279" y="86"/>
                </a:lnTo>
                <a:lnTo>
                  <a:pt x="184" y="77"/>
                </a:lnTo>
                <a:lnTo>
                  <a:pt x="184" y="74"/>
                </a:lnTo>
                <a:lnTo>
                  <a:pt x="183" y="83"/>
                </a:lnTo>
                <a:lnTo>
                  <a:pt x="183" y="81"/>
                </a:lnTo>
                <a:lnTo>
                  <a:pt x="279" y="90"/>
                </a:lnTo>
                <a:lnTo>
                  <a:pt x="278" y="93"/>
                </a:lnTo>
                <a:lnTo>
                  <a:pt x="278" y="95"/>
                </a:lnTo>
                <a:lnTo>
                  <a:pt x="183" y="77"/>
                </a:lnTo>
                <a:lnTo>
                  <a:pt x="184" y="74"/>
                </a:lnTo>
                <a:lnTo>
                  <a:pt x="184" y="72"/>
                </a:lnTo>
                <a:lnTo>
                  <a:pt x="275" y="100"/>
                </a:lnTo>
                <a:lnTo>
                  <a:pt x="274" y="103"/>
                </a:lnTo>
                <a:lnTo>
                  <a:pt x="272" y="108"/>
                </a:lnTo>
                <a:lnTo>
                  <a:pt x="275" y="90"/>
                </a:lnTo>
                <a:lnTo>
                  <a:pt x="275" y="95"/>
                </a:lnTo>
                <a:cubicBezTo>
                  <a:pt x="275" y="105"/>
                  <a:pt x="272" y="115"/>
                  <a:pt x="267" y="123"/>
                </a:cubicBezTo>
                <a:lnTo>
                  <a:pt x="264" y="127"/>
                </a:lnTo>
                <a:cubicBezTo>
                  <a:pt x="259" y="134"/>
                  <a:pt x="251" y="140"/>
                  <a:pt x="243" y="144"/>
                </a:cubicBezTo>
                <a:lnTo>
                  <a:pt x="240" y="145"/>
                </a:lnTo>
                <a:cubicBezTo>
                  <a:pt x="227" y="150"/>
                  <a:pt x="212" y="149"/>
                  <a:pt x="200" y="142"/>
                </a:cubicBezTo>
                <a:cubicBezTo>
                  <a:pt x="187" y="135"/>
                  <a:pt x="178" y="123"/>
                  <a:pt x="175" y="109"/>
                </a:cubicBezTo>
                <a:lnTo>
                  <a:pt x="174" y="103"/>
                </a:lnTo>
                <a:lnTo>
                  <a:pt x="173" y="93"/>
                </a:lnTo>
                <a:lnTo>
                  <a:pt x="173" y="88"/>
                </a:lnTo>
                <a:lnTo>
                  <a:pt x="174" y="98"/>
                </a:lnTo>
                <a:lnTo>
                  <a:pt x="174" y="95"/>
                </a:lnTo>
                <a:lnTo>
                  <a:pt x="261" y="113"/>
                </a:lnTo>
                <a:lnTo>
                  <a:pt x="263" y="109"/>
                </a:lnTo>
                <a:lnTo>
                  <a:pt x="261" y="112"/>
                </a:lnTo>
                <a:cubicBezTo>
                  <a:pt x="255" y="125"/>
                  <a:pt x="243" y="134"/>
                  <a:pt x="229" y="137"/>
                </a:cubicBezTo>
                <a:cubicBezTo>
                  <a:pt x="215" y="140"/>
                  <a:pt x="200" y="137"/>
                  <a:pt x="188" y="128"/>
                </a:cubicBezTo>
                <a:lnTo>
                  <a:pt x="186" y="126"/>
                </a:lnTo>
                <a:cubicBezTo>
                  <a:pt x="183" y="124"/>
                  <a:pt x="181" y="121"/>
                  <a:pt x="178" y="118"/>
                </a:cubicBezTo>
                <a:lnTo>
                  <a:pt x="176" y="116"/>
                </a:lnTo>
                <a:lnTo>
                  <a:pt x="214" y="134"/>
                </a:lnTo>
                <a:lnTo>
                  <a:pt x="212" y="134"/>
                </a:lnTo>
                <a:lnTo>
                  <a:pt x="211" y="134"/>
                </a:lnTo>
                <a:cubicBezTo>
                  <a:pt x="185" y="134"/>
                  <a:pt x="163" y="112"/>
                  <a:pt x="163" y="86"/>
                </a:cubicBezTo>
                <a:lnTo>
                  <a:pt x="163" y="83"/>
                </a:lnTo>
                <a:lnTo>
                  <a:pt x="165" y="95"/>
                </a:lnTo>
                <a:lnTo>
                  <a:pt x="164" y="93"/>
                </a:lnTo>
                <a:lnTo>
                  <a:pt x="258" y="69"/>
                </a:lnTo>
                <a:lnTo>
                  <a:pt x="259" y="75"/>
                </a:lnTo>
                <a:lnTo>
                  <a:pt x="259" y="78"/>
                </a:lnTo>
                <a:cubicBezTo>
                  <a:pt x="262" y="92"/>
                  <a:pt x="258" y="106"/>
                  <a:pt x="249" y="117"/>
                </a:cubicBezTo>
                <a:cubicBezTo>
                  <a:pt x="239" y="128"/>
                  <a:pt x="226" y="134"/>
                  <a:pt x="212" y="134"/>
                </a:cubicBezTo>
                <a:lnTo>
                  <a:pt x="210" y="134"/>
                </a:lnTo>
                <a:lnTo>
                  <a:pt x="210" y="38"/>
                </a:lnTo>
                <a:lnTo>
                  <a:pt x="211" y="38"/>
                </a:lnTo>
                <a:lnTo>
                  <a:pt x="163" y="89"/>
                </a:lnTo>
                <a:lnTo>
                  <a:pt x="163" y="85"/>
                </a:lnTo>
                <a:lnTo>
                  <a:pt x="162" y="78"/>
                </a:lnTo>
                <a:lnTo>
                  <a:pt x="209" y="119"/>
                </a:lnTo>
                <a:lnTo>
                  <a:pt x="208" y="119"/>
                </a:lnTo>
                <a:lnTo>
                  <a:pt x="251" y="93"/>
                </a:lnTo>
                <a:lnTo>
                  <a:pt x="246" y="103"/>
                </a:lnTo>
                <a:lnTo>
                  <a:pt x="243" y="108"/>
                </a:lnTo>
                <a:cubicBezTo>
                  <a:pt x="234" y="121"/>
                  <a:pt x="219" y="129"/>
                  <a:pt x="203" y="129"/>
                </a:cubicBezTo>
                <a:lnTo>
                  <a:pt x="202" y="129"/>
                </a:lnTo>
                <a:lnTo>
                  <a:pt x="202" y="33"/>
                </a:lnTo>
                <a:lnTo>
                  <a:pt x="203" y="33"/>
                </a:lnTo>
                <a:cubicBezTo>
                  <a:pt x="217" y="33"/>
                  <a:pt x="231" y="39"/>
                  <a:pt x="240" y="51"/>
                </a:cubicBezTo>
                <a:cubicBezTo>
                  <a:pt x="249" y="62"/>
                  <a:pt x="253" y="76"/>
                  <a:pt x="250" y="90"/>
                </a:cubicBezTo>
                <a:lnTo>
                  <a:pt x="249" y="95"/>
                </a:lnTo>
                <a:cubicBezTo>
                  <a:pt x="245" y="118"/>
                  <a:pt x="225" y="134"/>
                  <a:pt x="202" y="134"/>
                </a:cubicBezTo>
                <a:lnTo>
                  <a:pt x="200" y="134"/>
                </a:lnTo>
                <a:cubicBezTo>
                  <a:pt x="175" y="134"/>
                  <a:pt x="154" y="115"/>
                  <a:pt x="152" y="90"/>
                </a:cubicBezTo>
                <a:lnTo>
                  <a:pt x="151" y="80"/>
                </a:lnTo>
                <a:lnTo>
                  <a:pt x="151" y="76"/>
                </a:lnTo>
                <a:lnTo>
                  <a:pt x="246" y="88"/>
                </a:lnTo>
                <a:lnTo>
                  <a:pt x="246" y="89"/>
                </a:lnTo>
                <a:lnTo>
                  <a:pt x="245" y="95"/>
                </a:lnTo>
                <a:lnTo>
                  <a:pt x="245" y="86"/>
                </a:lnTo>
                <a:lnTo>
                  <a:pt x="245" y="89"/>
                </a:lnTo>
                <a:lnTo>
                  <a:pt x="245" y="90"/>
                </a:lnTo>
                <a:lnTo>
                  <a:pt x="149" y="90"/>
                </a:lnTo>
                <a:lnTo>
                  <a:pt x="150" y="82"/>
                </a:lnTo>
                <a:lnTo>
                  <a:pt x="150" y="81"/>
                </a:lnTo>
                <a:lnTo>
                  <a:pt x="150" y="76"/>
                </a:lnTo>
                <a:lnTo>
                  <a:pt x="245" y="84"/>
                </a:lnTo>
                <a:lnTo>
                  <a:pt x="245" y="87"/>
                </a:lnTo>
                <a:cubicBezTo>
                  <a:pt x="244" y="90"/>
                  <a:pt x="244" y="92"/>
                  <a:pt x="243" y="95"/>
                </a:cubicBezTo>
                <a:lnTo>
                  <a:pt x="243" y="96"/>
                </a:lnTo>
                <a:cubicBezTo>
                  <a:pt x="236" y="115"/>
                  <a:pt x="219" y="128"/>
                  <a:pt x="199" y="129"/>
                </a:cubicBezTo>
                <a:cubicBezTo>
                  <a:pt x="179" y="130"/>
                  <a:pt x="161" y="119"/>
                  <a:pt x="153" y="100"/>
                </a:cubicBezTo>
                <a:lnTo>
                  <a:pt x="154" y="101"/>
                </a:lnTo>
                <a:lnTo>
                  <a:pt x="151" y="96"/>
                </a:lnTo>
                <a:lnTo>
                  <a:pt x="213" y="114"/>
                </a:lnTo>
                <a:lnTo>
                  <a:pt x="209" y="116"/>
                </a:lnTo>
                <a:lnTo>
                  <a:pt x="222" y="107"/>
                </a:lnTo>
                <a:lnTo>
                  <a:pt x="219" y="110"/>
                </a:lnTo>
                <a:lnTo>
                  <a:pt x="227" y="100"/>
                </a:lnTo>
                <a:lnTo>
                  <a:pt x="224" y="104"/>
                </a:lnTo>
                <a:lnTo>
                  <a:pt x="230" y="72"/>
                </a:lnTo>
                <a:lnTo>
                  <a:pt x="231" y="81"/>
                </a:lnTo>
                <a:lnTo>
                  <a:pt x="232" y="85"/>
                </a:lnTo>
                <a:lnTo>
                  <a:pt x="136" y="90"/>
                </a:lnTo>
                <a:lnTo>
                  <a:pt x="136" y="89"/>
                </a:lnTo>
                <a:lnTo>
                  <a:pt x="136" y="96"/>
                </a:lnTo>
                <a:lnTo>
                  <a:pt x="136" y="93"/>
                </a:lnTo>
                <a:cubicBezTo>
                  <a:pt x="136" y="91"/>
                  <a:pt x="135" y="88"/>
                  <a:pt x="135" y="86"/>
                </a:cubicBezTo>
                <a:lnTo>
                  <a:pt x="136" y="86"/>
                </a:lnTo>
                <a:lnTo>
                  <a:pt x="135" y="82"/>
                </a:lnTo>
                <a:lnTo>
                  <a:pt x="217" y="110"/>
                </a:lnTo>
                <a:lnTo>
                  <a:pt x="215" y="112"/>
                </a:lnTo>
                <a:lnTo>
                  <a:pt x="212" y="115"/>
                </a:lnTo>
                <a:cubicBezTo>
                  <a:pt x="201" y="126"/>
                  <a:pt x="186" y="131"/>
                  <a:pt x="171" y="128"/>
                </a:cubicBezTo>
                <a:cubicBezTo>
                  <a:pt x="156" y="126"/>
                  <a:pt x="142" y="116"/>
                  <a:pt x="136" y="102"/>
                </a:cubicBezTo>
                <a:lnTo>
                  <a:pt x="135" y="100"/>
                </a:lnTo>
                <a:cubicBezTo>
                  <a:pt x="131" y="94"/>
                  <a:pt x="129" y="86"/>
                  <a:pt x="129" y="79"/>
                </a:cubicBezTo>
                <a:lnTo>
                  <a:pt x="129" y="76"/>
                </a:lnTo>
                <a:lnTo>
                  <a:pt x="177" y="124"/>
                </a:lnTo>
                <a:lnTo>
                  <a:pt x="177" y="124"/>
                </a:lnTo>
                <a:lnTo>
                  <a:pt x="225" y="80"/>
                </a:lnTo>
                <a:lnTo>
                  <a:pt x="224" y="90"/>
                </a:lnTo>
                <a:lnTo>
                  <a:pt x="223" y="97"/>
                </a:lnTo>
                <a:cubicBezTo>
                  <a:pt x="220" y="121"/>
                  <a:pt x="199" y="138"/>
                  <a:pt x="175" y="138"/>
                </a:cubicBezTo>
                <a:lnTo>
                  <a:pt x="174" y="138"/>
                </a:lnTo>
                <a:cubicBezTo>
                  <a:pt x="150" y="138"/>
                  <a:pt x="129" y="120"/>
                  <a:pt x="127" y="95"/>
                </a:cubicBezTo>
                <a:lnTo>
                  <a:pt x="127" y="93"/>
                </a:lnTo>
                <a:lnTo>
                  <a:pt x="126" y="90"/>
                </a:lnTo>
                <a:lnTo>
                  <a:pt x="131" y="103"/>
                </a:lnTo>
                <a:lnTo>
                  <a:pt x="130" y="102"/>
                </a:lnTo>
                <a:lnTo>
                  <a:pt x="220" y="89"/>
                </a:lnTo>
                <a:lnTo>
                  <a:pt x="220" y="92"/>
                </a:lnTo>
                <a:lnTo>
                  <a:pt x="220" y="84"/>
                </a:lnTo>
                <a:lnTo>
                  <a:pt x="220" y="94"/>
                </a:lnTo>
                <a:lnTo>
                  <a:pt x="220" y="99"/>
                </a:lnTo>
                <a:cubicBezTo>
                  <a:pt x="219" y="102"/>
                  <a:pt x="219" y="106"/>
                  <a:pt x="218" y="109"/>
                </a:cubicBezTo>
                <a:lnTo>
                  <a:pt x="217" y="111"/>
                </a:lnTo>
                <a:cubicBezTo>
                  <a:pt x="210" y="132"/>
                  <a:pt x="189" y="145"/>
                  <a:pt x="167" y="143"/>
                </a:cubicBezTo>
                <a:cubicBezTo>
                  <a:pt x="145" y="141"/>
                  <a:pt x="127" y="124"/>
                  <a:pt x="124" y="102"/>
                </a:cubicBezTo>
                <a:lnTo>
                  <a:pt x="123" y="99"/>
                </a:lnTo>
                <a:cubicBezTo>
                  <a:pt x="123" y="97"/>
                  <a:pt x="123" y="94"/>
                  <a:pt x="123" y="92"/>
                </a:cubicBezTo>
                <a:lnTo>
                  <a:pt x="123" y="90"/>
                </a:lnTo>
                <a:lnTo>
                  <a:pt x="122" y="79"/>
                </a:lnTo>
                <a:lnTo>
                  <a:pt x="122" y="76"/>
                </a:lnTo>
                <a:lnTo>
                  <a:pt x="218" y="76"/>
                </a:lnTo>
                <a:lnTo>
                  <a:pt x="218" y="73"/>
                </a:lnTo>
                <a:lnTo>
                  <a:pt x="219" y="82"/>
                </a:lnTo>
                <a:lnTo>
                  <a:pt x="219" y="87"/>
                </a:lnTo>
                <a:lnTo>
                  <a:pt x="219" y="90"/>
                </a:lnTo>
                <a:lnTo>
                  <a:pt x="171" y="42"/>
                </a:lnTo>
                <a:lnTo>
                  <a:pt x="172" y="42"/>
                </a:lnTo>
                <a:lnTo>
                  <a:pt x="124" y="90"/>
                </a:lnTo>
                <a:lnTo>
                  <a:pt x="124" y="88"/>
                </a:lnTo>
                <a:lnTo>
                  <a:pt x="125" y="98"/>
                </a:lnTo>
                <a:lnTo>
                  <a:pt x="124" y="95"/>
                </a:lnTo>
                <a:cubicBezTo>
                  <a:pt x="122" y="81"/>
                  <a:pt x="125" y="67"/>
                  <a:pt x="134" y="56"/>
                </a:cubicBezTo>
                <a:cubicBezTo>
                  <a:pt x="143" y="44"/>
                  <a:pt x="157" y="38"/>
                  <a:pt x="171" y="38"/>
                </a:cubicBezTo>
                <a:lnTo>
                  <a:pt x="172" y="38"/>
                </a:lnTo>
                <a:lnTo>
                  <a:pt x="172" y="134"/>
                </a:lnTo>
                <a:lnTo>
                  <a:pt x="171" y="134"/>
                </a:lnTo>
                <a:cubicBezTo>
                  <a:pt x="145" y="134"/>
                  <a:pt x="123" y="112"/>
                  <a:pt x="123" y="86"/>
                </a:cubicBezTo>
                <a:lnTo>
                  <a:pt x="123" y="81"/>
                </a:lnTo>
                <a:lnTo>
                  <a:pt x="171" y="129"/>
                </a:lnTo>
                <a:lnTo>
                  <a:pt x="169" y="129"/>
                </a:lnTo>
                <a:lnTo>
                  <a:pt x="217" y="81"/>
                </a:lnTo>
                <a:lnTo>
                  <a:pt x="217" y="91"/>
                </a:lnTo>
                <a:lnTo>
                  <a:pt x="216" y="96"/>
                </a:lnTo>
                <a:cubicBezTo>
                  <a:pt x="213" y="120"/>
                  <a:pt x="193" y="138"/>
                  <a:pt x="168" y="138"/>
                </a:cubicBezTo>
                <a:lnTo>
                  <a:pt x="166" y="138"/>
                </a:lnTo>
                <a:lnTo>
                  <a:pt x="188" y="133"/>
                </a:lnTo>
                <a:lnTo>
                  <a:pt x="187" y="134"/>
                </a:lnTo>
                <a:cubicBezTo>
                  <a:pt x="176" y="140"/>
                  <a:pt x="162" y="141"/>
                  <a:pt x="150" y="137"/>
                </a:cubicBezTo>
                <a:lnTo>
                  <a:pt x="149" y="136"/>
                </a:lnTo>
                <a:cubicBezTo>
                  <a:pt x="132" y="130"/>
                  <a:pt x="120" y="116"/>
                  <a:pt x="117" y="98"/>
                </a:cubicBezTo>
                <a:lnTo>
                  <a:pt x="115" y="87"/>
                </a:lnTo>
                <a:lnTo>
                  <a:pt x="115" y="80"/>
                </a:lnTo>
                <a:lnTo>
                  <a:pt x="114" y="70"/>
                </a:lnTo>
                <a:lnTo>
                  <a:pt x="114" y="67"/>
                </a:lnTo>
                <a:lnTo>
                  <a:pt x="210" y="67"/>
                </a:lnTo>
                <a:lnTo>
                  <a:pt x="210" y="64"/>
                </a:lnTo>
                <a:lnTo>
                  <a:pt x="210" y="73"/>
                </a:lnTo>
                <a:lnTo>
                  <a:pt x="210" y="78"/>
                </a:lnTo>
                <a:lnTo>
                  <a:pt x="210" y="81"/>
                </a:lnTo>
                <a:lnTo>
                  <a:pt x="162" y="33"/>
                </a:lnTo>
                <a:lnTo>
                  <a:pt x="163" y="33"/>
                </a:lnTo>
                <a:lnTo>
                  <a:pt x="115" y="81"/>
                </a:lnTo>
                <a:lnTo>
                  <a:pt x="115" y="76"/>
                </a:lnTo>
                <a:lnTo>
                  <a:pt x="115" y="71"/>
                </a:lnTo>
                <a:lnTo>
                  <a:pt x="163" y="119"/>
                </a:lnTo>
                <a:lnTo>
                  <a:pt x="162" y="119"/>
                </a:lnTo>
                <a:lnTo>
                  <a:pt x="210" y="71"/>
                </a:lnTo>
                <a:lnTo>
                  <a:pt x="210" y="76"/>
                </a:lnTo>
                <a:lnTo>
                  <a:pt x="210" y="81"/>
                </a:lnTo>
                <a:lnTo>
                  <a:pt x="210" y="84"/>
                </a:lnTo>
                <a:lnTo>
                  <a:pt x="196" y="51"/>
                </a:lnTo>
                <a:lnTo>
                  <a:pt x="198" y="52"/>
                </a:lnTo>
                <a:lnTo>
                  <a:pt x="147" y="41"/>
                </a:lnTo>
                <a:lnTo>
                  <a:pt x="151" y="40"/>
                </a:lnTo>
                <a:lnTo>
                  <a:pt x="134" y="51"/>
                </a:lnTo>
                <a:lnTo>
                  <a:pt x="138" y="47"/>
                </a:lnTo>
                <a:lnTo>
                  <a:pt x="125" y="71"/>
                </a:lnTo>
                <a:lnTo>
                  <a:pt x="126" y="66"/>
                </a:lnTo>
                <a:lnTo>
                  <a:pt x="125" y="81"/>
                </a:lnTo>
                <a:lnTo>
                  <a:pt x="124" y="75"/>
                </a:lnTo>
                <a:lnTo>
                  <a:pt x="125" y="83"/>
                </a:lnTo>
                <a:lnTo>
                  <a:pt x="124" y="79"/>
                </a:lnTo>
                <a:lnTo>
                  <a:pt x="211" y="94"/>
                </a:lnTo>
                <a:lnTo>
                  <a:pt x="210" y="95"/>
                </a:lnTo>
                <a:lnTo>
                  <a:pt x="216" y="84"/>
                </a:lnTo>
                <a:lnTo>
                  <a:pt x="215" y="87"/>
                </a:lnTo>
                <a:cubicBezTo>
                  <a:pt x="213" y="92"/>
                  <a:pt x="210" y="97"/>
                  <a:pt x="206" y="101"/>
                </a:cubicBezTo>
                <a:lnTo>
                  <a:pt x="202" y="106"/>
                </a:lnTo>
                <a:cubicBezTo>
                  <a:pt x="193" y="118"/>
                  <a:pt x="180" y="124"/>
                  <a:pt x="165" y="124"/>
                </a:cubicBezTo>
                <a:lnTo>
                  <a:pt x="161" y="124"/>
                </a:lnTo>
                <a:lnTo>
                  <a:pt x="156" y="124"/>
                </a:lnTo>
                <a:cubicBezTo>
                  <a:pt x="142" y="124"/>
                  <a:pt x="128" y="118"/>
                  <a:pt x="119" y="107"/>
                </a:cubicBezTo>
                <a:cubicBezTo>
                  <a:pt x="110" y="96"/>
                  <a:pt x="107" y="81"/>
                  <a:pt x="109" y="67"/>
                </a:cubicBezTo>
                <a:lnTo>
                  <a:pt x="110" y="62"/>
                </a:lnTo>
                <a:cubicBezTo>
                  <a:pt x="115" y="40"/>
                  <a:pt x="135" y="23"/>
                  <a:pt x="157" y="23"/>
                </a:cubicBezTo>
                <a:lnTo>
                  <a:pt x="158" y="23"/>
                </a:lnTo>
                <a:lnTo>
                  <a:pt x="158" y="119"/>
                </a:lnTo>
                <a:lnTo>
                  <a:pt x="157" y="119"/>
                </a:lnTo>
                <a:lnTo>
                  <a:pt x="203" y="58"/>
                </a:lnTo>
                <a:lnTo>
                  <a:pt x="206" y="66"/>
                </a:lnTo>
                <a:lnTo>
                  <a:pt x="207" y="71"/>
                </a:lnTo>
                <a:cubicBezTo>
                  <a:pt x="210" y="85"/>
                  <a:pt x="207" y="100"/>
                  <a:pt x="197" y="111"/>
                </a:cubicBezTo>
                <a:cubicBezTo>
                  <a:pt x="188" y="122"/>
                  <a:pt x="175" y="129"/>
                  <a:pt x="160" y="129"/>
                </a:cubicBezTo>
                <a:lnTo>
                  <a:pt x="158" y="129"/>
                </a:lnTo>
                <a:lnTo>
                  <a:pt x="201" y="102"/>
                </a:lnTo>
                <a:lnTo>
                  <a:pt x="196" y="113"/>
                </a:lnTo>
                <a:lnTo>
                  <a:pt x="193" y="117"/>
                </a:lnTo>
                <a:cubicBezTo>
                  <a:pt x="183" y="132"/>
                  <a:pt x="165" y="140"/>
                  <a:pt x="147" y="138"/>
                </a:cubicBezTo>
                <a:cubicBezTo>
                  <a:pt x="130" y="136"/>
                  <a:pt x="114" y="124"/>
                  <a:pt x="108" y="107"/>
                </a:cubicBezTo>
                <a:lnTo>
                  <a:pt x="106" y="103"/>
                </a:lnTo>
                <a:lnTo>
                  <a:pt x="105" y="99"/>
                </a:lnTo>
                <a:lnTo>
                  <a:pt x="103" y="94"/>
                </a:lnTo>
                <a:lnTo>
                  <a:pt x="101" y="90"/>
                </a:lnTo>
                <a:lnTo>
                  <a:pt x="179" y="105"/>
                </a:lnTo>
                <a:lnTo>
                  <a:pt x="178" y="107"/>
                </a:lnTo>
                <a:lnTo>
                  <a:pt x="188" y="92"/>
                </a:lnTo>
                <a:lnTo>
                  <a:pt x="187" y="95"/>
                </a:lnTo>
                <a:cubicBezTo>
                  <a:pt x="180" y="111"/>
                  <a:pt x="165" y="122"/>
                  <a:pt x="148" y="124"/>
                </a:cubicBezTo>
                <a:lnTo>
                  <a:pt x="143" y="125"/>
                </a:lnTo>
                <a:cubicBezTo>
                  <a:pt x="140" y="125"/>
                  <a:pt x="136" y="125"/>
                  <a:pt x="132" y="125"/>
                </a:cubicBezTo>
                <a:lnTo>
                  <a:pt x="128" y="124"/>
                </a:lnTo>
                <a:cubicBezTo>
                  <a:pt x="112" y="122"/>
                  <a:pt x="98" y="112"/>
                  <a:pt x="91" y="98"/>
                </a:cubicBezTo>
                <a:lnTo>
                  <a:pt x="90" y="95"/>
                </a:lnTo>
                <a:cubicBezTo>
                  <a:pt x="88" y="92"/>
                  <a:pt x="87" y="89"/>
                  <a:pt x="86" y="85"/>
                </a:cubicBezTo>
                <a:lnTo>
                  <a:pt x="85" y="83"/>
                </a:lnTo>
                <a:lnTo>
                  <a:pt x="179" y="83"/>
                </a:lnTo>
                <a:lnTo>
                  <a:pt x="179" y="81"/>
                </a:lnTo>
                <a:lnTo>
                  <a:pt x="178" y="84"/>
                </a:lnTo>
                <a:lnTo>
                  <a:pt x="178" y="66"/>
                </a:lnTo>
                <a:lnTo>
                  <a:pt x="179" y="71"/>
                </a:lnTo>
                <a:lnTo>
                  <a:pt x="180" y="75"/>
                </a:lnTo>
                <a:cubicBezTo>
                  <a:pt x="181" y="80"/>
                  <a:pt x="181" y="85"/>
                  <a:pt x="181" y="90"/>
                </a:cubicBezTo>
                <a:lnTo>
                  <a:pt x="180" y="95"/>
                </a:lnTo>
                <a:cubicBezTo>
                  <a:pt x="180" y="102"/>
                  <a:pt x="177" y="108"/>
                  <a:pt x="174" y="114"/>
                </a:cubicBezTo>
                <a:lnTo>
                  <a:pt x="170" y="121"/>
                </a:lnTo>
                <a:cubicBezTo>
                  <a:pt x="168" y="125"/>
                  <a:pt x="165" y="128"/>
                  <a:pt x="162" y="131"/>
                </a:cubicBezTo>
                <a:lnTo>
                  <a:pt x="160" y="134"/>
                </a:lnTo>
                <a:cubicBezTo>
                  <a:pt x="151" y="143"/>
                  <a:pt x="139" y="148"/>
                  <a:pt x="126" y="148"/>
                </a:cubicBezTo>
                <a:lnTo>
                  <a:pt x="124" y="148"/>
                </a:lnTo>
                <a:cubicBezTo>
                  <a:pt x="101" y="148"/>
                  <a:pt x="80" y="130"/>
                  <a:pt x="77" y="107"/>
                </a:cubicBezTo>
                <a:lnTo>
                  <a:pt x="76" y="103"/>
                </a:lnTo>
                <a:cubicBezTo>
                  <a:pt x="76" y="101"/>
                  <a:pt x="76" y="99"/>
                  <a:pt x="76" y="96"/>
                </a:cubicBezTo>
                <a:lnTo>
                  <a:pt x="76" y="90"/>
                </a:lnTo>
                <a:lnTo>
                  <a:pt x="76" y="84"/>
                </a:lnTo>
                <a:lnTo>
                  <a:pt x="76" y="91"/>
                </a:lnTo>
                <a:lnTo>
                  <a:pt x="76" y="88"/>
                </a:lnTo>
                <a:lnTo>
                  <a:pt x="166" y="102"/>
                </a:lnTo>
                <a:lnTo>
                  <a:pt x="166" y="103"/>
                </a:lnTo>
                <a:lnTo>
                  <a:pt x="169" y="97"/>
                </a:lnTo>
                <a:lnTo>
                  <a:pt x="169" y="97"/>
                </a:lnTo>
                <a:lnTo>
                  <a:pt x="168" y="101"/>
                </a:lnTo>
                <a:cubicBezTo>
                  <a:pt x="166" y="106"/>
                  <a:pt x="164" y="111"/>
                  <a:pt x="161" y="116"/>
                </a:cubicBezTo>
                <a:lnTo>
                  <a:pt x="160" y="117"/>
                </a:lnTo>
                <a:cubicBezTo>
                  <a:pt x="150" y="133"/>
                  <a:pt x="131" y="141"/>
                  <a:pt x="113" y="138"/>
                </a:cubicBezTo>
                <a:cubicBezTo>
                  <a:pt x="94" y="135"/>
                  <a:pt x="79" y="122"/>
                  <a:pt x="74" y="104"/>
                </a:cubicBezTo>
                <a:lnTo>
                  <a:pt x="73" y="100"/>
                </a:lnTo>
                <a:cubicBezTo>
                  <a:pt x="72" y="97"/>
                  <a:pt x="71" y="94"/>
                  <a:pt x="71" y="91"/>
                </a:cubicBezTo>
                <a:lnTo>
                  <a:pt x="71" y="86"/>
                </a:lnTo>
                <a:lnTo>
                  <a:pt x="71" y="86"/>
                </a:lnTo>
                <a:lnTo>
                  <a:pt x="70" y="82"/>
                </a:lnTo>
                <a:lnTo>
                  <a:pt x="117" y="119"/>
                </a:lnTo>
                <a:lnTo>
                  <a:pt x="116" y="119"/>
                </a:lnTo>
                <a:lnTo>
                  <a:pt x="161" y="55"/>
                </a:lnTo>
                <a:lnTo>
                  <a:pt x="163" y="60"/>
                </a:lnTo>
                <a:lnTo>
                  <a:pt x="164" y="64"/>
                </a:lnTo>
                <a:lnTo>
                  <a:pt x="73" y="94"/>
                </a:lnTo>
                <a:lnTo>
                  <a:pt x="73" y="93"/>
                </a:lnTo>
                <a:lnTo>
                  <a:pt x="71" y="87"/>
                </a:lnTo>
                <a:cubicBezTo>
                  <a:pt x="70" y="83"/>
                  <a:pt x="69" y="79"/>
                  <a:pt x="69" y="75"/>
                </a:cubicBezTo>
                <a:lnTo>
                  <a:pt x="68" y="65"/>
                </a:lnTo>
                <a:lnTo>
                  <a:pt x="68" y="62"/>
                </a:lnTo>
                <a:lnTo>
                  <a:pt x="164" y="62"/>
                </a:lnTo>
                <a:lnTo>
                  <a:pt x="164" y="63"/>
                </a:lnTo>
                <a:lnTo>
                  <a:pt x="164" y="67"/>
                </a:lnTo>
                <a:lnTo>
                  <a:pt x="164" y="70"/>
                </a:lnTo>
                <a:lnTo>
                  <a:pt x="164" y="71"/>
                </a:lnTo>
                <a:lnTo>
                  <a:pt x="68" y="71"/>
                </a:lnTo>
                <a:lnTo>
                  <a:pt x="68" y="70"/>
                </a:lnTo>
                <a:lnTo>
                  <a:pt x="69" y="78"/>
                </a:lnTo>
                <a:lnTo>
                  <a:pt x="68" y="76"/>
                </a:lnTo>
                <a:lnTo>
                  <a:pt x="67" y="71"/>
                </a:lnTo>
                <a:lnTo>
                  <a:pt x="144" y="99"/>
                </a:lnTo>
                <a:lnTo>
                  <a:pt x="142" y="101"/>
                </a:lnTo>
                <a:lnTo>
                  <a:pt x="149" y="95"/>
                </a:lnTo>
                <a:lnTo>
                  <a:pt x="146" y="98"/>
                </a:lnTo>
                <a:lnTo>
                  <a:pt x="155" y="82"/>
                </a:lnTo>
                <a:lnTo>
                  <a:pt x="154" y="87"/>
                </a:lnTo>
                <a:cubicBezTo>
                  <a:pt x="147" y="106"/>
                  <a:pt x="129" y="119"/>
                  <a:pt x="108" y="119"/>
                </a:cubicBezTo>
                <a:lnTo>
                  <a:pt x="107" y="119"/>
                </a:lnTo>
                <a:cubicBezTo>
                  <a:pt x="94" y="119"/>
                  <a:pt x="81" y="114"/>
                  <a:pt x="72" y="103"/>
                </a:cubicBezTo>
                <a:cubicBezTo>
                  <a:pt x="63" y="93"/>
                  <a:pt x="58" y="80"/>
                  <a:pt x="60" y="66"/>
                </a:cubicBezTo>
                <a:lnTo>
                  <a:pt x="60" y="67"/>
                </a:lnTo>
                <a:lnTo>
                  <a:pt x="60" y="62"/>
                </a:lnTo>
                <a:lnTo>
                  <a:pt x="60" y="57"/>
                </a:lnTo>
                <a:lnTo>
                  <a:pt x="60" y="53"/>
                </a:lnTo>
                <a:lnTo>
                  <a:pt x="60" y="52"/>
                </a:lnTo>
                <a:cubicBezTo>
                  <a:pt x="60" y="27"/>
                  <a:pt x="80" y="6"/>
                  <a:pt x="106" y="5"/>
                </a:cubicBezTo>
                <a:cubicBezTo>
                  <a:pt x="131" y="3"/>
                  <a:pt x="153" y="22"/>
                  <a:pt x="156" y="48"/>
                </a:cubicBezTo>
                <a:lnTo>
                  <a:pt x="156" y="54"/>
                </a:lnTo>
                <a:lnTo>
                  <a:pt x="157" y="62"/>
                </a:lnTo>
                <a:lnTo>
                  <a:pt x="157" y="67"/>
                </a:lnTo>
                <a:lnTo>
                  <a:pt x="158" y="71"/>
                </a:lnTo>
                <a:cubicBezTo>
                  <a:pt x="159" y="85"/>
                  <a:pt x="155" y="98"/>
                  <a:pt x="146" y="108"/>
                </a:cubicBezTo>
                <a:cubicBezTo>
                  <a:pt x="137" y="119"/>
                  <a:pt x="124" y="124"/>
                  <a:pt x="110" y="124"/>
                </a:cubicBezTo>
                <a:lnTo>
                  <a:pt x="109" y="124"/>
                </a:lnTo>
                <a:cubicBezTo>
                  <a:pt x="86" y="124"/>
                  <a:pt x="66" y="108"/>
                  <a:pt x="62" y="84"/>
                </a:cubicBezTo>
                <a:lnTo>
                  <a:pt x="63" y="88"/>
                </a:lnTo>
                <a:lnTo>
                  <a:pt x="61" y="81"/>
                </a:lnTo>
                <a:lnTo>
                  <a:pt x="66" y="92"/>
                </a:lnTo>
                <a:lnTo>
                  <a:pt x="63" y="87"/>
                </a:lnTo>
                <a:lnTo>
                  <a:pt x="104" y="110"/>
                </a:lnTo>
                <a:lnTo>
                  <a:pt x="101" y="110"/>
                </a:lnTo>
                <a:lnTo>
                  <a:pt x="99" y="110"/>
                </a:lnTo>
                <a:lnTo>
                  <a:pt x="146" y="69"/>
                </a:lnTo>
                <a:lnTo>
                  <a:pt x="145" y="79"/>
                </a:lnTo>
                <a:lnTo>
                  <a:pt x="145" y="71"/>
                </a:lnTo>
                <a:lnTo>
                  <a:pt x="145" y="80"/>
                </a:lnTo>
                <a:lnTo>
                  <a:pt x="145" y="84"/>
                </a:lnTo>
                <a:lnTo>
                  <a:pt x="145" y="86"/>
                </a:lnTo>
                <a:lnTo>
                  <a:pt x="49" y="86"/>
                </a:lnTo>
                <a:lnTo>
                  <a:pt x="50" y="79"/>
                </a:lnTo>
                <a:lnTo>
                  <a:pt x="50" y="79"/>
                </a:lnTo>
                <a:lnTo>
                  <a:pt x="50" y="75"/>
                </a:lnTo>
                <a:lnTo>
                  <a:pt x="50" y="71"/>
                </a:lnTo>
                <a:lnTo>
                  <a:pt x="98" y="119"/>
                </a:lnTo>
                <a:lnTo>
                  <a:pt x="97" y="119"/>
                </a:lnTo>
                <a:cubicBezTo>
                  <a:pt x="70" y="119"/>
                  <a:pt x="49" y="98"/>
                  <a:pt x="49" y="71"/>
                </a:cubicBezTo>
                <a:lnTo>
                  <a:pt x="49" y="72"/>
                </a:lnTo>
                <a:lnTo>
                  <a:pt x="50" y="73"/>
                </a:lnTo>
                <a:lnTo>
                  <a:pt x="48" y="66"/>
                </a:lnTo>
                <a:lnTo>
                  <a:pt x="54" y="80"/>
                </a:lnTo>
                <a:lnTo>
                  <a:pt x="52" y="78"/>
                </a:lnTo>
                <a:lnTo>
                  <a:pt x="78" y="99"/>
                </a:lnTo>
                <a:lnTo>
                  <a:pt x="77" y="98"/>
                </a:lnTo>
                <a:lnTo>
                  <a:pt x="134" y="76"/>
                </a:lnTo>
                <a:lnTo>
                  <a:pt x="134" y="76"/>
                </a:lnTo>
                <a:lnTo>
                  <a:pt x="130" y="84"/>
                </a:lnTo>
                <a:lnTo>
                  <a:pt x="124" y="95"/>
                </a:lnTo>
                <a:lnTo>
                  <a:pt x="122" y="98"/>
                </a:lnTo>
                <a:cubicBezTo>
                  <a:pt x="112" y="113"/>
                  <a:pt x="94" y="121"/>
                  <a:pt x="76" y="119"/>
                </a:cubicBezTo>
                <a:cubicBezTo>
                  <a:pt x="57" y="117"/>
                  <a:pt x="42" y="104"/>
                  <a:pt x="36" y="87"/>
                </a:cubicBezTo>
                <a:lnTo>
                  <a:pt x="36" y="85"/>
                </a:lnTo>
                <a:cubicBezTo>
                  <a:pt x="33" y="76"/>
                  <a:pt x="33" y="67"/>
                  <a:pt x="35" y="58"/>
                </a:cubicBezTo>
                <a:lnTo>
                  <a:pt x="36" y="54"/>
                </a:lnTo>
                <a:lnTo>
                  <a:pt x="35" y="61"/>
                </a:lnTo>
                <a:lnTo>
                  <a:pt x="35" y="61"/>
                </a:lnTo>
                <a:lnTo>
                  <a:pt x="35" y="57"/>
                </a:lnTo>
                <a:lnTo>
                  <a:pt x="53" y="95"/>
                </a:lnTo>
                <a:lnTo>
                  <a:pt x="50" y="93"/>
                </a:lnTo>
                <a:lnTo>
                  <a:pt x="104" y="97"/>
                </a:lnTo>
                <a:lnTo>
                  <a:pt x="101" y="99"/>
                </a:lnTo>
                <a:lnTo>
                  <a:pt x="121" y="78"/>
                </a:lnTo>
                <a:lnTo>
                  <a:pt x="118" y="84"/>
                </a:lnTo>
                <a:lnTo>
                  <a:pt x="120" y="76"/>
                </a:lnTo>
                <a:lnTo>
                  <a:pt x="119" y="80"/>
                </a:lnTo>
                <a:lnTo>
                  <a:pt x="118" y="86"/>
                </a:lnTo>
                <a:lnTo>
                  <a:pt x="119" y="71"/>
                </a:lnTo>
                <a:lnTo>
                  <a:pt x="119" y="75"/>
                </a:lnTo>
                <a:lnTo>
                  <a:pt x="88" y="36"/>
                </a:lnTo>
                <a:lnTo>
                  <a:pt x="92" y="38"/>
                </a:lnTo>
                <a:lnTo>
                  <a:pt x="57" y="38"/>
                </a:lnTo>
                <a:lnTo>
                  <a:pt x="60" y="37"/>
                </a:lnTo>
                <a:lnTo>
                  <a:pt x="31" y="81"/>
                </a:lnTo>
                <a:lnTo>
                  <a:pt x="31" y="81"/>
                </a:lnTo>
                <a:lnTo>
                  <a:pt x="31" y="76"/>
                </a:lnTo>
                <a:cubicBezTo>
                  <a:pt x="29" y="63"/>
                  <a:pt x="34" y="49"/>
                  <a:pt x="43" y="39"/>
                </a:cubicBezTo>
                <a:cubicBezTo>
                  <a:pt x="52" y="29"/>
                  <a:pt x="65" y="23"/>
                  <a:pt x="78" y="23"/>
                </a:cubicBezTo>
                <a:lnTo>
                  <a:pt x="79" y="23"/>
                </a:lnTo>
                <a:lnTo>
                  <a:pt x="79" y="119"/>
                </a:lnTo>
                <a:lnTo>
                  <a:pt x="79" y="119"/>
                </a:lnTo>
                <a:lnTo>
                  <a:pt x="125" y="87"/>
                </a:lnTo>
                <a:lnTo>
                  <a:pt x="125" y="86"/>
                </a:lnTo>
                <a:lnTo>
                  <a:pt x="124" y="88"/>
                </a:lnTo>
                <a:lnTo>
                  <a:pt x="33" y="60"/>
                </a:lnTo>
                <a:lnTo>
                  <a:pt x="34" y="56"/>
                </a:lnTo>
                <a:lnTo>
                  <a:pt x="31" y="68"/>
                </a:lnTo>
                <a:lnTo>
                  <a:pt x="32" y="63"/>
                </a:lnTo>
                <a:lnTo>
                  <a:pt x="55" y="108"/>
                </a:lnTo>
                <a:lnTo>
                  <a:pt x="50" y="105"/>
                </a:lnTo>
                <a:lnTo>
                  <a:pt x="58" y="109"/>
                </a:lnTo>
                <a:lnTo>
                  <a:pt x="57" y="109"/>
                </a:lnTo>
                <a:lnTo>
                  <a:pt x="55" y="108"/>
                </a:lnTo>
                <a:lnTo>
                  <a:pt x="79" y="108"/>
                </a:lnTo>
                <a:lnTo>
                  <a:pt x="77" y="109"/>
                </a:lnTo>
                <a:lnTo>
                  <a:pt x="113" y="67"/>
                </a:lnTo>
                <a:lnTo>
                  <a:pt x="112" y="67"/>
                </a:lnTo>
                <a:lnTo>
                  <a:pt x="112" y="78"/>
                </a:lnTo>
                <a:lnTo>
                  <a:pt x="112" y="82"/>
                </a:lnTo>
                <a:lnTo>
                  <a:pt x="112" y="86"/>
                </a:lnTo>
                <a:cubicBezTo>
                  <a:pt x="112" y="107"/>
                  <a:pt x="98" y="126"/>
                  <a:pt x="78" y="132"/>
                </a:cubicBezTo>
                <a:cubicBezTo>
                  <a:pt x="58" y="138"/>
                  <a:pt x="36" y="130"/>
                  <a:pt x="24" y="113"/>
                </a:cubicBezTo>
                <a:lnTo>
                  <a:pt x="23" y="111"/>
                </a:lnTo>
                <a:cubicBezTo>
                  <a:pt x="19" y="105"/>
                  <a:pt x="16" y="98"/>
                  <a:pt x="15" y="90"/>
                </a:cubicBezTo>
                <a:lnTo>
                  <a:pt x="15" y="89"/>
                </a:lnTo>
                <a:lnTo>
                  <a:pt x="15" y="88"/>
                </a:lnTo>
                <a:lnTo>
                  <a:pt x="14" y="85"/>
                </a:lnTo>
                <a:lnTo>
                  <a:pt x="60" y="119"/>
                </a:lnTo>
                <a:lnTo>
                  <a:pt x="59" y="119"/>
                </a:lnTo>
                <a:lnTo>
                  <a:pt x="58" y="119"/>
                </a:lnTo>
                <a:cubicBezTo>
                  <a:pt x="32" y="119"/>
                  <a:pt x="10" y="98"/>
                  <a:pt x="10" y="71"/>
                </a:cubicBezTo>
                <a:lnTo>
                  <a:pt x="10" y="66"/>
                </a:lnTo>
                <a:lnTo>
                  <a:pt x="10" y="62"/>
                </a:lnTo>
                <a:lnTo>
                  <a:pt x="97" y="91"/>
                </a:lnTo>
                <a:lnTo>
                  <a:pt x="95" y="93"/>
                </a:lnTo>
                <a:lnTo>
                  <a:pt x="100" y="85"/>
                </a:lnTo>
                <a:lnTo>
                  <a:pt x="98" y="88"/>
                </a:lnTo>
                <a:lnTo>
                  <a:pt x="103" y="75"/>
                </a:lnTo>
                <a:lnTo>
                  <a:pt x="102" y="78"/>
                </a:lnTo>
                <a:cubicBezTo>
                  <a:pt x="102" y="80"/>
                  <a:pt x="101" y="83"/>
                  <a:pt x="101" y="85"/>
                </a:cubicBezTo>
                <a:lnTo>
                  <a:pt x="100" y="87"/>
                </a:lnTo>
                <a:cubicBezTo>
                  <a:pt x="93" y="106"/>
                  <a:pt x="75" y="119"/>
                  <a:pt x="54" y="119"/>
                </a:cubicBezTo>
                <a:cubicBezTo>
                  <a:pt x="34" y="119"/>
                  <a:pt x="15" y="106"/>
                  <a:pt x="9" y="87"/>
                </a:cubicBezTo>
                <a:lnTo>
                  <a:pt x="8" y="85"/>
                </a:lnTo>
                <a:cubicBezTo>
                  <a:pt x="7" y="80"/>
                  <a:pt x="6" y="75"/>
                  <a:pt x="6" y="70"/>
                </a:cubicBezTo>
                <a:lnTo>
                  <a:pt x="6" y="67"/>
                </a:lnTo>
                <a:lnTo>
                  <a:pt x="8" y="82"/>
                </a:lnTo>
                <a:lnTo>
                  <a:pt x="6" y="76"/>
                </a:lnTo>
                <a:lnTo>
                  <a:pt x="6" y="74"/>
                </a:lnTo>
                <a:lnTo>
                  <a:pt x="100" y="62"/>
                </a:lnTo>
                <a:lnTo>
                  <a:pt x="100" y="64"/>
                </a:lnTo>
                <a:lnTo>
                  <a:pt x="100" y="67"/>
                </a:lnTo>
                <a:lnTo>
                  <a:pt x="4" y="67"/>
                </a:lnTo>
                <a:lnTo>
                  <a:pt x="4" y="64"/>
                </a:lnTo>
                <a:lnTo>
                  <a:pt x="5" y="74"/>
                </a:lnTo>
                <a:lnTo>
                  <a:pt x="5" y="71"/>
                </a:lnTo>
                <a:cubicBezTo>
                  <a:pt x="0" y="46"/>
                  <a:pt x="16" y="21"/>
                  <a:pt x="41" y="15"/>
                </a:cubicBezTo>
                <a:cubicBezTo>
                  <a:pt x="67" y="9"/>
                  <a:pt x="92" y="25"/>
                  <a:pt x="99" y="50"/>
                </a:cubicBezTo>
                <a:lnTo>
                  <a:pt x="100" y="56"/>
                </a:lnTo>
                <a:lnTo>
                  <a:pt x="100" y="59"/>
                </a:lnTo>
                <a:cubicBezTo>
                  <a:pt x="105" y="85"/>
                  <a:pt x="87" y="110"/>
                  <a:pt x="61" y="114"/>
                </a:cubicBezTo>
                <a:cubicBezTo>
                  <a:pt x="35" y="119"/>
                  <a:pt x="10" y="101"/>
                  <a:pt x="6" y="7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49"/>
          <p:cNvSpPr>
            <a:spLocks/>
          </p:cNvSpPr>
          <p:nvPr/>
        </p:nvSpPr>
        <p:spPr bwMode="auto">
          <a:xfrm>
            <a:off x="8753475" y="2940050"/>
            <a:ext cx="890587" cy="776288"/>
          </a:xfrm>
          <a:custGeom>
            <a:avLst/>
            <a:gdLst>
              <a:gd name="T0" fmla="*/ 29 w 3096"/>
              <a:gd name="T1" fmla="*/ 65 h 2705"/>
              <a:gd name="T2" fmla="*/ 59 w 3096"/>
              <a:gd name="T3" fmla="*/ 72 h 2705"/>
              <a:gd name="T4" fmla="*/ 134 w 3096"/>
              <a:gd name="T5" fmla="*/ 80 h 2705"/>
              <a:gd name="T6" fmla="*/ 282 w 3096"/>
              <a:gd name="T7" fmla="*/ 596 h 2705"/>
              <a:gd name="T8" fmla="*/ 335 w 3096"/>
              <a:gd name="T9" fmla="*/ 758 h 2705"/>
              <a:gd name="T10" fmla="*/ 361 w 3096"/>
              <a:gd name="T11" fmla="*/ 747 h 2705"/>
              <a:gd name="T12" fmla="*/ 332 w 3096"/>
              <a:gd name="T13" fmla="*/ 870 h 2705"/>
              <a:gd name="T14" fmla="*/ 1062 w 3096"/>
              <a:gd name="T15" fmla="*/ 2403 h 2705"/>
              <a:gd name="T16" fmla="*/ 1018 w 3096"/>
              <a:gd name="T17" fmla="*/ 2485 h 2705"/>
              <a:gd name="T18" fmla="*/ 1153 w 3096"/>
              <a:gd name="T19" fmla="*/ 2440 h 2705"/>
              <a:gd name="T20" fmla="*/ 1172 w 3096"/>
              <a:gd name="T21" fmla="*/ 2451 h 2705"/>
              <a:gd name="T22" fmla="*/ 1156 w 3096"/>
              <a:gd name="T23" fmla="*/ 2394 h 2705"/>
              <a:gd name="T24" fmla="*/ 1138 w 3096"/>
              <a:gd name="T25" fmla="*/ 2451 h 2705"/>
              <a:gd name="T26" fmla="*/ 1272 w 3096"/>
              <a:gd name="T27" fmla="*/ 2425 h 2705"/>
              <a:gd name="T28" fmla="*/ 1215 w 3096"/>
              <a:gd name="T29" fmla="*/ 2432 h 2705"/>
              <a:gd name="T30" fmla="*/ 1359 w 3096"/>
              <a:gd name="T31" fmla="*/ 2367 h 2705"/>
              <a:gd name="T32" fmla="*/ 1415 w 3096"/>
              <a:gd name="T33" fmla="*/ 2376 h 2705"/>
              <a:gd name="T34" fmla="*/ 1502 w 3096"/>
              <a:gd name="T35" fmla="*/ 2438 h 2705"/>
              <a:gd name="T36" fmla="*/ 1506 w 3096"/>
              <a:gd name="T37" fmla="*/ 2480 h 2705"/>
              <a:gd name="T38" fmla="*/ 2326 w 3096"/>
              <a:gd name="T39" fmla="*/ 2403 h 2705"/>
              <a:gd name="T40" fmla="*/ 2410 w 3096"/>
              <a:gd name="T41" fmla="*/ 2431 h 2705"/>
              <a:gd name="T42" fmla="*/ 2479 w 3096"/>
              <a:gd name="T43" fmla="*/ 2465 h 2705"/>
              <a:gd name="T44" fmla="*/ 2528 w 3096"/>
              <a:gd name="T45" fmla="*/ 2448 h 2705"/>
              <a:gd name="T46" fmla="*/ 2568 w 3096"/>
              <a:gd name="T47" fmla="*/ 2446 h 2705"/>
              <a:gd name="T48" fmla="*/ 2582 w 3096"/>
              <a:gd name="T49" fmla="*/ 2500 h 2705"/>
              <a:gd name="T50" fmla="*/ 2711 w 3096"/>
              <a:gd name="T51" fmla="*/ 2532 h 2705"/>
              <a:gd name="T52" fmla="*/ 2683 w 3096"/>
              <a:gd name="T53" fmla="*/ 2518 h 2705"/>
              <a:gd name="T54" fmla="*/ 2803 w 3096"/>
              <a:gd name="T55" fmla="*/ 2529 h 2705"/>
              <a:gd name="T56" fmla="*/ 2907 w 3096"/>
              <a:gd name="T57" fmla="*/ 2575 h 2705"/>
              <a:gd name="T58" fmla="*/ 2953 w 3096"/>
              <a:gd name="T59" fmla="*/ 2578 h 2705"/>
              <a:gd name="T60" fmla="*/ 3032 w 3096"/>
              <a:gd name="T61" fmla="*/ 2638 h 2705"/>
              <a:gd name="T62" fmla="*/ 2997 w 3096"/>
              <a:gd name="T63" fmla="*/ 2645 h 2705"/>
              <a:gd name="T64" fmla="*/ 3052 w 3096"/>
              <a:gd name="T65" fmla="*/ 2623 h 2705"/>
              <a:gd name="T66" fmla="*/ 2906 w 3096"/>
              <a:gd name="T67" fmla="*/ 2652 h 2705"/>
              <a:gd name="T68" fmla="*/ 2878 w 3096"/>
              <a:gd name="T69" fmla="*/ 2647 h 2705"/>
              <a:gd name="T70" fmla="*/ 2862 w 3096"/>
              <a:gd name="T71" fmla="*/ 2577 h 2705"/>
              <a:gd name="T72" fmla="*/ 2693 w 3096"/>
              <a:gd name="T73" fmla="*/ 2556 h 2705"/>
              <a:gd name="T74" fmla="*/ 2683 w 3096"/>
              <a:gd name="T75" fmla="*/ 2508 h 2705"/>
              <a:gd name="T76" fmla="*/ 2670 w 3096"/>
              <a:gd name="T77" fmla="*/ 2573 h 2705"/>
              <a:gd name="T78" fmla="*/ 2538 w 3096"/>
              <a:gd name="T79" fmla="*/ 2493 h 2705"/>
              <a:gd name="T80" fmla="*/ 2509 w 3096"/>
              <a:gd name="T81" fmla="*/ 2544 h 2705"/>
              <a:gd name="T82" fmla="*/ 2450 w 3096"/>
              <a:gd name="T83" fmla="*/ 2518 h 2705"/>
              <a:gd name="T84" fmla="*/ 2379 w 3096"/>
              <a:gd name="T85" fmla="*/ 2415 h 2705"/>
              <a:gd name="T86" fmla="*/ 2371 w 3096"/>
              <a:gd name="T87" fmla="*/ 2449 h 2705"/>
              <a:gd name="T88" fmla="*/ 2191 w 3096"/>
              <a:gd name="T89" fmla="*/ 2449 h 2705"/>
              <a:gd name="T90" fmla="*/ 1434 w 3096"/>
              <a:gd name="T91" fmla="*/ 2399 h 2705"/>
              <a:gd name="T92" fmla="*/ 1350 w 3096"/>
              <a:gd name="T93" fmla="*/ 2397 h 2705"/>
              <a:gd name="T94" fmla="*/ 1372 w 3096"/>
              <a:gd name="T95" fmla="*/ 2412 h 2705"/>
              <a:gd name="T96" fmla="*/ 1222 w 3096"/>
              <a:gd name="T97" fmla="*/ 2452 h 2705"/>
              <a:gd name="T98" fmla="*/ 1193 w 3096"/>
              <a:gd name="T99" fmla="*/ 2404 h 2705"/>
              <a:gd name="T100" fmla="*/ 1230 w 3096"/>
              <a:gd name="T101" fmla="*/ 2420 h 2705"/>
              <a:gd name="T102" fmla="*/ 1138 w 3096"/>
              <a:gd name="T103" fmla="*/ 2486 h 2705"/>
              <a:gd name="T104" fmla="*/ 1077 w 3096"/>
              <a:gd name="T105" fmla="*/ 2439 h 2705"/>
              <a:gd name="T106" fmla="*/ 1152 w 3096"/>
              <a:gd name="T107" fmla="*/ 2443 h 2705"/>
              <a:gd name="T108" fmla="*/ 1108 w 3096"/>
              <a:gd name="T109" fmla="*/ 2491 h 2705"/>
              <a:gd name="T110" fmla="*/ 1024 w 3096"/>
              <a:gd name="T111" fmla="*/ 2410 h 2705"/>
              <a:gd name="T112" fmla="*/ 357 w 3096"/>
              <a:gd name="T113" fmla="*/ 930 h 2705"/>
              <a:gd name="T114" fmla="*/ 315 w 3096"/>
              <a:gd name="T115" fmla="*/ 826 h 2705"/>
              <a:gd name="T116" fmla="*/ 324 w 3096"/>
              <a:gd name="T117" fmla="*/ 795 h 2705"/>
              <a:gd name="T118" fmla="*/ 107 w 3096"/>
              <a:gd name="T119" fmla="*/ 197 h 2705"/>
              <a:gd name="T120" fmla="*/ 67 w 3096"/>
              <a:gd name="T121" fmla="*/ 115 h 2705"/>
              <a:gd name="T122" fmla="*/ 134 w 3096"/>
              <a:gd name="T123" fmla="*/ 100 h 2705"/>
              <a:gd name="T124" fmla="*/ 24 w 3096"/>
              <a:gd name="T125" fmla="*/ 111 h 2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96" h="2705">
                <a:moveTo>
                  <a:pt x="98" y="46"/>
                </a:moveTo>
                <a:lnTo>
                  <a:pt x="99" y="50"/>
                </a:lnTo>
                <a:lnTo>
                  <a:pt x="99" y="63"/>
                </a:lnTo>
                <a:lnTo>
                  <a:pt x="99" y="70"/>
                </a:lnTo>
                <a:lnTo>
                  <a:pt x="99" y="74"/>
                </a:lnTo>
                <a:cubicBezTo>
                  <a:pt x="99" y="101"/>
                  <a:pt x="77" y="122"/>
                  <a:pt x="51" y="122"/>
                </a:cubicBezTo>
                <a:cubicBezTo>
                  <a:pt x="24" y="122"/>
                  <a:pt x="3" y="101"/>
                  <a:pt x="3" y="74"/>
                </a:cubicBezTo>
                <a:lnTo>
                  <a:pt x="3" y="74"/>
                </a:lnTo>
                <a:lnTo>
                  <a:pt x="3" y="71"/>
                </a:lnTo>
                <a:lnTo>
                  <a:pt x="3" y="67"/>
                </a:lnTo>
                <a:lnTo>
                  <a:pt x="3" y="65"/>
                </a:lnTo>
                <a:cubicBezTo>
                  <a:pt x="3" y="46"/>
                  <a:pt x="15" y="28"/>
                  <a:pt x="33" y="21"/>
                </a:cubicBezTo>
                <a:cubicBezTo>
                  <a:pt x="51" y="13"/>
                  <a:pt x="71" y="17"/>
                  <a:pt x="85" y="31"/>
                </a:cubicBezTo>
                <a:lnTo>
                  <a:pt x="87" y="34"/>
                </a:lnTo>
                <a:lnTo>
                  <a:pt x="93" y="40"/>
                </a:lnTo>
                <a:lnTo>
                  <a:pt x="7" y="70"/>
                </a:lnTo>
                <a:lnTo>
                  <a:pt x="7" y="67"/>
                </a:lnTo>
                <a:lnTo>
                  <a:pt x="8" y="77"/>
                </a:lnTo>
                <a:lnTo>
                  <a:pt x="8" y="74"/>
                </a:lnTo>
                <a:cubicBezTo>
                  <a:pt x="3" y="52"/>
                  <a:pt x="15" y="29"/>
                  <a:pt x="37" y="21"/>
                </a:cubicBezTo>
                <a:cubicBezTo>
                  <a:pt x="58" y="12"/>
                  <a:pt x="82" y="19"/>
                  <a:pt x="95" y="38"/>
                </a:cubicBezTo>
                <a:lnTo>
                  <a:pt x="96" y="40"/>
                </a:lnTo>
                <a:cubicBezTo>
                  <a:pt x="100" y="46"/>
                  <a:pt x="102" y="53"/>
                  <a:pt x="103" y="60"/>
                </a:cubicBezTo>
                <a:lnTo>
                  <a:pt x="104" y="63"/>
                </a:lnTo>
                <a:cubicBezTo>
                  <a:pt x="104" y="66"/>
                  <a:pt x="105" y="70"/>
                  <a:pt x="104" y="73"/>
                </a:cubicBezTo>
                <a:lnTo>
                  <a:pt x="104" y="81"/>
                </a:lnTo>
                <a:lnTo>
                  <a:pt x="103" y="88"/>
                </a:lnTo>
                <a:lnTo>
                  <a:pt x="102" y="96"/>
                </a:lnTo>
                <a:cubicBezTo>
                  <a:pt x="96" y="119"/>
                  <a:pt x="73" y="135"/>
                  <a:pt x="49" y="132"/>
                </a:cubicBezTo>
                <a:cubicBezTo>
                  <a:pt x="25" y="129"/>
                  <a:pt x="7" y="108"/>
                  <a:pt x="7" y="84"/>
                </a:cubicBezTo>
                <a:lnTo>
                  <a:pt x="7" y="83"/>
                </a:lnTo>
                <a:lnTo>
                  <a:pt x="8" y="91"/>
                </a:lnTo>
                <a:lnTo>
                  <a:pt x="7" y="88"/>
                </a:lnTo>
                <a:lnTo>
                  <a:pt x="6" y="78"/>
                </a:lnTo>
                <a:cubicBezTo>
                  <a:pt x="5" y="70"/>
                  <a:pt x="7" y="62"/>
                  <a:pt x="10" y="55"/>
                </a:cubicBezTo>
                <a:lnTo>
                  <a:pt x="12" y="50"/>
                </a:lnTo>
                <a:cubicBezTo>
                  <a:pt x="20" y="33"/>
                  <a:pt x="37" y="22"/>
                  <a:pt x="56" y="22"/>
                </a:cubicBezTo>
                <a:lnTo>
                  <a:pt x="58" y="22"/>
                </a:lnTo>
                <a:cubicBezTo>
                  <a:pt x="77" y="22"/>
                  <a:pt x="95" y="33"/>
                  <a:pt x="102" y="50"/>
                </a:cubicBezTo>
                <a:lnTo>
                  <a:pt x="104" y="55"/>
                </a:lnTo>
                <a:lnTo>
                  <a:pt x="108" y="66"/>
                </a:lnTo>
                <a:lnTo>
                  <a:pt x="109" y="67"/>
                </a:lnTo>
                <a:lnTo>
                  <a:pt x="103" y="56"/>
                </a:lnTo>
                <a:lnTo>
                  <a:pt x="104" y="57"/>
                </a:lnTo>
                <a:lnTo>
                  <a:pt x="23" y="59"/>
                </a:lnTo>
                <a:lnTo>
                  <a:pt x="24" y="57"/>
                </a:lnTo>
                <a:lnTo>
                  <a:pt x="24" y="58"/>
                </a:lnTo>
                <a:cubicBezTo>
                  <a:pt x="33" y="40"/>
                  <a:pt x="52" y="29"/>
                  <a:pt x="72" y="32"/>
                </a:cubicBezTo>
                <a:cubicBezTo>
                  <a:pt x="92" y="34"/>
                  <a:pt x="109" y="49"/>
                  <a:pt x="113" y="69"/>
                </a:cubicBezTo>
                <a:lnTo>
                  <a:pt x="114" y="74"/>
                </a:lnTo>
                <a:cubicBezTo>
                  <a:pt x="115" y="77"/>
                  <a:pt x="115" y="80"/>
                  <a:pt x="115" y="84"/>
                </a:cubicBezTo>
                <a:lnTo>
                  <a:pt x="115" y="89"/>
                </a:lnTo>
                <a:cubicBezTo>
                  <a:pt x="115" y="113"/>
                  <a:pt x="97" y="134"/>
                  <a:pt x="73" y="137"/>
                </a:cubicBezTo>
                <a:cubicBezTo>
                  <a:pt x="49" y="140"/>
                  <a:pt x="27" y="124"/>
                  <a:pt x="21" y="101"/>
                </a:cubicBezTo>
                <a:lnTo>
                  <a:pt x="20" y="99"/>
                </a:lnTo>
                <a:lnTo>
                  <a:pt x="19" y="92"/>
                </a:lnTo>
                <a:lnTo>
                  <a:pt x="114" y="79"/>
                </a:lnTo>
                <a:lnTo>
                  <a:pt x="115" y="84"/>
                </a:lnTo>
                <a:lnTo>
                  <a:pt x="115" y="88"/>
                </a:lnTo>
                <a:lnTo>
                  <a:pt x="67" y="45"/>
                </a:lnTo>
                <a:lnTo>
                  <a:pt x="68" y="45"/>
                </a:lnTo>
                <a:lnTo>
                  <a:pt x="20" y="93"/>
                </a:lnTo>
                <a:lnTo>
                  <a:pt x="20" y="90"/>
                </a:lnTo>
                <a:lnTo>
                  <a:pt x="20" y="90"/>
                </a:lnTo>
                <a:lnTo>
                  <a:pt x="19" y="81"/>
                </a:lnTo>
                <a:lnTo>
                  <a:pt x="19" y="79"/>
                </a:lnTo>
                <a:cubicBezTo>
                  <a:pt x="19" y="53"/>
                  <a:pt x="41" y="31"/>
                  <a:pt x="67" y="31"/>
                </a:cubicBezTo>
                <a:cubicBezTo>
                  <a:pt x="94" y="31"/>
                  <a:pt x="115" y="53"/>
                  <a:pt x="115" y="79"/>
                </a:cubicBezTo>
                <a:lnTo>
                  <a:pt x="115" y="81"/>
                </a:lnTo>
                <a:lnTo>
                  <a:pt x="116" y="82"/>
                </a:lnTo>
                <a:lnTo>
                  <a:pt x="116" y="81"/>
                </a:lnTo>
                <a:lnTo>
                  <a:pt x="117" y="84"/>
                </a:lnTo>
                <a:lnTo>
                  <a:pt x="36" y="60"/>
                </a:lnTo>
                <a:lnTo>
                  <a:pt x="37" y="59"/>
                </a:lnTo>
                <a:lnTo>
                  <a:pt x="23" y="85"/>
                </a:lnTo>
                <a:lnTo>
                  <a:pt x="24" y="82"/>
                </a:lnTo>
                <a:lnTo>
                  <a:pt x="26" y="73"/>
                </a:lnTo>
                <a:cubicBezTo>
                  <a:pt x="27" y="70"/>
                  <a:pt x="28" y="67"/>
                  <a:pt x="29" y="65"/>
                </a:cubicBezTo>
                <a:lnTo>
                  <a:pt x="30" y="63"/>
                </a:lnTo>
                <a:cubicBezTo>
                  <a:pt x="37" y="48"/>
                  <a:pt x="52" y="38"/>
                  <a:pt x="69" y="36"/>
                </a:cubicBezTo>
                <a:cubicBezTo>
                  <a:pt x="85" y="35"/>
                  <a:pt x="101" y="42"/>
                  <a:pt x="111" y="55"/>
                </a:cubicBezTo>
                <a:lnTo>
                  <a:pt x="113" y="57"/>
                </a:lnTo>
                <a:cubicBezTo>
                  <a:pt x="115" y="59"/>
                  <a:pt x="116" y="62"/>
                  <a:pt x="117" y="65"/>
                </a:cubicBezTo>
                <a:lnTo>
                  <a:pt x="119" y="68"/>
                </a:lnTo>
                <a:lnTo>
                  <a:pt x="76" y="41"/>
                </a:lnTo>
                <a:lnTo>
                  <a:pt x="77" y="41"/>
                </a:lnTo>
                <a:cubicBezTo>
                  <a:pt x="104" y="41"/>
                  <a:pt x="125" y="62"/>
                  <a:pt x="125" y="89"/>
                </a:cubicBezTo>
                <a:lnTo>
                  <a:pt x="125" y="93"/>
                </a:lnTo>
                <a:lnTo>
                  <a:pt x="126" y="94"/>
                </a:lnTo>
                <a:lnTo>
                  <a:pt x="126" y="101"/>
                </a:lnTo>
                <a:lnTo>
                  <a:pt x="126" y="103"/>
                </a:lnTo>
                <a:cubicBezTo>
                  <a:pt x="126" y="127"/>
                  <a:pt x="109" y="147"/>
                  <a:pt x="86" y="150"/>
                </a:cubicBezTo>
                <a:cubicBezTo>
                  <a:pt x="62" y="154"/>
                  <a:pt x="40" y="140"/>
                  <a:pt x="32" y="118"/>
                </a:cubicBezTo>
                <a:lnTo>
                  <a:pt x="32" y="117"/>
                </a:lnTo>
                <a:lnTo>
                  <a:pt x="30" y="111"/>
                </a:lnTo>
                <a:lnTo>
                  <a:pt x="29" y="103"/>
                </a:lnTo>
                <a:lnTo>
                  <a:pt x="30" y="110"/>
                </a:lnTo>
                <a:lnTo>
                  <a:pt x="30" y="109"/>
                </a:lnTo>
                <a:lnTo>
                  <a:pt x="122" y="82"/>
                </a:lnTo>
                <a:lnTo>
                  <a:pt x="123" y="86"/>
                </a:lnTo>
                <a:lnTo>
                  <a:pt x="124" y="90"/>
                </a:lnTo>
                <a:cubicBezTo>
                  <a:pt x="127" y="99"/>
                  <a:pt x="127" y="108"/>
                  <a:pt x="124" y="116"/>
                </a:cubicBezTo>
                <a:lnTo>
                  <a:pt x="123" y="120"/>
                </a:lnTo>
                <a:cubicBezTo>
                  <a:pt x="122" y="124"/>
                  <a:pt x="120" y="129"/>
                  <a:pt x="117" y="133"/>
                </a:cubicBezTo>
                <a:lnTo>
                  <a:pt x="116" y="135"/>
                </a:lnTo>
                <a:cubicBezTo>
                  <a:pt x="103" y="154"/>
                  <a:pt x="79" y="161"/>
                  <a:pt x="58" y="152"/>
                </a:cubicBezTo>
                <a:cubicBezTo>
                  <a:pt x="36" y="144"/>
                  <a:pt x="24" y="121"/>
                  <a:pt x="29" y="99"/>
                </a:cubicBezTo>
                <a:lnTo>
                  <a:pt x="29" y="96"/>
                </a:lnTo>
                <a:lnTo>
                  <a:pt x="30" y="94"/>
                </a:lnTo>
                <a:cubicBezTo>
                  <a:pt x="35" y="69"/>
                  <a:pt x="57" y="53"/>
                  <a:pt x="82" y="55"/>
                </a:cubicBezTo>
                <a:cubicBezTo>
                  <a:pt x="106" y="58"/>
                  <a:pt x="125" y="78"/>
                  <a:pt x="125" y="103"/>
                </a:cubicBezTo>
                <a:lnTo>
                  <a:pt x="125" y="105"/>
                </a:lnTo>
                <a:lnTo>
                  <a:pt x="124" y="96"/>
                </a:lnTo>
                <a:lnTo>
                  <a:pt x="125" y="99"/>
                </a:lnTo>
                <a:lnTo>
                  <a:pt x="31" y="96"/>
                </a:lnTo>
                <a:lnTo>
                  <a:pt x="31" y="94"/>
                </a:lnTo>
                <a:cubicBezTo>
                  <a:pt x="32" y="91"/>
                  <a:pt x="33" y="88"/>
                  <a:pt x="35" y="85"/>
                </a:cubicBezTo>
                <a:lnTo>
                  <a:pt x="37" y="82"/>
                </a:lnTo>
                <a:cubicBezTo>
                  <a:pt x="45" y="65"/>
                  <a:pt x="61" y="55"/>
                  <a:pt x="79" y="55"/>
                </a:cubicBezTo>
                <a:lnTo>
                  <a:pt x="83" y="55"/>
                </a:lnTo>
                <a:lnTo>
                  <a:pt x="86" y="55"/>
                </a:lnTo>
                <a:lnTo>
                  <a:pt x="39" y="94"/>
                </a:lnTo>
                <a:lnTo>
                  <a:pt x="39" y="91"/>
                </a:lnTo>
                <a:lnTo>
                  <a:pt x="38" y="100"/>
                </a:lnTo>
                <a:lnTo>
                  <a:pt x="38" y="98"/>
                </a:lnTo>
                <a:cubicBezTo>
                  <a:pt x="38" y="72"/>
                  <a:pt x="60" y="50"/>
                  <a:pt x="86" y="50"/>
                </a:cubicBezTo>
                <a:cubicBezTo>
                  <a:pt x="113" y="50"/>
                  <a:pt x="134" y="72"/>
                  <a:pt x="134" y="98"/>
                </a:cubicBezTo>
                <a:lnTo>
                  <a:pt x="134" y="100"/>
                </a:lnTo>
                <a:lnTo>
                  <a:pt x="134" y="103"/>
                </a:lnTo>
                <a:lnTo>
                  <a:pt x="134" y="106"/>
                </a:lnTo>
                <a:lnTo>
                  <a:pt x="134" y="108"/>
                </a:lnTo>
                <a:cubicBezTo>
                  <a:pt x="134" y="134"/>
                  <a:pt x="113" y="156"/>
                  <a:pt x="86" y="156"/>
                </a:cubicBezTo>
                <a:cubicBezTo>
                  <a:pt x="60" y="156"/>
                  <a:pt x="38" y="134"/>
                  <a:pt x="38" y="108"/>
                </a:cubicBezTo>
                <a:lnTo>
                  <a:pt x="38" y="105"/>
                </a:lnTo>
                <a:lnTo>
                  <a:pt x="39" y="115"/>
                </a:lnTo>
                <a:lnTo>
                  <a:pt x="39" y="112"/>
                </a:lnTo>
                <a:lnTo>
                  <a:pt x="134" y="103"/>
                </a:lnTo>
                <a:lnTo>
                  <a:pt x="134" y="105"/>
                </a:lnTo>
                <a:lnTo>
                  <a:pt x="134" y="108"/>
                </a:lnTo>
                <a:lnTo>
                  <a:pt x="39" y="96"/>
                </a:lnTo>
                <a:lnTo>
                  <a:pt x="40" y="94"/>
                </a:lnTo>
                <a:lnTo>
                  <a:pt x="40" y="95"/>
                </a:lnTo>
                <a:cubicBezTo>
                  <a:pt x="44" y="70"/>
                  <a:pt x="66" y="53"/>
                  <a:pt x="91" y="55"/>
                </a:cubicBezTo>
                <a:cubicBezTo>
                  <a:pt x="116" y="57"/>
                  <a:pt x="135" y="78"/>
                  <a:pt x="135" y="103"/>
                </a:cubicBezTo>
                <a:lnTo>
                  <a:pt x="135" y="106"/>
                </a:lnTo>
                <a:lnTo>
                  <a:pt x="134" y="94"/>
                </a:lnTo>
                <a:lnTo>
                  <a:pt x="134" y="96"/>
                </a:lnTo>
                <a:lnTo>
                  <a:pt x="46" y="83"/>
                </a:lnTo>
                <a:lnTo>
                  <a:pt x="48" y="81"/>
                </a:lnTo>
                <a:lnTo>
                  <a:pt x="49" y="78"/>
                </a:lnTo>
                <a:cubicBezTo>
                  <a:pt x="60" y="60"/>
                  <a:pt x="82" y="51"/>
                  <a:pt x="103" y="57"/>
                </a:cubicBezTo>
                <a:cubicBezTo>
                  <a:pt x="124" y="62"/>
                  <a:pt x="138" y="81"/>
                  <a:pt x="138" y="103"/>
                </a:cubicBezTo>
                <a:lnTo>
                  <a:pt x="138" y="105"/>
                </a:lnTo>
                <a:lnTo>
                  <a:pt x="138" y="108"/>
                </a:lnTo>
                <a:lnTo>
                  <a:pt x="57" y="74"/>
                </a:lnTo>
                <a:lnTo>
                  <a:pt x="59" y="72"/>
                </a:lnTo>
                <a:cubicBezTo>
                  <a:pt x="61" y="70"/>
                  <a:pt x="63" y="68"/>
                  <a:pt x="65" y="66"/>
                </a:cubicBezTo>
                <a:lnTo>
                  <a:pt x="69" y="64"/>
                </a:lnTo>
                <a:cubicBezTo>
                  <a:pt x="88" y="50"/>
                  <a:pt x="114" y="52"/>
                  <a:pt x="130" y="69"/>
                </a:cubicBezTo>
                <a:lnTo>
                  <a:pt x="133" y="72"/>
                </a:lnTo>
                <a:lnTo>
                  <a:pt x="138" y="78"/>
                </a:lnTo>
                <a:lnTo>
                  <a:pt x="63" y="79"/>
                </a:lnTo>
                <a:lnTo>
                  <a:pt x="64" y="77"/>
                </a:lnTo>
                <a:lnTo>
                  <a:pt x="57" y="91"/>
                </a:lnTo>
                <a:lnTo>
                  <a:pt x="58" y="88"/>
                </a:lnTo>
                <a:cubicBezTo>
                  <a:pt x="64" y="68"/>
                  <a:pt x="83" y="55"/>
                  <a:pt x="103" y="55"/>
                </a:cubicBezTo>
                <a:lnTo>
                  <a:pt x="104" y="55"/>
                </a:lnTo>
                <a:lnTo>
                  <a:pt x="56" y="103"/>
                </a:lnTo>
                <a:lnTo>
                  <a:pt x="56" y="98"/>
                </a:lnTo>
                <a:lnTo>
                  <a:pt x="56" y="93"/>
                </a:lnTo>
                <a:lnTo>
                  <a:pt x="147" y="115"/>
                </a:lnTo>
                <a:lnTo>
                  <a:pt x="146" y="117"/>
                </a:lnTo>
                <a:lnTo>
                  <a:pt x="151" y="103"/>
                </a:lnTo>
                <a:lnTo>
                  <a:pt x="150" y="106"/>
                </a:lnTo>
                <a:lnTo>
                  <a:pt x="103" y="50"/>
                </a:lnTo>
                <a:lnTo>
                  <a:pt x="105" y="50"/>
                </a:lnTo>
                <a:lnTo>
                  <a:pt x="107" y="50"/>
                </a:lnTo>
                <a:cubicBezTo>
                  <a:pt x="124" y="50"/>
                  <a:pt x="139" y="59"/>
                  <a:pt x="148" y="74"/>
                </a:cubicBezTo>
                <a:lnTo>
                  <a:pt x="150" y="76"/>
                </a:lnTo>
                <a:lnTo>
                  <a:pt x="152" y="82"/>
                </a:lnTo>
                <a:cubicBezTo>
                  <a:pt x="160" y="96"/>
                  <a:pt x="159" y="114"/>
                  <a:pt x="150" y="128"/>
                </a:cubicBezTo>
                <a:cubicBezTo>
                  <a:pt x="142" y="142"/>
                  <a:pt x="126" y="151"/>
                  <a:pt x="109" y="151"/>
                </a:cubicBezTo>
                <a:lnTo>
                  <a:pt x="109" y="151"/>
                </a:lnTo>
                <a:cubicBezTo>
                  <a:pt x="93" y="151"/>
                  <a:pt x="77" y="143"/>
                  <a:pt x="69" y="129"/>
                </a:cubicBezTo>
                <a:cubicBezTo>
                  <a:pt x="60" y="115"/>
                  <a:pt x="59" y="98"/>
                  <a:pt x="65" y="83"/>
                </a:cubicBezTo>
                <a:lnTo>
                  <a:pt x="68" y="78"/>
                </a:lnTo>
                <a:lnTo>
                  <a:pt x="71" y="72"/>
                </a:lnTo>
                <a:cubicBezTo>
                  <a:pt x="81" y="51"/>
                  <a:pt x="105" y="41"/>
                  <a:pt x="127" y="48"/>
                </a:cubicBezTo>
                <a:cubicBezTo>
                  <a:pt x="150" y="54"/>
                  <a:pt x="164" y="76"/>
                  <a:pt x="161" y="99"/>
                </a:cubicBezTo>
                <a:lnTo>
                  <a:pt x="161" y="103"/>
                </a:lnTo>
                <a:lnTo>
                  <a:pt x="159" y="112"/>
                </a:lnTo>
                <a:lnTo>
                  <a:pt x="157" y="85"/>
                </a:lnTo>
                <a:lnTo>
                  <a:pt x="159" y="90"/>
                </a:lnTo>
                <a:cubicBezTo>
                  <a:pt x="160" y="93"/>
                  <a:pt x="161" y="97"/>
                  <a:pt x="161" y="100"/>
                </a:cubicBezTo>
                <a:lnTo>
                  <a:pt x="162" y="103"/>
                </a:lnTo>
                <a:lnTo>
                  <a:pt x="160" y="96"/>
                </a:lnTo>
                <a:lnTo>
                  <a:pt x="161" y="97"/>
                </a:lnTo>
                <a:lnTo>
                  <a:pt x="67" y="118"/>
                </a:lnTo>
                <a:lnTo>
                  <a:pt x="67" y="113"/>
                </a:lnTo>
                <a:lnTo>
                  <a:pt x="66" y="112"/>
                </a:lnTo>
                <a:cubicBezTo>
                  <a:pt x="61" y="87"/>
                  <a:pt x="78" y="62"/>
                  <a:pt x="103" y="56"/>
                </a:cubicBezTo>
                <a:cubicBezTo>
                  <a:pt x="128" y="50"/>
                  <a:pt x="154" y="66"/>
                  <a:pt x="160" y="91"/>
                </a:cubicBezTo>
                <a:lnTo>
                  <a:pt x="161" y="93"/>
                </a:lnTo>
                <a:lnTo>
                  <a:pt x="157" y="84"/>
                </a:lnTo>
                <a:lnTo>
                  <a:pt x="158" y="87"/>
                </a:lnTo>
                <a:lnTo>
                  <a:pt x="151" y="76"/>
                </a:lnTo>
                <a:lnTo>
                  <a:pt x="155" y="81"/>
                </a:lnTo>
                <a:cubicBezTo>
                  <a:pt x="162" y="88"/>
                  <a:pt x="166" y="98"/>
                  <a:pt x="167" y="108"/>
                </a:cubicBezTo>
                <a:lnTo>
                  <a:pt x="168" y="114"/>
                </a:lnTo>
                <a:cubicBezTo>
                  <a:pt x="168" y="117"/>
                  <a:pt x="168" y="121"/>
                  <a:pt x="168" y="124"/>
                </a:cubicBezTo>
                <a:lnTo>
                  <a:pt x="167" y="128"/>
                </a:lnTo>
                <a:cubicBezTo>
                  <a:pt x="164" y="153"/>
                  <a:pt x="142" y="171"/>
                  <a:pt x="116" y="170"/>
                </a:cubicBezTo>
                <a:cubicBezTo>
                  <a:pt x="91" y="168"/>
                  <a:pt x="71" y="147"/>
                  <a:pt x="71" y="122"/>
                </a:cubicBezTo>
                <a:lnTo>
                  <a:pt x="71" y="120"/>
                </a:lnTo>
                <a:lnTo>
                  <a:pt x="71" y="117"/>
                </a:lnTo>
                <a:lnTo>
                  <a:pt x="72" y="124"/>
                </a:lnTo>
                <a:lnTo>
                  <a:pt x="71" y="121"/>
                </a:lnTo>
                <a:cubicBezTo>
                  <a:pt x="71" y="119"/>
                  <a:pt x="71" y="116"/>
                  <a:pt x="71" y="114"/>
                </a:cubicBezTo>
                <a:lnTo>
                  <a:pt x="71" y="112"/>
                </a:lnTo>
                <a:cubicBezTo>
                  <a:pt x="71" y="86"/>
                  <a:pt x="92" y="64"/>
                  <a:pt x="119" y="64"/>
                </a:cubicBezTo>
                <a:cubicBezTo>
                  <a:pt x="145" y="64"/>
                  <a:pt x="167" y="86"/>
                  <a:pt x="167" y="112"/>
                </a:cubicBezTo>
                <a:lnTo>
                  <a:pt x="167" y="114"/>
                </a:lnTo>
                <a:lnTo>
                  <a:pt x="167" y="117"/>
                </a:lnTo>
                <a:lnTo>
                  <a:pt x="167" y="120"/>
                </a:lnTo>
                <a:lnTo>
                  <a:pt x="165" y="105"/>
                </a:lnTo>
                <a:lnTo>
                  <a:pt x="165" y="107"/>
                </a:lnTo>
                <a:lnTo>
                  <a:pt x="77" y="101"/>
                </a:lnTo>
                <a:lnTo>
                  <a:pt x="78" y="99"/>
                </a:lnTo>
                <a:lnTo>
                  <a:pt x="81" y="93"/>
                </a:lnTo>
                <a:cubicBezTo>
                  <a:pt x="91" y="76"/>
                  <a:pt x="110" y="67"/>
                  <a:pt x="130" y="70"/>
                </a:cubicBezTo>
                <a:cubicBezTo>
                  <a:pt x="149" y="73"/>
                  <a:pt x="165" y="88"/>
                  <a:pt x="169" y="107"/>
                </a:cubicBezTo>
                <a:lnTo>
                  <a:pt x="170" y="112"/>
                </a:lnTo>
                <a:lnTo>
                  <a:pt x="170" y="113"/>
                </a:lnTo>
                <a:lnTo>
                  <a:pt x="134" y="80"/>
                </a:lnTo>
                <a:lnTo>
                  <a:pt x="136" y="80"/>
                </a:lnTo>
                <a:lnTo>
                  <a:pt x="115" y="81"/>
                </a:lnTo>
                <a:lnTo>
                  <a:pt x="117" y="80"/>
                </a:lnTo>
                <a:cubicBezTo>
                  <a:pt x="121" y="79"/>
                  <a:pt x="125" y="79"/>
                  <a:pt x="129" y="79"/>
                </a:cubicBezTo>
                <a:lnTo>
                  <a:pt x="131" y="79"/>
                </a:lnTo>
                <a:cubicBezTo>
                  <a:pt x="154" y="79"/>
                  <a:pt x="174" y="95"/>
                  <a:pt x="178" y="118"/>
                </a:cubicBezTo>
                <a:lnTo>
                  <a:pt x="179" y="123"/>
                </a:lnTo>
                <a:lnTo>
                  <a:pt x="180" y="126"/>
                </a:lnTo>
                <a:lnTo>
                  <a:pt x="125" y="89"/>
                </a:lnTo>
                <a:lnTo>
                  <a:pt x="128" y="89"/>
                </a:lnTo>
                <a:cubicBezTo>
                  <a:pt x="133" y="88"/>
                  <a:pt x="139" y="88"/>
                  <a:pt x="144" y="89"/>
                </a:cubicBezTo>
                <a:lnTo>
                  <a:pt x="147" y="89"/>
                </a:lnTo>
                <a:cubicBezTo>
                  <a:pt x="172" y="93"/>
                  <a:pt x="189" y="116"/>
                  <a:pt x="187" y="142"/>
                </a:cubicBezTo>
                <a:lnTo>
                  <a:pt x="186" y="146"/>
                </a:lnTo>
                <a:lnTo>
                  <a:pt x="184" y="127"/>
                </a:lnTo>
                <a:lnTo>
                  <a:pt x="187" y="136"/>
                </a:lnTo>
                <a:cubicBezTo>
                  <a:pt x="188" y="140"/>
                  <a:pt x="189" y="144"/>
                  <a:pt x="189" y="148"/>
                </a:cubicBezTo>
                <a:lnTo>
                  <a:pt x="190" y="157"/>
                </a:lnTo>
                <a:lnTo>
                  <a:pt x="190" y="163"/>
                </a:lnTo>
                <a:cubicBezTo>
                  <a:pt x="190" y="169"/>
                  <a:pt x="189" y="174"/>
                  <a:pt x="188" y="179"/>
                </a:cubicBezTo>
                <a:lnTo>
                  <a:pt x="187" y="180"/>
                </a:lnTo>
                <a:cubicBezTo>
                  <a:pt x="180" y="202"/>
                  <a:pt x="157" y="216"/>
                  <a:pt x="134" y="212"/>
                </a:cubicBezTo>
                <a:cubicBezTo>
                  <a:pt x="111" y="209"/>
                  <a:pt x="93" y="189"/>
                  <a:pt x="93" y="165"/>
                </a:cubicBezTo>
                <a:lnTo>
                  <a:pt x="93" y="163"/>
                </a:lnTo>
                <a:cubicBezTo>
                  <a:pt x="93" y="160"/>
                  <a:pt x="94" y="158"/>
                  <a:pt x="94" y="155"/>
                </a:cubicBezTo>
                <a:lnTo>
                  <a:pt x="95" y="152"/>
                </a:lnTo>
                <a:cubicBezTo>
                  <a:pt x="98" y="135"/>
                  <a:pt x="110" y="120"/>
                  <a:pt x="127" y="114"/>
                </a:cubicBezTo>
                <a:lnTo>
                  <a:pt x="128" y="114"/>
                </a:lnTo>
                <a:cubicBezTo>
                  <a:pt x="138" y="111"/>
                  <a:pt x="149" y="111"/>
                  <a:pt x="159" y="114"/>
                </a:cubicBezTo>
                <a:lnTo>
                  <a:pt x="160" y="114"/>
                </a:lnTo>
                <a:cubicBezTo>
                  <a:pt x="175" y="120"/>
                  <a:pt x="187" y="132"/>
                  <a:pt x="191" y="147"/>
                </a:cubicBezTo>
                <a:lnTo>
                  <a:pt x="193" y="153"/>
                </a:lnTo>
                <a:lnTo>
                  <a:pt x="194" y="161"/>
                </a:lnTo>
                <a:cubicBezTo>
                  <a:pt x="195" y="163"/>
                  <a:pt x="195" y="166"/>
                  <a:pt x="195" y="168"/>
                </a:cubicBezTo>
                <a:lnTo>
                  <a:pt x="195" y="169"/>
                </a:lnTo>
                <a:cubicBezTo>
                  <a:pt x="195" y="196"/>
                  <a:pt x="173" y="217"/>
                  <a:pt x="147" y="217"/>
                </a:cubicBezTo>
                <a:cubicBezTo>
                  <a:pt x="120" y="217"/>
                  <a:pt x="99" y="196"/>
                  <a:pt x="99" y="169"/>
                </a:cubicBezTo>
                <a:lnTo>
                  <a:pt x="99" y="167"/>
                </a:lnTo>
                <a:lnTo>
                  <a:pt x="99" y="162"/>
                </a:lnTo>
                <a:lnTo>
                  <a:pt x="99" y="162"/>
                </a:lnTo>
                <a:cubicBezTo>
                  <a:pt x="98" y="157"/>
                  <a:pt x="99" y="151"/>
                  <a:pt x="100" y="146"/>
                </a:cubicBezTo>
                <a:lnTo>
                  <a:pt x="100" y="144"/>
                </a:lnTo>
                <a:cubicBezTo>
                  <a:pt x="105" y="125"/>
                  <a:pt x="120" y="111"/>
                  <a:pt x="139" y="108"/>
                </a:cubicBezTo>
                <a:cubicBezTo>
                  <a:pt x="157" y="105"/>
                  <a:pt x="176" y="113"/>
                  <a:pt x="187" y="129"/>
                </a:cubicBezTo>
                <a:lnTo>
                  <a:pt x="188" y="130"/>
                </a:lnTo>
                <a:lnTo>
                  <a:pt x="193" y="140"/>
                </a:lnTo>
                <a:lnTo>
                  <a:pt x="198" y="153"/>
                </a:lnTo>
                <a:cubicBezTo>
                  <a:pt x="201" y="160"/>
                  <a:pt x="201" y="167"/>
                  <a:pt x="201" y="174"/>
                </a:cubicBezTo>
                <a:lnTo>
                  <a:pt x="200" y="179"/>
                </a:lnTo>
                <a:lnTo>
                  <a:pt x="200" y="185"/>
                </a:lnTo>
                <a:lnTo>
                  <a:pt x="197" y="161"/>
                </a:lnTo>
                <a:lnTo>
                  <a:pt x="199" y="166"/>
                </a:lnTo>
                <a:lnTo>
                  <a:pt x="190" y="152"/>
                </a:lnTo>
                <a:lnTo>
                  <a:pt x="194" y="157"/>
                </a:lnTo>
                <a:lnTo>
                  <a:pt x="202" y="167"/>
                </a:lnTo>
                <a:lnTo>
                  <a:pt x="212" y="182"/>
                </a:lnTo>
                <a:cubicBezTo>
                  <a:pt x="214" y="184"/>
                  <a:pt x="215" y="187"/>
                  <a:pt x="216" y="189"/>
                </a:cubicBezTo>
                <a:lnTo>
                  <a:pt x="222" y="203"/>
                </a:lnTo>
                <a:cubicBezTo>
                  <a:pt x="223" y="205"/>
                  <a:pt x="224" y="208"/>
                  <a:pt x="225" y="210"/>
                </a:cubicBezTo>
                <a:lnTo>
                  <a:pt x="228" y="222"/>
                </a:lnTo>
                <a:lnTo>
                  <a:pt x="231" y="239"/>
                </a:lnTo>
                <a:lnTo>
                  <a:pt x="237" y="275"/>
                </a:lnTo>
                <a:lnTo>
                  <a:pt x="243" y="311"/>
                </a:lnTo>
                <a:lnTo>
                  <a:pt x="248" y="343"/>
                </a:lnTo>
                <a:lnTo>
                  <a:pt x="253" y="367"/>
                </a:lnTo>
                <a:lnTo>
                  <a:pt x="257" y="388"/>
                </a:lnTo>
                <a:lnTo>
                  <a:pt x="264" y="427"/>
                </a:lnTo>
                <a:lnTo>
                  <a:pt x="269" y="465"/>
                </a:lnTo>
                <a:lnTo>
                  <a:pt x="273" y="497"/>
                </a:lnTo>
                <a:lnTo>
                  <a:pt x="274" y="510"/>
                </a:lnTo>
                <a:lnTo>
                  <a:pt x="275" y="518"/>
                </a:lnTo>
                <a:lnTo>
                  <a:pt x="276" y="536"/>
                </a:lnTo>
                <a:lnTo>
                  <a:pt x="279" y="553"/>
                </a:lnTo>
                <a:lnTo>
                  <a:pt x="282" y="571"/>
                </a:lnTo>
                <a:lnTo>
                  <a:pt x="283" y="593"/>
                </a:lnTo>
                <a:lnTo>
                  <a:pt x="283" y="607"/>
                </a:lnTo>
                <a:lnTo>
                  <a:pt x="279" y="588"/>
                </a:lnTo>
                <a:lnTo>
                  <a:pt x="282" y="596"/>
                </a:lnTo>
                <a:lnTo>
                  <a:pt x="285" y="601"/>
                </a:lnTo>
                <a:cubicBezTo>
                  <a:pt x="287" y="605"/>
                  <a:pt x="288" y="610"/>
                  <a:pt x="289" y="614"/>
                </a:cubicBezTo>
                <a:lnTo>
                  <a:pt x="290" y="621"/>
                </a:lnTo>
                <a:lnTo>
                  <a:pt x="291" y="629"/>
                </a:lnTo>
                <a:lnTo>
                  <a:pt x="293" y="638"/>
                </a:lnTo>
                <a:lnTo>
                  <a:pt x="296" y="646"/>
                </a:lnTo>
                <a:lnTo>
                  <a:pt x="291" y="636"/>
                </a:lnTo>
                <a:lnTo>
                  <a:pt x="296" y="644"/>
                </a:lnTo>
                <a:lnTo>
                  <a:pt x="298" y="647"/>
                </a:lnTo>
                <a:cubicBezTo>
                  <a:pt x="302" y="653"/>
                  <a:pt x="305" y="661"/>
                  <a:pt x="306" y="669"/>
                </a:cubicBezTo>
                <a:lnTo>
                  <a:pt x="306" y="674"/>
                </a:lnTo>
                <a:lnTo>
                  <a:pt x="306" y="685"/>
                </a:lnTo>
                <a:lnTo>
                  <a:pt x="306" y="692"/>
                </a:lnTo>
                <a:lnTo>
                  <a:pt x="258" y="644"/>
                </a:lnTo>
                <a:lnTo>
                  <a:pt x="260" y="644"/>
                </a:lnTo>
                <a:lnTo>
                  <a:pt x="263" y="644"/>
                </a:lnTo>
                <a:cubicBezTo>
                  <a:pt x="288" y="644"/>
                  <a:pt x="309" y="664"/>
                  <a:pt x="311" y="689"/>
                </a:cubicBezTo>
                <a:lnTo>
                  <a:pt x="311" y="695"/>
                </a:lnTo>
                <a:lnTo>
                  <a:pt x="312" y="704"/>
                </a:lnTo>
                <a:lnTo>
                  <a:pt x="313" y="709"/>
                </a:lnTo>
                <a:lnTo>
                  <a:pt x="277" y="670"/>
                </a:lnTo>
                <a:lnTo>
                  <a:pt x="279" y="670"/>
                </a:lnTo>
                <a:lnTo>
                  <a:pt x="256" y="670"/>
                </a:lnTo>
                <a:lnTo>
                  <a:pt x="258" y="670"/>
                </a:lnTo>
                <a:cubicBezTo>
                  <a:pt x="262" y="669"/>
                  <a:pt x="266" y="668"/>
                  <a:pt x="269" y="668"/>
                </a:cubicBezTo>
                <a:lnTo>
                  <a:pt x="270" y="668"/>
                </a:lnTo>
                <a:cubicBezTo>
                  <a:pt x="292" y="668"/>
                  <a:pt x="310" y="682"/>
                  <a:pt x="316" y="702"/>
                </a:cubicBezTo>
                <a:lnTo>
                  <a:pt x="318" y="709"/>
                </a:lnTo>
                <a:lnTo>
                  <a:pt x="321" y="718"/>
                </a:lnTo>
                <a:lnTo>
                  <a:pt x="323" y="727"/>
                </a:lnTo>
                <a:lnTo>
                  <a:pt x="323" y="728"/>
                </a:lnTo>
                <a:cubicBezTo>
                  <a:pt x="324" y="731"/>
                  <a:pt x="324" y="733"/>
                  <a:pt x="324" y="735"/>
                </a:cubicBezTo>
                <a:lnTo>
                  <a:pt x="325" y="740"/>
                </a:lnTo>
                <a:lnTo>
                  <a:pt x="325" y="739"/>
                </a:lnTo>
                <a:lnTo>
                  <a:pt x="278" y="701"/>
                </a:lnTo>
                <a:lnTo>
                  <a:pt x="279" y="701"/>
                </a:lnTo>
                <a:lnTo>
                  <a:pt x="280" y="701"/>
                </a:lnTo>
                <a:cubicBezTo>
                  <a:pt x="305" y="701"/>
                  <a:pt x="325" y="720"/>
                  <a:pt x="328" y="745"/>
                </a:cubicBezTo>
                <a:lnTo>
                  <a:pt x="328" y="750"/>
                </a:lnTo>
                <a:lnTo>
                  <a:pt x="328" y="749"/>
                </a:lnTo>
                <a:lnTo>
                  <a:pt x="281" y="711"/>
                </a:lnTo>
                <a:lnTo>
                  <a:pt x="282" y="711"/>
                </a:lnTo>
                <a:cubicBezTo>
                  <a:pt x="308" y="711"/>
                  <a:pt x="330" y="732"/>
                  <a:pt x="330" y="759"/>
                </a:cubicBezTo>
                <a:cubicBezTo>
                  <a:pt x="330" y="785"/>
                  <a:pt x="308" y="807"/>
                  <a:pt x="282" y="807"/>
                </a:cubicBezTo>
                <a:lnTo>
                  <a:pt x="280" y="807"/>
                </a:lnTo>
                <a:lnTo>
                  <a:pt x="327" y="746"/>
                </a:lnTo>
                <a:lnTo>
                  <a:pt x="328" y="752"/>
                </a:lnTo>
                <a:lnTo>
                  <a:pt x="323" y="739"/>
                </a:lnTo>
                <a:lnTo>
                  <a:pt x="325" y="743"/>
                </a:lnTo>
                <a:lnTo>
                  <a:pt x="245" y="742"/>
                </a:lnTo>
                <a:lnTo>
                  <a:pt x="246" y="740"/>
                </a:lnTo>
                <a:lnTo>
                  <a:pt x="238" y="760"/>
                </a:lnTo>
                <a:lnTo>
                  <a:pt x="238" y="757"/>
                </a:lnTo>
                <a:cubicBezTo>
                  <a:pt x="239" y="754"/>
                  <a:pt x="240" y="751"/>
                  <a:pt x="240" y="748"/>
                </a:cubicBezTo>
                <a:lnTo>
                  <a:pt x="241" y="745"/>
                </a:lnTo>
                <a:lnTo>
                  <a:pt x="242" y="744"/>
                </a:lnTo>
                <a:cubicBezTo>
                  <a:pt x="249" y="721"/>
                  <a:pt x="272" y="708"/>
                  <a:pt x="295" y="712"/>
                </a:cubicBezTo>
                <a:cubicBezTo>
                  <a:pt x="318" y="715"/>
                  <a:pt x="335" y="735"/>
                  <a:pt x="335" y="759"/>
                </a:cubicBezTo>
                <a:lnTo>
                  <a:pt x="335" y="761"/>
                </a:lnTo>
                <a:lnTo>
                  <a:pt x="335" y="766"/>
                </a:lnTo>
                <a:lnTo>
                  <a:pt x="335" y="771"/>
                </a:lnTo>
                <a:lnTo>
                  <a:pt x="335" y="773"/>
                </a:lnTo>
                <a:cubicBezTo>
                  <a:pt x="335" y="800"/>
                  <a:pt x="314" y="821"/>
                  <a:pt x="287" y="821"/>
                </a:cubicBezTo>
                <a:cubicBezTo>
                  <a:pt x="261" y="821"/>
                  <a:pt x="239" y="800"/>
                  <a:pt x="239" y="773"/>
                </a:cubicBezTo>
                <a:lnTo>
                  <a:pt x="239" y="772"/>
                </a:lnTo>
                <a:cubicBezTo>
                  <a:pt x="239" y="770"/>
                  <a:pt x="240" y="768"/>
                  <a:pt x="240" y="766"/>
                </a:cubicBezTo>
                <a:lnTo>
                  <a:pt x="240" y="762"/>
                </a:lnTo>
                <a:lnTo>
                  <a:pt x="240" y="769"/>
                </a:lnTo>
                <a:lnTo>
                  <a:pt x="240" y="766"/>
                </a:lnTo>
                <a:lnTo>
                  <a:pt x="240" y="764"/>
                </a:lnTo>
                <a:cubicBezTo>
                  <a:pt x="240" y="737"/>
                  <a:pt x="261" y="716"/>
                  <a:pt x="288" y="716"/>
                </a:cubicBezTo>
                <a:cubicBezTo>
                  <a:pt x="314" y="716"/>
                  <a:pt x="336" y="737"/>
                  <a:pt x="336" y="764"/>
                </a:cubicBezTo>
                <a:lnTo>
                  <a:pt x="336" y="765"/>
                </a:lnTo>
                <a:lnTo>
                  <a:pt x="336" y="768"/>
                </a:lnTo>
                <a:lnTo>
                  <a:pt x="336" y="769"/>
                </a:lnTo>
                <a:lnTo>
                  <a:pt x="288" y="725"/>
                </a:lnTo>
                <a:lnTo>
                  <a:pt x="289" y="725"/>
                </a:lnTo>
                <a:cubicBezTo>
                  <a:pt x="310" y="725"/>
                  <a:pt x="328" y="739"/>
                  <a:pt x="335" y="758"/>
                </a:cubicBezTo>
                <a:lnTo>
                  <a:pt x="336" y="761"/>
                </a:lnTo>
                <a:lnTo>
                  <a:pt x="330" y="750"/>
                </a:lnTo>
                <a:lnTo>
                  <a:pt x="331" y="751"/>
                </a:lnTo>
                <a:lnTo>
                  <a:pt x="243" y="773"/>
                </a:lnTo>
                <a:lnTo>
                  <a:pt x="244" y="768"/>
                </a:lnTo>
                <a:lnTo>
                  <a:pt x="244" y="764"/>
                </a:lnTo>
                <a:cubicBezTo>
                  <a:pt x="247" y="739"/>
                  <a:pt x="267" y="720"/>
                  <a:pt x="292" y="720"/>
                </a:cubicBezTo>
                <a:lnTo>
                  <a:pt x="295" y="720"/>
                </a:lnTo>
                <a:cubicBezTo>
                  <a:pt x="315" y="720"/>
                  <a:pt x="332" y="732"/>
                  <a:pt x="340" y="751"/>
                </a:cubicBezTo>
                <a:lnTo>
                  <a:pt x="342" y="756"/>
                </a:lnTo>
                <a:lnTo>
                  <a:pt x="344" y="761"/>
                </a:lnTo>
                <a:lnTo>
                  <a:pt x="344" y="763"/>
                </a:lnTo>
                <a:lnTo>
                  <a:pt x="252" y="766"/>
                </a:lnTo>
                <a:lnTo>
                  <a:pt x="252" y="764"/>
                </a:lnTo>
                <a:lnTo>
                  <a:pt x="252" y="764"/>
                </a:lnTo>
                <a:cubicBezTo>
                  <a:pt x="257" y="742"/>
                  <a:pt x="277" y="725"/>
                  <a:pt x="299" y="725"/>
                </a:cubicBezTo>
                <a:lnTo>
                  <a:pt x="301" y="725"/>
                </a:lnTo>
                <a:lnTo>
                  <a:pt x="254" y="766"/>
                </a:lnTo>
                <a:lnTo>
                  <a:pt x="254" y="763"/>
                </a:lnTo>
                <a:lnTo>
                  <a:pt x="253" y="770"/>
                </a:lnTo>
                <a:lnTo>
                  <a:pt x="253" y="768"/>
                </a:lnTo>
                <a:cubicBezTo>
                  <a:pt x="253" y="744"/>
                  <a:pt x="272" y="723"/>
                  <a:pt x="297" y="721"/>
                </a:cubicBezTo>
                <a:cubicBezTo>
                  <a:pt x="321" y="718"/>
                  <a:pt x="344" y="735"/>
                  <a:pt x="349" y="759"/>
                </a:cubicBezTo>
                <a:lnTo>
                  <a:pt x="350" y="764"/>
                </a:lnTo>
                <a:cubicBezTo>
                  <a:pt x="350" y="767"/>
                  <a:pt x="350" y="770"/>
                  <a:pt x="350" y="773"/>
                </a:cubicBezTo>
                <a:lnTo>
                  <a:pt x="350" y="776"/>
                </a:lnTo>
                <a:lnTo>
                  <a:pt x="348" y="761"/>
                </a:lnTo>
                <a:lnTo>
                  <a:pt x="349" y="763"/>
                </a:lnTo>
                <a:lnTo>
                  <a:pt x="256" y="766"/>
                </a:lnTo>
                <a:lnTo>
                  <a:pt x="257" y="762"/>
                </a:lnTo>
                <a:lnTo>
                  <a:pt x="258" y="760"/>
                </a:lnTo>
                <a:lnTo>
                  <a:pt x="258" y="758"/>
                </a:lnTo>
                <a:cubicBezTo>
                  <a:pt x="259" y="753"/>
                  <a:pt x="260" y="748"/>
                  <a:pt x="263" y="744"/>
                </a:cubicBezTo>
                <a:lnTo>
                  <a:pt x="263" y="743"/>
                </a:lnTo>
                <a:cubicBezTo>
                  <a:pt x="273" y="723"/>
                  <a:pt x="295" y="712"/>
                  <a:pt x="317" y="717"/>
                </a:cubicBezTo>
                <a:cubicBezTo>
                  <a:pt x="339" y="722"/>
                  <a:pt x="354" y="742"/>
                  <a:pt x="354" y="764"/>
                </a:cubicBezTo>
                <a:lnTo>
                  <a:pt x="354" y="766"/>
                </a:lnTo>
                <a:lnTo>
                  <a:pt x="354" y="771"/>
                </a:lnTo>
                <a:lnTo>
                  <a:pt x="354" y="770"/>
                </a:lnTo>
                <a:lnTo>
                  <a:pt x="354" y="769"/>
                </a:lnTo>
                <a:lnTo>
                  <a:pt x="278" y="740"/>
                </a:lnTo>
                <a:lnTo>
                  <a:pt x="280" y="738"/>
                </a:lnTo>
                <a:lnTo>
                  <a:pt x="269" y="750"/>
                </a:lnTo>
                <a:lnTo>
                  <a:pt x="271" y="747"/>
                </a:lnTo>
                <a:cubicBezTo>
                  <a:pt x="280" y="733"/>
                  <a:pt x="295" y="725"/>
                  <a:pt x="311" y="725"/>
                </a:cubicBezTo>
                <a:lnTo>
                  <a:pt x="313" y="725"/>
                </a:lnTo>
                <a:cubicBezTo>
                  <a:pt x="333" y="725"/>
                  <a:pt x="350" y="737"/>
                  <a:pt x="358" y="756"/>
                </a:cubicBezTo>
                <a:lnTo>
                  <a:pt x="359" y="758"/>
                </a:lnTo>
                <a:lnTo>
                  <a:pt x="361" y="766"/>
                </a:lnTo>
                <a:lnTo>
                  <a:pt x="314" y="730"/>
                </a:lnTo>
                <a:lnTo>
                  <a:pt x="315" y="730"/>
                </a:lnTo>
                <a:lnTo>
                  <a:pt x="267" y="774"/>
                </a:lnTo>
                <a:lnTo>
                  <a:pt x="268" y="768"/>
                </a:lnTo>
                <a:lnTo>
                  <a:pt x="268" y="763"/>
                </a:lnTo>
                <a:cubicBezTo>
                  <a:pt x="271" y="737"/>
                  <a:pt x="294" y="719"/>
                  <a:pt x="319" y="721"/>
                </a:cubicBezTo>
                <a:cubicBezTo>
                  <a:pt x="344" y="722"/>
                  <a:pt x="364" y="743"/>
                  <a:pt x="364" y="768"/>
                </a:cubicBezTo>
                <a:lnTo>
                  <a:pt x="364" y="770"/>
                </a:lnTo>
                <a:lnTo>
                  <a:pt x="364" y="773"/>
                </a:lnTo>
                <a:cubicBezTo>
                  <a:pt x="364" y="775"/>
                  <a:pt x="364" y="778"/>
                  <a:pt x="363" y="780"/>
                </a:cubicBezTo>
                <a:lnTo>
                  <a:pt x="363" y="783"/>
                </a:lnTo>
                <a:lnTo>
                  <a:pt x="363" y="776"/>
                </a:lnTo>
                <a:lnTo>
                  <a:pt x="363" y="778"/>
                </a:lnTo>
                <a:cubicBezTo>
                  <a:pt x="363" y="804"/>
                  <a:pt x="342" y="826"/>
                  <a:pt x="315" y="826"/>
                </a:cubicBezTo>
                <a:cubicBezTo>
                  <a:pt x="289" y="826"/>
                  <a:pt x="267" y="804"/>
                  <a:pt x="267" y="778"/>
                </a:cubicBezTo>
                <a:lnTo>
                  <a:pt x="267" y="776"/>
                </a:lnTo>
                <a:lnTo>
                  <a:pt x="267" y="773"/>
                </a:lnTo>
                <a:cubicBezTo>
                  <a:pt x="267" y="749"/>
                  <a:pt x="286" y="728"/>
                  <a:pt x="311" y="726"/>
                </a:cubicBezTo>
                <a:cubicBezTo>
                  <a:pt x="335" y="723"/>
                  <a:pt x="358" y="740"/>
                  <a:pt x="363" y="764"/>
                </a:cubicBezTo>
                <a:lnTo>
                  <a:pt x="363" y="767"/>
                </a:lnTo>
                <a:lnTo>
                  <a:pt x="363" y="766"/>
                </a:lnTo>
                <a:lnTo>
                  <a:pt x="269" y="773"/>
                </a:lnTo>
                <a:lnTo>
                  <a:pt x="269" y="768"/>
                </a:lnTo>
                <a:lnTo>
                  <a:pt x="270" y="764"/>
                </a:lnTo>
                <a:cubicBezTo>
                  <a:pt x="272" y="745"/>
                  <a:pt x="284" y="729"/>
                  <a:pt x="301" y="723"/>
                </a:cubicBezTo>
                <a:cubicBezTo>
                  <a:pt x="319" y="717"/>
                  <a:pt x="338" y="721"/>
                  <a:pt x="351" y="735"/>
                </a:cubicBezTo>
                <a:lnTo>
                  <a:pt x="353" y="737"/>
                </a:lnTo>
                <a:cubicBezTo>
                  <a:pt x="356" y="739"/>
                  <a:pt x="358" y="741"/>
                  <a:pt x="359" y="744"/>
                </a:cubicBezTo>
                <a:lnTo>
                  <a:pt x="361" y="747"/>
                </a:lnTo>
                <a:lnTo>
                  <a:pt x="312" y="726"/>
                </a:lnTo>
                <a:lnTo>
                  <a:pt x="315" y="726"/>
                </a:lnTo>
                <a:cubicBezTo>
                  <a:pt x="322" y="725"/>
                  <a:pt x="329" y="725"/>
                  <a:pt x="336" y="726"/>
                </a:cubicBezTo>
                <a:lnTo>
                  <a:pt x="338" y="727"/>
                </a:lnTo>
                <a:cubicBezTo>
                  <a:pt x="354" y="731"/>
                  <a:pt x="367" y="743"/>
                  <a:pt x="372" y="760"/>
                </a:cubicBezTo>
                <a:lnTo>
                  <a:pt x="373" y="765"/>
                </a:lnTo>
                <a:lnTo>
                  <a:pt x="375" y="768"/>
                </a:lnTo>
                <a:lnTo>
                  <a:pt x="329" y="735"/>
                </a:lnTo>
                <a:lnTo>
                  <a:pt x="332" y="735"/>
                </a:lnTo>
                <a:lnTo>
                  <a:pt x="335" y="735"/>
                </a:lnTo>
                <a:cubicBezTo>
                  <a:pt x="362" y="735"/>
                  <a:pt x="383" y="756"/>
                  <a:pt x="383" y="783"/>
                </a:cubicBezTo>
                <a:lnTo>
                  <a:pt x="383" y="787"/>
                </a:lnTo>
                <a:cubicBezTo>
                  <a:pt x="383" y="798"/>
                  <a:pt x="380" y="809"/>
                  <a:pt x="373" y="817"/>
                </a:cubicBezTo>
                <a:lnTo>
                  <a:pt x="371" y="820"/>
                </a:lnTo>
                <a:lnTo>
                  <a:pt x="369" y="822"/>
                </a:lnTo>
                <a:lnTo>
                  <a:pt x="379" y="787"/>
                </a:lnTo>
                <a:lnTo>
                  <a:pt x="380" y="792"/>
                </a:lnTo>
                <a:lnTo>
                  <a:pt x="380" y="797"/>
                </a:lnTo>
                <a:lnTo>
                  <a:pt x="380" y="796"/>
                </a:lnTo>
                <a:lnTo>
                  <a:pt x="361" y="767"/>
                </a:lnTo>
                <a:lnTo>
                  <a:pt x="365" y="770"/>
                </a:lnTo>
                <a:lnTo>
                  <a:pt x="371" y="775"/>
                </a:lnTo>
                <a:cubicBezTo>
                  <a:pt x="378" y="781"/>
                  <a:pt x="384" y="790"/>
                  <a:pt x="386" y="799"/>
                </a:cubicBezTo>
                <a:lnTo>
                  <a:pt x="389" y="809"/>
                </a:lnTo>
                <a:lnTo>
                  <a:pt x="386" y="801"/>
                </a:lnTo>
                <a:lnTo>
                  <a:pt x="388" y="806"/>
                </a:lnTo>
                <a:cubicBezTo>
                  <a:pt x="395" y="822"/>
                  <a:pt x="393" y="840"/>
                  <a:pt x="383" y="854"/>
                </a:cubicBezTo>
                <a:lnTo>
                  <a:pt x="381" y="856"/>
                </a:lnTo>
                <a:lnTo>
                  <a:pt x="389" y="843"/>
                </a:lnTo>
                <a:lnTo>
                  <a:pt x="388" y="846"/>
                </a:lnTo>
                <a:lnTo>
                  <a:pt x="383" y="805"/>
                </a:lnTo>
                <a:lnTo>
                  <a:pt x="385" y="809"/>
                </a:lnTo>
                <a:lnTo>
                  <a:pt x="391" y="820"/>
                </a:lnTo>
                <a:cubicBezTo>
                  <a:pt x="394" y="827"/>
                  <a:pt x="395" y="835"/>
                  <a:pt x="395" y="842"/>
                </a:cubicBezTo>
                <a:lnTo>
                  <a:pt x="394" y="853"/>
                </a:lnTo>
                <a:lnTo>
                  <a:pt x="394" y="860"/>
                </a:lnTo>
                <a:lnTo>
                  <a:pt x="394" y="859"/>
                </a:lnTo>
                <a:lnTo>
                  <a:pt x="394" y="859"/>
                </a:lnTo>
                <a:cubicBezTo>
                  <a:pt x="394" y="886"/>
                  <a:pt x="372" y="907"/>
                  <a:pt x="346" y="907"/>
                </a:cubicBezTo>
                <a:cubicBezTo>
                  <a:pt x="319" y="907"/>
                  <a:pt x="298" y="886"/>
                  <a:pt x="298" y="859"/>
                </a:cubicBezTo>
                <a:lnTo>
                  <a:pt x="298" y="857"/>
                </a:lnTo>
                <a:cubicBezTo>
                  <a:pt x="298" y="855"/>
                  <a:pt x="298" y="853"/>
                  <a:pt x="298" y="851"/>
                </a:cubicBezTo>
                <a:lnTo>
                  <a:pt x="299" y="847"/>
                </a:lnTo>
                <a:cubicBezTo>
                  <a:pt x="301" y="830"/>
                  <a:pt x="312" y="816"/>
                  <a:pt x="328" y="810"/>
                </a:cubicBezTo>
                <a:cubicBezTo>
                  <a:pt x="344" y="803"/>
                  <a:pt x="362" y="805"/>
                  <a:pt x="375" y="816"/>
                </a:cubicBezTo>
                <a:lnTo>
                  <a:pt x="377" y="817"/>
                </a:lnTo>
                <a:cubicBezTo>
                  <a:pt x="381" y="820"/>
                  <a:pt x="385" y="824"/>
                  <a:pt x="388" y="828"/>
                </a:cubicBezTo>
                <a:lnTo>
                  <a:pt x="390" y="831"/>
                </a:lnTo>
                <a:cubicBezTo>
                  <a:pt x="393" y="836"/>
                  <a:pt x="396" y="841"/>
                  <a:pt x="397" y="846"/>
                </a:cubicBezTo>
                <a:lnTo>
                  <a:pt x="399" y="852"/>
                </a:lnTo>
                <a:lnTo>
                  <a:pt x="401" y="861"/>
                </a:lnTo>
                <a:lnTo>
                  <a:pt x="402" y="868"/>
                </a:lnTo>
                <a:lnTo>
                  <a:pt x="400" y="862"/>
                </a:lnTo>
                <a:lnTo>
                  <a:pt x="402" y="866"/>
                </a:lnTo>
                <a:lnTo>
                  <a:pt x="357" y="834"/>
                </a:lnTo>
                <a:lnTo>
                  <a:pt x="357" y="834"/>
                </a:lnTo>
                <a:lnTo>
                  <a:pt x="310" y="875"/>
                </a:lnTo>
                <a:lnTo>
                  <a:pt x="311" y="872"/>
                </a:lnTo>
                <a:lnTo>
                  <a:pt x="312" y="866"/>
                </a:lnTo>
                <a:cubicBezTo>
                  <a:pt x="315" y="842"/>
                  <a:pt x="335" y="825"/>
                  <a:pt x="359" y="825"/>
                </a:cubicBezTo>
                <a:lnTo>
                  <a:pt x="364" y="825"/>
                </a:lnTo>
                <a:cubicBezTo>
                  <a:pt x="387" y="825"/>
                  <a:pt x="407" y="841"/>
                  <a:pt x="411" y="864"/>
                </a:cubicBezTo>
                <a:lnTo>
                  <a:pt x="412" y="869"/>
                </a:lnTo>
                <a:lnTo>
                  <a:pt x="413" y="877"/>
                </a:lnTo>
                <a:cubicBezTo>
                  <a:pt x="415" y="891"/>
                  <a:pt x="410" y="904"/>
                  <a:pt x="401" y="914"/>
                </a:cubicBezTo>
                <a:cubicBezTo>
                  <a:pt x="392" y="925"/>
                  <a:pt x="379" y="930"/>
                  <a:pt x="365" y="930"/>
                </a:cubicBezTo>
                <a:lnTo>
                  <a:pt x="365" y="930"/>
                </a:lnTo>
                <a:lnTo>
                  <a:pt x="402" y="852"/>
                </a:lnTo>
                <a:lnTo>
                  <a:pt x="406" y="857"/>
                </a:lnTo>
                <a:lnTo>
                  <a:pt x="407" y="858"/>
                </a:lnTo>
                <a:cubicBezTo>
                  <a:pt x="416" y="867"/>
                  <a:pt x="421" y="879"/>
                  <a:pt x="421" y="892"/>
                </a:cubicBezTo>
                <a:lnTo>
                  <a:pt x="421" y="895"/>
                </a:lnTo>
                <a:cubicBezTo>
                  <a:pt x="421" y="901"/>
                  <a:pt x="421" y="906"/>
                  <a:pt x="419" y="911"/>
                </a:cubicBezTo>
                <a:lnTo>
                  <a:pt x="419" y="912"/>
                </a:lnTo>
                <a:cubicBezTo>
                  <a:pt x="410" y="936"/>
                  <a:pt x="385" y="950"/>
                  <a:pt x="361" y="943"/>
                </a:cubicBezTo>
                <a:cubicBezTo>
                  <a:pt x="336" y="937"/>
                  <a:pt x="321" y="912"/>
                  <a:pt x="326" y="888"/>
                </a:cubicBezTo>
                <a:lnTo>
                  <a:pt x="326" y="885"/>
                </a:lnTo>
                <a:cubicBezTo>
                  <a:pt x="327" y="880"/>
                  <a:pt x="329" y="874"/>
                  <a:pt x="332" y="870"/>
                </a:cubicBezTo>
                <a:lnTo>
                  <a:pt x="334" y="867"/>
                </a:lnTo>
                <a:cubicBezTo>
                  <a:pt x="341" y="856"/>
                  <a:pt x="352" y="848"/>
                  <a:pt x="365" y="845"/>
                </a:cubicBezTo>
                <a:cubicBezTo>
                  <a:pt x="378" y="842"/>
                  <a:pt x="392" y="845"/>
                  <a:pt x="402" y="853"/>
                </a:cubicBezTo>
                <a:lnTo>
                  <a:pt x="407" y="856"/>
                </a:lnTo>
                <a:cubicBezTo>
                  <a:pt x="411" y="859"/>
                  <a:pt x="414" y="861"/>
                  <a:pt x="417" y="865"/>
                </a:cubicBezTo>
                <a:lnTo>
                  <a:pt x="422" y="871"/>
                </a:lnTo>
                <a:cubicBezTo>
                  <a:pt x="426" y="876"/>
                  <a:pt x="429" y="882"/>
                  <a:pt x="431" y="889"/>
                </a:cubicBezTo>
                <a:lnTo>
                  <a:pt x="434" y="898"/>
                </a:lnTo>
                <a:lnTo>
                  <a:pt x="437" y="911"/>
                </a:lnTo>
                <a:lnTo>
                  <a:pt x="440" y="930"/>
                </a:lnTo>
                <a:lnTo>
                  <a:pt x="442" y="939"/>
                </a:lnTo>
                <a:lnTo>
                  <a:pt x="443" y="950"/>
                </a:lnTo>
                <a:cubicBezTo>
                  <a:pt x="444" y="957"/>
                  <a:pt x="443" y="965"/>
                  <a:pt x="440" y="972"/>
                </a:cubicBezTo>
                <a:lnTo>
                  <a:pt x="439" y="974"/>
                </a:lnTo>
                <a:lnTo>
                  <a:pt x="438" y="977"/>
                </a:lnTo>
                <a:lnTo>
                  <a:pt x="441" y="955"/>
                </a:lnTo>
                <a:lnTo>
                  <a:pt x="442" y="962"/>
                </a:lnTo>
                <a:lnTo>
                  <a:pt x="442" y="973"/>
                </a:lnTo>
                <a:lnTo>
                  <a:pt x="442" y="980"/>
                </a:lnTo>
                <a:lnTo>
                  <a:pt x="440" y="969"/>
                </a:lnTo>
                <a:lnTo>
                  <a:pt x="442" y="974"/>
                </a:lnTo>
                <a:lnTo>
                  <a:pt x="417" y="945"/>
                </a:lnTo>
                <a:lnTo>
                  <a:pt x="419" y="946"/>
                </a:lnTo>
                <a:cubicBezTo>
                  <a:pt x="425" y="948"/>
                  <a:pt x="430" y="952"/>
                  <a:pt x="434" y="957"/>
                </a:cubicBezTo>
                <a:lnTo>
                  <a:pt x="437" y="961"/>
                </a:lnTo>
                <a:cubicBezTo>
                  <a:pt x="440" y="964"/>
                  <a:pt x="442" y="967"/>
                  <a:pt x="444" y="971"/>
                </a:cubicBezTo>
                <a:lnTo>
                  <a:pt x="455" y="994"/>
                </a:lnTo>
                <a:lnTo>
                  <a:pt x="468" y="1022"/>
                </a:lnTo>
                <a:lnTo>
                  <a:pt x="482" y="1052"/>
                </a:lnTo>
                <a:lnTo>
                  <a:pt x="497" y="1086"/>
                </a:lnTo>
                <a:lnTo>
                  <a:pt x="532" y="1162"/>
                </a:lnTo>
                <a:lnTo>
                  <a:pt x="572" y="1247"/>
                </a:lnTo>
                <a:lnTo>
                  <a:pt x="615" y="1341"/>
                </a:lnTo>
                <a:lnTo>
                  <a:pt x="660" y="1440"/>
                </a:lnTo>
                <a:lnTo>
                  <a:pt x="708" y="1543"/>
                </a:lnTo>
                <a:lnTo>
                  <a:pt x="757" y="1649"/>
                </a:lnTo>
                <a:lnTo>
                  <a:pt x="805" y="1754"/>
                </a:lnTo>
                <a:lnTo>
                  <a:pt x="853" y="1858"/>
                </a:lnTo>
                <a:lnTo>
                  <a:pt x="899" y="1958"/>
                </a:lnTo>
                <a:lnTo>
                  <a:pt x="942" y="2052"/>
                </a:lnTo>
                <a:lnTo>
                  <a:pt x="982" y="2138"/>
                </a:lnTo>
                <a:lnTo>
                  <a:pt x="1018" y="2215"/>
                </a:lnTo>
                <a:lnTo>
                  <a:pt x="1033" y="2249"/>
                </a:lnTo>
                <a:lnTo>
                  <a:pt x="1048" y="2280"/>
                </a:lnTo>
                <a:lnTo>
                  <a:pt x="1061" y="2307"/>
                </a:lnTo>
                <a:lnTo>
                  <a:pt x="1072" y="2331"/>
                </a:lnTo>
                <a:lnTo>
                  <a:pt x="1082" y="2348"/>
                </a:lnTo>
                <a:lnTo>
                  <a:pt x="1090" y="2361"/>
                </a:lnTo>
                <a:lnTo>
                  <a:pt x="1097" y="2369"/>
                </a:lnTo>
                <a:lnTo>
                  <a:pt x="1101" y="2374"/>
                </a:lnTo>
                <a:cubicBezTo>
                  <a:pt x="1104" y="2378"/>
                  <a:pt x="1107" y="2383"/>
                  <a:pt x="1109" y="2389"/>
                </a:cubicBezTo>
                <a:lnTo>
                  <a:pt x="1112" y="2398"/>
                </a:lnTo>
                <a:cubicBezTo>
                  <a:pt x="1113" y="2401"/>
                  <a:pt x="1114" y="2404"/>
                  <a:pt x="1114" y="2407"/>
                </a:cubicBezTo>
                <a:lnTo>
                  <a:pt x="1115" y="2415"/>
                </a:lnTo>
                <a:cubicBezTo>
                  <a:pt x="1116" y="2418"/>
                  <a:pt x="1116" y="2422"/>
                  <a:pt x="1115" y="2425"/>
                </a:cubicBezTo>
                <a:lnTo>
                  <a:pt x="1114" y="2437"/>
                </a:lnTo>
                <a:cubicBezTo>
                  <a:pt x="1114" y="2444"/>
                  <a:pt x="1111" y="2451"/>
                  <a:pt x="1108" y="2457"/>
                </a:cubicBezTo>
                <a:lnTo>
                  <a:pt x="1106" y="2460"/>
                </a:lnTo>
                <a:lnTo>
                  <a:pt x="1102" y="2466"/>
                </a:lnTo>
                <a:lnTo>
                  <a:pt x="1111" y="2440"/>
                </a:lnTo>
                <a:lnTo>
                  <a:pt x="1111" y="2448"/>
                </a:lnTo>
                <a:lnTo>
                  <a:pt x="1111" y="2448"/>
                </a:lnTo>
                <a:lnTo>
                  <a:pt x="1079" y="2406"/>
                </a:lnTo>
                <a:lnTo>
                  <a:pt x="1080" y="2406"/>
                </a:lnTo>
                <a:lnTo>
                  <a:pt x="1050" y="2406"/>
                </a:lnTo>
                <a:lnTo>
                  <a:pt x="1051" y="2406"/>
                </a:lnTo>
                <a:cubicBezTo>
                  <a:pt x="1068" y="2401"/>
                  <a:pt x="1085" y="2404"/>
                  <a:pt x="1098" y="2415"/>
                </a:cubicBezTo>
                <a:cubicBezTo>
                  <a:pt x="1111" y="2427"/>
                  <a:pt x="1117" y="2444"/>
                  <a:pt x="1114" y="2461"/>
                </a:cubicBezTo>
                <a:lnTo>
                  <a:pt x="1113" y="2463"/>
                </a:lnTo>
                <a:cubicBezTo>
                  <a:pt x="1112" y="2468"/>
                  <a:pt x="1111" y="2472"/>
                  <a:pt x="1109" y="2475"/>
                </a:cubicBezTo>
                <a:lnTo>
                  <a:pt x="1108" y="2477"/>
                </a:lnTo>
                <a:cubicBezTo>
                  <a:pt x="1100" y="2492"/>
                  <a:pt x="1086" y="2502"/>
                  <a:pt x="1069" y="2504"/>
                </a:cubicBezTo>
                <a:cubicBezTo>
                  <a:pt x="1053" y="2505"/>
                  <a:pt x="1037" y="2498"/>
                  <a:pt x="1027" y="2485"/>
                </a:cubicBezTo>
                <a:lnTo>
                  <a:pt x="1025" y="2483"/>
                </a:lnTo>
                <a:cubicBezTo>
                  <a:pt x="1023" y="2479"/>
                  <a:pt x="1020" y="2476"/>
                  <a:pt x="1019" y="2472"/>
                </a:cubicBezTo>
                <a:lnTo>
                  <a:pt x="1018" y="2469"/>
                </a:lnTo>
                <a:cubicBezTo>
                  <a:pt x="1012" y="2455"/>
                  <a:pt x="1014" y="2438"/>
                  <a:pt x="1023" y="2425"/>
                </a:cubicBezTo>
                <a:cubicBezTo>
                  <a:pt x="1032" y="2411"/>
                  <a:pt x="1047" y="2403"/>
                  <a:pt x="1062" y="2403"/>
                </a:cubicBezTo>
                <a:lnTo>
                  <a:pt x="1066" y="2403"/>
                </a:lnTo>
                <a:cubicBezTo>
                  <a:pt x="1093" y="2403"/>
                  <a:pt x="1114" y="2425"/>
                  <a:pt x="1114" y="2451"/>
                </a:cubicBezTo>
                <a:lnTo>
                  <a:pt x="1114" y="2458"/>
                </a:lnTo>
                <a:lnTo>
                  <a:pt x="1114" y="2465"/>
                </a:lnTo>
                <a:cubicBezTo>
                  <a:pt x="1114" y="2486"/>
                  <a:pt x="1101" y="2504"/>
                  <a:pt x="1082" y="2511"/>
                </a:cubicBezTo>
                <a:lnTo>
                  <a:pt x="1080" y="2512"/>
                </a:lnTo>
                <a:cubicBezTo>
                  <a:pt x="1070" y="2515"/>
                  <a:pt x="1060" y="2515"/>
                  <a:pt x="1050" y="2512"/>
                </a:cubicBezTo>
                <a:lnTo>
                  <a:pt x="1048" y="2511"/>
                </a:lnTo>
                <a:cubicBezTo>
                  <a:pt x="1026" y="2504"/>
                  <a:pt x="1012" y="2481"/>
                  <a:pt x="1016" y="2458"/>
                </a:cubicBezTo>
                <a:cubicBezTo>
                  <a:pt x="1020" y="2435"/>
                  <a:pt x="1040" y="2417"/>
                  <a:pt x="1063" y="2417"/>
                </a:cubicBezTo>
                <a:lnTo>
                  <a:pt x="1064" y="2417"/>
                </a:lnTo>
                <a:lnTo>
                  <a:pt x="1065" y="2417"/>
                </a:lnTo>
                <a:cubicBezTo>
                  <a:pt x="1080" y="2417"/>
                  <a:pt x="1094" y="2425"/>
                  <a:pt x="1103" y="2437"/>
                </a:cubicBezTo>
                <a:cubicBezTo>
                  <a:pt x="1112" y="2449"/>
                  <a:pt x="1115" y="2464"/>
                  <a:pt x="1111" y="2479"/>
                </a:cubicBezTo>
                <a:lnTo>
                  <a:pt x="1110" y="2482"/>
                </a:lnTo>
                <a:cubicBezTo>
                  <a:pt x="1108" y="2490"/>
                  <a:pt x="1104" y="2497"/>
                  <a:pt x="1098" y="2503"/>
                </a:cubicBezTo>
                <a:lnTo>
                  <a:pt x="1096" y="2504"/>
                </a:lnTo>
                <a:cubicBezTo>
                  <a:pt x="1080" y="2521"/>
                  <a:pt x="1055" y="2523"/>
                  <a:pt x="1036" y="2511"/>
                </a:cubicBezTo>
                <a:cubicBezTo>
                  <a:pt x="1017" y="2498"/>
                  <a:pt x="1009" y="2474"/>
                  <a:pt x="1018" y="2453"/>
                </a:cubicBezTo>
                <a:lnTo>
                  <a:pt x="1020" y="2448"/>
                </a:lnTo>
                <a:lnTo>
                  <a:pt x="1020" y="2447"/>
                </a:lnTo>
                <a:cubicBezTo>
                  <a:pt x="1021" y="2443"/>
                  <a:pt x="1023" y="2439"/>
                  <a:pt x="1026" y="2436"/>
                </a:cubicBezTo>
                <a:lnTo>
                  <a:pt x="1027" y="2434"/>
                </a:lnTo>
                <a:cubicBezTo>
                  <a:pt x="1040" y="2414"/>
                  <a:pt x="1067" y="2407"/>
                  <a:pt x="1088" y="2418"/>
                </a:cubicBezTo>
                <a:cubicBezTo>
                  <a:pt x="1110" y="2429"/>
                  <a:pt x="1120" y="2455"/>
                  <a:pt x="1111" y="2478"/>
                </a:cubicBezTo>
                <a:lnTo>
                  <a:pt x="1110" y="2482"/>
                </a:lnTo>
                <a:lnTo>
                  <a:pt x="1110" y="2483"/>
                </a:lnTo>
                <a:cubicBezTo>
                  <a:pt x="1103" y="2506"/>
                  <a:pt x="1081" y="2521"/>
                  <a:pt x="1057" y="2518"/>
                </a:cubicBezTo>
                <a:cubicBezTo>
                  <a:pt x="1033" y="2515"/>
                  <a:pt x="1015" y="2495"/>
                  <a:pt x="1015" y="2470"/>
                </a:cubicBezTo>
                <a:lnTo>
                  <a:pt x="1015" y="2464"/>
                </a:lnTo>
                <a:lnTo>
                  <a:pt x="1015" y="2461"/>
                </a:lnTo>
                <a:lnTo>
                  <a:pt x="1015" y="2461"/>
                </a:lnTo>
                <a:cubicBezTo>
                  <a:pt x="1015" y="2436"/>
                  <a:pt x="1035" y="2415"/>
                  <a:pt x="1060" y="2413"/>
                </a:cubicBezTo>
                <a:cubicBezTo>
                  <a:pt x="1085" y="2411"/>
                  <a:pt x="1107" y="2429"/>
                  <a:pt x="1111" y="2454"/>
                </a:cubicBezTo>
                <a:lnTo>
                  <a:pt x="1111" y="2458"/>
                </a:lnTo>
                <a:lnTo>
                  <a:pt x="1112" y="2464"/>
                </a:lnTo>
                <a:lnTo>
                  <a:pt x="1113" y="2469"/>
                </a:lnTo>
                <a:lnTo>
                  <a:pt x="1114" y="2472"/>
                </a:lnTo>
                <a:lnTo>
                  <a:pt x="1018" y="2480"/>
                </a:lnTo>
                <a:lnTo>
                  <a:pt x="1018" y="2477"/>
                </a:lnTo>
                <a:lnTo>
                  <a:pt x="1018" y="2475"/>
                </a:lnTo>
                <a:lnTo>
                  <a:pt x="1018" y="2472"/>
                </a:lnTo>
                <a:cubicBezTo>
                  <a:pt x="1017" y="2470"/>
                  <a:pt x="1017" y="2467"/>
                  <a:pt x="1017" y="2465"/>
                </a:cubicBezTo>
                <a:lnTo>
                  <a:pt x="1017" y="2461"/>
                </a:lnTo>
                <a:cubicBezTo>
                  <a:pt x="1017" y="2434"/>
                  <a:pt x="1038" y="2413"/>
                  <a:pt x="1065" y="2413"/>
                </a:cubicBezTo>
                <a:cubicBezTo>
                  <a:pt x="1091" y="2413"/>
                  <a:pt x="1113" y="2434"/>
                  <a:pt x="1113" y="2461"/>
                </a:cubicBezTo>
                <a:lnTo>
                  <a:pt x="1113" y="2461"/>
                </a:lnTo>
                <a:lnTo>
                  <a:pt x="1113" y="2465"/>
                </a:lnTo>
                <a:lnTo>
                  <a:pt x="1113" y="2471"/>
                </a:lnTo>
                <a:lnTo>
                  <a:pt x="1113" y="2475"/>
                </a:lnTo>
                <a:cubicBezTo>
                  <a:pt x="1113" y="2499"/>
                  <a:pt x="1096" y="2519"/>
                  <a:pt x="1073" y="2522"/>
                </a:cubicBezTo>
                <a:cubicBezTo>
                  <a:pt x="1049" y="2526"/>
                  <a:pt x="1027" y="2512"/>
                  <a:pt x="1019" y="2490"/>
                </a:cubicBezTo>
                <a:lnTo>
                  <a:pt x="1019" y="2489"/>
                </a:lnTo>
                <a:cubicBezTo>
                  <a:pt x="1018" y="2486"/>
                  <a:pt x="1017" y="2483"/>
                  <a:pt x="1017" y="2480"/>
                </a:cubicBezTo>
                <a:lnTo>
                  <a:pt x="1016" y="2477"/>
                </a:lnTo>
                <a:lnTo>
                  <a:pt x="1018" y="2485"/>
                </a:lnTo>
                <a:lnTo>
                  <a:pt x="1017" y="2482"/>
                </a:lnTo>
                <a:lnTo>
                  <a:pt x="1017" y="2481"/>
                </a:lnTo>
                <a:lnTo>
                  <a:pt x="1110" y="2475"/>
                </a:lnTo>
                <a:lnTo>
                  <a:pt x="1109" y="2477"/>
                </a:lnTo>
                <a:lnTo>
                  <a:pt x="1109" y="2478"/>
                </a:lnTo>
                <a:lnTo>
                  <a:pt x="1109" y="2477"/>
                </a:lnTo>
                <a:lnTo>
                  <a:pt x="1109" y="2480"/>
                </a:lnTo>
                <a:cubicBezTo>
                  <a:pt x="1109" y="2506"/>
                  <a:pt x="1088" y="2528"/>
                  <a:pt x="1061" y="2528"/>
                </a:cubicBezTo>
                <a:cubicBezTo>
                  <a:pt x="1035" y="2528"/>
                  <a:pt x="1013" y="2506"/>
                  <a:pt x="1013" y="2480"/>
                </a:cubicBezTo>
                <a:lnTo>
                  <a:pt x="1013" y="2479"/>
                </a:lnTo>
                <a:cubicBezTo>
                  <a:pt x="1013" y="2474"/>
                  <a:pt x="1014" y="2469"/>
                  <a:pt x="1016" y="2464"/>
                </a:cubicBezTo>
                <a:lnTo>
                  <a:pt x="1017" y="2461"/>
                </a:lnTo>
                <a:lnTo>
                  <a:pt x="1015" y="2467"/>
                </a:lnTo>
                <a:lnTo>
                  <a:pt x="1016" y="2462"/>
                </a:lnTo>
                <a:cubicBezTo>
                  <a:pt x="1021" y="2437"/>
                  <a:pt x="1043" y="2420"/>
                  <a:pt x="1068" y="2423"/>
                </a:cubicBezTo>
                <a:cubicBezTo>
                  <a:pt x="1093" y="2425"/>
                  <a:pt x="1111" y="2446"/>
                  <a:pt x="1111" y="2470"/>
                </a:cubicBezTo>
                <a:lnTo>
                  <a:pt x="1111" y="2473"/>
                </a:lnTo>
                <a:lnTo>
                  <a:pt x="1111" y="2475"/>
                </a:lnTo>
                <a:lnTo>
                  <a:pt x="1063" y="2427"/>
                </a:lnTo>
                <a:lnTo>
                  <a:pt x="1065" y="2427"/>
                </a:lnTo>
                <a:lnTo>
                  <a:pt x="1018" y="2487"/>
                </a:lnTo>
                <a:lnTo>
                  <a:pt x="1018" y="2485"/>
                </a:lnTo>
                <a:lnTo>
                  <a:pt x="1019" y="2488"/>
                </a:lnTo>
                <a:cubicBezTo>
                  <a:pt x="1013" y="2474"/>
                  <a:pt x="1015" y="2457"/>
                  <a:pt x="1024" y="2444"/>
                </a:cubicBezTo>
                <a:cubicBezTo>
                  <a:pt x="1033" y="2430"/>
                  <a:pt x="1048" y="2422"/>
                  <a:pt x="1063" y="2422"/>
                </a:cubicBezTo>
                <a:lnTo>
                  <a:pt x="1065" y="2422"/>
                </a:lnTo>
                <a:cubicBezTo>
                  <a:pt x="1091" y="2422"/>
                  <a:pt x="1113" y="2444"/>
                  <a:pt x="1113" y="2470"/>
                </a:cubicBezTo>
                <a:cubicBezTo>
                  <a:pt x="1113" y="2497"/>
                  <a:pt x="1091" y="2518"/>
                  <a:pt x="1065" y="2518"/>
                </a:cubicBezTo>
                <a:lnTo>
                  <a:pt x="1063" y="2518"/>
                </a:lnTo>
                <a:lnTo>
                  <a:pt x="1062" y="2518"/>
                </a:lnTo>
                <a:lnTo>
                  <a:pt x="1074" y="2424"/>
                </a:lnTo>
                <a:lnTo>
                  <a:pt x="1076" y="2424"/>
                </a:lnTo>
                <a:lnTo>
                  <a:pt x="1053" y="2424"/>
                </a:lnTo>
                <a:lnTo>
                  <a:pt x="1055" y="2424"/>
                </a:lnTo>
                <a:lnTo>
                  <a:pt x="1020" y="2484"/>
                </a:lnTo>
                <a:lnTo>
                  <a:pt x="1019" y="2479"/>
                </a:lnTo>
                <a:lnTo>
                  <a:pt x="1018" y="2476"/>
                </a:lnTo>
                <a:lnTo>
                  <a:pt x="1111" y="2461"/>
                </a:lnTo>
                <a:lnTo>
                  <a:pt x="1111" y="2462"/>
                </a:lnTo>
                <a:lnTo>
                  <a:pt x="1111" y="2465"/>
                </a:lnTo>
                <a:lnTo>
                  <a:pt x="1109" y="2452"/>
                </a:lnTo>
                <a:lnTo>
                  <a:pt x="1111" y="2457"/>
                </a:lnTo>
                <a:cubicBezTo>
                  <a:pt x="1115" y="2471"/>
                  <a:pt x="1113" y="2487"/>
                  <a:pt x="1103" y="2499"/>
                </a:cubicBezTo>
                <a:cubicBezTo>
                  <a:pt x="1094" y="2511"/>
                  <a:pt x="1080" y="2518"/>
                  <a:pt x="1065" y="2518"/>
                </a:cubicBezTo>
                <a:lnTo>
                  <a:pt x="1063" y="2518"/>
                </a:lnTo>
                <a:cubicBezTo>
                  <a:pt x="1042" y="2518"/>
                  <a:pt x="1023" y="2504"/>
                  <a:pt x="1017" y="2483"/>
                </a:cubicBezTo>
                <a:lnTo>
                  <a:pt x="1015" y="2475"/>
                </a:lnTo>
                <a:cubicBezTo>
                  <a:pt x="1013" y="2469"/>
                  <a:pt x="1013" y="2463"/>
                  <a:pt x="1014" y="2456"/>
                </a:cubicBezTo>
                <a:lnTo>
                  <a:pt x="1015" y="2449"/>
                </a:lnTo>
                <a:cubicBezTo>
                  <a:pt x="1018" y="2426"/>
                  <a:pt x="1039" y="2408"/>
                  <a:pt x="1062" y="2408"/>
                </a:cubicBezTo>
                <a:lnTo>
                  <a:pt x="1067" y="2408"/>
                </a:lnTo>
                <a:cubicBezTo>
                  <a:pt x="1071" y="2408"/>
                  <a:pt x="1074" y="2408"/>
                  <a:pt x="1078" y="2409"/>
                </a:cubicBezTo>
                <a:lnTo>
                  <a:pt x="1084" y="2411"/>
                </a:lnTo>
                <a:lnTo>
                  <a:pt x="1094" y="2414"/>
                </a:lnTo>
                <a:lnTo>
                  <a:pt x="1101" y="2416"/>
                </a:lnTo>
                <a:cubicBezTo>
                  <a:pt x="1123" y="2424"/>
                  <a:pt x="1135" y="2447"/>
                  <a:pt x="1131" y="2470"/>
                </a:cubicBezTo>
                <a:cubicBezTo>
                  <a:pt x="1127" y="2492"/>
                  <a:pt x="1107" y="2509"/>
                  <a:pt x="1084" y="2509"/>
                </a:cubicBezTo>
                <a:lnTo>
                  <a:pt x="1083" y="2509"/>
                </a:lnTo>
                <a:lnTo>
                  <a:pt x="1083" y="2509"/>
                </a:lnTo>
                <a:cubicBezTo>
                  <a:pt x="1056" y="2509"/>
                  <a:pt x="1035" y="2487"/>
                  <a:pt x="1035" y="2461"/>
                </a:cubicBezTo>
                <a:cubicBezTo>
                  <a:pt x="1035" y="2434"/>
                  <a:pt x="1056" y="2413"/>
                  <a:pt x="1083" y="2413"/>
                </a:cubicBezTo>
                <a:lnTo>
                  <a:pt x="1085" y="2413"/>
                </a:lnTo>
                <a:cubicBezTo>
                  <a:pt x="1111" y="2413"/>
                  <a:pt x="1133" y="2434"/>
                  <a:pt x="1133" y="2461"/>
                </a:cubicBezTo>
                <a:cubicBezTo>
                  <a:pt x="1133" y="2487"/>
                  <a:pt x="1111" y="2509"/>
                  <a:pt x="1085" y="2509"/>
                </a:cubicBezTo>
                <a:lnTo>
                  <a:pt x="1084" y="2509"/>
                </a:lnTo>
                <a:lnTo>
                  <a:pt x="1131" y="2470"/>
                </a:lnTo>
                <a:lnTo>
                  <a:pt x="1131" y="2473"/>
                </a:lnTo>
                <a:lnTo>
                  <a:pt x="1130" y="2477"/>
                </a:lnTo>
                <a:cubicBezTo>
                  <a:pt x="1123" y="2503"/>
                  <a:pt x="1097" y="2518"/>
                  <a:pt x="1071" y="2512"/>
                </a:cubicBezTo>
                <a:cubicBezTo>
                  <a:pt x="1046" y="2506"/>
                  <a:pt x="1030" y="2480"/>
                  <a:pt x="1036" y="2454"/>
                </a:cubicBezTo>
                <a:lnTo>
                  <a:pt x="1037" y="2452"/>
                </a:lnTo>
                <a:lnTo>
                  <a:pt x="1037" y="2452"/>
                </a:lnTo>
                <a:cubicBezTo>
                  <a:pt x="1041" y="2429"/>
                  <a:pt x="1061" y="2413"/>
                  <a:pt x="1084" y="2413"/>
                </a:cubicBezTo>
                <a:lnTo>
                  <a:pt x="1085" y="2413"/>
                </a:lnTo>
                <a:cubicBezTo>
                  <a:pt x="1089" y="2413"/>
                  <a:pt x="1093" y="2413"/>
                  <a:pt x="1097" y="2414"/>
                </a:cubicBezTo>
                <a:lnTo>
                  <a:pt x="1099" y="2415"/>
                </a:lnTo>
                <a:lnTo>
                  <a:pt x="1075" y="2415"/>
                </a:lnTo>
                <a:lnTo>
                  <a:pt x="1077" y="2414"/>
                </a:lnTo>
                <a:lnTo>
                  <a:pt x="1043" y="2447"/>
                </a:lnTo>
                <a:lnTo>
                  <a:pt x="1044" y="2442"/>
                </a:lnTo>
                <a:cubicBezTo>
                  <a:pt x="1046" y="2436"/>
                  <a:pt x="1049" y="2430"/>
                  <a:pt x="1054" y="2425"/>
                </a:cubicBezTo>
                <a:lnTo>
                  <a:pt x="1056" y="2422"/>
                </a:lnTo>
                <a:cubicBezTo>
                  <a:pt x="1058" y="2419"/>
                  <a:pt x="1061" y="2417"/>
                  <a:pt x="1064" y="2415"/>
                </a:cubicBezTo>
                <a:lnTo>
                  <a:pt x="1066" y="2413"/>
                </a:lnTo>
                <a:cubicBezTo>
                  <a:pt x="1079" y="2403"/>
                  <a:pt x="1096" y="2401"/>
                  <a:pt x="1112" y="2406"/>
                </a:cubicBezTo>
                <a:cubicBezTo>
                  <a:pt x="1127" y="2412"/>
                  <a:pt x="1138" y="2425"/>
                  <a:pt x="1142" y="2441"/>
                </a:cubicBezTo>
                <a:lnTo>
                  <a:pt x="1143" y="2446"/>
                </a:lnTo>
                <a:lnTo>
                  <a:pt x="1144" y="2452"/>
                </a:lnTo>
                <a:lnTo>
                  <a:pt x="1116" y="2417"/>
                </a:lnTo>
                <a:lnTo>
                  <a:pt x="1119" y="2418"/>
                </a:lnTo>
                <a:lnTo>
                  <a:pt x="1082" y="2418"/>
                </a:lnTo>
                <a:lnTo>
                  <a:pt x="1085" y="2417"/>
                </a:lnTo>
                <a:lnTo>
                  <a:pt x="1056" y="2458"/>
                </a:lnTo>
                <a:lnTo>
                  <a:pt x="1057" y="2450"/>
                </a:lnTo>
                <a:lnTo>
                  <a:pt x="1056" y="2450"/>
                </a:lnTo>
                <a:cubicBezTo>
                  <a:pt x="1055" y="2432"/>
                  <a:pt x="1064" y="2414"/>
                  <a:pt x="1080" y="2405"/>
                </a:cubicBezTo>
                <a:cubicBezTo>
                  <a:pt x="1096" y="2396"/>
                  <a:pt x="1115" y="2396"/>
                  <a:pt x="1131" y="2407"/>
                </a:cubicBezTo>
                <a:lnTo>
                  <a:pt x="1132" y="2408"/>
                </a:lnTo>
                <a:cubicBezTo>
                  <a:pt x="1142" y="2414"/>
                  <a:pt x="1149" y="2424"/>
                  <a:pt x="1152" y="2436"/>
                </a:cubicBezTo>
                <a:lnTo>
                  <a:pt x="1153" y="2440"/>
                </a:lnTo>
                <a:cubicBezTo>
                  <a:pt x="1155" y="2446"/>
                  <a:pt x="1155" y="2453"/>
                  <a:pt x="1154" y="2460"/>
                </a:cubicBezTo>
                <a:lnTo>
                  <a:pt x="1153" y="2466"/>
                </a:lnTo>
                <a:cubicBezTo>
                  <a:pt x="1152" y="2468"/>
                  <a:pt x="1151" y="2471"/>
                  <a:pt x="1150" y="2474"/>
                </a:cubicBezTo>
                <a:lnTo>
                  <a:pt x="1149" y="2478"/>
                </a:lnTo>
                <a:cubicBezTo>
                  <a:pt x="1141" y="2500"/>
                  <a:pt x="1118" y="2512"/>
                  <a:pt x="1095" y="2508"/>
                </a:cubicBezTo>
                <a:cubicBezTo>
                  <a:pt x="1073" y="2504"/>
                  <a:pt x="1056" y="2484"/>
                  <a:pt x="1056" y="2461"/>
                </a:cubicBezTo>
                <a:lnTo>
                  <a:pt x="1056" y="2457"/>
                </a:lnTo>
                <a:lnTo>
                  <a:pt x="1056" y="2451"/>
                </a:lnTo>
                <a:cubicBezTo>
                  <a:pt x="1056" y="2427"/>
                  <a:pt x="1075" y="2406"/>
                  <a:pt x="1099" y="2404"/>
                </a:cubicBezTo>
                <a:cubicBezTo>
                  <a:pt x="1124" y="2401"/>
                  <a:pt x="1146" y="2418"/>
                  <a:pt x="1151" y="2442"/>
                </a:cubicBezTo>
                <a:lnTo>
                  <a:pt x="1152" y="2445"/>
                </a:lnTo>
                <a:lnTo>
                  <a:pt x="1152" y="2444"/>
                </a:lnTo>
                <a:cubicBezTo>
                  <a:pt x="1158" y="2470"/>
                  <a:pt x="1142" y="2496"/>
                  <a:pt x="1117" y="2503"/>
                </a:cubicBezTo>
                <a:cubicBezTo>
                  <a:pt x="1091" y="2509"/>
                  <a:pt x="1065" y="2493"/>
                  <a:pt x="1058" y="2468"/>
                </a:cubicBezTo>
                <a:lnTo>
                  <a:pt x="1058" y="2466"/>
                </a:lnTo>
                <a:lnTo>
                  <a:pt x="1057" y="2461"/>
                </a:lnTo>
                <a:lnTo>
                  <a:pt x="1104" y="2499"/>
                </a:lnTo>
                <a:lnTo>
                  <a:pt x="1103" y="2499"/>
                </a:lnTo>
                <a:lnTo>
                  <a:pt x="1151" y="2447"/>
                </a:lnTo>
                <a:lnTo>
                  <a:pt x="1151" y="2452"/>
                </a:lnTo>
                <a:lnTo>
                  <a:pt x="1152" y="2456"/>
                </a:lnTo>
                <a:cubicBezTo>
                  <a:pt x="1155" y="2481"/>
                  <a:pt x="1137" y="2504"/>
                  <a:pt x="1111" y="2508"/>
                </a:cubicBezTo>
                <a:cubicBezTo>
                  <a:pt x="1086" y="2512"/>
                  <a:pt x="1062" y="2496"/>
                  <a:pt x="1057" y="2470"/>
                </a:cubicBezTo>
                <a:lnTo>
                  <a:pt x="1056" y="2465"/>
                </a:lnTo>
                <a:cubicBezTo>
                  <a:pt x="1055" y="2461"/>
                  <a:pt x="1055" y="2456"/>
                  <a:pt x="1055" y="2452"/>
                </a:cubicBezTo>
                <a:lnTo>
                  <a:pt x="1056" y="2446"/>
                </a:lnTo>
                <a:cubicBezTo>
                  <a:pt x="1056" y="2442"/>
                  <a:pt x="1057" y="2439"/>
                  <a:pt x="1058" y="2435"/>
                </a:cubicBezTo>
                <a:lnTo>
                  <a:pt x="1059" y="2432"/>
                </a:lnTo>
                <a:cubicBezTo>
                  <a:pt x="1060" y="2430"/>
                  <a:pt x="1061" y="2428"/>
                  <a:pt x="1062" y="2426"/>
                </a:cubicBezTo>
                <a:lnTo>
                  <a:pt x="1062" y="2425"/>
                </a:lnTo>
                <a:cubicBezTo>
                  <a:pt x="1070" y="2408"/>
                  <a:pt x="1088" y="2398"/>
                  <a:pt x="1107" y="2399"/>
                </a:cubicBezTo>
                <a:cubicBezTo>
                  <a:pt x="1126" y="2399"/>
                  <a:pt x="1143" y="2411"/>
                  <a:pt x="1150" y="2429"/>
                </a:cubicBezTo>
                <a:lnTo>
                  <a:pt x="1151" y="2431"/>
                </a:lnTo>
                <a:cubicBezTo>
                  <a:pt x="1152" y="2435"/>
                  <a:pt x="1153" y="2439"/>
                  <a:pt x="1154" y="2444"/>
                </a:cubicBezTo>
                <a:lnTo>
                  <a:pt x="1154" y="2448"/>
                </a:lnTo>
                <a:lnTo>
                  <a:pt x="1154" y="2448"/>
                </a:lnTo>
                <a:lnTo>
                  <a:pt x="1154" y="2446"/>
                </a:lnTo>
                <a:lnTo>
                  <a:pt x="1084" y="2420"/>
                </a:lnTo>
                <a:lnTo>
                  <a:pt x="1086" y="2418"/>
                </a:lnTo>
                <a:lnTo>
                  <a:pt x="1075" y="2428"/>
                </a:lnTo>
                <a:lnTo>
                  <a:pt x="1078" y="2425"/>
                </a:lnTo>
                <a:cubicBezTo>
                  <a:pt x="1085" y="2415"/>
                  <a:pt x="1097" y="2410"/>
                  <a:pt x="1109" y="2408"/>
                </a:cubicBezTo>
                <a:lnTo>
                  <a:pt x="1113" y="2408"/>
                </a:lnTo>
                <a:cubicBezTo>
                  <a:pt x="1117" y="2407"/>
                  <a:pt x="1120" y="2407"/>
                  <a:pt x="1124" y="2408"/>
                </a:cubicBezTo>
                <a:lnTo>
                  <a:pt x="1128" y="2408"/>
                </a:lnTo>
                <a:cubicBezTo>
                  <a:pt x="1144" y="2410"/>
                  <a:pt x="1159" y="2420"/>
                  <a:pt x="1166" y="2435"/>
                </a:cubicBezTo>
                <a:lnTo>
                  <a:pt x="1167" y="2438"/>
                </a:lnTo>
                <a:cubicBezTo>
                  <a:pt x="1169" y="2441"/>
                  <a:pt x="1170" y="2444"/>
                  <a:pt x="1171" y="2447"/>
                </a:cubicBezTo>
                <a:lnTo>
                  <a:pt x="1172" y="2449"/>
                </a:lnTo>
                <a:cubicBezTo>
                  <a:pt x="1178" y="2474"/>
                  <a:pt x="1163" y="2500"/>
                  <a:pt x="1138" y="2507"/>
                </a:cubicBezTo>
                <a:cubicBezTo>
                  <a:pt x="1114" y="2514"/>
                  <a:pt x="1088" y="2501"/>
                  <a:pt x="1079" y="2476"/>
                </a:cubicBezTo>
                <a:lnTo>
                  <a:pt x="1079" y="2475"/>
                </a:lnTo>
                <a:cubicBezTo>
                  <a:pt x="1078" y="2472"/>
                  <a:pt x="1077" y="2469"/>
                  <a:pt x="1077" y="2466"/>
                </a:cubicBezTo>
                <a:lnTo>
                  <a:pt x="1076" y="2463"/>
                </a:lnTo>
                <a:cubicBezTo>
                  <a:pt x="1076" y="2460"/>
                  <a:pt x="1076" y="2456"/>
                  <a:pt x="1076" y="2453"/>
                </a:cubicBezTo>
                <a:lnTo>
                  <a:pt x="1077" y="2445"/>
                </a:lnTo>
                <a:lnTo>
                  <a:pt x="1077" y="2438"/>
                </a:lnTo>
                <a:lnTo>
                  <a:pt x="1077" y="2442"/>
                </a:lnTo>
                <a:lnTo>
                  <a:pt x="1168" y="2463"/>
                </a:lnTo>
                <a:lnTo>
                  <a:pt x="1167" y="2464"/>
                </a:lnTo>
                <a:lnTo>
                  <a:pt x="1172" y="2450"/>
                </a:lnTo>
                <a:lnTo>
                  <a:pt x="1171" y="2453"/>
                </a:lnTo>
                <a:lnTo>
                  <a:pt x="1169" y="2463"/>
                </a:lnTo>
                <a:lnTo>
                  <a:pt x="1171" y="2450"/>
                </a:lnTo>
                <a:lnTo>
                  <a:pt x="1171" y="2451"/>
                </a:lnTo>
                <a:cubicBezTo>
                  <a:pt x="1171" y="2478"/>
                  <a:pt x="1149" y="2499"/>
                  <a:pt x="1123" y="2499"/>
                </a:cubicBezTo>
                <a:cubicBezTo>
                  <a:pt x="1096" y="2499"/>
                  <a:pt x="1075" y="2478"/>
                  <a:pt x="1075" y="2451"/>
                </a:cubicBezTo>
                <a:lnTo>
                  <a:pt x="1075" y="2450"/>
                </a:lnTo>
                <a:cubicBezTo>
                  <a:pt x="1075" y="2445"/>
                  <a:pt x="1076" y="2440"/>
                  <a:pt x="1077" y="2435"/>
                </a:cubicBezTo>
                <a:lnTo>
                  <a:pt x="1078" y="2432"/>
                </a:lnTo>
                <a:lnTo>
                  <a:pt x="1076" y="2440"/>
                </a:lnTo>
                <a:lnTo>
                  <a:pt x="1077" y="2437"/>
                </a:lnTo>
                <a:cubicBezTo>
                  <a:pt x="1077" y="2434"/>
                  <a:pt x="1078" y="2431"/>
                  <a:pt x="1079" y="2428"/>
                </a:cubicBezTo>
                <a:lnTo>
                  <a:pt x="1079" y="2427"/>
                </a:lnTo>
                <a:cubicBezTo>
                  <a:pt x="1087" y="2404"/>
                  <a:pt x="1109" y="2391"/>
                  <a:pt x="1133" y="2395"/>
                </a:cubicBezTo>
                <a:cubicBezTo>
                  <a:pt x="1156" y="2398"/>
                  <a:pt x="1173" y="2418"/>
                  <a:pt x="1173" y="2442"/>
                </a:cubicBezTo>
                <a:lnTo>
                  <a:pt x="1173" y="2443"/>
                </a:lnTo>
                <a:cubicBezTo>
                  <a:pt x="1173" y="2446"/>
                  <a:pt x="1173" y="2449"/>
                  <a:pt x="1172" y="2451"/>
                </a:cubicBezTo>
                <a:lnTo>
                  <a:pt x="1172" y="2454"/>
                </a:lnTo>
                <a:lnTo>
                  <a:pt x="1172" y="2456"/>
                </a:lnTo>
                <a:cubicBezTo>
                  <a:pt x="1170" y="2476"/>
                  <a:pt x="1155" y="2493"/>
                  <a:pt x="1136" y="2498"/>
                </a:cubicBezTo>
                <a:cubicBezTo>
                  <a:pt x="1116" y="2503"/>
                  <a:pt x="1095" y="2495"/>
                  <a:pt x="1084" y="2478"/>
                </a:cubicBezTo>
                <a:lnTo>
                  <a:pt x="1083" y="2477"/>
                </a:lnTo>
                <a:cubicBezTo>
                  <a:pt x="1080" y="2472"/>
                  <a:pt x="1078" y="2468"/>
                  <a:pt x="1077" y="2463"/>
                </a:cubicBezTo>
                <a:lnTo>
                  <a:pt x="1076" y="2460"/>
                </a:lnTo>
                <a:cubicBezTo>
                  <a:pt x="1069" y="2435"/>
                  <a:pt x="1082" y="2409"/>
                  <a:pt x="1106" y="2401"/>
                </a:cubicBezTo>
                <a:cubicBezTo>
                  <a:pt x="1131" y="2393"/>
                  <a:pt x="1157" y="2405"/>
                  <a:pt x="1167" y="2429"/>
                </a:cubicBezTo>
                <a:lnTo>
                  <a:pt x="1169" y="2434"/>
                </a:lnTo>
                <a:cubicBezTo>
                  <a:pt x="1176" y="2451"/>
                  <a:pt x="1171" y="2472"/>
                  <a:pt x="1158" y="2485"/>
                </a:cubicBezTo>
                <a:lnTo>
                  <a:pt x="1157" y="2486"/>
                </a:lnTo>
                <a:cubicBezTo>
                  <a:pt x="1139" y="2505"/>
                  <a:pt x="1108" y="2505"/>
                  <a:pt x="1090" y="2486"/>
                </a:cubicBezTo>
                <a:lnTo>
                  <a:pt x="1089" y="2485"/>
                </a:lnTo>
                <a:cubicBezTo>
                  <a:pt x="1073" y="2470"/>
                  <a:pt x="1070" y="2446"/>
                  <a:pt x="1082" y="2427"/>
                </a:cubicBezTo>
                <a:lnTo>
                  <a:pt x="1083" y="2424"/>
                </a:lnTo>
                <a:lnTo>
                  <a:pt x="1089" y="2416"/>
                </a:lnTo>
                <a:cubicBezTo>
                  <a:pt x="1098" y="2405"/>
                  <a:pt x="1112" y="2398"/>
                  <a:pt x="1126" y="2398"/>
                </a:cubicBezTo>
                <a:lnTo>
                  <a:pt x="1127" y="2398"/>
                </a:lnTo>
                <a:lnTo>
                  <a:pt x="1089" y="2417"/>
                </a:lnTo>
                <a:lnTo>
                  <a:pt x="1093" y="2412"/>
                </a:lnTo>
                <a:lnTo>
                  <a:pt x="1093" y="2411"/>
                </a:lnTo>
                <a:lnTo>
                  <a:pt x="1099" y="2404"/>
                </a:lnTo>
                <a:cubicBezTo>
                  <a:pt x="1112" y="2385"/>
                  <a:pt x="1138" y="2379"/>
                  <a:pt x="1158" y="2390"/>
                </a:cubicBezTo>
                <a:lnTo>
                  <a:pt x="1162" y="2392"/>
                </a:lnTo>
                <a:cubicBezTo>
                  <a:pt x="1165" y="2393"/>
                  <a:pt x="1167" y="2394"/>
                  <a:pt x="1169" y="2395"/>
                </a:cubicBezTo>
                <a:lnTo>
                  <a:pt x="1172" y="2398"/>
                </a:lnTo>
                <a:lnTo>
                  <a:pt x="1098" y="2425"/>
                </a:lnTo>
                <a:lnTo>
                  <a:pt x="1098" y="2423"/>
                </a:lnTo>
                <a:lnTo>
                  <a:pt x="1098" y="2444"/>
                </a:lnTo>
                <a:lnTo>
                  <a:pt x="1097" y="2442"/>
                </a:lnTo>
                <a:lnTo>
                  <a:pt x="1192" y="2432"/>
                </a:lnTo>
                <a:lnTo>
                  <a:pt x="1192" y="2434"/>
                </a:lnTo>
                <a:lnTo>
                  <a:pt x="1192" y="2437"/>
                </a:lnTo>
                <a:cubicBezTo>
                  <a:pt x="1192" y="2440"/>
                  <a:pt x="1192" y="2443"/>
                  <a:pt x="1192" y="2446"/>
                </a:cubicBezTo>
                <a:lnTo>
                  <a:pt x="1191" y="2451"/>
                </a:lnTo>
                <a:lnTo>
                  <a:pt x="1191" y="2452"/>
                </a:lnTo>
                <a:lnTo>
                  <a:pt x="1109" y="2413"/>
                </a:lnTo>
                <a:lnTo>
                  <a:pt x="1110" y="2412"/>
                </a:lnTo>
                <a:lnTo>
                  <a:pt x="1096" y="2439"/>
                </a:lnTo>
                <a:lnTo>
                  <a:pt x="1097" y="2435"/>
                </a:lnTo>
                <a:lnTo>
                  <a:pt x="1097" y="2451"/>
                </a:lnTo>
                <a:lnTo>
                  <a:pt x="1096" y="2445"/>
                </a:lnTo>
                <a:lnTo>
                  <a:pt x="1095" y="2438"/>
                </a:lnTo>
                <a:cubicBezTo>
                  <a:pt x="1093" y="2416"/>
                  <a:pt x="1105" y="2395"/>
                  <a:pt x="1126" y="2387"/>
                </a:cubicBezTo>
                <a:cubicBezTo>
                  <a:pt x="1147" y="2380"/>
                  <a:pt x="1171" y="2387"/>
                  <a:pt x="1183" y="2406"/>
                </a:cubicBezTo>
                <a:lnTo>
                  <a:pt x="1184" y="2407"/>
                </a:lnTo>
                <a:cubicBezTo>
                  <a:pt x="1186" y="2411"/>
                  <a:pt x="1188" y="2415"/>
                  <a:pt x="1190" y="2419"/>
                </a:cubicBezTo>
                <a:lnTo>
                  <a:pt x="1191" y="2422"/>
                </a:lnTo>
                <a:cubicBezTo>
                  <a:pt x="1195" y="2436"/>
                  <a:pt x="1193" y="2453"/>
                  <a:pt x="1184" y="2465"/>
                </a:cubicBezTo>
                <a:cubicBezTo>
                  <a:pt x="1175" y="2478"/>
                  <a:pt x="1160" y="2485"/>
                  <a:pt x="1145" y="2485"/>
                </a:cubicBezTo>
                <a:lnTo>
                  <a:pt x="1144" y="2485"/>
                </a:lnTo>
                <a:lnTo>
                  <a:pt x="1192" y="2437"/>
                </a:lnTo>
                <a:lnTo>
                  <a:pt x="1192" y="2440"/>
                </a:lnTo>
                <a:lnTo>
                  <a:pt x="1192" y="2442"/>
                </a:lnTo>
                <a:cubicBezTo>
                  <a:pt x="1192" y="2463"/>
                  <a:pt x="1179" y="2481"/>
                  <a:pt x="1160" y="2488"/>
                </a:cubicBezTo>
                <a:cubicBezTo>
                  <a:pt x="1140" y="2494"/>
                  <a:pt x="1118" y="2487"/>
                  <a:pt x="1106" y="2471"/>
                </a:cubicBezTo>
                <a:lnTo>
                  <a:pt x="1105" y="2469"/>
                </a:lnTo>
                <a:cubicBezTo>
                  <a:pt x="1101" y="2465"/>
                  <a:pt x="1099" y="2460"/>
                  <a:pt x="1097" y="2455"/>
                </a:cubicBezTo>
                <a:lnTo>
                  <a:pt x="1096" y="2452"/>
                </a:lnTo>
                <a:cubicBezTo>
                  <a:pt x="1092" y="2438"/>
                  <a:pt x="1094" y="2421"/>
                  <a:pt x="1103" y="2409"/>
                </a:cubicBezTo>
                <a:cubicBezTo>
                  <a:pt x="1112" y="2396"/>
                  <a:pt x="1127" y="2389"/>
                  <a:pt x="1142" y="2389"/>
                </a:cubicBezTo>
                <a:lnTo>
                  <a:pt x="1144" y="2389"/>
                </a:lnTo>
                <a:lnTo>
                  <a:pt x="1148" y="2389"/>
                </a:lnTo>
                <a:cubicBezTo>
                  <a:pt x="1175" y="2389"/>
                  <a:pt x="1196" y="2410"/>
                  <a:pt x="1196" y="2437"/>
                </a:cubicBezTo>
                <a:lnTo>
                  <a:pt x="1196" y="2440"/>
                </a:lnTo>
                <a:cubicBezTo>
                  <a:pt x="1196" y="2444"/>
                  <a:pt x="1196" y="2448"/>
                  <a:pt x="1195" y="2452"/>
                </a:cubicBezTo>
                <a:lnTo>
                  <a:pt x="1195" y="2454"/>
                </a:lnTo>
                <a:lnTo>
                  <a:pt x="1103" y="2424"/>
                </a:lnTo>
                <a:lnTo>
                  <a:pt x="1104" y="2422"/>
                </a:lnTo>
                <a:cubicBezTo>
                  <a:pt x="1105" y="2419"/>
                  <a:pt x="1106" y="2417"/>
                  <a:pt x="1108" y="2415"/>
                </a:cubicBezTo>
                <a:lnTo>
                  <a:pt x="1109" y="2412"/>
                </a:lnTo>
                <a:cubicBezTo>
                  <a:pt x="1116" y="2401"/>
                  <a:pt x="1127" y="2393"/>
                  <a:pt x="1140" y="2390"/>
                </a:cubicBezTo>
                <a:cubicBezTo>
                  <a:pt x="1153" y="2387"/>
                  <a:pt x="1166" y="2390"/>
                  <a:pt x="1177" y="2397"/>
                </a:cubicBezTo>
                <a:lnTo>
                  <a:pt x="1180" y="2399"/>
                </a:lnTo>
                <a:cubicBezTo>
                  <a:pt x="1183" y="2401"/>
                  <a:pt x="1185" y="2403"/>
                  <a:pt x="1187" y="2405"/>
                </a:cubicBezTo>
                <a:lnTo>
                  <a:pt x="1190" y="2408"/>
                </a:lnTo>
                <a:lnTo>
                  <a:pt x="1156" y="2394"/>
                </a:lnTo>
                <a:lnTo>
                  <a:pt x="1158" y="2394"/>
                </a:lnTo>
                <a:cubicBezTo>
                  <a:pt x="1170" y="2394"/>
                  <a:pt x="1181" y="2398"/>
                  <a:pt x="1189" y="2405"/>
                </a:cubicBezTo>
                <a:lnTo>
                  <a:pt x="1192" y="2408"/>
                </a:lnTo>
                <a:lnTo>
                  <a:pt x="1191" y="2407"/>
                </a:lnTo>
                <a:lnTo>
                  <a:pt x="1116" y="2446"/>
                </a:lnTo>
                <a:lnTo>
                  <a:pt x="1116" y="2444"/>
                </a:lnTo>
                <a:lnTo>
                  <a:pt x="1116" y="2442"/>
                </a:lnTo>
                <a:lnTo>
                  <a:pt x="1164" y="2490"/>
                </a:lnTo>
                <a:lnTo>
                  <a:pt x="1163" y="2490"/>
                </a:lnTo>
                <a:cubicBezTo>
                  <a:pt x="1149" y="2490"/>
                  <a:pt x="1135" y="2484"/>
                  <a:pt x="1126" y="2473"/>
                </a:cubicBezTo>
                <a:cubicBezTo>
                  <a:pt x="1117" y="2462"/>
                  <a:pt x="1113" y="2448"/>
                  <a:pt x="1116" y="2434"/>
                </a:cubicBezTo>
                <a:lnTo>
                  <a:pt x="1116" y="2431"/>
                </a:lnTo>
                <a:cubicBezTo>
                  <a:pt x="1117" y="2426"/>
                  <a:pt x="1118" y="2422"/>
                  <a:pt x="1121" y="2418"/>
                </a:cubicBezTo>
                <a:lnTo>
                  <a:pt x="1122" y="2416"/>
                </a:lnTo>
                <a:cubicBezTo>
                  <a:pt x="1131" y="2396"/>
                  <a:pt x="1152" y="2386"/>
                  <a:pt x="1173" y="2390"/>
                </a:cubicBezTo>
                <a:cubicBezTo>
                  <a:pt x="1194" y="2394"/>
                  <a:pt x="1210" y="2411"/>
                  <a:pt x="1212" y="2432"/>
                </a:cubicBezTo>
                <a:lnTo>
                  <a:pt x="1213" y="2437"/>
                </a:lnTo>
                <a:lnTo>
                  <a:pt x="1213" y="2441"/>
                </a:lnTo>
                <a:lnTo>
                  <a:pt x="1120" y="2431"/>
                </a:lnTo>
                <a:lnTo>
                  <a:pt x="1120" y="2430"/>
                </a:lnTo>
                <a:lnTo>
                  <a:pt x="1119" y="2453"/>
                </a:lnTo>
                <a:lnTo>
                  <a:pt x="1118" y="2450"/>
                </a:lnTo>
                <a:lnTo>
                  <a:pt x="1132" y="2476"/>
                </a:lnTo>
                <a:lnTo>
                  <a:pt x="1129" y="2473"/>
                </a:lnTo>
                <a:cubicBezTo>
                  <a:pt x="1127" y="2471"/>
                  <a:pt x="1125" y="2469"/>
                  <a:pt x="1123" y="2466"/>
                </a:cubicBezTo>
                <a:lnTo>
                  <a:pt x="1122" y="2465"/>
                </a:lnTo>
                <a:cubicBezTo>
                  <a:pt x="1109" y="2446"/>
                  <a:pt x="1112" y="2420"/>
                  <a:pt x="1128" y="2404"/>
                </a:cubicBezTo>
                <a:lnTo>
                  <a:pt x="1129" y="2403"/>
                </a:lnTo>
                <a:cubicBezTo>
                  <a:pt x="1138" y="2394"/>
                  <a:pt x="1150" y="2389"/>
                  <a:pt x="1163" y="2389"/>
                </a:cubicBezTo>
                <a:lnTo>
                  <a:pt x="1167" y="2389"/>
                </a:lnTo>
                <a:lnTo>
                  <a:pt x="1174" y="2389"/>
                </a:lnTo>
                <a:lnTo>
                  <a:pt x="1181" y="2389"/>
                </a:lnTo>
                <a:lnTo>
                  <a:pt x="1185" y="2389"/>
                </a:lnTo>
                <a:cubicBezTo>
                  <a:pt x="1212" y="2389"/>
                  <a:pt x="1233" y="2410"/>
                  <a:pt x="1233" y="2437"/>
                </a:cubicBezTo>
                <a:cubicBezTo>
                  <a:pt x="1233" y="2463"/>
                  <a:pt x="1212" y="2485"/>
                  <a:pt x="1185" y="2485"/>
                </a:cubicBezTo>
                <a:lnTo>
                  <a:pt x="1185" y="2485"/>
                </a:lnTo>
                <a:lnTo>
                  <a:pt x="1183" y="2485"/>
                </a:lnTo>
                <a:cubicBezTo>
                  <a:pt x="1156" y="2485"/>
                  <a:pt x="1135" y="2463"/>
                  <a:pt x="1135" y="2437"/>
                </a:cubicBezTo>
                <a:cubicBezTo>
                  <a:pt x="1135" y="2410"/>
                  <a:pt x="1156" y="2389"/>
                  <a:pt x="1183" y="2389"/>
                </a:cubicBezTo>
                <a:lnTo>
                  <a:pt x="1186" y="2389"/>
                </a:lnTo>
                <a:lnTo>
                  <a:pt x="1188" y="2389"/>
                </a:lnTo>
                <a:lnTo>
                  <a:pt x="1194" y="2389"/>
                </a:lnTo>
                <a:lnTo>
                  <a:pt x="1197" y="2389"/>
                </a:lnTo>
                <a:lnTo>
                  <a:pt x="1198" y="2389"/>
                </a:lnTo>
                <a:cubicBezTo>
                  <a:pt x="1223" y="2389"/>
                  <a:pt x="1243" y="2407"/>
                  <a:pt x="1246" y="2431"/>
                </a:cubicBezTo>
                <a:cubicBezTo>
                  <a:pt x="1249" y="2455"/>
                  <a:pt x="1234" y="2478"/>
                  <a:pt x="1210" y="2484"/>
                </a:cubicBezTo>
                <a:lnTo>
                  <a:pt x="1208" y="2484"/>
                </a:lnTo>
                <a:lnTo>
                  <a:pt x="1197" y="2486"/>
                </a:lnTo>
                <a:lnTo>
                  <a:pt x="1187" y="2486"/>
                </a:lnTo>
                <a:cubicBezTo>
                  <a:pt x="1182" y="2486"/>
                  <a:pt x="1177" y="2485"/>
                  <a:pt x="1172" y="2484"/>
                </a:cubicBezTo>
                <a:lnTo>
                  <a:pt x="1169" y="2483"/>
                </a:lnTo>
                <a:cubicBezTo>
                  <a:pt x="1151" y="2477"/>
                  <a:pt x="1139" y="2461"/>
                  <a:pt x="1137" y="2442"/>
                </a:cubicBezTo>
                <a:lnTo>
                  <a:pt x="1136" y="2437"/>
                </a:lnTo>
                <a:cubicBezTo>
                  <a:pt x="1136" y="2430"/>
                  <a:pt x="1136" y="2423"/>
                  <a:pt x="1138" y="2417"/>
                </a:cubicBezTo>
                <a:lnTo>
                  <a:pt x="1140" y="2412"/>
                </a:lnTo>
                <a:cubicBezTo>
                  <a:pt x="1146" y="2394"/>
                  <a:pt x="1163" y="2381"/>
                  <a:pt x="1182" y="2380"/>
                </a:cubicBezTo>
                <a:cubicBezTo>
                  <a:pt x="1201" y="2378"/>
                  <a:pt x="1220" y="2389"/>
                  <a:pt x="1228" y="2406"/>
                </a:cubicBezTo>
                <a:lnTo>
                  <a:pt x="1229" y="2408"/>
                </a:lnTo>
                <a:cubicBezTo>
                  <a:pt x="1233" y="2415"/>
                  <a:pt x="1234" y="2422"/>
                  <a:pt x="1234" y="2429"/>
                </a:cubicBezTo>
                <a:lnTo>
                  <a:pt x="1234" y="2432"/>
                </a:lnTo>
                <a:cubicBezTo>
                  <a:pt x="1234" y="2459"/>
                  <a:pt x="1213" y="2480"/>
                  <a:pt x="1186" y="2480"/>
                </a:cubicBezTo>
                <a:lnTo>
                  <a:pt x="1183" y="2480"/>
                </a:lnTo>
                <a:lnTo>
                  <a:pt x="1180" y="2480"/>
                </a:lnTo>
                <a:lnTo>
                  <a:pt x="1214" y="2399"/>
                </a:lnTo>
                <a:lnTo>
                  <a:pt x="1217" y="2401"/>
                </a:lnTo>
                <a:lnTo>
                  <a:pt x="1215" y="2399"/>
                </a:lnTo>
                <a:lnTo>
                  <a:pt x="1141" y="2455"/>
                </a:lnTo>
                <a:lnTo>
                  <a:pt x="1140" y="2452"/>
                </a:lnTo>
                <a:lnTo>
                  <a:pt x="1146" y="2463"/>
                </a:lnTo>
                <a:lnTo>
                  <a:pt x="1145" y="2461"/>
                </a:lnTo>
                <a:lnTo>
                  <a:pt x="1230" y="2421"/>
                </a:lnTo>
                <a:lnTo>
                  <a:pt x="1230" y="2423"/>
                </a:lnTo>
                <a:lnTo>
                  <a:pt x="1230" y="2422"/>
                </a:lnTo>
                <a:cubicBezTo>
                  <a:pt x="1231" y="2425"/>
                  <a:pt x="1232" y="2428"/>
                  <a:pt x="1232" y="2431"/>
                </a:cubicBezTo>
                <a:lnTo>
                  <a:pt x="1232" y="2434"/>
                </a:lnTo>
                <a:lnTo>
                  <a:pt x="1228" y="2420"/>
                </a:lnTo>
                <a:lnTo>
                  <a:pt x="1228" y="2421"/>
                </a:lnTo>
                <a:lnTo>
                  <a:pt x="1138" y="2451"/>
                </a:lnTo>
                <a:lnTo>
                  <a:pt x="1138" y="2449"/>
                </a:lnTo>
                <a:lnTo>
                  <a:pt x="1137" y="2440"/>
                </a:lnTo>
                <a:lnTo>
                  <a:pt x="1137" y="2441"/>
                </a:lnTo>
                <a:lnTo>
                  <a:pt x="1136" y="2435"/>
                </a:lnTo>
                <a:lnTo>
                  <a:pt x="1231" y="2427"/>
                </a:lnTo>
                <a:lnTo>
                  <a:pt x="1231" y="2429"/>
                </a:lnTo>
                <a:lnTo>
                  <a:pt x="1227" y="2410"/>
                </a:lnTo>
                <a:lnTo>
                  <a:pt x="1229" y="2414"/>
                </a:lnTo>
                <a:lnTo>
                  <a:pt x="1184" y="2384"/>
                </a:lnTo>
                <a:lnTo>
                  <a:pt x="1188" y="2384"/>
                </a:lnTo>
                <a:lnTo>
                  <a:pt x="1144" y="2414"/>
                </a:lnTo>
                <a:lnTo>
                  <a:pt x="1146" y="2410"/>
                </a:lnTo>
                <a:cubicBezTo>
                  <a:pt x="1149" y="2402"/>
                  <a:pt x="1154" y="2396"/>
                  <a:pt x="1161" y="2391"/>
                </a:cubicBezTo>
                <a:lnTo>
                  <a:pt x="1163" y="2389"/>
                </a:lnTo>
                <a:cubicBezTo>
                  <a:pt x="1184" y="2374"/>
                  <a:pt x="1212" y="2377"/>
                  <a:pt x="1229" y="2397"/>
                </a:cubicBezTo>
                <a:lnTo>
                  <a:pt x="1231" y="2400"/>
                </a:lnTo>
                <a:lnTo>
                  <a:pt x="1236" y="2405"/>
                </a:lnTo>
                <a:lnTo>
                  <a:pt x="1239" y="2410"/>
                </a:lnTo>
                <a:lnTo>
                  <a:pt x="1241" y="2412"/>
                </a:lnTo>
                <a:lnTo>
                  <a:pt x="1155" y="2442"/>
                </a:lnTo>
                <a:lnTo>
                  <a:pt x="1155" y="2441"/>
                </a:lnTo>
                <a:lnTo>
                  <a:pt x="1159" y="2458"/>
                </a:lnTo>
                <a:lnTo>
                  <a:pt x="1157" y="2454"/>
                </a:lnTo>
                <a:cubicBezTo>
                  <a:pt x="1153" y="2443"/>
                  <a:pt x="1153" y="2432"/>
                  <a:pt x="1157" y="2421"/>
                </a:cubicBezTo>
                <a:lnTo>
                  <a:pt x="1159" y="2414"/>
                </a:lnTo>
                <a:lnTo>
                  <a:pt x="1160" y="2410"/>
                </a:lnTo>
                <a:lnTo>
                  <a:pt x="1180" y="2463"/>
                </a:lnTo>
                <a:lnTo>
                  <a:pt x="1178" y="2462"/>
                </a:lnTo>
                <a:lnTo>
                  <a:pt x="1232" y="2462"/>
                </a:lnTo>
                <a:lnTo>
                  <a:pt x="1230" y="2463"/>
                </a:lnTo>
                <a:lnTo>
                  <a:pt x="1251" y="2418"/>
                </a:lnTo>
                <a:lnTo>
                  <a:pt x="1252" y="2423"/>
                </a:lnTo>
                <a:lnTo>
                  <a:pt x="1252" y="2427"/>
                </a:lnTo>
                <a:cubicBezTo>
                  <a:pt x="1255" y="2453"/>
                  <a:pt x="1237" y="2476"/>
                  <a:pt x="1212" y="2480"/>
                </a:cubicBezTo>
                <a:cubicBezTo>
                  <a:pt x="1186" y="2484"/>
                  <a:pt x="1162" y="2467"/>
                  <a:pt x="1157" y="2442"/>
                </a:cubicBezTo>
                <a:lnTo>
                  <a:pt x="1157" y="2439"/>
                </a:lnTo>
                <a:lnTo>
                  <a:pt x="1156" y="2437"/>
                </a:lnTo>
                <a:lnTo>
                  <a:pt x="1251" y="2427"/>
                </a:lnTo>
                <a:lnTo>
                  <a:pt x="1251" y="2429"/>
                </a:lnTo>
                <a:lnTo>
                  <a:pt x="1251" y="2432"/>
                </a:lnTo>
                <a:cubicBezTo>
                  <a:pt x="1251" y="2459"/>
                  <a:pt x="1230" y="2480"/>
                  <a:pt x="1203" y="2480"/>
                </a:cubicBezTo>
                <a:lnTo>
                  <a:pt x="1202" y="2480"/>
                </a:lnTo>
                <a:cubicBezTo>
                  <a:pt x="1185" y="2480"/>
                  <a:pt x="1170" y="2472"/>
                  <a:pt x="1161" y="2458"/>
                </a:cubicBezTo>
                <a:cubicBezTo>
                  <a:pt x="1152" y="2444"/>
                  <a:pt x="1152" y="2426"/>
                  <a:pt x="1159" y="2411"/>
                </a:cubicBezTo>
                <a:lnTo>
                  <a:pt x="1162" y="2406"/>
                </a:lnTo>
                <a:lnTo>
                  <a:pt x="1157" y="2435"/>
                </a:lnTo>
                <a:lnTo>
                  <a:pt x="1157" y="2432"/>
                </a:lnTo>
                <a:lnTo>
                  <a:pt x="1158" y="2440"/>
                </a:lnTo>
                <a:lnTo>
                  <a:pt x="1158" y="2438"/>
                </a:lnTo>
                <a:cubicBezTo>
                  <a:pt x="1150" y="2416"/>
                  <a:pt x="1160" y="2391"/>
                  <a:pt x="1181" y="2380"/>
                </a:cubicBezTo>
                <a:cubicBezTo>
                  <a:pt x="1202" y="2370"/>
                  <a:pt x="1228" y="2375"/>
                  <a:pt x="1242" y="2394"/>
                </a:cubicBezTo>
                <a:lnTo>
                  <a:pt x="1243" y="2396"/>
                </a:lnTo>
                <a:cubicBezTo>
                  <a:pt x="1246" y="2400"/>
                  <a:pt x="1248" y="2403"/>
                  <a:pt x="1250" y="2407"/>
                </a:cubicBezTo>
                <a:lnTo>
                  <a:pt x="1251" y="2410"/>
                </a:lnTo>
                <a:cubicBezTo>
                  <a:pt x="1252" y="2413"/>
                  <a:pt x="1253" y="2416"/>
                  <a:pt x="1253" y="2419"/>
                </a:cubicBezTo>
                <a:lnTo>
                  <a:pt x="1254" y="2424"/>
                </a:lnTo>
                <a:lnTo>
                  <a:pt x="1252" y="2416"/>
                </a:lnTo>
                <a:lnTo>
                  <a:pt x="1253" y="2420"/>
                </a:lnTo>
                <a:lnTo>
                  <a:pt x="1180" y="2399"/>
                </a:lnTo>
                <a:lnTo>
                  <a:pt x="1182" y="2397"/>
                </a:lnTo>
                <a:lnTo>
                  <a:pt x="1177" y="2402"/>
                </a:lnTo>
                <a:lnTo>
                  <a:pt x="1180" y="2399"/>
                </a:lnTo>
                <a:cubicBezTo>
                  <a:pt x="1183" y="2395"/>
                  <a:pt x="1187" y="2392"/>
                  <a:pt x="1192" y="2390"/>
                </a:cubicBezTo>
                <a:lnTo>
                  <a:pt x="1198" y="2387"/>
                </a:lnTo>
                <a:lnTo>
                  <a:pt x="1207" y="2383"/>
                </a:lnTo>
                <a:cubicBezTo>
                  <a:pt x="1220" y="2378"/>
                  <a:pt x="1234" y="2378"/>
                  <a:pt x="1246" y="2385"/>
                </a:cubicBezTo>
                <a:cubicBezTo>
                  <a:pt x="1259" y="2391"/>
                  <a:pt x="1268" y="2402"/>
                  <a:pt x="1271" y="2416"/>
                </a:cubicBezTo>
                <a:lnTo>
                  <a:pt x="1272" y="2418"/>
                </a:lnTo>
                <a:cubicBezTo>
                  <a:pt x="1273" y="2424"/>
                  <a:pt x="1273" y="2431"/>
                  <a:pt x="1272" y="2437"/>
                </a:cubicBezTo>
                <a:lnTo>
                  <a:pt x="1272" y="2440"/>
                </a:lnTo>
                <a:cubicBezTo>
                  <a:pt x="1268" y="2464"/>
                  <a:pt x="1248" y="2480"/>
                  <a:pt x="1224" y="2480"/>
                </a:cubicBezTo>
                <a:cubicBezTo>
                  <a:pt x="1201" y="2480"/>
                  <a:pt x="1181" y="2464"/>
                  <a:pt x="1177" y="2440"/>
                </a:cubicBezTo>
                <a:lnTo>
                  <a:pt x="1177" y="2437"/>
                </a:lnTo>
                <a:lnTo>
                  <a:pt x="1177" y="2439"/>
                </a:lnTo>
                <a:cubicBezTo>
                  <a:pt x="1170" y="2413"/>
                  <a:pt x="1186" y="2387"/>
                  <a:pt x="1212" y="2381"/>
                </a:cubicBezTo>
                <a:cubicBezTo>
                  <a:pt x="1238" y="2374"/>
                  <a:pt x="1264" y="2390"/>
                  <a:pt x="1270" y="2416"/>
                </a:cubicBezTo>
                <a:lnTo>
                  <a:pt x="1271" y="2418"/>
                </a:lnTo>
                <a:lnTo>
                  <a:pt x="1272" y="2425"/>
                </a:lnTo>
                <a:lnTo>
                  <a:pt x="1270" y="2417"/>
                </a:lnTo>
                <a:lnTo>
                  <a:pt x="1272" y="2422"/>
                </a:lnTo>
                <a:cubicBezTo>
                  <a:pt x="1276" y="2435"/>
                  <a:pt x="1274" y="2449"/>
                  <a:pt x="1268" y="2461"/>
                </a:cubicBezTo>
                <a:lnTo>
                  <a:pt x="1266" y="2464"/>
                </a:lnTo>
                <a:cubicBezTo>
                  <a:pt x="1262" y="2470"/>
                  <a:pt x="1258" y="2475"/>
                  <a:pt x="1253" y="2479"/>
                </a:cubicBezTo>
                <a:lnTo>
                  <a:pt x="1251" y="2480"/>
                </a:lnTo>
                <a:cubicBezTo>
                  <a:pt x="1232" y="2494"/>
                  <a:pt x="1206" y="2493"/>
                  <a:pt x="1189" y="2477"/>
                </a:cubicBezTo>
                <a:cubicBezTo>
                  <a:pt x="1172" y="2461"/>
                  <a:pt x="1169" y="2435"/>
                  <a:pt x="1182" y="2415"/>
                </a:cubicBezTo>
                <a:lnTo>
                  <a:pt x="1183" y="2414"/>
                </a:lnTo>
                <a:lnTo>
                  <a:pt x="1175" y="2434"/>
                </a:lnTo>
                <a:lnTo>
                  <a:pt x="1176" y="2430"/>
                </a:lnTo>
                <a:lnTo>
                  <a:pt x="1175" y="2437"/>
                </a:lnTo>
                <a:lnTo>
                  <a:pt x="1175" y="2432"/>
                </a:lnTo>
                <a:lnTo>
                  <a:pt x="1175" y="2427"/>
                </a:lnTo>
                <a:cubicBezTo>
                  <a:pt x="1175" y="2401"/>
                  <a:pt x="1197" y="2379"/>
                  <a:pt x="1223" y="2379"/>
                </a:cubicBezTo>
                <a:cubicBezTo>
                  <a:pt x="1250" y="2379"/>
                  <a:pt x="1271" y="2401"/>
                  <a:pt x="1271" y="2427"/>
                </a:cubicBezTo>
                <a:lnTo>
                  <a:pt x="1271" y="2429"/>
                </a:lnTo>
                <a:lnTo>
                  <a:pt x="1271" y="2432"/>
                </a:lnTo>
                <a:lnTo>
                  <a:pt x="1272" y="2434"/>
                </a:lnTo>
                <a:lnTo>
                  <a:pt x="1272" y="2435"/>
                </a:lnTo>
                <a:lnTo>
                  <a:pt x="1176" y="2442"/>
                </a:lnTo>
                <a:lnTo>
                  <a:pt x="1176" y="2439"/>
                </a:lnTo>
                <a:lnTo>
                  <a:pt x="1176" y="2435"/>
                </a:lnTo>
                <a:lnTo>
                  <a:pt x="1177" y="2425"/>
                </a:lnTo>
                <a:cubicBezTo>
                  <a:pt x="1178" y="2422"/>
                  <a:pt x="1178" y="2418"/>
                  <a:pt x="1179" y="2415"/>
                </a:cubicBezTo>
                <a:lnTo>
                  <a:pt x="1180" y="2412"/>
                </a:lnTo>
                <a:cubicBezTo>
                  <a:pt x="1185" y="2399"/>
                  <a:pt x="1195" y="2388"/>
                  <a:pt x="1209" y="2383"/>
                </a:cubicBezTo>
                <a:cubicBezTo>
                  <a:pt x="1222" y="2377"/>
                  <a:pt x="1237" y="2379"/>
                  <a:pt x="1250" y="2386"/>
                </a:cubicBezTo>
                <a:lnTo>
                  <a:pt x="1253" y="2388"/>
                </a:lnTo>
                <a:lnTo>
                  <a:pt x="1262" y="2394"/>
                </a:lnTo>
                <a:lnTo>
                  <a:pt x="1203" y="2396"/>
                </a:lnTo>
                <a:lnTo>
                  <a:pt x="1206" y="2393"/>
                </a:lnTo>
                <a:lnTo>
                  <a:pt x="1209" y="2391"/>
                </a:lnTo>
                <a:cubicBezTo>
                  <a:pt x="1228" y="2375"/>
                  <a:pt x="1256" y="2376"/>
                  <a:pt x="1273" y="2394"/>
                </a:cubicBezTo>
                <a:lnTo>
                  <a:pt x="1276" y="2396"/>
                </a:lnTo>
                <a:cubicBezTo>
                  <a:pt x="1279" y="2399"/>
                  <a:pt x="1281" y="2402"/>
                  <a:pt x="1283" y="2405"/>
                </a:cubicBezTo>
                <a:lnTo>
                  <a:pt x="1285" y="2408"/>
                </a:lnTo>
                <a:lnTo>
                  <a:pt x="1196" y="2423"/>
                </a:lnTo>
                <a:lnTo>
                  <a:pt x="1197" y="2421"/>
                </a:lnTo>
                <a:lnTo>
                  <a:pt x="1197" y="2439"/>
                </a:lnTo>
                <a:lnTo>
                  <a:pt x="1196" y="2437"/>
                </a:lnTo>
                <a:cubicBezTo>
                  <a:pt x="1191" y="2412"/>
                  <a:pt x="1207" y="2387"/>
                  <a:pt x="1232" y="2381"/>
                </a:cubicBezTo>
                <a:cubicBezTo>
                  <a:pt x="1257" y="2375"/>
                  <a:pt x="1282" y="2389"/>
                  <a:pt x="1289" y="2414"/>
                </a:cubicBezTo>
                <a:lnTo>
                  <a:pt x="1291" y="2419"/>
                </a:lnTo>
                <a:lnTo>
                  <a:pt x="1293" y="2427"/>
                </a:lnTo>
                <a:cubicBezTo>
                  <a:pt x="1298" y="2450"/>
                  <a:pt x="1285" y="2474"/>
                  <a:pt x="1262" y="2482"/>
                </a:cubicBezTo>
                <a:cubicBezTo>
                  <a:pt x="1239" y="2490"/>
                  <a:pt x="1214" y="2480"/>
                  <a:pt x="1203" y="2458"/>
                </a:cubicBezTo>
                <a:lnTo>
                  <a:pt x="1202" y="2456"/>
                </a:lnTo>
                <a:lnTo>
                  <a:pt x="1202" y="2457"/>
                </a:lnTo>
                <a:cubicBezTo>
                  <a:pt x="1189" y="2434"/>
                  <a:pt x="1196" y="2405"/>
                  <a:pt x="1219" y="2391"/>
                </a:cubicBezTo>
                <a:cubicBezTo>
                  <a:pt x="1242" y="2378"/>
                  <a:pt x="1271" y="2385"/>
                  <a:pt x="1285" y="2408"/>
                </a:cubicBezTo>
                <a:lnTo>
                  <a:pt x="1286" y="2410"/>
                </a:lnTo>
                <a:lnTo>
                  <a:pt x="1289" y="2416"/>
                </a:lnTo>
                <a:lnTo>
                  <a:pt x="1199" y="2449"/>
                </a:lnTo>
                <a:lnTo>
                  <a:pt x="1198" y="2445"/>
                </a:lnTo>
                <a:lnTo>
                  <a:pt x="1197" y="2440"/>
                </a:lnTo>
                <a:lnTo>
                  <a:pt x="1243" y="2475"/>
                </a:lnTo>
                <a:lnTo>
                  <a:pt x="1242" y="2475"/>
                </a:lnTo>
                <a:lnTo>
                  <a:pt x="1282" y="2401"/>
                </a:lnTo>
                <a:lnTo>
                  <a:pt x="1284" y="2404"/>
                </a:lnTo>
                <a:lnTo>
                  <a:pt x="1278" y="2397"/>
                </a:lnTo>
                <a:lnTo>
                  <a:pt x="1280" y="2399"/>
                </a:lnTo>
                <a:lnTo>
                  <a:pt x="1198" y="2432"/>
                </a:lnTo>
                <a:lnTo>
                  <a:pt x="1198" y="2430"/>
                </a:lnTo>
                <a:lnTo>
                  <a:pt x="1198" y="2427"/>
                </a:lnTo>
                <a:cubicBezTo>
                  <a:pt x="1198" y="2401"/>
                  <a:pt x="1219" y="2379"/>
                  <a:pt x="1246" y="2379"/>
                </a:cubicBezTo>
                <a:lnTo>
                  <a:pt x="1246" y="2379"/>
                </a:lnTo>
                <a:lnTo>
                  <a:pt x="1227" y="2384"/>
                </a:lnTo>
                <a:lnTo>
                  <a:pt x="1232" y="2381"/>
                </a:lnTo>
                <a:lnTo>
                  <a:pt x="1243" y="2377"/>
                </a:lnTo>
                <a:cubicBezTo>
                  <a:pt x="1254" y="2374"/>
                  <a:pt x="1266" y="2374"/>
                  <a:pt x="1277" y="2379"/>
                </a:cubicBezTo>
                <a:lnTo>
                  <a:pt x="1280" y="2380"/>
                </a:lnTo>
                <a:cubicBezTo>
                  <a:pt x="1289" y="2384"/>
                  <a:pt x="1296" y="2390"/>
                  <a:pt x="1301" y="2398"/>
                </a:cubicBezTo>
                <a:lnTo>
                  <a:pt x="1303" y="2401"/>
                </a:lnTo>
                <a:cubicBezTo>
                  <a:pt x="1309" y="2409"/>
                  <a:pt x="1311" y="2418"/>
                  <a:pt x="1311" y="2427"/>
                </a:cubicBezTo>
                <a:lnTo>
                  <a:pt x="1311" y="2432"/>
                </a:lnTo>
                <a:cubicBezTo>
                  <a:pt x="1311" y="2459"/>
                  <a:pt x="1290" y="2480"/>
                  <a:pt x="1263" y="2480"/>
                </a:cubicBezTo>
                <a:cubicBezTo>
                  <a:pt x="1237" y="2480"/>
                  <a:pt x="1215" y="2459"/>
                  <a:pt x="1215" y="2432"/>
                </a:cubicBezTo>
                <a:lnTo>
                  <a:pt x="1215" y="2427"/>
                </a:lnTo>
                <a:lnTo>
                  <a:pt x="1215" y="2423"/>
                </a:lnTo>
                <a:lnTo>
                  <a:pt x="1263" y="2471"/>
                </a:lnTo>
                <a:lnTo>
                  <a:pt x="1262" y="2471"/>
                </a:lnTo>
                <a:lnTo>
                  <a:pt x="1308" y="2409"/>
                </a:lnTo>
                <a:lnTo>
                  <a:pt x="1310" y="2414"/>
                </a:lnTo>
                <a:lnTo>
                  <a:pt x="1310" y="2413"/>
                </a:lnTo>
                <a:cubicBezTo>
                  <a:pt x="1316" y="2428"/>
                  <a:pt x="1315" y="2445"/>
                  <a:pt x="1306" y="2459"/>
                </a:cubicBezTo>
                <a:cubicBezTo>
                  <a:pt x="1297" y="2472"/>
                  <a:pt x="1282" y="2480"/>
                  <a:pt x="1266" y="2480"/>
                </a:cubicBezTo>
                <a:lnTo>
                  <a:pt x="1264" y="2480"/>
                </a:lnTo>
                <a:cubicBezTo>
                  <a:pt x="1238" y="2480"/>
                  <a:pt x="1216" y="2459"/>
                  <a:pt x="1216" y="2432"/>
                </a:cubicBezTo>
                <a:lnTo>
                  <a:pt x="1216" y="2425"/>
                </a:lnTo>
                <a:lnTo>
                  <a:pt x="1216" y="2418"/>
                </a:lnTo>
                <a:lnTo>
                  <a:pt x="1264" y="2466"/>
                </a:lnTo>
                <a:lnTo>
                  <a:pt x="1264" y="2466"/>
                </a:lnTo>
                <a:lnTo>
                  <a:pt x="1307" y="2439"/>
                </a:lnTo>
                <a:lnTo>
                  <a:pt x="1306" y="2441"/>
                </a:lnTo>
                <a:lnTo>
                  <a:pt x="1310" y="2428"/>
                </a:lnTo>
                <a:lnTo>
                  <a:pt x="1310" y="2431"/>
                </a:lnTo>
                <a:lnTo>
                  <a:pt x="1223" y="2396"/>
                </a:lnTo>
                <a:lnTo>
                  <a:pt x="1226" y="2392"/>
                </a:lnTo>
                <a:cubicBezTo>
                  <a:pt x="1227" y="2390"/>
                  <a:pt x="1228" y="2388"/>
                  <a:pt x="1230" y="2386"/>
                </a:cubicBezTo>
                <a:lnTo>
                  <a:pt x="1234" y="2381"/>
                </a:lnTo>
                <a:cubicBezTo>
                  <a:pt x="1243" y="2371"/>
                  <a:pt x="1256" y="2365"/>
                  <a:pt x="1270" y="2365"/>
                </a:cubicBezTo>
                <a:lnTo>
                  <a:pt x="1273" y="2365"/>
                </a:lnTo>
                <a:lnTo>
                  <a:pt x="1276" y="2365"/>
                </a:lnTo>
                <a:lnTo>
                  <a:pt x="1229" y="2403"/>
                </a:lnTo>
                <a:lnTo>
                  <a:pt x="1230" y="2399"/>
                </a:lnTo>
                <a:lnTo>
                  <a:pt x="1231" y="2395"/>
                </a:lnTo>
                <a:cubicBezTo>
                  <a:pt x="1235" y="2376"/>
                  <a:pt x="1248" y="2362"/>
                  <a:pt x="1266" y="2357"/>
                </a:cubicBezTo>
                <a:lnTo>
                  <a:pt x="1268" y="2357"/>
                </a:lnTo>
                <a:cubicBezTo>
                  <a:pt x="1275" y="2355"/>
                  <a:pt x="1282" y="2355"/>
                  <a:pt x="1289" y="2356"/>
                </a:cubicBezTo>
                <a:lnTo>
                  <a:pt x="1292" y="2357"/>
                </a:lnTo>
                <a:lnTo>
                  <a:pt x="1282" y="2356"/>
                </a:lnTo>
                <a:lnTo>
                  <a:pt x="1285" y="2356"/>
                </a:lnTo>
                <a:lnTo>
                  <a:pt x="1287" y="2356"/>
                </a:lnTo>
                <a:cubicBezTo>
                  <a:pt x="1314" y="2356"/>
                  <a:pt x="1335" y="2377"/>
                  <a:pt x="1335" y="2404"/>
                </a:cubicBezTo>
                <a:cubicBezTo>
                  <a:pt x="1335" y="2430"/>
                  <a:pt x="1314" y="2452"/>
                  <a:pt x="1287" y="2452"/>
                </a:cubicBezTo>
                <a:lnTo>
                  <a:pt x="1285" y="2452"/>
                </a:lnTo>
                <a:cubicBezTo>
                  <a:pt x="1262" y="2452"/>
                  <a:pt x="1243" y="2436"/>
                  <a:pt x="1238" y="2414"/>
                </a:cubicBezTo>
                <a:lnTo>
                  <a:pt x="1237" y="2410"/>
                </a:lnTo>
                <a:lnTo>
                  <a:pt x="1236" y="2399"/>
                </a:lnTo>
                <a:cubicBezTo>
                  <a:pt x="1234" y="2386"/>
                  <a:pt x="1239" y="2372"/>
                  <a:pt x="1248" y="2362"/>
                </a:cubicBezTo>
                <a:cubicBezTo>
                  <a:pt x="1257" y="2352"/>
                  <a:pt x="1270" y="2346"/>
                  <a:pt x="1283" y="2346"/>
                </a:cubicBezTo>
                <a:lnTo>
                  <a:pt x="1284" y="2346"/>
                </a:lnTo>
                <a:lnTo>
                  <a:pt x="1286" y="2346"/>
                </a:lnTo>
                <a:lnTo>
                  <a:pt x="1241" y="2378"/>
                </a:lnTo>
                <a:lnTo>
                  <a:pt x="1243" y="2373"/>
                </a:lnTo>
                <a:cubicBezTo>
                  <a:pt x="1245" y="2367"/>
                  <a:pt x="1248" y="2362"/>
                  <a:pt x="1252" y="2357"/>
                </a:cubicBezTo>
                <a:lnTo>
                  <a:pt x="1255" y="2353"/>
                </a:lnTo>
                <a:cubicBezTo>
                  <a:pt x="1271" y="2335"/>
                  <a:pt x="1298" y="2332"/>
                  <a:pt x="1318" y="2345"/>
                </a:cubicBezTo>
                <a:lnTo>
                  <a:pt x="1324" y="2349"/>
                </a:lnTo>
                <a:cubicBezTo>
                  <a:pt x="1326" y="2350"/>
                  <a:pt x="1328" y="2352"/>
                  <a:pt x="1330" y="2354"/>
                </a:cubicBezTo>
                <a:lnTo>
                  <a:pt x="1336" y="2359"/>
                </a:lnTo>
                <a:lnTo>
                  <a:pt x="1303" y="2346"/>
                </a:lnTo>
                <a:lnTo>
                  <a:pt x="1306" y="2346"/>
                </a:lnTo>
                <a:lnTo>
                  <a:pt x="1307" y="2346"/>
                </a:lnTo>
                <a:cubicBezTo>
                  <a:pt x="1322" y="2346"/>
                  <a:pt x="1335" y="2353"/>
                  <a:pt x="1345" y="2364"/>
                </a:cubicBezTo>
                <a:cubicBezTo>
                  <a:pt x="1354" y="2375"/>
                  <a:pt x="1357" y="2390"/>
                  <a:pt x="1355" y="2404"/>
                </a:cubicBezTo>
                <a:lnTo>
                  <a:pt x="1354" y="2409"/>
                </a:lnTo>
                <a:lnTo>
                  <a:pt x="1351" y="2419"/>
                </a:lnTo>
                <a:cubicBezTo>
                  <a:pt x="1343" y="2441"/>
                  <a:pt x="1321" y="2455"/>
                  <a:pt x="1297" y="2451"/>
                </a:cubicBezTo>
                <a:cubicBezTo>
                  <a:pt x="1274" y="2448"/>
                  <a:pt x="1257" y="2428"/>
                  <a:pt x="1257" y="2404"/>
                </a:cubicBezTo>
                <a:lnTo>
                  <a:pt x="1257" y="2402"/>
                </a:lnTo>
                <a:lnTo>
                  <a:pt x="1257" y="2399"/>
                </a:lnTo>
                <a:lnTo>
                  <a:pt x="1305" y="2447"/>
                </a:lnTo>
                <a:lnTo>
                  <a:pt x="1304" y="2447"/>
                </a:lnTo>
                <a:lnTo>
                  <a:pt x="1303" y="2447"/>
                </a:lnTo>
                <a:cubicBezTo>
                  <a:pt x="1277" y="2447"/>
                  <a:pt x="1255" y="2425"/>
                  <a:pt x="1255" y="2399"/>
                </a:cubicBezTo>
                <a:lnTo>
                  <a:pt x="1255" y="2396"/>
                </a:lnTo>
                <a:cubicBezTo>
                  <a:pt x="1255" y="2386"/>
                  <a:pt x="1259" y="2376"/>
                  <a:pt x="1265" y="2368"/>
                </a:cubicBezTo>
                <a:lnTo>
                  <a:pt x="1267" y="2366"/>
                </a:lnTo>
                <a:cubicBezTo>
                  <a:pt x="1278" y="2350"/>
                  <a:pt x="1298" y="2343"/>
                  <a:pt x="1317" y="2348"/>
                </a:cubicBezTo>
                <a:lnTo>
                  <a:pt x="1325" y="2350"/>
                </a:lnTo>
                <a:lnTo>
                  <a:pt x="1335" y="2353"/>
                </a:lnTo>
                <a:lnTo>
                  <a:pt x="1321" y="2351"/>
                </a:lnTo>
                <a:lnTo>
                  <a:pt x="1324" y="2351"/>
                </a:lnTo>
                <a:cubicBezTo>
                  <a:pt x="1337" y="2351"/>
                  <a:pt x="1350" y="2357"/>
                  <a:pt x="1359" y="2367"/>
                </a:cubicBezTo>
                <a:cubicBezTo>
                  <a:pt x="1369" y="2377"/>
                  <a:pt x="1373" y="2390"/>
                  <a:pt x="1372" y="2403"/>
                </a:cubicBezTo>
                <a:lnTo>
                  <a:pt x="1371" y="2409"/>
                </a:lnTo>
                <a:lnTo>
                  <a:pt x="1371" y="2414"/>
                </a:lnTo>
                <a:lnTo>
                  <a:pt x="1285" y="2380"/>
                </a:lnTo>
                <a:lnTo>
                  <a:pt x="1286" y="2378"/>
                </a:lnTo>
                <a:lnTo>
                  <a:pt x="1285" y="2379"/>
                </a:lnTo>
                <a:cubicBezTo>
                  <a:pt x="1297" y="2359"/>
                  <a:pt x="1322" y="2351"/>
                  <a:pt x="1344" y="2359"/>
                </a:cubicBezTo>
                <a:cubicBezTo>
                  <a:pt x="1366" y="2368"/>
                  <a:pt x="1378" y="2391"/>
                  <a:pt x="1373" y="2414"/>
                </a:cubicBezTo>
                <a:lnTo>
                  <a:pt x="1372" y="2419"/>
                </a:lnTo>
                <a:lnTo>
                  <a:pt x="1371" y="2423"/>
                </a:lnTo>
                <a:cubicBezTo>
                  <a:pt x="1366" y="2447"/>
                  <a:pt x="1344" y="2464"/>
                  <a:pt x="1319" y="2461"/>
                </a:cubicBezTo>
                <a:cubicBezTo>
                  <a:pt x="1295" y="2459"/>
                  <a:pt x="1276" y="2438"/>
                  <a:pt x="1276" y="2413"/>
                </a:cubicBezTo>
                <a:lnTo>
                  <a:pt x="1276" y="2412"/>
                </a:lnTo>
                <a:lnTo>
                  <a:pt x="1276" y="2408"/>
                </a:lnTo>
                <a:lnTo>
                  <a:pt x="1277" y="2418"/>
                </a:lnTo>
                <a:lnTo>
                  <a:pt x="1276" y="2415"/>
                </a:lnTo>
                <a:cubicBezTo>
                  <a:pt x="1275" y="2408"/>
                  <a:pt x="1275" y="2401"/>
                  <a:pt x="1277" y="2394"/>
                </a:cubicBezTo>
                <a:lnTo>
                  <a:pt x="1277" y="2392"/>
                </a:lnTo>
                <a:cubicBezTo>
                  <a:pt x="1282" y="2373"/>
                  <a:pt x="1299" y="2358"/>
                  <a:pt x="1320" y="2356"/>
                </a:cubicBezTo>
                <a:lnTo>
                  <a:pt x="1325" y="2356"/>
                </a:lnTo>
                <a:cubicBezTo>
                  <a:pt x="1328" y="2355"/>
                  <a:pt x="1331" y="2355"/>
                  <a:pt x="1334" y="2356"/>
                </a:cubicBezTo>
                <a:lnTo>
                  <a:pt x="1339" y="2356"/>
                </a:lnTo>
                <a:cubicBezTo>
                  <a:pt x="1365" y="2358"/>
                  <a:pt x="1384" y="2381"/>
                  <a:pt x="1383" y="2406"/>
                </a:cubicBezTo>
                <a:cubicBezTo>
                  <a:pt x="1382" y="2432"/>
                  <a:pt x="1361" y="2452"/>
                  <a:pt x="1335" y="2452"/>
                </a:cubicBezTo>
                <a:lnTo>
                  <a:pt x="1333" y="2452"/>
                </a:lnTo>
                <a:cubicBezTo>
                  <a:pt x="1306" y="2452"/>
                  <a:pt x="1285" y="2430"/>
                  <a:pt x="1285" y="2404"/>
                </a:cubicBezTo>
                <a:lnTo>
                  <a:pt x="1285" y="2399"/>
                </a:lnTo>
                <a:cubicBezTo>
                  <a:pt x="1285" y="2372"/>
                  <a:pt x="1306" y="2351"/>
                  <a:pt x="1333" y="2351"/>
                </a:cubicBezTo>
                <a:lnTo>
                  <a:pt x="1336" y="2351"/>
                </a:lnTo>
                <a:cubicBezTo>
                  <a:pt x="1351" y="2351"/>
                  <a:pt x="1366" y="2358"/>
                  <a:pt x="1375" y="2371"/>
                </a:cubicBezTo>
                <a:cubicBezTo>
                  <a:pt x="1384" y="2383"/>
                  <a:pt x="1386" y="2400"/>
                  <a:pt x="1382" y="2414"/>
                </a:cubicBezTo>
                <a:lnTo>
                  <a:pt x="1381" y="2417"/>
                </a:lnTo>
                <a:lnTo>
                  <a:pt x="1383" y="2402"/>
                </a:lnTo>
                <a:lnTo>
                  <a:pt x="1383" y="2404"/>
                </a:lnTo>
                <a:lnTo>
                  <a:pt x="1315" y="2360"/>
                </a:lnTo>
                <a:lnTo>
                  <a:pt x="1321" y="2358"/>
                </a:lnTo>
                <a:lnTo>
                  <a:pt x="1331" y="2354"/>
                </a:lnTo>
                <a:cubicBezTo>
                  <a:pt x="1342" y="2350"/>
                  <a:pt x="1354" y="2350"/>
                  <a:pt x="1365" y="2354"/>
                </a:cubicBezTo>
                <a:lnTo>
                  <a:pt x="1370" y="2356"/>
                </a:lnTo>
                <a:cubicBezTo>
                  <a:pt x="1375" y="2358"/>
                  <a:pt x="1380" y="2361"/>
                  <a:pt x="1384" y="2365"/>
                </a:cubicBezTo>
                <a:lnTo>
                  <a:pt x="1387" y="2368"/>
                </a:lnTo>
                <a:cubicBezTo>
                  <a:pt x="1402" y="2381"/>
                  <a:pt x="1408" y="2402"/>
                  <a:pt x="1401" y="2421"/>
                </a:cubicBezTo>
                <a:cubicBezTo>
                  <a:pt x="1394" y="2439"/>
                  <a:pt x="1376" y="2452"/>
                  <a:pt x="1356" y="2452"/>
                </a:cubicBezTo>
                <a:lnTo>
                  <a:pt x="1355" y="2452"/>
                </a:lnTo>
                <a:lnTo>
                  <a:pt x="1354" y="2452"/>
                </a:lnTo>
                <a:cubicBezTo>
                  <a:pt x="1327" y="2452"/>
                  <a:pt x="1306" y="2430"/>
                  <a:pt x="1306" y="2404"/>
                </a:cubicBezTo>
                <a:cubicBezTo>
                  <a:pt x="1306" y="2377"/>
                  <a:pt x="1327" y="2356"/>
                  <a:pt x="1354" y="2356"/>
                </a:cubicBezTo>
                <a:lnTo>
                  <a:pt x="1355" y="2356"/>
                </a:lnTo>
                <a:cubicBezTo>
                  <a:pt x="1381" y="2356"/>
                  <a:pt x="1403" y="2377"/>
                  <a:pt x="1403" y="2404"/>
                </a:cubicBezTo>
                <a:lnTo>
                  <a:pt x="1403" y="2406"/>
                </a:lnTo>
                <a:lnTo>
                  <a:pt x="1403" y="2408"/>
                </a:lnTo>
                <a:cubicBezTo>
                  <a:pt x="1403" y="2433"/>
                  <a:pt x="1385" y="2453"/>
                  <a:pt x="1361" y="2456"/>
                </a:cubicBezTo>
                <a:cubicBezTo>
                  <a:pt x="1337" y="2459"/>
                  <a:pt x="1314" y="2444"/>
                  <a:pt x="1308" y="2420"/>
                </a:cubicBezTo>
                <a:lnTo>
                  <a:pt x="1308" y="2418"/>
                </a:lnTo>
                <a:cubicBezTo>
                  <a:pt x="1306" y="2411"/>
                  <a:pt x="1306" y="2404"/>
                  <a:pt x="1307" y="2397"/>
                </a:cubicBezTo>
                <a:lnTo>
                  <a:pt x="1308" y="2395"/>
                </a:lnTo>
                <a:cubicBezTo>
                  <a:pt x="1312" y="2372"/>
                  <a:pt x="1332" y="2356"/>
                  <a:pt x="1355" y="2356"/>
                </a:cubicBezTo>
                <a:lnTo>
                  <a:pt x="1361" y="2356"/>
                </a:lnTo>
                <a:lnTo>
                  <a:pt x="1366" y="2356"/>
                </a:lnTo>
                <a:cubicBezTo>
                  <a:pt x="1368" y="2355"/>
                  <a:pt x="1370" y="2355"/>
                  <a:pt x="1373" y="2356"/>
                </a:cubicBezTo>
                <a:lnTo>
                  <a:pt x="1379" y="2356"/>
                </a:lnTo>
                <a:cubicBezTo>
                  <a:pt x="1401" y="2358"/>
                  <a:pt x="1418" y="2373"/>
                  <a:pt x="1423" y="2395"/>
                </a:cubicBezTo>
                <a:lnTo>
                  <a:pt x="1424" y="2400"/>
                </a:lnTo>
                <a:cubicBezTo>
                  <a:pt x="1425" y="2406"/>
                  <a:pt x="1425" y="2413"/>
                  <a:pt x="1423" y="2419"/>
                </a:cubicBezTo>
                <a:lnTo>
                  <a:pt x="1422" y="2424"/>
                </a:lnTo>
                <a:cubicBezTo>
                  <a:pt x="1417" y="2446"/>
                  <a:pt x="1398" y="2461"/>
                  <a:pt x="1375" y="2461"/>
                </a:cubicBezTo>
                <a:lnTo>
                  <a:pt x="1374" y="2461"/>
                </a:lnTo>
                <a:cubicBezTo>
                  <a:pt x="1359" y="2461"/>
                  <a:pt x="1346" y="2455"/>
                  <a:pt x="1337" y="2444"/>
                </a:cubicBezTo>
                <a:cubicBezTo>
                  <a:pt x="1327" y="2432"/>
                  <a:pt x="1324" y="2417"/>
                  <a:pt x="1327" y="2403"/>
                </a:cubicBezTo>
                <a:lnTo>
                  <a:pt x="1328" y="2399"/>
                </a:lnTo>
                <a:lnTo>
                  <a:pt x="1330" y="2390"/>
                </a:lnTo>
                <a:cubicBezTo>
                  <a:pt x="1335" y="2374"/>
                  <a:pt x="1348" y="2362"/>
                  <a:pt x="1365" y="2357"/>
                </a:cubicBezTo>
                <a:cubicBezTo>
                  <a:pt x="1381" y="2353"/>
                  <a:pt x="1398" y="2358"/>
                  <a:pt x="1410" y="2370"/>
                </a:cubicBezTo>
                <a:lnTo>
                  <a:pt x="1413" y="2373"/>
                </a:lnTo>
                <a:lnTo>
                  <a:pt x="1420" y="2380"/>
                </a:lnTo>
                <a:lnTo>
                  <a:pt x="1422" y="2382"/>
                </a:lnTo>
                <a:lnTo>
                  <a:pt x="1412" y="2374"/>
                </a:lnTo>
                <a:lnTo>
                  <a:pt x="1415" y="2376"/>
                </a:lnTo>
                <a:lnTo>
                  <a:pt x="1370" y="2375"/>
                </a:lnTo>
                <a:lnTo>
                  <a:pt x="1372" y="2374"/>
                </a:lnTo>
                <a:lnTo>
                  <a:pt x="1348" y="2402"/>
                </a:lnTo>
                <a:lnTo>
                  <a:pt x="1349" y="2399"/>
                </a:lnTo>
                <a:lnTo>
                  <a:pt x="1347" y="2407"/>
                </a:lnTo>
                <a:lnTo>
                  <a:pt x="1347" y="2404"/>
                </a:lnTo>
                <a:lnTo>
                  <a:pt x="1349" y="2397"/>
                </a:lnTo>
                <a:cubicBezTo>
                  <a:pt x="1355" y="2373"/>
                  <a:pt x="1377" y="2358"/>
                  <a:pt x="1401" y="2361"/>
                </a:cubicBezTo>
                <a:cubicBezTo>
                  <a:pt x="1425" y="2364"/>
                  <a:pt x="1443" y="2384"/>
                  <a:pt x="1443" y="2408"/>
                </a:cubicBezTo>
                <a:lnTo>
                  <a:pt x="1443" y="2411"/>
                </a:lnTo>
                <a:lnTo>
                  <a:pt x="1443" y="2413"/>
                </a:lnTo>
                <a:lnTo>
                  <a:pt x="1349" y="2402"/>
                </a:lnTo>
                <a:lnTo>
                  <a:pt x="1349" y="2400"/>
                </a:lnTo>
                <a:lnTo>
                  <a:pt x="1349" y="2401"/>
                </a:lnTo>
                <a:lnTo>
                  <a:pt x="1443" y="2421"/>
                </a:lnTo>
                <a:lnTo>
                  <a:pt x="1441" y="2427"/>
                </a:lnTo>
                <a:cubicBezTo>
                  <a:pt x="1440" y="2430"/>
                  <a:pt x="1439" y="2433"/>
                  <a:pt x="1438" y="2435"/>
                </a:cubicBezTo>
                <a:lnTo>
                  <a:pt x="1436" y="2439"/>
                </a:lnTo>
                <a:cubicBezTo>
                  <a:pt x="1427" y="2457"/>
                  <a:pt x="1409" y="2467"/>
                  <a:pt x="1390" y="2466"/>
                </a:cubicBezTo>
                <a:cubicBezTo>
                  <a:pt x="1370" y="2464"/>
                  <a:pt x="1354" y="2452"/>
                  <a:pt x="1347" y="2433"/>
                </a:cubicBezTo>
                <a:lnTo>
                  <a:pt x="1347" y="2432"/>
                </a:lnTo>
                <a:cubicBezTo>
                  <a:pt x="1344" y="2424"/>
                  <a:pt x="1344" y="2416"/>
                  <a:pt x="1345" y="2409"/>
                </a:cubicBezTo>
                <a:lnTo>
                  <a:pt x="1346" y="2406"/>
                </a:lnTo>
                <a:cubicBezTo>
                  <a:pt x="1348" y="2392"/>
                  <a:pt x="1356" y="2380"/>
                  <a:pt x="1368" y="2373"/>
                </a:cubicBezTo>
                <a:lnTo>
                  <a:pt x="1372" y="2370"/>
                </a:lnTo>
                <a:cubicBezTo>
                  <a:pt x="1374" y="2369"/>
                  <a:pt x="1376" y="2368"/>
                  <a:pt x="1379" y="2367"/>
                </a:cubicBezTo>
                <a:lnTo>
                  <a:pt x="1385" y="2364"/>
                </a:lnTo>
                <a:lnTo>
                  <a:pt x="1389" y="2362"/>
                </a:lnTo>
                <a:lnTo>
                  <a:pt x="1391" y="2361"/>
                </a:lnTo>
                <a:cubicBezTo>
                  <a:pt x="1398" y="2358"/>
                  <a:pt x="1405" y="2356"/>
                  <a:pt x="1412" y="2356"/>
                </a:cubicBezTo>
                <a:lnTo>
                  <a:pt x="1413" y="2356"/>
                </a:lnTo>
                <a:cubicBezTo>
                  <a:pt x="1434" y="2356"/>
                  <a:pt x="1453" y="2370"/>
                  <a:pt x="1459" y="2390"/>
                </a:cubicBezTo>
                <a:lnTo>
                  <a:pt x="1460" y="2395"/>
                </a:lnTo>
                <a:lnTo>
                  <a:pt x="1462" y="2403"/>
                </a:lnTo>
                <a:cubicBezTo>
                  <a:pt x="1467" y="2425"/>
                  <a:pt x="1457" y="2447"/>
                  <a:pt x="1437" y="2456"/>
                </a:cubicBezTo>
                <a:lnTo>
                  <a:pt x="1436" y="2457"/>
                </a:lnTo>
                <a:cubicBezTo>
                  <a:pt x="1425" y="2463"/>
                  <a:pt x="1411" y="2464"/>
                  <a:pt x="1399" y="2460"/>
                </a:cubicBezTo>
                <a:lnTo>
                  <a:pt x="1398" y="2459"/>
                </a:lnTo>
                <a:cubicBezTo>
                  <a:pt x="1375" y="2452"/>
                  <a:pt x="1362" y="2429"/>
                  <a:pt x="1366" y="2406"/>
                </a:cubicBezTo>
                <a:cubicBezTo>
                  <a:pt x="1369" y="2383"/>
                  <a:pt x="1389" y="2365"/>
                  <a:pt x="1413" y="2365"/>
                </a:cubicBezTo>
                <a:lnTo>
                  <a:pt x="1414" y="2365"/>
                </a:lnTo>
                <a:lnTo>
                  <a:pt x="1420" y="2365"/>
                </a:lnTo>
                <a:lnTo>
                  <a:pt x="1427" y="2365"/>
                </a:lnTo>
                <a:lnTo>
                  <a:pt x="1402" y="2372"/>
                </a:lnTo>
                <a:lnTo>
                  <a:pt x="1407" y="2369"/>
                </a:lnTo>
                <a:lnTo>
                  <a:pt x="1412" y="2367"/>
                </a:lnTo>
                <a:cubicBezTo>
                  <a:pt x="1425" y="2359"/>
                  <a:pt x="1440" y="2358"/>
                  <a:pt x="1454" y="2364"/>
                </a:cubicBezTo>
                <a:cubicBezTo>
                  <a:pt x="1468" y="2370"/>
                  <a:pt x="1478" y="2382"/>
                  <a:pt x="1482" y="2397"/>
                </a:cubicBezTo>
                <a:lnTo>
                  <a:pt x="1483" y="2399"/>
                </a:lnTo>
                <a:cubicBezTo>
                  <a:pt x="1484" y="2405"/>
                  <a:pt x="1484" y="2412"/>
                  <a:pt x="1483" y="2418"/>
                </a:cubicBezTo>
                <a:lnTo>
                  <a:pt x="1483" y="2421"/>
                </a:lnTo>
                <a:cubicBezTo>
                  <a:pt x="1482" y="2427"/>
                  <a:pt x="1480" y="2432"/>
                  <a:pt x="1477" y="2437"/>
                </a:cubicBezTo>
                <a:lnTo>
                  <a:pt x="1475" y="2441"/>
                </a:lnTo>
                <a:lnTo>
                  <a:pt x="1478" y="2402"/>
                </a:lnTo>
                <a:lnTo>
                  <a:pt x="1480" y="2407"/>
                </a:lnTo>
                <a:lnTo>
                  <a:pt x="1480" y="2406"/>
                </a:lnTo>
                <a:lnTo>
                  <a:pt x="1391" y="2443"/>
                </a:lnTo>
                <a:lnTo>
                  <a:pt x="1391" y="2441"/>
                </a:lnTo>
                <a:cubicBezTo>
                  <a:pt x="1390" y="2439"/>
                  <a:pt x="1390" y="2436"/>
                  <a:pt x="1389" y="2434"/>
                </a:cubicBezTo>
                <a:lnTo>
                  <a:pt x="1389" y="2431"/>
                </a:lnTo>
                <a:lnTo>
                  <a:pt x="1389" y="2433"/>
                </a:lnTo>
                <a:lnTo>
                  <a:pt x="1389" y="2433"/>
                </a:lnTo>
                <a:lnTo>
                  <a:pt x="1482" y="2418"/>
                </a:lnTo>
                <a:lnTo>
                  <a:pt x="1482" y="2419"/>
                </a:lnTo>
                <a:lnTo>
                  <a:pt x="1482" y="2422"/>
                </a:lnTo>
                <a:lnTo>
                  <a:pt x="1482" y="2416"/>
                </a:lnTo>
                <a:lnTo>
                  <a:pt x="1482" y="2419"/>
                </a:lnTo>
                <a:lnTo>
                  <a:pt x="1464" y="2388"/>
                </a:lnTo>
                <a:lnTo>
                  <a:pt x="1466" y="2389"/>
                </a:lnTo>
                <a:lnTo>
                  <a:pt x="1425" y="2381"/>
                </a:lnTo>
                <a:lnTo>
                  <a:pt x="1433" y="2379"/>
                </a:lnTo>
                <a:lnTo>
                  <a:pt x="1439" y="2377"/>
                </a:lnTo>
                <a:cubicBezTo>
                  <a:pt x="1456" y="2372"/>
                  <a:pt x="1474" y="2376"/>
                  <a:pt x="1487" y="2389"/>
                </a:cubicBezTo>
                <a:lnTo>
                  <a:pt x="1489" y="2391"/>
                </a:lnTo>
                <a:cubicBezTo>
                  <a:pt x="1496" y="2398"/>
                  <a:pt x="1500" y="2406"/>
                  <a:pt x="1502" y="2416"/>
                </a:cubicBezTo>
                <a:lnTo>
                  <a:pt x="1503" y="2418"/>
                </a:lnTo>
                <a:cubicBezTo>
                  <a:pt x="1504" y="2424"/>
                  <a:pt x="1504" y="2430"/>
                  <a:pt x="1503" y="2435"/>
                </a:cubicBezTo>
                <a:lnTo>
                  <a:pt x="1502" y="2438"/>
                </a:lnTo>
                <a:lnTo>
                  <a:pt x="1501" y="2444"/>
                </a:lnTo>
                <a:cubicBezTo>
                  <a:pt x="1496" y="2464"/>
                  <a:pt x="1478" y="2479"/>
                  <a:pt x="1458" y="2480"/>
                </a:cubicBezTo>
                <a:cubicBezTo>
                  <a:pt x="1437" y="2482"/>
                  <a:pt x="1418" y="2470"/>
                  <a:pt x="1410" y="2450"/>
                </a:cubicBezTo>
                <a:lnTo>
                  <a:pt x="1409" y="2448"/>
                </a:lnTo>
                <a:lnTo>
                  <a:pt x="1408" y="2445"/>
                </a:lnTo>
                <a:cubicBezTo>
                  <a:pt x="1398" y="2421"/>
                  <a:pt x="1410" y="2393"/>
                  <a:pt x="1435" y="2383"/>
                </a:cubicBezTo>
                <a:cubicBezTo>
                  <a:pt x="1459" y="2373"/>
                  <a:pt x="1487" y="2385"/>
                  <a:pt x="1497" y="2410"/>
                </a:cubicBezTo>
                <a:lnTo>
                  <a:pt x="1498" y="2412"/>
                </a:lnTo>
                <a:lnTo>
                  <a:pt x="1491" y="2400"/>
                </a:lnTo>
                <a:lnTo>
                  <a:pt x="1493" y="2402"/>
                </a:lnTo>
                <a:lnTo>
                  <a:pt x="1439" y="2388"/>
                </a:lnTo>
                <a:lnTo>
                  <a:pt x="1443" y="2386"/>
                </a:lnTo>
                <a:lnTo>
                  <a:pt x="1432" y="2392"/>
                </a:lnTo>
                <a:lnTo>
                  <a:pt x="1437" y="2388"/>
                </a:lnTo>
                <a:cubicBezTo>
                  <a:pt x="1439" y="2387"/>
                  <a:pt x="1441" y="2386"/>
                  <a:pt x="1443" y="2385"/>
                </a:cubicBezTo>
                <a:lnTo>
                  <a:pt x="1449" y="2382"/>
                </a:lnTo>
                <a:lnTo>
                  <a:pt x="1458" y="2378"/>
                </a:lnTo>
                <a:cubicBezTo>
                  <a:pt x="1474" y="2372"/>
                  <a:pt x="1492" y="2375"/>
                  <a:pt x="1506" y="2386"/>
                </a:cubicBezTo>
                <a:cubicBezTo>
                  <a:pt x="1519" y="2398"/>
                  <a:pt x="1525" y="2415"/>
                  <a:pt x="1522" y="2432"/>
                </a:cubicBezTo>
                <a:lnTo>
                  <a:pt x="1521" y="2435"/>
                </a:lnTo>
                <a:cubicBezTo>
                  <a:pt x="1520" y="2442"/>
                  <a:pt x="1517" y="2449"/>
                  <a:pt x="1512" y="2454"/>
                </a:cubicBezTo>
                <a:lnTo>
                  <a:pt x="1511" y="2456"/>
                </a:lnTo>
                <a:cubicBezTo>
                  <a:pt x="1496" y="2476"/>
                  <a:pt x="1470" y="2481"/>
                  <a:pt x="1449" y="2469"/>
                </a:cubicBezTo>
                <a:cubicBezTo>
                  <a:pt x="1428" y="2458"/>
                  <a:pt x="1419" y="2432"/>
                  <a:pt x="1428" y="2410"/>
                </a:cubicBezTo>
                <a:lnTo>
                  <a:pt x="1429" y="2407"/>
                </a:lnTo>
                <a:lnTo>
                  <a:pt x="1432" y="2402"/>
                </a:lnTo>
                <a:cubicBezTo>
                  <a:pt x="1441" y="2382"/>
                  <a:pt x="1464" y="2371"/>
                  <a:pt x="1485" y="2376"/>
                </a:cubicBezTo>
                <a:cubicBezTo>
                  <a:pt x="1507" y="2381"/>
                  <a:pt x="1522" y="2401"/>
                  <a:pt x="1522" y="2423"/>
                </a:cubicBezTo>
                <a:lnTo>
                  <a:pt x="1522" y="2424"/>
                </a:lnTo>
                <a:lnTo>
                  <a:pt x="1522" y="2428"/>
                </a:lnTo>
                <a:lnTo>
                  <a:pt x="1522" y="2431"/>
                </a:lnTo>
                <a:lnTo>
                  <a:pt x="1522" y="2432"/>
                </a:lnTo>
                <a:cubicBezTo>
                  <a:pt x="1522" y="2459"/>
                  <a:pt x="1501" y="2480"/>
                  <a:pt x="1474" y="2480"/>
                </a:cubicBezTo>
                <a:cubicBezTo>
                  <a:pt x="1448" y="2480"/>
                  <a:pt x="1426" y="2459"/>
                  <a:pt x="1426" y="2432"/>
                </a:cubicBezTo>
                <a:lnTo>
                  <a:pt x="1426" y="2431"/>
                </a:lnTo>
                <a:lnTo>
                  <a:pt x="1426" y="2428"/>
                </a:lnTo>
                <a:cubicBezTo>
                  <a:pt x="1426" y="2426"/>
                  <a:pt x="1427" y="2423"/>
                  <a:pt x="1427" y="2421"/>
                </a:cubicBezTo>
                <a:lnTo>
                  <a:pt x="1427" y="2418"/>
                </a:lnTo>
                <a:cubicBezTo>
                  <a:pt x="1428" y="2415"/>
                  <a:pt x="1429" y="2412"/>
                  <a:pt x="1429" y="2409"/>
                </a:cubicBezTo>
                <a:lnTo>
                  <a:pt x="1430" y="2408"/>
                </a:lnTo>
                <a:cubicBezTo>
                  <a:pt x="1434" y="2395"/>
                  <a:pt x="1443" y="2385"/>
                  <a:pt x="1455" y="2380"/>
                </a:cubicBezTo>
                <a:cubicBezTo>
                  <a:pt x="1467" y="2374"/>
                  <a:pt x="1480" y="2373"/>
                  <a:pt x="1492" y="2378"/>
                </a:cubicBezTo>
                <a:lnTo>
                  <a:pt x="1496" y="2380"/>
                </a:lnTo>
                <a:cubicBezTo>
                  <a:pt x="1502" y="2381"/>
                  <a:pt x="1506" y="2384"/>
                  <a:pt x="1511" y="2388"/>
                </a:cubicBezTo>
                <a:lnTo>
                  <a:pt x="1514" y="2391"/>
                </a:lnTo>
                <a:cubicBezTo>
                  <a:pt x="1521" y="2397"/>
                  <a:pt x="1526" y="2405"/>
                  <a:pt x="1529" y="2414"/>
                </a:cubicBezTo>
                <a:lnTo>
                  <a:pt x="1530" y="2419"/>
                </a:lnTo>
                <a:cubicBezTo>
                  <a:pt x="1533" y="2426"/>
                  <a:pt x="1533" y="2434"/>
                  <a:pt x="1532" y="2442"/>
                </a:cubicBezTo>
                <a:lnTo>
                  <a:pt x="1531" y="2447"/>
                </a:lnTo>
                <a:lnTo>
                  <a:pt x="1529" y="2452"/>
                </a:lnTo>
                <a:lnTo>
                  <a:pt x="1482" y="2394"/>
                </a:lnTo>
                <a:lnTo>
                  <a:pt x="1483" y="2394"/>
                </a:lnTo>
                <a:cubicBezTo>
                  <a:pt x="1488" y="2394"/>
                  <a:pt x="1493" y="2395"/>
                  <a:pt x="1498" y="2396"/>
                </a:cubicBezTo>
                <a:lnTo>
                  <a:pt x="1500" y="2397"/>
                </a:lnTo>
                <a:lnTo>
                  <a:pt x="1469" y="2397"/>
                </a:lnTo>
                <a:lnTo>
                  <a:pt x="1471" y="2396"/>
                </a:lnTo>
                <a:lnTo>
                  <a:pt x="1438" y="2437"/>
                </a:lnTo>
                <a:lnTo>
                  <a:pt x="1439" y="2432"/>
                </a:lnTo>
                <a:lnTo>
                  <a:pt x="1438" y="2431"/>
                </a:lnTo>
                <a:lnTo>
                  <a:pt x="1439" y="2421"/>
                </a:lnTo>
                <a:cubicBezTo>
                  <a:pt x="1440" y="2412"/>
                  <a:pt x="1443" y="2403"/>
                  <a:pt x="1449" y="2396"/>
                </a:cubicBezTo>
                <a:lnTo>
                  <a:pt x="1450" y="2394"/>
                </a:lnTo>
                <a:cubicBezTo>
                  <a:pt x="1458" y="2383"/>
                  <a:pt x="1471" y="2376"/>
                  <a:pt x="1485" y="2375"/>
                </a:cubicBezTo>
                <a:cubicBezTo>
                  <a:pt x="1499" y="2374"/>
                  <a:pt x="1513" y="2379"/>
                  <a:pt x="1522" y="2389"/>
                </a:cubicBezTo>
                <a:lnTo>
                  <a:pt x="1526" y="2393"/>
                </a:lnTo>
                <a:cubicBezTo>
                  <a:pt x="1528" y="2395"/>
                  <a:pt x="1530" y="2397"/>
                  <a:pt x="1532" y="2399"/>
                </a:cubicBezTo>
                <a:lnTo>
                  <a:pt x="1537" y="2407"/>
                </a:lnTo>
                <a:lnTo>
                  <a:pt x="1543" y="2417"/>
                </a:lnTo>
                <a:lnTo>
                  <a:pt x="1539" y="2411"/>
                </a:lnTo>
                <a:lnTo>
                  <a:pt x="1542" y="2415"/>
                </a:lnTo>
                <a:lnTo>
                  <a:pt x="1479" y="2407"/>
                </a:lnTo>
                <a:lnTo>
                  <a:pt x="1481" y="2406"/>
                </a:lnTo>
                <a:lnTo>
                  <a:pt x="1459" y="2445"/>
                </a:lnTo>
                <a:lnTo>
                  <a:pt x="1459" y="2441"/>
                </a:lnTo>
                <a:lnTo>
                  <a:pt x="1460" y="2450"/>
                </a:lnTo>
                <a:lnTo>
                  <a:pt x="1459" y="2445"/>
                </a:lnTo>
                <a:lnTo>
                  <a:pt x="1458" y="2439"/>
                </a:lnTo>
                <a:lnTo>
                  <a:pt x="1506" y="2480"/>
                </a:lnTo>
                <a:lnTo>
                  <a:pt x="1504" y="2480"/>
                </a:lnTo>
                <a:lnTo>
                  <a:pt x="1504" y="2480"/>
                </a:lnTo>
                <a:cubicBezTo>
                  <a:pt x="1477" y="2480"/>
                  <a:pt x="1456" y="2459"/>
                  <a:pt x="1456" y="2432"/>
                </a:cubicBezTo>
                <a:cubicBezTo>
                  <a:pt x="1456" y="2406"/>
                  <a:pt x="1477" y="2384"/>
                  <a:pt x="1504" y="2384"/>
                </a:cubicBezTo>
                <a:lnTo>
                  <a:pt x="1528" y="2384"/>
                </a:lnTo>
                <a:lnTo>
                  <a:pt x="1559" y="2384"/>
                </a:lnTo>
                <a:lnTo>
                  <a:pt x="1596" y="2384"/>
                </a:lnTo>
                <a:lnTo>
                  <a:pt x="1638" y="2384"/>
                </a:lnTo>
                <a:lnTo>
                  <a:pt x="1683" y="2384"/>
                </a:lnTo>
                <a:lnTo>
                  <a:pt x="1732" y="2384"/>
                </a:lnTo>
                <a:lnTo>
                  <a:pt x="1834" y="2384"/>
                </a:lnTo>
                <a:lnTo>
                  <a:pt x="1936" y="2384"/>
                </a:lnTo>
                <a:lnTo>
                  <a:pt x="1985" y="2384"/>
                </a:lnTo>
                <a:lnTo>
                  <a:pt x="2031" y="2384"/>
                </a:lnTo>
                <a:lnTo>
                  <a:pt x="2074" y="2384"/>
                </a:lnTo>
                <a:lnTo>
                  <a:pt x="2112" y="2384"/>
                </a:lnTo>
                <a:lnTo>
                  <a:pt x="2145" y="2384"/>
                </a:lnTo>
                <a:lnTo>
                  <a:pt x="2171" y="2384"/>
                </a:lnTo>
                <a:lnTo>
                  <a:pt x="2194" y="2384"/>
                </a:lnTo>
                <a:lnTo>
                  <a:pt x="2213" y="2384"/>
                </a:lnTo>
                <a:lnTo>
                  <a:pt x="2226" y="2384"/>
                </a:lnTo>
                <a:lnTo>
                  <a:pt x="2233" y="2384"/>
                </a:lnTo>
                <a:cubicBezTo>
                  <a:pt x="2242" y="2384"/>
                  <a:pt x="2251" y="2387"/>
                  <a:pt x="2258" y="2392"/>
                </a:cubicBezTo>
                <a:lnTo>
                  <a:pt x="2262" y="2394"/>
                </a:lnTo>
                <a:cubicBezTo>
                  <a:pt x="2273" y="2401"/>
                  <a:pt x="2281" y="2412"/>
                  <a:pt x="2284" y="2425"/>
                </a:cubicBezTo>
                <a:lnTo>
                  <a:pt x="2285" y="2429"/>
                </a:lnTo>
                <a:lnTo>
                  <a:pt x="2286" y="2439"/>
                </a:lnTo>
                <a:lnTo>
                  <a:pt x="2286" y="2437"/>
                </a:lnTo>
                <a:lnTo>
                  <a:pt x="2230" y="2399"/>
                </a:lnTo>
                <a:lnTo>
                  <a:pt x="2235" y="2398"/>
                </a:lnTo>
                <a:lnTo>
                  <a:pt x="2216" y="2406"/>
                </a:lnTo>
                <a:lnTo>
                  <a:pt x="2221" y="2403"/>
                </a:lnTo>
                <a:lnTo>
                  <a:pt x="2203" y="2427"/>
                </a:lnTo>
                <a:lnTo>
                  <a:pt x="2204" y="2424"/>
                </a:lnTo>
                <a:lnTo>
                  <a:pt x="2202" y="2439"/>
                </a:lnTo>
                <a:lnTo>
                  <a:pt x="2202" y="2437"/>
                </a:lnTo>
                <a:lnTo>
                  <a:pt x="2297" y="2446"/>
                </a:lnTo>
                <a:lnTo>
                  <a:pt x="2297" y="2449"/>
                </a:lnTo>
                <a:lnTo>
                  <a:pt x="2296" y="2451"/>
                </a:lnTo>
                <a:cubicBezTo>
                  <a:pt x="2291" y="2475"/>
                  <a:pt x="2271" y="2491"/>
                  <a:pt x="2247" y="2490"/>
                </a:cubicBezTo>
                <a:cubicBezTo>
                  <a:pt x="2223" y="2489"/>
                  <a:pt x="2204" y="2471"/>
                  <a:pt x="2201" y="2447"/>
                </a:cubicBezTo>
                <a:lnTo>
                  <a:pt x="2201" y="2443"/>
                </a:lnTo>
                <a:cubicBezTo>
                  <a:pt x="2200" y="2439"/>
                  <a:pt x="2200" y="2436"/>
                  <a:pt x="2201" y="2433"/>
                </a:cubicBezTo>
                <a:lnTo>
                  <a:pt x="2201" y="2428"/>
                </a:lnTo>
                <a:cubicBezTo>
                  <a:pt x="2203" y="2406"/>
                  <a:pt x="2220" y="2389"/>
                  <a:pt x="2241" y="2385"/>
                </a:cubicBezTo>
                <a:lnTo>
                  <a:pt x="2244" y="2385"/>
                </a:lnTo>
                <a:cubicBezTo>
                  <a:pt x="2249" y="2384"/>
                  <a:pt x="2255" y="2384"/>
                  <a:pt x="2260" y="2385"/>
                </a:cubicBezTo>
                <a:lnTo>
                  <a:pt x="2263" y="2385"/>
                </a:lnTo>
                <a:cubicBezTo>
                  <a:pt x="2274" y="2387"/>
                  <a:pt x="2284" y="2392"/>
                  <a:pt x="2291" y="2401"/>
                </a:cubicBezTo>
                <a:lnTo>
                  <a:pt x="2295" y="2405"/>
                </a:lnTo>
                <a:cubicBezTo>
                  <a:pt x="2308" y="2420"/>
                  <a:pt x="2311" y="2441"/>
                  <a:pt x="2302" y="2458"/>
                </a:cubicBezTo>
                <a:lnTo>
                  <a:pt x="2299" y="2463"/>
                </a:lnTo>
                <a:lnTo>
                  <a:pt x="2256" y="2394"/>
                </a:lnTo>
                <a:lnTo>
                  <a:pt x="2257" y="2394"/>
                </a:lnTo>
                <a:lnTo>
                  <a:pt x="2258" y="2394"/>
                </a:lnTo>
                <a:lnTo>
                  <a:pt x="2268" y="2395"/>
                </a:lnTo>
                <a:lnTo>
                  <a:pt x="2281" y="2397"/>
                </a:lnTo>
                <a:lnTo>
                  <a:pt x="2288" y="2397"/>
                </a:lnTo>
                <a:lnTo>
                  <a:pt x="2300" y="2400"/>
                </a:lnTo>
                <a:cubicBezTo>
                  <a:pt x="2321" y="2405"/>
                  <a:pt x="2336" y="2424"/>
                  <a:pt x="2336" y="2446"/>
                </a:cubicBezTo>
                <a:lnTo>
                  <a:pt x="2336" y="2449"/>
                </a:lnTo>
                <a:cubicBezTo>
                  <a:pt x="2336" y="2460"/>
                  <a:pt x="2333" y="2470"/>
                  <a:pt x="2326" y="2479"/>
                </a:cubicBezTo>
                <a:lnTo>
                  <a:pt x="2324" y="2481"/>
                </a:lnTo>
                <a:cubicBezTo>
                  <a:pt x="2315" y="2493"/>
                  <a:pt x="2301" y="2499"/>
                  <a:pt x="2286" y="2499"/>
                </a:cubicBezTo>
                <a:lnTo>
                  <a:pt x="2285" y="2499"/>
                </a:lnTo>
                <a:lnTo>
                  <a:pt x="2322" y="2420"/>
                </a:lnTo>
                <a:lnTo>
                  <a:pt x="2325" y="2424"/>
                </a:lnTo>
                <a:lnTo>
                  <a:pt x="2300" y="2408"/>
                </a:lnTo>
                <a:lnTo>
                  <a:pt x="2304" y="2409"/>
                </a:lnTo>
                <a:lnTo>
                  <a:pt x="2251" y="2431"/>
                </a:lnTo>
                <a:lnTo>
                  <a:pt x="2253" y="2429"/>
                </a:lnTo>
                <a:lnTo>
                  <a:pt x="2247" y="2444"/>
                </a:lnTo>
                <a:lnTo>
                  <a:pt x="2248" y="2439"/>
                </a:lnTo>
                <a:lnTo>
                  <a:pt x="2249" y="2434"/>
                </a:lnTo>
                <a:cubicBezTo>
                  <a:pt x="2251" y="2427"/>
                  <a:pt x="2253" y="2421"/>
                  <a:pt x="2258" y="2415"/>
                </a:cubicBezTo>
                <a:lnTo>
                  <a:pt x="2259" y="2413"/>
                </a:lnTo>
                <a:cubicBezTo>
                  <a:pt x="2274" y="2393"/>
                  <a:pt x="2303" y="2388"/>
                  <a:pt x="2324" y="2402"/>
                </a:cubicBezTo>
                <a:lnTo>
                  <a:pt x="2326" y="2403"/>
                </a:lnTo>
                <a:cubicBezTo>
                  <a:pt x="2332" y="2407"/>
                  <a:pt x="2337" y="2413"/>
                  <a:pt x="2341" y="2419"/>
                </a:cubicBezTo>
                <a:lnTo>
                  <a:pt x="2343" y="2423"/>
                </a:lnTo>
                <a:lnTo>
                  <a:pt x="2347" y="2431"/>
                </a:lnTo>
                <a:lnTo>
                  <a:pt x="2336" y="2416"/>
                </a:lnTo>
                <a:lnTo>
                  <a:pt x="2338" y="2418"/>
                </a:lnTo>
                <a:lnTo>
                  <a:pt x="2256" y="2446"/>
                </a:lnTo>
                <a:lnTo>
                  <a:pt x="2257" y="2442"/>
                </a:lnTo>
                <a:lnTo>
                  <a:pt x="2256" y="2442"/>
                </a:lnTo>
                <a:cubicBezTo>
                  <a:pt x="2256" y="2415"/>
                  <a:pt x="2278" y="2394"/>
                  <a:pt x="2304" y="2394"/>
                </a:cubicBezTo>
                <a:lnTo>
                  <a:pt x="2305" y="2394"/>
                </a:lnTo>
                <a:cubicBezTo>
                  <a:pt x="2320" y="2394"/>
                  <a:pt x="2334" y="2400"/>
                  <a:pt x="2343" y="2412"/>
                </a:cubicBezTo>
                <a:lnTo>
                  <a:pt x="2347" y="2417"/>
                </a:lnTo>
                <a:lnTo>
                  <a:pt x="2348" y="2418"/>
                </a:lnTo>
                <a:lnTo>
                  <a:pt x="2273" y="2426"/>
                </a:lnTo>
                <a:lnTo>
                  <a:pt x="2276" y="2422"/>
                </a:lnTo>
                <a:lnTo>
                  <a:pt x="2271" y="2431"/>
                </a:lnTo>
                <a:lnTo>
                  <a:pt x="2273" y="2426"/>
                </a:lnTo>
                <a:cubicBezTo>
                  <a:pt x="2279" y="2410"/>
                  <a:pt x="2293" y="2398"/>
                  <a:pt x="2309" y="2395"/>
                </a:cubicBezTo>
                <a:lnTo>
                  <a:pt x="2312" y="2394"/>
                </a:lnTo>
                <a:cubicBezTo>
                  <a:pt x="2318" y="2393"/>
                  <a:pt x="2324" y="2393"/>
                  <a:pt x="2330" y="2394"/>
                </a:cubicBezTo>
                <a:lnTo>
                  <a:pt x="2333" y="2395"/>
                </a:lnTo>
                <a:lnTo>
                  <a:pt x="2276" y="2435"/>
                </a:lnTo>
                <a:lnTo>
                  <a:pt x="2276" y="2432"/>
                </a:lnTo>
                <a:lnTo>
                  <a:pt x="2278" y="2454"/>
                </a:lnTo>
                <a:lnTo>
                  <a:pt x="2278" y="2452"/>
                </a:lnTo>
                <a:lnTo>
                  <a:pt x="2371" y="2437"/>
                </a:lnTo>
                <a:lnTo>
                  <a:pt x="2371" y="2444"/>
                </a:lnTo>
                <a:lnTo>
                  <a:pt x="2371" y="2455"/>
                </a:lnTo>
                <a:lnTo>
                  <a:pt x="2323" y="2403"/>
                </a:lnTo>
                <a:lnTo>
                  <a:pt x="2324" y="2403"/>
                </a:lnTo>
                <a:cubicBezTo>
                  <a:pt x="2334" y="2403"/>
                  <a:pt x="2344" y="2407"/>
                  <a:pt x="2352" y="2412"/>
                </a:cubicBezTo>
                <a:lnTo>
                  <a:pt x="2356" y="2415"/>
                </a:lnTo>
                <a:lnTo>
                  <a:pt x="2349" y="2411"/>
                </a:lnTo>
                <a:lnTo>
                  <a:pt x="2353" y="2413"/>
                </a:lnTo>
                <a:lnTo>
                  <a:pt x="2305" y="2416"/>
                </a:lnTo>
                <a:lnTo>
                  <a:pt x="2308" y="2414"/>
                </a:lnTo>
                <a:lnTo>
                  <a:pt x="2307" y="2415"/>
                </a:lnTo>
                <a:cubicBezTo>
                  <a:pt x="2316" y="2407"/>
                  <a:pt x="2327" y="2403"/>
                  <a:pt x="2338" y="2403"/>
                </a:cubicBezTo>
                <a:lnTo>
                  <a:pt x="2343" y="2403"/>
                </a:lnTo>
                <a:cubicBezTo>
                  <a:pt x="2369" y="2403"/>
                  <a:pt x="2391" y="2425"/>
                  <a:pt x="2391" y="2451"/>
                </a:cubicBezTo>
                <a:cubicBezTo>
                  <a:pt x="2391" y="2478"/>
                  <a:pt x="2369" y="2499"/>
                  <a:pt x="2343" y="2499"/>
                </a:cubicBezTo>
                <a:lnTo>
                  <a:pt x="2342" y="2499"/>
                </a:lnTo>
                <a:lnTo>
                  <a:pt x="2341" y="2499"/>
                </a:lnTo>
                <a:lnTo>
                  <a:pt x="2389" y="2456"/>
                </a:lnTo>
                <a:lnTo>
                  <a:pt x="2389" y="2461"/>
                </a:lnTo>
                <a:lnTo>
                  <a:pt x="2388" y="2466"/>
                </a:lnTo>
                <a:cubicBezTo>
                  <a:pt x="2385" y="2492"/>
                  <a:pt x="2363" y="2510"/>
                  <a:pt x="2338" y="2509"/>
                </a:cubicBezTo>
                <a:cubicBezTo>
                  <a:pt x="2312" y="2507"/>
                  <a:pt x="2292" y="2486"/>
                  <a:pt x="2292" y="2461"/>
                </a:cubicBezTo>
                <a:lnTo>
                  <a:pt x="2292" y="2459"/>
                </a:lnTo>
                <a:cubicBezTo>
                  <a:pt x="2292" y="2453"/>
                  <a:pt x="2294" y="2447"/>
                  <a:pt x="2296" y="2441"/>
                </a:cubicBezTo>
                <a:lnTo>
                  <a:pt x="2298" y="2437"/>
                </a:lnTo>
                <a:cubicBezTo>
                  <a:pt x="2305" y="2421"/>
                  <a:pt x="2319" y="2410"/>
                  <a:pt x="2336" y="2408"/>
                </a:cubicBezTo>
                <a:lnTo>
                  <a:pt x="2340" y="2408"/>
                </a:lnTo>
                <a:cubicBezTo>
                  <a:pt x="2344" y="2407"/>
                  <a:pt x="2348" y="2407"/>
                  <a:pt x="2351" y="2408"/>
                </a:cubicBezTo>
                <a:lnTo>
                  <a:pt x="2356" y="2408"/>
                </a:lnTo>
                <a:cubicBezTo>
                  <a:pt x="2367" y="2409"/>
                  <a:pt x="2377" y="2414"/>
                  <a:pt x="2384" y="2422"/>
                </a:cubicBezTo>
                <a:lnTo>
                  <a:pt x="2388" y="2426"/>
                </a:lnTo>
                <a:lnTo>
                  <a:pt x="2375" y="2417"/>
                </a:lnTo>
                <a:lnTo>
                  <a:pt x="2378" y="2418"/>
                </a:lnTo>
                <a:lnTo>
                  <a:pt x="2310" y="2452"/>
                </a:lnTo>
                <a:lnTo>
                  <a:pt x="2311" y="2447"/>
                </a:lnTo>
                <a:lnTo>
                  <a:pt x="2310" y="2456"/>
                </a:lnTo>
                <a:lnTo>
                  <a:pt x="2310" y="2453"/>
                </a:lnTo>
                <a:cubicBezTo>
                  <a:pt x="2310" y="2448"/>
                  <a:pt x="2311" y="2443"/>
                  <a:pt x="2312" y="2438"/>
                </a:cubicBezTo>
                <a:lnTo>
                  <a:pt x="2313" y="2436"/>
                </a:lnTo>
                <a:cubicBezTo>
                  <a:pt x="2319" y="2417"/>
                  <a:pt x="2337" y="2404"/>
                  <a:pt x="2358" y="2403"/>
                </a:cubicBezTo>
                <a:cubicBezTo>
                  <a:pt x="2378" y="2403"/>
                  <a:pt x="2396" y="2416"/>
                  <a:pt x="2403" y="2435"/>
                </a:cubicBezTo>
                <a:lnTo>
                  <a:pt x="2405" y="2439"/>
                </a:lnTo>
                <a:lnTo>
                  <a:pt x="2408" y="2448"/>
                </a:lnTo>
                <a:lnTo>
                  <a:pt x="2361" y="2413"/>
                </a:lnTo>
                <a:lnTo>
                  <a:pt x="2363" y="2413"/>
                </a:lnTo>
                <a:lnTo>
                  <a:pt x="2320" y="2440"/>
                </a:lnTo>
                <a:lnTo>
                  <a:pt x="2323" y="2435"/>
                </a:lnTo>
                <a:lnTo>
                  <a:pt x="2318" y="2461"/>
                </a:lnTo>
                <a:lnTo>
                  <a:pt x="2317" y="2456"/>
                </a:lnTo>
                <a:lnTo>
                  <a:pt x="2317" y="2452"/>
                </a:lnTo>
                <a:cubicBezTo>
                  <a:pt x="2314" y="2427"/>
                  <a:pt x="2330" y="2405"/>
                  <a:pt x="2354" y="2400"/>
                </a:cubicBezTo>
                <a:cubicBezTo>
                  <a:pt x="2378" y="2394"/>
                  <a:pt x="2402" y="2408"/>
                  <a:pt x="2410" y="2431"/>
                </a:cubicBezTo>
                <a:lnTo>
                  <a:pt x="2411" y="2433"/>
                </a:lnTo>
                <a:lnTo>
                  <a:pt x="2407" y="2424"/>
                </a:lnTo>
                <a:lnTo>
                  <a:pt x="2409" y="2428"/>
                </a:lnTo>
                <a:lnTo>
                  <a:pt x="2413" y="2436"/>
                </a:lnTo>
                <a:lnTo>
                  <a:pt x="2416" y="2440"/>
                </a:lnTo>
                <a:lnTo>
                  <a:pt x="2332" y="2444"/>
                </a:lnTo>
                <a:lnTo>
                  <a:pt x="2333" y="2443"/>
                </a:lnTo>
                <a:lnTo>
                  <a:pt x="2328" y="2471"/>
                </a:lnTo>
                <a:lnTo>
                  <a:pt x="2327" y="2468"/>
                </a:lnTo>
                <a:cubicBezTo>
                  <a:pt x="2327" y="2464"/>
                  <a:pt x="2327" y="2460"/>
                  <a:pt x="2327" y="2456"/>
                </a:cubicBezTo>
                <a:lnTo>
                  <a:pt x="2328" y="2451"/>
                </a:lnTo>
                <a:cubicBezTo>
                  <a:pt x="2328" y="2445"/>
                  <a:pt x="2330" y="2438"/>
                  <a:pt x="2334" y="2433"/>
                </a:cubicBezTo>
                <a:lnTo>
                  <a:pt x="2336" y="2428"/>
                </a:lnTo>
                <a:cubicBezTo>
                  <a:pt x="2339" y="2423"/>
                  <a:pt x="2342" y="2419"/>
                  <a:pt x="2347" y="2415"/>
                </a:cubicBezTo>
                <a:lnTo>
                  <a:pt x="2350" y="2412"/>
                </a:lnTo>
                <a:cubicBezTo>
                  <a:pt x="2353" y="2409"/>
                  <a:pt x="2356" y="2407"/>
                  <a:pt x="2360" y="2406"/>
                </a:cubicBezTo>
                <a:lnTo>
                  <a:pt x="2364" y="2404"/>
                </a:lnTo>
                <a:cubicBezTo>
                  <a:pt x="2386" y="2393"/>
                  <a:pt x="2412" y="2400"/>
                  <a:pt x="2425" y="2420"/>
                </a:cubicBezTo>
                <a:lnTo>
                  <a:pt x="2428" y="2424"/>
                </a:lnTo>
                <a:lnTo>
                  <a:pt x="2434" y="2435"/>
                </a:lnTo>
                <a:lnTo>
                  <a:pt x="2435" y="2436"/>
                </a:lnTo>
                <a:cubicBezTo>
                  <a:pt x="2443" y="2449"/>
                  <a:pt x="2444" y="2464"/>
                  <a:pt x="2439" y="2478"/>
                </a:cubicBezTo>
                <a:cubicBezTo>
                  <a:pt x="2434" y="2491"/>
                  <a:pt x="2423" y="2502"/>
                  <a:pt x="2409" y="2507"/>
                </a:cubicBezTo>
                <a:lnTo>
                  <a:pt x="2408" y="2507"/>
                </a:lnTo>
                <a:cubicBezTo>
                  <a:pt x="2398" y="2510"/>
                  <a:pt x="2387" y="2510"/>
                  <a:pt x="2377" y="2507"/>
                </a:cubicBezTo>
                <a:lnTo>
                  <a:pt x="2376" y="2507"/>
                </a:lnTo>
                <a:cubicBezTo>
                  <a:pt x="2353" y="2499"/>
                  <a:pt x="2340" y="2477"/>
                  <a:pt x="2344" y="2453"/>
                </a:cubicBezTo>
                <a:cubicBezTo>
                  <a:pt x="2347" y="2430"/>
                  <a:pt x="2367" y="2413"/>
                  <a:pt x="2391" y="2413"/>
                </a:cubicBezTo>
                <a:lnTo>
                  <a:pt x="2392" y="2413"/>
                </a:lnTo>
                <a:cubicBezTo>
                  <a:pt x="2412" y="2413"/>
                  <a:pt x="2429" y="2425"/>
                  <a:pt x="2437" y="2443"/>
                </a:cubicBezTo>
                <a:lnTo>
                  <a:pt x="2438" y="2446"/>
                </a:lnTo>
                <a:lnTo>
                  <a:pt x="2431" y="2435"/>
                </a:lnTo>
                <a:lnTo>
                  <a:pt x="2433" y="2437"/>
                </a:lnTo>
                <a:lnTo>
                  <a:pt x="2394" y="2417"/>
                </a:lnTo>
                <a:lnTo>
                  <a:pt x="2400" y="2417"/>
                </a:lnTo>
                <a:lnTo>
                  <a:pt x="2402" y="2417"/>
                </a:lnTo>
                <a:cubicBezTo>
                  <a:pt x="2416" y="2417"/>
                  <a:pt x="2429" y="2424"/>
                  <a:pt x="2438" y="2434"/>
                </a:cubicBezTo>
                <a:lnTo>
                  <a:pt x="2441" y="2438"/>
                </a:lnTo>
                <a:lnTo>
                  <a:pt x="2426" y="2426"/>
                </a:lnTo>
                <a:lnTo>
                  <a:pt x="2429" y="2428"/>
                </a:lnTo>
                <a:lnTo>
                  <a:pt x="2362" y="2455"/>
                </a:lnTo>
                <a:lnTo>
                  <a:pt x="2364" y="2451"/>
                </a:lnTo>
                <a:lnTo>
                  <a:pt x="2363" y="2452"/>
                </a:lnTo>
                <a:cubicBezTo>
                  <a:pt x="2367" y="2433"/>
                  <a:pt x="2382" y="2418"/>
                  <a:pt x="2401" y="2414"/>
                </a:cubicBezTo>
                <a:cubicBezTo>
                  <a:pt x="2420" y="2410"/>
                  <a:pt x="2440" y="2418"/>
                  <a:pt x="2450" y="2434"/>
                </a:cubicBezTo>
                <a:lnTo>
                  <a:pt x="2451" y="2436"/>
                </a:lnTo>
                <a:cubicBezTo>
                  <a:pt x="2455" y="2441"/>
                  <a:pt x="2458" y="2448"/>
                  <a:pt x="2459" y="2455"/>
                </a:cubicBezTo>
                <a:lnTo>
                  <a:pt x="2459" y="2458"/>
                </a:lnTo>
                <a:cubicBezTo>
                  <a:pt x="2464" y="2484"/>
                  <a:pt x="2446" y="2508"/>
                  <a:pt x="2420" y="2513"/>
                </a:cubicBezTo>
                <a:cubicBezTo>
                  <a:pt x="2394" y="2517"/>
                  <a:pt x="2369" y="2500"/>
                  <a:pt x="2365" y="2474"/>
                </a:cubicBezTo>
                <a:lnTo>
                  <a:pt x="2364" y="2469"/>
                </a:lnTo>
                <a:cubicBezTo>
                  <a:pt x="2363" y="2466"/>
                  <a:pt x="2363" y="2463"/>
                  <a:pt x="2363" y="2460"/>
                </a:cubicBezTo>
                <a:lnTo>
                  <a:pt x="2363" y="2456"/>
                </a:lnTo>
                <a:cubicBezTo>
                  <a:pt x="2363" y="2439"/>
                  <a:pt x="2372" y="2423"/>
                  <a:pt x="2387" y="2414"/>
                </a:cubicBezTo>
                <a:cubicBezTo>
                  <a:pt x="2402" y="2406"/>
                  <a:pt x="2421" y="2406"/>
                  <a:pt x="2436" y="2415"/>
                </a:cubicBezTo>
                <a:lnTo>
                  <a:pt x="2438" y="2416"/>
                </a:lnTo>
                <a:cubicBezTo>
                  <a:pt x="2442" y="2418"/>
                  <a:pt x="2445" y="2421"/>
                  <a:pt x="2447" y="2424"/>
                </a:cubicBezTo>
                <a:lnTo>
                  <a:pt x="2451" y="2427"/>
                </a:lnTo>
                <a:lnTo>
                  <a:pt x="2446" y="2423"/>
                </a:lnTo>
                <a:lnTo>
                  <a:pt x="2450" y="2426"/>
                </a:lnTo>
                <a:lnTo>
                  <a:pt x="2440" y="2420"/>
                </a:lnTo>
                <a:lnTo>
                  <a:pt x="2443" y="2421"/>
                </a:lnTo>
                <a:lnTo>
                  <a:pt x="2396" y="2427"/>
                </a:lnTo>
                <a:lnTo>
                  <a:pt x="2398" y="2426"/>
                </a:lnTo>
                <a:lnTo>
                  <a:pt x="2384" y="2443"/>
                </a:lnTo>
                <a:lnTo>
                  <a:pt x="2385" y="2440"/>
                </a:lnTo>
                <a:lnTo>
                  <a:pt x="2382" y="2448"/>
                </a:lnTo>
                <a:lnTo>
                  <a:pt x="2383" y="2444"/>
                </a:lnTo>
                <a:cubicBezTo>
                  <a:pt x="2384" y="2440"/>
                  <a:pt x="2386" y="2435"/>
                  <a:pt x="2389" y="2431"/>
                </a:cubicBezTo>
                <a:lnTo>
                  <a:pt x="2390" y="2429"/>
                </a:lnTo>
                <a:cubicBezTo>
                  <a:pt x="2399" y="2416"/>
                  <a:pt x="2414" y="2408"/>
                  <a:pt x="2430" y="2408"/>
                </a:cubicBezTo>
                <a:cubicBezTo>
                  <a:pt x="2446" y="2408"/>
                  <a:pt x="2461" y="2416"/>
                  <a:pt x="2470" y="2429"/>
                </a:cubicBezTo>
                <a:lnTo>
                  <a:pt x="2471" y="2431"/>
                </a:lnTo>
                <a:cubicBezTo>
                  <a:pt x="2475" y="2436"/>
                  <a:pt x="2477" y="2443"/>
                  <a:pt x="2478" y="2450"/>
                </a:cubicBezTo>
                <a:lnTo>
                  <a:pt x="2479" y="2453"/>
                </a:lnTo>
                <a:cubicBezTo>
                  <a:pt x="2479" y="2455"/>
                  <a:pt x="2479" y="2458"/>
                  <a:pt x="2479" y="2460"/>
                </a:cubicBezTo>
                <a:lnTo>
                  <a:pt x="2479" y="2464"/>
                </a:lnTo>
                <a:lnTo>
                  <a:pt x="2479" y="2465"/>
                </a:lnTo>
                <a:cubicBezTo>
                  <a:pt x="2479" y="2490"/>
                  <a:pt x="2461" y="2510"/>
                  <a:pt x="2437" y="2513"/>
                </a:cubicBezTo>
                <a:cubicBezTo>
                  <a:pt x="2413" y="2516"/>
                  <a:pt x="2391" y="2501"/>
                  <a:pt x="2385" y="2477"/>
                </a:cubicBezTo>
                <a:lnTo>
                  <a:pt x="2384" y="2475"/>
                </a:lnTo>
                <a:lnTo>
                  <a:pt x="2383" y="2470"/>
                </a:lnTo>
                <a:cubicBezTo>
                  <a:pt x="2379" y="2450"/>
                  <a:pt x="2389" y="2429"/>
                  <a:pt x="2408" y="2419"/>
                </a:cubicBezTo>
                <a:cubicBezTo>
                  <a:pt x="2426" y="2409"/>
                  <a:pt x="2449" y="2412"/>
                  <a:pt x="2464" y="2427"/>
                </a:cubicBezTo>
                <a:lnTo>
                  <a:pt x="2466" y="2429"/>
                </a:lnTo>
                <a:cubicBezTo>
                  <a:pt x="2470" y="2432"/>
                  <a:pt x="2473" y="2436"/>
                  <a:pt x="2475" y="2441"/>
                </a:cubicBezTo>
                <a:lnTo>
                  <a:pt x="2476" y="2444"/>
                </a:lnTo>
                <a:lnTo>
                  <a:pt x="2473" y="2438"/>
                </a:lnTo>
                <a:lnTo>
                  <a:pt x="2475" y="2441"/>
                </a:lnTo>
                <a:lnTo>
                  <a:pt x="2461" y="2428"/>
                </a:lnTo>
                <a:lnTo>
                  <a:pt x="2463" y="2429"/>
                </a:lnTo>
                <a:lnTo>
                  <a:pt x="2391" y="2465"/>
                </a:lnTo>
                <a:lnTo>
                  <a:pt x="2391" y="2461"/>
                </a:lnTo>
                <a:lnTo>
                  <a:pt x="2392" y="2456"/>
                </a:lnTo>
                <a:cubicBezTo>
                  <a:pt x="2393" y="2441"/>
                  <a:pt x="2402" y="2427"/>
                  <a:pt x="2415" y="2420"/>
                </a:cubicBezTo>
                <a:cubicBezTo>
                  <a:pt x="2428" y="2412"/>
                  <a:pt x="2444" y="2411"/>
                  <a:pt x="2458" y="2417"/>
                </a:cubicBezTo>
                <a:lnTo>
                  <a:pt x="2462" y="2418"/>
                </a:lnTo>
                <a:cubicBezTo>
                  <a:pt x="2466" y="2420"/>
                  <a:pt x="2471" y="2423"/>
                  <a:pt x="2474" y="2426"/>
                </a:cubicBezTo>
                <a:lnTo>
                  <a:pt x="2478" y="2429"/>
                </a:lnTo>
                <a:cubicBezTo>
                  <a:pt x="2483" y="2433"/>
                  <a:pt x="2487" y="2438"/>
                  <a:pt x="2489" y="2444"/>
                </a:cubicBezTo>
                <a:lnTo>
                  <a:pt x="2492" y="2449"/>
                </a:lnTo>
                <a:lnTo>
                  <a:pt x="2449" y="2422"/>
                </a:lnTo>
                <a:lnTo>
                  <a:pt x="2450" y="2422"/>
                </a:lnTo>
                <a:lnTo>
                  <a:pt x="2442" y="2423"/>
                </a:lnTo>
                <a:lnTo>
                  <a:pt x="2445" y="2423"/>
                </a:lnTo>
                <a:cubicBezTo>
                  <a:pt x="2450" y="2422"/>
                  <a:pt x="2455" y="2422"/>
                  <a:pt x="2460" y="2422"/>
                </a:cubicBezTo>
                <a:lnTo>
                  <a:pt x="2463" y="2423"/>
                </a:lnTo>
                <a:cubicBezTo>
                  <a:pt x="2483" y="2426"/>
                  <a:pt x="2500" y="2441"/>
                  <a:pt x="2504" y="2461"/>
                </a:cubicBezTo>
                <a:lnTo>
                  <a:pt x="2505" y="2466"/>
                </a:lnTo>
                <a:cubicBezTo>
                  <a:pt x="2505" y="2469"/>
                  <a:pt x="2505" y="2472"/>
                  <a:pt x="2505" y="2475"/>
                </a:cubicBezTo>
                <a:lnTo>
                  <a:pt x="2505" y="2480"/>
                </a:lnTo>
                <a:cubicBezTo>
                  <a:pt x="2505" y="2506"/>
                  <a:pt x="2484" y="2528"/>
                  <a:pt x="2457" y="2528"/>
                </a:cubicBezTo>
                <a:cubicBezTo>
                  <a:pt x="2431" y="2528"/>
                  <a:pt x="2409" y="2506"/>
                  <a:pt x="2409" y="2480"/>
                </a:cubicBezTo>
                <a:lnTo>
                  <a:pt x="2409" y="2478"/>
                </a:lnTo>
                <a:lnTo>
                  <a:pt x="2409" y="2475"/>
                </a:lnTo>
                <a:lnTo>
                  <a:pt x="2504" y="2487"/>
                </a:lnTo>
                <a:lnTo>
                  <a:pt x="2504" y="2489"/>
                </a:lnTo>
                <a:lnTo>
                  <a:pt x="2505" y="2477"/>
                </a:lnTo>
                <a:lnTo>
                  <a:pt x="2505" y="2480"/>
                </a:lnTo>
                <a:lnTo>
                  <a:pt x="2469" y="2433"/>
                </a:lnTo>
                <a:lnTo>
                  <a:pt x="2471" y="2434"/>
                </a:lnTo>
                <a:lnTo>
                  <a:pt x="2452" y="2433"/>
                </a:lnTo>
                <a:lnTo>
                  <a:pt x="2456" y="2432"/>
                </a:lnTo>
                <a:cubicBezTo>
                  <a:pt x="2458" y="2432"/>
                  <a:pt x="2460" y="2432"/>
                  <a:pt x="2462" y="2432"/>
                </a:cubicBezTo>
                <a:lnTo>
                  <a:pt x="2468" y="2432"/>
                </a:lnTo>
                <a:lnTo>
                  <a:pt x="2469" y="2432"/>
                </a:lnTo>
                <a:lnTo>
                  <a:pt x="2424" y="2464"/>
                </a:lnTo>
                <a:lnTo>
                  <a:pt x="2426" y="2458"/>
                </a:lnTo>
                <a:cubicBezTo>
                  <a:pt x="2427" y="2455"/>
                  <a:pt x="2428" y="2452"/>
                  <a:pt x="2430" y="2449"/>
                </a:cubicBezTo>
                <a:lnTo>
                  <a:pt x="2433" y="2445"/>
                </a:lnTo>
                <a:cubicBezTo>
                  <a:pt x="2441" y="2433"/>
                  <a:pt x="2454" y="2424"/>
                  <a:pt x="2468" y="2423"/>
                </a:cubicBezTo>
                <a:cubicBezTo>
                  <a:pt x="2483" y="2421"/>
                  <a:pt x="2497" y="2426"/>
                  <a:pt x="2507" y="2437"/>
                </a:cubicBezTo>
                <a:lnTo>
                  <a:pt x="2509" y="2438"/>
                </a:lnTo>
                <a:cubicBezTo>
                  <a:pt x="2514" y="2443"/>
                  <a:pt x="2518" y="2450"/>
                  <a:pt x="2521" y="2457"/>
                </a:cubicBezTo>
                <a:lnTo>
                  <a:pt x="2522" y="2460"/>
                </a:lnTo>
                <a:lnTo>
                  <a:pt x="2519" y="2454"/>
                </a:lnTo>
                <a:lnTo>
                  <a:pt x="2521" y="2459"/>
                </a:lnTo>
                <a:lnTo>
                  <a:pt x="2430" y="2480"/>
                </a:lnTo>
                <a:lnTo>
                  <a:pt x="2430" y="2477"/>
                </a:lnTo>
                <a:lnTo>
                  <a:pt x="2430" y="2475"/>
                </a:lnTo>
                <a:cubicBezTo>
                  <a:pt x="2430" y="2452"/>
                  <a:pt x="2447" y="2432"/>
                  <a:pt x="2469" y="2428"/>
                </a:cubicBezTo>
                <a:cubicBezTo>
                  <a:pt x="2492" y="2423"/>
                  <a:pt x="2514" y="2436"/>
                  <a:pt x="2523" y="2457"/>
                </a:cubicBezTo>
                <a:lnTo>
                  <a:pt x="2525" y="2462"/>
                </a:lnTo>
                <a:lnTo>
                  <a:pt x="2528" y="2469"/>
                </a:lnTo>
                <a:lnTo>
                  <a:pt x="2444" y="2456"/>
                </a:lnTo>
                <a:lnTo>
                  <a:pt x="2445" y="2454"/>
                </a:lnTo>
                <a:cubicBezTo>
                  <a:pt x="2446" y="2452"/>
                  <a:pt x="2448" y="2450"/>
                  <a:pt x="2450" y="2449"/>
                </a:cubicBezTo>
                <a:lnTo>
                  <a:pt x="2452" y="2446"/>
                </a:lnTo>
                <a:cubicBezTo>
                  <a:pt x="2467" y="2431"/>
                  <a:pt x="2489" y="2428"/>
                  <a:pt x="2507" y="2437"/>
                </a:cubicBezTo>
                <a:lnTo>
                  <a:pt x="2511" y="2439"/>
                </a:lnTo>
                <a:cubicBezTo>
                  <a:pt x="2514" y="2440"/>
                  <a:pt x="2516" y="2441"/>
                  <a:pt x="2518" y="2443"/>
                </a:cubicBezTo>
                <a:lnTo>
                  <a:pt x="2521" y="2445"/>
                </a:lnTo>
                <a:lnTo>
                  <a:pt x="2493" y="2436"/>
                </a:lnTo>
                <a:lnTo>
                  <a:pt x="2496" y="2436"/>
                </a:lnTo>
                <a:lnTo>
                  <a:pt x="2497" y="2436"/>
                </a:lnTo>
                <a:cubicBezTo>
                  <a:pt x="2509" y="2436"/>
                  <a:pt x="2520" y="2440"/>
                  <a:pt x="2528" y="2448"/>
                </a:cubicBezTo>
                <a:lnTo>
                  <a:pt x="2531" y="2450"/>
                </a:lnTo>
                <a:lnTo>
                  <a:pt x="2534" y="2453"/>
                </a:lnTo>
                <a:lnTo>
                  <a:pt x="2503" y="2441"/>
                </a:lnTo>
                <a:lnTo>
                  <a:pt x="2505" y="2441"/>
                </a:lnTo>
                <a:lnTo>
                  <a:pt x="2465" y="2463"/>
                </a:lnTo>
                <a:lnTo>
                  <a:pt x="2467" y="2460"/>
                </a:lnTo>
                <a:cubicBezTo>
                  <a:pt x="2469" y="2457"/>
                  <a:pt x="2471" y="2455"/>
                  <a:pt x="2473" y="2453"/>
                </a:cubicBezTo>
                <a:lnTo>
                  <a:pt x="2475" y="2451"/>
                </a:lnTo>
                <a:cubicBezTo>
                  <a:pt x="2485" y="2441"/>
                  <a:pt x="2498" y="2436"/>
                  <a:pt x="2512" y="2437"/>
                </a:cubicBezTo>
                <a:cubicBezTo>
                  <a:pt x="2526" y="2438"/>
                  <a:pt x="2539" y="2445"/>
                  <a:pt x="2547" y="2456"/>
                </a:cubicBezTo>
                <a:lnTo>
                  <a:pt x="2549" y="2458"/>
                </a:lnTo>
                <a:cubicBezTo>
                  <a:pt x="2553" y="2464"/>
                  <a:pt x="2557" y="2471"/>
                  <a:pt x="2558" y="2479"/>
                </a:cubicBezTo>
                <a:lnTo>
                  <a:pt x="2558" y="2482"/>
                </a:lnTo>
                <a:cubicBezTo>
                  <a:pt x="2561" y="2495"/>
                  <a:pt x="2557" y="2510"/>
                  <a:pt x="2548" y="2520"/>
                </a:cubicBezTo>
                <a:cubicBezTo>
                  <a:pt x="2538" y="2531"/>
                  <a:pt x="2525" y="2537"/>
                  <a:pt x="2511" y="2537"/>
                </a:cubicBezTo>
                <a:lnTo>
                  <a:pt x="2509" y="2537"/>
                </a:lnTo>
                <a:cubicBezTo>
                  <a:pt x="2495" y="2537"/>
                  <a:pt x="2481" y="2531"/>
                  <a:pt x="2472" y="2520"/>
                </a:cubicBezTo>
                <a:cubicBezTo>
                  <a:pt x="2463" y="2510"/>
                  <a:pt x="2459" y="2495"/>
                  <a:pt x="2462" y="2482"/>
                </a:cubicBezTo>
                <a:lnTo>
                  <a:pt x="2462" y="2479"/>
                </a:lnTo>
                <a:lnTo>
                  <a:pt x="2461" y="2486"/>
                </a:lnTo>
                <a:lnTo>
                  <a:pt x="2461" y="2484"/>
                </a:lnTo>
                <a:cubicBezTo>
                  <a:pt x="2461" y="2458"/>
                  <a:pt x="2483" y="2436"/>
                  <a:pt x="2509" y="2436"/>
                </a:cubicBezTo>
                <a:cubicBezTo>
                  <a:pt x="2536" y="2436"/>
                  <a:pt x="2557" y="2458"/>
                  <a:pt x="2557" y="2484"/>
                </a:cubicBezTo>
                <a:lnTo>
                  <a:pt x="2557" y="2489"/>
                </a:lnTo>
                <a:lnTo>
                  <a:pt x="2558" y="2489"/>
                </a:lnTo>
                <a:lnTo>
                  <a:pt x="2525" y="2448"/>
                </a:lnTo>
                <a:lnTo>
                  <a:pt x="2527" y="2449"/>
                </a:lnTo>
                <a:lnTo>
                  <a:pt x="2502" y="2447"/>
                </a:lnTo>
                <a:lnTo>
                  <a:pt x="2505" y="2447"/>
                </a:lnTo>
                <a:cubicBezTo>
                  <a:pt x="2516" y="2445"/>
                  <a:pt x="2527" y="2446"/>
                  <a:pt x="2537" y="2452"/>
                </a:cubicBezTo>
                <a:lnTo>
                  <a:pt x="2542" y="2455"/>
                </a:lnTo>
                <a:lnTo>
                  <a:pt x="2536" y="2452"/>
                </a:lnTo>
                <a:lnTo>
                  <a:pt x="2541" y="2454"/>
                </a:lnTo>
                <a:lnTo>
                  <a:pt x="2498" y="2459"/>
                </a:lnTo>
                <a:lnTo>
                  <a:pt x="2501" y="2457"/>
                </a:lnTo>
                <a:lnTo>
                  <a:pt x="2482" y="2482"/>
                </a:lnTo>
                <a:lnTo>
                  <a:pt x="2483" y="2479"/>
                </a:lnTo>
                <a:lnTo>
                  <a:pt x="2529" y="2542"/>
                </a:lnTo>
                <a:lnTo>
                  <a:pt x="2528" y="2542"/>
                </a:lnTo>
                <a:lnTo>
                  <a:pt x="2527" y="2542"/>
                </a:lnTo>
                <a:cubicBezTo>
                  <a:pt x="2500" y="2542"/>
                  <a:pt x="2479" y="2520"/>
                  <a:pt x="2479" y="2494"/>
                </a:cubicBezTo>
                <a:cubicBezTo>
                  <a:pt x="2479" y="2467"/>
                  <a:pt x="2500" y="2446"/>
                  <a:pt x="2527" y="2446"/>
                </a:cubicBezTo>
                <a:lnTo>
                  <a:pt x="2528" y="2446"/>
                </a:lnTo>
                <a:lnTo>
                  <a:pt x="2530" y="2446"/>
                </a:lnTo>
                <a:lnTo>
                  <a:pt x="2484" y="2479"/>
                </a:lnTo>
                <a:lnTo>
                  <a:pt x="2485" y="2476"/>
                </a:lnTo>
                <a:cubicBezTo>
                  <a:pt x="2489" y="2467"/>
                  <a:pt x="2494" y="2458"/>
                  <a:pt x="2502" y="2453"/>
                </a:cubicBezTo>
                <a:lnTo>
                  <a:pt x="2504" y="2451"/>
                </a:lnTo>
                <a:cubicBezTo>
                  <a:pt x="2523" y="2437"/>
                  <a:pt x="2550" y="2439"/>
                  <a:pt x="2567" y="2456"/>
                </a:cubicBezTo>
                <a:lnTo>
                  <a:pt x="2570" y="2459"/>
                </a:lnTo>
                <a:lnTo>
                  <a:pt x="2577" y="2467"/>
                </a:lnTo>
                <a:lnTo>
                  <a:pt x="2579" y="2470"/>
                </a:lnTo>
                <a:lnTo>
                  <a:pt x="2580" y="2470"/>
                </a:lnTo>
                <a:lnTo>
                  <a:pt x="2512" y="2470"/>
                </a:lnTo>
                <a:lnTo>
                  <a:pt x="2513" y="2469"/>
                </a:lnTo>
                <a:lnTo>
                  <a:pt x="2499" y="2503"/>
                </a:lnTo>
                <a:lnTo>
                  <a:pt x="2499" y="2500"/>
                </a:lnTo>
                <a:lnTo>
                  <a:pt x="2499" y="2498"/>
                </a:lnTo>
                <a:cubicBezTo>
                  <a:pt x="2498" y="2494"/>
                  <a:pt x="2498" y="2490"/>
                  <a:pt x="2499" y="2486"/>
                </a:cubicBezTo>
                <a:lnTo>
                  <a:pt x="2500" y="2483"/>
                </a:lnTo>
                <a:lnTo>
                  <a:pt x="2499" y="2491"/>
                </a:lnTo>
                <a:lnTo>
                  <a:pt x="2499" y="2489"/>
                </a:lnTo>
                <a:cubicBezTo>
                  <a:pt x="2499" y="2468"/>
                  <a:pt x="2513" y="2450"/>
                  <a:pt x="2533" y="2444"/>
                </a:cubicBezTo>
                <a:cubicBezTo>
                  <a:pt x="2553" y="2437"/>
                  <a:pt x="2575" y="2445"/>
                  <a:pt x="2587" y="2463"/>
                </a:cubicBezTo>
                <a:lnTo>
                  <a:pt x="2588" y="2464"/>
                </a:lnTo>
                <a:cubicBezTo>
                  <a:pt x="2593" y="2472"/>
                  <a:pt x="2596" y="2481"/>
                  <a:pt x="2596" y="2491"/>
                </a:cubicBezTo>
                <a:lnTo>
                  <a:pt x="2596" y="2494"/>
                </a:lnTo>
                <a:cubicBezTo>
                  <a:pt x="2596" y="2497"/>
                  <a:pt x="2596" y="2499"/>
                  <a:pt x="2595" y="2502"/>
                </a:cubicBezTo>
                <a:lnTo>
                  <a:pt x="2594" y="2508"/>
                </a:lnTo>
                <a:lnTo>
                  <a:pt x="2593" y="2516"/>
                </a:lnTo>
                <a:cubicBezTo>
                  <a:pt x="2586" y="2540"/>
                  <a:pt x="2562" y="2556"/>
                  <a:pt x="2537" y="2551"/>
                </a:cubicBezTo>
                <a:cubicBezTo>
                  <a:pt x="2512" y="2546"/>
                  <a:pt x="2495" y="2523"/>
                  <a:pt x="2498" y="2498"/>
                </a:cubicBezTo>
                <a:lnTo>
                  <a:pt x="2499" y="2494"/>
                </a:lnTo>
                <a:cubicBezTo>
                  <a:pt x="2500" y="2488"/>
                  <a:pt x="2502" y="2481"/>
                  <a:pt x="2505" y="2476"/>
                </a:cubicBezTo>
                <a:lnTo>
                  <a:pt x="2509" y="2470"/>
                </a:lnTo>
                <a:cubicBezTo>
                  <a:pt x="2517" y="2456"/>
                  <a:pt x="2531" y="2447"/>
                  <a:pt x="2547" y="2446"/>
                </a:cubicBezTo>
                <a:lnTo>
                  <a:pt x="2554" y="2446"/>
                </a:lnTo>
                <a:lnTo>
                  <a:pt x="2568" y="2446"/>
                </a:lnTo>
                <a:cubicBezTo>
                  <a:pt x="2582" y="2447"/>
                  <a:pt x="2594" y="2453"/>
                  <a:pt x="2603" y="2464"/>
                </a:cubicBezTo>
                <a:lnTo>
                  <a:pt x="2605" y="2466"/>
                </a:lnTo>
                <a:cubicBezTo>
                  <a:pt x="2610" y="2472"/>
                  <a:pt x="2613" y="2480"/>
                  <a:pt x="2615" y="2487"/>
                </a:cubicBezTo>
                <a:lnTo>
                  <a:pt x="2615" y="2490"/>
                </a:lnTo>
                <a:cubicBezTo>
                  <a:pt x="2618" y="2504"/>
                  <a:pt x="2614" y="2518"/>
                  <a:pt x="2605" y="2529"/>
                </a:cubicBezTo>
                <a:cubicBezTo>
                  <a:pt x="2596" y="2541"/>
                  <a:pt x="2582" y="2547"/>
                  <a:pt x="2568" y="2547"/>
                </a:cubicBezTo>
                <a:lnTo>
                  <a:pt x="2567" y="2547"/>
                </a:lnTo>
                <a:lnTo>
                  <a:pt x="2565" y="2547"/>
                </a:lnTo>
                <a:lnTo>
                  <a:pt x="2613" y="2499"/>
                </a:lnTo>
                <a:lnTo>
                  <a:pt x="2613" y="2504"/>
                </a:lnTo>
                <a:lnTo>
                  <a:pt x="2565" y="2456"/>
                </a:lnTo>
                <a:lnTo>
                  <a:pt x="2566" y="2456"/>
                </a:lnTo>
                <a:lnTo>
                  <a:pt x="2567" y="2456"/>
                </a:lnTo>
                <a:cubicBezTo>
                  <a:pt x="2585" y="2456"/>
                  <a:pt x="2602" y="2466"/>
                  <a:pt x="2610" y="2483"/>
                </a:cubicBezTo>
                <a:lnTo>
                  <a:pt x="2611" y="2486"/>
                </a:lnTo>
                <a:lnTo>
                  <a:pt x="2602" y="2473"/>
                </a:lnTo>
                <a:lnTo>
                  <a:pt x="2604" y="2475"/>
                </a:lnTo>
                <a:lnTo>
                  <a:pt x="2529" y="2484"/>
                </a:lnTo>
                <a:lnTo>
                  <a:pt x="2532" y="2479"/>
                </a:lnTo>
                <a:lnTo>
                  <a:pt x="2527" y="2488"/>
                </a:lnTo>
                <a:lnTo>
                  <a:pt x="2528" y="2485"/>
                </a:lnTo>
                <a:cubicBezTo>
                  <a:pt x="2531" y="2478"/>
                  <a:pt x="2535" y="2472"/>
                  <a:pt x="2540" y="2467"/>
                </a:cubicBezTo>
                <a:lnTo>
                  <a:pt x="2542" y="2465"/>
                </a:lnTo>
                <a:cubicBezTo>
                  <a:pt x="2553" y="2453"/>
                  <a:pt x="2570" y="2448"/>
                  <a:pt x="2586" y="2452"/>
                </a:cubicBezTo>
                <a:cubicBezTo>
                  <a:pt x="2603" y="2456"/>
                  <a:pt x="2616" y="2468"/>
                  <a:pt x="2621" y="2484"/>
                </a:cubicBezTo>
                <a:lnTo>
                  <a:pt x="2622" y="2485"/>
                </a:lnTo>
                <a:lnTo>
                  <a:pt x="2623" y="2488"/>
                </a:lnTo>
                <a:lnTo>
                  <a:pt x="2624" y="2495"/>
                </a:lnTo>
                <a:lnTo>
                  <a:pt x="2555" y="2467"/>
                </a:lnTo>
                <a:lnTo>
                  <a:pt x="2558" y="2465"/>
                </a:lnTo>
                <a:lnTo>
                  <a:pt x="2558" y="2465"/>
                </a:lnTo>
                <a:cubicBezTo>
                  <a:pt x="2576" y="2451"/>
                  <a:pt x="2602" y="2453"/>
                  <a:pt x="2619" y="2469"/>
                </a:cubicBezTo>
                <a:cubicBezTo>
                  <a:pt x="2636" y="2486"/>
                  <a:pt x="2638" y="2511"/>
                  <a:pt x="2625" y="2531"/>
                </a:cubicBezTo>
                <a:lnTo>
                  <a:pt x="2624" y="2532"/>
                </a:lnTo>
                <a:lnTo>
                  <a:pt x="2630" y="2521"/>
                </a:lnTo>
                <a:lnTo>
                  <a:pt x="2629" y="2524"/>
                </a:lnTo>
                <a:lnTo>
                  <a:pt x="2625" y="2484"/>
                </a:lnTo>
                <a:lnTo>
                  <a:pt x="2628" y="2489"/>
                </a:lnTo>
                <a:lnTo>
                  <a:pt x="2600" y="2467"/>
                </a:lnTo>
                <a:lnTo>
                  <a:pt x="2603" y="2468"/>
                </a:lnTo>
                <a:lnTo>
                  <a:pt x="2577" y="2468"/>
                </a:lnTo>
                <a:lnTo>
                  <a:pt x="2580" y="2467"/>
                </a:lnTo>
                <a:lnTo>
                  <a:pt x="2546" y="2506"/>
                </a:lnTo>
                <a:lnTo>
                  <a:pt x="2547" y="2500"/>
                </a:lnTo>
                <a:lnTo>
                  <a:pt x="2548" y="2496"/>
                </a:lnTo>
                <a:cubicBezTo>
                  <a:pt x="2549" y="2491"/>
                  <a:pt x="2550" y="2487"/>
                  <a:pt x="2552" y="2484"/>
                </a:cubicBezTo>
                <a:lnTo>
                  <a:pt x="2553" y="2483"/>
                </a:lnTo>
                <a:cubicBezTo>
                  <a:pt x="2562" y="2465"/>
                  <a:pt x="2581" y="2454"/>
                  <a:pt x="2601" y="2456"/>
                </a:cubicBezTo>
                <a:cubicBezTo>
                  <a:pt x="2621" y="2458"/>
                  <a:pt x="2637" y="2473"/>
                  <a:pt x="2642" y="2492"/>
                </a:cubicBezTo>
                <a:lnTo>
                  <a:pt x="2643" y="2494"/>
                </a:lnTo>
                <a:lnTo>
                  <a:pt x="2644" y="2505"/>
                </a:lnTo>
                <a:lnTo>
                  <a:pt x="2644" y="2505"/>
                </a:lnTo>
                <a:lnTo>
                  <a:pt x="2644" y="2503"/>
                </a:lnTo>
                <a:lnTo>
                  <a:pt x="2614" y="2472"/>
                </a:lnTo>
                <a:lnTo>
                  <a:pt x="2617" y="2473"/>
                </a:lnTo>
                <a:lnTo>
                  <a:pt x="2580" y="2476"/>
                </a:lnTo>
                <a:lnTo>
                  <a:pt x="2582" y="2475"/>
                </a:lnTo>
                <a:cubicBezTo>
                  <a:pt x="2597" y="2468"/>
                  <a:pt x="2615" y="2468"/>
                  <a:pt x="2629" y="2477"/>
                </a:cubicBezTo>
                <a:cubicBezTo>
                  <a:pt x="2643" y="2486"/>
                  <a:pt x="2651" y="2501"/>
                  <a:pt x="2651" y="2518"/>
                </a:cubicBezTo>
                <a:lnTo>
                  <a:pt x="2651" y="2523"/>
                </a:lnTo>
                <a:lnTo>
                  <a:pt x="2652" y="2522"/>
                </a:lnTo>
                <a:lnTo>
                  <a:pt x="2574" y="2490"/>
                </a:lnTo>
                <a:lnTo>
                  <a:pt x="2576" y="2488"/>
                </a:lnTo>
                <a:lnTo>
                  <a:pt x="2579" y="2486"/>
                </a:lnTo>
                <a:cubicBezTo>
                  <a:pt x="2598" y="2470"/>
                  <a:pt x="2626" y="2471"/>
                  <a:pt x="2643" y="2489"/>
                </a:cubicBezTo>
                <a:lnTo>
                  <a:pt x="2646" y="2492"/>
                </a:lnTo>
                <a:cubicBezTo>
                  <a:pt x="2648" y="2493"/>
                  <a:pt x="2649" y="2495"/>
                  <a:pt x="2650" y="2497"/>
                </a:cubicBezTo>
                <a:lnTo>
                  <a:pt x="2652" y="2499"/>
                </a:lnTo>
                <a:lnTo>
                  <a:pt x="2565" y="2527"/>
                </a:lnTo>
                <a:lnTo>
                  <a:pt x="2565" y="2525"/>
                </a:lnTo>
                <a:cubicBezTo>
                  <a:pt x="2565" y="2521"/>
                  <a:pt x="2566" y="2517"/>
                  <a:pt x="2567" y="2513"/>
                </a:cubicBezTo>
                <a:lnTo>
                  <a:pt x="2567" y="2511"/>
                </a:lnTo>
                <a:cubicBezTo>
                  <a:pt x="2573" y="2491"/>
                  <a:pt x="2591" y="2476"/>
                  <a:pt x="2612" y="2475"/>
                </a:cubicBezTo>
                <a:cubicBezTo>
                  <a:pt x="2633" y="2474"/>
                  <a:pt x="2653" y="2488"/>
                  <a:pt x="2660" y="2508"/>
                </a:cubicBezTo>
                <a:lnTo>
                  <a:pt x="2661" y="2512"/>
                </a:lnTo>
                <a:lnTo>
                  <a:pt x="2662" y="2515"/>
                </a:lnTo>
                <a:lnTo>
                  <a:pt x="2580" y="2502"/>
                </a:lnTo>
                <a:lnTo>
                  <a:pt x="2582" y="2500"/>
                </a:lnTo>
                <a:lnTo>
                  <a:pt x="2584" y="2497"/>
                </a:lnTo>
                <a:cubicBezTo>
                  <a:pt x="2595" y="2484"/>
                  <a:pt x="2613" y="2477"/>
                  <a:pt x="2631" y="2480"/>
                </a:cubicBezTo>
                <a:cubicBezTo>
                  <a:pt x="2648" y="2484"/>
                  <a:pt x="2662" y="2497"/>
                  <a:pt x="2667" y="2514"/>
                </a:cubicBezTo>
                <a:lnTo>
                  <a:pt x="2669" y="2519"/>
                </a:lnTo>
                <a:lnTo>
                  <a:pt x="2671" y="2528"/>
                </a:lnTo>
                <a:lnTo>
                  <a:pt x="2663" y="2509"/>
                </a:lnTo>
                <a:lnTo>
                  <a:pt x="2664" y="2510"/>
                </a:lnTo>
                <a:lnTo>
                  <a:pt x="2585" y="2510"/>
                </a:lnTo>
                <a:lnTo>
                  <a:pt x="2586" y="2509"/>
                </a:lnTo>
                <a:lnTo>
                  <a:pt x="2579" y="2522"/>
                </a:lnTo>
                <a:lnTo>
                  <a:pt x="2580" y="2519"/>
                </a:lnTo>
                <a:lnTo>
                  <a:pt x="2579" y="2522"/>
                </a:lnTo>
                <a:cubicBezTo>
                  <a:pt x="2581" y="2511"/>
                  <a:pt x="2586" y="2502"/>
                  <a:pt x="2593" y="2495"/>
                </a:cubicBezTo>
                <a:lnTo>
                  <a:pt x="2594" y="2494"/>
                </a:lnTo>
                <a:cubicBezTo>
                  <a:pt x="2605" y="2482"/>
                  <a:pt x="2622" y="2477"/>
                  <a:pt x="2638" y="2480"/>
                </a:cubicBezTo>
                <a:cubicBezTo>
                  <a:pt x="2653" y="2484"/>
                  <a:pt x="2667" y="2495"/>
                  <a:pt x="2673" y="2510"/>
                </a:cubicBezTo>
                <a:lnTo>
                  <a:pt x="2674" y="2512"/>
                </a:lnTo>
                <a:cubicBezTo>
                  <a:pt x="2675" y="2515"/>
                  <a:pt x="2675" y="2518"/>
                  <a:pt x="2676" y="2521"/>
                </a:cubicBezTo>
                <a:lnTo>
                  <a:pt x="2677" y="2526"/>
                </a:lnTo>
                <a:lnTo>
                  <a:pt x="2678" y="2531"/>
                </a:lnTo>
                <a:lnTo>
                  <a:pt x="2678" y="2530"/>
                </a:lnTo>
                <a:lnTo>
                  <a:pt x="2583" y="2542"/>
                </a:lnTo>
                <a:lnTo>
                  <a:pt x="2583" y="2539"/>
                </a:lnTo>
                <a:lnTo>
                  <a:pt x="2583" y="2534"/>
                </a:lnTo>
                <a:lnTo>
                  <a:pt x="2583" y="2534"/>
                </a:lnTo>
                <a:lnTo>
                  <a:pt x="2584" y="2541"/>
                </a:lnTo>
                <a:lnTo>
                  <a:pt x="2584" y="2539"/>
                </a:lnTo>
                <a:lnTo>
                  <a:pt x="2678" y="2527"/>
                </a:lnTo>
                <a:lnTo>
                  <a:pt x="2678" y="2531"/>
                </a:lnTo>
                <a:lnTo>
                  <a:pt x="2678" y="2541"/>
                </a:lnTo>
                <a:lnTo>
                  <a:pt x="2678" y="2543"/>
                </a:lnTo>
                <a:lnTo>
                  <a:pt x="2677" y="2536"/>
                </a:lnTo>
                <a:lnTo>
                  <a:pt x="2678" y="2539"/>
                </a:lnTo>
                <a:lnTo>
                  <a:pt x="2591" y="2520"/>
                </a:lnTo>
                <a:lnTo>
                  <a:pt x="2593" y="2517"/>
                </a:lnTo>
                <a:lnTo>
                  <a:pt x="2593" y="2516"/>
                </a:lnTo>
                <a:lnTo>
                  <a:pt x="2595" y="2511"/>
                </a:lnTo>
                <a:lnTo>
                  <a:pt x="2599" y="2504"/>
                </a:lnTo>
                <a:cubicBezTo>
                  <a:pt x="2611" y="2482"/>
                  <a:pt x="2639" y="2473"/>
                  <a:pt x="2662" y="2485"/>
                </a:cubicBezTo>
                <a:lnTo>
                  <a:pt x="2663" y="2485"/>
                </a:lnTo>
                <a:cubicBezTo>
                  <a:pt x="2679" y="2493"/>
                  <a:pt x="2689" y="2510"/>
                  <a:pt x="2689" y="2528"/>
                </a:cubicBezTo>
                <a:lnTo>
                  <a:pt x="2689" y="2531"/>
                </a:lnTo>
                <a:lnTo>
                  <a:pt x="2689" y="2535"/>
                </a:lnTo>
                <a:lnTo>
                  <a:pt x="2688" y="2523"/>
                </a:lnTo>
                <a:lnTo>
                  <a:pt x="2689" y="2525"/>
                </a:lnTo>
                <a:lnTo>
                  <a:pt x="2613" y="2499"/>
                </a:lnTo>
                <a:lnTo>
                  <a:pt x="2615" y="2497"/>
                </a:lnTo>
                <a:lnTo>
                  <a:pt x="2601" y="2514"/>
                </a:lnTo>
                <a:lnTo>
                  <a:pt x="2603" y="2511"/>
                </a:lnTo>
                <a:lnTo>
                  <a:pt x="2645" y="2580"/>
                </a:lnTo>
                <a:lnTo>
                  <a:pt x="2645" y="2580"/>
                </a:lnTo>
                <a:lnTo>
                  <a:pt x="2692" y="2521"/>
                </a:lnTo>
                <a:lnTo>
                  <a:pt x="2692" y="2523"/>
                </a:lnTo>
                <a:cubicBezTo>
                  <a:pt x="2693" y="2527"/>
                  <a:pt x="2693" y="2531"/>
                  <a:pt x="2693" y="2534"/>
                </a:cubicBezTo>
                <a:lnTo>
                  <a:pt x="2693" y="2537"/>
                </a:lnTo>
                <a:lnTo>
                  <a:pt x="2606" y="2509"/>
                </a:lnTo>
                <a:lnTo>
                  <a:pt x="2609" y="2506"/>
                </a:lnTo>
                <a:cubicBezTo>
                  <a:pt x="2612" y="2502"/>
                  <a:pt x="2615" y="2498"/>
                  <a:pt x="2619" y="2495"/>
                </a:cubicBezTo>
                <a:lnTo>
                  <a:pt x="2621" y="2494"/>
                </a:lnTo>
                <a:cubicBezTo>
                  <a:pt x="2633" y="2485"/>
                  <a:pt x="2648" y="2482"/>
                  <a:pt x="2662" y="2485"/>
                </a:cubicBezTo>
                <a:lnTo>
                  <a:pt x="2664" y="2486"/>
                </a:lnTo>
                <a:cubicBezTo>
                  <a:pt x="2675" y="2489"/>
                  <a:pt x="2684" y="2495"/>
                  <a:pt x="2691" y="2505"/>
                </a:cubicBezTo>
                <a:lnTo>
                  <a:pt x="2694" y="2508"/>
                </a:lnTo>
                <a:cubicBezTo>
                  <a:pt x="2696" y="2511"/>
                  <a:pt x="2698" y="2515"/>
                  <a:pt x="2699" y="2519"/>
                </a:cubicBezTo>
                <a:lnTo>
                  <a:pt x="2702" y="2525"/>
                </a:lnTo>
                <a:lnTo>
                  <a:pt x="2704" y="2530"/>
                </a:lnTo>
                <a:lnTo>
                  <a:pt x="2699" y="2522"/>
                </a:lnTo>
                <a:lnTo>
                  <a:pt x="2701" y="2525"/>
                </a:lnTo>
                <a:lnTo>
                  <a:pt x="2619" y="2530"/>
                </a:lnTo>
                <a:lnTo>
                  <a:pt x="2620" y="2528"/>
                </a:lnTo>
                <a:lnTo>
                  <a:pt x="2615" y="2544"/>
                </a:lnTo>
                <a:lnTo>
                  <a:pt x="2615" y="2540"/>
                </a:lnTo>
                <a:lnTo>
                  <a:pt x="2616" y="2535"/>
                </a:lnTo>
                <a:lnTo>
                  <a:pt x="2615" y="2537"/>
                </a:lnTo>
                <a:cubicBezTo>
                  <a:pt x="2615" y="2513"/>
                  <a:pt x="2633" y="2493"/>
                  <a:pt x="2656" y="2490"/>
                </a:cubicBezTo>
                <a:cubicBezTo>
                  <a:pt x="2679" y="2486"/>
                  <a:pt x="2702" y="2499"/>
                  <a:pt x="2709" y="2522"/>
                </a:cubicBezTo>
                <a:lnTo>
                  <a:pt x="2710" y="2523"/>
                </a:lnTo>
                <a:cubicBezTo>
                  <a:pt x="2710" y="2526"/>
                  <a:pt x="2711" y="2529"/>
                  <a:pt x="2711" y="2532"/>
                </a:cubicBezTo>
                <a:lnTo>
                  <a:pt x="2712" y="2535"/>
                </a:lnTo>
                <a:lnTo>
                  <a:pt x="2664" y="2494"/>
                </a:lnTo>
                <a:lnTo>
                  <a:pt x="2665" y="2494"/>
                </a:lnTo>
                <a:cubicBezTo>
                  <a:pt x="2682" y="2494"/>
                  <a:pt x="2697" y="2502"/>
                  <a:pt x="2706" y="2516"/>
                </a:cubicBezTo>
                <a:cubicBezTo>
                  <a:pt x="2715" y="2529"/>
                  <a:pt x="2716" y="2547"/>
                  <a:pt x="2709" y="2561"/>
                </a:cubicBezTo>
                <a:lnTo>
                  <a:pt x="2707" y="2566"/>
                </a:lnTo>
                <a:lnTo>
                  <a:pt x="2709" y="2533"/>
                </a:lnTo>
                <a:lnTo>
                  <a:pt x="2711" y="2538"/>
                </a:lnTo>
                <a:lnTo>
                  <a:pt x="2711" y="2536"/>
                </a:lnTo>
                <a:lnTo>
                  <a:pt x="2673" y="2508"/>
                </a:lnTo>
                <a:lnTo>
                  <a:pt x="2677" y="2509"/>
                </a:lnTo>
                <a:lnTo>
                  <a:pt x="2665" y="2509"/>
                </a:lnTo>
                <a:lnTo>
                  <a:pt x="2669" y="2508"/>
                </a:lnTo>
                <a:lnTo>
                  <a:pt x="2677" y="2508"/>
                </a:lnTo>
                <a:lnTo>
                  <a:pt x="2656" y="2513"/>
                </a:lnTo>
                <a:lnTo>
                  <a:pt x="2659" y="2512"/>
                </a:lnTo>
                <a:lnTo>
                  <a:pt x="2647" y="2521"/>
                </a:lnTo>
                <a:lnTo>
                  <a:pt x="2650" y="2518"/>
                </a:lnTo>
                <a:lnTo>
                  <a:pt x="2636" y="2555"/>
                </a:lnTo>
                <a:lnTo>
                  <a:pt x="2635" y="2549"/>
                </a:lnTo>
                <a:lnTo>
                  <a:pt x="2635" y="2550"/>
                </a:lnTo>
                <a:lnTo>
                  <a:pt x="2649" y="2576"/>
                </a:lnTo>
                <a:lnTo>
                  <a:pt x="2648" y="2576"/>
                </a:lnTo>
                <a:lnTo>
                  <a:pt x="2730" y="2542"/>
                </a:lnTo>
                <a:lnTo>
                  <a:pt x="2730" y="2544"/>
                </a:lnTo>
                <a:lnTo>
                  <a:pt x="2729" y="2534"/>
                </a:lnTo>
                <a:lnTo>
                  <a:pt x="2730" y="2538"/>
                </a:lnTo>
                <a:lnTo>
                  <a:pt x="2731" y="2548"/>
                </a:lnTo>
                <a:lnTo>
                  <a:pt x="2731" y="2556"/>
                </a:lnTo>
                <a:cubicBezTo>
                  <a:pt x="2731" y="2582"/>
                  <a:pt x="2710" y="2604"/>
                  <a:pt x="2683" y="2604"/>
                </a:cubicBezTo>
                <a:lnTo>
                  <a:pt x="2682" y="2604"/>
                </a:lnTo>
                <a:lnTo>
                  <a:pt x="2691" y="2509"/>
                </a:lnTo>
                <a:lnTo>
                  <a:pt x="2696" y="2510"/>
                </a:lnTo>
                <a:lnTo>
                  <a:pt x="2679" y="2510"/>
                </a:lnTo>
                <a:lnTo>
                  <a:pt x="2684" y="2509"/>
                </a:lnTo>
                <a:lnTo>
                  <a:pt x="2650" y="2535"/>
                </a:lnTo>
                <a:lnTo>
                  <a:pt x="2652" y="2532"/>
                </a:lnTo>
                <a:lnTo>
                  <a:pt x="2647" y="2544"/>
                </a:lnTo>
                <a:lnTo>
                  <a:pt x="2648" y="2539"/>
                </a:lnTo>
                <a:lnTo>
                  <a:pt x="2648" y="2538"/>
                </a:lnTo>
                <a:cubicBezTo>
                  <a:pt x="2649" y="2533"/>
                  <a:pt x="2651" y="2527"/>
                  <a:pt x="2653" y="2523"/>
                </a:cubicBezTo>
                <a:lnTo>
                  <a:pt x="2654" y="2521"/>
                </a:lnTo>
                <a:cubicBezTo>
                  <a:pt x="2661" y="2506"/>
                  <a:pt x="2676" y="2496"/>
                  <a:pt x="2693" y="2494"/>
                </a:cubicBezTo>
                <a:cubicBezTo>
                  <a:pt x="2709" y="2493"/>
                  <a:pt x="2725" y="2500"/>
                  <a:pt x="2735" y="2513"/>
                </a:cubicBezTo>
                <a:lnTo>
                  <a:pt x="2737" y="2515"/>
                </a:lnTo>
                <a:cubicBezTo>
                  <a:pt x="2740" y="2520"/>
                  <a:pt x="2743" y="2525"/>
                  <a:pt x="2744" y="2530"/>
                </a:cubicBezTo>
                <a:lnTo>
                  <a:pt x="2746" y="2535"/>
                </a:lnTo>
                <a:lnTo>
                  <a:pt x="2747" y="2538"/>
                </a:lnTo>
                <a:lnTo>
                  <a:pt x="2749" y="2547"/>
                </a:lnTo>
                <a:lnTo>
                  <a:pt x="2659" y="2535"/>
                </a:lnTo>
                <a:lnTo>
                  <a:pt x="2660" y="2534"/>
                </a:lnTo>
                <a:lnTo>
                  <a:pt x="2655" y="2563"/>
                </a:lnTo>
                <a:lnTo>
                  <a:pt x="2655" y="2560"/>
                </a:lnTo>
                <a:lnTo>
                  <a:pt x="2654" y="2555"/>
                </a:lnTo>
                <a:cubicBezTo>
                  <a:pt x="2654" y="2553"/>
                  <a:pt x="2653" y="2551"/>
                  <a:pt x="2653" y="2548"/>
                </a:cubicBezTo>
                <a:lnTo>
                  <a:pt x="2653" y="2546"/>
                </a:lnTo>
                <a:cubicBezTo>
                  <a:pt x="2653" y="2520"/>
                  <a:pt x="2675" y="2498"/>
                  <a:pt x="2701" y="2498"/>
                </a:cubicBezTo>
                <a:cubicBezTo>
                  <a:pt x="2728" y="2498"/>
                  <a:pt x="2749" y="2520"/>
                  <a:pt x="2749" y="2546"/>
                </a:cubicBezTo>
                <a:lnTo>
                  <a:pt x="2749" y="2548"/>
                </a:lnTo>
                <a:lnTo>
                  <a:pt x="2749" y="2541"/>
                </a:lnTo>
                <a:lnTo>
                  <a:pt x="2749" y="2545"/>
                </a:lnTo>
                <a:lnTo>
                  <a:pt x="2742" y="2524"/>
                </a:lnTo>
                <a:lnTo>
                  <a:pt x="2747" y="2532"/>
                </a:lnTo>
                <a:lnTo>
                  <a:pt x="2749" y="2535"/>
                </a:lnTo>
                <a:lnTo>
                  <a:pt x="2750" y="2537"/>
                </a:lnTo>
                <a:lnTo>
                  <a:pt x="2665" y="2554"/>
                </a:lnTo>
                <a:lnTo>
                  <a:pt x="2666" y="2552"/>
                </a:lnTo>
                <a:lnTo>
                  <a:pt x="2666" y="2575"/>
                </a:lnTo>
                <a:lnTo>
                  <a:pt x="2665" y="2571"/>
                </a:lnTo>
                <a:lnTo>
                  <a:pt x="2663" y="2564"/>
                </a:lnTo>
                <a:cubicBezTo>
                  <a:pt x="2663" y="2561"/>
                  <a:pt x="2662" y="2558"/>
                  <a:pt x="2662" y="2554"/>
                </a:cubicBezTo>
                <a:lnTo>
                  <a:pt x="2662" y="2551"/>
                </a:lnTo>
                <a:cubicBezTo>
                  <a:pt x="2662" y="2529"/>
                  <a:pt x="2679" y="2509"/>
                  <a:pt x="2701" y="2504"/>
                </a:cubicBezTo>
                <a:lnTo>
                  <a:pt x="2704" y="2504"/>
                </a:lnTo>
                <a:cubicBezTo>
                  <a:pt x="2709" y="2503"/>
                  <a:pt x="2714" y="2503"/>
                  <a:pt x="2719" y="2503"/>
                </a:cubicBezTo>
                <a:lnTo>
                  <a:pt x="2723" y="2504"/>
                </a:lnTo>
                <a:lnTo>
                  <a:pt x="2680" y="2521"/>
                </a:lnTo>
                <a:lnTo>
                  <a:pt x="2683" y="2518"/>
                </a:lnTo>
                <a:lnTo>
                  <a:pt x="2683" y="2518"/>
                </a:lnTo>
                <a:cubicBezTo>
                  <a:pt x="2695" y="2501"/>
                  <a:pt x="2717" y="2494"/>
                  <a:pt x="2736" y="2501"/>
                </a:cubicBezTo>
                <a:cubicBezTo>
                  <a:pt x="2756" y="2507"/>
                  <a:pt x="2769" y="2526"/>
                  <a:pt x="2769" y="2546"/>
                </a:cubicBezTo>
                <a:lnTo>
                  <a:pt x="2769" y="2551"/>
                </a:lnTo>
                <a:lnTo>
                  <a:pt x="2769" y="2556"/>
                </a:lnTo>
                <a:lnTo>
                  <a:pt x="2742" y="2513"/>
                </a:lnTo>
                <a:lnTo>
                  <a:pt x="2743" y="2514"/>
                </a:lnTo>
                <a:lnTo>
                  <a:pt x="2710" y="2510"/>
                </a:lnTo>
                <a:lnTo>
                  <a:pt x="2712" y="2509"/>
                </a:lnTo>
                <a:cubicBezTo>
                  <a:pt x="2716" y="2508"/>
                  <a:pt x="2720" y="2508"/>
                  <a:pt x="2724" y="2508"/>
                </a:cubicBezTo>
                <a:lnTo>
                  <a:pt x="2728" y="2508"/>
                </a:lnTo>
                <a:lnTo>
                  <a:pt x="2731" y="2508"/>
                </a:lnTo>
                <a:cubicBezTo>
                  <a:pt x="2758" y="2508"/>
                  <a:pt x="2779" y="2529"/>
                  <a:pt x="2779" y="2556"/>
                </a:cubicBezTo>
                <a:cubicBezTo>
                  <a:pt x="2779" y="2582"/>
                  <a:pt x="2758" y="2604"/>
                  <a:pt x="2731" y="2604"/>
                </a:cubicBezTo>
                <a:lnTo>
                  <a:pt x="2731" y="2604"/>
                </a:lnTo>
                <a:lnTo>
                  <a:pt x="2730" y="2604"/>
                </a:lnTo>
                <a:lnTo>
                  <a:pt x="2768" y="2526"/>
                </a:lnTo>
                <a:lnTo>
                  <a:pt x="2772" y="2531"/>
                </a:lnTo>
                <a:lnTo>
                  <a:pt x="2766" y="2525"/>
                </a:lnTo>
                <a:lnTo>
                  <a:pt x="2769" y="2528"/>
                </a:lnTo>
                <a:lnTo>
                  <a:pt x="2763" y="2523"/>
                </a:lnTo>
                <a:lnTo>
                  <a:pt x="2765" y="2524"/>
                </a:lnTo>
                <a:lnTo>
                  <a:pt x="2695" y="2550"/>
                </a:lnTo>
                <a:lnTo>
                  <a:pt x="2695" y="2549"/>
                </a:lnTo>
                <a:lnTo>
                  <a:pt x="2693" y="2564"/>
                </a:lnTo>
                <a:lnTo>
                  <a:pt x="2693" y="2561"/>
                </a:lnTo>
                <a:lnTo>
                  <a:pt x="2693" y="2557"/>
                </a:lnTo>
                <a:lnTo>
                  <a:pt x="2693" y="2556"/>
                </a:lnTo>
                <a:cubicBezTo>
                  <a:pt x="2693" y="2529"/>
                  <a:pt x="2714" y="2508"/>
                  <a:pt x="2741" y="2508"/>
                </a:cubicBezTo>
                <a:cubicBezTo>
                  <a:pt x="2767" y="2508"/>
                  <a:pt x="2789" y="2529"/>
                  <a:pt x="2789" y="2556"/>
                </a:cubicBezTo>
                <a:lnTo>
                  <a:pt x="2789" y="2558"/>
                </a:lnTo>
                <a:lnTo>
                  <a:pt x="2788" y="2568"/>
                </a:lnTo>
                <a:lnTo>
                  <a:pt x="2788" y="2573"/>
                </a:lnTo>
                <a:lnTo>
                  <a:pt x="2787" y="2560"/>
                </a:lnTo>
                <a:lnTo>
                  <a:pt x="2788" y="2563"/>
                </a:lnTo>
                <a:lnTo>
                  <a:pt x="2722" y="2526"/>
                </a:lnTo>
                <a:lnTo>
                  <a:pt x="2725" y="2525"/>
                </a:lnTo>
                <a:lnTo>
                  <a:pt x="2710" y="2535"/>
                </a:lnTo>
                <a:lnTo>
                  <a:pt x="2714" y="2532"/>
                </a:lnTo>
                <a:cubicBezTo>
                  <a:pt x="2723" y="2523"/>
                  <a:pt x="2735" y="2517"/>
                  <a:pt x="2747" y="2517"/>
                </a:cubicBezTo>
                <a:lnTo>
                  <a:pt x="2748" y="2517"/>
                </a:lnTo>
                <a:lnTo>
                  <a:pt x="2752" y="2517"/>
                </a:lnTo>
                <a:lnTo>
                  <a:pt x="2725" y="2526"/>
                </a:lnTo>
                <a:lnTo>
                  <a:pt x="2728" y="2524"/>
                </a:lnTo>
                <a:lnTo>
                  <a:pt x="2728" y="2523"/>
                </a:lnTo>
                <a:cubicBezTo>
                  <a:pt x="2743" y="2512"/>
                  <a:pt x="2763" y="2510"/>
                  <a:pt x="2779" y="2518"/>
                </a:cubicBezTo>
                <a:cubicBezTo>
                  <a:pt x="2796" y="2526"/>
                  <a:pt x="2806" y="2543"/>
                  <a:pt x="2806" y="2561"/>
                </a:cubicBezTo>
                <a:lnTo>
                  <a:pt x="2806" y="2563"/>
                </a:lnTo>
                <a:cubicBezTo>
                  <a:pt x="2806" y="2571"/>
                  <a:pt x="2805" y="2578"/>
                  <a:pt x="2801" y="2585"/>
                </a:cubicBezTo>
                <a:lnTo>
                  <a:pt x="2800" y="2587"/>
                </a:lnTo>
                <a:lnTo>
                  <a:pt x="2716" y="2541"/>
                </a:lnTo>
                <a:lnTo>
                  <a:pt x="2718" y="2538"/>
                </a:lnTo>
                <a:lnTo>
                  <a:pt x="2717" y="2540"/>
                </a:lnTo>
                <a:cubicBezTo>
                  <a:pt x="2728" y="2518"/>
                  <a:pt x="2753" y="2508"/>
                  <a:pt x="2776" y="2516"/>
                </a:cubicBezTo>
                <a:cubicBezTo>
                  <a:pt x="2799" y="2524"/>
                  <a:pt x="2812" y="2548"/>
                  <a:pt x="2807" y="2571"/>
                </a:cubicBezTo>
                <a:lnTo>
                  <a:pt x="2806" y="2576"/>
                </a:lnTo>
                <a:lnTo>
                  <a:pt x="2807" y="2565"/>
                </a:lnTo>
                <a:lnTo>
                  <a:pt x="2807" y="2570"/>
                </a:lnTo>
                <a:lnTo>
                  <a:pt x="2741" y="2526"/>
                </a:lnTo>
                <a:lnTo>
                  <a:pt x="2746" y="2524"/>
                </a:lnTo>
                <a:lnTo>
                  <a:pt x="2749" y="2523"/>
                </a:lnTo>
                <a:cubicBezTo>
                  <a:pt x="2755" y="2519"/>
                  <a:pt x="2763" y="2517"/>
                  <a:pt x="2770" y="2517"/>
                </a:cubicBezTo>
                <a:lnTo>
                  <a:pt x="2773" y="2517"/>
                </a:lnTo>
                <a:lnTo>
                  <a:pt x="2777" y="2517"/>
                </a:lnTo>
                <a:lnTo>
                  <a:pt x="2730" y="2561"/>
                </a:lnTo>
                <a:lnTo>
                  <a:pt x="2730" y="2556"/>
                </a:lnTo>
                <a:lnTo>
                  <a:pt x="2731" y="2549"/>
                </a:lnTo>
                <a:lnTo>
                  <a:pt x="2730" y="2557"/>
                </a:lnTo>
                <a:lnTo>
                  <a:pt x="2730" y="2556"/>
                </a:lnTo>
                <a:cubicBezTo>
                  <a:pt x="2730" y="2529"/>
                  <a:pt x="2752" y="2508"/>
                  <a:pt x="2778" y="2508"/>
                </a:cubicBezTo>
                <a:cubicBezTo>
                  <a:pt x="2805" y="2508"/>
                  <a:pt x="2826" y="2529"/>
                  <a:pt x="2826" y="2556"/>
                </a:cubicBezTo>
                <a:lnTo>
                  <a:pt x="2826" y="2558"/>
                </a:lnTo>
                <a:lnTo>
                  <a:pt x="2826" y="2568"/>
                </a:lnTo>
                <a:lnTo>
                  <a:pt x="2825" y="2572"/>
                </a:lnTo>
                <a:lnTo>
                  <a:pt x="2825" y="2570"/>
                </a:lnTo>
                <a:lnTo>
                  <a:pt x="2777" y="2522"/>
                </a:lnTo>
                <a:lnTo>
                  <a:pt x="2778" y="2522"/>
                </a:lnTo>
                <a:cubicBezTo>
                  <a:pt x="2787" y="2522"/>
                  <a:pt x="2796" y="2525"/>
                  <a:pt x="2803" y="2529"/>
                </a:cubicBezTo>
                <a:lnTo>
                  <a:pt x="2811" y="2534"/>
                </a:lnTo>
                <a:cubicBezTo>
                  <a:pt x="2817" y="2538"/>
                  <a:pt x="2822" y="2543"/>
                  <a:pt x="2826" y="2549"/>
                </a:cubicBezTo>
                <a:lnTo>
                  <a:pt x="2830" y="2555"/>
                </a:lnTo>
                <a:lnTo>
                  <a:pt x="2831" y="2556"/>
                </a:lnTo>
                <a:lnTo>
                  <a:pt x="2745" y="2579"/>
                </a:lnTo>
                <a:lnTo>
                  <a:pt x="2745" y="2575"/>
                </a:lnTo>
                <a:lnTo>
                  <a:pt x="2745" y="2585"/>
                </a:lnTo>
                <a:lnTo>
                  <a:pt x="2745" y="2579"/>
                </a:lnTo>
                <a:lnTo>
                  <a:pt x="2744" y="2578"/>
                </a:lnTo>
                <a:lnTo>
                  <a:pt x="2749" y="2593"/>
                </a:lnTo>
                <a:lnTo>
                  <a:pt x="2749" y="2592"/>
                </a:lnTo>
                <a:lnTo>
                  <a:pt x="2838" y="2560"/>
                </a:lnTo>
                <a:lnTo>
                  <a:pt x="2839" y="2565"/>
                </a:lnTo>
                <a:lnTo>
                  <a:pt x="2841" y="2575"/>
                </a:lnTo>
                <a:cubicBezTo>
                  <a:pt x="2843" y="2601"/>
                  <a:pt x="2825" y="2624"/>
                  <a:pt x="2800" y="2627"/>
                </a:cubicBezTo>
                <a:cubicBezTo>
                  <a:pt x="2775" y="2631"/>
                  <a:pt x="2751" y="2614"/>
                  <a:pt x="2746" y="2589"/>
                </a:cubicBezTo>
                <a:lnTo>
                  <a:pt x="2745" y="2587"/>
                </a:lnTo>
                <a:cubicBezTo>
                  <a:pt x="2745" y="2584"/>
                  <a:pt x="2744" y="2581"/>
                  <a:pt x="2744" y="2577"/>
                </a:cubicBezTo>
                <a:lnTo>
                  <a:pt x="2744" y="2575"/>
                </a:lnTo>
                <a:cubicBezTo>
                  <a:pt x="2744" y="2557"/>
                  <a:pt x="2755" y="2540"/>
                  <a:pt x="2772" y="2532"/>
                </a:cubicBezTo>
                <a:cubicBezTo>
                  <a:pt x="2788" y="2524"/>
                  <a:pt x="2808" y="2526"/>
                  <a:pt x="2822" y="2537"/>
                </a:cubicBezTo>
                <a:lnTo>
                  <a:pt x="2825" y="2539"/>
                </a:lnTo>
                <a:lnTo>
                  <a:pt x="2828" y="2542"/>
                </a:lnTo>
                <a:lnTo>
                  <a:pt x="2802" y="2532"/>
                </a:lnTo>
                <a:lnTo>
                  <a:pt x="2809" y="2533"/>
                </a:lnTo>
                <a:lnTo>
                  <a:pt x="2802" y="2533"/>
                </a:lnTo>
                <a:lnTo>
                  <a:pt x="2808" y="2532"/>
                </a:lnTo>
                <a:lnTo>
                  <a:pt x="2772" y="2553"/>
                </a:lnTo>
                <a:lnTo>
                  <a:pt x="2774" y="2550"/>
                </a:lnTo>
                <a:lnTo>
                  <a:pt x="2766" y="2577"/>
                </a:lnTo>
                <a:lnTo>
                  <a:pt x="2766" y="2575"/>
                </a:lnTo>
                <a:lnTo>
                  <a:pt x="2857" y="2596"/>
                </a:lnTo>
                <a:lnTo>
                  <a:pt x="2856" y="2598"/>
                </a:lnTo>
                <a:lnTo>
                  <a:pt x="2859" y="2592"/>
                </a:lnTo>
                <a:lnTo>
                  <a:pt x="2858" y="2595"/>
                </a:lnTo>
                <a:lnTo>
                  <a:pt x="2812" y="2532"/>
                </a:lnTo>
                <a:lnTo>
                  <a:pt x="2813" y="2532"/>
                </a:lnTo>
                <a:lnTo>
                  <a:pt x="2766" y="2588"/>
                </a:lnTo>
                <a:lnTo>
                  <a:pt x="2766" y="2585"/>
                </a:lnTo>
                <a:lnTo>
                  <a:pt x="2766" y="2587"/>
                </a:lnTo>
                <a:lnTo>
                  <a:pt x="2860" y="2566"/>
                </a:lnTo>
                <a:lnTo>
                  <a:pt x="2860" y="2568"/>
                </a:lnTo>
                <a:lnTo>
                  <a:pt x="2854" y="2553"/>
                </a:lnTo>
                <a:lnTo>
                  <a:pt x="2856" y="2555"/>
                </a:lnTo>
                <a:lnTo>
                  <a:pt x="2801" y="2534"/>
                </a:lnTo>
                <a:lnTo>
                  <a:pt x="2805" y="2533"/>
                </a:lnTo>
                <a:lnTo>
                  <a:pt x="2811" y="2531"/>
                </a:lnTo>
                <a:lnTo>
                  <a:pt x="2815" y="2530"/>
                </a:lnTo>
                <a:lnTo>
                  <a:pt x="2819" y="2529"/>
                </a:lnTo>
                <a:cubicBezTo>
                  <a:pt x="2841" y="2522"/>
                  <a:pt x="2865" y="2533"/>
                  <a:pt x="2875" y="2554"/>
                </a:cubicBezTo>
                <a:lnTo>
                  <a:pt x="2876" y="2556"/>
                </a:lnTo>
                <a:cubicBezTo>
                  <a:pt x="2880" y="2565"/>
                  <a:pt x="2882" y="2575"/>
                  <a:pt x="2880" y="2585"/>
                </a:cubicBezTo>
                <a:lnTo>
                  <a:pt x="2880" y="2588"/>
                </a:lnTo>
                <a:lnTo>
                  <a:pt x="2861" y="2542"/>
                </a:lnTo>
                <a:lnTo>
                  <a:pt x="2865" y="2545"/>
                </a:lnTo>
                <a:lnTo>
                  <a:pt x="2855" y="2539"/>
                </a:lnTo>
                <a:lnTo>
                  <a:pt x="2859" y="2540"/>
                </a:lnTo>
                <a:lnTo>
                  <a:pt x="2793" y="2573"/>
                </a:lnTo>
                <a:lnTo>
                  <a:pt x="2794" y="2571"/>
                </a:lnTo>
                <a:lnTo>
                  <a:pt x="2794" y="2572"/>
                </a:lnTo>
                <a:lnTo>
                  <a:pt x="2793" y="2579"/>
                </a:lnTo>
                <a:lnTo>
                  <a:pt x="2793" y="2576"/>
                </a:lnTo>
                <a:lnTo>
                  <a:pt x="2793" y="2575"/>
                </a:lnTo>
                <a:lnTo>
                  <a:pt x="2888" y="2584"/>
                </a:lnTo>
                <a:lnTo>
                  <a:pt x="2888" y="2587"/>
                </a:lnTo>
                <a:lnTo>
                  <a:pt x="2888" y="2587"/>
                </a:lnTo>
                <a:lnTo>
                  <a:pt x="2888" y="2587"/>
                </a:lnTo>
                <a:lnTo>
                  <a:pt x="2885" y="2569"/>
                </a:lnTo>
                <a:lnTo>
                  <a:pt x="2886" y="2572"/>
                </a:lnTo>
                <a:lnTo>
                  <a:pt x="2820" y="2547"/>
                </a:lnTo>
                <a:lnTo>
                  <a:pt x="2823" y="2545"/>
                </a:lnTo>
                <a:lnTo>
                  <a:pt x="2822" y="2545"/>
                </a:lnTo>
                <a:lnTo>
                  <a:pt x="2823" y="2544"/>
                </a:lnTo>
                <a:cubicBezTo>
                  <a:pt x="2827" y="2541"/>
                  <a:pt x="2830" y="2539"/>
                  <a:pt x="2834" y="2537"/>
                </a:cubicBezTo>
                <a:lnTo>
                  <a:pt x="2838" y="2536"/>
                </a:lnTo>
                <a:cubicBezTo>
                  <a:pt x="2858" y="2527"/>
                  <a:pt x="2882" y="2533"/>
                  <a:pt x="2895" y="2551"/>
                </a:cubicBezTo>
                <a:lnTo>
                  <a:pt x="2898" y="2555"/>
                </a:lnTo>
                <a:cubicBezTo>
                  <a:pt x="2902" y="2561"/>
                  <a:pt x="2905" y="2568"/>
                  <a:pt x="2907" y="2575"/>
                </a:cubicBezTo>
                <a:lnTo>
                  <a:pt x="2908" y="2581"/>
                </a:lnTo>
                <a:cubicBezTo>
                  <a:pt x="2910" y="2595"/>
                  <a:pt x="2906" y="2609"/>
                  <a:pt x="2897" y="2620"/>
                </a:cubicBezTo>
                <a:cubicBezTo>
                  <a:pt x="2888" y="2631"/>
                  <a:pt x="2875" y="2637"/>
                  <a:pt x="2860" y="2637"/>
                </a:cubicBezTo>
                <a:lnTo>
                  <a:pt x="2859" y="2637"/>
                </a:lnTo>
                <a:lnTo>
                  <a:pt x="2907" y="2589"/>
                </a:lnTo>
                <a:lnTo>
                  <a:pt x="2907" y="2592"/>
                </a:lnTo>
                <a:lnTo>
                  <a:pt x="2907" y="2594"/>
                </a:lnTo>
                <a:lnTo>
                  <a:pt x="2859" y="2546"/>
                </a:lnTo>
                <a:lnTo>
                  <a:pt x="2860" y="2546"/>
                </a:lnTo>
                <a:lnTo>
                  <a:pt x="2861" y="2546"/>
                </a:lnTo>
                <a:cubicBezTo>
                  <a:pt x="2877" y="2546"/>
                  <a:pt x="2892" y="2554"/>
                  <a:pt x="2901" y="2567"/>
                </a:cubicBezTo>
                <a:cubicBezTo>
                  <a:pt x="2910" y="2580"/>
                  <a:pt x="2911" y="2597"/>
                  <a:pt x="2906" y="2612"/>
                </a:cubicBezTo>
                <a:lnTo>
                  <a:pt x="2904" y="2617"/>
                </a:lnTo>
                <a:lnTo>
                  <a:pt x="2907" y="2599"/>
                </a:lnTo>
                <a:lnTo>
                  <a:pt x="2907" y="2602"/>
                </a:lnTo>
                <a:lnTo>
                  <a:pt x="2893" y="2568"/>
                </a:lnTo>
                <a:lnTo>
                  <a:pt x="2894" y="2570"/>
                </a:lnTo>
                <a:lnTo>
                  <a:pt x="2827" y="2570"/>
                </a:lnTo>
                <a:lnTo>
                  <a:pt x="2831" y="2565"/>
                </a:lnTo>
                <a:lnTo>
                  <a:pt x="2838" y="2558"/>
                </a:lnTo>
                <a:cubicBezTo>
                  <a:pt x="2852" y="2546"/>
                  <a:pt x="2873" y="2542"/>
                  <a:pt x="2890" y="2550"/>
                </a:cubicBezTo>
                <a:lnTo>
                  <a:pt x="2894" y="2552"/>
                </a:lnTo>
                <a:cubicBezTo>
                  <a:pt x="2899" y="2554"/>
                  <a:pt x="2903" y="2556"/>
                  <a:pt x="2906" y="2560"/>
                </a:cubicBezTo>
                <a:lnTo>
                  <a:pt x="2910" y="2563"/>
                </a:lnTo>
                <a:lnTo>
                  <a:pt x="2878" y="2551"/>
                </a:lnTo>
                <a:lnTo>
                  <a:pt x="2880" y="2551"/>
                </a:lnTo>
                <a:lnTo>
                  <a:pt x="2833" y="2608"/>
                </a:lnTo>
                <a:lnTo>
                  <a:pt x="2832" y="2603"/>
                </a:lnTo>
                <a:cubicBezTo>
                  <a:pt x="2831" y="2597"/>
                  <a:pt x="2831" y="2591"/>
                  <a:pt x="2832" y="2585"/>
                </a:cubicBezTo>
                <a:lnTo>
                  <a:pt x="2833" y="2580"/>
                </a:lnTo>
                <a:lnTo>
                  <a:pt x="2835" y="2573"/>
                </a:lnTo>
                <a:cubicBezTo>
                  <a:pt x="2840" y="2552"/>
                  <a:pt x="2858" y="2537"/>
                  <a:pt x="2880" y="2537"/>
                </a:cubicBezTo>
                <a:cubicBezTo>
                  <a:pt x="2901" y="2536"/>
                  <a:pt x="2920" y="2549"/>
                  <a:pt x="2927" y="2569"/>
                </a:cubicBezTo>
                <a:lnTo>
                  <a:pt x="2928" y="2571"/>
                </a:lnTo>
                <a:lnTo>
                  <a:pt x="2929" y="2576"/>
                </a:lnTo>
                <a:lnTo>
                  <a:pt x="2925" y="2566"/>
                </a:lnTo>
                <a:lnTo>
                  <a:pt x="2929" y="2573"/>
                </a:lnTo>
                <a:lnTo>
                  <a:pt x="2931" y="2576"/>
                </a:lnTo>
                <a:lnTo>
                  <a:pt x="2899" y="2556"/>
                </a:lnTo>
                <a:lnTo>
                  <a:pt x="2906" y="2557"/>
                </a:lnTo>
                <a:lnTo>
                  <a:pt x="2890" y="2557"/>
                </a:lnTo>
                <a:lnTo>
                  <a:pt x="2895" y="2556"/>
                </a:lnTo>
                <a:cubicBezTo>
                  <a:pt x="2898" y="2556"/>
                  <a:pt x="2901" y="2555"/>
                  <a:pt x="2904" y="2555"/>
                </a:cubicBezTo>
                <a:lnTo>
                  <a:pt x="2905" y="2555"/>
                </a:lnTo>
                <a:cubicBezTo>
                  <a:pt x="2931" y="2555"/>
                  <a:pt x="2953" y="2577"/>
                  <a:pt x="2953" y="2603"/>
                </a:cubicBezTo>
                <a:cubicBezTo>
                  <a:pt x="2953" y="2630"/>
                  <a:pt x="2931" y="2651"/>
                  <a:pt x="2905" y="2651"/>
                </a:cubicBezTo>
                <a:lnTo>
                  <a:pt x="2904" y="2651"/>
                </a:lnTo>
                <a:cubicBezTo>
                  <a:pt x="2889" y="2651"/>
                  <a:pt x="2874" y="2644"/>
                  <a:pt x="2865" y="2630"/>
                </a:cubicBezTo>
                <a:cubicBezTo>
                  <a:pt x="2856" y="2617"/>
                  <a:pt x="2854" y="2600"/>
                  <a:pt x="2860" y="2586"/>
                </a:cubicBezTo>
                <a:lnTo>
                  <a:pt x="2861" y="2583"/>
                </a:lnTo>
                <a:lnTo>
                  <a:pt x="2864" y="2578"/>
                </a:lnTo>
                <a:cubicBezTo>
                  <a:pt x="2872" y="2560"/>
                  <a:pt x="2891" y="2550"/>
                  <a:pt x="2910" y="2551"/>
                </a:cubicBezTo>
                <a:cubicBezTo>
                  <a:pt x="2929" y="2552"/>
                  <a:pt x="2946" y="2565"/>
                  <a:pt x="2952" y="2584"/>
                </a:cubicBezTo>
                <a:lnTo>
                  <a:pt x="2954" y="2588"/>
                </a:lnTo>
                <a:lnTo>
                  <a:pt x="2956" y="2599"/>
                </a:lnTo>
                <a:lnTo>
                  <a:pt x="2954" y="2592"/>
                </a:lnTo>
                <a:lnTo>
                  <a:pt x="2957" y="2599"/>
                </a:lnTo>
                <a:lnTo>
                  <a:pt x="2925" y="2571"/>
                </a:lnTo>
                <a:lnTo>
                  <a:pt x="2929" y="2572"/>
                </a:lnTo>
                <a:lnTo>
                  <a:pt x="2905" y="2572"/>
                </a:lnTo>
                <a:lnTo>
                  <a:pt x="2909" y="2571"/>
                </a:lnTo>
                <a:cubicBezTo>
                  <a:pt x="2916" y="2570"/>
                  <a:pt x="2923" y="2570"/>
                  <a:pt x="2930" y="2571"/>
                </a:cubicBezTo>
                <a:lnTo>
                  <a:pt x="2933" y="2571"/>
                </a:lnTo>
                <a:lnTo>
                  <a:pt x="2912" y="2572"/>
                </a:lnTo>
                <a:lnTo>
                  <a:pt x="2914" y="2571"/>
                </a:lnTo>
                <a:lnTo>
                  <a:pt x="2877" y="2618"/>
                </a:lnTo>
                <a:lnTo>
                  <a:pt x="2877" y="2612"/>
                </a:lnTo>
                <a:lnTo>
                  <a:pt x="2877" y="2608"/>
                </a:lnTo>
                <a:cubicBezTo>
                  <a:pt x="2877" y="2583"/>
                  <a:pt x="2897" y="2562"/>
                  <a:pt x="2922" y="2561"/>
                </a:cubicBezTo>
                <a:cubicBezTo>
                  <a:pt x="2948" y="2559"/>
                  <a:pt x="2970" y="2577"/>
                  <a:pt x="2973" y="2603"/>
                </a:cubicBezTo>
                <a:lnTo>
                  <a:pt x="2974" y="2607"/>
                </a:lnTo>
                <a:lnTo>
                  <a:pt x="2974" y="2614"/>
                </a:lnTo>
                <a:lnTo>
                  <a:pt x="2926" y="2570"/>
                </a:lnTo>
                <a:lnTo>
                  <a:pt x="2927" y="2570"/>
                </a:lnTo>
                <a:cubicBezTo>
                  <a:pt x="2940" y="2570"/>
                  <a:pt x="2952" y="2575"/>
                  <a:pt x="2961" y="2584"/>
                </a:cubicBezTo>
                <a:lnTo>
                  <a:pt x="2964" y="2587"/>
                </a:lnTo>
                <a:lnTo>
                  <a:pt x="2949" y="2577"/>
                </a:lnTo>
                <a:lnTo>
                  <a:pt x="2953" y="2578"/>
                </a:lnTo>
                <a:lnTo>
                  <a:pt x="2887" y="2615"/>
                </a:lnTo>
                <a:lnTo>
                  <a:pt x="2887" y="2612"/>
                </a:lnTo>
                <a:lnTo>
                  <a:pt x="2887" y="2610"/>
                </a:lnTo>
                <a:lnTo>
                  <a:pt x="2887" y="2610"/>
                </a:lnTo>
                <a:lnTo>
                  <a:pt x="2887" y="2608"/>
                </a:lnTo>
                <a:lnTo>
                  <a:pt x="2982" y="2620"/>
                </a:lnTo>
                <a:lnTo>
                  <a:pt x="2981" y="2622"/>
                </a:lnTo>
                <a:lnTo>
                  <a:pt x="2982" y="2620"/>
                </a:lnTo>
                <a:lnTo>
                  <a:pt x="2981" y="2625"/>
                </a:lnTo>
                <a:lnTo>
                  <a:pt x="2979" y="2604"/>
                </a:lnTo>
                <a:lnTo>
                  <a:pt x="2980" y="2607"/>
                </a:lnTo>
                <a:lnTo>
                  <a:pt x="2927" y="2575"/>
                </a:lnTo>
                <a:lnTo>
                  <a:pt x="2934" y="2574"/>
                </a:lnTo>
                <a:lnTo>
                  <a:pt x="2917" y="2580"/>
                </a:lnTo>
                <a:lnTo>
                  <a:pt x="2923" y="2577"/>
                </a:lnTo>
                <a:lnTo>
                  <a:pt x="2900" y="2609"/>
                </a:lnTo>
                <a:lnTo>
                  <a:pt x="2900" y="2606"/>
                </a:lnTo>
                <a:lnTo>
                  <a:pt x="2914" y="2649"/>
                </a:lnTo>
                <a:lnTo>
                  <a:pt x="2911" y="2647"/>
                </a:lnTo>
                <a:lnTo>
                  <a:pt x="2940" y="2661"/>
                </a:lnTo>
                <a:lnTo>
                  <a:pt x="2935" y="2660"/>
                </a:lnTo>
                <a:lnTo>
                  <a:pt x="2946" y="2660"/>
                </a:lnTo>
                <a:lnTo>
                  <a:pt x="2942" y="2661"/>
                </a:lnTo>
                <a:lnTo>
                  <a:pt x="2975" y="2585"/>
                </a:lnTo>
                <a:lnTo>
                  <a:pt x="2979" y="2590"/>
                </a:lnTo>
                <a:lnTo>
                  <a:pt x="2973" y="2584"/>
                </a:lnTo>
                <a:lnTo>
                  <a:pt x="2978" y="2589"/>
                </a:lnTo>
                <a:lnTo>
                  <a:pt x="2898" y="2607"/>
                </a:lnTo>
                <a:lnTo>
                  <a:pt x="2899" y="2606"/>
                </a:lnTo>
                <a:lnTo>
                  <a:pt x="2897" y="2613"/>
                </a:lnTo>
                <a:lnTo>
                  <a:pt x="2898" y="2610"/>
                </a:lnTo>
                <a:cubicBezTo>
                  <a:pt x="2901" y="2589"/>
                  <a:pt x="2918" y="2573"/>
                  <a:pt x="2940" y="2570"/>
                </a:cubicBezTo>
                <a:lnTo>
                  <a:pt x="2944" y="2570"/>
                </a:lnTo>
                <a:cubicBezTo>
                  <a:pt x="2948" y="2569"/>
                  <a:pt x="2951" y="2569"/>
                  <a:pt x="2954" y="2570"/>
                </a:cubicBezTo>
                <a:lnTo>
                  <a:pt x="2959" y="2570"/>
                </a:lnTo>
                <a:cubicBezTo>
                  <a:pt x="2980" y="2572"/>
                  <a:pt x="2997" y="2588"/>
                  <a:pt x="3002" y="2609"/>
                </a:cubicBezTo>
                <a:lnTo>
                  <a:pt x="3002" y="2611"/>
                </a:lnTo>
                <a:lnTo>
                  <a:pt x="3002" y="2611"/>
                </a:lnTo>
                <a:lnTo>
                  <a:pt x="2934" y="2580"/>
                </a:lnTo>
                <a:lnTo>
                  <a:pt x="2938" y="2578"/>
                </a:lnTo>
                <a:lnTo>
                  <a:pt x="2943" y="2575"/>
                </a:lnTo>
                <a:cubicBezTo>
                  <a:pt x="2958" y="2568"/>
                  <a:pt x="2975" y="2568"/>
                  <a:pt x="2989" y="2577"/>
                </a:cubicBezTo>
                <a:lnTo>
                  <a:pt x="2997" y="2581"/>
                </a:lnTo>
                <a:cubicBezTo>
                  <a:pt x="3006" y="2587"/>
                  <a:pt x="3013" y="2596"/>
                  <a:pt x="3017" y="2606"/>
                </a:cubicBezTo>
                <a:lnTo>
                  <a:pt x="3019" y="2612"/>
                </a:lnTo>
                <a:lnTo>
                  <a:pt x="3022" y="2620"/>
                </a:lnTo>
                <a:lnTo>
                  <a:pt x="2927" y="2632"/>
                </a:lnTo>
                <a:lnTo>
                  <a:pt x="2927" y="2630"/>
                </a:lnTo>
                <a:lnTo>
                  <a:pt x="2927" y="2627"/>
                </a:lnTo>
                <a:lnTo>
                  <a:pt x="2927" y="2627"/>
                </a:lnTo>
                <a:lnTo>
                  <a:pt x="3022" y="2622"/>
                </a:lnTo>
                <a:lnTo>
                  <a:pt x="3022" y="2624"/>
                </a:lnTo>
                <a:lnTo>
                  <a:pt x="3022" y="2617"/>
                </a:lnTo>
                <a:lnTo>
                  <a:pt x="3022" y="2621"/>
                </a:lnTo>
                <a:lnTo>
                  <a:pt x="3021" y="2613"/>
                </a:lnTo>
                <a:lnTo>
                  <a:pt x="3023" y="2621"/>
                </a:lnTo>
                <a:lnTo>
                  <a:pt x="3024" y="2623"/>
                </a:lnTo>
                <a:lnTo>
                  <a:pt x="3026" y="2630"/>
                </a:lnTo>
                <a:cubicBezTo>
                  <a:pt x="3032" y="2656"/>
                  <a:pt x="3017" y="2682"/>
                  <a:pt x="2991" y="2688"/>
                </a:cubicBezTo>
                <a:cubicBezTo>
                  <a:pt x="2965" y="2694"/>
                  <a:pt x="2939" y="2679"/>
                  <a:pt x="2933" y="2653"/>
                </a:cubicBezTo>
                <a:lnTo>
                  <a:pt x="2932" y="2651"/>
                </a:lnTo>
                <a:lnTo>
                  <a:pt x="2932" y="2650"/>
                </a:lnTo>
                <a:lnTo>
                  <a:pt x="2932" y="2650"/>
                </a:lnTo>
                <a:cubicBezTo>
                  <a:pt x="2930" y="2646"/>
                  <a:pt x="2929" y="2642"/>
                  <a:pt x="2928" y="2638"/>
                </a:cubicBezTo>
                <a:lnTo>
                  <a:pt x="2928" y="2635"/>
                </a:lnTo>
                <a:cubicBezTo>
                  <a:pt x="2924" y="2616"/>
                  <a:pt x="2933" y="2597"/>
                  <a:pt x="2950" y="2586"/>
                </a:cubicBezTo>
                <a:cubicBezTo>
                  <a:pt x="2967" y="2576"/>
                  <a:pt x="2988" y="2577"/>
                  <a:pt x="3004" y="2589"/>
                </a:cubicBezTo>
                <a:lnTo>
                  <a:pt x="3006" y="2591"/>
                </a:lnTo>
                <a:cubicBezTo>
                  <a:pt x="3009" y="2593"/>
                  <a:pt x="3011" y="2595"/>
                  <a:pt x="3014" y="2598"/>
                </a:cubicBezTo>
                <a:lnTo>
                  <a:pt x="3016" y="2601"/>
                </a:lnTo>
                <a:lnTo>
                  <a:pt x="2979" y="2584"/>
                </a:lnTo>
                <a:lnTo>
                  <a:pt x="2983" y="2584"/>
                </a:lnTo>
                <a:lnTo>
                  <a:pt x="2937" y="2619"/>
                </a:lnTo>
                <a:lnTo>
                  <a:pt x="2939" y="2614"/>
                </a:lnTo>
                <a:lnTo>
                  <a:pt x="2939" y="2611"/>
                </a:lnTo>
                <a:cubicBezTo>
                  <a:pt x="2946" y="2585"/>
                  <a:pt x="2972" y="2569"/>
                  <a:pt x="2998" y="2576"/>
                </a:cubicBezTo>
                <a:cubicBezTo>
                  <a:pt x="3023" y="2582"/>
                  <a:pt x="3039" y="2608"/>
                  <a:pt x="3033" y="2634"/>
                </a:cubicBezTo>
                <a:lnTo>
                  <a:pt x="3032" y="2638"/>
                </a:lnTo>
                <a:lnTo>
                  <a:pt x="3033" y="2631"/>
                </a:lnTo>
                <a:lnTo>
                  <a:pt x="3032" y="2636"/>
                </a:lnTo>
                <a:lnTo>
                  <a:pt x="2994" y="2585"/>
                </a:lnTo>
                <a:lnTo>
                  <a:pt x="2996" y="2585"/>
                </a:lnTo>
                <a:lnTo>
                  <a:pt x="2979" y="2585"/>
                </a:lnTo>
                <a:lnTo>
                  <a:pt x="2982" y="2585"/>
                </a:lnTo>
                <a:cubicBezTo>
                  <a:pt x="2985" y="2584"/>
                  <a:pt x="2987" y="2584"/>
                  <a:pt x="2990" y="2584"/>
                </a:cubicBezTo>
                <a:lnTo>
                  <a:pt x="2994" y="2584"/>
                </a:lnTo>
                <a:cubicBezTo>
                  <a:pt x="3015" y="2584"/>
                  <a:pt x="3033" y="2597"/>
                  <a:pt x="3040" y="2617"/>
                </a:cubicBezTo>
                <a:lnTo>
                  <a:pt x="3041" y="2620"/>
                </a:lnTo>
                <a:lnTo>
                  <a:pt x="3038" y="2614"/>
                </a:lnTo>
                <a:lnTo>
                  <a:pt x="3039" y="2616"/>
                </a:lnTo>
                <a:lnTo>
                  <a:pt x="2958" y="2608"/>
                </a:lnTo>
                <a:lnTo>
                  <a:pt x="2960" y="2606"/>
                </a:lnTo>
                <a:lnTo>
                  <a:pt x="2960" y="2605"/>
                </a:lnTo>
                <a:cubicBezTo>
                  <a:pt x="2971" y="2590"/>
                  <a:pt x="2989" y="2582"/>
                  <a:pt x="3008" y="2585"/>
                </a:cubicBezTo>
                <a:lnTo>
                  <a:pt x="3011" y="2585"/>
                </a:lnTo>
                <a:lnTo>
                  <a:pt x="2995" y="2585"/>
                </a:lnTo>
                <a:lnTo>
                  <a:pt x="2998" y="2585"/>
                </a:lnTo>
                <a:lnTo>
                  <a:pt x="2958" y="2636"/>
                </a:lnTo>
                <a:lnTo>
                  <a:pt x="2958" y="2630"/>
                </a:lnTo>
                <a:lnTo>
                  <a:pt x="2960" y="2641"/>
                </a:lnTo>
                <a:lnTo>
                  <a:pt x="2959" y="2638"/>
                </a:lnTo>
                <a:cubicBezTo>
                  <a:pt x="2957" y="2633"/>
                  <a:pt x="2956" y="2628"/>
                  <a:pt x="2956" y="2623"/>
                </a:cubicBezTo>
                <a:lnTo>
                  <a:pt x="2956" y="2622"/>
                </a:lnTo>
                <a:cubicBezTo>
                  <a:pt x="2956" y="2597"/>
                  <a:pt x="2976" y="2576"/>
                  <a:pt x="3001" y="2575"/>
                </a:cubicBezTo>
                <a:cubicBezTo>
                  <a:pt x="3026" y="2573"/>
                  <a:pt x="3048" y="2591"/>
                  <a:pt x="3052" y="2616"/>
                </a:cubicBezTo>
                <a:lnTo>
                  <a:pt x="3052" y="2619"/>
                </a:lnTo>
                <a:lnTo>
                  <a:pt x="3053" y="2619"/>
                </a:lnTo>
                <a:lnTo>
                  <a:pt x="3055" y="2630"/>
                </a:lnTo>
                <a:lnTo>
                  <a:pt x="3055" y="2630"/>
                </a:lnTo>
                <a:lnTo>
                  <a:pt x="2997" y="2595"/>
                </a:lnTo>
                <a:lnTo>
                  <a:pt x="2999" y="2594"/>
                </a:lnTo>
                <a:lnTo>
                  <a:pt x="2966" y="2624"/>
                </a:lnTo>
                <a:lnTo>
                  <a:pt x="2967" y="2620"/>
                </a:lnTo>
                <a:lnTo>
                  <a:pt x="2965" y="2629"/>
                </a:lnTo>
                <a:lnTo>
                  <a:pt x="2965" y="2626"/>
                </a:lnTo>
                <a:lnTo>
                  <a:pt x="2964" y="2634"/>
                </a:lnTo>
                <a:lnTo>
                  <a:pt x="2964" y="2632"/>
                </a:lnTo>
                <a:cubicBezTo>
                  <a:pt x="2964" y="2614"/>
                  <a:pt x="2975" y="2597"/>
                  <a:pt x="2992" y="2589"/>
                </a:cubicBezTo>
                <a:cubicBezTo>
                  <a:pt x="3008" y="2581"/>
                  <a:pt x="3028" y="2583"/>
                  <a:pt x="3042" y="2594"/>
                </a:cubicBezTo>
                <a:lnTo>
                  <a:pt x="3045" y="2596"/>
                </a:lnTo>
                <a:cubicBezTo>
                  <a:pt x="3047" y="2599"/>
                  <a:pt x="3050" y="2601"/>
                  <a:pt x="3052" y="2603"/>
                </a:cubicBezTo>
                <a:lnTo>
                  <a:pt x="3054" y="2606"/>
                </a:lnTo>
                <a:lnTo>
                  <a:pt x="3008" y="2590"/>
                </a:lnTo>
                <a:lnTo>
                  <a:pt x="3011" y="2589"/>
                </a:lnTo>
                <a:cubicBezTo>
                  <a:pt x="3017" y="2588"/>
                  <a:pt x="3023" y="2588"/>
                  <a:pt x="3029" y="2589"/>
                </a:cubicBezTo>
                <a:lnTo>
                  <a:pt x="3032" y="2590"/>
                </a:lnTo>
                <a:cubicBezTo>
                  <a:pt x="3048" y="2593"/>
                  <a:pt x="3062" y="2605"/>
                  <a:pt x="3068" y="2621"/>
                </a:cubicBezTo>
                <a:lnTo>
                  <a:pt x="3070" y="2626"/>
                </a:lnTo>
                <a:cubicBezTo>
                  <a:pt x="3071" y="2629"/>
                  <a:pt x="3071" y="2632"/>
                  <a:pt x="3072" y="2635"/>
                </a:cubicBezTo>
                <a:lnTo>
                  <a:pt x="3072" y="2638"/>
                </a:lnTo>
                <a:cubicBezTo>
                  <a:pt x="3073" y="2640"/>
                  <a:pt x="3073" y="2643"/>
                  <a:pt x="3073" y="2645"/>
                </a:cubicBezTo>
                <a:lnTo>
                  <a:pt x="3073" y="2646"/>
                </a:lnTo>
                <a:cubicBezTo>
                  <a:pt x="3073" y="2673"/>
                  <a:pt x="3051" y="2694"/>
                  <a:pt x="3025" y="2694"/>
                </a:cubicBezTo>
                <a:cubicBezTo>
                  <a:pt x="2998" y="2694"/>
                  <a:pt x="2977" y="2673"/>
                  <a:pt x="2977" y="2646"/>
                </a:cubicBezTo>
                <a:lnTo>
                  <a:pt x="2977" y="2644"/>
                </a:lnTo>
                <a:lnTo>
                  <a:pt x="2977" y="2645"/>
                </a:lnTo>
                <a:lnTo>
                  <a:pt x="2976" y="2640"/>
                </a:lnTo>
                <a:lnTo>
                  <a:pt x="2976" y="2640"/>
                </a:lnTo>
                <a:lnTo>
                  <a:pt x="3071" y="2632"/>
                </a:lnTo>
                <a:lnTo>
                  <a:pt x="3071" y="2633"/>
                </a:lnTo>
                <a:lnTo>
                  <a:pt x="3070" y="2620"/>
                </a:lnTo>
                <a:lnTo>
                  <a:pt x="3071" y="2624"/>
                </a:lnTo>
                <a:lnTo>
                  <a:pt x="3053" y="2599"/>
                </a:lnTo>
                <a:lnTo>
                  <a:pt x="3059" y="2603"/>
                </a:lnTo>
                <a:cubicBezTo>
                  <a:pt x="3064" y="2607"/>
                  <a:pt x="3068" y="2611"/>
                  <a:pt x="3071" y="2616"/>
                </a:cubicBezTo>
                <a:lnTo>
                  <a:pt x="3074" y="2621"/>
                </a:lnTo>
                <a:lnTo>
                  <a:pt x="3075" y="2622"/>
                </a:lnTo>
                <a:lnTo>
                  <a:pt x="3012" y="2610"/>
                </a:lnTo>
                <a:lnTo>
                  <a:pt x="3015" y="2608"/>
                </a:lnTo>
                <a:lnTo>
                  <a:pt x="3003" y="2619"/>
                </a:lnTo>
                <a:lnTo>
                  <a:pt x="3005" y="2616"/>
                </a:lnTo>
                <a:cubicBezTo>
                  <a:pt x="3014" y="2605"/>
                  <a:pt x="3028" y="2598"/>
                  <a:pt x="3042" y="2598"/>
                </a:cubicBezTo>
                <a:lnTo>
                  <a:pt x="3043" y="2598"/>
                </a:lnTo>
                <a:lnTo>
                  <a:pt x="3045" y="2598"/>
                </a:lnTo>
                <a:lnTo>
                  <a:pt x="2997" y="2651"/>
                </a:lnTo>
                <a:lnTo>
                  <a:pt x="2997" y="2645"/>
                </a:lnTo>
                <a:lnTo>
                  <a:pt x="2999" y="2656"/>
                </a:lnTo>
                <a:lnTo>
                  <a:pt x="2998" y="2653"/>
                </a:lnTo>
                <a:cubicBezTo>
                  <a:pt x="2996" y="2648"/>
                  <a:pt x="2995" y="2643"/>
                  <a:pt x="2995" y="2638"/>
                </a:cubicBezTo>
                <a:lnTo>
                  <a:pt x="2995" y="2637"/>
                </a:lnTo>
                <a:lnTo>
                  <a:pt x="3091" y="2646"/>
                </a:lnTo>
                <a:lnTo>
                  <a:pt x="3090" y="2649"/>
                </a:lnTo>
                <a:lnTo>
                  <a:pt x="3091" y="2639"/>
                </a:lnTo>
                <a:lnTo>
                  <a:pt x="3091" y="2644"/>
                </a:lnTo>
                <a:lnTo>
                  <a:pt x="3091" y="2648"/>
                </a:lnTo>
                <a:lnTo>
                  <a:pt x="3090" y="2639"/>
                </a:lnTo>
                <a:lnTo>
                  <a:pt x="3091" y="2642"/>
                </a:lnTo>
                <a:cubicBezTo>
                  <a:pt x="3096" y="2668"/>
                  <a:pt x="3079" y="2693"/>
                  <a:pt x="3053" y="2698"/>
                </a:cubicBezTo>
                <a:cubicBezTo>
                  <a:pt x="3027" y="2703"/>
                  <a:pt x="3002" y="2686"/>
                  <a:pt x="2996" y="2660"/>
                </a:cubicBezTo>
                <a:lnTo>
                  <a:pt x="2996" y="2658"/>
                </a:lnTo>
                <a:cubicBezTo>
                  <a:pt x="2995" y="2655"/>
                  <a:pt x="2995" y="2652"/>
                  <a:pt x="2995" y="2648"/>
                </a:cubicBezTo>
                <a:lnTo>
                  <a:pt x="2995" y="2644"/>
                </a:lnTo>
                <a:lnTo>
                  <a:pt x="2995" y="2639"/>
                </a:lnTo>
                <a:cubicBezTo>
                  <a:pt x="2995" y="2636"/>
                  <a:pt x="2995" y="2633"/>
                  <a:pt x="2996" y="2630"/>
                </a:cubicBezTo>
                <a:lnTo>
                  <a:pt x="2996" y="2628"/>
                </a:lnTo>
                <a:cubicBezTo>
                  <a:pt x="3001" y="2603"/>
                  <a:pt x="3024" y="2587"/>
                  <a:pt x="3048" y="2589"/>
                </a:cubicBezTo>
                <a:cubicBezTo>
                  <a:pt x="3073" y="2592"/>
                  <a:pt x="3091" y="2612"/>
                  <a:pt x="3091" y="2637"/>
                </a:cubicBezTo>
                <a:lnTo>
                  <a:pt x="3091" y="2638"/>
                </a:lnTo>
                <a:lnTo>
                  <a:pt x="3089" y="2623"/>
                </a:lnTo>
                <a:lnTo>
                  <a:pt x="3090" y="2626"/>
                </a:lnTo>
                <a:cubicBezTo>
                  <a:pt x="3091" y="2629"/>
                  <a:pt x="3092" y="2633"/>
                  <a:pt x="3092" y="2637"/>
                </a:cubicBezTo>
                <a:lnTo>
                  <a:pt x="3093" y="2642"/>
                </a:lnTo>
                <a:cubicBezTo>
                  <a:pt x="3094" y="2656"/>
                  <a:pt x="3090" y="2669"/>
                  <a:pt x="3080" y="2679"/>
                </a:cubicBezTo>
                <a:cubicBezTo>
                  <a:pt x="3071" y="2689"/>
                  <a:pt x="3058" y="2694"/>
                  <a:pt x="3045" y="2694"/>
                </a:cubicBezTo>
                <a:lnTo>
                  <a:pt x="3043" y="2694"/>
                </a:lnTo>
                <a:lnTo>
                  <a:pt x="3042" y="2694"/>
                </a:lnTo>
                <a:lnTo>
                  <a:pt x="3079" y="2677"/>
                </a:lnTo>
                <a:lnTo>
                  <a:pt x="3076" y="2680"/>
                </a:lnTo>
                <a:cubicBezTo>
                  <a:pt x="3073" y="2684"/>
                  <a:pt x="3069" y="2688"/>
                  <a:pt x="3064" y="2691"/>
                </a:cubicBezTo>
                <a:lnTo>
                  <a:pt x="3062" y="2692"/>
                </a:lnTo>
                <a:cubicBezTo>
                  <a:pt x="3041" y="2705"/>
                  <a:pt x="3013" y="2699"/>
                  <a:pt x="2999" y="2680"/>
                </a:cubicBezTo>
                <a:lnTo>
                  <a:pt x="2993" y="2673"/>
                </a:lnTo>
                <a:lnTo>
                  <a:pt x="2990" y="2667"/>
                </a:lnTo>
                <a:lnTo>
                  <a:pt x="3002" y="2680"/>
                </a:lnTo>
                <a:lnTo>
                  <a:pt x="2996" y="2675"/>
                </a:lnTo>
                <a:cubicBezTo>
                  <a:pt x="2987" y="2669"/>
                  <a:pt x="2981" y="2660"/>
                  <a:pt x="2978" y="2650"/>
                </a:cubicBezTo>
                <a:lnTo>
                  <a:pt x="2977" y="2647"/>
                </a:lnTo>
                <a:cubicBezTo>
                  <a:pt x="2976" y="2642"/>
                  <a:pt x="2975" y="2638"/>
                  <a:pt x="2975" y="2633"/>
                </a:cubicBezTo>
                <a:lnTo>
                  <a:pt x="2975" y="2632"/>
                </a:lnTo>
                <a:cubicBezTo>
                  <a:pt x="2975" y="2607"/>
                  <a:pt x="2995" y="2586"/>
                  <a:pt x="3020" y="2584"/>
                </a:cubicBezTo>
                <a:cubicBezTo>
                  <a:pt x="3044" y="2582"/>
                  <a:pt x="3067" y="2599"/>
                  <a:pt x="3071" y="2624"/>
                </a:cubicBezTo>
                <a:lnTo>
                  <a:pt x="3072" y="2630"/>
                </a:lnTo>
                <a:lnTo>
                  <a:pt x="3072" y="2634"/>
                </a:lnTo>
                <a:lnTo>
                  <a:pt x="3073" y="2644"/>
                </a:lnTo>
                <a:lnTo>
                  <a:pt x="3073" y="2646"/>
                </a:lnTo>
                <a:lnTo>
                  <a:pt x="2977" y="2646"/>
                </a:lnTo>
                <a:lnTo>
                  <a:pt x="2977" y="2645"/>
                </a:lnTo>
                <a:lnTo>
                  <a:pt x="2978" y="2653"/>
                </a:lnTo>
                <a:lnTo>
                  <a:pt x="2977" y="2650"/>
                </a:lnTo>
                <a:lnTo>
                  <a:pt x="2979" y="2659"/>
                </a:lnTo>
                <a:lnTo>
                  <a:pt x="2977" y="2653"/>
                </a:lnTo>
                <a:lnTo>
                  <a:pt x="3013" y="2684"/>
                </a:lnTo>
                <a:lnTo>
                  <a:pt x="3011" y="2684"/>
                </a:lnTo>
                <a:lnTo>
                  <a:pt x="3029" y="2684"/>
                </a:lnTo>
                <a:lnTo>
                  <a:pt x="3027" y="2684"/>
                </a:lnTo>
                <a:cubicBezTo>
                  <a:pt x="3010" y="2687"/>
                  <a:pt x="2992" y="2681"/>
                  <a:pt x="2981" y="2668"/>
                </a:cubicBezTo>
                <a:lnTo>
                  <a:pt x="2978" y="2665"/>
                </a:lnTo>
                <a:lnTo>
                  <a:pt x="2985" y="2671"/>
                </a:lnTo>
                <a:lnTo>
                  <a:pt x="2982" y="2669"/>
                </a:lnTo>
                <a:lnTo>
                  <a:pt x="3060" y="2632"/>
                </a:lnTo>
                <a:lnTo>
                  <a:pt x="3060" y="2634"/>
                </a:lnTo>
                <a:cubicBezTo>
                  <a:pt x="3060" y="2637"/>
                  <a:pt x="3060" y="2639"/>
                  <a:pt x="3060" y="2642"/>
                </a:cubicBezTo>
                <a:lnTo>
                  <a:pt x="3059" y="2645"/>
                </a:lnTo>
                <a:cubicBezTo>
                  <a:pt x="3059" y="2648"/>
                  <a:pt x="3058" y="2651"/>
                  <a:pt x="3057" y="2654"/>
                </a:cubicBezTo>
                <a:lnTo>
                  <a:pt x="3055" y="2658"/>
                </a:lnTo>
                <a:cubicBezTo>
                  <a:pt x="3050" y="2673"/>
                  <a:pt x="3037" y="2684"/>
                  <a:pt x="3022" y="2688"/>
                </a:cubicBezTo>
                <a:lnTo>
                  <a:pt x="3020" y="2688"/>
                </a:lnTo>
                <a:cubicBezTo>
                  <a:pt x="2994" y="2694"/>
                  <a:pt x="2968" y="2679"/>
                  <a:pt x="2962" y="2653"/>
                </a:cubicBezTo>
                <a:lnTo>
                  <a:pt x="2960" y="2645"/>
                </a:lnTo>
                <a:lnTo>
                  <a:pt x="2960" y="2644"/>
                </a:lnTo>
                <a:lnTo>
                  <a:pt x="2957" y="2633"/>
                </a:lnTo>
                <a:lnTo>
                  <a:pt x="2957" y="2629"/>
                </a:lnTo>
                <a:lnTo>
                  <a:pt x="3052" y="2622"/>
                </a:lnTo>
                <a:lnTo>
                  <a:pt x="3052" y="2623"/>
                </a:lnTo>
                <a:lnTo>
                  <a:pt x="3050" y="2608"/>
                </a:lnTo>
                <a:lnTo>
                  <a:pt x="3051" y="2611"/>
                </a:lnTo>
                <a:cubicBezTo>
                  <a:pt x="3052" y="2614"/>
                  <a:pt x="3053" y="2618"/>
                  <a:pt x="3053" y="2622"/>
                </a:cubicBezTo>
                <a:lnTo>
                  <a:pt x="3054" y="2628"/>
                </a:lnTo>
                <a:cubicBezTo>
                  <a:pt x="3056" y="2653"/>
                  <a:pt x="3039" y="2675"/>
                  <a:pt x="3014" y="2679"/>
                </a:cubicBezTo>
                <a:lnTo>
                  <a:pt x="3011" y="2680"/>
                </a:lnTo>
                <a:cubicBezTo>
                  <a:pt x="3006" y="2681"/>
                  <a:pt x="3000" y="2681"/>
                  <a:pt x="2995" y="2680"/>
                </a:cubicBezTo>
                <a:lnTo>
                  <a:pt x="2992" y="2679"/>
                </a:lnTo>
                <a:lnTo>
                  <a:pt x="3040" y="2659"/>
                </a:lnTo>
                <a:lnTo>
                  <a:pt x="3036" y="2664"/>
                </a:lnTo>
                <a:lnTo>
                  <a:pt x="3035" y="2666"/>
                </a:lnTo>
                <a:cubicBezTo>
                  <a:pt x="3025" y="2679"/>
                  <a:pt x="3009" y="2686"/>
                  <a:pt x="2992" y="2685"/>
                </a:cubicBezTo>
                <a:cubicBezTo>
                  <a:pt x="2976" y="2683"/>
                  <a:pt x="2961" y="2673"/>
                  <a:pt x="2954" y="2658"/>
                </a:cubicBezTo>
                <a:lnTo>
                  <a:pt x="2953" y="2656"/>
                </a:lnTo>
                <a:cubicBezTo>
                  <a:pt x="2952" y="2654"/>
                  <a:pt x="2951" y="2652"/>
                  <a:pt x="2950" y="2650"/>
                </a:cubicBezTo>
                <a:lnTo>
                  <a:pt x="2949" y="2647"/>
                </a:lnTo>
                <a:lnTo>
                  <a:pt x="2994" y="2680"/>
                </a:lnTo>
                <a:lnTo>
                  <a:pt x="2990" y="2680"/>
                </a:lnTo>
                <a:lnTo>
                  <a:pt x="2998" y="2679"/>
                </a:lnTo>
                <a:lnTo>
                  <a:pt x="2995" y="2680"/>
                </a:lnTo>
                <a:cubicBezTo>
                  <a:pt x="2989" y="2681"/>
                  <a:pt x="2983" y="2681"/>
                  <a:pt x="2978" y="2680"/>
                </a:cubicBezTo>
                <a:lnTo>
                  <a:pt x="2975" y="2679"/>
                </a:lnTo>
                <a:cubicBezTo>
                  <a:pt x="2951" y="2674"/>
                  <a:pt x="2934" y="2652"/>
                  <a:pt x="2937" y="2628"/>
                </a:cubicBezTo>
                <a:lnTo>
                  <a:pt x="2937" y="2622"/>
                </a:lnTo>
                <a:cubicBezTo>
                  <a:pt x="2937" y="2620"/>
                  <a:pt x="2938" y="2617"/>
                  <a:pt x="2938" y="2615"/>
                </a:cubicBezTo>
                <a:lnTo>
                  <a:pt x="2939" y="2611"/>
                </a:lnTo>
                <a:lnTo>
                  <a:pt x="3033" y="2634"/>
                </a:lnTo>
                <a:lnTo>
                  <a:pt x="3031" y="2639"/>
                </a:lnTo>
                <a:lnTo>
                  <a:pt x="3030" y="2645"/>
                </a:lnTo>
                <a:cubicBezTo>
                  <a:pt x="3024" y="2665"/>
                  <a:pt x="3005" y="2680"/>
                  <a:pt x="2983" y="2680"/>
                </a:cubicBezTo>
                <a:lnTo>
                  <a:pt x="2979" y="2680"/>
                </a:lnTo>
                <a:cubicBezTo>
                  <a:pt x="2965" y="2680"/>
                  <a:pt x="2952" y="2674"/>
                  <a:pt x="2943" y="2663"/>
                </a:cubicBezTo>
                <a:lnTo>
                  <a:pt x="2940" y="2660"/>
                </a:lnTo>
                <a:lnTo>
                  <a:pt x="2948" y="2667"/>
                </a:lnTo>
                <a:lnTo>
                  <a:pt x="2946" y="2666"/>
                </a:lnTo>
                <a:lnTo>
                  <a:pt x="3022" y="2620"/>
                </a:lnTo>
                <a:lnTo>
                  <a:pt x="3023" y="2623"/>
                </a:lnTo>
                <a:lnTo>
                  <a:pt x="3019" y="2611"/>
                </a:lnTo>
                <a:lnTo>
                  <a:pt x="3023" y="2620"/>
                </a:lnTo>
                <a:lnTo>
                  <a:pt x="3026" y="2628"/>
                </a:lnTo>
                <a:lnTo>
                  <a:pt x="3026" y="2630"/>
                </a:lnTo>
                <a:lnTo>
                  <a:pt x="2933" y="2653"/>
                </a:lnTo>
                <a:lnTo>
                  <a:pt x="2934" y="2656"/>
                </a:lnTo>
                <a:lnTo>
                  <a:pt x="2932" y="2650"/>
                </a:lnTo>
                <a:lnTo>
                  <a:pt x="2929" y="2642"/>
                </a:lnTo>
                <a:cubicBezTo>
                  <a:pt x="2928" y="2639"/>
                  <a:pt x="2928" y="2637"/>
                  <a:pt x="2927" y="2634"/>
                </a:cubicBezTo>
                <a:lnTo>
                  <a:pt x="2927" y="2631"/>
                </a:lnTo>
                <a:cubicBezTo>
                  <a:pt x="2927" y="2629"/>
                  <a:pt x="2926" y="2626"/>
                  <a:pt x="2926" y="2624"/>
                </a:cubicBezTo>
                <a:lnTo>
                  <a:pt x="2926" y="2622"/>
                </a:lnTo>
                <a:cubicBezTo>
                  <a:pt x="2926" y="2597"/>
                  <a:pt x="2947" y="2576"/>
                  <a:pt x="2972" y="2575"/>
                </a:cubicBezTo>
                <a:cubicBezTo>
                  <a:pt x="2998" y="2573"/>
                  <a:pt x="3020" y="2592"/>
                  <a:pt x="3022" y="2618"/>
                </a:cubicBezTo>
                <a:lnTo>
                  <a:pt x="3023" y="2627"/>
                </a:lnTo>
                <a:lnTo>
                  <a:pt x="3023" y="2630"/>
                </a:lnTo>
                <a:lnTo>
                  <a:pt x="3023" y="2632"/>
                </a:lnTo>
                <a:cubicBezTo>
                  <a:pt x="3023" y="2656"/>
                  <a:pt x="3005" y="2677"/>
                  <a:pt x="2981" y="2680"/>
                </a:cubicBezTo>
                <a:cubicBezTo>
                  <a:pt x="2957" y="2683"/>
                  <a:pt x="2934" y="2667"/>
                  <a:pt x="2928" y="2644"/>
                </a:cubicBezTo>
                <a:lnTo>
                  <a:pt x="2929" y="2644"/>
                </a:lnTo>
                <a:lnTo>
                  <a:pt x="2927" y="2639"/>
                </a:lnTo>
                <a:lnTo>
                  <a:pt x="2947" y="2664"/>
                </a:lnTo>
                <a:lnTo>
                  <a:pt x="2940" y="2659"/>
                </a:lnTo>
                <a:lnTo>
                  <a:pt x="2986" y="2661"/>
                </a:lnTo>
                <a:lnTo>
                  <a:pt x="2981" y="2663"/>
                </a:lnTo>
                <a:lnTo>
                  <a:pt x="2977" y="2665"/>
                </a:lnTo>
                <a:cubicBezTo>
                  <a:pt x="2964" y="2672"/>
                  <a:pt x="2949" y="2672"/>
                  <a:pt x="2935" y="2666"/>
                </a:cubicBezTo>
                <a:cubicBezTo>
                  <a:pt x="2922" y="2660"/>
                  <a:pt x="2912" y="2648"/>
                  <a:pt x="2909" y="2634"/>
                </a:cubicBezTo>
                <a:lnTo>
                  <a:pt x="2908" y="2630"/>
                </a:lnTo>
                <a:lnTo>
                  <a:pt x="2907" y="2627"/>
                </a:lnTo>
                <a:lnTo>
                  <a:pt x="2950" y="2666"/>
                </a:lnTo>
                <a:lnTo>
                  <a:pt x="2945" y="2665"/>
                </a:lnTo>
                <a:lnTo>
                  <a:pt x="2955" y="2665"/>
                </a:lnTo>
                <a:lnTo>
                  <a:pt x="2950" y="2666"/>
                </a:lnTo>
                <a:lnTo>
                  <a:pt x="2992" y="2626"/>
                </a:lnTo>
                <a:lnTo>
                  <a:pt x="2992" y="2629"/>
                </a:lnTo>
                <a:cubicBezTo>
                  <a:pt x="2991" y="2631"/>
                  <a:pt x="2991" y="2634"/>
                  <a:pt x="2990" y="2636"/>
                </a:cubicBezTo>
                <a:lnTo>
                  <a:pt x="2990" y="2638"/>
                </a:lnTo>
                <a:cubicBezTo>
                  <a:pt x="2984" y="2653"/>
                  <a:pt x="2971" y="2665"/>
                  <a:pt x="2955" y="2669"/>
                </a:cubicBezTo>
                <a:cubicBezTo>
                  <a:pt x="2939" y="2673"/>
                  <a:pt x="2922" y="2668"/>
                  <a:pt x="2910" y="2656"/>
                </a:cubicBezTo>
                <a:lnTo>
                  <a:pt x="2906" y="2652"/>
                </a:lnTo>
                <a:cubicBezTo>
                  <a:pt x="2904" y="2650"/>
                  <a:pt x="2902" y="2648"/>
                  <a:pt x="2900" y="2645"/>
                </a:cubicBezTo>
                <a:lnTo>
                  <a:pt x="2897" y="2640"/>
                </a:lnTo>
                <a:cubicBezTo>
                  <a:pt x="2887" y="2627"/>
                  <a:pt x="2885" y="2609"/>
                  <a:pt x="2892" y="2593"/>
                </a:cubicBezTo>
                <a:cubicBezTo>
                  <a:pt x="2899" y="2578"/>
                  <a:pt x="2913" y="2567"/>
                  <a:pt x="2930" y="2565"/>
                </a:cubicBezTo>
                <a:lnTo>
                  <a:pt x="2934" y="2565"/>
                </a:lnTo>
                <a:cubicBezTo>
                  <a:pt x="2938" y="2564"/>
                  <a:pt x="2941" y="2564"/>
                  <a:pt x="2945" y="2565"/>
                </a:cubicBezTo>
                <a:lnTo>
                  <a:pt x="2950" y="2565"/>
                </a:lnTo>
                <a:cubicBezTo>
                  <a:pt x="2961" y="2566"/>
                  <a:pt x="2971" y="2571"/>
                  <a:pt x="2979" y="2579"/>
                </a:cubicBezTo>
                <a:lnTo>
                  <a:pt x="2981" y="2582"/>
                </a:lnTo>
                <a:cubicBezTo>
                  <a:pt x="2993" y="2593"/>
                  <a:pt x="2998" y="2609"/>
                  <a:pt x="2995" y="2625"/>
                </a:cubicBezTo>
                <a:lnTo>
                  <a:pt x="2994" y="2627"/>
                </a:lnTo>
                <a:cubicBezTo>
                  <a:pt x="2991" y="2641"/>
                  <a:pt x="2983" y="2653"/>
                  <a:pt x="2971" y="2659"/>
                </a:cubicBezTo>
                <a:lnTo>
                  <a:pt x="2965" y="2663"/>
                </a:lnTo>
                <a:cubicBezTo>
                  <a:pt x="2960" y="2666"/>
                  <a:pt x="2954" y="2668"/>
                  <a:pt x="2948" y="2669"/>
                </a:cubicBezTo>
                <a:lnTo>
                  <a:pt x="2942" y="2670"/>
                </a:lnTo>
                <a:cubicBezTo>
                  <a:pt x="2919" y="2673"/>
                  <a:pt x="2896" y="2660"/>
                  <a:pt x="2889" y="2638"/>
                </a:cubicBezTo>
                <a:lnTo>
                  <a:pt x="2888" y="2635"/>
                </a:lnTo>
                <a:cubicBezTo>
                  <a:pt x="2886" y="2628"/>
                  <a:pt x="2885" y="2621"/>
                  <a:pt x="2886" y="2614"/>
                </a:cubicBezTo>
                <a:lnTo>
                  <a:pt x="2886" y="2610"/>
                </a:lnTo>
                <a:lnTo>
                  <a:pt x="2888" y="2599"/>
                </a:lnTo>
                <a:lnTo>
                  <a:pt x="2888" y="2597"/>
                </a:lnTo>
                <a:cubicBezTo>
                  <a:pt x="2894" y="2573"/>
                  <a:pt x="2917" y="2558"/>
                  <a:pt x="2941" y="2561"/>
                </a:cubicBezTo>
                <a:cubicBezTo>
                  <a:pt x="2965" y="2564"/>
                  <a:pt x="2983" y="2584"/>
                  <a:pt x="2983" y="2608"/>
                </a:cubicBezTo>
                <a:lnTo>
                  <a:pt x="2983" y="2610"/>
                </a:lnTo>
                <a:lnTo>
                  <a:pt x="2983" y="2620"/>
                </a:lnTo>
                <a:lnTo>
                  <a:pt x="2982" y="2627"/>
                </a:lnTo>
                <a:lnTo>
                  <a:pt x="2981" y="2630"/>
                </a:lnTo>
                <a:cubicBezTo>
                  <a:pt x="2979" y="2645"/>
                  <a:pt x="2970" y="2658"/>
                  <a:pt x="2957" y="2665"/>
                </a:cubicBezTo>
                <a:cubicBezTo>
                  <a:pt x="2944" y="2672"/>
                  <a:pt x="2929" y="2672"/>
                  <a:pt x="2915" y="2667"/>
                </a:cubicBezTo>
                <a:lnTo>
                  <a:pt x="2912" y="2665"/>
                </a:lnTo>
                <a:cubicBezTo>
                  <a:pt x="2906" y="2663"/>
                  <a:pt x="2901" y="2659"/>
                  <a:pt x="2897" y="2655"/>
                </a:cubicBezTo>
                <a:lnTo>
                  <a:pt x="2894" y="2652"/>
                </a:lnTo>
                <a:lnTo>
                  <a:pt x="2927" y="2666"/>
                </a:lnTo>
                <a:lnTo>
                  <a:pt x="2926" y="2666"/>
                </a:lnTo>
                <a:cubicBezTo>
                  <a:pt x="2902" y="2666"/>
                  <a:pt x="2881" y="2647"/>
                  <a:pt x="2879" y="2622"/>
                </a:cubicBezTo>
                <a:lnTo>
                  <a:pt x="2878" y="2618"/>
                </a:lnTo>
                <a:lnTo>
                  <a:pt x="2878" y="2614"/>
                </a:lnTo>
                <a:lnTo>
                  <a:pt x="2973" y="2608"/>
                </a:lnTo>
                <a:lnTo>
                  <a:pt x="2973" y="2612"/>
                </a:lnTo>
                <a:lnTo>
                  <a:pt x="2973" y="2618"/>
                </a:lnTo>
                <a:cubicBezTo>
                  <a:pt x="2973" y="2640"/>
                  <a:pt x="2958" y="2659"/>
                  <a:pt x="2937" y="2665"/>
                </a:cubicBezTo>
                <a:lnTo>
                  <a:pt x="2935" y="2665"/>
                </a:lnTo>
                <a:cubicBezTo>
                  <a:pt x="2928" y="2667"/>
                  <a:pt x="2921" y="2667"/>
                  <a:pt x="2914" y="2666"/>
                </a:cubicBezTo>
                <a:lnTo>
                  <a:pt x="2912" y="2665"/>
                </a:lnTo>
                <a:lnTo>
                  <a:pt x="2933" y="2665"/>
                </a:lnTo>
                <a:lnTo>
                  <a:pt x="2929" y="2666"/>
                </a:lnTo>
                <a:cubicBezTo>
                  <a:pt x="2921" y="2667"/>
                  <a:pt x="2913" y="2667"/>
                  <a:pt x="2905" y="2666"/>
                </a:cubicBezTo>
                <a:lnTo>
                  <a:pt x="2901" y="2665"/>
                </a:lnTo>
                <a:cubicBezTo>
                  <a:pt x="2887" y="2661"/>
                  <a:pt x="2875" y="2651"/>
                  <a:pt x="2869" y="2637"/>
                </a:cubicBezTo>
                <a:lnTo>
                  <a:pt x="2866" y="2630"/>
                </a:lnTo>
                <a:cubicBezTo>
                  <a:pt x="2865" y="2628"/>
                  <a:pt x="2864" y="2626"/>
                  <a:pt x="2864" y="2623"/>
                </a:cubicBezTo>
                <a:lnTo>
                  <a:pt x="2862" y="2619"/>
                </a:lnTo>
                <a:lnTo>
                  <a:pt x="2861" y="2614"/>
                </a:lnTo>
                <a:lnTo>
                  <a:pt x="2949" y="2620"/>
                </a:lnTo>
                <a:lnTo>
                  <a:pt x="2950" y="2619"/>
                </a:lnTo>
                <a:lnTo>
                  <a:pt x="2949" y="2621"/>
                </a:lnTo>
                <a:lnTo>
                  <a:pt x="2904" y="2555"/>
                </a:lnTo>
                <a:lnTo>
                  <a:pt x="2905" y="2555"/>
                </a:lnTo>
                <a:lnTo>
                  <a:pt x="2905" y="2651"/>
                </a:lnTo>
                <a:lnTo>
                  <a:pt x="2904" y="2651"/>
                </a:lnTo>
                <a:lnTo>
                  <a:pt x="2913" y="2651"/>
                </a:lnTo>
                <a:lnTo>
                  <a:pt x="2907" y="2652"/>
                </a:lnTo>
                <a:cubicBezTo>
                  <a:pt x="2902" y="2653"/>
                  <a:pt x="2896" y="2653"/>
                  <a:pt x="2891" y="2652"/>
                </a:cubicBezTo>
                <a:lnTo>
                  <a:pt x="2885" y="2651"/>
                </a:lnTo>
                <a:cubicBezTo>
                  <a:pt x="2872" y="2649"/>
                  <a:pt x="2860" y="2642"/>
                  <a:pt x="2853" y="2631"/>
                </a:cubicBezTo>
                <a:lnTo>
                  <a:pt x="2845" y="2620"/>
                </a:lnTo>
                <a:lnTo>
                  <a:pt x="2841" y="2613"/>
                </a:lnTo>
                <a:cubicBezTo>
                  <a:pt x="2839" y="2610"/>
                  <a:pt x="2838" y="2606"/>
                  <a:pt x="2837" y="2603"/>
                </a:cubicBezTo>
                <a:lnTo>
                  <a:pt x="2836" y="2601"/>
                </a:lnTo>
                <a:lnTo>
                  <a:pt x="2836" y="2600"/>
                </a:lnTo>
                <a:lnTo>
                  <a:pt x="2928" y="2596"/>
                </a:lnTo>
                <a:lnTo>
                  <a:pt x="2928" y="2597"/>
                </a:lnTo>
                <a:lnTo>
                  <a:pt x="2927" y="2603"/>
                </a:lnTo>
                <a:lnTo>
                  <a:pt x="2927" y="2585"/>
                </a:lnTo>
                <a:lnTo>
                  <a:pt x="2928" y="2590"/>
                </a:lnTo>
                <a:cubicBezTo>
                  <a:pt x="2930" y="2604"/>
                  <a:pt x="2927" y="2618"/>
                  <a:pt x="2918" y="2629"/>
                </a:cubicBezTo>
                <a:cubicBezTo>
                  <a:pt x="2908" y="2641"/>
                  <a:pt x="2895" y="2647"/>
                  <a:pt x="2880" y="2647"/>
                </a:cubicBezTo>
                <a:lnTo>
                  <a:pt x="2878" y="2647"/>
                </a:lnTo>
                <a:cubicBezTo>
                  <a:pt x="2867" y="2647"/>
                  <a:pt x="2856" y="2643"/>
                  <a:pt x="2847" y="2635"/>
                </a:cubicBezTo>
                <a:lnTo>
                  <a:pt x="2844" y="2632"/>
                </a:lnTo>
                <a:lnTo>
                  <a:pt x="2855" y="2640"/>
                </a:lnTo>
                <a:lnTo>
                  <a:pt x="2851" y="2638"/>
                </a:lnTo>
                <a:lnTo>
                  <a:pt x="2903" y="2629"/>
                </a:lnTo>
                <a:lnTo>
                  <a:pt x="2899" y="2633"/>
                </a:lnTo>
                <a:lnTo>
                  <a:pt x="2894" y="2637"/>
                </a:lnTo>
                <a:cubicBezTo>
                  <a:pt x="2876" y="2656"/>
                  <a:pt x="2845" y="2656"/>
                  <a:pt x="2827" y="2637"/>
                </a:cubicBezTo>
                <a:lnTo>
                  <a:pt x="2825" y="2636"/>
                </a:lnTo>
                <a:cubicBezTo>
                  <a:pt x="2816" y="2627"/>
                  <a:pt x="2811" y="2615"/>
                  <a:pt x="2811" y="2602"/>
                </a:cubicBezTo>
                <a:lnTo>
                  <a:pt x="2811" y="2599"/>
                </a:lnTo>
                <a:cubicBezTo>
                  <a:pt x="2811" y="2593"/>
                  <a:pt x="2812" y="2587"/>
                  <a:pt x="2814" y="2581"/>
                </a:cubicBezTo>
                <a:lnTo>
                  <a:pt x="2816" y="2576"/>
                </a:lnTo>
                <a:lnTo>
                  <a:pt x="2861" y="2642"/>
                </a:lnTo>
                <a:lnTo>
                  <a:pt x="2860" y="2642"/>
                </a:lnTo>
                <a:lnTo>
                  <a:pt x="2859" y="2642"/>
                </a:lnTo>
                <a:cubicBezTo>
                  <a:pt x="2833" y="2642"/>
                  <a:pt x="2811" y="2620"/>
                  <a:pt x="2811" y="2594"/>
                </a:cubicBezTo>
                <a:lnTo>
                  <a:pt x="2811" y="2592"/>
                </a:lnTo>
                <a:lnTo>
                  <a:pt x="2811" y="2589"/>
                </a:lnTo>
                <a:cubicBezTo>
                  <a:pt x="2811" y="2563"/>
                  <a:pt x="2833" y="2541"/>
                  <a:pt x="2859" y="2541"/>
                </a:cubicBezTo>
                <a:lnTo>
                  <a:pt x="2860" y="2541"/>
                </a:lnTo>
                <a:lnTo>
                  <a:pt x="2813" y="2598"/>
                </a:lnTo>
                <a:lnTo>
                  <a:pt x="2812" y="2593"/>
                </a:lnTo>
                <a:lnTo>
                  <a:pt x="2821" y="2613"/>
                </a:lnTo>
                <a:lnTo>
                  <a:pt x="2818" y="2609"/>
                </a:lnTo>
                <a:lnTo>
                  <a:pt x="2875" y="2624"/>
                </a:lnTo>
                <a:lnTo>
                  <a:pt x="2872" y="2626"/>
                </a:lnTo>
                <a:lnTo>
                  <a:pt x="2882" y="2619"/>
                </a:lnTo>
                <a:lnTo>
                  <a:pt x="2875" y="2625"/>
                </a:lnTo>
                <a:lnTo>
                  <a:pt x="2865" y="2631"/>
                </a:lnTo>
                <a:lnTo>
                  <a:pt x="2862" y="2632"/>
                </a:lnTo>
                <a:cubicBezTo>
                  <a:pt x="2850" y="2638"/>
                  <a:pt x="2836" y="2639"/>
                  <a:pt x="2824" y="2634"/>
                </a:cubicBezTo>
                <a:cubicBezTo>
                  <a:pt x="2811" y="2630"/>
                  <a:pt x="2801" y="2620"/>
                  <a:pt x="2796" y="2607"/>
                </a:cubicBezTo>
                <a:lnTo>
                  <a:pt x="2795" y="2605"/>
                </a:lnTo>
                <a:cubicBezTo>
                  <a:pt x="2793" y="2599"/>
                  <a:pt x="2792" y="2593"/>
                  <a:pt x="2792" y="2587"/>
                </a:cubicBezTo>
                <a:lnTo>
                  <a:pt x="2792" y="2578"/>
                </a:lnTo>
                <a:lnTo>
                  <a:pt x="2793" y="2568"/>
                </a:lnTo>
                <a:lnTo>
                  <a:pt x="2794" y="2566"/>
                </a:lnTo>
                <a:cubicBezTo>
                  <a:pt x="2799" y="2541"/>
                  <a:pt x="2821" y="2525"/>
                  <a:pt x="2846" y="2527"/>
                </a:cubicBezTo>
                <a:cubicBezTo>
                  <a:pt x="2870" y="2530"/>
                  <a:pt x="2889" y="2550"/>
                  <a:pt x="2889" y="2575"/>
                </a:cubicBezTo>
                <a:lnTo>
                  <a:pt x="2889" y="2576"/>
                </a:lnTo>
                <a:lnTo>
                  <a:pt x="2889" y="2579"/>
                </a:lnTo>
                <a:cubicBezTo>
                  <a:pt x="2889" y="2582"/>
                  <a:pt x="2889" y="2585"/>
                  <a:pt x="2888" y="2587"/>
                </a:cubicBezTo>
                <a:lnTo>
                  <a:pt x="2887" y="2594"/>
                </a:lnTo>
                <a:lnTo>
                  <a:pt x="2887" y="2596"/>
                </a:lnTo>
                <a:cubicBezTo>
                  <a:pt x="2883" y="2610"/>
                  <a:pt x="2874" y="2621"/>
                  <a:pt x="2861" y="2627"/>
                </a:cubicBezTo>
                <a:cubicBezTo>
                  <a:pt x="2849" y="2634"/>
                  <a:pt x="2834" y="2634"/>
                  <a:pt x="2821" y="2629"/>
                </a:cubicBezTo>
                <a:lnTo>
                  <a:pt x="2818" y="2627"/>
                </a:lnTo>
                <a:cubicBezTo>
                  <a:pt x="2814" y="2626"/>
                  <a:pt x="2811" y="2624"/>
                  <a:pt x="2808" y="2621"/>
                </a:cubicBezTo>
                <a:lnTo>
                  <a:pt x="2804" y="2618"/>
                </a:lnTo>
                <a:cubicBezTo>
                  <a:pt x="2789" y="2608"/>
                  <a:pt x="2782" y="2590"/>
                  <a:pt x="2785" y="2572"/>
                </a:cubicBezTo>
                <a:lnTo>
                  <a:pt x="2786" y="2569"/>
                </a:lnTo>
                <a:lnTo>
                  <a:pt x="2790" y="2598"/>
                </a:lnTo>
                <a:lnTo>
                  <a:pt x="2789" y="2596"/>
                </a:lnTo>
                <a:lnTo>
                  <a:pt x="2845" y="2621"/>
                </a:lnTo>
                <a:lnTo>
                  <a:pt x="2842" y="2622"/>
                </a:lnTo>
                <a:lnTo>
                  <a:pt x="2836" y="2624"/>
                </a:lnTo>
                <a:lnTo>
                  <a:pt x="2831" y="2625"/>
                </a:lnTo>
                <a:lnTo>
                  <a:pt x="2828" y="2626"/>
                </a:lnTo>
                <a:cubicBezTo>
                  <a:pt x="2807" y="2632"/>
                  <a:pt x="2784" y="2623"/>
                  <a:pt x="2773" y="2605"/>
                </a:cubicBezTo>
                <a:lnTo>
                  <a:pt x="2772" y="2602"/>
                </a:lnTo>
                <a:cubicBezTo>
                  <a:pt x="2769" y="2597"/>
                  <a:pt x="2767" y="2592"/>
                  <a:pt x="2766" y="2587"/>
                </a:cubicBezTo>
                <a:lnTo>
                  <a:pt x="2765" y="2584"/>
                </a:lnTo>
                <a:cubicBezTo>
                  <a:pt x="2760" y="2559"/>
                  <a:pt x="2777" y="2534"/>
                  <a:pt x="2802" y="2528"/>
                </a:cubicBezTo>
                <a:cubicBezTo>
                  <a:pt x="2827" y="2522"/>
                  <a:pt x="2853" y="2538"/>
                  <a:pt x="2859" y="2563"/>
                </a:cubicBezTo>
                <a:lnTo>
                  <a:pt x="2860" y="2569"/>
                </a:lnTo>
                <a:lnTo>
                  <a:pt x="2861" y="2572"/>
                </a:lnTo>
                <a:cubicBezTo>
                  <a:pt x="2863" y="2586"/>
                  <a:pt x="2859" y="2600"/>
                  <a:pt x="2850" y="2611"/>
                </a:cubicBezTo>
                <a:cubicBezTo>
                  <a:pt x="2841" y="2622"/>
                  <a:pt x="2828" y="2628"/>
                  <a:pt x="2813" y="2628"/>
                </a:cubicBezTo>
                <a:lnTo>
                  <a:pt x="2812" y="2628"/>
                </a:lnTo>
                <a:cubicBezTo>
                  <a:pt x="2797" y="2628"/>
                  <a:pt x="2782" y="2621"/>
                  <a:pt x="2773" y="2608"/>
                </a:cubicBezTo>
                <a:cubicBezTo>
                  <a:pt x="2764" y="2596"/>
                  <a:pt x="2762" y="2579"/>
                  <a:pt x="2766" y="2565"/>
                </a:cubicBezTo>
                <a:lnTo>
                  <a:pt x="2767" y="2562"/>
                </a:lnTo>
                <a:cubicBezTo>
                  <a:pt x="2768" y="2560"/>
                  <a:pt x="2769" y="2558"/>
                  <a:pt x="2770" y="2556"/>
                </a:cubicBezTo>
                <a:lnTo>
                  <a:pt x="2771" y="2554"/>
                </a:lnTo>
                <a:cubicBezTo>
                  <a:pt x="2781" y="2534"/>
                  <a:pt x="2803" y="2523"/>
                  <a:pt x="2825" y="2528"/>
                </a:cubicBezTo>
                <a:cubicBezTo>
                  <a:pt x="2847" y="2533"/>
                  <a:pt x="2862" y="2553"/>
                  <a:pt x="2862" y="2575"/>
                </a:cubicBezTo>
                <a:lnTo>
                  <a:pt x="2862" y="2577"/>
                </a:lnTo>
                <a:cubicBezTo>
                  <a:pt x="2862" y="2586"/>
                  <a:pt x="2859" y="2596"/>
                  <a:pt x="2854" y="2604"/>
                </a:cubicBezTo>
                <a:lnTo>
                  <a:pt x="2852" y="2607"/>
                </a:lnTo>
                <a:cubicBezTo>
                  <a:pt x="2844" y="2619"/>
                  <a:pt x="2831" y="2627"/>
                  <a:pt x="2816" y="2628"/>
                </a:cubicBezTo>
                <a:lnTo>
                  <a:pt x="2810" y="2628"/>
                </a:lnTo>
                <a:cubicBezTo>
                  <a:pt x="2807" y="2629"/>
                  <a:pt x="2805" y="2629"/>
                  <a:pt x="2803" y="2628"/>
                </a:cubicBezTo>
                <a:lnTo>
                  <a:pt x="2796" y="2628"/>
                </a:lnTo>
                <a:cubicBezTo>
                  <a:pt x="2786" y="2627"/>
                  <a:pt x="2778" y="2624"/>
                  <a:pt x="2770" y="2618"/>
                </a:cubicBezTo>
                <a:lnTo>
                  <a:pt x="2765" y="2614"/>
                </a:lnTo>
                <a:lnTo>
                  <a:pt x="2762" y="2612"/>
                </a:lnTo>
                <a:lnTo>
                  <a:pt x="2840" y="2575"/>
                </a:lnTo>
                <a:lnTo>
                  <a:pt x="2840" y="2577"/>
                </a:lnTo>
                <a:lnTo>
                  <a:pt x="2840" y="2568"/>
                </a:lnTo>
                <a:lnTo>
                  <a:pt x="2840" y="2571"/>
                </a:lnTo>
                <a:lnTo>
                  <a:pt x="2745" y="2585"/>
                </a:lnTo>
                <a:lnTo>
                  <a:pt x="2746" y="2585"/>
                </a:lnTo>
                <a:lnTo>
                  <a:pt x="2745" y="2581"/>
                </a:lnTo>
                <a:cubicBezTo>
                  <a:pt x="2739" y="2557"/>
                  <a:pt x="2753" y="2533"/>
                  <a:pt x="2775" y="2525"/>
                </a:cubicBezTo>
                <a:cubicBezTo>
                  <a:pt x="2798" y="2517"/>
                  <a:pt x="2824" y="2527"/>
                  <a:pt x="2834" y="2549"/>
                </a:cubicBezTo>
                <a:lnTo>
                  <a:pt x="2835" y="2550"/>
                </a:lnTo>
                <a:cubicBezTo>
                  <a:pt x="2837" y="2555"/>
                  <a:pt x="2839" y="2560"/>
                  <a:pt x="2839" y="2565"/>
                </a:cubicBezTo>
                <a:lnTo>
                  <a:pt x="2840" y="2571"/>
                </a:lnTo>
                <a:lnTo>
                  <a:pt x="2841" y="2576"/>
                </a:lnTo>
                <a:cubicBezTo>
                  <a:pt x="2841" y="2580"/>
                  <a:pt x="2841" y="2583"/>
                  <a:pt x="2841" y="2586"/>
                </a:cubicBezTo>
                <a:lnTo>
                  <a:pt x="2840" y="2590"/>
                </a:lnTo>
                <a:cubicBezTo>
                  <a:pt x="2838" y="2610"/>
                  <a:pt x="2824" y="2626"/>
                  <a:pt x="2805" y="2631"/>
                </a:cubicBezTo>
                <a:cubicBezTo>
                  <a:pt x="2786" y="2636"/>
                  <a:pt x="2766" y="2629"/>
                  <a:pt x="2754" y="2613"/>
                </a:cubicBezTo>
                <a:lnTo>
                  <a:pt x="2749" y="2606"/>
                </a:lnTo>
                <a:lnTo>
                  <a:pt x="2745" y="2601"/>
                </a:lnTo>
                <a:lnTo>
                  <a:pt x="2761" y="2616"/>
                </a:lnTo>
                <a:lnTo>
                  <a:pt x="2754" y="2612"/>
                </a:lnTo>
                <a:lnTo>
                  <a:pt x="2778" y="2618"/>
                </a:lnTo>
                <a:lnTo>
                  <a:pt x="2777" y="2618"/>
                </a:lnTo>
                <a:cubicBezTo>
                  <a:pt x="2751" y="2618"/>
                  <a:pt x="2729" y="2597"/>
                  <a:pt x="2729" y="2570"/>
                </a:cubicBezTo>
                <a:lnTo>
                  <a:pt x="2730" y="2563"/>
                </a:lnTo>
                <a:lnTo>
                  <a:pt x="2730" y="2557"/>
                </a:lnTo>
                <a:lnTo>
                  <a:pt x="2730" y="2558"/>
                </a:lnTo>
                <a:lnTo>
                  <a:pt x="2730" y="2556"/>
                </a:lnTo>
                <a:lnTo>
                  <a:pt x="2826" y="2556"/>
                </a:lnTo>
                <a:lnTo>
                  <a:pt x="2826" y="2557"/>
                </a:lnTo>
                <a:cubicBezTo>
                  <a:pt x="2826" y="2560"/>
                  <a:pt x="2826" y="2562"/>
                  <a:pt x="2826" y="2565"/>
                </a:cubicBezTo>
                <a:lnTo>
                  <a:pt x="2826" y="2564"/>
                </a:lnTo>
                <a:lnTo>
                  <a:pt x="2825" y="2570"/>
                </a:lnTo>
                <a:cubicBezTo>
                  <a:pt x="2823" y="2595"/>
                  <a:pt x="2802" y="2613"/>
                  <a:pt x="2777" y="2613"/>
                </a:cubicBezTo>
                <a:lnTo>
                  <a:pt x="2773" y="2613"/>
                </a:lnTo>
                <a:lnTo>
                  <a:pt x="2770" y="2613"/>
                </a:lnTo>
                <a:lnTo>
                  <a:pt x="2791" y="2608"/>
                </a:lnTo>
                <a:lnTo>
                  <a:pt x="2782" y="2613"/>
                </a:lnTo>
                <a:lnTo>
                  <a:pt x="2777" y="2615"/>
                </a:lnTo>
                <a:cubicBezTo>
                  <a:pt x="2762" y="2621"/>
                  <a:pt x="2745" y="2619"/>
                  <a:pt x="2732" y="2610"/>
                </a:cubicBezTo>
                <a:cubicBezTo>
                  <a:pt x="2719" y="2601"/>
                  <a:pt x="2711" y="2586"/>
                  <a:pt x="2711" y="2570"/>
                </a:cubicBezTo>
                <a:lnTo>
                  <a:pt x="2711" y="2565"/>
                </a:lnTo>
                <a:cubicBezTo>
                  <a:pt x="2711" y="2562"/>
                  <a:pt x="2711" y="2558"/>
                  <a:pt x="2712" y="2555"/>
                </a:cubicBezTo>
                <a:lnTo>
                  <a:pt x="2713" y="2551"/>
                </a:lnTo>
                <a:lnTo>
                  <a:pt x="2803" y="2582"/>
                </a:lnTo>
                <a:lnTo>
                  <a:pt x="2800" y="2588"/>
                </a:lnTo>
                <a:lnTo>
                  <a:pt x="2799" y="2590"/>
                </a:lnTo>
                <a:cubicBezTo>
                  <a:pt x="2785" y="2612"/>
                  <a:pt x="2757" y="2620"/>
                  <a:pt x="2734" y="2608"/>
                </a:cubicBezTo>
                <a:cubicBezTo>
                  <a:pt x="2712" y="2595"/>
                  <a:pt x="2703" y="2567"/>
                  <a:pt x="2715" y="2544"/>
                </a:cubicBezTo>
                <a:lnTo>
                  <a:pt x="2716" y="2542"/>
                </a:lnTo>
                <a:lnTo>
                  <a:pt x="2710" y="2563"/>
                </a:lnTo>
                <a:lnTo>
                  <a:pt x="2710" y="2561"/>
                </a:lnTo>
                <a:lnTo>
                  <a:pt x="2788" y="2598"/>
                </a:lnTo>
                <a:lnTo>
                  <a:pt x="2784" y="2602"/>
                </a:lnTo>
                <a:lnTo>
                  <a:pt x="2780" y="2605"/>
                </a:lnTo>
                <a:cubicBezTo>
                  <a:pt x="2772" y="2610"/>
                  <a:pt x="2762" y="2613"/>
                  <a:pt x="2752" y="2613"/>
                </a:cubicBezTo>
                <a:lnTo>
                  <a:pt x="2748" y="2613"/>
                </a:lnTo>
                <a:lnTo>
                  <a:pt x="2747" y="2613"/>
                </a:lnTo>
                <a:lnTo>
                  <a:pt x="2781" y="2599"/>
                </a:lnTo>
                <a:lnTo>
                  <a:pt x="2778" y="2603"/>
                </a:lnTo>
                <a:cubicBezTo>
                  <a:pt x="2774" y="2607"/>
                  <a:pt x="2768" y="2611"/>
                  <a:pt x="2763" y="2613"/>
                </a:cubicBezTo>
                <a:lnTo>
                  <a:pt x="2759" y="2615"/>
                </a:lnTo>
                <a:cubicBezTo>
                  <a:pt x="2746" y="2620"/>
                  <a:pt x="2730" y="2620"/>
                  <a:pt x="2717" y="2613"/>
                </a:cubicBezTo>
                <a:cubicBezTo>
                  <a:pt x="2705" y="2606"/>
                  <a:pt x="2696" y="2593"/>
                  <a:pt x="2693" y="2578"/>
                </a:cubicBezTo>
                <a:lnTo>
                  <a:pt x="2693" y="2575"/>
                </a:lnTo>
                <a:cubicBezTo>
                  <a:pt x="2692" y="2571"/>
                  <a:pt x="2692" y="2567"/>
                  <a:pt x="2692" y="2562"/>
                </a:cubicBezTo>
                <a:lnTo>
                  <a:pt x="2693" y="2558"/>
                </a:lnTo>
                <a:lnTo>
                  <a:pt x="2693" y="2558"/>
                </a:lnTo>
                <a:lnTo>
                  <a:pt x="2693" y="2556"/>
                </a:lnTo>
                <a:lnTo>
                  <a:pt x="2789" y="2556"/>
                </a:lnTo>
                <a:lnTo>
                  <a:pt x="2789" y="2557"/>
                </a:lnTo>
                <a:lnTo>
                  <a:pt x="2789" y="2561"/>
                </a:lnTo>
                <a:lnTo>
                  <a:pt x="2789" y="2564"/>
                </a:lnTo>
                <a:cubicBezTo>
                  <a:pt x="2789" y="2569"/>
                  <a:pt x="2788" y="2574"/>
                  <a:pt x="2787" y="2579"/>
                </a:cubicBezTo>
                <a:lnTo>
                  <a:pt x="2786" y="2581"/>
                </a:lnTo>
                <a:cubicBezTo>
                  <a:pt x="2781" y="2594"/>
                  <a:pt x="2771" y="2605"/>
                  <a:pt x="2757" y="2610"/>
                </a:cubicBezTo>
                <a:cubicBezTo>
                  <a:pt x="2743" y="2616"/>
                  <a:pt x="2728" y="2614"/>
                  <a:pt x="2716" y="2607"/>
                </a:cubicBezTo>
                <a:lnTo>
                  <a:pt x="2713" y="2605"/>
                </a:lnTo>
                <a:cubicBezTo>
                  <a:pt x="2711" y="2604"/>
                  <a:pt x="2709" y="2602"/>
                  <a:pt x="2707" y="2600"/>
                </a:cubicBezTo>
                <a:lnTo>
                  <a:pt x="2703" y="2597"/>
                </a:lnTo>
                <a:cubicBezTo>
                  <a:pt x="2701" y="2595"/>
                  <a:pt x="2699" y="2593"/>
                  <a:pt x="2697" y="2591"/>
                </a:cubicBezTo>
                <a:lnTo>
                  <a:pt x="2693" y="2586"/>
                </a:lnTo>
                <a:cubicBezTo>
                  <a:pt x="2681" y="2572"/>
                  <a:pt x="2679" y="2552"/>
                  <a:pt x="2687" y="2535"/>
                </a:cubicBezTo>
                <a:cubicBezTo>
                  <a:pt x="2695" y="2519"/>
                  <a:pt x="2712" y="2508"/>
                  <a:pt x="2730" y="2508"/>
                </a:cubicBezTo>
                <a:lnTo>
                  <a:pt x="2731" y="2508"/>
                </a:lnTo>
                <a:lnTo>
                  <a:pt x="2731" y="2508"/>
                </a:lnTo>
                <a:lnTo>
                  <a:pt x="2731" y="2604"/>
                </a:lnTo>
                <a:lnTo>
                  <a:pt x="2728" y="2604"/>
                </a:lnTo>
                <a:lnTo>
                  <a:pt x="2724" y="2604"/>
                </a:lnTo>
                <a:lnTo>
                  <a:pt x="2736" y="2603"/>
                </a:lnTo>
                <a:lnTo>
                  <a:pt x="2734" y="2603"/>
                </a:lnTo>
                <a:cubicBezTo>
                  <a:pt x="2722" y="2606"/>
                  <a:pt x="2711" y="2605"/>
                  <a:pt x="2701" y="2599"/>
                </a:cubicBezTo>
                <a:lnTo>
                  <a:pt x="2700" y="2599"/>
                </a:lnTo>
                <a:cubicBezTo>
                  <a:pt x="2683" y="2591"/>
                  <a:pt x="2673" y="2574"/>
                  <a:pt x="2673" y="2556"/>
                </a:cubicBezTo>
                <a:lnTo>
                  <a:pt x="2673" y="2551"/>
                </a:lnTo>
                <a:lnTo>
                  <a:pt x="2673" y="2546"/>
                </a:lnTo>
                <a:lnTo>
                  <a:pt x="2759" y="2575"/>
                </a:lnTo>
                <a:lnTo>
                  <a:pt x="2756" y="2579"/>
                </a:lnTo>
                <a:lnTo>
                  <a:pt x="2754" y="2582"/>
                </a:lnTo>
                <a:cubicBezTo>
                  <a:pt x="2743" y="2595"/>
                  <a:pt x="2727" y="2601"/>
                  <a:pt x="2711" y="2599"/>
                </a:cubicBezTo>
                <a:lnTo>
                  <a:pt x="2707" y="2599"/>
                </a:lnTo>
                <a:lnTo>
                  <a:pt x="2722" y="2598"/>
                </a:lnTo>
                <a:lnTo>
                  <a:pt x="2720" y="2599"/>
                </a:lnTo>
                <a:lnTo>
                  <a:pt x="2758" y="2551"/>
                </a:lnTo>
                <a:lnTo>
                  <a:pt x="2758" y="2554"/>
                </a:lnTo>
                <a:lnTo>
                  <a:pt x="2758" y="2545"/>
                </a:lnTo>
                <a:lnTo>
                  <a:pt x="2758" y="2548"/>
                </a:lnTo>
                <a:lnTo>
                  <a:pt x="2759" y="2552"/>
                </a:lnTo>
                <a:cubicBezTo>
                  <a:pt x="2761" y="2559"/>
                  <a:pt x="2761" y="2567"/>
                  <a:pt x="2759" y="2575"/>
                </a:cubicBezTo>
                <a:lnTo>
                  <a:pt x="2759" y="2577"/>
                </a:lnTo>
                <a:cubicBezTo>
                  <a:pt x="2754" y="2595"/>
                  <a:pt x="2740" y="2609"/>
                  <a:pt x="2721" y="2613"/>
                </a:cubicBezTo>
                <a:cubicBezTo>
                  <a:pt x="2703" y="2616"/>
                  <a:pt x="2685" y="2609"/>
                  <a:pt x="2674" y="2594"/>
                </a:cubicBezTo>
                <a:lnTo>
                  <a:pt x="2672" y="2592"/>
                </a:lnTo>
                <a:lnTo>
                  <a:pt x="2668" y="2587"/>
                </a:lnTo>
                <a:lnTo>
                  <a:pt x="2662" y="2579"/>
                </a:lnTo>
                <a:cubicBezTo>
                  <a:pt x="2658" y="2573"/>
                  <a:pt x="2655" y="2566"/>
                  <a:pt x="2654" y="2558"/>
                </a:cubicBezTo>
                <a:lnTo>
                  <a:pt x="2654" y="2555"/>
                </a:lnTo>
                <a:cubicBezTo>
                  <a:pt x="2654" y="2553"/>
                  <a:pt x="2653" y="2550"/>
                  <a:pt x="2653" y="2548"/>
                </a:cubicBezTo>
                <a:lnTo>
                  <a:pt x="2653" y="2546"/>
                </a:lnTo>
                <a:lnTo>
                  <a:pt x="2749" y="2546"/>
                </a:lnTo>
                <a:lnTo>
                  <a:pt x="2749" y="2548"/>
                </a:lnTo>
                <a:lnTo>
                  <a:pt x="2749" y="2542"/>
                </a:lnTo>
                <a:lnTo>
                  <a:pt x="2749" y="2544"/>
                </a:lnTo>
                <a:lnTo>
                  <a:pt x="2750" y="2547"/>
                </a:lnTo>
                <a:cubicBezTo>
                  <a:pt x="2751" y="2557"/>
                  <a:pt x="2750" y="2567"/>
                  <a:pt x="2745" y="2576"/>
                </a:cubicBezTo>
                <a:lnTo>
                  <a:pt x="2745" y="2577"/>
                </a:lnTo>
                <a:cubicBezTo>
                  <a:pt x="2736" y="2596"/>
                  <a:pt x="2716" y="2606"/>
                  <a:pt x="2696" y="2604"/>
                </a:cubicBezTo>
                <a:cubicBezTo>
                  <a:pt x="2675" y="2601"/>
                  <a:pt x="2659" y="2585"/>
                  <a:pt x="2655" y="2565"/>
                </a:cubicBezTo>
                <a:lnTo>
                  <a:pt x="2656" y="2569"/>
                </a:lnTo>
                <a:lnTo>
                  <a:pt x="2654" y="2563"/>
                </a:lnTo>
                <a:lnTo>
                  <a:pt x="2652" y="2558"/>
                </a:lnTo>
                <a:lnTo>
                  <a:pt x="2660" y="2573"/>
                </a:lnTo>
                <a:lnTo>
                  <a:pt x="2659" y="2571"/>
                </a:lnTo>
                <a:lnTo>
                  <a:pt x="2740" y="2563"/>
                </a:lnTo>
                <a:lnTo>
                  <a:pt x="2739" y="2565"/>
                </a:lnTo>
                <a:lnTo>
                  <a:pt x="2744" y="2550"/>
                </a:lnTo>
                <a:lnTo>
                  <a:pt x="2743" y="2557"/>
                </a:lnTo>
                <a:lnTo>
                  <a:pt x="2742" y="2562"/>
                </a:lnTo>
                <a:cubicBezTo>
                  <a:pt x="2741" y="2567"/>
                  <a:pt x="2739" y="2571"/>
                  <a:pt x="2737" y="2574"/>
                </a:cubicBezTo>
                <a:lnTo>
                  <a:pt x="2736" y="2577"/>
                </a:lnTo>
                <a:cubicBezTo>
                  <a:pt x="2729" y="2591"/>
                  <a:pt x="2716" y="2600"/>
                  <a:pt x="2702" y="2603"/>
                </a:cubicBezTo>
                <a:lnTo>
                  <a:pt x="2696" y="2604"/>
                </a:lnTo>
                <a:cubicBezTo>
                  <a:pt x="2690" y="2605"/>
                  <a:pt x="2685" y="2605"/>
                  <a:pt x="2679" y="2604"/>
                </a:cubicBezTo>
                <a:lnTo>
                  <a:pt x="2673" y="2603"/>
                </a:lnTo>
                <a:cubicBezTo>
                  <a:pt x="2649" y="2599"/>
                  <a:pt x="2632" y="2576"/>
                  <a:pt x="2634" y="2552"/>
                </a:cubicBezTo>
                <a:cubicBezTo>
                  <a:pt x="2636" y="2527"/>
                  <a:pt x="2657" y="2508"/>
                  <a:pt x="2682" y="2508"/>
                </a:cubicBezTo>
                <a:lnTo>
                  <a:pt x="2683" y="2508"/>
                </a:lnTo>
                <a:lnTo>
                  <a:pt x="2635" y="2556"/>
                </a:lnTo>
                <a:lnTo>
                  <a:pt x="2636" y="2558"/>
                </a:lnTo>
                <a:lnTo>
                  <a:pt x="2636" y="2559"/>
                </a:lnTo>
                <a:lnTo>
                  <a:pt x="2635" y="2554"/>
                </a:lnTo>
                <a:cubicBezTo>
                  <a:pt x="2634" y="2551"/>
                  <a:pt x="2634" y="2547"/>
                  <a:pt x="2634" y="2544"/>
                </a:cubicBezTo>
                <a:lnTo>
                  <a:pt x="2634" y="2542"/>
                </a:lnTo>
                <a:cubicBezTo>
                  <a:pt x="2634" y="2523"/>
                  <a:pt x="2646" y="2505"/>
                  <a:pt x="2664" y="2498"/>
                </a:cubicBezTo>
                <a:cubicBezTo>
                  <a:pt x="2682" y="2490"/>
                  <a:pt x="2702" y="2494"/>
                  <a:pt x="2716" y="2508"/>
                </a:cubicBezTo>
                <a:lnTo>
                  <a:pt x="2716" y="2509"/>
                </a:lnTo>
                <a:cubicBezTo>
                  <a:pt x="2723" y="2516"/>
                  <a:pt x="2728" y="2525"/>
                  <a:pt x="2730" y="2535"/>
                </a:cubicBezTo>
                <a:lnTo>
                  <a:pt x="2731" y="2541"/>
                </a:lnTo>
                <a:lnTo>
                  <a:pt x="2731" y="2547"/>
                </a:lnTo>
                <a:cubicBezTo>
                  <a:pt x="2732" y="2562"/>
                  <a:pt x="2727" y="2575"/>
                  <a:pt x="2717" y="2585"/>
                </a:cubicBezTo>
                <a:lnTo>
                  <a:pt x="2714" y="2588"/>
                </a:lnTo>
                <a:cubicBezTo>
                  <a:pt x="2711" y="2592"/>
                  <a:pt x="2707" y="2595"/>
                  <a:pt x="2702" y="2597"/>
                </a:cubicBezTo>
                <a:lnTo>
                  <a:pt x="2699" y="2599"/>
                </a:lnTo>
                <a:cubicBezTo>
                  <a:pt x="2692" y="2602"/>
                  <a:pt x="2685" y="2604"/>
                  <a:pt x="2677" y="2604"/>
                </a:cubicBezTo>
                <a:lnTo>
                  <a:pt x="2681" y="2604"/>
                </a:lnTo>
                <a:lnTo>
                  <a:pt x="2677" y="2604"/>
                </a:lnTo>
                <a:cubicBezTo>
                  <a:pt x="2673" y="2605"/>
                  <a:pt x="2669" y="2605"/>
                  <a:pt x="2665" y="2604"/>
                </a:cubicBezTo>
                <a:lnTo>
                  <a:pt x="2661" y="2604"/>
                </a:lnTo>
                <a:cubicBezTo>
                  <a:pt x="2644" y="2602"/>
                  <a:pt x="2630" y="2591"/>
                  <a:pt x="2623" y="2575"/>
                </a:cubicBezTo>
                <a:lnTo>
                  <a:pt x="2619" y="2565"/>
                </a:lnTo>
                <a:lnTo>
                  <a:pt x="2617" y="2560"/>
                </a:lnTo>
                <a:cubicBezTo>
                  <a:pt x="2614" y="2549"/>
                  <a:pt x="2615" y="2537"/>
                  <a:pt x="2620" y="2527"/>
                </a:cubicBezTo>
                <a:lnTo>
                  <a:pt x="2622" y="2522"/>
                </a:lnTo>
                <a:lnTo>
                  <a:pt x="2665" y="2590"/>
                </a:lnTo>
                <a:lnTo>
                  <a:pt x="2664" y="2590"/>
                </a:lnTo>
                <a:cubicBezTo>
                  <a:pt x="2641" y="2590"/>
                  <a:pt x="2620" y="2572"/>
                  <a:pt x="2617" y="2549"/>
                </a:cubicBezTo>
                <a:lnTo>
                  <a:pt x="2616" y="2545"/>
                </a:lnTo>
                <a:lnTo>
                  <a:pt x="2618" y="2554"/>
                </a:lnTo>
                <a:lnTo>
                  <a:pt x="2618" y="2552"/>
                </a:lnTo>
                <a:lnTo>
                  <a:pt x="2711" y="2537"/>
                </a:lnTo>
                <a:lnTo>
                  <a:pt x="2711" y="2545"/>
                </a:lnTo>
                <a:lnTo>
                  <a:pt x="2711" y="2550"/>
                </a:lnTo>
                <a:lnTo>
                  <a:pt x="2710" y="2555"/>
                </a:lnTo>
                <a:cubicBezTo>
                  <a:pt x="2710" y="2560"/>
                  <a:pt x="2708" y="2566"/>
                  <a:pt x="2705" y="2571"/>
                </a:cubicBezTo>
                <a:lnTo>
                  <a:pt x="2704" y="2573"/>
                </a:lnTo>
                <a:cubicBezTo>
                  <a:pt x="2697" y="2588"/>
                  <a:pt x="2682" y="2598"/>
                  <a:pt x="2664" y="2599"/>
                </a:cubicBezTo>
                <a:cubicBezTo>
                  <a:pt x="2647" y="2600"/>
                  <a:pt x="2631" y="2592"/>
                  <a:pt x="2622" y="2578"/>
                </a:cubicBezTo>
                <a:lnTo>
                  <a:pt x="2620" y="2575"/>
                </a:lnTo>
                <a:cubicBezTo>
                  <a:pt x="2618" y="2573"/>
                  <a:pt x="2616" y="2570"/>
                  <a:pt x="2615" y="2567"/>
                </a:cubicBezTo>
                <a:lnTo>
                  <a:pt x="2612" y="2560"/>
                </a:lnTo>
                <a:lnTo>
                  <a:pt x="2610" y="2553"/>
                </a:lnTo>
                <a:lnTo>
                  <a:pt x="2615" y="2564"/>
                </a:lnTo>
                <a:lnTo>
                  <a:pt x="2613" y="2560"/>
                </a:lnTo>
                <a:lnTo>
                  <a:pt x="2640" y="2579"/>
                </a:lnTo>
                <a:lnTo>
                  <a:pt x="2638" y="2579"/>
                </a:lnTo>
                <a:lnTo>
                  <a:pt x="2679" y="2570"/>
                </a:lnTo>
                <a:lnTo>
                  <a:pt x="2677" y="2572"/>
                </a:lnTo>
                <a:lnTo>
                  <a:pt x="2687" y="2561"/>
                </a:lnTo>
                <a:lnTo>
                  <a:pt x="2685" y="2565"/>
                </a:lnTo>
                <a:cubicBezTo>
                  <a:pt x="2672" y="2582"/>
                  <a:pt x="2651" y="2589"/>
                  <a:pt x="2631" y="2583"/>
                </a:cubicBezTo>
                <a:cubicBezTo>
                  <a:pt x="2611" y="2576"/>
                  <a:pt x="2597" y="2558"/>
                  <a:pt x="2597" y="2537"/>
                </a:cubicBezTo>
                <a:lnTo>
                  <a:pt x="2597" y="2534"/>
                </a:lnTo>
                <a:lnTo>
                  <a:pt x="2599" y="2546"/>
                </a:lnTo>
                <a:lnTo>
                  <a:pt x="2598" y="2544"/>
                </a:lnTo>
                <a:cubicBezTo>
                  <a:pt x="2595" y="2530"/>
                  <a:pt x="2598" y="2515"/>
                  <a:pt x="2607" y="2503"/>
                </a:cubicBezTo>
                <a:cubicBezTo>
                  <a:pt x="2616" y="2491"/>
                  <a:pt x="2630" y="2484"/>
                  <a:pt x="2645" y="2484"/>
                </a:cubicBezTo>
                <a:lnTo>
                  <a:pt x="2645" y="2484"/>
                </a:lnTo>
                <a:cubicBezTo>
                  <a:pt x="2662" y="2484"/>
                  <a:pt x="2678" y="2493"/>
                  <a:pt x="2686" y="2507"/>
                </a:cubicBezTo>
                <a:cubicBezTo>
                  <a:pt x="2695" y="2521"/>
                  <a:pt x="2696" y="2539"/>
                  <a:pt x="2688" y="2554"/>
                </a:cubicBezTo>
                <a:lnTo>
                  <a:pt x="2687" y="2557"/>
                </a:lnTo>
                <a:cubicBezTo>
                  <a:pt x="2684" y="2564"/>
                  <a:pt x="2679" y="2569"/>
                  <a:pt x="2673" y="2574"/>
                </a:cubicBezTo>
                <a:lnTo>
                  <a:pt x="2671" y="2575"/>
                </a:lnTo>
                <a:cubicBezTo>
                  <a:pt x="2658" y="2585"/>
                  <a:pt x="2641" y="2588"/>
                  <a:pt x="2626" y="2582"/>
                </a:cubicBezTo>
                <a:cubicBezTo>
                  <a:pt x="2611" y="2577"/>
                  <a:pt x="2599" y="2564"/>
                  <a:pt x="2595" y="2549"/>
                </a:cubicBezTo>
                <a:lnTo>
                  <a:pt x="2595" y="2547"/>
                </a:lnTo>
                <a:cubicBezTo>
                  <a:pt x="2594" y="2543"/>
                  <a:pt x="2593" y="2539"/>
                  <a:pt x="2593" y="2535"/>
                </a:cubicBezTo>
                <a:lnTo>
                  <a:pt x="2593" y="2531"/>
                </a:lnTo>
                <a:lnTo>
                  <a:pt x="2593" y="2528"/>
                </a:lnTo>
                <a:lnTo>
                  <a:pt x="2620" y="2571"/>
                </a:lnTo>
                <a:lnTo>
                  <a:pt x="2619" y="2570"/>
                </a:lnTo>
                <a:lnTo>
                  <a:pt x="2682" y="2551"/>
                </a:lnTo>
                <a:lnTo>
                  <a:pt x="2682" y="2551"/>
                </a:lnTo>
                <a:lnTo>
                  <a:pt x="2678" y="2559"/>
                </a:lnTo>
                <a:lnTo>
                  <a:pt x="2672" y="2570"/>
                </a:lnTo>
                <a:lnTo>
                  <a:pt x="2670" y="2573"/>
                </a:lnTo>
                <a:cubicBezTo>
                  <a:pt x="2659" y="2589"/>
                  <a:pt x="2640" y="2598"/>
                  <a:pt x="2620" y="2593"/>
                </a:cubicBezTo>
                <a:cubicBezTo>
                  <a:pt x="2601" y="2589"/>
                  <a:pt x="2586" y="2574"/>
                  <a:pt x="2583" y="2554"/>
                </a:cubicBezTo>
                <a:lnTo>
                  <a:pt x="2583" y="2551"/>
                </a:lnTo>
                <a:cubicBezTo>
                  <a:pt x="2582" y="2549"/>
                  <a:pt x="2582" y="2546"/>
                  <a:pt x="2582" y="2543"/>
                </a:cubicBezTo>
                <a:lnTo>
                  <a:pt x="2582" y="2534"/>
                </a:lnTo>
                <a:lnTo>
                  <a:pt x="2582" y="2531"/>
                </a:lnTo>
                <a:lnTo>
                  <a:pt x="2582" y="2527"/>
                </a:lnTo>
                <a:cubicBezTo>
                  <a:pt x="2582" y="2503"/>
                  <a:pt x="2601" y="2483"/>
                  <a:pt x="2625" y="2480"/>
                </a:cubicBezTo>
                <a:cubicBezTo>
                  <a:pt x="2649" y="2477"/>
                  <a:pt x="2671" y="2492"/>
                  <a:pt x="2677" y="2516"/>
                </a:cubicBezTo>
                <a:lnTo>
                  <a:pt x="2678" y="2518"/>
                </a:lnTo>
                <a:cubicBezTo>
                  <a:pt x="2678" y="2520"/>
                  <a:pt x="2678" y="2522"/>
                  <a:pt x="2679" y="2525"/>
                </a:cubicBezTo>
                <a:lnTo>
                  <a:pt x="2679" y="2534"/>
                </a:lnTo>
                <a:lnTo>
                  <a:pt x="2679" y="2539"/>
                </a:lnTo>
                <a:lnTo>
                  <a:pt x="2679" y="2542"/>
                </a:lnTo>
                <a:cubicBezTo>
                  <a:pt x="2679" y="2566"/>
                  <a:pt x="2661" y="2587"/>
                  <a:pt x="2637" y="2590"/>
                </a:cubicBezTo>
                <a:cubicBezTo>
                  <a:pt x="2613" y="2593"/>
                  <a:pt x="2591" y="2577"/>
                  <a:pt x="2585" y="2554"/>
                </a:cubicBezTo>
                <a:lnTo>
                  <a:pt x="2584" y="2549"/>
                </a:lnTo>
                <a:lnTo>
                  <a:pt x="2583" y="2544"/>
                </a:lnTo>
                <a:lnTo>
                  <a:pt x="2582" y="2539"/>
                </a:lnTo>
                <a:lnTo>
                  <a:pt x="2584" y="2548"/>
                </a:lnTo>
                <a:lnTo>
                  <a:pt x="2583" y="2545"/>
                </a:lnTo>
                <a:lnTo>
                  <a:pt x="2662" y="2561"/>
                </a:lnTo>
                <a:lnTo>
                  <a:pt x="2661" y="2562"/>
                </a:lnTo>
                <a:lnTo>
                  <a:pt x="2674" y="2535"/>
                </a:lnTo>
                <a:lnTo>
                  <a:pt x="2673" y="2545"/>
                </a:lnTo>
                <a:lnTo>
                  <a:pt x="2672" y="2549"/>
                </a:lnTo>
                <a:cubicBezTo>
                  <a:pt x="2670" y="2553"/>
                  <a:pt x="2668" y="2558"/>
                  <a:pt x="2665" y="2562"/>
                </a:cubicBezTo>
                <a:lnTo>
                  <a:pt x="2664" y="2564"/>
                </a:lnTo>
                <a:cubicBezTo>
                  <a:pt x="2656" y="2577"/>
                  <a:pt x="2641" y="2585"/>
                  <a:pt x="2624" y="2585"/>
                </a:cubicBezTo>
                <a:cubicBezTo>
                  <a:pt x="2608" y="2585"/>
                  <a:pt x="2593" y="2577"/>
                  <a:pt x="2585" y="2564"/>
                </a:cubicBezTo>
                <a:lnTo>
                  <a:pt x="2584" y="2562"/>
                </a:lnTo>
                <a:cubicBezTo>
                  <a:pt x="2580" y="2556"/>
                  <a:pt x="2577" y="2550"/>
                  <a:pt x="2576" y="2543"/>
                </a:cubicBezTo>
                <a:lnTo>
                  <a:pt x="2577" y="2546"/>
                </a:lnTo>
                <a:lnTo>
                  <a:pt x="2575" y="2541"/>
                </a:lnTo>
                <a:lnTo>
                  <a:pt x="2659" y="2557"/>
                </a:lnTo>
                <a:lnTo>
                  <a:pt x="2657" y="2560"/>
                </a:lnTo>
                <a:lnTo>
                  <a:pt x="2655" y="2562"/>
                </a:lnTo>
                <a:cubicBezTo>
                  <a:pt x="2644" y="2576"/>
                  <a:pt x="2627" y="2582"/>
                  <a:pt x="2610" y="2580"/>
                </a:cubicBezTo>
                <a:cubicBezTo>
                  <a:pt x="2594" y="2577"/>
                  <a:pt x="2579" y="2566"/>
                  <a:pt x="2573" y="2550"/>
                </a:cubicBezTo>
                <a:lnTo>
                  <a:pt x="2570" y="2543"/>
                </a:lnTo>
                <a:lnTo>
                  <a:pt x="2568" y="2538"/>
                </a:lnTo>
                <a:lnTo>
                  <a:pt x="2661" y="2535"/>
                </a:lnTo>
                <a:lnTo>
                  <a:pt x="2660" y="2537"/>
                </a:lnTo>
                <a:lnTo>
                  <a:pt x="2661" y="2525"/>
                </a:lnTo>
                <a:lnTo>
                  <a:pt x="2661" y="2527"/>
                </a:lnTo>
                <a:cubicBezTo>
                  <a:pt x="2661" y="2548"/>
                  <a:pt x="2648" y="2566"/>
                  <a:pt x="2629" y="2573"/>
                </a:cubicBezTo>
                <a:cubicBezTo>
                  <a:pt x="2609" y="2580"/>
                  <a:pt x="2587" y="2573"/>
                  <a:pt x="2575" y="2556"/>
                </a:cubicBezTo>
                <a:lnTo>
                  <a:pt x="2574" y="2554"/>
                </a:lnTo>
                <a:lnTo>
                  <a:pt x="2578" y="2559"/>
                </a:lnTo>
                <a:lnTo>
                  <a:pt x="2576" y="2557"/>
                </a:lnTo>
                <a:lnTo>
                  <a:pt x="2640" y="2560"/>
                </a:lnTo>
                <a:lnTo>
                  <a:pt x="2636" y="2563"/>
                </a:lnTo>
                <a:lnTo>
                  <a:pt x="2634" y="2565"/>
                </a:lnTo>
                <a:cubicBezTo>
                  <a:pt x="2620" y="2576"/>
                  <a:pt x="2602" y="2579"/>
                  <a:pt x="2586" y="2572"/>
                </a:cubicBezTo>
                <a:cubicBezTo>
                  <a:pt x="2569" y="2565"/>
                  <a:pt x="2558" y="2550"/>
                  <a:pt x="2556" y="2533"/>
                </a:cubicBezTo>
                <a:lnTo>
                  <a:pt x="2555" y="2523"/>
                </a:lnTo>
                <a:lnTo>
                  <a:pt x="2555" y="2518"/>
                </a:lnTo>
                <a:lnTo>
                  <a:pt x="2625" y="2561"/>
                </a:lnTo>
                <a:lnTo>
                  <a:pt x="2623" y="2562"/>
                </a:lnTo>
                <a:cubicBezTo>
                  <a:pt x="2612" y="2568"/>
                  <a:pt x="2598" y="2569"/>
                  <a:pt x="2586" y="2565"/>
                </a:cubicBezTo>
                <a:lnTo>
                  <a:pt x="2583" y="2564"/>
                </a:lnTo>
                <a:cubicBezTo>
                  <a:pt x="2569" y="2559"/>
                  <a:pt x="2558" y="2547"/>
                  <a:pt x="2553" y="2533"/>
                </a:cubicBezTo>
                <a:lnTo>
                  <a:pt x="2551" y="2525"/>
                </a:lnTo>
                <a:lnTo>
                  <a:pt x="2549" y="2516"/>
                </a:lnTo>
                <a:lnTo>
                  <a:pt x="2549" y="2518"/>
                </a:lnTo>
                <a:lnTo>
                  <a:pt x="2549" y="2516"/>
                </a:lnTo>
                <a:lnTo>
                  <a:pt x="2638" y="2525"/>
                </a:lnTo>
                <a:lnTo>
                  <a:pt x="2638" y="2526"/>
                </a:lnTo>
                <a:lnTo>
                  <a:pt x="2642" y="2514"/>
                </a:lnTo>
                <a:lnTo>
                  <a:pt x="2642" y="2515"/>
                </a:lnTo>
                <a:lnTo>
                  <a:pt x="2641" y="2521"/>
                </a:lnTo>
                <a:cubicBezTo>
                  <a:pt x="2638" y="2540"/>
                  <a:pt x="2624" y="2555"/>
                  <a:pt x="2607" y="2560"/>
                </a:cubicBezTo>
                <a:lnTo>
                  <a:pt x="2603" y="2561"/>
                </a:lnTo>
                <a:cubicBezTo>
                  <a:pt x="2595" y="2563"/>
                  <a:pt x="2585" y="2563"/>
                  <a:pt x="2577" y="2561"/>
                </a:cubicBezTo>
                <a:lnTo>
                  <a:pt x="2573" y="2560"/>
                </a:lnTo>
                <a:cubicBezTo>
                  <a:pt x="2562" y="2556"/>
                  <a:pt x="2552" y="2549"/>
                  <a:pt x="2545" y="2538"/>
                </a:cubicBezTo>
                <a:lnTo>
                  <a:pt x="2542" y="2533"/>
                </a:lnTo>
                <a:cubicBezTo>
                  <a:pt x="2535" y="2521"/>
                  <a:pt x="2534" y="2507"/>
                  <a:pt x="2538" y="2493"/>
                </a:cubicBezTo>
                <a:lnTo>
                  <a:pt x="2539" y="2490"/>
                </a:lnTo>
                <a:cubicBezTo>
                  <a:pt x="2540" y="2486"/>
                  <a:pt x="2542" y="2482"/>
                  <a:pt x="2545" y="2479"/>
                </a:cubicBezTo>
                <a:lnTo>
                  <a:pt x="2546" y="2477"/>
                </a:lnTo>
                <a:lnTo>
                  <a:pt x="2613" y="2543"/>
                </a:lnTo>
                <a:lnTo>
                  <a:pt x="2606" y="2548"/>
                </a:lnTo>
                <a:lnTo>
                  <a:pt x="2602" y="2550"/>
                </a:lnTo>
                <a:cubicBezTo>
                  <a:pt x="2590" y="2557"/>
                  <a:pt x="2574" y="2558"/>
                  <a:pt x="2561" y="2553"/>
                </a:cubicBezTo>
                <a:cubicBezTo>
                  <a:pt x="2547" y="2548"/>
                  <a:pt x="2537" y="2536"/>
                  <a:pt x="2532" y="2522"/>
                </a:cubicBezTo>
                <a:lnTo>
                  <a:pt x="2531" y="2519"/>
                </a:lnTo>
                <a:lnTo>
                  <a:pt x="2530" y="2516"/>
                </a:lnTo>
                <a:lnTo>
                  <a:pt x="2530" y="2514"/>
                </a:lnTo>
                <a:lnTo>
                  <a:pt x="2609" y="2533"/>
                </a:lnTo>
                <a:lnTo>
                  <a:pt x="2608" y="2534"/>
                </a:lnTo>
                <a:lnTo>
                  <a:pt x="2620" y="2516"/>
                </a:lnTo>
                <a:lnTo>
                  <a:pt x="2619" y="2519"/>
                </a:lnTo>
                <a:cubicBezTo>
                  <a:pt x="2617" y="2522"/>
                  <a:pt x="2616" y="2525"/>
                  <a:pt x="2614" y="2528"/>
                </a:cubicBezTo>
                <a:lnTo>
                  <a:pt x="2611" y="2533"/>
                </a:lnTo>
                <a:cubicBezTo>
                  <a:pt x="2604" y="2546"/>
                  <a:pt x="2591" y="2554"/>
                  <a:pt x="2576" y="2556"/>
                </a:cubicBezTo>
                <a:cubicBezTo>
                  <a:pt x="2561" y="2558"/>
                  <a:pt x="2546" y="2553"/>
                  <a:pt x="2536" y="2542"/>
                </a:cubicBezTo>
                <a:lnTo>
                  <a:pt x="2535" y="2541"/>
                </a:lnTo>
                <a:cubicBezTo>
                  <a:pt x="2531" y="2537"/>
                  <a:pt x="2528" y="2533"/>
                  <a:pt x="2526" y="2528"/>
                </a:cubicBezTo>
                <a:lnTo>
                  <a:pt x="2524" y="2525"/>
                </a:lnTo>
                <a:lnTo>
                  <a:pt x="2567" y="2552"/>
                </a:lnTo>
                <a:lnTo>
                  <a:pt x="2566" y="2552"/>
                </a:lnTo>
                <a:lnTo>
                  <a:pt x="2565" y="2552"/>
                </a:lnTo>
                <a:cubicBezTo>
                  <a:pt x="2539" y="2552"/>
                  <a:pt x="2517" y="2530"/>
                  <a:pt x="2517" y="2504"/>
                </a:cubicBezTo>
                <a:lnTo>
                  <a:pt x="2517" y="2499"/>
                </a:lnTo>
                <a:cubicBezTo>
                  <a:pt x="2517" y="2472"/>
                  <a:pt x="2539" y="2451"/>
                  <a:pt x="2565" y="2451"/>
                </a:cubicBezTo>
                <a:lnTo>
                  <a:pt x="2567" y="2451"/>
                </a:lnTo>
                <a:lnTo>
                  <a:pt x="2568" y="2451"/>
                </a:lnTo>
                <a:lnTo>
                  <a:pt x="2521" y="2508"/>
                </a:lnTo>
                <a:lnTo>
                  <a:pt x="2520" y="2506"/>
                </a:lnTo>
                <a:lnTo>
                  <a:pt x="2530" y="2526"/>
                </a:lnTo>
                <a:lnTo>
                  <a:pt x="2528" y="2524"/>
                </a:lnTo>
                <a:lnTo>
                  <a:pt x="2562" y="2542"/>
                </a:lnTo>
                <a:lnTo>
                  <a:pt x="2561" y="2541"/>
                </a:lnTo>
                <a:lnTo>
                  <a:pt x="2553" y="2542"/>
                </a:lnTo>
                <a:lnTo>
                  <a:pt x="2591" y="2518"/>
                </a:lnTo>
                <a:lnTo>
                  <a:pt x="2588" y="2524"/>
                </a:lnTo>
                <a:lnTo>
                  <a:pt x="2594" y="2506"/>
                </a:lnTo>
                <a:lnTo>
                  <a:pt x="2594" y="2510"/>
                </a:lnTo>
                <a:lnTo>
                  <a:pt x="2499" y="2492"/>
                </a:lnTo>
                <a:lnTo>
                  <a:pt x="2500" y="2492"/>
                </a:lnTo>
                <a:lnTo>
                  <a:pt x="2501" y="2486"/>
                </a:lnTo>
                <a:lnTo>
                  <a:pt x="2500" y="2494"/>
                </a:lnTo>
                <a:lnTo>
                  <a:pt x="2500" y="2491"/>
                </a:lnTo>
                <a:lnTo>
                  <a:pt x="2508" y="2518"/>
                </a:lnTo>
                <a:lnTo>
                  <a:pt x="2507" y="2516"/>
                </a:lnTo>
                <a:lnTo>
                  <a:pt x="2595" y="2489"/>
                </a:lnTo>
                <a:lnTo>
                  <a:pt x="2595" y="2491"/>
                </a:lnTo>
                <a:cubicBezTo>
                  <a:pt x="2595" y="2494"/>
                  <a:pt x="2595" y="2496"/>
                  <a:pt x="2594" y="2499"/>
                </a:cubicBezTo>
                <a:lnTo>
                  <a:pt x="2594" y="2502"/>
                </a:lnTo>
                <a:lnTo>
                  <a:pt x="2594" y="2490"/>
                </a:lnTo>
                <a:lnTo>
                  <a:pt x="2595" y="2500"/>
                </a:lnTo>
                <a:lnTo>
                  <a:pt x="2595" y="2503"/>
                </a:lnTo>
                <a:cubicBezTo>
                  <a:pt x="2595" y="2516"/>
                  <a:pt x="2590" y="2528"/>
                  <a:pt x="2581" y="2537"/>
                </a:cubicBezTo>
                <a:lnTo>
                  <a:pt x="2580" y="2538"/>
                </a:lnTo>
                <a:cubicBezTo>
                  <a:pt x="2561" y="2557"/>
                  <a:pt x="2531" y="2557"/>
                  <a:pt x="2512" y="2538"/>
                </a:cubicBezTo>
                <a:lnTo>
                  <a:pt x="2508" y="2533"/>
                </a:lnTo>
                <a:lnTo>
                  <a:pt x="2502" y="2526"/>
                </a:lnTo>
                <a:lnTo>
                  <a:pt x="2502" y="2526"/>
                </a:lnTo>
                <a:lnTo>
                  <a:pt x="2499" y="2523"/>
                </a:lnTo>
                <a:lnTo>
                  <a:pt x="2562" y="2528"/>
                </a:lnTo>
                <a:lnTo>
                  <a:pt x="2560" y="2529"/>
                </a:lnTo>
                <a:lnTo>
                  <a:pt x="2577" y="2506"/>
                </a:lnTo>
                <a:lnTo>
                  <a:pt x="2576" y="2509"/>
                </a:lnTo>
                <a:cubicBezTo>
                  <a:pt x="2569" y="2529"/>
                  <a:pt x="2551" y="2542"/>
                  <a:pt x="2530" y="2542"/>
                </a:cubicBezTo>
                <a:lnTo>
                  <a:pt x="2528" y="2542"/>
                </a:lnTo>
                <a:lnTo>
                  <a:pt x="2527" y="2542"/>
                </a:lnTo>
                <a:lnTo>
                  <a:pt x="2527" y="2446"/>
                </a:lnTo>
                <a:lnTo>
                  <a:pt x="2528" y="2446"/>
                </a:lnTo>
                <a:lnTo>
                  <a:pt x="2529" y="2446"/>
                </a:lnTo>
                <a:cubicBezTo>
                  <a:pt x="2544" y="2446"/>
                  <a:pt x="2559" y="2453"/>
                  <a:pt x="2568" y="2466"/>
                </a:cubicBezTo>
                <a:cubicBezTo>
                  <a:pt x="2577" y="2478"/>
                  <a:pt x="2579" y="2495"/>
                  <a:pt x="2575" y="2509"/>
                </a:cubicBezTo>
                <a:lnTo>
                  <a:pt x="2574" y="2512"/>
                </a:lnTo>
                <a:cubicBezTo>
                  <a:pt x="2570" y="2522"/>
                  <a:pt x="2563" y="2531"/>
                  <a:pt x="2555" y="2537"/>
                </a:cubicBezTo>
                <a:lnTo>
                  <a:pt x="2552" y="2539"/>
                </a:lnTo>
                <a:cubicBezTo>
                  <a:pt x="2539" y="2547"/>
                  <a:pt x="2523" y="2549"/>
                  <a:pt x="2509" y="2544"/>
                </a:cubicBezTo>
                <a:lnTo>
                  <a:pt x="2503" y="2542"/>
                </a:lnTo>
                <a:cubicBezTo>
                  <a:pt x="2501" y="2541"/>
                  <a:pt x="2499" y="2540"/>
                  <a:pt x="2496" y="2539"/>
                </a:cubicBezTo>
                <a:lnTo>
                  <a:pt x="2491" y="2536"/>
                </a:lnTo>
                <a:lnTo>
                  <a:pt x="2523" y="2541"/>
                </a:lnTo>
                <a:lnTo>
                  <a:pt x="2521" y="2542"/>
                </a:lnTo>
                <a:cubicBezTo>
                  <a:pt x="2513" y="2543"/>
                  <a:pt x="2504" y="2543"/>
                  <a:pt x="2496" y="2540"/>
                </a:cubicBezTo>
                <a:lnTo>
                  <a:pt x="2495" y="2540"/>
                </a:lnTo>
                <a:cubicBezTo>
                  <a:pt x="2477" y="2534"/>
                  <a:pt x="2464" y="2518"/>
                  <a:pt x="2462" y="2499"/>
                </a:cubicBezTo>
                <a:lnTo>
                  <a:pt x="2461" y="2489"/>
                </a:lnTo>
                <a:lnTo>
                  <a:pt x="2461" y="2484"/>
                </a:lnTo>
                <a:lnTo>
                  <a:pt x="2557" y="2484"/>
                </a:lnTo>
                <a:lnTo>
                  <a:pt x="2557" y="2486"/>
                </a:lnTo>
                <a:cubicBezTo>
                  <a:pt x="2557" y="2489"/>
                  <a:pt x="2557" y="2492"/>
                  <a:pt x="2557" y="2494"/>
                </a:cubicBezTo>
                <a:lnTo>
                  <a:pt x="2556" y="2497"/>
                </a:lnTo>
                <a:lnTo>
                  <a:pt x="2509" y="2441"/>
                </a:lnTo>
                <a:lnTo>
                  <a:pt x="2511" y="2441"/>
                </a:lnTo>
                <a:lnTo>
                  <a:pt x="2464" y="2497"/>
                </a:lnTo>
                <a:lnTo>
                  <a:pt x="2463" y="2494"/>
                </a:lnTo>
                <a:lnTo>
                  <a:pt x="2472" y="2515"/>
                </a:lnTo>
                <a:lnTo>
                  <a:pt x="2471" y="2513"/>
                </a:lnTo>
                <a:lnTo>
                  <a:pt x="2543" y="2518"/>
                </a:lnTo>
                <a:lnTo>
                  <a:pt x="2541" y="2520"/>
                </a:lnTo>
                <a:lnTo>
                  <a:pt x="2547" y="2513"/>
                </a:lnTo>
                <a:lnTo>
                  <a:pt x="2545" y="2516"/>
                </a:lnTo>
                <a:cubicBezTo>
                  <a:pt x="2536" y="2529"/>
                  <a:pt x="2521" y="2537"/>
                  <a:pt x="2505" y="2537"/>
                </a:cubicBezTo>
                <a:lnTo>
                  <a:pt x="2503" y="2537"/>
                </a:lnTo>
                <a:cubicBezTo>
                  <a:pt x="2492" y="2537"/>
                  <a:pt x="2481" y="2534"/>
                  <a:pt x="2473" y="2526"/>
                </a:cubicBezTo>
                <a:lnTo>
                  <a:pt x="2470" y="2524"/>
                </a:lnTo>
                <a:lnTo>
                  <a:pt x="2467" y="2521"/>
                </a:lnTo>
                <a:lnTo>
                  <a:pt x="2497" y="2532"/>
                </a:lnTo>
                <a:lnTo>
                  <a:pt x="2496" y="2532"/>
                </a:lnTo>
                <a:lnTo>
                  <a:pt x="2493" y="2532"/>
                </a:lnTo>
                <a:cubicBezTo>
                  <a:pt x="2483" y="2532"/>
                  <a:pt x="2474" y="2529"/>
                  <a:pt x="2466" y="2524"/>
                </a:cubicBezTo>
                <a:lnTo>
                  <a:pt x="2462" y="2521"/>
                </a:lnTo>
                <a:lnTo>
                  <a:pt x="2469" y="2525"/>
                </a:lnTo>
                <a:lnTo>
                  <a:pt x="2465" y="2523"/>
                </a:lnTo>
                <a:lnTo>
                  <a:pt x="2520" y="2514"/>
                </a:lnTo>
                <a:lnTo>
                  <a:pt x="2517" y="2516"/>
                </a:lnTo>
                <a:lnTo>
                  <a:pt x="2522" y="2511"/>
                </a:lnTo>
                <a:lnTo>
                  <a:pt x="2520" y="2513"/>
                </a:lnTo>
                <a:cubicBezTo>
                  <a:pt x="2510" y="2528"/>
                  <a:pt x="2492" y="2535"/>
                  <a:pt x="2474" y="2532"/>
                </a:cubicBezTo>
                <a:cubicBezTo>
                  <a:pt x="2457" y="2529"/>
                  <a:pt x="2442" y="2517"/>
                  <a:pt x="2436" y="2500"/>
                </a:cubicBezTo>
                <a:lnTo>
                  <a:pt x="2436" y="2498"/>
                </a:lnTo>
                <a:lnTo>
                  <a:pt x="2434" y="2493"/>
                </a:lnTo>
                <a:lnTo>
                  <a:pt x="2526" y="2475"/>
                </a:lnTo>
                <a:lnTo>
                  <a:pt x="2526" y="2477"/>
                </a:lnTo>
                <a:lnTo>
                  <a:pt x="2526" y="2480"/>
                </a:lnTo>
                <a:cubicBezTo>
                  <a:pt x="2526" y="2502"/>
                  <a:pt x="2511" y="2522"/>
                  <a:pt x="2489" y="2527"/>
                </a:cubicBezTo>
                <a:cubicBezTo>
                  <a:pt x="2468" y="2532"/>
                  <a:pt x="2445" y="2521"/>
                  <a:pt x="2436" y="2501"/>
                </a:cubicBezTo>
                <a:lnTo>
                  <a:pt x="2433" y="2496"/>
                </a:lnTo>
                <a:cubicBezTo>
                  <a:pt x="2432" y="2494"/>
                  <a:pt x="2431" y="2492"/>
                  <a:pt x="2430" y="2490"/>
                </a:cubicBezTo>
                <a:lnTo>
                  <a:pt x="2429" y="2487"/>
                </a:lnTo>
                <a:lnTo>
                  <a:pt x="2441" y="2506"/>
                </a:lnTo>
                <a:lnTo>
                  <a:pt x="2440" y="2504"/>
                </a:lnTo>
                <a:lnTo>
                  <a:pt x="2514" y="2496"/>
                </a:lnTo>
                <a:lnTo>
                  <a:pt x="2512" y="2500"/>
                </a:lnTo>
                <a:lnTo>
                  <a:pt x="2516" y="2491"/>
                </a:lnTo>
                <a:lnTo>
                  <a:pt x="2514" y="2496"/>
                </a:lnTo>
                <a:cubicBezTo>
                  <a:pt x="2507" y="2515"/>
                  <a:pt x="2489" y="2528"/>
                  <a:pt x="2469" y="2528"/>
                </a:cubicBezTo>
                <a:lnTo>
                  <a:pt x="2468" y="2528"/>
                </a:lnTo>
                <a:lnTo>
                  <a:pt x="2462" y="2528"/>
                </a:lnTo>
                <a:lnTo>
                  <a:pt x="2469" y="2527"/>
                </a:lnTo>
                <a:lnTo>
                  <a:pt x="2466" y="2528"/>
                </a:lnTo>
                <a:cubicBezTo>
                  <a:pt x="2460" y="2529"/>
                  <a:pt x="2453" y="2529"/>
                  <a:pt x="2447" y="2527"/>
                </a:cubicBezTo>
                <a:lnTo>
                  <a:pt x="2445" y="2527"/>
                </a:lnTo>
                <a:cubicBezTo>
                  <a:pt x="2424" y="2521"/>
                  <a:pt x="2409" y="2502"/>
                  <a:pt x="2409" y="2480"/>
                </a:cubicBezTo>
                <a:lnTo>
                  <a:pt x="2409" y="2477"/>
                </a:lnTo>
                <a:cubicBezTo>
                  <a:pt x="2409" y="2473"/>
                  <a:pt x="2409" y="2469"/>
                  <a:pt x="2410" y="2465"/>
                </a:cubicBezTo>
                <a:lnTo>
                  <a:pt x="2411" y="2463"/>
                </a:lnTo>
                <a:cubicBezTo>
                  <a:pt x="2417" y="2440"/>
                  <a:pt x="2439" y="2424"/>
                  <a:pt x="2463" y="2427"/>
                </a:cubicBezTo>
                <a:cubicBezTo>
                  <a:pt x="2487" y="2430"/>
                  <a:pt x="2505" y="2451"/>
                  <a:pt x="2505" y="2475"/>
                </a:cubicBezTo>
                <a:lnTo>
                  <a:pt x="2505" y="2478"/>
                </a:lnTo>
                <a:lnTo>
                  <a:pt x="2505" y="2480"/>
                </a:lnTo>
                <a:lnTo>
                  <a:pt x="2409" y="2480"/>
                </a:lnTo>
                <a:lnTo>
                  <a:pt x="2409" y="2475"/>
                </a:lnTo>
                <a:lnTo>
                  <a:pt x="2410" y="2485"/>
                </a:lnTo>
                <a:lnTo>
                  <a:pt x="2409" y="2480"/>
                </a:lnTo>
                <a:lnTo>
                  <a:pt x="2450" y="2518"/>
                </a:lnTo>
                <a:lnTo>
                  <a:pt x="2446" y="2517"/>
                </a:lnTo>
                <a:lnTo>
                  <a:pt x="2461" y="2517"/>
                </a:lnTo>
                <a:lnTo>
                  <a:pt x="2458" y="2518"/>
                </a:lnTo>
                <a:cubicBezTo>
                  <a:pt x="2455" y="2518"/>
                  <a:pt x="2453" y="2518"/>
                  <a:pt x="2450" y="2518"/>
                </a:cubicBezTo>
                <a:lnTo>
                  <a:pt x="2449" y="2518"/>
                </a:lnTo>
                <a:cubicBezTo>
                  <a:pt x="2431" y="2518"/>
                  <a:pt x="2414" y="2508"/>
                  <a:pt x="2406" y="2492"/>
                </a:cubicBezTo>
                <a:lnTo>
                  <a:pt x="2404" y="2487"/>
                </a:lnTo>
                <a:lnTo>
                  <a:pt x="2415" y="2502"/>
                </a:lnTo>
                <a:lnTo>
                  <a:pt x="2412" y="2499"/>
                </a:lnTo>
                <a:lnTo>
                  <a:pt x="2424" y="2507"/>
                </a:lnTo>
                <a:lnTo>
                  <a:pt x="2421" y="2505"/>
                </a:lnTo>
                <a:lnTo>
                  <a:pt x="2487" y="2466"/>
                </a:lnTo>
                <a:lnTo>
                  <a:pt x="2487" y="2471"/>
                </a:lnTo>
                <a:lnTo>
                  <a:pt x="2486" y="2476"/>
                </a:lnTo>
                <a:cubicBezTo>
                  <a:pt x="2484" y="2492"/>
                  <a:pt x="2474" y="2506"/>
                  <a:pt x="2460" y="2513"/>
                </a:cubicBezTo>
                <a:cubicBezTo>
                  <a:pt x="2445" y="2521"/>
                  <a:pt x="2428" y="2520"/>
                  <a:pt x="2414" y="2512"/>
                </a:cubicBezTo>
                <a:lnTo>
                  <a:pt x="2411" y="2510"/>
                </a:lnTo>
                <a:cubicBezTo>
                  <a:pt x="2406" y="2507"/>
                  <a:pt x="2401" y="2502"/>
                  <a:pt x="2397" y="2497"/>
                </a:cubicBezTo>
                <a:lnTo>
                  <a:pt x="2394" y="2493"/>
                </a:lnTo>
                <a:cubicBezTo>
                  <a:pt x="2393" y="2491"/>
                  <a:pt x="2392" y="2489"/>
                  <a:pt x="2391" y="2487"/>
                </a:cubicBezTo>
                <a:lnTo>
                  <a:pt x="2389" y="2484"/>
                </a:lnTo>
                <a:lnTo>
                  <a:pt x="2398" y="2496"/>
                </a:lnTo>
                <a:lnTo>
                  <a:pt x="2397" y="2495"/>
                </a:lnTo>
                <a:lnTo>
                  <a:pt x="2478" y="2452"/>
                </a:lnTo>
                <a:lnTo>
                  <a:pt x="2478" y="2452"/>
                </a:lnTo>
                <a:lnTo>
                  <a:pt x="2478" y="2454"/>
                </a:lnTo>
                <a:lnTo>
                  <a:pt x="2383" y="2465"/>
                </a:lnTo>
                <a:lnTo>
                  <a:pt x="2383" y="2464"/>
                </a:lnTo>
                <a:lnTo>
                  <a:pt x="2383" y="2460"/>
                </a:lnTo>
                <a:lnTo>
                  <a:pt x="2384" y="2468"/>
                </a:lnTo>
                <a:lnTo>
                  <a:pt x="2384" y="2465"/>
                </a:lnTo>
                <a:lnTo>
                  <a:pt x="2391" y="2484"/>
                </a:lnTo>
                <a:lnTo>
                  <a:pt x="2390" y="2483"/>
                </a:lnTo>
                <a:lnTo>
                  <a:pt x="2470" y="2483"/>
                </a:lnTo>
                <a:lnTo>
                  <a:pt x="2469" y="2484"/>
                </a:lnTo>
                <a:lnTo>
                  <a:pt x="2475" y="2471"/>
                </a:lnTo>
                <a:lnTo>
                  <a:pt x="2474" y="2474"/>
                </a:lnTo>
                <a:cubicBezTo>
                  <a:pt x="2473" y="2477"/>
                  <a:pt x="2472" y="2480"/>
                  <a:pt x="2471" y="2482"/>
                </a:cubicBezTo>
                <a:lnTo>
                  <a:pt x="2469" y="2485"/>
                </a:lnTo>
                <a:cubicBezTo>
                  <a:pt x="2466" y="2492"/>
                  <a:pt x="2461" y="2498"/>
                  <a:pt x="2455" y="2502"/>
                </a:cubicBezTo>
                <a:lnTo>
                  <a:pt x="2453" y="2504"/>
                </a:lnTo>
                <a:cubicBezTo>
                  <a:pt x="2440" y="2514"/>
                  <a:pt x="2421" y="2516"/>
                  <a:pt x="2406" y="2510"/>
                </a:cubicBezTo>
                <a:lnTo>
                  <a:pt x="2402" y="2508"/>
                </a:lnTo>
                <a:cubicBezTo>
                  <a:pt x="2399" y="2507"/>
                  <a:pt x="2395" y="2505"/>
                  <a:pt x="2392" y="2502"/>
                </a:cubicBezTo>
                <a:lnTo>
                  <a:pt x="2388" y="2499"/>
                </a:lnTo>
                <a:cubicBezTo>
                  <a:pt x="2386" y="2498"/>
                  <a:pt x="2385" y="2497"/>
                  <a:pt x="2383" y="2495"/>
                </a:cubicBezTo>
                <a:lnTo>
                  <a:pt x="2380" y="2491"/>
                </a:lnTo>
                <a:lnTo>
                  <a:pt x="2389" y="2499"/>
                </a:lnTo>
                <a:lnTo>
                  <a:pt x="2386" y="2497"/>
                </a:lnTo>
                <a:lnTo>
                  <a:pt x="2459" y="2456"/>
                </a:lnTo>
                <a:lnTo>
                  <a:pt x="2459" y="2460"/>
                </a:lnTo>
                <a:lnTo>
                  <a:pt x="2458" y="2451"/>
                </a:lnTo>
                <a:lnTo>
                  <a:pt x="2459" y="2457"/>
                </a:lnTo>
                <a:lnTo>
                  <a:pt x="2365" y="2473"/>
                </a:lnTo>
                <a:lnTo>
                  <a:pt x="2364" y="2470"/>
                </a:lnTo>
                <a:lnTo>
                  <a:pt x="2372" y="2489"/>
                </a:lnTo>
                <a:lnTo>
                  <a:pt x="2371" y="2488"/>
                </a:lnTo>
                <a:lnTo>
                  <a:pt x="2458" y="2470"/>
                </a:lnTo>
                <a:lnTo>
                  <a:pt x="2455" y="2481"/>
                </a:lnTo>
                <a:lnTo>
                  <a:pt x="2454" y="2486"/>
                </a:lnTo>
                <a:cubicBezTo>
                  <a:pt x="2449" y="2499"/>
                  <a:pt x="2439" y="2509"/>
                  <a:pt x="2426" y="2515"/>
                </a:cubicBezTo>
                <a:cubicBezTo>
                  <a:pt x="2413" y="2520"/>
                  <a:pt x="2399" y="2520"/>
                  <a:pt x="2387" y="2513"/>
                </a:cubicBezTo>
                <a:lnTo>
                  <a:pt x="2384" y="2512"/>
                </a:lnTo>
                <a:cubicBezTo>
                  <a:pt x="2378" y="2509"/>
                  <a:pt x="2373" y="2505"/>
                  <a:pt x="2369" y="2500"/>
                </a:cubicBezTo>
                <a:lnTo>
                  <a:pt x="2366" y="2497"/>
                </a:lnTo>
                <a:lnTo>
                  <a:pt x="2402" y="2513"/>
                </a:lnTo>
                <a:lnTo>
                  <a:pt x="2400" y="2513"/>
                </a:lnTo>
                <a:lnTo>
                  <a:pt x="2394" y="2513"/>
                </a:lnTo>
                <a:cubicBezTo>
                  <a:pt x="2379" y="2513"/>
                  <a:pt x="2365" y="2506"/>
                  <a:pt x="2356" y="2494"/>
                </a:cubicBezTo>
                <a:lnTo>
                  <a:pt x="2355" y="2492"/>
                </a:lnTo>
                <a:cubicBezTo>
                  <a:pt x="2352" y="2489"/>
                  <a:pt x="2350" y="2485"/>
                  <a:pt x="2348" y="2481"/>
                </a:cubicBezTo>
                <a:lnTo>
                  <a:pt x="2347" y="2479"/>
                </a:lnTo>
                <a:lnTo>
                  <a:pt x="2392" y="2509"/>
                </a:lnTo>
                <a:lnTo>
                  <a:pt x="2391" y="2509"/>
                </a:lnTo>
                <a:lnTo>
                  <a:pt x="2406" y="2415"/>
                </a:lnTo>
                <a:lnTo>
                  <a:pt x="2408" y="2416"/>
                </a:lnTo>
                <a:lnTo>
                  <a:pt x="2377" y="2416"/>
                </a:lnTo>
                <a:lnTo>
                  <a:pt x="2379" y="2415"/>
                </a:lnTo>
                <a:lnTo>
                  <a:pt x="2353" y="2486"/>
                </a:lnTo>
                <a:lnTo>
                  <a:pt x="2348" y="2477"/>
                </a:lnTo>
                <a:lnTo>
                  <a:pt x="2349" y="2478"/>
                </a:lnTo>
                <a:lnTo>
                  <a:pt x="2346" y="2473"/>
                </a:lnTo>
                <a:lnTo>
                  <a:pt x="2407" y="2489"/>
                </a:lnTo>
                <a:lnTo>
                  <a:pt x="2403" y="2491"/>
                </a:lnTo>
                <a:lnTo>
                  <a:pt x="2413" y="2485"/>
                </a:lnTo>
                <a:lnTo>
                  <a:pt x="2409" y="2488"/>
                </a:lnTo>
                <a:lnTo>
                  <a:pt x="2420" y="2475"/>
                </a:lnTo>
                <a:lnTo>
                  <a:pt x="2417" y="2479"/>
                </a:lnTo>
                <a:lnTo>
                  <a:pt x="2423" y="2461"/>
                </a:lnTo>
                <a:lnTo>
                  <a:pt x="2423" y="2466"/>
                </a:lnTo>
                <a:lnTo>
                  <a:pt x="2422" y="2454"/>
                </a:lnTo>
                <a:lnTo>
                  <a:pt x="2423" y="2458"/>
                </a:lnTo>
                <a:cubicBezTo>
                  <a:pt x="2424" y="2467"/>
                  <a:pt x="2423" y="2477"/>
                  <a:pt x="2418" y="2486"/>
                </a:cubicBezTo>
                <a:lnTo>
                  <a:pt x="2418" y="2487"/>
                </a:lnTo>
                <a:cubicBezTo>
                  <a:pt x="2410" y="2503"/>
                  <a:pt x="2394" y="2513"/>
                  <a:pt x="2377" y="2513"/>
                </a:cubicBezTo>
                <a:cubicBezTo>
                  <a:pt x="2360" y="2514"/>
                  <a:pt x="2343" y="2505"/>
                  <a:pt x="2334" y="2491"/>
                </a:cubicBezTo>
                <a:lnTo>
                  <a:pt x="2329" y="2482"/>
                </a:lnTo>
                <a:lnTo>
                  <a:pt x="2325" y="2475"/>
                </a:lnTo>
                <a:lnTo>
                  <a:pt x="2323" y="2472"/>
                </a:lnTo>
                <a:cubicBezTo>
                  <a:pt x="2322" y="2469"/>
                  <a:pt x="2320" y="2466"/>
                  <a:pt x="2319" y="2463"/>
                </a:cubicBezTo>
                <a:lnTo>
                  <a:pt x="2319" y="2462"/>
                </a:lnTo>
                <a:lnTo>
                  <a:pt x="2412" y="2441"/>
                </a:lnTo>
                <a:lnTo>
                  <a:pt x="2413" y="2446"/>
                </a:lnTo>
                <a:lnTo>
                  <a:pt x="2413" y="2451"/>
                </a:lnTo>
                <a:cubicBezTo>
                  <a:pt x="2414" y="2460"/>
                  <a:pt x="2412" y="2469"/>
                  <a:pt x="2408" y="2477"/>
                </a:cubicBezTo>
                <a:lnTo>
                  <a:pt x="2406" y="2482"/>
                </a:lnTo>
                <a:cubicBezTo>
                  <a:pt x="2398" y="2499"/>
                  <a:pt x="2381" y="2509"/>
                  <a:pt x="2363" y="2509"/>
                </a:cubicBezTo>
                <a:lnTo>
                  <a:pt x="2361" y="2509"/>
                </a:lnTo>
                <a:cubicBezTo>
                  <a:pt x="2340" y="2509"/>
                  <a:pt x="2321" y="2494"/>
                  <a:pt x="2315" y="2474"/>
                </a:cubicBezTo>
                <a:lnTo>
                  <a:pt x="2315" y="2472"/>
                </a:lnTo>
                <a:lnTo>
                  <a:pt x="2314" y="2468"/>
                </a:lnTo>
                <a:lnTo>
                  <a:pt x="2404" y="2467"/>
                </a:lnTo>
                <a:lnTo>
                  <a:pt x="2404" y="2468"/>
                </a:lnTo>
                <a:lnTo>
                  <a:pt x="2406" y="2453"/>
                </a:lnTo>
                <a:lnTo>
                  <a:pt x="2406" y="2456"/>
                </a:lnTo>
                <a:cubicBezTo>
                  <a:pt x="2406" y="2459"/>
                  <a:pt x="2406" y="2462"/>
                  <a:pt x="2405" y="2465"/>
                </a:cubicBezTo>
                <a:lnTo>
                  <a:pt x="2404" y="2470"/>
                </a:lnTo>
                <a:cubicBezTo>
                  <a:pt x="2401" y="2485"/>
                  <a:pt x="2391" y="2498"/>
                  <a:pt x="2378" y="2504"/>
                </a:cubicBezTo>
                <a:cubicBezTo>
                  <a:pt x="2365" y="2511"/>
                  <a:pt x="2349" y="2511"/>
                  <a:pt x="2336" y="2504"/>
                </a:cubicBezTo>
                <a:lnTo>
                  <a:pt x="2333" y="2502"/>
                </a:lnTo>
                <a:cubicBezTo>
                  <a:pt x="2328" y="2500"/>
                  <a:pt x="2324" y="2497"/>
                  <a:pt x="2320" y="2493"/>
                </a:cubicBezTo>
                <a:lnTo>
                  <a:pt x="2317" y="2490"/>
                </a:lnTo>
                <a:lnTo>
                  <a:pt x="2345" y="2504"/>
                </a:lnTo>
                <a:lnTo>
                  <a:pt x="2341" y="2503"/>
                </a:lnTo>
                <a:lnTo>
                  <a:pt x="2352" y="2503"/>
                </a:lnTo>
                <a:lnTo>
                  <a:pt x="2348" y="2504"/>
                </a:lnTo>
                <a:lnTo>
                  <a:pt x="2386" y="2475"/>
                </a:lnTo>
                <a:lnTo>
                  <a:pt x="2385" y="2478"/>
                </a:lnTo>
                <a:lnTo>
                  <a:pt x="2388" y="2459"/>
                </a:lnTo>
                <a:lnTo>
                  <a:pt x="2388" y="2461"/>
                </a:lnTo>
                <a:lnTo>
                  <a:pt x="2293" y="2456"/>
                </a:lnTo>
                <a:lnTo>
                  <a:pt x="2293" y="2452"/>
                </a:lnTo>
                <a:lnTo>
                  <a:pt x="2294" y="2447"/>
                </a:lnTo>
                <a:cubicBezTo>
                  <a:pt x="2296" y="2422"/>
                  <a:pt x="2317" y="2403"/>
                  <a:pt x="2341" y="2403"/>
                </a:cubicBezTo>
                <a:lnTo>
                  <a:pt x="2342" y="2403"/>
                </a:lnTo>
                <a:lnTo>
                  <a:pt x="2343" y="2403"/>
                </a:lnTo>
                <a:lnTo>
                  <a:pt x="2343" y="2499"/>
                </a:lnTo>
                <a:lnTo>
                  <a:pt x="2338" y="2499"/>
                </a:lnTo>
                <a:lnTo>
                  <a:pt x="2369" y="2488"/>
                </a:lnTo>
                <a:lnTo>
                  <a:pt x="2362" y="2494"/>
                </a:lnTo>
                <a:lnTo>
                  <a:pt x="2359" y="2496"/>
                </a:lnTo>
                <a:cubicBezTo>
                  <a:pt x="2344" y="2505"/>
                  <a:pt x="2326" y="2507"/>
                  <a:pt x="2311" y="2499"/>
                </a:cubicBezTo>
                <a:lnTo>
                  <a:pt x="2307" y="2497"/>
                </a:lnTo>
                <a:cubicBezTo>
                  <a:pt x="2304" y="2496"/>
                  <a:pt x="2302" y="2494"/>
                  <a:pt x="2300" y="2493"/>
                </a:cubicBezTo>
                <a:lnTo>
                  <a:pt x="2297" y="2491"/>
                </a:lnTo>
                <a:lnTo>
                  <a:pt x="2324" y="2499"/>
                </a:lnTo>
                <a:lnTo>
                  <a:pt x="2323" y="2499"/>
                </a:lnTo>
                <a:cubicBezTo>
                  <a:pt x="2310" y="2499"/>
                  <a:pt x="2297" y="2494"/>
                  <a:pt x="2288" y="2484"/>
                </a:cubicBezTo>
                <a:cubicBezTo>
                  <a:pt x="2279" y="2475"/>
                  <a:pt x="2274" y="2462"/>
                  <a:pt x="2275" y="2448"/>
                </a:cubicBezTo>
                <a:lnTo>
                  <a:pt x="2275" y="2444"/>
                </a:lnTo>
                <a:lnTo>
                  <a:pt x="2275" y="2437"/>
                </a:lnTo>
                <a:cubicBezTo>
                  <a:pt x="2275" y="2413"/>
                  <a:pt x="2293" y="2393"/>
                  <a:pt x="2316" y="2390"/>
                </a:cubicBezTo>
                <a:cubicBezTo>
                  <a:pt x="2339" y="2386"/>
                  <a:pt x="2362" y="2399"/>
                  <a:pt x="2369" y="2422"/>
                </a:cubicBezTo>
                <a:lnTo>
                  <a:pt x="2370" y="2423"/>
                </a:lnTo>
                <a:cubicBezTo>
                  <a:pt x="2372" y="2430"/>
                  <a:pt x="2373" y="2438"/>
                  <a:pt x="2371" y="2445"/>
                </a:cubicBezTo>
                <a:lnTo>
                  <a:pt x="2371" y="2449"/>
                </a:lnTo>
                <a:cubicBezTo>
                  <a:pt x="2369" y="2462"/>
                  <a:pt x="2362" y="2474"/>
                  <a:pt x="2351" y="2481"/>
                </a:cubicBezTo>
                <a:cubicBezTo>
                  <a:pt x="2340" y="2489"/>
                  <a:pt x="2327" y="2492"/>
                  <a:pt x="2314" y="2489"/>
                </a:cubicBezTo>
                <a:lnTo>
                  <a:pt x="2312" y="2489"/>
                </a:lnTo>
                <a:lnTo>
                  <a:pt x="2330" y="2489"/>
                </a:lnTo>
                <a:lnTo>
                  <a:pt x="2328" y="2489"/>
                </a:lnTo>
                <a:lnTo>
                  <a:pt x="2364" y="2458"/>
                </a:lnTo>
                <a:lnTo>
                  <a:pt x="2362" y="2464"/>
                </a:lnTo>
                <a:cubicBezTo>
                  <a:pt x="2360" y="2467"/>
                  <a:pt x="2359" y="2470"/>
                  <a:pt x="2357" y="2473"/>
                </a:cubicBezTo>
                <a:lnTo>
                  <a:pt x="2355" y="2477"/>
                </a:lnTo>
                <a:cubicBezTo>
                  <a:pt x="2347" y="2489"/>
                  <a:pt x="2334" y="2498"/>
                  <a:pt x="2319" y="2499"/>
                </a:cubicBezTo>
                <a:cubicBezTo>
                  <a:pt x="2305" y="2501"/>
                  <a:pt x="2290" y="2496"/>
                  <a:pt x="2280" y="2485"/>
                </a:cubicBezTo>
                <a:lnTo>
                  <a:pt x="2273" y="2478"/>
                </a:lnTo>
                <a:lnTo>
                  <a:pt x="2268" y="2472"/>
                </a:lnTo>
                <a:lnTo>
                  <a:pt x="2305" y="2490"/>
                </a:lnTo>
                <a:lnTo>
                  <a:pt x="2304" y="2490"/>
                </a:lnTo>
                <a:lnTo>
                  <a:pt x="2352" y="2442"/>
                </a:lnTo>
                <a:lnTo>
                  <a:pt x="2352" y="2453"/>
                </a:lnTo>
                <a:lnTo>
                  <a:pt x="2352" y="2457"/>
                </a:lnTo>
                <a:cubicBezTo>
                  <a:pt x="2349" y="2476"/>
                  <a:pt x="2337" y="2491"/>
                  <a:pt x="2320" y="2497"/>
                </a:cubicBezTo>
                <a:cubicBezTo>
                  <a:pt x="2302" y="2503"/>
                  <a:pt x="2283" y="2498"/>
                  <a:pt x="2270" y="2485"/>
                </a:cubicBezTo>
                <a:lnTo>
                  <a:pt x="2269" y="2484"/>
                </a:lnTo>
                <a:cubicBezTo>
                  <a:pt x="2264" y="2480"/>
                  <a:pt x="2261" y="2474"/>
                  <a:pt x="2258" y="2469"/>
                </a:cubicBezTo>
                <a:lnTo>
                  <a:pt x="2259" y="2470"/>
                </a:lnTo>
                <a:lnTo>
                  <a:pt x="2257" y="2467"/>
                </a:lnTo>
                <a:lnTo>
                  <a:pt x="2272" y="2483"/>
                </a:lnTo>
                <a:lnTo>
                  <a:pt x="2271" y="2482"/>
                </a:lnTo>
                <a:lnTo>
                  <a:pt x="2336" y="2471"/>
                </a:lnTo>
                <a:lnTo>
                  <a:pt x="2334" y="2473"/>
                </a:lnTo>
                <a:lnTo>
                  <a:pt x="2343" y="2454"/>
                </a:lnTo>
                <a:lnTo>
                  <a:pt x="2342" y="2458"/>
                </a:lnTo>
                <a:lnTo>
                  <a:pt x="2341" y="2463"/>
                </a:lnTo>
                <a:cubicBezTo>
                  <a:pt x="2340" y="2468"/>
                  <a:pt x="2338" y="2473"/>
                  <a:pt x="2335" y="2478"/>
                </a:cubicBezTo>
                <a:lnTo>
                  <a:pt x="2334" y="2481"/>
                </a:lnTo>
                <a:cubicBezTo>
                  <a:pt x="2323" y="2499"/>
                  <a:pt x="2301" y="2508"/>
                  <a:pt x="2281" y="2503"/>
                </a:cubicBezTo>
                <a:lnTo>
                  <a:pt x="2277" y="2502"/>
                </a:lnTo>
                <a:cubicBezTo>
                  <a:pt x="2267" y="2499"/>
                  <a:pt x="2259" y="2494"/>
                  <a:pt x="2252" y="2486"/>
                </a:cubicBezTo>
                <a:lnTo>
                  <a:pt x="2249" y="2483"/>
                </a:lnTo>
                <a:cubicBezTo>
                  <a:pt x="2237" y="2468"/>
                  <a:pt x="2234" y="2448"/>
                  <a:pt x="2242" y="2431"/>
                </a:cubicBezTo>
                <a:cubicBezTo>
                  <a:pt x="2250" y="2414"/>
                  <a:pt x="2267" y="2403"/>
                  <a:pt x="2285" y="2403"/>
                </a:cubicBezTo>
                <a:lnTo>
                  <a:pt x="2286" y="2403"/>
                </a:lnTo>
                <a:lnTo>
                  <a:pt x="2249" y="2421"/>
                </a:lnTo>
                <a:lnTo>
                  <a:pt x="2251" y="2419"/>
                </a:lnTo>
                <a:lnTo>
                  <a:pt x="2240" y="2449"/>
                </a:lnTo>
                <a:lnTo>
                  <a:pt x="2240" y="2446"/>
                </a:lnTo>
                <a:lnTo>
                  <a:pt x="2277" y="2493"/>
                </a:lnTo>
                <a:lnTo>
                  <a:pt x="2277" y="2493"/>
                </a:lnTo>
                <a:lnTo>
                  <a:pt x="2266" y="2491"/>
                </a:lnTo>
                <a:lnTo>
                  <a:pt x="2260" y="2490"/>
                </a:lnTo>
                <a:lnTo>
                  <a:pt x="2258" y="2490"/>
                </a:lnTo>
                <a:lnTo>
                  <a:pt x="2257" y="2490"/>
                </a:lnTo>
                <a:lnTo>
                  <a:pt x="2256" y="2490"/>
                </a:lnTo>
                <a:cubicBezTo>
                  <a:pt x="2240" y="2490"/>
                  <a:pt x="2224" y="2481"/>
                  <a:pt x="2216" y="2467"/>
                </a:cubicBezTo>
                <a:cubicBezTo>
                  <a:pt x="2207" y="2453"/>
                  <a:pt x="2206" y="2435"/>
                  <a:pt x="2214" y="2421"/>
                </a:cubicBezTo>
                <a:lnTo>
                  <a:pt x="2216" y="2416"/>
                </a:lnTo>
                <a:lnTo>
                  <a:pt x="2223" y="2469"/>
                </a:lnTo>
                <a:lnTo>
                  <a:pt x="2219" y="2464"/>
                </a:lnTo>
                <a:lnTo>
                  <a:pt x="2247" y="2480"/>
                </a:lnTo>
                <a:lnTo>
                  <a:pt x="2244" y="2479"/>
                </a:lnTo>
                <a:lnTo>
                  <a:pt x="2260" y="2479"/>
                </a:lnTo>
                <a:lnTo>
                  <a:pt x="2257" y="2480"/>
                </a:lnTo>
                <a:lnTo>
                  <a:pt x="2297" y="2437"/>
                </a:lnTo>
                <a:lnTo>
                  <a:pt x="2296" y="2442"/>
                </a:lnTo>
                <a:lnTo>
                  <a:pt x="2296" y="2432"/>
                </a:lnTo>
                <a:lnTo>
                  <a:pt x="2297" y="2437"/>
                </a:lnTo>
                <a:lnTo>
                  <a:pt x="2202" y="2433"/>
                </a:lnTo>
                <a:lnTo>
                  <a:pt x="2202" y="2430"/>
                </a:lnTo>
                <a:lnTo>
                  <a:pt x="2203" y="2428"/>
                </a:lnTo>
                <a:cubicBezTo>
                  <a:pt x="2208" y="2403"/>
                  <a:pt x="2230" y="2387"/>
                  <a:pt x="2255" y="2389"/>
                </a:cubicBezTo>
                <a:cubicBezTo>
                  <a:pt x="2279" y="2392"/>
                  <a:pt x="2298" y="2412"/>
                  <a:pt x="2298" y="2437"/>
                </a:cubicBezTo>
                <a:lnTo>
                  <a:pt x="2298" y="2439"/>
                </a:lnTo>
                <a:cubicBezTo>
                  <a:pt x="2298" y="2444"/>
                  <a:pt x="2297" y="2449"/>
                  <a:pt x="2296" y="2454"/>
                </a:cubicBezTo>
                <a:lnTo>
                  <a:pt x="2295" y="2457"/>
                </a:lnTo>
                <a:cubicBezTo>
                  <a:pt x="2291" y="2467"/>
                  <a:pt x="2285" y="2475"/>
                  <a:pt x="2276" y="2481"/>
                </a:cubicBezTo>
                <a:lnTo>
                  <a:pt x="2271" y="2485"/>
                </a:lnTo>
                <a:cubicBezTo>
                  <a:pt x="2266" y="2489"/>
                  <a:pt x="2260" y="2491"/>
                  <a:pt x="2253" y="2493"/>
                </a:cubicBezTo>
                <a:lnTo>
                  <a:pt x="2248" y="2494"/>
                </a:lnTo>
                <a:cubicBezTo>
                  <a:pt x="2222" y="2499"/>
                  <a:pt x="2197" y="2482"/>
                  <a:pt x="2192" y="2456"/>
                </a:cubicBezTo>
                <a:lnTo>
                  <a:pt x="2191" y="2449"/>
                </a:lnTo>
                <a:lnTo>
                  <a:pt x="2191" y="2450"/>
                </a:lnTo>
                <a:lnTo>
                  <a:pt x="2190" y="2445"/>
                </a:lnTo>
                <a:lnTo>
                  <a:pt x="2212" y="2476"/>
                </a:lnTo>
                <a:lnTo>
                  <a:pt x="2208" y="2473"/>
                </a:lnTo>
                <a:lnTo>
                  <a:pt x="2233" y="2480"/>
                </a:lnTo>
                <a:lnTo>
                  <a:pt x="2226" y="2480"/>
                </a:lnTo>
                <a:lnTo>
                  <a:pt x="2213" y="2480"/>
                </a:lnTo>
                <a:lnTo>
                  <a:pt x="2194" y="2480"/>
                </a:lnTo>
                <a:lnTo>
                  <a:pt x="2171" y="2480"/>
                </a:lnTo>
                <a:lnTo>
                  <a:pt x="2145" y="2480"/>
                </a:lnTo>
                <a:lnTo>
                  <a:pt x="2112" y="2480"/>
                </a:lnTo>
                <a:lnTo>
                  <a:pt x="2074" y="2480"/>
                </a:lnTo>
                <a:lnTo>
                  <a:pt x="2031" y="2480"/>
                </a:lnTo>
                <a:lnTo>
                  <a:pt x="1985" y="2480"/>
                </a:lnTo>
                <a:lnTo>
                  <a:pt x="1936" y="2480"/>
                </a:lnTo>
                <a:lnTo>
                  <a:pt x="1834" y="2480"/>
                </a:lnTo>
                <a:lnTo>
                  <a:pt x="1732" y="2480"/>
                </a:lnTo>
                <a:lnTo>
                  <a:pt x="1683" y="2480"/>
                </a:lnTo>
                <a:lnTo>
                  <a:pt x="1638" y="2480"/>
                </a:lnTo>
                <a:lnTo>
                  <a:pt x="1596" y="2480"/>
                </a:lnTo>
                <a:lnTo>
                  <a:pt x="1559" y="2480"/>
                </a:lnTo>
                <a:lnTo>
                  <a:pt x="1528" y="2480"/>
                </a:lnTo>
                <a:lnTo>
                  <a:pt x="1504" y="2480"/>
                </a:lnTo>
                <a:lnTo>
                  <a:pt x="1504" y="2384"/>
                </a:lnTo>
                <a:lnTo>
                  <a:pt x="1504" y="2384"/>
                </a:lnTo>
                <a:lnTo>
                  <a:pt x="1506" y="2384"/>
                </a:lnTo>
                <a:cubicBezTo>
                  <a:pt x="1530" y="2384"/>
                  <a:pt x="1550" y="2402"/>
                  <a:pt x="1553" y="2426"/>
                </a:cubicBezTo>
                <a:lnTo>
                  <a:pt x="1554" y="2427"/>
                </a:lnTo>
                <a:lnTo>
                  <a:pt x="1555" y="2432"/>
                </a:lnTo>
                <a:cubicBezTo>
                  <a:pt x="1555" y="2435"/>
                  <a:pt x="1555" y="2438"/>
                  <a:pt x="1555" y="2441"/>
                </a:cubicBezTo>
                <a:lnTo>
                  <a:pt x="1555" y="2445"/>
                </a:lnTo>
                <a:cubicBezTo>
                  <a:pt x="1555" y="2462"/>
                  <a:pt x="1547" y="2477"/>
                  <a:pt x="1534" y="2485"/>
                </a:cubicBezTo>
                <a:lnTo>
                  <a:pt x="1533" y="2486"/>
                </a:lnTo>
                <a:cubicBezTo>
                  <a:pt x="1513" y="2500"/>
                  <a:pt x="1486" y="2496"/>
                  <a:pt x="1470" y="2478"/>
                </a:cubicBezTo>
                <a:lnTo>
                  <a:pt x="1466" y="2474"/>
                </a:lnTo>
                <a:cubicBezTo>
                  <a:pt x="1465" y="2472"/>
                  <a:pt x="1463" y="2470"/>
                  <a:pt x="1462" y="2468"/>
                </a:cubicBezTo>
                <a:lnTo>
                  <a:pt x="1458" y="2462"/>
                </a:lnTo>
                <a:lnTo>
                  <a:pt x="1452" y="2454"/>
                </a:lnTo>
                <a:lnTo>
                  <a:pt x="1458" y="2460"/>
                </a:lnTo>
                <a:lnTo>
                  <a:pt x="1455" y="2457"/>
                </a:lnTo>
                <a:lnTo>
                  <a:pt x="1527" y="2452"/>
                </a:lnTo>
                <a:lnTo>
                  <a:pt x="1525" y="2454"/>
                </a:lnTo>
                <a:lnTo>
                  <a:pt x="1535" y="2429"/>
                </a:lnTo>
                <a:lnTo>
                  <a:pt x="1534" y="2431"/>
                </a:lnTo>
                <a:lnTo>
                  <a:pt x="1534" y="2443"/>
                </a:lnTo>
                <a:lnTo>
                  <a:pt x="1534" y="2447"/>
                </a:lnTo>
                <a:cubicBezTo>
                  <a:pt x="1532" y="2466"/>
                  <a:pt x="1519" y="2482"/>
                  <a:pt x="1501" y="2488"/>
                </a:cubicBezTo>
                <a:lnTo>
                  <a:pt x="1500" y="2488"/>
                </a:lnTo>
                <a:cubicBezTo>
                  <a:pt x="1490" y="2491"/>
                  <a:pt x="1479" y="2491"/>
                  <a:pt x="1469" y="2488"/>
                </a:cubicBezTo>
                <a:lnTo>
                  <a:pt x="1468" y="2488"/>
                </a:lnTo>
                <a:lnTo>
                  <a:pt x="1483" y="2490"/>
                </a:lnTo>
                <a:lnTo>
                  <a:pt x="1482" y="2490"/>
                </a:lnTo>
                <a:cubicBezTo>
                  <a:pt x="1468" y="2490"/>
                  <a:pt x="1454" y="2483"/>
                  <a:pt x="1445" y="2472"/>
                </a:cubicBezTo>
                <a:cubicBezTo>
                  <a:pt x="1436" y="2461"/>
                  <a:pt x="1432" y="2446"/>
                  <a:pt x="1436" y="2432"/>
                </a:cubicBezTo>
                <a:lnTo>
                  <a:pt x="1436" y="2428"/>
                </a:lnTo>
                <a:lnTo>
                  <a:pt x="1437" y="2423"/>
                </a:lnTo>
                <a:lnTo>
                  <a:pt x="1438" y="2446"/>
                </a:lnTo>
                <a:lnTo>
                  <a:pt x="1437" y="2441"/>
                </a:lnTo>
                <a:lnTo>
                  <a:pt x="1452" y="2464"/>
                </a:lnTo>
                <a:lnTo>
                  <a:pt x="1448" y="2461"/>
                </a:lnTo>
                <a:lnTo>
                  <a:pt x="1463" y="2469"/>
                </a:lnTo>
                <a:lnTo>
                  <a:pt x="1459" y="2468"/>
                </a:lnTo>
                <a:lnTo>
                  <a:pt x="1521" y="2438"/>
                </a:lnTo>
                <a:lnTo>
                  <a:pt x="1521" y="2440"/>
                </a:lnTo>
                <a:lnTo>
                  <a:pt x="1522" y="2431"/>
                </a:lnTo>
                <a:lnTo>
                  <a:pt x="1522" y="2435"/>
                </a:lnTo>
                <a:lnTo>
                  <a:pt x="1522" y="2428"/>
                </a:lnTo>
                <a:lnTo>
                  <a:pt x="1522" y="2431"/>
                </a:lnTo>
                <a:lnTo>
                  <a:pt x="1522" y="2432"/>
                </a:lnTo>
                <a:lnTo>
                  <a:pt x="1426" y="2432"/>
                </a:lnTo>
                <a:lnTo>
                  <a:pt x="1426" y="2431"/>
                </a:lnTo>
                <a:lnTo>
                  <a:pt x="1426" y="2428"/>
                </a:lnTo>
                <a:lnTo>
                  <a:pt x="1426" y="2424"/>
                </a:lnTo>
                <a:lnTo>
                  <a:pt x="1426" y="2423"/>
                </a:lnTo>
                <a:lnTo>
                  <a:pt x="1517" y="2444"/>
                </a:lnTo>
                <a:lnTo>
                  <a:pt x="1518" y="2443"/>
                </a:lnTo>
                <a:lnTo>
                  <a:pt x="1517" y="2445"/>
                </a:lnTo>
                <a:lnTo>
                  <a:pt x="1434" y="2399"/>
                </a:lnTo>
                <a:lnTo>
                  <a:pt x="1436" y="2397"/>
                </a:lnTo>
                <a:lnTo>
                  <a:pt x="1427" y="2416"/>
                </a:lnTo>
                <a:lnTo>
                  <a:pt x="1427" y="2414"/>
                </a:lnTo>
                <a:lnTo>
                  <a:pt x="1491" y="2468"/>
                </a:lnTo>
                <a:lnTo>
                  <a:pt x="1492" y="2467"/>
                </a:lnTo>
                <a:lnTo>
                  <a:pt x="1486" y="2470"/>
                </a:lnTo>
                <a:lnTo>
                  <a:pt x="1492" y="2467"/>
                </a:lnTo>
                <a:lnTo>
                  <a:pt x="1487" y="2470"/>
                </a:lnTo>
                <a:cubicBezTo>
                  <a:pt x="1484" y="2473"/>
                  <a:pt x="1480" y="2474"/>
                  <a:pt x="1476" y="2476"/>
                </a:cubicBezTo>
                <a:lnTo>
                  <a:pt x="1472" y="2477"/>
                </a:lnTo>
                <a:cubicBezTo>
                  <a:pt x="1453" y="2485"/>
                  <a:pt x="1431" y="2479"/>
                  <a:pt x="1418" y="2462"/>
                </a:cubicBezTo>
                <a:lnTo>
                  <a:pt x="1416" y="2460"/>
                </a:lnTo>
                <a:cubicBezTo>
                  <a:pt x="1413" y="2456"/>
                  <a:pt x="1411" y="2452"/>
                  <a:pt x="1409" y="2448"/>
                </a:cubicBezTo>
                <a:lnTo>
                  <a:pt x="1408" y="2445"/>
                </a:lnTo>
                <a:lnTo>
                  <a:pt x="1497" y="2410"/>
                </a:lnTo>
                <a:lnTo>
                  <a:pt x="1498" y="2412"/>
                </a:lnTo>
                <a:lnTo>
                  <a:pt x="1499" y="2415"/>
                </a:lnTo>
                <a:lnTo>
                  <a:pt x="1408" y="2421"/>
                </a:lnTo>
                <a:lnTo>
                  <a:pt x="1408" y="2423"/>
                </a:lnTo>
                <a:lnTo>
                  <a:pt x="1408" y="2420"/>
                </a:lnTo>
                <a:lnTo>
                  <a:pt x="1408" y="2437"/>
                </a:lnTo>
                <a:lnTo>
                  <a:pt x="1408" y="2434"/>
                </a:lnTo>
                <a:lnTo>
                  <a:pt x="1421" y="2459"/>
                </a:lnTo>
                <a:lnTo>
                  <a:pt x="1419" y="2457"/>
                </a:lnTo>
                <a:lnTo>
                  <a:pt x="1467" y="2469"/>
                </a:lnTo>
                <a:lnTo>
                  <a:pt x="1457" y="2472"/>
                </a:lnTo>
                <a:lnTo>
                  <a:pt x="1449" y="2474"/>
                </a:lnTo>
                <a:cubicBezTo>
                  <a:pt x="1435" y="2478"/>
                  <a:pt x="1420" y="2475"/>
                  <a:pt x="1408" y="2466"/>
                </a:cubicBezTo>
                <a:lnTo>
                  <a:pt x="1406" y="2464"/>
                </a:lnTo>
                <a:cubicBezTo>
                  <a:pt x="1396" y="2457"/>
                  <a:pt x="1389" y="2445"/>
                  <a:pt x="1387" y="2433"/>
                </a:cubicBezTo>
                <a:lnTo>
                  <a:pt x="1387" y="2429"/>
                </a:lnTo>
                <a:cubicBezTo>
                  <a:pt x="1387" y="2427"/>
                  <a:pt x="1386" y="2425"/>
                  <a:pt x="1386" y="2422"/>
                </a:cubicBezTo>
                <a:lnTo>
                  <a:pt x="1386" y="2419"/>
                </a:lnTo>
                <a:lnTo>
                  <a:pt x="1386" y="2418"/>
                </a:lnTo>
                <a:cubicBezTo>
                  <a:pt x="1386" y="2394"/>
                  <a:pt x="1404" y="2374"/>
                  <a:pt x="1427" y="2371"/>
                </a:cubicBezTo>
                <a:cubicBezTo>
                  <a:pt x="1450" y="2367"/>
                  <a:pt x="1473" y="2380"/>
                  <a:pt x="1480" y="2403"/>
                </a:cubicBezTo>
                <a:lnTo>
                  <a:pt x="1481" y="2406"/>
                </a:lnTo>
                <a:lnTo>
                  <a:pt x="1483" y="2415"/>
                </a:lnTo>
                <a:lnTo>
                  <a:pt x="1484" y="2418"/>
                </a:lnTo>
                <a:lnTo>
                  <a:pt x="1482" y="2411"/>
                </a:lnTo>
                <a:lnTo>
                  <a:pt x="1483" y="2412"/>
                </a:lnTo>
                <a:cubicBezTo>
                  <a:pt x="1490" y="2436"/>
                  <a:pt x="1479" y="2462"/>
                  <a:pt x="1455" y="2472"/>
                </a:cubicBezTo>
                <a:cubicBezTo>
                  <a:pt x="1432" y="2481"/>
                  <a:pt x="1405" y="2471"/>
                  <a:pt x="1394" y="2449"/>
                </a:cubicBezTo>
                <a:lnTo>
                  <a:pt x="1390" y="2440"/>
                </a:lnTo>
                <a:lnTo>
                  <a:pt x="1388" y="2434"/>
                </a:lnTo>
                <a:cubicBezTo>
                  <a:pt x="1383" y="2421"/>
                  <a:pt x="1384" y="2407"/>
                  <a:pt x="1391" y="2395"/>
                </a:cubicBezTo>
                <a:lnTo>
                  <a:pt x="1394" y="2390"/>
                </a:lnTo>
                <a:lnTo>
                  <a:pt x="1388" y="2406"/>
                </a:lnTo>
                <a:lnTo>
                  <a:pt x="1389" y="2403"/>
                </a:lnTo>
                <a:lnTo>
                  <a:pt x="1389" y="2422"/>
                </a:lnTo>
                <a:lnTo>
                  <a:pt x="1389" y="2420"/>
                </a:lnTo>
                <a:lnTo>
                  <a:pt x="1459" y="2450"/>
                </a:lnTo>
                <a:lnTo>
                  <a:pt x="1457" y="2452"/>
                </a:lnTo>
                <a:lnTo>
                  <a:pt x="1452" y="2455"/>
                </a:lnTo>
                <a:cubicBezTo>
                  <a:pt x="1444" y="2459"/>
                  <a:pt x="1436" y="2461"/>
                  <a:pt x="1427" y="2461"/>
                </a:cubicBezTo>
                <a:lnTo>
                  <a:pt x="1420" y="2461"/>
                </a:lnTo>
                <a:lnTo>
                  <a:pt x="1414" y="2461"/>
                </a:lnTo>
                <a:lnTo>
                  <a:pt x="1413" y="2461"/>
                </a:lnTo>
                <a:lnTo>
                  <a:pt x="1428" y="2368"/>
                </a:lnTo>
                <a:lnTo>
                  <a:pt x="1430" y="2368"/>
                </a:lnTo>
                <a:lnTo>
                  <a:pt x="1393" y="2371"/>
                </a:lnTo>
                <a:lnTo>
                  <a:pt x="1394" y="2371"/>
                </a:lnTo>
                <a:lnTo>
                  <a:pt x="1369" y="2424"/>
                </a:lnTo>
                <a:lnTo>
                  <a:pt x="1368" y="2423"/>
                </a:lnTo>
                <a:lnTo>
                  <a:pt x="1367" y="2418"/>
                </a:lnTo>
                <a:lnTo>
                  <a:pt x="1413" y="2452"/>
                </a:lnTo>
                <a:lnTo>
                  <a:pt x="1412" y="2452"/>
                </a:lnTo>
                <a:lnTo>
                  <a:pt x="1434" y="2447"/>
                </a:lnTo>
                <a:lnTo>
                  <a:pt x="1428" y="2450"/>
                </a:lnTo>
                <a:lnTo>
                  <a:pt x="1421" y="2453"/>
                </a:lnTo>
                <a:lnTo>
                  <a:pt x="1415" y="2455"/>
                </a:lnTo>
                <a:lnTo>
                  <a:pt x="1422" y="2452"/>
                </a:lnTo>
                <a:lnTo>
                  <a:pt x="1418" y="2454"/>
                </a:lnTo>
                <a:lnTo>
                  <a:pt x="1440" y="2421"/>
                </a:lnTo>
                <a:lnTo>
                  <a:pt x="1440" y="2424"/>
                </a:lnTo>
                <a:lnTo>
                  <a:pt x="1438" y="2401"/>
                </a:lnTo>
                <a:lnTo>
                  <a:pt x="1439" y="2403"/>
                </a:lnTo>
                <a:lnTo>
                  <a:pt x="1350" y="2397"/>
                </a:lnTo>
                <a:lnTo>
                  <a:pt x="1352" y="2393"/>
                </a:lnTo>
                <a:lnTo>
                  <a:pt x="1349" y="2401"/>
                </a:lnTo>
                <a:lnTo>
                  <a:pt x="1350" y="2396"/>
                </a:lnTo>
                <a:cubicBezTo>
                  <a:pt x="1357" y="2371"/>
                  <a:pt x="1382" y="2356"/>
                  <a:pt x="1407" y="2362"/>
                </a:cubicBezTo>
                <a:cubicBezTo>
                  <a:pt x="1432" y="2367"/>
                  <a:pt x="1448" y="2391"/>
                  <a:pt x="1444" y="2416"/>
                </a:cubicBezTo>
                <a:lnTo>
                  <a:pt x="1443" y="2423"/>
                </a:lnTo>
                <a:lnTo>
                  <a:pt x="1442" y="2425"/>
                </a:lnTo>
                <a:cubicBezTo>
                  <a:pt x="1436" y="2449"/>
                  <a:pt x="1414" y="2464"/>
                  <a:pt x="1390" y="2461"/>
                </a:cubicBezTo>
                <a:cubicBezTo>
                  <a:pt x="1366" y="2458"/>
                  <a:pt x="1347" y="2438"/>
                  <a:pt x="1347" y="2413"/>
                </a:cubicBezTo>
                <a:lnTo>
                  <a:pt x="1347" y="2411"/>
                </a:lnTo>
                <a:lnTo>
                  <a:pt x="1347" y="2408"/>
                </a:lnTo>
                <a:lnTo>
                  <a:pt x="1442" y="2420"/>
                </a:lnTo>
                <a:lnTo>
                  <a:pt x="1442" y="2417"/>
                </a:lnTo>
                <a:lnTo>
                  <a:pt x="1442" y="2421"/>
                </a:lnTo>
                <a:cubicBezTo>
                  <a:pt x="1442" y="2424"/>
                  <a:pt x="1441" y="2426"/>
                  <a:pt x="1440" y="2429"/>
                </a:cubicBezTo>
                <a:lnTo>
                  <a:pt x="1439" y="2432"/>
                </a:lnTo>
                <a:cubicBezTo>
                  <a:pt x="1435" y="2444"/>
                  <a:pt x="1426" y="2454"/>
                  <a:pt x="1415" y="2460"/>
                </a:cubicBezTo>
                <a:lnTo>
                  <a:pt x="1413" y="2461"/>
                </a:lnTo>
                <a:cubicBezTo>
                  <a:pt x="1399" y="2468"/>
                  <a:pt x="1382" y="2468"/>
                  <a:pt x="1368" y="2460"/>
                </a:cubicBezTo>
                <a:lnTo>
                  <a:pt x="1364" y="2458"/>
                </a:lnTo>
                <a:cubicBezTo>
                  <a:pt x="1360" y="2456"/>
                  <a:pt x="1357" y="2453"/>
                  <a:pt x="1354" y="2450"/>
                </a:cubicBezTo>
                <a:lnTo>
                  <a:pt x="1348" y="2444"/>
                </a:lnTo>
                <a:lnTo>
                  <a:pt x="1346" y="2441"/>
                </a:lnTo>
                <a:lnTo>
                  <a:pt x="1343" y="2438"/>
                </a:lnTo>
                <a:lnTo>
                  <a:pt x="1422" y="2418"/>
                </a:lnTo>
                <a:lnTo>
                  <a:pt x="1422" y="2419"/>
                </a:lnTo>
                <a:lnTo>
                  <a:pt x="1421" y="2424"/>
                </a:lnTo>
                <a:lnTo>
                  <a:pt x="1374" y="2365"/>
                </a:lnTo>
                <a:lnTo>
                  <a:pt x="1375" y="2365"/>
                </a:lnTo>
                <a:lnTo>
                  <a:pt x="1329" y="2403"/>
                </a:lnTo>
                <a:lnTo>
                  <a:pt x="1330" y="2399"/>
                </a:lnTo>
                <a:lnTo>
                  <a:pt x="1329" y="2418"/>
                </a:lnTo>
                <a:lnTo>
                  <a:pt x="1328" y="2413"/>
                </a:lnTo>
                <a:lnTo>
                  <a:pt x="1372" y="2452"/>
                </a:lnTo>
                <a:lnTo>
                  <a:pt x="1365" y="2451"/>
                </a:lnTo>
                <a:lnTo>
                  <a:pt x="1372" y="2451"/>
                </a:lnTo>
                <a:lnTo>
                  <a:pt x="1361" y="2452"/>
                </a:lnTo>
                <a:lnTo>
                  <a:pt x="1355" y="2452"/>
                </a:lnTo>
                <a:lnTo>
                  <a:pt x="1402" y="2413"/>
                </a:lnTo>
                <a:lnTo>
                  <a:pt x="1402" y="2416"/>
                </a:lnTo>
                <a:lnTo>
                  <a:pt x="1401" y="2395"/>
                </a:lnTo>
                <a:lnTo>
                  <a:pt x="1402" y="2397"/>
                </a:lnTo>
                <a:lnTo>
                  <a:pt x="1307" y="2408"/>
                </a:lnTo>
                <a:lnTo>
                  <a:pt x="1307" y="2406"/>
                </a:lnTo>
                <a:lnTo>
                  <a:pt x="1307" y="2404"/>
                </a:lnTo>
                <a:lnTo>
                  <a:pt x="1355" y="2452"/>
                </a:lnTo>
                <a:lnTo>
                  <a:pt x="1354" y="2452"/>
                </a:lnTo>
                <a:lnTo>
                  <a:pt x="1354" y="2356"/>
                </a:lnTo>
                <a:lnTo>
                  <a:pt x="1355" y="2356"/>
                </a:lnTo>
                <a:lnTo>
                  <a:pt x="1356" y="2356"/>
                </a:lnTo>
                <a:lnTo>
                  <a:pt x="1325" y="2440"/>
                </a:lnTo>
                <a:lnTo>
                  <a:pt x="1321" y="2437"/>
                </a:lnTo>
                <a:lnTo>
                  <a:pt x="1335" y="2446"/>
                </a:lnTo>
                <a:lnTo>
                  <a:pt x="1330" y="2444"/>
                </a:lnTo>
                <a:lnTo>
                  <a:pt x="1364" y="2444"/>
                </a:lnTo>
                <a:lnTo>
                  <a:pt x="1360" y="2445"/>
                </a:lnTo>
                <a:lnTo>
                  <a:pt x="1355" y="2448"/>
                </a:lnTo>
                <a:cubicBezTo>
                  <a:pt x="1340" y="2454"/>
                  <a:pt x="1323" y="2453"/>
                  <a:pt x="1309" y="2444"/>
                </a:cubicBezTo>
                <a:cubicBezTo>
                  <a:pt x="1295" y="2435"/>
                  <a:pt x="1287" y="2420"/>
                  <a:pt x="1287" y="2404"/>
                </a:cubicBezTo>
                <a:lnTo>
                  <a:pt x="1287" y="2402"/>
                </a:lnTo>
                <a:cubicBezTo>
                  <a:pt x="1287" y="2397"/>
                  <a:pt x="1288" y="2392"/>
                  <a:pt x="1289" y="2387"/>
                </a:cubicBezTo>
                <a:lnTo>
                  <a:pt x="1290" y="2384"/>
                </a:lnTo>
                <a:lnTo>
                  <a:pt x="1336" y="2447"/>
                </a:lnTo>
                <a:lnTo>
                  <a:pt x="1333" y="2447"/>
                </a:lnTo>
                <a:lnTo>
                  <a:pt x="1381" y="2399"/>
                </a:lnTo>
                <a:lnTo>
                  <a:pt x="1381" y="2404"/>
                </a:lnTo>
                <a:lnTo>
                  <a:pt x="1333" y="2356"/>
                </a:lnTo>
                <a:lnTo>
                  <a:pt x="1335" y="2356"/>
                </a:lnTo>
                <a:lnTo>
                  <a:pt x="1331" y="2452"/>
                </a:lnTo>
                <a:lnTo>
                  <a:pt x="1325" y="2451"/>
                </a:lnTo>
                <a:lnTo>
                  <a:pt x="1334" y="2451"/>
                </a:lnTo>
                <a:lnTo>
                  <a:pt x="1328" y="2452"/>
                </a:lnTo>
                <a:lnTo>
                  <a:pt x="1371" y="2416"/>
                </a:lnTo>
                <a:lnTo>
                  <a:pt x="1370" y="2418"/>
                </a:lnTo>
                <a:lnTo>
                  <a:pt x="1371" y="2397"/>
                </a:lnTo>
                <a:lnTo>
                  <a:pt x="1371" y="2399"/>
                </a:lnTo>
                <a:cubicBezTo>
                  <a:pt x="1372" y="2402"/>
                  <a:pt x="1372" y="2405"/>
                  <a:pt x="1372" y="2408"/>
                </a:cubicBezTo>
                <a:lnTo>
                  <a:pt x="1372" y="2412"/>
                </a:lnTo>
                <a:lnTo>
                  <a:pt x="1372" y="2413"/>
                </a:lnTo>
                <a:lnTo>
                  <a:pt x="1277" y="2404"/>
                </a:lnTo>
                <a:lnTo>
                  <a:pt x="1278" y="2398"/>
                </a:lnTo>
                <a:lnTo>
                  <a:pt x="1279" y="2394"/>
                </a:lnTo>
                <a:lnTo>
                  <a:pt x="1367" y="2429"/>
                </a:lnTo>
                <a:lnTo>
                  <a:pt x="1363" y="2435"/>
                </a:lnTo>
                <a:lnTo>
                  <a:pt x="1361" y="2437"/>
                </a:lnTo>
                <a:cubicBezTo>
                  <a:pt x="1348" y="2455"/>
                  <a:pt x="1325" y="2461"/>
                  <a:pt x="1305" y="2453"/>
                </a:cubicBezTo>
                <a:cubicBezTo>
                  <a:pt x="1285" y="2445"/>
                  <a:pt x="1273" y="2424"/>
                  <a:pt x="1275" y="2403"/>
                </a:cubicBezTo>
                <a:lnTo>
                  <a:pt x="1276" y="2400"/>
                </a:lnTo>
                <a:lnTo>
                  <a:pt x="1276" y="2395"/>
                </a:lnTo>
                <a:lnTo>
                  <a:pt x="1324" y="2447"/>
                </a:lnTo>
                <a:lnTo>
                  <a:pt x="1321" y="2447"/>
                </a:lnTo>
                <a:cubicBezTo>
                  <a:pt x="1316" y="2447"/>
                  <a:pt x="1311" y="2446"/>
                  <a:pt x="1307" y="2445"/>
                </a:cubicBezTo>
                <a:lnTo>
                  <a:pt x="1301" y="2443"/>
                </a:lnTo>
                <a:lnTo>
                  <a:pt x="1293" y="2441"/>
                </a:lnTo>
                <a:lnTo>
                  <a:pt x="1343" y="2423"/>
                </a:lnTo>
                <a:lnTo>
                  <a:pt x="1342" y="2425"/>
                </a:lnTo>
                <a:lnTo>
                  <a:pt x="1351" y="2396"/>
                </a:lnTo>
                <a:lnTo>
                  <a:pt x="1351" y="2399"/>
                </a:lnTo>
                <a:lnTo>
                  <a:pt x="1303" y="2351"/>
                </a:lnTo>
                <a:lnTo>
                  <a:pt x="1304" y="2351"/>
                </a:lnTo>
                <a:lnTo>
                  <a:pt x="1305" y="2351"/>
                </a:lnTo>
                <a:cubicBezTo>
                  <a:pt x="1331" y="2351"/>
                  <a:pt x="1353" y="2372"/>
                  <a:pt x="1353" y="2399"/>
                </a:cubicBezTo>
                <a:lnTo>
                  <a:pt x="1353" y="2402"/>
                </a:lnTo>
                <a:lnTo>
                  <a:pt x="1353" y="2404"/>
                </a:lnTo>
                <a:lnTo>
                  <a:pt x="1259" y="2389"/>
                </a:lnTo>
                <a:lnTo>
                  <a:pt x="1259" y="2390"/>
                </a:lnTo>
                <a:lnTo>
                  <a:pt x="1260" y="2385"/>
                </a:lnTo>
                <a:lnTo>
                  <a:pt x="1307" y="2442"/>
                </a:lnTo>
                <a:lnTo>
                  <a:pt x="1306" y="2442"/>
                </a:lnTo>
                <a:lnTo>
                  <a:pt x="1303" y="2442"/>
                </a:lnTo>
                <a:cubicBezTo>
                  <a:pt x="1291" y="2442"/>
                  <a:pt x="1280" y="2438"/>
                  <a:pt x="1271" y="2430"/>
                </a:cubicBezTo>
                <a:lnTo>
                  <a:pt x="1265" y="2424"/>
                </a:lnTo>
                <a:lnTo>
                  <a:pt x="1271" y="2429"/>
                </a:lnTo>
                <a:lnTo>
                  <a:pt x="1265" y="2425"/>
                </a:lnTo>
                <a:lnTo>
                  <a:pt x="1328" y="2417"/>
                </a:lnTo>
                <a:lnTo>
                  <a:pt x="1324" y="2421"/>
                </a:lnTo>
                <a:lnTo>
                  <a:pt x="1333" y="2405"/>
                </a:lnTo>
                <a:lnTo>
                  <a:pt x="1331" y="2411"/>
                </a:lnTo>
                <a:cubicBezTo>
                  <a:pt x="1324" y="2430"/>
                  <a:pt x="1306" y="2442"/>
                  <a:pt x="1286" y="2442"/>
                </a:cubicBezTo>
                <a:lnTo>
                  <a:pt x="1284" y="2442"/>
                </a:lnTo>
                <a:lnTo>
                  <a:pt x="1283" y="2442"/>
                </a:lnTo>
                <a:lnTo>
                  <a:pt x="1331" y="2390"/>
                </a:lnTo>
                <a:lnTo>
                  <a:pt x="1331" y="2389"/>
                </a:lnTo>
                <a:lnTo>
                  <a:pt x="1332" y="2394"/>
                </a:lnTo>
                <a:lnTo>
                  <a:pt x="1285" y="2356"/>
                </a:lnTo>
                <a:lnTo>
                  <a:pt x="1287" y="2356"/>
                </a:lnTo>
                <a:lnTo>
                  <a:pt x="1287" y="2452"/>
                </a:lnTo>
                <a:lnTo>
                  <a:pt x="1285" y="2452"/>
                </a:lnTo>
                <a:lnTo>
                  <a:pt x="1282" y="2452"/>
                </a:lnTo>
                <a:cubicBezTo>
                  <a:pt x="1279" y="2452"/>
                  <a:pt x="1276" y="2452"/>
                  <a:pt x="1273" y="2451"/>
                </a:cubicBezTo>
                <a:lnTo>
                  <a:pt x="1271" y="2451"/>
                </a:lnTo>
                <a:lnTo>
                  <a:pt x="1292" y="2450"/>
                </a:lnTo>
                <a:lnTo>
                  <a:pt x="1290" y="2451"/>
                </a:lnTo>
                <a:lnTo>
                  <a:pt x="1325" y="2413"/>
                </a:lnTo>
                <a:lnTo>
                  <a:pt x="1324" y="2419"/>
                </a:lnTo>
                <a:lnTo>
                  <a:pt x="1323" y="2424"/>
                </a:lnTo>
                <a:cubicBezTo>
                  <a:pt x="1318" y="2446"/>
                  <a:pt x="1298" y="2461"/>
                  <a:pt x="1276" y="2461"/>
                </a:cubicBezTo>
                <a:lnTo>
                  <a:pt x="1273" y="2461"/>
                </a:lnTo>
                <a:lnTo>
                  <a:pt x="1270" y="2461"/>
                </a:lnTo>
                <a:lnTo>
                  <a:pt x="1306" y="2446"/>
                </a:lnTo>
                <a:lnTo>
                  <a:pt x="1301" y="2451"/>
                </a:lnTo>
                <a:lnTo>
                  <a:pt x="1305" y="2445"/>
                </a:lnTo>
                <a:lnTo>
                  <a:pt x="1302" y="2450"/>
                </a:lnTo>
                <a:cubicBezTo>
                  <a:pt x="1290" y="2468"/>
                  <a:pt x="1266" y="2476"/>
                  <a:pt x="1245" y="2468"/>
                </a:cubicBezTo>
                <a:cubicBezTo>
                  <a:pt x="1224" y="2459"/>
                  <a:pt x="1211" y="2437"/>
                  <a:pt x="1215" y="2415"/>
                </a:cubicBezTo>
                <a:lnTo>
                  <a:pt x="1216" y="2412"/>
                </a:lnTo>
                <a:cubicBezTo>
                  <a:pt x="1216" y="2407"/>
                  <a:pt x="1218" y="2403"/>
                  <a:pt x="1220" y="2399"/>
                </a:cubicBezTo>
                <a:lnTo>
                  <a:pt x="1221" y="2397"/>
                </a:lnTo>
                <a:cubicBezTo>
                  <a:pt x="1229" y="2380"/>
                  <a:pt x="1246" y="2370"/>
                  <a:pt x="1264" y="2370"/>
                </a:cubicBezTo>
                <a:lnTo>
                  <a:pt x="1264" y="2370"/>
                </a:lnTo>
                <a:cubicBezTo>
                  <a:pt x="1291" y="2370"/>
                  <a:pt x="1312" y="2391"/>
                  <a:pt x="1312" y="2418"/>
                </a:cubicBezTo>
                <a:lnTo>
                  <a:pt x="1312" y="2425"/>
                </a:lnTo>
                <a:lnTo>
                  <a:pt x="1312" y="2432"/>
                </a:lnTo>
                <a:lnTo>
                  <a:pt x="1264" y="2384"/>
                </a:lnTo>
                <a:lnTo>
                  <a:pt x="1266" y="2384"/>
                </a:lnTo>
                <a:lnTo>
                  <a:pt x="1222" y="2452"/>
                </a:lnTo>
                <a:lnTo>
                  <a:pt x="1218" y="2442"/>
                </a:lnTo>
                <a:lnTo>
                  <a:pt x="1216" y="2437"/>
                </a:lnTo>
                <a:cubicBezTo>
                  <a:pt x="1212" y="2422"/>
                  <a:pt x="1215" y="2406"/>
                  <a:pt x="1224" y="2394"/>
                </a:cubicBezTo>
                <a:cubicBezTo>
                  <a:pt x="1233" y="2382"/>
                  <a:pt x="1247" y="2375"/>
                  <a:pt x="1262" y="2375"/>
                </a:cubicBezTo>
                <a:lnTo>
                  <a:pt x="1263" y="2375"/>
                </a:lnTo>
                <a:cubicBezTo>
                  <a:pt x="1290" y="2375"/>
                  <a:pt x="1311" y="2396"/>
                  <a:pt x="1311" y="2423"/>
                </a:cubicBezTo>
                <a:lnTo>
                  <a:pt x="1311" y="2427"/>
                </a:lnTo>
                <a:lnTo>
                  <a:pt x="1311" y="2432"/>
                </a:lnTo>
                <a:lnTo>
                  <a:pt x="1215" y="2432"/>
                </a:lnTo>
                <a:lnTo>
                  <a:pt x="1215" y="2427"/>
                </a:lnTo>
                <a:lnTo>
                  <a:pt x="1224" y="2454"/>
                </a:lnTo>
                <a:lnTo>
                  <a:pt x="1222" y="2451"/>
                </a:lnTo>
                <a:lnTo>
                  <a:pt x="1243" y="2469"/>
                </a:lnTo>
                <a:lnTo>
                  <a:pt x="1239" y="2467"/>
                </a:lnTo>
                <a:lnTo>
                  <a:pt x="1273" y="2469"/>
                </a:lnTo>
                <a:lnTo>
                  <a:pt x="1272" y="2469"/>
                </a:lnTo>
                <a:lnTo>
                  <a:pt x="1266" y="2471"/>
                </a:lnTo>
                <a:cubicBezTo>
                  <a:pt x="1260" y="2474"/>
                  <a:pt x="1253" y="2475"/>
                  <a:pt x="1246" y="2475"/>
                </a:cubicBezTo>
                <a:lnTo>
                  <a:pt x="1246" y="2475"/>
                </a:lnTo>
                <a:lnTo>
                  <a:pt x="1294" y="2427"/>
                </a:lnTo>
                <a:lnTo>
                  <a:pt x="1294" y="2430"/>
                </a:lnTo>
                <a:lnTo>
                  <a:pt x="1294" y="2432"/>
                </a:lnTo>
                <a:cubicBezTo>
                  <a:pt x="1294" y="2452"/>
                  <a:pt x="1282" y="2469"/>
                  <a:pt x="1264" y="2477"/>
                </a:cubicBezTo>
                <a:cubicBezTo>
                  <a:pt x="1246" y="2484"/>
                  <a:pt x="1226" y="2480"/>
                  <a:pt x="1212" y="2466"/>
                </a:cubicBezTo>
                <a:lnTo>
                  <a:pt x="1210" y="2464"/>
                </a:lnTo>
                <a:cubicBezTo>
                  <a:pt x="1208" y="2462"/>
                  <a:pt x="1206" y="2460"/>
                  <a:pt x="1204" y="2457"/>
                </a:cubicBezTo>
                <a:lnTo>
                  <a:pt x="1202" y="2454"/>
                </a:lnTo>
                <a:cubicBezTo>
                  <a:pt x="1192" y="2439"/>
                  <a:pt x="1191" y="2420"/>
                  <a:pt x="1200" y="2405"/>
                </a:cubicBezTo>
                <a:cubicBezTo>
                  <a:pt x="1208" y="2389"/>
                  <a:pt x="1224" y="2379"/>
                  <a:pt x="1242" y="2379"/>
                </a:cubicBezTo>
                <a:lnTo>
                  <a:pt x="1243" y="2379"/>
                </a:lnTo>
                <a:cubicBezTo>
                  <a:pt x="1265" y="2379"/>
                  <a:pt x="1284" y="2394"/>
                  <a:pt x="1290" y="2415"/>
                </a:cubicBezTo>
                <a:lnTo>
                  <a:pt x="1292" y="2421"/>
                </a:lnTo>
                <a:lnTo>
                  <a:pt x="1293" y="2425"/>
                </a:lnTo>
                <a:cubicBezTo>
                  <a:pt x="1298" y="2449"/>
                  <a:pt x="1286" y="2473"/>
                  <a:pt x="1263" y="2482"/>
                </a:cubicBezTo>
                <a:cubicBezTo>
                  <a:pt x="1240" y="2490"/>
                  <a:pt x="1214" y="2480"/>
                  <a:pt x="1203" y="2458"/>
                </a:cubicBezTo>
                <a:lnTo>
                  <a:pt x="1204" y="2460"/>
                </a:lnTo>
                <a:lnTo>
                  <a:pt x="1202" y="2457"/>
                </a:lnTo>
                <a:lnTo>
                  <a:pt x="1285" y="2408"/>
                </a:lnTo>
                <a:lnTo>
                  <a:pt x="1288" y="2414"/>
                </a:lnTo>
                <a:lnTo>
                  <a:pt x="1289" y="2416"/>
                </a:lnTo>
                <a:lnTo>
                  <a:pt x="1199" y="2447"/>
                </a:lnTo>
                <a:lnTo>
                  <a:pt x="1199" y="2446"/>
                </a:lnTo>
                <a:lnTo>
                  <a:pt x="1197" y="2441"/>
                </a:lnTo>
                <a:lnTo>
                  <a:pt x="1291" y="2418"/>
                </a:lnTo>
                <a:lnTo>
                  <a:pt x="1291" y="2421"/>
                </a:lnTo>
                <a:cubicBezTo>
                  <a:pt x="1292" y="2427"/>
                  <a:pt x="1292" y="2433"/>
                  <a:pt x="1291" y="2439"/>
                </a:cubicBezTo>
                <a:lnTo>
                  <a:pt x="1291" y="2442"/>
                </a:lnTo>
                <a:cubicBezTo>
                  <a:pt x="1287" y="2461"/>
                  <a:pt x="1271" y="2476"/>
                  <a:pt x="1252" y="2480"/>
                </a:cubicBezTo>
                <a:cubicBezTo>
                  <a:pt x="1232" y="2483"/>
                  <a:pt x="1213" y="2474"/>
                  <a:pt x="1202" y="2457"/>
                </a:cubicBezTo>
                <a:lnTo>
                  <a:pt x="1201" y="2455"/>
                </a:lnTo>
                <a:lnTo>
                  <a:pt x="1208" y="2464"/>
                </a:lnTo>
                <a:lnTo>
                  <a:pt x="1206" y="2461"/>
                </a:lnTo>
                <a:lnTo>
                  <a:pt x="1270" y="2464"/>
                </a:lnTo>
                <a:lnTo>
                  <a:pt x="1267" y="2467"/>
                </a:lnTo>
                <a:lnTo>
                  <a:pt x="1264" y="2469"/>
                </a:lnTo>
                <a:cubicBezTo>
                  <a:pt x="1247" y="2484"/>
                  <a:pt x="1222" y="2484"/>
                  <a:pt x="1205" y="2471"/>
                </a:cubicBezTo>
                <a:lnTo>
                  <a:pt x="1206" y="2471"/>
                </a:lnTo>
                <a:lnTo>
                  <a:pt x="1202" y="2469"/>
                </a:lnTo>
                <a:lnTo>
                  <a:pt x="1272" y="2443"/>
                </a:lnTo>
                <a:lnTo>
                  <a:pt x="1271" y="2446"/>
                </a:lnTo>
                <a:lnTo>
                  <a:pt x="1273" y="2436"/>
                </a:lnTo>
                <a:lnTo>
                  <a:pt x="1272" y="2435"/>
                </a:lnTo>
                <a:lnTo>
                  <a:pt x="1272" y="2439"/>
                </a:lnTo>
                <a:lnTo>
                  <a:pt x="1272" y="2442"/>
                </a:lnTo>
                <a:cubicBezTo>
                  <a:pt x="1272" y="2467"/>
                  <a:pt x="1253" y="2488"/>
                  <a:pt x="1228" y="2490"/>
                </a:cubicBezTo>
                <a:cubicBezTo>
                  <a:pt x="1203" y="2492"/>
                  <a:pt x="1181" y="2474"/>
                  <a:pt x="1177" y="2449"/>
                </a:cubicBezTo>
                <a:lnTo>
                  <a:pt x="1176" y="2442"/>
                </a:lnTo>
                <a:lnTo>
                  <a:pt x="1175" y="2432"/>
                </a:lnTo>
                <a:lnTo>
                  <a:pt x="1175" y="2429"/>
                </a:lnTo>
                <a:lnTo>
                  <a:pt x="1175" y="2427"/>
                </a:lnTo>
                <a:lnTo>
                  <a:pt x="1271" y="2427"/>
                </a:lnTo>
                <a:lnTo>
                  <a:pt x="1271" y="2432"/>
                </a:lnTo>
                <a:lnTo>
                  <a:pt x="1271" y="2437"/>
                </a:lnTo>
                <a:cubicBezTo>
                  <a:pt x="1271" y="2439"/>
                  <a:pt x="1271" y="2442"/>
                  <a:pt x="1271" y="2444"/>
                </a:cubicBezTo>
                <a:lnTo>
                  <a:pt x="1270" y="2447"/>
                </a:lnTo>
                <a:cubicBezTo>
                  <a:pt x="1269" y="2454"/>
                  <a:pt x="1267" y="2461"/>
                  <a:pt x="1263" y="2467"/>
                </a:cubicBezTo>
                <a:lnTo>
                  <a:pt x="1262" y="2469"/>
                </a:lnTo>
                <a:lnTo>
                  <a:pt x="1193" y="2404"/>
                </a:lnTo>
                <a:lnTo>
                  <a:pt x="1195" y="2402"/>
                </a:lnTo>
                <a:lnTo>
                  <a:pt x="1182" y="2417"/>
                </a:lnTo>
                <a:lnTo>
                  <a:pt x="1184" y="2413"/>
                </a:lnTo>
                <a:lnTo>
                  <a:pt x="1180" y="2452"/>
                </a:lnTo>
                <a:lnTo>
                  <a:pt x="1179" y="2448"/>
                </a:lnTo>
                <a:cubicBezTo>
                  <a:pt x="1178" y="2445"/>
                  <a:pt x="1178" y="2443"/>
                  <a:pt x="1177" y="2440"/>
                </a:cubicBezTo>
                <a:lnTo>
                  <a:pt x="1177" y="2441"/>
                </a:lnTo>
                <a:lnTo>
                  <a:pt x="1177" y="2439"/>
                </a:lnTo>
                <a:lnTo>
                  <a:pt x="1270" y="2416"/>
                </a:lnTo>
                <a:lnTo>
                  <a:pt x="1271" y="2422"/>
                </a:lnTo>
                <a:lnTo>
                  <a:pt x="1272" y="2425"/>
                </a:lnTo>
                <a:lnTo>
                  <a:pt x="1177" y="2425"/>
                </a:lnTo>
                <a:lnTo>
                  <a:pt x="1178" y="2422"/>
                </a:lnTo>
                <a:lnTo>
                  <a:pt x="1178" y="2441"/>
                </a:lnTo>
                <a:lnTo>
                  <a:pt x="1178" y="2439"/>
                </a:lnTo>
                <a:lnTo>
                  <a:pt x="1242" y="2472"/>
                </a:lnTo>
                <a:lnTo>
                  <a:pt x="1241" y="2472"/>
                </a:lnTo>
                <a:lnTo>
                  <a:pt x="1235" y="2475"/>
                </a:lnTo>
                <a:lnTo>
                  <a:pt x="1247" y="2466"/>
                </a:lnTo>
                <a:lnTo>
                  <a:pt x="1244" y="2469"/>
                </a:lnTo>
                <a:cubicBezTo>
                  <a:pt x="1243" y="2471"/>
                  <a:pt x="1241" y="2473"/>
                  <a:pt x="1239" y="2474"/>
                </a:cubicBezTo>
                <a:lnTo>
                  <a:pt x="1237" y="2475"/>
                </a:lnTo>
                <a:cubicBezTo>
                  <a:pt x="1225" y="2484"/>
                  <a:pt x="1210" y="2487"/>
                  <a:pt x="1195" y="2483"/>
                </a:cubicBezTo>
                <a:cubicBezTo>
                  <a:pt x="1180" y="2479"/>
                  <a:pt x="1169" y="2468"/>
                  <a:pt x="1164" y="2454"/>
                </a:cubicBezTo>
                <a:lnTo>
                  <a:pt x="1162" y="2450"/>
                </a:lnTo>
                <a:cubicBezTo>
                  <a:pt x="1161" y="2447"/>
                  <a:pt x="1160" y="2444"/>
                  <a:pt x="1160" y="2442"/>
                </a:cubicBezTo>
                <a:lnTo>
                  <a:pt x="1159" y="2436"/>
                </a:lnTo>
                <a:lnTo>
                  <a:pt x="1161" y="2445"/>
                </a:lnTo>
                <a:lnTo>
                  <a:pt x="1160" y="2443"/>
                </a:lnTo>
                <a:lnTo>
                  <a:pt x="1167" y="2454"/>
                </a:lnTo>
                <a:lnTo>
                  <a:pt x="1165" y="2452"/>
                </a:lnTo>
                <a:lnTo>
                  <a:pt x="1249" y="2408"/>
                </a:lnTo>
                <a:lnTo>
                  <a:pt x="1250" y="2409"/>
                </a:lnTo>
                <a:cubicBezTo>
                  <a:pt x="1250" y="2412"/>
                  <a:pt x="1251" y="2414"/>
                  <a:pt x="1251" y="2417"/>
                </a:cubicBezTo>
                <a:lnTo>
                  <a:pt x="1252" y="2420"/>
                </a:lnTo>
                <a:cubicBezTo>
                  <a:pt x="1253" y="2430"/>
                  <a:pt x="1252" y="2440"/>
                  <a:pt x="1247" y="2449"/>
                </a:cubicBezTo>
                <a:lnTo>
                  <a:pt x="1245" y="2454"/>
                </a:lnTo>
                <a:lnTo>
                  <a:pt x="1202" y="2384"/>
                </a:lnTo>
                <a:lnTo>
                  <a:pt x="1203" y="2384"/>
                </a:lnTo>
                <a:lnTo>
                  <a:pt x="1155" y="2432"/>
                </a:lnTo>
                <a:lnTo>
                  <a:pt x="1155" y="2429"/>
                </a:lnTo>
                <a:lnTo>
                  <a:pt x="1155" y="2427"/>
                </a:lnTo>
                <a:cubicBezTo>
                  <a:pt x="1155" y="2403"/>
                  <a:pt x="1174" y="2382"/>
                  <a:pt x="1199" y="2380"/>
                </a:cubicBezTo>
                <a:cubicBezTo>
                  <a:pt x="1223" y="2377"/>
                  <a:pt x="1246" y="2394"/>
                  <a:pt x="1251" y="2418"/>
                </a:cubicBezTo>
                <a:lnTo>
                  <a:pt x="1251" y="2421"/>
                </a:lnTo>
                <a:lnTo>
                  <a:pt x="1252" y="2423"/>
                </a:lnTo>
                <a:lnTo>
                  <a:pt x="1157" y="2438"/>
                </a:lnTo>
                <a:lnTo>
                  <a:pt x="1156" y="2433"/>
                </a:lnTo>
                <a:lnTo>
                  <a:pt x="1156" y="2428"/>
                </a:lnTo>
                <a:cubicBezTo>
                  <a:pt x="1154" y="2410"/>
                  <a:pt x="1162" y="2393"/>
                  <a:pt x="1177" y="2383"/>
                </a:cubicBezTo>
                <a:lnTo>
                  <a:pt x="1178" y="2382"/>
                </a:lnTo>
                <a:cubicBezTo>
                  <a:pt x="1194" y="2371"/>
                  <a:pt x="1215" y="2371"/>
                  <a:pt x="1232" y="2382"/>
                </a:cubicBezTo>
                <a:lnTo>
                  <a:pt x="1233" y="2383"/>
                </a:lnTo>
                <a:cubicBezTo>
                  <a:pt x="1250" y="2395"/>
                  <a:pt x="1258" y="2416"/>
                  <a:pt x="1253" y="2436"/>
                </a:cubicBezTo>
                <a:lnTo>
                  <a:pt x="1250" y="2446"/>
                </a:lnTo>
                <a:lnTo>
                  <a:pt x="1247" y="2453"/>
                </a:lnTo>
                <a:lnTo>
                  <a:pt x="1247" y="2420"/>
                </a:lnTo>
                <a:lnTo>
                  <a:pt x="1248" y="2424"/>
                </a:lnTo>
                <a:cubicBezTo>
                  <a:pt x="1250" y="2430"/>
                  <a:pt x="1251" y="2435"/>
                  <a:pt x="1251" y="2441"/>
                </a:cubicBezTo>
                <a:lnTo>
                  <a:pt x="1251" y="2442"/>
                </a:lnTo>
                <a:cubicBezTo>
                  <a:pt x="1251" y="2462"/>
                  <a:pt x="1239" y="2481"/>
                  <a:pt x="1219" y="2487"/>
                </a:cubicBezTo>
                <a:cubicBezTo>
                  <a:pt x="1200" y="2494"/>
                  <a:pt x="1179" y="2488"/>
                  <a:pt x="1166" y="2472"/>
                </a:cubicBezTo>
                <a:lnTo>
                  <a:pt x="1164" y="2469"/>
                </a:lnTo>
                <a:lnTo>
                  <a:pt x="1160" y="2464"/>
                </a:lnTo>
                <a:lnTo>
                  <a:pt x="1158" y="2461"/>
                </a:lnTo>
                <a:lnTo>
                  <a:pt x="1155" y="2458"/>
                </a:lnTo>
                <a:lnTo>
                  <a:pt x="1221" y="2466"/>
                </a:lnTo>
                <a:lnTo>
                  <a:pt x="1219" y="2467"/>
                </a:lnTo>
                <a:lnTo>
                  <a:pt x="1234" y="2448"/>
                </a:lnTo>
                <a:lnTo>
                  <a:pt x="1233" y="2451"/>
                </a:lnTo>
                <a:cubicBezTo>
                  <a:pt x="1225" y="2469"/>
                  <a:pt x="1208" y="2480"/>
                  <a:pt x="1188" y="2480"/>
                </a:cubicBezTo>
                <a:lnTo>
                  <a:pt x="1184" y="2480"/>
                </a:lnTo>
                <a:cubicBezTo>
                  <a:pt x="1165" y="2480"/>
                  <a:pt x="1148" y="2469"/>
                  <a:pt x="1140" y="2451"/>
                </a:cubicBezTo>
                <a:lnTo>
                  <a:pt x="1139" y="2448"/>
                </a:lnTo>
                <a:cubicBezTo>
                  <a:pt x="1136" y="2442"/>
                  <a:pt x="1135" y="2435"/>
                  <a:pt x="1135" y="2429"/>
                </a:cubicBezTo>
                <a:lnTo>
                  <a:pt x="1135" y="2427"/>
                </a:lnTo>
                <a:cubicBezTo>
                  <a:pt x="1135" y="2402"/>
                  <a:pt x="1154" y="2382"/>
                  <a:pt x="1179" y="2380"/>
                </a:cubicBezTo>
                <a:cubicBezTo>
                  <a:pt x="1204" y="2378"/>
                  <a:pt x="1226" y="2395"/>
                  <a:pt x="1230" y="2420"/>
                </a:cubicBezTo>
                <a:lnTo>
                  <a:pt x="1230" y="2420"/>
                </a:lnTo>
                <a:lnTo>
                  <a:pt x="1232" y="2430"/>
                </a:lnTo>
                <a:lnTo>
                  <a:pt x="1232" y="2430"/>
                </a:lnTo>
                <a:lnTo>
                  <a:pt x="1233" y="2433"/>
                </a:lnTo>
                <a:cubicBezTo>
                  <a:pt x="1237" y="2456"/>
                  <a:pt x="1224" y="2480"/>
                  <a:pt x="1201" y="2487"/>
                </a:cubicBezTo>
                <a:cubicBezTo>
                  <a:pt x="1178" y="2495"/>
                  <a:pt x="1153" y="2485"/>
                  <a:pt x="1143" y="2463"/>
                </a:cubicBezTo>
                <a:lnTo>
                  <a:pt x="1142" y="2462"/>
                </a:lnTo>
                <a:cubicBezTo>
                  <a:pt x="1140" y="2458"/>
                  <a:pt x="1138" y="2453"/>
                  <a:pt x="1137" y="2448"/>
                </a:cubicBezTo>
                <a:lnTo>
                  <a:pt x="1137" y="2444"/>
                </a:lnTo>
                <a:lnTo>
                  <a:pt x="1139" y="2453"/>
                </a:lnTo>
                <a:lnTo>
                  <a:pt x="1137" y="2446"/>
                </a:lnTo>
                <a:lnTo>
                  <a:pt x="1136" y="2444"/>
                </a:lnTo>
                <a:cubicBezTo>
                  <a:pt x="1131" y="2422"/>
                  <a:pt x="1142" y="2399"/>
                  <a:pt x="1162" y="2389"/>
                </a:cubicBezTo>
                <a:cubicBezTo>
                  <a:pt x="1183" y="2379"/>
                  <a:pt x="1208" y="2385"/>
                  <a:pt x="1221" y="2404"/>
                </a:cubicBezTo>
                <a:lnTo>
                  <a:pt x="1223" y="2406"/>
                </a:lnTo>
                <a:cubicBezTo>
                  <a:pt x="1225" y="2409"/>
                  <a:pt x="1227" y="2413"/>
                  <a:pt x="1229" y="2417"/>
                </a:cubicBezTo>
                <a:lnTo>
                  <a:pt x="1230" y="2419"/>
                </a:lnTo>
                <a:cubicBezTo>
                  <a:pt x="1238" y="2439"/>
                  <a:pt x="1232" y="2463"/>
                  <a:pt x="1214" y="2476"/>
                </a:cubicBezTo>
                <a:cubicBezTo>
                  <a:pt x="1197" y="2489"/>
                  <a:pt x="1173" y="2488"/>
                  <a:pt x="1155" y="2474"/>
                </a:cubicBezTo>
                <a:lnTo>
                  <a:pt x="1149" y="2469"/>
                </a:lnTo>
                <a:lnTo>
                  <a:pt x="1147" y="2466"/>
                </a:lnTo>
                <a:cubicBezTo>
                  <a:pt x="1133" y="2453"/>
                  <a:pt x="1129" y="2432"/>
                  <a:pt x="1136" y="2414"/>
                </a:cubicBezTo>
                <a:cubicBezTo>
                  <a:pt x="1144" y="2396"/>
                  <a:pt x="1161" y="2384"/>
                  <a:pt x="1180" y="2384"/>
                </a:cubicBezTo>
                <a:lnTo>
                  <a:pt x="1183" y="2384"/>
                </a:lnTo>
                <a:lnTo>
                  <a:pt x="1186" y="2384"/>
                </a:lnTo>
                <a:lnTo>
                  <a:pt x="1138" y="2432"/>
                </a:lnTo>
                <a:lnTo>
                  <a:pt x="1138" y="2429"/>
                </a:lnTo>
                <a:lnTo>
                  <a:pt x="1144" y="2451"/>
                </a:lnTo>
                <a:lnTo>
                  <a:pt x="1143" y="2449"/>
                </a:lnTo>
                <a:lnTo>
                  <a:pt x="1231" y="2443"/>
                </a:lnTo>
                <a:lnTo>
                  <a:pt x="1230" y="2447"/>
                </a:lnTo>
                <a:lnTo>
                  <a:pt x="1232" y="2427"/>
                </a:lnTo>
                <a:lnTo>
                  <a:pt x="1232" y="2432"/>
                </a:lnTo>
                <a:lnTo>
                  <a:pt x="1200" y="2391"/>
                </a:lnTo>
                <a:lnTo>
                  <a:pt x="1203" y="2392"/>
                </a:lnTo>
                <a:lnTo>
                  <a:pt x="1187" y="2390"/>
                </a:lnTo>
                <a:lnTo>
                  <a:pt x="1187" y="2390"/>
                </a:lnTo>
                <a:lnTo>
                  <a:pt x="1185" y="2391"/>
                </a:lnTo>
                <a:lnTo>
                  <a:pt x="1187" y="2390"/>
                </a:lnTo>
                <a:lnTo>
                  <a:pt x="1198" y="2485"/>
                </a:lnTo>
                <a:lnTo>
                  <a:pt x="1197" y="2485"/>
                </a:lnTo>
                <a:lnTo>
                  <a:pt x="1194" y="2485"/>
                </a:lnTo>
                <a:lnTo>
                  <a:pt x="1188" y="2485"/>
                </a:lnTo>
                <a:lnTo>
                  <a:pt x="1186" y="2485"/>
                </a:lnTo>
                <a:lnTo>
                  <a:pt x="1183" y="2485"/>
                </a:lnTo>
                <a:lnTo>
                  <a:pt x="1183" y="2389"/>
                </a:lnTo>
                <a:lnTo>
                  <a:pt x="1185" y="2389"/>
                </a:lnTo>
                <a:lnTo>
                  <a:pt x="1185" y="2389"/>
                </a:lnTo>
                <a:lnTo>
                  <a:pt x="1185" y="2485"/>
                </a:lnTo>
                <a:lnTo>
                  <a:pt x="1181" y="2485"/>
                </a:lnTo>
                <a:lnTo>
                  <a:pt x="1174" y="2485"/>
                </a:lnTo>
                <a:lnTo>
                  <a:pt x="1167" y="2485"/>
                </a:lnTo>
                <a:lnTo>
                  <a:pt x="1163" y="2485"/>
                </a:lnTo>
                <a:lnTo>
                  <a:pt x="1197" y="2471"/>
                </a:lnTo>
                <a:lnTo>
                  <a:pt x="1196" y="2472"/>
                </a:lnTo>
                <a:lnTo>
                  <a:pt x="1202" y="2411"/>
                </a:lnTo>
                <a:lnTo>
                  <a:pt x="1203" y="2413"/>
                </a:lnTo>
                <a:lnTo>
                  <a:pt x="1197" y="2406"/>
                </a:lnTo>
                <a:lnTo>
                  <a:pt x="1199" y="2408"/>
                </a:lnTo>
                <a:cubicBezTo>
                  <a:pt x="1206" y="2415"/>
                  <a:pt x="1211" y="2424"/>
                  <a:pt x="1213" y="2434"/>
                </a:cubicBezTo>
                <a:lnTo>
                  <a:pt x="1213" y="2437"/>
                </a:lnTo>
                <a:cubicBezTo>
                  <a:pt x="1215" y="2445"/>
                  <a:pt x="1214" y="2453"/>
                  <a:pt x="1212" y="2460"/>
                </a:cubicBezTo>
                <a:lnTo>
                  <a:pt x="1211" y="2462"/>
                </a:lnTo>
                <a:cubicBezTo>
                  <a:pt x="1204" y="2483"/>
                  <a:pt x="1183" y="2497"/>
                  <a:pt x="1160" y="2494"/>
                </a:cubicBezTo>
                <a:cubicBezTo>
                  <a:pt x="1138" y="2492"/>
                  <a:pt x="1120" y="2474"/>
                  <a:pt x="1118" y="2452"/>
                </a:cubicBezTo>
                <a:lnTo>
                  <a:pt x="1117" y="2447"/>
                </a:lnTo>
                <a:lnTo>
                  <a:pt x="1117" y="2442"/>
                </a:lnTo>
                <a:lnTo>
                  <a:pt x="1207" y="2458"/>
                </a:lnTo>
                <a:lnTo>
                  <a:pt x="1206" y="2460"/>
                </a:lnTo>
                <a:lnTo>
                  <a:pt x="1211" y="2447"/>
                </a:lnTo>
                <a:lnTo>
                  <a:pt x="1210" y="2450"/>
                </a:lnTo>
                <a:lnTo>
                  <a:pt x="1163" y="2394"/>
                </a:lnTo>
                <a:lnTo>
                  <a:pt x="1164" y="2394"/>
                </a:lnTo>
                <a:cubicBezTo>
                  <a:pt x="1191" y="2394"/>
                  <a:pt x="1212" y="2415"/>
                  <a:pt x="1212" y="2442"/>
                </a:cubicBezTo>
                <a:lnTo>
                  <a:pt x="1212" y="2444"/>
                </a:lnTo>
                <a:lnTo>
                  <a:pt x="1212" y="2446"/>
                </a:lnTo>
                <a:cubicBezTo>
                  <a:pt x="1212" y="2464"/>
                  <a:pt x="1203" y="2480"/>
                  <a:pt x="1187" y="2489"/>
                </a:cubicBezTo>
                <a:cubicBezTo>
                  <a:pt x="1172" y="2497"/>
                  <a:pt x="1153" y="2496"/>
                  <a:pt x="1138" y="2486"/>
                </a:cubicBezTo>
                <a:lnTo>
                  <a:pt x="1131" y="2481"/>
                </a:lnTo>
                <a:lnTo>
                  <a:pt x="1128" y="2479"/>
                </a:lnTo>
                <a:lnTo>
                  <a:pt x="1158" y="2490"/>
                </a:lnTo>
                <a:lnTo>
                  <a:pt x="1156" y="2490"/>
                </a:lnTo>
                <a:cubicBezTo>
                  <a:pt x="1144" y="2490"/>
                  <a:pt x="1132" y="2485"/>
                  <a:pt x="1123" y="2476"/>
                </a:cubicBezTo>
                <a:lnTo>
                  <a:pt x="1120" y="2473"/>
                </a:lnTo>
                <a:lnTo>
                  <a:pt x="1127" y="2479"/>
                </a:lnTo>
                <a:lnTo>
                  <a:pt x="1124" y="2477"/>
                </a:lnTo>
                <a:lnTo>
                  <a:pt x="1192" y="2462"/>
                </a:lnTo>
                <a:lnTo>
                  <a:pt x="1190" y="2464"/>
                </a:lnTo>
                <a:lnTo>
                  <a:pt x="1194" y="2457"/>
                </a:lnTo>
                <a:lnTo>
                  <a:pt x="1193" y="2460"/>
                </a:lnTo>
                <a:cubicBezTo>
                  <a:pt x="1183" y="2483"/>
                  <a:pt x="1157" y="2495"/>
                  <a:pt x="1133" y="2488"/>
                </a:cubicBezTo>
                <a:cubicBezTo>
                  <a:pt x="1109" y="2480"/>
                  <a:pt x="1095" y="2455"/>
                  <a:pt x="1101" y="2430"/>
                </a:cubicBezTo>
                <a:lnTo>
                  <a:pt x="1102" y="2428"/>
                </a:lnTo>
                <a:lnTo>
                  <a:pt x="1100" y="2440"/>
                </a:lnTo>
                <a:lnTo>
                  <a:pt x="1100" y="2437"/>
                </a:lnTo>
                <a:lnTo>
                  <a:pt x="1148" y="2485"/>
                </a:lnTo>
                <a:lnTo>
                  <a:pt x="1144" y="2485"/>
                </a:lnTo>
                <a:lnTo>
                  <a:pt x="1142" y="2485"/>
                </a:lnTo>
                <a:lnTo>
                  <a:pt x="1188" y="2422"/>
                </a:lnTo>
                <a:lnTo>
                  <a:pt x="1189" y="2425"/>
                </a:lnTo>
                <a:lnTo>
                  <a:pt x="1181" y="2411"/>
                </a:lnTo>
                <a:lnTo>
                  <a:pt x="1183" y="2413"/>
                </a:lnTo>
                <a:lnTo>
                  <a:pt x="1096" y="2442"/>
                </a:lnTo>
                <a:lnTo>
                  <a:pt x="1096" y="2440"/>
                </a:lnTo>
                <a:lnTo>
                  <a:pt x="1096" y="2437"/>
                </a:lnTo>
                <a:cubicBezTo>
                  <a:pt x="1096" y="2410"/>
                  <a:pt x="1118" y="2389"/>
                  <a:pt x="1144" y="2389"/>
                </a:cubicBezTo>
                <a:lnTo>
                  <a:pt x="1145" y="2389"/>
                </a:lnTo>
                <a:lnTo>
                  <a:pt x="1099" y="2452"/>
                </a:lnTo>
                <a:lnTo>
                  <a:pt x="1098" y="2449"/>
                </a:lnTo>
                <a:lnTo>
                  <a:pt x="1104" y="2461"/>
                </a:lnTo>
                <a:lnTo>
                  <a:pt x="1103" y="2459"/>
                </a:lnTo>
                <a:lnTo>
                  <a:pt x="1191" y="2427"/>
                </a:lnTo>
                <a:lnTo>
                  <a:pt x="1191" y="2428"/>
                </a:lnTo>
                <a:lnTo>
                  <a:pt x="1192" y="2433"/>
                </a:lnTo>
                <a:cubicBezTo>
                  <a:pt x="1193" y="2438"/>
                  <a:pt x="1193" y="2444"/>
                  <a:pt x="1192" y="2449"/>
                </a:cubicBezTo>
                <a:lnTo>
                  <a:pt x="1191" y="2452"/>
                </a:lnTo>
                <a:cubicBezTo>
                  <a:pt x="1190" y="2463"/>
                  <a:pt x="1185" y="2472"/>
                  <a:pt x="1178" y="2479"/>
                </a:cubicBezTo>
                <a:lnTo>
                  <a:pt x="1177" y="2480"/>
                </a:lnTo>
                <a:cubicBezTo>
                  <a:pt x="1162" y="2495"/>
                  <a:pt x="1140" y="2499"/>
                  <a:pt x="1122" y="2490"/>
                </a:cubicBezTo>
                <a:cubicBezTo>
                  <a:pt x="1103" y="2481"/>
                  <a:pt x="1093" y="2461"/>
                  <a:pt x="1095" y="2441"/>
                </a:cubicBezTo>
                <a:lnTo>
                  <a:pt x="1096" y="2434"/>
                </a:lnTo>
                <a:lnTo>
                  <a:pt x="1097" y="2428"/>
                </a:lnTo>
                <a:lnTo>
                  <a:pt x="1096" y="2437"/>
                </a:lnTo>
                <a:lnTo>
                  <a:pt x="1096" y="2434"/>
                </a:lnTo>
                <a:lnTo>
                  <a:pt x="1096" y="2432"/>
                </a:lnTo>
                <a:cubicBezTo>
                  <a:pt x="1096" y="2408"/>
                  <a:pt x="1115" y="2387"/>
                  <a:pt x="1140" y="2385"/>
                </a:cubicBezTo>
                <a:cubicBezTo>
                  <a:pt x="1164" y="2382"/>
                  <a:pt x="1187" y="2399"/>
                  <a:pt x="1192" y="2423"/>
                </a:cubicBezTo>
                <a:lnTo>
                  <a:pt x="1192" y="2426"/>
                </a:lnTo>
                <a:cubicBezTo>
                  <a:pt x="1193" y="2433"/>
                  <a:pt x="1193" y="2440"/>
                  <a:pt x="1192" y="2447"/>
                </a:cubicBezTo>
                <a:lnTo>
                  <a:pt x="1191" y="2449"/>
                </a:lnTo>
                <a:cubicBezTo>
                  <a:pt x="1187" y="2464"/>
                  <a:pt x="1176" y="2477"/>
                  <a:pt x="1161" y="2482"/>
                </a:cubicBezTo>
                <a:cubicBezTo>
                  <a:pt x="1146" y="2487"/>
                  <a:pt x="1129" y="2485"/>
                  <a:pt x="1117" y="2476"/>
                </a:cubicBezTo>
                <a:lnTo>
                  <a:pt x="1113" y="2474"/>
                </a:lnTo>
                <a:lnTo>
                  <a:pt x="1120" y="2477"/>
                </a:lnTo>
                <a:lnTo>
                  <a:pt x="1116" y="2475"/>
                </a:lnTo>
                <a:lnTo>
                  <a:pt x="1175" y="2461"/>
                </a:lnTo>
                <a:lnTo>
                  <a:pt x="1174" y="2462"/>
                </a:lnTo>
                <a:lnTo>
                  <a:pt x="1168" y="2471"/>
                </a:lnTo>
                <a:lnTo>
                  <a:pt x="1165" y="2476"/>
                </a:lnTo>
                <a:cubicBezTo>
                  <a:pt x="1156" y="2488"/>
                  <a:pt x="1142" y="2494"/>
                  <a:pt x="1127" y="2494"/>
                </a:cubicBezTo>
                <a:lnTo>
                  <a:pt x="1126" y="2494"/>
                </a:lnTo>
                <a:lnTo>
                  <a:pt x="1164" y="2476"/>
                </a:lnTo>
                <a:lnTo>
                  <a:pt x="1166" y="2474"/>
                </a:lnTo>
                <a:lnTo>
                  <a:pt x="1164" y="2476"/>
                </a:lnTo>
                <a:lnTo>
                  <a:pt x="1157" y="2418"/>
                </a:lnTo>
                <a:lnTo>
                  <a:pt x="1157" y="2418"/>
                </a:lnTo>
                <a:lnTo>
                  <a:pt x="1090" y="2418"/>
                </a:lnTo>
                <a:lnTo>
                  <a:pt x="1090" y="2418"/>
                </a:lnTo>
                <a:lnTo>
                  <a:pt x="1079" y="2469"/>
                </a:lnTo>
                <a:lnTo>
                  <a:pt x="1077" y="2464"/>
                </a:lnTo>
                <a:lnTo>
                  <a:pt x="1168" y="2433"/>
                </a:lnTo>
                <a:lnTo>
                  <a:pt x="1169" y="2437"/>
                </a:lnTo>
                <a:lnTo>
                  <a:pt x="1163" y="2423"/>
                </a:lnTo>
                <a:lnTo>
                  <a:pt x="1164" y="2425"/>
                </a:lnTo>
                <a:lnTo>
                  <a:pt x="1076" y="2447"/>
                </a:lnTo>
                <a:lnTo>
                  <a:pt x="1077" y="2439"/>
                </a:lnTo>
                <a:lnTo>
                  <a:pt x="1078" y="2436"/>
                </a:lnTo>
                <a:lnTo>
                  <a:pt x="1077" y="2443"/>
                </a:lnTo>
                <a:lnTo>
                  <a:pt x="1077" y="2442"/>
                </a:lnTo>
                <a:lnTo>
                  <a:pt x="1171" y="2457"/>
                </a:lnTo>
                <a:lnTo>
                  <a:pt x="1170" y="2459"/>
                </a:lnTo>
                <a:lnTo>
                  <a:pt x="1172" y="2450"/>
                </a:lnTo>
                <a:lnTo>
                  <a:pt x="1171" y="2454"/>
                </a:lnTo>
                <a:cubicBezTo>
                  <a:pt x="1171" y="2457"/>
                  <a:pt x="1170" y="2459"/>
                  <a:pt x="1170" y="2462"/>
                </a:cubicBezTo>
                <a:lnTo>
                  <a:pt x="1169" y="2465"/>
                </a:lnTo>
                <a:lnTo>
                  <a:pt x="1171" y="2450"/>
                </a:lnTo>
                <a:lnTo>
                  <a:pt x="1171" y="2451"/>
                </a:lnTo>
                <a:lnTo>
                  <a:pt x="1075" y="2451"/>
                </a:lnTo>
                <a:lnTo>
                  <a:pt x="1075" y="2450"/>
                </a:lnTo>
                <a:cubicBezTo>
                  <a:pt x="1075" y="2446"/>
                  <a:pt x="1076" y="2441"/>
                  <a:pt x="1077" y="2437"/>
                </a:cubicBezTo>
                <a:lnTo>
                  <a:pt x="1076" y="2440"/>
                </a:lnTo>
                <a:lnTo>
                  <a:pt x="1077" y="2436"/>
                </a:lnTo>
                <a:cubicBezTo>
                  <a:pt x="1078" y="2431"/>
                  <a:pt x="1079" y="2426"/>
                  <a:pt x="1082" y="2422"/>
                </a:cubicBezTo>
                <a:lnTo>
                  <a:pt x="1082" y="2421"/>
                </a:lnTo>
                <a:cubicBezTo>
                  <a:pt x="1092" y="2401"/>
                  <a:pt x="1114" y="2390"/>
                  <a:pt x="1136" y="2395"/>
                </a:cubicBezTo>
                <a:cubicBezTo>
                  <a:pt x="1158" y="2400"/>
                  <a:pt x="1173" y="2420"/>
                  <a:pt x="1173" y="2442"/>
                </a:cubicBezTo>
                <a:lnTo>
                  <a:pt x="1173" y="2450"/>
                </a:lnTo>
                <a:lnTo>
                  <a:pt x="1172" y="2451"/>
                </a:lnTo>
                <a:lnTo>
                  <a:pt x="1172" y="2459"/>
                </a:lnTo>
                <a:lnTo>
                  <a:pt x="1171" y="2449"/>
                </a:lnTo>
                <a:lnTo>
                  <a:pt x="1172" y="2453"/>
                </a:lnTo>
                <a:lnTo>
                  <a:pt x="1170" y="2444"/>
                </a:lnTo>
                <a:lnTo>
                  <a:pt x="1171" y="2446"/>
                </a:lnTo>
                <a:lnTo>
                  <a:pt x="1078" y="2473"/>
                </a:lnTo>
                <a:lnTo>
                  <a:pt x="1078" y="2471"/>
                </a:lnTo>
                <a:lnTo>
                  <a:pt x="1082" y="2480"/>
                </a:lnTo>
                <a:lnTo>
                  <a:pt x="1080" y="2477"/>
                </a:lnTo>
                <a:lnTo>
                  <a:pt x="1118" y="2504"/>
                </a:lnTo>
                <a:lnTo>
                  <a:pt x="1113" y="2503"/>
                </a:lnTo>
                <a:lnTo>
                  <a:pt x="1124" y="2503"/>
                </a:lnTo>
                <a:lnTo>
                  <a:pt x="1119" y="2504"/>
                </a:lnTo>
                <a:lnTo>
                  <a:pt x="1150" y="2487"/>
                </a:lnTo>
                <a:lnTo>
                  <a:pt x="1147" y="2491"/>
                </a:lnTo>
                <a:cubicBezTo>
                  <a:pt x="1144" y="2495"/>
                  <a:pt x="1140" y="2498"/>
                  <a:pt x="1136" y="2501"/>
                </a:cubicBezTo>
                <a:lnTo>
                  <a:pt x="1133" y="2502"/>
                </a:lnTo>
                <a:cubicBezTo>
                  <a:pt x="1121" y="2510"/>
                  <a:pt x="1105" y="2511"/>
                  <a:pt x="1092" y="2506"/>
                </a:cubicBezTo>
                <a:cubicBezTo>
                  <a:pt x="1078" y="2501"/>
                  <a:pt x="1068" y="2490"/>
                  <a:pt x="1063" y="2476"/>
                </a:cubicBezTo>
                <a:lnTo>
                  <a:pt x="1061" y="2468"/>
                </a:lnTo>
                <a:lnTo>
                  <a:pt x="1059" y="2459"/>
                </a:lnTo>
                <a:lnTo>
                  <a:pt x="1058" y="2454"/>
                </a:lnTo>
                <a:lnTo>
                  <a:pt x="1061" y="2467"/>
                </a:lnTo>
                <a:lnTo>
                  <a:pt x="1060" y="2464"/>
                </a:lnTo>
                <a:lnTo>
                  <a:pt x="1148" y="2468"/>
                </a:lnTo>
                <a:lnTo>
                  <a:pt x="1147" y="2469"/>
                </a:lnTo>
                <a:lnTo>
                  <a:pt x="1150" y="2463"/>
                </a:lnTo>
                <a:lnTo>
                  <a:pt x="1149" y="2466"/>
                </a:lnTo>
                <a:lnTo>
                  <a:pt x="1151" y="2455"/>
                </a:lnTo>
                <a:lnTo>
                  <a:pt x="1151" y="2460"/>
                </a:lnTo>
                <a:lnTo>
                  <a:pt x="1150" y="2447"/>
                </a:lnTo>
                <a:lnTo>
                  <a:pt x="1151" y="2452"/>
                </a:lnTo>
                <a:lnTo>
                  <a:pt x="1056" y="2466"/>
                </a:lnTo>
                <a:lnTo>
                  <a:pt x="1056" y="2461"/>
                </a:lnTo>
                <a:lnTo>
                  <a:pt x="1055" y="2456"/>
                </a:lnTo>
                <a:cubicBezTo>
                  <a:pt x="1054" y="2443"/>
                  <a:pt x="1058" y="2429"/>
                  <a:pt x="1067" y="2419"/>
                </a:cubicBezTo>
                <a:cubicBezTo>
                  <a:pt x="1076" y="2409"/>
                  <a:pt x="1089" y="2403"/>
                  <a:pt x="1103" y="2403"/>
                </a:cubicBezTo>
                <a:lnTo>
                  <a:pt x="1104" y="2403"/>
                </a:lnTo>
                <a:cubicBezTo>
                  <a:pt x="1127" y="2403"/>
                  <a:pt x="1147" y="2420"/>
                  <a:pt x="1151" y="2442"/>
                </a:cubicBezTo>
                <a:lnTo>
                  <a:pt x="1151" y="2442"/>
                </a:lnTo>
                <a:lnTo>
                  <a:pt x="1152" y="2444"/>
                </a:lnTo>
                <a:lnTo>
                  <a:pt x="1058" y="2468"/>
                </a:lnTo>
                <a:lnTo>
                  <a:pt x="1057" y="2463"/>
                </a:lnTo>
                <a:lnTo>
                  <a:pt x="1057" y="2461"/>
                </a:lnTo>
                <a:lnTo>
                  <a:pt x="1152" y="2451"/>
                </a:lnTo>
                <a:lnTo>
                  <a:pt x="1152" y="2457"/>
                </a:lnTo>
                <a:lnTo>
                  <a:pt x="1152" y="2461"/>
                </a:lnTo>
                <a:lnTo>
                  <a:pt x="1059" y="2444"/>
                </a:lnTo>
                <a:lnTo>
                  <a:pt x="1061" y="2440"/>
                </a:lnTo>
                <a:lnTo>
                  <a:pt x="1058" y="2448"/>
                </a:lnTo>
                <a:lnTo>
                  <a:pt x="1059" y="2443"/>
                </a:lnTo>
                <a:lnTo>
                  <a:pt x="1060" y="2463"/>
                </a:lnTo>
                <a:lnTo>
                  <a:pt x="1059" y="2459"/>
                </a:lnTo>
                <a:lnTo>
                  <a:pt x="1079" y="2487"/>
                </a:lnTo>
                <a:lnTo>
                  <a:pt x="1077" y="2486"/>
                </a:lnTo>
                <a:lnTo>
                  <a:pt x="1152" y="2443"/>
                </a:lnTo>
                <a:lnTo>
                  <a:pt x="1152" y="2457"/>
                </a:lnTo>
                <a:lnTo>
                  <a:pt x="1152" y="2464"/>
                </a:lnTo>
                <a:cubicBezTo>
                  <a:pt x="1151" y="2482"/>
                  <a:pt x="1139" y="2498"/>
                  <a:pt x="1123" y="2505"/>
                </a:cubicBezTo>
                <a:lnTo>
                  <a:pt x="1119" y="2507"/>
                </a:lnTo>
                <a:cubicBezTo>
                  <a:pt x="1107" y="2512"/>
                  <a:pt x="1094" y="2512"/>
                  <a:pt x="1082" y="2507"/>
                </a:cubicBezTo>
                <a:lnTo>
                  <a:pt x="1078" y="2505"/>
                </a:lnTo>
                <a:cubicBezTo>
                  <a:pt x="1064" y="2499"/>
                  <a:pt x="1053" y="2486"/>
                  <a:pt x="1050" y="2470"/>
                </a:cubicBezTo>
                <a:lnTo>
                  <a:pt x="1049" y="2466"/>
                </a:lnTo>
                <a:lnTo>
                  <a:pt x="1048" y="2462"/>
                </a:lnTo>
                <a:lnTo>
                  <a:pt x="1124" y="2490"/>
                </a:lnTo>
                <a:lnTo>
                  <a:pt x="1122" y="2491"/>
                </a:lnTo>
                <a:lnTo>
                  <a:pt x="1130" y="2484"/>
                </a:lnTo>
                <a:lnTo>
                  <a:pt x="1127" y="2487"/>
                </a:lnTo>
                <a:lnTo>
                  <a:pt x="1136" y="2470"/>
                </a:lnTo>
                <a:lnTo>
                  <a:pt x="1135" y="2475"/>
                </a:lnTo>
                <a:cubicBezTo>
                  <a:pt x="1130" y="2491"/>
                  <a:pt x="1117" y="2503"/>
                  <a:pt x="1101" y="2508"/>
                </a:cubicBezTo>
                <a:lnTo>
                  <a:pt x="1099" y="2508"/>
                </a:lnTo>
                <a:cubicBezTo>
                  <a:pt x="1091" y="2510"/>
                  <a:pt x="1083" y="2510"/>
                  <a:pt x="1075" y="2508"/>
                </a:cubicBezTo>
                <a:lnTo>
                  <a:pt x="1073" y="2508"/>
                </a:lnTo>
                <a:lnTo>
                  <a:pt x="1085" y="2509"/>
                </a:lnTo>
                <a:lnTo>
                  <a:pt x="1084" y="2509"/>
                </a:lnTo>
                <a:lnTo>
                  <a:pt x="1131" y="2470"/>
                </a:lnTo>
                <a:lnTo>
                  <a:pt x="1130" y="2475"/>
                </a:lnTo>
                <a:lnTo>
                  <a:pt x="1130" y="2477"/>
                </a:lnTo>
                <a:lnTo>
                  <a:pt x="1036" y="2454"/>
                </a:lnTo>
                <a:lnTo>
                  <a:pt x="1036" y="2454"/>
                </a:lnTo>
                <a:lnTo>
                  <a:pt x="1037" y="2452"/>
                </a:lnTo>
                <a:cubicBezTo>
                  <a:pt x="1041" y="2429"/>
                  <a:pt x="1061" y="2413"/>
                  <a:pt x="1084" y="2413"/>
                </a:cubicBezTo>
                <a:lnTo>
                  <a:pt x="1085" y="2413"/>
                </a:lnTo>
                <a:lnTo>
                  <a:pt x="1085" y="2509"/>
                </a:lnTo>
                <a:lnTo>
                  <a:pt x="1083" y="2509"/>
                </a:lnTo>
                <a:lnTo>
                  <a:pt x="1083" y="2413"/>
                </a:lnTo>
                <a:lnTo>
                  <a:pt x="1083" y="2413"/>
                </a:lnTo>
                <a:lnTo>
                  <a:pt x="1084" y="2413"/>
                </a:lnTo>
                <a:lnTo>
                  <a:pt x="1067" y="2506"/>
                </a:lnTo>
                <a:lnTo>
                  <a:pt x="1066" y="2505"/>
                </a:lnTo>
                <a:lnTo>
                  <a:pt x="1063" y="2504"/>
                </a:lnTo>
                <a:lnTo>
                  <a:pt x="1056" y="2503"/>
                </a:lnTo>
                <a:lnTo>
                  <a:pt x="1067" y="2504"/>
                </a:lnTo>
                <a:lnTo>
                  <a:pt x="1062" y="2504"/>
                </a:lnTo>
                <a:lnTo>
                  <a:pt x="1110" y="2463"/>
                </a:lnTo>
                <a:lnTo>
                  <a:pt x="1109" y="2470"/>
                </a:lnTo>
                <a:lnTo>
                  <a:pt x="1108" y="2451"/>
                </a:lnTo>
                <a:lnTo>
                  <a:pt x="1110" y="2458"/>
                </a:lnTo>
                <a:lnTo>
                  <a:pt x="1063" y="2422"/>
                </a:lnTo>
                <a:lnTo>
                  <a:pt x="1065" y="2422"/>
                </a:lnTo>
                <a:lnTo>
                  <a:pt x="1019" y="2484"/>
                </a:lnTo>
                <a:lnTo>
                  <a:pt x="1017" y="2479"/>
                </a:lnTo>
                <a:cubicBezTo>
                  <a:pt x="1016" y="2475"/>
                  <a:pt x="1015" y="2470"/>
                  <a:pt x="1015" y="2465"/>
                </a:cubicBezTo>
                <a:lnTo>
                  <a:pt x="1015" y="2462"/>
                </a:lnTo>
                <a:lnTo>
                  <a:pt x="1015" y="2461"/>
                </a:lnTo>
                <a:cubicBezTo>
                  <a:pt x="1015" y="2437"/>
                  <a:pt x="1033" y="2417"/>
                  <a:pt x="1056" y="2414"/>
                </a:cubicBezTo>
                <a:cubicBezTo>
                  <a:pt x="1079" y="2410"/>
                  <a:pt x="1102" y="2423"/>
                  <a:pt x="1109" y="2446"/>
                </a:cubicBezTo>
                <a:lnTo>
                  <a:pt x="1111" y="2452"/>
                </a:lnTo>
                <a:lnTo>
                  <a:pt x="1112" y="2457"/>
                </a:lnTo>
                <a:cubicBezTo>
                  <a:pt x="1116" y="2469"/>
                  <a:pt x="1115" y="2483"/>
                  <a:pt x="1108" y="2494"/>
                </a:cubicBezTo>
                <a:cubicBezTo>
                  <a:pt x="1102" y="2506"/>
                  <a:pt x="1091" y="2514"/>
                  <a:pt x="1078" y="2517"/>
                </a:cubicBezTo>
                <a:lnTo>
                  <a:pt x="1076" y="2518"/>
                </a:lnTo>
                <a:cubicBezTo>
                  <a:pt x="1068" y="2519"/>
                  <a:pt x="1060" y="2519"/>
                  <a:pt x="1053" y="2518"/>
                </a:cubicBezTo>
                <a:lnTo>
                  <a:pt x="1051" y="2517"/>
                </a:lnTo>
                <a:cubicBezTo>
                  <a:pt x="1027" y="2511"/>
                  <a:pt x="1012" y="2489"/>
                  <a:pt x="1015" y="2465"/>
                </a:cubicBezTo>
                <a:cubicBezTo>
                  <a:pt x="1018" y="2441"/>
                  <a:pt x="1038" y="2422"/>
                  <a:pt x="1062" y="2422"/>
                </a:cubicBezTo>
                <a:lnTo>
                  <a:pt x="1063" y="2422"/>
                </a:lnTo>
                <a:lnTo>
                  <a:pt x="1065" y="2422"/>
                </a:lnTo>
                <a:lnTo>
                  <a:pt x="1065" y="2518"/>
                </a:lnTo>
                <a:lnTo>
                  <a:pt x="1063" y="2518"/>
                </a:lnTo>
                <a:lnTo>
                  <a:pt x="1108" y="2453"/>
                </a:lnTo>
                <a:lnTo>
                  <a:pt x="1111" y="2461"/>
                </a:lnTo>
                <a:lnTo>
                  <a:pt x="1112" y="2463"/>
                </a:lnTo>
                <a:cubicBezTo>
                  <a:pt x="1115" y="2478"/>
                  <a:pt x="1112" y="2493"/>
                  <a:pt x="1103" y="2505"/>
                </a:cubicBezTo>
                <a:cubicBezTo>
                  <a:pt x="1094" y="2516"/>
                  <a:pt x="1080" y="2523"/>
                  <a:pt x="1065" y="2523"/>
                </a:cubicBezTo>
                <a:lnTo>
                  <a:pt x="1063" y="2523"/>
                </a:lnTo>
                <a:cubicBezTo>
                  <a:pt x="1037" y="2523"/>
                  <a:pt x="1015" y="2501"/>
                  <a:pt x="1015" y="2475"/>
                </a:cubicBezTo>
                <a:lnTo>
                  <a:pt x="1015" y="2473"/>
                </a:lnTo>
                <a:lnTo>
                  <a:pt x="1015" y="2470"/>
                </a:lnTo>
                <a:lnTo>
                  <a:pt x="1111" y="2479"/>
                </a:lnTo>
                <a:lnTo>
                  <a:pt x="1110" y="2485"/>
                </a:lnTo>
                <a:cubicBezTo>
                  <a:pt x="1109" y="2487"/>
                  <a:pt x="1109" y="2489"/>
                  <a:pt x="1108" y="2491"/>
                </a:cubicBezTo>
                <a:lnTo>
                  <a:pt x="1107" y="2494"/>
                </a:lnTo>
                <a:lnTo>
                  <a:pt x="1109" y="2479"/>
                </a:lnTo>
                <a:lnTo>
                  <a:pt x="1109" y="2480"/>
                </a:lnTo>
                <a:lnTo>
                  <a:pt x="1013" y="2480"/>
                </a:lnTo>
                <a:lnTo>
                  <a:pt x="1013" y="2477"/>
                </a:lnTo>
                <a:lnTo>
                  <a:pt x="1014" y="2468"/>
                </a:lnTo>
                <a:lnTo>
                  <a:pt x="1015" y="2459"/>
                </a:lnTo>
                <a:lnTo>
                  <a:pt x="1015" y="2456"/>
                </a:lnTo>
                <a:cubicBezTo>
                  <a:pt x="1020" y="2435"/>
                  <a:pt x="1038" y="2419"/>
                  <a:pt x="1059" y="2418"/>
                </a:cubicBezTo>
                <a:cubicBezTo>
                  <a:pt x="1081" y="2416"/>
                  <a:pt x="1101" y="2430"/>
                  <a:pt x="1108" y="2450"/>
                </a:cubicBezTo>
                <a:lnTo>
                  <a:pt x="1109" y="2452"/>
                </a:lnTo>
                <a:lnTo>
                  <a:pt x="1110" y="2455"/>
                </a:lnTo>
                <a:cubicBezTo>
                  <a:pt x="1110" y="2458"/>
                  <a:pt x="1111" y="2460"/>
                  <a:pt x="1111" y="2463"/>
                </a:cubicBezTo>
                <a:lnTo>
                  <a:pt x="1112" y="2467"/>
                </a:lnTo>
                <a:lnTo>
                  <a:pt x="1110" y="2458"/>
                </a:lnTo>
                <a:lnTo>
                  <a:pt x="1111" y="2460"/>
                </a:lnTo>
                <a:lnTo>
                  <a:pt x="1017" y="2475"/>
                </a:lnTo>
                <a:lnTo>
                  <a:pt x="1017" y="2471"/>
                </a:lnTo>
                <a:lnTo>
                  <a:pt x="1017" y="2465"/>
                </a:lnTo>
                <a:lnTo>
                  <a:pt x="1017" y="2461"/>
                </a:lnTo>
                <a:lnTo>
                  <a:pt x="1017" y="2461"/>
                </a:lnTo>
                <a:lnTo>
                  <a:pt x="1113" y="2461"/>
                </a:lnTo>
                <a:lnTo>
                  <a:pt x="1113" y="2465"/>
                </a:lnTo>
                <a:lnTo>
                  <a:pt x="1112" y="2458"/>
                </a:lnTo>
                <a:lnTo>
                  <a:pt x="1114" y="2467"/>
                </a:lnTo>
                <a:lnTo>
                  <a:pt x="1114" y="2477"/>
                </a:lnTo>
                <a:lnTo>
                  <a:pt x="1114" y="2480"/>
                </a:lnTo>
                <a:cubicBezTo>
                  <a:pt x="1114" y="2505"/>
                  <a:pt x="1095" y="2526"/>
                  <a:pt x="1070" y="2528"/>
                </a:cubicBezTo>
                <a:cubicBezTo>
                  <a:pt x="1046" y="2530"/>
                  <a:pt x="1023" y="2512"/>
                  <a:pt x="1019" y="2488"/>
                </a:cubicBezTo>
                <a:lnTo>
                  <a:pt x="1019" y="2485"/>
                </a:lnTo>
                <a:lnTo>
                  <a:pt x="1018" y="2478"/>
                </a:lnTo>
                <a:lnTo>
                  <a:pt x="1016" y="2471"/>
                </a:lnTo>
                <a:lnTo>
                  <a:pt x="1016" y="2468"/>
                </a:lnTo>
                <a:lnTo>
                  <a:pt x="1111" y="2461"/>
                </a:lnTo>
                <a:lnTo>
                  <a:pt x="1111" y="2461"/>
                </a:lnTo>
                <a:lnTo>
                  <a:pt x="1111" y="2464"/>
                </a:lnTo>
                <a:lnTo>
                  <a:pt x="1111" y="2470"/>
                </a:lnTo>
                <a:lnTo>
                  <a:pt x="1017" y="2458"/>
                </a:lnTo>
                <a:lnTo>
                  <a:pt x="1020" y="2448"/>
                </a:lnTo>
                <a:lnTo>
                  <a:pt x="1022" y="2444"/>
                </a:lnTo>
                <a:lnTo>
                  <a:pt x="1106" y="2488"/>
                </a:lnTo>
                <a:lnTo>
                  <a:pt x="1105" y="2489"/>
                </a:lnTo>
                <a:lnTo>
                  <a:pt x="1111" y="2478"/>
                </a:lnTo>
                <a:lnTo>
                  <a:pt x="1109" y="2483"/>
                </a:lnTo>
                <a:lnTo>
                  <a:pt x="1107" y="2488"/>
                </a:lnTo>
                <a:lnTo>
                  <a:pt x="1029" y="2437"/>
                </a:lnTo>
                <a:lnTo>
                  <a:pt x="1030" y="2435"/>
                </a:lnTo>
                <a:lnTo>
                  <a:pt x="1018" y="2456"/>
                </a:lnTo>
                <a:lnTo>
                  <a:pt x="1019" y="2452"/>
                </a:lnTo>
                <a:lnTo>
                  <a:pt x="1065" y="2513"/>
                </a:lnTo>
                <a:lnTo>
                  <a:pt x="1064" y="2513"/>
                </a:lnTo>
                <a:lnTo>
                  <a:pt x="1063" y="2513"/>
                </a:lnTo>
                <a:lnTo>
                  <a:pt x="1079" y="2420"/>
                </a:lnTo>
                <a:lnTo>
                  <a:pt x="1080" y="2420"/>
                </a:lnTo>
                <a:lnTo>
                  <a:pt x="1050" y="2420"/>
                </a:lnTo>
                <a:lnTo>
                  <a:pt x="1051" y="2420"/>
                </a:lnTo>
                <a:lnTo>
                  <a:pt x="1018" y="2465"/>
                </a:lnTo>
                <a:lnTo>
                  <a:pt x="1018" y="2458"/>
                </a:lnTo>
                <a:lnTo>
                  <a:pt x="1018" y="2451"/>
                </a:lnTo>
                <a:lnTo>
                  <a:pt x="1066" y="2499"/>
                </a:lnTo>
                <a:lnTo>
                  <a:pt x="1062" y="2499"/>
                </a:lnTo>
                <a:lnTo>
                  <a:pt x="1107" y="2434"/>
                </a:lnTo>
                <a:lnTo>
                  <a:pt x="1108" y="2436"/>
                </a:lnTo>
                <a:lnTo>
                  <a:pt x="1102" y="2425"/>
                </a:lnTo>
                <a:lnTo>
                  <a:pt x="1103" y="2427"/>
                </a:lnTo>
                <a:lnTo>
                  <a:pt x="1022" y="2435"/>
                </a:lnTo>
                <a:lnTo>
                  <a:pt x="1023" y="2433"/>
                </a:lnTo>
                <a:lnTo>
                  <a:pt x="1019" y="2445"/>
                </a:lnTo>
                <a:lnTo>
                  <a:pt x="1019" y="2442"/>
                </a:lnTo>
                <a:lnTo>
                  <a:pt x="1082" y="2497"/>
                </a:lnTo>
                <a:lnTo>
                  <a:pt x="1080" y="2498"/>
                </a:lnTo>
                <a:cubicBezTo>
                  <a:pt x="1070" y="2501"/>
                  <a:pt x="1060" y="2501"/>
                  <a:pt x="1050" y="2498"/>
                </a:cubicBezTo>
                <a:lnTo>
                  <a:pt x="1048" y="2497"/>
                </a:lnTo>
                <a:cubicBezTo>
                  <a:pt x="1030" y="2491"/>
                  <a:pt x="1017" y="2474"/>
                  <a:pt x="1016" y="2455"/>
                </a:cubicBezTo>
                <a:lnTo>
                  <a:pt x="1015" y="2441"/>
                </a:lnTo>
                <a:lnTo>
                  <a:pt x="1016" y="2434"/>
                </a:lnTo>
                <a:cubicBezTo>
                  <a:pt x="1016" y="2425"/>
                  <a:pt x="1019" y="2416"/>
                  <a:pt x="1025" y="2408"/>
                </a:cubicBezTo>
                <a:lnTo>
                  <a:pt x="1024" y="2410"/>
                </a:lnTo>
                <a:lnTo>
                  <a:pt x="1025" y="2408"/>
                </a:lnTo>
                <a:lnTo>
                  <a:pt x="1019" y="2428"/>
                </a:lnTo>
                <a:lnTo>
                  <a:pt x="1020" y="2417"/>
                </a:lnTo>
                <a:lnTo>
                  <a:pt x="1020" y="2427"/>
                </a:lnTo>
                <a:lnTo>
                  <a:pt x="1019" y="2419"/>
                </a:lnTo>
                <a:lnTo>
                  <a:pt x="1021" y="2428"/>
                </a:lnTo>
                <a:lnTo>
                  <a:pt x="1018" y="2419"/>
                </a:lnTo>
                <a:lnTo>
                  <a:pt x="1026" y="2434"/>
                </a:lnTo>
                <a:lnTo>
                  <a:pt x="1022" y="2429"/>
                </a:lnTo>
                <a:lnTo>
                  <a:pt x="1011" y="2415"/>
                </a:lnTo>
                <a:lnTo>
                  <a:pt x="997" y="2395"/>
                </a:lnTo>
                <a:lnTo>
                  <a:pt x="985" y="2371"/>
                </a:lnTo>
                <a:lnTo>
                  <a:pt x="974" y="2348"/>
                </a:lnTo>
                <a:lnTo>
                  <a:pt x="961" y="2320"/>
                </a:lnTo>
                <a:lnTo>
                  <a:pt x="947" y="2289"/>
                </a:lnTo>
                <a:lnTo>
                  <a:pt x="930" y="2255"/>
                </a:lnTo>
                <a:lnTo>
                  <a:pt x="895" y="2178"/>
                </a:lnTo>
                <a:lnTo>
                  <a:pt x="855" y="2092"/>
                </a:lnTo>
                <a:lnTo>
                  <a:pt x="811" y="1998"/>
                </a:lnTo>
                <a:lnTo>
                  <a:pt x="765" y="1898"/>
                </a:lnTo>
                <a:lnTo>
                  <a:pt x="718" y="1795"/>
                </a:lnTo>
                <a:lnTo>
                  <a:pt x="669" y="1689"/>
                </a:lnTo>
                <a:lnTo>
                  <a:pt x="621" y="1583"/>
                </a:lnTo>
                <a:lnTo>
                  <a:pt x="573" y="1480"/>
                </a:lnTo>
                <a:lnTo>
                  <a:pt x="527" y="1381"/>
                </a:lnTo>
                <a:lnTo>
                  <a:pt x="484" y="1288"/>
                </a:lnTo>
                <a:lnTo>
                  <a:pt x="445" y="1202"/>
                </a:lnTo>
                <a:lnTo>
                  <a:pt x="410" y="1126"/>
                </a:lnTo>
                <a:lnTo>
                  <a:pt x="394" y="1092"/>
                </a:lnTo>
                <a:lnTo>
                  <a:pt x="380" y="1061"/>
                </a:lnTo>
                <a:lnTo>
                  <a:pt x="369" y="1036"/>
                </a:lnTo>
                <a:lnTo>
                  <a:pt x="358" y="1013"/>
                </a:lnTo>
                <a:lnTo>
                  <a:pt x="365" y="1023"/>
                </a:lnTo>
                <a:lnTo>
                  <a:pt x="362" y="1020"/>
                </a:lnTo>
                <a:lnTo>
                  <a:pt x="377" y="1031"/>
                </a:lnTo>
                <a:lnTo>
                  <a:pt x="375" y="1030"/>
                </a:lnTo>
                <a:cubicBezTo>
                  <a:pt x="363" y="1024"/>
                  <a:pt x="354" y="1014"/>
                  <a:pt x="350" y="1001"/>
                </a:cubicBezTo>
                <a:lnTo>
                  <a:pt x="348" y="996"/>
                </a:lnTo>
                <a:cubicBezTo>
                  <a:pt x="347" y="993"/>
                  <a:pt x="347" y="989"/>
                  <a:pt x="347" y="985"/>
                </a:cubicBezTo>
                <a:lnTo>
                  <a:pt x="346" y="973"/>
                </a:lnTo>
                <a:lnTo>
                  <a:pt x="346" y="969"/>
                </a:lnTo>
                <a:lnTo>
                  <a:pt x="346" y="963"/>
                </a:lnTo>
                <a:cubicBezTo>
                  <a:pt x="345" y="955"/>
                  <a:pt x="346" y="948"/>
                  <a:pt x="349" y="941"/>
                </a:cubicBezTo>
                <a:lnTo>
                  <a:pt x="350" y="939"/>
                </a:lnTo>
                <a:lnTo>
                  <a:pt x="351" y="936"/>
                </a:lnTo>
                <a:lnTo>
                  <a:pt x="348" y="958"/>
                </a:lnTo>
                <a:lnTo>
                  <a:pt x="348" y="957"/>
                </a:lnTo>
                <a:lnTo>
                  <a:pt x="346" y="950"/>
                </a:lnTo>
                <a:lnTo>
                  <a:pt x="342" y="930"/>
                </a:lnTo>
                <a:lnTo>
                  <a:pt x="341" y="923"/>
                </a:lnTo>
                <a:lnTo>
                  <a:pt x="339" y="914"/>
                </a:lnTo>
                <a:lnTo>
                  <a:pt x="348" y="932"/>
                </a:lnTo>
                <a:lnTo>
                  <a:pt x="343" y="926"/>
                </a:lnTo>
                <a:lnTo>
                  <a:pt x="352" y="935"/>
                </a:lnTo>
                <a:lnTo>
                  <a:pt x="347" y="931"/>
                </a:lnTo>
                <a:lnTo>
                  <a:pt x="416" y="917"/>
                </a:lnTo>
                <a:lnTo>
                  <a:pt x="415" y="919"/>
                </a:lnTo>
                <a:lnTo>
                  <a:pt x="421" y="904"/>
                </a:lnTo>
                <a:lnTo>
                  <a:pt x="420" y="906"/>
                </a:lnTo>
                <a:lnTo>
                  <a:pt x="327" y="882"/>
                </a:lnTo>
                <a:lnTo>
                  <a:pt x="328" y="880"/>
                </a:lnTo>
                <a:lnTo>
                  <a:pt x="325" y="895"/>
                </a:lnTo>
                <a:lnTo>
                  <a:pt x="325" y="892"/>
                </a:lnTo>
                <a:lnTo>
                  <a:pt x="340" y="926"/>
                </a:lnTo>
                <a:lnTo>
                  <a:pt x="331" y="917"/>
                </a:lnTo>
                <a:lnTo>
                  <a:pt x="327" y="912"/>
                </a:lnTo>
                <a:cubicBezTo>
                  <a:pt x="316" y="898"/>
                  <a:pt x="314" y="878"/>
                  <a:pt x="322" y="862"/>
                </a:cubicBezTo>
                <a:cubicBezTo>
                  <a:pt x="330" y="845"/>
                  <a:pt x="347" y="834"/>
                  <a:pt x="365" y="834"/>
                </a:cubicBezTo>
                <a:lnTo>
                  <a:pt x="365" y="834"/>
                </a:lnTo>
                <a:lnTo>
                  <a:pt x="318" y="888"/>
                </a:lnTo>
                <a:lnTo>
                  <a:pt x="318" y="887"/>
                </a:lnTo>
                <a:lnTo>
                  <a:pt x="317" y="882"/>
                </a:lnTo>
                <a:lnTo>
                  <a:pt x="364" y="921"/>
                </a:lnTo>
                <a:lnTo>
                  <a:pt x="359" y="921"/>
                </a:lnTo>
                <a:lnTo>
                  <a:pt x="406" y="880"/>
                </a:lnTo>
                <a:lnTo>
                  <a:pt x="405" y="887"/>
                </a:lnTo>
                <a:lnTo>
                  <a:pt x="405" y="890"/>
                </a:lnTo>
                <a:cubicBezTo>
                  <a:pt x="401" y="914"/>
                  <a:pt x="381" y="930"/>
                  <a:pt x="357" y="930"/>
                </a:cubicBezTo>
                <a:lnTo>
                  <a:pt x="357" y="930"/>
                </a:lnTo>
                <a:cubicBezTo>
                  <a:pt x="337" y="930"/>
                  <a:pt x="319" y="918"/>
                  <a:pt x="312" y="899"/>
                </a:cubicBezTo>
                <a:lnTo>
                  <a:pt x="311" y="895"/>
                </a:lnTo>
                <a:cubicBezTo>
                  <a:pt x="310" y="893"/>
                  <a:pt x="309" y="891"/>
                  <a:pt x="309" y="889"/>
                </a:cubicBezTo>
                <a:lnTo>
                  <a:pt x="307" y="882"/>
                </a:lnTo>
                <a:lnTo>
                  <a:pt x="306" y="877"/>
                </a:lnTo>
                <a:lnTo>
                  <a:pt x="305" y="872"/>
                </a:lnTo>
                <a:lnTo>
                  <a:pt x="312" y="887"/>
                </a:lnTo>
                <a:lnTo>
                  <a:pt x="309" y="883"/>
                </a:lnTo>
                <a:lnTo>
                  <a:pt x="320" y="894"/>
                </a:lnTo>
                <a:lnTo>
                  <a:pt x="318" y="892"/>
                </a:lnTo>
                <a:lnTo>
                  <a:pt x="394" y="861"/>
                </a:lnTo>
                <a:lnTo>
                  <a:pt x="393" y="864"/>
                </a:lnTo>
                <a:lnTo>
                  <a:pt x="394" y="857"/>
                </a:lnTo>
                <a:lnTo>
                  <a:pt x="394" y="859"/>
                </a:lnTo>
                <a:lnTo>
                  <a:pt x="298" y="859"/>
                </a:lnTo>
                <a:lnTo>
                  <a:pt x="298" y="859"/>
                </a:lnTo>
                <a:lnTo>
                  <a:pt x="298" y="851"/>
                </a:lnTo>
                <a:lnTo>
                  <a:pt x="299" y="848"/>
                </a:lnTo>
                <a:lnTo>
                  <a:pt x="299" y="838"/>
                </a:lnTo>
                <a:lnTo>
                  <a:pt x="303" y="860"/>
                </a:lnTo>
                <a:lnTo>
                  <a:pt x="304" y="860"/>
                </a:lnTo>
                <a:lnTo>
                  <a:pt x="301" y="856"/>
                </a:lnTo>
                <a:cubicBezTo>
                  <a:pt x="294" y="844"/>
                  <a:pt x="292" y="829"/>
                  <a:pt x="296" y="815"/>
                </a:cubicBezTo>
                <a:lnTo>
                  <a:pt x="297" y="812"/>
                </a:lnTo>
                <a:cubicBezTo>
                  <a:pt x="299" y="807"/>
                  <a:pt x="301" y="803"/>
                  <a:pt x="305" y="799"/>
                </a:cubicBezTo>
                <a:lnTo>
                  <a:pt x="306" y="797"/>
                </a:lnTo>
                <a:lnTo>
                  <a:pt x="301" y="845"/>
                </a:lnTo>
                <a:lnTo>
                  <a:pt x="299" y="840"/>
                </a:lnTo>
                <a:cubicBezTo>
                  <a:pt x="298" y="838"/>
                  <a:pt x="297" y="836"/>
                  <a:pt x="296" y="833"/>
                </a:cubicBezTo>
                <a:lnTo>
                  <a:pt x="294" y="824"/>
                </a:lnTo>
                <a:lnTo>
                  <a:pt x="309" y="848"/>
                </a:lnTo>
                <a:lnTo>
                  <a:pt x="309" y="848"/>
                </a:lnTo>
                <a:lnTo>
                  <a:pt x="306" y="846"/>
                </a:lnTo>
                <a:cubicBezTo>
                  <a:pt x="296" y="839"/>
                  <a:pt x="289" y="828"/>
                  <a:pt x="287" y="817"/>
                </a:cubicBezTo>
                <a:lnTo>
                  <a:pt x="285" y="807"/>
                </a:lnTo>
                <a:lnTo>
                  <a:pt x="284" y="802"/>
                </a:lnTo>
                <a:lnTo>
                  <a:pt x="284" y="798"/>
                </a:lnTo>
                <a:cubicBezTo>
                  <a:pt x="282" y="785"/>
                  <a:pt x="286" y="772"/>
                  <a:pt x="294" y="762"/>
                </a:cubicBezTo>
                <a:lnTo>
                  <a:pt x="296" y="760"/>
                </a:lnTo>
                <a:lnTo>
                  <a:pt x="298" y="757"/>
                </a:lnTo>
                <a:lnTo>
                  <a:pt x="287" y="787"/>
                </a:lnTo>
                <a:lnTo>
                  <a:pt x="287" y="783"/>
                </a:lnTo>
                <a:lnTo>
                  <a:pt x="335" y="831"/>
                </a:lnTo>
                <a:lnTo>
                  <a:pt x="332" y="831"/>
                </a:lnTo>
                <a:lnTo>
                  <a:pt x="329" y="831"/>
                </a:lnTo>
                <a:cubicBezTo>
                  <a:pt x="308" y="831"/>
                  <a:pt x="290" y="818"/>
                  <a:pt x="283" y="798"/>
                </a:cubicBezTo>
                <a:lnTo>
                  <a:pt x="281" y="792"/>
                </a:lnTo>
                <a:lnTo>
                  <a:pt x="280" y="787"/>
                </a:lnTo>
                <a:lnTo>
                  <a:pt x="314" y="820"/>
                </a:lnTo>
                <a:lnTo>
                  <a:pt x="312" y="820"/>
                </a:lnTo>
                <a:lnTo>
                  <a:pt x="333" y="820"/>
                </a:lnTo>
                <a:lnTo>
                  <a:pt x="331" y="821"/>
                </a:lnTo>
                <a:cubicBezTo>
                  <a:pt x="312" y="824"/>
                  <a:pt x="292" y="816"/>
                  <a:pt x="282" y="800"/>
                </a:cubicBezTo>
                <a:lnTo>
                  <a:pt x="280" y="797"/>
                </a:lnTo>
                <a:lnTo>
                  <a:pt x="286" y="804"/>
                </a:lnTo>
                <a:lnTo>
                  <a:pt x="284" y="802"/>
                </a:lnTo>
                <a:lnTo>
                  <a:pt x="365" y="773"/>
                </a:lnTo>
                <a:lnTo>
                  <a:pt x="365" y="779"/>
                </a:lnTo>
                <a:lnTo>
                  <a:pt x="364" y="783"/>
                </a:lnTo>
                <a:cubicBezTo>
                  <a:pt x="362" y="806"/>
                  <a:pt x="343" y="824"/>
                  <a:pt x="320" y="826"/>
                </a:cubicBezTo>
                <a:cubicBezTo>
                  <a:pt x="297" y="827"/>
                  <a:pt x="276" y="812"/>
                  <a:pt x="270" y="790"/>
                </a:cubicBezTo>
                <a:lnTo>
                  <a:pt x="269" y="785"/>
                </a:lnTo>
                <a:lnTo>
                  <a:pt x="268" y="783"/>
                </a:lnTo>
                <a:lnTo>
                  <a:pt x="363" y="773"/>
                </a:lnTo>
                <a:lnTo>
                  <a:pt x="363" y="776"/>
                </a:lnTo>
                <a:lnTo>
                  <a:pt x="363" y="778"/>
                </a:lnTo>
                <a:lnTo>
                  <a:pt x="267" y="778"/>
                </a:lnTo>
                <a:lnTo>
                  <a:pt x="267" y="776"/>
                </a:lnTo>
                <a:cubicBezTo>
                  <a:pt x="267" y="774"/>
                  <a:pt x="268" y="772"/>
                  <a:pt x="268" y="770"/>
                </a:cubicBezTo>
                <a:lnTo>
                  <a:pt x="268" y="766"/>
                </a:lnTo>
                <a:lnTo>
                  <a:pt x="268" y="773"/>
                </a:lnTo>
                <a:lnTo>
                  <a:pt x="268" y="770"/>
                </a:lnTo>
                <a:lnTo>
                  <a:pt x="268" y="768"/>
                </a:lnTo>
                <a:lnTo>
                  <a:pt x="364" y="774"/>
                </a:lnTo>
                <a:lnTo>
                  <a:pt x="363" y="777"/>
                </a:lnTo>
                <a:lnTo>
                  <a:pt x="363" y="782"/>
                </a:lnTo>
                <a:cubicBezTo>
                  <a:pt x="361" y="807"/>
                  <a:pt x="340" y="826"/>
                  <a:pt x="315" y="826"/>
                </a:cubicBezTo>
                <a:lnTo>
                  <a:pt x="314" y="826"/>
                </a:lnTo>
                <a:cubicBezTo>
                  <a:pt x="292" y="826"/>
                  <a:pt x="273" y="811"/>
                  <a:pt x="268" y="790"/>
                </a:cubicBezTo>
                <a:lnTo>
                  <a:pt x="269" y="794"/>
                </a:lnTo>
                <a:lnTo>
                  <a:pt x="268" y="791"/>
                </a:lnTo>
                <a:lnTo>
                  <a:pt x="313" y="821"/>
                </a:lnTo>
                <a:lnTo>
                  <a:pt x="311" y="821"/>
                </a:lnTo>
                <a:lnTo>
                  <a:pt x="351" y="800"/>
                </a:lnTo>
                <a:lnTo>
                  <a:pt x="349" y="803"/>
                </a:lnTo>
                <a:cubicBezTo>
                  <a:pt x="346" y="808"/>
                  <a:pt x="342" y="812"/>
                  <a:pt x="338" y="815"/>
                </a:cubicBezTo>
                <a:lnTo>
                  <a:pt x="336" y="816"/>
                </a:lnTo>
                <a:cubicBezTo>
                  <a:pt x="323" y="826"/>
                  <a:pt x="305" y="829"/>
                  <a:pt x="290" y="823"/>
                </a:cubicBezTo>
                <a:cubicBezTo>
                  <a:pt x="274" y="817"/>
                  <a:pt x="263" y="804"/>
                  <a:pt x="260" y="787"/>
                </a:cubicBezTo>
                <a:lnTo>
                  <a:pt x="259" y="781"/>
                </a:lnTo>
                <a:lnTo>
                  <a:pt x="258" y="771"/>
                </a:lnTo>
                <a:lnTo>
                  <a:pt x="258" y="766"/>
                </a:lnTo>
                <a:lnTo>
                  <a:pt x="258" y="764"/>
                </a:lnTo>
                <a:lnTo>
                  <a:pt x="349" y="785"/>
                </a:lnTo>
                <a:lnTo>
                  <a:pt x="348" y="786"/>
                </a:lnTo>
                <a:lnTo>
                  <a:pt x="353" y="772"/>
                </a:lnTo>
                <a:lnTo>
                  <a:pt x="352" y="777"/>
                </a:lnTo>
                <a:lnTo>
                  <a:pt x="351" y="786"/>
                </a:lnTo>
                <a:lnTo>
                  <a:pt x="350" y="790"/>
                </a:lnTo>
                <a:cubicBezTo>
                  <a:pt x="344" y="810"/>
                  <a:pt x="326" y="825"/>
                  <a:pt x="305" y="826"/>
                </a:cubicBezTo>
                <a:cubicBezTo>
                  <a:pt x="283" y="827"/>
                  <a:pt x="264" y="813"/>
                  <a:pt x="257" y="793"/>
                </a:cubicBezTo>
                <a:lnTo>
                  <a:pt x="257" y="792"/>
                </a:lnTo>
                <a:cubicBezTo>
                  <a:pt x="255" y="787"/>
                  <a:pt x="254" y="782"/>
                  <a:pt x="254" y="776"/>
                </a:cubicBezTo>
                <a:lnTo>
                  <a:pt x="254" y="773"/>
                </a:lnTo>
                <a:lnTo>
                  <a:pt x="255" y="783"/>
                </a:lnTo>
                <a:lnTo>
                  <a:pt x="254" y="778"/>
                </a:lnTo>
                <a:lnTo>
                  <a:pt x="349" y="768"/>
                </a:lnTo>
                <a:lnTo>
                  <a:pt x="349" y="770"/>
                </a:lnTo>
                <a:cubicBezTo>
                  <a:pt x="349" y="773"/>
                  <a:pt x="349" y="776"/>
                  <a:pt x="349" y="778"/>
                </a:cubicBezTo>
                <a:lnTo>
                  <a:pt x="348" y="781"/>
                </a:lnTo>
                <a:cubicBezTo>
                  <a:pt x="344" y="805"/>
                  <a:pt x="324" y="821"/>
                  <a:pt x="301" y="821"/>
                </a:cubicBezTo>
                <a:lnTo>
                  <a:pt x="299" y="821"/>
                </a:lnTo>
                <a:lnTo>
                  <a:pt x="347" y="783"/>
                </a:lnTo>
                <a:lnTo>
                  <a:pt x="346" y="788"/>
                </a:lnTo>
                <a:lnTo>
                  <a:pt x="345" y="790"/>
                </a:lnTo>
                <a:cubicBezTo>
                  <a:pt x="340" y="810"/>
                  <a:pt x="322" y="825"/>
                  <a:pt x="300" y="826"/>
                </a:cubicBezTo>
                <a:cubicBezTo>
                  <a:pt x="279" y="827"/>
                  <a:pt x="260" y="813"/>
                  <a:pt x="253" y="793"/>
                </a:cubicBezTo>
                <a:lnTo>
                  <a:pt x="252" y="792"/>
                </a:lnTo>
                <a:lnTo>
                  <a:pt x="252" y="791"/>
                </a:lnTo>
                <a:lnTo>
                  <a:pt x="250" y="786"/>
                </a:lnTo>
                <a:lnTo>
                  <a:pt x="295" y="816"/>
                </a:lnTo>
                <a:lnTo>
                  <a:pt x="292" y="816"/>
                </a:lnTo>
                <a:lnTo>
                  <a:pt x="340" y="773"/>
                </a:lnTo>
                <a:lnTo>
                  <a:pt x="339" y="779"/>
                </a:lnTo>
                <a:lnTo>
                  <a:pt x="339" y="783"/>
                </a:lnTo>
                <a:cubicBezTo>
                  <a:pt x="336" y="803"/>
                  <a:pt x="322" y="820"/>
                  <a:pt x="302" y="825"/>
                </a:cubicBezTo>
                <a:cubicBezTo>
                  <a:pt x="283" y="829"/>
                  <a:pt x="262" y="821"/>
                  <a:pt x="251" y="805"/>
                </a:cubicBezTo>
                <a:lnTo>
                  <a:pt x="250" y="803"/>
                </a:lnTo>
                <a:cubicBezTo>
                  <a:pt x="248" y="800"/>
                  <a:pt x="246" y="796"/>
                  <a:pt x="244" y="792"/>
                </a:cubicBezTo>
                <a:lnTo>
                  <a:pt x="243" y="789"/>
                </a:lnTo>
                <a:lnTo>
                  <a:pt x="289" y="821"/>
                </a:lnTo>
                <a:lnTo>
                  <a:pt x="288" y="821"/>
                </a:lnTo>
                <a:cubicBezTo>
                  <a:pt x="264" y="821"/>
                  <a:pt x="243" y="803"/>
                  <a:pt x="241" y="778"/>
                </a:cubicBezTo>
                <a:lnTo>
                  <a:pt x="240" y="768"/>
                </a:lnTo>
                <a:lnTo>
                  <a:pt x="240" y="765"/>
                </a:lnTo>
                <a:lnTo>
                  <a:pt x="240" y="764"/>
                </a:lnTo>
                <a:lnTo>
                  <a:pt x="336" y="764"/>
                </a:lnTo>
                <a:lnTo>
                  <a:pt x="336" y="766"/>
                </a:lnTo>
                <a:lnTo>
                  <a:pt x="336" y="769"/>
                </a:lnTo>
                <a:cubicBezTo>
                  <a:pt x="336" y="771"/>
                  <a:pt x="336" y="774"/>
                  <a:pt x="335" y="776"/>
                </a:cubicBezTo>
                <a:lnTo>
                  <a:pt x="335" y="779"/>
                </a:lnTo>
                <a:lnTo>
                  <a:pt x="335" y="772"/>
                </a:lnTo>
                <a:lnTo>
                  <a:pt x="335" y="773"/>
                </a:lnTo>
                <a:lnTo>
                  <a:pt x="239" y="773"/>
                </a:lnTo>
                <a:lnTo>
                  <a:pt x="239" y="771"/>
                </a:lnTo>
                <a:lnTo>
                  <a:pt x="239" y="766"/>
                </a:lnTo>
                <a:lnTo>
                  <a:pt x="239" y="761"/>
                </a:lnTo>
                <a:lnTo>
                  <a:pt x="239" y="759"/>
                </a:lnTo>
                <a:lnTo>
                  <a:pt x="333" y="774"/>
                </a:lnTo>
                <a:lnTo>
                  <a:pt x="333" y="776"/>
                </a:lnTo>
                <a:lnTo>
                  <a:pt x="332" y="779"/>
                </a:lnTo>
                <a:lnTo>
                  <a:pt x="333" y="770"/>
                </a:lnTo>
                <a:lnTo>
                  <a:pt x="333" y="774"/>
                </a:lnTo>
                <a:cubicBezTo>
                  <a:pt x="332" y="781"/>
                  <a:pt x="329" y="788"/>
                  <a:pt x="325" y="794"/>
                </a:cubicBezTo>
                <a:lnTo>
                  <a:pt x="324" y="795"/>
                </a:lnTo>
                <a:cubicBezTo>
                  <a:pt x="315" y="809"/>
                  <a:pt x="300" y="817"/>
                  <a:pt x="284" y="816"/>
                </a:cubicBezTo>
                <a:cubicBezTo>
                  <a:pt x="267" y="816"/>
                  <a:pt x="252" y="808"/>
                  <a:pt x="244" y="794"/>
                </a:cubicBezTo>
                <a:lnTo>
                  <a:pt x="241" y="790"/>
                </a:lnTo>
                <a:cubicBezTo>
                  <a:pt x="239" y="786"/>
                  <a:pt x="237" y="782"/>
                  <a:pt x="236" y="777"/>
                </a:cubicBezTo>
                <a:lnTo>
                  <a:pt x="234" y="772"/>
                </a:lnTo>
                <a:cubicBezTo>
                  <a:pt x="230" y="757"/>
                  <a:pt x="233" y="742"/>
                  <a:pt x="242" y="730"/>
                </a:cubicBezTo>
                <a:cubicBezTo>
                  <a:pt x="251" y="718"/>
                  <a:pt x="266" y="711"/>
                  <a:pt x="280" y="711"/>
                </a:cubicBezTo>
                <a:lnTo>
                  <a:pt x="282" y="711"/>
                </a:lnTo>
                <a:lnTo>
                  <a:pt x="282" y="807"/>
                </a:lnTo>
                <a:lnTo>
                  <a:pt x="281" y="807"/>
                </a:lnTo>
                <a:cubicBezTo>
                  <a:pt x="259" y="807"/>
                  <a:pt x="239" y="791"/>
                  <a:pt x="235" y="769"/>
                </a:cubicBezTo>
                <a:lnTo>
                  <a:pt x="233" y="759"/>
                </a:lnTo>
                <a:lnTo>
                  <a:pt x="232" y="754"/>
                </a:lnTo>
                <a:lnTo>
                  <a:pt x="280" y="797"/>
                </a:lnTo>
                <a:lnTo>
                  <a:pt x="279" y="797"/>
                </a:lnTo>
                <a:lnTo>
                  <a:pt x="278" y="797"/>
                </a:lnTo>
                <a:cubicBezTo>
                  <a:pt x="255" y="797"/>
                  <a:pt x="236" y="782"/>
                  <a:pt x="231" y="760"/>
                </a:cubicBezTo>
                <a:lnTo>
                  <a:pt x="229" y="750"/>
                </a:lnTo>
                <a:lnTo>
                  <a:pt x="229" y="745"/>
                </a:lnTo>
                <a:lnTo>
                  <a:pt x="230" y="752"/>
                </a:lnTo>
                <a:lnTo>
                  <a:pt x="228" y="745"/>
                </a:lnTo>
                <a:lnTo>
                  <a:pt x="228" y="743"/>
                </a:lnTo>
                <a:lnTo>
                  <a:pt x="227" y="737"/>
                </a:lnTo>
                <a:lnTo>
                  <a:pt x="225" y="731"/>
                </a:lnTo>
                <a:lnTo>
                  <a:pt x="270" y="764"/>
                </a:lnTo>
                <a:lnTo>
                  <a:pt x="269" y="764"/>
                </a:lnTo>
                <a:lnTo>
                  <a:pt x="281" y="763"/>
                </a:lnTo>
                <a:lnTo>
                  <a:pt x="279" y="764"/>
                </a:lnTo>
                <a:cubicBezTo>
                  <a:pt x="271" y="765"/>
                  <a:pt x="263" y="765"/>
                  <a:pt x="256" y="764"/>
                </a:cubicBezTo>
                <a:lnTo>
                  <a:pt x="254" y="763"/>
                </a:lnTo>
                <a:cubicBezTo>
                  <a:pt x="235" y="758"/>
                  <a:pt x="221" y="743"/>
                  <a:pt x="218" y="724"/>
                </a:cubicBezTo>
                <a:lnTo>
                  <a:pt x="216" y="710"/>
                </a:lnTo>
                <a:lnTo>
                  <a:pt x="216" y="703"/>
                </a:lnTo>
                <a:lnTo>
                  <a:pt x="215" y="696"/>
                </a:lnTo>
                <a:lnTo>
                  <a:pt x="263" y="740"/>
                </a:lnTo>
                <a:lnTo>
                  <a:pt x="260" y="740"/>
                </a:lnTo>
                <a:lnTo>
                  <a:pt x="258" y="740"/>
                </a:lnTo>
                <a:cubicBezTo>
                  <a:pt x="232" y="740"/>
                  <a:pt x="210" y="719"/>
                  <a:pt x="210" y="692"/>
                </a:cubicBezTo>
                <a:lnTo>
                  <a:pt x="210" y="685"/>
                </a:lnTo>
                <a:lnTo>
                  <a:pt x="211" y="683"/>
                </a:lnTo>
                <a:lnTo>
                  <a:pt x="210" y="678"/>
                </a:lnTo>
                <a:lnTo>
                  <a:pt x="218" y="700"/>
                </a:lnTo>
                <a:lnTo>
                  <a:pt x="212" y="691"/>
                </a:lnTo>
                <a:lnTo>
                  <a:pt x="208" y="683"/>
                </a:lnTo>
                <a:cubicBezTo>
                  <a:pt x="206" y="680"/>
                  <a:pt x="204" y="676"/>
                  <a:pt x="203" y="673"/>
                </a:cubicBezTo>
                <a:lnTo>
                  <a:pt x="199" y="657"/>
                </a:lnTo>
                <a:lnTo>
                  <a:pt x="196" y="642"/>
                </a:lnTo>
                <a:lnTo>
                  <a:pt x="195" y="635"/>
                </a:lnTo>
                <a:lnTo>
                  <a:pt x="194" y="629"/>
                </a:lnTo>
                <a:lnTo>
                  <a:pt x="198" y="642"/>
                </a:lnTo>
                <a:lnTo>
                  <a:pt x="194" y="634"/>
                </a:lnTo>
                <a:lnTo>
                  <a:pt x="191" y="626"/>
                </a:lnTo>
                <a:cubicBezTo>
                  <a:pt x="188" y="620"/>
                  <a:pt x="187" y="614"/>
                  <a:pt x="187" y="607"/>
                </a:cubicBezTo>
                <a:lnTo>
                  <a:pt x="187" y="596"/>
                </a:lnTo>
                <a:lnTo>
                  <a:pt x="187" y="586"/>
                </a:lnTo>
                <a:lnTo>
                  <a:pt x="184" y="567"/>
                </a:lnTo>
                <a:lnTo>
                  <a:pt x="181" y="545"/>
                </a:lnTo>
                <a:lnTo>
                  <a:pt x="179" y="528"/>
                </a:lnTo>
                <a:lnTo>
                  <a:pt x="178" y="518"/>
                </a:lnTo>
                <a:lnTo>
                  <a:pt x="177" y="508"/>
                </a:lnTo>
                <a:lnTo>
                  <a:pt x="174" y="479"/>
                </a:lnTo>
                <a:lnTo>
                  <a:pt x="169" y="444"/>
                </a:lnTo>
                <a:lnTo>
                  <a:pt x="162" y="406"/>
                </a:lnTo>
                <a:lnTo>
                  <a:pt x="158" y="384"/>
                </a:lnTo>
                <a:lnTo>
                  <a:pt x="154" y="358"/>
                </a:lnTo>
                <a:lnTo>
                  <a:pt x="149" y="327"/>
                </a:lnTo>
                <a:lnTo>
                  <a:pt x="143" y="291"/>
                </a:lnTo>
                <a:lnTo>
                  <a:pt x="137" y="258"/>
                </a:lnTo>
                <a:lnTo>
                  <a:pt x="134" y="246"/>
                </a:lnTo>
                <a:lnTo>
                  <a:pt x="131" y="234"/>
                </a:lnTo>
                <a:lnTo>
                  <a:pt x="134" y="241"/>
                </a:lnTo>
                <a:lnTo>
                  <a:pt x="128" y="227"/>
                </a:lnTo>
                <a:lnTo>
                  <a:pt x="131" y="234"/>
                </a:lnTo>
                <a:lnTo>
                  <a:pt x="128" y="227"/>
                </a:lnTo>
                <a:lnTo>
                  <a:pt x="123" y="221"/>
                </a:lnTo>
                <a:lnTo>
                  <a:pt x="118" y="216"/>
                </a:lnTo>
                <a:cubicBezTo>
                  <a:pt x="115" y="212"/>
                  <a:pt x="111" y="207"/>
                  <a:pt x="109" y="202"/>
                </a:cubicBezTo>
                <a:lnTo>
                  <a:pt x="107" y="197"/>
                </a:lnTo>
                <a:cubicBezTo>
                  <a:pt x="104" y="189"/>
                  <a:pt x="103" y="181"/>
                  <a:pt x="104" y="173"/>
                </a:cubicBezTo>
                <a:lnTo>
                  <a:pt x="105" y="171"/>
                </a:lnTo>
                <a:lnTo>
                  <a:pt x="105" y="165"/>
                </a:lnTo>
                <a:lnTo>
                  <a:pt x="108" y="185"/>
                </a:lnTo>
                <a:lnTo>
                  <a:pt x="107" y="182"/>
                </a:lnTo>
                <a:lnTo>
                  <a:pt x="108" y="184"/>
                </a:lnTo>
                <a:lnTo>
                  <a:pt x="107" y="182"/>
                </a:lnTo>
                <a:lnTo>
                  <a:pt x="194" y="167"/>
                </a:lnTo>
                <a:lnTo>
                  <a:pt x="193" y="169"/>
                </a:lnTo>
                <a:lnTo>
                  <a:pt x="194" y="153"/>
                </a:lnTo>
                <a:lnTo>
                  <a:pt x="195" y="162"/>
                </a:lnTo>
                <a:lnTo>
                  <a:pt x="195" y="167"/>
                </a:lnTo>
                <a:lnTo>
                  <a:pt x="195" y="169"/>
                </a:lnTo>
                <a:lnTo>
                  <a:pt x="99" y="169"/>
                </a:lnTo>
                <a:lnTo>
                  <a:pt x="99" y="168"/>
                </a:lnTo>
                <a:lnTo>
                  <a:pt x="100" y="176"/>
                </a:lnTo>
                <a:lnTo>
                  <a:pt x="100" y="178"/>
                </a:lnTo>
                <a:lnTo>
                  <a:pt x="99" y="173"/>
                </a:lnTo>
                <a:lnTo>
                  <a:pt x="130" y="206"/>
                </a:lnTo>
                <a:lnTo>
                  <a:pt x="128" y="205"/>
                </a:lnTo>
                <a:lnTo>
                  <a:pt x="159" y="205"/>
                </a:lnTo>
                <a:lnTo>
                  <a:pt x="157" y="206"/>
                </a:lnTo>
                <a:lnTo>
                  <a:pt x="189" y="168"/>
                </a:lnTo>
                <a:lnTo>
                  <a:pt x="189" y="171"/>
                </a:lnTo>
                <a:lnTo>
                  <a:pt x="189" y="163"/>
                </a:lnTo>
                <a:lnTo>
                  <a:pt x="189" y="165"/>
                </a:lnTo>
                <a:lnTo>
                  <a:pt x="96" y="150"/>
                </a:lnTo>
                <a:lnTo>
                  <a:pt x="96" y="148"/>
                </a:lnTo>
                <a:lnTo>
                  <a:pt x="94" y="163"/>
                </a:lnTo>
                <a:lnTo>
                  <a:pt x="94" y="162"/>
                </a:lnTo>
                <a:lnTo>
                  <a:pt x="94" y="153"/>
                </a:lnTo>
                <a:lnTo>
                  <a:pt x="96" y="165"/>
                </a:lnTo>
                <a:lnTo>
                  <a:pt x="93" y="155"/>
                </a:lnTo>
                <a:cubicBezTo>
                  <a:pt x="91" y="149"/>
                  <a:pt x="90" y="142"/>
                  <a:pt x="91" y="136"/>
                </a:cubicBezTo>
                <a:lnTo>
                  <a:pt x="91" y="131"/>
                </a:lnTo>
                <a:lnTo>
                  <a:pt x="131" y="184"/>
                </a:lnTo>
                <a:lnTo>
                  <a:pt x="128" y="183"/>
                </a:lnTo>
                <a:lnTo>
                  <a:pt x="144" y="183"/>
                </a:lnTo>
                <a:lnTo>
                  <a:pt x="141" y="184"/>
                </a:lnTo>
                <a:cubicBezTo>
                  <a:pt x="116" y="188"/>
                  <a:pt x="92" y="172"/>
                  <a:pt x="86" y="147"/>
                </a:cubicBezTo>
                <a:lnTo>
                  <a:pt x="85" y="141"/>
                </a:lnTo>
                <a:lnTo>
                  <a:pt x="84" y="136"/>
                </a:lnTo>
                <a:lnTo>
                  <a:pt x="131" y="175"/>
                </a:lnTo>
                <a:lnTo>
                  <a:pt x="129" y="175"/>
                </a:lnTo>
                <a:lnTo>
                  <a:pt x="141" y="174"/>
                </a:lnTo>
                <a:lnTo>
                  <a:pt x="139" y="174"/>
                </a:lnTo>
                <a:cubicBezTo>
                  <a:pt x="132" y="176"/>
                  <a:pt x="125" y="176"/>
                  <a:pt x="118" y="175"/>
                </a:cubicBezTo>
                <a:lnTo>
                  <a:pt x="115" y="174"/>
                </a:lnTo>
                <a:cubicBezTo>
                  <a:pt x="98" y="171"/>
                  <a:pt x="84" y="158"/>
                  <a:pt x="78" y="141"/>
                </a:cubicBezTo>
                <a:lnTo>
                  <a:pt x="76" y="132"/>
                </a:lnTo>
                <a:lnTo>
                  <a:pt x="75" y="128"/>
                </a:lnTo>
                <a:lnTo>
                  <a:pt x="163" y="142"/>
                </a:lnTo>
                <a:lnTo>
                  <a:pt x="163" y="141"/>
                </a:lnTo>
                <a:lnTo>
                  <a:pt x="162" y="143"/>
                </a:lnTo>
                <a:cubicBezTo>
                  <a:pt x="154" y="161"/>
                  <a:pt x="135" y="171"/>
                  <a:pt x="116" y="170"/>
                </a:cubicBezTo>
                <a:cubicBezTo>
                  <a:pt x="97" y="168"/>
                  <a:pt x="80" y="156"/>
                  <a:pt x="74" y="137"/>
                </a:cubicBezTo>
                <a:lnTo>
                  <a:pt x="73" y="136"/>
                </a:lnTo>
                <a:cubicBezTo>
                  <a:pt x="72" y="131"/>
                  <a:pt x="71" y="126"/>
                  <a:pt x="71" y="120"/>
                </a:cubicBezTo>
                <a:lnTo>
                  <a:pt x="71" y="117"/>
                </a:lnTo>
                <a:lnTo>
                  <a:pt x="71" y="114"/>
                </a:lnTo>
                <a:lnTo>
                  <a:pt x="71" y="112"/>
                </a:lnTo>
                <a:lnTo>
                  <a:pt x="167" y="112"/>
                </a:lnTo>
                <a:lnTo>
                  <a:pt x="167" y="114"/>
                </a:lnTo>
                <a:lnTo>
                  <a:pt x="166" y="107"/>
                </a:lnTo>
                <a:lnTo>
                  <a:pt x="167" y="111"/>
                </a:lnTo>
                <a:cubicBezTo>
                  <a:pt x="167" y="113"/>
                  <a:pt x="167" y="115"/>
                  <a:pt x="167" y="117"/>
                </a:cubicBezTo>
                <a:lnTo>
                  <a:pt x="167" y="120"/>
                </a:lnTo>
                <a:lnTo>
                  <a:pt x="167" y="122"/>
                </a:lnTo>
                <a:lnTo>
                  <a:pt x="72" y="116"/>
                </a:lnTo>
                <a:lnTo>
                  <a:pt x="72" y="112"/>
                </a:lnTo>
                <a:lnTo>
                  <a:pt x="72" y="122"/>
                </a:lnTo>
                <a:lnTo>
                  <a:pt x="72" y="117"/>
                </a:lnTo>
                <a:lnTo>
                  <a:pt x="84" y="144"/>
                </a:lnTo>
                <a:lnTo>
                  <a:pt x="80" y="140"/>
                </a:lnTo>
                <a:cubicBezTo>
                  <a:pt x="77" y="137"/>
                  <a:pt x="74" y="133"/>
                  <a:pt x="73" y="129"/>
                </a:cubicBezTo>
                <a:lnTo>
                  <a:pt x="71" y="126"/>
                </a:lnTo>
                <a:cubicBezTo>
                  <a:pt x="69" y="123"/>
                  <a:pt x="68" y="120"/>
                  <a:pt x="67" y="117"/>
                </a:cubicBezTo>
                <a:lnTo>
                  <a:pt x="67" y="115"/>
                </a:lnTo>
                <a:lnTo>
                  <a:pt x="161" y="94"/>
                </a:lnTo>
                <a:lnTo>
                  <a:pt x="162" y="103"/>
                </a:lnTo>
                <a:lnTo>
                  <a:pt x="163" y="107"/>
                </a:lnTo>
                <a:cubicBezTo>
                  <a:pt x="165" y="132"/>
                  <a:pt x="149" y="154"/>
                  <a:pt x="125" y="159"/>
                </a:cubicBezTo>
                <a:cubicBezTo>
                  <a:pt x="101" y="165"/>
                  <a:pt x="77" y="151"/>
                  <a:pt x="69" y="128"/>
                </a:cubicBezTo>
                <a:lnTo>
                  <a:pt x="69" y="126"/>
                </a:lnTo>
                <a:cubicBezTo>
                  <a:pt x="68" y="124"/>
                  <a:pt x="68" y="121"/>
                  <a:pt x="67" y="119"/>
                </a:cubicBezTo>
                <a:lnTo>
                  <a:pt x="67" y="116"/>
                </a:lnTo>
                <a:lnTo>
                  <a:pt x="69" y="126"/>
                </a:lnTo>
                <a:lnTo>
                  <a:pt x="67" y="121"/>
                </a:lnTo>
                <a:cubicBezTo>
                  <a:pt x="64" y="112"/>
                  <a:pt x="63" y="103"/>
                  <a:pt x="65" y="94"/>
                </a:cubicBezTo>
                <a:lnTo>
                  <a:pt x="65" y="92"/>
                </a:lnTo>
                <a:lnTo>
                  <a:pt x="66" y="88"/>
                </a:lnTo>
                <a:lnTo>
                  <a:pt x="156" y="115"/>
                </a:lnTo>
                <a:lnTo>
                  <a:pt x="155" y="117"/>
                </a:lnTo>
                <a:lnTo>
                  <a:pt x="153" y="123"/>
                </a:lnTo>
                <a:lnTo>
                  <a:pt x="109" y="55"/>
                </a:lnTo>
                <a:lnTo>
                  <a:pt x="109" y="55"/>
                </a:lnTo>
                <a:lnTo>
                  <a:pt x="67" y="124"/>
                </a:lnTo>
                <a:lnTo>
                  <a:pt x="67" y="126"/>
                </a:lnTo>
                <a:lnTo>
                  <a:pt x="66" y="123"/>
                </a:lnTo>
                <a:lnTo>
                  <a:pt x="107" y="146"/>
                </a:lnTo>
                <a:lnTo>
                  <a:pt x="105" y="146"/>
                </a:lnTo>
                <a:lnTo>
                  <a:pt x="103" y="146"/>
                </a:lnTo>
                <a:cubicBezTo>
                  <a:pt x="89" y="146"/>
                  <a:pt x="75" y="140"/>
                  <a:pt x="66" y="129"/>
                </a:cubicBezTo>
                <a:cubicBezTo>
                  <a:pt x="57" y="119"/>
                  <a:pt x="53" y="104"/>
                  <a:pt x="56" y="91"/>
                </a:cubicBezTo>
                <a:lnTo>
                  <a:pt x="56" y="88"/>
                </a:lnTo>
                <a:cubicBezTo>
                  <a:pt x="57" y="83"/>
                  <a:pt x="58" y="78"/>
                  <a:pt x="61" y="74"/>
                </a:cubicBezTo>
                <a:lnTo>
                  <a:pt x="62" y="72"/>
                </a:lnTo>
                <a:cubicBezTo>
                  <a:pt x="71" y="52"/>
                  <a:pt x="94" y="42"/>
                  <a:pt x="115" y="47"/>
                </a:cubicBezTo>
                <a:cubicBezTo>
                  <a:pt x="137" y="52"/>
                  <a:pt x="152" y="71"/>
                  <a:pt x="152" y="93"/>
                </a:cubicBezTo>
                <a:lnTo>
                  <a:pt x="152" y="98"/>
                </a:lnTo>
                <a:lnTo>
                  <a:pt x="152" y="103"/>
                </a:lnTo>
                <a:cubicBezTo>
                  <a:pt x="152" y="129"/>
                  <a:pt x="131" y="151"/>
                  <a:pt x="104" y="151"/>
                </a:cubicBezTo>
                <a:lnTo>
                  <a:pt x="103" y="151"/>
                </a:lnTo>
                <a:lnTo>
                  <a:pt x="149" y="118"/>
                </a:lnTo>
                <a:lnTo>
                  <a:pt x="148" y="121"/>
                </a:lnTo>
                <a:cubicBezTo>
                  <a:pt x="146" y="126"/>
                  <a:pt x="144" y="131"/>
                  <a:pt x="141" y="135"/>
                </a:cubicBezTo>
                <a:lnTo>
                  <a:pt x="139" y="137"/>
                </a:lnTo>
                <a:cubicBezTo>
                  <a:pt x="130" y="149"/>
                  <a:pt x="117" y="156"/>
                  <a:pt x="102" y="156"/>
                </a:cubicBezTo>
                <a:cubicBezTo>
                  <a:pt x="87" y="156"/>
                  <a:pt x="73" y="150"/>
                  <a:pt x="63" y="138"/>
                </a:cubicBezTo>
                <a:lnTo>
                  <a:pt x="65" y="139"/>
                </a:lnTo>
                <a:lnTo>
                  <a:pt x="63" y="137"/>
                </a:lnTo>
                <a:lnTo>
                  <a:pt x="124" y="142"/>
                </a:lnTo>
                <a:lnTo>
                  <a:pt x="121" y="145"/>
                </a:lnTo>
                <a:lnTo>
                  <a:pt x="127" y="139"/>
                </a:lnTo>
                <a:lnTo>
                  <a:pt x="124" y="142"/>
                </a:lnTo>
                <a:cubicBezTo>
                  <a:pt x="111" y="156"/>
                  <a:pt x="90" y="160"/>
                  <a:pt x="72" y="152"/>
                </a:cubicBezTo>
                <a:cubicBezTo>
                  <a:pt x="54" y="145"/>
                  <a:pt x="42" y="127"/>
                  <a:pt x="42" y="108"/>
                </a:cubicBezTo>
                <a:lnTo>
                  <a:pt x="42" y="105"/>
                </a:lnTo>
                <a:lnTo>
                  <a:pt x="42" y="103"/>
                </a:lnTo>
                <a:lnTo>
                  <a:pt x="132" y="128"/>
                </a:lnTo>
                <a:lnTo>
                  <a:pt x="130" y="130"/>
                </a:lnTo>
                <a:lnTo>
                  <a:pt x="129" y="133"/>
                </a:lnTo>
                <a:cubicBezTo>
                  <a:pt x="119" y="149"/>
                  <a:pt x="100" y="158"/>
                  <a:pt x="80" y="155"/>
                </a:cubicBezTo>
                <a:cubicBezTo>
                  <a:pt x="61" y="153"/>
                  <a:pt x="46" y="138"/>
                  <a:pt x="41" y="120"/>
                </a:cubicBezTo>
                <a:lnTo>
                  <a:pt x="40" y="118"/>
                </a:lnTo>
                <a:cubicBezTo>
                  <a:pt x="39" y="114"/>
                  <a:pt x="39" y="110"/>
                  <a:pt x="39" y="106"/>
                </a:cubicBezTo>
                <a:lnTo>
                  <a:pt x="39" y="103"/>
                </a:lnTo>
                <a:lnTo>
                  <a:pt x="134" y="111"/>
                </a:lnTo>
                <a:lnTo>
                  <a:pt x="133" y="118"/>
                </a:lnTo>
                <a:lnTo>
                  <a:pt x="133" y="120"/>
                </a:lnTo>
                <a:cubicBezTo>
                  <a:pt x="127" y="143"/>
                  <a:pt x="104" y="159"/>
                  <a:pt x="80" y="156"/>
                </a:cubicBezTo>
                <a:cubicBezTo>
                  <a:pt x="56" y="153"/>
                  <a:pt x="38" y="132"/>
                  <a:pt x="38" y="108"/>
                </a:cubicBezTo>
                <a:lnTo>
                  <a:pt x="38" y="105"/>
                </a:lnTo>
                <a:lnTo>
                  <a:pt x="38" y="103"/>
                </a:lnTo>
                <a:cubicBezTo>
                  <a:pt x="38" y="78"/>
                  <a:pt x="57" y="58"/>
                  <a:pt x="81" y="55"/>
                </a:cubicBezTo>
                <a:cubicBezTo>
                  <a:pt x="106" y="53"/>
                  <a:pt x="128" y="69"/>
                  <a:pt x="133" y="94"/>
                </a:cubicBezTo>
                <a:lnTo>
                  <a:pt x="134" y="96"/>
                </a:lnTo>
                <a:cubicBezTo>
                  <a:pt x="134" y="99"/>
                  <a:pt x="134" y="102"/>
                  <a:pt x="134" y="105"/>
                </a:cubicBezTo>
                <a:lnTo>
                  <a:pt x="134" y="108"/>
                </a:lnTo>
                <a:lnTo>
                  <a:pt x="38" y="108"/>
                </a:lnTo>
                <a:lnTo>
                  <a:pt x="38" y="106"/>
                </a:lnTo>
                <a:lnTo>
                  <a:pt x="38" y="103"/>
                </a:lnTo>
                <a:lnTo>
                  <a:pt x="38" y="100"/>
                </a:lnTo>
                <a:lnTo>
                  <a:pt x="38" y="98"/>
                </a:lnTo>
                <a:lnTo>
                  <a:pt x="134" y="98"/>
                </a:lnTo>
                <a:lnTo>
                  <a:pt x="134" y="100"/>
                </a:lnTo>
                <a:cubicBezTo>
                  <a:pt x="134" y="104"/>
                  <a:pt x="134" y="107"/>
                  <a:pt x="134" y="110"/>
                </a:cubicBezTo>
                <a:lnTo>
                  <a:pt x="133" y="112"/>
                </a:lnTo>
                <a:cubicBezTo>
                  <a:pt x="129" y="135"/>
                  <a:pt x="109" y="151"/>
                  <a:pt x="86" y="151"/>
                </a:cubicBezTo>
                <a:lnTo>
                  <a:pt x="83" y="151"/>
                </a:lnTo>
                <a:lnTo>
                  <a:pt x="79" y="151"/>
                </a:lnTo>
                <a:lnTo>
                  <a:pt x="122" y="124"/>
                </a:lnTo>
                <a:lnTo>
                  <a:pt x="121" y="127"/>
                </a:lnTo>
                <a:lnTo>
                  <a:pt x="125" y="118"/>
                </a:lnTo>
                <a:lnTo>
                  <a:pt x="124" y="120"/>
                </a:lnTo>
                <a:cubicBezTo>
                  <a:pt x="119" y="141"/>
                  <a:pt x="99" y="156"/>
                  <a:pt x="76" y="156"/>
                </a:cubicBezTo>
                <a:cubicBezTo>
                  <a:pt x="54" y="155"/>
                  <a:pt x="35" y="139"/>
                  <a:pt x="30" y="117"/>
                </a:cubicBezTo>
                <a:lnTo>
                  <a:pt x="30" y="115"/>
                </a:lnTo>
                <a:cubicBezTo>
                  <a:pt x="29" y="112"/>
                  <a:pt x="29" y="109"/>
                  <a:pt x="29" y="105"/>
                </a:cubicBezTo>
                <a:lnTo>
                  <a:pt x="29" y="103"/>
                </a:lnTo>
                <a:lnTo>
                  <a:pt x="124" y="112"/>
                </a:lnTo>
                <a:lnTo>
                  <a:pt x="124" y="115"/>
                </a:lnTo>
                <a:lnTo>
                  <a:pt x="123" y="117"/>
                </a:lnTo>
                <a:lnTo>
                  <a:pt x="36" y="81"/>
                </a:lnTo>
                <a:lnTo>
                  <a:pt x="37" y="80"/>
                </a:lnTo>
                <a:lnTo>
                  <a:pt x="31" y="93"/>
                </a:lnTo>
                <a:lnTo>
                  <a:pt x="32" y="90"/>
                </a:lnTo>
                <a:lnTo>
                  <a:pt x="32" y="116"/>
                </a:lnTo>
                <a:lnTo>
                  <a:pt x="30" y="109"/>
                </a:lnTo>
                <a:lnTo>
                  <a:pt x="29" y="105"/>
                </a:lnTo>
                <a:cubicBezTo>
                  <a:pt x="23" y="80"/>
                  <a:pt x="37" y="55"/>
                  <a:pt x="62" y="47"/>
                </a:cubicBezTo>
                <a:cubicBezTo>
                  <a:pt x="87" y="40"/>
                  <a:pt x="113" y="54"/>
                  <a:pt x="121" y="78"/>
                </a:cubicBezTo>
                <a:lnTo>
                  <a:pt x="122" y="80"/>
                </a:lnTo>
                <a:cubicBezTo>
                  <a:pt x="122" y="82"/>
                  <a:pt x="123" y="85"/>
                  <a:pt x="123" y="87"/>
                </a:cubicBezTo>
                <a:lnTo>
                  <a:pt x="123" y="85"/>
                </a:lnTo>
                <a:lnTo>
                  <a:pt x="123" y="86"/>
                </a:lnTo>
                <a:lnTo>
                  <a:pt x="124" y="88"/>
                </a:lnTo>
                <a:lnTo>
                  <a:pt x="30" y="103"/>
                </a:lnTo>
                <a:lnTo>
                  <a:pt x="30" y="101"/>
                </a:lnTo>
                <a:lnTo>
                  <a:pt x="30" y="103"/>
                </a:lnTo>
                <a:lnTo>
                  <a:pt x="29" y="93"/>
                </a:lnTo>
                <a:lnTo>
                  <a:pt x="29" y="89"/>
                </a:lnTo>
                <a:lnTo>
                  <a:pt x="77" y="137"/>
                </a:lnTo>
                <a:lnTo>
                  <a:pt x="76" y="137"/>
                </a:lnTo>
                <a:cubicBezTo>
                  <a:pt x="58" y="137"/>
                  <a:pt x="41" y="127"/>
                  <a:pt x="33" y="110"/>
                </a:cubicBezTo>
                <a:lnTo>
                  <a:pt x="32" y="107"/>
                </a:lnTo>
                <a:lnTo>
                  <a:pt x="36" y="115"/>
                </a:lnTo>
                <a:lnTo>
                  <a:pt x="35" y="113"/>
                </a:lnTo>
                <a:lnTo>
                  <a:pt x="116" y="105"/>
                </a:lnTo>
                <a:lnTo>
                  <a:pt x="115" y="107"/>
                </a:lnTo>
                <a:lnTo>
                  <a:pt x="118" y="99"/>
                </a:lnTo>
                <a:lnTo>
                  <a:pt x="118" y="97"/>
                </a:lnTo>
                <a:lnTo>
                  <a:pt x="118" y="100"/>
                </a:lnTo>
                <a:cubicBezTo>
                  <a:pt x="116" y="110"/>
                  <a:pt x="111" y="119"/>
                  <a:pt x="104" y="126"/>
                </a:cubicBezTo>
                <a:lnTo>
                  <a:pt x="103" y="127"/>
                </a:lnTo>
                <a:cubicBezTo>
                  <a:pt x="91" y="140"/>
                  <a:pt x="73" y="145"/>
                  <a:pt x="56" y="139"/>
                </a:cubicBezTo>
                <a:cubicBezTo>
                  <a:pt x="39" y="134"/>
                  <a:pt x="26" y="120"/>
                  <a:pt x="22" y="103"/>
                </a:cubicBezTo>
                <a:lnTo>
                  <a:pt x="22" y="101"/>
                </a:lnTo>
                <a:lnTo>
                  <a:pt x="20" y="91"/>
                </a:lnTo>
                <a:lnTo>
                  <a:pt x="19" y="81"/>
                </a:lnTo>
                <a:lnTo>
                  <a:pt x="19" y="79"/>
                </a:lnTo>
                <a:lnTo>
                  <a:pt x="115" y="79"/>
                </a:lnTo>
                <a:lnTo>
                  <a:pt x="115" y="81"/>
                </a:lnTo>
                <a:lnTo>
                  <a:pt x="115" y="81"/>
                </a:lnTo>
                <a:lnTo>
                  <a:pt x="116" y="90"/>
                </a:lnTo>
                <a:lnTo>
                  <a:pt x="116" y="93"/>
                </a:lnTo>
                <a:cubicBezTo>
                  <a:pt x="116" y="120"/>
                  <a:pt x="94" y="141"/>
                  <a:pt x="68" y="141"/>
                </a:cubicBezTo>
                <a:lnTo>
                  <a:pt x="67" y="141"/>
                </a:lnTo>
                <a:cubicBezTo>
                  <a:pt x="43" y="141"/>
                  <a:pt x="22" y="123"/>
                  <a:pt x="20" y="99"/>
                </a:cubicBezTo>
                <a:lnTo>
                  <a:pt x="19" y="94"/>
                </a:lnTo>
                <a:lnTo>
                  <a:pt x="19" y="89"/>
                </a:lnTo>
                <a:cubicBezTo>
                  <a:pt x="16" y="63"/>
                  <a:pt x="34" y="40"/>
                  <a:pt x="60" y="36"/>
                </a:cubicBezTo>
                <a:cubicBezTo>
                  <a:pt x="86" y="33"/>
                  <a:pt x="110" y="51"/>
                  <a:pt x="114" y="76"/>
                </a:cubicBezTo>
                <a:lnTo>
                  <a:pt x="114" y="75"/>
                </a:lnTo>
                <a:lnTo>
                  <a:pt x="114" y="77"/>
                </a:lnTo>
                <a:lnTo>
                  <a:pt x="19" y="89"/>
                </a:lnTo>
                <a:lnTo>
                  <a:pt x="19" y="84"/>
                </a:lnTo>
                <a:lnTo>
                  <a:pt x="21" y="94"/>
                </a:lnTo>
                <a:lnTo>
                  <a:pt x="20" y="90"/>
                </a:lnTo>
                <a:lnTo>
                  <a:pt x="109" y="101"/>
                </a:lnTo>
                <a:lnTo>
                  <a:pt x="107" y="106"/>
                </a:lnTo>
                <a:lnTo>
                  <a:pt x="105" y="109"/>
                </a:lnTo>
                <a:cubicBezTo>
                  <a:pt x="97" y="123"/>
                  <a:pt x="82" y="132"/>
                  <a:pt x="65" y="132"/>
                </a:cubicBezTo>
                <a:cubicBezTo>
                  <a:pt x="49" y="132"/>
                  <a:pt x="33" y="124"/>
                  <a:pt x="24" y="111"/>
                </a:cubicBezTo>
                <a:lnTo>
                  <a:pt x="23" y="109"/>
                </a:lnTo>
                <a:cubicBezTo>
                  <a:pt x="21" y="106"/>
                  <a:pt x="19" y="102"/>
                  <a:pt x="17" y="98"/>
                </a:cubicBezTo>
                <a:lnTo>
                  <a:pt x="16" y="93"/>
                </a:lnTo>
                <a:lnTo>
                  <a:pt x="17" y="94"/>
                </a:lnTo>
                <a:lnTo>
                  <a:pt x="15" y="89"/>
                </a:lnTo>
                <a:lnTo>
                  <a:pt x="58" y="118"/>
                </a:lnTo>
                <a:lnTo>
                  <a:pt x="56" y="118"/>
                </a:lnTo>
                <a:lnTo>
                  <a:pt x="100" y="89"/>
                </a:lnTo>
                <a:lnTo>
                  <a:pt x="98" y="94"/>
                </a:lnTo>
                <a:lnTo>
                  <a:pt x="102" y="70"/>
                </a:lnTo>
                <a:lnTo>
                  <a:pt x="102" y="73"/>
                </a:lnTo>
                <a:lnTo>
                  <a:pt x="102" y="76"/>
                </a:lnTo>
                <a:cubicBezTo>
                  <a:pt x="103" y="78"/>
                  <a:pt x="103" y="81"/>
                  <a:pt x="103" y="83"/>
                </a:cubicBezTo>
                <a:lnTo>
                  <a:pt x="103" y="84"/>
                </a:lnTo>
                <a:lnTo>
                  <a:pt x="8" y="72"/>
                </a:lnTo>
                <a:lnTo>
                  <a:pt x="8" y="76"/>
                </a:lnTo>
                <a:lnTo>
                  <a:pt x="8" y="75"/>
                </a:lnTo>
                <a:lnTo>
                  <a:pt x="9" y="67"/>
                </a:lnTo>
                <a:lnTo>
                  <a:pt x="9" y="77"/>
                </a:lnTo>
                <a:lnTo>
                  <a:pt x="8" y="73"/>
                </a:lnTo>
                <a:lnTo>
                  <a:pt x="16" y="93"/>
                </a:lnTo>
                <a:lnTo>
                  <a:pt x="15" y="92"/>
                </a:lnTo>
                <a:lnTo>
                  <a:pt x="102" y="56"/>
                </a:lnTo>
                <a:lnTo>
                  <a:pt x="103" y="58"/>
                </a:lnTo>
                <a:cubicBezTo>
                  <a:pt x="103" y="61"/>
                  <a:pt x="103" y="64"/>
                  <a:pt x="103" y="67"/>
                </a:cubicBezTo>
                <a:lnTo>
                  <a:pt x="103" y="70"/>
                </a:lnTo>
                <a:cubicBezTo>
                  <a:pt x="103" y="90"/>
                  <a:pt x="91" y="109"/>
                  <a:pt x="71" y="115"/>
                </a:cubicBezTo>
                <a:cubicBezTo>
                  <a:pt x="52" y="122"/>
                  <a:pt x="31" y="116"/>
                  <a:pt x="18" y="100"/>
                </a:cubicBezTo>
                <a:lnTo>
                  <a:pt x="20" y="101"/>
                </a:lnTo>
                <a:lnTo>
                  <a:pt x="17" y="99"/>
                </a:lnTo>
                <a:lnTo>
                  <a:pt x="99" y="65"/>
                </a:lnTo>
                <a:lnTo>
                  <a:pt x="99" y="67"/>
                </a:lnTo>
                <a:lnTo>
                  <a:pt x="99" y="71"/>
                </a:lnTo>
                <a:lnTo>
                  <a:pt x="99" y="74"/>
                </a:lnTo>
                <a:lnTo>
                  <a:pt x="99" y="74"/>
                </a:lnTo>
                <a:lnTo>
                  <a:pt x="3" y="74"/>
                </a:lnTo>
                <a:lnTo>
                  <a:pt x="3" y="70"/>
                </a:lnTo>
                <a:lnTo>
                  <a:pt x="3" y="63"/>
                </a:lnTo>
                <a:lnTo>
                  <a:pt x="3" y="61"/>
                </a:lnTo>
                <a:lnTo>
                  <a:pt x="3" y="56"/>
                </a:lnTo>
                <a:cubicBezTo>
                  <a:pt x="0" y="30"/>
                  <a:pt x="19" y="6"/>
                  <a:pt x="45" y="3"/>
                </a:cubicBezTo>
                <a:cubicBezTo>
                  <a:pt x="72" y="0"/>
                  <a:pt x="95" y="19"/>
                  <a:pt x="98" y="4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50"/>
          <p:cNvSpPr>
            <a:spLocks/>
          </p:cNvSpPr>
          <p:nvPr/>
        </p:nvSpPr>
        <p:spPr bwMode="auto">
          <a:xfrm>
            <a:off x="9615488" y="3681413"/>
            <a:ext cx="193675" cy="338138"/>
          </a:xfrm>
          <a:custGeom>
            <a:avLst/>
            <a:gdLst>
              <a:gd name="T0" fmla="*/ 47 w 676"/>
              <a:gd name="T1" fmla="*/ 9 h 1179"/>
              <a:gd name="T2" fmla="*/ 21 w 676"/>
              <a:gd name="T3" fmla="*/ 71 h 1179"/>
              <a:gd name="T4" fmla="*/ 116 w 676"/>
              <a:gd name="T5" fmla="*/ 19 h 1179"/>
              <a:gd name="T6" fmla="*/ 147 w 676"/>
              <a:gd name="T7" fmla="*/ 83 h 1179"/>
              <a:gd name="T8" fmla="*/ 177 w 676"/>
              <a:gd name="T9" fmla="*/ 71 h 1179"/>
              <a:gd name="T10" fmla="*/ 211 w 676"/>
              <a:gd name="T11" fmla="*/ 201 h 1179"/>
              <a:gd name="T12" fmla="*/ 241 w 676"/>
              <a:gd name="T13" fmla="*/ 418 h 1179"/>
              <a:gd name="T14" fmla="*/ 260 w 676"/>
              <a:gd name="T15" fmla="*/ 481 h 1179"/>
              <a:gd name="T16" fmla="*/ 260 w 676"/>
              <a:gd name="T17" fmla="*/ 475 h 1179"/>
              <a:gd name="T18" fmla="*/ 223 w 676"/>
              <a:gd name="T19" fmla="*/ 436 h 1179"/>
              <a:gd name="T20" fmla="*/ 206 w 676"/>
              <a:gd name="T21" fmla="*/ 486 h 1179"/>
              <a:gd name="T22" fmla="*/ 263 w 676"/>
              <a:gd name="T23" fmla="*/ 460 h 1179"/>
              <a:gd name="T24" fmla="*/ 329 w 676"/>
              <a:gd name="T25" fmla="*/ 507 h 1179"/>
              <a:gd name="T26" fmla="*/ 293 w 676"/>
              <a:gd name="T27" fmla="*/ 493 h 1179"/>
              <a:gd name="T28" fmla="*/ 333 w 676"/>
              <a:gd name="T29" fmla="*/ 518 h 1179"/>
              <a:gd name="T30" fmla="*/ 387 w 676"/>
              <a:gd name="T31" fmla="*/ 573 h 1179"/>
              <a:gd name="T32" fmla="*/ 374 w 676"/>
              <a:gd name="T33" fmla="*/ 547 h 1179"/>
              <a:gd name="T34" fmla="*/ 397 w 676"/>
              <a:gd name="T35" fmla="*/ 557 h 1179"/>
              <a:gd name="T36" fmla="*/ 378 w 676"/>
              <a:gd name="T37" fmla="*/ 646 h 1179"/>
              <a:gd name="T38" fmla="*/ 389 w 676"/>
              <a:gd name="T39" fmla="*/ 661 h 1179"/>
              <a:gd name="T40" fmla="*/ 454 w 676"/>
              <a:gd name="T41" fmla="*/ 625 h 1179"/>
              <a:gd name="T42" fmla="*/ 380 w 676"/>
              <a:gd name="T43" fmla="*/ 596 h 1179"/>
              <a:gd name="T44" fmla="*/ 393 w 676"/>
              <a:gd name="T45" fmla="*/ 612 h 1179"/>
              <a:gd name="T46" fmla="*/ 479 w 676"/>
              <a:gd name="T47" fmla="*/ 603 h 1179"/>
              <a:gd name="T48" fmla="*/ 507 w 676"/>
              <a:gd name="T49" fmla="*/ 647 h 1179"/>
              <a:gd name="T50" fmla="*/ 522 w 676"/>
              <a:gd name="T51" fmla="*/ 656 h 1179"/>
              <a:gd name="T52" fmla="*/ 555 w 676"/>
              <a:gd name="T53" fmla="*/ 684 h 1179"/>
              <a:gd name="T54" fmla="*/ 561 w 676"/>
              <a:gd name="T55" fmla="*/ 736 h 1179"/>
              <a:gd name="T56" fmla="*/ 642 w 676"/>
              <a:gd name="T57" fmla="*/ 1015 h 1179"/>
              <a:gd name="T58" fmla="*/ 630 w 676"/>
              <a:gd name="T59" fmla="*/ 1064 h 1179"/>
              <a:gd name="T60" fmla="*/ 580 w 676"/>
              <a:gd name="T61" fmla="*/ 1126 h 1179"/>
              <a:gd name="T62" fmla="*/ 618 w 676"/>
              <a:gd name="T63" fmla="*/ 1159 h 1179"/>
              <a:gd name="T64" fmla="*/ 548 w 676"/>
              <a:gd name="T65" fmla="*/ 1040 h 1179"/>
              <a:gd name="T66" fmla="*/ 496 w 676"/>
              <a:gd name="T67" fmla="*/ 806 h 1179"/>
              <a:gd name="T68" fmla="*/ 468 w 676"/>
              <a:gd name="T69" fmla="*/ 728 h 1179"/>
              <a:gd name="T70" fmla="*/ 437 w 676"/>
              <a:gd name="T71" fmla="*/ 682 h 1179"/>
              <a:gd name="T72" fmla="*/ 442 w 676"/>
              <a:gd name="T73" fmla="*/ 700 h 1179"/>
              <a:gd name="T74" fmla="*/ 505 w 676"/>
              <a:gd name="T75" fmla="*/ 656 h 1179"/>
              <a:gd name="T76" fmla="*/ 409 w 676"/>
              <a:gd name="T77" fmla="*/ 664 h 1179"/>
              <a:gd name="T78" fmla="*/ 443 w 676"/>
              <a:gd name="T79" fmla="*/ 665 h 1179"/>
              <a:gd name="T80" fmla="*/ 451 w 676"/>
              <a:gd name="T81" fmla="*/ 609 h 1179"/>
              <a:gd name="T82" fmla="*/ 368 w 676"/>
              <a:gd name="T83" fmla="*/ 657 h 1179"/>
              <a:gd name="T84" fmla="*/ 387 w 676"/>
              <a:gd name="T85" fmla="*/ 646 h 1179"/>
              <a:gd name="T86" fmla="*/ 379 w 676"/>
              <a:gd name="T87" fmla="*/ 651 h 1179"/>
              <a:gd name="T88" fmla="*/ 361 w 676"/>
              <a:gd name="T89" fmla="*/ 637 h 1179"/>
              <a:gd name="T90" fmla="*/ 340 w 676"/>
              <a:gd name="T91" fmla="*/ 531 h 1179"/>
              <a:gd name="T92" fmla="*/ 322 w 676"/>
              <a:gd name="T93" fmla="*/ 613 h 1179"/>
              <a:gd name="T94" fmla="*/ 293 w 676"/>
              <a:gd name="T95" fmla="*/ 589 h 1179"/>
              <a:gd name="T96" fmla="*/ 237 w 676"/>
              <a:gd name="T97" fmla="*/ 538 h 1179"/>
              <a:gd name="T98" fmla="*/ 309 w 676"/>
              <a:gd name="T99" fmla="*/ 495 h 1179"/>
              <a:gd name="T100" fmla="*/ 217 w 676"/>
              <a:gd name="T101" fmla="*/ 526 h 1179"/>
              <a:gd name="T102" fmla="*/ 222 w 676"/>
              <a:gd name="T103" fmla="*/ 436 h 1179"/>
              <a:gd name="T104" fmla="*/ 163 w 676"/>
              <a:gd name="T105" fmla="*/ 470 h 1179"/>
              <a:gd name="T106" fmla="*/ 196 w 676"/>
              <a:gd name="T107" fmla="*/ 505 h 1179"/>
              <a:gd name="T108" fmla="*/ 146 w 676"/>
              <a:gd name="T109" fmla="*/ 393 h 1179"/>
              <a:gd name="T110" fmla="*/ 114 w 676"/>
              <a:gd name="T111" fmla="*/ 211 h 1179"/>
              <a:gd name="T112" fmla="*/ 157 w 676"/>
              <a:gd name="T113" fmla="*/ 39 h 1179"/>
              <a:gd name="T114" fmla="*/ 53 w 676"/>
              <a:gd name="T115" fmla="*/ 62 h 1179"/>
              <a:gd name="T116" fmla="*/ 111 w 676"/>
              <a:gd name="T117" fmla="*/ 93 h 1179"/>
              <a:gd name="T118" fmla="*/ 22 w 676"/>
              <a:gd name="T119" fmla="*/ 66 h 1179"/>
              <a:gd name="T120" fmla="*/ 95 w 676"/>
              <a:gd name="T121" fmla="*/ 80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6" h="1179">
                <a:moveTo>
                  <a:pt x="96" y="61"/>
                </a:moveTo>
                <a:lnTo>
                  <a:pt x="95" y="64"/>
                </a:lnTo>
                <a:lnTo>
                  <a:pt x="96" y="54"/>
                </a:lnTo>
                <a:lnTo>
                  <a:pt x="96" y="59"/>
                </a:lnTo>
                <a:lnTo>
                  <a:pt x="96" y="63"/>
                </a:lnTo>
                <a:lnTo>
                  <a:pt x="95" y="54"/>
                </a:lnTo>
                <a:lnTo>
                  <a:pt x="96" y="57"/>
                </a:lnTo>
                <a:lnTo>
                  <a:pt x="15" y="32"/>
                </a:lnTo>
                <a:lnTo>
                  <a:pt x="16" y="31"/>
                </a:lnTo>
                <a:lnTo>
                  <a:pt x="4" y="50"/>
                </a:lnTo>
                <a:lnTo>
                  <a:pt x="5" y="47"/>
                </a:lnTo>
                <a:cubicBezTo>
                  <a:pt x="6" y="44"/>
                  <a:pt x="7" y="41"/>
                  <a:pt x="8" y="39"/>
                </a:cubicBezTo>
                <a:lnTo>
                  <a:pt x="11" y="33"/>
                </a:lnTo>
                <a:cubicBezTo>
                  <a:pt x="18" y="21"/>
                  <a:pt x="30" y="12"/>
                  <a:pt x="44" y="9"/>
                </a:cubicBezTo>
                <a:lnTo>
                  <a:pt x="47" y="9"/>
                </a:lnTo>
                <a:cubicBezTo>
                  <a:pt x="53" y="8"/>
                  <a:pt x="59" y="8"/>
                  <a:pt x="65" y="9"/>
                </a:cubicBezTo>
                <a:lnTo>
                  <a:pt x="68" y="9"/>
                </a:lnTo>
                <a:cubicBezTo>
                  <a:pt x="82" y="12"/>
                  <a:pt x="95" y="22"/>
                  <a:pt x="101" y="35"/>
                </a:cubicBezTo>
                <a:lnTo>
                  <a:pt x="103" y="38"/>
                </a:lnTo>
                <a:lnTo>
                  <a:pt x="104" y="40"/>
                </a:lnTo>
                <a:lnTo>
                  <a:pt x="38" y="20"/>
                </a:lnTo>
                <a:lnTo>
                  <a:pt x="42" y="17"/>
                </a:lnTo>
                <a:lnTo>
                  <a:pt x="41" y="17"/>
                </a:lnTo>
                <a:cubicBezTo>
                  <a:pt x="54" y="8"/>
                  <a:pt x="71" y="6"/>
                  <a:pt x="87" y="12"/>
                </a:cubicBezTo>
                <a:cubicBezTo>
                  <a:pt x="102" y="18"/>
                  <a:pt x="113" y="31"/>
                  <a:pt x="116" y="47"/>
                </a:cubicBezTo>
                <a:lnTo>
                  <a:pt x="117" y="50"/>
                </a:lnTo>
                <a:cubicBezTo>
                  <a:pt x="118" y="59"/>
                  <a:pt x="117" y="68"/>
                  <a:pt x="114" y="77"/>
                </a:cubicBezTo>
                <a:lnTo>
                  <a:pt x="113" y="79"/>
                </a:lnTo>
                <a:cubicBezTo>
                  <a:pt x="105" y="99"/>
                  <a:pt x="85" y="111"/>
                  <a:pt x="64" y="109"/>
                </a:cubicBezTo>
                <a:cubicBezTo>
                  <a:pt x="43" y="107"/>
                  <a:pt x="26" y="92"/>
                  <a:pt x="21" y="71"/>
                </a:cubicBezTo>
                <a:lnTo>
                  <a:pt x="21" y="68"/>
                </a:lnTo>
                <a:cubicBezTo>
                  <a:pt x="20" y="62"/>
                  <a:pt x="20" y="56"/>
                  <a:pt x="21" y="50"/>
                </a:cubicBezTo>
                <a:lnTo>
                  <a:pt x="21" y="47"/>
                </a:lnTo>
                <a:cubicBezTo>
                  <a:pt x="25" y="30"/>
                  <a:pt x="37" y="17"/>
                  <a:pt x="52" y="11"/>
                </a:cubicBezTo>
                <a:cubicBezTo>
                  <a:pt x="68" y="6"/>
                  <a:pt x="86" y="9"/>
                  <a:pt x="99" y="20"/>
                </a:cubicBezTo>
                <a:lnTo>
                  <a:pt x="102" y="22"/>
                </a:lnTo>
                <a:lnTo>
                  <a:pt x="101" y="21"/>
                </a:lnTo>
                <a:lnTo>
                  <a:pt x="34" y="37"/>
                </a:lnTo>
                <a:lnTo>
                  <a:pt x="36" y="34"/>
                </a:lnTo>
                <a:cubicBezTo>
                  <a:pt x="39" y="30"/>
                  <a:pt x="42" y="26"/>
                  <a:pt x="46" y="22"/>
                </a:cubicBezTo>
                <a:lnTo>
                  <a:pt x="49" y="20"/>
                </a:lnTo>
                <a:cubicBezTo>
                  <a:pt x="60" y="10"/>
                  <a:pt x="75" y="7"/>
                  <a:pt x="89" y="9"/>
                </a:cubicBezTo>
                <a:lnTo>
                  <a:pt x="97" y="11"/>
                </a:lnTo>
                <a:cubicBezTo>
                  <a:pt x="101" y="12"/>
                  <a:pt x="105" y="13"/>
                  <a:pt x="109" y="15"/>
                </a:cubicBezTo>
                <a:lnTo>
                  <a:pt x="116" y="19"/>
                </a:lnTo>
                <a:cubicBezTo>
                  <a:pt x="125" y="23"/>
                  <a:pt x="133" y="31"/>
                  <a:pt x="137" y="40"/>
                </a:cubicBezTo>
                <a:lnTo>
                  <a:pt x="140" y="45"/>
                </a:lnTo>
                <a:cubicBezTo>
                  <a:pt x="142" y="49"/>
                  <a:pt x="143" y="52"/>
                  <a:pt x="144" y="56"/>
                </a:cubicBezTo>
                <a:lnTo>
                  <a:pt x="145" y="61"/>
                </a:lnTo>
                <a:lnTo>
                  <a:pt x="98" y="23"/>
                </a:lnTo>
                <a:lnTo>
                  <a:pt x="100" y="23"/>
                </a:lnTo>
                <a:cubicBezTo>
                  <a:pt x="126" y="23"/>
                  <a:pt x="148" y="44"/>
                  <a:pt x="148" y="71"/>
                </a:cubicBezTo>
                <a:cubicBezTo>
                  <a:pt x="148" y="97"/>
                  <a:pt x="126" y="119"/>
                  <a:pt x="100" y="119"/>
                </a:cubicBezTo>
                <a:lnTo>
                  <a:pt x="98" y="119"/>
                </a:lnTo>
                <a:cubicBezTo>
                  <a:pt x="72" y="119"/>
                  <a:pt x="50" y="97"/>
                  <a:pt x="50" y="71"/>
                </a:cubicBezTo>
                <a:cubicBezTo>
                  <a:pt x="50" y="44"/>
                  <a:pt x="72" y="23"/>
                  <a:pt x="98" y="23"/>
                </a:cubicBezTo>
                <a:lnTo>
                  <a:pt x="100" y="23"/>
                </a:lnTo>
                <a:cubicBezTo>
                  <a:pt x="114" y="23"/>
                  <a:pt x="128" y="29"/>
                  <a:pt x="137" y="41"/>
                </a:cubicBezTo>
                <a:cubicBezTo>
                  <a:pt x="146" y="52"/>
                  <a:pt x="150" y="66"/>
                  <a:pt x="147" y="80"/>
                </a:cubicBezTo>
                <a:lnTo>
                  <a:pt x="147" y="83"/>
                </a:lnTo>
                <a:lnTo>
                  <a:pt x="146" y="62"/>
                </a:lnTo>
                <a:lnTo>
                  <a:pt x="147" y="64"/>
                </a:lnTo>
                <a:lnTo>
                  <a:pt x="84" y="30"/>
                </a:lnTo>
                <a:lnTo>
                  <a:pt x="89" y="28"/>
                </a:lnTo>
                <a:lnTo>
                  <a:pt x="93" y="27"/>
                </a:lnTo>
                <a:cubicBezTo>
                  <a:pt x="99" y="24"/>
                  <a:pt x="105" y="23"/>
                  <a:pt x="111" y="23"/>
                </a:cubicBezTo>
                <a:lnTo>
                  <a:pt x="118" y="23"/>
                </a:lnTo>
                <a:lnTo>
                  <a:pt x="120" y="23"/>
                </a:lnTo>
                <a:lnTo>
                  <a:pt x="76" y="90"/>
                </a:lnTo>
                <a:lnTo>
                  <a:pt x="74" y="86"/>
                </a:lnTo>
                <a:lnTo>
                  <a:pt x="79" y="94"/>
                </a:lnTo>
                <a:lnTo>
                  <a:pt x="78" y="93"/>
                </a:lnTo>
                <a:lnTo>
                  <a:pt x="159" y="41"/>
                </a:lnTo>
                <a:lnTo>
                  <a:pt x="166" y="54"/>
                </a:lnTo>
                <a:lnTo>
                  <a:pt x="177" y="71"/>
                </a:lnTo>
                <a:lnTo>
                  <a:pt x="190" y="92"/>
                </a:lnTo>
                <a:lnTo>
                  <a:pt x="199" y="112"/>
                </a:lnTo>
                <a:cubicBezTo>
                  <a:pt x="201" y="116"/>
                  <a:pt x="202" y="120"/>
                  <a:pt x="203" y="123"/>
                </a:cubicBezTo>
                <a:lnTo>
                  <a:pt x="205" y="134"/>
                </a:lnTo>
                <a:cubicBezTo>
                  <a:pt x="206" y="139"/>
                  <a:pt x="206" y="144"/>
                  <a:pt x="206" y="148"/>
                </a:cubicBezTo>
                <a:lnTo>
                  <a:pt x="205" y="157"/>
                </a:lnTo>
                <a:lnTo>
                  <a:pt x="201" y="176"/>
                </a:lnTo>
                <a:lnTo>
                  <a:pt x="202" y="162"/>
                </a:lnTo>
                <a:lnTo>
                  <a:pt x="203" y="176"/>
                </a:lnTo>
                <a:lnTo>
                  <a:pt x="204" y="182"/>
                </a:lnTo>
                <a:lnTo>
                  <a:pt x="199" y="168"/>
                </a:lnTo>
                <a:lnTo>
                  <a:pt x="201" y="172"/>
                </a:lnTo>
                <a:lnTo>
                  <a:pt x="205" y="179"/>
                </a:lnTo>
                <a:cubicBezTo>
                  <a:pt x="206" y="181"/>
                  <a:pt x="207" y="184"/>
                  <a:pt x="207" y="186"/>
                </a:cubicBezTo>
                <a:lnTo>
                  <a:pt x="211" y="201"/>
                </a:lnTo>
                <a:lnTo>
                  <a:pt x="217" y="227"/>
                </a:lnTo>
                <a:lnTo>
                  <a:pt x="219" y="241"/>
                </a:lnTo>
                <a:lnTo>
                  <a:pt x="221" y="256"/>
                </a:lnTo>
                <a:lnTo>
                  <a:pt x="225" y="286"/>
                </a:lnTo>
                <a:lnTo>
                  <a:pt x="228" y="316"/>
                </a:lnTo>
                <a:lnTo>
                  <a:pt x="230" y="328"/>
                </a:lnTo>
                <a:lnTo>
                  <a:pt x="232" y="340"/>
                </a:lnTo>
                <a:lnTo>
                  <a:pt x="234" y="351"/>
                </a:lnTo>
                <a:lnTo>
                  <a:pt x="236" y="359"/>
                </a:lnTo>
                <a:lnTo>
                  <a:pt x="241" y="379"/>
                </a:lnTo>
                <a:cubicBezTo>
                  <a:pt x="241" y="381"/>
                  <a:pt x="242" y="383"/>
                  <a:pt x="242" y="386"/>
                </a:cubicBezTo>
                <a:lnTo>
                  <a:pt x="243" y="404"/>
                </a:lnTo>
                <a:lnTo>
                  <a:pt x="243" y="422"/>
                </a:lnTo>
                <a:lnTo>
                  <a:pt x="243" y="434"/>
                </a:lnTo>
                <a:lnTo>
                  <a:pt x="241" y="418"/>
                </a:lnTo>
                <a:lnTo>
                  <a:pt x="242" y="423"/>
                </a:lnTo>
                <a:cubicBezTo>
                  <a:pt x="244" y="428"/>
                  <a:pt x="244" y="432"/>
                  <a:pt x="244" y="437"/>
                </a:cubicBezTo>
                <a:lnTo>
                  <a:pt x="244" y="446"/>
                </a:lnTo>
                <a:lnTo>
                  <a:pt x="244" y="439"/>
                </a:lnTo>
                <a:lnTo>
                  <a:pt x="245" y="448"/>
                </a:lnTo>
                <a:lnTo>
                  <a:pt x="225" y="416"/>
                </a:lnTo>
                <a:lnTo>
                  <a:pt x="228" y="418"/>
                </a:lnTo>
                <a:lnTo>
                  <a:pt x="210" y="411"/>
                </a:lnTo>
                <a:lnTo>
                  <a:pt x="215" y="412"/>
                </a:lnTo>
                <a:lnTo>
                  <a:pt x="216" y="412"/>
                </a:lnTo>
                <a:cubicBezTo>
                  <a:pt x="219" y="412"/>
                  <a:pt x="223" y="413"/>
                  <a:pt x="226" y="414"/>
                </a:cubicBezTo>
                <a:lnTo>
                  <a:pt x="229" y="415"/>
                </a:lnTo>
                <a:cubicBezTo>
                  <a:pt x="247" y="421"/>
                  <a:pt x="260" y="437"/>
                  <a:pt x="262" y="456"/>
                </a:cubicBezTo>
                <a:lnTo>
                  <a:pt x="262" y="461"/>
                </a:lnTo>
                <a:cubicBezTo>
                  <a:pt x="263" y="467"/>
                  <a:pt x="262" y="474"/>
                  <a:pt x="260" y="481"/>
                </a:cubicBezTo>
                <a:lnTo>
                  <a:pt x="259" y="485"/>
                </a:lnTo>
                <a:lnTo>
                  <a:pt x="261" y="470"/>
                </a:lnTo>
                <a:lnTo>
                  <a:pt x="261" y="473"/>
                </a:lnTo>
                <a:lnTo>
                  <a:pt x="259" y="458"/>
                </a:lnTo>
                <a:lnTo>
                  <a:pt x="259" y="460"/>
                </a:lnTo>
                <a:cubicBezTo>
                  <a:pt x="267" y="485"/>
                  <a:pt x="254" y="512"/>
                  <a:pt x="229" y="521"/>
                </a:cubicBezTo>
                <a:cubicBezTo>
                  <a:pt x="203" y="529"/>
                  <a:pt x="176" y="515"/>
                  <a:pt x="168" y="490"/>
                </a:cubicBezTo>
                <a:lnTo>
                  <a:pt x="167" y="487"/>
                </a:lnTo>
                <a:lnTo>
                  <a:pt x="170" y="493"/>
                </a:lnTo>
                <a:lnTo>
                  <a:pt x="169" y="491"/>
                </a:lnTo>
                <a:lnTo>
                  <a:pt x="259" y="470"/>
                </a:lnTo>
                <a:lnTo>
                  <a:pt x="259" y="473"/>
                </a:lnTo>
                <a:lnTo>
                  <a:pt x="260" y="472"/>
                </a:lnTo>
                <a:lnTo>
                  <a:pt x="260" y="477"/>
                </a:lnTo>
                <a:lnTo>
                  <a:pt x="260" y="475"/>
                </a:lnTo>
                <a:lnTo>
                  <a:pt x="186" y="445"/>
                </a:lnTo>
                <a:lnTo>
                  <a:pt x="189" y="443"/>
                </a:lnTo>
                <a:lnTo>
                  <a:pt x="179" y="452"/>
                </a:lnTo>
                <a:lnTo>
                  <a:pt x="182" y="449"/>
                </a:lnTo>
                <a:cubicBezTo>
                  <a:pt x="198" y="429"/>
                  <a:pt x="228" y="426"/>
                  <a:pt x="248" y="442"/>
                </a:cubicBezTo>
                <a:lnTo>
                  <a:pt x="251" y="444"/>
                </a:lnTo>
                <a:cubicBezTo>
                  <a:pt x="256" y="448"/>
                  <a:pt x="261" y="454"/>
                  <a:pt x="264" y="460"/>
                </a:cubicBezTo>
                <a:lnTo>
                  <a:pt x="265" y="463"/>
                </a:lnTo>
                <a:cubicBezTo>
                  <a:pt x="273" y="478"/>
                  <a:pt x="272" y="496"/>
                  <a:pt x="263" y="510"/>
                </a:cubicBezTo>
                <a:cubicBezTo>
                  <a:pt x="255" y="524"/>
                  <a:pt x="239" y="532"/>
                  <a:pt x="222" y="532"/>
                </a:cubicBezTo>
                <a:lnTo>
                  <a:pt x="222" y="532"/>
                </a:lnTo>
                <a:cubicBezTo>
                  <a:pt x="195" y="532"/>
                  <a:pt x="174" y="511"/>
                  <a:pt x="174" y="484"/>
                </a:cubicBezTo>
                <a:cubicBezTo>
                  <a:pt x="174" y="458"/>
                  <a:pt x="195" y="436"/>
                  <a:pt x="222" y="436"/>
                </a:cubicBezTo>
                <a:lnTo>
                  <a:pt x="223" y="436"/>
                </a:lnTo>
                <a:lnTo>
                  <a:pt x="223" y="436"/>
                </a:lnTo>
                <a:cubicBezTo>
                  <a:pt x="226" y="436"/>
                  <a:pt x="229" y="436"/>
                  <a:pt x="232" y="436"/>
                </a:cubicBezTo>
                <a:lnTo>
                  <a:pt x="238" y="437"/>
                </a:lnTo>
                <a:cubicBezTo>
                  <a:pt x="243" y="437"/>
                  <a:pt x="249" y="438"/>
                  <a:pt x="254" y="441"/>
                </a:cubicBezTo>
                <a:lnTo>
                  <a:pt x="259" y="443"/>
                </a:lnTo>
                <a:lnTo>
                  <a:pt x="265" y="446"/>
                </a:lnTo>
                <a:lnTo>
                  <a:pt x="195" y="489"/>
                </a:lnTo>
                <a:lnTo>
                  <a:pt x="195" y="486"/>
                </a:lnTo>
                <a:lnTo>
                  <a:pt x="195" y="484"/>
                </a:lnTo>
                <a:cubicBezTo>
                  <a:pt x="195" y="465"/>
                  <a:pt x="207" y="448"/>
                  <a:pt x="225" y="440"/>
                </a:cubicBezTo>
                <a:cubicBezTo>
                  <a:pt x="243" y="433"/>
                  <a:pt x="264" y="437"/>
                  <a:pt x="277" y="451"/>
                </a:cubicBezTo>
                <a:lnTo>
                  <a:pt x="282" y="455"/>
                </a:lnTo>
                <a:lnTo>
                  <a:pt x="288" y="462"/>
                </a:lnTo>
                <a:lnTo>
                  <a:pt x="219" y="460"/>
                </a:lnTo>
                <a:lnTo>
                  <a:pt x="220" y="459"/>
                </a:lnTo>
                <a:lnTo>
                  <a:pt x="206" y="486"/>
                </a:lnTo>
                <a:lnTo>
                  <a:pt x="207" y="482"/>
                </a:lnTo>
                <a:cubicBezTo>
                  <a:pt x="210" y="463"/>
                  <a:pt x="224" y="447"/>
                  <a:pt x="243" y="442"/>
                </a:cubicBezTo>
                <a:cubicBezTo>
                  <a:pt x="263" y="438"/>
                  <a:pt x="283" y="445"/>
                  <a:pt x="294" y="462"/>
                </a:cubicBezTo>
                <a:lnTo>
                  <a:pt x="298" y="468"/>
                </a:lnTo>
                <a:lnTo>
                  <a:pt x="305" y="480"/>
                </a:lnTo>
                <a:cubicBezTo>
                  <a:pt x="307" y="484"/>
                  <a:pt x="309" y="488"/>
                  <a:pt x="310" y="492"/>
                </a:cubicBezTo>
                <a:lnTo>
                  <a:pt x="312" y="498"/>
                </a:lnTo>
                <a:cubicBezTo>
                  <a:pt x="313" y="504"/>
                  <a:pt x="313" y="510"/>
                  <a:pt x="312" y="516"/>
                </a:cubicBezTo>
                <a:lnTo>
                  <a:pt x="312" y="520"/>
                </a:lnTo>
                <a:cubicBezTo>
                  <a:pt x="309" y="542"/>
                  <a:pt x="291" y="559"/>
                  <a:pt x="269" y="561"/>
                </a:cubicBezTo>
                <a:cubicBezTo>
                  <a:pt x="247" y="563"/>
                  <a:pt x="226" y="549"/>
                  <a:pt x="219" y="528"/>
                </a:cubicBezTo>
                <a:lnTo>
                  <a:pt x="218" y="527"/>
                </a:lnTo>
                <a:lnTo>
                  <a:pt x="217" y="521"/>
                </a:lnTo>
                <a:cubicBezTo>
                  <a:pt x="213" y="507"/>
                  <a:pt x="216" y="491"/>
                  <a:pt x="225" y="479"/>
                </a:cubicBezTo>
                <a:cubicBezTo>
                  <a:pt x="234" y="467"/>
                  <a:pt x="248" y="460"/>
                  <a:pt x="263" y="460"/>
                </a:cubicBezTo>
                <a:lnTo>
                  <a:pt x="263" y="460"/>
                </a:lnTo>
                <a:cubicBezTo>
                  <a:pt x="285" y="460"/>
                  <a:pt x="304" y="474"/>
                  <a:pt x="310" y="495"/>
                </a:cubicBezTo>
                <a:lnTo>
                  <a:pt x="312" y="502"/>
                </a:lnTo>
                <a:lnTo>
                  <a:pt x="309" y="495"/>
                </a:lnTo>
                <a:lnTo>
                  <a:pt x="312" y="502"/>
                </a:lnTo>
                <a:lnTo>
                  <a:pt x="293" y="481"/>
                </a:lnTo>
                <a:lnTo>
                  <a:pt x="299" y="485"/>
                </a:lnTo>
                <a:lnTo>
                  <a:pt x="284" y="479"/>
                </a:lnTo>
                <a:lnTo>
                  <a:pt x="289" y="480"/>
                </a:lnTo>
                <a:lnTo>
                  <a:pt x="247" y="493"/>
                </a:lnTo>
                <a:lnTo>
                  <a:pt x="249" y="491"/>
                </a:lnTo>
                <a:lnTo>
                  <a:pt x="235" y="516"/>
                </a:lnTo>
                <a:lnTo>
                  <a:pt x="236" y="513"/>
                </a:lnTo>
                <a:cubicBezTo>
                  <a:pt x="240" y="492"/>
                  <a:pt x="258" y="476"/>
                  <a:pt x="280" y="475"/>
                </a:cubicBezTo>
                <a:cubicBezTo>
                  <a:pt x="302" y="473"/>
                  <a:pt x="322" y="487"/>
                  <a:pt x="329" y="507"/>
                </a:cubicBezTo>
                <a:lnTo>
                  <a:pt x="329" y="509"/>
                </a:lnTo>
                <a:cubicBezTo>
                  <a:pt x="330" y="511"/>
                  <a:pt x="330" y="514"/>
                  <a:pt x="331" y="516"/>
                </a:cubicBezTo>
                <a:lnTo>
                  <a:pt x="331" y="519"/>
                </a:lnTo>
                <a:cubicBezTo>
                  <a:pt x="333" y="528"/>
                  <a:pt x="332" y="537"/>
                  <a:pt x="328" y="546"/>
                </a:cubicBezTo>
                <a:lnTo>
                  <a:pt x="327" y="549"/>
                </a:lnTo>
                <a:lnTo>
                  <a:pt x="328" y="547"/>
                </a:lnTo>
                <a:lnTo>
                  <a:pt x="251" y="496"/>
                </a:lnTo>
                <a:lnTo>
                  <a:pt x="254" y="493"/>
                </a:lnTo>
                <a:cubicBezTo>
                  <a:pt x="257" y="490"/>
                  <a:pt x="260" y="488"/>
                  <a:pt x="264" y="486"/>
                </a:cubicBezTo>
                <a:lnTo>
                  <a:pt x="268" y="484"/>
                </a:lnTo>
                <a:cubicBezTo>
                  <a:pt x="281" y="478"/>
                  <a:pt x="296" y="477"/>
                  <a:pt x="309" y="483"/>
                </a:cubicBezTo>
                <a:cubicBezTo>
                  <a:pt x="322" y="489"/>
                  <a:pt x="332" y="500"/>
                  <a:pt x="336" y="514"/>
                </a:cubicBezTo>
                <a:lnTo>
                  <a:pt x="338" y="521"/>
                </a:lnTo>
                <a:lnTo>
                  <a:pt x="340" y="532"/>
                </a:lnTo>
                <a:lnTo>
                  <a:pt x="293" y="493"/>
                </a:lnTo>
                <a:lnTo>
                  <a:pt x="294" y="493"/>
                </a:lnTo>
                <a:cubicBezTo>
                  <a:pt x="302" y="493"/>
                  <a:pt x="310" y="496"/>
                  <a:pt x="317" y="500"/>
                </a:cubicBezTo>
                <a:lnTo>
                  <a:pt x="322" y="502"/>
                </a:lnTo>
                <a:lnTo>
                  <a:pt x="325" y="504"/>
                </a:lnTo>
                <a:lnTo>
                  <a:pt x="303" y="498"/>
                </a:lnTo>
                <a:lnTo>
                  <a:pt x="312" y="498"/>
                </a:lnTo>
                <a:lnTo>
                  <a:pt x="318" y="498"/>
                </a:lnTo>
                <a:cubicBezTo>
                  <a:pt x="341" y="498"/>
                  <a:pt x="360" y="514"/>
                  <a:pt x="365" y="536"/>
                </a:cubicBezTo>
                <a:lnTo>
                  <a:pt x="366" y="541"/>
                </a:lnTo>
                <a:lnTo>
                  <a:pt x="361" y="526"/>
                </a:lnTo>
                <a:lnTo>
                  <a:pt x="364" y="531"/>
                </a:lnTo>
                <a:lnTo>
                  <a:pt x="365" y="534"/>
                </a:lnTo>
                <a:cubicBezTo>
                  <a:pt x="367" y="537"/>
                  <a:pt x="369" y="540"/>
                  <a:pt x="370" y="543"/>
                </a:cubicBezTo>
                <a:lnTo>
                  <a:pt x="372" y="548"/>
                </a:lnTo>
                <a:lnTo>
                  <a:pt x="333" y="518"/>
                </a:lnTo>
                <a:lnTo>
                  <a:pt x="337" y="518"/>
                </a:lnTo>
                <a:lnTo>
                  <a:pt x="327" y="518"/>
                </a:lnTo>
                <a:lnTo>
                  <a:pt x="331" y="518"/>
                </a:lnTo>
                <a:lnTo>
                  <a:pt x="292" y="549"/>
                </a:lnTo>
                <a:lnTo>
                  <a:pt x="293" y="545"/>
                </a:lnTo>
                <a:lnTo>
                  <a:pt x="290" y="561"/>
                </a:lnTo>
                <a:lnTo>
                  <a:pt x="290" y="560"/>
                </a:lnTo>
                <a:cubicBezTo>
                  <a:pt x="290" y="533"/>
                  <a:pt x="311" y="512"/>
                  <a:pt x="338" y="512"/>
                </a:cubicBezTo>
                <a:cubicBezTo>
                  <a:pt x="364" y="512"/>
                  <a:pt x="386" y="533"/>
                  <a:pt x="386" y="560"/>
                </a:cubicBezTo>
                <a:lnTo>
                  <a:pt x="386" y="560"/>
                </a:lnTo>
                <a:lnTo>
                  <a:pt x="385" y="554"/>
                </a:lnTo>
                <a:lnTo>
                  <a:pt x="386" y="557"/>
                </a:lnTo>
                <a:lnTo>
                  <a:pt x="387" y="566"/>
                </a:lnTo>
                <a:lnTo>
                  <a:pt x="387" y="572"/>
                </a:lnTo>
                <a:lnTo>
                  <a:pt x="387" y="573"/>
                </a:lnTo>
                <a:cubicBezTo>
                  <a:pt x="389" y="586"/>
                  <a:pt x="385" y="600"/>
                  <a:pt x="376" y="611"/>
                </a:cubicBezTo>
                <a:cubicBezTo>
                  <a:pt x="367" y="621"/>
                  <a:pt x="354" y="627"/>
                  <a:pt x="340" y="627"/>
                </a:cubicBezTo>
                <a:lnTo>
                  <a:pt x="339" y="627"/>
                </a:lnTo>
                <a:cubicBezTo>
                  <a:pt x="319" y="627"/>
                  <a:pt x="300" y="614"/>
                  <a:pt x="294" y="595"/>
                </a:cubicBezTo>
                <a:lnTo>
                  <a:pt x="293" y="593"/>
                </a:lnTo>
                <a:lnTo>
                  <a:pt x="291" y="585"/>
                </a:lnTo>
                <a:cubicBezTo>
                  <a:pt x="291" y="582"/>
                  <a:pt x="290" y="579"/>
                  <a:pt x="290" y="575"/>
                </a:cubicBezTo>
                <a:lnTo>
                  <a:pt x="290" y="575"/>
                </a:lnTo>
                <a:cubicBezTo>
                  <a:pt x="290" y="551"/>
                  <a:pt x="309" y="530"/>
                  <a:pt x="333" y="527"/>
                </a:cubicBezTo>
                <a:cubicBezTo>
                  <a:pt x="357" y="524"/>
                  <a:pt x="379" y="540"/>
                  <a:pt x="385" y="563"/>
                </a:cubicBezTo>
                <a:lnTo>
                  <a:pt x="386" y="567"/>
                </a:lnTo>
                <a:lnTo>
                  <a:pt x="383" y="559"/>
                </a:lnTo>
                <a:lnTo>
                  <a:pt x="386" y="565"/>
                </a:lnTo>
                <a:lnTo>
                  <a:pt x="366" y="543"/>
                </a:lnTo>
                <a:lnTo>
                  <a:pt x="374" y="547"/>
                </a:lnTo>
                <a:lnTo>
                  <a:pt x="357" y="541"/>
                </a:lnTo>
                <a:lnTo>
                  <a:pt x="360" y="542"/>
                </a:lnTo>
                <a:lnTo>
                  <a:pt x="346" y="542"/>
                </a:lnTo>
                <a:lnTo>
                  <a:pt x="349" y="542"/>
                </a:lnTo>
                <a:cubicBezTo>
                  <a:pt x="351" y="541"/>
                  <a:pt x="354" y="541"/>
                  <a:pt x="356" y="541"/>
                </a:cubicBezTo>
                <a:lnTo>
                  <a:pt x="357" y="541"/>
                </a:lnTo>
                <a:lnTo>
                  <a:pt x="310" y="593"/>
                </a:lnTo>
                <a:lnTo>
                  <a:pt x="309" y="588"/>
                </a:lnTo>
                <a:cubicBezTo>
                  <a:pt x="309" y="584"/>
                  <a:pt x="309" y="581"/>
                  <a:pt x="309" y="578"/>
                </a:cubicBezTo>
                <a:lnTo>
                  <a:pt x="310" y="574"/>
                </a:lnTo>
                <a:cubicBezTo>
                  <a:pt x="313" y="551"/>
                  <a:pt x="331" y="533"/>
                  <a:pt x="354" y="532"/>
                </a:cubicBezTo>
                <a:cubicBezTo>
                  <a:pt x="377" y="530"/>
                  <a:pt x="397" y="544"/>
                  <a:pt x="404" y="566"/>
                </a:cubicBezTo>
                <a:lnTo>
                  <a:pt x="405" y="570"/>
                </a:lnTo>
                <a:lnTo>
                  <a:pt x="405" y="571"/>
                </a:lnTo>
                <a:lnTo>
                  <a:pt x="397" y="557"/>
                </a:lnTo>
                <a:lnTo>
                  <a:pt x="404" y="565"/>
                </a:lnTo>
                <a:lnTo>
                  <a:pt x="408" y="570"/>
                </a:lnTo>
                <a:lnTo>
                  <a:pt x="335" y="577"/>
                </a:lnTo>
                <a:lnTo>
                  <a:pt x="336" y="575"/>
                </a:lnTo>
                <a:lnTo>
                  <a:pt x="328" y="595"/>
                </a:lnTo>
                <a:lnTo>
                  <a:pt x="328" y="592"/>
                </a:lnTo>
                <a:cubicBezTo>
                  <a:pt x="329" y="587"/>
                  <a:pt x="331" y="582"/>
                  <a:pt x="333" y="577"/>
                </a:cubicBezTo>
                <a:lnTo>
                  <a:pt x="335" y="574"/>
                </a:lnTo>
                <a:lnTo>
                  <a:pt x="339" y="567"/>
                </a:lnTo>
                <a:cubicBezTo>
                  <a:pt x="350" y="550"/>
                  <a:pt x="372" y="542"/>
                  <a:pt x="392" y="548"/>
                </a:cubicBezTo>
                <a:cubicBezTo>
                  <a:pt x="413" y="554"/>
                  <a:pt x="426" y="573"/>
                  <a:pt x="426" y="594"/>
                </a:cubicBezTo>
                <a:lnTo>
                  <a:pt x="426" y="596"/>
                </a:lnTo>
                <a:lnTo>
                  <a:pt x="426" y="598"/>
                </a:lnTo>
                <a:cubicBezTo>
                  <a:pt x="426" y="625"/>
                  <a:pt x="405" y="646"/>
                  <a:pt x="378" y="646"/>
                </a:cubicBezTo>
                <a:lnTo>
                  <a:pt x="378" y="646"/>
                </a:lnTo>
                <a:cubicBezTo>
                  <a:pt x="351" y="646"/>
                  <a:pt x="330" y="625"/>
                  <a:pt x="330" y="598"/>
                </a:cubicBezTo>
                <a:cubicBezTo>
                  <a:pt x="330" y="572"/>
                  <a:pt x="351" y="550"/>
                  <a:pt x="378" y="550"/>
                </a:cubicBezTo>
                <a:lnTo>
                  <a:pt x="383" y="550"/>
                </a:lnTo>
                <a:lnTo>
                  <a:pt x="387" y="550"/>
                </a:lnTo>
                <a:lnTo>
                  <a:pt x="388" y="550"/>
                </a:lnTo>
                <a:cubicBezTo>
                  <a:pt x="400" y="550"/>
                  <a:pt x="411" y="555"/>
                  <a:pt x="420" y="563"/>
                </a:cubicBezTo>
                <a:lnTo>
                  <a:pt x="426" y="568"/>
                </a:lnTo>
                <a:lnTo>
                  <a:pt x="431" y="572"/>
                </a:lnTo>
                <a:cubicBezTo>
                  <a:pt x="441" y="581"/>
                  <a:pt x="446" y="594"/>
                  <a:pt x="446" y="608"/>
                </a:cubicBezTo>
                <a:lnTo>
                  <a:pt x="446" y="610"/>
                </a:lnTo>
                <a:cubicBezTo>
                  <a:pt x="446" y="617"/>
                  <a:pt x="445" y="623"/>
                  <a:pt x="443" y="628"/>
                </a:cubicBezTo>
                <a:lnTo>
                  <a:pt x="442" y="631"/>
                </a:lnTo>
                <a:cubicBezTo>
                  <a:pt x="435" y="649"/>
                  <a:pt x="417" y="661"/>
                  <a:pt x="397" y="661"/>
                </a:cubicBezTo>
                <a:lnTo>
                  <a:pt x="393" y="661"/>
                </a:lnTo>
                <a:lnTo>
                  <a:pt x="389" y="661"/>
                </a:lnTo>
                <a:lnTo>
                  <a:pt x="419" y="575"/>
                </a:lnTo>
                <a:lnTo>
                  <a:pt x="422" y="577"/>
                </a:lnTo>
                <a:lnTo>
                  <a:pt x="423" y="578"/>
                </a:lnTo>
                <a:cubicBezTo>
                  <a:pt x="432" y="584"/>
                  <a:pt x="438" y="593"/>
                  <a:pt x="441" y="602"/>
                </a:cubicBezTo>
                <a:lnTo>
                  <a:pt x="442" y="605"/>
                </a:lnTo>
                <a:lnTo>
                  <a:pt x="444" y="611"/>
                </a:lnTo>
                <a:lnTo>
                  <a:pt x="369" y="583"/>
                </a:lnTo>
                <a:lnTo>
                  <a:pt x="373" y="581"/>
                </a:lnTo>
                <a:lnTo>
                  <a:pt x="376" y="578"/>
                </a:lnTo>
                <a:cubicBezTo>
                  <a:pt x="397" y="563"/>
                  <a:pt x="427" y="568"/>
                  <a:pt x="442" y="589"/>
                </a:cubicBezTo>
                <a:lnTo>
                  <a:pt x="444" y="591"/>
                </a:lnTo>
                <a:cubicBezTo>
                  <a:pt x="447" y="595"/>
                  <a:pt x="449" y="599"/>
                  <a:pt x="451" y="604"/>
                </a:cubicBezTo>
                <a:lnTo>
                  <a:pt x="452" y="607"/>
                </a:lnTo>
                <a:cubicBezTo>
                  <a:pt x="454" y="612"/>
                  <a:pt x="454" y="617"/>
                  <a:pt x="454" y="622"/>
                </a:cubicBezTo>
                <a:lnTo>
                  <a:pt x="454" y="625"/>
                </a:lnTo>
                <a:lnTo>
                  <a:pt x="454" y="627"/>
                </a:lnTo>
                <a:cubicBezTo>
                  <a:pt x="454" y="650"/>
                  <a:pt x="438" y="670"/>
                  <a:pt x="416" y="674"/>
                </a:cubicBezTo>
                <a:cubicBezTo>
                  <a:pt x="393" y="678"/>
                  <a:pt x="370" y="666"/>
                  <a:pt x="362" y="645"/>
                </a:cubicBezTo>
                <a:lnTo>
                  <a:pt x="361" y="642"/>
                </a:lnTo>
                <a:cubicBezTo>
                  <a:pt x="357" y="633"/>
                  <a:pt x="356" y="623"/>
                  <a:pt x="359" y="613"/>
                </a:cubicBezTo>
                <a:lnTo>
                  <a:pt x="359" y="611"/>
                </a:lnTo>
                <a:cubicBezTo>
                  <a:pt x="363" y="595"/>
                  <a:pt x="375" y="582"/>
                  <a:pt x="391" y="577"/>
                </a:cubicBezTo>
                <a:cubicBezTo>
                  <a:pt x="406" y="572"/>
                  <a:pt x="424" y="575"/>
                  <a:pt x="436" y="585"/>
                </a:cubicBezTo>
                <a:lnTo>
                  <a:pt x="442" y="590"/>
                </a:lnTo>
                <a:lnTo>
                  <a:pt x="450" y="598"/>
                </a:lnTo>
                <a:lnTo>
                  <a:pt x="371" y="617"/>
                </a:lnTo>
                <a:lnTo>
                  <a:pt x="371" y="615"/>
                </a:lnTo>
                <a:lnTo>
                  <a:pt x="369" y="637"/>
                </a:lnTo>
                <a:lnTo>
                  <a:pt x="369" y="634"/>
                </a:lnTo>
                <a:cubicBezTo>
                  <a:pt x="367" y="620"/>
                  <a:pt x="371" y="607"/>
                  <a:pt x="380" y="596"/>
                </a:cubicBezTo>
                <a:lnTo>
                  <a:pt x="382" y="593"/>
                </a:lnTo>
                <a:cubicBezTo>
                  <a:pt x="386" y="588"/>
                  <a:pt x="392" y="584"/>
                  <a:pt x="398" y="581"/>
                </a:cubicBezTo>
                <a:lnTo>
                  <a:pt x="401" y="580"/>
                </a:lnTo>
                <a:cubicBezTo>
                  <a:pt x="419" y="570"/>
                  <a:pt x="441" y="574"/>
                  <a:pt x="456" y="589"/>
                </a:cubicBezTo>
                <a:lnTo>
                  <a:pt x="458" y="591"/>
                </a:lnTo>
                <a:cubicBezTo>
                  <a:pt x="463" y="595"/>
                  <a:pt x="466" y="601"/>
                  <a:pt x="469" y="607"/>
                </a:cubicBezTo>
                <a:lnTo>
                  <a:pt x="470" y="609"/>
                </a:lnTo>
                <a:lnTo>
                  <a:pt x="425" y="579"/>
                </a:lnTo>
                <a:lnTo>
                  <a:pt x="427" y="579"/>
                </a:lnTo>
                <a:lnTo>
                  <a:pt x="431" y="579"/>
                </a:lnTo>
                <a:cubicBezTo>
                  <a:pt x="444" y="579"/>
                  <a:pt x="456" y="584"/>
                  <a:pt x="465" y="593"/>
                </a:cubicBezTo>
                <a:lnTo>
                  <a:pt x="468" y="596"/>
                </a:lnTo>
                <a:lnTo>
                  <a:pt x="467" y="594"/>
                </a:lnTo>
                <a:lnTo>
                  <a:pt x="392" y="614"/>
                </a:lnTo>
                <a:lnTo>
                  <a:pt x="393" y="612"/>
                </a:lnTo>
                <a:lnTo>
                  <a:pt x="394" y="609"/>
                </a:lnTo>
                <a:cubicBezTo>
                  <a:pt x="400" y="595"/>
                  <a:pt x="412" y="584"/>
                  <a:pt x="427" y="581"/>
                </a:cubicBezTo>
                <a:cubicBezTo>
                  <a:pt x="441" y="577"/>
                  <a:pt x="457" y="580"/>
                  <a:pt x="469" y="589"/>
                </a:cubicBezTo>
                <a:lnTo>
                  <a:pt x="471" y="591"/>
                </a:lnTo>
                <a:cubicBezTo>
                  <a:pt x="474" y="594"/>
                  <a:pt x="476" y="596"/>
                  <a:pt x="478" y="598"/>
                </a:cubicBezTo>
                <a:lnTo>
                  <a:pt x="481" y="601"/>
                </a:lnTo>
                <a:cubicBezTo>
                  <a:pt x="485" y="606"/>
                  <a:pt x="488" y="611"/>
                  <a:pt x="490" y="617"/>
                </a:cubicBezTo>
                <a:lnTo>
                  <a:pt x="491" y="621"/>
                </a:lnTo>
                <a:lnTo>
                  <a:pt x="445" y="588"/>
                </a:lnTo>
                <a:lnTo>
                  <a:pt x="446" y="588"/>
                </a:lnTo>
                <a:cubicBezTo>
                  <a:pt x="458" y="588"/>
                  <a:pt x="470" y="593"/>
                  <a:pt x="478" y="601"/>
                </a:cubicBezTo>
                <a:lnTo>
                  <a:pt x="484" y="607"/>
                </a:lnTo>
                <a:lnTo>
                  <a:pt x="485" y="607"/>
                </a:lnTo>
                <a:lnTo>
                  <a:pt x="477" y="602"/>
                </a:lnTo>
                <a:lnTo>
                  <a:pt x="479" y="603"/>
                </a:lnTo>
                <a:lnTo>
                  <a:pt x="411" y="634"/>
                </a:lnTo>
                <a:lnTo>
                  <a:pt x="412" y="632"/>
                </a:lnTo>
                <a:lnTo>
                  <a:pt x="411" y="649"/>
                </a:lnTo>
                <a:lnTo>
                  <a:pt x="410" y="645"/>
                </a:lnTo>
                <a:lnTo>
                  <a:pt x="412" y="655"/>
                </a:lnTo>
                <a:lnTo>
                  <a:pt x="411" y="650"/>
                </a:lnTo>
                <a:cubicBezTo>
                  <a:pt x="410" y="648"/>
                  <a:pt x="410" y="645"/>
                  <a:pt x="409" y="643"/>
                </a:cubicBezTo>
                <a:lnTo>
                  <a:pt x="409" y="640"/>
                </a:lnTo>
                <a:cubicBezTo>
                  <a:pt x="405" y="619"/>
                  <a:pt x="415" y="599"/>
                  <a:pt x="434" y="589"/>
                </a:cubicBezTo>
                <a:cubicBezTo>
                  <a:pt x="453" y="580"/>
                  <a:pt x="475" y="583"/>
                  <a:pt x="490" y="598"/>
                </a:cubicBezTo>
                <a:lnTo>
                  <a:pt x="490" y="599"/>
                </a:lnTo>
                <a:cubicBezTo>
                  <a:pt x="498" y="606"/>
                  <a:pt x="503" y="616"/>
                  <a:pt x="504" y="627"/>
                </a:cubicBezTo>
                <a:lnTo>
                  <a:pt x="505" y="631"/>
                </a:lnTo>
                <a:lnTo>
                  <a:pt x="506" y="636"/>
                </a:lnTo>
                <a:lnTo>
                  <a:pt x="507" y="647"/>
                </a:lnTo>
                <a:lnTo>
                  <a:pt x="506" y="640"/>
                </a:lnTo>
                <a:lnTo>
                  <a:pt x="507" y="644"/>
                </a:lnTo>
                <a:lnTo>
                  <a:pt x="437" y="614"/>
                </a:lnTo>
                <a:lnTo>
                  <a:pt x="440" y="612"/>
                </a:lnTo>
                <a:lnTo>
                  <a:pt x="443" y="610"/>
                </a:lnTo>
                <a:cubicBezTo>
                  <a:pt x="459" y="600"/>
                  <a:pt x="480" y="601"/>
                  <a:pt x="496" y="612"/>
                </a:cubicBezTo>
                <a:lnTo>
                  <a:pt x="499" y="614"/>
                </a:lnTo>
                <a:lnTo>
                  <a:pt x="504" y="618"/>
                </a:lnTo>
                <a:lnTo>
                  <a:pt x="426" y="650"/>
                </a:lnTo>
                <a:lnTo>
                  <a:pt x="427" y="646"/>
                </a:lnTo>
                <a:lnTo>
                  <a:pt x="426" y="646"/>
                </a:lnTo>
                <a:cubicBezTo>
                  <a:pt x="426" y="619"/>
                  <a:pt x="448" y="598"/>
                  <a:pt x="474" y="598"/>
                </a:cubicBezTo>
                <a:cubicBezTo>
                  <a:pt x="501" y="598"/>
                  <a:pt x="522" y="619"/>
                  <a:pt x="522" y="646"/>
                </a:cubicBezTo>
                <a:lnTo>
                  <a:pt x="522" y="648"/>
                </a:lnTo>
                <a:cubicBezTo>
                  <a:pt x="522" y="651"/>
                  <a:pt x="522" y="653"/>
                  <a:pt x="522" y="656"/>
                </a:cubicBezTo>
                <a:lnTo>
                  <a:pt x="521" y="659"/>
                </a:lnTo>
                <a:lnTo>
                  <a:pt x="474" y="603"/>
                </a:lnTo>
                <a:lnTo>
                  <a:pt x="476" y="603"/>
                </a:lnTo>
                <a:lnTo>
                  <a:pt x="478" y="603"/>
                </a:lnTo>
                <a:cubicBezTo>
                  <a:pt x="482" y="603"/>
                  <a:pt x="486" y="603"/>
                  <a:pt x="490" y="604"/>
                </a:cubicBezTo>
                <a:lnTo>
                  <a:pt x="496" y="606"/>
                </a:lnTo>
                <a:cubicBezTo>
                  <a:pt x="500" y="607"/>
                  <a:pt x="503" y="608"/>
                  <a:pt x="507" y="610"/>
                </a:cubicBezTo>
                <a:lnTo>
                  <a:pt x="512" y="613"/>
                </a:lnTo>
                <a:cubicBezTo>
                  <a:pt x="524" y="620"/>
                  <a:pt x="533" y="631"/>
                  <a:pt x="536" y="644"/>
                </a:cubicBezTo>
                <a:lnTo>
                  <a:pt x="537" y="648"/>
                </a:lnTo>
                <a:lnTo>
                  <a:pt x="538" y="652"/>
                </a:lnTo>
                <a:lnTo>
                  <a:pt x="535" y="643"/>
                </a:lnTo>
                <a:lnTo>
                  <a:pt x="542" y="656"/>
                </a:lnTo>
                <a:lnTo>
                  <a:pt x="549" y="672"/>
                </a:lnTo>
                <a:lnTo>
                  <a:pt x="555" y="684"/>
                </a:lnTo>
                <a:lnTo>
                  <a:pt x="560" y="697"/>
                </a:lnTo>
                <a:cubicBezTo>
                  <a:pt x="561" y="701"/>
                  <a:pt x="562" y="705"/>
                  <a:pt x="562" y="709"/>
                </a:cubicBezTo>
                <a:lnTo>
                  <a:pt x="563" y="722"/>
                </a:lnTo>
                <a:lnTo>
                  <a:pt x="563" y="734"/>
                </a:lnTo>
                <a:lnTo>
                  <a:pt x="564" y="737"/>
                </a:lnTo>
                <a:lnTo>
                  <a:pt x="564" y="741"/>
                </a:lnTo>
                <a:cubicBezTo>
                  <a:pt x="564" y="744"/>
                  <a:pt x="565" y="746"/>
                  <a:pt x="564" y="749"/>
                </a:cubicBezTo>
                <a:lnTo>
                  <a:pt x="564" y="756"/>
                </a:lnTo>
                <a:lnTo>
                  <a:pt x="564" y="750"/>
                </a:lnTo>
                <a:lnTo>
                  <a:pt x="564" y="757"/>
                </a:lnTo>
                <a:lnTo>
                  <a:pt x="552" y="728"/>
                </a:lnTo>
                <a:lnTo>
                  <a:pt x="557" y="733"/>
                </a:lnTo>
                <a:lnTo>
                  <a:pt x="550" y="727"/>
                </a:lnTo>
                <a:lnTo>
                  <a:pt x="556" y="731"/>
                </a:lnTo>
                <a:cubicBezTo>
                  <a:pt x="558" y="732"/>
                  <a:pt x="559" y="734"/>
                  <a:pt x="561" y="736"/>
                </a:cubicBezTo>
                <a:lnTo>
                  <a:pt x="564" y="739"/>
                </a:lnTo>
                <a:cubicBezTo>
                  <a:pt x="567" y="741"/>
                  <a:pt x="569" y="744"/>
                  <a:pt x="571" y="747"/>
                </a:cubicBezTo>
                <a:lnTo>
                  <a:pt x="575" y="754"/>
                </a:lnTo>
                <a:cubicBezTo>
                  <a:pt x="577" y="757"/>
                  <a:pt x="579" y="761"/>
                  <a:pt x="580" y="765"/>
                </a:cubicBezTo>
                <a:lnTo>
                  <a:pt x="584" y="779"/>
                </a:lnTo>
                <a:lnTo>
                  <a:pt x="589" y="798"/>
                </a:lnTo>
                <a:lnTo>
                  <a:pt x="595" y="818"/>
                </a:lnTo>
                <a:lnTo>
                  <a:pt x="602" y="843"/>
                </a:lnTo>
                <a:lnTo>
                  <a:pt x="615" y="890"/>
                </a:lnTo>
                <a:lnTo>
                  <a:pt x="621" y="910"/>
                </a:lnTo>
                <a:lnTo>
                  <a:pt x="626" y="929"/>
                </a:lnTo>
                <a:lnTo>
                  <a:pt x="632" y="957"/>
                </a:lnTo>
                <a:lnTo>
                  <a:pt x="637" y="980"/>
                </a:lnTo>
                <a:lnTo>
                  <a:pt x="640" y="998"/>
                </a:lnTo>
                <a:lnTo>
                  <a:pt x="642" y="1015"/>
                </a:lnTo>
                <a:lnTo>
                  <a:pt x="644" y="1028"/>
                </a:lnTo>
                <a:lnTo>
                  <a:pt x="645" y="1039"/>
                </a:lnTo>
                <a:lnTo>
                  <a:pt x="646" y="1056"/>
                </a:lnTo>
                <a:lnTo>
                  <a:pt x="644" y="1047"/>
                </a:lnTo>
                <a:lnTo>
                  <a:pt x="648" y="1061"/>
                </a:lnTo>
                <a:lnTo>
                  <a:pt x="651" y="1068"/>
                </a:lnTo>
                <a:lnTo>
                  <a:pt x="656" y="1094"/>
                </a:lnTo>
                <a:lnTo>
                  <a:pt x="657" y="1109"/>
                </a:lnTo>
                <a:lnTo>
                  <a:pt x="657" y="1115"/>
                </a:lnTo>
                <a:lnTo>
                  <a:pt x="638" y="1077"/>
                </a:lnTo>
                <a:lnTo>
                  <a:pt x="640" y="1078"/>
                </a:lnTo>
                <a:lnTo>
                  <a:pt x="592" y="1072"/>
                </a:lnTo>
                <a:lnTo>
                  <a:pt x="599" y="1069"/>
                </a:lnTo>
                <a:lnTo>
                  <a:pt x="603" y="1068"/>
                </a:lnTo>
                <a:cubicBezTo>
                  <a:pt x="612" y="1064"/>
                  <a:pt x="621" y="1063"/>
                  <a:pt x="630" y="1064"/>
                </a:cubicBezTo>
                <a:lnTo>
                  <a:pt x="633" y="1065"/>
                </a:lnTo>
                <a:cubicBezTo>
                  <a:pt x="649" y="1067"/>
                  <a:pt x="663" y="1078"/>
                  <a:pt x="670" y="1093"/>
                </a:cubicBezTo>
                <a:lnTo>
                  <a:pt x="671" y="1097"/>
                </a:lnTo>
                <a:cubicBezTo>
                  <a:pt x="673" y="1100"/>
                  <a:pt x="674" y="1104"/>
                  <a:pt x="674" y="1108"/>
                </a:cubicBezTo>
                <a:lnTo>
                  <a:pt x="675" y="1114"/>
                </a:lnTo>
                <a:cubicBezTo>
                  <a:pt x="676" y="1116"/>
                  <a:pt x="676" y="1119"/>
                  <a:pt x="676" y="1121"/>
                </a:cubicBezTo>
                <a:lnTo>
                  <a:pt x="676" y="1127"/>
                </a:lnTo>
                <a:lnTo>
                  <a:pt x="675" y="1121"/>
                </a:lnTo>
                <a:lnTo>
                  <a:pt x="676" y="1124"/>
                </a:lnTo>
                <a:cubicBezTo>
                  <a:pt x="676" y="1126"/>
                  <a:pt x="676" y="1129"/>
                  <a:pt x="676" y="1131"/>
                </a:cubicBezTo>
                <a:lnTo>
                  <a:pt x="676" y="1131"/>
                </a:lnTo>
                <a:cubicBezTo>
                  <a:pt x="676" y="1158"/>
                  <a:pt x="655" y="1179"/>
                  <a:pt x="628" y="1179"/>
                </a:cubicBezTo>
                <a:cubicBezTo>
                  <a:pt x="602" y="1179"/>
                  <a:pt x="580" y="1158"/>
                  <a:pt x="580" y="1131"/>
                </a:cubicBezTo>
                <a:lnTo>
                  <a:pt x="580" y="1130"/>
                </a:lnTo>
                <a:lnTo>
                  <a:pt x="580" y="1126"/>
                </a:lnTo>
                <a:cubicBezTo>
                  <a:pt x="580" y="1099"/>
                  <a:pt x="602" y="1078"/>
                  <a:pt x="628" y="1078"/>
                </a:cubicBezTo>
                <a:cubicBezTo>
                  <a:pt x="655" y="1078"/>
                  <a:pt x="676" y="1099"/>
                  <a:pt x="676" y="1126"/>
                </a:cubicBezTo>
                <a:lnTo>
                  <a:pt x="676" y="1130"/>
                </a:lnTo>
                <a:lnTo>
                  <a:pt x="676" y="1131"/>
                </a:lnTo>
                <a:lnTo>
                  <a:pt x="580" y="1131"/>
                </a:lnTo>
                <a:lnTo>
                  <a:pt x="580" y="1131"/>
                </a:lnTo>
                <a:lnTo>
                  <a:pt x="581" y="1138"/>
                </a:lnTo>
                <a:lnTo>
                  <a:pt x="580" y="1134"/>
                </a:lnTo>
                <a:cubicBezTo>
                  <a:pt x="580" y="1132"/>
                  <a:pt x="580" y="1130"/>
                  <a:pt x="580" y="1127"/>
                </a:cubicBezTo>
                <a:lnTo>
                  <a:pt x="580" y="1121"/>
                </a:lnTo>
                <a:lnTo>
                  <a:pt x="581" y="1129"/>
                </a:lnTo>
                <a:lnTo>
                  <a:pt x="580" y="1123"/>
                </a:lnTo>
                <a:lnTo>
                  <a:pt x="583" y="1134"/>
                </a:lnTo>
                <a:lnTo>
                  <a:pt x="581" y="1131"/>
                </a:lnTo>
                <a:lnTo>
                  <a:pt x="618" y="1159"/>
                </a:lnTo>
                <a:lnTo>
                  <a:pt x="615" y="1159"/>
                </a:lnTo>
                <a:lnTo>
                  <a:pt x="642" y="1155"/>
                </a:lnTo>
                <a:lnTo>
                  <a:pt x="637" y="1158"/>
                </a:lnTo>
                <a:lnTo>
                  <a:pt x="630" y="1161"/>
                </a:lnTo>
                <a:cubicBezTo>
                  <a:pt x="614" y="1167"/>
                  <a:pt x="596" y="1165"/>
                  <a:pt x="582" y="1155"/>
                </a:cubicBezTo>
                <a:lnTo>
                  <a:pt x="580" y="1153"/>
                </a:lnTo>
                <a:cubicBezTo>
                  <a:pt x="568" y="1144"/>
                  <a:pt x="561" y="1130"/>
                  <a:pt x="561" y="1115"/>
                </a:cubicBezTo>
                <a:lnTo>
                  <a:pt x="561" y="1114"/>
                </a:lnTo>
                <a:lnTo>
                  <a:pt x="561" y="1111"/>
                </a:lnTo>
                <a:lnTo>
                  <a:pt x="559" y="1099"/>
                </a:lnTo>
                <a:lnTo>
                  <a:pt x="555" y="1085"/>
                </a:lnTo>
                <a:lnTo>
                  <a:pt x="552" y="1072"/>
                </a:lnTo>
                <a:cubicBezTo>
                  <a:pt x="551" y="1069"/>
                  <a:pt x="550" y="1066"/>
                  <a:pt x="550" y="1063"/>
                </a:cubicBezTo>
                <a:lnTo>
                  <a:pt x="549" y="1049"/>
                </a:lnTo>
                <a:lnTo>
                  <a:pt x="548" y="1040"/>
                </a:lnTo>
                <a:lnTo>
                  <a:pt x="547" y="1028"/>
                </a:lnTo>
                <a:lnTo>
                  <a:pt x="545" y="1015"/>
                </a:lnTo>
                <a:lnTo>
                  <a:pt x="542" y="998"/>
                </a:lnTo>
                <a:lnTo>
                  <a:pt x="539" y="978"/>
                </a:lnTo>
                <a:lnTo>
                  <a:pt x="533" y="953"/>
                </a:lnTo>
                <a:lnTo>
                  <a:pt x="529" y="937"/>
                </a:lnTo>
                <a:lnTo>
                  <a:pt x="523" y="915"/>
                </a:lnTo>
                <a:lnTo>
                  <a:pt x="510" y="868"/>
                </a:lnTo>
                <a:lnTo>
                  <a:pt x="504" y="846"/>
                </a:lnTo>
                <a:lnTo>
                  <a:pt x="497" y="823"/>
                </a:lnTo>
                <a:lnTo>
                  <a:pt x="492" y="806"/>
                </a:lnTo>
                <a:lnTo>
                  <a:pt x="488" y="793"/>
                </a:lnTo>
                <a:lnTo>
                  <a:pt x="493" y="804"/>
                </a:lnTo>
                <a:lnTo>
                  <a:pt x="489" y="798"/>
                </a:lnTo>
                <a:lnTo>
                  <a:pt x="496" y="806"/>
                </a:lnTo>
                <a:lnTo>
                  <a:pt x="493" y="803"/>
                </a:lnTo>
                <a:lnTo>
                  <a:pt x="498" y="808"/>
                </a:lnTo>
                <a:lnTo>
                  <a:pt x="492" y="803"/>
                </a:lnTo>
                <a:cubicBezTo>
                  <a:pt x="490" y="801"/>
                  <a:pt x="487" y="799"/>
                  <a:pt x="485" y="797"/>
                </a:cubicBezTo>
                <a:lnTo>
                  <a:pt x="481" y="792"/>
                </a:lnTo>
                <a:cubicBezTo>
                  <a:pt x="474" y="784"/>
                  <a:pt x="469" y="774"/>
                  <a:pt x="469" y="763"/>
                </a:cubicBezTo>
                <a:lnTo>
                  <a:pt x="468" y="756"/>
                </a:lnTo>
                <a:cubicBezTo>
                  <a:pt x="468" y="754"/>
                  <a:pt x="468" y="752"/>
                  <a:pt x="468" y="750"/>
                </a:cubicBezTo>
                <a:lnTo>
                  <a:pt x="469" y="743"/>
                </a:lnTo>
                <a:lnTo>
                  <a:pt x="469" y="751"/>
                </a:lnTo>
                <a:lnTo>
                  <a:pt x="468" y="746"/>
                </a:lnTo>
                <a:lnTo>
                  <a:pt x="468" y="739"/>
                </a:lnTo>
                <a:lnTo>
                  <a:pt x="467" y="729"/>
                </a:lnTo>
                <a:lnTo>
                  <a:pt x="466" y="716"/>
                </a:lnTo>
                <a:lnTo>
                  <a:pt x="468" y="728"/>
                </a:lnTo>
                <a:lnTo>
                  <a:pt x="467" y="723"/>
                </a:lnTo>
                <a:lnTo>
                  <a:pt x="464" y="715"/>
                </a:lnTo>
                <a:lnTo>
                  <a:pt x="456" y="701"/>
                </a:lnTo>
                <a:lnTo>
                  <a:pt x="449" y="687"/>
                </a:lnTo>
                <a:cubicBezTo>
                  <a:pt x="448" y="684"/>
                  <a:pt x="447" y="681"/>
                  <a:pt x="446" y="678"/>
                </a:cubicBezTo>
                <a:lnTo>
                  <a:pt x="444" y="671"/>
                </a:lnTo>
                <a:lnTo>
                  <a:pt x="443" y="667"/>
                </a:lnTo>
                <a:lnTo>
                  <a:pt x="466" y="698"/>
                </a:lnTo>
                <a:lnTo>
                  <a:pt x="461" y="695"/>
                </a:lnTo>
                <a:lnTo>
                  <a:pt x="472" y="699"/>
                </a:lnTo>
                <a:lnTo>
                  <a:pt x="466" y="698"/>
                </a:lnTo>
                <a:lnTo>
                  <a:pt x="478" y="699"/>
                </a:lnTo>
                <a:lnTo>
                  <a:pt x="476" y="699"/>
                </a:lnTo>
                <a:lnTo>
                  <a:pt x="474" y="699"/>
                </a:lnTo>
                <a:cubicBezTo>
                  <a:pt x="460" y="699"/>
                  <a:pt x="446" y="693"/>
                  <a:pt x="437" y="682"/>
                </a:cubicBezTo>
                <a:cubicBezTo>
                  <a:pt x="428" y="671"/>
                  <a:pt x="424" y="657"/>
                  <a:pt x="427" y="643"/>
                </a:cubicBezTo>
                <a:lnTo>
                  <a:pt x="427" y="640"/>
                </a:lnTo>
                <a:lnTo>
                  <a:pt x="426" y="648"/>
                </a:lnTo>
                <a:lnTo>
                  <a:pt x="426" y="646"/>
                </a:lnTo>
                <a:lnTo>
                  <a:pt x="522" y="646"/>
                </a:lnTo>
                <a:lnTo>
                  <a:pt x="522" y="656"/>
                </a:lnTo>
                <a:lnTo>
                  <a:pt x="522" y="661"/>
                </a:lnTo>
                <a:cubicBezTo>
                  <a:pt x="520" y="678"/>
                  <a:pt x="509" y="693"/>
                  <a:pt x="492" y="700"/>
                </a:cubicBezTo>
                <a:cubicBezTo>
                  <a:pt x="476" y="707"/>
                  <a:pt x="458" y="704"/>
                  <a:pt x="444" y="693"/>
                </a:cubicBezTo>
                <a:lnTo>
                  <a:pt x="444" y="693"/>
                </a:lnTo>
                <a:lnTo>
                  <a:pt x="440" y="690"/>
                </a:lnTo>
                <a:lnTo>
                  <a:pt x="493" y="692"/>
                </a:lnTo>
                <a:lnTo>
                  <a:pt x="488" y="695"/>
                </a:lnTo>
                <a:lnTo>
                  <a:pt x="484" y="697"/>
                </a:lnTo>
                <a:cubicBezTo>
                  <a:pt x="471" y="705"/>
                  <a:pt x="455" y="706"/>
                  <a:pt x="442" y="700"/>
                </a:cubicBezTo>
                <a:cubicBezTo>
                  <a:pt x="428" y="694"/>
                  <a:pt x="418" y="682"/>
                  <a:pt x="414" y="667"/>
                </a:cubicBezTo>
                <a:lnTo>
                  <a:pt x="413" y="663"/>
                </a:lnTo>
                <a:cubicBezTo>
                  <a:pt x="412" y="661"/>
                  <a:pt x="412" y="658"/>
                  <a:pt x="412" y="656"/>
                </a:cubicBezTo>
                <a:lnTo>
                  <a:pt x="412" y="656"/>
                </a:lnTo>
                <a:lnTo>
                  <a:pt x="409" y="642"/>
                </a:lnTo>
                <a:lnTo>
                  <a:pt x="409" y="638"/>
                </a:lnTo>
                <a:lnTo>
                  <a:pt x="423" y="666"/>
                </a:lnTo>
                <a:lnTo>
                  <a:pt x="422" y="666"/>
                </a:lnTo>
                <a:lnTo>
                  <a:pt x="503" y="624"/>
                </a:lnTo>
                <a:lnTo>
                  <a:pt x="504" y="627"/>
                </a:lnTo>
                <a:lnTo>
                  <a:pt x="502" y="620"/>
                </a:lnTo>
                <a:lnTo>
                  <a:pt x="504" y="624"/>
                </a:lnTo>
                <a:cubicBezTo>
                  <a:pt x="505" y="627"/>
                  <a:pt x="505" y="631"/>
                  <a:pt x="506" y="634"/>
                </a:cubicBezTo>
                <a:lnTo>
                  <a:pt x="506" y="639"/>
                </a:lnTo>
                <a:cubicBezTo>
                  <a:pt x="507" y="644"/>
                  <a:pt x="506" y="650"/>
                  <a:pt x="505" y="656"/>
                </a:cubicBezTo>
                <a:lnTo>
                  <a:pt x="505" y="658"/>
                </a:lnTo>
                <a:cubicBezTo>
                  <a:pt x="501" y="672"/>
                  <a:pt x="491" y="683"/>
                  <a:pt x="478" y="690"/>
                </a:cubicBezTo>
                <a:cubicBezTo>
                  <a:pt x="465" y="696"/>
                  <a:pt x="450" y="695"/>
                  <a:pt x="437" y="689"/>
                </a:cubicBezTo>
                <a:lnTo>
                  <a:pt x="435" y="688"/>
                </a:lnTo>
                <a:cubicBezTo>
                  <a:pt x="432" y="687"/>
                  <a:pt x="429" y="685"/>
                  <a:pt x="427" y="683"/>
                </a:cubicBezTo>
                <a:lnTo>
                  <a:pt x="420" y="677"/>
                </a:lnTo>
                <a:lnTo>
                  <a:pt x="414" y="672"/>
                </a:lnTo>
                <a:lnTo>
                  <a:pt x="446" y="684"/>
                </a:lnTo>
                <a:lnTo>
                  <a:pt x="445" y="684"/>
                </a:lnTo>
                <a:cubicBezTo>
                  <a:pt x="425" y="684"/>
                  <a:pt x="406" y="671"/>
                  <a:pt x="400" y="652"/>
                </a:cubicBezTo>
                <a:lnTo>
                  <a:pt x="398" y="647"/>
                </a:lnTo>
                <a:lnTo>
                  <a:pt x="407" y="663"/>
                </a:lnTo>
                <a:lnTo>
                  <a:pt x="405" y="660"/>
                </a:lnTo>
                <a:lnTo>
                  <a:pt x="411" y="666"/>
                </a:lnTo>
                <a:lnTo>
                  <a:pt x="409" y="664"/>
                </a:lnTo>
                <a:lnTo>
                  <a:pt x="484" y="645"/>
                </a:lnTo>
                <a:lnTo>
                  <a:pt x="483" y="647"/>
                </a:lnTo>
                <a:lnTo>
                  <a:pt x="482" y="650"/>
                </a:lnTo>
                <a:cubicBezTo>
                  <a:pt x="476" y="664"/>
                  <a:pt x="464" y="675"/>
                  <a:pt x="449" y="678"/>
                </a:cubicBezTo>
                <a:cubicBezTo>
                  <a:pt x="435" y="682"/>
                  <a:pt x="419" y="679"/>
                  <a:pt x="407" y="669"/>
                </a:cubicBezTo>
                <a:lnTo>
                  <a:pt x="401" y="664"/>
                </a:lnTo>
                <a:lnTo>
                  <a:pt x="398" y="661"/>
                </a:lnTo>
                <a:lnTo>
                  <a:pt x="431" y="675"/>
                </a:lnTo>
                <a:lnTo>
                  <a:pt x="427" y="675"/>
                </a:lnTo>
                <a:lnTo>
                  <a:pt x="425" y="675"/>
                </a:lnTo>
                <a:cubicBezTo>
                  <a:pt x="405" y="675"/>
                  <a:pt x="388" y="663"/>
                  <a:pt x="380" y="645"/>
                </a:cubicBezTo>
                <a:lnTo>
                  <a:pt x="379" y="642"/>
                </a:lnTo>
                <a:lnTo>
                  <a:pt x="390" y="658"/>
                </a:lnTo>
                <a:lnTo>
                  <a:pt x="388" y="656"/>
                </a:lnTo>
                <a:lnTo>
                  <a:pt x="443" y="665"/>
                </a:lnTo>
                <a:lnTo>
                  <a:pt x="440" y="667"/>
                </a:lnTo>
                <a:lnTo>
                  <a:pt x="456" y="655"/>
                </a:lnTo>
                <a:lnTo>
                  <a:pt x="453" y="658"/>
                </a:lnTo>
                <a:lnTo>
                  <a:pt x="464" y="620"/>
                </a:lnTo>
                <a:lnTo>
                  <a:pt x="464" y="624"/>
                </a:lnTo>
                <a:cubicBezTo>
                  <a:pt x="466" y="631"/>
                  <a:pt x="465" y="639"/>
                  <a:pt x="463" y="646"/>
                </a:cubicBezTo>
                <a:lnTo>
                  <a:pt x="462" y="647"/>
                </a:lnTo>
                <a:cubicBezTo>
                  <a:pt x="457" y="663"/>
                  <a:pt x="444" y="675"/>
                  <a:pt x="427" y="679"/>
                </a:cubicBezTo>
                <a:cubicBezTo>
                  <a:pt x="411" y="683"/>
                  <a:pt x="394" y="678"/>
                  <a:pt x="383" y="666"/>
                </a:cubicBezTo>
                <a:lnTo>
                  <a:pt x="381" y="664"/>
                </a:lnTo>
                <a:lnTo>
                  <a:pt x="376" y="660"/>
                </a:lnTo>
                <a:lnTo>
                  <a:pt x="453" y="634"/>
                </a:lnTo>
                <a:lnTo>
                  <a:pt x="452" y="636"/>
                </a:lnTo>
                <a:lnTo>
                  <a:pt x="450" y="607"/>
                </a:lnTo>
                <a:lnTo>
                  <a:pt x="451" y="609"/>
                </a:lnTo>
                <a:lnTo>
                  <a:pt x="358" y="627"/>
                </a:lnTo>
                <a:lnTo>
                  <a:pt x="358" y="625"/>
                </a:lnTo>
                <a:lnTo>
                  <a:pt x="358" y="622"/>
                </a:lnTo>
                <a:lnTo>
                  <a:pt x="361" y="638"/>
                </a:lnTo>
                <a:lnTo>
                  <a:pt x="360" y="635"/>
                </a:lnTo>
                <a:lnTo>
                  <a:pt x="367" y="648"/>
                </a:lnTo>
                <a:lnTo>
                  <a:pt x="366" y="646"/>
                </a:lnTo>
                <a:lnTo>
                  <a:pt x="432" y="657"/>
                </a:lnTo>
                <a:lnTo>
                  <a:pt x="428" y="659"/>
                </a:lnTo>
                <a:lnTo>
                  <a:pt x="425" y="662"/>
                </a:lnTo>
                <a:cubicBezTo>
                  <a:pt x="412" y="671"/>
                  <a:pt x="395" y="673"/>
                  <a:pt x="380" y="668"/>
                </a:cubicBezTo>
                <a:cubicBezTo>
                  <a:pt x="365" y="662"/>
                  <a:pt x="354" y="650"/>
                  <a:pt x="350" y="634"/>
                </a:cubicBezTo>
                <a:lnTo>
                  <a:pt x="351" y="636"/>
                </a:lnTo>
                <a:lnTo>
                  <a:pt x="350" y="633"/>
                </a:lnTo>
                <a:lnTo>
                  <a:pt x="368" y="657"/>
                </a:lnTo>
                <a:lnTo>
                  <a:pt x="362" y="652"/>
                </a:lnTo>
                <a:lnTo>
                  <a:pt x="359" y="650"/>
                </a:lnTo>
                <a:cubicBezTo>
                  <a:pt x="344" y="638"/>
                  <a:pt x="337" y="616"/>
                  <a:pt x="344" y="597"/>
                </a:cubicBezTo>
                <a:cubicBezTo>
                  <a:pt x="351" y="578"/>
                  <a:pt x="369" y="565"/>
                  <a:pt x="389" y="565"/>
                </a:cubicBezTo>
                <a:lnTo>
                  <a:pt x="393" y="565"/>
                </a:lnTo>
                <a:lnTo>
                  <a:pt x="397" y="565"/>
                </a:lnTo>
                <a:lnTo>
                  <a:pt x="353" y="595"/>
                </a:lnTo>
                <a:lnTo>
                  <a:pt x="354" y="593"/>
                </a:lnTo>
                <a:lnTo>
                  <a:pt x="350" y="610"/>
                </a:lnTo>
                <a:lnTo>
                  <a:pt x="350" y="608"/>
                </a:lnTo>
                <a:lnTo>
                  <a:pt x="366" y="644"/>
                </a:lnTo>
                <a:lnTo>
                  <a:pt x="361" y="639"/>
                </a:lnTo>
                <a:lnTo>
                  <a:pt x="356" y="634"/>
                </a:lnTo>
                <a:lnTo>
                  <a:pt x="388" y="646"/>
                </a:lnTo>
                <a:lnTo>
                  <a:pt x="387" y="646"/>
                </a:lnTo>
                <a:lnTo>
                  <a:pt x="383" y="646"/>
                </a:lnTo>
                <a:lnTo>
                  <a:pt x="378" y="646"/>
                </a:lnTo>
                <a:lnTo>
                  <a:pt x="378" y="550"/>
                </a:lnTo>
                <a:lnTo>
                  <a:pt x="378" y="550"/>
                </a:lnTo>
                <a:lnTo>
                  <a:pt x="330" y="598"/>
                </a:lnTo>
                <a:lnTo>
                  <a:pt x="330" y="596"/>
                </a:lnTo>
                <a:lnTo>
                  <a:pt x="330" y="594"/>
                </a:lnTo>
                <a:lnTo>
                  <a:pt x="418" y="621"/>
                </a:lnTo>
                <a:lnTo>
                  <a:pt x="420" y="617"/>
                </a:lnTo>
                <a:lnTo>
                  <a:pt x="419" y="620"/>
                </a:lnTo>
                <a:lnTo>
                  <a:pt x="423" y="605"/>
                </a:lnTo>
                <a:lnTo>
                  <a:pt x="423" y="609"/>
                </a:lnTo>
                <a:cubicBezTo>
                  <a:pt x="422" y="616"/>
                  <a:pt x="419" y="623"/>
                  <a:pt x="415" y="629"/>
                </a:cubicBezTo>
                <a:lnTo>
                  <a:pt x="414" y="630"/>
                </a:lnTo>
                <a:cubicBezTo>
                  <a:pt x="406" y="642"/>
                  <a:pt x="394" y="650"/>
                  <a:pt x="379" y="651"/>
                </a:cubicBezTo>
                <a:cubicBezTo>
                  <a:pt x="365" y="653"/>
                  <a:pt x="351" y="648"/>
                  <a:pt x="341" y="637"/>
                </a:cubicBezTo>
                <a:lnTo>
                  <a:pt x="332" y="629"/>
                </a:lnTo>
                <a:lnTo>
                  <a:pt x="325" y="621"/>
                </a:lnTo>
                <a:cubicBezTo>
                  <a:pt x="321" y="617"/>
                  <a:pt x="319" y="612"/>
                  <a:pt x="317" y="607"/>
                </a:cubicBezTo>
                <a:lnTo>
                  <a:pt x="312" y="596"/>
                </a:lnTo>
                <a:lnTo>
                  <a:pt x="311" y="593"/>
                </a:lnTo>
                <a:lnTo>
                  <a:pt x="405" y="585"/>
                </a:lnTo>
                <a:lnTo>
                  <a:pt x="405" y="589"/>
                </a:lnTo>
                <a:lnTo>
                  <a:pt x="405" y="579"/>
                </a:lnTo>
                <a:lnTo>
                  <a:pt x="405" y="585"/>
                </a:lnTo>
                <a:cubicBezTo>
                  <a:pt x="406" y="598"/>
                  <a:pt x="402" y="611"/>
                  <a:pt x="393" y="621"/>
                </a:cubicBezTo>
                <a:cubicBezTo>
                  <a:pt x="384" y="631"/>
                  <a:pt x="371" y="637"/>
                  <a:pt x="357" y="637"/>
                </a:cubicBezTo>
                <a:lnTo>
                  <a:pt x="356" y="637"/>
                </a:lnTo>
                <a:lnTo>
                  <a:pt x="364" y="636"/>
                </a:lnTo>
                <a:lnTo>
                  <a:pt x="361" y="637"/>
                </a:lnTo>
                <a:cubicBezTo>
                  <a:pt x="357" y="638"/>
                  <a:pt x="352" y="638"/>
                  <a:pt x="347" y="637"/>
                </a:cubicBezTo>
                <a:lnTo>
                  <a:pt x="343" y="636"/>
                </a:lnTo>
                <a:cubicBezTo>
                  <a:pt x="337" y="636"/>
                  <a:pt x="332" y="634"/>
                  <a:pt x="326" y="631"/>
                </a:cubicBezTo>
                <a:lnTo>
                  <a:pt x="318" y="626"/>
                </a:lnTo>
                <a:cubicBezTo>
                  <a:pt x="310" y="621"/>
                  <a:pt x="302" y="614"/>
                  <a:pt x="298" y="604"/>
                </a:cubicBezTo>
                <a:lnTo>
                  <a:pt x="296" y="599"/>
                </a:lnTo>
                <a:cubicBezTo>
                  <a:pt x="295" y="596"/>
                  <a:pt x="294" y="593"/>
                  <a:pt x="293" y="591"/>
                </a:cubicBezTo>
                <a:lnTo>
                  <a:pt x="292" y="587"/>
                </a:lnTo>
                <a:lnTo>
                  <a:pt x="386" y="575"/>
                </a:lnTo>
                <a:lnTo>
                  <a:pt x="386" y="575"/>
                </a:lnTo>
                <a:lnTo>
                  <a:pt x="386" y="566"/>
                </a:lnTo>
                <a:lnTo>
                  <a:pt x="385" y="563"/>
                </a:lnTo>
                <a:lnTo>
                  <a:pt x="385" y="564"/>
                </a:lnTo>
                <a:lnTo>
                  <a:pt x="339" y="531"/>
                </a:lnTo>
                <a:lnTo>
                  <a:pt x="340" y="531"/>
                </a:lnTo>
                <a:lnTo>
                  <a:pt x="292" y="586"/>
                </a:lnTo>
                <a:lnTo>
                  <a:pt x="292" y="580"/>
                </a:lnTo>
                <a:lnTo>
                  <a:pt x="291" y="574"/>
                </a:lnTo>
                <a:lnTo>
                  <a:pt x="291" y="571"/>
                </a:lnTo>
                <a:lnTo>
                  <a:pt x="290" y="567"/>
                </a:lnTo>
                <a:cubicBezTo>
                  <a:pt x="290" y="565"/>
                  <a:pt x="290" y="563"/>
                  <a:pt x="290" y="560"/>
                </a:cubicBezTo>
                <a:lnTo>
                  <a:pt x="290" y="560"/>
                </a:lnTo>
                <a:lnTo>
                  <a:pt x="386" y="560"/>
                </a:lnTo>
                <a:lnTo>
                  <a:pt x="386" y="561"/>
                </a:lnTo>
                <a:cubicBezTo>
                  <a:pt x="386" y="567"/>
                  <a:pt x="385" y="573"/>
                  <a:pt x="383" y="578"/>
                </a:cubicBezTo>
                <a:lnTo>
                  <a:pt x="381" y="582"/>
                </a:lnTo>
                <a:cubicBezTo>
                  <a:pt x="375" y="599"/>
                  <a:pt x="360" y="611"/>
                  <a:pt x="342" y="613"/>
                </a:cubicBezTo>
                <a:lnTo>
                  <a:pt x="337" y="614"/>
                </a:lnTo>
                <a:cubicBezTo>
                  <a:pt x="334" y="614"/>
                  <a:pt x="330" y="614"/>
                  <a:pt x="327" y="614"/>
                </a:cubicBezTo>
                <a:lnTo>
                  <a:pt x="322" y="613"/>
                </a:lnTo>
                <a:cubicBezTo>
                  <a:pt x="305" y="611"/>
                  <a:pt x="289" y="600"/>
                  <a:pt x="283" y="583"/>
                </a:cubicBezTo>
                <a:lnTo>
                  <a:pt x="281" y="578"/>
                </a:lnTo>
                <a:lnTo>
                  <a:pt x="286" y="587"/>
                </a:lnTo>
                <a:lnTo>
                  <a:pt x="281" y="581"/>
                </a:lnTo>
                <a:lnTo>
                  <a:pt x="278" y="576"/>
                </a:lnTo>
                <a:cubicBezTo>
                  <a:pt x="276" y="571"/>
                  <a:pt x="274" y="566"/>
                  <a:pt x="273" y="561"/>
                </a:cubicBezTo>
                <a:lnTo>
                  <a:pt x="272" y="557"/>
                </a:lnTo>
                <a:lnTo>
                  <a:pt x="318" y="594"/>
                </a:lnTo>
                <a:lnTo>
                  <a:pt x="312" y="594"/>
                </a:lnTo>
                <a:lnTo>
                  <a:pt x="303" y="594"/>
                </a:lnTo>
                <a:cubicBezTo>
                  <a:pt x="296" y="594"/>
                  <a:pt x="289" y="593"/>
                  <a:pt x="282" y="589"/>
                </a:cubicBezTo>
                <a:lnTo>
                  <a:pt x="275" y="586"/>
                </a:lnTo>
                <a:lnTo>
                  <a:pt x="271" y="583"/>
                </a:lnTo>
                <a:lnTo>
                  <a:pt x="294" y="589"/>
                </a:lnTo>
                <a:lnTo>
                  <a:pt x="293" y="589"/>
                </a:lnTo>
                <a:cubicBezTo>
                  <a:pt x="270" y="589"/>
                  <a:pt x="250" y="573"/>
                  <a:pt x="246" y="551"/>
                </a:cubicBezTo>
                <a:lnTo>
                  <a:pt x="245" y="547"/>
                </a:lnTo>
                <a:lnTo>
                  <a:pt x="243" y="540"/>
                </a:lnTo>
                <a:lnTo>
                  <a:pt x="311" y="570"/>
                </a:lnTo>
                <a:lnTo>
                  <a:pt x="307" y="572"/>
                </a:lnTo>
                <a:lnTo>
                  <a:pt x="317" y="565"/>
                </a:lnTo>
                <a:lnTo>
                  <a:pt x="313" y="568"/>
                </a:lnTo>
                <a:cubicBezTo>
                  <a:pt x="297" y="582"/>
                  <a:pt x="273" y="584"/>
                  <a:pt x="255" y="572"/>
                </a:cubicBezTo>
                <a:cubicBezTo>
                  <a:pt x="237" y="560"/>
                  <a:pt x="230" y="537"/>
                  <a:pt x="236" y="517"/>
                </a:cubicBezTo>
                <a:lnTo>
                  <a:pt x="238" y="512"/>
                </a:lnTo>
                <a:lnTo>
                  <a:pt x="240" y="508"/>
                </a:lnTo>
                <a:lnTo>
                  <a:pt x="237" y="535"/>
                </a:lnTo>
                <a:lnTo>
                  <a:pt x="236" y="532"/>
                </a:lnTo>
                <a:lnTo>
                  <a:pt x="238" y="539"/>
                </a:lnTo>
                <a:lnTo>
                  <a:pt x="237" y="538"/>
                </a:lnTo>
                <a:lnTo>
                  <a:pt x="330" y="532"/>
                </a:lnTo>
                <a:lnTo>
                  <a:pt x="330" y="534"/>
                </a:lnTo>
                <a:cubicBezTo>
                  <a:pt x="328" y="544"/>
                  <a:pt x="323" y="552"/>
                  <a:pt x="316" y="559"/>
                </a:cubicBezTo>
                <a:lnTo>
                  <a:pt x="314" y="561"/>
                </a:lnTo>
                <a:cubicBezTo>
                  <a:pt x="303" y="572"/>
                  <a:pt x="287" y="577"/>
                  <a:pt x="272" y="574"/>
                </a:cubicBezTo>
                <a:lnTo>
                  <a:pt x="266" y="573"/>
                </a:lnTo>
                <a:cubicBezTo>
                  <a:pt x="261" y="572"/>
                  <a:pt x="256" y="570"/>
                  <a:pt x="251" y="567"/>
                </a:cubicBezTo>
                <a:lnTo>
                  <a:pt x="245" y="564"/>
                </a:lnTo>
                <a:cubicBezTo>
                  <a:pt x="236" y="559"/>
                  <a:pt x="230" y="552"/>
                  <a:pt x="225" y="543"/>
                </a:cubicBezTo>
                <a:lnTo>
                  <a:pt x="222" y="535"/>
                </a:lnTo>
                <a:cubicBezTo>
                  <a:pt x="221" y="533"/>
                  <a:pt x="220" y="531"/>
                  <a:pt x="219" y="528"/>
                </a:cubicBezTo>
                <a:lnTo>
                  <a:pt x="217" y="521"/>
                </a:lnTo>
                <a:lnTo>
                  <a:pt x="263" y="556"/>
                </a:lnTo>
                <a:lnTo>
                  <a:pt x="263" y="556"/>
                </a:lnTo>
                <a:lnTo>
                  <a:pt x="309" y="495"/>
                </a:lnTo>
                <a:lnTo>
                  <a:pt x="310" y="496"/>
                </a:lnTo>
                <a:lnTo>
                  <a:pt x="310" y="498"/>
                </a:lnTo>
                <a:lnTo>
                  <a:pt x="217" y="506"/>
                </a:lnTo>
                <a:lnTo>
                  <a:pt x="217" y="503"/>
                </a:lnTo>
                <a:lnTo>
                  <a:pt x="218" y="521"/>
                </a:lnTo>
                <a:lnTo>
                  <a:pt x="217" y="515"/>
                </a:lnTo>
                <a:lnTo>
                  <a:pt x="222" y="527"/>
                </a:lnTo>
                <a:lnTo>
                  <a:pt x="220" y="523"/>
                </a:lnTo>
                <a:lnTo>
                  <a:pt x="215" y="516"/>
                </a:lnTo>
                <a:lnTo>
                  <a:pt x="302" y="496"/>
                </a:lnTo>
                <a:lnTo>
                  <a:pt x="301" y="499"/>
                </a:lnTo>
                <a:cubicBezTo>
                  <a:pt x="300" y="510"/>
                  <a:pt x="295" y="519"/>
                  <a:pt x="288" y="526"/>
                </a:cubicBezTo>
                <a:lnTo>
                  <a:pt x="286" y="528"/>
                </a:lnTo>
                <a:cubicBezTo>
                  <a:pt x="277" y="537"/>
                  <a:pt x="264" y="542"/>
                  <a:pt x="251" y="542"/>
                </a:cubicBezTo>
                <a:cubicBezTo>
                  <a:pt x="238" y="542"/>
                  <a:pt x="226" y="536"/>
                  <a:pt x="217" y="526"/>
                </a:cubicBezTo>
                <a:lnTo>
                  <a:pt x="214" y="523"/>
                </a:lnTo>
                <a:lnTo>
                  <a:pt x="210" y="518"/>
                </a:lnTo>
                <a:lnTo>
                  <a:pt x="291" y="484"/>
                </a:lnTo>
                <a:lnTo>
                  <a:pt x="291" y="486"/>
                </a:lnTo>
                <a:lnTo>
                  <a:pt x="291" y="489"/>
                </a:lnTo>
                <a:cubicBezTo>
                  <a:pt x="291" y="506"/>
                  <a:pt x="283" y="521"/>
                  <a:pt x="269" y="530"/>
                </a:cubicBezTo>
                <a:cubicBezTo>
                  <a:pt x="255" y="539"/>
                  <a:pt x="237" y="539"/>
                  <a:pt x="222" y="532"/>
                </a:cubicBezTo>
                <a:lnTo>
                  <a:pt x="220" y="531"/>
                </a:lnTo>
                <a:lnTo>
                  <a:pt x="214" y="528"/>
                </a:lnTo>
                <a:lnTo>
                  <a:pt x="230" y="532"/>
                </a:lnTo>
                <a:lnTo>
                  <a:pt x="224" y="532"/>
                </a:lnTo>
                <a:lnTo>
                  <a:pt x="233" y="532"/>
                </a:lnTo>
                <a:lnTo>
                  <a:pt x="223" y="532"/>
                </a:lnTo>
                <a:lnTo>
                  <a:pt x="222" y="532"/>
                </a:lnTo>
                <a:lnTo>
                  <a:pt x="222" y="436"/>
                </a:lnTo>
                <a:lnTo>
                  <a:pt x="222" y="436"/>
                </a:lnTo>
                <a:lnTo>
                  <a:pt x="180" y="506"/>
                </a:lnTo>
                <a:lnTo>
                  <a:pt x="178" y="503"/>
                </a:lnTo>
                <a:lnTo>
                  <a:pt x="191" y="519"/>
                </a:lnTo>
                <a:lnTo>
                  <a:pt x="188" y="517"/>
                </a:lnTo>
                <a:lnTo>
                  <a:pt x="255" y="510"/>
                </a:lnTo>
                <a:lnTo>
                  <a:pt x="253" y="513"/>
                </a:lnTo>
                <a:cubicBezTo>
                  <a:pt x="250" y="517"/>
                  <a:pt x="246" y="520"/>
                  <a:pt x="243" y="522"/>
                </a:cubicBezTo>
                <a:lnTo>
                  <a:pt x="240" y="524"/>
                </a:lnTo>
                <a:cubicBezTo>
                  <a:pt x="226" y="533"/>
                  <a:pt x="209" y="535"/>
                  <a:pt x="195" y="529"/>
                </a:cubicBezTo>
                <a:cubicBezTo>
                  <a:pt x="180" y="523"/>
                  <a:pt x="169" y="510"/>
                  <a:pt x="166" y="494"/>
                </a:cubicBezTo>
                <a:lnTo>
                  <a:pt x="165" y="487"/>
                </a:lnTo>
                <a:lnTo>
                  <a:pt x="164" y="483"/>
                </a:lnTo>
                <a:lnTo>
                  <a:pt x="163" y="473"/>
                </a:lnTo>
                <a:lnTo>
                  <a:pt x="163" y="470"/>
                </a:lnTo>
                <a:cubicBezTo>
                  <a:pt x="163" y="448"/>
                  <a:pt x="179" y="428"/>
                  <a:pt x="200" y="423"/>
                </a:cubicBezTo>
                <a:cubicBezTo>
                  <a:pt x="222" y="418"/>
                  <a:pt x="244" y="429"/>
                  <a:pt x="254" y="449"/>
                </a:cubicBezTo>
                <a:lnTo>
                  <a:pt x="255" y="451"/>
                </a:lnTo>
                <a:cubicBezTo>
                  <a:pt x="256" y="453"/>
                  <a:pt x="257" y="455"/>
                  <a:pt x="258" y="457"/>
                </a:cubicBezTo>
                <a:lnTo>
                  <a:pt x="259" y="460"/>
                </a:lnTo>
                <a:lnTo>
                  <a:pt x="168" y="490"/>
                </a:lnTo>
                <a:lnTo>
                  <a:pt x="167" y="489"/>
                </a:lnTo>
                <a:cubicBezTo>
                  <a:pt x="166" y="484"/>
                  <a:pt x="165" y="479"/>
                  <a:pt x="165" y="473"/>
                </a:cubicBezTo>
                <a:lnTo>
                  <a:pt x="165" y="470"/>
                </a:lnTo>
                <a:cubicBezTo>
                  <a:pt x="165" y="465"/>
                  <a:pt x="166" y="460"/>
                  <a:pt x="167" y="455"/>
                </a:cubicBezTo>
                <a:lnTo>
                  <a:pt x="169" y="450"/>
                </a:lnTo>
                <a:lnTo>
                  <a:pt x="167" y="470"/>
                </a:lnTo>
                <a:lnTo>
                  <a:pt x="166" y="465"/>
                </a:lnTo>
                <a:lnTo>
                  <a:pt x="199" y="506"/>
                </a:lnTo>
                <a:lnTo>
                  <a:pt x="196" y="505"/>
                </a:lnTo>
                <a:lnTo>
                  <a:pt x="206" y="507"/>
                </a:lnTo>
                <a:lnTo>
                  <a:pt x="197" y="506"/>
                </a:lnTo>
                <a:lnTo>
                  <a:pt x="192" y="505"/>
                </a:lnTo>
                <a:cubicBezTo>
                  <a:pt x="185" y="504"/>
                  <a:pt x="180" y="501"/>
                  <a:pt x="174" y="498"/>
                </a:cubicBezTo>
                <a:lnTo>
                  <a:pt x="171" y="496"/>
                </a:lnTo>
                <a:cubicBezTo>
                  <a:pt x="160" y="488"/>
                  <a:pt x="153" y="477"/>
                  <a:pt x="151" y="463"/>
                </a:cubicBezTo>
                <a:lnTo>
                  <a:pt x="149" y="454"/>
                </a:lnTo>
                <a:cubicBezTo>
                  <a:pt x="149" y="451"/>
                  <a:pt x="148" y="449"/>
                  <a:pt x="148" y="446"/>
                </a:cubicBezTo>
                <a:lnTo>
                  <a:pt x="148" y="437"/>
                </a:lnTo>
                <a:lnTo>
                  <a:pt x="150" y="451"/>
                </a:lnTo>
                <a:lnTo>
                  <a:pt x="149" y="446"/>
                </a:lnTo>
                <a:cubicBezTo>
                  <a:pt x="147" y="440"/>
                  <a:pt x="147" y="435"/>
                  <a:pt x="147" y="429"/>
                </a:cubicBezTo>
                <a:lnTo>
                  <a:pt x="147" y="422"/>
                </a:lnTo>
                <a:lnTo>
                  <a:pt x="148" y="412"/>
                </a:lnTo>
                <a:lnTo>
                  <a:pt x="146" y="393"/>
                </a:lnTo>
                <a:lnTo>
                  <a:pt x="147" y="400"/>
                </a:lnTo>
                <a:lnTo>
                  <a:pt x="144" y="385"/>
                </a:lnTo>
                <a:lnTo>
                  <a:pt x="140" y="371"/>
                </a:lnTo>
                <a:lnTo>
                  <a:pt x="136" y="353"/>
                </a:lnTo>
                <a:lnTo>
                  <a:pt x="135" y="343"/>
                </a:lnTo>
                <a:lnTo>
                  <a:pt x="133" y="327"/>
                </a:lnTo>
                <a:lnTo>
                  <a:pt x="129" y="297"/>
                </a:lnTo>
                <a:lnTo>
                  <a:pt x="126" y="267"/>
                </a:lnTo>
                <a:lnTo>
                  <a:pt x="124" y="255"/>
                </a:lnTo>
                <a:lnTo>
                  <a:pt x="124" y="248"/>
                </a:lnTo>
                <a:lnTo>
                  <a:pt x="119" y="226"/>
                </a:lnTo>
                <a:lnTo>
                  <a:pt x="115" y="212"/>
                </a:lnTo>
                <a:lnTo>
                  <a:pt x="117" y="219"/>
                </a:lnTo>
                <a:lnTo>
                  <a:pt x="116" y="215"/>
                </a:lnTo>
                <a:lnTo>
                  <a:pt x="114" y="211"/>
                </a:lnTo>
                <a:cubicBezTo>
                  <a:pt x="111" y="206"/>
                  <a:pt x="110" y="202"/>
                  <a:pt x="109" y="197"/>
                </a:cubicBezTo>
                <a:lnTo>
                  <a:pt x="107" y="183"/>
                </a:lnTo>
                <a:lnTo>
                  <a:pt x="106" y="170"/>
                </a:lnTo>
                <a:cubicBezTo>
                  <a:pt x="106" y="165"/>
                  <a:pt x="106" y="160"/>
                  <a:pt x="107" y="156"/>
                </a:cubicBezTo>
                <a:lnTo>
                  <a:pt x="109" y="147"/>
                </a:lnTo>
                <a:lnTo>
                  <a:pt x="110" y="138"/>
                </a:lnTo>
                <a:lnTo>
                  <a:pt x="111" y="152"/>
                </a:lnTo>
                <a:lnTo>
                  <a:pt x="109" y="141"/>
                </a:lnTo>
                <a:lnTo>
                  <a:pt x="113" y="153"/>
                </a:lnTo>
                <a:lnTo>
                  <a:pt x="107" y="141"/>
                </a:lnTo>
                <a:lnTo>
                  <a:pt x="97" y="123"/>
                </a:lnTo>
                <a:lnTo>
                  <a:pt x="84" y="103"/>
                </a:lnTo>
                <a:lnTo>
                  <a:pt x="76" y="91"/>
                </a:lnTo>
                <a:cubicBezTo>
                  <a:pt x="63" y="68"/>
                  <a:pt x="70" y="39"/>
                  <a:pt x="92" y="25"/>
                </a:cubicBezTo>
                <a:cubicBezTo>
                  <a:pt x="114" y="11"/>
                  <a:pt x="143" y="18"/>
                  <a:pt x="157" y="39"/>
                </a:cubicBezTo>
                <a:lnTo>
                  <a:pt x="158" y="41"/>
                </a:lnTo>
                <a:cubicBezTo>
                  <a:pt x="160" y="43"/>
                  <a:pt x="161" y="46"/>
                  <a:pt x="163" y="49"/>
                </a:cubicBezTo>
                <a:lnTo>
                  <a:pt x="164" y="52"/>
                </a:lnTo>
                <a:cubicBezTo>
                  <a:pt x="170" y="67"/>
                  <a:pt x="169" y="84"/>
                  <a:pt x="160" y="97"/>
                </a:cubicBezTo>
                <a:cubicBezTo>
                  <a:pt x="151" y="111"/>
                  <a:pt x="136" y="119"/>
                  <a:pt x="120" y="119"/>
                </a:cubicBezTo>
                <a:lnTo>
                  <a:pt x="118" y="119"/>
                </a:lnTo>
                <a:lnTo>
                  <a:pt x="111" y="119"/>
                </a:lnTo>
                <a:lnTo>
                  <a:pt x="130" y="115"/>
                </a:lnTo>
                <a:lnTo>
                  <a:pt x="122" y="119"/>
                </a:lnTo>
                <a:lnTo>
                  <a:pt x="116" y="121"/>
                </a:lnTo>
                <a:cubicBezTo>
                  <a:pt x="104" y="125"/>
                  <a:pt x="89" y="124"/>
                  <a:pt x="77" y="118"/>
                </a:cubicBezTo>
                <a:cubicBezTo>
                  <a:pt x="65" y="111"/>
                  <a:pt x="57" y="100"/>
                  <a:pt x="53" y="87"/>
                </a:cubicBezTo>
                <a:lnTo>
                  <a:pt x="53" y="85"/>
                </a:lnTo>
                <a:cubicBezTo>
                  <a:pt x="51" y="78"/>
                  <a:pt x="51" y="71"/>
                  <a:pt x="52" y="64"/>
                </a:cubicBezTo>
                <a:lnTo>
                  <a:pt x="53" y="62"/>
                </a:lnTo>
                <a:lnTo>
                  <a:pt x="100" y="119"/>
                </a:lnTo>
                <a:lnTo>
                  <a:pt x="98" y="119"/>
                </a:lnTo>
                <a:lnTo>
                  <a:pt x="98" y="23"/>
                </a:lnTo>
                <a:lnTo>
                  <a:pt x="100" y="23"/>
                </a:lnTo>
                <a:lnTo>
                  <a:pt x="100" y="119"/>
                </a:lnTo>
                <a:lnTo>
                  <a:pt x="98" y="119"/>
                </a:lnTo>
                <a:cubicBezTo>
                  <a:pt x="75" y="119"/>
                  <a:pt x="56" y="103"/>
                  <a:pt x="51" y="81"/>
                </a:cubicBezTo>
                <a:lnTo>
                  <a:pt x="50" y="77"/>
                </a:lnTo>
                <a:lnTo>
                  <a:pt x="54" y="88"/>
                </a:lnTo>
                <a:lnTo>
                  <a:pt x="52" y="83"/>
                </a:lnTo>
                <a:lnTo>
                  <a:pt x="73" y="104"/>
                </a:lnTo>
                <a:lnTo>
                  <a:pt x="66" y="101"/>
                </a:lnTo>
                <a:lnTo>
                  <a:pt x="78" y="105"/>
                </a:lnTo>
                <a:lnTo>
                  <a:pt x="71" y="104"/>
                </a:lnTo>
                <a:lnTo>
                  <a:pt x="111" y="93"/>
                </a:lnTo>
                <a:lnTo>
                  <a:pt x="108" y="96"/>
                </a:lnTo>
                <a:lnTo>
                  <a:pt x="118" y="84"/>
                </a:lnTo>
                <a:lnTo>
                  <a:pt x="117" y="86"/>
                </a:lnTo>
                <a:cubicBezTo>
                  <a:pt x="110" y="97"/>
                  <a:pt x="99" y="105"/>
                  <a:pt x="87" y="108"/>
                </a:cubicBezTo>
                <a:cubicBezTo>
                  <a:pt x="74" y="111"/>
                  <a:pt x="61" y="109"/>
                  <a:pt x="50" y="102"/>
                </a:cubicBezTo>
                <a:lnTo>
                  <a:pt x="41" y="96"/>
                </a:lnTo>
                <a:lnTo>
                  <a:pt x="38" y="93"/>
                </a:lnTo>
                <a:lnTo>
                  <a:pt x="116" y="66"/>
                </a:lnTo>
                <a:lnTo>
                  <a:pt x="115" y="68"/>
                </a:lnTo>
                <a:lnTo>
                  <a:pt x="115" y="50"/>
                </a:lnTo>
                <a:lnTo>
                  <a:pt x="116" y="52"/>
                </a:lnTo>
                <a:lnTo>
                  <a:pt x="24" y="44"/>
                </a:lnTo>
                <a:lnTo>
                  <a:pt x="25" y="41"/>
                </a:lnTo>
                <a:lnTo>
                  <a:pt x="22" y="68"/>
                </a:lnTo>
                <a:lnTo>
                  <a:pt x="22" y="66"/>
                </a:lnTo>
                <a:lnTo>
                  <a:pt x="97" y="96"/>
                </a:lnTo>
                <a:lnTo>
                  <a:pt x="89" y="101"/>
                </a:lnTo>
                <a:lnTo>
                  <a:pt x="84" y="103"/>
                </a:lnTo>
                <a:cubicBezTo>
                  <a:pt x="73" y="110"/>
                  <a:pt x="59" y="111"/>
                  <a:pt x="47" y="107"/>
                </a:cubicBezTo>
                <a:cubicBezTo>
                  <a:pt x="34" y="103"/>
                  <a:pt x="24" y="95"/>
                  <a:pt x="18" y="83"/>
                </a:cubicBezTo>
                <a:lnTo>
                  <a:pt x="17" y="81"/>
                </a:lnTo>
                <a:lnTo>
                  <a:pt x="16" y="78"/>
                </a:lnTo>
                <a:lnTo>
                  <a:pt x="49" y="104"/>
                </a:lnTo>
                <a:lnTo>
                  <a:pt x="47" y="103"/>
                </a:lnTo>
                <a:lnTo>
                  <a:pt x="65" y="103"/>
                </a:lnTo>
                <a:lnTo>
                  <a:pt x="63" y="104"/>
                </a:lnTo>
                <a:lnTo>
                  <a:pt x="96" y="79"/>
                </a:lnTo>
                <a:lnTo>
                  <a:pt x="93" y="85"/>
                </a:lnTo>
                <a:lnTo>
                  <a:pt x="96" y="77"/>
                </a:lnTo>
                <a:lnTo>
                  <a:pt x="95" y="80"/>
                </a:lnTo>
                <a:cubicBezTo>
                  <a:pt x="93" y="87"/>
                  <a:pt x="89" y="94"/>
                  <a:pt x="83" y="99"/>
                </a:cubicBezTo>
                <a:lnTo>
                  <a:pt x="82" y="100"/>
                </a:lnTo>
                <a:cubicBezTo>
                  <a:pt x="70" y="112"/>
                  <a:pt x="52" y="117"/>
                  <a:pt x="35" y="112"/>
                </a:cubicBezTo>
                <a:cubicBezTo>
                  <a:pt x="18" y="107"/>
                  <a:pt x="5" y="93"/>
                  <a:pt x="1" y="75"/>
                </a:cubicBezTo>
                <a:lnTo>
                  <a:pt x="1" y="73"/>
                </a:lnTo>
                <a:cubicBezTo>
                  <a:pt x="0" y="70"/>
                  <a:pt x="0" y="67"/>
                  <a:pt x="0" y="63"/>
                </a:cubicBezTo>
                <a:lnTo>
                  <a:pt x="0" y="59"/>
                </a:lnTo>
                <a:lnTo>
                  <a:pt x="0" y="54"/>
                </a:lnTo>
                <a:cubicBezTo>
                  <a:pt x="0" y="51"/>
                  <a:pt x="0" y="48"/>
                  <a:pt x="1" y="45"/>
                </a:cubicBezTo>
                <a:lnTo>
                  <a:pt x="1" y="43"/>
                </a:lnTo>
                <a:cubicBezTo>
                  <a:pt x="7" y="17"/>
                  <a:pt x="32" y="0"/>
                  <a:pt x="58" y="5"/>
                </a:cubicBezTo>
                <a:cubicBezTo>
                  <a:pt x="84" y="10"/>
                  <a:pt x="101" y="35"/>
                  <a:pt x="96" y="6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51"/>
          <p:cNvSpPr>
            <a:spLocks/>
          </p:cNvSpPr>
          <p:nvPr/>
        </p:nvSpPr>
        <p:spPr bwMode="auto">
          <a:xfrm>
            <a:off x="6562725" y="4976813"/>
            <a:ext cx="52387" cy="142875"/>
          </a:xfrm>
          <a:custGeom>
            <a:avLst/>
            <a:gdLst>
              <a:gd name="T0" fmla="*/ 76 w 185"/>
              <a:gd name="T1" fmla="*/ 500 h 501"/>
              <a:gd name="T2" fmla="*/ 35 w 185"/>
              <a:gd name="T3" fmla="*/ 438 h 501"/>
              <a:gd name="T4" fmla="*/ 35 w 185"/>
              <a:gd name="T5" fmla="*/ 423 h 501"/>
              <a:gd name="T6" fmla="*/ 127 w 185"/>
              <a:gd name="T7" fmla="*/ 436 h 501"/>
              <a:gd name="T8" fmla="*/ 130 w 185"/>
              <a:gd name="T9" fmla="*/ 419 h 501"/>
              <a:gd name="T10" fmla="*/ 133 w 185"/>
              <a:gd name="T11" fmla="*/ 404 h 501"/>
              <a:gd name="T12" fmla="*/ 136 w 185"/>
              <a:gd name="T13" fmla="*/ 409 h 501"/>
              <a:gd name="T14" fmla="*/ 129 w 185"/>
              <a:gd name="T15" fmla="*/ 410 h 501"/>
              <a:gd name="T16" fmla="*/ 43 w 185"/>
              <a:gd name="T17" fmla="*/ 391 h 501"/>
              <a:gd name="T18" fmla="*/ 38 w 185"/>
              <a:gd name="T19" fmla="*/ 374 h 501"/>
              <a:gd name="T20" fmla="*/ 142 w 185"/>
              <a:gd name="T21" fmla="*/ 369 h 501"/>
              <a:gd name="T22" fmla="*/ 46 w 185"/>
              <a:gd name="T23" fmla="*/ 357 h 501"/>
              <a:gd name="T24" fmla="*/ 47 w 185"/>
              <a:gd name="T25" fmla="*/ 342 h 501"/>
              <a:gd name="T26" fmla="*/ 51 w 185"/>
              <a:gd name="T27" fmla="*/ 344 h 501"/>
              <a:gd name="T28" fmla="*/ 150 w 185"/>
              <a:gd name="T29" fmla="*/ 316 h 501"/>
              <a:gd name="T30" fmla="*/ 150 w 185"/>
              <a:gd name="T31" fmla="*/ 311 h 501"/>
              <a:gd name="T32" fmla="*/ 54 w 185"/>
              <a:gd name="T33" fmla="*/ 296 h 501"/>
              <a:gd name="T34" fmla="*/ 60 w 185"/>
              <a:gd name="T35" fmla="*/ 290 h 501"/>
              <a:gd name="T36" fmla="*/ 156 w 185"/>
              <a:gd name="T37" fmla="*/ 276 h 501"/>
              <a:gd name="T38" fmla="*/ 61 w 185"/>
              <a:gd name="T39" fmla="*/ 264 h 501"/>
              <a:gd name="T40" fmla="*/ 109 w 185"/>
              <a:gd name="T41" fmla="*/ 300 h 501"/>
              <a:gd name="T42" fmla="*/ 157 w 185"/>
              <a:gd name="T43" fmla="*/ 235 h 501"/>
              <a:gd name="T44" fmla="*/ 67 w 185"/>
              <a:gd name="T45" fmla="*/ 219 h 501"/>
              <a:gd name="T46" fmla="*/ 70 w 185"/>
              <a:gd name="T47" fmla="*/ 214 h 501"/>
              <a:gd name="T48" fmla="*/ 70 w 185"/>
              <a:gd name="T49" fmla="*/ 193 h 501"/>
              <a:gd name="T50" fmla="*/ 118 w 185"/>
              <a:gd name="T51" fmla="*/ 119 h 501"/>
              <a:gd name="T52" fmla="*/ 122 w 185"/>
              <a:gd name="T53" fmla="*/ 114 h 501"/>
              <a:gd name="T54" fmla="*/ 122 w 185"/>
              <a:gd name="T55" fmla="*/ 95 h 501"/>
              <a:gd name="T56" fmla="*/ 74 w 185"/>
              <a:gd name="T57" fmla="*/ 117 h 501"/>
              <a:gd name="T58" fmla="*/ 122 w 185"/>
              <a:gd name="T59" fmla="*/ 153 h 501"/>
              <a:gd name="T60" fmla="*/ 80 w 185"/>
              <a:gd name="T61" fmla="*/ 90 h 501"/>
              <a:gd name="T62" fmla="*/ 85 w 185"/>
              <a:gd name="T63" fmla="*/ 52 h 501"/>
              <a:gd name="T64" fmla="*/ 179 w 185"/>
              <a:gd name="T65" fmla="*/ 56 h 501"/>
              <a:gd name="T66" fmla="*/ 178 w 185"/>
              <a:gd name="T67" fmla="*/ 76 h 501"/>
              <a:gd name="T68" fmla="*/ 170 w 185"/>
              <a:gd name="T69" fmla="*/ 106 h 501"/>
              <a:gd name="T70" fmla="*/ 110 w 185"/>
              <a:gd name="T71" fmla="*/ 64 h 501"/>
              <a:gd name="T72" fmla="*/ 171 w 185"/>
              <a:gd name="T73" fmla="*/ 124 h 501"/>
              <a:gd name="T74" fmla="*/ 170 w 185"/>
              <a:gd name="T75" fmla="*/ 148 h 501"/>
              <a:gd name="T76" fmla="*/ 72 w 185"/>
              <a:gd name="T77" fmla="*/ 167 h 501"/>
              <a:gd name="T78" fmla="*/ 118 w 185"/>
              <a:gd name="T79" fmla="*/ 138 h 501"/>
              <a:gd name="T80" fmla="*/ 165 w 185"/>
              <a:gd name="T81" fmla="*/ 196 h 501"/>
              <a:gd name="T82" fmla="*/ 114 w 185"/>
              <a:gd name="T83" fmla="*/ 272 h 501"/>
              <a:gd name="T84" fmla="*/ 61 w 185"/>
              <a:gd name="T85" fmla="*/ 238 h 501"/>
              <a:gd name="T86" fmla="*/ 61 w 185"/>
              <a:gd name="T87" fmla="*/ 255 h 501"/>
              <a:gd name="T88" fmla="*/ 152 w 185"/>
              <a:gd name="T89" fmla="*/ 286 h 501"/>
              <a:gd name="T90" fmla="*/ 157 w 185"/>
              <a:gd name="T91" fmla="*/ 276 h 501"/>
              <a:gd name="T92" fmla="*/ 107 w 185"/>
              <a:gd name="T93" fmla="*/ 242 h 501"/>
              <a:gd name="T94" fmla="*/ 56 w 185"/>
              <a:gd name="T95" fmla="*/ 316 h 501"/>
              <a:gd name="T96" fmla="*/ 150 w 185"/>
              <a:gd name="T97" fmla="*/ 318 h 501"/>
              <a:gd name="T98" fmla="*/ 51 w 185"/>
              <a:gd name="T99" fmla="*/ 331 h 501"/>
              <a:gd name="T100" fmla="*/ 144 w 185"/>
              <a:gd name="T101" fmla="*/ 325 h 501"/>
              <a:gd name="T102" fmla="*/ 43 w 185"/>
              <a:gd name="T103" fmla="*/ 363 h 501"/>
              <a:gd name="T104" fmla="*/ 104 w 185"/>
              <a:gd name="T105" fmla="*/ 414 h 501"/>
              <a:gd name="T106" fmla="*/ 140 w 185"/>
              <a:gd name="T107" fmla="*/ 383 h 501"/>
              <a:gd name="T108" fmla="*/ 87 w 185"/>
              <a:gd name="T109" fmla="*/ 433 h 501"/>
              <a:gd name="T110" fmla="*/ 136 w 185"/>
              <a:gd name="T111" fmla="*/ 381 h 501"/>
              <a:gd name="T112" fmla="*/ 46 w 185"/>
              <a:gd name="T113" fmla="*/ 413 h 501"/>
              <a:gd name="T114" fmla="*/ 131 w 185"/>
              <a:gd name="T115" fmla="*/ 395 h 501"/>
              <a:gd name="T116" fmla="*/ 112 w 185"/>
              <a:gd name="T117" fmla="*/ 377 h 501"/>
              <a:gd name="T118" fmla="*/ 78 w 185"/>
              <a:gd name="T119" fmla="*/ 371 h 501"/>
              <a:gd name="T120" fmla="*/ 80 w 185"/>
              <a:gd name="T121" fmla="*/ 385 h 501"/>
              <a:gd name="T122" fmla="*/ 127 w 185"/>
              <a:gd name="T123" fmla="*/ 433 h 501"/>
              <a:gd name="T124" fmla="*/ 127 w 185"/>
              <a:gd name="T125" fmla="*/ 442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" h="501">
                <a:moveTo>
                  <a:pt x="43" y="395"/>
                </a:moveTo>
                <a:lnTo>
                  <a:pt x="58" y="392"/>
                </a:lnTo>
                <a:lnTo>
                  <a:pt x="67" y="391"/>
                </a:lnTo>
                <a:lnTo>
                  <a:pt x="74" y="390"/>
                </a:lnTo>
                <a:cubicBezTo>
                  <a:pt x="98" y="388"/>
                  <a:pt x="120" y="403"/>
                  <a:pt x="126" y="426"/>
                </a:cubicBezTo>
                <a:lnTo>
                  <a:pt x="126" y="428"/>
                </a:lnTo>
                <a:cubicBezTo>
                  <a:pt x="128" y="438"/>
                  <a:pt x="128" y="448"/>
                  <a:pt x="124" y="458"/>
                </a:cubicBezTo>
                <a:lnTo>
                  <a:pt x="123" y="460"/>
                </a:lnTo>
                <a:lnTo>
                  <a:pt x="126" y="442"/>
                </a:lnTo>
                <a:lnTo>
                  <a:pt x="126" y="447"/>
                </a:lnTo>
                <a:lnTo>
                  <a:pt x="126" y="440"/>
                </a:lnTo>
                <a:lnTo>
                  <a:pt x="126" y="443"/>
                </a:lnTo>
                <a:cubicBezTo>
                  <a:pt x="127" y="445"/>
                  <a:pt x="127" y="448"/>
                  <a:pt x="127" y="450"/>
                </a:cubicBezTo>
                <a:lnTo>
                  <a:pt x="127" y="452"/>
                </a:lnTo>
                <a:cubicBezTo>
                  <a:pt x="127" y="478"/>
                  <a:pt x="105" y="500"/>
                  <a:pt x="79" y="500"/>
                </a:cubicBezTo>
                <a:cubicBezTo>
                  <a:pt x="52" y="500"/>
                  <a:pt x="31" y="478"/>
                  <a:pt x="31" y="452"/>
                </a:cubicBezTo>
                <a:lnTo>
                  <a:pt x="31" y="447"/>
                </a:lnTo>
                <a:lnTo>
                  <a:pt x="31" y="447"/>
                </a:lnTo>
                <a:cubicBezTo>
                  <a:pt x="28" y="422"/>
                  <a:pt x="45" y="399"/>
                  <a:pt x="70" y="395"/>
                </a:cubicBezTo>
                <a:cubicBezTo>
                  <a:pt x="95" y="391"/>
                  <a:pt x="119" y="406"/>
                  <a:pt x="125" y="431"/>
                </a:cubicBezTo>
                <a:lnTo>
                  <a:pt x="126" y="433"/>
                </a:lnTo>
                <a:lnTo>
                  <a:pt x="127" y="440"/>
                </a:lnTo>
                <a:lnTo>
                  <a:pt x="31" y="447"/>
                </a:lnTo>
                <a:lnTo>
                  <a:pt x="31" y="442"/>
                </a:lnTo>
                <a:lnTo>
                  <a:pt x="31" y="444"/>
                </a:lnTo>
                <a:cubicBezTo>
                  <a:pt x="28" y="419"/>
                  <a:pt x="45" y="395"/>
                  <a:pt x="70" y="391"/>
                </a:cubicBezTo>
                <a:cubicBezTo>
                  <a:pt x="95" y="386"/>
                  <a:pt x="119" y="402"/>
                  <a:pt x="126" y="426"/>
                </a:cubicBezTo>
                <a:lnTo>
                  <a:pt x="126" y="428"/>
                </a:lnTo>
                <a:cubicBezTo>
                  <a:pt x="127" y="432"/>
                  <a:pt x="127" y="436"/>
                  <a:pt x="127" y="440"/>
                </a:cubicBezTo>
                <a:lnTo>
                  <a:pt x="127" y="442"/>
                </a:lnTo>
                <a:cubicBezTo>
                  <a:pt x="127" y="469"/>
                  <a:pt x="106" y="490"/>
                  <a:pt x="79" y="490"/>
                </a:cubicBezTo>
                <a:cubicBezTo>
                  <a:pt x="53" y="490"/>
                  <a:pt x="31" y="469"/>
                  <a:pt x="31" y="442"/>
                </a:cubicBezTo>
                <a:lnTo>
                  <a:pt x="31" y="440"/>
                </a:lnTo>
                <a:lnTo>
                  <a:pt x="31" y="438"/>
                </a:lnTo>
                <a:cubicBezTo>
                  <a:pt x="31" y="411"/>
                  <a:pt x="53" y="390"/>
                  <a:pt x="79" y="390"/>
                </a:cubicBezTo>
                <a:cubicBezTo>
                  <a:pt x="106" y="390"/>
                  <a:pt x="127" y="411"/>
                  <a:pt x="127" y="438"/>
                </a:cubicBezTo>
                <a:lnTo>
                  <a:pt x="127" y="442"/>
                </a:lnTo>
                <a:lnTo>
                  <a:pt x="128" y="444"/>
                </a:lnTo>
                <a:lnTo>
                  <a:pt x="128" y="451"/>
                </a:lnTo>
                <a:lnTo>
                  <a:pt x="128" y="452"/>
                </a:lnTo>
                <a:cubicBezTo>
                  <a:pt x="128" y="478"/>
                  <a:pt x="106" y="500"/>
                  <a:pt x="80" y="500"/>
                </a:cubicBezTo>
                <a:cubicBezTo>
                  <a:pt x="53" y="500"/>
                  <a:pt x="32" y="478"/>
                  <a:pt x="32" y="452"/>
                </a:cubicBezTo>
                <a:lnTo>
                  <a:pt x="32" y="449"/>
                </a:lnTo>
                <a:lnTo>
                  <a:pt x="32" y="450"/>
                </a:lnTo>
                <a:lnTo>
                  <a:pt x="31" y="446"/>
                </a:lnTo>
                <a:lnTo>
                  <a:pt x="31" y="438"/>
                </a:lnTo>
                <a:cubicBezTo>
                  <a:pt x="31" y="411"/>
                  <a:pt x="52" y="390"/>
                  <a:pt x="79" y="390"/>
                </a:cubicBezTo>
                <a:cubicBezTo>
                  <a:pt x="105" y="390"/>
                  <a:pt x="127" y="411"/>
                  <a:pt x="127" y="438"/>
                </a:cubicBezTo>
                <a:lnTo>
                  <a:pt x="127" y="439"/>
                </a:lnTo>
                <a:lnTo>
                  <a:pt x="127" y="442"/>
                </a:lnTo>
                <a:lnTo>
                  <a:pt x="127" y="445"/>
                </a:lnTo>
                <a:lnTo>
                  <a:pt x="127" y="447"/>
                </a:lnTo>
                <a:cubicBezTo>
                  <a:pt x="127" y="474"/>
                  <a:pt x="105" y="495"/>
                  <a:pt x="79" y="495"/>
                </a:cubicBezTo>
                <a:cubicBezTo>
                  <a:pt x="52" y="495"/>
                  <a:pt x="31" y="474"/>
                  <a:pt x="31" y="447"/>
                </a:cubicBezTo>
                <a:lnTo>
                  <a:pt x="31" y="445"/>
                </a:lnTo>
                <a:lnTo>
                  <a:pt x="31" y="442"/>
                </a:lnTo>
                <a:lnTo>
                  <a:pt x="126" y="454"/>
                </a:lnTo>
                <a:lnTo>
                  <a:pt x="125" y="456"/>
                </a:lnTo>
                <a:lnTo>
                  <a:pt x="123" y="463"/>
                </a:lnTo>
                <a:lnTo>
                  <a:pt x="77" y="399"/>
                </a:lnTo>
                <a:lnTo>
                  <a:pt x="79" y="399"/>
                </a:lnTo>
                <a:cubicBezTo>
                  <a:pt x="106" y="399"/>
                  <a:pt x="127" y="421"/>
                  <a:pt x="127" y="447"/>
                </a:cubicBezTo>
                <a:cubicBezTo>
                  <a:pt x="127" y="474"/>
                  <a:pt x="106" y="495"/>
                  <a:pt x="79" y="495"/>
                </a:cubicBezTo>
                <a:lnTo>
                  <a:pt x="79" y="495"/>
                </a:lnTo>
                <a:cubicBezTo>
                  <a:pt x="52" y="495"/>
                  <a:pt x="31" y="474"/>
                  <a:pt x="31" y="447"/>
                </a:cubicBezTo>
                <a:lnTo>
                  <a:pt x="31" y="444"/>
                </a:lnTo>
                <a:lnTo>
                  <a:pt x="31" y="442"/>
                </a:lnTo>
                <a:cubicBezTo>
                  <a:pt x="31" y="416"/>
                  <a:pt x="52" y="394"/>
                  <a:pt x="79" y="394"/>
                </a:cubicBezTo>
                <a:cubicBezTo>
                  <a:pt x="105" y="394"/>
                  <a:pt x="127" y="416"/>
                  <a:pt x="127" y="442"/>
                </a:cubicBezTo>
                <a:lnTo>
                  <a:pt x="127" y="447"/>
                </a:lnTo>
                <a:lnTo>
                  <a:pt x="126" y="457"/>
                </a:lnTo>
                <a:cubicBezTo>
                  <a:pt x="123" y="483"/>
                  <a:pt x="101" y="501"/>
                  <a:pt x="76" y="500"/>
                </a:cubicBezTo>
                <a:cubicBezTo>
                  <a:pt x="50" y="498"/>
                  <a:pt x="30" y="477"/>
                  <a:pt x="30" y="452"/>
                </a:cubicBezTo>
                <a:lnTo>
                  <a:pt x="30" y="450"/>
                </a:lnTo>
                <a:lnTo>
                  <a:pt x="30" y="447"/>
                </a:lnTo>
                <a:cubicBezTo>
                  <a:pt x="30" y="421"/>
                  <a:pt x="52" y="399"/>
                  <a:pt x="78" y="399"/>
                </a:cubicBezTo>
                <a:lnTo>
                  <a:pt x="79" y="399"/>
                </a:lnTo>
                <a:lnTo>
                  <a:pt x="31" y="452"/>
                </a:lnTo>
                <a:lnTo>
                  <a:pt x="31" y="447"/>
                </a:lnTo>
                <a:cubicBezTo>
                  <a:pt x="30" y="442"/>
                  <a:pt x="31" y="437"/>
                  <a:pt x="32" y="432"/>
                </a:cubicBezTo>
                <a:lnTo>
                  <a:pt x="33" y="428"/>
                </a:lnTo>
                <a:lnTo>
                  <a:pt x="79" y="486"/>
                </a:lnTo>
                <a:lnTo>
                  <a:pt x="79" y="486"/>
                </a:lnTo>
                <a:lnTo>
                  <a:pt x="127" y="438"/>
                </a:lnTo>
                <a:lnTo>
                  <a:pt x="127" y="443"/>
                </a:lnTo>
                <a:lnTo>
                  <a:pt x="127" y="447"/>
                </a:lnTo>
                <a:lnTo>
                  <a:pt x="32" y="436"/>
                </a:lnTo>
                <a:lnTo>
                  <a:pt x="33" y="434"/>
                </a:lnTo>
                <a:lnTo>
                  <a:pt x="31" y="445"/>
                </a:lnTo>
                <a:lnTo>
                  <a:pt x="31" y="442"/>
                </a:lnTo>
                <a:lnTo>
                  <a:pt x="31" y="437"/>
                </a:lnTo>
                <a:lnTo>
                  <a:pt x="31" y="433"/>
                </a:lnTo>
                <a:cubicBezTo>
                  <a:pt x="31" y="406"/>
                  <a:pt x="53" y="385"/>
                  <a:pt x="79" y="385"/>
                </a:cubicBezTo>
                <a:cubicBezTo>
                  <a:pt x="106" y="385"/>
                  <a:pt x="127" y="406"/>
                  <a:pt x="127" y="433"/>
                </a:cubicBezTo>
                <a:lnTo>
                  <a:pt x="127" y="434"/>
                </a:lnTo>
                <a:cubicBezTo>
                  <a:pt x="127" y="437"/>
                  <a:pt x="127" y="439"/>
                  <a:pt x="127" y="441"/>
                </a:cubicBezTo>
                <a:lnTo>
                  <a:pt x="126" y="445"/>
                </a:lnTo>
                <a:lnTo>
                  <a:pt x="127" y="438"/>
                </a:lnTo>
                <a:lnTo>
                  <a:pt x="127" y="441"/>
                </a:lnTo>
                <a:cubicBezTo>
                  <a:pt x="127" y="446"/>
                  <a:pt x="126" y="451"/>
                  <a:pt x="125" y="456"/>
                </a:cubicBezTo>
                <a:lnTo>
                  <a:pt x="124" y="458"/>
                </a:lnTo>
                <a:cubicBezTo>
                  <a:pt x="117" y="480"/>
                  <a:pt x="94" y="494"/>
                  <a:pt x="71" y="490"/>
                </a:cubicBezTo>
                <a:cubicBezTo>
                  <a:pt x="48" y="486"/>
                  <a:pt x="30" y="466"/>
                  <a:pt x="30" y="442"/>
                </a:cubicBezTo>
                <a:lnTo>
                  <a:pt x="30" y="441"/>
                </a:lnTo>
                <a:cubicBezTo>
                  <a:pt x="30" y="438"/>
                  <a:pt x="31" y="436"/>
                  <a:pt x="31" y="433"/>
                </a:cubicBezTo>
                <a:lnTo>
                  <a:pt x="32" y="430"/>
                </a:lnTo>
                <a:lnTo>
                  <a:pt x="31" y="438"/>
                </a:lnTo>
                <a:lnTo>
                  <a:pt x="31" y="433"/>
                </a:lnTo>
                <a:cubicBezTo>
                  <a:pt x="31" y="406"/>
                  <a:pt x="52" y="385"/>
                  <a:pt x="79" y="385"/>
                </a:cubicBezTo>
                <a:cubicBezTo>
                  <a:pt x="105" y="385"/>
                  <a:pt x="127" y="406"/>
                  <a:pt x="127" y="433"/>
                </a:cubicBezTo>
                <a:lnTo>
                  <a:pt x="127" y="435"/>
                </a:lnTo>
                <a:lnTo>
                  <a:pt x="127" y="438"/>
                </a:lnTo>
                <a:cubicBezTo>
                  <a:pt x="127" y="464"/>
                  <a:pt x="105" y="486"/>
                  <a:pt x="79" y="486"/>
                </a:cubicBezTo>
                <a:cubicBezTo>
                  <a:pt x="52" y="486"/>
                  <a:pt x="31" y="464"/>
                  <a:pt x="31" y="438"/>
                </a:cubicBezTo>
                <a:lnTo>
                  <a:pt x="31" y="436"/>
                </a:lnTo>
                <a:lnTo>
                  <a:pt x="31" y="433"/>
                </a:lnTo>
                <a:lnTo>
                  <a:pt x="79" y="481"/>
                </a:lnTo>
                <a:lnTo>
                  <a:pt x="78" y="481"/>
                </a:lnTo>
                <a:lnTo>
                  <a:pt x="126" y="425"/>
                </a:lnTo>
                <a:lnTo>
                  <a:pt x="126" y="428"/>
                </a:lnTo>
                <a:cubicBezTo>
                  <a:pt x="127" y="431"/>
                  <a:pt x="127" y="433"/>
                  <a:pt x="127" y="436"/>
                </a:cubicBezTo>
                <a:lnTo>
                  <a:pt x="127" y="438"/>
                </a:lnTo>
                <a:cubicBezTo>
                  <a:pt x="127" y="463"/>
                  <a:pt x="108" y="483"/>
                  <a:pt x="84" y="486"/>
                </a:cubicBezTo>
                <a:cubicBezTo>
                  <a:pt x="59" y="488"/>
                  <a:pt x="37" y="472"/>
                  <a:pt x="32" y="447"/>
                </a:cubicBezTo>
                <a:lnTo>
                  <a:pt x="31" y="445"/>
                </a:lnTo>
                <a:cubicBezTo>
                  <a:pt x="31" y="442"/>
                  <a:pt x="30" y="439"/>
                  <a:pt x="30" y="435"/>
                </a:cubicBezTo>
                <a:lnTo>
                  <a:pt x="30" y="433"/>
                </a:lnTo>
                <a:cubicBezTo>
                  <a:pt x="30" y="414"/>
                  <a:pt x="42" y="396"/>
                  <a:pt x="60" y="389"/>
                </a:cubicBezTo>
                <a:cubicBezTo>
                  <a:pt x="78" y="381"/>
                  <a:pt x="99" y="385"/>
                  <a:pt x="112" y="399"/>
                </a:cubicBezTo>
                <a:lnTo>
                  <a:pt x="115" y="402"/>
                </a:lnTo>
                <a:lnTo>
                  <a:pt x="115" y="401"/>
                </a:lnTo>
                <a:lnTo>
                  <a:pt x="37" y="430"/>
                </a:lnTo>
                <a:lnTo>
                  <a:pt x="37" y="427"/>
                </a:lnTo>
                <a:lnTo>
                  <a:pt x="38" y="447"/>
                </a:lnTo>
                <a:lnTo>
                  <a:pt x="37" y="445"/>
                </a:lnTo>
                <a:lnTo>
                  <a:pt x="132" y="433"/>
                </a:lnTo>
                <a:lnTo>
                  <a:pt x="132" y="438"/>
                </a:lnTo>
                <a:lnTo>
                  <a:pt x="132" y="441"/>
                </a:lnTo>
                <a:cubicBezTo>
                  <a:pt x="132" y="446"/>
                  <a:pt x="131" y="451"/>
                  <a:pt x="130" y="456"/>
                </a:cubicBezTo>
                <a:lnTo>
                  <a:pt x="129" y="458"/>
                </a:lnTo>
                <a:cubicBezTo>
                  <a:pt x="122" y="480"/>
                  <a:pt x="99" y="494"/>
                  <a:pt x="76" y="490"/>
                </a:cubicBezTo>
                <a:cubicBezTo>
                  <a:pt x="53" y="486"/>
                  <a:pt x="35" y="466"/>
                  <a:pt x="35" y="442"/>
                </a:cubicBezTo>
                <a:lnTo>
                  <a:pt x="35" y="441"/>
                </a:lnTo>
                <a:lnTo>
                  <a:pt x="35" y="438"/>
                </a:lnTo>
                <a:lnTo>
                  <a:pt x="35" y="433"/>
                </a:lnTo>
                <a:cubicBezTo>
                  <a:pt x="35" y="409"/>
                  <a:pt x="54" y="388"/>
                  <a:pt x="78" y="385"/>
                </a:cubicBezTo>
                <a:cubicBezTo>
                  <a:pt x="102" y="382"/>
                  <a:pt x="124" y="398"/>
                  <a:pt x="130" y="421"/>
                </a:cubicBezTo>
                <a:lnTo>
                  <a:pt x="131" y="423"/>
                </a:lnTo>
                <a:cubicBezTo>
                  <a:pt x="131" y="427"/>
                  <a:pt x="132" y="431"/>
                  <a:pt x="132" y="435"/>
                </a:cubicBezTo>
                <a:lnTo>
                  <a:pt x="132" y="438"/>
                </a:lnTo>
                <a:lnTo>
                  <a:pt x="39" y="420"/>
                </a:lnTo>
                <a:lnTo>
                  <a:pt x="40" y="418"/>
                </a:lnTo>
                <a:lnTo>
                  <a:pt x="37" y="435"/>
                </a:lnTo>
                <a:lnTo>
                  <a:pt x="37" y="433"/>
                </a:lnTo>
                <a:lnTo>
                  <a:pt x="112" y="473"/>
                </a:lnTo>
                <a:lnTo>
                  <a:pt x="109" y="475"/>
                </a:lnTo>
                <a:lnTo>
                  <a:pt x="110" y="474"/>
                </a:lnTo>
                <a:lnTo>
                  <a:pt x="78" y="390"/>
                </a:lnTo>
                <a:lnTo>
                  <a:pt x="79" y="390"/>
                </a:lnTo>
                <a:lnTo>
                  <a:pt x="31" y="438"/>
                </a:lnTo>
                <a:lnTo>
                  <a:pt x="31" y="433"/>
                </a:lnTo>
                <a:lnTo>
                  <a:pt x="31" y="428"/>
                </a:lnTo>
                <a:lnTo>
                  <a:pt x="31" y="428"/>
                </a:lnTo>
                <a:lnTo>
                  <a:pt x="126" y="423"/>
                </a:lnTo>
                <a:lnTo>
                  <a:pt x="126" y="427"/>
                </a:lnTo>
                <a:lnTo>
                  <a:pt x="127" y="429"/>
                </a:lnTo>
                <a:lnTo>
                  <a:pt x="127" y="439"/>
                </a:lnTo>
                <a:lnTo>
                  <a:pt x="127" y="442"/>
                </a:lnTo>
                <a:cubicBezTo>
                  <a:pt x="127" y="469"/>
                  <a:pt x="105" y="490"/>
                  <a:pt x="79" y="490"/>
                </a:cubicBezTo>
                <a:cubicBezTo>
                  <a:pt x="52" y="490"/>
                  <a:pt x="31" y="469"/>
                  <a:pt x="31" y="442"/>
                </a:cubicBezTo>
                <a:lnTo>
                  <a:pt x="31" y="442"/>
                </a:lnTo>
                <a:lnTo>
                  <a:pt x="31" y="439"/>
                </a:lnTo>
                <a:lnTo>
                  <a:pt x="31" y="433"/>
                </a:lnTo>
                <a:cubicBezTo>
                  <a:pt x="31" y="406"/>
                  <a:pt x="52" y="385"/>
                  <a:pt x="79" y="385"/>
                </a:cubicBezTo>
                <a:lnTo>
                  <a:pt x="79" y="385"/>
                </a:lnTo>
                <a:cubicBezTo>
                  <a:pt x="106" y="385"/>
                  <a:pt x="127" y="406"/>
                  <a:pt x="127" y="433"/>
                </a:cubicBezTo>
                <a:cubicBezTo>
                  <a:pt x="127" y="459"/>
                  <a:pt x="106" y="481"/>
                  <a:pt x="79" y="481"/>
                </a:cubicBezTo>
                <a:lnTo>
                  <a:pt x="78" y="481"/>
                </a:lnTo>
                <a:cubicBezTo>
                  <a:pt x="51" y="481"/>
                  <a:pt x="30" y="459"/>
                  <a:pt x="30" y="433"/>
                </a:cubicBezTo>
                <a:cubicBezTo>
                  <a:pt x="30" y="406"/>
                  <a:pt x="51" y="385"/>
                  <a:pt x="78" y="385"/>
                </a:cubicBezTo>
                <a:lnTo>
                  <a:pt x="80" y="385"/>
                </a:lnTo>
                <a:cubicBezTo>
                  <a:pt x="106" y="385"/>
                  <a:pt x="128" y="406"/>
                  <a:pt x="128" y="433"/>
                </a:cubicBezTo>
                <a:cubicBezTo>
                  <a:pt x="128" y="459"/>
                  <a:pt x="106" y="481"/>
                  <a:pt x="80" y="481"/>
                </a:cubicBezTo>
                <a:lnTo>
                  <a:pt x="79" y="481"/>
                </a:lnTo>
                <a:cubicBezTo>
                  <a:pt x="52" y="481"/>
                  <a:pt x="31" y="459"/>
                  <a:pt x="31" y="433"/>
                </a:cubicBezTo>
                <a:lnTo>
                  <a:pt x="31" y="428"/>
                </a:lnTo>
                <a:lnTo>
                  <a:pt x="31" y="423"/>
                </a:lnTo>
                <a:cubicBezTo>
                  <a:pt x="31" y="397"/>
                  <a:pt x="52" y="375"/>
                  <a:pt x="79" y="375"/>
                </a:cubicBezTo>
                <a:cubicBezTo>
                  <a:pt x="105" y="375"/>
                  <a:pt x="127" y="397"/>
                  <a:pt x="127" y="423"/>
                </a:cubicBezTo>
                <a:lnTo>
                  <a:pt x="127" y="426"/>
                </a:lnTo>
                <a:cubicBezTo>
                  <a:pt x="127" y="430"/>
                  <a:pt x="126" y="434"/>
                  <a:pt x="126" y="438"/>
                </a:cubicBezTo>
                <a:lnTo>
                  <a:pt x="125" y="440"/>
                </a:lnTo>
                <a:cubicBezTo>
                  <a:pt x="120" y="461"/>
                  <a:pt x="100" y="476"/>
                  <a:pt x="78" y="476"/>
                </a:cubicBezTo>
                <a:cubicBezTo>
                  <a:pt x="56" y="476"/>
                  <a:pt x="37" y="461"/>
                  <a:pt x="32" y="440"/>
                </a:cubicBezTo>
                <a:lnTo>
                  <a:pt x="31" y="438"/>
                </a:lnTo>
                <a:cubicBezTo>
                  <a:pt x="30" y="434"/>
                  <a:pt x="30" y="430"/>
                  <a:pt x="30" y="426"/>
                </a:cubicBezTo>
                <a:lnTo>
                  <a:pt x="30" y="422"/>
                </a:lnTo>
                <a:cubicBezTo>
                  <a:pt x="30" y="420"/>
                  <a:pt x="30" y="417"/>
                  <a:pt x="31" y="415"/>
                </a:cubicBezTo>
                <a:lnTo>
                  <a:pt x="31" y="412"/>
                </a:lnTo>
                <a:cubicBezTo>
                  <a:pt x="33" y="402"/>
                  <a:pt x="37" y="393"/>
                  <a:pt x="45" y="386"/>
                </a:cubicBezTo>
                <a:lnTo>
                  <a:pt x="45" y="385"/>
                </a:lnTo>
                <a:cubicBezTo>
                  <a:pt x="57" y="373"/>
                  <a:pt x="75" y="368"/>
                  <a:pt x="91" y="373"/>
                </a:cubicBezTo>
                <a:cubicBezTo>
                  <a:pt x="107" y="377"/>
                  <a:pt x="120" y="389"/>
                  <a:pt x="125" y="406"/>
                </a:cubicBezTo>
                <a:lnTo>
                  <a:pt x="126" y="409"/>
                </a:lnTo>
                <a:lnTo>
                  <a:pt x="128" y="415"/>
                </a:lnTo>
                <a:lnTo>
                  <a:pt x="130" y="422"/>
                </a:lnTo>
                <a:lnTo>
                  <a:pt x="131" y="426"/>
                </a:lnTo>
                <a:lnTo>
                  <a:pt x="38" y="423"/>
                </a:lnTo>
                <a:lnTo>
                  <a:pt x="39" y="421"/>
                </a:lnTo>
                <a:lnTo>
                  <a:pt x="36" y="436"/>
                </a:lnTo>
                <a:lnTo>
                  <a:pt x="36" y="433"/>
                </a:lnTo>
                <a:lnTo>
                  <a:pt x="36" y="428"/>
                </a:lnTo>
                <a:lnTo>
                  <a:pt x="36" y="428"/>
                </a:lnTo>
                <a:lnTo>
                  <a:pt x="84" y="471"/>
                </a:lnTo>
                <a:lnTo>
                  <a:pt x="83" y="471"/>
                </a:lnTo>
                <a:cubicBezTo>
                  <a:pt x="57" y="471"/>
                  <a:pt x="35" y="450"/>
                  <a:pt x="35" y="423"/>
                </a:cubicBezTo>
                <a:cubicBezTo>
                  <a:pt x="35" y="397"/>
                  <a:pt x="57" y="375"/>
                  <a:pt x="83" y="375"/>
                </a:cubicBezTo>
                <a:lnTo>
                  <a:pt x="84" y="375"/>
                </a:lnTo>
                <a:cubicBezTo>
                  <a:pt x="104" y="375"/>
                  <a:pt x="123" y="388"/>
                  <a:pt x="129" y="408"/>
                </a:cubicBezTo>
                <a:cubicBezTo>
                  <a:pt x="136" y="427"/>
                  <a:pt x="130" y="448"/>
                  <a:pt x="114" y="461"/>
                </a:cubicBezTo>
                <a:lnTo>
                  <a:pt x="111" y="463"/>
                </a:lnTo>
                <a:lnTo>
                  <a:pt x="112" y="462"/>
                </a:lnTo>
                <a:lnTo>
                  <a:pt x="126" y="423"/>
                </a:lnTo>
                <a:lnTo>
                  <a:pt x="127" y="428"/>
                </a:lnTo>
                <a:lnTo>
                  <a:pt x="32" y="424"/>
                </a:lnTo>
                <a:lnTo>
                  <a:pt x="32" y="421"/>
                </a:lnTo>
                <a:lnTo>
                  <a:pt x="31" y="430"/>
                </a:lnTo>
                <a:lnTo>
                  <a:pt x="31" y="428"/>
                </a:lnTo>
                <a:lnTo>
                  <a:pt x="127" y="438"/>
                </a:lnTo>
                <a:lnTo>
                  <a:pt x="126" y="440"/>
                </a:lnTo>
                <a:lnTo>
                  <a:pt x="125" y="445"/>
                </a:lnTo>
                <a:lnTo>
                  <a:pt x="37" y="408"/>
                </a:lnTo>
                <a:lnTo>
                  <a:pt x="40" y="403"/>
                </a:lnTo>
                <a:lnTo>
                  <a:pt x="44" y="398"/>
                </a:lnTo>
                <a:lnTo>
                  <a:pt x="45" y="397"/>
                </a:lnTo>
                <a:cubicBezTo>
                  <a:pt x="55" y="382"/>
                  <a:pt x="73" y="373"/>
                  <a:pt x="91" y="376"/>
                </a:cubicBezTo>
                <a:cubicBezTo>
                  <a:pt x="109" y="378"/>
                  <a:pt x="124" y="391"/>
                  <a:pt x="130" y="408"/>
                </a:cubicBezTo>
                <a:lnTo>
                  <a:pt x="131" y="410"/>
                </a:lnTo>
                <a:cubicBezTo>
                  <a:pt x="133" y="417"/>
                  <a:pt x="134" y="424"/>
                  <a:pt x="132" y="432"/>
                </a:cubicBezTo>
                <a:lnTo>
                  <a:pt x="132" y="435"/>
                </a:lnTo>
                <a:lnTo>
                  <a:pt x="131" y="439"/>
                </a:lnTo>
                <a:cubicBezTo>
                  <a:pt x="131" y="444"/>
                  <a:pt x="129" y="449"/>
                  <a:pt x="127" y="453"/>
                </a:cubicBezTo>
                <a:lnTo>
                  <a:pt x="126" y="454"/>
                </a:lnTo>
                <a:cubicBezTo>
                  <a:pt x="116" y="476"/>
                  <a:pt x="91" y="486"/>
                  <a:pt x="68" y="478"/>
                </a:cubicBezTo>
                <a:cubicBezTo>
                  <a:pt x="45" y="471"/>
                  <a:pt x="32" y="447"/>
                  <a:pt x="36" y="424"/>
                </a:cubicBezTo>
                <a:lnTo>
                  <a:pt x="37" y="421"/>
                </a:lnTo>
                <a:lnTo>
                  <a:pt x="37" y="421"/>
                </a:lnTo>
                <a:lnTo>
                  <a:pt x="37" y="416"/>
                </a:lnTo>
                <a:lnTo>
                  <a:pt x="37" y="419"/>
                </a:lnTo>
                <a:cubicBezTo>
                  <a:pt x="37" y="392"/>
                  <a:pt x="58" y="371"/>
                  <a:pt x="85" y="371"/>
                </a:cubicBezTo>
                <a:cubicBezTo>
                  <a:pt x="111" y="371"/>
                  <a:pt x="133" y="392"/>
                  <a:pt x="133" y="419"/>
                </a:cubicBezTo>
                <a:lnTo>
                  <a:pt x="133" y="420"/>
                </a:lnTo>
                <a:cubicBezTo>
                  <a:pt x="133" y="423"/>
                  <a:pt x="133" y="426"/>
                  <a:pt x="132" y="428"/>
                </a:cubicBezTo>
                <a:lnTo>
                  <a:pt x="132" y="431"/>
                </a:lnTo>
                <a:cubicBezTo>
                  <a:pt x="128" y="456"/>
                  <a:pt x="105" y="473"/>
                  <a:pt x="81" y="471"/>
                </a:cubicBezTo>
                <a:cubicBezTo>
                  <a:pt x="56" y="469"/>
                  <a:pt x="36" y="448"/>
                  <a:pt x="36" y="423"/>
                </a:cubicBezTo>
                <a:lnTo>
                  <a:pt x="36" y="421"/>
                </a:lnTo>
                <a:lnTo>
                  <a:pt x="38" y="433"/>
                </a:lnTo>
                <a:lnTo>
                  <a:pt x="37" y="431"/>
                </a:lnTo>
                <a:lnTo>
                  <a:pt x="132" y="419"/>
                </a:lnTo>
                <a:lnTo>
                  <a:pt x="132" y="420"/>
                </a:lnTo>
                <a:lnTo>
                  <a:pt x="132" y="424"/>
                </a:lnTo>
                <a:lnTo>
                  <a:pt x="132" y="427"/>
                </a:lnTo>
                <a:cubicBezTo>
                  <a:pt x="132" y="432"/>
                  <a:pt x="131" y="437"/>
                  <a:pt x="130" y="442"/>
                </a:cubicBezTo>
                <a:lnTo>
                  <a:pt x="129" y="444"/>
                </a:lnTo>
                <a:cubicBezTo>
                  <a:pt x="123" y="461"/>
                  <a:pt x="108" y="474"/>
                  <a:pt x="90" y="476"/>
                </a:cubicBezTo>
                <a:cubicBezTo>
                  <a:pt x="72" y="478"/>
                  <a:pt x="54" y="470"/>
                  <a:pt x="44" y="455"/>
                </a:cubicBezTo>
                <a:lnTo>
                  <a:pt x="43" y="454"/>
                </a:lnTo>
                <a:cubicBezTo>
                  <a:pt x="40" y="450"/>
                  <a:pt x="38" y="446"/>
                  <a:pt x="37" y="442"/>
                </a:cubicBezTo>
                <a:lnTo>
                  <a:pt x="36" y="439"/>
                </a:lnTo>
                <a:lnTo>
                  <a:pt x="36" y="439"/>
                </a:lnTo>
                <a:lnTo>
                  <a:pt x="40" y="447"/>
                </a:lnTo>
                <a:lnTo>
                  <a:pt x="39" y="446"/>
                </a:lnTo>
                <a:lnTo>
                  <a:pt x="127" y="419"/>
                </a:lnTo>
                <a:lnTo>
                  <a:pt x="127" y="423"/>
                </a:lnTo>
                <a:lnTo>
                  <a:pt x="127" y="424"/>
                </a:lnTo>
                <a:cubicBezTo>
                  <a:pt x="128" y="438"/>
                  <a:pt x="124" y="451"/>
                  <a:pt x="115" y="461"/>
                </a:cubicBezTo>
                <a:cubicBezTo>
                  <a:pt x="106" y="471"/>
                  <a:pt x="93" y="476"/>
                  <a:pt x="79" y="476"/>
                </a:cubicBezTo>
                <a:lnTo>
                  <a:pt x="79" y="476"/>
                </a:lnTo>
                <a:lnTo>
                  <a:pt x="78" y="476"/>
                </a:lnTo>
                <a:cubicBezTo>
                  <a:pt x="64" y="476"/>
                  <a:pt x="51" y="470"/>
                  <a:pt x="42" y="459"/>
                </a:cubicBezTo>
                <a:cubicBezTo>
                  <a:pt x="33" y="449"/>
                  <a:pt x="29" y="434"/>
                  <a:pt x="31" y="421"/>
                </a:cubicBezTo>
                <a:lnTo>
                  <a:pt x="32" y="418"/>
                </a:lnTo>
                <a:lnTo>
                  <a:pt x="33" y="412"/>
                </a:lnTo>
                <a:cubicBezTo>
                  <a:pt x="39" y="388"/>
                  <a:pt x="61" y="373"/>
                  <a:pt x="85" y="376"/>
                </a:cubicBezTo>
                <a:cubicBezTo>
                  <a:pt x="109" y="379"/>
                  <a:pt x="127" y="399"/>
                  <a:pt x="127" y="423"/>
                </a:cubicBezTo>
                <a:lnTo>
                  <a:pt x="127" y="428"/>
                </a:lnTo>
                <a:cubicBezTo>
                  <a:pt x="127" y="431"/>
                  <a:pt x="127" y="434"/>
                  <a:pt x="127" y="436"/>
                </a:cubicBezTo>
                <a:lnTo>
                  <a:pt x="126" y="439"/>
                </a:lnTo>
                <a:lnTo>
                  <a:pt x="127" y="431"/>
                </a:lnTo>
                <a:lnTo>
                  <a:pt x="127" y="433"/>
                </a:lnTo>
                <a:cubicBezTo>
                  <a:pt x="127" y="459"/>
                  <a:pt x="105" y="481"/>
                  <a:pt x="79" y="481"/>
                </a:cubicBezTo>
                <a:cubicBezTo>
                  <a:pt x="52" y="481"/>
                  <a:pt x="31" y="459"/>
                  <a:pt x="31" y="433"/>
                </a:cubicBezTo>
                <a:lnTo>
                  <a:pt x="31" y="431"/>
                </a:lnTo>
                <a:lnTo>
                  <a:pt x="32" y="439"/>
                </a:lnTo>
                <a:lnTo>
                  <a:pt x="31" y="436"/>
                </a:lnTo>
                <a:cubicBezTo>
                  <a:pt x="31" y="434"/>
                  <a:pt x="30" y="431"/>
                  <a:pt x="30" y="428"/>
                </a:cubicBezTo>
                <a:lnTo>
                  <a:pt x="30" y="423"/>
                </a:lnTo>
                <a:cubicBezTo>
                  <a:pt x="30" y="401"/>
                  <a:pt x="46" y="382"/>
                  <a:pt x="67" y="377"/>
                </a:cubicBezTo>
                <a:cubicBezTo>
                  <a:pt x="89" y="372"/>
                  <a:pt x="111" y="382"/>
                  <a:pt x="121" y="402"/>
                </a:cubicBezTo>
                <a:lnTo>
                  <a:pt x="122" y="404"/>
                </a:lnTo>
                <a:cubicBezTo>
                  <a:pt x="125" y="408"/>
                  <a:pt x="126" y="413"/>
                  <a:pt x="127" y="418"/>
                </a:cubicBezTo>
                <a:lnTo>
                  <a:pt x="127" y="421"/>
                </a:lnTo>
                <a:cubicBezTo>
                  <a:pt x="130" y="434"/>
                  <a:pt x="126" y="449"/>
                  <a:pt x="117" y="459"/>
                </a:cubicBezTo>
                <a:cubicBezTo>
                  <a:pt x="107" y="470"/>
                  <a:pt x="94" y="476"/>
                  <a:pt x="80" y="476"/>
                </a:cubicBezTo>
                <a:lnTo>
                  <a:pt x="79" y="476"/>
                </a:lnTo>
                <a:cubicBezTo>
                  <a:pt x="66" y="476"/>
                  <a:pt x="53" y="471"/>
                  <a:pt x="44" y="461"/>
                </a:cubicBezTo>
                <a:cubicBezTo>
                  <a:pt x="35" y="451"/>
                  <a:pt x="30" y="438"/>
                  <a:pt x="31" y="425"/>
                </a:cubicBezTo>
                <a:lnTo>
                  <a:pt x="32" y="418"/>
                </a:lnTo>
                <a:lnTo>
                  <a:pt x="31" y="414"/>
                </a:lnTo>
                <a:cubicBezTo>
                  <a:pt x="31" y="387"/>
                  <a:pt x="53" y="366"/>
                  <a:pt x="79" y="366"/>
                </a:cubicBezTo>
                <a:cubicBezTo>
                  <a:pt x="106" y="366"/>
                  <a:pt x="127" y="387"/>
                  <a:pt x="127" y="414"/>
                </a:cubicBezTo>
                <a:lnTo>
                  <a:pt x="127" y="419"/>
                </a:lnTo>
                <a:lnTo>
                  <a:pt x="127" y="429"/>
                </a:lnTo>
                <a:cubicBezTo>
                  <a:pt x="123" y="455"/>
                  <a:pt x="101" y="473"/>
                  <a:pt x="76" y="471"/>
                </a:cubicBezTo>
                <a:cubicBezTo>
                  <a:pt x="51" y="470"/>
                  <a:pt x="31" y="449"/>
                  <a:pt x="31" y="423"/>
                </a:cubicBezTo>
                <a:lnTo>
                  <a:pt x="31" y="419"/>
                </a:lnTo>
                <a:lnTo>
                  <a:pt x="31" y="414"/>
                </a:lnTo>
                <a:cubicBezTo>
                  <a:pt x="31" y="387"/>
                  <a:pt x="52" y="366"/>
                  <a:pt x="79" y="366"/>
                </a:cubicBezTo>
                <a:cubicBezTo>
                  <a:pt x="105" y="366"/>
                  <a:pt x="127" y="387"/>
                  <a:pt x="127" y="414"/>
                </a:cubicBezTo>
                <a:lnTo>
                  <a:pt x="127" y="419"/>
                </a:lnTo>
                <a:lnTo>
                  <a:pt x="127" y="418"/>
                </a:lnTo>
                <a:lnTo>
                  <a:pt x="79" y="375"/>
                </a:lnTo>
                <a:lnTo>
                  <a:pt x="81" y="375"/>
                </a:lnTo>
                <a:lnTo>
                  <a:pt x="47" y="390"/>
                </a:lnTo>
                <a:lnTo>
                  <a:pt x="50" y="387"/>
                </a:lnTo>
                <a:lnTo>
                  <a:pt x="52" y="385"/>
                </a:lnTo>
                <a:cubicBezTo>
                  <a:pt x="64" y="373"/>
                  <a:pt x="82" y="368"/>
                  <a:pt x="98" y="373"/>
                </a:cubicBezTo>
                <a:cubicBezTo>
                  <a:pt x="115" y="377"/>
                  <a:pt x="128" y="391"/>
                  <a:pt x="132" y="407"/>
                </a:cubicBezTo>
                <a:lnTo>
                  <a:pt x="133" y="409"/>
                </a:lnTo>
                <a:cubicBezTo>
                  <a:pt x="134" y="416"/>
                  <a:pt x="134" y="423"/>
                  <a:pt x="133" y="430"/>
                </a:cubicBezTo>
                <a:lnTo>
                  <a:pt x="133" y="433"/>
                </a:lnTo>
                <a:cubicBezTo>
                  <a:pt x="128" y="457"/>
                  <a:pt x="105" y="474"/>
                  <a:pt x="81" y="471"/>
                </a:cubicBezTo>
                <a:cubicBezTo>
                  <a:pt x="56" y="469"/>
                  <a:pt x="37" y="448"/>
                  <a:pt x="37" y="423"/>
                </a:cubicBezTo>
                <a:lnTo>
                  <a:pt x="37" y="419"/>
                </a:lnTo>
                <a:lnTo>
                  <a:pt x="37" y="419"/>
                </a:lnTo>
                <a:cubicBezTo>
                  <a:pt x="36" y="405"/>
                  <a:pt x="40" y="392"/>
                  <a:pt x="49" y="382"/>
                </a:cubicBezTo>
                <a:cubicBezTo>
                  <a:pt x="58" y="372"/>
                  <a:pt x="71" y="366"/>
                  <a:pt x="85" y="366"/>
                </a:cubicBezTo>
                <a:lnTo>
                  <a:pt x="86" y="366"/>
                </a:lnTo>
                <a:cubicBezTo>
                  <a:pt x="105" y="366"/>
                  <a:pt x="121" y="376"/>
                  <a:pt x="129" y="393"/>
                </a:cubicBezTo>
                <a:lnTo>
                  <a:pt x="131" y="396"/>
                </a:lnTo>
                <a:cubicBezTo>
                  <a:pt x="134" y="402"/>
                  <a:pt x="136" y="410"/>
                  <a:pt x="136" y="417"/>
                </a:cubicBezTo>
                <a:lnTo>
                  <a:pt x="136" y="419"/>
                </a:lnTo>
                <a:cubicBezTo>
                  <a:pt x="136" y="436"/>
                  <a:pt x="127" y="452"/>
                  <a:pt x="112" y="460"/>
                </a:cubicBezTo>
                <a:cubicBezTo>
                  <a:pt x="97" y="469"/>
                  <a:pt x="79" y="469"/>
                  <a:pt x="64" y="461"/>
                </a:cubicBezTo>
                <a:lnTo>
                  <a:pt x="61" y="459"/>
                </a:lnTo>
                <a:lnTo>
                  <a:pt x="52" y="452"/>
                </a:lnTo>
                <a:cubicBezTo>
                  <a:pt x="37" y="442"/>
                  <a:pt x="30" y="424"/>
                  <a:pt x="33" y="406"/>
                </a:cubicBezTo>
                <a:lnTo>
                  <a:pt x="34" y="403"/>
                </a:lnTo>
                <a:cubicBezTo>
                  <a:pt x="35" y="396"/>
                  <a:pt x="37" y="390"/>
                  <a:pt x="41" y="384"/>
                </a:cubicBezTo>
                <a:lnTo>
                  <a:pt x="42" y="383"/>
                </a:lnTo>
                <a:cubicBezTo>
                  <a:pt x="54" y="365"/>
                  <a:pt x="76" y="357"/>
                  <a:pt x="96" y="364"/>
                </a:cubicBezTo>
                <a:cubicBezTo>
                  <a:pt x="116" y="370"/>
                  <a:pt x="130" y="388"/>
                  <a:pt x="130" y="409"/>
                </a:cubicBezTo>
                <a:lnTo>
                  <a:pt x="130" y="411"/>
                </a:lnTo>
                <a:cubicBezTo>
                  <a:pt x="130" y="414"/>
                  <a:pt x="130" y="416"/>
                  <a:pt x="129" y="419"/>
                </a:cubicBezTo>
                <a:lnTo>
                  <a:pt x="129" y="422"/>
                </a:lnTo>
                <a:lnTo>
                  <a:pt x="129" y="406"/>
                </a:lnTo>
                <a:lnTo>
                  <a:pt x="129" y="409"/>
                </a:lnTo>
                <a:cubicBezTo>
                  <a:pt x="130" y="412"/>
                  <a:pt x="130" y="414"/>
                  <a:pt x="130" y="417"/>
                </a:cubicBezTo>
                <a:lnTo>
                  <a:pt x="130" y="419"/>
                </a:lnTo>
                <a:cubicBezTo>
                  <a:pt x="130" y="443"/>
                  <a:pt x="112" y="464"/>
                  <a:pt x="88" y="467"/>
                </a:cubicBezTo>
                <a:cubicBezTo>
                  <a:pt x="64" y="470"/>
                  <a:pt x="41" y="454"/>
                  <a:pt x="35" y="431"/>
                </a:cubicBezTo>
                <a:lnTo>
                  <a:pt x="35" y="429"/>
                </a:lnTo>
                <a:lnTo>
                  <a:pt x="35" y="429"/>
                </a:lnTo>
                <a:cubicBezTo>
                  <a:pt x="30" y="415"/>
                  <a:pt x="33" y="398"/>
                  <a:pt x="42" y="386"/>
                </a:cubicBezTo>
                <a:cubicBezTo>
                  <a:pt x="51" y="373"/>
                  <a:pt x="65" y="366"/>
                  <a:pt x="80" y="366"/>
                </a:cubicBezTo>
                <a:lnTo>
                  <a:pt x="81" y="366"/>
                </a:lnTo>
                <a:lnTo>
                  <a:pt x="33" y="409"/>
                </a:lnTo>
                <a:lnTo>
                  <a:pt x="34" y="404"/>
                </a:lnTo>
                <a:lnTo>
                  <a:pt x="33" y="404"/>
                </a:lnTo>
                <a:cubicBezTo>
                  <a:pt x="33" y="380"/>
                  <a:pt x="52" y="360"/>
                  <a:pt x="76" y="357"/>
                </a:cubicBezTo>
                <a:cubicBezTo>
                  <a:pt x="100" y="354"/>
                  <a:pt x="122" y="369"/>
                  <a:pt x="128" y="393"/>
                </a:cubicBezTo>
                <a:lnTo>
                  <a:pt x="129" y="395"/>
                </a:lnTo>
                <a:lnTo>
                  <a:pt x="130" y="402"/>
                </a:lnTo>
                <a:cubicBezTo>
                  <a:pt x="132" y="415"/>
                  <a:pt x="128" y="430"/>
                  <a:pt x="119" y="440"/>
                </a:cubicBezTo>
                <a:cubicBezTo>
                  <a:pt x="110" y="451"/>
                  <a:pt x="97" y="457"/>
                  <a:pt x="82" y="457"/>
                </a:cubicBezTo>
                <a:lnTo>
                  <a:pt x="81" y="457"/>
                </a:lnTo>
                <a:cubicBezTo>
                  <a:pt x="54" y="457"/>
                  <a:pt x="33" y="436"/>
                  <a:pt x="33" y="409"/>
                </a:cubicBezTo>
                <a:cubicBezTo>
                  <a:pt x="33" y="383"/>
                  <a:pt x="54" y="361"/>
                  <a:pt x="81" y="361"/>
                </a:cubicBezTo>
                <a:lnTo>
                  <a:pt x="83" y="361"/>
                </a:lnTo>
                <a:cubicBezTo>
                  <a:pt x="97" y="361"/>
                  <a:pt x="111" y="368"/>
                  <a:pt x="120" y="379"/>
                </a:cubicBezTo>
                <a:cubicBezTo>
                  <a:pt x="129" y="390"/>
                  <a:pt x="133" y="405"/>
                  <a:pt x="130" y="419"/>
                </a:cubicBezTo>
                <a:lnTo>
                  <a:pt x="130" y="421"/>
                </a:lnTo>
                <a:cubicBezTo>
                  <a:pt x="129" y="426"/>
                  <a:pt x="127" y="430"/>
                  <a:pt x="125" y="433"/>
                </a:cubicBezTo>
                <a:lnTo>
                  <a:pt x="124" y="435"/>
                </a:lnTo>
                <a:cubicBezTo>
                  <a:pt x="114" y="455"/>
                  <a:pt x="92" y="466"/>
                  <a:pt x="70" y="461"/>
                </a:cubicBezTo>
                <a:cubicBezTo>
                  <a:pt x="49" y="456"/>
                  <a:pt x="33" y="436"/>
                  <a:pt x="33" y="414"/>
                </a:cubicBezTo>
                <a:lnTo>
                  <a:pt x="33" y="412"/>
                </a:lnTo>
                <a:lnTo>
                  <a:pt x="34" y="421"/>
                </a:lnTo>
                <a:lnTo>
                  <a:pt x="34" y="419"/>
                </a:lnTo>
                <a:cubicBezTo>
                  <a:pt x="31" y="405"/>
                  <a:pt x="35" y="390"/>
                  <a:pt x="44" y="379"/>
                </a:cubicBezTo>
                <a:cubicBezTo>
                  <a:pt x="53" y="368"/>
                  <a:pt x="67" y="361"/>
                  <a:pt x="81" y="361"/>
                </a:cubicBezTo>
                <a:lnTo>
                  <a:pt x="81" y="361"/>
                </a:lnTo>
                <a:lnTo>
                  <a:pt x="36" y="394"/>
                </a:lnTo>
                <a:lnTo>
                  <a:pt x="37" y="391"/>
                </a:lnTo>
                <a:lnTo>
                  <a:pt x="36" y="393"/>
                </a:lnTo>
                <a:cubicBezTo>
                  <a:pt x="42" y="370"/>
                  <a:pt x="63" y="355"/>
                  <a:pt x="86" y="357"/>
                </a:cubicBezTo>
                <a:cubicBezTo>
                  <a:pt x="109" y="358"/>
                  <a:pt x="128" y="376"/>
                  <a:pt x="131" y="399"/>
                </a:cubicBezTo>
                <a:lnTo>
                  <a:pt x="131" y="404"/>
                </a:lnTo>
                <a:lnTo>
                  <a:pt x="131" y="414"/>
                </a:lnTo>
                <a:cubicBezTo>
                  <a:pt x="131" y="440"/>
                  <a:pt x="110" y="462"/>
                  <a:pt x="83" y="462"/>
                </a:cubicBezTo>
                <a:lnTo>
                  <a:pt x="83" y="462"/>
                </a:lnTo>
                <a:cubicBezTo>
                  <a:pt x="56" y="462"/>
                  <a:pt x="35" y="440"/>
                  <a:pt x="35" y="414"/>
                </a:cubicBezTo>
                <a:lnTo>
                  <a:pt x="35" y="411"/>
                </a:lnTo>
                <a:lnTo>
                  <a:pt x="35" y="409"/>
                </a:lnTo>
                <a:cubicBezTo>
                  <a:pt x="35" y="385"/>
                  <a:pt x="54" y="364"/>
                  <a:pt x="78" y="362"/>
                </a:cubicBezTo>
                <a:cubicBezTo>
                  <a:pt x="103" y="359"/>
                  <a:pt x="125" y="376"/>
                  <a:pt x="130" y="400"/>
                </a:cubicBezTo>
                <a:lnTo>
                  <a:pt x="131" y="403"/>
                </a:lnTo>
                <a:cubicBezTo>
                  <a:pt x="131" y="406"/>
                  <a:pt x="131" y="409"/>
                  <a:pt x="131" y="412"/>
                </a:cubicBezTo>
                <a:lnTo>
                  <a:pt x="131" y="414"/>
                </a:lnTo>
                <a:lnTo>
                  <a:pt x="38" y="399"/>
                </a:lnTo>
                <a:lnTo>
                  <a:pt x="38" y="397"/>
                </a:lnTo>
                <a:lnTo>
                  <a:pt x="36" y="412"/>
                </a:lnTo>
                <a:lnTo>
                  <a:pt x="36" y="409"/>
                </a:lnTo>
                <a:lnTo>
                  <a:pt x="36" y="404"/>
                </a:lnTo>
                <a:lnTo>
                  <a:pt x="36" y="405"/>
                </a:lnTo>
                <a:cubicBezTo>
                  <a:pt x="33" y="380"/>
                  <a:pt x="50" y="357"/>
                  <a:pt x="75" y="352"/>
                </a:cubicBezTo>
                <a:cubicBezTo>
                  <a:pt x="100" y="348"/>
                  <a:pt x="124" y="363"/>
                  <a:pt x="130" y="388"/>
                </a:cubicBezTo>
                <a:lnTo>
                  <a:pt x="131" y="390"/>
                </a:lnTo>
                <a:lnTo>
                  <a:pt x="132" y="397"/>
                </a:lnTo>
                <a:cubicBezTo>
                  <a:pt x="133" y="402"/>
                  <a:pt x="133" y="408"/>
                  <a:pt x="132" y="414"/>
                </a:cubicBezTo>
                <a:lnTo>
                  <a:pt x="131" y="419"/>
                </a:lnTo>
                <a:lnTo>
                  <a:pt x="83" y="361"/>
                </a:lnTo>
                <a:lnTo>
                  <a:pt x="84" y="361"/>
                </a:lnTo>
                <a:lnTo>
                  <a:pt x="37" y="419"/>
                </a:lnTo>
                <a:lnTo>
                  <a:pt x="36" y="414"/>
                </a:lnTo>
                <a:cubicBezTo>
                  <a:pt x="35" y="408"/>
                  <a:pt x="35" y="402"/>
                  <a:pt x="36" y="397"/>
                </a:cubicBezTo>
                <a:lnTo>
                  <a:pt x="37" y="394"/>
                </a:lnTo>
                <a:cubicBezTo>
                  <a:pt x="37" y="389"/>
                  <a:pt x="39" y="384"/>
                  <a:pt x="41" y="380"/>
                </a:cubicBezTo>
                <a:lnTo>
                  <a:pt x="42" y="378"/>
                </a:lnTo>
                <a:cubicBezTo>
                  <a:pt x="52" y="357"/>
                  <a:pt x="76" y="347"/>
                  <a:pt x="98" y="353"/>
                </a:cubicBezTo>
                <a:cubicBezTo>
                  <a:pt x="120" y="360"/>
                  <a:pt x="135" y="381"/>
                  <a:pt x="133" y="404"/>
                </a:cubicBezTo>
                <a:lnTo>
                  <a:pt x="132" y="409"/>
                </a:lnTo>
                <a:lnTo>
                  <a:pt x="131" y="416"/>
                </a:lnTo>
                <a:lnTo>
                  <a:pt x="132" y="408"/>
                </a:lnTo>
                <a:lnTo>
                  <a:pt x="132" y="409"/>
                </a:lnTo>
                <a:cubicBezTo>
                  <a:pt x="132" y="433"/>
                  <a:pt x="115" y="453"/>
                  <a:pt x="92" y="457"/>
                </a:cubicBezTo>
                <a:cubicBezTo>
                  <a:pt x="68" y="461"/>
                  <a:pt x="46" y="447"/>
                  <a:pt x="38" y="425"/>
                </a:cubicBezTo>
                <a:lnTo>
                  <a:pt x="38" y="423"/>
                </a:lnTo>
                <a:cubicBezTo>
                  <a:pt x="36" y="418"/>
                  <a:pt x="35" y="413"/>
                  <a:pt x="35" y="408"/>
                </a:cubicBezTo>
                <a:lnTo>
                  <a:pt x="35" y="404"/>
                </a:lnTo>
                <a:lnTo>
                  <a:pt x="35" y="401"/>
                </a:lnTo>
                <a:lnTo>
                  <a:pt x="35" y="399"/>
                </a:lnTo>
                <a:cubicBezTo>
                  <a:pt x="35" y="376"/>
                  <a:pt x="53" y="356"/>
                  <a:pt x="76" y="352"/>
                </a:cubicBezTo>
                <a:cubicBezTo>
                  <a:pt x="99" y="348"/>
                  <a:pt x="122" y="362"/>
                  <a:pt x="129" y="384"/>
                </a:cubicBezTo>
                <a:lnTo>
                  <a:pt x="130" y="386"/>
                </a:lnTo>
                <a:cubicBezTo>
                  <a:pt x="130" y="388"/>
                  <a:pt x="131" y="391"/>
                  <a:pt x="131" y="393"/>
                </a:cubicBezTo>
                <a:lnTo>
                  <a:pt x="132" y="396"/>
                </a:lnTo>
                <a:lnTo>
                  <a:pt x="133" y="405"/>
                </a:lnTo>
                <a:cubicBezTo>
                  <a:pt x="135" y="430"/>
                  <a:pt x="118" y="453"/>
                  <a:pt x="93" y="457"/>
                </a:cubicBezTo>
                <a:cubicBezTo>
                  <a:pt x="68" y="461"/>
                  <a:pt x="44" y="445"/>
                  <a:pt x="38" y="421"/>
                </a:cubicBezTo>
                <a:lnTo>
                  <a:pt x="38" y="419"/>
                </a:lnTo>
                <a:lnTo>
                  <a:pt x="37" y="412"/>
                </a:lnTo>
                <a:cubicBezTo>
                  <a:pt x="34" y="398"/>
                  <a:pt x="38" y="384"/>
                  <a:pt x="47" y="373"/>
                </a:cubicBezTo>
                <a:cubicBezTo>
                  <a:pt x="56" y="363"/>
                  <a:pt x="70" y="356"/>
                  <a:pt x="84" y="356"/>
                </a:cubicBezTo>
                <a:lnTo>
                  <a:pt x="84" y="356"/>
                </a:lnTo>
                <a:lnTo>
                  <a:pt x="36" y="404"/>
                </a:lnTo>
                <a:lnTo>
                  <a:pt x="36" y="401"/>
                </a:lnTo>
                <a:lnTo>
                  <a:pt x="36" y="399"/>
                </a:lnTo>
                <a:cubicBezTo>
                  <a:pt x="36" y="373"/>
                  <a:pt x="58" y="351"/>
                  <a:pt x="84" y="351"/>
                </a:cubicBezTo>
                <a:cubicBezTo>
                  <a:pt x="111" y="351"/>
                  <a:pt x="132" y="373"/>
                  <a:pt x="132" y="399"/>
                </a:cubicBezTo>
                <a:lnTo>
                  <a:pt x="132" y="404"/>
                </a:lnTo>
                <a:lnTo>
                  <a:pt x="132" y="414"/>
                </a:lnTo>
                <a:lnTo>
                  <a:pt x="132" y="413"/>
                </a:lnTo>
                <a:lnTo>
                  <a:pt x="132" y="414"/>
                </a:lnTo>
                <a:cubicBezTo>
                  <a:pt x="132" y="440"/>
                  <a:pt x="110" y="462"/>
                  <a:pt x="84" y="462"/>
                </a:cubicBezTo>
                <a:cubicBezTo>
                  <a:pt x="57" y="462"/>
                  <a:pt x="36" y="440"/>
                  <a:pt x="36" y="414"/>
                </a:cubicBezTo>
                <a:lnTo>
                  <a:pt x="36" y="409"/>
                </a:lnTo>
                <a:lnTo>
                  <a:pt x="36" y="409"/>
                </a:lnTo>
                <a:cubicBezTo>
                  <a:pt x="34" y="396"/>
                  <a:pt x="39" y="382"/>
                  <a:pt x="48" y="372"/>
                </a:cubicBezTo>
                <a:cubicBezTo>
                  <a:pt x="57" y="362"/>
                  <a:pt x="70" y="356"/>
                  <a:pt x="83" y="356"/>
                </a:cubicBezTo>
                <a:lnTo>
                  <a:pt x="84" y="356"/>
                </a:lnTo>
                <a:cubicBezTo>
                  <a:pt x="111" y="356"/>
                  <a:pt x="132" y="378"/>
                  <a:pt x="132" y="404"/>
                </a:cubicBezTo>
                <a:cubicBezTo>
                  <a:pt x="132" y="431"/>
                  <a:pt x="111" y="452"/>
                  <a:pt x="84" y="452"/>
                </a:cubicBezTo>
                <a:lnTo>
                  <a:pt x="84" y="452"/>
                </a:lnTo>
                <a:cubicBezTo>
                  <a:pt x="57" y="452"/>
                  <a:pt x="36" y="431"/>
                  <a:pt x="36" y="404"/>
                </a:cubicBezTo>
                <a:lnTo>
                  <a:pt x="36" y="399"/>
                </a:lnTo>
                <a:lnTo>
                  <a:pt x="36" y="395"/>
                </a:lnTo>
                <a:cubicBezTo>
                  <a:pt x="36" y="368"/>
                  <a:pt x="57" y="347"/>
                  <a:pt x="84" y="347"/>
                </a:cubicBezTo>
                <a:cubicBezTo>
                  <a:pt x="110" y="347"/>
                  <a:pt x="132" y="368"/>
                  <a:pt x="132" y="395"/>
                </a:cubicBezTo>
                <a:lnTo>
                  <a:pt x="132" y="396"/>
                </a:lnTo>
                <a:lnTo>
                  <a:pt x="132" y="399"/>
                </a:lnTo>
                <a:lnTo>
                  <a:pt x="132" y="407"/>
                </a:lnTo>
                <a:lnTo>
                  <a:pt x="132" y="412"/>
                </a:lnTo>
                <a:lnTo>
                  <a:pt x="132" y="414"/>
                </a:lnTo>
                <a:cubicBezTo>
                  <a:pt x="132" y="440"/>
                  <a:pt x="110" y="462"/>
                  <a:pt x="84" y="462"/>
                </a:cubicBezTo>
                <a:cubicBezTo>
                  <a:pt x="57" y="462"/>
                  <a:pt x="36" y="440"/>
                  <a:pt x="36" y="414"/>
                </a:cubicBezTo>
                <a:lnTo>
                  <a:pt x="36" y="413"/>
                </a:lnTo>
                <a:lnTo>
                  <a:pt x="36" y="410"/>
                </a:lnTo>
                <a:lnTo>
                  <a:pt x="36" y="408"/>
                </a:lnTo>
                <a:lnTo>
                  <a:pt x="35" y="401"/>
                </a:lnTo>
                <a:lnTo>
                  <a:pt x="35" y="399"/>
                </a:lnTo>
                <a:cubicBezTo>
                  <a:pt x="35" y="373"/>
                  <a:pt x="57" y="351"/>
                  <a:pt x="83" y="351"/>
                </a:cubicBezTo>
                <a:cubicBezTo>
                  <a:pt x="110" y="351"/>
                  <a:pt x="131" y="373"/>
                  <a:pt x="131" y="399"/>
                </a:cubicBezTo>
                <a:lnTo>
                  <a:pt x="131" y="402"/>
                </a:lnTo>
                <a:lnTo>
                  <a:pt x="130" y="391"/>
                </a:lnTo>
                <a:lnTo>
                  <a:pt x="131" y="393"/>
                </a:lnTo>
                <a:lnTo>
                  <a:pt x="42" y="381"/>
                </a:lnTo>
                <a:lnTo>
                  <a:pt x="45" y="377"/>
                </a:lnTo>
                <a:lnTo>
                  <a:pt x="44" y="377"/>
                </a:lnTo>
                <a:cubicBezTo>
                  <a:pt x="51" y="359"/>
                  <a:pt x="69" y="347"/>
                  <a:pt x="88" y="347"/>
                </a:cubicBezTo>
                <a:cubicBezTo>
                  <a:pt x="108" y="347"/>
                  <a:pt x="126" y="359"/>
                  <a:pt x="133" y="377"/>
                </a:cubicBezTo>
                <a:lnTo>
                  <a:pt x="134" y="380"/>
                </a:lnTo>
                <a:cubicBezTo>
                  <a:pt x="138" y="389"/>
                  <a:pt x="138" y="399"/>
                  <a:pt x="136" y="409"/>
                </a:cubicBezTo>
                <a:lnTo>
                  <a:pt x="136" y="411"/>
                </a:lnTo>
                <a:cubicBezTo>
                  <a:pt x="130" y="434"/>
                  <a:pt x="109" y="449"/>
                  <a:pt x="86" y="447"/>
                </a:cubicBezTo>
                <a:cubicBezTo>
                  <a:pt x="63" y="446"/>
                  <a:pt x="44" y="428"/>
                  <a:pt x="41" y="405"/>
                </a:cubicBezTo>
                <a:lnTo>
                  <a:pt x="41" y="400"/>
                </a:lnTo>
                <a:lnTo>
                  <a:pt x="40" y="395"/>
                </a:lnTo>
                <a:cubicBezTo>
                  <a:pt x="38" y="372"/>
                  <a:pt x="52" y="350"/>
                  <a:pt x="75" y="344"/>
                </a:cubicBezTo>
                <a:cubicBezTo>
                  <a:pt x="97" y="337"/>
                  <a:pt x="121" y="348"/>
                  <a:pt x="131" y="369"/>
                </a:cubicBezTo>
                <a:lnTo>
                  <a:pt x="132" y="371"/>
                </a:lnTo>
                <a:cubicBezTo>
                  <a:pt x="133" y="373"/>
                  <a:pt x="134" y="375"/>
                  <a:pt x="135" y="377"/>
                </a:cubicBezTo>
                <a:lnTo>
                  <a:pt x="136" y="380"/>
                </a:lnTo>
                <a:cubicBezTo>
                  <a:pt x="137" y="385"/>
                  <a:pt x="138" y="390"/>
                  <a:pt x="138" y="395"/>
                </a:cubicBezTo>
                <a:lnTo>
                  <a:pt x="138" y="398"/>
                </a:lnTo>
                <a:cubicBezTo>
                  <a:pt x="138" y="403"/>
                  <a:pt x="137" y="408"/>
                  <a:pt x="136" y="413"/>
                </a:cubicBezTo>
                <a:lnTo>
                  <a:pt x="135" y="415"/>
                </a:lnTo>
                <a:cubicBezTo>
                  <a:pt x="130" y="430"/>
                  <a:pt x="118" y="441"/>
                  <a:pt x="103" y="446"/>
                </a:cubicBezTo>
                <a:cubicBezTo>
                  <a:pt x="88" y="450"/>
                  <a:pt x="72" y="447"/>
                  <a:pt x="59" y="437"/>
                </a:cubicBezTo>
                <a:lnTo>
                  <a:pt x="57" y="435"/>
                </a:lnTo>
                <a:lnTo>
                  <a:pt x="53" y="432"/>
                </a:lnTo>
                <a:lnTo>
                  <a:pt x="132" y="395"/>
                </a:lnTo>
                <a:lnTo>
                  <a:pt x="132" y="400"/>
                </a:lnTo>
                <a:lnTo>
                  <a:pt x="132" y="404"/>
                </a:lnTo>
                <a:lnTo>
                  <a:pt x="38" y="389"/>
                </a:lnTo>
                <a:lnTo>
                  <a:pt x="39" y="388"/>
                </a:lnTo>
                <a:lnTo>
                  <a:pt x="36" y="403"/>
                </a:lnTo>
                <a:lnTo>
                  <a:pt x="36" y="400"/>
                </a:lnTo>
                <a:cubicBezTo>
                  <a:pt x="36" y="398"/>
                  <a:pt x="37" y="395"/>
                  <a:pt x="37" y="393"/>
                </a:cubicBezTo>
                <a:lnTo>
                  <a:pt x="37" y="390"/>
                </a:lnTo>
                <a:lnTo>
                  <a:pt x="37" y="396"/>
                </a:lnTo>
                <a:lnTo>
                  <a:pt x="37" y="395"/>
                </a:lnTo>
                <a:cubicBezTo>
                  <a:pt x="37" y="368"/>
                  <a:pt x="58" y="347"/>
                  <a:pt x="85" y="347"/>
                </a:cubicBezTo>
                <a:cubicBezTo>
                  <a:pt x="111" y="347"/>
                  <a:pt x="133" y="368"/>
                  <a:pt x="133" y="395"/>
                </a:cubicBezTo>
                <a:lnTo>
                  <a:pt x="133" y="396"/>
                </a:lnTo>
                <a:cubicBezTo>
                  <a:pt x="133" y="399"/>
                  <a:pt x="133" y="401"/>
                  <a:pt x="132" y="403"/>
                </a:cubicBezTo>
                <a:lnTo>
                  <a:pt x="132" y="407"/>
                </a:lnTo>
                <a:lnTo>
                  <a:pt x="131" y="410"/>
                </a:lnTo>
                <a:lnTo>
                  <a:pt x="132" y="403"/>
                </a:lnTo>
                <a:lnTo>
                  <a:pt x="132" y="404"/>
                </a:lnTo>
                <a:cubicBezTo>
                  <a:pt x="132" y="429"/>
                  <a:pt x="113" y="450"/>
                  <a:pt x="89" y="452"/>
                </a:cubicBezTo>
                <a:cubicBezTo>
                  <a:pt x="64" y="455"/>
                  <a:pt x="42" y="438"/>
                  <a:pt x="37" y="414"/>
                </a:cubicBezTo>
                <a:lnTo>
                  <a:pt x="36" y="411"/>
                </a:lnTo>
                <a:cubicBezTo>
                  <a:pt x="36" y="408"/>
                  <a:pt x="35" y="405"/>
                  <a:pt x="35" y="402"/>
                </a:cubicBezTo>
                <a:lnTo>
                  <a:pt x="35" y="398"/>
                </a:lnTo>
                <a:lnTo>
                  <a:pt x="35" y="393"/>
                </a:lnTo>
                <a:lnTo>
                  <a:pt x="35" y="390"/>
                </a:lnTo>
                <a:cubicBezTo>
                  <a:pt x="35" y="363"/>
                  <a:pt x="57" y="342"/>
                  <a:pt x="83" y="342"/>
                </a:cubicBezTo>
                <a:lnTo>
                  <a:pt x="84" y="342"/>
                </a:lnTo>
                <a:cubicBezTo>
                  <a:pt x="98" y="342"/>
                  <a:pt x="111" y="348"/>
                  <a:pt x="120" y="358"/>
                </a:cubicBezTo>
                <a:cubicBezTo>
                  <a:pt x="129" y="368"/>
                  <a:pt x="134" y="381"/>
                  <a:pt x="132" y="395"/>
                </a:cubicBezTo>
                <a:lnTo>
                  <a:pt x="132" y="400"/>
                </a:lnTo>
                <a:lnTo>
                  <a:pt x="132" y="400"/>
                </a:lnTo>
                <a:lnTo>
                  <a:pt x="132" y="404"/>
                </a:lnTo>
                <a:cubicBezTo>
                  <a:pt x="132" y="431"/>
                  <a:pt x="110" y="452"/>
                  <a:pt x="84" y="452"/>
                </a:cubicBezTo>
                <a:cubicBezTo>
                  <a:pt x="57" y="452"/>
                  <a:pt x="36" y="431"/>
                  <a:pt x="36" y="404"/>
                </a:cubicBezTo>
                <a:lnTo>
                  <a:pt x="36" y="403"/>
                </a:lnTo>
                <a:lnTo>
                  <a:pt x="36" y="399"/>
                </a:lnTo>
                <a:lnTo>
                  <a:pt x="84" y="447"/>
                </a:lnTo>
                <a:lnTo>
                  <a:pt x="83" y="447"/>
                </a:lnTo>
                <a:cubicBezTo>
                  <a:pt x="70" y="447"/>
                  <a:pt x="57" y="442"/>
                  <a:pt x="48" y="431"/>
                </a:cubicBezTo>
                <a:cubicBezTo>
                  <a:pt x="39" y="421"/>
                  <a:pt x="34" y="408"/>
                  <a:pt x="36" y="394"/>
                </a:cubicBezTo>
                <a:lnTo>
                  <a:pt x="36" y="390"/>
                </a:lnTo>
                <a:lnTo>
                  <a:pt x="37" y="384"/>
                </a:lnTo>
                <a:lnTo>
                  <a:pt x="38" y="378"/>
                </a:lnTo>
                <a:cubicBezTo>
                  <a:pt x="44" y="355"/>
                  <a:pt x="67" y="339"/>
                  <a:pt x="91" y="342"/>
                </a:cubicBezTo>
                <a:cubicBezTo>
                  <a:pt x="115" y="345"/>
                  <a:pt x="133" y="366"/>
                  <a:pt x="133" y="390"/>
                </a:cubicBezTo>
                <a:lnTo>
                  <a:pt x="133" y="392"/>
                </a:lnTo>
                <a:lnTo>
                  <a:pt x="133" y="395"/>
                </a:lnTo>
                <a:cubicBezTo>
                  <a:pt x="133" y="421"/>
                  <a:pt x="111" y="443"/>
                  <a:pt x="85" y="443"/>
                </a:cubicBezTo>
                <a:cubicBezTo>
                  <a:pt x="58" y="443"/>
                  <a:pt x="37" y="421"/>
                  <a:pt x="37" y="395"/>
                </a:cubicBezTo>
                <a:lnTo>
                  <a:pt x="37" y="392"/>
                </a:lnTo>
                <a:lnTo>
                  <a:pt x="37" y="390"/>
                </a:lnTo>
                <a:lnTo>
                  <a:pt x="130" y="408"/>
                </a:lnTo>
                <a:lnTo>
                  <a:pt x="129" y="410"/>
                </a:lnTo>
                <a:lnTo>
                  <a:pt x="132" y="392"/>
                </a:lnTo>
                <a:lnTo>
                  <a:pt x="132" y="395"/>
                </a:lnTo>
                <a:lnTo>
                  <a:pt x="56" y="356"/>
                </a:lnTo>
                <a:lnTo>
                  <a:pt x="60" y="353"/>
                </a:lnTo>
                <a:lnTo>
                  <a:pt x="60" y="353"/>
                </a:lnTo>
                <a:cubicBezTo>
                  <a:pt x="74" y="341"/>
                  <a:pt x="94" y="339"/>
                  <a:pt x="111" y="347"/>
                </a:cubicBezTo>
                <a:cubicBezTo>
                  <a:pt x="128" y="354"/>
                  <a:pt x="138" y="371"/>
                  <a:pt x="138" y="390"/>
                </a:cubicBezTo>
                <a:lnTo>
                  <a:pt x="138" y="392"/>
                </a:lnTo>
                <a:cubicBezTo>
                  <a:pt x="138" y="396"/>
                  <a:pt x="138" y="399"/>
                  <a:pt x="138" y="402"/>
                </a:cubicBezTo>
                <a:lnTo>
                  <a:pt x="137" y="404"/>
                </a:lnTo>
                <a:cubicBezTo>
                  <a:pt x="133" y="427"/>
                  <a:pt x="113" y="443"/>
                  <a:pt x="90" y="443"/>
                </a:cubicBezTo>
                <a:cubicBezTo>
                  <a:pt x="67" y="443"/>
                  <a:pt x="47" y="427"/>
                  <a:pt x="43" y="404"/>
                </a:cubicBezTo>
                <a:lnTo>
                  <a:pt x="42" y="402"/>
                </a:lnTo>
                <a:lnTo>
                  <a:pt x="42" y="399"/>
                </a:lnTo>
                <a:cubicBezTo>
                  <a:pt x="37" y="374"/>
                  <a:pt x="53" y="349"/>
                  <a:pt x="78" y="343"/>
                </a:cubicBezTo>
                <a:cubicBezTo>
                  <a:pt x="104" y="337"/>
                  <a:pt x="129" y="353"/>
                  <a:pt x="136" y="378"/>
                </a:cubicBezTo>
                <a:lnTo>
                  <a:pt x="136" y="380"/>
                </a:lnTo>
                <a:lnTo>
                  <a:pt x="137" y="387"/>
                </a:lnTo>
                <a:lnTo>
                  <a:pt x="90" y="347"/>
                </a:lnTo>
                <a:lnTo>
                  <a:pt x="90" y="347"/>
                </a:lnTo>
                <a:cubicBezTo>
                  <a:pt x="117" y="347"/>
                  <a:pt x="138" y="368"/>
                  <a:pt x="138" y="395"/>
                </a:cubicBezTo>
                <a:cubicBezTo>
                  <a:pt x="138" y="421"/>
                  <a:pt x="117" y="443"/>
                  <a:pt x="90" y="443"/>
                </a:cubicBezTo>
                <a:lnTo>
                  <a:pt x="87" y="443"/>
                </a:lnTo>
                <a:lnTo>
                  <a:pt x="84" y="443"/>
                </a:lnTo>
                <a:lnTo>
                  <a:pt x="84" y="443"/>
                </a:lnTo>
                <a:cubicBezTo>
                  <a:pt x="60" y="443"/>
                  <a:pt x="39" y="425"/>
                  <a:pt x="36" y="400"/>
                </a:cubicBezTo>
                <a:lnTo>
                  <a:pt x="36" y="396"/>
                </a:lnTo>
                <a:lnTo>
                  <a:pt x="35" y="385"/>
                </a:lnTo>
                <a:cubicBezTo>
                  <a:pt x="35" y="359"/>
                  <a:pt x="57" y="337"/>
                  <a:pt x="83" y="337"/>
                </a:cubicBezTo>
                <a:lnTo>
                  <a:pt x="84" y="337"/>
                </a:lnTo>
                <a:lnTo>
                  <a:pt x="85" y="337"/>
                </a:lnTo>
                <a:lnTo>
                  <a:pt x="38" y="393"/>
                </a:lnTo>
                <a:lnTo>
                  <a:pt x="37" y="387"/>
                </a:lnTo>
                <a:lnTo>
                  <a:pt x="36" y="384"/>
                </a:lnTo>
                <a:cubicBezTo>
                  <a:pt x="36" y="382"/>
                  <a:pt x="35" y="379"/>
                  <a:pt x="35" y="376"/>
                </a:cubicBezTo>
                <a:lnTo>
                  <a:pt x="35" y="376"/>
                </a:lnTo>
                <a:cubicBezTo>
                  <a:pt x="35" y="352"/>
                  <a:pt x="53" y="332"/>
                  <a:pt x="76" y="329"/>
                </a:cubicBezTo>
                <a:cubicBezTo>
                  <a:pt x="99" y="325"/>
                  <a:pt x="122" y="338"/>
                  <a:pt x="129" y="361"/>
                </a:cubicBezTo>
                <a:lnTo>
                  <a:pt x="130" y="364"/>
                </a:lnTo>
                <a:lnTo>
                  <a:pt x="132" y="370"/>
                </a:lnTo>
                <a:lnTo>
                  <a:pt x="134" y="376"/>
                </a:lnTo>
                <a:lnTo>
                  <a:pt x="136" y="383"/>
                </a:lnTo>
                <a:lnTo>
                  <a:pt x="42" y="401"/>
                </a:lnTo>
                <a:lnTo>
                  <a:pt x="41" y="397"/>
                </a:lnTo>
                <a:lnTo>
                  <a:pt x="41" y="385"/>
                </a:lnTo>
                <a:lnTo>
                  <a:pt x="41" y="384"/>
                </a:lnTo>
                <a:lnTo>
                  <a:pt x="40" y="376"/>
                </a:lnTo>
                <a:cubicBezTo>
                  <a:pt x="40" y="349"/>
                  <a:pt x="62" y="328"/>
                  <a:pt x="88" y="328"/>
                </a:cubicBezTo>
                <a:lnTo>
                  <a:pt x="90" y="328"/>
                </a:lnTo>
                <a:cubicBezTo>
                  <a:pt x="116" y="328"/>
                  <a:pt x="138" y="349"/>
                  <a:pt x="138" y="376"/>
                </a:cubicBezTo>
                <a:lnTo>
                  <a:pt x="138" y="380"/>
                </a:lnTo>
                <a:lnTo>
                  <a:pt x="137" y="390"/>
                </a:lnTo>
                <a:lnTo>
                  <a:pt x="137" y="389"/>
                </a:lnTo>
                <a:cubicBezTo>
                  <a:pt x="137" y="396"/>
                  <a:pt x="136" y="404"/>
                  <a:pt x="132" y="410"/>
                </a:cubicBezTo>
                <a:lnTo>
                  <a:pt x="132" y="411"/>
                </a:lnTo>
                <a:cubicBezTo>
                  <a:pt x="122" y="431"/>
                  <a:pt x="100" y="442"/>
                  <a:pt x="78" y="437"/>
                </a:cubicBezTo>
                <a:cubicBezTo>
                  <a:pt x="56" y="432"/>
                  <a:pt x="41" y="412"/>
                  <a:pt x="41" y="390"/>
                </a:cubicBezTo>
                <a:lnTo>
                  <a:pt x="41" y="386"/>
                </a:lnTo>
                <a:lnTo>
                  <a:pt x="41" y="380"/>
                </a:lnTo>
                <a:lnTo>
                  <a:pt x="89" y="428"/>
                </a:lnTo>
                <a:lnTo>
                  <a:pt x="88" y="428"/>
                </a:lnTo>
                <a:cubicBezTo>
                  <a:pt x="61" y="428"/>
                  <a:pt x="40" y="407"/>
                  <a:pt x="40" y="380"/>
                </a:cubicBezTo>
                <a:cubicBezTo>
                  <a:pt x="40" y="354"/>
                  <a:pt x="61" y="332"/>
                  <a:pt x="88" y="332"/>
                </a:cubicBezTo>
                <a:lnTo>
                  <a:pt x="90" y="332"/>
                </a:lnTo>
                <a:cubicBezTo>
                  <a:pt x="116" y="332"/>
                  <a:pt x="138" y="354"/>
                  <a:pt x="138" y="380"/>
                </a:cubicBezTo>
                <a:lnTo>
                  <a:pt x="138" y="383"/>
                </a:lnTo>
                <a:cubicBezTo>
                  <a:pt x="138" y="387"/>
                  <a:pt x="137" y="391"/>
                  <a:pt x="137" y="395"/>
                </a:cubicBezTo>
                <a:lnTo>
                  <a:pt x="136" y="397"/>
                </a:lnTo>
                <a:cubicBezTo>
                  <a:pt x="130" y="423"/>
                  <a:pt x="104" y="438"/>
                  <a:pt x="78" y="432"/>
                </a:cubicBezTo>
                <a:cubicBezTo>
                  <a:pt x="52" y="426"/>
                  <a:pt x="36" y="400"/>
                  <a:pt x="43" y="374"/>
                </a:cubicBezTo>
                <a:lnTo>
                  <a:pt x="43" y="372"/>
                </a:lnTo>
                <a:lnTo>
                  <a:pt x="43" y="391"/>
                </a:lnTo>
                <a:lnTo>
                  <a:pt x="42" y="388"/>
                </a:lnTo>
                <a:lnTo>
                  <a:pt x="89" y="428"/>
                </a:lnTo>
                <a:lnTo>
                  <a:pt x="84" y="428"/>
                </a:lnTo>
                <a:lnTo>
                  <a:pt x="131" y="394"/>
                </a:lnTo>
                <a:lnTo>
                  <a:pt x="130" y="397"/>
                </a:lnTo>
                <a:lnTo>
                  <a:pt x="131" y="384"/>
                </a:lnTo>
                <a:lnTo>
                  <a:pt x="131" y="385"/>
                </a:lnTo>
                <a:cubicBezTo>
                  <a:pt x="131" y="412"/>
                  <a:pt x="110" y="433"/>
                  <a:pt x="83" y="433"/>
                </a:cubicBezTo>
                <a:cubicBezTo>
                  <a:pt x="57" y="433"/>
                  <a:pt x="35" y="412"/>
                  <a:pt x="35" y="385"/>
                </a:cubicBezTo>
                <a:lnTo>
                  <a:pt x="35" y="380"/>
                </a:lnTo>
                <a:lnTo>
                  <a:pt x="35" y="377"/>
                </a:lnTo>
                <a:cubicBezTo>
                  <a:pt x="35" y="372"/>
                  <a:pt x="36" y="367"/>
                  <a:pt x="38" y="362"/>
                </a:cubicBezTo>
                <a:lnTo>
                  <a:pt x="38" y="361"/>
                </a:lnTo>
                <a:cubicBezTo>
                  <a:pt x="46" y="338"/>
                  <a:pt x="68" y="325"/>
                  <a:pt x="92" y="329"/>
                </a:cubicBezTo>
                <a:cubicBezTo>
                  <a:pt x="115" y="332"/>
                  <a:pt x="132" y="352"/>
                  <a:pt x="132" y="376"/>
                </a:cubicBezTo>
                <a:lnTo>
                  <a:pt x="132" y="377"/>
                </a:lnTo>
                <a:lnTo>
                  <a:pt x="131" y="370"/>
                </a:lnTo>
                <a:lnTo>
                  <a:pt x="132" y="373"/>
                </a:lnTo>
                <a:lnTo>
                  <a:pt x="133" y="381"/>
                </a:lnTo>
                <a:lnTo>
                  <a:pt x="37" y="385"/>
                </a:lnTo>
                <a:lnTo>
                  <a:pt x="37" y="384"/>
                </a:lnTo>
                <a:lnTo>
                  <a:pt x="37" y="380"/>
                </a:lnTo>
                <a:cubicBezTo>
                  <a:pt x="37" y="366"/>
                  <a:pt x="43" y="352"/>
                  <a:pt x="55" y="343"/>
                </a:cubicBezTo>
                <a:cubicBezTo>
                  <a:pt x="66" y="334"/>
                  <a:pt x="80" y="331"/>
                  <a:pt x="94" y="333"/>
                </a:cubicBezTo>
                <a:lnTo>
                  <a:pt x="97" y="334"/>
                </a:lnTo>
                <a:lnTo>
                  <a:pt x="78" y="334"/>
                </a:lnTo>
                <a:lnTo>
                  <a:pt x="81" y="333"/>
                </a:lnTo>
                <a:lnTo>
                  <a:pt x="42" y="385"/>
                </a:lnTo>
                <a:lnTo>
                  <a:pt x="42" y="380"/>
                </a:lnTo>
                <a:lnTo>
                  <a:pt x="41" y="376"/>
                </a:lnTo>
                <a:cubicBezTo>
                  <a:pt x="38" y="351"/>
                  <a:pt x="56" y="328"/>
                  <a:pt x="80" y="324"/>
                </a:cubicBezTo>
                <a:cubicBezTo>
                  <a:pt x="105" y="319"/>
                  <a:pt x="129" y="335"/>
                  <a:pt x="136" y="359"/>
                </a:cubicBezTo>
                <a:lnTo>
                  <a:pt x="136" y="361"/>
                </a:lnTo>
                <a:lnTo>
                  <a:pt x="137" y="368"/>
                </a:lnTo>
                <a:cubicBezTo>
                  <a:pt x="140" y="382"/>
                  <a:pt x="136" y="396"/>
                  <a:pt x="127" y="407"/>
                </a:cubicBezTo>
                <a:cubicBezTo>
                  <a:pt x="117" y="418"/>
                  <a:pt x="104" y="424"/>
                  <a:pt x="90" y="424"/>
                </a:cubicBezTo>
                <a:lnTo>
                  <a:pt x="89" y="424"/>
                </a:lnTo>
                <a:cubicBezTo>
                  <a:pt x="63" y="424"/>
                  <a:pt x="41" y="402"/>
                  <a:pt x="41" y="376"/>
                </a:cubicBezTo>
                <a:lnTo>
                  <a:pt x="41" y="373"/>
                </a:lnTo>
                <a:cubicBezTo>
                  <a:pt x="41" y="369"/>
                  <a:pt x="42" y="365"/>
                  <a:pt x="43" y="361"/>
                </a:cubicBezTo>
                <a:lnTo>
                  <a:pt x="43" y="359"/>
                </a:lnTo>
                <a:cubicBezTo>
                  <a:pt x="49" y="336"/>
                  <a:pt x="72" y="320"/>
                  <a:pt x="96" y="323"/>
                </a:cubicBezTo>
                <a:cubicBezTo>
                  <a:pt x="120" y="326"/>
                  <a:pt x="138" y="347"/>
                  <a:pt x="138" y="371"/>
                </a:cubicBezTo>
                <a:lnTo>
                  <a:pt x="138" y="376"/>
                </a:lnTo>
                <a:lnTo>
                  <a:pt x="138" y="380"/>
                </a:lnTo>
                <a:cubicBezTo>
                  <a:pt x="138" y="407"/>
                  <a:pt x="116" y="428"/>
                  <a:pt x="90" y="428"/>
                </a:cubicBezTo>
                <a:cubicBezTo>
                  <a:pt x="63" y="428"/>
                  <a:pt x="42" y="407"/>
                  <a:pt x="42" y="380"/>
                </a:cubicBezTo>
                <a:lnTo>
                  <a:pt x="42" y="379"/>
                </a:lnTo>
                <a:lnTo>
                  <a:pt x="43" y="387"/>
                </a:lnTo>
                <a:lnTo>
                  <a:pt x="42" y="384"/>
                </a:lnTo>
                <a:cubicBezTo>
                  <a:pt x="42" y="381"/>
                  <a:pt x="41" y="379"/>
                  <a:pt x="41" y="376"/>
                </a:cubicBezTo>
                <a:lnTo>
                  <a:pt x="41" y="373"/>
                </a:lnTo>
                <a:cubicBezTo>
                  <a:pt x="41" y="369"/>
                  <a:pt x="42" y="365"/>
                  <a:pt x="43" y="361"/>
                </a:cubicBezTo>
                <a:lnTo>
                  <a:pt x="43" y="359"/>
                </a:lnTo>
                <a:cubicBezTo>
                  <a:pt x="49" y="336"/>
                  <a:pt x="72" y="320"/>
                  <a:pt x="96" y="323"/>
                </a:cubicBezTo>
                <a:cubicBezTo>
                  <a:pt x="120" y="326"/>
                  <a:pt x="138" y="347"/>
                  <a:pt x="138" y="371"/>
                </a:cubicBezTo>
                <a:lnTo>
                  <a:pt x="138" y="373"/>
                </a:lnTo>
                <a:lnTo>
                  <a:pt x="137" y="364"/>
                </a:lnTo>
                <a:lnTo>
                  <a:pt x="138" y="367"/>
                </a:lnTo>
                <a:lnTo>
                  <a:pt x="42" y="376"/>
                </a:lnTo>
                <a:lnTo>
                  <a:pt x="42" y="374"/>
                </a:lnTo>
                <a:lnTo>
                  <a:pt x="43" y="381"/>
                </a:lnTo>
                <a:lnTo>
                  <a:pt x="42" y="378"/>
                </a:lnTo>
                <a:lnTo>
                  <a:pt x="53" y="402"/>
                </a:lnTo>
                <a:lnTo>
                  <a:pt x="51" y="399"/>
                </a:lnTo>
                <a:lnTo>
                  <a:pt x="63" y="409"/>
                </a:lnTo>
                <a:lnTo>
                  <a:pt x="60" y="408"/>
                </a:lnTo>
                <a:lnTo>
                  <a:pt x="133" y="362"/>
                </a:lnTo>
                <a:lnTo>
                  <a:pt x="133" y="367"/>
                </a:lnTo>
                <a:lnTo>
                  <a:pt x="133" y="366"/>
                </a:lnTo>
                <a:lnTo>
                  <a:pt x="38" y="376"/>
                </a:lnTo>
                <a:lnTo>
                  <a:pt x="38" y="374"/>
                </a:lnTo>
                <a:lnTo>
                  <a:pt x="38" y="371"/>
                </a:lnTo>
                <a:cubicBezTo>
                  <a:pt x="38" y="346"/>
                  <a:pt x="57" y="326"/>
                  <a:pt x="82" y="323"/>
                </a:cubicBezTo>
                <a:cubicBezTo>
                  <a:pt x="106" y="321"/>
                  <a:pt x="129" y="337"/>
                  <a:pt x="134" y="362"/>
                </a:cubicBezTo>
                <a:lnTo>
                  <a:pt x="134" y="364"/>
                </a:lnTo>
                <a:lnTo>
                  <a:pt x="135" y="367"/>
                </a:lnTo>
                <a:lnTo>
                  <a:pt x="39" y="376"/>
                </a:lnTo>
                <a:lnTo>
                  <a:pt x="39" y="374"/>
                </a:lnTo>
                <a:lnTo>
                  <a:pt x="40" y="381"/>
                </a:lnTo>
                <a:lnTo>
                  <a:pt x="39" y="378"/>
                </a:lnTo>
                <a:lnTo>
                  <a:pt x="39" y="370"/>
                </a:lnTo>
                <a:cubicBezTo>
                  <a:pt x="38" y="366"/>
                  <a:pt x="38" y="363"/>
                  <a:pt x="39" y="360"/>
                </a:cubicBezTo>
                <a:lnTo>
                  <a:pt x="39" y="356"/>
                </a:lnTo>
                <a:cubicBezTo>
                  <a:pt x="42" y="336"/>
                  <a:pt x="56" y="320"/>
                  <a:pt x="75" y="315"/>
                </a:cubicBezTo>
                <a:cubicBezTo>
                  <a:pt x="94" y="310"/>
                  <a:pt x="114" y="317"/>
                  <a:pt x="125" y="333"/>
                </a:cubicBezTo>
                <a:lnTo>
                  <a:pt x="128" y="337"/>
                </a:lnTo>
                <a:cubicBezTo>
                  <a:pt x="130" y="339"/>
                  <a:pt x="132" y="342"/>
                  <a:pt x="134" y="346"/>
                </a:cubicBezTo>
                <a:lnTo>
                  <a:pt x="136" y="351"/>
                </a:lnTo>
                <a:lnTo>
                  <a:pt x="92" y="323"/>
                </a:lnTo>
                <a:lnTo>
                  <a:pt x="93" y="323"/>
                </a:lnTo>
                <a:lnTo>
                  <a:pt x="94" y="323"/>
                </a:lnTo>
                <a:lnTo>
                  <a:pt x="47" y="363"/>
                </a:lnTo>
                <a:lnTo>
                  <a:pt x="47" y="360"/>
                </a:lnTo>
                <a:cubicBezTo>
                  <a:pt x="48" y="358"/>
                  <a:pt x="48" y="355"/>
                  <a:pt x="49" y="353"/>
                </a:cubicBezTo>
                <a:lnTo>
                  <a:pt x="49" y="351"/>
                </a:lnTo>
                <a:cubicBezTo>
                  <a:pt x="57" y="329"/>
                  <a:pt x="79" y="315"/>
                  <a:pt x="103" y="319"/>
                </a:cubicBezTo>
                <a:cubicBezTo>
                  <a:pt x="126" y="323"/>
                  <a:pt x="143" y="343"/>
                  <a:pt x="143" y="366"/>
                </a:cubicBezTo>
                <a:lnTo>
                  <a:pt x="143" y="371"/>
                </a:lnTo>
                <a:cubicBezTo>
                  <a:pt x="143" y="374"/>
                  <a:pt x="143" y="377"/>
                  <a:pt x="142" y="379"/>
                </a:cubicBezTo>
                <a:lnTo>
                  <a:pt x="142" y="382"/>
                </a:lnTo>
                <a:lnTo>
                  <a:pt x="142" y="374"/>
                </a:lnTo>
                <a:lnTo>
                  <a:pt x="142" y="376"/>
                </a:lnTo>
                <a:cubicBezTo>
                  <a:pt x="142" y="402"/>
                  <a:pt x="121" y="424"/>
                  <a:pt x="94" y="424"/>
                </a:cubicBezTo>
                <a:cubicBezTo>
                  <a:pt x="68" y="424"/>
                  <a:pt x="46" y="402"/>
                  <a:pt x="46" y="376"/>
                </a:cubicBezTo>
                <a:lnTo>
                  <a:pt x="46" y="374"/>
                </a:lnTo>
                <a:lnTo>
                  <a:pt x="46" y="371"/>
                </a:lnTo>
                <a:lnTo>
                  <a:pt x="47" y="362"/>
                </a:lnTo>
                <a:cubicBezTo>
                  <a:pt x="50" y="336"/>
                  <a:pt x="72" y="317"/>
                  <a:pt x="97" y="319"/>
                </a:cubicBezTo>
                <a:cubicBezTo>
                  <a:pt x="123" y="320"/>
                  <a:pt x="143" y="341"/>
                  <a:pt x="143" y="366"/>
                </a:cubicBezTo>
                <a:lnTo>
                  <a:pt x="143" y="368"/>
                </a:lnTo>
                <a:lnTo>
                  <a:pt x="143" y="371"/>
                </a:lnTo>
                <a:cubicBezTo>
                  <a:pt x="143" y="397"/>
                  <a:pt x="121" y="419"/>
                  <a:pt x="95" y="419"/>
                </a:cubicBezTo>
                <a:cubicBezTo>
                  <a:pt x="68" y="419"/>
                  <a:pt x="47" y="397"/>
                  <a:pt x="47" y="371"/>
                </a:cubicBezTo>
                <a:lnTo>
                  <a:pt x="47" y="368"/>
                </a:lnTo>
                <a:lnTo>
                  <a:pt x="48" y="380"/>
                </a:lnTo>
                <a:lnTo>
                  <a:pt x="48" y="378"/>
                </a:lnTo>
                <a:lnTo>
                  <a:pt x="142" y="366"/>
                </a:lnTo>
                <a:lnTo>
                  <a:pt x="142" y="368"/>
                </a:lnTo>
                <a:lnTo>
                  <a:pt x="142" y="372"/>
                </a:lnTo>
                <a:lnTo>
                  <a:pt x="142" y="375"/>
                </a:lnTo>
                <a:cubicBezTo>
                  <a:pt x="142" y="382"/>
                  <a:pt x="141" y="390"/>
                  <a:pt x="137" y="396"/>
                </a:cubicBezTo>
                <a:lnTo>
                  <a:pt x="137" y="397"/>
                </a:lnTo>
                <a:cubicBezTo>
                  <a:pt x="127" y="417"/>
                  <a:pt x="105" y="428"/>
                  <a:pt x="83" y="423"/>
                </a:cubicBezTo>
                <a:cubicBezTo>
                  <a:pt x="61" y="418"/>
                  <a:pt x="46" y="398"/>
                  <a:pt x="46" y="376"/>
                </a:cubicBezTo>
                <a:lnTo>
                  <a:pt x="46" y="374"/>
                </a:lnTo>
                <a:lnTo>
                  <a:pt x="46" y="369"/>
                </a:lnTo>
                <a:lnTo>
                  <a:pt x="46" y="364"/>
                </a:lnTo>
                <a:cubicBezTo>
                  <a:pt x="45" y="361"/>
                  <a:pt x="46" y="357"/>
                  <a:pt x="46" y="354"/>
                </a:cubicBezTo>
                <a:lnTo>
                  <a:pt x="47" y="351"/>
                </a:lnTo>
                <a:lnTo>
                  <a:pt x="46" y="358"/>
                </a:lnTo>
                <a:lnTo>
                  <a:pt x="46" y="357"/>
                </a:lnTo>
                <a:cubicBezTo>
                  <a:pt x="46" y="330"/>
                  <a:pt x="67" y="309"/>
                  <a:pt x="94" y="309"/>
                </a:cubicBezTo>
                <a:cubicBezTo>
                  <a:pt x="120" y="309"/>
                  <a:pt x="142" y="330"/>
                  <a:pt x="142" y="357"/>
                </a:cubicBezTo>
                <a:lnTo>
                  <a:pt x="142" y="361"/>
                </a:lnTo>
                <a:lnTo>
                  <a:pt x="141" y="371"/>
                </a:lnTo>
                <a:lnTo>
                  <a:pt x="93" y="318"/>
                </a:lnTo>
                <a:lnTo>
                  <a:pt x="94" y="318"/>
                </a:lnTo>
                <a:lnTo>
                  <a:pt x="47" y="374"/>
                </a:lnTo>
                <a:lnTo>
                  <a:pt x="47" y="371"/>
                </a:lnTo>
                <a:lnTo>
                  <a:pt x="47" y="373"/>
                </a:lnTo>
                <a:lnTo>
                  <a:pt x="141" y="357"/>
                </a:lnTo>
                <a:lnTo>
                  <a:pt x="142" y="362"/>
                </a:lnTo>
                <a:lnTo>
                  <a:pt x="142" y="369"/>
                </a:lnTo>
                <a:lnTo>
                  <a:pt x="142" y="371"/>
                </a:lnTo>
                <a:cubicBezTo>
                  <a:pt x="142" y="397"/>
                  <a:pt x="120" y="419"/>
                  <a:pt x="94" y="419"/>
                </a:cubicBezTo>
                <a:cubicBezTo>
                  <a:pt x="67" y="419"/>
                  <a:pt x="46" y="397"/>
                  <a:pt x="46" y="371"/>
                </a:cubicBezTo>
                <a:lnTo>
                  <a:pt x="46" y="367"/>
                </a:lnTo>
                <a:lnTo>
                  <a:pt x="46" y="361"/>
                </a:lnTo>
                <a:lnTo>
                  <a:pt x="46" y="358"/>
                </a:lnTo>
                <a:lnTo>
                  <a:pt x="48" y="374"/>
                </a:lnTo>
                <a:lnTo>
                  <a:pt x="48" y="372"/>
                </a:lnTo>
                <a:cubicBezTo>
                  <a:pt x="40" y="347"/>
                  <a:pt x="53" y="320"/>
                  <a:pt x="78" y="311"/>
                </a:cubicBezTo>
                <a:cubicBezTo>
                  <a:pt x="103" y="303"/>
                  <a:pt x="131" y="317"/>
                  <a:pt x="139" y="342"/>
                </a:cubicBezTo>
                <a:lnTo>
                  <a:pt x="140" y="343"/>
                </a:lnTo>
                <a:cubicBezTo>
                  <a:pt x="140" y="346"/>
                  <a:pt x="141" y="348"/>
                  <a:pt x="141" y="351"/>
                </a:cubicBezTo>
                <a:lnTo>
                  <a:pt x="142" y="354"/>
                </a:lnTo>
                <a:cubicBezTo>
                  <a:pt x="142" y="356"/>
                  <a:pt x="142" y="359"/>
                  <a:pt x="142" y="361"/>
                </a:cubicBezTo>
                <a:lnTo>
                  <a:pt x="142" y="365"/>
                </a:lnTo>
                <a:lnTo>
                  <a:pt x="140" y="350"/>
                </a:lnTo>
                <a:lnTo>
                  <a:pt x="141" y="351"/>
                </a:lnTo>
                <a:lnTo>
                  <a:pt x="47" y="366"/>
                </a:lnTo>
                <a:lnTo>
                  <a:pt x="47" y="364"/>
                </a:lnTo>
                <a:lnTo>
                  <a:pt x="48" y="373"/>
                </a:lnTo>
                <a:lnTo>
                  <a:pt x="47" y="371"/>
                </a:lnTo>
                <a:lnTo>
                  <a:pt x="142" y="354"/>
                </a:lnTo>
                <a:lnTo>
                  <a:pt x="142" y="357"/>
                </a:lnTo>
                <a:lnTo>
                  <a:pt x="142" y="355"/>
                </a:lnTo>
                <a:lnTo>
                  <a:pt x="48" y="372"/>
                </a:lnTo>
                <a:lnTo>
                  <a:pt x="47" y="367"/>
                </a:lnTo>
                <a:lnTo>
                  <a:pt x="47" y="362"/>
                </a:lnTo>
                <a:cubicBezTo>
                  <a:pt x="45" y="348"/>
                  <a:pt x="50" y="335"/>
                  <a:pt x="59" y="325"/>
                </a:cubicBezTo>
                <a:cubicBezTo>
                  <a:pt x="68" y="315"/>
                  <a:pt x="81" y="309"/>
                  <a:pt x="94" y="309"/>
                </a:cubicBezTo>
                <a:lnTo>
                  <a:pt x="95" y="309"/>
                </a:lnTo>
                <a:cubicBezTo>
                  <a:pt x="122" y="309"/>
                  <a:pt x="143" y="330"/>
                  <a:pt x="143" y="357"/>
                </a:cubicBezTo>
                <a:lnTo>
                  <a:pt x="143" y="364"/>
                </a:lnTo>
                <a:lnTo>
                  <a:pt x="143" y="374"/>
                </a:lnTo>
                <a:lnTo>
                  <a:pt x="143" y="371"/>
                </a:lnTo>
                <a:cubicBezTo>
                  <a:pt x="143" y="397"/>
                  <a:pt x="121" y="419"/>
                  <a:pt x="95" y="419"/>
                </a:cubicBezTo>
                <a:cubicBezTo>
                  <a:pt x="68" y="419"/>
                  <a:pt x="47" y="397"/>
                  <a:pt x="47" y="371"/>
                </a:cubicBezTo>
                <a:lnTo>
                  <a:pt x="47" y="370"/>
                </a:lnTo>
                <a:lnTo>
                  <a:pt x="47" y="366"/>
                </a:lnTo>
                <a:lnTo>
                  <a:pt x="47" y="366"/>
                </a:lnTo>
                <a:lnTo>
                  <a:pt x="46" y="357"/>
                </a:lnTo>
                <a:lnTo>
                  <a:pt x="94" y="405"/>
                </a:lnTo>
                <a:lnTo>
                  <a:pt x="94" y="405"/>
                </a:lnTo>
                <a:lnTo>
                  <a:pt x="138" y="377"/>
                </a:lnTo>
                <a:lnTo>
                  <a:pt x="135" y="382"/>
                </a:lnTo>
                <a:lnTo>
                  <a:pt x="132" y="388"/>
                </a:lnTo>
                <a:cubicBezTo>
                  <a:pt x="123" y="407"/>
                  <a:pt x="102" y="417"/>
                  <a:pt x="81" y="414"/>
                </a:cubicBezTo>
                <a:cubicBezTo>
                  <a:pt x="61" y="410"/>
                  <a:pt x="44" y="393"/>
                  <a:pt x="42" y="372"/>
                </a:cubicBezTo>
                <a:lnTo>
                  <a:pt x="41" y="368"/>
                </a:lnTo>
                <a:lnTo>
                  <a:pt x="41" y="357"/>
                </a:lnTo>
                <a:cubicBezTo>
                  <a:pt x="41" y="330"/>
                  <a:pt x="62" y="309"/>
                  <a:pt x="89" y="309"/>
                </a:cubicBezTo>
                <a:lnTo>
                  <a:pt x="90" y="309"/>
                </a:lnTo>
                <a:cubicBezTo>
                  <a:pt x="116" y="309"/>
                  <a:pt x="138" y="330"/>
                  <a:pt x="138" y="357"/>
                </a:cubicBezTo>
                <a:cubicBezTo>
                  <a:pt x="138" y="383"/>
                  <a:pt x="116" y="405"/>
                  <a:pt x="90" y="405"/>
                </a:cubicBezTo>
                <a:lnTo>
                  <a:pt x="89" y="405"/>
                </a:lnTo>
                <a:lnTo>
                  <a:pt x="137" y="357"/>
                </a:lnTo>
                <a:lnTo>
                  <a:pt x="137" y="360"/>
                </a:lnTo>
                <a:lnTo>
                  <a:pt x="137" y="361"/>
                </a:lnTo>
                <a:cubicBezTo>
                  <a:pt x="137" y="387"/>
                  <a:pt x="118" y="408"/>
                  <a:pt x="92" y="409"/>
                </a:cubicBezTo>
                <a:cubicBezTo>
                  <a:pt x="67" y="411"/>
                  <a:pt x="45" y="392"/>
                  <a:pt x="42" y="367"/>
                </a:cubicBezTo>
                <a:lnTo>
                  <a:pt x="41" y="362"/>
                </a:lnTo>
                <a:cubicBezTo>
                  <a:pt x="41" y="359"/>
                  <a:pt x="41" y="356"/>
                  <a:pt x="41" y="352"/>
                </a:cubicBezTo>
                <a:lnTo>
                  <a:pt x="42" y="347"/>
                </a:lnTo>
                <a:cubicBezTo>
                  <a:pt x="43" y="330"/>
                  <a:pt x="54" y="316"/>
                  <a:pt x="69" y="309"/>
                </a:cubicBezTo>
                <a:cubicBezTo>
                  <a:pt x="84" y="301"/>
                  <a:pt x="102" y="303"/>
                  <a:pt x="116" y="312"/>
                </a:cubicBezTo>
                <a:lnTo>
                  <a:pt x="119" y="314"/>
                </a:lnTo>
                <a:cubicBezTo>
                  <a:pt x="123" y="317"/>
                  <a:pt x="126" y="320"/>
                  <a:pt x="129" y="323"/>
                </a:cubicBezTo>
                <a:lnTo>
                  <a:pt x="132" y="326"/>
                </a:lnTo>
                <a:cubicBezTo>
                  <a:pt x="144" y="341"/>
                  <a:pt x="146" y="360"/>
                  <a:pt x="138" y="377"/>
                </a:cubicBezTo>
                <a:cubicBezTo>
                  <a:pt x="131" y="394"/>
                  <a:pt x="114" y="405"/>
                  <a:pt x="95" y="405"/>
                </a:cubicBezTo>
                <a:lnTo>
                  <a:pt x="94" y="405"/>
                </a:lnTo>
                <a:lnTo>
                  <a:pt x="94" y="405"/>
                </a:lnTo>
                <a:cubicBezTo>
                  <a:pt x="67" y="405"/>
                  <a:pt x="46" y="383"/>
                  <a:pt x="46" y="357"/>
                </a:cubicBezTo>
                <a:cubicBezTo>
                  <a:pt x="46" y="330"/>
                  <a:pt x="67" y="309"/>
                  <a:pt x="94" y="309"/>
                </a:cubicBezTo>
                <a:lnTo>
                  <a:pt x="95" y="309"/>
                </a:lnTo>
                <a:lnTo>
                  <a:pt x="95" y="309"/>
                </a:lnTo>
                <a:lnTo>
                  <a:pt x="72" y="399"/>
                </a:lnTo>
                <a:lnTo>
                  <a:pt x="68" y="397"/>
                </a:lnTo>
                <a:cubicBezTo>
                  <a:pt x="66" y="395"/>
                  <a:pt x="63" y="393"/>
                  <a:pt x="61" y="391"/>
                </a:cubicBezTo>
                <a:lnTo>
                  <a:pt x="57" y="388"/>
                </a:lnTo>
                <a:cubicBezTo>
                  <a:pt x="47" y="379"/>
                  <a:pt x="40" y="366"/>
                  <a:pt x="40" y="352"/>
                </a:cubicBezTo>
                <a:lnTo>
                  <a:pt x="40" y="349"/>
                </a:lnTo>
                <a:cubicBezTo>
                  <a:pt x="40" y="344"/>
                  <a:pt x="41" y="339"/>
                  <a:pt x="43" y="334"/>
                </a:cubicBezTo>
                <a:lnTo>
                  <a:pt x="43" y="332"/>
                </a:lnTo>
                <a:cubicBezTo>
                  <a:pt x="51" y="310"/>
                  <a:pt x="73" y="296"/>
                  <a:pt x="97" y="300"/>
                </a:cubicBezTo>
                <a:cubicBezTo>
                  <a:pt x="120" y="304"/>
                  <a:pt x="137" y="324"/>
                  <a:pt x="137" y="347"/>
                </a:cubicBezTo>
                <a:lnTo>
                  <a:pt x="137" y="352"/>
                </a:lnTo>
                <a:lnTo>
                  <a:pt x="137" y="357"/>
                </a:lnTo>
                <a:lnTo>
                  <a:pt x="89" y="309"/>
                </a:lnTo>
                <a:lnTo>
                  <a:pt x="89" y="309"/>
                </a:lnTo>
                <a:lnTo>
                  <a:pt x="41" y="357"/>
                </a:lnTo>
                <a:lnTo>
                  <a:pt x="41" y="352"/>
                </a:lnTo>
                <a:lnTo>
                  <a:pt x="41" y="350"/>
                </a:lnTo>
                <a:cubicBezTo>
                  <a:pt x="41" y="347"/>
                  <a:pt x="42" y="344"/>
                  <a:pt x="42" y="341"/>
                </a:cubicBezTo>
                <a:lnTo>
                  <a:pt x="43" y="338"/>
                </a:lnTo>
                <a:cubicBezTo>
                  <a:pt x="48" y="314"/>
                  <a:pt x="70" y="297"/>
                  <a:pt x="95" y="300"/>
                </a:cubicBezTo>
                <a:cubicBezTo>
                  <a:pt x="119" y="302"/>
                  <a:pt x="138" y="323"/>
                  <a:pt x="138" y="347"/>
                </a:cubicBezTo>
                <a:lnTo>
                  <a:pt x="138" y="352"/>
                </a:lnTo>
                <a:lnTo>
                  <a:pt x="138" y="353"/>
                </a:lnTo>
                <a:lnTo>
                  <a:pt x="138" y="361"/>
                </a:lnTo>
                <a:cubicBezTo>
                  <a:pt x="138" y="388"/>
                  <a:pt x="117" y="409"/>
                  <a:pt x="90" y="409"/>
                </a:cubicBezTo>
                <a:cubicBezTo>
                  <a:pt x="64" y="409"/>
                  <a:pt x="42" y="388"/>
                  <a:pt x="42" y="361"/>
                </a:cubicBezTo>
                <a:lnTo>
                  <a:pt x="42" y="357"/>
                </a:lnTo>
                <a:lnTo>
                  <a:pt x="42" y="356"/>
                </a:lnTo>
                <a:lnTo>
                  <a:pt x="42" y="359"/>
                </a:lnTo>
                <a:lnTo>
                  <a:pt x="42" y="359"/>
                </a:lnTo>
                <a:cubicBezTo>
                  <a:pt x="36" y="334"/>
                  <a:pt x="51" y="309"/>
                  <a:pt x="76" y="301"/>
                </a:cubicBezTo>
                <a:cubicBezTo>
                  <a:pt x="100" y="294"/>
                  <a:pt x="126" y="308"/>
                  <a:pt x="135" y="332"/>
                </a:cubicBezTo>
                <a:lnTo>
                  <a:pt x="135" y="334"/>
                </a:lnTo>
                <a:cubicBezTo>
                  <a:pt x="136" y="336"/>
                  <a:pt x="136" y="339"/>
                  <a:pt x="137" y="341"/>
                </a:cubicBezTo>
                <a:lnTo>
                  <a:pt x="137" y="344"/>
                </a:lnTo>
                <a:cubicBezTo>
                  <a:pt x="138" y="347"/>
                  <a:pt x="138" y="349"/>
                  <a:pt x="138" y="352"/>
                </a:cubicBezTo>
                <a:lnTo>
                  <a:pt x="138" y="356"/>
                </a:lnTo>
                <a:lnTo>
                  <a:pt x="138" y="357"/>
                </a:lnTo>
                <a:cubicBezTo>
                  <a:pt x="138" y="383"/>
                  <a:pt x="116" y="405"/>
                  <a:pt x="90" y="405"/>
                </a:cubicBezTo>
                <a:cubicBezTo>
                  <a:pt x="63" y="405"/>
                  <a:pt x="42" y="383"/>
                  <a:pt x="42" y="357"/>
                </a:cubicBezTo>
                <a:lnTo>
                  <a:pt x="42" y="354"/>
                </a:lnTo>
                <a:lnTo>
                  <a:pt x="42" y="350"/>
                </a:lnTo>
                <a:lnTo>
                  <a:pt x="42" y="345"/>
                </a:lnTo>
                <a:cubicBezTo>
                  <a:pt x="42" y="343"/>
                  <a:pt x="42" y="340"/>
                  <a:pt x="43" y="338"/>
                </a:cubicBezTo>
                <a:lnTo>
                  <a:pt x="43" y="335"/>
                </a:lnTo>
                <a:cubicBezTo>
                  <a:pt x="47" y="310"/>
                  <a:pt x="70" y="293"/>
                  <a:pt x="94" y="295"/>
                </a:cubicBezTo>
                <a:cubicBezTo>
                  <a:pt x="119" y="297"/>
                  <a:pt x="138" y="317"/>
                  <a:pt x="138" y="342"/>
                </a:cubicBezTo>
                <a:lnTo>
                  <a:pt x="138" y="344"/>
                </a:lnTo>
                <a:lnTo>
                  <a:pt x="138" y="347"/>
                </a:lnTo>
                <a:lnTo>
                  <a:pt x="90" y="299"/>
                </a:lnTo>
                <a:lnTo>
                  <a:pt x="91" y="299"/>
                </a:lnTo>
                <a:lnTo>
                  <a:pt x="44" y="357"/>
                </a:lnTo>
                <a:lnTo>
                  <a:pt x="43" y="352"/>
                </a:lnTo>
                <a:cubicBezTo>
                  <a:pt x="39" y="331"/>
                  <a:pt x="49" y="310"/>
                  <a:pt x="67" y="300"/>
                </a:cubicBezTo>
                <a:cubicBezTo>
                  <a:pt x="86" y="290"/>
                  <a:pt x="109" y="294"/>
                  <a:pt x="124" y="309"/>
                </a:cubicBezTo>
                <a:lnTo>
                  <a:pt x="127" y="312"/>
                </a:lnTo>
                <a:lnTo>
                  <a:pt x="120" y="306"/>
                </a:lnTo>
                <a:lnTo>
                  <a:pt x="123" y="308"/>
                </a:lnTo>
                <a:lnTo>
                  <a:pt x="49" y="338"/>
                </a:lnTo>
                <a:lnTo>
                  <a:pt x="49" y="336"/>
                </a:lnTo>
                <a:lnTo>
                  <a:pt x="49" y="354"/>
                </a:lnTo>
                <a:lnTo>
                  <a:pt x="49" y="352"/>
                </a:lnTo>
                <a:lnTo>
                  <a:pt x="144" y="342"/>
                </a:lnTo>
                <a:lnTo>
                  <a:pt x="144" y="345"/>
                </a:lnTo>
                <a:cubicBezTo>
                  <a:pt x="144" y="348"/>
                  <a:pt x="144" y="351"/>
                  <a:pt x="143" y="354"/>
                </a:cubicBezTo>
                <a:lnTo>
                  <a:pt x="143" y="357"/>
                </a:lnTo>
                <a:cubicBezTo>
                  <a:pt x="138" y="381"/>
                  <a:pt x="115" y="398"/>
                  <a:pt x="91" y="395"/>
                </a:cubicBezTo>
                <a:cubicBezTo>
                  <a:pt x="66" y="393"/>
                  <a:pt x="47" y="372"/>
                  <a:pt x="47" y="347"/>
                </a:cubicBezTo>
                <a:lnTo>
                  <a:pt x="47" y="342"/>
                </a:lnTo>
                <a:lnTo>
                  <a:pt x="48" y="333"/>
                </a:lnTo>
                <a:cubicBezTo>
                  <a:pt x="50" y="313"/>
                  <a:pt x="65" y="296"/>
                  <a:pt x="85" y="291"/>
                </a:cubicBezTo>
                <a:cubicBezTo>
                  <a:pt x="104" y="287"/>
                  <a:pt x="125" y="295"/>
                  <a:pt x="136" y="311"/>
                </a:cubicBezTo>
                <a:lnTo>
                  <a:pt x="137" y="313"/>
                </a:lnTo>
                <a:cubicBezTo>
                  <a:pt x="141" y="318"/>
                  <a:pt x="143" y="325"/>
                  <a:pt x="144" y="332"/>
                </a:cubicBezTo>
                <a:lnTo>
                  <a:pt x="145" y="335"/>
                </a:lnTo>
                <a:cubicBezTo>
                  <a:pt x="147" y="348"/>
                  <a:pt x="143" y="363"/>
                  <a:pt x="134" y="373"/>
                </a:cubicBezTo>
                <a:cubicBezTo>
                  <a:pt x="125" y="384"/>
                  <a:pt x="112" y="390"/>
                  <a:pt x="97" y="390"/>
                </a:cubicBezTo>
                <a:lnTo>
                  <a:pt x="96" y="390"/>
                </a:lnTo>
                <a:cubicBezTo>
                  <a:pt x="70" y="390"/>
                  <a:pt x="48" y="369"/>
                  <a:pt x="48" y="342"/>
                </a:cubicBezTo>
                <a:lnTo>
                  <a:pt x="48" y="340"/>
                </a:lnTo>
                <a:lnTo>
                  <a:pt x="48" y="338"/>
                </a:lnTo>
                <a:lnTo>
                  <a:pt x="96" y="386"/>
                </a:lnTo>
                <a:lnTo>
                  <a:pt x="95" y="386"/>
                </a:lnTo>
                <a:cubicBezTo>
                  <a:pt x="69" y="386"/>
                  <a:pt x="47" y="364"/>
                  <a:pt x="47" y="338"/>
                </a:cubicBezTo>
                <a:cubicBezTo>
                  <a:pt x="47" y="311"/>
                  <a:pt x="69" y="290"/>
                  <a:pt x="95" y="290"/>
                </a:cubicBezTo>
                <a:lnTo>
                  <a:pt x="97" y="290"/>
                </a:lnTo>
                <a:cubicBezTo>
                  <a:pt x="123" y="290"/>
                  <a:pt x="145" y="311"/>
                  <a:pt x="145" y="338"/>
                </a:cubicBezTo>
                <a:lnTo>
                  <a:pt x="145" y="340"/>
                </a:lnTo>
                <a:cubicBezTo>
                  <a:pt x="145" y="344"/>
                  <a:pt x="144" y="348"/>
                  <a:pt x="144" y="352"/>
                </a:cubicBezTo>
                <a:lnTo>
                  <a:pt x="143" y="354"/>
                </a:lnTo>
                <a:cubicBezTo>
                  <a:pt x="138" y="375"/>
                  <a:pt x="118" y="390"/>
                  <a:pt x="96" y="390"/>
                </a:cubicBezTo>
                <a:lnTo>
                  <a:pt x="96" y="390"/>
                </a:lnTo>
                <a:cubicBezTo>
                  <a:pt x="82" y="390"/>
                  <a:pt x="68" y="384"/>
                  <a:pt x="59" y="373"/>
                </a:cubicBezTo>
                <a:cubicBezTo>
                  <a:pt x="50" y="362"/>
                  <a:pt x="46" y="347"/>
                  <a:pt x="49" y="333"/>
                </a:cubicBezTo>
                <a:lnTo>
                  <a:pt x="49" y="331"/>
                </a:lnTo>
                <a:lnTo>
                  <a:pt x="48" y="340"/>
                </a:lnTo>
                <a:lnTo>
                  <a:pt x="48" y="338"/>
                </a:lnTo>
                <a:cubicBezTo>
                  <a:pt x="48" y="314"/>
                  <a:pt x="67" y="293"/>
                  <a:pt x="91" y="290"/>
                </a:cubicBezTo>
                <a:cubicBezTo>
                  <a:pt x="115" y="287"/>
                  <a:pt x="137" y="303"/>
                  <a:pt x="143" y="326"/>
                </a:cubicBezTo>
                <a:lnTo>
                  <a:pt x="144" y="328"/>
                </a:lnTo>
                <a:cubicBezTo>
                  <a:pt x="144" y="332"/>
                  <a:pt x="145" y="336"/>
                  <a:pt x="145" y="340"/>
                </a:cubicBezTo>
                <a:lnTo>
                  <a:pt x="145" y="342"/>
                </a:lnTo>
                <a:lnTo>
                  <a:pt x="97" y="294"/>
                </a:lnTo>
                <a:lnTo>
                  <a:pt x="97" y="294"/>
                </a:lnTo>
                <a:lnTo>
                  <a:pt x="50" y="350"/>
                </a:lnTo>
                <a:lnTo>
                  <a:pt x="50" y="347"/>
                </a:lnTo>
                <a:cubicBezTo>
                  <a:pt x="49" y="345"/>
                  <a:pt x="49" y="342"/>
                  <a:pt x="49" y="339"/>
                </a:cubicBezTo>
                <a:lnTo>
                  <a:pt x="49" y="335"/>
                </a:lnTo>
                <a:lnTo>
                  <a:pt x="49" y="336"/>
                </a:lnTo>
                <a:lnTo>
                  <a:pt x="48" y="328"/>
                </a:lnTo>
                <a:cubicBezTo>
                  <a:pt x="48" y="302"/>
                  <a:pt x="70" y="280"/>
                  <a:pt x="96" y="280"/>
                </a:cubicBezTo>
                <a:cubicBezTo>
                  <a:pt x="123" y="280"/>
                  <a:pt x="144" y="302"/>
                  <a:pt x="144" y="328"/>
                </a:cubicBezTo>
                <a:lnTo>
                  <a:pt x="144" y="329"/>
                </a:lnTo>
                <a:lnTo>
                  <a:pt x="144" y="321"/>
                </a:lnTo>
                <a:lnTo>
                  <a:pt x="144" y="324"/>
                </a:lnTo>
                <a:lnTo>
                  <a:pt x="145" y="334"/>
                </a:lnTo>
                <a:cubicBezTo>
                  <a:pt x="146" y="339"/>
                  <a:pt x="145" y="344"/>
                  <a:pt x="144" y="348"/>
                </a:cubicBezTo>
                <a:lnTo>
                  <a:pt x="143" y="353"/>
                </a:lnTo>
                <a:lnTo>
                  <a:pt x="96" y="294"/>
                </a:lnTo>
                <a:lnTo>
                  <a:pt x="97" y="294"/>
                </a:lnTo>
                <a:lnTo>
                  <a:pt x="49" y="342"/>
                </a:lnTo>
                <a:lnTo>
                  <a:pt x="49" y="340"/>
                </a:lnTo>
                <a:lnTo>
                  <a:pt x="49" y="338"/>
                </a:lnTo>
                <a:cubicBezTo>
                  <a:pt x="49" y="311"/>
                  <a:pt x="71" y="290"/>
                  <a:pt x="97" y="290"/>
                </a:cubicBezTo>
                <a:cubicBezTo>
                  <a:pt x="124" y="290"/>
                  <a:pt x="145" y="311"/>
                  <a:pt x="145" y="338"/>
                </a:cubicBezTo>
                <a:lnTo>
                  <a:pt x="145" y="341"/>
                </a:lnTo>
                <a:lnTo>
                  <a:pt x="145" y="342"/>
                </a:lnTo>
                <a:cubicBezTo>
                  <a:pt x="145" y="369"/>
                  <a:pt x="124" y="390"/>
                  <a:pt x="97" y="390"/>
                </a:cubicBezTo>
                <a:cubicBezTo>
                  <a:pt x="71" y="390"/>
                  <a:pt x="49" y="369"/>
                  <a:pt x="49" y="342"/>
                </a:cubicBezTo>
                <a:lnTo>
                  <a:pt x="49" y="340"/>
                </a:lnTo>
                <a:lnTo>
                  <a:pt x="49" y="336"/>
                </a:lnTo>
                <a:lnTo>
                  <a:pt x="49" y="328"/>
                </a:lnTo>
                <a:lnTo>
                  <a:pt x="97" y="376"/>
                </a:lnTo>
                <a:lnTo>
                  <a:pt x="96" y="376"/>
                </a:lnTo>
                <a:lnTo>
                  <a:pt x="141" y="311"/>
                </a:lnTo>
                <a:lnTo>
                  <a:pt x="142" y="313"/>
                </a:lnTo>
                <a:lnTo>
                  <a:pt x="145" y="321"/>
                </a:lnTo>
                <a:cubicBezTo>
                  <a:pt x="151" y="346"/>
                  <a:pt x="136" y="372"/>
                  <a:pt x="111" y="379"/>
                </a:cubicBezTo>
                <a:cubicBezTo>
                  <a:pt x="87" y="386"/>
                  <a:pt x="61" y="373"/>
                  <a:pt x="52" y="348"/>
                </a:cubicBezTo>
                <a:lnTo>
                  <a:pt x="52" y="347"/>
                </a:lnTo>
                <a:lnTo>
                  <a:pt x="51" y="344"/>
                </a:lnTo>
                <a:cubicBezTo>
                  <a:pt x="50" y="341"/>
                  <a:pt x="49" y="338"/>
                  <a:pt x="49" y="335"/>
                </a:cubicBezTo>
                <a:lnTo>
                  <a:pt x="48" y="332"/>
                </a:lnTo>
                <a:cubicBezTo>
                  <a:pt x="48" y="330"/>
                  <a:pt x="48" y="327"/>
                  <a:pt x="48" y="325"/>
                </a:cubicBezTo>
                <a:lnTo>
                  <a:pt x="48" y="323"/>
                </a:lnTo>
                <a:cubicBezTo>
                  <a:pt x="48" y="297"/>
                  <a:pt x="69" y="275"/>
                  <a:pt x="96" y="275"/>
                </a:cubicBezTo>
                <a:cubicBezTo>
                  <a:pt x="122" y="275"/>
                  <a:pt x="144" y="297"/>
                  <a:pt x="144" y="323"/>
                </a:cubicBezTo>
                <a:lnTo>
                  <a:pt x="144" y="326"/>
                </a:lnTo>
                <a:lnTo>
                  <a:pt x="144" y="326"/>
                </a:lnTo>
                <a:lnTo>
                  <a:pt x="144" y="335"/>
                </a:lnTo>
                <a:lnTo>
                  <a:pt x="144" y="326"/>
                </a:lnTo>
                <a:lnTo>
                  <a:pt x="144" y="329"/>
                </a:lnTo>
                <a:lnTo>
                  <a:pt x="51" y="323"/>
                </a:lnTo>
                <a:lnTo>
                  <a:pt x="52" y="321"/>
                </a:lnTo>
                <a:lnTo>
                  <a:pt x="50" y="330"/>
                </a:lnTo>
                <a:lnTo>
                  <a:pt x="50" y="326"/>
                </a:lnTo>
                <a:cubicBezTo>
                  <a:pt x="54" y="303"/>
                  <a:pt x="74" y="285"/>
                  <a:pt x="98" y="285"/>
                </a:cubicBezTo>
                <a:lnTo>
                  <a:pt x="98" y="285"/>
                </a:lnTo>
                <a:lnTo>
                  <a:pt x="50" y="333"/>
                </a:lnTo>
                <a:lnTo>
                  <a:pt x="50" y="330"/>
                </a:lnTo>
                <a:lnTo>
                  <a:pt x="52" y="342"/>
                </a:lnTo>
                <a:lnTo>
                  <a:pt x="51" y="340"/>
                </a:lnTo>
                <a:lnTo>
                  <a:pt x="145" y="319"/>
                </a:lnTo>
                <a:lnTo>
                  <a:pt x="146" y="322"/>
                </a:lnTo>
                <a:cubicBezTo>
                  <a:pt x="146" y="325"/>
                  <a:pt x="146" y="328"/>
                  <a:pt x="146" y="331"/>
                </a:cubicBezTo>
                <a:lnTo>
                  <a:pt x="146" y="333"/>
                </a:lnTo>
                <a:cubicBezTo>
                  <a:pt x="146" y="359"/>
                  <a:pt x="125" y="381"/>
                  <a:pt x="98" y="381"/>
                </a:cubicBezTo>
                <a:cubicBezTo>
                  <a:pt x="72" y="381"/>
                  <a:pt x="50" y="359"/>
                  <a:pt x="50" y="333"/>
                </a:cubicBezTo>
                <a:lnTo>
                  <a:pt x="50" y="331"/>
                </a:lnTo>
                <a:lnTo>
                  <a:pt x="51" y="340"/>
                </a:lnTo>
                <a:lnTo>
                  <a:pt x="51" y="338"/>
                </a:lnTo>
                <a:lnTo>
                  <a:pt x="98" y="376"/>
                </a:lnTo>
                <a:lnTo>
                  <a:pt x="97" y="376"/>
                </a:lnTo>
                <a:lnTo>
                  <a:pt x="142" y="311"/>
                </a:lnTo>
                <a:lnTo>
                  <a:pt x="143" y="313"/>
                </a:lnTo>
                <a:lnTo>
                  <a:pt x="146" y="321"/>
                </a:lnTo>
                <a:lnTo>
                  <a:pt x="51" y="333"/>
                </a:lnTo>
                <a:lnTo>
                  <a:pt x="51" y="331"/>
                </a:lnTo>
                <a:lnTo>
                  <a:pt x="51" y="328"/>
                </a:lnTo>
                <a:cubicBezTo>
                  <a:pt x="51" y="302"/>
                  <a:pt x="72" y="280"/>
                  <a:pt x="99" y="280"/>
                </a:cubicBezTo>
                <a:cubicBezTo>
                  <a:pt x="125" y="280"/>
                  <a:pt x="147" y="302"/>
                  <a:pt x="147" y="328"/>
                </a:cubicBezTo>
                <a:lnTo>
                  <a:pt x="147" y="331"/>
                </a:lnTo>
                <a:lnTo>
                  <a:pt x="147" y="333"/>
                </a:lnTo>
                <a:lnTo>
                  <a:pt x="53" y="318"/>
                </a:lnTo>
                <a:lnTo>
                  <a:pt x="54" y="316"/>
                </a:lnTo>
                <a:lnTo>
                  <a:pt x="52" y="324"/>
                </a:lnTo>
                <a:lnTo>
                  <a:pt x="53" y="321"/>
                </a:lnTo>
                <a:lnTo>
                  <a:pt x="52" y="328"/>
                </a:lnTo>
                <a:lnTo>
                  <a:pt x="52" y="325"/>
                </a:lnTo>
                <a:lnTo>
                  <a:pt x="52" y="323"/>
                </a:lnTo>
                <a:cubicBezTo>
                  <a:pt x="52" y="299"/>
                  <a:pt x="70" y="279"/>
                  <a:pt x="94" y="276"/>
                </a:cubicBezTo>
                <a:cubicBezTo>
                  <a:pt x="118" y="273"/>
                  <a:pt x="141" y="288"/>
                  <a:pt x="147" y="312"/>
                </a:cubicBezTo>
                <a:lnTo>
                  <a:pt x="147" y="314"/>
                </a:lnTo>
                <a:cubicBezTo>
                  <a:pt x="148" y="318"/>
                  <a:pt x="148" y="322"/>
                  <a:pt x="148" y="325"/>
                </a:cubicBezTo>
                <a:lnTo>
                  <a:pt x="148" y="328"/>
                </a:lnTo>
                <a:lnTo>
                  <a:pt x="100" y="280"/>
                </a:lnTo>
                <a:lnTo>
                  <a:pt x="102" y="280"/>
                </a:lnTo>
                <a:lnTo>
                  <a:pt x="55" y="336"/>
                </a:lnTo>
                <a:lnTo>
                  <a:pt x="55" y="333"/>
                </a:lnTo>
                <a:lnTo>
                  <a:pt x="55" y="335"/>
                </a:lnTo>
                <a:cubicBezTo>
                  <a:pt x="48" y="309"/>
                  <a:pt x="64" y="283"/>
                  <a:pt x="90" y="277"/>
                </a:cubicBezTo>
                <a:cubicBezTo>
                  <a:pt x="116" y="270"/>
                  <a:pt x="142" y="286"/>
                  <a:pt x="148" y="312"/>
                </a:cubicBezTo>
                <a:lnTo>
                  <a:pt x="149" y="314"/>
                </a:lnTo>
                <a:cubicBezTo>
                  <a:pt x="149" y="318"/>
                  <a:pt x="150" y="322"/>
                  <a:pt x="150" y="325"/>
                </a:cubicBezTo>
                <a:lnTo>
                  <a:pt x="150" y="328"/>
                </a:lnTo>
                <a:lnTo>
                  <a:pt x="54" y="324"/>
                </a:lnTo>
                <a:lnTo>
                  <a:pt x="55" y="319"/>
                </a:lnTo>
                <a:lnTo>
                  <a:pt x="102" y="371"/>
                </a:lnTo>
                <a:lnTo>
                  <a:pt x="102" y="371"/>
                </a:lnTo>
                <a:cubicBezTo>
                  <a:pt x="75" y="371"/>
                  <a:pt x="54" y="350"/>
                  <a:pt x="54" y="323"/>
                </a:cubicBezTo>
                <a:cubicBezTo>
                  <a:pt x="54" y="297"/>
                  <a:pt x="75" y="275"/>
                  <a:pt x="102" y="275"/>
                </a:cubicBezTo>
                <a:lnTo>
                  <a:pt x="102" y="275"/>
                </a:lnTo>
                <a:cubicBezTo>
                  <a:pt x="126" y="275"/>
                  <a:pt x="146" y="292"/>
                  <a:pt x="150" y="316"/>
                </a:cubicBezTo>
                <a:lnTo>
                  <a:pt x="150" y="319"/>
                </a:lnTo>
                <a:cubicBezTo>
                  <a:pt x="151" y="321"/>
                  <a:pt x="151" y="324"/>
                  <a:pt x="151" y="326"/>
                </a:cubicBezTo>
                <a:lnTo>
                  <a:pt x="151" y="328"/>
                </a:lnTo>
                <a:cubicBezTo>
                  <a:pt x="151" y="355"/>
                  <a:pt x="129" y="376"/>
                  <a:pt x="103" y="376"/>
                </a:cubicBezTo>
                <a:cubicBezTo>
                  <a:pt x="76" y="376"/>
                  <a:pt x="55" y="355"/>
                  <a:pt x="55" y="328"/>
                </a:cubicBezTo>
                <a:lnTo>
                  <a:pt x="55" y="327"/>
                </a:lnTo>
                <a:lnTo>
                  <a:pt x="55" y="334"/>
                </a:lnTo>
                <a:lnTo>
                  <a:pt x="55" y="330"/>
                </a:lnTo>
                <a:lnTo>
                  <a:pt x="55" y="329"/>
                </a:lnTo>
                <a:cubicBezTo>
                  <a:pt x="51" y="315"/>
                  <a:pt x="55" y="300"/>
                  <a:pt x="64" y="289"/>
                </a:cubicBezTo>
                <a:cubicBezTo>
                  <a:pt x="73" y="278"/>
                  <a:pt x="87" y="271"/>
                  <a:pt x="101" y="271"/>
                </a:cubicBezTo>
                <a:lnTo>
                  <a:pt x="102" y="271"/>
                </a:lnTo>
                <a:lnTo>
                  <a:pt x="103" y="271"/>
                </a:lnTo>
                <a:cubicBezTo>
                  <a:pt x="129" y="271"/>
                  <a:pt x="151" y="292"/>
                  <a:pt x="151" y="319"/>
                </a:cubicBezTo>
                <a:cubicBezTo>
                  <a:pt x="151" y="345"/>
                  <a:pt x="129" y="367"/>
                  <a:pt x="103" y="367"/>
                </a:cubicBezTo>
                <a:lnTo>
                  <a:pt x="101" y="367"/>
                </a:lnTo>
                <a:lnTo>
                  <a:pt x="149" y="310"/>
                </a:lnTo>
                <a:lnTo>
                  <a:pt x="149" y="312"/>
                </a:lnTo>
                <a:lnTo>
                  <a:pt x="149" y="312"/>
                </a:lnTo>
                <a:lnTo>
                  <a:pt x="54" y="323"/>
                </a:lnTo>
                <a:lnTo>
                  <a:pt x="54" y="321"/>
                </a:lnTo>
                <a:lnTo>
                  <a:pt x="54" y="319"/>
                </a:lnTo>
                <a:cubicBezTo>
                  <a:pt x="54" y="294"/>
                  <a:pt x="73" y="274"/>
                  <a:pt x="98" y="271"/>
                </a:cubicBezTo>
                <a:cubicBezTo>
                  <a:pt x="122" y="269"/>
                  <a:pt x="145" y="285"/>
                  <a:pt x="150" y="310"/>
                </a:cubicBezTo>
                <a:lnTo>
                  <a:pt x="150" y="312"/>
                </a:lnTo>
                <a:cubicBezTo>
                  <a:pt x="151" y="315"/>
                  <a:pt x="151" y="318"/>
                  <a:pt x="151" y="321"/>
                </a:cubicBezTo>
                <a:lnTo>
                  <a:pt x="151" y="323"/>
                </a:lnTo>
                <a:cubicBezTo>
                  <a:pt x="151" y="350"/>
                  <a:pt x="129" y="371"/>
                  <a:pt x="103" y="371"/>
                </a:cubicBezTo>
                <a:cubicBezTo>
                  <a:pt x="76" y="371"/>
                  <a:pt x="55" y="350"/>
                  <a:pt x="55" y="323"/>
                </a:cubicBezTo>
                <a:lnTo>
                  <a:pt x="55" y="319"/>
                </a:lnTo>
                <a:lnTo>
                  <a:pt x="55" y="318"/>
                </a:lnTo>
                <a:lnTo>
                  <a:pt x="55" y="319"/>
                </a:lnTo>
                <a:cubicBezTo>
                  <a:pt x="54" y="316"/>
                  <a:pt x="54" y="314"/>
                  <a:pt x="54" y="311"/>
                </a:cubicBezTo>
                <a:lnTo>
                  <a:pt x="54" y="309"/>
                </a:lnTo>
                <a:cubicBezTo>
                  <a:pt x="54" y="283"/>
                  <a:pt x="75" y="261"/>
                  <a:pt x="102" y="261"/>
                </a:cubicBezTo>
                <a:cubicBezTo>
                  <a:pt x="128" y="261"/>
                  <a:pt x="150" y="283"/>
                  <a:pt x="150" y="309"/>
                </a:cubicBezTo>
                <a:lnTo>
                  <a:pt x="150" y="311"/>
                </a:lnTo>
                <a:lnTo>
                  <a:pt x="149" y="302"/>
                </a:lnTo>
                <a:lnTo>
                  <a:pt x="150" y="305"/>
                </a:lnTo>
                <a:lnTo>
                  <a:pt x="102" y="266"/>
                </a:lnTo>
                <a:lnTo>
                  <a:pt x="103" y="266"/>
                </a:lnTo>
                <a:cubicBezTo>
                  <a:pt x="129" y="266"/>
                  <a:pt x="151" y="287"/>
                  <a:pt x="151" y="314"/>
                </a:cubicBezTo>
                <a:cubicBezTo>
                  <a:pt x="151" y="340"/>
                  <a:pt x="129" y="362"/>
                  <a:pt x="103" y="362"/>
                </a:cubicBezTo>
                <a:lnTo>
                  <a:pt x="102" y="362"/>
                </a:lnTo>
                <a:cubicBezTo>
                  <a:pt x="88" y="362"/>
                  <a:pt x="76" y="356"/>
                  <a:pt x="67" y="346"/>
                </a:cubicBezTo>
                <a:cubicBezTo>
                  <a:pt x="57" y="336"/>
                  <a:pt x="53" y="323"/>
                  <a:pt x="54" y="310"/>
                </a:cubicBezTo>
                <a:lnTo>
                  <a:pt x="55" y="304"/>
                </a:lnTo>
                <a:lnTo>
                  <a:pt x="55" y="299"/>
                </a:lnTo>
                <a:cubicBezTo>
                  <a:pt x="59" y="272"/>
                  <a:pt x="83" y="254"/>
                  <a:pt x="109" y="257"/>
                </a:cubicBezTo>
                <a:cubicBezTo>
                  <a:pt x="135" y="260"/>
                  <a:pt x="154" y="284"/>
                  <a:pt x="151" y="310"/>
                </a:cubicBezTo>
                <a:lnTo>
                  <a:pt x="150" y="314"/>
                </a:lnTo>
                <a:lnTo>
                  <a:pt x="149" y="323"/>
                </a:lnTo>
                <a:lnTo>
                  <a:pt x="101" y="266"/>
                </a:lnTo>
                <a:lnTo>
                  <a:pt x="102" y="266"/>
                </a:lnTo>
                <a:lnTo>
                  <a:pt x="55" y="318"/>
                </a:lnTo>
                <a:lnTo>
                  <a:pt x="54" y="313"/>
                </a:lnTo>
                <a:lnTo>
                  <a:pt x="54" y="310"/>
                </a:lnTo>
                <a:lnTo>
                  <a:pt x="149" y="304"/>
                </a:lnTo>
                <a:lnTo>
                  <a:pt x="149" y="308"/>
                </a:lnTo>
                <a:lnTo>
                  <a:pt x="149" y="314"/>
                </a:lnTo>
                <a:lnTo>
                  <a:pt x="101" y="266"/>
                </a:lnTo>
                <a:lnTo>
                  <a:pt x="102" y="266"/>
                </a:lnTo>
                <a:lnTo>
                  <a:pt x="54" y="314"/>
                </a:lnTo>
                <a:lnTo>
                  <a:pt x="54" y="311"/>
                </a:lnTo>
                <a:lnTo>
                  <a:pt x="54" y="312"/>
                </a:lnTo>
                <a:lnTo>
                  <a:pt x="53" y="307"/>
                </a:lnTo>
                <a:lnTo>
                  <a:pt x="53" y="300"/>
                </a:lnTo>
                <a:cubicBezTo>
                  <a:pt x="53" y="276"/>
                  <a:pt x="71" y="255"/>
                  <a:pt x="95" y="252"/>
                </a:cubicBezTo>
                <a:cubicBezTo>
                  <a:pt x="119" y="249"/>
                  <a:pt x="142" y="265"/>
                  <a:pt x="148" y="288"/>
                </a:cubicBezTo>
                <a:lnTo>
                  <a:pt x="148" y="290"/>
                </a:lnTo>
                <a:lnTo>
                  <a:pt x="150" y="301"/>
                </a:lnTo>
                <a:lnTo>
                  <a:pt x="150" y="311"/>
                </a:lnTo>
                <a:lnTo>
                  <a:pt x="149" y="303"/>
                </a:lnTo>
                <a:lnTo>
                  <a:pt x="150" y="306"/>
                </a:lnTo>
                <a:lnTo>
                  <a:pt x="102" y="266"/>
                </a:lnTo>
                <a:lnTo>
                  <a:pt x="103" y="266"/>
                </a:lnTo>
                <a:lnTo>
                  <a:pt x="58" y="329"/>
                </a:lnTo>
                <a:lnTo>
                  <a:pt x="56" y="325"/>
                </a:lnTo>
                <a:cubicBezTo>
                  <a:pt x="55" y="320"/>
                  <a:pt x="54" y="315"/>
                  <a:pt x="54" y="309"/>
                </a:cubicBezTo>
                <a:lnTo>
                  <a:pt x="54" y="304"/>
                </a:lnTo>
                <a:lnTo>
                  <a:pt x="54" y="300"/>
                </a:lnTo>
                <a:cubicBezTo>
                  <a:pt x="54" y="273"/>
                  <a:pt x="75" y="252"/>
                  <a:pt x="102" y="252"/>
                </a:cubicBezTo>
                <a:cubicBezTo>
                  <a:pt x="128" y="252"/>
                  <a:pt x="150" y="273"/>
                  <a:pt x="150" y="300"/>
                </a:cubicBezTo>
                <a:lnTo>
                  <a:pt x="150" y="301"/>
                </a:lnTo>
                <a:lnTo>
                  <a:pt x="150" y="304"/>
                </a:lnTo>
                <a:lnTo>
                  <a:pt x="102" y="256"/>
                </a:lnTo>
                <a:lnTo>
                  <a:pt x="102" y="256"/>
                </a:lnTo>
                <a:lnTo>
                  <a:pt x="54" y="304"/>
                </a:lnTo>
                <a:lnTo>
                  <a:pt x="54" y="299"/>
                </a:lnTo>
                <a:lnTo>
                  <a:pt x="54" y="301"/>
                </a:lnTo>
                <a:lnTo>
                  <a:pt x="150" y="295"/>
                </a:lnTo>
                <a:lnTo>
                  <a:pt x="150" y="296"/>
                </a:lnTo>
                <a:lnTo>
                  <a:pt x="150" y="299"/>
                </a:lnTo>
                <a:cubicBezTo>
                  <a:pt x="150" y="302"/>
                  <a:pt x="150" y="304"/>
                  <a:pt x="149" y="306"/>
                </a:cubicBezTo>
                <a:lnTo>
                  <a:pt x="149" y="310"/>
                </a:lnTo>
                <a:lnTo>
                  <a:pt x="149" y="303"/>
                </a:lnTo>
                <a:lnTo>
                  <a:pt x="149" y="304"/>
                </a:lnTo>
                <a:lnTo>
                  <a:pt x="55" y="293"/>
                </a:lnTo>
                <a:lnTo>
                  <a:pt x="55" y="291"/>
                </a:lnTo>
                <a:lnTo>
                  <a:pt x="54" y="302"/>
                </a:lnTo>
                <a:lnTo>
                  <a:pt x="54" y="300"/>
                </a:lnTo>
                <a:cubicBezTo>
                  <a:pt x="54" y="273"/>
                  <a:pt x="75" y="252"/>
                  <a:pt x="102" y="252"/>
                </a:cubicBezTo>
                <a:cubicBezTo>
                  <a:pt x="128" y="252"/>
                  <a:pt x="150" y="273"/>
                  <a:pt x="150" y="300"/>
                </a:cubicBezTo>
                <a:lnTo>
                  <a:pt x="150" y="302"/>
                </a:lnTo>
                <a:lnTo>
                  <a:pt x="149" y="291"/>
                </a:lnTo>
                <a:lnTo>
                  <a:pt x="149" y="293"/>
                </a:lnTo>
                <a:lnTo>
                  <a:pt x="54" y="304"/>
                </a:lnTo>
                <a:lnTo>
                  <a:pt x="54" y="302"/>
                </a:lnTo>
                <a:lnTo>
                  <a:pt x="54" y="300"/>
                </a:lnTo>
                <a:lnTo>
                  <a:pt x="102" y="348"/>
                </a:lnTo>
                <a:lnTo>
                  <a:pt x="101" y="348"/>
                </a:lnTo>
                <a:lnTo>
                  <a:pt x="146" y="282"/>
                </a:lnTo>
                <a:lnTo>
                  <a:pt x="147" y="285"/>
                </a:lnTo>
                <a:lnTo>
                  <a:pt x="149" y="293"/>
                </a:lnTo>
                <a:lnTo>
                  <a:pt x="56" y="315"/>
                </a:lnTo>
                <a:lnTo>
                  <a:pt x="55" y="310"/>
                </a:lnTo>
                <a:cubicBezTo>
                  <a:pt x="53" y="304"/>
                  <a:pt x="53" y="298"/>
                  <a:pt x="54" y="292"/>
                </a:cubicBezTo>
                <a:lnTo>
                  <a:pt x="55" y="289"/>
                </a:lnTo>
                <a:lnTo>
                  <a:pt x="54" y="297"/>
                </a:lnTo>
                <a:lnTo>
                  <a:pt x="54" y="295"/>
                </a:lnTo>
                <a:cubicBezTo>
                  <a:pt x="54" y="271"/>
                  <a:pt x="72" y="250"/>
                  <a:pt x="96" y="247"/>
                </a:cubicBezTo>
                <a:cubicBezTo>
                  <a:pt x="120" y="244"/>
                  <a:pt x="143" y="260"/>
                  <a:pt x="149" y="283"/>
                </a:cubicBezTo>
                <a:lnTo>
                  <a:pt x="149" y="285"/>
                </a:lnTo>
                <a:cubicBezTo>
                  <a:pt x="150" y="289"/>
                  <a:pt x="150" y="293"/>
                  <a:pt x="150" y="297"/>
                </a:cubicBezTo>
                <a:lnTo>
                  <a:pt x="150" y="300"/>
                </a:lnTo>
                <a:cubicBezTo>
                  <a:pt x="150" y="326"/>
                  <a:pt x="129" y="348"/>
                  <a:pt x="102" y="348"/>
                </a:cubicBezTo>
                <a:lnTo>
                  <a:pt x="101" y="348"/>
                </a:lnTo>
                <a:cubicBezTo>
                  <a:pt x="74" y="348"/>
                  <a:pt x="53" y="326"/>
                  <a:pt x="53" y="300"/>
                </a:cubicBezTo>
                <a:cubicBezTo>
                  <a:pt x="53" y="273"/>
                  <a:pt x="74" y="252"/>
                  <a:pt x="101" y="252"/>
                </a:cubicBezTo>
                <a:lnTo>
                  <a:pt x="102" y="252"/>
                </a:lnTo>
                <a:cubicBezTo>
                  <a:pt x="129" y="252"/>
                  <a:pt x="150" y="273"/>
                  <a:pt x="150" y="300"/>
                </a:cubicBezTo>
                <a:cubicBezTo>
                  <a:pt x="150" y="326"/>
                  <a:pt x="129" y="348"/>
                  <a:pt x="102" y="348"/>
                </a:cubicBezTo>
                <a:lnTo>
                  <a:pt x="101" y="348"/>
                </a:lnTo>
                <a:cubicBezTo>
                  <a:pt x="88" y="348"/>
                  <a:pt x="75" y="342"/>
                  <a:pt x="66" y="332"/>
                </a:cubicBezTo>
                <a:cubicBezTo>
                  <a:pt x="57" y="322"/>
                  <a:pt x="52" y="308"/>
                  <a:pt x="54" y="295"/>
                </a:cubicBezTo>
                <a:lnTo>
                  <a:pt x="54" y="290"/>
                </a:lnTo>
                <a:lnTo>
                  <a:pt x="55" y="286"/>
                </a:lnTo>
                <a:cubicBezTo>
                  <a:pt x="57" y="260"/>
                  <a:pt x="79" y="241"/>
                  <a:pt x="105" y="243"/>
                </a:cubicBezTo>
                <a:cubicBezTo>
                  <a:pt x="130" y="244"/>
                  <a:pt x="150" y="265"/>
                  <a:pt x="150" y="290"/>
                </a:cubicBezTo>
                <a:lnTo>
                  <a:pt x="150" y="296"/>
                </a:lnTo>
                <a:lnTo>
                  <a:pt x="150" y="300"/>
                </a:lnTo>
                <a:cubicBezTo>
                  <a:pt x="150" y="326"/>
                  <a:pt x="129" y="348"/>
                  <a:pt x="102" y="348"/>
                </a:cubicBezTo>
                <a:cubicBezTo>
                  <a:pt x="76" y="348"/>
                  <a:pt x="54" y="326"/>
                  <a:pt x="54" y="300"/>
                </a:cubicBezTo>
                <a:lnTo>
                  <a:pt x="54" y="296"/>
                </a:lnTo>
                <a:lnTo>
                  <a:pt x="54" y="295"/>
                </a:lnTo>
                <a:cubicBezTo>
                  <a:pt x="54" y="291"/>
                  <a:pt x="54" y="287"/>
                  <a:pt x="54" y="284"/>
                </a:cubicBezTo>
                <a:lnTo>
                  <a:pt x="55" y="280"/>
                </a:lnTo>
                <a:cubicBezTo>
                  <a:pt x="55" y="277"/>
                  <a:pt x="56" y="275"/>
                  <a:pt x="57" y="272"/>
                </a:cubicBezTo>
                <a:lnTo>
                  <a:pt x="57" y="270"/>
                </a:lnTo>
                <a:cubicBezTo>
                  <a:pt x="65" y="248"/>
                  <a:pt x="87" y="234"/>
                  <a:pt x="111" y="238"/>
                </a:cubicBezTo>
                <a:cubicBezTo>
                  <a:pt x="134" y="242"/>
                  <a:pt x="151" y="262"/>
                  <a:pt x="151" y="285"/>
                </a:cubicBezTo>
                <a:lnTo>
                  <a:pt x="151" y="287"/>
                </a:lnTo>
                <a:cubicBezTo>
                  <a:pt x="151" y="290"/>
                  <a:pt x="151" y="293"/>
                  <a:pt x="150" y="295"/>
                </a:cubicBezTo>
                <a:lnTo>
                  <a:pt x="150" y="298"/>
                </a:lnTo>
                <a:lnTo>
                  <a:pt x="149" y="301"/>
                </a:lnTo>
                <a:cubicBezTo>
                  <a:pt x="149" y="304"/>
                  <a:pt x="148" y="306"/>
                  <a:pt x="148" y="309"/>
                </a:cubicBezTo>
                <a:lnTo>
                  <a:pt x="147" y="310"/>
                </a:lnTo>
                <a:lnTo>
                  <a:pt x="57" y="277"/>
                </a:lnTo>
                <a:lnTo>
                  <a:pt x="58" y="275"/>
                </a:lnTo>
                <a:lnTo>
                  <a:pt x="61" y="269"/>
                </a:lnTo>
                <a:cubicBezTo>
                  <a:pt x="70" y="249"/>
                  <a:pt x="93" y="239"/>
                  <a:pt x="114" y="244"/>
                </a:cubicBezTo>
                <a:cubicBezTo>
                  <a:pt x="136" y="249"/>
                  <a:pt x="151" y="268"/>
                  <a:pt x="151" y="290"/>
                </a:cubicBezTo>
                <a:lnTo>
                  <a:pt x="151" y="295"/>
                </a:lnTo>
                <a:lnTo>
                  <a:pt x="151" y="305"/>
                </a:lnTo>
                <a:lnTo>
                  <a:pt x="57" y="285"/>
                </a:lnTo>
                <a:lnTo>
                  <a:pt x="58" y="283"/>
                </a:lnTo>
                <a:lnTo>
                  <a:pt x="55" y="298"/>
                </a:lnTo>
                <a:lnTo>
                  <a:pt x="55" y="295"/>
                </a:lnTo>
                <a:cubicBezTo>
                  <a:pt x="55" y="292"/>
                  <a:pt x="56" y="290"/>
                  <a:pt x="56" y="287"/>
                </a:cubicBezTo>
                <a:lnTo>
                  <a:pt x="57" y="284"/>
                </a:lnTo>
                <a:cubicBezTo>
                  <a:pt x="57" y="282"/>
                  <a:pt x="58" y="279"/>
                  <a:pt x="58" y="277"/>
                </a:cubicBezTo>
                <a:lnTo>
                  <a:pt x="59" y="275"/>
                </a:lnTo>
                <a:cubicBezTo>
                  <a:pt x="66" y="255"/>
                  <a:pt x="85" y="242"/>
                  <a:pt x="106" y="243"/>
                </a:cubicBezTo>
                <a:cubicBezTo>
                  <a:pt x="128" y="243"/>
                  <a:pt x="146" y="258"/>
                  <a:pt x="151" y="279"/>
                </a:cubicBezTo>
                <a:lnTo>
                  <a:pt x="152" y="281"/>
                </a:lnTo>
                <a:cubicBezTo>
                  <a:pt x="152" y="285"/>
                  <a:pt x="153" y="289"/>
                  <a:pt x="153" y="292"/>
                </a:cubicBezTo>
                <a:lnTo>
                  <a:pt x="153" y="295"/>
                </a:lnTo>
                <a:cubicBezTo>
                  <a:pt x="153" y="321"/>
                  <a:pt x="131" y="343"/>
                  <a:pt x="105" y="343"/>
                </a:cubicBezTo>
                <a:lnTo>
                  <a:pt x="104" y="343"/>
                </a:lnTo>
                <a:cubicBezTo>
                  <a:pt x="78" y="343"/>
                  <a:pt x="56" y="321"/>
                  <a:pt x="56" y="295"/>
                </a:cubicBezTo>
                <a:cubicBezTo>
                  <a:pt x="56" y="268"/>
                  <a:pt x="78" y="247"/>
                  <a:pt x="104" y="247"/>
                </a:cubicBezTo>
                <a:lnTo>
                  <a:pt x="105" y="247"/>
                </a:lnTo>
                <a:lnTo>
                  <a:pt x="57" y="295"/>
                </a:lnTo>
                <a:lnTo>
                  <a:pt x="57" y="292"/>
                </a:lnTo>
                <a:lnTo>
                  <a:pt x="57" y="287"/>
                </a:lnTo>
                <a:lnTo>
                  <a:pt x="57" y="283"/>
                </a:lnTo>
                <a:lnTo>
                  <a:pt x="57" y="281"/>
                </a:lnTo>
                <a:cubicBezTo>
                  <a:pt x="57" y="259"/>
                  <a:pt x="73" y="239"/>
                  <a:pt x="94" y="234"/>
                </a:cubicBezTo>
                <a:cubicBezTo>
                  <a:pt x="116" y="229"/>
                  <a:pt x="138" y="240"/>
                  <a:pt x="148" y="260"/>
                </a:cubicBezTo>
                <a:lnTo>
                  <a:pt x="149" y="261"/>
                </a:lnTo>
                <a:cubicBezTo>
                  <a:pt x="151" y="265"/>
                  <a:pt x="153" y="269"/>
                  <a:pt x="153" y="274"/>
                </a:cubicBezTo>
                <a:lnTo>
                  <a:pt x="154" y="277"/>
                </a:lnTo>
                <a:lnTo>
                  <a:pt x="155" y="282"/>
                </a:lnTo>
                <a:cubicBezTo>
                  <a:pt x="157" y="296"/>
                  <a:pt x="153" y="310"/>
                  <a:pt x="144" y="321"/>
                </a:cubicBezTo>
                <a:cubicBezTo>
                  <a:pt x="135" y="332"/>
                  <a:pt x="122" y="338"/>
                  <a:pt x="107" y="338"/>
                </a:cubicBezTo>
                <a:lnTo>
                  <a:pt x="106" y="338"/>
                </a:lnTo>
                <a:cubicBezTo>
                  <a:pt x="80" y="338"/>
                  <a:pt x="58" y="317"/>
                  <a:pt x="58" y="290"/>
                </a:cubicBezTo>
                <a:lnTo>
                  <a:pt x="58" y="285"/>
                </a:lnTo>
                <a:lnTo>
                  <a:pt x="58" y="281"/>
                </a:lnTo>
                <a:cubicBezTo>
                  <a:pt x="58" y="254"/>
                  <a:pt x="80" y="233"/>
                  <a:pt x="106" y="233"/>
                </a:cubicBezTo>
                <a:cubicBezTo>
                  <a:pt x="133" y="233"/>
                  <a:pt x="154" y="254"/>
                  <a:pt x="154" y="281"/>
                </a:cubicBezTo>
                <a:lnTo>
                  <a:pt x="154" y="282"/>
                </a:lnTo>
                <a:lnTo>
                  <a:pt x="154" y="275"/>
                </a:lnTo>
                <a:lnTo>
                  <a:pt x="154" y="278"/>
                </a:lnTo>
                <a:cubicBezTo>
                  <a:pt x="155" y="280"/>
                  <a:pt x="155" y="283"/>
                  <a:pt x="155" y="285"/>
                </a:cubicBezTo>
                <a:lnTo>
                  <a:pt x="155" y="290"/>
                </a:lnTo>
                <a:lnTo>
                  <a:pt x="60" y="279"/>
                </a:lnTo>
                <a:lnTo>
                  <a:pt x="61" y="277"/>
                </a:lnTo>
                <a:lnTo>
                  <a:pt x="61" y="278"/>
                </a:lnTo>
                <a:cubicBezTo>
                  <a:pt x="64" y="254"/>
                  <a:pt x="85" y="237"/>
                  <a:pt x="108" y="237"/>
                </a:cubicBezTo>
                <a:cubicBezTo>
                  <a:pt x="131" y="237"/>
                  <a:pt x="151" y="254"/>
                  <a:pt x="155" y="278"/>
                </a:cubicBezTo>
                <a:lnTo>
                  <a:pt x="156" y="281"/>
                </a:lnTo>
                <a:cubicBezTo>
                  <a:pt x="156" y="283"/>
                  <a:pt x="156" y="286"/>
                  <a:pt x="156" y="288"/>
                </a:cubicBezTo>
                <a:lnTo>
                  <a:pt x="156" y="290"/>
                </a:lnTo>
                <a:cubicBezTo>
                  <a:pt x="156" y="317"/>
                  <a:pt x="135" y="338"/>
                  <a:pt x="108" y="338"/>
                </a:cubicBezTo>
                <a:cubicBezTo>
                  <a:pt x="82" y="338"/>
                  <a:pt x="60" y="317"/>
                  <a:pt x="60" y="290"/>
                </a:cubicBezTo>
                <a:lnTo>
                  <a:pt x="60" y="288"/>
                </a:lnTo>
                <a:lnTo>
                  <a:pt x="60" y="285"/>
                </a:lnTo>
                <a:cubicBezTo>
                  <a:pt x="60" y="259"/>
                  <a:pt x="82" y="237"/>
                  <a:pt x="108" y="237"/>
                </a:cubicBezTo>
                <a:lnTo>
                  <a:pt x="109" y="237"/>
                </a:lnTo>
                <a:lnTo>
                  <a:pt x="61" y="285"/>
                </a:lnTo>
                <a:lnTo>
                  <a:pt x="61" y="280"/>
                </a:lnTo>
                <a:lnTo>
                  <a:pt x="61" y="281"/>
                </a:lnTo>
                <a:lnTo>
                  <a:pt x="156" y="276"/>
                </a:lnTo>
                <a:lnTo>
                  <a:pt x="156" y="278"/>
                </a:lnTo>
                <a:lnTo>
                  <a:pt x="156" y="281"/>
                </a:lnTo>
                <a:lnTo>
                  <a:pt x="108" y="233"/>
                </a:lnTo>
                <a:lnTo>
                  <a:pt x="110" y="233"/>
                </a:lnTo>
                <a:cubicBezTo>
                  <a:pt x="123" y="233"/>
                  <a:pt x="136" y="239"/>
                  <a:pt x="145" y="249"/>
                </a:cubicBezTo>
                <a:cubicBezTo>
                  <a:pt x="155" y="259"/>
                  <a:pt x="159" y="272"/>
                  <a:pt x="158" y="285"/>
                </a:cubicBezTo>
                <a:lnTo>
                  <a:pt x="157" y="291"/>
                </a:lnTo>
                <a:lnTo>
                  <a:pt x="157" y="296"/>
                </a:lnTo>
                <a:cubicBezTo>
                  <a:pt x="153" y="322"/>
                  <a:pt x="131" y="340"/>
                  <a:pt x="106" y="338"/>
                </a:cubicBezTo>
                <a:cubicBezTo>
                  <a:pt x="81" y="337"/>
                  <a:pt x="61" y="316"/>
                  <a:pt x="61" y="290"/>
                </a:cubicBezTo>
                <a:lnTo>
                  <a:pt x="61" y="286"/>
                </a:lnTo>
                <a:lnTo>
                  <a:pt x="61" y="281"/>
                </a:lnTo>
                <a:lnTo>
                  <a:pt x="61" y="288"/>
                </a:lnTo>
                <a:lnTo>
                  <a:pt x="61" y="284"/>
                </a:lnTo>
                <a:lnTo>
                  <a:pt x="63" y="293"/>
                </a:lnTo>
                <a:lnTo>
                  <a:pt x="62" y="291"/>
                </a:lnTo>
                <a:lnTo>
                  <a:pt x="155" y="264"/>
                </a:lnTo>
                <a:lnTo>
                  <a:pt x="155" y="266"/>
                </a:lnTo>
                <a:lnTo>
                  <a:pt x="156" y="273"/>
                </a:lnTo>
                <a:cubicBezTo>
                  <a:pt x="159" y="287"/>
                  <a:pt x="155" y="301"/>
                  <a:pt x="146" y="312"/>
                </a:cubicBezTo>
                <a:cubicBezTo>
                  <a:pt x="136" y="323"/>
                  <a:pt x="123" y="329"/>
                  <a:pt x="109" y="329"/>
                </a:cubicBezTo>
                <a:lnTo>
                  <a:pt x="108" y="329"/>
                </a:lnTo>
                <a:cubicBezTo>
                  <a:pt x="82" y="329"/>
                  <a:pt x="60" y="307"/>
                  <a:pt x="60" y="281"/>
                </a:cubicBezTo>
                <a:cubicBezTo>
                  <a:pt x="60" y="254"/>
                  <a:pt x="82" y="233"/>
                  <a:pt x="108" y="233"/>
                </a:cubicBezTo>
                <a:lnTo>
                  <a:pt x="109" y="233"/>
                </a:lnTo>
                <a:lnTo>
                  <a:pt x="62" y="273"/>
                </a:lnTo>
                <a:lnTo>
                  <a:pt x="63" y="270"/>
                </a:lnTo>
                <a:lnTo>
                  <a:pt x="62" y="278"/>
                </a:lnTo>
                <a:lnTo>
                  <a:pt x="62" y="276"/>
                </a:lnTo>
                <a:cubicBezTo>
                  <a:pt x="62" y="249"/>
                  <a:pt x="83" y="228"/>
                  <a:pt x="110" y="228"/>
                </a:cubicBezTo>
                <a:cubicBezTo>
                  <a:pt x="136" y="228"/>
                  <a:pt x="158" y="249"/>
                  <a:pt x="158" y="276"/>
                </a:cubicBezTo>
                <a:lnTo>
                  <a:pt x="158" y="278"/>
                </a:lnTo>
                <a:cubicBezTo>
                  <a:pt x="158" y="281"/>
                  <a:pt x="158" y="283"/>
                  <a:pt x="157" y="286"/>
                </a:cubicBezTo>
                <a:lnTo>
                  <a:pt x="157" y="289"/>
                </a:lnTo>
                <a:cubicBezTo>
                  <a:pt x="153" y="312"/>
                  <a:pt x="133" y="329"/>
                  <a:pt x="109" y="329"/>
                </a:cubicBezTo>
                <a:lnTo>
                  <a:pt x="109" y="329"/>
                </a:lnTo>
                <a:cubicBezTo>
                  <a:pt x="95" y="329"/>
                  <a:pt x="82" y="323"/>
                  <a:pt x="73" y="313"/>
                </a:cubicBezTo>
                <a:cubicBezTo>
                  <a:pt x="64" y="303"/>
                  <a:pt x="60" y="289"/>
                  <a:pt x="61" y="276"/>
                </a:cubicBezTo>
                <a:lnTo>
                  <a:pt x="62" y="271"/>
                </a:lnTo>
                <a:lnTo>
                  <a:pt x="61" y="271"/>
                </a:lnTo>
                <a:lnTo>
                  <a:pt x="109" y="319"/>
                </a:lnTo>
                <a:lnTo>
                  <a:pt x="109" y="319"/>
                </a:lnTo>
                <a:lnTo>
                  <a:pt x="157" y="267"/>
                </a:lnTo>
                <a:lnTo>
                  <a:pt x="157" y="273"/>
                </a:lnTo>
                <a:lnTo>
                  <a:pt x="157" y="281"/>
                </a:lnTo>
                <a:cubicBezTo>
                  <a:pt x="157" y="307"/>
                  <a:pt x="136" y="329"/>
                  <a:pt x="109" y="329"/>
                </a:cubicBezTo>
                <a:cubicBezTo>
                  <a:pt x="83" y="329"/>
                  <a:pt x="61" y="307"/>
                  <a:pt x="61" y="281"/>
                </a:cubicBezTo>
                <a:lnTo>
                  <a:pt x="61" y="279"/>
                </a:lnTo>
                <a:lnTo>
                  <a:pt x="61" y="276"/>
                </a:lnTo>
                <a:lnTo>
                  <a:pt x="61" y="273"/>
                </a:lnTo>
                <a:lnTo>
                  <a:pt x="61" y="271"/>
                </a:lnTo>
                <a:cubicBezTo>
                  <a:pt x="61" y="247"/>
                  <a:pt x="80" y="227"/>
                  <a:pt x="104" y="224"/>
                </a:cubicBezTo>
                <a:cubicBezTo>
                  <a:pt x="128" y="221"/>
                  <a:pt x="150" y="236"/>
                  <a:pt x="156" y="260"/>
                </a:cubicBezTo>
                <a:lnTo>
                  <a:pt x="157" y="262"/>
                </a:lnTo>
                <a:cubicBezTo>
                  <a:pt x="157" y="266"/>
                  <a:pt x="158" y="270"/>
                  <a:pt x="158" y="273"/>
                </a:cubicBezTo>
                <a:lnTo>
                  <a:pt x="158" y="276"/>
                </a:lnTo>
                <a:cubicBezTo>
                  <a:pt x="158" y="301"/>
                  <a:pt x="139" y="321"/>
                  <a:pt x="115" y="324"/>
                </a:cubicBezTo>
                <a:cubicBezTo>
                  <a:pt x="90" y="326"/>
                  <a:pt x="68" y="310"/>
                  <a:pt x="63" y="285"/>
                </a:cubicBezTo>
                <a:lnTo>
                  <a:pt x="62" y="283"/>
                </a:lnTo>
                <a:lnTo>
                  <a:pt x="62" y="283"/>
                </a:lnTo>
                <a:lnTo>
                  <a:pt x="155" y="287"/>
                </a:lnTo>
                <a:lnTo>
                  <a:pt x="154" y="288"/>
                </a:lnTo>
                <a:lnTo>
                  <a:pt x="156" y="273"/>
                </a:lnTo>
                <a:lnTo>
                  <a:pt x="156" y="276"/>
                </a:lnTo>
                <a:lnTo>
                  <a:pt x="156" y="279"/>
                </a:lnTo>
                <a:lnTo>
                  <a:pt x="156" y="281"/>
                </a:lnTo>
                <a:lnTo>
                  <a:pt x="61" y="275"/>
                </a:lnTo>
                <a:lnTo>
                  <a:pt x="61" y="271"/>
                </a:lnTo>
                <a:lnTo>
                  <a:pt x="61" y="271"/>
                </a:lnTo>
                <a:cubicBezTo>
                  <a:pt x="61" y="245"/>
                  <a:pt x="82" y="223"/>
                  <a:pt x="109" y="223"/>
                </a:cubicBezTo>
                <a:cubicBezTo>
                  <a:pt x="135" y="223"/>
                  <a:pt x="157" y="245"/>
                  <a:pt x="157" y="271"/>
                </a:cubicBezTo>
                <a:lnTo>
                  <a:pt x="157" y="276"/>
                </a:lnTo>
                <a:lnTo>
                  <a:pt x="157" y="279"/>
                </a:lnTo>
                <a:cubicBezTo>
                  <a:pt x="157" y="285"/>
                  <a:pt x="156" y="290"/>
                  <a:pt x="155" y="295"/>
                </a:cubicBezTo>
                <a:lnTo>
                  <a:pt x="154" y="296"/>
                </a:lnTo>
                <a:cubicBezTo>
                  <a:pt x="147" y="318"/>
                  <a:pt x="124" y="332"/>
                  <a:pt x="101" y="328"/>
                </a:cubicBezTo>
                <a:cubicBezTo>
                  <a:pt x="78" y="325"/>
                  <a:pt x="60" y="305"/>
                  <a:pt x="60" y="281"/>
                </a:cubicBezTo>
                <a:lnTo>
                  <a:pt x="60" y="277"/>
                </a:lnTo>
                <a:lnTo>
                  <a:pt x="60" y="271"/>
                </a:lnTo>
                <a:cubicBezTo>
                  <a:pt x="60" y="269"/>
                  <a:pt x="61" y="267"/>
                  <a:pt x="61" y="265"/>
                </a:cubicBezTo>
                <a:lnTo>
                  <a:pt x="61" y="261"/>
                </a:lnTo>
                <a:lnTo>
                  <a:pt x="61" y="268"/>
                </a:lnTo>
                <a:lnTo>
                  <a:pt x="61" y="266"/>
                </a:lnTo>
                <a:cubicBezTo>
                  <a:pt x="61" y="240"/>
                  <a:pt x="82" y="218"/>
                  <a:pt x="109" y="218"/>
                </a:cubicBezTo>
                <a:cubicBezTo>
                  <a:pt x="135" y="218"/>
                  <a:pt x="157" y="240"/>
                  <a:pt x="157" y="266"/>
                </a:cubicBezTo>
                <a:lnTo>
                  <a:pt x="157" y="269"/>
                </a:lnTo>
                <a:lnTo>
                  <a:pt x="157" y="271"/>
                </a:lnTo>
                <a:cubicBezTo>
                  <a:pt x="157" y="298"/>
                  <a:pt x="135" y="319"/>
                  <a:pt x="109" y="319"/>
                </a:cubicBezTo>
                <a:cubicBezTo>
                  <a:pt x="82" y="319"/>
                  <a:pt x="61" y="298"/>
                  <a:pt x="61" y="271"/>
                </a:cubicBezTo>
                <a:lnTo>
                  <a:pt x="61" y="268"/>
                </a:lnTo>
                <a:lnTo>
                  <a:pt x="61" y="266"/>
                </a:lnTo>
                <a:cubicBezTo>
                  <a:pt x="61" y="240"/>
                  <a:pt x="82" y="218"/>
                  <a:pt x="109" y="218"/>
                </a:cubicBezTo>
                <a:cubicBezTo>
                  <a:pt x="135" y="218"/>
                  <a:pt x="157" y="240"/>
                  <a:pt x="157" y="266"/>
                </a:cubicBezTo>
                <a:lnTo>
                  <a:pt x="157" y="269"/>
                </a:lnTo>
                <a:lnTo>
                  <a:pt x="157" y="274"/>
                </a:lnTo>
                <a:lnTo>
                  <a:pt x="156" y="284"/>
                </a:lnTo>
                <a:lnTo>
                  <a:pt x="156" y="281"/>
                </a:lnTo>
                <a:cubicBezTo>
                  <a:pt x="156" y="307"/>
                  <a:pt x="135" y="329"/>
                  <a:pt x="108" y="329"/>
                </a:cubicBezTo>
                <a:cubicBezTo>
                  <a:pt x="82" y="329"/>
                  <a:pt x="60" y="307"/>
                  <a:pt x="60" y="281"/>
                </a:cubicBezTo>
                <a:lnTo>
                  <a:pt x="60" y="277"/>
                </a:lnTo>
                <a:lnTo>
                  <a:pt x="61" y="267"/>
                </a:lnTo>
                <a:lnTo>
                  <a:pt x="61" y="265"/>
                </a:lnTo>
                <a:lnTo>
                  <a:pt x="61" y="262"/>
                </a:lnTo>
                <a:cubicBezTo>
                  <a:pt x="61" y="238"/>
                  <a:pt x="78" y="218"/>
                  <a:pt x="101" y="215"/>
                </a:cubicBezTo>
                <a:cubicBezTo>
                  <a:pt x="125" y="211"/>
                  <a:pt x="147" y="224"/>
                  <a:pt x="155" y="247"/>
                </a:cubicBezTo>
                <a:lnTo>
                  <a:pt x="155" y="248"/>
                </a:lnTo>
                <a:cubicBezTo>
                  <a:pt x="157" y="253"/>
                  <a:pt x="157" y="258"/>
                  <a:pt x="157" y="263"/>
                </a:cubicBezTo>
                <a:lnTo>
                  <a:pt x="157" y="268"/>
                </a:lnTo>
                <a:lnTo>
                  <a:pt x="157" y="273"/>
                </a:lnTo>
                <a:lnTo>
                  <a:pt x="157" y="276"/>
                </a:lnTo>
                <a:cubicBezTo>
                  <a:pt x="157" y="302"/>
                  <a:pt x="136" y="324"/>
                  <a:pt x="109" y="324"/>
                </a:cubicBezTo>
                <a:cubicBezTo>
                  <a:pt x="83" y="324"/>
                  <a:pt x="61" y="302"/>
                  <a:pt x="61" y="276"/>
                </a:cubicBezTo>
                <a:lnTo>
                  <a:pt x="61" y="275"/>
                </a:lnTo>
                <a:cubicBezTo>
                  <a:pt x="61" y="273"/>
                  <a:pt x="62" y="270"/>
                  <a:pt x="62" y="268"/>
                </a:cubicBezTo>
                <a:lnTo>
                  <a:pt x="63" y="265"/>
                </a:lnTo>
                <a:lnTo>
                  <a:pt x="62" y="272"/>
                </a:lnTo>
                <a:lnTo>
                  <a:pt x="62" y="266"/>
                </a:lnTo>
                <a:lnTo>
                  <a:pt x="63" y="274"/>
                </a:lnTo>
                <a:lnTo>
                  <a:pt x="62" y="271"/>
                </a:lnTo>
                <a:lnTo>
                  <a:pt x="70" y="290"/>
                </a:lnTo>
                <a:lnTo>
                  <a:pt x="69" y="289"/>
                </a:lnTo>
                <a:lnTo>
                  <a:pt x="156" y="262"/>
                </a:lnTo>
                <a:lnTo>
                  <a:pt x="156" y="264"/>
                </a:lnTo>
                <a:cubicBezTo>
                  <a:pt x="156" y="268"/>
                  <a:pt x="156" y="272"/>
                  <a:pt x="155" y="276"/>
                </a:cubicBezTo>
                <a:lnTo>
                  <a:pt x="155" y="278"/>
                </a:lnTo>
                <a:lnTo>
                  <a:pt x="65" y="245"/>
                </a:lnTo>
                <a:lnTo>
                  <a:pt x="66" y="243"/>
                </a:lnTo>
                <a:lnTo>
                  <a:pt x="65" y="244"/>
                </a:lnTo>
                <a:cubicBezTo>
                  <a:pt x="74" y="223"/>
                  <a:pt x="96" y="210"/>
                  <a:pt x="119" y="215"/>
                </a:cubicBezTo>
                <a:cubicBezTo>
                  <a:pt x="142" y="219"/>
                  <a:pt x="158" y="239"/>
                  <a:pt x="158" y="262"/>
                </a:cubicBezTo>
                <a:lnTo>
                  <a:pt x="158" y="264"/>
                </a:lnTo>
                <a:cubicBezTo>
                  <a:pt x="158" y="267"/>
                  <a:pt x="158" y="270"/>
                  <a:pt x="157" y="273"/>
                </a:cubicBezTo>
                <a:lnTo>
                  <a:pt x="157" y="276"/>
                </a:lnTo>
                <a:cubicBezTo>
                  <a:pt x="152" y="300"/>
                  <a:pt x="129" y="317"/>
                  <a:pt x="105" y="314"/>
                </a:cubicBezTo>
                <a:cubicBezTo>
                  <a:pt x="80" y="312"/>
                  <a:pt x="61" y="291"/>
                  <a:pt x="61" y="266"/>
                </a:cubicBezTo>
                <a:lnTo>
                  <a:pt x="61" y="264"/>
                </a:lnTo>
                <a:lnTo>
                  <a:pt x="62" y="274"/>
                </a:lnTo>
                <a:lnTo>
                  <a:pt x="62" y="271"/>
                </a:lnTo>
                <a:lnTo>
                  <a:pt x="157" y="262"/>
                </a:lnTo>
                <a:lnTo>
                  <a:pt x="157" y="265"/>
                </a:lnTo>
                <a:lnTo>
                  <a:pt x="157" y="266"/>
                </a:lnTo>
                <a:cubicBezTo>
                  <a:pt x="157" y="293"/>
                  <a:pt x="135" y="314"/>
                  <a:pt x="109" y="314"/>
                </a:cubicBezTo>
                <a:cubicBezTo>
                  <a:pt x="82" y="314"/>
                  <a:pt x="61" y="293"/>
                  <a:pt x="61" y="266"/>
                </a:cubicBezTo>
                <a:lnTo>
                  <a:pt x="61" y="262"/>
                </a:lnTo>
                <a:lnTo>
                  <a:pt x="61" y="262"/>
                </a:lnTo>
                <a:cubicBezTo>
                  <a:pt x="58" y="236"/>
                  <a:pt x="76" y="213"/>
                  <a:pt x="101" y="209"/>
                </a:cubicBezTo>
                <a:cubicBezTo>
                  <a:pt x="127" y="206"/>
                  <a:pt x="151" y="222"/>
                  <a:pt x="156" y="248"/>
                </a:cubicBezTo>
                <a:lnTo>
                  <a:pt x="156" y="250"/>
                </a:lnTo>
                <a:lnTo>
                  <a:pt x="157" y="253"/>
                </a:lnTo>
                <a:lnTo>
                  <a:pt x="62" y="257"/>
                </a:lnTo>
                <a:lnTo>
                  <a:pt x="62" y="252"/>
                </a:lnTo>
                <a:lnTo>
                  <a:pt x="62" y="254"/>
                </a:lnTo>
                <a:lnTo>
                  <a:pt x="62" y="252"/>
                </a:lnTo>
                <a:lnTo>
                  <a:pt x="158" y="258"/>
                </a:lnTo>
                <a:lnTo>
                  <a:pt x="157" y="262"/>
                </a:lnTo>
                <a:lnTo>
                  <a:pt x="157" y="266"/>
                </a:lnTo>
                <a:lnTo>
                  <a:pt x="109" y="214"/>
                </a:lnTo>
                <a:lnTo>
                  <a:pt x="109" y="214"/>
                </a:lnTo>
                <a:lnTo>
                  <a:pt x="61" y="262"/>
                </a:lnTo>
                <a:lnTo>
                  <a:pt x="61" y="259"/>
                </a:lnTo>
                <a:lnTo>
                  <a:pt x="63" y="271"/>
                </a:lnTo>
                <a:lnTo>
                  <a:pt x="62" y="269"/>
                </a:lnTo>
                <a:lnTo>
                  <a:pt x="157" y="257"/>
                </a:lnTo>
                <a:lnTo>
                  <a:pt x="157" y="260"/>
                </a:lnTo>
                <a:cubicBezTo>
                  <a:pt x="157" y="264"/>
                  <a:pt x="156" y="268"/>
                  <a:pt x="156" y="272"/>
                </a:cubicBezTo>
                <a:lnTo>
                  <a:pt x="155" y="274"/>
                </a:lnTo>
                <a:cubicBezTo>
                  <a:pt x="149" y="297"/>
                  <a:pt x="127" y="313"/>
                  <a:pt x="103" y="310"/>
                </a:cubicBezTo>
                <a:cubicBezTo>
                  <a:pt x="79" y="307"/>
                  <a:pt x="60" y="286"/>
                  <a:pt x="60" y="262"/>
                </a:cubicBezTo>
                <a:lnTo>
                  <a:pt x="60" y="259"/>
                </a:lnTo>
                <a:lnTo>
                  <a:pt x="60" y="254"/>
                </a:lnTo>
                <a:lnTo>
                  <a:pt x="60" y="250"/>
                </a:lnTo>
                <a:lnTo>
                  <a:pt x="60" y="247"/>
                </a:lnTo>
                <a:cubicBezTo>
                  <a:pt x="60" y="225"/>
                  <a:pt x="76" y="206"/>
                  <a:pt x="97" y="201"/>
                </a:cubicBezTo>
                <a:cubicBezTo>
                  <a:pt x="119" y="196"/>
                  <a:pt x="141" y="206"/>
                  <a:pt x="151" y="226"/>
                </a:cubicBezTo>
                <a:lnTo>
                  <a:pt x="152" y="227"/>
                </a:lnTo>
                <a:cubicBezTo>
                  <a:pt x="155" y="234"/>
                  <a:pt x="157" y="241"/>
                  <a:pt x="157" y="248"/>
                </a:cubicBezTo>
                <a:lnTo>
                  <a:pt x="157" y="251"/>
                </a:lnTo>
                <a:lnTo>
                  <a:pt x="157" y="257"/>
                </a:lnTo>
                <a:lnTo>
                  <a:pt x="157" y="260"/>
                </a:lnTo>
                <a:cubicBezTo>
                  <a:pt x="157" y="266"/>
                  <a:pt x="156" y="271"/>
                  <a:pt x="155" y="276"/>
                </a:cubicBezTo>
                <a:lnTo>
                  <a:pt x="154" y="277"/>
                </a:lnTo>
                <a:cubicBezTo>
                  <a:pt x="146" y="302"/>
                  <a:pt x="120" y="315"/>
                  <a:pt x="95" y="308"/>
                </a:cubicBezTo>
                <a:cubicBezTo>
                  <a:pt x="70" y="301"/>
                  <a:pt x="56" y="275"/>
                  <a:pt x="62" y="250"/>
                </a:cubicBezTo>
                <a:lnTo>
                  <a:pt x="62" y="248"/>
                </a:lnTo>
                <a:lnTo>
                  <a:pt x="61" y="260"/>
                </a:lnTo>
                <a:lnTo>
                  <a:pt x="61" y="257"/>
                </a:lnTo>
                <a:cubicBezTo>
                  <a:pt x="61" y="230"/>
                  <a:pt x="82" y="209"/>
                  <a:pt x="109" y="209"/>
                </a:cubicBezTo>
                <a:lnTo>
                  <a:pt x="109" y="209"/>
                </a:lnTo>
                <a:lnTo>
                  <a:pt x="62" y="252"/>
                </a:lnTo>
                <a:lnTo>
                  <a:pt x="62" y="247"/>
                </a:lnTo>
                <a:lnTo>
                  <a:pt x="62" y="247"/>
                </a:lnTo>
                <a:lnTo>
                  <a:pt x="110" y="295"/>
                </a:lnTo>
                <a:lnTo>
                  <a:pt x="109" y="295"/>
                </a:lnTo>
                <a:cubicBezTo>
                  <a:pt x="82" y="295"/>
                  <a:pt x="61" y="274"/>
                  <a:pt x="61" y="247"/>
                </a:cubicBezTo>
                <a:lnTo>
                  <a:pt x="61" y="244"/>
                </a:lnTo>
                <a:lnTo>
                  <a:pt x="63" y="260"/>
                </a:lnTo>
                <a:lnTo>
                  <a:pt x="63" y="258"/>
                </a:lnTo>
                <a:lnTo>
                  <a:pt x="156" y="243"/>
                </a:lnTo>
                <a:lnTo>
                  <a:pt x="156" y="245"/>
                </a:lnTo>
                <a:lnTo>
                  <a:pt x="157" y="245"/>
                </a:lnTo>
                <a:lnTo>
                  <a:pt x="157" y="254"/>
                </a:lnTo>
                <a:lnTo>
                  <a:pt x="157" y="257"/>
                </a:lnTo>
                <a:lnTo>
                  <a:pt x="63" y="242"/>
                </a:lnTo>
                <a:lnTo>
                  <a:pt x="64" y="240"/>
                </a:lnTo>
                <a:lnTo>
                  <a:pt x="62" y="248"/>
                </a:lnTo>
                <a:lnTo>
                  <a:pt x="63" y="245"/>
                </a:lnTo>
                <a:lnTo>
                  <a:pt x="110" y="300"/>
                </a:lnTo>
                <a:lnTo>
                  <a:pt x="109" y="300"/>
                </a:lnTo>
                <a:cubicBezTo>
                  <a:pt x="82" y="300"/>
                  <a:pt x="61" y="279"/>
                  <a:pt x="61" y="252"/>
                </a:cubicBezTo>
                <a:cubicBezTo>
                  <a:pt x="61" y="226"/>
                  <a:pt x="82" y="204"/>
                  <a:pt x="109" y="204"/>
                </a:cubicBezTo>
                <a:lnTo>
                  <a:pt x="109" y="204"/>
                </a:lnTo>
                <a:lnTo>
                  <a:pt x="61" y="252"/>
                </a:lnTo>
                <a:lnTo>
                  <a:pt x="61" y="247"/>
                </a:lnTo>
                <a:lnTo>
                  <a:pt x="109" y="295"/>
                </a:lnTo>
                <a:lnTo>
                  <a:pt x="109" y="295"/>
                </a:lnTo>
                <a:cubicBezTo>
                  <a:pt x="82" y="295"/>
                  <a:pt x="61" y="274"/>
                  <a:pt x="61" y="247"/>
                </a:cubicBezTo>
                <a:lnTo>
                  <a:pt x="61" y="245"/>
                </a:lnTo>
                <a:lnTo>
                  <a:pt x="62" y="255"/>
                </a:lnTo>
                <a:lnTo>
                  <a:pt x="61" y="252"/>
                </a:lnTo>
                <a:cubicBezTo>
                  <a:pt x="59" y="238"/>
                  <a:pt x="62" y="224"/>
                  <a:pt x="71" y="213"/>
                </a:cubicBezTo>
                <a:cubicBezTo>
                  <a:pt x="80" y="201"/>
                  <a:pt x="94" y="195"/>
                  <a:pt x="108" y="195"/>
                </a:cubicBezTo>
                <a:lnTo>
                  <a:pt x="110" y="195"/>
                </a:lnTo>
                <a:cubicBezTo>
                  <a:pt x="136" y="195"/>
                  <a:pt x="158" y="216"/>
                  <a:pt x="158" y="243"/>
                </a:cubicBezTo>
                <a:cubicBezTo>
                  <a:pt x="158" y="269"/>
                  <a:pt x="136" y="291"/>
                  <a:pt x="110" y="291"/>
                </a:cubicBezTo>
                <a:lnTo>
                  <a:pt x="109" y="291"/>
                </a:lnTo>
                <a:lnTo>
                  <a:pt x="156" y="234"/>
                </a:lnTo>
                <a:lnTo>
                  <a:pt x="157" y="236"/>
                </a:lnTo>
                <a:cubicBezTo>
                  <a:pt x="157" y="239"/>
                  <a:pt x="157" y="242"/>
                  <a:pt x="157" y="245"/>
                </a:cubicBezTo>
                <a:lnTo>
                  <a:pt x="157" y="247"/>
                </a:lnTo>
                <a:cubicBezTo>
                  <a:pt x="157" y="274"/>
                  <a:pt x="136" y="295"/>
                  <a:pt x="109" y="295"/>
                </a:cubicBezTo>
                <a:lnTo>
                  <a:pt x="108" y="295"/>
                </a:lnTo>
                <a:cubicBezTo>
                  <a:pt x="95" y="295"/>
                  <a:pt x="82" y="290"/>
                  <a:pt x="73" y="279"/>
                </a:cubicBezTo>
                <a:cubicBezTo>
                  <a:pt x="64" y="269"/>
                  <a:pt x="59" y="256"/>
                  <a:pt x="61" y="242"/>
                </a:cubicBezTo>
                <a:lnTo>
                  <a:pt x="61" y="238"/>
                </a:lnTo>
                <a:lnTo>
                  <a:pt x="61" y="238"/>
                </a:lnTo>
                <a:lnTo>
                  <a:pt x="61" y="239"/>
                </a:lnTo>
                <a:cubicBezTo>
                  <a:pt x="59" y="225"/>
                  <a:pt x="64" y="212"/>
                  <a:pt x="73" y="201"/>
                </a:cubicBezTo>
                <a:cubicBezTo>
                  <a:pt x="82" y="191"/>
                  <a:pt x="95" y="185"/>
                  <a:pt x="108" y="185"/>
                </a:cubicBezTo>
                <a:lnTo>
                  <a:pt x="109" y="185"/>
                </a:lnTo>
                <a:cubicBezTo>
                  <a:pt x="123" y="185"/>
                  <a:pt x="136" y="191"/>
                  <a:pt x="145" y="201"/>
                </a:cubicBezTo>
                <a:cubicBezTo>
                  <a:pt x="154" y="212"/>
                  <a:pt x="158" y="225"/>
                  <a:pt x="157" y="239"/>
                </a:cubicBezTo>
                <a:lnTo>
                  <a:pt x="156" y="243"/>
                </a:lnTo>
                <a:lnTo>
                  <a:pt x="156" y="231"/>
                </a:lnTo>
                <a:lnTo>
                  <a:pt x="156" y="235"/>
                </a:lnTo>
                <a:lnTo>
                  <a:pt x="155" y="226"/>
                </a:lnTo>
                <a:lnTo>
                  <a:pt x="155" y="228"/>
                </a:lnTo>
                <a:lnTo>
                  <a:pt x="62" y="248"/>
                </a:lnTo>
                <a:lnTo>
                  <a:pt x="61" y="243"/>
                </a:lnTo>
                <a:lnTo>
                  <a:pt x="61" y="239"/>
                </a:lnTo>
                <a:cubicBezTo>
                  <a:pt x="58" y="214"/>
                  <a:pt x="74" y="192"/>
                  <a:pt x="98" y="187"/>
                </a:cubicBezTo>
                <a:cubicBezTo>
                  <a:pt x="122" y="181"/>
                  <a:pt x="146" y="195"/>
                  <a:pt x="154" y="218"/>
                </a:cubicBezTo>
                <a:lnTo>
                  <a:pt x="155" y="220"/>
                </a:lnTo>
                <a:cubicBezTo>
                  <a:pt x="155" y="222"/>
                  <a:pt x="156" y="225"/>
                  <a:pt x="156" y="227"/>
                </a:cubicBezTo>
                <a:lnTo>
                  <a:pt x="157" y="230"/>
                </a:lnTo>
                <a:lnTo>
                  <a:pt x="109" y="190"/>
                </a:lnTo>
                <a:lnTo>
                  <a:pt x="110" y="190"/>
                </a:lnTo>
                <a:cubicBezTo>
                  <a:pt x="136" y="190"/>
                  <a:pt x="158" y="211"/>
                  <a:pt x="158" y="238"/>
                </a:cubicBezTo>
                <a:cubicBezTo>
                  <a:pt x="158" y="264"/>
                  <a:pt x="136" y="286"/>
                  <a:pt x="110" y="286"/>
                </a:cubicBezTo>
                <a:lnTo>
                  <a:pt x="109" y="286"/>
                </a:lnTo>
                <a:lnTo>
                  <a:pt x="157" y="238"/>
                </a:lnTo>
                <a:lnTo>
                  <a:pt x="157" y="241"/>
                </a:lnTo>
                <a:lnTo>
                  <a:pt x="157" y="243"/>
                </a:lnTo>
                <a:cubicBezTo>
                  <a:pt x="157" y="269"/>
                  <a:pt x="135" y="291"/>
                  <a:pt x="109" y="291"/>
                </a:cubicBezTo>
                <a:cubicBezTo>
                  <a:pt x="82" y="291"/>
                  <a:pt x="61" y="269"/>
                  <a:pt x="61" y="243"/>
                </a:cubicBezTo>
                <a:lnTo>
                  <a:pt x="61" y="238"/>
                </a:lnTo>
                <a:lnTo>
                  <a:pt x="61" y="238"/>
                </a:lnTo>
                <a:cubicBezTo>
                  <a:pt x="59" y="225"/>
                  <a:pt x="64" y="211"/>
                  <a:pt x="73" y="201"/>
                </a:cubicBezTo>
                <a:cubicBezTo>
                  <a:pt x="82" y="191"/>
                  <a:pt x="95" y="185"/>
                  <a:pt x="108" y="185"/>
                </a:cubicBezTo>
                <a:lnTo>
                  <a:pt x="109" y="185"/>
                </a:lnTo>
                <a:cubicBezTo>
                  <a:pt x="124" y="185"/>
                  <a:pt x="137" y="192"/>
                  <a:pt x="147" y="203"/>
                </a:cubicBezTo>
                <a:cubicBezTo>
                  <a:pt x="156" y="214"/>
                  <a:pt x="159" y="229"/>
                  <a:pt x="157" y="243"/>
                </a:cubicBezTo>
                <a:lnTo>
                  <a:pt x="156" y="245"/>
                </a:lnTo>
                <a:lnTo>
                  <a:pt x="155" y="250"/>
                </a:lnTo>
                <a:cubicBezTo>
                  <a:pt x="149" y="275"/>
                  <a:pt x="123" y="291"/>
                  <a:pt x="97" y="285"/>
                </a:cubicBezTo>
                <a:cubicBezTo>
                  <a:pt x="71" y="278"/>
                  <a:pt x="55" y="252"/>
                  <a:pt x="62" y="226"/>
                </a:cubicBezTo>
                <a:lnTo>
                  <a:pt x="62" y="224"/>
                </a:lnTo>
                <a:lnTo>
                  <a:pt x="62" y="224"/>
                </a:lnTo>
                <a:cubicBezTo>
                  <a:pt x="67" y="200"/>
                  <a:pt x="90" y="183"/>
                  <a:pt x="114" y="186"/>
                </a:cubicBezTo>
                <a:cubicBezTo>
                  <a:pt x="139" y="188"/>
                  <a:pt x="157" y="209"/>
                  <a:pt x="157" y="233"/>
                </a:cubicBezTo>
                <a:lnTo>
                  <a:pt x="157" y="235"/>
                </a:lnTo>
                <a:lnTo>
                  <a:pt x="157" y="238"/>
                </a:lnTo>
                <a:cubicBezTo>
                  <a:pt x="157" y="240"/>
                  <a:pt x="157" y="243"/>
                  <a:pt x="157" y="245"/>
                </a:cubicBezTo>
                <a:lnTo>
                  <a:pt x="156" y="248"/>
                </a:lnTo>
                <a:cubicBezTo>
                  <a:pt x="156" y="251"/>
                  <a:pt x="155" y="254"/>
                  <a:pt x="155" y="257"/>
                </a:cubicBezTo>
                <a:lnTo>
                  <a:pt x="154" y="258"/>
                </a:lnTo>
                <a:cubicBezTo>
                  <a:pt x="147" y="280"/>
                  <a:pt x="124" y="294"/>
                  <a:pt x="101" y="290"/>
                </a:cubicBezTo>
                <a:cubicBezTo>
                  <a:pt x="78" y="287"/>
                  <a:pt x="60" y="267"/>
                  <a:pt x="60" y="243"/>
                </a:cubicBezTo>
                <a:lnTo>
                  <a:pt x="60" y="240"/>
                </a:lnTo>
                <a:lnTo>
                  <a:pt x="60" y="236"/>
                </a:lnTo>
                <a:lnTo>
                  <a:pt x="60" y="236"/>
                </a:lnTo>
                <a:lnTo>
                  <a:pt x="60" y="228"/>
                </a:lnTo>
                <a:cubicBezTo>
                  <a:pt x="60" y="202"/>
                  <a:pt x="81" y="180"/>
                  <a:pt x="108" y="180"/>
                </a:cubicBezTo>
                <a:lnTo>
                  <a:pt x="108" y="180"/>
                </a:lnTo>
                <a:cubicBezTo>
                  <a:pt x="130" y="180"/>
                  <a:pt x="150" y="195"/>
                  <a:pt x="155" y="217"/>
                </a:cubicBezTo>
                <a:lnTo>
                  <a:pt x="156" y="219"/>
                </a:lnTo>
                <a:lnTo>
                  <a:pt x="156" y="218"/>
                </a:lnTo>
                <a:lnTo>
                  <a:pt x="62" y="233"/>
                </a:lnTo>
                <a:lnTo>
                  <a:pt x="62" y="228"/>
                </a:lnTo>
                <a:lnTo>
                  <a:pt x="62" y="225"/>
                </a:lnTo>
                <a:cubicBezTo>
                  <a:pt x="62" y="220"/>
                  <a:pt x="63" y="215"/>
                  <a:pt x="64" y="210"/>
                </a:cubicBezTo>
                <a:lnTo>
                  <a:pt x="65" y="209"/>
                </a:lnTo>
                <a:cubicBezTo>
                  <a:pt x="71" y="189"/>
                  <a:pt x="90" y="176"/>
                  <a:pt x="110" y="176"/>
                </a:cubicBezTo>
                <a:cubicBezTo>
                  <a:pt x="131" y="176"/>
                  <a:pt x="149" y="189"/>
                  <a:pt x="156" y="209"/>
                </a:cubicBezTo>
                <a:lnTo>
                  <a:pt x="157" y="210"/>
                </a:lnTo>
                <a:cubicBezTo>
                  <a:pt x="158" y="215"/>
                  <a:pt x="159" y="220"/>
                  <a:pt x="159" y="225"/>
                </a:cubicBezTo>
                <a:lnTo>
                  <a:pt x="159" y="228"/>
                </a:lnTo>
                <a:lnTo>
                  <a:pt x="159" y="229"/>
                </a:lnTo>
                <a:cubicBezTo>
                  <a:pt x="162" y="254"/>
                  <a:pt x="144" y="277"/>
                  <a:pt x="119" y="281"/>
                </a:cubicBezTo>
                <a:cubicBezTo>
                  <a:pt x="93" y="285"/>
                  <a:pt x="69" y="268"/>
                  <a:pt x="64" y="243"/>
                </a:cubicBezTo>
                <a:lnTo>
                  <a:pt x="64" y="240"/>
                </a:lnTo>
                <a:lnTo>
                  <a:pt x="63" y="238"/>
                </a:lnTo>
                <a:cubicBezTo>
                  <a:pt x="58" y="212"/>
                  <a:pt x="75" y="187"/>
                  <a:pt x="101" y="181"/>
                </a:cubicBezTo>
                <a:cubicBezTo>
                  <a:pt x="127" y="176"/>
                  <a:pt x="152" y="193"/>
                  <a:pt x="158" y="219"/>
                </a:cubicBezTo>
                <a:lnTo>
                  <a:pt x="158" y="222"/>
                </a:lnTo>
                <a:cubicBezTo>
                  <a:pt x="159" y="225"/>
                  <a:pt x="159" y="228"/>
                  <a:pt x="159" y="231"/>
                </a:cubicBezTo>
                <a:lnTo>
                  <a:pt x="159" y="233"/>
                </a:lnTo>
                <a:lnTo>
                  <a:pt x="64" y="222"/>
                </a:lnTo>
                <a:lnTo>
                  <a:pt x="65" y="220"/>
                </a:lnTo>
                <a:lnTo>
                  <a:pt x="65" y="221"/>
                </a:lnTo>
                <a:lnTo>
                  <a:pt x="65" y="217"/>
                </a:lnTo>
                <a:lnTo>
                  <a:pt x="64" y="226"/>
                </a:lnTo>
                <a:lnTo>
                  <a:pt x="64" y="224"/>
                </a:lnTo>
                <a:cubicBezTo>
                  <a:pt x="64" y="199"/>
                  <a:pt x="83" y="179"/>
                  <a:pt x="108" y="176"/>
                </a:cubicBezTo>
                <a:cubicBezTo>
                  <a:pt x="132" y="174"/>
                  <a:pt x="155" y="190"/>
                  <a:pt x="160" y="215"/>
                </a:cubicBezTo>
                <a:lnTo>
                  <a:pt x="160" y="217"/>
                </a:lnTo>
                <a:cubicBezTo>
                  <a:pt x="161" y="220"/>
                  <a:pt x="161" y="223"/>
                  <a:pt x="161" y="226"/>
                </a:cubicBezTo>
                <a:lnTo>
                  <a:pt x="161" y="228"/>
                </a:lnTo>
                <a:cubicBezTo>
                  <a:pt x="161" y="255"/>
                  <a:pt x="139" y="276"/>
                  <a:pt x="113" y="276"/>
                </a:cubicBezTo>
                <a:cubicBezTo>
                  <a:pt x="86" y="276"/>
                  <a:pt x="65" y="255"/>
                  <a:pt x="65" y="228"/>
                </a:cubicBezTo>
                <a:lnTo>
                  <a:pt x="65" y="227"/>
                </a:lnTo>
                <a:lnTo>
                  <a:pt x="65" y="224"/>
                </a:lnTo>
                <a:lnTo>
                  <a:pt x="65" y="221"/>
                </a:lnTo>
                <a:lnTo>
                  <a:pt x="65" y="219"/>
                </a:lnTo>
                <a:cubicBezTo>
                  <a:pt x="65" y="196"/>
                  <a:pt x="81" y="176"/>
                  <a:pt x="104" y="172"/>
                </a:cubicBezTo>
                <a:cubicBezTo>
                  <a:pt x="126" y="167"/>
                  <a:pt x="149" y="180"/>
                  <a:pt x="158" y="201"/>
                </a:cubicBezTo>
                <a:lnTo>
                  <a:pt x="159" y="204"/>
                </a:lnTo>
                <a:cubicBezTo>
                  <a:pt x="160" y="206"/>
                  <a:pt x="160" y="209"/>
                  <a:pt x="161" y="212"/>
                </a:cubicBezTo>
                <a:lnTo>
                  <a:pt x="162" y="215"/>
                </a:lnTo>
                <a:cubicBezTo>
                  <a:pt x="167" y="241"/>
                  <a:pt x="150" y="266"/>
                  <a:pt x="124" y="271"/>
                </a:cubicBezTo>
                <a:cubicBezTo>
                  <a:pt x="98" y="276"/>
                  <a:pt x="73" y="259"/>
                  <a:pt x="67" y="233"/>
                </a:cubicBezTo>
                <a:lnTo>
                  <a:pt x="67" y="231"/>
                </a:lnTo>
                <a:lnTo>
                  <a:pt x="66" y="228"/>
                </a:lnTo>
                <a:cubicBezTo>
                  <a:pt x="61" y="203"/>
                  <a:pt x="78" y="178"/>
                  <a:pt x="103" y="172"/>
                </a:cubicBezTo>
                <a:cubicBezTo>
                  <a:pt x="128" y="166"/>
                  <a:pt x="154" y="182"/>
                  <a:pt x="160" y="207"/>
                </a:cubicBezTo>
                <a:lnTo>
                  <a:pt x="161" y="209"/>
                </a:lnTo>
                <a:lnTo>
                  <a:pt x="162" y="216"/>
                </a:lnTo>
                <a:cubicBezTo>
                  <a:pt x="162" y="219"/>
                  <a:pt x="162" y="221"/>
                  <a:pt x="162" y="224"/>
                </a:cubicBezTo>
                <a:lnTo>
                  <a:pt x="162" y="227"/>
                </a:lnTo>
                <a:lnTo>
                  <a:pt x="162" y="228"/>
                </a:lnTo>
                <a:lnTo>
                  <a:pt x="67" y="223"/>
                </a:lnTo>
                <a:lnTo>
                  <a:pt x="67" y="219"/>
                </a:lnTo>
                <a:lnTo>
                  <a:pt x="67" y="219"/>
                </a:lnTo>
                <a:lnTo>
                  <a:pt x="162" y="231"/>
                </a:lnTo>
                <a:lnTo>
                  <a:pt x="161" y="233"/>
                </a:lnTo>
                <a:lnTo>
                  <a:pt x="161" y="232"/>
                </a:lnTo>
                <a:lnTo>
                  <a:pt x="114" y="176"/>
                </a:lnTo>
                <a:lnTo>
                  <a:pt x="114" y="176"/>
                </a:lnTo>
                <a:lnTo>
                  <a:pt x="115" y="176"/>
                </a:lnTo>
                <a:lnTo>
                  <a:pt x="115" y="176"/>
                </a:lnTo>
                <a:lnTo>
                  <a:pt x="67" y="224"/>
                </a:lnTo>
                <a:lnTo>
                  <a:pt x="67" y="219"/>
                </a:lnTo>
                <a:lnTo>
                  <a:pt x="67" y="216"/>
                </a:lnTo>
                <a:lnTo>
                  <a:pt x="67" y="214"/>
                </a:lnTo>
                <a:cubicBezTo>
                  <a:pt x="67" y="188"/>
                  <a:pt x="89" y="166"/>
                  <a:pt x="115" y="166"/>
                </a:cubicBezTo>
                <a:cubicBezTo>
                  <a:pt x="142" y="166"/>
                  <a:pt x="163" y="188"/>
                  <a:pt x="163" y="214"/>
                </a:cubicBezTo>
                <a:lnTo>
                  <a:pt x="163" y="216"/>
                </a:lnTo>
                <a:lnTo>
                  <a:pt x="163" y="219"/>
                </a:lnTo>
                <a:lnTo>
                  <a:pt x="163" y="222"/>
                </a:lnTo>
                <a:lnTo>
                  <a:pt x="163" y="224"/>
                </a:lnTo>
                <a:cubicBezTo>
                  <a:pt x="163" y="250"/>
                  <a:pt x="142" y="272"/>
                  <a:pt x="115" y="272"/>
                </a:cubicBezTo>
                <a:cubicBezTo>
                  <a:pt x="89" y="272"/>
                  <a:pt x="67" y="250"/>
                  <a:pt x="67" y="224"/>
                </a:cubicBezTo>
                <a:lnTo>
                  <a:pt x="67" y="220"/>
                </a:lnTo>
                <a:lnTo>
                  <a:pt x="68" y="210"/>
                </a:lnTo>
                <a:lnTo>
                  <a:pt x="68" y="211"/>
                </a:lnTo>
                <a:lnTo>
                  <a:pt x="68" y="209"/>
                </a:lnTo>
                <a:cubicBezTo>
                  <a:pt x="68" y="183"/>
                  <a:pt x="89" y="161"/>
                  <a:pt x="116" y="161"/>
                </a:cubicBezTo>
                <a:cubicBezTo>
                  <a:pt x="142" y="161"/>
                  <a:pt x="164" y="183"/>
                  <a:pt x="164" y="209"/>
                </a:cubicBezTo>
                <a:lnTo>
                  <a:pt x="164" y="212"/>
                </a:lnTo>
                <a:lnTo>
                  <a:pt x="164" y="212"/>
                </a:lnTo>
                <a:lnTo>
                  <a:pt x="165" y="216"/>
                </a:lnTo>
                <a:lnTo>
                  <a:pt x="165" y="215"/>
                </a:lnTo>
                <a:lnTo>
                  <a:pt x="69" y="224"/>
                </a:lnTo>
                <a:lnTo>
                  <a:pt x="69" y="223"/>
                </a:lnTo>
                <a:lnTo>
                  <a:pt x="69" y="220"/>
                </a:lnTo>
                <a:lnTo>
                  <a:pt x="69" y="219"/>
                </a:lnTo>
                <a:lnTo>
                  <a:pt x="69" y="211"/>
                </a:lnTo>
                <a:lnTo>
                  <a:pt x="69" y="209"/>
                </a:lnTo>
                <a:cubicBezTo>
                  <a:pt x="69" y="185"/>
                  <a:pt x="87" y="165"/>
                  <a:pt x="111" y="162"/>
                </a:cubicBezTo>
                <a:cubicBezTo>
                  <a:pt x="135" y="159"/>
                  <a:pt x="158" y="174"/>
                  <a:pt x="164" y="198"/>
                </a:cubicBezTo>
                <a:lnTo>
                  <a:pt x="164" y="200"/>
                </a:lnTo>
                <a:cubicBezTo>
                  <a:pt x="165" y="204"/>
                  <a:pt x="165" y="208"/>
                  <a:pt x="165" y="211"/>
                </a:cubicBezTo>
                <a:lnTo>
                  <a:pt x="165" y="215"/>
                </a:lnTo>
                <a:lnTo>
                  <a:pt x="165" y="207"/>
                </a:lnTo>
                <a:lnTo>
                  <a:pt x="165" y="210"/>
                </a:lnTo>
                <a:cubicBezTo>
                  <a:pt x="166" y="213"/>
                  <a:pt x="166" y="215"/>
                  <a:pt x="166" y="218"/>
                </a:cubicBezTo>
                <a:lnTo>
                  <a:pt x="166" y="219"/>
                </a:lnTo>
                <a:cubicBezTo>
                  <a:pt x="166" y="245"/>
                  <a:pt x="144" y="267"/>
                  <a:pt x="118" y="267"/>
                </a:cubicBezTo>
                <a:cubicBezTo>
                  <a:pt x="91" y="267"/>
                  <a:pt x="70" y="245"/>
                  <a:pt x="70" y="219"/>
                </a:cubicBezTo>
                <a:lnTo>
                  <a:pt x="70" y="216"/>
                </a:lnTo>
                <a:lnTo>
                  <a:pt x="70" y="212"/>
                </a:lnTo>
                <a:lnTo>
                  <a:pt x="70" y="213"/>
                </a:lnTo>
                <a:lnTo>
                  <a:pt x="69" y="205"/>
                </a:lnTo>
                <a:cubicBezTo>
                  <a:pt x="69" y="178"/>
                  <a:pt x="91" y="157"/>
                  <a:pt x="117" y="157"/>
                </a:cubicBezTo>
                <a:cubicBezTo>
                  <a:pt x="144" y="157"/>
                  <a:pt x="165" y="178"/>
                  <a:pt x="165" y="205"/>
                </a:cubicBezTo>
                <a:lnTo>
                  <a:pt x="165" y="206"/>
                </a:lnTo>
                <a:lnTo>
                  <a:pt x="165" y="209"/>
                </a:lnTo>
                <a:lnTo>
                  <a:pt x="165" y="213"/>
                </a:lnTo>
                <a:lnTo>
                  <a:pt x="165" y="214"/>
                </a:lnTo>
                <a:cubicBezTo>
                  <a:pt x="165" y="241"/>
                  <a:pt x="144" y="262"/>
                  <a:pt x="117" y="262"/>
                </a:cubicBezTo>
                <a:cubicBezTo>
                  <a:pt x="91" y="262"/>
                  <a:pt x="69" y="241"/>
                  <a:pt x="69" y="214"/>
                </a:cubicBezTo>
                <a:lnTo>
                  <a:pt x="69" y="213"/>
                </a:lnTo>
                <a:cubicBezTo>
                  <a:pt x="69" y="210"/>
                  <a:pt x="70" y="208"/>
                  <a:pt x="70" y="205"/>
                </a:cubicBezTo>
                <a:lnTo>
                  <a:pt x="71" y="202"/>
                </a:lnTo>
                <a:lnTo>
                  <a:pt x="70" y="210"/>
                </a:lnTo>
                <a:lnTo>
                  <a:pt x="70" y="206"/>
                </a:lnTo>
                <a:lnTo>
                  <a:pt x="70" y="205"/>
                </a:lnTo>
                <a:cubicBezTo>
                  <a:pt x="70" y="178"/>
                  <a:pt x="91" y="157"/>
                  <a:pt x="118" y="157"/>
                </a:cubicBezTo>
                <a:cubicBezTo>
                  <a:pt x="144" y="157"/>
                  <a:pt x="166" y="178"/>
                  <a:pt x="166" y="205"/>
                </a:cubicBezTo>
                <a:lnTo>
                  <a:pt x="166" y="206"/>
                </a:lnTo>
                <a:lnTo>
                  <a:pt x="166" y="210"/>
                </a:lnTo>
                <a:lnTo>
                  <a:pt x="166" y="213"/>
                </a:lnTo>
                <a:lnTo>
                  <a:pt x="166" y="214"/>
                </a:lnTo>
                <a:cubicBezTo>
                  <a:pt x="166" y="241"/>
                  <a:pt x="144" y="262"/>
                  <a:pt x="118" y="262"/>
                </a:cubicBezTo>
                <a:cubicBezTo>
                  <a:pt x="91" y="262"/>
                  <a:pt x="70" y="241"/>
                  <a:pt x="70" y="214"/>
                </a:cubicBezTo>
                <a:lnTo>
                  <a:pt x="70" y="210"/>
                </a:lnTo>
                <a:lnTo>
                  <a:pt x="70" y="205"/>
                </a:lnTo>
                <a:cubicBezTo>
                  <a:pt x="70" y="178"/>
                  <a:pt x="91" y="157"/>
                  <a:pt x="118" y="157"/>
                </a:cubicBezTo>
                <a:cubicBezTo>
                  <a:pt x="144" y="157"/>
                  <a:pt x="166" y="178"/>
                  <a:pt x="166" y="205"/>
                </a:cubicBezTo>
                <a:lnTo>
                  <a:pt x="166" y="208"/>
                </a:lnTo>
                <a:lnTo>
                  <a:pt x="166" y="209"/>
                </a:lnTo>
                <a:cubicBezTo>
                  <a:pt x="166" y="236"/>
                  <a:pt x="144" y="257"/>
                  <a:pt x="118" y="257"/>
                </a:cubicBezTo>
                <a:cubicBezTo>
                  <a:pt x="91" y="257"/>
                  <a:pt x="70" y="236"/>
                  <a:pt x="70" y="209"/>
                </a:cubicBezTo>
                <a:lnTo>
                  <a:pt x="70" y="205"/>
                </a:lnTo>
                <a:lnTo>
                  <a:pt x="70" y="200"/>
                </a:lnTo>
                <a:cubicBezTo>
                  <a:pt x="70" y="174"/>
                  <a:pt x="90" y="153"/>
                  <a:pt x="116" y="152"/>
                </a:cubicBezTo>
                <a:cubicBezTo>
                  <a:pt x="141" y="151"/>
                  <a:pt x="163" y="170"/>
                  <a:pt x="166" y="195"/>
                </a:cubicBezTo>
                <a:lnTo>
                  <a:pt x="166" y="200"/>
                </a:lnTo>
                <a:cubicBezTo>
                  <a:pt x="168" y="214"/>
                  <a:pt x="163" y="227"/>
                  <a:pt x="154" y="237"/>
                </a:cubicBezTo>
                <a:cubicBezTo>
                  <a:pt x="145" y="247"/>
                  <a:pt x="132" y="253"/>
                  <a:pt x="118" y="253"/>
                </a:cubicBezTo>
                <a:lnTo>
                  <a:pt x="118" y="253"/>
                </a:lnTo>
                <a:cubicBezTo>
                  <a:pt x="95" y="253"/>
                  <a:pt x="75" y="237"/>
                  <a:pt x="71" y="214"/>
                </a:cubicBezTo>
                <a:lnTo>
                  <a:pt x="70" y="209"/>
                </a:lnTo>
                <a:cubicBezTo>
                  <a:pt x="67" y="195"/>
                  <a:pt x="71" y="181"/>
                  <a:pt x="80" y="170"/>
                </a:cubicBezTo>
                <a:cubicBezTo>
                  <a:pt x="89" y="158"/>
                  <a:pt x="103" y="152"/>
                  <a:pt x="117" y="152"/>
                </a:cubicBezTo>
                <a:lnTo>
                  <a:pt x="118" y="152"/>
                </a:lnTo>
                <a:cubicBezTo>
                  <a:pt x="141" y="152"/>
                  <a:pt x="161" y="169"/>
                  <a:pt x="165" y="192"/>
                </a:cubicBezTo>
                <a:lnTo>
                  <a:pt x="166" y="195"/>
                </a:lnTo>
                <a:cubicBezTo>
                  <a:pt x="166" y="198"/>
                  <a:pt x="166" y="200"/>
                  <a:pt x="166" y="203"/>
                </a:cubicBezTo>
                <a:lnTo>
                  <a:pt x="166" y="205"/>
                </a:lnTo>
                <a:cubicBezTo>
                  <a:pt x="166" y="229"/>
                  <a:pt x="148" y="250"/>
                  <a:pt x="124" y="253"/>
                </a:cubicBezTo>
                <a:cubicBezTo>
                  <a:pt x="100" y="256"/>
                  <a:pt x="78" y="240"/>
                  <a:pt x="72" y="217"/>
                </a:cubicBezTo>
                <a:lnTo>
                  <a:pt x="71" y="215"/>
                </a:lnTo>
                <a:lnTo>
                  <a:pt x="70" y="208"/>
                </a:lnTo>
                <a:cubicBezTo>
                  <a:pt x="69" y="202"/>
                  <a:pt x="69" y="196"/>
                  <a:pt x="71" y="190"/>
                </a:cubicBezTo>
                <a:lnTo>
                  <a:pt x="72" y="185"/>
                </a:lnTo>
                <a:lnTo>
                  <a:pt x="118" y="243"/>
                </a:lnTo>
                <a:lnTo>
                  <a:pt x="117" y="243"/>
                </a:lnTo>
                <a:cubicBezTo>
                  <a:pt x="91" y="243"/>
                  <a:pt x="69" y="222"/>
                  <a:pt x="69" y="195"/>
                </a:cubicBezTo>
                <a:cubicBezTo>
                  <a:pt x="69" y="169"/>
                  <a:pt x="91" y="147"/>
                  <a:pt x="117" y="147"/>
                </a:cubicBezTo>
                <a:lnTo>
                  <a:pt x="119" y="147"/>
                </a:lnTo>
                <a:cubicBezTo>
                  <a:pt x="145" y="147"/>
                  <a:pt x="167" y="169"/>
                  <a:pt x="167" y="195"/>
                </a:cubicBezTo>
                <a:lnTo>
                  <a:pt x="167" y="198"/>
                </a:lnTo>
                <a:lnTo>
                  <a:pt x="167" y="200"/>
                </a:lnTo>
                <a:cubicBezTo>
                  <a:pt x="167" y="224"/>
                  <a:pt x="149" y="245"/>
                  <a:pt x="125" y="248"/>
                </a:cubicBezTo>
                <a:cubicBezTo>
                  <a:pt x="101" y="251"/>
                  <a:pt x="78" y="235"/>
                  <a:pt x="72" y="212"/>
                </a:cubicBezTo>
                <a:lnTo>
                  <a:pt x="72" y="210"/>
                </a:lnTo>
                <a:lnTo>
                  <a:pt x="71" y="205"/>
                </a:lnTo>
                <a:lnTo>
                  <a:pt x="166" y="195"/>
                </a:lnTo>
                <a:lnTo>
                  <a:pt x="166" y="198"/>
                </a:lnTo>
                <a:cubicBezTo>
                  <a:pt x="166" y="202"/>
                  <a:pt x="165" y="206"/>
                  <a:pt x="165" y="210"/>
                </a:cubicBezTo>
                <a:lnTo>
                  <a:pt x="164" y="212"/>
                </a:lnTo>
                <a:lnTo>
                  <a:pt x="72" y="185"/>
                </a:lnTo>
                <a:lnTo>
                  <a:pt x="72" y="183"/>
                </a:lnTo>
                <a:lnTo>
                  <a:pt x="71" y="191"/>
                </a:lnTo>
                <a:lnTo>
                  <a:pt x="71" y="188"/>
                </a:lnTo>
                <a:lnTo>
                  <a:pt x="71" y="200"/>
                </a:lnTo>
                <a:lnTo>
                  <a:pt x="70" y="195"/>
                </a:lnTo>
                <a:cubicBezTo>
                  <a:pt x="69" y="182"/>
                  <a:pt x="73" y="168"/>
                  <a:pt x="82" y="158"/>
                </a:cubicBezTo>
                <a:cubicBezTo>
                  <a:pt x="91" y="148"/>
                  <a:pt x="104" y="142"/>
                  <a:pt x="118" y="142"/>
                </a:cubicBezTo>
                <a:lnTo>
                  <a:pt x="118" y="142"/>
                </a:lnTo>
                <a:cubicBezTo>
                  <a:pt x="143" y="142"/>
                  <a:pt x="164" y="161"/>
                  <a:pt x="166" y="186"/>
                </a:cubicBezTo>
                <a:lnTo>
                  <a:pt x="167" y="192"/>
                </a:lnTo>
                <a:lnTo>
                  <a:pt x="167" y="200"/>
                </a:lnTo>
                <a:cubicBezTo>
                  <a:pt x="167" y="226"/>
                  <a:pt x="145" y="248"/>
                  <a:pt x="119" y="248"/>
                </a:cubicBezTo>
                <a:cubicBezTo>
                  <a:pt x="92" y="248"/>
                  <a:pt x="71" y="226"/>
                  <a:pt x="71" y="200"/>
                </a:cubicBezTo>
                <a:lnTo>
                  <a:pt x="71" y="198"/>
                </a:lnTo>
                <a:lnTo>
                  <a:pt x="71" y="195"/>
                </a:lnTo>
                <a:lnTo>
                  <a:pt x="71" y="190"/>
                </a:lnTo>
                <a:cubicBezTo>
                  <a:pt x="71" y="164"/>
                  <a:pt x="92" y="142"/>
                  <a:pt x="119" y="142"/>
                </a:cubicBezTo>
                <a:cubicBezTo>
                  <a:pt x="145" y="142"/>
                  <a:pt x="167" y="164"/>
                  <a:pt x="167" y="190"/>
                </a:cubicBezTo>
                <a:lnTo>
                  <a:pt x="167" y="193"/>
                </a:lnTo>
                <a:cubicBezTo>
                  <a:pt x="167" y="196"/>
                  <a:pt x="167" y="199"/>
                  <a:pt x="166" y="202"/>
                </a:cubicBezTo>
                <a:lnTo>
                  <a:pt x="166" y="205"/>
                </a:lnTo>
                <a:cubicBezTo>
                  <a:pt x="161" y="229"/>
                  <a:pt x="138" y="246"/>
                  <a:pt x="114" y="243"/>
                </a:cubicBezTo>
                <a:cubicBezTo>
                  <a:pt x="89" y="241"/>
                  <a:pt x="70" y="220"/>
                  <a:pt x="70" y="195"/>
                </a:cubicBezTo>
                <a:lnTo>
                  <a:pt x="70" y="193"/>
                </a:lnTo>
                <a:lnTo>
                  <a:pt x="71" y="201"/>
                </a:lnTo>
                <a:lnTo>
                  <a:pt x="71" y="198"/>
                </a:lnTo>
                <a:cubicBezTo>
                  <a:pt x="70" y="196"/>
                  <a:pt x="70" y="193"/>
                  <a:pt x="70" y="190"/>
                </a:cubicBezTo>
                <a:lnTo>
                  <a:pt x="70" y="186"/>
                </a:lnTo>
                <a:cubicBezTo>
                  <a:pt x="70" y="159"/>
                  <a:pt x="91" y="138"/>
                  <a:pt x="118" y="138"/>
                </a:cubicBezTo>
                <a:lnTo>
                  <a:pt x="118" y="138"/>
                </a:lnTo>
                <a:cubicBezTo>
                  <a:pt x="145" y="138"/>
                  <a:pt x="166" y="159"/>
                  <a:pt x="166" y="186"/>
                </a:cubicBezTo>
                <a:lnTo>
                  <a:pt x="166" y="189"/>
                </a:lnTo>
                <a:cubicBezTo>
                  <a:pt x="166" y="194"/>
                  <a:pt x="166" y="199"/>
                  <a:pt x="164" y="204"/>
                </a:cubicBezTo>
                <a:lnTo>
                  <a:pt x="164" y="206"/>
                </a:lnTo>
                <a:cubicBezTo>
                  <a:pt x="156" y="228"/>
                  <a:pt x="134" y="242"/>
                  <a:pt x="110" y="238"/>
                </a:cubicBezTo>
                <a:cubicBezTo>
                  <a:pt x="87" y="234"/>
                  <a:pt x="70" y="214"/>
                  <a:pt x="70" y="190"/>
                </a:cubicBezTo>
                <a:lnTo>
                  <a:pt x="70" y="188"/>
                </a:lnTo>
                <a:lnTo>
                  <a:pt x="70" y="183"/>
                </a:lnTo>
                <a:lnTo>
                  <a:pt x="70" y="178"/>
                </a:lnTo>
                <a:lnTo>
                  <a:pt x="70" y="176"/>
                </a:lnTo>
                <a:cubicBezTo>
                  <a:pt x="70" y="150"/>
                  <a:pt x="91" y="128"/>
                  <a:pt x="118" y="128"/>
                </a:cubicBezTo>
                <a:cubicBezTo>
                  <a:pt x="144" y="128"/>
                  <a:pt x="166" y="150"/>
                  <a:pt x="166" y="176"/>
                </a:cubicBezTo>
                <a:lnTo>
                  <a:pt x="166" y="177"/>
                </a:lnTo>
                <a:lnTo>
                  <a:pt x="165" y="168"/>
                </a:lnTo>
                <a:lnTo>
                  <a:pt x="166" y="171"/>
                </a:lnTo>
                <a:cubicBezTo>
                  <a:pt x="166" y="174"/>
                  <a:pt x="166" y="177"/>
                  <a:pt x="166" y="180"/>
                </a:cubicBezTo>
                <a:lnTo>
                  <a:pt x="166" y="186"/>
                </a:lnTo>
                <a:cubicBezTo>
                  <a:pt x="166" y="212"/>
                  <a:pt x="145" y="234"/>
                  <a:pt x="118" y="234"/>
                </a:cubicBezTo>
                <a:lnTo>
                  <a:pt x="118" y="234"/>
                </a:lnTo>
                <a:cubicBezTo>
                  <a:pt x="91" y="234"/>
                  <a:pt x="70" y="212"/>
                  <a:pt x="70" y="186"/>
                </a:cubicBezTo>
                <a:lnTo>
                  <a:pt x="70" y="181"/>
                </a:lnTo>
                <a:lnTo>
                  <a:pt x="70" y="176"/>
                </a:lnTo>
                <a:cubicBezTo>
                  <a:pt x="70" y="150"/>
                  <a:pt x="91" y="128"/>
                  <a:pt x="118" y="128"/>
                </a:cubicBezTo>
                <a:cubicBezTo>
                  <a:pt x="144" y="128"/>
                  <a:pt x="166" y="150"/>
                  <a:pt x="166" y="176"/>
                </a:cubicBezTo>
                <a:lnTo>
                  <a:pt x="166" y="179"/>
                </a:lnTo>
                <a:cubicBezTo>
                  <a:pt x="166" y="183"/>
                  <a:pt x="165" y="187"/>
                  <a:pt x="165" y="191"/>
                </a:cubicBezTo>
                <a:lnTo>
                  <a:pt x="164" y="193"/>
                </a:lnTo>
                <a:lnTo>
                  <a:pt x="117" y="133"/>
                </a:lnTo>
                <a:lnTo>
                  <a:pt x="118" y="133"/>
                </a:lnTo>
                <a:lnTo>
                  <a:pt x="70" y="181"/>
                </a:lnTo>
                <a:lnTo>
                  <a:pt x="70" y="178"/>
                </a:lnTo>
                <a:lnTo>
                  <a:pt x="70" y="176"/>
                </a:lnTo>
                <a:cubicBezTo>
                  <a:pt x="70" y="153"/>
                  <a:pt x="87" y="133"/>
                  <a:pt x="110" y="129"/>
                </a:cubicBezTo>
                <a:cubicBezTo>
                  <a:pt x="134" y="125"/>
                  <a:pt x="156" y="139"/>
                  <a:pt x="164" y="161"/>
                </a:cubicBezTo>
                <a:lnTo>
                  <a:pt x="164" y="163"/>
                </a:lnTo>
                <a:cubicBezTo>
                  <a:pt x="165" y="165"/>
                  <a:pt x="165" y="168"/>
                  <a:pt x="166" y="170"/>
                </a:cubicBezTo>
                <a:lnTo>
                  <a:pt x="166" y="173"/>
                </a:lnTo>
                <a:cubicBezTo>
                  <a:pt x="167" y="176"/>
                  <a:pt x="167" y="178"/>
                  <a:pt x="167" y="181"/>
                </a:cubicBezTo>
                <a:lnTo>
                  <a:pt x="167" y="184"/>
                </a:lnTo>
                <a:cubicBezTo>
                  <a:pt x="167" y="188"/>
                  <a:pt x="166" y="192"/>
                  <a:pt x="166" y="196"/>
                </a:cubicBezTo>
                <a:lnTo>
                  <a:pt x="165" y="198"/>
                </a:lnTo>
                <a:cubicBezTo>
                  <a:pt x="160" y="219"/>
                  <a:pt x="140" y="234"/>
                  <a:pt x="117" y="234"/>
                </a:cubicBezTo>
                <a:cubicBezTo>
                  <a:pt x="95" y="233"/>
                  <a:pt x="76" y="217"/>
                  <a:pt x="71" y="195"/>
                </a:cubicBezTo>
                <a:lnTo>
                  <a:pt x="71" y="193"/>
                </a:lnTo>
                <a:lnTo>
                  <a:pt x="70" y="190"/>
                </a:lnTo>
                <a:cubicBezTo>
                  <a:pt x="65" y="165"/>
                  <a:pt x="82" y="140"/>
                  <a:pt x="107" y="134"/>
                </a:cubicBezTo>
                <a:cubicBezTo>
                  <a:pt x="132" y="128"/>
                  <a:pt x="158" y="144"/>
                  <a:pt x="164" y="169"/>
                </a:cubicBezTo>
                <a:lnTo>
                  <a:pt x="165" y="171"/>
                </a:lnTo>
                <a:lnTo>
                  <a:pt x="166" y="178"/>
                </a:lnTo>
                <a:lnTo>
                  <a:pt x="70" y="186"/>
                </a:lnTo>
                <a:lnTo>
                  <a:pt x="70" y="181"/>
                </a:lnTo>
                <a:lnTo>
                  <a:pt x="70" y="176"/>
                </a:lnTo>
                <a:cubicBezTo>
                  <a:pt x="70" y="150"/>
                  <a:pt x="92" y="128"/>
                  <a:pt x="118" y="128"/>
                </a:cubicBezTo>
                <a:lnTo>
                  <a:pt x="119" y="128"/>
                </a:lnTo>
                <a:cubicBezTo>
                  <a:pt x="145" y="128"/>
                  <a:pt x="167" y="150"/>
                  <a:pt x="167" y="176"/>
                </a:cubicBezTo>
                <a:lnTo>
                  <a:pt x="167" y="179"/>
                </a:lnTo>
                <a:cubicBezTo>
                  <a:pt x="167" y="185"/>
                  <a:pt x="166" y="190"/>
                  <a:pt x="165" y="195"/>
                </a:cubicBezTo>
                <a:lnTo>
                  <a:pt x="164" y="196"/>
                </a:lnTo>
                <a:cubicBezTo>
                  <a:pt x="157" y="217"/>
                  <a:pt x="137" y="230"/>
                  <a:pt x="115" y="229"/>
                </a:cubicBezTo>
                <a:cubicBezTo>
                  <a:pt x="94" y="228"/>
                  <a:pt x="76" y="212"/>
                  <a:pt x="71" y="190"/>
                </a:cubicBezTo>
                <a:lnTo>
                  <a:pt x="71" y="188"/>
                </a:lnTo>
                <a:cubicBezTo>
                  <a:pt x="70" y="185"/>
                  <a:pt x="70" y="182"/>
                  <a:pt x="70" y="178"/>
                </a:cubicBezTo>
                <a:lnTo>
                  <a:pt x="70" y="173"/>
                </a:lnTo>
                <a:lnTo>
                  <a:pt x="70" y="169"/>
                </a:lnTo>
                <a:lnTo>
                  <a:pt x="70" y="167"/>
                </a:lnTo>
                <a:cubicBezTo>
                  <a:pt x="70" y="140"/>
                  <a:pt x="91" y="119"/>
                  <a:pt x="118" y="119"/>
                </a:cubicBezTo>
                <a:cubicBezTo>
                  <a:pt x="144" y="119"/>
                  <a:pt x="166" y="140"/>
                  <a:pt x="166" y="167"/>
                </a:cubicBezTo>
                <a:lnTo>
                  <a:pt x="166" y="168"/>
                </a:lnTo>
                <a:lnTo>
                  <a:pt x="165" y="159"/>
                </a:lnTo>
                <a:lnTo>
                  <a:pt x="166" y="161"/>
                </a:lnTo>
                <a:cubicBezTo>
                  <a:pt x="166" y="164"/>
                  <a:pt x="166" y="167"/>
                  <a:pt x="166" y="170"/>
                </a:cubicBezTo>
                <a:lnTo>
                  <a:pt x="166" y="176"/>
                </a:lnTo>
                <a:lnTo>
                  <a:pt x="118" y="128"/>
                </a:lnTo>
                <a:lnTo>
                  <a:pt x="119" y="128"/>
                </a:lnTo>
                <a:lnTo>
                  <a:pt x="71" y="176"/>
                </a:lnTo>
                <a:lnTo>
                  <a:pt x="71" y="173"/>
                </a:lnTo>
                <a:lnTo>
                  <a:pt x="71" y="171"/>
                </a:lnTo>
                <a:cubicBezTo>
                  <a:pt x="71" y="145"/>
                  <a:pt x="93" y="123"/>
                  <a:pt x="119" y="123"/>
                </a:cubicBezTo>
                <a:cubicBezTo>
                  <a:pt x="146" y="123"/>
                  <a:pt x="167" y="145"/>
                  <a:pt x="167" y="171"/>
                </a:cubicBezTo>
                <a:lnTo>
                  <a:pt x="167" y="173"/>
                </a:lnTo>
                <a:lnTo>
                  <a:pt x="167" y="176"/>
                </a:lnTo>
                <a:cubicBezTo>
                  <a:pt x="167" y="203"/>
                  <a:pt x="146" y="224"/>
                  <a:pt x="119" y="224"/>
                </a:cubicBezTo>
                <a:lnTo>
                  <a:pt x="118" y="224"/>
                </a:lnTo>
                <a:cubicBezTo>
                  <a:pt x="105" y="224"/>
                  <a:pt x="92" y="219"/>
                  <a:pt x="83" y="209"/>
                </a:cubicBezTo>
                <a:cubicBezTo>
                  <a:pt x="74" y="199"/>
                  <a:pt x="69" y="186"/>
                  <a:pt x="71" y="172"/>
                </a:cubicBezTo>
                <a:lnTo>
                  <a:pt x="71" y="167"/>
                </a:lnTo>
                <a:lnTo>
                  <a:pt x="72" y="161"/>
                </a:lnTo>
                <a:lnTo>
                  <a:pt x="166" y="179"/>
                </a:lnTo>
                <a:lnTo>
                  <a:pt x="166" y="181"/>
                </a:lnTo>
                <a:lnTo>
                  <a:pt x="166" y="181"/>
                </a:lnTo>
                <a:lnTo>
                  <a:pt x="72" y="160"/>
                </a:lnTo>
                <a:lnTo>
                  <a:pt x="72" y="158"/>
                </a:lnTo>
                <a:lnTo>
                  <a:pt x="75" y="149"/>
                </a:lnTo>
                <a:cubicBezTo>
                  <a:pt x="84" y="128"/>
                  <a:pt x="106" y="115"/>
                  <a:pt x="129" y="120"/>
                </a:cubicBezTo>
                <a:cubicBezTo>
                  <a:pt x="152" y="124"/>
                  <a:pt x="168" y="144"/>
                  <a:pt x="168" y="167"/>
                </a:cubicBezTo>
                <a:lnTo>
                  <a:pt x="168" y="169"/>
                </a:lnTo>
                <a:lnTo>
                  <a:pt x="168" y="171"/>
                </a:lnTo>
                <a:cubicBezTo>
                  <a:pt x="168" y="198"/>
                  <a:pt x="146" y="219"/>
                  <a:pt x="120" y="219"/>
                </a:cubicBezTo>
                <a:lnTo>
                  <a:pt x="119" y="219"/>
                </a:lnTo>
                <a:cubicBezTo>
                  <a:pt x="106" y="219"/>
                  <a:pt x="93" y="214"/>
                  <a:pt x="84" y="203"/>
                </a:cubicBezTo>
                <a:cubicBezTo>
                  <a:pt x="75" y="193"/>
                  <a:pt x="70" y="180"/>
                  <a:pt x="72" y="166"/>
                </a:cubicBezTo>
                <a:lnTo>
                  <a:pt x="72" y="162"/>
                </a:lnTo>
                <a:lnTo>
                  <a:pt x="73" y="157"/>
                </a:lnTo>
                <a:lnTo>
                  <a:pt x="73" y="152"/>
                </a:lnTo>
                <a:cubicBezTo>
                  <a:pt x="74" y="147"/>
                  <a:pt x="76" y="142"/>
                  <a:pt x="78" y="137"/>
                </a:cubicBezTo>
                <a:lnTo>
                  <a:pt x="79" y="136"/>
                </a:lnTo>
                <a:cubicBezTo>
                  <a:pt x="88" y="117"/>
                  <a:pt x="109" y="107"/>
                  <a:pt x="130" y="110"/>
                </a:cubicBezTo>
                <a:cubicBezTo>
                  <a:pt x="150" y="114"/>
                  <a:pt x="166" y="131"/>
                  <a:pt x="169" y="152"/>
                </a:cubicBezTo>
                <a:lnTo>
                  <a:pt x="170" y="156"/>
                </a:lnTo>
                <a:lnTo>
                  <a:pt x="170" y="167"/>
                </a:lnTo>
                <a:cubicBezTo>
                  <a:pt x="170" y="193"/>
                  <a:pt x="148" y="215"/>
                  <a:pt x="122" y="215"/>
                </a:cubicBezTo>
                <a:lnTo>
                  <a:pt x="120" y="215"/>
                </a:lnTo>
                <a:cubicBezTo>
                  <a:pt x="93" y="215"/>
                  <a:pt x="72" y="193"/>
                  <a:pt x="72" y="167"/>
                </a:cubicBezTo>
                <a:cubicBezTo>
                  <a:pt x="72" y="140"/>
                  <a:pt x="93" y="119"/>
                  <a:pt x="120" y="119"/>
                </a:cubicBezTo>
                <a:lnTo>
                  <a:pt x="121" y="119"/>
                </a:lnTo>
                <a:lnTo>
                  <a:pt x="73" y="167"/>
                </a:lnTo>
                <a:lnTo>
                  <a:pt x="73" y="163"/>
                </a:lnTo>
                <a:lnTo>
                  <a:pt x="73" y="159"/>
                </a:lnTo>
                <a:lnTo>
                  <a:pt x="73" y="154"/>
                </a:lnTo>
                <a:lnTo>
                  <a:pt x="73" y="152"/>
                </a:lnTo>
                <a:cubicBezTo>
                  <a:pt x="73" y="126"/>
                  <a:pt x="95" y="104"/>
                  <a:pt x="121" y="104"/>
                </a:cubicBezTo>
                <a:cubicBezTo>
                  <a:pt x="148" y="104"/>
                  <a:pt x="169" y="126"/>
                  <a:pt x="169" y="152"/>
                </a:cubicBezTo>
                <a:lnTo>
                  <a:pt x="169" y="154"/>
                </a:lnTo>
                <a:lnTo>
                  <a:pt x="170" y="154"/>
                </a:lnTo>
                <a:lnTo>
                  <a:pt x="170" y="159"/>
                </a:lnTo>
                <a:lnTo>
                  <a:pt x="170" y="167"/>
                </a:lnTo>
                <a:lnTo>
                  <a:pt x="76" y="155"/>
                </a:lnTo>
                <a:lnTo>
                  <a:pt x="76" y="153"/>
                </a:lnTo>
                <a:lnTo>
                  <a:pt x="75" y="165"/>
                </a:lnTo>
                <a:lnTo>
                  <a:pt x="75" y="162"/>
                </a:lnTo>
                <a:lnTo>
                  <a:pt x="170" y="171"/>
                </a:lnTo>
                <a:lnTo>
                  <a:pt x="170" y="174"/>
                </a:lnTo>
                <a:lnTo>
                  <a:pt x="169" y="176"/>
                </a:lnTo>
                <a:cubicBezTo>
                  <a:pt x="164" y="201"/>
                  <a:pt x="142" y="217"/>
                  <a:pt x="117" y="215"/>
                </a:cubicBezTo>
                <a:cubicBezTo>
                  <a:pt x="93" y="212"/>
                  <a:pt x="74" y="192"/>
                  <a:pt x="74" y="167"/>
                </a:cubicBezTo>
                <a:lnTo>
                  <a:pt x="74" y="164"/>
                </a:lnTo>
                <a:lnTo>
                  <a:pt x="74" y="162"/>
                </a:lnTo>
                <a:cubicBezTo>
                  <a:pt x="74" y="135"/>
                  <a:pt x="95" y="114"/>
                  <a:pt x="122" y="114"/>
                </a:cubicBezTo>
                <a:cubicBezTo>
                  <a:pt x="148" y="114"/>
                  <a:pt x="170" y="135"/>
                  <a:pt x="170" y="162"/>
                </a:cubicBezTo>
                <a:lnTo>
                  <a:pt x="170" y="165"/>
                </a:lnTo>
                <a:lnTo>
                  <a:pt x="170" y="167"/>
                </a:lnTo>
                <a:cubicBezTo>
                  <a:pt x="170" y="193"/>
                  <a:pt x="148" y="215"/>
                  <a:pt x="122" y="215"/>
                </a:cubicBezTo>
                <a:cubicBezTo>
                  <a:pt x="95" y="215"/>
                  <a:pt x="74" y="193"/>
                  <a:pt x="74" y="167"/>
                </a:cubicBezTo>
                <a:lnTo>
                  <a:pt x="74" y="164"/>
                </a:lnTo>
                <a:lnTo>
                  <a:pt x="74" y="159"/>
                </a:lnTo>
                <a:lnTo>
                  <a:pt x="74" y="155"/>
                </a:lnTo>
                <a:lnTo>
                  <a:pt x="74" y="152"/>
                </a:lnTo>
                <a:cubicBezTo>
                  <a:pt x="74" y="129"/>
                  <a:pt x="91" y="109"/>
                  <a:pt x="114" y="105"/>
                </a:cubicBezTo>
                <a:cubicBezTo>
                  <a:pt x="138" y="101"/>
                  <a:pt x="160" y="115"/>
                  <a:pt x="168" y="137"/>
                </a:cubicBezTo>
                <a:lnTo>
                  <a:pt x="168" y="139"/>
                </a:lnTo>
                <a:cubicBezTo>
                  <a:pt x="169" y="142"/>
                  <a:pt x="170" y="144"/>
                  <a:pt x="170" y="147"/>
                </a:cubicBezTo>
                <a:lnTo>
                  <a:pt x="170" y="151"/>
                </a:lnTo>
                <a:cubicBezTo>
                  <a:pt x="172" y="164"/>
                  <a:pt x="168" y="178"/>
                  <a:pt x="159" y="189"/>
                </a:cubicBezTo>
                <a:cubicBezTo>
                  <a:pt x="150" y="199"/>
                  <a:pt x="137" y="205"/>
                  <a:pt x="123" y="205"/>
                </a:cubicBezTo>
                <a:lnTo>
                  <a:pt x="122" y="205"/>
                </a:lnTo>
                <a:cubicBezTo>
                  <a:pt x="95" y="205"/>
                  <a:pt x="74" y="184"/>
                  <a:pt x="74" y="157"/>
                </a:cubicBezTo>
                <a:cubicBezTo>
                  <a:pt x="74" y="131"/>
                  <a:pt x="95" y="109"/>
                  <a:pt x="122" y="109"/>
                </a:cubicBezTo>
                <a:lnTo>
                  <a:pt x="123" y="109"/>
                </a:lnTo>
                <a:lnTo>
                  <a:pt x="76" y="162"/>
                </a:lnTo>
                <a:lnTo>
                  <a:pt x="75" y="157"/>
                </a:lnTo>
                <a:lnTo>
                  <a:pt x="75" y="158"/>
                </a:lnTo>
                <a:cubicBezTo>
                  <a:pt x="72" y="144"/>
                  <a:pt x="75" y="129"/>
                  <a:pt x="85" y="118"/>
                </a:cubicBezTo>
                <a:cubicBezTo>
                  <a:pt x="94" y="107"/>
                  <a:pt x="107" y="100"/>
                  <a:pt x="122" y="100"/>
                </a:cubicBezTo>
                <a:lnTo>
                  <a:pt x="122" y="100"/>
                </a:lnTo>
                <a:cubicBezTo>
                  <a:pt x="149" y="100"/>
                  <a:pt x="170" y="121"/>
                  <a:pt x="170" y="148"/>
                </a:cubicBezTo>
                <a:lnTo>
                  <a:pt x="170" y="150"/>
                </a:lnTo>
                <a:lnTo>
                  <a:pt x="170" y="152"/>
                </a:lnTo>
                <a:lnTo>
                  <a:pt x="76" y="141"/>
                </a:lnTo>
                <a:lnTo>
                  <a:pt x="76" y="139"/>
                </a:lnTo>
                <a:lnTo>
                  <a:pt x="76" y="139"/>
                </a:lnTo>
                <a:lnTo>
                  <a:pt x="123" y="196"/>
                </a:lnTo>
                <a:lnTo>
                  <a:pt x="122" y="196"/>
                </a:lnTo>
                <a:cubicBezTo>
                  <a:pt x="96" y="196"/>
                  <a:pt x="74" y="174"/>
                  <a:pt x="74" y="148"/>
                </a:cubicBezTo>
                <a:lnTo>
                  <a:pt x="74" y="145"/>
                </a:lnTo>
                <a:lnTo>
                  <a:pt x="74" y="143"/>
                </a:lnTo>
                <a:cubicBezTo>
                  <a:pt x="74" y="118"/>
                  <a:pt x="93" y="98"/>
                  <a:pt x="118" y="95"/>
                </a:cubicBezTo>
                <a:cubicBezTo>
                  <a:pt x="142" y="93"/>
                  <a:pt x="165" y="109"/>
                  <a:pt x="170" y="134"/>
                </a:cubicBezTo>
                <a:lnTo>
                  <a:pt x="170" y="136"/>
                </a:lnTo>
                <a:cubicBezTo>
                  <a:pt x="171" y="139"/>
                  <a:pt x="171" y="142"/>
                  <a:pt x="171" y="145"/>
                </a:cubicBezTo>
                <a:lnTo>
                  <a:pt x="171" y="148"/>
                </a:lnTo>
                <a:cubicBezTo>
                  <a:pt x="171" y="174"/>
                  <a:pt x="149" y="196"/>
                  <a:pt x="123" y="196"/>
                </a:cubicBezTo>
                <a:cubicBezTo>
                  <a:pt x="96" y="196"/>
                  <a:pt x="75" y="174"/>
                  <a:pt x="75" y="148"/>
                </a:cubicBezTo>
                <a:lnTo>
                  <a:pt x="75" y="143"/>
                </a:lnTo>
                <a:lnTo>
                  <a:pt x="75" y="143"/>
                </a:lnTo>
                <a:lnTo>
                  <a:pt x="122" y="186"/>
                </a:lnTo>
                <a:lnTo>
                  <a:pt x="122" y="186"/>
                </a:lnTo>
                <a:lnTo>
                  <a:pt x="169" y="130"/>
                </a:lnTo>
                <a:lnTo>
                  <a:pt x="170" y="135"/>
                </a:lnTo>
                <a:lnTo>
                  <a:pt x="171" y="142"/>
                </a:lnTo>
                <a:lnTo>
                  <a:pt x="75" y="148"/>
                </a:lnTo>
                <a:lnTo>
                  <a:pt x="75" y="146"/>
                </a:lnTo>
                <a:lnTo>
                  <a:pt x="76" y="153"/>
                </a:lnTo>
                <a:lnTo>
                  <a:pt x="75" y="149"/>
                </a:lnTo>
                <a:lnTo>
                  <a:pt x="76" y="152"/>
                </a:lnTo>
                <a:cubicBezTo>
                  <a:pt x="75" y="148"/>
                  <a:pt x="74" y="143"/>
                  <a:pt x="74" y="139"/>
                </a:cubicBezTo>
                <a:lnTo>
                  <a:pt x="74" y="138"/>
                </a:lnTo>
                <a:cubicBezTo>
                  <a:pt x="74" y="112"/>
                  <a:pt x="95" y="90"/>
                  <a:pt x="122" y="90"/>
                </a:cubicBezTo>
                <a:cubicBezTo>
                  <a:pt x="148" y="90"/>
                  <a:pt x="170" y="112"/>
                  <a:pt x="170" y="138"/>
                </a:cubicBezTo>
                <a:lnTo>
                  <a:pt x="170" y="142"/>
                </a:lnTo>
                <a:lnTo>
                  <a:pt x="170" y="144"/>
                </a:lnTo>
                <a:lnTo>
                  <a:pt x="170" y="154"/>
                </a:lnTo>
                <a:lnTo>
                  <a:pt x="170" y="157"/>
                </a:lnTo>
                <a:cubicBezTo>
                  <a:pt x="170" y="184"/>
                  <a:pt x="149" y="205"/>
                  <a:pt x="122" y="205"/>
                </a:cubicBezTo>
                <a:cubicBezTo>
                  <a:pt x="96" y="205"/>
                  <a:pt x="74" y="184"/>
                  <a:pt x="74" y="157"/>
                </a:cubicBezTo>
                <a:lnTo>
                  <a:pt x="74" y="156"/>
                </a:lnTo>
                <a:lnTo>
                  <a:pt x="74" y="151"/>
                </a:lnTo>
                <a:lnTo>
                  <a:pt x="74" y="151"/>
                </a:lnTo>
                <a:lnTo>
                  <a:pt x="74" y="143"/>
                </a:lnTo>
                <a:cubicBezTo>
                  <a:pt x="74" y="116"/>
                  <a:pt x="95" y="95"/>
                  <a:pt x="122" y="95"/>
                </a:cubicBezTo>
                <a:lnTo>
                  <a:pt x="122" y="95"/>
                </a:lnTo>
                <a:lnTo>
                  <a:pt x="75" y="138"/>
                </a:lnTo>
                <a:lnTo>
                  <a:pt x="75" y="133"/>
                </a:lnTo>
                <a:lnTo>
                  <a:pt x="76" y="129"/>
                </a:lnTo>
                <a:lnTo>
                  <a:pt x="123" y="181"/>
                </a:lnTo>
                <a:lnTo>
                  <a:pt x="122" y="181"/>
                </a:lnTo>
                <a:lnTo>
                  <a:pt x="170" y="129"/>
                </a:lnTo>
                <a:lnTo>
                  <a:pt x="170" y="135"/>
                </a:lnTo>
                <a:lnTo>
                  <a:pt x="170" y="143"/>
                </a:lnTo>
                <a:lnTo>
                  <a:pt x="75" y="137"/>
                </a:lnTo>
                <a:lnTo>
                  <a:pt x="75" y="133"/>
                </a:lnTo>
                <a:lnTo>
                  <a:pt x="76" y="129"/>
                </a:lnTo>
                <a:lnTo>
                  <a:pt x="123" y="181"/>
                </a:lnTo>
                <a:lnTo>
                  <a:pt x="122" y="181"/>
                </a:lnTo>
                <a:lnTo>
                  <a:pt x="170" y="129"/>
                </a:lnTo>
                <a:lnTo>
                  <a:pt x="171" y="135"/>
                </a:lnTo>
                <a:lnTo>
                  <a:pt x="171" y="142"/>
                </a:lnTo>
                <a:lnTo>
                  <a:pt x="171" y="143"/>
                </a:lnTo>
                <a:cubicBezTo>
                  <a:pt x="171" y="169"/>
                  <a:pt x="149" y="191"/>
                  <a:pt x="123" y="191"/>
                </a:cubicBezTo>
                <a:cubicBezTo>
                  <a:pt x="96" y="191"/>
                  <a:pt x="75" y="169"/>
                  <a:pt x="75" y="143"/>
                </a:cubicBezTo>
                <a:lnTo>
                  <a:pt x="75" y="140"/>
                </a:lnTo>
                <a:lnTo>
                  <a:pt x="75" y="142"/>
                </a:lnTo>
                <a:lnTo>
                  <a:pt x="74" y="132"/>
                </a:lnTo>
                <a:lnTo>
                  <a:pt x="75" y="140"/>
                </a:lnTo>
                <a:lnTo>
                  <a:pt x="75" y="137"/>
                </a:lnTo>
                <a:cubicBezTo>
                  <a:pt x="74" y="132"/>
                  <a:pt x="74" y="126"/>
                  <a:pt x="75" y="121"/>
                </a:cubicBezTo>
                <a:lnTo>
                  <a:pt x="75" y="118"/>
                </a:lnTo>
                <a:lnTo>
                  <a:pt x="76" y="112"/>
                </a:lnTo>
                <a:cubicBezTo>
                  <a:pt x="82" y="89"/>
                  <a:pt x="105" y="73"/>
                  <a:pt x="129" y="76"/>
                </a:cubicBezTo>
                <a:cubicBezTo>
                  <a:pt x="153" y="79"/>
                  <a:pt x="171" y="100"/>
                  <a:pt x="171" y="124"/>
                </a:cubicBezTo>
                <a:lnTo>
                  <a:pt x="171" y="126"/>
                </a:lnTo>
                <a:lnTo>
                  <a:pt x="171" y="129"/>
                </a:lnTo>
                <a:cubicBezTo>
                  <a:pt x="171" y="155"/>
                  <a:pt x="149" y="177"/>
                  <a:pt x="123" y="177"/>
                </a:cubicBezTo>
                <a:cubicBezTo>
                  <a:pt x="96" y="177"/>
                  <a:pt x="75" y="155"/>
                  <a:pt x="75" y="129"/>
                </a:cubicBezTo>
                <a:lnTo>
                  <a:pt x="75" y="127"/>
                </a:lnTo>
                <a:lnTo>
                  <a:pt x="75" y="124"/>
                </a:lnTo>
                <a:lnTo>
                  <a:pt x="76" y="134"/>
                </a:lnTo>
                <a:lnTo>
                  <a:pt x="75" y="130"/>
                </a:lnTo>
                <a:cubicBezTo>
                  <a:pt x="72" y="116"/>
                  <a:pt x="75" y="101"/>
                  <a:pt x="85" y="89"/>
                </a:cubicBezTo>
                <a:cubicBezTo>
                  <a:pt x="94" y="78"/>
                  <a:pt x="107" y="71"/>
                  <a:pt x="122" y="71"/>
                </a:cubicBezTo>
                <a:lnTo>
                  <a:pt x="123" y="71"/>
                </a:lnTo>
                <a:cubicBezTo>
                  <a:pt x="137" y="71"/>
                  <a:pt x="150" y="77"/>
                  <a:pt x="159" y="87"/>
                </a:cubicBezTo>
                <a:cubicBezTo>
                  <a:pt x="168" y="98"/>
                  <a:pt x="172" y="111"/>
                  <a:pt x="171" y="125"/>
                </a:cubicBezTo>
                <a:lnTo>
                  <a:pt x="170" y="129"/>
                </a:lnTo>
                <a:lnTo>
                  <a:pt x="170" y="129"/>
                </a:lnTo>
                <a:lnTo>
                  <a:pt x="122" y="81"/>
                </a:lnTo>
                <a:lnTo>
                  <a:pt x="123" y="81"/>
                </a:lnTo>
                <a:lnTo>
                  <a:pt x="76" y="138"/>
                </a:lnTo>
                <a:lnTo>
                  <a:pt x="75" y="133"/>
                </a:lnTo>
                <a:cubicBezTo>
                  <a:pt x="72" y="119"/>
                  <a:pt x="76" y="105"/>
                  <a:pt x="85" y="94"/>
                </a:cubicBezTo>
                <a:cubicBezTo>
                  <a:pt x="94" y="82"/>
                  <a:pt x="108" y="76"/>
                  <a:pt x="122" y="76"/>
                </a:cubicBezTo>
                <a:lnTo>
                  <a:pt x="123" y="76"/>
                </a:lnTo>
                <a:cubicBezTo>
                  <a:pt x="149" y="76"/>
                  <a:pt x="171" y="97"/>
                  <a:pt x="171" y="124"/>
                </a:cubicBezTo>
                <a:cubicBezTo>
                  <a:pt x="171" y="150"/>
                  <a:pt x="149" y="172"/>
                  <a:pt x="123" y="172"/>
                </a:cubicBezTo>
                <a:lnTo>
                  <a:pt x="122" y="172"/>
                </a:lnTo>
                <a:cubicBezTo>
                  <a:pt x="108" y="172"/>
                  <a:pt x="94" y="165"/>
                  <a:pt x="85" y="154"/>
                </a:cubicBezTo>
                <a:cubicBezTo>
                  <a:pt x="76" y="143"/>
                  <a:pt x="72" y="128"/>
                  <a:pt x="76" y="114"/>
                </a:cubicBezTo>
                <a:lnTo>
                  <a:pt x="77" y="109"/>
                </a:lnTo>
                <a:lnTo>
                  <a:pt x="76" y="123"/>
                </a:lnTo>
                <a:lnTo>
                  <a:pt x="75" y="117"/>
                </a:lnTo>
                <a:lnTo>
                  <a:pt x="75" y="110"/>
                </a:lnTo>
                <a:lnTo>
                  <a:pt x="89" y="144"/>
                </a:lnTo>
                <a:lnTo>
                  <a:pt x="89" y="144"/>
                </a:lnTo>
                <a:lnTo>
                  <a:pt x="170" y="110"/>
                </a:lnTo>
                <a:lnTo>
                  <a:pt x="170" y="112"/>
                </a:lnTo>
                <a:lnTo>
                  <a:pt x="170" y="116"/>
                </a:lnTo>
                <a:lnTo>
                  <a:pt x="170" y="121"/>
                </a:lnTo>
                <a:lnTo>
                  <a:pt x="170" y="124"/>
                </a:lnTo>
                <a:cubicBezTo>
                  <a:pt x="170" y="150"/>
                  <a:pt x="149" y="172"/>
                  <a:pt x="122" y="172"/>
                </a:cubicBezTo>
                <a:cubicBezTo>
                  <a:pt x="96" y="172"/>
                  <a:pt x="74" y="150"/>
                  <a:pt x="74" y="124"/>
                </a:cubicBezTo>
                <a:lnTo>
                  <a:pt x="74" y="121"/>
                </a:lnTo>
                <a:lnTo>
                  <a:pt x="74" y="116"/>
                </a:lnTo>
                <a:lnTo>
                  <a:pt x="74" y="117"/>
                </a:lnTo>
                <a:lnTo>
                  <a:pt x="74" y="110"/>
                </a:lnTo>
                <a:cubicBezTo>
                  <a:pt x="74" y="83"/>
                  <a:pt x="95" y="62"/>
                  <a:pt x="122" y="62"/>
                </a:cubicBezTo>
                <a:cubicBezTo>
                  <a:pt x="148" y="62"/>
                  <a:pt x="170" y="83"/>
                  <a:pt x="170" y="110"/>
                </a:cubicBezTo>
                <a:lnTo>
                  <a:pt x="170" y="111"/>
                </a:lnTo>
                <a:lnTo>
                  <a:pt x="169" y="103"/>
                </a:lnTo>
                <a:lnTo>
                  <a:pt x="170" y="106"/>
                </a:lnTo>
                <a:lnTo>
                  <a:pt x="170" y="111"/>
                </a:lnTo>
                <a:cubicBezTo>
                  <a:pt x="171" y="113"/>
                  <a:pt x="171" y="115"/>
                  <a:pt x="171" y="117"/>
                </a:cubicBezTo>
                <a:lnTo>
                  <a:pt x="171" y="119"/>
                </a:lnTo>
                <a:cubicBezTo>
                  <a:pt x="171" y="146"/>
                  <a:pt x="149" y="167"/>
                  <a:pt x="123" y="167"/>
                </a:cubicBezTo>
                <a:cubicBezTo>
                  <a:pt x="96" y="167"/>
                  <a:pt x="75" y="146"/>
                  <a:pt x="75" y="119"/>
                </a:cubicBezTo>
                <a:lnTo>
                  <a:pt x="75" y="117"/>
                </a:lnTo>
                <a:lnTo>
                  <a:pt x="76" y="125"/>
                </a:lnTo>
                <a:lnTo>
                  <a:pt x="75" y="122"/>
                </a:lnTo>
                <a:cubicBezTo>
                  <a:pt x="73" y="108"/>
                  <a:pt x="77" y="94"/>
                  <a:pt x="86" y="83"/>
                </a:cubicBezTo>
                <a:cubicBezTo>
                  <a:pt x="95" y="73"/>
                  <a:pt x="108" y="66"/>
                  <a:pt x="122" y="66"/>
                </a:cubicBezTo>
                <a:lnTo>
                  <a:pt x="123" y="66"/>
                </a:lnTo>
                <a:cubicBezTo>
                  <a:pt x="149" y="66"/>
                  <a:pt x="171" y="88"/>
                  <a:pt x="171" y="114"/>
                </a:cubicBezTo>
                <a:lnTo>
                  <a:pt x="171" y="119"/>
                </a:lnTo>
                <a:lnTo>
                  <a:pt x="123" y="71"/>
                </a:lnTo>
                <a:lnTo>
                  <a:pt x="123" y="71"/>
                </a:lnTo>
                <a:lnTo>
                  <a:pt x="76" y="128"/>
                </a:lnTo>
                <a:lnTo>
                  <a:pt x="75" y="123"/>
                </a:lnTo>
                <a:lnTo>
                  <a:pt x="75" y="122"/>
                </a:lnTo>
                <a:lnTo>
                  <a:pt x="169" y="110"/>
                </a:lnTo>
                <a:lnTo>
                  <a:pt x="169" y="111"/>
                </a:lnTo>
                <a:lnTo>
                  <a:pt x="167" y="96"/>
                </a:lnTo>
                <a:lnTo>
                  <a:pt x="168" y="99"/>
                </a:lnTo>
                <a:cubicBezTo>
                  <a:pt x="169" y="103"/>
                  <a:pt x="170" y="106"/>
                  <a:pt x="170" y="110"/>
                </a:cubicBezTo>
                <a:lnTo>
                  <a:pt x="171" y="115"/>
                </a:lnTo>
                <a:lnTo>
                  <a:pt x="75" y="119"/>
                </a:lnTo>
                <a:lnTo>
                  <a:pt x="75" y="118"/>
                </a:lnTo>
                <a:lnTo>
                  <a:pt x="75" y="125"/>
                </a:lnTo>
                <a:lnTo>
                  <a:pt x="75" y="121"/>
                </a:lnTo>
                <a:cubicBezTo>
                  <a:pt x="75" y="119"/>
                  <a:pt x="74" y="117"/>
                  <a:pt x="74" y="114"/>
                </a:cubicBezTo>
                <a:lnTo>
                  <a:pt x="74" y="111"/>
                </a:lnTo>
                <a:lnTo>
                  <a:pt x="77" y="127"/>
                </a:lnTo>
                <a:lnTo>
                  <a:pt x="76" y="125"/>
                </a:lnTo>
                <a:lnTo>
                  <a:pt x="169" y="101"/>
                </a:lnTo>
                <a:lnTo>
                  <a:pt x="170" y="103"/>
                </a:lnTo>
                <a:lnTo>
                  <a:pt x="170" y="103"/>
                </a:lnTo>
                <a:lnTo>
                  <a:pt x="75" y="114"/>
                </a:lnTo>
                <a:lnTo>
                  <a:pt x="75" y="112"/>
                </a:lnTo>
                <a:lnTo>
                  <a:pt x="76" y="122"/>
                </a:lnTo>
                <a:lnTo>
                  <a:pt x="75" y="119"/>
                </a:lnTo>
                <a:lnTo>
                  <a:pt x="74" y="113"/>
                </a:lnTo>
                <a:cubicBezTo>
                  <a:pt x="74" y="111"/>
                  <a:pt x="74" y="109"/>
                  <a:pt x="74" y="106"/>
                </a:cubicBezTo>
                <a:lnTo>
                  <a:pt x="74" y="105"/>
                </a:lnTo>
                <a:cubicBezTo>
                  <a:pt x="74" y="78"/>
                  <a:pt x="95" y="57"/>
                  <a:pt x="122" y="57"/>
                </a:cubicBezTo>
                <a:cubicBezTo>
                  <a:pt x="148" y="57"/>
                  <a:pt x="170" y="78"/>
                  <a:pt x="170" y="105"/>
                </a:cubicBezTo>
                <a:lnTo>
                  <a:pt x="170" y="108"/>
                </a:lnTo>
                <a:lnTo>
                  <a:pt x="170" y="108"/>
                </a:lnTo>
                <a:lnTo>
                  <a:pt x="170" y="117"/>
                </a:lnTo>
                <a:lnTo>
                  <a:pt x="169" y="106"/>
                </a:lnTo>
                <a:lnTo>
                  <a:pt x="170" y="108"/>
                </a:lnTo>
                <a:lnTo>
                  <a:pt x="75" y="119"/>
                </a:lnTo>
                <a:lnTo>
                  <a:pt x="75" y="116"/>
                </a:lnTo>
                <a:lnTo>
                  <a:pt x="75" y="110"/>
                </a:lnTo>
                <a:lnTo>
                  <a:pt x="75" y="108"/>
                </a:lnTo>
                <a:lnTo>
                  <a:pt x="74" y="100"/>
                </a:lnTo>
                <a:cubicBezTo>
                  <a:pt x="74" y="74"/>
                  <a:pt x="96" y="52"/>
                  <a:pt x="122" y="52"/>
                </a:cubicBezTo>
                <a:cubicBezTo>
                  <a:pt x="149" y="52"/>
                  <a:pt x="170" y="74"/>
                  <a:pt x="170" y="100"/>
                </a:cubicBezTo>
                <a:lnTo>
                  <a:pt x="170" y="101"/>
                </a:lnTo>
                <a:lnTo>
                  <a:pt x="170" y="104"/>
                </a:lnTo>
                <a:lnTo>
                  <a:pt x="170" y="108"/>
                </a:lnTo>
                <a:lnTo>
                  <a:pt x="170" y="110"/>
                </a:lnTo>
                <a:lnTo>
                  <a:pt x="76" y="98"/>
                </a:lnTo>
                <a:lnTo>
                  <a:pt x="76" y="96"/>
                </a:lnTo>
                <a:lnTo>
                  <a:pt x="75" y="108"/>
                </a:lnTo>
                <a:lnTo>
                  <a:pt x="75" y="105"/>
                </a:lnTo>
                <a:lnTo>
                  <a:pt x="123" y="153"/>
                </a:lnTo>
                <a:lnTo>
                  <a:pt x="122" y="153"/>
                </a:lnTo>
                <a:lnTo>
                  <a:pt x="170" y="101"/>
                </a:lnTo>
                <a:lnTo>
                  <a:pt x="171" y="106"/>
                </a:lnTo>
                <a:lnTo>
                  <a:pt x="171" y="113"/>
                </a:lnTo>
                <a:lnTo>
                  <a:pt x="171" y="114"/>
                </a:lnTo>
                <a:cubicBezTo>
                  <a:pt x="171" y="141"/>
                  <a:pt x="149" y="162"/>
                  <a:pt x="123" y="162"/>
                </a:cubicBezTo>
                <a:cubicBezTo>
                  <a:pt x="96" y="162"/>
                  <a:pt x="75" y="141"/>
                  <a:pt x="75" y="114"/>
                </a:cubicBezTo>
                <a:lnTo>
                  <a:pt x="75" y="112"/>
                </a:lnTo>
                <a:lnTo>
                  <a:pt x="75" y="114"/>
                </a:lnTo>
                <a:lnTo>
                  <a:pt x="74" y="109"/>
                </a:lnTo>
                <a:lnTo>
                  <a:pt x="74" y="100"/>
                </a:lnTo>
                <a:cubicBezTo>
                  <a:pt x="74" y="74"/>
                  <a:pt x="95" y="52"/>
                  <a:pt x="122" y="52"/>
                </a:cubicBezTo>
                <a:lnTo>
                  <a:pt x="123" y="52"/>
                </a:lnTo>
                <a:cubicBezTo>
                  <a:pt x="149" y="52"/>
                  <a:pt x="171" y="74"/>
                  <a:pt x="171" y="100"/>
                </a:cubicBezTo>
                <a:cubicBezTo>
                  <a:pt x="171" y="127"/>
                  <a:pt x="149" y="148"/>
                  <a:pt x="123" y="148"/>
                </a:cubicBezTo>
                <a:lnTo>
                  <a:pt x="122" y="148"/>
                </a:lnTo>
                <a:lnTo>
                  <a:pt x="170" y="100"/>
                </a:lnTo>
                <a:lnTo>
                  <a:pt x="170" y="103"/>
                </a:lnTo>
                <a:lnTo>
                  <a:pt x="170" y="105"/>
                </a:lnTo>
                <a:lnTo>
                  <a:pt x="76" y="93"/>
                </a:lnTo>
                <a:lnTo>
                  <a:pt x="76" y="91"/>
                </a:lnTo>
                <a:lnTo>
                  <a:pt x="76" y="91"/>
                </a:lnTo>
                <a:cubicBezTo>
                  <a:pt x="81" y="69"/>
                  <a:pt x="101" y="52"/>
                  <a:pt x="123" y="52"/>
                </a:cubicBezTo>
                <a:lnTo>
                  <a:pt x="124" y="52"/>
                </a:lnTo>
                <a:lnTo>
                  <a:pt x="78" y="114"/>
                </a:lnTo>
                <a:lnTo>
                  <a:pt x="76" y="109"/>
                </a:lnTo>
                <a:cubicBezTo>
                  <a:pt x="74" y="102"/>
                  <a:pt x="74" y="94"/>
                  <a:pt x="75" y="87"/>
                </a:cubicBezTo>
                <a:lnTo>
                  <a:pt x="76" y="81"/>
                </a:lnTo>
                <a:lnTo>
                  <a:pt x="76" y="80"/>
                </a:lnTo>
                <a:cubicBezTo>
                  <a:pt x="79" y="55"/>
                  <a:pt x="102" y="36"/>
                  <a:pt x="127" y="38"/>
                </a:cubicBezTo>
                <a:cubicBezTo>
                  <a:pt x="152" y="40"/>
                  <a:pt x="172" y="61"/>
                  <a:pt x="172" y="86"/>
                </a:cubicBezTo>
                <a:lnTo>
                  <a:pt x="172" y="88"/>
                </a:lnTo>
                <a:cubicBezTo>
                  <a:pt x="172" y="91"/>
                  <a:pt x="172" y="93"/>
                  <a:pt x="171" y="96"/>
                </a:cubicBezTo>
                <a:lnTo>
                  <a:pt x="171" y="99"/>
                </a:lnTo>
                <a:lnTo>
                  <a:pt x="123" y="43"/>
                </a:lnTo>
                <a:lnTo>
                  <a:pt x="124" y="43"/>
                </a:lnTo>
                <a:lnTo>
                  <a:pt x="78" y="76"/>
                </a:lnTo>
                <a:lnTo>
                  <a:pt x="79" y="73"/>
                </a:lnTo>
                <a:lnTo>
                  <a:pt x="79" y="74"/>
                </a:lnTo>
                <a:cubicBezTo>
                  <a:pt x="85" y="51"/>
                  <a:pt x="107" y="35"/>
                  <a:pt x="131" y="38"/>
                </a:cubicBezTo>
                <a:cubicBezTo>
                  <a:pt x="155" y="41"/>
                  <a:pt x="173" y="62"/>
                  <a:pt x="173" y="86"/>
                </a:cubicBezTo>
                <a:lnTo>
                  <a:pt x="173" y="88"/>
                </a:lnTo>
                <a:lnTo>
                  <a:pt x="173" y="91"/>
                </a:lnTo>
                <a:lnTo>
                  <a:pt x="125" y="43"/>
                </a:lnTo>
                <a:lnTo>
                  <a:pt x="126" y="43"/>
                </a:lnTo>
                <a:lnTo>
                  <a:pt x="78" y="91"/>
                </a:lnTo>
                <a:lnTo>
                  <a:pt x="78" y="87"/>
                </a:lnTo>
                <a:lnTo>
                  <a:pt x="78" y="83"/>
                </a:lnTo>
                <a:lnTo>
                  <a:pt x="78" y="78"/>
                </a:lnTo>
                <a:lnTo>
                  <a:pt x="78" y="76"/>
                </a:lnTo>
                <a:cubicBezTo>
                  <a:pt x="78" y="52"/>
                  <a:pt x="96" y="32"/>
                  <a:pt x="120" y="29"/>
                </a:cubicBezTo>
                <a:cubicBezTo>
                  <a:pt x="144" y="26"/>
                  <a:pt x="167" y="41"/>
                  <a:pt x="173" y="65"/>
                </a:cubicBezTo>
                <a:lnTo>
                  <a:pt x="173" y="67"/>
                </a:lnTo>
                <a:cubicBezTo>
                  <a:pt x="174" y="71"/>
                  <a:pt x="174" y="75"/>
                  <a:pt x="174" y="78"/>
                </a:cubicBezTo>
                <a:lnTo>
                  <a:pt x="174" y="83"/>
                </a:lnTo>
                <a:lnTo>
                  <a:pt x="174" y="88"/>
                </a:lnTo>
                <a:lnTo>
                  <a:pt x="174" y="79"/>
                </a:lnTo>
                <a:lnTo>
                  <a:pt x="174" y="82"/>
                </a:lnTo>
                <a:lnTo>
                  <a:pt x="79" y="91"/>
                </a:lnTo>
                <a:lnTo>
                  <a:pt x="79" y="90"/>
                </a:lnTo>
                <a:lnTo>
                  <a:pt x="79" y="87"/>
                </a:lnTo>
                <a:lnTo>
                  <a:pt x="80" y="77"/>
                </a:lnTo>
                <a:lnTo>
                  <a:pt x="79" y="78"/>
                </a:lnTo>
                <a:lnTo>
                  <a:pt x="79" y="76"/>
                </a:lnTo>
                <a:cubicBezTo>
                  <a:pt x="79" y="50"/>
                  <a:pt x="101" y="28"/>
                  <a:pt x="127" y="28"/>
                </a:cubicBezTo>
                <a:cubicBezTo>
                  <a:pt x="154" y="28"/>
                  <a:pt x="175" y="50"/>
                  <a:pt x="175" y="76"/>
                </a:cubicBezTo>
                <a:lnTo>
                  <a:pt x="175" y="79"/>
                </a:lnTo>
                <a:lnTo>
                  <a:pt x="175" y="84"/>
                </a:lnTo>
                <a:lnTo>
                  <a:pt x="175" y="88"/>
                </a:lnTo>
                <a:lnTo>
                  <a:pt x="175" y="91"/>
                </a:lnTo>
                <a:lnTo>
                  <a:pt x="85" y="70"/>
                </a:lnTo>
                <a:lnTo>
                  <a:pt x="85" y="69"/>
                </a:lnTo>
                <a:lnTo>
                  <a:pt x="80" y="90"/>
                </a:lnTo>
                <a:lnTo>
                  <a:pt x="80" y="87"/>
                </a:lnTo>
                <a:lnTo>
                  <a:pt x="81" y="77"/>
                </a:lnTo>
                <a:lnTo>
                  <a:pt x="82" y="69"/>
                </a:lnTo>
                <a:lnTo>
                  <a:pt x="81" y="78"/>
                </a:lnTo>
                <a:lnTo>
                  <a:pt x="81" y="76"/>
                </a:lnTo>
                <a:cubicBezTo>
                  <a:pt x="81" y="53"/>
                  <a:pt x="97" y="34"/>
                  <a:pt x="120" y="29"/>
                </a:cubicBezTo>
                <a:cubicBezTo>
                  <a:pt x="142" y="25"/>
                  <a:pt x="165" y="37"/>
                  <a:pt x="174" y="59"/>
                </a:cubicBezTo>
                <a:lnTo>
                  <a:pt x="175" y="61"/>
                </a:lnTo>
                <a:lnTo>
                  <a:pt x="177" y="69"/>
                </a:lnTo>
                <a:lnTo>
                  <a:pt x="83" y="86"/>
                </a:lnTo>
                <a:lnTo>
                  <a:pt x="82" y="82"/>
                </a:lnTo>
                <a:lnTo>
                  <a:pt x="82" y="76"/>
                </a:lnTo>
                <a:cubicBezTo>
                  <a:pt x="79" y="51"/>
                  <a:pt x="96" y="28"/>
                  <a:pt x="121" y="24"/>
                </a:cubicBezTo>
                <a:cubicBezTo>
                  <a:pt x="146" y="20"/>
                  <a:pt x="170" y="35"/>
                  <a:pt x="176" y="60"/>
                </a:cubicBezTo>
                <a:lnTo>
                  <a:pt x="177" y="62"/>
                </a:lnTo>
                <a:cubicBezTo>
                  <a:pt x="177" y="66"/>
                  <a:pt x="178" y="70"/>
                  <a:pt x="178" y="73"/>
                </a:cubicBezTo>
                <a:lnTo>
                  <a:pt x="178" y="76"/>
                </a:lnTo>
                <a:lnTo>
                  <a:pt x="178" y="80"/>
                </a:lnTo>
                <a:lnTo>
                  <a:pt x="178" y="81"/>
                </a:lnTo>
                <a:cubicBezTo>
                  <a:pt x="178" y="107"/>
                  <a:pt x="156" y="129"/>
                  <a:pt x="130" y="129"/>
                </a:cubicBezTo>
                <a:cubicBezTo>
                  <a:pt x="103" y="129"/>
                  <a:pt x="82" y="107"/>
                  <a:pt x="82" y="81"/>
                </a:cubicBezTo>
                <a:lnTo>
                  <a:pt x="82" y="78"/>
                </a:lnTo>
                <a:lnTo>
                  <a:pt x="82" y="74"/>
                </a:lnTo>
                <a:lnTo>
                  <a:pt x="82" y="69"/>
                </a:lnTo>
                <a:lnTo>
                  <a:pt x="82" y="67"/>
                </a:lnTo>
                <a:cubicBezTo>
                  <a:pt x="82" y="40"/>
                  <a:pt x="103" y="19"/>
                  <a:pt x="130" y="19"/>
                </a:cubicBezTo>
                <a:cubicBezTo>
                  <a:pt x="156" y="19"/>
                  <a:pt x="178" y="40"/>
                  <a:pt x="178" y="67"/>
                </a:cubicBezTo>
                <a:lnTo>
                  <a:pt x="178" y="68"/>
                </a:lnTo>
                <a:cubicBezTo>
                  <a:pt x="178" y="71"/>
                  <a:pt x="178" y="74"/>
                  <a:pt x="177" y="76"/>
                </a:cubicBezTo>
                <a:lnTo>
                  <a:pt x="177" y="79"/>
                </a:lnTo>
                <a:cubicBezTo>
                  <a:pt x="172" y="106"/>
                  <a:pt x="148" y="123"/>
                  <a:pt x="122" y="119"/>
                </a:cubicBezTo>
                <a:cubicBezTo>
                  <a:pt x="95" y="114"/>
                  <a:pt x="78" y="90"/>
                  <a:pt x="82" y="64"/>
                </a:cubicBezTo>
                <a:lnTo>
                  <a:pt x="83" y="61"/>
                </a:lnTo>
                <a:cubicBezTo>
                  <a:pt x="83" y="58"/>
                  <a:pt x="84" y="56"/>
                  <a:pt x="84" y="53"/>
                </a:cubicBezTo>
                <a:lnTo>
                  <a:pt x="85" y="52"/>
                </a:lnTo>
                <a:cubicBezTo>
                  <a:pt x="92" y="29"/>
                  <a:pt x="115" y="16"/>
                  <a:pt x="138" y="20"/>
                </a:cubicBezTo>
                <a:cubicBezTo>
                  <a:pt x="161" y="23"/>
                  <a:pt x="178" y="43"/>
                  <a:pt x="178" y="67"/>
                </a:cubicBezTo>
                <a:lnTo>
                  <a:pt x="178" y="69"/>
                </a:lnTo>
                <a:lnTo>
                  <a:pt x="178" y="72"/>
                </a:lnTo>
                <a:lnTo>
                  <a:pt x="178" y="76"/>
                </a:lnTo>
                <a:lnTo>
                  <a:pt x="178" y="76"/>
                </a:lnTo>
                <a:cubicBezTo>
                  <a:pt x="178" y="103"/>
                  <a:pt x="157" y="124"/>
                  <a:pt x="130" y="124"/>
                </a:cubicBezTo>
                <a:cubicBezTo>
                  <a:pt x="104" y="124"/>
                  <a:pt x="82" y="103"/>
                  <a:pt x="82" y="76"/>
                </a:cubicBezTo>
                <a:lnTo>
                  <a:pt x="82" y="73"/>
                </a:lnTo>
                <a:lnTo>
                  <a:pt x="82" y="67"/>
                </a:lnTo>
                <a:lnTo>
                  <a:pt x="82" y="64"/>
                </a:lnTo>
                <a:lnTo>
                  <a:pt x="82" y="57"/>
                </a:lnTo>
                <a:cubicBezTo>
                  <a:pt x="82" y="34"/>
                  <a:pt x="99" y="14"/>
                  <a:pt x="122" y="10"/>
                </a:cubicBezTo>
                <a:cubicBezTo>
                  <a:pt x="146" y="6"/>
                  <a:pt x="168" y="20"/>
                  <a:pt x="176" y="42"/>
                </a:cubicBezTo>
                <a:lnTo>
                  <a:pt x="176" y="44"/>
                </a:lnTo>
                <a:cubicBezTo>
                  <a:pt x="177" y="47"/>
                  <a:pt x="178" y="50"/>
                  <a:pt x="178" y="53"/>
                </a:cubicBezTo>
                <a:lnTo>
                  <a:pt x="179" y="57"/>
                </a:lnTo>
                <a:lnTo>
                  <a:pt x="179" y="63"/>
                </a:lnTo>
                <a:lnTo>
                  <a:pt x="179" y="65"/>
                </a:lnTo>
                <a:cubicBezTo>
                  <a:pt x="180" y="67"/>
                  <a:pt x="180" y="69"/>
                  <a:pt x="180" y="71"/>
                </a:cubicBezTo>
                <a:lnTo>
                  <a:pt x="180" y="75"/>
                </a:lnTo>
                <a:cubicBezTo>
                  <a:pt x="180" y="80"/>
                  <a:pt x="179" y="85"/>
                  <a:pt x="178" y="90"/>
                </a:cubicBezTo>
                <a:lnTo>
                  <a:pt x="177" y="92"/>
                </a:lnTo>
                <a:cubicBezTo>
                  <a:pt x="169" y="117"/>
                  <a:pt x="141" y="130"/>
                  <a:pt x="116" y="122"/>
                </a:cubicBezTo>
                <a:cubicBezTo>
                  <a:pt x="91" y="114"/>
                  <a:pt x="78" y="86"/>
                  <a:pt x="86" y="61"/>
                </a:cubicBezTo>
                <a:lnTo>
                  <a:pt x="86" y="60"/>
                </a:lnTo>
                <a:lnTo>
                  <a:pt x="84" y="75"/>
                </a:lnTo>
                <a:lnTo>
                  <a:pt x="84" y="71"/>
                </a:lnTo>
                <a:lnTo>
                  <a:pt x="84" y="72"/>
                </a:lnTo>
                <a:cubicBezTo>
                  <a:pt x="83" y="68"/>
                  <a:pt x="83" y="63"/>
                  <a:pt x="84" y="59"/>
                </a:cubicBezTo>
                <a:lnTo>
                  <a:pt x="85" y="56"/>
                </a:lnTo>
                <a:lnTo>
                  <a:pt x="86" y="50"/>
                </a:lnTo>
                <a:lnTo>
                  <a:pt x="177" y="80"/>
                </a:lnTo>
                <a:lnTo>
                  <a:pt x="176" y="82"/>
                </a:lnTo>
                <a:lnTo>
                  <a:pt x="179" y="74"/>
                </a:lnTo>
                <a:lnTo>
                  <a:pt x="178" y="76"/>
                </a:lnTo>
                <a:lnTo>
                  <a:pt x="85" y="52"/>
                </a:lnTo>
                <a:lnTo>
                  <a:pt x="86" y="50"/>
                </a:lnTo>
                <a:lnTo>
                  <a:pt x="84" y="59"/>
                </a:lnTo>
                <a:lnTo>
                  <a:pt x="84" y="55"/>
                </a:lnTo>
                <a:lnTo>
                  <a:pt x="84" y="62"/>
                </a:lnTo>
                <a:lnTo>
                  <a:pt x="84" y="57"/>
                </a:lnTo>
                <a:lnTo>
                  <a:pt x="84" y="52"/>
                </a:lnTo>
                <a:lnTo>
                  <a:pt x="179" y="62"/>
                </a:lnTo>
                <a:lnTo>
                  <a:pt x="179" y="64"/>
                </a:lnTo>
                <a:lnTo>
                  <a:pt x="179" y="55"/>
                </a:lnTo>
                <a:lnTo>
                  <a:pt x="179" y="57"/>
                </a:lnTo>
                <a:cubicBezTo>
                  <a:pt x="179" y="82"/>
                  <a:pt x="161" y="103"/>
                  <a:pt x="136" y="105"/>
                </a:cubicBezTo>
                <a:cubicBezTo>
                  <a:pt x="112" y="108"/>
                  <a:pt x="89" y="91"/>
                  <a:pt x="84" y="67"/>
                </a:cubicBezTo>
                <a:lnTo>
                  <a:pt x="84" y="64"/>
                </a:lnTo>
                <a:cubicBezTo>
                  <a:pt x="83" y="61"/>
                  <a:pt x="83" y="58"/>
                  <a:pt x="83" y="55"/>
                </a:cubicBezTo>
                <a:lnTo>
                  <a:pt x="83" y="52"/>
                </a:lnTo>
                <a:cubicBezTo>
                  <a:pt x="83" y="28"/>
                  <a:pt x="101" y="8"/>
                  <a:pt x="125" y="5"/>
                </a:cubicBezTo>
                <a:cubicBezTo>
                  <a:pt x="149" y="2"/>
                  <a:pt x="172" y="17"/>
                  <a:pt x="178" y="41"/>
                </a:cubicBezTo>
                <a:lnTo>
                  <a:pt x="178" y="43"/>
                </a:lnTo>
                <a:lnTo>
                  <a:pt x="178" y="42"/>
                </a:lnTo>
                <a:cubicBezTo>
                  <a:pt x="183" y="57"/>
                  <a:pt x="180" y="73"/>
                  <a:pt x="171" y="86"/>
                </a:cubicBezTo>
                <a:cubicBezTo>
                  <a:pt x="162" y="98"/>
                  <a:pt x="148" y="105"/>
                  <a:pt x="132" y="105"/>
                </a:cubicBezTo>
                <a:lnTo>
                  <a:pt x="131" y="105"/>
                </a:lnTo>
                <a:cubicBezTo>
                  <a:pt x="118" y="105"/>
                  <a:pt x="105" y="100"/>
                  <a:pt x="96" y="90"/>
                </a:cubicBezTo>
                <a:cubicBezTo>
                  <a:pt x="87" y="80"/>
                  <a:pt x="82" y="66"/>
                  <a:pt x="84" y="53"/>
                </a:cubicBezTo>
                <a:lnTo>
                  <a:pt x="84" y="48"/>
                </a:lnTo>
                <a:cubicBezTo>
                  <a:pt x="87" y="23"/>
                  <a:pt x="107" y="4"/>
                  <a:pt x="132" y="4"/>
                </a:cubicBezTo>
                <a:lnTo>
                  <a:pt x="132" y="4"/>
                </a:lnTo>
                <a:cubicBezTo>
                  <a:pt x="146" y="4"/>
                  <a:pt x="160" y="11"/>
                  <a:pt x="169" y="21"/>
                </a:cubicBezTo>
                <a:cubicBezTo>
                  <a:pt x="178" y="32"/>
                  <a:pt x="182" y="45"/>
                  <a:pt x="180" y="59"/>
                </a:cubicBezTo>
                <a:lnTo>
                  <a:pt x="179" y="63"/>
                </a:lnTo>
                <a:cubicBezTo>
                  <a:pt x="179" y="66"/>
                  <a:pt x="178" y="68"/>
                  <a:pt x="178" y="71"/>
                </a:cubicBezTo>
                <a:lnTo>
                  <a:pt x="177" y="73"/>
                </a:lnTo>
                <a:cubicBezTo>
                  <a:pt x="169" y="96"/>
                  <a:pt x="145" y="110"/>
                  <a:pt x="121" y="104"/>
                </a:cubicBezTo>
                <a:cubicBezTo>
                  <a:pt x="98" y="99"/>
                  <a:pt x="81" y="77"/>
                  <a:pt x="84" y="53"/>
                </a:cubicBezTo>
                <a:lnTo>
                  <a:pt x="84" y="48"/>
                </a:lnTo>
                <a:lnTo>
                  <a:pt x="85" y="42"/>
                </a:lnTo>
                <a:lnTo>
                  <a:pt x="84" y="49"/>
                </a:lnTo>
                <a:lnTo>
                  <a:pt x="84" y="48"/>
                </a:lnTo>
                <a:cubicBezTo>
                  <a:pt x="84" y="21"/>
                  <a:pt x="106" y="0"/>
                  <a:pt x="132" y="0"/>
                </a:cubicBezTo>
                <a:cubicBezTo>
                  <a:pt x="159" y="0"/>
                  <a:pt x="180" y="21"/>
                  <a:pt x="180" y="48"/>
                </a:cubicBezTo>
                <a:lnTo>
                  <a:pt x="180" y="49"/>
                </a:lnTo>
                <a:lnTo>
                  <a:pt x="180" y="53"/>
                </a:lnTo>
                <a:cubicBezTo>
                  <a:pt x="180" y="56"/>
                  <a:pt x="180" y="58"/>
                  <a:pt x="180" y="61"/>
                </a:cubicBezTo>
                <a:lnTo>
                  <a:pt x="179" y="64"/>
                </a:lnTo>
                <a:lnTo>
                  <a:pt x="180" y="56"/>
                </a:lnTo>
                <a:lnTo>
                  <a:pt x="180" y="57"/>
                </a:lnTo>
                <a:cubicBezTo>
                  <a:pt x="180" y="81"/>
                  <a:pt x="163" y="101"/>
                  <a:pt x="140" y="105"/>
                </a:cubicBezTo>
                <a:cubicBezTo>
                  <a:pt x="116" y="109"/>
                  <a:pt x="94" y="95"/>
                  <a:pt x="86" y="73"/>
                </a:cubicBezTo>
                <a:lnTo>
                  <a:pt x="86" y="71"/>
                </a:lnTo>
                <a:cubicBezTo>
                  <a:pt x="84" y="66"/>
                  <a:pt x="83" y="61"/>
                  <a:pt x="83" y="56"/>
                </a:cubicBezTo>
                <a:lnTo>
                  <a:pt x="83" y="53"/>
                </a:lnTo>
                <a:lnTo>
                  <a:pt x="83" y="48"/>
                </a:lnTo>
                <a:cubicBezTo>
                  <a:pt x="83" y="21"/>
                  <a:pt x="105" y="0"/>
                  <a:pt x="131" y="0"/>
                </a:cubicBezTo>
                <a:cubicBezTo>
                  <a:pt x="158" y="0"/>
                  <a:pt x="179" y="21"/>
                  <a:pt x="179" y="48"/>
                </a:cubicBezTo>
                <a:lnTo>
                  <a:pt x="179" y="50"/>
                </a:lnTo>
                <a:cubicBezTo>
                  <a:pt x="179" y="53"/>
                  <a:pt x="179" y="56"/>
                  <a:pt x="179" y="59"/>
                </a:cubicBezTo>
                <a:lnTo>
                  <a:pt x="178" y="62"/>
                </a:lnTo>
                <a:cubicBezTo>
                  <a:pt x="173" y="86"/>
                  <a:pt x="151" y="103"/>
                  <a:pt x="126" y="100"/>
                </a:cubicBezTo>
                <a:cubicBezTo>
                  <a:pt x="102" y="98"/>
                  <a:pt x="83" y="77"/>
                  <a:pt x="83" y="52"/>
                </a:cubicBezTo>
                <a:lnTo>
                  <a:pt x="83" y="50"/>
                </a:lnTo>
                <a:lnTo>
                  <a:pt x="83" y="48"/>
                </a:lnTo>
                <a:cubicBezTo>
                  <a:pt x="83" y="21"/>
                  <a:pt x="104" y="0"/>
                  <a:pt x="131" y="0"/>
                </a:cubicBezTo>
                <a:cubicBezTo>
                  <a:pt x="157" y="0"/>
                  <a:pt x="179" y="21"/>
                  <a:pt x="179" y="48"/>
                </a:cubicBezTo>
                <a:lnTo>
                  <a:pt x="179" y="50"/>
                </a:lnTo>
                <a:lnTo>
                  <a:pt x="179" y="52"/>
                </a:lnTo>
                <a:lnTo>
                  <a:pt x="84" y="43"/>
                </a:lnTo>
                <a:lnTo>
                  <a:pt x="84" y="41"/>
                </a:lnTo>
                <a:lnTo>
                  <a:pt x="83" y="50"/>
                </a:lnTo>
                <a:lnTo>
                  <a:pt x="83" y="48"/>
                </a:lnTo>
                <a:lnTo>
                  <a:pt x="179" y="48"/>
                </a:lnTo>
                <a:lnTo>
                  <a:pt x="179" y="53"/>
                </a:lnTo>
                <a:lnTo>
                  <a:pt x="179" y="56"/>
                </a:lnTo>
                <a:lnTo>
                  <a:pt x="177" y="41"/>
                </a:lnTo>
                <a:lnTo>
                  <a:pt x="178" y="42"/>
                </a:lnTo>
                <a:lnTo>
                  <a:pt x="84" y="57"/>
                </a:lnTo>
                <a:lnTo>
                  <a:pt x="84" y="56"/>
                </a:lnTo>
                <a:cubicBezTo>
                  <a:pt x="84" y="53"/>
                  <a:pt x="84" y="51"/>
                  <a:pt x="85" y="48"/>
                </a:cubicBezTo>
                <a:lnTo>
                  <a:pt x="85" y="45"/>
                </a:lnTo>
                <a:lnTo>
                  <a:pt x="84" y="53"/>
                </a:lnTo>
                <a:lnTo>
                  <a:pt x="84" y="49"/>
                </a:lnTo>
                <a:lnTo>
                  <a:pt x="84" y="48"/>
                </a:lnTo>
                <a:lnTo>
                  <a:pt x="180" y="48"/>
                </a:lnTo>
                <a:lnTo>
                  <a:pt x="180" y="49"/>
                </a:lnTo>
                <a:cubicBezTo>
                  <a:pt x="180" y="52"/>
                  <a:pt x="180" y="55"/>
                  <a:pt x="180" y="57"/>
                </a:cubicBezTo>
                <a:lnTo>
                  <a:pt x="180" y="57"/>
                </a:lnTo>
                <a:lnTo>
                  <a:pt x="179" y="62"/>
                </a:lnTo>
                <a:lnTo>
                  <a:pt x="86" y="42"/>
                </a:lnTo>
                <a:lnTo>
                  <a:pt x="86" y="41"/>
                </a:lnTo>
                <a:lnTo>
                  <a:pt x="84" y="49"/>
                </a:lnTo>
                <a:lnTo>
                  <a:pt x="85" y="46"/>
                </a:lnTo>
                <a:lnTo>
                  <a:pt x="132" y="100"/>
                </a:lnTo>
                <a:lnTo>
                  <a:pt x="132" y="100"/>
                </a:lnTo>
                <a:lnTo>
                  <a:pt x="180" y="57"/>
                </a:lnTo>
                <a:lnTo>
                  <a:pt x="179" y="62"/>
                </a:lnTo>
                <a:lnTo>
                  <a:pt x="131" y="9"/>
                </a:lnTo>
                <a:lnTo>
                  <a:pt x="132" y="9"/>
                </a:lnTo>
                <a:lnTo>
                  <a:pt x="87" y="73"/>
                </a:lnTo>
                <a:lnTo>
                  <a:pt x="85" y="66"/>
                </a:lnTo>
                <a:lnTo>
                  <a:pt x="84" y="64"/>
                </a:lnTo>
                <a:lnTo>
                  <a:pt x="179" y="52"/>
                </a:lnTo>
                <a:lnTo>
                  <a:pt x="179" y="55"/>
                </a:lnTo>
                <a:lnTo>
                  <a:pt x="178" y="46"/>
                </a:lnTo>
                <a:lnTo>
                  <a:pt x="179" y="48"/>
                </a:lnTo>
                <a:lnTo>
                  <a:pt x="83" y="57"/>
                </a:lnTo>
                <a:lnTo>
                  <a:pt x="83" y="55"/>
                </a:lnTo>
                <a:cubicBezTo>
                  <a:pt x="83" y="52"/>
                  <a:pt x="84" y="49"/>
                  <a:pt x="84" y="46"/>
                </a:cubicBezTo>
                <a:lnTo>
                  <a:pt x="85" y="43"/>
                </a:lnTo>
                <a:cubicBezTo>
                  <a:pt x="90" y="19"/>
                  <a:pt x="112" y="2"/>
                  <a:pt x="137" y="5"/>
                </a:cubicBezTo>
                <a:cubicBezTo>
                  <a:pt x="161" y="7"/>
                  <a:pt x="180" y="28"/>
                  <a:pt x="180" y="52"/>
                </a:cubicBezTo>
                <a:lnTo>
                  <a:pt x="180" y="57"/>
                </a:lnTo>
                <a:lnTo>
                  <a:pt x="180" y="62"/>
                </a:lnTo>
                <a:cubicBezTo>
                  <a:pt x="180" y="64"/>
                  <a:pt x="180" y="67"/>
                  <a:pt x="179" y="69"/>
                </a:cubicBezTo>
                <a:lnTo>
                  <a:pt x="179" y="72"/>
                </a:lnTo>
                <a:cubicBezTo>
                  <a:pt x="179" y="75"/>
                  <a:pt x="178" y="78"/>
                  <a:pt x="177" y="81"/>
                </a:cubicBezTo>
                <a:lnTo>
                  <a:pt x="177" y="82"/>
                </a:lnTo>
                <a:cubicBezTo>
                  <a:pt x="168" y="106"/>
                  <a:pt x="143" y="120"/>
                  <a:pt x="119" y="113"/>
                </a:cubicBezTo>
                <a:cubicBezTo>
                  <a:pt x="94" y="107"/>
                  <a:pt x="79" y="82"/>
                  <a:pt x="84" y="58"/>
                </a:cubicBezTo>
                <a:lnTo>
                  <a:pt x="84" y="55"/>
                </a:lnTo>
                <a:cubicBezTo>
                  <a:pt x="85" y="52"/>
                  <a:pt x="86" y="49"/>
                  <a:pt x="87" y="47"/>
                </a:cubicBezTo>
                <a:lnTo>
                  <a:pt x="88" y="44"/>
                </a:lnTo>
                <a:cubicBezTo>
                  <a:pt x="97" y="21"/>
                  <a:pt x="123" y="9"/>
                  <a:pt x="147" y="16"/>
                </a:cubicBezTo>
                <a:cubicBezTo>
                  <a:pt x="171" y="24"/>
                  <a:pt x="185" y="49"/>
                  <a:pt x="179" y="74"/>
                </a:cubicBezTo>
                <a:lnTo>
                  <a:pt x="179" y="72"/>
                </a:lnTo>
                <a:lnTo>
                  <a:pt x="179" y="75"/>
                </a:lnTo>
                <a:lnTo>
                  <a:pt x="179" y="62"/>
                </a:lnTo>
                <a:lnTo>
                  <a:pt x="180" y="71"/>
                </a:lnTo>
                <a:lnTo>
                  <a:pt x="180" y="75"/>
                </a:lnTo>
                <a:cubicBezTo>
                  <a:pt x="180" y="80"/>
                  <a:pt x="179" y="85"/>
                  <a:pt x="178" y="90"/>
                </a:cubicBezTo>
                <a:lnTo>
                  <a:pt x="177" y="92"/>
                </a:lnTo>
                <a:lnTo>
                  <a:pt x="86" y="61"/>
                </a:lnTo>
                <a:lnTo>
                  <a:pt x="86" y="60"/>
                </a:lnTo>
                <a:lnTo>
                  <a:pt x="84" y="75"/>
                </a:lnTo>
                <a:lnTo>
                  <a:pt x="84" y="71"/>
                </a:lnTo>
                <a:lnTo>
                  <a:pt x="84" y="78"/>
                </a:lnTo>
                <a:lnTo>
                  <a:pt x="84" y="73"/>
                </a:lnTo>
                <a:lnTo>
                  <a:pt x="83" y="69"/>
                </a:lnTo>
                <a:lnTo>
                  <a:pt x="83" y="65"/>
                </a:lnTo>
                <a:lnTo>
                  <a:pt x="85" y="74"/>
                </a:lnTo>
                <a:lnTo>
                  <a:pt x="84" y="73"/>
                </a:lnTo>
                <a:lnTo>
                  <a:pt x="178" y="57"/>
                </a:lnTo>
                <a:lnTo>
                  <a:pt x="178" y="57"/>
                </a:lnTo>
                <a:lnTo>
                  <a:pt x="178" y="67"/>
                </a:lnTo>
                <a:lnTo>
                  <a:pt x="178" y="73"/>
                </a:lnTo>
                <a:lnTo>
                  <a:pt x="178" y="76"/>
                </a:lnTo>
                <a:lnTo>
                  <a:pt x="82" y="76"/>
                </a:lnTo>
                <a:lnTo>
                  <a:pt x="82" y="76"/>
                </a:lnTo>
                <a:lnTo>
                  <a:pt x="82" y="72"/>
                </a:lnTo>
                <a:lnTo>
                  <a:pt x="82" y="69"/>
                </a:lnTo>
                <a:lnTo>
                  <a:pt x="82" y="67"/>
                </a:lnTo>
                <a:lnTo>
                  <a:pt x="176" y="82"/>
                </a:lnTo>
                <a:lnTo>
                  <a:pt x="176" y="84"/>
                </a:lnTo>
                <a:lnTo>
                  <a:pt x="177" y="76"/>
                </a:lnTo>
                <a:lnTo>
                  <a:pt x="177" y="79"/>
                </a:lnTo>
                <a:lnTo>
                  <a:pt x="82" y="64"/>
                </a:lnTo>
                <a:lnTo>
                  <a:pt x="83" y="61"/>
                </a:lnTo>
                <a:lnTo>
                  <a:pt x="82" y="68"/>
                </a:lnTo>
                <a:lnTo>
                  <a:pt x="82" y="67"/>
                </a:lnTo>
                <a:lnTo>
                  <a:pt x="178" y="67"/>
                </a:lnTo>
                <a:lnTo>
                  <a:pt x="178" y="69"/>
                </a:lnTo>
                <a:lnTo>
                  <a:pt x="178" y="74"/>
                </a:lnTo>
                <a:lnTo>
                  <a:pt x="178" y="78"/>
                </a:lnTo>
                <a:lnTo>
                  <a:pt x="178" y="81"/>
                </a:lnTo>
                <a:lnTo>
                  <a:pt x="82" y="81"/>
                </a:lnTo>
                <a:lnTo>
                  <a:pt x="82" y="80"/>
                </a:lnTo>
                <a:lnTo>
                  <a:pt x="82" y="76"/>
                </a:lnTo>
                <a:lnTo>
                  <a:pt x="82" y="73"/>
                </a:lnTo>
                <a:lnTo>
                  <a:pt x="83" y="85"/>
                </a:lnTo>
                <a:lnTo>
                  <a:pt x="83" y="83"/>
                </a:lnTo>
                <a:lnTo>
                  <a:pt x="177" y="67"/>
                </a:lnTo>
                <a:lnTo>
                  <a:pt x="178" y="71"/>
                </a:lnTo>
                <a:lnTo>
                  <a:pt x="178" y="76"/>
                </a:lnTo>
                <a:cubicBezTo>
                  <a:pt x="181" y="101"/>
                  <a:pt x="164" y="124"/>
                  <a:pt x="139" y="128"/>
                </a:cubicBezTo>
                <a:cubicBezTo>
                  <a:pt x="114" y="133"/>
                  <a:pt x="90" y="117"/>
                  <a:pt x="84" y="93"/>
                </a:cubicBezTo>
                <a:lnTo>
                  <a:pt x="85" y="97"/>
                </a:lnTo>
                <a:lnTo>
                  <a:pt x="84" y="94"/>
                </a:lnTo>
                <a:lnTo>
                  <a:pt x="177" y="76"/>
                </a:lnTo>
                <a:lnTo>
                  <a:pt x="177" y="78"/>
                </a:lnTo>
                <a:cubicBezTo>
                  <a:pt x="177" y="82"/>
                  <a:pt x="177" y="85"/>
                  <a:pt x="176" y="88"/>
                </a:cubicBezTo>
                <a:lnTo>
                  <a:pt x="176" y="85"/>
                </a:lnTo>
                <a:lnTo>
                  <a:pt x="176" y="87"/>
                </a:lnTo>
                <a:lnTo>
                  <a:pt x="176" y="90"/>
                </a:lnTo>
                <a:cubicBezTo>
                  <a:pt x="176" y="97"/>
                  <a:pt x="174" y="105"/>
                  <a:pt x="171" y="111"/>
                </a:cubicBezTo>
                <a:lnTo>
                  <a:pt x="170" y="112"/>
                </a:lnTo>
                <a:cubicBezTo>
                  <a:pt x="160" y="132"/>
                  <a:pt x="138" y="143"/>
                  <a:pt x="116" y="138"/>
                </a:cubicBezTo>
                <a:cubicBezTo>
                  <a:pt x="95" y="133"/>
                  <a:pt x="79" y="113"/>
                  <a:pt x="79" y="91"/>
                </a:cubicBezTo>
                <a:lnTo>
                  <a:pt x="79" y="88"/>
                </a:lnTo>
                <a:lnTo>
                  <a:pt x="79" y="84"/>
                </a:lnTo>
                <a:lnTo>
                  <a:pt x="79" y="79"/>
                </a:lnTo>
                <a:lnTo>
                  <a:pt x="79" y="76"/>
                </a:lnTo>
                <a:lnTo>
                  <a:pt x="175" y="76"/>
                </a:lnTo>
                <a:lnTo>
                  <a:pt x="175" y="78"/>
                </a:lnTo>
                <a:lnTo>
                  <a:pt x="175" y="85"/>
                </a:lnTo>
                <a:lnTo>
                  <a:pt x="175" y="87"/>
                </a:lnTo>
                <a:lnTo>
                  <a:pt x="175" y="90"/>
                </a:lnTo>
                <a:lnTo>
                  <a:pt x="175" y="91"/>
                </a:lnTo>
                <a:cubicBezTo>
                  <a:pt x="175" y="116"/>
                  <a:pt x="156" y="136"/>
                  <a:pt x="132" y="139"/>
                </a:cubicBezTo>
                <a:cubicBezTo>
                  <a:pt x="107" y="141"/>
                  <a:pt x="85" y="125"/>
                  <a:pt x="80" y="100"/>
                </a:cubicBezTo>
                <a:lnTo>
                  <a:pt x="79" y="98"/>
                </a:lnTo>
                <a:cubicBezTo>
                  <a:pt x="79" y="95"/>
                  <a:pt x="78" y="92"/>
                  <a:pt x="78" y="88"/>
                </a:cubicBezTo>
                <a:lnTo>
                  <a:pt x="78" y="83"/>
                </a:lnTo>
                <a:lnTo>
                  <a:pt x="78" y="78"/>
                </a:lnTo>
                <a:lnTo>
                  <a:pt x="80" y="90"/>
                </a:lnTo>
                <a:lnTo>
                  <a:pt x="79" y="88"/>
                </a:lnTo>
                <a:lnTo>
                  <a:pt x="174" y="76"/>
                </a:lnTo>
                <a:lnTo>
                  <a:pt x="174" y="78"/>
                </a:lnTo>
                <a:lnTo>
                  <a:pt x="174" y="83"/>
                </a:lnTo>
                <a:lnTo>
                  <a:pt x="174" y="87"/>
                </a:lnTo>
                <a:lnTo>
                  <a:pt x="174" y="91"/>
                </a:lnTo>
                <a:cubicBezTo>
                  <a:pt x="174" y="117"/>
                  <a:pt x="152" y="139"/>
                  <a:pt x="126" y="139"/>
                </a:cubicBezTo>
                <a:lnTo>
                  <a:pt x="125" y="139"/>
                </a:lnTo>
                <a:cubicBezTo>
                  <a:pt x="99" y="139"/>
                  <a:pt x="77" y="117"/>
                  <a:pt x="77" y="91"/>
                </a:cubicBezTo>
                <a:lnTo>
                  <a:pt x="77" y="88"/>
                </a:lnTo>
                <a:lnTo>
                  <a:pt x="77" y="86"/>
                </a:lnTo>
                <a:lnTo>
                  <a:pt x="172" y="98"/>
                </a:lnTo>
                <a:lnTo>
                  <a:pt x="171" y="103"/>
                </a:lnTo>
                <a:lnTo>
                  <a:pt x="170" y="106"/>
                </a:lnTo>
                <a:cubicBezTo>
                  <a:pt x="163" y="126"/>
                  <a:pt x="145" y="139"/>
                  <a:pt x="124" y="139"/>
                </a:cubicBezTo>
                <a:lnTo>
                  <a:pt x="123" y="139"/>
                </a:lnTo>
                <a:cubicBezTo>
                  <a:pt x="109" y="139"/>
                  <a:pt x="96" y="133"/>
                  <a:pt x="87" y="122"/>
                </a:cubicBezTo>
                <a:cubicBezTo>
                  <a:pt x="78" y="111"/>
                  <a:pt x="74" y="97"/>
                  <a:pt x="76" y="83"/>
                </a:cubicBezTo>
                <a:lnTo>
                  <a:pt x="77" y="80"/>
                </a:lnTo>
                <a:lnTo>
                  <a:pt x="76" y="88"/>
                </a:lnTo>
                <a:lnTo>
                  <a:pt x="76" y="86"/>
                </a:lnTo>
                <a:lnTo>
                  <a:pt x="172" y="92"/>
                </a:lnTo>
                <a:lnTo>
                  <a:pt x="171" y="99"/>
                </a:lnTo>
                <a:lnTo>
                  <a:pt x="170" y="104"/>
                </a:lnTo>
                <a:lnTo>
                  <a:pt x="168" y="82"/>
                </a:lnTo>
                <a:lnTo>
                  <a:pt x="170" y="87"/>
                </a:lnTo>
                <a:cubicBezTo>
                  <a:pt x="174" y="101"/>
                  <a:pt x="172" y="117"/>
                  <a:pt x="162" y="129"/>
                </a:cubicBezTo>
                <a:cubicBezTo>
                  <a:pt x="153" y="141"/>
                  <a:pt x="139" y="148"/>
                  <a:pt x="124" y="148"/>
                </a:cubicBezTo>
                <a:lnTo>
                  <a:pt x="123" y="148"/>
                </a:lnTo>
                <a:lnTo>
                  <a:pt x="171" y="110"/>
                </a:lnTo>
                <a:lnTo>
                  <a:pt x="170" y="115"/>
                </a:lnTo>
                <a:lnTo>
                  <a:pt x="169" y="117"/>
                </a:lnTo>
                <a:cubicBezTo>
                  <a:pt x="163" y="140"/>
                  <a:pt x="141" y="156"/>
                  <a:pt x="117" y="153"/>
                </a:cubicBezTo>
                <a:cubicBezTo>
                  <a:pt x="93" y="150"/>
                  <a:pt x="74" y="129"/>
                  <a:pt x="74" y="105"/>
                </a:cubicBezTo>
                <a:lnTo>
                  <a:pt x="74" y="103"/>
                </a:lnTo>
                <a:lnTo>
                  <a:pt x="74" y="100"/>
                </a:lnTo>
                <a:cubicBezTo>
                  <a:pt x="74" y="74"/>
                  <a:pt x="96" y="52"/>
                  <a:pt x="122" y="52"/>
                </a:cubicBezTo>
                <a:lnTo>
                  <a:pt x="123" y="52"/>
                </a:lnTo>
                <a:lnTo>
                  <a:pt x="123" y="148"/>
                </a:lnTo>
                <a:lnTo>
                  <a:pt x="122" y="148"/>
                </a:lnTo>
                <a:lnTo>
                  <a:pt x="170" y="100"/>
                </a:lnTo>
                <a:lnTo>
                  <a:pt x="170" y="98"/>
                </a:lnTo>
                <a:lnTo>
                  <a:pt x="170" y="102"/>
                </a:lnTo>
                <a:lnTo>
                  <a:pt x="171" y="112"/>
                </a:lnTo>
                <a:lnTo>
                  <a:pt x="171" y="114"/>
                </a:lnTo>
                <a:lnTo>
                  <a:pt x="75" y="114"/>
                </a:lnTo>
                <a:lnTo>
                  <a:pt x="75" y="113"/>
                </a:lnTo>
                <a:lnTo>
                  <a:pt x="75" y="115"/>
                </a:lnTo>
                <a:lnTo>
                  <a:pt x="75" y="109"/>
                </a:lnTo>
                <a:cubicBezTo>
                  <a:pt x="73" y="96"/>
                  <a:pt x="78" y="83"/>
                  <a:pt x="87" y="73"/>
                </a:cubicBezTo>
                <a:cubicBezTo>
                  <a:pt x="96" y="63"/>
                  <a:pt x="109" y="57"/>
                  <a:pt x="122" y="57"/>
                </a:cubicBezTo>
                <a:lnTo>
                  <a:pt x="123" y="57"/>
                </a:lnTo>
                <a:cubicBezTo>
                  <a:pt x="149" y="57"/>
                  <a:pt x="171" y="78"/>
                  <a:pt x="171" y="105"/>
                </a:cubicBezTo>
                <a:lnTo>
                  <a:pt x="171" y="108"/>
                </a:lnTo>
                <a:cubicBezTo>
                  <a:pt x="171" y="112"/>
                  <a:pt x="170" y="116"/>
                  <a:pt x="170" y="120"/>
                </a:cubicBezTo>
                <a:lnTo>
                  <a:pt x="169" y="122"/>
                </a:lnTo>
                <a:cubicBezTo>
                  <a:pt x="163" y="145"/>
                  <a:pt x="141" y="161"/>
                  <a:pt x="117" y="158"/>
                </a:cubicBezTo>
                <a:cubicBezTo>
                  <a:pt x="93" y="155"/>
                  <a:pt x="74" y="134"/>
                  <a:pt x="74" y="110"/>
                </a:cubicBezTo>
                <a:lnTo>
                  <a:pt x="74" y="108"/>
                </a:lnTo>
                <a:lnTo>
                  <a:pt x="74" y="104"/>
                </a:lnTo>
                <a:lnTo>
                  <a:pt x="74" y="101"/>
                </a:lnTo>
                <a:lnTo>
                  <a:pt x="74" y="100"/>
                </a:lnTo>
                <a:lnTo>
                  <a:pt x="170" y="100"/>
                </a:lnTo>
                <a:lnTo>
                  <a:pt x="170" y="100"/>
                </a:lnTo>
                <a:lnTo>
                  <a:pt x="171" y="110"/>
                </a:lnTo>
                <a:lnTo>
                  <a:pt x="171" y="116"/>
                </a:lnTo>
                <a:lnTo>
                  <a:pt x="171" y="119"/>
                </a:lnTo>
                <a:cubicBezTo>
                  <a:pt x="171" y="144"/>
                  <a:pt x="153" y="164"/>
                  <a:pt x="129" y="167"/>
                </a:cubicBezTo>
                <a:cubicBezTo>
                  <a:pt x="105" y="170"/>
                  <a:pt x="82" y="155"/>
                  <a:pt x="76" y="131"/>
                </a:cubicBezTo>
                <a:lnTo>
                  <a:pt x="76" y="129"/>
                </a:lnTo>
                <a:cubicBezTo>
                  <a:pt x="75" y="125"/>
                  <a:pt x="74" y="121"/>
                  <a:pt x="74" y="117"/>
                </a:cubicBezTo>
                <a:lnTo>
                  <a:pt x="75" y="118"/>
                </a:lnTo>
                <a:lnTo>
                  <a:pt x="74" y="108"/>
                </a:lnTo>
                <a:lnTo>
                  <a:pt x="74" y="105"/>
                </a:lnTo>
                <a:lnTo>
                  <a:pt x="170" y="105"/>
                </a:lnTo>
                <a:lnTo>
                  <a:pt x="170" y="106"/>
                </a:lnTo>
                <a:lnTo>
                  <a:pt x="169" y="100"/>
                </a:lnTo>
                <a:lnTo>
                  <a:pt x="170" y="101"/>
                </a:lnTo>
                <a:lnTo>
                  <a:pt x="170" y="103"/>
                </a:lnTo>
                <a:cubicBezTo>
                  <a:pt x="171" y="106"/>
                  <a:pt x="171" y="109"/>
                  <a:pt x="171" y="112"/>
                </a:cubicBezTo>
                <a:lnTo>
                  <a:pt x="171" y="114"/>
                </a:lnTo>
                <a:cubicBezTo>
                  <a:pt x="171" y="139"/>
                  <a:pt x="153" y="159"/>
                  <a:pt x="129" y="162"/>
                </a:cubicBezTo>
                <a:cubicBezTo>
                  <a:pt x="105" y="165"/>
                  <a:pt x="82" y="150"/>
                  <a:pt x="76" y="126"/>
                </a:cubicBezTo>
                <a:lnTo>
                  <a:pt x="75" y="122"/>
                </a:lnTo>
                <a:lnTo>
                  <a:pt x="75" y="119"/>
                </a:lnTo>
                <a:cubicBezTo>
                  <a:pt x="70" y="95"/>
                  <a:pt x="85" y="70"/>
                  <a:pt x="110" y="64"/>
                </a:cubicBezTo>
                <a:cubicBezTo>
                  <a:pt x="134" y="57"/>
                  <a:pt x="159" y="71"/>
                  <a:pt x="168" y="95"/>
                </a:cubicBezTo>
                <a:lnTo>
                  <a:pt x="168" y="96"/>
                </a:lnTo>
                <a:cubicBezTo>
                  <a:pt x="170" y="101"/>
                  <a:pt x="170" y="106"/>
                  <a:pt x="170" y="111"/>
                </a:cubicBezTo>
                <a:lnTo>
                  <a:pt x="170" y="114"/>
                </a:lnTo>
                <a:lnTo>
                  <a:pt x="170" y="108"/>
                </a:lnTo>
                <a:lnTo>
                  <a:pt x="170" y="111"/>
                </a:lnTo>
                <a:cubicBezTo>
                  <a:pt x="171" y="113"/>
                  <a:pt x="171" y="116"/>
                  <a:pt x="171" y="118"/>
                </a:cubicBezTo>
                <a:lnTo>
                  <a:pt x="171" y="119"/>
                </a:lnTo>
                <a:cubicBezTo>
                  <a:pt x="171" y="145"/>
                  <a:pt x="151" y="166"/>
                  <a:pt x="125" y="167"/>
                </a:cubicBezTo>
                <a:cubicBezTo>
                  <a:pt x="100" y="169"/>
                  <a:pt x="78" y="150"/>
                  <a:pt x="75" y="124"/>
                </a:cubicBezTo>
                <a:lnTo>
                  <a:pt x="75" y="119"/>
                </a:lnTo>
                <a:lnTo>
                  <a:pt x="77" y="130"/>
                </a:lnTo>
                <a:lnTo>
                  <a:pt x="76" y="127"/>
                </a:lnTo>
                <a:cubicBezTo>
                  <a:pt x="74" y="122"/>
                  <a:pt x="73" y="117"/>
                  <a:pt x="73" y="111"/>
                </a:cubicBezTo>
                <a:lnTo>
                  <a:pt x="73" y="110"/>
                </a:lnTo>
                <a:cubicBezTo>
                  <a:pt x="73" y="86"/>
                  <a:pt x="92" y="65"/>
                  <a:pt x="116" y="62"/>
                </a:cubicBezTo>
                <a:cubicBezTo>
                  <a:pt x="140" y="59"/>
                  <a:pt x="162" y="75"/>
                  <a:pt x="168" y="98"/>
                </a:cubicBezTo>
                <a:lnTo>
                  <a:pt x="170" y="105"/>
                </a:lnTo>
                <a:lnTo>
                  <a:pt x="171" y="111"/>
                </a:lnTo>
                <a:cubicBezTo>
                  <a:pt x="173" y="125"/>
                  <a:pt x="169" y="139"/>
                  <a:pt x="160" y="150"/>
                </a:cubicBezTo>
                <a:cubicBezTo>
                  <a:pt x="151" y="161"/>
                  <a:pt x="138" y="167"/>
                  <a:pt x="123" y="167"/>
                </a:cubicBezTo>
                <a:lnTo>
                  <a:pt x="123" y="167"/>
                </a:lnTo>
                <a:cubicBezTo>
                  <a:pt x="96" y="167"/>
                  <a:pt x="75" y="146"/>
                  <a:pt x="75" y="119"/>
                </a:cubicBezTo>
                <a:lnTo>
                  <a:pt x="75" y="114"/>
                </a:lnTo>
                <a:lnTo>
                  <a:pt x="123" y="162"/>
                </a:lnTo>
                <a:lnTo>
                  <a:pt x="122" y="162"/>
                </a:lnTo>
                <a:lnTo>
                  <a:pt x="170" y="107"/>
                </a:lnTo>
                <a:lnTo>
                  <a:pt x="170" y="110"/>
                </a:lnTo>
                <a:cubicBezTo>
                  <a:pt x="171" y="112"/>
                  <a:pt x="171" y="115"/>
                  <a:pt x="171" y="117"/>
                </a:cubicBezTo>
                <a:lnTo>
                  <a:pt x="171" y="119"/>
                </a:lnTo>
                <a:lnTo>
                  <a:pt x="75" y="119"/>
                </a:lnTo>
                <a:lnTo>
                  <a:pt x="75" y="117"/>
                </a:lnTo>
                <a:lnTo>
                  <a:pt x="75" y="124"/>
                </a:lnTo>
                <a:lnTo>
                  <a:pt x="75" y="122"/>
                </a:lnTo>
                <a:lnTo>
                  <a:pt x="75" y="119"/>
                </a:lnTo>
                <a:cubicBezTo>
                  <a:pt x="74" y="116"/>
                  <a:pt x="74" y="114"/>
                  <a:pt x="74" y="111"/>
                </a:cubicBezTo>
                <a:lnTo>
                  <a:pt x="74" y="110"/>
                </a:lnTo>
                <a:lnTo>
                  <a:pt x="170" y="110"/>
                </a:lnTo>
                <a:lnTo>
                  <a:pt x="170" y="107"/>
                </a:lnTo>
                <a:lnTo>
                  <a:pt x="170" y="116"/>
                </a:lnTo>
                <a:lnTo>
                  <a:pt x="170" y="121"/>
                </a:lnTo>
                <a:lnTo>
                  <a:pt x="170" y="124"/>
                </a:lnTo>
                <a:lnTo>
                  <a:pt x="74" y="124"/>
                </a:lnTo>
                <a:lnTo>
                  <a:pt x="74" y="121"/>
                </a:lnTo>
                <a:lnTo>
                  <a:pt x="74" y="116"/>
                </a:lnTo>
                <a:lnTo>
                  <a:pt x="74" y="112"/>
                </a:lnTo>
                <a:lnTo>
                  <a:pt x="74" y="110"/>
                </a:lnTo>
                <a:cubicBezTo>
                  <a:pt x="74" y="91"/>
                  <a:pt x="86" y="73"/>
                  <a:pt x="104" y="66"/>
                </a:cubicBezTo>
                <a:cubicBezTo>
                  <a:pt x="122" y="58"/>
                  <a:pt x="143" y="62"/>
                  <a:pt x="156" y="76"/>
                </a:cubicBezTo>
                <a:lnTo>
                  <a:pt x="157" y="77"/>
                </a:lnTo>
                <a:cubicBezTo>
                  <a:pt x="166" y="86"/>
                  <a:pt x="171" y="98"/>
                  <a:pt x="171" y="110"/>
                </a:cubicBezTo>
                <a:lnTo>
                  <a:pt x="171" y="109"/>
                </a:lnTo>
                <a:lnTo>
                  <a:pt x="171" y="115"/>
                </a:lnTo>
                <a:cubicBezTo>
                  <a:pt x="172" y="120"/>
                  <a:pt x="171" y="125"/>
                  <a:pt x="170" y="130"/>
                </a:cubicBezTo>
                <a:lnTo>
                  <a:pt x="169" y="134"/>
                </a:lnTo>
                <a:lnTo>
                  <a:pt x="122" y="76"/>
                </a:lnTo>
                <a:lnTo>
                  <a:pt x="123" y="76"/>
                </a:lnTo>
                <a:lnTo>
                  <a:pt x="123" y="172"/>
                </a:lnTo>
                <a:lnTo>
                  <a:pt x="122" y="172"/>
                </a:lnTo>
                <a:lnTo>
                  <a:pt x="169" y="115"/>
                </a:lnTo>
                <a:lnTo>
                  <a:pt x="170" y="120"/>
                </a:lnTo>
                <a:cubicBezTo>
                  <a:pt x="173" y="134"/>
                  <a:pt x="169" y="148"/>
                  <a:pt x="160" y="159"/>
                </a:cubicBezTo>
                <a:cubicBezTo>
                  <a:pt x="151" y="171"/>
                  <a:pt x="137" y="177"/>
                  <a:pt x="123" y="177"/>
                </a:cubicBezTo>
                <a:lnTo>
                  <a:pt x="122" y="177"/>
                </a:lnTo>
                <a:cubicBezTo>
                  <a:pt x="96" y="177"/>
                  <a:pt x="74" y="155"/>
                  <a:pt x="74" y="129"/>
                </a:cubicBezTo>
                <a:lnTo>
                  <a:pt x="75" y="119"/>
                </a:lnTo>
                <a:lnTo>
                  <a:pt x="75" y="114"/>
                </a:lnTo>
                <a:lnTo>
                  <a:pt x="123" y="167"/>
                </a:lnTo>
                <a:lnTo>
                  <a:pt x="122" y="167"/>
                </a:lnTo>
                <a:lnTo>
                  <a:pt x="169" y="109"/>
                </a:lnTo>
                <a:lnTo>
                  <a:pt x="170" y="114"/>
                </a:lnTo>
                <a:cubicBezTo>
                  <a:pt x="171" y="117"/>
                  <a:pt x="171" y="120"/>
                  <a:pt x="171" y="124"/>
                </a:cubicBezTo>
                <a:lnTo>
                  <a:pt x="171" y="127"/>
                </a:lnTo>
                <a:lnTo>
                  <a:pt x="171" y="129"/>
                </a:lnTo>
                <a:lnTo>
                  <a:pt x="75" y="129"/>
                </a:lnTo>
                <a:lnTo>
                  <a:pt x="75" y="126"/>
                </a:lnTo>
                <a:lnTo>
                  <a:pt x="75" y="124"/>
                </a:lnTo>
                <a:lnTo>
                  <a:pt x="170" y="136"/>
                </a:lnTo>
                <a:lnTo>
                  <a:pt x="170" y="134"/>
                </a:lnTo>
                <a:lnTo>
                  <a:pt x="169" y="137"/>
                </a:lnTo>
                <a:lnTo>
                  <a:pt x="169" y="121"/>
                </a:lnTo>
                <a:lnTo>
                  <a:pt x="170" y="124"/>
                </a:lnTo>
                <a:cubicBezTo>
                  <a:pt x="170" y="127"/>
                  <a:pt x="170" y="129"/>
                  <a:pt x="170" y="132"/>
                </a:cubicBezTo>
                <a:lnTo>
                  <a:pt x="170" y="131"/>
                </a:lnTo>
                <a:lnTo>
                  <a:pt x="171" y="140"/>
                </a:lnTo>
                <a:lnTo>
                  <a:pt x="171" y="143"/>
                </a:lnTo>
                <a:lnTo>
                  <a:pt x="75" y="143"/>
                </a:lnTo>
                <a:lnTo>
                  <a:pt x="75" y="142"/>
                </a:lnTo>
                <a:lnTo>
                  <a:pt x="75" y="143"/>
                </a:lnTo>
                <a:lnTo>
                  <a:pt x="75" y="138"/>
                </a:lnTo>
                <a:cubicBezTo>
                  <a:pt x="73" y="124"/>
                  <a:pt x="78" y="111"/>
                  <a:pt x="87" y="101"/>
                </a:cubicBezTo>
                <a:cubicBezTo>
                  <a:pt x="96" y="91"/>
                  <a:pt x="109" y="85"/>
                  <a:pt x="122" y="85"/>
                </a:cubicBezTo>
                <a:lnTo>
                  <a:pt x="123" y="85"/>
                </a:lnTo>
                <a:cubicBezTo>
                  <a:pt x="137" y="85"/>
                  <a:pt x="150" y="91"/>
                  <a:pt x="159" y="101"/>
                </a:cubicBezTo>
                <a:cubicBezTo>
                  <a:pt x="168" y="111"/>
                  <a:pt x="172" y="124"/>
                  <a:pt x="171" y="138"/>
                </a:cubicBezTo>
                <a:lnTo>
                  <a:pt x="171" y="145"/>
                </a:lnTo>
                <a:lnTo>
                  <a:pt x="170" y="149"/>
                </a:lnTo>
                <a:cubicBezTo>
                  <a:pt x="167" y="174"/>
                  <a:pt x="145" y="192"/>
                  <a:pt x="119" y="191"/>
                </a:cubicBezTo>
                <a:cubicBezTo>
                  <a:pt x="94" y="189"/>
                  <a:pt x="74" y="168"/>
                  <a:pt x="74" y="143"/>
                </a:cubicBezTo>
                <a:lnTo>
                  <a:pt x="75" y="143"/>
                </a:lnTo>
                <a:lnTo>
                  <a:pt x="74" y="138"/>
                </a:lnTo>
                <a:cubicBezTo>
                  <a:pt x="73" y="124"/>
                  <a:pt x="77" y="111"/>
                  <a:pt x="87" y="101"/>
                </a:cubicBezTo>
                <a:cubicBezTo>
                  <a:pt x="96" y="91"/>
                  <a:pt x="108" y="85"/>
                  <a:pt x="122" y="85"/>
                </a:cubicBezTo>
                <a:lnTo>
                  <a:pt x="123" y="85"/>
                </a:lnTo>
                <a:cubicBezTo>
                  <a:pt x="137" y="85"/>
                  <a:pt x="150" y="91"/>
                  <a:pt x="159" y="101"/>
                </a:cubicBezTo>
                <a:cubicBezTo>
                  <a:pt x="168" y="111"/>
                  <a:pt x="173" y="125"/>
                  <a:pt x="171" y="138"/>
                </a:cubicBezTo>
                <a:lnTo>
                  <a:pt x="171" y="144"/>
                </a:lnTo>
                <a:lnTo>
                  <a:pt x="170" y="148"/>
                </a:lnTo>
                <a:cubicBezTo>
                  <a:pt x="167" y="173"/>
                  <a:pt x="147" y="191"/>
                  <a:pt x="122" y="191"/>
                </a:cubicBezTo>
                <a:lnTo>
                  <a:pt x="122" y="191"/>
                </a:lnTo>
                <a:lnTo>
                  <a:pt x="170" y="143"/>
                </a:lnTo>
                <a:lnTo>
                  <a:pt x="170" y="142"/>
                </a:lnTo>
                <a:lnTo>
                  <a:pt x="170" y="151"/>
                </a:lnTo>
                <a:lnTo>
                  <a:pt x="170" y="156"/>
                </a:lnTo>
                <a:lnTo>
                  <a:pt x="170" y="157"/>
                </a:lnTo>
                <a:lnTo>
                  <a:pt x="74" y="157"/>
                </a:lnTo>
                <a:lnTo>
                  <a:pt x="74" y="154"/>
                </a:lnTo>
                <a:lnTo>
                  <a:pt x="75" y="152"/>
                </a:lnTo>
                <a:lnTo>
                  <a:pt x="74" y="142"/>
                </a:lnTo>
                <a:lnTo>
                  <a:pt x="74" y="138"/>
                </a:lnTo>
                <a:lnTo>
                  <a:pt x="170" y="138"/>
                </a:lnTo>
                <a:lnTo>
                  <a:pt x="170" y="139"/>
                </a:lnTo>
                <a:lnTo>
                  <a:pt x="168" y="126"/>
                </a:lnTo>
                <a:lnTo>
                  <a:pt x="170" y="136"/>
                </a:lnTo>
                <a:lnTo>
                  <a:pt x="171" y="139"/>
                </a:lnTo>
                <a:cubicBezTo>
                  <a:pt x="171" y="141"/>
                  <a:pt x="171" y="144"/>
                  <a:pt x="171" y="146"/>
                </a:cubicBezTo>
                <a:lnTo>
                  <a:pt x="171" y="148"/>
                </a:lnTo>
                <a:cubicBezTo>
                  <a:pt x="171" y="173"/>
                  <a:pt x="152" y="194"/>
                  <a:pt x="126" y="196"/>
                </a:cubicBezTo>
                <a:cubicBezTo>
                  <a:pt x="101" y="197"/>
                  <a:pt x="79" y="179"/>
                  <a:pt x="76" y="154"/>
                </a:cubicBezTo>
                <a:lnTo>
                  <a:pt x="76" y="153"/>
                </a:lnTo>
                <a:lnTo>
                  <a:pt x="75" y="147"/>
                </a:lnTo>
                <a:cubicBezTo>
                  <a:pt x="72" y="133"/>
                  <a:pt x="76" y="119"/>
                  <a:pt x="85" y="108"/>
                </a:cubicBezTo>
                <a:cubicBezTo>
                  <a:pt x="94" y="97"/>
                  <a:pt x="108" y="90"/>
                  <a:pt x="122" y="90"/>
                </a:cubicBezTo>
                <a:lnTo>
                  <a:pt x="122" y="90"/>
                </a:lnTo>
                <a:cubicBezTo>
                  <a:pt x="147" y="90"/>
                  <a:pt x="168" y="109"/>
                  <a:pt x="170" y="134"/>
                </a:cubicBezTo>
                <a:lnTo>
                  <a:pt x="171" y="143"/>
                </a:lnTo>
                <a:lnTo>
                  <a:pt x="171" y="148"/>
                </a:lnTo>
                <a:lnTo>
                  <a:pt x="75" y="148"/>
                </a:lnTo>
                <a:lnTo>
                  <a:pt x="75" y="145"/>
                </a:lnTo>
                <a:lnTo>
                  <a:pt x="76" y="155"/>
                </a:lnTo>
                <a:lnTo>
                  <a:pt x="75" y="152"/>
                </a:lnTo>
                <a:lnTo>
                  <a:pt x="170" y="143"/>
                </a:lnTo>
                <a:lnTo>
                  <a:pt x="170" y="145"/>
                </a:lnTo>
                <a:lnTo>
                  <a:pt x="170" y="148"/>
                </a:lnTo>
                <a:lnTo>
                  <a:pt x="122" y="100"/>
                </a:lnTo>
                <a:lnTo>
                  <a:pt x="123" y="100"/>
                </a:lnTo>
                <a:cubicBezTo>
                  <a:pt x="138" y="100"/>
                  <a:pt x="151" y="106"/>
                  <a:pt x="161" y="118"/>
                </a:cubicBezTo>
                <a:cubicBezTo>
                  <a:pt x="170" y="129"/>
                  <a:pt x="173" y="143"/>
                  <a:pt x="171" y="157"/>
                </a:cubicBezTo>
                <a:lnTo>
                  <a:pt x="170" y="162"/>
                </a:lnTo>
                <a:lnTo>
                  <a:pt x="169" y="164"/>
                </a:lnTo>
                <a:cubicBezTo>
                  <a:pt x="163" y="188"/>
                  <a:pt x="141" y="203"/>
                  <a:pt x="117" y="200"/>
                </a:cubicBezTo>
                <a:cubicBezTo>
                  <a:pt x="93" y="197"/>
                  <a:pt x="74" y="177"/>
                  <a:pt x="74" y="152"/>
                </a:cubicBezTo>
                <a:lnTo>
                  <a:pt x="74" y="150"/>
                </a:lnTo>
                <a:lnTo>
                  <a:pt x="74" y="148"/>
                </a:lnTo>
                <a:lnTo>
                  <a:pt x="122" y="196"/>
                </a:lnTo>
                <a:lnTo>
                  <a:pt x="122" y="196"/>
                </a:lnTo>
                <a:lnTo>
                  <a:pt x="169" y="138"/>
                </a:lnTo>
                <a:lnTo>
                  <a:pt x="171" y="148"/>
                </a:lnTo>
                <a:lnTo>
                  <a:pt x="171" y="153"/>
                </a:lnTo>
                <a:cubicBezTo>
                  <a:pt x="173" y="166"/>
                  <a:pt x="168" y="180"/>
                  <a:pt x="159" y="190"/>
                </a:cubicBezTo>
                <a:cubicBezTo>
                  <a:pt x="150" y="200"/>
                  <a:pt x="137" y="205"/>
                  <a:pt x="123" y="205"/>
                </a:cubicBezTo>
                <a:lnTo>
                  <a:pt x="122" y="205"/>
                </a:lnTo>
                <a:lnTo>
                  <a:pt x="122" y="109"/>
                </a:lnTo>
                <a:lnTo>
                  <a:pt x="123" y="109"/>
                </a:lnTo>
                <a:lnTo>
                  <a:pt x="75" y="164"/>
                </a:lnTo>
                <a:lnTo>
                  <a:pt x="75" y="161"/>
                </a:lnTo>
                <a:lnTo>
                  <a:pt x="77" y="169"/>
                </a:lnTo>
                <a:lnTo>
                  <a:pt x="76" y="168"/>
                </a:lnTo>
                <a:lnTo>
                  <a:pt x="170" y="152"/>
                </a:lnTo>
                <a:lnTo>
                  <a:pt x="170" y="155"/>
                </a:lnTo>
                <a:lnTo>
                  <a:pt x="170" y="159"/>
                </a:lnTo>
                <a:lnTo>
                  <a:pt x="170" y="164"/>
                </a:lnTo>
                <a:lnTo>
                  <a:pt x="170" y="167"/>
                </a:lnTo>
                <a:lnTo>
                  <a:pt x="74" y="167"/>
                </a:lnTo>
                <a:lnTo>
                  <a:pt x="74" y="165"/>
                </a:lnTo>
                <a:lnTo>
                  <a:pt x="74" y="162"/>
                </a:lnTo>
                <a:lnTo>
                  <a:pt x="170" y="162"/>
                </a:lnTo>
                <a:lnTo>
                  <a:pt x="170" y="164"/>
                </a:lnTo>
                <a:lnTo>
                  <a:pt x="170" y="167"/>
                </a:lnTo>
                <a:lnTo>
                  <a:pt x="75" y="158"/>
                </a:lnTo>
                <a:lnTo>
                  <a:pt x="75" y="155"/>
                </a:lnTo>
                <a:lnTo>
                  <a:pt x="76" y="153"/>
                </a:lnTo>
                <a:cubicBezTo>
                  <a:pt x="81" y="128"/>
                  <a:pt x="103" y="112"/>
                  <a:pt x="128" y="114"/>
                </a:cubicBezTo>
                <a:cubicBezTo>
                  <a:pt x="152" y="117"/>
                  <a:pt x="171" y="137"/>
                  <a:pt x="171" y="162"/>
                </a:cubicBezTo>
                <a:lnTo>
                  <a:pt x="171" y="165"/>
                </a:lnTo>
                <a:cubicBezTo>
                  <a:pt x="171" y="169"/>
                  <a:pt x="170" y="173"/>
                  <a:pt x="170" y="177"/>
                </a:cubicBezTo>
                <a:lnTo>
                  <a:pt x="169" y="179"/>
                </a:lnTo>
                <a:cubicBezTo>
                  <a:pt x="163" y="202"/>
                  <a:pt x="141" y="218"/>
                  <a:pt x="117" y="215"/>
                </a:cubicBezTo>
                <a:cubicBezTo>
                  <a:pt x="93" y="212"/>
                  <a:pt x="74" y="191"/>
                  <a:pt x="74" y="167"/>
                </a:cubicBezTo>
                <a:lnTo>
                  <a:pt x="75" y="169"/>
                </a:lnTo>
                <a:lnTo>
                  <a:pt x="74" y="164"/>
                </a:lnTo>
                <a:lnTo>
                  <a:pt x="73" y="154"/>
                </a:lnTo>
                <a:lnTo>
                  <a:pt x="73" y="152"/>
                </a:lnTo>
                <a:lnTo>
                  <a:pt x="169" y="152"/>
                </a:lnTo>
                <a:lnTo>
                  <a:pt x="169" y="154"/>
                </a:lnTo>
                <a:lnTo>
                  <a:pt x="169" y="159"/>
                </a:lnTo>
                <a:lnTo>
                  <a:pt x="169" y="163"/>
                </a:lnTo>
                <a:lnTo>
                  <a:pt x="169" y="167"/>
                </a:lnTo>
                <a:cubicBezTo>
                  <a:pt x="169" y="193"/>
                  <a:pt x="148" y="215"/>
                  <a:pt x="121" y="215"/>
                </a:cubicBezTo>
                <a:lnTo>
                  <a:pt x="120" y="215"/>
                </a:lnTo>
                <a:lnTo>
                  <a:pt x="120" y="119"/>
                </a:lnTo>
                <a:lnTo>
                  <a:pt x="122" y="119"/>
                </a:lnTo>
                <a:lnTo>
                  <a:pt x="74" y="167"/>
                </a:lnTo>
                <a:lnTo>
                  <a:pt x="74" y="167"/>
                </a:lnTo>
                <a:lnTo>
                  <a:pt x="74" y="163"/>
                </a:lnTo>
                <a:lnTo>
                  <a:pt x="164" y="179"/>
                </a:lnTo>
                <a:lnTo>
                  <a:pt x="164" y="180"/>
                </a:lnTo>
                <a:lnTo>
                  <a:pt x="168" y="165"/>
                </a:lnTo>
                <a:lnTo>
                  <a:pt x="168" y="167"/>
                </a:lnTo>
                <a:lnTo>
                  <a:pt x="168" y="172"/>
                </a:lnTo>
                <a:lnTo>
                  <a:pt x="167" y="177"/>
                </a:lnTo>
                <a:lnTo>
                  <a:pt x="119" y="123"/>
                </a:lnTo>
                <a:lnTo>
                  <a:pt x="120" y="123"/>
                </a:lnTo>
                <a:lnTo>
                  <a:pt x="72" y="171"/>
                </a:lnTo>
                <a:lnTo>
                  <a:pt x="72" y="169"/>
                </a:lnTo>
                <a:lnTo>
                  <a:pt x="72" y="167"/>
                </a:lnTo>
                <a:lnTo>
                  <a:pt x="165" y="185"/>
                </a:lnTo>
                <a:lnTo>
                  <a:pt x="166" y="181"/>
                </a:lnTo>
                <a:lnTo>
                  <a:pt x="165" y="183"/>
                </a:lnTo>
                <a:cubicBezTo>
                  <a:pt x="159" y="208"/>
                  <a:pt x="133" y="224"/>
                  <a:pt x="108" y="218"/>
                </a:cubicBezTo>
                <a:cubicBezTo>
                  <a:pt x="83" y="213"/>
                  <a:pt x="66" y="188"/>
                  <a:pt x="71" y="162"/>
                </a:cubicBezTo>
                <a:lnTo>
                  <a:pt x="72" y="157"/>
                </a:lnTo>
                <a:lnTo>
                  <a:pt x="73" y="155"/>
                </a:lnTo>
                <a:cubicBezTo>
                  <a:pt x="79" y="131"/>
                  <a:pt x="103" y="115"/>
                  <a:pt x="128" y="120"/>
                </a:cubicBezTo>
                <a:cubicBezTo>
                  <a:pt x="153" y="124"/>
                  <a:pt x="170" y="148"/>
                  <a:pt x="167" y="173"/>
                </a:cubicBezTo>
                <a:lnTo>
                  <a:pt x="167" y="175"/>
                </a:lnTo>
                <a:lnTo>
                  <a:pt x="166" y="181"/>
                </a:lnTo>
                <a:lnTo>
                  <a:pt x="118" y="128"/>
                </a:lnTo>
                <a:lnTo>
                  <a:pt x="119" y="128"/>
                </a:lnTo>
                <a:lnTo>
                  <a:pt x="71" y="176"/>
                </a:lnTo>
                <a:lnTo>
                  <a:pt x="71" y="173"/>
                </a:lnTo>
                <a:lnTo>
                  <a:pt x="71" y="171"/>
                </a:lnTo>
                <a:lnTo>
                  <a:pt x="167" y="171"/>
                </a:lnTo>
                <a:lnTo>
                  <a:pt x="167" y="173"/>
                </a:lnTo>
                <a:lnTo>
                  <a:pt x="167" y="176"/>
                </a:lnTo>
                <a:cubicBezTo>
                  <a:pt x="167" y="203"/>
                  <a:pt x="146" y="224"/>
                  <a:pt x="119" y="224"/>
                </a:cubicBezTo>
                <a:lnTo>
                  <a:pt x="118" y="224"/>
                </a:lnTo>
                <a:cubicBezTo>
                  <a:pt x="92" y="224"/>
                  <a:pt x="70" y="203"/>
                  <a:pt x="70" y="176"/>
                </a:cubicBezTo>
                <a:lnTo>
                  <a:pt x="70" y="170"/>
                </a:lnTo>
                <a:lnTo>
                  <a:pt x="71" y="180"/>
                </a:lnTo>
                <a:lnTo>
                  <a:pt x="71" y="177"/>
                </a:lnTo>
                <a:cubicBezTo>
                  <a:pt x="70" y="174"/>
                  <a:pt x="70" y="171"/>
                  <a:pt x="70" y="168"/>
                </a:cubicBezTo>
                <a:lnTo>
                  <a:pt x="70" y="167"/>
                </a:lnTo>
                <a:lnTo>
                  <a:pt x="166" y="167"/>
                </a:lnTo>
                <a:lnTo>
                  <a:pt x="166" y="169"/>
                </a:lnTo>
                <a:lnTo>
                  <a:pt x="166" y="173"/>
                </a:lnTo>
                <a:lnTo>
                  <a:pt x="166" y="178"/>
                </a:lnTo>
                <a:lnTo>
                  <a:pt x="165" y="169"/>
                </a:lnTo>
                <a:lnTo>
                  <a:pt x="166" y="172"/>
                </a:lnTo>
                <a:lnTo>
                  <a:pt x="73" y="166"/>
                </a:lnTo>
                <a:lnTo>
                  <a:pt x="73" y="164"/>
                </a:lnTo>
                <a:lnTo>
                  <a:pt x="71" y="179"/>
                </a:lnTo>
                <a:lnTo>
                  <a:pt x="71" y="176"/>
                </a:lnTo>
                <a:lnTo>
                  <a:pt x="119" y="224"/>
                </a:lnTo>
                <a:lnTo>
                  <a:pt x="118" y="224"/>
                </a:lnTo>
                <a:lnTo>
                  <a:pt x="166" y="176"/>
                </a:lnTo>
                <a:lnTo>
                  <a:pt x="166" y="181"/>
                </a:lnTo>
                <a:lnTo>
                  <a:pt x="166" y="186"/>
                </a:lnTo>
                <a:cubicBezTo>
                  <a:pt x="166" y="211"/>
                  <a:pt x="147" y="232"/>
                  <a:pt x="122" y="234"/>
                </a:cubicBezTo>
                <a:cubicBezTo>
                  <a:pt x="98" y="236"/>
                  <a:pt x="75" y="218"/>
                  <a:pt x="71" y="194"/>
                </a:cubicBezTo>
                <a:lnTo>
                  <a:pt x="71" y="195"/>
                </a:lnTo>
                <a:lnTo>
                  <a:pt x="71" y="193"/>
                </a:lnTo>
                <a:lnTo>
                  <a:pt x="165" y="172"/>
                </a:lnTo>
                <a:lnTo>
                  <a:pt x="165" y="174"/>
                </a:lnTo>
                <a:lnTo>
                  <a:pt x="166" y="177"/>
                </a:lnTo>
                <a:lnTo>
                  <a:pt x="72" y="174"/>
                </a:lnTo>
                <a:lnTo>
                  <a:pt x="72" y="172"/>
                </a:lnTo>
                <a:lnTo>
                  <a:pt x="71" y="184"/>
                </a:lnTo>
                <a:lnTo>
                  <a:pt x="71" y="181"/>
                </a:lnTo>
                <a:lnTo>
                  <a:pt x="72" y="189"/>
                </a:lnTo>
                <a:lnTo>
                  <a:pt x="71" y="186"/>
                </a:lnTo>
                <a:lnTo>
                  <a:pt x="73" y="193"/>
                </a:lnTo>
                <a:lnTo>
                  <a:pt x="72" y="192"/>
                </a:lnTo>
                <a:lnTo>
                  <a:pt x="166" y="176"/>
                </a:lnTo>
                <a:lnTo>
                  <a:pt x="166" y="178"/>
                </a:lnTo>
                <a:lnTo>
                  <a:pt x="166" y="181"/>
                </a:lnTo>
                <a:cubicBezTo>
                  <a:pt x="166" y="207"/>
                  <a:pt x="144" y="229"/>
                  <a:pt x="118" y="229"/>
                </a:cubicBezTo>
                <a:lnTo>
                  <a:pt x="117" y="229"/>
                </a:lnTo>
                <a:cubicBezTo>
                  <a:pt x="103" y="229"/>
                  <a:pt x="89" y="222"/>
                  <a:pt x="80" y="211"/>
                </a:cubicBezTo>
                <a:cubicBezTo>
                  <a:pt x="71" y="199"/>
                  <a:pt x="67" y="184"/>
                  <a:pt x="71" y="169"/>
                </a:cubicBezTo>
                <a:lnTo>
                  <a:pt x="71" y="167"/>
                </a:lnTo>
                <a:lnTo>
                  <a:pt x="70" y="179"/>
                </a:lnTo>
                <a:lnTo>
                  <a:pt x="70" y="176"/>
                </a:lnTo>
                <a:lnTo>
                  <a:pt x="166" y="176"/>
                </a:lnTo>
                <a:lnTo>
                  <a:pt x="166" y="181"/>
                </a:lnTo>
                <a:lnTo>
                  <a:pt x="166" y="186"/>
                </a:lnTo>
                <a:lnTo>
                  <a:pt x="118" y="138"/>
                </a:lnTo>
                <a:lnTo>
                  <a:pt x="118" y="138"/>
                </a:lnTo>
                <a:lnTo>
                  <a:pt x="70" y="186"/>
                </a:lnTo>
                <a:lnTo>
                  <a:pt x="70" y="180"/>
                </a:lnTo>
                <a:lnTo>
                  <a:pt x="71" y="189"/>
                </a:lnTo>
                <a:lnTo>
                  <a:pt x="71" y="187"/>
                </a:lnTo>
                <a:cubicBezTo>
                  <a:pt x="70" y="184"/>
                  <a:pt x="70" y="181"/>
                  <a:pt x="70" y="177"/>
                </a:cubicBezTo>
                <a:lnTo>
                  <a:pt x="70" y="176"/>
                </a:lnTo>
                <a:lnTo>
                  <a:pt x="166" y="176"/>
                </a:lnTo>
                <a:lnTo>
                  <a:pt x="166" y="178"/>
                </a:lnTo>
                <a:lnTo>
                  <a:pt x="166" y="183"/>
                </a:lnTo>
                <a:lnTo>
                  <a:pt x="166" y="188"/>
                </a:lnTo>
                <a:lnTo>
                  <a:pt x="166" y="190"/>
                </a:lnTo>
                <a:lnTo>
                  <a:pt x="72" y="175"/>
                </a:lnTo>
                <a:lnTo>
                  <a:pt x="73" y="174"/>
                </a:lnTo>
                <a:lnTo>
                  <a:pt x="70" y="189"/>
                </a:lnTo>
                <a:lnTo>
                  <a:pt x="70" y="186"/>
                </a:lnTo>
                <a:lnTo>
                  <a:pt x="118" y="234"/>
                </a:lnTo>
                <a:lnTo>
                  <a:pt x="118" y="234"/>
                </a:lnTo>
                <a:lnTo>
                  <a:pt x="166" y="186"/>
                </a:lnTo>
                <a:lnTo>
                  <a:pt x="166" y="190"/>
                </a:lnTo>
                <a:lnTo>
                  <a:pt x="165" y="183"/>
                </a:lnTo>
                <a:lnTo>
                  <a:pt x="166" y="186"/>
                </a:lnTo>
                <a:cubicBezTo>
                  <a:pt x="166" y="188"/>
                  <a:pt x="166" y="191"/>
                  <a:pt x="166" y="193"/>
                </a:cubicBezTo>
                <a:lnTo>
                  <a:pt x="166" y="195"/>
                </a:lnTo>
                <a:lnTo>
                  <a:pt x="71" y="186"/>
                </a:lnTo>
                <a:lnTo>
                  <a:pt x="72" y="184"/>
                </a:lnTo>
                <a:lnTo>
                  <a:pt x="71" y="193"/>
                </a:lnTo>
                <a:lnTo>
                  <a:pt x="71" y="190"/>
                </a:lnTo>
                <a:lnTo>
                  <a:pt x="167" y="190"/>
                </a:lnTo>
                <a:lnTo>
                  <a:pt x="167" y="195"/>
                </a:lnTo>
                <a:lnTo>
                  <a:pt x="167" y="198"/>
                </a:lnTo>
                <a:lnTo>
                  <a:pt x="167" y="200"/>
                </a:lnTo>
                <a:lnTo>
                  <a:pt x="71" y="200"/>
                </a:lnTo>
                <a:lnTo>
                  <a:pt x="71" y="200"/>
                </a:lnTo>
                <a:lnTo>
                  <a:pt x="71" y="195"/>
                </a:lnTo>
                <a:lnTo>
                  <a:pt x="118" y="238"/>
                </a:lnTo>
                <a:lnTo>
                  <a:pt x="118" y="238"/>
                </a:lnTo>
                <a:lnTo>
                  <a:pt x="166" y="186"/>
                </a:lnTo>
                <a:lnTo>
                  <a:pt x="166" y="191"/>
                </a:lnTo>
                <a:cubicBezTo>
                  <a:pt x="167" y="195"/>
                  <a:pt x="167" y="199"/>
                  <a:pt x="166" y="203"/>
                </a:cubicBezTo>
                <a:lnTo>
                  <a:pt x="165" y="206"/>
                </a:lnTo>
                <a:cubicBezTo>
                  <a:pt x="165" y="209"/>
                  <a:pt x="164" y="211"/>
                  <a:pt x="164" y="214"/>
                </a:cubicBezTo>
                <a:lnTo>
                  <a:pt x="163" y="215"/>
                </a:lnTo>
                <a:cubicBezTo>
                  <a:pt x="155" y="240"/>
                  <a:pt x="129" y="253"/>
                  <a:pt x="104" y="246"/>
                </a:cubicBezTo>
                <a:cubicBezTo>
                  <a:pt x="79" y="239"/>
                  <a:pt x="65" y="213"/>
                  <a:pt x="71" y="188"/>
                </a:cubicBezTo>
                <a:lnTo>
                  <a:pt x="71" y="186"/>
                </a:lnTo>
                <a:lnTo>
                  <a:pt x="70" y="198"/>
                </a:lnTo>
                <a:lnTo>
                  <a:pt x="70" y="195"/>
                </a:lnTo>
                <a:cubicBezTo>
                  <a:pt x="70" y="171"/>
                  <a:pt x="89" y="150"/>
                  <a:pt x="113" y="148"/>
                </a:cubicBezTo>
                <a:cubicBezTo>
                  <a:pt x="138" y="145"/>
                  <a:pt x="160" y="162"/>
                  <a:pt x="165" y="186"/>
                </a:cubicBezTo>
                <a:lnTo>
                  <a:pt x="165" y="186"/>
                </a:lnTo>
                <a:lnTo>
                  <a:pt x="166" y="188"/>
                </a:lnTo>
                <a:lnTo>
                  <a:pt x="71" y="200"/>
                </a:lnTo>
                <a:lnTo>
                  <a:pt x="71" y="198"/>
                </a:lnTo>
                <a:lnTo>
                  <a:pt x="71" y="195"/>
                </a:lnTo>
                <a:lnTo>
                  <a:pt x="119" y="243"/>
                </a:lnTo>
                <a:lnTo>
                  <a:pt x="117" y="243"/>
                </a:lnTo>
                <a:lnTo>
                  <a:pt x="117" y="147"/>
                </a:lnTo>
                <a:lnTo>
                  <a:pt x="118" y="147"/>
                </a:lnTo>
                <a:cubicBezTo>
                  <a:pt x="133" y="147"/>
                  <a:pt x="147" y="154"/>
                  <a:pt x="156" y="165"/>
                </a:cubicBezTo>
                <a:cubicBezTo>
                  <a:pt x="165" y="177"/>
                  <a:pt x="168" y="192"/>
                  <a:pt x="165" y="206"/>
                </a:cubicBezTo>
                <a:lnTo>
                  <a:pt x="164" y="210"/>
                </a:lnTo>
                <a:lnTo>
                  <a:pt x="165" y="192"/>
                </a:lnTo>
                <a:lnTo>
                  <a:pt x="165" y="191"/>
                </a:lnTo>
                <a:lnTo>
                  <a:pt x="165" y="193"/>
                </a:lnTo>
                <a:lnTo>
                  <a:pt x="70" y="205"/>
                </a:lnTo>
                <a:lnTo>
                  <a:pt x="70" y="203"/>
                </a:lnTo>
                <a:lnTo>
                  <a:pt x="71" y="211"/>
                </a:lnTo>
                <a:lnTo>
                  <a:pt x="71" y="208"/>
                </a:lnTo>
                <a:lnTo>
                  <a:pt x="118" y="248"/>
                </a:lnTo>
                <a:lnTo>
                  <a:pt x="117" y="248"/>
                </a:lnTo>
                <a:lnTo>
                  <a:pt x="164" y="191"/>
                </a:lnTo>
                <a:lnTo>
                  <a:pt x="165" y="196"/>
                </a:lnTo>
                <a:lnTo>
                  <a:pt x="118" y="157"/>
                </a:lnTo>
                <a:lnTo>
                  <a:pt x="118" y="157"/>
                </a:lnTo>
                <a:lnTo>
                  <a:pt x="71" y="210"/>
                </a:lnTo>
                <a:lnTo>
                  <a:pt x="70" y="205"/>
                </a:lnTo>
                <a:lnTo>
                  <a:pt x="166" y="200"/>
                </a:lnTo>
                <a:lnTo>
                  <a:pt x="166" y="205"/>
                </a:lnTo>
                <a:lnTo>
                  <a:pt x="166" y="209"/>
                </a:lnTo>
                <a:lnTo>
                  <a:pt x="70" y="209"/>
                </a:lnTo>
                <a:lnTo>
                  <a:pt x="70" y="208"/>
                </a:lnTo>
                <a:lnTo>
                  <a:pt x="70" y="205"/>
                </a:lnTo>
                <a:lnTo>
                  <a:pt x="166" y="205"/>
                </a:lnTo>
                <a:lnTo>
                  <a:pt x="166" y="210"/>
                </a:lnTo>
                <a:lnTo>
                  <a:pt x="166" y="214"/>
                </a:lnTo>
                <a:lnTo>
                  <a:pt x="70" y="214"/>
                </a:lnTo>
                <a:lnTo>
                  <a:pt x="70" y="213"/>
                </a:lnTo>
                <a:lnTo>
                  <a:pt x="70" y="210"/>
                </a:lnTo>
                <a:lnTo>
                  <a:pt x="70" y="206"/>
                </a:lnTo>
                <a:lnTo>
                  <a:pt x="70" y="205"/>
                </a:lnTo>
                <a:lnTo>
                  <a:pt x="166" y="205"/>
                </a:lnTo>
                <a:lnTo>
                  <a:pt x="166" y="206"/>
                </a:lnTo>
                <a:lnTo>
                  <a:pt x="166" y="210"/>
                </a:lnTo>
                <a:cubicBezTo>
                  <a:pt x="166" y="213"/>
                  <a:pt x="166" y="215"/>
                  <a:pt x="165" y="218"/>
                </a:cubicBezTo>
                <a:lnTo>
                  <a:pt x="165" y="221"/>
                </a:lnTo>
                <a:lnTo>
                  <a:pt x="165" y="213"/>
                </a:lnTo>
                <a:lnTo>
                  <a:pt x="165" y="214"/>
                </a:lnTo>
                <a:lnTo>
                  <a:pt x="69" y="214"/>
                </a:lnTo>
                <a:lnTo>
                  <a:pt x="69" y="213"/>
                </a:lnTo>
                <a:lnTo>
                  <a:pt x="69" y="209"/>
                </a:lnTo>
                <a:lnTo>
                  <a:pt x="69" y="206"/>
                </a:lnTo>
                <a:lnTo>
                  <a:pt x="69" y="205"/>
                </a:lnTo>
                <a:lnTo>
                  <a:pt x="165" y="205"/>
                </a:lnTo>
                <a:lnTo>
                  <a:pt x="165" y="202"/>
                </a:lnTo>
                <a:lnTo>
                  <a:pt x="166" y="212"/>
                </a:lnTo>
                <a:lnTo>
                  <a:pt x="166" y="216"/>
                </a:lnTo>
                <a:lnTo>
                  <a:pt x="166" y="219"/>
                </a:lnTo>
                <a:lnTo>
                  <a:pt x="70" y="219"/>
                </a:lnTo>
                <a:lnTo>
                  <a:pt x="70" y="218"/>
                </a:lnTo>
                <a:lnTo>
                  <a:pt x="71" y="226"/>
                </a:lnTo>
                <a:lnTo>
                  <a:pt x="70" y="223"/>
                </a:lnTo>
                <a:cubicBezTo>
                  <a:pt x="70" y="220"/>
                  <a:pt x="69" y="218"/>
                  <a:pt x="69" y="215"/>
                </a:cubicBezTo>
                <a:lnTo>
                  <a:pt x="69" y="211"/>
                </a:lnTo>
                <a:lnTo>
                  <a:pt x="71" y="223"/>
                </a:lnTo>
                <a:lnTo>
                  <a:pt x="70" y="221"/>
                </a:lnTo>
                <a:lnTo>
                  <a:pt x="165" y="209"/>
                </a:lnTo>
                <a:lnTo>
                  <a:pt x="165" y="211"/>
                </a:lnTo>
                <a:lnTo>
                  <a:pt x="165" y="210"/>
                </a:lnTo>
                <a:lnTo>
                  <a:pt x="165" y="220"/>
                </a:lnTo>
                <a:lnTo>
                  <a:pt x="165" y="223"/>
                </a:lnTo>
                <a:lnTo>
                  <a:pt x="165" y="224"/>
                </a:lnTo>
                <a:cubicBezTo>
                  <a:pt x="165" y="249"/>
                  <a:pt x="147" y="269"/>
                  <a:pt x="122" y="272"/>
                </a:cubicBezTo>
                <a:cubicBezTo>
                  <a:pt x="98" y="274"/>
                  <a:pt x="75" y="258"/>
                  <a:pt x="70" y="233"/>
                </a:cubicBezTo>
                <a:lnTo>
                  <a:pt x="69" y="227"/>
                </a:lnTo>
                <a:lnTo>
                  <a:pt x="69" y="222"/>
                </a:lnTo>
                <a:lnTo>
                  <a:pt x="68" y="212"/>
                </a:lnTo>
                <a:lnTo>
                  <a:pt x="68" y="209"/>
                </a:lnTo>
                <a:lnTo>
                  <a:pt x="164" y="209"/>
                </a:lnTo>
                <a:lnTo>
                  <a:pt x="164" y="211"/>
                </a:lnTo>
                <a:lnTo>
                  <a:pt x="164" y="219"/>
                </a:lnTo>
                <a:lnTo>
                  <a:pt x="163" y="220"/>
                </a:lnTo>
                <a:lnTo>
                  <a:pt x="163" y="224"/>
                </a:lnTo>
                <a:lnTo>
                  <a:pt x="67" y="224"/>
                </a:lnTo>
                <a:lnTo>
                  <a:pt x="67" y="222"/>
                </a:lnTo>
                <a:lnTo>
                  <a:pt x="67" y="219"/>
                </a:lnTo>
                <a:lnTo>
                  <a:pt x="67" y="216"/>
                </a:lnTo>
                <a:lnTo>
                  <a:pt x="67" y="214"/>
                </a:lnTo>
                <a:lnTo>
                  <a:pt x="163" y="214"/>
                </a:lnTo>
                <a:lnTo>
                  <a:pt x="163" y="216"/>
                </a:lnTo>
                <a:lnTo>
                  <a:pt x="163" y="219"/>
                </a:lnTo>
                <a:lnTo>
                  <a:pt x="163" y="224"/>
                </a:lnTo>
                <a:cubicBezTo>
                  <a:pt x="163" y="250"/>
                  <a:pt x="142" y="272"/>
                  <a:pt x="115" y="272"/>
                </a:cubicBezTo>
                <a:lnTo>
                  <a:pt x="115" y="272"/>
                </a:lnTo>
                <a:lnTo>
                  <a:pt x="114" y="272"/>
                </a:lnTo>
                <a:lnTo>
                  <a:pt x="114" y="272"/>
                </a:lnTo>
                <a:cubicBezTo>
                  <a:pt x="100" y="272"/>
                  <a:pt x="86" y="266"/>
                  <a:pt x="77" y="255"/>
                </a:cubicBezTo>
                <a:cubicBezTo>
                  <a:pt x="68" y="244"/>
                  <a:pt x="64" y="230"/>
                  <a:pt x="67" y="216"/>
                </a:cubicBezTo>
                <a:lnTo>
                  <a:pt x="68" y="209"/>
                </a:lnTo>
                <a:lnTo>
                  <a:pt x="68" y="207"/>
                </a:lnTo>
                <a:cubicBezTo>
                  <a:pt x="74" y="184"/>
                  <a:pt x="97" y="168"/>
                  <a:pt x="121" y="171"/>
                </a:cubicBezTo>
                <a:cubicBezTo>
                  <a:pt x="145" y="174"/>
                  <a:pt x="163" y="195"/>
                  <a:pt x="163" y="219"/>
                </a:cubicBezTo>
                <a:lnTo>
                  <a:pt x="163" y="229"/>
                </a:lnTo>
                <a:lnTo>
                  <a:pt x="162" y="234"/>
                </a:lnTo>
                <a:cubicBezTo>
                  <a:pt x="159" y="259"/>
                  <a:pt x="137" y="278"/>
                  <a:pt x="112" y="276"/>
                </a:cubicBezTo>
                <a:cubicBezTo>
                  <a:pt x="86" y="275"/>
                  <a:pt x="66" y="254"/>
                  <a:pt x="66" y="228"/>
                </a:cubicBezTo>
                <a:lnTo>
                  <a:pt x="66" y="227"/>
                </a:lnTo>
                <a:lnTo>
                  <a:pt x="66" y="224"/>
                </a:lnTo>
                <a:lnTo>
                  <a:pt x="67" y="232"/>
                </a:lnTo>
                <a:lnTo>
                  <a:pt x="67" y="233"/>
                </a:lnTo>
                <a:lnTo>
                  <a:pt x="67" y="231"/>
                </a:lnTo>
                <a:lnTo>
                  <a:pt x="161" y="210"/>
                </a:lnTo>
                <a:lnTo>
                  <a:pt x="161" y="212"/>
                </a:lnTo>
                <a:lnTo>
                  <a:pt x="162" y="215"/>
                </a:lnTo>
                <a:lnTo>
                  <a:pt x="67" y="233"/>
                </a:lnTo>
                <a:lnTo>
                  <a:pt x="67" y="231"/>
                </a:lnTo>
                <a:lnTo>
                  <a:pt x="69" y="239"/>
                </a:lnTo>
                <a:lnTo>
                  <a:pt x="68" y="237"/>
                </a:lnTo>
                <a:lnTo>
                  <a:pt x="161" y="219"/>
                </a:lnTo>
                <a:lnTo>
                  <a:pt x="161" y="221"/>
                </a:lnTo>
                <a:lnTo>
                  <a:pt x="161" y="224"/>
                </a:lnTo>
                <a:lnTo>
                  <a:pt x="161" y="227"/>
                </a:lnTo>
                <a:lnTo>
                  <a:pt x="161" y="228"/>
                </a:lnTo>
                <a:lnTo>
                  <a:pt x="65" y="228"/>
                </a:lnTo>
                <a:lnTo>
                  <a:pt x="65" y="226"/>
                </a:lnTo>
                <a:lnTo>
                  <a:pt x="66" y="236"/>
                </a:lnTo>
                <a:lnTo>
                  <a:pt x="65" y="233"/>
                </a:lnTo>
                <a:lnTo>
                  <a:pt x="160" y="224"/>
                </a:lnTo>
                <a:lnTo>
                  <a:pt x="160" y="226"/>
                </a:lnTo>
                <a:cubicBezTo>
                  <a:pt x="160" y="229"/>
                  <a:pt x="160" y="232"/>
                  <a:pt x="160" y="235"/>
                </a:cubicBezTo>
                <a:lnTo>
                  <a:pt x="159" y="236"/>
                </a:lnTo>
                <a:lnTo>
                  <a:pt x="158" y="243"/>
                </a:lnTo>
                <a:lnTo>
                  <a:pt x="158" y="245"/>
                </a:lnTo>
                <a:cubicBezTo>
                  <a:pt x="152" y="269"/>
                  <a:pt x="129" y="284"/>
                  <a:pt x="105" y="281"/>
                </a:cubicBezTo>
                <a:cubicBezTo>
                  <a:pt x="81" y="278"/>
                  <a:pt x="63" y="258"/>
                  <a:pt x="63" y="233"/>
                </a:cubicBezTo>
                <a:lnTo>
                  <a:pt x="63" y="231"/>
                </a:lnTo>
                <a:lnTo>
                  <a:pt x="64" y="240"/>
                </a:lnTo>
                <a:lnTo>
                  <a:pt x="63" y="238"/>
                </a:lnTo>
                <a:lnTo>
                  <a:pt x="158" y="219"/>
                </a:lnTo>
                <a:lnTo>
                  <a:pt x="158" y="222"/>
                </a:lnTo>
                <a:lnTo>
                  <a:pt x="159" y="224"/>
                </a:lnTo>
                <a:lnTo>
                  <a:pt x="64" y="238"/>
                </a:lnTo>
                <a:lnTo>
                  <a:pt x="63" y="228"/>
                </a:lnTo>
                <a:lnTo>
                  <a:pt x="63" y="225"/>
                </a:lnTo>
                <a:lnTo>
                  <a:pt x="65" y="241"/>
                </a:lnTo>
                <a:lnTo>
                  <a:pt x="65" y="239"/>
                </a:lnTo>
                <a:lnTo>
                  <a:pt x="156" y="239"/>
                </a:lnTo>
                <a:lnTo>
                  <a:pt x="156" y="241"/>
                </a:lnTo>
                <a:lnTo>
                  <a:pt x="158" y="225"/>
                </a:lnTo>
                <a:lnTo>
                  <a:pt x="158" y="228"/>
                </a:lnTo>
                <a:lnTo>
                  <a:pt x="158" y="233"/>
                </a:lnTo>
                <a:cubicBezTo>
                  <a:pt x="158" y="257"/>
                  <a:pt x="141" y="277"/>
                  <a:pt x="118" y="281"/>
                </a:cubicBezTo>
                <a:cubicBezTo>
                  <a:pt x="94" y="285"/>
                  <a:pt x="72" y="271"/>
                  <a:pt x="64" y="249"/>
                </a:cubicBezTo>
                <a:lnTo>
                  <a:pt x="62" y="242"/>
                </a:lnTo>
                <a:lnTo>
                  <a:pt x="62" y="240"/>
                </a:lnTo>
                <a:lnTo>
                  <a:pt x="108" y="276"/>
                </a:lnTo>
                <a:lnTo>
                  <a:pt x="108" y="276"/>
                </a:lnTo>
                <a:lnTo>
                  <a:pt x="156" y="228"/>
                </a:lnTo>
                <a:lnTo>
                  <a:pt x="156" y="226"/>
                </a:lnTo>
                <a:lnTo>
                  <a:pt x="156" y="236"/>
                </a:lnTo>
                <a:lnTo>
                  <a:pt x="156" y="240"/>
                </a:lnTo>
                <a:lnTo>
                  <a:pt x="156" y="243"/>
                </a:lnTo>
                <a:lnTo>
                  <a:pt x="63" y="228"/>
                </a:lnTo>
                <a:lnTo>
                  <a:pt x="63" y="226"/>
                </a:lnTo>
                <a:lnTo>
                  <a:pt x="61" y="235"/>
                </a:lnTo>
                <a:lnTo>
                  <a:pt x="62" y="231"/>
                </a:lnTo>
                <a:lnTo>
                  <a:pt x="61" y="238"/>
                </a:lnTo>
                <a:lnTo>
                  <a:pt x="61" y="235"/>
                </a:lnTo>
                <a:lnTo>
                  <a:pt x="61" y="233"/>
                </a:lnTo>
                <a:lnTo>
                  <a:pt x="157" y="243"/>
                </a:lnTo>
                <a:lnTo>
                  <a:pt x="156" y="248"/>
                </a:lnTo>
                <a:lnTo>
                  <a:pt x="155" y="250"/>
                </a:lnTo>
                <a:lnTo>
                  <a:pt x="62" y="226"/>
                </a:lnTo>
                <a:lnTo>
                  <a:pt x="62" y="227"/>
                </a:lnTo>
                <a:lnTo>
                  <a:pt x="62" y="224"/>
                </a:lnTo>
                <a:lnTo>
                  <a:pt x="109" y="281"/>
                </a:lnTo>
                <a:lnTo>
                  <a:pt x="108" y="281"/>
                </a:lnTo>
                <a:lnTo>
                  <a:pt x="156" y="229"/>
                </a:lnTo>
                <a:lnTo>
                  <a:pt x="157" y="238"/>
                </a:lnTo>
                <a:lnTo>
                  <a:pt x="157" y="243"/>
                </a:lnTo>
                <a:lnTo>
                  <a:pt x="61" y="243"/>
                </a:lnTo>
                <a:lnTo>
                  <a:pt x="61" y="241"/>
                </a:lnTo>
                <a:lnTo>
                  <a:pt x="61" y="238"/>
                </a:lnTo>
                <a:cubicBezTo>
                  <a:pt x="61" y="211"/>
                  <a:pt x="82" y="190"/>
                  <a:pt x="109" y="190"/>
                </a:cubicBezTo>
                <a:lnTo>
                  <a:pt x="110" y="190"/>
                </a:lnTo>
                <a:lnTo>
                  <a:pt x="110" y="286"/>
                </a:lnTo>
                <a:lnTo>
                  <a:pt x="109" y="286"/>
                </a:lnTo>
                <a:cubicBezTo>
                  <a:pt x="86" y="286"/>
                  <a:pt x="66" y="269"/>
                  <a:pt x="62" y="246"/>
                </a:cubicBezTo>
                <a:lnTo>
                  <a:pt x="62" y="243"/>
                </a:lnTo>
                <a:lnTo>
                  <a:pt x="63" y="250"/>
                </a:lnTo>
                <a:lnTo>
                  <a:pt x="63" y="249"/>
                </a:lnTo>
                <a:lnTo>
                  <a:pt x="156" y="228"/>
                </a:lnTo>
                <a:lnTo>
                  <a:pt x="157" y="233"/>
                </a:lnTo>
                <a:lnTo>
                  <a:pt x="157" y="238"/>
                </a:lnTo>
                <a:cubicBezTo>
                  <a:pt x="160" y="263"/>
                  <a:pt x="143" y="285"/>
                  <a:pt x="120" y="290"/>
                </a:cubicBezTo>
                <a:cubicBezTo>
                  <a:pt x="96" y="295"/>
                  <a:pt x="72" y="281"/>
                  <a:pt x="64" y="258"/>
                </a:cubicBezTo>
                <a:lnTo>
                  <a:pt x="63" y="257"/>
                </a:lnTo>
                <a:cubicBezTo>
                  <a:pt x="63" y="254"/>
                  <a:pt x="62" y="251"/>
                  <a:pt x="61" y="248"/>
                </a:cubicBezTo>
                <a:lnTo>
                  <a:pt x="61" y="245"/>
                </a:lnTo>
                <a:cubicBezTo>
                  <a:pt x="60" y="241"/>
                  <a:pt x="60" y="237"/>
                  <a:pt x="61" y="233"/>
                </a:cubicBezTo>
                <a:lnTo>
                  <a:pt x="61" y="228"/>
                </a:lnTo>
                <a:lnTo>
                  <a:pt x="109" y="281"/>
                </a:lnTo>
                <a:lnTo>
                  <a:pt x="108" y="281"/>
                </a:lnTo>
                <a:lnTo>
                  <a:pt x="156" y="228"/>
                </a:lnTo>
                <a:lnTo>
                  <a:pt x="157" y="238"/>
                </a:lnTo>
                <a:lnTo>
                  <a:pt x="157" y="248"/>
                </a:lnTo>
                <a:lnTo>
                  <a:pt x="156" y="253"/>
                </a:lnTo>
                <a:lnTo>
                  <a:pt x="108" y="199"/>
                </a:lnTo>
                <a:lnTo>
                  <a:pt x="109" y="199"/>
                </a:lnTo>
                <a:lnTo>
                  <a:pt x="61" y="247"/>
                </a:lnTo>
                <a:lnTo>
                  <a:pt x="61" y="245"/>
                </a:lnTo>
                <a:lnTo>
                  <a:pt x="62" y="255"/>
                </a:lnTo>
                <a:lnTo>
                  <a:pt x="62" y="252"/>
                </a:lnTo>
                <a:cubicBezTo>
                  <a:pt x="59" y="238"/>
                  <a:pt x="63" y="224"/>
                  <a:pt x="72" y="213"/>
                </a:cubicBezTo>
                <a:cubicBezTo>
                  <a:pt x="81" y="201"/>
                  <a:pt x="95" y="195"/>
                  <a:pt x="109" y="195"/>
                </a:cubicBezTo>
                <a:lnTo>
                  <a:pt x="110" y="195"/>
                </a:lnTo>
                <a:lnTo>
                  <a:pt x="110" y="291"/>
                </a:lnTo>
                <a:lnTo>
                  <a:pt x="108" y="291"/>
                </a:lnTo>
                <a:lnTo>
                  <a:pt x="156" y="234"/>
                </a:lnTo>
                <a:lnTo>
                  <a:pt x="156" y="236"/>
                </a:lnTo>
                <a:cubicBezTo>
                  <a:pt x="157" y="239"/>
                  <a:pt x="157" y="242"/>
                  <a:pt x="157" y="245"/>
                </a:cubicBezTo>
                <a:lnTo>
                  <a:pt x="157" y="247"/>
                </a:lnTo>
                <a:lnTo>
                  <a:pt x="109" y="199"/>
                </a:lnTo>
                <a:lnTo>
                  <a:pt x="109" y="199"/>
                </a:lnTo>
                <a:cubicBezTo>
                  <a:pt x="136" y="199"/>
                  <a:pt x="157" y="221"/>
                  <a:pt x="157" y="247"/>
                </a:cubicBezTo>
                <a:lnTo>
                  <a:pt x="157" y="252"/>
                </a:lnTo>
                <a:cubicBezTo>
                  <a:pt x="157" y="279"/>
                  <a:pt x="136" y="300"/>
                  <a:pt x="109" y="300"/>
                </a:cubicBezTo>
                <a:lnTo>
                  <a:pt x="109" y="300"/>
                </a:lnTo>
                <a:lnTo>
                  <a:pt x="109" y="204"/>
                </a:lnTo>
                <a:lnTo>
                  <a:pt x="110" y="204"/>
                </a:lnTo>
                <a:cubicBezTo>
                  <a:pt x="124" y="204"/>
                  <a:pt x="137" y="211"/>
                  <a:pt x="147" y="221"/>
                </a:cubicBezTo>
                <a:cubicBezTo>
                  <a:pt x="156" y="232"/>
                  <a:pt x="160" y="246"/>
                  <a:pt x="157" y="260"/>
                </a:cubicBezTo>
                <a:lnTo>
                  <a:pt x="157" y="263"/>
                </a:lnTo>
                <a:cubicBezTo>
                  <a:pt x="156" y="266"/>
                  <a:pt x="156" y="268"/>
                  <a:pt x="155" y="271"/>
                </a:cubicBezTo>
                <a:lnTo>
                  <a:pt x="155" y="272"/>
                </a:lnTo>
                <a:cubicBezTo>
                  <a:pt x="147" y="294"/>
                  <a:pt x="125" y="308"/>
                  <a:pt x="101" y="304"/>
                </a:cubicBezTo>
                <a:cubicBezTo>
                  <a:pt x="78" y="301"/>
                  <a:pt x="61" y="281"/>
                  <a:pt x="61" y="257"/>
                </a:cubicBezTo>
                <a:lnTo>
                  <a:pt x="61" y="254"/>
                </a:lnTo>
                <a:lnTo>
                  <a:pt x="61" y="255"/>
                </a:lnTo>
                <a:lnTo>
                  <a:pt x="60" y="245"/>
                </a:lnTo>
                <a:lnTo>
                  <a:pt x="60" y="243"/>
                </a:lnTo>
                <a:cubicBezTo>
                  <a:pt x="60" y="219"/>
                  <a:pt x="78" y="199"/>
                  <a:pt x="101" y="196"/>
                </a:cubicBezTo>
                <a:cubicBezTo>
                  <a:pt x="124" y="192"/>
                  <a:pt x="147" y="205"/>
                  <a:pt x="154" y="228"/>
                </a:cubicBezTo>
                <a:lnTo>
                  <a:pt x="155" y="229"/>
                </a:lnTo>
                <a:cubicBezTo>
                  <a:pt x="156" y="234"/>
                  <a:pt x="157" y="239"/>
                  <a:pt x="157" y="244"/>
                </a:cubicBezTo>
                <a:lnTo>
                  <a:pt x="157" y="247"/>
                </a:lnTo>
                <a:lnTo>
                  <a:pt x="109" y="199"/>
                </a:lnTo>
                <a:lnTo>
                  <a:pt x="110" y="199"/>
                </a:lnTo>
                <a:cubicBezTo>
                  <a:pt x="136" y="199"/>
                  <a:pt x="158" y="221"/>
                  <a:pt x="158" y="247"/>
                </a:cubicBezTo>
                <a:lnTo>
                  <a:pt x="158" y="258"/>
                </a:lnTo>
                <a:lnTo>
                  <a:pt x="157" y="262"/>
                </a:lnTo>
                <a:cubicBezTo>
                  <a:pt x="154" y="287"/>
                  <a:pt x="134" y="305"/>
                  <a:pt x="109" y="305"/>
                </a:cubicBezTo>
                <a:lnTo>
                  <a:pt x="109" y="305"/>
                </a:lnTo>
                <a:lnTo>
                  <a:pt x="157" y="257"/>
                </a:lnTo>
                <a:lnTo>
                  <a:pt x="157" y="260"/>
                </a:lnTo>
                <a:cubicBezTo>
                  <a:pt x="157" y="264"/>
                  <a:pt x="156" y="268"/>
                  <a:pt x="156" y="272"/>
                </a:cubicBezTo>
                <a:lnTo>
                  <a:pt x="155" y="274"/>
                </a:lnTo>
                <a:lnTo>
                  <a:pt x="63" y="247"/>
                </a:lnTo>
                <a:lnTo>
                  <a:pt x="63" y="245"/>
                </a:lnTo>
                <a:lnTo>
                  <a:pt x="61" y="260"/>
                </a:lnTo>
                <a:lnTo>
                  <a:pt x="61" y="257"/>
                </a:lnTo>
                <a:lnTo>
                  <a:pt x="61" y="251"/>
                </a:lnTo>
                <a:lnTo>
                  <a:pt x="61" y="248"/>
                </a:lnTo>
                <a:lnTo>
                  <a:pt x="66" y="270"/>
                </a:lnTo>
                <a:lnTo>
                  <a:pt x="66" y="269"/>
                </a:lnTo>
                <a:lnTo>
                  <a:pt x="156" y="247"/>
                </a:lnTo>
                <a:lnTo>
                  <a:pt x="156" y="250"/>
                </a:lnTo>
                <a:lnTo>
                  <a:pt x="156" y="254"/>
                </a:lnTo>
                <a:lnTo>
                  <a:pt x="156" y="259"/>
                </a:lnTo>
                <a:lnTo>
                  <a:pt x="156" y="262"/>
                </a:lnTo>
                <a:lnTo>
                  <a:pt x="62" y="250"/>
                </a:lnTo>
                <a:lnTo>
                  <a:pt x="62" y="248"/>
                </a:lnTo>
                <a:lnTo>
                  <a:pt x="61" y="260"/>
                </a:lnTo>
                <a:lnTo>
                  <a:pt x="61" y="257"/>
                </a:lnTo>
                <a:cubicBezTo>
                  <a:pt x="61" y="233"/>
                  <a:pt x="79" y="212"/>
                  <a:pt x="103" y="209"/>
                </a:cubicBezTo>
                <a:cubicBezTo>
                  <a:pt x="127" y="206"/>
                  <a:pt x="150" y="222"/>
                  <a:pt x="156" y="245"/>
                </a:cubicBezTo>
                <a:lnTo>
                  <a:pt x="156" y="247"/>
                </a:lnTo>
                <a:cubicBezTo>
                  <a:pt x="157" y="251"/>
                  <a:pt x="157" y="255"/>
                  <a:pt x="157" y="259"/>
                </a:cubicBezTo>
                <a:lnTo>
                  <a:pt x="157" y="262"/>
                </a:lnTo>
                <a:cubicBezTo>
                  <a:pt x="157" y="288"/>
                  <a:pt x="136" y="310"/>
                  <a:pt x="109" y="310"/>
                </a:cubicBezTo>
                <a:lnTo>
                  <a:pt x="109" y="310"/>
                </a:lnTo>
                <a:cubicBezTo>
                  <a:pt x="95" y="310"/>
                  <a:pt x="83" y="304"/>
                  <a:pt x="74" y="294"/>
                </a:cubicBezTo>
                <a:cubicBezTo>
                  <a:pt x="64" y="284"/>
                  <a:pt x="60" y="271"/>
                  <a:pt x="61" y="258"/>
                </a:cubicBezTo>
                <a:lnTo>
                  <a:pt x="62" y="251"/>
                </a:lnTo>
                <a:lnTo>
                  <a:pt x="62" y="247"/>
                </a:lnTo>
                <a:cubicBezTo>
                  <a:pt x="65" y="221"/>
                  <a:pt x="88" y="203"/>
                  <a:pt x="113" y="205"/>
                </a:cubicBezTo>
                <a:cubicBezTo>
                  <a:pt x="138" y="206"/>
                  <a:pt x="158" y="227"/>
                  <a:pt x="158" y="252"/>
                </a:cubicBezTo>
                <a:lnTo>
                  <a:pt x="158" y="254"/>
                </a:lnTo>
                <a:lnTo>
                  <a:pt x="158" y="262"/>
                </a:lnTo>
                <a:lnTo>
                  <a:pt x="157" y="267"/>
                </a:lnTo>
                <a:cubicBezTo>
                  <a:pt x="155" y="290"/>
                  <a:pt x="136" y="309"/>
                  <a:pt x="112" y="310"/>
                </a:cubicBezTo>
                <a:cubicBezTo>
                  <a:pt x="88" y="311"/>
                  <a:pt x="67" y="295"/>
                  <a:pt x="62" y="271"/>
                </a:cubicBezTo>
                <a:lnTo>
                  <a:pt x="62" y="269"/>
                </a:lnTo>
                <a:lnTo>
                  <a:pt x="61" y="266"/>
                </a:lnTo>
                <a:lnTo>
                  <a:pt x="156" y="252"/>
                </a:lnTo>
                <a:lnTo>
                  <a:pt x="157" y="262"/>
                </a:lnTo>
                <a:lnTo>
                  <a:pt x="157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2"/>
                </a:lnTo>
                <a:cubicBezTo>
                  <a:pt x="61" y="237"/>
                  <a:pt x="80" y="217"/>
                  <a:pt x="104" y="214"/>
                </a:cubicBezTo>
                <a:cubicBezTo>
                  <a:pt x="129" y="212"/>
                  <a:pt x="151" y="228"/>
                  <a:pt x="156" y="253"/>
                </a:cubicBezTo>
                <a:lnTo>
                  <a:pt x="157" y="255"/>
                </a:lnTo>
                <a:cubicBezTo>
                  <a:pt x="157" y="258"/>
                  <a:pt x="157" y="261"/>
                  <a:pt x="157" y="264"/>
                </a:cubicBezTo>
                <a:lnTo>
                  <a:pt x="157" y="266"/>
                </a:lnTo>
                <a:lnTo>
                  <a:pt x="62" y="257"/>
                </a:lnTo>
                <a:lnTo>
                  <a:pt x="63" y="255"/>
                </a:lnTo>
                <a:lnTo>
                  <a:pt x="62" y="264"/>
                </a:lnTo>
                <a:lnTo>
                  <a:pt x="62" y="262"/>
                </a:lnTo>
                <a:lnTo>
                  <a:pt x="155" y="280"/>
                </a:lnTo>
                <a:lnTo>
                  <a:pt x="152" y="286"/>
                </a:lnTo>
                <a:lnTo>
                  <a:pt x="151" y="288"/>
                </a:lnTo>
                <a:cubicBezTo>
                  <a:pt x="140" y="310"/>
                  <a:pt x="114" y="320"/>
                  <a:pt x="91" y="311"/>
                </a:cubicBezTo>
                <a:cubicBezTo>
                  <a:pt x="68" y="303"/>
                  <a:pt x="55" y="279"/>
                  <a:pt x="61" y="255"/>
                </a:cubicBezTo>
                <a:lnTo>
                  <a:pt x="62" y="253"/>
                </a:lnTo>
                <a:lnTo>
                  <a:pt x="60" y="264"/>
                </a:lnTo>
                <a:lnTo>
                  <a:pt x="60" y="262"/>
                </a:lnTo>
                <a:cubicBezTo>
                  <a:pt x="60" y="241"/>
                  <a:pt x="74" y="222"/>
                  <a:pt x="95" y="216"/>
                </a:cubicBezTo>
                <a:cubicBezTo>
                  <a:pt x="115" y="210"/>
                  <a:pt x="137" y="218"/>
                  <a:pt x="148" y="235"/>
                </a:cubicBezTo>
                <a:lnTo>
                  <a:pt x="149" y="237"/>
                </a:lnTo>
                <a:cubicBezTo>
                  <a:pt x="153" y="242"/>
                  <a:pt x="156" y="249"/>
                  <a:pt x="157" y="256"/>
                </a:cubicBezTo>
                <a:lnTo>
                  <a:pt x="157" y="259"/>
                </a:lnTo>
                <a:cubicBezTo>
                  <a:pt x="158" y="261"/>
                  <a:pt x="158" y="264"/>
                  <a:pt x="158" y="266"/>
                </a:cubicBezTo>
                <a:lnTo>
                  <a:pt x="158" y="272"/>
                </a:lnTo>
                <a:cubicBezTo>
                  <a:pt x="158" y="275"/>
                  <a:pt x="158" y="278"/>
                  <a:pt x="157" y="280"/>
                </a:cubicBezTo>
                <a:lnTo>
                  <a:pt x="157" y="283"/>
                </a:lnTo>
                <a:lnTo>
                  <a:pt x="157" y="275"/>
                </a:lnTo>
                <a:lnTo>
                  <a:pt x="157" y="276"/>
                </a:lnTo>
                <a:lnTo>
                  <a:pt x="61" y="276"/>
                </a:lnTo>
                <a:lnTo>
                  <a:pt x="61" y="273"/>
                </a:lnTo>
                <a:lnTo>
                  <a:pt x="61" y="268"/>
                </a:lnTo>
                <a:lnTo>
                  <a:pt x="61" y="263"/>
                </a:lnTo>
                <a:lnTo>
                  <a:pt x="64" y="279"/>
                </a:lnTo>
                <a:lnTo>
                  <a:pt x="63" y="277"/>
                </a:lnTo>
                <a:lnTo>
                  <a:pt x="157" y="262"/>
                </a:lnTo>
                <a:lnTo>
                  <a:pt x="157" y="265"/>
                </a:lnTo>
                <a:lnTo>
                  <a:pt x="157" y="275"/>
                </a:lnTo>
                <a:lnTo>
                  <a:pt x="156" y="277"/>
                </a:lnTo>
                <a:lnTo>
                  <a:pt x="156" y="281"/>
                </a:lnTo>
                <a:lnTo>
                  <a:pt x="60" y="281"/>
                </a:lnTo>
                <a:lnTo>
                  <a:pt x="61" y="274"/>
                </a:lnTo>
                <a:lnTo>
                  <a:pt x="61" y="274"/>
                </a:lnTo>
                <a:lnTo>
                  <a:pt x="61" y="269"/>
                </a:lnTo>
                <a:lnTo>
                  <a:pt x="61" y="266"/>
                </a:lnTo>
                <a:lnTo>
                  <a:pt x="157" y="266"/>
                </a:lnTo>
                <a:lnTo>
                  <a:pt x="157" y="268"/>
                </a:lnTo>
                <a:lnTo>
                  <a:pt x="157" y="271"/>
                </a:lnTo>
                <a:lnTo>
                  <a:pt x="61" y="271"/>
                </a:lnTo>
                <a:lnTo>
                  <a:pt x="61" y="269"/>
                </a:lnTo>
                <a:lnTo>
                  <a:pt x="61" y="266"/>
                </a:lnTo>
                <a:lnTo>
                  <a:pt x="157" y="266"/>
                </a:lnTo>
                <a:lnTo>
                  <a:pt x="157" y="268"/>
                </a:lnTo>
                <a:cubicBezTo>
                  <a:pt x="157" y="270"/>
                  <a:pt x="157" y="273"/>
                  <a:pt x="156" y="275"/>
                </a:cubicBezTo>
                <a:lnTo>
                  <a:pt x="156" y="278"/>
                </a:lnTo>
                <a:lnTo>
                  <a:pt x="156" y="271"/>
                </a:lnTo>
                <a:lnTo>
                  <a:pt x="156" y="277"/>
                </a:lnTo>
                <a:lnTo>
                  <a:pt x="156" y="281"/>
                </a:lnTo>
                <a:lnTo>
                  <a:pt x="63" y="266"/>
                </a:lnTo>
                <a:lnTo>
                  <a:pt x="63" y="264"/>
                </a:lnTo>
                <a:lnTo>
                  <a:pt x="61" y="279"/>
                </a:lnTo>
                <a:lnTo>
                  <a:pt x="61" y="276"/>
                </a:lnTo>
                <a:lnTo>
                  <a:pt x="61" y="271"/>
                </a:lnTo>
                <a:lnTo>
                  <a:pt x="157" y="271"/>
                </a:lnTo>
                <a:lnTo>
                  <a:pt x="157" y="283"/>
                </a:lnTo>
                <a:lnTo>
                  <a:pt x="156" y="287"/>
                </a:lnTo>
                <a:cubicBezTo>
                  <a:pt x="153" y="312"/>
                  <a:pt x="131" y="330"/>
                  <a:pt x="105" y="329"/>
                </a:cubicBezTo>
                <a:cubicBezTo>
                  <a:pt x="80" y="327"/>
                  <a:pt x="60" y="306"/>
                  <a:pt x="60" y="281"/>
                </a:cubicBezTo>
                <a:lnTo>
                  <a:pt x="60" y="279"/>
                </a:lnTo>
                <a:lnTo>
                  <a:pt x="60" y="276"/>
                </a:lnTo>
                <a:lnTo>
                  <a:pt x="60" y="273"/>
                </a:lnTo>
                <a:cubicBezTo>
                  <a:pt x="60" y="268"/>
                  <a:pt x="61" y="263"/>
                  <a:pt x="63" y="258"/>
                </a:cubicBezTo>
                <a:lnTo>
                  <a:pt x="63" y="256"/>
                </a:lnTo>
                <a:cubicBezTo>
                  <a:pt x="70" y="236"/>
                  <a:pt x="89" y="223"/>
                  <a:pt x="111" y="224"/>
                </a:cubicBezTo>
                <a:cubicBezTo>
                  <a:pt x="132" y="224"/>
                  <a:pt x="150" y="239"/>
                  <a:pt x="156" y="260"/>
                </a:cubicBezTo>
                <a:lnTo>
                  <a:pt x="157" y="264"/>
                </a:lnTo>
                <a:lnTo>
                  <a:pt x="157" y="267"/>
                </a:lnTo>
                <a:lnTo>
                  <a:pt x="62" y="276"/>
                </a:lnTo>
                <a:lnTo>
                  <a:pt x="62" y="273"/>
                </a:lnTo>
                <a:lnTo>
                  <a:pt x="63" y="285"/>
                </a:lnTo>
                <a:lnTo>
                  <a:pt x="63" y="283"/>
                </a:lnTo>
                <a:lnTo>
                  <a:pt x="157" y="271"/>
                </a:lnTo>
                <a:lnTo>
                  <a:pt x="157" y="273"/>
                </a:lnTo>
                <a:lnTo>
                  <a:pt x="157" y="276"/>
                </a:lnTo>
                <a:lnTo>
                  <a:pt x="157" y="279"/>
                </a:lnTo>
                <a:lnTo>
                  <a:pt x="157" y="281"/>
                </a:lnTo>
                <a:lnTo>
                  <a:pt x="61" y="281"/>
                </a:lnTo>
                <a:lnTo>
                  <a:pt x="62" y="281"/>
                </a:lnTo>
                <a:lnTo>
                  <a:pt x="61" y="276"/>
                </a:lnTo>
                <a:cubicBezTo>
                  <a:pt x="60" y="262"/>
                  <a:pt x="64" y="249"/>
                  <a:pt x="74" y="239"/>
                </a:cubicBezTo>
                <a:cubicBezTo>
                  <a:pt x="83" y="229"/>
                  <a:pt x="95" y="223"/>
                  <a:pt x="109" y="223"/>
                </a:cubicBezTo>
                <a:lnTo>
                  <a:pt x="109" y="223"/>
                </a:lnTo>
                <a:cubicBezTo>
                  <a:pt x="136" y="223"/>
                  <a:pt x="157" y="245"/>
                  <a:pt x="157" y="271"/>
                </a:cubicBezTo>
                <a:lnTo>
                  <a:pt x="157" y="282"/>
                </a:lnTo>
                <a:lnTo>
                  <a:pt x="157" y="286"/>
                </a:lnTo>
                <a:lnTo>
                  <a:pt x="109" y="233"/>
                </a:lnTo>
                <a:lnTo>
                  <a:pt x="109" y="233"/>
                </a:lnTo>
                <a:lnTo>
                  <a:pt x="62" y="273"/>
                </a:lnTo>
                <a:lnTo>
                  <a:pt x="63" y="270"/>
                </a:lnTo>
                <a:lnTo>
                  <a:pt x="62" y="278"/>
                </a:lnTo>
                <a:lnTo>
                  <a:pt x="62" y="276"/>
                </a:lnTo>
                <a:lnTo>
                  <a:pt x="158" y="276"/>
                </a:lnTo>
                <a:lnTo>
                  <a:pt x="158" y="278"/>
                </a:lnTo>
                <a:cubicBezTo>
                  <a:pt x="158" y="281"/>
                  <a:pt x="158" y="283"/>
                  <a:pt x="157" y="286"/>
                </a:cubicBezTo>
                <a:lnTo>
                  <a:pt x="157" y="289"/>
                </a:lnTo>
                <a:cubicBezTo>
                  <a:pt x="153" y="312"/>
                  <a:pt x="133" y="329"/>
                  <a:pt x="109" y="329"/>
                </a:cubicBezTo>
                <a:lnTo>
                  <a:pt x="108" y="329"/>
                </a:lnTo>
                <a:lnTo>
                  <a:pt x="108" y="233"/>
                </a:lnTo>
                <a:lnTo>
                  <a:pt x="109" y="233"/>
                </a:lnTo>
                <a:lnTo>
                  <a:pt x="62" y="289"/>
                </a:lnTo>
                <a:lnTo>
                  <a:pt x="62" y="290"/>
                </a:lnTo>
                <a:lnTo>
                  <a:pt x="61" y="288"/>
                </a:lnTo>
                <a:cubicBezTo>
                  <a:pt x="55" y="263"/>
                  <a:pt x="70" y="237"/>
                  <a:pt x="95" y="230"/>
                </a:cubicBezTo>
                <a:cubicBezTo>
                  <a:pt x="119" y="223"/>
                  <a:pt x="145" y="236"/>
                  <a:pt x="154" y="261"/>
                </a:cubicBezTo>
                <a:lnTo>
                  <a:pt x="154" y="262"/>
                </a:lnTo>
                <a:cubicBezTo>
                  <a:pt x="155" y="265"/>
                  <a:pt x="156" y="268"/>
                  <a:pt x="156" y="271"/>
                </a:cubicBezTo>
                <a:lnTo>
                  <a:pt x="156" y="274"/>
                </a:lnTo>
                <a:cubicBezTo>
                  <a:pt x="157" y="276"/>
                  <a:pt x="157" y="279"/>
                  <a:pt x="157" y="281"/>
                </a:cubicBezTo>
                <a:lnTo>
                  <a:pt x="157" y="286"/>
                </a:lnTo>
                <a:lnTo>
                  <a:pt x="157" y="290"/>
                </a:lnTo>
                <a:lnTo>
                  <a:pt x="61" y="285"/>
                </a:lnTo>
                <a:lnTo>
                  <a:pt x="62" y="282"/>
                </a:lnTo>
                <a:lnTo>
                  <a:pt x="62" y="277"/>
                </a:lnTo>
                <a:lnTo>
                  <a:pt x="110" y="329"/>
                </a:lnTo>
                <a:lnTo>
                  <a:pt x="108" y="329"/>
                </a:lnTo>
                <a:cubicBezTo>
                  <a:pt x="82" y="329"/>
                  <a:pt x="60" y="307"/>
                  <a:pt x="60" y="281"/>
                </a:cubicBezTo>
                <a:lnTo>
                  <a:pt x="60" y="278"/>
                </a:lnTo>
                <a:lnTo>
                  <a:pt x="60" y="276"/>
                </a:lnTo>
                <a:cubicBezTo>
                  <a:pt x="60" y="250"/>
                  <a:pt x="80" y="229"/>
                  <a:pt x="106" y="228"/>
                </a:cubicBezTo>
                <a:cubicBezTo>
                  <a:pt x="131" y="227"/>
                  <a:pt x="153" y="245"/>
                  <a:pt x="156" y="271"/>
                </a:cubicBezTo>
                <a:lnTo>
                  <a:pt x="157" y="280"/>
                </a:lnTo>
                <a:lnTo>
                  <a:pt x="157" y="285"/>
                </a:lnTo>
                <a:cubicBezTo>
                  <a:pt x="157" y="312"/>
                  <a:pt x="135" y="333"/>
                  <a:pt x="109" y="333"/>
                </a:cubicBezTo>
                <a:lnTo>
                  <a:pt x="108" y="333"/>
                </a:lnTo>
                <a:lnTo>
                  <a:pt x="156" y="285"/>
                </a:lnTo>
                <a:lnTo>
                  <a:pt x="156" y="288"/>
                </a:lnTo>
                <a:lnTo>
                  <a:pt x="156" y="290"/>
                </a:lnTo>
                <a:lnTo>
                  <a:pt x="60" y="290"/>
                </a:lnTo>
                <a:lnTo>
                  <a:pt x="60" y="288"/>
                </a:lnTo>
                <a:lnTo>
                  <a:pt x="61" y="296"/>
                </a:lnTo>
                <a:lnTo>
                  <a:pt x="61" y="293"/>
                </a:lnTo>
                <a:lnTo>
                  <a:pt x="155" y="293"/>
                </a:lnTo>
                <a:lnTo>
                  <a:pt x="154" y="300"/>
                </a:lnTo>
                <a:lnTo>
                  <a:pt x="154" y="302"/>
                </a:lnTo>
                <a:cubicBezTo>
                  <a:pt x="148" y="326"/>
                  <a:pt x="125" y="341"/>
                  <a:pt x="101" y="338"/>
                </a:cubicBezTo>
                <a:cubicBezTo>
                  <a:pt x="77" y="335"/>
                  <a:pt x="59" y="315"/>
                  <a:pt x="59" y="290"/>
                </a:cubicBezTo>
                <a:lnTo>
                  <a:pt x="59" y="285"/>
                </a:lnTo>
                <a:lnTo>
                  <a:pt x="60" y="293"/>
                </a:lnTo>
                <a:lnTo>
                  <a:pt x="59" y="290"/>
                </a:lnTo>
                <a:cubicBezTo>
                  <a:pt x="59" y="288"/>
                  <a:pt x="58" y="285"/>
                  <a:pt x="58" y="282"/>
                </a:cubicBezTo>
                <a:lnTo>
                  <a:pt x="58" y="281"/>
                </a:lnTo>
                <a:lnTo>
                  <a:pt x="154" y="281"/>
                </a:lnTo>
                <a:lnTo>
                  <a:pt x="154" y="285"/>
                </a:lnTo>
                <a:lnTo>
                  <a:pt x="154" y="290"/>
                </a:lnTo>
                <a:lnTo>
                  <a:pt x="106" y="242"/>
                </a:lnTo>
                <a:lnTo>
                  <a:pt x="107" y="242"/>
                </a:lnTo>
                <a:lnTo>
                  <a:pt x="60" y="299"/>
                </a:lnTo>
                <a:lnTo>
                  <a:pt x="59" y="293"/>
                </a:lnTo>
                <a:lnTo>
                  <a:pt x="59" y="290"/>
                </a:lnTo>
                <a:lnTo>
                  <a:pt x="63" y="303"/>
                </a:lnTo>
                <a:lnTo>
                  <a:pt x="63" y="302"/>
                </a:lnTo>
                <a:lnTo>
                  <a:pt x="153" y="281"/>
                </a:lnTo>
                <a:lnTo>
                  <a:pt x="153" y="283"/>
                </a:lnTo>
                <a:lnTo>
                  <a:pt x="153" y="287"/>
                </a:lnTo>
                <a:lnTo>
                  <a:pt x="153" y="292"/>
                </a:lnTo>
                <a:lnTo>
                  <a:pt x="153" y="295"/>
                </a:lnTo>
                <a:cubicBezTo>
                  <a:pt x="153" y="321"/>
                  <a:pt x="132" y="343"/>
                  <a:pt x="105" y="343"/>
                </a:cubicBezTo>
                <a:lnTo>
                  <a:pt x="104" y="343"/>
                </a:lnTo>
                <a:lnTo>
                  <a:pt x="104" y="247"/>
                </a:lnTo>
                <a:lnTo>
                  <a:pt x="105" y="247"/>
                </a:lnTo>
                <a:lnTo>
                  <a:pt x="57" y="295"/>
                </a:lnTo>
                <a:lnTo>
                  <a:pt x="57" y="292"/>
                </a:lnTo>
                <a:lnTo>
                  <a:pt x="58" y="304"/>
                </a:lnTo>
                <a:lnTo>
                  <a:pt x="58" y="302"/>
                </a:lnTo>
                <a:lnTo>
                  <a:pt x="150" y="306"/>
                </a:lnTo>
                <a:lnTo>
                  <a:pt x="150" y="307"/>
                </a:lnTo>
                <a:lnTo>
                  <a:pt x="151" y="300"/>
                </a:lnTo>
                <a:lnTo>
                  <a:pt x="151" y="303"/>
                </a:lnTo>
                <a:lnTo>
                  <a:pt x="151" y="295"/>
                </a:lnTo>
                <a:lnTo>
                  <a:pt x="151" y="298"/>
                </a:lnTo>
                <a:cubicBezTo>
                  <a:pt x="151" y="304"/>
                  <a:pt x="151" y="309"/>
                  <a:pt x="149" y="314"/>
                </a:cubicBezTo>
                <a:lnTo>
                  <a:pt x="149" y="315"/>
                </a:lnTo>
                <a:cubicBezTo>
                  <a:pt x="141" y="338"/>
                  <a:pt x="117" y="352"/>
                  <a:pt x="93" y="347"/>
                </a:cubicBezTo>
                <a:cubicBezTo>
                  <a:pt x="69" y="342"/>
                  <a:pt x="53" y="320"/>
                  <a:pt x="55" y="295"/>
                </a:cubicBezTo>
                <a:lnTo>
                  <a:pt x="55" y="295"/>
                </a:lnTo>
                <a:lnTo>
                  <a:pt x="55" y="290"/>
                </a:lnTo>
                <a:lnTo>
                  <a:pt x="146" y="312"/>
                </a:lnTo>
                <a:lnTo>
                  <a:pt x="147" y="310"/>
                </a:lnTo>
                <a:lnTo>
                  <a:pt x="146" y="313"/>
                </a:lnTo>
                <a:cubicBezTo>
                  <a:pt x="136" y="337"/>
                  <a:pt x="109" y="349"/>
                  <a:pt x="85" y="340"/>
                </a:cubicBezTo>
                <a:cubicBezTo>
                  <a:pt x="61" y="331"/>
                  <a:pt x="48" y="304"/>
                  <a:pt x="56" y="280"/>
                </a:cubicBezTo>
                <a:lnTo>
                  <a:pt x="56" y="278"/>
                </a:lnTo>
                <a:lnTo>
                  <a:pt x="55" y="286"/>
                </a:lnTo>
                <a:lnTo>
                  <a:pt x="55" y="283"/>
                </a:lnTo>
                <a:lnTo>
                  <a:pt x="56" y="280"/>
                </a:lnTo>
                <a:lnTo>
                  <a:pt x="55" y="287"/>
                </a:lnTo>
                <a:lnTo>
                  <a:pt x="55" y="285"/>
                </a:lnTo>
                <a:lnTo>
                  <a:pt x="149" y="301"/>
                </a:lnTo>
                <a:lnTo>
                  <a:pt x="148" y="302"/>
                </a:lnTo>
                <a:lnTo>
                  <a:pt x="150" y="294"/>
                </a:lnTo>
                <a:lnTo>
                  <a:pt x="149" y="297"/>
                </a:lnTo>
                <a:lnTo>
                  <a:pt x="150" y="286"/>
                </a:lnTo>
                <a:lnTo>
                  <a:pt x="150" y="296"/>
                </a:lnTo>
                <a:lnTo>
                  <a:pt x="150" y="300"/>
                </a:lnTo>
                <a:lnTo>
                  <a:pt x="54" y="300"/>
                </a:lnTo>
                <a:lnTo>
                  <a:pt x="54" y="296"/>
                </a:lnTo>
                <a:lnTo>
                  <a:pt x="54" y="290"/>
                </a:lnTo>
                <a:lnTo>
                  <a:pt x="150" y="295"/>
                </a:lnTo>
                <a:lnTo>
                  <a:pt x="150" y="301"/>
                </a:lnTo>
                <a:lnTo>
                  <a:pt x="149" y="305"/>
                </a:lnTo>
                <a:lnTo>
                  <a:pt x="101" y="252"/>
                </a:lnTo>
                <a:lnTo>
                  <a:pt x="102" y="252"/>
                </a:lnTo>
                <a:lnTo>
                  <a:pt x="102" y="348"/>
                </a:lnTo>
                <a:lnTo>
                  <a:pt x="101" y="348"/>
                </a:lnTo>
                <a:lnTo>
                  <a:pt x="101" y="252"/>
                </a:lnTo>
                <a:lnTo>
                  <a:pt x="102" y="252"/>
                </a:lnTo>
                <a:lnTo>
                  <a:pt x="54" y="300"/>
                </a:lnTo>
                <a:lnTo>
                  <a:pt x="54" y="297"/>
                </a:lnTo>
                <a:lnTo>
                  <a:pt x="56" y="309"/>
                </a:lnTo>
                <a:lnTo>
                  <a:pt x="55" y="307"/>
                </a:lnTo>
                <a:lnTo>
                  <a:pt x="150" y="295"/>
                </a:lnTo>
                <a:lnTo>
                  <a:pt x="150" y="297"/>
                </a:lnTo>
                <a:cubicBezTo>
                  <a:pt x="150" y="300"/>
                  <a:pt x="150" y="302"/>
                  <a:pt x="149" y="305"/>
                </a:cubicBezTo>
                <a:lnTo>
                  <a:pt x="149" y="308"/>
                </a:lnTo>
                <a:lnTo>
                  <a:pt x="148" y="290"/>
                </a:lnTo>
                <a:lnTo>
                  <a:pt x="149" y="294"/>
                </a:lnTo>
                <a:cubicBezTo>
                  <a:pt x="155" y="320"/>
                  <a:pt x="139" y="345"/>
                  <a:pt x="113" y="351"/>
                </a:cubicBezTo>
                <a:cubicBezTo>
                  <a:pt x="88" y="357"/>
                  <a:pt x="62" y="342"/>
                  <a:pt x="56" y="316"/>
                </a:cubicBezTo>
                <a:lnTo>
                  <a:pt x="57" y="320"/>
                </a:lnTo>
                <a:lnTo>
                  <a:pt x="56" y="318"/>
                </a:lnTo>
                <a:cubicBezTo>
                  <a:pt x="50" y="303"/>
                  <a:pt x="52" y="286"/>
                  <a:pt x="61" y="273"/>
                </a:cubicBezTo>
                <a:cubicBezTo>
                  <a:pt x="70" y="260"/>
                  <a:pt x="85" y="252"/>
                  <a:pt x="101" y="252"/>
                </a:cubicBezTo>
                <a:lnTo>
                  <a:pt x="102" y="252"/>
                </a:lnTo>
                <a:cubicBezTo>
                  <a:pt x="129" y="252"/>
                  <a:pt x="150" y="273"/>
                  <a:pt x="150" y="300"/>
                </a:cubicBezTo>
                <a:lnTo>
                  <a:pt x="150" y="302"/>
                </a:lnTo>
                <a:lnTo>
                  <a:pt x="150" y="304"/>
                </a:lnTo>
                <a:cubicBezTo>
                  <a:pt x="150" y="329"/>
                  <a:pt x="132" y="349"/>
                  <a:pt x="108" y="352"/>
                </a:cubicBezTo>
                <a:cubicBezTo>
                  <a:pt x="84" y="355"/>
                  <a:pt x="62" y="340"/>
                  <a:pt x="56" y="316"/>
                </a:cubicBezTo>
                <a:lnTo>
                  <a:pt x="55" y="314"/>
                </a:lnTo>
                <a:cubicBezTo>
                  <a:pt x="54" y="310"/>
                  <a:pt x="54" y="306"/>
                  <a:pt x="54" y="302"/>
                </a:cubicBezTo>
                <a:lnTo>
                  <a:pt x="54" y="300"/>
                </a:lnTo>
                <a:lnTo>
                  <a:pt x="150" y="300"/>
                </a:lnTo>
                <a:lnTo>
                  <a:pt x="150" y="302"/>
                </a:lnTo>
                <a:cubicBezTo>
                  <a:pt x="150" y="306"/>
                  <a:pt x="149" y="310"/>
                  <a:pt x="149" y="314"/>
                </a:cubicBezTo>
                <a:lnTo>
                  <a:pt x="148" y="316"/>
                </a:lnTo>
                <a:cubicBezTo>
                  <a:pt x="142" y="340"/>
                  <a:pt x="120" y="355"/>
                  <a:pt x="96" y="352"/>
                </a:cubicBezTo>
                <a:cubicBezTo>
                  <a:pt x="72" y="349"/>
                  <a:pt x="53" y="329"/>
                  <a:pt x="53" y="304"/>
                </a:cubicBezTo>
                <a:lnTo>
                  <a:pt x="53" y="303"/>
                </a:lnTo>
                <a:cubicBezTo>
                  <a:pt x="53" y="301"/>
                  <a:pt x="54" y="298"/>
                  <a:pt x="54" y="296"/>
                </a:cubicBezTo>
                <a:lnTo>
                  <a:pt x="54" y="293"/>
                </a:lnTo>
                <a:lnTo>
                  <a:pt x="54" y="299"/>
                </a:lnTo>
                <a:lnTo>
                  <a:pt x="54" y="296"/>
                </a:lnTo>
                <a:lnTo>
                  <a:pt x="54" y="295"/>
                </a:lnTo>
                <a:cubicBezTo>
                  <a:pt x="54" y="270"/>
                  <a:pt x="74" y="249"/>
                  <a:pt x="99" y="247"/>
                </a:cubicBezTo>
                <a:cubicBezTo>
                  <a:pt x="124" y="245"/>
                  <a:pt x="146" y="264"/>
                  <a:pt x="150" y="289"/>
                </a:cubicBezTo>
                <a:lnTo>
                  <a:pt x="150" y="299"/>
                </a:lnTo>
                <a:lnTo>
                  <a:pt x="150" y="304"/>
                </a:lnTo>
                <a:cubicBezTo>
                  <a:pt x="150" y="331"/>
                  <a:pt x="129" y="352"/>
                  <a:pt x="102" y="352"/>
                </a:cubicBezTo>
                <a:lnTo>
                  <a:pt x="102" y="352"/>
                </a:lnTo>
                <a:cubicBezTo>
                  <a:pt x="75" y="352"/>
                  <a:pt x="54" y="331"/>
                  <a:pt x="54" y="304"/>
                </a:cubicBezTo>
                <a:lnTo>
                  <a:pt x="54" y="301"/>
                </a:lnTo>
                <a:lnTo>
                  <a:pt x="54" y="300"/>
                </a:lnTo>
                <a:lnTo>
                  <a:pt x="150" y="300"/>
                </a:lnTo>
                <a:lnTo>
                  <a:pt x="150" y="304"/>
                </a:lnTo>
                <a:lnTo>
                  <a:pt x="150" y="309"/>
                </a:lnTo>
                <a:lnTo>
                  <a:pt x="148" y="294"/>
                </a:lnTo>
                <a:lnTo>
                  <a:pt x="149" y="299"/>
                </a:lnTo>
                <a:cubicBezTo>
                  <a:pt x="154" y="313"/>
                  <a:pt x="151" y="330"/>
                  <a:pt x="142" y="342"/>
                </a:cubicBezTo>
                <a:cubicBezTo>
                  <a:pt x="133" y="355"/>
                  <a:pt x="119" y="362"/>
                  <a:pt x="103" y="362"/>
                </a:cubicBezTo>
                <a:lnTo>
                  <a:pt x="102" y="362"/>
                </a:lnTo>
                <a:cubicBezTo>
                  <a:pt x="79" y="362"/>
                  <a:pt x="59" y="345"/>
                  <a:pt x="55" y="322"/>
                </a:cubicBezTo>
                <a:lnTo>
                  <a:pt x="55" y="319"/>
                </a:lnTo>
                <a:cubicBezTo>
                  <a:pt x="54" y="316"/>
                  <a:pt x="54" y="314"/>
                  <a:pt x="54" y="311"/>
                </a:cubicBezTo>
                <a:lnTo>
                  <a:pt x="54" y="312"/>
                </a:lnTo>
                <a:lnTo>
                  <a:pt x="55" y="314"/>
                </a:lnTo>
                <a:lnTo>
                  <a:pt x="54" y="312"/>
                </a:lnTo>
                <a:lnTo>
                  <a:pt x="149" y="300"/>
                </a:lnTo>
                <a:lnTo>
                  <a:pt x="149" y="297"/>
                </a:lnTo>
                <a:lnTo>
                  <a:pt x="149" y="301"/>
                </a:lnTo>
                <a:lnTo>
                  <a:pt x="150" y="311"/>
                </a:lnTo>
                <a:lnTo>
                  <a:pt x="150" y="314"/>
                </a:lnTo>
                <a:cubicBezTo>
                  <a:pt x="150" y="340"/>
                  <a:pt x="128" y="362"/>
                  <a:pt x="102" y="362"/>
                </a:cubicBezTo>
                <a:lnTo>
                  <a:pt x="101" y="362"/>
                </a:lnTo>
                <a:cubicBezTo>
                  <a:pt x="75" y="362"/>
                  <a:pt x="53" y="340"/>
                  <a:pt x="53" y="314"/>
                </a:cubicBezTo>
                <a:lnTo>
                  <a:pt x="53" y="308"/>
                </a:lnTo>
                <a:lnTo>
                  <a:pt x="53" y="304"/>
                </a:lnTo>
                <a:cubicBezTo>
                  <a:pt x="53" y="279"/>
                  <a:pt x="73" y="258"/>
                  <a:pt x="98" y="257"/>
                </a:cubicBezTo>
                <a:cubicBezTo>
                  <a:pt x="124" y="255"/>
                  <a:pt x="146" y="273"/>
                  <a:pt x="149" y="299"/>
                </a:cubicBezTo>
                <a:lnTo>
                  <a:pt x="150" y="304"/>
                </a:lnTo>
                <a:lnTo>
                  <a:pt x="150" y="310"/>
                </a:lnTo>
                <a:cubicBezTo>
                  <a:pt x="151" y="323"/>
                  <a:pt x="147" y="336"/>
                  <a:pt x="138" y="346"/>
                </a:cubicBezTo>
                <a:cubicBezTo>
                  <a:pt x="129" y="356"/>
                  <a:pt x="116" y="362"/>
                  <a:pt x="102" y="362"/>
                </a:cubicBezTo>
                <a:lnTo>
                  <a:pt x="101" y="362"/>
                </a:lnTo>
                <a:cubicBezTo>
                  <a:pt x="87" y="362"/>
                  <a:pt x="74" y="356"/>
                  <a:pt x="65" y="345"/>
                </a:cubicBezTo>
                <a:cubicBezTo>
                  <a:pt x="55" y="334"/>
                  <a:pt x="52" y="319"/>
                  <a:pt x="54" y="305"/>
                </a:cubicBezTo>
                <a:lnTo>
                  <a:pt x="55" y="303"/>
                </a:lnTo>
                <a:lnTo>
                  <a:pt x="55" y="299"/>
                </a:lnTo>
                <a:lnTo>
                  <a:pt x="151" y="310"/>
                </a:lnTo>
                <a:lnTo>
                  <a:pt x="150" y="313"/>
                </a:lnTo>
                <a:lnTo>
                  <a:pt x="150" y="318"/>
                </a:lnTo>
                <a:lnTo>
                  <a:pt x="102" y="266"/>
                </a:lnTo>
                <a:lnTo>
                  <a:pt x="103" y="266"/>
                </a:lnTo>
                <a:lnTo>
                  <a:pt x="103" y="362"/>
                </a:lnTo>
                <a:lnTo>
                  <a:pt x="102" y="362"/>
                </a:lnTo>
                <a:cubicBezTo>
                  <a:pt x="80" y="362"/>
                  <a:pt x="60" y="346"/>
                  <a:pt x="55" y="323"/>
                </a:cubicBezTo>
                <a:lnTo>
                  <a:pt x="55" y="321"/>
                </a:lnTo>
                <a:cubicBezTo>
                  <a:pt x="54" y="318"/>
                  <a:pt x="54" y="315"/>
                  <a:pt x="54" y="311"/>
                </a:cubicBezTo>
                <a:lnTo>
                  <a:pt x="54" y="309"/>
                </a:lnTo>
                <a:lnTo>
                  <a:pt x="150" y="309"/>
                </a:lnTo>
                <a:lnTo>
                  <a:pt x="150" y="311"/>
                </a:lnTo>
                <a:lnTo>
                  <a:pt x="149" y="303"/>
                </a:lnTo>
                <a:lnTo>
                  <a:pt x="150" y="310"/>
                </a:lnTo>
                <a:lnTo>
                  <a:pt x="151" y="319"/>
                </a:lnTo>
                <a:lnTo>
                  <a:pt x="151" y="323"/>
                </a:lnTo>
                <a:lnTo>
                  <a:pt x="55" y="323"/>
                </a:lnTo>
                <a:lnTo>
                  <a:pt x="55" y="321"/>
                </a:lnTo>
                <a:lnTo>
                  <a:pt x="56" y="331"/>
                </a:lnTo>
                <a:lnTo>
                  <a:pt x="55" y="328"/>
                </a:lnTo>
                <a:lnTo>
                  <a:pt x="150" y="319"/>
                </a:lnTo>
                <a:lnTo>
                  <a:pt x="150" y="321"/>
                </a:lnTo>
                <a:lnTo>
                  <a:pt x="150" y="323"/>
                </a:lnTo>
                <a:cubicBezTo>
                  <a:pt x="150" y="348"/>
                  <a:pt x="132" y="368"/>
                  <a:pt x="108" y="371"/>
                </a:cubicBezTo>
                <a:cubicBezTo>
                  <a:pt x="84" y="374"/>
                  <a:pt x="62" y="359"/>
                  <a:pt x="56" y="335"/>
                </a:cubicBezTo>
                <a:lnTo>
                  <a:pt x="55" y="331"/>
                </a:lnTo>
                <a:lnTo>
                  <a:pt x="54" y="328"/>
                </a:lnTo>
                <a:cubicBezTo>
                  <a:pt x="52" y="314"/>
                  <a:pt x="55" y="300"/>
                  <a:pt x="64" y="289"/>
                </a:cubicBezTo>
                <a:cubicBezTo>
                  <a:pt x="73" y="277"/>
                  <a:pt x="87" y="271"/>
                  <a:pt x="101" y="271"/>
                </a:cubicBezTo>
                <a:lnTo>
                  <a:pt x="103" y="271"/>
                </a:lnTo>
                <a:lnTo>
                  <a:pt x="103" y="367"/>
                </a:lnTo>
                <a:lnTo>
                  <a:pt x="102" y="367"/>
                </a:lnTo>
                <a:lnTo>
                  <a:pt x="101" y="367"/>
                </a:lnTo>
                <a:lnTo>
                  <a:pt x="148" y="309"/>
                </a:lnTo>
                <a:lnTo>
                  <a:pt x="150" y="317"/>
                </a:lnTo>
                <a:lnTo>
                  <a:pt x="150" y="320"/>
                </a:lnTo>
                <a:cubicBezTo>
                  <a:pt x="151" y="322"/>
                  <a:pt x="151" y="325"/>
                  <a:pt x="151" y="327"/>
                </a:cubicBezTo>
                <a:lnTo>
                  <a:pt x="151" y="328"/>
                </a:lnTo>
                <a:lnTo>
                  <a:pt x="55" y="328"/>
                </a:lnTo>
                <a:lnTo>
                  <a:pt x="55" y="326"/>
                </a:lnTo>
                <a:lnTo>
                  <a:pt x="56" y="334"/>
                </a:lnTo>
                <a:lnTo>
                  <a:pt x="55" y="331"/>
                </a:lnTo>
                <a:lnTo>
                  <a:pt x="102" y="371"/>
                </a:lnTo>
                <a:lnTo>
                  <a:pt x="102" y="371"/>
                </a:lnTo>
                <a:lnTo>
                  <a:pt x="102" y="275"/>
                </a:lnTo>
                <a:lnTo>
                  <a:pt x="102" y="275"/>
                </a:lnTo>
                <a:cubicBezTo>
                  <a:pt x="116" y="275"/>
                  <a:pt x="129" y="281"/>
                  <a:pt x="138" y="291"/>
                </a:cubicBezTo>
                <a:cubicBezTo>
                  <a:pt x="147" y="301"/>
                  <a:pt x="152" y="315"/>
                  <a:pt x="150" y="328"/>
                </a:cubicBezTo>
                <a:lnTo>
                  <a:pt x="150" y="333"/>
                </a:lnTo>
                <a:cubicBezTo>
                  <a:pt x="147" y="359"/>
                  <a:pt x="125" y="378"/>
                  <a:pt x="100" y="376"/>
                </a:cubicBezTo>
                <a:cubicBezTo>
                  <a:pt x="74" y="375"/>
                  <a:pt x="54" y="354"/>
                  <a:pt x="54" y="328"/>
                </a:cubicBezTo>
                <a:lnTo>
                  <a:pt x="54" y="325"/>
                </a:lnTo>
                <a:lnTo>
                  <a:pt x="55" y="337"/>
                </a:lnTo>
                <a:lnTo>
                  <a:pt x="55" y="335"/>
                </a:lnTo>
                <a:lnTo>
                  <a:pt x="148" y="312"/>
                </a:lnTo>
                <a:lnTo>
                  <a:pt x="149" y="318"/>
                </a:lnTo>
                <a:lnTo>
                  <a:pt x="150" y="321"/>
                </a:lnTo>
                <a:cubicBezTo>
                  <a:pt x="152" y="334"/>
                  <a:pt x="148" y="349"/>
                  <a:pt x="139" y="359"/>
                </a:cubicBezTo>
                <a:cubicBezTo>
                  <a:pt x="130" y="370"/>
                  <a:pt x="117" y="376"/>
                  <a:pt x="102" y="376"/>
                </a:cubicBezTo>
                <a:lnTo>
                  <a:pt x="100" y="376"/>
                </a:lnTo>
                <a:cubicBezTo>
                  <a:pt x="74" y="376"/>
                  <a:pt x="52" y="355"/>
                  <a:pt x="52" y="328"/>
                </a:cubicBezTo>
                <a:lnTo>
                  <a:pt x="52" y="325"/>
                </a:lnTo>
                <a:lnTo>
                  <a:pt x="54" y="337"/>
                </a:lnTo>
                <a:lnTo>
                  <a:pt x="53" y="335"/>
                </a:lnTo>
                <a:lnTo>
                  <a:pt x="148" y="323"/>
                </a:lnTo>
                <a:lnTo>
                  <a:pt x="148" y="325"/>
                </a:lnTo>
                <a:lnTo>
                  <a:pt x="148" y="328"/>
                </a:lnTo>
                <a:cubicBezTo>
                  <a:pt x="148" y="331"/>
                  <a:pt x="148" y="334"/>
                  <a:pt x="147" y="336"/>
                </a:cubicBezTo>
                <a:lnTo>
                  <a:pt x="147" y="339"/>
                </a:lnTo>
                <a:cubicBezTo>
                  <a:pt x="146" y="342"/>
                  <a:pt x="146" y="344"/>
                  <a:pt x="145" y="347"/>
                </a:cubicBezTo>
                <a:lnTo>
                  <a:pt x="145" y="348"/>
                </a:lnTo>
                <a:cubicBezTo>
                  <a:pt x="137" y="370"/>
                  <a:pt x="115" y="384"/>
                  <a:pt x="91" y="380"/>
                </a:cubicBezTo>
                <a:cubicBezTo>
                  <a:pt x="68" y="377"/>
                  <a:pt x="51" y="357"/>
                  <a:pt x="51" y="333"/>
                </a:cubicBezTo>
                <a:lnTo>
                  <a:pt x="51" y="331"/>
                </a:lnTo>
                <a:lnTo>
                  <a:pt x="51" y="328"/>
                </a:lnTo>
                <a:lnTo>
                  <a:pt x="147" y="328"/>
                </a:lnTo>
                <a:lnTo>
                  <a:pt x="147" y="331"/>
                </a:lnTo>
                <a:lnTo>
                  <a:pt x="147" y="333"/>
                </a:lnTo>
                <a:cubicBezTo>
                  <a:pt x="147" y="357"/>
                  <a:pt x="129" y="378"/>
                  <a:pt x="105" y="381"/>
                </a:cubicBezTo>
                <a:cubicBezTo>
                  <a:pt x="81" y="384"/>
                  <a:pt x="58" y="368"/>
                  <a:pt x="52" y="345"/>
                </a:cubicBezTo>
                <a:lnTo>
                  <a:pt x="54" y="349"/>
                </a:lnTo>
                <a:lnTo>
                  <a:pt x="53" y="346"/>
                </a:lnTo>
                <a:cubicBezTo>
                  <a:pt x="47" y="332"/>
                  <a:pt x="49" y="315"/>
                  <a:pt x="58" y="302"/>
                </a:cubicBezTo>
                <a:cubicBezTo>
                  <a:pt x="67" y="288"/>
                  <a:pt x="82" y="280"/>
                  <a:pt x="97" y="280"/>
                </a:cubicBezTo>
                <a:lnTo>
                  <a:pt x="98" y="280"/>
                </a:lnTo>
                <a:cubicBezTo>
                  <a:pt x="121" y="280"/>
                  <a:pt x="141" y="297"/>
                  <a:pt x="145" y="319"/>
                </a:cubicBezTo>
                <a:lnTo>
                  <a:pt x="146" y="322"/>
                </a:lnTo>
                <a:cubicBezTo>
                  <a:pt x="146" y="325"/>
                  <a:pt x="146" y="328"/>
                  <a:pt x="146" y="331"/>
                </a:cubicBezTo>
                <a:lnTo>
                  <a:pt x="146" y="333"/>
                </a:lnTo>
                <a:lnTo>
                  <a:pt x="50" y="333"/>
                </a:lnTo>
                <a:lnTo>
                  <a:pt x="50" y="331"/>
                </a:lnTo>
                <a:lnTo>
                  <a:pt x="51" y="340"/>
                </a:lnTo>
                <a:lnTo>
                  <a:pt x="51" y="338"/>
                </a:lnTo>
                <a:cubicBezTo>
                  <a:pt x="46" y="312"/>
                  <a:pt x="62" y="287"/>
                  <a:pt x="87" y="282"/>
                </a:cubicBezTo>
                <a:cubicBezTo>
                  <a:pt x="113" y="276"/>
                  <a:pt x="138" y="292"/>
                  <a:pt x="145" y="317"/>
                </a:cubicBezTo>
                <a:lnTo>
                  <a:pt x="145" y="319"/>
                </a:lnTo>
                <a:cubicBezTo>
                  <a:pt x="146" y="323"/>
                  <a:pt x="146" y="327"/>
                  <a:pt x="146" y="330"/>
                </a:cubicBezTo>
                <a:lnTo>
                  <a:pt x="146" y="333"/>
                </a:lnTo>
                <a:cubicBezTo>
                  <a:pt x="146" y="359"/>
                  <a:pt x="125" y="381"/>
                  <a:pt x="98" y="381"/>
                </a:cubicBezTo>
                <a:lnTo>
                  <a:pt x="98" y="381"/>
                </a:lnTo>
                <a:lnTo>
                  <a:pt x="145" y="340"/>
                </a:lnTo>
                <a:lnTo>
                  <a:pt x="145" y="343"/>
                </a:lnTo>
                <a:cubicBezTo>
                  <a:pt x="145" y="346"/>
                  <a:pt x="144" y="349"/>
                  <a:pt x="143" y="352"/>
                </a:cubicBezTo>
                <a:lnTo>
                  <a:pt x="143" y="353"/>
                </a:lnTo>
                <a:cubicBezTo>
                  <a:pt x="136" y="374"/>
                  <a:pt x="116" y="387"/>
                  <a:pt x="94" y="386"/>
                </a:cubicBezTo>
                <a:cubicBezTo>
                  <a:pt x="72" y="385"/>
                  <a:pt x="54" y="369"/>
                  <a:pt x="50" y="347"/>
                </a:cubicBezTo>
                <a:lnTo>
                  <a:pt x="49" y="345"/>
                </a:lnTo>
                <a:cubicBezTo>
                  <a:pt x="49" y="342"/>
                  <a:pt x="48" y="339"/>
                  <a:pt x="48" y="335"/>
                </a:cubicBezTo>
                <a:lnTo>
                  <a:pt x="49" y="336"/>
                </a:lnTo>
                <a:lnTo>
                  <a:pt x="48" y="326"/>
                </a:lnTo>
                <a:lnTo>
                  <a:pt x="48" y="323"/>
                </a:lnTo>
                <a:lnTo>
                  <a:pt x="144" y="323"/>
                </a:lnTo>
                <a:lnTo>
                  <a:pt x="144" y="325"/>
                </a:lnTo>
                <a:lnTo>
                  <a:pt x="143" y="318"/>
                </a:lnTo>
                <a:lnTo>
                  <a:pt x="144" y="322"/>
                </a:lnTo>
                <a:lnTo>
                  <a:pt x="142" y="313"/>
                </a:lnTo>
                <a:lnTo>
                  <a:pt x="143" y="316"/>
                </a:lnTo>
                <a:lnTo>
                  <a:pt x="144" y="318"/>
                </a:lnTo>
                <a:lnTo>
                  <a:pt x="51" y="345"/>
                </a:lnTo>
                <a:lnTo>
                  <a:pt x="53" y="349"/>
                </a:lnTo>
                <a:lnTo>
                  <a:pt x="52" y="346"/>
                </a:lnTo>
                <a:cubicBezTo>
                  <a:pt x="46" y="332"/>
                  <a:pt x="48" y="315"/>
                  <a:pt x="57" y="302"/>
                </a:cubicBezTo>
                <a:cubicBezTo>
                  <a:pt x="66" y="288"/>
                  <a:pt x="81" y="280"/>
                  <a:pt x="96" y="280"/>
                </a:cubicBezTo>
                <a:lnTo>
                  <a:pt x="97" y="280"/>
                </a:lnTo>
                <a:cubicBezTo>
                  <a:pt x="124" y="280"/>
                  <a:pt x="145" y="302"/>
                  <a:pt x="145" y="328"/>
                </a:cubicBezTo>
                <a:lnTo>
                  <a:pt x="145" y="336"/>
                </a:lnTo>
                <a:lnTo>
                  <a:pt x="145" y="340"/>
                </a:lnTo>
                <a:lnTo>
                  <a:pt x="145" y="342"/>
                </a:lnTo>
                <a:lnTo>
                  <a:pt x="49" y="342"/>
                </a:lnTo>
                <a:lnTo>
                  <a:pt x="49" y="341"/>
                </a:lnTo>
                <a:lnTo>
                  <a:pt x="49" y="338"/>
                </a:lnTo>
                <a:lnTo>
                  <a:pt x="145" y="338"/>
                </a:lnTo>
                <a:lnTo>
                  <a:pt x="145" y="340"/>
                </a:lnTo>
                <a:lnTo>
                  <a:pt x="145" y="342"/>
                </a:lnTo>
                <a:cubicBezTo>
                  <a:pt x="145" y="369"/>
                  <a:pt x="124" y="390"/>
                  <a:pt x="97" y="390"/>
                </a:cubicBezTo>
                <a:lnTo>
                  <a:pt x="96" y="390"/>
                </a:lnTo>
                <a:cubicBezTo>
                  <a:pt x="82" y="390"/>
                  <a:pt x="68" y="384"/>
                  <a:pt x="59" y="373"/>
                </a:cubicBezTo>
                <a:cubicBezTo>
                  <a:pt x="50" y="361"/>
                  <a:pt x="46" y="346"/>
                  <a:pt x="50" y="332"/>
                </a:cubicBezTo>
                <a:lnTo>
                  <a:pt x="51" y="328"/>
                </a:lnTo>
                <a:lnTo>
                  <a:pt x="50" y="342"/>
                </a:lnTo>
                <a:lnTo>
                  <a:pt x="50" y="340"/>
                </a:lnTo>
                <a:lnTo>
                  <a:pt x="49" y="337"/>
                </a:lnTo>
                <a:cubicBezTo>
                  <a:pt x="49" y="334"/>
                  <a:pt x="48" y="332"/>
                  <a:pt x="48" y="329"/>
                </a:cubicBezTo>
                <a:lnTo>
                  <a:pt x="48" y="328"/>
                </a:lnTo>
                <a:lnTo>
                  <a:pt x="144" y="328"/>
                </a:lnTo>
                <a:lnTo>
                  <a:pt x="144" y="325"/>
                </a:lnTo>
                <a:lnTo>
                  <a:pt x="145" y="335"/>
                </a:lnTo>
                <a:lnTo>
                  <a:pt x="145" y="339"/>
                </a:lnTo>
                <a:lnTo>
                  <a:pt x="144" y="332"/>
                </a:lnTo>
                <a:lnTo>
                  <a:pt x="145" y="335"/>
                </a:lnTo>
                <a:cubicBezTo>
                  <a:pt x="147" y="348"/>
                  <a:pt x="143" y="363"/>
                  <a:pt x="134" y="373"/>
                </a:cubicBezTo>
                <a:cubicBezTo>
                  <a:pt x="125" y="384"/>
                  <a:pt x="112" y="390"/>
                  <a:pt x="97" y="390"/>
                </a:cubicBezTo>
                <a:lnTo>
                  <a:pt x="97" y="390"/>
                </a:lnTo>
                <a:cubicBezTo>
                  <a:pt x="70" y="390"/>
                  <a:pt x="49" y="369"/>
                  <a:pt x="49" y="342"/>
                </a:cubicBezTo>
                <a:lnTo>
                  <a:pt x="49" y="340"/>
                </a:lnTo>
                <a:lnTo>
                  <a:pt x="50" y="352"/>
                </a:lnTo>
                <a:lnTo>
                  <a:pt x="50" y="350"/>
                </a:lnTo>
                <a:lnTo>
                  <a:pt x="144" y="338"/>
                </a:lnTo>
                <a:lnTo>
                  <a:pt x="144" y="340"/>
                </a:lnTo>
                <a:cubicBezTo>
                  <a:pt x="144" y="343"/>
                  <a:pt x="144" y="346"/>
                  <a:pt x="144" y="349"/>
                </a:cubicBezTo>
                <a:lnTo>
                  <a:pt x="143" y="352"/>
                </a:lnTo>
                <a:lnTo>
                  <a:pt x="96" y="294"/>
                </a:lnTo>
                <a:lnTo>
                  <a:pt x="96" y="294"/>
                </a:lnTo>
                <a:lnTo>
                  <a:pt x="50" y="331"/>
                </a:lnTo>
                <a:lnTo>
                  <a:pt x="50" y="329"/>
                </a:lnTo>
                <a:lnTo>
                  <a:pt x="49" y="340"/>
                </a:lnTo>
                <a:lnTo>
                  <a:pt x="49" y="338"/>
                </a:lnTo>
                <a:lnTo>
                  <a:pt x="97" y="386"/>
                </a:lnTo>
                <a:lnTo>
                  <a:pt x="95" y="386"/>
                </a:lnTo>
                <a:lnTo>
                  <a:pt x="95" y="290"/>
                </a:lnTo>
                <a:lnTo>
                  <a:pt x="96" y="290"/>
                </a:lnTo>
                <a:cubicBezTo>
                  <a:pt x="123" y="290"/>
                  <a:pt x="144" y="311"/>
                  <a:pt x="144" y="338"/>
                </a:cubicBezTo>
                <a:lnTo>
                  <a:pt x="144" y="340"/>
                </a:lnTo>
                <a:lnTo>
                  <a:pt x="144" y="342"/>
                </a:lnTo>
                <a:lnTo>
                  <a:pt x="96" y="294"/>
                </a:lnTo>
                <a:lnTo>
                  <a:pt x="97" y="294"/>
                </a:lnTo>
                <a:lnTo>
                  <a:pt x="50" y="350"/>
                </a:lnTo>
                <a:lnTo>
                  <a:pt x="50" y="347"/>
                </a:lnTo>
                <a:lnTo>
                  <a:pt x="57" y="366"/>
                </a:lnTo>
                <a:lnTo>
                  <a:pt x="56" y="365"/>
                </a:lnTo>
                <a:lnTo>
                  <a:pt x="144" y="343"/>
                </a:lnTo>
                <a:lnTo>
                  <a:pt x="143" y="342"/>
                </a:lnTo>
                <a:lnTo>
                  <a:pt x="143" y="347"/>
                </a:lnTo>
                <a:lnTo>
                  <a:pt x="48" y="338"/>
                </a:lnTo>
                <a:lnTo>
                  <a:pt x="49" y="336"/>
                </a:lnTo>
                <a:lnTo>
                  <a:pt x="48" y="345"/>
                </a:lnTo>
                <a:lnTo>
                  <a:pt x="48" y="342"/>
                </a:lnTo>
                <a:cubicBezTo>
                  <a:pt x="48" y="318"/>
                  <a:pt x="67" y="297"/>
                  <a:pt x="91" y="295"/>
                </a:cubicBezTo>
                <a:cubicBezTo>
                  <a:pt x="116" y="292"/>
                  <a:pt x="138" y="309"/>
                  <a:pt x="143" y="333"/>
                </a:cubicBezTo>
                <a:lnTo>
                  <a:pt x="144" y="336"/>
                </a:lnTo>
                <a:cubicBezTo>
                  <a:pt x="145" y="342"/>
                  <a:pt x="145" y="348"/>
                  <a:pt x="144" y="354"/>
                </a:cubicBezTo>
                <a:lnTo>
                  <a:pt x="143" y="357"/>
                </a:lnTo>
                <a:cubicBezTo>
                  <a:pt x="140" y="373"/>
                  <a:pt x="129" y="386"/>
                  <a:pt x="114" y="392"/>
                </a:cubicBezTo>
                <a:cubicBezTo>
                  <a:pt x="100" y="398"/>
                  <a:pt x="83" y="396"/>
                  <a:pt x="69" y="387"/>
                </a:cubicBezTo>
                <a:lnTo>
                  <a:pt x="66" y="385"/>
                </a:lnTo>
                <a:cubicBezTo>
                  <a:pt x="64" y="384"/>
                  <a:pt x="61" y="382"/>
                  <a:pt x="59" y="379"/>
                </a:cubicBezTo>
                <a:lnTo>
                  <a:pt x="56" y="376"/>
                </a:lnTo>
                <a:lnTo>
                  <a:pt x="137" y="333"/>
                </a:lnTo>
                <a:lnTo>
                  <a:pt x="138" y="338"/>
                </a:lnTo>
                <a:cubicBezTo>
                  <a:pt x="141" y="352"/>
                  <a:pt x="137" y="367"/>
                  <a:pt x="128" y="378"/>
                </a:cubicBezTo>
                <a:cubicBezTo>
                  <a:pt x="119" y="389"/>
                  <a:pt x="105" y="395"/>
                  <a:pt x="91" y="395"/>
                </a:cubicBezTo>
                <a:lnTo>
                  <a:pt x="90" y="395"/>
                </a:lnTo>
                <a:cubicBezTo>
                  <a:pt x="64" y="395"/>
                  <a:pt x="42" y="374"/>
                  <a:pt x="42" y="347"/>
                </a:cubicBezTo>
                <a:lnTo>
                  <a:pt x="42" y="344"/>
                </a:lnTo>
                <a:lnTo>
                  <a:pt x="42" y="342"/>
                </a:lnTo>
                <a:lnTo>
                  <a:pt x="138" y="350"/>
                </a:lnTo>
                <a:lnTo>
                  <a:pt x="137" y="353"/>
                </a:lnTo>
                <a:lnTo>
                  <a:pt x="138" y="345"/>
                </a:lnTo>
                <a:lnTo>
                  <a:pt x="138" y="350"/>
                </a:lnTo>
                <a:lnTo>
                  <a:pt x="138" y="354"/>
                </a:lnTo>
                <a:lnTo>
                  <a:pt x="138" y="357"/>
                </a:lnTo>
                <a:lnTo>
                  <a:pt x="42" y="357"/>
                </a:lnTo>
                <a:lnTo>
                  <a:pt x="42" y="356"/>
                </a:lnTo>
                <a:lnTo>
                  <a:pt x="42" y="352"/>
                </a:lnTo>
                <a:lnTo>
                  <a:pt x="43" y="360"/>
                </a:lnTo>
                <a:lnTo>
                  <a:pt x="42" y="357"/>
                </a:lnTo>
                <a:lnTo>
                  <a:pt x="44" y="364"/>
                </a:lnTo>
                <a:lnTo>
                  <a:pt x="43" y="363"/>
                </a:lnTo>
                <a:lnTo>
                  <a:pt x="136" y="336"/>
                </a:lnTo>
                <a:lnTo>
                  <a:pt x="137" y="340"/>
                </a:lnTo>
                <a:lnTo>
                  <a:pt x="138" y="348"/>
                </a:lnTo>
                <a:lnTo>
                  <a:pt x="138" y="357"/>
                </a:lnTo>
                <a:lnTo>
                  <a:pt x="138" y="361"/>
                </a:lnTo>
                <a:lnTo>
                  <a:pt x="42" y="361"/>
                </a:lnTo>
                <a:lnTo>
                  <a:pt x="43" y="362"/>
                </a:lnTo>
                <a:lnTo>
                  <a:pt x="42" y="352"/>
                </a:lnTo>
                <a:lnTo>
                  <a:pt x="42" y="347"/>
                </a:lnTo>
                <a:lnTo>
                  <a:pt x="137" y="357"/>
                </a:lnTo>
                <a:lnTo>
                  <a:pt x="137" y="359"/>
                </a:lnTo>
                <a:lnTo>
                  <a:pt x="137" y="350"/>
                </a:lnTo>
                <a:lnTo>
                  <a:pt x="137" y="352"/>
                </a:lnTo>
                <a:lnTo>
                  <a:pt x="137" y="357"/>
                </a:lnTo>
                <a:cubicBezTo>
                  <a:pt x="137" y="383"/>
                  <a:pt x="116" y="405"/>
                  <a:pt x="89" y="405"/>
                </a:cubicBezTo>
                <a:lnTo>
                  <a:pt x="89" y="405"/>
                </a:lnTo>
                <a:cubicBezTo>
                  <a:pt x="62" y="405"/>
                  <a:pt x="41" y="383"/>
                  <a:pt x="41" y="357"/>
                </a:cubicBezTo>
                <a:lnTo>
                  <a:pt x="41" y="352"/>
                </a:lnTo>
                <a:lnTo>
                  <a:pt x="41" y="347"/>
                </a:lnTo>
                <a:lnTo>
                  <a:pt x="135" y="363"/>
                </a:lnTo>
                <a:lnTo>
                  <a:pt x="134" y="364"/>
                </a:lnTo>
                <a:lnTo>
                  <a:pt x="136" y="349"/>
                </a:lnTo>
                <a:lnTo>
                  <a:pt x="136" y="352"/>
                </a:lnTo>
                <a:lnTo>
                  <a:pt x="120" y="316"/>
                </a:lnTo>
                <a:lnTo>
                  <a:pt x="123" y="319"/>
                </a:lnTo>
                <a:lnTo>
                  <a:pt x="116" y="313"/>
                </a:lnTo>
                <a:lnTo>
                  <a:pt x="119" y="315"/>
                </a:lnTo>
                <a:cubicBezTo>
                  <a:pt x="138" y="326"/>
                  <a:pt x="147" y="348"/>
                  <a:pt x="142" y="369"/>
                </a:cubicBezTo>
                <a:cubicBezTo>
                  <a:pt x="136" y="390"/>
                  <a:pt x="117" y="405"/>
                  <a:pt x="95" y="405"/>
                </a:cubicBezTo>
                <a:lnTo>
                  <a:pt x="95" y="405"/>
                </a:lnTo>
                <a:lnTo>
                  <a:pt x="94" y="405"/>
                </a:lnTo>
                <a:lnTo>
                  <a:pt x="94" y="309"/>
                </a:lnTo>
                <a:lnTo>
                  <a:pt x="94" y="309"/>
                </a:lnTo>
                <a:lnTo>
                  <a:pt x="95" y="309"/>
                </a:lnTo>
                <a:lnTo>
                  <a:pt x="58" y="388"/>
                </a:lnTo>
                <a:lnTo>
                  <a:pt x="56" y="385"/>
                </a:lnTo>
                <a:lnTo>
                  <a:pt x="66" y="394"/>
                </a:lnTo>
                <a:lnTo>
                  <a:pt x="63" y="392"/>
                </a:lnTo>
                <a:lnTo>
                  <a:pt x="137" y="357"/>
                </a:lnTo>
                <a:lnTo>
                  <a:pt x="137" y="362"/>
                </a:lnTo>
                <a:lnTo>
                  <a:pt x="137" y="352"/>
                </a:lnTo>
                <a:lnTo>
                  <a:pt x="137" y="356"/>
                </a:lnTo>
                <a:lnTo>
                  <a:pt x="41" y="361"/>
                </a:lnTo>
                <a:lnTo>
                  <a:pt x="41" y="360"/>
                </a:lnTo>
                <a:lnTo>
                  <a:pt x="41" y="357"/>
                </a:lnTo>
                <a:cubicBezTo>
                  <a:pt x="41" y="330"/>
                  <a:pt x="63" y="309"/>
                  <a:pt x="89" y="309"/>
                </a:cubicBezTo>
                <a:lnTo>
                  <a:pt x="90" y="309"/>
                </a:lnTo>
                <a:lnTo>
                  <a:pt x="90" y="405"/>
                </a:lnTo>
                <a:lnTo>
                  <a:pt x="89" y="405"/>
                </a:lnTo>
                <a:lnTo>
                  <a:pt x="137" y="357"/>
                </a:lnTo>
                <a:lnTo>
                  <a:pt x="137" y="357"/>
                </a:lnTo>
                <a:lnTo>
                  <a:pt x="137" y="361"/>
                </a:lnTo>
                <a:lnTo>
                  <a:pt x="47" y="345"/>
                </a:lnTo>
                <a:lnTo>
                  <a:pt x="48" y="343"/>
                </a:lnTo>
                <a:lnTo>
                  <a:pt x="50" y="337"/>
                </a:lnTo>
                <a:cubicBezTo>
                  <a:pt x="58" y="320"/>
                  <a:pt x="75" y="309"/>
                  <a:pt x="94" y="309"/>
                </a:cubicBezTo>
                <a:lnTo>
                  <a:pt x="94" y="309"/>
                </a:lnTo>
                <a:cubicBezTo>
                  <a:pt x="121" y="309"/>
                  <a:pt x="142" y="330"/>
                  <a:pt x="142" y="357"/>
                </a:cubicBezTo>
                <a:lnTo>
                  <a:pt x="142" y="357"/>
                </a:lnTo>
                <a:lnTo>
                  <a:pt x="143" y="366"/>
                </a:lnTo>
                <a:lnTo>
                  <a:pt x="143" y="370"/>
                </a:lnTo>
                <a:lnTo>
                  <a:pt x="143" y="371"/>
                </a:lnTo>
                <a:lnTo>
                  <a:pt x="47" y="371"/>
                </a:lnTo>
                <a:lnTo>
                  <a:pt x="47" y="363"/>
                </a:lnTo>
                <a:lnTo>
                  <a:pt x="47" y="364"/>
                </a:lnTo>
                <a:lnTo>
                  <a:pt x="47" y="357"/>
                </a:lnTo>
                <a:lnTo>
                  <a:pt x="95" y="405"/>
                </a:lnTo>
                <a:lnTo>
                  <a:pt x="94" y="405"/>
                </a:lnTo>
                <a:lnTo>
                  <a:pt x="142" y="352"/>
                </a:lnTo>
                <a:lnTo>
                  <a:pt x="143" y="357"/>
                </a:lnTo>
                <a:lnTo>
                  <a:pt x="143" y="361"/>
                </a:lnTo>
                <a:cubicBezTo>
                  <a:pt x="146" y="386"/>
                  <a:pt x="129" y="409"/>
                  <a:pt x="104" y="414"/>
                </a:cubicBezTo>
                <a:cubicBezTo>
                  <a:pt x="79" y="418"/>
                  <a:pt x="55" y="403"/>
                  <a:pt x="49" y="378"/>
                </a:cubicBezTo>
                <a:lnTo>
                  <a:pt x="48" y="372"/>
                </a:lnTo>
                <a:lnTo>
                  <a:pt x="47" y="369"/>
                </a:lnTo>
                <a:cubicBezTo>
                  <a:pt x="43" y="344"/>
                  <a:pt x="60" y="319"/>
                  <a:pt x="86" y="314"/>
                </a:cubicBezTo>
                <a:cubicBezTo>
                  <a:pt x="112" y="310"/>
                  <a:pt x="136" y="326"/>
                  <a:pt x="142" y="352"/>
                </a:cubicBezTo>
                <a:lnTo>
                  <a:pt x="142" y="355"/>
                </a:lnTo>
                <a:cubicBezTo>
                  <a:pt x="143" y="358"/>
                  <a:pt x="143" y="361"/>
                  <a:pt x="143" y="364"/>
                </a:cubicBezTo>
                <a:lnTo>
                  <a:pt x="143" y="366"/>
                </a:lnTo>
                <a:cubicBezTo>
                  <a:pt x="143" y="390"/>
                  <a:pt x="126" y="410"/>
                  <a:pt x="103" y="414"/>
                </a:cubicBezTo>
                <a:cubicBezTo>
                  <a:pt x="79" y="418"/>
                  <a:pt x="57" y="404"/>
                  <a:pt x="49" y="382"/>
                </a:cubicBezTo>
                <a:lnTo>
                  <a:pt x="49" y="380"/>
                </a:lnTo>
                <a:cubicBezTo>
                  <a:pt x="47" y="375"/>
                  <a:pt x="46" y="370"/>
                  <a:pt x="46" y="365"/>
                </a:cubicBezTo>
                <a:lnTo>
                  <a:pt x="46" y="361"/>
                </a:lnTo>
                <a:lnTo>
                  <a:pt x="47" y="369"/>
                </a:lnTo>
                <a:lnTo>
                  <a:pt x="47" y="366"/>
                </a:lnTo>
                <a:lnTo>
                  <a:pt x="48" y="374"/>
                </a:lnTo>
                <a:lnTo>
                  <a:pt x="48" y="372"/>
                </a:lnTo>
                <a:lnTo>
                  <a:pt x="139" y="342"/>
                </a:lnTo>
                <a:lnTo>
                  <a:pt x="140" y="343"/>
                </a:lnTo>
                <a:cubicBezTo>
                  <a:pt x="141" y="348"/>
                  <a:pt x="142" y="353"/>
                  <a:pt x="142" y="358"/>
                </a:cubicBezTo>
                <a:lnTo>
                  <a:pt x="142" y="361"/>
                </a:lnTo>
                <a:lnTo>
                  <a:pt x="142" y="367"/>
                </a:lnTo>
                <a:lnTo>
                  <a:pt x="142" y="371"/>
                </a:lnTo>
                <a:lnTo>
                  <a:pt x="46" y="371"/>
                </a:lnTo>
                <a:lnTo>
                  <a:pt x="46" y="369"/>
                </a:lnTo>
                <a:lnTo>
                  <a:pt x="46" y="371"/>
                </a:lnTo>
                <a:lnTo>
                  <a:pt x="46" y="366"/>
                </a:lnTo>
                <a:cubicBezTo>
                  <a:pt x="43" y="341"/>
                  <a:pt x="60" y="318"/>
                  <a:pt x="85" y="314"/>
                </a:cubicBezTo>
                <a:cubicBezTo>
                  <a:pt x="110" y="310"/>
                  <a:pt x="134" y="325"/>
                  <a:pt x="140" y="350"/>
                </a:cubicBezTo>
                <a:lnTo>
                  <a:pt x="141" y="356"/>
                </a:lnTo>
                <a:lnTo>
                  <a:pt x="142" y="359"/>
                </a:lnTo>
                <a:cubicBezTo>
                  <a:pt x="144" y="372"/>
                  <a:pt x="140" y="387"/>
                  <a:pt x="131" y="397"/>
                </a:cubicBezTo>
                <a:cubicBezTo>
                  <a:pt x="122" y="408"/>
                  <a:pt x="109" y="414"/>
                  <a:pt x="94" y="414"/>
                </a:cubicBezTo>
                <a:lnTo>
                  <a:pt x="93" y="414"/>
                </a:lnTo>
                <a:cubicBezTo>
                  <a:pt x="80" y="414"/>
                  <a:pt x="67" y="409"/>
                  <a:pt x="58" y="399"/>
                </a:cubicBezTo>
                <a:cubicBezTo>
                  <a:pt x="49" y="389"/>
                  <a:pt x="44" y="375"/>
                  <a:pt x="46" y="362"/>
                </a:cubicBezTo>
                <a:lnTo>
                  <a:pt x="46" y="361"/>
                </a:lnTo>
                <a:lnTo>
                  <a:pt x="46" y="357"/>
                </a:lnTo>
                <a:lnTo>
                  <a:pt x="142" y="357"/>
                </a:lnTo>
                <a:lnTo>
                  <a:pt x="142" y="358"/>
                </a:lnTo>
                <a:cubicBezTo>
                  <a:pt x="142" y="361"/>
                  <a:pt x="142" y="364"/>
                  <a:pt x="141" y="366"/>
                </a:cubicBezTo>
                <a:lnTo>
                  <a:pt x="141" y="369"/>
                </a:lnTo>
                <a:lnTo>
                  <a:pt x="141" y="358"/>
                </a:lnTo>
                <a:lnTo>
                  <a:pt x="142" y="369"/>
                </a:lnTo>
                <a:lnTo>
                  <a:pt x="142" y="374"/>
                </a:lnTo>
                <a:lnTo>
                  <a:pt x="142" y="376"/>
                </a:lnTo>
                <a:lnTo>
                  <a:pt x="51" y="355"/>
                </a:lnTo>
                <a:lnTo>
                  <a:pt x="52" y="354"/>
                </a:lnTo>
                <a:lnTo>
                  <a:pt x="46" y="375"/>
                </a:lnTo>
                <a:lnTo>
                  <a:pt x="46" y="372"/>
                </a:lnTo>
                <a:lnTo>
                  <a:pt x="46" y="368"/>
                </a:lnTo>
                <a:lnTo>
                  <a:pt x="46" y="366"/>
                </a:lnTo>
                <a:cubicBezTo>
                  <a:pt x="46" y="342"/>
                  <a:pt x="65" y="322"/>
                  <a:pt x="89" y="319"/>
                </a:cubicBezTo>
                <a:cubicBezTo>
                  <a:pt x="113" y="316"/>
                  <a:pt x="135" y="331"/>
                  <a:pt x="141" y="355"/>
                </a:cubicBezTo>
                <a:lnTo>
                  <a:pt x="142" y="357"/>
                </a:lnTo>
                <a:cubicBezTo>
                  <a:pt x="142" y="361"/>
                  <a:pt x="143" y="365"/>
                  <a:pt x="143" y="368"/>
                </a:cubicBezTo>
                <a:lnTo>
                  <a:pt x="143" y="371"/>
                </a:lnTo>
                <a:lnTo>
                  <a:pt x="47" y="371"/>
                </a:lnTo>
                <a:lnTo>
                  <a:pt x="47" y="368"/>
                </a:lnTo>
                <a:lnTo>
                  <a:pt x="47" y="366"/>
                </a:lnTo>
                <a:lnTo>
                  <a:pt x="143" y="371"/>
                </a:lnTo>
                <a:lnTo>
                  <a:pt x="142" y="371"/>
                </a:lnTo>
                <a:lnTo>
                  <a:pt x="142" y="374"/>
                </a:lnTo>
                <a:lnTo>
                  <a:pt x="142" y="376"/>
                </a:lnTo>
                <a:lnTo>
                  <a:pt x="46" y="376"/>
                </a:lnTo>
                <a:lnTo>
                  <a:pt x="46" y="374"/>
                </a:lnTo>
                <a:cubicBezTo>
                  <a:pt x="46" y="372"/>
                  <a:pt x="47" y="369"/>
                  <a:pt x="47" y="367"/>
                </a:cubicBezTo>
                <a:lnTo>
                  <a:pt x="48" y="364"/>
                </a:lnTo>
                <a:lnTo>
                  <a:pt x="47" y="371"/>
                </a:lnTo>
                <a:lnTo>
                  <a:pt x="47" y="366"/>
                </a:lnTo>
                <a:lnTo>
                  <a:pt x="141" y="382"/>
                </a:lnTo>
                <a:lnTo>
                  <a:pt x="140" y="383"/>
                </a:lnTo>
                <a:lnTo>
                  <a:pt x="142" y="376"/>
                </a:lnTo>
                <a:lnTo>
                  <a:pt x="141" y="379"/>
                </a:lnTo>
                <a:cubicBezTo>
                  <a:pt x="137" y="402"/>
                  <a:pt x="117" y="419"/>
                  <a:pt x="94" y="419"/>
                </a:cubicBezTo>
                <a:lnTo>
                  <a:pt x="93" y="419"/>
                </a:lnTo>
                <a:lnTo>
                  <a:pt x="92" y="419"/>
                </a:lnTo>
                <a:cubicBezTo>
                  <a:pt x="74" y="419"/>
                  <a:pt x="57" y="408"/>
                  <a:pt x="49" y="391"/>
                </a:cubicBezTo>
                <a:lnTo>
                  <a:pt x="46" y="385"/>
                </a:lnTo>
                <a:lnTo>
                  <a:pt x="52" y="394"/>
                </a:lnTo>
                <a:lnTo>
                  <a:pt x="49" y="390"/>
                </a:lnTo>
                <a:lnTo>
                  <a:pt x="135" y="367"/>
                </a:lnTo>
                <a:lnTo>
                  <a:pt x="134" y="371"/>
                </a:lnTo>
                <a:lnTo>
                  <a:pt x="134" y="361"/>
                </a:lnTo>
                <a:lnTo>
                  <a:pt x="134" y="364"/>
                </a:lnTo>
                <a:lnTo>
                  <a:pt x="135" y="368"/>
                </a:lnTo>
                <a:cubicBezTo>
                  <a:pt x="135" y="370"/>
                  <a:pt x="135" y="372"/>
                  <a:pt x="135" y="374"/>
                </a:cubicBezTo>
                <a:lnTo>
                  <a:pt x="135" y="376"/>
                </a:lnTo>
                <a:cubicBezTo>
                  <a:pt x="135" y="401"/>
                  <a:pt x="117" y="421"/>
                  <a:pt x="92" y="424"/>
                </a:cubicBezTo>
                <a:cubicBezTo>
                  <a:pt x="68" y="426"/>
                  <a:pt x="45" y="410"/>
                  <a:pt x="40" y="385"/>
                </a:cubicBezTo>
                <a:lnTo>
                  <a:pt x="40" y="383"/>
                </a:lnTo>
                <a:lnTo>
                  <a:pt x="39" y="380"/>
                </a:lnTo>
                <a:lnTo>
                  <a:pt x="134" y="371"/>
                </a:lnTo>
                <a:lnTo>
                  <a:pt x="134" y="374"/>
                </a:lnTo>
                <a:lnTo>
                  <a:pt x="134" y="376"/>
                </a:lnTo>
                <a:cubicBezTo>
                  <a:pt x="134" y="400"/>
                  <a:pt x="116" y="421"/>
                  <a:pt x="92" y="424"/>
                </a:cubicBezTo>
                <a:cubicBezTo>
                  <a:pt x="67" y="426"/>
                  <a:pt x="45" y="410"/>
                  <a:pt x="40" y="386"/>
                </a:cubicBezTo>
                <a:lnTo>
                  <a:pt x="38" y="376"/>
                </a:lnTo>
                <a:lnTo>
                  <a:pt x="37" y="371"/>
                </a:lnTo>
                <a:cubicBezTo>
                  <a:pt x="35" y="353"/>
                  <a:pt x="44" y="336"/>
                  <a:pt x="59" y="326"/>
                </a:cubicBezTo>
                <a:cubicBezTo>
                  <a:pt x="75" y="316"/>
                  <a:pt x="94" y="316"/>
                  <a:pt x="110" y="325"/>
                </a:cubicBezTo>
                <a:lnTo>
                  <a:pt x="112" y="327"/>
                </a:lnTo>
                <a:cubicBezTo>
                  <a:pt x="117" y="330"/>
                  <a:pt x="121" y="333"/>
                  <a:pt x="124" y="337"/>
                </a:cubicBezTo>
                <a:lnTo>
                  <a:pt x="127" y="340"/>
                </a:lnTo>
                <a:cubicBezTo>
                  <a:pt x="133" y="347"/>
                  <a:pt x="136" y="355"/>
                  <a:pt x="137" y="364"/>
                </a:cubicBezTo>
                <a:lnTo>
                  <a:pt x="138" y="368"/>
                </a:lnTo>
                <a:cubicBezTo>
                  <a:pt x="138" y="370"/>
                  <a:pt x="138" y="372"/>
                  <a:pt x="138" y="374"/>
                </a:cubicBezTo>
                <a:lnTo>
                  <a:pt x="138" y="376"/>
                </a:lnTo>
                <a:cubicBezTo>
                  <a:pt x="138" y="401"/>
                  <a:pt x="120" y="421"/>
                  <a:pt x="95" y="424"/>
                </a:cubicBezTo>
                <a:cubicBezTo>
                  <a:pt x="71" y="426"/>
                  <a:pt x="48" y="410"/>
                  <a:pt x="43" y="385"/>
                </a:cubicBezTo>
                <a:lnTo>
                  <a:pt x="43" y="383"/>
                </a:lnTo>
                <a:cubicBezTo>
                  <a:pt x="42" y="380"/>
                  <a:pt x="42" y="377"/>
                  <a:pt x="42" y="373"/>
                </a:cubicBezTo>
                <a:lnTo>
                  <a:pt x="42" y="371"/>
                </a:lnTo>
                <a:lnTo>
                  <a:pt x="137" y="383"/>
                </a:lnTo>
                <a:lnTo>
                  <a:pt x="136" y="385"/>
                </a:lnTo>
                <a:lnTo>
                  <a:pt x="137" y="373"/>
                </a:lnTo>
                <a:lnTo>
                  <a:pt x="137" y="376"/>
                </a:lnTo>
                <a:lnTo>
                  <a:pt x="137" y="368"/>
                </a:lnTo>
                <a:lnTo>
                  <a:pt x="137" y="371"/>
                </a:lnTo>
                <a:cubicBezTo>
                  <a:pt x="138" y="374"/>
                  <a:pt x="138" y="376"/>
                  <a:pt x="138" y="379"/>
                </a:cubicBezTo>
                <a:lnTo>
                  <a:pt x="138" y="380"/>
                </a:lnTo>
                <a:lnTo>
                  <a:pt x="42" y="380"/>
                </a:lnTo>
                <a:lnTo>
                  <a:pt x="42" y="376"/>
                </a:lnTo>
                <a:lnTo>
                  <a:pt x="42" y="371"/>
                </a:lnTo>
                <a:lnTo>
                  <a:pt x="137" y="383"/>
                </a:lnTo>
                <a:lnTo>
                  <a:pt x="136" y="385"/>
                </a:lnTo>
                <a:lnTo>
                  <a:pt x="137" y="373"/>
                </a:lnTo>
                <a:lnTo>
                  <a:pt x="137" y="376"/>
                </a:lnTo>
                <a:lnTo>
                  <a:pt x="89" y="328"/>
                </a:lnTo>
                <a:lnTo>
                  <a:pt x="90" y="328"/>
                </a:lnTo>
                <a:lnTo>
                  <a:pt x="43" y="384"/>
                </a:lnTo>
                <a:lnTo>
                  <a:pt x="43" y="385"/>
                </a:lnTo>
                <a:lnTo>
                  <a:pt x="42" y="383"/>
                </a:lnTo>
                <a:lnTo>
                  <a:pt x="137" y="366"/>
                </a:lnTo>
                <a:lnTo>
                  <a:pt x="137" y="371"/>
                </a:lnTo>
                <a:lnTo>
                  <a:pt x="138" y="376"/>
                </a:lnTo>
                <a:cubicBezTo>
                  <a:pt x="140" y="400"/>
                  <a:pt x="124" y="423"/>
                  <a:pt x="99" y="428"/>
                </a:cubicBezTo>
                <a:lnTo>
                  <a:pt x="97" y="428"/>
                </a:lnTo>
                <a:cubicBezTo>
                  <a:pt x="91" y="429"/>
                  <a:pt x="84" y="429"/>
                  <a:pt x="78" y="428"/>
                </a:cubicBezTo>
                <a:lnTo>
                  <a:pt x="76" y="428"/>
                </a:lnTo>
                <a:lnTo>
                  <a:pt x="133" y="380"/>
                </a:lnTo>
                <a:lnTo>
                  <a:pt x="133" y="384"/>
                </a:lnTo>
                <a:lnTo>
                  <a:pt x="133" y="385"/>
                </a:lnTo>
                <a:cubicBezTo>
                  <a:pt x="133" y="411"/>
                  <a:pt x="113" y="432"/>
                  <a:pt x="87" y="433"/>
                </a:cubicBezTo>
                <a:cubicBezTo>
                  <a:pt x="62" y="435"/>
                  <a:pt x="40" y="416"/>
                  <a:pt x="37" y="390"/>
                </a:cubicBezTo>
                <a:lnTo>
                  <a:pt x="37" y="388"/>
                </a:lnTo>
                <a:lnTo>
                  <a:pt x="37" y="385"/>
                </a:lnTo>
                <a:cubicBezTo>
                  <a:pt x="36" y="383"/>
                  <a:pt x="36" y="380"/>
                  <a:pt x="36" y="377"/>
                </a:cubicBezTo>
                <a:lnTo>
                  <a:pt x="36" y="376"/>
                </a:lnTo>
                <a:lnTo>
                  <a:pt x="130" y="391"/>
                </a:lnTo>
                <a:lnTo>
                  <a:pt x="129" y="393"/>
                </a:lnTo>
                <a:lnTo>
                  <a:pt x="131" y="377"/>
                </a:lnTo>
                <a:lnTo>
                  <a:pt x="131" y="380"/>
                </a:lnTo>
                <a:lnTo>
                  <a:pt x="131" y="385"/>
                </a:lnTo>
                <a:lnTo>
                  <a:pt x="35" y="385"/>
                </a:lnTo>
                <a:lnTo>
                  <a:pt x="35" y="384"/>
                </a:lnTo>
                <a:cubicBezTo>
                  <a:pt x="35" y="380"/>
                  <a:pt x="36" y="375"/>
                  <a:pt x="37" y="371"/>
                </a:cubicBezTo>
                <a:lnTo>
                  <a:pt x="38" y="367"/>
                </a:lnTo>
                <a:cubicBezTo>
                  <a:pt x="44" y="347"/>
                  <a:pt x="63" y="332"/>
                  <a:pt x="84" y="332"/>
                </a:cubicBezTo>
                <a:lnTo>
                  <a:pt x="89" y="332"/>
                </a:lnTo>
                <a:cubicBezTo>
                  <a:pt x="113" y="332"/>
                  <a:pt x="133" y="349"/>
                  <a:pt x="137" y="373"/>
                </a:cubicBezTo>
                <a:lnTo>
                  <a:pt x="137" y="376"/>
                </a:lnTo>
                <a:cubicBezTo>
                  <a:pt x="138" y="382"/>
                  <a:pt x="138" y="389"/>
                  <a:pt x="137" y="395"/>
                </a:cubicBezTo>
                <a:lnTo>
                  <a:pt x="136" y="397"/>
                </a:lnTo>
                <a:lnTo>
                  <a:pt x="43" y="374"/>
                </a:lnTo>
                <a:lnTo>
                  <a:pt x="43" y="372"/>
                </a:lnTo>
                <a:lnTo>
                  <a:pt x="42" y="383"/>
                </a:lnTo>
                <a:lnTo>
                  <a:pt x="42" y="380"/>
                </a:lnTo>
                <a:lnTo>
                  <a:pt x="90" y="428"/>
                </a:lnTo>
                <a:lnTo>
                  <a:pt x="88" y="428"/>
                </a:lnTo>
                <a:lnTo>
                  <a:pt x="88" y="332"/>
                </a:lnTo>
                <a:lnTo>
                  <a:pt x="89" y="332"/>
                </a:lnTo>
                <a:cubicBezTo>
                  <a:pt x="115" y="332"/>
                  <a:pt x="137" y="354"/>
                  <a:pt x="137" y="380"/>
                </a:cubicBezTo>
                <a:lnTo>
                  <a:pt x="137" y="386"/>
                </a:lnTo>
                <a:lnTo>
                  <a:pt x="137" y="390"/>
                </a:lnTo>
                <a:lnTo>
                  <a:pt x="46" y="369"/>
                </a:lnTo>
                <a:lnTo>
                  <a:pt x="47" y="368"/>
                </a:lnTo>
                <a:lnTo>
                  <a:pt x="41" y="389"/>
                </a:lnTo>
                <a:lnTo>
                  <a:pt x="42" y="381"/>
                </a:lnTo>
                <a:lnTo>
                  <a:pt x="42" y="380"/>
                </a:lnTo>
                <a:lnTo>
                  <a:pt x="42" y="376"/>
                </a:lnTo>
                <a:lnTo>
                  <a:pt x="90" y="424"/>
                </a:lnTo>
                <a:lnTo>
                  <a:pt x="88" y="424"/>
                </a:lnTo>
                <a:lnTo>
                  <a:pt x="136" y="376"/>
                </a:lnTo>
                <a:lnTo>
                  <a:pt x="136" y="376"/>
                </a:lnTo>
                <a:lnTo>
                  <a:pt x="137" y="385"/>
                </a:lnTo>
                <a:lnTo>
                  <a:pt x="137" y="385"/>
                </a:lnTo>
                <a:lnTo>
                  <a:pt x="137" y="389"/>
                </a:lnTo>
                <a:cubicBezTo>
                  <a:pt x="140" y="414"/>
                  <a:pt x="123" y="437"/>
                  <a:pt x="98" y="442"/>
                </a:cubicBezTo>
                <a:cubicBezTo>
                  <a:pt x="73" y="447"/>
                  <a:pt x="49" y="431"/>
                  <a:pt x="43" y="407"/>
                </a:cubicBezTo>
                <a:lnTo>
                  <a:pt x="43" y="406"/>
                </a:lnTo>
                <a:lnTo>
                  <a:pt x="41" y="400"/>
                </a:lnTo>
                <a:lnTo>
                  <a:pt x="39" y="394"/>
                </a:lnTo>
                <a:lnTo>
                  <a:pt x="38" y="391"/>
                </a:lnTo>
                <a:lnTo>
                  <a:pt x="131" y="376"/>
                </a:lnTo>
                <a:lnTo>
                  <a:pt x="131" y="376"/>
                </a:lnTo>
                <a:lnTo>
                  <a:pt x="131" y="369"/>
                </a:lnTo>
                <a:lnTo>
                  <a:pt x="131" y="372"/>
                </a:lnTo>
                <a:lnTo>
                  <a:pt x="132" y="378"/>
                </a:lnTo>
                <a:cubicBezTo>
                  <a:pt x="135" y="391"/>
                  <a:pt x="131" y="406"/>
                  <a:pt x="122" y="416"/>
                </a:cubicBezTo>
                <a:cubicBezTo>
                  <a:pt x="112" y="427"/>
                  <a:pt x="99" y="433"/>
                  <a:pt x="85" y="433"/>
                </a:cubicBezTo>
                <a:lnTo>
                  <a:pt x="84" y="433"/>
                </a:lnTo>
                <a:lnTo>
                  <a:pt x="83" y="433"/>
                </a:lnTo>
                <a:lnTo>
                  <a:pt x="131" y="385"/>
                </a:lnTo>
                <a:lnTo>
                  <a:pt x="131" y="385"/>
                </a:lnTo>
                <a:lnTo>
                  <a:pt x="132" y="390"/>
                </a:lnTo>
                <a:lnTo>
                  <a:pt x="84" y="347"/>
                </a:lnTo>
                <a:lnTo>
                  <a:pt x="84" y="347"/>
                </a:lnTo>
                <a:lnTo>
                  <a:pt x="87" y="347"/>
                </a:lnTo>
                <a:lnTo>
                  <a:pt x="90" y="347"/>
                </a:lnTo>
                <a:lnTo>
                  <a:pt x="90" y="443"/>
                </a:lnTo>
                <a:lnTo>
                  <a:pt x="90" y="443"/>
                </a:lnTo>
                <a:cubicBezTo>
                  <a:pt x="67" y="443"/>
                  <a:pt x="46" y="426"/>
                  <a:pt x="43" y="403"/>
                </a:cubicBezTo>
                <a:lnTo>
                  <a:pt x="43" y="404"/>
                </a:lnTo>
                <a:lnTo>
                  <a:pt x="42" y="402"/>
                </a:lnTo>
                <a:lnTo>
                  <a:pt x="136" y="381"/>
                </a:lnTo>
                <a:lnTo>
                  <a:pt x="137" y="383"/>
                </a:lnTo>
                <a:lnTo>
                  <a:pt x="137" y="386"/>
                </a:lnTo>
                <a:lnTo>
                  <a:pt x="43" y="386"/>
                </a:lnTo>
                <a:lnTo>
                  <a:pt x="43" y="383"/>
                </a:lnTo>
                <a:lnTo>
                  <a:pt x="42" y="392"/>
                </a:lnTo>
                <a:lnTo>
                  <a:pt x="42" y="390"/>
                </a:lnTo>
                <a:lnTo>
                  <a:pt x="121" y="427"/>
                </a:lnTo>
                <a:lnTo>
                  <a:pt x="115" y="432"/>
                </a:lnTo>
                <a:lnTo>
                  <a:pt x="112" y="434"/>
                </a:lnTo>
                <a:cubicBezTo>
                  <a:pt x="97" y="444"/>
                  <a:pt x="78" y="446"/>
                  <a:pt x="62" y="438"/>
                </a:cubicBezTo>
                <a:cubicBezTo>
                  <a:pt x="46" y="429"/>
                  <a:pt x="36" y="413"/>
                  <a:pt x="36" y="395"/>
                </a:cubicBezTo>
                <a:lnTo>
                  <a:pt x="36" y="392"/>
                </a:lnTo>
                <a:cubicBezTo>
                  <a:pt x="36" y="386"/>
                  <a:pt x="37" y="380"/>
                  <a:pt x="39" y="375"/>
                </a:cubicBezTo>
                <a:lnTo>
                  <a:pt x="40" y="372"/>
                </a:lnTo>
                <a:cubicBezTo>
                  <a:pt x="49" y="351"/>
                  <a:pt x="71" y="338"/>
                  <a:pt x="94" y="343"/>
                </a:cubicBezTo>
                <a:cubicBezTo>
                  <a:pt x="117" y="347"/>
                  <a:pt x="133" y="367"/>
                  <a:pt x="133" y="390"/>
                </a:cubicBezTo>
                <a:lnTo>
                  <a:pt x="133" y="392"/>
                </a:lnTo>
                <a:lnTo>
                  <a:pt x="133" y="395"/>
                </a:lnTo>
                <a:lnTo>
                  <a:pt x="37" y="395"/>
                </a:lnTo>
                <a:lnTo>
                  <a:pt x="37" y="392"/>
                </a:lnTo>
                <a:lnTo>
                  <a:pt x="37" y="390"/>
                </a:lnTo>
                <a:lnTo>
                  <a:pt x="132" y="402"/>
                </a:lnTo>
                <a:lnTo>
                  <a:pt x="132" y="400"/>
                </a:lnTo>
                <a:lnTo>
                  <a:pt x="132" y="400"/>
                </a:lnTo>
                <a:lnTo>
                  <a:pt x="131" y="405"/>
                </a:lnTo>
                <a:lnTo>
                  <a:pt x="83" y="351"/>
                </a:lnTo>
                <a:lnTo>
                  <a:pt x="84" y="351"/>
                </a:lnTo>
                <a:cubicBezTo>
                  <a:pt x="110" y="351"/>
                  <a:pt x="132" y="373"/>
                  <a:pt x="132" y="399"/>
                </a:cubicBezTo>
                <a:lnTo>
                  <a:pt x="132" y="403"/>
                </a:lnTo>
                <a:lnTo>
                  <a:pt x="132" y="404"/>
                </a:lnTo>
                <a:lnTo>
                  <a:pt x="36" y="404"/>
                </a:lnTo>
                <a:lnTo>
                  <a:pt x="36" y="400"/>
                </a:lnTo>
                <a:lnTo>
                  <a:pt x="36" y="390"/>
                </a:lnTo>
                <a:lnTo>
                  <a:pt x="37" y="385"/>
                </a:lnTo>
                <a:lnTo>
                  <a:pt x="84" y="438"/>
                </a:lnTo>
                <a:lnTo>
                  <a:pt x="83" y="438"/>
                </a:lnTo>
                <a:lnTo>
                  <a:pt x="131" y="390"/>
                </a:lnTo>
                <a:lnTo>
                  <a:pt x="131" y="393"/>
                </a:lnTo>
                <a:lnTo>
                  <a:pt x="131" y="398"/>
                </a:lnTo>
                <a:lnTo>
                  <a:pt x="131" y="402"/>
                </a:lnTo>
                <a:lnTo>
                  <a:pt x="131" y="393"/>
                </a:lnTo>
                <a:lnTo>
                  <a:pt x="131" y="395"/>
                </a:lnTo>
                <a:lnTo>
                  <a:pt x="36" y="404"/>
                </a:lnTo>
                <a:lnTo>
                  <a:pt x="36" y="403"/>
                </a:lnTo>
                <a:cubicBezTo>
                  <a:pt x="36" y="401"/>
                  <a:pt x="36" y="399"/>
                  <a:pt x="36" y="397"/>
                </a:cubicBezTo>
                <a:lnTo>
                  <a:pt x="37" y="393"/>
                </a:lnTo>
                <a:lnTo>
                  <a:pt x="37" y="390"/>
                </a:lnTo>
                <a:lnTo>
                  <a:pt x="37" y="396"/>
                </a:lnTo>
                <a:lnTo>
                  <a:pt x="37" y="395"/>
                </a:lnTo>
                <a:lnTo>
                  <a:pt x="133" y="395"/>
                </a:lnTo>
                <a:lnTo>
                  <a:pt x="133" y="396"/>
                </a:lnTo>
                <a:cubicBezTo>
                  <a:pt x="133" y="399"/>
                  <a:pt x="133" y="401"/>
                  <a:pt x="132" y="403"/>
                </a:cubicBezTo>
                <a:lnTo>
                  <a:pt x="132" y="407"/>
                </a:lnTo>
                <a:lnTo>
                  <a:pt x="132" y="400"/>
                </a:lnTo>
                <a:lnTo>
                  <a:pt x="132" y="403"/>
                </a:lnTo>
                <a:cubicBezTo>
                  <a:pt x="132" y="408"/>
                  <a:pt x="132" y="413"/>
                  <a:pt x="130" y="418"/>
                </a:cubicBezTo>
                <a:lnTo>
                  <a:pt x="130" y="420"/>
                </a:lnTo>
                <a:cubicBezTo>
                  <a:pt x="122" y="442"/>
                  <a:pt x="100" y="456"/>
                  <a:pt x="76" y="452"/>
                </a:cubicBezTo>
                <a:cubicBezTo>
                  <a:pt x="53" y="448"/>
                  <a:pt x="36" y="428"/>
                  <a:pt x="36" y="404"/>
                </a:cubicBezTo>
                <a:lnTo>
                  <a:pt x="36" y="400"/>
                </a:lnTo>
                <a:lnTo>
                  <a:pt x="36" y="395"/>
                </a:lnTo>
                <a:cubicBezTo>
                  <a:pt x="36" y="376"/>
                  <a:pt x="47" y="359"/>
                  <a:pt x="64" y="352"/>
                </a:cubicBezTo>
                <a:cubicBezTo>
                  <a:pt x="80" y="344"/>
                  <a:pt x="100" y="346"/>
                  <a:pt x="115" y="358"/>
                </a:cubicBezTo>
                <a:lnTo>
                  <a:pt x="117" y="360"/>
                </a:lnTo>
                <a:lnTo>
                  <a:pt x="119" y="362"/>
                </a:lnTo>
                <a:lnTo>
                  <a:pt x="44" y="384"/>
                </a:lnTo>
                <a:lnTo>
                  <a:pt x="44" y="383"/>
                </a:lnTo>
                <a:lnTo>
                  <a:pt x="42" y="398"/>
                </a:lnTo>
                <a:lnTo>
                  <a:pt x="42" y="395"/>
                </a:lnTo>
                <a:lnTo>
                  <a:pt x="44" y="410"/>
                </a:lnTo>
                <a:lnTo>
                  <a:pt x="43" y="407"/>
                </a:lnTo>
                <a:lnTo>
                  <a:pt x="46" y="413"/>
                </a:lnTo>
                <a:lnTo>
                  <a:pt x="45" y="411"/>
                </a:lnTo>
                <a:lnTo>
                  <a:pt x="136" y="385"/>
                </a:lnTo>
                <a:lnTo>
                  <a:pt x="136" y="390"/>
                </a:lnTo>
                <a:lnTo>
                  <a:pt x="137" y="394"/>
                </a:lnTo>
                <a:lnTo>
                  <a:pt x="42" y="388"/>
                </a:lnTo>
                <a:lnTo>
                  <a:pt x="43" y="386"/>
                </a:lnTo>
                <a:lnTo>
                  <a:pt x="45" y="415"/>
                </a:lnTo>
                <a:lnTo>
                  <a:pt x="44" y="413"/>
                </a:lnTo>
                <a:lnTo>
                  <a:pt x="133" y="413"/>
                </a:lnTo>
                <a:lnTo>
                  <a:pt x="128" y="423"/>
                </a:lnTo>
                <a:lnTo>
                  <a:pt x="126" y="428"/>
                </a:lnTo>
                <a:cubicBezTo>
                  <a:pt x="116" y="445"/>
                  <a:pt x="97" y="455"/>
                  <a:pt x="78" y="452"/>
                </a:cubicBezTo>
                <a:cubicBezTo>
                  <a:pt x="58" y="449"/>
                  <a:pt x="42" y="435"/>
                  <a:pt x="37" y="416"/>
                </a:cubicBezTo>
                <a:lnTo>
                  <a:pt x="37" y="414"/>
                </a:lnTo>
                <a:cubicBezTo>
                  <a:pt x="36" y="410"/>
                  <a:pt x="35" y="406"/>
                  <a:pt x="35" y="402"/>
                </a:cubicBezTo>
                <a:lnTo>
                  <a:pt x="35" y="399"/>
                </a:lnTo>
                <a:lnTo>
                  <a:pt x="131" y="399"/>
                </a:lnTo>
                <a:lnTo>
                  <a:pt x="131" y="401"/>
                </a:lnTo>
                <a:lnTo>
                  <a:pt x="131" y="400"/>
                </a:lnTo>
                <a:lnTo>
                  <a:pt x="132" y="410"/>
                </a:lnTo>
                <a:lnTo>
                  <a:pt x="132" y="413"/>
                </a:lnTo>
                <a:lnTo>
                  <a:pt x="132" y="414"/>
                </a:lnTo>
                <a:lnTo>
                  <a:pt x="36" y="414"/>
                </a:lnTo>
                <a:lnTo>
                  <a:pt x="36" y="412"/>
                </a:lnTo>
                <a:lnTo>
                  <a:pt x="36" y="407"/>
                </a:lnTo>
                <a:lnTo>
                  <a:pt x="36" y="399"/>
                </a:lnTo>
                <a:lnTo>
                  <a:pt x="36" y="396"/>
                </a:lnTo>
                <a:lnTo>
                  <a:pt x="36" y="395"/>
                </a:lnTo>
                <a:lnTo>
                  <a:pt x="132" y="395"/>
                </a:lnTo>
                <a:lnTo>
                  <a:pt x="132" y="399"/>
                </a:lnTo>
                <a:lnTo>
                  <a:pt x="132" y="404"/>
                </a:lnTo>
                <a:lnTo>
                  <a:pt x="84" y="356"/>
                </a:lnTo>
                <a:lnTo>
                  <a:pt x="84" y="356"/>
                </a:lnTo>
                <a:lnTo>
                  <a:pt x="84" y="452"/>
                </a:lnTo>
                <a:lnTo>
                  <a:pt x="83" y="452"/>
                </a:lnTo>
                <a:lnTo>
                  <a:pt x="131" y="400"/>
                </a:lnTo>
                <a:lnTo>
                  <a:pt x="132" y="409"/>
                </a:lnTo>
                <a:lnTo>
                  <a:pt x="132" y="414"/>
                </a:lnTo>
                <a:lnTo>
                  <a:pt x="36" y="414"/>
                </a:lnTo>
                <a:lnTo>
                  <a:pt x="36" y="413"/>
                </a:lnTo>
                <a:lnTo>
                  <a:pt x="36" y="405"/>
                </a:lnTo>
                <a:lnTo>
                  <a:pt x="36" y="404"/>
                </a:lnTo>
                <a:lnTo>
                  <a:pt x="36" y="399"/>
                </a:lnTo>
                <a:lnTo>
                  <a:pt x="132" y="399"/>
                </a:lnTo>
                <a:lnTo>
                  <a:pt x="132" y="401"/>
                </a:lnTo>
                <a:lnTo>
                  <a:pt x="132" y="404"/>
                </a:lnTo>
                <a:cubicBezTo>
                  <a:pt x="132" y="431"/>
                  <a:pt x="111" y="452"/>
                  <a:pt x="84" y="452"/>
                </a:cubicBezTo>
                <a:lnTo>
                  <a:pt x="84" y="452"/>
                </a:lnTo>
                <a:lnTo>
                  <a:pt x="131" y="397"/>
                </a:lnTo>
                <a:lnTo>
                  <a:pt x="131" y="396"/>
                </a:lnTo>
                <a:lnTo>
                  <a:pt x="132" y="398"/>
                </a:lnTo>
                <a:lnTo>
                  <a:pt x="37" y="414"/>
                </a:lnTo>
                <a:lnTo>
                  <a:pt x="37" y="412"/>
                </a:lnTo>
                <a:lnTo>
                  <a:pt x="37" y="409"/>
                </a:lnTo>
                <a:lnTo>
                  <a:pt x="38" y="416"/>
                </a:lnTo>
                <a:lnTo>
                  <a:pt x="38" y="415"/>
                </a:lnTo>
                <a:lnTo>
                  <a:pt x="131" y="399"/>
                </a:lnTo>
                <a:lnTo>
                  <a:pt x="131" y="401"/>
                </a:lnTo>
                <a:lnTo>
                  <a:pt x="131" y="404"/>
                </a:lnTo>
                <a:lnTo>
                  <a:pt x="131" y="408"/>
                </a:lnTo>
                <a:lnTo>
                  <a:pt x="129" y="393"/>
                </a:lnTo>
                <a:lnTo>
                  <a:pt x="130" y="394"/>
                </a:lnTo>
                <a:lnTo>
                  <a:pt x="36" y="409"/>
                </a:lnTo>
                <a:lnTo>
                  <a:pt x="36" y="408"/>
                </a:lnTo>
                <a:cubicBezTo>
                  <a:pt x="36" y="405"/>
                  <a:pt x="36" y="403"/>
                  <a:pt x="37" y="400"/>
                </a:cubicBezTo>
                <a:lnTo>
                  <a:pt x="37" y="401"/>
                </a:lnTo>
                <a:lnTo>
                  <a:pt x="37" y="395"/>
                </a:lnTo>
                <a:lnTo>
                  <a:pt x="128" y="421"/>
                </a:lnTo>
                <a:lnTo>
                  <a:pt x="127" y="423"/>
                </a:lnTo>
                <a:lnTo>
                  <a:pt x="131" y="409"/>
                </a:lnTo>
                <a:lnTo>
                  <a:pt x="131" y="412"/>
                </a:lnTo>
                <a:lnTo>
                  <a:pt x="131" y="395"/>
                </a:lnTo>
                <a:lnTo>
                  <a:pt x="132" y="400"/>
                </a:lnTo>
                <a:cubicBezTo>
                  <a:pt x="134" y="414"/>
                  <a:pt x="131" y="429"/>
                  <a:pt x="122" y="440"/>
                </a:cubicBezTo>
                <a:cubicBezTo>
                  <a:pt x="112" y="451"/>
                  <a:pt x="99" y="457"/>
                  <a:pt x="84" y="457"/>
                </a:cubicBezTo>
                <a:lnTo>
                  <a:pt x="83" y="457"/>
                </a:lnTo>
                <a:cubicBezTo>
                  <a:pt x="69" y="457"/>
                  <a:pt x="55" y="451"/>
                  <a:pt x="46" y="440"/>
                </a:cubicBezTo>
                <a:cubicBezTo>
                  <a:pt x="37" y="429"/>
                  <a:pt x="34" y="414"/>
                  <a:pt x="36" y="400"/>
                </a:cubicBezTo>
                <a:lnTo>
                  <a:pt x="37" y="395"/>
                </a:lnTo>
                <a:lnTo>
                  <a:pt x="37" y="412"/>
                </a:lnTo>
                <a:lnTo>
                  <a:pt x="37" y="413"/>
                </a:lnTo>
                <a:lnTo>
                  <a:pt x="37" y="411"/>
                </a:lnTo>
                <a:lnTo>
                  <a:pt x="131" y="394"/>
                </a:lnTo>
                <a:lnTo>
                  <a:pt x="132" y="404"/>
                </a:lnTo>
                <a:lnTo>
                  <a:pt x="132" y="409"/>
                </a:lnTo>
                <a:lnTo>
                  <a:pt x="132" y="412"/>
                </a:lnTo>
                <a:cubicBezTo>
                  <a:pt x="132" y="418"/>
                  <a:pt x="131" y="423"/>
                  <a:pt x="130" y="428"/>
                </a:cubicBezTo>
                <a:lnTo>
                  <a:pt x="129" y="429"/>
                </a:lnTo>
                <a:cubicBezTo>
                  <a:pt x="122" y="451"/>
                  <a:pt x="99" y="465"/>
                  <a:pt x="76" y="461"/>
                </a:cubicBezTo>
                <a:cubicBezTo>
                  <a:pt x="53" y="458"/>
                  <a:pt x="35" y="438"/>
                  <a:pt x="35" y="414"/>
                </a:cubicBezTo>
                <a:lnTo>
                  <a:pt x="35" y="412"/>
                </a:lnTo>
                <a:lnTo>
                  <a:pt x="36" y="421"/>
                </a:lnTo>
                <a:lnTo>
                  <a:pt x="36" y="419"/>
                </a:lnTo>
                <a:lnTo>
                  <a:pt x="131" y="409"/>
                </a:lnTo>
                <a:lnTo>
                  <a:pt x="131" y="411"/>
                </a:lnTo>
                <a:lnTo>
                  <a:pt x="131" y="414"/>
                </a:lnTo>
                <a:lnTo>
                  <a:pt x="83" y="366"/>
                </a:lnTo>
                <a:lnTo>
                  <a:pt x="83" y="366"/>
                </a:lnTo>
                <a:lnTo>
                  <a:pt x="35" y="414"/>
                </a:lnTo>
                <a:lnTo>
                  <a:pt x="36" y="414"/>
                </a:lnTo>
                <a:lnTo>
                  <a:pt x="35" y="410"/>
                </a:lnTo>
                <a:lnTo>
                  <a:pt x="130" y="416"/>
                </a:lnTo>
                <a:lnTo>
                  <a:pt x="128" y="422"/>
                </a:lnTo>
                <a:lnTo>
                  <a:pt x="127" y="425"/>
                </a:lnTo>
                <a:cubicBezTo>
                  <a:pt x="120" y="444"/>
                  <a:pt x="102" y="457"/>
                  <a:pt x="81" y="457"/>
                </a:cubicBezTo>
                <a:lnTo>
                  <a:pt x="81" y="457"/>
                </a:lnTo>
                <a:lnTo>
                  <a:pt x="128" y="400"/>
                </a:lnTo>
                <a:lnTo>
                  <a:pt x="129" y="403"/>
                </a:lnTo>
                <a:cubicBezTo>
                  <a:pt x="129" y="406"/>
                  <a:pt x="129" y="409"/>
                  <a:pt x="129" y="412"/>
                </a:cubicBezTo>
                <a:lnTo>
                  <a:pt x="129" y="414"/>
                </a:lnTo>
                <a:lnTo>
                  <a:pt x="39" y="393"/>
                </a:lnTo>
                <a:lnTo>
                  <a:pt x="40" y="391"/>
                </a:lnTo>
                <a:lnTo>
                  <a:pt x="35" y="403"/>
                </a:lnTo>
                <a:lnTo>
                  <a:pt x="36" y="400"/>
                </a:lnTo>
                <a:lnTo>
                  <a:pt x="83" y="457"/>
                </a:lnTo>
                <a:lnTo>
                  <a:pt x="81" y="457"/>
                </a:lnTo>
                <a:lnTo>
                  <a:pt x="81" y="361"/>
                </a:lnTo>
                <a:lnTo>
                  <a:pt x="82" y="361"/>
                </a:lnTo>
                <a:lnTo>
                  <a:pt x="35" y="417"/>
                </a:lnTo>
                <a:lnTo>
                  <a:pt x="35" y="418"/>
                </a:lnTo>
                <a:lnTo>
                  <a:pt x="35" y="416"/>
                </a:lnTo>
                <a:lnTo>
                  <a:pt x="129" y="404"/>
                </a:lnTo>
                <a:lnTo>
                  <a:pt x="129" y="414"/>
                </a:lnTo>
                <a:lnTo>
                  <a:pt x="129" y="419"/>
                </a:lnTo>
                <a:cubicBezTo>
                  <a:pt x="126" y="443"/>
                  <a:pt x="106" y="462"/>
                  <a:pt x="81" y="462"/>
                </a:cubicBezTo>
                <a:lnTo>
                  <a:pt x="80" y="462"/>
                </a:lnTo>
                <a:lnTo>
                  <a:pt x="126" y="399"/>
                </a:lnTo>
                <a:lnTo>
                  <a:pt x="128" y="405"/>
                </a:lnTo>
                <a:lnTo>
                  <a:pt x="129" y="407"/>
                </a:lnTo>
                <a:lnTo>
                  <a:pt x="34" y="419"/>
                </a:lnTo>
                <a:lnTo>
                  <a:pt x="34" y="417"/>
                </a:lnTo>
                <a:lnTo>
                  <a:pt x="35" y="425"/>
                </a:lnTo>
                <a:lnTo>
                  <a:pt x="34" y="422"/>
                </a:lnTo>
                <a:cubicBezTo>
                  <a:pt x="33" y="417"/>
                  <a:pt x="33" y="411"/>
                  <a:pt x="34" y="406"/>
                </a:cubicBezTo>
                <a:lnTo>
                  <a:pt x="35" y="403"/>
                </a:lnTo>
                <a:lnTo>
                  <a:pt x="34" y="411"/>
                </a:lnTo>
                <a:lnTo>
                  <a:pt x="34" y="409"/>
                </a:lnTo>
                <a:lnTo>
                  <a:pt x="122" y="436"/>
                </a:lnTo>
                <a:lnTo>
                  <a:pt x="121" y="438"/>
                </a:lnTo>
                <a:lnTo>
                  <a:pt x="128" y="419"/>
                </a:lnTo>
                <a:lnTo>
                  <a:pt x="128" y="422"/>
                </a:lnTo>
                <a:lnTo>
                  <a:pt x="109" y="376"/>
                </a:lnTo>
                <a:lnTo>
                  <a:pt x="108" y="375"/>
                </a:lnTo>
                <a:lnTo>
                  <a:pt x="112" y="377"/>
                </a:lnTo>
                <a:lnTo>
                  <a:pt x="40" y="419"/>
                </a:lnTo>
                <a:lnTo>
                  <a:pt x="40" y="417"/>
                </a:lnTo>
                <a:lnTo>
                  <a:pt x="45" y="438"/>
                </a:lnTo>
                <a:lnTo>
                  <a:pt x="44" y="435"/>
                </a:lnTo>
                <a:lnTo>
                  <a:pt x="86" y="462"/>
                </a:lnTo>
                <a:lnTo>
                  <a:pt x="85" y="462"/>
                </a:lnTo>
                <a:lnTo>
                  <a:pt x="133" y="409"/>
                </a:lnTo>
                <a:lnTo>
                  <a:pt x="133" y="419"/>
                </a:lnTo>
                <a:lnTo>
                  <a:pt x="133" y="423"/>
                </a:lnTo>
                <a:lnTo>
                  <a:pt x="38" y="414"/>
                </a:lnTo>
                <a:lnTo>
                  <a:pt x="39" y="412"/>
                </a:lnTo>
                <a:lnTo>
                  <a:pt x="39" y="433"/>
                </a:lnTo>
                <a:lnTo>
                  <a:pt x="39" y="431"/>
                </a:lnTo>
                <a:lnTo>
                  <a:pt x="119" y="453"/>
                </a:lnTo>
                <a:lnTo>
                  <a:pt x="117" y="455"/>
                </a:lnTo>
                <a:lnTo>
                  <a:pt x="115" y="457"/>
                </a:lnTo>
                <a:cubicBezTo>
                  <a:pt x="106" y="466"/>
                  <a:pt x="94" y="471"/>
                  <a:pt x="81" y="471"/>
                </a:cubicBezTo>
                <a:lnTo>
                  <a:pt x="79" y="471"/>
                </a:lnTo>
                <a:cubicBezTo>
                  <a:pt x="55" y="471"/>
                  <a:pt x="34" y="453"/>
                  <a:pt x="32" y="429"/>
                </a:cubicBezTo>
                <a:lnTo>
                  <a:pt x="31" y="419"/>
                </a:lnTo>
                <a:lnTo>
                  <a:pt x="31" y="414"/>
                </a:lnTo>
                <a:lnTo>
                  <a:pt x="127" y="414"/>
                </a:lnTo>
                <a:lnTo>
                  <a:pt x="127" y="419"/>
                </a:lnTo>
                <a:lnTo>
                  <a:pt x="127" y="423"/>
                </a:lnTo>
                <a:lnTo>
                  <a:pt x="31" y="418"/>
                </a:lnTo>
                <a:lnTo>
                  <a:pt x="31" y="419"/>
                </a:lnTo>
                <a:lnTo>
                  <a:pt x="31" y="414"/>
                </a:lnTo>
                <a:lnTo>
                  <a:pt x="127" y="414"/>
                </a:lnTo>
                <a:lnTo>
                  <a:pt x="127" y="425"/>
                </a:lnTo>
                <a:lnTo>
                  <a:pt x="127" y="432"/>
                </a:lnTo>
                <a:lnTo>
                  <a:pt x="79" y="380"/>
                </a:lnTo>
                <a:lnTo>
                  <a:pt x="80" y="380"/>
                </a:lnTo>
                <a:lnTo>
                  <a:pt x="33" y="436"/>
                </a:lnTo>
                <a:lnTo>
                  <a:pt x="32" y="433"/>
                </a:lnTo>
                <a:lnTo>
                  <a:pt x="37" y="447"/>
                </a:lnTo>
                <a:lnTo>
                  <a:pt x="36" y="445"/>
                </a:lnTo>
                <a:lnTo>
                  <a:pt x="126" y="423"/>
                </a:lnTo>
                <a:lnTo>
                  <a:pt x="126" y="428"/>
                </a:lnTo>
                <a:lnTo>
                  <a:pt x="126" y="421"/>
                </a:lnTo>
                <a:lnTo>
                  <a:pt x="126" y="424"/>
                </a:lnTo>
                <a:cubicBezTo>
                  <a:pt x="127" y="426"/>
                  <a:pt x="127" y="429"/>
                  <a:pt x="127" y="431"/>
                </a:cubicBezTo>
                <a:lnTo>
                  <a:pt x="127" y="433"/>
                </a:lnTo>
                <a:lnTo>
                  <a:pt x="31" y="433"/>
                </a:lnTo>
                <a:lnTo>
                  <a:pt x="31" y="431"/>
                </a:lnTo>
                <a:cubicBezTo>
                  <a:pt x="31" y="429"/>
                  <a:pt x="31" y="426"/>
                  <a:pt x="32" y="424"/>
                </a:cubicBezTo>
                <a:lnTo>
                  <a:pt x="32" y="421"/>
                </a:lnTo>
                <a:lnTo>
                  <a:pt x="31" y="428"/>
                </a:lnTo>
                <a:lnTo>
                  <a:pt x="31" y="423"/>
                </a:lnTo>
                <a:lnTo>
                  <a:pt x="126" y="435"/>
                </a:lnTo>
                <a:lnTo>
                  <a:pt x="126" y="433"/>
                </a:lnTo>
                <a:lnTo>
                  <a:pt x="126" y="436"/>
                </a:lnTo>
                <a:lnTo>
                  <a:pt x="78" y="380"/>
                </a:lnTo>
                <a:lnTo>
                  <a:pt x="79" y="380"/>
                </a:lnTo>
                <a:lnTo>
                  <a:pt x="79" y="380"/>
                </a:lnTo>
                <a:lnTo>
                  <a:pt x="32" y="433"/>
                </a:lnTo>
                <a:lnTo>
                  <a:pt x="31" y="423"/>
                </a:lnTo>
                <a:lnTo>
                  <a:pt x="31" y="419"/>
                </a:lnTo>
                <a:cubicBezTo>
                  <a:pt x="31" y="398"/>
                  <a:pt x="45" y="379"/>
                  <a:pt x="65" y="373"/>
                </a:cubicBezTo>
                <a:cubicBezTo>
                  <a:pt x="85" y="367"/>
                  <a:pt x="107" y="375"/>
                  <a:pt x="119" y="392"/>
                </a:cubicBezTo>
                <a:lnTo>
                  <a:pt x="120" y="394"/>
                </a:lnTo>
                <a:cubicBezTo>
                  <a:pt x="122" y="396"/>
                  <a:pt x="123" y="399"/>
                  <a:pt x="124" y="402"/>
                </a:cubicBezTo>
                <a:lnTo>
                  <a:pt x="127" y="409"/>
                </a:lnTo>
                <a:lnTo>
                  <a:pt x="128" y="412"/>
                </a:lnTo>
                <a:lnTo>
                  <a:pt x="122" y="400"/>
                </a:lnTo>
                <a:lnTo>
                  <a:pt x="123" y="402"/>
                </a:lnTo>
                <a:lnTo>
                  <a:pt x="38" y="413"/>
                </a:lnTo>
                <a:lnTo>
                  <a:pt x="38" y="412"/>
                </a:lnTo>
                <a:lnTo>
                  <a:pt x="36" y="427"/>
                </a:lnTo>
                <a:lnTo>
                  <a:pt x="36" y="424"/>
                </a:lnTo>
                <a:lnTo>
                  <a:pt x="36" y="420"/>
                </a:lnTo>
                <a:lnTo>
                  <a:pt x="36" y="419"/>
                </a:lnTo>
                <a:cubicBezTo>
                  <a:pt x="36" y="395"/>
                  <a:pt x="54" y="374"/>
                  <a:pt x="78" y="371"/>
                </a:cubicBezTo>
                <a:cubicBezTo>
                  <a:pt x="102" y="368"/>
                  <a:pt x="125" y="384"/>
                  <a:pt x="131" y="407"/>
                </a:cubicBezTo>
                <a:lnTo>
                  <a:pt x="131" y="409"/>
                </a:lnTo>
                <a:cubicBezTo>
                  <a:pt x="132" y="413"/>
                  <a:pt x="132" y="417"/>
                  <a:pt x="132" y="421"/>
                </a:cubicBezTo>
                <a:lnTo>
                  <a:pt x="132" y="423"/>
                </a:lnTo>
                <a:lnTo>
                  <a:pt x="37" y="416"/>
                </a:lnTo>
                <a:lnTo>
                  <a:pt x="38" y="413"/>
                </a:lnTo>
                <a:lnTo>
                  <a:pt x="37" y="420"/>
                </a:lnTo>
                <a:lnTo>
                  <a:pt x="37" y="419"/>
                </a:lnTo>
                <a:lnTo>
                  <a:pt x="133" y="419"/>
                </a:lnTo>
                <a:lnTo>
                  <a:pt x="133" y="427"/>
                </a:lnTo>
                <a:lnTo>
                  <a:pt x="132" y="431"/>
                </a:lnTo>
                <a:lnTo>
                  <a:pt x="131" y="440"/>
                </a:lnTo>
                <a:lnTo>
                  <a:pt x="131" y="442"/>
                </a:lnTo>
                <a:lnTo>
                  <a:pt x="41" y="412"/>
                </a:lnTo>
                <a:lnTo>
                  <a:pt x="41" y="411"/>
                </a:lnTo>
                <a:lnTo>
                  <a:pt x="36" y="425"/>
                </a:lnTo>
                <a:lnTo>
                  <a:pt x="37" y="422"/>
                </a:lnTo>
                <a:lnTo>
                  <a:pt x="37" y="418"/>
                </a:lnTo>
                <a:lnTo>
                  <a:pt x="39" y="440"/>
                </a:lnTo>
                <a:lnTo>
                  <a:pt x="39" y="439"/>
                </a:lnTo>
                <a:lnTo>
                  <a:pt x="124" y="450"/>
                </a:lnTo>
                <a:lnTo>
                  <a:pt x="123" y="452"/>
                </a:lnTo>
                <a:lnTo>
                  <a:pt x="123" y="453"/>
                </a:lnTo>
                <a:lnTo>
                  <a:pt x="120" y="458"/>
                </a:lnTo>
                <a:cubicBezTo>
                  <a:pt x="107" y="478"/>
                  <a:pt x="82" y="486"/>
                  <a:pt x="60" y="477"/>
                </a:cubicBezTo>
                <a:cubicBezTo>
                  <a:pt x="38" y="468"/>
                  <a:pt x="26" y="444"/>
                  <a:pt x="32" y="421"/>
                </a:cubicBezTo>
                <a:lnTo>
                  <a:pt x="32" y="422"/>
                </a:lnTo>
                <a:lnTo>
                  <a:pt x="32" y="419"/>
                </a:lnTo>
                <a:cubicBezTo>
                  <a:pt x="37" y="395"/>
                  <a:pt x="60" y="378"/>
                  <a:pt x="84" y="381"/>
                </a:cubicBezTo>
                <a:cubicBezTo>
                  <a:pt x="109" y="383"/>
                  <a:pt x="127" y="404"/>
                  <a:pt x="127" y="428"/>
                </a:cubicBezTo>
                <a:lnTo>
                  <a:pt x="127" y="430"/>
                </a:lnTo>
                <a:cubicBezTo>
                  <a:pt x="127" y="434"/>
                  <a:pt x="127" y="437"/>
                  <a:pt x="127" y="440"/>
                </a:cubicBezTo>
                <a:lnTo>
                  <a:pt x="126" y="442"/>
                </a:lnTo>
                <a:cubicBezTo>
                  <a:pt x="121" y="466"/>
                  <a:pt x="101" y="482"/>
                  <a:pt x="77" y="481"/>
                </a:cubicBezTo>
                <a:cubicBezTo>
                  <a:pt x="53" y="480"/>
                  <a:pt x="34" y="462"/>
                  <a:pt x="31" y="438"/>
                </a:cubicBezTo>
                <a:lnTo>
                  <a:pt x="31" y="434"/>
                </a:lnTo>
                <a:cubicBezTo>
                  <a:pt x="29" y="419"/>
                  <a:pt x="34" y="405"/>
                  <a:pt x="45" y="395"/>
                </a:cubicBezTo>
                <a:lnTo>
                  <a:pt x="51" y="388"/>
                </a:lnTo>
                <a:lnTo>
                  <a:pt x="54" y="386"/>
                </a:lnTo>
                <a:lnTo>
                  <a:pt x="84" y="471"/>
                </a:lnTo>
                <a:lnTo>
                  <a:pt x="83" y="471"/>
                </a:lnTo>
                <a:lnTo>
                  <a:pt x="83" y="375"/>
                </a:lnTo>
                <a:lnTo>
                  <a:pt x="84" y="375"/>
                </a:lnTo>
                <a:cubicBezTo>
                  <a:pt x="109" y="375"/>
                  <a:pt x="129" y="394"/>
                  <a:pt x="132" y="419"/>
                </a:cubicBezTo>
                <a:lnTo>
                  <a:pt x="132" y="428"/>
                </a:lnTo>
                <a:lnTo>
                  <a:pt x="132" y="433"/>
                </a:lnTo>
                <a:lnTo>
                  <a:pt x="132" y="436"/>
                </a:lnTo>
                <a:cubicBezTo>
                  <a:pt x="132" y="442"/>
                  <a:pt x="132" y="447"/>
                  <a:pt x="130" y="452"/>
                </a:cubicBezTo>
                <a:lnTo>
                  <a:pt x="130" y="453"/>
                </a:lnTo>
                <a:cubicBezTo>
                  <a:pt x="123" y="473"/>
                  <a:pt x="103" y="487"/>
                  <a:pt x="82" y="486"/>
                </a:cubicBezTo>
                <a:cubicBezTo>
                  <a:pt x="61" y="485"/>
                  <a:pt x="43" y="470"/>
                  <a:pt x="37" y="450"/>
                </a:cubicBezTo>
                <a:lnTo>
                  <a:pt x="36" y="446"/>
                </a:lnTo>
                <a:lnTo>
                  <a:pt x="35" y="441"/>
                </a:lnTo>
                <a:lnTo>
                  <a:pt x="34" y="436"/>
                </a:lnTo>
                <a:lnTo>
                  <a:pt x="33" y="432"/>
                </a:lnTo>
                <a:lnTo>
                  <a:pt x="113" y="453"/>
                </a:lnTo>
                <a:lnTo>
                  <a:pt x="112" y="453"/>
                </a:lnTo>
                <a:lnTo>
                  <a:pt x="126" y="427"/>
                </a:lnTo>
                <a:lnTo>
                  <a:pt x="125" y="430"/>
                </a:lnTo>
                <a:lnTo>
                  <a:pt x="126" y="422"/>
                </a:lnTo>
                <a:lnTo>
                  <a:pt x="126" y="426"/>
                </a:lnTo>
                <a:lnTo>
                  <a:pt x="125" y="415"/>
                </a:lnTo>
                <a:lnTo>
                  <a:pt x="125" y="417"/>
                </a:lnTo>
                <a:lnTo>
                  <a:pt x="32" y="417"/>
                </a:lnTo>
                <a:lnTo>
                  <a:pt x="32" y="415"/>
                </a:lnTo>
                <a:lnTo>
                  <a:pt x="31" y="426"/>
                </a:lnTo>
                <a:lnTo>
                  <a:pt x="31" y="423"/>
                </a:lnTo>
                <a:lnTo>
                  <a:pt x="127" y="423"/>
                </a:lnTo>
                <a:lnTo>
                  <a:pt x="127" y="428"/>
                </a:lnTo>
                <a:lnTo>
                  <a:pt x="127" y="433"/>
                </a:lnTo>
                <a:lnTo>
                  <a:pt x="79" y="385"/>
                </a:lnTo>
                <a:lnTo>
                  <a:pt x="80" y="385"/>
                </a:lnTo>
                <a:lnTo>
                  <a:pt x="80" y="481"/>
                </a:lnTo>
                <a:lnTo>
                  <a:pt x="78" y="481"/>
                </a:lnTo>
                <a:lnTo>
                  <a:pt x="78" y="385"/>
                </a:lnTo>
                <a:lnTo>
                  <a:pt x="79" y="385"/>
                </a:lnTo>
                <a:lnTo>
                  <a:pt x="79" y="481"/>
                </a:lnTo>
                <a:lnTo>
                  <a:pt x="79" y="481"/>
                </a:lnTo>
                <a:lnTo>
                  <a:pt x="127" y="433"/>
                </a:lnTo>
                <a:lnTo>
                  <a:pt x="127" y="439"/>
                </a:lnTo>
                <a:lnTo>
                  <a:pt x="127" y="442"/>
                </a:lnTo>
                <a:lnTo>
                  <a:pt x="127" y="442"/>
                </a:lnTo>
                <a:lnTo>
                  <a:pt x="31" y="442"/>
                </a:lnTo>
                <a:lnTo>
                  <a:pt x="31" y="439"/>
                </a:lnTo>
                <a:lnTo>
                  <a:pt x="31" y="437"/>
                </a:lnTo>
                <a:lnTo>
                  <a:pt x="30" y="427"/>
                </a:lnTo>
                <a:lnTo>
                  <a:pt x="30" y="423"/>
                </a:lnTo>
                <a:cubicBezTo>
                  <a:pt x="30" y="398"/>
                  <a:pt x="51" y="377"/>
                  <a:pt x="76" y="376"/>
                </a:cubicBezTo>
                <a:cubicBezTo>
                  <a:pt x="102" y="374"/>
                  <a:pt x="124" y="393"/>
                  <a:pt x="126" y="419"/>
                </a:cubicBezTo>
                <a:lnTo>
                  <a:pt x="127" y="428"/>
                </a:lnTo>
                <a:lnTo>
                  <a:pt x="127" y="433"/>
                </a:lnTo>
                <a:lnTo>
                  <a:pt x="127" y="438"/>
                </a:lnTo>
                <a:cubicBezTo>
                  <a:pt x="127" y="464"/>
                  <a:pt x="105" y="486"/>
                  <a:pt x="79" y="486"/>
                </a:cubicBezTo>
                <a:lnTo>
                  <a:pt x="78" y="486"/>
                </a:lnTo>
                <a:cubicBezTo>
                  <a:pt x="58" y="486"/>
                  <a:pt x="40" y="473"/>
                  <a:pt x="33" y="455"/>
                </a:cubicBezTo>
                <a:cubicBezTo>
                  <a:pt x="26" y="436"/>
                  <a:pt x="32" y="415"/>
                  <a:pt x="47" y="402"/>
                </a:cubicBezTo>
                <a:lnTo>
                  <a:pt x="55" y="395"/>
                </a:lnTo>
                <a:lnTo>
                  <a:pt x="58" y="393"/>
                </a:lnTo>
                <a:cubicBezTo>
                  <a:pt x="73" y="383"/>
                  <a:pt x="92" y="382"/>
                  <a:pt x="108" y="391"/>
                </a:cubicBezTo>
                <a:cubicBezTo>
                  <a:pt x="123" y="399"/>
                  <a:pt x="133" y="415"/>
                  <a:pt x="133" y="433"/>
                </a:cubicBezTo>
                <a:lnTo>
                  <a:pt x="133" y="435"/>
                </a:lnTo>
                <a:cubicBezTo>
                  <a:pt x="133" y="442"/>
                  <a:pt x="132" y="448"/>
                  <a:pt x="130" y="453"/>
                </a:cubicBezTo>
                <a:lnTo>
                  <a:pt x="129" y="456"/>
                </a:lnTo>
                <a:cubicBezTo>
                  <a:pt x="120" y="477"/>
                  <a:pt x="97" y="489"/>
                  <a:pt x="75" y="485"/>
                </a:cubicBezTo>
                <a:cubicBezTo>
                  <a:pt x="52" y="481"/>
                  <a:pt x="36" y="461"/>
                  <a:pt x="36" y="438"/>
                </a:cubicBezTo>
                <a:lnTo>
                  <a:pt x="36" y="435"/>
                </a:lnTo>
                <a:lnTo>
                  <a:pt x="37" y="447"/>
                </a:lnTo>
                <a:lnTo>
                  <a:pt x="37" y="445"/>
                </a:lnTo>
                <a:lnTo>
                  <a:pt x="131" y="433"/>
                </a:lnTo>
                <a:lnTo>
                  <a:pt x="131" y="438"/>
                </a:lnTo>
                <a:lnTo>
                  <a:pt x="131" y="441"/>
                </a:lnTo>
                <a:lnTo>
                  <a:pt x="131" y="442"/>
                </a:lnTo>
                <a:lnTo>
                  <a:pt x="38" y="427"/>
                </a:lnTo>
                <a:lnTo>
                  <a:pt x="38" y="426"/>
                </a:lnTo>
                <a:lnTo>
                  <a:pt x="36" y="441"/>
                </a:lnTo>
                <a:lnTo>
                  <a:pt x="36" y="438"/>
                </a:lnTo>
                <a:lnTo>
                  <a:pt x="36" y="433"/>
                </a:lnTo>
                <a:cubicBezTo>
                  <a:pt x="36" y="409"/>
                  <a:pt x="54" y="388"/>
                  <a:pt x="78" y="385"/>
                </a:cubicBezTo>
                <a:cubicBezTo>
                  <a:pt x="102" y="382"/>
                  <a:pt x="125" y="398"/>
                  <a:pt x="131" y="421"/>
                </a:cubicBezTo>
                <a:lnTo>
                  <a:pt x="131" y="423"/>
                </a:lnTo>
                <a:cubicBezTo>
                  <a:pt x="133" y="430"/>
                  <a:pt x="133" y="436"/>
                  <a:pt x="132" y="443"/>
                </a:cubicBezTo>
                <a:lnTo>
                  <a:pt x="131" y="446"/>
                </a:lnTo>
                <a:cubicBezTo>
                  <a:pt x="128" y="463"/>
                  <a:pt x="117" y="477"/>
                  <a:pt x="101" y="483"/>
                </a:cubicBezTo>
                <a:cubicBezTo>
                  <a:pt x="85" y="489"/>
                  <a:pt x="66" y="486"/>
                  <a:pt x="53" y="475"/>
                </a:cubicBezTo>
                <a:lnTo>
                  <a:pt x="47" y="469"/>
                </a:lnTo>
                <a:lnTo>
                  <a:pt x="45" y="467"/>
                </a:lnTo>
                <a:lnTo>
                  <a:pt x="126" y="433"/>
                </a:lnTo>
                <a:lnTo>
                  <a:pt x="126" y="435"/>
                </a:lnTo>
                <a:lnTo>
                  <a:pt x="126" y="426"/>
                </a:lnTo>
                <a:lnTo>
                  <a:pt x="126" y="429"/>
                </a:lnTo>
                <a:lnTo>
                  <a:pt x="31" y="438"/>
                </a:lnTo>
                <a:lnTo>
                  <a:pt x="31" y="436"/>
                </a:lnTo>
                <a:lnTo>
                  <a:pt x="32" y="444"/>
                </a:lnTo>
                <a:lnTo>
                  <a:pt x="31" y="441"/>
                </a:lnTo>
                <a:cubicBezTo>
                  <a:pt x="29" y="427"/>
                  <a:pt x="33" y="413"/>
                  <a:pt x="42" y="402"/>
                </a:cubicBezTo>
                <a:cubicBezTo>
                  <a:pt x="51" y="391"/>
                  <a:pt x="64" y="385"/>
                  <a:pt x="78" y="385"/>
                </a:cubicBezTo>
                <a:lnTo>
                  <a:pt x="79" y="385"/>
                </a:lnTo>
                <a:cubicBezTo>
                  <a:pt x="105" y="385"/>
                  <a:pt x="127" y="406"/>
                  <a:pt x="127" y="433"/>
                </a:cubicBezTo>
                <a:lnTo>
                  <a:pt x="127" y="436"/>
                </a:lnTo>
                <a:lnTo>
                  <a:pt x="127" y="438"/>
                </a:lnTo>
                <a:lnTo>
                  <a:pt x="31" y="438"/>
                </a:lnTo>
                <a:lnTo>
                  <a:pt x="31" y="435"/>
                </a:lnTo>
                <a:lnTo>
                  <a:pt x="31" y="433"/>
                </a:lnTo>
                <a:lnTo>
                  <a:pt x="127" y="433"/>
                </a:lnTo>
                <a:lnTo>
                  <a:pt x="127" y="438"/>
                </a:lnTo>
                <a:cubicBezTo>
                  <a:pt x="127" y="441"/>
                  <a:pt x="127" y="443"/>
                  <a:pt x="126" y="446"/>
                </a:cubicBezTo>
                <a:lnTo>
                  <a:pt x="126" y="449"/>
                </a:lnTo>
                <a:lnTo>
                  <a:pt x="126" y="441"/>
                </a:lnTo>
                <a:lnTo>
                  <a:pt x="126" y="442"/>
                </a:lnTo>
                <a:lnTo>
                  <a:pt x="33" y="427"/>
                </a:lnTo>
                <a:lnTo>
                  <a:pt x="33" y="426"/>
                </a:lnTo>
                <a:lnTo>
                  <a:pt x="31" y="441"/>
                </a:lnTo>
                <a:lnTo>
                  <a:pt x="31" y="438"/>
                </a:lnTo>
                <a:cubicBezTo>
                  <a:pt x="31" y="436"/>
                  <a:pt x="31" y="433"/>
                  <a:pt x="31" y="431"/>
                </a:cubicBezTo>
                <a:lnTo>
                  <a:pt x="32" y="428"/>
                </a:lnTo>
                <a:lnTo>
                  <a:pt x="31" y="434"/>
                </a:lnTo>
                <a:lnTo>
                  <a:pt x="31" y="433"/>
                </a:lnTo>
                <a:lnTo>
                  <a:pt x="127" y="433"/>
                </a:lnTo>
                <a:lnTo>
                  <a:pt x="127" y="437"/>
                </a:lnTo>
                <a:lnTo>
                  <a:pt x="127" y="442"/>
                </a:lnTo>
                <a:lnTo>
                  <a:pt x="127" y="445"/>
                </a:lnTo>
                <a:cubicBezTo>
                  <a:pt x="127" y="449"/>
                  <a:pt x="127" y="453"/>
                  <a:pt x="126" y="457"/>
                </a:cubicBezTo>
                <a:lnTo>
                  <a:pt x="126" y="459"/>
                </a:lnTo>
                <a:cubicBezTo>
                  <a:pt x="120" y="483"/>
                  <a:pt x="97" y="498"/>
                  <a:pt x="73" y="495"/>
                </a:cubicBezTo>
                <a:cubicBezTo>
                  <a:pt x="49" y="492"/>
                  <a:pt x="31" y="472"/>
                  <a:pt x="31" y="447"/>
                </a:cubicBezTo>
                <a:lnTo>
                  <a:pt x="31" y="443"/>
                </a:lnTo>
                <a:lnTo>
                  <a:pt x="31" y="438"/>
                </a:lnTo>
                <a:cubicBezTo>
                  <a:pt x="31" y="411"/>
                  <a:pt x="52" y="390"/>
                  <a:pt x="79" y="390"/>
                </a:cubicBezTo>
                <a:lnTo>
                  <a:pt x="79" y="390"/>
                </a:lnTo>
                <a:cubicBezTo>
                  <a:pt x="94" y="390"/>
                  <a:pt x="108" y="397"/>
                  <a:pt x="117" y="408"/>
                </a:cubicBezTo>
                <a:cubicBezTo>
                  <a:pt x="126" y="419"/>
                  <a:pt x="129" y="434"/>
                  <a:pt x="126" y="448"/>
                </a:cubicBezTo>
                <a:lnTo>
                  <a:pt x="125" y="453"/>
                </a:lnTo>
                <a:lnTo>
                  <a:pt x="126" y="438"/>
                </a:lnTo>
                <a:lnTo>
                  <a:pt x="127" y="443"/>
                </a:lnTo>
                <a:cubicBezTo>
                  <a:pt x="128" y="456"/>
                  <a:pt x="124" y="470"/>
                  <a:pt x="115" y="480"/>
                </a:cubicBezTo>
                <a:cubicBezTo>
                  <a:pt x="105" y="490"/>
                  <a:pt x="93" y="495"/>
                  <a:pt x="79" y="495"/>
                </a:cubicBezTo>
                <a:lnTo>
                  <a:pt x="78" y="495"/>
                </a:lnTo>
                <a:lnTo>
                  <a:pt x="126" y="447"/>
                </a:lnTo>
                <a:lnTo>
                  <a:pt x="126" y="450"/>
                </a:lnTo>
                <a:lnTo>
                  <a:pt x="126" y="452"/>
                </a:lnTo>
                <a:lnTo>
                  <a:pt x="31" y="447"/>
                </a:lnTo>
                <a:lnTo>
                  <a:pt x="31" y="447"/>
                </a:lnTo>
                <a:lnTo>
                  <a:pt x="31" y="442"/>
                </a:lnTo>
                <a:lnTo>
                  <a:pt x="127" y="442"/>
                </a:lnTo>
                <a:lnTo>
                  <a:pt x="127" y="444"/>
                </a:lnTo>
                <a:lnTo>
                  <a:pt x="127" y="447"/>
                </a:lnTo>
                <a:lnTo>
                  <a:pt x="79" y="399"/>
                </a:lnTo>
                <a:lnTo>
                  <a:pt x="79" y="399"/>
                </a:lnTo>
                <a:lnTo>
                  <a:pt x="79" y="495"/>
                </a:lnTo>
                <a:lnTo>
                  <a:pt x="77" y="495"/>
                </a:lnTo>
                <a:cubicBezTo>
                  <a:pt x="62" y="495"/>
                  <a:pt x="48" y="488"/>
                  <a:pt x="39" y="476"/>
                </a:cubicBezTo>
                <a:cubicBezTo>
                  <a:pt x="30" y="463"/>
                  <a:pt x="27" y="447"/>
                  <a:pt x="32" y="432"/>
                </a:cubicBezTo>
                <a:lnTo>
                  <a:pt x="32" y="433"/>
                </a:lnTo>
                <a:lnTo>
                  <a:pt x="32" y="431"/>
                </a:lnTo>
                <a:cubicBezTo>
                  <a:pt x="38" y="407"/>
                  <a:pt x="61" y="392"/>
                  <a:pt x="85" y="395"/>
                </a:cubicBezTo>
                <a:cubicBezTo>
                  <a:pt x="109" y="398"/>
                  <a:pt x="127" y="418"/>
                  <a:pt x="127" y="442"/>
                </a:cubicBezTo>
                <a:lnTo>
                  <a:pt x="127" y="445"/>
                </a:lnTo>
                <a:lnTo>
                  <a:pt x="127" y="447"/>
                </a:lnTo>
                <a:lnTo>
                  <a:pt x="31" y="447"/>
                </a:lnTo>
                <a:lnTo>
                  <a:pt x="31" y="445"/>
                </a:lnTo>
                <a:lnTo>
                  <a:pt x="31" y="442"/>
                </a:lnTo>
                <a:lnTo>
                  <a:pt x="31" y="439"/>
                </a:lnTo>
                <a:lnTo>
                  <a:pt x="31" y="438"/>
                </a:lnTo>
                <a:lnTo>
                  <a:pt x="127" y="438"/>
                </a:lnTo>
                <a:lnTo>
                  <a:pt x="127" y="435"/>
                </a:lnTo>
                <a:lnTo>
                  <a:pt x="127" y="440"/>
                </a:lnTo>
                <a:lnTo>
                  <a:pt x="128" y="449"/>
                </a:lnTo>
                <a:lnTo>
                  <a:pt x="128" y="452"/>
                </a:lnTo>
                <a:lnTo>
                  <a:pt x="32" y="452"/>
                </a:lnTo>
                <a:lnTo>
                  <a:pt x="32" y="451"/>
                </a:lnTo>
                <a:lnTo>
                  <a:pt x="32" y="452"/>
                </a:lnTo>
                <a:lnTo>
                  <a:pt x="31" y="442"/>
                </a:lnTo>
                <a:lnTo>
                  <a:pt x="31" y="438"/>
                </a:lnTo>
                <a:lnTo>
                  <a:pt x="127" y="438"/>
                </a:lnTo>
                <a:lnTo>
                  <a:pt x="127" y="440"/>
                </a:lnTo>
                <a:lnTo>
                  <a:pt x="127" y="442"/>
                </a:lnTo>
                <a:lnTo>
                  <a:pt x="31" y="442"/>
                </a:lnTo>
                <a:lnTo>
                  <a:pt x="31" y="440"/>
                </a:lnTo>
                <a:lnTo>
                  <a:pt x="33" y="452"/>
                </a:lnTo>
                <a:lnTo>
                  <a:pt x="32" y="450"/>
                </a:lnTo>
                <a:lnTo>
                  <a:pt x="127" y="432"/>
                </a:lnTo>
                <a:lnTo>
                  <a:pt x="127" y="442"/>
                </a:lnTo>
                <a:lnTo>
                  <a:pt x="127" y="447"/>
                </a:lnTo>
                <a:cubicBezTo>
                  <a:pt x="127" y="472"/>
                  <a:pt x="108" y="493"/>
                  <a:pt x="83" y="495"/>
                </a:cubicBezTo>
                <a:cubicBezTo>
                  <a:pt x="59" y="497"/>
                  <a:pt x="36" y="480"/>
                  <a:pt x="32" y="455"/>
                </a:cubicBezTo>
                <a:lnTo>
                  <a:pt x="32" y="456"/>
                </a:lnTo>
                <a:lnTo>
                  <a:pt x="32" y="454"/>
                </a:lnTo>
                <a:lnTo>
                  <a:pt x="126" y="438"/>
                </a:lnTo>
                <a:lnTo>
                  <a:pt x="127" y="447"/>
                </a:lnTo>
                <a:lnTo>
                  <a:pt x="127" y="452"/>
                </a:lnTo>
                <a:lnTo>
                  <a:pt x="31" y="452"/>
                </a:lnTo>
                <a:lnTo>
                  <a:pt x="31" y="450"/>
                </a:lnTo>
                <a:lnTo>
                  <a:pt x="32" y="458"/>
                </a:lnTo>
                <a:lnTo>
                  <a:pt x="31" y="455"/>
                </a:lnTo>
                <a:cubicBezTo>
                  <a:pt x="31" y="453"/>
                  <a:pt x="30" y="450"/>
                  <a:pt x="30" y="447"/>
                </a:cubicBezTo>
                <a:lnTo>
                  <a:pt x="30" y="442"/>
                </a:lnTo>
                <a:cubicBezTo>
                  <a:pt x="30" y="436"/>
                  <a:pt x="32" y="430"/>
                  <a:pt x="34" y="425"/>
                </a:cubicBezTo>
                <a:lnTo>
                  <a:pt x="35" y="422"/>
                </a:lnTo>
                <a:lnTo>
                  <a:pt x="33" y="452"/>
                </a:lnTo>
                <a:lnTo>
                  <a:pt x="32" y="450"/>
                </a:lnTo>
                <a:lnTo>
                  <a:pt x="84" y="486"/>
                </a:lnTo>
                <a:lnTo>
                  <a:pt x="81" y="486"/>
                </a:lnTo>
                <a:lnTo>
                  <a:pt x="77" y="487"/>
                </a:lnTo>
                <a:lnTo>
                  <a:pt x="62" y="490"/>
                </a:lnTo>
                <a:cubicBezTo>
                  <a:pt x="36" y="495"/>
                  <a:pt x="11" y="478"/>
                  <a:pt x="5" y="452"/>
                </a:cubicBezTo>
                <a:cubicBezTo>
                  <a:pt x="0" y="426"/>
                  <a:pt x="17" y="401"/>
                  <a:pt x="43" y="39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52"/>
          <p:cNvSpPr>
            <a:spLocks/>
          </p:cNvSpPr>
          <p:nvPr/>
        </p:nvSpPr>
        <p:spPr bwMode="auto">
          <a:xfrm>
            <a:off x="6584950" y="4754563"/>
            <a:ext cx="66675" cy="250825"/>
          </a:xfrm>
          <a:custGeom>
            <a:avLst/>
            <a:gdLst>
              <a:gd name="T0" fmla="*/ 3 w 231"/>
              <a:gd name="T1" fmla="*/ 818 h 875"/>
              <a:gd name="T2" fmla="*/ 9 w 231"/>
              <a:gd name="T3" fmla="*/ 776 h 875"/>
              <a:gd name="T4" fmla="*/ 18 w 231"/>
              <a:gd name="T5" fmla="*/ 747 h 875"/>
              <a:gd name="T6" fmla="*/ 74 w 231"/>
              <a:gd name="T7" fmla="*/ 681 h 875"/>
              <a:gd name="T8" fmla="*/ 62 w 231"/>
              <a:gd name="T9" fmla="*/ 766 h 875"/>
              <a:gd name="T10" fmla="*/ 113 w 231"/>
              <a:gd name="T11" fmla="*/ 694 h 875"/>
              <a:gd name="T12" fmla="*/ 104 w 231"/>
              <a:gd name="T13" fmla="*/ 723 h 875"/>
              <a:gd name="T14" fmla="*/ 103 w 231"/>
              <a:gd name="T15" fmla="*/ 604 h 875"/>
              <a:gd name="T16" fmla="*/ 154 w 231"/>
              <a:gd name="T17" fmla="*/ 633 h 875"/>
              <a:gd name="T18" fmla="*/ 61 w 231"/>
              <a:gd name="T19" fmla="*/ 602 h 875"/>
              <a:gd name="T20" fmla="*/ 161 w 231"/>
              <a:gd name="T21" fmla="*/ 585 h 875"/>
              <a:gd name="T22" fmla="*/ 68 w 231"/>
              <a:gd name="T23" fmla="*/ 550 h 875"/>
              <a:gd name="T24" fmla="*/ 68 w 231"/>
              <a:gd name="T25" fmla="*/ 533 h 875"/>
              <a:gd name="T26" fmla="*/ 164 w 231"/>
              <a:gd name="T27" fmla="*/ 523 h 875"/>
              <a:gd name="T28" fmla="*/ 72 w 231"/>
              <a:gd name="T29" fmla="*/ 482 h 875"/>
              <a:gd name="T30" fmla="*/ 75 w 231"/>
              <a:gd name="T31" fmla="*/ 456 h 875"/>
              <a:gd name="T32" fmla="*/ 77 w 231"/>
              <a:gd name="T33" fmla="*/ 429 h 875"/>
              <a:gd name="T34" fmla="*/ 83 w 231"/>
              <a:gd name="T35" fmla="*/ 420 h 875"/>
              <a:gd name="T36" fmla="*/ 179 w 231"/>
              <a:gd name="T37" fmla="*/ 406 h 875"/>
              <a:gd name="T38" fmla="*/ 184 w 231"/>
              <a:gd name="T39" fmla="*/ 381 h 875"/>
              <a:gd name="T40" fmla="*/ 91 w 231"/>
              <a:gd name="T41" fmla="*/ 355 h 875"/>
              <a:gd name="T42" fmla="*/ 94 w 231"/>
              <a:gd name="T43" fmla="*/ 340 h 875"/>
              <a:gd name="T44" fmla="*/ 94 w 231"/>
              <a:gd name="T45" fmla="*/ 300 h 875"/>
              <a:gd name="T46" fmla="*/ 145 w 231"/>
              <a:gd name="T47" fmla="*/ 238 h 875"/>
              <a:gd name="T48" fmla="*/ 104 w 231"/>
              <a:gd name="T49" fmla="*/ 252 h 875"/>
              <a:gd name="T50" fmla="*/ 107 w 231"/>
              <a:gd name="T51" fmla="*/ 215 h 875"/>
              <a:gd name="T52" fmla="*/ 113 w 231"/>
              <a:gd name="T53" fmla="*/ 188 h 875"/>
              <a:gd name="T54" fmla="*/ 113 w 231"/>
              <a:gd name="T55" fmla="*/ 190 h 875"/>
              <a:gd name="T56" fmla="*/ 211 w 231"/>
              <a:gd name="T57" fmla="*/ 145 h 875"/>
              <a:gd name="T58" fmla="*/ 218 w 231"/>
              <a:gd name="T59" fmla="*/ 149 h 875"/>
              <a:gd name="T60" fmla="*/ 224 w 231"/>
              <a:gd name="T61" fmla="*/ 110 h 875"/>
              <a:gd name="T62" fmla="*/ 176 w 231"/>
              <a:gd name="T63" fmla="*/ 124 h 875"/>
              <a:gd name="T64" fmla="*/ 231 w 231"/>
              <a:gd name="T65" fmla="*/ 48 h 875"/>
              <a:gd name="T66" fmla="*/ 224 w 231"/>
              <a:gd name="T67" fmla="*/ 81 h 875"/>
              <a:gd name="T68" fmla="*/ 221 w 231"/>
              <a:gd name="T69" fmla="*/ 105 h 875"/>
              <a:gd name="T70" fmla="*/ 163 w 231"/>
              <a:gd name="T71" fmla="*/ 190 h 875"/>
              <a:gd name="T72" fmla="*/ 163 w 231"/>
              <a:gd name="T73" fmla="*/ 109 h 875"/>
              <a:gd name="T74" fmla="*/ 209 w 231"/>
              <a:gd name="T75" fmla="*/ 186 h 875"/>
              <a:gd name="T76" fmla="*/ 203 w 231"/>
              <a:gd name="T77" fmla="*/ 206 h 875"/>
              <a:gd name="T78" fmla="*/ 202 w 231"/>
              <a:gd name="T79" fmla="*/ 233 h 875"/>
              <a:gd name="T80" fmla="*/ 196 w 231"/>
              <a:gd name="T81" fmla="*/ 286 h 875"/>
              <a:gd name="T82" fmla="*/ 190 w 231"/>
              <a:gd name="T83" fmla="*/ 301 h 875"/>
              <a:gd name="T84" fmla="*/ 130 w 231"/>
              <a:gd name="T85" fmla="*/ 268 h 875"/>
              <a:gd name="T86" fmla="*/ 186 w 231"/>
              <a:gd name="T87" fmla="*/ 357 h 875"/>
              <a:gd name="T88" fmla="*/ 184 w 231"/>
              <a:gd name="T89" fmla="*/ 366 h 875"/>
              <a:gd name="T90" fmla="*/ 83 w 231"/>
              <a:gd name="T91" fmla="*/ 398 h 875"/>
              <a:gd name="T92" fmla="*/ 83 w 231"/>
              <a:gd name="T93" fmla="*/ 419 h 875"/>
              <a:gd name="T94" fmla="*/ 77 w 231"/>
              <a:gd name="T95" fmla="*/ 434 h 875"/>
              <a:gd name="T96" fmla="*/ 170 w 231"/>
              <a:gd name="T97" fmla="*/ 482 h 875"/>
              <a:gd name="T98" fmla="*/ 165 w 231"/>
              <a:gd name="T99" fmla="*/ 490 h 875"/>
              <a:gd name="T100" fmla="*/ 70 w 231"/>
              <a:gd name="T101" fmla="*/ 525 h 875"/>
              <a:gd name="T102" fmla="*/ 115 w 231"/>
              <a:gd name="T103" fmla="*/ 494 h 875"/>
              <a:gd name="T104" fmla="*/ 67 w 231"/>
              <a:gd name="T105" fmla="*/ 572 h 875"/>
              <a:gd name="T106" fmla="*/ 126 w 231"/>
              <a:gd name="T107" fmla="*/ 641 h 875"/>
              <a:gd name="T108" fmla="*/ 61 w 231"/>
              <a:gd name="T109" fmla="*/ 595 h 875"/>
              <a:gd name="T110" fmla="*/ 151 w 231"/>
              <a:gd name="T111" fmla="*/ 650 h 875"/>
              <a:gd name="T112" fmla="*/ 102 w 231"/>
              <a:gd name="T113" fmla="*/ 704 h 875"/>
              <a:gd name="T114" fmla="*/ 117 w 231"/>
              <a:gd name="T115" fmla="*/ 690 h 875"/>
              <a:gd name="T116" fmla="*/ 113 w 231"/>
              <a:gd name="T117" fmla="*/ 699 h 875"/>
              <a:gd name="T118" fmla="*/ 113 w 231"/>
              <a:gd name="T119" fmla="*/ 726 h 875"/>
              <a:gd name="T120" fmla="*/ 114 w 231"/>
              <a:gd name="T121" fmla="*/ 756 h 875"/>
              <a:gd name="T122" fmla="*/ 103 w 231"/>
              <a:gd name="T123" fmla="*/ 775 h 875"/>
              <a:gd name="T124" fmla="*/ 100 w 231"/>
              <a:gd name="T125" fmla="*/ 808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1" h="875">
                <a:moveTo>
                  <a:pt x="3" y="827"/>
                </a:moveTo>
                <a:lnTo>
                  <a:pt x="3" y="825"/>
                </a:lnTo>
                <a:lnTo>
                  <a:pt x="3" y="823"/>
                </a:lnTo>
                <a:cubicBezTo>
                  <a:pt x="3" y="796"/>
                  <a:pt x="24" y="775"/>
                  <a:pt x="51" y="775"/>
                </a:cubicBezTo>
                <a:lnTo>
                  <a:pt x="51" y="775"/>
                </a:lnTo>
                <a:lnTo>
                  <a:pt x="3" y="823"/>
                </a:lnTo>
                <a:lnTo>
                  <a:pt x="3" y="816"/>
                </a:lnTo>
                <a:lnTo>
                  <a:pt x="3" y="808"/>
                </a:lnTo>
                <a:cubicBezTo>
                  <a:pt x="3" y="782"/>
                  <a:pt x="25" y="760"/>
                  <a:pt x="51" y="760"/>
                </a:cubicBezTo>
                <a:lnTo>
                  <a:pt x="52" y="760"/>
                </a:lnTo>
                <a:cubicBezTo>
                  <a:pt x="66" y="760"/>
                  <a:pt x="79" y="766"/>
                  <a:pt x="88" y="776"/>
                </a:cubicBezTo>
                <a:cubicBezTo>
                  <a:pt x="97" y="786"/>
                  <a:pt x="101" y="799"/>
                  <a:pt x="100" y="813"/>
                </a:cubicBezTo>
                <a:lnTo>
                  <a:pt x="100" y="818"/>
                </a:lnTo>
                <a:lnTo>
                  <a:pt x="99" y="824"/>
                </a:lnTo>
                <a:cubicBezTo>
                  <a:pt x="96" y="849"/>
                  <a:pt x="74" y="867"/>
                  <a:pt x="48" y="866"/>
                </a:cubicBezTo>
                <a:cubicBezTo>
                  <a:pt x="23" y="864"/>
                  <a:pt x="3" y="843"/>
                  <a:pt x="3" y="818"/>
                </a:cubicBezTo>
                <a:lnTo>
                  <a:pt x="3" y="816"/>
                </a:lnTo>
                <a:lnTo>
                  <a:pt x="3" y="813"/>
                </a:lnTo>
                <a:lnTo>
                  <a:pt x="3" y="810"/>
                </a:lnTo>
                <a:lnTo>
                  <a:pt x="3" y="808"/>
                </a:lnTo>
                <a:cubicBezTo>
                  <a:pt x="3" y="782"/>
                  <a:pt x="25" y="760"/>
                  <a:pt x="51" y="760"/>
                </a:cubicBezTo>
                <a:cubicBezTo>
                  <a:pt x="78" y="760"/>
                  <a:pt x="99" y="782"/>
                  <a:pt x="99" y="808"/>
                </a:cubicBezTo>
                <a:lnTo>
                  <a:pt x="99" y="810"/>
                </a:lnTo>
                <a:lnTo>
                  <a:pt x="99" y="813"/>
                </a:lnTo>
                <a:lnTo>
                  <a:pt x="99" y="816"/>
                </a:lnTo>
                <a:lnTo>
                  <a:pt x="99" y="818"/>
                </a:lnTo>
                <a:lnTo>
                  <a:pt x="9" y="797"/>
                </a:lnTo>
                <a:lnTo>
                  <a:pt x="9" y="796"/>
                </a:lnTo>
                <a:lnTo>
                  <a:pt x="4" y="817"/>
                </a:lnTo>
                <a:lnTo>
                  <a:pt x="4" y="813"/>
                </a:lnTo>
                <a:cubicBezTo>
                  <a:pt x="4" y="811"/>
                  <a:pt x="4" y="809"/>
                  <a:pt x="4" y="807"/>
                </a:cubicBezTo>
                <a:lnTo>
                  <a:pt x="5" y="803"/>
                </a:lnTo>
                <a:lnTo>
                  <a:pt x="4" y="810"/>
                </a:lnTo>
                <a:lnTo>
                  <a:pt x="4" y="805"/>
                </a:lnTo>
                <a:lnTo>
                  <a:pt x="4" y="801"/>
                </a:lnTo>
                <a:lnTo>
                  <a:pt x="4" y="799"/>
                </a:lnTo>
                <a:cubicBezTo>
                  <a:pt x="4" y="772"/>
                  <a:pt x="26" y="751"/>
                  <a:pt x="52" y="751"/>
                </a:cubicBezTo>
                <a:cubicBezTo>
                  <a:pt x="79" y="751"/>
                  <a:pt x="100" y="772"/>
                  <a:pt x="100" y="799"/>
                </a:cubicBezTo>
                <a:lnTo>
                  <a:pt x="100" y="801"/>
                </a:lnTo>
                <a:lnTo>
                  <a:pt x="100" y="805"/>
                </a:lnTo>
                <a:lnTo>
                  <a:pt x="100" y="815"/>
                </a:lnTo>
                <a:lnTo>
                  <a:pt x="100" y="813"/>
                </a:lnTo>
                <a:cubicBezTo>
                  <a:pt x="100" y="840"/>
                  <a:pt x="78" y="861"/>
                  <a:pt x="52" y="861"/>
                </a:cubicBezTo>
                <a:cubicBezTo>
                  <a:pt x="25" y="861"/>
                  <a:pt x="4" y="840"/>
                  <a:pt x="4" y="813"/>
                </a:cubicBezTo>
                <a:lnTo>
                  <a:pt x="4" y="808"/>
                </a:lnTo>
                <a:lnTo>
                  <a:pt x="4" y="804"/>
                </a:lnTo>
                <a:lnTo>
                  <a:pt x="98" y="819"/>
                </a:lnTo>
                <a:lnTo>
                  <a:pt x="97" y="821"/>
                </a:lnTo>
                <a:lnTo>
                  <a:pt x="99" y="813"/>
                </a:lnTo>
                <a:lnTo>
                  <a:pt x="98" y="816"/>
                </a:lnTo>
                <a:lnTo>
                  <a:pt x="51" y="760"/>
                </a:lnTo>
                <a:lnTo>
                  <a:pt x="52" y="760"/>
                </a:lnTo>
                <a:lnTo>
                  <a:pt x="4" y="808"/>
                </a:lnTo>
                <a:lnTo>
                  <a:pt x="4" y="803"/>
                </a:lnTo>
                <a:lnTo>
                  <a:pt x="4" y="804"/>
                </a:lnTo>
                <a:cubicBezTo>
                  <a:pt x="1" y="779"/>
                  <a:pt x="19" y="755"/>
                  <a:pt x="44" y="752"/>
                </a:cubicBezTo>
                <a:cubicBezTo>
                  <a:pt x="69" y="748"/>
                  <a:pt x="93" y="764"/>
                  <a:pt x="99" y="790"/>
                </a:cubicBezTo>
                <a:lnTo>
                  <a:pt x="99" y="792"/>
                </a:lnTo>
                <a:cubicBezTo>
                  <a:pt x="100" y="795"/>
                  <a:pt x="100" y="798"/>
                  <a:pt x="100" y="801"/>
                </a:cubicBezTo>
                <a:lnTo>
                  <a:pt x="100" y="804"/>
                </a:lnTo>
                <a:cubicBezTo>
                  <a:pt x="100" y="830"/>
                  <a:pt x="78" y="852"/>
                  <a:pt x="52" y="852"/>
                </a:cubicBezTo>
                <a:cubicBezTo>
                  <a:pt x="25" y="852"/>
                  <a:pt x="4" y="830"/>
                  <a:pt x="4" y="804"/>
                </a:cubicBezTo>
                <a:lnTo>
                  <a:pt x="4" y="801"/>
                </a:lnTo>
                <a:lnTo>
                  <a:pt x="4" y="799"/>
                </a:lnTo>
                <a:lnTo>
                  <a:pt x="100" y="805"/>
                </a:lnTo>
                <a:lnTo>
                  <a:pt x="99" y="809"/>
                </a:lnTo>
                <a:lnTo>
                  <a:pt x="99" y="809"/>
                </a:lnTo>
                <a:lnTo>
                  <a:pt x="99" y="815"/>
                </a:lnTo>
                <a:lnTo>
                  <a:pt x="99" y="818"/>
                </a:lnTo>
                <a:cubicBezTo>
                  <a:pt x="99" y="844"/>
                  <a:pt x="78" y="866"/>
                  <a:pt x="51" y="866"/>
                </a:cubicBezTo>
                <a:cubicBezTo>
                  <a:pt x="25" y="866"/>
                  <a:pt x="3" y="844"/>
                  <a:pt x="3" y="818"/>
                </a:cubicBezTo>
                <a:lnTo>
                  <a:pt x="3" y="817"/>
                </a:lnTo>
                <a:lnTo>
                  <a:pt x="4" y="807"/>
                </a:lnTo>
                <a:lnTo>
                  <a:pt x="4" y="804"/>
                </a:lnTo>
                <a:lnTo>
                  <a:pt x="5" y="794"/>
                </a:lnTo>
                <a:lnTo>
                  <a:pt x="4" y="794"/>
                </a:lnTo>
                <a:cubicBezTo>
                  <a:pt x="4" y="768"/>
                  <a:pt x="26" y="746"/>
                  <a:pt x="52" y="746"/>
                </a:cubicBezTo>
                <a:cubicBezTo>
                  <a:pt x="79" y="746"/>
                  <a:pt x="100" y="768"/>
                  <a:pt x="100" y="794"/>
                </a:cubicBezTo>
                <a:lnTo>
                  <a:pt x="100" y="796"/>
                </a:lnTo>
                <a:lnTo>
                  <a:pt x="100" y="799"/>
                </a:lnTo>
                <a:lnTo>
                  <a:pt x="100" y="809"/>
                </a:lnTo>
                <a:lnTo>
                  <a:pt x="99" y="814"/>
                </a:lnTo>
                <a:lnTo>
                  <a:pt x="99" y="820"/>
                </a:lnTo>
                <a:lnTo>
                  <a:pt x="99" y="818"/>
                </a:lnTo>
                <a:cubicBezTo>
                  <a:pt x="99" y="844"/>
                  <a:pt x="77" y="866"/>
                  <a:pt x="51" y="866"/>
                </a:cubicBezTo>
                <a:cubicBezTo>
                  <a:pt x="24" y="866"/>
                  <a:pt x="3" y="844"/>
                  <a:pt x="3" y="818"/>
                </a:cubicBezTo>
                <a:lnTo>
                  <a:pt x="3" y="814"/>
                </a:lnTo>
                <a:lnTo>
                  <a:pt x="3" y="807"/>
                </a:lnTo>
                <a:lnTo>
                  <a:pt x="4" y="797"/>
                </a:lnTo>
                <a:lnTo>
                  <a:pt x="3" y="794"/>
                </a:lnTo>
                <a:lnTo>
                  <a:pt x="51" y="842"/>
                </a:lnTo>
                <a:lnTo>
                  <a:pt x="50" y="842"/>
                </a:lnTo>
                <a:cubicBezTo>
                  <a:pt x="35" y="842"/>
                  <a:pt x="21" y="835"/>
                  <a:pt x="12" y="823"/>
                </a:cubicBezTo>
                <a:cubicBezTo>
                  <a:pt x="3" y="811"/>
                  <a:pt x="0" y="795"/>
                  <a:pt x="4" y="781"/>
                </a:cubicBezTo>
                <a:lnTo>
                  <a:pt x="6" y="776"/>
                </a:lnTo>
                <a:lnTo>
                  <a:pt x="52" y="837"/>
                </a:lnTo>
                <a:lnTo>
                  <a:pt x="51" y="837"/>
                </a:lnTo>
                <a:lnTo>
                  <a:pt x="99" y="789"/>
                </a:lnTo>
                <a:lnTo>
                  <a:pt x="99" y="795"/>
                </a:lnTo>
                <a:lnTo>
                  <a:pt x="99" y="805"/>
                </a:lnTo>
                <a:cubicBezTo>
                  <a:pt x="95" y="830"/>
                  <a:pt x="73" y="848"/>
                  <a:pt x="48" y="847"/>
                </a:cubicBezTo>
                <a:cubicBezTo>
                  <a:pt x="23" y="845"/>
                  <a:pt x="3" y="824"/>
                  <a:pt x="3" y="799"/>
                </a:cubicBezTo>
                <a:lnTo>
                  <a:pt x="3" y="795"/>
                </a:lnTo>
                <a:lnTo>
                  <a:pt x="3" y="789"/>
                </a:lnTo>
                <a:cubicBezTo>
                  <a:pt x="3" y="763"/>
                  <a:pt x="24" y="741"/>
                  <a:pt x="51" y="741"/>
                </a:cubicBezTo>
                <a:lnTo>
                  <a:pt x="52" y="741"/>
                </a:lnTo>
                <a:cubicBezTo>
                  <a:pt x="79" y="741"/>
                  <a:pt x="100" y="763"/>
                  <a:pt x="100" y="789"/>
                </a:cubicBezTo>
                <a:cubicBezTo>
                  <a:pt x="100" y="816"/>
                  <a:pt x="79" y="837"/>
                  <a:pt x="52" y="837"/>
                </a:cubicBezTo>
                <a:lnTo>
                  <a:pt x="52" y="837"/>
                </a:lnTo>
                <a:lnTo>
                  <a:pt x="51" y="837"/>
                </a:lnTo>
                <a:cubicBezTo>
                  <a:pt x="24" y="837"/>
                  <a:pt x="3" y="816"/>
                  <a:pt x="3" y="789"/>
                </a:cubicBezTo>
                <a:cubicBezTo>
                  <a:pt x="3" y="763"/>
                  <a:pt x="24" y="741"/>
                  <a:pt x="51" y="741"/>
                </a:cubicBezTo>
                <a:lnTo>
                  <a:pt x="52" y="741"/>
                </a:lnTo>
                <a:lnTo>
                  <a:pt x="5" y="780"/>
                </a:lnTo>
                <a:lnTo>
                  <a:pt x="5" y="778"/>
                </a:lnTo>
                <a:lnTo>
                  <a:pt x="6" y="773"/>
                </a:lnTo>
                <a:cubicBezTo>
                  <a:pt x="12" y="752"/>
                  <a:pt x="32" y="736"/>
                  <a:pt x="54" y="737"/>
                </a:cubicBezTo>
                <a:cubicBezTo>
                  <a:pt x="77" y="738"/>
                  <a:pt x="96" y="754"/>
                  <a:pt x="100" y="776"/>
                </a:cubicBezTo>
                <a:lnTo>
                  <a:pt x="101" y="778"/>
                </a:lnTo>
                <a:lnTo>
                  <a:pt x="101" y="778"/>
                </a:lnTo>
                <a:lnTo>
                  <a:pt x="6" y="789"/>
                </a:lnTo>
                <a:lnTo>
                  <a:pt x="6" y="785"/>
                </a:lnTo>
                <a:lnTo>
                  <a:pt x="6" y="780"/>
                </a:lnTo>
                <a:cubicBezTo>
                  <a:pt x="6" y="753"/>
                  <a:pt x="27" y="732"/>
                  <a:pt x="54" y="732"/>
                </a:cubicBezTo>
                <a:lnTo>
                  <a:pt x="55" y="732"/>
                </a:lnTo>
                <a:cubicBezTo>
                  <a:pt x="81" y="732"/>
                  <a:pt x="103" y="753"/>
                  <a:pt x="103" y="780"/>
                </a:cubicBezTo>
                <a:lnTo>
                  <a:pt x="103" y="783"/>
                </a:lnTo>
                <a:lnTo>
                  <a:pt x="103" y="785"/>
                </a:lnTo>
                <a:cubicBezTo>
                  <a:pt x="103" y="811"/>
                  <a:pt x="81" y="833"/>
                  <a:pt x="55" y="833"/>
                </a:cubicBezTo>
                <a:cubicBezTo>
                  <a:pt x="28" y="833"/>
                  <a:pt x="7" y="811"/>
                  <a:pt x="7" y="785"/>
                </a:cubicBezTo>
                <a:lnTo>
                  <a:pt x="7" y="780"/>
                </a:lnTo>
                <a:lnTo>
                  <a:pt x="7" y="775"/>
                </a:lnTo>
                <a:cubicBezTo>
                  <a:pt x="7" y="753"/>
                  <a:pt x="22" y="734"/>
                  <a:pt x="44" y="729"/>
                </a:cubicBezTo>
                <a:cubicBezTo>
                  <a:pt x="66" y="724"/>
                  <a:pt x="88" y="734"/>
                  <a:pt x="98" y="754"/>
                </a:cubicBezTo>
                <a:lnTo>
                  <a:pt x="98" y="755"/>
                </a:lnTo>
                <a:cubicBezTo>
                  <a:pt x="102" y="762"/>
                  <a:pt x="103" y="769"/>
                  <a:pt x="103" y="776"/>
                </a:cubicBezTo>
                <a:lnTo>
                  <a:pt x="103" y="780"/>
                </a:lnTo>
                <a:lnTo>
                  <a:pt x="103" y="786"/>
                </a:lnTo>
                <a:lnTo>
                  <a:pt x="103" y="789"/>
                </a:lnTo>
                <a:lnTo>
                  <a:pt x="103" y="789"/>
                </a:lnTo>
                <a:lnTo>
                  <a:pt x="9" y="778"/>
                </a:lnTo>
                <a:lnTo>
                  <a:pt x="9" y="776"/>
                </a:lnTo>
                <a:lnTo>
                  <a:pt x="8" y="787"/>
                </a:lnTo>
                <a:lnTo>
                  <a:pt x="8" y="783"/>
                </a:lnTo>
                <a:lnTo>
                  <a:pt x="9" y="772"/>
                </a:lnTo>
                <a:lnTo>
                  <a:pt x="10" y="789"/>
                </a:lnTo>
                <a:lnTo>
                  <a:pt x="9" y="784"/>
                </a:lnTo>
                <a:cubicBezTo>
                  <a:pt x="5" y="770"/>
                  <a:pt x="7" y="754"/>
                  <a:pt x="16" y="742"/>
                </a:cubicBezTo>
                <a:cubicBezTo>
                  <a:pt x="26" y="730"/>
                  <a:pt x="40" y="722"/>
                  <a:pt x="55" y="722"/>
                </a:cubicBezTo>
                <a:lnTo>
                  <a:pt x="56" y="722"/>
                </a:lnTo>
                <a:cubicBezTo>
                  <a:pt x="83" y="722"/>
                  <a:pt x="104" y="744"/>
                  <a:pt x="104" y="770"/>
                </a:cubicBezTo>
                <a:lnTo>
                  <a:pt x="104" y="776"/>
                </a:lnTo>
                <a:lnTo>
                  <a:pt x="104" y="779"/>
                </a:lnTo>
                <a:lnTo>
                  <a:pt x="104" y="780"/>
                </a:lnTo>
                <a:cubicBezTo>
                  <a:pt x="104" y="806"/>
                  <a:pt x="83" y="828"/>
                  <a:pt x="56" y="828"/>
                </a:cubicBezTo>
                <a:cubicBezTo>
                  <a:pt x="30" y="828"/>
                  <a:pt x="8" y="806"/>
                  <a:pt x="8" y="780"/>
                </a:cubicBezTo>
                <a:lnTo>
                  <a:pt x="8" y="778"/>
                </a:lnTo>
                <a:lnTo>
                  <a:pt x="9" y="768"/>
                </a:lnTo>
                <a:lnTo>
                  <a:pt x="9" y="769"/>
                </a:lnTo>
                <a:lnTo>
                  <a:pt x="9" y="766"/>
                </a:lnTo>
                <a:cubicBezTo>
                  <a:pt x="9" y="744"/>
                  <a:pt x="24" y="724"/>
                  <a:pt x="46" y="719"/>
                </a:cubicBezTo>
                <a:cubicBezTo>
                  <a:pt x="68" y="714"/>
                  <a:pt x="90" y="725"/>
                  <a:pt x="100" y="745"/>
                </a:cubicBezTo>
                <a:lnTo>
                  <a:pt x="100" y="746"/>
                </a:lnTo>
                <a:cubicBezTo>
                  <a:pt x="103" y="750"/>
                  <a:pt x="104" y="755"/>
                  <a:pt x="105" y="760"/>
                </a:cubicBezTo>
                <a:lnTo>
                  <a:pt x="105" y="764"/>
                </a:lnTo>
                <a:cubicBezTo>
                  <a:pt x="106" y="766"/>
                  <a:pt x="106" y="768"/>
                  <a:pt x="106" y="770"/>
                </a:cubicBezTo>
                <a:lnTo>
                  <a:pt x="106" y="775"/>
                </a:lnTo>
                <a:cubicBezTo>
                  <a:pt x="106" y="802"/>
                  <a:pt x="84" y="823"/>
                  <a:pt x="58" y="823"/>
                </a:cubicBezTo>
                <a:lnTo>
                  <a:pt x="57" y="823"/>
                </a:lnTo>
                <a:cubicBezTo>
                  <a:pt x="33" y="823"/>
                  <a:pt x="12" y="805"/>
                  <a:pt x="10" y="781"/>
                </a:cubicBezTo>
                <a:lnTo>
                  <a:pt x="9" y="776"/>
                </a:lnTo>
                <a:lnTo>
                  <a:pt x="9" y="766"/>
                </a:lnTo>
                <a:cubicBezTo>
                  <a:pt x="9" y="739"/>
                  <a:pt x="30" y="718"/>
                  <a:pt x="57" y="718"/>
                </a:cubicBezTo>
                <a:lnTo>
                  <a:pt x="58" y="718"/>
                </a:lnTo>
                <a:lnTo>
                  <a:pt x="59" y="718"/>
                </a:lnTo>
                <a:lnTo>
                  <a:pt x="13" y="752"/>
                </a:lnTo>
                <a:lnTo>
                  <a:pt x="14" y="747"/>
                </a:lnTo>
                <a:cubicBezTo>
                  <a:pt x="20" y="730"/>
                  <a:pt x="34" y="717"/>
                  <a:pt x="51" y="714"/>
                </a:cubicBezTo>
                <a:lnTo>
                  <a:pt x="54" y="713"/>
                </a:lnTo>
                <a:cubicBezTo>
                  <a:pt x="61" y="712"/>
                  <a:pt x="68" y="712"/>
                  <a:pt x="75" y="714"/>
                </a:cubicBezTo>
                <a:lnTo>
                  <a:pt x="77" y="714"/>
                </a:lnTo>
                <a:cubicBezTo>
                  <a:pt x="95" y="719"/>
                  <a:pt x="109" y="734"/>
                  <a:pt x="112" y="753"/>
                </a:cubicBezTo>
                <a:lnTo>
                  <a:pt x="113" y="756"/>
                </a:lnTo>
                <a:cubicBezTo>
                  <a:pt x="113" y="759"/>
                  <a:pt x="113" y="761"/>
                  <a:pt x="113" y="764"/>
                </a:cubicBezTo>
                <a:lnTo>
                  <a:pt x="113" y="766"/>
                </a:lnTo>
                <a:lnTo>
                  <a:pt x="18" y="761"/>
                </a:lnTo>
                <a:lnTo>
                  <a:pt x="18" y="756"/>
                </a:lnTo>
                <a:lnTo>
                  <a:pt x="18" y="756"/>
                </a:lnTo>
                <a:cubicBezTo>
                  <a:pt x="18" y="730"/>
                  <a:pt x="39" y="708"/>
                  <a:pt x="66" y="708"/>
                </a:cubicBezTo>
                <a:cubicBezTo>
                  <a:pt x="92" y="708"/>
                  <a:pt x="114" y="730"/>
                  <a:pt x="114" y="756"/>
                </a:cubicBezTo>
                <a:lnTo>
                  <a:pt x="114" y="758"/>
                </a:lnTo>
                <a:lnTo>
                  <a:pt x="114" y="761"/>
                </a:lnTo>
                <a:cubicBezTo>
                  <a:pt x="114" y="787"/>
                  <a:pt x="92" y="809"/>
                  <a:pt x="66" y="809"/>
                </a:cubicBezTo>
                <a:cubicBezTo>
                  <a:pt x="39" y="809"/>
                  <a:pt x="18" y="787"/>
                  <a:pt x="18" y="761"/>
                </a:cubicBezTo>
                <a:lnTo>
                  <a:pt x="18" y="759"/>
                </a:lnTo>
                <a:lnTo>
                  <a:pt x="19" y="767"/>
                </a:lnTo>
                <a:lnTo>
                  <a:pt x="18" y="764"/>
                </a:lnTo>
                <a:cubicBezTo>
                  <a:pt x="17" y="759"/>
                  <a:pt x="17" y="753"/>
                  <a:pt x="18" y="747"/>
                </a:cubicBezTo>
                <a:lnTo>
                  <a:pt x="19" y="742"/>
                </a:lnTo>
                <a:cubicBezTo>
                  <a:pt x="24" y="717"/>
                  <a:pt x="48" y="700"/>
                  <a:pt x="74" y="704"/>
                </a:cubicBezTo>
                <a:cubicBezTo>
                  <a:pt x="99" y="708"/>
                  <a:pt x="117" y="731"/>
                  <a:pt x="114" y="756"/>
                </a:cubicBezTo>
                <a:lnTo>
                  <a:pt x="114" y="761"/>
                </a:lnTo>
                <a:lnTo>
                  <a:pt x="114" y="762"/>
                </a:lnTo>
                <a:lnTo>
                  <a:pt x="114" y="766"/>
                </a:lnTo>
                <a:lnTo>
                  <a:pt x="18" y="760"/>
                </a:lnTo>
                <a:lnTo>
                  <a:pt x="19" y="756"/>
                </a:lnTo>
                <a:lnTo>
                  <a:pt x="18" y="756"/>
                </a:lnTo>
                <a:lnTo>
                  <a:pt x="19" y="766"/>
                </a:lnTo>
                <a:lnTo>
                  <a:pt x="18" y="761"/>
                </a:lnTo>
                <a:cubicBezTo>
                  <a:pt x="17" y="755"/>
                  <a:pt x="17" y="749"/>
                  <a:pt x="18" y="744"/>
                </a:cubicBezTo>
                <a:lnTo>
                  <a:pt x="19" y="741"/>
                </a:lnTo>
                <a:lnTo>
                  <a:pt x="18" y="748"/>
                </a:lnTo>
                <a:lnTo>
                  <a:pt x="18" y="747"/>
                </a:lnTo>
                <a:cubicBezTo>
                  <a:pt x="18" y="721"/>
                  <a:pt x="38" y="700"/>
                  <a:pt x="63" y="699"/>
                </a:cubicBezTo>
                <a:cubicBezTo>
                  <a:pt x="89" y="698"/>
                  <a:pt x="111" y="716"/>
                  <a:pt x="114" y="742"/>
                </a:cubicBezTo>
                <a:lnTo>
                  <a:pt x="114" y="746"/>
                </a:lnTo>
                <a:lnTo>
                  <a:pt x="114" y="756"/>
                </a:lnTo>
                <a:cubicBezTo>
                  <a:pt x="114" y="783"/>
                  <a:pt x="93" y="804"/>
                  <a:pt x="66" y="804"/>
                </a:cubicBezTo>
                <a:cubicBezTo>
                  <a:pt x="40" y="804"/>
                  <a:pt x="18" y="783"/>
                  <a:pt x="18" y="756"/>
                </a:cubicBezTo>
                <a:lnTo>
                  <a:pt x="18" y="754"/>
                </a:lnTo>
                <a:lnTo>
                  <a:pt x="19" y="762"/>
                </a:lnTo>
                <a:lnTo>
                  <a:pt x="19" y="759"/>
                </a:lnTo>
                <a:cubicBezTo>
                  <a:pt x="16" y="745"/>
                  <a:pt x="20" y="731"/>
                  <a:pt x="29" y="720"/>
                </a:cubicBezTo>
                <a:cubicBezTo>
                  <a:pt x="38" y="710"/>
                  <a:pt x="52" y="703"/>
                  <a:pt x="66" y="703"/>
                </a:cubicBezTo>
                <a:lnTo>
                  <a:pt x="66" y="703"/>
                </a:lnTo>
                <a:lnTo>
                  <a:pt x="20" y="763"/>
                </a:lnTo>
                <a:lnTo>
                  <a:pt x="19" y="761"/>
                </a:lnTo>
                <a:lnTo>
                  <a:pt x="18" y="756"/>
                </a:lnTo>
                <a:cubicBezTo>
                  <a:pt x="16" y="742"/>
                  <a:pt x="19" y="728"/>
                  <a:pt x="28" y="717"/>
                </a:cubicBezTo>
                <a:cubicBezTo>
                  <a:pt x="37" y="705"/>
                  <a:pt x="51" y="699"/>
                  <a:pt x="65" y="699"/>
                </a:cubicBezTo>
                <a:lnTo>
                  <a:pt x="66" y="699"/>
                </a:lnTo>
                <a:lnTo>
                  <a:pt x="18" y="747"/>
                </a:lnTo>
                <a:lnTo>
                  <a:pt x="18" y="743"/>
                </a:lnTo>
                <a:lnTo>
                  <a:pt x="18" y="738"/>
                </a:lnTo>
                <a:lnTo>
                  <a:pt x="18" y="739"/>
                </a:lnTo>
                <a:lnTo>
                  <a:pt x="18" y="732"/>
                </a:lnTo>
                <a:cubicBezTo>
                  <a:pt x="18" y="706"/>
                  <a:pt x="39" y="684"/>
                  <a:pt x="66" y="684"/>
                </a:cubicBezTo>
                <a:cubicBezTo>
                  <a:pt x="92" y="684"/>
                  <a:pt x="114" y="706"/>
                  <a:pt x="114" y="732"/>
                </a:cubicBezTo>
                <a:lnTo>
                  <a:pt x="114" y="736"/>
                </a:lnTo>
                <a:lnTo>
                  <a:pt x="114" y="743"/>
                </a:lnTo>
                <a:lnTo>
                  <a:pt x="114" y="749"/>
                </a:lnTo>
                <a:lnTo>
                  <a:pt x="114" y="751"/>
                </a:lnTo>
                <a:cubicBezTo>
                  <a:pt x="114" y="778"/>
                  <a:pt x="92" y="799"/>
                  <a:pt x="66" y="799"/>
                </a:cubicBezTo>
                <a:cubicBezTo>
                  <a:pt x="39" y="799"/>
                  <a:pt x="18" y="778"/>
                  <a:pt x="18" y="751"/>
                </a:cubicBezTo>
                <a:lnTo>
                  <a:pt x="18" y="748"/>
                </a:lnTo>
                <a:lnTo>
                  <a:pt x="18" y="740"/>
                </a:lnTo>
                <a:lnTo>
                  <a:pt x="18" y="733"/>
                </a:lnTo>
                <a:lnTo>
                  <a:pt x="18" y="733"/>
                </a:lnTo>
                <a:lnTo>
                  <a:pt x="17" y="727"/>
                </a:lnTo>
                <a:cubicBezTo>
                  <a:pt x="17" y="701"/>
                  <a:pt x="39" y="679"/>
                  <a:pt x="65" y="679"/>
                </a:cubicBezTo>
                <a:cubicBezTo>
                  <a:pt x="92" y="679"/>
                  <a:pt x="113" y="701"/>
                  <a:pt x="113" y="727"/>
                </a:cubicBezTo>
                <a:lnTo>
                  <a:pt x="113" y="729"/>
                </a:lnTo>
                <a:lnTo>
                  <a:pt x="113" y="732"/>
                </a:lnTo>
                <a:lnTo>
                  <a:pt x="113" y="723"/>
                </a:lnTo>
                <a:lnTo>
                  <a:pt x="114" y="728"/>
                </a:lnTo>
                <a:cubicBezTo>
                  <a:pt x="116" y="742"/>
                  <a:pt x="113" y="757"/>
                  <a:pt x="104" y="768"/>
                </a:cubicBezTo>
                <a:cubicBezTo>
                  <a:pt x="94" y="779"/>
                  <a:pt x="81" y="785"/>
                  <a:pt x="66" y="785"/>
                </a:cubicBezTo>
                <a:lnTo>
                  <a:pt x="65" y="785"/>
                </a:lnTo>
                <a:cubicBezTo>
                  <a:pt x="52" y="785"/>
                  <a:pt x="39" y="780"/>
                  <a:pt x="30" y="770"/>
                </a:cubicBezTo>
                <a:cubicBezTo>
                  <a:pt x="21" y="760"/>
                  <a:pt x="16" y="747"/>
                  <a:pt x="18" y="733"/>
                </a:cubicBezTo>
                <a:lnTo>
                  <a:pt x="18" y="728"/>
                </a:lnTo>
                <a:lnTo>
                  <a:pt x="19" y="722"/>
                </a:lnTo>
                <a:cubicBezTo>
                  <a:pt x="22" y="697"/>
                  <a:pt x="44" y="678"/>
                  <a:pt x="69" y="680"/>
                </a:cubicBezTo>
                <a:cubicBezTo>
                  <a:pt x="95" y="682"/>
                  <a:pt x="114" y="703"/>
                  <a:pt x="114" y="728"/>
                </a:cubicBezTo>
                <a:lnTo>
                  <a:pt x="114" y="729"/>
                </a:lnTo>
                <a:lnTo>
                  <a:pt x="114" y="732"/>
                </a:lnTo>
                <a:lnTo>
                  <a:pt x="114" y="737"/>
                </a:lnTo>
                <a:cubicBezTo>
                  <a:pt x="114" y="761"/>
                  <a:pt x="97" y="781"/>
                  <a:pt x="74" y="785"/>
                </a:cubicBezTo>
                <a:cubicBezTo>
                  <a:pt x="51" y="789"/>
                  <a:pt x="28" y="775"/>
                  <a:pt x="21" y="753"/>
                </a:cubicBezTo>
                <a:lnTo>
                  <a:pt x="20" y="751"/>
                </a:lnTo>
                <a:cubicBezTo>
                  <a:pt x="19" y="746"/>
                  <a:pt x="18" y="741"/>
                  <a:pt x="18" y="736"/>
                </a:cubicBezTo>
                <a:lnTo>
                  <a:pt x="18" y="732"/>
                </a:lnTo>
                <a:lnTo>
                  <a:pt x="18" y="728"/>
                </a:lnTo>
                <a:cubicBezTo>
                  <a:pt x="18" y="701"/>
                  <a:pt x="39" y="680"/>
                  <a:pt x="66" y="680"/>
                </a:cubicBezTo>
                <a:cubicBezTo>
                  <a:pt x="92" y="680"/>
                  <a:pt x="114" y="701"/>
                  <a:pt x="114" y="728"/>
                </a:cubicBezTo>
                <a:lnTo>
                  <a:pt x="114" y="730"/>
                </a:lnTo>
                <a:cubicBezTo>
                  <a:pt x="114" y="734"/>
                  <a:pt x="113" y="738"/>
                  <a:pt x="113" y="742"/>
                </a:cubicBezTo>
                <a:lnTo>
                  <a:pt x="112" y="744"/>
                </a:lnTo>
                <a:cubicBezTo>
                  <a:pt x="106" y="769"/>
                  <a:pt x="81" y="785"/>
                  <a:pt x="56" y="779"/>
                </a:cubicBezTo>
                <a:cubicBezTo>
                  <a:pt x="30" y="774"/>
                  <a:pt x="14" y="750"/>
                  <a:pt x="18" y="725"/>
                </a:cubicBezTo>
                <a:lnTo>
                  <a:pt x="19" y="722"/>
                </a:lnTo>
                <a:cubicBezTo>
                  <a:pt x="19" y="719"/>
                  <a:pt x="20" y="717"/>
                  <a:pt x="20" y="714"/>
                </a:cubicBezTo>
                <a:lnTo>
                  <a:pt x="21" y="713"/>
                </a:lnTo>
                <a:cubicBezTo>
                  <a:pt x="28" y="690"/>
                  <a:pt x="51" y="677"/>
                  <a:pt x="74" y="681"/>
                </a:cubicBezTo>
                <a:cubicBezTo>
                  <a:pt x="97" y="684"/>
                  <a:pt x="114" y="704"/>
                  <a:pt x="114" y="728"/>
                </a:cubicBezTo>
                <a:lnTo>
                  <a:pt x="114" y="730"/>
                </a:lnTo>
                <a:lnTo>
                  <a:pt x="114" y="733"/>
                </a:lnTo>
                <a:lnTo>
                  <a:pt x="114" y="736"/>
                </a:lnTo>
                <a:lnTo>
                  <a:pt x="114" y="737"/>
                </a:lnTo>
                <a:cubicBezTo>
                  <a:pt x="114" y="762"/>
                  <a:pt x="96" y="783"/>
                  <a:pt x="71" y="785"/>
                </a:cubicBezTo>
                <a:cubicBezTo>
                  <a:pt x="47" y="788"/>
                  <a:pt x="24" y="771"/>
                  <a:pt x="19" y="747"/>
                </a:cubicBezTo>
                <a:lnTo>
                  <a:pt x="19" y="744"/>
                </a:lnTo>
                <a:cubicBezTo>
                  <a:pt x="18" y="741"/>
                  <a:pt x="18" y="738"/>
                  <a:pt x="18" y="735"/>
                </a:cubicBezTo>
                <a:lnTo>
                  <a:pt x="18" y="730"/>
                </a:lnTo>
                <a:lnTo>
                  <a:pt x="18" y="726"/>
                </a:lnTo>
                <a:lnTo>
                  <a:pt x="18" y="723"/>
                </a:lnTo>
                <a:cubicBezTo>
                  <a:pt x="18" y="699"/>
                  <a:pt x="35" y="679"/>
                  <a:pt x="58" y="676"/>
                </a:cubicBezTo>
                <a:cubicBezTo>
                  <a:pt x="82" y="672"/>
                  <a:pt x="104" y="685"/>
                  <a:pt x="112" y="708"/>
                </a:cubicBezTo>
                <a:lnTo>
                  <a:pt x="112" y="709"/>
                </a:lnTo>
                <a:cubicBezTo>
                  <a:pt x="114" y="714"/>
                  <a:pt x="114" y="719"/>
                  <a:pt x="114" y="724"/>
                </a:cubicBezTo>
                <a:lnTo>
                  <a:pt x="114" y="728"/>
                </a:lnTo>
                <a:cubicBezTo>
                  <a:pt x="114" y="754"/>
                  <a:pt x="93" y="776"/>
                  <a:pt x="66" y="776"/>
                </a:cubicBezTo>
                <a:lnTo>
                  <a:pt x="65" y="776"/>
                </a:lnTo>
                <a:cubicBezTo>
                  <a:pt x="39" y="776"/>
                  <a:pt x="17" y="754"/>
                  <a:pt x="17" y="728"/>
                </a:cubicBezTo>
                <a:lnTo>
                  <a:pt x="17" y="723"/>
                </a:lnTo>
                <a:cubicBezTo>
                  <a:pt x="17" y="696"/>
                  <a:pt x="39" y="675"/>
                  <a:pt x="65" y="675"/>
                </a:cubicBezTo>
                <a:lnTo>
                  <a:pt x="67" y="675"/>
                </a:lnTo>
                <a:cubicBezTo>
                  <a:pt x="93" y="675"/>
                  <a:pt x="115" y="696"/>
                  <a:pt x="115" y="723"/>
                </a:cubicBezTo>
                <a:cubicBezTo>
                  <a:pt x="115" y="749"/>
                  <a:pt x="93" y="771"/>
                  <a:pt x="67" y="771"/>
                </a:cubicBezTo>
                <a:lnTo>
                  <a:pt x="66" y="771"/>
                </a:lnTo>
                <a:lnTo>
                  <a:pt x="114" y="723"/>
                </a:lnTo>
                <a:lnTo>
                  <a:pt x="114" y="726"/>
                </a:lnTo>
                <a:lnTo>
                  <a:pt x="113" y="714"/>
                </a:lnTo>
                <a:lnTo>
                  <a:pt x="113" y="716"/>
                </a:lnTo>
                <a:lnTo>
                  <a:pt x="18" y="728"/>
                </a:lnTo>
                <a:lnTo>
                  <a:pt x="18" y="725"/>
                </a:lnTo>
                <a:lnTo>
                  <a:pt x="18" y="723"/>
                </a:lnTo>
                <a:lnTo>
                  <a:pt x="114" y="732"/>
                </a:lnTo>
                <a:lnTo>
                  <a:pt x="113" y="735"/>
                </a:lnTo>
                <a:lnTo>
                  <a:pt x="113" y="737"/>
                </a:lnTo>
                <a:cubicBezTo>
                  <a:pt x="108" y="762"/>
                  <a:pt x="85" y="778"/>
                  <a:pt x="61" y="776"/>
                </a:cubicBezTo>
                <a:cubicBezTo>
                  <a:pt x="36" y="773"/>
                  <a:pt x="17" y="753"/>
                  <a:pt x="17" y="728"/>
                </a:cubicBezTo>
                <a:lnTo>
                  <a:pt x="17" y="724"/>
                </a:lnTo>
                <a:lnTo>
                  <a:pt x="17" y="718"/>
                </a:lnTo>
                <a:lnTo>
                  <a:pt x="17" y="715"/>
                </a:lnTo>
                <a:lnTo>
                  <a:pt x="17" y="713"/>
                </a:lnTo>
                <a:cubicBezTo>
                  <a:pt x="17" y="688"/>
                  <a:pt x="38" y="667"/>
                  <a:pt x="63" y="666"/>
                </a:cubicBezTo>
                <a:cubicBezTo>
                  <a:pt x="89" y="664"/>
                  <a:pt x="111" y="683"/>
                  <a:pt x="113" y="709"/>
                </a:cubicBezTo>
                <a:lnTo>
                  <a:pt x="114" y="714"/>
                </a:lnTo>
                <a:lnTo>
                  <a:pt x="114" y="723"/>
                </a:lnTo>
                <a:cubicBezTo>
                  <a:pt x="114" y="749"/>
                  <a:pt x="92" y="771"/>
                  <a:pt x="66" y="771"/>
                </a:cubicBezTo>
                <a:cubicBezTo>
                  <a:pt x="39" y="771"/>
                  <a:pt x="18" y="749"/>
                  <a:pt x="18" y="723"/>
                </a:cubicBezTo>
                <a:lnTo>
                  <a:pt x="18" y="721"/>
                </a:lnTo>
                <a:lnTo>
                  <a:pt x="18" y="718"/>
                </a:lnTo>
                <a:lnTo>
                  <a:pt x="18" y="718"/>
                </a:lnTo>
                <a:lnTo>
                  <a:pt x="17" y="714"/>
                </a:lnTo>
                <a:cubicBezTo>
                  <a:pt x="16" y="701"/>
                  <a:pt x="20" y="687"/>
                  <a:pt x="29" y="677"/>
                </a:cubicBezTo>
                <a:cubicBezTo>
                  <a:pt x="38" y="667"/>
                  <a:pt x="51" y="661"/>
                  <a:pt x="65" y="661"/>
                </a:cubicBezTo>
                <a:lnTo>
                  <a:pt x="66" y="661"/>
                </a:lnTo>
                <a:cubicBezTo>
                  <a:pt x="93" y="661"/>
                  <a:pt x="114" y="682"/>
                  <a:pt x="114" y="709"/>
                </a:cubicBezTo>
                <a:lnTo>
                  <a:pt x="114" y="711"/>
                </a:lnTo>
                <a:cubicBezTo>
                  <a:pt x="114" y="715"/>
                  <a:pt x="114" y="719"/>
                  <a:pt x="113" y="723"/>
                </a:cubicBezTo>
                <a:lnTo>
                  <a:pt x="113" y="725"/>
                </a:lnTo>
                <a:cubicBezTo>
                  <a:pt x="107" y="746"/>
                  <a:pt x="88" y="761"/>
                  <a:pt x="66" y="761"/>
                </a:cubicBezTo>
                <a:cubicBezTo>
                  <a:pt x="44" y="761"/>
                  <a:pt x="25" y="746"/>
                  <a:pt x="19" y="725"/>
                </a:cubicBezTo>
                <a:lnTo>
                  <a:pt x="19" y="723"/>
                </a:lnTo>
                <a:lnTo>
                  <a:pt x="18" y="718"/>
                </a:lnTo>
                <a:cubicBezTo>
                  <a:pt x="15" y="704"/>
                  <a:pt x="19" y="690"/>
                  <a:pt x="28" y="679"/>
                </a:cubicBezTo>
                <a:cubicBezTo>
                  <a:pt x="37" y="667"/>
                  <a:pt x="51" y="661"/>
                  <a:pt x="65" y="661"/>
                </a:cubicBezTo>
                <a:lnTo>
                  <a:pt x="66" y="661"/>
                </a:lnTo>
                <a:cubicBezTo>
                  <a:pt x="80" y="661"/>
                  <a:pt x="93" y="667"/>
                  <a:pt x="102" y="677"/>
                </a:cubicBezTo>
                <a:cubicBezTo>
                  <a:pt x="111" y="687"/>
                  <a:pt x="115" y="700"/>
                  <a:pt x="114" y="713"/>
                </a:cubicBezTo>
                <a:lnTo>
                  <a:pt x="114" y="719"/>
                </a:lnTo>
                <a:lnTo>
                  <a:pt x="113" y="724"/>
                </a:lnTo>
                <a:cubicBezTo>
                  <a:pt x="110" y="750"/>
                  <a:pt x="88" y="768"/>
                  <a:pt x="62" y="766"/>
                </a:cubicBezTo>
                <a:cubicBezTo>
                  <a:pt x="37" y="765"/>
                  <a:pt x="17" y="744"/>
                  <a:pt x="17" y="718"/>
                </a:cubicBezTo>
                <a:lnTo>
                  <a:pt x="17" y="715"/>
                </a:lnTo>
                <a:lnTo>
                  <a:pt x="17" y="709"/>
                </a:lnTo>
                <a:lnTo>
                  <a:pt x="17" y="701"/>
                </a:lnTo>
                <a:lnTo>
                  <a:pt x="17" y="698"/>
                </a:lnTo>
                <a:cubicBezTo>
                  <a:pt x="15" y="674"/>
                  <a:pt x="32" y="652"/>
                  <a:pt x="55" y="647"/>
                </a:cubicBezTo>
                <a:cubicBezTo>
                  <a:pt x="79" y="643"/>
                  <a:pt x="103" y="656"/>
                  <a:pt x="111" y="679"/>
                </a:cubicBezTo>
                <a:lnTo>
                  <a:pt x="111" y="681"/>
                </a:lnTo>
                <a:cubicBezTo>
                  <a:pt x="112" y="684"/>
                  <a:pt x="113" y="686"/>
                  <a:pt x="113" y="689"/>
                </a:cubicBezTo>
                <a:lnTo>
                  <a:pt x="113" y="693"/>
                </a:lnTo>
                <a:cubicBezTo>
                  <a:pt x="115" y="706"/>
                  <a:pt x="111" y="720"/>
                  <a:pt x="102" y="731"/>
                </a:cubicBezTo>
                <a:cubicBezTo>
                  <a:pt x="93" y="741"/>
                  <a:pt x="80" y="747"/>
                  <a:pt x="66" y="747"/>
                </a:cubicBezTo>
                <a:lnTo>
                  <a:pt x="65" y="747"/>
                </a:lnTo>
                <a:lnTo>
                  <a:pt x="113" y="699"/>
                </a:lnTo>
                <a:lnTo>
                  <a:pt x="113" y="702"/>
                </a:lnTo>
                <a:lnTo>
                  <a:pt x="113" y="704"/>
                </a:lnTo>
                <a:cubicBezTo>
                  <a:pt x="113" y="730"/>
                  <a:pt x="92" y="752"/>
                  <a:pt x="65" y="752"/>
                </a:cubicBezTo>
                <a:cubicBezTo>
                  <a:pt x="39" y="752"/>
                  <a:pt x="17" y="730"/>
                  <a:pt x="17" y="704"/>
                </a:cubicBezTo>
                <a:lnTo>
                  <a:pt x="17" y="699"/>
                </a:lnTo>
                <a:lnTo>
                  <a:pt x="17" y="699"/>
                </a:lnTo>
                <a:cubicBezTo>
                  <a:pt x="15" y="674"/>
                  <a:pt x="33" y="651"/>
                  <a:pt x="58" y="647"/>
                </a:cubicBezTo>
                <a:cubicBezTo>
                  <a:pt x="83" y="643"/>
                  <a:pt x="107" y="660"/>
                  <a:pt x="112" y="685"/>
                </a:cubicBezTo>
                <a:lnTo>
                  <a:pt x="113" y="688"/>
                </a:lnTo>
                <a:cubicBezTo>
                  <a:pt x="113" y="691"/>
                  <a:pt x="113" y="694"/>
                  <a:pt x="113" y="697"/>
                </a:cubicBezTo>
                <a:lnTo>
                  <a:pt x="113" y="699"/>
                </a:lnTo>
                <a:cubicBezTo>
                  <a:pt x="113" y="726"/>
                  <a:pt x="92" y="747"/>
                  <a:pt x="65" y="747"/>
                </a:cubicBezTo>
                <a:cubicBezTo>
                  <a:pt x="39" y="747"/>
                  <a:pt x="17" y="726"/>
                  <a:pt x="17" y="699"/>
                </a:cubicBezTo>
                <a:lnTo>
                  <a:pt x="17" y="697"/>
                </a:lnTo>
                <a:lnTo>
                  <a:pt x="17" y="694"/>
                </a:lnTo>
                <a:cubicBezTo>
                  <a:pt x="17" y="668"/>
                  <a:pt x="39" y="646"/>
                  <a:pt x="65" y="646"/>
                </a:cubicBezTo>
                <a:cubicBezTo>
                  <a:pt x="92" y="646"/>
                  <a:pt x="113" y="668"/>
                  <a:pt x="113" y="694"/>
                </a:cubicBezTo>
                <a:lnTo>
                  <a:pt x="113" y="697"/>
                </a:lnTo>
                <a:cubicBezTo>
                  <a:pt x="113" y="700"/>
                  <a:pt x="113" y="703"/>
                  <a:pt x="113" y="706"/>
                </a:cubicBezTo>
                <a:lnTo>
                  <a:pt x="112" y="709"/>
                </a:lnTo>
                <a:cubicBezTo>
                  <a:pt x="107" y="735"/>
                  <a:pt x="82" y="752"/>
                  <a:pt x="56" y="747"/>
                </a:cubicBezTo>
                <a:cubicBezTo>
                  <a:pt x="30" y="741"/>
                  <a:pt x="13" y="716"/>
                  <a:pt x="18" y="690"/>
                </a:cubicBezTo>
                <a:lnTo>
                  <a:pt x="18" y="688"/>
                </a:lnTo>
                <a:lnTo>
                  <a:pt x="17" y="697"/>
                </a:lnTo>
                <a:lnTo>
                  <a:pt x="17" y="694"/>
                </a:lnTo>
                <a:cubicBezTo>
                  <a:pt x="17" y="668"/>
                  <a:pt x="39" y="646"/>
                  <a:pt x="65" y="646"/>
                </a:cubicBezTo>
                <a:cubicBezTo>
                  <a:pt x="92" y="646"/>
                  <a:pt x="113" y="668"/>
                  <a:pt x="113" y="694"/>
                </a:cubicBezTo>
                <a:lnTo>
                  <a:pt x="113" y="697"/>
                </a:lnTo>
                <a:lnTo>
                  <a:pt x="113" y="699"/>
                </a:lnTo>
                <a:cubicBezTo>
                  <a:pt x="113" y="726"/>
                  <a:pt x="92" y="747"/>
                  <a:pt x="65" y="747"/>
                </a:cubicBezTo>
                <a:cubicBezTo>
                  <a:pt x="39" y="747"/>
                  <a:pt x="17" y="726"/>
                  <a:pt x="17" y="699"/>
                </a:cubicBezTo>
                <a:lnTo>
                  <a:pt x="17" y="697"/>
                </a:lnTo>
                <a:lnTo>
                  <a:pt x="17" y="692"/>
                </a:lnTo>
                <a:lnTo>
                  <a:pt x="17" y="692"/>
                </a:lnTo>
                <a:lnTo>
                  <a:pt x="17" y="685"/>
                </a:lnTo>
                <a:cubicBezTo>
                  <a:pt x="17" y="661"/>
                  <a:pt x="34" y="641"/>
                  <a:pt x="57" y="638"/>
                </a:cubicBezTo>
                <a:cubicBezTo>
                  <a:pt x="81" y="634"/>
                  <a:pt x="103" y="647"/>
                  <a:pt x="111" y="670"/>
                </a:cubicBezTo>
                <a:lnTo>
                  <a:pt x="111" y="671"/>
                </a:lnTo>
                <a:cubicBezTo>
                  <a:pt x="113" y="676"/>
                  <a:pt x="113" y="681"/>
                  <a:pt x="113" y="686"/>
                </a:cubicBezTo>
                <a:lnTo>
                  <a:pt x="113" y="690"/>
                </a:lnTo>
                <a:lnTo>
                  <a:pt x="113" y="693"/>
                </a:lnTo>
                <a:lnTo>
                  <a:pt x="113" y="694"/>
                </a:lnTo>
                <a:lnTo>
                  <a:pt x="20" y="679"/>
                </a:lnTo>
                <a:lnTo>
                  <a:pt x="20" y="678"/>
                </a:lnTo>
                <a:lnTo>
                  <a:pt x="19" y="685"/>
                </a:lnTo>
                <a:lnTo>
                  <a:pt x="19" y="682"/>
                </a:lnTo>
                <a:lnTo>
                  <a:pt x="19" y="698"/>
                </a:lnTo>
                <a:lnTo>
                  <a:pt x="19" y="695"/>
                </a:lnTo>
                <a:lnTo>
                  <a:pt x="23" y="708"/>
                </a:lnTo>
                <a:lnTo>
                  <a:pt x="22" y="706"/>
                </a:lnTo>
                <a:lnTo>
                  <a:pt x="113" y="685"/>
                </a:lnTo>
                <a:lnTo>
                  <a:pt x="113" y="687"/>
                </a:lnTo>
                <a:lnTo>
                  <a:pt x="112" y="680"/>
                </a:lnTo>
                <a:lnTo>
                  <a:pt x="113" y="684"/>
                </a:lnTo>
                <a:cubicBezTo>
                  <a:pt x="113" y="686"/>
                  <a:pt x="113" y="688"/>
                  <a:pt x="113" y="690"/>
                </a:cubicBezTo>
                <a:lnTo>
                  <a:pt x="113" y="693"/>
                </a:lnTo>
                <a:lnTo>
                  <a:pt x="113" y="694"/>
                </a:lnTo>
                <a:cubicBezTo>
                  <a:pt x="113" y="721"/>
                  <a:pt x="92" y="742"/>
                  <a:pt x="65" y="742"/>
                </a:cubicBezTo>
                <a:cubicBezTo>
                  <a:pt x="39" y="742"/>
                  <a:pt x="17" y="721"/>
                  <a:pt x="17" y="694"/>
                </a:cubicBezTo>
                <a:lnTo>
                  <a:pt x="17" y="692"/>
                </a:lnTo>
                <a:lnTo>
                  <a:pt x="17" y="687"/>
                </a:lnTo>
                <a:lnTo>
                  <a:pt x="17" y="688"/>
                </a:lnTo>
                <a:lnTo>
                  <a:pt x="17" y="680"/>
                </a:lnTo>
                <a:cubicBezTo>
                  <a:pt x="17" y="654"/>
                  <a:pt x="38" y="632"/>
                  <a:pt x="65" y="632"/>
                </a:cubicBezTo>
                <a:cubicBezTo>
                  <a:pt x="91" y="632"/>
                  <a:pt x="113" y="654"/>
                  <a:pt x="113" y="680"/>
                </a:cubicBezTo>
                <a:lnTo>
                  <a:pt x="113" y="681"/>
                </a:lnTo>
                <a:lnTo>
                  <a:pt x="113" y="685"/>
                </a:lnTo>
                <a:lnTo>
                  <a:pt x="113" y="688"/>
                </a:lnTo>
                <a:lnTo>
                  <a:pt x="111" y="673"/>
                </a:lnTo>
                <a:lnTo>
                  <a:pt x="111" y="675"/>
                </a:lnTo>
                <a:lnTo>
                  <a:pt x="17" y="690"/>
                </a:lnTo>
                <a:lnTo>
                  <a:pt x="17" y="688"/>
                </a:lnTo>
                <a:lnTo>
                  <a:pt x="17" y="685"/>
                </a:lnTo>
                <a:lnTo>
                  <a:pt x="17" y="682"/>
                </a:lnTo>
                <a:lnTo>
                  <a:pt x="17" y="680"/>
                </a:lnTo>
                <a:cubicBezTo>
                  <a:pt x="17" y="654"/>
                  <a:pt x="39" y="632"/>
                  <a:pt x="65" y="632"/>
                </a:cubicBezTo>
                <a:cubicBezTo>
                  <a:pt x="92" y="632"/>
                  <a:pt x="113" y="654"/>
                  <a:pt x="113" y="680"/>
                </a:cubicBezTo>
                <a:lnTo>
                  <a:pt x="113" y="682"/>
                </a:lnTo>
                <a:lnTo>
                  <a:pt x="113" y="685"/>
                </a:lnTo>
                <a:lnTo>
                  <a:pt x="65" y="637"/>
                </a:lnTo>
                <a:lnTo>
                  <a:pt x="67" y="637"/>
                </a:lnTo>
                <a:lnTo>
                  <a:pt x="69" y="637"/>
                </a:lnTo>
                <a:lnTo>
                  <a:pt x="21" y="680"/>
                </a:lnTo>
                <a:lnTo>
                  <a:pt x="22" y="675"/>
                </a:lnTo>
                <a:lnTo>
                  <a:pt x="23" y="666"/>
                </a:lnTo>
                <a:cubicBezTo>
                  <a:pt x="28" y="644"/>
                  <a:pt x="48" y="627"/>
                  <a:pt x="70" y="627"/>
                </a:cubicBezTo>
                <a:lnTo>
                  <a:pt x="72" y="627"/>
                </a:lnTo>
                <a:cubicBezTo>
                  <a:pt x="82" y="627"/>
                  <a:pt x="91" y="630"/>
                  <a:pt x="99" y="636"/>
                </a:cubicBezTo>
                <a:lnTo>
                  <a:pt x="104" y="639"/>
                </a:lnTo>
                <a:lnTo>
                  <a:pt x="92" y="633"/>
                </a:lnTo>
                <a:lnTo>
                  <a:pt x="98" y="635"/>
                </a:lnTo>
                <a:lnTo>
                  <a:pt x="54" y="642"/>
                </a:lnTo>
                <a:lnTo>
                  <a:pt x="60" y="638"/>
                </a:lnTo>
                <a:lnTo>
                  <a:pt x="64" y="634"/>
                </a:lnTo>
                <a:lnTo>
                  <a:pt x="72" y="628"/>
                </a:lnTo>
                <a:cubicBezTo>
                  <a:pt x="77" y="625"/>
                  <a:pt x="82" y="622"/>
                  <a:pt x="87" y="621"/>
                </a:cubicBezTo>
                <a:lnTo>
                  <a:pt x="91" y="620"/>
                </a:lnTo>
                <a:cubicBezTo>
                  <a:pt x="104" y="616"/>
                  <a:pt x="118" y="618"/>
                  <a:pt x="130" y="625"/>
                </a:cubicBezTo>
                <a:cubicBezTo>
                  <a:pt x="141" y="633"/>
                  <a:pt x="149" y="645"/>
                  <a:pt x="151" y="658"/>
                </a:cubicBezTo>
                <a:lnTo>
                  <a:pt x="152" y="661"/>
                </a:lnTo>
                <a:cubicBezTo>
                  <a:pt x="152" y="664"/>
                  <a:pt x="152" y="666"/>
                  <a:pt x="152" y="669"/>
                </a:cubicBezTo>
                <a:lnTo>
                  <a:pt x="152" y="674"/>
                </a:lnTo>
                <a:lnTo>
                  <a:pt x="152" y="684"/>
                </a:lnTo>
                <a:lnTo>
                  <a:pt x="150" y="692"/>
                </a:lnTo>
                <a:cubicBezTo>
                  <a:pt x="144" y="716"/>
                  <a:pt x="122" y="731"/>
                  <a:pt x="98" y="728"/>
                </a:cubicBezTo>
                <a:cubicBezTo>
                  <a:pt x="74" y="725"/>
                  <a:pt x="55" y="705"/>
                  <a:pt x="55" y="680"/>
                </a:cubicBezTo>
                <a:lnTo>
                  <a:pt x="55" y="678"/>
                </a:lnTo>
                <a:lnTo>
                  <a:pt x="56" y="669"/>
                </a:lnTo>
                <a:lnTo>
                  <a:pt x="57" y="664"/>
                </a:lnTo>
                <a:lnTo>
                  <a:pt x="56" y="666"/>
                </a:lnTo>
                <a:lnTo>
                  <a:pt x="152" y="674"/>
                </a:lnTo>
                <a:lnTo>
                  <a:pt x="151" y="677"/>
                </a:lnTo>
                <a:lnTo>
                  <a:pt x="152" y="669"/>
                </a:lnTo>
                <a:lnTo>
                  <a:pt x="152" y="671"/>
                </a:lnTo>
                <a:cubicBezTo>
                  <a:pt x="152" y="697"/>
                  <a:pt x="132" y="718"/>
                  <a:pt x="106" y="719"/>
                </a:cubicBezTo>
                <a:cubicBezTo>
                  <a:pt x="81" y="720"/>
                  <a:pt x="59" y="701"/>
                  <a:pt x="56" y="676"/>
                </a:cubicBezTo>
                <a:lnTo>
                  <a:pt x="56" y="671"/>
                </a:lnTo>
                <a:cubicBezTo>
                  <a:pt x="55" y="667"/>
                  <a:pt x="55" y="664"/>
                  <a:pt x="56" y="661"/>
                </a:cubicBezTo>
                <a:lnTo>
                  <a:pt x="56" y="656"/>
                </a:lnTo>
                <a:cubicBezTo>
                  <a:pt x="59" y="635"/>
                  <a:pt x="75" y="618"/>
                  <a:pt x="96" y="614"/>
                </a:cubicBezTo>
                <a:cubicBezTo>
                  <a:pt x="116" y="610"/>
                  <a:pt x="137" y="621"/>
                  <a:pt x="147" y="640"/>
                </a:cubicBezTo>
                <a:lnTo>
                  <a:pt x="147" y="641"/>
                </a:lnTo>
                <a:cubicBezTo>
                  <a:pt x="151" y="648"/>
                  <a:pt x="152" y="655"/>
                  <a:pt x="152" y="662"/>
                </a:cubicBezTo>
                <a:lnTo>
                  <a:pt x="152" y="666"/>
                </a:lnTo>
                <a:lnTo>
                  <a:pt x="152" y="672"/>
                </a:lnTo>
                <a:lnTo>
                  <a:pt x="152" y="675"/>
                </a:lnTo>
                <a:lnTo>
                  <a:pt x="152" y="675"/>
                </a:lnTo>
                <a:cubicBezTo>
                  <a:pt x="152" y="702"/>
                  <a:pt x="131" y="723"/>
                  <a:pt x="104" y="723"/>
                </a:cubicBezTo>
                <a:cubicBezTo>
                  <a:pt x="78" y="723"/>
                  <a:pt x="56" y="702"/>
                  <a:pt x="56" y="675"/>
                </a:cubicBezTo>
                <a:lnTo>
                  <a:pt x="56" y="673"/>
                </a:lnTo>
                <a:lnTo>
                  <a:pt x="56" y="668"/>
                </a:lnTo>
                <a:lnTo>
                  <a:pt x="56" y="664"/>
                </a:lnTo>
                <a:lnTo>
                  <a:pt x="57" y="673"/>
                </a:lnTo>
                <a:lnTo>
                  <a:pt x="57" y="671"/>
                </a:lnTo>
                <a:lnTo>
                  <a:pt x="152" y="661"/>
                </a:lnTo>
                <a:lnTo>
                  <a:pt x="152" y="662"/>
                </a:lnTo>
                <a:lnTo>
                  <a:pt x="152" y="666"/>
                </a:lnTo>
                <a:cubicBezTo>
                  <a:pt x="152" y="668"/>
                  <a:pt x="152" y="671"/>
                  <a:pt x="151" y="673"/>
                </a:cubicBezTo>
                <a:lnTo>
                  <a:pt x="151" y="676"/>
                </a:lnTo>
                <a:lnTo>
                  <a:pt x="151" y="669"/>
                </a:lnTo>
                <a:lnTo>
                  <a:pt x="151" y="671"/>
                </a:lnTo>
                <a:cubicBezTo>
                  <a:pt x="151" y="695"/>
                  <a:pt x="134" y="715"/>
                  <a:pt x="111" y="718"/>
                </a:cubicBezTo>
                <a:cubicBezTo>
                  <a:pt x="88" y="722"/>
                  <a:pt x="65" y="708"/>
                  <a:pt x="58" y="686"/>
                </a:cubicBezTo>
                <a:lnTo>
                  <a:pt x="57" y="685"/>
                </a:lnTo>
                <a:cubicBezTo>
                  <a:pt x="56" y="680"/>
                  <a:pt x="55" y="675"/>
                  <a:pt x="55" y="669"/>
                </a:cubicBezTo>
                <a:lnTo>
                  <a:pt x="55" y="666"/>
                </a:lnTo>
                <a:lnTo>
                  <a:pt x="55" y="673"/>
                </a:lnTo>
                <a:lnTo>
                  <a:pt x="55" y="670"/>
                </a:lnTo>
                <a:cubicBezTo>
                  <a:pt x="55" y="668"/>
                  <a:pt x="54" y="665"/>
                  <a:pt x="54" y="663"/>
                </a:cubicBezTo>
                <a:lnTo>
                  <a:pt x="54" y="661"/>
                </a:lnTo>
                <a:cubicBezTo>
                  <a:pt x="54" y="638"/>
                  <a:pt x="71" y="619"/>
                  <a:pt x="93" y="614"/>
                </a:cubicBezTo>
                <a:cubicBezTo>
                  <a:pt x="116" y="610"/>
                  <a:pt x="138" y="622"/>
                  <a:pt x="147" y="644"/>
                </a:cubicBezTo>
                <a:lnTo>
                  <a:pt x="148" y="646"/>
                </a:lnTo>
                <a:lnTo>
                  <a:pt x="147" y="645"/>
                </a:lnTo>
                <a:lnTo>
                  <a:pt x="58" y="676"/>
                </a:lnTo>
                <a:lnTo>
                  <a:pt x="57" y="672"/>
                </a:lnTo>
                <a:lnTo>
                  <a:pt x="55" y="666"/>
                </a:lnTo>
                <a:cubicBezTo>
                  <a:pt x="53" y="652"/>
                  <a:pt x="56" y="637"/>
                  <a:pt x="65" y="626"/>
                </a:cubicBezTo>
                <a:cubicBezTo>
                  <a:pt x="74" y="615"/>
                  <a:pt x="88" y="608"/>
                  <a:pt x="102" y="608"/>
                </a:cubicBezTo>
                <a:lnTo>
                  <a:pt x="104" y="608"/>
                </a:lnTo>
                <a:cubicBezTo>
                  <a:pt x="130" y="608"/>
                  <a:pt x="152" y="630"/>
                  <a:pt x="152" y="656"/>
                </a:cubicBezTo>
                <a:lnTo>
                  <a:pt x="152" y="661"/>
                </a:lnTo>
                <a:lnTo>
                  <a:pt x="152" y="666"/>
                </a:lnTo>
                <a:cubicBezTo>
                  <a:pt x="152" y="692"/>
                  <a:pt x="130" y="714"/>
                  <a:pt x="104" y="714"/>
                </a:cubicBezTo>
                <a:cubicBezTo>
                  <a:pt x="77" y="714"/>
                  <a:pt x="56" y="692"/>
                  <a:pt x="56" y="666"/>
                </a:cubicBezTo>
                <a:lnTo>
                  <a:pt x="56" y="664"/>
                </a:lnTo>
                <a:lnTo>
                  <a:pt x="57" y="672"/>
                </a:lnTo>
                <a:lnTo>
                  <a:pt x="56" y="669"/>
                </a:lnTo>
                <a:lnTo>
                  <a:pt x="55" y="661"/>
                </a:lnTo>
                <a:lnTo>
                  <a:pt x="55" y="653"/>
                </a:lnTo>
                <a:lnTo>
                  <a:pt x="55" y="652"/>
                </a:lnTo>
                <a:cubicBezTo>
                  <a:pt x="55" y="628"/>
                  <a:pt x="72" y="608"/>
                  <a:pt x="95" y="605"/>
                </a:cubicBezTo>
                <a:cubicBezTo>
                  <a:pt x="119" y="601"/>
                  <a:pt x="141" y="614"/>
                  <a:pt x="149" y="637"/>
                </a:cubicBezTo>
                <a:lnTo>
                  <a:pt x="149" y="638"/>
                </a:lnTo>
                <a:cubicBezTo>
                  <a:pt x="151" y="643"/>
                  <a:pt x="151" y="648"/>
                  <a:pt x="151" y="653"/>
                </a:cubicBezTo>
                <a:lnTo>
                  <a:pt x="151" y="657"/>
                </a:lnTo>
                <a:lnTo>
                  <a:pt x="151" y="649"/>
                </a:lnTo>
                <a:lnTo>
                  <a:pt x="151" y="652"/>
                </a:lnTo>
                <a:cubicBezTo>
                  <a:pt x="152" y="655"/>
                  <a:pt x="152" y="657"/>
                  <a:pt x="152" y="660"/>
                </a:cubicBezTo>
                <a:lnTo>
                  <a:pt x="152" y="661"/>
                </a:lnTo>
                <a:lnTo>
                  <a:pt x="58" y="646"/>
                </a:lnTo>
                <a:lnTo>
                  <a:pt x="59" y="645"/>
                </a:lnTo>
                <a:lnTo>
                  <a:pt x="56" y="660"/>
                </a:lnTo>
                <a:lnTo>
                  <a:pt x="56" y="657"/>
                </a:lnTo>
                <a:lnTo>
                  <a:pt x="56" y="653"/>
                </a:lnTo>
                <a:lnTo>
                  <a:pt x="59" y="669"/>
                </a:lnTo>
                <a:lnTo>
                  <a:pt x="58" y="667"/>
                </a:lnTo>
                <a:lnTo>
                  <a:pt x="152" y="652"/>
                </a:lnTo>
                <a:lnTo>
                  <a:pt x="152" y="653"/>
                </a:lnTo>
                <a:cubicBezTo>
                  <a:pt x="152" y="656"/>
                  <a:pt x="152" y="659"/>
                  <a:pt x="151" y="661"/>
                </a:cubicBezTo>
                <a:lnTo>
                  <a:pt x="151" y="664"/>
                </a:lnTo>
                <a:cubicBezTo>
                  <a:pt x="147" y="688"/>
                  <a:pt x="127" y="704"/>
                  <a:pt x="103" y="704"/>
                </a:cubicBezTo>
                <a:lnTo>
                  <a:pt x="103" y="704"/>
                </a:lnTo>
                <a:cubicBezTo>
                  <a:pt x="88" y="704"/>
                  <a:pt x="74" y="698"/>
                  <a:pt x="65" y="686"/>
                </a:cubicBezTo>
                <a:cubicBezTo>
                  <a:pt x="56" y="674"/>
                  <a:pt x="53" y="659"/>
                  <a:pt x="56" y="645"/>
                </a:cubicBezTo>
                <a:lnTo>
                  <a:pt x="57" y="643"/>
                </a:lnTo>
                <a:lnTo>
                  <a:pt x="55" y="654"/>
                </a:lnTo>
                <a:lnTo>
                  <a:pt x="55" y="652"/>
                </a:lnTo>
                <a:cubicBezTo>
                  <a:pt x="55" y="625"/>
                  <a:pt x="77" y="604"/>
                  <a:pt x="103" y="604"/>
                </a:cubicBezTo>
                <a:lnTo>
                  <a:pt x="104" y="604"/>
                </a:lnTo>
                <a:lnTo>
                  <a:pt x="56" y="652"/>
                </a:lnTo>
                <a:lnTo>
                  <a:pt x="56" y="647"/>
                </a:lnTo>
                <a:lnTo>
                  <a:pt x="56" y="644"/>
                </a:lnTo>
                <a:lnTo>
                  <a:pt x="58" y="659"/>
                </a:lnTo>
                <a:lnTo>
                  <a:pt x="58" y="658"/>
                </a:lnTo>
                <a:lnTo>
                  <a:pt x="150" y="631"/>
                </a:lnTo>
                <a:lnTo>
                  <a:pt x="151" y="635"/>
                </a:lnTo>
                <a:cubicBezTo>
                  <a:pt x="152" y="637"/>
                  <a:pt x="152" y="640"/>
                  <a:pt x="152" y="642"/>
                </a:cubicBezTo>
                <a:lnTo>
                  <a:pt x="153" y="648"/>
                </a:lnTo>
                <a:cubicBezTo>
                  <a:pt x="154" y="661"/>
                  <a:pt x="150" y="674"/>
                  <a:pt x="140" y="684"/>
                </a:cubicBezTo>
                <a:cubicBezTo>
                  <a:pt x="131" y="694"/>
                  <a:pt x="118" y="700"/>
                  <a:pt x="105" y="700"/>
                </a:cubicBezTo>
                <a:lnTo>
                  <a:pt x="104" y="700"/>
                </a:lnTo>
                <a:cubicBezTo>
                  <a:pt x="80" y="700"/>
                  <a:pt x="59" y="681"/>
                  <a:pt x="57" y="657"/>
                </a:cubicBezTo>
                <a:lnTo>
                  <a:pt x="56" y="652"/>
                </a:lnTo>
                <a:lnTo>
                  <a:pt x="56" y="642"/>
                </a:lnTo>
                <a:lnTo>
                  <a:pt x="104" y="690"/>
                </a:lnTo>
                <a:lnTo>
                  <a:pt x="103" y="690"/>
                </a:lnTo>
                <a:cubicBezTo>
                  <a:pt x="90" y="690"/>
                  <a:pt x="76" y="684"/>
                  <a:pt x="67" y="674"/>
                </a:cubicBezTo>
                <a:cubicBezTo>
                  <a:pt x="58" y="663"/>
                  <a:pt x="54" y="649"/>
                  <a:pt x="56" y="636"/>
                </a:cubicBezTo>
                <a:lnTo>
                  <a:pt x="56" y="632"/>
                </a:lnTo>
                <a:cubicBezTo>
                  <a:pt x="57" y="629"/>
                  <a:pt x="58" y="627"/>
                  <a:pt x="58" y="624"/>
                </a:cubicBezTo>
                <a:lnTo>
                  <a:pt x="59" y="622"/>
                </a:lnTo>
                <a:cubicBezTo>
                  <a:pt x="66" y="600"/>
                  <a:pt x="89" y="586"/>
                  <a:pt x="112" y="590"/>
                </a:cubicBezTo>
                <a:cubicBezTo>
                  <a:pt x="135" y="594"/>
                  <a:pt x="152" y="614"/>
                  <a:pt x="152" y="637"/>
                </a:cubicBezTo>
                <a:lnTo>
                  <a:pt x="152" y="640"/>
                </a:lnTo>
                <a:lnTo>
                  <a:pt x="152" y="644"/>
                </a:lnTo>
                <a:lnTo>
                  <a:pt x="152" y="654"/>
                </a:lnTo>
                <a:lnTo>
                  <a:pt x="152" y="652"/>
                </a:lnTo>
                <a:cubicBezTo>
                  <a:pt x="152" y="678"/>
                  <a:pt x="130" y="700"/>
                  <a:pt x="104" y="700"/>
                </a:cubicBezTo>
                <a:cubicBezTo>
                  <a:pt x="77" y="700"/>
                  <a:pt x="56" y="678"/>
                  <a:pt x="56" y="652"/>
                </a:cubicBezTo>
                <a:lnTo>
                  <a:pt x="56" y="650"/>
                </a:lnTo>
                <a:lnTo>
                  <a:pt x="56" y="647"/>
                </a:lnTo>
                <a:lnTo>
                  <a:pt x="56" y="648"/>
                </a:lnTo>
                <a:cubicBezTo>
                  <a:pt x="55" y="643"/>
                  <a:pt x="55" y="639"/>
                  <a:pt x="56" y="635"/>
                </a:cubicBezTo>
                <a:lnTo>
                  <a:pt x="57" y="632"/>
                </a:lnTo>
                <a:lnTo>
                  <a:pt x="56" y="639"/>
                </a:lnTo>
                <a:lnTo>
                  <a:pt x="56" y="637"/>
                </a:lnTo>
                <a:lnTo>
                  <a:pt x="151" y="649"/>
                </a:lnTo>
                <a:lnTo>
                  <a:pt x="150" y="651"/>
                </a:lnTo>
                <a:lnTo>
                  <a:pt x="151" y="639"/>
                </a:lnTo>
                <a:lnTo>
                  <a:pt x="151" y="642"/>
                </a:lnTo>
                <a:lnTo>
                  <a:pt x="151" y="635"/>
                </a:lnTo>
                <a:lnTo>
                  <a:pt x="151" y="638"/>
                </a:lnTo>
                <a:cubicBezTo>
                  <a:pt x="152" y="640"/>
                  <a:pt x="152" y="643"/>
                  <a:pt x="152" y="645"/>
                </a:cubicBezTo>
                <a:lnTo>
                  <a:pt x="152" y="647"/>
                </a:lnTo>
                <a:cubicBezTo>
                  <a:pt x="152" y="673"/>
                  <a:pt x="130" y="695"/>
                  <a:pt x="104" y="695"/>
                </a:cubicBezTo>
                <a:cubicBezTo>
                  <a:pt x="77" y="695"/>
                  <a:pt x="56" y="673"/>
                  <a:pt x="56" y="647"/>
                </a:cubicBezTo>
                <a:lnTo>
                  <a:pt x="56" y="643"/>
                </a:lnTo>
                <a:lnTo>
                  <a:pt x="56" y="637"/>
                </a:lnTo>
                <a:lnTo>
                  <a:pt x="57" y="628"/>
                </a:lnTo>
                <a:cubicBezTo>
                  <a:pt x="60" y="602"/>
                  <a:pt x="82" y="584"/>
                  <a:pt x="107" y="585"/>
                </a:cubicBezTo>
                <a:cubicBezTo>
                  <a:pt x="133" y="586"/>
                  <a:pt x="152" y="607"/>
                  <a:pt x="152" y="633"/>
                </a:cubicBezTo>
                <a:lnTo>
                  <a:pt x="152" y="635"/>
                </a:lnTo>
                <a:lnTo>
                  <a:pt x="152" y="637"/>
                </a:lnTo>
                <a:lnTo>
                  <a:pt x="104" y="589"/>
                </a:lnTo>
                <a:lnTo>
                  <a:pt x="105" y="589"/>
                </a:lnTo>
                <a:cubicBezTo>
                  <a:pt x="131" y="589"/>
                  <a:pt x="153" y="611"/>
                  <a:pt x="153" y="637"/>
                </a:cubicBezTo>
                <a:cubicBezTo>
                  <a:pt x="153" y="664"/>
                  <a:pt x="131" y="685"/>
                  <a:pt x="105" y="685"/>
                </a:cubicBezTo>
                <a:lnTo>
                  <a:pt x="104" y="685"/>
                </a:lnTo>
                <a:cubicBezTo>
                  <a:pt x="91" y="685"/>
                  <a:pt x="78" y="680"/>
                  <a:pt x="69" y="669"/>
                </a:cubicBezTo>
                <a:cubicBezTo>
                  <a:pt x="60" y="659"/>
                  <a:pt x="55" y="646"/>
                  <a:pt x="57" y="632"/>
                </a:cubicBezTo>
                <a:lnTo>
                  <a:pt x="57" y="628"/>
                </a:lnTo>
                <a:lnTo>
                  <a:pt x="58" y="623"/>
                </a:lnTo>
                <a:lnTo>
                  <a:pt x="59" y="617"/>
                </a:lnTo>
                <a:lnTo>
                  <a:pt x="58" y="625"/>
                </a:lnTo>
                <a:lnTo>
                  <a:pt x="58" y="623"/>
                </a:lnTo>
                <a:cubicBezTo>
                  <a:pt x="58" y="597"/>
                  <a:pt x="79" y="575"/>
                  <a:pt x="106" y="575"/>
                </a:cubicBezTo>
                <a:cubicBezTo>
                  <a:pt x="132" y="575"/>
                  <a:pt x="154" y="597"/>
                  <a:pt x="154" y="623"/>
                </a:cubicBezTo>
                <a:lnTo>
                  <a:pt x="154" y="627"/>
                </a:lnTo>
                <a:lnTo>
                  <a:pt x="154" y="633"/>
                </a:lnTo>
                <a:cubicBezTo>
                  <a:pt x="154" y="659"/>
                  <a:pt x="132" y="681"/>
                  <a:pt x="106" y="681"/>
                </a:cubicBezTo>
                <a:lnTo>
                  <a:pt x="105" y="681"/>
                </a:lnTo>
                <a:cubicBezTo>
                  <a:pt x="78" y="681"/>
                  <a:pt x="57" y="659"/>
                  <a:pt x="57" y="633"/>
                </a:cubicBezTo>
                <a:cubicBezTo>
                  <a:pt x="57" y="606"/>
                  <a:pt x="78" y="585"/>
                  <a:pt x="105" y="585"/>
                </a:cubicBezTo>
                <a:lnTo>
                  <a:pt x="106" y="585"/>
                </a:lnTo>
                <a:lnTo>
                  <a:pt x="58" y="630"/>
                </a:lnTo>
                <a:lnTo>
                  <a:pt x="59" y="622"/>
                </a:lnTo>
                <a:lnTo>
                  <a:pt x="58" y="621"/>
                </a:lnTo>
                <a:lnTo>
                  <a:pt x="58" y="618"/>
                </a:lnTo>
                <a:cubicBezTo>
                  <a:pt x="58" y="592"/>
                  <a:pt x="80" y="570"/>
                  <a:pt x="106" y="570"/>
                </a:cubicBezTo>
                <a:cubicBezTo>
                  <a:pt x="133" y="570"/>
                  <a:pt x="154" y="592"/>
                  <a:pt x="154" y="618"/>
                </a:cubicBezTo>
                <a:lnTo>
                  <a:pt x="154" y="620"/>
                </a:lnTo>
                <a:lnTo>
                  <a:pt x="154" y="623"/>
                </a:lnTo>
                <a:cubicBezTo>
                  <a:pt x="154" y="650"/>
                  <a:pt x="133" y="671"/>
                  <a:pt x="106" y="671"/>
                </a:cubicBezTo>
                <a:cubicBezTo>
                  <a:pt x="80" y="671"/>
                  <a:pt x="58" y="650"/>
                  <a:pt x="58" y="623"/>
                </a:cubicBezTo>
                <a:lnTo>
                  <a:pt x="58" y="618"/>
                </a:lnTo>
                <a:lnTo>
                  <a:pt x="59" y="609"/>
                </a:lnTo>
                <a:cubicBezTo>
                  <a:pt x="62" y="583"/>
                  <a:pt x="84" y="565"/>
                  <a:pt x="110" y="566"/>
                </a:cubicBezTo>
                <a:cubicBezTo>
                  <a:pt x="135" y="567"/>
                  <a:pt x="155" y="588"/>
                  <a:pt x="155" y="614"/>
                </a:cubicBezTo>
                <a:lnTo>
                  <a:pt x="155" y="615"/>
                </a:lnTo>
                <a:lnTo>
                  <a:pt x="154" y="608"/>
                </a:lnTo>
                <a:lnTo>
                  <a:pt x="155" y="611"/>
                </a:lnTo>
                <a:lnTo>
                  <a:pt x="107" y="570"/>
                </a:lnTo>
                <a:lnTo>
                  <a:pt x="108" y="570"/>
                </a:lnTo>
                <a:cubicBezTo>
                  <a:pt x="135" y="570"/>
                  <a:pt x="156" y="592"/>
                  <a:pt x="156" y="618"/>
                </a:cubicBezTo>
                <a:cubicBezTo>
                  <a:pt x="156" y="645"/>
                  <a:pt x="135" y="666"/>
                  <a:pt x="108" y="666"/>
                </a:cubicBezTo>
                <a:lnTo>
                  <a:pt x="107" y="666"/>
                </a:lnTo>
                <a:lnTo>
                  <a:pt x="155" y="623"/>
                </a:lnTo>
                <a:lnTo>
                  <a:pt x="155" y="628"/>
                </a:lnTo>
                <a:lnTo>
                  <a:pt x="107" y="575"/>
                </a:lnTo>
                <a:lnTo>
                  <a:pt x="107" y="575"/>
                </a:lnTo>
                <a:lnTo>
                  <a:pt x="59" y="623"/>
                </a:lnTo>
                <a:lnTo>
                  <a:pt x="59" y="618"/>
                </a:lnTo>
                <a:cubicBezTo>
                  <a:pt x="59" y="592"/>
                  <a:pt x="81" y="570"/>
                  <a:pt x="107" y="570"/>
                </a:cubicBezTo>
                <a:lnTo>
                  <a:pt x="108" y="570"/>
                </a:lnTo>
                <a:lnTo>
                  <a:pt x="61" y="615"/>
                </a:lnTo>
                <a:lnTo>
                  <a:pt x="61" y="608"/>
                </a:lnTo>
                <a:lnTo>
                  <a:pt x="61" y="607"/>
                </a:lnTo>
                <a:lnTo>
                  <a:pt x="62" y="616"/>
                </a:lnTo>
                <a:lnTo>
                  <a:pt x="61" y="614"/>
                </a:lnTo>
                <a:lnTo>
                  <a:pt x="155" y="616"/>
                </a:lnTo>
                <a:lnTo>
                  <a:pt x="155" y="618"/>
                </a:lnTo>
                <a:lnTo>
                  <a:pt x="154" y="620"/>
                </a:lnTo>
                <a:lnTo>
                  <a:pt x="155" y="608"/>
                </a:lnTo>
                <a:lnTo>
                  <a:pt x="155" y="609"/>
                </a:lnTo>
                <a:lnTo>
                  <a:pt x="60" y="604"/>
                </a:lnTo>
                <a:lnTo>
                  <a:pt x="60" y="599"/>
                </a:lnTo>
                <a:lnTo>
                  <a:pt x="61" y="595"/>
                </a:lnTo>
                <a:lnTo>
                  <a:pt x="108" y="647"/>
                </a:lnTo>
                <a:lnTo>
                  <a:pt x="108" y="647"/>
                </a:lnTo>
                <a:cubicBezTo>
                  <a:pt x="81" y="647"/>
                  <a:pt x="60" y="626"/>
                  <a:pt x="60" y="599"/>
                </a:cubicBezTo>
                <a:cubicBezTo>
                  <a:pt x="60" y="573"/>
                  <a:pt x="81" y="551"/>
                  <a:pt x="108" y="551"/>
                </a:cubicBezTo>
                <a:lnTo>
                  <a:pt x="109" y="551"/>
                </a:lnTo>
                <a:cubicBezTo>
                  <a:pt x="135" y="551"/>
                  <a:pt x="157" y="573"/>
                  <a:pt x="157" y="599"/>
                </a:cubicBezTo>
                <a:cubicBezTo>
                  <a:pt x="157" y="626"/>
                  <a:pt x="135" y="647"/>
                  <a:pt x="109" y="647"/>
                </a:cubicBezTo>
                <a:lnTo>
                  <a:pt x="108" y="647"/>
                </a:lnTo>
                <a:lnTo>
                  <a:pt x="154" y="586"/>
                </a:lnTo>
                <a:lnTo>
                  <a:pt x="155" y="591"/>
                </a:lnTo>
                <a:lnTo>
                  <a:pt x="61" y="604"/>
                </a:lnTo>
                <a:lnTo>
                  <a:pt x="61" y="601"/>
                </a:lnTo>
                <a:lnTo>
                  <a:pt x="61" y="599"/>
                </a:lnTo>
                <a:cubicBezTo>
                  <a:pt x="61" y="573"/>
                  <a:pt x="83" y="551"/>
                  <a:pt x="109" y="551"/>
                </a:cubicBezTo>
                <a:cubicBezTo>
                  <a:pt x="136" y="551"/>
                  <a:pt x="157" y="573"/>
                  <a:pt x="157" y="599"/>
                </a:cubicBezTo>
                <a:lnTo>
                  <a:pt x="157" y="601"/>
                </a:lnTo>
                <a:lnTo>
                  <a:pt x="157" y="605"/>
                </a:lnTo>
                <a:lnTo>
                  <a:pt x="157" y="608"/>
                </a:lnTo>
                <a:lnTo>
                  <a:pt x="157" y="609"/>
                </a:lnTo>
                <a:cubicBezTo>
                  <a:pt x="157" y="635"/>
                  <a:pt x="136" y="657"/>
                  <a:pt x="109" y="657"/>
                </a:cubicBezTo>
                <a:cubicBezTo>
                  <a:pt x="83" y="657"/>
                  <a:pt x="61" y="635"/>
                  <a:pt x="61" y="609"/>
                </a:cubicBezTo>
                <a:lnTo>
                  <a:pt x="61" y="607"/>
                </a:lnTo>
                <a:lnTo>
                  <a:pt x="61" y="602"/>
                </a:lnTo>
                <a:lnTo>
                  <a:pt x="61" y="598"/>
                </a:lnTo>
                <a:lnTo>
                  <a:pt x="61" y="595"/>
                </a:lnTo>
                <a:cubicBezTo>
                  <a:pt x="61" y="568"/>
                  <a:pt x="83" y="547"/>
                  <a:pt x="109" y="547"/>
                </a:cubicBezTo>
                <a:lnTo>
                  <a:pt x="110" y="547"/>
                </a:lnTo>
                <a:cubicBezTo>
                  <a:pt x="136" y="547"/>
                  <a:pt x="158" y="568"/>
                  <a:pt x="158" y="595"/>
                </a:cubicBezTo>
                <a:lnTo>
                  <a:pt x="158" y="596"/>
                </a:lnTo>
                <a:lnTo>
                  <a:pt x="158" y="599"/>
                </a:lnTo>
                <a:lnTo>
                  <a:pt x="63" y="588"/>
                </a:lnTo>
                <a:lnTo>
                  <a:pt x="64" y="586"/>
                </a:lnTo>
                <a:lnTo>
                  <a:pt x="64" y="586"/>
                </a:lnTo>
                <a:cubicBezTo>
                  <a:pt x="69" y="561"/>
                  <a:pt x="91" y="545"/>
                  <a:pt x="116" y="547"/>
                </a:cubicBezTo>
                <a:cubicBezTo>
                  <a:pt x="140" y="550"/>
                  <a:pt x="159" y="570"/>
                  <a:pt x="159" y="595"/>
                </a:cubicBezTo>
                <a:lnTo>
                  <a:pt x="159" y="597"/>
                </a:lnTo>
                <a:cubicBezTo>
                  <a:pt x="159" y="601"/>
                  <a:pt x="158" y="605"/>
                  <a:pt x="158" y="609"/>
                </a:cubicBezTo>
                <a:lnTo>
                  <a:pt x="157" y="611"/>
                </a:lnTo>
                <a:cubicBezTo>
                  <a:pt x="151" y="635"/>
                  <a:pt x="129" y="650"/>
                  <a:pt x="105" y="647"/>
                </a:cubicBezTo>
                <a:cubicBezTo>
                  <a:pt x="81" y="644"/>
                  <a:pt x="62" y="624"/>
                  <a:pt x="62" y="599"/>
                </a:cubicBezTo>
                <a:lnTo>
                  <a:pt x="62" y="594"/>
                </a:lnTo>
                <a:lnTo>
                  <a:pt x="63" y="602"/>
                </a:lnTo>
                <a:lnTo>
                  <a:pt x="63" y="599"/>
                </a:lnTo>
                <a:cubicBezTo>
                  <a:pt x="62" y="597"/>
                  <a:pt x="62" y="594"/>
                  <a:pt x="62" y="591"/>
                </a:cubicBezTo>
                <a:lnTo>
                  <a:pt x="62" y="590"/>
                </a:lnTo>
                <a:cubicBezTo>
                  <a:pt x="62" y="566"/>
                  <a:pt x="79" y="546"/>
                  <a:pt x="102" y="543"/>
                </a:cubicBezTo>
                <a:cubicBezTo>
                  <a:pt x="126" y="539"/>
                  <a:pt x="148" y="552"/>
                  <a:pt x="156" y="575"/>
                </a:cubicBezTo>
                <a:lnTo>
                  <a:pt x="156" y="576"/>
                </a:lnTo>
                <a:cubicBezTo>
                  <a:pt x="157" y="579"/>
                  <a:pt x="158" y="582"/>
                  <a:pt x="158" y="586"/>
                </a:cubicBezTo>
                <a:lnTo>
                  <a:pt x="159" y="590"/>
                </a:lnTo>
                <a:lnTo>
                  <a:pt x="159" y="591"/>
                </a:lnTo>
                <a:lnTo>
                  <a:pt x="154" y="577"/>
                </a:lnTo>
                <a:lnTo>
                  <a:pt x="155" y="578"/>
                </a:lnTo>
                <a:lnTo>
                  <a:pt x="64" y="599"/>
                </a:lnTo>
                <a:lnTo>
                  <a:pt x="64" y="596"/>
                </a:lnTo>
                <a:lnTo>
                  <a:pt x="64" y="590"/>
                </a:lnTo>
                <a:lnTo>
                  <a:pt x="64" y="584"/>
                </a:lnTo>
                <a:lnTo>
                  <a:pt x="64" y="580"/>
                </a:lnTo>
                <a:cubicBezTo>
                  <a:pt x="64" y="554"/>
                  <a:pt x="85" y="532"/>
                  <a:pt x="112" y="532"/>
                </a:cubicBezTo>
                <a:cubicBezTo>
                  <a:pt x="138" y="532"/>
                  <a:pt x="160" y="554"/>
                  <a:pt x="160" y="580"/>
                </a:cubicBezTo>
                <a:lnTo>
                  <a:pt x="160" y="581"/>
                </a:lnTo>
                <a:lnTo>
                  <a:pt x="160" y="584"/>
                </a:lnTo>
                <a:lnTo>
                  <a:pt x="159" y="594"/>
                </a:lnTo>
                <a:lnTo>
                  <a:pt x="158" y="577"/>
                </a:lnTo>
                <a:lnTo>
                  <a:pt x="159" y="580"/>
                </a:lnTo>
                <a:lnTo>
                  <a:pt x="159" y="580"/>
                </a:lnTo>
                <a:lnTo>
                  <a:pt x="66" y="607"/>
                </a:lnTo>
                <a:lnTo>
                  <a:pt x="66" y="605"/>
                </a:lnTo>
                <a:lnTo>
                  <a:pt x="65" y="598"/>
                </a:lnTo>
                <a:cubicBezTo>
                  <a:pt x="64" y="594"/>
                  <a:pt x="64" y="589"/>
                  <a:pt x="64" y="585"/>
                </a:cubicBezTo>
                <a:lnTo>
                  <a:pt x="65" y="580"/>
                </a:lnTo>
                <a:lnTo>
                  <a:pt x="64" y="580"/>
                </a:lnTo>
                <a:lnTo>
                  <a:pt x="160" y="590"/>
                </a:lnTo>
                <a:lnTo>
                  <a:pt x="159" y="592"/>
                </a:lnTo>
                <a:lnTo>
                  <a:pt x="159" y="595"/>
                </a:lnTo>
                <a:cubicBezTo>
                  <a:pt x="154" y="620"/>
                  <a:pt x="130" y="637"/>
                  <a:pt x="104" y="633"/>
                </a:cubicBezTo>
                <a:cubicBezTo>
                  <a:pt x="79" y="629"/>
                  <a:pt x="61" y="606"/>
                  <a:pt x="64" y="581"/>
                </a:cubicBezTo>
                <a:lnTo>
                  <a:pt x="64" y="576"/>
                </a:lnTo>
                <a:lnTo>
                  <a:pt x="65" y="571"/>
                </a:lnTo>
                <a:cubicBezTo>
                  <a:pt x="68" y="545"/>
                  <a:pt x="90" y="527"/>
                  <a:pt x="115" y="528"/>
                </a:cubicBezTo>
                <a:cubicBezTo>
                  <a:pt x="141" y="529"/>
                  <a:pt x="160" y="550"/>
                  <a:pt x="160" y="576"/>
                </a:cubicBezTo>
                <a:lnTo>
                  <a:pt x="160" y="578"/>
                </a:lnTo>
                <a:lnTo>
                  <a:pt x="160" y="580"/>
                </a:lnTo>
                <a:cubicBezTo>
                  <a:pt x="160" y="607"/>
                  <a:pt x="139" y="628"/>
                  <a:pt x="112" y="628"/>
                </a:cubicBezTo>
                <a:cubicBezTo>
                  <a:pt x="86" y="628"/>
                  <a:pt x="64" y="607"/>
                  <a:pt x="64" y="580"/>
                </a:cubicBezTo>
                <a:lnTo>
                  <a:pt x="64" y="578"/>
                </a:lnTo>
                <a:lnTo>
                  <a:pt x="64" y="576"/>
                </a:lnTo>
                <a:cubicBezTo>
                  <a:pt x="64" y="552"/>
                  <a:pt x="82" y="532"/>
                  <a:pt x="105" y="529"/>
                </a:cubicBezTo>
                <a:cubicBezTo>
                  <a:pt x="128" y="525"/>
                  <a:pt x="151" y="538"/>
                  <a:pt x="158" y="561"/>
                </a:cubicBezTo>
                <a:lnTo>
                  <a:pt x="159" y="562"/>
                </a:lnTo>
                <a:cubicBezTo>
                  <a:pt x="160" y="567"/>
                  <a:pt x="161" y="572"/>
                  <a:pt x="161" y="577"/>
                </a:cubicBezTo>
                <a:lnTo>
                  <a:pt x="161" y="581"/>
                </a:lnTo>
                <a:lnTo>
                  <a:pt x="161" y="584"/>
                </a:lnTo>
                <a:lnTo>
                  <a:pt x="161" y="585"/>
                </a:lnTo>
                <a:lnTo>
                  <a:pt x="65" y="580"/>
                </a:lnTo>
                <a:lnTo>
                  <a:pt x="66" y="576"/>
                </a:lnTo>
                <a:lnTo>
                  <a:pt x="65" y="576"/>
                </a:lnTo>
                <a:lnTo>
                  <a:pt x="65" y="572"/>
                </a:lnTo>
                <a:lnTo>
                  <a:pt x="65" y="571"/>
                </a:lnTo>
                <a:lnTo>
                  <a:pt x="161" y="579"/>
                </a:lnTo>
                <a:lnTo>
                  <a:pt x="160" y="582"/>
                </a:lnTo>
                <a:lnTo>
                  <a:pt x="160" y="584"/>
                </a:lnTo>
                <a:lnTo>
                  <a:pt x="160" y="589"/>
                </a:lnTo>
                <a:lnTo>
                  <a:pt x="160" y="585"/>
                </a:lnTo>
                <a:cubicBezTo>
                  <a:pt x="160" y="612"/>
                  <a:pt x="138" y="633"/>
                  <a:pt x="112" y="633"/>
                </a:cubicBezTo>
                <a:cubicBezTo>
                  <a:pt x="85" y="633"/>
                  <a:pt x="64" y="612"/>
                  <a:pt x="64" y="585"/>
                </a:cubicBezTo>
                <a:lnTo>
                  <a:pt x="64" y="583"/>
                </a:lnTo>
                <a:cubicBezTo>
                  <a:pt x="64" y="580"/>
                  <a:pt x="64" y="576"/>
                  <a:pt x="65" y="573"/>
                </a:cubicBezTo>
                <a:lnTo>
                  <a:pt x="66" y="569"/>
                </a:lnTo>
                <a:lnTo>
                  <a:pt x="66" y="569"/>
                </a:lnTo>
                <a:lnTo>
                  <a:pt x="65" y="571"/>
                </a:lnTo>
                <a:lnTo>
                  <a:pt x="113" y="619"/>
                </a:lnTo>
                <a:lnTo>
                  <a:pt x="112" y="619"/>
                </a:lnTo>
                <a:lnTo>
                  <a:pt x="159" y="562"/>
                </a:lnTo>
                <a:lnTo>
                  <a:pt x="160" y="568"/>
                </a:lnTo>
                <a:lnTo>
                  <a:pt x="159" y="561"/>
                </a:lnTo>
                <a:lnTo>
                  <a:pt x="160" y="564"/>
                </a:lnTo>
                <a:lnTo>
                  <a:pt x="157" y="558"/>
                </a:lnTo>
                <a:lnTo>
                  <a:pt x="157" y="559"/>
                </a:lnTo>
                <a:lnTo>
                  <a:pt x="66" y="580"/>
                </a:lnTo>
                <a:lnTo>
                  <a:pt x="66" y="578"/>
                </a:lnTo>
                <a:lnTo>
                  <a:pt x="66" y="579"/>
                </a:lnTo>
                <a:lnTo>
                  <a:pt x="66" y="574"/>
                </a:lnTo>
                <a:lnTo>
                  <a:pt x="66" y="576"/>
                </a:lnTo>
                <a:lnTo>
                  <a:pt x="161" y="566"/>
                </a:lnTo>
                <a:lnTo>
                  <a:pt x="161" y="567"/>
                </a:lnTo>
                <a:lnTo>
                  <a:pt x="161" y="571"/>
                </a:lnTo>
                <a:lnTo>
                  <a:pt x="161" y="574"/>
                </a:lnTo>
                <a:lnTo>
                  <a:pt x="161" y="576"/>
                </a:lnTo>
                <a:lnTo>
                  <a:pt x="65" y="573"/>
                </a:lnTo>
                <a:lnTo>
                  <a:pt x="66" y="566"/>
                </a:lnTo>
                <a:lnTo>
                  <a:pt x="65" y="561"/>
                </a:lnTo>
                <a:lnTo>
                  <a:pt x="67" y="572"/>
                </a:lnTo>
                <a:lnTo>
                  <a:pt x="66" y="567"/>
                </a:lnTo>
                <a:cubicBezTo>
                  <a:pt x="60" y="542"/>
                  <a:pt x="75" y="518"/>
                  <a:pt x="100" y="511"/>
                </a:cubicBezTo>
                <a:cubicBezTo>
                  <a:pt x="124" y="504"/>
                  <a:pt x="150" y="518"/>
                  <a:pt x="158" y="542"/>
                </a:cubicBezTo>
                <a:lnTo>
                  <a:pt x="159" y="543"/>
                </a:lnTo>
                <a:cubicBezTo>
                  <a:pt x="159" y="546"/>
                  <a:pt x="160" y="548"/>
                  <a:pt x="160" y="551"/>
                </a:cubicBezTo>
                <a:lnTo>
                  <a:pt x="161" y="554"/>
                </a:lnTo>
                <a:cubicBezTo>
                  <a:pt x="162" y="559"/>
                  <a:pt x="162" y="564"/>
                  <a:pt x="161" y="569"/>
                </a:cubicBezTo>
                <a:lnTo>
                  <a:pt x="160" y="572"/>
                </a:lnTo>
                <a:lnTo>
                  <a:pt x="159" y="578"/>
                </a:lnTo>
                <a:cubicBezTo>
                  <a:pt x="153" y="603"/>
                  <a:pt x="127" y="619"/>
                  <a:pt x="102" y="613"/>
                </a:cubicBezTo>
                <a:cubicBezTo>
                  <a:pt x="77" y="608"/>
                  <a:pt x="60" y="583"/>
                  <a:pt x="65" y="557"/>
                </a:cubicBezTo>
                <a:lnTo>
                  <a:pt x="66" y="555"/>
                </a:lnTo>
                <a:lnTo>
                  <a:pt x="65" y="564"/>
                </a:lnTo>
                <a:lnTo>
                  <a:pt x="65" y="561"/>
                </a:lnTo>
                <a:cubicBezTo>
                  <a:pt x="65" y="539"/>
                  <a:pt x="80" y="520"/>
                  <a:pt x="102" y="515"/>
                </a:cubicBezTo>
                <a:cubicBezTo>
                  <a:pt x="124" y="510"/>
                  <a:pt x="146" y="520"/>
                  <a:pt x="156" y="540"/>
                </a:cubicBezTo>
                <a:lnTo>
                  <a:pt x="157" y="542"/>
                </a:lnTo>
                <a:cubicBezTo>
                  <a:pt x="159" y="546"/>
                  <a:pt x="161" y="551"/>
                  <a:pt x="161" y="556"/>
                </a:cubicBezTo>
                <a:lnTo>
                  <a:pt x="162" y="559"/>
                </a:lnTo>
                <a:cubicBezTo>
                  <a:pt x="164" y="572"/>
                  <a:pt x="160" y="587"/>
                  <a:pt x="151" y="597"/>
                </a:cubicBezTo>
                <a:cubicBezTo>
                  <a:pt x="142" y="608"/>
                  <a:pt x="129" y="614"/>
                  <a:pt x="114" y="614"/>
                </a:cubicBezTo>
                <a:lnTo>
                  <a:pt x="113" y="614"/>
                </a:lnTo>
                <a:cubicBezTo>
                  <a:pt x="87" y="614"/>
                  <a:pt x="65" y="593"/>
                  <a:pt x="65" y="566"/>
                </a:cubicBezTo>
                <a:lnTo>
                  <a:pt x="65" y="559"/>
                </a:lnTo>
                <a:lnTo>
                  <a:pt x="66" y="549"/>
                </a:lnTo>
                <a:lnTo>
                  <a:pt x="114" y="600"/>
                </a:lnTo>
                <a:lnTo>
                  <a:pt x="112" y="600"/>
                </a:lnTo>
                <a:lnTo>
                  <a:pt x="160" y="549"/>
                </a:lnTo>
                <a:lnTo>
                  <a:pt x="160" y="556"/>
                </a:lnTo>
                <a:lnTo>
                  <a:pt x="161" y="560"/>
                </a:lnTo>
                <a:lnTo>
                  <a:pt x="68" y="551"/>
                </a:lnTo>
                <a:lnTo>
                  <a:pt x="68" y="550"/>
                </a:lnTo>
                <a:lnTo>
                  <a:pt x="66" y="565"/>
                </a:lnTo>
                <a:lnTo>
                  <a:pt x="66" y="561"/>
                </a:lnTo>
                <a:lnTo>
                  <a:pt x="67" y="569"/>
                </a:lnTo>
                <a:lnTo>
                  <a:pt x="66" y="566"/>
                </a:lnTo>
                <a:lnTo>
                  <a:pt x="74" y="585"/>
                </a:lnTo>
                <a:lnTo>
                  <a:pt x="73" y="584"/>
                </a:lnTo>
                <a:lnTo>
                  <a:pt x="160" y="548"/>
                </a:lnTo>
                <a:lnTo>
                  <a:pt x="160" y="550"/>
                </a:lnTo>
                <a:lnTo>
                  <a:pt x="156" y="538"/>
                </a:lnTo>
                <a:lnTo>
                  <a:pt x="157" y="540"/>
                </a:lnTo>
                <a:lnTo>
                  <a:pt x="66" y="561"/>
                </a:lnTo>
                <a:lnTo>
                  <a:pt x="66" y="559"/>
                </a:lnTo>
                <a:lnTo>
                  <a:pt x="66" y="557"/>
                </a:lnTo>
                <a:cubicBezTo>
                  <a:pt x="66" y="530"/>
                  <a:pt x="87" y="509"/>
                  <a:pt x="114" y="509"/>
                </a:cubicBezTo>
                <a:cubicBezTo>
                  <a:pt x="140" y="509"/>
                  <a:pt x="162" y="530"/>
                  <a:pt x="162" y="557"/>
                </a:cubicBezTo>
                <a:lnTo>
                  <a:pt x="162" y="559"/>
                </a:lnTo>
                <a:cubicBezTo>
                  <a:pt x="162" y="563"/>
                  <a:pt x="161" y="567"/>
                  <a:pt x="161" y="571"/>
                </a:cubicBezTo>
                <a:lnTo>
                  <a:pt x="160" y="573"/>
                </a:lnTo>
                <a:cubicBezTo>
                  <a:pt x="154" y="597"/>
                  <a:pt x="132" y="612"/>
                  <a:pt x="108" y="609"/>
                </a:cubicBezTo>
                <a:cubicBezTo>
                  <a:pt x="84" y="606"/>
                  <a:pt x="65" y="586"/>
                  <a:pt x="65" y="561"/>
                </a:cubicBezTo>
                <a:lnTo>
                  <a:pt x="65" y="557"/>
                </a:lnTo>
                <a:lnTo>
                  <a:pt x="65" y="552"/>
                </a:lnTo>
                <a:cubicBezTo>
                  <a:pt x="65" y="528"/>
                  <a:pt x="84" y="507"/>
                  <a:pt x="108" y="504"/>
                </a:cubicBezTo>
                <a:cubicBezTo>
                  <a:pt x="132" y="501"/>
                  <a:pt x="154" y="517"/>
                  <a:pt x="160" y="540"/>
                </a:cubicBezTo>
                <a:lnTo>
                  <a:pt x="161" y="542"/>
                </a:lnTo>
                <a:cubicBezTo>
                  <a:pt x="161" y="546"/>
                  <a:pt x="162" y="550"/>
                  <a:pt x="162" y="554"/>
                </a:cubicBezTo>
                <a:lnTo>
                  <a:pt x="162" y="557"/>
                </a:lnTo>
                <a:lnTo>
                  <a:pt x="162" y="559"/>
                </a:lnTo>
                <a:lnTo>
                  <a:pt x="162" y="561"/>
                </a:lnTo>
                <a:lnTo>
                  <a:pt x="68" y="546"/>
                </a:lnTo>
                <a:lnTo>
                  <a:pt x="69" y="545"/>
                </a:lnTo>
                <a:lnTo>
                  <a:pt x="66" y="560"/>
                </a:lnTo>
                <a:lnTo>
                  <a:pt x="66" y="557"/>
                </a:lnTo>
                <a:lnTo>
                  <a:pt x="67" y="547"/>
                </a:lnTo>
                <a:lnTo>
                  <a:pt x="115" y="600"/>
                </a:lnTo>
                <a:lnTo>
                  <a:pt x="114" y="600"/>
                </a:lnTo>
                <a:cubicBezTo>
                  <a:pt x="99" y="600"/>
                  <a:pt x="86" y="593"/>
                  <a:pt x="77" y="582"/>
                </a:cubicBezTo>
                <a:cubicBezTo>
                  <a:pt x="67" y="571"/>
                  <a:pt x="64" y="556"/>
                  <a:pt x="67" y="542"/>
                </a:cubicBezTo>
                <a:lnTo>
                  <a:pt x="68" y="537"/>
                </a:lnTo>
                <a:lnTo>
                  <a:pt x="68" y="538"/>
                </a:lnTo>
                <a:lnTo>
                  <a:pt x="115" y="590"/>
                </a:lnTo>
                <a:lnTo>
                  <a:pt x="115" y="590"/>
                </a:lnTo>
                <a:lnTo>
                  <a:pt x="162" y="533"/>
                </a:lnTo>
                <a:lnTo>
                  <a:pt x="163" y="536"/>
                </a:lnTo>
                <a:lnTo>
                  <a:pt x="163" y="535"/>
                </a:lnTo>
                <a:lnTo>
                  <a:pt x="68" y="547"/>
                </a:lnTo>
                <a:lnTo>
                  <a:pt x="68" y="542"/>
                </a:lnTo>
                <a:lnTo>
                  <a:pt x="69" y="533"/>
                </a:lnTo>
                <a:lnTo>
                  <a:pt x="68" y="533"/>
                </a:lnTo>
                <a:lnTo>
                  <a:pt x="164" y="542"/>
                </a:lnTo>
                <a:lnTo>
                  <a:pt x="163" y="545"/>
                </a:lnTo>
                <a:lnTo>
                  <a:pt x="164" y="535"/>
                </a:lnTo>
                <a:lnTo>
                  <a:pt x="164" y="537"/>
                </a:lnTo>
                <a:cubicBezTo>
                  <a:pt x="164" y="564"/>
                  <a:pt x="142" y="585"/>
                  <a:pt x="116" y="585"/>
                </a:cubicBezTo>
                <a:cubicBezTo>
                  <a:pt x="89" y="585"/>
                  <a:pt x="68" y="564"/>
                  <a:pt x="68" y="537"/>
                </a:cubicBezTo>
                <a:lnTo>
                  <a:pt x="68" y="535"/>
                </a:lnTo>
                <a:cubicBezTo>
                  <a:pt x="68" y="531"/>
                  <a:pt x="68" y="527"/>
                  <a:pt x="69" y="523"/>
                </a:cubicBezTo>
                <a:lnTo>
                  <a:pt x="70" y="521"/>
                </a:lnTo>
                <a:cubicBezTo>
                  <a:pt x="76" y="499"/>
                  <a:pt x="97" y="483"/>
                  <a:pt x="120" y="485"/>
                </a:cubicBezTo>
                <a:cubicBezTo>
                  <a:pt x="143" y="487"/>
                  <a:pt x="162" y="505"/>
                  <a:pt x="164" y="528"/>
                </a:cubicBezTo>
                <a:lnTo>
                  <a:pt x="165" y="533"/>
                </a:lnTo>
                <a:lnTo>
                  <a:pt x="165" y="533"/>
                </a:lnTo>
                <a:cubicBezTo>
                  <a:pt x="165" y="536"/>
                  <a:pt x="165" y="538"/>
                  <a:pt x="165" y="541"/>
                </a:cubicBezTo>
                <a:lnTo>
                  <a:pt x="165" y="542"/>
                </a:lnTo>
                <a:cubicBezTo>
                  <a:pt x="165" y="569"/>
                  <a:pt x="144" y="590"/>
                  <a:pt x="117" y="590"/>
                </a:cubicBezTo>
                <a:cubicBezTo>
                  <a:pt x="91" y="590"/>
                  <a:pt x="69" y="569"/>
                  <a:pt x="69" y="542"/>
                </a:cubicBezTo>
                <a:lnTo>
                  <a:pt x="69" y="538"/>
                </a:lnTo>
                <a:lnTo>
                  <a:pt x="69" y="537"/>
                </a:lnTo>
                <a:lnTo>
                  <a:pt x="117" y="581"/>
                </a:lnTo>
                <a:lnTo>
                  <a:pt x="116" y="581"/>
                </a:lnTo>
                <a:cubicBezTo>
                  <a:pt x="90" y="581"/>
                  <a:pt x="68" y="559"/>
                  <a:pt x="68" y="533"/>
                </a:cubicBezTo>
                <a:cubicBezTo>
                  <a:pt x="68" y="506"/>
                  <a:pt x="90" y="485"/>
                  <a:pt x="116" y="485"/>
                </a:cubicBezTo>
                <a:lnTo>
                  <a:pt x="118" y="485"/>
                </a:lnTo>
                <a:cubicBezTo>
                  <a:pt x="144" y="485"/>
                  <a:pt x="166" y="506"/>
                  <a:pt x="166" y="533"/>
                </a:cubicBezTo>
                <a:lnTo>
                  <a:pt x="166" y="535"/>
                </a:lnTo>
                <a:cubicBezTo>
                  <a:pt x="166" y="539"/>
                  <a:pt x="165" y="543"/>
                  <a:pt x="165" y="547"/>
                </a:cubicBezTo>
                <a:lnTo>
                  <a:pt x="164" y="549"/>
                </a:lnTo>
                <a:lnTo>
                  <a:pt x="165" y="531"/>
                </a:lnTo>
                <a:lnTo>
                  <a:pt x="165" y="534"/>
                </a:lnTo>
                <a:lnTo>
                  <a:pt x="164" y="526"/>
                </a:lnTo>
                <a:lnTo>
                  <a:pt x="164" y="527"/>
                </a:lnTo>
                <a:lnTo>
                  <a:pt x="70" y="542"/>
                </a:lnTo>
                <a:lnTo>
                  <a:pt x="70" y="540"/>
                </a:lnTo>
                <a:lnTo>
                  <a:pt x="70" y="535"/>
                </a:lnTo>
                <a:lnTo>
                  <a:pt x="70" y="531"/>
                </a:lnTo>
                <a:lnTo>
                  <a:pt x="70" y="528"/>
                </a:lnTo>
                <a:cubicBezTo>
                  <a:pt x="70" y="501"/>
                  <a:pt x="92" y="480"/>
                  <a:pt x="118" y="480"/>
                </a:cubicBezTo>
                <a:cubicBezTo>
                  <a:pt x="145" y="480"/>
                  <a:pt x="166" y="501"/>
                  <a:pt x="166" y="528"/>
                </a:cubicBezTo>
                <a:lnTo>
                  <a:pt x="166" y="530"/>
                </a:lnTo>
                <a:lnTo>
                  <a:pt x="166" y="533"/>
                </a:lnTo>
                <a:cubicBezTo>
                  <a:pt x="166" y="558"/>
                  <a:pt x="147" y="579"/>
                  <a:pt x="122" y="581"/>
                </a:cubicBezTo>
                <a:cubicBezTo>
                  <a:pt x="98" y="583"/>
                  <a:pt x="75" y="565"/>
                  <a:pt x="71" y="541"/>
                </a:cubicBezTo>
                <a:lnTo>
                  <a:pt x="71" y="538"/>
                </a:lnTo>
                <a:lnTo>
                  <a:pt x="71" y="540"/>
                </a:lnTo>
                <a:lnTo>
                  <a:pt x="165" y="528"/>
                </a:lnTo>
                <a:lnTo>
                  <a:pt x="165" y="531"/>
                </a:lnTo>
                <a:lnTo>
                  <a:pt x="166" y="531"/>
                </a:lnTo>
                <a:lnTo>
                  <a:pt x="166" y="535"/>
                </a:lnTo>
                <a:lnTo>
                  <a:pt x="166" y="542"/>
                </a:lnTo>
                <a:cubicBezTo>
                  <a:pt x="166" y="569"/>
                  <a:pt x="145" y="590"/>
                  <a:pt x="118" y="590"/>
                </a:cubicBezTo>
                <a:cubicBezTo>
                  <a:pt x="92" y="590"/>
                  <a:pt x="70" y="569"/>
                  <a:pt x="70" y="542"/>
                </a:cubicBezTo>
                <a:lnTo>
                  <a:pt x="70" y="540"/>
                </a:lnTo>
                <a:lnTo>
                  <a:pt x="70" y="542"/>
                </a:lnTo>
                <a:lnTo>
                  <a:pt x="70" y="531"/>
                </a:lnTo>
                <a:cubicBezTo>
                  <a:pt x="69" y="526"/>
                  <a:pt x="70" y="522"/>
                  <a:pt x="71" y="518"/>
                </a:cubicBezTo>
                <a:lnTo>
                  <a:pt x="72" y="513"/>
                </a:lnTo>
                <a:lnTo>
                  <a:pt x="71" y="528"/>
                </a:lnTo>
                <a:lnTo>
                  <a:pt x="70" y="522"/>
                </a:lnTo>
                <a:lnTo>
                  <a:pt x="70" y="520"/>
                </a:lnTo>
                <a:lnTo>
                  <a:pt x="165" y="514"/>
                </a:lnTo>
                <a:lnTo>
                  <a:pt x="165" y="515"/>
                </a:lnTo>
                <a:lnTo>
                  <a:pt x="165" y="518"/>
                </a:lnTo>
                <a:lnTo>
                  <a:pt x="165" y="512"/>
                </a:lnTo>
                <a:lnTo>
                  <a:pt x="165" y="515"/>
                </a:lnTo>
                <a:lnTo>
                  <a:pt x="164" y="507"/>
                </a:lnTo>
                <a:lnTo>
                  <a:pt x="164" y="508"/>
                </a:lnTo>
                <a:cubicBezTo>
                  <a:pt x="172" y="533"/>
                  <a:pt x="159" y="561"/>
                  <a:pt x="134" y="569"/>
                </a:cubicBezTo>
                <a:cubicBezTo>
                  <a:pt x="108" y="577"/>
                  <a:pt x="81" y="564"/>
                  <a:pt x="73" y="539"/>
                </a:cubicBezTo>
                <a:lnTo>
                  <a:pt x="72" y="537"/>
                </a:lnTo>
                <a:cubicBezTo>
                  <a:pt x="72" y="534"/>
                  <a:pt x="71" y="532"/>
                  <a:pt x="70" y="529"/>
                </a:cubicBezTo>
                <a:lnTo>
                  <a:pt x="70" y="525"/>
                </a:lnTo>
                <a:cubicBezTo>
                  <a:pt x="69" y="520"/>
                  <a:pt x="69" y="514"/>
                  <a:pt x="71" y="508"/>
                </a:cubicBezTo>
                <a:lnTo>
                  <a:pt x="72" y="504"/>
                </a:lnTo>
                <a:lnTo>
                  <a:pt x="70" y="514"/>
                </a:lnTo>
                <a:lnTo>
                  <a:pt x="70" y="509"/>
                </a:lnTo>
                <a:lnTo>
                  <a:pt x="118" y="557"/>
                </a:lnTo>
                <a:lnTo>
                  <a:pt x="118" y="557"/>
                </a:lnTo>
                <a:lnTo>
                  <a:pt x="165" y="502"/>
                </a:lnTo>
                <a:lnTo>
                  <a:pt x="166" y="506"/>
                </a:lnTo>
                <a:cubicBezTo>
                  <a:pt x="166" y="508"/>
                  <a:pt x="166" y="510"/>
                  <a:pt x="166" y="512"/>
                </a:cubicBezTo>
                <a:lnTo>
                  <a:pt x="166" y="514"/>
                </a:lnTo>
                <a:cubicBezTo>
                  <a:pt x="166" y="540"/>
                  <a:pt x="145" y="562"/>
                  <a:pt x="118" y="562"/>
                </a:cubicBezTo>
                <a:cubicBezTo>
                  <a:pt x="92" y="562"/>
                  <a:pt x="70" y="540"/>
                  <a:pt x="70" y="514"/>
                </a:cubicBezTo>
                <a:lnTo>
                  <a:pt x="70" y="509"/>
                </a:lnTo>
                <a:lnTo>
                  <a:pt x="70" y="506"/>
                </a:lnTo>
                <a:lnTo>
                  <a:pt x="70" y="504"/>
                </a:lnTo>
                <a:lnTo>
                  <a:pt x="164" y="520"/>
                </a:lnTo>
                <a:lnTo>
                  <a:pt x="164" y="521"/>
                </a:lnTo>
                <a:lnTo>
                  <a:pt x="166" y="506"/>
                </a:lnTo>
                <a:lnTo>
                  <a:pt x="166" y="509"/>
                </a:lnTo>
                <a:cubicBezTo>
                  <a:pt x="166" y="512"/>
                  <a:pt x="166" y="515"/>
                  <a:pt x="165" y="518"/>
                </a:cubicBezTo>
                <a:lnTo>
                  <a:pt x="164" y="523"/>
                </a:lnTo>
                <a:lnTo>
                  <a:pt x="74" y="493"/>
                </a:lnTo>
                <a:lnTo>
                  <a:pt x="75" y="492"/>
                </a:lnTo>
                <a:lnTo>
                  <a:pt x="70" y="507"/>
                </a:lnTo>
                <a:lnTo>
                  <a:pt x="70" y="503"/>
                </a:lnTo>
                <a:lnTo>
                  <a:pt x="70" y="504"/>
                </a:lnTo>
                <a:lnTo>
                  <a:pt x="70" y="499"/>
                </a:lnTo>
                <a:cubicBezTo>
                  <a:pt x="70" y="473"/>
                  <a:pt x="91" y="451"/>
                  <a:pt x="118" y="451"/>
                </a:cubicBezTo>
                <a:cubicBezTo>
                  <a:pt x="144" y="451"/>
                  <a:pt x="166" y="473"/>
                  <a:pt x="166" y="499"/>
                </a:cubicBezTo>
                <a:lnTo>
                  <a:pt x="166" y="503"/>
                </a:lnTo>
                <a:lnTo>
                  <a:pt x="166" y="504"/>
                </a:lnTo>
                <a:cubicBezTo>
                  <a:pt x="166" y="529"/>
                  <a:pt x="148" y="549"/>
                  <a:pt x="124" y="552"/>
                </a:cubicBezTo>
                <a:cubicBezTo>
                  <a:pt x="100" y="555"/>
                  <a:pt x="77" y="540"/>
                  <a:pt x="71" y="516"/>
                </a:cubicBezTo>
                <a:lnTo>
                  <a:pt x="71" y="514"/>
                </a:lnTo>
                <a:cubicBezTo>
                  <a:pt x="70" y="510"/>
                  <a:pt x="69" y="506"/>
                  <a:pt x="69" y="502"/>
                </a:cubicBezTo>
                <a:lnTo>
                  <a:pt x="69" y="499"/>
                </a:lnTo>
                <a:lnTo>
                  <a:pt x="70" y="507"/>
                </a:lnTo>
                <a:lnTo>
                  <a:pt x="70" y="504"/>
                </a:lnTo>
                <a:cubicBezTo>
                  <a:pt x="69" y="501"/>
                  <a:pt x="69" y="499"/>
                  <a:pt x="69" y="496"/>
                </a:cubicBezTo>
                <a:lnTo>
                  <a:pt x="69" y="495"/>
                </a:lnTo>
                <a:cubicBezTo>
                  <a:pt x="69" y="468"/>
                  <a:pt x="90" y="447"/>
                  <a:pt x="117" y="447"/>
                </a:cubicBezTo>
                <a:cubicBezTo>
                  <a:pt x="143" y="447"/>
                  <a:pt x="165" y="468"/>
                  <a:pt x="165" y="495"/>
                </a:cubicBezTo>
                <a:lnTo>
                  <a:pt x="165" y="497"/>
                </a:lnTo>
                <a:lnTo>
                  <a:pt x="165" y="496"/>
                </a:lnTo>
                <a:lnTo>
                  <a:pt x="166" y="502"/>
                </a:lnTo>
                <a:lnTo>
                  <a:pt x="166" y="500"/>
                </a:lnTo>
                <a:lnTo>
                  <a:pt x="70" y="509"/>
                </a:lnTo>
                <a:lnTo>
                  <a:pt x="70" y="508"/>
                </a:lnTo>
                <a:lnTo>
                  <a:pt x="70" y="510"/>
                </a:lnTo>
                <a:lnTo>
                  <a:pt x="70" y="497"/>
                </a:lnTo>
                <a:cubicBezTo>
                  <a:pt x="69" y="495"/>
                  <a:pt x="69" y="492"/>
                  <a:pt x="70" y="489"/>
                </a:cubicBezTo>
                <a:lnTo>
                  <a:pt x="70" y="485"/>
                </a:lnTo>
                <a:cubicBezTo>
                  <a:pt x="71" y="480"/>
                  <a:pt x="73" y="474"/>
                  <a:pt x="75" y="470"/>
                </a:cubicBezTo>
                <a:lnTo>
                  <a:pt x="76" y="469"/>
                </a:lnTo>
                <a:cubicBezTo>
                  <a:pt x="85" y="449"/>
                  <a:pt x="108" y="438"/>
                  <a:pt x="129" y="443"/>
                </a:cubicBezTo>
                <a:cubicBezTo>
                  <a:pt x="151" y="448"/>
                  <a:pt x="166" y="468"/>
                  <a:pt x="166" y="490"/>
                </a:cubicBezTo>
                <a:lnTo>
                  <a:pt x="166" y="493"/>
                </a:lnTo>
                <a:lnTo>
                  <a:pt x="166" y="498"/>
                </a:lnTo>
                <a:lnTo>
                  <a:pt x="166" y="502"/>
                </a:lnTo>
                <a:lnTo>
                  <a:pt x="166" y="504"/>
                </a:lnTo>
                <a:cubicBezTo>
                  <a:pt x="166" y="531"/>
                  <a:pt x="145" y="552"/>
                  <a:pt x="118" y="552"/>
                </a:cubicBezTo>
                <a:cubicBezTo>
                  <a:pt x="92" y="552"/>
                  <a:pt x="70" y="531"/>
                  <a:pt x="70" y="504"/>
                </a:cubicBezTo>
                <a:lnTo>
                  <a:pt x="70" y="502"/>
                </a:lnTo>
                <a:lnTo>
                  <a:pt x="70" y="503"/>
                </a:lnTo>
                <a:lnTo>
                  <a:pt x="70" y="499"/>
                </a:lnTo>
                <a:lnTo>
                  <a:pt x="69" y="490"/>
                </a:lnTo>
                <a:cubicBezTo>
                  <a:pt x="69" y="464"/>
                  <a:pt x="90" y="443"/>
                  <a:pt x="115" y="442"/>
                </a:cubicBezTo>
                <a:cubicBezTo>
                  <a:pt x="141" y="441"/>
                  <a:pt x="163" y="460"/>
                  <a:pt x="165" y="485"/>
                </a:cubicBezTo>
                <a:lnTo>
                  <a:pt x="166" y="490"/>
                </a:lnTo>
                <a:lnTo>
                  <a:pt x="118" y="447"/>
                </a:lnTo>
                <a:lnTo>
                  <a:pt x="119" y="447"/>
                </a:lnTo>
                <a:lnTo>
                  <a:pt x="71" y="495"/>
                </a:lnTo>
                <a:lnTo>
                  <a:pt x="71" y="492"/>
                </a:lnTo>
                <a:lnTo>
                  <a:pt x="71" y="490"/>
                </a:lnTo>
                <a:cubicBezTo>
                  <a:pt x="71" y="463"/>
                  <a:pt x="93" y="442"/>
                  <a:pt x="119" y="442"/>
                </a:cubicBezTo>
                <a:cubicBezTo>
                  <a:pt x="146" y="442"/>
                  <a:pt x="167" y="463"/>
                  <a:pt x="167" y="490"/>
                </a:cubicBezTo>
                <a:lnTo>
                  <a:pt x="167" y="492"/>
                </a:lnTo>
                <a:lnTo>
                  <a:pt x="167" y="495"/>
                </a:lnTo>
                <a:lnTo>
                  <a:pt x="119" y="447"/>
                </a:lnTo>
                <a:lnTo>
                  <a:pt x="120" y="447"/>
                </a:lnTo>
                <a:cubicBezTo>
                  <a:pt x="147" y="447"/>
                  <a:pt x="168" y="468"/>
                  <a:pt x="168" y="495"/>
                </a:cubicBezTo>
                <a:lnTo>
                  <a:pt x="168" y="498"/>
                </a:lnTo>
                <a:cubicBezTo>
                  <a:pt x="168" y="503"/>
                  <a:pt x="168" y="508"/>
                  <a:pt x="166" y="513"/>
                </a:cubicBezTo>
                <a:lnTo>
                  <a:pt x="166" y="515"/>
                </a:lnTo>
                <a:cubicBezTo>
                  <a:pt x="158" y="538"/>
                  <a:pt x="133" y="552"/>
                  <a:pt x="109" y="546"/>
                </a:cubicBezTo>
                <a:cubicBezTo>
                  <a:pt x="85" y="541"/>
                  <a:pt x="69" y="518"/>
                  <a:pt x="72" y="494"/>
                </a:cubicBezTo>
                <a:lnTo>
                  <a:pt x="73" y="490"/>
                </a:lnTo>
                <a:lnTo>
                  <a:pt x="72" y="490"/>
                </a:lnTo>
                <a:lnTo>
                  <a:pt x="72" y="485"/>
                </a:lnTo>
                <a:lnTo>
                  <a:pt x="73" y="493"/>
                </a:lnTo>
                <a:lnTo>
                  <a:pt x="73" y="490"/>
                </a:lnTo>
                <a:cubicBezTo>
                  <a:pt x="72" y="488"/>
                  <a:pt x="72" y="485"/>
                  <a:pt x="72" y="482"/>
                </a:cubicBezTo>
                <a:lnTo>
                  <a:pt x="72" y="480"/>
                </a:lnTo>
                <a:cubicBezTo>
                  <a:pt x="72" y="458"/>
                  <a:pt x="87" y="439"/>
                  <a:pt x="109" y="434"/>
                </a:cubicBezTo>
                <a:cubicBezTo>
                  <a:pt x="131" y="429"/>
                  <a:pt x="153" y="439"/>
                  <a:pt x="163" y="459"/>
                </a:cubicBezTo>
                <a:lnTo>
                  <a:pt x="164" y="461"/>
                </a:lnTo>
                <a:cubicBezTo>
                  <a:pt x="165" y="463"/>
                  <a:pt x="166" y="465"/>
                  <a:pt x="167" y="467"/>
                </a:cubicBezTo>
                <a:lnTo>
                  <a:pt x="168" y="470"/>
                </a:lnTo>
                <a:cubicBezTo>
                  <a:pt x="172" y="485"/>
                  <a:pt x="170" y="501"/>
                  <a:pt x="161" y="514"/>
                </a:cubicBezTo>
                <a:cubicBezTo>
                  <a:pt x="152" y="526"/>
                  <a:pt x="137" y="533"/>
                  <a:pt x="122" y="533"/>
                </a:cubicBezTo>
                <a:lnTo>
                  <a:pt x="120" y="533"/>
                </a:lnTo>
                <a:cubicBezTo>
                  <a:pt x="106" y="533"/>
                  <a:pt x="93" y="527"/>
                  <a:pt x="84" y="516"/>
                </a:cubicBezTo>
                <a:cubicBezTo>
                  <a:pt x="75" y="506"/>
                  <a:pt x="71" y="491"/>
                  <a:pt x="73" y="478"/>
                </a:cubicBezTo>
                <a:lnTo>
                  <a:pt x="74" y="475"/>
                </a:lnTo>
                <a:lnTo>
                  <a:pt x="73" y="482"/>
                </a:lnTo>
                <a:lnTo>
                  <a:pt x="73" y="480"/>
                </a:lnTo>
                <a:cubicBezTo>
                  <a:pt x="73" y="456"/>
                  <a:pt x="91" y="436"/>
                  <a:pt x="115" y="433"/>
                </a:cubicBezTo>
                <a:cubicBezTo>
                  <a:pt x="139" y="430"/>
                  <a:pt x="162" y="445"/>
                  <a:pt x="168" y="469"/>
                </a:cubicBezTo>
                <a:lnTo>
                  <a:pt x="168" y="471"/>
                </a:lnTo>
                <a:cubicBezTo>
                  <a:pt x="169" y="475"/>
                  <a:pt x="169" y="479"/>
                  <a:pt x="169" y="482"/>
                </a:cubicBezTo>
                <a:lnTo>
                  <a:pt x="169" y="485"/>
                </a:lnTo>
                <a:lnTo>
                  <a:pt x="169" y="478"/>
                </a:lnTo>
                <a:lnTo>
                  <a:pt x="169" y="481"/>
                </a:lnTo>
                <a:cubicBezTo>
                  <a:pt x="170" y="483"/>
                  <a:pt x="170" y="486"/>
                  <a:pt x="170" y="488"/>
                </a:cubicBezTo>
                <a:lnTo>
                  <a:pt x="170" y="490"/>
                </a:lnTo>
                <a:cubicBezTo>
                  <a:pt x="170" y="515"/>
                  <a:pt x="150" y="536"/>
                  <a:pt x="125" y="538"/>
                </a:cubicBezTo>
                <a:cubicBezTo>
                  <a:pt x="99" y="539"/>
                  <a:pt x="77" y="521"/>
                  <a:pt x="74" y="495"/>
                </a:cubicBezTo>
                <a:lnTo>
                  <a:pt x="74" y="491"/>
                </a:lnTo>
                <a:lnTo>
                  <a:pt x="73" y="478"/>
                </a:lnTo>
                <a:cubicBezTo>
                  <a:pt x="73" y="475"/>
                  <a:pt x="73" y="472"/>
                  <a:pt x="73" y="469"/>
                </a:cubicBezTo>
                <a:lnTo>
                  <a:pt x="74" y="466"/>
                </a:lnTo>
                <a:cubicBezTo>
                  <a:pt x="74" y="463"/>
                  <a:pt x="75" y="460"/>
                  <a:pt x="76" y="457"/>
                </a:cubicBezTo>
                <a:lnTo>
                  <a:pt x="76" y="456"/>
                </a:lnTo>
                <a:cubicBezTo>
                  <a:pt x="83" y="436"/>
                  <a:pt x="102" y="422"/>
                  <a:pt x="124" y="423"/>
                </a:cubicBezTo>
                <a:cubicBezTo>
                  <a:pt x="145" y="424"/>
                  <a:pt x="163" y="439"/>
                  <a:pt x="169" y="459"/>
                </a:cubicBezTo>
                <a:lnTo>
                  <a:pt x="169" y="461"/>
                </a:lnTo>
                <a:cubicBezTo>
                  <a:pt x="170" y="465"/>
                  <a:pt x="170" y="469"/>
                  <a:pt x="170" y="473"/>
                </a:cubicBezTo>
                <a:lnTo>
                  <a:pt x="170" y="476"/>
                </a:lnTo>
                <a:lnTo>
                  <a:pt x="170" y="486"/>
                </a:lnTo>
                <a:lnTo>
                  <a:pt x="170" y="484"/>
                </a:lnTo>
                <a:lnTo>
                  <a:pt x="170" y="485"/>
                </a:lnTo>
                <a:lnTo>
                  <a:pt x="75" y="476"/>
                </a:lnTo>
                <a:lnTo>
                  <a:pt x="75" y="474"/>
                </a:lnTo>
                <a:lnTo>
                  <a:pt x="74" y="483"/>
                </a:lnTo>
                <a:lnTo>
                  <a:pt x="74" y="478"/>
                </a:lnTo>
                <a:lnTo>
                  <a:pt x="75" y="469"/>
                </a:lnTo>
                <a:lnTo>
                  <a:pt x="75" y="471"/>
                </a:lnTo>
                <a:lnTo>
                  <a:pt x="170" y="483"/>
                </a:lnTo>
                <a:lnTo>
                  <a:pt x="169" y="485"/>
                </a:lnTo>
                <a:lnTo>
                  <a:pt x="167" y="491"/>
                </a:lnTo>
                <a:lnTo>
                  <a:pt x="79" y="455"/>
                </a:lnTo>
                <a:lnTo>
                  <a:pt x="80" y="453"/>
                </a:lnTo>
                <a:lnTo>
                  <a:pt x="75" y="466"/>
                </a:lnTo>
                <a:lnTo>
                  <a:pt x="76" y="463"/>
                </a:lnTo>
                <a:lnTo>
                  <a:pt x="123" y="519"/>
                </a:lnTo>
                <a:lnTo>
                  <a:pt x="122" y="519"/>
                </a:lnTo>
                <a:cubicBezTo>
                  <a:pt x="108" y="519"/>
                  <a:pt x="95" y="513"/>
                  <a:pt x="86" y="502"/>
                </a:cubicBezTo>
                <a:cubicBezTo>
                  <a:pt x="77" y="491"/>
                  <a:pt x="73" y="477"/>
                  <a:pt x="75" y="463"/>
                </a:cubicBezTo>
                <a:lnTo>
                  <a:pt x="76" y="460"/>
                </a:lnTo>
                <a:cubicBezTo>
                  <a:pt x="76" y="458"/>
                  <a:pt x="77" y="455"/>
                  <a:pt x="77" y="453"/>
                </a:cubicBezTo>
                <a:lnTo>
                  <a:pt x="78" y="451"/>
                </a:lnTo>
                <a:cubicBezTo>
                  <a:pt x="86" y="427"/>
                  <a:pt x="112" y="413"/>
                  <a:pt x="137" y="420"/>
                </a:cubicBezTo>
                <a:cubicBezTo>
                  <a:pt x="162" y="428"/>
                  <a:pt x="176" y="453"/>
                  <a:pt x="170" y="478"/>
                </a:cubicBezTo>
                <a:lnTo>
                  <a:pt x="170" y="480"/>
                </a:lnTo>
                <a:lnTo>
                  <a:pt x="170" y="479"/>
                </a:lnTo>
                <a:lnTo>
                  <a:pt x="169" y="483"/>
                </a:lnTo>
                <a:lnTo>
                  <a:pt x="170" y="475"/>
                </a:lnTo>
                <a:lnTo>
                  <a:pt x="170" y="476"/>
                </a:lnTo>
                <a:cubicBezTo>
                  <a:pt x="170" y="502"/>
                  <a:pt x="148" y="524"/>
                  <a:pt x="122" y="524"/>
                </a:cubicBezTo>
                <a:cubicBezTo>
                  <a:pt x="95" y="524"/>
                  <a:pt x="74" y="502"/>
                  <a:pt x="74" y="476"/>
                </a:cubicBezTo>
                <a:lnTo>
                  <a:pt x="74" y="472"/>
                </a:lnTo>
                <a:lnTo>
                  <a:pt x="75" y="462"/>
                </a:lnTo>
                <a:lnTo>
                  <a:pt x="75" y="456"/>
                </a:lnTo>
                <a:lnTo>
                  <a:pt x="75" y="457"/>
                </a:lnTo>
                <a:cubicBezTo>
                  <a:pt x="75" y="430"/>
                  <a:pt x="96" y="409"/>
                  <a:pt x="123" y="409"/>
                </a:cubicBezTo>
                <a:cubicBezTo>
                  <a:pt x="149" y="409"/>
                  <a:pt x="171" y="430"/>
                  <a:pt x="171" y="457"/>
                </a:cubicBezTo>
                <a:lnTo>
                  <a:pt x="171" y="457"/>
                </a:lnTo>
                <a:cubicBezTo>
                  <a:pt x="171" y="460"/>
                  <a:pt x="171" y="463"/>
                  <a:pt x="170" y="465"/>
                </a:cubicBezTo>
                <a:lnTo>
                  <a:pt x="170" y="468"/>
                </a:lnTo>
                <a:lnTo>
                  <a:pt x="170" y="470"/>
                </a:lnTo>
                <a:cubicBezTo>
                  <a:pt x="168" y="495"/>
                  <a:pt x="147" y="514"/>
                  <a:pt x="122" y="514"/>
                </a:cubicBezTo>
                <a:lnTo>
                  <a:pt x="121" y="514"/>
                </a:lnTo>
                <a:cubicBezTo>
                  <a:pt x="95" y="514"/>
                  <a:pt x="73" y="493"/>
                  <a:pt x="73" y="466"/>
                </a:cubicBezTo>
                <a:cubicBezTo>
                  <a:pt x="73" y="440"/>
                  <a:pt x="95" y="418"/>
                  <a:pt x="121" y="418"/>
                </a:cubicBezTo>
                <a:lnTo>
                  <a:pt x="122" y="418"/>
                </a:lnTo>
                <a:cubicBezTo>
                  <a:pt x="145" y="418"/>
                  <a:pt x="165" y="435"/>
                  <a:pt x="170" y="457"/>
                </a:cubicBezTo>
                <a:lnTo>
                  <a:pt x="170" y="460"/>
                </a:lnTo>
                <a:lnTo>
                  <a:pt x="170" y="459"/>
                </a:lnTo>
                <a:lnTo>
                  <a:pt x="77" y="481"/>
                </a:lnTo>
                <a:lnTo>
                  <a:pt x="76" y="477"/>
                </a:lnTo>
                <a:cubicBezTo>
                  <a:pt x="75" y="473"/>
                  <a:pt x="74" y="470"/>
                  <a:pt x="74" y="466"/>
                </a:cubicBezTo>
                <a:lnTo>
                  <a:pt x="74" y="461"/>
                </a:lnTo>
                <a:lnTo>
                  <a:pt x="74" y="463"/>
                </a:lnTo>
                <a:cubicBezTo>
                  <a:pt x="71" y="438"/>
                  <a:pt x="88" y="414"/>
                  <a:pt x="113" y="410"/>
                </a:cubicBezTo>
                <a:cubicBezTo>
                  <a:pt x="138" y="405"/>
                  <a:pt x="162" y="421"/>
                  <a:pt x="169" y="445"/>
                </a:cubicBezTo>
                <a:lnTo>
                  <a:pt x="169" y="447"/>
                </a:lnTo>
                <a:lnTo>
                  <a:pt x="170" y="452"/>
                </a:lnTo>
                <a:lnTo>
                  <a:pt x="76" y="450"/>
                </a:lnTo>
                <a:lnTo>
                  <a:pt x="77" y="448"/>
                </a:lnTo>
                <a:lnTo>
                  <a:pt x="75" y="459"/>
                </a:lnTo>
                <a:lnTo>
                  <a:pt x="75" y="457"/>
                </a:lnTo>
                <a:cubicBezTo>
                  <a:pt x="75" y="432"/>
                  <a:pt x="94" y="412"/>
                  <a:pt x="119" y="409"/>
                </a:cubicBezTo>
                <a:cubicBezTo>
                  <a:pt x="143" y="407"/>
                  <a:pt x="166" y="423"/>
                  <a:pt x="171" y="448"/>
                </a:cubicBezTo>
                <a:lnTo>
                  <a:pt x="171" y="450"/>
                </a:lnTo>
                <a:lnTo>
                  <a:pt x="171" y="450"/>
                </a:lnTo>
                <a:cubicBezTo>
                  <a:pt x="177" y="476"/>
                  <a:pt x="162" y="502"/>
                  <a:pt x="136" y="508"/>
                </a:cubicBezTo>
                <a:cubicBezTo>
                  <a:pt x="110" y="514"/>
                  <a:pt x="84" y="499"/>
                  <a:pt x="78" y="473"/>
                </a:cubicBezTo>
                <a:lnTo>
                  <a:pt x="77" y="471"/>
                </a:lnTo>
                <a:lnTo>
                  <a:pt x="76" y="466"/>
                </a:lnTo>
                <a:cubicBezTo>
                  <a:pt x="76" y="463"/>
                  <a:pt x="75" y="460"/>
                  <a:pt x="75" y="457"/>
                </a:cubicBezTo>
                <a:lnTo>
                  <a:pt x="75" y="452"/>
                </a:lnTo>
                <a:cubicBezTo>
                  <a:pt x="75" y="425"/>
                  <a:pt x="97" y="404"/>
                  <a:pt x="123" y="404"/>
                </a:cubicBezTo>
                <a:cubicBezTo>
                  <a:pt x="150" y="404"/>
                  <a:pt x="171" y="425"/>
                  <a:pt x="171" y="452"/>
                </a:cubicBezTo>
                <a:lnTo>
                  <a:pt x="171" y="457"/>
                </a:lnTo>
                <a:lnTo>
                  <a:pt x="123" y="409"/>
                </a:lnTo>
                <a:lnTo>
                  <a:pt x="124" y="409"/>
                </a:lnTo>
                <a:lnTo>
                  <a:pt x="76" y="457"/>
                </a:lnTo>
                <a:lnTo>
                  <a:pt x="76" y="452"/>
                </a:lnTo>
                <a:lnTo>
                  <a:pt x="76" y="447"/>
                </a:lnTo>
                <a:cubicBezTo>
                  <a:pt x="76" y="421"/>
                  <a:pt x="98" y="399"/>
                  <a:pt x="124" y="399"/>
                </a:cubicBezTo>
                <a:cubicBezTo>
                  <a:pt x="151" y="399"/>
                  <a:pt x="172" y="421"/>
                  <a:pt x="172" y="447"/>
                </a:cubicBezTo>
                <a:lnTo>
                  <a:pt x="172" y="450"/>
                </a:lnTo>
                <a:lnTo>
                  <a:pt x="172" y="454"/>
                </a:lnTo>
                <a:lnTo>
                  <a:pt x="172" y="457"/>
                </a:lnTo>
                <a:cubicBezTo>
                  <a:pt x="172" y="483"/>
                  <a:pt x="151" y="505"/>
                  <a:pt x="124" y="505"/>
                </a:cubicBezTo>
                <a:cubicBezTo>
                  <a:pt x="98" y="505"/>
                  <a:pt x="76" y="483"/>
                  <a:pt x="76" y="457"/>
                </a:cubicBezTo>
                <a:lnTo>
                  <a:pt x="76" y="452"/>
                </a:lnTo>
                <a:lnTo>
                  <a:pt x="77" y="442"/>
                </a:lnTo>
                <a:lnTo>
                  <a:pt x="77" y="438"/>
                </a:lnTo>
                <a:lnTo>
                  <a:pt x="77" y="433"/>
                </a:lnTo>
                <a:cubicBezTo>
                  <a:pt x="77" y="406"/>
                  <a:pt x="98" y="385"/>
                  <a:pt x="125" y="385"/>
                </a:cubicBezTo>
                <a:cubicBezTo>
                  <a:pt x="151" y="385"/>
                  <a:pt x="173" y="406"/>
                  <a:pt x="173" y="433"/>
                </a:cubicBezTo>
                <a:lnTo>
                  <a:pt x="173" y="434"/>
                </a:lnTo>
                <a:lnTo>
                  <a:pt x="172" y="444"/>
                </a:lnTo>
                <a:lnTo>
                  <a:pt x="172" y="443"/>
                </a:lnTo>
                <a:lnTo>
                  <a:pt x="172" y="447"/>
                </a:lnTo>
                <a:lnTo>
                  <a:pt x="77" y="444"/>
                </a:lnTo>
                <a:lnTo>
                  <a:pt x="77" y="437"/>
                </a:lnTo>
                <a:lnTo>
                  <a:pt x="78" y="430"/>
                </a:lnTo>
                <a:lnTo>
                  <a:pt x="77" y="433"/>
                </a:lnTo>
                <a:lnTo>
                  <a:pt x="172" y="445"/>
                </a:lnTo>
                <a:lnTo>
                  <a:pt x="172" y="447"/>
                </a:lnTo>
                <a:lnTo>
                  <a:pt x="172" y="446"/>
                </a:lnTo>
                <a:lnTo>
                  <a:pt x="77" y="429"/>
                </a:lnTo>
                <a:lnTo>
                  <a:pt x="78" y="424"/>
                </a:lnTo>
                <a:lnTo>
                  <a:pt x="78" y="423"/>
                </a:lnTo>
                <a:cubicBezTo>
                  <a:pt x="81" y="398"/>
                  <a:pt x="103" y="379"/>
                  <a:pt x="129" y="381"/>
                </a:cubicBezTo>
                <a:cubicBezTo>
                  <a:pt x="154" y="382"/>
                  <a:pt x="174" y="403"/>
                  <a:pt x="174" y="428"/>
                </a:cubicBezTo>
                <a:lnTo>
                  <a:pt x="174" y="430"/>
                </a:lnTo>
                <a:lnTo>
                  <a:pt x="174" y="433"/>
                </a:lnTo>
                <a:cubicBezTo>
                  <a:pt x="174" y="457"/>
                  <a:pt x="156" y="478"/>
                  <a:pt x="132" y="481"/>
                </a:cubicBezTo>
                <a:cubicBezTo>
                  <a:pt x="108" y="484"/>
                  <a:pt x="85" y="468"/>
                  <a:pt x="79" y="445"/>
                </a:cubicBezTo>
                <a:lnTo>
                  <a:pt x="79" y="443"/>
                </a:lnTo>
                <a:cubicBezTo>
                  <a:pt x="78" y="439"/>
                  <a:pt x="77" y="435"/>
                  <a:pt x="77" y="431"/>
                </a:cubicBezTo>
                <a:lnTo>
                  <a:pt x="77" y="428"/>
                </a:lnTo>
                <a:lnTo>
                  <a:pt x="125" y="476"/>
                </a:lnTo>
                <a:lnTo>
                  <a:pt x="125" y="476"/>
                </a:lnTo>
                <a:lnTo>
                  <a:pt x="172" y="419"/>
                </a:lnTo>
                <a:lnTo>
                  <a:pt x="173" y="422"/>
                </a:lnTo>
                <a:cubicBezTo>
                  <a:pt x="173" y="425"/>
                  <a:pt x="173" y="428"/>
                  <a:pt x="173" y="431"/>
                </a:cubicBezTo>
                <a:lnTo>
                  <a:pt x="173" y="433"/>
                </a:lnTo>
                <a:cubicBezTo>
                  <a:pt x="173" y="457"/>
                  <a:pt x="155" y="478"/>
                  <a:pt x="131" y="481"/>
                </a:cubicBezTo>
                <a:cubicBezTo>
                  <a:pt x="107" y="484"/>
                  <a:pt x="85" y="468"/>
                  <a:pt x="79" y="445"/>
                </a:cubicBezTo>
                <a:lnTo>
                  <a:pt x="78" y="443"/>
                </a:lnTo>
                <a:lnTo>
                  <a:pt x="77" y="438"/>
                </a:lnTo>
                <a:cubicBezTo>
                  <a:pt x="75" y="424"/>
                  <a:pt x="78" y="409"/>
                  <a:pt x="87" y="398"/>
                </a:cubicBezTo>
                <a:cubicBezTo>
                  <a:pt x="96" y="387"/>
                  <a:pt x="110" y="380"/>
                  <a:pt x="124" y="380"/>
                </a:cubicBezTo>
                <a:lnTo>
                  <a:pt x="126" y="380"/>
                </a:lnTo>
                <a:cubicBezTo>
                  <a:pt x="153" y="380"/>
                  <a:pt x="174" y="402"/>
                  <a:pt x="174" y="428"/>
                </a:cubicBezTo>
                <a:cubicBezTo>
                  <a:pt x="174" y="455"/>
                  <a:pt x="153" y="476"/>
                  <a:pt x="126" y="476"/>
                </a:cubicBezTo>
                <a:lnTo>
                  <a:pt x="125" y="476"/>
                </a:lnTo>
                <a:cubicBezTo>
                  <a:pt x="112" y="476"/>
                  <a:pt x="99" y="471"/>
                  <a:pt x="90" y="461"/>
                </a:cubicBezTo>
                <a:cubicBezTo>
                  <a:pt x="81" y="451"/>
                  <a:pt x="76" y="437"/>
                  <a:pt x="78" y="424"/>
                </a:cubicBezTo>
                <a:lnTo>
                  <a:pt x="78" y="419"/>
                </a:lnTo>
                <a:cubicBezTo>
                  <a:pt x="81" y="394"/>
                  <a:pt x="101" y="375"/>
                  <a:pt x="126" y="375"/>
                </a:cubicBezTo>
                <a:lnTo>
                  <a:pt x="127" y="375"/>
                </a:lnTo>
                <a:lnTo>
                  <a:pt x="79" y="423"/>
                </a:lnTo>
                <a:lnTo>
                  <a:pt x="79" y="418"/>
                </a:lnTo>
                <a:lnTo>
                  <a:pt x="79" y="415"/>
                </a:lnTo>
                <a:cubicBezTo>
                  <a:pt x="79" y="408"/>
                  <a:pt x="81" y="400"/>
                  <a:pt x="84" y="394"/>
                </a:cubicBezTo>
                <a:lnTo>
                  <a:pt x="85" y="393"/>
                </a:lnTo>
                <a:cubicBezTo>
                  <a:pt x="94" y="373"/>
                  <a:pt x="117" y="362"/>
                  <a:pt x="138" y="367"/>
                </a:cubicBezTo>
                <a:cubicBezTo>
                  <a:pt x="160" y="372"/>
                  <a:pt x="175" y="392"/>
                  <a:pt x="175" y="414"/>
                </a:cubicBezTo>
                <a:lnTo>
                  <a:pt x="175" y="416"/>
                </a:lnTo>
                <a:lnTo>
                  <a:pt x="176" y="417"/>
                </a:lnTo>
                <a:lnTo>
                  <a:pt x="176" y="426"/>
                </a:lnTo>
                <a:lnTo>
                  <a:pt x="176" y="428"/>
                </a:lnTo>
                <a:cubicBezTo>
                  <a:pt x="176" y="455"/>
                  <a:pt x="154" y="476"/>
                  <a:pt x="128" y="476"/>
                </a:cubicBezTo>
                <a:cubicBezTo>
                  <a:pt x="101" y="476"/>
                  <a:pt x="80" y="455"/>
                  <a:pt x="80" y="428"/>
                </a:cubicBezTo>
                <a:lnTo>
                  <a:pt x="80" y="427"/>
                </a:lnTo>
                <a:lnTo>
                  <a:pt x="80" y="424"/>
                </a:lnTo>
                <a:lnTo>
                  <a:pt x="80" y="421"/>
                </a:lnTo>
                <a:lnTo>
                  <a:pt x="80" y="419"/>
                </a:lnTo>
                <a:cubicBezTo>
                  <a:pt x="80" y="392"/>
                  <a:pt x="101" y="371"/>
                  <a:pt x="128" y="371"/>
                </a:cubicBezTo>
                <a:cubicBezTo>
                  <a:pt x="154" y="371"/>
                  <a:pt x="176" y="392"/>
                  <a:pt x="176" y="419"/>
                </a:cubicBezTo>
                <a:lnTo>
                  <a:pt x="176" y="421"/>
                </a:lnTo>
                <a:lnTo>
                  <a:pt x="176" y="423"/>
                </a:lnTo>
                <a:lnTo>
                  <a:pt x="94" y="390"/>
                </a:lnTo>
                <a:lnTo>
                  <a:pt x="96" y="388"/>
                </a:lnTo>
                <a:lnTo>
                  <a:pt x="84" y="407"/>
                </a:lnTo>
                <a:lnTo>
                  <a:pt x="85" y="404"/>
                </a:lnTo>
                <a:lnTo>
                  <a:pt x="85" y="434"/>
                </a:lnTo>
                <a:lnTo>
                  <a:pt x="84" y="431"/>
                </a:lnTo>
                <a:lnTo>
                  <a:pt x="82" y="426"/>
                </a:lnTo>
                <a:cubicBezTo>
                  <a:pt x="76" y="402"/>
                  <a:pt x="89" y="377"/>
                  <a:pt x="112" y="369"/>
                </a:cubicBezTo>
                <a:cubicBezTo>
                  <a:pt x="135" y="360"/>
                  <a:pt x="161" y="371"/>
                  <a:pt x="172" y="393"/>
                </a:cubicBezTo>
                <a:lnTo>
                  <a:pt x="173" y="395"/>
                </a:lnTo>
                <a:lnTo>
                  <a:pt x="174" y="398"/>
                </a:lnTo>
                <a:cubicBezTo>
                  <a:pt x="178" y="404"/>
                  <a:pt x="179" y="412"/>
                  <a:pt x="179" y="419"/>
                </a:cubicBezTo>
                <a:lnTo>
                  <a:pt x="179" y="423"/>
                </a:lnTo>
                <a:cubicBezTo>
                  <a:pt x="179" y="436"/>
                  <a:pt x="174" y="448"/>
                  <a:pt x="165" y="457"/>
                </a:cubicBezTo>
                <a:lnTo>
                  <a:pt x="165" y="457"/>
                </a:lnTo>
                <a:cubicBezTo>
                  <a:pt x="151" y="471"/>
                  <a:pt x="131" y="475"/>
                  <a:pt x="113" y="468"/>
                </a:cubicBezTo>
                <a:cubicBezTo>
                  <a:pt x="95" y="460"/>
                  <a:pt x="83" y="443"/>
                  <a:pt x="83" y="423"/>
                </a:cubicBezTo>
                <a:lnTo>
                  <a:pt x="83" y="420"/>
                </a:lnTo>
                <a:lnTo>
                  <a:pt x="83" y="414"/>
                </a:lnTo>
                <a:lnTo>
                  <a:pt x="83" y="408"/>
                </a:lnTo>
                <a:lnTo>
                  <a:pt x="83" y="404"/>
                </a:lnTo>
                <a:cubicBezTo>
                  <a:pt x="83" y="381"/>
                  <a:pt x="100" y="361"/>
                  <a:pt x="123" y="357"/>
                </a:cubicBezTo>
                <a:cubicBezTo>
                  <a:pt x="147" y="353"/>
                  <a:pt x="169" y="367"/>
                  <a:pt x="177" y="389"/>
                </a:cubicBezTo>
                <a:lnTo>
                  <a:pt x="177" y="391"/>
                </a:lnTo>
                <a:cubicBezTo>
                  <a:pt x="178" y="394"/>
                  <a:pt x="179" y="396"/>
                  <a:pt x="179" y="399"/>
                </a:cubicBezTo>
                <a:lnTo>
                  <a:pt x="179" y="403"/>
                </a:lnTo>
                <a:cubicBezTo>
                  <a:pt x="181" y="416"/>
                  <a:pt x="177" y="430"/>
                  <a:pt x="168" y="441"/>
                </a:cubicBezTo>
                <a:cubicBezTo>
                  <a:pt x="159" y="451"/>
                  <a:pt x="146" y="457"/>
                  <a:pt x="132" y="457"/>
                </a:cubicBezTo>
                <a:lnTo>
                  <a:pt x="131" y="457"/>
                </a:lnTo>
                <a:lnTo>
                  <a:pt x="179" y="405"/>
                </a:lnTo>
                <a:lnTo>
                  <a:pt x="179" y="411"/>
                </a:lnTo>
                <a:lnTo>
                  <a:pt x="178" y="403"/>
                </a:lnTo>
                <a:lnTo>
                  <a:pt x="179" y="407"/>
                </a:lnTo>
                <a:lnTo>
                  <a:pt x="84" y="419"/>
                </a:lnTo>
                <a:lnTo>
                  <a:pt x="84" y="415"/>
                </a:lnTo>
                <a:lnTo>
                  <a:pt x="84" y="414"/>
                </a:lnTo>
                <a:cubicBezTo>
                  <a:pt x="83" y="400"/>
                  <a:pt x="87" y="387"/>
                  <a:pt x="97" y="377"/>
                </a:cubicBezTo>
                <a:cubicBezTo>
                  <a:pt x="106" y="367"/>
                  <a:pt x="118" y="361"/>
                  <a:pt x="132" y="361"/>
                </a:cubicBezTo>
                <a:lnTo>
                  <a:pt x="132" y="361"/>
                </a:lnTo>
                <a:cubicBezTo>
                  <a:pt x="159" y="361"/>
                  <a:pt x="180" y="383"/>
                  <a:pt x="180" y="409"/>
                </a:cubicBezTo>
                <a:cubicBezTo>
                  <a:pt x="180" y="436"/>
                  <a:pt x="159" y="457"/>
                  <a:pt x="132" y="457"/>
                </a:cubicBezTo>
                <a:lnTo>
                  <a:pt x="131" y="457"/>
                </a:lnTo>
                <a:cubicBezTo>
                  <a:pt x="116" y="457"/>
                  <a:pt x="102" y="450"/>
                  <a:pt x="93" y="438"/>
                </a:cubicBezTo>
                <a:cubicBezTo>
                  <a:pt x="84" y="425"/>
                  <a:pt x="81" y="409"/>
                  <a:pt x="86" y="394"/>
                </a:cubicBezTo>
                <a:lnTo>
                  <a:pt x="87" y="391"/>
                </a:lnTo>
                <a:lnTo>
                  <a:pt x="86" y="393"/>
                </a:lnTo>
                <a:lnTo>
                  <a:pt x="178" y="422"/>
                </a:lnTo>
                <a:lnTo>
                  <a:pt x="177" y="425"/>
                </a:lnTo>
                <a:lnTo>
                  <a:pt x="179" y="416"/>
                </a:lnTo>
                <a:lnTo>
                  <a:pt x="179" y="419"/>
                </a:lnTo>
                <a:cubicBezTo>
                  <a:pt x="174" y="443"/>
                  <a:pt x="151" y="460"/>
                  <a:pt x="127" y="457"/>
                </a:cubicBezTo>
                <a:cubicBezTo>
                  <a:pt x="102" y="455"/>
                  <a:pt x="83" y="434"/>
                  <a:pt x="83" y="409"/>
                </a:cubicBezTo>
                <a:lnTo>
                  <a:pt x="83" y="407"/>
                </a:lnTo>
                <a:lnTo>
                  <a:pt x="83" y="404"/>
                </a:lnTo>
                <a:cubicBezTo>
                  <a:pt x="83" y="378"/>
                  <a:pt x="105" y="356"/>
                  <a:pt x="131" y="356"/>
                </a:cubicBezTo>
                <a:cubicBezTo>
                  <a:pt x="158" y="356"/>
                  <a:pt x="179" y="378"/>
                  <a:pt x="179" y="404"/>
                </a:cubicBezTo>
                <a:lnTo>
                  <a:pt x="179" y="407"/>
                </a:lnTo>
                <a:lnTo>
                  <a:pt x="179" y="409"/>
                </a:lnTo>
                <a:cubicBezTo>
                  <a:pt x="179" y="436"/>
                  <a:pt x="158" y="457"/>
                  <a:pt x="131" y="457"/>
                </a:cubicBezTo>
                <a:cubicBezTo>
                  <a:pt x="105" y="457"/>
                  <a:pt x="83" y="436"/>
                  <a:pt x="83" y="409"/>
                </a:cubicBezTo>
                <a:lnTo>
                  <a:pt x="83" y="404"/>
                </a:lnTo>
                <a:lnTo>
                  <a:pt x="84" y="412"/>
                </a:lnTo>
                <a:lnTo>
                  <a:pt x="84" y="409"/>
                </a:lnTo>
                <a:cubicBezTo>
                  <a:pt x="83" y="407"/>
                  <a:pt x="83" y="404"/>
                  <a:pt x="83" y="401"/>
                </a:cubicBezTo>
                <a:lnTo>
                  <a:pt x="83" y="400"/>
                </a:lnTo>
                <a:cubicBezTo>
                  <a:pt x="83" y="375"/>
                  <a:pt x="103" y="354"/>
                  <a:pt x="128" y="352"/>
                </a:cubicBezTo>
                <a:cubicBezTo>
                  <a:pt x="153" y="350"/>
                  <a:pt x="175" y="369"/>
                  <a:pt x="179" y="394"/>
                </a:cubicBezTo>
                <a:lnTo>
                  <a:pt x="179" y="398"/>
                </a:lnTo>
                <a:lnTo>
                  <a:pt x="180" y="405"/>
                </a:lnTo>
                <a:lnTo>
                  <a:pt x="84" y="413"/>
                </a:lnTo>
                <a:lnTo>
                  <a:pt x="84" y="405"/>
                </a:lnTo>
                <a:lnTo>
                  <a:pt x="83" y="397"/>
                </a:lnTo>
                <a:lnTo>
                  <a:pt x="83" y="395"/>
                </a:lnTo>
                <a:cubicBezTo>
                  <a:pt x="83" y="371"/>
                  <a:pt x="102" y="350"/>
                  <a:pt x="126" y="347"/>
                </a:cubicBezTo>
                <a:cubicBezTo>
                  <a:pt x="150" y="344"/>
                  <a:pt x="172" y="360"/>
                  <a:pt x="178" y="383"/>
                </a:cubicBezTo>
                <a:lnTo>
                  <a:pt x="179" y="385"/>
                </a:lnTo>
                <a:lnTo>
                  <a:pt x="180" y="392"/>
                </a:lnTo>
                <a:lnTo>
                  <a:pt x="84" y="400"/>
                </a:lnTo>
                <a:lnTo>
                  <a:pt x="84" y="395"/>
                </a:lnTo>
                <a:lnTo>
                  <a:pt x="85" y="403"/>
                </a:lnTo>
                <a:lnTo>
                  <a:pt x="85" y="400"/>
                </a:lnTo>
                <a:cubicBezTo>
                  <a:pt x="84" y="397"/>
                  <a:pt x="84" y="395"/>
                  <a:pt x="84" y="392"/>
                </a:cubicBezTo>
                <a:lnTo>
                  <a:pt x="84" y="390"/>
                </a:lnTo>
                <a:cubicBezTo>
                  <a:pt x="84" y="364"/>
                  <a:pt x="105" y="342"/>
                  <a:pt x="132" y="342"/>
                </a:cubicBezTo>
                <a:cubicBezTo>
                  <a:pt x="158" y="342"/>
                  <a:pt x="180" y="364"/>
                  <a:pt x="180" y="390"/>
                </a:cubicBezTo>
                <a:lnTo>
                  <a:pt x="180" y="392"/>
                </a:lnTo>
                <a:lnTo>
                  <a:pt x="180" y="395"/>
                </a:lnTo>
                <a:cubicBezTo>
                  <a:pt x="180" y="398"/>
                  <a:pt x="180" y="401"/>
                  <a:pt x="179" y="403"/>
                </a:cubicBezTo>
                <a:lnTo>
                  <a:pt x="179" y="406"/>
                </a:lnTo>
                <a:lnTo>
                  <a:pt x="179" y="398"/>
                </a:lnTo>
                <a:lnTo>
                  <a:pt x="179" y="400"/>
                </a:lnTo>
                <a:cubicBezTo>
                  <a:pt x="179" y="426"/>
                  <a:pt x="158" y="448"/>
                  <a:pt x="131" y="448"/>
                </a:cubicBezTo>
                <a:cubicBezTo>
                  <a:pt x="105" y="448"/>
                  <a:pt x="83" y="426"/>
                  <a:pt x="83" y="400"/>
                </a:cubicBezTo>
                <a:lnTo>
                  <a:pt x="83" y="398"/>
                </a:lnTo>
                <a:lnTo>
                  <a:pt x="83" y="395"/>
                </a:lnTo>
                <a:lnTo>
                  <a:pt x="83" y="392"/>
                </a:lnTo>
                <a:lnTo>
                  <a:pt x="83" y="390"/>
                </a:lnTo>
                <a:cubicBezTo>
                  <a:pt x="83" y="367"/>
                  <a:pt x="101" y="347"/>
                  <a:pt x="124" y="343"/>
                </a:cubicBezTo>
                <a:cubicBezTo>
                  <a:pt x="147" y="339"/>
                  <a:pt x="170" y="353"/>
                  <a:pt x="177" y="375"/>
                </a:cubicBezTo>
                <a:lnTo>
                  <a:pt x="178" y="377"/>
                </a:lnTo>
                <a:cubicBezTo>
                  <a:pt x="179" y="382"/>
                  <a:pt x="180" y="387"/>
                  <a:pt x="180" y="392"/>
                </a:cubicBezTo>
                <a:lnTo>
                  <a:pt x="180" y="395"/>
                </a:lnTo>
                <a:lnTo>
                  <a:pt x="180" y="398"/>
                </a:lnTo>
                <a:lnTo>
                  <a:pt x="180" y="400"/>
                </a:lnTo>
                <a:lnTo>
                  <a:pt x="84" y="394"/>
                </a:lnTo>
                <a:lnTo>
                  <a:pt x="85" y="390"/>
                </a:lnTo>
                <a:lnTo>
                  <a:pt x="85" y="386"/>
                </a:lnTo>
                <a:lnTo>
                  <a:pt x="86" y="381"/>
                </a:lnTo>
                <a:lnTo>
                  <a:pt x="85" y="385"/>
                </a:lnTo>
                <a:cubicBezTo>
                  <a:pt x="85" y="359"/>
                  <a:pt x="107" y="337"/>
                  <a:pt x="133" y="337"/>
                </a:cubicBezTo>
                <a:cubicBezTo>
                  <a:pt x="160" y="337"/>
                  <a:pt x="181" y="359"/>
                  <a:pt x="181" y="385"/>
                </a:cubicBezTo>
                <a:lnTo>
                  <a:pt x="181" y="388"/>
                </a:lnTo>
                <a:lnTo>
                  <a:pt x="181" y="393"/>
                </a:lnTo>
                <a:lnTo>
                  <a:pt x="181" y="397"/>
                </a:lnTo>
                <a:lnTo>
                  <a:pt x="181" y="400"/>
                </a:lnTo>
                <a:cubicBezTo>
                  <a:pt x="181" y="426"/>
                  <a:pt x="160" y="448"/>
                  <a:pt x="133" y="448"/>
                </a:cubicBezTo>
                <a:cubicBezTo>
                  <a:pt x="107" y="448"/>
                  <a:pt x="85" y="426"/>
                  <a:pt x="85" y="400"/>
                </a:cubicBezTo>
                <a:lnTo>
                  <a:pt x="85" y="399"/>
                </a:lnTo>
                <a:cubicBezTo>
                  <a:pt x="85" y="396"/>
                  <a:pt x="86" y="394"/>
                  <a:pt x="86" y="391"/>
                </a:cubicBezTo>
                <a:lnTo>
                  <a:pt x="87" y="388"/>
                </a:lnTo>
                <a:lnTo>
                  <a:pt x="86" y="396"/>
                </a:lnTo>
                <a:lnTo>
                  <a:pt x="86" y="390"/>
                </a:lnTo>
                <a:lnTo>
                  <a:pt x="86" y="390"/>
                </a:lnTo>
                <a:cubicBezTo>
                  <a:pt x="84" y="377"/>
                  <a:pt x="89" y="363"/>
                  <a:pt x="98" y="353"/>
                </a:cubicBezTo>
                <a:cubicBezTo>
                  <a:pt x="107" y="343"/>
                  <a:pt x="120" y="337"/>
                  <a:pt x="133" y="337"/>
                </a:cubicBezTo>
                <a:lnTo>
                  <a:pt x="134" y="337"/>
                </a:lnTo>
                <a:lnTo>
                  <a:pt x="87" y="395"/>
                </a:lnTo>
                <a:lnTo>
                  <a:pt x="87" y="392"/>
                </a:lnTo>
                <a:lnTo>
                  <a:pt x="87" y="393"/>
                </a:lnTo>
                <a:cubicBezTo>
                  <a:pt x="81" y="368"/>
                  <a:pt x="95" y="343"/>
                  <a:pt x="119" y="335"/>
                </a:cubicBezTo>
                <a:cubicBezTo>
                  <a:pt x="143" y="328"/>
                  <a:pt x="169" y="340"/>
                  <a:pt x="178" y="363"/>
                </a:cubicBezTo>
                <a:lnTo>
                  <a:pt x="179" y="366"/>
                </a:lnTo>
                <a:lnTo>
                  <a:pt x="182" y="374"/>
                </a:lnTo>
                <a:cubicBezTo>
                  <a:pt x="188" y="400"/>
                  <a:pt x="172" y="426"/>
                  <a:pt x="147" y="432"/>
                </a:cubicBezTo>
                <a:cubicBezTo>
                  <a:pt x="121" y="438"/>
                  <a:pt x="95" y="423"/>
                  <a:pt x="88" y="397"/>
                </a:cubicBezTo>
                <a:lnTo>
                  <a:pt x="88" y="395"/>
                </a:lnTo>
                <a:lnTo>
                  <a:pt x="87" y="390"/>
                </a:lnTo>
                <a:lnTo>
                  <a:pt x="181" y="373"/>
                </a:lnTo>
                <a:lnTo>
                  <a:pt x="182" y="376"/>
                </a:lnTo>
                <a:lnTo>
                  <a:pt x="174" y="357"/>
                </a:lnTo>
                <a:lnTo>
                  <a:pt x="175" y="359"/>
                </a:lnTo>
                <a:lnTo>
                  <a:pt x="87" y="385"/>
                </a:lnTo>
                <a:lnTo>
                  <a:pt x="87" y="383"/>
                </a:lnTo>
                <a:lnTo>
                  <a:pt x="88" y="373"/>
                </a:lnTo>
                <a:lnTo>
                  <a:pt x="88" y="373"/>
                </a:lnTo>
                <a:cubicBezTo>
                  <a:pt x="88" y="370"/>
                  <a:pt x="88" y="366"/>
                  <a:pt x="89" y="362"/>
                </a:cubicBezTo>
                <a:lnTo>
                  <a:pt x="90" y="360"/>
                </a:lnTo>
                <a:cubicBezTo>
                  <a:pt x="96" y="336"/>
                  <a:pt x="118" y="321"/>
                  <a:pt x="142" y="324"/>
                </a:cubicBezTo>
                <a:cubicBezTo>
                  <a:pt x="166" y="327"/>
                  <a:pt x="184" y="347"/>
                  <a:pt x="184" y="371"/>
                </a:cubicBezTo>
                <a:lnTo>
                  <a:pt x="184" y="372"/>
                </a:lnTo>
                <a:lnTo>
                  <a:pt x="184" y="375"/>
                </a:lnTo>
                <a:lnTo>
                  <a:pt x="184" y="379"/>
                </a:lnTo>
                <a:lnTo>
                  <a:pt x="184" y="381"/>
                </a:lnTo>
                <a:lnTo>
                  <a:pt x="90" y="369"/>
                </a:lnTo>
                <a:lnTo>
                  <a:pt x="90" y="367"/>
                </a:lnTo>
                <a:lnTo>
                  <a:pt x="90" y="368"/>
                </a:lnTo>
                <a:lnTo>
                  <a:pt x="137" y="424"/>
                </a:lnTo>
                <a:lnTo>
                  <a:pt x="136" y="424"/>
                </a:lnTo>
                <a:lnTo>
                  <a:pt x="184" y="376"/>
                </a:lnTo>
                <a:lnTo>
                  <a:pt x="184" y="381"/>
                </a:lnTo>
                <a:cubicBezTo>
                  <a:pt x="184" y="407"/>
                  <a:pt x="163" y="429"/>
                  <a:pt x="136" y="429"/>
                </a:cubicBezTo>
                <a:cubicBezTo>
                  <a:pt x="110" y="429"/>
                  <a:pt x="88" y="407"/>
                  <a:pt x="88" y="381"/>
                </a:cubicBezTo>
                <a:lnTo>
                  <a:pt x="88" y="376"/>
                </a:lnTo>
                <a:lnTo>
                  <a:pt x="88" y="377"/>
                </a:lnTo>
                <a:lnTo>
                  <a:pt x="184" y="371"/>
                </a:lnTo>
                <a:lnTo>
                  <a:pt x="184" y="373"/>
                </a:lnTo>
                <a:lnTo>
                  <a:pt x="184" y="376"/>
                </a:lnTo>
                <a:cubicBezTo>
                  <a:pt x="184" y="402"/>
                  <a:pt x="162" y="424"/>
                  <a:pt x="136" y="424"/>
                </a:cubicBezTo>
                <a:cubicBezTo>
                  <a:pt x="109" y="424"/>
                  <a:pt x="88" y="402"/>
                  <a:pt x="88" y="376"/>
                </a:cubicBezTo>
                <a:lnTo>
                  <a:pt x="88" y="374"/>
                </a:lnTo>
                <a:lnTo>
                  <a:pt x="89" y="383"/>
                </a:lnTo>
                <a:lnTo>
                  <a:pt x="88" y="381"/>
                </a:lnTo>
                <a:cubicBezTo>
                  <a:pt x="86" y="367"/>
                  <a:pt x="89" y="352"/>
                  <a:pt x="98" y="341"/>
                </a:cubicBezTo>
                <a:cubicBezTo>
                  <a:pt x="107" y="330"/>
                  <a:pt x="121" y="323"/>
                  <a:pt x="135" y="323"/>
                </a:cubicBezTo>
                <a:lnTo>
                  <a:pt x="136" y="323"/>
                </a:lnTo>
                <a:lnTo>
                  <a:pt x="88" y="371"/>
                </a:lnTo>
                <a:lnTo>
                  <a:pt x="88" y="366"/>
                </a:lnTo>
                <a:lnTo>
                  <a:pt x="88" y="363"/>
                </a:lnTo>
                <a:lnTo>
                  <a:pt x="88" y="362"/>
                </a:lnTo>
                <a:cubicBezTo>
                  <a:pt x="88" y="337"/>
                  <a:pt x="106" y="317"/>
                  <a:pt x="131" y="314"/>
                </a:cubicBezTo>
                <a:cubicBezTo>
                  <a:pt x="155" y="312"/>
                  <a:pt x="178" y="328"/>
                  <a:pt x="183" y="352"/>
                </a:cubicBezTo>
                <a:lnTo>
                  <a:pt x="184" y="356"/>
                </a:lnTo>
                <a:cubicBezTo>
                  <a:pt x="185" y="359"/>
                  <a:pt x="185" y="363"/>
                  <a:pt x="185" y="366"/>
                </a:cubicBezTo>
                <a:lnTo>
                  <a:pt x="185" y="373"/>
                </a:lnTo>
                <a:lnTo>
                  <a:pt x="185" y="375"/>
                </a:lnTo>
                <a:cubicBezTo>
                  <a:pt x="185" y="388"/>
                  <a:pt x="180" y="400"/>
                  <a:pt x="171" y="409"/>
                </a:cubicBezTo>
                <a:lnTo>
                  <a:pt x="170" y="410"/>
                </a:lnTo>
                <a:cubicBezTo>
                  <a:pt x="157" y="424"/>
                  <a:pt x="136" y="428"/>
                  <a:pt x="118" y="420"/>
                </a:cubicBezTo>
                <a:cubicBezTo>
                  <a:pt x="100" y="413"/>
                  <a:pt x="88" y="395"/>
                  <a:pt x="88" y="376"/>
                </a:cubicBezTo>
                <a:lnTo>
                  <a:pt x="88" y="372"/>
                </a:lnTo>
                <a:lnTo>
                  <a:pt x="88" y="366"/>
                </a:lnTo>
                <a:lnTo>
                  <a:pt x="88" y="364"/>
                </a:lnTo>
                <a:lnTo>
                  <a:pt x="88" y="357"/>
                </a:lnTo>
                <a:cubicBezTo>
                  <a:pt x="88" y="330"/>
                  <a:pt x="109" y="309"/>
                  <a:pt x="136" y="309"/>
                </a:cubicBezTo>
                <a:cubicBezTo>
                  <a:pt x="162" y="309"/>
                  <a:pt x="184" y="330"/>
                  <a:pt x="184" y="357"/>
                </a:cubicBezTo>
                <a:lnTo>
                  <a:pt x="184" y="359"/>
                </a:lnTo>
                <a:lnTo>
                  <a:pt x="184" y="363"/>
                </a:lnTo>
                <a:lnTo>
                  <a:pt x="183" y="373"/>
                </a:lnTo>
                <a:lnTo>
                  <a:pt x="183" y="371"/>
                </a:lnTo>
                <a:cubicBezTo>
                  <a:pt x="183" y="398"/>
                  <a:pt x="162" y="419"/>
                  <a:pt x="135" y="419"/>
                </a:cubicBezTo>
                <a:cubicBezTo>
                  <a:pt x="109" y="419"/>
                  <a:pt x="87" y="398"/>
                  <a:pt x="87" y="371"/>
                </a:cubicBezTo>
                <a:lnTo>
                  <a:pt x="87" y="370"/>
                </a:lnTo>
                <a:lnTo>
                  <a:pt x="87" y="366"/>
                </a:lnTo>
                <a:cubicBezTo>
                  <a:pt x="87" y="363"/>
                  <a:pt x="88" y="359"/>
                  <a:pt x="89" y="356"/>
                </a:cubicBezTo>
                <a:lnTo>
                  <a:pt x="90" y="352"/>
                </a:lnTo>
                <a:lnTo>
                  <a:pt x="88" y="362"/>
                </a:lnTo>
                <a:lnTo>
                  <a:pt x="88" y="356"/>
                </a:lnTo>
                <a:lnTo>
                  <a:pt x="88" y="358"/>
                </a:lnTo>
                <a:lnTo>
                  <a:pt x="184" y="352"/>
                </a:lnTo>
                <a:lnTo>
                  <a:pt x="184" y="354"/>
                </a:lnTo>
                <a:lnTo>
                  <a:pt x="184" y="357"/>
                </a:lnTo>
                <a:lnTo>
                  <a:pt x="184" y="362"/>
                </a:lnTo>
                <a:cubicBezTo>
                  <a:pt x="184" y="388"/>
                  <a:pt x="162" y="410"/>
                  <a:pt x="136" y="410"/>
                </a:cubicBezTo>
                <a:cubicBezTo>
                  <a:pt x="109" y="410"/>
                  <a:pt x="88" y="388"/>
                  <a:pt x="88" y="362"/>
                </a:cubicBezTo>
                <a:lnTo>
                  <a:pt x="88" y="357"/>
                </a:lnTo>
                <a:lnTo>
                  <a:pt x="88" y="357"/>
                </a:lnTo>
                <a:cubicBezTo>
                  <a:pt x="86" y="344"/>
                  <a:pt x="91" y="330"/>
                  <a:pt x="100" y="320"/>
                </a:cubicBezTo>
                <a:cubicBezTo>
                  <a:pt x="109" y="310"/>
                  <a:pt x="122" y="304"/>
                  <a:pt x="135" y="304"/>
                </a:cubicBezTo>
                <a:lnTo>
                  <a:pt x="136" y="304"/>
                </a:lnTo>
                <a:cubicBezTo>
                  <a:pt x="161" y="304"/>
                  <a:pt x="182" y="323"/>
                  <a:pt x="184" y="348"/>
                </a:cubicBezTo>
                <a:lnTo>
                  <a:pt x="184" y="354"/>
                </a:lnTo>
                <a:lnTo>
                  <a:pt x="185" y="356"/>
                </a:lnTo>
                <a:lnTo>
                  <a:pt x="89" y="362"/>
                </a:lnTo>
                <a:lnTo>
                  <a:pt x="89" y="358"/>
                </a:lnTo>
                <a:lnTo>
                  <a:pt x="89" y="352"/>
                </a:lnTo>
                <a:cubicBezTo>
                  <a:pt x="89" y="326"/>
                  <a:pt x="110" y="304"/>
                  <a:pt x="137" y="304"/>
                </a:cubicBezTo>
                <a:lnTo>
                  <a:pt x="138" y="304"/>
                </a:lnTo>
                <a:lnTo>
                  <a:pt x="138" y="304"/>
                </a:lnTo>
                <a:lnTo>
                  <a:pt x="90" y="352"/>
                </a:lnTo>
                <a:lnTo>
                  <a:pt x="90" y="347"/>
                </a:lnTo>
                <a:lnTo>
                  <a:pt x="91" y="355"/>
                </a:lnTo>
                <a:lnTo>
                  <a:pt x="91" y="352"/>
                </a:lnTo>
                <a:cubicBezTo>
                  <a:pt x="90" y="349"/>
                  <a:pt x="90" y="347"/>
                  <a:pt x="90" y="344"/>
                </a:cubicBezTo>
                <a:lnTo>
                  <a:pt x="90" y="343"/>
                </a:lnTo>
                <a:cubicBezTo>
                  <a:pt x="90" y="316"/>
                  <a:pt x="111" y="295"/>
                  <a:pt x="138" y="295"/>
                </a:cubicBezTo>
                <a:cubicBezTo>
                  <a:pt x="164" y="295"/>
                  <a:pt x="186" y="316"/>
                  <a:pt x="186" y="343"/>
                </a:cubicBezTo>
                <a:lnTo>
                  <a:pt x="186" y="345"/>
                </a:lnTo>
                <a:lnTo>
                  <a:pt x="186" y="350"/>
                </a:lnTo>
                <a:lnTo>
                  <a:pt x="186" y="354"/>
                </a:lnTo>
                <a:lnTo>
                  <a:pt x="186" y="357"/>
                </a:lnTo>
                <a:cubicBezTo>
                  <a:pt x="186" y="383"/>
                  <a:pt x="164" y="405"/>
                  <a:pt x="138" y="405"/>
                </a:cubicBezTo>
                <a:cubicBezTo>
                  <a:pt x="111" y="405"/>
                  <a:pt x="90" y="383"/>
                  <a:pt x="90" y="357"/>
                </a:cubicBezTo>
                <a:lnTo>
                  <a:pt x="90" y="354"/>
                </a:lnTo>
                <a:lnTo>
                  <a:pt x="91" y="344"/>
                </a:lnTo>
                <a:lnTo>
                  <a:pt x="92" y="334"/>
                </a:lnTo>
                <a:lnTo>
                  <a:pt x="94" y="325"/>
                </a:lnTo>
                <a:cubicBezTo>
                  <a:pt x="101" y="302"/>
                  <a:pt x="123" y="287"/>
                  <a:pt x="147" y="290"/>
                </a:cubicBezTo>
                <a:cubicBezTo>
                  <a:pt x="171" y="294"/>
                  <a:pt x="188" y="314"/>
                  <a:pt x="188" y="338"/>
                </a:cubicBezTo>
                <a:lnTo>
                  <a:pt x="188" y="340"/>
                </a:lnTo>
                <a:lnTo>
                  <a:pt x="188" y="345"/>
                </a:lnTo>
                <a:lnTo>
                  <a:pt x="188" y="355"/>
                </a:lnTo>
                <a:lnTo>
                  <a:pt x="188" y="352"/>
                </a:lnTo>
                <a:cubicBezTo>
                  <a:pt x="188" y="379"/>
                  <a:pt x="166" y="400"/>
                  <a:pt x="140" y="400"/>
                </a:cubicBezTo>
                <a:cubicBezTo>
                  <a:pt x="113" y="400"/>
                  <a:pt x="92" y="379"/>
                  <a:pt x="92" y="352"/>
                </a:cubicBezTo>
                <a:lnTo>
                  <a:pt x="92" y="350"/>
                </a:lnTo>
                <a:lnTo>
                  <a:pt x="92" y="346"/>
                </a:lnTo>
                <a:lnTo>
                  <a:pt x="92" y="347"/>
                </a:lnTo>
                <a:lnTo>
                  <a:pt x="91" y="338"/>
                </a:lnTo>
                <a:cubicBezTo>
                  <a:pt x="91" y="311"/>
                  <a:pt x="113" y="290"/>
                  <a:pt x="139" y="290"/>
                </a:cubicBezTo>
                <a:lnTo>
                  <a:pt x="140" y="290"/>
                </a:lnTo>
                <a:cubicBezTo>
                  <a:pt x="163" y="290"/>
                  <a:pt x="183" y="307"/>
                  <a:pt x="187" y="330"/>
                </a:cubicBezTo>
                <a:lnTo>
                  <a:pt x="188" y="333"/>
                </a:lnTo>
                <a:cubicBezTo>
                  <a:pt x="188" y="336"/>
                  <a:pt x="188" y="338"/>
                  <a:pt x="188" y="341"/>
                </a:cubicBezTo>
                <a:lnTo>
                  <a:pt x="188" y="343"/>
                </a:lnTo>
                <a:cubicBezTo>
                  <a:pt x="188" y="369"/>
                  <a:pt x="167" y="391"/>
                  <a:pt x="140" y="391"/>
                </a:cubicBezTo>
                <a:cubicBezTo>
                  <a:pt x="114" y="391"/>
                  <a:pt x="92" y="369"/>
                  <a:pt x="92" y="343"/>
                </a:cubicBezTo>
                <a:lnTo>
                  <a:pt x="92" y="341"/>
                </a:lnTo>
                <a:lnTo>
                  <a:pt x="92" y="338"/>
                </a:lnTo>
                <a:lnTo>
                  <a:pt x="92" y="333"/>
                </a:lnTo>
                <a:cubicBezTo>
                  <a:pt x="92" y="307"/>
                  <a:pt x="114" y="285"/>
                  <a:pt x="140" y="285"/>
                </a:cubicBezTo>
                <a:lnTo>
                  <a:pt x="141" y="285"/>
                </a:lnTo>
                <a:cubicBezTo>
                  <a:pt x="168" y="285"/>
                  <a:pt x="189" y="307"/>
                  <a:pt x="189" y="333"/>
                </a:cubicBezTo>
                <a:lnTo>
                  <a:pt x="189" y="336"/>
                </a:lnTo>
                <a:lnTo>
                  <a:pt x="189" y="338"/>
                </a:lnTo>
                <a:cubicBezTo>
                  <a:pt x="189" y="364"/>
                  <a:pt x="168" y="386"/>
                  <a:pt x="141" y="386"/>
                </a:cubicBezTo>
                <a:cubicBezTo>
                  <a:pt x="115" y="386"/>
                  <a:pt x="93" y="364"/>
                  <a:pt x="93" y="338"/>
                </a:cubicBezTo>
                <a:lnTo>
                  <a:pt x="93" y="336"/>
                </a:lnTo>
                <a:lnTo>
                  <a:pt x="94" y="345"/>
                </a:lnTo>
                <a:lnTo>
                  <a:pt x="94" y="343"/>
                </a:lnTo>
                <a:lnTo>
                  <a:pt x="141" y="381"/>
                </a:lnTo>
                <a:lnTo>
                  <a:pt x="140" y="381"/>
                </a:lnTo>
                <a:cubicBezTo>
                  <a:pt x="127" y="381"/>
                  <a:pt x="114" y="376"/>
                  <a:pt x="105" y="366"/>
                </a:cubicBezTo>
                <a:cubicBezTo>
                  <a:pt x="96" y="356"/>
                  <a:pt x="91" y="343"/>
                  <a:pt x="93" y="329"/>
                </a:cubicBezTo>
                <a:lnTo>
                  <a:pt x="93" y="324"/>
                </a:lnTo>
                <a:lnTo>
                  <a:pt x="94" y="318"/>
                </a:lnTo>
                <a:cubicBezTo>
                  <a:pt x="97" y="293"/>
                  <a:pt x="119" y="274"/>
                  <a:pt x="144" y="276"/>
                </a:cubicBezTo>
                <a:cubicBezTo>
                  <a:pt x="170" y="278"/>
                  <a:pt x="189" y="299"/>
                  <a:pt x="189" y="324"/>
                </a:cubicBezTo>
                <a:lnTo>
                  <a:pt x="189" y="325"/>
                </a:lnTo>
                <a:lnTo>
                  <a:pt x="189" y="328"/>
                </a:lnTo>
                <a:lnTo>
                  <a:pt x="189" y="338"/>
                </a:lnTo>
                <a:cubicBezTo>
                  <a:pt x="186" y="364"/>
                  <a:pt x="164" y="383"/>
                  <a:pt x="139" y="381"/>
                </a:cubicBezTo>
                <a:cubicBezTo>
                  <a:pt x="113" y="380"/>
                  <a:pt x="93" y="359"/>
                  <a:pt x="93" y="333"/>
                </a:cubicBezTo>
                <a:lnTo>
                  <a:pt x="93" y="331"/>
                </a:lnTo>
                <a:lnTo>
                  <a:pt x="93" y="328"/>
                </a:lnTo>
                <a:cubicBezTo>
                  <a:pt x="93" y="303"/>
                  <a:pt x="113" y="282"/>
                  <a:pt x="139" y="281"/>
                </a:cubicBezTo>
                <a:cubicBezTo>
                  <a:pt x="164" y="279"/>
                  <a:pt x="186" y="298"/>
                  <a:pt x="189" y="324"/>
                </a:cubicBezTo>
                <a:lnTo>
                  <a:pt x="189" y="329"/>
                </a:lnTo>
                <a:lnTo>
                  <a:pt x="189" y="338"/>
                </a:lnTo>
                <a:lnTo>
                  <a:pt x="99" y="317"/>
                </a:lnTo>
                <a:lnTo>
                  <a:pt x="99" y="316"/>
                </a:lnTo>
                <a:lnTo>
                  <a:pt x="94" y="344"/>
                </a:lnTo>
                <a:lnTo>
                  <a:pt x="94" y="340"/>
                </a:lnTo>
                <a:lnTo>
                  <a:pt x="93" y="333"/>
                </a:lnTo>
                <a:lnTo>
                  <a:pt x="93" y="329"/>
                </a:lnTo>
                <a:cubicBezTo>
                  <a:pt x="91" y="316"/>
                  <a:pt x="96" y="302"/>
                  <a:pt x="105" y="292"/>
                </a:cubicBezTo>
                <a:cubicBezTo>
                  <a:pt x="114" y="282"/>
                  <a:pt x="127" y="276"/>
                  <a:pt x="140" y="276"/>
                </a:cubicBezTo>
                <a:lnTo>
                  <a:pt x="141" y="276"/>
                </a:lnTo>
                <a:cubicBezTo>
                  <a:pt x="167" y="276"/>
                  <a:pt x="189" y="297"/>
                  <a:pt x="189" y="324"/>
                </a:cubicBezTo>
                <a:lnTo>
                  <a:pt x="189" y="329"/>
                </a:lnTo>
                <a:cubicBezTo>
                  <a:pt x="189" y="332"/>
                  <a:pt x="189" y="335"/>
                  <a:pt x="188" y="337"/>
                </a:cubicBezTo>
                <a:lnTo>
                  <a:pt x="188" y="340"/>
                </a:lnTo>
                <a:lnTo>
                  <a:pt x="188" y="332"/>
                </a:lnTo>
                <a:lnTo>
                  <a:pt x="188" y="333"/>
                </a:lnTo>
                <a:cubicBezTo>
                  <a:pt x="188" y="360"/>
                  <a:pt x="167" y="381"/>
                  <a:pt x="140" y="381"/>
                </a:cubicBezTo>
                <a:cubicBezTo>
                  <a:pt x="114" y="381"/>
                  <a:pt x="92" y="360"/>
                  <a:pt x="92" y="333"/>
                </a:cubicBezTo>
                <a:lnTo>
                  <a:pt x="92" y="331"/>
                </a:lnTo>
                <a:lnTo>
                  <a:pt x="93" y="321"/>
                </a:lnTo>
                <a:lnTo>
                  <a:pt x="94" y="316"/>
                </a:lnTo>
                <a:lnTo>
                  <a:pt x="93" y="315"/>
                </a:lnTo>
                <a:lnTo>
                  <a:pt x="99" y="337"/>
                </a:lnTo>
                <a:lnTo>
                  <a:pt x="98" y="336"/>
                </a:lnTo>
                <a:lnTo>
                  <a:pt x="189" y="314"/>
                </a:lnTo>
                <a:lnTo>
                  <a:pt x="189" y="317"/>
                </a:lnTo>
                <a:lnTo>
                  <a:pt x="189" y="322"/>
                </a:lnTo>
                <a:lnTo>
                  <a:pt x="189" y="326"/>
                </a:lnTo>
                <a:lnTo>
                  <a:pt x="189" y="328"/>
                </a:lnTo>
                <a:cubicBezTo>
                  <a:pt x="189" y="355"/>
                  <a:pt x="167" y="376"/>
                  <a:pt x="141" y="376"/>
                </a:cubicBezTo>
                <a:cubicBezTo>
                  <a:pt x="114" y="376"/>
                  <a:pt x="93" y="355"/>
                  <a:pt x="93" y="328"/>
                </a:cubicBezTo>
                <a:lnTo>
                  <a:pt x="93" y="326"/>
                </a:lnTo>
                <a:lnTo>
                  <a:pt x="93" y="322"/>
                </a:lnTo>
                <a:lnTo>
                  <a:pt x="93" y="317"/>
                </a:lnTo>
                <a:lnTo>
                  <a:pt x="93" y="314"/>
                </a:lnTo>
                <a:cubicBezTo>
                  <a:pt x="93" y="291"/>
                  <a:pt x="110" y="271"/>
                  <a:pt x="133" y="267"/>
                </a:cubicBezTo>
                <a:cubicBezTo>
                  <a:pt x="157" y="263"/>
                  <a:pt x="179" y="277"/>
                  <a:pt x="187" y="299"/>
                </a:cubicBezTo>
                <a:lnTo>
                  <a:pt x="187" y="301"/>
                </a:lnTo>
                <a:cubicBezTo>
                  <a:pt x="189" y="306"/>
                  <a:pt x="189" y="311"/>
                  <a:pt x="189" y="316"/>
                </a:cubicBezTo>
                <a:lnTo>
                  <a:pt x="189" y="319"/>
                </a:lnTo>
                <a:lnTo>
                  <a:pt x="189" y="322"/>
                </a:lnTo>
                <a:lnTo>
                  <a:pt x="189" y="324"/>
                </a:lnTo>
                <a:cubicBezTo>
                  <a:pt x="189" y="350"/>
                  <a:pt x="168" y="372"/>
                  <a:pt x="141" y="372"/>
                </a:cubicBezTo>
                <a:cubicBezTo>
                  <a:pt x="115" y="372"/>
                  <a:pt x="93" y="350"/>
                  <a:pt x="93" y="324"/>
                </a:cubicBezTo>
                <a:lnTo>
                  <a:pt x="93" y="320"/>
                </a:lnTo>
                <a:lnTo>
                  <a:pt x="93" y="319"/>
                </a:lnTo>
                <a:lnTo>
                  <a:pt x="93" y="308"/>
                </a:lnTo>
                <a:lnTo>
                  <a:pt x="93" y="305"/>
                </a:lnTo>
                <a:cubicBezTo>
                  <a:pt x="93" y="280"/>
                  <a:pt x="113" y="259"/>
                  <a:pt x="138" y="257"/>
                </a:cubicBezTo>
                <a:cubicBezTo>
                  <a:pt x="163" y="255"/>
                  <a:pt x="185" y="274"/>
                  <a:pt x="189" y="299"/>
                </a:cubicBezTo>
                <a:lnTo>
                  <a:pt x="189" y="303"/>
                </a:lnTo>
                <a:lnTo>
                  <a:pt x="190" y="310"/>
                </a:lnTo>
                <a:cubicBezTo>
                  <a:pt x="191" y="324"/>
                  <a:pt x="187" y="337"/>
                  <a:pt x="177" y="347"/>
                </a:cubicBezTo>
                <a:cubicBezTo>
                  <a:pt x="168" y="357"/>
                  <a:pt x="155" y="362"/>
                  <a:pt x="142" y="362"/>
                </a:cubicBezTo>
                <a:lnTo>
                  <a:pt x="141" y="362"/>
                </a:lnTo>
                <a:cubicBezTo>
                  <a:pt x="114" y="362"/>
                  <a:pt x="93" y="341"/>
                  <a:pt x="93" y="314"/>
                </a:cubicBezTo>
                <a:lnTo>
                  <a:pt x="93" y="309"/>
                </a:lnTo>
                <a:lnTo>
                  <a:pt x="93" y="305"/>
                </a:lnTo>
                <a:lnTo>
                  <a:pt x="187" y="320"/>
                </a:lnTo>
                <a:lnTo>
                  <a:pt x="186" y="322"/>
                </a:lnTo>
                <a:lnTo>
                  <a:pt x="188" y="314"/>
                </a:lnTo>
                <a:lnTo>
                  <a:pt x="187" y="317"/>
                </a:lnTo>
                <a:lnTo>
                  <a:pt x="140" y="261"/>
                </a:lnTo>
                <a:lnTo>
                  <a:pt x="141" y="261"/>
                </a:lnTo>
                <a:cubicBezTo>
                  <a:pt x="168" y="261"/>
                  <a:pt x="189" y="283"/>
                  <a:pt x="189" y="309"/>
                </a:cubicBezTo>
                <a:cubicBezTo>
                  <a:pt x="189" y="336"/>
                  <a:pt x="168" y="357"/>
                  <a:pt x="141" y="357"/>
                </a:cubicBezTo>
                <a:lnTo>
                  <a:pt x="140" y="357"/>
                </a:lnTo>
                <a:cubicBezTo>
                  <a:pt x="114" y="357"/>
                  <a:pt x="92" y="336"/>
                  <a:pt x="92" y="309"/>
                </a:cubicBezTo>
                <a:cubicBezTo>
                  <a:pt x="92" y="283"/>
                  <a:pt x="114" y="261"/>
                  <a:pt x="140" y="261"/>
                </a:cubicBezTo>
                <a:lnTo>
                  <a:pt x="141" y="261"/>
                </a:lnTo>
                <a:lnTo>
                  <a:pt x="93" y="309"/>
                </a:lnTo>
                <a:lnTo>
                  <a:pt x="93" y="307"/>
                </a:lnTo>
                <a:lnTo>
                  <a:pt x="93" y="305"/>
                </a:lnTo>
                <a:cubicBezTo>
                  <a:pt x="93" y="278"/>
                  <a:pt x="114" y="257"/>
                  <a:pt x="141" y="257"/>
                </a:cubicBezTo>
                <a:lnTo>
                  <a:pt x="141" y="257"/>
                </a:lnTo>
                <a:lnTo>
                  <a:pt x="94" y="300"/>
                </a:lnTo>
                <a:lnTo>
                  <a:pt x="94" y="295"/>
                </a:lnTo>
                <a:lnTo>
                  <a:pt x="95" y="308"/>
                </a:lnTo>
                <a:lnTo>
                  <a:pt x="94" y="305"/>
                </a:lnTo>
                <a:lnTo>
                  <a:pt x="96" y="312"/>
                </a:lnTo>
                <a:lnTo>
                  <a:pt x="95" y="311"/>
                </a:lnTo>
                <a:cubicBezTo>
                  <a:pt x="87" y="287"/>
                  <a:pt x="99" y="261"/>
                  <a:pt x="123" y="251"/>
                </a:cubicBezTo>
                <a:cubicBezTo>
                  <a:pt x="146" y="241"/>
                  <a:pt x="173" y="251"/>
                  <a:pt x="184" y="274"/>
                </a:cubicBezTo>
                <a:lnTo>
                  <a:pt x="185" y="276"/>
                </a:lnTo>
                <a:cubicBezTo>
                  <a:pt x="187" y="280"/>
                  <a:pt x="188" y="284"/>
                  <a:pt x="189" y="288"/>
                </a:cubicBezTo>
                <a:lnTo>
                  <a:pt x="190" y="291"/>
                </a:lnTo>
                <a:cubicBezTo>
                  <a:pt x="192" y="305"/>
                  <a:pt x="189" y="319"/>
                  <a:pt x="180" y="330"/>
                </a:cubicBezTo>
                <a:cubicBezTo>
                  <a:pt x="170" y="342"/>
                  <a:pt x="157" y="348"/>
                  <a:pt x="142" y="348"/>
                </a:cubicBezTo>
                <a:lnTo>
                  <a:pt x="141" y="348"/>
                </a:lnTo>
                <a:cubicBezTo>
                  <a:pt x="115" y="348"/>
                  <a:pt x="93" y="326"/>
                  <a:pt x="93" y="300"/>
                </a:cubicBezTo>
                <a:lnTo>
                  <a:pt x="93" y="294"/>
                </a:lnTo>
                <a:lnTo>
                  <a:pt x="93" y="291"/>
                </a:lnTo>
                <a:lnTo>
                  <a:pt x="93" y="290"/>
                </a:lnTo>
                <a:cubicBezTo>
                  <a:pt x="93" y="266"/>
                  <a:pt x="112" y="245"/>
                  <a:pt x="137" y="243"/>
                </a:cubicBezTo>
                <a:cubicBezTo>
                  <a:pt x="161" y="240"/>
                  <a:pt x="184" y="257"/>
                  <a:pt x="189" y="281"/>
                </a:cubicBezTo>
                <a:lnTo>
                  <a:pt x="189" y="284"/>
                </a:lnTo>
                <a:cubicBezTo>
                  <a:pt x="190" y="287"/>
                  <a:pt x="190" y="290"/>
                  <a:pt x="190" y="293"/>
                </a:cubicBezTo>
                <a:lnTo>
                  <a:pt x="190" y="298"/>
                </a:lnTo>
                <a:lnTo>
                  <a:pt x="190" y="297"/>
                </a:lnTo>
                <a:lnTo>
                  <a:pt x="190" y="305"/>
                </a:lnTo>
                <a:cubicBezTo>
                  <a:pt x="190" y="331"/>
                  <a:pt x="169" y="353"/>
                  <a:pt x="142" y="353"/>
                </a:cubicBezTo>
                <a:cubicBezTo>
                  <a:pt x="116" y="353"/>
                  <a:pt x="94" y="331"/>
                  <a:pt x="94" y="305"/>
                </a:cubicBezTo>
                <a:lnTo>
                  <a:pt x="94" y="304"/>
                </a:lnTo>
                <a:lnTo>
                  <a:pt x="94" y="301"/>
                </a:lnTo>
                <a:lnTo>
                  <a:pt x="94" y="300"/>
                </a:lnTo>
                <a:cubicBezTo>
                  <a:pt x="94" y="294"/>
                  <a:pt x="94" y="288"/>
                  <a:pt x="96" y="282"/>
                </a:cubicBezTo>
                <a:lnTo>
                  <a:pt x="97" y="279"/>
                </a:lnTo>
                <a:lnTo>
                  <a:pt x="98" y="275"/>
                </a:lnTo>
                <a:cubicBezTo>
                  <a:pt x="106" y="251"/>
                  <a:pt x="132" y="237"/>
                  <a:pt x="157" y="244"/>
                </a:cubicBezTo>
                <a:cubicBezTo>
                  <a:pt x="182" y="252"/>
                  <a:pt x="196" y="277"/>
                  <a:pt x="190" y="302"/>
                </a:cubicBezTo>
                <a:lnTo>
                  <a:pt x="190" y="304"/>
                </a:lnTo>
                <a:lnTo>
                  <a:pt x="188" y="311"/>
                </a:lnTo>
                <a:lnTo>
                  <a:pt x="189" y="289"/>
                </a:lnTo>
                <a:lnTo>
                  <a:pt x="190" y="292"/>
                </a:lnTo>
                <a:lnTo>
                  <a:pt x="185" y="278"/>
                </a:lnTo>
                <a:lnTo>
                  <a:pt x="186" y="279"/>
                </a:lnTo>
                <a:lnTo>
                  <a:pt x="95" y="300"/>
                </a:lnTo>
                <a:lnTo>
                  <a:pt x="95" y="297"/>
                </a:lnTo>
                <a:lnTo>
                  <a:pt x="95" y="293"/>
                </a:lnTo>
                <a:lnTo>
                  <a:pt x="95" y="289"/>
                </a:lnTo>
                <a:lnTo>
                  <a:pt x="95" y="286"/>
                </a:lnTo>
                <a:cubicBezTo>
                  <a:pt x="95" y="259"/>
                  <a:pt x="116" y="238"/>
                  <a:pt x="143" y="238"/>
                </a:cubicBezTo>
                <a:lnTo>
                  <a:pt x="143" y="238"/>
                </a:lnTo>
                <a:cubicBezTo>
                  <a:pt x="166" y="238"/>
                  <a:pt x="186" y="254"/>
                  <a:pt x="191" y="277"/>
                </a:cubicBezTo>
                <a:lnTo>
                  <a:pt x="191" y="279"/>
                </a:lnTo>
                <a:cubicBezTo>
                  <a:pt x="192" y="282"/>
                  <a:pt x="192" y="285"/>
                  <a:pt x="192" y="288"/>
                </a:cubicBezTo>
                <a:lnTo>
                  <a:pt x="192" y="290"/>
                </a:lnTo>
                <a:lnTo>
                  <a:pt x="97" y="281"/>
                </a:lnTo>
                <a:lnTo>
                  <a:pt x="97" y="279"/>
                </a:lnTo>
                <a:lnTo>
                  <a:pt x="96" y="288"/>
                </a:lnTo>
                <a:lnTo>
                  <a:pt x="96" y="286"/>
                </a:lnTo>
                <a:cubicBezTo>
                  <a:pt x="96" y="259"/>
                  <a:pt x="118" y="238"/>
                  <a:pt x="144" y="238"/>
                </a:cubicBezTo>
                <a:cubicBezTo>
                  <a:pt x="171" y="238"/>
                  <a:pt x="192" y="259"/>
                  <a:pt x="192" y="286"/>
                </a:cubicBezTo>
                <a:lnTo>
                  <a:pt x="192" y="290"/>
                </a:lnTo>
                <a:lnTo>
                  <a:pt x="192" y="295"/>
                </a:lnTo>
                <a:lnTo>
                  <a:pt x="99" y="280"/>
                </a:lnTo>
                <a:lnTo>
                  <a:pt x="99" y="279"/>
                </a:lnTo>
                <a:lnTo>
                  <a:pt x="97" y="294"/>
                </a:lnTo>
                <a:lnTo>
                  <a:pt x="97" y="290"/>
                </a:lnTo>
                <a:lnTo>
                  <a:pt x="98" y="281"/>
                </a:lnTo>
                <a:lnTo>
                  <a:pt x="98" y="275"/>
                </a:lnTo>
                <a:cubicBezTo>
                  <a:pt x="101" y="250"/>
                  <a:pt x="124" y="231"/>
                  <a:pt x="149" y="233"/>
                </a:cubicBezTo>
                <a:cubicBezTo>
                  <a:pt x="174" y="235"/>
                  <a:pt x="194" y="256"/>
                  <a:pt x="194" y="281"/>
                </a:cubicBezTo>
                <a:lnTo>
                  <a:pt x="194" y="283"/>
                </a:lnTo>
                <a:cubicBezTo>
                  <a:pt x="194" y="286"/>
                  <a:pt x="194" y="288"/>
                  <a:pt x="193" y="291"/>
                </a:cubicBezTo>
                <a:lnTo>
                  <a:pt x="193" y="294"/>
                </a:lnTo>
                <a:lnTo>
                  <a:pt x="145" y="238"/>
                </a:lnTo>
                <a:lnTo>
                  <a:pt x="146" y="238"/>
                </a:lnTo>
                <a:lnTo>
                  <a:pt x="99" y="277"/>
                </a:lnTo>
                <a:lnTo>
                  <a:pt x="100" y="272"/>
                </a:lnTo>
                <a:lnTo>
                  <a:pt x="99" y="286"/>
                </a:lnTo>
                <a:lnTo>
                  <a:pt x="99" y="282"/>
                </a:lnTo>
                <a:cubicBezTo>
                  <a:pt x="96" y="256"/>
                  <a:pt x="114" y="233"/>
                  <a:pt x="140" y="229"/>
                </a:cubicBezTo>
                <a:cubicBezTo>
                  <a:pt x="165" y="225"/>
                  <a:pt x="189" y="242"/>
                  <a:pt x="194" y="268"/>
                </a:cubicBezTo>
                <a:lnTo>
                  <a:pt x="195" y="273"/>
                </a:lnTo>
                <a:lnTo>
                  <a:pt x="196" y="280"/>
                </a:lnTo>
                <a:lnTo>
                  <a:pt x="100" y="286"/>
                </a:lnTo>
                <a:lnTo>
                  <a:pt x="100" y="284"/>
                </a:lnTo>
                <a:lnTo>
                  <a:pt x="100" y="281"/>
                </a:lnTo>
                <a:lnTo>
                  <a:pt x="100" y="278"/>
                </a:lnTo>
                <a:lnTo>
                  <a:pt x="100" y="276"/>
                </a:lnTo>
                <a:cubicBezTo>
                  <a:pt x="100" y="252"/>
                  <a:pt x="119" y="231"/>
                  <a:pt x="143" y="229"/>
                </a:cubicBezTo>
                <a:cubicBezTo>
                  <a:pt x="168" y="226"/>
                  <a:pt x="190" y="243"/>
                  <a:pt x="195" y="267"/>
                </a:cubicBezTo>
                <a:lnTo>
                  <a:pt x="196" y="270"/>
                </a:lnTo>
                <a:cubicBezTo>
                  <a:pt x="196" y="273"/>
                  <a:pt x="196" y="276"/>
                  <a:pt x="196" y="279"/>
                </a:cubicBezTo>
                <a:lnTo>
                  <a:pt x="196" y="281"/>
                </a:lnTo>
                <a:cubicBezTo>
                  <a:pt x="196" y="307"/>
                  <a:pt x="175" y="329"/>
                  <a:pt x="148" y="329"/>
                </a:cubicBezTo>
                <a:cubicBezTo>
                  <a:pt x="122" y="329"/>
                  <a:pt x="100" y="307"/>
                  <a:pt x="100" y="281"/>
                </a:cubicBezTo>
                <a:lnTo>
                  <a:pt x="100" y="276"/>
                </a:lnTo>
                <a:lnTo>
                  <a:pt x="100" y="276"/>
                </a:lnTo>
                <a:cubicBezTo>
                  <a:pt x="98" y="251"/>
                  <a:pt x="115" y="228"/>
                  <a:pt x="140" y="224"/>
                </a:cubicBezTo>
                <a:cubicBezTo>
                  <a:pt x="165" y="220"/>
                  <a:pt x="188" y="235"/>
                  <a:pt x="195" y="260"/>
                </a:cubicBezTo>
                <a:lnTo>
                  <a:pt x="195" y="262"/>
                </a:lnTo>
                <a:lnTo>
                  <a:pt x="196" y="269"/>
                </a:lnTo>
                <a:lnTo>
                  <a:pt x="102" y="265"/>
                </a:lnTo>
                <a:lnTo>
                  <a:pt x="103" y="263"/>
                </a:lnTo>
                <a:lnTo>
                  <a:pt x="103" y="264"/>
                </a:lnTo>
                <a:lnTo>
                  <a:pt x="104" y="287"/>
                </a:lnTo>
                <a:lnTo>
                  <a:pt x="103" y="282"/>
                </a:lnTo>
                <a:cubicBezTo>
                  <a:pt x="100" y="273"/>
                  <a:pt x="100" y="263"/>
                  <a:pt x="102" y="254"/>
                </a:cubicBezTo>
                <a:lnTo>
                  <a:pt x="103" y="250"/>
                </a:lnTo>
                <a:lnTo>
                  <a:pt x="104" y="247"/>
                </a:lnTo>
                <a:cubicBezTo>
                  <a:pt x="112" y="224"/>
                  <a:pt x="136" y="210"/>
                  <a:pt x="160" y="215"/>
                </a:cubicBezTo>
                <a:cubicBezTo>
                  <a:pt x="184" y="220"/>
                  <a:pt x="200" y="242"/>
                  <a:pt x="198" y="267"/>
                </a:cubicBezTo>
                <a:lnTo>
                  <a:pt x="197" y="272"/>
                </a:lnTo>
                <a:lnTo>
                  <a:pt x="195" y="282"/>
                </a:lnTo>
                <a:cubicBezTo>
                  <a:pt x="190" y="306"/>
                  <a:pt x="168" y="322"/>
                  <a:pt x="143" y="319"/>
                </a:cubicBezTo>
                <a:cubicBezTo>
                  <a:pt x="119" y="317"/>
                  <a:pt x="100" y="296"/>
                  <a:pt x="100" y="271"/>
                </a:cubicBezTo>
                <a:lnTo>
                  <a:pt x="100" y="270"/>
                </a:lnTo>
                <a:lnTo>
                  <a:pt x="101" y="278"/>
                </a:lnTo>
                <a:lnTo>
                  <a:pt x="101" y="275"/>
                </a:lnTo>
                <a:cubicBezTo>
                  <a:pt x="98" y="261"/>
                  <a:pt x="102" y="247"/>
                  <a:pt x="111" y="236"/>
                </a:cubicBezTo>
                <a:cubicBezTo>
                  <a:pt x="120" y="225"/>
                  <a:pt x="134" y="219"/>
                  <a:pt x="148" y="219"/>
                </a:cubicBezTo>
                <a:lnTo>
                  <a:pt x="149" y="219"/>
                </a:lnTo>
                <a:lnTo>
                  <a:pt x="102" y="262"/>
                </a:lnTo>
                <a:lnTo>
                  <a:pt x="102" y="257"/>
                </a:lnTo>
                <a:lnTo>
                  <a:pt x="103" y="252"/>
                </a:lnTo>
                <a:cubicBezTo>
                  <a:pt x="105" y="228"/>
                  <a:pt x="126" y="209"/>
                  <a:pt x="151" y="209"/>
                </a:cubicBezTo>
                <a:cubicBezTo>
                  <a:pt x="175" y="210"/>
                  <a:pt x="196" y="228"/>
                  <a:pt x="198" y="253"/>
                </a:cubicBezTo>
                <a:lnTo>
                  <a:pt x="199" y="258"/>
                </a:lnTo>
                <a:lnTo>
                  <a:pt x="199" y="267"/>
                </a:lnTo>
                <a:cubicBezTo>
                  <a:pt x="199" y="291"/>
                  <a:pt x="182" y="311"/>
                  <a:pt x="159" y="314"/>
                </a:cubicBezTo>
                <a:cubicBezTo>
                  <a:pt x="135" y="318"/>
                  <a:pt x="113" y="304"/>
                  <a:pt x="105" y="282"/>
                </a:cubicBezTo>
                <a:lnTo>
                  <a:pt x="105" y="281"/>
                </a:lnTo>
                <a:lnTo>
                  <a:pt x="103" y="275"/>
                </a:lnTo>
                <a:cubicBezTo>
                  <a:pt x="102" y="271"/>
                  <a:pt x="101" y="266"/>
                  <a:pt x="101" y="262"/>
                </a:cubicBezTo>
                <a:lnTo>
                  <a:pt x="101" y="257"/>
                </a:lnTo>
                <a:lnTo>
                  <a:pt x="102" y="248"/>
                </a:lnTo>
                <a:lnTo>
                  <a:pt x="103" y="243"/>
                </a:lnTo>
                <a:lnTo>
                  <a:pt x="104" y="237"/>
                </a:lnTo>
                <a:lnTo>
                  <a:pt x="105" y="231"/>
                </a:lnTo>
                <a:cubicBezTo>
                  <a:pt x="111" y="208"/>
                  <a:pt x="133" y="192"/>
                  <a:pt x="157" y="195"/>
                </a:cubicBezTo>
                <a:cubicBezTo>
                  <a:pt x="181" y="198"/>
                  <a:pt x="199" y="219"/>
                  <a:pt x="199" y="243"/>
                </a:cubicBezTo>
                <a:lnTo>
                  <a:pt x="199" y="244"/>
                </a:lnTo>
                <a:lnTo>
                  <a:pt x="199" y="248"/>
                </a:lnTo>
                <a:lnTo>
                  <a:pt x="200" y="249"/>
                </a:lnTo>
                <a:lnTo>
                  <a:pt x="200" y="257"/>
                </a:lnTo>
                <a:lnTo>
                  <a:pt x="104" y="252"/>
                </a:lnTo>
                <a:lnTo>
                  <a:pt x="105" y="248"/>
                </a:lnTo>
                <a:lnTo>
                  <a:pt x="104" y="248"/>
                </a:lnTo>
                <a:lnTo>
                  <a:pt x="104" y="244"/>
                </a:lnTo>
                <a:cubicBezTo>
                  <a:pt x="104" y="239"/>
                  <a:pt x="105" y="234"/>
                  <a:pt x="107" y="229"/>
                </a:cubicBezTo>
                <a:lnTo>
                  <a:pt x="107" y="228"/>
                </a:lnTo>
                <a:cubicBezTo>
                  <a:pt x="115" y="205"/>
                  <a:pt x="137" y="192"/>
                  <a:pt x="161" y="196"/>
                </a:cubicBezTo>
                <a:cubicBezTo>
                  <a:pt x="184" y="199"/>
                  <a:pt x="201" y="219"/>
                  <a:pt x="201" y="243"/>
                </a:cubicBezTo>
                <a:lnTo>
                  <a:pt x="201" y="245"/>
                </a:lnTo>
                <a:lnTo>
                  <a:pt x="201" y="248"/>
                </a:lnTo>
                <a:cubicBezTo>
                  <a:pt x="201" y="274"/>
                  <a:pt x="179" y="296"/>
                  <a:pt x="153" y="296"/>
                </a:cubicBezTo>
                <a:cubicBezTo>
                  <a:pt x="126" y="296"/>
                  <a:pt x="105" y="274"/>
                  <a:pt x="105" y="248"/>
                </a:cubicBezTo>
                <a:lnTo>
                  <a:pt x="105" y="242"/>
                </a:lnTo>
                <a:lnTo>
                  <a:pt x="106" y="233"/>
                </a:lnTo>
                <a:cubicBezTo>
                  <a:pt x="109" y="207"/>
                  <a:pt x="131" y="189"/>
                  <a:pt x="156" y="190"/>
                </a:cubicBezTo>
                <a:cubicBezTo>
                  <a:pt x="182" y="191"/>
                  <a:pt x="201" y="212"/>
                  <a:pt x="201" y="238"/>
                </a:cubicBezTo>
                <a:lnTo>
                  <a:pt x="201" y="239"/>
                </a:lnTo>
                <a:lnTo>
                  <a:pt x="201" y="233"/>
                </a:lnTo>
                <a:lnTo>
                  <a:pt x="201" y="236"/>
                </a:lnTo>
                <a:cubicBezTo>
                  <a:pt x="202" y="238"/>
                  <a:pt x="202" y="241"/>
                  <a:pt x="202" y="243"/>
                </a:cubicBezTo>
                <a:lnTo>
                  <a:pt x="202" y="246"/>
                </a:lnTo>
                <a:lnTo>
                  <a:pt x="202" y="248"/>
                </a:lnTo>
                <a:cubicBezTo>
                  <a:pt x="202" y="274"/>
                  <a:pt x="180" y="296"/>
                  <a:pt x="154" y="296"/>
                </a:cubicBezTo>
                <a:cubicBezTo>
                  <a:pt x="127" y="296"/>
                  <a:pt x="106" y="274"/>
                  <a:pt x="106" y="248"/>
                </a:cubicBezTo>
                <a:lnTo>
                  <a:pt x="106" y="246"/>
                </a:lnTo>
                <a:lnTo>
                  <a:pt x="106" y="243"/>
                </a:lnTo>
                <a:lnTo>
                  <a:pt x="106" y="239"/>
                </a:lnTo>
                <a:lnTo>
                  <a:pt x="106" y="238"/>
                </a:lnTo>
                <a:cubicBezTo>
                  <a:pt x="106" y="211"/>
                  <a:pt x="127" y="190"/>
                  <a:pt x="154" y="190"/>
                </a:cubicBezTo>
                <a:cubicBezTo>
                  <a:pt x="180" y="190"/>
                  <a:pt x="202" y="211"/>
                  <a:pt x="202" y="238"/>
                </a:cubicBezTo>
                <a:lnTo>
                  <a:pt x="202" y="241"/>
                </a:lnTo>
                <a:lnTo>
                  <a:pt x="202" y="241"/>
                </a:lnTo>
                <a:lnTo>
                  <a:pt x="202" y="251"/>
                </a:lnTo>
                <a:lnTo>
                  <a:pt x="202" y="252"/>
                </a:lnTo>
                <a:cubicBezTo>
                  <a:pt x="202" y="279"/>
                  <a:pt x="181" y="300"/>
                  <a:pt x="154" y="300"/>
                </a:cubicBezTo>
                <a:cubicBezTo>
                  <a:pt x="128" y="300"/>
                  <a:pt x="106" y="279"/>
                  <a:pt x="106" y="252"/>
                </a:cubicBezTo>
                <a:lnTo>
                  <a:pt x="106" y="249"/>
                </a:lnTo>
                <a:lnTo>
                  <a:pt x="106" y="243"/>
                </a:lnTo>
                <a:lnTo>
                  <a:pt x="106" y="237"/>
                </a:lnTo>
                <a:lnTo>
                  <a:pt x="106" y="233"/>
                </a:lnTo>
                <a:lnTo>
                  <a:pt x="106" y="233"/>
                </a:lnTo>
                <a:cubicBezTo>
                  <a:pt x="106" y="209"/>
                  <a:pt x="124" y="189"/>
                  <a:pt x="147" y="186"/>
                </a:cubicBezTo>
                <a:cubicBezTo>
                  <a:pt x="170" y="182"/>
                  <a:pt x="193" y="195"/>
                  <a:pt x="200" y="218"/>
                </a:cubicBezTo>
                <a:lnTo>
                  <a:pt x="201" y="219"/>
                </a:lnTo>
                <a:cubicBezTo>
                  <a:pt x="201" y="222"/>
                  <a:pt x="202" y="225"/>
                  <a:pt x="202" y="228"/>
                </a:cubicBezTo>
                <a:lnTo>
                  <a:pt x="203" y="231"/>
                </a:lnTo>
                <a:lnTo>
                  <a:pt x="107" y="238"/>
                </a:lnTo>
                <a:lnTo>
                  <a:pt x="107" y="233"/>
                </a:lnTo>
                <a:lnTo>
                  <a:pt x="107" y="228"/>
                </a:lnTo>
                <a:lnTo>
                  <a:pt x="155" y="276"/>
                </a:lnTo>
                <a:lnTo>
                  <a:pt x="155" y="276"/>
                </a:lnTo>
                <a:lnTo>
                  <a:pt x="203" y="225"/>
                </a:lnTo>
                <a:lnTo>
                  <a:pt x="203" y="233"/>
                </a:lnTo>
                <a:lnTo>
                  <a:pt x="203" y="240"/>
                </a:lnTo>
                <a:lnTo>
                  <a:pt x="203" y="243"/>
                </a:lnTo>
                <a:cubicBezTo>
                  <a:pt x="203" y="269"/>
                  <a:pt x="182" y="291"/>
                  <a:pt x="155" y="291"/>
                </a:cubicBezTo>
                <a:cubicBezTo>
                  <a:pt x="129" y="291"/>
                  <a:pt x="107" y="269"/>
                  <a:pt x="107" y="243"/>
                </a:cubicBezTo>
                <a:lnTo>
                  <a:pt x="107" y="242"/>
                </a:lnTo>
                <a:lnTo>
                  <a:pt x="107" y="244"/>
                </a:lnTo>
                <a:cubicBezTo>
                  <a:pt x="107" y="241"/>
                  <a:pt x="107" y="238"/>
                  <a:pt x="107" y="235"/>
                </a:cubicBezTo>
                <a:lnTo>
                  <a:pt x="108" y="226"/>
                </a:lnTo>
                <a:lnTo>
                  <a:pt x="107" y="226"/>
                </a:lnTo>
                <a:lnTo>
                  <a:pt x="107" y="226"/>
                </a:lnTo>
                <a:lnTo>
                  <a:pt x="202" y="213"/>
                </a:lnTo>
                <a:lnTo>
                  <a:pt x="203" y="217"/>
                </a:lnTo>
                <a:lnTo>
                  <a:pt x="203" y="228"/>
                </a:lnTo>
                <a:cubicBezTo>
                  <a:pt x="203" y="255"/>
                  <a:pt x="181" y="276"/>
                  <a:pt x="155" y="276"/>
                </a:cubicBezTo>
                <a:lnTo>
                  <a:pt x="154" y="276"/>
                </a:lnTo>
                <a:cubicBezTo>
                  <a:pt x="127" y="276"/>
                  <a:pt x="106" y="255"/>
                  <a:pt x="106" y="228"/>
                </a:cubicBezTo>
                <a:lnTo>
                  <a:pt x="106" y="226"/>
                </a:lnTo>
                <a:cubicBezTo>
                  <a:pt x="106" y="223"/>
                  <a:pt x="106" y="220"/>
                  <a:pt x="107" y="217"/>
                </a:cubicBezTo>
                <a:lnTo>
                  <a:pt x="107" y="215"/>
                </a:lnTo>
                <a:cubicBezTo>
                  <a:pt x="112" y="192"/>
                  <a:pt x="132" y="176"/>
                  <a:pt x="154" y="176"/>
                </a:cubicBezTo>
                <a:lnTo>
                  <a:pt x="155" y="176"/>
                </a:lnTo>
                <a:lnTo>
                  <a:pt x="155" y="176"/>
                </a:lnTo>
                <a:cubicBezTo>
                  <a:pt x="182" y="176"/>
                  <a:pt x="203" y="197"/>
                  <a:pt x="203" y="224"/>
                </a:cubicBezTo>
                <a:cubicBezTo>
                  <a:pt x="203" y="250"/>
                  <a:pt x="182" y="272"/>
                  <a:pt x="155" y="272"/>
                </a:cubicBezTo>
                <a:lnTo>
                  <a:pt x="155" y="272"/>
                </a:lnTo>
                <a:cubicBezTo>
                  <a:pt x="128" y="272"/>
                  <a:pt x="107" y="250"/>
                  <a:pt x="107" y="224"/>
                </a:cubicBezTo>
                <a:lnTo>
                  <a:pt x="107" y="219"/>
                </a:lnTo>
                <a:lnTo>
                  <a:pt x="107" y="216"/>
                </a:lnTo>
                <a:lnTo>
                  <a:pt x="107" y="214"/>
                </a:lnTo>
                <a:cubicBezTo>
                  <a:pt x="107" y="188"/>
                  <a:pt x="128" y="166"/>
                  <a:pt x="155" y="166"/>
                </a:cubicBezTo>
                <a:cubicBezTo>
                  <a:pt x="181" y="166"/>
                  <a:pt x="203" y="188"/>
                  <a:pt x="203" y="214"/>
                </a:cubicBezTo>
                <a:lnTo>
                  <a:pt x="203" y="218"/>
                </a:lnTo>
                <a:lnTo>
                  <a:pt x="203" y="224"/>
                </a:lnTo>
                <a:lnTo>
                  <a:pt x="203" y="227"/>
                </a:lnTo>
                <a:lnTo>
                  <a:pt x="203" y="228"/>
                </a:lnTo>
                <a:cubicBezTo>
                  <a:pt x="203" y="255"/>
                  <a:pt x="181" y="276"/>
                  <a:pt x="155" y="276"/>
                </a:cubicBezTo>
                <a:cubicBezTo>
                  <a:pt x="128" y="276"/>
                  <a:pt x="107" y="255"/>
                  <a:pt x="107" y="228"/>
                </a:cubicBezTo>
                <a:lnTo>
                  <a:pt x="107" y="227"/>
                </a:lnTo>
                <a:cubicBezTo>
                  <a:pt x="107" y="225"/>
                  <a:pt x="107" y="222"/>
                  <a:pt x="107" y="220"/>
                </a:cubicBezTo>
                <a:lnTo>
                  <a:pt x="108" y="217"/>
                </a:lnTo>
                <a:lnTo>
                  <a:pt x="107" y="223"/>
                </a:lnTo>
                <a:lnTo>
                  <a:pt x="107" y="220"/>
                </a:lnTo>
                <a:lnTo>
                  <a:pt x="107" y="219"/>
                </a:lnTo>
                <a:cubicBezTo>
                  <a:pt x="107" y="192"/>
                  <a:pt x="129" y="171"/>
                  <a:pt x="155" y="171"/>
                </a:cubicBezTo>
                <a:cubicBezTo>
                  <a:pt x="182" y="171"/>
                  <a:pt x="203" y="192"/>
                  <a:pt x="203" y="219"/>
                </a:cubicBezTo>
                <a:lnTo>
                  <a:pt x="203" y="220"/>
                </a:lnTo>
                <a:lnTo>
                  <a:pt x="203" y="224"/>
                </a:lnTo>
                <a:cubicBezTo>
                  <a:pt x="203" y="227"/>
                  <a:pt x="203" y="229"/>
                  <a:pt x="203" y="232"/>
                </a:cubicBezTo>
                <a:lnTo>
                  <a:pt x="202" y="235"/>
                </a:lnTo>
                <a:lnTo>
                  <a:pt x="203" y="227"/>
                </a:lnTo>
                <a:lnTo>
                  <a:pt x="203" y="228"/>
                </a:lnTo>
                <a:cubicBezTo>
                  <a:pt x="203" y="255"/>
                  <a:pt x="181" y="276"/>
                  <a:pt x="155" y="276"/>
                </a:cubicBezTo>
                <a:cubicBezTo>
                  <a:pt x="128" y="276"/>
                  <a:pt x="107" y="255"/>
                  <a:pt x="107" y="228"/>
                </a:cubicBezTo>
                <a:lnTo>
                  <a:pt x="107" y="224"/>
                </a:lnTo>
                <a:lnTo>
                  <a:pt x="107" y="223"/>
                </a:lnTo>
                <a:cubicBezTo>
                  <a:pt x="105" y="210"/>
                  <a:pt x="110" y="197"/>
                  <a:pt x="119" y="187"/>
                </a:cubicBezTo>
                <a:cubicBezTo>
                  <a:pt x="128" y="177"/>
                  <a:pt x="141" y="171"/>
                  <a:pt x="154" y="171"/>
                </a:cubicBezTo>
                <a:lnTo>
                  <a:pt x="155" y="171"/>
                </a:lnTo>
                <a:lnTo>
                  <a:pt x="155" y="171"/>
                </a:lnTo>
                <a:lnTo>
                  <a:pt x="108" y="224"/>
                </a:lnTo>
                <a:lnTo>
                  <a:pt x="107" y="220"/>
                </a:lnTo>
                <a:lnTo>
                  <a:pt x="107" y="211"/>
                </a:lnTo>
                <a:lnTo>
                  <a:pt x="107" y="206"/>
                </a:lnTo>
                <a:lnTo>
                  <a:pt x="107" y="202"/>
                </a:lnTo>
                <a:lnTo>
                  <a:pt x="107" y="200"/>
                </a:lnTo>
                <a:cubicBezTo>
                  <a:pt x="107" y="173"/>
                  <a:pt x="128" y="152"/>
                  <a:pt x="155" y="152"/>
                </a:cubicBezTo>
                <a:cubicBezTo>
                  <a:pt x="181" y="152"/>
                  <a:pt x="203" y="173"/>
                  <a:pt x="203" y="200"/>
                </a:cubicBezTo>
                <a:lnTo>
                  <a:pt x="203" y="202"/>
                </a:lnTo>
                <a:lnTo>
                  <a:pt x="203" y="207"/>
                </a:lnTo>
                <a:lnTo>
                  <a:pt x="202" y="217"/>
                </a:lnTo>
                <a:lnTo>
                  <a:pt x="202" y="214"/>
                </a:lnTo>
                <a:cubicBezTo>
                  <a:pt x="202" y="241"/>
                  <a:pt x="181" y="262"/>
                  <a:pt x="154" y="262"/>
                </a:cubicBezTo>
                <a:cubicBezTo>
                  <a:pt x="128" y="262"/>
                  <a:pt x="106" y="241"/>
                  <a:pt x="106" y="214"/>
                </a:cubicBezTo>
                <a:lnTo>
                  <a:pt x="106" y="213"/>
                </a:lnTo>
                <a:cubicBezTo>
                  <a:pt x="106" y="211"/>
                  <a:pt x="107" y="209"/>
                  <a:pt x="107" y="207"/>
                </a:cubicBezTo>
                <a:lnTo>
                  <a:pt x="107" y="203"/>
                </a:lnTo>
                <a:lnTo>
                  <a:pt x="108" y="200"/>
                </a:lnTo>
                <a:lnTo>
                  <a:pt x="107" y="206"/>
                </a:lnTo>
                <a:lnTo>
                  <a:pt x="107" y="205"/>
                </a:lnTo>
                <a:cubicBezTo>
                  <a:pt x="107" y="178"/>
                  <a:pt x="129" y="157"/>
                  <a:pt x="155" y="157"/>
                </a:cubicBezTo>
                <a:cubicBezTo>
                  <a:pt x="182" y="157"/>
                  <a:pt x="203" y="178"/>
                  <a:pt x="203" y="205"/>
                </a:cubicBezTo>
                <a:lnTo>
                  <a:pt x="203" y="209"/>
                </a:lnTo>
                <a:lnTo>
                  <a:pt x="203" y="214"/>
                </a:lnTo>
                <a:lnTo>
                  <a:pt x="204" y="214"/>
                </a:lnTo>
                <a:lnTo>
                  <a:pt x="112" y="199"/>
                </a:lnTo>
                <a:lnTo>
                  <a:pt x="114" y="195"/>
                </a:lnTo>
                <a:lnTo>
                  <a:pt x="110" y="214"/>
                </a:lnTo>
                <a:lnTo>
                  <a:pt x="110" y="205"/>
                </a:lnTo>
                <a:cubicBezTo>
                  <a:pt x="110" y="201"/>
                  <a:pt x="111" y="196"/>
                  <a:pt x="112" y="192"/>
                </a:cubicBezTo>
                <a:lnTo>
                  <a:pt x="113" y="188"/>
                </a:lnTo>
                <a:lnTo>
                  <a:pt x="114" y="185"/>
                </a:lnTo>
                <a:cubicBezTo>
                  <a:pt x="121" y="162"/>
                  <a:pt x="144" y="149"/>
                  <a:pt x="167" y="153"/>
                </a:cubicBezTo>
                <a:cubicBezTo>
                  <a:pt x="190" y="156"/>
                  <a:pt x="207" y="176"/>
                  <a:pt x="207" y="200"/>
                </a:cubicBezTo>
                <a:lnTo>
                  <a:pt x="207" y="202"/>
                </a:lnTo>
                <a:lnTo>
                  <a:pt x="207" y="205"/>
                </a:lnTo>
                <a:lnTo>
                  <a:pt x="112" y="196"/>
                </a:lnTo>
                <a:lnTo>
                  <a:pt x="113" y="193"/>
                </a:lnTo>
                <a:lnTo>
                  <a:pt x="112" y="202"/>
                </a:lnTo>
                <a:lnTo>
                  <a:pt x="112" y="200"/>
                </a:lnTo>
                <a:cubicBezTo>
                  <a:pt x="112" y="173"/>
                  <a:pt x="133" y="152"/>
                  <a:pt x="160" y="152"/>
                </a:cubicBezTo>
                <a:cubicBezTo>
                  <a:pt x="186" y="152"/>
                  <a:pt x="208" y="173"/>
                  <a:pt x="208" y="200"/>
                </a:cubicBezTo>
                <a:lnTo>
                  <a:pt x="208" y="202"/>
                </a:lnTo>
                <a:cubicBezTo>
                  <a:pt x="208" y="205"/>
                  <a:pt x="208" y="207"/>
                  <a:pt x="207" y="210"/>
                </a:cubicBezTo>
                <a:lnTo>
                  <a:pt x="207" y="213"/>
                </a:lnTo>
                <a:lnTo>
                  <a:pt x="159" y="157"/>
                </a:lnTo>
                <a:lnTo>
                  <a:pt x="161" y="157"/>
                </a:lnTo>
                <a:lnTo>
                  <a:pt x="161" y="157"/>
                </a:lnTo>
                <a:lnTo>
                  <a:pt x="113" y="205"/>
                </a:lnTo>
                <a:lnTo>
                  <a:pt x="113" y="200"/>
                </a:lnTo>
                <a:lnTo>
                  <a:pt x="161" y="248"/>
                </a:lnTo>
                <a:lnTo>
                  <a:pt x="161" y="248"/>
                </a:lnTo>
                <a:cubicBezTo>
                  <a:pt x="134" y="248"/>
                  <a:pt x="113" y="226"/>
                  <a:pt x="113" y="200"/>
                </a:cubicBezTo>
                <a:lnTo>
                  <a:pt x="113" y="194"/>
                </a:lnTo>
                <a:lnTo>
                  <a:pt x="113" y="190"/>
                </a:lnTo>
                <a:cubicBezTo>
                  <a:pt x="113" y="164"/>
                  <a:pt x="134" y="142"/>
                  <a:pt x="161" y="142"/>
                </a:cubicBezTo>
                <a:cubicBezTo>
                  <a:pt x="187" y="142"/>
                  <a:pt x="209" y="164"/>
                  <a:pt x="209" y="190"/>
                </a:cubicBezTo>
                <a:lnTo>
                  <a:pt x="209" y="192"/>
                </a:lnTo>
                <a:lnTo>
                  <a:pt x="209" y="195"/>
                </a:lnTo>
                <a:lnTo>
                  <a:pt x="209" y="199"/>
                </a:lnTo>
                <a:lnTo>
                  <a:pt x="209" y="200"/>
                </a:lnTo>
                <a:cubicBezTo>
                  <a:pt x="209" y="226"/>
                  <a:pt x="187" y="248"/>
                  <a:pt x="161" y="248"/>
                </a:cubicBezTo>
                <a:cubicBezTo>
                  <a:pt x="134" y="248"/>
                  <a:pt x="113" y="226"/>
                  <a:pt x="113" y="200"/>
                </a:cubicBezTo>
                <a:lnTo>
                  <a:pt x="113" y="198"/>
                </a:lnTo>
                <a:lnTo>
                  <a:pt x="113" y="193"/>
                </a:lnTo>
                <a:lnTo>
                  <a:pt x="113" y="194"/>
                </a:lnTo>
                <a:lnTo>
                  <a:pt x="112" y="186"/>
                </a:lnTo>
                <a:cubicBezTo>
                  <a:pt x="112" y="159"/>
                  <a:pt x="134" y="138"/>
                  <a:pt x="160" y="138"/>
                </a:cubicBezTo>
                <a:cubicBezTo>
                  <a:pt x="187" y="138"/>
                  <a:pt x="208" y="159"/>
                  <a:pt x="208" y="186"/>
                </a:cubicBezTo>
                <a:lnTo>
                  <a:pt x="208" y="187"/>
                </a:lnTo>
                <a:lnTo>
                  <a:pt x="208" y="190"/>
                </a:lnTo>
                <a:lnTo>
                  <a:pt x="208" y="194"/>
                </a:lnTo>
                <a:lnTo>
                  <a:pt x="209" y="195"/>
                </a:lnTo>
                <a:lnTo>
                  <a:pt x="209" y="198"/>
                </a:lnTo>
                <a:lnTo>
                  <a:pt x="209" y="205"/>
                </a:lnTo>
                <a:cubicBezTo>
                  <a:pt x="209" y="231"/>
                  <a:pt x="188" y="253"/>
                  <a:pt x="161" y="253"/>
                </a:cubicBezTo>
                <a:cubicBezTo>
                  <a:pt x="135" y="253"/>
                  <a:pt x="113" y="231"/>
                  <a:pt x="113" y="205"/>
                </a:cubicBezTo>
                <a:lnTo>
                  <a:pt x="113" y="202"/>
                </a:lnTo>
                <a:lnTo>
                  <a:pt x="113" y="195"/>
                </a:lnTo>
                <a:lnTo>
                  <a:pt x="113" y="193"/>
                </a:lnTo>
                <a:lnTo>
                  <a:pt x="113" y="186"/>
                </a:lnTo>
                <a:cubicBezTo>
                  <a:pt x="113" y="159"/>
                  <a:pt x="134" y="138"/>
                  <a:pt x="161" y="138"/>
                </a:cubicBezTo>
                <a:cubicBezTo>
                  <a:pt x="187" y="138"/>
                  <a:pt x="209" y="159"/>
                  <a:pt x="209" y="186"/>
                </a:cubicBezTo>
                <a:lnTo>
                  <a:pt x="209" y="186"/>
                </a:lnTo>
                <a:lnTo>
                  <a:pt x="208" y="179"/>
                </a:lnTo>
                <a:lnTo>
                  <a:pt x="209" y="182"/>
                </a:lnTo>
                <a:lnTo>
                  <a:pt x="210" y="191"/>
                </a:lnTo>
                <a:cubicBezTo>
                  <a:pt x="211" y="205"/>
                  <a:pt x="206" y="218"/>
                  <a:pt x="197" y="228"/>
                </a:cubicBezTo>
                <a:cubicBezTo>
                  <a:pt x="188" y="238"/>
                  <a:pt x="175" y="243"/>
                  <a:pt x="162" y="243"/>
                </a:cubicBezTo>
                <a:lnTo>
                  <a:pt x="161" y="243"/>
                </a:lnTo>
                <a:cubicBezTo>
                  <a:pt x="134" y="243"/>
                  <a:pt x="113" y="222"/>
                  <a:pt x="113" y="195"/>
                </a:cubicBezTo>
                <a:lnTo>
                  <a:pt x="113" y="191"/>
                </a:lnTo>
                <a:lnTo>
                  <a:pt x="113" y="186"/>
                </a:lnTo>
                <a:lnTo>
                  <a:pt x="161" y="234"/>
                </a:lnTo>
                <a:lnTo>
                  <a:pt x="160" y="234"/>
                </a:lnTo>
                <a:lnTo>
                  <a:pt x="208" y="186"/>
                </a:lnTo>
                <a:lnTo>
                  <a:pt x="208" y="191"/>
                </a:lnTo>
                <a:lnTo>
                  <a:pt x="208" y="201"/>
                </a:lnTo>
                <a:lnTo>
                  <a:pt x="160" y="147"/>
                </a:lnTo>
                <a:lnTo>
                  <a:pt x="161" y="147"/>
                </a:lnTo>
                <a:lnTo>
                  <a:pt x="113" y="195"/>
                </a:lnTo>
                <a:lnTo>
                  <a:pt x="113" y="190"/>
                </a:lnTo>
                <a:lnTo>
                  <a:pt x="113" y="183"/>
                </a:lnTo>
                <a:lnTo>
                  <a:pt x="113" y="176"/>
                </a:lnTo>
                <a:lnTo>
                  <a:pt x="113" y="171"/>
                </a:lnTo>
                <a:lnTo>
                  <a:pt x="161" y="219"/>
                </a:lnTo>
                <a:lnTo>
                  <a:pt x="160" y="219"/>
                </a:lnTo>
                <a:lnTo>
                  <a:pt x="208" y="171"/>
                </a:lnTo>
                <a:lnTo>
                  <a:pt x="208" y="179"/>
                </a:lnTo>
                <a:lnTo>
                  <a:pt x="208" y="183"/>
                </a:lnTo>
                <a:lnTo>
                  <a:pt x="208" y="186"/>
                </a:lnTo>
                <a:lnTo>
                  <a:pt x="115" y="171"/>
                </a:lnTo>
                <a:lnTo>
                  <a:pt x="115" y="169"/>
                </a:lnTo>
                <a:lnTo>
                  <a:pt x="113" y="184"/>
                </a:lnTo>
                <a:lnTo>
                  <a:pt x="113" y="181"/>
                </a:lnTo>
                <a:cubicBezTo>
                  <a:pt x="113" y="154"/>
                  <a:pt x="134" y="133"/>
                  <a:pt x="161" y="133"/>
                </a:cubicBezTo>
                <a:lnTo>
                  <a:pt x="161" y="133"/>
                </a:lnTo>
                <a:cubicBezTo>
                  <a:pt x="188" y="133"/>
                  <a:pt x="209" y="154"/>
                  <a:pt x="209" y="181"/>
                </a:cubicBezTo>
                <a:cubicBezTo>
                  <a:pt x="209" y="207"/>
                  <a:pt x="188" y="229"/>
                  <a:pt x="161" y="229"/>
                </a:cubicBezTo>
                <a:lnTo>
                  <a:pt x="161" y="229"/>
                </a:lnTo>
                <a:cubicBezTo>
                  <a:pt x="146" y="229"/>
                  <a:pt x="132" y="222"/>
                  <a:pt x="123" y="211"/>
                </a:cubicBezTo>
                <a:cubicBezTo>
                  <a:pt x="114" y="199"/>
                  <a:pt x="111" y="184"/>
                  <a:pt x="114" y="169"/>
                </a:cubicBezTo>
                <a:lnTo>
                  <a:pt x="115" y="167"/>
                </a:lnTo>
                <a:lnTo>
                  <a:pt x="113" y="179"/>
                </a:lnTo>
                <a:lnTo>
                  <a:pt x="113" y="176"/>
                </a:lnTo>
                <a:lnTo>
                  <a:pt x="113" y="171"/>
                </a:lnTo>
                <a:lnTo>
                  <a:pt x="113" y="168"/>
                </a:lnTo>
                <a:lnTo>
                  <a:pt x="113" y="167"/>
                </a:lnTo>
                <a:cubicBezTo>
                  <a:pt x="113" y="140"/>
                  <a:pt x="135" y="119"/>
                  <a:pt x="161" y="119"/>
                </a:cubicBezTo>
                <a:cubicBezTo>
                  <a:pt x="188" y="119"/>
                  <a:pt x="209" y="140"/>
                  <a:pt x="209" y="167"/>
                </a:cubicBezTo>
                <a:lnTo>
                  <a:pt x="209" y="169"/>
                </a:lnTo>
                <a:lnTo>
                  <a:pt x="210" y="168"/>
                </a:lnTo>
                <a:lnTo>
                  <a:pt x="210" y="178"/>
                </a:lnTo>
                <a:lnTo>
                  <a:pt x="210" y="181"/>
                </a:lnTo>
                <a:cubicBezTo>
                  <a:pt x="210" y="207"/>
                  <a:pt x="188" y="229"/>
                  <a:pt x="162" y="229"/>
                </a:cubicBezTo>
                <a:cubicBezTo>
                  <a:pt x="135" y="229"/>
                  <a:pt x="114" y="207"/>
                  <a:pt x="114" y="181"/>
                </a:cubicBezTo>
                <a:lnTo>
                  <a:pt x="114" y="180"/>
                </a:lnTo>
                <a:lnTo>
                  <a:pt x="114" y="182"/>
                </a:lnTo>
                <a:lnTo>
                  <a:pt x="113" y="171"/>
                </a:lnTo>
                <a:lnTo>
                  <a:pt x="113" y="173"/>
                </a:lnTo>
                <a:cubicBezTo>
                  <a:pt x="110" y="150"/>
                  <a:pt x="125" y="128"/>
                  <a:pt x="147" y="121"/>
                </a:cubicBezTo>
                <a:cubicBezTo>
                  <a:pt x="169" y="114"/>
                  <a:pt x="193" y="125"/>
                  <a:pt x="204" y="146"/>
                </a:cubicBezTo>
                <a:lnTo>
                  <a:pt x="205" y="148"/>
                </a:lnTo>
                <a:lnTo>
                  <a:pt x="208" y="154"/>
                </a:lnTo>
                <a:lnTo>
                  <a:pt x="116" y="183"/>
                </a:lnTo>
                <a:lnTo>
                  <a:pt x="116" y="181"/>
                </a:lnTo>
                <a:lnTo>
                  <a:pt x="117" y="185"/>
                </a:lnTo>
                <a:cubicBezTo>
                  <a:pt x="111" y="170"/>
                  <a:pt x="113" y="153"/>
                  <a:pt x="122" y="140"/>
                </a:cubicBezTo>
                <a:cubicBezTo>
                  <a:pt x="131" y="127"/>
                  <a:pt x="146" y="119"/>
                  <a:pt x="161" y="119"/>
                </a:cubicBezTo>
                <a:lnTo>
                  <a:pt x="162" y="119"/>
                </a:lnTo>
                <a:lnTo>
                  <a:pt x="114" y="167"/>
                </a:lnTo>
                <a:lnTo>
                  <a:pt x="114" y="162"/>
                </a:lnTo>
                <a:lnTo>
                  <a:pt x="115" y="152"/>
                </a:lnTo>
                <a:cubicBezTo>
                  <a:pt x="117" y="128"/>
                  <a:pt x="138" y="109"/>
                  <a:pt x="162" y="109"/>
                </a:cubicBezTo>
                <a:lnTo>
                  <a:pt x="164" y="109"/>
                </a:lnTo>
                <a:cubicBezTo>
                  <a:pt x="190" y="109"/>
                  <a:pt x="212" y="131"/>
                  <a:pt x="212" y="157"/>
                </a:cubicBezTo>
                <a:cubicBezTo>
                  <a:pt x="212" y="184"/>
                  <a:pt x="190" y="205"/>
                  <a:pt x="164" y="205"/>
                </a:cubicBezTo>
                <a:lnTo>
                  <a:pt x="163" y="205"/>
                </a:lnTo>
                <a:cubicBezTo>
                  <a:pt x="136" y="205"/>
                  <a:pt x="115" y="184"/>
                  <a:pt x="115" y="157"/>
                </a:cubicBezTo>
                <a:cubicBezTo>
                  <a:pt x="115" y="131"/>
                  <a:pt x="136" y="109"/>
                  <a:pt x="163" y="109"/>
                </a:cubicBezTo>
                <a:lnTo>
                  <a:pt x="163" y="109"/>
                </a:lnTo>
                <a:lnTo>
                  <a:pt x="164" y="109"/>
                </a:lnTo>
                <a:lnTo>
                  <a:pt x="116" y="157"/>
                </a:lnTo>
                <a:lnTo>
                  <a:pt x="116" y="154"/>
                </a:lnTo>
                <a:lnTo>
                  <a:pt x="118" y="166"/>
                </a:lnTo>
                <a:lnTo>
                  <a:pt x="117" y="164"/>
                </a:lnTo>
                <a:cubicBezTo>
                  <a:pt x="111" y="138"/>
                  <a:pt x="127" y="112"/>
                  <a:pt x="152" y="106"/>
                </a:cubicBezTo>
                <a:cubicBezTo>
                  <a:pt x="178" y="99"/>
                  <a:pt x="204" y="115"/>
                  <a:pt x="211" y="141"/>
                </a:cubicBezTo>
                <a:lnTo>
                  <a:pt x="211" y="143"/>
                </a:lnTo>
                <a:cubicBezTo>
                  <a:pt x="212" y="147"/>
                  <a:pt x="212" y="151"/>
                  <a:pt x="212" y="154"/>
                </a:cubicBezTo>
                <a:lnTo>
                  <a:pt x="212" y="157"/>
                </a:lnTo>
                <a:lnTo>
                  <a:pt x="210" y="142"/>
                </a:lnTo>
                <a:lnTo>
                  <a:pt x="211" y="145"/>
                </a:lnTo>
                <a:lnTo>
                  <a:pt x="212" y="147"/>
                </a:lnTo>
                <a:lnTo>
                  <a:pt x="118" y="162"/>
                </a:lnTo>
                <a:lnTo>
                  <a:pt x="118" y="160"/>
                </a:lnTo>
                <a:lnTo>
                  <a:pt x="118" y="157"/>
                </a:lnTo>
                <a:lnTo>
                  <a:pt x="118" y="154"/>
                </a:lnTo>
                <a:lnTo>
                  <a:pt x="118" y="152"/>
                </a:lnTo>
                <a:cubicBezTo>
                  <a:pt x="118" y="126"/>
                  <a:pt x="139" y="104"/>
                  <a:pt x="166" y="104"/>
                </a:cubicBezTo>
                <a:cubicBezTo>
                  <a:pt x="192" y="104"/>
                  <a:pt x="214" y="126"/>
                  <a:pt x="214" y="152"/>
                </a:cubicBezTo>
                <a:lnTo>
                  <a:pt x="214" y="154"/>
                </a:lnTo>
                <a:lnTo>
                  <a:pt x="214" y="158"/>
                </a:lnTo>
                <a:cubicBezTo>
                  <a:pt x="214" y="160"/>
                  <a:pt x="214" y="163"/>
                  <a:pt x="213" y="165"/>
                </a:cubicBezTo>
                <a:lnTo>
                  <a:pt x="213" y="168"/>
                </a:lnTo>
                <a:lnTo>
                  <a:pt x="213" y="161"/>
                </a:lnTo>
                <a:lnTo>
                  <a:pt x="213" y="162"/>
                </a:lnTo>
                <a:cubicBezTo>
                  <a:pt x="213" y="188"/>
                  <a:pt x="192" y="210"/>
                  <a:pt x="165" y="210"/>
                </a:cubicBezTo>
                <a:cubicBezTo>
                  <a:pt x="139" y="210"/>
                  <a:pt x="117" y="188"/>
                  <a:pt x="117" y="162"/>
                </a:cubicBezTo>
                <a:lnTo>
                  <a:pt x="117" y="159"/>
                </a:lnTo>
                <a:lnTo>
                  <a:pt x="118" y="149"/>
                </a:lnTo>
                <a:lnTo>
                  <a:pt x="118" y="147"/>
                </a:lnTo>
                <a:lnTo>
                  <a:pt x="118" y="143"/>
                </a:lnTo>
                <a:lnTo>
                  <a:pt x="212" y="158"/>
                </a:lnTo>
                <a:lnTo>
                  <a:pt x="211" y="160"/>
                </a:lnTo>
                <a:lnTo>
                  <a:pt x="213" y="144"/>
                </a:lnTo>
                <a:lnTo>
                  <a:pt x="213" y="148"/>
                </a:lnTo>
                <a:lnTo>
                  <a:pt x="165" y="100"/>
                </a:lnTo>
                <a:lnTo>
                  <a:pt x="166" y="100"/>
                </a:lnTo>
                <a:lnTo>
                  <a:pt x="118" y="148"/>
                </a:lnTo>
                <a:lnTo>
                  <a:pt x="118" y="143"/>
                </a:lnTo>
                <a:lnTo>
                  <a:pt x="166" y="191"/>
                </a:lnTo>
                <a:lnTo>
                  <a:pt x="166" y="191"/>
                </a:lnTo>
                <a:lnTo>
                  <a:pt x="165" y="191"/>
                </a:lnTo>
                <a:cubicBezTo>
                  <a:pt x="139" y="191"/>
                  <a:pt x="117" y="169"/>
                  <a:pt x="117" y="143"/>
                </a:cubicBezTo>
                <a:lnTo>
                  <a:pt x="117" y="140"/>
                </a:lnTo>
                <a:lnTo>
                  <a:pt x="117" y="138"/>
                </a:lnTo>
                <a:cubicBezTo>
                  <a:pt x="117" y="113"/>
                  <a:pt x="137" y="92"/>
                  <a:pt x="163" y="91"/>
                </a:cubicBezTo>
                <a:cubicBezTo>
                  <a:pt x="188" y="89"/>
                  <a:pt x="210" y="108"/>
                  <a:pt x="213" y="133"/>
                </a:cubicBezTo>
                <a:lnTo>
                  <a:pt x="214" y="138"/>
                </a:lnTo>
                <a:lnTo>
                  <a:pt x="214" y="143"/>
                </a:lnTo>
                <a:lnTo>
                  <a:pt x="166" y="100"/>
                </a:lnTo>
                <a:lnTo>
                  <a:pt x="168" y="100"/>
                </a:lnTo>
                <a:lnTo>
                  <a:pt x="120" y="145"/>
                </a:lnTo>
                <a:lnTo>
                  <a:pt x="121" y="137"/>
                </a:lnTo>
                <a:lnTo>
                  <a:pt x="121" y="130"/>
                </a:lnTo>
                <a:cubicBezTo>
                  <a:pt x="123" y="107"/>
                  <a:pt x="141" y="88"/>
                  <a:pt x="165" y="86"/>
                </a:cubicBezTo>
                <a:cubicBezTo>
                  <a:pt x="188" y="84"/>
                  <a:pt x="210" y="99"/>
                  <a:pt x="216" y="122"/>
                </a:cubicBezTo>
                <a:lnTo>
                  <a:pt x="216" y="124"/>
                </a:lnTo>
                <a:lnTo>
                  <a:pt x="217" y="131"/>
                </a:lnTo>
                <a:lnTo>
                  <a:pt x="122" y="138"/>
                </a:lnTo>
                <a:lnTo>
                  <a:pt x="122" y="136"/>
                </a:lnTo>
                <a:cubicBezTo>
                  <a:pt x="122" y="133"/>
                  <a:pt x="122" y="130"/>
                  <a:pt x="123" y="127"/>
                </a:cubicBezTo>
                <a:lnTo>
                  <a:pt x="123" y="124"/>
                </a:lnTo>
                <a:cubicBezTo>
                  <a:pt x="128" y="100"/>
                  <a:pt x="151" y="83"/>
                  <a:pt x="175" y="86"/>
                </a:cubicBezTo>
                <a:cubicBezTo>
                  <a:pt x="200" y="88"/>
                  <a:pt x="218" y="109"/>
                  <a:pt x="218" y="133"/>
                </a:cubicBezTo>
                <a:lnTo>
                  <a:pt x="218" y="135"/>
                </a:lnTo>
                <a:lnTo>
                  <a:pt x="218" y="138"/>
                </a:lnTo>
                <a:lnTo>
                  <a:pt x="218" y="131"/>
                </a:lnTo>
                <a:lnTo>
                  <a:pt x="218" y="134"/>
                </a:lnTo>
                <a:cubicBezTo>
                  <a:pt x="219" y="136"/>
                  <a:pt x="219" y="139"/>
                  <a:pt x="219" y="141"/>
                </a:cubicBezTo>
                <a:lnTo>
                  <a:pt x="219" y="143"/>
                </a:lnTo>
                <a:lnTo>
                  <a:pt x="125" y="128"/>
                </a:lnTo>
                <a:lnTo>
                  <a:pt x="126" y="126"/>
                </a:lnTo>
                <a:lnTo>
                  <a:pt x="123" y="141"/>
                </a:lnTo>
                <a:lnTo>
                  <a:pt x="123" y="138"/>
                </a:lnTo>
                <a:lnTo>
                  <a:pt x="123" y="135"/>
                </a:lnTo>
                <a:lnTo>
                  <a:pt x="126" y="150"/>
                </a:lnTo>
                <a:lnTo>
                  <a:pt x="125" y="149"/>
                </a:lnTo>
                <a:lnTo>
                  <a:pt x="219" y="133"/>
                </a:lnTo>
                <a:lnTo>
                  <a:pt x="219" y="135"/>
                </a:lnTo>
                <a:lnTo>
                  <a:pt x="219" y="138"/>
                </a:lnTo>
                <a:cubicBezTo>
                  <a:pt x="219" y="141"/>
                  <a:pt x="219" y="143"/>
                  <a:pt x="218" y="145"/>
                </a:cubicBezTo>
                <a:lnTo>
                  <a:pt x="218" y="149"/>
                </a:lnTo>
                <a:lnTo>
                  <a:pt x="218" y="142"/>
                </a:lnTo>
                <a:lnTo>
                  <a:pt x="218" y="143"/>
                </a:lnTo>
                <a:cubicBezTo>
                  <a:pt x="218" y="169"/>
                  <a:pt x="197" y="191"/>
                  <a:pt x="170" y="191"/>
                </a:cubicBezTo>
                <a:cubicBezTo>
                  <a:pt x="144" y="191"/>
                  <a:pt x="122" y="169"/>
                  <a:pt x="122" y="143"/>
                </a:cubicBezTo>
                <a:lnTo>
                  <a:pt x="122" y="141"/>
                </a:lnTo>
                <a:lnTo>
                  <a:pt x="122" y="137"/>
                </a:lnTo>
                <a:lnTo>
                  <a:pt x="122" y="129"/>
                </a:lnTo>
                <a:lnTo>
                  <a:pt x="122" y="120"/>
                </a:lnTo>
                <a:lnTo>
                  <a:pt x="122" y="114"/>
                </a:lnTo>
                <a:cubicBezTo>
                  <a:pt x="122" y="88"/>
                  <a:pt x="144" y="66"/>
                  <a:pt x="170" y="66"/>
                </a:cubicBezTo>
                <a:cubicBezTo>
                  <a:pt x="197" y="66"/>
                  <a:pt x="218" y="88"/>
                  <a:pt x="218" y="114"/>
                </a:cubicBezTo>
                <a:lnTo>
                  <a:pt x="218" y="115"/>
                </a:lnTo>
                <a:lnTo>
                  <a:pt x="218" y="108"/>
                </a:lnTo>
                <a:lnTo>
                  <a:pt x="218" y="111"/>
                </a:lnTo>
                <a:cubicBezTo>
                  <a:pt x="219" y="113"/>
                  <a:pt x="219" y="116"/>
                  <a:pt x="219" y="118"/>
                </a:cubicBezTo>
                <a:lnTo>
                  <a:pt x="219" y="124"/>
                </a:lnTo>
                <a:lnTo>
                  <a:pt x="219" y="127"/>
                </a:lnTo>
                <a:cubicBezTo>
                  <a:pt x="219" y="133"/>
                  <a:pt x="218" y="138"/>
                  <a:pt x="217" y="143"/>
                </a:cubicBezTo>
                <a:lnTo>
                  <a:pt x="216" y="144"/>
                </a:lnTo>
                <a:cubicBezTo>
                  <a:pt x="209" y="166"/>
                  <a:pt x="186" y="180"/>
                  <a:pt x="163" y="176"/>
                </a:cubicBezTo>
                <a:cubicBezTo>
                  <a:pt x="140" y="173"/>
                  <a:pt x="122" y="153"/>
                  <a:pt x="122" y="129"/>
                </a:cubicBezTo>
                <a:lnTo>
                  <a:pt x="122" y="127"/>
                </a:lnTo>
                <a:lnTo>
                  <a:pt x="122" y="124"/>
                </a:lnTo>
                <a:cubicBezTo>
                  <a:pt x="122" y="97"/>
                  <a:pt x="144" y="76"/>
                  <a:pt x="170" y="76"/>
                </a:cubicBezTo>
                <a:lnTo>
                  <a:pt x="171" y="76"/>
                </a:lnTo>
                <a:lnTo>
                  <a:pt x="123" y="124"/>
                </a:lnTo>
                <a:lnTo>
                  <a:pt x="123" y="122"/>
                </a:lnTo>
                <a:lnTo>
                  <a:pt x="124" y="131"/>
                </a:lnTo>
                <a:lnTo>
                  <a:pt x="123" y="129"/>
                </a:lnTo>
                <a:cubicBezTo>
                  <a:pt x="121" y="115"/>
                  <a:pt x="124" y="100"/>
                  <a:pt x="133" y="89"/>
                </a:cubicBezTo>
                <a:cubicBezTo>
                  <a:pt x="142" y="78"/>
                  <a:pt x="156" y="71"/>
                  <a:pt x="170" y="71"/>
                </a:cubicBezTo>
                <a:lnTo>
                  <a:pt x="171" y="71"/>
                </a:lnTo>
                <a:cubicBezTo>
                  <a:pt x="198" y="71"/>
                  <a:pt x="219" y="93"/>
                  <a:pt x="219" y="119"/>
                </a:cubicBezTo>
                <a:lnTo>
                  <a:pt x="219" y="122"/>
                </a:lnTo>
                <a:lnTo>
                  <a:pt x="219" y="124"/>
                </a:lnTo>
                <a:cubicBezTo>
                  <a:pt x="219" y="150"/>
                  <a:pt x="198" y="172"/>
                  <a:pt x="171" y="172"/>
                </a:cubicBezTo>
                <a:cubicBezTo>
                  <a:pt x="145" y="172"/>
                  <a:pt x="123" y="150"/>
                  <a:pt x="123" y="124"/>
                </a:cubicBezTo>
                <a:lnTo>
                  <a:pt x="123" y="121"/>
                </a:lnTo>
                <a:lnTo>
                  <a:pt x="124" y="112"/>
                </a:lnTo>
                <a:lnTo>
                  <a:pt x="124" y="112"/>
                </a:lnTo>
                <a:lnTo>
                  <a:pt x="124" y="110"/>
                </a:lnTo>
                <a:cubicBezTo>
                  <a:pt x="124" y="88"/>
                  <a:pt x="139" y="68"/>
                  <a:pt x="161" y="63"/>
                </a:cubicBezTo>
                <a:cubicBezTo>
                  <a:pt x="183" y="58"/>
                  <a:pt x="205" y="69"/>
                  <a:pt x="215" y="89"/>
                </a:cubicBezTo>
                <a:lnTo>
                  <a:pt x="215" y="90"/>
                </a:lnTo>
                <a:cubicBezTo>
                  <a:pt x="219" y="96"/>
                  <a:pt x="220" y="104"/>
                  <a:pt x="220" y="111"/>
                </a:cubicBezTo>
                <a:lnTo>
                  <a:pt x="220" y="114"/>
                </a:lnTo>
                <a:lnTo>
                  <a:pt x="220" y="117"/>
                </a:lnTo>
                <a:lnTo>
                  <a:pt x="219" y="106"/>
                </a:lnTo>
                <a:lnTo>
                  <a:pt x="220" y="108"/>
                </a:lnTo>
                <a:lnTo>
                  <a:pt x="126" y="108"/>
                </a:lnTo>
                <a:lnTo>
                  <a:pt x="127" y="106"/>
                </a:lnTo>
                <a:lnTo>
                  <a:pt x="125" y="117"/>
                </a:lnTo>
                <a:lnTo>
                  <a:pt x="125" y="114"/>
                </a:lnTo>
                <a:lnTo>
                  <a:pt x="173" y="162"/>
                </a:lnTo>
                <a:lnTo>
                  <a:pt x="173" y="162"/>
                </a:lnTo>
                <a:lnTo>
                  <a:pt x="221" y="114"/>
                </a:lnTo>
                <a:lnTo>
                  <a:pt x="221" y="119"/>
                </a:lnTo>
                <a:lnTo>
                  <a:pt x="173" y="71"/>
                </a:lnTo>
                <a:lnTo>
                  <a:pt x="173" y="71"/>
                </a:lnTo>
                <a:lnTo>
                  <a:pt x="126" y="115"/>
                </a:lnTo>
                <a:lnTo>
                  <a:pt x="126" y="110"/>
                </a:lnTo>
                <a:lnTo>
                  <a:pt x="126" y="120"/>
                </a:lnTo>
                <a:lnTo>
                  <a:pt x="126" y="115"/>
                </a:lnTo>
                <a:cubicBezTo>
                  <a:pt x="125" y="109"/>
                  <a:pt x="126" y="102"/>
                  <a:pt x="127" y="96"/>
                </a:cubicBezTo>
                <a:lnTo>
                  <a:pt x="129" y="91"/>
                </a:lnTo>
                <a:cubicBezTo>
                  <a:pt x="135" y="71"/>
                  <a:pt x="154" y="57"/>
                  <a:pt x="175" y="57"/>
                </a:cubicBezTo>
                <a:lnTo>
                  <a:pt x="175" y="57"/>
                </a:lnTo>
                <a:cubicBezTo>
                  <a:pt x="199" y="57"/>
                  <a:pt x="219" y="74"/>
                  <a:pt x="223" y="97"/>
                </a:cubicBezTo>
                <a:lnTo>
                  <a:pt x="223" y="100"/>
                </a:lnTo>
                <a:cubicBezTo>
                  <a:pt x="224" y="103"/>
                  <a:pt x="224" y="105"/>
                  <a:pt x="224" y="108"/>
                </a:cubicBezTo>
                <a:lnTo>
                  <a:pt x="224" y="110"/>
                </a:lnTo>
                <a:cubicBezTo>
                  <a:pt x="224" y="136"/>
                  <a:pt x="202" y="158"/>
                  <a:pt x="176" y="158"/>
                </a:cubicBezTo>
                <a:cubicBezTo>
                  <a:pt x="149" y="158"/>
                  <a:pt x="128" y="136"/>
                  <a:pt x="128" y="110"/>
                </a:cubicBezTo>
                <a:lnTo>
                  <a:pt x="128" y="108"/>
                </a:lnTo>
                <a:lnTo>
                  <a:pt x="128" y="115"/>
                </a:lnTo>
                <a:lnTo>
                  <a:pt x="128" y="112"/>
                </a:lnTo>
                <a:cubicBezTo>
                  <a:pt x="128" y="110"/>
                  <a:pt x="127" y="107"/>
                  <a:pt x="127" y="105"/>
                </a:cubicBezTo>
                <a:lnTo>
                  <a:pt x="127" y="100"/>
                </a:lnTo>
                <a:lnTo>
                  <a:pt x="127" y="95"/>
                </a:lnTo>
                <a:cubicBezTo>
                  <a:pt x="127" y="69"/>
                  <a:pt x="149" y="47"/>
                  <a:pt x="175" y="47"/>
                </a:cubicBezTo>
                <a:cubicBezTo>
                  <a:pt x="202" y="47"/>
                  <a:pt x="223" y="69"/>
                  <a:pt x="223" y="95"/>
                </a:cubicBezTo>
                <a:lnTo>
                  <a:pt x="223" y="97"/>
                </a:lnTo>
                <a:lnTo>
                  <a:pt x="223" y="100"/>
                </a:lnTo>
                <a:cubicBezTo>
                  <a:pt x="223" y="127"/>
                  <a:pt x="202" y="148"/>
                  <a:pt x="175" y="148"/>
                </a:cubicBezTo>
                <a:cubicBezTo>
                  <a:pt x="149" y="148"/>
                  <a:pt x="127" y="127"/>
                  <a:pt x="127" y="100"/>
                </a:cubicBezTo>
                <a:lnTo>
                  <a:pt x="127" y="95"/>
                </a:lnTo>
                <a:cubicBezTo>
                  <a:pt x="127" y="69"/>
                  <a:pt x="149" y="47"/>
                  <a:pt x="175" y="47"/>
                </a:cubicBezTo>
                <a:cubicBezTo>
                  <a:pt x="202" y="47"/>
                  <a:pt x="223" y="69"/>
                  <a:pt x="223" y="95"/>
                </a:cubicBezTo>
                <a:lnTo>
                  <a:pt x="223" y="98"/>
                </a:lnTo>
                <a:lnTo>
                  <a:pt x="223" y="100"/>
                </a:lnTo>
                <a:cubicBezTo>
                  <a:pt x="223" y="127"/>
                  <a:pt x="202" y="148"/>
                  <a:pt x="175" y="148"/>
                </a:cubicBezTo>
                <a:cubicBezTo>
                  <a:pt x="149" y="148"/>
                  <a:pt x="127" y="127"/>
                  <a:pt x="127" y="100"/>
                </a:cubicBezTo>
                <a:lnTo>
                  <a:pt x="127" y="96"/>
                </a:lnTo>
                <a:lnTo>
                  <a:pt x="127" y="96"/>
                </a:lnTo>
                <a:cubicBezTo>
                  <a:pt x="126" y="82"/>
                  <a:pt x="130" y="69"/>
                  <a:pt x="139" y="59"/>
                </a:cubicBezTo>
                <a:cubicBezTo>
                  <a:pt x="148" y="49"/>
                  <a:pt x="161" y="43"/>
                  <a:pt x="175" y="43"/>
                </a:cubicBezTo>
                <a:lnTo>
                  <a:pt x="176" y="43"/>
                </a:lnTo>
                <a:lnTo>
                  <a:pt x="129" y="99"/>
                </a:lnTo>
                <a:lnTo>
                  <a:pt x="128" y="96"/>
                </a:lnTo>
                <a:lnTo>
                  <a:pt x="128" y="98"/>
                </a:lnTo>
                <a:cubicBezTo>
                  <a:pt x="122" y="72"/>
                  <a:pt x="138" y="46"/>
                  <a:pt x="163" y="39"/>
                </a:cubicBezTo>
                <a:cubicBezTo>
                  <a:pt x="189" y="33"/>
                  <a:pt x="215" y="49"/>
                  <a:pt x="222" y="74"/>
                </a:cubicBezTo>
                <a:lnTo>
                  <a:pt x="222" y="76"/>
                </a:lnTo>
                <a:cubicBezTo>
                  <a:pt x="223" y="80"/>
                  <a:pt x="223" y="84"/>
                  <a:pt x="223" y="88"/>
                </a:cubicBezTo>
                <a:lnTo>
                  <a:pt x="223" y="91"/>
                </a:lnTo>
                <a:lnTo>
                  <a:pt x="223" y="94"/>
                </a:lnTo>
                <a:lnTo>
                  <a:pt x="223" y="95"/>
                </a:lnTo>
                <a:cubicBezTo>
                  <a:pt x="223" y="119"/>
                  <a:pt x="206" y="139"/>
                  <a:pt x="183" y="143"/>
                </a:cubicBezTo>
                <a:cubicBezTo>
                  <a:pt x="160" y="147"/>
                  <a:pt x="137" y="133"/>
                  <a:pt x="130" y="111"/>
                </a:cubicBezTo>
                <a:lnTo>
                  <a:pt x="129" y="109"/>
                </a:lnTo>
                <a:cubicBezTo>
                  <a:pt x="129" y="107"/>
                  <a:pt x="128" y="104"/>
                  <a:pt x="128" y="102"/>
                </a:cubicBezTo>
                <a:lnTo>
                  <a:pt x="127" y="99"/>
                </a:lnTo>
                <a:cubicBezTo>
                  <a:pt x="126" y="95"/>
                  <a:pt x="126" y="90"/>
                  <a:pt x="127" y="86"/>
                </a:cubicBezTo>
                <a:lnTo>
                  <a:pt x="127" y="81"/>
                </a:lnTo>
                <a:cubicBezTo>
                  <a:pt x="130" y="57"/>
                  <a:pt x="150" y="38"/>
                  <a:pt x="175" y="38"/>
                </a:cubicBezTo>
                <a:lnTo>
                  <a:pt x="175" y="38"/>
                </a:lnTo>
                <a:cubicBezTo>
                  <a:pt x="199" y="38"/>
                  <a:pt x="220" y="56"/>
                  <a:pt x="223" y="79"/>
                </a:cubicBezTo>
                <a:lnTo>
                  <a:pt x="223" y="83"/>
                </a:lnTo>
                <a:cubicBezTo>
                  <a:pt x="225" y="90"/>
                  <a:pt x="224" y="98"/>
                  <a:pt x="222" y="105"/>
                </a:cubicBezTo>
                <a:lnTo>
                  <a:pt x="221" y="106"/>
                </a:lnTo>
                <a:cubicBezTo>
                  <a:pt x="214" y="128"/>
                  <a:pt x="191" y="142"/>
                  <a:pt x="168" y="138"/>
                </a:cubicBezTo>
                <a:cubicBezTo>
                  <a:pt x="145" y="135"/>
                  <a:pt x="127" y="115"/>
                  <a:pt x="127" y="91"/>
                </a:cubicBezTo>
                <a:lnTo>
                  <a:pt x="127" y="88"/>
                </a:lnTo>
                <a:lnTo>
                  <a:pt x="127" y="84"/>
                </a:lnTo>
                <a:lnTo>
                  <a:pt x="127" y="80"/>
                </a:lnTo>
                <a:cubicBezTo>
                  <a:pt x="126" y="66"/>
                  <a:pt x="131" y="53"/>
                  <a:pt x="140" y="44"/>
                </a:cubicBezTo>
                <a:cubicBezTo>
                  <a:pt x="149" y="34"/>
                  <a:pt x="162" y="28"/>
                  <a:pt x="175" y="28"/>
                </a:cubicBezTo>
                <a:lnTo>
                  <a:pt x="176" y="28"/>
                </a:lnTo>
                <a:cubicBezTo>
                  <a:pt x="203" y="28"/>
                  <a:pt x="224" y="50"/>
                  <a:pt x="224" y="76"/>
                </a:cubicBezTo>
                <a:lnTo>
                  <a:pt x="224" y="79"/>
                </a:lnTo>
                <a:lnTo>
                  <a:pt x="224" y="84"/>
                </a:lnTo>
                <a:lnTo>
                  <a:pt x="224" y="88"/>
                </a:lnTo>
                <a:cubicBezTo>
                  <a:pt x="224" y="92"/>
                  <a:pt x="224" y="95"/>
                  <a:pt x="224" y="98"/>
                </a:cubicBezTo>
                <a:lnTo>
                  <a:pt x="223" y="100"/>
                </a:lnTo>
                <a:cubicBezTo>
                  <a:pt x="218" y="125"/>
                  <a:pt x="196" y="141"/>
                  <a:pt x="171" y="139"/>
                </a:cubicBezTo>
                <a:cubicBezTo>
                  <a:pt x="147" y="136"/>
                  <a:pt x="128" y="116"/>
                  <a:pt x="128" y="91"/>
                </a:cubicBezTo>
                <a:lnTo>
                  <a:pt x="128" y="90"/>
                </a:lnTo>
                <a:lnTo>
                  <a:pt x="128" y="87"/>
                </a:lnTo>
                <a:lnTo>
                  <a:pt x="128" y="81"/>
                </a:lnTo>
                <a:lnTo>
                  <a:pt x="129" y="72"/>
                </a:lnTo>
                <a:lnTo>
                  <a:pt x="176" y="124"/>
                </a:lnTo>
                <a:lnTo>
                  <a:pt x="176" y="124"/>
                </a:lnTo>
                <a:cubicBezTo>
                  <a:pt x="162" y="124"/>
                  <a:pt x="150" y="119"/>
                  <a:pt x="141" y="109"/>
                </a:cubicBezTo>
                <a:cubicBezTo>
                  <a:pt x="131" y="99"/>
                  <a:pt x="127" y="86"/>
                  <a:pt x="128" y="72"/>
                </a:cubicBezTo>
                <a:lnTo>
                  <a:pt x="129" y="67"/>
                </a:lnTo>
                <a:lnTo>
                  <a:pt x="128" y="68"/>
                </a:lnTo>
                <a:lnTo>
                  <a:pt x="128" y="67"/>
                </a:lnTo>
                <a:cubicBezTo>
                  <a:pt x="128" y="40"/>
                  <a:pt x="150" y="19"/>
                  <a:pt x="176" y="19"/>
                </a:cubicBezTo>
                <a:cubicBezTo>
                  <a:pt x="203" y="19"/>
                  <a:pt x="224" y="40"/>
                  <a:pt x="224" y="67"/>
                </a:cubicBezTo>
                <a:lnTo>
                  <a:pt x="224" y="69"/>
                </a:lnTo>
                <a:lnTo>
                  <a:pt x="224" y="74"/>
                </a:lnTo>
                <a:lnTo>
                  <a:pt x="224" y="84"/>
                </a:lnTo>
                <a:lnTo>
                  <a:pt x="224" y="81"/>
                </a:lnTo>
                <a:lnTo>
                  <a:pt x="133" y="60"/>
                </a:lnTo>
                <a:lnTo>
                  <a:pt x="134" y="59"/>
                </a:lnTo>
                <a:lnTo>
                  <a:pt x="128" y="80"/>
                </a:lnTo>
                <a:lnTo>
                  <a:pt x="128" y="77"/>
                </a:lnTo>
                <a:lnTo>
                  <a:pt x="129" y="68"/>
                </a:lnTo>
                <a:lnTo>
                  <a:pt x="129" y="68"/>
                </a:lnTo>
                <a:cubicBezTo>
                  <a:pt x="129" y="63"/>
                  <a:pt x="130" y="58"/>
                  <a:pt x="131" y="53"/>
                </a:cubicBezTo>
                <a:lnTo>
                  <a:pt x="132" y="52"/>
                </a:lnTo>
                <a:cubicBezTo>
                  <a:pt x="139" y="29"/>
                  <a:pt x="162" y="16"/>
                  <a:pt x="185" y="20"/>
                </a:cubicBezTo>
                <a:cubicBezTo>
                  <a:pt x="208" y="23"/>
                  <a:pt x="225" y="43"/>
                  <a:pt x="225" y="67"/>
                </a:cubicBezTo>
                <a:lnTo>
                  <a:pt x="225" y="72"/>
                </a:lnTo>
                <a:cubicBezTo>
                  <a:pt x="225" y="75"/>
                  <a:pt x="225" y="77"/>
                  <a:pt x="225" y="80"/>
                </a:cubicBezTo>
                <a:lnTo>
                  <a:pt x="224" y="83"/>
                </a:lnTo>
                <a:lnTo>
                  <a:pt x="225" y="75"/>
                </a:lnTo>
                <a:lnTo>
                  <a:pt x="225" y="76"/>
                </a:lnTo>
                <a:cubicBezTo>
                  <a:pt x="225" y="103"/>
                  <a:pt x="203" y="124"/>
                  <a:pt x="177" y="124"/>
                </a:cubicBezTo>
                <a:cubicBezTo>
                  <a:pt x="150" y="124"/>
                  <a:pt x="129" y="103"/>
                  <a:pt x="129" y="76"/>
                </a:cubicBezTo>
                <a:lnTo>
                  <a:pt x="129" y="72"/>
                </a:lnTo>
                <a:lnTo>
                  <a:pt x="129" y="67"/>
                </a:lnTo>
                <a:cubicBezTo>
                  <a:pt x="129" y="40"/>
                  <a:pt x="150" y="19"/>
                  <a:pt x="177" y="19"/>
                </a:cubicBezTo>
                <a:lnTo>
                  <a:pt x="178" y="19"/>
                </a:lnTo>
                <a:lnTo>
                  <a:pt x="130" y="67"/>
                </a:lnTo>
                <a:lnTo>
                  <a:pt x="130" y="62"/>
                </a:lnTo>
                <a:lnTo>
                  <a:pt x="130" y="57"/>
                </a:lnTo>
                <a:cubicBezTo>
                  <a:pt x="130" y="31"/>
                  <a:pt x="151" y="9"/>
                  <a:pt x="178" y="9"/>
                </a:cubicBezTo>
                <a:lnTo>
                  <a:pt x="179" y="9"/>
                </a:lnTo>
                <a:cubicBezTo>
                  <a:pt x="205" y="9"/>
                  <a:pt x="227" y="31"/>
                  <a:pt x="227" y="57"/>
                </a:cubicBezTo>
                <a:lnTo>
                  <a:pt x="227" y="62"/>
                </a:lnTo>
                <a:lnTo>
                  <a:pt x="227" y="67"/>
                </a:lnTo>
                <a:lnTo>
                  <a:pt x="145" y="33"/>
                </a:lnTo>
                <a:lnTo>
                  <a:pt x="146" y="32"/>
                </a:lnTo>
                <a:lnTo>
                  <a:pt x="132" y="59"/>
                </a:lnTo>
                <a:lnTo>
                  <a:pt x="133" y="56"/>
                </a:lnTo>
                <a:lnTo>
                  <a:pt x="132" y="62"/>
                </a:lnTo>
                <a:lnTo>
                  <a:pt x="132" y="57"/>
                </a:lnTo>
                <a:lnTo>
                  <a:pt x="132" y="58"/>
                </a:lnTo>
                <a:cubicBezTo>
                  <a:pt x="131" y="45"/>
                  <a:pt x="135" y="31"/>
                  <a:pt x="144" y="21"/>
                </a:cubicBezTo>
                <a:cubicBezTo>
                  <a:pt x="153" y="11"/>
                  <a:pt x="166" y="5"/>
                  <a:pt x="180" y="5"/>
                </a:cubicBezTo>
                <a:lnTo>
                  <a:pt x="181" y="5"/>
                </a:lnTo>
                <a:cubicBezTo>
                  <a:pt x="208" y="5"/>
                  <a:pt x="229" y="26"/>
                  <a:pt x="229" y="53"/>
                </a:cubicBezTo>
                <a:lnTo>
                  <a:pt x="229" y="55"/>
                </a:lnTo>
                <a:lnTo>
                  <a:pt x="229" y="57"/>
                </a:lnTo>
                <a:cubicBezTo>
                  <a:pt x="229" y="84"/>
                  <a:pt x="208" y="105"/>
                  <a:pt x="181" y="105"/>
                </a:cubicBezTo>
                <a:cubicBezTo>
                  <a:pt x="155" y="105"/>
                  <a:pt x="133" y="84"/>
                  <a:pt x="133" y="57"/>
                </a:cubicBezTo>
                <a:lnTo>
                  <a:pt x="133" y="55"/>
                </a:lnTo>
                <a:lnTo>
                  <a:pt x="134" y="65"/>
                </a:lnTo>
                <a:lnTo>
                  <a:pt x="134" y="62"/>
                </a:lnTo>
                <a:cubicBezTo>
                  <a:pt x="129" y="36"/>
                  <a:pt x="146" y="11"/>
                  <a:pt x="172" y="6"/>
                </a:cubicBezTo>
                <a:cubicBezTo>
                  <a:pt x="198" y="1"/>
                  <a:pt x="223" y="18"/>
                  <a:pt x="228" y="44"/>
                </a:cubicBezTo>
                <a:lnTo>
                  <a:pt x="229" y="46"/>
                </a:lnTo>
                <a:lnTo>
                  <a:pt x="229" y="46"/>
                </a:lnTo>
                <a:lnTo>
                  <a:pt x="136" y="42"/>
                </a:lnTo>
                <a:lnTo>
                  <a:pt x="137" y="41"/>
                </a:lnTo>
                <a:lnTo>
                  <a:pt x="135" y="48"/>
                </a:lnTo>
                <a:lnTo>
                  <a:pt x="136" y="45"/>
                </a:lnTo>
                <a:lnTo>
                  <a:pt x="136" y="42"/>
                </a:lnTo>
                <a:lnTo>
                  <a:pt x="135" y="50"/>
                </a:lnTo>
                <a:lnTo>
                  <a:pt x="135" y="48"/>
                </a:lnTo>
                <a:cubicBezTo>
                  <a:pt x="135" y="21"/>
                  <a:pt x="157" y="0"/>
                  <a:pt x="183" y="0"/>
                </a:cubicBezTo>
                <a:cubicBezTo>
                  <a:pt x="210" y="0"/>
                  <a:pt x="231" y="21"/>
                  <a:pt x="231" y="48"/>
                </a:cubicBezTo>
                <a:lnTo>
                  <a:pt x="231" y="53"/>
                </a:lnTo>
                <a:lnTo>
                  <a:pt x="231" y="57"/>
                </a:lnTo>
                <a:cubicBezTo>
                  <a:pt x="231" y="84"/>
                  <a:pt x="210" y="105"/>
                  <a:pt x="183" y="105"/>
                </a:cubicBezTo>
                <a:cubicBezTo>
                  <a:pt x="157" y="105"/>
                  <a:pt x="135" y="84"/>
                  <a:pt x="135" y="57"/>
                </a:cubicBezTo>
                <a:lnTo>
                  <a:pt x="135" y="53"/>
                </a:lnTo>
                <a:lnTo>
                  <a:pt x="135" y="48"/>
                </a:lnTo>
                <a:lnTo>
                  <a:pt x="231" y="48"/>
                </a:lnTo>
                <a:lnTo>
                  <a:pt x="231" y="50"/>
                </a:lnTo>
                <a:cubicBezTo>
                  <a:pt x="231" y="53"/>
                  <a:pt x="231" y="55"/>
                  <a:pt x="231" y="58"/>
                </a:cubicBezTo>
                <a:lnTo>
                  <a:pt x="230" y="61"/>
                </a:lnTo>
                <a:lnTo>
                  <a:pt x="230" y="64"/>
                </a:lnTo>
                <a:cubicBezTo>
                  <a:pt x="229" y="66"/>
                  <a:pt x="229" y="69"/>
                  <a:pt x="228" y="71"/>
                </a:cubicBezTo>
                <a:lnTo>
                  <a:pt x="228" y="73"/>
                </a:lnTo>
                <a:cubicBezTo>
                  <a:pt x="221" y="93"/>
                  <a:pt x="201" y="106"/>
                  <a:pt x="180" y="105"/>
                </a:cubicBezTo>
                <a:cubicBezTo>
                  <a:pt x="159" y="105"/>
                  <a:pt x="141" y="90"/>
                  <a:pt x="135" y="69"/>
                </a:cubicBezTo>
                <a:lnTo>
                  <a:pt x="134" y="65"/>
                </a:lnTo>
                <a:lnTo>
                  <a:pt x="134" y="62"/>
                </a:lnTo>
                <a:lnTo>
                  <a:pt x="228" y="44"/>
                </a:lnTo>
                <a:lnTo>
                  <a:pt x="229" y="46"/>
                </a:lnTo>
                <a:cubicBezTo>
                  <a:pt x="229" y="49"/>
                  <a:pt x="229" y="52"/>
                  <a:pt x="229" y="55"/>
                </a:cubicBezTo>
                <a:lnTo>
                  <a:pt x="229" y="57"/>
                </a:lnTo>
                <a:lnTo>
                  <a:pt x="133" y="57"/>
                </a:lnTo>
                <a:lnTo>
                  <a:pt x="133" y="55"/>
                </a:lnTo>
                <a:lnTo>
                  <a:pt x="133" y="53"/>
                </a:lnTo>
                <a:lnTo>
                  <a:pt x="181" y="101"/>
                </a:lnTo>
                <a:lnTo>
                  <a:pt x="180" y="101"/>
                </a:lnTo>
                <a:lnTo>
                  <a:pt x="228" y="48"/>
                </a:lnTo>
                <a:lnTo>
                  <a:pt x="228" y="57"/>
                </a:lnTo>
                <a:lnTo>
                  <a:pt x="228" y="62"/>
                </a:lnTo>
                <a:cubicBezTo>
                  <a:pt x="228" y="65"/>
                  <a:pt x="228" y="67"/>
                  <a:pt x="228" y="69"/>
                </a:cubicBezTo>
                <a:lnTo>
                  <a:pt x="227" y="73"/>
                </a:lnTo>
                <a:cubicBezTo>
                  <a:pt x="226" y="83"/>
                  <a:pt x="221" y="93"/>
                  <a:pt x="214" y="100"/>
                </a:cubicBezTo>
                <a:lnTo>
                  <a:pt x="213" y="101"/>
                </a:lnTo>
                <a:cubicBezTo>
                  <a:pt x="199" y="115"/>
                  <a:pt x="179" y="119"/>
                  <a:pt x="161" y="111"/>
                </a:cubicBezTo>
                <a:cubicBezTo>
                  <a:pt x="143" y="104"/>
                  <a:pt x="131" y="86"/>
                  <a:pt x="131" y="67"/>
                </a:cubicBezTo>
                <a:lnTo>
                  <a:pt x="131" y="62"/>
                </a:lnTo>
                <a:lnTo>
                  <a:pt x="131" y="57"/>
                </a:lnTo>
                <a:lnTo>
                  <a:pt x="179" y="105"/>
                </a:lnTo>
                <a:lnTo>
                  <a:pt x="178" y="105"/>
                </a:lnTo>
                <a:lnTo>
                  <a:pt x="226" y="57"/>
                </a:lnTo>
                <a:lnTo>
                  <a:pt x="226" y="62"/>
                </a:lnTo>
                <a:lnTo>
                  <a:pt x="226" y="67"/>
                </a:lnTo>
                <a:cubicBezTo>
                  <a:pt x="226" y="93"/>
                  <a:pt x="204" y="115"/>
                  <a:pt x="178" y="115"/>
                </a:cubicBezTo>
                <a:lnTo>
                  <a:pt x="177" y="115"/>
                </a:lnTo>
                <a:lnTo>
                  <a:pt x="225" y="67"/>
                </a:lnTo>
                <a:lnTo>
                  <a:pt x="225" y="72"/>
                </a:lnTo>
                <a:lnTo>
                  <a:pt x="225" y="76"/>
                </a:lnTo>
                <a:lnTo>
                  <a:pt x="129" y="76"/>
                </a:lnTo>
                <a:lnTo>
                  <a:pt x="129" y="75"/>
                </a:lnTo>
                <a:cubicBezTo>
                  <a:pt x="129" y="72"/>
                  <a:pt x="129" y="70"/>
                  <a:pt x="130" y="67"/>
                </a:cubicBezTo>
                <a:lnTo>
                  <a:pt x="130" y="64"/>
                </a:lnTo>
                <a:lnTo>
                  <a:pt x="129" y="72"/>
                </a:lnTo>
                <a:lnTo>
                  <a:pt x="129" y="67"/>
                </a:lnTo>
                <a:lnTo>
                  <a:pt x="223" y="82"/>
                </a:lnTo>
                <a:lnTo>
                  <a:pt x="223" y="84"/>
                </a:lnTo>
                <a:lnTo>
                  <a:pt x="225" y="68"/>
                </a:lnTo>
                <a:lnTo>
                  <a:pt x="225" y="76"/>
                </a:lnTo>
                <a:lnTo>
                  <a:pt x="224" y="77"/>
                </a:lnTo>
                <a:lnTo>
                  <a:pt x="224" y="80"/>
                </a:lnTo>
                <a:cubicBezTo>
                  <a:pt x="224" y="88"/>
                  <a:pt x="223" y="95"/>
                  <a:pt x="219" y="102"/>
                </a:cubicBezTo>
                <a:lnTo>
                  <a:pt x="219" y="103"/>
                </a:lnTo>
                <a:cubicBezTo>
                  <a:pt x="209" y="123"/>
                  <a:pt x="187" y="133"/>
                  <a:pt x="165" y="128"/>
                </a:cubicBezTo>
                <a:cubicBezTo>
                  <a:pt x="143" y="123"/>
                  <a:pt x="128" y="104"/>
                  <a:pt x="128" y="81"/>
                </a:cubicBezTo>
                <a:lnTo>
                  <a:pt x="128" y="74"/>
                </a:lnTo>
                <a:lnTo>
                  <a:pt x="128" y="74"/>
                </a:lnTo>
                <a:lnTo>
                  <a:pt x="128" y="69"/>
                </a:lnTo>
                <a:lnTo>
                  <a:pt x="128" y="67"/>
                </a:lnTo>
                <a:lnTo>
                  <a:pt x="224" y="67"/>
                </a:lnTo>
                <a:lnTo>
                  <a:pt x="224" y="68"/>
                </a:lnTo>
                <a:lnTo>
                  <a:pt x="224" y="75"/>
                </a:lnTo>
                <a:lnTo>
                  <a:pt x="224" y="81"/>
                </a:lnTo>
                <a:lnTo>
                  <a:pt x="176" y="28"/>
                </a:lnTo>
                <a:lnTo>
                  <a:pt x="176" y="28"/>
                </a:lnTo>
                <a:cubicBezTo>
                  <a:pt x="190" y="28"/>
                  <a:pt x="203" y="34"/>
                  <a:pt x="212" y="44"/>
                </a:cubicBezTo>
                <a:cubicBezTo>
                  <a:pt x="221" y="54"/>
                  <a:pt x="226" y="68"/>
                  <a:pt x="224" y="81"/>
                </a:cubicBezTo>
                <a:lnTo>
                  <a:pt x="224" y="81"/>
                </a:lnTo>
                <a:lnTo>
                  <a:pt x="224" y="87"/>
                </a:lnTo>
                <a:lnTo>
                  <a:pt x="224" y="90"/>
                </a:lnTo>
                <a:lnTo>
                  <a:pt x="224" y="91"/>
                </a:lnTo>
                <a:lnTo>
                  <a:pt x="129" y="82"/>
                </a:lnTo>
                <a:lnTo>
                  <a:pt x="129" y="79"/>
                </a:lnTo>
                <a:lnTo>
                  <a:pt x="128" y="88"/>
                </a:lnTo>
                <a:lnTo>
                  <a:pt x="128" y="84"/>
                </a:lnTo>
                <a:lnTo>
                  <a:pt x="128" y="79"/>
                </a:lnTo>
                <a:lnTo>
                  <a:pt x="128" y="76"/>
                </a:lnTo>
                <a:lnTo>
                  <a:pt x="176" y="124"/>
                </a:lnTo>
                <a:lnTo>
                  <a:pt x="175" y="124"/>
                </a:lnTo>
                <a:lnTo>
                  <a:pt x="223" y="73"/>
                </a:lnTo>
                <a:lnTo>
                  <a:pt x="223" y="84"/>
                </a:lnTo>
                <a:lnTo>
                  <a:pt x="223" y="88"/>
                </a:lnTo>
                <a:lnTo>
                  <a:pt x="223" y="91"/>
                </a:lnTo>
                <a:lnTo>
                  <a:pt x="130" y="76"/>
                </a:lnTo>
                <a:lnTo>
                  <a:pt x="130" y="74"/>
                </a:lnTo>
                <a:lnTo>
                  <a:pt x="128" y="96"/>
                </a:lnTo>
                <a:lnTo>
                  <a:pt x="128" y="93"/>
                </a:lnTo>
                <a:lnTo>
                  <a:pt x="175" y="134"/>
                </a:lnTo>
                <a:lnTo>
                  <a:pt x="175" y="134"/>
                </a:lnTo>
                <a:lnTo>
                  <a:pt x="223" y="91"/>
                </a:lnTo>
                <a:lnTo>
                  <a:pt x="222" y="96"/>
                </a:lnTo>
                <a:lnTo>
                  <a:pt x="222" y="83"/>
                </a:lnTo>
                <a:lnTo>
                  <a:pt x="222" y="86"/>
                </a:lnTo>
                <a:lnTo>
                  <a:pt x="221" y="79"/>
                </a:lnTo>
                <a:lnTo>
                  <a:pt x="221" y="80"/>
                </a:lnTo>
                <a:lnTo>
                  <a:pt x="127" y="95"/>
                </a:lnTo>
                <a:lnTo>
                  <a:pt x="127" y="94"/>
                </a:lnTo>
                <a:lnTo>
                  <a:pt x="127" y="91"/>
                </a:lnTo>
                <a:lnTo>
                  <a:pt x="127" y="88"/>
                </a:lnTo>
                <a:lnTo>
                  <a:pt x="129" y="100"/>
                </a:lnTo>
                <a:lnTo>
                  <a:pt x="128" y="98"/>
                </a:lnTo>
                <a:lnTo>
                  <a:pt x="222" y="74"/>
                </a:lnTo>
                <a:lnTo>
                  <a:pt x="223" y="80"/>
                </a:lnTo>
                <a:lnTo>
                  <a:pt x="223" y="83"/>
                </a:lnTo>
                <a:cubicBezTo>
                  <a:pt x="226" y="97"/>
                  <a:pt x="222" y="111"/>
                  <a:pt x="213" y="122"/>
                </a:cubicBezTo>
                <a:cubicBezTo>
                  <a:pt x="203" y="133"/>
                  <a:pt x="190" y="139"/>
                  <a:pt x="176" y="139"/>
                </a:cubicBezTo>
                <a:lnTo>
                  <a:pt x="175" y="139"/>
                </a:lnTo>
                <a:lnTo>
                  <a:pt x="223" y="86"/>
                </a:lnTo>
                <a:lnTo>
                  <a:pt x="223" y="96"/>
                </a:lnTo>
                <a:lnTo>
                  <a:pt x="223" y="100"/>
                </a:lnTo>
                <a:lnTo>
                  <a:pt x="127" y="100"/>
                </a:lnTo>
                <a:lnTo>
                  <a:pt x="127" y="98"/>
                </a:lnTo>
                <a:lnTo>
                  <a:pt x="127" y="95"/>
                </a:lnTo>
                <a:lnTo>
                  <a:pt x="223" y="95"/>
                </a:lnTo>
                <a:lnTo>
                  <a:pt x="223" y="100"/>
                </a:lnTo>
                <a:lnTo>
                  <a:pt x="127" y="100"/>
                </a:lnTo>
                <a:lnTo>
                  <a:pt x="127" y="97"/>
                </a:lnTo>
                <a:lnTo>
                  <a:pt x="127" y="95"/>
                </a:lnTo>
                <a:lnTo>
                  <a:pt x="223" y="95"/>
                </a:lnTo>
                <a:lnTo>
                  <a:pt x="223" y="100"/>
                </a:lnTo>
                <a:lnTo>
                  <a:pt x="223" y="105"/>
                </a:lnTo>
                <a:lnTo>
                  <a:pt x="223" y="98"/>
                </a:lnTo>
                <a:lnTo>
                  <a:pt x="223" y="102"/>
                </a:lnTo>
                <a:cubicBezTo>
                  <a:pt x="224" y="104"/>
                  <a:pt x="224" y="106"/>
                  <a:pt x="224" y="108"/>
                </a:cubicBezTo>
                <a:lnTo>
                  <a:pt x="224" y="110"/>
                </a:lnTo>
                <a:lnTo>
                  <a:pt x="128" y="110"/>
                </a:lnTo>
                <a:lnTo>
                  <a:pt x="128" y="108"/>
                </a:lnTo>
                <a:lnTo>
                  <a:pt x="129" y="116"/>
                </a:lnTo>
                <a:lnTo>
                  <a:pt x="128" y="113"/>
                </a:lnTo>
                <a:lnTo>
                  <a:pt x="175" y="153"/>
                </a:lnTo>
                <a:lnTo>
                  <a:pt x="175" y="153"/>
                </a:lnTo>
                <a:lnTo>
                  <a:pt x="221" y="119"/>
                </a:lnTo>
                <a:lnTo>
                  <a:pt x="219" y="124"/>
                </a:lnTo>
                <a:lnTo>
                  <a:pt x="221" y="105"/>
                </a:lnTo>
                <a:lnTo>
                  <a:pt x="222" y="109"/>
                </a:lnTo>
                <a:cubicBezTo>
                  <a:pt x="222" y="113"/>
                  <a:pt x="222" y="116"/>
                  <a:pt x="222" y="119"/>
                </a:cubicBezTo>
                <a:lnTo>
                  <a:pt x="221" y="124"/>
                </a:lnTo>
                <a:cubicBezTo>
                  <a:pt x="219" y="149"/>
                  <a:pt x="198" y="167"/>
                  <a:pt x="173" y="167"/>
                </a:cubicBezTo>
                <a:lnTo>
                  <a:pt x="173" y="167"/>
                </a:lnTo>
                <a:cubicBezTo>
                  <a:pt x="146" y="167"/>
                  <a:pt x="125" y="146"/>
                  <a:pt x="125" y="119"/>
                </a:cubicBezTo>
                <a:lnTo>
                  <a:pt x="125" y="114"/>
                </a:lnTo>
                <a:cubicBezTo>
                  <a:pt x="125" y="88"/>
                  <a:pt x="146" y="66"/>
                  <a:pt x="173" y="66"/>
                </a:cubicBezTo>
                <a:lnTo>
                  <a:pt x="173" y="66"/>
                </a:lnTo>
                <a:cubicBezTo>
                  <a:pt x="200" y="66"/>
                  <a:pt x="221" y="88"/>
                  <a:pt x="221" y="114"/>
                </a:cubicBezTo>
                <a:lnTo>
                  <a:pt x="221" y="117"/>
                </a:lnTo>
                <a:cubicBezTo>
                  <a:pt x="221" y="121"/>
                  <a:pt x="221" y="125"/>
                  <a:pt x="220" y="129"/>
                </a:cubicBezTo>
                <a:lnTo>
                  <a:pt x="220" y="131"/>
                </a:lnTo>
                <a:cubicBezTo>
                  <a:pt x="214" y="152"/>
                  <a:pt x="195" y="167"/>
                  <a:pt x="173" y="167"/>
                </a:cubicBezTo>
                <a:cubicBezTo>
                  <a:pt x="151" y="167"/>
                  <a:pt x="132" y="152"/>
                  <a:pt x="126" y="131"/>
                </a:cubicBezTo>
                <a:lnTo>
                  <a:pt x="126" y="129"/>
                </a:lnTo>
                <a:cubicBezTo>
                  <a:pt x="125" y="125"/>
                  <a:pt x="124" y="121"/>
                  <a:pt x="124" y="117"/>
                </a:cubicBezTo>
                <a:lnTo>
                  <a:pt x="124" y="114"/>
                </a:lnTo>
                <a:lnTo>
                  <a:pt x="124" y="111"/>
                </a:lnTo>
                <a:lnTo>
                  <a:pt x="130" y="132"/>
                </a:lnTo>
                <a:lnTo>
                  <a:pt x="129" y="131"/>
                </a:lnTo>
                <a:lnTo>
                  <a:pt x="220" y="110"/>
                </a:lnTo>
                <a:lnTo>
                  <a:pt x="220" y="112"/>
                </a:lnTo>
                <a:lnTo>
                  <a:pt x="220" y="121"/>
                </a:lnTo>
                <a:lnTo>
                  <a:pt x="219" y="121"/>
                </a:lnTo>
                <a:lnTo>
                  <a:pt x="219" y="124"/>
                </a:lnTo>
                <a:lnTo>
                  <a:pt x="123" y="124"/>
                </a:lnTo>
                <a:lnTo>
                  <a:pt x="123" y="122"/>
                </a:lnTo>
                <a:lnTo>
                  <a:pt x="123" y="119"/>
                </a:lnTo>
                <a:lnTo>
                  <a:pt x="171" y="167"/>
                </a:lnTo>
                <a:lnTo>
                  <a:pt x="170" y="167"/>
                </a:lnTo>
                <a:lnTo>
                  <a:pt x="218" y="110"/>
                </a:lnTo>
                <a:lnTo>
                  <a:pt x="218" y="113"/>
                </a:lnTo>
                <a:cubicBezTo>
                  <a:pt x="219" y="116"/>
                  <a:pt x="219" y="119"/>
                  <a:pt x="219" y="122"/>
                </a:cubicBezTo>
                <a:lnTo>
                  <a:pt x="219" y="124"/>
                </a:lnTo>
                <a:cubicBezTo>
                  <a:pt x="219" y="150"/>
                  <a:pt x="197" y="172"/>
                  <a:pt x="171" y="172"/>
                </a:cubicBezTo>
                <a:lnTo>
                  <a:pt x="170" y="172"/>
                </a:lnTo>
                <a:lnTo>
                  <a:pt x="218" y="124"/>
                </a:lnTo>
                <a:lnTo>
                  <a:pt x="218" y="127"/>
                </a:lnTo>
                <a:lnTo>
                  <a:pt x="218" y="129"/>
                </a:lnTo>
                <a:lnTo>
                  <a:pt x="125" y="114"/>
                </a:lnTo>
                <a:lnTo>
                  <a:pt x="125" y="112"/>
                </a:lnTo>
                <a:lnTo>
                  <a:pt x="123" y="127"/>
                </a:lnTo>
                <a:lnTo>
                  <a:pt x="123" y="124"/>
                </a:lnTo>
                <a:lnTo>
                  <a:pt x="123" y="118"/>
                </a:lnTo>
                <a:lnTo>
                  <a:pt x="124" y="126"/>
                </a:lnTo>
                <a:lnTo>
                  <a:pt x="123" y="123"/>
                </a:lnTo>
                <a:cubicBezTo>
                  <a:pt x="123" y="121"/>
                  <a:pt x="122" y="118"/>
                  <a:pt x="122" y="115"/>
                </a:cubicBezTo>
                <a:lnTo>
                  <a:pt x="122" y="114"/>
                </a:lnTo>
                <a:lnTo>
                  <a:pt x="218" y="114"/>
                </a:lnTo>
                <a:lnTo>
                  <a:pt x="218" y="120"/>
                </a:lnTo>
                <a:lnTo>
                  <a:pt x="218" y="129"/>
                </a:lnTo>
                <a:lnTo>
                  <a:pt x="218" y="137"/>
                </a:lnTo>
                <a:lnTo>
                  <a:pt x="218" y="141"/>
                </a:lnTo>
                <a:lnTo>
                  <a:pt x="218" y="143"/>
                </a:lnTo>
                <a:lnTo>
                  <a:pt x="122" y="143"/>
                </a:lnTo>
                <a:lnTo>
                  <a:pt x="122" y="142"/>
                </a:lnTo>
                <a:cubicBezTo>
                  <a:pt x="122" y="140"/>
                  <a:pt x="123" y="137"/>
                  <a:pt x="123" y="135"/>
                </a:cubicBezTo>
                <a:lnTo>
                  <a:pt x="123" y="132"/>
                </a:lnTo>
                <a:lnTo>
                  <a:pt x="123" y="138"/>
                </a:lnTo>
                <a:lnTo>
                  <a:pt x="123" y="135"/>
                </a:lnTo>
                <a:lnTo>
                  <a:pt x="123" y="133"/>
                </a:lnTo>
                <a:cubicBezTo>
                  <a:pt x="123" y="110"/>
                  <a:pt x="140" y="90"/>
                  <a:pt x="163" y="86"/>
                </a:cubicBezTo>
                <a:cubicBezTo>
                  <a:pt x="187" y="82"/>
                  <a:pt x="209" y="96"/>
                  <a:pt x="217" y="118"/>
                </a:cubicBezTo>
                <a:lnTo>
                  <a:pt x="217" y="120"/>
                </a:lnTo>
                <a:cubicBezTo>
                  <a:pt x="219" y="125"/>
                  <a:pt x="219" y="130"/>
                  <a:pt x="219" y="135"/>
                </a:cubicBezTo>
                <a:lnTo>
                  <a:pt x="219" y="138"/>
                </a:lnTo>
                <a:lnTo>
                  <a:pt x="219" y="141"/>
                </a:lnTo>
                <a:cubicBezTo>
                  <a:pt x="219" y="147"/>
                  <a:pt x="219" y="152"/>
                  <a:pt x="217" y="157"/>
                </a:cubicBezTo>
                <a:lnTo>
                  <a:pt x="217" y="158"/>
                </a:lnTo>
                <a:cubicBezTo>
                  <a:pt x="209" y="180"/>
                  <a:pt x="187" y="194"/>
                  <a:pt x="163" y="190"/>
                </a:cubicBezTo>
                <a:cubicBezTo>
                  <a:pt x="140" y="187"/>
                  <a:pt x="123" y="167"/>
                  <a:pt x="123" y="143"/>
                </a:cubicBezTo>
                <a:lnTo>
                  <a:pt x="123" y="141"/>
                </a:lnTo>
                <a:lnTo>
                  <a:pt x="124" y="149"/>
                </a:lnTo>
                <a:lnTo>
                  <a:pt x="123" y="146"/>
                </a:lnTo>
                <a:cubicBezTo>
                  <a:pt x="123" y="144"/>
                  <a:pt x="122" y="141"/>
                  <a:pt x="122" y="138"/>
                </a:cubicBezTo>
                <a:lnTo>
                  <a:pt x="122" y="135"/>
                </a:lnTo>
                <a:lnTo>
                  <a:pt x="122" y="133"/>
                </a:lnTo>
                <a:lnTo>
                  <a:pt x="218" y="143"/>
                </a:lnTo>
                <a:lnTo>
                  <a:pt x="217" y="145"/>
                </a:lnTo>
                <a:lnTo>
                  <a:pt x="218" y="136"/>
                </a:lnTo>
                <a:lnTo>
                  <a:pt x="218" y="138"/>
                </a:lnTo>
                <a:cubicBezTo>
                  <a:pt x="218" y="163"/>
                  <a:pt x="199" y="184"/>
                  <a:pt x="174" y="186"/>
                </a:cubicBezTo>
                <a:cubicBezTo>
                  <a:pt x="149" y="188"/>
                  <a:pt x="127" y="171"/>
                  <a:pt x="123" y="146"/>
                </a:cubicBezTo>
                <a:lnTo>
                  <a:pt x="123" y="147"/>
                </a:lnTo>
                <a:lnTo>
                  <a:pt x="122" y="145"/>
                </a:lnTo>
                <a:lnTo>
                  <a:pt x="217" y="137"/>
                </a:lnTo>
                <a:lnTo>
                  <a:pt x="216" y="144"/>
                </a:lnTo>
                <a:lnTo>
                  <a:pt x="216" y="151"/>
                </a:lnTo>
                <a:cubicBezTo>
                  <a:pt x="214" y="176"/>
                  <a:pt x="193" y="196"/>
                  <a:pt x="168" y="196"/>
                </a:cubicBezTo>
                <a:lnTo>
                  <a:pt x="166" y="196"/>
                </a:lnTo>
                <a:cubicBezTo>
                  <a:pt x="142" y="196"/>
                  <a:pt x="121" y="177"/>
                  <a:pt x="119" y="153"/>
                </a:cubicBezTo>
                <a:lnTo>
                  <a:pt x="118" y="148"/>
                </a:lnTo>
                <a:lnTo>
                  <a:pt x="118" y="144"/>
                </a:lnTo>
                <a:lnTo>
                  <a:pt x="213" y="138"/>
                </a:lnTo>
                <a:lnTo>
                  <a:pt x="213" y="140"/>
                </a:lnTo>
                <a:lnTo>
                  <a:pt x="213" y="143"/>
                </a:lnTo>
                <a:lnTo>
                  <a:pt x="165" y="95"/>
                </a:lnTo>
                <a:lnTo>
                  <a:pt x="166" y="95"/>
                </a:lnTo>
                <a:lnTo>
                  <a:pt x="166" y="95"/>
                </a:lnTo>
                <a:cubicBezTo>
                  <a:pt x="193" y="95"/>
                  <a:pt x="214" y="116"/>
                  <a:pt x="214" y="143"/>
                </a:cubicBezTo>
                <a:lnTo>
                  <a:pt x="214" y="148"/>
                </a:lnTo>
                <a:cubicBezTo>
                  <a:pt x="214" y="174"/>
                  <a:pt x="193" y="196"/>
                  <a:pt x="166" y="196"/>
                </a:cubicBezTo>
                <a:lnTo>
                  <a:pt x="165" y="196"/>
                </a:lnTo>
                <a:cubicBezTo>
                  <a:pt x="139" y="196"/>
                  <a:pt x="117" y="174"/>
                  <a:pt x="117" y="148"/>
                </a:cubicBezTo>
                <a:lnTo>
                  <a:pt x="117" y="144"/>
                </a:lnTo>
                <a:cubicBezTo>
                  <a:pt x="117" y="139"/>
                  <a:pt x="118" y="134"/>
                  <a:pt x="120" y="129"/>
                </a:cubicBezTo>
                <a:lnTo>
                  <a:pt x="120" y="128"/>
                </a:lnTo>
                <a:cubicBezTo>
                  <a:pt x="128" y="105"/>
                  <a:pt x="150" y="92"/>
                  <a:pt x="174" y="96"/>
                </a:cubicBezTo>
                <a:cubicBezTo>
                  <a:pt x="197" y="99"/>
                  <a:pt x="214" y="119"/>
                  <a:pt x="214" y="143"/>
                </a:cubicBezTo>
                <a:lnTo>
                  <a:pt x="214" y="147"/>
                </a:lnTo>
                <a:lnTo>
                  <a:pt x="214" y="157"/>
                </a:lnTo>
                <a:lnTo>
                  <a:pt x="213" y="159"/>
                </a:lnTo>
                <a:lnTo>
                  <a:pt x="213" y="162"/>
                </a:lnTo>
                <a:lnTo>
                  <a:pt x="117" y="162"/>
                </a:lnTo>
                <a:lnTo>
                  <a:pt x="117" y="161"/>
                </a:lnTo>
                <a:cubicBezTo>
                  <a:pt x="117" y="159"/>
                  <a:pt x="118" y="157"/>
                  <a:pt x="118" y="155"/>
                </a:cubicBezTo>
                <a:lnTo>
                  <a:pt x="118" y="151"/>
                </a:lnTo>
                <a:lnTo>
                  <a:pt x="118" y="158"/>
                </a:lnTo>
                <a:lnTo>
                  <a:pt x="118" y="154"/>
                </a:lnTo>
                <a:lnTo>
                  <a:pt x="118" y="152"/>
                </a:lnTo>
                <a:lnTo>
                  <a:pt x="214" y="152"/>
                </a:lnTo>
                <a:lnTo>
                  <a:pt x="214" y="154"/>
                </a:lnTo>
                <a:lnTo>
                  <a:pt x="214" y="157"/>
                </a:lnTo>
                <a:lnTo>
                  <a:pt x="214" y="160"/>
                </a:lnTo>
                <a:lnTo>
                  <a:pt x="214" y="162"/>
                </a:lnTo>
                <a:cubicBezTo>
                  <a:pt x="214" y="186"/>
                  <a:pt x="197" y="206"/>
                  <a:pt x="174" y="209"/>
                </a:cubicBezTo>
                <a:cubicBezTo>
                  <a:pt x="150" y="213"/>
                  <a:pt x="128" y="199"/>
                  <a:pt x="120" y="177"/>
                </a:cubicBezTo>
                <a:lnTo>
                  <a:pt x="120" y="176"/>
                </a:lnTo>
                <a:lnTo>
                  <a:pt x="119" y="173"/>
                </a:lnTo>
                <a:cubicBezTo>
                  <a:pt x="117" y="168"/>
                  <a:pt x="116" y="163"/>
                  <a:pt x="116" y="157"/>
                </a:cubicBezTo>
                <a:lnTo>
                  <a:pt x="116" y="154"/>
                </a:lnTo>
                <a:lnTo>
                  <a:pt x="118" y="166"/>
                </a:lnTo>
                <a:lnTo>
                  <a:pt x="117" y="164"/>
                </a:lnTo>
                <a:lnTo>
                  <a:pt x="211" y="141"/>
                </a:lnTo>
                <a:lnTo>
                  <a:pt x="211" y="143"/>
                </a:lnTo>
                <a:cubicBezTo>
                  <a:pt x="212" y="147"/>
                  <a:pt x="212" y="151"/>
                  <a:pt x="212" y="154"/>
                </a:cubicBezTo>
                <a:lnTo>
                  <a:pt x="212" y="157"/>
                </a:lnTo>
                <a:cubicBezTo>
                  <a:pt x="212" y="184"/>
                  <a:pt x="191" y="205"/>
                  <a:pt x="164" y="205"/>
                </a:cubicBezTo>
                <a:lnTo>
                  <a:pt x="163" y="205"/>
                </a:lnTo>
                <a:lnTo>
                  <a:pt x="163" y="205"/>
                </a:lnTo>
                <a:lnTo>
                  <a:pt x="163" y="109"/>
                </a:lnTo>
                <a:lnTo>
                  <a:pt x="164" y="109"/>
                </a:lnTo>
                <a:lnTo>
                  <a:pt x="164" y="205"/>
                </a:lnTo>
                <a:lnTo>
                  <a:pt x="162" y="205"/>
                </a:lnTo>
                <a:lnTo>
                  <a:pt x="210" y="163"/>
                </a:lnTo>
                <a:lnTo>
                  <a:pt x="210" y="162"/>
                </a:lnTo>
                <a:lnTo>
                  <a:pt x="210" y="167"/>
                </a:lnTo>
                <a:cubicBezTo>
                  <a:pt x="210" y="193"/>
                  <a:pt x="188" y="215"/>
                  <a:pt x="162" y="215"/>
                </a:cubicBezTo>
                <a:lnTo>
                  <a:pt x="161" y="215"/>
                </a:lnTo>
                <a:lnTo>
                  <a:pt x="206" y="149"/>
                </a:lnTo>
                <a:lnTo>
                  <a:pt x="209" y="158"/>
                </a:lnTo>
                <a:lnTo>
                  <a:pt x="210" y="160"/>
                </a:lnTo>
                <a:cubicBezTo>
                  <a:pt x="216" y="184"/>
                  <a:pt x="202" y="209"/>
                  <a:pt x="178" y="217"/>
                </a:cubicBezTo>
                <a:cubicBezTo>
                  <a:pt x="154" y="225"/>
                  <a:pt x="128" y="213"/>
                  <a:pt x="118" y="189"/>
                </a:cubicBezTo>
                <a:lnTo>
                  <a:pt x="119" y="190"/>
                </a:lnTo>
                <a:lnTo>
                  <a:pt x="118" y="188"/>
                </a:lnTo>
                <a:lnTo>
                  <a:pt x="209" y="161"/>
                </a:lnTo>
                <a:lnTo>
                  <a:pt x="209" y="171"/>
                </a:lnTo>
                <a:lnTo>
                  <a:pt x="209" y="171"/>
                </a:lnTo>
                <a:lnTo>
                  <a:pt x="210" y="180"/>
                </a:lnTo>
                <a:lnTo>
                  <a:pt x="210" y="181"/>
                </a:lnTo>
                <a:lnTo>
                  <a:pt x="114" y="181"/>
                </a:lnTo>
                <a:lnTo>
                  <a:pt x="114" y="178"/>
                </a:lnTo>
                <a:lnTo>
                  <a:pt x="114" y="179"/>
                </a:lnTo>
                <a:lnTo>
                  <a:pt x="113" y="169"/>
                </a:lnTo>
                <a:lnTo>
                  <a:pt x="113" y="167"/>
                </a:lnTo>
                <a:lnTo>
                  <a:pt x="209" y="167"/>
                </a:lnTo>
                <a:lnTo>
                  <a:pt x="209" y="168"/>
                </a:lnTo>
                <a:lnTo>
                  <a:pt x="209" y="171"/>
                </a:lnTo>
                <a:lnTo>
                  <a:pt x="209" y="176"/>
                </a:lnTo>
                <a:lnTo>
                  <a:pt x="209" y="179"/>
                </a:lnTo>
                <a:cubicBezTo>
                  <a:pt x="209" y="183"/>
                  <a:pt x="209" y="187"/>
                  <a:pt x="208" y="191"/>
                </a:cubicBezTo>
                <a:lnTo>
                  <a:pt x="208" y="193"/>
                </a:lnTo>
                <a:lnTo>
                  <a:pt x="161" y="133"/>
                </a:lnTo>
                <a:lnTo>
                  <a:pt x="161" y="133"/>
                </a:lnTo>
                <a:lnTo>
                  <a:pt x="161" y="229"/>
                </a:lnTo>
                <a:lnTo>
                  <a:pt x="161" y="229"/>
                </a:lnTo>
                <a:lnTo>
                  <a:pt x="209" y="181"/>
                </a:lnTo>
                <a:lnTo>
                  <a:pt x="209" y="184"/>
                </a:lnTo>
                <a:cubicBezTo>
                  <a:pt x="209" y="190"/>
                  <a:pt x="208" y="195"/>
                  <a:pt x="207" y="200"/>
                </a:cubicBezTo>
                <a:lnTo>
                  <a:pt x="206" y="201"/>
                </a:lnTo>
                <a:cubicBezTo>
                  <a:pt x="199" y="223"/>
                  <a:pt x="176" y="237"/>
                  <a:pt x="153" y="233"/>
                </a:cubicBezTo>
                <a:cubicBezTo>
                  <a:pt x="130" y="230"/>
                  <a:pt x="112" y="210"/>
                  <a:pt x="112" y="186"/>
                </a:cubicBezTo>
                <a:lnTo>
                  <a:pt x="112" y="183"/>
                </a:lnTo>
                <a:lnTo>
                  <a:pt x="112" y="179"/>
                </a:lnTo>
                <a:lnTo>
                  <a:pt x="112" y="171"/>
                </a:lnTo>
                <a:cubicBezTo>
                  <a:pt x="112" y="145"/>
                  <a:pt x="134" y="123"/>
                  <a:pt x="160" y="123"/>
                </a:cubicBezTo>
                <a:lnTo>
                  <a:pt x="161" y="123"/>
                </a:lnTo>
                <a:cubicBezTo>
                  <a:pt x="188" y="123"/>
                  <a:pt x="209" y="145"/>
                  <a:pt x="209" y="171"/>
                </a:cubicBezTo>
                <a:lnTo>
                  <a:pt x="209" y="176"/>
                </a:lnTo>
                <a:lnTo>
                  <a:pt x="209" y="183"/>
                </a:lnTo>
                <a:lnTo>
                  <a:pt x="209" y="190"/>
                </a:lnTo>
                <a:lnTo>
                  <a:pt x="209" y="195"/>
                </a:lnTo>
                <a:cubicBezTo>
                  <a:pt x="209" y="222"/>
                  <a:pt x="188" y="243"/>
                  <a:pt x="161" y="243"/>
                </a:cubicBezTo>
                <a:lnTo>
                  <a:pt x="160" y="243"/>
                </a:lnTo>
                <a:cubicBezTo>
                  <a:pt x="146" y="243"/>
                  <a:pt x="133" y="238"/>
                  <a:pt x="124" y="227"/>
                </a:cubicBezTo>
                <a:cubicBezTo>
                  <a:pt x="115" y="217"/>
                  <a:pt x="111" y="204"/>
                  <a:pt x="112" y="190"/>
                </a:cubicBezTo>
                <a:lnTo>
                  <a:pt x="112" y="191"/>
                </a:lnTo>
                <a:lnTo>
                  <a:pt x="112" y="186"/>
                </a:lnTo>
                <a:cubicBezTo>
                  <a:pt x="112" y="159"/>
                  <a:pt x="134" y="138"/>
                  <a:pt x="160" y="138"/>
                </a:cubicBezTo>
                <a:lnTo>
                  <a:pt x="161" y="138"/>
                </a:lnTo>
                <a:cubicBezTo>
                  <a:pt x="187" y="138"/>
                  <a:pt x="209" y="159"/>
                  <a:pt x="209" y="186"/>
                </a:cubicBezTo>
                <a:lnTo>
                  <a:pt x="209" y="191"/>
                </a:lnTo>
                <a:lnTo>
                  <a:pt x="209" y="195"/>
                </a:lnTo>
                <a:lnTo>
                  <a:pt x="161" y="147"/>
                </a:lnTo>
                <a:lnTo>
                  <a:pt x="162" y="147"/>
                </a:lnTo>
                <a:lnTo>
                  <a:pt x="114" y="199"/>
                </a:lnTo>
                <a:lnTo>
                  <a:pt x="114" y="197"/>
                </a:lnTo>
                <a:lnTo>
                  <a:pt x="114" y="194"/>
                </a:lnTo>
                <a:cubicBezTo>
                  <a:pt x="113" y="192"/>
                  <a:pt x="113" y="189"/>
                  <a:pt x="113" y="186"/>
                </a:cubicBezTo>
                <a:lnTo>
                  <a:pt x="113" y="186"/>
                </a:lnTo>
                <a:lnTo>
                  <a:pt x="209" y="186"/>
                </a:lnTo>
                <a:lnTo>
                  <a:pt x="209" y="185"/>
                </a:lnTo>
                <a:lnTo>
                  <a:pt x="209" y="195"/>
                </a:lnTo>
                <a:lnTo>
                  <a:pt x="209" y="202"/>
                </a:lnTo>
                <a:lnTo>
                  <a:pt x="209" y="205"/>
                </a:lnTo>
                <a:lnTo>
                  <a:pt x="113" y="205"/>
                </a:lnTo>
                <a:lnTo>
                  <a:pt x="114" y="209"/>
                </a:lnTo>
                <a:lnTo>
                  <a:pt x="113" y="204"/>
                </a:lnTo>
                <a:lnTo>
                  <a:pt x="112" y="194"/>
                </a:lnTo>
                <a:lnTo>
                  <a:pt x="112" y="190"/>
                </a:lnTo>
                <a:lnTo>
                  <a:pt x="112" y="187"/>
                </a:lnTo>
                <a:lnTo>
                  <a:pt x="112" y="186"/>
                </a:lnTo>
                <a:lnTo>
                  <a:pt x="208" y="186"/>
                </a:lnTo>
                <a:lnTo>
                  <a:pt x="208" y="184"/>
                </a:lnTo>
                <a:lnTo>
                  <a:pt x="209" y="193"/>
                </a:lnTo>
                <a:lnTo>
                  <a:pt x="209" y="198"/>
                </a:lnTo>
                <a:lnTo>
                  <a:pt x="209" y="200"/>
                </a:lnTo>
                <a:lnTo>
                  <a:pt x="113" y="200"/>
                </a:lnTo>
                <a:lnTo>
                  <a:pt x="113" y="199"/>
                </a:lnTo>
                <a:lnTo>
                  <a:pt x="113" y="195"/>
                </a:lnTo>
                <a:lnTo>
                  <a:pt x="113" y="192"/>
                </a:lnTo>
                <a:lnTo>
                  <a:pt x="113" y="190"/>
                </a:lnTo>
                <a:lnTo>
                  <a:pt x="209" y="190"/>
                </a:lnTo>
                <a:lnTo>
                  <a:pt x="209" y="194"/>
                </a:lnTo>
                <a:lnTo>
                  <a:pt x="209" y="200"/>
                </a:lnTo>
                <a:lnTo>
                  <a:pt x="161" y="152"/>
                </a:lnTo>
                <a:lnTo>
                  <a:pt x="161" y="152"/>
                </a:lnTo>
                <a:cubicBezTo>
                  <a:pt x="188" y="152"/>
                  <a:pt x="209" y="173"/>
                  <a:pt x="209" y="200"/>
                </a:cubicBezTo>
                <a:lnTo>
                  <a:pt x="209" y="205"/>
                </a:lnTo>
                <a:cubicBezTo>
                  <a:pt x="209" y="231"/>
                  <a:pt x="188" y="253"/>
                  <a:pt x="161" y="253"/>
                </a:cubicBezTo>
                <a:lnTo>
                  <a:pt x="161" y="253"/>
                </a:lnTo>
                <a:lnTo>
                  <a:pt x="159" y="253"/>
                </a:lnTo>
                <a:cubicBezTo>
                  <a:pt x="145" y="253"/>
                  <a:pt x="132" y="247"/>
                  <a:pt x="123" y="236"/>
                </a:cubicBezTo>
                <a:cubicBezTo>
                  <a:pt x="114" y="225"/>
                  <a:pt x="110" y="211"/>
                  <a:pt x="112" y="197"/>
                </a:cubicBezTo>
                <a:lnTo>
                  <a:pt x="113" y="194"/>
                </a:lnTo>
                <a:lnTo>
                  <a:pt x="112" y="202"/>
                </a:lnTo>
                <a:lnTo>
                  <a:pt x="112" y="200"/>
                </a:lnTo>
                <a:lnTo>
                  <a:pt x="208" y="200"/>
                </a:lnTo>
                <a:lnTo>
                  <a:pt x="208" y="202"/>
                </a:lnTo>
                <a:cubicBezTo>
                  <a:pt x="208" y="206"/>
                  <a:pt x="208" y="209"/>
                  <a:pt x="207" y="212"/>
                </a:cubicBezTo>
                <a:lnTo>
                  <a:pt x="207" y="214"/>
                </a:lnTo>
                <a:cubicBezTo>
                  <a:pt x="202" y="239"/>
                  <a:pt x="179" y="255"/>
                  <a:pt x="155" y="253"/>
                </a:cubicBezTo>
                <a:cubicBezTo>
                  <a:pt x="130" y="250"/>
                  <a:pt x="111" y="230"/>
                  <a:pt x="111" y="205"/>
                </a:cubicBezTo>
                <a:lnTo>
                  <a:pt x="111" y="202"/>
                </a:lnTo>
                <a:lnTo>
                  <a:pt x="111" y="200"/>
                </a:lnTo>
                <a:lnTo>
                  <a:pt x="205" y="215"/>
                </a:lnTo>
                <a:lnTo>
                  <a:pt x="205" y="215"/>
                </a:lnTo>
                <a:lnTo>
                  <a:pt x="204" y="218"/>
                </a:lnTo>
                <a:lnTo>
                  <a:pt x="206" y="205"/>
                </a:lnTo>
                <a:lnTo>
                  <a:pt x="206" y="214"/>
                </a:lnTo>
                <a:cubicBezTo>
                  <a:pt x="206" y="221"/>
                  <a:pt x="205" y="228"/>
                  <a:pt x="202" y="234"/>
                </a:cubicBezTo>
                <a:lnTo>
                  <a:pt x="200" y="238"/>
                </a:lnTo>
                <a:cubicBezTo>
                  <a:pt x="191" y="258"/>
                  <a:pt x="170" y="270"/>
                  <a:pt x="149" y="266"/>
                </a:cubicBezTo>
                <a:cubicBezTo>
                  <a:pt x="127" y="263"/>
                  <a:pt x="111" y="246"/>
                  <a:pt x="108" y="224"/>
                </a:cubicBezTo>
                <a:lnTo>
                  <a:pt x="107" y="214"/>
                </a:lnTo>
                <a:lnTo>
                  <a:pt x="107" y="209"/>
                </a:lnTo>
                <a:lnTo>
                  <a:pt x="107" y="205"/>
                </a:lnTo>
                <a:lnTo>
                  <a:pt x="203" y="205"/>
                </a:lnTo>
                <a:lnTo>
                  <a:pt x="203" y="206"/>
                </a:lnTo>
                <a:cubicBezTo>
                  <a:pt x="203" y="209"/>
                  <a:pt x="203" y="211"/>
                  <a:pt x="203" y="213"/>
                </a:cubicBezTo>
                <a:lnTo>
                  <a:pt x="202" y="217"/>
                </a:lnTo>
                <a:lnTo>
                  <a:pt x="202" y="220"/>
                </a:lnTo>
                <a:lnTo>
                  <a:pt x="202" y="213"/>
                </a:lnTo>
                <a:lnTo>
                  <a:pt x="202" y="214"/>
                </a:lnTo>
                <a:lnTo>
                  <a:pt x="106" y="214"/>
                </a:lnTo>
                <a:lnTo>
                  <a:pt x="107" y="207"/>
                </a:lnTo>
                <a:lnTo>
                  <a:pt x="107" y="207"/>
                </a:lnTo>
                <a:lnTo>
                  <a:pt x="107" y="202"/>
                </a:lnTo>
                <a:lnTo>
                  <a:pt x="107" y="200"/>
                </a:lnTo>
                <a:lnTo>
                  <a:pt x="203" y="200"/>
                </a:lnTo>
                <a:lnTo>
                  <a:pt x="203" y="202"/>
                </a:lnTo>
                <a:lnTo>
                  <a:pt x="203" y="206"/>
                </a:lnTo>
                <a:lnTo>
                  <a:pt x="203" y="211"/>
                </a:lnTo>
                <a:lnTo>
                  <a:pt x="203" y="209"/>
                </a:lnTo>
                <a:lnTo>
                  <a:pt x="203" y="214"/>
                </a:lnTo>
                <a:cubicBezTo>
                  <a:pt x="205" y="227"/>
                  <a:pt x="200" y="241"/>
                  <a:pt x="191" y="251"/>
                </a:cubicBezTo>
                <a:cubicBezTo>
                  <a:pt x="182" y="261"/>
                  <a:pt x="169" y="267"/>
                  <a:pt x="155" y="267"/>
                </a:cubicBezTo>
                <a:lnTo>
                  <a:pt x="155" y="267"/>
                </a:lnTo>
                <a:lnTo>
                  <a:pt x="154" y="267"/>
                </a:lnTo>
                <a:lnTo>
                  <a:pt x="202" y="215"/>
                </a:lnTo>
                <a:lnTo>
                  <a:pt x="203" y="224"/>
                </a:lnTo>
                <a:lnTo>
                  <a:pt x="203" y="228"/>
                </a:lnTo>
                <a:lnTo>
                  <a:pt x="107" y="228"/>
                </a:lnTo>
                <a:lnTo>
                  <a:pt x="107" y="227"/>
                </a:lnTo>
                <a:cubicBezTo>
                  <a:pt x="107" y="224"/>
                  <a:pt x="107" y="222"/>
                  <a:pt x="108" y="219"/>
                </a:cubicBezTo>
                <a:lnTo>
                  <a:pt x="108" y="216"/>
                </a:lnTo>
                <a:lnTo>
                  <a:pt x="107" y="224"/>
                </a:lnTo>
                <a:lnTo>
                  <a:pt x="107" y="220"/>
                </a:lnTo>
                <a:lnTo>
                  <a:pt x="107" y="219"/>
                </a:lnTo>
                <a:lnTo>
                  <a:pt x="203" y="219"/>
                </a:lnTo>
                <a:lnTo>
                  <a:pt x="203" y="220"/>
                </a:lnTo>
                <a:lnTo>
                  <a:pt x="203" y="223"/>
                </a:lnTo>
                <a:cubicBezTo>
                  <a:pt x="203" y="226"/>
                  <a:pt x="203" y="228"/>
                  <a:pt x="203" y="230"/>
                </a:cubicBezTo>
                <a:lnTo>
                  <a:pt x="202" y="234"/>
                </a:lnTo>
                <a:lnTo>
                  <a:pt x="203" y="227"/>
                </a:lnTo>
                <a:lnTo>
                  <a:pt x="203" y="228"/>
                </a:lnTo>
                <a:lnTo>
                  <a:pt x="107" y="228"/>
                </a:lnTo>
                <a:lnTo>
                  <a:pt x="107" y="227"/>
                </a:lnTo>
                <a:lnTo>
                  <a:pt x="107" y="224"/>
                </a:lnTo>
                <a:lnTo>
                  <a:pt x="107" y="218"/>
                </a:lnTo>
                <a:lnTo>
                  <a:pt x="107" y="214"/>
                </a:lnTo>
                <a:lnTo>
                  <a:pt x="203" y="214"/>
                </a:lnTo>
                <a:lnTo>
                  <a:pt x="203" y="216"/>
                </a:lnTo>
                <a:lnTo>
                  <a:pt x="203" y="219"/>
                </a:lnTo>
                <a:lnTo>
                  <a:pt x="203" y="224"/>
                </a:lnTo>
                <a:lnTo>
                  <a:pt x="155" y="176"/>
                </a:lnTo>
                <a:lnTo>
                  <a:pt x="155" y="176"/>
                </a:lnTo>
                <a:lnTo>
                  <a:pt x="155" y="272"/>
                </a:lnTo>
                <a:lnTo>
                  <a:pt x="155" y="272"/>
                </a:lnTo>
                <a:lnTo>
                  <a:pt x="154" y="272"/>
                </a:lnTo>
                <a:lnTo>
                  <a:pt x="202" y="233"/>
                </a:lnTo>
                <a:lnTo>
                  <a:pt x="201" y="236"/>
                </a:lnTo>
                <a:lnTo>
                  <a:pt x="202" y="226"/>
                </a:lnTo>
                <a:lnTo>
                  <a:pt x="202" y="228"/>
                </a:lnTo>
                <a:lnTo>
                  <a:pt x="154" y="180"/>
                </a:lnTo>
                <a:lnTo>
                  <a:pt x="155" y="180"/>
                </a:lnTo>
                <a:lnTo>
                  <a:pt x="107" y="228"/>
                </a:lnTo>
                <a:lnTo>
                  <a:pt x="107" y="229"/>
                </a:lnTo>
                <a:lnTo>
                  <a:pt x="107" y="225"/>
                </a:lnTo>
                <a:cubicBezTo>
                  <a:pt x="104" y="199"/>
                  <a:pt x="122" y="175"/>
                  <a:pt x="148" y="171"/>
                </a:cubicBezTo>
                <a:cubicBezTo>
                  <a:pt x="174" y="168"/>
                  <a:pt x="198" y="186"/>
                  <a:pt x="202" y="212"/>
                </a:cubicBezTo>
                <a:lnTo>
                  <a:pt x="203" y="218"/>
                </a:lnTo>
                <a:lnTo>
                  <a:pt x="203" y="231"/>
                </a:lnTo>
                <a:lnTo>
                  <a:pt x="203" y="240"/>
                </a:lnTo>
                <a:lnTo>
                  <a:pt x="203" y="232"/>
                </a:lnTo>
                <a:lnTo>
                  <a:pt x="203" y="242"/>
                </a:lnTo>
                <a:lnTo>
                  <a:pt x="203" y="243"/>
                </a:lnTo>
                <a:lnTo>
                  <a:pt x="107" y="243"/>
                </a:lnTo>
                <a:lnTo>
                  <a:pt x="107" y="240"/>
                </a:lnTo>
                <a:lnTo>
                  <a:pt x="108" y="239"/>
                </a:lnTo>
                <a:lnTo>
                  <a:pt x="107" y="232"/>
                </a:lnTo>
                <a:cubicBezTo>
                  <a:pt x="106" y="218"/>
                  <a:pt x="111" y="205"/>
                  <a:pt x="120" y="196"/>
                </a:cubicBezTo>
                <a:cubicBezTo>
                  <a:pt x="129" y="186"/>
                  <a:pt x="142" y="180"/>
                  <a:pt x="155" y="180"/>
                </a:cubicBezTo>
                <a:lnTo>
                  <a:pt x="155" y="180"/>
                </a:lnTo>
                <a:cubicBezTo>
                  <a:pt x="182" y="180"/>
                  <a:pt x="203" y="202"/>
                  <a:pt x="203" y="228"/>
                </a:cubicBezTo>
                <a:lnTo>
                  <a:pt x="203" y="233"/>
                </a:lnTo>
                <a:lnTo>
                  <a:pt x="203" y="238"/>
                </a:lnTo>
                <a:cubicBezTo>
                  <a:pt x="203" y="263"/>
                  <a:pt x="184" y="284"/>
                  <a:pt x="159" y="286"/>
                </a:cubicBezTo>
                <a:cubicBezTo>
                  <a:pt x="134" y="288"/>
                  <a:pt x="112" y="270"/>
                  <a:pt x="108" y="245"/>
                </a:cubicBezTo>
                <a:lnTo>
                  <a:pt x="107" y="241"/>
                </a:lnTo>
                <a:lnTo>
                  <a:pt x="109" y="250"/>
                </a:lnTo>
                <a:lnTo>
                  <a:pt x="109" y="248"/>
                </a:lnTo>
                <a:lnTo>
                  <a:pt x="202" y="233"/>
                </a:lnTo>
                <a:lnTo>
                  <a:pt x="202" y="233"/>
                </a:lnTo>
                <a:lnTo>
                  <a:pt x="202" y="237"/>
                </a:lnTo>
                <a:lnTo>
                  <a:pt x="202" y="243"/>
                </a:lnTo>
                <a:lnTo>
                  <a:pt x="202" y="249"/>
                </a:lnTo>
                <a:lnTo>
                  <a:pt x="202" y="252"/>
                </a:lnTo>
                <a:lnTo>
                  <a:pt x="106" y="252"/>
                </a:lnTo>
                <a:lnTo>
                  <a:pt x="106" y="251"/>
                </a:lnTo>
                <a:lnTo>
                  <a:pt x="107" y="251"/>
                </a:lnTo>
                <a:lnTo>
                  <a:pt x="106" y="241"/>
                </a:lnTo>
                <a:lnTo>
                  <a:pt x="106" y="238"/>
                </a:lnTo>
                <a:lnTo>
                  <a:pt x="202" y="238"/>
                </a:lnTo>
                <a:lnTo>
                  <a:pt x="202" y="239"/>
                </a:lnTo>
                <a:lnTo>
                  <a:pt x="202" y="243"/>
                </a:lnTo>
                <a:lnTo>
                  <a:pt x="202" y="246"/>
                </a:lnTo>
                <a:lnTo>
                  <a:pt x="202" y="248"/>
                </a:lnTo>
                <a:lnTo>
                  <a:pt x="106" y="248"/>
                </a:lnTo>
                <a:lnTo>
                  <a:pt x="106" y="246"/>
                </a:lnTo>
                <a:lnTo>
                  <a:pt x="106" y="243"/>
                </a:lnTo>
                <a:lnTo>
                  <a:pt x="106" y="250"/>
                </a:lnTo>
                <a:lnTo>
                  <a:pt x="106" y="246"/>
                </a:lnTo>
                <a:cubicBezTo>
                  <a:pt x="106" y="244"/>
                  <a:pt x="105" y="242"/>
                  <a:pt x="105" y="239"/>
                </a:cubicBezTo>
                <a:lnTo>
                  <a:pt x="105" y="238"/>
                </a:lnTo>
                <a:lnTo>
                  <a:pt x="201" y="243"/>
                </a:lnTo>
                <a:lnTo>
                  <a:pt x="201" y="242"/>
                </a:lnTo>
                <a:lnTo>
                  <a:pt x="201" y="248"/>
                </a:lnTo>
                <a:lnTo>
                  <a:pt x="105" y="248"/>
                </a:lnTo>
                <a:lnTo>
                  <a:pt x="105" y="245"/>
                </a:lnTo>
                <a:lnTo>
                  <a:pt x="105" y="243"/>
                </a:lnTo>
                <a:lnTo>
                  <a:pt x="199" y="258"/>
                </a:lnTo>
                <a:lnTo>
                  <a:pt x="198" y="260"/>
                </a:lnTo>
                <a:lnTo>
                  <a:pt x="200" y="244"/>
                </a:lnTo>
                <a:lnTo>
                  <a:pt x="200" y="248"/>
                </a:lnTo>
                <a:lnTo>
                  <a:pt x="200" y="259"/>
                </a:lnTo>
                <a:lnTo>
                  <a:pt x="200" y="263"/>
                </a:lnTo>
                <a:cubicBezTo>
                  <a:pt x="196" y="289"/>
                  <a:pt x="174" y="307"/>
                  <a:pt x="149" y="305"/>
                </a:cubicBezTo>
                <a:cubicBezTo>
                  <a:pt x="124" y="304"/>
                  <a:pt x="104" y="283"/>
                  <a:pt x="104" y="257"/>
                </a:cubicBezTo>
                <a:lnTo>
                  <a:pt x="104" y="258"/>
                </a:lnTo>
                <a:lnTo>
                  <a:pt x="103" y="248"/>
                </a:lnTo>
                <a:lnTo>
                  <a:pt x="103" y="244"/>
                </a:lnTo>
                <a:lnTo>
                  <a:pt x="103" y="243"/>
                </a:lnTo>
                <a:lnTo>
                  <a:pt x="198" y="255"/>
                </a:lnTo>
                <a:lnTo>
                  <a:pt x="198" y="253"/>
                </a:lnTo>
                <a:lnTo>
                  <a:pt x="198" y="253"/>
                </a:lnTo>
                <a:lnTo>
                  <a:pt x="198" y="257"/>
                </a:lnTo>
                <a:lnTo>
                  <a:pt x="197" y="257"/>
                </a:lnTo>
                <a:lnTo>
                  <a:pt x="197" y="262"/>
                </a:lnTo>
                <a:lnTo>
                  <a:pt x="196" y="249"/>
                </a:lnTo>
                <a:lnTo>
                  <a:pt x="196" y="250"/>
                </a:lnTo>
                <a:lnTo>
                  <a:pt x="197" y="252"/>
                </a:lnTo>
                <a:lnTo>
                  <a:pt x="103" y="267"/>
                </a:lnTo>
                <a:lnTo>
                  <a:pt x="103" y="267"/>
                </a:lnTo>
                <a:lnTo>
                  <a:pt x="103" y="262"/>
                </a:lnTo>
                <a:lnTo>
                  <a:pt x="198" y="263"/>
                </a:lnTo>
                <a:lnTo>
                  <a:pt x="198" y="267"/>
                </a:lnTo>
                <a:lnTo>
                  <a:pt x="197" y="272"/>
                </a:lnTo>
                <a:cubicBezTo>
                  <a:pt x="195" y="296"/>
                  <a:pt x="174" y="315"/>
                  <a:pt x="149" y="315"/>
                </a:cubicBezTo>
                <a:lnTo>
                  <a:pt x="148" y="315"/>
                </a:lnTo>
                <a:lnTo>
                  <a:pt x="195" y="259"/>
                </a:lnTo>
                <a:lnTo>
                  <a:pt x="196" y="262"/>
                </a:lnTo>
                <a:cubicBezTo>
                  <a:pt x="196" y="265"/>
                  <a:pt x="196" y="267"/>
                  <a:pt x="196" y="270"/>
                </a:cubicBezTo>
                <a:lnTo>
                  <a:pt x="196" y="271"/>
                </a:lnTo>
                <a:lnTo>
                  <a:pt x="102" y="261"/>
                </a:lnTo>
                <a:lnTo>
                  <a:pt x="102" y="262"/>
                </a:lnTo>
                <a:lnTo>
                  <a:pt x="102" y="257"/>
                </a:lnTo>
                <a:lnTo>
                  <a:pt x="196" y="277"/>
                </a:lnTo>
                <a:lnTo>
                  <a:pt x="196" y="277"/>
                </a:lnTo>
                <a:lnTo>
                  <a:pt x="195" y="280"/>
                </a:lnTo>
                <a:lnTo>
                  <a:pt x="194" y="252"/>
                </a:lnTo>
                <a:lnTo>
                  <a:pt x="196" y="256"/>
                </a:lnTo>
                <a:cubicBezTo>
                  <a:pt x="198" y="264"/>
                  <a:pt x="199" y="272"/>
                  <a:pt x="197" y="279"/>
                </a:cubicBezTo>
                <a:lnTo>
                  <a:pt x="196" y="286"/>
                </a:lnTo>
                <a:lnTo>
                  <a:pt x="196" y="288"/>
                </a:lnTo>
                <a:cubicBezTo>
                  <a:pt x="190" y="310"/>
                  <a:pt x="170" y="325"/>
                  <a:pt x="147" y="324"/>
                </a:cubicBezTo>
                <a:cubicBezTo>
                  <a:pt x="124" y="324"/>
                  <a:pt x="105" y="307"/>
                  <a:pt x="102" y="284"/>
                </a:cubicBezTo>
                <a:lnTo>
                  <a:pt x="102" y="285"/>
                </a:lnTo>
                <a:lnTo>
                  <a:pt x="101" y="283"/>
                </a:lnTo>
                <a:lnTo>
                  <a:pt x="196" y="267"/>
                </a:lnTo>
                <a:lnTo>
                  <a:pt x="196" y="276"/>
                </a:lnTo>
                <a:lnTo>
                  <a:pt x="196" y="281"/>
                </a:lnTo>
                <a:lnTo>
                  <a:pt x="100" y="281"/>
                </a:lnTo>
                <a:lnTo>
                  <a:pt x="100" y="279"/>
                </a:lnTo>
                <a:lnTo>
                  <a:pt x="101" y="288"/>
                </a:lnTo>
                <a:lnTo>
                  <a:pt x="101" y="286"/>
                </a:lnTo>
                <a:lnTo>
                  <a:pt x="196" y="276"/>
                </a:lnTo>
                <a:lnTo>
                  <a:pt x="196" y="278"/>
                </a:lnTo>
                <a:lnTo>
                  <a:pt x="196" y="281"/>
                </a:lnTo>
                <a:lnTo>
                  <a:pt x="196" y="284"/>
                </a:lnTo>
                <a:lnTo>
                  <a:pt x="196" y="286"/>
                </a:lnTo>
                <a:cubicBezTo>
                  <a:pt x="196" y="311"/>
                  <a:pt x="176" y="332"/>
                  <a:pt x="151" y="334"/>
                </a:cubicBezTo>
                <a:cubicBezTo>
                  <a:pt x="126" y="335"/>
                  <a:pt x="103" y="317"/>
                  <a:pt x="100" y="292"/>
                </a:cubicBezTo>
                <a:lnTo>
                  <a:pt x="100" y="291"/>
                </a:lnTo>
                <a:lnTo>
                  <a:pt x="99" y="285"/>
                </a:lnTo>
                <a:lnTo>
                  <a:pt x="194" y="271"/>
                </a:lnTo>
                <a:lnTo>
                  <a:pt x="195" y="276"/>
                </a:lnTo>
                <a:cubicBezTo>
                  <a:pt x="195" y="281"/>
                  <a:pt x="195" y="286"/>
                  <a:pt x="194" y="290"/>
                </a:cubicBezTo>
                <a:lnTo>
                  <a:pt x="193" y="295"/>
                </a:lnTo>
                <a:cubicBezTo>
                  <a:pt x="189" y="318"/>
                  <a:pt x="169" y="334"/>
                  <a:pt x="146" y="334"/>
                </a:cubicBezTo>
                <a:lnTo>
                  <a:pt x="145" y="334"/>
                </a:lnTo>
                <a:cubicBezTo>
                  <a:pt x="131" y="334"/>
                  <a:pt x="118" y="328"/>
                  <a:pt x="109" y="317"/>
                </a:cubicBezTo>
                <a:cubicBezTo>
                  <a:pt x="100" y="306"/>
                  <a:pt x="96" y="292"/>
                  <a:pt x="98" y="278"/>
                </a:cubicBezTo>
                <a:lnTo>
                  <a:pt x="99" y="275"/>
                </a:lnTo>
                <a:lnTo>
                  <a:pt x="98" y="283"/>
                </a:lnTo>
                <a:lnTo>
                  <a:pt x="98" y="281"/>
                </a:lnTo>
                <a:lnTo>
                  <a:pt x="194" y="287"/>
                </a:lnTo>
                <a:lnTo>
                  <a:pt x="193" y="289"/>
                </a:lnTo>
                <a:lnTo>
                  <a:pt x="193" y="290"/>
                </a:lnTo>
                <a:lnTo>
                  <a:pt x="193" y="294"/>
                </a:lnTo>
                <a:cubicBezTo>
                  <a:pt x="193" y="299"/>
                  <a:pt x="192" y="304"/>
                  <a:pt x="191" y="309"/>
                </a:cubicBezTo>
                <a:lnTo>
                  <a:pt x="190" y="311"/>
                </a:lnTo>
                <a:cubicBezTo>
                  <a:pt x="183" y="333"/>
                  <a:pt x="160" y="347"/>
                  <a:pt x="137" y="343"/>
                </a:cubicBezTo>
                <a:cubicBezTo>
                  <a:pt x="114" y="339"/>
                  <a:pt x="96" y="319"/>
                  <a:pt x="96" y="295"/>
                </a:cubicBezTo>
                <a:lnTo>
                  <a:pt x="96" y="290"/>
                </a:lnTo>
                <a:lnTo>
                  <a:pt x="96" y="286"/>
                </a:lnTo>
                <a:lnTo>
                  <a:pt x="192" y="286"/>
                </a:lnTo>
                <a:lnTo>
                  <a:pt x="192" y="288"/>
                </a:lnTo>
                <a:cubicBezTo>
                  <a:pt x="192" y="291"/>
                  <a:pt x="192" y="294"/>
                  <a:pt x="192" y="297"/>
                </a:cubicBezTo>
                <a:lnTo>
                  <a:pt x="191" y="300"/>
                </a:lnTo>
                <a:cubicBezTo>
                  <a:pt x="186" y="324"/>
                  <a:pt x="164" y="341"/>
                  <a:pt x="139" y="338"/>
                </a:cubicBezTo>
                <a:cubicBezTo>
                  <a:pt x="115" y="336"/>
                  <a:pt x="96" y="315"/>
                  <a:pt x="96" y="290"/>
                </a:cubicBezTo>
                <a:lnTo>
                  <a:pt x="96" y="288"/>
                </a:lnTo>
                <a:lnTo>
                  <a:pt x="97" y="298"/>
                </a:lnTo>
                <a:lnTo>
                  <a:pt x="96" y="295"/>
                </a:lnTo>
                <a:lnTo>
                  <a:pt x="143" y="334"/>
                </a:lnTo>
                <a:lnTo>
                  <a:pt x="143" y="334"/>
                </a:lnTo>
                <a:lnTo>
                  <a:pt x="191" y="286"/>
                </a:lnTo>
                <a:lnTo>
                  <a:pt x="191" y="289"/>
                </a:lnTo>
                <a:lnTo>
                  <a:pt x="191" y="293"/>
                </a:lnTo>
                <a:lnTo>
                  <a:pt x="191" y="297"/>
                </a:lnTo>
                <a:lnTo>
                  <a:pt x="191" y="300"/>
                </a:lnTo>
                <a:cubicBezTo>
                  <a:pt x="191" y="322"/>
                  <a:pt x="176" y="342"/>
                  <a:pt x="154" y="347"/>
                </a:cubicBezTo>
                <a:cubicBezTo>
                  <a:pt x="132" y="352"/>
                  <a:pt x="110" y="341"/>
                  <a:pt x="100" y="321"/>
                </a:cubicBezTo>
                <a:lnTo>
                  <a:pt x="100" y="320"/>
                </a:lnTo>
                <a:cubicBezTo>
                  <a:pt x="97" y="316"/>
                  <a:pt x="96" y="311"/>
                  <a:pt x="95" y="306"/>
                </a:cubicBezTo>
                <a:lnTo>
                  <a:pt x="94" y="302"/>
                </a:lnTo>
                <a:cubicBezTo>
                  <a:pt x="93" y="295"/>
                  <a:pt x="94" y="287"/>
                  <a:pt x="96" y="280"/>
                </a:cubicBezTo>
                <a:lnTo>
                  <a:pt x="96" y="281"/>
                </a:lnTo>
                <a:lnTo>
                  <a:pt x="97" y="279"/>
                </a:lnTo>
                <a:lnTo>
                  <a:pt x="189" y="306"/>
                </a:lnTo>
                <a:lnTo>
                  <a:pt x="189" y="305"/>
                </a:lnTo>
                <a:lnTo>
                  <a:pt x="188" y="309"/>
                </a:lnTo>
                <a:lnTo>
                  <a:pt x="190" y="291"/>
                </a:lnTo>
                <a:lnTo>
                  <a:pt x="190" y="301"/>
                </a:lnTo>
                <a:lnTo>
                  <a:pt x="190" y="304"/>
                </a:lnTo>
                <a:lnTo>
                  <a:pt x="190" y="305"/>
                </a:lnTo>
                <a:lnTo>
                  <a:pt x="94" y="305"/>
                </a:lnTo>
                <a:lnTo>
                  <a:pt x="95" y="308"/>
                </a:lnTo>
                <a:lnTo>
                  <a:pt x="94" y="298"/>
                </a:lnTo>
                <a:lnTo>
                  <a:pt x="94" y="293"/>
                </a:lnTo>
                <a:lnTo>
                  <a:pt x="95" y="302"/>
                </a:lnTo>
                <a:lnTo>
                  <a:pt x="94" y="300"/>
                </a:lnTo>
                <a:lnTo>
                  <a:pt x="189" y="290"/>
                </a:lnTo>
                <a:lnTo>
                  <a:pt x="189" y="291"/>
                </a:lnTo>
                <a:lnTo>
                  <a:pt x="189" y="294"/>
                </a:lnTo>
                <a:lnTo>
                  <a:pt x="189" y="300"/>
                </a:lnTo>
                <a:lnTo>
                  <a:pt x="141" y="252"/>
                </a:lnTo>
                <a:lnTo>
                  <a:pt x="142" y="252"/>
                </a:lnTo>
                <a:lnTo>
                  <a:pt x="95" y="309"/>
                </a:lnTo>
                <a:lnTo>
                  <a:pt x="95" y="307"/>
                </a:lnTo>
                <a:lnTo>
                  <a:pt x="99" y="319"/>
                </a:lnTo>
                <a:lnTo>
                  <a:pt x="98" y="317"/>
                </a:lnTo>
                <a:lnTo>
                  <a:pt x="187" y="280"/>
                </a:lnTo>
                <a:lnTo>
                  <a:pt x="187" y="282"/>
                </a:lnTo>
                <a:cubicBezTo>
                  <a:pt x="188" y="284"/>
                  <a:pt x="188" y="287"/>
                  <a:pt x="189" y="289"/>
                </a:cubicBezTo>
                <a:lnTo>
                  <a:pt x="189" y="292"/>
                </a:lnTo>
                <a:cubicBezTo>
                  <a:pt x="190" y="296"/>
                  <a:pt x="190" y="301"/>
                  <a:pt x="190" y="305"/>
                </a:cubicBezTo>
                <a:lnTo>
                  <a:pt x="189" y="310"/>
                </a:lnTo>
                <a:cubicBezTo>
                  <a:pt x="187" y="334"/>
                  <a:pt x="166" y="353"/>
                  <a:pt x="141" y="353"/>
                </a:cubicBezTo>
                <a:lnTo>
                  <a:pt x="141" y="353"/>
                </a:lnTo>
                <a:lnTo>
                  <a:pt x="189" y="305"/>
                </a:lnTo>
                <a:lnTo>
                  <a:pt x="189" y="307"/>
                </a:lnTo>
                <a:lnTo>
                  <a:pt x="189" y="309"/>
                </a:lnTo>
                <a:cubicBezTo>
                  <a:pt x="189" y="336"/>
                  <a:pt x="167" y="357"/>
                  <a:pt x="141" y="357"/>
                </a:cubicBezTo>
                <a:lnTo>
                  <a:pt x="140" y="357"/>
                </a:lnTo>
                <a:lnTo>
                  <a:pt x="140" y="261"/>
                </a:lnTo>
                <a:lnTo>
                  <a:pt x="141" y="261"/>
                </a:lnTo>
                <a:lnTo>
                  <a:pt x="141" y="357"/>
                </a:lnTo>
                <a:lnTo>
                  <a:pt x="140" y="357"/>
                </a:lnTo>
                <a:cubicBezTo>
                  <a:pt x="126" y="357"/>
                  <a:pt x="112" y="351"/>
                  <a:pt x="103" y="340"/>
                </a:cubicBezTo>
                <a:cubicBezTo>
                  <a:pt x="94" y="330"/>
                  <a:pt x="90" y="315"/>
                  <a:pt x="93" y="302"/>
                </a:cubicBezTo>
                <a:lnTo>
                  <a:pt x="93" y="299"/>
                </a:lnTo>
                <a:cubicBezTo>
                  <a:pt x="94" y="296"/>
                  <a:pt x="94" y="294"/>
                  <a:pt x="95" y="291"/>
                </a:cubicBezTo>
                <a:lnTo>
                  <a:pt x="95" y="290"/>
                </a:lnTo>
                <a:cubicBezTo>
                  <a:pt x="103" y="267"/>
                  <a:pt x="125" y="254"/>
                  <a:pt x="149" y="258"/>
                </a:cubicBezTo>
                <a:cubicBezTo>
                  <a:pt x="172" y="261"/>
                  <a:pt x="189" y="281"/>
                  <a:pt x="189" y="305"/>
                </a:cubicBezTo>
                <a:lnTo>
                  <a:pt x="189" y="309"/>
                </a:lnTo>
                <a:lnTo>
                  <a:pt x="189" y="314"/>
                </a:lnTo>
                <a:lnTo>
                  <a:pt x="141" y="266"/>
                </a:lnTo>
                <a:lnTo>
                  <a:pt x="142" y="266"/>
                </a:lnTo>
                <a:lnTo>
                  <a:pt x="94" y="319"/>
                </a:lnTo>
                <a:lnTo>
                  <a:pt x="94" y="315"/>
                </a:lnTo>
                <a:lnTo>
                  <a:pt x="93" y="311"/>
                </a:lnTo>
                <a:lnTo>
                  <a:pt x="189" y="305"/>
                </a:lnTo>
                <a:lnTo>
                  <a:pt x="189" y="308"/>
                </a:lnTo>
                <a:lnTo>
                  <a:pt x="189" y="310"/>
                </a:lnTo>
                <a:lnTo>
                  <a:pt x="189" y="320"/>
                </a:lnTo>
                <a:lnTo>
                  <a:pt x="189" y="324"/>
                </a:lnTo>
                <a:lnTo>
                  <a:pt x="93" y="324"/>
                </a:lnTo>
                <a:lnTo>
                  <a:pt x="93" y="322"/>
                </a:lnTo>
                <a:lnTo>
                  <a:pt x="93" y="319"/>
                </a:lnTo>
                <a:lnTo>
                  <a:pt x="93" y="316"/>
                </a:lnTo>
                <a:lnTo>
                  <a:pt x="96" y="331"/>
                </a:lnTo>
                <a:lnTo>
                  <a:pt x="95" y="330"/>
                </a:lnTo>
                <a:lnTo>
                  <a:pt x="189" y="314"/>
                </a:lnTo>
                <a:lnTo>
                  <a:pt x="189" y="317"/>
                </a:lnTo>
                <a:lnTo>
                  <a:pt x="189" y="322"/>
                </a:lnTo>
                <a:lnTo>
                  <a:pt x="189" y="326"/>
                </a:lnTo>
                <a:lnTo>
                  <a:pt x="189" y="328"/>
                </a:lnTo>
                <a:lnTo>
                  <a:pt x="93" y="328"/>
                </a:lnTo>
                <a:lnTo>
                  <a:pt x="93" y="326"/>
                </a:lnTo>
                <a:lnTo>
                  <a:pt x="93" y="322"/>
                </a:lnTo>
                <a:lnTo>
                  <a:pt x="93" y="317"/>
                </a:lnTo>
                <a:lnTo>
                  <a:pt x="93" y="314"/>
                </a:lnTo>
                <a:cubicBezTo>
                  <a:pt x="93" y="292"/>
                  <a:pt x="108" y="273"/>
                  <a:pt x="130" y="268"/>
                </a:cubicBezTo>
                <a:cubicBezTo>
                  <a:pt x="152" y="263"/>
                  <a:pt x="174" y="273"/>
                  <a:pt x="184" y="293"/>
                </a:cubicBezTo>
                <a:lnTo>
                  <a:pt x="184" y="294"/>
                </a:lnTo>
                <a:cubicBezTo>
                  <a:pt x="188" y="301"/>
                  <a:pt x="189" y="308"/>
                  <a:pt x="189" y="315"/>
                </a:cubicBezTo>
                <a:lnTo>
                  <a:pt x="189" y="322"/>
                </a:lnTo>
                <a:lnTo>
                  <a:pt x="189" y="333"/>
                </a:lnTo>
                <a:lnTo>
                  <a:pt x="188" y="331"/>
                </a:lnTo>
                <a:lnTo>
                  <a:pt x="188" y="333"/>
                </a:lnTo>
                <a:lnTo>
                  <a:pt x="92" y="333"/>
                </a:lnTo>
                <a:lnTo>
                  <a:pt x="92" y="332"/>
                </a:lnTo>
                <a:cubicBezTo>
                  <a:pt x="92" y="330"/>
                  <a:pt x="93" y="327"/>
                  <a:pt x="93" y="325"/>
                </a:cubicBezTo>
                <a:lnTo>
                  <a:pt x="94" y="322"/>
                </a:lnTo>
                <a:lnTo>
                  <a:pt x="93" y="329"/>
                </a:lnTo>
                <a:lnTo>
                  <a:pt x="93" y="324"/>
                </a:lnTo>
                <a:lnTo>
                  <a:pt x="141" y="372"/>
                </a:lnTo>
                <a:lnTo>
                  <a:pt x="140" y="372"/>
                </a:lnTo>
                <a:lnTo>
                  <a:pt x="188" y="319"/>
                </a:lnTo>
                <a:lnTo>
                  <a:pt x="189" y="324"/>
                </a:lnTo>
                <a:lnTo>
                  <a:pt x="189" y="327"/>
                </a:lnTo>
                <a:lnTo>
                  <a:pt x="189" y="330"/>
                </a:lnTo>
                <a:cubicBezTo>
                  <a:pt x="191" y="340"/>
                  <a:pt x="189" y="350"/>
                  <a:pt x="185" y="358"/>
                </a:cubicBezTo>
                <a:lnTo>
                  <a:pt x="184" y="359"/>
                </a:lnTo>
                <a:cubicBezTo>
                  <a:pt x="174" y="379"/>
                  <a:pt x="152" y="390"/>
                  <a:pt x="130" y="385"/>
                </a:cubicBezTo>
                <a:cubicBezTo>
                  <a:pt x="109" y="380"/>
                  <a:pt x="93" y="360"/>
                  <a:pt x="93" y="338"/>
                </a:cubicBezTo>
                <a:lnTo>
                  <a:pt x="94" y="338"/>
                </a:lnTo>
                <a:lnTo>
                  <a:pt x="93" y="333"/>
                </a:lnTo>
                <a:lnTo>
                  <a:pt x="189" y="328"/>
                </a:lnTo>
                <a:lnTo>
                  <a:pt x="189" y="331"/>
                </a:lnTo>
                <a:lnTo>
                  <a:pt x="189" y="333"/>
                </a:lnTo>
                <a:lnTo>
                  <a:pt x="93" y="329"/>
                </a:lnTo>
                <a:lnTo>
                  <a:pt x="93" y="328"/>
                </a:lnTo>
                <a:lnTo>
                  <a:pt x="93" y="325"/>
                </a:lnTo>
                <a:lnTo>
                  <a:pt x="93" y="324"/>
                </a:lnTo>
                <a:lnTo>
                  <a:pt x="189" y="330"/>
                </a:lnTo>
                <a:lnTo>
                  <a:pt x="189" y="332"/>
                </a:lnTo>
                <a:lnTo>
                  <a:pt x="188" y="338"/>
                </a:lnTo>
                <a:lnTo>
                  <a:pt x="140" y="285"/>
                </a:lnTo>
                <a:lnTo>
                  <a:pt x="141" y="285"/>
                </a:lnTo>
                <a:cubicBezTo>
                  <a:pt x="164" y="285"/>
                  <a:pt x="184" y="302"/>
                  <a:pt x="188" y="324"/>
                </a:cubicBezTo>
                <a:lnTo>
                  <a:pt x="189" y="327"/>
                </a:lnTo>
                <a:cubicBezTo>
                  <a:pt x="189" y="330"/>
                  <a:pt x="189" y="333"/>
                  <a:pt x="189" y="336"/>
                </a:cubicBezTo>
                <a:lnTo>
                  <a:pt x="189" y="338"/>
                </a:lnTo>
                <a:lnTo>
                  <a:pt x="93" y="338"/>
                </a:lnTo>
                <a:lnTo>
                  <a:pt x="93" y="336"/>
                </a:lnTo>
                <a:lnTo>
                  <a:pt x="93" y="333"/>
                </a:lnTo>
                <a:lnTo>
                  <a:pt x="141" y="381"/>
                </a:lnTo>
                <a:lnTo>
                  <a:pt x="140" y="381"/>
                </a:lnTo>
                <a:lnTo>
                  <a:pt x="188" y="333"/>
                </a:lnTo>
                <a:lnTo>
                  <a:pt x="188" y="338"/>
                </a:lnTo>
                <a:lnTo>
                  <a:pt x="188" y="341"/>
                </a:lnTo>
                <a:lnTo>
                  <a:pt x="188" y="343"/>
                </a:lnTo>
                <a:lnTo>
                  <a:pt x="92" y="343"/>
                </a:lnTo>
                <a:lnTo>
                  <a:pt x="92" y="341"/>
                </a:lnTo>
                <a:lnTo>
                  <a:pt x="93" y="349"/>
                </a:lnTo>
                <a:lnTo>
                  <a:pt x="93" y="346"/>
                </a:lnTo>
                <a:lnTo>
                  <a:pt x="140" y="386"/>
                </a:lnTo>
                <a:lnTo>
                  <a:pt x="139" y="386"/>
                </a:lnTo>
                <a:lnTo>
                  <a:pt x="187" y="338"/>
                </a:lnTo>
                <a:lnTo>
                  <a:pt x="187" y="336"/>
                </a:lnTo>
                <a:lnTo>
                  <a:pt x="188" y="346"/>
                </a:lnTo>
                <a:lnTo>
                  <a:pt x="188" y="350"/>
                </a:lnTo>
                <a:lnTo>
                  <a:pt x="188" y="352"/>
                </a:lnTo>
                <a:lnTo>
                  <a:pt x="92" y="352"/>
                </a:lnTo>
                <a:lnTo>
                  <a:pt x="92" y="346"/>
                </a:lnTo>
                <a:lnTo>
                  <a:pt x="92" y="345"/>
                </a:lnTo>
                <a:lnTo>
                  <a:pt x="92" y="340"/>
                </a:lnTo>
                <a:lnTo>
                  <a:pt x="92" y="338"/>
                </a:lnTo>
                <a:lnTo>
                  <a:pt x="187" y="351"/>
                </a:lnTo>
                <a:lnTo>
                  <a:pt x="187" y="349"/>
                </a:lnTo>
                <a:lnTo>
                  <a:pt x="186" y="351"/>
                </a:lnTo>
                <a:lnTo>
                  <a:pt x="186" y="354"/>
                </a:lnTo>
                <a:lnTo>
                  <a:pt x="186" y="357"/>
                </a:lnTo>
                <a:lnTo>
                  <a:pt x="90" y="357"/>
                </a:lnTo>
                <a:lnTo>
                  <a:pt x="90" y="354"/>
                </a:lnTo>
                <a:lnTo>
                  <a:pt x="90" y="350"/>
                </a:lnTo>
                <a:lnTo>
                  <a:pt x="90" y="345"/>
                </a:lnTo>
                <a:lnTo>
                  <a:pt x="90" y="343"/>
                </a:lnTo>
                <a:lnTo>
                  <a:pt x="186" y="343"/>
                </a:lnTo>
                <a:lnTo>
                  <a:pt x="186" y="344"/>
                </a:lnTo>
                <a:lnTo>
                  <a:pt x="185" y="336"/>
                </a:lnTo>
                <a:lnTo>
                  <a:pt x="186" y="339"/>
                </a:lnTo>
                <a:cubicBezTo>
                  <a:pt x="186" y="342"/>
                  <a:pt x="186" y="344"/>
                  <a:pt x="186" y="347"/>
                </a:cubicBezTo>
                <a:lnTo>
                  <a:pt x="186" y="352"/>
                </a:lnTo>
                <a:cubicBezTo>
                  <a:pt x="186" y="379"/>
                  <a:pt x="165" y="400"/>
                  <a:pt x="138" y="400"/>
                </a:cubicBezTo>
                <a:lnTo>
                  <a:pt x="138" y="400"/>
                </a:lnTo>
                <a:lnTo>
                  <a:pt x="137" y="400"/>
                </a:lnTo>
                <a:lnTo>
                  <a:pt x="185" y="352"/>
                </a:lnTo>
                <a:lnTo>
                  <a:pt x="185" y="358"/>
                </a:lnTo>
                <a:lnTo>
                  <a:pt x="185" y="362"/>
                </a:lnTo>
                <a:cubicBezTo>
                  <a:pt x="185" y="387"/>
                  <a:pt x="165" y="408"/>
                  <a:pt x="140" y="410"/>
                </a:cubicBezTo>
                <a:cubicBezTo>
                  <a:pt x="115" y="411"/>
                  <a:pt x="92" y="393"/>
                  <a:pt x="89" y="368"/>
                </a:cubicBezTo>
                <a:lnTo>
                  <a:pt x="89" y="362"/>
                </a:lnTo>
                <a:lnTo>
                  <a:pt x="88" y="357"/>
                </a:lnTo>
                <a:lnTo>
                  <a:pt x="136" y="400"/>
                </a:lnTo>
                <a:lnTo>
                  <a:pt x="135" y="400"/>
                </a:lnTo>
                <a:lnTo>
                  <a:pt x="183" y="348"/>
                </a:lnTo>
                <a:lnTo>
                  <a:pt x="184" y="357"/>
                </a:lnTo>
                <a:lnTo>
                  <a:pt x="184" y="362"/>
                </a:lnTo>
                <a:lnTo>
                  <a:pt x="88" y="362"/>
                </a:lnTo>
                <a:lnTo>
                  <a:pt x="88" y="357"/>
                </a:lnTo>
                <a:lnTo>
                  <a:pt x="88" y="354"/>
                </a:lnTo>
                <a:lnTo>
                  <a:pt x="88" y="352"/>
                </a:lnTo>
                <a:cubicBezTo>
                  <a:pt x="88" y="327"/>
                  <a:pt x="108" y="306"/>
                  <a:pt x="133" y="305"/>
                </a:cubicBezTo>
                <a:cubicBezTo>
                  <a:pt x="158" y="303"/>
                  <a:pt x="180" y="321"/>
                  <a:pt x="184" y="347"/>
                </a:cubicBezTo>
                <a:lnTo>
                  <a:pt x="184" y="356"/>
                </a:lnTo>
                <a:lnTo>
                  <a:pt x="184" y="362"/>
                </a:lnTo>
                <a:cubicBezTo>
                  <a:pt x="184" y="365"/>
                  <a:pt x="184" y="369"/>
                  <a:pt x="183" y="372"/>
                </a:cubicBezTo>
                <a:lnTo>
                  <a:pt x="182" y="377"/>
                </a:lnTo>
                <a:lnTo>
                  <a:pt x="183" y="366"/>
                </a:lnTo>
                <a:lnTo>
                  <a:pt x="183" y="370"/>
                </a:lnTo>
                <a:lnTo>
                  <a:pt x="183" y="371"/>
                </a:lnTo>
                <a:lnTo>
                  <a:pt x="87" y="371"/>
                </a:lnTo>
                <a:lnTo>
                  <a:pt x="88" y="364"/>
                </a:lnTo>
                <a:lnTo>
                  <a:pt x="88" y="363"/>
                </a:lnTo>
                <a:lnTo>
                  <a:pt x="88" y="359"/>
                </a:lnTo>
                <a:lnTo>
                  <a:pt x="88" y="357"/>
                </a:lnTo>
                <a:lnTo>
                  <a:pt x="184" y="357"/>
                </a:lnTo>
                <a:lnTo>
                  <a:pt x="184" y="356"/>
                </a:lnTo>
                <a:lnTo>
                  <a:pt x="184" y="366"/>
                </a:lnTo>
                <a:lnTo>
                  <a:pt x="184" y="372"/>
                </a:lnTo>
                <a:lnTo>
                  <a:pt x="184" y="376"/>
                </a:lnTo>
                <a:lnTo>
                  <a:pt x="103" y="342"/>
                </a:lnTo>
                <a:lnTo>
                  <a:pt x="103" y="342"/>
                </a:lnTo>
                <a:lnTo>
                  <a:pt x="89" y="375"/>
                </a:lnTo>
                <a:lnTo>
                  <a:pt x="89" y="373"/>
                </a:lnTo>
                <a:lnTo>
                  <a:pt x="89" y="366"/>
                </a:lnTo>
                <a:lnTo>
                  <a:pt x="90" y="377"/>
                </a:lnTo>
                <a:lnTo>
                  <a:pt x="89" y="372"/>
                </a:lnTo>
                <a:lnTo>
                  <a:pt x="184" y="362"/>
                </a:lnTo>
                <a:lnTo>
                  <a:pt x="184" y="363"/>
                </a:lnTo>
                <a:lnTo>
                  <a:pt x="184" y="366"/>
                </a:lnTo>
                <a:lnTo>
                  <a:pt x="184" y="371"/>
                </a:lnTo>
                <a:cubicBezTo>
                  <a:pt x="184" y="398"/>
                  <a:pt x="162" y="419"/>
                  <a:pt x="136" y="419"/>
                </a:cubicBezTo>
                <a:lnTo>
                  <a:pt x="135" y="419"/>
                </a:lnTo>
                <a:lnTo>
                  <a:pt x="183" y="362"/>
                </a:lnTo>
                <a:lnTo>
                  <a:pt x="183" y="365"/>
                </a:lnTo>
                <a:cubicBezTo>
                  <a:pt x="184" y="368"/>
                  <a:pt x="184" y="371"/>
                  <a:pt x="184" y="374"/>
                </a:cubicBezTo>
                <a:lnTo>
                  <a:pt x="184" y="376"/>
                </a:lnTo>
                <a:lnTo>
                  <a:pt x="88" y="376"/>
                </a:lnTo>
                <a:lnTo>
                  <a:pt x="88" y="373"/>
                </a:lnTo>
                <a:lnTo>
                  <a:pt x="88" y="371"/>
                </a:lnTo>
                <a:cubicBezTo>
                  <a:pt x="88" y="346"/>
                  <a:pt x="108" y="325"/>
                  <a:pt x="133" y="324"/>
                </a:cubicBezTo>
                <a:cubicBezTo>
                  <a:pt x="159" y="322"/>
                  <a:pt x="181" y="341"/>
                  <a:pt x="184" y="366"/>
                </a:cubicBezTo>
                <a:lnTo>
                  <a:pt x="184" y="376"/>
                </a:lnTo>
                <a:lnTo>
                  <a:pt x="184" y="381"/>
                </a:lnTo>
                <a:lnTo>
                  <a:pt x="88" y="381"/>
                </a:lnTo>
                <a:lnTo>
                  <a:pt x="88" y="376"/>
                </a:lnTo>
                <a:cubicBezTo>
                  <a:pt x="88" y="349"/>
                  <a:pt x="110" y="328"/>
                  <a:pt x="136" y="328"/>
                </a:cubicBezTo>
                <a:lnTo>
                  <a:pt x="137" y="328"/>
                </a:lnTo>
                <a:cubicBezTo>
                  <a:pt x="152" y="328"/>
                  <a:pt x="165" y="334"/>
                  <a:pt x="174" y="345"/>
                </a:cubicBezTo>
                <a:cubicBezTo>
                  <a:pt x="183" y="356"/>
                  <a:pt x="187" y="370"/>
                  <a:pt x="185" y="384"/>
                </a:cubicBezTo>
                <a:lnTo>
                  <a:pt x="184" y="391"/>
                </a:lnTo>
                <a:lnTo>
                  <a:pt x="183" y="393"/>
                </a:lnTo>
                <a:cubicBezTo>
                  <a:pt x="177" y="416"/>
                  <a:pt x="155" y="432"/>
                  <a:pt x="131" y="429"/>
                </a:cubicBezTo>
                <a:cubicBezTo>
                  <a:pt x="107" y="426"/>
                  <a:pt x="88" y="405"/>
                  <a:pt x="88" y="381"/>
                </a:cubicBezTo>
                <a:lnTo>
                  <a:pt x="88" y="379"/>
                </a:lnTo>
                <a:lnTo>
                  <a:pt x="88" y="375"/>
                </a:lnTo>
                <a:lnTo>
                  <a:pt x="88" y="372"/>
                </a:lnTo>
                <a:lnTo>
                  <a:pt x="88" y="371"/>
                </a:lnTo>
                <a:lnTo>
                  <a:pt x="183" y="383"/>
                </a:lnTo>
                <a:lnTo>
                  <a:pt x="183" y="385"/>
                </a:lnTo>
                <a:lnTo>
                  <a:pt x="184" y="373"/>
                </a:lnTo>
                <a:lnTo>
                  <a:pt x="184" y="383"/>
                </a:lnTo>
                <a:lnTo>
                  <a:pt x="183" y="383"/>
                </a:lnTo>
                <a:lnTo>
                  <a:pt x="183" y="385"/>
                </a:lnTo>
                <a:cubicBezTo>
                  <a:pt x="183" y="407"/>
                  <a:pt x="170" y="425"/>
                  <a:pt x="149" y="431"/>
                </a:cubicBezTo>
                <a:cubicBezTo>
                  <a:pt x="129" y="438"/>
                  <a:pt x="107" y="430"/>
                  <a:pt x="96" y="412"/>
                </a:cubicBezTo>
                <a:lnTo>
                  <a:pt x="95" y="411"/>
                </a:lnTo>
                <a:cubicBezTo>
                  <a:pt x="91" y="405"/>
                  <a:pt x="88" y="399"/>
                  <a:pt x="87" y="392"/>
                </a:cubicBezTo>
                <a:lnTo>
                  <a:pt x="87" y="389"/>
                </a:lnTo>
                <a:cubicBezTo>
                  <a:pt x="82" y="363"/>
                  <a:pt x="100" y="338"/>
                  <a:pt x="125" y="334"/>
                </a:cubicBezTo>
                <a:cubicBezTo>
                  <a:pt x="151" y="329"/>
                  <a:pt x="176" y="346"/>
                  <a:pt x="181" y="372"/>
                </a:cubicBezTo>
                <a:lnTo>
                  <a:pt x="181" y="372"/>
                </a:lnTo>
                <a:lnTo>
                  <a:pt x="182" y="374"/>
                </a:lnTo>
                <a:lnTo>
                  <a:pt x="88" y="397"/>
                </a:lnTo>
                <a:lnTo>
                  <a:pt x="90" y="401"/>
                </a:lnTo>
                <a:lnTo>
                  <a:pt x="89" y="399"/>
                </a:lnTo>
                <a:lnTo>
                  <a:pt x="180" y="369"/>
                </a:lnTo>
                <a:lnTo>
                  <a:pt x="181" y="374"/>
                </a:lnTo>
                <a:lnTo>
                  <a:pt x="182" y="376"/>
                </a:lnTo>
                <a:cubicBezTo>
                  <a:pt x="184" y="390"/>
                  <a:pt x="181" y="405"/>
                  <a:pt x="172" y="416"/>
                </a:cubicBezTo>
                <a:cubicBezTo>
                  <a:pt x="162" y="427"/>
                  <a:pt x="149" y="433"/>
                  <a:pt x="134" y="433"/>
                </a:cubicBezTo>
                <a:lnTo>
                  <a:pt x="133" y="433"/>
                </a:lnTo>
                <a:lnTo>
                  <a:pt x="181" y="381"/>
                </a:lnTo>
                <a:lnTo>
                  <a:pt x="182" y="390"/>
                </a:lnTo>
                <a:lnTo>
                  <a:pt x="182" y="396"/>
                </a:lnTo>
                <a:cubicBezTo>
                  <a:pt x="182" y="399"/>
                  <a:pt x="182" y="401"/>
                  <a:pt x="181" y="404"/>
                </a:cubicBezTo>
                <a:lnTo>
                  <a:pt x="181" y="407"/>
                </a:lnTo>
                <a:lnTo>
                  <a:pt x="181" y="399"/>
                </a:lnTo>
                <a:lnTo>
                  <a:pt x="181" y="400"/>
                </a:lnTo>
                <a:lnTo>
                  <a:pt x="85" y="400"/>
                </a:lnTo>
                <a:lnTo>
                  <a:pt x="85" y="397"/>
                </a:lnTo>
                <a:lnTo>
                  <a:pt x="85" y="393"/>
                </a:lnTo>
                <a:lnTo>
                  <a:pt x="85" y="388"/>
                </a:lnTo>
                <a:lnTo>
                  <a:pt x="85" y="385"/>
                </a:lnTo>
                <a:lnTo>
                  <a:pt x="181" y="385"/>
                </a:lnTo>
                <a:lnTo>
                  <a:pt x="181" y="392"/>
                </a:lnTo>
                <a:lnTo>
                  <a:pt x="181" y="395"/>
                </a:lnTo>
                <a:lnTo>
                  <a:pt x="180" y="402"/>
                </a:lnTo>
                <a:lnTo>
                  <a:pt x="180" y="406"/>
                </a:lnTo>
                <a:cubicBezTo>
                  <a:pt x="176" y="431"/>
                  <a:pt x="154" y="449"/>
                  <a:pt x="129" y="448"/>
                </a:cubicBezTo>
                <a:cubicBezTo>
                  <a:pt x="104" y="446"/>
                  <a:pt x="84" y="425"/>
                  <a:pt x="84" y="400"/>
                </a:cubicBezTo>
                <a:lnTo>
                  <a:pt x="84" y="398"/>
                </a:lnTo>
                <a:lnTo>
                  <a:pt x="84" y="395"/>
                </a:lnTo>
                <a:lnTo>
                  <a:pt x="84" y="392"/>
                </a:lnTo>
                <a:lnTo>
                  <a:pt x="86" y="407"/>
                </a:lnTo>
                <a:lnTo>
                  <a:pt x="86" y="406"/>
                </a:lnTo>
                <a:lnTo>
                  <a:pt x="179" y="390"/>
                </a:lnTo>
                <a:lnTo>
                  <a:pt x="179" y="392"/>
                </a:lnTo>
                <a:lnTo>
                  <a:pt x="179" y="395"/>
                </a:lnTo>
                <a:lnTo>
                  <a:pt x="179" y="398"/>
                </a:lnTo>
                <a:lnTo>
                  <a:pt x="179" y="400"/>
                </a:lnTo>
                <a:lnTo>
                  <a:pt x="83" y="400"/>
                </a:lnTo>
                <a:lnTo>
                  <a:pt x="83" y="398"/>
                </a:lnTo>
                <a:cubicBezTo>
                  <a:pt x="83" y="396"/>
                  <a:pt x="84" y="393"/>
                  <a:pt x="84" y="391"/>
                </a:cubicBezTo>
                <a:lnTo>
                  <a:pt x="85" y="388"/>
                </a:lnTo>
                <a:lnTo>
                  <a:pt x="84" y="395"/>
                </a:lnTo>
                <a:lnTo>
                  <a:pt x="84" y="392"/>
                </a:lnTo>
                <a:lnTo>
                  <a:pt x="84" y="390"/>
                </a:lnTo>
                <a:lnTo>
                  <a:pt x="180" y="390"/>
                </a:lnTo>
                <a:lnTo>
                  <a:pt x="180" y="392"/>
                </a:lnTo>
                <a:lnTo>
                  <a:pt x="179" y="384"/>
                </a:lnTo>
                <a:lnTo>
                  <a:pt x="180" y="387"/>
                </a:lnTo>
                <a:cubicBezTo>
                  <a:pt x="180" y="390"/>
                  <a:pt x="180" y="392"/>
                  <a:pt x="180" y="395"/>
                </a:cubicBezTo>
                <a:lnTo>
                  <a:pt x="180" y="400"/>
                </a:lnTo>
                <a:cubicBezTo>
                  <a:pt x="180" y="425"/>
                  <a:pt x="161" y="446"/>
                  <a:pt x="136" y="448"/>
                </a:cubicBezTo>
                <a:cubicBezTo>
                  <a:pt x="112" y="450"/>
                  <a:pt x="89" y="432"/>
                  <a:pt x="85" y="408"/>
                </a:cubicBezTo>
                <a:lnTo>
                  <a:pt x="85" y="409"/>
                </a:lnTo>
                <a:lnTo>
                  <a:pt x="85" y="407"/>
                </a:lnTo>
                <a:lnTo>
                  <a:pt x="179" y="395"/>
                </a:lnTo>
                <a:lnTo>
                  <a:pt x="179" y="397"/>
                </a:lnTo>
                <a:lnTo>
                  <a:pt x="179" y="399"/>
                </a:lnTo>
                <a:lnTo>
                  <a:pt x="180" y="406"/>
                </a:lnTo>
                <a:cubicBezTo>
                  <a:pt x="182" y="433"/>
                  <a:pt x="162" y="455"/>
                  <a:pt x="136" y="457"/>
                </a:cubicBezTo>
                <a:cubicBezTo>
                  <a:pt x="110" y="459"/>
                  <a:pt x="87" y="440"/>
                  <a:pt x="84" y="414"/>
                </a:cubicBezTo>
                <a:lnTo>
                  <a:pt x="84" y="410"/>
                </a:lnTo>
                <a:lnTo>
                  <a:pt x="83" y="406"/>
                </a:lnTo>
                <a:lnTo>
                  <a:pt x="179" y="400"/>
                </a:lnTo>
                <a:lnTo>
                  <a:pt x="179" y="401"/>
                </a:lnTo>
                <a:lnTo>
                  <a:pt x="178" y="394"/>
                </a:lnTo>
                <a:lnTo>
                  <a:pt x="179" y="397"/>
                </a:lnTo>
                <a:cubicBezTo>
                  <a:pt x="179" y="399"/>
                  <a:pt x="179" y="402"/>
                  <a:pt x="179" y="404"/>
                </a:cubicBezTo>
                <a:lnTo>
                  <a:pt x="179" y="409"/>
                </a:lnTo>
                <a:lnTo>
                  <a:pt x="83" y="409"/>
                </a:lnTo>
                <a:lnTo>
                  <a:pt x="83" y="407"/>
                </a:lnTo>
                <a:lnTo>
                  <a:pt x="83" y="404"/>
                </a:lnTo>
                <a:lnTo>
                  <a:pt x="179" y="404"/>
                </a:lnTo>
                <a:lnTo>
                  <a:pt x="179" y="407"/>
                </a:lnTo>
                <a:lnTo>
                  <a:pt x="179" y="409"/>
                </a:lnTo>
                <a:lnTo>
                  <a:pt x="84" y="400"/>
                </a:lnTo>
                <a:lnTo>
                  <a:pt x="85" y="398"/>
                </a:lnTo>
                <a:cubicBezTo>
                  <a:pt x="85" y="395"/>
                  <a:pt x="86" y="392"/>
                  <a:pt x="87" y="389"/>
                </a:cubicBezTo>
                <a:lnTo>
                  <a:pt x="88" y="387"/>
                </a:lnTo>
                <a:cubicBezTo>
                  <a:pt x="98" y="363"/>
                  <a:pt x="124" y="351"/>
                  <a:pt x="148" y="359"/>
                </a:cubicBezTo>
                <a:cubicBezTo>
                  <a:pt x="172" y="367"/>
                  <a:pt x="186" y="392"/>
                  <a:pt x="180" y="416"/>
                </a:cubicBezTo>
                <a:lnTo>
                  <a:pt x="178" y="422"/>
                </a:lnTo>
                <a:lnTo>
                  <a:pt x="177" y="425"/>
                </a:lnTo>
                <a:lnTo>
                  <a:pt x="131" y="361"/>
                </a:lnTo>
                <a:lnTo>
                  <a:pt x="132" y="361"/>
                </a:lnTo>
                <a:lnTo>
                  <a:pt x="132" y="457"/>
                </a:lnTo>
                <a:lnTo>
                  <a:pt x="132" y="457"/>
                </a:lnTo>
                <a:lnTo>
                  <a:pt x="180" y="405"/>
                </a:lnTo>
                <a:lnTo>
                  <a:pt x="180" y="415"/>
                </a:lnTo>
                <a:lnTo>
                  <a:pt x="180" y="419"/>
                </a:lnTo>
                <a:cubicBezTo>
                  <a:pt x="180" y="443"/>
                  <a:pt x="162" y="464"/>
                  <a:pt x="138" y="467"/>
                </a:cubicBezTo>
                <a:cubicBezTo>
                  <a:pt x="114" y="470"/>
                  <a:pt x="92" y="454"/>
                  <a:pt x="86" y="431"/>
                </a:cubicBezTo>
                <a:lnTo>
                  <a:pt x="85" y="427"/>
                </a:lnTo>
                <a:cubicBezTo>
                  <a:pt x="84" y="424"/>
                  <a:pt x="84" y="422"/>
                  <a:pt x="84" y="419"/>
                </a:cubicBezTo>
                <a:lnTo>
                  <a:pt x="83" y="414"/>
                </a:lnTo>
                <a:cubicBezTo>
                  <a:pt x="82" y="400"/>
                  <a:pt x="86" y="387"/>
                  <a:pt x="96" y="377"/>
                </a:cubicBezTo>
                <a:cubicBezTo>
                  <a:pt x="105" y="367"/>
                  <a:pt x="117" y="361"/>
                  <a:pt x="131" y="361"/>
                </a:cubicBezTo>
                <a:lnTo>
                  <a:pt x="132" y="361"/>
                </a:lnTo>
                <a:lnTo>
                  <a:pt x="84" y="416"/>
                </a:lnTo>
                <a:lnTo>
                  <a:pt x="84" y="413"/>
                </a:lnTo>
                <a:lnTo>
                  <a:pt x="86" y="421"/>
                </a:lnTo>
                <a:lnTo>
                  <a:pt x="85" y="420"/>
                </a:lnTo>
                <a:lnTo>
                  <a:pt x="179" y="404"/>
                </a:lnTo>
                <a:lnTo>
                  <a:pt x="179" y="408"/>
                </a:lnTo>
                <a:lnTo>
                  <a:pt x="179" y="414"/>
                </a:lnTo>
                <a:lnTo>
                  <a:pt x="179" y="420"/>
                </a:lnTo>
                <a:lnTo>
                  <a:pt x="179" y="423"/>
                </a:lnTo>
                <a:lnTo>
                  <a:pt x="97" y="390"/>
                </a:lnTo>
                <a:lnTo>
                  <a:pt x="98" y="389"/>
                </a:lnTo>
                <a:lnTo>
                  <a:pt x="83" y="423"/>
                </a:lnTo>
                <a:lnTo>
                  <a:pt x="83" y="419"/>
                </a:lnTo>
                <a:lnTo>
                  <a:pt x="89" y="440"/>
                </a:lnTo>
                <a:lnTo>
                  <a:pt x="87" y="437"/>
                </a:lnTo>
                <a:lnTo>
                  <a:pt x="86" y="435"/>
                </a:lnTo>
                <a:lnTo>
                  <a:pt x="176" y="402"/>
                </a:lnTo>
                <a:lnTo>
                  <a:pt x="175" y="401"/>
                </a:lnTo>
                <a:lnTo>
                  <a:pt x="176" y="404"/>
                </a:lnTo>
                <a:cubicBezTo>
                  <a:pt x="179" y="414"/>
                  <a:pt x="179" y="424"/>
                  <a:pt x="176" y="434"/>
                </a:cubicBezTo>
                <a:lnTo>
                  <a:pt x="175" y="437"/>
                </a:lnTo>
                <a:cubicBezTo>
                  <a:pt x="173" y="444"/>
                  <a:pt x="169" y="451"/>
                  <a:pt x="163" y="456"/>
                </a:cubicBezTo>
                <a:lnTo>
                  <a:pt x="162" y="457"/>
                </a:lnTo>
                <a:cubicBezTo>
                  <a:pt x="148" y="471"/>
                  <a:pt x="128" y="475"/>
                  <a:pt x="110" y="468"/>
                </a:cubicBezTo>
                <a:cubicBezTo>
                  <a:pt x="92" y="460"/>
                  <a:pt x="80" y="443"/>
                  <a:pt x="80" y="423"/>
                </a:cubicBezTo>
                <a:lnTo>
                  <a:pt x="80" y="421"/>
                </a:lnTo>
                <a:lnTo>
                  <a:pt x="80" y="419"/>
                </a:lnTo>
                <a:lnTo>
                  <a:pt x="176" y="419"/>
                </a:lnTo>
                <a:lnTo>
                  <a:pt x="176" y="421"/>
                </a:lnTo>
                <a:lnTo>
                  <a:pt x="176" y="424"/>
                </a:lnTo>
                <a:lnTo>
                  <a:pt x="176" y="427"/>
                </a:lnTo>
                <a:lnTo>
                  <a:pt x="176" y="428"/>
                </a:lnTo>
                <a:lnTo>
                  <a:pt x="80" y="428"/>
                </a:lnTo>
                <a:lnTo>
                  <a:pt x="80" y="426"/>
                </a:lnTo>
                <a:lnTo>
                  <a:pt x="80" y="426"/>
                </a:lnTo>
                <a:lnTo>
                  <a:pt x="79" y="416"/>
                </a:lnTo>
                <a:lnTo>
                  <a:pt x="79" y="414"/>
                </a:lnTo>
                <a:lnTo>
                  <a:pt x="170" y="435"/>
                </a:lnTo>
                <a:lnTo>
                  <a:pt x="170" y="436"/>
                </a:lnTo>
                <a:lnTo>
                  <a:pt x="175" y="415"/>
                </a:lnTo>
                <a:lnTo>
                  <a:pt x="175" y="418"/>
                </a:lnTo>
                <a:lnTo>
                  <a:pt x="175" y="423"/>
                </a:lnTo>
                <a:cubicBezTo>
                  <a:pt x="175" y="450"/>
                  <a:pt x="153" y="471"/>
                  <a:pt x="127" y="471"/>
                </a:cubicBezTo>
                <a:lnTo>
                  <a:pt x="126" y="471"/>
                </a:lnTo>
                <a:lnTo>
                  <a:pt x="174" y="428"/>
                </a:lnTo>
                <a:lnTo>
                  <a:pt x="173" y="433"/>
                </a:lnTo>
                <a:lnTo>
                  <a:pt x="125" y="380"/>
                </a:lnTo>
                <a:lnTo>
                  <a:pt x="126" y="380"/>
                </a:lnTo>
                <a:lnTo>
                  <a:pt x="126" y="476"/>
                </a:lnTo>
                <a:lnTo>
                  <a:pt x="124" y="476"/>
                </a:lnTo>
                <a:lnTo>
                  <a:pt x="172" y="419"/>
                </a:lnTo>
                <a:lnTo>
                  <a:pt x="172" y="419"/>
                </a:lnTo>
                <a:lnTo>
                  <a:pt x="172" y="421"/>
                </a:lnTo>
                <a:lnTo>
                  <a:pt x="77" y="433"/>
                </a:lnTo>
                <a:lnTo>
                  <a:pt x="77" y="431"/>
                </a:lnTo>
                <a:lnTo>
                  <a:pt x="78" y="440"/>
                </a:lnTo>
                <a:lnTo>
                  <a:pt x="78" y="438"/>
                </a:lnTo>
                <a:cubicBezTo>
                  <a:pt x="75" y="424"/>
                  <a:pt x="79" y="409"/>
                  <a:pt x="88" y="398"/>
                </a:cubicBezTo>
                <a:cubicBezTo>
                  <a:pt x="97" y="387"/>
                  <a:pt x="111" y="380"/>
                  <a:pt x="125" y="380"/>
                </a:cubicBezTo>
                <a:lnTo>
                  <a:pt x="125" y="380"/>
                </a:lnTo>
                <a:cubicBezTo>
                  <a:pt x="152" y="380"/>
                  <a:pt x="173" y="402"/>
                  <a:pt x="173" y="428"/>
                </a:cubicBezTo>
                <a:lnTo>
                  <a:pt x="173" y="431"/>
                </a:lnTo>
                <a:lnTo>
                  <a:pt x="172" y="419"/>
                </a:lnTo>
                <a:lnTo>
                  <a:pt x="173" y="421"/>
                </a:lnTo>
                <a:lnTo>
                  <a:pt x="78" y="433"/>
                </a:lnTo>
                <a:lnTo>
                  <a:pt x="78" y="430"/>
                </a:lnTo>
                <a:lnTo>
                  <a:pt x="78" y="428"/>
                </a:lnTo>
                <a:lnTo>
                  <a:pt x="174" y="434"/>
                </a:lnTo>
                <a:lnTo>
                  <a:pt x="173" y="442"/>
                </a:lnTo>
                <a:lnTo>
                  <a:pt x="172" y="447"/>
                </a:lnTo>
                <a:cubicBezTo>
                  <a:pt x="166" y="473"/>
                  <a:pt x="142" y="490"/>
                  <a:pt x="116" y="485"/>
                </a:cubicBezTo>
                <a:cubicBezTo>
                  <a:pt x="90" y="480"/>
                  <a:pt x="73" y="456"/>
                  <a:pt x="77" y="430"/>
                </a:cubicBezTo>
                <a:lnTo>
                  <a:pt x="78" y="423"/>
                </a:lnTo>
                <a:lnTo>
                  <a:pt x="79" y="421"/>
                </a:lnTo>
                <a:cubicBezTo>
                  <a:pt x="85" y="398"/>
                  <a:pt x="107" y="382"/>
                  <a:pt x="131" y="385"/>
                </a:cubicBezTo>
                <a:cubicBezTo>
                  <a:pt x="155" y="388"/>
                  <a:pt x="173" y="409"/>
                  <a:pt x="173" y="433"/>
                </a:cubicBezTo>
                <a:lnTo>
                  <a:pt x="173" y="441"/>
                </a:lnTo>
                <a:lnTo>
                  <a:pt x="173" y="443"/>
                </a:lnTo>
                <a:lnTo>
                  <a:pt x="172" y="451"/>
                </a:lnTo>
                <a:cubicBezTo>
                  <a:pt x="171" y="476"/>
                  <a:pt x="149" y="496"/>
                  <a:pt x="123" y="495"/>
                </a:cubicBezTo>
                <a:cubicBezTo>
                  <a:pt x="97" y="495"/>
                  <a:pt x="76" y="473"/>
                  <a:pt x="76" y="447"/>
                </a:cubicBezTo>
                <a:lnTo>
                  <a:pt x="76" y="443"/>
                </a:lnTo>
                <a:lnTo>
                  <a:pt x="77" y="432"/>
                </a:lnTo>
                <a:lnTo>
                  <a:pt x="77" y="434"/>
                </a:lnTo>
                <a:lnTo>
                  <a:pt x="77" y="433"/>
                </a:lnTo>
                <a:lnTo>
                  <a:pt x="173" y="433"/>
                </a:lnTo>
                <a:lnTo>
                  <a:pt x="173" y="438"/>
                </a:lnTo>
                <a:lnTo>
                  <a:pt x="173" y="449"/>
                </a:lnTo>
                <a:lnTo>
                  <a:pt x="172" y="452"/>
                </a:lnTo>
                <a:lnTo>
                  <a:pt x="172" y="457"/>
                </a:lnTo>
                <a:lnTo>
                  <a:pt x="76" y="457"/>
                </a:lnTo>
                <a:lnTo>
                  <a:pt x="76" y="454"/>
                </a:lnTo>
                <a:lnTo>
                  <a:pt x="76" y="450"/>
                </a:lnTo>
                <a:lnTo>
                  <a:pt x="76" y="447"/>
                </a:lnTo>
                <a:lnTo>
                  <a:pt x="172" y="447"/>
                </a:lnTo>
                <a:lnTo>
                  <a:pt x="172" y="452"/>
                </a:lnTo>
                <a:lnTo>
                  <a:pt x="172" y="457"/>
                </a:lnTo>
                <a:cubicBezTo>
                  <a:pt x="172" y="483"/>
                  <a:pt x="151" y="505"/>
                  <a:pt x="124" y="505"/>
                </a:cubicBezTo>
                <a:lnTo>
                  <a:pt x="123" y="505"/>
                </a:lnTo>
                <a:cubicBezTo>
                  <a:pt x="97" y="505"/>
                  <a:pt x="75" y="483"/>
                  <a:pt x="75" y="457"/>
                </a:cubicBezTo>
                <a:lnTo>
                  <a:pt x="75" y="452"/>
                </a:lnTo>
                <a:lnTo>
                  <a:pt x="171" y="452"/>
                </a:lnTo>
                <a:lnTo>
                  <a:pt x="171" y="457"/>
                </a:lnTo>
                <a:lnTo>
                  <a:pt x="171" y="448"/>
                </a:lnTo>
                <a:lnTo>
                  <a:pt x="171" y="448"/>
                </a:lnTo>
                <a:lnTo>
                  <a:pt x="171" y="450"/>
                </a:lnTo>
                <a:lnTo>
                  <a:pt x="78" y="473"/>
                </a:lnTo>
                <a:lnTo>
                  <a:pt x="77" y="469"/>
                </a:lnTo>
                <a:lnTo>
                  <a:pt x="76" y="466"/>
                </a:lnTo>
                <a:lnTo>
                  <a:pt x="171" y="457"/>
                </a:lnTo>
                <a:lnTo>
                  <a:pt x="171" y="459"/>
                </a:lnTo>
                <a:cubicBezTo>
                  <a:pt x="171" y="463"/>
                  <a:pt x="171" y="467"/>
                  <a:pt x="170" y="471"/>
                </a:cubicBezTo>
                <a:lnTo>
                  <a:pt x="170" y="473"/>
                </a:lnTo>
                <a:cubicBezTo>
                  <a:pt x="164" y="495"/>
                  <a:pt x="144" y="510"/>
                  <a:pt x="122" y="509"/>
                </a:cubicBezTo>
                <a:cubicBezTo>
                  <a:pt x="99" y="509"/>
                  <a:pt x="80" y="493"/>
                  <a:pt x="76" y="471"/>
                </a:cubicBezTo>
                <a:lnTo>
                  <a:pt x="76" y="471"/>
                </a:lnTo>
                <a:lnTo>
                  <a:pt x="75" y="469"/>
                </a:lnTo>
                <a:lnTo>
                  <a:pt x="170" y="451"/>
                </a:lnTo>
                <a:lnTo>
                  <a:pt x="170" y="461"/>
                </a:lnTo>
                <a:lnTo>
                  <a:pt x="170" y="466"/>
                </a:lnTo>
                <a:lnTo>
                  <a:pt x="169" y="456"/>
                </a:lnTo>
                <a:lnTo>
                  <a:pt x="170" y="461"/>
                </a:lnTo>
                <a:cubicBezTo>
                  <a:pt x="176" y="486"/>
                  <a:pt x="160" y="512"/>
                  <a:pt x="134" y="518"/>
                </a:cubicBezTo>
                <a:cubicBezTo>
                  <a:pt x="109" y="524"/>
                  <a:pt x="83" y="508"/>
                  <a:pt x="77" y="483"/>
                </a:cubicBezTo>
                <a:lnTo>
                  <a:pt x="76" y="478"/>
                </a:lnTo>
                <a:lnTo>
                  <a:pt x="75" y="476"/>
                </a:lnTo>
                <a:lnTo>
                  <a:pt x="122" y="514"/>
                </a:lnTo>
                <a:lnTo>
                  <a:pt x="121" y="514"/>
                </a:lnTo>
                <a:lnTo>
                  <a:pt x="121" y="418"/>
                </a:lnTo>
                <a:lnTo>
                  <a:pt x="122" y="418"/>
                </a:lnTo>
                <a:lnTo>
                  <a:pt x="74" y="462"/>
                </a:lnTo>
                <a:lnTo>
                  <a:pt x="75" y="453"/>
                </a:lnTo>
                <a:lnTo>
                  <a:pt x="76" y="450"/>
                </a:lnTo>
                <a:lnTo>
                  <a:pt x="75" y="457"/>
                </a:lnTo>
                <a:lnTo>
                  <a:pt x="75" y="457"/>
                </a:lnTo>
                <a:lnTo>
                  <a:pt x="171" y="457"/>
                </a:lnTo>
                <a:lnTo>
                  <a:pt x="171" y="464"/>
                </a:lnTo>
                <a:lnTo>
                  <a:pt x="170" y="470"/>
                </a:lnTo>
                <a:lnTo>
                  <a:pt x="170" y="472"/>
                </a:lnTo>
                <a:lnTo>
                  <a:pt x="170" y="476"/>
                </a:lnTo>
                <a:lnTo>
                  <a:pt x="74" y="476"/>
                </a:lnTo>
                <a:lnTo>
                  <a:pt x="74" y="475"/>
                </a:lnTo>
                <a:cubicBezTo>
                  <a:pt x="74" y="472"/>
                  <a:pt x="74" y="470"/>
                  <a:pt x="75" y="467"/>
                </a:cubicBezTo>
                <a:lnTo>
                  <a:pt x="75" y="465"/>
                </a:lnTo>
                <a:lnTo>
                  <a:pt x="76" y="457"/>
                </a:lnTo>
                <a:lnTo>
                  <a:pt x="77" y="455"/>
                </a:lnTo>
                <a:lnTo>
                  <a:pt x="169" y="482"/>
                </a:lnTo>
                <a:lnTo>
                  <a:pt x="169" y="483"/>
                </a:lnTo>
                <a:lnTo>
                  <a:pt x="170" y="476"/>
                </a:lnTo>
                <a:lnTo>
                  <a:pt x="170" y="479"/>
                </a:lnTo>
                <a:lnTo>
                  <a:pt x="122" y="423"/>
                </a:lnTo>
                <a:lnTo>
                  <a:pt x="123" y="423"/>
                </a:lnTo>
                <a:cubicBezTo>
                  <a:pt x="137" y="423"/>
                  <a:pt x="150" y="429"/>
                  <a:pt x="160" y="440"/>
                </a:cubicBezTo>
                <a:cubicBezTo>
                  <a:pt x="169" y="451"/>
                  <a:pt x="173" y="465"/>
                  <a:pt x="170" y="479"/>
                </a:cubicBezTo>
                <a:lnTo>
                  <a:pt x="170" y="482"/>
                </a:lnTo>
                <a:cubicBezTo>
                  <a:pt x="169" y="487"/>
                  <a:pt x="168" y="491"/>
                  <a:pt x="165" y="495"/>
                </a:cubicBezTo>
                <a:lnTo>
                  <a:pt x="164" y="497"/>
                </a:lnTo>
                <a:cubicBezTo>
                  <a:pt x="153" y="520"/>
                  <a:pt x="126" y="530"/>
                  <a:pt x="103" y="520"/>
                </a:cubicBezTo>
                <a:cubicBezTo>
                  <a:pt x="80" y="511"/>
                  <a:pt x="68" y="485"/>
                  <a:pt x="76" y="461"/>
                </a:cubicBezTo>
                <a:lnTo>
                  <a:pt x="76" y="461"/>
                </a:lnTo>
                <a:lnTo>
                  <a:pt x="76" y="459"/>
                </a:lnTo>
                <a:cubicBezTo>
                  <a:pt x="82" y="436"/>
                  <a:pt x="105" y="420"/>
                  <a:pt x="129" y="423"/>
                </a:cubicBezTo>
                <a:cubicBezTo>
                  <a:pt x="153" y="426"/>
                  <a:pt x="171" y="447"/>
                  <a:pt x="171" y="471"/>
                </a:cubicBezTo>
                <a:lnTo>
                  <a:pt x="171" y="479"/>
                </a:lnTo>
                <a:lnTo>
                  <a:pt x="170" y="478"/>
                </a:lnTo>
                <a:lnTo>
                  <a:pt x="170" y="483"/>
                </a:lnTo>
                <a:cubicBezTo>
                  <a:pt x="170" y="486"/>
                  <a:pt x="170" y="489"/>
                  <a:pt x="170" y="492"/>
                </a:cubicBezTo>
                <a:lnTo>
                  <a:pt x="169" y="495"/>
                </a:lnTo>
                <a:cubicBezTo>
                  <a:pt x="164" y="519"/>
                  <a:pt x="142" y="536"/>
                  <a:pt x="117" y="533"/>
                </a:cubicBezTo>
                <a:cubicBezTo>
                  <a:pt x="93" y="531"/>
                  <a:pt x="74" y="510"/>
                  <a:pt x="74" y="485"/>
                </a:cubicBezTo>
                <a:lnTo>
                  <a:pt x="74" y="484"/>
                </a:lnTo>
                <a:lnTo>
                  <a:pt x="74" y="475"/>
                </a:lnTo>
                <a:lnTo>
                  <a:pt x="74" y="476"/>
                </a:lnTo>
                <a:lnTo>
                  <a:pt x="74" y="473"/>
                </a:lnTo>
                <a:lnTo>
                  <a:pt x="76" y="485"/>
                </a:lnTo>
                <a:lnTo>
                  <a:pt x="75" y="483"/>
                </a:lnTo>
                <a:lnTo>
                  <a:pt x="168" y="486"/>
                </a:lnTo>
                <a:lnTo>
                  <a:pt x="167" y="488"/>
                </a:lnTo>
                <a:lnTo>
                  <a:pt x="169" y="479"/>
                </a:lnTo>
                <a:lnTo>
                  <a:pt x="168" y="483"/>
                </a:lnTo>
                <a:lnTo>
                  <a:pt x="169" y="473"/>
                </a:lnTo>
                <a:lnTo>
                  <a:pt x="169" y="480"/>
                </a:lnTo>
                <a:lnTo>
                  <a:pt x="170" y="485"/>
                </a:lnTo>
                <a:lnTo>
                  <a:pt x="74" y="490"/>
                </a:lnTo>
                <a:lnTo>
                  <a:pt x="74" y="488"/>
                </a:lnTo>
                <a:lnTo>
                  <a:pt x="75" y="496"/>
                </a:lnTo>
                <a:lnTo>
                  <a:pt x="74" y="493"/>
                </a:lnTo>
                <a:cubicBezTo>
                  <a:pt x="74" y="491"/>
                  <a:pt x="73" y="488"/>
                  <a:pt x="73" y="485"/>
                </a:cubicBezTo>
                <a:lnTo>
                  <a:pt x="73" y="482"/>
                </a:lnTo>
                <a:lnTo>
                  <a:pt x="75" y="494"/>
                </a:lnTo>
                <a:lnTo>
                  <a:pt x="74" y="492"/>
                </a:lnTo>
                <a:lnTo>
                  <a:pt x="169" y="480"/>
                </a:lnTo>
                <a:lnTo>
                  <a:pt x="169" y="482"/>
                </a:lnTo>
                <a:cubicBezTo>
                  <a:pt x="169" y="485"/>
                  <a:pt x="169" y="488"/>
                  <a:pt x="168" y="490"/>
                </a:cubicBezTo>
                <a:lnTo>
                  <a:pt x="168" y="493"/>
                </a:lnTo>
                <a:lnTo>
                  <a:pt x="120" y="437"/>
                </a:lnTo>
                <a:lnTo>
                  <a:pt x="122" y="437"/>
                </a:lnTo>
                <a:lnTo>
                  <a:pt x="76" y="501"/>
                </a:lnTo>
                <a:lnTo>
                  <a:pt x="75" y="498"/>
                </a:lnTo>
                <a:lnTo>
                  <a:pt x="78" y="504"/>
                </a:lnTo>
                <a:lnTo>
                  <a:pt x="77" y="502"/>
                </a:lnTo>
                <a:lnTo>
                  <a:pt x="168" y="480"/>
                </a:lnTo>
                <a:lnTo>
                  <a:pt x="168" y="482"/>
                </a:lnTo>
                <a:lnTo>
                  <a:pt x="167" y="475"/>
                </a:lnTo>
                <a:lnTo>
                  <a:pt x="168" y="478"/>
                </a:lnTo>
                <a:cubicBezTo>
                  <a:pt x="168" y="480"/>
                  <a:pt x="168" y="483"/>
                  <a:pt x="168" y="485"/>
                </a:cubicBezTo>
                <a:lnTo>
                  <a:pt x="168" y="490"/>
                </a:lnTo>
                <a:lnTo>
                  <a:pt x="168" y="501"/>
                </a:lnTo>
                <a:lnTo>
                  <a:pt x="168" y="505"/>
                </a:lnTo>
                <a:lnTo>
                  <a:pt x="74" y="484"/>
                </a:lnTo>
                <a:lnTo>
                  <a:pt x="75" y="483"/>
                </a:lnTo>
                <a:lnTo>
                  <a:pt x="72" y="498"/>
                </a:lnTo>
                <a:lnTo>
                  <a:pt x="72" y="495"/>
                </a:lnTo>
                <a:lnTo>
                  <a:pt x="120" y="543"/>
                </a:lnTo>
                <a:lnTo>
                  <a:pt x="119" y="543"/>
                </a:lnTo>
                <a:cubicBezTo>
                  <a:pt x="93" y="543"/>
                  <a:pt x="71" y="521"/>
                  <a:pt x="71" y="495"/>
                </a:cubicBezTo>
                <a:lnTo>
                  <a:pt x="71" y="492"/>
                </a:lnTo>
                <a:lnTo>
                  <a:pt x="71" y="490"/>
                </a:lnTo>
                <a:lnTo>
                  <a:pt x="167" y="490"/>
                </a:lnTo>
                <a:lnTo>
                  <a:pt x="167" y="492"/>
                </a:lnTo>
                <a:lnTo>
                  <a:pt x="167" y="495"/>
                </a:lnTo>
                <a:cubicBezTo>
                  <a:pt x="167" y="521"/>
                  <a:pt x="146" y="543"/>
                  <a:pt x="119" y="543"/>
                </a:cubicBezTo>
                <a:lnTo>
                  <a:pt x="118" y="543"/>
                </a:lnTo>
                <a:cubicBezTo>
                  <a:pt x="93" y="543"/>
                  <a:pt x="73" y="524"/>
                  <a:pt x="70" y="500"/>
                </a:cubicBezTo>
                <a:lnTo>
                  <a:pt x="70" y="495"/>
                </a:lnTo>
                <a:lnTo>
                  <a:pt x="165" y="490"/>
                </a:lnTo>
                <a:lnTo>
                  <a:pt x="165" y="488"/>
                </a:lnTo>
                <a:lnTo>
                  <a:pt x="166" y="493"/>
                </a:lnTo>
                <a:lnTo>
                  <a:pt x="166" y="502"/>
                </a:lnTo>
                <a:lnTo>
                  <a:pt x="166" y="504"/>
                </a:lnTo>
                <a:lnTo>
                  <a:pt x="70" y="504"/>
                </a:lnTo>
                <a:lnTo>
                  <a:pt x="70" y="502"/>
                </a:lnTo>
                <a:lnTo>
                  <a:pt x="70" y="498"/>
                </a:lnTo>
                <a:lnTo>
                  <a:pt x="70" y="493"/>
                </a:lnTo>
                <a:lnTo>
                  <a:pt x="70" y="490"/>
                </a:lnTo>
                <a:lnTo>
                  <a:pt x="161" y="511"/>
                </a:lnTo>
                <a:lnTo>
                  <a:pt x="161" y="512"/>
                </a:lnTo>
                <a:lnTo>
                  <a:pt x="166" y="497"/>
                </a:lnTo>
                <a:lnTo>
                  <a:pt x="165" y="501"/>
                </a:lnTo>
                <a:lnTo>
                  <a:pt x="165" y="492"/>
                </a:lnTo>
                <a:lnTo>
                  <a:pt x="166" y="499"/>
                </a:lnTo>
                <a:lnTo>
                  <a:pt x="166" y="508"/>
                </a:lnTo>
                <a:lnTo>
                  <a:pt x="166" y="509"/>
                </a:lnTo>
                <a:cubicBezTo>
                  <a:pt x="166" y="534"/>
                  <a:pt x="148" y="554"/>
                  <a:pt x="123" y="557"/>
                </a:cubicBezTo>
                <a:cubicBezTo>
                  <a:pt x="99" y="559"/>
                  <a:pt x="76" y="543"/>
                  <a:pt x="71" y="518"/>
                </a:cubicBezTo>
                <a:lnTo>
                  <a:pt x="70" y="511"/>
                </a:lnTo>
                <a:lnTo>
                  <a:pt x="70" y="507"/>
                </a:lnTo>
                <a:lnTo>
                  <a:pt x="69" y="497"/>
                </a:lnTo>
                <a:lnTo>
                  <a:pt x="69" y="495"/>
                </a:lnTo>
                <a:lnTo>
                  <a:pt x="165" y="495"/>
                </a:lnTo>
                <a:lnTo>
                  <a:pt x="165" y="496"/>
                </a:lnTo>
                <a:lnTo>
                  <a:pt x="164" y="488"/>
                </a:lnTo>
                <a:lnTo>
                  <a:pt x="165" y="491"/>
                </a:lnTo>
                <a:cubicBezTo>
                  <a:pt x="165" y="494"/>
                  <a:pt x="165" y="496"/>
                  <a:pt x="165" y="499"/>
                </a:cubicBezTo>
                <a:lnTo>
                  <a:pt x="165" y="502"/>
                </a:lnTo>
                <a:lnTo>
                  <a:pt x="164" y="491"/>
                </a:lnTo>
                <a:lnTo>
                  <a:pt x="165" y="493"/>
                </a:lnTo>
                <a:lnTo>
                  <a:pt x="70" y="504"/>
                </a:lnTo>
                <a:lnTo>
                  <a:pt x="70" y="503"/>
                </a:lnTo>
                <a:lnTo>
                  <a:pt x="70" y="499"/>
                </a:lnTo>
                <a:lnTo>
                  <a:pt x="166" y="499"/>
                </a:lnTo>
                <a:lnTo>
                  <a:pt x="166" y="504"/>
                </a:lnTo>
                <a:lnTo>
                  <a:pt x="166" y="515"/>
                </a:lnTo>
                <a:lnTo>
                  <a:pt x="165" y="519"/>
                </a:lnTo>
                <a:cubicBezTo>
                  <a:pt x="164" y="524"/>
                  <a:pt x="163" y="530"/>
                  <a:pt x="160" y="534"/>
                </a:cubicBezTo>
                <a:lnTo>
                  <a:pt x="160" y="535"/>
                </a:lnTo>
                <a:cubicBezTo>
                  <a:pt x="149" y="557"/>
                  <a:pt x="124" y="567"/>
                  <a:pt x="101" y="559"/>
                </a:cubicBezTo>
                <a:cubicBezTo>
                  <a:pt x="79" y="552"/>
                  <a:pt x="65" y="528"/>
                  <a:pt x="70" y="505"/>
                </a:cubicBezTo>
                <a:lnTo>
                  <a:pt x="71" y="500"/>
                </a:lnTo>
                <a:lnTo>
                  <a:pt x="70" y="509"/>
                </a:lnTo>
                <a:lnTo>
                  <a:pt x="70" y="506"/>
                </a:lnTo>
                <a:cubicBezTo>
                  <a:pt x="70" y="501"/>
                  <a:pt x="71" y="496"/>
                  <a:pt x="72" y="491"/>
                </a:cubicBezTo>
                <a:lnTo>
                  <a:pt x="73" y="489"/>
                </a:lnTo>
                <a:cubicBezTo>
                  <a:pt x="80" y="467"/>
                  <a:pt x="103" y="453"/>
                  <a:pt x="126" y="457"/>
                </a:cubicBezTo>
                <a:cubicBezTo>
                  <a:pt x="149" y="461"/>
                  <a:pt x="166" y="481"/>
                  <a:pt x="166" y="504"/>
                </a:cubicBezTo>
                <a:lnTo>
                  <a:pt x="166" y="506"/>
                </a:lnTo>
                <a:lnTo>
                  <a:pt x="166" y="509"/>
                </a:lnTo>
                <a:lnTo>
                  <a:pt x="166" y="514"/>
                </a:lnTo>
                <a:lnTo>
                  <a:pt x="70" y="514"/>
                </a:lnTo>
                <a:lnTo>
                  <a:pt x="70" y="512"/>
                </a:lnTo>
                <a:lnTo>
                  <a:pt x="71" y="519"/>
                </a:lnTo>
                <a:lnTo>
                  <a:pt x="70" y="516"/>
                </a:lnTo>
                <a:cubicBezTo>
                  <a:pt x="68" y="502"/>
                  <a:pt x="73" y="488"/>
                  <a:pt x="82" y="478"/>
                </a:cubicBezTo>
                <a:cubicBezTo>
                  <a:pt x="91" y="467"/>
                  <a:pt x="104" y="461"/>
                  <a:pt x="118" y="461"/>
                </a:cubicBezTo>
                <a:lnTo>
                  <a:pt x="118" y="461"/>
                </a:lnTo>
                <a:cubicBezTo>
                  <a:pt x="145" y="461"/>
                  <a:pt x="166" y="482"/>
                  <a:pt x="166" y="509"/>
                </a:cubicBezTo>
                <a:lnTo>
                  <a:pt x="166" y="514"/>
                </a:lnTo>
                <a:cubicBezTo>
                  <a:pt x="166" y="517"/>
                  <a:pt x="166" y="521"/>
                  <a:pt x="165" y="524"/>
                </a:cubicBezTo>
                <a:lnTo>
                  <a:pt x="164" y="529"/>
                </a:lnTo>
                <a:lnTo>
                  <a:pt x="165" y="512"/>
                </a:lnTo>
                <a:lnTo>
                  <a:pt x="165" y="515"/>
                </a:lnTo>
                <a:lnTo>
                  <a:pt x="164" y="507"/>
                </a:lnTo>
                <a:lnTo>
                  <a:pt x="164" y="508"/>
                </a:lnTo>
                <a:lnTo>
                  <a:pt x="73" y="539"/>
                </a:lnTo>
                <a:lnTo>
                  <a:pt x="72" y="537"/>
                </a:lnTo>
                <a:cubicBezTo>
                  <a:pt x="72" y="534"/>
                  <a:pt x="71" y="532"/>
                  <a:pt x="70" y="529"/>
                </a:cubicBezTo>
                <a:lnTo>
                  <a:pt x="70" y="525"/>
                </a:lnTo>
                <a:cubicBezTo>
                  <a:pt x="70" y="523"/>
                  <a:pt x="69" y="521"/>
                  <a:pt x="69" y="518"/>
                </a:cubicBezTo>
                <a:lnTo>
                  <a:pt x="69" y="515"/>
                </a:lnTo>
                <a:lnTo>
                  <a:pt x="69" y="514"/>
                </a:lnTo>
                <a:cubicBezTo>
                  <a:pt x="69" y="489"/>
                  <a:pt x="89" y="468"/>
                  <a:pt x="114" y="466"/>
                </a:cubicBezTo>
                <a:cubicBezTo>
                  <a:pt x="140" y="464"/>
                  <a:pt x="162" y="483"/>
                  <a:pt x="165" y="508"/>
                </a:cubicBezTo>
                <a:lnTo>
                  <a:pt x="166" y="514"/>
                </a:lnTo>
                <a:lnTo>
                  <a:pt x="166" y="519"/>
                </a:lnTo>
                <a:cubicBezTo>
                  <a:pt x="167" y="524"/>
                  <a:pt x="166" y="529"/>
                  <a:pt x="165" y="534"/>
                </a:cubicBezTo>
                <a:lnTo>
                  <a:pt x="164" y="538"/>
                </a:lnTo>
                <a:lnTo>
                  <a:pt x="165" y="525"/>
                </a:lnTo>
                <a:lnTo>
                  <a:pt x="166" y="531"/>
                </a:lnTo>
                <a:lnTo>
                  <a:pt x="166" y="540"/>
                </a:lnTo>
                <a:lnTo>
                  <a:pt x="166" y="542"/>
                </a:lnTo>
                <a:lnTo>
                  <a:pt x="70" y="542"/>
                </a:lnTo>
                <a:lnTo>
                  <a:pt x="71" y="546"/>
                </a:lnTo>
                <a:lnTo>
                  <a:pt x="70" y="541"/>
                </a:lnTo>
                <a:lnTo>
                  <a:pt x="69" y="531"/>
                </a:lnTo>
                <a:lnTo>
                  <a:pt x="69" y="528"/>
                </a:lnTo>
                <a:cubicBezTo>
                  <a:pt x="69" y="504"/>
                  <a:pt x="88" y="483"/>
                  <a:pt x="112" y="480"/>
                </a:cubicBezTo>
                <a:cubicBezTo>
                  <a:pt x="136" y="477"/>
                  <a:pt x="158" y="493"/>
                  <a:pt x="164" y="516"/>
                </a:cubicBezTo>
                <a:lnTo>
                  <a:pt x="165" y="522"/>
                </a:lnTo>
                <a:lnTo>
                  <a:pt x="166" y="525"/>
                </a:lnTo>
                <a:lnTo>
                  <a:pt x="70" y="533"/>
                </a:lnTo>
                <a:lnTo>
                  <a:pt x="70" y="530"/>
                </a:lnTo>
                <a:lnTo>
                  <a:pt x="70" y="528"/>
                </a:lnTo>
                <a:lnTo>
                  <a:pt x="166" y="528"/>
                </a:lnTo>
                <a:lnTo>
                  <a:pt x="166" y="531"/>
                </a:lnTo>
                <a:lnTo>
                  <a:pt x="166" y="535"/>
                </a:lnTo>
                <a:lnTo>
                  <a:pt x="166" y="540"/>
                </a:lnTo>
                <a:lnTo>
                  <a:pt x="166" y="542"/>
                </a:lnTo>
                <a:cubicBezTo>
                  <a:pt x="166" y="566"/>
                  <a:pt x="149" y="586"/>
                  <a:pt x="126" y="590"/>
                </a:cubicBezTo>
                <a:cubicBezTo>
                  <a:pt x="103" y="594"/>
                  <a:pt x="80" y="580"/>
                  <a:pt x="73" y="558"/>
                </a:cubicBezTo>
                <a:lnTo>
                  <a:pt x="72" y="556"/>
                </a:lnTo>
                <a:cubicBezTo>
                  <a:pt x="72" y="553"/>
                  <a:pt x="71" y="551"/>
                  <a:pt x="70" y="548"/>
                </a:cubicBezTo>
                <a:lnTo>
                  <a:pt x="70" y="544"/>
                </a:lnTo>
                <a:cubicBezTo>
                  <a:pt x="69" y="538"/>
                  <a:pt x="69" y="532"/>
                  <a:pt x="71" y="526"/>
                </a:cubicBezTo>
                <a:lnTo>
                  <a:pt x="71" y="524"/>
                </a:lnTo>
                <a:lnTo>
                  <a:pt x="70" y="535"/>
                </a:lnTo>
                <a:lnTo>
                  <a:pt x="70" y="533"/>
                </a:lnTo>
                <a:lnTo>
                  <a:pt x="118" y="581"/>
                </a:lnTo>
                <a:lnTo>
                  <a:pt x="116" y="581"/>
                </a:lnTo>
                <a:lnTo>
                  <a:pt x="116" y="485"/>
                </a:lnTo>
                <a:lnTo>
                  <a:pt x="117" y="485"/>
                </a:lnTo>
                <a:cubicBezTo>
                  <a:pt x="142" y="485"/>
                  <a:pt x="163" y="504"/>
                  <a:pt x="165" y="529"/>
                </a:cubicBezTo>
                <a:lnTo>
                  <a:pt x="165" y="538"/>
                </a:lnTo>
                <a:lnTo>
                  <a:pt x="165" y="542"/>
                </a:lnTo>
                <a:lnTo>
                  <a:pt x="69" y="542"/>
                </a:lnTo>
                <a:lnTo>
                  <a:pt x="69" y="541"/>
                </a:lnTo>
                <a:lnTo>
                  <a:pt x="70" y="549"/>
                </a:lnTo>
                <a:lnTo>
                  <a:pt x="69" y="543"/>
                </a:lnTo>
                <a:lnTo>
                  <a:pt x="69" y="538"/>
                </a:lnTo>
                <a:lnTo>
                  <a:pt x="163" y="545"/>
                </a:lnTo>
                <a:lnTo>
                  <a:pt x="163" y="547"/>
                </a:lnTo>
                <a:lnTo>
                  <a:pt x="164" y="535"/>
                </a:lnTo>
                <a:lnTo>
                  <a:pt x="164" y="537"/>
                </a:lnTo>
                <a:lnTo>
                  <a:pt x="68" y="537"/>
                </a:lnTo>
                <a:lnTo>
                  <a:pt x="68" y="535"/>
                </a:lnTo>
                <a:cubicBezTo>
                  <a:pt x="68" y="532"/>
                  <a:pt x="68" y="529"/>
                  <a:pt x="69" y="526"/>
                </a:cubicBezTo>
                <a:lnTo>
                  <a:pt x="69" y="524"/>
                </a:lnTo>
                <a:cubicBezTo>
                  <a:pt x="74" y="499"/>
                  <a:pt x="97" y="483"/>
                  <a:pt x="121" y="485"/>
                </a:cubicBezTo>
                <a:cubicBezTo>
                  <a:pt x="146" y="488"/>
                  <a:pt x="164" y="508"/>
                  <a:pt x="164" y="533"/>
                </a:cubicBezTo>
                <a:lnTo>
                  <a:pt x="164" y="542"/>
                </a:lnTo>
                <a:lnTo>
                  <a:pt x="164" y="542"/>
                </a:lnTo>
                <a:lnTo>
                  <a:pt x="164" y="547"/>
                </a:lnTo>
                <a:cubicBezTo>
                  <a:pt x="164" y="571"/>
                  <a:pt x="146" y="592"/>
                  <a:pt x="122" y="595"/>
                </a:cubicBezTo>
                <a:cubicBezTo>
                  <a:pt x="98" y="598"/>
                  <a:pt x="75" y="582"/>
                  <a:pt x="69" y="559"/>
                </a:cubicBezTo>
                <a:lnTo>
                  <a:pt x="68" y="554"/>
                </a:lnTo>
                <a:lnTo>
                  <a:pt x="68" y="552"/>
                </a:lnTo>
                <a:cubicBezTo>
                  <a:pt x="65" y="538"/>
                  <a:pt x="69" y="523"/>
                  <a:pt x="78" y="512"/>
                </a:cubicBezTo>
                <a:cubicBezTo>
                  <a:pt x="87" y="501"/>
                  <a:pt x="101" y="494"/>
                  <a:pt x="115" y="494"/>
                </a:cubicBezTo>
                <a:lnTo>
                  <a:pt x="115" y="494"/>
                </a:lnTo>
                <a:cubicBezTo>
                  <a:pt x="129" y="494"/>
                  <a:pt x="142" y="500"/>
                  <a:pt x="151" y="510"/>
                </a:cubicBezTo>
                <a:cubicBezTo>
                  <a:pt x="160" y="520"/>
                  <a:pt x="165" y="534"/>
                  <a:pt x="163" y="547"/>
                </a:cubicBezTo>
                <a:lnTo>
                  <a:pt x="162" y="558"/>
                </a:lnTo>
                <a:lnTo>
                  <a:pt x="161" y="562"/>
                </a:lnTo>
                <a:lnTo>
                  <a:pt x="114" y="504"/>
                </a:lnTo>
                <a:lnTo>
                  <a:pt x="115" y="504"/>
                </a:lnTo>
                <a:cubicBezTo>
                  <a:pt x="129" y="504"/>
                  <a:pt x="141" y="510"/>
                  <a:pt x="151" y="520"/>
                </a:cubicBezTo>
                <a:cubicBezTo>
                  <a:pt x="160" y="530"/>
                  <a:pt x="164" y="543"/>
                  <a:pt x="163" y="557"/>
                </a:cubicBezTo>
                <a:lnTo>
                  <a:pt x="162" y="557"/>
                </a:lnTo>
                <a:lnTo>
                  <a:pt x="162" y="560"/>
                </a:lnTo>
                <a:cubicBezTo>
                  <a:pt x="162" y="565"/>
                  <a:pt x="162" y="570"/>
                  <a:pt x="160" y="575"/>
                </a:cubicBezTo>
                <a:lnTo>
                  <a:pt x="160" y="577"/>
                </a:lnTo>
                <a:cubicBezTo>
                  <a:pt x="152" y="599"/>
                  <a:pt x="130" y="613"/>
                  <a:pt x="106" y="609"/>
                </a:cubicBezTo>
                <a:cubicBezTo>
                  <a:pt x="83" y="605"/>
                  <a:pt x="66" y="585"/>
                  <a:pt x="66" y="561"/>
                </a:cubicBezTo>
                <a:lnTo>
                  <a:pt x="66" y="559"/>
                </a:lnTo>
                <a:lnTo>
                  <a:pt x="66" y="557"/>
                </a:lnTo>
                <a:lnTo>
                  <a:pt x="66" y="554"/>
                </a:lnTo>
                <a:lnTo>
                  <a:pt x="67" y="566"/>
                </a:lnTo>
                <a:lnTo>
                  <a:pt x="67" y="564"/>
                </a:lnTo>
                <a:lnTo>
                  <a:pt x="161" y="552"/>
                </a:lnTo>
                <a:lnTo>
                  <a:pt x="161" y="557"/>
                </a:lnTo>
                <a:lnTo>
                  <a:pt x="161" y="561"/>
                </a:lnTo>
                <a:lnTo>
                  <a:pt x="67" y="550"/>
                </a:lnTo>
                <a:lnTo>
                  <a:pt x="67" y="548"/>
                </a:lnTo>
                <a:lnTo>
                  <a:pt x="66" y="559"/>
                </a:lnTo>
                <a:lnTo>
                  <a:pt x="66" y="557"/>
                </a:lnTo>
                <a:lnTo>
                  <a:pt x="162" y="557"/>
                </a:lnTo>
                <a:lnTo>
                  <a:pt x="162" y="559"/>
                </a:lnTo>
                <a:lnTo>
                  <a:pt x="162" y="561"/>
                </a:lnTo>
                <a:cubicBezTo>
                  <a:pt x="162" y="584"/>
                  <a:pt x="147" y="603"/>
                  <a:pt x="125" y="608"/>
                </a:cubicBezTo>
                <a:cubicBezTo>
                  <a:pt x="103" y="613"/>
                  <a:pt x="81" y="603"/>
                  <a:pt x="71" y="583"/>
                </a:cubicBezTo>
                <a:lnTo>
                  <a:pt x="70" y="581"/>
                </a:lnTo>
                <a:cubicBezTo>
                  <a:pt x="68" y="577"/>
                  <a:pt x="67" y="573"/>
                  <a:pt x="66" y="569"/>
                </a:cubicBezTo>
                <a:lnTo>
                  <a:pt x="65" y="566"/>
                </a:lnTo>
                <a:cubicBezTo>
                  <a:pt x="61" y="544"/>
                  <a:pt x="73" y="521"/>
                  <a:pt x="94" y="513"/>
                </a:cubicBezTo>
                <a:cubicBezTo>
                  <a:pt x="115" y="504"/>
                  <a:pt x="140" y="511"/>
                  <a:pt x="152" y="530"/>
                </a:cubicBezTo>
                <a:lnTo>
                  <a:pt x="153" y="532"/>
                </a:lnTo>
                <a:cubicBezTo>
                  <a:pt x="157" y="537"/>
                  <a:pt x="160" y="544"/>
                  <a:pt x="161" y="551"/>
                </a:cubicBezTo>
                <a:lnTo>
                  <a:pt x="161" y="554"/>
                </a:lnTo>
                <a:cubicBezTo>
                  <a:pt x="162" y="556"/>
                  <a:pt x="162" y="559"/>
                  <a:pt x="162" y="561"/>
                </a:cubicBezTo>
                <a:lnTo>
                  <a:pt x="162" y="565"/>
                </a:lnTo>
                <a:cubicBezTo>
                  <a:pt x="162" y="570"/>
                  <a:pt x="161" y="575"/>
                  <a:pt x="160" y="580"/>
                </a:cubicBezTo>
                <a:lnTo>
                  <a:pt x="159" y="582"/>
                </a:lnTo>
                <a:cubicBezTo>
                  <a:pt x="152" y="603"/>
                  <a:pt x="131" y="616"/>
                  <a:pt x="109" y="614"/>
                </a:cubicBezTo>
                <a:cubicBezTo>
                  <a:pt x="87" y="612"/>
                  <a:pt x="69" y="595"/>
                  <a:pt x="66" y="573"/>
                </a:cubicBezTo>
                <a:lnTo>
                  <a:pt x="65" y="563"/>
                </a:lnTo>
                <a:lnTo>
                  <a:pt x="64" y="555"/>
                </a:lnTo>
                <a:cubicBezTo>
                  <a:pt x="63" y="542"/>
                  <a:pt x="68" y="529"/>
                  <a:pt x="77" y="519"/>
                </a:cubicBezTo>
                <a:cubicBezTo>
                  <a:pt x="86" y="509"/>
                  <a:pt x="99" y="504"/>
                  <a:pt x="112" y="504"/>
                </a:cubicBezTo>
                <a:lnTo>
                  <a:pt x="114" y="504"/>
                </a:lnTo>
                <a:cubicBezTo>
                  <a:pt x="127" y="504"/>
                  <a:pt x="140" y="509"/>
                  <a:pt x="149" y="519"/>
                </a:cubicBezTo>
                <a:cubicBezTo>
                  <a:pt x="158" y="529"/>
                  <a:pt x="163" y="542"/>
                  <a:pt x="162" y="555"/>
                </a:cubicBezTo>
                <a:lnTo>
                  <a:pt x="161" y="559"/>
                </a:lnTo>
                <a:lnTo>
                  <a:pt x="161" y="566"/>
                </a:lnTo>
                <a:lnTo>
                  <a:pt x="113" y="518"/>
                </a:lnTo>
                <a:lnTo>
                  <a:pt x="114" y="518"/>
                </a:lnTo>
                <a:lnTo>
                  <a:pt x="67" y="574"/>
                </a:lnTo>
                <a:lnTo>
                  <a:pt x="67" y="571"/>
                </a:lnTo>
                <a:lnTo>
                  <a:pt x="71" y="585"/>
                </a:lnTo>
                <a:lnTo>
                  <a:pt x="70" y="583"/>
                </a:lnTo>
                <a:lnTo>
                  <a:pt x="161" y="561"/>
                </a:lnTo>
                <a:lnTo>
                  <a:pt x="161" y="564"/>
                </a:lnTo>
                <a:cubicBezTo>
                  <a:pt x="161" y="567"/>
                  <a:pt x="161" y="570"/>
                  <a:pt x="160" y="573"/>
                </a:cubicBezTo>
                <a:lnTo>
                  <a:pt x="160" y="576"/>
                </a:lnTo>
                <a:lnTo>
                  <a:pt x="66" y="555"/>
                </a:lnTo>
                <a:lnTo>
                  <a:pt x="66" y="557"/>
                </a:lnTo>
                <a:lnTo>
                  <a:pt x="66" y="554"/>
                </a:lnTo>
                <a:lnTo>
                  <a:pt x="66" y="569"/>
                </a:lnTo>
                <a:lnTo>
                  <a:pt x="66" y="566"/>
                </a:lnTo>
                <a:lnTo>
                  <a:pt x="67" y="574"/>
                </a:lnTo>
                <a:lnTo>
                  <a:pt x="67" y="572"/>
                </a:lnTo>
                <a:lnTo>
                  <a:pt x="159" y="547"/>
                </a:lnTo>
                <a:lnTo>
                  <a:pt x="160" y="551"/>
                </a:lnTo>
                <a:cubicBezTo>
                  <a:pt x="161" y="554"/>
                  <a:pt x="161" y="558"/>
                  <a:pt x="161" y="561"/>
                </a:cubicBezTo>
                <a:lnTo>
                  <a:pt x="161" y="572"/>
                </a:lnTo>
                <a:lnTo>
                  <a:pt x="161" y="579"/>
                </a:lnTo>
                <a:cubicBezTo>
                  <a:pt x="159" y="605"/>
                  <a:pt x="137" y="625"/>
                  <a:pt x="111" y="624"/>
                </a:cubicBezTo>
                <a:cubicBezTo>
                  <a:pt x="85" y="623"/>
                  <a:pt x="65" y="602"/>
                  <a:pt x="65" y="576"/>
                </a:cubicBezTo>
                <a:lnTo>
                  <a:pt x="65" y="574"/>
                </a:lnTo>
                <a:lnTo>
                  <a:pt x="65" y="571"/>
                </a:lnTo>
                <a:lnTo>
                  <a:pt x="65" y="567"/>
                </a:lnTo>
                <a:lnTo>
                  <a:pt x="65" y="566"/>
                </a:lnTo>
                <a:cubicBezTo>
                  <a:pt x="65" y="542"/>
                  <a:pt x="84" y="521"/>
                  <a:pt x="108" y="519"/>
                </a:cubicBezTo>
                <a:cubicBezTo>
                  <a:pt x="133" y="516"/>
                  <a:pt x="155" y="533"/>
                  <a:pt x="160" y="557"/>
                </a:cubicBezTo>
                <a:lnTo>
                  <a:pt x="161" y="564"/>
                </a:lnTo>
                <a:lnTo>
                  <a:pt x="162" y="568"/>
                </a:lnTo>
                <a:lnTo>
                  <a:pt x="162" y="578"/>
                </a:lnTo>
                <a:lnTo>
                  <a:pt x="162" y="580"/>
                </a:lnTo>
                <a:cubicBezTo>
                  <a:pt x="162" y="603"/>
                  <a:pt x="147" y="622"/>
                  <a:pt x="125" y="627"/>
                </a:cubicBezTo>
                <a:cubicBezTo>
                  <a:pt x="104" y="632"/>
                  <a:pt x="81" y="622"/>
                  <a:pt x="72" y="602"/>
                </a:cubicBezTo>
                <a:lnTo>
                  <a:pt x="71" y="601"/>
                </a:lnTo>
                <a:cubicBezTo>
                  <a:pt x="70" y="599"/>
                  <a:pt x="69" y="597"/>
                  <a:pt x="68" y="595"/>
                </a:cubicBezTo>
                <a:lnTo>
                  <a:pt x="67" y="592"/>
                </a:lnTo>
                <a:cubicBezTo>
                  <a:pt x="67" y="589"/>
                  <a:pt x="66" y="587"/>
                  <a:pt x="66" y="585"/>
                </a:cubicBezTo>
                <a:lnTo>
                  <a:pt x="65" y="580"/>
                </a:lnTo>
                <a:cubicBezTo>
                  <a:pt x="62" y="566"/>
                  <a:pt x="66" y="551"/>
                  <a:pt x="75" y="540"/>
                </a:cubicBezTo>
                <a:cubicBezTo>
                  <a:pt x="84" y="529"/>
                  <a:pt x="98" y="523"/>
                  <a:pt x="112" y="523"/>
                </a:cubicBezTo>
                <a:lnTo>
                  <a:pt x="113" y="523"/>
                </a:lnTo>
                <a:cubicBezTo>
                  <a:pt x="140" y="523"/>
                  <a:pt x="161" y="544"/>
                  <a:pt x="161" y="571"/>
                </a:cubicBezTo>
                <a:lnTo>
                  <a:pt x="161" y="580"/>
                </a:lnTo>
                <a:lnTo>
                  <a:pt x="160" y="589"/>
                </a:lnTo>
                <a:lnTo>
                  <a:pt x="159" y="594"/>
                </a:lnTo>
                <a:lnTo>
                  <a:pt x="160" y="583"/>
                </a:lnTo>
                <a:lnTo>
                  <a:pt x="160" y="585"/>
                </a:lnTo>
                <a:lnTo>
                  <a:pt x="64" y="585"/>
                </a:lnTo>
                <a:lnTo>
                  <a:pt x="64" y="578"/>
                </a:lnTo>
                <a:lnTo>
                  <a:pt x="65" y="574"/>
                </a:lnTo>
                <a:lnTo>
                  <a:pt x="66" y="566"/>
                </a:lnTo>
                <a:lnTo>
                  <a:pt x="66" y="563"/>
                </a:lnTo>
                <a:cubicBezTo>
                  <a:pt x="70" y="538"/>
                  <a:pt x="93" y="521"/>
                  <a:pt x="117" y="523"/>
                </a:cubicBezTo>
                <a:cubicBezTo>
                  <a:pt x="142" y="525"/>
                  <a:pt x="161" y="546"/>
                  <a:pt x="161" y="571"/>
                </a:cubicBezTo>
                <a:lnTo>
                  <a:pt x="161" y="572"/>
                </a:lnTo>
                <a:lnTo>
                  <a:pt x="161" y="576"/>
                </a:lnTo>
                <a:lnTo>
                  <a:pt x="161" y="587"/>
                </a:lnTo>
                <a:lnTo>
                  <a:pt x="161" y="591"/>
                </a:lnTo>
                <a:cubicBezTo>
                  <a:pt x="157" y="617"/>
                  <a:pt x="135" y="635"/>
                  <a:pt x="110" y="633"/>
                </a:cubicBezTo>
                <a:cubicBezTo>
                  <a:pt x="85" y="632"/>
                  <a:pt x="65" y="611"/>
                  <a:pt x="65" y="585"/>
                </a:cubicBezTo>
                <a:lnTo>
                  <a:pt x="65" y="584"/>
                </a:lnTo>
                <a:lnTo>
                  <a:pt x="65" y="581"/>
                </a:lnTo>
                <a:lnTo>
                  <a:pt x="65" y="577"/>
                </a:lnTo>
                <a:lnTo>
                  <a:pt x="67" y="593"/>
                </a:lnTo>
                <a:lnTo>
                  <a:pt x="67" y="591"/>
                </a:lnTo>
                <a:lnTo>
                  <a:pt x="160" y="576"/>
                </a:lnTo>
                <a:lnTo>
                  <a:pt x="160" y="578"/>
                </a:lnTo>
                <a:lnTo>
                  <a:pt x="160" y="580"/>
                </a:lnTo>
                <a:lnTo>
                  <a:pt x="64" y="580"/>
                </a:lnTo>
                <a:lnTo>
                  <a:pt x="64" y="578"/>
                </a:lnTo>
                <a:lnTo>
                  <a:pt x="64" y="576"/>
                </a:lnTo>
                <a:lnTo>
                  <a:pt x="160" y="581"/>
                </a:lnTo>
                <a:lnTo>
                  <a:pt x="160" y="585"/>
                </a:lnTo>
                <a:lnTo>
                  <a:pt x="159" y="590"/>
                </a:lnTo>
                <a:lnTo>
                  <a:pt x="64" y="576"/>
                </a:lnTo>
                <a:lnTo>
                  <a:pt x="65" y="574"/>
                </a:lnTo>
                <a:lnTo>
                  <a:pt x="65" y="571"/>
                </a:lnTo>
                <a:cubicBezTo>
                  <a:pt x="70" y="547"/>
                  <a:pt x="93" y="530"/>
                  <a:pt x="117" y="533"/>
                </a:cubicBezTo>
                <a:cubicBezTo>
                  <a:pt x="142" y="535"/>
                  <a:pt x="160" y="556"/>
                  <a:pt x="160" y="580"/>
                </a:cubicBezTo>
                <a:lnTo>
                  <a:pt x="160" y="590"/>
                </a:lnTo>
                <a:lnTo>
                  <a:pt x="160" y="595"/>
                </a:lnTo>
                <a:lnTo>
                  <a:pt x="159" y="582"/>
                </a:lnTo>
                <a:lnTo>
                  <a:pt x="159" y="581"/>
                </a:lnTo>
                <a:lnTo>
                  <a:pt x="160" y="583"/>
                </a:lnTo>
                <a:cubicBezTo>
                  <a:pt x="166" y="608"/>
                  <a:pt x="151" y="634"/>
                  <a:pt x="126" y="641"/>
                </a:cubicBezTo>
                <a:cubicBezTo>
                  <a:pt x="102" y="648"/>
                  <a:pt x="76" y="635"/>
                  <a:pt x="67" y="610"/>
                </a:cubicBezTo>
                <a:lnTo>
                  <a:pt x="66" y="607"/>
                </a:lnTo>
                <a:lnTo>
                  <a:pt x="65" y="603"/>
                </a:lnTo>
                <a:cubicBezTo>
                  <a:pt x="64" y="598"/>
                  <a:pt x="63" y="592"/>
                  <a:pt x="64" y="586"/>
                </a:cubicBezTo>
                <a:lnTo>
                  <a:pt x="64" y="584"/>
                </a:lnTo>
                <a:lnTo>
                  <a:pt x="64" y="581"/>
                </a:lnTo>
                <a:lnTo>
                  <a:pt x="64" y="580"/>
                </a:lnTo>
                <a:lnTo>
                  <a:pt x="160" y="580"/>
                </a:lnTo>
                <a:lnTo>
                  <a:pt x="160" y="584"/>
                </a:lnTo>
                <a:lnTo>
                  <a:pt x="160" y="590"/>
                </a:lnTo>
                <a:lnTo>
                  <a:pt x="160" y="596"/>
                </a:lnTo>
                <a:lnTo>
                  <a:pt x="160" y="599"/>
                </a:lnTo>
                <a:cubicBezTo>
                  <a:pt x="160" y="622"/>
                  <a:pt x="145" y="641"/>
                  <a:pt x="123" y="646"/>
                </a:cubicBezTo>
                <a:cubicBezTo>
                  <a:pt x="101" y="651"/>
                  <a:pt x="79" y="641"/>
                  <a:pt x="69" y="621"/>
                </a:cubicBezTo>
                <a:lnTo>
                  <a:pt x="69" y="620"/>
                </a:lnTo>
                <a:cubicBezTo>
                  <a:pt x="66" y="616"/>
                  <a:pt x="65" y="611"/>
                  <a:pt x="64" y="606"/>
                </a:cubicBezTo>
                <a:lnTo>
                  <a:pt x="63" y="601"/>
                </a:lnTo>
                <a:lnTo>
                  <a:pt x="63" y="597"/>
                </a:lnTo>
                <a:lnTo>
                  <a:pt x="65" y="607"/>
                </a:lnTo>
                <a:lnTo>
                  <a:pt x="64" y="605"/>
                </a:lnTo>
                <a:lnTo>
                  <a:pt x="158" y="590"/>
                </a:lnTo>
                <a:lnTo>
                  <a:pt x="158" y="591"/>
                </a:lnTo>
                <a:lnTo>
                  <a:pt x="157" y="584"/>
                </a:lnTo>
                <a:lnTo>
                  <a:pt x="158" y="587"/>
                </a:lnTo>
                <a:cubicBezTo>
                  <a:pt x="158" y="589"/>
                  <a:pt x="158" y="592"/>
                  <a:pt x="158" y="594"/>
                </a:cubicBezTo>
                <a:lnTo>
                  <a:pt x="158" y="599"/>
                </a:lnTo>
                <a:lnTo>
                  <a:pt x="64" y="588"/>
                </a:lnTo>
                <a:lnTo>
                  <a:pt x="64" y="586"/>
                </a:lnTo>
                <a:lnTo>
                  <a:pt x="63" y="597"/>
                </a:lnTo>
                <a:lnTo>
                  <a:pt x="63" y="595"/>
                </a:lnTo>
                <a:lnTo>
                  <a:pt x="158" y="604"/>
                </a:lnTo>
                <a:lnTo>
                  <a:pt x="157" y="609"/>
                </a:lnTo>
                <a:lnTo>
                  <a:pt x="157" y="611"/>
                </a:lnTo>
                <a:cubicBezTo>
                  <a:pt x="151" y="635"/>
                  <a:pt x="128" y="650"/>
                  <a:pt x="104" y="647"/>
                </a:cubicBezTo>
                <a:cubicBezTo>
                  <a:pt x="80" y="644"/>
                  <a:pt x="62" y="624"/>
                  <a:pt x="62" y="599"/>
                </a:cubicBezTo>
                <a:lnTo>
                  <a:pt x="62" y="596"/>
                </a:lnTo>
                <a:lnTo>
                  <a:pt x="62" y="595"/>
                </a:lnTo>
                <a:lnTo>
                  <a:pt x="110" y="643"/>
                </a:lnTo>
                <a:lnTo>
                  <a:pt x="109" y="643"/>
                </a:lnTo>
                <a:lnTo>
                  <a:pt x="157" y="595"/>
                </a:lnTo>
                <a:lnTo>
                  <a:pt x="157" y="598"/>
                </a:lnTo>
                <a:lnTo>
                  <a:pt x="157" y="602"/>
                </a:lnTo>
                <a:lnTo>
                  <a:pt x="157" y="607"/>
                </a:lnTo>
                <a:lnTo>
                  <a:pt x="157" y="609"/>
                </a:lnTo>
                <a:lnTo>
                  <a:pt x="61" y="609"/>
                </a:lnTo>
                <a:lnTo>
                  <a:pt x="61" y="608"/>
                </a:lnTo>
                <a:lnTo>
                  <a:pt x="61" y="605"/>
                </a:lnTo>
                <a:lnTo>
                  <a:pt x="61" y="601"/>
                </a:lnTo>
                <a:lnTo>
                  <a:pt x="61" y="599"/>
                </a:lnTo>
                <a:lnTo>
                  <a:pt x="157" y="599"/>
                </a:lnTo>
                <a:lnTo>
                  <a:pt x="157" y="601"/>
                </a:lnTo>
                <a:lnTo>
                  <a:pt x="157" y="604"/>
                </a:lnTo>
                <a:cubicBezTo>
                  <a:pt x="157" y="628"/>
                  <a:pt x="140" y="649"/>
                  <a:pt x="116" y="652"/>
                </a:cubicBezTo>
                <a:cubicBezTo>
                  <a:pt x="93" y="655"/>
                  <a:pt x="70" y="641"/>
                  <a:pt x="63" y="618"/>
                </a:cubicBezTo>
                <a:lnTo>
                  <a:pt x="62" y="613"/>
                </a:lnTo>
                <a:cubicBezTo>
                  <a:pt x="58" y="599"/>
                  <a:pt x="60" y="583"/>
                  <a:pt x="69" y="571"/>
                </a:cubicBezTo>
                <a:cubicBezTo>
                  <a:pt x="79" y="559"/>
                  <a:pt x="93" y="551"/>
                  <a:pt x="108" y="551"/>
                </a:cubicBezTo>
                <a:lnTo>
                  <a:pt x="109" y="551"/>
                </a:lnTo>
                <a:lnTo>
                  <a:pt x="109" y="647"/>
                </a:lnTo>
                <a:lnTo>
                  <a:pt x="108" y="647"/>
                </a:lnTo>
                <a:lnTo>
                  <a:pt x="108" y="551"/>
                </a:lnTo>
                <a:lnTo>
                  <a:pt x="108" y="551"/>
                </a:lnTo>
                <a:cubicBezTo>
                  <a:pt x="122" y="551"/>
                  <a:pt x="135" y="557"/>
                  <a:pt x="144" y="567"/>
                </a:cubicBezTo>
                <a:cubicBezTo>
                  <a:pt x="153" y="577"/>
                  <a:pt x="158" y="591"/>
                  <a:pt x="156" y="604"/>
                </a:cubicBezTo>
                <a:lnTo>
                  <a:pt x="156" y="610"/>
                </a:lnTo>
                <a:lnTo>
                  <a:pt x="155" y="614"/>
                </a:lnTo>
                <a:cubicBezTo>
                  <a:pt x="152" y="640"/>
                  <a:pt x="130" y="658"/>
                  <a:pt x="105" y="657"/>
                </a:cubicBezTo>
                <a:cubicBezTo>
                  <a:pt x="79" y="655"/>
                  <a:pt x="59" y="634"/>
                  <a:pt x="59" y="609"/>
                </a:cubicBezTo>
                <a:lnTo>
                  <a:pt x="59" y="608"/>
                </a:lnTo>
                <a:cubicBezTo>
                  <a:pt x="59" y="605"/>
                  <a:pt x="60" y="601"/>
                  <a:pt x="61" y="597"/>
                </a:cubicBezTo>
                <a:lnTo>
                  <a:pt x="61" y="595"/>
                </a:lnTo>
                <a:lnTo>
                  <a:pt x="62" y="593"/>
                </a:lnTo>
                <a:cubicBezTo>
                  <a:pt x="67" y="571"/>
                  <a:pt x="87" y="556"/>
                  <a:pt x="110" y="556"/>
                </a:cubicBezTo>
                <a:cubicBezTo>
                  <a:pt x="132" y="557"/>
                  <a:pt x="151" y="573"/>
                  <a:pt x="156" y="595"/>
                </a:cubicBezTo>
                <a:lnTo>
                  <a:pt x="156" y="598"/>
                </a:lnTo>
                <a:cubicBezTo>
                  <a:pt x="157" y="601"/>
                  <a:pt x="157" y="604"/>
                  <a:pt x="157" y="607"/>
                </a:cubicBezTo>
                <a:lnTo>
                  <a:pt x="157" y="614"/>
                </a:lnTo>
                <a:lnTo>
                  <a:pt x="156" y="622"/>
                </a:lnTo>
                <a:cubicBezTo>
                  <a:pt x="155" y="647"/>
                  <a:pt x="134" y="666"/>
                  <a:pt x="108" y="666"/>
                </a:cubicBezTo>
                <a:lnTo>
                  <a:pt x="107" y="666"/>
                </a:lnTo>
                <a:lnTo>
                  <a:pt x="155" y="618"/>
                </a:lnTo>
                <a:lnTo>
                  <a:pt x="155" y="623"/>
                </a:lnTo>
                <a:cubicBezTo>
                  <a:pt x="155" y="650"/>
                  <a:pt x="134" y="671"/>
                  <a:pt x="107" y="671"/>
                </a:cubicBezTo>
                <a:lnTo>
                  <a:pt x="107" y="671"/>
                </a:lnTo>
                <a:cubicBezTo>
                  <a:pt x="93" y="671"/>
                  <a:pt x="80" y="666"/>
                  <a:pt x="71" y="656"/>
                </a:cubicBezTo>
                <a:cubicBezTo>
                  <a:pt x="62" y="646"/>
                  <a:pt x="58" y="632"/>
                  <a:pt x="59" y="619"/>
                </a:cubicBezTo>
                <a:lnTo>
                  <a:pt x="60" y="614"/>
                </a:lnTo>
                <a:cubicBezTo>
                  <a:pt x="62" y="589"/>
                  <a:pt x="83" y="570"/>
                  <a:pt x="107" y="570"/>
                </a:cubicBezTo>
                <a:lnTo>
                  <a:pt x="108" y="570"/>
                </a:lnTo>
                <a:lnTo>
                  <a:pt x="108" y="666"/>
                </a:lnTo>
                <a:lnTo>
                  <a:pt x="107" y="666"/>
                </a:lnTo>
                <a:cubicBezTo>
                  <a:pt x="84" y="666"/>
                  <a:pt x="64" y="650"/>
                  <a:pt x="60" y="626"/>
                </a:cubicBezTo>
                <a:lnTo>
                  <a:pt x="60" y="623"/>
                </a:lnTo>
                <a:cubicBezTo>
                  <a:pt x="59" y="621"/>
                  <a:pt x="59" y="618"/>
                  <a:pt x="59" y="615"/>
                </a:cubicBezTo>
                <a:lnTo>
                  <a:pt x="59" y="614"/>
                </a:lnTo>
                <a:lnTo>
                  <a:pt x="155" y="619"/>
                </a:lnTo>
                <a:lnTo>
                  <a:pt x="154" y="618"/>
                </a:lnTo>
                <a:lnTo>
                  <a:pt x="154" y="623"/>
                </a:lnTo>
                <a:lnTo>
                  <a:pt x="58" y="623"/>
                </a:lnTo>
                <a:lnTo>
                  <a:pt x="58" y="620"/>
                </a:lnTo>
                <a:lnTo>
                  <a:pt x="58" y="618"/>
                </a:lnTo>
                <a:lnTo>
                  <a:pt x="154" y="618"/>
                </a:lnTo>
                <a:lnTo>
                  <a:pt x="154" y="621"/>
                </a:lnTo>
                <a:lnTo>
                  <a:pt x="154" y="629"/>
                </a:lnTo>
                <a:lnTo>
                  <a:pt x="154" y="636"/>
                </a:lnTo>
                <a:cubicBezTo>
                  <a:pt x="152" y="661"/>
                  <a:pt x="131" y="681"/>
                  <a:pt x="106" y="681"/>
                </a:cubicBezTo>
                <a:lnTo>
                  <a:pt x="105" y="681"/>
                </a:lnTo>
                <a:lnTo>
                  <a:pt x="105" y="585"/>
                </a:lnTo>
                <a:lnTo>
                  <a:pt x="106" y="585"/>
                </a:lnTo>
                <a:lnTo>
                  <a:pt x="58" y="633"/>
                </a:lnTo>
                <a:lnTo>
                  <a:pt x="58" y="627"/>
                </a:lnTo>
                <a:lnTo>
                  <a:pt x="58" y="623"/>
                </a:lnTo>
                <a:lnTo>
                  <a:pt x="154" y="623"/>
                </a:lnTo>
                <a:lnTo>
                  <a:pt x="154" y="625"/>
                </a:lnTo>
                <a:cubicBezTo>
                  <a:pt x="154" y="628"/>
                  <a:pt x="154" y="630"/>
                  <a:pt x="153" y="633"/>
                </a:cubicBezTo>
                <a:lnTo>
                  <a:pt x="153" y="633"/>
                </a:lnTo>
                <a:lnTo>
                  <a:pt x="153" y="638"/>
                </a:lnTo>
                <a:lnTo>
                  <a:pt x="152" y="643"/>
                </a:lnTo>
                <a:lnTo>
                  <a:pt x="104" y="589"/>
                </a:lnTo>
                <a:lnTo>
                  <a:pt x="105" y="589"/>
                </a:lnTo>
                <a:lnTo>
                  <a:pt x="105" y="685"/>
                </a:lnTo>
                <a:lnTo>
                  <a:pt x="104" y="685"/>
                </a:lnTo>
                <a:cubicBezTo>
                  <a:pt x="78" y="685"/>
                  <a:pt x="56" y="664"/>
                  <a:pt x="56" y="637"/>
                </a:cubicBezTo>
                <a:lnTo>
                  <a:pt x="56" y="635"/>
                </a:lnTo>
                <a:lnTo>
                  <a:pt x="56" y="633"/>
                </a:lnTo>
                <a:lnTo>
                  <a:pt x="152" y="638"/>
                </a:lnTo>
                <a:lnTo>
                  <a:pt x="152" y="637"/>
                </a:lnTo>
                <a:lnTo>
                  <a:pt x="152" y="643"/>
                </a:lnTo>
                <a:lnTo>
                  <a:pt x="152" y="647"/>
                </a:lnTo>
                <a:lnTo>
                  <a:pt x="56" y="647"/>
                </a:lnTo>
                <a:lnTo>
                  <a:pt x="56" y="645"/>
                </a:lnTo>
                <a:lnTo>
                  <a:pt x="57" y="653"/>
                </a:lnTo>
                <a:lnTo>
                  <a:pt x="56" y="650"/>
                </a:lnTo>
                <a:cubicBezTo>
                  <a:pt x="56" y="648"/>
                  <a:pt x="55" y="645"/>
                  <a:pt x="55" y="642"/>
                </a:cubicBezTo>
                <a:lnTo>
                  <a:pt x="55" y="639"/>
                </a:lnTo>
                <a:cubicBezTo>
                  <a:pt x="55" y="636"/>
                  <a:pt x="56" y="632"/>
                  <a:pt x="57" y="628"/>
                </a:cubicBezTo>
                <a:lnTo>
                  <a:pt x="57" y="626"/>
                </a:lnTo>
                <a:cubicBezTo>
                  <a:pt x="63" y="602"/>
                  <a:pt x="86" y="587"/>
                  <a:pt x="110" y="590"/>
                </a:cubicBezTo>
                <a:cubicBezTo>
                  <a:pt x="134" y="593"/>
                  <a:pt x="152" y="613"/>
                  <a:pt x="152" y="637"/>
                </a:cubicBezTo>
                <a:lnTo>
                  <a:pt x="152" y="639"/>
                </a:lnTo>
                <a:cubicBezTo>
                  <a:pt x="152" y="642"/>
                  <a:pt x="152" y="645"/>
                  <a:pt x="151" y="647"/>
                </a:cubicBezTo>
                <a:lnTo>
                  <a:pt x="151" y="650"/>
                </a:lnTo>
                <a:lnTo>
                  <a:pt x="151" y="637"/>
                </a:lnTo>
                <a:lnTo>
                  <a:pt x="152" y="647"/>
                </a:lnTo>
                <a:lnTo>
                  <a:pt x="152" y="650"/>
                </a:lnTo>
                <a:lnTo>
                  <a:pt x="152" y="652"/>
                </a:lnTo>
                <a:lnTo>
                  <a:pt x="56" y="652"/>
                </a:lnTo>
                <a:lnTo>
                  <a:pt x="56" y="644"/>
                </a:lnTo>
                <a:lnTo>
                  <a:pt x="56" y="644"/>
                </a:lnTo>
                <a:lnTo>
                  <a:pt x="56" y="640"/>
                </a:lnTo>
                <a:lnTo>
                  <a:pt x="56" y="637"/>
                </a:lnTo>
                <a:lnTo>
                  <a:pt x="150" y="653"/>
                </a:lnTo>
                <a:lnTo>
                  <a:pt x="150" y="654"/>
                </a:lnTo>
                <a:lnTo>
                  <a:pt x="151" y="646"/>
                </a:lnTo>
                <a:lnTo>
                  <a:pt x="151" y="649"/>
                </a:lnTo>
                <a:lnTo>
                  <a:pt x="103" y="594"/>
                </a:lnTo>
                <a:lnTo>
                  <a:pt x="104" y="594"/>
                </a:lnTo>
                <a:cubicBezTo>
                  <a:pt x="130" y="594"/>
                  <a:pt x="152" y="616"/>
                  <a:pt x="152" y="642"/>
                </a:cubicBezTo>
                <a:lnTo>
                  <a:pt x="152" y="642"/>
                </a:lnTo>
                <a:lnTo>
                  <a:pt x="152" y="647"/>
                </a:lnTo>
                <a:lnTo>
                  <a:pt x="104" y="604"/>
                </a:lnTo>
                <a:lnTo>
                  <a:pt x="105" y="604"/>
                </a:lnTo>
                <a:lnTo>
                  <a:pt x="57" y="656"/>
                </a:lnTo>
                <a:lnTo>
                  <a:pt x="57" y="651"/>
                </a:lnTo>
                <a:lnTo>
                  <a:pt x="58" y="658"/>
                </a:lnTo>
                <a:lnTo>
                  <a:pt x="57" y="654"/>
                </a:lnTo>
                <a:cubicBezTo>
                  <a:pt x="51" y="629"/>
                  <a:pt x="65" y="604"/>
                  <a:pt x="90" y="596"/>
                </a:cubicBezTo>
                <a:cubicBezTo>
                  <a:pt x="115" y="589"/>
                  <a:pt x="141" y="603"/>
                  <a:pt x="149" y="627"/>
                </a:cubicBezTo>
                <a:lnTo>
                  <a:pt x="150" y="629"/>
                </a:lnTo>
                <a:cubicBezTo>
                  <a:pt x="151" y="634"/>
                  <a:pt x="152" y="639"/>
                  <a:pt x="152" y="644"/>
                </a:cubicBezTo>
                <a:lnTo>
                  <a:pt x="152" y="647"/>
                </a:lnTo>
                <a:lnTo>
                  <a:pt x="152" y="652"/>
                </a:lnTo>
                <a:cubicBezTo>
                  <a:pt x="152" y="678"/>
                  <a:pt x="130" y="700"/>
                  <a:pt x="104" y="700"/>
                </a:cubicBezTo>
                <a:lnTo>
                  <a:pt x="103" y="700"/>
                </a:lnTo>
                <a:lnTo>
                  <a:pt x="151" y="652"/>
                </a:lnTo>
                <a:lnTo>
                  <a:pt x="151" y="654"/>
                </a:lnTo>
                <a:cubicBezTo>
                  <a:pt x="151" y="658"/>
                  <a:pt x="151" y="662"/>
                  <a:pt x="150" y="666"/>
                </a:cubicBezTo>
                <a:lnTo>
                  <a:pt x="150" y="668"/>
                </a:lnTo>
                <a:lnTo>
                  <a:pt x="103" y="608"/>
                </a:lnTo>
                <a:lnTo>
                  <a:pt x="103" y="608"/>
                </a:lnTo>
                <a:lnTo>
                  <a:pt x="56" y="649"/>
                </a:lnTo>
                <a:lnTo>
                  <a:pt x="57" y="646"/>
                </a:lnTo>
                <a:lnTo>
                  <a:pt x="56" y="653"/>
                </a:lnTo>
                <a:lnTo>
                  <a:pt x="56" y="652"/>
                </a:lnTo>
                <a:cubicBezTo>
                  <a:pt x="56" y="628"/>
                  <a:pt x="73" y="608"/>
                  <a:pt x="96" y="605"/>
                </a:cubicBezTo>
                <a:cubicBezTo>
                  <a:pt x="120" y="601"/>
                  <a:pt x="142" y="614"/>
                  <a:pt x="150" y="637"/>
                </a:cubicBezTo>
                <a:lnTo>
                  <a:pt x="150" y="638"/>
                </a:lnTo>
                <a:cubicBezTo>
                  <a:pt x="152" y="643"/>
                  <a:pt x="152" y="648"/>
                  <a:pt x="152" y="653"/>
                </a:cubicBezTo>
                <a:lnTo>
                  <a:pt x="152" y="657"/>
                </a:lnTo>
                <a:lnTo>
                  <a:pt x="152" y="660"/>
                </a:lnTo>
                <a:cubicBezTo>
                  <a:pt x="152" y="665"/>
                  <a:pt x="152" y="670"/>
                  <a:pt x="150" y="675"/>
                </a:cubicBezTo>
                <a:lnTo>
                  <a:pt x="150" y="677"/>
                </a:lnTo>
                <a:cubicBezTo>
                  <a:pt x="142" y="699"/>
                  <a:pt x="120" y="713"/>
                  <a:pt x="96" y="709"/>
                </a:cubicBezTo>
                <a:cubicBezTo>
                  <a:pt x="73" y="705"/>
                  <a:pt x="56" y="685"/>
                  <a:pt x="56" y="661"/>
                </a:cubicBezTo>
                <a:lnTo>
                  <a:pt x="56" y="660"/>
                </a:lnTo>
                <a:lnTo>
                  <a:pt x="57" y="668"/>
                </a:lnTo>
                <a:lnTo>
                  <a:pt x="56" y="665"/>
                </a:lnTo>
                <a:cubicBezTo>
                  <a:pt x="56" y="662"/>
                  <a:pt x="55" y="660"/>
                  <a:pt x="55" y="657"/>
                </a:cubicBezTo>
                <a:lnTo>
                  <a:pt x="55" y="653"/>
                </a:lnTo>
                <a:lnTo>
                  <a:pt x="58" y="669"/>
                </a:lnTo>
                <a:lnTo>
                  <a:pt x="57" y="667"/>
                </a:lnTo>
                <a:lnTo>
                  <a:pt x="151" y="652"/>
                </a:lnTo>
                <a:lnTo>
                  <a:pt x="151" y="653"/>
                </a:lnTo>
                <a:lnTo>
                  <a:pt x="151" y="652"/>
                </a:lnTo>
                <a:lnTo>
                  <a:pt x="151" y="654"/>
                </a:lnTo>
                <a:lnTo>
                  <a:pt x="151" y="657"/>
                </a:lnTo>
                <a:cubicBezTo>
                  <a:pt x="152" y="659"/>
                  <a:pt x="152" y="662"/>
                  <a:pt x="152" y="664"/>
                </a:cubicBezTo>
                <a:lnTo>
                  <a:pt x="152" y="666"/>
                </a:lnTo>
                <a:lnTo>
                  <a:pt x="56" y="666"/>
                </a:lnTo>
                <a:lnTo>
                  <a:pt x="56" y="661"/>
                </a:lnTo>
                <a:lnTo>
                  <a:pt x="56" y="656"/>
                </a:lnTo>
                <a:lnTo>
                  <a:pt x="104" y="704"/>
                </a:lnTo>
                <a:lnTo>
                  <a:pt x="102" y="704"/>
                </a:lnTo>
                <a:lnTo>
                  <a:pt x="150" y="647"/>
                </a:lnTo>
                <a:lnTo>
                  <a:pt x="150" y="651"/>
                </a:lnTo>
                <a:lnTo>
                  <a:pt x="151" y="656"/>
                </a:lnTo>
                <a:cubicBezTo>
                  <a:pt x="157" y="679"/>
                  <a:pt x="143" y="703"/>
                  <a:pt x="121" y="711"/>
                </a:cubicBezTo>
                <a:cubicBezTo>
                  <a:pt x="98" y="719"/>
                  <a:pt x="72" y="709"/>
                  <a:pt x="62" y="687"/>
                </a:cubicBezTo>
                <a:lnTo>
                  <a:pt x="59" y="682"/>
                </a:lnTo>
                <a:lnTo>
                  <a:pt x="58" y="679"/>
                </a:lnTo>
                <a:lnTo>
                  <a:pt x="150" y="661"/>
                </a:lnTo>
                <a:lnTo>
                  <a:pt x="150" y="663"/>
                </a:lnTo>
                <a:lnTo>
                  <a:pt x="150" y="656"/>
                </a:lnTo>
                <a:lnTo>
                  <a:pt x="150" y="660"/>
                </a:lnTo>
                <a:cubicBezTo>
                  <a:pt x="151" y="662"/>
                  <a:pt x="151" y="664"/>
                  <a:pt x="151" y="666"/>
                </a:cubicBezTo>
                <a:lnTo>
                  <a:pt x="151" y="669"/>
                </a:lnTo>
                <a:lnTo>
                  <a:pt x="149" y="654"/>
                </a:lnTo>
                <a:lnTo>
                  <a:pt x="149" y="656"/>
                </a:lnTo>
                <a:lnTo>
                  <a:pt x="55" y="671"/>
                </a:lnTo>
                <a:lnTo>
                  <a:pt x="55" y="669"/>
                </a:lnTo>
                <a:cubicBezTo>
                  <a:pt x="55" y="667"/>
                  <a:pt x="56" y="665"/>
                  <a:pt x="56" y="663"/>
                </a:cubicBezTo>
                <a:lnTo>
                  <a:pt x="56" y="659"/>
                </a:lnTo>
                <a:lnTo>
                  <a:pt x="56" y="666"/>
                </a:lnTo>
                <a:lnTo>
                  <a:pt x="56" y="662"/>
                </a:lnTo>
                <a:lnTo>
                  <a:pt x="56" y="661"/>
                </a:lnTo>
                <a:cubicBezTo>
                  <a:pt x="56" y="637"/>
                  <a:pt x="75" y="616"/>
                  <a:pt x="99" y="614"/>
                </a:cubicBezTo>
                <a:cubicBezTo>
                  <a:pt x="124" y="611"/>
                  <a:pt x="146" y="628"/>
                  <a:pt x="151" y="652"/>
                </a:cubicBezTo>
                <a:lnTo>
                  <a:pt x="152" y="655"/>
                </a:lnTo>
                <a:cubicBezTo>
                  <a:pt x="152" y="658"/>
                  <a:pt x="152" y="661"/>
                  <a:pt x="152" y="664"/>
                </a:cubicBezTo>
                <a:lnTo>
                  <a:pt x="152" y="668"/>
                </a:lnTo>
                <a:lnTo>
                  <a:pt x="152" y="673"/>
                </a:lnTo>
                <a:lnTo>
                  <a:pt x="152" y="675"/>
                </a:lnTo>
                <a:lnTo>
                  <a:pt x="56" y="675"/>
                </a:lnTo>
                <a:lnTo>
                  <a:pt x="56" y="675"/>
                </a:lnTo>
                <a:lnTo>
                  <a:pt x="56" y="672"/>
                </a:lnTo>
                <a:lnTo>
                  <a:pt x="56" y="666"/>
                </a:lnTo>
                <a:lnTo>
                  <a:pt x="56" y="662"/>
                </a:lnTo>
                <a:lnTo>
                  <a:pt x="62" y="684"/>
                </a:lnTo>
                <a:lnTo>
                  <a:pt x="61" y="683"/>
                </a:lnTo>
                <a:lnTo>
                  <a:pt x="152" y="667"/>
                </a:lnTo>
                <a:lnTo>
                  <a:pt x="151" y="671"/>
                </a:lnTo>
                <a:lnTo>
                  <a:pt x="151" y="661"/>
                </a:lnTo>
                <a:lnTo>
                  <a:pt x="152" y="666"/>
                </a:lnTo>
                <a:lnTo>
                  <a:pt x="56" y="671"/>
                </a:lnTo>
                <a:lnTo>
                  <a:pt x="56" y="669"/>
                </a:lnTo>
                <a:cubicBezTo>
                  <a:pt x="56" y="666"/>
                  <a:pt x="56" y="664"/>
                  <a:pt x="57" y="661"/>
                </a:cubicBezTo>
                <a:lnTo>
                  <a:pt x="57" y="658"/>
                </a:lnTo>
                <a:cubicBezTo>
                  <a:pt x="61" y="633"/>
                  <a:pt x="84" y="616"/>
                  <a:pt x="108" y="618"/>
                </a:cubicBezTo>
                <a:cubicBezTo>
                  <a:pt x="133" y="620"/>
                  <a:pt x="152" y="641"/>
                  <a:pt x="152" y="666"/>
                </a:cubicBezTo>
                <a:lnTo>
                  <a:pt x="152" y="675"/>
                </a:lnTo>
                <a:lnTo>
                  <a:pt x="152" y="679"/>
                </a:lnTo>
                <a:lnTo>
                  <a:pt x="151" y="678"/>
                </a:lnTo>
                <a:lnTo>
                  <a:pt x="151" y="680"/>
                </a:lnTo>
                <a:lnTo>
                  <a:pt x="57" y="669"/>
                </a:lnTo>
                <a:lnTo>
                  <a:pt x="56" y="673"/>
                </a:lnTo>
                <a:lnTo>
                  <a:pt x="56" y="674"/>
                </a:lnTo>
                <a:lnTo>
                  <a:pt x="56" y="669"/>
                </a:lnTo>
                <a:lnTo>
                  <a:pt x="57" y="677"/>
                </a:lnTo>
                <a:lnTo>
                  <a:pt x="57" y="674"/>
                </a:lnTo>
                <a:lnTo>
                  <a:pt x="117" y="712"/>
                </a:lnTo>
                <a:lnTo>
                  <a:pt x="114" y="713"/>
                </a:lnTo>
                <a:lnTo>
                  <a:pt x="129" y="706"/>
                </a:lnTo>
                <a:lnTo>
                  <a:pt x="126" y="708"/>
                </a:lnTo>
                <a:lnTo>
                  <a:pt x="118" y="714"/>
                </a:lnTo>
                <a:lnTo>
                  <a:pt x="112" y="719"/>
                </a:lnTo>
                <a:cubicBezTo>
                  <a:pt x="99" y="728"/>
                  <a:pt x="83" y="731"/>
                  <a:pt x="68" y="726"/>
                </a:cubicBezTo>
                <a:lnTo>
                  <a:pt x="62" y="724"/>
                </a:lnTo>
                <a:cubicBezTo>
                  <a:pt x="58" y="723"/>
                  <a:pt x="54" y="721"/>
                  <a:pt x="50" y="718"/>
                </a:cubicBezTo>
                <a:lnTo>
                  <a:pt x="46" y="715"/>
                </a:lnTo>
                <a:lnTo>
                  <a:pt x="72" y="723"/>
                </a:lnTo>
                <a:lnTo>
                  <a:pt x="70" y="723"/>
                </a:lnTo>
                <a:lnTo>
                  <a:pt x="118" y="685"/>
                </a:lnTo>
                <a:lnTo>
                  <a:pt x="117" y="686"/>
                </a:lnTo>
                <a:lnTo>
                  <a:pt x="117" y="690"/>
                </a:lnTo>
                <a:cubicBezTo>
                  <a:pt x="114" y="715"/>
                  <a:pt x="93" y="733"/>
                  <a:pt x="69" y="733"/>
                </a:cubicBezTo>
                <a:lnTo>
                  <a:pt x="67" y="733"/>
                </a:lnTo>
                <a:lnTo>
                  <a:pt x="65" y="733"/>
                </a:lnTo>
                <a:cubicBezTo>
                  <a:pt x="39" y="733"/>
                  <a:pt x="17" y="711"/>
                  <a:pt x="17" y="685"/>
                </a:cubicBezTo>
                <a:lnTo>
                  <a:pt x="17" y="682"/>
                </a:lnTo>
                <a:lnTo>
                  <a:pt x="17" y="680"/>
                </a:lnTo>
                <a:lnTo>
                  <a:pt x="113" y="680"/>
                </a:lnTo>
                <a:lnTo>
                  <a:pt x="113" y="682"/>
                </a:lnTo>
                <a:lnTo>
                  <a:pt x="113" y="685"/>
                </a:lnTo>
                <a:lnTo>
                  <a:pt x="113" y="688"/>
                </a:lnTo>
                <a:lnTo>
                  <a:pt x="113" y="690"/>
                </a:lnTo>
                <a:cubicBezTo>
                  <a:pt x="113" y="714"/>
                  <a:pt x="96" y="734"/>
                  <a:pt x="73" y="737"/>
                </a:cubicBezTo>
                <a:cubicBezTo>
                  <a:pt x="50" y="741"/>
                  <a:pt x="27" y="727"/>
                  <a:pt x="20" y="705"/>
                </a:cubicBezTo>
                <a:lnTo>
                  <a:pt x="19" y="704"/>
                </a:lnTo>
                <a:cubicBezTo>
                  <a:pt x="18" y="699"/>
                  <a:pt x="17" y="694"/>
                  <a:pt x="17" y="688"/>
                </a:cubicBezTo>
                <a:lnTo>
                  <a:pt x="17" y="685"/>
                </a:lnTo>
                <a:lnTo>
                  <a:pt x="17" y="681"/>
                </a:lnTo>
                <a:lnTo>
                  <a:pt x="17" y="680"/>
                </a:lnTo>
                <a:lnTo>
                  <a:pt x="113" y="680"/>
                </a:lnTo>
                <a:lnTo>
                  <a:pt x="113" y="678"/>
                </a:lnTo>
                <a:lnTo>
                  <a:pt x="113" y="687"/>
                </a:lnTo>
                <a:lnTo>
                  <a:pt x="113" y="692"/>
                </a:lnTo>
                <a:lnTo>
                  <a:pt x="113" y="694"/>
                </a:lnTo>
                <a:lnTo>
                  <a:pt x="17" y="694"/>
                </a:lnTo>
                <a:lnTo>
                  <a:pt x="17" y="693"/>
                </a:lnTo>
                <a:lnTo>
                  <a:pt x="17" y="690"/>
                </a:lnTo>
                <a:lnTo>
                  <a:pt x="18" y="697"/>
                </a:lnTo>
                <a:lnTo>
                  <a:pt x="17" y="694"/>
                </a:lnTo>
                <a:cubicBezTo>
                  <a:pt x="17" y="692"/>
                  <a:pt x="17" y="689"/>
                  <a:pt x="17" y="687"/>
                </a:cubicBezTo>
                <a:lnTo>
                  <a:pt x="17" y="685"/>
                </a:lnTo>
                <a:cubicBezTo>
                  <a:pt x="17" y="663"/>
                  <a:pt x="32" y="643"/>
                  <a:pt x="54" y="638"/>
                </a:cubicBezTo>
                <a:cubicBezTo>
                  <a:pt x="76" y="633"/>
                  <a:pt x="98" y="644"/>
                  <a:pt x="108" y="664"/>
                </a:cubicBezTo>
                <a:lnTo>
                  <a:pt x="109" y="666"/>
                </a:lnTo>
                <a:cubicBezTo>
                  <a:pt x="111" y="670"/>
                  <a:pt x="113" y="674"/>
                  <a:pt x="113" y="679"/>
                </a:cubicBezTo>
                <a:lnTo>
                  <a:pt x="114" y="682"/>
                </a:lnTo>
                <a:cubicBezTo>
                  <a:pt x="115" y="687"/>
                  <a:pt x="115" y="693"/>
                  <a:pt x="114" y="698"/>
                </a:cubicBezTo>
                <a:lnTo>
                  <a:pt x="113" y="701"/>
                </a:lnTo>
                <a:cubicBezTo>
                  <a:pt x="113" y="703"/>
                  <a:pt x="112" y="706"/>
                  <a:pt x="112" y="708"/>
                </a:cubicBezTo>
                <a:lnTo>
                  <a:pt x="111" y="710"/>
                </a:lnTo>
                <a:cubicBezTo>
                  <a:pt x="104" y="732"/>
                  <a:pt x="81" y="746"/>
                  <a:pt x="58" y="742"/>
                </a:cubicBezTo>
                <a:cubicBezTo>
                  <a:pt x="35" y="738"/>
                  <a:pt x="17" y="718"/>
                  <a:pt x="17" y="694"/>
                </a:cubicBezTo>
                <a:lnTo>
                  <a:pt x="17" y="693"/>
                </a:lnTo>
                <a:lnTo>
                  <a:pt x="17" y="690"/>
                </a:lnTo>
                <a:lnTo>
                  <a:pt x="17" y="686"/>
                </a:lnTo>
                <a:lnTo>
                  <a:pt x="20" y="702"/>
                </a:lnTo>
                <a:lnTo>
                  <a:pt x="19" y="700"/>
                </a:lnTo>
                <a:lnTo>
                  <a:pt x="113" y="685"/>
                </a:lnTo>
                <a:lnTo>
                  <a:pt x="113" y="683"/>
                </a:lnTo>
                <a:lnTo>
                  <a:pt x="113" y="692"/>
                </a:lnTo>
                <a:lnTo>
                  <a:pt x="113" y="697"/>
                </a:lnTo>
                <a:lnTo>
                  <a:pt x="113" y="699"/>
                </a:lnTo>
                <a:lnTo>
                  <a:pt x="17" y="699"/>
                </a:lnTo>
                <a:lnTo>
                  <a:pt x="17" y="697"/>
                </a:lnTo>
                <a:lnTo>
                  <a:pt x="17" y="694"/>
                </a:lnTo>
                <a:lnTo>
                  <a:pt x="113" y="694"/>
                </a:lnTo>
                <a:lnTo>
                  <a:pt x="113" y="697"/>
                </a:lnTo>
                <a:cubicBezTo>
                  <a:pt x="113" y="700"/>
                  <a:pt x="113" y="703"/>
                  <a:pt x="113" y="706"/>
                </a:cubicBezTo>
                <a:lnTo>
                  <a:pt x="112" y="709"/>
                </a:lnTo>
                <a:lnTo>
                  <a:pt x="18" y="690"/>
                </a:lnTo>
                <a:lnTo>
                  <a:pt x="18" y="688"/>
                </a:lnTo>
                <a:lnTo>
                  <a:pt x="17" y="697"/>
                </a:lnTo>
                <a:lnTo>
                  <a:pt x="17" y="694"/>
                </a:lnTo>
                <a:lnTo>
                  <a:pt x="113" y="694"/>
                </a:lnTo>
                <a:lnTo>
                  <a:pt x="113" y="697"/>
                </a:lnTo>
                <a:lnTo>
                  <a:pt x="113" y="699"/>
                </a:lnTo>
                <a:lnTo>
                  <a:pt x="17" y="699"/>
                </a:lnTo>
                <a:lnTo>
                  <a:pt x="17" y="697"/>
                </a:lnTo>
                <a:lnTo>
                  <a:pt x="18" y="706"/>
                </a:lnTo>
                <a:lnTo>
                  <a:pt x="18" y="704"/>
                </a:lnTo>
                <a:lnTo>
                  <a:pt x="113" y="690"/>
                </a:lnTo>
                <a:lnTo>
                  <a:pt x="113" y="699"/>
                </a:lnTo>
                <a:lnTo>
                  <a:pt x="113" y="704"/>
                </a:lnTo>
                <a:lnTo>
                  <a:pt x="17" y="704"/>
                </a:lnTo>
                <a:lnTo>
                  <a:pt x="17" y="702"/>
                </a:lnTo>
                <a:lnTo>
                  <a:pt x="17" y="699"/>
                </a:lnTo>
                <a:cubicBezTo>
                  <a:pt x="17" y="673"/>
                  <a:pt x="39" y="651"/>
                  <a:pt x="65" y="651"/>
                </a:cubicBezTo>
                <a:lnTo>
                  <a:pt x="66" y="651"/>
                </a:lnTo>
                <a:lnTo>
                  <a:pt x="18" y="706"/>
                </a:lnTo>
                <a:lnTo>
                  <a:pt x="18" y="703"/>
                </a:lnTo>
                <a:lnTo>
                  <a:pt x="20" y="711"/>
                </a:lnTo>
                <a:lnTo>
                  <a:pt x="19" y="710"/>
                </a:lnTo>
                <a:lnTo>
                  <a:pt x="113" y="691"/>
                </a:lnTo>
                <a:lnTo>
                  <a:pt x="113" y="701"/>
                </a:lnTo>
                <a:lnTo>
                  <a:pt x="113" y="709"/>
                </a:lnTo>
                <a:lnTo>
                  <a:pt x="113" y="715"/>
                </a:lnTo>
                <a:lnTo>
                  <a:pt x="113" y="718"/>
                </a:lnTo>
                <a:lnTo>
                  <a:pt x="18" y="713"/>
                </a:lnTo>
                <a:lnTo>
                  <a:pt x="18" y="710"/>
                </a:lnTo>
                <a:lnTo>
                  <a:pt x="19" y="705"/>
                </a:lnTo>
                <a:lnTo>
                  <a:pt x="66" y="757"/>
                </a:lnTo>
                <a:lnTo>
                  <a:pt x="65" y="757"/>
                </a:lnTo>
                <a:lnTo>
                  <a:pt x="112" y="700"/>
                </a:lnTo>
                <a:lnTo>
                  <a:pt x="112" y="700"/>
                </a:lnTo>
                <a:lnTo>
                  <a:pt x="113" y="702"/>
                </a:lnTo>
                <a:lnTo>
                  <a:pt x="19" y="702"/>
                </a:lnTo>
                <a:lnTo>
                  <a:pt x="20" y="700"/>
                </a:lnTo>
                <a:lnTo>
                  <a:pt x="18" y="711"/>
                </a:lnTo>
                <a:lnTo>
                  <a:pt x="18" y="709"/>
                </a:lnTo>
                <a:lnTo>
                  <a:pt x="66" y="757"/>
                </a:lnTo>
                <a:lnTo>
                  <a:pt x="65" y="757"/>
                </a:lnTo>
                <a:lnTo>
                  <a:pt x="113" y="704"/>
                </a:lnTo>
                <a:lnTo>
                  <a:pt x="113" y="709"/>
                </a:lnTo>
                <a:lnTo>
                  <a:pt x="114" y="718"/>
                </a:lnTo>
                <a:lnTo>
                  <a:pt x="114" y="721"/>
                </a:lnTo>
                <a:lnTo>
                  <a:pt x="114" y="723"/>
                </a:lnTo>
                <a:lnTo>
                  <a:pt x="18" y="723"/>
                </a:lnTo>
                <a:lnTo>
                  <a:pt x="18" y="723"/>
                </a:lnTo>
                <a:lnTo>
                  <a:pt x="18" y="718"/>
                </a:lnTo>
                <a:lnTo>
                  <a:pt x="113" y="713"/>
                </a:lnTo>
                <a:lnTo>
                  <a:pt x="113" y="715"/>
                </a:lnTo>
                <a:lnTo>
                  <a:pt x="113" y="718"/>
                </a:lnTo>
                <a:lnTo>
                  <a:pt x="113" y="724"/>
                </a:lnTo>
                <a:lnTo>
                  <a:pt x="113" y="728"/>
                </a:lnTo>
                <a:lnTo>
                  <a:pt x="18" y="719"/>
                </a:lnTo>
                <a:lnTo>
                  <a:pt x="19" y="716"/>
                </a:lnTo>
                <a:lnTo>
                  <a:pt x="19" y="714"/>
                </a:lnTo>
                <a:cubicBezTo>
                  <a:pt x="24" y="689"/>
                  <a:pt x="47" y="673"/>
                  <a:pt x="71" y="675"/>
                </a:cubicBezTo>
                <a:cubicBezTo>
                  <a:pt x="96" y="678"/>
                  <a:pt x="114" y="698"/>
                  <a:pt x="114" y="723"/>
                </a:cubicBezTo>
                <a:lnTo>
                  <a:pt x="114" y="725"/>
                </a:lnTo>
                <a:lnTo>
                  <a:pt x="114" y="728"/>
                </a:lnTo>
                <a:cubicBezTo>
                  <a:pt x="114" y="752"/>
                  <a:pt x="96" y="773"/>
                  <a:pt x="72" y="776"/>
                </a:cubicBezTo>
                <a:cubicBezTo>
                  <a:pt x="48" y="779"/>
                  <a:pt x="26" y="763"/>
                  <a:pt x="20" y="740"/>
                </a:cubicBezTo>
                <a:lnTo>
                  <a:pt x="19" y="738"/>
                </a:lnTo>
                <a:cubicBezTo>
                  <a:pt x="18" y="734"/>
                  <a:pt x="18" y="730"/>
                  <a:pt x="18" y="726"/>
                </a:cubicBezTo>
                <a:lnTo>
                  <a:pt x="18" y="723"/>
                </a:lnTo>
                <a:cubicBezTo>
                  <a:pt x="18" y="696"/>
                  <a:pt x="39" y="675"/>
                  <a:pt x="66" y="675"/>
                </a:cubicBezTo>
                <a:lnTo>
                  <a:pt x="67" y="675"/>
                </a:lnTo>
                <a:lnTo>
                  <a:pt x="67" y="771"/>
                </a:lnTo>
                <a:lnTo>
                  <a:pt x="65" y="771"/>
                </a:lnTo>
                <a:lnTo>
                  <a:pt x="113" y="723"/>
                </a:lnTo>
                <a:lnTo>
                  <a:pt x="113" y="728"/>
                </a:lnTo>
                <a:lnTo>
                  <a:pt x="65" y="680"/>
                </a:lnTo>
                <a:lnTo>
                  <a:pt x="66" y="680"/>
                </a:lnTo>
                <a:lnTo>
                  <a:pt x="18" y="728"/>
                </a:lnTo>
                <a:lnTo>
                  <a:pt x="18" y="724"/>
                </a:lnTo>
                <a:lnTo>
                  <a:pt x="21" y="740"/>
                </a:lnTo>
                <a:lnTo>
                  <a:pt x="20" y="738"/>
                </a:lnTo>
                <a:lnTo>
                  <a:pt x="114" y="723"/>
                </a:lnTo>
                <a:lnTo>
                  <a:pt x="114" y="726"/>
                </a:lnTo>
                <a:lnTo>
                  <a:pt x="114" y="730"/>
                </a:lnTo>
                <a:lnTo>
                  <a:pt x="114" y="735"/>
                </a:lnTo>
                <a:lnTo>
                  <a:pt x="113" y="726"/>
                </a:lnTo>
                <a:lnTo>
                  <a:pt x="114" y="728"/>
                </a:lnTo>
                <a:lnTo>
                  <a:pt x="18" y="737"/>
                </a:lnTo>
                <a:lnTo>
                  <a:pt x="18" y="736"/>
                </a:lnTo>
                <a:lnTo>
                  <a:pt x="18" y="733"/>
                </a:lnTo>
                <a:lnTo>
                  <a:pt x="18" y="730"/>
                </a:lnTo>
                <a:lnTo>
                  <a:pt x="18" y="728"/>
                </a:lnTo>
                <a:lnTo>
                  <a:pt x="112" y="743"/>
                </a:lnTo>
                <a:lnTo>
                  <a:pt x="112" y="745"/>
                </a:lnTo>
                <a:lnTo>
                  <a:pt x="113" y="737"/>
                </a:lnTo>
                <a:lnTo>
                  <a:pt x="113" y="740"/>
                </a:lnTo>
                <a:lnTo>
                  <a:pt x="19" y="721"/>
                </a:lnTo>
                <a:lnTo>
                  <a:pt x="19" y="719"/>
                </a:lnTo>
                <a:lnTo>
                  <a:pt x="18" y="730"/>
                </a:lnTo>
                <a:lnTo>
                  <a:pt x="18" y="728"/>
                </a:lnTo>
                <a:lnTo>
                  <a:pt x="114" y="728"/>
                </a:lnTo>
                <a:lnTo>
                  <a:pt x="114" y="732"/>
                </a:lnTo>
                <a:lnTo>
                  <a:pt x="114" y="736"/>
                </a:lnTo>
                <a:lnTo>
                  <a:pt x="112" y="721"/>
                </a:lnTo>
                <a:lnTo>
                  <a:pt x="112" y="722"/>
                </a:lnTo>
                <a:lnTo>
                  <a:pt x="18" y="737"/>
                </a:lnTo>
                <a:lnTo>
                  <a:pt x="18" y="732"/>
                </a:lnTo>
                <a:lnTo>
                  <a:pt x="18" y="729"/>
                </a:lnTo>
                <a:lnTo>
                  <a:pt x="18" y="728"/>
                </a:lnTo>
                <a:lnTo>
                  <a:pt x="114" y="734"/>
                </a:lnTo>
                <a:lnTo>
                  <a:pt x="114" y="736"/>
                </a:lnTo>
                <a:lnTo>
                  <a:pt x="113" y="742"/>
                </a:lnTo>
                <a:lnTo>
                  <a:pt x="65" y="689"/>
                </a:lnTo>
                <a:lnTo>
                  <a:pt x="66" y="689"/>
                </a:lnTo>
                <a:lnTo>
                  <a:pt x="19" y="747"/>
                </a:lnTo>
                <a:lnTo>
                  <a:pt x="18" y="742"/>
                </a:lnTo>
                <a:cubicBezTo>
                  <a:pt x="18" y="739"/>
                  <a:pt x="17" y="736"/>
                  <a:pt x="17" y="732"/>
                </a:cubicBezTo>
                <a:lnTo>
                  <a:pt x="17" y="729"/>
                </a:lnTo>
                <a:lnTo>
                  <a:pt x="17" y="727"/>
                </a:lnTo>
                <a:lnTo>
                  <a:pt x="113" y="727"/>
                </a:lnTo>
                <a:lnTo>
                  <a:pt x="113" y="723"/>
                </a:lnTo>
                <a:lnTo>
                  <a:pt x="114" y="733"/>
                </a:lnTo>
                <a:lnTo>
                  <a:pt x="114" y="740"/>
                </a:lnTo>
                <a:lnTo>
                  <a:pt x="114" y="748"/>
                </a:lnTo>
                <a:lnTo>
                  <a:pt x="114" y="751"/>
                </a:lnTo>
                <a:lnTo>
                  <a:pt x="18" y="751"/>
                </a:lnTo>
                <a:lnTo>
                  <a:pt x="18" y="749"/>
                </a:lnTo>
                <a:lnTo>
                  <a:pt x="18" y="743"/>
                </a:lnTo>
                <a:lnTo>
                  <a:pt x="18" y="736"/>
                </a:lnTo>
                <a:lnTo>
                  <a:pt x="18" y="732"/>
                </a:lnTo>
                <a:lnTo>
                  <a:pt x="114" y="732"/>
                </a:lnTo>
                <a:lnTo>
                  <a:pt x="114" y="729"/>
                </a:lnTo>
                <a:lnTo>
                  <a:pt x="114" y="738"/>
                </a:lnTo>
                <a:lnTo>
                  <a:pt x="114" y="743"/>
                </a:lnTo>
                <a:lnTo>
                  <a:pt x="114" y="747"/>
                </a:lnTo>
                <a:cubicBezTo>
                  <a:pt x="114" y="773"/>
                  <a:pt x="93" y="795"/>
                  <a:pt x="66" y="795"/>
                </a:cubicBezTo>
                <a:lnTo>
                  <a:pt x="65" y="795"/>
                </a:lnTo>
                <a:lnTo>
                  <a:pt x="113" y="738"/>
                </a:lnTo>
                <a:lnTo>
                  <a:pt x="113" y="738"/>
                </a:lnTo>
                <a:lnTo>
                  <a:pt x="113" y="740"/>
                </a:lnTo>
                <a:cubicBezTo>
                  <a:pt x="117" y="754"/>
                  <a:pt x="113" y="769"/>
                  <a:pt x="104" y="781"/>
                </a:cubicBezTo>
                <a:cubicBezTo>
                  <a:pt x="95" y="793"/>
                  <a:pt x="81" y="799"/>
                  <a:pt x="66" y="799"/>
                </a:cubicBezTo>
                <a:lnTo>
                  <a:pt x="66" y="799"/>
                </a:lnTo>
                <a:lnTo>
                  <a:pt x="113" y="744"/>
                </a:lnTo>
                <a:lnTo>
                  <a:pt x="114" y="747"/>
                </a:lnTo>
                <a:cubicBezTo>
                  <a:pt x="114" y="749"/>
                  <a:pt x="114" y="752"/>
                  <a:pt x="114" y="754"/>
                </a:cubicBezTo>
                <a:lnTo>
                  <a:pt x="114" y="756"/>
                </a:lnTo>
                <a:lnTo>
                  <a:pt x="18" y="756"/>
                </a:lnTo>
                <a:lnTo>
                  <a:pt x="19" y="757"/>
                </a:lnTo>
                <a:lnTo>
                  <a:pt x="18" y="752"/>
                </a:lnTo>
                <a:lnTo>
                  <a:pt x="114" y="747"/>
                </a:lnTo>
                <a:lnTo>
                  <a:pt x="114" y="748"/>
                </a:lnTo>
                <a:cubicBezTo>
                  <a:pt x="114" y="751"/>
                  <a:pt x="114" y="754"/>
                  <a:pt x="113" y="756"/>
                </a:cubicBezTo>
                <a:lnTo>
                  <a:pt x="113" y="759"/>
                </a:lnTo>
                <a:lnTo>
                  <a:pt x="113" y="742"/>
                </a:lnTo>
                <a:lnTo>
                  <a:pt x="114" y="747"/>
                </a:lnTo>
                <a:cubicBezTo>
                  <a:pt x="114" y="750"/>
                  <a:pt x="114" y="753"/>
                  <a:pt x="114" y="756"/>
                </a:cubicBezTo>
                <a:lnTo>
                  <a:pt x="114" y="768"/>
                </a:lnTo>
                <a:lnTo>
                  <a:pt x="114" y="772"/>
                </a:lnTo>
                <a:cubicBezTo>
                  <a:pt x="110" y="797"/>
                  <a:pt x="88" y="815"/>
                  <a:pt x="63" y="814"/>
                </a:cubicBezTo>
                <a:cubicBezTo>
                  <a:pt x="38" y="812"/>
                  <a:pt x="18" y="791"/>
                  <a:pt x="18" y="766"/>
                </a:cubicBezTo>
                <a:lnTo>
                  <a:pt x="18" y="762"/>
                </a:lnTo>
                <a:lnTo>
                  <a:pt x="18" y="752"/>
                </a:lnTo>
                <a:lnTo>
                  <a:pt x="19" y="747"/>
                </a:lnTo>
                <a:lnTo>
                  <a:pt x="114" y="761"/>
                </a:lnTo>
                <a:lnTo>
                  <a:pt x="113" y="766"/>
                </a:lnTo>
                <a:lnTo>
                  <a:pt x="113" y="749"/>
                </a:lnTo>
                <a:lnTo>
                  <a:pt x="113" y="752"/>
                </a:lnTo>
                <a:cubicBezTo>
                  <a:pt x="114" y="754"/>
                  <a:pt x="114" y="757"/>
                  <a:pt x="114" y="759"/>
                </a:cubicBezTo>
                <a:lnTo>
                  <a:pt x="114" y="761"/>
                </a:lnTo>
                <a:lnTo>
                  <a:pt x="18" y="761"/>
                </a:lnTo>
                <a:lnTo>
                  <a:pt x="18" y="758"/>
                </a:lnTo>
                <a:lnTo>
                  <a:pt x="18" y="756"/>
                </a:lnTo>
                <a:lnTo>
                  <a:pt x="114" y="756"/>
                </a:lnTo>
                <a:lnTo>
                  <a:pt x="114" y="766"/>
                </a:lnTo>
                <a:lnTo>
                  <a:pt x="113" y="771"/>
                </a:lnTo>
                <a:cubicBezTo>
                  <a:pt x="111" y="796"/>
                  <a:pt x="89" y="815"/>
                  <a:pt x="63" y="814"/>
                </a:cubicBezTo>
                <a:cubicBezTo>
                  <a:pt x="38" y="813"/>
                  <a:pt x="17" y="792"/>
                  <a:pt x="17" y="766"/>
                </a:cubicBezTo>
                <a:lnTo>
                  <a:pt x="17" y="764"/>
                </a:lnTo>
                <a:lnTo>
                  <a:pt x="18" y="772"/>
                </a:lnTo>
                <a:lnTo>
                  <a:pt x="18" y="769"/>
                </a:lnTo>
                <a:lnTo>
                  <a:pt x="53" y="808"/>
                </a:lnTo>
                <a:lnTo>
                  <a:pt x="51" y="807"/>
                </a:lnTo>
                <a:lnTo>
                  <a:pt x="72" y="808"/>
                </a:lnTo>
                <a:lnTo>
                  <a:pt x="70" y="808"/>
                </a:lnTo>
                <a:lnTo>
                  <a:pt x="106" y="775"/>
                </a:lnTo>
                <a:lnTo>
                  <a:pt x="105" y="780"/>
                </a:lnTo>
                <a:cubicBezTo>
                  <a:pt x="99" y="800"/>
                  <a:pt x="80" y="814"/>
                  <a:pt x="59" y="814"/>
                </a:cubicBezTo>
                <a:lnTo>
                  <a:pt x="58" y="814"/>
                </a:lnTo>
                <a:lnTo>
                  <a:pt x="57" y="814"/>
                </a:lnTo>
                <a:lnTo>
                  <a:pt x="105" y="766"/>
                </a:lnTo>
                <a:lnTo>
                  <a:pt x="105" y="766"/>
                </a:lnTo>
                <a:lnTo>
                  <a:pt x="105" y="770"/>
                </a:lnTo>
                <a:lnTo>
                  <a:pt x="57" y="727"/>
                </a:lnTo>
                <a:lnTo>
                  <a:pt x="58" y="727"/>
                </a:lnTo>
                <a:lnTo>
                  <a:pt x="10" y="775"/>
                </a:lnTo>
                <a:lnTo>
                  <a:pt x="10" y="770"/>
                </a:lnTo>
                <a:lnTo>
                  <a:pt x="10" y="777"/>
                </a:lnTo>
                <a:lnTo>
                  <a:pt x="10" y="774"/>
                </a:lnTo>
                <a:lnTo>
                  <a:pt x="15" y="788"/>
                </a:lnTo>
                <a:lnTo>
                  <a:pt x="14" y="787"/>
                </a:lnTo>
                <a:lnTo>
                  <a:pt x="105" y="766"/>
                </a:lnTo>
                <a:lnTo>
                  <a:pt x="105" y="769"/>
                </a:lnTo>
                <a:lnTo>
                  <a:pt x="105" y="779"/>
                </a:lnTo>
                <a:lnTo>
                  <a:pt x="104" y="778"/>
                </a:lnTo>
                <a:lnTo>
                  <a:pt x="104" y="780"/>
                </a:lnTo>
                <a:lnTo>
                  <a:pt x="8" y="780"/>
                </a:lnTo>
                <a:lnTo>
                  <a:pt x="8" y="779"/>
                </a:lnTo>
                <a:lnTo>
                  <a:pt x="8" y="776"/>
                </a:lnTo>
                <a:lnTo>
                  <a:pt x="8" y="770"/>
                </a:lnTo>
                <a:lnTo>
                  <a:pt x="56" y="818"/>
                </a:lnTo>
                <a:lnTo>
                  <a:pt x="55" y="818"/>
                </a:lnTo>
                <a:lnTo>
                  <a:pt x="101" y="757"/>
                </a:lnTo>
                <a:lnTo>
                  <a:pt x="102" y="762"/>
                </a:lnTo>
                <a:cubicBezTo>
                  <a:pt x="104" y="767"/>
                  <a:pt x="105" y="773"/>
                  <a:pt x="104" y="778"/>
                </a:cubicBezTo>
                <a:lnTo>
                  <a:pt x="104" y="783"/>
                </a:lnTo>
                <a:lnTo>
                  <a:pt x="104" y="787"/>
                </a:lnTo>
                <a:cubicBezTo>
                  <a:pt x="104" y="791"/>
                  <a:pt x="103" y="795"/>
                  <a:pt x="103" y="799"/>
                </a:cubicBezTo>
                <a:lnTo>
                  <a:pt x="102" y="801"/>
                </a:lnTo>
                <a:cubicBezTo>
                  <a:pt x="96" y="825"/>
                  <a:pt x="74" y="840"/>
                  <a:pt x="50" y="837"/>
                </a:cubicBezTo>
                <a:cubicBezTo>
                  <a:pt x="26" y="834"/>
                  <a:pt x="7" y="814"/>
                  <a:pt x="7" y="789"/>
                </a:cubicBezTo>
                <a:lnTo>
                  <a:pt x="7" y="789"/>
                </a:lnTo>
                <a:lnTo>
                  <a:pt x="7" y="786"/>
                </a:lnTo>
                <a:lnTo>
                  <a:pt x="7" y="780"/>
                </a:lnTo>
                <a:lnTo>
                  <a:pt x="7" y="776"/>
                </a:lnTo>
                <a:lnTo>
                  <a:pt x="13" y="798"/>
                </a:lnTo>
                <a:lnTo>
                  <a:pt x="12" y="797"/>
                </a:lnTo>
                <a:lnTo>
                  <a:pt x="103" y="775"/>
                </a:lnTo>
                <a:lnTo>
                  <a:pt x="103" y="780"/>
                </a:lnTo>
                <a:lnTo>
                  <a:pt x="103" y="785"/>
                </a:lnTo>
                <a:lnTo>
                  <a:pt x="7" y="785"/>
                </a:lnTo>
                <a:lnTo>
                  <a:pt x="7" y="783"/>
                </a:lnTo>
                <a:lnTo>
                  <a:pt x="7" y="780"/>
                </a:lnTo>
                <a:lnTo>
                  <a:pt x="55" y="828"/>
                </a:lnTo>
                <a:lnTo>
                  <a:pt x="54" y="828"/>
                </a:lnTo>
                <a:lnTo>
                  <a:pt x="102" y="780"/>
                </a:lnTo>
                <a:lnTo>
                  <a:pt x="102" y="785"/>
                </a:lnTo>
                <a:lnTo>
                  <a:pt x="102" y="789"/>
                </a:lnTo>
                <a:cubicBezTo>
                  <a:pt x="102" y="814"/>
                  <a:pt x="84" y="834"/>
                  <a:pt x="60" y="837"/>
                </a:cubicBezTo>
                <a:cubicBezTo>
                  <a:pt x="36" y="840"/>
                  <a:pt x="13" y="825"/>
                  <a:pt x="7" y="801"/>
                </a:cubicBezTo>
                <a:lnTo>
                  <a:pt x="6" y="797"/>
                </a:lnTo>
                <a:lnTo>
                  <a:pt x="6" y="794"/>
                </a:lnTo>
                <a:lnTo>
                  <a:pt x="100" y="797"/>
                </a:lnTo>
                <a:lnTo>
                  <a:pt x="100" y="796"/>
                </a:lnTo>
                <a:lnTo>
                  <a:pt x="99" y="799"/>
                </a:lnTo>
                <a:cubicBezTo>
                  <a:pt x="95" y="821"/>
                  <a:pt x="75" y="837"/>
                  <a:pt x="52" y="837"/>
                </a:cubicBezTo>
                <a:lnTo>
                  <a:pt x="51" y="837"/>
                </a:lnTo>
                <a:lnTo>
                  <a:pt x="51" y="741"/>
                </a:lnTo>
                <a:lnTo>
                  <a:pt x="52" y="741"/>
                </a:lnTo>
                <a:lnTo>
                  <a:pt x="52" y="741"/>
                </a:lnTo>
                <a:lnTo>
                  <a:pt x="52" y="837"/>
                </a:lnTo>
                <a:lnTo>
                  <a:pt x="51" y="837"/>
                </a:lnTo>
                <a:lnTo>
                  <a:pt x="99" y="789"/>
                </a:lnTo>
                <a:lnTo>
                  <a:pt x="99" y="795"/>
                </a:lnTo>
                <a:lnTo>
                  <a:pt x="99" y="799"/>
                </a:lnTo>
                <a:lnTo>
                  <a:pt x="3" y="793"/>
                </a:lnTo>
                <a:lnTo>
                  <a:pt x="3" y="795"/>
                </a:lnTo>
                <a:lnTo>
                  <a:pt x="3" y="789"/>
                </a:lnTo>
                <a:cubicBezTo>
                  <a:pt x="3" y="763"/>
                  <a:pt x="25" y="741"/>
                  <a:pt x="51" y="741"/>
                </a:cubicBezTo>
                <a:lnTo>
                  <a:pt x="52" y="741"/>
                </a:lnTo>
                <a:cubicBezTo>
                  <a:pt x="67" y="741"/>
                  <a:pt x="81" y="749"/>
                  <a:pt x="90" y="761"/>
                </a:cubicBezTo>
                <a:cubicBezTo>
                  <a:pt x="100" y="773"/>
                  <a:pt x="102" y="789"/>
                  <a:pt x="98" y="803"/>
                </a:cubicBezTo>
                <a:lnTo>
                  <a:pt x="96" y="808"/>
                </a:lnTo>
                <a:lnTo>
                  <a:pt x="50" y="746"/>
                </a:lnTo>
                <a:lnTo>
                  <a:pt x="51" y="746"/>
                </a:lnTo>
                <a:cubicBezTo>
                  <a:pt x="78" y="746"/>
                  <a:pt x="99" y="768"/>
                  <a:pt x="99" y="794"/>
                </a:cubicBezTo>
                <a:lnTo>
                  <a:pt x="99" y="803"/>
                </a:lnTo>
                <a:lnTo>
                  <a:pt x="99" y="807"/>
                </a:lnTo>
                <a:lnTo>
                  <a:pt x="99" y="814"/>
                </a:lnTo>
                <a:lnTo>
                  <a:pt x="99" y="818"/>
                </a:lnTo>
                <a:lnTo>
                  <a:pt x="3" y="818"/>
                </a:lnTo>
                <a:lnTo>
                  <a:pt x="3" y="812"/>
                </a:lnTo>
                <a:lnTo>
                  <a:pt x="4" y="807"/>
                </a:lnTo>
                <a:lnTo>
                  <a:pt x="4" y="799"/>
                </a:lnTo>
                <a:lnTo>
                  <a:pt x="4" y="799"/>
                </a:lnTo>
                <a:lnTo>
                  <a:pt x="4" y="796"/>
                </a:lnTo>
                <a:lnTo>
                  <a:pt x="4" y="794"/>
                </a:lnTo>
                <a:lnTo>
                  <a:pt x="100" y="794"/>
                </a:lnTo>
                <a:lnTo>
                  <a:pt x="100" y="802"/>
                </a:lnTo>
                <a:lnTo>
                  <a:pt x="100" y="804"/>
                </a:lnTo>
                <a:lnTo>
                  <a:pt x="100" y="819"/>
                </a:lnTo>
                <a:lnTo>
                  <a:pt x="99" y="817"/>
                </a:lnTo>
                <a:lnTo>
                  <a:pt x="99" y="818"/>
                </a:lnTo>
                <a:lnTo>
                  <a:pt x="3" y="818"/>
                </a:lnTo>
                <a:lnTo>
                  <a:pt x="3" y="815"/>
                </a:lnTo>
                <a:lnTo>
                  <a:pt x="3" y="809"/>
                </a:lnTo>
                <a:lnTo>
                  <a:pt x="4" y="797"/>
                </a:lnTo>
                <a:lnTo>
                  <a:pt x="4" y="793"/>
                </a:lnTo>
                <a:cubicBezTo>
                  <a:pt x="7" y="768"/>
                  <a:pt x="30" y="749"/>
                  <a:pt x="55" y="751"/>
                </a:cubicBezTo>
                <a:cubicBezTo>
                  <a:pt x="80" y="753"/>
                  <a:pt x="100" y="774"/>
                  <a:pt x="100" y="799"/>
                </a:cubicBezTo>
                <a:lnTo>
                  <a:pt x="100" y="801"/>
                </a:lnTo>
                <a:lnTo>
                  <a:pt x="100" y="804"/>
                </a:lnTo>
                <a:lnTo>
                  <a:pt x="4" y="804"/>
                </a:lnTo>
                <a:lnTo>
                  <a:pt x="4" y="801"/>
                </a:lnTo>
                <a:lnTo>
                  <a:pt x="5" y="811"/>
                </a:lnTo>
                <a:lnTo>
                  <a:pt x="4" y="808"/>
                </a:lnTo>
                <a:lnTo>
                  <a:pt x="99" y="794"/>
                </a:lnTo>
                <a:lnTo>
                  <a:pt x="100" y="803"/>
                </a:lnTo>
                <a:lnTo>
                  <a:pt x="100" y="808"/>
                </a:lnTo>
                <a:cubicBezTo>
                  <a:pt x="100" y="835"/>
                  <a:pt x="78" y="856"/>
                  <a:pt x="52" y="856"/>
                </a:cubicBezTo>
                <a:lnTo>
                  <a:pt x="51" y="856"/>
                </a:lnTo>
                <a:cubicBezTo>
                  <a:pt x="37" y="856"/>
                  <a:pt x="23" y="850"/>
                  <a:pt x="14" y="839"/>
                </a:cubicBezTo>
                <a:cubicBezTo>
                  <a:pt x="5" y="829"/>
                  <a:pt x="1" y="814"/>
                  <a:pt x="4" y="801"/>
                </a:cubicBezTo>
                <a:lnTo>
                  <a:pt x="4" y="798"/>
                </a:lnTo>
                <a:cubicBezTo>
                  <a:pt x="5" y="795"/>
                  <a:pt x="5" y="793"/>
                  <a:pt x="6" y="790"/>
                </a:cubicBezTo>
                <a:lnTo>
                  <a:pt x="6" y="789"/>
                </a:lnTo>
                <a:cubicBezTo>
                  <a:pt x="14" y="766"/>
                  <a:pt x="36" y="753"/>
                  <a:pt x="60" y="757"/>
                </a:cubicBezTo>
                <a:cubicBezTo>
                  <a:pt x="83" y="760"/>
                  <a:pt x="100" y="780"/>
                  <a:pt x="100" y="804"/>
                </a:cubicBezTo>
                <a:lnTo>
                  <a:pt x="100" y="808"/>
                </a:lnTo>
                <a:lnTo>
                  <a:pt x="100" y="813"/>
                </a:lnTo>
                <a:lnTo>
                  <a:pt x="4" y="813"/>
                </a:lnTo>
                <a:lnTo>
                  <a:pt x="4" y="805"/>
                </a:lnTo>
                <a:lnTo>
                  <a:pt x="4" y="805"/>
                </a:lnTo>
                <a:lnTo>
                  <a:pt x="4" y="801"/>
                </a:lnTo>
                <a:lnTo>
                  <a:pt x="4" y="799"/>
                </a:lnTo>
                <a:lnTo>
                  <a:pt x="100" y="799"/>
                </a:lnTo>
                <a:lnTo>
                  <a:pt x="100" y="801"/>
                </a:lnTo>
                <a:lnTo>
                  <a:pt x="100" y="805"/>
                </a:lnTo>
                <a:lnTo>
                  <a:pt x="100" y="810"/>
                </a:lnTo>
                <a:cubicBezTo>
                  <a:pt x="100" y="812"/>
                  <a:pt x="100" y="815"/>
                  <a:pt x="100" y="817"/>
                </a:cubicBezTo>
                <a:lnTo>
                  <a:pt x="99" y="820"/>
                </a:lnTo>
                <a:lnTo>
                  <a:pt x="100" y="813"/>
                </a:lnTo>
                <a:lnTo>
                  <a:pt x="100" y="817"/>
                </a:lnTo>
                <a:cubicBezTo>
                  <a:pt x="100" y="824"/>
                  <a:pt x="98" y="832"/>
                  <a:pt x="95" y="838"/>
                </a:cubicBezTo>
                <a:lnTo>
                  <a:pt x="94" y="839"/>
                </a:lnTo>
                <a:cubicBezTo>
                  <a:pt x="84" y="859"/>
                  <a:pt x="62" y="870"/>
                  <a:pt x="40" y="865"/>
                </a:cubicBezTo>
                <a:cubicBezTo>
                  <a:pt x="19" y="860"/>
                  <a:pt x="3" y="840"/>
                  <a:pt x="3" y="818"/>
                </a:cubicBezTo>
                <a:lnTo>
                  <a:pt x="3" y="816"/>
                </a:lnTo>
                <a:lnTo>
                  <a:pt x="3" y="813"/>
                </a:lnTo>
                <a:lnTo>
                  <a:pt x="3" y="810"/>
                </a:lnTo>
                <a:lnTo>
                  <a:pt x="3" y="808"/>
                </a:lnTo>
                <a:lnTo>
                  <a:pt x="99" y="808"/>
                </a:lnTo>
                <a:lnTo>
                  <a:pt x="99" y="810"/>
                </a:lnTo>
                <a:lnTo>
                  <a:pt x="99" y="813"/>
                </a:lnTo>
                <a:lnTo>
                  <a:pt x="99" y="816"/>
                </a:lnTo>
                <a:lnTo>
                  <a:pt x="99" y="818"/>
                </a:lnTo>
                <a:lnTo>
                  <a:pt x="4" y="812"/>
                </a:lnTo>
                <a:lnTo>
                  <a:pt x="4" y="810"/>
                </a:lnTo>
                <a:lnTo>
                  <a:pt x="5" y="804"/>
                </a:lnTo>
                <a:lnTo>
                  <a:pt x="52" y="856"/>
                </a:lnTo>
                <a:lnTo>
                  <a:pt x="51" y="856"/>
                </a:lnTo>
                <a:lnTo>
                  <a:pt x="99" y="808"/>
                </a:lnTo>
                <a:lnTo>
                  <a:pt x="99" y="816"/>
                </a:lnTo>
                <a:lnTo>
                  <a:pt x="99" y="823"/>
                </a:lnTo>
                <a:cubicBezTo>
                  <a:pt x="99" y="849"/>
                  <a:pt x="78" y="871"/>
                  <a:pt x="51" y="871"/>
                </a:cubicBezTo>
                <a:lnTo>
                  <a:pt x="51" y="871"/>
                </a:lnTo>
                <a:lnTo>
                  <a:pt x="99" y="823"/>
                </a:lnTo>
                <a:lnTo>
                  <a:pt x="99" y="825"/>
                </a:lnTo>
                <a:lnTo>
                  <a:pt x="99" y="827"/>
                </a:lnTo>
                <a:cubicBezTo>
                  <a:pt x="99" y="854"/>
                  <a:pt x="77" y="875"/>
                  <a:pt x="51" y="875"/>
                </a:cubicBezTo>
                <a:cubicBezTo>
                  <a:pt x="24" y="875"/>
                  <a:pt x="3" y="854"/>
                  <a:pt x="3" y="8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53"/>
          <p:cNvSpPr>
            <a:spLocks/>
          </p:cNvSpPr>
          <p:nvPr/>
        </p:nvSpPr>
        <p:spPr bwMode="auto">
          <a:xfrm>
            <a:off x="6623050" y="4510088"/>
            <a:ext cx="66675" cy="276225"/>
          </a:xfrm>
          <a:custGeom>
            <a:avLst/>
            <a:gdLst>
              <a:gd name="T0" fmla="*/ 97 w 229"/>
              <a:gd name="T1" fmla="*/ 863 h 962"/>
              <a:gd name="T2" fmla="*/ 69 w 229"/>
              <a:gd name="T3" fmla="*/ 812 h 962"/>
              <a:gd name="T4" fmla="*/ 104 w 229"/>
              <a:gd name="T5" fmla="*/ 820 h 962"/>
              <a:gd name="T6" fmla="*/ 17 w 229"/>
              <a:gd name="T7" fmla="*/ 808 h 962"/>
              <a:gd name="T8" fmla="*/ 116 w 229"/>
              <a:gd name="T9" fmla="*/ 792 h 962"/>
              <a:gd name="T10" fmla="*/ 68 w 229"/>
              <a:gd name="T11" fmla="*/ 720 h 962"/>
              <a:gd name="T12" fmla="*/ 119 w 229"/>
              <a:gd name="T13" fmla="*/ 744 h 962"/>
              <a:gd name="T14" fmla="*/ 31 w 229"/>
              <a:gd name="T15" fmla="*/ 706 h 962"/>
              <a:gd name="T16" fmla="*/ 130 w 229"/>
              <a:gd name="T17" fmla="*/ 696 h 962"/>
              <a:gd name="T18" fmla="*/ 129 w 229"/>
              <a:gd name="T19" fmla="*/ 654 h 962"/>
              <a:gd name="T20" fmla="*/ 49 w 229"/>
              <a:gd name="T21" fmla="*/ 666 h 962"/>
              <a:gd name="T22" fmla="*/ 43 w 229"/>
              <a:gd name="T23" fmla="*/ 616 h 962"/>
              <a:gd name="T24" fmla="*/ 92 w 229"/>
              <a:gd name="T25" fmla="*/ 534 h 962"/>
              <a:gd name="T26" fmla="*/ 58 w 229"/>
              <a:gd name="T27" fmla="*/ 514 h 962"/>
              <a:gd name="T28" fmla="*/ 54 w 229"/>
              <a:gd name="T29" fmla="*/ 541 h 962"/>
              <a:gd name="T30" fmla="*/ 156 w 229"/>
              <a:gd name="T31" fmla="*/ 506 h 962"/>
              <a:gd name="T32" fmla="*/ 62 w 229"/>
              <a:gd name="T33" fmla="*/ 487 h 962"/>
              <a:gd name="T34" fmla="*/ 161 w 229"/>
              <a:gd name="T35" fmla="*/ 444 h 962"/>
              <a:gd name="T36" fmla="*/ 74 w 229"/>
              <a:gd name="T37" fmla="*/ 404 h 962"/>
              <a:gd name="T38" fmla="*/ 123 w 229"/>
              <a:gd name="T39" fmla="*/ 349 h 962"/>
              <a:gd name="T40" fmla="*/ 79 w 229"/>
              <a:gd name="T41" fmla="*/ 364 h 962"/>
              <a:gd name="T42" fmla="*/ 85 w 229"/>
              <a:gd name="T43" fmla="*/ 347 h 962"/>
              <a:gd name="T44" fmla="*/ 91 w 229"/>
              <a:gd name="T45" fmla="*/ 324 h 962"/>
              <a:gd name="T46" fmla="*/ 93 w 229"/>
              <a:gd name="T47" fmla="*/ 297 h 962"/>
              <a:gd name="T48" fmla="*/ 97 w 229"/>
              <a:gd name="T49" fmla="*/ 264 h 962"/>
              <a:gd name="T50" fmla="*/ 195 w 229"/>
              <a:gd name="T51" fmla="*/ 248 h 962"/>
              <a:gd name="T52" fmla="*/ 200 w 229"/>
              <a:gd name="T53" fmla="*/ 228 h 962"/>
              <a:gd name="T54" fmla="*/ 110 w 229"/>
              <a:gd name="T55" fmla="*/ 197 h 962"/>
              <a:gd name="T56" fmla="*/ 206 w 229"/>
              <a:gd name="T57" fmla="*/ 143 h 962"/>
              <a:gd name="T58" fmla="*/ 212 w 229"/>
              <a:gd name="T59" fmla="*/ 137 h 962"/>
              <a:gd name="T60" fmla="*/ 216 w 229"/>
              <a:gd name="T61" fmla="*/ 119 h 962"/>
              <a:gd name="T62" fmla="*/ 131 w 229"/>
              <a:gd name="T63" fmla="*/ 88 h 962"/>
              <a:gd name="T64" fmla="*/ 228 w 229"/>
              <a:gd name="T65" fmla="*/ 50 h 962"/>
              <a:gd name="T66" fmla="*/ 132 w 229"/>
              <a:gd name="T67" fmla="*/ 86 h 962"/>
              <a:gd name="T68" fmla="*/ 214 w 229"/>
              <a:gd name="T69" fmla="*/ 118 h 962"/>
              <a:gd name="T70" fmla="*/ 211 w 229"/>
              <a:gd name="T71" fmla="*/ 155 h 962"/>
              <a:gd name="T72" fmla="*/ 111 w 229"/>
              <a:gd name="T73" fmla="*/ 174 h 962"/>
              <a:gd name="T74" fmla="*/ 204 w 229"/>
              <a:gd name="T75" fmla="*/ 226 h 962"/>
              <a:gd name="T76" fmla="*/ 150 w 229"/>
              <a:gd name="T77" fmla="*/ 283 h 962"/>
              <a:gd name="T78" fmla="*/ 97 w 229"/>
              <a:gd name="T79" fmla="*/ 272 h 962"/>
              <a:gd name="T80" fmla="*/ 189 w 229"/>
              <a:gd name="T81" fmla="*/ 292 h 962"/>
              <a:gd name="T82" fmla="*/ 186 w 229"/>
              <a:gd name="T83" fmla="*/ 332 h 962"/>
              <a:gd name="T84" fmla="*/ 181 w 229"/>
              <a:gd name="T85" fmla="*/ 338 h 962"/>
              <a:gd name="T86" fmla="*/ 173 w 229"/>
              <a:gd name="T87" fmla="*/ 379 h 962"/>
              <a:gd name="T88" fmla="*/ 171 w 229"/>
              <a:gd name="T89" fmla="*/ 395 h 962"/>
              <a:gd name="T90" fmla="*/ 70 w 229"/>
              <a:gd name="T91" fmla="*/ 435 h 962"/>
              <a:gd name="T92" fmla="*/ 160 w 229"/>
              <a:gd name="T93" fmla="*/ 464 h 962"/>
              <a:gd name="T94" fmla="*/ 62 w 229"/>
              <a:gd name="T95" fmla="*/ 499 h 962"/>
              <a:gd name="T96" fmla="*/ 108 w 229"/>
              <a:gd name="T97" fmla="*/ 473 h 962"/>
              <a:gd name="T98" fmla="*/ 51 w 229"/>
              <a:gd name="T99" fmla="*/ 546 h 962"/>
              <a:gd name="T100" fmla="*/ 142 w 229"/>
              <a:gd name="T101" fmla="*/ 580 h 962"/>
              <a:gd name="T102" fmla="*/ 137 w 229"/>
              <a:gd name="T103" fmla="*/ 613 h 962"/>
              <a:gd name="T104" fmla="*/ 137 w 229"/>
              <a:gd name="T105" fmla="*/ 614 h 962"/>
              <a:gd name="T106" fmla="*/ 84 w 229"/>
              <a:gd name="T107" fmla="*/ 596 h 962"/>
              <a:gd name="T108" fmla="*/ 81 w 229"/>
              <a:gd name="T109" fmla="*/ 721 h 962"/>
              <a:gd name="T110" fmla="*/ 129 w 229"/>
              <a:gd name="T111" fmla="*/ 703 h 962"/>
              <a:gd name="T112" fmla="*/ 122 w 229"/>
              <a:gd name="T113" fmla="*/ 740 h 962"/>
              <a:gd name="T114" fmla="*/ 116 w 229"/>
              <a:gd name="T115" fmla="*/ 757 h 962"/>
              <a:gd name="T116" fmla="*/ 20 w 229"/>
              <a:gd name="T117" fmla="*/ 772 h 962"/>
              <a:gd name="T118" fmla="*/ 20 w 229"/>
              <a:gd name="T119" fmla="*/ 830 h 962"/>
              <a:gd name="T120" fmla="*/ 49 w 229"/>
              <a:gd name="T121" fmla="*/ 783 h 962"/>
              <a:gd name="T122" fmla="*/ 9 w 229"/>
              <a:gd name="T123" fmla="*/ 847 h 962"/>
              <a:gd name="T124" fmla="*/ 103 w 229"/>
              <a:gd name="T125" fmla="*/ 882 h 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" h="962">
                <a:moveTo>
                  <a:pt x="101" y="901"/>
                </a:moveTo>
                <a:lnTo>
                  <a:pt x="101" y="906"/>
                </a:lnTo>
                <a:lnTo>
                  <a:pt x="101" y="910"/>
                </a:lnTo>
                <a:lnTo>
                  <a:pt x="8" y="895"/>
                </a:lnTo>
                <a:lnTo>
                  <a:pt x="8" y="894"/>
                </a:lnTo>
                <a:lnTo>
                  <a:pt x="6" y="909"/>
                </a:lnTo>
                <a:lnTo>
                  <a:pt x="6" y="906"/>
                </a:lnTo>
                <a:lnTo>
                  <a:pt x="7" y="896"/>
                </a:lnTo>
                <a:lnTo>
                  <a:pt x="54" y="949"/>
                </a:lnTo>
                <a:lnTo>
                  <a:pt x="54" y="949"/>
                </a:lnTo>
                <a:lnTo>
                  <a:pt x="102" y="901"/>
                </a:lnTo>
                <a:lnTo>
                  <a:pt x="102" y="907"/>
                </a:lnTo>
                <a:lnTo>
                  <a:pt x="102" y="910"/>
                </a:lnTo>
                <a:lnTo>
                  <a:pt x="102" y="910"/>
                </a:lnTo>
                <a:lnTo>
                  <a:pt x="6" y="904"/>
                </a:lnTo>
                <a:lnTo>
                  <a:pt x="7" y="900"/>
                </a:lnTo>
                <a:lnTo>
                  <a:pt x="6" y="907"/>
                </a:lnTo>
                <a:lnTo>
                  <a:pt x="6" y="901"/>
                </a:lnTo>
                <a:lnTo>
                  <a:pt x="6" y="895"/>
                </a:lnTo>
                <a:cubicBezTo>
                  <a:pt x="6" y="893"/>
                  <a:pt x="7" y="890"/>
                  <a:pt x="7" y="888"/>
                </a:cubicBezTo>
                <a:lnTo>
                  <a:pt x="7" y="885"/>
                </a:lnTo>
                <a:cubicBezTo>
                  <a:pt x="11" y="860"/>
                  <a:pt x="33" y="842"/>
                  <a:pt x="58" y="844"/>
                </a:cubicBezTo>
                <a:cubicBezTo>
                  <a:pt x="83" y="845"/>
                  <a:pt x="103" y="866"/>
                  <a:pt x="103" y="891"/>
                </a:cubicBezTo>
                <a:lnTo>
                  <a:pt x="103" y="892"/>
                </a:lnTo>
                <a:lnTo>
                  <a:pt x="103" y="896"/>
                </a:lnTo>
                <a:lnTo>
                  <a:pt x="103" y="899"/>
                </a:lnTo>
                <a:lnTo>
                  <a:pt x="103" y="901"/>
                </a:lnTo>
                <a:cubicBezTo>
                  <a:pt x="103" y="926"/>
                  <a:pt x="84" y="946"/>
                  <a:pt x="60" y="949"/>
                </a:cubicBezTo>
                <a:cubicBezTo>
                  <a:pt x="35" y="951"/>
                  <a:pt x="13" y="935"/>
                  <a:pt x="8" y="910"/>
                </a:cubicBezTo>
                <a:lnTo>
                  <a:pt x="7" y="908"/>
                </a:lnTo>
                <a:cubicBezTo>
                  <a:pt x="7" y="905"/>
                  <a:pt x="6" y="902"/>
                  <a:pt x="6" y="898"/>
                </a:cubicBezTo>
                <a:lnTo>
                  <a:pt x="6" y="894"/>
                </a:lnTo>
                <a:lnTo>
                  <a:pt x="6" y="894"/>
                </a:lnTo>
                <a:lnTo>
                  <a:pt x="6" y="887"/>
                </a:lnTo>
                <a:cubicBezTo>
                  <a:pt x="6" y="860"/>
                  <a:pt x="27" y="839"/>
                  <a:pt x="54" y="839"/>
                </a:cubicBezTo>
                <a:cubicBezTo>
                  <a:pt x="80" y="839"/>
                  <a:pt x="102" y="860"/>
                  <a:pt x="102" y="887"/>
                </a:cubicBezTo>
                <a:lnTo>
                  <a:pt x="102" y="889"/>
                </a:lnTo>
                <a:lnTo>
                  <a:pt x="102" y="893"/>
                </a:lnTo>
                <a:lnTo>
                  <a:pt x="102" y="898"/>
                </a:lnTo>
                <a:lnTo>
                  <a:pt x="102" y="901"/>
                </a:lnTo>
                <a:cubicBezTo>
                  <a:pt x="102" y="927"/>
                  <a:pt x="80" y="949"/>
                  <a:pt x="54" y="949"/>
                </a:cubicBezTo>
                <a:cubicBezTo>
                  <a:pt x="27" y="949"/>
                  <a:pt x="6" y="927"/>
                  <a:pt x="6" y="901"/>
                </a:cubicBezTo>
                <a:lnTo>
                  <a:pt x="6" y="900"/>
                </a:lnTo>
                <a:lnTo>
                  <a:pt x="6" y="907"/>
                </a:lnTo>
                <a:lnTo>
                  <a:pt x="6" y="903"/>
                </a:lnTo>
                <a:cubicBezTo>
                  <a:pt x="5" y="899"/>
                  <a:pt x="5" y="896"/>
                  <a:pt x="6" y="892"/>
                </a:cubicBezTo>
                <a:lnTo>
                  <a:pt x="6" y="887"/>
                </a:lnTo>
                <a:lnTo>
                  <a:pt x="54" y="939"/>
                </a:lnTo>
                <a:lnTo>
                  <a:pt x="53" y="939"/>
                </a:lnTo>
                <a:lnTo>
                  <a:pt x="101" y="884"/>
                </a:lnTo>
                <a:lnTo>
                  <a:pt x="101" y="887"/>
                </a:lnTo>
                <a:lnTo>
                  <a:pt x="101" y="885"/>
                </a:lnTo>
                <a:lnTo>
                  <a:pt x="8" y="885"/>
                </a:lnTo>
                <a:lnTo>
                  <a:pt x="8" y="883"/>
                </a:lnTo>
                <a:lnTo>
                  <a:pt x="8" y="902"/>
                </a:lnTo>
                <a:lnTo>
                  <a:pt x="7" y="899"/>
                </a:lnTo>
                <a:lnTo>
                  <a:pt x="54" y="939"/>
                </a:lnTo>
                <a:lnTo>
                  <a:pt x="53" y="939"/>
                </a:lnTo>
                <a:cubicBezTo>
                  <a:pt x="27" y="939"/>
                  <a:pt x="5" y="918"/>
                  <a:pt x="5" y="891"/>
                </a:cubicBezTo>
                <a:cubicBezTo>
                  <a:pt x="5" y="865"/>
                  <a:pt x="27" y="843"/>
                  <a:pt x="53" y="843"/>
                </a:cubicBezTo>
                <a:lnTo>
                  <a:pt x="54" y="843"/>
                </a:lnTo>
                <a:lnTo>
                  <a:pt x="56" y="843"/>
                </a:lnTo>
                <a:lnTo>
                  <a:pt x="9" y="901"/>
                </a:lnTo>
                <a:lnTo>
                  <a:pt x="8" y="896"/>
                </a:lnTo>
                <a:lnTo>
                  <a:pt x="8" y="897"/>
                </a:lnTo>
                <a:cubicBezTo>
                  <a:pt x="0" y="873"/>
                  <a:pt x="12" y="847"/>
                  <a:pt x="35" y="838"/>
                </a:cubicBezTo>
                <a:cubicBezTo>
                  <a:pt x="58" y="828"/>
                  <a:pt x="85" y="838"/>
                  <a:pt x="96" y="861"/>
                </a:cubicBezTo>
                <a:lnTo>
                  <a:pt x="97" y="863"/>
                </a:lnTo>
                <a:cubicBezTo>
                  <a:pt x="100" y="867"/>
                  <a:pt x="101" y="871"/>
                  <a:pt x="102" y="876"/>
                </a:cubicBezTo>
                <a:lnTo>
                  <a:pt x="102" y="879"/>
                </a:lnTo>
                <a:cubicBezTo>
                  <a:pt x="107" y="905"/>
                  <a:pt x="89" y="930"/>
                  <a:pt x="63" y="934"/>
                </a:cubicBezTo>
                <a:cubicBezTo>
                  <a:pt x="37" y="939"/>
                  <a:pt x="12" y="921"/>
                  <a:pt x="8" y="895"/>
                </a:cubicBezTo>
                <a:lnTo>
                  <a:pt x="7" y="892"/>
                </a:lnTo>
                <a:lnTo>
                  <a:pt x="12" y="905"/>
                </a:lnTo>
                <a:lnTo>
                  <a:pt x="11" y="903"/>
                </a:lnTo>
                <a:lnTo>
                  <a:pt x="101" y="873"/>
                </a:lnTo>
                <a:lnTo>
                  <a:pt x="101" y="875"/>
                </a:lnTo>
                <a:cubicBezTo>
                  <a:pt x="102" y="878"/>
                  <a:pt x="102" y="881"/>
                  <a:pt x="102" y="884"/>
                </a:cubicBezTo>
                <a:lnTo>
                  <a:pt x="102" y="887"/>
                </a:lnTo>
                <a:cubicBezTo>
                  <a:pt x="102" y="913"/>
                  <a:pt x="80" y="935"/>
                  <a:pt x="54" y="935"/>
                </a:cubicBezTo>
                <a:cubicBezTo>
                  <a:pt x="27" y="935"/>
                  <a:pt x="6" y="913"/>
                  <a:pt x="6" y="887"/>
                </a:cubicBezTo>
                <a:lnTo>
                  <a:pt x="6" y="885"/>
                </a:lnTo>
                <a:lnTo>
                  <a:pt x="7" y="893"/>
                </a:lnTo>
                <a:lnTo>
                  <a:pt x="6" y="890"/>
                </a:lnTo>
                <a:lnTo>
                  <a:pt x="53" y="930"/>
                </a:lnTo>
                <a:lnTo>
                  <a:pt x="53" y="930"/>
                </a:lnTo>
                <a:cubicBezTo>
                  <a:pt x="36" y="930"/>
                  <a:pt x="21" y="921"/>
                  <a:pt x="12" y="907"/>
                </a:cubicBezTo>
                <a:cubicBezTo>
                  <a:pt x="3" y="893"/>
                  <a:pt x="3" y="875"/>
                  <a:pt x="10" y="861"/>
                </a:cubicBezTo>
                <a:lnTo>
                  <a:pt x="11" y="859"/>
                </a:lnTo>
                <a:lnTo>
                  <a:pt x="10" y="860"/>
                </a:lnTo>
                <a:lnTo>
                  <a:pt x="55" y="925"/>
                </a:lnTo>
                <a:lnTo>
                  <a:pt x="54" y="925"/>
                </a:lnTo>
                <a:lnTo>
                  <a:pt x="102" y="877"/>
                </a:lnTo>
                <a:lnTo>
                  <a:pt x="102" y="882"/>
                </a:lnTo>
                <a:lnTo>
                  <a:pt x="102" y="887"/>
                </a:lnTo>
                <a:lnTo>
                  <a:pt x="8" y="872"/>
                </a:lnTo>
                <a:lnTo>
                  <a:pt x="9" y="870"/>
                </a:lnTo>
                <a:lnTo>
                  <a:pt x="6" y="885"/>
                </a:lnTo>
                <a:lnTo>
                  <a:pt x="6" y="882"/>
                </a:lnTo>
                <a:lnTo>
                  <a:pt x="6" y="879"/>
                </a:lnTo>
                <a:lnTo>
                  <a:pt x="9" y="894"/>
                </a:lnTo>
                <a:lnTo>
                  <a:pt x="8" y="893"/>
                </a:lnTo>
                <a:lnTo>
                  <a:pt x="101" y="866"/>
                </a:lnTo>
                <a:lnTo>
                  <a:pt x="101" y="868"/>
                </a:lnTo>
                <a:lnTo>
                  <a:pt x="102" y="873"/>
                </a:lnTo>
                <a:cubicBezTo>
                  <a:pt x="105" y="887"/>
                  <a:pt x="101" y="901"/>
                  <a:pt x="92" y="912"/>
                </a:cubicBezTo>
                <a:cubicBezTo>
                  <a:pt x="83" y="924"/>
                  <a:pt x="69" y="930"/>
                  <a:pt x="55" y="930"/>
                </a:cubicBezTo>
                <a:lnTo>
                  <a:pt x="54" y="930"/>
                </a:lnTo>
                <a:cubicBezTo>
                  <a:pt x="30" y="930"/>
                  <a:pt x="9" y="912"/>
                  <a:pt x="7" y="887"/>
                </a:cubicBezTo>
                <a:lnTo>
                  <a:pt x="6" y="883"/>
                </a:lnTo>
                <a:lnTo>
                  <a:pt x="6" y="882"/>
                </a:lnTo>
                <a:cubicBezTo>
                  <a:pt x="5" y="875"/>
                  <a:pt x="5" y="869"/>
                  <a:pt x="6" y="862"/>
                </a:cubicBezTo>
                <a:lnTo>
                  <a:pt x="7" y="858"/>
                </a:lnTo>
                <a:cubicBezTo>
                  <a:pt x="12" y="836"/>
                  <a:pt x="31" y="820"/>
                  <a:pt x="54" y="820"/>
                </a:cubicBezTo>
                <a:lnTo>
                  <a:pt x="54" y="820"/>
                </a:lnTo>
                <a:cubicBezTo>
                  <a:pt x="77" y="820"/>
                  <a:pt x="97" y="836"/>
                  <a:pt x="102" y="859"/>
                </a:cubicBezTo>
                <a:lnTo>
                  <a:pt x="102" y="861"/>
                </a:lnTo>
                <a:lnTo>
                  <a:pt x="102" y="861"/>
                </a:lnTo>
                <a:cubicBezTo>
                  <a:pt x="106" y="875"/>
                  <a:pt x="102" y="890"/>
                  <a:pt x="93" y="902"/>
                </a:cubicBezTo>
                <a:cubicBezTo>
                  <a:pt x="84" y="914"/>
                  <a:pt x="70" y="920"/>
                  <a:pt x="55" y="920"/>
                </a:cubicBezTo>
                <a:lnTo>
                  <a:pt x="54" y="920"/>
                </a:lnTo>
                <a:cubicBezTo>
                  <a:pt x="27" y="920"/>
                  <a:pt x="6" y="899"/>
                  <a:pt x="6" y="872"/>
                </a:cubicBezTo>
                <a:cubicBezTo>
                  <a:pt x="6" y="846"/>
                  <a:pt x="27" y="824"/>
                  <a:pt x="54" y="824"/>
                </a:cubicBezTo>
                <a:lnTo>
                  <a:pt x="54" y="824"/>
                </a:lnTo>
                <a:cubicBezTo>
                  <a:pt x="81" y="824"/>
                  <a:pt x="102" y="846"/>
                  <a:pt x="102" y="872"/>
                </a:cubicBezTo>
                <a:cubicBezTo>
                  <a:pt x="102" y="899"/>
                  <a:pt x="81" y="920"/>
                  <a:pt x="54" y="920"/>
                </a:cubicBezTo>
                <a:lnTo>
                  <a:pt x="53" y="920"/>
                </a:lnTo>
                <a:cubicBezTo>
                  <a:pt x="38" y="920"/>
                  <a:pt x="24" y="913"/>
                  <a:pt x="15" y="901"/>
                </a:cubicBezTo>
                <a:cubicBezTo>
                  <a:pt x="6" y="888"/>
                  <a:pt x="3" y="872"/>
                  <a:pt x="8" y="857"/>
                </a:cubicBezTo>
                <a:lnTo>
                  <a:pt x="9" y="853"/>
                </a:lnTo>
                <a:lnTo>
                  <a:pt x="8" y="877"/>
                </a:lnTo>
                <a:lnTo>
                  <a:pt x="7" y="872"/>
                </a:lnTo>
                <a:cubicBezTo>
                  <a:pt x="5" y="864"/>
                  <a:pt x="6" y="856"/>
                  <a:pt x="8" y="848"/>
                </a:cubicBezTo>
                <a:lnTo>
                  <a:pt x="9" y="845"/>
                </a:lnTo>
                <a:lnTo>
                  <a:pt x="10" y="843"/>
                </a:lnTo>
                <a:cubicBezTo>
                  <a:pt x="18" y="819"/>
                  <a:pt x="44" y="805"/>
                  <a:pt x="69" y="812"/>
                </a:cubicBezTo>
                <a:cubicBezTo>
                  <a:pt x="94" y="820"/>
                  <a:pt x="108" y="845"/>
                  <a:pt x="102" y="870"/>
                </a:cubicBezTo>
                <a:lnTo>
                  <a:pt x="102" y="872"/>
                </a:lnTo>
                <a:lnTo>
                  <a:pt x="99" y="881"/>
                </a:lnTo>
                <a:cubicBezTo>
                  <a:pt x="91" y="899"/>
                  <a:pt x="74" y="911"/>
                  <a:pt x="54" y="911"/>
                </a:cubicBezTo>
                <a:lnTo>
                  <a:pt x="53" y="911"/>
                </a:lnTo>
                <a:lnTo>
                  <a:pt x="101" y="856"/>
                </a:lnTo>
                <a:lnTo>
                  <a:pt x="101" y="860"/>
                </a:lnTo>
                <a:cubicBezTo>
                  <a:pt x="102" y="862"/>
                  <a:pt x="102" y="864"/>
                  <a:pt x="102" y="866"/>
                </a:cubicBezTo>
                <a:lnTo>
                  <a:pt x="102" y="868"/>
                </a:lnTo>
                <a:cubicBezTo>
                  <a:pt x="102" y="894"/>
                  <a:pt x="80" y="916"/>
                  <a:pt x="54" y="916"/>
                </a:cubicBezTo>
                <a:cubicBezTo>
                  <a:pt x="27" y="916"/>
                  <a:pt x="6" y="894"/>
                  <a:pt x="6" y="868"/>
                </a:cubicBezTo>
                <a:lnTo>
                  <a:pt x="6" y="864"/>
                </a:lnTo>
                <a:lnTo>
                  <a:pt x="6" y="858"/>
                </a:lnTo>
                <a:lnTo>
                  <a:pt x="6" y="852"/>
                </a:lnTo>
                <a:lnTo>
                  <a:pt x="6" y="849"/>
                </a:lnTo>
                <a:cubicBezTo>
                  <a:pt x="6" y="830"/>
                  <a:pt x="18" y="812"/>
                  <a:pt x="36" y="805"/>
                </a:cubicBezTo>
                <a:cubicBezTo>
                  <a:pt x="54" y="797"/>
                  <a:pt x="74" y="801"/>
                  <a:pt x="88" y="815"/>
                </a:cubicBezTo>
                <a:lnTo>
                  <a:pt x="88" y="816"/>
                </a:lnTo>
                <a:cubicBezTo>
                  <a:pt x="97" y="825"/>
                  <a:pt x="102" y="837"/>
                  <a:pt x="102" y="849"/>
                </a:cubicBezTo>
                <a:lnTo>
                  <a:pt x="102" y="852"/>
                </a:lnTo>
                <a:lnTo>
                  <a:pt x="103" y="851"/>
                </a:lnTo>
                <a:lnTo>
                  <a:pt x="103" y="858"/>
                </a:lnTo>
                <a:cubicBezTo>
                  <a:pt x="103" y="883"/>
                  <a:pt x="85" y="903"/>
                  <a:pt x="61" y="906"/>
                </a:cubicBezTo>
                <a:cubicBezTo>
                  <a:pt x="37" y="909"/>
                  <a:pt x="14" y="894"/>
                  <a:pt x="8" y="870"/>
                </a:cubicBezTo>
                <a:lnTo>
                  <a:pt x="8" y="868"/>
                </a:lnTo>
                <a:lnTo>
                  <a:pt x="7" y="861"/>
                </a:lnTo>
                <a:cubicBezTo>
                  <a:pt x="4" y="847"/>
                  <a:pt x="8" y="833"/>
                  <a:pt x="17" y="822"/>
                </a:cubicBezTo>
                <a:cubicBezTo>
                  <a:pt x="26" y="812"/>
                  <a:pt x="40" y="805"/>
                  <a:pt x="54" y="805"/>
                </a:cubicBezTo>
                <a:lnTo>
                  <a:pt x="55" y="805"/>
                </a:lnTo>
                <a:cubicBezTo>
                  <a:pt x="81" y="805"/>
                  <a:pt x="103" y="827"/>
                  <a:pt x="103" y="853"/>
                </a:cubicBezTo>
                <a:lnTo>
                  <a:pt x="103" y="856"/>
                </a:lnTo>
                <a:lnTo>
                  <a:pt x="103" y="858"/>
                </a:lnTo>
                <a:cubicBezTo>
                  <a:pt x="103" y="885"/>
                  <a:pt x="81" y="906"/>
                  <a:pt x="55" y="906"/>
                </a:cubicBezTo>
                <a:cubicBezTo>
                  <a:pt x="28" y="906"/>
                  <a:pt x="7" y="885"/>
                  <a:pt x="7" y="858"/>
                </a:cubicBezTo>
                <a:lnTo>
                  <a:pt x="7" y="853"/>
                </a:lnTo>
                <a:lnTo>
                  <a:pt x="7" y="850"/>
                </a:lnTo>
                <a:lnTo>
                  <a:pt x="7" y="849"/>
                </a:lnTo>
                <a:cubicBezTo>
                  <a:pt x="7" y="822"/>
                  <a:pt x="28" y="801"/>
                  <a:pt x="55" y="801"/>
                </a:cubicBezTo>
                <a:cubicBezTo>
                  <a:pt x="81" y="801"/>
                  <a:pt x="103" y="822"/>
                  <a:pt x="103" y="849"/>
                </a:cubicBezTo>
                <a:lnTo>
                  <a:pt x="103" y="850"/>
                </a:lnTo>
                <a:lnTo>
                  <a:pt x="103" y="854"/>
                </a:lnTo>
                <a:lnTo>
                  <a:pt x="103" y="857"/>
                </a:lnTo>
                <a:lnTo>
                  <a:pt x="103" y="858"/>
                </a:lnTo>
                <a:lnTo>
                  <a:pt x="7" y="853"/>
                </a:lnTo>
                <a:lnTo>
                  <a:pt x="8" y="849"/>
                </a:lnTo>
                <a:lnTo>
                  <a:pt x="7" y="849"/>
                </a:lnTo>
                <a:lnTo>
                  <a:pt x="55" y="897"/>
                </a:lnTo>
                <a:lnTo>
                  <a:pt x="54" y="897"/>
                </a:lnTo>
                <a:cubicBezTo>
                  <a:pt x="40" y="897"/>
                  <a:pt x="26" y="891"/>
                  <a:pt x="17" y="879"/>
                </a:cubicBezTo>
                <a:cubicBezTo>
                  <a:pt x="8" y="868"/>
                  <a:pt x="4" y="854"/>
                  <a:pt x="7" y="840"/>
                </a:cubicBezTo>
                <a:lnTo>
                  <a:pt x="8" y="835"/>
                </a:lnTo>
                <a:lnTo>
                  <a:pt x="7" y="844"/>
                </a:lnTo>
                <a:lnTo>
                  <a:pt x="7" y="839"/>
                </a:lnTo>
                <a:lnTo>
                  <a:pt x="8" y="830"/>
                </a:lnTo>
                <a:cubicBezTo>
                  <a:pt x="10" y="805"/>
                  <a:pt x="31" y="786"/>
                  <a:pt x="55" y="786"/>
                </a:cubicBezTo>
                <a:cubicBezTo>
                  <a:pt x="80" y="786"/>
                  <a:pt x="101" y="805"/>
                  <a:pt x="103" y="830"/>
                </a:cubicBezTo>
                <a:lnTo>
                  <a:pt x="104" y="835"/>
                </a:lnTo>
                <a:lnTo>
                  <a:pt x="104" y="839"/>
                </a:lnTo>
                <a:lnTo>
                  <a:pt x="8" y="844"/>
                </a:lnTo>
                <a:lnTo>
                  <a:pt x="8" y="843"/>
                </a:lnTo>
                <a:lnTo>
                  <a:pt x="9" y="850"/>
                </a:lnTo>
                <a:lnTo>
                  <a:pt x="8" y="846"/>
                </a:lnTo>
                <a:cubicBezTo>
                  <a:pt x="8" y="843"/>
                  <a:pt x="8" y="839"/>
                  <a:pt x="8" y="835"/>
                </a:cubicBezTo>
                <a:lnTo>
                  <a:pt x="9" y="830"/>
                </a:lnTo>
                <a:lnTo>
                  <a:pt x="9" y="824"/>
                </a:lnTo>
                <a:cubicBezTo>
                  <a:pt x="12" y="801"/>
                  <a:pt x="31" y="783"/>
                  <a:pt x="54" y="782"/>
                </a:cubicBezTo>
                <a:cubicBezTo>
                  <a:pt x="77" y="781"/>
                  <a:pt x="98" y="796"/>
                  <a:pt x="104" y="818"/>
                </a:cubicBezTo>
                <a:lnTo>
                  <a:pt x="104" y="820"/>
                </a:lnTo>
                <a:lnTo>
                  <a:pt x="105" y="825"/>
                </a:lnTo>
                <a:lnTo>
                  <a:pt x="10" y="834"/>
                </a:lnTo>
                <a:lnTo>
                  <a:pt x="10" y="832"/>
                </a:lnTo>
                <a:lnTo>
                  <a:pt x="11" y="844"/>
                </a:lnTo>
                <a:lnTo>
                  <a:pt x="11" y="842"/>
                </a:lnTo>
                <a:lnTo>
                  <a:pt x="105" y="825"/>
                </a:lnTo>
                <a:lnTo>
                  <a:pt x="106" y="829"/>
                </a:lnTo>
                <a:lnTo>
                  <a:pt x="106" y="839"/>
                </a:lnTo>
                <a:cubicBezTo>
                  <a:pt x="106" y="866"/>
                  <a:pt x="84" y="887"/>
                  <a:pt x="58" y="887"/>
                </a:cubicBezTo>
                <a:cubicBezTo>
                  <a:pt x="31" y="887"/>
                  <a:pt x="10" y="866"/>
                  <a:pt x="10" y="839"/>
                </a:cubicBezTo>
                <a:lnTo>
                  <a:pt x="10" y="838"/>
                </a:lnTo>
                <a:lnTo>
                  <a:pt x="10" y="834"/>
                </a:lnTo>
                <a:lnTo>
                  <a:pt x="10" y="827"/>
                </a:lnTo>
                <a:lnTo>
                  <a:pt x="10" y="824"/>
                </a:lnTo>
                <a:cubicBezTo>
                  <a:pt x="8" y="801"/>
                  <a:pt x="23" y="780"/>
                  <a:pt x="45" y="774"/>
                </a:cubicBezTo>
                <a:cubicBezTo>
                  <a:pt x="67" y="768"/>
                  <a:pt x="90" y="778"/>
                  <a:pt x="100" y="799"/>
                </a:cubicBezTo>
                <a:lnTo>
                  <a:pt x="101" y="800"/>
                </a:lnTo>
                <a:cubicBezTo>
                  <a:pt x="104" y="807"/>
                  <a:pt x="106" y="814"/>
                  <a:pt x="106" y="821"/>
                </a:cubicBezTo>
                <a:lnTo>
                  <a:pt x="106" y="825"/>
                </a:lnTo>
                <a:lnTo>
                  <a:pt x="105" y="816"/>
                </a:lnTo>
                <a:lnTo>
                  <a:pt x="106" y="821"/>
                </a:lnTo>
                <a:cubicBezTo>
                  <a:pt x="109" y="835"/>
                  <a:pt x="105" y="849"/>
                  <a:pt x="96" y="860"/>
                </a:cubicBezTo>
                <a:cubicBezTo>
                  <a:pt x="87" y="872"/>
                  <a:pt x="73" y="878"/>
                  <a:pt x="59" y="878"/>
                </a:cubicBezTo>
                <a:lnTo>
                  <a:pt x="58" y="878"/>
                </a:lnTo>
                <a:cubicBezTo>
                  <a:pt x="44" y="878"/>
                  <a:pt x="31" y="872"/>
                  <a:pt x="22" y="862"/>
                </a:cubicBezTo>
                <a:cubicBezTo>
                  <a:pt x="13" y="852"/>
                  <a:pt x="9" y="838"/>
                  <a:pt x="10" y="825"/>
                </a:cubicBezTo>
                <a:lnTo>
                  <a:pt x="11" y="820"/>
                </a:lnTo>
                <a:lnTo>
                  <a:pt x="11" y="816"/>
                </a:lnTo>
                <a:lnTo>
                  <a:pt x="12" y="811"/>
                </a:lnTo>
                <a:cubicBezTo>
                  <a:pt x="13" y="805"/>
                  <a:pt x="14" y="800"/>
                  <a:pt x="17" y="795"/>
                </a:cubicBezTo>
                <a:lnTo>
                  <a:pt x="17" y="794"/>
                </a:lnTo>
                <a:cubicBezTo>
                  <a:pt x="27" y="774"/>
                  <a:pt x="49" y="764"/>
                  <a:pt x="71" y="769"/>
                </a:cubicBezTo>
                <a:cubicBezTo>
                  <a:pt x="93" y="774"/>
                  <a:pt x="108" y="793"/>
                  <a:pt x="108" y="815"/>
                </a:cubicBezTo>
                <a:lnTo>
                  <a:pt x="108" y="820"/>
                </a:lnTo>
                <a:lnTo>
                  <a:pt x="108" y="825"/>
                </a:lnTo>
                <a:cubicBezTo>
                  <a:pt x="108" y="849"/>
                  <a:pt x="90" y="870"/>
                  <a:pt x="66" y="873"/>
                </a:cubicBezTo>
                <a:cubicBezTo>
                  <a:pt x="42" y="876"/>
                  <a:pt x="19" y="860"/>
                  <a:pt x="13" y="837"/>
                </a:cubicBezTo>
                <a:lnTo>
                  <a:pt x="13" y="835"/>
                </a:lnTo>
                <a:lnTo>
                  <a:pt x="12" y="830"/>
                </a:lnTo>
                <a:lnTo>
                  <a:pt x="107" y="820"/>
                </a:lnTo>
                <a:lnTo>
                  <a:pt x="107" y="822"/>
                </a:lnTo>
                <a:lnTo>
                  <a:pt x="106" y="815"/>
                </a:lnTo>
                <a:lnTo>
                  <a:pt x="107" y="818"/>
                </a:lnTo>
                <a:lnTo>
                  <a:pt x="107" y="822"/>
                </a:lnTo>
                <a:cubicBezTo>
                  <a:pt x="108" y="824"/>
                  <a:pt x="108" y="827"/>
                  <a:pt x="108" y="829"/>
                </a:cubicBezTo>
                <a:lnTo>
                  <a:pt x="108" y="830"/>
                </a:lnTo>
                <a:cubicBezTo>
                  <a:pt x="108" y="856"/>
                  <a:pt x="86" y="878"/>
                  <a:pt x="60" y="878"/>
                </a:cubicBezTo>
                <a:cubicBezTo>
                  <a:pt x="33" y="878"/>
                  <a:pt x="12" y="856"/>
                  <a:pt x="12" y="830"/>
                </a:cubicBezTo>
                <a:lnTo>
                  <a:pt x="12" y="827"/>
                </a:lnTo>
                <a:lnTo>
                  <a:pt x="12" y="823"/>
                </a:lnTo>
                <a:lnTo>
                  <a:pt x="12" y="818"/>
                </a:lnTo>
                <a:lnTo>
                  <a:pt x="12" y="815"/>
                </a:lnTo>
                <a:cubicBezTo>
                  <a:pt x="12" y="791"/>
                  <a:pt x="30" y="771"/>
                  <a:pt x="54" y="768"/>
                </a:cubicBezTo>
                <a:cubicBezTo>
                  <a:pt x="78" y="765"/>
                  <a:pt x="101" y="780"/>
                  <a:pt x="107" y="804"/>
                </a:cubicBezTo>
                <a:lnTo>
                  <a:pt x="107" y="806"/>
                </a:lnTo>
                <a:lnTo>
                  <a:pt x="108" y="813"/>
                </a:lnTo>
                <a:lnTo>
                  <a:pt x="14" y="811"/>
                </a:lnTo>
                <a:lnTo>
                  <a:pt x="14" y="809"/>
                </a:lnTo>
                <a:lnTo>
                  <a:pt x="13" y="818"/>
                </a:lnTo>
                <a:lnTo>
                  <a:pt x="13" y="815"/>
                </a:lnTo>
                <a:cubicBezTo>
                  <a:pt x="13" y="791"/>
                  <a:pt x="32" y="770"/>
                  <a:pt x="57" y="768"/>
                </a:cubicBezTo>
                <a:cubicBezTo>
                  <a:pt x="81" y="765"/>
                  <a:pt x="104" y="782"/>
                  <a:pt x="109" y="806"/>
                </a:cubicBezTo>
                <a:lnTo>
                  <a:pt x="109" y="809"/>
                </a:lnTo>
                <a:lnTo>
                  <a:pt x="110" y="811"/>
                </a:lnTo>
                <a:lnTo>
                  <a:pt x="20" y="799"/>
                </a:lnTo>
                <a:lnTo>
                  <a:pt x="21" y="797"/>
                </a:lnTo>
                <a:lnTo>
                  <a:pt x="16" y="811"/>
                </a:lnTo>
                <a:lnTo>
                  <a:pt x="17" y="808"/>
                </a:lnTo>
                <a:cubicBezTo>
                  <a:pt x="20" y="784"/>
                  <a:pt x="41" y="767"/>
                  <a:pt x="64" y="767"/>
                </a:cubicBezTo>
                <a:lnTo>
                  <a:pt x="65" y="767"/>
                </a:lnTo>
                <a:lnTo>
                  <a:pt x="17" y="815"/>
                </a:lnTo>
                <a:lnTo>
                  <a:pt x="17" y="810"/>
                </a:lnTo>
                <a:lnTo>
                  <a:pt x="17" y="807"/>
                </a:lnTo>
                <a:lnTo>
                  <a:pt x="17" y="806"/>
                </a:lnTo>
                <a:cubicBezTo>
                  <a:pt x="17" y="779"/>
                  <a:pt x="39" y="758"/>
                  <a:pt x="65" y="758"/>
                </a:cubicBezTo>
                <a:cubicBezTo>
                  <a:pt x="92" y="758"/>
                  <a:pt x="113" y="779"/>
                  <a:pt x="113" y="806"/>
                </a:cubicBezTo>
                <a:lnTo>
                  <a:pt x="113" y="808"/>
                </a:lnTo>
                <a:lnTo>
                  <a:pt x="114" y="809"/>
                </a:lnTo>
                <a:lnTo>
                  <a:pt x="114" y="813"/>
                </a:lnTo>
                <a:lnTo>
                  <a:pt x="114" y="811"/>
                </a:lnTo>
                <a:lnTo>
                  <a:pt x="19" y="820"/>
                </a:lnTo>
                <a:lnTo>
                  <a:pt x="19" y="819"/>
                </a:lnTo>
                <a:lnTo>
                  <a:pt x="20" y="827"/>
                </a:lnTo>
                <a:lnTo>
                  <a:pt x="19" y="824"/>
                </a:lnTo>
                <a:lnTo>
                  <a:pt x="18" y="815"/>
                </a:lnTo>
                <a:cubicBezTo>
                  <a:pt x="17" y="802"/>
                  <a:pt x="21" y="789"/>
                  <a:pt x="31" y="779"/>
                </a:cubicBezTo>
                <a:cubicBezTo>
                  <a:pt x="40" y="769"/>
                  <a:pt x="52" y="763"/>
                  <a:pt x="66" y="763"/>
                </a:cubicBezTo>
                <a:lnTo>
                  <a:pt x="68" y="763"/>
                </a:lnTo>
                <a:lnTo>
                  <a:pt x="21" y="820"/>
                </a:lnTo>
                <a:lnTo>
                  <a:pt x="20" y="815"/>
                </a:lnTo>
                <a:cubicBezTo>
                  <a:pt x="17" y="801"/>
                  <a:pt x="21" y="787"/>
                  <a:pt x="30" y="776"/>
                </a:cubicBezTo>
                <a:cubicBezTo>
                  <a:pt x="39" y="764"/>
                  <a:pt x="53" y="758"/>
                  <a:pt x="67" y="758"/>
                </a:cubicBezTo>
                <a:lnTo>
                  <a:pt x="67" y="758"/>
                </a:lnTo>
                <a:lnTo>
                  <a:pt x="68" y="758"/>
                </a:lnTo>
                <a:cubicBezTo>
                  <a:pt x="82" y="758"/>
                  <a:pt x="96" y="764"/>
                  <a:pt x="105" y="775"/>
                </a:cubicBezTo>
                <a:cubicBezTo>
                  <a:pt x="114" y="785"/>
                  <a:pt x="118" y="799"/>
                  <a:pt x="116" y="813"/>
                </a:cubicBezTo>
                <a:lnTo>
                  <a:pt x="115" y="816"/>
                </a:lnTo>
                <a:cubicBezTo>
                  <a:pt x="115" y="819"/>
                  <a:pt x="114" y="822"/>
                  <a:pt x="114" y="825"/>
                </a:cubicBezTo>
                <a:lnTo>
                  <a:pt x="113" y="826"/>
                </a:lnTo>
                <a:cubicBezTo>
                  <a:pt x="106" y="848"/>
                  <a:pt x="83" y="862"/>
                  <a:pt x="60" y="858"/>
                </a:cubicBezTo>
                <a:cubicBezTo>
                  <a:pt x="37" y="855"/>
                  <a:pt x="19" y="835"/>
                  <a:pt x="19" y="811"/>
                </a:cubicBezTo>
                <a:lnTo>
                  <a:pt x="19" y="808"/>
                </a:lnTo>
                <a:lnTo>
                  <a:pt x="19" y="803"/>
                </a:lnTo>
                <a:lnTo>
                  <a:pt x="19" y="798"/>
                </a:lnTo>
                <a:lnTo>
                  <a:pt x="19" y="796"/>
                </a:lnTo>
                <a:cubicBezTo>
                  <a:pt x="19" y="770"/>
                  <a:pt x="41" y="748"/>
                  <a:pt x="67" y="748"/>
                </a:cubicBezTo>
                <a:cubicBezTo>
                  <a:pt x="94" y="748"/>
                  <a:pt x="115" y="770"/>
                  <a:pt x="115" y="796"/>
                </a:cubicBezTo>
                <a:lnTo>
                  <a:pt x="115" y="798"/>
                </a:lnTo>
                <a:lnTo>
                  <a:pt x="116" y="799"/>
                </a:lnTo>
                <a:lnTo>
                  <a:pt x="116" y="808"/>
                </a:lnTo>
                <a:lnTo>
                  <a:pt x="116" y="811"/>
                </a:lnTo>
                <a:cubicBezTo>
                  <a:pt x="116" y="837"/>
                  <a:pt x="94" y="859"/>
                  <a:pt x="68" y="859"/>
                </a:cubicBezTo>
                <a:cubicBezTo>
                  <a:pt x="41" y="859"/>
                  <a:pt x="20" y="837"/>
                  <a:pt x="20" y="811"/>
                </a:cubicBezTo>
                <a:lnTo>
                  <a:pt x="20" y="810"/>
                </a:lnTo>
                <a:lnTo>
                  <a:pt x="20" y="806"/>
                </a:lnTo>
                <a:lnTo>
                  <a:pt x="21" y="814"/>
                </a:lnTo>
                <a:lnTo>
                  <a:pt x="20" y="811"/>
                </a:lnTo>
                <a:cubicBezTo>
                  <a:pt x="20" y="809"/>
                  <a:pt x="19" y="806"/>
                  <a:pt x="19" y="803"/>
                </a:cubicBezTo>
                <a:lnTo>
                  <a:pt x="19" y="801"/>
                </a:lnTo>
                <a:cubicBezTo>
                  <a:pt x="19" y="777"/>
                  <a:pt x="38" y="757"/>
                  <a:pt x="62" y="754"/>
                </a:cubicBezTo>
                <a:cubicBezTo>
                  <a:pt x="86" y="751"/>
                  <a:pt x="108" y="766"/>
                  <a:pt x="114" y="790"/>
                </a:cubicBezTo>
                <a:lnTo>
                  <a:pt x="115" y="792"/>
                </a:lnTo>
                <a:cubicBezTo>
                  <a:pt x="115" y="796"/>
                  <a:pt x="116" y="800"/>
                  <a:pt x="116" y="803"/>
                </a:cubicBezTo>
                <a:lnTo>
                  <a:pt x="116" y="806"/>
                </a:lnTo>
                <a:cubicBezTo>
                  <a:pt x="116" y="832"/>
                  <a:pt x="94" y="854"/>
                  <a:pt x="68" y="854"/>
                </a:cubicBezTo>
                <a:cubicBezTo>
                  <a:pt x="41" y="854"/>
                  <a:pt x="20" y="832"/>
                  <a:pt x="20" y="806"/>
                </a:cubicBezTo>
                <a:lnTo>
                  <a:pt x="20" y="804"/>
                </a:lnTo>
                <a:lnTo>
                  <a:pt x="20" y="801"/>
                </a:lnTo>
                <a:cubicBezTo>
                  <a:pt x="20" y="775"/>
                  <a:pt x="41" y="753"/>
                  <a:pt x="68" y="753"/>
                </a:cubicBezTo>
                <a:lnTo>
                  <a:pt x="68" y="753"/>
                </a:lnTo>
                <a:lnTo>
                  <a:pt x="20" y="801"/>
                </a:lnTo>
                <a:lnTo>
                  <a:pt x="20" y="796"/>
                </a:lnTo>
                <a:lnTo>
                  <a:pt x="20" y="794"/>
                </a:lnTo>
                <a:lnTo>
                  <a:pt x="22" y="806"/>
                </a:lnTo>
                <a:lnTo>
                  <a:pt x="21" y="804"/>
                </a:lnTo>
                <a:lnTo>
                  <a:pt x="116" y="792"/>
                </a:lnTo>
                <a:lnTo>
                  <a:pt x="116" y="794"/>
                </a:lnTo>
                <a:lnTo>
                  <a:pt x="116" y="796"/>
                </a:lnTo>
                <a:cubicBezTo>
                  <a:pt x="116" y="823"/>
                  <a:pt x="94" y="844"/>
                  <a:pt x="68" y="844"/>
                </a:cubicBezTo>
                <a:cubicBezTo>
                  <a:pt x="41" y="844"/>
                  <a:pt x="20" y="823"/>
                  <a:pt x="20" y="796"/>
                </a:cubicBezTo>
                <a:lnTo>
                  <a:pt x="20" y="792"/>
                </a:lnTo>
                <a:lnTo>
                  <a:pt x="20" y="787"/>
                </a:lnTo>
                <a:cubicBezTo>
                  <a:pt x="20" y="760"/>
                  <a:pt x="41" y="739"/>
                  <a:pt x="68" y="739"/>
                </a:cubicBezTo>
                <a:lnTo>
                  <a:pt x="68" y="739"/>
                </a:lnTo>
                <a:cubicBezTo>
                  <a:pt x="95" y="739"/>
                  <a:pt x="116" y="760"/>
                  <a:pt x="116" y="787"/>
                </a:cubicBezTo>
                <a:cubicBezTo>
                  <a:pt x="116" y="813"/>
                  <a:pt x="95" y="835"/>
                  <a:pt x="68" y="835"/>
                </a:cubicBezTo>
                <a:lnTo>
                  <a:pt x="68" y="835"/>
                </a:lnTo>
                <a:cubicBezTo>
                  <a:pt x="41" y="835"/>
                  <a:pt x="20" y="813"/>
                  <a:pt x="20" y="787"/>
                </a:cubicBezTo>
                <a:cubicBezTo>
                  <a:pt x="20" y="760"/>
                  <a:pt x="41" y="739"/>
                  <a:pt x="68" y="739"/>
                </a:cubicBezTo>
                <a:lnTo>
                  <a:pt x="68" y="739"/>
                </a:lnTo>
                <a:lnTo>
                  <a:pt x="20" y="787"/>
                </a:lnTo>
                <a:lnTo>
                  <a:pt x="20" y="782"/>
                </a:lnTo>
                <a:lnTo>
                  <a:pt x="20" y="782"/>
                </a:lnTo>
                <a:lnTo>
                  <a:pt x="20" y="774"/>
                </a:lnTo>
                <a:lnTo>
                  <a:pt x="20" y="772"/>
                </a:lnTo>
                <a:cubicBezTo>
                  <a:pt x="20" y="746"/>
                  <a:pt x="41" y="724"/>
                  <a:pt x="68" y="724"/>
                </a:cubicBezTo>
                <a:cubicBezTo>
                  <a:pt x="94" y="724"/>
                  <a:pt x="116" y="746"/>
                  <a:pt x="116" y="772"/>
                </a:cubicBezTo>
                <a:lnTo>
                  <a:pt x="116" y="777"/>
                </a:lnTo>
                <a:lnTo>
                  <a:pt x="116" y="782"/>
                </a:lnTo>
                <a:lnTo>
                  <a:pt x="68" y="734"/>
                </a:lnTo>
                <a:lnTo>
                  <a:pt x="68" y="734"/>
                </a:lnTo>
                <a:cubicBezTo>
                  <a:pt x="95" y="734"/>
                  <a:pt x="116" y="756"/>
                  <a:pt x="116" y="782"/>
                </a:cubicBezTo>
                <a:lnTo>
                  <a:pt x="116" y="785"/>
                </a:lnTo>
                <a:lnTo>
                  <a:pt x="116" y="787"/>
                </a:lnTo>
                <a:cubicBezTo>
                  <a:pt x="116" y="813"/>
                  <a:pt x="95" y="835"/>
                  <a:pt x="68" y="835"/>
                </a:cubicBezTo>
                <a:cubicBezTo>
                  <a:pt x="42" y="835"/>
                  <a:pt x="20" y="813"/>
                  <a:pt x="20" y="787"/>
                </a:cubicBezTo>
                <a:lnTo>
                  <a:pt x="20" y="782"/>
                </a:lnTo>
                <a:lnTo>
                  <a:pt x="20" y="782"/>
                </a:lnTo>
                <a:lnTo>
                  <a:pt x="68" y="825"/>
                </a:lnTo>
                <a:lnTo>
                  <a:pt x="67" y="825"/>
                </a:lnTo>
                <a:cubicBezTo>
                  <a:pt x="41" y="825"/>
                  <a:pt x="19" y="804"/>
                  <a:pt x="19" y="777"/>
                </a:cubicBezTo>
                <a:cubicBezTo>
                  <a:pt x="19" y="751"/>
                  <a:pt x="41" y="729"/>
                  <a:pt x="67" y="729"/>
                </a:cubicBezTo>
                <a:lnTo>
                  <a:pt x="68" y="729"/>
                </a:lnTo>
                <a:lnTo>
                  <a:pt x="21" y="773"/>
                </a:lnTo>
                <a:lnTo>
                  <a:pt x="21" y="768"/>
                </a:lnTo>
                <a:lnTo>
                  <a:pt x="21" y="768"/>
                </a:lnTo>
                <a:lnTo>
                  <a:pt x="115" y="783"/>
                </a:lnTo>
                <a:lnTo>
                  <a:pt x="114" y="785"/>
                </a:lnTo>
                <a:lnTo>
                  <a:pt x="116" y="777"/>
                </a:lnTo>
                <a:lnTo>
                  <a:pt x="115" y="780"/>
                </a:lnTo>
                <a:lnTo>
                  <a:pt x="68" y="724"/>
                </a:lnTo>
                <a:lnTo>
                  <a:pt x="68" y="724"/>
                </a:lnTo>
                <a:cubicBezTo>
                  <a:pt x="95" y="724"/>
                  <a:pt x="116" y="746"/>
                  <a:pt x="116" y="772"/>
                </a:cubicBezTo>
                <a:lnTo>
                  <a:pt x="116" y="775"/>
                </a:lnTo>
                <a:lnTo>
                  <a:pt x="116" y="777"/>
                </a:lnTo>
                <a:lnTo>
                  <a:pt x="21" y="768"/>
                </a:lnTo>
                <a:lnTo>
                  <a:pt x="22" y="766"/>
                </a:lnTo>
                <a:lnTo>
                  <a:pt x="22" y="763"/>
                </a:lnTo>
                <a:cubicBezTo>
                  <a:pt x="28" y="737"/>
                  <a:pt x="52" y="721"/>
                  <a:pt x="78" y="725"/>
                </a:cubicBezTo>
                <a:cubicBezTo>
                  <a:pt x="104" y="730"/>
                  <a:pt x="121" y="755"/>
                  <a:pt x="117" y="780"/>
                </a:cubicBezTo>
                <a:lnTo>
                  <a:pt x="116" y="783"/>
                </a:lnTo>
                <a:cubicBezTo>
                  <a:pt x="116" y="788"/>
                  <a:pt x="114" y="793"/>
                  <a:pt x="112" y="797"/>
                </a:cubicBezTo>
                <a:lnTo>
                  <a:pt x="111" y="799"/>
                </a:lnTo>
                <a:cubicBezTo>
                  <a:pt x="101" y="819"/>
                  <a:pt x="79" y="829"/>
                  <a:pt x="57" y="824"/>
                </a:cubicBezTo>
                <a:cubicBezTo>
                  <a:pt x="35" y="819"/>
                  <a:pt x="20" y="800"/>
                  <a:pt x="20" y="777"/>
                </a:cubicBezTo>
                <a:lnTo>
                  <a:pt x="20" y="775"/>
                </a:lnTo>
                <a:lnTo>
                  <a:pt x="20" y="770"/>
                </a:lnTo>
                <a:lnTo>
                  <a:pt x="20" y="766"/>
                </a:lnTo>
                <a:lnTo>
                  <a:pt x="20" y="763"/>
                </a:lnTo>
                <a:cubicBezTo>
                  <a:pt x="20" y="736"/>
                  <a:pt x="41" y="715"/>
                  <a:pt x="68" y="715"/>
                </a:cubicBezTo>
                <a:cubicBezTo>
                  <a:pt x="94" y="715"/>
                  <a:pt x="116" y="736"/>
                  <a:pt x="116" y="763"/>
                </a:cubicBezTo>
                <a:lnTo>
                  <a:pt x="116" y="764"/>
                </a:lnTo>
                <a:lnTo>
                  <a:pt x="116" y="768"/>
                </a:lnTo>
                <a:lnTo>
                  <a:pt x="68" y="720"/>
                </a:lnTo>
                <a:lnTo>
                  <a:pt x="68" y="720"/>
                </a:lnTo>
                <a:lnTo>
                  <a:pt x="20" y="768"/>
                </a:lnTo>
                <a:lnTo>
                  <a:pt x="20" y="763"/>
                </a:lnTo>
                <a:lnTo>
                  <a:pt x="20" y="758"/>
                </a:lnTo>
                <a:lnTo>
                  <a:pt x="68" y="806"/>
                </a:lnTo>
                <a:lnTo>
                  <a:pt x="68" y="806"/>
                </a:lnTo>
                <a:cubicBezTo>
                  <a:pt x="54" y="806"/>
                  <a:pt x="41" y="801"/>
                  <a:pt x="32" y="791"/>
                </a:cubicBezTo>
                <a:cubicBezTo>
                  <a:pt x="23" y="781"/>
                  <a:pt x="19" y="767"/>
                  <a:pt x="20" y="754"/>
                </a:cubicBezTo>
                <a:lnTo>
                  <a:pt x="21" y="749"/>
                </a:lnTo>
                <a:cubicBezTo>
                  <a:pt x="23" y="724"/>
                  <a:pt x="44" y="705"/>
                  <a:pt x="68" y="705"/>
                </a:cubicBezTo>
                <a:lnTo>
                  <a:pt x="69" y="705"/>
                </a:lnTo>
                <a:cubicBezTo>
                  <a:pt x="95" y="705"/>
                  <a:pt x="117" y="727"/>
                  <a:pt x="117" y="753"/>
                </a:cubicBezTo>
                <a:cubicBezTo>
                  <a:pt x="117" y="780"/>
                  <a:pt x="95" y="801"/>
                  <a:pt x="69" y="801"/>
                </a:cubicBezTo>
                <a:lnTo>
                  <a:pt x="68" y="801"/>
                </a:lnTo>
                <a:cubicBezTo>
                  <a:pt x="41" y="801"/>
                  <a:pt x="20" y="780"/>
                  <a:pt x="20" y="753"/>
                </a:cubicBezTo>
                <a:lnTo>
                  <a:pt x="20" y="749"/>
                </a:lnTo>
                <a:lnTo>
                  <a:pt x="20" y="745"/>
                </a:lnTo>
                <a:lnTo>
                  <a:pt x="20" y="744"/>
                </a:lnTo>
                <a:cubicBezTo>
                  <a:pt x="20" y="717"/>
                  <a:pt x="41" y="696"/>
                  <a:pt x="68" y="696"/>
                </a:cubicBezTo>
                <a:cubicBezTo>
                  <a:pt x="94" y="696"/>
                  <a:pt x="116" y="717"/>
                  <a:pt x="116" y="744"/>
                </a:cubicBezTo>
                <a:lnTo>
                  <a:pt x="116" y="747"/>
                </a:lnTo>
                <a:lnTo>
                  <a:pt x="116" y="751"/>
                </a:lnTo>
                <a:lnTo>
                  <a:pt x="116" y="756"/>
                </a:lnTo>
                <a:lnTo>
                  <a:pt x="116" y="758"/>
                </a:lnTo>
                <a:cubicBezTo>
                  <a:pt x="116" y="785"/>
                  <a:pt x="94" y="806"/>
                  <a:pt x="68" y="806"/>
                </a:cubicBezTo>
                <a:cubicBezTo>
                  <a:pt x="41" y="806"/>
                  <a:pt x="20" y="785"/>
                  <a:pt x="20" y="758"/>
                </a:cubicBezTo>
                <a:lnTo>
                  <a:pt x="20" y="757"/>
                </a:lnTo>
                <a:lnTo>
                  <a:pt x="20" y="753"/>
                </a:lnTo>
                <a:cubicBezTo>
                  <a:pt x="20" y="727"/>
                  <a:pt x="41" y="705"/>
                  <a:pt x="68" y="705"/>
                </a:cubicBezTo>
                <a:lnTo>
                  <a:pt x="69" y="705"/>
                </a:lnTo>
                <a:lnTo>
                  <a:pt x="21" y="753"/>
                </a:lnTo>
                <a:lnTo>
                  <a:pt x="21" y="748"/>
                </a:lnTo>
                <a:lnTo>
                  <a:pt x="21" y="744"/>
                </a:lnTo>
                <a:lnTo>
                  <a:pt x="116" y="756"/>
                </a:lnTo>
                <a:lnTo>
                  <a:pt x="116" y="758"/>
                </a:lnTo>
                <a:lnTo>
                  <a:pt x="116" y="757"/>
                </a:lnTo>
                <a:lnTo>
                  <a:pt x="68" y="701"/>
                </a:lnTo>
                <a:lnTo>
                  <a:pt x="69" y="701"/>
                </a:lnTo>
                <a:lnTo>
                  <a:pt x="70" y="701"/>
                </a:lnTo>
                <a:lnTo>
                  <a:pt x="22" y="749"/>
                </a:lnTo>
                <a:lnTo>
                  <a:pt x="22" y="745"/>
                </a:lnTo>
                <a:lnTo>
                  <a:pt x="22" y="739"/>
                </a:lnTo>
                <a:lnTo>
                  <a:pt x="23" y="729"/>
                </a:lnTo>
                <a:lnTo>
                  <a:pt x="22" y="730"/>
                </a:lnTo>
                <a:lnTo>
                  <a:pt x="22" y="730"/>
                </a:lnTo>
                <a:cubicBezTo>
                  <a:pt x="22" y="703"/>
                  <a:pt x="44" y="682"/>
                  <a:pt x="70" y="682"/>
                </a:cubicBezTo>
                <a:cubicBezTo>
                  <a:pt x="97" y="682"/>
                  <a:pt x="118" y="703"/>
                  <a:pt x="118" y="730"/>
                </a:cubicBezTo>
                <a:lnTo>
                  <a:pt x="118" y="733"/>
                </a:lnTo>
                <a:lnTo>
                  <a:pt x="118" y="739"/>
                </a:lnTo>
                <a:lnTo>
                  <a:pt x="118" y="746"/>
                </a:lnTo>
                <a:lnTo>
                  <a:pt x="118" y="749"/>
                </a:lnTo>
                <a:cubicBezTo>
                  <a:pt x="118" y="773"/>
                  <a:pt x="101" y="793"/>
                  <a:pt x="78" y="796"/>
                </a:cubicBezTo>
                <a:cubicBezTo>
                  <a:pt x="55" y="800"/>
                  <a:pt x="32" y="786"/>
                  <a:pt x="25" y="764"/>
                </a:cubicBezTo>
                <a:lnTo>
                  <a:pt x="24" y="763"/>
                </a:lnTo>
                <a:cubicBezTo>
                  <a:pt x="23" y="758"/>
                  <a:pt x="22" y="753"/>
                  <a:pt x="22" y="747"/>
                </a:cubicBezTo>
                <a:lnTo>
                  <a:pt x="22" y="743"/>
                </a:lnTo>
                <a:lnTo>
                  <a:pt x="22" y="738"/>
                </a:lnTo>
                <a:lnTo>
                  <a:pt x="22" y="734"/>
                </a:lnTo>
                <a:cubicBezTo>
                  <a:pt x="22" y="732"/>
                  <a:pt x="22" y="730"/>
                  <a:pt x="22" y="728"/>
                </a:cubicBezTo>
                <a:lnTo>
                  <a:pt x="23" y="724"/>
                </a:lnTo>
                <a:cubicBezTo>
                  <a:pt x="24" y="714"/>
                  <a:pt x="29" y="704"/>
                  <a:pt x="37" y="697"/>
                </a:cubicBezTo>
                <a:lnTo>
                  <a:pt x="38" y="696"/>
                </a:lnTo>
                <a:cubicBezTo>
                  <a:pt x="51" y="682"/>
                  <a:pt x="72" y="678"/>
                  <a:pt x="90" y="686"/>
                </a:cubicBezTo>
                <a:cubicBezTo>
                  <a:pt x="108" y="693"/>
                  <a:pt x="119" y="711"/>
                  <a:pt x="119" y="730"/>
                </a:cubicBezTo>
                <a:lnTo>
                  <a:pt x="119" y="733"/>
                </a:lnTo>
                <a:lnTo>
                  <a:pt x="119" y="737"/>
                </a:lnTo>
                <a:lnTo>
                  <a:pt x="119" y="742"/>
                </a:lnTo>
                <a:lnTo>
                  <a:pt x="119" y="744"/>
                </a:lnTo>
                <a:cubicBezTo>
                  <a:pt x="119" y="770"/>
                  <a:pt x="98" y="792"/>
                  <a:pt x="71" y="792"/>
                </a:cubicBezTo>
                <a:cubicBezTo>
                  <a:pt x="45" y="792"/>
                  <a:pt x="23" y="770"/>
                  <a:pt x="23" y="744"/>
                </a:cubicBezTo>
                <a:lnTo>
                  <a:pt x="23" y="742"/>
                </a:lnTo>
                <a:lnTo>
                  <a:pt x="23" y="737"/>
                </a:lnTo>
                <a:lnTo>
                  <a:pt x="23" y="733"/>
                </a:lnTo>
                <a:lnTo>
                  <a:pt x="23" y="730"/>
                </a:lnTo>
                <a:cubicBezTo>
                  <a:pt x="23" y="709"/>
                  <a:pt x="37" y="690"/>
                  <a:pt x="58" y="684"/>
                </a:cubicBezTo>
                <a:cubicBezTo>
                  <a:pt x="78" y="678"/>
                  <a:pt x="100" y="686"/>
                  <a:pt x="111" y="703"/>
                </a:cubicBezTo>
                <a:lnTo>
                  <a:pt x="112" y="705"/>
                </a:lnTo>
                <a:cubicBezTo>
                  <a:pt x="116" y="710"/>
                  <a:pt x="119" y="717"/>
                  <a:pt x="120" y="724"/>
                </a:cubicBezTo>
                <a:lnTo>
                  <a:pt x="120" y="727"/>
                </a:lnTo>
                <a:lnTo>
                  <a:pt x="25" y="734"/>
                </a:lnTo>
                <a:lnTo>
                  <a:pt x="25" y="732"/>
                </a:lnTo>
                <a:cubicBezTo>
                  <a:pt x="25" y="729"/>
                  <a:pt x="25" y="726"/>
                  <a:pt x="26" y="723"/>
                </a:cubicBezTo>
                <a:lnTo>
                  <a:pt x="26" y="721"/>
                </a:lnTo>
                <a:cubicBezTo>
                  <a:pt x="31" y="698"/>
                  <a:pt x="51" y="682"/>
                  <a:pt x="73" y="682"/>
                </a:cubicBezTo>
                <a:lnTo>
                  <a:pt x="74" y="682"/>
                </a:lnTo>
                <a:lnTo>
                  <a:pt x="74" y="682"/>
                </a:lnTo>
                <a:lnTo>
                  <a:pt x="27" y="725"/>
                </a:lnTo>
                <a:lnTo>
                  <a:pt x="27" y="720"/>
                </a:lnTo>
                <a:lnTo>
                  <a:pt x="28" y="714"/>
                </a:lnTo>
                <a:lnTo>
                  <a:pt x="27" y="722"/>
                </a:lnTo>
                <a:lnTo>
                  <a:pt x="27" y="720"/>
                </a:lnTo>
                <a:cubicBezTo>
                  <a:pt x="27" y="694"/>
                  <a:pt x="49" y="672"/>
                  <a:pt x="75" y="672"/>
                </a:cubicBezTo>
                <a:cubicBezTo>
                  <a:pt x="102" y="672"/>
                  <a:pt x="123" y="694"/>
                  <a:pt x="123" y="720"/>
                </a:cubicBezTo>
                <a:lnTo>
                  <a:pt x="123" y="723"/>
                </a:lnTo>
                <a:lnTo>
                  <a:pt x="122" y="711"/>
                </a:lnTo>
                <a:lnTo>
                  <a:pt x="123" y="713"/>
                </a:lnTo>
                <a:lnTo>
                  <a:pt x="30" y="710"/>
                </a:lnTo>
                <a:lnTo>
                  <a:pt x="31" y="708"/>
                </a:lnTo>
                <a:lnTo>
                  <a:pt x="29" y="716"/>
                </a:lnTo>
                <a:lnTo>
                  <a:pt x="30" y="713"/>
                </a:lnTo>
                <a:lnTo>
                  <a:pt x="29" y="720"/>
                </a:lnTo>
                <a:lnTo>
                  <a:pt x="29" y="717"/>
                </a:lnTo>
                <a:lnTo>
                  <a:pt x="29" y="715"/>
                </a:lnTo>
                <a:cubicBezTo>
                  <a:pt x="29" y="691"/>
                  <a:pt x="47" y="670"/>
                  <a:pt x="72" y="668"/>
                </a:cubicBezTo>
                <a:cubicBezTo>
                  <a:pt x="96" y="665"/>
                  <a:pt x="119" y="681"/>
                  <a:pt x="124" y="705"/>
                </a:cubicBezTo>
                <a:lnTo>
                  <a:pt x="125" y="710"/>
                </a:lnTo>
                <a:lnTo>
                  <a:pt x="126" y="720"/>
                </a:lnTo>
                <a:cubicBezTo>
                  <a:pt x="128" y="734"/>
                  <a:pt x="123" y="747"/>
                  <a:pt x="114" y="757"/>
                </a:cubicBezTo>
                <a:cubicBezTo>
                  <a:pt x="105" y="767"/>
                  <a:pt x="92" y="773"/>
                  <a:pt x="78" y="773"/>
                </a:cubicBezTo>
                <a:lnTo>
                  <a:pt x="78" y="773"/>
                </a:lnTo>
                <a:cubicBezTo>
                  <a:pt x="53" y="773"/>
                  <a:pt x="33" y="754"/>
                  <a:pt x="30" y="730"/>
                </a:cubicBezTo>
                <a:lnTo>
                  <a:pt x="30" y="725"/>
                </a:lnTo>
                <a:lnTo>
                  <a:pt x="29" y="715"/>
                </a:lnTo>
                <a:lnTo>
                  <a:pt x="124" y="727"/>
                </a:lnTo>
                <a:lnTo>
                  <a:pt x="124" y="729"/>
                </a:lnTo>
                <a:lnTo>
                  <a:pt x="124" y="710"/>
                </a:lnTo>
                <a:lnTo>
                  <a:pt x="125" y="713"/>
                </a:lnTo>
                <a:lnTo>
                  <a:pt x="77" y="672"/>
                </a:lnTo>
                <a:lnTo>
                  <a:pt x="78" y="672"/>
                </a:lnTo>
                <a:lnTo>
                  <a:pt x="30" y="720"/>
                </a:lnTo>
                <a:lnTo>
                  <a:pt x="30" y="715"/>
                </a:lnTo>
                <a:lnTo>
                  <a:pt x="30" y="710"/>
                </a:lnTo>
                <a:lnTo>
                  <a:pt x="30" y="706"/>
                </a:lnTo>
                <a:cubicBezTo>
                  <a:pt x="30" y="679"/>
                  <a:pt x="52" y="658"/>
                  <a:pt x="78" y="658"/>
                </a:cubicBezTo>
                <a:cubicBezTo>
                  <a:pt x="105" y="658"/>
                  <a:pt x="126" y="679"/>
                  <a:pt x="126" y="706"/>
                </a:cubicBezTo>
                <a:lnTo>
                  <a:pt x="126" y="707"/>
                </a:lnTo>
                <a:lnTo>
                  <a:pt x="126" y="701"/>
                </a:lnTo>
                <a:lnTo>
                  <a:pt x="126" y="704"/>
                </a:lnTo>
                <a:cubicBezTo>
                  <a:pt x="127" y="706"/>
                  <a:pt x="127" y="709"/>
                  <a:pt x="127" y="711"/>
                </a:cubicBezTo>
                <a:lnTo>
                  <a:pt x="127" y="714"/>
                </a:lnTo>
                <a:lnTo>
                  <a:pt x="125" y="699"/>
                </a:lnTo>
                <a:lnTo>
                  <a:pt x="125" y="700"/>
                </a:lnTo>
                <a:lnTo>
                  <a:pt x="31" y="715"/>
                </a:lnTo>
                <a:lnTo>
                  <a:pt x="31" y="714"/>
                </a:lnTo>
                <a:lnTo>
                  <a:pt x="31" y="711"/>
                </a:lnTo>
                <a:lnTo>
                  <a:pt x="31" y="706"/>
                </a:lnTo>
                <a:cubicBezTo>
                  <a:pt x="31" y="682"/>
                  <a:pt x="50" y="661"/>
                  <a:pt x="74" y="658"/>
                </a:cubicBezTo>
                <a:cubicBezTo>
                  <a:pt x="98" y="655"/>
                  <a:pt x="120" y="671"/>
                  <a:pt x="126" y="694"/>
                </a:cubicBezTo>
                <a:lnTo>
                  <a:pt x="127" y="696"/>
                </a:lnTo>
                <a:lnTo>
                  <a:pt x="128" y="703"/>
                </a:lnTo>
                <a:cubicBezTo>
                  <a:pt x="128" y="706"/>
                  <a:pt x="128" y="708"/>
                  <a:pt x="128" y="711"/>
                </a:cubicBezTo>
                <a:lnTo>
                  <a:pt x="128" y="714"/>
                </a:lnTo>
                <a:cubicBezTo>
                  <a:pt x="128" y="719"/>
                  <a:pt x="128" y="724"/>
                  <a:pt x="126" y="729"/>
                </a:cubicBezTo>
                <a:lnTo>
                  <a:pt x="126" y="731"/>
                </a:lnTo>
                <a:cubicBezTo>
                  <a:pt x="119" y="750"/>
                  <a:pt x="101" y="763"/>
                  <a:pt x="80" y="763"/>
                </a:cubicBezTo>
                <a:cubicBezTo>
                  <a:pt x="59" y="763"/>
                  <a:pt x="41" y="750"/>
                  <a:pt x="34" y="731"/>
                </a:cubicBezTo>
                <a:lnTo>
                  <a:pt x="34" y="729"/>
                </a:lnTo>
                <a:cubicBezTo>
                  <a:pt x="33" y="727"/>
                  <a:pt x="33" y="724"/>
                  <a:pt x="32" y="722"/>
                </a:cubicBezTo>
                <a:lnTo>
                  <a:pt x="32" y="719"/>
                </a:lnTo>
                <a:cubicBezTo>
                  <a:pt x="30" y="709"/>
                  <a:pt x="31" y="699"/>
                  <a:pt x="36" y="690"/>
                </a:cubicBezTo>
                <a:lnTo>
                  <a:pt x="38" y="687"/>
                </a:lnTo>
                <a:cubicBezTo>
                  <a:pt x="39" y="684"/>
                  <a:pt x="40" y="681"/>
                  <a:pt x="42" y="679"/>
                </a:cubicBezTo>
                <a:lnTo>
                  <a:pt x="44" y="677"/>
                </a:lnTo>
                <a:cubicBezTo>
                  <a:pt x="57" y="659"/>
                  <a:pt x="82" y="653"/>
                  <a:pt x="103" y="663"/>
                </a:cubicBezTo>
                <a:cubicBezTo>
                  <a:pt x="123" y="672"/>
                  <a:pt x="134" y="695"/>
                  <a:pt x="129" y="718"/>
                </a:cubicBezTo>
                <a:lnTo>
                  <a:pt x="128" y="720"/>
                </a:lnTo>
                <a:lnTo>
                  <a:pt x="126" y="726"/>
                </a:lnTo>
                <a:lnTo>
                  <a:pt x="80" y="663"/>
                </a:lnTo>
                <a:lnTo>
                  <a:pt x="81" y="663"/>
                </a:lnTo>
                <a:lnTo>
                  <a:pt x="33" y="711"/>
                </a:lnTo>
                <a:lnTo>
                  <a:pt x="33" y="708"/>
                </a:lnTo>
                <a:lnTo>
                  <a:pt x="33" y="706"/>
                </a:lnTo>
                <a:cubicBezTo>
                  <a:pt x="33" y="679"/>
                  <a:pt x="55" y="658"/>
                  <a:pt x="81" y="658"/>
                </a:cubicBezTo>
                <a:cubicBezTo>
                  <a:pt x="108" y="658"/>
                  <a:pt x="129" y="679"/>
                  <a:pt x="129" y="706"/>
                </a:cubicBezTo>
                <a:lnTo>
                  <a:pt x="129" y="708"/>
                </a:lnTo>
                <a:lnTo>
                  <a:pt x="129" y="711"/>
                </a:lnTo>
                <a:cubicBezTo>
                  <a:pt x="129" y="737"/>
                  <a:pt x="108" y="759"/>
                  <a:pt x="81" y="759"/>
                </a:cubicBezTo>
                <a:cubicBezTo>
                  <a:pt x="55" y="759"/>
                  <a:pt x="33" y="737"/>
                  <a:pt x="33" y="711"/>
                </a:cubicBezTo>
                <a:lnTo>
                  <a:pt x="33" y="706"/>
                </a:lnTo>
                <a:lnTo>
                  <a:pt x="33" y="703"/>
                </a:lnTo>
                <a:lnTo>
                  <a:pt x="33" y="701"/>
                </a:lnTo>
                <a:cubicBezTo>
                  <a:pt x="33" y="675"/>
                  <a:pt x="55" y="653"/>
                  <a:pt x="81" y="653"/>
                </a:cubicBezTo>
                <a:cubicBezTo>
                  <a:pt x="108" y="653"/>
                  <a:pt x="129" y="675"/>
                  <a:pt x="129" y="701"/>
                </a:cubicBezTo>
                <a:lnTo>
                  <a:pt x="129" y="703"/>
                </a:lnTo>
                <a:lnTo>
                  <a:pt x="129" y="696"/>
                </a:lnTo>
                <a:lnTo>
                  <a:pt x="129" y="700"/>
                </a:lnTo>
                <a:cubicBezTo>
                  <a:pt x="130" y="702"/>
                  <a:pt x="130" y="704"/>
                  <a:pt x="130" y="706"/>
                </a:cubicBezTo>
                <a:lnTo>
                  <a:pt x="130" y="709"/>
                </a:lnTo>
                <a:lnTo>
                  <a:pt x="130" y="711"/>
                </a:lnTo>
                <a:cubicBezTo>
                  <a:pt x="130" y="736"/>
                  <a:pt x="111" y="756"/>
                  <a:pt x="87" y="759"/>
                </a:cubicBezTo>
                <a:cubicBezTo>
                  <a:pt x="62" y="761"/>
                  <a:pt x="40" y="745"/>
                  <a:pt x="35" y="720"/>
                </a:cubicBezTo>
                <a:lnTo>
                  <a:pt x="34" y="718"/>
                </a:lnTo>
                <a:cubicBezTo>
                  <a:pt x="34" y="715"/>
                  <a:pt x="33" y="712"/>
                  <a:pt x="33" y="708"/>
                </a:cubicBezTo>
                <a:lnTo>
                  <a:pt x="33" y="704"/>
                </a:lnTo>
                <a:lnTo>
                  <a:pt x="33" y="704"/>
                </a:lnTo>
                <a:lnTo>
                  <a:pt x="33" y="696"/>
                </a:lnTo>
                <a:cubicBezTo>
                  <a:pt x="33" y="671"/>
                  <a:pt x="52" y="651"/>
                  <a:pt x="77" y="649"/>
                </a:cubicBezTo>
                <a:cubicBezTo>
                  <a:pt x="102" y="647"/>
                  <a:pt x="124" y="664"/>
                  <a:pt x="128" y="689"/>
                </a:cubicBezTo>
                <a:lnTo>
                  <a:pt x="129" y="692"/>
                </a:lnTo>
                <a:cubicBezTo>
                  <a:pt x="129" y="694"/>
                  <a:pt x="129" y="697"/>
                  <a:pt x="129" y="699"/>
                </a:cubicBezTo>
                <a:lnTo>
                  <a:pt x="129" y="701"/>
                </a:lnTo>
                <a:lnTo>
                  <a:pt x="36" y="686"/>
                </a:lnTo>
                <a:lnTo>
                  <a:pt x="36" y="685"/>
                </a:lnTo>
                <a:lnTo>
                  <a:pt x="34" y="700"/>
                </a:lnTo>
                <a:lnTo>
                  <a:pt x="34" y="696"/>
                </a:lnTo>
                <a:lnTo>
                  <a:pt x="34" y="697"/>
                </a:lnTo>
                <a:cubicBezTo>
                  <a:pt x="33" y="693"/>
                  <a:pt x="33" y="688"/>
                  <a:pt x="34" y="684"/>
                </a:cubicBezTo>
                <a:lnTo>
                  <a:pt x="35" y="681"/>
                </a:lnTo>
                <a:lnTo>
                  <a:pt x="34" y="689"/>
                </a:lnTo>
                <a:lnTo>
                  <a:pt x="34" y="687"/>
                </a:lnTo>
                <a:cubicBezTo>
                  <a:pt x="34" y="660"/>
                  <a:pt x="55" y="639"/>
                  <a:pt x="82" y="639"/>
                </a:cubicBezTo>
                <a:cubicBezTo>
                  <a:pt x="108" y="639"/>
                  <a:pt x="130" y="660"/>
                  <a:pt x="130" y="687"/>
                </a:cubicBezTo>
                <a:lnTo>
                  <a:pt x="130" y="692"/>
                </a:lnTo>
                <a:lnTo>
                  <a:pt x="130" y="696"/>
                </a:lnTo>
                <a:cubicBezTo>
                  <a:pt x="130" y="723"/>
                  <a:pt x="108" y="744"/>
                  <a:pt x="82" y="744"/>
                </a:cubicBezTo>
                <a:cubicBezTo>
                  <a:pt x="55" y="744"/>
                  <a:pt x="34" y="723"/>
                  <a:pt x="34" y="696"/>
                </a:cubicBezTo>
                <a:lnTo>
                  <a:pt x="34" y="695"/>
                </a:lnTo>
                <a:lnTo>
                  <a:pt x="35" y="703"/>
                </a:lnTo>
                <a:lnTo>
                  <a:pt x="34" y="700"/>
                </a:lnTo>
                <a:lnTo>
                  <a:pt x="81" y="740"/>
                </a:lnTo>
                <a:lnTo>
                  <a:pt x="81" y="740"/>
                </a:lnTo>
                <a:cubicBezTo>
                  <a:pt x="54" y="740"/>
                  <a:pt x="33" y="718"/>
                  <a:pt x="33" y="692"/>
                </a:cubicBezTo>
                <a:cubicBezTo>
                  <a:pt x="33" y="665"/>
                  <a:pt x="54" y="644"/>
                  <a:pt x="81" y="644"/>
                </a:cubicBezTo>
                <a:lnTo>
                  <a:pt x="82" y="644"/>
                </a:lnTo>
                <a:lnTo>
                  <a:pt x="34" y="692"/>
                </a:lnTo>
                <a:lnTo>
                  <a:pt x="34" y="689"/>
                </a:lnTo>
                <a:lnTo>
                  <a:pt x="34" y="687"/>
                </a:lnTo>
                <a:lnTo>
                  <a:pt x="129" y="699"/>
                </a:lnTo>
                <a:lnTo>
                  <a:pt x="129" y="701"/>
                </a:lnTo>
                <a:lnTo>
                  <a:pt x="127" y="707"/>
                </a:lnTo>
                <a:lnTo>
                  <a:pt x="81" y="644"/>
                </a:lnTo>
                <a:lnTo>
                  <a:pt x="82" y="644"/>
                </a:lnTo>
                <a:lnTo>
                  <a:pt x="34" y="697"/>
                </a:lnTo>
                <a:lnTo>
                  <a:pt x="34" y="693"/>
                </a:lnTo>
                <a:lnTo>
                  <a:pt x="33" y="687"/>
                </a:lnTo>
                <a:cubicBezTo>
                  <a:pt x="32" y="674"/>
                  <a:pt x="36" y="660"/>
                  <a:pt x="45" y="650"/>
                </a:cubicBezTo>
                <a:cubicBezTo>
                  <a:pt x="54" y="640"/>
                  <a:pt x="67" y="634"/>
                  <a:pt x="81" y="634"/>
                </a:cubicBezTo>
                <a:lnTo>
                  <a:pt x="82" y="634"/>
                </a:lnTo>
                <a:cubicBezTo>
                  <a:pt x="108" y="634"/>
                  <a:pt x="130" y="656"/>
                  <a:pt x="130" y="682"/>
                </a:cubicBezTo>
                <a:lnTo>
                  <a:pt x="130" y="687"/>
                </a:lnTo>
                <a:lnTo>
                  <a:pt x="129" y="697"/>
                </a:lnTo>
                <a:cubicBezTo>
                  <a:pt x="126" y="723"/>
                  <a:pt x="104" y="741"/>
                  <a:pt x="79" y="740"/>
                </a:cubicBezTo>
                <a:cubicBezTo>
                  <a:pt x="53" y="738"/>
                  <a:pt x="33" y="717"/>
                  <a:pt x="33" y="692"/>
                </a:cubicBezTo>
                <a:lnTo>
                  <a:pt x="33" y="690"/>
                </a:lnTo>
                <a:lnTo>
                  <a:pt x="33" y="687"/>
                </a:lnTo>
                <a:cubicBezTo>
                  <a:pt x="33" y="660"/>
                  <a:pt x="55" y="639"/>
                  <a:pt x="81" y="639"/>
                </a:cubicBezTo>
                <a:lnTo>
                  <a:pt x="82" y="639"/>
                </a:lnTo>
                <a:lnTo>
                  <a:pt x="35" y="690"/>
                </a:lnTo>
                <a:lnTo>
                  <a:pt x="34" y="683"/>
                </a:lnTo>
                <a:lnTo>
                  <a:pt x="33" y="680"/>
                </a:lnTo>
                <a:cubicBezTo>
                  <a:pt x="31" y="666"/>
                  <a:pt x="36" y="652"/>
                  <a:pt x="45" y="642"/>
                </a:cubicBezTo>
                <a:cubicBezTo>
                  <a:pt x="54" y="631"/>
                  <a:pt x="67" y="625"/>
                  <a:pt x="81" y="625"/>
                </a:cubicBezTo>
                <a:lnTo>
                  <a:pt x="82" y="625"/>
                </a:lnTo>
                <a:lnTo>
                  <a:pt x="82" y="625"/>
                </a:lnTo>
                <a:lnTo>
                  <a:pt x="34" y="673"/>
                </a:lnTo>
                <a:lnTo>
                  <a:pt x="34" y="670"/>
                </a:lnTo>
                <a:lnTo>
                  <a:pt x="36" y="682"/>
                </a:lnTo>
                <a:lnTo>
                  <a:pt x="35" y="680"/>
                </a:lnTo>
                <a:lnTo>
                  <a:pt x="129" y="680"/>
                </a:lnTo>
                <a:lnTo>
                  <a:pt x="128" y="682"/>
                </a:lnTo>
                <a:lnTo>
                  <a:pt x="128" y="681"/>
                </a:lnTo>
                <a:lnTo>
                  <a:pt x="81" y="625"/>
                </a:lnTo>
                <a:lnTo>
                  <a:pt x="81" y="625"/>
                </a:lnTo>
                <a:lnTo>
                  <a:pt x="34" y="668"/>
                </a:lnTo>
                <a:lnTo>
                  <a:pt x="34" y="663"/>
                </a:lnTo>
                <a:lnTo>
                  <a:pt x="34" y="663"/>
                </a:lnTo>
                <a:lnTo>
                  <a:pt x="82" y="711"/>
                </a:lnTo>
                <a:lnTo>
                  <a:pt x="81" y="711"/>
                </a:lnTo>
                <a:lnTo>
                  <a:pt x="129" y="663"/>
                </a:lnTo>
                <a:lnTo>
                  <a:pt x="129" y="666"/>
                </a:lnTo>
                <a:lnTo>
                  <a:pt x="129" y="668"/>
                </a:lnTo>
                <a:lnTo>
                  <a:pt x="36" y="653"/>
                </a:lnTo>
                <a:lnTo>
                  <a:pt x="36" y="651"/>
                </a:lnTo>
                <a:lnTo>
                  <a:pt x="35" y="659"/>
                </a:lnTo>
                <a:lnTo>
                  <a:pt x="35" y="656"/>
                </a:lnTo>
                <a:lnTo>
                  <a:pt x="35" y="671"/>
                </a:lnTo>
                <a:lnTo>
                  <a:pt x="35" y="668"/>
                </a:lnTo>
                <a:lnTo>
                  <a:pt x="39" y="682"/>
                </a:lnTo>
                <a:lnTo>
                  <a:pt x="38" y="680"/>
                </a:lnTo>
                <a:lnTo>
                  <a:pt x="128" y="649"/>
                </a:lnTo>
                <a:lnTo>
                  <a:pt x="129" y="652"/>
                </a:lnTo>
                <a:lnTo>
                  <a:pt x="129" y="654"/>
                </a:lnTo>
                <a:lnTo>
                  <a:pt x="35" y="654"/>
                </a:lnTo>
                <a:lnTo>
                  <a:pt x="35" y="652"/>
                </a:lnTo>
                <a:lnTo>
                  <a:pt x="34" y="661"/>
                </a:lnTo>
                <a:lnTo>
                  <a:pt x="34" y="658"/>
                </a:lnTo>
                <a:cubicBezTo>
                  <a:pt x="34" y="632"/>
                  <a:pt x="56" y="610"/>
                  <a:pt x="82" y="610"/>
                </a:cubicBezTo>
                <a:cubicBezTo>
                  <a:pt x="109" y="610"/>
                  <a:pt x="130" y="632"/>
                  <a:pt x="130" y="658"/>
                </a:cubicBezTo>
                <a:lnTo>
                  <a:pt x="130" y="661"/>
                </a:lnTo>
                <a:lnTo>
                  <a:pt x="130" y="663"/>
                </a:lnTo>
                <a:lnTo>
                  <a:pt x="36" y="652"/>
                </a:lnTo>
                <a:lnTo>
                  <a:pt x="36" y="650"/>
                </a:lnTo>
                <a:lnTo>
                  <a:pt x="36" y="651"/>
                </a:lnTo>
                <a:lnTo>
                  <a:pt x="36" y="649"/>
                </a:lnTo>
                <a:cubicBezTo>
                  <a:pt x="39" y="624"/>
                  <a:pt x="60" y="606"/>
                  <a:pt x="84" y="606"/>
                </a:cubicBezTo>
                <a:lnTo>
                  <a:pt x="84" y="606"/>
                </a:lnTo>
                <a:lnTo>
                  <a:pt x="36" y="654"/>
                </a:lnTo>
                <a:lnTo>
                  <a:pt x="36" y="651"/>
                </a:lnTo>
                <a:lnTo>
                  <a:pt x="38" y="663"/>
                </a:lnTo>
                <a:lnTo>
                  <a:pt x="37" y="661"/>
                </a:lnTo>
                <a:lnTo>
                  <a:pt x="132" y="649"/>
                </a:lnTo>
                <a:lnTo>
                  <a:pt x="132" y="651"/>
                </a:lnTo>
                <a:cubicBezTo>
                  <a:pt x="132" y="654"/>
                  <a:pt x="132" y="656"/>
                  <a:pt x="131" y="659"/>
                </a:cubicBezTo>
                <a:lnTo>
                  <a:pt x="131" y="662"/>
                </a:lnTo>
                <a:lnTo>
                  <a:pt x="131" y="654"/>
                </a:lnTo>
                <a:lnTo>
                  <a:pt x="131" y="657"/>
                </a:lnTo>
                <a:lnTo>
                  <a:pt x="131" y="658"/>
                </a:lnTo>
                <a:cubicBezTo>
                  <a:pt x="131" y="685"/>
                  <a:pt x="110" y="706"/>
                  <a:pt x="83" y="706"/>
                </a:cubicBezTo>
                <a:cubicBezTo>
                  <a:pt x="57" y="706"/>
                  <a:pt x="35" y="685"/>
                  <a:pt x="35" y="658"/>
                </a:cubicBezTo>
                <a:lnTo>
                  <a:pt x="35" y="656"/>
                </a:lnTo>
                <a:lnTo>
                  <a:pt x="36" y="646"/>
                </a:lnTo>
                <a:lnTo>
                  <a:pt x="37" y="641"/>
                </a:lnTo>
                <a:lnTo>
                  <a:pt x="84" y="692"/>
                </a:lnTo>
                <a:lnTo>
                  <a:pt x="84" y="692"/>
                </a:lnTo>
                <a:cubicBezTo>
                  <a:pt x="70" y="692"/>
                  <a:pt x="56" y="686"/>
                  <a:pt x="47" y="675"/>
                </a:cubicBezTo>
                <a:cubicBezTo>
                  <a:pt x="38" y="664"/>
                  <a:pt x="34" y="649"/>
                  <a:pt x="37" y="635"/>
                </a:cubicBezTo>
                <a:lnTo>
                  <a:pt x="38" y="630"/>
                </a:lnTo>
                <a:cubicBezTo>
                  <a:pt x="42" y="608"/>
                  <a:pt x="62" y="591"/>
                  <a:pt x="85" y="591"/>
                </a:cubicBezTo>
                <a:lnTo>
                  <a:pt x="85" y="591"/>
                </a:lnTo>
                <a:cubicBezTo>
                  <a:pt x="112" y="591"/>
                  <a:pt x="133" y="613"/>
                  <a:pt x="133" y="639"/>
                </a:cubicBezTo>
                <a:cubicBezTo>
                  <a:pt x="133" y="666"/>
                  <a:pt x="112" y="687"/>
                  <a:pt x="85" y="687"/>
                </a:cubicBezTo>
                <a:lnTo>
                  <a:pt x="85" y="687"/>
                </a:lnTo>
                <a:lnTo>
                  <a:pt x="132" y="630"/>
                </a:lnTo>
                <a:lnTo>
                  <a:pt x="133" y="635"/>
                </a:lnTo>
                <a:lnTo>
                  <a:pt x="134" y="639"/>
                </a:lnTo>
                <a:cubicBezTo>
                  <a:pt x="139" y="661"/>
                  <a:pt x="127" y="684"/>
                  <a:pt x="106" y="693"/>
                </a:cubicBezTo>
                <a:cubicBezTo>
                  <a:pt x="85" y="702"/>
                  <a:pt x="60" y="695"/>
                  <a:pt x="47" y="676"/>
                </a:cubicBezTo>
                <a:lnTo>
                  <a:pt x="46" y="674"/>
                </a:lnTo>
                <a:cubicBezTo>
                  <a:pt x="44" y="671"/>
                  <a:pt x="42" y="667"/>
                  <a:pt x="40" y="663"/>
                </a:cubicBezTo>
                <a:lnTo>
                  <a:pt x="39" y="660"/>
                </a:lnTo>
                <a:cubicBezTo>
                  <a:pt x="36" y="650"/>
                  <a:pt x="36" y="639"/>
                  <a:pt x="39" y="629"/>
                </a:cubicBezTo>
                <a:lnTo>
                  <a:pt x="40" y="626"/>
                </a:lnTo>
                <a:lnTo>
                  <a:pt x="40" y="628"/>
                </a:lnTo>
                <a:cubicBezTo>
                  <a:pt x="46" y="604"/>
                  <a:pt x="68" y="589"/>
                  <a:pt x="92" y="592"/>
                </a:cubicBezTo>
                <a:cubicBezTo>
                  <a:pt x="116" y="595"/>
                  <a:pt x="134" y="615"/>
                  <a:pt x="134" y="639"/>
                </a:cubicBezTo>
                <a:lnTo>
                  <a:pt x="134" y="642"/>
                </a:lnTo>
                <a:lnTo>
                  <a:pt x="134" y="644"/>
                </a:lnTo>
                <a:lnTo>
                  <a:pt x="40" y="633"/>
                </a:lnTo>
                <a:lnTo>
                  <a:pt x="40" y="631"/>
                </a:lnTo>
                <a:lnTo>
                  <a:pt x="39" y="642"/>
                </a:lnTo>
                <a:lnTo>
                  <a:pt x="39" y="639"/>
                </a:lnTo>
                <a:lnTo>
                  <a:pt x="40" y="630"/>
                </a:lnTo>
                <a:lnTo>
                  <a:pt x="41" y="624"/>
                </a:lnTo>
                <a:lnTo>
                  <a:pt x="42" y="618"/>
                </a:lnTo>
                <a:cubicBezTo>
                  <a:pt x="48" y="596"/>
                  <a:pt x="69" y="580"/>
                  <a:pt x="92" y="582"/>
                </a:cubicBezTo>
                <a:cubicBezTo>
                  <a:pt x="115" y="584"/>
                  <a:pt x="134" y="602"/>
                  <a:pt x="136" y="625"/>
                </a:cubicBezTo>
                <a:lnTo>
                  <a:pt x="137" y="630"/>
                </a:lnTo>
                <a:lnTo>
                  <a:pt x="137" y="639"/>
                </a:lnTo>
                <a:cubicBezTo>
                  <a:pt x="137" y="661"/>
                  <a:pt x="123" y="679"/>
                  <a:pt x="103" y="685"/>
                </a:cubicBezTo>
                <a:cubicBezTo>
                  <a:pt x="83" y="692"/>
                  <a:pt x="61" y="684"/>
                  <a:pt x="49" y="666"/>
                </a:cubicBezTo>
                <a:lnTo>
                  <a:pt x="48" y="665"/>
                </a:lnTo>
                <a:cubicBezTo>
                  <a:pt x="46" y="661"/>
                  <a:pt x="44" y="657"/>
                  <a:pt x="42" y="653"/>
                </a:cubicBezTo>
                <a:lnTo>
                  <a:pt x="41" y="650"/>
                </a:lnTo>
                <a:cubicBezTo>
                  <a:pt x="38" y="639"/>
                  <a:pt x="38" y="628"/>
                  <a:pt x="42" y="617"/>
                </a:cubicBezTo>
                <a:lnTo>
                  <a:pt x="44" y="612"/>
                </a:lnTo>
                <a:lnTo>
                  <a:pt x="41" y="635"/>
                </a:lnTo>
                <a:lnTo>
                  <a:pt x="41" y="631"/>
                </a:lnTo>
                <a:cubicBezTo>
                  <a:pt x="39" y="617"/>
                  <a:pt x="44" y="604"/>
                  <a:pt x="53" y="593"/>
                </a:cubicBezTo>
                <a:cubicBezTo>
                  <a:pt x="62" y="583"/>
                  <a:pt x="75" y="577"/>
                  <a:pt x="88" y="577"/>
                </a:cubicBezTo>
                <a:lnTo>
                  <a:pt x="89" y="577"/>
                </a:lnTo>
                <a:cubicBezTo>
                  <a:pt x="115" y="577"/>
                  <a:pt x="137" y="599"/>
                  <a:pt x="137" y="625"/>
                </a:cubicBezTo>
                <a:cubicBezTo>
                  <a:pt x="137" y="652"/>
                  <a:pt x="115" y="673"/>
                  <a:pt x="89" y="673"/>
                </a:cubicBezTo>
                <a:lnTo>
                  <a:pt x="88" y="673"/>
                </a:lnTo>
                <a:lnTo>
                  <a:pt x="136" y="621"/>
                </a:lnTo>
                <a:lnTo>
                  <a:pt x="137" y="627"/>
                </a:lnTo>
                <a:lnTo>
                  <a:pt x="137" y="634"/>
                </a:lnTo>
                <a:lnTo>
                  <a:pt x="132" y="613"/>
                </a:lnTo>
                <a:lnTo>
                  <a:pt x="132" y="614"/>
                </a:lnTo>
                <a:lnTo>
                  <a:pt x="41" y="635"/>
                </a:lnTo>
                <a:lnTo>
                  <a:pt x="41" y="632"/>
                </a:lnTo>
                <a:lnTo>
                  <a:pt x="41" y="628"/>
                </a:lnTo>
                <a:lnTo>
                  <a:pt x="41" y="623"/>
                </a:lnTo>
                <a:lnTo>
                  <a:pt x="41" y="620"/>
                </a:lnTo>
                <a:cubicBezTo>
                  <a:pt x="41" y="594"/>
                  <a:pt x="63" y="572"/>
                  <a:pt x="89" y="572"/>
                </a:cubicBezTo>
                <a:lnTo>
                  <a:pt x="90" y="572"/>
                </a:lnTo>
                <a:lnTo>
                  <a:pt x="42" y="620"/>
                </a:lnTo>
                <a:lnTo>
                  <a:pt x="42" y="617"/>
                </a:lnTo>
                <a:lnTo>
                  <a:pt x="45" y="633"/>
                </a:lnTo>
                <a:lnTo>
                  <a:pt x="44" y="631"/>
                </a:lnTo>
                <a:lnTo>
                  <a:pt x="138" y="616"/>
                </a:lnTo>
                <a:lnTo>
                  <a:pt x="138" y="620"/>
                </a:lnTo>
                <a:lnTo>
                  <a:pt x="138" y="625"/>
                </a:lnTo>
                <a:cubicBezTo>
                  <a:pt x="138" y="652"/>
                  <a:pt x="116" y="673"/>
                  <a:pt x="90" y="673"/>
                </a:cubicBezTo>
                <a:cubicBezTo>
                  <a:pt x="63" y="673"/>
                  <a:pt x="42" y="652"/>
                  <a:pt x="42" y="625"/>
                </a:cubicBezTo>
                <a:lnTo>
                  <a:pt x="42" y="623"/>
                </a:lnTo>
                <a:lnTo>
                  <a:pt x="43" y="632"/>
                </a:lnTo>
                <a:lnTo>
                  <a:pt x="42" y="630"/>
                </a:lnTo>
                <a:lnTo>
                  <a:pt x="137" y="616"/>
                </a:lnTo>
                <a:lnTo>
                  <a:pt x="138" y="621"/>
                </a:lnTo>
                <a:lnTo>
                  <a:pt x="138" y="628"/>
                </a:lnTo>
                <a:lnTo>
                  <a:pt x="138" y="630"/>
                </a:lnTo>
                <a:lnTo>
                  <a:pt x="42" y="624"/>
                </a:lnTo>
                <a:lnTo>
                  <a:pt x="43" y="620"/>
                </a:lnTo>
                <a:lnTo>
                  <a:pt x="42" y="620"/>
                </a:lnTo>
                <a:cubicBezTo>
                  <a:pt x="42" y="594"/>
                  <a:pt x="64" y="572"/>
                  <a:pt x="90" y="572"/>
                </a:cubicBezTo>
                <a:lnTo>
                  <a:pt x="91" y="572"/>
                </a:lnTo>
                <a:lnTo>
                  <a:pt x="44" y="630"/>
                </a:lnTo>
                <a:lnTo>
                  <a:pt x="44" y="627"/>
                </a:lnTo>
                <a:lnTo>
                  <a:pt x="44" y="628"/>
                </a:lnTo>
                <a:lnTo>
                  <a:pt x="138" y="616"/>
                </a:lnTo>
                <a:lnTo>
                  <a:pt x="138" y="620"/>
                </a:lnTo>
                <a:lnTo>
                  <a:pt x="138" y="626"/>
                </a:lnTo>
                <a:lnTo>
                  <a:pt x="138" y="630"/>
                </a:lnTo>
                <a:lnTo>
                  <a:pt x="43" y="622"/>
                </a:lnTo>
                <a:lnTo>
                  <a:pt x="44" y="619"/>
                </a:lnTo>
                <a:lnTo>
                  <a:pt x="45" y="613"/>
                </a:lnTo>
                <a:lnTo>
                  <a:pt x="44" y="620"/>
                </a:lnTo>
                <a:lnTo>
                  <a:pt x="44" y="613"/>
                </a:lnTo>
                <a:lnTo>
                  <a:pt x="44" y="610"/>
                </a:lnTo>
                <a:lnTo>
                  <a:pt x="91" y="654"/>
                </a:lnTo>
                <a:lnTo>
                  <a:pt x="91" y="654"/>
                </a:lnTo>
                <a:lnTo>
                  <a:pt x="139" y="602"/>
                </a:lnTo>
                <a:lnTo>
                  <a:pt x="139" y="608"/>
                </a:lnTo>
                <a:lnTo>
                  <a:pt x="140" y="610"/>
                </a:lnTo>
                <a:cubicBezTo>
                  <a:pt x="143" y="635"/>
                  <a:pt x="126" y="658"/>
                  <a:pt x="101" y="663"/>
                </a:cubicBezTo>
                <a:cubicBezTo>
                  <a:pt x="76" y="668"/>
                  <a:pt x="52" y="652"/>
                  <a:pt x="45" y="628"/>
                </a:cubicBezTo>
                <a:lnTo>
                  <a:pt x="44" y="624"/>
                </a:lnTo>
                <a:cubicBezTo>
                  <a:pt x="44" y="621"/>
                  <a:pt x="43" y="619"/>
                  <a:pt x="43" y="616"/>
                </a:cubicBezTo>
                <a:lnTo>
                  <a:pt x="43" y="611"/>
                </a:lnTo>
                <a:cubicBezTo>
                  <a:pt x="41" y="597"/>
                  <a:pt x="46" y="584"/>
                  <a:pt x="55" y="574"/>
                </a:cubicBezTo>
                <a:cubicBezTo>
                  <a:pt x="64" y="564"/>
                  <a:pt x="77" y="558"/>
                  <a:pt x="90" y="558"/>
                </a:cubicBezTo>
                <a:lnTo>
                  <a:pt x="91" y="558"/>
                </a:lnTo>
                <a:lnTo>
                  <a:pt x="92" y="558"/>
                </a:lnTo>
                <a:cubicBezTo>
                  <a:pt x="118" y="558"/>
                  <a:pt x="140" y="580"/>
                  <a:pt x="140" y="606"/>
                </a:cubicBezTo>
                <a:cubicBezTo>
                  <a:pt x="140" y="633"/>
                  <a:pt x="118" y="654"/>
                  <a:pt x="92" y="654"/>
                </a:cubicBezTo>
                <a:lnTo>
                  <a:pt x="91" y="654"/>
                </a:lnTo>
                <a:cubicBezTo>
                  <a:pt x="77" y="654"/>
                  <a:pt x="64" y="649"/>
                  <a:pt x="55" y="639"/>
                </a:cubicBezTo>
                <a:cubicBezTo>
                  <a:pt x="46" y="629"/>
                  <a:pt x="42" y="615"/>
                  <a:pt x="43" y="602"/>
                </a:cubicBezTo>
                <a:lnTo>
                  <a:pt x="44" y="597"/>
                </a:lnTo>
                <a:lnTo>
                  <a:pt x="43" y="597"/>
                </a:lnTo>
                <a:lnTo>
                  <a:pt x="91" y="645"/>
                </a:lnTo>
                <a:lnTo>
                  <a:pt x="91" y="645"/>
                </a:lnTo>
                <a:lnTo>
                  <a:pt x="139" y="597"/>
                </a:lnTo>
                <a:lnTo>
                  <a:pt x="139" y="600"/>
                </a:lnTo>
                <a:lnTo>
                  <a:pt x="139" y="600"/>
                </a:lnTo>
                <a:lnTo>
                  <a:pt x="139" y="609"/>
                </a:lnTo>
                <a:lnTo>
                  <a:pt x="139" y="611"/>
                </a:lnTo>
                <a:cubicBezTo>
                  <a:pt x="139" y="635"/>
                  <a:pt x="121" y="656"/>
                  <a:pt x="97" y="659"/>
                </a:cubicBezTo>
                <a:cubicBezTo>
                  <a:pt x="73" y="662"/>
                  <a:pt x="51" y="646"/>
                  <a:pt x="45" y="623"/>
                </a:cubicBezTo>
                <a:lnTo>
                  <a:pt x="44" y="621"/>
                </a:lnTo>
                <a:cubicBezTo>
                  <a:pt x="43" y="617"/>
                  <a:pt x="43" y="613"/>
                  <a:pt x="43" y="609"/>
                </a:cubicBezTo>
                <a:lnTo>
                  <a:pt x="43" y="605"/>
                </a:lnTo>
                <a:lnTo>
                  <a:pt x="43" y="597"/>
                </a:lnTo>
                <a:cubicBezTo>
                  <a:pt x="43" y="595"/>
                  <a:pt x="43" y="592"/>
                  <a:pt x="43" y="590"/>
                </a:cubicBezTo>
                <a:lnTo>
                  <a:pt x="44" y="587"/>
                </a:lnTo>
                <a:lnTo>
                  <a:pt x="43" y="593"/>
                </a:lnTo>
                <a:lnTo>
                  <a:pt x="43" y="592"/>
                </a:lnTo>
                <a:lnTo>
                  <a:pt x="139" y="597"/>
                </a:lnTo>
                <a:lnTo>
                  <a:pt x="139" y="602"/>
                </a:lnTo>
                <a:lnTo>
                  <a:pt x="138" y="607"/>
                </a:lnTo>
                <a:lnTo>
                  <a:pt x="44" y="590"/>
                </a:lnTo>
                <a:lnTo>
                  <a:pt x="44" y="588"/>
                </a:lnTo>
                <a:lnTo>
                  <a:pt x="44" y="588"/>
                </a:lnTo>
                <a:cubicBezTo>
                  <a:pt x="49" y="563"/>
                  <a:pt x="72" y="547"/>
                  <a:pt x="96" y="549"/>
                </a:cubicBezTo>
                <a:cubicBezTo>
                  <a:pt x="121" y="552"/>
                  <a:pt x="139" y="572"/>
                  <a:pt x="139" y="597"/>
                </a:cubicBezTo>
                <a:lnTo>
                  <a:pt x="139" y="599"/>
                </a:lnTo>
                <a:lnTo>
                  <a:pt x="139" y="602"/>
                </a:lnTo>
                <a:cubicBezTo>
                  <a:pt x="139" y="605"/>
                  <a:pt x="139" y="608"/>
                  <a:pt x="139" y="610"/>
                </a:cubicBezTo>
                <a:lnTo>
                  <a:pt x="138" y="613"/>
                </a:lnTo>
                <a:lnTo>
                  <a:pt x="139" y="605"/>
                </a:lnTo>
                <a:lnTo>
                  <a:pt x="139" y="606"/>
                </a:lnTo>
                <a:cubicBezTo>
                  <a:pt x="139" y="633"/>
                  <a:pt x="117" y="654"/>
                  <a:pt x="91" y="654"/>
                </a:cubicBezTo>
                <a:cubicBezTo>
                  <a:pt x="64" y="654"/>
                  <a:pt x="43" y="633"/>
                  <a:pt x="43" y="606"/>
                </a:cubicBezTo>
                <a:lnTo>
                  <a:pt x="43" y="603"/>
                </a:lnTo>
                <a:lnTo>
                  <a:pt x="43" y="597"/>
                </a:lnTo>
                <a:lnTo>
                  <a:pt x="43" y="595"/>
                </a:lnTo>
                <a:lnTo>
                  <a:pt x="42" y="587"/>
                </a:lnTo>
                <a:lnTo>
                  <a:pt x="42" y="587"/>
                </a:lnTo>
                <a:cubicBezTo>
                  <a:pt x="42" y="563"/>
                  <a:pt x="61" y="542"/>
                  <a:pt x="85" y="539"/>
                </a:cubicBezTo>
                <a:cubicBezTo>
                  <a:pt x="109" y="536"/>
                  <a:pt x="131" y="552"/>
                  <a:pt x="137" y="575"/>
                </a:cubicBezTo>
                <a:lnTo>
                  <a:pt x="138" y="577"/>
                </a:lnTo>
                <a:lnTo>
                  <a:pt x="139" y="584"/>
                </a:lnTo>
                <a:lnTo>
                  <a:pt x="45" y="580"/>
                </a:lnTo>
                <a:lnTo>
                  <a:pt x="45" y="578"/>
                </a:lnTo>
                <a:lnTo>
                  <a:pt x="44" y="590"/>
                </a:lnTo>
                <a:lnTo>
                  <a:pt x="44" y="587"/>
                </a:lnTo>
                <a:lnTo>
                  <a:pt x="92" y="635"/>
                </a:lnTo>
                <a:lnTo>
                  <a:pt x="91" y="635"/>
                </a:lnTo>
                <a:lnTo>
                  <a:pt x="90" y="635"/>
                </a:lnTo>
                <a:cubicBezTo>
                  <a:pt x="64" y="635"/>
                  <a:pt x="42" y="614"/>
                  <a:pt x="42" y="587"/>
                </a:cubicBezTo>
                <a:cubicBezTo>
                  <a:pt x="42" y="561"/>
                  <a:pt x="64" y="539"/>
                  <a:pt x="90" y="539"/>
                </a:cubicBezTo>
                <a:lnTo>
                  <a:pt x="92" y="539"/>
                </a:lnTo>
                <a:lnTo>
                  <a:pt x="45" y="592"/>
                </a:lnTo>
                <a:lnTo>
                  <a:pt x="44" y="587"/>
                </a:lnTo>
                <a:cubicBezTo>
                  <a:pt x="43" y="574"/>
                  <a:pt x="47" y="560"/>
                  <a:pt x="56" y="550"/>
                </a:cubicBezTo>
                <a:cubicBezTo>
                  <a:pt x="65" y="540"/>
                  <a:pt x="78" y="534"/>
                  <a:pt x="92" y="534"/>
                </a:cubicBezTo>
                <a:lnTo>
                  <a:pt x="93" y="534"/>
                </a:lnTo>
                <a:cubicBezTo>
                  <a:pt x="117" y="534"/>
                  <a:pt x="137" y="551"/>
                  <a:pt x="141" y="575"/>
                </a:cubicBezTo>
                <a:lnTo>
                  <a:pt x="141" y="578"/>
                </a:lnTo>
                <a:lnTo>
                  <a:pt x="141" y="576"/>
                </a:lnTo>
                <a:lnTo>
                  <a:pt x="46" y="587"/>
                </a:lnTo>
                <a:lnTo>
                  <a:pt x="46" y="583"/>
                </a:lnTo>
                <a:lnTo>
                  <a:pt x="46" y="583"/>
                </a:lnTo>
                <a:lnTo>
                  <a:pt x="94" y="626"/>
                </a:lnTo>
                <a:lnTo>
                  <a:pt x="93" y="626"/>
                </a:lnTo>
                <a:cubicBezTo>
                  <a:pt x="67" y="626"/>
                  <a:pt x="45" y="604"/>
                  <a:pt x="45" y="578"/>
                </a:cubicBezTo>
                <a:cubicBezTo>
                  <a:pt x="45" y="551"/>
                  <a:pt x="67" y="530"/>
                  <a:pt x="93" y="530"/>
                </a:cubicBezTo>
                <a:lnTo>
                  <a:pt x="94" y="530"/>
                </a:lnTo>
                <a:cubicBezTo>
                  <a:pt x="117" y="530"/>
                  <a:pt x="137" y="546"/>
                  <a:pt x="142" y="569"/>
                </a:cubicBezTo>
                <a:lnTo>
                  <a:pt x="142" y="571"/>
                </a:lnTo>
                <a:cubicBezTo>
                  <a:pt x="143" y="574"/>
                  <a:pt x="143" y="577"/>
                  <a:pt x="143" y="580"/>
                </a:cubicBezTo>
                <a:lnTo>
                  <a:pt x="143" y="582"/>
                </a:lnTo>
                <a:cubicBezTo>
                  <a:pt x="143" y="605"/>
                  <a:pt x="128" y="624"/>
                  <a:pt x="106" y="629"/>
                </a:cubicBezTo>
                <a:cubicBezTo>
                  <a:pt x="84" y="634"/>
                  <a:pt x="62" y="624"/>
                  <a:pt x="52" y="604"/>
                </a:cubicBezTo>
                <a:lnTo>
                  <a:pt x="51" y="602"/>
                </a:lnTo>
                <a:cubicBezTo>
                  <a:pt x="49" y="598"/>
                  <a:pt x="48" y="594"/>
                  <a:pt x="47" y="590"/>
                </a:cubicBezTo>
                <a:lnTo>
                  <a:pt x="46" y="587"/>
                </a:lnTo>
                <a:cubicBezTo>
                  <a:pt x="44" y="573"/>
                  <a:pt x="47" y="559"/>
                  <a:pt x="56" y="548"/>
                </a:cubicBezTo>
                <a:cubicBezTo>
                  <a:pt x="65" y="536"/>
                  <a:pt x="79" y="530"/>
                  <a:pt x="93" y="530"/>
                </a:cubicBezTo>
                <a:lnTo>
                  <a:pt x="94" y="530"/>
                </a:lnTo>
                <a:lnTo>
                  <a:pt x="95" y="530"/>
                </a:lnTo>
                <a:lnTo>
                  <a:pt x="47" y="578"/>
                </a:lnTo>
                <a:lnTo>
                  <a:pt x="47" y="573"/>
                </a:lnTo>
                <a:lnTo>
                  <a:pt x="47" y="568"/>
                </a:lnTo>
                <a:cubicBezTo>
                  <a:pt x="47" y="566"/>
                  <a:pt x="47" y="563"/>
                  <a:pt x="48" y="561"/>
                </a:cubicBezTo>
                <a:lnTo>
                  <a:pt x="48" y="558"/>
                </a:lnTo>
                <a:lnTo>
                  <a:pt x="47" y="565"/>
                </a:lnTo>
                <a:lnTo>
                  <a:pt x="47" y="563"/>
                </a:lnTo>
                <a:cubicBezTo>
                  <a:pt x="47" y="537"/>
                  <a:pt x="69" y="515"/>
                  <a:pt x="95" y="515"/>
                </a:cubicBezTo>
                <a:cubicBezTo>
                  <a:pt x="122" y="515"/>
                  <a:pt x="143" y="537"/>
                  <a:pt x="143" y="563"/>
                </a:cubicBezTo>
                <a:lnTo>
                  <a:pt x="143" y="566"/>
                </a:lnTo>
                <a:cubicBezTo>
                  <a:pt x="143" y="569"/>
                  <a:pt x="143" y="572"/>
                  <a:pt x="143" y="575"/>
                </a:cubicBezTo>
                <a:lnTo>
                  <a:pt x="142" y="578"/>
                </a:lnTo>
                <a:lnTo>
                  <a:pt x="48" y="557"/>
                </a:lnTo>
                <a:lnTo>
                  <a:pt x="49" y="555"/>
                </a:lnTo>
                <a:lnTo>
                  <a:pt x="47" y="566"/>
                </a:lnTo>
                <a:lnTo>
                  <a:pt x="47" y="563"/>
                </a:lnTo>
                <a:lnTo>
                  <a:pt x="95" y="611"/>
                </a:lnTo>
                <a:lnTo>
                  <a:pt x="95" y="611"/>
                </a:lnTo>
                <a:cubicBezTo>
                  <a:pt x="68" y="611"/>
                  <a:pt x="47" y="590"/>
                  <a:pt x="47" y="563"/>
                </a:cubicBezTo>
                <a:lnTo>
                  <a:pt x="47" y="561"/>
                </a:lnTo>
                <a:cubicBezTo>
                  <a:pt x="47" y="558"/>
                  <a:pt x="47" y="555"/>
                  <a:pt x="48" y="552"/>
                </a:cubicBezTo>
                <a:lnTo>
                  <a:pt x="48" y="550"/>
                </a:lnTo>
                <a:cubicBezTo>
                  <a:pt x="53" y="527"/>
                  <a:pt x="73" y="511"/>
                  <a:pt x="95" y="511"/>
                </a:cubicBezTo>
                <a:lnTo>
                  <a:pt x="96" y="511"/>
                </a:lnTo>
                <a:cubicBezTo>
                  <a:pt x="119" y="511"/>
                  <a:pt x="139" y="527"/>
                  <a:pt x="143" y="550"/>
                </a:cubicBezTo>
                <a:lnTo>
                  <a:pt x="144" y="552"/>
                </a:lnTo>
                <a:cubicBezTo>
                  <a:pt x="144" y="555"/>
                  <a:pt x="144" y="558"/>
                  <a:pt x="144" y="561"/>
                </a:cubicBezTo>
                <a:lnTo>
                  <a:pt x="144" y="563"/>
                </a:lnTo>
                <a:cubicBezTo>
                  <a:pt x="144" y="590"/>
                  <a:pt x="123" y="611"/>
                  <a:pt x="96" y="611"/>
                </a:cubicBezTo>
                <a:cubicBezTo>
                  <a:pt x="70" y="611"/>
                  <a:pt x="48" y="590"/>
                  <a:pt x="48" y="563"/>
                </a:cubicBezTo>
                <a:lnTo>
                  <a:pt x="48" y="561"/>
                </a:lnTo>
                <a:lnTo>
                  <a:pt x="49" y="571"/>
                </a:lnTo>
                <a:lnTo>
                  <a:pt x="49" y="568"/>
                </a:lnTo>
                <a:cubicBezTo>
                  <a:pt x="46" y="554"/>
                  <a:pt x="50" y="540"/>
                  <a:pt x="59" y="529"/>
                </a:cubicBezTo>
                <a:cubicBezTo>
                  <a:pt x="68" y="517"/>
                  <a:pt x="82" y="511"/>
                  <a:pt x="96" y="511"/>
                </a:cubicBezTo>
                <a:lnTo>
                  <a:pt x="96" y="511"/>
                </a:lnTo>
                <a:lnTo>
                  <a:pt x="49" y="568"/>
                </a:lnTo>
                <a:lnTo>
                  <a:pt x="48" y="563"/>
                </a:lnTo>
                <a:cubicBezTo>
                  <a:pt x="47" y="559"/>
                  <a:pt x="47" y="554"/>
                  <a:pt x="48" y="549"/>
                </a:cubicBezTo>
                <a:lnTo>
                  <a:pt x="48" y="544"/>
                </a:lnTo>
                <a:lnTo>
                  <a:pt x="49" y="559"/>
                </a:lnTo>
                <a:lnTo>
                  <a:pt x="48" y="554"/>
                </a:lnTo>
                <a:cubicBezTo>
                  <a:pt x="45" y="540"/>
                  <a:pt x="49" y="525"/>
                  <a:pt x="58" y="514"/>
                </a:cubicBezTo>
                <a:cubicBezTo>
                  <a:pt x="67" y="503"/>
                  <a:pt x="81" y="496"/>
                  <a:pt x="95" y="496"/>
                </a:cubicBezTo>
                <a:lnTo>
                  <a:pt x="95" y="496"/>
                </a:lnTo>
                <a:lnTo>
                  <a:pt x="47" y="544"/>
                </a:lnTo>
                <a:lnTo>
                  <a:pt x="47" y="541"/>
                </a:lnTo>
                <a:lnTo>
                  <a:pt x="47" y="540"/>
                </a:lnTo>
                <a:cubicBezTo>
                  <a:pt x="47" y="513"/>
                  <a:pt x="69" y="492"/>
                  <a:pt x="95" y="492"/>
                </a:cubicBezTo>
                <a:cubicBezTo>
                  <a:pt x="122" y="492"/>
                  <a:pt x="143" y="513"/>
                  <a:pt x="143" y="540"/>
                </a:cubicBezTo>
                <a:lnTo>
                  <a:pt x="143" y="544"/>
                </a:lnTo>
                <a:lnTo>
                  <a:pt x="143" y="549"/>
                </a:lnTo>
                <a:lnTo>
                  <a:pt x="95" y="501"/>
                </a:lnTo>
                <a:lnTo>
                  <a:pt x="96" y="501"/>
                </a:lnTo>
                <a:lnTo>
                  <a:pt x="48" y="549"/>
                </a:lnTo>
                <a:lnTo>
                  <a:pt x="48" y="544"/>
                </a:lnTo>
                <a:cubicBezTo>
                  <a:pt x="48" y="518"/>
                  <a:pt x="70" y="496"/>
                  <a:pt x="96" y="496"/>
                </a:cubicBezTo>
                <a:cubicBezTo>
                  <a:pt x="123" y="496"/>
                  <a:pt x="144" y="518"/>
                  <a:pt x="144" y="544"/>
                </a:cubicBezTo>
                <a:lnTo>
                  <a:pt x="144" y="547"/>
                </a:lnTo>
                <a:lnTo>
                  <a:pt x="144" y="549"/>
                </a:lnTo>
                <a:cubicBezTo>
                  <a:pt x="144" y="576"/>
                  <a:pt x="123" y="597"/>
                  <a:pt x="96" y="597"/>
                </a:cubicBezTo>
                <a:cubicBezTo>
                  <a:pt x="70" y="597"/>
                  <a:pt x="48" y="576"/>
                  <a:pt x="48" y="549"/>
                </a:cubicBezTo>
                <a:lnTo>
                  <a:pt x="48" y="548"/>
                </a:lnTo>
                <a:lnTo>
                  <a:pt x="49" y="555"/>
                </a:lnTo>
                <a:lnTo>
                  <a:pt x="48" y="551"/>
                </a:lnTo>
                <a:cubicBezTo>
                  <a:pt x="48" y="549"/>
                  <a:pt x="48" y="547"/>
                  <a:pt x="48" y="544"/>
                </a:cubicBezTo>
                <a:lnTo>
                  <a:pt x="48" y="537"/>
                </a:lnTo>
                <a:lnTo>
                  <a:pt x="49" y="527"/>
                </a:lnTo>
                <a:cubicBezTo>
                  <a:pt x="51" y="501"/>
                  <a:pt x="73" y="482"/>
                  <a:pt x="98" y="483"/>
                </a:cubicBezTo>
                <a:cubicBezTo>
                  <a:pt x="124" y="483"/>
                  <a:pt x="144" y="505"/>
                  <a:pt x="144" y="530"/>
                </a:cubicBezTo>
                <a:lnTo>
                  <a:pt x="144" y="532"/>
                </a:lnTo>
                <a:lnTo>
                  <a:pt x="144" y="535"/>
                </a:lnTo>
                <a:cubicBezTo>
                  <a:pt x="144" y="561"/>
                  <a:pt x="123" y="583"/>
                  <a:pt x="96" y="583"/>
                </a:cubicBezTo>
                <a:lnTo>
                  <a:pt x="96" y="583"/>
                </a:lnTo>
                <a:lnTo>
                  <a:pt x="143" y="527"/>
                </a:lnTo>
                <a:lnTo>
                  <a:pt x="144" y="530"/>
                </a:lnTo>
                <a:lnTo>
                  <a:pt x="144" y="528"/>
                </a:lnTo>
                <a:lnTo>
                  <a:pt x="49" y="540"/>
                </a:lnTo>
                <a:lnTo>
                  <a:pt x="49" y="538"/>
                </a:lnTo>
                <a:lnTo>
                  <a:pt x="50" y="546"/>
                </a:lnTo>
                <a:lnTo>
                  <a:pt x="49" y="543"/>
                </a:lnTo>
                <a:lnTo>
                  <a:pt x="49" y="540"/>
                </a:lnTo>
                <a:cubicBezTo>
                  <a:pt x="47" y="532"/>
                  <a:pt x="48" y="524"/>
                  <a:pt x="50" y="517"/>
                </a:cubicBezTo>
                <a:lnTo>
                  <a:pt x="51" y="515"/>
                </a:lnTo>
                <a:cubicBezTo>
                  <a:pt x="57" y="496"/>
                  <a:pt x="76" y="482"/>
                  <a:pt x="96" y="482"/>
                </a:cubicBezTo>
                <a:cubicBezTo>
                  <a:pt x="117" y="482"/>
                  <a:pt x="135" y="496"/>
                  <a:pt x="142" y="515"/>
                </a:cubicBezTo>
                <a:lnTo>
                  <a:pt x="143" y="517"/>
                </a:lnTo>
                <a:cubicBezTo>
                  <a:pt x="143" y="519"/>
                  <a:pt x="144" y="522"/>
                  <a:pt x="144" y="524"/>
                </a:cubicBezTo>
                <a:lnTo>
                  <a:pt x="145" y="527"/>
                </a:lnTo>
                <a:lnTo>
                  <a:pt x="145" y="532"/>
                </a:lnTo>
                <a:lnTo>
                  <a:pt x="144" y="523"/>
                </a:lnTo>
                <a:lnTo>
                  <a:pt x="144" y="525"/>
                </a:lnTo>
                <a:lnTo>
                  <a:pt x="51" y="532"/>
                </a:lnTo>
                <a:lnTo>
                  <a:pt x="52" y="529"/>
                </a:lnTo>
                <a:lnTo>
                  <a:pt x="52" y="527"/>
                </a:lnTo>
                <a:lnTo>
                  <a:pt x="51" y="528"/>
                </a:lnTo>
                <a:cubicBezTo>
                  <a:pt x="51" y="525"/>
                  <a:pt x="52" y="522"/>
                  <a:pt x="52" y="519"/>
                </a:cubicBezTo>
                <a:lnTo>
                  <a:pt x="53" y="516"/>
                </a:lnTo>
                <a:cubicBezTo>
                  <a:pt x="57" y="496"/>
                  <a:pt x="73" y="481"/>
                  <a:pt x="94" y="478"/>
                </a:cubicBezTo>
                <a:cubicBezTo>
                  <a:pt x="114" y="475"/>
                  <a:pt x="134" y="486"/>
                  <a:pt x="143" y="504"/>
                </a:cubicBezTo>
                <a:lnTo>
                  <a:pt x="143" y="505"/>
                </a:lnTo>
                <a:cubicBezTo>
                  <a:pt x="147" y="512"/>
                  <a:pt x="148" y="519"/>
                  <a:pt x="148" y="526"/>
                </a:cubicBezTo>
                <a:lnTo>
                  <a:pt x="148" y="530"/>
                </a:lnTo>
                <a:lnTo>
                  <a:pt x="148" y="522"/>
                </a:lnTo>
                <a:lnTo>
                  <a:pt x="148" y="525"/>
                </a:lnTo>
                <a:cubicBezTo>
                  <a:pt x="149" y="528"/>
                  <a:pt x="149" y="530"/>
                  <a:pt x="149" y="533"/>
                </a:cubicBezTo>
                <a:lnTo>
                  <a:pt x="149" y="535"/>
                </a:lnTo>
                <a:cubicBezTo>
                  <a:pt x="149" y="561"/>
                  <a:pt x="127" y="583"/>
                  <a:pt x="101" y="583"/>
                </a:cubicBezTo>
                <a:cubicBezTo>
                  <a:pt x="74" y="583"/>
                  <a:pt x="53" y="561"/>
                  <a:pt x="53" y="535"/>
                </a:cubicBezTo>
                <a:lnTo>
                  <a:pt x="53" y="533"/>
                </a:lnTo>
                <a:lnTo>
                  <a:pt x="54" y="541"/>
                </a:lnTo>
                <a:lnTo>
                  <a:pt x="53" y="538"/>
                </a:lnTo>
                <a:cubicBezTo>
                  <a:pt x="52" y="531"/>
                  <a:pt x="52" y="523"/>
                  <a:pt x="55" y="515"/>
                </a:cubicBezTo>
                <a:lnTo>
                  <a:pt x="56" y="512"/>
                </a:lnTo>
                <a:lnTo>
                  <a:pt x="55" y="514"/>
                </a:lnTo>
                <a:cubicBezTo>
                  <a:pt x="61" y="492"/>
                  <a:pt x="80" y="477"/>
                  <a:pt x="102" y="477"/>
                </a:cubicBezTo>
                <a:cubicBezTo>
                  <a:pt x="124" y="477"/>
                  <a:pt x="143" y="492"/>
                  <a:pt x="149" y="514"/>
                </a:cubicBezTo>
                <a:lnTo>
                  <a:pt x="149" y="516"/>
                </a:lnTo>
                <a:cubicBezTo>
                  <a:pt x="150" y="520"/>
                  <a:pt x="150" y="524"/>
                  <a:pt x="150" y="527"/>
                </a:cubicBezTo>
                <a:lnTo>
                  <a:pt x="150" y="530"/>
                </a:lnTo>
                <a:lnTo>
                  <a:pt x="102" y="482"/>
                </a:lnTo>
                <a:lnTo>
                  <a:pt x="104" y="482"/>
                </a:lnTo>
                <a:lnTo>
                  <a:pt x="56" y="530"/>
                </a:lnTo>
                <a:lnTo>
                  <a:pt x="56" y="527"/>
                </a:lnTo>
                <a:lnTo>
                  <a:pt x="56" y="525"/>
                </a:lnTo>
                <a:cubicBezTo>
                  <a:pt x="56" y="501"/>
                  <a:pt x="75" y="480"/>
                  <a:pt x="99" y="478"/>
                </a:cubicBezTo>
                <a:cubicBezTo>
                  <a:pt x="124" y="475"/>
                  <a:pt x="146" y="492"/>
                  <a:pt x="151" y="516"/>
                </a:cubicBezTo>
                <a:lnTo>
                  <a:pt x="152" y="519"/>
                </a:lnTo>
                <a:lnTo>
                  <a:pt x="152" y="521"/>
                </a:lnTo>
                <a:lnTo>
                  <a:pt x="58" y="520"/>
                </a:lnTo>
                <a:lnTo>
                  <a:pt x="59" y="516"/>
                </a:lnTo>
                <a:lnTo>
                  <a:pt x="59" y="516"/>
                </a:lnTo>
                <a:cubicBezTo>
                  <a:pt x="61" y="491"/>
                  <a:pt x="83" y="472"/>
                  <a:pt x="109" y="473"/>
                </a:cubicBezTo>
                <a:cubicBezTo>
                  <a:pt x="134" y="474"/>
                  <a:pt x="154" y="495"/>
                  <a:pt x="154" y="521"/>
                </a:cubicBezTo>
                <a:lnTo>
                  <a:pt x="154" y="525"/>
                </a:lnTo>
                <a:lnTo>
                  <a:pt x="154" y="529"/>
                </a:lnTo>
                <a:lnTo>
                  <a:pt x="152" y="514"/>
                </a:lnTo>
                <a:lnTo>
                  <a:pt x="153" y="515"/>
                </a:lnTo>
                <a:lnTo>
                  <a:pt x="59" y="525"/>
                </a:lnTo>
                <a:lnTo>
                  <a:pt x="60" y="521"/>
                </a:lnTo>
                <a:lnTo>
                  <a:pt x="60" y="516"/>
                </a:lnTo>
                <a:lnTo>
                  <a:pt x="60" y="515"/>
                </a:lnTo>
                <a:lnTo>
                  <a:pt x="60" y="512"/>
                </a:lnTo>
                <a:lnTo>
                  <a:pt x="60" y="511"/>
                </a:lnTo>
                <a:cubicBezTo>
                  <a:pt x="60" y="485"/>
                  <a:pt x="81" y="463"/>
                  <a:pt x="108" y="463"/>
                </a:cubicBezTo>
                <a:cubicBezTo>
                  <a:pt x="134" y="463"/>
                  <a:pt x="156" y="485"/>
                  <a:pt x="156" y="511"/>
                </a:cubicBezTo>
                <a:lnTo>
                  <a:pt x="156" y="513"/>
                </a:lnTo>
                <a:lnTo>
                  <a:pt x="156" y="518"/>
                </a:lnTo>
                <a:lnTo>
                  <a:pt x="156" y="523"/>
                </a:lnTo>
                <a:lnTo>
                  <a:pt x="156" y="525"/>
                </a:lnTo>
                <a:lnTo>
                  <a:pt x="62" y="510"/>
                </a:lnTo>
                <a:lnTo>
                  <a:pt x="63" y="509"/>
                </a:lnTo>
                <a:lnTo>
                  <a:pt x="60" y="524"/>
                </a:lnTo>
                <a:lnTo>
                  <a:pt x="60" y="521"/>
                </a:lnTo>
                <a:lnTo>
                  <a:pt x="108" y="569"/>
                </a:lnTo>
                <a:lnTo>
                  <a:pt x="108" y="569"/>
                </a:lnTo>
                <a:cubicBezTo>
                  <a:pt x="94" y="569"/>
                  <a:pt x="81" y="563"/>
                  <a:pt x="72" y="553"/>
                </a:cubicBezTo>
                <a:cubicBezTo>
                  <a:pt x="63" y="543"/>
                  <a:pt x="59" y="529"/>
                  <a:pt x="60" y="516"/>
                </a:cubicBezTo>
                <a:lnTo>
                  <a:pt x="61" y="511"/>
                </a:lnTo>
                <a:lnTo>
                  <a:pt x="61" y="507"/>
                </a:lnTo>
                <a:lnTo>
                  <a:pt x="61" y="508"/>
                </a:lnTo>
                <a:lnTo>
                  <a:pt x="61" y="506"/>
                </a:lnTo>
                <a:cubicBezTo>
                  <a:pt x="61" y="480"/>
                  <a:pt x="82" y="458"/>
                  <a:pt x="109" y="458"/>
                </a:cubicBezTo>
                <a:cubicBezTo>
                  <a:pt x="135" y="458"/>
                  <a:pt x="157" y="480"/>
                  <a:pt x="157" y="506"/>
                </a:cubicBezTo>
                <a:lnTo>
                  <a:pt x="157" y="508"/>
                </a:lnTo>
                <a:lnTo>
                  <a:pt x="157" y="511"/>
                </a:lnTo>
                <a:lnTo>
                  <a:pt x="157" y="515"/>
                </a:lnTo>
                <a:lnTo>
                  <a:pt x="157" y="516"/>
                </a:lnTo>
                <a:cubicBezTo>
                  <a:pt x="157" y="542"/>
                  <a:pt x="135" y="564"/>
                  <a:pt x="109" y="564"/>
                </a:cubicBezTo>
                <a:cubicBezTo>
                  <a:pt x="82" y="564"/>
                  <a:pt x="61" y="542"/>
                  <a:pt x="61" y="516"/>
                </a:cubicBezTo>
                <a:lnTo>
                  <a:pt x="61" y="513"/>
                </a:lnTo>
                <a:lnTo>
                  <a:pt x="62" y="504"/>
                </a:lnTo>
                <a:lnTo>
                  <a:pt x="61" y="504"/>
                </a:lnTo>
                <a:lnTo>
                  <a:pt x="61" y="502"/>
                </a:lnTo>
                <a:lnTo>
                  <a:pt x="156" y="514"/>
                </a:lnTo>
                <a:lnTo>
                  <a:pt x="156" y="516"/>
                </a:lnTo>
                <a:cubicBezTo>
                  <a:pt x="155" y="519"/>
                  <a:pt x="153" y="522"/>
                  <a:pt x="152" y="525"/>
                </a:cubicBezTo>
                <a:lnTo>
                  <a:pt x="151" y="527"/>
                </a:lnTo>
                <a:lnTo>
                  <a:pt x="156" y="506"/>
                </a:lnTo>
                <a:lnTo>
                  <a:pt x="156" y="506"/>
                </a:lnTo>
                <a:cubicBezTo>
                  <a:pt x="156" y="533"/>
                  <a:pt x="134" y="554"/>
                  <a:pt x="108" y="554"/>
                </a:cubicBezTo>
                <a:cubicBezTo>
                  <a:pt x="81" y="554"/>
                  <a:pt x="60" y="533"/>
                  <a:pt x="60" y="506"/>
                </a:cubicBezTo>
                <a:lnTo>
                  <a:pt x="60" y="504"/>
                </a:lnTo>
                <a:cubicBezTo>
                  <a:pt x="60" y="502"/>
                  <a:pt x="60" y="500"/>
                  <a:pt x="60" y="498"/>
                </a:cubicBezTo>
                <a:lnTo>
                  <a:pt x="61" y="494"/>
                </a:lnTo>
                <a:lnTo>
                  <a:pt x="62" y="490"/>
                </a:lnTo>
                <a:lnTo>
                  <a:pt x="61" y="498"/>
                </a:lnTo>
                <a:lnTo>
                  <a:pt x="61" y="497"/>
                </a:lnTo>
                <a:cubicBezTo>
                  <a:pt x="61" y="470"/>
                  <a:pt x="82" y="449"/>
                  <a:pt x="109" y="449"/>
                </a:cubicBezTo>
                <a:cubicBezTo>
                  <a:pt x="135" y="449"/>
                  <a:pt x="157" y="470"/>
                  <a:pt x="157" y="497"/>
                </a:cubicBezTo>
                <a:lnTo>
                  <a:pt x="157" y="499"/>
                </a:lnTo>
                <a:lnTo>
                  <a:pt x="157" y="504"/>
                </a:lnTo>
                <a:lnTo>
                  <a:pt x="157" y="508"/>
                </a:lnTo>
                <a:lnTo>
                  <a:pt x="157" y="511"/>
                </a:lnTo>
                <a:cubicBezTo>
                  <a:pt x="157" y="538"/>
                  <a:pt x="135" y="559"/>
                  <a:pt x="109" y="559"/>
                </a:cubicBezTo>
                <a:cubicBezTo>
                  <a:pt x="82" y="559"/>
                  <a:pt x="61" y="538"/>
                  <a:pt x="61" y="511"/>
                </a:cubicBezTo>
                <a:lnTo>
                  <a:pt x="61" y="510"/>
                </a:lnTo>
                <a:lnTo>
                  <a:pt x="61" y="517"/>
                </a:lnTo>
                <a:lnTo>
                  <a:pt x="61" y="513"/>
                </a:lnTo>
                <a:cubicBezTo>
                  <a:pt x="60" y="508"/>
                  <a:pt x="60" y="502"/>
                  <a:pt x="62" y="496"/>
                </a:cubicBezTo>
                <a:lnTo>
                  <a:pt x="63" y="492"/>
                </a:lnTo>
                <a:lnTo>
                  <a:pt x="62" y="507"/>
                </a:lnTo>
                <a:lnTo>
                  <a:pt x="61" y="502"/>
                </a:lnTo>
                <a:cubicBezTo>
                  <a:pt x="60" y="488"/>
                  <a:pt x="64" y="475"/>
                  <a:pt x="73" y="465"/>
                </a:cubicBezTo>
                <a:cubicBezTo>
                  <a:pt x="82" y="455"/>
                  <a:pt x="95" y="449"/>
                  <a:pt x="109" y="449"/>
                </a:cubicBezTo>
                <a:lnTo>
                  <a:pt x="109" y="449"/>
                </a:lnTo>
                <a:cubicBezTo>
                  <a:pt x="123" y="449"/>
                  <a:pt x="136" y="455"/>
                  <a:pt x="145" y="464"/>
                </a:cubicBezTo>
                <a:cubicBezTo>
                  <a:pt x="154" y="474"/>
                  <a:pt x="158" y="488"/>
                  <a:pt x="157" y="501"/>
                </a:cubicBezTo>
                <a:lnTo>
                  <a:pt x="157" y="507"/>
                </a:lnTo>
                <a:lnTo>
                  <a:pt x="157" y="506"/>
                </a:lnTo>
                <a:lnTo>
                  <a:pt x="157" y="506"/>
                </a:lnTo>
                <a:cubicBezTo>
                  <a:pt x="157" y="533"/>
                  <a:pt x="135" y="554"/>
                  <a:pt x="109" y="554"/>
                </a:cubicBezTo>
                <a:cubicBezTo>
                  <a:pt x="82" y="554"/>
                  <a:pt x="61" y="533"/>
                  <a:pt x="61" y="506"/>
                </a:cubicBezTo>
                <a:lnTo>
                  <a:pt x="61" y="503"/>
                </a:lnTo>
                <a:lnTo>
                  <a:pt x="62" y="493"/>
                </a:lnTo>
                <a:lnTo>
                  <a:pt x="61" y="491"/>
                </a:lnTo>
                <a:lnTo>
                  <a:pt x="61" y="487"/>
                </a:lnTo>
                <a:cubicBezTo>
                  <a:pt x="61" y="461"/>
                  <a:pt x="83" y="439"/>
                  <a:pt x="109" y="439"/>
                </a:cubicBezTo>
                <a:cubicBezTo>
                  <a:pt x="136" y="439"/>
                  <a:pt x="157" y="461"/>
                  <a:pt x="157" y="487"/>
                </a:cubicBezTo>
                <a:lnTo>
                  <a:pt x="157" y="488"/>
                </a:lnTo>
                <a:lnTo>
                  <a:pt x="157" y="498"/>
                </a:lnTo>
                <a:lnTo>
                  <a:pt x="156" y="503"/>
                </a:lnTo>
                <a:cubicBezTo>
                  <a:pt x="155" y="506"/>
                  <a:pt x="155" y="508"/>
                  <a:pt x="154" y="511"/>
                </a:cubicBezTo>
                <a:lnTo>
                  <a:pt x="154" y="512"/>
                </a:lnTo>
                <a:cubicBezTo>
                  <a:pt x="145" y="537"/>
                  <a:pt x="118" y="551"/>
                  <a:pt x="93" y="543"/>
                </a:cubicBezTo>
                <a:cubicBezTo>
                  <a:pt x="68" y="534"/>
                  <a:pt x="54" y="507"/>
                  <a:pt x="62" y="482"/>
                </a:cubicBezTo>
                <a:lnTo>
                  <a:pt x="63" y="480"/>
                </a:lnTo>
                <a:lnTo>
                  <a:pt x="64" y="477"/>
                </a:lnTo>
                <a:lnTo>
                  <a:pt x="62" y="500"/>
                </a:lnTo>
                <a:lnTo>
                  <a:pt x="62" y="497"/>
                </a:lnTo>
                <a:lnTo>
                  <a:pt x="62" y="499"/>
                </a:lnTo>
                <a:lnTo>
                  <a:pt x="156" y="478"/>
                </a:lnTo>
                <a:lnTo>
                  <a:pt x="156" y="481"/>
                </a:lnTo>
                <a:lnTo>
                  <a:pt x="157" y="483"/>
                </a:lnTo>
                <a:lnTo>
                  <a:pt x="61" y="492"/>
                </a:lnTo>
                <a:lnTo>
                  <a:pt x="61" y="490"/>
                </a:lnTo>
                <a:lnTo>
                  <a:pt x="62" y="498"/>
                </a:lnTo>
                <a:lnTo>
                  <a:pt x="62" y="495"/>
                </a:lnTo>
                <a:cubicBezTo>
                  <a:pt x="61" y="493"/>
                  <a:pt x="61" y="490"/>
                  <a:pt x="61" y="487"/>
                </a:cubicBezTo>
                <a:lnTo>
                  <a:pt x="61" y="484"/>
                </a:lnTo>
                <a:cubicBezTo>
                  <a:pt x="61" y="479"/>
                  <a:pt x="62" y="474"/>
                  <a:pt x="63" y="469"/>
                </a:cubicBezTo>
                <a:lnTo>
                  <a:pt x="64" y="468"/>
                </a:lnTo>
                <a:cubicBezTo>
                  <a:pt x="71" y="447"/>
                  <a:pt x="91" y="434"/>
                  <a:pt x="112" y="435"/>
                </a:cubicBezTo>
                <a:cubicBezTo>
                  <a:pt x="134" y="436"/>
                  <a:pt x="152" y="452"/>
                  <a:pt x="157" y="474"/>
                </a:cubicBezTo>
                <a:lnTo>
                  <a:pt x="157" y="476"/>
                </a:lnTo>
                <a:lnTo>
                  <a:pt x="157" y="476"/>
                </a:lnTo>
                <a:lnTo>
                  <a:pt x="62" y="487"/>
                </a:lnTo>
                <a:lnTo>
                  <a:pt x="62" y="483"/>
                </a:lnTo>
                <a:lnTo>
                  <a:pt x="62" y="483"/>
                </a:lnTo>
                <a:lnTo>
                  <a:pt x="158" y="478"/>
                </a:lnTo>
                <a:lnTo>
                  <a:pt x="158" y="480"/>
                </a:lnTo>
                <a:lnTo>
                  <a:pt x="158" y="483"/>
                </a:lnTo>
                <a:cubicBezTo>
                  <a:pt x="158" y="509"/>
                  <a:pt x="136" y="531"/>
                  <a:pt x="110" y="531"/>
                </a:cubicBezTo>
                <a:cubicBezTo>
                  <a:pt x="83" y="531"/>
                  <a:pt x="62" y="509"/>
                  <a:pt x="62" y="483"/>
                </a:cubicBezTo>
                <a:lnTo>
                  <a:pt x="62" y="478"/>
                </a:lnTo>
                <a:lnTo>
                  <a:pt x="62" y="473"/>
                </a:lnTo>
                <a:cubicBezTo>
                  <a:pt x="62" y="471"/>
                  <a:pt x="62" y="468"/>
                  <a:pt x="63" y="466"/>
                </a:cubicBezTo>
                <a:lnTo>
                  <a:pt x="63" y="463"/>
                </a:lnTo>
                <a:lnTo>
                  <a:pt x="62" y="470"/>
                </a:lnTo>
                <a:lnTo>
                  <a:pt x="62" y="468"/>
                </a:lnTo>
                <a:cubicBezTo>
                  <a:pt x="62" y="444"/>
                  <a:pt x="81" y="424"/>
                  <a:pt x="105" y="421"/>
                </a:cubicBezTo>
                <a:cubicBezTo>
                  <a:pt x="129" y="418"/>
                  <a:pt x="151" y="433"/>
                  <a:pt x="157" y="457"/>
                </a:cubicBezTo>
                <a:lnTo>
                  <a:pt x="158" y="459"/>
                </a:lnTo>
                <a:cubicBezTo>
                  <a:pt x="158" y="463"/>
                  <a:pt x="159" y="467"/>
                  <a:pt x="159" y="470"/>
                </a:cubicBezTo>
                <a:lnTo>
                  <a:pt x="159" y="473"/>
                </a:lnTo>
                <a:lnTo>
                  <a:pt x="64" y="464"/>
                </a:lnTo>
                <a:lnTo>
                  <a:pt x="65" y="459"/>
                </a:lnTo>
                <a:lnTo>
                  <a:pt x="112" y="516"/>
                </a:lnTo>
                <a:lnTo>
                  <a:pt x="111" y="516"/>
                </a:lnTo>
                <a:lnTo>
                  <a:pt x="110" y="516"/>
                </a:lnTo>
                <a:cubicBezTo>
                  <a:pt x="96" y="516"/>
                  <a:pt x="82" y="510"/>
                  <a:pt x="73" y="499"/>
                </a:cubicBezTo>
                <a:cubicBezTo>
                  <a:pt x="64" y="489"/>
                  <a:pt x="60" y="474"/>
                  <a:pt x="63" y="461"/>
                </a:cubicBezTo>
                <a:lnTo>
                  <a:pt x="63" y="458"/>
                </a:lnTo>
                <a:lnTo>
                  <a:pt x="64" y="452"/>
                </a:lnTo>
                <a:cubicBezTo>
                  <a:pt x="70" y="428"/>
                  <a:pt x="93" y="413"/>
                  <a:pt x="117" y="416"/>
                </a:cubicBezTo>
                <a:cubicBezTo>
                  <a:pt x="141" y="419"/>
                  <a:pt x="159" y="439"/>
                  <a:pt x="159" y="463"/>
                </a:cubicBezTo>
                <a:lnTo>
                  <a:pt x="159" y="469"/>
                </a:lnTo>
                <a:cubicBezTo>
                  <a:pt x="159" y="472"/>
                  <a:pt x="159" y="474"/>
                  <a:pt x="158" y="477"/>
                </a:cubicBezTo>
                <a:lnTo>
                  <a:pt x="158" y="480"/>
                </a:lnTo>
                <a:lnTo>
                  <a:pt x="158" y="472"/>
                </a:lnTo>
                <a:lnTo>
                  <a:pt x="158" y="473"/>
                </a:lnTo>
                <a:lnTo>
                  <a:pt x="65" y="458"/>
                </a:lnTo>
                <a:lnTo>
                  <a:pt x="65" y="457"/>
                </a:lnTo>
                <a:lnTo>
                  <a:pt x="63" y="472"/>
                </a:lnTo>
                <a:lnTo>
                  <a:pt x="63" y="469"/>
                </a:lnTo>
                <a:lnTo>
                  <a:pt x="64" y="459"/>
                </a:lnTo>
                <a:cubicBezTo>
                  <a:pt x="66" y="434"/>
                  <a:pt x="88" y="414"/>
                  <a:pt x="114" y="416"/>
                </a:cubicBezTo>
                <a:cubicBezTo>
                  <a:pt x="139" y="417"/>
                  <a:pt x="159" y="438"/>
                  <a:pt x="159" y="463"/>
                </a:cubicBezTo>
                <a:lnTo>
                  <a:pt x="159" y="466"/>
                </a:lnTo>
                <a:cubicBezTo>
                  <a:pt x="159" y="469"/>
                  <a:pt x="159" y="472"/>
                  <a:pt x="159" y="475"/>
                </a:cubicBezTo>
                <a:lnTo>
                  <a:pt x="158" y="478"/>
                </a:lnTo>
                <a:cubicBezTo>
                  <a:pt x="153" y="502"/>
                  <a:pt x="131" y="519"/>
                  <a:pt x="106" y="516"/>
                </a:cubicBezTo>
                <a:cubicBezTo>
                  <a:pt x="82" y="514"/>
                  <a:pt x="63" y="493"/>
                  <a:pt x="63" y="468"/>
                </a:cubicBezTo>
                <a:lnTo>
                  <a:pt x="63" y="464"/>
                </a:lnTo>
                <a:lnTo>
                  <a:pt x="63" y="459"/>
                </a:lnTo>
                <a:cubicBezTo>
                  <a:pt x="63" y="435"/>
                  <a:pt x="80" y="415"/>
                  <a:pt x="103" y="412"/>
                </a:cubicBezTo>
                <a:cubicBezTo>
                  <a:pt x="127" y="408"/>
                  <a:pt x="149" y="421"/>
                  <a:pt x="157" y="444"/>
                </a:cubicBezTo>
                <a:lnTo>
                  <a:pt x="157" y="445"/>
                </a:lnTo>
                <a:cubicBezTo>
                  <a:pt x="158" y="448"/>
                  <a:pt x="158" y="450"/>
                  <a:pt x="159" y="453"/>
                </a:cubicBezTo>
                <a:lnTo>
                  <a:pt x="159" y="456"/>
                </a:lnTo>
                <a:lnTo>
                  <a:pt x="64" y="458"/>
                </a:lnTo>
                <a:lnTo>
                  <a:pt x="65" y="454"/>
                </a:lnTo>
                <a:lnTo>
                  <a:pt x="65" y="449"/>
                </a:lnTo>
                <a:lnTo>
                  <a:pt x="160" y="463"/>
                </a:lnTo>
                <a:lnTo>
                  <a:pt x="159" y="468"/>
                </a:lnTo>
                <a:lnTo>
                  <a:pt x="112" y="411"/>
                </a:lnTo>
                <a:lnTo>
                  <a:pt x="113" y="411"/>
                </a:lnTo>
                <a:lnTo>
                  <a:pt x="65" y="454"/>
                </a:lnTo>
                <a:lnTo>
                  <a:pt x="66" y="449"/>
                </a:lnTo>
                <a:lnTo>
                  <a:pt x="65" y="449"/>
                </a:lnTo>
                <a:lnTo>
                  <a:pt x="65" y="446"/>
                </a:lnTo>
                <a:lnTo>
                  <a:pt x="68" y="461"/>
                </a:lnTo>
                <a:lnTo>
                  <a:pt x="67" y="460"/>
                </a:lnTo>
                <a:lnTo>
                  <a:pt x="161" y="439"/>
                </a:lnTo>
                <a:lnTo>
                  <a:pt x="161" y="444"/>
                </a:lnTo>
                <a:lnTo>
                  <a:pt x="162" y="449"/>
                </a:lnTo>
                <a:cubicBezTo>
                  <a:pt x="163" y="463"/>
                  <a:pt x="159" y="476"/>
                  <a:pt x="150" y="486"/>
                </a:cubicBezTo>
                <a:cubicBezTo>
                  <a:pt x="140" y="496"/>
                  <a:pt x="128" y="502"/>
                  <a:pt x="114" y="502"/>
                </a:cubicBezTo>
                <a:lnTo>
                  <a:pt x="113" y="502"/>
                </a:lnTo>
                <a:lnTo>
                  <a:pt x="113" y="502"/>
                </a:lnTo>
                <a:cubicBezTo>
                  <a:pt x="98" y="502"/>
                  <a:pt x="83" y="495"/>
                  <a:pt x="74" y="482"/>
                </a:cubicBezTo>
                <a:cubicBezTo>
                  <a:pt x="65" y="470"/>
                  <a:pt x="63" y="453"/>
                  <a:pt x="67" y="439"/>
                </a:cubicBezTo>
                <a:lnTo>
                  <a:pt x="69" y="434"/>
                </a:lnTo>
                <a:lnTo>
                  <a:pt x="67" y="454"/>
                </a:lnTo>
                <a:lnTo>
                  <a:pt x="66" y="449"/>
                </a:lnTo>
                <a:cubicBezTo>
                  <a:pt x="66" y="443"/>
                  <a:pt x="66" y="436"/>
                  <a:pt x="68" y="429"/>
                </a:cubicBezTo>
                <a:lnTo>
                  <a:pt x="69" y="426"/>
                </a:lnTo>
                <a:lnTo>
                  <a:pt x="70" y="425"/>
                </a:lnTo>
                <a:cubicBezTo>
                  <a:pt x="78" y="400"/>
                  <a:pt x="104" y="387"/>
                  <a:pt x="129" y="394"/>
                </a:cubicBezTo>
                <a:cubicBezTo>
                  <a:pt x="154" y="401"/>
                  <a:pt x="168" y="427"/>
                  <a:pt x="162" y="452"/>
                </a:cubicBezTo>
                <a:lnTo>
                  <a:pt x="162" y="454"/>
                </a:lnTo>
                <a:lnTo>
                  <a:pt x="162" y="454"/>
                </a:lnTo>
                <a:lnTo>
                  <a:pt x="114" y="396"/>
                </a:lnTo>
                <a:lnTo>
                  <a:pt x="115" y="396"/>
                </a:lnTo>
                <a:lnTo>
                  <a:pt x="117" y="396"/>
                </a:lnTo>
                <a:lnTo>
                  <a:pt x="117" y="396"/>
                </a:lnTo>
                <a:lnTo>
                  <a:pt x="70" y="450"/>
                </a:lnTo>
                <a:lnTo>
                  <a:pt x="69" y="445"/>
                </a:lnTo>
                <a:cubicBezTo>
                  <a:pt x="69" y="442"/>
                  <a:pt x="69" y="439"/>
                  <a:pt x="69" y="435"/>
                </a:cubicBezTo>
                <a:lnTo>
                  <a:pt x="70" y="430"/>
                </a:lnTo>
                <a:cubicBezTo>
                  <a:pt x="72" y="406"/>
                  <a:pt x="93" y="387"/>
                  <a:pt x="117" y="387"/>
                </a:cubicBezTo>
                <a:lnTo>
                  <a:pt x="119" y="387"/>
                </a:lnTo>
                <a:cubicBezTo>
                  <a:pt x="145" y="387"/>
                  <a:pt x="167" y="408"/>
                  <a:pt x="167" y="435"/>
                </a:cubicBezTo>
                <a:lnTo>
                  <a:pt x="167" y="438"/>
                </a:lnTo>
                <a:lnTo>
                  <a:pt x="167" y="440"/>
                </a:lnTo>
                <a:cubicBezTo>
                  <a:pt x="167" y="464"/>
                  <a:pt x="149" y="485"/>
                  <a:pt x="124" y="488"/>
                </a:cubicBezTo>
                <a:cubicBezTo>
                  <a:pt x="100" y="490"/>
                  <a:pt x="77" y="474"/>
                  <a:pt x="72" y="450"/>
                </a:cubicBezTo>
                <a:lnTo>
                  <a:pt x="71" y="446"/>
                </a:lnTo>
                <a:lnTo>
                  <a:pt x="70" y="435"/>
                </a:lnTo>
                <a:cubicBezTo>
                  <a:pt x="68" y="422"/>
                  <a:pt x="73" y="408"/>
                  <a:pt x="82" y="398"/>
                </a:cubicBezTo>
                <a:cubicBezTo>
                  <a:pt x="91" y="388"/>
                  <a:pt x="104" y="382"/>
                  <a:pt x="117" y="382"/>
                </a:cubicBezTo>
                <a:lnTo>
                  <a:pt x="119" y="382"/>
                </a:lnTo>
                <a:cubicBezTo>
                  <a:pt x="134" y="382"/>
                  <a:pt x="147" y="389"/>
                  <a:pt x="157" y="400"/>
                </a:cubicBezTo>
                <a:cubicBezTo>
                  <a:pt x="166" y="411"/>
                  <a:pt x="169" y="426"/>
                  <a:pt x="167" y="440"/>
                </a:cubicBezTo>
                <a:lnTo>
                  <a:pt x="166" y="442"/>
                </a:lnTo>
                <a:cubicBezTo>
                  <a:pt x="165" y="447"/>
                  <a:pt x="164" y="451"/>
                  <a:pt x="162" y="454"/>
                </a:cubicBezTo>
                <a:lnTo>
                  <a:pt x="161" y="456"/>
                </a:lnTo>
                <a:lnTo>
                  <a:pt x="118" y="387"/>
                </a:lnTo>
                <a:lnTo>
                  <a:pt x="119" y="387"/>
                </a:lnTo>
                <a:lnTo>
                  <a:pt x="74" y="450"/>
                </a:lnTo>
                <a:lnTo>
                  <a:pt x="72" y="446"/>
                </a:lnTo>
                <a:cubicBezTo>
                  <a:pt x="70" y="439"/>
                  <a:pt x="70" y="433"/>
                  <a:pt x="70" y="426"/>
                </a:cubicBezTo>
                <a:lnTo>
                  <a:pt x="71" y="421"/>
                </a:lnTo>
                <a:lnTo>
                  <a:pt x="71" y="415"/>
                </a:lnTo>
                <a:cubicBezTo>
                  <a:pt x="74" y="390"/>
                  <a:pt x="97" y="371"/>
                  <a:pt x="122" y="373"/>
                </a:cubicBezTo>
                <a:cubicBezTo>
                  <a:pt x="147" y="375"/>
                  <a:pt x="167" y="396"/>
                  <a:pt x="167" y="421"/>
                </a:cubicBezTo>
                <a:lnTo>
                  <a:pt x="167" y="425"/>
                </a:lnTo>
                <a:lnTo>
                  <a:pt x="166" y="435"/>
                </a:lnTo>
                <a:lnTo>
                  <a:pt x="166" y="434"/>
                </a:lnTo>
                <a:lnTo>
                  <a:pt x="166" y="435"/>
                </a:lnTo>
                <a:lnTo>
                  <a:pt x="71" y="429"/>
                </a:lnTo>
                <a:lnTo>
                  <a:pt x="71" y="425"/>
                </a:lnTo>
                <a:lnTo>
                  <a:pt x="72" y="421"/>
                </a:lnTo>
                <a:cubicBezTo>
                  <a:pt x="74" y="396"/>
                  <a:pt x="95" y="377"/>
                  <a:pt x="119" y="377"/>
                </a:cubicBezTo>
                <a:lnTo>
                  <a:pt x="120" y="377"/>
                </a:lnTo>
                <a:cubicBezTo>
                  <a:pt x="146" y="377"/>
                  <a:pt x="168" y="399"/>
                  <a:pt x="168" y="425"/>
                </a:cubicBezTo>
                <a:cubicBezTo>
                  <a:pt x="168" y="452"/>
                  <a:pt x="146" y="473"/>
                  <a:pt x="120" y="473"/>
                </a:cubicBezTo>
                <a:lnTo>
                  <a:pt x="119" y="473"/>
                </a:lnTo>
                <a:cubicBezTo>
                  <a:pt x="105" y="473"/>
                  <a:pt x="93" y="468"/>
                  <a:pt x="84" y="458"/>
                </a:cubicBezTo>
                <a:cubicBezTo>
                  <a:pt x="74" y="448"/>
                  <a:pt x="70" y="435"/>
                  <a:pt x="71" y="421"/>
                </a:cubicBezTo>
                <a:lnTo>
                  <a:pt x="72" y="416"/>
                </a:lnTo>
                <a:cubicBezTo>
                  <a:pt x="72" y="413"/>
                  <a:pt x="72" y="411"/>
                  <a:pt x="73" y="408"/>
                </a:cubicBezTo>
                <a:lnTo>
                  <a:pt x="74" y="404"/>
                </a:lnTo>
                <a:cubicBezTo>
                  <a:pt x="80" y="382"/>
                  <a:pt x="100" y="367"/>
                  <a:pt x="123" y="368"/>
                </a:cubicBezTo>
                <a:cubicBezTo>
                  <a:pt x="146" y="369"/>
                  <a:pt x="165" y="387"/>
                  <a:pt x="168" y="410"/>
                </a:cubicBezTo>
                <a:lnTo>
                  <a:pt x="169" y="414"/>
                </a:lnTo>
                <a:lnTo>
                  <a:pt x="169" y="425"/>
                </a:lnTo>
                <a:lnTo>
                  <a:pt x="121" y="377"/>
                </a:lnTo>
                <a:lnTo>
                  <a:pt x="122" y="377"/>
                </a:lnTo>
                <a:lnTo>
                  <a:pt x="74" y="420"/>
                </a:lnTo>
                <a:lnTo>
                  <a:pt x="75" y="416"/>
                </a:lnTo>
                <a:lnTo>
                  <a:pt x="75" y="429"/>
                </a:lnTo>
                <a:lnTo>
                  <a:pt x="75" y="426"/>
                </a:lnTo>
                <a:lnTo>
                  <a:pt x="75" y="428"/>
                </a:lnTo>
                <a:lnTo>
                  <a:pt x="169" y="407"/>
                </a:lnTo>
                <a:lnTo>
                  <a:pt x="170" y="412"/>
                </a:lnTo>
                <a:lnTo>
                  <a:pt x="170" y="416"/>
                </a:lnTo>
                <a:lnTo>
                  <a:pt x="169" y="409"/>
                </a:lnTo>
                <a:lnTo>
                  <a:pt x="169" y="410"/>
                </a:lnTo>
                <a:lnTo>
                  <a:pt x="75" y="425"/>
                </a:lnTo>
                <a:lnTo>
                  <a:pt x="75" y="421"/>
                </a:lnTo>
                <a:lnTo>
                  <a:pt x="75" y="420"/>
                </a:lnTo>
                <a:cubicBezTo>
                  <a:pt x="74" y="407"/>
                  <a:pt x="78" y="394"/>
                  <a:pt x="88" y="384"/>
                </a:cubicBezTo>
                <a:cubicBezTo>
                  <a:pt x="97" y="374"/>
                  <a:pt x="109" y="368"/>
                  <a:pt x="123" y="368"/>
                </a:cubicBezTo>
                <a:lnTo>
                  <a:pt x="123" y="368"/>
                </a:lnTo>
                <a:lnTo>
                  <a:pt x="75" y="416"/>
                </a:lnTo>
                <a:lnTo>
                  <a:pt x="75" y="414"/>
                </a:lnTo>
                <a:lnTo>
                  <a:pt x="75" y="411"/>
                </a:lnTo>
                <a:lnTo>
                  <a:pt x="123" y="459"/>
                </a:lnTo>
                <a:lnTo>
                  <a:pt x="122" y="459"/>
                </a:lnTo>
                <a:cubicBezTo>
                  <a:pt x="95" y="459"/>
                  <a:pt x="74" y="438"/>
                  <a:pt x="74" y="411"/>
                </a:cubicBezTo>
                <a:cubicBezTo>
                  <a:pt x="74" y="385"/>
                  <a:pt x="95" y="363"/>
                  <a:pt x="122" y="363"/>
                </a:cubicBezTo>
                <a:lnTo>
                  <a:pt x="122" y="363"/>
                </a:lnTo>
                <a:lnTo>
                  <a:pt x="75" y="402"/>
                </a:lnTo>
                <a:lnTo>
                  <a:pt x="76" y="397"/>
                </a:lnTo>
                <a:lnTo>
                  <a:pt x="75" y="406"/>
                </a:lnTo>
                <a:lnTo>
                  <a:pt x="75" y="403"/>
                </a:lnTo>
                <a:lnTo>
                  <a:pt x="75" y="402"/>
                </a:lnTo>
                <a:cubicBezTo>
                  <a:pt x="75" y="375"/>
                  <a:pt x="97" y="354"/>
                  <a:pt x="123" y="354"/>
                </a:cubicBezTo>
                <a:cubicBezTo>
                  <a:pt x="150" y="354"/>
                  <a:pt x="171" y="375"/>
                  <a:pt x="171" y="402"/>
                </a:cubicBezTo>
                <a:lnTo>
                  <a:pt x="171" y="405"/>
                </a:lnTo>
                <a:lnTo>
                  <a:pt x="171" y="409"/>
                </a:lnTo>
                <a:lnTo>
                  <a:pt x="171" y="414"/>
                </a:lnTo>
                <a:cubicBezTo>
                  <a:pt x="171" y="418"/>
                  <a:pt x="171" y="422"/>
                  <a:pt x="170" y="426"/>
                </a:cubicBezTo>
                <a:lnTo>
                  <a:pt x="170" y="428"/>
                </a:lnTo>
                <a:cubicBezTo>
                  <a:pt x="164" y="451"/>
                  <a:pt x="141" y="467"/>
                  <a:pt x="117" y="464"/>
                </a:cubicBezTo>
                <a:cubicBezTo>
                  <a:pt x="93" y="461"/>
                  <a:pt x="75" y="440"/>
                  <a:pt x="75" y="416"/>
                </a:cubicBezTo>
                <a:lnTo>
                  <a:pt x="75" y="413"/>
                </a:lnTo>
                <a:lnTo>
                  <a:pt x="75" y="410"/>
                </a:lnTo>
                <a:lnTo>
                  <a:pt x="74" y="401"/>
                </a:lnTo>
                <a:lnTo>
                  <a:pt x="74" y="397"/>
                </a:lnTo>
                <a:cubicBezTo>
                  <a:pt x="74" y="370"/>
                  <a:pt x="96" y="349"/>
                  <a:pt x="122" y="349"/>
                </a:cubicBezTo>
                <a:cubicBezTo>
                  <a:pt x="149" y="349"/>
                  <a:pt x="170" y="370"/>
                  <a:pt x="170" y="397"/>
                </a:cubicBezTo>
                <a:lnTo>
                  <a:pt x="170" y="399"/>
                </a:lnTo>
                <a:lnTo>
                  <a:pt x="170" y="402"/>
                </a:lnTo>
                <a:lnTo>
                  <a:pt x="170" y="394"/>
                </a:lnTo>
                <a:lnTo>
                  <a:pt x="170" y="397"/>
                </a:lnTo>
                <a:cubicBezTo>
                  <a:pt x="171" y="400"/>
                  <a:pt x="171" y="402"/>
                  <a:pt x="171" y="405"/>
                </a:cubicBezTo>
                <a:lnTo>
                  <a:pt x="171" y="406"/>
                </a:lnTo>
                <a:cubicBezTo>
                  <a:pt x="171" y="433"/>
                  <a:pt x="149" y="454"/>
                  <a:pt x="123" y="454"/>
                </a:cubicBezTo>
                <a:cubicBezTo>
                  <a:pt x="96" y="454"/>
                  <a:pt x="75" y="433"/>
                  <a:pt x="75" y="406"/>
                </a:cubicBezTo>
                <a:lnTo>
                  <a:pt x="75" y="404"/>
                </a:lnTo>
                <a:lnTo>
                  <a:pt x="76" y="394"/>
                </a:lnTo>
                <a:lnTo>
                  <a:pt x="75" y="395"/>
                </a:lnTo>
                <a:lnTo>
                  <a:pt x="75" y="392"/>
                </a:lnTo>
                <a:cubicBezTo>
                  <a:pt x="75" y="366"/>
                  <a:pt x="97" y="344"/>
                  <a:pt x="123" y="344"/>
                </a:cubicBezTo>
                <a:cubicBezTo>
                  <a:pt x="150" y="344"/>
                  <a:pt x="171" y="366"/>
                  <a:pt x="171" y="392"/>
                </a:cubicBezTo>
                <a:lnTo>
                  <a:pt x="171" y="394"/>
                </a:lnTo>
                <a:cubicBezTo>
                  <a:pt x="171" y="397"/>
                  <a:pt x="171" y="399"/>
                  <a:pt x="171" y="402"/>
                </a:cubicBezTo>
                <a:lnTo>
                  <a:pt x="170" y="405"/>
                </a:lnTo>
                <a:lnTo>
                  <a:pt x="123" y="349"/>
                </a:lnTo>
                <a:lnTo>
                  <a:pt x="123" y="349"/>
                </a:lnTo>
                <a:lnTo>
                  <a:pt x="75" y="397"/>
                </a:lnTo>
                <a:lnTo>
                  <a:pt x="75" y="395"/>
                </a:lnTo>
                <a:lnTo>
                  <a:pt x="75" y="392"/>
                </a:lnTo>
                <a:lnTo>
                  <a:pt x="123" y="440"/>
                </a:lnTo>
                <a:lnTo>
                  <a:pt x="122" y="440"/>
                </a:lnTo>
                <a:cubicBezTo>
                  <a:pt x="98" y="440"/>
                  <a:pt x="77" y="422"/>
                  <a:pt x="75" y="397"/>
                </a:cubicBezTo>
                <a:lnTo>
                  <a:pt x="74" y="392"/>
                </a:lnTo>
                <a:cubicBezTo>
                  <a:pt x="73" y="379"/>
                  <a:pt x="77" y="365"/>
                  <a:pt x="86" y="355"/>
                </a:cubicBezTo>
                <a:cubicBezTo>
                  <a:pt x="95" y="345"/>
                  <a:pt x="108" y="339"/>
                  <a:pt x="122" y="339"/>
                </a:cubicBezTo>
                <a:lnTo>
                  <a:pt x="123" y="339"/>
                </a:lnTo>
                <a:cubicBezTo>
                  <a:pt x="150" y="339"/>
                  <a:pt x="171" y="361"/>
                  <a:pt x="171" y="387"/>
                </a:cubicBezTo>
                <a:cubicBezTo>
                  <a:pt x="171" y="414"/>
                  <a:pt x="150" y="435"/>
                  <a:pt x="123" y="435"/>
                </a:cubicBezTo>
                <a:lnTo>
                  <a:pt x="123" y="435"/>
                </a:lnTo>
                <a:lnTo>
                  <a:pt x="122" y="435"/>
                </a:lnTo>
                <a:cubicBezTo>
                  <a:pt x="95" y="435"/>
                  <a:pt x="74" y="414"/>
                  <a:pt x="74" y="387"/>
                </a:cubicBezTo>
                <a:cubicBezTo>
                  <a:pt x="74" y="361"/>
                  <a:pt x="95" y="339"/>
                  <a:pt x="122" y="339"/>
                </a:cubicBezTo>
                <a:lnTo>
                  <a:pt x="122" y="339"/>
                </a:lnTo>
                <a:lnTo>
                  <a:pt x="75" y="378"/>
                </a:lnTo>
                <a:lnTo>
                  <a:pt x="76" y="376"/>
                </a:lnTo>
                <a:lnTo>
                  <a:pt x="75" y="385"/>
                </a:lnTo>
                <a:lnTo>
                  <a:pt x="75" y="383"/>
                </a:lnTo>
                <a:cubicBezTo>
                  <a:pt x="75" y="356"/>
                  <a:pt x="96" y="335"/>
                  <a:pt x="123" y="335"/>
                </a:cubicBezTo>
                <a:cubicBezTo>
                  <a:pt x="149" y="335"/>
                  <a:pt x="171" y="356"/>
                  <a:pt x="171" y="383"/>
                </a:cubicBezTo>
                <a:lnTo>
                  <a:pt x="171" y="385"/>
                </a:lnTo>
                <a:lnTo>
                  <a:pt x="171" y="387"/>
                </a:lnTo>
                <a:lnTo>
                  <a:pt x="77" y="372"/>
                </a:lnTo>
                <a:lnTo>
                  <a:pt x="78" y="371"/>
                </a:lnTo>
                <a:lnTo>
                  <a:pt x="76" y="378"/>
                </a:lnTo>
                <a:lnTo>
                  <a:pt x="77" y="375"/>
                </a:lnTo>
                <a:lnTo>
                  <a:pt x="77" y="392"/>
                </a:lnTo>
                <a:lnTo>
                  <a:pt x="76" y="387"/>
                </a:lnTo>
                <a:cubicBezTo>
                  <a:pt x="75" y="384"/>
                  <a:pt x="75" y="381"/>
                  <a:pt x="75" y="378"/>
                </a:cubicBezTo>
                <a:lnTo>
                  <a:pt x="75" y="373"/>
                </a:lnTo>
                <a:cubicBezTo>
                  <a:pt x="75" y="371"/>
                  <a:pt x="75" y="368"/>
                  <a:pt x="76" y="366"/>
                </a:cubicBezTo>
                <a:lnTo>
                  <a:pt x="76" y="363"/>
                </a:lnTo>
                <a:lnTo>
                  <a:pt x="75" y="370"/>
                </a:lnTo>
                <a:lnTo>
                  <a:pt x="75" y="368"/>
                </a:lnTo>
                <a:cubicBezTo>
                  <a:pt x="75" y="343"/>
                  <a:pt x="96" y="322"/>
                  <a:pt x="121" y="321"/>
                </a:cubicBezTo>
                <a:cubicBezTo>
                  <a:pt x="147" y="319"/>
                  <a:pt x="169" y="338"/>
                  <a:pt x="171" y="364"/>
                </a:cubicBezTo>
                <a:lnTo>
                  <a:pt x="172" y="369"/>
                </a:lnTo>
                <a:lnTo>
                  <a:pt x="172" y="376"/>
                </a:lnTo>
                <a:lnTo>
                  <a:pt x="172" y="378"/>
                </a:lnTo>
                <a:cubicBezTo>
                  <a:pt x="172" y="404"/>
                  <a:pt x="150" y="426"/>
                  <a:pt x="124" y="426"/>
                </a:cubicBezTo>
                <a:cubicBezTo>
                  <a:pt x="97" y="426"/>
                  <a:pt x="76" y="404"/>
                  <a:pt x="76" y="378"/>
                </a:cubicBezTo>
                <a:lnTo>
                  <a:pt x="76" y="376"/>
                </a:lnTo>
                <a:lnTo>
                  <a:pt x="76" y="373"/>
                </a:lnTo>
                <a:lnTo>
                  <a:pt x="76" y="373"/>
                </a:lnTo>
                <a:cubicBezTo>
                  <a:pt x="73" y="348"/>
                  <a:pt x="91" y="325"/>
                  <a:pt x="116" y="321"/>
                </a:cubicBezTo>
                <a:cubicBezTo>
                  <a:pt x="142" y="317"/>
                  <a:pt x="166" y="334"/>
                  <a:pt x="171" y="359"/>
                </a:cubicBezTo>
                <a:lnTo>
                  <a:pt x="171" y="362"/>
                </a:lnTo>
                <a:cubicBezTo>
                  <a:pt x="172" y="365"/>
                  <a:pt x="172" y="368"/>
                  <a:pt x="172" y="371"/>
                </a:cubicBezTo>
                <a:lnTo>
                  <a:pt x="172" y="373"/>
                </a:lnTo>
                <a:lnTo>
                  <a:pt x="79" y="356"/>
                </a:lnTo>
                <a:lnTo>
                  <a:pt x="80" y="353"/>
                </a:lnTo>
                <a:lnTo>
                  <a:pt x="81" y="351"/>
                </a:lnTo>
                <a:cubicBezTo>
                  <a:pt x="90" y="329"/>
                  <a:pt x="112" y="317"/>
                  <a:pt x="135" y="321"/>
                </a:cubicBezTo>
                <a:cubicBezTo>
                  <a:pt x="158" y="326"/>
                  <a:pt x="174" y="345"/>
                  <a:pt x="174" y="368"/>
                </a:cubicBezTo>
                <a:lnTo>
                  <a:pt x="174" y="371"/>
                </a:lnTo>
                <a:lnTo>
                  <a:pt x="173" y="362"/>
                </a:lnTo>
                <a:lnTo>
                  <a:pt x="174" y="364"/>
                </a:lnTo>
                <a:lnTo>
                  <a:pt x="78" y="373"/>
                </a:lnTo>
                <a:lnTo>
                  <a:pt x="78" y="372"/>
                </a:lnTo>
                <a:lnTo>
                  <a:pt x="79" y="379"/>
                </a:lnTo>
                <a:lnTo>
                  <a:pt x="78" y="375"/>
                </a:lnTo>
                <a:cubicBezTo>
                  <a:pt x="78" y="370"/>
                  <a:pt x="78" y="364"/>
                  <a:pt x="79" y="358"/>
                </a:cubicBezTo>
                <a:lnTo>
                  <a:pt x="80" y="354"/>
                </a:lnTo>
                <a:lnTo>
                  <a:pt x="79" y="364"/>
                </a:lnTo>
                <a:lnTo>
                  <a:pt x="79" y="358"/>
                </a:lnTo>
                <a:lnTo>
                  <a:pt x="79" y="354"/>
                </a:lnTo>
                <a:cubicBezTo>
                  <a:pt x="79" y="328"/>
                  <a:pt x="100" y="306"/>
                  <a:pt x="127" y="306"/>
                </a:cubicBezTo>
                <a:cubicBezTo>
                  <a:pt x="153" y="306"/>
                  <a:pt x="175" y="328"/>
                  <a:pt x="175" y="354"/>
                </a:cubicBezTo>
                <a:lnTo>
                  <a:pt x="175" y="356"/>
                </a:lnTo>
                <a:lnTo>
                  <a:pt x="175" y="359"/>
                </a:lnTo>
                <a:lnTo>
                  <a:pt x="175" y="364"/>
                </a:lnTo>
                <a:cubicBezTo>
                  <a:pt x="175" y="390"/>
                  <a:pt x="153" y="412"/>
                  <a:pt x="127" y="412"/>
                </a:cubicBezTo>
                <a:cubicBezTo>
                  <a:pt x="100" y="412"/>
                  <a:pt x="79" y="390"/>
                  <a:pt x="79" y="364"/>
                </a:cubicBezTo>
                <a:lnTo>
                  <a:pt x="79" y="362"/>
                </a:lnTo>
                <a:lnTo>
                  <a:pt x="79" y="359"/>
                </a:lnTo>
                <a:cubicBezTo>
                  <a:pt x="79" y="332"/>
                  <a:pt x="100" y="311"/>
                  <a:pt x="127" y="311"/>
                </a:cubicBezTo>
                <a:lnTo>
                  <a:pt x="128" y="311"/>
                </a:lnTo>
                <a:cubicBezTo>
                  <a:pt x="154" y="311"/>
                  <a:pt x="176" y="332"/>
                  <a:pt x="176" y="359"/>
                </a:cubicBezTo>
                <a:cubicBezTo>
                  <a:pt x="176" y="385"/>
                  <a:pt x="154" y="407"/>
                  <a:pt x="128" y="407"/>
                </a:cubicBezTo>
                <a:lnTo>
                  <a:pt x="126" y="407"/>
                </a:lnTo>
                <a:cubicBezTo>
                  <a:pt x="100" y="407"/>
                  <a:pt x="78" y="385"/>
                  <a:pt x="78" y="359"/>
                </a:cubicBezTo>
                <a:cubicBezTo>
                  <a:pt x="78" y="332"/>
                  <a:pt x="100" y="311"/>
                  <a:pt x="126" y="311"/>
                </a:cubicBezTo>
                <a:lnTo>
                  <a:pt x="127" y="311"/>
                </a:lnTo>
                <a:cubicBezTo>
                  <a:pt x="154" y="311"/>
                  <a:pt x="175" y="332"/>
                  <a:pt x="175" y="359"/>
                </a:cubicBezTo>
                <a:lnTo>
                  <a:pt x="175" y="364"/>
                </a:lnTo>
                <a:lnTo>
                  <a:pt x="175" y="367"/>
                </a:lnTo>
                <a:lnTo>
                  <a:pt x="175" y="368"/>
                </a:lnTo>
                <a:cubicBezTo>
                  <a:pt x="175" y="393"/>
                  <a:pt x="157" y="414"/>
                  <a:pt x="132" y="416"/>
                </a:cubicBezTo>
                <a:cubicBezTo>
                  <a:pt x="108" y="419"/>
                  <a:pt x="85" y="402"/>
                  <a:pt x="80" y="378"/>
                </a:cubicBezTo>
                <a:lnTo>
                  <a:pt x="80" y="375"/>
                </a:lnTo>
                <a:cubicBezTo>
                  <a:pt x="79" y="372"/>
                  <a:pt x="79" y="369"/>
                  <a:pt x="79" y="366"/>
                </a:cubicBezTo>
                <a:lnTo>
                  <a:pt x="79" y="361"/>
                </a:lnTo>
                <a:lnTo>
                  <a:pt x="79" y="356"/>
                </a:lnTo>
                <a:lnTo>
                  <a:pt x="79" y="354"/>
                </a:lnTo>
                <a:cubicBezTo>
                  <a:pt x="79" y="328"/>
                  <a:pt x="100" y="306"/>
                  <a:pt x="127" y="306"/>
                </a:cubicBezTo>
                <a:cubicBezTo>
                  <a:pt x="153" y="306"/>
                  <a:pt x="175" y="328"/>
                  <a:pt x="175" y="354"/>
                </a:cubicBezTo>
                <a:lnTo>
                  <a:pt x="175" y="357"/>
                </a:lnTo>
                <a:lnTo>
                  <a:pt x="175" y="357"/>
                </a:lnTo>
                <a:lnTo>
                  <a:pt x="176" y="361"/>
                </a:lnTo>
                <a:lnTo>
                  <a:pt x="175" y="357"/>
                </a:lnTo>
                <a:lnTo>
                  <a:pt x="81" y="359"/>
                </a:lnTo>
                <a:lnTo>
                  <a:pt x="82" y="357"/>
                </a:lnTo>
                <a:lnTo>
                  <a:pt x="82" y="356"/>
                </a:lnTo>
                <a:lnTo>
                  <a:pt x="82" y="350"/>
                </a:lnTo>
                <a:lnTo>
                  <a:pt x="82" y="349"/>
                </a:lnTo>
                <a:lnTo>
                  <a:pt x="130" y="397"/>
                </a:lnTo>
                <a:lnTo>
                  <a:pt x="129" y="397"/>
                </a:lnTo>
                <a:lnTo>
                  <a:pt x="177" y="340"/>
                </a:lnTo>
                <a:lnTo>
                  <a:pt x="178" y="345"/>
                </a:lnTo>
                <a:lnTo>
                  <a:pt x="178" y="349"/>
                </a:lnTo>
                <a:lnTo>
                  <a:pt x="131" y="311"/>
                </a:lnTo>
                <a:lnTo>
                  <a:pt x="132" y="311"/>
                </a:lnTo>
                <a:lnTo>
                  <a:pt x="84" y="359"/>
                </a:lnTo>
                <a:lnTo>
                  <a:pt x="84" y="354"/>
                </a:lnTo>
                <a:lnTo>
                  <a:pt x="84" y="354"/>
                </a:lnTo>
                <a:cubicBezTo>
                  <a:pt x="83" y="341"/>
                  <a:pt x="87" y="327"/>
                  <a:pt x="96" y="317"/>
                </a:cubicBezTo>
                <a:cubicBezTo>
                  <a:pt x="105" y="307"/>
                  <a:pt x="118" y="301"/>
                  <a:pt x="132" y="301"/>
                </a:cubicBezTo>
                <a:lnTo>
                  <a:pt x="132" y="301"/>
                </a:lnTo>
                <a:lnTo>
                  <a:pt x="133" y="301"/>
                </a:lnTo>
                <a:lnTo>
                  <a:pt x="85" y="349"/>
                </a:lnTo>
                <a:lnTo>
                  <a:pt x="85" y="344"/>
                </a:lnTo>
                <a:lnTo>
                  <a:pt x="85" y="340"/>
                </a:lnTo>
                <a:lnTo>
                  <a:pt x="179" y="355"/>
                </a:lnTo>
                <a:lnTo>
                  <a:pt x="179" y="357"/>
                </a:lnTo>
                <a:lnTo>
                  <a:pt x="180" y="348"/>
                </a:lnTo>
                <a:lnTo>
                  <a:pt x="180" y="352"/>
                </a:lnTo>
                <a:lnTo>
                  <a:pt x="180" y="341"/>
                </a:lnTo>
                <a:lnTo>
                  <a:pt x="181" y="347"/>
                </a:lnTo>
                <a:lnTo>
                  <a:pt x="181" y="348"/>
                </a:lnTo>
                <a:lnTo>
                  <a:pt x="85" y="354"/>
                </a:lnTo>
                <a:lnTo>
                  <a:pt x="85" y="352"/>
                </a:lnTo>
                <a:lnTo>
                  <a:pt x="85" y="347"/>
                </a:lnTo>
                <a:lnTo>
                  <a:pt x="85" y="348"/>
                </a:lnTo>
                <a:lnTo>
                  <a:pt x="85" y="340"/>
                </a:lnTo>
                <a:cubicBezTo>
                  <a:pt x="85" y="316"/>
                  <a:pt x="102" y="296"/>
                  <a:pt x="125" y="293"/>
                </a:cubicBezTo>
                <a:cubicBezTo>
                  <a:pt x="149" y="289"/>
                  <a:pt x="171" y="302"/>
                  <a:pt x="179" y="325"/>
                </a:cubicBezTo>
                <a:lnTo>
                  <a:pt x="179" y="326"/>
                </a:lnTo>
                <a:cubicBezTo>
                  <a:pt x="180" y="329"/>
                  <a:pt x="181" y="332"/>
                  <a:pt x="181" y="335"/>
                </a:cubicBezTo>
                <a:lnTo>
                  <a:pt x="181" y="338"/>
                </a:lnTo>
                <a:lnTo>
                  <a:pt x="86" y="350"/>
                </a:lnTo>
                <a:lnTo>
                  <a:pt x="86" y="345"/>
                </a:lnTo>
                <a:lnTo>
                  <a:pt x="85" y="337"/>
                </a:lnTo>
                <a:lnTo>
                  <a:pt x="85" y="335"/>
                </a:lnTo>
                <a:cubicBezTo>
                  <a:pt x="85" y="309"/>
                  <a:pt x="107" y="287"/>
                  <a:pt x="133" y="287"/>
                </a:cubicBezTo>
                <a:cubicBezTo>
                  <a:pt x="160" y="287"/>
                  <a:pt x="181" y="309"/>
                  <a:pt x="181" y="335"/>
                </a:cubicBezTo>
                <a:lnTo>
                  <a:pt x="181" y="340"/>
                </a:lnTo>
                <a:lnTo>
                  <a:pt x="182" y="340"/>
                </a:lnTo>
                <a:lnTo>
                  <a:pt x="86" y="342"/>
                </a:lnTo>
                <a:lnTo>
                  <a:pt x="87" y="334"/>
                </a:lnTo>
                <a:lnTo>
                  <a:pt x="86" y="333"/>
                </a:lnTo>
                <a:lnTo>
                  <a:pt x="86" y="330"/>
                </a:lnTo>
                <a:cubicBezTo>
                  <a:pt x="86" y="307"/>
                  <a:pt x="104" y="287"/>
                  <a:pt x="127" y="283"/>
                </a:cubicBezTo>
                <a:cubicBezTo>
                  <a:pt x="150" y="279"/>
                  <a:pt x="173" y="293"/>
                  <a:pt x="180" y="315"/>
                </a:cubicBezTo>
                <a:lnTo>
                  <a:pt x="181" y="317"/>
                </a:lnTo>
                <a:cubicBezTo>
                  <a:pt x="182" y="322"/>
                  <a:pt x="183" y="327"/>
                  <a:pt x="183" y="332"/>
                </a:cubicBezTo>
                <a:lnTo>
                  <a:pt x="183" y="335"/>
                </a:lnTo>
                <a:cubicBezTo>
                  <a:pt x="183" y="362"/>
                  <a:pt x="161" y="383"/>
                  <a:pt x="135" y="383"/>
                </a:cubicBezTo>
                <a:lnTo>
                  <a:pt x="134" y="383"/>
                </a:lnTo>
                <a:lnTo>
                  <a:pt x="182" y="331"/>
                </a:lnTo>
                <a:lnTo>
                  <a:pt x="183" y="337"/>
                </a:lnTo>
                <a:lnTo>
                  <a:pt x="183" y="344"/>
                </a:lnTo>
                <a:lnTo>
                  <a:pt x="183" y="345"/>
                </a:lnTo>
                <a:cubicBezTo>
                  <a:pt x="183" y="371"/>
                  <a:pt x="161" y="393"/>
                  <a:pt x="135" y="393"/>
                </a:cubicBezTo>
                <a:cubicBezTo>
                  <a:pt x="108" y="393"/>
                  <a:pt x="87" y="371"/>
                  <a:pt x="87" y="345"/>
                </a:cubicBezTo>
                <a:lnTo>
                  <a:pt x="87" y="342"/>
                </a:lnTo>
                <a:lnTo>
                  <a:pt x="87" y="338"/>
                </a:lnTo>
                <a:lnTo>
                  <a:pt x="87" y="339"/>
                </a:lnTo>
                <a:lnTo>
                  <a:pt x="86" y="330"/>
                </a:lnTo>
                <a:cubicBezTo>
                  <a:pt x="86" y="306"/>
                  <a:pt x="105" y="286"/>
                  <a:pt x="129" y="283"/>
                </a:cubicBezTo>
                <a:cubicBezTo>
                  <a:pt x="153" y="280"/>
                  <a:pt x="175" y="295"/>
                  <a:pt x="181" y="319"/>
                </a:cubicBezTo>
                <a:lnTo>
                  <a:pt x="182" y="321"/>
                </a:lnTo>
                <a:cubicBezTo>
                  <a:pt x="182" y="325"/>
                  <a:pt x="183" y="329"/>
                  <a:pt x="183" y="332"/>
                </a:cubicBezTo>
                <a:lnTo>
                  <a:pt x="183" y="335"/>
                </a:lnTo>
                <a:lnTo>
                  <a:pt x="90" y="318"/>
                </a:lnTo>
                <a:lnTo>
                  <a:pt x="91" y="315"/>
                </a:lnTo>
                <a:lnTo>
                  <a:pt x="89" y="324"/>
                </a:lnTo>
                <a:lnTo>
                  <a:pt x="89" y="321"/>
                </a:lnTo>
                <a:cubicBezTo>
                  <a:pt x="94" y="299"/>
                  <a:pt x="113" y="283"/>
                  <a:pt x="135" y="282"/>
                </a:cubicBezTo>
                <a:cubicBezTo>
                  <a:pt x="158" y="282"/>
                  <a:pt x="178" y="297"/>
                  <a:pt x="183" y="319"/>
                </a:cubicBezTo>
                <a:lnTo>
                  <a:pt x="184" y="321"/>
                </a:lnTo>
                <a:cubicBezTo>
                  <a:pt x="184" y="325"/>
                  <a:pt x="185" y="329"/>
                  <a:pt x="185" y="332"/>
                </a:cubicBezTo>
                <a:lnTo>
                  <a:pt x="185" y="336"/>
                </a:lnTo>
                <a:lnTo>
                  <a:pt x="185" y="339"/>
                </a:lnTo>
                <a:lnTo>
                  <a:pt x="185" y="340"/>
                </a:lnTo>
                <a:cubicBezTo>
                  <a:pt x="185" y="366"/>
                  <a:pt x="163" y="388"/>
                  <a:pt x="137" y="388"/>
                </a:cubicBezTo>
                <a:cubicBezTo>
                  <a:pt x="110" y="388"/>
                  <a:pt x="89" y="366"/>
                  <a:pt x="89" y="340"/>
                </a:cubicBezTo>
                <a:lnTo>
                  <a:pt x="89" y="337"/>
                </a:lnTo>
                <a:lnTo>
                  <a:pt x="90" y="328"/>
                </a:lnTo>
                <a:lnTo>
                  <a:pt x="89" y="328"/>
                </a:lnTo>
                <a:lnTo>
                  <a:pt x="89" y="326"/>
                </a:lnTo>
                <a:cubicBezTo>
                  <a:pt x="89" y="299"/>
                  <a:pt x="111" y="278"/>
                  <a:pt x="137" y="278"/>
                </a:cubicBezTo>
                <a:cubicBezTo>
                  <a:pt x="164" y="278"/>
                  <a:pt x="185" y="299"/>
                  <a:pt x="185" y="326"/>
                </a:cubicBezTo>
                <a:lnTo>
                  <a:pt x="185" y="327"/>
                </a:lnTo>
                <a:lnTo>
                  <a:pt x="185" y="320"/>
                </a:lnTo>
                <a:lnTo>
                  <a:pt x="185" y="324"/>
                </a:lnTo>
                <a:cubicBezTo>
                  <a:pt x="186" y="326"/>
                  <a:pt x="186" y="328"/>
                  <a:pt x="186" y="330"/>
                </a:cubicBezTo>
                <a:lnTo>
                  <a:pt x="186" y="334"/>
                </a:lnTo>
                <a:lnTo>
                  <a:pt x="186" y="335"/>
                </a:lnTo>
                <a:lnTo>
                  <a:pt x="91" y="326"/>
                </a:lnTo>
                <a:lnTo>
                  <a:pt x="91" y="324"/>
                </a:lnTo>
                <a:lnTo>
                  <a:pt x="90" y="333"/>
                </a:lnTo>
                <a:lnTo>
                  <a:pt x="90" y="329"/>
                </a:lnTo>
                <a:lnTo>
                  <a:pt x="90" y="324"/>
                </a:lnTo>
                <a:cubicBezTo>
                  <a:pt x="90" y="321"/>
                  <a:pt x="91" y="319"/>
                  <a:pt x="91" y="316"/>
                </a:cubicBezTo>
                <a:lnTo>
                  <a:pt x="92" y="313"/>
                </a:lnTo>
                <a:lnTo>
                  <a:pt x="91" y="321"/>
                </a:lnTo>
                <a:lnTo>
                  <a:pt x="91" y="318"/>
                </a:lnTo>
                <a:lnTo>
                  <a:pt x="91" y="316"/>
                </a:lnTo>
                <a:cubicBezTo>
                  <a:pt x="91" y="290"/>
                  <a:pt x="112" y="268"/>
                  <a:pt x="139" y="268"/>
                </a:cubicBezTo>
                <a:cubicBezTo>
                  <a:pt x="165" y="268"/>
                  <a:pt x="187" y="290"/>
                  <a:pt x="187" y="316"/>
                </a:cubicBezTo>
                <a:lnTo>
                  <a:pt x="187" y="319"/>
                </a:lnTo>
                <a:lnTo>
                  <a:pt x="187" y="319"/>
                </a:lnTo>
                <a:lnTo>
                  <a:pt x="187" y="328"/>
                </a:lnTo>
                <a:lnTo>
                  <a:pt x="187" y="330"/>
                </a:lnTo>
                <a:cubicBezTo>
                  <a:pt x="187" y="357"/>
                  <a:pt x="166" y="378"/>
                  <a:pt x="139" y="378"/>
                </a:cubicBezTo>
                <a:cubicBezTo>
                  <a:pt x="113" y="378"/>
                  <a:pt x="91" y="357"/>
                  <a:pt x="91" y="330"/>
                </a:cubicBezTo>
                <a:lnTo>
                  <a:pt x="91" y="328"/>
                </a:lnTo>
                <a:lnTo>
                  <a:pt x="91" y="324"/>
                </a:lnTo>
                <a:lnTo>
                  <a:pt x="91" y="319"/>
                </a:lnTo>
                <a:lnTo>
                  <a:pt x="91" y="316"/>
                </a:lnTo>
                <a:cubicBezTo>
                  <a:pt x="91" y="290"/>
                  <a:pt x="113" y="268"/>
                  <a:pt x="139" y="268"/>
                </a:cubicBezTo>
                <a:lnTo>
                  <a:pt x="140" y="268"/>
                </a:lnTo>
                <a:cubicBezTo>
                  <a:pt x="163" y="268"/>
                  <a:pt x="183" y="285"/>
                  <a:pt x="188" y="307"/>
                </a:cubicBezTo>
                <a:lnTo>
                  <a:pt x="188" y="310"/>
                </a:lnTo>
                <a:cubicBezTo>
                  <a:pt x="189" y="313"/>
                  <a:pt x="189" y="316"/>
                  <a:pt x="189" y="319"/>
                </a:cubicBezTo>
                <a:lnTo>
                  <a:pt x="189" y="321"/>
                </a:lnTo>
                <a:cubicBezTo>
                  <a:pt x="189" y="347"/>
                  <a:pt x="167" y="369"/>
                  <a:pt x="141" y="369"/>
                </a:cubicBezTo>
                <a:cubicBezTo>
                  <a:pt x="114" y="369"/>
                  <a:pt x="93" y="347"/>
                  <a:pt x="93" y="321"/>
                </a:cubicBezTo>
                <a:lnTo>
                  <a:pt x="93" y="319"/>
                </a:lnTo>
                <a:lnTo>
                  <a:pt x="93" y="316"/>
                </a:lnTo>
                <a:lnTo>
                  <a:pt x="93" y="316"/>
                </a:lnTo>
                <a:cubicBezTo>
                  <a:pt x="91" y="303"/>
                  <a:pt x="96" y="289"/>
                  <a:pt x="105" y="279"/>
                </a:cubicBezTo>
                <a:cubicBezTo>
                  <a:pt x="114" y="269"/>
                  <a:pt x="127" y="263"/>
                  <a:pt x="140" y="263"/>
                </a:cubicBezTo>
                <a:lnTo>
                  <a:pt x="141" y="263"/>
                </a:lnTo>
                <a:cubicBezTo>
                  <a:pt x="164" y="263"/>
                  <a:pt x="184" y="280"/>
                  <a:pt x="188" y="304"/>
                </a:cubicBezTo>
                <a:lnTo>
                  <a:pt x="189" y="307"/>
                </a:lnTo>
                <a:lnTo>
                  <a:pt x="189" y="305"/>
                </a:lnTo>
                <a:lnTo>
                  <a:pt x="94" y="316"/>
                </a:lnTo>
                <a:lnTo>
                  <a:pt x="94" y="314"/>
                </a:lnTo>
                <a:lnTo>
                  <a:pt x="95" y="322"/>
                </a:lnTo>
                <a:lnTo>
                  <a:pt x="94" y="319"/>
                </a:lnTo>
                <a:lnTo>
                  <a:pt x="93" y="312"/>
                </a:lnTo>
                <a:cubicBezTo>
                  <a:pt x="90" y="287"/>
                  <a:pt x="108" y="263"/>
                  <a:pt x="134" y="260"/>
                </a:cubicBezTo>
                <a:cubicBezTo>
                  <a:pt x="159" y="256"/>
                  <a:pt x="183" y="272"/>
                  <a:pt x="188" y="298"/>
                </a:cubicBezTo>
                <a:lnTo>
                  <a:pt x="189" y="300"/>
                </a:lnTo>
                <a:lnTo>
                  <a:pt x="189" y="300"/>
                </a:lnTo>
                <a:cubicBezTo>
                  <a:pt x="192" y="314"/>
                  <a:pt x="189" y="329"/>
                  <a:pt x="180" y="341"/>
                </a:cubicBezTo>
                <a:cubicBezTo>
                  <a:pt x="171" y="353"/>
                  <a:pt x="157" y="359"/>
                  <a:pt x="142" y="359"/>
                </a:cubicBezTo>
                <a:lnTo>
                  <a:pt x="141" y="359"/>
                </a:lnTo>
                <a:cubicBezTo>
                  <a:pt x="116" y="359"/>
                  <a:pt x="96" y="341"/>
                  <a:pt x="93" y="316"/>
                </a:cubicBezTo>
                <a:lnTo>
                  <a:pt x="93" y="311"/>
                </a:lnTo>
                <a:lnTo>
                  <a:pt x="92" y="307"/>
                </a:lnTo>
                <a:cubicBezTo>
                  <a:pt x="89" y="282"/>
                  <a:pt x="107" y="258"/>
                  <a:pt x="133" y="255"/>
                </a:cubicBezTo>
                <a:cubicBezTo>
                  <a:pt x="158" y="251"/>
                  <a:pt x="182" y="267"/>
                  <a:pt x="187" y="293"/>
                </a:cubicBezTo>
                <a:lnTo>
                  <a:pt x="188" y="295"/>
                </a:lnTo>
                <a:cubicBezTo>
                  <a:pt x="188" y="298"/>
                  <a:pt x="188" y="301"/>
                  <a:pt x="188" y="304"/>
                </a:cubicBezTo>
                <a:lnTo>
                  <a:pt x="188" y="307"/>
                </a:lnTo>
                <a:lnTo>
                  <a:pt x="93" y="302"/>
                </a:lnTo>
                <a:lnTo>
                  <a:pt x="93" y="297"/>
                </a:lnTo>
                <a:lnTo>
                  <a:pt x="93" y="297"/>
                </a:lnTo>
                <a:cubicBezTo>
                  <a:pt x="93" y="271"/>
                  <a:pt x="114" y="249"/>
                  <a:pt x="141" y="249"/>
                </a:cubicBezTo>
                <a:cubicBezTo>
                  <a:pt x="167" y="249"/>
                  <a:pt x="189" y="271"/>
                  <a:pt x="189" y="297"/>
                </a:cubicBezTo>
                <a:lnTo>
                  <a:pt x="189" y="300"/>
                </a:lnTo>
                <a:lnTo>
                  <a:pt x="189" y="302"/>
                </a:lnTo>
                <a:cubicBezTo>
                  <a:pt x="189" y="328"/>
                  <a:pt x="167" y="350"/>
                  <a:pt x="141" y="350"/>
                </a:cubicBezTo>
                <a:cubicBezTo>
                  <a:pt x="114" y="350"/>
                  <a:pt x="93" y="328"/>
                  <a:pt x="93" y="302"/>
                </a:cubicBezTo>
                <a:lnTo>
                  <a:pt x="93" y="300"/>
                </a:lnTo>
                <a:lnTo>
                  <a:pt x="93" y="297"/>
                </a:lnTo>
                <a:cubicBezTo>
                  <a:pt x="93" y="295"/>
                  <a:pt x="93" y="292"/>
                  <a:pt x="94" y="290"/>
                </a:cubicBezTo>
                <a:lnTo>
                  <a:pt x="94" y="287"/>
                </a:lnTo>
                <a:lnTo>
                  <a:pt x="93" y="294"/>
                </a:lnTo>
                <a:lnTo>
                  <a:pt x="93" y="292"/>
                </a:lnTo>
                <a:cubicBezTo>
                  <a:pt x="93" y="266"/>
                  <a:pt x="115" y="244"/>
                  <a:pt x="141" y="244"/>
                </a:cubicBezTo>
                <a:cubicBezTo>
                  <a:pt x="168" y="244"/>
                  <a:pt x="189" y="266"/>
                  <a:pt x="189" y="292"/>
                </a:cubicBezTo>
                <a:lnTo>
                  <a:pt x="189" y="295"/>
                </a:lnTo>
                <a:lnTo>
                  <a:pt x="189" y="297"/>
                </a:lnTo>
                <a:cubicBezTo>
                  <a:pt x="189" y="322"/>
                  <a:pt x="171" y="342"/>
                  <a:pt x="147" y="345"/>
                </a:cubicBezTo>
                <a:cubicBezTo>
                  <a:pt x="123" y="348"/>
                  <a:pt x="101" y="333"/>
                  <a:pt x="95" y="309"/>
                </a:cubicBezTo>
                <a:lnTo>
                  <a:pt x="94" y="307"/>
                </a:lnTo>
                <a:cubicBezTo>
                  <a:pt x="93" y="303"/>
                  <a:pt x="93" y="299"/>
                  <a:pt x="93" y="295"/>
                </a:cubicBezTo>
                <a:lnTo>
                  <a:pt x="93" y="292"/>
                </a:lnTo>
                <a:cubicBezTo>
                  <a:pt x="93" y="266"/>
                  <a:pt x="114" y="244"/>
                  <a:pt x="141" y="244"/>
                </a:cubicBezTo>
                <a:lnTo>
                  <a:pt x="142" y="244"/>
                </a:lnTo>
                <a:lnTo>
                  <a:pt x="94" y="292"/>
                </a:lnTo>
                <a:lnTo>
                  <a:pt x="94" y="287"/>
                </a:lnTo>
                <a:lnTo>
                  <a:pt x="94" y="284"/>
                </a:lnTo>
                <a:lnTo>
                  <a:pt x="94" y="283"/>
                </a:lnTo>
                <a:cubicBezTo>
                  <a:pt x="94" y="256"/>
                  <a:pt x="115" y="235"/>
                  <a:pt x="142" y="235"/>
                </a:cubicBezTo>
                <a:cubicBezTo>
                  <a:pt x="168" y="235"/>
                  <a:pt x="190" y="256"/>
                  <a:pt x="190" y="283"/>
                </a:cubicBezTo>
                <a:lnTo>
                  <a:pt x="190" y="285"/>
                </a:lnTo>
                <a:lnTo>
                  <a:pt x="189" y="295"/>
                </a:lnTo>
                <a:lnTo>
                  <a:pt x="189" y="300"/>
                </a:lnTo>
                <a:lnTo>
                  <a:pt x="189" y="297"/>
                </a:lnTo>
                <a:cubicBezTo>
                  <a:pt x="189" y="324"/>
                  <a:pt x="167" y="345"/>
                  <a:pt x="141" y="345"/>
                </a:cubicBezTo>
                <a:cubicBezTo>
                  <a:pt x="114" y="345"/>
                  <a:pt x="93" y="324"/>
                  <a:pt x="93" y="297"/>
                </a:cubicBezTo>
                <a:lnTo>
                  <a:pt x="93" y="295"/>
                </a:lnTo>
                <a:lnTo>
                  <a:pt x="94" y="286"/>
                </a:lnTo>
                <a:lnTo>
                  <a:pt x="94" y="281"/>
                </a:lnTo>
                <a:lnTo>
                  <a:pt x="94" y="283"/>
                </a:lnTo>
                <a:cubicBezTo>
                  <a:pt x="94" y="256"/>
                  <a:pt x="115" y="235"/>
                  <a:pt x="142" y="235"/>
                </a:cubicBezTo>
                <a:lnTo>
                  <a:pt x="142" y="235"/>
                </a:lnTo>
                <a:cubicBezTo>
                  <a:pt x="157" y="235"/>
                  <a:pt x="170" y="241"/>
                  <a:pt x="180" y="253"/>
                </a:cubicBezTo>
                <a:cubicBezTo>
                  <a:pt x="189" y="264"/>
                  <a:pt x="192" y="278"/>
                  <a:pt x="190" y="292"/>
                </a:cubicBezTo>
                <a:lnTo>
                  <a:pt x="189" y="297"/>
                </a:lnTo>
                <a:lnTo>
                  <a:pt x="141" y="240"/>
                </a:lnTo>
                <a:lnTo>
                  <a:pt x="142" y="240"/>
                </a:lnTo>
                <a:lnTo>
                  <a:pt x="143" y="240"/>
                </a:lnTo>
                <a:lnTo>
                  <a:pt x="95" y="291"/>
                </a:lnTo>
                <a:lnTo>
                  <a:pt x="95" y="284"/>
                </a:lnTo>
                <a:lnTo>
                  <a:pt x="96" y="291"/>
                </a:lnTo>
                <a:lnTo>
                  <a:pt x="95" y="286"/>
                </a:lnTo>
                <a:cubicBezTo>
                  <a:pt x="94" y="283"/>
                  <a:pt x="93" y="279"/>
                  <a:pt x="93" y="276"/>
                </a:cubicBezTo>
                <a:lnTo>
                  <a:pt x="93" y="273"/>
                </a:lnTo>
                <a:cubicBezTo>
                  <a:pt x="93" y="250"/>
                  <a:pt x="111" y="230"/>
                  <a:pt x="134" y="226"/>
                </a:cubicBezTo>
                <a:cubicBezTo>
                  <a:pt x="157" y="222"/>
                  <a:pt x="180" y="236"/>
                  <a:pt x="187" y="258"/>
                </a:cubicBezTo>
                <a:lnTo>
                  <a:pt x="188" y="260"/>
                </a:lnTo>
                <a:cubicBezTo>
                  <a:pt x="188" y="263"/>
                  <a:pt x="189" y="265"/>
                  <a:pt x="189" y="268"/>
                </a:cubicBezTo>
                <a:lnTo>
                  <a:pt x="190" y="272"/>
                </a:lnTo>
                <a:lnTo>
                  <a:pt x="191" y="278"/>
                </a:lnTo>
                <a:cubicBezTo>
                  <a:pt x="192" y="291"/>
                  <a:pt x="188" y="305"/>
                  <a:pt x="179" y="315"/>
                </a:cubicBezTo>
                <a:cubicBezTo>
                  <a:pt x="170" y="325"/>
                  <a:pt x="157" y="331"/>
                  <a:pt x="143" y="331"/>
                </a:cubicBezTo>
                <a:lnTo>
                  <a:pt x="142" y="331"/>
                </a:lnTo>
                <a:cubicBezTo>
                  <a:pt x="116" y="331"/>
                  <a:pt x="94" y="309"/>
                  <a:pt x="94" y="283"/>
                </a:cubicBezTo>
                <a:lnTo>
                  <a:pt x="94" y="278"/>
                </a:lnTo>
                <a:lnTo>
                  <a:pt x="94" y="278"/>
                </a:lnTo>
                <a:cubicBezTo>
                  <a:pt x="93" y="265"/>
                  <a:pt x="97" y="251"/>
                  <a:pt x="106" y="241"/>
                </a:cubicBezTo>
                <a:cubicBezTo>
                  <a:pt x="115" y="231"/>
                  <a:pt x="128" y="225"/>
                  <a:pt x="142" y="225"/>
                </a:cubicBezTo>
                <a:lnTo>
                  <a:pt x="144" y="225"/>
                </a:lnTo>
                <a:cubicBezTo>
                  <a:pt x="170" y="225"/>
                  <a:pt x="192" y="247"/>
                  <a:pt x="192" y="273"/>
                </a:cubicBezTo>
                <a:cubicBezTo>
                  <a:pt x="192" y="300"/>
                  <a:pt x="170" y="321"/>
                  <a:pt x="144" y="321"/>
                </a:cubicBezTo>
                <a:lnTo>
                  <a:pt x="143" y="321"/>
                </a:lnTo>
                <a:cubicBezTo>
                  <a:pt x="117" y="321"/>
                  <a:pt x="95" y="300"/>
                  <a:pt x="95" y="273"/>
                </a:cubicBezTo>
                <a:cubicBezTo>
                  <a:pt x="95" y="247"/>
                  <a:pt x="117" y="225"/>
                  <a:pt x="143" y="225"/>
                </a:cubicBezTo>
                <a:lnTo>
                  <a:pt x="144" y="225"/>
                </a:lnTo>
                <a:lnTo>
                  <a:pt x="96" y="268"/>
                </a:lnTo>
                <a:lnTo>
                  <a:pt x="97" y="264"/>
                </a:lnTo>
                <a:lnTo>
                  <a:pt x="96" y="264"/>
                </a:lnTo>
                <a:lnTo>
                  <a:pt x="144" y="312"/>
                </a:lnTo>
                <a:lnTo>
                  <a:pt x="143" y="312"/>
                </a:lnTo>
                <a:lnTo>
                  <a:pt x="191" y="260"/>
                </a:lnTo>
                <a:lnTo>
                  <a:pt x="192" y="265"/>
                </a:lnTo>
                <a:lnTo>
                  <a:pt x="192" y="268"/>
                </a:lnTo>
                <a:lnTo>
                  <a:pt x="96" y="273"/>
                </a:lnTo>
                <a:lnTo>
                  <a:pt x="96" y="272"/>
                </a:lnTo>
                <a:cubicBezTo>
                  <a:pt x="96" y="269"/>
                  <a:pt x="97" y="267"/>
                  <a:pt x="97" y="264"/>
                </a:cubicBezTo>
                <a:lnTo>
                  <a:pt x="98" y="261"/>
                </a:lnTo>
                <a:lnTo>
                  <a:pt x="97" y="269"/>
                </a:lnTo>
                <a:lnTo>
                  <a:pt x="97" y="264"/>
                </a:lnTo>
                <a:cubicBezTo>
                  <a:pt x="97" y="240"/>
                  <a:pt x="115" y="219"/>
                  <a:pt x="139" y="216"/>
                </a:cubicBezTo>
                <a:cubicBezTo>
                  <a:pt x="163" y="213"/>
                  <a:pt x="186" y="229"/>
                  <a:pt x="192" y="252"/>
                </a:cubicBezTo>
                <a:lnTo>
                  <a:pt x="192" y="254"/>
                </a:lnTo>
                <a:cubicBezTo>
                  <a:pt x="193" y="258"/>
                  <a:pt x="193" y="262"/>
                  <a:pt x="193" y="266"/>
                </a:cubicBezTo>
                <a:lnTo>
                  <a:pt x="193" y="269"/>
                </a:lnTo>
                <a:lnTo>
                  <a:pt x="193" y="272"/>
                </a:lnTo>
                <a:lnTo>
                  <a:pt x="193" y="273"/>
                </a:lnTo>
                <a:lnTo>
                  <a:pt x="98" y="267"/>
                </a:lnTo>
                <a:lnTo>
                  <a:pt x="98" y="263"/>
                </a:lnTo>
                <a:lnTo>
                  <a:pt x="99" y="260"/>
                </a:lnTo>
                <a:lnTo>
                  <a:pt x="98" y="258"/>
                </a:lnTo>
                <a:lnTo>
                  <a:pt x="98" y="260"/>
                </a:lnTo>
                <a:lnTo>
                  <a:pt x="146" y="302"/>
                </a:lnTo>
                <a:lnTo>
                  <a:pt x="145" y="302"/>
                </a:lnTo>
                <a:cubicBezTo>
                  <a:pt x="119" y="302"/>
                  <a:pt x="97" y="281"/>
                  <a:pt x="97" y="254"/>
                </a:cubicBezTo>
                <a:cubicBezTo>
                  <a:pt x="97" y="228"/>
                  <a:pt x="119" y="206"/>
                  <a:pt x="145" y="206"/>
                </a:cubicBezTo>
                <a:lnTo>
                  <a:pt x="146" y="206"/>
                </a:lnTo>
                <a:lnTo>
                  <a:pt x="98" y="254"/>
                </a:lnTo>
                <a:lnTo>
                  <a:pt x="98" y="251"/>
                </a:lnTo>
                <a:lnTo>
                  <a:pt x="100" y="267"/>
                </a:lnTo>
                <a:lnTo>
                  <a:pt x="100" y="265"/>
                </a:lnTo>
                <a:lnTo>
                  <a:pt x="193" y="250"/>
                </a:lnTo>
                <a:lnTo>
                  <a:pt x="193" y="253"/>
                </a:lnTo>
                <a:lnTo>
                  <a:pt x="193" y="257"/>
                </a:lnTo>
                <a:lnTo>
                  <a:pt x="193" y="267"/>
                </a:lnTo>
                <a:lnTo>
                  <a:pt x="193" y="264"/>
                </a:lnTo>
                <a:lnTo>
                  <a:pt x="98" y="252"/>
                </a:lnTo>
                <a:lnTo>
                  <a:pt x="99" y="250"/>
                </a:lnTo>
                <a:lnTo>
                  <a:pt x="97" y="262"/>
                </a:lnTo>
                <a:lnTo>
                  <a:pt x="97" y="257"/>
                </a:lnTo>
                <a:lnTo>
                  <a:pt x="98" y="248"/>
                </a:lnTo>
                <a:lnTo>
                  <a:pt x="98" y="250"/>
                </a:lnTo>
                <a:cubicBezTo>
                  <a:pt x="98" y="226"/>
                  <a:pt x="116" y="205"/>
                  <a:pt x="140" y="202"/>
                </a:cubicBezTo>
                <a:cubicBezTo>
                  <a:pt x="164" y="199"/>
                  <a:pt x="187" y="215"/>
                  <a:pt x="193" y="238"/>
                </a:cubicBezTo>
                <a:lnTo>
                  <a:pt x="193" y="240"/>
                </a:lnTo>
                <a:cubicBezTo>
                  <a:pt x="194" y="244"/>
                  <a:pt x="194" y="248"/>
                  <a:pt x="194" y="252"/>
                </a:cubicBezTo>
                <a:lnTo>
                  <a:pt x="194" y="254"/>
                </a:lnTo>
                <a:lnTo>
                  <a:pt x="194" y="254"/>
                </a:lnTo>
                <a:cubicBezTo>
                  <a:pt x="194" y="281"/>
                  <a:pt x="173" y="302"/>
                  <a:pt x="146" y="302"/>
                </a:cubicBezTo>
                <a:cubicBezTo>
                  <a:pt x="120" y="302"/>
                  <a:pt x="98" y="281"/>
                  <a:pt x="98" y="254"/>
                </a:cubicBezTo>
                <a:lnTo>
                  <a:pt x="98" y="250"/>
                </a:lnTo>
                <a:lnTo>
                  <a:pt x="98" y="250"/>
                </a:lnTo>
                <a:cubicBezTo>
                  <a:pt x="96" y="224"/>
                  <a:pt x="114" y="201"/>
                  <a:pt x="139" y="197"/>
                </a:cubicBezTo>
                <a:cubicBezTo>
                  <a:pt x="164" y="194"/>
                  <a:pt x="188" y="210"/>
                  <a:pt x="193" y="236"/>
                </a:cubicBezTo>
                <a:lnTo>
                  <a:pt x="194" y="238"/>
                </a:lnTo>
                <a:lnTo>
                  <a:pt x="191" y="230"/>
                </a:lnTo>
                <a:lnTo>
                  <a:pt x="192" y="232"/>
                </a:lnTo>
                <a:lnTo>
                  <a:pt x="99" y="250"/>
                </a:lnTo>
                <a:lnTo>
                  <a:pt x="99" y="248"/>
                </a:lnTo>
                <a:lnTo>
                  <a:pt x="100" y="256"/>
                </a:lnTo>
                <a:lnTo>
                  <a:pt x="100" y="253"/>
                </a:lnTo>
                <a:cubicBezTo>
                  <a:pt x="97" y="239"/>
                  <a:pt x="101" y="225"/>
                  <a:pt x="110" y="214"/>
                </a:cubicBezTo>
                <a:cubicBezTo>
                  <a:pt x="119" y="203"/>
                  <a:pt x="133" y="197"/>
                  <a:pt x="147" y="197"/>
                </a:cubicBezTo>
                <a:lnTo>
                  <a:pt x="147" y="197"/>
                </a:lnTo>
                <a:cubicBezTo>
                  <a:pt x="174" y="197"/>
                  <a:pt x="195" y="218"/>
                  <a:pt x="195" y="245"/>
                </a:cubicBezTo>
                <a:lnTo>
                  <a:pt x="195" y="248"/>
                </a:lnTo>
                <a:cubicBezTo>
                  <a:pt x="195" y="252"/>
                  <a:pt x="195" y="256"/>
                  <a:pt x="194" y="260"/>
                </a:cubicBezTo>
                <a:lnTo>
                  <a:pt x="194" y="262"/>
                </a:lnTo>
                <a:cubicBezTo>
                  <a:pt x="188" y="285"/>
                  <a:pt x="165" y="301"/>
                  <a:pt x="141" y="298"/>
                </a:cubicBezTo>
                <a:cubicBezTo>
                  <a:pt x="117" y="295"/>
                  <a:pt x="99" y="274"/>
                  <a:pt x="99" y="250"/>
                </a:cubicBezTo>
                <a:lnTo>
                  <a:pt x="99" y="247"/>
                </a:lnTo>
                <a:lnTo>
                  <a:pt x="99" y="245"/>
                </a:lnTo>
                <a:cubicBezTo>
                  <a:pt x="99" y="218"/>
                  <a:pt x="120" y="197"/>
                  <a:pt x="147" y="197"/>
                </a:cubicBezTo>
                <a:cubicBezTo>
                  <a:pt x="173" y="197"/>
                  <a:pt x="195" y="218"/>
                  <a:pt x="195" y="245"/>
                </a:cubicBezTo>
                <a:lnTo>
                  <a:pt x="195" y="247"/>
                </a:lnTo>
                <a:lnTo>
                  <a:pt x="195" y="250"/>
                </a:lnTo>
                <a:lnTo>
                  <a:pt x="100" y="240"/>
                </a:lnTo>
                <a:lnTo>
                  <a:pt x="101" y="235"/>
                </a:lnTo>
                <a:lnTo>
                  <a:pt x="101" y="236"/>
                </a:lnTo>
                <a:lnTo>
                  <a:pt x="148" y="288"/>
                </a:lnTo>
                <a:lnTo>
                  <a:pt x="148" y="288"/>
                </a:lnTo>
                <a:cubicBezTo>
                  <a:pt x="134" y="288"/>
                  <a:pt x="120" y="282"/>
                  <a:pt x="111" y="271"/>
                </a:cubicBezTo>
                <a:cubicBezTo>
                  <a:pt x="102" y="260"/>
                  <a:pt x="98" y="245"/>
                  <a:pt x="101" y="231"/>
                </a:cubicBezTo>
                <a:lnTo>
                  <a:pt x="102" y="226"/>
                </a:lnTo>
                <a:cubicBezTo>
                  <a:pt x="106" y="204"/>
                  <a:pt x="126" y="187"/>
                  <a:pt x="149" y="187"/>
                </a:cubicBezTo>
                <a:lnTo>
                  <a:pt x="150" y="187"/>
                </a:lnTo>
                <a:cubicBezTo>
                  <a:pt x="165" y="187"/>
                  <a:pt x="178" y="194"/>
                  <a:pt x="187" y="204"/>
                </a:cubicBezTo>
                <a:cubicBezTo>
                  <a:pt x="196" y="215"/>
                  <a:pt x="200" y="229"/>
                  <a:pt x="198" y="243"/>
                </a:cubicBezTo>
                <a:lnTo>
                  <a:pt x="197" y="246"/>
                </a:lnTo>
                <a:cubicBezTo>
                  <a:pt x="197" y="251"/>
                  <a:pt x="195" y="256"/>
                  <a:pt x="193" y="260"/>
                </a:cubicBezTo>
                <a:lnTo>
                  <a:pt x="192" y="262"/>
                </a:lnTo>
                <a:cubicBezTo>
                  <a:pt x="182" y="282"/>
                  <a:pt x="160" y="292"/>
                  <a:pt x="138" y="287"/>
                </a:cubicBezTo>
                <a:cubicBezTo>
                  <a:pt x="116" y="282"/>
                  <a:pt x="101" y="263"/>
                  <a:pt x="101" y="240"/>
                </a:cubicBezTo>
                <a:lnTo>
                  <a:pt x="101" y="237"/>
                </a:lnTo>
                <a:lnTo>
                  <a:pt x="101" y="235"/>
                </a:lnTo>
                <a:cubicBezTo>
                  <a:pt x="101" y="209"/>
                  <a:pt x="122" y="187"/>
                  <a:pt x="149" y="187"/>
                </a:cubicBezTo>
                <a:cubicBezTo>
                  <a:pt x="175" y="187"/>
                  <a:pt x="197" y="209"/>
                  <a:pt x="197" y="235"/>
                </a:cubicBezTo>
                <a:lnTo>
                  <a:pt x="197" y="238"/>
                </a:lnTo>
                <a:lnTo>
                  <a:pt x="196" y="228"/>
                </a:lnTo>
                <a:lnTo>
                  <a:pt x="197" y="233"/>
                </a:lnTo>
                <a:lnTo>
                  <a:pt x="198" y="242"/>
                </a:lnTo>
                <a:lnTo>
                  <a:pt x="198" y="250"/>
                </a:lnTo>
                <a:cubicBezTo>
                  <a:pt x="198" y="276"/>
                  <a:pt x="177" y="298"/>
                  <a:pt x="150" y="298"/>
                </a:cubicBezTo>
                <a:cubicBezTo>
                  <a:pt x="124" y="298"/>
                  <a:pt x="102" y="276"/>
                  <a:pt x="102" y="250"/>
                </a:cubicBezTo>
                <a:lnTo>
                  <a:pt x="102" y="249"/>
                </a:lnTo>
                <a:lnTo>
                  <a:pt x="102" y="245"/>
                </a:lnTo>
                <a:lnTo>
                  <a:pt x="103" y="253"/>
                </a:lnTo>
                <a:lnTo>
                  <a:pt x="103" y="250"/>
                </a:lnTo>
                <a:cubicBezTo>
                  <a:pt x="102" y="248"/>
                  <a:pt x="102" y="245"/>
                  <a:pt x="102" y="242"/>
                </a:cubicBezTo>
                <a:lnTo>
                  <a:pt x="102" y="240"/>
                </a:lnTo>
                <a:cubicBezTo>
                  <a:pt x="102" y="214"/>
                  <a:pt x="123" y="192"/>
                  <a:pt x="150" y="192"/>
                </a:cubicBezTo>
                <a:cubicBezTo>
                  <a:pt x="176" y="192"/>
                  <a:pt x="198" y="214"/>
                  <a:pt x="198" y="240"/>
                </a:cubicBezTo>
                <a:lnTo>
                  <a:pt x="198" y="243"/>
                </a:lnTo>
                <a:lnTo>
                  <a:pt x="197" y="231"/>
                </a:lnTo>
                <a:lnTo>
                  <a:pt x="197" y="233"/>
                </a:lnTo>
                <a:lnTo>
                  <a:pt x="102" y="245"/>
                </a:lnTo>
                <a:lnTo>
                  <a:pt x="102" y="241"/>
                </a:lnTo>
                <a:lnTo>
                  <a:pt x="102" y="235"/>
                </a:lnTo>
                <a:lnTo>
                  <a:pt x="103" y="226"/>
                </a:lnTo>
                <a:lnTo>
                  <a:pt x="104" y="220"/>
                </a:lnTo>
                <a:cubicBezTo>
                  <a:pt x="107" y="195"/>
                  <a:pt x="129" y="176"/>
                  <a:pt x="154" y="178"/>
                </a:cubicBezTo>
                <a:cubicBezTo>
                  <a:pt x="180" y="180"/>
                  <a:pt x="199" y="201"/>
                  <a:pt x="199" y="226"/>
                </a:cubicBezTo>
                <a:lnTo>
                  <a:pt x="199" y="228"/>
                </a:lnTo>
                <a:cubicBezTo>
                  <a:pt x="199" y="232"/>
                  <a:pt x="199" y="235"/>
                  <a:pt x="199" y="238"/>
                </a:cubicBezTo>
                <a:lnTo>
                  <a:pt x="198" y="240"/>
                </a:lnTo>
                <a:cubicBezTo>
                  <a:pt x="193" y="266"/>
                  <a:pt x="168" y="283"/>
                  <a:pt x="142" y="278"/>
                </a:cubicBezTo>
                <a:cubicBezTo>
                  <a:pt x="116" y="273"/>
                  <a:pt x="99" y="248"/>
                  <a:pt x="104" y="222"/>
                </a:cubicBezTo>
                <a:lnTo>
                  <a:pt x="104" y="219"/>
                </a:lnTo>
                <a:lnTo>
                  <a:pt x="103" y="228"/>
                </a:lnTo>
                <a:lnTo>
                  <a:pt x="103" y="226"/>
                </a:lnTo>
                <a:cubicBezTo>
                  <a:pt x="103" y="201"/>
                  <a:pt x="122" y="181"/>
                  <a:pt x="147" y="178"/>
                </a:cubicBezTo>
                <a:cubicBezTo>
                  <a:pt x="171" y="176"/>
                  <a:pt x="194" y="192"/>
                  <a:pt x="199" y="217"/>
                </a:cubicBezTo>
                <a:lnTo>
                  <a:pt x="199" y="219"/>
                </a:lnTo>
                <a:cubicBezTo>
                  <a:pt x="200" y="222"/>
                  <a:pt x="200" y="225"/>
                  <a:pt x="200" y="228"/>
                </a:cubicBezTo>
                <a:lnTo>
                  <a:pt x="200" y="231"/>
                </a:lnTo>
                <a:lnTo>
                  <a:pt x="105" y="219"/>
                </a:lnTo>
                <a:lnTo>
                  <a:pt x="106" y="217"/>
                </a:lnTo>
                <a:lnTo>
                  <a:pt x="106" y="218"/>
                </a:lnTo>
                <a:lnTo>
                  <a:pt x="105" y="226"/>
                </a:lnTo>
                <a:lnTo>
                  <a:pt x="105" y="223"/>
                </a:lnTo>
                <a:lnTo>
                  <a:pt x="105" y="221"/>
                </a:lnTo>
                <a:cubicBezTo>
                  <a:pt x="105" y="195"/>
                  <a:pt x="126" y="173"/>
                  <a:pt x="153" y="173"/>
                </a:cubicBezTo>
                <a:cubicBezTo>
                  <a:pt x="179" y="173"/>
                  <a:pt x="201" y="195"/>
                  <a:pt x="201" y="221"/>
                </a:cubicBezTo>
                <a:lnTo>
                  <a:pt x="201" y="223"/>
                </a:lnTo>
                <a:lnTo>
                  <a:pt x="200" y="215"/>
                </a:lnTo>
                <a:lnTo>
                  <a:pt x="201" y="218"/>
                </a:lnTo>
                <a:lnTo>
                  <a:pt x="201" y="223"/>
                </a:lnTo>
                <a:cubicBezTo>
                  <a:pt x="202" y="225"/>
                  <a:pt x="202" y="227"/>
                  <a:pt x="202" y="229"/>
                </a:cubicBezTo>
                <a:lnTo>
                  <a:pt x="202" y="231"/>
                </a:lnTo>
                <a:lnTo>
                  <a:pt x="107" y="222"/>
                </a:lnTo>
                <a:lnTo>
                  <a:pt x="108" y="217"/>
                </a:lnTo>
                <a:lnTo>
                  <a:pt x="108" y="216"/>
                </a:lnTo>
                <a:cubicBezTo>
                  <a:pt x="111" y="191"/>
                  <a:pt x="133" y="172"/>
                  <a:pt x="158" y="174"/>
                </a:cubicBezTo>
                <a:cubicBezTo>
                  <a:pt x="184" y="175"/>
                  <a:pt x="203" y="196"/>
                  <a:pt x="203" y="221"/>
                </a:cubicBezTo>
                <a:lnTo>
                  <a:pt x="203" y="223"/>
                </a:lnTo>
                <a:cubicBezTo>
                  <a:pt x="203" y="226"/>
                  <a:pt x="203" y="228"/>
                  <a:pt x="203" y="231"/>
                </a:cubicBezTo>
                <a:lnTo>
                  <a:pt x="202" y="234"/>
                </a:lnTo>
                <a:lnTo>
                  <a:pt x="155" y="178"/>
                </a:lnTo>
                <a:lnTo>
                  <a:pt x="156" y="178"/>
                </a:lnTo>
                <a:lnTo>
                  <a:pt x="108" y="226"/>
                </a:lnTo>
                <a:lnTo>
                  <a:pt x="108" y="221"/>
                </a:lnTo>
                <a:lnTo>
                  <a:pt x="108" y="221"/>
                </a:lnTo>
                <a:cubicBezTo>
                  <a:pt x="106" y="208"/>
                  <a:pt x="111" y="194"/>
                  <a:pt x="120" y="184"/>
                </a:cubicBezTo>
                <a:cubicBezTo>
                  <a:pt x="129" y="174"/>
                  <a:pt x="142" y="168"/>
                  <a:pt x="155" y="168"/>
                </a:cubicBezTo>
                <a:lnTo>
                  <a:pt x="156" y="168"/>
                </a:lnTo>
                <a:lnTo>
                  <a:pt x="157" y="168"/>
                </a:lnTo>
                <a:lnTo>
                  <a:pt x="109" y="216"/>
                </a:lnTo>
                <a:lnTo>
                  <a:pt x="109" y="212"/>
                </a:lnTo>
                <a:lnTo>
                  <a:pt x="109" y="207"/>
                </a:lnTo>
                <a:cubicBezTo>
                  <a:pt x="109" y="180"/>
                  <a:pt x="130" y="159"/>
                  <a:pt x="157" y="159"/>
                </a:cubicBezTo>
                <a:lnTo>
                  <a:pt x="158" y="159"/>
                </a:lnTo>
                <a:lnTo>
                  <a:pt x="158" y="159"/>
                </a:lnTo>
                <a:lnTo>
                  <a:pt x="159" y="159"/>
                </a:lnTo>
                <a:lnTo>
                  <a:pt x="111" y="210"/>
                </a:lnTo>
                <a:lnTo>
                  <a:pt x="111" y="203"/>
                </a:lnTo>
                <a:lnTo>
                  <a:pt x="112" y="211"/>
                </a:lnTo>
                <a:lnTo>
                  <a:pt x="111" y="207"/>
                </a:lnTo>
                <a:cubicBezTo>
                  <a:pt x="110" y="203"/>
                  <a:pt x="109" y="199"/>
                  <a:pt x="109" y="195"/>
                </a:cubicBezTo>
                <a:lnTo>
                  <a:pt x="109" y="193"/>
                </a:lnTo>
                <a:cubicBezTo>
                  <a:pt x="109" y="174"/>
                  <a:pt x="121" y="156"/>
                  <a:pt x="139" y="149"/>
                </a:cubicBezTo>
                <a:cubicBezTo>
                  <a:pt x="157" y="141"/>
                  <a:pt x="178" y="145"/>
                  <a:pt x="191" y="159"/>
                </a:cubicBezTo>
                <a:lnTo>
                  <a:pt x="192" y="160"/>
                </a:lnTo>
                <a:cubicBezTo>
                  <a:pt x="200" y="167"/>
                  <a:pt x="205" y="177"/>
                  <a:pt x="206" y="187"/>
                </a:cubicBezTo>
                <a:lnTo>
                  <a:pt x="206" y="191"/>
                </a:lnTo>
                <a:lnTo>
                  <a:pt x="112" y="188"/>
                </a:lnTo>
                <a:lnTo>
                  <a:pt x="112" y="186"/>
                </a:lnTo>
                <a:lnTo>
                  <a:pt x="111" y="195"/>
                </a:lnTo>
                <a:lnTo>
                  <a:pt x="111" y="193"/>
                </a:lnTo>
                <a:lnTo>
                  <a:pt x="159" y="241"/>
                </a:lnTo>
                <a:lnTo>
                  <a:pt x="159" y="241"/>
                </a:lnTo>
                <a:cubicBezTo>
                  <a:pt x="145" y="241"/>
                  <a:pt x="131" y="235"/>
                  <a:pt x="122" y="224"/>
                </a:cubicBezTo>
                <a:cubicBezTo>
                  <a:pt x="113" y="213"/>
                  <a:pt x="109" y="199"/>
                  <a:pt x="112" y="185"/>
                </a:cubicBezTo>
                <a:lnTo>
                  <a:pt x="112" y="182"/>
                </a:lnTo>
                <a:lnTo>
                  <a:pt x="113" y="176"/>
                </a:lnTo>
                <a:cubicBezTo>
                  <a:pt x="120" y="152"/>
                  <a:pt x="143" y="136"/>
                  <a:pt x="168" y="141"/>
                </a:cubicBezTo>
                <a:cubicBezTo>
                  <a:pt x="193" y="145"/>
                  <a:pt x="210" y="168"/>
                  <a:pt x="208" y="193"/>
                </a:cubicBezTo>
                <a:lnTo>
                  <a:pt x="207" y="198"/>
                </a:lnTo>
                <a:lnTo>
                  <a:pt x="206" y="204"/>
                </a:lnTo>
                <a:cubicBezTo>
                  <a:pt x="206" y="206"/>
                  <a:pt x="205" y="209"/>
                  <a:pt x="205" y="211"/>
                </a:cubicBezTo>
                <a:lnTo>
                  <a:pt x="204" y="213"/>
                </a:lnTo>
                <a:cubicBezTo>
                  <a:pt x="197" y="235"/>
                  <a:pt x="174" y="249"/>
                  <a:pt x="151" y="245"/>
                </a:cubicBezTo>
                <a:cubicBezTo>
                  <a:pt x="128" y="241"/>
                  <a:pt x="110" y="221"/>
                  <a:pt x="110" y="197"/>
                </a:cubicBezTo>
                <a:lnTo>
                  <a:pt x="110" y="193"/>
                </a:lnTo>
                <a:lnTo>
                  <a:pt x="110" y="188"/>
                </a:lnTo>
                <a:cubicBezTo>
                  <a:pt x="110" y="161"/>
                  <a:pt x="132" y="140"/>
                  <a:pt x="158" y="140"/>
                </a:cubicBezTo>
                <a:lnTo>
                  <a:pt x="159" y="140"/>
                </a:lnTo>
                <a:lnTo>
                  <a:pt x="112" y="179"/>
                </a:lnTo>
                <a:lnTo>
                  <a:pt x="112" y="176"/>
                </a:lnTo>
                <a:lnTo>
                  <a:pt x="113" y="172"/>
                </a:lnTo>
                <a:cubicBezTo>
                  <a:pt x="119" y="148"/>
                  <a:pt x="142" y="133"/>
                  <a:pt x="166" y="136"/>
                </a:cubicBezTo>
                <a:cubicBezTo>
                  <a:pt x="190" y="139"/>
                  <a:pt x="208" y="159"/>
                  <a:pt x="208" y="183"/>
                </a:cubicBezTo>
                <a:lnTo>
                  <a:pt x="208" y="186"/>
                </a:lnTo>
                <a:lnTo>
                  <a:pt x="208" y="188"/>
                </a:lnTo>
                <a:cubicBezTo>
                  <a:pt x="208" y="212"/>
                  <a:pt x="191" y="232"/>
                  <a:pt x="168" y="235"/>
                </a:cubicBezTo>
                <a:cubicBezTo>
                  <a:pt x="144" y="239"/>
                  <a:pt x="122" y="225"/>
                  <a:pt x="114" y="203"/>
                </a:cubicBezTo>
                <a:lnTo>
                  <a:pt x="114" y="202"/>
                </a:lnTo>
                <a:cubicBezTo>
                  <a:pt x="113" y="199"/>
                  <a:pt x="113" y="197"/>
                  <a:pt x="112" y="194"/>
                </a:cubicBezTo>
                <a:lnTo>
                  <a:pt x="112" y="191"/>
                </a:lnTo>
                <a:cubicBezTo>
                  <a:pt x="111" y="187"/>
                  <a:pt x="111" y="183"/>
                  <a:pt x="111" y="179"/>
                </a:cubicBezTo>
                <a:lnTo>
                  <a:pt x="112" y="174"/>
                </a:lnTo>
                <a:lnTo>
                  <a:pt x="159" y="226"/>
                </a:lnTo>
                <a:lnTo>
                  <a:pt x="159" y="226"/>
                </a:lnTo>
                <a:lnTo>
                  <a:pt x="158" y="226"/>
                </a:lnTo>
                <a:cubicBezTo>
                  <a:pt x="144" y="226"/>
                  <a:pt x="130" y="220"/>
                  <a:pt x="121" y="209"/>
                </a:cubicBezTo>
                <a:cubicBezTo>
                  <a:pt x="112" y="198"/>
                  <a:pt x="109" y="183"/>
                  <a:pt x="111" y="169"/>
                </a:cubicBezTo>
                <a:lnTo>
                  <a:pt x="112" y="167"/>
                </a:lnTo>
                <a:lnTo>
                  <a:pt x="113" y="162"/>
                </a:lnTo>
                <a:lnTo>
                  <a:pt x="159" y="222"/>
                </a:lnTo>
                <a:lnTo>
                  <a:pt x="159" y="222"/>
                </a:lnTo>
                <a:cubicBezTo>
                  <a:pt x="132" y="222"/>
                  <a:pt x="111" y="200"/>
                  <a:pt x="111" y="174"/>
                </a:cubicBezTo>
                <a:cubicBezTo>
                  <a:pt x="111" y="147"/>
                  <a:pt x="132" y="126"/>
                  <a:pt x="159" y="126"/>
                </a:cubicBezTo>
                <a:lnTo>
                  <a:pt x="159" y="126"/>
                </a:lnTo>
                <a:cubicBezTo>
                  <a:pt x="186" y="126"/>
                  <a:pt x="207" y="147"/>
                  <a:pt x="207" y="174"/>
                </a:cubicBezTo>
                <a:lnTo>
                  <a:pt x="207" y="177"/>
                </a:lnTo>
                <a:cubicBezTo>
                  <a:pt x="207" y="182"/>
                  <a:pt x="207" y="187"/>
                  <a:pt x="205" y="192"/>
                </a:cubicBezTo>
                <a:lnTo>
                  <a:pt x="205" y="194"/>
                </a:lnTo>
                <a:cubicBezTo>
                  <a:pt x="197" y="216"/>
                  <a:pt x="175" y="230"/>
                  <a:pt x="151" y="226"/>
                </a:cubicBezTo>
                <a:cubicBezTo>
                  <a:pt x="128" y="222"/>
                  <a:pt x="111" y="202"/>
                  <a:pt x="111" y="178"/>
                </a:cubicBezTo>
                <a:lnTo>
                  <a:pt x="111" y="176"/>
                </a:lnTo>
                <a:lnTo>
                  <a:pt x="111" y="171"/>
                </a:lnTo>
                <a:lnTo>
                  <a:pt x="111" y="172"/>
                </a:lnTo>
                <a:lnTo>
                  <a:pt x="110" y="164"/>
                </a:lnTo>
                <a:cubicBezTo>
                  <a:pt x="110" y="142"/>
                  <a:pt x="126" y="123"/>
                  <a:pt x="147" y="118"/>
                </a:cubicBezTo>
                <a:cubicBezTo>
                  <a:pt x="169" y="113"/>
                  <a:pt x="191" y="123"/>
                  <a:pt x="201" y="143"/>
                </a:cubicBezTo>
                <a:lnTo>
                  <a:pt x="202" y="144"/>
                </a:lnTo>
                <a:cubicBezTo>
                  <a:pt x="205" y="151"/>
                  <a:pt x="207" y="158"/>
                  <a:pt x="207" y="165"/>
                </a:cubicBezTo>
                <a:lnTo>
                  <a:pt x="207" y="169"/>
                </a:lnTo>
                <a:lnTo>
                  <a:pt x="159" y="121"/>
                </a:lnTo>
                <a:lnTo>
                  <a:pt x="159" y="121"/>
                </a:lnTo>
                <a:cubicBezTo>
                  <a:pt x="186" y="121"/>
                  <a:pt x="207" y="142"/>
                  <a:pt x="207" y="169"/>
                </a:cubicBezTo>
                <a:cubicBezTo>
                  <a:pt x="207" y="195"/>
                  <a:pt x="186" y="217"/>
                  <a:pt x="159" y="217"/>
                </a:cubicBezTo>
                <a:lnTo>
                  <a:pt x="159" y="217"/>
                </a:lnTo>
                <a:cubicBezTo>
                  <a:pt x="132" y="217"/>
                  <a:pt x="111" y="195"/>
                  <a:pt x="111" y="169"/>
                </a:cubicBezTo>
                <a:lnTo>
                  <a:pt x="111" y="166"/>
                </a:lnTo>
                <a:lnTo>
                  <a:pt x="112" y="178"/>
                </a:lnTo>
                <a:lnTo>
                  <a:pt x="112" y="176"/>
                </a:lnTo>
                <a:cubicBezTo>
                  <a:pt x="106" y="151"/>
                  <a:pt x="120" y="126"/>
                  <a:pt x="145" y="118"/>
                </a:cubicBezTo>
                <a:cubicBezTo>
                  <a:pt x="170" y="111"/>
                  <a:pt x="196" y="125"/>
                  <a:pt x="204" y="149"/>
                </a:cubicBezTo>
                <a:lnTo>
                  <a:pt x="205" y="152"/>
                </a:lnTo>
                <a:lnTo>
                  <a:pt x="206" y="154"/>
                </a:lnTo>
                <a:lnTo>
                  <a:pt x="112" y="169"/>
                </a:lnTo>
                <a:lnTo>
                  <a:pt x="112" y="166"/>
                </a:lnTo>
                <a:lnTo>
                  <a:pt x="112" y="162"/>
                </a:lnTo>
                <a:lnTo>
                  <a:pt x="112" y="164"/>
                </a:lnTo>
                <a:lnTo>
                  <a:pt x="111" y="155"/>
                </a:lnTo>
                <a:cubicBezTo>
                  <a:pt x="111" y="128"/>
                  <a:pt x="133" y="107"/>
                  <a:pt x="159" y="107"/>
                </a:cubicBezTo>
                <a:lnTo>
                  <a:pt x="160" y="107"/>
                </a:lnTo>
                <a:cubicBezTo>
                  <a:pt x="183" y="107"/>
                  <a:pt x="203" y="124"/>
                  <a:pt x="207" y="147"/>
                </a:cubicBezTo>
                <a:lnTo>
                  <a:pt x="208" y="150"/>
                </a:lnTo>
                <a:lnTo>
                  <a:pt x="206" y="143"/>
                </a:lnTo>
                <a:lnTo>
                  <a:pt x="207" y="144"/>
                </a:lnTo>
                <a:lnTo>
                  <a:pt x="114" y="152"/>
                </a:lnTo>
                <a:lnTo>
                  <a:pt x="114" y="149"/>
                </a:lnTo>
                <a:lnTo>
                  <a:pt x="113" y="156"/>
                </a:lnTo>
                <a:lnTo>
                  <a:pt x="113" y="151"/>
                </a:lnTo>
                <a:lnTo>
                  <a:pt x="114" y="142"/>
                </a:lnTo>
                <a:lnTo>
                  <a:pt x="114" y="145"/>
                </a:lnTo>
                <a:cubicBezTo>
                  <a:pt x="114" y="121"/>
                  <a:pt x="132" y="100"/>
                  <a:pt x="156" y="97"/>
                </a:cubicBezTo>
                <a:cubicBezTo>
                  <a:pt x="180" y="94"/>
                  <a:pt x="203" y="110"/>
                  <a:pt x="209" y="133"/>
                </a:cubicBezTo>
                <a:lnTo>
                  <a:pt x="209" y="135"/>
                </a:lnTo>
                <a:cubicBezTo>
                  <a:pt x="210" y="139"/>
                  <a:pt x="210" y="143"/>
                  <a:pt x="210" y="147"/>
                </a:cubicBezTo>
                <a:lnTo>
                  <a:pt x="210" y="151"/>
                </a:lnTo>
                <a:lnTo>
                  <a:pt x="210" y="156"/>
                </a:lnTo>
                <a:lnTo>
                  <a:pt x="210" y="149"/>
                </a:lnTo>
                <a:lnTo>
                  <a:pt x="210" y="153"/>
                </a:lnTo>
                <a:lnTo>
                  <a:pt x="163" y="111"/>
                </a:lnTo>
                <a:lnTo>
                  <a:pt x="164" y="111"/>
                </a:lnTo>
                <a:lnTo>
                  <a:pt x="116" y="159"/>
                </a:lnTo>
                <a:lnTo>
                  <a:pt x="116" y="155"/>
                </a:lnTo>
                <a:lnTo>
                  <a:pt x="116" y="149"/>
                </a:lnTo>
                <a:lnTo>
                  <a:pt x="116" y="143"/>
                </a:lnTo>
                <a:lnTo>
                  <a:pt x="116" y="140"/>
                </a:lnTo>
                <a:cubicBezTo>
                  <a:pt x="116" y="114"/>
                  <a:pt x="137" y="92"/>
                  <a:pt x="164" y="92"/>
                </a:cubicBezTo>
                <a:cubicBezTo>
                  <a:pt x="190" y="92"/>
                  <a:pt x="212" y="114"/>
                  <a:pt x="212" y="140"/>
                </a:cubicBezTo>
                <a:lnTo>
                  <a:pt x="212" y="141"/>
                </a:lnTo>
                <a:lnTo>
                  <a:pt x="212" y="143"/>
                </a:lnTo>
                <a:lnTo>
                  <a:pt x="212" y="150"/>
                </a:lnTo>
                <a:lnTo>
                  <a:pt x="212" y="156"/>
                </a:lnTo>
                <a:lnTo>
                  <a:pt x="212" y="159"/>
                </a:lnTo>
                <a:cubicBezTo>
                  <a:pt x="212" y="186"/>
                  <a:pt x="190" y="207"/>
                  <a:pt x="164" y="207"/>
                </a:cubicBezTo>
                <a:cubicBezTo>
                  <a:pt x="137" y="207"/>
                  <a:pt x="116" y="186"/>
                  <a:pt x="116" y="159"/>
                </a:cubicBezTo>
                <a:lnTo>
                  <a:pt x="116" y="155"/>
                </a:lnTo>
                <a:lnTo>
                  <a:pt x="116" y="150"/>
                </a:lnTo>
                <a:lnTo>
                  <a:pt x="164" y="198"/>
                </a:lnTo>
                <a:lnTo>
                  <a:pt x="163" y="198"/>
                </a:lnTo>
                <a:cubicBezTo>
                  <a:pt x="150" y="198"/>
                  <a:pt x="137" y="192"/>
                  <a:pt x="128" y="182"/>
                </a:cubicBezTo>
                <a:cubicBezTo>
                  <a:pt x="119" y="172"/>
                  <a:pt x="114" y="159"/>
                  <a:pt x="116" y="145"/>
                </a:cubicBezTo>
                <a:lnTo>
                  <a:pt x="116" y="140"/>
                </a:lnTo>
                <a:lnTo>
                  <a:pt x="117" y="135"/>
                </a:lnTo>
                <a:cubicBezTo>
                  <a:pt x="120" y="110"/>
                  <a:pt x="142" y="91"/>
                  <a:pt x="167" y="93"/>
                </a:cubicBezTo>
                <a:cubicBezTo>
                  <a:pt x="193" y="94"/>
                  <a:pt x="212" y="115"/>
                  <a:pt x="212" y="140"/>
                </a:cubicBezTo>
                <a:lnTo>
                  <a:pt x="212" y="142"/>
                </a:lnTo>
                <a:cubicBezTo>
                  <a:pt x="212" y="146"/>
                  <a:pt x="212" y="149"/>
                  <a:pt x="212" y="152"/>
                </a:cubicBezTo>
                <a:lnTo>
                  <a:pt x="211" y="154"/>
                </a:lnTo>
                <a:cubicBezTo>
                  <a:pt x="206" y="179"/>
                  <a:pt x="184" y="195"/>
                  <a:pt x="159" y="193"/>
                </a:cubicBezTo>
                <a:cubicBezTo>
                  <a:pt x="135" y="190"/>
                  <a:pt x="116" y="170"/>
                  <a:pt x="116" y="145"/>
                </a:cubicBezTo>
                <a:lnTo>
                  <a:pt x="116" y="143"/>
                </a:lnTo>
                <a:cubicBezTo>
                  <a:pt x="116" y="140"/>
                  <a:pt x="116" y="137"/>
                  <a:pt x="117" y="134"/>
                </a:cubicBezTo>
                <a:lnTo>
                  <a:pt x="117" y="131"/>
                </a:lnTo>
                <a:cubicBezTo>
                  <a:pt x="122" y="110"/>
                  <a:pt x="140" y="94"/>
                  <a:pt x="161" y="93"/>
                </a:cubicBezTo>
                <a:cubicBezTo>
                  <a:pt x="183" y="91"/>
                  <a:pt x="203" y="105"/>
                  <a:pt x="210" y="125"/>
                </a:cubicBezTo>
                <a:lnTo>
                  <a:pt x="211" y="127"/>
                </a:lnTo>
                <a:lnTo>
                  <a:pt x="212" y="130"/>
                </a:lnTo>
                <a:cubicBezTo>
                  <a:pt x="214" y="137"/>
                  <a:pt x="215" y="144"/>
                  <a:pt x="213" y="152"/>
                </a:cubicBezTo>
                <a:lnTo>
                  <a:pt x="213" y="155"/>
                </a:lnTo>
                <a:cubicBezTo>
                  <a:pt x="213" y="158"/>
                  <a:pt x="212" y="161"/>
                  <a:pt x="211" y="164"/>
                </a:cubicBezTo>
                <a:lnTo>
                  <a:pt x="211" y="165"/>
                </a:lnTo>
                <a:cubicBezTo>
                  <a:pt x="203" y="187"/>
                  <a:pt x="181" y="201"/>
                  <a:pt x="157" y="197"/>
                </a:cubicBezTo>
                <a:cubicBezTo>
                  <a:pt x="134" y="194"/>
                  <a:pt x="117" y="174"/>
                  <a:pt x="117" y="150"/>
                </a:cubicBezTo>
                <a:lnTo>
                  <a:pt x="117" y="148"/>
                </a:lnTo>
                <a:lnTo>
                  <a:pt x="117" y="155"/>
                </a:lnTo>
                <a:lnTo>
                  <a:pt x="117" y="152"/>
                </a:lnTo>
                <a:cubicBezTo>
                  <a:pt x="117" y="150"/>
                  <a:pt x="116" y="147"/>
                  <a:pt x="116" y="145"/>
                </a:cubicBezTo>
                <a:lnTo>
                  <a:pt x="116" y="140"/>
                </a:lnTo>
                <a:lnTo>
                  <a:pt x="116" y="135"/>
                </a:lnTo>
                <a:cubicBezTo>
                  <a:pt x="116" y="109"/>
                  <a:pt x="138" y="87"/>
                  <a:pt x="164" y="87"/>
                </a:cubicBezTo>
                <a:cubicBezTo>
                  <a:pt x="191" y="87"/>
                  <a:pt x="212" y="109"/>
                  <a:pt x="212" y="135"/>
                </a:cubicBezTo>
                <a:lnTo>
                  <a:pt x="212" y="137"/>
                </a:lnTo>
                <a:lnTo>
                  <a:pt x="212" y="140"/>
                </a:lnTo>
                <a:cubicBezTo>
                  <a:pt x="212" y="143"/>
                  <a:pt x="212" y="146"/>
                  <a:pt x="212" y="148"/>
                </a:cubicBezTo>
                <a:lnTo>
                  <a:pt x="211" y="151"/>
                </a:lnTo>
                <a:cubicBezTo>
                  <a:pt x="211" y="154"/>
                  <a:pt x="210" y="156"/>
                  <a:pt x="210" y="159"/>
                </a:cubicBezTo>
                <a:lnTo>
                  <a:pt x="209" y="160"/>
                </a:lnTo>
                <a:cubicBezTo>
                  <a:pt x="201" y="185"/>
                  <a:pt x="175" y="198"/>
                  <a:pt x="150" y="191"/>
                </a:cubicBezTo>
                <a:cubicBezTo>
                  <a:pt x="125" y="184"/>
                  <a:pt x="111" y="158"/>
                  <a:pt x="117" y="133"/>
                </a:cubicBezTo>
                <a:lnTo>
                  <a:pt x="117" y="131"/>
                </a:lnTo>
                <a:lnTo>
                  <a:pt x="117" y="131"/>
                </a:lnTo>
                <a:lnTo>
                  <a:pt x="164" y="188"/>
                </a:lnTo>
                <a:lnTo>
                  <a:pt x="164" y="188"/>
                </a:lnTo>
                <a:cubicBezTo>
                  <a:pt x="137" y="188"/>
                  <a:pt x="116" y="167"/>
                  <a:pt x="116" y="140"/>
                </a:cubicBezTo>
                <a:cubicBezTo>
                  <a:pt x="116" y="114"/>
                  <a:pt x="137" y="92"/>
                  <a:pt x="164" y="92"/>
                </a:cubicBezTo>
                <a:lnTo>
                  <a:pt x="165" y="92"/>
                </a:lnTo>
                <a:lnTo>
                  <a:pt x="118" y="150"/>
                </a:lnTo>
                <a:lnTo>
                  <a:pt x="117" y="145"/>
                </a:lnTo>
                <a:cubicBezTo>
                  <a:pt x="114" y="131"/>
                  <a:pt x="118" y="116"/>
                  <a:pt x="127" y="105"/>
                </a:cubicBezTo>
                <a:cubicBezTo>
                  <a:pt x="136" y="94"/>
                  <a:pt x="150" y="87"/>
                  <a:pt x="164" y="87"/>
                </a:cubicBezTo>
                <a:lnTo>
                  <a:pt x="164" y="87"/>
                </a:lnTo>
                <a:lnTo>
                  <a:pt x="116" y="135"/>
                </a:lnTo>
                <a:lnTo>
                  <a:pt x="116" y="130"/>
                </a:lnTo>
                <a:lnTo>
                  <a:pt x="116" y="131"/>
                </a:lnTo>
                <a:cubicBezTo>
                  <a:pt x="114" y="108"/>
                  <a:pt x="128" y="87"/>
                  <a:pt x="150" y="80"/>
                </a:cubicBezTo>
                <a:cubicBezTo>
                  <a:pt x="173" y="73"/>
                  <a:pt x="196" y="84"/>
                  <a:pt x="207" y="105"/>
                </a:cubicBezTo>
                <a:lnTo>
                  <a:pt x="208" y="107"/>
                </a:lnTo>
                <a:cubicBezTo>
                  <a:pt x="210" y="111"/>
                  <a:pt x="212" y="115"/>
                  <a:pt x="212" y="120"/>
                </a:cubicBezTo>
                <a:lnTo>
                  <a:pt x="213" y="123"/>
                </a:lnTo>
                <a:cubicBezTo>
                  <a:pt x="215" y="137"/>
                  <a:pt x="211" y="151"/>
                  <a:pt x="202" y="162"/>
                </a:cubicBezTo>
                <a:cubicBezTo>
                  <a:pt x="193" y="173"/>
                  <a:pt x="180" y="179"/>
                  <a:pt x="165" y="179"/>
                </a:cubicBezTo>
                <a:lnTo>
                  <a:pt x="164" y="179"/>
                </a:lnTo>
                <a:cubicBezTo>
                  <a:pt x="137" y="179"/>
                  <a:pt x="116" y="157"/>
                  <a:pt x="116" y="131"/>
                </a:cubicBezTo>
                <a:cubicBezTo>
                  <a:pt x="116" y="104"/>
                  <a:pt x="137" y="83"/>
                  <a:pt x="164" y="83"/>
                </a:cubicBezTo>
                <a:lnTo>
                  <a:pt x="165" y="83"/>
                </a:lnTo>
                <a:cubicBezTo>
                  <a:pt x="191" y="83"/>
                  <a:pt x="213" y="104"/>
                  <a:pt x="213" y="131"/>
                </a:cubicBezTo>
                <a:cubicBezTo>
                  <a:pt x="213" y="157"/>
                  <a:pt x="191" y="179"/>
                  <a:pt x="165" y="179"/>
                </a:cubicBezTo>
                <a:lnTo>
                  <a:pt x="163" y="179"/>
                </a:lnTo>
                <a:cubicBezTo>
                  <a:pt x="137" y="179"/>
                  <a:pt x="115" y="157"/>
                  <a:pt x="115" y="131"/>
                </a:cubicBezTo>
                <a:cubicBezTo>
                  <a:pt x="115" y="104"/>
                  <a:pt x="137" y="83"/>
                  <a:pt x="163" y="83"/>
                </a:cubicBezTo>
                <a:lnTo>
                  <a:pt x="165" y="83"/>
                </a:lnTo>
                <a:lnTo>
                  <a:pt x="117" y="136"/>
                </a:lnTo>
                <a:lnTo>
                  <a:pt x="117" y="131"/>
                </a:lnTo>
                <a:cubicBezTo>
                  <a:pt x="116" y="126"/>
                  <a:pt x="117" y="121"/>
                  <a:pt x="118" y="116"/>
                </a:cubicBezTo>
                <a:lnTo>
                  <a:pt x="119" y="111"/>
                </a:lnTo>
                <a:cubicBezTo>
                  <a:pt x="123" y="89"/>
                  <a:pt x="143" y="73"/>
                  <a:pt x="165" y="73"/>
                </a:cubicBezTo>
                <a:lnTo>
                  <a:pt x="166" y="73"/>
                </a:lnTo>
                <a:lnTo>
                  <a:pt x="118" y="121"/>
                </a:lnTo>
                <a:lnTo>
                  <a:pt x="118" y="118"/>
                </a:lnTo>
                <a:lnTo>
                  <a:pt x="118" y="116"/>
                </a:lnTo>
                <a:cubicBezTo>
                  <a:pt x="118" y="92"/>
                  <a:pt x="137" y="71"/>
                  <a:pt x="161" y="69"/>
                </a:cubicBezTo>
                <a:cubicBezTo>
                  <a:pt x="186" y="66"/>
                  <a:pt x="208" y="83"/>
                  <a:pt x="213" y="107"/>
                </a:cubicBezTo>
                <a:lnTo>
                  <a:pt x="214" y="110"/>
                </a:lnTo>
                <a:cubicBezTo>
                  <a:pt x="214" y="113"/>
                  <a:pt x="214" y="116"/>
                  <a:pt x="214" y="119"/>
                </a:cubicBezTo>
                <a:lnTo>
                  <a:pt x="214" y="121"/>
                </a:lnTo>
                <a:lnTo>
                  <a:pt x="119" y="112"/>
                </a:lnTo>
                <a:lnTo>
                  <a:pt x="120" y="110"/>
                </a:lnTo>
                <a:lnTo>
                  <a:pt x="119" y="119"/>
                </a:lnTo>
                <a:lnTo>
                  <a:pt x="119" y="116"/>
                </a:lnTo>
                <a:cubicBezTo>
                  <a:pt x="119" y="92"/>
                  <a:pt x="138" y="71"/>
                  <a:pt x="162" y="69"/>
                </a:cubicBezTo>
                <a:cubicBezTo>
                  <a:pt x="187" y="66"/>
                  <a:pt x="209" y="83"/>
                  <a:pt x="214" y="107"/>
                </a:cubicBezTo>
                <a:lnTo>
                  <a:pt x="215" y="110"/>
                </a:lnTo>
                <a:cubicBezTo>
                  <a:pt x="215" y="113"/>
                  <a:pt x="215" y="116"/>
                  <a:pt x="215" y="119"/>
                </a:cubicBezTo>
                <a:lnTo>
                  <a:pt x="215" y="121"/>
                </a:lnTo>
                <a:lnTo>
                  <a:pt x="120" y="112"/>
                </a:lnTo>
                <a:lnTo>
                  <a:pt x="121" y="110"/>
                </a:lnTo>
                <a:lnTo>
                  <a:pt x="121" y="107"/>
                </a:lnTo>
                <a:cubicBezTo>
                  <a:pt x="126" y="83"/>
                  <a:pt x="149" y="66"/>
                  <a:pt x="173" y="69"/>
                </a:cubicBezTo>
                <a:cubicBezTo>
                  <a:pt x="198" y="71"/>
                  <a:pt x="216" y="92"/>
                  <a:pt x="216" y="116"/>
                </a:cubicBezTo>
                <a:lnTo>
                  <a:pt x="216" y="119"/>
                </a:lnTo>
                <a:lnTo>
                  <a:pt x="216" y="121"/>
                </a:lnTo>
                <a:lnTo>
                  <a:pt x="121" y="116"/>
                </a:lnTo>
                <a:lnTo>
                  <a:pt x="121" y="112"/>
                </a:lnTo>
                <a:lnTo>
                  <a:pt x="122" y="107"/>
                </a:lnTo>
                <a:cubicBezTo>
                  <a:pt x="124" y="83"/>
                  <a:pt x="145" y="64"/>
                  <a:pt x="169" y="64"/>
                </a:cubicBezTo>
                <a:lnTo>
                  <a:pt x="170" y="64"/>
                </a:lnTo>
                <a:lnTo>
                  <a:pt x="170" y="64"/>
                </a:lnTo>
                <a:lnTo>
                  <a:pt x="171" y="64"/>
                </a:lnTo>
                <a:lnTo>
                  <a:pt x="172" y="64"/>
                </a:lnTo>
                <a:lnTo>
                  <a:pt x="125" y="104"/>
                </a:lnTo>
                <a:lnTo>
                  <a:pt x="125" y="101"/>
                </a:lnTo>
                <a:lnTo>
                  <a:pt x="126" y="95"/>
                </a:lnTo>
                <a:cubicBezTo>
                  <a:pt x="132" y="72"/>
                  <a:pt x="155" y="56"/>
                  <a:pt x="179" y="59"/>
                </a:cubicBezTo>
                <a:cubicBezTo>
                  <a:pt x="203" y="62"/>
                  <a:pt x="221" y="83"/>
                  <a:pt x="221" y="107"/>
                </a:cubicBezTo>
                <a:lnTo>
                  <a:pt x="221" y="110"/>
                </a:lnTo>
                <a:lnTo>
                  <a:pt x="221" y="112"/>
                </a:lnTo>
                <a:cubicBezTo>
                  <a:pt x="221" y="138"/>
                  <a:pt x="199" y="160"/>
                  <a:pt x="173" y="160"/>
                </a:cubicBezTo>
                <a:cubicBezTo>
                  <a:pt x="146" y="160"/>
                  <a:pt x="125" y="138"/>
                  <a:pt x="125" y="112"/>
                </a:cubicBezTo>
                <a:lnTo>
                  <a:pt x="125" y="108"/>
                </a:lnTo>
                <a:lnTo>
                  <a:pt x="126" y="98"/>
                </a:lnTo>
                <a:lnTo>
                  <a:pt x="125" y="99"/>
                </a:lnTo>
                <a:lnTo>
                  <a:pt x="125" y="97"/>
                </a:lnTo>
                <a:cubicBezTo>
                  <a:pt x="125" y="73"/>
                  <a:pt x="144" y="53"/>
                  <a:pt x="168" y="50"/>
                </a:cubicBezTo>
                <a:cubicBezTo>
                  <a:pt x="192" y="47"/>
                  <a:pt x="214" y="62"/>
                  <a:pt x="220" y="86"/>
                </a:cubicBezTo>
                <a:lnTo>
                  <a:pt x="221" y="88"/>
                </a:lnTo>
                <a:cubicBezTo>
                  <a:pt x="221" y="92"/>
                  <a:pt x="222" y="96"/>
                  <a:pt x="222" y="99"/>
                </a:cubicBezTo>
                <a:lnTo>
                  <a:pt x="222" y="102"/>
                </a:lnTo>
                <a:lnTo>
                  <a:pt x="174" y="54"/>
                </a:lnTo>
                <a:lnTo>
                  <a:pt x="174" y="54"/>
                </a:lnTo>
                <a:lnTo>
                  <a:pt x="127" y="97"/>
                </a:lnTo>
                <a:lnTo>
                  <a:pt x="127" y="93"/>
                </a:lnTo>
                <a:lnTo>
                  <a:pt x="127" y="93"/>
                </a:lnTo>
                <a:lnTo>
                  <a:pt x="128" y="83"/>
                </a:lnTo>
                <a:lnTo>
                  <a:pt x="127" y="83"/>
                </a:lnTo>
                <a:cubicBezTo>
                  <a:pt x="127" y="60"/>
                  <a:pt x="145" y="40"/>
                  <a:pt x="168" y="36"/>
                </a:cubicBezTo>
                <a:cubicBezTo>
                  <a:pt x="191" y="32"/>
                  <a:pt x="214" y="46"/>
                  <a:pt x="221" y="68"/>
                </a:cubicBezTo>
                <a:lnTo>
                  <a:pt x="222" y="70"/>
                </a:lnTo>
                <a:cubicBezTo>
                  <a:pt x="223" y="75"/>
                  <a:pt x="224" y="80"/>
                  <a:pt x="224" y="85"/>
                </a:cubicBezTo>
                <a:lnTo>
                  <a:pt x="224" y="88"/>
                </a:lnTo>
                <a:lnTo>
                  <a:pt x="222" y="75"/>
                </a:lnTo>
                <a:lnTo>
                  <a:pt x="223" y="78"/>
                </a:lnTo>
                <a:lnTo>
                  <a:pt x="217" y="65"/>
                </a:lnTo>
                <a:lnTo>
                  <a:pt x="218" y="66"/>
                </a:lnTo>
                <a:lnTo>
                  <a:pt x="132" y="78"/>
                </a:lnTo>
                <a:lnTo>
                  <a:pt x="133" y="76"/>
                </a:lnTo>
                <a:lnTo>
                  <a:pt x="131" y="85"/>
                </a:lnTo>
                <a:lnTo>
                  <a:pt x="131" y="81"/>
                </a:lnTo>
                <a:lnTo>
                  <a:pt x="133" y="73"/>
                </a:lnTo>
                <a:cubicBezTo>
                  <a:pt x="138" y="49"/>
                  <a:pt x="161" y="33"/>
                  <a:pt x="185" y="36"/>
                </a:cubicBezTo>
                <a:cubicBezTo>
                  <a:pt x="210" y="38"/>
                  <a:pt x="228" y="59"/>
                  <a:pt x="228" y="83"/>
                </a:cubicBezTo>
                <a:lnTo>
                  <a:pt x="228" y="86"/>
                </a:lnTo>
                <a:lnTo>
                  <a:pt x="228" y="88"/>
                </a:lnTo>
                <a:cubicBezTo>
                  <a:pt x="228" y="114"/>
                  <a:pt x="206" y="136"/>
                  <a:pt x="180" y="136"/>
                </a:cubicBezTo>
                <a:cubicBezTo>
                  <a:pt x="153" y="136"/>
                  <a:pt x="132" y="114"/>
                  <a:pt x="132" y="88"/>
                </a:cubicBezTo>
                <a:lnTo>
                  <a:pt x="132" y="86"/>
                </a:lnTo>
                <a:lnTo>
                  <a:pt x="132" y="83"/>
                </a:lnTo>
                <a:lnTo>
                  <a:pt x="133" y="91"/>
                </a:lnTo>
                <a:lnTo>
                  <a:pt x="132" y="88"/>
                </a:lnTo>
                <a:cubicBezTo>
                  <a:pt x="132" y="85"/>
                  <a:pt x="131" y="83"/>
                  <a:pt x="131" y="80"/>
                </a:cubicBezTo>
                <a:lnTo>
                  <a:pt x="131" y="78"/>
                </a:lnTo>
                <a:cubicBezTo>
                  <a:pt x="131" y="52"/>
                  <a:pt x="153" y="30"/>
                  <a:pt x="179" y="30"/>
                </a:cubicBezTo>
                <a:cubicBezTo>
                  <a:pt x="206" y="30"/>
                  <a:pt x="227" y="52"/>
                  <a:pt x="227" y="78"/>
                </a:cubicBezTo>
                <a:lnTo>
                  <a:pt x="227" y="80"/>
                </a:lnTo>
                <a:lnTo>
                  <a:pt x="227" y="83"/>
                </a:lnTo>
                <a:lnTo>
                  <a:pt x="227" y="86"/>
                </a:lnTo>
                <a:lnTo>
                  <a:pt x="227" y="88"/>
                </a:lnTo>
                <a:cubicBezTo>
                  <a:pt x="227" y="114"/>
                  <a:pt x="206" y="136"/>
                  <a:pt x="179" y="136"/>
                </a:cubicBezTo>
                <a:cubicBezTo>
                  <a:pt x="153" y="136"/>
                  <a:pt x="131" y="114"/>
                  <a:pt x="131" y="88"/>
                </a:cubicBezTo>
                <a:lnTo>
                  <a:pt x="131" y="84"/>
                </a:lnTo>
                <a:lnTo>
                  <a:pt x="131" y="83"/>
                </a:lnTo>
                <a:cubicBezTo>
                  <a:pt x="130" y="69"/>
                  <a:pt x="134" y="56"/>
                  <a:pt x="144" y="46"/>
                </a:cubicBezTo>
                <a:cubicBezTo>
                  <a:pt x="153" y="36"/>
                  <a:pt x="165" y="30"/>
                  <a:pt x="179" y="30"/>
                </a:cubicBezTo>
                <a:lnTo>
                  <a:pt x="180" y="30"/>
                </a:lnTo>
                <a:cubicBezTo>
                  <a:pt x="205" y="30"/>
                  <a:pt x="226" y="50"/>
                  <a:pt x="228" y="74"/>
                </a:cubicBezTo>
                <a:lnTo>
                  <a:pt x="229" y="80"/>
                </a:lnTo>
                <a:lnTo>
                  <a:pt x="229" y="87"/>
                </a:lnTo>
                <a:lnTo>
                  <a:pt x="229" y="88"/>
                </a:lnTo>
                <a:cubicBezTo>
                  <a:pt x="229" y="112"/>
                  <a:pt x="211" y="133"/>
                  <a:pt x="187" y="136"/>
                </a:cubicBezTo>
                <a:cubicBezTo>
                  <a:pt x="163" y="139"/>
                  <a:pt x="140" y="123"/>
                  <a:pt x="134" y="100"/>
                </a:cubicBezTo>
                <a:lnTo>
                  <a:pt x="134" y="98"/>
                </a:lnTo>
                <a:lnTo>
                  <a:pt x="132" y="88"/>
                </a:lnTo>
                <a:lnTo>
                  <a:pt x="132" y="86"/>
                </a:lnTo>
                <a:lnTo>
                  <a:pt x="131" y="82"/>
                </a:lnTo>
                <a:cubicBezTo>
                  <a:pt x="129" y="68"/>
                  <a:pt x="133" y="54"/>
                  <a:pt x="142" y="43"/>
                </a:cubicBezTo>
                <a:cubicBezTo>
                  <a:pt x="151" y="32"/>
                  <a:pt x="164" y="26"/>
                  <a:pt x="178" y="26"/>
                </a:cubicBezTo>
                <a:lnTo>
                  <a:pt x="180" y="26"/>
                </a:lnTo>
                <a:cubicBezTo>
                  <a:pt x="203" y="26"/>
                  <a:pt x="223" y="43"/>
                  <a:pt x="227" y="66"/>
                </a:cubicBezTo>
                <a:lnTo>
                  <a:pt x="228" y="69"/>
                </a:lnTo>
                <a:lnTo>
                  <a:pt x="226" y="62"/>
                </a:lnTo>
                <a:lnTo>
                  <a:pt x="227" y="63"/>
                </a:lnTo>
                <a:lnTo>
                  <a:pt x="133" y="78"/>
                </a:lnTo>
                <a:lnTo>
                  <a:pt x="133" y="74"/>
                </a:lnTo>
                <a:lnTo>
                  <a:pt x="133" y="73"/>
                </a:lnTo>
                <a:lnTo>
                  <a:pt x="133" y="74"/>
                </a:lnTo>
                <a:lnTo>
                  <a:pt x="140" y="93"/>
                </a:lnTo>
                <a:lnTo>
                  <a:pt x="139" y="91"/>
                </a:lnTo>
                <a:lnTo>
                  <a:pt x="227" y="64"/>
                </a:lnTo>
                <a:lnTo>
                  <a:pt x="227" y="66"/>
                </a:lnTo>
                <a:lnTo>
                  <a:pt x="227" y="69"/>
                </a:lnTo>
                <a:lnTo>
                  <a:pt x="226" y="62"/>
                </a:lnTo>
                <a:lnTo>
                  <a:pt x="227" y="66"/>
                </a:lnTo>
                <a:lnTo>
                  <a:pt x="225" y="57"/>
                </a:lnTo>
                <a:lnTo>
                  <a:pt x="226" y="59"/>
                </a:lnTo>
                <a:lnTo>
                  <a:pt x="132" y="74"/>
                </a:lnTo>
                <a:lnTo>
                  <a:pt x="132" y="70"/>
                </a:lnTo>
                <a:lnTo>
                  <a:pt x="132" y="64"/>
                </a:lnTo>
                <a:lnTo>
                  <a:pt x="132" y="71"/>
                </a:lnTo>
                <a:lnTo>
                  <a:pt x="132" y="68"/>
                </a:lnTo>
                <a:lnTo>
                  <a:pt x="134" y="76"/>
                </a:lnTo>
                <a:lnTo>
                  <a:pt x="133" y="75"/>
                </a:lnTo>
                <a:lnTo>
                  <a:pt x="226" y="50"/>
                </a:lnTo>
                <a:lnTo>
                  <a:pt x="227" y="53"/>
                </a:lnTo>
                <a:lnTo>
                  <a:pt x="227" y="55"/>
                </a:lnTo>
                <a:lnTo>
                  <a:pt x="132" y="64"/>
                </a:lnTo>
                <a:lnTo>
                  <a:pt x="132" y="63"/>
                </a:lnTo>
                <a:lnTo>
                  <a:pt x="132" y="70"/>
                </a:lnTo>
                <a:lnTo>
                  <a:pt x="132" y="66"/>
                </a:lnTo>
                <a:cubicBezTo>
                  <a:pt x="131" y="62"/>
                  <a:pt x="131" y="58"/>
                  <a:pt x="132" y="54"/>
                </a:cubicBezTo>
                <a:lnTo>
                  <a:pt x="132" y="50"/>
                </a:lnTo>
                <a:lnTo>
                  <a:pt x="132" y="50"/>
                </a:lnTo>
                <a:lnTo>
                  <a:pt x="227" y="58"/>
                </a:lnTo>
                <a:lnTo>
                  <a:pt x="227" y="61"/>
                </a:lnTo>
                <a:lnTo>
                  <a:pt x="226" y="67"/>
                </a:lnTo>
                <a:cubicBezTo>
                  <a:pt x="220" y="90"/>
                  <a:pt x="197" y="106"/>
                  <a:pt x="173" y="103"/>
                </a:cubicBezTo>
                <a:cubicBezTo>
                  <a:pt x="149" y="100"/>
                  <a:pt x="131" y="79"/>
                  <a:pt x="131" y="55"/>
                </a:cubicBezTo>
                <a:lnTo>
                  <a:pt x="131" y="53"/>
                </a:lnTo>
                <a:lnTo>
                  <a:pt x="131" y="50"/>
                </a:lnTo>
                <a:cubicBezTo>
                  <a:pt x="131" y="23"/>
                  <a:pt x="152" y="2"/>
                  <a:pt x="179" y="2"/>
                </a:cubicBezTo>
                <a:cubicBezTo>
                  <a:pt x="205" y="2"/>
                  <a:pt x="227" y="23"/>
                  <a:pt x="227" y="50"/>
                </a:cubicBezTo>
                <a:lnTo>
                  <a:pt x="227" y="53"/>
                </a:lnTo>
                <a:lnTo>
                  <a:pt x="227" y="55"/>
                </a:lnTo>
                <a:lnTo>
                  <a:pt x="132" y="43"/>
                </a:lnTo>
                <a:lnTo>
                  <a:pt x="132" y="45"/>
                </a:lnTo>
                <a:lnTo>
                  <a:pt x="133" y="42"/>
                </a:lnTo>
                <a:cubicBezTo>
                  <a:pt x="137" y="17"/>
                  <a:pt x="159" y="0"/>
                  <a:pt x="184" y="2"/>
                </a:cubicBezTo>
                <a:cubicBezTo>
                  <a:pt x="209" y="4"/>
                  <a:pt x="228" y="25"/>
                  <a:pt x="228" y="50"/>
                </a:cubicBezTo>
                <a:lnTo>
                  <a:pt x="228" y="60"/>
                </a:lnTo>
                <a:lnTo>
                  <a:pt x="227" y="65"/>
                </a:lnTo>
                <a:lnTo>
                  <a:pt x="227" y="53"/>
                </a:lnTo>
                <a:lnTo>
                  <a:pt x="227" y="56"/>
                </a:lnTo>
                <a:cubicBezTo>
                  <a:pt x="228" y="58"/>
                  <a:pt x="228" y="61"/>
                  <a:pt x="228" y="63"/>
                </a:cubicBezTo>
                <a:lnTo>
                  <a:pt x="228" y="64"/>
                </a:lnTo>
                <a:cubicBezTo>
                  <a:pt x="228" y="89"/>
                  <a:pt x="209" y="110"/>
                  <a:pt x="185" y="112"/>
                </a:cubicBezTo>
                <a:cubicBezTo>
                  <a:pt x="160" y="115"/>
                  <a:pt x="138" y="98"/>
                  <a:pt x="133" y="74"/>
                </a:cubicBezTo>
                <a:lnTo>
                  <a:pt x="132" y="71"/>
                </a:lnTo>
                <a:lnTo>
                  <a:pt x="132" y="69"/>
                </a:lnTo>
                <a:cubicBezTo>
                  <a:pt x="127" y="44"/>
                  <a:pt x="142" y="20"/>
                  <a:pt x="167" y="13"/>
                </a:cubicBezTo>
                <a:cubicBezTo>
                  <a:pt x="191" y="7"/>
                  <a:pt x="216" y="20"/>
                  <a:pt x="225" y="44"/>
                </a:cubicBezTo>
                <a:lnTo>
                  <a:pt x="225" y="46"/>
                </a:lnTo>
                <a:cubicBezTo>
                  <a:pt x="226" y="49"/>
                  <a:pt x="227" y="51"/>
                  <a:pt x="227" y="54"/>
                </a:cubicBezTo>
                <a:lnTo>
                  <a:pt x="227" y="58"/>
                </a:lnTo>
                <a:cubicBezTo>
                  <a:pt x="228" y="60"/>
                  <a:pt x="228" y="62"/>
                  <a:pt x="228" y="64"/>
                </a:cubicBezTo>
                <a:lnTo>
                  <a:pt x="228" y="70"/>
                </a:lnTo>
                <a:lnTo>
                  <a:pt x="228" y="74"/>
                </a:lnTo>
                <a:cubicBezTo>
                  <a:pt x="228" y="98"/>
                  <a:pt x="211" y="118"/>
                  <a:pt x="188" y="121"/>
                </a:cubicBezTo>
                <a:cubicBezTo>
                  <a:pt x="164" y="125"/>
                  <a:pt x="142" y="111"/>
                  <a:pt x="134" y="89"/>
                </a:cubicBezTo>
                <a:lnTo>
                  <a:pt x="134" y="88"/>
                </a:lnTo>
                <a:cubicBezTo>
                  <a:pt x="133" y="85"/>
                  <a:pt x="132" y="82"/>
                  <a:pt x="132" y="79"/>
                </a:cubicBezTo>
                <a:lnTo>
                  <a:pt x="131" y="76"/>
                </a:lnTo>
                <a:cubicBezTo>
                  <a:pt x="131" y="74"/>
                  <a:pt x="131" y="71"/>
                  <a:pt x="131" y="69"/>
                </a:cubicBezTo>
                <a:lnTo>
                  <a:pt x="131" y="66"/>
                </a:lnTo>
                <a:lnTo>
                  <a:pt x="131" y="64"/>
                </a:lnTo>
                <a:cubicBezTo>
                  <a:pt x="131" y="43"/>
                  <a:pt x="145" y="25"/>
                  <a:pt x="165" y="19"/>
                </a:cubicBezTo>
                <a:cubicBezTo>
                  <a:pt x="185" y="12"/>
                  <a:pt x="207" y="20"/>
                  <a:pt x="219" y="38"/>
                </a:cubicBezTo>
                <a:lnTo>
                  <a:pt x="220" y="39"/>
                </a:lnTo>
                <a:cubicBezTo>
                  <a:pt x="224" y="45"/>
                  <a:pt x="226" y="51"/>
                  <a:pt x="227" y="58"/>
                </a:cubicBezTo>
                <a:lnTo>
                  <a:pt x="228" y="65"/>
                </a:lnTo>
                <a:lnTo>
                  <a:pt x="229" y="74"/>
                </a:lnTo>
                <a:lnTo>
                  <a:pt x="229" y="78"/>
                </a:lnTo>
                <a:cubicBezTo>
                  <a:pt x="229" y="102"/>
                  <a:pt x="212" y="122"/>
                  <a:pt x="189" y="126"/>
                </a:cubicBezTo>
                <a:cubicBezTo>
                  <a:pt x="165" y="130"/>
                  <a:pt x="143" y="116"/>
                  <a:pt x="135" y="94"/>
                </a:cubicBezTo>
                <a:lnTo>
                  <a:pt x="135" y="92"/>
                </a:lnTo>
                <a:cubicBezTo>
                  <a:pt x="134" y="90"/>
                  <a:pt x="134" y="87"/>
                  <a:pt x="133" y="85"/>
                </a:cubicBezTo>
                <a:lnTo>
                  <a:pt x="133" y="82"/>
                </a:lnTo>
                <a:lnTo>
                  <a:pt x="180" y="122"/>
                </a:lnTo>
                <a:lnTo>
                  <a:pt x="178" y="122"/>
                </a:lnTo>
                <a:lnTo>
                  <a:pt x="226" y="66"/>
                </a:lnTo>
                <a:lnTo>
                  <a:pt x="226" y="68"/>
                </a:lnTo>
                <a:lnTo>
                  <a:pt x="228" y="76"/>
                </a:lnTo>
                <a:lnTo>
                  <a:pt x="227" y="74"/>
                </a:lnTo>
                <a:lnTo>
                  <a:pt x="228" y="76"/>
                </a:lnTo>
                <a:lnTo>
                  <a:pt x="133" y="88"/>
                </a:lnTo>
                <a:lnTo>
                  <a:pt x="133" y="87"/>
                </a:lnTo>
                <a:lnTo>
                  <a:pt x="133" y="88"/>
                </a:lnTo>
                <a:lnTo>
                  <a:pt x="133" y="82"/>
                </a:lnTo>
                <a:lnTo>
                  <a:pt x="180" y="126"/>
                </a:lnTo>
                <a:lnTo>
                  <a:pt x="179" y="126"/>
                </a:lnTo>
                <a:lnTo>
                  <a:pt x="227" y="74"/>
                </a:lnTo>
                <a:lnTo>
                  <a:pt x="227" y="84"/>
                </a:lnTo>
                <a:lnTo>
                  <a:pt x="227" y="88"/>
                </a:lnTo>
                <a:lnTo>
                  <a:pt x="131" y="88"/>
                </a:lnTo>
                <a:lnTo>
                  <a:pt x="131" y="86"/>
                </a:lnTo>
                <a:lnTo>
                  <a:pt x="131" y="83"/>
                </a:lnTo>
                <a:lnTo>
                  <a:pt x="131" y="80"/>
                </a:lnTo>
                <a:lnTo>
                  <a:pt x="131" y="78"/>
                </a:lnTo>
                <a:lnTo>
                  <a:pt x="227" y="78"/>
                </a:lnTo>
                <a:lnTo>
                  <a:pt x="227" y="80"/>
                </a:lnTo>
                <a:lnTo>
                  <a:pt x="227" y="72"/>
                </a:lnTo>
                <a:lnTo>
                  <a:pt x="227" y="75"/>
                </a:lnTo>
                <a:cubicBezTo>
                  <a:pt x="228" y="78"/>
                  <a:pt x="228" y="80"/>
                  <a:pt x="228" y="83"/>
                </a:cubicBezTo>
                <a:lnTo>
                  <a:pt x="228" y="86"/>
                </a:lnTo>
                <a:lnTo>
                  <a:pt x="228" y="88"/>
                </a:lnTo>
                <a:lnTo>
                  <a:pt x="132" y="88"/>
                </a:lnTo>
                <a:lnTo>
                  <a:pt x="132" y="86"/>
                </a:lnTo>
                <a:lnTo>
                  <a:pt x="132" y="83"/>
                </a:lnTo>
                <a:lnTo>
                  <a:pt x="227" y="94"/>
                </a:lnTo>
                <a:lnTo>
                  <a:pt x="226" y="95"/>
                </a:lnTo>
                <a:lnTo>
                  <a:pt x="226" y="98"/>
                </a:lnTo>
                <a:cubicBezTo>
                  <a:pt x="226" y="101"/>
                  <a:pt x="225" y="104"/>
                  <a:pt x="224" y="107"/>
                </a:cubicBezTo>
                <a:lnTo>
                  <a:pt x="224" y="108"/>
                </a:lnTo>
                <a:cubicBezTo>
                  <a:pt x="218" y="126"/>
                  <a:pt x="203" y="138"/>
                  <a:pt x="184" y="141"/>
                </a:cubicBezTo>
                <a:cubicBezTo>
                  <a:pt x="166" y="143"/>
                  <a:pt x="148" y="135"/>
                  <a:pt x="138" y="120"/>
                </a:cubicBezTo>
                <a:lnTo>
                  <a:pt x="137" y="118"/>
                </a:lnTo>
                <a:cubicBezTo>
                  <a:pt x="134" y="114"/>
                  <a:pt x="132" y="109"/>
                  <a:pt x="131" y="105"/>
                </a:cubicBezTo>
                <a:lnTo>
                  <a:pt x="130" y="101"/>
                </a:lnTo>
                <a:cubicBezTo>
                  <a:pt x="129" y="97"/>
                  <a:pt x="128" y="92"/>
                  <a:pt x="128" y="88"/>
                </a:cubicBezTo>
                <a:lnTo>
                  <a:pt x="128" y="85"/>
                </a:lnTo>
                <a:lnTo>
                  <a:pt x="130" y="100"/>
                </a:lnTo>
                <a:lnTo>
                  <a:pt x="130" y="99"/>
                </a:lnTo>
                <a:lnTo>
                  <a:pt x="223" y="83"/>
                </a:lnTo>
                <a:lnTo>
                  <a:pt x="223" y="92"/>
                </a:lnTo>
                <a:lnTo>
                  <a:pt x="223" y="93"/>
                </a:lnTo>
                <a:lnTo>
                  <a:pt x="223" y="104"/>
                </a:lnTo>
                <a:lnTo>
                  <a:pt x="222" y="108"/>
                </a:lnTo>
                <a:cubicBezTo>
                  <a:pt x="219" y="132"/>
                  <a:pt x="199" y="150"/>
                  <a:pt x="174" y="150"/>
                </a:cubicBezTo>
                <a:lnTo>
                  <a:pt x="174" y="150"/>
                </a:lnTo>
                <a:cubicBezTo>
                  <a:pt x="147" y="150"/>
                  <a:pt x="126" y="129"/>
                  <a:pt x="126" y="102"/>
                </a:cubicBezTo>
                <a:lnTo>
                  <a:pt x="126" y="99"/>
                </a:lnTo>
                <a:lnTo>
                  <a:pt x="127" y="111"/>
                </a:lnTo>
                <a:lnTo>
                  <a:pt x="127" y="109"/>
                </a:lnTo>
                <a:lnTo>
                  <a:pt x="221" y="97"/>
                </a:lnTo>
                <a:lnTo>
                  <a:pt x="221" y="99"/>
                </a:lnTo>
                <a:lnTo>
                  <a:pt x="221" y="107"/>
                </a:lnTo>
                <a:lnTo>
                  <a:pt x="221" y="108"/>
                </a:lnTo>
                <a:lnTo>
                  <a:pt x="221" y="112"/>
                </a:lnTo>
                <a:lnTo>
                  <a:pt x="125" y="112"/>
                </a:lnTo>
                <a:lnTo>
                  <a:pt x="125" y="110"/>
                </a:lnTo>
                <a:lnTo>
                  <a:pt x="125" y="107"/>
                </a:lnTo>
                <a:lnTo>
                  <a:pt x="220" y="119"/>
                </a:lnTo>
                <a:lnTo>
                  <a:pt x="220" y="117"/>
                </a:lnTo>
                <a:lnTo>
                  <a:pt x="219" y="120"/>
                </a:lnTo>
                <a:cubicBezTo>
                  <a:pt x="215" y="143"/>
                  <a:pt x="195" y="160"/>
                  <a:pt x="172" y="160"/>
                </a:cubicBezTo>
                <a:lnTo>
                  <a:pt x="171" y="160"/>
                </a:lnTo>
                <a:lnTo>
                  <a:pt x="170" y="160"/>
                </a:lnTo>
                <a:lnTo>
                  <a:pt x="170" y="160"/>
                </a:lnTo>
                <a:lnTo>
                  <a:pt x="169" y="160"/>
                </a:lnTo>
                <a:lnTo>
                  <a:pt x="217" y="117"/>
                </a:lnTo>
                <a:lnTo>
                  <a:pt x="217" y="122"/>
                </a:lnTo>
                <a:lnTo>
                  <a:pt x="216" y="127"/>
                </a:lnTo>
                <a:cubicBezTo>
                  <a:pt x="213" y="152"/>
                  <a:pt x="191" y="171"/>
                  <a:pt x="166" y="169"/>
                </a:cubicBezTo>
                <a:cubicBezTo>
                  <a:pt x="140" y="168"/>
                  <a:pt x="120" y="147"/>
                  <a:pt x="120" y="121"/>
                </a:cubicBezTo>
                <a:lnTo>
                  <a:pt x="120" y="119"/>
                </a:lnTo>
                <a:lnTo>
                  <a:pt x="120" y="116"/>
                </a:lnTo>
                <a:lnTo>
                  <a:pt x="216" y="126"/>
                </a:lnTo>
                <a:lnTo>
                  <a:pt x="215" y="128"/>
                </a:lnTo>
                <a:lnTo>
                  <a:pt x="215" y="131"/>
                </a:lnTo>
                <a:cubicBezTo>
                  <a:pt x="210" y="155"/>
                  <a:pt x="187" y="172"/>
                  <a:pt x="163" y="169"/>
                </a:cubicBezTo>
                <a:cubicBezTo>
                  <a:pt x="138" y="167"/>
                  <a:pt x="119" y="146"/>
                  <a:pt x="119" y="121"/>
                </a:cubicBezTo>
                <a:lnTo>
                  <a:pt x="119" y="119"/>
                </a:lnTo>
                <a:lnTo>
                  <a:pt x="120" y="128"/>
                </a:lnTo>
                <a:lnTo>
                  <a:pt x="120" y="126"/>
                </a:lnTo>
                <a:lnTo>
                  <a:pt x="215" y="116"/>
                </a:lnTo>
                <a:lnTo>
                  <a:pt x="215" y="119"/>
                </a:lnTo>
                <a:cubicBezTo>
                  <a:pt x="215" y="122"/>
                  <a:pt x="215" y="125"/>
                  <a:pt x="214" y="128"/>
                </a:cubicBezTo>
                <a:lnTo>
                  <a:pt x="214" y="131"/>
                </a:lnTo>
                <a:cubicBezTo>
                  <a:pt x="209" y="155"/>
                  <a:pt x="186" y="172"/>
                  <a:pt x="162" y="169"/>
                </a:cubicBezTo>
                <a:cubicBezTo>
                  <a:pt x="137" y="167"/>
                  <a:pt x="118" y="146"/>
                  <a:pt x="118" y="121"/>
                </a:cubicBezTo>
                <a:lnTo>
                  <a:pt x="118" y="119"/>
                </a:lnTo>
                <a:lnTo>
                  <a:pt x="119" y="128"/>
                </a:lnTo>
                <a:lnTo>
                  <a:pt x="119" y="126"/>
                </a:lnTo>
                <a:lnTo>
                  <a:pt x="214" y="116"/>
                </a:lnTo>
                <a:lnTo>
                  <a:pt x="214" y="118"/>
                </a:lnTo>
                <a:lnTo>
                  <a:pt x="214" y="121"/>
                </a:lnTo>
                <a:cubicBezTo>
                  <a:pt x="214" y="148"/>
                  <a:pt x="192" y="169"/>
                  <a:pt x="166" y="169"/>
                </a:cubicBezTo>
                <a:lnTo>
                  <a:pt x="165" y="169"/>
                </a:lnTo>
                <a:lnTo>
                  <a:pt x="212" y="132"/>
                </a:lnTo>
                <a:lnTo>
                  <a:pt x="211" y="136"/>
                </a:lnTo>
                <a:lnTo>
                  <a:pt x="212" y="121"/>
                </a:lnTo>
                <a:lnTo>
                  <a:pt x="213" y="126"/>
                </a:lnTo>
                <a:cubicBezTo>
                  <a:pt x="214" y="140"/>
                  <a:pt x="210" y="153"/>
                  <a:pt x="201" y="163"/>
                </a:cubicBezTo>
                <a:cubicBezTo>
                  <a:pt x="191" y="173"/>
                  <a:pt x="179" y="179"/>
                  <a:pt x="165" y="179"/>
                </a:cubicBezTo>
                <a:lnTo>
                  <a:pt x="163" y="179"/>
                </a:lnTo>
                <a:lnTo>
                  <a:pt x="163" y="83"/>
                </a:lnTo>
                <a:lnTo>
                  <a:pt x="165" y="83"/>
                </a:lnTo>
                <a:lnTo>
                  <a:pt x="165" y="179"/>
                </a:lnTo>
                <a:lnTo>
                  <a:pt x="164" y="179"/>
                </a:lnTo>
                <a:lnTo>
                  <a:pt x="164" y="83"/>
                </a:lnTo>
                <a:lnTo>
                  <a:pt x="165" y="83"/>
                </a:lnTo>
                <a:lnTo>
                  <a:pt x="118" y="139"/>
                </a:lnTo>
                <a:lnTo>
                  <a:pt x="118" y="136"/>
                </a:lnTo>
                <a:lnTo>
                  <a:pt x="122" y="149"/>
                </a:lnTo>
                <a:lnTo>
                  <a:pt x="121" y="147"/>
                </a:lnTo>
                <a:lnTo>
                  <a:pt x="212" y="121"/>
                </a:lnTo>
                <a:lnTo>
                  <a:pt x="212" y="130"/>
                </a:lnTo>
                <a:lnTo>
                  <a:pt x="212" y="135"/>
                </a:lnTo>
                <a:cubicBezTo>
                  <a:pt x="212" y="162"/>
                  <a:pt x="191" y="183"/>
                  <a:pt x="164" y="183"/>
                </a:cubicBezTo>
                <a:lnTo>
                  <a:pt x="164" y="183"/>
                </a:lnTo>
                <a:lnTo>
                  <a:pt x="211" y="126"/>
                </a:lnTo>
                <a:lnTo>
                  <a:pt x="212" y="131"/>
                </a:lnTo>
                <a:cubicBezTo>
                  <a:pt x="215" y="145"/>
                  <a:pt x="211" y="160"/>
                  <a:pt x="202" y="171"/>
                </a:cubicBezTo>
                <a:cubicBezTo>
                  <a:pt x="193" y="182"/>
                  <a:pt x="179" y="188"/>
                  <a:pt x="165" y="188"/>
                </a:cubicBezTo>
                <a:lnTo>
                  <a:pt x="164" y="188"/>
                </a:lnTo>
                <a:lnTo>
                  <a:pt x="164" y="92"/>
                </a:lnTo>
                <a:lnTo>
                  <a:pt x="164" y="92"/>
                </a:lnTo>
                <a:cubicBezTo>
                  <a:pt x="179" y="92"/>
                  <a:pt x="192" y="99"/>
                  <a:pt x="202" y="110"/>
                </a:cubicBezTo>
                <a:cubicBezTo>
                  <a:pt x="211" y="121"/>
                  <a:pt x="214" y="136"/>
                  <a:pt x="212" y="150"/>
                </a:cubicBezTo>
                <a:lnTo>
                  <a:pt x="211" y="155"/>
                </a:lnTo>
                <a:lnTo>
                  <a:pt x="210" y="157"/>
                </a:lnTo>
                <a:lnTo>
                  <a:pt x="118" y="130"/>
                </a:lnTo>
                <a:lnTo>
                  <a:pt x="118" y="128"/>
                </a:lnTo>
                <a:lnTo>
                  <a:pt x="117" y="136"/>
                </a:lnTo>
                <a:lnTo>
                  <a:pt x="117" y="133"/>
                </a:lnTo>
                <a:lnTo>
                  <a:pt x="116" y="140"/>
                </a:lnTo>
                <a:lnTo>
                  <a:pt x="116" y="137"/>
                </a:lnTo>
                <a:lnTo>
                  <a:pt x="116" y="135"/>
                </a:lnTo>
                <a:lnTo>
                  <a:pt x="212" y="135"/>
                </a:lnTo>
                <a:lnTo>
                  <a:pt x="212" y="140"/>
                </a:lnTo>
                <a:lnTo>
                  <a:pt x="212" y="145"/>
                </a:lnTo>
                <a:lnTo>
                  <a:pt x="212" y="138"/>
                </a:lnTo>
                <a:lnTo>
                  <a:pt x="212" y="142"/>
                </a:lnTo>
                <a:cubicBezTo>
                  <a:pt x="213" y="144"/>
                  <a:pt x="213" y="146"/>
                  <a:pt x="213" y="148"/>
                </a:cubicBezTo>
                <a:lnTo>
                  <a:pt x="213" y="150"/>
                </a:lnTo>
                <a:lnTo>
                  <a:pt x="119" y="135"/>
                </a:lnTo>
                <a:lnTo>
                  <a:pt x="120" y="133"/>
                </a:lnTo>
                <a:lnTo>
                  <a:pt x="118" y="142"/>
                </a:lnTo>
                <a:lnTo>
                  <a:pt x="118" y="138"/>
                </a:lnTo>
                <a:lnTo>
                  <a:pt x="120" y="160"/>
                </a:lnTo>
                <a:lnTo>
                  <a:pt x="119" y="157"/>
                </a:lnTo>
                <a:lnTo>
                  <a:pt x="119" y="156"/>
                </a:lnTo>
                <a:lnTo>
                  <a:pt x="212" y="150"/>
                </a:lnTo>
                <a:lnTo>
                  <a:pt x="211" y="152"/>
                </a:lnTo>
                <a:lnTo>
                  <a:pt x="212" y="143"/>
                </a:lnTo>
                <a:lnTo>
                  <a:pt x="212" y="145"/>
                </a:lnTo>
                <a:lnTo>
                  <a:pt x="117" y="136"/>
                </a:lnTo>
                <a:lnTo>
                  <a:pt x="117" y="133"/>
                </a:lnTo>
                <a:lnTo>
                  <a:pt x="116" y="142"/>
                </a:lnTo>
                <a:lnTo>
                  <a:pt x="116" y="140"/>
                </a:lnTo>
                <a:lnTo>
                  <a:pt x="212" y="146"/>
                </a:lnTo>
                <a:lnTo>
                  <a:pt x="212" y="150"/>
                </a:lnTo>
                <a:lnTo>
                  <a:pt x="211" y="155"/>
                </a:lnTo>
                <a:lnTo>
                  <a:pt x="163" y="102"/>
                </a:lnTo>
                <a:lnTo>
                  <a:pt x="164" y="102"/>
                </a:lnTo>
                <a:cubicBezTo>
                  <a:pt x="190" y="102"/>
                  <a:pt x="212" y="123"/>
                  <a:pt x="212" y="150"/>
                </a:cubicBezTo>
                <a:lnTo>
                  <a:pt x="212" y="155"/>
                </a:lnTo>
                <a:lnTo>
                  <a:pt x="212" y="159"/>
                </a:lnTo>
                <a:lnTo>
                  <a:pt x="116" y="159"/>
                </a:lnTo>
                <a:lnTo>
                  <a:pt x="116" y="156"/>
                </a:lnTo>
                <a:lnTo>
                  <a:pt x="116" y="150"/>
                </a:lnTo>
                <a:lnTo>
                  <a:pt x="116" y="143"/>
                </a:lnTo>
                <a:lnTo>
                  <a:pt x="116" y="141"/>
                </a:lnTo>
                <a:lnTo>
                  <a:pt x="116" y="140"/>
                </a:lnTo>
                <a:lnTo>
                  <a:pt x="212" y="140"/>
                </a:lnTo>
                <a:lnTo>
                  <a:pt x="212" y="143"/>
                </a:lnTo>
                <a:lnTo>
                  <a:pt x="212" y="149"/>
                </a:lnTo>
                <a:lnTo>
                  <a:pt x="212" y="155"/>
                </a:lnTo>
                <a:lnTo>
                  <a:pt x="212" y="159"/>
                </a:lnTo>
                <a:cubicBezTo>
                  <a:pt x="212" y="186"/>
                  <a:pt x="190" y="207"/>
                  <a:pt x="164" y="207"/>
                </a:cubicBezTo>
                <a:lnTo>
                  <a:pt x="163" y="207"/>
                </a:lnTo>
                <a:cubicBezTo>
                  <a:pt x="139" y="207"/>
                  <a:pt x="119" y="190"/>
                  <a:pt x="115" y="166"/>
                </a:cubicBezTo>
                <a:lnTo>
                  <a:pt x="115" y="163"/>
                </a:lnTo>
                <a:cubicBezTo>
                  <a:pt x="115" y="161"/>
                  <a:pt x="114" y="158"/>
                  <a:pt x="114" y="156"/>
                </a:cubicBezTo>
                <a:lnTo>
                  <a:pt x="114" y="151"/>
                </a:lnTo>
                <a:lnTo>
                  <a:pt x="114" y="147"/>
                </a:lnTo>
                <a:lnTo>
                  <a:pt x="116" y="159"/>
                </a:lnTo>
                <a:lnTo>
                  <a:pt x="115" y="157"/>
                </a:lnTo>
                <a:lnTo>
                  <a:pt x="210" y="145"/>
                </a:lnTo>
                <a:lnTo>
                  <a:pt x="210" y="152"/>
                </a:lnTo>
                <a:lnTo>
                  <a:pt x="209" y="151"/>
                </a:lnTo>
                <a:lnTo>
                  <a:pt x="209" y="156"/>
                </a:lnTo>
                <a:cubicBezTo>
                  <a:pt x="209" y="159"/>
                  <a:pt x="209" y="162"/>
                  <a:pt x="209" y="164"/>
                </a:cubicBezTo>
                <a:lnTo>
                  <a:pt x="208" y="167"/>
                </a:lnTo>
                <a:cubicBezTo>
                  <a:pt x="205" y="189"/>
                  <a:pt x="187" y="206"/>
                  <a:pt x="165" y="207"/>
                </a:cubicBezTo>
                <a:cubicBezTo>
                  <a:pt x="143" y="209"/>
                  <a:pt x="122" y="196"/>
                  <a:pt x="115" y="175"/>
                </a:cubicBezTo>
                <a:lnTo>
                  <a:pt x="115" y="173"/>
                </a:lnTo>
                <a:cubicBezTo>
                  <a:pt x="114" y="171"/>
                  <a:pt x="114" y="168"/>
                  <a:pt x="113" y="166"/>
                </a:cubicBezTo>
                <a:lnTo>
                  <a:pt x="113" y="163"/>
                </a:lnTo>
                <a:lnTo>
                  <a:pt x="160" y="203"/>
                </a:lnTo>
                <a:lnTo>
                  <a:pt x="159" y="203"/>
                </a:lnTo>
                <a:lnTo>
                  <a:pt x="207" y="155"/>
                </a:lnTo>
                <a:lnTo>
                  <a:pt x="207" y="152"/>
                </a:lnTo>
                <a:lnTo>
                  <a:pt x="208" y="162"/>
                </a:lnTo>
                <a:lnTo>
                  <a:pt x="208" y="166"/>
                </a:lnTo>
                <a:lnTo>
                  <a:pt x="208" y="169"/>
                </a:lnTo>
                <a:cubicBezTo>
                  <a:pt x="208" y="193"/>
                  <a:pt x="191" y="213"/>
                  <a:pt x="168" y="216"/>
                </a:cubicBezTo>
                <a:cubicBezTo>
                  <a:pt x="144" y="220"/>
                  <a:pt x="122" y="206"/>
                  <a:pt x="114" y="184"/>
                </a:cubicBezTo>
                <a:lnTo>
                  <a:pt x="114" y="183"/>
                </a:lnTo>
                <a:lnTo>
                  <a:pt x="113" y="180"/>
                </a:lnTo>
                <a:lnTo>
                  <a:pt x="205" y="153"/>
                </a:lnTo>
                <a:lnTo>
                  <a:pt x="206" y="155"/>
                </a:lnTo>
                <a:cubicBezTo>
                  <a:pt x="206" y="159"/>
                  <a:pt x="207" y="163"/>
                  <a:pt x="207" y="166"/>
                </a:cubicBezTo>
                <a:lnTo>
                  <a:pt x="207" y="169"/>
                </a:lnTo>
                <a:lnTo>
                  <a:pt x="159" y="121"/>
                </a:lnTo>
                <a:lnTo>
                  <a:pt x="159" y="121"/>
                </a:lnTo>
                <a:lnTo>
                  <a:pt x="159" y="217"/>
                </a:lnTo>
                <a:lnTo>
                  <a:pt x="159" y="217"/>
                </a:lnTo>
                <a:cubicBezTo>
                  <a:pt x="132" y="217"/>
                  <a:pt x="111" y="195"/>
                  <a:pt x="111" y="169"/>
                </a:cubicBezTo>
                <a:lnTo>
                  <a:pt x="111" y="165"/>
                </a:lnTo>
                <a:lnTo>
                  <a:pt x="116" y="187"/>
                </a:lnTo>
                <a:lnTo>
                  <a:pt x="116" y="186"/>
                </a:lnTo>
                <a:lnTo>
                  <a:pt x="206" y="164"/>
                </a:lnTo>
                <a:lnTo>
                  <a:pt x="206" y="162"/>
                </a:lnTo>
                <a:lnTo>
                  <a:pt x="207" y="171"/>
                </a:lnTo>
                <a:lnTo>
                  <a:pt x="207" y="176"/>
                </a:lnTo>
                <a:lnTo>
                  <a:pt x="207" y="178"/>
                </a:lnTo>
                <a:lnTo>
                  <a:pt x="113" y="163"/>
                </a:lnTo>
                <a:lnTo>
                  <a:pt x="114" y="162"/>
                </a:lnTo>
                <a:lnTo>
                  <a:pt x="111" y="177"/>
                </a:lnTo>
                <a:lnTo>
                  <a:pt x="111" y="174"/>
                </a:lnTo>
                <a:lnTo>
                  <a:pt x="159" y="222"/>
                </a:lnTo>
                <a:lnTo>
                  <a:pt x="159" y="222"/>
                </a:lnTo>
                <a:lnTo>
                  <a:pt x="159" y="126"/>
                </a:lnTo>
                <a:lnTo>
                  <a:pt x="159" y="126"/>
                </a:lnTo>
                <a:cubicBezTo>
                  <a:pt x="174" y="126"/>
                  <a:pt x="188" y="133"/>
                  <a:pt x="197" y="144"/>
                </a:cubicBezTo>
                <a:cubicBezTo>
                  <a:pt x="206" y="156"/>
                  <a:pt x="210" y="171"/>
                  <a:pt x="206" y="186"/>
                </a:cubicBezTo>
                <a:lnTo>
                  <a:pt x="206" y="185"/>
                </a:lnTo>
                <a:lnTo>
                  <a:pt x="206" y="188"/>
                </a:lnTo>
                <a:lnTo>
                  <a:pt x="158" y="130"/>
                </a:lnTo>
                <a:lnTo>
                  <a:pt x="159" y="130"/>
                </a:lnTo>
                <a:lnTo>
                  <a:pt x="159" y="130"/>
                </a:lnTo>
                <a:cubicBezTo>
                  <a:pt x="173" y="130"/>
                  <a:pt x="186" y="136"/>
                  <a:pt x="195" y="146"/>
                </a:cubicBezTo>
                <a:cubicBezTo>
                  <a:pt x="204" y="156"/>
                  <a:pt x="209" y="170"/>
                  <a:pt x="207" y="183"/>
                </a:cubicBezTo>
                <a:lnTo>
                  <a:pt x="207" y="188"/>
                </a:lnTo>
                <a:lnTo>
                  <a:pt x="206" y="176"/>
                </a:lnTo>
                <a:lnTo>
                  <a:pt x="207" y="179"/>
                </a:lnTo>
                <a:lnTo>
                  <a:pt x="205" y="171"/>
                </a:lnTo>
                <a:lnTo>
                  <a:pt x="206" y="173"/>
                </a:lnTo>
                <a:lnTo>
                  <a:pt x="112" y="188"/>
                </a:lnTo>
                <a:lnTo>
                  <a:pt x="112" y="186"/>
                </a:lnTo>
                <a:lnTo>
                  <a:pt x="112" y="183"/>
                </a:lnTo>
                <a:lnTo>
                  <a:pt x="207" y="195"/>
                </a:lnTo>
                <a:lnTo>
                  <a:pt x="207" y="195"/>
                </a:lnTo>
                <a:lnTo>
                  <a:pt x="206" y="197"/>
                </a:lnTo>
                <a:cubicBezTo>
                  <a:pt x="202" y="220"/>
                  <a:pt x="182" y="236"/>
                  <a:pt x="159" y="236"/>
                </a:cubicBezTo>
                <a:lnTo>
                  <a:pt x="158" y="236"/>
                </a:lnTo>
                <a:lnTo>
                  <a:pt x="206" y="188"/>
                </a:lnTo>
                <a:lnTo>
                  <a:pt x="206" y="193"/>
                </a:lnTo>
                <a:lnTo>
                  <a:pt x="206" y="197"/>
                </a:lnTo>
                <a:lnTo>
                  <a:pt x="113" y="182"/>
                </a:lnTo>
                <a:lnTo>
                  <a:pt x="113" y="181"/>
                </a:lnTo>
                <a:lnTo>
                  <a:pt x="112" y="188"/>
                </a:lnTo>
                <a:lnTo>
                  <a:pt x="112" y="188"/>
                </a:lnTo>
                <a:lnTo>
                  <a:pt x="112" y="183"/>
                </a:lnTo>
                <a:lnTo>
                  <a:pt x="207" y="200"/>
                </a:lnTo>
                <a:lnTo>
                  <a:pt x="207" y="198"/>
                </a:lnTo>
                <a:lnTo>
                  <a:pt x="206" y="201"/>
                </a:lnTo>
                <a:lnTo>
                  <a:pt x="159" y="145"/>
                </a:lnTo>
                <a:lnTo>
                  <a:pt x="159" y="145"/>
                </a:lnTo>
                <a:cubicBezTo>
                  <a:pt x="186" y="145"/>
                  <a:pt x="207" y="166"/>
                  <a:pt x="207" y="193"/>
                </a:cubicBezTo>
                <a:lnTo>
                  <a:pt x="207" y="195"/>
                </a:lnTo>
                <a:cubicBezTo>
                  <a:pt x="207" y="198"/>
                  <a:pt x="207" y="201"/>
                  <a:pt x="207" y="204"/>
                </a:cubicBezTo>
                <a:lnTo>
                  <a:pt x="206" y="207"/>
                </a:lnTo>
                <a:cubicBezTo>
                  <a:pt x="201" y="230"/>
                  <a:pt x="181" y="246"/>
                  <a:pt x="158" y="245"/>
                </a:cubicBezTo>
                <a:cubicBezTo>
                  <a:pt x="134" y="245"/>
                  <a:pt x="115" y="227"/>
                  <a:pt x="111" y="204"/>
                </a:cubicBezTo>
                <a:lnTo>
                  <a:pt x="111" y="201"/>
                </a:lnTo>
                <a:lnTo>
                  <a:pt x="125" y="228"/>
                </a:lnTo>
                <a:lnTo>
                  <a:pt x="124" y="227"/>
                </a:lnTo>
                <a:lnTo>
                  <a:pt x="205" y="193"/>
                </a:lnTo>
                <a:lnTo>
                  <a:pt x="205" y="195"/>
                </a:lnTo>
                <a:lnTo>
                  <a:pt x="204" y="184"/>
                </a:lnTo>
                <a:lnTo>
                  <a:pt x="205" y="188"/>
                </a:lnTo>
                <a:cubicBezTo>
                  <a:pt x="206" y="191"/>
                  <a:pt x="206" y="193"/>
                  <a:pt x="206" y="196"/>
                </a:cubicBezTo>
                <a:lnTo>
                  <a:pt x="207" y="204"/>
                </a:lnTo>
                <a:cubicBezTo>
                  <a:pt x="208" y="217"/>
                  <a:pt x="203" y="230"/>
                  <a:pt x="194" y="240"/>
                </a:cubicBezTo>
                <a:cubicBezTo>
                  <a:pt x="185" y="249"/>
                  <a:pt x="172" y="255"/>
                  <a:pt x="159" y="255"/>
                </a:cubicBezTo>
                <a:lnTo>
                  <a:pt x="158" y="255"/>
                </a:lnTo>
                <a:lnTo>
                  <a:pt x="158" y="255"/>
                </a:lnTo>
                <a:lnTo>
                  <a:pt x="157" y="255"/>
                </a:lnTo>
                <a:lnTo>
                  <a:pt x="205" y="207"/>
                </a:lnTo>
                <a:lnTo>
                  <a:pt x="205" y="212"/>
                </a:lnTo>
                <a:lnTo>
                  <a:pt x="205" y="216"/>
                </a:lnTo>
                <a:cubicBezTo>
                  <a:pt x="205" y="243"/>
                  <a:pt x="183" y="264"/>
                  <a:pt x="157" y="264"/>
                </a:cubicBezTo>
                <a:lnTo>
                  <a:pt x="156" y="264"/>
                </a:lnTo>
                <a:lnTo>
                  <a:pt x="155" y="264"/>
                </a:lnTo>
                <a:lnTo>
                  <a:pt x="203" y="212"/>
                </a:lnTo>
                <a:lnTo>
                  <a:pt x="204" y="221"/>
                </a:lnTo>
                <a:lnTo>
                  <a:pt x="204" y="226"/>
                </a:lnTo>
                <a:cubicBezTo>
                  <a:pt x="204" y="252"/>
                  <a:pt x="182" y="274"/>
                  <a:pt x="156" y="274"/>
                </a:cubicBezTo>
                <a:lnTo>
                  <a:pt x="155" y="274"/>
                </a:lnTo>
                <a:cubicBezTo>
                  <a:pt x="141" y="274"/>
                  <a:pt x="127" y="268"/>
                  <a:pt x="118" y="257"/>
                </a:cubicBezTo>
                <a:cubicBezTo>
                  <a:pt x="109" y="246"/>
                  <a:pt x="105" y="232"/>
                  <a:pt x="108" y="218"/>
                </a:cubicBezTo>
                <a:lnTo>
                  <a:pt x="108" y="215"/>
                </a:lnTo>
                <a:lnTo>
                  <a:pt x="107" y="223"/>
                </a:lnTo>
                <a:lnTo>
                  <a:pt x="107" y="221"/>
                </a:lnTo>
                <a:lnTo>
                  <a:pt x="203" y="227"/>
                </a:lnTo>
                <a:lnTo>
                  <a:pt x="202" y="235"/>
                </a:lnTo>
                <a:lnTo>
                  <a:pt x="201" y="240"/>
                </a:lnTo>
                <a:cubicBezTo>
                  <a:pt x="196" y="265"/>
                  <a:pt x="174" y="281"/>
                  <a:pt x="149" y="279"/>
                </a:cubicBezTo>
                <a:cubicBezTo>
                  <a:pt x="125" y="276"/>
                  <a:pt x="106" y="256"/>
                  <a:pt x="106" y="231"/>
                </a:cubicBezTo>
                <a:lnTo>
                  <a:pt x="106" y="229"/>
                </a:lnTo>
                <a:lnTo>
                  <a:pt x="106" y="236"/>
                </a:lnTo>
                <a:lnTo>
                  <a:pt x="106" y="234"/>
                </a:lnTo>
                <a:lnTo>
                  <a:pt x="106" y="231"/>
                </a:lnTo>
                <a:cubicBezTo>
                  <a:pt x="105" y="228"/>
                  <a:pt x="105" y="226"/>
                  <a:pt x="105" y="223"/>
                </a:cubicBezTo>
                <a:lnTo>
                  <a:pt x="105" y="221"/>
                </a:lnTo>
                <a:lnTo>
                  <a:pt x="201" y="221"/>
                </a:lnTo>
                <a:lnTo>
                  <a:pt x="201" y="223"/>
                </a:lnTo>
                <a:lnTo>
                  <a:pt x="201" y="226"/>
                </a:lnTo>
                <a:cubicBezTo>
                  <a:pt x="201" y="229"/>
                  <a:pt x="201" y="231"/>
                  <a:pt x="200" y="234"/>
                </a:cubicBezTo>
                <a:lnTo>
                  <a:pt x="199" y="241"/>
                </a:lnTo>
                <a:lnTo>
                  <a:pt x="199" y="243"/>
                </a:lnTo>
                <a:cubicBezTo>
                  <a:pt x="193" y="266"/>
                  <a:pt x="170" y="282"/>
                  <a:pt x="146" y="279"/>
                </a:cubicBezTo>
                <a:cubicBezTo>
                  <a:pt x="122" y="276"/>
                  <a:pt x="104" y="255"/>
                  <a:pt x="104" y="231"/>
                </a:cubicBezTo>
                <a:lnTo>
                  <a:pt x="104" y="228"/>
                </a:lnTo>
                <a:lnTo>
                  <a:pt x="105" y="238"/>
                </a:lnTo>
                <a:lnTo>
                  <a:pt x="104" y="235"/>
                </a:lnTo>
                <a:lnTo>
                  <a:pt x="199" y="226"/>
                </a:lnTo>
                <a:lnTo>
                  <a:pt x="199" y="228"/>
                </a:lnTo>
                <a:cubicBezTo>
                  <a:pt x="199" y="232"/>
                  <a:pt x="199" y="235"/>
                  <a:pt x="199" y="238"/>
                </a:cubicBezTo>
                <a:lnTo>
                  <a:pt x="198" y="240"/>
                </a:lnTo>
                <a:lnTo>
                  <a:pt x="104" y="222"/>
                </a:lnTo>
                <a:lnTo>
                  <a:pt x="104" y="219"/>
                </a:lnTo>
                <a:lnTo>
                  <a:pt x="103" y="228"/>
                </a:lnTo>
                <a:lnTo>
                  <a:pt x="103" y="226"/>
                </a:lnTo>
                <a:lnTo>
                  <a:pt x="199" y="232"/>
                </a:lnTo>
                <a:lnTo>
                  <a:pt x="199" y="234"/>
                </a:lnTo>
                <a:lnTo>
                  <a:pt x="198" y="235"/>
                </a:lnTo>
                <a:lnTo>
                  <a:pt x="198" y="241"/>
                </a:lnTo>
                <a:lnTo>
                  <a:pt x="198" y="245"/>
                </a:lnTo>
                <a:cubicBezTo>
                  <a:pt x="198" y="269"/>
                  <a:pt x="180" y="290"/>
                  <a:pt x="156" y="293"/>
                </a:cubicBezTo>
                <a:cubicBezTo>
                  <a:pt x="132" y="296"/>
                  <a:pt x="110" y="280"/>
                  <a:pt x="104" y="257"/>
                </a:cubicBezTo>
                <a:lnTo>
                  <a:pt x="103" y="255"/>
                </a:lnTo>
                <a:cubicBezTo>
                  <a:pt x="102" y="251"/>
                  <a:pt x="102" y="247"/>
                  <a:pt x="102" y="243"/>
                </a:cubicBezTo>
                <a:lnTo>
                  <a:pt x="102" y="240"/>
                </a:lnTo>
                <a:lnTo>
                  <a:pt x="198" y="240"/>
                </a:lnTo>
                <a:lnTo>
                  <a:pt x="198" y="242"/>
                </a:lnTo>
                <a:lnTo>
                  <a:pt x="197" y="235"/>
                </a:lnTo>
                <a:lnTo>
                  <a:pt x="198" y="238"/>
                </a:lnTo>
                <a:cubicBezTo>
                  <a:pt x="198" y="240"/>
                  <a:pt x="198" y="243"/>
                  <a:pt x="198" y="245"/>
                </a:cubicBezTo>
                <a:lnTo>
                  <a:pt x="198" y="249"/>
                </a:lnTo>
                <a:lnTo>
                  <a:pt x="198" y="250"/>
                </a:lnTo>
                <a:lnTo>
                  <a:pt x="102" y="250"/>
                </a:lnTo>
                <a:lnTo>
                  <a:pt x="103" y="253"/>
                </a:lnTo>
                <a:lnTo>
                  <a:pt x="103" y="253"/>
                </a:lnTo>
                <a:lnTo>
                  <a:pt x="102" y="249"/>
                </a:lnTo>
                <a:cubicBezTo>
                  <a:pt x="101" y="245"/>
                  <a:pt x="101" y="242"/>
                  <a:pt x="101" y="238"/>
                </a:cubicBezTo>
                <a:lnTo>
                  <a:pt x="101" y="235"/>
                </a:lnTo>
                <a:lnTo>
                  <a:pt x="197" y="235"/>
                </a:lnTo>
                <a:lnTo>
                  <a:pt x="197" y="237"/>
                </a:lnTo>
                <a:lnTo>
                  <a:pt x="197" y="240"/>
                </a:lnTo>
                <a:lnTo>
                  <a:pt x="106" y="219"/>
                </a:lnTo>
                <a:lnTo>
                  <a:pt x="107" y="217"/>
                </a:lnTo>
                <a:lnTo>
                  <a:pt x="103" y="231"/>
                </a:lnTo>
                <a:lnTo>
                  <a:pt x="103" y="228"/>
                </a:lnTo>
                <a:lnTo>
                  <a:pt x="150" y="283"/>
                </a:lnTo>
                <a:lnTo>
                  <a:pt x="149" y="283"/>
                </a:lnTo>
                <a:lnTo>
                  <a:pt x="196" y="245"/>
                </a:lnTo>
                <a:lnTo>
                  <a:pt x="195" y="250"/>
                </a:lnTo>
                <a:lnTo>
                  <a:pt x="148" y="192"/>
                </a:lnTo>
                <a:lnTo>
                  <a:pt x="148" y="192"/>
                </a:lnTo>
                <a:cubicBezTo>
                  <a:pt x="162" y="192"/>
                  <a:pt x="175" y="198"/>
                  <a:pt x="184" y="208"/>
                </a:cubicBezTo>
                <a:cubicBezTo>
                  <a:pt x="193" y="218"/>
                  <a:pt x="198" y="232"/>
                  <a:pt x="196" y="245"/>
                </a:cubicBezTo>
                <a:lnTo>
                  <a:pt x="195" y="256"/>
                </a:lnTo>
                <a:lnTo>
                  <a:pt x="194" y="260"/>
                </a:lnTo>
                <a:cubicBezTo>
                  <a:pt x="189" y="284"/>
                  <a:pt x="166" y="300"/>
                  <a:pt x="142" y="298"/>
                </a:cubicBezTo>
                <a:cubicBezTo>
                  <a:pt x="117" y="295"/>
                  <a:pt x="99" y="274"/>
                  <a:pt x="99" y="250"/>
                </a:cubicBezTo>
                <a:lnTo>
                  <a:pt x="99" y="247"/>
                </a:lnTo>
                <a:lnTo>
                  <a:pt x="99" y="245"/>
                </a:lnTo>
                <a:lnTo>
                  <a:pt x="195" y="245"/>
                </a:lnTo>
                <a:lnTo>
                  <a:pt x="195" y="247"/>
                </a:lnTo>
                <a:lnTo>
                  <a:pt x="195" y="250"/>
                </a:lnTo>
                <a:lnTo>
                  <a:pt x="100" y="238"/>
                </a:lnTo>
                <a:lnTo>
                  <a:pt x="101" y="236"/>
                </a:lnTo>
                <a:lnTo>
                  <a:pt x="99" y="248"/>
                </a:lnTo>
                <a:lnTo>
                  <a:pt x="99" y="245"/>
                </a:lnTo>
                <a:lnTo>
                  <a:pt x="147" y="293"/>
                </a:lnTo>
                <a:lnTo>
                  <a:pt x="147" y="293"/>
                </a:lnTo>
                <a:lnTo>
                  <a:pt x="194" y="237"/>
                </a:lnTo>
                <a:lnTo>
                  <a:pt x="195" y="240"/>
                </a:lnTo>
                <a:cubicBezTo>
                  <a:pt x="195" y="243"/>
                  <a:pt x="195" y="245"/>
                  <a:pt x="195" y="248"/>
                </a:cubicBezTo>
                <a:lnTo>
                  <a:pt x="195" y="250"/>
                </a:lnTo>
                <a:cubicBezTo>
                  <a:pt x="195" y="273"/>
                  <a:pt x="179" y="293"/>
                  <a:pt x="157" y="297"/>
                </a:cubicBezTo>
                <a:cubicBezTo>
                  <a:pt x="134" y="301"/>
                  <a:pt x="111" y="289"/>
                  <a:pt x="103" y="268"/>
                </a:cubicBezTo>
                <a:lnTo>
                  <a:pt x="102" y="265"/>
                </a:lnTo>
                <a:cubicBezTo>
                  <a:pt x="101" y="263"/>
                  <a:pt x="100" y="260"/>
                  <a:pt x="99" y="257"/>
                </a:cubicBezTo>
                <a:lnTo>
                  <a:pt x="99" y="254"/>
                </a:lnTo>
                <a:lnTo>
                  <a:pt x="194" y="240"/>
                </a:lnTo>
                <a:lnTo>
                  <a:pt x="194" y="250"/>
                </a:lnTo>
                <a:lnTo>
                  <a:pt x="194" y="254"/>
                </a:lnTo>
                <a:lnTo>
                  <a:pt x="98" y="254"/>
                </a:lnTo>
                <a:lnTo>
                  <a:pt x="98" y="254"/>
                </a:lnTo>
                <a:lnTo>
                  <a:pt x="98" y="252"/>
                </a:lnTo>
                <a:lnTo>
                  <a:pt x="100" y="264"/>
                </a:lnTo>
                <a:lnTo>
                  <a:pt x="99" y="262"/>
                </a:lnTo>
                <a:lnTo>
                  <a:pt x="194" y="250"/>
                </a:lnTo>
                <a:lnTo>
                  <a:pt x="194" y="258"/>
                </a:lnTo>
                <a:lnTo>
                  <a:pt x="193" y="257"/>
                </a:lnTo>
                <a:lnTo>
                  <a:pt x="193" y="262"/>
                </a:lnTo>
                <a:cubicBezTo>
                  <a:pt x="193" y="266"/>
                  <a:pt x="193" y="270"/>
                  <a:pt x="192" y="274"/>
                </a:cubicBezTo>
                <a:lnTo>
                  <a:pt x="192" y="276"/>
                </a:lnTo>
                <a:cubicBezTo>
                  <a:pt x="186" y="299"/>
                  <a:pt x="163" y="315"/>
                  <a:pt x="139" y="312"/>
                </a:cubicBezTo>
                <a:cubicBezTo>
                  <a:pt x="115" y="309"/>
                  <a:pt x="97" y="288"/>
                  <a:pt x="97" y="264"/>
                </a:cubicBezTo>
                <a:lnTo>
                  <a:pt x="97" y="257"/>
                </a:lnTo>
                <a:lnTo>
                  <a:pt x="97" y="257"/>
                </a:lnTo>
                <a:lnTo>
                  <a:pt x="97" y="253"/>
                </a:lnTo>
                <a:lnTo>
                  <a:pt x="97" y="250"/>
                </a:lnTo>
                <a:cubicBezTo>
                  <a:pt x="97" y="226"/>
                  <a:pt x="115" y="206"/>
                  <a:pt x="138" y="203"/>
                </a:cubicBezTo>
                <a:cubicBezTo>
                  <a:pt x="161" y="199"/>
                  <a:pt x="184" y="212"/>
                  <a:pt x="191" y="235"/>
                </a:cubicBezTo>
                <a:lnTo>
                  <a:pt x="192" y="236"/>
                </a:lnTo>
                <a:cubicBezTo>
                  <a:pt x="193" y="241"/>
                  <a:pt x="194" y="246"/>
                  <a:pt x="194" y="251"/>
                </a:cubicBezTo>
                <a:lnTo>
                  <a:pt x="194" y="254"/>
                </a:lnTo>
                <a:cubicBezTo>
                  <a:pt x="194" y="281"/>
                  <a:pt x="172" y="302"/>
                  <a:pt x="146" y="302"/>
                </a:cubicBezTo>
                <a:lnTo>
                  <a:pt x="145" y="302"/>
                </a:lnTo>
                <a:lnTo>
                  <a:pt x="145" y="206"/>
                </a:lnTo>
                <a:lnTo>
                  <a:pt x="146" y="206"/>
                </a:lnTo>
                <a:cubicBezTo>
                  <a:pt x="170" y="206"/>
                  <a:pt x="191" y="224"/>
                  <a:pt x="194" y="249"/>
                </a:cubicBezTo>
                <a:lnTo>
                  <a:pt x="194" y="258"/>
                </a:lnTo>
                <a:lnTo>
                  <a:pt x="194" y="268"/>
                </a:lnTo>
                <a:lnTo>
                  <a:pt x="193" y="277"/>
                </a:lnTo>
                <a:lnTo>
                  <a:pt x="193" y="280"/>
                </a:lnTo>
                <a:cubicBezTo>
                  <a:pt x="189" y="305"/>
                  <a:pt x="167" y="323"/>
                  <a:pt x="142" y="321"/>
                </a:cubicBezTo>
                <a:cubicBezTo>
                  <a:pt x="117" y="320"/>
                  <a:pt x="97" y="299"/>
                  <a:pt x="97" y="273"/>
                </a:cubicBezTo>
                <a:lnTo>
                  <a:pt x="97" y="272"/>
                </a:lnTo>
                <a:lnTo>
                  <a:pt x="97" y="269"/>
                </a:lnTo>
                <a:lnTo>
                  <a:pt x="97" y="266"/>
                </a:lnTo>
                <a:lnTo>
                  <a:pt x="99" y="278"/>
                </a:lnTo>
                <a:lnTo>
                  <a:pt x="98" y="276"/>
                </a:lnTo>
                <a:lnTo>
                  <a:pt x="193" y="264"/>
                </a:lnTo>
                <a:lnTo>
                  <a:pt x="193" y="269"/>
                </a:lnTo>
                <a:cubicBezTo>
                  <a:pt x="193" y="272"/>
                  <a:pt x="193" y="274"/>
                  <a:pt x="192" y="277"/>
                </a:cubicBezTo>
                <a:lnTo>
                  <a:pt x="192" y="280"/>
                </a:lnTo>
                <a:lnTo>
                  <a:pt x="192" y="272"/>
                </a:lnTo>
                <a:lnTo>
                  <a:pt x="192" y="273"/>
                </a:lnTo>
                <a:cubicBezTo>
                  <a:pt x="192" y="299"/>
                  <a:pt x="173" y="320"/>
                  <a:pt x="147" y="321"/>
                </a:cubicBezTo>
                <a:cubicBezTo>
                  <a:pt x="122" y="323"/>
                  <a:pt x="100" y="305"/>
                  <a:pt x="97" y="279"/>
                </a:cubicBezTo>
                <a:lnTo>
                  <a:pt x="96" y="274"/>
                </a:lnTo>
                <a:lnTo>
                  <a:pt x="96" y="268"/>
                </a:lnTo>
                <a:cubicBezTo>
                  <a:pt x="94" y="255"/>
                  <a:pt x="99" y="242"/>
                  <a:pt x="108" y="232"/>
                </a:cubicBezTo>
                <a:cubicBezTo>
                  <a:pt x="117" y="222"/>
                  <a:pt x="130" y="216"/>
                  <a:pt x="143" y="216"/>
                </a:cubicBezTo>
                <a:lnTo>
                  <a:pt x="144" y="216"/>
                </a:lnTo>
                <a:cubicBezTo>
                  <a:pt x="171" y="216"/>
                  <a:pt x="192" y="237"/>
                  <a:pt x="192" y="264"/>
                </a:cubicBezTo>
                <a:lnTo>
                  <a:pt x="192" y="274"/>
                </a:lnTo>
                <a:lnTo>
                  <a:pt x="192" y="279"/>
                </a:lnTo>
                <a:cubicBezTo>
                  <a:pt x="189" y="303"/>
                  <a:pt x="168" y="321"/>
                  <a:pt x="144" y="321"/>
                </a:cubicBezTo>
                <a:lnTo>
                  <a:pt x="143" y="321"/>
                </a:lnTo>
                <a:lnTo>
                  <a:pt x="143" y="225"/>
                </a:lnTo>
                <a:lnTo>
                  <a:pt x="144" y="225"/>
                </a:lnTo>
                <a:lnTo>
                  <a:pt x="144" y="321"/>
                </a:lnTo>
                <a:lnTo>
                  <a:pt x="142" y="321"/>
                </a:lnTo>
                <a:lnTo>
                  <a:pt x="190" y="269"/>
                </a:lnTo>
                <a:lnTo>
                  <a:pt x="190" y="278"/>
                </a:lnTo>
                <a:lnTo>
                  <a:pt x="190" y="283"/>
                </a:lnTo>
                <a:lnTo>
                  <a:pt x="142" y="235"/>
                </a:lnTo>
                <a:lnTo>
                  <a:pt x="143" y="235"/>
                </a:lnTo>
                <a:lnTo>
                  <a:pt x="95" y="288"/>
                </a:lnTo>
                <a:lnTo>
                  <a:pt x="95" y="285"/>
                </a:lnTo>
                <a:lnTo>
                  <a:pt x="94" y="282"/>
                </a:lnTo>
                <a:lnTo>
                  <a:pt x="96" y="290"/>
                </a:lnTo>
                <a:lnTo>
                  <a:pt x="96" y="289"/>
                </a:lnTo>
                <a:lnTo>
                  <a:pt x="189" y="273"/>
                </a:lnTo>
                <a:lnTo>
                  <a:pt x="189" y="276"/>
                </a:lnTo>
                <a:lnTo>
                  <a:pt x="188" y="266"/>
                </a:lnTo>
                <a:lnTo>
                  <a:pt x="189" y="270"/>
                </a:lnTo>
                <a:cubicBezTo>
                  <a:pt x="190" y="272"/>
                  <a:pt x="190" y="275"/>
                  <a:pt x="190" y="277"/>
                </a:cubicBezTo>
                <a:lnTo>
                  <a:pt x="191" y="285"/>
                </a:lnTo>
                <a:cubicBezTo>
                  <a:pt x="192" y="298"/>
                  <a:pt x="187" y="311"/>
                  <a:pt x="178" y="321"/>
                </a:cubicBezTo>
                <a:cubicBezTo>
                  <a:pt x="169" y="330"/>
                  <a:pt x="156" y="336"/>
                  <a:pt x="143" y="336"/>
                </a:cubicBezTo>
                <a:lnTo>
                  <a:pt x="142" y="336"/>
                </a:lnTo>
                <a:lnTo>
                  <a:pt x="141" y="336"/>
                </a:lnTo>
                <a:cubicBezTo>
                  <a:pt x="127" y="336"/>
                  <a:pt x="113" y="330"/>
                  <a:pt x="104" y="318"/>
                </a:cubicBezTo>
                <a:cubicBezTo>
                  <a:pt x="95" y="307"/>
                  <a:pt x="92" y="293"/>
                  <a:pt x="94" y="279"/>
                </a:cubicBezTo>
                <a:lnTo>
                  <a:pt x="95" y="274"/>
                </a:lnTo>
                <a:lnTo>
                  <a:pt x="142" y="331"/>
                </a:lnTo>
                <a:lnTo>
                  <a:pt x="142" y="331"/>
                </a:lnTo>
                <a:lnTo>
                  <a:pt x="190" y="283"/>
                </a:lnTo>
                <a:lnTo>
                  <a:pt x="190" y="292"/>
                </a:lnTo>
                <a:lnTo>
                  <a:pt x="189" y="296"/>
                </a:lnTo>
                <a:lnTo>
                  <a:pt x="189" y="295"/>
                </a:lnTo>
                <a:lnTo>
                  <a:pt x="189" y="297"/>
                </a:lnTo>
                <a:lnTo>
                  <a:pt x="93" y="297"/>
                </a:lnTo>
                <a:lnTo>
                  <a:pt x="93" y="291"/>
                </a:lnTo>
                <a:lnTo>
                  <a:pt x="94" y="286"/>
                </a:lnTo>
                <a:lnTo>
                  <a:pt x="94" y="285"/>
                </a:lnTo>
                <a:lnTo>
                  <a:pt x="94" y="283"/>
                </a:lnTo>
                <a:lnTo>
                  <a:pt x="190" y="283"/>
                </a:lnTo>
                <a:lnTo>
                  <a:pt x="190" y="284"/>
                </a:lnTo>
                <a:lnTo>
                  <a:pt x="190" y="287"/>
                </a:lnTo>
                <a:lnTo>
                  <a:pt x="190" y="292"/>
                </a:lnTo>
                <a:cubicBezTo>
                  <a:pt x="190" y="319"/>
                  <a:pt x="168" y="340"/>
                  <a:pt x="142" y="340"/>
                </a:cubicBezTo>
                <a:lnTo>
                  <a:pt x="141" y="340"/>
                </a:lnTo>
                <a:lnTo>
                  <a:pt x="189" y="292"/>
                </a:lnTo>
                <a:lnTo>
                  <a:pt x="189" y="295"/>
                </a:lnTo>
                <a:lnTo>
                  <a:pt x="188" y="284"/>
                </a:lnTo>
                <a:lnTo>
                  <a:pt x="188" y="286"/>
                </a:lnTo>
                <a:lnTo>
                  <a:pt x="93" y="297"/>
                </a:lnTo>
                <a:lnTo>
                  <a:pt x="93" y="295"/>
                </a:lnTo>
                <a:lnTo>
                  <a:pt x="93" y="292"/>
                </a:lnTo>
                <a:lnTo>
                  <a:pt x="189" y="292"/>
                </a:lnTo>
                <a:lnTo>
                  <a:pt x="189" y="294"/>
                </a:lnTo>
                <a:cubicBezTo>
                  <a:pt x="189" y="297"/>
                  <a:pt x="189" y="300"/>
                  <a:pt x="189" y="302"/>
                </a:cubicBezTo>
                <a:lnTo>
                  <a:pt x="188" y="305"/>
                </a:lnTo>
                <a:lnTo>
                  <a:pt x="189" y="297"/>
                </a:lnTo>
                <a:lnTo>
                  <a:pt x="189" y="300"/>
                </a:lnTo>
                <a:lnTo>
                  <a:pt x="189" y="302"/>
                </a:lnTo>
                <a:lnTo>
                  <a:pt x="93" y="302"/>
                </a:lnTo>
                <a:lnTo>
                  <a:pt x="93" y="300"/>
                </a:lnTo>
                <a:lnTo>
                  <a:pt x="93" y="297"/>
                </a:lnTo>
                <a:lnTo>
                  <a:pt x="189" y="297"/>
                </a:lnTo>
                <a:lnTo>
                  <a:pt x="189" y="308"/>
                </a:lnTo>
                <a:lnTo>
                  <a:pt x="188" y="312"/>
                </a:lnTo>
                <a:cubicBezTo>
                  <a:pt x="185" y="338"/>
                  <a:pt x="163" y="356"/>
                  <a:pt x="138" y="355"/>
                </a:cubicBezTo>
                <a:cubicBezTo>
                  <a:pt x="112" y="353"/>
                  <a:pt x="92" y="332"/>
                  <a:pt x="92" y="307"/>
                </a:cubicBezTo>
                <a:lnTo>
                  <a:pt x="92" y="304"/>
                </a:lnTo>
                <a:lnTo>
                  <a:pt x="93" y="314"/>
                </a:lnTo>
                <a:lnTo>
                  <a:pt x="93" y="311"/>
                </a:lnTo>
                <a:lnTo>
                  <a:pt x="188" y="297"/>
                </a:lnTo>
                <a:lnTo>
                  <a:pt x="188" y="302"/>
                </a:lnTo>
                <a:lnTo>
                  <a:pt x="189" y="307"/>
                </a:lnTo>
                <a:lnTo>
                  <a:pt x="141" y="263"/>
                </a:lnTo>
                <a:lnTo>
                  <a:pt x="142" y="263"/>
                </a:lnTo>
                <a:lnTo>
                  <a:pt x="95" y="323"/>
                </a:lnTo>
                <a:lnTo>
                  <a:pt x="94" y="319"/>
                </a:lnTo>
                <a:lnTo>
                  <a:pt x="94" y="316"/>
                </a:lnTo>
                <a:lnTo>
                  <a:pt x="189" y="302"/>
                </a:lnTo>
                <a:lnTo>
                  <a:pt x="189" y="304"/>
                </a:lnTo>
                <a:lnTo>
                  <a:pt x="189" y="307"/>
                </a:lnTo>
                <a:cubicBezTo>
                  <a:pt x="190" y="309"/>
                  <a:pt x="190" y="312"/>
                  <a:pt x="190" y="314"/>
                </a:cubicBezTo>
                <a:lnTo>
                  <a:pt x="190" y="316"/>
                </a:lnTo>
                <a:cubicBezTo>
                  <a:pt x="190" y="341"/>
                  <a:pt x="172" y="361"/>
                  <a:pt x="148" y="364"/>
                </a:cubicBezTo>
                <a:cubicBezTo>
                  <a:pt x="124" y="367"/>
                  <a:pt x="101" y="352"/>
                  <a:pt x="95" y="328"/>
                </a:cubicBezTo>
                <a:lnTo>
                  <a:pt x="94" y="322"/>
                </a:lnTo>
                <a:lnTo>
                  <a:pt x="94" y="319"/>
                </a:lnTo>
                <a:lnTo>
                  <a:pt x="141" y="359"/>
                </a:lnTo>
                <a:lnTo>
                  <a:pt x="140" y="359"/>
                </a:lnTo>
                <a:lnTo>
                  <a:pt x="188" y="307"/>
                </a:lnTo>
                <a:lnTo>
                  <a:pt x="189" y="316"/>
                </a:lnTo>
                <a:lnTo>
                  <a:pt x="189" y="319"/>
                </a:lnTo>
                <a:lnTo>
                  <a:pt x="189" y="321"/>
                </a:lnTo>
                <a:lnTo>
                  <a:pt x="93" y="321"/>
                </a:lnTo>
                <a:lnTo>
                  <a:pt x="93" y="319"/>
                </a:lnTo>
                <a:lnTo>
                  <a:pt x="94" y="328"/>
                </a:lnTo>
                <a:lnTo>
                  <a:pt x="93" y="326"/>
                </a:lnTo>
                <a:lnTo>
                  <a:pt x="140" y="364"/>
                </a:lnTo>
                <a:lnTo>
                  <a:pt x="139" y="364"/>
                </a:lnTo>
                <a:lnTo>
                  <a:pt x="187" y="316"/>
                </a:lnTo>
                <a:lnTo>
                  <a:pt x="187" y="319"/>
                </a:lnTo>
                <a:lnTo>
                  <a:pt x="187" y="324"/>
                </a:lnTo>
                <a:lnTo>
                  <a:pt x="187" y="328"/>
                </a:lnTo>
                <a:lnTo>
                  <a:pt x="187" y="330"/>
                </a:lnTo>
                <a:lnTo>
                  <a:pt x="91" y="330"/>
                </a:lnTo>
                <a:lnTo>
                  <a:pt x="91" y="328"/>
                </a:lnTo>
                <a:lnTo>
                  <a:pt x="92" y="329"/>
                </a:lnTo>
                <a:lnTo>
                  <a:pt x="91" y="319"/>
                </a:lnTo>
                <a:lnTo>
                  <a:pt x="91" y="316"/>
                </a:lnTo>
                <a:lnTo>
                  <a:pt x="187" y="316"/>
                </a:lnTo>
                <a:lnTo>
                  <a:pt x="187" y="318"/>
                </a:lnTo>
                <a:lnTo>
                  <a:pt x="187" y="321"/>
                </a:lnTo>
                <a:cubicBezTo>
                  <a:pt x="187" y="324"/>
                  <a:pt x="187" y="326"/>
                  <a:pt x="186" y="329"/>
                </a:cubicBezTo>
                <a:lnTo>
                  <a:pt x="186" y="332"/>
                </a:lnTo>
                <a:lnTo>
                  <a:pt x="186" y="324"/>
                </a:lnTo>
                <a:lnTo>
                  <a:pt x="186" y="329"/>
                </a:lnTo>
                <a:lnTo>
                  <a:pt x="186" y="333"/>
                </a:lnTo>
                <a:cubicBezTo>
                  <a:pt x="186" y="336"/>
                  <a:pt x="186" y="339"/>
                  <a:pt x="186" y="342"/>
                </a:cubicBezTo>
                <a:lnTo>
                  <a:pt x="185" y="345"/>
                </a:lnTo>
                <a:cubicBezTo>
                  <a:pt x="180" y="369"/>
                  <a:pt x="158" y="386"/>
                  <a:pt x="133" y="383"/>
                </a:cubicBezTo>
                <a:cubicBezTo>
                  <a:pt x="109" y="381"/>
                  <a:pt x="90" y="360"/>
                  <a:pt x="90" y="335"/>
                </a:cubicBezTo>
                <a:lnTo>
                  <a:pt x="90" y="334"/>
                </a:lnTo>
                <a:lnTo>
                  <a:pt x="90" y="330"/>
                </a:lnTo>
                <a:lnTo>
                  <a:pt x="90" y="337"/>
                </a:lnTo>
                <a:lnTo>
                  <a:pt x="90" y="334"/>
                </a:lnTo>
                <a:cubicBezTo>
                  <a:pt x="90" y="332"/>
                  <a:pt x="89" y="329"/>
                  <a:pt x="89" y="327"/>
                </a:cubicBezTo>
                <a:lnTo>
                  <a:pt x="89" y="326"/>
                </a:lnTo>
                <a:lnTo>
                  <a:pt x="185" y="326"/>
                </a:lnTo>
                <a:lnTo>
                  <a:pt x="185" y="328"/>
                </a:lnTo>
                <a:lnTo>
                  <a:pt x="185" y="338"/>
                </a:lnTo>
                <a:lnTo>
                  <a:pt x="185" y="337"/>
                </a:lnTo>
                <a:lnTo>
                  <a:pt x="185" y="340"/>
                </a:lnTo>
                <a:lnTo>
                  <a:pt x="89" y="340"/>
                </a:lnTo>
                <a:lnTo>
                  <a:pt x="89" y="339"/>
                </a:lnTo>
                <a:lnTo>
                  <a:pt x="89" y="336"/>
                </a:lnTo>
                <a:lnTo>
                  <a:pt x="89" y="332"/>
                </a:lnTo>
                <a:lnTo>
                  <a:pt x="90" y="344"/>
                </a:lnTo>
                <a:lnTo>
                  <a:pt x="90" y="342"/>
                </a:lnTo>
                <a:lnTo>
                  <a:pt x="184" y="340"/>
                </a:lnTo>
                <a:lnTo>
                  <a:pt x="183" y="342"/>
                </a:lnTo>
                <a:cubicBezTo>
                  <a:pt x="182" y="345"/>
                  <a:pt x="182" y="348"/>
                  <a:pt x="181" y="351"/>
                </a:cubicBezTo>
                <a:lnTo>
                  <a:pt x="180" y="353"/>
                </a:lnTo>
                <a:cubicBezTo>
                  <a:pt x="171" y="375"/>
                  <a:pt x="148" y="387"/>
                  <a:pt x="126" y="383"/>
                </a:cubicBezTo>
                <a:cubicBezTo>
                  <a:pt x="103" y="378"/>
                  <a:pt x="87" y="358"/>
                  <a:pt x="87" y="335"/>
                </a:cubicBezTo>
                <a:lnTo>
                  <a:pt x="87" y="332"/>
                </a:lnTo>
                <a:lnTo>
                  <a:pt x="88" y="344"/>
                </a:lnTo>
                <a:lnTo>
                  <a:pt x="88" y="342"/>
                </a:lnTo>
                <a:lnTo>
                  <a:pt x="182" y="330"/>
                </a:lnTo>
                <a:lnTo>
                  <a:pt x="182" y="328"/>
                </a:lnTo>
                <a:lnTo>
                  <a:pt x="183" y="338"/>
                </a:lnTo>
                <a:lnTo>
                  <a:pt x="183" y="342"/>
                </a:lnTo>
                <a:lnTo>
                  <a:pt x="183" y="345"/>
                </a:lnTo>
                <a:lnTo>
                  <a:pt x="87" y="345"/>
                </a:lnTo>
                <a:lnTo>
                  <a:pt x="87" y="344"/>
                </a:lnTo>
                <a:lnTo>
                  <a:pt x="87" y="345"/>
                </a:lnTo>
                <a:lnTo>
                  <a:pt x="87" y="340"/>
                </a:lnTo>
                <a:cubicBezTo>
                  <a:pt x="85" y="326"/>
                  <a:pt x="90" y="313"/>
                  <a:pt x="99" y="303"/>
                </a:cubicBezTo>
                <a:cubicBezTo>
                  <a:pt x="108" y="293"/>
                  <a:pt x="121" y="287"/>
                  <a:pt x="134" y="287"/>
                </a:cubicBezTo>
                <a:lnTo>
                  <a:pt x="135" y="287"/>
                </a:lnTo>
                <a:lnTo>
                  <a:pt x="87" y="335"/>
                </a:lnTo>
                <a:lnTo>
                  <a:pt x="87" y="332"/>
                </a:lnTo>
                <a:lnTo>
                  <a:pt x="89" y="347"/>
                </a:lnTo>
                <a:lnTo>
                  <a:pt x="89" y="346"/>
                </a:lnTo>
                <a:lnTo>
                  <a:pt x="182" y="330"/>
                </a:lnTo>
                <a:lnTo>
                  <a:pt x="182" y="333"/>
                </a:lnTo>
                <a:lnTo>
                  <a:pt x="182" y="341"/>
                </a:lnTo>
                <a:lnTo>
                  <a:pt x="182" y="348"/>
                </a:lnTo>
                <a:cubicBezTo>
                  <a:pt x="180" y="373"/>
                  <a:pt x="160" y="393"/>
                  <a:pt x="135" y="393"/>
                </a:cubicBezTo>
                <a:cubicBezTo>
                  <a:pt x="110" y="393"/>
                  <a:pt x="89" y="375"/>
                  <a:pt x="86" y="350"/>
                </a:cubicBezTo>
                <a:lnTo>
                  <a:pt x="85" y="340"/>
                </a:lnTo>
                <a:lnTo>
                  <a:pt x="85" y="335"/>
                </a:lnTo>
                <a:lnTo>
                  <a:pt x="181" y="335"/>
                </a:lnTo>
                <a:lnTo>
                  <a:pt x="181" y="337"/>
                </a:lnTo>
                <a:lnTo>
                  <a:pt x="181" y="335"/>
                </a:lnTo>
                <a:lnTo>
                  <a:pt x="182" y="340"/>
                </a:lnTo>
                <a:cubicBezTo>
                  <a:pt x="184" y="366"/>
                  <a:pt x="166" y="389"/>
                  <a:pt x="140" y="393"/>
                </a:cubicBezTo>
                <a:cubicBezTo>
                  <a:pt x="114" y="396"/>
                  <a:pt x="90" y="378"/>
                  <a:pt x="86" y="352"/>
                </a:cubicBezTo>
                <a:lnTo>
                  <a:pt x="86" y="348"/>
                </a:lnTo>
                <a:lnTo>
                  <a:pt x="88" y="357"/>
                </a:lnTo>
                <a:lnTo>
                  <a:pt x="87" y="355"/>
                </a:lnTo>
                <a:lnTo>
                  <a:pt x="181" y="340"/>
                </a:lnTo>
                <a:lnTo>
                  <a:pt x="181" y="338"/>
                </a:lnTo>
                <a:lnTo>
                  <a:pt x="181" y="347"/>
                </a:lnTo>
                <a:lnTo>
                  <a:pt x="181" y="352"/>
                </a:lnTo>
                <a:lnTo>
                  <a:pt x="181" y="354"/>
                </a:lnTo>
                <a:cubicBezTo>
                  <a:pt x="181" y="380"/>
                  <a:pt x="162" y="401"/>
                  <a:pt x="137" y="402"/>
                </a:cubicBezTo>
                <a:cubicBezTo>
                  <a:pt x="112" y="404"/>
                  <a:pt x="90" y="386"/>
                  <a:pt x="86" y="361"/>
                </a:cubicBezTo>
                <a:lnTo>
                  <a:pt x="85" y="355"/>
                </a:lnTo>
                <a:lnTo>
                  <a:pt x="85" y="349"/>
                </a:lnTo>
                <a:cubicBezTo>
                  <a:pt x="84" y="345"/>
                  <a:pt x="84" y="342"/>
                  <a:pt x="85" y="338"/>
                </a:cubicBezTo>
                <a:lnTo>
                  <a:pt x="85" y="335"/>
                </a:lnTo>
                <a:cubicBezTo>
                  <a:pt x="86" y="332"/>
                  <a:pt x="87" y="329"/>
                  <a:pt x="87" y="326"/>
                </a:cubicBezTo>
                <a:lnTo>
                  <a:pt x="88" y="325"/>
                </a:lnTo>
                <a:cubicBezTo>
                  <a:pt x="95" y="302"/>
                  <a:pt x="118" y="289"/>
                  <a:pt x="141" y="293"/>
                </a:cubicBezTo>
                <a:cubicBezTo>
                  <a:pt x="164" y="296"/>
                  <a:pt x="181" y="316"/>
                  <a:pt x="181" y="340"/>
                </a:cubicBezTo>
                <a:lnTo>
                  <a:pt x="181" y="344"/>
                </a:lnTo>
                <a:lnTo>
                  <a:pt x="181" y="349"/>
                </a:lnTo>
                <a:cubicBezTo>
                  <a:pt x="181" y="376"/>
                  <a:pt x="160" y="397"/>
                  <a:pt x="133" y="397"/>
                </a:cubicBezTo>
                <a:lnTo>
                  <a:pt x="132" y="397"/>
                </a:lnTo>
                <a:lnTo>
                  <a:pt x="132" y="397"/>
                </a:lnTo>
                <a:lnTo>
                  <a:pt x="180" y="345"/>
                </a:lnTo>
                <a:lnTo>
                  <a:pt x="180" y="354"/>
                </a:lnTo>
                <a:lnTo>
                  <a:pt x="180" y="359"/>
                </a:lnTo>
                <a:cubicBezTo>
                  <a:pt x="180" y="385"/>
                  <a:pt x="159" y="407"/>
                  <a:pt x="132" y="407"/>
                </a:cubicBezTo>
                <a:lnTo>
                  <a:pt x="131" y="407"/>
                </a:lnTo>
                <a:cubicBezTo>
                  <a:pt x="109" y="407"/>
                  <a:pt x="89" y="391"/>
                  <a:pt x="85" y="369"/>
                </a:cubicBezTo>
                <a:lnTo>
                  <a:pt x="83" y="364"/>
                </a:lnTo>
                <a:lnTo>
                  <a:pt x="82" y="359"/>
                </a:lnTo>
                <a:cubicBezTo>
                  <a:pt x="80" y="345"/>
                  <a:pt x="83" y="330"/>
                  <a:pt x="92" y="319"/>
                </a:cubicBezTo>
                <a:cubicBezTo>
                  <a:pt x="101" y="308"/>
                  <a:pt x="115" y="301"/>
                  <a:pt x="129" y="301"/>
                </a:cubicBezTo>
                <a:lnTo>
                  <a:pt x="130" y="301"/>
                </a:lnTo>
                <a:cubicBezTo>
                  <a:pt x="156" y="301"/>
                  <a:pt x="178" y="323"/>
                  <a:pt x="178" y="349"/>
                </a:cubicBezTo>
                <a:lnTo>
                  <a:pt x="178" y="358"/>
                </a:lnTo>
                <a:lnTo>
                  <a:pt x="177" y="364"/>
                </a:lnTo>
                <a:lnTo>
                  <a:pt x="176" y="375"/>
                </a:lnTo>
                <a:lnTo>
                  <a:pt x="176" y="378"/>
                </a:lnTo>
                <a:cubicBezTo>
                  <a:pt x="171" y="400"/>
                  <a:pt x="152" y="416"/>
                  <a:pt x="130" y="416"/>
                </a:cubicBezTo>
                <a:cubicBezTo>
                  <a:pt x="107" y="417"/>
                  <a:pt x="87" y="402"/>
                  <a:pt x="82" y="380"/>
                </a:cubicBezTo>
                <a:lnTo>
                  <a:pt x="80" y="372"/>
                </a:lnTo>
                <a:lnTo>
                  <a:pt x="80" y="367"/>
                </a:lnTo>
                <a:lnTo>
                  <a:pt x="79" y="357"/>
                </a:lnTo>
                <a:lnTo>
                  <a:pt x="79" y="354"/>
                </a:lnTo>
                <a:lnTo>
                  <a:pt x="175" y="354"/>
                </a:lnTo>
                <a:lnTo>
                  <a:pt x="175" y="356"/>
                </a:lnTo>
                <a:lnTo>
                  <a:pt x="175" y="361"/>
                </a:lnTo>
                <a:lnTo>
                  <a:pt x="175" y="366"/>
                </a:lnTo>
                <a:lnTo>
                  <a:pt x="174" y="357"/>
                </a:lnTo>
                <a:lnTo>
                  <a:pt x="175" y="359"/>
                </a:lnTo>
                <a:lnTo>
                  <a:pt x="79" y="368"/>
                </a:lnTo>
                <a:lnTo>
                  <a:pt x="79" y="367"/>
                </a:lnTo>
                <a:lnTo>
                  <a:pt x="79" y="364"/>
                </a:lnTo>
                <a:lnTo>
                  <a:pt x="79" y="359"/>
                </a:lnTo>
                <a:lnTo>
                  <a:pt x="127" y="407"/>
                </a:lnTo>
                <a:lnTo>
                  <a:pt x="126" y="407"/>
                </a:lnTo>
                <a:lnTo>
                  <a:pt x="126" y="311"/>
                </a:lnTo>
                <a:lnTo>
                  <a:pt x="128" y="311"/>
                </a:lnTo>
                <a:lnTo>
                  <a:pt x="128" y="407"/>
                </a:lnTo>
                <a:lnTo>
                  <a:pt x="127" y="407"/>
                </a:lnTo>
                <a:lnTo>
                  <a:pt x="175" y="359"/>
                </a:lnTo>
                <a:lnTo>
                  <a:pt x="175" y="362"/>
                </a:lnTo>
                <a:lnTo>
                  <a:pt x="175" y="364"/>
                </a:lnTo>
                <a:lnTo>
                  <a:pt x="79" y="364"/>
                </a:lnTo>
                <a:lnTo>
                  <a:pt x="79" y="359"/>
                </a:lnTo>
                <a:lnTo>
                  <a:pt x="79" y="356"/>
                </a:lnTo>
                <a:lnTo>
                  <a:pt x="79" y="354"/>
                </a:lnTo>
                <a:lnTo>
                  <a:pt x="175" y="354"/>
                </a:lnTo>
                <a:lnTo>
                  <a:pt x="175" y="358"/>
                </a:lnTo>
                <a:lnTo>
                  <a:pt x="175" y="364"/>
                </a:lnTo>
                <a:cubicBezTo>
                  <a:pt x="175" y="367"/>
                  <a:pt x="175" y="371"/>
                  <a:pt x="174" y="374"/>
                </a:cubicBezTo>
                <a:lnTo>
                  <a:pt x="173" y="379"/>
                </a:lnTo>
                <a:lnTo>
                  <a:pt x="173" y="362"/>
                </a:lnTo>
                <a:lnTo>
                  <a:pt x="174" y="365"/>
                </a:lnTo>
                <a:cubicBezTo>
                  <a:pt x="174" y="367"/>
                  <a:pt x="174" y="370"/>
                  <a:pt x="174" y="372"/>
                </a:cubicBezTo>
                <a:lnTo>
                  <a:pt x="174" y="373"/>
                </a:lnTo>
                <a:cubicBezTo>
                  <a:pt x="174" y="398"/>
                  <a:pt x="156" y="419"/>
                  <a:pt x="131" y="421"/>
                </a:cubicBezTo>
                <a:cubicBezTo>
                  <a:pt x="107" y="424"/>
                  <a:pt x="84" y="407"/>
                  <a:pt x="79" y="383"/>
                </a:cubicBezTo>
                <a:lnTo>
                  <a:pt x="79" y="380"/>
                </a:lnTo>
                <a:cubicBezTo>
                  <a:pt x="78" y="377"/>
                  <a:pt x="78" y="374"/>
                  <a:pt x="78" y="371"/>
                </a:cubicBezTo>
                <a:lnTo>
                  <a:pt x="78" y="368"/>
                </a:lnTo>
                <a:lnTo>
                  <a:pt x="171" y="386"/>
                </a:lnTo>
                <a:lnTo>
                  <a:pt x="170" y="389"/>
                </a:lnTo>
                <a:lnTo>
                  <a:pt x="169" y="391"/>
                </a:lnTo>
                <a:cubicBezTo>
                  <a:pt x="160" y="413"/>
                  <a:pt x="137" y="425"/>
                  <a:pt x="115" y="421"/>
                </a:cubicBezTo>
                <a:cubicBezTo>
                  <a:pt x="92" y="416"/>
                  <a:pt x="76" y="396"/>
                  <a:pt x="76" y="373"/>
                </a:cubicBezTo>
                <a:lnTo>
                  <a:pt x="76" y="371"/>
                </a:lnTo>
                <a:lnTo>
                  <a:pt x="77" y="380"/>
                </a:lnTo>
                <a:lnTo>
                  <a:pt x="76" y="378"/>
                </a:lnTo>
                <a:lnTo>
                  <a:pt x="171" y="364"/>
                </a:lnTo>
                <a:lnTo>
                  <a:pt x="172" y="373"/>
                </a:lnTo>
                <a:lnTo>
                  <a:pt x="172" y="376"/>
                </a:lnTo>
                <a:lnTo>
                  <a:pt x="172" y="378"/>
                </a:lnTo>
                <a:lnTo>
                  <a:pt x="76" y="378"/>
                </a:lnTo>
                <a:lnTo>
                  <a:pt x="76" y="376"/>
                </a:lnTo>
                <a:lnTo>
                  <a:pt x="76" y="378"/>
                </a:lnTo>
                <a:lnTo>
                  <a:pt x="76" y="373"/>
                </a:lnTo>
                <a:lnTo>
                  <a:pt x="171" y="368"/>
                </a:lnTo>
                <a:lnTo>
                  <a:pt x="171" y="370"/>
                </a:lnTo>
                <a:cubicBezTo>
                  <a:pt x="171" y="373"/>
                  <a:pt x="171" y="376"/>
                  <a:pt x="171" y="378"/>
                </a:cubicBezTo>
                <a:lnTo>
                  <a:pt x="170" y="381"/>
                </a:lnTo>
                <a:lnTo>
                  <a:pt x="171" y="373"/>
                </a:lnTo>
                <a:lnTo>
                  <a:pt x="171" y="378"/>
                </a:lnTo>
                <a:lnTo>
                  <a:pt x="170" y="369"/>
                </a:lnTo>
                <a:lnTo>
                  <a:pt x="171" y="374"/>
                </a:lnTo>
                <a:cubicBezTo>
                  <a:pt x="172" y="379"/>
                  <a:pt x="172" y="385"/>
                  <a:pt x="171" y="391"/>
                </a:cubicBezTo>
                <a:lnTo>
                  <a:pt x="171" y="394"/>
                </a:lnTo>
                <a:cubicBezTo>
                  <a:pt x="170" y="396"/>
                  <a:pt x="170" y="399"/>
                  <a:pt x="169" y="401"/>
                </a:cubicBezTo>
                <a:lnTo>
                  <a:pt x="169" y="403"/>
                </a:lnTo>
                <a:cubicBezTo>
                  <a:pt x="161" y="425"/>
                  <a:pt x="139" y="439"/>
                  <a:pt x="115" y="435"/>
                </a:cubicBezTo>
                <a:cubicBezTo>
                  <a:pt x="92" y="431"/>
                  <a:pt x="75" y="411"/>
                  <a:pt x="75" y="387"/>
                </a:cubicBezTo>
                <a:lnTo>
                  <a:pt x="75" y="385"/>
                </a:lnTo>
                <a:lnTo>
                  <a:pt x="75" y="383"/>
                </a:lnTo>
                <a:lnTo>
                  <a:pt x="171" y="383"/>
                </a:lnTo>
                <a:lnTo>
                  <a:pt x="171" y="385"/>
                </a:lnTo>
                <a:cubicBezTo>
                  <a:pt x="171" y="388"/>
                  <a:pt x="171" y="391"/>
                  <a:pt x="170" y="394"/>
                </a:cubicBezTo>
                <a:lnTo>
                  <a:pt x="170" y="397"/>
                </a:lnTo>
                <a:cubicBezTo>
                  <a:pt x="165" y="419"/>
                  <a:pt x="145" y="435"/>
                  <a:pt x="122" y="435"/>
                </a:cubicBezTo>
                <a:lnTo>
                  <a:pt x="122" y="435"/>
                </a:lnTo>
                <a:lnTo>
                  <a:pt x="122" y="339"/>
                </a:lnTo>
                <a:lnTo>
                  <a:pt x="123" y="339"/>
                </a:lnTo>
                <a:lnTo>
                  <a:pt x="123" y="339"/>
                </a:lnTo>
                <a:lnTo>
                  <a:pt x="123" y="435"/>
                </a:lnTo>
                <a:lnTo>
                  <a:pt x="122" y="435"/>
                </a:lnTo>
                <a:lnTo>
                  <a:pt x="170" y="383"/>
                </a:lnTo>
                <a:lnTo>
                  <a:pt x="170" y="388"/>
                </a:lnTo>
                <a:lnTo>
                  <a:pt x="122" y="344"/>
                </a:lnTo>
                <a:lnTo>
                  <a:pt x="123" y="344"/>
                </a:lnTo>
                <a:cubicBezTo>
                  <a:pt x="150" y="344"/>
                  <a:pt x="171" y="366"/>
                  <a:pt x="171" y="392"/>
                </a:cubicBezTo>
                <a:lnTo>
                  <a:pt x="171" y="395"/>
                </a:lnTo>
                <a:lnTo>
                  <a:pt x="171" y="397"/>
                </a:lnTo>
                <a:cubicBezTo>
                  <a:pt x="171" y="423"/>
                  <a:pt x="150" y="445"/>
                  <a:pt x="123" y="445"/>
                </a:cubicBezTo>
                <a:lnTo>
                  <a:pt x="123" y="445"/>
                </a:lnTo>
                <a:cubicBezTo>
                  <a:pt x="109" y="445"/>
                  <a:pt x="95" y="439"/>
                  <a:pt x="86" y="428"/>
                </a:cubicBezTo>
                <a:cubicBezTo>
                  <a:pt x="77" y="417"/>
                  <a:pt x="73" y="403"/>
                  <a:pt x="76" y="389"/>
                </a:cubicBezTo>
                <a:lnTo>
                  <a:pt x="76" y="386"/>
                </a:lnTo>
                <a:lnTo>
                  <a:pt x="75" y="394"/>
                </a:lnTo>
                <a:lnTo>
                  <a:pt x="75" y="392"/>
                </a:lnTo>
                <a:lnTo>
                  <a:pt x="171" y="392"/>
                </a:lnTo>
                <a:lnTo>
                  <a:pt x="171" y="395"/>
                </a:lnTo>
                <a:lnTo>
                  <a:pt x="171" y="405"/>
                </a:lnTo>
                <a:lnTo>
                  <a:pt x="171" y="404"/>
                </a:lnTo>
                <a:lnTo>
                  <a:pt x="171" y="406"/>
                </a:lnTo>
                <a:lnTo>
                  <a:pt x="75" y="406"/>
                </a:lnTo>
                <a:lnTo>
                  <a:pt x="75" y="405"/>
                </a:lnTo>
                <a:lnTo>
                  <a:pt x="76" y="413"/>
                </a:lnTo>
                <a:lnTo>
                  <a:pt x="75" y="410"/>
                </a:lnTo>
                <a:cubicBezTo>
                  <a:pt x="75" y="407"/>
                  <a:pt x="74" y="405"/>
                  <a:pt x="74" y="402"/>
                </a:cubicBezTo>
                <a:lnTo>
                  <a:pt x="74" y="399"/>
                </a:lnTo>
                <a:lnTo>
                  <a:pt x="74" y="397"/>
                </a:lnTo>
                <a:lnTo>
                  <a:pt x="170" y="397"/>
                </a:lnTo>
                <a:lnTo>
                  <a:pt x="170" y="401"/>
                </a:lnTo>
                <a:lnTo>
                  <a:pt x="170" y="403"/>
                </a:lnTo>
                <a:lnTo>
                  <a:pt x="171" y="413"/>
                </a:lnTo>
                <a:lnTo>
                  <a:pt x="171" y="416"/>
                </a:lnTo>
                <a:lnTo>
                  <a:pt x="76" y="404"/>
                </a:lnTo>
                <a:lnTo>
                  <a:pt x="77" y="402"/>
                </a:lnTo>
                <a:lnTo>
                  <a:pt x="75" y="414"/>
                </a:lnTo>
                <a:lnTo>
                  <a:pt x="75" y="409"/>
                </a:lnTo>
                <a:lnTo>
                  <a:pt x="75" y="405"/>
                </a:lnTo>
                <a:lnTo>
                  <a:pt x="75" y="402"/>
                </a:lnTo>
                <a:lnTo>
                  <a:pt x="171" y="402"/>
                </a:lnTo>
                <a:lnTo>
                  <a:pt x="171" y="403"/>
                </a:lnTo>
                <a:lnTo>
                  <a:pt x="171" y="406"/>
                </a:lnTo>
                <a:cubicBezTo>
                  <a:pt x="171" y="410"/>
                  <a:pt x="171" y="413"/>
                  <a:pt x="171" y="416"/>
                </a:cubicBezTo>
                <a:lnTo>
                  <a:pt x="170" y="421"/>
                </a:lnTo>
                <a:cubicBezTo>
                  <a:pt x="165" y="443"/>
                  <a:pt x="145" y="459"/>
                  <a:pt x="122" y="459"/>
                </a:cubicBezTo>
                <a:lnTo>
                  <a:pt x="122" y="459"/>
                </a:lnTo>
                <a:lnTo>
                  <a:pt x="122" y="363"/>
                </a:lnTo>
                <a:lnTo>
                  <a:pt x="123" y="363"/>
                </a:lnTo>
                <a:cubicBezTo>
                  <a:pt x="150" y="363"/>
                  <a:pt x="171" y="385"/>
                  <a:pt x="171" y="411"/>
                </a:cubicBezTo>
                <a:lnTo>
                  <a:pt x="171" y="414"/>
                </a:lnTo>
                <a:lnTo>
                  <a:pt x="171" y="416"/>
                </a:lnTo>
                <a:cubicBezTo>
                  <a:pt x="171" y="442"/>
                  <a:pt x="150" y="464"/>
                  <a:pt x="123" y="464"/>
                </a:cubicBezTo>
                <a:lnTo>
                  <a:pt x="123" y="464"/>
                </a:lnTo>
                <a:lnTo>
                  <a:pt x="171" y="412"/>
                </a:lnTo>
                <a:lnTo>
                  <a:pt x="171" y="421"/>
                </a:lnTo>
                <a:lnTo>
                  <a:pt x="171" y="425"/>
                </a:lnTo>
                <a:cubicBezTo>
                  <a:pt x="171" y="449"/>
                  <a:pt x="154" y="469"/>
                  <a:pt x="131" y="473"/>
                </a:cubicBezTo>
                <a:cubicBezTo>
                  <a:pt x="108" y="477"/>
                  <a:pt x="85" y="463"/>
                  <a:pt x="78" y="441"/>
                </a:cubicBezTo>
                <a:lnTo>
                  <a:pt x="77" y="439"/>
                </a:lnTo>
                <a:cubicBezTo>
                  <a:pt x="77" y="437"/>
                  <a:pt x="76" y="434"/>
                  <a:pt x="76" y="432"/>
                </a:cubicBezTo>
                <a:lnTo>
                  <a:pt x="75" y="430"/>
                </a:lnTo>
                <a:lnTo>
                  <a:pt x="74" y="425"/>
                </a:lnTo>
                <a:cubicBezTo>
                  <a:pt x="69" y="400"/>
                  <a:pt x="86" y="375"/>
                  <a:pt x="111" y="369"/>
                </a:cubicBezTo>
                <a:cubicBezTo>
                  <a:pt x="136" y="363"/>
                  <a:pt x="162" y="379"/>
                  <a:pt x="168" y="404"/>
                </a:cubicBezTo>
                <a:lnTo>
                  <a:pt x="169" y="410"/>
                </a:lnTo>
                <a:lnTo>
                  <a:pt x="170" y="413"/>
                </a:lnTo>
                <a:cubicBezTo>
                  <a:pt x="171" y="417"/>
                  <a:pt x="171" y="422"/>
                  <a:pt x="170" y="426"/>
                </a:cubicBezTo>
                <a:lnTo>
                  <a:pt x="170" y="431"/>
                </a:lnTo>
                <a:cubicBezTo>
                  <a:pt x="167" y="455"/>
                  <a:pt x="146" y="473"/>
                  <a:pt x="122" y="473"/>
                </a:cubicBezTo>
                <a:lnTo>
                  <a:pt x="121" y="473"/>
                </a:lnTo>
                <a:cubicBezTo>
                  <a:pt x="94" y="473"/>
                  <a:pt x="73" y="452"/>
                  <a:pt x="73" y="425"/>
                </a:cubicBezTo>
                <a:lnTo>
                  <a:pt x="73" y="426"/>
                </a:lnTo>
                <a:lnTo>
                  <a:pt x="73" y="422"/>
                </a:lnTo>
                <a:lnTo>
                  <a:pt x="167" y="428"/>
                </a:lnTo>
                <a:lnTo>
                  <a:pt x="166" y="432"/>
                </a:lnTo>
                <a:lnTo>
                  <a:pt x="167" y="424"/>
                </a:lnTo>
                <a:lnTo>
                  <a:pt x="167" y="430"/>
                </a:lnTo>
                <a:lnTo>
                  <a:pt x="119" y="377"/>
                </a:lnTo>
                <a:lnTo>
                  <a:pt x="120" y="377"/>
                </a:lnTo>
                <a:lnTo>
                  <a:pt x="120" y="473"/>
                </a:lnTo>
                <a:lnTo>
                  <a:pt x="119" y="473"/>
                </a:lnTo>
                <a:lnTo>
                  <a:pt x="167" y="430"/>
                </a:lnTo>
                <a:lnTo>
                  <a:pt x="167" y="437"/>
                </a:lnTo>
                <a:lnTo>
                  <a:pt x="166" y="441"/>
                </a:lnTo>
                <a:cubicBezTo>
                  <a:pt x="163" y="466"/>
                  <a:pt x="141" y="484"/>
                  <a:pt x="115" y="483"/>
                </a:cubicBezTo>
                <a:cubicBezTo>
                  <a:pt x="90" y="481"/>
                  <a:pt x="70" y="460"/>
                  <a:pt x="70" y="435"/>
                </a:cubicBezTo>
                <a:lnTo>
                  <a:pt x="70" y="434"/>
                </a:lnTo>
                <a:lnTo>
                  <a:pt x="71" y="426"/>
                </a:lnTo>
                <a:lnTo>
                  <a:pt x="71" y="425"/>
                </a:lnTo>
                <a:lnTo>
                  <a:pt x="71" y="421"/>
                </a:lnTo>
                <a:lnTo>
                  <a:pt x="167" y="427"/>
                </a:lnTo>
                <a:lnTo>
                  <a:pt x="166" y="429"/>
                </a:lnTo>
                <a:lnTo>
                  <a:pt x="166" y="435"/>
                </a:lnTo>
                <a:lnTo>
                  <a:pt x="164" y="415"/>
                </a:lnTo>
                <a:lnTo>
                  <a:pt x="165" y="420"/>
                </a:lnTo>
                <a:cubicBezTo>
                  <a:pt x="170" y="434"/>
                  <a:pt x="167" y="451"/>
                  <a:pt x="158" y="463"/>
                </a:cubicBezTo>
                <a:cubicBezTo>
                  <a:pt x="149" y="476"/>
                  <a:pt x="135" y="483"/>
                  <a:pt x="119" y="483"/>
                </a:cubicBezTo>
                <a:lnTo>
                  <a:pt x="118" y="483"/>
                </a:lnTo>
                <a:cubicBezTo>
                  <a:pt x="101" y="483"/>
                  <a:pt x="86" y="474"/>
                  <a:pt x="77" y="460"/>
                </a:cubicBezTo>
                <a:cubicBezTo>
                  <a:pt x="68" y="446"/>
                  <a:pt x="68" y="428"/>
                  <a:pt x="75" y="414"/>
                </a:cubicBezTo>
                <a:lnTo>
                  <a:pt x="76" y="412"/>
                </a:lnTo>
                <a:lnTo>
                  <a:pt x="72" y="424"/>
                </a:lnTo>
                <a:lnTo>
                  <a:pt x="72" y="421"/>
                </a:lnTo>
                <a:lnTo>
                  <a:pt x="119" y="478"/>
                </a:lnTo>
                <a:lnTo>
                  <a:pt x="117" y="478"/>
                </a:lnTo>
                <a:lnTo>
                  <a:pt x="165" y="426"/>
                </a:lnTo>
                <a:lnTo>
                  <a:pt x="165" y="425"/>
                </a:lnTo>
                <a:lnTo>
                  <a:pt x="166" y="430"/>
                </a:lnTo>
                <a:lnTo>
                  <a:pt x="71" y="440"/>
                </a:lnTo>
                <a:lnTo>
                  <a:pt x="71" y="438"/>
                </a:lnTo>
                <a:lnTo>
                  <a:pt x="71" y="435"/>
                </a:lnTo>
                <a:lnTo>
                  <a:pt x="119" y="483"/>
                </a:lnTo>
                <a:lnTo>
                  <a:pt x="117" y="483"/>
                </a:lnTo>
                <a:lnTo>
                  <a:pt x="165" y="440"/>
                </a:lnTo>
                <a:lnTo>
                  <a:pt x="165" y="445"/>
                </a:lnTo>
                <a:lnTo>
                  <a:pt x="165" y="435"/>
                </a:lnTo>
                <a:lnTo>
                  <a:pt x="165" y="439"/>
                </a:lnTo>
                <a:cubicBezTo>
                  <a:pt x="167" y="453"/>
                  <a:pt x="162" y="466"/>
                  <a:pt x="153" y="476"/>
                </a:cubicBezTo>
                <a:cubicBezTo>
                  <a:pt x="144" y="487"/>
                  <a:pt x="131" y="492"/>
                  <a:pt x="117" y="492"/>
                </a:cubicBezTo>
                <a:lnTo>
                  <a:pt x="117" y="492"/>
                </a:lnTo>
                <a:lnTo>
                  <a:pt x="115" y="492"/>
                </a:lnTo>
                <a:lnTo>
                  <a:pt x="114" y="492"/>
                </a:lnTo>
                <a:cubicBezTo>
                  <a:pt x="100" y="492"/>
                  <a:pt x="86" y="486"/>
                  <a:pt x="77" y="475"/>
                </a:cubicBezTo>
                <a:cubicBezTo>
                  <a:pt x="68" y="464"/>
                  <a:pt x="65" y="449"/>
                  <a:pt x="67" y="435"/>
                </a:cubicBezTo>
                <a:lnTo>
                  <a:pt x="68" y="430"/>
                </a:lnTo>
                <a:lnTo>
                  <a:pt x="69" y="428"/>
                </a:lnTo>
                <a:lnTo>
                  <a:pt x="161" y="455"/>
                </a:lnTo>
                <a:lnTo>
                  <a:pt x="161" y="457"/>
                </a:lnTo>
                <a:lnTo>
                  <a:pt x="160" y="460"/>
                </a:lnTo>
                <a:lnTo>
                  <a:pt x="162" y="440"/>
                </a:lnTo>
                <a:lnTo>
                  <a:pt x="162" y="445"/>
                </a:lnTo>
                <a:cubicBezTo>
                  <a:pt x="163" y="451"/>
                  <a:pt x="162" y="458"/>
                  <a:pt x="160" y="465"/>
                </a:cubicBezTo>
                <a:lnTo>
                  <a:pt x="159" y="469"/>
                </a:lnTo>
                <a:lnTo>
                  <a:pt x="113" y="406"/>
                </a:lnTo>
                <a:lnTo>
                  <a:pt x="113" y="406"/>
                </a:lnTo>
                <a:lnTo>
                  <a:pt x="114" y="406"/>
                </a:lnTo>
                <a:lnTo>
                  <a:pt x="66" y="459"/>
                </a:lnTo>
                <a:lnTo>
                  <a:pt x="66" y="454"/>
                </a:lnTo>
                <a:lnTo>
                  <a:pt x="65" y="450"/>
                </a:lnTo>
                <a:cubicBezTo>
                  <a:pt x="63" y="425"/>
                  <a:pt x="79" y="403"/>
                  <a:pt x="103" y="398"/>
                </a:cubicBezTo>
                <a:cubicBezTo>
                  <a:pt x="127" y="392"/>
                  <a:pt x="151" y="406"/>
                  <a:pt x="159" y="429"/>
                </a:cubicBezTo>
                <a:lnTo>
                  <a:pt x="159" y="431"/>
                </a:lnTo>
                <a:cubicBezTo>
                  <a:pt x="161" y="436"/>
                  <a:pt x="161" y="441"/>
                  <a:pt x="161" y="446"/>
                </a:cubicBezTo>
                <a:lnTo>
                  <a:pt x="161" y="449"/>
                </a:lnTo>
                <a:lnTo>
                  <a:pt x="161" y="460"/>
                </a:lnTo>
                <a:lnTo>
                  <a:pt x="161" y="464"/>
                </a:lnTo>
                <a:cubicBezTo>
                  <a:pt x="158" y="489"/>
                  <a:pt x="137" y="507"/>
                  <a:pt x="113" y="507"/>
                </a:cubicBezTo>
                <a:lnTo>
                  <a:pt x="112" y="507"/>
                </a:lnTo>
                <a:cubicBezTo>
                  <a:pt x="98" y="507"/>
                  <a:pt x="84" y="501"/>
                  <a:pt x="75" y="489"/>
                </a:cubicBezTo>
                <a:cubicBezTo>
                  <a:pt x="66" y="478"/>
                  <a:pt x="62" y="464"/>
                  <a:pt x="65" y="450"/>
                </a:cubicBezTo>
                <a:lnTo>
                  <a:pt x="66" y="445"/>
                </a:lnTo>
                <a:cubicBezTo>
                  <a:pt x="71" y="419"/>
                  <a:pt x="95" y="403"/>
                  <a:pt x="120" y="406"/>
                </a:cubicBezTo>
                <a:cubicBezTo>
                  <a:pt x="145" y="410"/>
                  <a:pt x="163" y="433"/>
                  <a:pt x="161" y="459"/>
                </a:cubicBezTo>
                <a:lnTo>
                  <a:pt x="160" y="464"/>
                </a:lnTo>
                <a:lnTo>
                  <a:pt x="160" y="469"/>
                </a:lnTo>
                <a:cubicBezTo>
                  <a:pt x="157" y="493"/>
                  <a:pt x="137" y="511"/>
                  <a:pt x="113" y="511"/>
                </a:cubicBezTo>
                <a:cubicBezTo>
                  <a:pt x="89" y="512"/>
                  <a:pt x="69" y="495"/>
                  <a:pt x="65" y="471"/>
                </a:cubicBezTo>
                <a:lnTo>
                  <a:pt x="64" y="468"/>
                </a:lnTo>
                <a:lnTo>
                  <a:pt x="66" y="476"/>
                </a:lnTo>
                <a:lnTo>
                  <a:pt x="65" y="474"/>
                </a:lnTo>
                <a:lnTo>
                  <a:pt x="159" y="459"/>
                </a:lnTo>
                <a:lnTo>
                  <a:pt x="159" y="464"/>
                </a:lnTo>
                <a:lnTo>
                  <a:pt x="159" y="468"/>
                </a:lnTo>
                <a:lnTo>
                  <a:pt x="64" y="459"/>
                </a:lnTo>
                <a:lnTo>
                  <a:pt x="64" y="457"/>
                </a:lnTo>
                <a:lnTo>
                  <a:pt x="63" y="466"/>
                </a:lnTo>
                <a:lnTo>
                  <a:pt x="63" y="463"/>
                </a:lnTo>
                <a:lnTo>
                  <a:pt x="159" y="468"/>
                </a:lnTo>
                <a:lnTo>
                  <a:pt x="159" y="469"/>
                </a:lnTo>
                <a:lnTo>
                  <a:pt x="159" y="472"/>
                </a:lnTo>
                <a:cubicBezTo>
                  <a:pt x="159" y="477"/>
                  <a:pt x="158" y="482"/>
                  <a:pt x="157" y="487"/>
                </a:cubicBezTo>
                <a:lnTo>
                  <a:pt x="156" y="489"/>
                </a:lnTo>
                <a:cubicBezTo>
                  <a:pt x="149" y="511"/>
                  <a:pt x="126" y="525"/>
                  <a:pt x="103" y="521"/>
                </a:cubicBezTo>
                <a:cubicBezTo>
                  <a:pt x="80" y="517"/>
                  <a:pt x="62" y="497"/>
                  <a:pt x="62" y="473"/>
                </a:cubicBezTo>
                <a:lnTo>
                  <a:pt x="62" y="472"/>
                </a:lnTo>
                <a:cubicBezTo>
                  <a:pt x="62" y="469"/>
                  <a:pt x="63" y="467"/>
                  <a:pt x="63" y="464"/>
                </a:cubicBezTo>
                <a:lnTo>
                  <a:pt x="64" y="461"/>
                </a:lnTo>
                <a:lnTo>
                  <a:pt x="63" y="469"/>
                </a:lnTo>
                <a:lnTo>
                  <a:pt x="63" y="463"/>
                </a:lnTo>
                <a:lnTo>
                  <a:pt x="158" y="475"/>
                </a:lnTo>
                <a:lnTo>
                  <a:pt x="158" y="473"/>
                </a:lnTo>
                <a:lnTo>
                  <a:pt x="157" y="476"/>
                </a:lnTo>
                <a:lnTo>
                  <a:pt x="110" y="420"/>
                </a:lnTo>
                <a:lnTo>
                  <a:pt x="111" y="420"/>
                </a:lnTo>
                <a:lnTo>
                  <a:pt x="112" y="420"/>
                </a:lnTo>
                <a:cubicBezTo>
                  <a:pt x="126" y="420"/>
                  <a:pt x="140" y="427"/>
                  <a:pt x="149" y="438"/>
                </a:cubicBezTo>
                <a:cubicBezTo>
                  <a:pt x="158" y="449"/>
                  <a:pt x="162" y="464"/>
                  <a:pt x="159" y="478"/>
                </a:cubicBezTo>
                <a:lnTo>
                  <a:pt x="158" y="483"/>
                </a:lnTo>
                <a:cubicBezTo>
                  <a:pt x="153" y="507"/>
                  <a:pt x="131" y="524"/>
                  <a:pt x="106" y="521"/>
                </a:cubicBezTo>
                <a:cubicBezTo>
                  <a:pt x="82" y="519"/>
                  <a:pt x="63" y="498"/>
                  <a:pt x="63" y="473"/>
                </a:cubicBezTo>
                <a:lnTo>
                  <a:pt x="63" y="470"/>
                </a:lnTo>
                <a:lnTo>
                  <a:pt x="64" y="482"/>
                </a:lnTo>
                <a:lnTo>
                  <a:pt x="64" y="480"/>
                </a:lnTo>
                <a:lnTo>
                  <a:pt x="158" y="468"/>
                </a:lnTo>
                <a:lnTo>
                  <a:pt x="158" y="470"/>
                </a:lnTo>
                <a:cubicBezTo>
                  <a:pt x="158" y="473"/>
                  <a:pt x="158" y="476"/>
                  <a:pt x="158" y="478"/>
                </a:cubicBezTo>
                <a:lnTo>
                  <a:pt x="157" y="481"/>
                </a:lnTo>
                <a:lnTo>
                  <a:pt x="158" y="473"/>
                </a:lnTo>
                <a:lnTo>
                  <a:pt x="158" y="478"/>
                </a:lnTo>
                <a:lnTo>
                  <a:pt x="158" y="483"/>
                </a:lnTo>
                <a:lnTo>
                  <a:pt x="62" y="483"/>
                </a:lnTo>
                <a:lnTo>
                  <a:pt x="62" y="480"/>
                </a:lnTo>
                <a:lnTo>
                  <a:pt x="62" y="478"/>
                </a:lnTo>
                <a:cubicBezTo>
                  <a:pt x="62" y="452"/>
                  <a:pt x="82" y="431"/>
                  <a:pt x="108" y="430"/>
                </a:cubicBezTo>
                <a:cubicBezTo>
                  <a:pt x="133" y="429"/>
                  <a:pt x="155" y="448"/>
                  <a:pt x="158" y="473"/>
                </a:cubicBezTo>
                <a:lnTo>
                  <a:pt x="158" y="483"/>
                </a:lnTo>
                <a:lnTo>
                  <a:pt x="158" y="487"/>
                </a:lnTo>
                <a:cubicBezTo>
                  <a:pt x="158" y="512"/>
                  <a:pt x="140" y="532"/>
                  <a:pt x="116" y="535"/>
                </a:cubicBezTo>
                <a:cubicBezTo>
                  <a:pt x="92" y="538"/>
                  <a:pt x="70" y="523"/>
                  <a:pt x="64" y="499"/>
                </a:cubicBezTo>
                <a:lnTo>
                  <a:pt x="63" y="495"/>
                </a:lnTo>
                <a:lnTo>
                  <a:pt x="62" y="492"/>
                </a:lnTo>
                <a:lnTo>
                  <a:pt x="155" y="498"/>
                </a:lnTo>
                <a:lnTo>
                  <a:pt x="155" y="500"/>
                </a:lnTo>
                <a:lnTo>
                  <a:pt x="157" y="484"/>
                </a:lnTo>
                <a:lnTo>
                  <a:pt x="157" y="487"/>
                </a:lnTo>
                <a:lnTo>
                  <a:pt x="156" y="480"/>
                </a:lnTo>
                <a:lnTo>
                  <a:pt x="157" y="483"/>
                </a:lnTo>
                <a:cubicBezTo>
                  <a:pt x="157" y="485"/>
                  <a:pt x="157" y="488"/>
                  <a:pt x="157" y="490"/>
                </a:cubicBezTo>
                <a:lnTo>
                  <a:pt x="157" y="492"/>
                </a:lnTo>
                <a:cubicBezTo>
                  <a:pt x="157" y="517"/>
                  <a:pt x="139" y="538"/>
                  <a:pt x="114" y="540"/>
                </a:cubicBezTo>
                <a:cubicBezTo>
                  <a:pt x="90" y="543"/>
                  <a:pt x="67" y="526"/>
                  <a:pt x="62" y="502"/>
                </a:cubicBezTo>
                <a:lnTo>
                  <a:pt x="62" y="499"/>
                </a:lnTo>
                <a:lnTo>
                  <a:pt x="61" y="497"/>
                </a:lnTo>
                <a:cubicBezTo>
                  <a:pt x="56" y="471"/>
                  <a:pt x="73" y="446"/>
                  <a:pt x="98" y="441"/>
                </a:cubicBezTo>
                <a:cubicBezTo>
                  <a:pt x="123" y="435"/>
                  <a:pt x="149" y="451"/>
                  <a:pt x="155" y="476"/>
                </a:cubicBezTo>
                <a:lnTo>
                  <a:pt x="156" y="482"/>
                </a:lnTo>
                <a:lnTo>
                  <a:pt x="157" y="485"/>
                </a:lnTo>
                <a:cubicBezTo>
                  <a:pt x="158" y="492"/>
                  <a:pt x="157" y="500"/>
                  <a:pt x="155" y="508"/>
                </a:cubicBezTo>
                <a:lnTo>
                  <a:pt x="154" y="511"/>
                </a:lnTo>
                <a:lnTo>
                  <a:pt x="154" y="512"/>
                </a:lnTo>
                <a:lnTo>
                  <a:pt x="62" y="482"/>
                </a:lnTo>
                <a:lnTo>
                  <a:pt x="63" y="480"/>
                </a:lnTo>
                <a:lnTo>
                  <a:pt x="61" y="488"/>
                </a:lnTo>
                <a:lnTo>
                  <a:pt x="61" y="487"/>
                </a:lnTo>
                <a:lnTo>
                  <a:pt x="61" y="488"/>
                </a:lnTo>
                <a:lnTo>
                  <a:pt x="61" y="487"/>
                </a:lnTo>
                <a:lnTo>
                  <a:pt x="157" y="487"/>
                </a:lnTo>
                <a:lnTo>
                  <a:pt x="157" y="491"/>
                </a:lnTo>
                <a:lnTo>
                  <a:pt x="157" y="501"/>
                </a:lnTo>
                <a:lnTo>
                  <a:pt x="157" y="503"/>
                </a:lnTo>
                <a:lnTo>
                  <a:pt x="157" y="506"/>
                </a:lnTo>
                <a:lnTo>
                  <a:pt x="61" y="506"/>
                </a:lnTo>
                <a:lnTo>
                  <a:pt x="61" y="506"/>
                </a:lnTo>
                <a:lnTo>
                  <a:pt x="61" y="499"/>
                </a:lnTo>
                <a:lnTo>
                  <a:pt x="62" y="493"/>
                </a:lnTo>
                <a:lnTo>
                  <a:pt x="109" y="545"/>
                </a:lnTo>
                <a:lnTo>
                  <a:pt x="109" y="545"/>
                </a:lnTo>
                <a:lnTo>
                  <a:pt x="157" y="492"/>
                </a:lnTo>
                <a:lnTo>
                  <a:pt x="157" y="497"/>
                </a:lnTo>
                <a:cubicBezTo>
                  <a:pt x="158" y="502"/>
                  <a:pt x="157" y="507"/>
                  <a:pt x="156" y="512"/>
                </a:cubicBezTo>
                <a:lnTo>
                  <a:pt x="155" y="517"/>
                </a:lnTo>
                <a:lnTo>
                  <a:pt x="156" y="500"/>
                </a:lnTo>
                <a:lnTo>
                  <a:pt x="156" y="503"/>
                </a:lnTo>
                <a:cubicBezTo>
                  <a:pt x="157" y="505"/>
                  <a:pt x="157" y="508"/>
                  <a:pt x="157" y="510"/>
                </a:cubicBezTo>
                <a:lnTo>
                  <a:pt x="157" y="511"/>
                </a:lnTo>
                <a:lnTo>
                  <a:pt x="61" y="511"/>
                </a:lnTo>
                <a:lnTo>
                  <a:pt x="61" y="508"/>
                </a:lnTo>
                <a:lnTo>
                  <a:pt x="61" y="504"/>
                </a:lnTo>
                <a:lnTo>
                  <a:pt x="61" y="499"/>
                </a:lnTo>
                <a:lnTo>
                  <a:pt x="61" y="497"/>
                </a:lnTo>
                <a:lnTo>
                  <a:pt x="157" y="497"/>
                </a:lnTo>
                <a:lnTo>
                  <a:pt x="157" y="498"/>
                </a:lnTo>
                <a:cubicBezTo>
                  <a:pt x="157" y="501"/>
                  <a:pt x="157" y="503"/>
                  <a:pt x="156" y="506"/>
                </a:cubicBezTo>
                <a:lnTo>
                  <a:pt x="156" y="508"/>
                </a:lnTo>
                <a:lnTo>
                  <a:pt x="155" y="511"/>
                </a:lnTo>
                <a:lnTo>
                  <a:pt x="156" y="504"/>
                </a:lnTo>
                <a:lnTo>
                  <a:pt x="156" y="506"/>
                </a:lnTo>
                <a:lnTo>
                  <a:pt x="60" y="506"/>
                </a:lnTo>
                <a:lnTo>
                  <a:pt x="60" y="506"/>
                </a:lnTo>
                <a:cubicBezTo>
                  <a:pt x="60" y="499"/>
                  <a:pt x="62" y="491"/>
                  <a:pt x="65" y="485"/>
                </a:cubicBezTo>
                <a:lnTo>
                  <a:pt x="66" y="483"/>
                </a:lnTo>
                <a:lnTo>
                  <a:pt x="62" y="492"/>
                </a:lnTo>
                <a:lnTo>
                  <a:pt x="63" y="490"/>
                </a:lnTo>
                <a:cubicBezTo>
                  <a:pt x="69" y="467"/>
                  <a:pt x="91" y="451"/>
                  <a:pt x="115" y="454"/>
                </a:cubicBezTo>
                <a:cubicBezTo>
                  <a:pt x="139" y="457"/>
                  <a:pt x="157" y="478"/>
                  <a:pt x="157" y="502"/>
                </a:cubicBezTo>
                <a:lnTo>
                  <a:pt x="157" y="504"/>
                </a:lnTo>
                <a:lnTo>
                  <a:pt x="157" y="514"/>
                </a:lnTo>
                <a:lnTo>
                  <a:pt x="157" y="513"/>
                </a:lnTo>
                <a:lnTo>
                  <a:pt x="157" y="516"/>
                </a:lnTo>
                <a:lnTo>
                  <a:pt x="61" y="516"/>
                </a:lnTo>
                <a:lnTo>
                  <a:pt x="61" y="515"/>
                </a:lnTo>
                <a:lnTo>
                  <a:pt x="61" y="511"/>
                </a:lnTo>
                <a:lnTo>
                  <a:pt x="61" y="508"/>
                </a:lnTo>
                <a:lnTo>
                  <a:pt x="61" y="506"/>
                </a:lnTo>
                <a:lnTo>
                  <a:pt x="157" y="506"/>
                </a:lnTo>
                <a:lnTo>
                  <a:pt x="157" y="508"/>
                </a:lnTo>
                <a:lnTo>
                  <a:pt x="157" y="516"/>
                </a:lnTo>
                <a:lnTo>
                  <a:pt x="156" y="522"/>
                </a:lnTo>
                <a:lnTo>
                  <a:pt x="156" y="526"/>
                </a:lnTo>
                <a:lnTo>
                  <a:pt x="108" y="473"/>
                </a:lnTo>
                <a:lnTo>
                  <a:pt x="108" y="473"/>
                </a:lnTo>
                <a:cubicBezTo>
                  <a:pt x="135" y="473"/>
                  <a:pt x="156" y="494"/>
                  <a:pt x="156" y="521"/>
                </a:cubicBezTo>
                <a:lnTo>
                  <a:pt x="156" y="524"/>
                </a:lnTo>
                <a:cubicBezTo>
                  <a:pt x="156" y="529"/>
                  <a:pt x="156" y="534"/>
                  <a:pt x="154" y="539"/>
                </a:cubicBezTo>
                <a:lnTo>
                  <a:pt x="154" y="541"/>
                </a:lnTo>
                <a:cubicBezTo>
                  <a:pt x="146" y="563"/>
                  <a:pt x="124" y="577"/>
                  <a:pt x="100" y="573"/>
                </a:cubicBezTo>
                <a:cubicBezTo>
                  <a:pt x="77" y="569"/>
                  <a:pt x="60" y="549"/>
                  <a:pt x="60" y="525"/>
                </a:cubicBezTo>
                <a:lnTo>
                  <a:pt x="60" y="523"/>
                </a:lnTo>
                <a:lnTo>
                  <a:pt x="60" y="518"/>
                </a:lnTo>
                <a:lnTo>
                  <a:pt x="60" y="513"/>
                </a:lnTo>
                <a:lnTo>
                  <a:pt x="60" y="511"/>
                </a:lnTo>
                <a:lnTo>
                  <a:pt x="156" y="511"/>
                </a:lnTo>
                <a:lnTo>
                  <a:pt x="156" y="512"/>
                </a:lnTo>
                <a:lnTo>
                  <a:pt x="156" y="515"/>
                </a:lnTo>
                <a:lnTo>
                  <a:pt x="156" y="526"/>
                </a:lnTo>
                <a:lnTo>
                  <a:pt x="155" y="531"/>
                </a:lnTo>
                <a:lnTo>
                  <a:pt x="155" y="536"/>
                </a:lnTo>
                <a:cubicBezTo>
                  <a:pt x="152" y="558"/>
                  <a:pt x="134" y="576"/>
                  <a:pt x="112" y="578"/>
                </a:cubicBezTo>
                <a:cubicBezTo>
                  <a:pt x="90" y="581"/>
                  <a:pt x="69" y="567"/>
                  <a:pt x="61" y="546"/>
                </a:cubicBezTo>
                <a:lnTo>
                  <a:pt x="61" y="544"/>
                </a:lnTo>
                <a:cubicBezTo>
                  <a:pt x="59" y="539"/>
                  <a:pt x="58" y="534"/>
                  <a:pt x="58" y="529"/>
                </a:cubicBezTo>
                <a:lnTo>
                  <a:pt x="58" y="525"/>
                </a:lnTo>
                <a:lnTo>
                  <a:pt x="58" y="521"/>
                </a:lnTo>
                <a:lnTo>
                  <a:pt x="154" y="526"/>
                </a:lnTo>
                <a:lnTo>
                  <a:pt x="153" y="536"/>
                </a:lnTo>
                <a:lnTo>
                  <a:pt x="152" y="541"/>
                </a:lnTo>
                <a:cubicBezTo>
                  <a:pt x="147" y="563"/>
                  <a:pt x="127" y="579"/>
                  <a:pt x="104" y="578"/>
                </a:cubicBezTo>
                <a:cubicBezTo>
                  <a:pt x="82" y="578"/>
                  <a:pt x="62" y="562"/>
                  <a:pt x="58" y="540"/>
                </a:cubicBezTo>
                <a:lnTo>
                  <a:pt x="57" y="537"/>
                </a:lnTo>
                <a:lnTo>
                  <a:pt x="57" y="535"/>
                </a:lnTo>
                <a:lnTo>
                  <a:pt x="152" y="525"/>
                </a:lnTo>
                <a:lnTo>
                  <a:pt x="152" y="527"/>
                </a:lnTo>
                <a:lnTo>
                  <a:pt x="152" y="530"/>
                </a:lnTo>
                <a:cubicBezTo>
                  <a:pt x="152" y="557"/>
                  <a:pt x="130" y="578"/>
                  <a:pt x="104" y="578"/>
                </a:cubicBezTo>
                <a:lnTo>
                  <a:pt x="102" y="578"/>
                </a:lnTo>
                <a:cubicBezTo>
                  <a:pt x="76" y="578"/>
                  <a:pt x="54" y="557"/>
                  <a:pt x="54" y="530"/>
                </a:cubicBezTo>
                <a:lnTo>
                  <a:pt x="54" y="527"/>
                </a:lnTo>
                <a:lnTo>
                  <a:pt x="56" y="539"/>
                </a:lnTo>
                <a:lnTo>
                  <a:pt x="55" y="537"/>
                </a:lnTo>
                <a:lnTo>
                  <a:pt x="149" y="537"/>
                </a:lnTo>
                <a:lnTo>
                  <a:pt x="147" y="543"/>
                </a:lnTo>
                <a:lnTo>
                  <a:pt x="146" y="546"/>
                </a:lnTo>
                <a:lnTo>
                  <a:pt x="148" y="523"/>
                </a:lnTo>
                <a:lnTo>
                  <a:pt x="148" y="526"/>
                </a:lnTo>
                <a:cubicBezTo>
                  <a:pt x="149" y="528"/>
                  <a:pt x="149" y="531"/>
                  <a:pt x="149" y="533"/>
                </a:cubicBezTo>
                <a:lnTo>
                  <a:pt x="149" y="535"/>
                </a:lnTo>
                <a:lnTo>
                  <a:pt x="53" y="535"/>
                </a:lnTo>
                <a:lnTo>
                  <a:pt x="53" y="533"/>
                </a:lnTo>
                <a:lnTo>
                  <a:pt x="54" y="541"/>
                </a:lnTo>
                <a:lnTo>
                  <a:pt x="53" y="538"/>
                </a:lnTo>
                <a:cubicBezTo>
                  <a:pt x="53" y="535"/>
                  <a:pt x="52" y="533"/>
                  <a:pt x="52" y="530"/>
                </a:cubicBezTo>
                <a:lnTo>
                  <a:pt x="52" y="526"/>
                </a:lnTo>
                <a:lnTo>
                  <a:pt x="58" y="548"/>
                </a:lnTo>
                <a:lnTo>
                  <a:pt x="57" y="547"/>
                </a:lnTo>
                <a:lnTo>
                  <a:pt x="147" y="535"/>
                </a:lnTo>
                <a:lnTo>
                  <a:pt x="147" y="537"/>
                </a:lnTo>
                <a:lnTo>
                  <a:pt x="147" y="528"/>
                </a:lnTo>
                <a:lnTo>
                  <a:pt x="147" y="538"/>
                </a:lnTo>
                <a:lnTo>
                  <a:pt x="146" y="545"/>
                </a:lnTo>
                <a:lnTo>
                  <a:pt x="146" y="548"/>
                </a:lnTo>
                <a:cubicBezTo>
                  <a:pt x="142" y="570"/>
                  <a:pt x="124" y="586"/>
                  <a:pt x="102" y="588"/>
                </a:cubicBezTo>
                <a:cubicBezTo>
                  <a:pt x="80" y="590"/>
                  <a:pt x="60" y="576"/>
                  <a:pt x="53" y="555"/>
                </a:cubicBezTo>
                <a:lnTo>
                  <a:pt x="52" y="554"/>
                </a:lnTo>
                <a:cubicBezTo>
                  <a:pt x="52" y="551"/>
                  <a:pt x="51" y="548"/>
                  <a:pt x="50" y="545"/>
                </a:cubicBezTo>
                <a:lnTo>
                  <a:pt x="50" y="543"/>
                </a:lnTo>
                <a:lnTo>
                  <a:pt x="50" y="540"/>
                </a:lnTo>
                <a:lnTo>
                  <a:pt x="51" y="547"/>
                </a:lnTo>
                <a:lnTo>
                  <a:pt x="51" y="546"/>
                </a:lnTo>
                <a:lnTo>
                  <a:pt x="142" y="546"/>
                </a:lnTo>
                <a:lnTo>
                  <a:pt x="142" y="547"/>
                </a:lnTo>
                <a:lnTo>
                  <a:pt x="143" y="524"/>
                </a:lnTo>
                <a:lnTo>
                  <a:pt x="144" y="527"/>
                </a:lnTo>
                <a:lnTo>
                  <a:pt x="144" y="530"/>
                </a:lnTo>
                <a:cubicBezTo>
                  <a:pt x="145" y="533"/>
                  <a:pt x="145" y="535"/>
                  <a:pt x="145" y="538"/>
                </a:cubicBezTo>
                <a:lnTo>
                  <a:pt x="145" y="540"/>
                </a:lnTo>
                <a:cubicBezTo>
                  <a:pt x="145" y="564"/>
                  <a:pt x="127" y="585"/>
                  <a:pt x="103" y="588"/>
                </a:cubicBezTo>
                <a:cubicBezTo>
                  <a:pt x="79" y="591"/>
                  <a:pt x="56" y="575"/>
                  <a:pt x="50" y="552"/>
                </a:cubicBezTo>
                <a:lnTo>
                  <a:pt x="49" y="546"/>
                </a:lnTo>
                <a:lnTo>
                  <a:pt x="49" y="543"/>
                </a:lnTo>
                <a:cubicBezTo>
                  <a:pt x="46" y="529"/>
                  <a:pt x="50" y="515"/>
                  <a:pt x="59" y="504"/>
                </a:cubicBezTo>
                <a:cubicBezTo>
                  <a:pt x="68" y="493"/>
                  <a:pt x="82" y="487"/>
                  <a:pt x="96" y="487"/>
                </a:cubicBezTo>
                <a:lnTo>
                  <a:pt x="96" y="487"/>
                </a:lnTo>
                <a:lnTo>
                  <a:pt x="48" y="535"/>
                </a:lnTo>
                <a:lnTo>
                  <a:pt x="48" y="532"/>
                </a:lnTo>
                <a:lnTo>
                  <a:pt x="48" y="530"/>
                </a:lnTo>
                <a:lnTo>
                  <a:pt x="144" y="534"/>
                </a:lnTo>
                <a:lnTo>
                  <a:pt x="144" y="537"/>
                </a:lnTo>
                <a:lnTo>
                  <a:pt x="144" y="544"/>
                </a:lnTo>
                <a:lnTo>
                  <a:pt x="143" y="538"/>
                </a:lnTo>
                <a:lnTo>
                  <a:pt x="144" y="541"/>
                </a:lnTo>
                <a:cubicBezTo>
                  <a:pt x="144" y="543"/>
                  <a:pt x="144" y="546"/>
                  <a:pt x="144" y="548"/>
                </a:cubicBezTo>
                <a:lnTo>
                  <a:pt x="144" y="549"/>
                </a:lnTo>
                <a:lnTo>
                  <a:pt x="48" y="549"/>
                </a:lnTo>
                <a:lnTo>
                  <a:pt x="48" y="547"/>
                </a:lnTo>
                <a:lnTo>
                  <a:pt x="48" y="544"/>
                </a:lnTo>
                <a:lnTo>
                  <a:pt x="144" y="544"/>
                </a:lnTo>
                <a:lnTo>
                  <a:pt x="144" y="549"/>
                </a:lnTo>
                <a:cubicBezTo>
                  <a:pt x="144" y="576"/>
                  <a:pt x="123" y="597"/>
                  <a:pt x="96" y="597"/>
                </a:cubicBezTo>
                <a:lnTo>
                  <a:pt x="95" y="597"/>
                </a:lnTo>
                <a:cubicBezTo>
                  <a:pt x="69" y="597"/>
                  <a:pt x="47" y="576"/>
                  <a:pt x="47" y="549"/>
                </a:cubicBezTo>
                <a:lnTo>
                  <a:pt x="47" y="544"/>
                </a:lnTo>
                <a:lnTo>
                  <a:pt x="47" y="540"/>
                </a:lnTo>
                <a:lnTo>
                  <a:pt x="143" y="540"/>
                </a:lnTo>
                <a:lnTo>
                  <a:pt x="143" y="541"/>
                </a:lnTo>
                <a:lnTo>
                  <a:pt x="143" y="544"/>
                </a:lnTo>
                <a:cubicBezTo>
                  <a:pt x="143" y="571"/>
                  <a:pt x="122" y="592"/>
                  <a:pt x="95" y="592"/>
                </a:cubicBezTo>
                <a:lnTo>
                  <a:pt x="95" y="592"/>
                </a:lnTo>
                <a:lnTo>
                  <a:pt x="142" y="535"/>
                </a:lnTo>
                <a:lnTo>
                  <a:pt x="143" y="540"/>
                </a:lnTo>
                <a:cubicBezTo>
                  <a:pt x="144" y="545"/>
                  <a:pt x="144" y="550"/>
                  <a:pt x="144" y="555"/>
                </a:cubicBezTo>
                <a:lnTo>
                  <a:pt x="143" y="559"/>
                </a:lnTo>
                <a:lnTo>
                  <a:pt x="143" y="545"/>
                </a:lnTo>
                <a:lnTo>
                  <a:pt x="144" y="550"/>
                </a:lnTo>
                <a:cubicBezTo>
                  <a:pt x="146" y="564"/>
                  <a:pt x="143" y="578"/>
                  <a:pt x="134" y="589"/>
                </a:cubicBezTo>
                <a:cubicBezTo>
                  <a:pt x="124" y="601"/>
                  <a:pt x="111" y="607"/>
                  <a:pt x="96" y="607"/>
                </a:cubicBezTo>
                <a:lnTo>
                  <a:pt x="96" y="607"/>
                </a:lnTo>
                <a:lnTo>
                  <a:pt x="143" y="550"/>
                </a:lnTo>
                <a:lnTo>
                  <a:pt x="144" y="552"/>
                </a:lnTo>
                <a:cubicBezTo>
                  <a:pt x="144" y="555"/>
                  <a:pt x="144" y="558"/>
                  <a:pt x="144" y="561"/>
                </a:cubicBezTo>
                <a:lnTo>
                  <a:pt x="144" y="563"/>
                </a:lnTo>
                <a:lnTo>
                  <a:pt x="48" y="563"/>
                </a:lnTo>
                <a:lnTo>
                  <a:pt x="48" y="561"/>
                </a:lnTo>
                <a:lnTo>
                  <a:pt x="49" y="571"/>
                </a:lnTo>
                <a:lnTo>
                  <a:pt x="49" y="568"/>
                </a:lnTo>
                <a:lnTo>
                  <a:pt x="96" y="607"/>
                </a:lnTo>
                <a:lnTo>
                  <a:pt x="95" y="607"/>
                </a:lnTo>
                <a:lnTo>
                  <a:pt x="143" y="568"/>
                </a:lnTo>
                <a:lnTo>
                  <a:pt x="142" y="571"/>
                </a:lnTo>
                <a:lnTo>
                  <a:pt x="143" y="561"/>
                </a:lnTo>
                <a:lnTo>
                  <a:pt x="143" y="563"/>
                </a:lnTo>
                <a:lnTo>
                  <a:pt x="95" y="515"/>
                </a:lnTo>
                <a:lnTo>
                  <a:pt x="95" y="515"/>
                </a:lnTo>
                <a:cubicBezTo>
                  <a:pt x="122" y="515"/>
                  <a:pt x="143" y="537"/>
                  <a:pt x="143" y="563"/>
                </a:cubicBezTo>
                <a:lnTo>
                  <a:pt x="143" y="566"/>
                </a:lnTo>
                <a:cubicBezTo>
                  <a:pt x="143" y="570"/>
                  <a:pt x="143" y="574"/>
                  <a:pt x="142" y="578"/>
                </a:cubicBezTo>
                <a:lnTo>
                  <a:pt x="142" y="580"/>
                </a:lnTo>
                <a:cubicBezTo>
                  <a:pt x="135" y="605"/>
                  <a:pt x="110" y="621"/>
                  <a:pt x="84" y="615"/>
                </a:cubicBezTo>
                <a:cubicBezTo>
                  <a:pt x="59" y="610"/>
                  <a:pt x="43" y="585"/>
                  <a:pt x="48" y="559"/>
                </a:cubicBezTo>
                <a:lnTo>
                  <a:pt x="48" y="557"/>
                </a:lnTo>
                <a:lnTo>
                  <a:pt x="47" y="566"/>
                </a:lnTo>
                <a:lnTo>
                  <a:pt x="47" y="563"/>
                </a:lnTo>
                <a:lnTo>
                  <a:pt x="143" y="563"/>
                </a:lnTo>
                <a:lnTo>
                  <a:pt x="143" y="565"/>
                </a:lnTo>
                <a:cubicBezTo>
                  <a:pt x="143" y="568"/>
                  <a:pt x="143" y="571"/>
                  <a:pt x="143" y="573"/>
                </a:cubicBezTo>
                <a:lnTo>
                  <a:pt x="142" y="576"/>
                </a:lnTo>
                <a:lnTo>
                  <a:pt x="143" y="568"/>
                </a:lnTo>
                <a:lnTo>
                  <a:pt x="143" y="573"/>
                </a:lnTo>
                <a:lnTo>
                  <a:pt x="143" y="578"/>
                </a:lnTo>
                <a:cubicBezTo>
                  <a:pt x="143" y="604"/>
                  <a:pt x="121" y="626"/>
                  <a:pt x="95" y="626"/>
                </a:cubicBezTo>
                <a:lnTo>
                  <a:pt x="94" y="626"/>
                </a:lnTo>
                <a:lnTo>
                  <a:pt x="93" y="626"/>
                </a:lnTo>
                <a:lnTo>
                  <a:pt x="141" y="569"/>
                </a:lnTo>
                <a:lnTo>
                  <a:pt x="141" y="571"/>
                </a:lnTo>
                <a:lnTo>
                  <a:pt x="137" y="559"/>
                </a:lnTo>
                <a:lnTo>
                  <a:pt x="138" y="561"/>
                </a:lnTo>
                <a:lnTo>
                  <a:pt x="47" y="582"/>
                </a:lnTo>
                <a:lnTo>
                  <a:pt x="47" y="580"/>
                </a:lnTo>
                <a:lnTo>
                  <a:pt x="48" y="590"/>
                </a:lnTo>
                <a:lnTo>
                  <a:pt x="47" y="587"/>
                </a:lnTo>
                <a:lnTo>
                  <a:pt x="94" y="626"/>
                </a:lnTo>
                <a:lnTo>
                  <a:pt x="93" y="626"/>
                </a:lnTo>
                <a:lnTo>
                  <a:pt x="93" y="530"/>
                </a:lnTo>
                <a:lnTo>
                  <a:pt x="94" y="530"/>
                </a:lnTo>
                <a:cubicBezTo>
                  <a:pt x="119" y="530"/>
                  <a:pt x="139" y="549"/>
                  <a:pt x="142" y="573"/>
                </a:cubicBezTo>
                <a:lnTo>
                  <a:pt x="142" y="583"/>
                </a:lnTo>
                <a:lnTo>
                  <a:pt x="142" y="587"/>
                </a:lnTo>
                <a:cubicBezTo>
                  <a:pt x="142" y="612"/>
                  <a:pt x="124" y="632"/>
                  <a:pt x="100" y="635"/>
                </a:cubicBezTo>
                <a:cubicBezTo>
                  <a:pt x="76" y="638"/>
                  <a:pt x="54" y="623"/>
                  <a:pt x="48" y="599"/>
                </a:cubicBezTo>
                <a:lnTo>
                  <a:pt x="47" y="593"/>
                </a:lnTo>
                <a:lnTo>
                  <a:pt x="46" y="590"/>
                </a:lnTo>
                <a:lnTo>
                  <a:pt x="93" y="630"/>
                </a:lnTo>
                <a:lnTo>
                  <a:pt x="92" y="630"/>
                </a:lnTo>
                <a:lnTo>
                  <a:pt x="140" y="578"/>
                </a:lnTo>
                <a:lnTo>
                  <a:pt x="140" y="583"/>
                </a:lnTo>
                <a:cubicBezTo>
                  <a:pt x="142" y="596"/>
                  <a:pt x="137" y="610"/>
                  <a:pt x="128" y="620"/>
                </a:cubicBezTo>
                <a:cubicBezTo>
                  <a:pt x="119" y="630"/>
                  <a:pt x="106" y="635"/>
                  <a:pt x="92" y="635"/>
                </a:cubicBezTo>
                <a:lnTo>
                  <a:pt x="90" y="635"/>
                </a:lnTo>
                <a:lnTo>
                  <a:pt x="90" y="539"/>
                </a:lnTo>
                <a:lnTo>
                  <a:pt x="91" y="539"/>
                </a:lnTo>
                <a:lnTo>
                  <a:pt x="92" y="539"/>
                </a:lnTo>
                <a:cubicBezTo>
                  <a:pt x="118" y="539"/>
                  <a:pt x="140" y="561"/>
                  <a:pt x="140" y="587"/>
                </a:cubicBezTo>
                <a:lnTo>
                  <a:pt x="140" y="590"/>
                </a:lnTo>
                <a:cubicBezTo>
                  <a:pt x="140" y="594"/>
                  <a:pt x="139" y="598"/>
                  <a:pt x="139" y="602"/>
                </a:cubicBezTo>
                <a:lnTo>
                  <a:pt x="138" y="604"/>
                </a:lnTo>
                <a:cubicBezTo>
                  <a:pt x="133" y="626"/>
                  <a:pt x="112" y="641"/>
                  <a:pt x="90" y="640"/>
                </a:cubicBezTo>
                <a:cubicBezTo>
                  <a:pt x="67" y="639"/>
                  <a:pt x="48" y="622"/>
                  <a:pt x="44" y="600"/>
                </a:cubicBezTo>
                <a:lnTo>
                  <a:pt x="44" y="601"/>
                </a:lnTo>
                <a:lnTo>
                  <a:pt x="44" y="599"/>
                </a:lnTo>
                <a:lnTo>
                  <a:pt x="138" y="587"/>
                </a:lnTo>
                <a:lnTo>
                  <a:pt x="138" y="587"/>
                </a:lnTo>
                <a:lnTo>
                  <a:pt x="138" y="587"/>
                </a:lnTo>
                <a:lnTo>
                  <a:pt x="139" y="597"/>
                </a:lnTo>
                <a:lnTo>
                  <a:pt x="139" y="603"/>
                </a:lnTo>
                <a:lnTo>
                  <a:pt x="139" y="606"/>
                </a:lnTo>
                <a:lnTo>
                  <a:pt x="43" y="606"/>
                </a:lnTo>
                <a:lnTo>
                  <a:pt x="43" y="605"/>
                </a:lnTo>
                <a:cubicBezTo>
                  <a:pt x="43" y="603"/>
                  <a:pt x="43" y="600"/>
                  <a:pt x="44" y="598"/>
                </a:cubicBezTo>
                <a:lnTo>
                  <a:pt x="44" y="595"/>
                </a:lnTo>
                <a:lnTo>
                  <a:pt x="43" y="602"/>
                </a:lnTo>
                <a:lnTo>
                  <a:pt x="43" y="599"/>
                </a:lnTo>
                <a:lnTo>
                  <a:pt x="43" y="597"/>
                </a:lnTo>
                <a:lnTo>
                  <a:pt x="139" y="606"/>
                </a:lnTo>
                <a:lnTo>
                  <a:pt x="138" y="611"/>
                </a:lnTo>
                <a:lnTo>
                  <a:pt x="137" y="613"/>
                </a:lnTo>
                <a:cubicBezTo>
                  <a:pt x="131" y="638"/>
                  <a:pt x="107" y="653"/>
                  <a:pt x="82" y="649"/>
                </a:cubicBezTo>
                <a:cubicBezTo>
                  <a:pt x="57" y="644"/>
                  <a:pt x="40" y="621"/>
                  <a:pt x="43" y="596"/>
                </a:cubicBezTo>
                <a:lnTo>
                  <a:pt x="43" y="592"/>
                </a:lnTo>
                <a:lnTo>
                  <a:pt x="44" y="587"/>
                </a:lnTo>
                <a:cubicBezTo>
                  <a:pt x="46" y="562"/>
                  <a:pt x="68" y="543"/>
                  <a:pt x="94" y="544"/>
                </a:cubicBezTo>
                <a:cubicBezTo>
                  <a:pt x="119" y="545"/>
                  <a:pt x="139" y="566"/>
                  <a:pt x="139" y="592"/>
                </a:cubicBezTo>
                <a:lnTo>
                  <a:pt x="139" y="593"/>
                </a:lnTo>
                <a:cubicBezTo>
                  <a:pt x="139" y="596"/>
                  <a:pt x="139" y="598"/>
                  <a:pt x="139" y="600"/>
                </a:cubicBezTo>
                <a:lnTo>
                  <a:pt x="138" y="604"/>
                </a:lnTo>
                <a:lnTo>
                  <a:pt x="139" y="597"/>
                </a:lnTo>
                <a:lnTo>
                  <a:pt x="139" y="605"/>
                </a:lnTo>
                <a:lnTo>
                  <a:pt x="139" y="609"/>
                </a:lnTo>
                <a:lnTo>
                  <a:pt x="138" y="597"/>
                </a:lnTo>
                <a:lnTo>
                  <a:pt x="138" y="599"/>
                </a:lnTo>
                <a:lnTo>
                  <a:pt x="43" y="611"/>
                </a:lnTo>
                <a:lnTo>
                  <a:pt x="43" y="609"/>
                </a:lnTo>
                <a:lnTo>
                  <a:pt x="44" y="610"/>
                </a:lnTo>
                <a:lnTo>
                  <a:pt x="43" y="600"/>
                </a:lnTo>
                <a:lnTo>
                  <a:pt x="43" y="597"/>
                </a:lnTo>
                <a:cubicBezTo>
                  <a:pt x="43" y="570"/>
                  <a:pt x="64" y="549"/>
                  <a:pt x="91" y="549"/>
                </a:cubicBezTo>
                <a:lnTo>
                  <a:pt x="91" y="549"/>
                </a:lnTo>
                <a:cubicBezTo>
                  <a:pt x="118" y="549"/>
                  <a:pt x="139" y="570"/>
                  <a:pt x="139" y="597"/>
                </a:cubicBezTo>
                <a:lnTo>
                  <a:pt x="139" y="606"/>
                </a:lnTo>
                <a:lnTo>
                  <a:pt x="139" y="611"/>
                </a:lnTo>
                <a:lnTo>
                  <a:pt x="91" y="558"/>
                </a:lnTo>
                <a:lnTo>
                  <a:pt x="92" y="558"/>
                </a:lnTo>
                <a:lnTo>
                  <a:pt x="92" y="654"/>
                </a:lnTo>
                <a:lnTo>
                  <a:pt x="91" y="654"/>
                </a:lnTo>
                <a:lnTo>
                  <a:pt x="90" y="654"/>
                </a:lnTo>
                <a:lnTo>
                  <a:pt x="138" y="602"/>
                </a:lnTo>
                <a:lnTo>
                  <a:pt x="139" y="608"/>
                </a:lnTo>
                <a:lnTo>
                  <a:pt x="138" y="600"/>
                </a:lnTo>
                <a:lnTo>
                  <a:pt x="139" y="604"/>
                </a:lnTo>
                <a:lnTo>
                  <a:pt x="44" y="622"/>
                </a:lnTo>
                <a:lnTo>
                  <a:pt x="44" y="616"/>
                </a:lnTo>
                <a:lnTo>
                  <a:pt x="43" y="611"/>
                </a:lnTo>
                <a:cubicBezTo>
                  <a:pt x="42" y="597"/>
                  <a:pt x="46" y="584"/>
                  <a:pt x="56" y="574"/>
                </a:cubicBezTo>
                <a:cubicBezTo>
                  <a:pt x="65" y="564"/>
                  <a:pt x="77" y="558"/>
                  <a:pt x="91" y="558"/>
                </a:cubicBezTo>
                <a:lnTo>
                  <a:pt x="91" y="558"/>
                </a:lnTo>
                <a:cubicBezTo>
                  <a:pt x="117" y="558"/>
                  <a:pt x="137" y="578"/>
                  <a:pt x="139" y="603"/>
                </a:cubicBezTo>
                <a:lnTo>
                  <a:pt x="140" y="613"/>
                </a:lnTo>
                <a:lnTo>
                  <a:pt x="140" y="620"/>
                </a:lnTo>
                <a:cubicBezTo>
                  <a:pt x="140" y="623"/>
                  <a:pt x="140" y="625"/>
                  <a:pt x="139" y="628"/>
                </a:cubicBezTo>
                <a:lnTo>
                  <a:pt x="138" y="635"/>
                </a:lnTo>
                <a:lnTo>
                  <a:pt x="138" y="638"/>
                </a:lnTo>
                <a:cubicBezTo>
                  <a:pt x="134" y="662"/>
                  <a:pt x="111" y="680"/>
                  <a:pt x="87" y="678"/>
                </a:cubicBezTo>
                <a:cubicBezTo>
                  <a:pt x="62" y="676"/>
                  <a:pt x="42" y="655"/>
                  <a:pt x="42" y="630"/>
                </a:cubicBezTo>
                <a:lnTo>
                  <a:pt x="42" y="626"/>
                </a:lnTo>
                <a:lnTo>
                  <a:pt x="42" y="620"/>
                </a:lnTo>
                <a:lnTo>
                  <a:pt x="42" y="616"/>
                </a:lnTo>
                <a:cubicBezTo>
                  <a:pt x="42" y="592"/>
                  <a:pt x="61" y="571"/>
                  <a:pt x="85" y="568"/>
                </a:cubicBezTo>
                <a:cubicBezTo>
                  <a:pt x="109" y="565"/>
                  <a:pt x="131" y="581"/>
                  <a:pt x="137" y="604"/>
                </a:cubicBezTo>
                <a:lnTo>
                  <a:pt x="138" y="609"/>
                </a:lnTo>
                <a:lnTo>
                  <a:pt x="139" y="611"/>
                </a:lnTo>
                <a:cubicBezTo>
                  <a:pt x="141" y="625"/>
                  <a:pt x="138" y="640"/>
                  <a:pt x="129" y="651"/>
                </a:cubicBezTo>
                <a:cubicBezTo>
                  <a:pt x="119" y="662"/>
                  <a:pt x="106" y="668"/>
                  <a:pt x="91" y="668"/>
                </a:cubicBezTo>
                <a:lnTo>
                  <a:pt x="90" y="668"/>
                </a:lnTo>
                <a:lnTo>
                  <a:pt x="138" y="620"/>
                </a:lnTo>
                <a:lnTo>
                  <a:pt x="138" y="632"/>
                </a:lnTo>
                <a:lnTo>
                  <a:pt x="138" y="636"/>
                </a:lnTo>
                <a:cubicBezTo>
                  <a:pt x="134" y="661"/>
                  <a:pt x="112" y="679"/>
                  <a:pt x="87" y="678"/>
                </a:cubicBezTo>
                <a:cubicBezTo>
                  <a:pt x="62" y="676"/>
                  <a:pt x="42" y="655"/>
                  <a:pt x="42" y="630"/>
                </a:cubicBezTo>
                <a:lnTo>
                  <a:pt x="42" y="628"/>
                </a:lnTo>
                <a:lnTo>
                  <a:pt x="42" y="630"/>
                </a:lnTo>
                <a:lnTo>
                  <a:pt x="42" y="625"/>
                </a:lnTo>
                <a:cubicBezTo>
                  <a:pt x="39" y="600"/>
                  <a:pt x="57" y="577"/>
                  <a:pt x="82" y="573"/>
                </a:cubicBezTo>
                <a:cubicBezTo>
                  <a:pt x="108" y="569"/>
                  <a:pt x="132" y="586"/>
                  <a:pt x="137" y="611"/>
                </a:cubicBezTo>
                <a:lnTo>
                  <a:pt x="137" y="614"/>
                </a:lnTo>
                <a:cubicBezTo>
                  <a:pt x="138" y="617"/>
                  <a:pt x="138" y="620"/>
                  <a:pt x="138" y="623"/>
                </a:cubicBezTo>
                <a:lnTo>
                  <a:pt x="138" y="625"/>
                </a:lnTo>
                <a:lnTo>
                  <a:pt x="42" y="625"/>
                </a:lnTo>
                <a:lnTo>
                  <a:pt x="42" y="620"/>
                </a:lnTo>
                <a:lnTo>
                  <a:pt x="42" y="616"/>
                </a:lnTo>
                <a:cubicBezTo>
                  <a:pt x="42" y="592"/>
                  <a:pt x="59" y="572"/>
                  <a:pt x="82" y="569"/>
                </a:cubicBezTo>
                <a:cubicBezTo>
                  <a:pt x="106" y="565"/>
                  <a:pt x="128" y="578"/>
                  <a:pt x="136" y="601"/>
                </a:cubicBezTo>
                <a:lnTo>
                  <a:pt x="136" y="602"/>
                </a:lnTo>
                <a:cubicBezTo>
                  <a:pt x="138" y="607"/>
                  <a:pt x="138" y="612"/>
                  <a:pt x="138" y="617"/>
                </a:cubicBezTo>
                <a:lnTo>
                  <a:pt x="138" y="620"/>
                </a:lnTo>
                <a:cubicBezTo>
                  <a:pt x="138" y="647"/>
                  <a:pt x="117" y="668"/>
                  <a:pt x="90" y="668"/>
                </a:cubicBezTo>
                <a:lnTo>
                  <a:pt x="89" y="668"/>
                </a:lnTo>
                <a:lnTo>
                  <a:pt x="137" y="620"/>
                </a:lnTo>
                <a:lnTo>
                  <a:pt x="137" y="623"/>
                </a:lnTo>
                <a:lnTo>
                  <a:pt x="137" y="628"/>
                </a:lnTo>
                <a:lnTo>
                  <a:pt x="137" y="632"/>
                </a:lnTo>
                <a:lnTo>
                  <a:pt x="137" y="635"/>
                </a:lnTo>
                <a:cubicBezTo>
                  <a:pt x="137" y="657"/>
                  <a:pt x="122" y="677"/>
                  <a:pt x="100" y="682"/>
                </a:cubicBezTo>
                <a:cubicBezTo>
                  <a:pt x="79" y="687"/>
                  <a:pt x="56" y="676"/>
                  <a:pt x="47" y="656"/>
                </a:cubicBezTo>
                <a:lnTo>
                  <a:pt x="46" y="655"/>
                </a:lnTo>
                <a:cubicBezTo>
                  <a:pt x="43" y="649"/>
                  <a:pt x="41" y="641"/>
                  <a:pt x="41" y="634"/>
                </a:cubicBezTo>
                <a:lnTo>
                  <a:pt x="41" y="635"/>
                </a:lnTo>
                <a:lnTo>
                  <a:pt x="41" y="630"/>
                </a:lnTo>
                <a:cubicBezTo>
                  <a:pt x="39" y="616"/>
                  <a:pt x="44" y="603"/>
                  <a:pt x="53" y="593"/>
                </a:cubicBezTo>
                <a:cubicBezTo>
                  <a:pt x="62" y="583"/>
                  <a:pt x="75" y="577"/>
                  <a:pt x="88" y="577"/>
                </a:cubicBezTo>
                <a:lnTo>
                  <a:pt x="89" y="577"/>
                </a:lnTo>
                <a:lnTo>
                  <a:pt x="89" y="673"/>
                </a:lnTo>
                <a:lnTo>
                  <a:pt x="88" y="673"/>
                </a:lnTo>
                <a:lnTo>
                  <a:pt x="136" y="620"/>
                </a:lnTo>
                <a:lnTo>
                  <a:pt x="137" y="625"/>
                </a:lnTo>
                <a:cubicBezTo>
                  <a:pt x="138" y="633"/>
                  <a:pt x="136" y="640"/>
                  <a:pt x="134" y="648"/>
                </a:cubicBezTo>
                <a:lnTo>
                  <a:pt x="132" y="653"/>
                </a:lnTo>
                <a:lnTo>
                  <a:pt x="133" y="620"/>
                </a:lnTo>
                <a:lnTo>
                  <a:pt x="134" y="623"/>
                </a:lnTo>
                <a:lnTo>
                  <a:pt x="128" y="611"/>
                </a:lnTo>
                <a:lnTo>
                  <a:pt x="129" y="613"/>
                </a:lnTo>
                <a:lnTo>
                  <a:pt x="41" y="639"/>
                </a:lnTo>
                <a:lnTo>
                  <a:pt x="41" y="640"/>
                </a:lnTo>
                <a:lnTo>
                  <a:pt x="41" y="635"/>
                </a:lnTo>
                <a:lnTo>
                  <a:pt x="135" y="642"/>
                </a:lnTo>
                <a:lnTo>
                  <a:pt x="135" y="640"/>
                </a:lnTo>
                <a:lnTo>
                  <a:pt x="135" y="640"/>
                </a:lnTo>
                <a:lnTo>
                  <a:pt x="135" y="639"/>
                </a:lnTo>
                <a:lnTo>
                  <a:pt x="135" y="642"/>
                </a:lnTo>
                <a:cubicBezTo>
                  <a:pt x="135" y="646"/>
                  <a:pt x="134" y="650"/>
                  <a:pt x="134" y="654"/>
                </a:cubicBezTo>
                <a:lnTo>
                  <a:pt x="133" y="656"/>
                </a:lnTo>
                <a:cubicBezTo>
                  <a:pt x="127" y="680"/>
                  <a:pt x="105" y="695"/>
                  <a:pt x="81" y="692"/>
                </a:cubicBezTo>
                <a:cubicBezTo>
                  <a:pt x="57" y="689"/>
                  <a:pt x="38" y="669"/>
                  <a:pt x="38" y="644"/>
                </a:cubicBezTo>
                <a:lnTo>
                  <a:pt x="38" y="642"/>
                </a:lnTo>
                <a:lnTo>
                  <a:pt x="38" y="639"/>
                </a:lnTo>
                <a:lnTo>
                  <a:pt x="133" y="651"/>
                </a:lnTo>
                <a:lnTo>
                  <a:pt x="132" y="657"/>
                </a:lnTo>
                <a:lnTo>
                  <a:pt x="131" y="660"/>
                </a:lnTo>
                <a:lnTo>
                  <a:pt x="131" y="629"/>
                </a:lnTo>
                <a:lnTo>
                  <a:pt x="132" y="632"/>
                </a:lnTo>
                <a:lnTo>
                  <a:pt x="126" y="621"/>
                </a:lnTo>
                <a:lnTo>
                  <a:pt x="127" y="622"/>
                </a:lnTo>
                <a:lnTo>
                  <a:pt x="40" y="659"/>
                </a:lnTo>
                <a:lnTo>
                  <a:pt x="39" y="654"/>
                </a:lnTo>
                <a:lnTo>
                  <a:pt x="38" y="649"/>
                </a:lnTo>
                <a:cubicBezTo>
                  <a:pt x="35" y="635"/>
                  <a:pt x="39" y="620"/>
                  <a:pt x="48" y="609"/>
                </a:cubicBezTo>
                <a:cubicBezTo>
                  <a:pt x="57" y="598"/>
                  <a:pt x="71" y="591"/>
                  <a:pt x="85" y="591"/>
                </a:cubicBezTo>
                <a:lnTo>
                  <a:pt x="85" y="591"/>
                </a:lnTo>
                <a:lnTo>
                  <a:pt x="85" y="687"/>
                </a:lnTo>
                <a:lnTo>
                  <a:pt x="85" y="687"/>
                </a:lnTo>
                <a:lnTo>
                  <a:pt x="132" y="649"/>
                </a:lnTo>
                <a:lnTo>
                  <a:pt x="131" y="654"/>
                </a:lnTo>
                <a:lnTo>
                  <a:pt x="84" y="596"/>
                </a:lnTo>
                <a:lnTo>
                  <a:pt x="84" y="596"/>
                </a:lnTo>
                <a:cubicBezTo>
                  <a:pt x="98" y="596"/>
                  <a:pt x="110" y="602"/>
                  <a:pt x="120" y="612"/>
                </a:cubicBezTo>
                <a:cubicBezTo>
                  <a:pt x="129" y="621"/>
                  <a:pt x="133" y="634"/>
                  <a:pt x="132" y="648"/>
                </a:cubicBezTo>
                <a:lnTo>
                  <a:pt x="132" y="658"/>
                </a:lnTo>
                <a:lnTo>
                  <a:pt x="131" y="656"/>
                </a:lnTo>
                <a:lnTo>
                  <a:pt x="131" y="658"/>
                </a:lnTo>
                <a:lnTo>
                  <a:pt x="35" y="658"/>
                </a:lnTo>
                <a:lnTo>
                  <a:pt x="35" y="657"/>
                </a:lnTo>
                <a:lnTo>
                  <a:pt x="35" y="654"/>
                </a:lnTo>
                <a:cubicBezTo>
                  <a:pt x="35" y="651"/>
                  <a:pt x="36" y="649"/>
                  <a:pt x="36" y="646"/>
                </a:cubicBezTo>
                <a:lnTo>
                  <a:pt x="37" y="643"/>
                </a:lnTo>
                <a:lnTo>
                  <a:pt x="36" y="651"/>
                </a:lnTo>
                <a:lnTo>
                  <a:pt x="36" y="649"/>
                </a:lnTo>
                <a:cubicBezTo>
                  <a:pt x="36" y="625"/>
                  <a:pt x="54" y="604"/>
                  <a:pt x="78" y="601"/>
                </a:cubicBezTo>
                <a:cubicBezTo>
                  <a:pt x="102" y="598"/>
                  <a:pt x="125" y="614"/>
                  <a:pt x="131" y="637"/>
                </a:cubicBezTo>
                <a:lnTo>
                  <a:pt x="131" y="639"/>
                </a:lnTo>
                <a:cubicBezTo>
                  <a:pt x="132" y="643"/>
                  <a:pt x="132" y="647"/>
                  <a:pt x="132" y="651"/>
                </a:cubicBezTo>
                <a:lnTo>
                  <a:pt x="132" y="654"/>
                </a:lnTo>
                <a:cubicBezTo>
                  <a:pt x="132" y="680"/>
                  <a:pt x="111" y="702"/>
                  <a:pt x="84" y="702"/>
                </a:cubicBezTo>
                <a:lnTo>
                  <a:pt x="84" y="702"/>
                </a:lnTo>
                <a:lnTo>
                  <a:pt x="132" y="659"/>
                </a:lnTo>
                <a:lnTo>
                  <a:pt x="131" y="666"/>
                </a:lnTo>
                <a:lnTo>
                  <a:pt x="130" y="673"/>
                </a:lnTo>
                <a:lnTo>
                  <a:pt x="129" y="675"/>
                </a:lnTo>
                <a:cubicBezTo>
                  <a:pt x="123" y="699"/>
                  <a:pt x="101" y="714"/>
                  <a:pt x="77" y="711"/>
                </a:cubicBezTo>
                <a:cubicBezTo>
                  <a:pt x="53" y="708"/>
                  <a:pt x="34" y="688"/>
                  <a:pt x="34" y="663"/>
                </a:cubicBezTo>
                <a:lnTo>
                  <a:pt x="34" y="661"/>
                </a:lnTo>
                <a:lnTo>
                  <a:pt x="34" y="658"/>
                </a:lnTo>
                <a:lnTo>
                  <a:pt x="130" y="658"/>
                </a:lnTo>
                <a:lnTo>
                  <a:pt x="130" y="661"/>
                </a:lnTo>
                <a:cubicBezTo>
                  <a:pt x="130" y="664"/>
                  <a:pt x="130" y="667"/>
                  <a:pt x="130" y="670"/>
                </a:cubicBezTo>
                <a:lnTo>
                  <a:pt x="129" y="673"/>
                </a:lnTo>
                <a:cubicBezTo>
                  <a:pt x="125" y="695"/>
                  <a:pt x="105" y="711"/>
                  <a:pt x="82" y="711"/>
                </a:cubicBezTo>
                <a:cubicBezTo>
                  <a:pt x="59" y="711"/>
                  <a:pt x="39" y="695"/>
                  <a:pt x="35" y="673"/>
                </a:cubicBezTo>
                <a:lnTo>
                  <a:pt x="34" y="670"/>
                </a:lnTo>
                <a:lnTo>
                  <a:pt x="34" y="668"/>
                </a:lnTo>
                <a:cubicBezTo>
                  <a:pt x="29" y="644"/>
                  <a:pt x="43" y="621"/>
                  <a:pt x="65" y="613"/>
                </a:cubicBezTo>
                <a:cubicBezTo>
                  <a:pt x="88" y="605"/>
                  <a:pt x="113" y="615"/>
                  <a:pt x="124" y="637"/>
                </a:cubicBezTo>
                <a:lnTo>
                  <a:pt x="125" y="639"/>
                </a:lnTo>
                <a:cubicBezTo>
                  <a:pt x="127" y="643"/>
                  <a:pt x="129" y="648"/>
                  <a:pt x="129" y="653"/>
                </a:cubicBezTo>
                <a:lnTo>
                  <a:pt x="130" y="656"/>
                </a:lnTo>
                <a:cubicBezTo>
                  <a:pt x="131" y="661"/>
                  <a:pt x="131" y="666"/>
                  <a:pt x="130" y="671"/>
                </a:cubicBezTo>
                <a:lnTo>
                  <a:pt x="129" y="674"/>
                </a:lnTo>
                <a:cubicBezTo>
                  <a:pt x="129" y="677"/>
                  <a:pt x="128" y="679"/>
                  <a:pt x="128" y="682"/>
                </a:cubicBezTo>
                <a:lnTo>
                  <a:pt x="127" y="683"/>
                </a:lnTo>
                <a:cubicBezTo>
                  <a:pt x="120" y="705"/>
                  <a:pt x="97" y="719"/>
                  <a:pt x="74" y="715"/>
                </a:cubicBezTo>
                <a:cubicBezTo>
                  <a:pt x="51" y="712"/>
                  <a:pt x="33" y="692"/>
                  <a:pt x="33" y="668"/>
                </a:cubicBezTo>
                <a:lnTo>
                  <a:pt x="33" y="666"/>
                </a:lnTo>
                <a:lnTo>
                  <a:pt x="33" y="663"/>
                </a:lnTo>
                <a:cubicBezTo>
                  <a:pt x="33" y="637"/>
                  <a:pt x="55" y="615"/>
                  <a:pt x="81" y="615"/>
                </a:cubicBezTo>
                <a:lnTo>
                  <a:pt x="82" y="615"/>
                </a:lnTo>
                <a:cubicBezTo>
                  <a:pt x="108" y="615"/>
                  <a:pt x="130" y="637"/>
                  <a:pt x="130" y="663"/>
                </a:cubicBezTo>
                <a:lnTo>
                  <a:pt x="130" y="674"/>
                </a:lnTo>
                <a:lnTo>
                  <a:pt x="129" y="678"/>
                </a:lnTo>
                <a:cubicBezTo>
                  <a:pt x="126" y="703"/>
                  <a:pt x="106" y="721"/>
                  <a:pt x="81" y="721"/>
                </a:cubicBezTo>
                <a:lnTo>
                  <a:pt x="81" y="721"/>
                </a:lnTo>
                <a:cubicBezTo>
                  <a:pt x="67" y="721"/>
                  <a:pt x="53" y="715"/>
                  <a:pt x="44" y="704"/>
                </a:cubicBezTo>
                <a:cubicBezTo>
                  <a:pt x="35" y="693"/>
                  <a:pt x="31" y="679"/>
                  <a:pt x="34" y="665"/>
                </a:cubicBezTo>
                <a:lnTo>
                  <a:pt x="35" y="658"/>
                </a:lnTo>
                <a:lnTo>
                  <a:pt x="35" y="656"/>
                </a:lnTo>
                <a:cubicBezTo>
                  <a:pt x="41" y="635"/>
                  <a:pt x="60" y="620"/>
                  <a:pt x="82" y="620"/>
                </a:cubicBezTo>
                <a:cubicBezTo>
                  <a:pt x="104" y="620"/>
                  <a:pt x="123" y="635"/>
                  <a:pt x="129" y="656"/>
                </a:cubicBezTo>
                <a:lnTo>
                  <a:pt x="129" y="658"/>
                </a:lnTo>
                <a:cubicBezTo>
                  <a:pt x="130" y="662"/>
                  <a:pt x="130" y="666"/>
                  <a:pt x="130" y="670"/>
                </a:cubicBezTo>
                <a:lnTo>
                  <a:pt x="130" y="673"/>
                </a:lnTo>
                <a:cubicBezTo>
                  <a:pt x="130" y="699"/>
                  <a:pt x="109" y="721"/>
                  <a:pt x="82" y="721"/>
                </a:cubicBezTo>
                <a:lnTo>
                  <a:pt x="82" y="721"/>
                </a:lnTo>
                <a:lnTo>
                  <a:pt x="81" y="721"/>
                </a:lnTo>
                <a:lnTo>
                  <a:pt x="128" y="666"/>
                </a:lnTo>
                <a:lnTo>
                  <a:pt x="130" y="677"/>
                </a:lnTo>
                <a:lnTo>
                  <a:pt x="130" y="684"/>
                </a:lnTo>
                <a:cubicBezTo>
                  <a:pt x="131" y="697"/>
                  <a:pt x="127" y="710"/>
                  <a:pt x="118" y="720"/>
                </a:cubicBezTo>
                <a:cubicBezTo>
                  <a:pt x="109" y="729"/>
                  <a:pt x="96" y="735"/>
                  <a:pt x="82" y="735"/>
                </a:cubicBezTo>
                <a:lnTo>
                  <a:pt x="81" y="735"/>
                </a:lnTo>
                <a:lnTo>
                  <a:pt x="129" y="687"/>
                </a:lnTo>
                <a:lnTo>
                  <a:pt x="129" y="690"/>
                </a:lnTo>
                <a:lnTo>
                  <a:pt x="129" y="692"/>
                </a:lnTo>
                <a:lnTo>
                  <a:pt x="34" y="687"/>
                </a:lnTo>
                <a:lnTo>
                  <a:pt x="34" y="687"/>
                </a:lnTo>
                <a:lnTo>
                  <a:pt x="34" y="682"/>
                </a:lnTo>
                <a:lnTo>
                  <a:pt x="82" y="730"/>
                </a:lnTo>
                <a:lnTo>
                  <a:pt x="81" y="730"/>
                </a:lnTo>
                <a:lnTo>
                  <a:pt x="129" y="678"/>
                </a:lnTo>
                <a:lnTo>
                  <a:pt x="129" y="682"/>
                </a:lnTo>
                <a:lnTo>
                  <a:pt x="130" y="687"/>
                </a:lnTo>
                <a:cubicBezTo>
                  <a:pt x="131" y="700"/>
                  <a:pt x="127" y="714"/>
                  <a:pt x="118" y="724"/>
                </a:cubicBezTo>
                <a:cubicBezTo>
                  <a:pt x="109" y="734"/>
                  <a:pt x="96" y="740"/>
                  <a:pt x="82" y="740"/>
                </a:cubicBezTo>
                <a:lnTo>
                  <a:pt x="81" y="740"/>
                </a:lnTo>
                <a:cubicBezTo>
                  <a:pt x="66" y="740"/>
                  <a:pt x="51" y="733"/>
                  <a:pt x="42" y="720"/>
                </a:cubicBezTo>
                <a:cubicBezTo>
                  <a:pt x="33" y="708"/>
                  <a:pt x="31" y="691"/>
                  <a:pt x="35" y="677"/>
                </a:cubicBezTo>
                <a:lnTo>
                  <a:pt x="35" y="677"/>
                </a:lnTo>
                <a:lnTo>
                  <a:pt x="36" y="675"/>
                </a:lnTo>
                <a:cubicBezTo>
                  <a:pt x="42" y="652"/>
                  <a:pt x="64" y="636"/>
                  <a:pt x="88" y="639"/>
                </a:cubicBezTo>
                <a:cubicBezTo>
                  <a:pt x="112" y="642"/>
                  <a:pt x="130" y="663"/>
                  <a:pt x="130" y="687"/>
                </a:cubicBezTo>
                <a:lnTo>
                  <a:pt x="130" y="689"/>
                </a:lnTo>
                <a:lnTo>
                  <a:pt x="130" y="692"/>
                </a:lnTo>
                <a:cubicBezTo>
                  <a:pt x="130" y="718"/>
                  <a:pt x="109" y="740"/>
                  <a:pt x="82" y="740"/>
                </a:cubicBezTo>
                <a:lnTo>
                  <a:pt x="81" y="740"/>
                </a:lnTo>
                <a:lnTo>
                  <a:pt x="81" y="644"/>
                </a:lnTo>
                <a:lnTo>
                  <a:pt x="81" y="644"/>
                </a:lnTo>
                <a:cubicBezTo>
                  <a:pt x="105" y="644"/>
                  <a:pt x="125" y="661"/>
                  <a:pt x="129" y="684"/>
                </a:cubicBezTo>
                <a:lnTo>
                  <a:pt x="129" y="687"/>
                </a:lnTo>
                <a:cubicBezTo>
                  <a:pt x="130" y="690"/>
                  <a:pt x="130" y="692"/>
                  <a:pt x="130" y="695"/>
                </a:cubicBezTo>
                <a:lnTo>
                  <a:pt x="130" y="696"/>
                </a:lnTo>
                <a:lnTo>
                  <a:pt x="34" y="696"/>
                </a:lnTo>
                <a:lnTo>
                  <a:pt x="34" y="692"/>
                </a:lnTo>
                <a:lnTo>
                  <a:pt x="34" y="687"/>
                </a:lnTo>
                <a:lnTo>
                  <a:pt x="130" y="687"/>
                </a:lnTo>
                <a:lnTo>
                  <a:pt x="130" y="689"/>
                </a:lnTo>
                <a:cubicBezTo>
                  <a:pt x="130" y="692"/>
                  <a:pt x="130" y="694"/>
                  <a:pt x="129" y="697"/>
                </a:cubicBezTo>
                <a:lnTo>
                  <a:pt x="129" y="700"/>
                </a:lnTo>
                <a:lnTo>
                  <a:pt x="129" y="687"/>
                </a:lnTo>
                <a:lnTo>
                  <a:pt x="130" y="696"/>
                </a:lnTo>
                <a:lnTo>
                  <a:pt x="130" y="700"/>
                </a:lnTo>
                <a:cubicBezTo>
                  <a:pt x="130" y="705"/>
                  <a:pt x="129" y="710"/>
                  <a:pt x="128" y="715"/>
                </a:cubicBezTo>
                <a:lnTo>
                  <a:pt x="127" y="717"/>
                </a:lnTo>
                <a:cubicBezTo>
                  <a:pt x="120" y="739"/>
                  <a:pt x="97" y="753"/>
                  <a:pt x="74" y="749"/>
                </a:cubicBezTo>
                <a:cubicBezTo>
                  <a:pt x="51" y="745"/>
                  <a:pt x="33" y="725"/>
                  <a:pt x="33" y="701"/>
                </a:cubicBezTo>
                <a:lnTo>
                  <a:pt x="33" y="699"/>
                </a:lnTo>
                <a:lnTo>
                  <a:pt x="34" y="707"/>
                </a:lnTo>
                <a:lnTo>
                  <a:pt x="34" y="704"/>
                </a:lnTo>
                <a:lnTo>
                  <a:pt x="129" y="696"/>
                </a:lnTo>
                <a:lnTo>
                  <a:pt x="129" y="695"/>
                </a:lnTo>
                <a:lnTo>
                  <a:pt x="129" y="704"/>
                </a:lnTo>
                <a:lnTo>
                  <a:pt x="129" y="708"/>
                </a:lnTo>
                <a:lnTo>
                  <a:pt x="129" y="699"/>
                </a:lnTo>
                <a:lnTo>
                  <a:pt x="129" y="702"/>
                </a:lnTo>
                <a:lnTo>
                  <a:pt x="34" y="711"/>
                </a:lnTo>
                <a:lnTo>
                  <a:pt x="34" y="709"/>
                </a:lnTo>
                <a:lnTo>
                  <a:pt x="34" y="706"/>
                </a:lnTo>
                <a:lnTo>
                  <a:pt x="34" y="713"/>
                </a:lnTo>
                <a:lnTo>
                  <a:pt x="34" y="710"/>
                </a:lnTo>
                <a:cubicBezTo>
                  <a:pt x="34" y="708"/>
                  <a:pt x="33" y="705"/>
                  <a:pt x="33" y="703"/>
                </a:cubicBezTo>
                <a:lnTo>
                  <a:pt x="33" y="701"/>
                </a:lnTo>
                <a:lnTo>
                  <a:pt x="129" y="701"/>
                </a:lnTo>
                <a:lnTo>
                  <a:pt x="129" y="703"/>
                </a:lnTo>
                <a:lnTo>
                  <a:pt x="129" y="706"/>
                </a:lnTo>
                <a:lnTo>
                  <a:pt x="129" y="711"/>
                </a:lnTo>
                <a:lnTo>
                  <a:pt x="33" y="711"/>
                </a:lnTo>
                <a:lnTo>
                  <a:pt x="33" y="708"/>
                </a:lnTo>
                <a:lnTo>
                  <a:pt x="33" y="706"/>
                </a:lnTo>
                <a:lnTo>
                  <a:pt x="129" y="706"/>
                </a:lnTo>
                <a:lnTo>
                  <a:pt x="129" y="708"/>
                </a:lnTo>
                <a:lnTo>
                  <a:pt x="129" y="711"/>
                </a:lnTo>
                <a:cubicBezTo>
                  <a:pt x="129" y="737"/>
                  <a:pt x="108" y="759"/>
                  <a:pt x="81" y="759"/>
                </a:cubicBezTo>
                <a:lnTo>
                  <a:pt x="80" y="759"/>
                </a:lnTo>
                <a:cubicBezTo>
                  <a:pt x="65" y="759"/>
                  <a:pt x="51" y="752"/>
                  <a:pt x="42" y="739"/>
                </a:cubicBezTo>
                <a:cubicBezTo>
                  <a:pt x="33" y="727"/>
                  <a:pt x="30" y="710"/>
                  <a:pt x="35" y="696"/>
                </a:cubicBezTo>
                <a:lnTo>
                  <a:pt x="35" y="696"/>
                </a:lnTo>
                <a:lnTo>
                  <a:pt x="35" y="694"/>
                </a:lnTo>
                <a:lnTo>
                  <a:pt x="120" y="735"/>
                </a:lnTo>
                <a:lnTo>
                  <a:pt x="119" y="737"/>
                </a:lnTo>
                <a:lnTo>
                  <a:pt x="123" y="729"/>
                </a:lnTo>
                <a:lnTo>
                  <a:pt x="122" y="732"/>
                </a:lnTo>
                <a:lnTo>
                  <a:pt x="126" y="703"/>
                </a:lnTo>
                <a:lnTo>
                  <a:pt x="127" y="706"/>
                </a:lnTo>
                <a:lnTo>
                  <a:pt x="125" y="699"/>
                </a:lnTo>
                <a:lnTo>
                  <a:pt x="126" y="700"/>
                </a:lnTo>
                <a:lnTo>
                  <a:pt x="34" y="700"/>
                </a:lnTo>
                <a:lnTo>
                  <a:pt x="35" y="699"/>
                </a:lnTo>
                <a:lnTo>
                  <a:pt x="32" y="714"/>
                </a:lnTo>
                <a:lnTo>
                  <a:pt x="32" y="711"/>
                </a:lnTo>
                <a:lnTo>
                  <a:pt x="33" y="719"/>
                </a:lnTo>
                <a:lnTo>
                  <a:pt x="33" y="720"/>
                </a:lnTo>
                <a:lnTo>
                  <a:pt x="33" y="718"/>
                </a:lnTo>
                <a:lnTo>
                  <a:pt x="127" y="706"/>
                </a:lnTo>
                <a:lnTo>
                  <a:pt x="127" y="711"/>
                </a:lnTo>
                <a:lnTo>
                  <a:pt x="127" y="714"/>
                </a:lnTo>
                <a:lnTo>
                  <a:pt x="127" y="715"/>
                </a:lnTo>
                <a:cubicBezTo>
                  <a:pt x="127" y="739"/>
                  <a:pt x="110" y="759"/>
                  <a:pt x="87" y="763"/>
                </a:cubicBezTo>
                <a:cubicBezTo>
                  <a:pt x="64" y="767"/>
                  <a:pt x="41" y="753"/>
                  <a:pt x="34" y="731"/>
                </a:cubicBezTo>
                <a:lnTo>
                  <a:pt x="33" y="729"/>
                </a:lnTo>
                <a:cubicBezTo>
                  <a:pt x="32" y="724"/>
                  <a:pt x="31" y="719"/>
                  <a:pt x="31" y="714"/>
                </a:cubicBezTo>
                <a:lnTo>
                  <a:pt x="31" y="711"/>
                </a:lnTo>
                <a:lnTo>
                  <a:pt x="31" y="718"/>
                </a:lnTo>
                <a:lnTo>
                  <a:pt x="31" y="714"/>
                </a:lnTo>
                <a:cubicBezTo>
                  <a:pt x="31" y="712"/>
                  <a:pt x="30" y="710"/>
                  <a:pt x="30" y="707"/>
                </a:cubicBezTo>
                <a:lnTo>
                  <a:pt x="30" y="706"/>
                </a:lnTo>
                <a:lnTo>
                  <a:pt x="126" y="706"/>
                </a:lnTo>
                <a:lnTo>
                  <a:pt x="126" y="710"/>
                </a:lnTo>
                <a:lnTo>
                  <a:pt x="126" y="715"/>
                </a:lnTo>
                <a:lnTo>
                  <a:pt x="126" y="720"/>
                </a:lnTo>
                <a:cubicBezTo>
                  <a:pt x="126" y="747"/>
                  <a:pt x="105" y="768"/>
                  <a:pt x="78" y="768"/>
                </a:cubicBezTo>
                <a:lnTo>
                  <a:pt x="77" y="768"/>
                </a:lnTo>
                <a:cubicBezTo>
                  <a:pt x="54" y="768"/>
                  <a:pt x="34" y="752"/>
                  <a:pt x="30" y="728"/>
                </a:cubicBezTo>
                <a:lnTo>
                  <a:pt x="30" y="725"/>
                </a:lnTo>
                <a:cubicBezTo>
                  <a:pt x="29" y="719"/>
                  <a:pt x="29" y="712"/>
                  <a:pt x="30" y="706"/>
                </a:cubicBezTo>
                <a:lnTo>
                  <a:pt x="31" y="704"/>
                </a:lnTo>
                <a:cubicBezTo>
                  <a:pt x="37" y="680"/>
                  <a:pt x="59" y="665"/>
                  <a:pt x="83" y="668"/>
                </a:cubicBezTo>
                <a:cubicBezTo>
                  <a:pt x="107" y="671"/>
                  <a:pt x="125" y="691"/>
                  <a:pt x="125" y="715"/>
                </a:cubicBezTo>
                <a:lnTo>
                  <a:pt x="125" y="715"/>
                </a:lnTo>
                <a:lnTo>
                  <a:pt x="126" y="720"/>
                </a:lnTo>
                <a:lnTo>
                  <a:pt x="78" y="677"/>
                </a:lnTo>
                <a:lnTo>
                  <a:pt x="78" y="677"/>
                </a:lnTo>
                <a:lnTo>
                  <a:pt x="31" y="730"/>
                </a:lnTo>
                <a:lnTo>
                  <a:pt x="31" y="730"/>
                </a:lnTo>
                <a:lnTo>
                  <a:pt x="30" y="726"/>
                </a:lnTo>
                <a:lnTo>
                  <a:pt x="125" y="715"/>
                </a:lnTo>
                <a:lnTo>
                  <a:pt x="125" y="717"/>
                </a:lnTo>
                <a:lnTo>
                  <a:pt x="125" y="720"/>
                </a:lnTo>
                <a:cubicBezTo>
                  <a:pt x="125" y="723"/>
                  <a:pt x="125" y="726"/>
                  <a:pt x="124" y="728"/>
                </a:cubicBezTo>
                <a:lnTo>
                  <a:pt x="124" y="731"/>
                </a:lnTo>
                <a:cubicBezTo>
                  <a:pt x="123" y="734"/>
                  <a:pt x="123" y="736"/>
                  <a:pt x="122" y="739"/>
                </a:cubicBezTo>
                <a:lnTo>
                  <a:pt x="122" y="740"/>
                </a:lnTo>
                <a:cubicBezTo>
                  <a:pt x="115" y="760"/>
                  <a:pt x="95" y="774"/>
                  <a:pt x="74" y="773"/>
                </a:cubicBezTo>
                <a:cubicBezTo>
                  <a:pt x="53" y="772"/>
                  <a:pt x="35" y="757"/>
                  <a:pt x="29" y="737"/>
                </a:cubicBezTo>
                <a:lnTo>
                  <a:pt x="29" y="735"/>
                </a:lnTo>
                <a:cubicBezTo>
                  <a:pt x="28" y="731"/>
                  <a:pt x="27" y="727"/>
                  <a:pt x="27" y="723"/>
                </a:cubicBezTo>
                <a:lnTo>
                  <a:pt x="27" y="720"/>
                </a:lnTo>
                <a:lnTo>
                  <a:pt x="123" y="720"/>
                </a:lnTo>
                <a:lnTo>
                  <a:pt x="123" y="722"/>
                </a:lnTo>
                <a:cubicBezTo>
                  <a:pt x="123" y="725"/>
                  <a:pt x="123" y="727"/>
                  <a:pt x="123" y="730"/>
                </a:cubicBezTo>
                <a:lnTo>
                  <a:pt x="123" y="730"/>
                </a:lnTo>
                <a:lnTo>
                  <a:pt x="122" y="735"/>
                </a:lnTo>
                <a:cubicBezTo>
                  <a:pt x="120" y="759"/>
                  <a:pt x="99" y="778"/>
                  <a:pt x="74" y="778"/>
                </a:cubicBezTo>
                <a:lnTo>
                  <a:pt x="74" y="778"/>
                </a:lnTo>
                <a:lnTo>
                  <a:pt x="73" y="778"/>
                </a:lnTo>
                <a:lnTo>
                  <a:pt x="121" y="739"/>
                </a:lnTo>
                <a:lnTo>
                  <a:pt x="120" y="742"/>
                </a:lnTo>
                <a:lnTo>
                  <a:pt x="121" y="732"/>
                </a:lnTo>
                <a:lnTo>
                  <a:pt x="121" y="734"/>
                </a:lnTo>
                <a:cubicBezTo>
                  <a:pt x="121" y="759"/>
                  <a:pt x="102" y="780"/>
                  <a:pt x="77" y="782"/>
                </a:cubicBezTo>
                <a:cubicBezTo>
                  <a:pt x="52" y="784"/>
                  <a:pt x="30" y="767"/>
                  <a:pt x="26" y="742"/>
                </a:cubicBezTo>
                <a:lnTo>
                  <a:pt x="25" y="739"/>
                </a:lnTo>
                <a:lnTo>
                  <a:pt x="33" y="758"/>
                </a:lnTo>
                <a:lnTo>
                  <a:pt x="32" y="757"/>
                </a:lnTo>
                <a:lnTo>
                  <a:pt x="119" y="730"/>
                </a:lnTo>
                <a:lnTo>
                  <a:pt x="119" y="733"/>
                </a:lnTo>
                <a:lnTo>
                  <a:pt x="119" y="737"/>
                </a:lnTo>
                <a:lnTo>
                  <a:pt x="119" y="742"/>
                </a:lnTo>
                <a:lnTo>
                  <a:pt x="119" y="744"/>
                </a:lnTo>
                <a:lnTo>
                  <a:pt x="23" y="744"/>
                </a:lnTo>
                <a:lnTo>
                  <a:pt x="23" y="742"/>
                </a:lnTo>
                <a:lnTo>
                  <a:pt x="23" y="737"/>
                </a:lnTo>
                <a:lnTo>
                  <a:pt x="23" y="733"/>
                </a:lnTo>
                <a:lnTo>
                  <a:pt x="23" y="730"/>
                </a:lnTo>
                <a:lnTo>
                  <a:pt x="105" y="764"/>
                </a:lnTo>
                <a:lnTo>
                  <a:pt x="104" y="765"/>
                </a:lnTo>
                <a:lnTo>
                  <a:pt x="118" y="738"/>
                </a:lnTo>
                <a:lnTo>
                  <a:pt x="117" y="741"/>
                </a:lnTo>
                <a:lnTo>
                  <a:pt x="118" y="734"/>
                </a:lnTo>
                <a:lnTo>
                  <a:pt x="118" y="738"/>
                </a:lnTo>
                <a:lnTo>
                  <a:pt x="118" y="743"/>
                </a:lnTo>
                <a:lnTo>
                  <a:pt x="118" y="747"/>
                </a:lnTo>
                <a:lnTo>
                  <a:pt x="116" y="732"/>
                </a:lnTo>
                <a:lnTo>
                  <a:pt x="116" y="734"/>
                </a:lnTo>
                <a:lnTo>
                  <a:pt x="22" y="749"/>
                </a:lnTo>
                <a:lnTo>
                  <a:pt x="22" y="746"/>
                </a:lnTo>
                <a:lnTo>
                  <a:pt x="22" y="739"/>
                </a:lnTo>
                <a:lnTo>
                  <a:pt x="22" y="733"/>
                </a:lnTo>
                <a:lnTo>
                  <a:pt x="22" y="730"/>
                </a:lnTo>
                <a:lnTo>
                  <a:pt x="118" y="730"/>
                </a:lnTo>
                <a:lnTo>
                  <a:pt x="118" y="730"/>
                </a:lnTo>
                <a:lnTo>
                  <a:pt x="118" y="737"/>
                </a:lnTo>
                <a:lnTo>
                  <a:pt x="118" y="739"/>
                </a:lnTo>
                <a:lnTo>
                  <a:pt x="118" y="745"/>
                </a:lnTo>
                <a:lnTo>
                  <a:pt x="118" y="749"/>
                </a:lnTo>
                <a:cubicBezTo>
                  <a:pt x="118" y="775"/>
                  <a:pt x="96" y="797"/>
                  <a:pt x="70" y="797"/>
                </a:cubicBezTo>
                <a:lnTo>
                  <a:pt x="69" y="797"/>
                </a:lnTo>
                <a:lnTo>
                  <a:pt x="68" y="797"/>
                </a:lnTo>
                <a:cubicBezTo>
                  <a:pt x="54" y="797"/>
                  <a:pt x="41" y="791"/>
                  <a:pt x="32" y="780"/>
                </a:cubicBezTo>
                <a:cubicBezTo>
                  <a:pt x="23" y="769"/>
                  <a:pt x="19" y="755"/>
                  <a:pt x="21" y="741"/>
                </a:cubicBezTo>
                <a:lnTo>
                  <a:pt x="22" y="734"/>
                </a:lnTo>
                <a:lnTo>
                  <a:pt x="23" y="732"/>
                </a:lnTo>
                <a:cubicBezTo>
                  <a:pt x="29" y="709"/>
                  <a:pt x="51" y="693"/>
                  <a:pt x="75" y="696"/>
                </a:cubicBezTo>
                <a:cubicBezTo>
                  <a:pt x="99" y="699"/>
                  <a:pt x="117" y="720"/>
                  <a:pt x="117" y="744"/>
                </a:cubicBezTo>
                <a:lnTo>
                  <a:pt x="117" y="748"/>
                </a:lnTo>
                <a:lnTo>
                  <a:pt x="117" y="753"/>
                </a:lnTo>
                <a:cubicBezTo>
                  <a:pt x="117" y="780"/>
                  <a:pt x="96" y="801"/>
                  <a:pt x="69" y="801"/>
                </a:cubicBezTo>
                <a:lnTo>
                  <a:pt x="68" y="801"/>
                </a:lnTo>
                <a:lnTo>
                  <a:pt x="116" y="753"/>
                </a:lnTo>
                <a:lnTo>
                  <a:pt x="116" y="757"/>
                </a:lnTo>
                <a:lnTo>
                  <a:pt x="116" y="758"/>
                </a:lnTo>
                <a:lnTo>
                  <a:pt x="20" y="758"/>
                </a:lnTo>
                <a:lnTo>
                  <a:pt x="20" y="756"/>
                </a:lnTo>
                <a:lnTo>
                  <a:pt x="20" y="751"/>
                </a:lnTo>
                <a:lnTo>
                  <a:pt x="20" y="747"/>
                </a:lnTo>
                <a:lnTo>
                  <a:pt x="20" y="744"/>
                </a:lnTo>
                <a:lnTo>
                  <a:pt x="116" y="744"/>
                </a:lnTo>
                <a:lnTo>
                  <a:pt x="116" y="745"/>
                </a:lnTo>
                <a:lnTo>
                  <a:pt x="116" y="749"/>
                </a:lnTo>
                <a:lnTo>
                  <a:pt x="116" y="753"/>
                </a:lnTo>
                <a:lnTo>
                  <a:pt x="68" y="705"/>
                </a:lnTo>
                <a:lnTo>
                  <a:pt x="69" y="705"/>
                </a:lnTo>
                <a:lnTo>
                  <a:pt x="69" y="801"/>
                </a:lnTo>
                <a:lnTo>
                  <a:pt x="68" y="801"/>
                </a:lnTo>
                <a:lnTo>
                  <a:pt x="116" y="758"/>
                </a:lnTo>
                <a:lnTo>
                  <a:pt x="116" y="763"/>
                </a:lnTo>
                <a:lnTo>
                  <a:pt x="68" y="710"/>
                </a:lnTo>
                <a:lnTo>
                  <a:pt x="68" y="710"/>
                </a:lnTo>
                <a:cubicBezTo>
                  <a:pt x="95" y="710"/>
                  <a:pt x="116" y="732"/>
                  <a:pt x="116" y="758"/>
                </a:cubicBezTo>
                <a:lnTo>
                  <a:pt x="116" y="763"/>
                </a:lnTo>
                <a:lnTo>
                  <a:pt x="116" y="768"/>
                </a:lnTo>
                <a:cubicBezTo>
                  <a:pt x="116" y="794"/>
                  <a:pt x="95" y="816"/>
                  <a:pt x="68" y="816"/>
                </a:cubicBezTo>
                <a:lnTo>
                  <a:pt x="68" y="816"/>
                </a:lnTo>
                <a:cubicBezTo>
                  <a:pt x="41" y="816"/>
                  <a:pt x="20" y="794"/>
                  <a:pt x="20" y="768"/>
                </a:cubicBezTo>
                <a:lnTo>
                  <a:pt x="20" y="764"/>
                </a:lnTo>
                <a:lnTo>
                  <a:pt x="20" y="763"/>
                </a:lnTo>
                <a:lnTo>
                  <a:pt x="116" y="763"/>
                </a:lnTo>
                <a:lnTo>
                  <a:pt x="116" y="766"/>
                </a:lnTo>
                <a:lnTo>
                  <a:pt x="116" y="770"/>
                </a:lnTo>
                <a:lnTo>
                  <a:pt x="116" y="775"/>
                </a:lnTo>
                <a:lnTo>
                  <a:pt x="116" y="777"/>
                </a:lnTo>
                <a:lnTo>
                  <a:pt x="25" y="756"/>
                </a:lnTo>
                <a:lnTo>
                  <a:pt x="26" y="754"/>
                </a:lnTo>
                <a:lnTo>
                  <a:pt x="22" y="768"/>
                </a:lnTo>
                <a:lnTo>
                  <a:pt x="22" y="765"/>
                </a:lnTo>
                <a:lnTo>
                  <a:pt x="117" y="782"/>
                </a:lnTo>
                <a:lnTo>
                  <a:pt x="116" y="784"/>
                </a:lnTo>
                <a:lnTo>
                  <a:pt x="116" y="787"/>
                </a:lnTo>
                <a:cubicBezTo>
                  <a:pt x="111" y="811"/>
                  <a:pt x="88" y="828"/>
                  <a:pt x="64" y="825"/>
                </a:cubicBezTo>
                <a:cubicBezTo>
                  <a:pt x="39" y="823"/>
                  <a:pt x="20" y="802"/>
                  <a:pt x="20" y="777"/>
                </a:cubicBezTo>
                <a:lnTo>
                  <a:pt x="20" y="775"/>
                </a:lnTo>
                <a:lnTo>
                  <a:pt x="20" y="772"/>
                </a:lnTo>
                <a:lnTo>
                  <a:pt x="68" y="820"/>
                </a:lnTo>
                <a:lnTo>
                  <a:pt x="68" y="820"/>
                </a:lnTo>
                <a:cubicBezTo>
                  <a:pt x="54" y="820"/>
                  <a:pt x="40" y="814"/>
                  <a:pt x="31" y="803"/>
                </a:cubicBezTo>
                <a:cubicBezTo>
                  <a:pt x="22" y="793"/>
                  <a:pt x="18" y="778"/>
                  <a:pt x="21" y="765"/>
                </a:cubicBezTo>
                <a:lnTo>
                  <a:pt x="21" y="762"/>
                </a:lnTo>
                <a:cubicBezTo>
                  <a:pt x="22" y="759"/>
                  <a:pt x="22" y="757"/>
                  <a:pt x="23" y="754"/>
                </a:cubicBezTo>
                <a:lnTo>
                  <a:pt x="23" y="753"/>
                </a:lnTo>
                <a:cubicBezTo>
                  <a:pt x="31" y="730"/>
                  <a:pt x="53" y="717"/>
                  <a:pt x="77" y="721"/>
                </a:cubicBezTo>
                <a:cubicBezTo>
                  <a:pt x="100" y="724"/>
                  <a:pt x="117" y="744"/>
                  <a:pt x="117" y="768"/>
                </a:cubicBezTo>
                <a:lnTo>
                  <a:pt x="117" y="777"/>
                </a:lnTo>
                <a:lnTo>
                  <a:pt x="116" y="782"/>
                </a:lnTo>
                <a:cubicBezTo>
                  <a:pt x="114" y="807"/>
                  <a:pt x="93" y="825"/>
                  <a:pt x="68" y="825"/>
                </a:cubicBezTo>
                <a:lnTo>
                  <a:pt x="67" y="825"/>
                </a:lnTo>
                <a:lnTo>
                  <a:pt x="67" y="729"/>
                </a:lnTo>
                <a:lnTo>
                  <a:pt x="68" y="729"/>
                </a:lnTo>
                <a:cubicBezTo>
                  <a:pt x="93" y="729"/>
                  <a:pt x="113" y="748"/>
                  <a:pt x="116" y="773"/>
                </a:cubicBezTo>
                <a:lnTo>
                  <a:pt x="116" y="782"/>
                </a:lnTo>
                <a:lnTo>
                  <a:pt x="116" y="787"/>
                </a:lnTo>
                <a:lnTo>
                  <a:pt x="20" y="787"/>
                </a:lnTo>
                <a:lnTo>
                  <a:pt x="20" y="785"/>
                </a:lnTo>
                <a:lnTo>
                  <a:pt x="20" y="782"/>
                </a:lnTo>
                <a:lnTo>
                  <a:pt x="68" y="830"/>
                </a:lnTo>
                <a:lnTo>
                  <a:pt x="68" y="830"/>
                </a:lnTo>
                <a:cubicBezTo>
                  <a:pt x="41" y="830"/>
                  <a:pt x="20" y="809"/>
                  <a:pt x="20" y="782"/>
                </a:cubicBezTo>
                <a:lnTo>
                  <a:pt x="20" y="777"/>
                </a:lnTo>
                <a:lnTo>
                  <a:pt x="20" y="772"/>
                </a:lnTo>
                <a:lnTo>
                  <a:pt x="116" y="772"/>
                </a:lnTo>
                <a:lnTo>
                  <a:pt x="116" y="774"/>
                </a:lnTo>
                <a:lnTo>
                  <a:pt x="116" y="773"/>
                </a:lnTo>
                <a:lnTo>
                  <a:pt x="116" y="782"/>
                </a:lnTo>
                <a:lnTo>
                  <a:pt x="116" y="787"/>
                </a:lnTo>
                <a:cubicBezTo>
                  <a:pt x="116" y="813"/>
                  <a:pt x="95" y="835"/>
                  <a:pt x="68" y="835"/>
                </a:cubicBezTo>
                <a:lnTo>
                  <a:pt x="68" y="835"/>
                </a:lnTo>
                <a:lnTo>
                  <a:pt x="68" y="739"/>
                </a:lnTo>
                <a:lnTo>
                  <a:pt x="68" y="739"/>
                </a:lnTo>
                <a:lnTo>
                  <a:pt x="68" y="835"/>
                </a:lnTo>
                <a:lnTo>
                  <a:pt x="68" y="835"/>
                </a:lnTo>
                <a:lnTo>
                  <a:pt x="116" y="787"/>
                </a:lnTo>
                <a:lnTo>
                  <a:pt x="116" y="792"/>
                </a:lnTo>
                <a:lnTo>
                  <a:pt x="116" y="796"/>
                </a:lnTo>
                <a:lnTo>
                  <a:pt x="20" y="796"/>
                </a:lnTo>
                <a:lnTo>
                  <a:pt x="20" y="794"/>
                </a:lnTo>
                <a:lnTo>
                  <a:pt x="20" y="792"/>
                </a:lnTo>
                <a:cubicBezTo>
                  <a:pt x="20" y="768"/>
                  <a:pt x="38" y="747"/>
                  <a:pt x="62" y="744"/>
                </a:cubicBezTo>
                <a:cubicBezTo>
                  <a:pt x="86" y="741"/>
                  <a:pt x="109" y="757"/>
                  <a:pt x="115" y="780"/>
                </a:cubicBezTo>
                <a:lnTo>
                  <a:pt x="115" y="782"/>
                </a:lnTo>
                <a:cubicBezTo>
                  <a:pt x="116" y="786"/>
                  <a:pt x="116" y="790"/>
                  <a:pt x="116" y="794"/>
                </a:cubicBezTo>
                <a:lnTo>
                  <a:pt x="116" y="796"/>
                </a:lnTo>
                <a:lnTo>
                  <a:pt x="116" y="801"/>
                </a:lnTo>
                <a:cubicBezTo>
                  <a:pt x="116" y="828"/>
                  <a:pt x="95" y="849"/>
                  <a:pt x="68" y="849"/>
                </a:cubicBezTo>
                <a:lnTo>
                  <a:pt x="68" y="849"/>
                </a:lnTo>
                <a:lnTo>
                  <a:pt x="116" y="801"/>
                </a:lnTo>
                <a:lnTo>
                  <a:pt x="116" y="804"/>
                </a:lnTo>
                <a:lnTo>
                  <a:pt x="116" y="806"/>
                </a:lnTo>
                <a:lnTo>
                  <a:pt x="20" y="806"/>
                </a:lnTo>
                <a:lnTo>
                  <a:pt x="20" y="803"/>
                </a:lnTo>
                <a:lnTo>
                  <a:pt x="21" y="815"/>
                </a:lnTo>
                <a:lnTo>
                  <a:pt x="21" y="813"/>
                </a:lnTo>
                <a:lnTo>
                  <a:pt x="115" y="801"/>
                </a:lnTo>
                <a:lnTo>
                  <a:pt x="115" y="803"/>
                </a:lnTo>
                <a:lnTo>
                  <a:pt x="115" y="796"/>
                </a:lnTo>
                <a:lnTo>
                  <a:pt x="115" y="799"/>
                </a:lnTo>
                <a:cubicBezTo>
                  <a:pt x="116" y="801"/>
                  <a:pt x="116" y="804"/>
                  <a:pt x="116" y="806"/>
                </a:cubicBezTo>
                <a:lnTo>
                  <a:pt x="116" y="810"/>
                </a:lnTo>
                <a:lnTo>
                  <a:pt x="116" y="811"/>
                </a:lnTo>
                <a:lnTo>
                  <a:pt x="20" y="811"/>
                </a:lnTo>
                <a:lnTo>
                  <a:pt x="20" y="808"/>
                </a:lnTo>
                <a:lnTo>
                  <a:pt x="20" y="808"/>
                </a:lnTo>
                <a:lnTo>
                  <a:pt x="19" y="798"/>
                </a:lnTo>
                <a:lnTo>
                  <a:pt x="19" y="796"/>
                </a:lnTo>
                <a:lnTo>
                  <a:pt x="115" y="796"/>
                </a:lnTo>
                <a:lnTo>
                  <a:pt x="115" y="798"/>
                </a:lnTo>
                <a:lnTo>
                  <a:pt x="115" y="803"/>
                </a:lnTo>
                <a:lnTo>
                  <a:pt x="115" y="808"/>
                </a:lnTo>
                <a:lnTo>
                  <a:pt x="115" y="811"/>
                </a:lnTo>
                <a:lnTo>
                  <a:pt x="22" y="796"/>
                </a:lnTo>
                <a:lnTo>
                  <a:pt x="22" y="794"/>
                </a:lnTo>
                <a:lnTo>
                  <a:pt x="20" y="803"/>
                </a:lnTo>
                <a:lnTo>
                  <a:pt x="21" y="799"/>
                </a:lnTo>
                <a:lnTo>
                  <a:pt x="68" y="854"/>
                </a:lnTo>
                <a:lnTo>
                  <a:pt x="67" y="854"/>
                </a:lnTo>
                <a:lnTo>
                  <a:pt x="67" y="854"/>
                </a:lnTo>
                <a:lnTo>
                  <a:pt x="114" y="797"/>
                </a:lnTo>
                <a:lnTo>
                  <a:pt x="115" y="802"/>
                </a:lnTo>
                <a:cubicBezTo>
                  <a:pt x="118" y="816"/>
                  <a:pt x="114" y="830"/>
                  <a:pt x="105" y="841"/>
                </a:cubicBezTo>
                <a:cubicBezTo>
                  <a:pt x="96" y="853"/>
                  <a:pt x="82" y="859"/>
                  <a:pt x="68" y="859"/>
                </a:cubicBezTo>
                <a:lnTo>
                  <a:pt x="66" y="859"/>
                </a:lnTo>
                <a:lnTo>
                  <a:pt x="114" y="807"/>
                </a:lnTo>
                <a:lnTo>
                  <a:pt x="114" y="809"/>
                </a:lnTo>
                <a:lnTo>
                  <a:pt x="114" y="812"/>
                </a:lnTo>
                <a:cubicBezTo>
                  <a:pt x="115" y="814"/>
                  <a:pt x="115" y="817"/>
                  <a:pt x="115" y="819"/>
                </a:cubicBezTo>
                <a:lnTo>
                  <a:pt x="115" y="820"/>
                </a:lnTo>
                <a:cubicBezTo>
                  <a:pt x="115" y="845"/>
                  <a:pt x="96" y="866"/>
                  <a:pt x="72" y="868"/>
                </a:cubicBezTo>
                <a:cubicBezTo>
                  <a:pt x="47" y="871"/>
                  <a:pt x="25" y="854"/>
                  <a:pt x="20" y="830"/>
                </a:cubicBezTo>
                <a:lnTo>
                  <a:pt x="19" y="823"/>
                </a:lnTo>
                <a:lnTo>
                  <a:pt x="18" y="818"/>
                </a:lnTo>
                <a:lnTo>
                  <a:pt x="17" y="808"/>
                </a:lnTo>
                <a:lnTo>
                  <a:pt x="17" y="806"/>
                </a:lnTo>
                <a:lnTo>
                  <a:pt x="113" y="806"/>
                </a:lnTo>
                <a:lnTo>
                  <a:pt x="113" y="807"/>
                </a:lnTo>
                <a:lnTo>
                  <a:pt x="113" y="810"/>
                </a:lnTo>
                <a:lnTo>
                  <a:pt x="113" y="815"/>
                </a:lnTo>
                <a:cubicBezTo>
                  <a:pt x="113" y="842"/>
                  <a:pt x="92" y="863"/>
                  <a:pt x="65" y="863"/>
                </a:cubicBezTo>
                <a:lnTo>
                  <a:pt x="64" y="863"/>
                </a:lnTo>
                <a:lnTo>
                  <a:pt x="111" y="823"/>
                </a:lnTo>
                <a:lnTo>
                  <a:pt x="111" y="826"/>
                </a:lnTo>
                <a:cubicBezTo>
                  <a:pt x="110" y="831"/>
                  <a:pt x="109" y="836"/>
                  <a:pt x="106" y="840"/>
                </a:cubicBezTo>
                <a:lnTo>
                  <a:pt x="105" y="842"/>
                </a:lnTo>
                <a:cubicBezTo>
                  <a:pt x="96" y="860"/>
                  <a:pt x="76" y="871"/>
                  <a:pt x="56" y="868"/>
                </a:cubicBezTo>
                <a:cubicBezTo>
                  <a:pt x="36" y="865"/>
                  <a:pt x="19" y="850"/>
                  <a:pt x="15" y="830"/>
                </a:cubicBezTo>
                <a:lnTo>
                  <a:pt x="15" y="827"/>
                </a:lnTo>
                <a:lnTo>
                  <a:pt x="14" y="825"/>
                </a:lnTo>
                <a:lnTo>
                  <a:pt x="109" y="815"/>
                </a:lnTo>
                <a:lnTo>
                  <a:pt x="109" y="818"/>
                </a:lnTo>
                <a:cubicBezTo>
                  <a:pt x="109" y="821"/>
                  <a:pt x="109" y="824"/>
                  <a:pt x="109" y="827"/>
                </a:cubicBezTo>
                <a:lnTo>
                  <a:pt x="108" y="830"/>
                </a:lnTo>
                <a:cubicBezTo>
                  <a:pt x="103" y="853"/>
                  <a:pt x="83" y="869"/>
                  <a:pt x="60" y="868"/>
                </a:cubicBezTo>
                <a:cubicBezTo>
                  <a:pt x="37" y="868"/>
                  <a:pt x="17" y="851"/>
                  <a:pt x="14" y="828"/>
                </a:cubicBezTo>
                <a:lnTo>
                  <a:pt x="14" y="829"/>
                </a:lnTo>
                <a:lnTo>
                  <a:pt x="13" y="827"/>
                </a:lnTo>
                <a:lnTo>
                  <a:pt x="108" y="815"/>
                </a:lnTo>
                <a:lnTo>
                  <a:pt x="108" y="818"/>
                </a:lnTo>
                <a:lnTo>
                  <a:pt x="108" y="823"/>
                </a:lnTo>
                <a:lnTo>
                  <a:pt x="108" y="827"/>
                </a:lnTo>
                <a:lnTo>
                  <a:pt x="108" y="830"/>
                </a:lnTo>
                <a:lnTo>
                  <a:pt x="12" y="830"/>
                </a:lnTo>
                <a:lnTo>
                  <a:pt x="12" y="829"/>
                </a:lnTo>
                <a:lnTo>
                  <a:pt x="12" y="836"/>
                </a:lnTo>
                <a:lnTo>
                  <a:pt x="12" y="833"/>
                </a:lnTo>
                <a:lnTo>
                  <a:pt x="12" y="830"/>
                </a:lnTo>
                <a:cubicBezTo>
                  <a:pt x="11" y="828"/>
                  <a:pt x="11" y="825"/>
                  <a:pt x="11" y="822"/>
                </a:cubicBezTo>
                <a:lnTo>
                  <a:pt x="11" y="820"/>
                </a:lnTo>
                <a:cubicBezTo>
                  <a:pt x="11" y="796"/>
                  <a:pt x="30" y="775"/>
                  <a:pt x="54" y="773"/>
                </a:cubicBezTo>
                <a:cubicBezTo>
                  <a:pt x="79" y="770"/>
                  <a:pt x="101" y="787"/>
                  <a:pt x="106" y="811"/>
                </a:cubicBezTo>
                <a:lnTo>
                  <a:pt x="106" y="811"/>
                </a:lnTo>
                <a:lnTo>
                  <a:pt x="107" y="813"/>
                </a:lnTo>
                <a:lnTo>
                  <a:pt x="12" y="825"/>
                </a:lnTo>
                <a:lnTo>
                  <a:pt x="12" y="820"/>
                </a:lnTo>
                <a:lnTo>
                  <a:pt x="12" y="815"/>
                </a:lnTo>
                <a:lnTo>
                  <a:pt x="103" y="837"/>
                </a:lnTo>
                <a:lnTo>
                  <a:pt x="102" y="838"/>
                </a:lnTo>
                <a:lnTo>
                  <a:pt x="107" y="822"/>
                </a:lnTo>
                <a:lnTo>
                  <a:pt x="107" y="825"/>
                </a:lnTo>
                <a:lnTo>
                  <a:pt x="106" y="831"/>
                </a:lnTo>
                <a:lnTo>
                  <a:pt x="106" y="835"/>
                </a:lnTo>
                <a:lnTo>
                  <a:pt x="58" y="782"/>
                </a:lnTo>
                <a:lnTo>
                  <a:pt x="59" y="782"/>
                </a:lnTo>
                <a:lnTo>
                  <a:pt x="12" y="839"/>
                </a:lnTo>
                <a:lnTo>
                  <a:pt x="11" y="834"/>
                </a:lnTo>
                <a:cubicBezTo>
                  <a:pt x="10" y="831"/>
                  <a:pt x="10" y="828"/>
                  <a:pt x="10" y="825"/>
                </a:cubicBezTo>
                <a:lnTo>
                  <a:pt x="10" y="821"/>
                </a:lnTo>
                <a:lnTo>
                  <a:pt x="15" y="843"/>
                </a:lnTo>
                <a:lnTo>
                  <a:pt x="15" y="842"/>
                </a:lnTo>
                <a:lnTo>
                  <a:pt x="105" y="817"/>
                </a:lnTo>
                <a:lnTo>
                  <a:pt x="106" y="827"/>
                </a:lnTo>
                <a:lnTo>
                  <a:pt x="106" y="834"/>
                </a:lnTo>
                <a:lnTo>
                  <a:pt x="106" y="838"/>
                </a:lnTo>
                <a:lnTo>
                  <a:pt x="106" y="839"/>
                </a:lnTo>
                <a:lnTo>
                  <a:pt x="10" y="839"/>
                </a:lnTo>
                <a:lnTo>
                  <a:pt x="10" y="840"/>
                </a:lnTo>
                <a:lnTo>
                  <a:pt x="10" y="835"/>
                </a:lnTo>
                <a:cubicBezTo>
                  <a:pt x="7" y="810"/>
                  <a:pt x="24" y="787"/>
                  <a:pt x="49" y="783"/>
                </a:cubicBezTo>
                <a:cubicBezTo>
                  <a:pt x="74" y="778"/>
                  <a:pt x="98" y="794"/>
                  <a:pt x="104" y="818"/>
                </a:cubicBezTo>
                <a:lnTo>
                  <a:pt x="105" y="820"/>
                </a:lnTo>
                <a:cubicBezTo>
                  <a:pt x="105" y="824"/>
                  <a:pt x="106" y="828"/>
                  <a:pt x="106" y="832"/>
                </a:cubicBezTo>
                <a:lnTo>
                  <a:pt x="106" y="834"/>
                </a:lnTo>
                <a:cubicBezTo>
                  <a:pt x="106" y="859"/>
                  <a:pt x="87" y="880"/>
                  <a:pt x="63" y="882"/>
                </a:cubicBezTo>
                <a:cubicBezTo>
                  <a:pt x="38" y="885"/>
                  <a:pt x="16" y="868"/>
                  <a:pt x="11" y="844"/>
                </a:cubicBezTo>
                <a:lnTo>
                  <a:pt x="11" y="844"/>
                </a:lnTo>
                <a:lnTo>
                  <a:pt x="10" y="842"/>
                </a:lnTo>
                <a:lnTo>
                  <a:pt x="105" y="836"/>
                </a:lnTo>
                <a:lnTo>
                  <a:pt x="104" y="838"/>
                </a:lnTo>
                <a:lnTo>
                  <a:pt x="104" y="844"/>
                </a:lnTo>
                <a:lnTo>
                  <a:pt x="103" y="833"/>
                </a:lnTo>
                <a:lnTo>
                  <a:pt x="104" y="836"/>
                </a:lnTo>
                <a:cubicBezTo>
                  <a:pt x="104" y="838"/>
                  <a:pt x="104" y="841"/>
                  <a:pt x="104" y="843"/>
                </a:cubicBezTo>
                <a:lnTo>
                  <a:pt x="104" y="844"/>
                </a:lnTo>
                <a:cubicBezTo>
                  <a:pt x="104" y="869"/>
                  <a:pt x="85" y="890"/>
                  <a:pt x="59" y="892"/>
                </a:cubicBezTo>
                <a:cubicBezTo>
                  <a:pt x="34" y="893"/>
                  <a:pt x="12" y="875"/>
                  <a:pt x="9" y="849"/>
                </a:cubicBezTo>
                <a:lnTo>
                  <a:pt x="8" y="844"/>
                </a:lnTo>
                <a:lnTo>
                  <a:pt x="8" y="839"/>
                </a:lnTo>
                <a:lnTo>
                  <a:pt x="103" y="839"/>
                </a:lnTo>
                <a:lnTo>
                  <a:pt x="103" y="839"/>
                </a:lnTo>
                <a:lnTo>
                  <a:pt x="103" y="844"/>
                </a:lnTo>
                <a:cubicBezTo>
                  <a:pt x="103" y="847"/>
                  <a:pt x="103" y="850"/>
                  <a:pt x="102" y="853"/>
                </a:cubicBezTo>
                <a:lnTo>
                  <a:pt x="101" y="858"/>
                </a:lnTo>
                <a:lnTo>
                  <a:pt x="54" y="801"/>
                </a:lnTo>
                <a:lnTo>
                  <a:pt x="55" y="801"/>
                </a:lnTo>
                <a:cubicBezTo>
                  <a:pt x="82" y="801"/>
                  <a:pt x="103" y="822"/>
                  <a:pt x="103" y="849"/>
                </a:cubicBezTo>
                <a:lnTo>
                  <a:pt x="103" y="860"/>
                </a:lnTo>
                <a:lnTo>
                  <a:pt x="103" y="864"/>
                </a:lnTo>
                <a:cubicBezTo>
                  <a:pt x="99" y="890"/>
                  <a:pt x="77" y="908"/>
                  <a:pt x="52" y="906"/>
                </a:cubicBezTo>
                <a:cubicBezTo>
                  <a:pt x="27" y="905"/>
                  <a:pt x="7" y="884"/>
                  <a:pt x="7" y="858"/>
                </a:cubicBezTo>
                <a:lnTo>
                  <a:pt x="7" y="857"/>
                </a:lnTo>
                <a:lnTo>
                  <a:pt x="7" y="854"/>
                </a:lnTo>
                <a:lnTo>
                  <a:pt x="7" y="850"/>
                </a:lnTo>
                <a:lnTo>
                  <a:pt x="7" y="849"/>
                </a:lnTo>
                <a:lnTo>
                  <a:pt x="103" y="849"/>
                </a:lnTo>
                <a:lnTo>
                  <a:pt x="103" y="850"/>
                </a:lnTo>
                <a:lnTo>
                  <a:pt x="103" y="853"/>
                </a:lnTo>
                <a:lnTo>
                  <a:pt x="103" y="858"/>
                </a:lnTo>
                <a:lnTo>
                  <a:pt x="7" y="858"/>
                </a:lnTo>
                <a:lnTo>
                  <a:pt x="7" y="856"/>
                </a:lnTo>
                <a:lnTo>
                  <a:pt x="7" y="853"/>
                </a:lnTo>
                <a:lnTo>
                  <a:pt x="55" y="901"/>
                </a:lnTo>
                <a:lnTo>
                  <a:pt x="54" y="901"/>
                </a:lnTo>
                <a:lnTo>
                  <a:pt x="101" y="846"/>
                </a:lnTo>
                <a:lnTo>
                  <a:pt x="101" y="845"/>
                </a:lnTo>
                <a:lnTo>
                  <a:pt x="102" y="847"/>
                </a:lnTo>
                <a:lnTo>
                  <a:pt x="7" y="858"/>
                </a:lnTo>
                <a:lnTo>
                  <a:pt x="7" y="862"/>
                </a:lnTo>
                <a:lnTo>
                  <a:pt x="6" y="852"/>
                </a:lnTo>
                <a:lnTo>
                  <a:pt x="6" y="849"/>
                </a:lnTo>
                <a:lnTo>
                  <a:pt x="21" y="883"/>
                </a:lnTo>
                <a:lnTo>
                  <a:pt x="20" y="883"/>
                </a:lnTo>
                <a:lnTo>
                  <a:pt x="102" y="849"/>
                </a:lnTo>
                <a:lnTo>
                  <a:pt x="102" y="852"/>
                </a:lnTo>
                <a:lnTo>
                  <a:pt x="102" y="858"/>
                </a:lnTo>
                <a:lnTo>
                  <a:pt x="102" y="864"/>
                </a:lnTo>
                <a:lnTo>
                  <a:pt x="102" y="868"/>
                </a:lnTo>
                <a:lnTo>
                  <a:pt x="6" y="868"/>
                </a:lnTo>
                <a:lnTo>
                  <a:pt x="6" y="866"/>
                </a:lnTo>
                <a:lnTo>
                  <a:pt x="6" y="873"/>
                </a:lnTo>
                <a:lnTo>
                  <a:pt x="6" y="870"/>
                </a:lnTo>
                <a:cubicBezTo>
                  <a:pt x="4" y="856"/>
                  <a:pt x="8" y="842"/>
                  <a:pt x="17" y="832"/>
                </a:cubicBezTo>
                <a:cubicBezTo>
                  <a:pt x="26" y="821"/>
                  <a:pt x="40" y="815"/>
                  <a:pt x="53" y="815"/>
                </a:cubicBezTo>
                <a:lnTo>
                  <a:pt x="54" y="815"/>
                </a:lnTo>
                <a:lnTo>
                  <a:pt x="9" y="845"/>
                </a:lnTo>
                <a:lnTo>
                  <a:pt x="8" y="849"/>
                </a:lnTo>
                <a:lnTo>
                  <a:pt x="9" y="847"/>
                </a:lnTo>
                <a:lnTo>
                  <a:pt x="101" y="874"/>
                </a:lnTo>
                <a:lnTo>
                  <a:pt x="101" y="875"/>
                </a:lnTo>
                <a:lnTo>
                  <a:pt x="100" y="878"/>
                </a:lnTo>
                <a:lnTo>
                  <a:pt x="101" y="854"/>
                </a:lnTo>
                <a:lnTo>
                  <a:pt x="102" y="859"/>
                </a:lnTo>
                <a:cubicBezTo>
                  <a:pt x="104" y="867"/>
                  <a:pt x="103" y="875"/>
                  <a:pt x="101" y="883"/>
                </a:cubicBezTo>
                <a:lnTo>
                  <a:pt x="99" y="888"/>
                </a:lnTo>
                <a:lnTo>
                  <a:pt x="53" y="824"/>
                </a:lnTo>
                <a:lnTo>
                  <a:pt x="54" y="824"/>
                </a:lnTo>
                <a:lnTo>
                  <a:pt x="54" y="920"/>
                </a:lnTo>
                <a:lnTo>
                  <a:pt x="54" y="920"/>
                </a:lnTo>
                <a:lnTo>
                  <a:pt x="54" y="824"/>
                </a:lnTo>
                <a:lnTo>
                  <a:pt x="55" y="824"/>
                </a:lnTo>
                <a:lnTo>
                  <a:pt x="9" y="884"/>
                </a:lnTo>
                <a:lnTo>
                  <a:pt x="8" y="880"/>
                </a:lnTo>
                <a:lnTo>
                  <a:pt x="7" y="877"/>
                </a:lnTo>
                <a:lnTo>
                  <a:pt x="54" y="916"/>
                </a:lnTo>
                <a:lnTo>
                  <a:pt x="54" y="916"/>
                </a:lnTo>
                <a:lnTo>
                  <a:pt x="101" y="878"/>
                </a:lnTo>
                <a:lnTo>
                  <a:pt x="100" y="883"/>
                </a:lnTo>
                <a:lnTo>
                  <a:pt x="100" y="863"/>
                </a:lnTo>
                <a:lnTo>
                  <a:pt x="102" y="872"/>
                </a:lnTo>
                <a:lnTo>
                  <a:pt x="102" y="877"/>
                </a:lnTo>
                <a:lnTo>
                  <a:pt x="54" y="834"/>
                </a:lnTo>
                <a:lnTo>
                  <a:pt x="55" y="834"/>
                </a:lnTo>
                <a:lnTo>
                  <a:pt x="8" y="891"/>
                </a:lnTo>
                <a:lnTo>
                  <a:pt x="8" y="891"/>
                </a:lnTo>
                <a:lnTo>
                  <a:pt x="7" y="889"/>
                </a:lnTo>
                <a:cubicBezTo>
                  <a:pt x="1" y="864"/>
                  <a:pt x="16" y="839"/>
                  <a:pt x="41" y="831"/>
                </a:cubicBezTo>
                <a:cubicBezTo>
                  <a:pt x="65" y="824"/>
                  <a:pt x="91" y="838"/>
                  <a:pt x="100" y="862"/>
                </a:cubicBezTo>
                <a:lnTo>
                  <a:pt x="100" y="864"/>
                </a:lnTo>
                <a:cubicBezTo>
                  <a:pt x="102" y="869"/>
                  <a:pt x="102" y="874"/>
                  <a:pt x="102" y="879"/>
                </a:cubicBezTo>
                <a:lnTo>
                  <a:pt x="102" y="882"/>
                </a:lnTo>
                <a:lnTo>
                  <a:pt x="102" y="885"/>
                </a:lnTo>
                <a:cubicBezTo>
                  <a:pt x="102" y="891"/>
                  <a:pt x="102" y="896"/>
                  <a:pt x="100" y="901"/>
                </a:cubicBezTo>
                <a:lnTo>
                  <a:pt x="100" y="902"/>
                </a:lnTo>
                <a:cubicBezTo>
                  <a:pt x="92" y="924"/>
                  <a:pt x="70" y="938"/>
                  <a:pt x="46" y="934"/>
                </a:cubicBezTo>
                <a:cubicBezTo>
                  <a:pt x="23" y="931"/>
                  <a:pt x="6" y="911"/>
                  <a:pt x="6" y="887"/>
                </a:cubicBezTo>
                <a:lnTo>
                  <a:pt x="6" y="882"/>
                </a:lnTo>
                <a:lnTo>
                  <a:pt x="6" y="877"/>
                </a:lnTo>
                <a:cubicBezTo>
                  <a:pt x="6" y="851"/>
                  <a:pt x="27" y="829"/>
                  <a:pt x="54" y="829"/>
                </a:cubicBezTo>
                <a:lnTo>
                  <a:pt x="55" y="829"/>
                </a:lnTo>
                <a:cubicBezTo>
                  <a:pt x="71" y="829"/>
                  <a:pt x="86" y="837"/>
                  <a:pt x="95" y="851"/>
                </a:cubicBezTo>
                <a:cubicBezTo>
                  <a:pt x="104" y="864"/>
                  <a:pt x="105" y="881"/>
                  <a:pt x="100" y="895"/>
                </a:cubicBezTo>
                <a:lnTo>
                  <a:pt x="97" y="901"/>
                </a:lnTo>
                <a:lnTo>
                  <a:pt x="96" y="903"/>
                </a:lnTo>
                <a:lnTo>
                  <a:pt x="53" y="834"/>
                </a:lnTo>
                <a:lnTo>
                  <a:pt x="53" y="834"/>
                </a:lnTo>
                <a:cubicBezTo>
                  <a:pt x="77" y="834"/>
                  <a:pt x="97" y="851"/>
                  <a:pt x="101" y="874"/>
                </a:cubicBezTo>
                <a:lnTo>
                  <a:pt x="101" y="877"/>
                </a:lnTo>
                <a:cubicBezTo>
                  <a:pt x="102" y="880"/>
                  <a:pt x="102" y="882"/>
                  <a:pt x="102" y="885"/>
                </a:cubicBezTo>
                <a:lnTo>
                  <a:pt x="102" y="887"/>
                </a:lnTo>
                <a:lnTo>
                  <a:pt x="6" y="887"/>
                </a:lnTo>
                <a:lnTo>
                  <a:pt x="6" y="884"/>
                </a:lnTo>
                <a:lnTo>
                  <a:pt x="7" y="894"/>
                </a:lnTo>
                <a:lnTo>
                  <a:pt x="6" y="891"/>
                </a:lnTo>
                <a:cubicBezTo>
                  <a:pt x="2" y="868"/>
                  <a:pt x="15" y="844"/>
                  <a:pt x="38" y="837"/>
                </a:cubicBezTo>
                <a:cubicBezTo>
                  <a:pt x="61" y="829"/>
                  <a:pt x="86" y="839"/>
                  <a:pt x="96" y="861"/>
                </a:cubicBezTo>
                <a:lnTo>
                  <a:pt x="97" y="863"/>
                </a:lnTo>
                <a:cubicBezTo>
                  <a:pt x="100" y="867"/>
                  <a:pt x="101" y="871"/>
                  <a:pt x="102" y="876"/>
                </a:cubicBezTo>
                <a:lnTo>
                  <a:pt x="102" y="879"/>
                </a:lnTo>
                <a:lnTo>
                  <a:pt x="8" y="895"/>
                </a:lnTo>
                <a:lnTo>
                  <a:pt x="7" y="892"/>
                </a:lnTo>
                <a:lnTo>
                  <a:pt x="12" y="905"/>
                </a:lnTo>
                <a:lnTo>
                  <a:pt x="11" y="903"/>
                </a:lnTo>
                <a:lnTo>
                  <a:pt x="99" y="867"/>
                </a:lnTo>
                <a:lnTo>
                  <a:pt x="102" y="877"/>
                </a:lnTo>
                <a:lnTo>
                  <a:pt x="103" y="882"/>
                </a:lnTo>
                <a:cubicBezTo>
                  <a:pt x="106" y="896"/>
                  <a:pt x="102" y="911"/>
                  <a:pt x="93" y="922"/>
                </a:cubicBezTo>
                <a:cubicBezTo>
                  <a:pt x="84" y="933"/>
                  <a:pt x="70" y="939"/>
                  <a:pt x="56" y="939"/>
                </a:cubicBezTo>
                <a:lnTo>
                  <a:pt x="54" y="939"/>
                </a:lnTo>
                <a:lnTo>
                  <a:pt x="53" y="939"/>
                </a:lnTo>
                <a:lnTo>
                  <a:pt x="53" y="843"/>
                </a:lnTo>
                <a:lnTo>
                  <a:pt x="54" y="843"/>
                </a:lnTo>
                <a:cubicBezTo>
                  <a:pt x="78" y="843"/>
                  <a:pt x="98" y="860"/>
                  <a:pt x="102" y="884"/>
                </a:cubicBezTo>
                <a:lnTo>
                  <a:pt x="102" y="887"/>
                </a:lnTo>
                <a:cubicBezTo>
                  <a:pt x="103" y="893"/>
                  <a:pt x="103" y="900"/>
                  <a:pt x="102" y="906"/>
                </a:cubicBezTo>
                <a:lnTo>
                  <a:pt x="101" y="908"/>
                </a:lnTo>
                <a:cubicBezTo>
                  <a:pt x="96" y="929"/>
                  <a:pt x="76" y="944"/>
                  <a:pt x="54" y="944"/>
                </a:cubicBezTo>
                <a:cubicBezTo>
                  <a:pt x="32" y="944"/>
                  <a:pt x="13" y="929"/>
                  <a:pt x="8" y="908"/>
                </a:cubicBezTo>
                <a:lnTo>
                  <a:pt x="7" y="902"/>
                </a:lnTo>
                <a:lnTo>
                  <a:pt x="6" y="899"/>
                </a:lnTo>
                <a:cubicBezTo>
                  <a:pt x="4" y="885"/>
                  <a:pt x="8" y="871"/>
                  <a:pt x="17" y="860"/>
                </a:cubicBezTo>
                <a:cubicBezTo>
                  <a:pt x="26" y="850"/>
                  <a:pt x="39" y="843"/>
                  <a:pt x="53" y="843"/>
                </a:cubicBezTo>
                <a:lnTo>
                  <a:pt x="54" y="843"/>
                </a:lnTo>
                <a:cubicBezTo>
                  <a:pt x="68" y="843"/>
                  <a:pt x="80" y="849"/>
                  <a:pt x="90" y="859"/>
                </a:cubicBezTo>
                <a:cubicBezTo>
                  <a:pt x="99" y="869"/>
                  <a:pt x="103" y="883"/>
                  <a:pt x="102" y="896"/>
                </a:cubicBezTo>
                <a:lnTo>
                  <a:pt x="101" y="901"/>
                </a:lnTo>
                <a:lnTo>
                  <a:pt x="101" y="890"/>
                </a:lnTo>
                <a:lnTo>
                  <a:pt x="101" y="893"/>
                </a:lnTo>
                <a:cubicBezTo>
                  <a:pt x="102" y="895"/>
                  <a:pt x="102" y="898"/>
                  <a:pt x="102" y="900"/>
                </a:cubicBezTo>
                <a:lnTo>
                  <a:pt x="102" y="901"/>
                </a:lnTo>
                <a:lnTo>
                  <a:pt x="6" y="901"/>
                </a:lnTo>
                <a:lnTo>
                  <a:pt x="6" y="898"/>
                </a:lnTo>
                <a:lnTo>
                  <a:pt x="6" y="893"/>
                </a:lnTo>
                <a:lnTo>
                  <a:pt x="6" y="889"/>
                </a:lnTo>
                <a:lnTo>
                  <a:pt x="6" y="887"/>
                </a:lnTo>
                <a:lnTo>
                  <a:pt x="102" y="887"/>
                </a:lnTo>
                <a:lnTo>
                  <a:pt x="102" y="884"/>
                </a:lnTo>
                <a:lnTo>
                  <a:pt x="102" y="894"/>
                </a:lnTo>
                <a:lnTo>
                  <a:pt x="102" y="898"/>
                </a:lnTo>
                <a:lnTo>
                  <a:pt x="102" y="889"/>
                </a:lnTo>
                <a:lnTo>
                  <a:pt x="102" y="892"/>
                </a:lnTo>
                <a:lnTo>
                  <a:pt x="7" y="901"/>
                </a:lnTo>
                <a:lnTo>
                  <a:pt x="7" y="899"/>
                </a:lnTo>
                <a:lnTo>
                  <a:pt x="7" y="896"/>
                </a:lnTo>
                <a:lnTo>
                  <a:pt x="7" y="892"/>
                </a:lnTo>
                <a:lnTo>
                  <a:pt x="7" y="891"/>
                </a:lnTo>
                <a:lnTo>
                  <a:pt x="102" y="898"/>
                </a:lnTo>
                <a:lnTo>
                  <a:pt x="102" y="902"/>
                </a:lnTo>
                <a:lnTo>
                  <a:pt x="102" y="895"/>
                </a:lnTo>
                <a:lnTo>
                  <a:pt x="102" y="901"/>
                </a:lnTo>
                <a:lnTo>
                  <a:pt x="102" y="907"/>
                </a:lnTo>
                <a:cubicBezTo>
                  <a:pt x="102" y="909"/>
                  <a:pt x="102" y="912"/>
                  <a:pt x="102" y="914"/>
                </a:cubicBezTo>
                <a:lnTo>
                  <a:pt x="101" y="917"/>
                </a:lnTo>
                <a:cubicBezTo>
                  <a:pt x="98" y="942"/>
                  <a:pt x="76" y="960"/>
                  <a:pt x="51" y="958"/>
                </a:cubicBezTo>
                <a:cubicBezTo>
                  <a:pt x="25" y="957"/>
                  <a:pt x="6" y="936"/>
                  <a:pt x="6" y="910"/>
                </a:cubicBezTo>
                <a:lnTo>
                  <a:pt x="6" y="910"/>
                </a:lnTo>
                <a:lnTo>
                  <a:pt x="6" y="907"/>
                </a:lnTo>
                <a:lnTo>
                  <a:pt x="6" y="901"/>
                </a:lnTo>
                <a:cubicBezTo>
                  <a:pt x="6" y="874"/>
                  <a:pt x="27" y="853"/>
                  <a:pt x="54" y="853"/>
                </a:cubicBezTo>
                <a:lnTo>
                  <a:pt x="54" y="853"/>
                </a:lnTo>
                <a:cubicBezTo>
                  <a:pt x="68" y="853"/>
                  <a:pt x="81" y="859"/>
                  <a:pt x="90" y="869"/>
                </a:cubicBezTo>
                <a:cubicBezTo>
                  <a:pt x="99" y="879"/>
                  <a:pt x="104" y="892"/>
                  <a:pt x="102" y="906"/>
                </a:cubicBezTo>
                <a:lnTo>
                  <a:pt x="102" y="906"/>
                </a:lnTo>
                <a:lnTo>
                  <a:pt x="102" y="909"/>
                </a:lnTo>
                <a:cubicBezTo>
                  <a:pt x="102" y="914"/>
                  <a:pt x="101" y="919"/>
                  <a:pt x="100" y="924"/>
                </a:cubicBezTo>
                <a:lnTo>
                  <a:pt x="99" y="926"/>
                </a:lnTo>
                <a:cubicBezTo>
                  <a:pt x="92" y="948"/>
                  <a:pt x="69" y="962"/>
                  <a:pt x="46" y="958"/>
                </a:cubicBezTo>
                <a:cubicBezTo>
                  <a:pt x="23" y="954"/>
                  <a:pt x="5" y="934"/>
                  <a:pt x="5" y="910"/>
                </a:cubicBezTo>
                <a:lnTo>
                  <a:pt x="5" y="906"/>
                </a:lnTo>
                <a:lnTo>
                  <a:pt x="5" y="901"/>
                </a:lnTo>
                <a:cubicBezTo>
                  <a:pt x="5" y="874"/>
                  <a:pt x="27" y="853"/>
                  <a:pt x="53" y="853"/>
                </a:cubicBezTo>
                <a:cubicBezTo>
                  <a:pt x="80" y="853"/>
                  <a:pt x="101" y="874"/>
                  <a:pt x="101" y="90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54"/>
          <p:cNvSpPr>
            <a:spLocks/>
          </p:cNvSpPr>
          <p:nvPr/>
        </p:nvSpPr>
        <p:spPr bwMode="auto">
          <a:xfrm>
            <a:off x="6661150" y="4221163"/>
            <a:ext cx="74612" cy="320675"/>
          </a:xfrm>
          <a:custGeom>
            <a:avLst/>
            <a:gdLst>
              <a:gd name="T0" fmla="*/ 101 w 260"/>
              <a:gd name="T1" fmla="*/ 1042 h 1120"/>
              <a:gd name="T2" fmla="*/ 11 w 260"/>
              <a:gd name="T3" fmla="*/ 990 h 1120"/>
              <a:gd name="T4" fmla="*/ 63 w 260"/>
              <a:gd name="T5" fmla="*/ 1033 h 1120"/>
              <a:gd name="T6" fmla="*/ 27 w 260"/>
              <a:gd name="T7" fmla="*/ 931 h 1120"/>
              <a:gd name="T8" fmla="*/ 25 w 260"/>
              <a:gd name="T9" fmla="*/ 928 h 1120"/>
              <a:gd name="T10" fmla="*/ 33 w 260"/>
              <a:gd name="T11" fmla="*/ 897 h 1120"/>
              <a:gd name="T12" fmla="*/ 33 w 260"/>
              <a:gd name="T13" fmla="*/ 860 h 1120"/>
              <a:gd name="T14" fmla="*/ 135 w 260"/>
              <a:gd name="T15" fmla="*/ 836 h 1120"/>
              <a:gd name="T16" fmla="*/ 46 w 260"/>
              <a:gd name="T17" fmla="*/ 800 h 1120"/>
              <a:gd name="T18" fmla="*/ 143 w 260"/>
              <a:gd name="T19" fmla="*/ 774 h 1120"/>
              <a:gd name="T20" fmla="*/ 103 w 260"/>
              <a:gd name="T21" fmla="*/ 795 h 1120"/>
              <a:gd name="T22" fmla="*/ 110 w 260"/>
              <a:gd name="T23" fmla="*/ 685 h 1120"/>
              <a:gd name="T24" fmla="*/ 71 w 260"/>
              <a:gd name="T25" fmla="*/ 704 h 1120"/>
              <a:gd name="T26" fmla="*/ 165 w 260"/>
              <a:gd name="T27" fmla="*/ 664 h 1120"/>
              <a:gd name="T28" fmla="*/ 78 w 260"/>
              <a:gd name="T29" fmla="*/ 634 h 1120"/>
              <a:gd name="T30" fmla="*/ 180 w 260"/>
              <a:gd name="T31" fmla="*/ 605 h 1120"/>
              <a:gd name="T32" fmla="*/ 92 w 260"/>
              <a:gd name="T33" fmla="*/ 581 h 1120"/>
              <a:gd name="T34" fmla="*/ 96 w 260"/>
              <a:gd name="T35" fmla="*/ 530 h 1120"/>
              <a:gd name="T36" fmla="*/ 143 w 260"/>
              <a:gd name="T37" fmla="*/ 467 h 1120"/>
              <a:gd name="T38" fmla="*/ 197 w 260"/>
              <a:gd name="T39" fmla="*/ 486 h 1120"/>
              <a:gd name="T40" fmla="*/ 199 w 260"/>
              <a:gd name="T41" fmla="*/ 455 h 1120"/>
              <a:gd name="T42" fmla="*/ 189 w 260"/>
              <a:gd name="T43" fmla="*/ 385 h 1120"/>
              <a:gd name="T44" fmla="*/ 120 w 260"/>
              <a:gd name="T45" fmla="*/ 395 h 1120"/>
              <a:gd name="T46" fmla="*/ 216 w 260"/>
              <a:gd name="T47" fmla="*/ 363 h 1120"/>
              <a:gd name="T48" fmla="*/ 122 w 260"/>
              <a:gd name="T49" fmla="*/ 334 h 1120"/>
              <a:gd name="T50" fmla="*/ 133 w 260"/>
              <a:gd name="T51" fmla="*/ 301 h 1120"/>
              <a:gd name="T52" fmla="*/ 233 w 260"/>
              <a:gd name="T53" fmla="*/ 265 h 1120"/>
              <a:gd name="T54" fmla="*/ 140 w 260"/>
              <a:gd name="T55" fmla="*/ 250 h 1120"/>
              <a:gd name="T56" fmla="*/ 142 w 260"/>
              <a:gd name="T57" fmla="*/ 211 h 1120"/>
              <a:gd name="T58" fmla="*/ 153 w 260"/>
              <a:gd name="T59" fmla="*/ 150 h 1120"/>
              <a:gd name="T60" fmla="*/ 255 w 260"/>
              <a:gd name="T61" fmla="*/ 122 h 1120"/>
              <a:gd name="T62" fmla="*/ 245 w 260"/>
              <a:gd name="T63" fmla="*/ 37 h 1120"/>
              <a:gd name="T64" fmla="*/ 210 w 260"/>
              <a:gd name="T65" fmla="*/ 106 h 1120"/>
              <a:gd name="T66" fmla="*/ 159 w 260"/>
              <a:gd name="T67" fmla="*/ 87 h 1120"/>
              <a:gd name="T68" fmla="*/ 253 w 260"/>
              <a:gd name="T69" fmla="*/ 143 h 1120"/>
              <a:gd name="T70" fmla="*/ 147 w 260"/>
              <a:gd name="T71" fmla="*/ 171 h 1120"/>
              <a:gd name="T72" fmla="*/ 140 w 260"/>
              <a:gd name="T73" fmla="*/ 224 h 1120"/>
              <a:gd name="T74" fmla="*/ 236 w 260"/>
              <a:gd name="T75" fmla="*/ 253 h 1120"/>
              <a:gd name="T76" fmla="*/ 230 w 260"/>
              <a:gd name="T77" fmla="*/ 291 h 1120"/>
              <a:gd name="T78" fmla="*/ 218 w 260"/>
              <a:gd name="T79" fmla="*/ 329 h 1120"/>
              <a:gd name="T80" fmla="*/ 168 w 260"/>
              <a:gd name="T81" fmla="*/ 405 h 1120"/>
              <a:gd name="T82" fmla="*/ 214 w 260"/>
              <a:gd name="T83" fmla="*/ 401 h 1120"/>
              <a:gd name="T84" fmla="*/ 208 w 260"/>
              <a:gd name="T85" fmla="*/ 410 h 1120"/>
              <a:gd name="T86" fmla="*/ 168 w 260"/>
              <a:gd name="T87" fmla="*/ 517 h 1120"/>
              <a:gd name="T88" fmla="*/ 197 w 260"/>
              <a:gd name="T89" fmla="*/ 486 h 1120"/>
              <a:gd name="T90" fmla="*/ 99 w 260"/>
              <a:gd name="T91" fmla="*/ 533 h 1120"/>
              <a:gd name="T92" fmla="*/ 144 w 260"/>
              <a:gd name="T93" fmla="*/ 600 h 1120"/>
              <a:gd name="T94" fmla="*/ 146 w 260"/>
              <a:gd name="T95" fmla="*/ 548 h 1120"/>
              <a:gd name="T96" fmla="*/ 84 w 260"/>
              <a:gd name="T97" fmla="*/ 603 h 1120"/>
              <a:gd name="T98" fmla="*/ 172 w 260"/>
              <a:gd name="T99" fmla="*/ 641 h 1120"/>
              <a:gd name="T100" fmla="*/ 126 w 260"/>
              <a:gd name="T101" fmla="*/ 733 h 1120"/>
              <a:gd name="T102" fmla="*/ 163 w 260"/>
              <a:gd name="T103" fmla="*/ 723 h 1120"/>
              <a:gd name="T104" fmla="*/ 153 w 260"/>
              <a:gd name="T105" fmla="*/ 733 h 1120"/>
              <a:gd name="T106" fmla="*/ 144 w 260"/>
              <a:gd name="T107" fmla="*/ 758 h 1120"/>
              <a:gd name="T108" fmla="*/ 142 w 260"/>
              <a:gd name="T109" fmla="*/ 809 h 1120"/>
              <a:gd name="T110" fmla="*/ 134 w 260"/>
              <a:gd name="T111" fmla="*/ 843 h 1120"/>
              <a:gd name="T112" fmla="*/ 32 w 260"/>
              <a:gd name="T113" fmla="*/ 857 h 1120"/>
              <a:gd name="T114" fmla="*/ 33 w 260"/>
              <a:gd name="T115" fmla="*/ 893 h 1120"/>
              <a:gd name="T116" fmla="*/ 78 w 260"/>
              <a:gd name="T117" fmla="*/ 981 h 1120"/>
              <a:gd name="T118" fmla="*/ 111 w 260"/>
              <a:gd name="T119" fmla="*/ 927 h 1120"/>
              <a:gd name="T120" fmla="*/ 25 w 260"/>
              <a:gd name="T121" fmla="*/ 1016 h 1120"/>
              <a:gd name="T122" fmla="*/ 105 w 260"/>
              <a:gd name="T123" fmla="*/ 994 h 1120"/>
              <a:gd name="T124" fmla="*/ 51 w 260"/>
              <a:gd name="T125" fmla="*/ 109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0" h="1120">
                <a:moveTo>
                  <a:pt x="0" y="1066"/>
                </a:moveTo>
                <a:lnTo>
                  <a:pt x="0" y="1064"/>
                </a:lnTo>
                <a:lnTo>
                  <a:pt x="0" y="1061"/>
                </a:lnTo>
                <a:cubicBezTo>
                  <a:pt x="0" y="1034"/>
                  <a:pt x="21" y="1013"/>
                  <a:pt x="48" y="1013"/>
                </a:cubicBezTo>
                <a:lnTo>
                  <a:pt x="48" y="1013"/>
                </a:lnTo>
                <a:cubicBezTo>
                  <a:pt x="71" y="1013"/>
                  <a:pt x="91" y="1029"/>
                  <a:pt x="96" y="1052"/>
                </a:cubicBezTo>
                <a:lnTo>
                  <a:pt x="97" y="1057"/>
                </a:lnTo>
                <a:lnTo>
                  <a:pt x="98" y="1065"/>
                </a:lnTo>
                <a:lnTo>
                  <a:pt x="2" y="1070"/>
                </a:lnTo>
                <a:lnTo>
                  <a:pt x="2" y="1069"/>
                </a:lnTo>
                <a:lnTo>
                  <a:pt x="2" y="1076"/>
                </a:lnTo>
                <a:lnTo>
                  <a:pt x="2" y="1073"/>
                </a:lnTo>
                <a:cubicBezTo>
                  <a:pt x="1" y="1069"/>
                  <a:pt x="1" y="1065"/>
                  <a:pt x="2" y="1062"/>
                </a:cubicBezTo>
                <a:lnTo>
                  <a:pt x="2" y="1056"/>
                </a:lnTo>
                <a:lnTo>
                  <a:pt x="2" y="1056"/>
                </a:lnTo>
                <a:cubicBezTo>
                  <a:pt x="2" y="1030"/>
                  <a:pt x="23" y="1008"/>
                  <a:pt x="50" y="1008"/>
                </a:cubicBezTo>
                <a:cubicBezTo>
                  <a:pt x="76" y="1008"/>
                  <a:pt x="98" y="1030"/>
                  <a:pt x="98" y="1056"/>
                </a:cubicBezTo>
                <a:lnTo>
                  <a:pt x="98" y="1058"/>
                </a:lnTo>
                <a:cubicBezTo>
                  <a:pt x="98" y="1062"/>
                  <a:pt x="98" y="1065"/>
                  <a:pt x="97" y="1068"/>
                </a:cubicBezTo>
                <a:lnTo>
                  <a:pt x="97" y="1070"/>
                </a:lnTo>
                <a:cubicBezTo>
                  <a:pt x="92" y="1095"/>
                  <a:pt x="69" y="1111"/>
                  <a:pt x="45" y="1109"/>
                </a:cubicBezTo>
                <a:cubicBezTo>
                  <a:pt x="20" y="1106"/>
                  <a:pt x="1" y="1086"/>
                  <a:pt x="1" y="1061"/>
                </a:cubicBezTo>
                <a:lnTo>
                  <a:pt x="1" y="1059"/>
                </a:lnTo>
                <a:lnTo>
                  <a:pt x="1" y="1056"/>
                </a:lnTo>
                <a:cubicBezTo>
                  <a:pt x="1" y="1030"/>
                  <a:pt x="23" y="1008"/>
                  <a:pt x="49" y="1008"/>
                </a:cubicBezTo>
                <a:lnTo>
                  <a:pt x="50" y="1008"/>
                </a:lnTo>
                <a:cubicBezTo>
                  <a:pt x="76" y="1008"/>
                  <a:pt x="98" y="1030"/>
                  <a:pt x="98" y="1056"/>
                </a:cubicBezTo>
                <a:lnTo>
                  <a:pt x="98" y="1059"/>
                </a:lnTo>
                <a:lnTo>
                  <a:pt x="98" y="1061"/>
                </a:lnTo>
                <a:lnTo>
                  <a:pt x="3" y="1049"/>
                </a:lnTo>
                <a:lnTo>
                  <a:pt x="4" y="1047"/>
                </a:lnTo>
                <a:lnTo>
                  <a:pt x="2" y="1059"/>
                </a:lnTo>
                <a:lnTo>
                  <a:pt x="2" y="1056"/>
                </a:lnTo>
                <a:cubicBezTo>
                  <a:pt x="2" y="1030"/>
                  <a:pt x="24" y="1008"/>
                  <a:pt x="50" y="1008"/>
                </a:cubicBezTo>
                <a:lnTo>
                  <a:pt x="51" y="1008"/>
                </a:lnTo>
                <a:cubicBezTo>
                  <a:pt x="77" y="1008"/>
                  <a:pt x="99" y="1030"/>
                  <a:pt x="99" y="1056"/>
                </a:cubicBezTo>
                <a:cubicBezTo>
                  <a:pt x="99" y="1083"/>
                  <a:pt x="77" y="1104"/>
                  <a:pt x="51" y="1104"/>
                </a:cubicBezTo>
                <a:lnTo>
                  <a:pt x="50" y="1104"/>
                </a:lnTo>
                <a:cubicBezTo>
                  <a:pt x="24" y="1104"/>
                  <a:pt x="2" y="1083"/>
                  <a:pt x="2" y="1056"/>
                </a:cubicBezTo>
                <a:lnTo>
                  <a:pt x="2" y="1049"/>
                </a:lnTo>
                <a:lnTo>
                  <a:pt x="2" y="1044"/>
                </a:lnTo>
                <a:lnTo>
                  <a:pt x="2" y="1042"/>
                </a:lnTo>
                <a:cubicBezTo>
                  <a:pt x="2" y="1018"/>
                  <a:pt x="20" y="998"/>
                  <a:pt x="43" y="995"/>
                </a:cubicBezTo>
                <a:cubicBezTo>
                  <a:pt x="66" y="991"/>
                  <a:pt x="89" y="1004"/>
                  <a:pt x="96" y="1027"/>
                </a:cubicBezTo>
                <a:lnTo>
                  <a:pt x="97" y="1028"/>
                </a:lnTo>
                <a:cubicBezTo>
                  <a:pt x="98" y="1033"/>
                  <a:pt x="99" y="1038"/>
                  <a:pt x="99" y="1043"/>
                </a:cubicBezTo>
                <a:lnTo>
                  <a:pt x="99" y="1047"/>
                </a:lnTo>
                <a:lnTo>
                  <a:pt x="51" y="999"/>
                </a:lnTo>
                <a:lnTo>
                  <a:pt x="52" y="999"/>
                </a:lnTo>
                <a:cubicBezTo>
                  <a:pt x="78" y="999"/>
                  <a:pt x="100" y="1020"/>
                  <a:pt x="100" y="1047"/>
                </a:cubicBezTo>
                <a:cubicBezTo>
                  <a:pt x="100" y="1073"/>
                  <a:pt x="78" y="1095"/>
                  <a:pt x="52" y="1095"/>
                </a:cubicBezTo>
                <a:lnTo>
                  <a:pt x="51" y="1095"/>
                </a:lnTo>
                <a:cubicBezTo>
                  <a:pt x="25" y="1095"/>
                  <a:pt x="3" y="1073"/>
                  <a:pt x="3" y="1047"/>
                </a:cubicBezTo>
                <a:cubicBezTo>
                  <a:pt x="3" y="1020"/>
                  <a:pt x="25" y="999"/>
                  <a:pt x="51" y="999"/>
                </a:cubicBezTo>
                <a:lnTo>
                  <a:pt x="52" y="999"/>
                </a:lnTo>
                <a:cubicBezTo>
                  <a:pt x="66" y="999"/>
                  <a:pt x="79" y="1005"/>
                  <a:pt x="89" y="1016"/>
                </a:cubicBezTo>
                <a:cubicBezTo>
                  <a:pt x="98" y="1027"/>
                  <a:pt x="102" y="1041"/>
                  <a:pt x="99" y="1055"/>
                </a:cubicBezTo>
                <a:lnTo>
                  <a:pt x="99" y="1058"/>
                </a:lnTo>
                <a:lnTo>
                  <a:pt x="99" y="1050"/>
                </a:lnTo>
                <a:lnTo>
                  <a:pt x="99" y="1051"/>
                </a:lnTo>
                <a:cubicBezTo>
                  <a:pt x="99" y="1078"/>
                  <a:pt x="78" y="1099"/>
                  <a:pt x="51" y="1099"/>
                </a:cubicBezTo>
                <a:cubicBezTo>
                  <a:pt x="25" y="1099"/>
                  <a:pt x="3" y="1078"/>
                  <a:pt x="3" y="1051"/>
                </a:cubicBezTo>
                <a:lnTo>
                  <a:pt x="3" y="1049"/>
                </a:lnTo>
                <a:lnTo>
                  <a:pt x="4" y="1039"/>
                </a:lnTo>
                <a:lnTo>
                  <a:pt x="5" y="1034"/>
                </a:lnTo>
                <a:cubicBezTo>
                  <a:pt x="6" y="1009"/>
                  <a:pt x="27" y="989"/>
                  <a:pt x="52" y="989"/>
                </a:cubicBezTo>
                <a:lnTo>
                  <a:pt x="53" y="989"/>
                </a:lnTo>
                <a:cubicBezTo>
                  <a:pt x="79" y="989"/>
                  <a:pt x="101" y="1011"/>
                  <a:pt x="101" y="1037"/>
                </a:cubicBezTo>
                <a:lnTo>
                  <a:pt x="101" y="1042"/>
                </a:lnTo>
                <a:lnTo>
                  <a:pt x="100" y="1052"/>
                </a:lnTo>
                <a:lnTo>
                  <a:pt x="52" y="999"/>
                </a:lnTo>
                <a:lnTo>
                  <a:pt x="54" y="999"/>
                </a:lnTo>
                <a:lnTo>
                  <a:pt x="6" y="1047"/>
                </a:lnTo>
                <a:lnTo>
                  <a:pt x="6" y="1042"/>
                </a:lnTo>
                <a:lnTo>
                  <a:pt x="54" y="1090"/>
                </a:lnTo>
                <a:lnTo>
                  <a:pt x="53" y="1090"/>
                </a:lnTo>
                <a:cubicBezTo>
                  <a:pt x="39" y="1090"/>
                  <a:pt x="26" y="1084"/>
                  <a:pt x="17" y="1074"/>
                </a:cubicBezTo>
                <a:cubicBezTo>
                  <a:pt x="8" y="1064"/>
                  <a:pt x="4" y="1050"/>
                  <a:pt x="5" y="1037"/>
                </a:cubicBezTo>
                <a:lnTo>
                  <a:pt x="6" y="1032"/>
                </a:lnTo>
                <a:lnTo>
                  <a:pt x="6" y="1042"/>
                </a:lnTo>
                <a:lnTo>
                  <a:pt x="5" y="1037"/>
                </a:lnTo>
                <a:cubicBezTo>
                  <a:pt x="4" y="1024"/>
                  <a:pt x="8" y="1010"/>
                  <a:pt x="17" y="1000"/>
                </a:cubicBezTo>
                <a:cubicBezTo>
                  <a:pt x="26" y="990"/>
                  <a:pt x="39" y="984"/>
                  <a:pt x="53" y="984"/>
                </a:cubicBezTo>
                <a:lnTo>
                  <a:pt x="54" y="984"/>
                </a:lnTo>
                <a:cubicBezTo>
                  <a:pt x="80" y="984"/>
                  <a:pt x="102" y="1006"/>
                  <a:pt x="102" y="1032"/>
                </a:cubicBezTo>
                <a:lnTo>
                  <a:pt x="102" y="1035"/>
                </a:lnTo>
                <a:lnTo>
                  <a:pt x="102" y="1037"/>
                </a:lnTo>
                <a:cubicBezTo>
                  <a:pt x="102" y="1063"/>
                  <a:pt x="82" y="1084"/>
                  <a:pt x="56" y="1085"/>
                </a:cubicBezTo>
                <a:cubicBezTo>
                  <a:pt x="31" y="1087"/>
                  <a:pt x="9" y="1068"/>
                  <a:pt x="6" y="1042"/>
                </a:cubicBezTo>
                <a:lnTo>
                  <a:pt x="6" y="1037"/>
                </a:lnTo>
                <a:lnTo>
                  <a:pt x="5" y="1033"/>
                </a:lnTo>
                <a:cubicBezTo>
                  <a:pt x="2" y="1008"/>
                  <a:pt x="20" y="985"/>
                  <a:pt x="44" y="981"/>
                </a:cubicBezTo>
                <a:cubicBezTo>
                  <a:pt x="69" y="976"/>
                  <a:pt x="93" y="992"/>
                  <a:pt x="100" y="1016"/>
                </a:cubicBezTo>
                <a:lnTo>
                  <a:pt x="100" y="1018"/>
                </a:lnTo>
                <a:lnTo>
                  <a:pt x="101" y="1023"/>
                </a:lnTo>
                <a:lnTo>
                  <a:pt x="7" y="1021"/>
                </a:lnTo>
                <a:lnTo>
                  <a:pt x="8" y="1019"/>
                </a:lnTo>
                <a:lnTo>
                  <a:pt x="6" y="1030"/>
                </a:lnTo>
                <a:lnTo>
                  <a:pt x="6" y="1028"/>
                </a:lnTo>
                <a:lnTo>
                  <a:pt x="6" y="1023"/>
                </a:lnTo>
                <a:lnTo>
                  <a:pt x="54" y="1071"/>
                </a:lnTo>
                <a:lnTo>
                  <a:pt x="54" y="1071"/>
                </a:lnTo>
                <a:cubicBezTo>
                  <a:pt x="27" y="1071"/>
                  <a:pt x="6" y="1049"/>
                  <a:pt x="6" y="1023"/>
                </a:cubicBezTo>
                <a:cubicBezTo>
                  <a:pt x="6" y="996"/>
                  <a:pt x="27" y="975"/>
                  <a:pt x="54" y="975"/>
                </a:cubicBezTo>
                <a:lnTo>
                  <a:pt x="54" y="975"/>
                </a:lnTo>
                <a:lnTo>
                  <a:pt x="55" y="975"/>
                </a:lnTo>
                <a:lnTo>
                  <a:pt x="7" y="1023"/>
                </a:lnTo>
                <a:lnTo>
                  <a:pt x="7" y="1018"/>
                </a:lnTo>
                <a:lnTo>
                  <a:pt x="7" y="1013"/>
                </a:lnTo>
                <a:cubicBezTo>
                  <a:pt x="7" y="990"/>
                  <a:pt x="24" y="971"/>
                  <a:pt x="46" y="966"/>
                </a:cubicBezTo>
                <a:cubicBezTo>
                  <a:pt x="69" y="962"/>
                  <a:pt x="91" y="974"/>
                  <a:pt x="100" y="996"/>
                </a:cubicBezTo>
                <a:lnTo>
                  <a:pt x="101" y="998"/>
                </a:lnTo>
                <a:cubicBezTo>
                  <a:pt x="102" y="1001"/>
                  <a:pt x="103" y="1004"/>
                  <a:pt x="104" y="1007"/>
                </a:cubicBezTo>
                <a:lnTo>
                  <a:pt x="104" y="1009"/>
                </a:lnTo>
                <a:cubicBezTo>
                  <a:pt x="109" y="1035"/>
                  <a:pt x="92" y="1060"/>
                  <a:pt x="66" y="1066"/>
                </a:cubicBezTo>
                <a:cubicBezTo>
                  <a:pt x="40" y="1071"/>
                  <a:pt x="15" y="1054"/>
                  <a:pt x="10" y="1028"/>
                </a:cubicBezTo>
                <a:lnTo>
                  <a:pt x="9" y="1025"/>
                </a:lnTo>
                <a:lnTo>
                  <a:pt x="12" y="1034"/>
                </a:lnTo>
                <a:lnTo>
                  <a:pt x="11" y="1031"/>
                </a:lnTo>
                <a:lnTo>
                  <a:pt x="102" y="1002"/>
                </a:lnTo>
                <a:lnTo>
                  <a:pt x="103" y="1004"/>
                </a:lnTo>
                <a:lnTo>
                  <a:pt x="104" y="1011"/>
                </a:lnTo>
                <a:lnTo>
                  <a:pt x="9" y="1009"/>
                </a:lnTo>
                <a:lnTo>
                  <a:pt x="10" y="1004"/>
                </a:lnTo>
                <a:lnTo>
                  <a:pt x="12" y="999"/>
                </a:lnTo>
                <a:lnTo>
                  <a:pt x="10" y="1009"/>
                </a:lnTo>
                <a:lnTo>
                  <a:pt x="10" y="1006"/>
                </a:lnTo>
                <a:lnTo>
                  <a:pt x="12" y="1018"/>
                </a:lnTo>
                <a:lnTo>
                  <a:pt x="11" y="1016"/>
                </a:lnTo>
                <a:lnTo>
                  <a:pt x="105" y="997"/>
                </a:lnTo>
                <a:lnTo>
                  <a:pt x="106" y="1001"/>
                </a:lnTo>
                <a:lnTo>
                  <a:pt x="104" y="992"/>
                </a:lnTo>
                <a:lnTo>
                  <a:pt x="105" y="994"/>
                </a:lnTo>
                <a:lnTo>
                  <a:pt x="11" y="1009"/>
                </a:lnTo>
                <a:lnTo>
                  <a:pt x="11" y="1005"/>
                </a:lnTo>
                <a:lnTo>
                  <a:pt x="11" y="999"/>
                </a:lnTo>
                <a:lnTo>
                  <a:pt x="11" y="993"/>
                </a:lnTo>
                <a:lnTo>
                  <a:pt x="11" y="990"/>
                </a:lnTo>
                <a:cubicBezTo>
                  <a:pt x="11" y="963"/>
                  <a:pt x="32" y="942"/>
                  <a:pt x="59" y="942"/>
                </a:cubicBezTo>
                <a:cubicBezTo>
                  <a:pt x="85" y="942"/>
                  <a:pt x="107" y="963"/>
                  <a:pt x="107" y="990"/>
                </a:cubicBezTo>
                <a:lnTo>
                  <a:pt x="107" y="991"/>
                </a:lnTo>
                <a:lnTo>
                  <a:pt x="107" y="992"/>
                </a:lnTo>
                <a:lnTo>
                  <a:pt x="108" y="997"/>
                </a:lnTo>
                <a:lnTo>
                  <a:pt x="108" y="1004"/>
                </a:lnTo>
                <a:cubicBezTo>
                  <a:pt x="108" y="1030"/>
                  <a:pt x="86" y="1052"/>
                  <a:pt x="60" y="1052"/>
                </a:cubicBezTo>
                <a:cubicBezTo>
                  <a:pt x="33" y="1052"/>
                  <a:pt x="12" y="1030"/>
                  <a:pt x="12" y="1004"/>
                </a:cubicBezTo>
                <a:lnTo>
                  <a:pt x="12" y="1003"/>
                </a:lnTo>
                <a:lnTo>
                  <a:pt x="13" y="1011"/>
                </a:lnTo>
                <a:lnTo>
                  <a:pt x="12" y="1008"/>
                </a:lnTo>
                <a:lnTo>
                  <a:pt x="11" y="1003"/>
                </a:lnTo>
                <a:cubicBezTo>
                  <a:pt x="11" y="1001"/>
                  <a:pt x="11" y="999"/>
                  <a:pt x="11" y="996"/>
                </a:cubicBezTo>
                <a:lnTo>
                  <a:pt x="11" y="994"/>
                </a:lnTo>
                <a:cubicBezTo>
                  <a:pt x="11" y="974"/>
                  <a:pt x="24" y="955"/>
                  <a:pt x="44" y="949"/>
                </a:cubicBezTo>
                <a:cubicBezTo>
                  <a:pt x="63" y="942"/>
                  <a:pt x="85" y="949"/>
                  <a:pt x="97" y="966"/>
                </a:cubicBezTo>
                <a:lnTo>
                  <a:pt x="99" y="968"/>
                </a:lnTo>
                <a:cubicBezTo>
                  <a:pt x="101" y="970"/>
                  <a:pt x="102" y="972"/>
                  <a:pt x="103" y="975"/>
                </a:cubicBezTo>
                <a:lnTo>
                  <a:pt x="105" y="978"/>
                </a:lnTo>
                <a:cubicBezTo>
                  <a:pt x="112" y="993"/>
                  <a:pt x="112" y="1011"/>
                  <a:pt x="103" y="1025"/>
                </a:cubicBezTo>
                <a:cubicBezTo>
                  <a:pt x="94" y="1039"/>
                  <a:pt x="79" y="1047"/>
                  <a:pt x="62" y="1047"/>
                </a:cubicBezTo>
                <a:lnTo>
                  <a:pt x="61" y="1047"/>
                </a:lnTo>
                <a:cubicBezTo>
                  <a:pt x="34" y="1047"/>
                  <a:pt x="13" y="1026"/>
                  <a:pt x="13" y="999"/>
                </a:cubicBezTo>
                <a:cubicBezTo>
                  <a:pt x="13" y="973"/>
                  <a:pt x="34" y="951"/>
                  <a:pt x="61" y="951"/>
                </a:cubicBezTo>
                <a:lnTo>
                  <a:pt x="62" y="951"/>
                </a:lnTo>
                <a:cubicBezTo>
                  <a:pt x="89" y="951"/>
                  <a:pt x="110" y="973"/>
                  <a:pt x="110" y="999"/>
                </a:cubicBezTo>
                <a:cubicBezTo>
                  <a:pt x="110" y="1026"/>
                  <a:pt x="89" y="1047"/>
                  <a:pt x="62" y="1047"/>
                </a:cubicBezTo>
                <a:lnTo>
                  <a:pt x="61" y="1047"/>
                </a:lnTo>
                <a:cubicBezTo>
                  <a:pt x="34" y="1047"/>
                  <a:pt x="13" y="1026"/>
                  <a:pt x="13" y="999"/>
                </a:cubicBezTo>
                <a:lnTo>
                  <a:pt x="13" y="996"/>
                </a:lnTo>
                <a:lnTo>
                  <a:pt x="14" y="986"/>
                </a:lnTo>
                <a:lnTo>
                  <a:pt x="13" y="986"/>
                </a:lnTo>
                <a:cubicBezTo>
                  <a:pt x="13" y="981"/>
                  <a:pt x="14" y="976"/>
                  <a:pt x="16" y="971"/>
                </a:cubicBezTo>
                <a:lnTo>
                  <a:pt x="16" y="970"/>
                </a:lnTo>
                <a:cubicBezTo>
                  <a:pt x="24" y="947"/>
                  <a:pt x="46" y="934"/>
                  <a:pt x="70" y="938"/>
                </a:cubicBezTo>
                <a:cubicBezTo>
                  <a:pt x="93" y="941"/>
                  <a:pt x="110" y="961"/>
                  <a:pt x="110" y="985"/>
                </a:cubicBezTo>
                <a:lnTo>
                  <a:pt x="110" y="988"/>
                </a:lnTo>
                <a:lnTo>
                  <a:pt x="110" y="995"/>
                </a:lnTo>
                <a:lnTo>
                  <a:pt x="109" y="1005"/>
                </a:lnTo>
                <a:lnTo>
                  <a:pt x="109" y="1004"/>
                </a:lnTo>
                <a:cubicBezTo>
                  <a:pt x="109" y="1030"/>
                  <a:pt x="88" y="1052"/>
                  <a:pt x="61" y="1052"/>
                </a:cubicBezTo>
                <a:cubicBezTo>
                  <a:pt x="35" y="1052"/>
                  <a:pt x="13" y="1030"/>
                  <a:pt x="13" y="1004"/>
                </a:cubicBezTo>
                <a:lnTo>
                  <a:pt x="13" y="1000"/>
                </a:lnTo>
                <a:lnTo>
                  <a:pt x="13" y="993"/>
                </a:lnTo>
                <a:lnTo>
                  <a:pt x="13" y="985"/>
                </a:lnTo>
                <a:lnTo>
                  <a:pt x="13" y="980"/>
                </a:lnTo>
                <a:lnTo>
                  <a:pt x="13" y="980"/>
                </a:lnTo>
                <a:cubicBezTo>
                  <a:pt x="13" y="953"/>
                  <a:pt x="35" y="932"/>
                  <a:pt x="61" y="932"/>
                </a:cubicBezTo>
                <a:cubicBezTo>
                  <a:pt x="88" y="932"/>
                  <a:pt x="109" y="953"/>
                  <a:pt x="109" y="980"/>
                </a:cubicBezTo>
                <a:lnTo>
                  <a:pt x="109" y="981"/>
                </a:lnTo>
                <a:lnTo>
                  <a:pt x="109" y="985"/>
                </a:lnTo>
                <a:lnTo>
                  <a:pt x="61" y="937"/>
                </a:lnTo>
                <a:lnTo>
                  <a:pt x="62" y="937"/>
                </a:lnTo>
                <a:cubicBezTo>
                  <a:pt x="86" y="937"/>
                  <a:pt x="106" y="954"/>
                  <a:pt x="110" y="977"/>
                </a:cubicBezTo>
                <a:lnTo>
                  <a:pt x="110" y="980"/>
                </a:lnTo>
                <a:cubicBezTo>
                  <a:pt x="111" y="987"/>
                  <a:pt x="111" y="993"/>
                  <a:pt x="110" y="1000"/>
                </a:cubicBezTo>
                <a:lnTo>
                  <a:pt x="109" y="1002"/>
                </a:lnTo>
                <a:cubicBezTo>
                  <a:pt x="103" y="1025"/>
                  <a:pt x="81" y="1041"/>
                  <a:pt x="57" y="1038"/>
                </a:cubicBezTo>
                <a:cubicBezTo>
                  <a:pt x="33" y="1035"/>
                  <a:pt x="14" y="1014"/>
                  <a:pt x="14" y="990"/>
                </a:cubicBezTo>
                <a:lnTo>
                  <a:pt x="14" y="985"/>
                </a:lnTo>
                <a:lnTo>
                  <a:pt x="14" y="986"/>
                </a:lnTo>
                <a:lnTo>
                  <a:pt x="110" y="980"/>
                </a:lnTo>
                <a:lnTo>
                  <a:pt x="110" y="982"/>
                </a:lnTo>
                <a:cubicBezTo>
                  <a:pt x="110" y="985"/>
                  <a:pt x="110" y="987"/>
                  <a:pt x="109" y="990"/>
                </a:cubicBezTo>
                <a:lnTo>
                  <a:pt x="109" y="993"/>
                </a:lnTo>
                <a:lnTo>
                  <a:pt x="61" y="937"/>
                </a:lnTo>
                <a:lnTo>
                  <a:pt x="63" y="937"/>
                </a:lnTo>
                <a:cubicBezTo>
                  <a:pt x="89" y="937"/>
                  <a:pt x="111" y="958"/>
                  <a:pt x="111" y="985"/>
                </a:cubicBezTo>
                <a:cubicBezTo>
                  <a:pt x="111" y="1011"/>
                  <a:pt x="89" y="1033"/>
                  <a:pt x="63" y="1033"/>
                </a:cubicBezTo>
                <a:lnTo>
                  <a:pt x="62" y="1033"/>
                </a:lnTo>
                <a:cubicBezTo>
                  <a:pt x="36" y="1033"/>
                  <a:pt x="14" y="1011"/>
                  <a:pt x="14" y="985"/>
                </a:cubicBezTo>
                <a:lnTo>
                  <a:pt x="14" y="983"/>
                </a:lnTo>
                <a:lnTo>
                  <a:pt x="14" y="980"/>
                </a:lnTo>
                <a:cubicBezTo>
                  <a:pt x="14" y="954"/>
                  <a:pt x="36" y="932"/>
                  <a:pt x="62" y="932"/>
                </a:cubicBezTo>
                <a:lnTo>
                  <a:pt x="63" y="932"/>
                </a:lnTo>
                <a:lnTo>
                  <a:pt x="15" y="976"/>
                </a:lnTo>
                <a:lnTo>
                  <a:pt x="16" y="971"/>
                </a:lnTo>
                <a:lnTo>
                  <a:pt x="15" y="971"/>
                </a:lnTo>
                <a:cubicBezTo>
                  <a:pt x="15" y="946"/>
                  <a:pt x="35" y="925"/>
                  <a:pt x="60" y="923"/>
                </a:cubicBezTo>
                <a:cubicBezTo>
                  <a:pt x="86" y="921"/>
                  <a:pt x="108" y="940"/>
                  <a:pt x="111" y="965"/>
                </a:cubicBezTo>
                <a:lnTo>
                  <a:pt x="112" y="969"/>
                </a:lnTo>
                <a:lnTo>
                  <a:pt x="112" y="980"/>
                </a:lnTo>
                <a:cubicBezTo>
                  <a:pt x="112" y="1007"/>
                  <a:pt x="90" y="1028"/>
                  <a:pt x="64" y="1028"/>
                </a:cubicBezTo>
                <a:lnTo>
                  <a:pt x="62" y="1028"/>
                </a:lnTo>
                <a:cubicBezTo>
                  <a:pt x="49" y="1028"/>
                  <a:pt x="36" y="1023"/>
                  <a:pt x="27" y="1012"/>
                </a:cubicBezTo>
                <a:cubicBezTo>
                  <a:pt x="18" y="1002"/>
                  <a:pt x="13" y="989"/>
                  <a:pt x="15" y="975"/>
                </a:cubicBezTo>
                <a:lnTo>
                  <a:pt x="15" y="971"/>
                </a:lnTo>
                <a:lnTo>
                  <a:pt x="15" y="971"/>
                </a:lnTo>
                <a:lnTo>
                  <a:pt x="15" y="967"/>
                </a:lnTo>
                <a:lnTo>
                  <a:pt x="15" y="966"/>
                </a:lnTo>
                <a:cubicBezTo>
                  <a:pt x="15" y="939"/>
                  <a:pt x="36" y="918"/>
                  <a:pt x="63" y="918"/>
                </a:cubicBezTo>
                <a:cubicBezTo>
                  <a:pt x="89" y="918"/>
                  <a:pt x="111" y="939"/>
                  <a:pt x="111" y="966"/>
                </a:cubicBezTo>
                <a:lnTo>
                  <a:pt x="111" y="969"/>
                </a:lnTo>
                <a:lnTo>
                  <a:pt x="111" y="969"/>
                </a:lnTo>
                <a:lnTo>
                  <a:pt x="111" y="978"/>
                </a:lnTo>
                <a:lnTo>
                  <a:pt x="110" y="967"/>
                </a:lnTo>
                <a:lnTo>
                  <a:pt x="111" y="969"/>
                </a:lnTo>
                <a:lnTo>
                  <a:pt x="16" y="980"/>
                </a:lnTo>
                <a:lnTo>
                  <a:pt x="16" y="977"/>
                </a:lnTo>
                <a:lnTo>
                  <a:pt x="16" y="971"/>
                </a:lnTo>
                <a:lnTo>
                  <a:pt x="16" y="965"/>
                </a:lnTo>
                <a:cubicBezTo>
                  <a:pt x="16" y="963"/>
                  <a:pt x="16" y="960"/>
                  <a:pt x="16" y="958"/>
                </a:cubicBezTo>
                <a:lnTo>
                  <a:pt x="17" y="955"/>
                </a:lnTo>
                <a:lnTo>
                  <a:pt x="16" y="961"/>
                </a:lnTo>
                <a:lnTo>
                  <a:pt x="16" y="961"/>
                </a:lnTo>
                <a:cubicBezTo>
                  <a:pt x="16" y="937"/>
                  <a:pt x="34" y="917"/>
                  <a:pt x="57" y="914"/>
                </a:cubicBezTo>
                <a:cubicBezTo>
                  <a:pt x="80" y="910"/>
                  <a:pt x="103" y="923"/>
                  <a:pt x="110" y="946"/>
                </a:cubicBezTo>
                <a:lnTo>
                  <a:pt x="111" y="947"/>
                </a:lnTo>
                <a:cubicBezTo>
                  <a:pt x="112" y="952"/>
                  <a:pt x="113" y="957"/>
                  <a:pt x="113" y="962"/>
                </a:cubicBezTo>
                <a:lnTo>
                  <a:pt x="113" y="966"/>
                </a:lnTo>
                <a:cubicBezTo>
                  <a:pt x="113" y="992"/>
                  <a:pt x="91" y="1014"/>
                  <a:pt x="65" y="1014"/>
                </a:cubicBezTo>
                <a:lnTo>
                  <a:pt x="64" y="1014"/>
                </a:lnTo>
                <a:cubicBezTo>
                  <a:pt x="38" y="1014"/>
                  <a:pt x="16" y="992"/>
                  <a:pt x="16" y="966"/>
                </a:cubicBezTo>
                <a:lnTo>
                  <a:pt x="16" y="961"/>
                </a:lnTo>
                <a:lnTo>
                  <a:pt x="16" y="962"/>
                </a:lnTo>
                <a:cubicBezTo>
                  <a:pt x="13" y="936"/>
                  <a:pt x="31" y="913"/>
                  <a:pt x="57" y="909"/>
                </a:cubicBezTo>
                <a:cubicBezTo>
                  <a:pt x="82" y="905"/>
                  <a:pt x="106" y="922"/>
                  <a:pt x="111" y="947"/>
                </a:cubicBezTo>
                <a:lnTo>
                  <a:pt x="112" y="950"/>
                </a:lnTo>
                <a:lnTo>
                  <a:pt x="112" y="952"/>
                </a:lnTo>
                <a:lnTo>
                  <a:pt x="17" y="961"/>
                </a:lnTo>
                <a:lnTo>
                  <a:pt x="17" y="956"/>
                </a:lnTo>
                <a:lnTo>
                  <a:pt x="17" y="957"/>
                </a:lnTo>
                <a:cubicBezTo>
                  <a:pt x="14" y="933"/>
                  <a:pt x="30" y="910"/>
                  <a:pt x="54" y="905"/>
                </a:cubicBezTo>
                <a:cubicBezTo>
                  <a:pt x="78" y="900"/>
                  <a:pt x="102" y="913"/>
                  <a:pt x="110" y="937"/>
                </a:cubicBezTo>
                <a:lnTo>
                  <a:pt x="111" y="938"/>
                </a:lnTo>
                <a:cubicBezTo>
                  <a:pt x="112" y="943"/>
                  <a:pt x="113" y="948"/>
                  <a:pt x="113" y="953"/>
                </a:cubicBezTo>
                <a:lnTo>
                  <a:pt x="113" y="956"/>
                </a:lnTo>
                <a:cubicBezTo>
                  <a:pt x="113" y="983"/>
                  <a:pt x="91" y="1004"/>
                  <a:pt x="65" y="1004"/>
                </a:cubicBezTo>
                <a:lnTo>
                  <a:pt x="64" y="1004"/>
                </a:lnTo>
                <a:cubicBezTo>
                  <a:pt x="38" y="1004"/>
                  <a:pt x="16" y="983"/>
                  <a:pt x="16" y="956"/>
                </a:cubicBezTo>
                <a:cubicBezTo>
                  <a:pt x="16" y="930"/>
                  <a:pt x="38" y="908"/>
                  <a:pt x="64" y="908"/>
                </a:cubicBezTo>
                <a:lnTo>
                  <a:pt x="65" y="908"/>
                </a:lnTo>
                <a:cubicBezTo>
                  <a:pt x="91" y="908"/>
                  <a:pt x="113" y="930"/>
                  <a:pt x="113" y="956"/>
                </a:cubicBezTo>
                <a:lnTo>
                  <a:pt x="113" y="959"/>
                </a:lnTo>
                <a:lnTo>
                  <a:pt x="113" y="961"/>
                </a:lnTo>
                <a:lnTo>
                  <a:pt x="23" y="938"/>
                </a:lnTo>
                <a:lnTo>
                  <a:pt x="26" y="934"/>
                </a:lnTo>
                <a:lnTo>
                  <a:pt x="27" y="931"/>
                </a:lnTo>
                <a:lnTo>
                  <a:pt x="70" y="1000"/>
                </a:lnTo>
                <a:lnTo>
                  <a:pt x="69" y="1000"/>
                </a:lnTo>
                <a:cubicBezTo>
                  <a:pt x="56" y="1000"/>
                  <a:pt x="43" y="994"/>
                  <a:pt x="34" y="984"/>
                </a:cubicBezTo>
                <a:cubicBezTo>
                  <a:pt x="25" y="974"/>
                  <a:pt x="20" y="961"/>
                  <a:pt x="22" y="948"/>
                </a:cubicBezTo>
                <a:lnTo>
                  <a:pt x="22" y="942"/>
                </a:lnTo>
                <a:lnTo>
                  <a:pt x="22" y="942"/>
                </a:lnTo>
                <a:cubicBezTo>
                  <a:pt x="22" y="916"/>
                  <a:pt x="43" y="894"/>
                  <a:pt x="70" y="894"/>
                </a:cubicBezTo>
                <a:cubicBezTo>
                  <a:pt x="96" y="894"/>
                  <a:pt x="118" y="916"/>
                  <a:pt x="118" y="942"/>
                </a:cubicBezTo>
                <a:lnTo>
                  <a:pt x="118" y="944"/>
                </a:lnTo>
                <a:lnTo>
                  <a:pt x="118" y="947"/>
                </a:lnTo>
                <a:lnTo>
                  <a:pt x="117" y="938"/>
                </a:lnTo>
                <a:lnTo>
                  <a:pt x="118" y="943"/>
                </a:lnTo>
                <a:cubicBezTo>
                  <a:pt x="121" y="957"/>
                  <a:pt x="117" y="971"/>
                  <a:pt x="108" y="982"/>
                </a:cubicBezTo>
                <a:cubicBezTo>
                  <a:pt x="99" y="994"/>
                  <a:pt x="85" y="1000"/>
                  <a:pt x="71" y="1000"/>
                </a:cubicBezTo>
                <a:lnTo>
                  <a:pt x="69" y="1000"/>
                </a:lnTo>
                <a:cubicBezTo>
                  <a:pt x="43" y="1000"/>
                  <a:pt x="21" y="978"/>
                  <a:pt x="21" y="952"/>
                </a:cubicBezTo>
                <a:cubicBezTo>
                  <a:pt x="21" y="925"/>
                  <a:pt x="43" y="904"/>
                  <a:pt x="69" y="904"/>
                </a:cubicBezTo>
                <a:lnTo>
                  <a:pt x="72" y="904"/>
                </a:lnTo>
                <a:lnTo>
                  <a:pt x="26" y="966"/>
                </a:lnTo>
                <a:lnTo>
                  <a:pt x="24" y="961"/>
                </a:lnTo>
                <a:cubicBezTo>
                  <a:pt x="22" y="954"/>
                  <a:pt x="22" y="946"/>
                  <a:pt x="23" y="938"/>
                </a:cubicBezTo>
                <a:lnTo>
                  <a:pt x="24" y="933"/>
                </a:lnTo>
                <a:lnTo>
                  <a:pt x="24" y="932"/>
                </a:lnTo>
                <a:lnTo>
                  <a:pt x="102" y="975"/>
                </a:lnTo>
                <a:lnTo>
                  <a:pt x="99" y="977"/>
                </a:lnTo>
                <a:lnTo>
                  <a:pt x="106" y="970"/>
                </a:lnTo>
                <a:lnTo>
                  <a:pt x="104" y="973"/>
                </a:lnTo>
                <a:lnTo>
                  <a:pt x="67" y="894"/>
                </a:lnTo>
                <a:lnTo>
                  <a:pt x="68" y="894"/>
                </a:lnTo>
                <a:cubicBezTo>
                  <a:pt x="94" y="894"/>
                  <a:pt x="116" y="916"/>
                  <a:pt x="116" y="942"/>
                </a:cubicBezTo>
                <a:cubicBezTo>
                  <a:pt x="116" y="969"/>
                  <a:pt x="94" y="990"/>
                  <a:pt x="68" y="990"/>
                </a:cubicBezTo>
                <a:lnTo>
                  <a:pt x="67" y="990"/>
                </a:lnTo>
                <a:cubicBezTo>
                  <a:pt x="52" y="990"/>
                  <a:pt x="38" y="983"/>
                  <a:pt x="29" y="971"/>
                </a:cubicBezTo>
                <a:cubicBezTo>
                  <a:pt x="20" y="958"/>
                  <a:pt x="17" y="942"/>
                  <a:pt x="22" y="927"/>
                </a:cubicBezTo>
                <a:lnTo>
                  <a:pt x="23" y="924"/>
                </a:lnTo>
                <a:cubicBezTo>
                  <a:pt x="24" y="922"/>
                  <a:pt x="25" y="920"/>
                  <a:pt x="26" y="918"/>
                </a:cubicBezTo>
                <a:lnTo>
                  <a:pt x="27" y="916"/>
                </a:lnTo>
                <a:cubicBezTo>
                  <a:pt x="36" y="896"/>
                  <a:pt x="59" y="886"/>
                  <a:pt x="80" y="891"/>
                </a:cubicBezTo>
                <a:cubicBezTo>
                  <a:pt x="102" y="896"/>
                  <a:pt x="117" y="915"/>
                  <a:pt x="117" y="937"/>
                </a:cubicBezTo>
                <a:lnTo>
                  <a:pt x="117" y="940"/>
                </a:lnTo>
                <a:lnTo>
                  <a:pt x="117" y="942"/>
                </a:lnTo>
                <a:cubicBezTo>
                  <a:pt x="117" y="969"/>
                  <a:pt x="96" y="990"/>
                  <a:pt x="69" y="990"/>
                </a:cubicBezTo>
                <a:cubicBezTo>
                  <a:pt x="43" y="990"/>
                  <a:pt x="21" y="969"/>
                  <a:pt x="21" y="942"/>
                </a:cubicBezTo>
                <a:lnTo>
                  <a:pt x="21" y="938"/>
                </a:lnTo>
                <a:lnTo>
                  <a:pt x="21" y="933"/>
                </a:lnTo>
                <a:lnTo>
                  <a:pt x="21" y="930"/>
                </a:lnTo>
                <a:lnTo>
                  <a:pt x="21" y="923"/>
                </a:lnTo>
                <a:cubicBezTo>
                  <a:pt x="21" y="897"/>
                  <a:pt x="42" y="875"/>
                  <a:pt x="69" y="875"/>
                </a:cubicBezTo>
                <a:cubicBezTo>
                  <a:pt x="95" y="875"/>
                  <a:pt x="117" y="897"/>
                  <a:pt x="117" y="923"/>
                </a:cubicBezTo>
                <a:lnTo>
                  <a:pt x="117" y="926"/>
                </a:lnTo>
                <a:lnTo>
                  <a:pt x="117" y="925"/>
                </a:lnTo>
                <a:lnTo>
                  <a:pt x="118" y="930"/>
                </a:lnTo>
                <a:lnTo>
                  <a:pt x="118" y="937"/>
                </a:lnTo>
                <a:lnTo>
                  <a:pt x="27" y="916"/>
                </a:lnTo>
                <a:lnTo>
                  <a:pt x="28" y="915"/>
                </a:lnTo>
                <a:lnTo>
                  <a:pt x="22" y="936"/>
                </a:lnTo>
                <a:lnTo>
                  <a:pt x="22" y="933"/>
                </a:lnTo>
                <a:lnTo>
                  <a:pt x="22" y="930"/>
                </a:lnTo>
                <a:cubicBezTo>
                  <a:pt x="22" y="926"/>
                  <a:pt x="23" y="922"/>
                  <a:pt x="24" y="918"/>
                </a:cubicBezTo>
                <a:lnTo>
                  <a:pt x="24" y="916"/>
                </a:lnTo>
                <a:cubicBezTo>
                  <a:pt x="29" y="896"/>
                  <a:pt x="47" y="881"/>
                  <a:pt x="68" y="880"/>
                </a:cubicBezTo>
                <a:cubicBezTo>
                  <a:pt x="88" y="879"/>
                  <a:pt x="108" y="891"/>
                  <a:pt x="116" y="910"/>
                </a:cubicBezTo>
                <a:lnTo>
                  <a:pt x="117" y="913"/>
                </a:lnTo>
                <a:cubicBezTo>
                  <a:pt x="118" y="915"/>
                  <a:pt x="118" y="918"/>
                  <a:pt x="119" y="921"/>
                </a:cubicBezTo>
                <a:lnTo>
                  <a:pt x="120" y="924"/>
                </a:lnTo>
                <a:lnTo>
                  <a:pt x="25" y="924"/>
                </a:lnTo>
                <a:lnTo>
                  <a:pt x="26" y="921"/>
                </a:lnTo>
                <a:lnTo>
                  <a:pt x="25" y="930"/>
                </a:lnTo>
                <a:lnTo>
                  <a:pt x="25" y="928"/>
                </a:lnTo>
                <a:cubicBezTo>
                  <a:pt x="25" y="901"/>
                  <a:pt x="46" y="880"/>
                  <a:pt x="73" y="880"/>
                </a:cubicBezTo>
                <a:cubicBezTo>
                  <a:pt x="99" y="880"/>
                  <a:pt x="121" y="901"/>
                  <a:pt x="121" y="928"/>
                </a:cubicBezTo>
                <a:lnTo>
                  <a:pt x="121" y="930"/>
                </a:lnTo>
                <a:lnTo>
                  <a:pt x="120" y="921"/>
                </a:lnTo>
                <a:lnTo>
                  <a:pt x="121" y="924"/>
                </a:lnTo>
                <a:lnTo>
                  <a:pt x="25" y="933"/>
                </a:lnTo>
                <a:lnTo>
                  <a:pt x="25" y="928"/>
                </a:lnTo>
                <a:lnTo>
                  <a:pt x="25" y="923"/>
                </a:lnTo>
                <a:cubicBezTo>
                  <a:pt x="25" y="897"/>
                  <a:pt x="47" y="875"/>
                  <a:pt x="73" y="875"/>
                </a:cubicBezTo>
                <a:cubicBezTo>
                  <a:pt x="100" y="875"/>
                  <a:pt x="121" y="897"/>
                  <a:pt x="121" y="923"/>
                </a:cubicBezTo>
                <a:lnTo>
                  <a:pt x="121" y="925"/>
                </a:lnTo>
                <a:lnTo>
                  <a:pt x="121" y="916"/>
                </a:lnTo>
                <a:lnTo>
                  <a:pt x="121" y="919"/>
                </a:lnTo>
                <a:lnTo>
                  <a:pt x="31" y="907"/>
                </a:lnTo>
                <a:lnTo>
                  <a:pt x="32" y="905"/>
                </a:lnTo>
                <a:lnTo>
                  <a:pt x="28" y="917"/>
                </a:lnTo>
                <a:lnTo>
                  <a:pt x="28" y="914"/>
                </a:lnTo>
                <a:cubicBezTo>
                  <a:pt x="33" y="892"/>
                  <a:pt x="53" y="875"/>
                  <a:pt x="75" y="875"/>
                </a:cubicBezTo>
                <a:lnTo>
                  <a:pt x="76" y="875"/>
                </a:lnTo>
                <a:lnTo>
                  <a:pt x="79" y="875"/>
                </a:lnTo>
                <a:lnTo>
                  <a:pt x="81" y="875"/>
                </a:lnTo>
                <a:lnTo>
                  <a:pt x="34" y="916"/>
                </a:lnTo>
                <a:lnTo>
                  <a:pt x="35" y="913"/>
                </a:lnTo>
                <a:lnTo>
                  <a:pt x="34" y="920"/>
                </a:lnTo>
                <a:lnTo>
                  <a:pt x="34" y="918"/>
                </a:lnTo>
                <a:cubicBezTo>
                  <a:pt x="34" y="892"/>
                  <a:pt x="55" y="870"/>
                  <a:pt x="82" y="870"/>
                </a:cubicBezTo>
                <a:cubicBezTo>
                  <a:pt x="108" y="870"/>
                  <a:pt x="130" y="892"/>
                  <a:pt x="130" y="918"/>
                </a:cubicBezTo>
                <a:lnTo>
                  <a:pt x="130" y="920"/>
                </a:lnTo>
                <a:lnTo>
                  <a:pt x="130" y="924"/>
                </a:lnTo>
                <a:lnTo>
                  <a:pt x="130" y="927"/>
                </a:lnTo>
                <a:lnTo>
                  <a:pt x="130" y="928"/>
                </a:lnTo>
                <a:cubicBezTo>
                  <a:pt x="130" y="952"/>
                  <a:pt x="112" y="973"/>
                  <a:pt x="88" y="976"/>
                </a:cubicBezTo>
                <a:cubicBezTo>
                  <a:pt x="64" y="979"/>
                  <a:pt x="41" y="963"/>
                  <a:pt x="35" y="940"/>
                </a:cubicBezTo>
                <a:lnTo>
                  <a:pt x="35" y="938"/>
                </a:lnTo>
                <a:cubicBezTo>
                  <a:pt x="34" y="934"/>
                  <a:pt x="33" y="930"/>
                  <a:pt x="33" y="926"/>
                </a:cubicBezTo>
                <a:lnTo>
                  <a:pt x="33" y="921"/>
                </a:lnTo>
                <a:lnTo>
                  <a:pt x="33" y="917"/>
                </a:lnTo>
                <a:lnTo>
                  <a:pt x="33" y="914"/>
                </a:lnTo>
                <a:lnTo>
                  <a:pt x="127" y="929"/>
                </a:lnTo>
                <a:lnTo>
                  <a:pt x="127" y="931"/>
                </a:lnTo>
                <a:lnTo>
                  <a:pt x="129" y="915"/>
                </a:lnTo>
                <a:lnTo>
                  <a:pt x="129" y="918"/>
                </a:lnTo>
                <a:cubicBezTo>
                  <a:pt x="129" y="945"/>
                  <a:pt x="107" y="966"/>
                  <a:pt x="81" y="966"/>
                </a:cubicBezTo>
                <a:lnTo>
                  <a:pt x="80" y="966"/>
                </a:lnTo>
                <a:cubicBezTo>
                  <a:pt x="66" y="966"/>
                  <a:pt x="52" y="960"/>
                  <a:pt x="43" y="948"/>
                </a:cubicBezTo>
                <a:lnTo>
                  <a:pt x="39" y="943"/>
                </a:lnTo>
                <a:cubicBezTo>
                  <a:pt x="35" y="938"/>
                  <a:pt x="31" y="931"/>
                  <a:pt x="30" y="923"/>
                </a:cubicBezTo>
                <a:lnTo>
                  <a:pt x="29" y="918"/>
                </a:lnTo>
                <a:cubicBezTo>
                  <a:pt x="26" y="904"/>
                  <a:pt x="30" y="890"/>
                  <a:pt x="39" y="879"/>
                </a:cubicBezTo>
                <a:cubicBezTo>
                  <a:pt x="48" y="867"/>
                  <a:pt x="62" y="861"/>
                  <a:pt x="76" y="861"/>
                </a:cubicBezTo>
                <a:lnTo>
                  <a:pt x="76" y="861"/>
                </a:lnTo>
                <a:lnTo>
                  <a:pt x="46" y="871"/>
                </a:lnTo>
                <a:lnTo>
                  <a:pt x="49" y="869"/>
                </a:lnTo>
                <a:lnTo>
                  <a:pt x="48" y="871"/>
                </a:lnTo>
                <a:lnTo>
                  <a:pt x="34" y="909"/>
                </a:lnTo>
                <a:lnTo>
                  <a:pt x="33" y="904"/>
                </a:lnTo>
                <a:lnTo>
                  <a:pt x="33" y="898"/>
                </a:lnTo>
                <a:lnTo>
                  <a:pt x="32" y="890"/>
                </a:lnTo>
                <a:cubicBezTo>
                  <a:pt x="32" y="863"/>
                  <a:pt x="54" y="842"/>
                  <a:pt x="80" y="842"/>
                </a:cubicBezTo>
                <a:cubicBezTo>
                  <a:pt x="107" y="842"/>
                  <a:pt x="128" y="863"/>
                  <a:pt x="128" y="890"/>
                </a:cubicBezTo>
                <a:lnTo>
                  <a:pt x="128" y="891"/>
                </a:lnTo>
                <a:lnTo>
                  <a:pt x="128" y="885"/>
                </a:lnTo>
                <a:lnTo>
                  <a:pt x="128" y="888"/>
                </a:lnTo>
                <a:lnTo>
                  <a:pt x="129" y="892"/>
                </a:lnTo>
                <a:cubicBezTo>
                  <a:pt x="129" y="894"/>
                  <a:pt x="129" y="896"/>
                  <a:pt x="129" y="898"/>
                </a:cubicBezTo>
                <a:lnTo>
                  <a:pt x="129" y="899"/>
                </a:lnTo>
                <a:cubicBezTo>
                  <a:pt x="129" y="926"/>
                  <a:pt x="108" y="947"/>
                  <a:pt x="81" y="947"/>
                </a:cubicBezTo>
                <a:cubicBezTo>
                  <a:pt x="55" y="947"/>
                  <a:pt x="33" y="926"/>
                  <a:pt x="33" y="899"/>
                </a:cubicBezTo>
                <a:lnTo>
                  <a:pt x="33" y="897"/>
                </a:lnTo>
                <a:lnTo>
                  <a:pt x="34" y="887"/>
                </a:lnTo>
                <a:lnTo>
                  <a:pt x="34" y="888"/>
                </a:lnTo>
                <a:lnTo>
                  <a:pt x="34" y="885"/>
                </a:lnTo>
                <a:cubicBezTo>
                  <a:pt x="34" y="859"/>
                  <a:pt x="55" y="837"/>
                  <a:pt x="82" y="837"/>
                </a:cubicBezTo>
                <a:cubicBezTo>
                  <a:pt x="108" y="837"/>
                  <a:pt x="130" y="859"/>
                  <a:pt x="130" y="885"/>
                </a:cubicBezTo>
                <a:lnTo>
                  <a:pt x="130" y="886"/>
                </a:lnTo>
                <a:lnTo>
                  <a:pt x="130" y="890"/>
                </a:lnTo>
                <a:cubicBezTo>
                  <a:pt x="130" y="893"/>
                  <a:pt x="130" y="895"/>
                  <a:pt x="129" y="898"/>
                </a:cubicBezTo>
                <a:lnTo>
                  <a:pt x="129" y="901"/>
                </a:lnTo>
                <a:lnTo>
                  <a:pt x="129" y="893"/>
                </a:lnTo>
                <a:lnTo>
                  <a:pt x="129" y="895"/>
                </a:lnTo>
                <a:lnTo>
                  <a:pt x="34" y="886"/>
                </a:lnTo>
                <a:lnTo>
                  <a:pt x="35" y="883"/>
                </a:lnTo>
                <a:lnTo>
                  <a:pt x="35" y="881"/>
                </a:lnTo>
                <a:cubicBezTo>
                  <a:pt x="40" y="856"/>
                  <a:pt x="63" y="840"/>
                  <a:pt x="87" y="842"/>
                </a:cubicBezTo>
                <a:cubicBezTo>
                  <a:pt x="112" y="845"/>
                  <a:pt x="130" y="865"/>
                  <a:pt x="130" y="890"/>
                </a:cubicBezTo>
                <a:lnTo>
                  <a:pt x="130" y="892"/>
                </a:lnTo>
                <a:lnTo>
                  <a:pt x="130" y="895"/>
                </a:lnTo>
                <a:lnTo>
                  <a:pt x="37" y="880"/>
                </a:lnTo>
                <a:lnTo>
                  <a:pt x="37" y="878"/>
                </a:lnTo>
                <a:lnTo>
                  <a:pt x="35" y="893"/>
                </a:lnTo>
                <a:lnTo>
                  <a:pt x="35" y="890"/>
                </a:lnTo>
                <a:lnTo>
                  <a:pt x="41" y="913"/>
                </a:lnTo>
                <a:lnTo>
                  <a:pt x="39" y="909"/>
                </a:lnTo>
                <a:lnTo>
                  <a:pt x="34" y="898"/>
                </a:lnTo>
                <a:cubicBezTo>
                  <a:pt x="31" y="890"/>
                  <a:pt x="30" y="882"/>
                  <a:pt x="31" y="874"/>
                </a:cubicBezTo>
                <a:lnTo>
                  <a:pt x="31" y="870"/>
                </a:lnTo>
                <a:cubicBezTo>
                  <a:pt x="32" y="865"/>
                  <a:pt x="34" y="860"/>
                  <a:pt x="36" y="856"/>
                </a:cubicBezTo>
                <a:lnTo>
                  <a:pt x="37" y="855"/>
                </a:lnTo>
                <a:cubicBezTo>
                  <a:pt x="46" y="835"/>
                  <a:pt x="69" y="824"/>
                  <a:pt x="90" y="829"/>
                </a:cubicBezTo>
                <a:cubicBezTo>
                  <a:pt x="112" y="834"/>
                  <a:pt x="127" y="854"/>
                  <a:pt x="127" y="876"/>
                </a:cubicBezTo>
                <a:lnTo>
                  <a:pt x="127" y="880"/>
                </a:lnTo>
                <a:lnTo>
                  <a:pt x="127" y="890"/>
                </a:lnTo>
                <a:cubicBezTo>
                  <a:pt x="124" y="915"/>
                  <a:pt x="102" y="935"/>
                  <a:pt x="77" y="933"/>
                </a:cubicBezTo>
                <a:cubicBezTo>
                  <a:pt x="51" y="932"/>
                  <a:pt x="31" y="911"/>
                  <a:pt x="31" y="885"/>
                </a:cubicBezTo>
                <a:lnTo>
                  <a:pt x="31" y="878"/>
                </a:lnTo>
                <a:lnTo>
                  <a:pt x="31" y="874"/>
                </a:lnTo>
                <a:cubicBezTo>
                  <a:pt x="30" y="861"/>
                  <a:pt x="34" y="848"/>
                  <a:pt x="43" y="838"/>
                </a:cubicBezTo>
                <a:cubicBezTo>
                  <a:pt x="52" y="828"/>
                  <a:pt x="65" y="823"/>
                  <a:pt x="78" y="823"/>
                </a:cubicBezTo>
                <a:lnTo>
                  <a:pt x="80" y="823"/>
                </a:lnTo>
                <a:cubicBezTo>
                  <a:pt x="105" y="823"/>
                  <a:pt x="126" y="842"/>
                  <a:pt x="128" y="866"/>
                </a:cubicBezTo>
                <a:lnTo>
                  <a:pt x="129" y="871"/>
                </a:lnTo>
                <a:lnTo>
                  <a:pt x="129" y="875"/>
                </a:lnTo>
                <a:lnTo>
                  <a:pt x="36" y="865"/>
                </a:lnTo>
                <a:lnTo>
                  <a:pt x="36" y="864"/>
                </a:lnTo>
                <a:lnTo>
                  <a:pt x="35" y="887"/>
                </a:lnTo>
                <a:lnTo>
                  <a:pt x="34" y="884"/>
                </a:lnTo>
                <a:lnTo>
                  <a:pt x="81" y="924"/>
                </a:lnTo>
                <a:lnTo>
                  <a:pt x="81" y="924"/>
                </a:lnTo>
                <a:cubicBezTo>
                  <a:pt x="54" y="924"/>
                  <a:pt x="33" y="902"/>
                  <a:pt x="33" y="876"/>
                </a:cubicBezTo>
                <a:lnTo>
                  <a:pt x="33" y="871"/>
                </a:lnTo>
                <a:lnTo>
                  <a:pt x="33" y="866"/>
                </a:lnTo>
                <a:cubicBezTo>
                  <a:pt x="33" y="840"/>
                  <a:pt x="54" y="818"/>
                  <a:pt x="81" y="818"/>
                </a:cubicBezTo>
                <a:cubicBezTo>
                  <a:pt x="107" y="818"/>
                  <a:pt x="129" y="840"/>
                  <a:pt x="129" y="866"/>
                </a:cubicBezTo>
                <a:lnTo>
                  <a:pt x="129" y="869"/>
                </a:lnTo>
                <a:lnTo>
                  <a:pt x="127" y="854"/>
                </a:lnTo>
                <a:lnTo>
                  <a:pt x="127" y="856"/>
                </a:lnTo>
                <a:lnTo>
                  <a:pt x="33" y="871"/>
                </a:lnTo>
                <a:lnTo>
                  <a:pt x="33" y="866"/>
                </a:lnTo>
                <a:lnTo>
                  <a:pt x="33" y="861"/>
                </a:lnTo>
                <a:lnTo>
                  <a:pt x="33" y="857"/>
                </a:lnTo>
                <a:lnTo>
                  <a:pt x="33" y="853"/>
                </a:lnTo>
                <a:lnTo>
                  <a:pt x="36" y="869"/>
                </a:lnTo>
                <a:lnTo>
                  <a:pt x="35" y="867"/>
                </a:lnTo>
                <a:lnTo>
                  <a:pt x="129" y="852"/>
                </a:lnTo>
                <a:lnTo>
                  <a:pt x="129" y="857"/>
                </a:lnTo>
                <a:lnTo>
                  <a:pt x="129" y="856"/>
                </a:lnTo>
                <a:lnTo>
                  <a:pt x="33" y="861"/>
                </a:lnTo>
                <a:lnTo>
                  <a:pt x="33" y="860"/>
                </a:lnTo>
                <a:lnTo>
                  <a:pt x="33" y="857"/>
                </a:lnTo>
                <a:lnTo>
                  <a:pt x="34" y="865"/>
                </a:lnTo>
                <a:lnTo>
                  <a:pt x="34" y="862"/>
                </a:lnTo>
                <a:lnTo>
                  <a:pt x="38" y="875"/>
                </a:lnTo>
                <a:lnTo>
                  <a:pt x="37" y="873"/>
                </a:lnTo>
                <a:lnTo>
                  <a:pt x="128" y="852"/>
                </a:lnTo>
                <a:lnTo>
                  <a:pt x="128" y="854"/>
                </a:lnTo>
                <a:lnTo>
                  <a:pt x="128" y="857"/>
                </a:lnTo>
                <a:lnTo>
                  <a:pt x="80" y="809"/>
                </a:lnTo>
                <a:lnTo>
                  <a:pt x="81" y="809"/>
                </a:lnTo>
                <a:cubicBezTo>
                  <a:pt x="108" y="809"/>
                  <a:pt x="129" y="830"/>
                  <a:pt x="129" y="857"/>
                </a:cubicBezTo>
                <a:cubicBezTo>
                  <a:pt x="129" y="883"/>
                  <a:pt x="108" y="905"/>
                  <a:pt x="81" y="905"/>
                </a:cubicBezTo>
                <a:lnTo>
                  <a:pt x="80" y="905"/>
                </a:lnTo>
                <a:cubicBezTo>
                  <a:pt x="67" y="905"/>
                  <a:pt x="54" y="899"/>
                  <a:pt x="45" y="889"/>
                </a:cubicBezTo>
                <a:cubicBezTo>
                  <a:pt x="36" y="879"/>
                  <a:pt x="31" y="866"/>
                  <a:pt x="33" y="852"/>
                </a:cubicBezTo>
                <a:lnTo>
                  <a:pt x="33" y="847"/>
                </a:lnTo>
                <a:lnTo>
                  <a:pt x="34" y="842"/>
                </a:lnTo>
                <a:lnTo>
                  <a:pt x="33" y="843"/>
                </a:lnTo>
                <a:lnTo>
                  <a:pt x="39" y="865"/>
                </a:lnTo>
                <a:lnTo>
                  <a:pt x="38" y="864"/>
                </a:lnTo>
                <a:lnTo>
                  <a:pt x="129" y="842"/>
                </a:lnTo>
                <a:lnTo>
                  <a:pt x="129" y="847"/>
                </a:lnTo>
                <a:lnTo>
                  <a:pt x="129" y="852"/>
                </a:lnTo>
                <a:lnTo>
                  <a:pt x="35" y="837"/>
                </a:lnTo>
                <a:lnTo>
                  <a:pt x="36" y="835"/>
                </a:lnTo>
                <a:lnTo>
                  <a:pt x="34" y="844"/>
                </a:lnTo>
                <a:lnTo>
                  <a:pt x="34" y="840"/>
                </a:lnTo>
                <a:lnTo>
                  <a:pt x="82" y="895"/>
                </a:lnTo>
                <a:lnTo>
                  <a:pt x="81" y="895"/>
                </a:lnTo>
                <a:cubicBezTo>
                  <a:pt x="55" y="895"/>
                  <a:pt x="33" y="873"/>
                  <a:pt x="33" y="847"/>
                </a:cubicBezTo>
                <a:cubicBezTo>
                  <a:pt x="33" y="820"/>
                  <a:pt x="55" y="799"/>
                  <a:pt x="81" y="799"/>
                </a:cubicBezTo>
                <a:lnTo>
                  <a:pt x="82" y="799"/>
                </a:lnTo>
                <a:cubicBezTo>
                  <a:pt x="109" y="799"/>
                  <a:pt x="130" y="820"/>
                  <a:pt x="130" y="847"/>
                </a:cubicBezTo>
                <a:cubicBezTo>
                  <a:pt x="130" y="873"/>
                  <a:pt x="109" y="895"/>
                  <a:pt x="82" y="895"/>
                </a:cubicBezTo>
                <a:lnTo>
                  <a:pt x="81" y="895"/>
                </a:lnTo>
                <a:cubicBezTo>
                  <a:pt x="65" y="895"/>
                  <a:pt x="50" y="887"/>
                  <a:pt x="41" y="874"/>
                </a:cubicBezTo>
                <a:cubicBezTo>
                  <a:pt x="32" y="861"/>
                  <a:pt x="30" y="844"/>
                  <a:pt x="36" y="829"/>
                </a:cubicBezTo>
                <a:lnTo>
                  <a:pt x="37" y="827"/>
                </a:lnTo>
                <a:lnTo>
                  <a:pt x="40" y="821"/>
                </a:lnTo>
                <a:cubicBezTo>
                  <a:pt x="49" y="803"/>
                  <a:pt x="68" y="793"/>
                  <a:pt x="88" y="795"/>
                </a:cubicBezTo>
                <a:cubicBezTo>
                  <a:pt x="108" y="797"/>
                  <a:pt x="125" y="811"/>
                  <a:pt x="130" y="831"/>
                </a:cubicBezTo>
                <a:lnTo>
                  <a:pt x="130" y="833"/>
                </a:lnTo>
                <a:cubicBezTo>
                  <a:pt x="131" y="837"/>
                  <a:pt x="131" y="841"/>
                  <a:pt x="131" y="844"/>
                </a:cubicBezTo>
                <a:lnTo>
                  <a:pt x="131" y="847"/>
                </a:lnTo>
                <a:cubicBezTo>
                  <a:pt x="131" y="873"/>
                  <a:pt x="110" y="895"/>
                  <a:pt x="83" y="895"/>
                </a:cubicBezTo>
                <a:lnTo>
                  <a:pt x="83" y="895"/>
                </a:lnTo>
                <a:cubicBezTo>
                  <a:pt x="69" y="895"/>
                  <a:pt x="56" y="889"/>
                  <a:pt x="47" y="879"/>
                </a:cubicBezTo>
                <a:cubicBezTo>
                  <a:pt x="38" y="869"/>
                  <a:pt x="34" y="855"/>
                  <a:pt x="35" y="842"/>
                </a:cubicBezTo>
                <a:lnTo>
                  <a:pt x="36" y="837"/>
                </a:lnTo>
                <a:lnTo>
                  <a:pt x="35" y="837"/>
                </a:lnTo>
                <a:cubicBezTo>
                  <a:pt x="35" y="811"/>
                  <a:pt x="57" y="789"/>
                  <a:pt x="83" y="789"/>
                </a:cubicBezTo>
                <a:lnTo>
                  <a:pt x="84" y="789"/>
                </a:lnTo>
                <a:lnTo>
                  <a:pt x="36" y="837"/>
                </a:lnTo>
                <a:lnTo>
                  <a:pt x="36" y="832"/>
                </a:lnTo>
                <a:lnTo>
                  <a:pt x="36" y="828"/>
                </a:lnTo>
                <a:cubicBezTo>
                  <a:pt x="36" y="803"/>
                  <a:pt x="55" y="783"/>
                  <a:pt x="79" y="780"/>
                </a:cubicBezTo>
                <a:cubicBezTo>
                  <a:pt x="104" y="778"/>
                  <a:pt x="126" y="794"/>
                  <a:pt x="131" y="819"/>
                </a:cubicBezTo>
                <a:lnTo>
                  <a:pt x="132" y="821"/>
                </a:lnTo>
                <a:cubicBezTo>
                  <a:pt x="132" y="824"/>
                  <a:pt x="132" y="827"/>
                  <a:pt x="132" y="830"/>
                </a:cubicBezTo>
                <a:lnTo>
                  <a:pt x="132" y="833"/>
                </a:lnTo>
                <a:lnTo>
                  <a:pt x="42" y="812"/>
                </a:lnTo>
                <a:lnTo>
                  <a:pt x="43" y="810"/>
                </a:lnTo>
                <a:lnTo>
                  <a:pt x="38" y="823"/>
                </a:lnTo>
                <a:lnTo>
                  <a:pt x="39" y="820"/>
                </a:lnTo>
                <a:cubicBezTo>
                  <a:pt x="42" y="797"/>
                  <a:pt x="63" y="780"/>
                  <a:pt x="86" y="780"/>
                </a:cubicBezTo>
                <a:lnTo>
                  <a:pt x="87" y="780"/>
                </a:lnTo>
                <a:cubicBezTo>
                  <a:pt x="113" y="780"/>
                  <a:pt x="135" y="801"/>
                  <a:pt x="135" y="828"/>
                </a:cubicBezTo>
                <a:lnTo>
                  <a:pt x="135" y="834"/>
                </a:lnTo>
                <a:lnTo>
                  <a:pt x="135" y="836"/>
                </a:lnTo>
                <a:lnTo>
                  <a:pt x="135" y="837"/>
                </a:lnTo>
                <a:cubicBezTo>
                  <a:pt x="135" y="864"/>
                  <a:pt x="113" y="885"/>
                  <a:pt x="87" y="885"/>
                </a:cubicBezTo>
                <a:cubicBezTo>
                  <a:pt x="60" y="885"/>
                  <a:pt x="39" y="864"/>
                  <a:pt x="39" y="837"/>
                </a:cubicBezTo>
                <a:lnTo>
                  <a:pt x="39" y="835"/>
                </a:lnTo>
                <a:lnTo>
                  <a:pt x="39" y="831"/>
                </a:lnTo>
                <a:lnTo>
                  <a:pt x="39" y="826"/>
                </a:lnTo>
                <a:lnTo>
                  <a:pt x="39" y="823"/>
                </a:lnTo>
                <a:cubicBezTo>
                  <a:pt x="39" y="800"/>
                  <a:pt x="56" y="780"/>
                  <a:pt x="79" y="776"/>
                </a:cubicBezTo>
                <a:cubicBezTo>
                  <a:pt x="103" y="772"/>
                  <a:pt x="125" y="786"/>
                  <a:pt x="133" y="808"/>
                </a:cubicBezTo>
                <a:lnTo>
                  <a:pt x="133" y="810"/>
                </a:lnTo>
                <a:cubicBezTo>
                  <a:pt x="134" y="812"/>
                  <a:pt x="134" y="815"/>
                  <a:pt x="135" y="817"/>
                </a:cubicBezTo>
                <a:lnTo>
                  <a:pt x="135" y="820"/>
                </a:lnTo>
                <a:lnTo>
                  <a:pt x="42" y="813"/>
                </a:lnTo>
                <a:lnTo>
                  <a:pt x="43" y="811"/>
                </a:lnTo>
                <a:lnTo>
                  <a:pt x="40" y="826"/>
                </a:lnTo>
                <a:lnTo>
                  <a:pt x="40" y="823"/>
                </a:lnTo>
                <a:lnTo>
                  <a:pt x="41" y="831"/>
                </a:lnTo>
                <a:lnTo>
                  <a:pt x="41" y="828"/>
                </a:lnTo>
                <a:cubicBezTo>
                  <a:pt x="40" y="826"/>
                  <a:pt x="40" y="823"/>
                  <a:pt x="40" y="820"/>
                </a:cubicBezTo>
                <a:lnTo>
                  <a:pt x="40" y="818"/>
                </a:lnTo>
                <a:cubicBezTo>
                  <a:pt x="40" y="793"/>
                  <a:pt x="60" y="772"/>
                  <a:pt x="86" y="771"/>
                </a:cubicBezTo>
                <a:cubicBezTo>
                  <a:pt x="111" y="769"/>
                  <a:pt x="133" y="788"/>
                  <a:pt x="136" y="814"/>
                </a:cubicBezTo>
                <a:lnTo>
                  <a:pt x="136" y="819"/>
                </a:lnTo>
                <a:lnTo>
                  <a:pt x="136" y="828"/>
                </a:lnTo>
                <a:cubicBezTo>
                  <a:pt x="136" y="854"/>
                  <a:pt x="115" y="876"/>
                  <a:pt x="88" y="876"/>
                </a:cubicBezTo>
                <a:cubicBezTo>
                  <a:pt x="62" y="876"/>
                  <a:pt x="40" y="854"/>
                  <a:pt x="40" y="828"/>
                </a:cubicBezTo>
                <a:lnTo>
                  <a:pt x="40" y="826"/>
                </a:lnTo>
                <a:lnTo>
                  <a:pt x="41" y="834"/>
                </a:lnTo>
                <a:lnTo>
                  <a:pt x="41" y="831"/>
                </a:lnTo>
                <a:cubicBezTo>
                  <a:pt x="38" y="817"/>
                  <a:pt x="42" y="803"/>
                  <a:pt x="51" y="792"/>
                </a:cubicBezTo>
                <a:cubicBezTo>
                  <a:pt x="60" y="782"/>
                  <a:pt x="74" y="775"/>
                  <a:pt x="88" y="775"/>
                </a:cubicBezTo>
                <a:lnTo>
                  <a:pt x="89" y="775"/>
                </a:lnTo>
                <a:lnTo>
                  <a:pt x="89" y="775"/>
                </a:lnTo>
                <a:lnTo>
                  <a:pt x="42" y="816"/>
                </a:lnTo>
                <a:lnTo>
                  <a:pt x="43" y="813"/>
                </a:lnTo>
                <a:lnTo>
                  <a:pt x="42" y="820"/>
                </a:lnTo>
                <a:lnTo>
                  <a:pt x="42" y="815"/>
                </a:lnTo>
                <a:lnTo>
                  <a:pt x="42" y="811"/>
                </a:lnTo>
                <a:cubicBezTo>
                  <a:pt x="42" y="808"/>
                  <a:pt x="42" y="805"/>
                  <a:pt x="43" y="802"/>
                </a:cubicBezTo>
                <a:lnTo>
                  <a:pt x="43" y="800"/>
                </a:lnTo>
                <a:cubicBezTo>
                  <a:pt x="48" y="775"/>
                  <a:pt x="71" y="759"/>
                  <a:pt x="95" y="761"/>
                </a:cubicBezTo>
                <a:cubicBezTo>
                  <a:pt x="120" y="764"/>
                  <a:pt x="138" y="784"/>
                  <a:pt x="138" y="809"/>
                </a:cubicBezTo>
                <a:lnTo>
                  <a:pt x="138" y="810"/>
                </a:lnTo>
                <a:lnTo>
                  <a:pt x="138" y="813"/>
                </a:lnTo>
                <a:lnTo>
                  <a:pt x="138" y="817"/>
                </a:lnTo>
                <a:lnTo>
                  <a:pt x="136" y="802"/>
                </a:lnTo>
                <a:lnTo>
                  <a:pt x="137" y="803"/>
                </a:lnTo>
                <a:lnTo>
                  <a:pt x="43" y="818"/>
                </a:lnTo>
                <a:lnTo>
                  <a:pt x="43" y="817"/>
                </a:lnTo>
                <a:cubicBezTo>
                  <a:pt x="43" y="814"/>
                  <a:pt x="43" y="812"/>
                  <a:pt x="44" y="809"/>
                </a:cubicBezTo>
                <a:lnTo>
                  <a:pt x="44" y="806"/>
                </a:lnTo>
                <a:lnTo>
                  <a:pt x="43" y="814"/>
                </a:lnTo>
                <a:lnTo>
                  <a:pt x="43" y="810"/>
                </a:lnTo>
                <a:lnTo>
                  <a:pt x="43" y="809"/>
                </a:lnTo>
                <a:cubicBezTo>
                  <a:pt x="43" y="785"/>
                  <a:pt x="61" y="765"/>
                  <a:pt x="84" y="762"/>
                </a:cubicBezTo>
                <a:cubicBezTo>
                  <a:pt x="107" y="758"/>
                  <a:pt x="130" y="771"/>
                  <a:pt x="137" y="794"/>
                </a:cubicBezTo>
                <a:lnTo>
                  <a:pt x="138" y="795"/>
                </a:lnTo>
                <a:cubicBezTo>
                  <a:pt x="139" y="800"/>
                  <a:pt x="140" y="805"/>
                  <a:pt x="140" y="810"/>
                </a:cubicBezTo>
                <a:lnTo>
                  <a:pt x="140" y="813"/>
                </a:lnTo>
                <a:lnTo>
                  <a:pt x="139" y="807"/>
                </a:lnTo>
                <a:lnTo>
                  <a:pt x="140" y="810"/>
                </a:lnTo>
                <a:cubicBezTo>
                  <a:pt x="140" y="812"/>
                  <a:pt x="140" y="815"/>
                  <a:pt x="140" y="817"/>
                </a:cubicBezTo>
                <a:lnTo>
                  <a:pt x="140" y="818"/>
                </a:lnTo>
                <a:cubicBezTo>
                  <a:pt x="140" y="845"/>
                  <a:pt x="119" y="866"/>
                  <a:pt x="92" y="866"/>
                </a:cubicBezTo>
                <a:cubicBezTo>
                  <a:pt x="66" y="866"/>
                  <a:pt x="44" y="845"/>
                  <a:pt x="44" y="818"/>
                </a:cubicBezTo>
                <a:lnTo>
                  <a:pt x="44" y="817"/>
                </a:lnTo>
                <a:lnTo>
                  <a:pt x="44" y="814"/>
                </a:lnTo>
                <a:cubicBezTo>
                  <a:pt x="44" y="811"/>
                  <a:pt x="45" y="808"/>
                  <a:pt x="45" y="805"/>
                </a:cubicBezTo>
                <a:lnTo>
                  <a:pt x="46" y="800"/>
                </a:lnTo>
                <a:lnTo>
                  <a:pt x="46" y="814"/>
                </a:lnTo>
                <a:lnTo>
                  <a:pt x="45" y="810"/>
                </a:lnTo>
                <a:cubicBezTo>
                  <a:pt x="45" y="806"/>
                  <a:pt x="45" y="803"/>
                  <a:pt x="45" y="800"/>
                </a:cubicBezTo>
                <a:lnTo>
                  <a:pt x="46" y="795"/>
                </a:lnTo>
                <a:cubicBezTo>
                  <a:pt x="48" y="770"/>
                  <a:pt x="69" y="751"/>
                  <a:pt x="93" y="751"/>
                </a:cubicBezTo>
                <a:lnTo>
                  <a:pt x="95" y="751"/>
                </a:lnTo>
                <a:cubicBezTo>
                  <a:pt x="121" y="751"/>
                  <a:pt x="143" y="773"/>
                  <a:pt x="143" y="799"/>
                </a:cubicBezTo>
                <a:lnTo>
                  <a:pt x="143" y="802"/>
                </a:lnTo>
                <a:lnTo>
                  <a:pt x="143" y="804"/>
                </a:lnTo>
                <a:cubicBezTo>
                  <a:pt x="143" y="831"/>
                  <a:pt x="121" y="852"/>
                  <a:pt x="95" y="852"/>
                </a:cubicBezTo>
                <a:cubicBezTo>
                  <a:pt x="68" y="852"/>
                  <a:pt x="47" y="831"/>
                  <a:pt x="47" y="804"/>
                </a:cubicBezTo>
                <a:lnTo>
                  <a:pt x="47" y="802"/>
                </a:lnTo>
                <a:lnTo>
                  <a:pt x="48" y="810"/>
                </a:lnTo>
                <a:lnTo>
                  <a:pt x="47" y="807"/>
                </a:lnTo>
                <a:lnTo>
                  <a:pt x="142" y="799"/>
                </a:lnTo>
                <a:lnTo>
                  <a:pt x="142" y="805"/>
                </a:lnTo>
                <a:lnTo>
                  <a:pt x="142" y="809"/>
                </a:lnTo>
                <a:cubicBezTo>
                  <a:pt x="142" y="835"/>
                  <a:pt x="121" y="857"/>
                  <a:pt x="94" y="857"/>
                </a:cubicBezTo>
                <a:cubicBezTo>
                  <a:pt x="68" y="857"/>
                  <a:pt x="46" y="835"/>
                  <a:pt x="46" y="809"/>
                </a:cubicBezTo>
                <a:lnTo>
                  <a:pt x="46" y="807"/>
                </a:lnTo>
                <a:lnTo>
                  <a:pt x="46" y="804"/>
                </a:lnTo>
                <a:lnTo>
                  <a:pt x="47" y="795"/>
                </a:lnTo>
                <a:cubicBezTo>
                  <a:pt x="49" y="775"/>
                  <a:pt x="63" y="759"/>
                  <a:pt x="81" y="753"/>
                </a:cubicBezTo>
                <a:cubicBezTo>
                  <a:pt x="100" y="748"/>
                  <a:pt x="120" y="754"/>
                  <a:pt x="132" y="769"/>
                </a:cubicBezTo>
                <a:lnTo>
                  <a:pt x="134" y="772"/>
                </a:lnTo>
                <a:lnTo>
                  <a:pt x="136" y="774"/>
                </a:lnTo>
                <a:lnTo>
                  <a:pt x="51" y="799"/>
                </a:lnTo>
                <a:lnTo>
                  <a:pt x="52" y="795"/>
                </a:lnTo>
                <a:lnTo>
                  <a:pt x="51" y="795"/>
                </a:lnTo>
                <a:lnTo>
                  <a:pt x="51" y="791"/>
                </a:lnTo>
                <a:lnTo>
                  <a:pt x="51" y="790"/>
                </a:lnTo>
                <a:cubicBezTo>
                  <a:pt x="51" y="763"/>
                  <a:pt x="73" y="742"/>
                  <a:pt x="99" y="742"/>
                </a:cubicBezTo>
                <a:cubicBezTo>
                  <a:pt x="126" y="742"/>
                  <a:pt x="147" y="763"/>
                  <a:pt x="147" y="790"/>
                </a:cubicBezTo>
                <a:lnTo>
                  <a:pt x="147" y="793"/>
                </a:lnTo>
                <a:lnTo>
                  <a:pt x="147" y="795"/>
                </a:lnTo>
                <a:cubicBezTo>
                  <a:pt x="147" y="821"/>
                  <a:pt x="126" y="843"/>
                  <a:pt x="99" y="843"/>
                </a:cubicBezTo>
                <a:cubicBezTo>
                  <a:pt x="73" y="843"/>
                  <a:pt x="51" y="821"/>
                  <a:pt x="51" y="795"/>
                </a:cubicBezTo>
                <a:lnTo>
                  <a:pt x="51" y="790"/>
                </a:lnTo>
                <a:lnTo>
                  <a:pt x="51" y="791"/>
                </a:lnTo>
                <a:cubicBezTo>
                  <a:pt x="49" y="767"/>
                  <a:pt x="64" y="745"/>
                  <a:pt x="87" y="739"/>
                </a:cubicBezTo>
                <a:cubicBezTo>
                  <a:pt x="111" y="733"/>
                  <a:pt x="135" y="745"/>
                  <a:pt x="144" y="768"/>
                </a:cubicBezTo>
                <a:lnTo>
                  <a:pt x="145" y="770"/>
                </a:lnTo>
                <a:cubicBezTo>
                  <a:pt x="147" y="776"/>
                  <a:pt x="148" y="782"/>
                  <a:pt x="148" y="788"/>
                </a:cubicBezTo>
                <a:lnTo>
                  <a:pt x="148" y="790"/>
                </a:lnTo>
                <a:cubicBezTo>
                  <a:pt x="148" y="811"/>
                  <a:pt x="134" y="830"/>
                  <a:pt x="114" y="836"/>
                </a:cubicBezTo>
                <a:cubicBezTo>
                  <a:pt x="94" y="842"/>
                  <a:pt x="72" y="834"/>
                  <a:pt x="60" y="817"/>
                </a:cubicBezTo>
                <a:lnTo>
                  <a:pt x="59" y="815"/>
                </a:lnTo>
                <a:cubicBezTo>
                  <a:pt x="57" y="813"/>
                  <a:pt x="56" y="810"/>
                  <a:pt x="55" y="807"/>
                </a:cubicBezTo>
                <a:lnTo>
                  <a:pt x="53" y="804"/>
                </a:lnTo>
                <a:lnTo>
                  <a:pt x="53" y="803"/>
                </a:lnTo>
                <a:lnTo>
                  <a:pt x="55" y="807"/>
                </a:lnTo>
                <a:lnTo>
                  <a:pt x="142" y="792"/>
                </a:lnTo>
                <a:lnTo>
                  <a:pt x="141" y="794"/>
                </a:lnTo>
                <a:lnTo>
                  <a:pt x="142" y="782"/>
                </a:lnTo>
                <a:lnTo>
                  <a:pt x="142" y="786"/>
                </a:lnTo>
                <a:lnTo>
                  <a:pt x="142" y="779"/>
                </a:lnTo>
                <a:lnTo>
                  <a:pt x="142" y="783"/>
                </a:lnTo>
                <a:cubicBezTo>
                  <a:pt x="143" y="785"/>
                  <a:pt x="143" y="787"/>
                  <a:pt x="143" y="789"/>
                </a:cubicBezTo>
                <a:lnTo>
                  <a:pt x="143" y="790"/>
                </a:lnTo>
                <a:cubicBezTo>
                  <a:pt x="143" y="816"/>
                  <a:pt x="121" y="838"/>
                  <a:pt x="95" y="838"/>
                </a:cubicBezTo>
                <a:cubicBezTo>
                  <a:pt x="68" y="838"/>
                  <a:pt x="47" y="816"/>
                  <a:pt x="47" y="790"/>
                </a:cubicBezTo>
                <a:lnTo>
                  <a:pt x="47" y="786"/>
                </a:lnTo>
                <a:lnTo>
                  <a:pt x="47" y="780"/>
                </a:lnTo>
                <a:lnTo>
                  <a:pt x="47" y="774"/>
                </a:lnTo>
                <a:lnTo>
                  <a:pt x="47" y="771"/>
                </a:lnTo>
                <a:cubicBezTo>
                  <a:pt x="47" y="744"/>
                  <a:pt x="68" y="723"/>
                  <a:pt x="95" y="723"/>
                </a:cubicBezTo>
                <a:cubicBezTo>
                  <a:pt x="121" y="723"/>
                  <a:pt x="143" y="744"/>
                  <a:pt x="143" y="771"/>
                </a:cubicBezTo>
                <a:lnTo>
                  <a:pt x="143" y="771"/>
                </a:lnTo>
                <a:lnTo>
                  <a:pt x="143" y="774"/>
                </a:lnTo>
                <a:lnTo>
                  <a:pt x="143" y="780"/>
                </a:lnTo>
                <a:lnTo>
                  <a:pt x="142" y="773"/>
                </a:lnTo>
                <a:lnTo>
                  <a:pt x="143" y="776"/>
                </a:lnTo>
                <a:cubicBezTo>
                  <a:pt x="143" y="778"/>
                  <a:pt x="143" y="781"/>
                  <a:pt x="143" y="783"/>
                </a:cubicBezTo>
                <a:lnTo>
                  <a:pt x="143" y="785"/>
                </a:lnTo>
                <a:cubicBezTo>
                  <a:pt x="143" y="812"/>
                  <a:pt x="122" y="833"/>
                  <a:pt x="95" y="833"/>
                </a:cubicBezTo>
                <a:cubicBezTo>
                  <a:pt x="69" y="833"/>
                  <a:pt x="47" y="812"/>
                  <a:pt x="47" y="785"/>
                </a:cubicBezTo>
                <a:lnTo>
                  <a:pt x="47" y="781"/>
                </a:lnTo>
                <a:lnTo>
                  <a:pt x="47" y="780"/>
                </a:lnTo>
                <a:lnTo>
                  <a:pt x="47" y="776"/>
                </a:lnTo>
                <a:cubicBezTo>
                  <a:pt x="45" y="762"/>
                  <a:pt x="50" y="749"/>
                  <a:pt x="59" y="739"/>
                </a:cubicBezTo>
                <a:cubicBezTo>
                  <a:pt x="68" y="729"/>
                  <a:pt x="81" y="723"/>
                  <a:pt x="94" y="723"/>
                </a:cubicBezTo>
                <a:lnTo>
                  <a:pt x="95" y="723"/>
                </a:lnTo>
                <a:lnTo>
                  <a:pt x="96" y="723"/>
                </a:lnTo>
                <a:lnTo>
                  <a:pt x="49" y="762"/>
                </a:lnTo>
                <a:lnTo>
                  <a:pt x="49" y="759"/>
                </a:lnTo>
                <a:lnTo>
                  <a:pt x="48" y="768"/>
                </a:lnTo>
                <a:lnTo>
                  <a:pt x="48" y="766"/>
                </a:lnTo>
                <a:cubicBezTo>
                  <a:pt x="48" y="742"/>
                  <a:pt x="67" y="721"/>
                  <a:pt x="92" y="719"/>
                </a:cubicBezTo>
                <a:cubicBezTo>
                  <a:pt x="116" y="716"/>
                  <a:pt x="139" y="733"/>
                  <a:pt x="144" y="757"/>
                </a:cubicBezTo>
                <a:lnTo>
                  <a:pt x="144" y="760"/>
                </a:lnTo>
                <a:cubicBezTo>
                  <a:pt x="145" y="763"/>
                  <a:pt x="145" y="766"/>
                  <a:pt x="145" y="769"/>
                </a:cubicBezTo>
                <a:lnTo>
                  <a:pt x="145" y="771"/>
                </a:lnTo>
                <a:cubicBezTo>
                  <a:pt x="145" y="797"/>
                  <a:pt x="123" y="819"/>
                  <a:pt x="97" y="819"/>
                </a:cubicBezTo>
                <a:cubicBezTo>
                  <a:pt x="70" y="819"/>
                  <a:pt x="49" y="797"/>
                  <a:pt x="49" y="771"/>
                </a:cubicBezTo>
                <a:lnTo>
                  <a:pt x="49" y="767"/>
                </a:lnTo>
                <a:lnTo>
                  <a:pt x="49" y="766"/>
                </a:lnTo>
                <a:lnTo>
                  <a:pt x="48" y="758"/>
                </a:lnTo>
                <a:cubicBezTo>
                  <a:pt x="48" y="749"/>
                  <a:pt x="51" y="740"/>
                  <a:pt x="57" y="732"/>
                </a:cubicBezTo>
                <a:lnTo>
                  <a:pt x="58" y="730"/>
                </a:lnTo>
                <a:cubicBezTo>
                  <a:pt x="65" y="720"/>
                  <a:pt x="76" y="712"/>
                  <a:pt x="89" y="710"/>
                </a:cubicBezTo>
                <a:cubicBezTo>
                  <a:pt x="102" y="707"/>
                  <a:pt x="115" y="710"/>
                  <a:pt x="125" y="718"/>
                </a:cubicBezTo>
                <a:lnTo>
                  <a:pt x="129" y="720"/>
                </a:lnTo>
                <a:lnTo>
                  <a:pt x="131" y="722"/>
                </a:lnTo>
                <a:lnTo>
                  <a:pt x="57" y="750"/>
                </a:lnTo>
                <a:lnTo>
                  <a:pt x="58" y="748"/>
                </a:lnTo>
                <a:lnTo>
                  <a:pt x="57" y="769"/>
                </a:lnTo>
                <a:lnTo>
                  <a:pt x="57" y="766"/>
                </a:lnTo>
                <a:lnTo>
                  <a:pt x="152" y="757"/>
                </a:lnTo>
                <a:lnTo>
                  <a:pt x="152" y="760"/>
                </a:lnTo>
                <a:cubicBezTo>
                  <a:pt x="152" y="764"/>
                  <a:pt x="151" y="768"/>
                  <a:pt x="151" y="772"/>
                </a:cubicBezTo>
                <a:lnTo>
                  <a:pt x="150" y="774"/>
                </a:lnTo>
                <a:cubicBezTo>
                  <a:pt x="144" y="797"/>
                  <a:pt x="122" y="813"/>
                  <a:pt x="98" y="810"/>
                </a:cubicBezTo>
                <a:cubicBezTo>
                  <a:pt x="74" y="807"/>
                  <a:pt x="55" y="786"/>
                  <a:pt x="55" y="762"/>
                </a:cubicBezTo>
                <a:lnTo>
                  <a:pt x="55" y="761"/>
                </a:lnTo>
                <a:lnTo>
                  <a:pt x="55" y="758"/>
                </a:lnTo>
                <a:lnTo>
                  <a:pt x="56" y="748"/>
                </a:lnTo>
                <a:lnTo>
                  <a:pt x="56" y="746"/>
                </a:lnTo>
                <a:lnTo>
                  <a:pt x="56" y="742"/>
                </a:lnTo>
                <a:cubicBezTo>
                  <a:pt x="56" y="716"/>
                  <a:pt x="77" y="694"/>
                  <a:pt x="104" y="694"/>
                </a:cubicBezTo>
                <a:cubicBezTo>
                  <a:pt x="130" y="694"/>
                  <a:pt x="152" y="716"/>
                  <a:pt x="152" y="742"/>
                </a:cubicBezTo>
                <a:lnTo>
                  <a:pt x="152" y="743"/>
                </a:lnTo>
                <a:lnTo>
                  <a:pt x="152" y="746"/>
                </a:lnTo>
                <a:lnTo>
                  <a:pt x="151" y="756"/>
                </a:lnTo>
                <a:lnTo>
                  <a:pt x="151" y="747"/>
                </a:lnTo>
                <a:lnTo>
                  <a:pt x="152" y="752"/>
                </a:lnTo>
                <a:lnTo>
                  <a:pt x="152" y="760"/>
                </a:lnTo>
                <a:lnTo>
                  <a:pt x="152" y="761"/>
                </a:lnTo>
                <a:cubicBezTo>
                  <a:pt x="152" y="788"/>
                  <a:pt x="130" y="809"/>
                  <a:pt x="104" y="809"/>
                </a:cubicBezTo>
                <a:cubicBezTo>
                  <a:pt x="77" y="809"/>
                  <a:pt x="56" y="788"/>
                  <a:pt x="56" y="761"/>
                </a:cubicBezTo>
                <a:lnTo>
                  <a:pt x="56" y="757"/>
                </a:lnTo>
                <a:lnTo>
                  <a:pt x="56" y="756"/>
                </a:lnTo>
                <a:cubicBezTo>
                  <a:pt x="54" y="743"/>
                  <a:pt x="59" y="730"/>
                  <a:pt x="68" y="720"/>
                </a:cubicBezTo>
                <a:cubicBezTo>
                  <a:pt x="77" y="710"/>
                  <a:pt x="90" y="704"/>
                  <a:pt x="103" y="704"/>
                </a:cubicBezTo>
                <a:lnTo>
                  <a:pt x="104" y="704"/>
                </a:lnTo>
                <a:lnTo>
                  <a:pt x="58" y="764"/>
                </a:lnTo>
                <a:lnTo>
                  <a:pt x="57" y="762"/>
                </a:lnTo>
                <a:lnTo>
                  <a:pt x="56" y="757"/>
                </a:lnTo>
                <a:lnTo>
                  <a:pt x="103" y="795"/>
                </a:lnTo>
                <a:lnTo>
                  <a:pt x="102" y="795"/>
                </a:lnTo>
                <a:cubicBezTo>
                  <a:pt x="87" y="795"/>
                  <a:pt x="73" y="788"/>
                  <a:pt x="64" y="776"/>
                </a:cubicBezTo>
                <a:cubicBezTo>
                  <a:pt x="55" y="763"/>
                  <a:pt x="52" y="747"/>
                  <a:pt x="57" y="732"/>
                </a:cubicBezTo>
                <a:lnTo>
                  <a:pt x="58" y="729"/>
                </a:lnTo>
                <a:cubicBezTo>
                  <a:pt x="59" y="727"/>
                  <a:pt x="60" y="725"/>
                  <a:pt x="61" y="723"/>
                </a:cubicBezTo>
                <a:lnTo>
                  <a:pt x="62" y="721"/>
                </a:lnTo>
                <a:cubicBezTo>
                  <a:pt x="71" y="703"/>
                  <a:pt x="91" y="692"/>
                  <a:pt x="111" y="695"/>
                </a:cubicBezTo>
                <a:cubicBezTo>
                  <a:pt x="131" y="698"/>
                  <a:pt x="148" y="713"/>
                  <a:pt x="152" y="733"/>
                </a:cubicBezTo>
                <a:lnTo>
                  <a:pt x="152" y="736"/>
                </a:lnTo>
                <a:cubicBezTo>
                  <a:pt x="153" y="739"/>
                  <a:pt x="153" y="742"/>
                  <a:pt x="153" y="745"/>
                </a:cubicBezTo>
                <a:lnTo>
                  <a:pt x="153" y="747"/>
                </a:lnTo>
                <a:cubicBezTo>
                  <a:pt x="153" y="774"/>
                  <a:pt x="131" y="795"/>
                  <a:pt x="105" y="795"/>
                </a:cubicBezTo>
                <a:cubicBezTo>
                  <a:pt x="78" y="795"/>
                  <a:pt x="57" y="774"/>
                  <a:pt x="57" y="747"/>
                </a:cubicBezTo>
                <a:lnTo>
                  <a:pt x="57" y="745"/>
                </a:lnTo>
                <a:lnTo>
                  <a:pt x="57" y="742"/>
                </a:lnTo>
                <a:lnTo>
                  <a:pt x="58" y="750"/>
                </a:lnTo>
                <a:lnTo>
                  <a:pt x="57" y="747"/>
                </a:lnTo>
                <a:cubicBezTo>
                  <a:pt x="57" y="744"/>
                  <a:pt x="56" y="742"/>
                  <a:pt x="56" y="739"/>
                </a:cubicBezTo>
                <a:lnTo>
                  <a:pt x="56" y="738"/>
                </a:lnTo>
                <a:cubicBezTo>
                  <a:pt x="56" y="711"/>
                  <a:pt x="78" y="690"/>
                  <a:pt x="104" y="690"/>
                </a:cubicBezTo>
                <a:cubicBezTo>
                  <a:pt x="131" y="690"/>
                  <a:pt x="152" y="711"/>
                  <a:pt x="152" y="738"/>
                </a:cubicBezTo>
                <a:lnTo>
                  <a:pt x="152" y="740"/>
                </a:lnTo>
                <a:lnTo>
                  <a:pt x="151" y="730"/>
                </a:lnTo>
                <a:lnTo>
                  <a:pt x="152" y="735"/>
                </a:lnTo>
                <a:lnTo>
                  <a:pt x="154" y="745"/>
                </a:lnTo>
                <a:lnTo>
                  <a:pt x="154" y="752"/>
                </a:lnTo>
                <a:cubicBezTo>
                  <a:pt x="154" y="778"/>
                  <a:pt x="132" y="800"/>
                  <a:pt x="106" y="800"/>
                </a:cubicBezTo>
                <a:cubicBezTo>
                  <a:pt x="79" y="800"/>
                  <a:pt x="58" y="778"/>
                  <a:pt x="58" y="752"/>
                </a:cubicBezTo>
                <a:lnTo>
                  <a:pt x="58" y="750"/>
                </a:lnTo>
                <a:lnTo>
                  <a:pt x="58" y="752"/>
                </a:lnTo>
                <a:lnTo>
                  <a:pt x="57" y="741"/>
                </a:lnTo>
                <a:cubicBezTo>
                  <a:pt x="57" y="738"/>
                  <a:pt x="57" y="734"/>
                  <a:pt x="57" y="731"/>
                </a:cubicBezTo>
                <a:lnTo>
                  <a:pt x="58" y="728"/>
                </a:lnTo>
                <a:lnTo>
                  <a:pt x="57" y="734"/>
                </a:lnTo>
                <a:lnTo>
                  <a:pt x="57" y="733"/>
                </a:lnTo>
                <a:cubicBezTo>
                  <a:pt x="57" y="706"/>
                  <a:pt x="79" y="685"/>
                  <a:pt x="105" y="685"/>
                </a:cubicBezTo>
                <a:cubicBezTo>
                  <a:pt x="132" y="685"/>
                  <a:pt x="153" y="706"/>
                  <a:pt x="153" y="733"/>
                </a:cubicBezTo>
                <a:lnTo>
                  <a:pt x="153" y="735"/>
                </a:lnTo>
                <a:lnTo>
                  <a:pt x="153" y="738"/>
                </a:lnTo>
                <a:lnTo>
                  <a:pt x="153" y="741"/>
                </a:lnTo>
                <a:lnTo>
                  <a:pt x="153" y="742"/>
                </a:lnTo>
                <a:cubicBezTo>
                  <a:pt x="153" y="769"/>
                  <a:pt x="132" y="790"/>
                  <a:pt x="105" y="790"/>
                </a:cubicBezTo>
                <a:cubicBezTo>
                  <a:pt x="79" y="790"/>
                  <a:pt x="57" y="769"/>
                  <a:pt x="57" y="742"/>
                </a:cubicBezTo>
                <a:lnTo>
                  <a:pt x="57" y="740"/>
                </a:lnTo>
                <a:lnTo>
                  <a:pt x="57" y="736"/>
                </a:lnTo>
                <a:lnTo>
                  <a:pt x="57" y="731"/>
                </a:lnTo>
                <a:cubicBezTo>
                  <a:pt x="57" y="729"/>
                  <a:pt x="58" y="726"/>
                  <a:pt x="58" y="724"/>
                </a:cubicBezTo>
                <a:lnTo>
                  <a:pt x="59" y="721"/>
                </a:lnTo>
                <a:cubicBezTo>
                  <a:pt x="63" y="696"/>
                  <a:pt x="85" y="679"/>
                  <a:pt x="110" y="681"/>
                </a:cubicBezTo>
                <a:cubicBezTo>
                  <a:pt x="135" y="683"/>
                  <a:pt x="154" y="703"/>
                  <a:pt x="154" y="728"/>
                </a:cubicBezTo>
                <a:lnTo>
                  <a:pt x="154" y="729"/>
                </a:lnTo>
                <a:lnTo>
                  <a:pt x="154" y="733"/>
                </a:lnTo>
                <a:lnTo>
                  <a:pt x="152" y="718"/>
                </a:lnTo>
                <a:lnTo>
                  <a:pt x="153" y="721"/>
                </a:lnTo>
                <a:lnTo>
                  <a:pt x="154" y="726"/>
                </a:lnTo>
                <a:lnTo>
                  <a:pt x="59" y="738"/>
                </a:lnTo>
                <a:lnTo>
                  <a:pt x="59" y="735"/>
                </a:lnTo>
                <a:lnTo>
                  <a:pt x="60" y="745"/>
                </a:lnTo>
                <a:lnTo>
                  <a:pt x="60" y="742"/>
                </a:lnTo>
                <a:lnTo>
                  <a:pt x="155" y="733"/>
                </a:lnTo>
                <a:lnTo>
                  <a:pt x="155" y="735"/>
                </a:lnTo>
                <a:lnTo>
                  <a:pt x="154" y="727"/>
                </a:lnTo>
                <a:lnTo>
                  <a:pt x="155" y="730"/>
                </a:lnTo>
                <a:lnTo>
                  <a:pt x="107" y="690"/>
                </a:lnTo>
                <a:lnTo>
                  <a:pt x="108" y="690"/>
                </a:lnTo>
                <a:lnTo>
                  <a:pt x="62" y="724"/>
                </a:lnTo>
                <a:lnTo>
                  <a:pt x="63" y="719"/>
                </a:lnTo>
                <a:cubicBezTo>
                  <a:pt x="70" y="699"/>
                  <a:pt x="88" y="685"/>
                  <a:pt x="109" y="685"/>
                </a:cubicBezTo>
                <a:lnTo>
                  <a:pt x="110" y="685"/>
                </a:lnTo>
                <a:cubicBezTo>
                  <a:pt x="137" y="685"/>
                  <a:pt x="158" y="706"/>
                  <a:pt x="158" y="733"/>
                </a:cubicBezTo>
                <a:cubicBezTo>
                  <a:pt x="158" y="759"/>
                  <a:pt x="137" y="781"/>
                  <a:pt x="110" y="781"/>
                </a:cubicBezTo>
                <a:lnTo>
                  <a:pt x="110" y="781"/>
                </a:lnTo>
                <a:cubicBezTo>
                  <a:pt x="96" y="781"/>
                  <a:pt x="83" y="775"/>
                  <a:pt x="74" y="765"/>
                </a:cubicBezTo>
                <a:cubicBezTo>
                  <a:pt x="65" y="755"/>
                  <a:pt x="61" y="741"/>
                  <a:pt x="62" y="728"/>
                </a:cubicBezTo>
                <a:lnTo>
                  <a:pt x="63" y="723"/>
                </a:lnTo>
                <a:lnTo>
                  <a:pt x="62" y="723"/>
                </a:lnTo>
                <a:cubicBezTo>
                  <a:pt x="62" y="697"/>
                  <a:pt x="84" y="675"/>
                  <a:pt x="110" y="675"/>
                </a:cubicBezTo>
                <a:lnTo>
                  <a:pt x="111" y="675"/>
                </a:lnTo>
                <a:cubicBezTo>
                  <a:pt x="135" y="675"/>
                  <a:pt x="155" y="692"/>
                  <a:pt x="159" y="716"/>
                </a:cubicBezTo>
                <a:lnTo>
                  <a:pt x="159" y="719"/>
                </a:lnTo>
                <a:cubicBezTo>
                  <a:pt x="160" y="721"/>
                  <a:pt x="160" y="724"/>
                  <a:pt x="160" y="726"/>
                </a:cubicBezTo>
                <a:lnTo>
                  <a:pt x="160" y="728"/>
                </a:lnTo>
                <a:cubicBezTo>
                  <a:pt x="160" y="755"/>
                  <a:pt x="138" y="776"/>
                  <a:pt x="112" y="776"/>
                </a:cubicBezTo>
                <a:cubicBezTo>
                  <a:pt x="85" y="776"/>
                  <a:pt x="64" y="755"/>
                  <a:pt x="64" y="728"/>
                </a:cubicBezTo>
                <a:lnTo>
                  <a:pt x="64" y="726"/>
                </a:lnTo>
                <a:lnTo>
                  <a:pt x="64" y="723"/>
                </a:lnTo>
                <a:cubicBezTo>
                  <a:pt x="64" y="697"/>
                  <a:pt x="85" y="675"/>
                  <a:pt x="112" y="675"/>
                </a:cubicBezTo>
                <a:lnTo>
                  <a:pt x="114" y="675"/>
                </a:lnTo>
                <a:lnTo>
                  <a:pt x="114" y="675"/>
                </a:lnTo>
                <a:lnTo>
                  <a:pt x="67" y="728"/>
                </a:lnTo>
                <a:lnTo>
                  <a:pt x="66" y="723"/>
                </a:lnTo>
                <a:lnTo>
                  <a:pt x="66" y="719"/>
                </a:lnTo>
                <a:cubicBezTo>
                  <a:pt x="63" y="694"/>
                  <a:pt x="81" y="670"/>
                  <a:pt x="106" y="667"/>
                </a:cubicBezTo>
                <a:cubicBezTo>
                  <a:pt x="131" y="663"/>
                  <a:pt x="155" y="679"/>
                  <a:pt x="161" y="705"/>
                </a:cubicBezTo>
                <a:lnTo>
                  <a:pt x="161" y="707"/>
                </a:lnTo>
                <a:cubicBezTo>
                  <a:pt x="162" y="710"/>
                  <a:pt x="162" y="713"/>
                  <a:pt x="162" y="716"/>
                </a:cubicBezTo>
                <a:lnTo>
                  <a:pt x="162" y="719"/>
                </a:lnTo>
                <a:cubicBezTo>
                  <a:pt x="162" y="745"/>
                  <a:pt x="140" y="767"/>
                  <a:pt x="114" y="767"/>
                </a:cubicBezTo>
                <a:cubicBezTo>
                  <a:pt x="87" y="767"/>
                  <a:pt x="66" y="745"/>
                  <a:pt x="66" y="719"/>
                </a:cubicBezTo>
                <a:lnTo>
                  <a:pt x="66" y="714"/>
                </a:lnTo>
                <a:lnTo>
                  <a:pt x="66" y="709"/>
                </a:lnTo>
                <a:cubicBezTo>
                  <a:pt x="66" y="683"/>
                  <a:pt x="87" y="661"/>
                  <a:pt x="114" y="661"/>
                </a:cubicBezTo>
                <a:lnTo>
                  <a:pt x="114" y="661"/>
                </a:lnTo>
                <a:cubicBezTo>
                  <a:pt x="141" y="661"/>
                  <a:pt x="162" y="683"/>
                  <a:pt x="162" y="709"/>
                </a:cubicBezTo>
                <a:lnTo>
                  <a:pt x="162" y="712"/>
                </a:lnTo>
                <a:lnTo>
                  <a:pt x="162" y="714"/>
                </a:lnTo>
                <a:lnTo>
                  <a:pt x="114" y="666"/>
                </a:lnTo>
                <a:lnTo>
                  <a:pt x="116" y="666"/>
                </a:lnTo>
                <a:lnTo>
                  <a:pt x="69" y="705"/>
                </a:lnTo>
                <a:lnTo>
                  <a:pt x="69" y="702"/>
                </a:lnTo>
                <a:lnTo>
                  <a:pt x="68" y="711"/>
                </a:lnTo>
                <a:lnTo>
                  <a:pt x="68" y="709"/>
                </a:lnTo>
                <a:lnTo>
                  <a:pt x="164" y="719"/>
                </a:lnTo>
                <a:lnTo>
                  <a:pt x="163" y="721"/>
                </a:lnTo>
                <a:cubicBezTo>
                  <a:pt x="162" y="726"/>
                  <a:pt x="161" y="730"/>
                  <a:pt x="159" y="733"/>
                </a:cubicBezTo>
                <a:lnTo>
                  <a:pt x="158" y="735"/>
                </a:lnTo>
                <a:cubicBezTo>
                  <a:pt x="147" y="757"/>
                  <a:pt x="121" y="767"/>
                  <a:pt x="98" y="759"/>
                </a:cubicBezTo>
                <a:cubicBezTo>
                  <a:pt x="75" y="750"/>
                  <a:pt x="62" y="726"/>
                  <a:pt x="68" y="702"/>
                </a:cubicBezTo>
                <a:lnTo>
                  <a:pt x="69" y="700"/>
                </a:lnTo>
                <a:lnTo>
                  <a:pt x="72" y="692"/>
                </a:lnTo>
                <a:cubicBezTo>
                  <a:pt x="79" y="673"/>
                  <a:pt x="97" y="661"/>
                  <a:pt x="116" y="661"/>
                </a:cubicBezTo>
                <a:lnTo>
                  <a:pt x="117" y="661"/>
                </a:lnTo>
                <a:lnTo>
                  <a:pt x="70" y="719"/>
                </a:lnTo>
                <a:lnTo>
                  <a:pt x="69" y="714"/>
                </a:lnTo>
                <a:cubicBezTo>
                  <a:pt x="68" y="709"/>
                  <a:pt x="68" y="704"/>
                  <a:pt x="69" y="699"/>
                </a:cubicBezTo>
                <a:lnTo>
                  <a:pt x="69" y="695"/>
                </a:lnTo>
                <a:cubicBezTo>
                  <a:pt x="72" y="670"/>
                  <a:pt x="93" y="652"/>
                  <a:pt x="117" y="652"/>
                </a:cubicBezTo>
                <a:lnTo>
                  <a:pt x="118" y="652"/>
                </a:lnTo>
                <a:cubicBezTo>
                  <a:pt x="141" y="652"/>
                  <a:pt x="161" y="669"/>
                  <a:pt x="165" y="692"/>
                </a:cubicBezTo>
                <a:lnTo>
                  <a:pt x="166" y="695"/>
                </a:lnTo>
                <a:cubicBezTo>
                  <a:pt x="166" y="698"/>
                  <a:pt x="166" y="700"/>
                  <a:pt x="166" y="703"/>
                </a:cubicBezTo>
                <a:lnTo>
                  <a:pt x="166" y="704"/>
                </a:lnTo>
                <a:cubicBezTo>
                  <a:pt x="166" y="731"/>
                  <a:pt x="145" y="752"/>
                  <a:pt x="118" y="752"/>
                </a:cubicBezTo>
                <a:cubicBezTo>
                  <a:pt x="92" y="752"/>
                  <a:pt x="70" y="731"/>
                  <a:pt x="70" y="704"/>
                </a:cubicBezTo>
                <a:lnTo>
                  <a:pt x="70" y="703"/>
                </a:lnTo>
                <a:lnTo>
                  <a:pt x="70" y="699"/>
                </a:lnTo>
                <a:lnTo>
                  <a:pt x="71" y="707"/>
                </a:lnTo>
                <a:lnTo>
                  <a:pt x="71" y="704"/>
                </a:lnTo>
                <a:cubicBezTo>
                  <a:pt x="70" y="702"/>
                  <a:pt x="70" y="699"/>
                  <a:pt x="70" y="696"/>
                </a:cubicBezTo>
                <a:lnTo>
                  <a:pt x="70" y="695"/>
                </a:lnTo>
                <a:cubicBezTo>
                  <a:pt x="70" y="668"/>
                  <a:pt x="91" y="647"/>
                  <a:pt x="118" y="647"/>
                </a:cubicBezTo>
                <a:cubicBezTo>
                  <a:pt x="144" y="647"/>
                  <a:pt x="166" y="668"/>
                  <a:pt x="166" y="695"/>
                </a:cubicBezTo>
                <a:lnTo>
                  <a:pt x="166" y="699"/>
                </a:lnTo>
                <a:lnTo>
                  <a:pt x="166" y="704"/>
                </a:lnTo>
                <a:lnTo>
                  <a:pt x="118" y="656"/>
                </a:lnTo>
                <a:lnTo>
                  <a:pt x="119" y="656"/>
                </a:lnTo>
                <a:lnTo>
                  <a:pt x="71" y="699"/>
                </a:lnTo>
                <a:lnTo>
                  <a:pt x="72" y="695"/>
                </a:lnTo>
                <a:lnTo>
                  <a:pt x="71" y="695"/>
                </a:lnTo>
                <a:lnTo>
                  <a:pt x="71" y="689"/>
                </a:lnTo>
                <a:lnTo>
                  <a:pt x="71" y="685"/>
                </a:lnTo>
                <a:cubicBezTo>
                  <a:pt x="71" y="659"/>
                  <a:pt x="93" y="637"/>
                  <a:pt x="119" y="637"/>
                </a:cubicBezTo>
                <a:cubicBezTo>
                  <a:pt x="146" y="637"/>
                  <a:pt x="167" y="659"/>
                  <a:pt x="167" y="685"/>
                </a:cubicBezTo>
                <a:lnTo>
                  <a:pt x="167" y="688"/>
                </a:lnTo>
                <a:lnTo>
                  <a:pt x="167" y="690"/>
                </a:lnTo>
                <a:lnTo>
                  <a:pt x="73" y="679"/>
                </a:lnTo>
                <a:lnTo>
                  <a:pt x="73" y="677"/>
                </a:lnTo>
                <a:lnTo>
                  <a:pt x="72" y="688"/>
                </a:lnTo>
                <a:lnTo>
                  <a:pt x="72" y="685"/>
                </a:lnTo>
                <a:lnTo>
                  <a:pt x="86" y="719"/>
                </a:lnTo>
                <a:lnTo>
                  <a:pt x="84" y="717"/>
                </a:lnTo>
                <a:lnTo>
                  <a:pt x="78" y="711"/>
                </a:lnTo>
                <a:cubicBezTo>
                  <a:pt x="75" y="707"/>
                  <a:pt x="72" y="702"/>
                  <a:pt x="70" y="696"/>
                </a:cubicBezTo>
                <a:lnTo>
                  <a:pt x="69" y="693"/>
                </a:lnTo>
                <a:cubicBezTo>
                  <a:pt x="68" y="688"/>
                  <a:pt x="67" y="683"/>
                  <a:pt x="67" y="678"/>
                </a:cubicBezTo>
                <a:lnTo>
                  <a:pt x="67" y="676"/>
                </a:lnTo>
                <a:cubicBezTo>
                  <a:pt x="67" y="650"/>
                  <a:pt x="87" y="629"/>
                  <a:pt x="113" y="628"/>
                </a:cubicBezTo>
                <a:cubicBezTo>
                  <a:pt x="138" y="627"/>
                  <a:pt x="160" y="646"/>
                  <a:pt x="163" y="671"/>
                </a:cubicBezTo>
                <a:lnTo>
                  <a:pt x="163" y="676"/>
                </a:lnTo>
                <a:lnTo>
                  <a:pt x="163" y="684"/>
                </a:lnTo>
                <a:lnTo>
                  <a:pt x="163" y="685"/>
                </a:lnTo>
                <a:cubicBezTo>
                  <a:pt x="163" y="711"/>
                  <a:pt x="144" y="732"/>
                  <a:pt x="118" y="733"/>
                </a:cubicBezTo>
                <a:cubicBezTo>
                  <a:pt x="93" y="735"/>
                  <a:pt x="71" y="717"/>
                  <a:pt x="68" y="691"/>
                </a:cubicBezTo>
                <a:lnTo>
                  <a:pt x="67" y="687"/>
                </a:lnTo>
                <a:lnTo>
                  <a:pt x="67" y="680"/>
                </a:lnTo>
                <a:lnTo>
                  <a:pt x="66" y="671"/>
                </a:lnTo>
                <a:cubicBezTo>
                  <a:pt x="66" y="649"/>
                  <a:pt x="82" y="629"/>
                  <a:pt x="105" y="625"/>
                </a:cubicBezTo>
                <a:cubicBezTo>
                  <a:pt x="127" y="620"/>
                  <a:pt x="149" y="631"/>
                  <a:pt x="158" y="652"/>
                </a:cubicBezTo>
                <a:lnTo>
                  <a:pt x="160" y="656"/>
                </a:lnTo>
                <a:lnTo>
                  <a:pt x="164" y="665"/>
                </a:lnTo>
                <a:lnTo>
                  <a:pt x="165" y="669"/>
                </a:lnTo>
                <a:lnTo>
                  <a:pt x="72" y="680"/>
                </a:lnTo>
                <a:lnTo>
                  <a:pt x="73" y="676"/>
                </a:lnTo>
                <a:lnTo>
                  <a:pt x="72" y="676"/>
                </a:lnTo>
                <a:lnTo>
                  <a:pt x="120" y="724"/>
                </a:lnTo>
                <a:lnTo>
                  <a:pt x="120" y="724"/>
                </a:lnTo>
                <a:cubicBezTo>
                  <a:pt x="93" y="724"/>
                  <a:pt x="72" y="702"/>
                  <a:pt x="72" y="676"/>
                </a:cubicBezTo>
                <a:lnTo>
                  <a:pt x="72" y="673"/>
                </a:lnTo>
                <a:lnTo>
                  <a:pt x="72" y="671"/>
                </a:lnTo>
                <a:cubicBezTo>
                  <a:pt x="72" y="650"/>
                  <a:pt x="86" y="631"/>
                  <a:pt x="107" y="625"/>
                </a:cubicBezTo>
                <a:cubicBezTo>
                  <a:pt x="128" y="619"/>
                  <a:pt x="150" y="628"/>
                  <a:pt x="161" y="647"/>
                </a:cubicBezTo>
                <a:lnTo>
                  <a:pt x="163" y="649"/>
                </a:lnTo>
                <a:cubicBezTo>
                  <a:pt x="167" y="657"/>
                  <a:pt x="169" y="665"/>
                  <a:pt x="169" y="674"/>
                </a:cubicBezTo>
                <a:lnTo>
                  <a:pt x="169" y="676"/>
                </a:lnTo>
                <a:cubicBezTo>
                  <a:pt x="169" y="693"/>
                  <a:pt x="160" y="709"/>
                  <a:pt x="145" y="718"/>
                </a:cubicBezTo>
                <a:cubicBezTo>
                  <a:pt x="130" y="726"/>
                  <a:pt x="112" y="726"/>
                  <a:pt x="97" y="717"/>
                </a:cubicBezTo>
                <a:lnTo>
                  <a:pt x="94" y="716"/>
                </a:lnTo>
                <a:cubicBezTo>
                  <a:pt x="90" y="713"/>
                  <a:pt x="86" y="709"/>
                  <a:pt x="82" y="705"/>
                </a:cubicBezTo>
                <a:lnTo>
                  <a:pt x="80" y="702"/>
                </a:lnTo>
                <a:cubicBezTo>
                  <a:pt x="73" y="695"/>
                  <a:pt x="70" y="686"/>
                  <a:pt x="69" y="676"/>
                </a:cubicBezTo>
                <a:lnTo>
                  <a:pt x="68" y="670"/>
                </a:lnTo>
                <a:cubicBezTo>
                  <a:pt x="68" y="667"/>
                  <a:pt x="68" y="663"/>
                  <a:pt x="68" y="660"/>
                </a:cubicBezTo>
                <a:lnTo>
                  <a:pt x="69" y="656"/>
                </a:lnTo>
                <a:cubicBezTo>
                  <a:pt x="72" y="633"/>
                  <a:pt x="91" y="615"/>
                  <a:pt x="115" y="614"/>
                </a:cubicBezTo>
                <a:cubicBezTo>
                  <a:pt x="138" y="613"/>
                  <a:pt x="159" y="629"/>
                  <a:pt x="164" y="653"/>
                </a:cubicBezTo>
                <a:lnTo>
                  <a:pt x="164" y="655"/>
                </a:lnTo>
                <a:cubicBezTo>
                  <a:pt x="165" y="658"/>
                  <a:pt x="165" y="661"/>
                  <a:pt x="165" y="664"/>
                </a:cubicBezTo>
                <a:lnTo>
                  <a:pt x="165" y="666"/>
                </a:lnTo>
                <a:lnTo>
                  <a:pt x="69" y="661"/>
                </a:lnTo>
                <a:lnTo>
                  <a:pt x="70" y="657"/>
                </a:lnTo>
                <a:lnTo>
                  <a:pt x="70" y="653"/>
                </a:lnTo>
                <a:lnTo>
                  <a:pt x="70" y="653"/>
                </a:lnTo>
                <a:cubicBezTo>
                  <a:pt x="70" y="646"/>
                  <a:pt x="72" y="639"/>
                  <a:pt x="75" y="632"/>
                </a:cubicBezTo>
                <a:lnTo>
                  <a:pt x="76" y="631"/>
                </a:lnTo>
                <a:cubicBezTo>
                  <a:pt x="85" y="611"/>
                  <a:pt x="108" y="601"/>
                  <a:pt x="129" y="606"/>
                </a:cubicBezTo>
                <a:cubicBezTo>
                  <a:pt x="151" y="611"/>
                  <a:pt x="166" y="630"/>
                  <a:pt x="166" y="652"/>
                </a:cubicBezTo>
                <a:lnTo>
                  <a:pt x="166" y="654"/>
                </a:lnTo>
                <a:lnTo>
                  <a:pt x="166" y="657"/>
                </a:lnTo>
                <a:lnTo>
                  <a:pt x="166" y="650"/>
                </a:lnTo>
                <a:lnTo>
                  <a:pt x="166" y="653"/>
                </a:lnTo>
                <a:lnTo>
                  <a:pt x="165" y="645"/>
                </a:lnTo>
                <a:lnTo>
                  <a:pt x="165" y="647"/>
                </a:lnTo>
                <a:lnTo>
                  <a:pt x="80" y="635"/>
                </a:lnTo>
                <a:lnTo>
                  <a:pt x="81" y="634"/>
                </a:lnTo>
                <a:lnTo>
                  <a:pt x="79" y="636"/>
                </a:lnTo>
                <a:lnTo>
                  <a:pt x="76" y="644"/>
                </a:lnTo>
                <a:lnTo>
                  <a:pt x="77" y="641"/>
                </a:lnTo>
                <a:cubicBezTo>
                  <a:pt x="78" y="636"/>
                  <a:pt x="80" y="631"/>
                  <a:pt x="83" y="627"/>
                </a:cubicBezTo>
                <a:lnTo>
                  <a:pt x="84" y="626"/>
                </a:lnTo>
                <a:cubicBezTo>
                  <a:pt x="94" y="611"/>
                  <a:pt x="112" y="602"/>
                  <a:pt x="130" y="605"/>
                </a:cubicBezTo>
                <a:cubicBezTo>
                  <a:pt x="149" y="607"/>
                  <a:pt x="164" y="620"/>
                  <a:pt x="170" y="637"/>
                </a:cubicBezTo>
                <a:lnTo>
                  <a:pt x="170" y="639"/>
                </a:lnTo>
                <a:cubicBezTo>
                  <a:pt x="172" y="644"/>
                  <a:pt x="172" y="649"/>
                  <a:pt x="172" y="654"/>
                </a:cubicBezTo>
                <a:lnTo>
                  <a:pt x="172" y="657"/>
                </a:lnTo>
                <a:lnTo>
                  <a:pt x="172" y="667"/>
                </a:lnTo>
                <a:lnTo>
                  <a:pt x="78" y="647"/>
                </a:lnTo>
                <a:lnTo>
                  <a:pt x="79" y="645"/>
                </a:lnTo>
                <a:lnTo>
                  <a:pt x="76" y="660"/>
                </a:lnTo>
                <a:lnTo>
                  <a:pt x="76" y="657"/>
                </a:lnTo>
                <a:lnTo>
                  <a:pt x="76" y="651"/>
                </a:lnTo>
                <a:lnTo>
                  <a:pt x="76" y="653"/>
                </a:lnTo>
                <a:cubicBezTo>
                  <a:pt x="73" y="628"/>
                  <a:pt x="90" y="605"/>
                  <a:pt x="115" y="600"/>
                </a:cubicBezTo>
                <a:cubicBezTo>
                  <a:pt x="140" y="596"/>
                  <a:pt x="164" y="611"/>
                  <a:pt x="171" y="636"/>
                </a:cubicBezTo>
                <a:lnTo>
                  <a:pt x="171" y="638"/>
                </a:lnTo>
                <a:cubicBezTo>
                  <a:pt x="172" y="642"/>
                  <a:pt x="172" y="646"/>
                  <a:pt x="172" y="649"/>
                </a:cubicBezTo>
                <a:lnTo>
                  <a:pt x="172" y="652"/>
                </a:lnTo>
                <a:lnTo>
                  <a:pt x="172" y="656"/>
                </a:lnTo>
                <a:cubicBezTo>
                  <a:pt x="172" y="669"/>
                  <a:pt x="167" y="681"/>
                  <a:pt x="158" y="690"/>
                </a:cubicBezTo>
                <a:lnTo>
                  <a:pt x="158" y="691"/>
                </a:lnTo>
                <a:cubicBezTo>
                  <a:pt x="144" y="705"/>
                  <a:pt x="124" y="709"/>
                  <a:pt x="106" y="701"/>
                </a:cubicBezTo>
                <a:cubicBezTo>
                  <a:pt x="88" y="694"/>
                  <a:pt x="76" y="676"/>
                  <a:pt x="76" y="657"/>
                </a:cubicBezTo>
                <a:lnTo>
                  <a:pt x="76" y="653"/>
                </a:lnTo>
                <a:lnTo>
                  <a:pt x="76" y="647"/>
                </a:lnTo>
                <a:lnTo>
                  <a:pt x="76" y="641"/>
                </a:lnTo>
                <a:lnTo>
                  <a:pt x="76" y="638"/>
                </a:lnTo>
                <a:cubicBezTo>
                  <a:pt x="76" y="611"/>
                  <a:pt x="97" y="590"/>
                  <a:pt x="124" y="590"/>
                </a:cubicBezTo>
                <a:cubicBezTo>
                  <a:pt x="150" y="590"/>
                  <a:pt x="172" y="611"/>
                  <a:pt x="172" y="638"/>
                </a:cubicBezTo>
                <a:lnTo>
                  <a:pt x="172" y="639"/>
                </a:lnTo>
                <a:lnTo>
                  <a:pt x="172" y="642"/>
                </a:lnTo>
                <a:lnTo>
                  <a:pt x="172" y="646"/>
                </a:lnTo>
                <a:lnTo>
                  <a:pt x="172" y="647"/>
                </a:lnTo>
                <a:cubicBezTo>
                  <a:pt x="172" y="674"/>
                  <a:pt x="150" y="695"/>
                  <a:pt x="124" y="695"/>
                </a:cubicBezTo>
                <a:cubicBezTo>
                  <a:pt x="97" y="695"/>
                  <a:pt x="76" y="674"/>
                  <a:pt x="76" y="647"/>
                </a:cubicBezTo>
                <a:lnTo>
                  <a:pt x="76" y="643"/>
                </a:lnTo>
                <a:lnTo>
                  <a:pt x="77" y="634"/>
                </a:lnTo>
                <a:cubicBezTo>
                  <a:pt x="79" y="609"/>
                  <a:pt x="100" y="590"/>
                  <a:pt x="124" y="590"/>
                </a:cubicBezTo>
                <a:lnTo>
                  <a:pt x="125" y="590"/>
                </a:lnTo>
                <a:cubicBezTo>
                  <a:pt x="139" y="590"/>
                  <a:pt x="151" y="596"/>
                  <a:pt x="161" y="606"/>
                </a:cubicBezTo>
                <a:cubicBezTo>
                  <a:pt x="170" y="616"/>
                  <a:pt x="174" y="629"/>
                  <a:pt x="173" y="643"/>
                </a:cubicBezTo>
                <a:lnTo>
                  <a:pt x="172" y="648"/>
                </a:lnTo>
                <a:lnTo>
                  <a:pt x="172" y="653"/>
                </a:lnTo>
                <a:lnTo>
                  <a:pt x="124" y="599"/>
                </a:lnTo>
                <a:lnTo>
                  <a:pt x="125" y="599"/>
                </a:lnTo>
                <a:lnTo>
                  <a:pt x="77" y="647"/>
                </a:lnTo>
                <a:lnTo>
                  <a:pt x="77" y="643"/>
                </a:lnTo>
                <a:lnTo>
                  <a:pt x="78" y="634"/>
                </a:lnTo>
                <a:lnTo>
                  <a:pt x="77" y="632"/>
                </a:lnTo>
                <a:lnTo>
                  <a:pt x="77" y="628"/>
                </a:lnTo>
                <a:cubicBezTo>
                  <a:pt x="77" y="602"/>
                  <a:pt x="99" y="580"/>
                  <a:pt x="125" y="580"/>
                </a:cubicBezTo>
                <a:lnTo>
                  <a:pt x="126" y="580"/>
                </a:lnTo>
                <a:cubicBezTo>
                  <a:pt x="152" y="580"/>
                  <a:pt x="174" y="602"/>
                  <a:pt x="174" y="628"/>
                </a:cubicBezTo>
                <a:lnTo>
                  <a:pt x="174" y="633"/>
                </a:lnTo>
                <a:lnTo>
                  <a:pt x="174" y="638"/>
                </a:lnTo>
                <a:lnTo>
                  <a:pt x="126" y="590"/>
                </a:lnTo>
                <a:lnTo>
                  <a:pt x="126" y="590"/>
                </a:lnTo>
                <a:cubicBezTo>
                  <a:pt x="151" y="590"/>
                  <a:pt x="172" y="609"/>
                  <a:pt x="174" y="633"/>
                </a:cubicBezTo>
                <a:lnTo>
                  <a:pt x="175" y="638"/>
                </a:lnTo>
                <a:lnTo>
                  <a:pt x="127" y="595"/>
                </a:lnTo>
                <a:lnTo>
                  <a:pt x="128" y="595"/>
                </a:lnTo>
                <a:lnTo>
                  <a:pt x="81" y="635"/>
                </a:lnTo>
                <a:lnTo>
                  <a:pt x="81" y="632"/>
                </a:lnTo>
                <a:lnTo>
                  <a:pt x="80" y="640"/>
                </a:lnTo>
                <a:lnTo>
                  <a:pt x="80" y="638"/>
                </a:lnTo>
                <a:cubicBezTo>
                  <a:pt x="80" y="611"/>
                  <a:pt x="102" y="590"/>
                  <a:pt x="128" y="590"/>
                </a:cubicBezTo>
                <a:cubicBezTo>
                  <a:pt x="155" y="590"/>
                  <a:pt x="176" y="611"/>
                  <a:pt x="176" y="638"/>
                </a:cubicBezTo>
                <a:lnTo>
                  <a:pt x="176" y="640"/>
                </a:lnTo>
                <a:cubicBezTo>
                  <a:pt x="176" y="644"/>
                  <a:pt x="176" y="647"/>
                  <a:pt x="176" y="650"/>
                </a:cubicBezTo>
                <a:lnTo>
                  <a:pt x="175" y="652"/>
                </a:lnTo>
                <a:cubicBezTo>
                  <a:pt x="170" y="677"/>
                  <a:pt x="148" y="693"/>
                  <a:pt x="123" y="691"/>
                </a:cubicBezTo>
                <a:cubicBezTo>
                  <a:pt x="99" y="688"/>
                  <a:pt x="80" y="668"/>
                  <a:pt x="80" y="643"/>
                </a:cubicBezTo>
                <a:lnTo>
                  <a:pt x="80" y="639"/>
                </a:lnTo>
                <a:lnTo>
                  <a:pt x="80" y="633"/>
                </a:lnTo>
                <a:lnTo>
                  <a:pt x="80" y="628"/>
                </a:lnTo>
                <a:lnTo>
                  <a:pt x="80" y="624"/>
                </a:lnTo>
                <a:cubicBezTo>
                  <a:pt x="80" y="597"/>
                  <a:pt x="101" y="576"/>
                  <a:pt x="128" y="576"/>
                </a:cubicBezTo>
                <a:lnTo>
                  <a:pt x="128" y="576"/>
                </a:lnTo>
                <a:cubicBezTo>
                  <a:pt x="152" y="576"/>
                  <a:pt x="172" y="593"/>
                  <a:pt x="176" y="616"/>
                </a:cubicBezTo>
                <a:lnTo>
                  <a:pt x="176" y="619"/>
                </a:lnTo>
                <a:cubicBezTo>
                  <a:pt x="177" y="622"/>
                  <a:pt x="177" y="624"/>
                  <a:pt x="177" y="627"/>
                </a:cubicBezTo>
                <a:lnTo>
                  <a:pt x="177" y="628"/>
                </a:lnTo>
                <a:cubicBezTo>
                  <a:pt x="177" y="655"/>
                  <a:pt x="155" y="676"/>
                  <a:pt x="129" y="676"/>
                </a:cubicBezTo>
                <a:cubicBezTo>
                  <a:pt x="102" y="676"/>
                  <a:pt x="81" y="655"/>
                  <a:pt x="81" y="628"/>
                </a:cubicBezTo>
                <a:lnTo>
                  <a:pt x="81" y="627"/>
                </a:lnTo>
                <a:lnTo>
                  <a:pt x="81" y="623"/>
                </a:lnTo>
                <a:lnTo>
                  <a:pt x="81" y="620"/>
                </a:lnTo>
                <a:lnTo>
                  <a:pt x="81" y="619"/>
                </a:lnTo>
                <a:cubicBezTo>
                  <a:pt x="81" y="592"/>
                  <a:pt x="102" y="571"/>
                  <a:pt x="129" y="571"/>
                </a:cubicBezTo>
                <a:cubicBezTo>
                  <a:pt x="155" y="571"/>
                  <a:pt x="177" y="592"/>
                  <a:pt x="177" y="619"/>
                </a:cubicBezTo>
                <a:lnTo>
                  <a:pt x="177" y="623"/>
                </a:lnTo>
                <a:lnTo>
                  <a:pt x="177" y="628"/>
                </a:lnTo>
                <a:lnTo>
                  <a:pt x="129" y="580"/>
                </a:lnTo>
                <a:lnTo>
                  <a:pt x="129" y="580"/>
                </a:lnTo>
                <a:lnTo>
                  <a:pt x="82" y="623"/>
                </a:lnTo>
                <a:lnTo>
                  <a:pt x="82" y="619"/>
                </a:lnTo>
                <a:lnTo>
                  <a:pt x="83" y="614"/>
                </a:lnTo>
                <a:lnTo>
                  <a:pt x="82" y="616"/>
                </a:lnTo>
                <a:lnTo>
                  <a:pt x="82" y="614"/>
                </a:lnTo>
                <a:lnTo>
                  <a:pt x="177" y="626"/>
                </a:lnTo>
                <a:lnTo>
                  <a:pt x="177" y="628"/>
                </a:lnTo>
                <a:lnTo>
                  <a:pt x="178" y="616"/>
                </a:lnTo>
                <a:lnTo>
                  <a:pt x="178" y="619"/>
                </a:lnTo>
                <a:lnTo>
                  <a:pt x="130" y="571"/>
                </a:lnTo>
                <a:lnTo>
                  <a:pt x="130" y="571"/>
                </a:lnTo>
                <a:lnTo>
                  <a:pt x="131" y="571"/>
                </a:lnTo>
                <a:cubicBezTo>
                  <a:pt x="155" y="571"/>
                  <a:pt x="175" y="589"/>
                  <a:pt x="178" y="612"/>
                </a:cubicBezTo>
                <a:lnTo>
                  <a:pt x="179" y="616"/>
                </a:lnTo>
                <a:lnTo>
                  <a:pt x="177" y="607"/>
                </a:lnTo>
                <a:lnTo>
                  <a:pt x="178" y="609"/>
                </a:lnTo>
                <a:lnTo>
                  <a:pt x="84" y="618"/>
                </a:lnTo>
                <a:lnTo>
                  <a:pt x="85" y="614"/>
                </a:lnTo>
                <a:lnTo>
                  <a:pt x="84" y="614"/>
                </a:lnTo>
                <a:lnTo>
                  <a:pt x="84" y="608"/>
                </a:lnTo>
                <a:lnTo>
                  <a:pt x="84" y="605"/>
                </a:lnTo>
                <a:cubicBezTo>
                  <a:pt x="84" y="578"/>
                  <a:pt x="106" y="557"/>
                  <a:pt x="132" y="557"/>
                </a:cubicBezTo>
                <a:cubicBezTo>
                  <a:pt x="159" y="557"/>
                  <a:pt x="180" y="578"/>
                  <a:pt x="180" y="605"/>
                </a:cubicBezTo>
                <a:lnTo>
                  <a:pt x="180" y="605"/>
                </a:lnTo>
                <a:lnTo>
                  <a:pt x="180" y="609"/>
                </a:lnTo>
                <a:lnTo>
                  <a:pt x="180" y="612"/>
                </a:lnTo>
                <a:lnTo>
                  <a:pt x="179" y="601"/>
                </a:lnTo>
                <a:lnTo>
                  <a:pt x="180" y="603"/>
                </a:lnTo>
                <a:lnTo>
                  <a:pt x="85" y="614"/>
                </a:lnTo>
                <a:lnTo>
                  <a:pt x="85" y="613"/>
                </a:lnTo>
                <a:lnTo>
                  <a:pt x="85" y="610"/>
                </a:lnTo>
                <a:lnTo>
                  <a:pt x="85" y="606"/>
                </a:lnTo>
                <a:lnTo>
                  <a:pt x="85" y="605"/>
                </a:lnTo>
                <a:lnTo>
                  <a:pt x="167" y="639"/>
                </a:lnTo>
                <a:lnTo>
                  <a:pt x="165" y="641"/>
                </a:lnTo>
                <a:lnTo>
                  <a:pt x="166" y="639"/>
                </a:lnTo>
                <a:cubicBezTo>
                  <a:pt x="154" y="655"/>
                  <a:pt x="132" y="662"/>
                  <a:pt x="113" y="655"/>
                </a:cubicBezTo>
                <a:cubicBezTo>
                  <a:pt x="94" y="648"/>
                  <a:pt x="81" y="630"/>
                  <a:pt x="81" y="609"/>
                </a:cubicBezTo>
                <a:lnTo>
                  <a:pt x="81" y="607"/>
                </a:lnTo>
                <a:lnTo>
                  <a:pt x="81" y="605"/>
                </a:lnTo>
                <a:cubicBezTo>
                  <a:pt x="81" y="582"/>
                  <a:pt x="97" y="562"/>
                  <a:pt x="120" y="558"/>
                </a:cubicBezTo>
                <a:cubicBezTo>
                  <a:pt x="142" y="553"/>
                  <a:pt x="165" y="566"/>
                  <a:pt x="174" y="587"/>
                </a:cubicBezTo>
                <a:lnTo>
                  <a:pt x="175" y="590"/>
                </a:lnTo>
                <a:lnTo>
                  <a:pt x="177" y="598"/>
                </a:lnTo>
                <a:lnTo>
                  <a:pt x="83" y="604"/>
                </a:lnTo>
                <a:lnTo>
                  <a:pt x="83" y="600"/>
                </a:lnTo>
                <a:lnTo>
                  <a:pt x="84" y="595"/>
                </a:lnTo>
                <a:cubicBezTo>
                  <a:pt x="86" y="570"/>
                  <a:pt x="108" y="551"/>
                  <a:pt x="134" y="552"/>
                </a:cubicBezTo>
                <a:cubicBezTo>
                  <a:pt x="159" y="553"/>
                  <a:pt x="179" y="574"/>
                  <a:pt x="179" y="600"/>
                </a:cubicBezTo>
                <a:lnTo>
                  <a:pt x="179" y="602"/>
                </a:lnTo>
                <a:lnTo>
                  <a:pt x="179" y="605"/>
                </a:lnTo>
                <a:lnTo>
                  <a:pt x="84" y="596"/>
                </a:lnTo>
                <a:lnTo>
                  <a:pt x="85" y="593"/>
                </a:lnTo>
                <a:lnTo>
                  <a:pt x="85" y="591"/>
                </a:lnTo>
                <a:cubicBezTo>
                  <a:pt x="89" y="573"/>
                  <a:pt x="102" y="559"/>
                  <a:pt x="119" y="554"/>
                </a:cubicBezTo>
                <a:cubicBezTo>
                  <a:pt x="136" y="549"/>
                  <a:pt x="154" y="554"/>
                  <a:pt x="166" y="566"/>
                </a:cubicBezTo>
                <a:lnTo>
                  <a:pt x="169" y="569"/>
                </a:lnTo>
                <a:lnTo>
                  <a:pt x="168" y="567"/>
                </a:lnTo>
                <a:lnTo>
                  <a:pt x="90" y="602"/>
                </a:lnTo>
                <a:lnTo>
                  <a:pt x="91" y="595"/>
                </a:lnTo>
                <a:lnTo>
                  <a:pt x="90" y="590"/>
                </a:lnTo>
                <a:lnTo>
                  <a:pt x="138" y="638"/>
                </a:lnTo>
                <a:lnTo>
                  <a:pt x="138" y="638"/>
                </a:lnTo>
                <a:lnTo>
                  <a:pt x="186" y="586"/>
                </a:lnTo>
                <a:lnTo>
                  <a:pt x="186" y="591"/>
                </a:lnTo>
                <a:lnTo>
                  <a:pt x="187" y="595"/>
                </a:lnTo>
                <a:lnTo>
                  <a:pt x="93" y="585"/>
                </a:lnTo>
                <a:lnTo>
                  <a:pt x="94" y="583"/>
                </a:lnTo>
                <a:lnTo>
                  <a:pt x="92" y="606"/>
                </a:lnTo>
                <a:lnTo>
                  <a:pt x="92" y="603"/>
                </a:lnTo>
                <a:lnTo>
                  <a:pt x="130" y="643"/>
                </a:lnTo>
                <a:lnTo>
                  <a:pt x="127" y="642"/>
                </a:lnTo>
                <a:lnTo>
                  <a:pt x="144" y="642"/>
                </a:lnTo>
                <a:lnTo>
                  <a:pt x="141" y="643"/>
                </a:lnTo>
                <a:lnTo>
                  <a:pt x="133" y="547"/>
                </a:lnTo>
                <a:lnTo>
                  <a:pt x="134" y="547"/>
                </a:lnTo>
                <a:lnTo>
                  <a:pt x="86" y="591"/>
                </a:lnTo>
                <a:lnTo>
                  <a:pt x="87" y="586"/>
                </a:lnTo>
                <a:lnTo>
                  <a:pt x="87" y="581"/>
                </a:lnTo>
                <a:cubicBezTo>
                  <a:pt x="90" y="556"/>
                  <a:pt x="111" y="538"/>
                  <a:pt x="135" y="538"/>
                </a:cubicBezTo>
                <a:lnTo>
                  <a:pt x="136" y="538"/>
                </a:lnTo>
                <a:cubicBezTo>
                  <a:pt x="162" y="538"/>
                  <a:pt x="184" y="559"/>
                  <a:pt x="184" y="586"/>
                </a:cubicBezTo>
                <a:cubicBezTo>
                  <a:pt x="184" y="612"/>
                  <a:pt x="162" y="634"/>
                  <a:pt x="136" y="634"/>
                </a:cubicBezTo>
                <a:lnTo>
                  <a:pt x="135" y="634"/>
                </a:lnTo>
                <a:cubicBezTo>
                  <a:pt x="109" y="634"/>
                  <a:pt x="87" y="612"/>
                  <a:pt x="87" y="586"/>
                </a:cubicBezTo>
                <a:cubicBezTo>
                  <a:pt x="87" y="559"/>
                  <a:pt x="109" y="538"/>
                  <a:pt x="135" y="538"/>
                </a:cubicBezTo>
                <a:lnTo>
                  <a:pt x="137" y="538"/>
                </a:lnTo>
                <a:lnTo>
                  <a:pt x="140" y="538"/>
                </a:lnTo>
                <a:lnTo>
                  <a:pt x="93" y="578"/>
                </a:lnTo>
                <a:lnTo>
                  <a:pt x="93" y="575"/>
                </a:lnTo>
                <a:lnTo>
                  <a:pt x="92" y="583"/>
                </a:lnTo>
                <a:lnTo>
                  <a:pt x="92" y="581"/>
                </a:lnTo>
                <a:cubicBezTo>
                  <a:pt x="92" y="555"/>
                  <a:pt x="113" y="534"/>
                  <a:pt x="138" y="533"/>
                </a:cubicBezTo>
                <a:cubicBezTo>
                  <a:pt x="164" y="532"/>
                  <a:pt x="186" y="551"/>
                  <a:pt x="188" y="576"/>
                </a:cubicBezTo>
                <a:lnTo>
                  <a:pt x="189" y="581"/>
                </a:lnTo>
                <a:lnTo>
                  <a:pt x="189" y="585"/>
                </a:lnTo>
                <a:cubicBezTo>
                  <a:pt x="192" y="610"/>
                  <a:pt x="176" y="632"/>
                  <a:pt x="152" y="637"/>
                </a:cubicBezTo>
                <a:cubicBezTo>
                  <a:pt x="128" y="643"/>
                  <a:pt x="104" y="629"/>
                  <a:pt x="96" y="606"/>
                </a:cubicBezTo>
                <a:lnTo>
                  <a:pt x="95" y="604"/>
                </a:lnTo>
                <a:lnTo>
                  <a:pt x="94" y="601"/>
                </a:lnTo>
                <a:cubicBezTo>
                  <a:pt x="93" y="598"/>
                  <a:pt x="93" y="594"/>
                  <a:pt x="92" y="591"/>
                </a:cubicBezTo>
                <a:lnTo>
                  <a:pt x="92" y="586"/>
                </a:lnTo>
                <a:cubicBezTo>
                  <a:pt x="91" y="579"/>
                  <a:pt x="92" y="572"/>
                  <a:pt x="94" y="566"/>
                </a:cubicBezTo>
                <a:lnTo>
                  <a:pt x="95" y="561"/>
                </a:lnTo>
                <a:lnTo>
                  <a:pt x="93" y="576"/>
                </a:lnTo>
                <a:lnTo>
                  <a:pt x="93" y="571"/>
                </a:lnTo>
                <a:lnTo>
                  <a:pt x="141" y="619"/>
                </a:lnTo>
                <a:lnTo>
                  <a:pt x="140" y="619"/>
                </a:lnTo>
                <a:cubicBezTo>
                  <a:pt x="114" y="619"/>
                  <a:pt x="92" y="598"/>
                  <a:pt x="92" y="571"/>
                </a:cubicBezTo>
                <a:lnTo>
                  <a:pt x="92" y="567"/>
                </a:lnTo>
                <a:lnTo>
                  <a:pt x="92" y="559"/>
                </a:lnTo>
                <a:lnTo>
                  <a:pt x="92" y="552"/>
                </a:lnTo>
                <a:lnTo>
                  <a:pt x="183" y="574"/>
                </a:lnTo>
                <a:lnTo>
                  <a:pt x="183" y="575"/>
                </a:lnTo>
                <a:lnTo>
                  <a:pt x="188" y="553"/>
                </a:lnTo>
                <a:lnTo>
                  <a:pt x="188" y="557"/>
                </a:lnTo>
                <a:lnTo>
                  <a:pt x="188" y="557"/>
                </a:lnTo>
                <a:lnTo>
                  <a:pt x="188" y="567"/>
                </a:lnTo>
                <a:lnTo>
                  <a:pt x="188" y="570"/>
                </a:lnTo>
                <a:cubicBezTo>
                  <a:pt x="188" y="578"/>
                  <a:pt x="187" y="585"/>
                  <a:pt x="183" y="592"/>
                </a:cubicBezTo>
                <a:lnTo>
                  <a:pt x="183" y="593"/>
                </a:lnTo>
                <a:cubicBezTo>
                  <a:pt x="172" y="614"/>
                  <a:pt x="149" y="624"/>
                  <a:pt x="126" y="618"/>
                </a:cubicBezTo>
                <a:cubicBezTo>
                  <a:pt x="104" y="611"/>
                  <a:pt x="90" y="589"/>
                  <a:pt x="92" y="566"/>
                </a:cubicBezTo>
                <a:lnTo>
                  <a:pt x="93" y="562"/>
                </a:lnTo>
                <a:lnTo>
                  <a:pt x="93" y="557"/>
                </a:lnTo>
                <a:lnTo>
                  <a:pt x="141" y="610"/>
                </a:lnTo>
                <a:lnTo>
                  <a:pt x="139" y="610"/>
                </a:lnTo>
                <a:lnTo>
                  <a:pt x="187" y="562"/>
                </a:lnTo>
                <a:lnTo>
                  <a:pt x="187" y="565"/>
                </a:lnTo>
                <a:lnTo>
                  <a:pt x="186" y="553"/>
                </a:lnTo>
                <a:lnTo>
                  <a:pt x="187" y="555"/>
                </a:lnTo>
                <a:lnTo>
                  <a:pt x="92" y="567"/>
                </a:lnTo>
                <a:lnTo>
                  <a:pt x="92" y="562"/>
                </a:lnTo>
                <a:lnTo>
                  <a:pt x="92" y="557"/>
                </a:lnTo>
                <a:cubicBezTo>
                  <a:pt x="92" y="554"/>
                  <a:pt x="92" y="551"/>
                  <a:pt x="93" y="548"/>
                </a:cubicBezTo>
                <a:lnTo>
                  <a:pt x="94" y="543"/>
                </a:lnTo>
                <a:lnTo>
                  <a:pt x="95" y="538"/>
                </a:lnTo>
                <a:cubicBezTo>
                  <a:pt x="100" y="516"/>
                  <a:pt x="119" y="500"/>
                  <a:pt x="141" y="500"/>
                </a:cubicBezTo>
                <a:cubicBezTo>
                  <a:pt x="164" y="500"/>
                  <a:pt x="183" y="515"/>
                  <a:pt x="189" y="536"/>
                </a:cubicBezTo>
                <a:lnTo>
                  <a:pt x="189" y="538"/>
                </a:lnTo>
                <a:lnTo>
                  <a:pt x="190" y="543"/>
                </a:lnTo>
                <a:lnTo>
                  <a:pt x="143" y="504"/>
                </a:lnTo>
                <a:lnTo>
                  <a:pt x="144" y="504"/>
                </a:lnTo>
                <a:lnTo>
                  <a:pt x="97" y="558"/>
                </a:lnTo>
                <a:lnTo>
                  <a:pt x="96" y="553"/>
                </a:lnTo>
                <a:lnTo>
                  <a:pt x="96" y="552"/>
                </a:lnTo>
                <a:cubicBezTo>
                  <a:pt x="95" y="547"/>
                  <a:pt x="95" y="542"/>
                  <a:pt x="95" y="536"/>
                </a:cubicBezTo>
                <a:lnTo>
                  <a:pt x="96" y="533"/>
                </a:lnTo>
                <a:cubicBezTo>
                  <a:pt x="96" y="530"/>
                  <a:pt x="97" y="527"/>
                  <a:pt x="98" y="524"/>
                </a:cubicBezTo>
                <a:lnTo>
                  <a:pt x="98" y="523"/>
                </a:lnTo>
                <a:cubicBezTo>
                  <a:pt x="105" y="502"/>
                  <a:pt x="126" y="488"/>
                  <a:pt x="148" y="490"/>
                </a:cubicBezTo>
                <a:cubicBezTo>
                  <a:pt x="170" y="492"/>
                  <a:pt x="188" y="509"/>
                  <a:pt x="191" y="531"/>
                </a:cubicBezTo>
                <a:lnTo>
                  <a:pt x="192" y="535"/>
                </a:lnTo>
                <a:cubicBezTo>
                  <a:pt x="192" y="537"/>
                  <a:pt x="192" y="539"/>
                  <a:pt x="192" y="541"/>
                </a:cubicBezTo>
                <a:lnTo>
                  <a:pt x="192" y="543"/>
                </a:lnTo>
                <a:cubicBezTo>
                  <a:pt x="192" y="570"/>
                  <a:pt x="171" y="591"/>
                  <a:pt x="144" y="591"/>
                </a:cubicBezTo>
                <a:cubicBezTo>
                  <a:pt x="118" y="591"/>
                  <a:pt x="96" y="570"/>
                  <a:pt x="96" y="543"/>
                </a:cubicBezTo>
                <a:lnTo>
                  <a:pt x="96" y="543"/>
                </a:lnTo>
                <a:lnTo>
                  <a:pt x="96" y="539"/>
                </a:lnTo>
                <a:lnTo>
                  <a:pt x="96" y="532"/>
                </a:lnTo>
                <a:lnTo>
                  <a:pt x="96" y="530"/>
                </a:lnTo>
                <a:lnTo>
                  <a:pt x="96" y="524"/>
                </a:lnTo>
                <a:cubicBezTo>
                  <a:pt x="96" y="497"/>
                  <a:pt x="117" y="476"/>
                  <a:pt x="144" y="476"/>
                </a:cubicBezTo>
                <a:cubicBezTo>
                  <a:pt x="170" y="476"/>
                  <a:pt x="192" y="497"/>
                  <a:pt x="192" y="524"/>
                </a:cubicBezTo>
                <a:lnTo>
                  <a:pt x="192" y="528"/>
                </a:lnTo>
                <a:lnTo>
                  <a:pt x="192" y="532"/>
                </a:lnTo>
                <a:lnTo>
                  <a:pt x="192" y="543"/>
                </a:lnTo>
                <a:lnTo>
                  <a:pt x="192" y="548"/>
                </a:lnTo>
                <a:cubicBezTo>
                  <a:pt x="192" y="574"/>
                  <a:pt x="171" y="596"/>
                  <a:pt x="144" y="596"/>
                </a:cubicBezTo>
                <a:cubicBezTo>
                  <a:pt x="118" y="596"/>
                  <a:pt x="96" y="574"/>
                  <a:pt x="96" y="548"/>
                </a:cubicBezTo>
                <a:lnTo>
                  <a:pt x="96" y="546"/>
                </a:lnTo>
                <a:lnTo>
                  <a:pt x="96" y="541"/>
                </a:lnTo>
                <a:lnTo>
                  <a:pt x="96" y="540"/>
                </a:lnTo>
                <a:lnTo>
                  <a:pt x="96" y="533"/>
                </a:lnTo>
                <a:cubicBezTo>
                  <a:pt x="96" y="507"/>
                  <a:pt x="117" y="485"/>
                  <a:pt x="144" y="485"/>
                </a:cubicBezTo>
                <a:cubicBezTo>
                  <a:pt x="170" y="485"/>
                  <a:pt x="192" y="507"/>
                  <a:pt x="192" y="533"/>
                </a:cubicBezTo>
                <a:lnTo>
                  <a:pt x="192" y="535"/>
                </a:lnTo>
                <a:lnTo>
                  <a:pt x="192" y="535"/>
                </a:lnTo>
                <a:lnTo>
                  <a:pt x="192" y="545"/>
                </a:lnTo>
                <a:lnTo>
                  <a:pt x="192" y="548"/>
                </a:lnTo>
                <a:cubicBezTo>
                  <a:pt x="192" y="574"/>
                  <a:pt x="171" y="596"/>
                  <a:pt x="144" y="596"/>
                </a:cubicBezTo>
                <a:cubicBezTo>
                  <a:pt x="118" y="596"/>
                  <a:pt x="96" y="574"/>
                  <a:pt x="96" y="548"/>
                </a:cubicBezTo>
                <a:lnTo>
                  <a:pt x="96" y="547"/>
                </a:lnTo>
                <a:lnTo>
                  <a:pt x="96" y="543"/>
                </a:lnTo>
                <a:lnTo>
                  <a:pt x="96" y="533"/>
                </a:lnTo>
                <a:lnTo>
                  <a:pt x="97" y="524"/>
                </a:lnTo>
                <a:lnTo>
                  <a:pt x="98" y="518"/>
                </a:lnTo>
                <a:lnTo>
                  <a:pt x="98" y="528"/>
                </a:lnTo>
                <a:lnTo>
                  <a:pt x="97" y="523"/>
                </a:lnTo>
                <a:lnTo>
                  <a:pt x="97" y="523"/>
                </a:lnTo>
                <a:cubicBezTo>
                  <a:pt x="97" y="521"/>
                  <a:pt x="96" y="518"/>
                  <a:pt x="96" y="515"/>
                </a:cubicBezTo>
                <a:lnTo>
                  <a:pt x="96" y="514"/>
                </a:lnTo>
                <a:cubicBezTo>
                  <a:pt x="96" y="488"/>
                  <a:pt x="118" y="466"/>
                  <a:pt x="144" y="466"/>
                </a:cubicBezTo>
                <a:cubicBezTo>
                  <a:pt x="171" y="466"/>
                  <a:pt x="192" y="488"/>
                  <a:pt x="192" y="514"/>
                </a:cubicBezTo>
                <a:lnTo>
                  <a:pt x="192" y="517"/>
                </a:lnTo>
                <a:lnTo>
                  <a:pt x="193" y="516"/>
                </a:lnTo>
                <a:lnTo>
                  <a:pt x="193" y="521"/>
                </a:lnTo>
                <a:lnTo>
                  <a:pt x="193" y="528"/>
                </a:lnTo>
                <a:cubicBezTo>
                  <a:pt x="193" y="555"/>
                  <a:pt x="172" y="576"/>
                  <a:pt x="145" y="576"/>
                </a:cubicBezTo>
                <a:cubicBezTo>
                  <a:pt x="119" y="576"/>
                  <a:pt x="97" y="555"/>
                  <a:pt x="97" y="528"/>
                </a:cubicBezTo>
                <a:lnTo>
                  <a:pt x="97" y="526"/>
                </a:lnTo>
                <a:lnTo>
                  <a:pt x="97" y="524"/>
                </a:lnTo>
                <a:lnTo>
                  <a:pt x="97" y="524"/>
                </a:lnTo>
                <a:cubicBezTo>
                  <a:pt x="97" y="498"/>
                  <a:pt x="118" y="477"/>
                  <a:pt x="143" y="476"/>
                </a:cubicBezTo>
                <a:cubicBezTo>
                  <a:pt x="169" y="475"/>
                  <a:pt x="191" y="494"/>
                  <a:pt x="193" y="519"/>
                </a:cubicBezTo>
                <a:lnTo>
                  <a:pt x="194" y="524"/>
                </a:lnTo>
                <a:lnTo>
                  <a:pt x="194" y="533"/>
                </a:lnTo>
                <a:lnTo>
                  <a:pt x="100" y="518"/>
                </a:lnTo>
                <a:lnTo>
                  <a:pt x="101" y="517"/>
                </a:lnTo>
                <a:lnTo>
                  <a:pt x="98" y="532"/>
                </a:lnTo>
                <a:lnTo>
                  <a:pt x="98" y="528"/>
                </a:lnTo>
                <a:cubicBezTo>
                  <a:pt x="98" y="526"/>
                  <a:pt x="99" y="523"/>
                  <a:pt x="99" y="521"/>
                </a:cubicBezTo>
                <a:lnTo>
                  <a:pt x="100" y="518"/>
                </a:lnTo>
                <a:lnTo>
                  <a:pt x="99" y="525"/>
                </a:lnTo>
                <a:lnTo>
                  <a:pt x="99" y="524"/>
                </a:lnTo>
                <a:cubicBezTo>
                  <a:pt x="99" y="498"/>
                  <a:pt x="119" y="477"/>
                  <a:pt x="145" y="476"/>
                </a:cubicBezTo>
                <a:cubicBezTo>
                  <a:pt x="170" y="475"/>
                  <a:pt x="192" y="494"/>
                  <a:pt x="195" y="519"/>
                </a:cubicBezTo>
                <a:lnTo>
                  <a:pt x="195" y="524"/>
                </a:lnTo>
                <a:lnTo>
                  <a:pt x="195" y="532"/>
                </a:lnTo>
                <a:lnTo>
                  <a:pt x="195" y="533"/>
                </a:lnTo>
                <a:cubicBezTo>
                  <a:pt x="195" y="559"/>
                  <a:pt x="176" y="580"/>
                  <a:pt x="150" y="581"/>
                </a:cubicBezTo>
                <a:cubicBezTo>
                  <a:pt x="125" y="583"/>
                  <a:pt x="103" y="565"/>
                  <a:pt x="100" y="539"/>
                </a:cubicBezTo>
                <a:lnTo>
                  <a:pt x="99" y="535"/>
                </a:lnTo>
                <a:lnTo>
                  <a:pt x="99" y="528"/>
                </a:lnTo>
                <a:lnTo>
                  <a:pt x="98" y="519"/>
                </a:lnTo>
                <a:cubicBezTo>
                  <a:pt x="98" y="516"/>
                  <a:pt x="99" y="514"/>
                  <a:pt x="99" y="511"/>
                </a:cubicBezTo>
                <a:lnTo>
                  <a:pt x="100" y="508"/>
                </a:lnTo>
                <a:lnTo>
                  <a:pt x="99" y="516"/>
                </a:lnTo>
                <a:lnTo>
                  <a:pt x="99" y="514"/>
                </a:lnTo>
                <a:cubicBezTo>
                  <a:pt x="99" y="489"/>
                  <a:pt x="118" y="469"/>
                  <a:pt x="143" y="467"/>
                </a:cubicBezTo>
                <a:cubicBezTo>
                  <a:pt x="168" y="465"/>
                  <a:pt x="190" y="482"/>
                  <a:pt x="194" y="507"/>
                </a:cubicBezTo>
                <a:lnTo>
                  <a:pt x="195" y="510"/>
                </a:lnTo>
                <a:cubicBezTo>
                  <a:pt x="195" y="512"/>
                  <a:pt x="195" y="515"/>
                  <a:pt x="195" y="517"/>
                </a:cubicBezTo>
                <a:lnTo>
                  <a:pt x="195" y="519"/>
                </a:lnTo>
                <a:lnTo>
                  <a:pt x="147" y="471"/>
                </a:lnTo>
                <a:lnTo>
                  <a:pt x="148" y="471"/>
                </a:lnTo>
                <a:lnTo>
                  <a:pt x="100" y="519"/>
                </a:lnTo>
                <a:lnTo>
                  <a:pt x="100" y="516"/>
                </a:lnTo>
                <a:lnTo>
                  <a:pt x="100" y="512"/>
                </a:lnTo>
                <a:lnTo>
                  <a:pt x="100" y="513"/>
                </a:lnTo>
                <a:lnTo>
                  <a:pt x="99" y="505"/>
                </a:lnTo>
                <a:cubicBezTo>
                  <a:pt x="99" y="478"/>
                  <a:pt x="121" y="457"/>
                  <a:pt x="147" y="457"/>
                </a:cubicBezTo>
                <a:cubicBezTo>
                  <a:pt x="174" y="457"/>
                  <a:pt x="195" y="478"/>
                  <a:pt x="195" y="505"/>
                </a:cubicBezTo>
                <a:lnTo>
                  <a:pt x="195" y="506"/>
                </a:lnTo>
                <a:lnTo>
                  <a:pt x="195" y="499"/>
                </a:lnTo>
                <a:lnTo>
                  <a:pt x="195" y="503"/>
                </a:lnTo>
                <a:lnTo>
                  <a:pt x="196" y="506"/>
                </a:lnTo>
                <a:cubicBezTo>
                  <a:pt x="196" y="508"/>
                  <a:pt x="196" y="511"/>
                  <a:pt x="196" y="513"/>
                </a:cubicBezTo>
                <a:lnTo>
                  <a:pt x="196" y="514"/>
                </a:lnTo>
                <a:cubicBezTo>
                  <a:pt x="196" y="541"/>
                  <a:pt x="175" y="562"/>
                  <a:pt x="148" y="562"/>
                </a:cubicBezTo>
                <a:cubicBezTo>
                  <a:pt x="122" y="562"/>
                  <a:pt x="100" y="541"/>
                  <a:pt x="100" y="514"/>
                </a:cubicBezTo>
                <a:lnTo>
                  <a:pt x="100" y="513"/>
                </a:lnTo>
                <a:lnTo>
                  <a:pt x="100" y="510"/>
                </a:lnTo>
                <a:lnTo>
                  <a:pt x="100" y="506"/>
                </a:lnTo>
                <a:lnTo>
                  <a:pt x="100" y="505"/>
                </a:lnTo>
                <a:cubicBezTo>
                  <a:pt x="100" y="478"/>
                  <a:pt x="122" y="457"/>
                  <a:pt x="148" y="457"/>
                </a:cubicBezTo>
                <a:cubicBezTo>
                  <a:pt x="175" y="457"/>
                  <a:pt x="196" y="478"/>
                  <a:pt x="196" y="505"/>
                </a:cubicBezTo>
                <a:lnTo>
                  <a:pt x="196" y="506"/>
                </a:lnTo>
                <a:lnTo>
                  <a:pt x="196" y="509"/>
                </a:lnTo>
                <a:lnTo>
                  <a:pt x="196" y="519"/>
                </a:lnTo>
                <a:cubicBezTo>
                  <a:pt x="194" y="536"/>
                  <a:pt x="183" y="551"/>
                  <a:pt x="167" y="558"/>
                </a:cubicBezTo>
                <a:cubicBezTo>
                  <a:pt x="151" y="565"/>
                  <a:pt x="133" y="563"/>
                  <a:pt x="119" y="553"/>
                </a:cubicBezTo>
                <a:lnTo>
                  <a:pt x="117" y="551"/>
                </a:lnTo>
                <a:cubicBezTo>
                  <a:pt x="112" y="547"/>
                  <a:pt x="108" y="542"/>
                  <a:pt x="104" y="537"/>
                </a:cubicBezTo>
                <a:lnTo>
                  <a:pt x="102" y="533"/>
                </a:lnTo>
                <a:cubicBezTo>
                  <a:pt x="92" y="515"/>
                  <a:pt x="95" y="492"/>
                  <a:pt x="109" y="476"/>
                </a:cubicBezTo>
                <a:cubicBezTo>
                  <a:pt x="124" y="461"/>
                  <a:pt x="147" y="457"/>
                  <a:pt x="165" y="467"/>
                </a:cubicBezTo>
                <a:lnTo>
                  <a:pt x="166" y="467"/>
                </a:lnTo>
                <a:lnTo>
                  <a:pt x="124" y="467"/>
                </a:lnTo>
                <a:lnTo>
                  <a:pt x="125" y="467"/>
                </a:lnTo>
                <a:lnTo>
                  <a:pt x="98" y="509"/>
                </a:lnTo>
                <a:lnTo>
                  <a:pt x="98" y="504"/>
                </a:lnTo>
                <a:lnTo>
                  <a:pt x="98" y="500"/>
                </a:lnTo>
                <a:cubicBezTo>
                  <a:pt x="98" y="475"/>
                  <a:pt x="117" y="455"/>
                  <a:pt x="141" y="452"/>
                </a:cubicBezTo>
                <a:cubicBezTo>
                  <a:pt x="166" y="450"/>
                  <a:pt x="188" y="466"/>
                  <a:pt x="193" y="491"/>
                </a:cubicBezTo>
                <a:lnTo>
                  <a:pt x="194" y="493"/>
                </a:lnTo>
                <a:cubicBezTo>
                  <a:pt x="194" y="496"/>
                  <a:pt x="194" y="499"/>
                  <a:pt x="194" y="502"/>
                </a:cubicBezTo>
                <a:lnTo>
                  <a:pt x="194" y="505"/>
                </a:lnTo>
                <a:cubicBezTo>
                  <a:pt x="194" y="531"/>
                  <a:pt x="173" y="553"/>
                  <a:pt x="146" y="553"/>
                </a:cubicBezTo>
                <a:cubicBezTo>
                  <a:pt x="120" y="553"/>
                  <a:pt x="98" y="531"/>
                  <a:pt x="98" y="505"/>
                </a:cubicBezTo>
                <a:lnTo>
                  <a:pt x="98" y="503"/>
                </a:lnTo>
                <a:lnTo>
                  <a:pt x="99" y="510"/>
                </a:lnTo>
                <a:lnTo>
                  <a:pt x="98" y="507"/>
                </a:lnTo>
                <a:cubicBezTo>
                  <a:pt x="98" y="501"/>
                  <a:pt x="98" y="495"/>
                  <a:pt x="99" y="490"/>
                </a:cubicBezTo>
                <a:lnTo>
                  <a:pt x="100" y="485"/>
                </a:lnTo>
                <a:cubicBezTo>
                  <a:pt x="105" y="463"/>
                  <a:pt x="124" y="447"/>
                  <a:pt x="147" y="447"/>
                </a:cubicBezTo>
                <a:lnTo>
                  <a:pt x="148" y="447"/>
                </a:lnTo>
                <a:cubicBezTo>
                  <a:pt x="174" y="447"/>
                  <a:pt x="196" y="469"/>
                  <a:pt x="196" y="495"/>
                </a:cubicBezTo>
                <a:lnTo>
                  <a:pt x="196" y="501"/>
                </a:lnTo>
                <a:lnTo>
                  <a:pt x="196" y="504"/>
                </a:lnTo>
                <a:lnTo>
                  <a:pt x="182" y="471"/>
                </a:lnTo>
                <a:lnTo>
                  <a:pt x="182" y="471"/>
                </a:lnTo>
                <a:lnTo>
                  <a:pt x="100" y="505"/>
                </a:lnTo>
                <a:lnTo>
                  <a:pt x="100" y="501"/>
                </a:lnTo>
                <a:lnTo>
                  <a:pt x="101" y="491"/>
                </a:lnTo>
                <a:lnTo>
                  <a:pt x="101" y="489"/>
                </a:lnTo>
                <a:lnTo>
                  <a:pt x="101" y="486"/>
                </a:lnTo>
                <a:cubicBezTo>
                  <a:pt x="101" y="459"/>
                  <a:pt x="122" y="438"/>
                  <a:pt x="149" y="438"/>
                </a:cubicBezTo>
                <a:cubicBezTo>
                  <a:pt x="175" y="438"/>
                  <a:pt x="197" y="459"/>
                  <a:pt x="197" y="486"/>
                </a:cubicBezTo>
                <a:lnTo>
                  <a:pt x="197" y="489"/>
                </a:lnTo>
                <a:lnTo>
                  <a:pt x="196" y="499"/>
                </a:lnTo>
                <a:lnTo>
                  <a:pt x="196" y="505"/>
                </a:lnTo>
                <a:lnTo>
                  <a:pt x="196" y="505"/>
                </a:lnTo>
                <a:cubicBezTo>
                  <a:pt x="196" y="531"/>
                  <a:pt x="174" y="553"/>
                  <a:pt x="148" y="553"/>
                </a:cubicBezTo>
                <a:cubicBezTo>
                  <a:pt x="121" y="553"/>
                  <a:pt x="100" y="531"/>
                  <a:pt x="100" y="505"/>
                </a:cubicBezTo>
                <a:lnTo>
                  <a:pt x="100" y="504"/>
                </a:lnTo>
                <a:lnTo>
                  <a:pt x="100" y="502"/>
                </a:lnTo>
                <a:lnTo>
                  <a:pt x="101" y="492"/>
                </a:lnTo>
                <a:lnTo>
                  <a:pt x="100" y="492"/>
                </a:lnTo>
                <a:lnTo>
                  <a:pt x="100" y="490"/>
                </a:lnTo>
                <a:cubicBezTo>
                  <a:pt x="100" y="466"/>
                  <a:pt x="119" y="446"/>
                  <a:pt x="143" y="443"/>
                </a:cubicBezTo>
                <a:cubicBezTo>
                  <a:pt x="167" y="440"/>
                  <a:pt x="189" y="455"/>
                  <a:pt x="195" y="479"/>
                </a:cubicBezTo>
                <a:lnTo>
                  <a:pt x="196" y="481"/>
                </a:lnTo>
                <a:cubicBezTo>
                  <a:pt x="196" y="485"/>
                  <a:pt x="197" y="489"/>
                  <a:pt x="197" y="492"/>
                </a:cubicBezTo>
                <a:lnTo>
                  <a:pt x="197" y="495"/>
                </a:lnTo>
                <a:cubicBezTo>
                  <a:pt x="197" y="522"/>
                  <a:pt x="175" y="543"/>
                  <a:pt x="149" y="543"/>
                </a:cubicBezTo>
                <a:lnTo>
                  <a:pt x="148" y="543"/>
                </a:lnTo>
                <a:lnTo>
                  <a:pt x="196" y="495"/>
                </a:lnTo>
                <a:lnTo>
                  <a:pt x="196" y="498"/>
                </a:lnTo>
                <a:lnTo>
                  <a:pt x="195" y="486"/>
                </a:lnTo>
                <a:lnTo>
                  <a:pt x="196" y="490"/>
                </a:lnTo>
                <a:lnTo>
                  <a:pt x="197" y="497"/>
                </a:lnTo>
                <a:lnTo>
                  <a:pt x="102" y="505"/>
                </a:lnTo>
                <a:lnTo>
                  <a:pt x="102" y="499"/>
                </a:lnTo>
                <a:lnTo>
                  <a:pt x="102" y="491"/>
                </a:lnTo>
                <a:lnTo>
                  <a:pt x="102" y="485"/>
                </a:lnTo>
                <a:lnTo>
                  <a:pt x="101" y="476"/>
                </a:lnTo>
                <a:cubicBezTo>
                  <a:pt x="101" y="451"/>
                  <a:pt x="121" y="430"/>
                  <a:pt x="146" y="429"/>
                </a:cubicBezTo>
                <a:cubicBezTo>
                  <a:pt x="171" y="427"/>
                  <a:pt x="193" y="445"/>
                  <a:pt x="197" y="470"/>
                </a:cubicBezTo>
                <a:lnTo>
                  <a:pt x="197" y="473"/>
                </a:lnTo>
                <a:lnTo>
                  <a:pt x="198" y="477"/>
                </a:lnTo>
                <a:cubicBezTo>
                  <a:pt x="198" y="479"/>
                  <a:pt x="198" y="481"/>
                  <a:pt x="198" y="483"/>
                </a:cubicBezTo>
                <a:lnTo>
                  <a:pt x="198" y="486"/>
                </a:lnTo>
                <a:cubicBezTo>
                  <a:pt x="198" y="512"/>
                  <a:pt x="177" y="534"/>
                  <a:pt x="150" y="534"/>
                </a:cubicBezTo>
                <a:cubicBezTo>
                  <a:pt x="124" y="534"/>
                  <a:pt x="102" y="512"/>
                  <a:pt x="102" y="486"/>
                </a:cubicBezTo>
                <a:lnTo>
                  <a:pt x="102" y="484"/>
                </a:lnTo>
                <a:lnTo>
                  <a:pt x="102" y="481"/>
                </a:lnTo>
                <a:cubicBezTo>
                  <a:pt x="102" y="454"/>
                  <a:pt x="124" y="433"/>
                  <a:pt x="150" y="433"/>
                </a:cubicBezTo>
                <a:lnTo>
                  <a:pt x="151" y="433"/>
                </a:lnTo>
                <a:cubicBezTo>
                  <a:pt x="178" y="433"/>
                  <a:pt x="199" y="454"/>
                  <a:pt x="199" y="481"/>
                </a:cubicBezTo>
                <a:lnTo>
                  <a:pt x="199" y="484"/>
                </a:lnTo>
                <a:lnTo>
                  <a:pt x="199" y="486"/>
                </a:lnTo>
                <a:cubicBezTo>
                  <a:pt x="199" y="512"/>
                  <a:pt x="178" y="534"/>
                  <a:pt x="151" y="534"/>
                </a:cubicBezTo>
                <a:cubicBezTo>
                  <a:pt x="125" y="534"/>
                  <a:pt x="103" y="512"/>
                  <a:pt x="103" y="486"/>
                </a:cubicBezTo>
                <a:lnTo>
                  <a:pt x="103" y="483"/>
                </a:lnTo>
                <a:lnTo>
                  <a:pt x="103" y="479"/>
                </a:lnTo>
                <a:lnTo>
                  <a:pt x="103" y="480"/>
                </a:lnTo>
                <a:lnTo>
                  <a:pt x="103" y="471"/>
                </a:lnTo>
                <a:cubicBezTo>
                  <a:pt x="103" y="448"/>
                  <a:pt x="120" y="428"/>
                  <a:pt x="143" y="424"/>
                </a:cubicBezTo>
                <a:cubicBezTo>
                  <a:pt x="167" y="420"/>
                  <a:pt x="189" y="434"/>
                  <a:pt x="197" y="456"/>
                </a:cubicBezTo>
                <a:lnTo>
                  <a:pt x="197" y="458"/>
                </a:lnTo>
                <a:cubicBezTo>
                  <a:pt x="198" y="461"/>
                  <a:pt x="199" y="463"/>
                  <a:pt x="199" y="466"/>
                </a:cubicBezTo>
                <a:lnTo>
                  <a:pt x="199" y="470"/>
                </a:lnTo>
                <a:lnTo>
                  <a:pt x="152" y="428"/>
                </a:lnTo>
                <a:lnTo>
                  <a:pt x="152" y="428"/>
                </a:lnTo>
                <a:lnTo>
                  <a:pt x="105" y="472"/>
                </a:lnTo>
                <a:lnTo>
                  <a:pt x="105" y="467"/>
                </a:lnTo>
                <a:lnTo>
                  <a:pt x="153" y="519"/>
                </a:lnTo>
                <a:lnTo>
                  <a:pt x="152" y="519"/>
                </a:lnTo>
                <a:cubicBezTo>
                  <a:pt x="138" y="519"/>
                  <a:pt x="124" y="513"/>
                  <a:pt x="115" y="501"/>
                </a:cubicBezTo>
                <a:cubicBezTo>
                  <a:pt x="106" y="489"/>
                  <a:pt x="102" y="474"/>
                  <a:pt x="106" y="460"/>
                </a:cubicBezTo>
                <a:lnTo>
                  <a:pt x="106" y="458"/>
                </a:lnTo>
                <a:lnTo>
                  <a:pt x="105" y="469"/>
                </a:lnTo>
                <a:lnTo>
                  <a:pt x="105" y="467"/>
                </a:lnTo>
                <a:lnTo>
                  <a:pt x="153" y="515"/>
                </a:lnTo>
                <a:lnTo>
                  <a:pt x="152" y="515"/>
                </a:lnTo>
                <a:lnTo>
                  <a:pt x="198" y="452"/>
                </a:lnTo>
                <a:lnTo>
                  <a:pt x="199" y="455"/>
                </a:lnTo>
                <a:lnTo>
                  <a:pt x="193" y="443"/>
                </a:lnTo>
                <a:lnTo>
                  <a:pt x="194" y="445"/>
                </a:lnTo>
                <a:lnTo>
                  <a:pt x="106" y="471"/>
                </a:lnTo>
                <a:lnTo>
                  <a:pt x="106" y="469"/>
                </a:lnTo>
                <a:lnTo>
                  <a:pt x="106" y="464"/>
                </a:lnTo>
                <a:lnTo>
                  <a:pt x="106" y="465"/>
                </a:lnTo>
                <a:lnTo>
                  <a:pt x="105" y="457"/>
                </a:lnTo>
                <a:cubicBezTo>
                  <a:pt x="105" y="431"/>
                  <a:pt x="127" y="409"/>
                  <a:pt x="153" y="409"/>
                </a:cubicBezTo>
                <a:cubicBezTo>
                  <a:pt x="180" y="409"/>
                  <a:pt x="201" y="431"/>
                  <a:pt x="201" y="457"/>
                </a:cubicBezTo>
                <a:lnTo>
                  <a:pt x="201" y="458"/>
                </a:lnTo>
                <a:lnTo>
                  <a:pt x="201" y="462"/>
                </a:lnTo>
                <a:lnTo>
                  <a:pt x="201" y="465"/>
                </a:lnTo>
                <a:lnTo>
                  <a:pt x="201" y="467"/>
                </a:lnTo>
                <a:cubicBezTo>
                  <a:pt x="201" y="493"/>
                  <a:pt x="180" y="515"/>
                  <a:pt x="153" y="515"/>
                </a:cubicBezTo>
                <a:cubicBezTo>
                  <a:pt x="127" y="515"/>
                  <a:pt x="105" y="493"/>
                  <a:pt x="105" y="467"/>
                </a:cubicBezTo>
                <a:lnTo>
                  <a:pt x="105" y="465"/>
                </a:lnTo>
                <a:lnTo>
                  <a:pt x="105" y="462"/>
                </a:lnTo>
                <a:lnTo>
                  <a:pt x="106" y="452"/>
                </a:lnTo>
                <a:lnTo>
                  <a:pt x="106" y="452"/>
                </a:lnTo>
                <a:lnTo>
                  <a:pt x="107" y="460"/>
                </a:lnTo>
                <a:lnTo>
                  <a:pt x="106" y="457"/>
                </a:lnTo>
                <a:lnTo>
                  <a:pt x="108" y="465"/>
                </a:lnTo>
                <a:lnTo>
                  <a:pt x="107" y="463"/>
                </a:lnTo>
                <a:lnTo>
                  <a:pt x="200" y="436"/>
                </a:lnTo>
                <a:lnTo>
                  <a:pt x="200" y="438"/>
                </a:lnTo>
                <a:lnTo>
                  <a:pt x="201" y="443"/>
                </a:lnTo>
                <a:cubicBezTo>
                  <a:pt x="204" y="457"/>
                  <a:pt x="200" y="472"/>
                  <a:pt x="191" y="483"/>
                </a:cubicBezTo>
                <a:cubicBezTo>
                  <a:pt x="182" y="494"/>
                  <a:pt x="168" y="500"/>
                  <a:pt x="154" y="500"/>
                </a:cubicBezTo>
                <a:lnTo>
                  <a:pt x="153" y="500"/>
                </a:lnTo>
                <a:cubicBezTo>
                  <a:pt x="127" y="500"/>
                  <a:pt x="105" y="479"/>
                  <a:pt x="105" y="452"/>
                </a:cubicBezTo>
                <a:lnTo>
                  <a:pt x="105" y="450"/>
                </a:lnTo>
                <a:cubicBezTo>
                  <a:pt x="105" y="447"/>
                  <a:pt x="106" y="444"/>
                  <a:pt x="106" y="441"/>
                </a:cubicBezTo>
                <a:lnTo>
                  <a:pt x="107" y="439"/>
                </a:lnTo>
                <a:cubicBezTo>
                  <a:pt x="111" y="416"/>
                  <a:pt x="131" y="400"/>
                  <a:pt x="154" y="400"/>
                </a:cubicBezTo>
                <a:lnTo>
                  <a:pt x="158" y="400"/>
                </a:lnTo>
                <a:lnTo>
                  <a:pt x="110" y="448"/>
                </a:lnTo>
                <a:lnTo>
                  <a:pt x="110" y="443"/>
                </a:lnTo>
                <a:lnTo>
                  <a:pt x="110" y="443"/>
                </a:lnTo>
                <a:lnTo>
                  <a:pt x="158" y="486"/>
                </a:lnTo>
                <a:lnTo>
                  <a:pt x="155" y="486"/>
                </a:lnTo>
                <a:lnTo>
                  <a:pt x="153" y="486"/>
                </a:lnTo>
                <a:cubicBezTo>
                  <a:pt x="139" y="486"/>
                  <a:pt x="125" y="480"/>
                  <a:pt x="116" y="469"/>
                </a:cubicBezTo>
                <a:cubicBezTo>
                  <a:pt x="107" y="458"/>
                  <a:pt x="103" y="443"/>
                  <a:pt x="106" y="429"/>
                </a:cubicBezTo>
                <a:lnTo>
                  <a:pt x="107" y="424"/>
                </a:lnTo>
                <a:lnTo>
                  <a:pt x="106" y="433"/>
                </a:lnTo>
                <a:lnTo>
                  <a:pt x="106" y="430"/>
                </a:lnTo>
                <a:lnTo>
                  <a:pt x="108" y="446"/>
                </a:lnTo>
                <a:lnTo>
                  <a:pt x="108" y="444"/>
                </a:lnTo>
                <a:lnTo>
                  <a:pt x="201" y="429"/>
                </a:lnTo>
                <a:lnTo>
                  <a:pt x="201" y="430"/>
                </a:lnTo>
                <a:lnTo>
                  <a:pt x="201" y="433"/>
                </a:lnTo>
                <a:lnTo>
                  <a:pt x="201" y="426"/>
                </a:lnTo>
                <a:lnTo>
                  <a:pt x="201" y="429"/>
                </a:lnTo>
                <a:cubicBezTo>
                  <a:pt x="202" y="431"/>
                  <a:pt x="202" y="434"/>
                  <a:pt x="202" y="436"/>
                </a:cubicBezTo>
                <a:lnTo>
                  <a:pt x="202" y="438"/>
                </a:lnTo>
                <a:cubicBezTo>
                  <a:pt x="202" y="465"/>
                  <a:pt x="180" y="486"/>
                  <a:pt x="154" y="486"/>
                </a:cubicBezTo>
                <a:cubicBezTo>
                  <a:pt x="127" y="486"/>
                  <a:pt x="106" y="465"/>
                  <a:pt x="106" y="438"/>
                </a:cubicBezTo>
                <a:lnTo>
                  <a:pt x="106" y="436"/>
                </a:lnTo>
                <a:lnTo>
                  <a:pt x="106" y="433"/>
                </a:lnTo>
                <a:lnTo>
                  <a:pt x="106" y="429"/>
                </a:lnTo>
                <a:cubicBezTo>
                  <a:pt x="106" y="426"/>
                  <a:pt x="106" y="423"/>
                  <a:pt x="107" y="420"/>
                </a:cubicBezTo>
                <a:lnTo>
                  <a:pt x="108" y="415"/>
                </a:lnTo>
                <a:lnTo>
                  <a:pt x="108" y="434"/>
                </a:lnTo>
                <a:lnTo>
                  <a:pt x="107" y="430"/>
                </a:lnTo>
                <a:cubicBezTo>
                  <a:pt x="104" y="416"/>
                  <a:pt x="107" y="401"/>
                  <a:pt x="117" y="389"/>
                </a:cubicBezTo>
                <a:cubicBezTo>
                  <a:pt x="126" y="378"/>
                  <a:pt x="139" y="371"/>
                  <a:pt x="154" y="371"/>
                </a:cubicBezTo>
                <a:lnTo>
                  <a:pt x="155" y="371"/>
                </a:lnTo>
                <a:cubicBezTo>
                  <a:pt x="167" y="371"/>
                  <a:pt x="178" y="375"/>
                  <a:pt x="186" y="383"/>
                </a:cubicBezTo>
                <a:lnTo>
                  <a:pt x="189" y="385"/>
                </a:lnTo>
                <a:lnTo>
                  <a:pt x="188" y="384"/>
                </a:lnTo>
                <a:lnTo>
                  <a:pt x="113" y="424"/>
                </a:lnTo>
                <a:lnTo>
                  <a:pt x="113" y="422"/>
                </a:lnTo>
                <a:lnTo>
                  <a:pt x="114" y="431"/>
                </a:lnTo>
                <a:lnTo>
                  <a:pt x="114" y="429"/>
                </a:lnTo>
                <a:cubicBezTo>
                  <a:pt x="109" y="403"/>
                  <a:pt x="125" y="378"/>
                  <a:pt x="150" y="373"/>
                </a:cubicBezTo>
                <a:cubicBezTo>
                  <a:pt x="176" y="367"/>
                  <a:pt x="201" y="383"/>
                  <a:pt x="208" y="408"/>
                </a:cubicBezTo>
                <a:lnTo>
                  <a:pt x="208" y="410"/>
                </a:lnTo>
                <a:lnTo>
                  <a:pt x="209" y="415"/>
                </a:lnTo>
                <a:cubicBezTo>
                  <a:pt x="214" y="440"/>
                  <a:pt x="198" y="465"/>
                  <a:pt x="172" y="471"/>
                </a:cubicBezTo>
                <a:cubicBezTo>
                  <a:pt x="147" y="477"/>
                  <a:pt x="122" y="461"/>
                  <a:pt x="115" y="436"/>
                </a:cubicBezTo>
                <a:lnTo>
                  <a:pt x="115" y="434"/>
                </a:lnTo>
                <a:lnTo>
                  <a:pt x="114" y="429"/>
                </a:lnTo>
                <a:cubicBezTo>
                  <a:pt x="111" y="415"/>
                  <a:pt x="115" y="400"/>
                  <a:pt x="124" y="389"/>
                </a:cubicBezTo>
                <a:cubicBezTo>
                  <a:pt x="133" y="378"/>
                  <a:pt x="147" y="371"/>
                  <a:pt x="161" y="371"/>
                </a:cubicBezTo>
                <a:lnTo>
                  <a:pt x="162" y="371"/>
                </a:lnTo>
                <a:cubicBezTo>
                  <a:pt x="189" y="371"/>
                  <a:pt x="210" y="393"/>
                  <a:pt x="210" y="419"/>
                </a:cubicBezTo>
                <a:cubicBezTo>
                  <a:pt x="210" y="446"/>
                  <a:pt x="189" y="467"/>
                  <a:pt x="162" y="467"/>
                </a:cubicBezTo>
                <a:lnTo>
                  <a:pt x="161" y="467"/>
                </a:lnTo>
                <a:cubicBezTo>
                  <a:pt x="148" y="467"/>
                  <a:pt x="135" y="462"/>
                  <a:pt x="126" y="452"/>
                </a:cubicBezTo>
                <a:cubicBezTo>
                  <a:pt x="117" y="442"/>
                  <a:pt x="112" y="428"/>
                  <a:pt x="114" y="415"/>
                </a:cubicBezTo>
                <a:lnTo>
                  <a:pt x="114" y="410"/>
                </a:lnTo>
                <a:lnTo>
                  <a:pt x="116" y="400"/>
                </a:lnTo>
                <a:cubicBezTo>
                  <a:pt x="121" y="377"/>
                  <a:pt x="141" y="362"/>
                  <a:pt x="163" y="362"/>
                </a:cubicBezTo>
                <a:cubicBezTo>
                  <a:pt x="186" y="362"/>
                  <a:pt x="206" y="378"/>
                  <a:pt x="210" y="401"/>
                </a:cubicBezTo>
                <a:lnTo>
                  <a:pt x="211" y="403"/>
                </a:lnTo>
                <a:cubicBezTo>
                  <a:pt x="211" y="406"/>
                  <a:pt x="211" y="409"/>
                  <a:pt x="211" y="412"/>
                </a:cubicBezTo>
                <a:lnTo>
                  <a:pt x="211" y="414"/>
                </a:lnTo>
                <a:cubicBezTo>
                  <a:pt x="211" y="441"/>
                  <a:pt x="190" y="462"/>
                  <a:pt x="163" y="462"/>
                </a:cubicBezTo>
                <a:cubicBezTo>
                  <a:pt x="137" y="462"/>
                  <a:pt x="115" y="441"/>
                  <a:pt x="115" y="414"/>
                </a:cubicBezTo>
                <a:lnTo>
                  <a:pt x="115" y="410"/>
                </a:lnTo>
                <a:lnTo>
                  <a:pt x="115" y="405"/>
                </a:lnTo>
                <a:lnTo>
                  <a:pt x="211" y="410"/>
                </a:lnTo>
                <a:lnTo>
                  <a:pt x="211" y="415"/>
                </a:lnTo>
                <a:lnTo>
                  <a:pt x="116" y="401"/>
                </a:lnTo>
                <a:lnTo>
                  <a:pt x="117" y="396"/>
                </a:lnTo>
                <a:lnTo>
                  <a:pt x="117" y="394"/>
                </a:lnTo>
                <a:cubicBezTo>
                  <a:pt x="118" y="392"/>
                  <a:pt x="118" y="389"/>
                  <a:pt x="119" y="387"/>
                </a:cubicBezTo>
                <a:lnTo>
                  <a:pt x="119" y="385"/>
                </a:lnTo>
                <a:cubicBezTo>
                  <a:pt x="127" y="363"/>
                  <a:pt x="149" y="349"/>
                  <a:pt x="173" y="353"/>
                </a:cubicBezTo>
                <a:cubicBezTo>
                  <a:pt x="196" y="357"/>
                  <a:pt x="213" y="377"/>
                  <a:pt x="213" y="400"/>
                </a:cubicBezTo>
                <a:lnTo>
                  <a:pt x="213" y="402"/>
                </a:lnTo>
                <a:cubicBezTo>
                  <a:pt x="213" y="404"/>
                  <a:pt x="213" y="407"/>
                  <a:pt x="212" y="409"/>
                </a:cubicBezTo>
                <a:lnTo>
                  <a:pt x="212" y="412"/>
                </a:lnTo>
                <a:lnTo>
                  <a:pt x="211" y="416"/>
                </a:lnTo>
                <a:lnTo>
                  <a:pt x="212" y="408"/>
                </a:lnTo>
                <a:lnTo>
                  <a:pt x="212" y="410"/>
                </a:lnTo>
                <a:lnTo>
                  <a:pt x="116" y="404"/>
                </a:lnTo>
                <a:lnTo>
                  <a:pt x="117" y="400"/>
                </a:lnTo>
                <a:lnTo>
                  <a:pt x="117" y="396"/>
                </a:lnTo>
                <a:lnTo>
                  <a:pt x="118" y="389"/>
                </a:lnTo>
                <a:lnTo>
                  <a:pt x="117" y="398"/>
                </a:lnTo>
                <a:lnTo>
                  <a:pt x="117" y="395"/>
                </a:lnTo>
                <a:lnTo>
                  <a:pt x="118" y="386"/>
                </a:lnTo>
                <a:lnTo>
                  <a:pt x="118" y="386"/>
                </a:lnTo>
                <a:cubicBezTo>
                  <a:pt x="118" y="359"/>
                  <a:pt x="139" y="338"/>
                  <a:pt x="166" y="338"/>
                </a:cubicBezTo>
                <a:lnTo>
                  <a:pt x="166" y="338"/>
                </a:lnTo>
                <a:cubicBezTo>
                  <a:pt x="191" y="338"/>
                  <a:pt x="212" y="357"/>
                  <a:pt x="214" y="381"/>
                </a:cubicBezTo>
                <a:lnTo>
                  <a:pt x="215" y="386"/>
                </a:lnTo>
                <a:lnTo>
                  <a:pt x="215" y="390"/>
                </a:lnTo>
                <a:lnTo>
                  <a:pt x="119" y="395"/>
                </a:lnTo>
                <a:lnTo>
                  <a:pt x="119" y="393"/>
                </a:lnTo>
                <a:lnTo>
                  <a:pt x="120" y="403"/>
                </a:lnTo>
                <a:lnTo>
                  <a:pt x="120" y="400"/>
                </a:lnTo>
                <a:cubicBezTo>
                  <a:pt x="115" y="374"/>
                  <a:pt x="132" y="349"/>
                  <a:pt x="158" y="344"/>
                </a:cubicBezTo>
                <a:cubicBezTo>
                  <a:pt x="184" y="339"/>
                  <a:pt x="209" y="356"/>
                  <a:pt x="214" y="382"/>
                </a:cubicBezTo>
                <a:lnTo>
                  <a:pt x="215" y="384"/>
                </a:lnTo>
                <a:lnTo>
                  <a:pt x="215" y="384"/>
                </a:lnTo>
                <a:lnTo>
                  <a:pt x="120" y="395"/>
                </a:lnTo>
                <a:lnTo>
                  <a:pt x="120" y="391"/>
                </a:lnTo>
                <a:lnTo>
                  <a:pt x="120" y="391"/>
                </a:lnTo>
                <a:lnTo>
                  <a:pt x="215" y="386"/>
                </a:lnTo>
                <a:lnTo>
                  <a:pt x="215" y="388"/>
                </a:lnTo>
                <a:lnTo>
                  <a:pt x="215" y="391"/>
                </a:lnTo>
                <a:cubicBezTo>
                  <a:pt x="215" y="417"/>
                  <a:pt x="194" y="439"/>
                  <a:pt x="167" y="439"/>
                </a:cubicBezTo>
                <a:lnTo>
                  <a:pt x="167" y="439"/>
                </a:lnTo>
                <a:cubicBezTo>
                  <a:pt x="152" y="439"/>
                  <a:pt x="139" y="432"/>
                  <a:pt x="130" y="421"/>
                </a:cubicBezTo>
                <a:cubicBezTo>
                  <a:pt x="120" y="410"/>
                  <a:pt x="117" y="395"/>
                  <a:pt x="120" y="381"/>
                </a:cubicBezTo>
                <a:lnTo>
                  <a:pt x="121" y="376"/>
                </a:lnTo>
                <a:lnTo>
                  <a:pt x="121" y="377"/>
                </a:lnTo>
                <a:lnTo>
                  <a:pt x="120" y="378"/>
                </a:lnTo>
                <a:lnTo>
                  <a:pt x="120" y="376"/>
                </a:lnTo>
                <a:cubicBezTo>
                  <a:pt x="120" y="350"/>
                  <a:pt x="142" y="328"/>
                  <a:pt x="168" y="328"/>
                </a:cubicBezTo>
                <a:cubicBezTo>
                  <a:pt x="195" y="328"/>
                  <a:pt x="216" y="350"/>
                  <a:pt x="216" y="376"/>
                </a:cubicBezTo>
                <a:lnTo>
                  <a:pt x="216" y="378"/>
                </a:lnTo>
                <a:lnTo>
                  <a:pt x="216" y="381"/>
                </a:lnTo>
                <a:lnTo>
                  <a:pt x="168" y="333"/>
                </a:lnTo>
                <a:lnTo>
                  <a:pt x="169" y="333"/>
                </a:lnTo>
                <a:lnTo>
                  <a:pt x="123" y="371"/>
                </a:lnTo>
                <a:lnTo>
                  <a:pt x="124" y="367"/>
                </a:lnTo>
                <a:lnTo>
                  <a:pt x="123" y="367"/>
                </a:lnTo>
                <a:lnTo>
                  <a:pt x="171" y="420"/>
                </a:lnTo>
                <a:lnTo>
                  <a:pt x="169" y="420"/>
                </a:lnTo>
                <a:cubicBezTo>
                  <a:pt x="146" y="420"/>
                  <a:pt x="126" y="403"/>
                  <a:pt x="122" y="380"/>
                </a:cubicBezTo>
                <a:lnTo>
                  <a:pt x="122" y="377"/>
                </a:lnTo>
                <a:cubicBezTo>
                  <a:pt x="121" y="374"/>
                  <a:pt x="121" y="372"/>
                  <a:pt x="121" y="369"/>
                </a:cubicBezTo>
                <a:lnTo>
                  <a:pt x="121" y="367"/>
                </a:lnTo>
                <a:cubicBezTo>
                  <a:pt x="121" y="343"/>
                  <a:pt x="139" y="322"/>
                  <a:pt x="163" y="319"/>
                </a:cubicBezTo>
                <a:cubicBezTo>
                  <a:pt x="187" y="316"/>
                  <a:pt x="210" y="332"/>
                  <a:pt x="216" y="355"/>
                </a:cubicBezTo>
                <a:lnTo>
                  <a:pt x="216" y="357"/>
                </a:lnTo>
                <a:lnTo>
                  <a:pt x="217" y="364"/>
                </a:lnTo>
                <a:lnTo>
                  <a:pt x="122" y="367"/>
                </a:lnTo>
                <a:lnTo>
                  <a:pt x="123" y="362"/>
                </a:lnTo>
                <a:lnTo>
                  <a:pt x="122" y="364"/>
                </a:lnTo>
                <a:lnTo>
                  <a:pt x="125" y="379"/>
                </a:lnTo>
                <a:lnTo>
                  <a:pt x="124" y="378"/>
                </a:lnTo>
                <a:lnTo>
                  <a:pt x="218" y="362"/>
                </a:lnTo>
                <a:lnTo>
                  <a:pt x="218" y="364"/>
                </a:lnTo>
                <a:lnTo>
                  <a:pt x="217" y="357"/>
                </a:lnTo>
                <a:lnTo>
                  <a:pt x="218" y="361"/>
                </a:lnTo>
                <a:cubicBezTo>
                  <a:pt x="218" y="363"/>
                  <a:pt x="218" y="365"/>
                  <a:pt x="218" y="367"/>
                </a:cubicBezTo>
                <a:lnTo>
                  <a:pt x="218" y="370"/>
                </a:lnTo>
                <a:lnTo>
                  <a:pt x="218" y="372"/>
                </a:lnTo>
                <a:cubicBezTo>
                  <a:pt x="218" y="398"/>
                  <a:pt x="197" y="420"/>
                  <a:pt x="170" y="420"/>
                </a:cubicBezTo>
                <a:cubicBezTo>
                  <a:pt x="144" y="420"/>
                  <a:pt x="122" y="398"/>
                  <a:pt x="122" y="372"/>
                </a:cubicBezTo>
                <a:lnTo>
                  <a:pt x="122" y="368"/>
                </a:lnTo>
                <a:lnTo>
                  <a:pt x="122" y="367"/>
                </a:lnTo>
                <a:lnTo>
                  <a:pt x="122" y="357"/>
                </a:lnTo>
                <a:lnTo>
                  <a:pt x="122" y="354"/>
                </a:lnTo>
                <a:lnTo>
                  <a:pt x="122" y="353"/>
                </a:lnTo>
                <a:cubicBezTo>
                  <a:pt x="122" y="327"/>
                  <a:pt x="142" y="306"/>
                  <a:pt x="167" y="305"/>
                </a:cubicBezTo>
                <a:cubicBezTo>
                  <a:pt x="193" y="304"/>
                  <a:pt x="215" y="322"/>
                  <a:pt x="218" y="348"/>
                </a:cubicBezTo>
                <a:lnTo>
                  <a:pt x="218" y="352"/>
                </a:lnTo>
                <a:lnTo>
                  <a:pt x="219" y="358"/>
                </a:lnTo>
                <a:cubicBezTo>
                  <a:pt x="221" y="380"/>
                  <a:pt x="208" y="400"/>
                  <a:pt x="187" y="408"/>
                </a:cubicBezTo>
                <a:cubicBezTo>
                  <a:pt x="166" y="415"/>
                  <a:pt x="143" y="407"/>
                  <a:pt x="131" y="389"/>
                </a:cubicBezTo>
                <a:lnTo>
                  <a:pt x="130" y="388"/>
                </a:lnTo>
                <a:cubicBezTo>
                  <a:pt x="126" y="382"/>
                  <a:pt x="123" y="375"/>
                  <a:pt x="122" y="368"/>
                </a:cubicBezTo>
                <a:lnTo>
                  <a:pt x="122" y="364"/>
                </a:lnTo>
                <a:cubicBezTo>
                  <a:pt x="121" y="361"/>
                  <a:pt x="121" y="357"/>
                  <a:pt x="122" y="353"/>
                </a:cubicBezTo>
                <a:lnTo>
                  <a:pt x="122" y="348"/>
                </a:lnTo>
                <a:lnTo>
                  <a:pt x="122" y="348"/>
                </a:lnTo>
                <a:cubicBezTo>
                  <a:pt x="122" y="321"/>
                  <a:pt x="143" y="300"/>
                  <a:pt x="170" y="300"/>
                </a:cubicBezTo>
                <a:cubicBezTo>
                  <a:pt x="196" y="300"/>
                  <a:pt x="218" y="321"/>
                  <a:pt x="218" y="348"/>
                </a:cubicBezTo>
                <a:lnTo>
                  <a:pt x="218" y="349"/>
                </a:lnTo>
                <a:cubicBezTo>
                  <a:pt x="218" y="352"/>
                  <a:pt x="218" y="355"/>
                  <a:pt x="217" y="357"/>
                </a:cubicBezTo>
                <a:lnTo>
                  <a:pt x="217" y="360"/>
                </a:lnTo>
                <a:lnTo>
                  <a:pt x="216" y="363"/>
                </a:lnTo>
                <a:lnTo>
                  <a:pt x="217" y="356"/>
                </a:lnTo>
                <a:lnTo>
                  <a:pt x="217" y="357"/>
                </a:lnTo>
                <a:lnTo>
                  <a:pt x="123" y="342"/>
                </a:lnTo>
                <a:lnTo>
                  <a:pt x="124" y="341"/>
                </a:lnTo>
                <a:lnTo>
                  <a:pt x="121" y="356"/>
                </a:lnTo>
                <a:lnTo>
                  <a:pt x="121" y="353"/>
                </a:lnTo>
                <a:cubicBezTo>
                  <a:pt x="121" y="326"/>
                  <a:pt x="143" y="305"/>
                  <a:pt x="169" y="305"/>
                </a:cubicBezTo>
                <a:cubicBezTo>
                  <a:pt x="196" y="305"/>
                  <a:pt x="217" y="326"/>
                  <a:pt x="217" y="353"/>
                </a:cubicBezTo>
                <a:lnTo>
                  <a:pt x="217" y="355"/>
                </a:lnTo>
                <a:lnTo>
                  <a:pt x="216" y="344"/>
                </a:lnTo>
                <a:lnTo>
                  <a:pt x="217" y="346"/>
                </a:lnTo>
                <a:lnTo>
                  <a:pt x="124" y="342"/>
                </a:lnTo>
                <a:lnTo>
                  <a:pt x="125" y="341"/>
                </a:lnTo>
                <a:lnTo>
                  <a:pt x="123" y="348"/>
                </a:lnTo>
                <a:lnTo>
                  <a:pt x="124" y="345"/>
                </a:lnTo>
                <a:lnTo>
                  <a:pt x="124" y="362"/>
                </a:lnTo>
                <a:lnTo>
                  <a:pt x="123" y="357"/>
                </a:lnTo>
                <a:lnTo>
                  <a:pt x="122" y="354"/>
                </a:lnTo>
                <a:cubicBezTo>
                  <a:pt x="121" y="350"/>
                  <a:pt x="121" y="347"/>
                  <a:pt x="121" y="343"/>
                </a:cubicBezTo>
                <a:lnTo>
                  <a:pt x="121" y="340"/>
                </a:lnTo>
                <a:cubicBezTo>
                  <a:pt x="121" y="335"/>
                  <a:pt x="122" y="330"/>
                  <a:pt x="123" y="325"/>
                </a:cubicBezTo>
                <a:lnTo>
                  <a:pt x="124" y="323"/>
                </a:lnTo>
                <a:cubicBezTo>
                  <a:pt x="131" y="301"/>
                  <a:pt x="154" y="287"/>
                  <a:pt x="177" y="291"/>
                </a:cubicBezTo>
                <a:cubicBezTo>
                  <a:pt x="200" y="295"/>
                  <a:pt x="217" y="315"/>
                  <a:pt x="217" y="338"/>
                </a:cubicBezTo>
                <a:lnTo>
                  <a:pt x="217" y="341"/>
                </a:lnTo>
                <a:lnTo>
                  <a:pt x="217" y="343"/>
                </a:lnTo>
                <a:lnTo>
                  <a:pt x="123" y="332"/>
                </a:lnTo>
                <a:lnTo>
                  <a:pt x="123" y="330"/>
                </a:lnTo>
                <a:lnTo>
                  <a:pt x="122" y="341"/>
                </a:lnTo>
                <a:lnTo>
                  <a:pt x="122" y="338"/>
                </a:lnTo>
                <a:cubicBezTo>
                  <a:pt x="122" y="312"/>
                  <a:pt x="143" y="290"/>
                  <a:pt x="170" y="290"/>
                </a:cubicBezTo>
                <a:lnTo>
                  <a:pt x="170" y="290"/>
                </a:lnTo>
                <a:lnTo>
                  <a:pt x="124" y="350"/>
                </a:lnTo>
                <a:lnTo>
                  <a:pt x="123" y="348"/>
                </a:lnTo>
                <a:lnTo>
                  <a:pt x="122" y="343"/>
                </a:lnTo>
                <a:cubicBezTo>
                  <a:pt x="120" y="329"/>
                  <a:pt x="123" y="315"/>
                  <a:pt x="132" y="304"/>
                </a:cubicBezTo>
                <a:cubicBezTo>
                  <a:pt x="141" y="292"/>
                  <a:pt x="155" y="286"/>
                  <a:pt x="169" y="286"/>
                </a:cubicBezTo>
                <a:lnTo>
                  <a:pt x="170" y="286"/>
                </a:lnTo>
                <a:lnTo>
                  <a:pt x="122" y="334"/>
                </a:lnTo>
                <a:lnTo>
                  <a:pt x="122" y="328"/>
                </a:lnTo>
                <a:lnTo>
                  <a:pt x="122" y="324"/>
                </a:lnTo>
                <a:cubicBezTo>
                  <a:pt x="122" y="298"/>
                  <a:pt x="144" y="276"/>
                  <a:pt x="170" y="276"/>
                </a:cubicBezTo>
                <a:cubicBezTo>
                  <a:pt x="197" y="276"/>
                  <a:pt x="218" y="298"/>
                  <a:pt x="218" y="324"/>
                </a:cubicBezTo>
                <a:lnTo>
                  <a:pt x="218" y="326"/>
                </a:lnTo>
                <a:cubicBezTo>
                  <a:pt x="218" y="328"/>
                  <a:pt x="218" y="331"/>
                  <a:pt x="218" y="333"/>
                </a:cubicBezTo>
                <a:lnTo>
                  <a:pt x="217" y="336"/>
                </a:lnTo>
                <a:cubicBezTo>
                  <a:pt x="217" y="339"/>
                  <a:pt x="216" y="342"/>
                  <a:pt x="216" y="345"/>
                </a:cubicBezTo>
                <a:lnTo>
                  <a:pt x="215" y="348"/>
                </a:lnTo>
                <a:lnTo>
                  <a:pt x="217" y="332"/>
                </a:lnTo>
                <a:lnTo>
                  <a:pt x="217" y="334"/>
                </a:lnTo>
                <a:cubicBezTo>
                  <a:pt x="217" y="360"/>
                  <a:pt x="195" y="382"/>
                  <a:pt x="169" y="382"/>
                </a:cubicBezTo>
                <a:cubicBezTo>
                  <a:pt x="142" y="382"/>
                  <a:pt x="121" y="360"/>
                  <a:pt x="121" y="334"/>
                </a:cubicBezTo>
                <a:lnTo>
                  <a:pt x="121" y="332"/>
                </a:lnTo>
                <a:cubicBezTo>
                  <a:pt x="121" y="327"/>
                  <a:pt x="122" y="322"/>
                  <a:pt x="123" y="317"/>
                </a:cubicBezTo>
                <a:lnTo>
                  <a:pt x="124" y="314"/>
                </a:lnTo>
                <a:lnTo>
                  <a:pt x="122" y="323"/>
                </a:lnTo>
                <a:lnTo>
                  <a:pt x="123" y="319"/>
                </a:lnTo>
                <a:lnTo>
                  <a:pt x="122" y="326"/>
                </a:lnTo>
                <a:lnTo>
                  <a:pt x="122" y="324"/>
                </a:lnTo>
                <a:cubicBezTo>
                  <a:pt x="122" y="298"/>
                  <a:pt x="144" y="276"/>
                  <a:pt x="170" y="276"/>
                </a:cubicBezTo>
                <a:cubicBezTo>
                  <a:pt x="197" y="276"/>
                  <a:pt x="218" y="298"/>
                  <a:pt x="218" y="324"/>
                </a:cubicBezTo>
                <a:lnTo>
                  <a:pt x="218" y="326"/>
                </a:lnTo>
                <a:cubicBezTo>
                  <a:pt x="218" y="330"/>
                  <a:pt x="218" y="333"/>
                  <a:pt x="218" y="336"/>
                </a:cubicBezTo>
                <a:lnTo>
                  <a:pt x="217" y="338"/>
                </a:lnTo>
                <a:cubicBezTo>
                  <a:pt x="212" y="363"/>
                  <a:pt x="190" y="379"/>
                  <a:pt x="165" y="377"/>
                </a:cubicBezTo>
                <a:cubicBezTo>
                  <a:pt x="141" y="374"/>
                  <a:pt x="122" y="354"/>
                  <a:pt x="122" y="329"/>
                </a:cubicBezTo>
                <a:lnTo>
                  <a:pt x="122" y="327"/>
                </a:lnTo>
                <a:lnTo>
                  <a:pt x="123" y="336"/>
                </a:lnTo>
                <a:lnTo>
                  <a:pt x="122" y="334"/>
                </a:lnTo>
                <a:cubicBezTo>
                  <a:pt x="120" y="320"/>
                  <a:pt x="123" y="305"/>
                  <a:pt x="132" y="294"/>
                </a:cubicBezTo>
                <a:cubicBezTo>
                  <a:pt x="141" y="283"/>
                  <a:pt x="155" y="276"/>
                  <a:pt x="169" y="276"/>
                </a:cubicBezTo>
                <a:lnTo>
                  <a:pt x="170" y="276"/>
                </a:lnTo>
                <a:lnTo>
                  <a:pt x="122" y="324"/>
                </a:lnTo>
                <a:lnTo>
                  <a:pt x="122" y="321"/>
                </a:lnTo>
                <a:lnTo>
                  <a:pt x="123" y="333"/>
                </a:lnTo>
                <a:lnTo>
                  <a:pt x="123" y="331"/>
                </a:lnTo>
                <a:lnTo>
                  <a:pt x="217" y="319"/>
                </a:lnTo>
                <a:lnTo>
                  <a:pt x="217" y="321"/>
                </a:lnTo>
                <a:lnTo>
                  <a:pt x="217" y="315"/>
                </a:lnTo>
                <a:lnTo>
                  <a:pt x="217" y="318"/>
                </a:lnTo>
                <a:cubicBezTo>
                  <a:pt x="218" y="320"/>
                  <a:pt x="218" y="323"/>
                  <a:pt x="218" y="325"/>
                </a:cubicBezTo>
                <a:lnTo>
                  <a:pt x="218" y="328"/>
                </a:lnTo>
                <a:lnTo>
                  <a:pt x="218" y="329"/>
                </a:lnTo>
                <a:cubicBezTo>
                  <a:pt x="218" y="355"/>
                  <a:pt x="196" y="377"/>
                  <a:pt x="170" y="377"/>
                </a:cubicBezTo>
                <a:cubicBezTo>
                  <a:pt x="143" y="377"/>
                  <a:pt x="122" y="355"/>
                  <a:pt x="122" y="329"/>
                </a:cubicBezTo>
                <a:lnTo>
                  <a:pt x="122" y="326"/>
                </a:lnTo>
                <a:lnTo>
                  <a:pt x="122" y="320"/>
                </a:lnTo>
                <a:lnTo>
                  <a:pt x="122" y="318"/>
                </a:lnTo>
                <a:lnTo>
                  <a:pt x="121" y="310"/>
                </a:lnTo>
                <a:cubicBezTo>
                  <a:pt x="121" y="283"/>
                  <a:pt x="143" y="262"/>
                  <a:pt x="169" y="262"/>
                </a:cubicBezTo>
                <a:lnTo>
                  <a:pt x="171" y="262"/>
                </a:lnTo>
                <a:cubicBezTo>
                  <a:pt x="198" y="262"/>
                  <a:pt x="219" y="283"/>
                  <a:pt x="219" y="310"/>
                </a:cubicBezTo>
                <a:lnTo>
                  <a:pt x="219" y="317"/>
                </a:lnTo>
                <a:lnTo>
                  <a:pt x="219" y="324"/>
                </a:lnTo>
                <a:lnTo>
                  <a:pt x="129" y="303"/>
                </a:lnTo>
                <a:lnTo>
                  <a:pt x="129" y="302"/>
                </a:lnTo>
                <a:lnTo>
                  <a:pt x="124" y="318"/>
                </a:lnTo>
                <a:lnTo>
                  <a:pt x="125" y="314"/>
                </a:lnTo>
                <a:lnTo>
                  <a:pt x="124" y="312"/>
                </a:lnTo>
                <a:lnTo>
                  <a:pt x="124" y="305"/>
                </a:lnTo>
                <a:cubicBezTo>
                  <a:pt x="124" y="279"/>
                  <a:pt x="146" y="257"/>
                  <a:pt x="172" y="257"/>
                </a:cubicBezTo>
                <a:lnTo>
                  <a:pt x="174" y="257"/>
                </a:lnTo>
                <a:lnTo>
                  <a:pt x="126" y="301"/>
                </a:lnTo>
                <a:lnTo>
                  <a:pt x="127" y="296"/>
                </a:lnTo>
                <a:lnTo>
                  <a:pt x="128" y="290"/>
                </a:lnTo>
                <a:lnTo>
                  <a:pt x="127" y="297"/>
                </a:lnTo>
                <a:lnTo>
                  <a:pt x="127" y="296"/>
                </a:lnTo>
                <a:cubicBezTo>
                  <a:pt x="127" y="269"/>
                  <a:pt x="148" y="248"/>
                  <a:pt x="175" y="248"/>
                </a:cubicBezTo>
                <a:cubicBezTo>
                  <a:pt x="201" y="248"/>
                  <a:pt x="223" y="269"/>
                  <a:pt x="223" y="296"/>
                </a:cubicBezTo>
                <a:lnTo>
                  <a:pt x="223" y="300"/>
                </a:lnTo>
                <a:lnTo>
                  <a:pt x="223" y="305"/>
                </a:lnTo>
                <a:lnTo>
                  <a:pt x="175" y="257"/>
                </a:lnTo>
                <a:lnTo>
                  <a:pt x="176" y="257"/>
                </a:lnTo>
                <a:lnTo>
                  <a:pt x="129" y="301"/>
                </a:lnTo>
                <a:lnTo>
                  <a:pt x="129" y="296"/>
                </a:lnTo>
                <a:lnTo>
                  <a:pt x="130" y="311"/>
                </a:lnTo>
                <a:lnTo>
                  <a:pt x="129" y="306"/>
                </a:lnTo>
                <a:cubicBezTo>
                  <a:pt x="126" y="292"/>
                  <a:pt x="129" y="277"/>
                  <a:pt x="139" y="266"/>
                </a:cubicBezTo>
                <a:cubicBezTo>
                  <a:pt x="148" y="255"/>
                  <a:pt x="161" y="248"/>
                  <a:pt x="176" y="248"/>
                </a:cubicBezTo>
                <a:lnTo>
                  <a:pt x="178" y="248"/>
                </a:lnTo>
                <a:cubicBezTo>
                  <a:pt x="201" y="248"/>
                  <a:pt x="221" y="264"/>
                  <a:pt x="225" y="287"/>
                </a:cubicBezTo>
                <a:lnTo>
                  <a:pt x="226" y="289"/>
                </a:lnTo>
                <a:cubicBezTo>
                  <a:pt x="226" y="292"/>
                  <a:pt x="226" y="295"/>
                  <a:pt x="226" y="298"/>
                </a:cubicBezTo>
                <a:lnTo>
                  <a:pt x="226" y="300"/>
                </a:lnTo>
                <a:lnTo>
                  <a:pt x="132" y="289"/>
                </a:lnTo>
                <a:lnTo>
                  <a:pt x="132" y="287"/>
                </a:lnTo>
                <a:lnTo>
                  <a:pt x="132" y="287"/>
                </a:lnTo>
                <a:lnTo>
                  <a:pt x="179" y="344"/>
                </a:lnTo>
                <a:lnTo>
                  <a:pt x="179" y="344"/>
                </a:lnTo>
                <a:cubicBezTo>
                  <a:pt x="165" y="344"/>
                  <a:pt x="151" y="338"/>
                  <a:pt x="142" y="327"/>
                </a:cubicBezTo>
                <a:cubicBezTo>
                  <a:pt x="133" y="316"/>
                  <a:pt x="129" y="302"/>
                  <a:pt x="132" y="288"/>
                </a:cubicBezTo>
                <a:lnTo>
                  <a:pt x="132" y="285"/>
                </a:lnTo>
                <a:lnTo>
                  <a:pt x="133" y="279"/>
                </a:lnTo>
                <a:cubicBezTo>
                  <a:pt x="139" y="258"/>
                  <a:pt x="159" y="242"/>
                  <a:pt x="181" y="243"/>
                </a:cubicBezTo>
                <a:cubicBezTo>
                  <a:pt x="204" y="244"/>
                  <a:pt x="223" y="260"/>
                  <a:pt x="227" y="282"/>
                </a:cubicBezTo>
                <a:lnTo>
                  <a:pt x="228" y="284"/>
                </a:lnTo>
                <a:lnTo>
                  <a:pt x="228" y="287"/>
                </a:lnTo>
                <a:lnTo>
                  <a:pt x="133" y="301"/>
                </a:lnTo>
                <a:lnTo>
                  <a:pt x="133" y="297"/>
                </a:lnTo>
                <a:lnTo>
                  <a:pt x="132" y="291"/>
                </a:lnTo>
                <a:cubicBezTo>
                  <a:pt x="131" y="278"/>
                  <a:pt x="135" y="264"/>
                  <a:pt x="144" y="254"/>
                </a:cubicBezTo>
                <a:cubicBezTo>
                  <a:pt x="153" y="244"/>
                  <a:pt x="166" y="238"/>
                  <a:pt x="180" y="238"/>
                </a:cubicBezTo>
                <a:lnTo>
                  <a:pt x="181" y="238"/>
                </a:lnTo>
                <a:lnTo>
                  <a:pt x="182" y="238"/>
                </a:lnTo>
                <a:lnTo>
                  <a:pt x="134" y="286"/>
                </a:lnTo>
                <a:lnTo>
                  <a:pt x="134" y="281"/>
                </a:lnTo>
                <a:cubicBezTo>
                  <a:pt x="134" y="279"/>
                  <a:pt x="135" y="276"/>
                  <a:pt x="135" y="274"/>
                </a:cubicBezTo>
                <a:lnTo>
                  <a:pt x="136" y="271"/>
                </a:lnTo>
                <a:cubicBezTo>
                  <a:pt x="136" y="268"/>
                  <a:pt x="137" y="266"/>
                  <a:pt x="137" y="263"/>
                </a:cubicBezTo>
                <a:lnTo>
                  <a:pt x="138" y="262"/>
                </a:lnTo>
                <a:cubicBezTo>
                  <a:pt x="146" y="238"/>
                  <a:pt x="171" y="224"/>
                  <a:pt x="196" y="231"/>
                </a:cubicBezTo>
                <a:cubicBezTo>
                  <a:pt x="220" y="237"/>
                  <a:pt x="236" y="262"/>
                  <a:pt x="231" y="286"/>
                </a:cubicBezTo>
                <a:lnTo>
                  <a:pt x="230" y="289"/>
                </a:lnTo>
                <a:lnTo>
                  <a:pt x="229" y="293"/>
                </a:lnTo>
                <a:cubicBezTo>
                  <a:pt x="223" y="319"/>
                  <a:pt x="197" y="334"/>
                  <a:pt x="171" y="328"/>
                </a:cubicBezTo>
                <a:cubicBezTo>
                  <a:pt x="145" y="322"/>
                  <a:pt x="129" y="296"/>
                  <a:pt x="136" y="270"/>
                </a:cubicBezTo>
                <a:lnTo>
                  <a:pt x="136" y="268"/>
                </a:lnTo>
                <a:lnTo>
                  <a:pt x="136" y="268"/>
                </a:lnTo>
                <a:cubicBezTo>
                  <a:pt x="141" y="245"/>
                  <a:pt x="161" y="229"/>
                  <a:pt x="183" y="229"/>
                </a:cubicBezTo>
                <a:lnTo>
                  <a:pt x="184" y="229"/>
                </a:lnTo>
                <a:lnTo>
                  <a:pt x="137" y="286"/>
                </a:lnTo>
                <a:lnTo>
                  <a:pt x="136" y="281"/>
                </a:lnTo>
                <a:cubicBezTo>
                  <a:pt x="133" y="267"/>
                  <a:pt x="137" y="253"/>
                  <a:pt x="146" y="242"/>
                </a:cubicBezTo>
                <a:cubicBezTo>
                  <a:pt x="155" y="230"/>
                  <a:pt x="169" y="224"/>
                  <a:pt x="183" y="224"/>
                </a:cubicBezTo>
                <a:lnTo>
                  <a:pt x="184" y="224"/>
                </a:lnTo>
                <a:cubicBezTo>
                  <a:pt x="198" y="224"/>
                  <a:pt x="211" y="230"/>
                  <a:pt x="220" y="240"/>
                </a:cubicBezTo>
                <a:cubicBezTo>
                  <a:pt x="229" y="250"/>
                  <a:pt x="234" y="263"/>
                  <a:pt x="232" y="277"/>
                </a:cubicBezTo>
                <a:lnTo>
                  <a:pt x="232" y="282"/>
                </a:lnTo>
                <a:cubicBezTo>
                  <a:pt x="229" y="306"/>
                  <a:pt x="209" y="325"/>
                  <a:pt x="184" y="325"/>
                </a:cubicBezTo>
                <a:lnTo>
                  <a:pt x="183" y="325"/>
                </a:lnTo>
                <a:cubicBezTo>
                  <a:pt x="170" y="325"/>
                  <a:pt x="157" y="319"/>
                  <a:pt x="148" y="310"/>
                </a:cubicBezTo>
                <a:cubicBezTo>
                  <a:pt x="139" y="300"/>
                  <a:pt x="134" y="287"/>
                  <a:pt x="135" y="274"/>
                </a:cubicBezTo>
                <a:lnTo>
                  <a:pt x="136" y="266"/>
                </a:lnTo>
                <a:lnTo>
                  <a:pt x="136" y="260"/>
                </a:lnTo>
                <a:lnTo>
                  <a:pt x="136" y="262"/>
                </a:lnTo>
                <a:cubicBezTo>
                  <a:pt x="136" y="236"/>
                  <a:pt x="157" y="214"/>
                  <a:pt x="184" y="214"/>
                </a:cubicBezTo>
                <a:cubicBezTo>
                  <a:pt x="210" y="214"/>
                  <a:pt x="232" y="236"/>
                  <a:pt x="232" y="262"/>
                </a:cubicBezTo>
                <a:lnTo>
                  <a:pt x="232" y="264"/>
                </a:lnTo>
                <a:cubicBezTo>
                  <a:pt x="232" y="267"/>
                  <a:pt x="232" y="270"/>
                  <a:pt x="231" y="272"/>
                </a:cubicBezTo>
                <a:lnTo>
                  <a:pt x="231" y="275"/>
                </a:lnTo>
                <a:cubicBezTo>
                  <a:pt x="227" y="300"/>
                  <a:pt x="204" y="317"/>
                  <a:pt x="180" y="315"/>
                </a:cubicBezTo>
                <a:cubicBezTo>
                  <a:pt x="155" y="313"/>
                  <a:pt x="135" y="292"/>
                  <a:pt x="135" y="267"/>
                </a:cubicBezTo>
                <a:lnTo>
                  <a:pt x="135" y="265"/>
                </a:lnTo>
                <a:lnTo>
                  <a:pt x="135" y="262"/>
                </a:lnTo>
                <a:cubicBezTo>
                  <a:pt x="135" y="238"/>
                  <a:pt x="154" y="218"/>
                  <a:pt x="178" y="215"/>
                </a:cubicBezTo>
                <a:cubicBezTo>
                  <a:pt x="202" y="212"/>
                  <a:pt x="224" y="227"/>
                  <a:pt x="230" y="251"/>
                </a:cubicBezTo>
                <a:lnTo>
                  <a:pt x="231" y="253"/>
                </a:lnTo>
                <a:cubicBezTo>
                  <a:pt x="231" y="257"/>
                  <a:pt x="232" y="261"/>
                  <a:pt x="232" y="264"/>
                </a:cubicBezTo>
                <a:lnTo>
                  <a:pt x="232" y="267"/>
                </a:lnTo>
                <a:lnTo>
                  <a:pt x="232" y="270"/>
                </a:lnTo>
                <a:lnTo>
                  <a:pt x="232" y="272"/>
                </a:lnTo>
                <a:cubicBezTo>
                  <a:pt x="232" y="298"/>
                  <a:pt x="210" y="320"/>
                  <a:pt x="184" y="320"/>
                </a:cubicBezTo>
                <a:cubicBezTo>
                  <a:pt x="157" y="320"/>
                  <a:pt x="136" y="298"/>
                  <a:pt x="136" y="272"/>
                </a:cubicBezTo>
                <a:lnTo>
                  <a:pt x="136" y="270"/>
                </a:lnTo>
                <a:lnTo>
                  <a:pt x="137" y="279"/>
                </a:lnTo>
                <a:lnTo>
                  <a:pt x="136" y="277"/>
                </a:lnTo>
                <a:cubicBezTo>
                  <a:pt x="134" y="263"/>
                  <a:pt x="137" y="248"/>
                  <a:pt x="146" y="237"/>
                </a:cubicBezTo>
                <a:cubicBezTo>
                  <a:pt x="155" y="226"/>
                  <a:pt x="169" y="219"/>
                  <a:pt x="183" y="219"/>
                </a:cubicBezTo>
                <a:lnTo>
                  <a:pt x="184" y="219"/>
                </a:lnTo>
                <a:lnTo>
                  <a:pt x="185" y="219"/>
                </a:lnTo>
                <a:lnTo>
                  <a:pt x="137" y="267"/>
                </a:lnTo>
                <a:lnTo>
                  <a:pt x="137" y="264"/>
                </a:lnTo>
                <a:lnTo>
                  <a:pt x="138" y="276"/>
                </a:lnTo>
                <a:lnTo>
                  <a:pt x="138" y="274"/>
                </a:lnTo>
                <a:lnTo>
                  <a:pt x="232" y="255"/>
                </a:lnTo>
                <a:lnTo>
                  <a:pt x="232" y="258"/>
                </a:lnTo>
                <a:cubicBezTo>
                  <a:pt x="233" y="260"/>
                  <a:pt x="233" y="263"/>
                  <a:pt x="233" y="265"/>
                </a:cubicBezTo>
                <a:lnTo>
                  <a:pt x="233" y="267"/>
                </a:lnTo>
                <a:cubicBezTo>
                  <a:pt x="233" y="294"/>
                  <a:pt x="211" y="315"/>
                  <a:pt x="185" y="315"/>
                </a:cubicBezTo>
                <a:cubicBezTo>
                  <a:pt x="158" y="315"/>
                  <a:pt x="137" y="294"/>
                  <a:pt x="137" y="267"/>
                </a:cubicBezTo>
                <a:lnTo>
                  <a:pt x="137" y="264"/>
                </a:lnTo>
                <a:lnTo>
                  <a:pt x="138" y="255"/>
                </a:lnTo>
                <a:lnTo>
                  <a:pt x="137" y="255"/>
                </a:lnTo>
                <a:lnTo>
                  <a:pt x="137" y="253"/>
                </a:lnTo>
                <a:cubicBezTo>
                  <a:pt x="137" y="226"/>
                  <a:pt x="159" y="205"/>
                  <a:pt x="185" y="205"/>
                </a:cubicBezTo>
                <a:cubicBezTo>
                  <a:pt x="212" y="205"/>
                  <a:pt x="233" y="226"/>
                  <a:pt x="233" y="253"/>
                </a:cubicBezTo>
                <a:lnTo>
                  <a:pt x="233" y="255"/>
                </a:lnTo>
                <a:lnTo>
                  <a:pt x="233" y="258"/>
                </a:lnTo>
                <a:cubicBezTo>
                  <a:pt x="233" y="283"/>
                  <a:pt x="214" y="304"/>
                  <a:pt x="188" y="306"/>
                </a:cubicBezTo>
                <a:cubicBezTo>
                  <a:pt x="163" y="307"/>
                  <a:pt x="141" y="289"/>
                  <a:pt x="138" y="263"/>
                </a:cubicBezTo>
                <a:lnTo>
                  <a:pt x="137" y="259"/>
                </a:lnTo>
                <a:lnTo>
                  <a:pt x="137" y="248"/>
                </a:lnTo>
                <a:cubicBezTo>
                  <a:pt x="137" y="244"/>
                  <a:pt x="138" y="239"/>
                  <a:pt x="139" y="235"/>
                </a:cubicBezTo>
                <a:lnTo>
                  <a:pt x="140" y="230"/>
                </a:lnTo>
                <a:lnTo>
                  <a:pt x="139" y="237"/>
                </a:lnTo>
                <a:lnTo>
                  <a:pt x="139" y="233"/>
                </a:lnTo>
                <a:cubicBezTo>
                  <a:pt x="140" y="228"/>
                  <a:pt x="142" y="223"/>
                  <a:pt x="144" y="219"/>
                </a:cubicBezTo>
                <a:lnTo>
                  <a:pt x="145" y="218"/>
                </a:lnTo>
                <a:cubicBezTo>
                  <a:pt x="154" y="199"/>
                  <a:pt x="174" y="189"/>
                  <a:pt x="194" y="191"/>
                </a:cubicBezTo>
                <a:cubicBezTo>
                  <a:pt x="214" y="194"/>
                  <a:pt x="231" y="209"/>
                  <a:pt x="235" y="230"/>
                </a:cubicBezTo>
                <a:lnTo>
                  <a:pt x="235" y="232"/>
                </a:lnTo>
                <a:cubicBezTo>
                  <a:pt x="236" y="235"/>
                  <a:pt x="236" y="238"/>
                  <a:pt x="236" y="241"/>
                </a:cubicBezTo>
                <a:lnTo>
                  <a:pt x="236" y="246"/>
                </a:lnTo>
                <a:lnTo>
                  <a:pt x="236" y="245"/>
                </a:lnTo>
                <a:lnTo>
                  <a:pt x="236" y="253"/>
                </a:lnTo>
                <a:cubicBezTo>
                  <a:pt x="236" y="279"/>
                  <a:pt x="215" y="301"/>
                  <a:pt x="188" y="301"/>
                </a:cubicBezTo>
                <a:cubicBezTo>
                  <a:pt x="162" y="301"/>
                  <a:pt x="140" y="279"/>
                  <a:pt x="140" y="253"/>
                </a:cubicBezTo>
                <a:lnTo>
                  <a:pt x="140" y="252"/>
                </a:lnTo>
                <a:lnTo>
                  <a:pt x="140" y="248"/>
                </a:lnTo>
                <a:lnTo>
                  <a:pt x="140" y="244"/>
                </a:lnTo>
                <a:lnTo>
                  <a:pt x="140" y="243"/>
                </a:lnTo>
                <a:lnTo>
                  <a:pt x="236" y="253"/>
                </a:lnTo>
                <a:lnTo>
                  <a:pt x="235" y="255"/>
                </a:lnTo>
                <a:lnTo>
                  <a:pt x="236" y="246"/>
                </a:lnTo>
                <a:lnTo>
                  <a:pt x="236" y="250"/>
                </a:lnTo>
                <a:lnTo>
                  <a:pt x="235" y="260"/>
                </a:lnTo>
                <a:lnTo>
                  <a:pt x="235" y="258"/>
                </a:lnTo>
                <a:cubicBezTo>
                  <a:pt x="235" y="284"/>
                  <a:pt x="214" y="306"/>
                  <a:pt x="187" y="306"/>
                </a:cubicBezTo>
                <a:cubicBezTo>
                  <a:pt x="161" y="306"/>
                  <a:pt x="139" y="284"/>
                  <a:pt x="139" y="258"/>
                </a:cubicBezTo>
                <a:lnTo>
                  <a:pt x="139" y="257"/>
                </a:lnTo>
                <a:lnTo>
                  <a:pt x="139" y="253"/>
                </a:lnTo>
                <a:lnTo>
                  <a:pt x="140" y="242"/>
                </a:lnTo>
                <a:lnTo>
                  <a:pt x="140" y="241"/>
                </a:lnTo>
                <a:lnTo>
                  <a:pt x="140" y="239"/>
                </a:lnTo>
                <a:cubicBezTo>
                  <a:pt x="140" y="217"/>
                  <a:pt x="155" y="197"/>
                  <a:pt x="177" y="192"/>
                </a:cubicBezTo>
                <a:cubicBezTo>
                  <a:pt x="199" y="187"/>
                  <a:pt x="221" y="198"/>
                  <a:pt x="231" y="218"/>
                </a:cubicBezTo>
                <a:lnTo>
                  <a:pt x="231" y="219"/>
                </a:lnTo>
                <a:cubicBezTo>
                  <a:pt x="235" y="225"/>
                  <a:pt x="236" y="233"/>
                  <a:pt x="236" y="240"/>
                </a:cubicBezTo>
                <a:lnTo>
                  <a:pt x="236" y="243"/>
                </a:lnTo>
                <a:lnTo>
                  <a:pt x="236" y="247"/>
                </a:lnTo>
                <a:lnTo>
                  <a:pt x="236" y="248"/>
                </a:lnTo>
                <a:cubicBezTo>
                  <a:pt x="236" y="275"/>
                  <a:pt x="215" y="296"/>
                  <a:pt x="188" y="296"/>
                </a:cubicBezTo>
                <a:cubicBezTo>
                  <a:pt x="162" y="296"/>
                  <a:pt x="140" y="275"/>
                  <a:pt x="140" y="248"/>
                </a:cubicBezTo>
                <a:lnTo>
                  <a:pt x="140" y="245"/>
                </a:lnTo>
                <a:lnTo>
                  <a:pt x="140" y="240"/>
                </a:lnTo>
                <a:lnTo>
                  <a:pt x="140" y="240"/>
                </a:lnTo>
                <a:lnTo>
                  <a:pt x="140" y="234"/>
                </a:lnTo>
                <a:lnTo>
                  <a:pt x="235" y="241"/>
                </a:lnTo>
                <a:lnTo>
                  <a:pt x="235" y="244"/>
                </a:lnTo>
                <a:lnTo>
                  <a:pt x="235" y="237"/>
                </a:lnTo>
                <a:lnTo>
                  <a:pt x="235" y="244"/>
                </a:lnTo>
                <a:lnTo>
                  <a:pt x="235" y="250"/>
                </a:lnTo>
                <a:lnTo>
                  <a:pt x="235" y="242"/>
                </a:lnTo>
                <a:lnTo>
                  <a:pt x="235" y="245"/>
                </a:lnTo>
                <a:lnTo>
                  <a:pt x="140" y="253"/>
                </a:lnTo>
                <a:lnTo>
                  <a:pt x="140" y="250"/>
                </a:lnTo>
                <a:lnTo>
                  <a:pt x="141" y="240"/>
                </a:lnTo>
                <a:lnTo>
                  <a:pt x="140" y="238"/>
                </a:lnTo>
                <a:lnTo>
                  <a:pt x="140" y="234"/>
                </a:lnTo>
                <a:cubicBezTo>
                  <a:pt x="140" y="207"/>
                  <a:pt x="162" y="186"/>
                  <a:pt x="188" y="186"/>
                </a:cubicBezTo>
                <a:lnTo>
                  <a:pt x="189" y="186"/>
                </a:lnTo>
                <a:lnTo>
                  <a:pt x="142" y="243"/>
                </a:lnTo>
                <a:lnTo>
                  <a:pt x="141" y="241"/>
                </a:lnTo>
                <a:lnTo>
                  <a:pt x="141" y="241"/>
                </a:lnTo>
                <a:cubicBezTo>
                  <a:pt x="138" y="227"/>
                  <a:pt x="141" y="212"/>
                  <a:pt x="150" y="200"/>
                </a:cubicBezTo>
                <a:cubicBezTo>
                  <a:pt x="159" y="188"/>
                  <a:pt x="173" y="181"/>
                  <a:pt x="188" y="181"/>
                </a:cubicBezTo>
                <a:lnTo>
                  <a:pt x="189" y="181"/>
                </a:lnTo>
                <a:cubicBezTo>
                  <a:pt x="216" y="181"/>
                  <a:pt x="237" y="203"/>
                  <a:pt x="237" y="229"/>
                </a:cubicBezTo>
                <a:cubicBezTo>
                  <a:pt x="237" y="256"/>
                  <a:pt x="216" y="277"/>
                  <a:pt x="189" y="277"/>
                </a:cubicBezTo>
                <a:lnTo>
                  <a:pt x="188" y="277"/>
                </a:lnTo>
                <a:cubicBezTo>
                  <a:pt x="166" y="277"/>
                  <a:pt x="146" y="261"/>
                  <a:pt x="141" y="239"/>
                </a:cubicBezTo>
                <a:lnTo>
                  <a:pt x="140" y="234"/>
                </a:lnTo>
                <a:cubicBezTo>
                  <a:pt x="139" y="228"/>
                  <a:pt x="139" y="222"/>
                  <a:pt x="140" y="217"/>
                </a:cubicBezTo>
                <a:lnTo>
                  <a:pt x="141" y="214"/>
                </a:lnTo>
                <a:lnTo>
                  <a:pt x="140" y="221"/>
                </a:lnTo>
                <a:lnTo>
                  <a:pt x="140" y="219"/>
                </a:lnTo>
                <a:cubicBezTo>
                  <a:pt x="140" y="193"/>
                  <a:pt x="161" y="171"/>
                  <a:pt x="188" y="171"/>
                </a:cubicBezTo>
                <a:cubicBezTo>
                  <a:pt x="214" y="171"/>
                  <a:pt x="236" y="193"/>
                  <a:pt x="236" y="219"/>
                </a:cubicBezTo>
                <a:lnTo>
                  <a:pt x="236" y="222"/>
                </a:lnTo>
                <a:cubicBezTo>
                  <a:pt x="236" y="225"/>
                  <a:pt x="236" y="228"/>
                  <a:pt x="235" y="231"/>
                </a:cubicBezTo>
                <a:lnTo>
                  <a:pt x="235" y="234"/>
                </a:lnTo>
                <a:cubicBezTo>
                  <a:pt x="230" y="258"/>
                  <a:pt x="207" y="275"/>
                  <a:pt x="183" y="272"/>
                </a:cubicBezTo>
                <a:cubicBezTo>
                  <a:pt x="158" y="270"/>
                  <a:pt x="139" y="249"/>
                  <a:pt x="139" y="224"/>
                </a:cubicBezTo>
                <a:lnTo>
                  <a:pt x="139" y="222"/>
                </a:lnTo>
                <a:lnTo>
                  <a:pt x="139" y="219"/>
                </a:lnTo>
                <a:cubicBezTo>
                  <a:pt x="139" y="195"/>
                  <a:pt x="158" y="175"/>
                  <a:pt x="182" y="172"/>
                </a:cubicBezTo>
                <a:cubicBezTo>
                  <a:pt x="206" y="169"/>
                  <a:pt x="228" y="184"/>
                  <a:pt x="234" y="208"/>
                </a:cubicBezTo>
                <a:lnTo>
                  <a:pt x="235" y="210"/>
                </a:lnTo>
                <a:cubicBezTo>
                  <a:pt x="235" y="214"/>
                  <a:pt x="236" y="218"/>
                  <a:pt x="236" y="221"/>
                </a:cubicBezTo>
                <a:lnTo>
                  <a:pt x="236" y="224"/>
                </a:lnTo>
                <a:lnTo>
                  <a:pt x="236" y="227"/>
                </a:lnTo>
                <a:lnTo>
                  <a:pt x="236" y="229"/>
                </a:lnTo>
                <a:cubicBezTo>
                  <a:pt x="236" y="256"/>
                  <a:pt x="214" y="277"/>
                  <a:pt x="188" y="277"/>
                </a:cubicBezTo>
                <a:cubicBezTo>
                  <a:pt x="161" y="277"/>
                  <a:pt x="140" y="256"/>
                  <a:pt x="140" y="229"/>
                </a:cubicBezTo>
                <a:lnTo>
                  <a:pt x="140" y="228"/>
                </a:lnTo>
                <a:lnTo>
                  <a:pt x="140" y="224"/>
                </a:lnTo>
                <a:lnTo>
                  <a:pt x="141" y="212"/>
                </a:lnTo>
                <a:lnTo>
                  <a:pt x="140" y="210"/>
                </a:lnTo>
                <a:lnTo>
                  <a:pt x="188" y="258"/>
                </a:lnTo>
                <a:lnTo>
                  <a:pt x="188" y="258"/>
                </a:lnTo>
                <a:lnTo>
                  <a:pt x="235" y="217"/>
                </a:lnTo>
                <a:lnTo>
                  <a:pt x="235" y="220"/>
                </a:lnTo>
                <a:lnTo>
                  <a:pt x="235" y="213"/>
                </a:lnTo>
                <a:lnTo>
                  <a:pt x="235" y="215"/>
                </a:lnTo>
                <a:lnTo>
                  <a:pt x="140" y="210"/>
                </a:lnTo>
                <a:lnTo>
                  <a:pt x="140" y="205"/>
                </a:lnTo>
                <a:lnTo>
                  <a:pt x="140" y="205"/>
                </a:lnTo>
                <a:cubicBezTo>
                  <a:pt x="140" y="179"/>
                  <a:pt x="161" y="157"/>
                  <a:pt x="188" y="157"/>
                </a:cubicBezTo>
                <a:lnTo>
                  <a:pt x="188" y="157"/>
                </a:lnTo>
                <a:lnTo>
                  <a:pt x="140" y="205"/>
                </a:lnTo>
                <a:lnTo>
                  <a:pt x="140" y="200"/>
                </a:lnTo>
                <a:lnTo>
                  <a:pt x="140" y="195"/>
                </a:lnTo>
                <a:lnTo>
                  <a:pt x="140" y="197"/>
                </a:lnTo>
                <a:cubicBezTo>
                  <a:pt x="137" y="172"/>
                  <a:pt x="153" y="150"/>
                  <a:pt x="177" y="144"/>
                </a:cubicBezTo>
                <a:cubicBezTo>
                  <a:pt x="201" y="139"/>
                  <a:pt x="226" y="152"/>
                  <a:pt x="234" y="176"/>
                </a:cubicBezTo>
                <a:lnTo>
                  <a:pt x="234" y="177"/>
                </a:lnTo>
                <a:cubicBezTo>
                  <a:pt x="235" y="180"/>
                  <a:pt x="235" y="182"/>
                  <a:pt x="236" y="185"/>
                </a:cubicBezTo>
                <a:lnTo>
                  <a:pt x="236" y="188"/>
                </a:lnTo>
                <a:lnTo>
                  <a:pt x="237" y="192"/>
                </a:lnTo>
                <a:cubicBezTo>
                  <a:pt x="237" y="194"/>
                  <a:pt x="237" y="197"/>
                  <a:pt x="237" y="199"/>
                </a:cubicBezTo>
                <a:lnTo>
                  <a:pt x="237" y="200"/>
                </a:lnTo>
                <a:cubicBezTo>
                  <a:pt x="237" y="224"/>
                  <a:pt x="220" y="244"/>
                  <a:pt x="197" y="248"/>
                </a:cubicBezTo>
                <a:cubicBezTo>
                  <a:pt x="174" y="252"/>
                  <a:pt x="151" y="238"/>
                  <a:pt x="144" y="216"/>
                </a:cubicBezTo>
                <a:lnTo>
                  <a:pt x="143" y="214"/>
                </a:lnTo>
                <a:lnTo>
                  <a:pt x="142" y="211"/>
                </a:lnTo>
                <a:cubicBezTo>
                  <a:pt x="141" y="206"/>
                  <a:pt x="140" y="201"/>
                  <a:pt x="140" y="196"/>
                </a:cubicBezTo>
                <a:lnTo>
                  <a:pt x="140" y="193"/>
                </a:lnTo>
                <a:lnTo>
                  <a:pt x="140" y="191"/>
                </a:lnTo>
                <a:lnTo>
                  <a:pt x="235" y="203"/>
                </a:lnTo>
                <a:lnTo>
                  <a:pt x="234" y="205"/>
                </a:lnTo>
                <a:lnTo>
                  <a:pt x="235" y="193"/>
                </a:lnTo>
                <a:lnTo>
                  <a:pt x="235" y="196"/>
                </a:lnTo>
                <a:lnTo>
                  <a:pt x="187" y="148"/>
                </a:lnTo>
                <a:lnTo>
                  <a:pt x="189" y="148"/>
                </a:lnTo>
                <a:cubicBezTo>
                  <a:pt x="215" y="148"/>
                  <a:pt x="237" y="169"/>
                  <a:pt x="237" y="196"/>
                </a:cubicBezTo>
                <a:cubicBezTo>
                  <a:pt x="237" y="222"/>
                  <a:pt x="215" y="244"/>
                  <a:pt x="189" y="244"/>
                </a:cubicBezTo>
                <a:lnTo>
                  <a:pt x="188" y="244"/>
                </a:lnTo>
                <a:cubicBezTo>
                  <a:pt x="162" y="244"/>
                  <a:pt x="140" y="222"/>
                  <a:pt x="140" y="196"/>
                </a:cubicBezTo>
                <a:lnTo>
                  <a:pt x="140" y="191"/>
                </a:lnTo>
                <a:cubicBezTo>
                  <a:pt x="140" y="164"/>
                  <a:pt x="162" y="143"/>
                  <a:pt x="188" y="143"/>
                </a:cubicBezTo>
                <a:lnTo>
                  <a:pt x="189" y="143"/>
                </a:lnTo>
                <a:lnTo>
                  <a:pt x="141" y="186"/>
                </a:lnTo>
                <a:lnTo>
                  <a:pt x="142" y="181"/>
                </a:lnTo>
                <a:lnTo>
                  <a:pt x="142" y="177"/>
                </a:lnTo>
                <a:cubicBezTo>
                  <a:pt x="145" y="152"/>
                  <a:pt x="165" y="133"/>
                  <a:pt x="190" y="133"/>
                </a:cubicBezTo>
                <a:lnTo>
                  <a:pt x="190" y="133"/>
                </a:lnTo>
                <a:lnTo>
                  <a:pt x="191" y="133"/>
                </a:lnTo>
                <a:cubicBezTo>
                  <a:pt x="210" y="133"/>
                  <a:pt x="226" y="144"/>
                  <a:pt x="234" y="160"/>
                </a:cubicBezTo>
                <a:lnTo>
                  <a:pt x="236" y="163"/>
                </a:lnTo>
                <a:lnTo>
                  <a:pt x="237" y="165"/>
                </a:lnTo>
                <a:lnTo>
                  <a:pt x="146" y="186"/>
                </a:lnTo>
                <a:lnTo>
                  <a:pt x="146" y="185"/>
                </a:lnTo>
                <a:lnTo>
                  <a:pt x="146" y="181"/>
                </a:lnTo>
                <a:lnTo>
                  <a:pt x="147" y="170"/>
                </a:lnTo>
                <a:lnTo>
                  <a:pt x="146" y="169"/>
                </a:lnTo>
                <a:lnTo>
                  <a:pt x="146" y="167"/>
                </a:lnTo>
                <a:cubicBezTo>
                  <a:pt x="146" y="148"/>
                  <a:pt x="158" y="131"/>
                  <a:pt x="176" y="123"/>
                </a:cubicBezTo>
                <a:cubicBezTo>
                  <a:pt x="194" y="116"/>
                  <a:pt x="215" y="120"/>
                  <a:pt x="228" y="134"/>
                </a:cubicBezTo>
                <a:lnTo>
                  <a:pt x="229" y="134"/>
                </a:lnTo>
                <a:cubicBezTo>
                  <a:pt x="238" y="143"/>
                  <a:pt x="243" y="155"/>
                  <a:pt x="243" y="168"/>
                </a:cubicBezTo>
                <a:lnTo>
                  <a:pt x="243" y="171"/>
                </a:lnTo>
                <a:lnTo>
                  <a:pt x="243" y="177"/>
                </a:lnTo>
                <a:lnTo>
                  <a:pt x="242" y="165"/>
                </a:lnTo>
                <a:lnTo>
                  <a:pt x="243" y="169"/>
                </a:lnTo>
                <a:lnTo>
                  <a:pt x="230" y="147"/>
                </a:lnTo>
                <a:lnTo>
                  <a:pt x="230" y="148"/>
                </a:lnTo>
                <a:lnTo>
                  <a:pt x="149" y="172"/>
                </a:lnTo>
                <a:lnTo>
                  <a:pt x="150" y="170"/>
                </a:lnTo>
                <a:lnTo>
                  <a:pt x="149" y="179"/>
                </a:lnTo>
                <a:lnTo>
                  <a:pt x="149" y="175"/>
                </a:lnTo>
                <a:lnTo>
                  <a:pt x="149" y="167"/>
                </a:lnTo>
                <a:cubicBezTo>
                  <a:pt x="149" y="141"/>
                  <a:pt x="170" y="119"/>
                  <a:pt x="197" y="119"/>
                </a:cubicBezTo>
                <a:lnTo>
                  <a:pt x="197" y="119"/>
                </a:lnTo>
                <a:cubicBezTo>
                  <a:pt x="224" y="119"/>
                  <a:pt x="245" y="141"/>
                  <a:pt x="245" y="167"/>
                </a:cubicBezTo>
                <a:cubicBezTo>
                  <a:pt x="245" y="194"/>
                  <a:pt x="224" y="215"/>
                  <a:pt x="197" y="215"/>
                </a:cubicBezTo>
                <a:lnTo>
                  <a:pt x="197" y="215"/>
                </a:lnTo>
                <a:lnTo>
                  <a:pt x="242" y="150"/>
                </a:lnTo>
                <a:lnTo>
                  <a:pt x="243" y="152"/>
                </a:lnTo>
                <a:lnTo>
                  <a:pt x="245" y="160"/>
                </a:lnTo>
                <a:lnTo>
                  <a:pt x="159" y="145"/>
                </a:lnTo>
                <a:lnTo>
                  <a:pt x="160" y="144"/>
                </a:lnTo>
                <a:lnTo>
                  <a:pt x="152" y="163"/>
                </a:lnTo>
                <a:lnTo>
                  <a:pt x="153" y="160"/>
                </a:lnTo>
                <a:lnTo>
                  <a:pt x="152" y="172"/>
                </a:lnTo>
                <a:lnTo>
                  <a:pt x="152" y="167"/>
                </a:lnTo>
                <a:cubicBezTo>
                  <a:pt x="150" y="154"/>
                  <a:pt x="155" y="140"/>
                  <a:pt x="164" y="130"/>
                </a:cubicBezTo>
                <a:cubicBezTo>
                  <a:pt x="173" y="120"/>
                  <a:pt x="186" y="114"/>
                  <a:pt x="199" y="114"/>
                </a:cubicBezTo>
                <a:lnTo>
                  <a:pt x="200" y="114"/>
                </a:lnTo>
                <a:lnTo>
                  <a:pt x="200" y="114"/>
                </a:lnTo>
                <a:lnTo>
                  <a:pt x="201" y="114"/>
                </a:lnTo>
                <a:lnTo>
                  <a:pt x="153" y="162"/>
                </a:lnTo>
                <a:lnTo>
                  <a:pt x="153" y="159"/>
                </a:lnTo>
                <a:lnTo>
                  <a:pt x="153" y="155"/>
                </a:lnTo>
                <a:lnTo>
                  <a:pt x="153" y="150"/>
                </a:lnTo>
                <a:cubicBezTo>
                  <a:pt x="153" y="147"/>
                  <a:pt x="153" y="143"/>
                  <a:pt x="154" y="139"/>
                </a:cubicBezTo>
                <a:lnTo>
                  <a:pt x="155" y="137"/>
                </a:lnTo>
                <a:cubicBezTo>
                  <a:pt x="161" y="113"/>
                  <a:pt x="183" y="98"/>
                  <a:pt x="207" y="101"/>
                </a:cubicBezTo>
                <a:cubicBezTo>
                  <a:pt x="231" y="104"/>
                  <a:pt x="249" y="124"/>
                  <a:pt x="249" y="148"/>
                </a:cubicBezTo>
                <a:lnTo>
                  <a:pt x="249" y="150"/>
                </a:lnTo>
                <a:lnTo>
                  <a:pt x="249" y="155"/>
                </a:lnTo>
                <a:lnTo>
                  <a:pt x="249" y="160"/>
                </a:lnTo>
                <a:lnTo>
                  <a:pt x="249" y="151"/>
                </a:lnTo>
                <a:lnTo>
                  <a:pt x="249" y="153"/>
                </a:lnTo>
                <a:lnTo>
                  <a:pt x="154" y="162"/>
                </a:lnTo>
                <a:lnTo>
                  <a:pt x="154" y="161"/>
                </a:lnTo>
                <a:lnTo>
                  <a:pt x="154" y="159"/>
                </a:lnTo>
                <a:lnTo>
                  <a:pt x="154" y="153"/>
                </a:lnTo>
                <a:cubicBezTo>
                  <a:pt x="154" y="126"/>
                  <a:pt x="175" y="105"/>
                  <a:pt x="202" y="105"/>
                </a:cubicBezTo>
                <a:lnTo>
                  <a:pt x="202" y="105"/>
                </a:lnTo>
                <a:cubicBezTo>
                  <a:pt x="229" y="105"/>
                  <a:pt x="250" y="126"/>
                  <a:pt x="250" y="153"/>
                </a:cubicBezTo>
                <a:lnTo>
                  <a:pt x="250" y="156"/>
                </a:lnTo>
                <a:lnTo>
                  <a:pt x="250" y="158"/>
                </a:lnTo>
                <a:lnTo>
                  <a:pt x="155" y="152"/>
                </a:lnTo>
                <a:lnTo>
                  <a:pt x="155" y="148"/>
                </a:lnTo>
                <a:lnTo>
                  <a:pt x="155" y="148"/>
                </a:lnTo>
                <a:cubicBezTo>
                  <a:pt x="155" y="146"/>
                  <a:pt x="155" y="144"/>
                  <a:pt x="155" y="142"/>
                </a:cubicBezTo>
                <a:lnTo>
                  <a:pt x="156" y="138"/>
                </a:lnTo>
                <a:lnTo>
                  <a:pt x="155" y="145"/>
                </a:lnTo>
                <a:lnTo>
                  <a:pt x="155" y="143"/>
                </a:lnTo>
                <a:cubicBezTo>
                  <a:pt x="155" y="118"/>
                  <a:pt x="175" y="97"/>
                  <a:pt x="201" y="96"/>
                </a:cubicBezTo>
                <a:cubicBezTo>
                  <a:pt x="226" y="94"/>
                  <a:pt x="248" y="113"/>
                  <a:pt x="251" y="138"/>
                </a:cubicBezTo>
                <a:lnTo>
                  <a:pt x="252" y="143"/>
                </a:lnTo>
                <a:lnTo>
                  <a:pt x="252" y="153"/>
                </a:lnTo>
                <a:lnTo>
                  <a:pt x="204" y="105"/>
                </a:lnTo>
                <a:lnTo>
                  <a:pt x="204" y="105"/>
                </a:lnTo>
                <a:lnTo>
                  <a:pt x="205" y="105"/>
                </a:lnTo>
                <a:lnTo>
                  <a:pt x="157" y="153"/>
                </a:lnTo>
                <a:lnTo>
                  <a:pt x="157" y="148"/>
                </a:lnTo>
                <a:lnTo>
                  <a:pt x="157" y="143"/>
                </a:lnTo>
                <a:cubicBezTo>
                  <a:pt x="157" y="140"/>
                  <a:pt x="157" y="136"/>
                  <a:pt x="158" y="132"/>
                </a:cubicBezTo>
                <a:lnTo>
                  <a:pt x="159" y="130"/>
                </a:lnTo>
                <a:lnTo>
                  <a:pt x="159" y="130"/>
                </a:lnTo>
                <a:cubicBezTo>
                  <a:pt x="163" y="107"/>
                  <a:pt x="183" y="91"/>
                  <a:pt x="206" y="91"/>
                </a:cubicBezTo>
                <a:lnTo>
                  <a:pt x="206" y="91"/>
                </a:lnTo>
                <a:lnTo>
                  <a:pt x="158" y="139"/>
                </a:lnTo>
                <a:lnTo>
                  <a:pt x="158" y="134"/>
                </a:lnTo>
                <a:lnTo>
                  <a:pt x="158" y="129"/>
                </a:lnTo>
                <a:cubicBezTo>
                  <a:pt x="158" y="103"/>
                  <a:pt x="180" y="81"/>
                  <a:pt x="206" y="81"/>
                </a:cubicBezTo>
                <a:lnTo>
                  <a:pt x="207" y="81"/>
                </a:lnTo>
                <a:cubicBezTo>
                  <a:pt x="222" y="81"/>
                  <a:pt x="235" y="88"/>
                  <a:pt x="245" y="99"/>
                </a:cubicBezTo>
                <a:cubicBezTo>
                  <a:pt x="254" y="110"/>
                  <a:pt x="257" y="125"/>
                  <a:pt x="255" y="139"/>
                </a:cubicBezTo>
                <a:lnTo>
                  <a:pt x="254" y="141"/>
                </a:lnTo>
                <a:cubicBezTo>
                  <a:pt x="253" y="146"/>
                  <a:pt x="252" y="150"/>
                  <a:pt x="250" y="153"/>
                </a:cubicBezTo>
                <a:lnTo>
                  <a:pt x="249" y="155"/>
                </a:lnTo>
                <a:lnTo>
                  <a:pt x="206" y="86"/>
                </a:lnTo>
                <a:lnTo>
                  <a:pt x="206" y="86"/>
                </a:lnTo>
                <a:lnTo>
                  <a:pt x="159" y="129"/>
                </a:lnTo>
                <a:lnTo>
                  <a:pt x="159" y="124"/>
                </a:lnTo>
                <a:lnTo>
                  <a:pt x="159" y="124"/>
                </a:lnTo>
                <a:lnTo>
                  <a:pt x="207" y="172"/>
                </a:lnTo>
                <a:lnTo>
                  <a:pt x="206" y="172"/>
                </a:lnTo>
                <a:lnTo>
                  <a:pt x="253" y="117"/>
                </a:lnTo>
                <a:lnTo>
                  <a:pt x="254" y="120"/>
                </a:lnTo>
                <a:cubicBezTo>
                  <a:pt x="254" y="122"/>
                  <a:pt x="254" y="125"/>
                  <a:pt x="254" y="127"/>
                </a:cubicBezTo>
                <a:lnTo>
                  <a:pt x="254" y="129"/>
                </a:lnTo>
                <a:lnTo>
                  <a:pt x="160" y="118"/>
                </a:lnTo>
                <a:lnTo>
                  <a:pt x="160" y="116"/>
                </a:lnTo>
                <a:lnTo>
                  <a:pt x="160" y="117"/>
                </a:lnTo>
                <a:lnTo>
                  <a:pt x="161" y="135"/>
                </a:lnTo>
                <a:lnTo>
                  <a:pt x="160" y="130"/>
                </a:lnTo>
                <a:lnTo>
                  <a:pt x="254" y="111"/>
                </a:lnTo>
                <a:lnTo>
                  <a:pt x="254" y="113"/>
                </a:lnTo>
                <a:cubicBezTo>
                  <a:pt x="255" y="116"/>
                  <a:pt x="255" y="119"/>
                  <a:pt x="255" y="122"/>
                </a:cubicBezTo>
                <a:lnTo>
                  <a:pt x="255" y="124"/>
                </a:lnTo>
                <a:cubicBezTo>
                  <a:pt x="255" y="151"/>
                  <a:pt x="233" y="172"/>
                  <a:pt x="207" y="172"/>
                </a:cubicBezTo>
                <a:lnTo>
                  <a:pt x="206" y="172"/>
                </a:lnTo>
                <a:lnTo>
                  <a:pt x="205" y="172"/>
                </a:lnTo>
                <a:cubicBezTo>
                  <a:pt x="192" y="172"/>
                  <a:pt x="179" y="167"/>
                  <a:pt x="170" y="156"/>
                </a:cubicBezTo>
                <a:cubicBezTo>
                  <a:pt x="161" y="146"/>
                  <a:pt x="156" y="133"/>
                  <a:pt x="158" y="119"/>
                </a:cubicBezTo>
                <a:lnTo>
                  <a:pt x="158" y="115"/>
                </a:lnTo>
                <a:lnTo>
                  <a:pt x="159" y="110"/>
                </a:lnTo>
                <a:lnTo>
                  <a:pt x="158" y="109"/>
                </a:lnTo>
                <a:lnTo>
                  <a:pt x="158" y="105"/>
                </a:lnTo>
                <a:cubicBezTo>
                  <a:pt x="158" y="79"/>
                  <a:pt x="180" y="57"/>
                  <a:pt x="206" y="57"/>
                </a:cubicBezTo>
                <a:cubicBezTo>
                  <a:pt x="233" y="57"/>
                  <a:pt x="254" y="79"/>
                  <a:pt x="254" y="105"/>
                </a:cubicBezTo>
                <a:lnTo>
                  <a:pt x="254" y="107"/>
                </a:lnTo>
                <a:lnTo>
                  <a:pt x="254" y="110"/>
                </a:lnTo>
                <a:cubicBezTo>
                  <a:pt x="254" y="113"/>
                  <a:pt x="254" y="116"/>
                  <a:pt x="254" y="118"/>
                </a:cubicBezTo>
                <a:lnTo>
                  <a:pt x="253" y="121"/>
                </a:lnTo>
                <a:lnTo>
                  <a:pt x="254" y="113"/>
                </a:lnTo>
                <a:lnTo>
                  <a:pt x="254" y="115"/>
                </a:lnTo>
                <a:lnTo>
                  <a:pt x="158" y="109"/>
                </a:lnTo>
                <a:lnTo>
                  <a:pt x="159" y="105"/>
                </a:lnTo>
                <a:lnTo>
                  <a:pt x="158" y="105"/>
                </a:lnTo>
                <a:lnTo>
                  <a:pt x="206" y="153"/>
                </a:lnTo>
                <a:lnTo>
                  <a:pt x="206" y="153"/>
                </a:lnTo>
                <a:cubicBezTo>
                  <a:pt x="179" y="153"/>
                  <a:pt x="158" y="132"/>
                  <a:pt x="158" y="105"/>
                </a:cubicBezTo>
                <a:lnTo>
                  <a:pt x="158" y="101"/>
                </a:lnTo>
                <a:lnTo>
                  <a:pt x="158" y="101"/>
                </a:lnTo>
                <a:cubicBezTo>
                  <a:pt x="156" y="87"/>
                  <a:pt x="161" y="74"/>
                  <a:pt x="170" y="64"/>
                </a:cubicBezTo>
                <a:cubicBezTo>
                  <a:pt x="179" y="54"/>
                  <a:pt x="192" y="48"/>
                  <a:pt x="205" y="48"/>
                </a:cubicBezTo>
                <a:lnTo>
                  <a:pt x="206" y="48"/>
                </a:lnTo>
                <a:cubicBezTo>
                  <a:pt x="232" y="48"/>
                  <a:pt x="254" y="69"/>
                  <a:pt x="254" y="96"/>
                </a:cubicBezTo>
                <a:cubicBezTo>
                  <a:pt x="254" y="122"/>
                  <a:pt x="232" y="144"/>
                  <a:pt x="206" y="144"/>
                </a:cubicBezTo>
                <a:lnTo>
                  <a:pt x="205" y="144"/>
                </a:lnTo>
                <a:lnTo>
                  <a:pt x="253" y="96"/>
                </a:lnTo>
                <a:lnTo>
                  <a:pt x="253" y="99"/>
                </a:lnTo>
                <a:cubicBezTo>
                  <a:pt x="253" y="103"/>
                  <a:pt x="253" y="107"/>
                  <a:pt x="252" y="111"/>
                </a:cubicBezTo>
                <a:lnTo>
                  <a:pt x="252" y="113"/>
                </a:lnTo>
                <a:cubicBezTo>
                  <a:pt x="245" y="138"/>
                  <a:pt x="219" y="154"/>
                  <a:pt x="193" y="148"/>
                </a:cubicBezTo>
                <a:cubicBezTo>
                  <a:pt x="168" y="141"/>
                  <a:pt x="152" y="115"/>
                  <a:pt x="158" y="89"/>
                </a:cubicBezTo>
                <a:lnTo>
                  <a:pt x="159" y="87"/>
                </a:lnTo>
                <a:lnTo>
                  <a:pt x="161" y="81"/>
                </a:lnTo>
                <a:lnTo>
                  <a:pt x="158" y="96"/>
                </a:lnTo>
                <a:lnTo>
                  <a:pt x="158" y="93"/>
                </a:lnTo>
                <a:lnTo>
                  <a:pt x="161" y="108"/>
                </a:lnTo>
                <a:lnTo>
                  <a:pt x="160" y="107"/>
                </a:lnTo>
                <a:lnTo>
                  <a:pt x="254" y="91"/>
                </a:lnTo>
                <a:lnTo>
                  <a:pt x="254" y="94"/>
                </a:lnTo>
                <a:lnTo>
                  <a:pt x="254" y="96"/>
                </a:lnTo>
                <a:lnTo>
                  <a:pt x="158" y="91"/>
                </a:lnTo>
                <a:lnTo>
                  <a:pt x="159" y="86"/>
                </a:lnTo>
                <a:lnTo>
                  <a:pt x="158" y="86"/>
                </a:lnTo>
                <a:cubicBezTo>
                  <a:pt x="158" y="60"/>
                  <a:pt x="180" y="38"/>
                  <a:pt x="206" y="38"/>
                </a:cubicBezTo>
                <a:lnTo>
                  <a:pt x="207" y="38"/>
                </a:lnTo>
                <a:lnTo>
                  <a:pt x="159" y="86"/>
                </a:lnTo>
                <a:lnTo>
                  <a:pt x="159" y="82"/>
                </a:lnTo>
                <a:lnTo>
                  <a:pt x="161" y="97"/>
                </a:lnTo>
                <a:lnTo>
                  <a:pt x="160" y="94"/>
                </a:lnTo>
                <a:lnTo>
                  <a:pt x="159" y="89"/>
                </a:lnTo>
                <a:lnTo>
                  <a:pt x="253" y="72"/>
                </a:lnTo>
                <a:lnTo>
                  <a:pt x="254" y="77"/>
                </a:lnTo>
                <a:lnTo>
                  <a:pt x="254" y="81"/>
                </a:lnTo>
                <a:lnTo>
                  <a:pt x="158" y="86"/>
                </a:lnTo>
                <a:lnTo>
                  <a:pt x="158" y="85"/>
                </a:lnTo>
                <a:lnTo>
                  <a:pt x="158" y="82"/>
                </a:lnTo>
                <a:lnTo>
                  <a:pt x="158" y="78"/>
                </a:lnTo>
                <a:lnTo>
                  <a:pt x="158" y="71"/>
                </a:lnTo>
                <a:cubicBezTo>
                  <a:pt x="157" y="58"/>
                  <a:pt x="161" y="45"/>
                  <a:pt x="170" y="35"/>
                </a:cubicBezTo>
                <a:cubicBezTo>
                  <a:pt x="179" y="25"/>
                  <a:pt x="192" y="19"/>
                  <a:pt x="205" y="19"/>
                </a:cubicBezTo>
                <a:lnTo>
                  <a:pt x="207" y="19"/>
                </a:lnTo>
                <a:cubicBezTo>
                  <a:pt x="222" y="19"/>
                  <a:pt x="235" y="26"/>
                  <a:pt x="245" y="37"/>
                </a:cubicBezTo>
                <a:cubicBezTo>
                  <a:pt x="254" y="48"/>
                  <a:pt x="257" y="63"/>
                  <a:pt x="255" y="77"/>
                </a:cubicBezTo>
                <a:lnTo>
                  <a:pt x="254" y="82"/>
                </a:lnTo>
                <a:lnTo>
                  <a:pt x="252" y="87"/>
                </a:lnTo>
                <a:cubicBezTo>
                  <a:pt x="247" y="111"/>
                  <a:pt x="225" y="127"/>
                  <a:pt x="200" y="125"/>
                </a:cubicBezTo>
                <a:cubicBezTo>
                  <a:pt x="176" y="122"/>
                  <a:pt x="157" y="101"/>
                  <a:pt x="157" y="77"/>
                </a:cubicBezTo>
                <a:lnTo>
                  <a:pt x="157" y="72"/>
                </a:lnTo>
                <a:cubicBezTo>
                  <a:pt x="157" y="69"/>
                  <a:pt x="158" y="65"/>
                  <a:pt x="159" y="61"/>
                </a:cubicBezTo>
                <a:lnTo>
                  <a:pt x="160" y="57"/>
                </a:lnTo>
                <a:cubicBezTo>
                  <a:pt x="161" y="51"/>
                  <a:pt x="163" y="46"/>
                  <a:pt x="167" y="42"/>
                </a:cubicBezTo>
                <a:lnTo>
                  <a:pt x="168" y="40"/>
                </a:lnTo>
                <a:cubicBezTo>
                  <a:pt x="179" y="23"/>
                  <a:pt x="201" y="15"/>
                  <a:pt x="221" y="21"/>
                </a:cubicBezTo>
                <a:cubicBezTo>
                  <a:pt x="242" y="27"/>
                  <a:pt x="255" y="46"/>
                  <a:pt x="255" y="67"/>
                </a:cubicBezTo>
                <a:lnTo>
                  <a:pt x="255" y="67"/>
                </a:lnTo>
                <a:lnTo>
                  <a:pt x="255" y="71"/>
                </a:lnTo>
                <a:lnTo>
                  <a:pt x="255" y="82"/>
                </a:lnTo>
                <a:lnTo>
                  <a:pt x="253" y="92"/>
                </a:lnTo>
                <a:lnTo>
                  <a:pt x="254" y="83"/>
                </a:lnTo>
                <a:lnTo>
                  <a:pt x="254" y="86"/>
                </a:lnTo>
                <a:cubicBezTo>
                  <a:pt x="254" y="113"/>
                  <a:pt x="232" y="134"/>
                  <a:pt x="206" y="134"/>
                </a:cubicBezTo>
                <a:cubicBezTo>
                  <a:pt x="179" y="134"/>
                  <a:pt x="158" y="113"/>
                  <a:pt x="158" y="86"/>
                </a:cubicBezTo>
                <a:lnTo>
                  <a:pt x="158" y="85"/>
                </a:lnTo>
                <a:lnTo>
                  <a:pt x="159" y="75"/>
                </a:lnTo>
                <a:lnTo>
                  <a:pt x="159" y="71"/>
                </a:lnTo>
                <a:lnTo>
                  <a:pt x="160" y="66"/>
                </a:lnTo>
                <a:lnTo>
                  <a:pt x="159" y="72"/>
                </a:lnTo>
                <a:lnTo>
                  <a:pt x="159" y="67"/>
                </a:lnTo>
                <a:cubicBezTo>
                  <a:pt x="159" y="62"/>
                  <a:pt x="160" y="57"/>
                  <a:pt x="162" y="52"/>
                </a:cubicBezTo>
                <a:lnTo>
                  <a:pt x="163" y="48"/>
                </a:lnTo>
                <a:lnTo>
                  <a:pt x="161" y="67"/>
                </a:lnTo>
                <a:lnTo>
                  <a:pt x="161" y="62"/>
                </a:lnTo>
                <a:lnTo>
                  <a:pt x="160" y="59"/>
                </a:lnTo>
                <a:cubicBezTo>
                  <a:pt x="157" y="35"/>
                  <a:pt x="173" y="12"/>
                  <a:pt x="197" y="7"/>
                </a:cubicBezTo>
                <a:cubicBezTo>
                  <a:pt x="221" y="1"/>
                  <a:pt x="246" y="15"/>
                  <a:pt x="254" y="38"/>
                </a:cubicBezTo>
                <a:lnTo>
                  <a:pt x="254" y="40"/>
                </a:lnTo>
                <a:cubicBezTo>
                  <a:pt x="255" y="42"/>
                  <a:pt x="255" y="45"/>
                  <a:pt x="256" y="47"/>
                </a:cubicBezTo>
                <a:lnTo>
                  <a:pt x="256" y="50"/>
                </a:lnTo>
                <a:lnTo>
                  <a:pt x="209" y="10"/>
                </a:lnTo>
                <a:lnTo>
                  <a:pt x="210" y="10"/>
                </a:lnTo>
                <a:lnTo>
                  <a:pt x="163" y="50"/>
                </a:lnTo>
                <a:lnTo>
                  <a:pt x="164" y="47"/>
                </a:lnTo>
                <a:lnTo>
                  <a:pt x="165" y="70"/>
                </a:lnTo>
                <a:lnTo>
                  <a:pt x="165" y="69"/>
                </a:lnTo>
                <a:lnTo>
                  <a:pt x="258" y="53"/>
                </a:lnTo>
                <a:lnTo>
                  <a:pt x="258" y="58"/>
                </a:lnTo>
                <a:lnTo>
                  <a:pt x="258" y="68"/>
                </a:lnTo>
                <a:lnTo>
                  <a:pt x="163" y="51"/>
                </a:lnTo>
                <a:lnTo>
                  <a:pt x="164" y="49"/>
                </a:lnTo>
                <a:lnTo>
                  <a:pt x="162" y="61"/>
                </a:lnTo>
                <a:lnTo>
                  <a:pt x="162" y="5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cubicBezTo>
                  <a:pt x="163" y="22"/>
                  <a:pt x="184" y="0"/>
                  <a:pt x="211" y="0"/>
                </a:cubicBezTo>
                <a:cubicBezTo>
                  <a:pt x="237" y="0"/>
                  <a:pt x="259" y="22"/>
                  <a:pt x="259" y="48"/>
                </a:cubicBezTo>
                <a:lnTo>
                  <a:pt x="259" y="59"/>
                </a:lnTo>
                <a:lnTo>
                  <a:pt x="258" y="58"/>
                </a:lnTo>
                <a:lnTo>
                  <a:pt x="258" y="61"/>
                </a:lnTo>
                <a:cubicBezTo>
                  <a:pt x="258" y="65"/>
                  <a:pt x="258" y="69"/>
                  <a:pt x="257" y="73"/>
                </a:cubicBezTo>
                <a:lnTo>
                  <a:pt x="257" y="75"/>
                </a:lnTo>
                <a:cubicBezTo>
                  <a:pt x="250" y="99"/>
                  <a:pt x="227" y="115"/>
                  <a:pt x="202" y="110"/>
                </a:cubicBezTo>
                <a:cubicBezTo>
                  <a:pt x="177" y="106"/>
                  <a:pt x="160" y="83"/>
                  <a:pt x="162" y="58"/>
                </a:cubicBezTo>
                <a:lnTo>
                  <a:pt x="162" y="58"/>
                </a:lnTo>
                <a:lnTo>
                  <a:pt x="162" y="53"/>
                </a:lnTo>
                <a:cubicBezTo>
                  <a:pt x="162" y="30"/>
                  <a:pt x="180" y="10"/>
                  <a:pt x="203" y="6"/>
                </a:cubicBezTo>
                <a:cubicBezTo>
                  <a:pt x="226" y="2"/>
                  <a:pt x="249" y="16"/>
                  <a:pt x="256" y="38"/>
                </a:cubicBezTo>
                <a:lnTo>
                  <a:pt x="257" y="40"/>
                </a:lnTo>
                <a:cubicBezTo>
                  <a:pt x="259" y="47"/>
                  <a:pt x="260" y="55"/>
                  <a:pt x="258" y="63"/>
                </a:cubicBezTo>
                <a:lnTo>
                  <a:pt x="258" y="66"/>
                </a:lnTo>
                <a:cubicBezTo>
                  <a:pt x="254" y="89"/>
                  <a:pt x="234" y="106"/>
                  <a:pt x="210" y="106"/>
                </a:cubicBezTo>
                <a:lnTo>
                  <a:pt x="209" y="106"/>
                </a:lnTo>
                <a:cubicBezTo>
                  <a:pt x="186" y="106"/>
                  <a:pt x="165" y="89"/>
                  <a:pt x="162" y="66"/>
                </a:cubicBezTo>
                <a:lnTo>
                  <a:pt x="161" y="63"/>
                </a:lnTo>
                <a:lnTo>
                  <a:pt x="163" y="70"/>
                </a:lnTo>
                <a:lnTo>
                  <a:pt x="162" y="69"/>
                </a:lnTo>
                <a:lnTo>
                  <a:pt x="256" y="48"/>
                </a:lnTo>
                <a:lnTo>
                  <a:pt x="256" y="53"/>
                </a:lnTo>
                <a:lnTo>
                  <a:pt x="257" y="59"/>
                </a:lnTo>
                <a:cubicBezTo>
                  <a:pt x="257" y="65"/>
                  <a:pt x="257" y="72"/>
                  <a:pt x="255" y="78"/>
                </a:cubicBezTo>
                <a:lnTo>
                  <a:pt x="253" y="83"/>
                </a:lnTo>
                <a:lnTo>
                  <a:pt x="255" y="67"/>
                </a:lnTo>
                <a:lnTo>
                  <a:pt x="255" y="72"/>
                </a:lnTo>
                <a:cubicBezTo>
                  <a:pt x="255" y="75"/>
                  <a:pt x="255" y="77"/>
                  <a:pt x="255" y="79"/>
                </a:cubicBezTo>
                <a:lnTo>
                  <a:pt x="255" y="81"/>
                </a:lnTo>
                <a:lnTo>
                  <a:pt x="254" y="87"/>
                </a:lnTo>
                <a:lnTo>
                  <a:pt x="254" y="85"/>
                </a:lnTo>
                <a:lnTo>
                  <a:pt x="254" y="86"/>
                </a:lnTo>
                <a:lnTo>
                  <a:pt x="158" y="86"/>
                </a:lnTo>
                <a:lnTo>
                  <a:pt x="158" y="83"/>
                </a:lnTo>
                <a:cubicBezTo>
                  <a:pt x="158" y="81"/>
                  <a:pt x="158" y="78"/>
                  <a:pt x="159" y="75"/>
                </a:cubicBezTo>
                <a:lnTo>
                  <a:pt x="159" y="74"/>
                </a:lnTo>
                <a:lnTo>
                  <a:pt x="159" y="71"/>
                </a:lnTo>
                <a:lnTo>
                  <a:pt x="159" y="67"/>
                </a:lnTo>
                <a:lnTo>
                  <a:pt x="159" y="67"/>
                </a:lnTo>
                <a:lnTo>
                  <a:pt x="247" y="94"/>
                </a:lnTo>
                <a:lnTo>
                  <a:pt x="246" y="95"/>
                </a:lnTo>
                <a:lnTo>
                  <a:pt x="253" y="80"/>
                </a:lnTo>
                <a:lnTo>
                  <a:pt x="252" y="84"/>
                </a:lnTo>
                <a:lnTo>
                  <a:pt x="253" y="72"/>
                </a:lnTo>
                <a:lnTo>
                  <a:pt x="253" y="77"/>
                </a:lnTo>
                <a:lnTo>
                  <a:pt x="159" y="67"/>
                </a:lnTo>
                <a:lnTo>
                  <a:pt x="159" y="63"/>
                </a:lnTo>
                <a:lnTo>
                  <a:pt x="160" y="58"/>
                </a:lnTo>
                <a:lnTo>
                  <a:pt x="207" y="115"/>
                </a:lnTo>
                <a:lnTo>
                  <a:pt x="205" y="115"/>
                </a:lnTo>
                <a:lnTo>
                  <a:pt x="253" y="64"/>
                </a:lnTo>
                <a:lnTo>
                  <a:pt x="254" y="71"/>
                </a:lnTo>
                <a:lnTo>
                  <a:pt x="254" y="82"/>
                </a:lnTo>
                <a:lnTo>
                  <a:pt x="254" y="85"/>
                </a:lnTo>
                <a:lnTo>
                  <a:pt x="254" y="86"/>
                </a:lnTo>
                <a:cubicBezTo>
                  <a:pt x="254" y="112"/>
                  <a:pt x="235" y="133"/>
                  <a:pt x="209" y="134"/>
                </a:cubicBezTo>
                <a:cubicBezTo>
                  <a:pt x="184" y="136"/>
                  <a:pt x="162" y="117"/>
                  <a:pt x="159" y="92"/>
                </a:cubicBezTo>
                <a:lnTo>
                  <a:pt x="158" y="87"/>
                </a:lnTo>
                <a:lnTo>
                  <a:pt x="158" y="82"/>
                </a:lnTo>
                <a:cubicBezTo>
                  <a:pt x="155" y="57"/>
                  <a:pt x="172" y="34"/>
                  <a:pt x="197" y="30"/>
                </a:cubicBezTo>
                <a:cubicBezTo>
                  <a:pt x="222" y="25"/>
                  <a:pt x="246" y="41"/>
                  <a:pt x="252" y="65"/>
                </a:cubicBezTo>
                <a:lnTo>
                  <a:pt x="252" y="64"/>
                </a:lnTo>
                <a:lnTo>
                  <a:pt x="253" y="67"/>
                </a:lnTo>
                <a:cubicBezTo>
                  <a:pt x="254" y="72"/>
                  <a:pt x="255" y="77"/>
                  <a:pt x="255" y="82"/>
                </a:cubicBezTo>
                <a:lnTo>
                  <a:pt x="255" y="86"/>
                </a:lnTo>
                <a:cubicBezTo>
                  <a:pt x="255" y="113"/>
                  <a:pt x="233" y="134"/>
                  <a:pt x="207" y="134"/>
                </a:cubicBezTo>
                <a:lnTo>
                  <a:pt x="206" y="134"/>
                </a:lnTo>
                <a:lnTo>
                  <a:pt x="254" y="86"/>
                </a:lnTo>
                <a:lnTo>
                  <a:pt x="254" y="97"/>
                </a:lnTo>
                <a:lnTo>
                  <a:pt x="254" y="101"/>
                </a:lnTo>
                <a:cubicBezTo>
                  <a:pt x="251" y="127"/>
                  <a:pt x="229" y="145"/>
                  <a:pt x="203" y="144"/>
                </a:cubicBezTo>
                <a:cubicBezTo>
                  <a:pt x="178" y="142"/>
                  <a:pt x="158" y="121"/>
                  <a:pt x="158" y="96"/>
                </a:cubicBezTo>
                <a:lnTo>
                  <a:pt x="158" y="94"/>
                </a:lnTo>
                <a:lnTo>
                  <a:pt x="158" y="91"/>
                </a:lnTo>
                <a:cubicBezTo>
                  <a:pt x="158" y="68"/>
                  <a:pt x="175" y="48"/>
                  <a:pt x="198" y="44"/>
                </a:cubicBezTo>
                <a:cubicBezTo>
                  <a:pt x="222" y="40"/>
                  <a:pt x="244" y="54"/>
                  <a:pt x="252" y="76"/>
                </a:cubicBezTo>
                <a:lnTo>
                  <a:pt x="252" y="78"/>
                </a:lnTo>
                <a:cubicBezTo>
                  <a:pt x="254" y="83"/>
                  <a:pt x="254" y="88"/>
                  <a:pt x="254" y="93"/>
                </a:cubicBezTo>
                <a:lnTo>
                  <a:pt x="254" y="96"/>
                </a:lnTo>
                <a:cubicBezTo>
                  <a:pt x="254" y="101"/>
                  <a:pt x="254" y="106"/>
                  <a:pt x="252" y="111"/>
                </a:cubicBezTo>
                <a:lnTo>
                  <a:pt x="252" y="111"/>
                </a:lnTo>
                <a:lnTo>
                  <a:pt x="252" y="113"/>
                </a:lnTo>
                <a:lnTo>
                  <a:pt x="158" y="89"/>
                </a:lnTo>
                <a:lnTo>
                  <a:pt x="159" y="87"/>
                </a:lnTo>
                <a:lnTo>
                  <a:pt x="157" y="99"/>
                </a:lnTo>
                <a:lnTo>
                  <a:pt x="157" y="96"/>
                </a:lnTo>
                <a:cubicBezTo>
                  <a:pt x="157" y="69"/>
                  <a:pt x="179" y="48"/>
                  <a:pt x="205" y="48"/>
                </a:cubicBezTo>
                <a:lnTo>
                  <a:pt x="206" y="48"/>
                </a:lnTo>
                <a:lnTo>
                  <a:pt x="206" y="144"/>
                </a:lnTo>
                <a:lnTo>
                  <a:pt x="205" y="144"/>
                </a:lnTo>
                <a:lnTo>
                  <a:pt x="253" y="91"/>
                </a:lnTo>
                <a:lnTo>
                  <a:pt x="254" y="101"/>
                </a:lnTo>
                <a:lnTo>
                  <a:pt x="254" y="105"/>
                </a:lnTo>
                <a:lnTo>
                  <a:pt x="206" y="57"/>
                </a:lnTo>
                <a:lnTo>
                  <a:pt x="206" y="57"/>
                </a:lnTo>
                <a:cubicBezTo>
                  <a:pt x="233" y="57"/>
                  <a:pt x="254" y="79"/>
                  <a:pt x="254" y="105"/>
                </a:cubicBezTo>
                <a:lnTo>
                  <a:pt x="254" y="117"/>
                </a:lnTo>
                <a:lnTo>
                  <a:pt x="254" y="121"/>
                </a:lnTo>
                <a:cubicBezTo>
                  <a:pt x="250" y="146"/>
                  <a:pt x="228" y="164"/>
                  <a:pt x="203" y="163"/>
                </a:cubicBezTo>
                <a:cubicBezTo>
                  <a:pt x="178" y="161"/>
                  <a:pt x="158" y="140"/>
                  <a:pt x="158" y="115"/>
                </a:cubicBezTo>
                <a:lnTo>
                  <a:pt x="158" y="113"/>
                </a:lnTo>
                <a:cubicBezTo>
                  <a:pt x="158" y="111"/>
                  <a:pt x="158" y="108"/>
                  <a:pt x="159" y="106"/>
                </a:cubicBezTo>
                <a:lnTo>
                  <a:pt x="159" y="103"/>
                </a:lnTo>
                <a:lnTo>
                  <a:pt x="158" y="110"/>
                </a:lnTo>
                <a:lnTo>
                  <a:pt x="158" y="107"/>
                </a:lnTo>
                <a:lnTo>
                  <a:pt x="158" y="105"/>
                </a:lnTo>
                <a:lnTo>
                  <a:pt x="254" y="105"/>
                </a:lnTo>
                <a:lnTo>
                  <a:pt x="254" y="109"/>
                </a:lnTo>
                <a:lnTo>
                  <a:pt x="254" y="120"/>
                </a:lnTo>
                <a:lnTo>
                  <a:pt x="254" y="125"/>
                </a:lnTo>
                <a:lnTo>
                  <a:pt x="253" y="130"/>
                </a:lnTo>
                <a:lnTo>
                  <a:pt x="205" y="76"/>
                </a:lnTo>
                <a:lnTo>
                  <a:pt x="206" y="76"/>
                </a:lnTo>
                <a:lnTo>
                  <a:pt x="207" y="76"/>
                </a:lnTo>
                <a:lnTo>
                  <a:pt x="159" y="124"/>
                </a:lnTo>
                <a:lnTo>
                  <a:pt x="159" y="122"/>
                </a:lnTo>
                <a:lnTo>
                  <a:pt x="160" y="132"/>
                </a:lnTo>
                <a:lnTo>
                  <a:pt x="159" y="129"/>
                </a:lnTo>
                <a:cubicBezTo>
                  <a:pt x="154" y="104"/>
                  <a:pt x="171" y="78"/>
                  <a:pt x="197" y="73"/>
                </a:cubicBezTo>
                <a:cubicBezTo>
                  <a:pt x="222" y="68"/>
                  <a:pt x="248" y="84"/>
                  <a:pt x="253" y="110"/>
                </a:cubicBezTo>
                <a:lnTo>
                  <a:pt x="254" y="114"/>
                </a:lnTo>
                <a:cubicBezTo>
                  <a:pt x="256" y="120"/>
                  <a:pt x="256" y="126"/>
                  <a:pt x="255" y="132"/>
                </a:cubicBezTo>
                <a:lnTo>
                  <a:pt x="254" y="139"/>
                </a:lnTo>
                <a:lnTo>
                  <a:pt x="253" y="141"/>
                </a:lnTo>
                <a:cubicBezTo>
                  <a:pt x="247" y="165"/>
                  <a:pt x="225" y="180"/>
                  <a:pt x="201" y="177"/>
                </a:cubicBezTo>
                <a:cubicBezTo>
                  <a:pt x="177" y="174"/>
                  <a:pt x="158" y="154"/>
                  <a:pt x="158" y="129"/>
                </a:cubicBezTo>
                <a:lnTo>
                  <a:pt x="158" y="127"/>
                </a:lnTo>
                <a:lnTo>
                  <a:pt x="159" y="135"/>
                </a:lnTo>
                <a:lnTo>
                  <a:pt x="159" y="132"/>
                </a:lnTo>
                <a:cubicBezTo>
                  <a:pt x="156" y="118"/>
                  <a:pt x="160" y="104"/>
                  <a:pt x="169" y="93"/>
                </a:cubicBezTo>
                <a:cubicBezTo>
                  <a:pt x="178" y="83"/>
                  <a:pt x="192" y="76"/>
                  <a:pt x="206" y="76"/>
                </a:cubicBezTo>
                <a:lnTo>
                  <a:pt x="207" y="76"/>
                </a:lnTo>
                <a:cubicBezTo>
                  <a:pt x="233" y="76"/>
                  <a:pt x="255" y="98"/>
                  <a:pt x="255" y="124"/>
                </a:cubicBezTo>
                <a:lnTo>
                  <a:pt x="255" y="135"/>
                </a:lnTo>
                <a:lnTo>
                  <a:pt x="254" y="139"/>
                </a:lnTo>
                <a:cubicBezTo>
                  <a:pt x="251" y="164"/>
                  <a:pt x="231" y="182"/>
                  <a:pt x="206" y="182"/>
                </a:cubicBezTo>
                <a:lnTo>
                  <a:pt x="206" y="182"/>
                </a:lnTo>
                <a:cubicBezTo>
                  <a:pt x="189" y="182"/>
                  <a:pt x="174" y="173"/>
                  <a:pt x="165" y="159"/>
                </a:cubicBezTo>
                <a:cubicBezTo>
                  <a:pt x="156" y="145"/>
                  <a:pt x="156" y="127"/>
                  <a:pt x="163" y="113"/>
                </a:cubicBezTo>
                <a:lnTo>
                  <a:pt x="164" y="111"/>
                </a:lnTo>
                <a:lnTo>
                  <a:pt x="160" y="123"/>
                </a:lnTo>
                <a:lnTo>
                  <a:pt x="160" y="120"/>
                </a:lnTo>
                <a:lnTo>
                  <a:pt x="207" y="177"/>
                </a:lnTo>
                <a:lnTo>
                  <a:pt x="206" y="177"/>
                </a:lnTo>
                <a:lnTo>
                  <a:pt x="254" y="129"/>
                </a:lnTo>
                <a:lnTo>
                  <a:pt x="254" y="134"/>
                </a:lnTo>
                <a:lnTo>
                  <a:pt x="254" y="139"/>
                </a:lnTo>
                <a:cubicBezTo>
                  <a:pt x="254" y="165"/>
                  <a:pt x="233" y="187"/>
                  <a:pt x="206" y="187"/>
                </a:cubicBezTo>
                <a:lnTo>
                  <a:pt x="206" y="187"/>
                </a:lnTo>
                <a:lnTo>
                  <a:pt x="253" y="148"/>
                </a:lnTo>
                <a:lnTo>
                  <a:pt x="252" y="153"/>
                </a:lnTo>
                <a:lnTo>
                  <a:pt x="252" y="155"/>
                </a:lnTo>
                <a:lnTo>
                  <a:pt x="253" y="143"/>
                </a:lnTo>
                <a:lnTo>
                  <a:pt x="253" y="148"/>
                </a:lnTo>
                <a:lnTo>
                  <a:pt x="253" y="153"/>
                </a:lnTo>
                <a:cubicBezTo>
                  <a:pt x="253" y="179"/>
                  <a:pt x="231" y="201"/>
                  <a:pt x="205" y="201"/>
                </a:cubicBezTo>
                <a:lnTo>
                  <a:pt x="204" y="201"/>
                </a:lnTo>
                <a:lnTo>
                  <a:pt x="204" y="201"/>
                </a:lnTo>
                <a:cubicBezTo>
                  <a:pt x="177" y="201"/>
                  <a:pt x="156" y="179"/>
                  <a:pt x="156" y="153"/>
                </a:cubicBezTo>
                <a:lnTo>
                  <a:pt x="156" y="153"/>
                </a:lnTo>
                <a:lnTo>
                  <a:pt x="156" y="149"/>
                </a:lnTo>
                <a:lnTo>
                  <a:pt x="251" y="143"/>
                </a:lnTo>
                <a:lnTo>
                  <a:pt x="251" y="145"/>
                </a:lnTo>
                <a:cubicBezTo>
                  <a:pt x="251" y="147"/>
                  <a:pt x="251" y="150"/>
                  <a:pt x="251" y="152"/>
                </a:cubicBezTo>
                <a:lnTo>
                  <a:pt x="250" y="155"/>
                </a:lnTo>
                <a:lnTo>
                  <a:pt x="251" y="148"/>
                </a:lnTo>
                <a:lnTo>
                  <a:pt x="251" y="160"/>
                </a:lnTo>
                <a:lnTo>
                  <a:pt x="250" y="164"/>
                </a:lnTo>
                <a:cubicBezTo>
                  <a:pt x="247" y="189"/>
                  <a:pt x="225" y="207"/>
                  <a:pt x="199" y="206"/>
                </a:cubicBezTo>
                <a:cubicBezTo>
                  <a:pt x="174" y="204"/>
                  <a:pt x="154" y="183"/>
                  <a:pt x="154" y="158"/>
                </a:cubicBezTo>
                <a:lnTo>
                  <a:pt x="154" y="156"/>
                </a:lnTo>
                <a:lnTo>
                  <a:pt x="154" y="153"/>
                </a:lnTo>
                <a:lnTo>
                  <a:pt x="202" y="201"/>
                </a:lnTo>
                <a:lnTo>
                  <a:pt x="202" y="201"/>
                </a:lnTo>
                <a:lnTo>
                  <a:pt x="250" y="153"/>
                </a:lnTo>
                <a:lnTo>
                  <a:pt x="250" y="159"/>
                </a:lnTo>
                <a:lnTo>
                  <a:pt x="250" y="161"/>
                </a:lnTo>
                <a:lnTo>
                  <a:pt x="250" y="162"/>
                </a:lnTo>
                <a:cubicBezTo>
                  <a:pt x="250" y="187"/>
                  <a:pt x="231" y="208"/>
                  <a:pt x="207" y="210"/>
                </a:cubicBezTo>
                <a:cubicBezTo>
                  <a:pt x="182" y="213"/>
                  <a:pt x="160" y="196"/>
                  <a:pt x="155" y="172"/>
                </a:cubicBezTo>
                <a:lnTo>
                  <a:pt x="154" y="169"/>
                </a:lnTo>
                <a:cubicBezTo>
                  <a:pt x="154" y="166"/>
                  <a:pt x="153" y="163"/>
                  <a:pt x="153" y="160"/>
                </a:cubicBezTo>
                <a:lnTo>
                  <a:pt x="153" y="155"/>
                </a:lnTo>
                <a:lnTo>
                  <a:pt x="153" y="150"/>
                </a:lnTo>
                <a:lnTo>
                  <a:pt x="153" y="148"/>
                </a:lnTo>
                <a:lnTo>
                  <a:pt x="248" y="160"/>
                </a:lnTo>
                <a:lnTo>
                  <a:pt x="248" y="162"/>
                </a:lnTo>
                <a:lnTo>
                  <a:pt x="249" y="150"/>
                </a:lnTo>
                <a:lnTo>
                  <a:pt x="249" y="155"/>
                </a:lnTo>
                <a:lnTo>
                  <a:pt x="249" y="159"/>
                </a:lnTo>
                <a:lnTo>
                  <a:pt x="249" y="162"/>
                </a:lnTo>
                <a:cubicBezTo>
                  <a:pt x="249" y="189"/>
                  <a:pt x="227" y="210"/>
                  <a:pt x="201" y="210"/>
                </a:cubicBezTo>
                <a:lnTo>
                  <a:pt x="200" y="210"/>
                </a:lnTo>
                <a:lnTo>
                  <a:pt x="200" y="210"/>
                </a:lnTo>
                <a:lnTo>
                  <a:pt x="199" y="210"/>
                </a:lnTo>
                <a:lnTo>
                  <a:pt x="247" y="158"/>
                </a:lnTo>
                <a:lnTo>
                  <a:pt x="248" y="163"/>
                </a:lnTo>
                <a:cubicBezTo>
                  <a:pt x="248" y="167"/>
                  <a:pt x="248" y="171"/>
                  <a:pt x="247" y="175"/>
                </a:cubicBezTo>
                <a:lnTo>
                  <a:pt x="247" y="178"/>
                </a:lnTo>
                <a:cubicBezTo>
                  <a:pt x="246" y="185"/>
                  <a:pt x="243" y="191"/>
                  <a:pt x="239" y="197"/>
                </a:cubicBezTo>
                <a:lnTo>
                  <a:pt x="238" y="199"/>
                </a:lnTo>
                <a:cubicBezTo>
                  <a:pt x="228" y="214"/>
                  <a:pt x="209" y="223"/>
                  <a:pt x="190" y="219"/>
                </a:cubicBezTo>
                <a:cubicBezTo>
                  <a:pt x="172" y="216"/>
                  <a:pt x="157" y="202"/>
                  <a:pt x="152" y="184"/>
                </a:cubicBezTo>
                <a:lnTo>
                  <a:pt x="153" y="188"/>
                </a:lnTo>
                <a:lnTo>
                  <a:pt x="152" y="185"/>
                </a:lnTo>
                <a:cubicBezTo>
                  <a:pt x="146" y="171"/>
                  <a:pt x="148" y="154"/>
                  <a:pt x="157" y="141"/>
                </a:cubicBezTo>
                <a:cubicBezTo>
                  <a:pt x="166" y="127"/>
                  <a:pt x="181" y="119"/>
                  <a:pt x="197" y="119"/>
                </a:cubicBezTo>
                <a:lnTo>
                  <a:pt x="197" y="119"/>
                </a:lnTo>
                <a:lnTo>
                  <a:pt x="197" y="215"/>
                </a:lnTo>
                <a:lnTo>
                  <a:pt x="197" y="215"/>
                </a:lnTo>
                <a:lnTo>
                  <a:pt x="245" y="167"/>
                </a:lnTo>
                <a:lnTo>
                  <a:pt x="245" y="175"/>
                </a:lnTo>
                <a:lnTo>
                  <a:pt x="245" y="179"/>
                </a:lnTo>
                <a:cubicBezTo>
                  <a:pt x="245" y="182"/>
                  <a:pt x="245" y="185"/>
                  <a:pt x="244" y="188"/>
                </a:cubicBezTo>
                <a:lnTo>
                  <a:pt x="244" y="191"/>
                </a:lnTo>
                <a:cubicBezTo>
                  <a:pt x="240" y="208"/>
                  <a:pt x="227" y="222"/>
                  <a:pt x="210" y="227"/>
                </a:cubicBezTo>
                <a:cubicBezTo>
                  <a:pt x="193" y="233"/>
                  <a:pt x="175" y="228"/>
                  <a:pt x="163" y="215"/>
                </a:cubicBezTo>
                <a:lnTo>
                  <a:pt x="162" y="215"/>
                </a:lnTo>
                <a:cubicBezTo>
                  <a:pt x="156" y="209"/>
                  <a:pt x="152" y="201"/>
                  <a:pt x="149" y="193"/>
                </a:cubicBezTo>
                <a:lnTo>
                  <a:pt x="148" y="189"/>
                </a:lnTo>
                <a:cubicBezTo>
                  <a:pt x="147" y="185"/>
                  <a:pt x="147" y="181"/>
                  <a:pt x="147" y="177"/>
                </a:cubicBezTo>
                <a:lnTo>
                  <a:pt x="147" y="171"/>
                </a:lnTo>
                <a:lnTo>
                  <a:pt x="147" y="168"/>
                </a:lnTo>
                <a:lnTo>
                  <a:pt x="161" y="202"/>
                </a:lnTo>
                <a:lnTo>
                  <a:pt x="161" y="201"/>
                </a:lnTo>
                <a:lnTo>
                  <a:pt x="242" y="167"/>
                </a:lnTo>
                <a:lnTo>
                  <a:pt x="242" y="169"/>
                </a:lnTo>
                <a:lnTo>
                  <a:pt x="242" y="176"/>
                </a:lnTo>
                <a:lnTo>
                  <a:pt x="242" y="181"/>
                </a:lnTo>
                <a:lnTo>
                  <a:pt x="242" y="185"/>
                </a:lnTo>
                <a:lnTo>
                  <a:pt x="242" y="186"/>
                </a:lnTo>
                <a:cubicBezTo>
                  <a:pt x="242" y="209"/>
                  <a:pt x="227" y="228"/>
                  <a:pt x="205" y="233"/>
                </a:cubicBezTo>
                <a:cubicBezTo>
                  <a:pt x="183" y="238"/>
                  <a:pt x="161" y="228"/>
                  <a:pt x="151" y="208"/>
                </a:cubicBezTo>
                <a:lnTo>
                  <a:pt x="150" y="206"/>
                </a:lnTo>
                <a:lnTo>
                  <a:pt x="149" y="203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238" y="186"/>
                </a:lnTo>
                <a:lnTo>
                  <a:pt x="237" y="192"/>
                </a:lnTo>
                <a:lnTo>
                  <a:pt x="237" y="196"/>
                </a:lnTo>
                <a:cubicBezTo>
                  <a:pt x="234" y="221"/>
                  <a:pt x="213" y="239"/>
                  <a:pt x="189" y="239"/>
                </a:cubicBezTo>
                <a:lnTo>
                  <a:pt x="188" y="239"/>
                </a:lnTo>
                <a:lnTo>
                  <a:pt x="236" y="191"/>
                </a:lnTo>
                <a:lnTo>
                  <a:pt x="236" y="196"/>
                </a:lnTo>
                <a:lnTo>
                  <a:pt x="188" y="148"/>
                </a:lnTo>
                <a:lnTo>
                  <a:pt x="189" y="148"/>
                </a:lnTo>
                <a:lnTo>
                  <a:pt x="189" y="244"/>
                </a:lnTo>
                <a:lnTo>
                  <a:pt x="187" y="244"/>
                </a:lnTo>
                <a:cubicBezTo>
                  <a:pt x="161" y="244"/>
                  <a:pt x="139" y="222"/>
                  <a:pt x="139" y="196"/>
                </a:cubicBezTo>
                <a:lnTo>
                  <a:pt x="139" y="193"/>
                </a:lnTo>
                <a:cubicBezTo>
                  <a:pt x="139" y="189"/>
                  <a:pt x="140" y="185"/>
                  <a:pt x="141" y="181"/>
                </a:cubicBezTo>
                <a:lnTo>
                  <a:pt x="141" y="179"/>
                </a:lnTo>
                <a:cubicBezTo>
                  <a:pt x="147" y="156"/>
                  <a:pt x="170" y="140"/>
                  <a:pt x="194" y="143"/>
                </a:cubicBezTo>
                <a:cubicBezTo>
                  <a:pt x="218" y="146"/>
                  <a:pt x="236" y="167"/>
                  <a:pt x="236" y="191"/>
                </a:cubicBezTo>
                <a:lnTo>
                  <a:pt x="236" y="193"/>
                </a:lnTo>
                <a:lnTo>
                  <a:pt x="236" y="196"/>
                </a:lnTo>
                <a:lnTo>
                  <a:pt x="234" y="181"/>
                </a:lnTo>
                <a:lnTo>
                  <a:pt x="235" y="184"/>
                </a:lnTo>
                <a:lnTo>
                  <a:pt x="235" y="185"/>
                </a:lnTo>
                <a:lnTo>
                  <a:pt x="141" y="200"/>
                </a:lnTo>
                <a:lnTo>
                  <a:pt x="141" y="199"/>
                </a:lnTo>
                <a:lnTo>
                  <a:pt x="142" y="206"/>
                </a:lnTo>
                <a:lnTo>
                  <a:pt x="142" y="203"/>
                </a:lnTo>
                <a:lnTo>
                  <a:pt x="141" y="200"/>
                </a:lnTo>
                <a:lnTo>
                  <a:pt x="143" y="208"/>
                </a:lnTo>
                <a:lnTo>
                  <a:pt x="142" y="206"/>
                </a:lnTo>
                <a:lnTo>
                  <a:pt x="236" y="185"/>
                </a:lnTo>
                <a:lnTo>
                  <a:pt x="236" y="195"/>
                </a:lnTo>
                <a:lnTo>
                  <a:pt x="236" y="200"/>
                </a:lnTo>
                <a:lnTo>
                  <a:pt x="236" y="205"/>
                </a:lnTo>
                <a:cubicBezTo>
                  <a:pt x="236" y="232"/>
                  <a:pt x="215" y="253"/>
                  <a:pt x="188" y="253"/>
                </a:cubicBezTo>
                <a:lnTo>
                  <a:pt x="188" y="253"/>
                </a:lnTo>
                <a:lnTo>
                  <a:pt x="236" y="205"/>
                </a:lnTo>
                <a:lnTo>
                  <a:pt x="236" y="216"/>
                </a:lnTo>
                <a:lnTo>
                  <a:pt x="235" y="220"/>
                </a:lnTo>
                <a:cubicBezTo>
                  <a:pt x="232" y="246"/>
                  <a:pt x="210" y="264"/>
                  <a:pt x="185" y="263"/>
                </a:cubicBezTo>
                <a:cubicBezTo>
                  <a:pt x="159" y="261"/>
                  <a:pt x="139" y="240"/>
                  <a:pt x="139" y="215"/>
                </a:cubicBezTo>
                <a:lnTo>
                  <a:pt x="139" y="213"/>
                </a:lnTo>
                <a:cubicBezTo>
                  <a:pt x="139" y="211"/>
                  <a:pt x="140" y="209"/>
                  <a:pt x="140" y="207"/>
                </a:cubicBezTo>
                <a:lnTo>
                  <a:pt x="140" y="203"/>
                </a:lnTo>
                <a:cubicBezTo>
                  <a:pt x="144" y="180"/>
                  <a:pt x="164" y="162"/>
                  <a:pt x="188" y="162"/>
                </a:cubicBezTo>
                <a:lnTo>
                  <a:pt x="188" y="162"/>
                </a:lnTo>
                <a:cubicBezTo>
                  <a:pt x="215" y="162"/>
                  <a:pt x="236" y="183"/>
                  <a:pt x="236" y="210"/>
                </a:cubicBezTo>
                <a:lnTo>
                  <a:pt x="236" y="217"/>
                </a:lnTo>
                <a:lnTo>
                  <a:pt x="236" y="224"/>
                </a:lnTo>
                <a:lnTo>
                  <a:pt x="236" y="228"/>
                </a:lnTo>
                <a:lnTo>
                  <a:pt x="236" y="229"/>
                </a:lnTo>
                <a:lnTo>
                  <a:pt x="140" y="229"/>
                </a:lnTo>
                <a:lnTo>
                  <a:pt x="140" y="227"/>
                </a:lnTo>
                <a:lnTo>
                  <a:pt x="140" y="224"/>
                </a:lnTo>
                <a:lnTo>
                  <a:pt x="140" y="221"/>
                </a:lnTo>
                <a:lnTo>
                  <a:pt x="141" y="233"/>
                </a:lnTo>
                <a:lnTo>
                  <a:pt x="141" y="231"/>
                </a:lnTo>
                <a:lnTo>
                  <a:pt x="235" y="219"/>
                </a:lnTo>
                <a:lnTo>
                  <a:pt x="235" y="222"/>
                </a:lnTo>
                <a:lnTo>
                  <a:pt x="235" y="224"/>
                </a:lnTo>
                <a:lnTo>
                  <a:pt x="140" y="215"/>
                </a:lnTo>
                <a:lnTo>
                  <a:pt x="141" y="213"/>
                </a:lnTo>
                <a:lnTo>
                  <a:pt x="140" y="222"/>
                </a:lnTo>
                <a:lnTo>
                  <a:pt x="140" y="219"/>
                </a:lnTo>
                <a:lnTo>
                  <a:pt x="236" y="219"/>
                </a:lnTo>
                <a:lnTo>
                  <a:pt x="236" y="221"/>
                </a:lnTo>
                <a:cubicBezTo>
                  <a:pt x="236" y="224"/>
                  <a:pt x="236" y="227"/>
                  <a:pt x="235" y="229"/>
                </a:cubicBezTo>
                <a:lnTo>
                  <a:pt x="235" y="232"/>
                </a:lnTo>
                <a:lnTo>
                  <a:pt x="235" y="215"/>
                </a:lnTo>
                <a:lnTo>
                  <a:pt x="236" y="220"/>
                </a:lnTo>
                <a:lnTo>
                  <a:pt x="188" y="181"/>
                </a:lnTo>
                <a:lnTo>
                  <a:pt x="189" y="181"/>
                </a:lnTo>
                <a:lnTo>
                  <a:pt x="189" y="277"/>
                </a:lnTo>
                <a:lnTo>
                  <a:pt x="188" y="277"/>
                </a:lnTo>
                <a:lnTo>
                  <a:pt x="235" y="218"/>
                </a:lnTo>
                <a:lnTo>
                  <a:pt x="236" y="222"/>
                </a:lnTo>
                <a:lnTo>
                  <a:pt x="236" y="225"/>
                </a:lnTo>
                <a:cubicBezTo>
                  <a:pt x="239" y="239"/>
                  <a:pt x="235" y="253"/>
                  <a:pt x="226" y="264"/>
                </a:cubicBezTo>
                <a:cubicBezTo>
                  <a:pt x="217" y="276"/>
                  <a:pt x="203" y="282"/>
                  <a:pt x="189" y="282"/>
                </a:cubicBezTo>
                <a:lnTo>
                  <a:pt x="188" y="282"/>
                </a:lnTo>
                <a:lnTo>
                  <a:pt x="236" y="234"/>
                </a:lnTo>
                <a:lnTo>
                  <a:pt x="236" y="238"/>
                </a:lnTo>
                <a:lnTo>
                  <a:pt x="236" y="248"/>
                </a:lnTo>
                <a:lnTo>
                  <a:pt x="236" y="250"/>
                </a:lnTo>
                <a:lnTo>
                  <a:pt x="236" y="253"/>
                </a:lnTo>
                <a:cubicBezTo>
                  <a:pt x="236" y="278"/>
                  <a:pt x="217" y="299"/>
                  <a:pt x="192" y="301"/>
                </a:cubicBezTo>
                <a:cubicBezTo>
                  <a:pt x="167" y="303"/>
                  <a:pt x="145" y="285"/>
                  <a:pt x="141" y="261"/>
                </a:cubicBezTo>
                <a:lnTo>
                  <a:pt x="140" y="258"/>
                </a:lnTo>
                <a:cubicBezTo>
                  <a:pt x="140" y="255"/>
                  <a:pt x="139" y="253"/>
                  <a:pt x="139" y="250"/>
                </a:cubicBezTo>
                <a:lnTo>
                  <a:pt x="139" y="244"/>
                </a:lnTo>
                <a:lnTo>
                  <a:pt x="139" y="237"/>
                </a:lnTo>
                <a:cubicBezTo>
                  <a:pt x="139" y="235"/>
                  <a:pt x="140" y="233"/>
                  <a:pt x="140" y="231"/>
                </a:cubicBezTo>
                <a:lnTo>
                  <a:pt x="140" y="227"/>
                </a:lnTo>
                <a:cubicBezTo>
                  <a:pt x="144" y="202"/>
                  <a:pt x="166" y="184"/>
                  <a:pt x="191" y="186"/>
                </a:cubicBezTo>
                <a:cubicBezTo>
                  <a:pt x="216" y="188"/>
                  <a:pt x="236" y="209"/>
                  <a:pt x="236" y="234"/>
                </a:cubicBezTo>
                <a:lnTo>
                  <a:pt x="236" y="231"/>
                </a:lnTo>
                <a:lnTo>
                  <a:pt x="236" y="240"/>
                </a:lnTo>
                <a:lnTo>
                  <a:pt x="236" y="245"/>
                </a:lnTo>
                <a:lnTo>
                  <a:pt x="236" y="248"/>
                </a:lnTo>
                <a:lnTo>
                  <a:pt x="140" y="248"/>
                </a:lnTo>
                <a:lnTo>
                  <a:pt x="140" y="247"/>
                </a:lnTo>
                <a:lnTo>
                  <a:pt x="140" y="243"/>
                </a:lnTo>
                <a:lnTo>
                  <a:pt x="140" y="240"/>
                </a:lnTo>
                <a:lnTo>
                  <a:pt x="146" y="261"/>
                </a:lnTo>
                <a:lnTo>
                  <a:pt x="145" y="260"/>
                </a:lnTo>
                <a:lnTo>
                  <a:pt x="236" y="239"/>
                </a:lnTo>
                <a:lnTo>
                  <a:pt x="236" y="241"/>
                </a:lnTo>
                <a:lnTo>
                  <a:pt x="236" y="248"/>
                </a:lnTo>
                <a:lnTo>
                  <a:pt x="235" y="253"/>
                </a:lnTo>
                <a:lnTo>
                  <a:pt x="235" y="257"/>
                </a:lnTo>
                <a:lnTo>
                  <a:pt x="235" y="258"/>
                </a:lnTo>
                <a:lnTo>
                  <a:pt x="139" y="258"/>
                </a:lnTo>
                <a:lnTo>
                  <a:pt x="140" y="250"/>
                </a:lnTo>
                <a:lnTo>
                  <a:pt x="140" y="250"/>
                </a:lnTo>
                <a:lnTo>
                  <a:pt x="140" y="246"/>
                </a:lnTo>
                <a:cubicBezTo>
                  <a:pt x="140" y="243"/>
                  <a:pt x="140" y="240"/>
                  <a:pt x="141" y="237"/>
                </a:cubicBezTo>
                <a:lnTo>
                  <a:pt x="141" y="234"/>
                </a:lnTo>
                <a:cubicBezTo>
                  <a:pt x="146" y="210"/>
                  <a:pt x="169" y="193"/>
                  <a:pt x="193" y="196"/>
                </a:cubicBezTo>
                <a:cubicBezTo>
                  <a:pt x="218" y="198"/>
                  <a:pt x="236" y="219"/>
                  <a:pt x="236" y="243"/>
                </a:cubicBezTo>
                <a:lnTo>
                  <a:pt x="236" y="244"/>
                </a:lnTo>
                <a:lnTo>
                  <a:pt x="236" y="248"/>
                </a:lnTo>
                <a:lnTo>
                  <a:pt x="236" y="252"/>
                </a:lnTo>
                <a:lnTo>
                  <a:pt x="236" y="253"/>
                </a:lnTo>
                <a:lnTo>
                  <a:pt x="140" y="253"/>
                </a:lnTo>
                <a:lnTo>
                  <a:pt x="141" y="256"/>
                </a:lnTo>
                <a:lnTo>
                  <a:pt x="140" y="246"/>
                </a:lnTo>
                <a:lnTo>
                  <a:pt x="140" y="241"/>
                </a:lnTo>
                <a:lnTo>
                  <a:pt x="141" y="251"/>
                </a:lnTo>
                <a:lnTo>
                  <a:pt x="140" y="248"/>
                </a:lnTo>
                <a:lnTo>
                  <a:pt x="230" y="260"/>
                </a:lnTo>
                <a:lnTo>
                  <a:pt x="230" y="261"/>
                </a:lnTo>
                <a:lnTo>
                  <a:pt x="234" y="247"/>
                </a:lnTo>
                <a:lnTo>
                  <a:pt x="234" y="250"/>
                </a:lnTo>
                <a:cubicBezTo>
                  <a:pt x="234" y="253"/>
                  <a:pt x="233" y="255"/>
                  <a:pt x="232" y="257"/>
                </a:cubicBezTo>
                <a:lnTo>
                  <a:pt x="231" y="262"/>
                </a:lnTo>
                <a:lnTo>
                  <a:pt x="233" y="248"/>
                </a:lnTo>
                <a:lnTo>
                  <a:pt x="233" y="248"/>
                </a:lnTo>
                <a:lnTo>
                  <a:pt x="233" y="253"/>
                </a:lnTo>
                <a:lnTo>
                  <a:pt x="137" y="258"/>
                </a:lnTo>
                <a:lnTo>
                  <a:pt x="137" y="255"/>
                </a:lnTo>
                <a:lnTo>
                  <a:pt x="137" y="253"/>
                </a:lnTo>
                <a:lnTo>
                  <a:pt x="233" y="253"/>
                </a:lnTo>
                <a:lnTo>
                  <a:pt x="233" y="255"/>
                </a:lnTo>
                <a:lnTo>
                  <a:pt x="233" y="265"/>
                </a:lnTo>
                <a:lnTo>
                  <a:pt x="233" y="264"/>
                </a:lnTo>
                <a:lnTo>
                  <a:pt x="233" y="267"/>
                </a:lnTo>
                <a:lnTo>
                  <a:pt x="137" y="267"/>
                </a:lnTo>
                <a:lnTo>
                  <a:pt x="137" y="265"/>
                </a:lnTo>
                <a:lnTo>
                  <a:pt x="138" y="273"/>
                </a:lnTo>
                <a:lnTo>
                  <a:pt x="137" y="270"/>
                </a:lnTo>
                <a:cubicBezTo>
                  <a:pt x="133" y="245"/>
                  <a:pt x="149" y="221"/>
                  <a:pt x="175" y="215"/>
                </a:cubicBezTo>
                <a:cubicBezTo>
                  <a:pt x="200" y="210"/>
                  <a:pt x="225" y="226"/>
                  <a:pt x="231" y="251"/>
                </a:cubicBezTo>
                <a:lnTo>
                  <a:pt x="232" y="253"/>
                </a:lnTo>
                <a:cubicBezTo>
                  <a:pt x="232" y="257"/>
                  <a:pt x="233" y="261"/>
                  <a:pt x="233" y="264"/>
                </a:cubicBezTo>
                <a:lnTo>
                  <a:pt x="233" y="267"/>
                </a:lnTo>
                <a:cubicBezTo>
                  <a:pt x="233" y="294"/>
                  <a:pt x="211" y="315"/>
                  <a:pt x="185" y="315"/>
                </a:cubicBezTo>
                <a:lnTo>
                  <a:pt x="184" y="315"/>
                </a:lnTo>
                <a:lnTo>
                  <a:pt x="183" y="315"/>
                </a:lnTo>
                <a:lnTo>
                  <a:pt x="231" y="258"/>
                </a:lnTo>
                <a:lnTo>
                  <a:pt x="231" y="261"/>
                </a:lnTo>
                <a:cubicBezTo>
                  <a:pt x="232" y="264"/>
                  <a:pt x="232" y="267"/>
                  <a:pt x="232" y="270"/>
                </a:cubicBezTo>
                <a:lnTo>
                  <a:pt x="232" y="272"/>
                </a:lnTo>
                <a:lnTo>
                  <a:pt x="136" y="272"/>
                </a:lnTo>
                <a:lnTo>
                  <a:pt x="136" y="270"/>
                </a:lnTo>
                <a:lnTo>
                  <a:pt x="136" y="267"/>
                </a:lnTo>
                <a:lnTo>
                  <a:pt x="136" y="264"/>
                </a:lnTo>
                <a:lnTo>
                  <a:pt x="137" y="276"/>
                </a:lnTo>
                <a:lnTo>
                  <a:pt x="137" y="274"/>
                </a:lnTo>
                <a:lnTo>
                  <a:pt x="231" y="262"/>
                </a:lnTo>
                <a:lnTo>
                  <a:pt x="231" y="265"/>
                </a:lnTo>
                <a:lnTo>
                  <a:pt x="231" y="267"/>
                </a:lnTo>
                <a:lnTo>
                  <a:pt x="136" y="260"/>
                </a:lnTo>
                <a:lnTo>
                  <a:pt x="137" y="257"/>
                </a:lnTo>
                <a:lnTo>
                  <a:pt x="136" y="264"/>
                </a:lnTo>
                <a:lnTo>
                  <a:pt x="136" y="262"/>
                </a:lnTo>
                <a:lnTo>
                  <a:pt x="232" y="262"/>
                </a:lnTo>
                <a:lnTo>
                  <a:pt x="232" y="270"/>
                </a:lnTo>
                <a:lnTo>
                  <a:pt x="231" y="273"/>
                </a:lnTo>
                <a:lnTo>
                  <a:pt x="231" y="280"/>
                </a:lnTo>
                <a:lnTo>
                  <a:pt x="183" y="229"/>
                </a:lnTo>
                <a:lnTo>
                  <a:pt x="184" y="229"/>
                </a:lnTo>
                <a:lnTo>
                  <a:pt x="136" y="272"/>
                </a:lnTo>
                <a:lnTo>
                  <a:pt x="137" y="267"/>
                </a:lnTo>
                <a:lnTo>
                  <a:pt x="184" y="320"/>
                </a:lnTo>
                <a:lnTo>
                  <a:pt x="183" y="320"/>
                </a:lnTo>
                <a:lnTo>
                  <a:pt x="230" y="263"/>
                </a:lnTo>
                <a:lnTo>
                  <a:pt x="231" y="268"/>
                </a:lnTo>
                <a:cubicBezTo>
                  <a:pt x="234" y="282"/>
                  <a:pt x="230" y="296"/>
                  <a:pt x="221" y="307"/>
                </a:cubicBezTo>
                <a:cubicBezTo>
                  <a:pt x="212" y="319"/>
                  <a:pt x="198" y="325"/>
                  <a:pt x="184" y="325"/>
                </a:cubicBezTo>
                <a:lnTo>
                  <a:pt x="183" y="325"/>
                </a:lnTo>
                <a:lnTo>
                  <a:pt x="231" y="286"/>
                </a:lnTo>
                <a:lnTo>
                  <a:pt x="230" y="291"/>
                </a:lnTo>
                <a:lnTo>
                  <a:pt x="229" y="293"/>
                </a:lnTo>
                <a:lnTo>
                  <a:pt x="136" y="270"/>
                </a:lnTo>
                <a:lnTo>
                  <a:pt x="136" y="270"/>
                </a:lnTo>
                <a:lnTo>
                  <a:pt x="136" y="268"/>
                </a:lnTo>
                <a:lnTo>
                  <a:pt x="229" y="292"/>
                </a:lnTo>
                <a:lnTo>
                  <a:pt x="229" y="294"/>
                </a:lnTo>
                <a:lnTo>
                  <a:pt x="230" y="286"/>
                </a:lnTo>
                <a:lnTo>
                  <a:pt x="230" y="289"/>
                </a:lnTo>
                <a:lnTo>
                  <a:pt x="230" y="281"/>
                </a:lnTo>
                <a:lnTo>
                  <a:pt x="230" y="286"/>
                </a:lnTo>
                <a:cubicBezTo>
                  <a:pt x="230" y="313"/>
                  <a:pt x="209" y="334"/>
                  <a:pt x="182" y="334"/>
                </a:cubicBezTo>
                <a:lnTo>
                  <a:pt x="181" y="334"/>
                </a:lnTo>
                <a:lnTo>
                  <a:pt x="180" y="334"/>
                </a:lnTo>
                <a:lnTo>
                  <a:pt x="228" y="282"/>
                </a:lnTo>
                <a:lnTo>
                  <a:pt x="228" y="286"/>
                </a:lnTo>
                <a:lnTo>
                  <a:pt x="229" y="291"/>
                </a:lnTo>
                <a:cubicBezTo>
                  <a:pt x="232" y="316"/>
                  <a:pt x="214" y="339"/>
                  <a:pt x="188" y="343"/>
                </a:cubicBezTo>
                <a:cubicBezTo>
                  <a:pt x="163" y="347"/>
                  <a:pt x="139" y="331"/>
                  <a:pt x="134" y="305"/>
                </a:cubicBezTo>
                <a:lnTo>
                  <a:pt x="133" y="303"/>
                </a:lnTo>
                <a:lnTo>
                  <a:pt x="133" y="300"/>
                </a:lnTo>
                <a:lnTo>
                  <a:pt x="227" y="303"/>
                </a:lnTo>
                <a:lnTo>
                  <a:pt x="227" y="301"/>
                </a:lnTo>
                <a:lnTo>
                  <a:pt x="226" y="304"/>
                </a:lnTo>
                <a:lnTo>
                  <a:pt x="179" y="248"/>
                </a:lnTo>
                <a:lnTo>
                  <a:pt x="179" y="248"/>
                </a:lnTo>
                <a:cubicBezTo>
                  <a:pt x="194" y="248"/>
                  <a:pt x="207" y="254"/>
                  <a:pt x="217" y="266"/>
                </a:cubicBezTo>
                <a:cubicBezTo>
                  <a:pt x="226" y="277"/>
                  <a:pt x="229" y="291"/>
                  <a:pt x="227" y="305"/>
                </a:cubicBezTo>
                <a:lnTo>
                  <a:pt x="226" y="310"/>
                </a:lnTo>
                <a:lnTo>
                  <a:pt x="225" y="312"/>
                </a:lnTo>
                <a:cubicBezTo>
                  <a:pt x="219" y="336"/>
                  <a:pt x="197" y="351"/>
                  <a:pt x="173" y="348"/>
                </a:cubicBezTo>
                <a:cubicBezTo>
                  <a:pt x="149" y="345"/>
                  <a:pt x="130" y="325"/>
                  <a:pt x="130" y="300"/>
                </a:cubicBezTo>
                <a:lnTo>
                  <a:pt x="130" y="298"/>
                </a:lnTo>
                <a:lnTo>
                  <a:pt x="131" y="308"/>
                </a:lnTo>
                <a:lnTo>
                  <a:pt x="131" y="305"/>
                </a:lnTo>
                <a:lnTo>
                  <a:pt x="178" y="344"/>
                </a:lnTo>
                <a:lnTo>
                  <a:pt x="176" y="344"/>
                </a:lnTo>
                <a:lnTo>
                  <a:pt x="223" y="286"/>
                </a:lnTo>
                <a:lnTo>
                  <a:pt x="224" y="290"/>
                </a:lnTo>
                <a:cubicBezTo>
                  <a:pt x="225" y="295"/>
                  <a:pt x="225" y="300"/>
                  <a:pt x="225" y="305"/>
                </a:cubicBezTo>
                <a:lnTo>
                  <a:pt x="224" y="310"/>
                </a:lnTo>
                <a:cubicBezTo>
                  <a:pt x="222" y="335"/>
                  <a:pt x="201" y="353"/>
                  <a:pt x="176" y="353"/>
                </a:cubicBezTo>
                <a:lnTo>
                  <a:pt x="175" y="353"/>
                </a:lnTo>
                <a:cubicBezTo>
                  <a:pt x="148" y="353"/>
                  <a:pt x="127" y="332"/>
                  <a:pt x="127" y="305"/>
                </a:cubicBezTo>
                <a:lnTo>
                  <a:pt x="127" y="300"/>
                </a:lnTo>
                <a:lnTo>
                  <a:pt x="127" y="296"/>
                </a:lnTo>
                <a:lnTo>
                  <a:pt x="223" y="296"/>
                </a:lnTo>
                <a:lnTo>
                  <a:pt x="223" y="297"/>
                </a:lnTo>
                <a:cubicBezTo>
                  <a:pt x="223" y="300"/>
                  <a:pt x="223" y="303"/>
                  <a:pt x="222" y="305"/>
                </a:cubicBezTo>
                <a:lnTo>
                  <a:pt x="222" y="305"/>
                </a:lnTo>
                <a:lnTo>
                  <a:pt x="222" y="310"/>
                </a:lnTo>
                <a:cubicBezTo>
                  <a:pt x="219" y="335"/>
                  <a:pt x="199" y="353"/>
                  <a:pt x="174" y="353"/>
                </a:cubicBezTo>
                <a:lnTo>
                  <a:pt x="172" y="353"/>
                </a:lnTo>
                <a:lnTo>
                  <a:pt x="220" y="305"/>
                </a:lnTo>
                <a:lnTo>
                  <a:pt x="220" y="312"/>
                </a:lnTo>
                <a:lnTo>
                  <a:pt x="220" y="325"/>
                </a:lnTo>
                <a:lnTo>
                  <a:pt x="220" y="329"/>
                </a:lnTo>
                <a:cubicBezTo>
                  <a:pt x="219" y="335"/>
                  <a:pt x="217" y="340"/>
                  <a:pt x="215" y="345"/>
                </a:cubicBezTo>
                <a:lnTo>
                  <a:pt x="214" y="346"/>
                </a:lnTo>
                <a:cubicBezTo>
                  <a:pt x="204" y="366"/>
                  <a:pt x="182" y="376"/>
                  <a:pt x="160" y="371"/>
                </a:cubicBezTo>
                <a:cubicBezTo>
                  <a:pt x="139" y="366"/>
                  <a:pt x="123" y="347"/>
                  <a:pt x="123" y="324"/>
                </a:cubicBezTo>
                <a:lnTo>
                  <a:pt x="123" y="317"/>
                </a:lnTo>
                <a:lnTo>
                  <a:pt x="123" y="310"/>
                </a:lnTo>
                <a:lnTo>
                  <a:pt x="171" y="358"/>
                </a:lnTo>
                <a:lnTo>
                  <a:pt x="169" y="358"/>
                </a:lnTo>
                <a:lnTo>
                  <a:pt x="217" y="310"/>
                </a:lnTo>
                <a:lnTo>
                  <a:pt x="217" y="310"/>
                </a:lnTo>
                <a:lnTo>
                  <a:pt x="218" y="320"/>
                </a:lnTo>
                <a:lnTo>
                  <a:pt x="218" y="326"/>
                </a:lnTo>
                <a:lnTo>
                  <a:pt x="218" y="329"/>
                </a:lnTo>
                <a:lnTo>
                  <a:pt x="122" y="329"/>
                </a:lnTo>
                <a:lnTo>
                  <a:pt x="122" y="328"/>
                </a:lnTo>
                <a:lnTo>
                  <a:pt x="122" y="325"/>
                </a:lnTo>
                <a:lnTo>
                  <a:pt x="122" y="332"/>
                </a:lnTo>
                <a:lnTo>
                  <a:pt x="122" y="328"/>
                </a:lnTo>
                <a:cubicBezTo>
                  <a:pt x="122" y="326"/>
                  <a:pt x="121" y="324"/>
                  <a:pt x="121" y="321"/>
                </a:cubicBezTo>
                <a:lnTo>
                  <a:pt x="121" y="319"/>
                </a:lnTo>
                <a:cubicBezTo>
                  <a:pt x="121" y="295"/>
                  <a:pt x="140" y="275"/>
                  <a:pt x="164" y="272"/>
                </a:cubicBezTo>
                <a:cubicBezTo>
                  <a:pt x="188" y="269"/>
                  <a:pt x="210" y="284"/>
                  <a:pt x="216" y="308"/>
                </a:cubicBezTo>
                <a:lnTo>
                  <a:pt x="217" y="310"/>
                </a:lnTo>
                <a:cubicBezTo>
                  <a:pt x="217" y="314"/>
                  <a:pt x="218" y="318"/>
                  <a:pt x="218" y="321"/>
                </a:cubicBezTo>
                <a:lnTo>
                  <a:pt x="218" y="324"/>
                </a:lnTo>
                <a:cubicBezTo>
                  <a:pt x="218" y="351"/>
                  <a:pt x="196" y="372"/>
                  <a:pt x="170" y="372"/>
                </a:cubicBezTo>
                <a:lnTo>
                  <a:pt x="169" y="372"/>
                </a:lnTo>
                <a:lnTo>
                  <a:pt x="217" y="315"/>
                </a:lnTo>
                <a:lnTo>
                  <a:pt x="217" y="318"/>
                </a:lnTo>
                <a:cubicBezTo>
                  <a:pt x="218" y="321"/>
                  <a:pt x="218" y="324"/>
                  <a:pt x="218" y="327"/>
                </a:cubicBezTo>
                <a:lnTo>
                  <a:pt x="218" y="329"/>
                </a:lnTo>
                <a:lnTo>
                  <a:pt x="123" y="320"/>
                </a:lnTo>
                <a:lnTo>
                  <a:pt x="123" y="317"/>
                </a:lnTo>
                <a:lnTo>
                  <a:pt x="122" y="326"/>
                </a:lnTo>
                <a:lnTo>
                  <a:pt x="122" y="324"/>
                </a:lnTo>
                <a:lnTo>
                  <a:pt x="218" y="324"/>
                </a:lnTo>
                <a:lnTo>
                  <a:pt x="218" y="326"/>
                </a:lnTo>
                <a:cubicBezTo>
                  <a:pt x="218" y="328"/>
                  <a:pt x="218" y="331"/>
                  <a:pt x="218" y="333"/>
                </a:cubicBezTo>
                <a:lnTo>
                  <a:pt x="217" y="336"/>
                </a:lnTo>
                <a:cubicBezTo>
                  <a:pt x="217" y="339"/>
                  <a:pt x="216" y="342"/>
                  <a:pt x="216" y="345"/>
                </a:cubicBezTo>
                <a:lnTo>
                  <a:pt x="215" y="348"/>
                </a:lnTo>
                <a:lnTo>
                  <a:pt x="217" y="332"/>
                </a:lnTo>
                <a:lnTo>
                  <a:pt x="217" y="334"/>
                </a:lnTo>
                <a:lnTo>
                  <a:pt x="121" y="334"/>
                </a:lnTo>
                <a:lnTo>
                  <a:pt x="121" y="332"/>
                </a:lnTo>
                <a:cubicBezTo>
                  <a:pt x="121" y="327"/>
                  <a:pt x="122" y="322"/>
                  <a:pt x="123" y="317"/>
                </a:cubicBezTo>
                <a:lnTo>
                  <a:pt x="124" y="314"/>
                </a:lnTo>
                <a:lnTo>
                  <a:pt x="122" y="323"/>
                </a:lnTo>
                <a:lnTo>
                  <a:pt x="123" y="319"/>
                </a:lnTo>
                <a:lnTo>
                  <a:pt x="122" y="326"/>
                </a:lnTo>
                <a:lnTo>
                  <a:pt x="122" y="324"/>
                </a:lnTo>
                <a:lnTo>
                  <a:pt x="218" y="324"/>
                </a:lnTo>
                <a:lnTo>
                  <a:pt x="218" y="328"/>
                </a:lnTo>
                <a:lnTo>
                  <a:pt x="218" y="334"/>
                </a:lnTo>
                <a:cubicBezTo>
                  <a:pt x="218" y="360"/>
                  <a:pt x="197" y="382"/>
                  <a:pt x="170" y="382"/>
                </a:cubicBezTo>
                <a:lnTo>
                  <a:pt x="169" y="382"/>
                </a:lnTo>
                <a:lnTo>
                  <a:pt x="217" y="325"/>
                </a:lnTo>
                <a:lnTo>
                  <a:pt x="217" y="325"/>
                </a:lnTo>
                <a:lnTo>
                  <a:pt x="217" y="327"/>
                </a:lnTo>
                <a:cubicBezTo>
                  <a:pt x="221" y="341"/>
                  <a:pt x="217" y="356"/>
                  <a:pt x="208" y="368"/>
                </a:cubicBezTo>
                <a:cubicBezTo>
                  <a:pt x="199" y="380"/>
                  <a:pt x="185" y="386"/>
                  <a:pt x="170" y="386"/>
                </a:cubicBezTo>
                <a:lnTo>
                  <a:pt x="170" y="386"/>
                </a:lnTo>
                <a:lnTo>
                  <a:pt x="218" y="338"/>
                </a:lnTo>
                <a:lnTo>
                  <a:pt x="218" y="341"/>
                </a:lnTo>
                <a:cubicBezTo>
                  <a:pt x="218" y="345"/>
                  <a:pt x="217" y="349"/>
                  <a:pt x="217" y="353"/>
                </a:cubicBezTo>
                <a:lnTo>
                  <a:pt x="216" y="355"/>
                </a:lnTo>
                <a:cubicBezTo>
                  <a:pt x="210" y="379"/>
                  <a:pt x="188" y="394"/>
                  <a:pt x="164" y="391"/>
                </a:cubicBezTo>
                <a:cubicBezTo>
                  <a:pt x="140" y="388"/>
                  <a:pt x="121" y="368"/>
                  <a:pt x="121" y="343"/>
                </a:cubicBezTo>
                <a:lnTo>
                  <a:pt x="121" y="341"/>
                </a:lnTo>
                <a:lnTo>
                  <a:pt x="121" y="338"/>
                </a:lnTo>
                <a:lnTo>
                  <a:pt x="215" y="354"/>
                </a:lnTo>
                <a:lnTo>
                  <a:pt x="215" y="355"/>
                </a:lnTo>
                <a:lnTo>
                  <a:pt x="217" y="340"/>
                </a:lnTo>
                <a:lnTo>
                  <a:pt x="217" y="343"/>
                </a:lnTo>
                <a:lnTo>
                  <a:pt x="216" y="333"/>
                </a:lnTo>
                <a:lnTo>
                  <a:pt x="217" y="339"/>
                </a:lnTo>
                <a:lnTo>
                  <a:pt x="218" y="344"/>
                </a:lnTo>
                <a:cubicBezTo>
                  <a:pt x="219" y="349"/>
                  <a:pt x="219" y="355"/>
                  <a:pt x="218" y="361"/>
                </a:cubicBezTo>
                <a:lnTo>
                  <a:pt x="218" y="364"/>
                </a:lnTo>
                <a:cubicBezTo>
                  <a:pt x="217" y="366"/>
                  <a:pt x="217" y="369"/>
                  <a:pt x="216" y="371"/>
                </a:cubicBezTo>
                <a:lnTo>
                  <a:pt x="216" y="373"/>
                </a:lnTo>
                <a:cubicBezTo>
                  <a:pt x="209" y="393"/>
                  <a:pt x="189" y="406"/>
                  <a:pt x="168" y="405"/>
                </a:cubicBezTo>
                <a:cubicBezTo>
                  <a:pt x="147" y="405"/>
                  <a:pt x="129" y="390"/>
                  <a:pt x="123" y="369"/>
                </a:cubicBezTo>
                <a:lnTo>
                  <a:pt x="123" y="367"/>
                </a:lnTo>
                <a:cubicBezTo>
                  <a:pt x="122" y="363"/>
                  <a:pt x="121" y="359"/>
                  <a:pt x="121" y="355"/>
                </a:cubicBezTo>
                <a:lnTo>
                  <a:pt x="121" y="353"/>
                </a:lnTo>
                <a:lnTo>
                  <a:pt x="217" y="353"/>
                </a:lnTo>
                <a:lnTo>
                  <a:pt x="217" y="356"/>
                </a:lnTo>
                <a:cubicBezTo>
                  <a:pt x="217" y="361"/>
                  <a:pt x="217" y="366"/>
                  <a:pt x="215" y="371"/>
                </a:cubicBezTo>
                <a:lnTo>
                  <a:pt x="215" y="373"/>
                </a:lnTo>
                <a:cubicBezTo>
                  <a:pt x="207" y="395"/>
                  <a:pt x="185" y="409"/>
                  <a:pt x="161" y="405"/>
                </a:cubicBezTo>
                <a:cubicBezTo>
                  <a:pt x="138" y="401"/>
                  <a:pt x="121" y="381"/>
                  <a:pt x="121" y="357"/>
                </a:cubicBezTo>
                <a:lnTo>
                  <a:pt x="121" y="356"/>
                </a:lnTo>
                <a:cubicBezTo>
                  <a:pt x="121" y="354"/>
                  <a:pt x="121" y="351"/>
                  <a:pt x="121" y="349"/>
                </a:cubicBezTo>
                <a:lnTo>
                  <a:pt x="122" y="345"/>
                </a:lnTo>
                <a:lnTo>
                  <a:pt x="123" y="342"/>
                </a:lnTo>
                <a:lnTo>
                  <a:pt x="122" y="349"/>
                </a:lnTo>
                <a:lnTo>
                  <a:pt x="122" y="348"/>
                </a:lnTo>
                <a:lnTo>
                  <a:pt x="218" y="348"/>
                </a:lnTo>
                <a:lnTo>
                  <a:pt x="218" y="356"/>
                </a:lnTo>
                <a:lnTo>
                  <a:pt x="217" y="362"/>
                </a:lnTo>
                <a:lnTo>
                  <a:pt x="217" y="351"/>
                </a:lnTo>
                <a:lnTo>
                  <a:pt x="217" y="354"/>
                </a:lnTo>
                <a:lnTo>
                  <a:pt x="210" y="334"/>
                </a:lnTo>
                <a:lnTo>
                  <a:pt x="211" y="336"/>
                </a:lnTo>
                <a:lnTo>
                  <a:pt x="123" y="367"/>
                </a:lnTo>
                <a:lnTo>
                  <a:pt x="123" y="363"/>
                </a:lnTo>
                <a:lnTo>
                  <a:pt x="122" y="358"/>
                </a:lnTo>
                <a:lnTo>
                  <a:pt x="218" y="353"/>
                </a:lnTo>
                <a:lnTo>
                  <a:pt x="218" y="354"/>
                </a:lnTo>
                <a:lnTo>
                  <a:pt x="218" y="357"/>
                </a:lnTo>
                <a:lnTo>
                  <a:pt x="218" y="358"/>
                </a:lnTo>
                <a:lnTo>
                  <a:pt x="218" y="368"/>
                </a:lnTo>
                <a:lnTo>
                  <a:pt x="218" y="372"/>
                </a:lnTo>
                <a:lnTo>
                  <a:pt x="122" y="372"/>
                </a:lnTo>
                <a:lnTo>
                  <a:pt x="122" y="370"/>
                </a:lnTo>
                <a:lnTo>
                  <a:pt x="122" y="367"/>
                </a:lnTo>
                <a:lnTo>
                  <a:pt x="123" y="374"/>
                </a:lnTo>
                <a:lnTo>
                  <a:pt x="122" y="371"/>
                </a:lnTo>
                <a:cubicBezTo>
                  <a:pt x="122" y="369"/>
                  <a:pt x="122" y="366"/>
                  <a:pt x="122" y="364"/>
                </a:cubicBezTo>
                <a:lnTo>
                  <a:pt x="122" y="362"/>
                </a:lnTo>
                <a:cubicBezTo>
                  <a:pt x="122" y="339"/>
                  <a:pt x="139" y="319"/>
                  <a:pt x="162" y="315"/>
                </a:cubicBezTo>
                <a:cubicBezTo>
                  <a:pt x="186" y="311"/>
                  <a:pt x="208" y="325"/>
                  <a:pt x="216" y="347"/>
                </a:cubicBezTo>
                <a:lnTo>
                  <a:pt x="216" y="349"/>
                </a:lnTo>
                <a:cubicBezTo>
                  <a:pt x="218" y="354"/>
                  <a:pt x="218" y="359"/>
                  <a:pt x="218" y="364"/>
                </a:cubicBezTo>
                <a:lnTo>
                  <a:pt x="218" y="372"/>
                </a:lnTo>
                <a:lnTo>
                  <a:pt x="218" y="377"/>
                </a:lnTo>
                <a:cubicBezTo>
                  <a:pt x="215" y="401"/>
                  <a:pt x="196" y="419"/>
                  <a:pt x="172" y="420"/>
                </a:cubicBezTo>
                <a:cubicBezTo>
                  <a:pt x="147" y="421"/>
                  <a:pt x="127" y="404"/>
                  <a:pt x="123" y="380"/>
                </a:cubicBezTo>
                <a:lnTo>
                  <a:pt x="123" y="381"/>
                </a:lnTo>
                <a:lnTo>
                  <a:pt x="122" y="379"/>
                </a:lnTo>
                <a:lnTo>
                  <a:pt x="217" y="367"/>
                </a:lnTo>
                <a:lnTo>
                  <a:pt x="217" y="369"/>
                </a:lnTo>
                <a:lnTo>
                  <a:pt x="216" y="361"/>
                </a:lnTo>
                <a:lnTo>
                  <a:pt x="217" y="364"/>
                </a:lnTo>
                <a:lnTo>
                  <a:pt x="169" y="324"/>
                </a:lnTo>
                <a:lnTo>
                  <a:pt x="171" y="324"/>
                </a:lnTo>
                <a:cubicBezTo>
                  <a:pt x="185" y="324"/>
                  <a:pt x="197" y="330"/>
                  <a:pt x="207" y="340"/>
                </a:cubicBezTo>
                <a:cubicBezTo>
                  <a:pt x="216" y="350"/>
                  <a:pt x="220" y="363"/>
                  <a:pt x="219" y="377"/>
                </a:cubicBezTo>
                <a:lnTo>
                  <a:pt x="217" y="387"/>
                </a:lnTo>
                <a:lnTo>
                  <a:pt x="216" y="392"/>
                </a:lnTo>
                <a:cubicBezTo>
                  <a:pt x="211" y="414"/>
                  <a:pt x="192" y="429"/>
                  <a:pt x="169" y="429"/>
                </a:cubicBezTo>
                <a:lnTo>
                  <a:pt x="168" y="429"/>
                </a:lnTo>
                <a:cubicBezTo>
                  <a:pt x="142" y="429"/>
                  <a:pt x="120" y="408"/>
                  <a:pt x="120" y="381"/>
                </a:cubicBezTo>
                <a:lnTo>
                  <a:pt x="120" y="378"/>
                </a:lnTo>
                <a:lnTo>
                  <a:pt x="120" y="376"/>
                </a:lnTo>
                <a:lnTo>
                  <a:pt x="216" y="376"/>
                </a:lnTo>
                <a:lnTo>
                  <a:pt x="216" y="378"/>
                </a:lnTo>
                <a:lnTo>
                  <a:pt x="216" y="386"/>
                </a:lnTo>
                <a:lnTo>
                  <a:pt x="215" y="397"/>
                </a:lnTo>
                <a:lnTo>
                  <a:pt x="214" y="401"/>
                </a:lnTo>
                <a:lnTo>
                  <a:pt x="167" y="343"/>
                </a:lnTo>
                <a:lnTo>
                  <a:pt x="167" y="343"/>
                </a:lnTo>
                <a:lnTo>
                  <a:pt x="119" y="391"/>
                </a:lnTo>
                <a:lnTo>
                  <a:pt x="119" y="388"/>
                </a:lnTo>
                <a:lnTo>
                  <a:pt x="119" y="386"/>
                </a:lnTo>
                <a:cubicBezTo>
                  <a:pt x="119" y="360"/>
                  <a:pt x="140" y="339"/>
                  <a:pt x="165" y="338"/>
                </a:cubicBezTo>
                <a:cubicBezTo>
                  <a:pt x="191" y="337"/>
                  <a:pt x="213" y="356"/>
                  <a:pt x="215" y="381"/>
                </a:cubicBezTo>
                <a:lnTo>
                  <a:pt x="216" y="391"/>
                </a:lnTo>
                <a:lnTo>
                  <a:pt x="216" y="395"/>
                </a:lnTo>
                <a:cubicBezTo>
                  <a:pt x="216" y="420"/>
                  <a:pt x="198" y="440"/>
                  <a:pt x="174" y="443"/>
                </a:cubicBezTo>
                <a:cubicBezTo>
                  <a:pt x="150" y="446"/>
                  <a:pt x="127" y="431"/>
                  <a:pt x="121" y="407"/>
                </a:cubicBezTo>
                <a:lnTo>
                  <a:pt x="120" y="403"/>
                </a:lnTo>
                <a:lnTo>
                  <a:pt x="120" y="400"/>
                </a:lnTo>
                <a:lnTo>
                  <a:pt x="214" y="382"/>
                </a:lnTo>
                <a:lnTo>
                  <a:pt x="215" y="384"/>
                </a:lnTo>
                <a:cubicBezTo>
                  <a:pt x="215" y="387"/>
                  <a:pt x="215" y="390"/>
                  <a:pt x="215" y="393"/>
                </a:cubicBezTo>
                <a:lnTo>
                  <a:pt x="215" y="395"/>
                </a:lnTo>
                <a:cubicBezTo>
                  <a:pt x="215" y="421"/>
                  <a:pt x="196" y="442"/>
                  <a:pt x="170" y="443"/>
                </a:cubicBezTo>
                <a:cubicBezTo>
                  <a:pt x="145" y="445"/>
                  <a:pt x="123" y="426"/>
                  <a:pt x="120" y="401"/>
                </a:cubicBezTo>
                <a:lnTo>
                  <a:pt x="119" y="396"/>
                </a:lnTo>
                <a:lnTo>
                  <a:pt x="119" y="391"/>
                </a:lnTo>
                <a:lnTo>
                  <a:pt x="166" y="434"/>
                </a:lnTo>
                <a:lnTo>
                  <a:pt x="166" y="434"/>
                </a:lnTo>
                <a:lnTo>
                  <a:pt x="214" y="386"/>
                </a:lnTo>
                <a:lnTo>
                  <a:pt x="214" y="395"/>
                </a:lnTo>
                <a:lnTo>
                  <a:pt x="213" y="395"/>
                </a:lnTo>
                <a:lnTo>
                  <a:pt x="213" y="398"/>
                </a:lnTo>
                <a:cubicBezTo>
                  <a:pt x="213" y="401"/>
                  <a:pt x="213" y="404"/>
                  <a:pt x="213" y="407"/>
                </a:cubicBezTo>
                <a:lnTo>
                  <a:pt x="213" y="405"/>
                </a:lnTo>
                <a:lnTo>
                  <a:pt x="212" y="412"/>
                </a:lnTo>
                <a:lnTo>
                  <a:pt x="212" y="416"/>
                </a:lnTo>
                <a:cubicBezTo>
                  <a:pt x="208" y="441"/>
                  <a:pt x="186" y="459"/>
                  <a:pt x="161" y="458"/>
                </a:cubicBezTo>
                <a:cubicBezTo>
                  <a:pt x="136" y="456"/>
                  <a:pt x="116" y="435"/>
                  <a:pt x="116" y="410"/>
                </a:cubicBezTo>
                <a:lnTo>
                  <a:pt x="116" y="408"/>
                </a:lnTo>
                <a:cubicBezTo>
                  <a:pt x="116" y="406"/>
                  <a:pt x="116" y="403"/>
                  <a:pt x="117" y="401"/>
                </a:cubicBezTo>
                <a:lnTo>
                  <a:pt x="117" y="399"/>
                </a:lnTo>
                <a:lnTo>
                  <a:pt x="117" y="395"/>
                </a:lnTo>
                <a:lnTo>
                  <a:pt x="117" y="402"/>
                </a:lnTo>
                <a:lnTo>
                  <a:pt x="117" y="400"/>
                </a:lnTo>
                <a:lnTo>
                  <a:pt x="211" y="416"/>
                </a:lnTo>
                <a:lnTo>
                  <a:pt x="210" y="417"/>
                </a:lnTo>
                <a:lnTo>
                  <a:pt x="212" y="410"/>
                </a:lnTo>
                <a:lnTo>
                  <a:pt x="211" y="414"/>
                </a:lnTo>
                <a:lnTo>
                  <a:pt x="210" y="419"/>
                </a:lnTo>
                <a:cubicBezTo>
                  <a:pt x="205" y="444"/>
                  <a:pt x="181" y="461"/>
                  <a:pt x="156" y="457"/>
                </a:cubicBezTo>
                <a:cubicBezTo>
                  <a:pt x="131" y="454"/>
                  <a:pt x="113" y="431"/>
                  <a:pt x="115" y="405"/>
                </a:cubicBezTo>
                <a:lnTo>
                  <a:pt x="116" y="400"/>
                </a:lnTo>
                <a:cubicBezTo>
                  <a:pt x="118" y="375"/>
                  <a:pt x="140" y="356"/>
                  <a:pt x="166" y="357"/>
                </a:cubicBezTo>
                <a:cubicBezTo>
                  <a:pt x="191" y="358"/>
                  <a:pt x="211" y="379"/>
                  <a:pt x="211" y="405"/>
                </a:cubicBezTo>
                <a:lnTo>
                  <a:pt x="211" y="410"/>
                </a:lnTo>
                <a:lnTo>
                  <a:pt x="211" y="414"/>
                </a:lnTo>
                <a:lnTo>
                  <a:pt x="115" y="414"/>
                </a:lnTo>
                <a:lnTo>
                  <a:pt x="115" y="412"/>
                </a:lnTo>
                <a:lnTo>
                  <a:pt x="116" y="422"/>
                </a:lnTo>
                <a:lnTo>
                  <a:pt x="116" y="419"/>
                </a:lnTo>
                <a:lnTo>
                  <a:pt x="210" y="420"/>
                </a:lnTo>
                <a:lnTo>
                  <a:pt x="210" y="419"/>
                </a:lnTo>
                <a:lnTo>
                  <a:pt x="209" y="424"/>
                </a:lnTo>
                <a:lnTo>
                  <a:pt x="161" y="371"/>
                </a:lnTo>
                <a:lnTo>
                  <a:pt x="162" y="371"/>
                </a:lnTo>
                <a:lnTo>
                  <a:pt x="162" y="467"/>
                </a:lnTo>
                <a:lnTo>
                  <a:pt x="161" y="467"/>
                </a:lnTo>
                <a:lnTo>
                  <a:pt x="208" y="410"/>
                </a:lnTo>
                <a:lnTo>
                  <a:pt x="208" y="410"/>
                </a:lnTo>
                <a:lnTo>
                  <a:pt x="209" y="412"/>
                </a:lnTo>
                <a:lnTo>
                  <a:pt x="115" y="433"/>
                </a:lnTo>
                <a:lnTo>
                  <a:pt x="115" y="433"/>
                </a:lnTo>
                <a:lnTo>
                  <a:pt x="114" y="431"/>
                </a:lnTo>
                <a:lnTo>
                  <a:pt x="208" y="410"/>
                </a:lnTo>
                <a:lnTo>
                  <a:pt x="209" y="413"/>
                </a:lnTo>
                <a:cubicBezTo>
                  <a:pt x="209" y="416"/>
                  <a:pt x="209" y="419"/>
                  <a:pt x="209" y="422"/>
                </a:cubicBezTo>
                <a:lnTo>
                  <a:pt x="209" y="424"/>
                </a:lnTo>
                <a:cubicBezTo>
                  <a:pt x="209" y="442"/>
                  <a:pt x="200" y="458"/>
                  <a:pt x="184" y="466"/>
                </a:cubicBezTo>
                <a:cubicBezTo>
                  <a:pt x="169" y="475"/>
                  <a:pt x="150" y="474"/>
                  <a:pt x="135" y="464"/>
                </a:cubicBezTo>
                <a:lnTo>
                  <a:pt x="128" y="459"/>
                </a:lnTo>
                <a:lnTo>
                  <a:pt x="125" y="456"/>
                </a:lnTo>
                <a:lnTo>
                  <a:pt x="155" y="467"/>
                </a:lnTo>
                <a:lnTo>
                  <a:pt x="154" y="467"/>
                </a:lnTo>
                <a:lnTo>
                  <a:pt x="201" y="409"/>
                </a:lnTo>
                <a:lnTo>
                  <a:pt x="202" y="414"/>
                </a:lnTo>
                <a:cubicBezTo>
                  <a:pt x="203" y="420"/>
                  <a:pt x="203" y="427"/>
                  <a:pt x="202" y="433"/>
                </a:cubicBezTo>
                <a:lnTo>
                  <a:pt x="201" y="438"/>
                </a:lnTo>
                <a:lnTo>
                  <a:pt x="202" y="429"/>
                </a:lnTo>
                <a:lnTo>
                  <a:pt x="202" y="433"/>
                </a:lnTo>
                <a:lnTo>
                  <a:pt x="202" y="436"/>
                </a:lnTo>
                <a:lnTo>
                  <a:pt x="202" y="438"/>
                </a:lnTo>
                <a:lnTo>
                  <a:pt x="106" y="438"/>
                </a:lnTo>
                <a:lnTo>
                  <a:pt x="106" y="436"/>
                </a:lnTo>
                <a:lnTo>
                  <a:pt x="107" y="444"/>
                </a:lnTo>
                <a:lnTo>
                  <a:pt x="106" y="441"/>
                </a:lnTo>
                <a:cubicBezTo>
                  <a:pt x="106" y="439"/>
                  <a:pt x="105" y="436"/>
                  <a:pt x="105" y="433"/>
                </a:cubicBezTo>
                <a:lnTo>
                  <a:pt x="105" y="430"/>
                </a:lnTo>
                <a:lnTo>
                  <a:pt x="105" y="429"/>
                </a:lnTo>
                <a:cubicBezTo>
                  <a:pt x="105" y="405"/>
                  <a:pt x="123" y="385"/>
                  <a:pt x="146" y="382"/>
                </a:cubicBezTo>
                <a:cubicBezTo>
                  <a:pt x="169" y="378"/>
                  <a:pt x="192" y="391"/>
                  <a:pt x="199" y="414"/>
                </a:cubicBezTo>
                <a:lnTo>
                  <a:pt x="200" y="415"/>
                </a:lnTo>
                <a:cubicBezTo>
                  <a:pt x="201" y="420"/>
                  <a:pt x="202" y="425"/>
                  <a:pt x="202" y="430"/>
                </a:cubicBezTo>
                <a:lnTo>
                  <a:pt x="202" y="433"/>
                </a:lnTo>
                <a:cubicBezTo>
                  <a:pt x="202" y="437"/>
                  <a:pt x="202" y="440"/>
                  <a:pt x="201" y="443"/>
                </a:cubicBezTo>
                <a:lnTo>
                  <a:pt x="200" y="448"/>
                </a:lnTo>
                <a:lnTo>
                  <a:pt x="153" y="390"/>
                </a:lnTo>
                <a:lnTo>
                  <a:pt x="155" y="390"/>
                </a:lnTo>
                <a:lnTo>
                  <a:pt x="158" y="390"/>
                </a:lnTo>
                <a:cubicBezTo>
                  <a:pt x="183" y="390"/>
                  <a:pt x="203" y="409"/>
                  <a:pt x="206" y="434"/>
                </a:cubicBezTo>
                <a:lnTo>
                  <a:pt x="206" y="443"/>
                </a:lnTo>
                <a:lnTo>
                  <a:pt x="206" y="448"/>
                </a:lnTo>
                <a:cubicBezTo>
                  <a:pt x="206" y="474"/>
                  <a:pt x="185" y="496"/>
                  <a:pt x="158" y="496"/>
                </a:cubicBezTo>
                <a:lnTo>
                  <a:pt x="154" y="496"/>
                </a:lnTo>
                <a:lnTo>
                  <a:pt x="201" y="457"/>
                </a:lnTo>
                <a:lnTo>
                  <a:pt x="201" y="460"/>
                </a:lnTo>
                <a:lnTo>
                  <a:pt x="201" y="450"/>
                </a:lnTo>
                <a:lnTo>
                  <a:pt x="201" y="452"/>
                </a:lnTo>
                <a:lnTo>
                  <a:pt x="153" y="404"/>
                </a:lnTo>
                <a:lnTo>
                  <a:pt x="154" y="404"/>
                </a:lnTo>
                <a:lnTo>
                  <a:pt x="107" y="462"/>
                </a:lnTo>
                <a:lnTo>
                  <a:pt x="107" y="462"/>
                </a:lnTo>
                <a:lnTo>
                  <a:pt x="106" y="460"/>
                </a:lnTo>
                <a:cubicBezTo>
                  <a:pt x="100" y="435"/>
                  <a:pt x="115" y="409"/>
                  <a:pt x="140" y="402"/>
                </a:cubicBezTo>
                <a:cubicBezTo>
                  <a:pt x="164" y="395"/>
                  <a:pt x="190" y="408"/>
                  <a:pt x="199" y="433"/>
                </a:cubicBezTo>
                <a:lnTo>
                  <a:pt x="199" y="434"/>
                </a:lnTo>
                <a:cubicBezTo>
                  <a:pt x="200" y="437"/>
                  <a:pt x="200" y="439"/>
                  <a:pt x="201" y="442"/>
                </a:cubicBezTo>
                <a:lnTo>
                  <a:pt x="201" y="445"/>
                </a:lnTo>
                <a:cubicBezTo>
                  <a:pt x="202" y="447"/>
                  <a:pt x="202" y="450"/>
                  <a:pt x="202" y="452"/>
                </a:cubicBezTo>
                <a:lnTo>
                  <a:pt x="202" y="463"/>
                </a:lnTo>
                <a:lnTo>
                  <a:pt x="201" y="462"/>
                </a:lnTo>
                <a:lnTo>
                  <a:pt x="201" y="465"/>
                </a:lnTo>
                <a:lnTo>
                  <a:pt x="201" y="467"/>
                </a:lnTo>
                <a:lnTo>
                  <a:pt x="105" y="467"/>
                </a:lnTo>
                <a:lnTo>
                  <a:pt x="105" y="465"/>
                </a:lnTo>
                <a:lnTo>
                  <a:pt x="105" y="462"/>
                </a:lnTo>
                <a:lnTo>
                  <a:pt x="105" y="458"/>
                </a:lnTo>
                <a:lnTo>
                  <a:pt x="105" y="457"/>
                </a:lnTo>
                <a:lnTo>
                  <a:pt x="201" y="457"/>
                </a:lnTo>
                <a:lnTo>
                  <a:pt x="201" y="455"/>
                </a:lnTo>
                <a:lnTo>
                  <a:pt x="202" y="464"/>
                </a:lnTo>
                <a:lnTo>
                  <a:pt x="202" y="469"/>
                </a:lnTo>
                <a:lnTo>
                  <a:pt x="202" y="471"/>
                </a:lnTo>
                <a:cubicBezTo>
                  <a:pt x="202" y="493"/>
                  <a:pt x="188" y="511"/>
                  <a:pt x="168" y="517"/>
                </a:cubicBezTo>
                <a:cubicBezTo>
                  <a:pt x="148" y="524"/>
                  <a:pt x="126" y="516"/>
                  <a:pt x="114" y="498"/>
                </a:cubicBezTo>
                <a:lnTo>
                  <a:pt x="113" y="497"/>
                </a:lnTo>
                <a:cubicBezTo>
                  <a:pt x="111" y="493"/>
                  <a:pt x="109" y="489"/>
                  <a:pt x="107" y="485"/>
                </a:cubicBezTo>
                <a:lnTo>
                  <a:pt x="106" y="482"/>
                </a:lnTo>
                <a:cubicBezTo>
                  <a:pt x="102" y="468"/>
                  <a:pt x="104" y="451"/>
                  <a:pt x="113" y="439"/>
                </a:cubicBezTo>
                <a:cubicBezTo>
                  <a:pt x="122" y="426"/>
                  <a:pt x="137" y="419"/>
                  <a:pt x="152" y="419"/>
                </a:cubicBezTo>
                <a:lnTo>
                  <a:pt x="153" y="419"/>
                </a:lnTo>
                <a:cubicBezTo>
                  <a:pt x="179" y="419"/>
                  <a:pt x="201" y="440"/>
                  <a:pt x="201" y="467"/>
                </a:cubicBezTo>
                <a:lnTo>
                  <a:pt x="201" y="469"/>
                </a:lnTo>
                <a:cubicBezTo>
                  <a:pt x="201" y="473"/>
                  <a:pt x="200" y="477"/>
                  <a:pt x="200" y="481"/>
                </a:cubicBezTo>
                <a:lnTo>
                  <a:pt x="199" y="483"/>
                </a:lnTo>
                <a:lnTo>
                  <a:pt x="152" y="423"/>
                </a:lnTo>
                <a:lnTo>
                  <a:pt x="153" y="423"/>
                </a:lnTo>
                <a:cubicBezTo>
                  <a:pt x="167" y="423"/>
                  <a:pt x="179" y="429"/>
                  <a:pt x="189" y="439"/>
                </a:cubicBezTo>
                <a:cubicBezTo>
                  <a:pt x="198" y="449"/>
                  <a:pt x="202" y="463"/>
                  <a:pt x="201" y="476"/>
                </a:cubicBezTo>
                <a:lnTo>
                  <a:pt x="200" y="481"/>
                </a:lnTo>
                <a:cubicBezTo>
                  <a:pt x="198" y="506"/>
                  <a:pt x="177" y="524"/>
                  <a:pt x="152" y="524"/>
                </a:cubicBezTo>
                <a:lnTo>
                  <a:pt x="152" y="524"/>
                </a:lnTo>
                <a:cubicBezTo>
                  <a:pt x="128" y="524"/>
                  <a:pt x="108" y="507"/>
                  <a:pt x="104" y="483"/>
                </a:cubicBezTo>
                <a:lnTo>
                  <a:pt x="104" y="480"/>
                </a:lnTo>
                <a:lnTo>
                  <a:pt x="106" y="488"/>
                </a:lnTo>
                <a:lnTo>
                  <a:pt x="105" y="487"/>
                </a:lnTo>
                <a:lnTo>
                  <a:pt x="199" y="471"/>
                </a:lnTo>
                <a:lnTo>
                  <a:pt x="199" y="469"/>
                </a:lnTo>
                <a:lnTo>
                  <a:pt x="199" y="479"/>
                </a:lnTo>
                <a:lnTo>
                  <a:pt x="199" y="483"/>
                </a:lnTo>
                <a:lnTo>
                  <a:pt x="199" y="486"/>
                </a:lnTo>
                <a:lnTo>
                  <a:pt x="103" y="486"/>
                </a:lnTo>
                <a:lnTo>
                  <a:pt x="103" y="484"/>
                </a:lnTo>
                <a:lnTo>
                  <a:pt x="103" y="481"/>
                </a:lnTo>
                <a:lnTo>
                  <a:pt x="151" y="529"/>
                </a:lnTo>
                <a:lnTo>
                  <a:pt x="150" y="529"/>
                </a:lnTo>
                <a:lnTo>
                  <a:pt x="198" y="481"/>
                </a:lnTo>
                <a:lnTo>
                  <a:pt x="198" y="484"/>
                </a:lnTo>
                <a:lnTo>
                  <a:pt x="198" y="486"/>
                </a:lnTo>
                <a:lnTo>
                  <a:pt x="102" y="486"/>
                </a:lnTo>
                <a:lnTo>
                  <a:pt x="102" y="483"/>
                </a:lnTo>
                <a:lnTo>
                  <a:pt x="103" y="490"/>
                </a:lnTo>
                <a:lnTo>
                  <a:pt x="102" y="487"/>
                </a:lnTo>
                <a:lnTo>
                  <a:pt x="102" y="483"/>
                </a:lnTo>
                <a:lnTo>
                  <a:pt x="197" y="476"/>
                </a:lnTo>
                <a:lnTo>
                  <a:pt x="197" y="479"/>
                </a:lnTo>
                <a:lnTo>
                  <a:pt x="198" y="491"/>
                </a:lnTo>
                <a:lnTo>
                  <a:pt x="198" y="499"/>
                </a:lnTo>
                <a:lnTo>
                  <a:pt x="198" y="505"/>
                </a:lnTo>
                <a:cubicBezTo>
                  <a:pt x="198" y="530"/>
                  <a:pt x="179" y="551"/>
                  <a:pt x="154" y="553"/>
                </a:cubicBezTo>
                <a:cubicBezTo>
                  <a:pt x="129" y="555"/>
                  <a:pt x="107" y="537"/>
                  <a:pt x="103" y="513"/>
                </a:cubicBezTo>
                <a:lnTo>
                  <a:pt x="103" y="514"/>
                </a:lnTo>
                <a:lnTo>
                  <a:pt x="102" y="510"/>
                </a:lnTo>
                <a:cubicBezTo>
                  <a:pt x="101" y="506"/>
                  <a:pt x="100" y="502"/>
                  <a:pt x="100" y="498"/>
                </a:cubicBezTo>
                <a:lnTo>
                  <a:pt x="100" y="495"/>
                </a:lnTo>
                <a:cubicBezTo>
                  <a:pt x="100" y="469"/>
                  <a:pt x="122" y="447"/>
                  <a:pt x="148" y="447"/>
                </a:cubicBezTo>
                <a:lnTo>
                  <a:pt x="149" y="447"/>
                </a:lnTo>
                <a:lnTo>
                  <a:pt x="101" y="495"/>
                </a:lnTo>
                <a:lnTo>
                  <a:pt x="101" y="492"/>
                </a:lnTo>
                <a:lnTo>
                  <a:pt x="102" y="504"/>
                </a:lnTo>
                <a:lnTo>
                  <a:pt x="102" y="502"/>
                </a:lnTo>
                <a:lnTo>
                  <a:pt x="196" y="490"/>
                </a:lnTo>
                <a:lnTo>
                  <a:pt x="196" y="492"/>
                </a:lnTo>
                <a:lnTo>
                  <a:pt x="196" y="499"/>
                </a:lnTo>
                <a:lnTo>
                  <a:pt x="196" y="502"/>
                </a:lnTo>
                <a:lnTo>
                  <a:pt x="196" y="504"/>
                </a:lnTo>
                <a:lnTo>
                  <a:pt x="196" y="505"/>
                </a:lnTo>
                <a:lnTo>
                  <a:pt x="100" y="505"/>
                </a:lnTo>
                <a:lnTo>
                  <a:pt x="100" y="498"/>
                </a:lnTo>
                <a:lnTo>
                  <a:pt x="101" y="491"/>
                </a:lnTo>
                <a:lnTo>
                  <a:pt x="101" y="489"/>
                </a:lnTo>
                <a:lnTo>
                  <a:pt x="101" y="486"/>
                </a:lnTo>
                <a:lnTo>
                  <a:pt x="197" y="486"/>
                </a:lnTo>
                <a:lnTo>
                  <a:pt x="197" y="489"/>
                </a:lnTo>
                <a:lnTo>
                  <a:pt x="197" y="499"/>
                </a:lnTo>
                <a:lnTo>
                  <a:pt x="196" y="501"/>
                </a:lnTo>
                <a:lnTo>
                  <a:pt x="196" y="505"/>
                </a:lnTo>
                <a:cubicBezTo>
                  <a:pt x="196" y="524"/>
                  <a:pt x="185" y="542"/>
                  <a:pt x="167" y="549"/>
                </a:cubicBezTo>
                <a:cubicBezTo>
                  <a:pt x="149" y="557"/>
                  <a:pt x="128" y="553"/>
                  <a:pt x="115" y="539"/>
                </a:cubicBezTo>
                <a:lnTo>
                  <a:pt x="114" y="538"/>
                </a:lnTo>
                <a:cubicBezTo>
                  <a:pt x="105" y="529"/>
                  <a:pt x="100" y="517"/>
                  <a:pt x="100" y="504"/>
                </a:cubicBezTo>
                <a:lnTo>
                  <a:pt x="100" y="501"/>
                </a:lnTo>
                <a:lnTo>
                  <a:pt x="100" y="495"/>
                </a:lnTo>
                <a:lnTo>
                  <a:pt x="148" y="543"/>
                </a:lnTo>
                <a:lnTo>
                  <a:pt x="147" y="543"/>
                </a:lnTo>
                <a:lnTo>
                  <a:pt x="194" y="506"/>
                </a:lnTo>
                <a:lnTo>
                  <a:pt x="193" y="510"/>
                </a:lnTo>
                <a:lnTo>
                  <a:pt x="193" y="493"/>
                </a:lnTo>
                <a:lnTo>
                  <a:pt x="194" y="497"/>
                </a:lnTo>
                <a:cubicBezTo>
                  <a:pt x="194" y="499"/>
                  <a:pt x="194" y="501"/>
                  <a:pt x="194" y="503"/>
                </a:cubicBezTo>
                <a:lnTo>
                  <a:pt x="194" y="505"/>
                </a:lnTo>
                <a:lnTo>
                  <a:pt x="98" y="505"/>
                </a:lnTo>
                <a:lnTo>
                  <a:pt x="98" y="502"/>
                </a:lnTo>
                <a:lnTo>
                  <a:pt x="99" y="512"/>
                </a:lnTo>
                <a:lnTo>
                  <a:pt x="99" y="509"/>
                </a:lnTo>
                <a:lnTo>
                  <a:pt x="194" y="500"/>
                </a:lnTo>
                <a:lnTo>
                  <a:pt x="194" y="504"/>
                </a:lnTo>
                <a:lnTo>
                  <a:pt x="194" y="509"/>
                </a:lnTo>
                <a:cubicBezTo>
                  <a:pt x="194" y="528"/>
                  <a:pt x="184" y="544"/>
                  <a:pt x="167" y="552"/>
                </a:cubicBezTo>
                <a:lnTo>
                  <a:pt x="166" y="553"/>
                </a:lnTo>
                <a:cubicBezTo>
                  <a:pt x="153" y="560"/>
                  <a:pt x="137" y="560"/>
                  <a:pt x="124" y="553"/>
                </a:cubicBezTo>
                <a:lnTo>
                  <a:pt x="123" y="552"/>
                </a:lnTo>
                <a:lnTo>
                  <a:pt x="186" y="486"/>
                </a:lnTo>
                <a:lnTo>
                  <a:pt x="188" y="489"/>
                </a:lnTo>
                <a:lnTo>
                  <a:pt x="175" y="475"/>
                </a:lnTo>
                <a:lnTo>
                  <a:pt x="177" y="476"/>
                </a:lnTo>
                <a:lnTo>
                  <a:pt x="100" y="510"/>
                </a:lnTo>
                <a:lnTo>
                  <a:pt x="100" y="509"/>
                </a:lnTo>
                <a:lnTo>
                  <a:pt x="100" y="506"/>
                </a:lnTo>
                <a:lnTo>
                  <a:pt x="100" y="505"/>
                </a:lnTo>
                <a:lnTo>
                  <a:pt x="196" y="505"/>
                </a:lnTo>
                <a:lnTo>
                  <a:pt x="196" y="506"/>
                </a:lnTo>
                <a:lnTo>
                  <a:pt x="196" y="510"/>
                </a:lnTo>
                <a:lnTo>
                  <a:pt x="196" y="513"/>
                </a:lnTo>
                <a:lnTo>
                  <a:pt x="196" y="514"/>
                </a:lnTo>
                <a:lnTo>
                  <a:pt x="100" y="514"/>
                </a:lnTo>
                <a:lnTo>
                  <a:pt x="100" y="513"/>
                </a:lnTo>
                <a:lnTo>
                  <a:pt x="101" y="520"/>
                </a:lnTo>
                <a:lnTo>
                  <a:pt x="100" y="516"/>
                </a:lnTo>
                <a:lnTo>
                  <a:pt x="100" y="513"/>
                </a:lnTo>
                <a:cubicBezTo>
                  <a:pt x="100" y="511"/>
                  <a:pt x="99" y="508"/>
                  <a:pt x="99" y="506"/>
                </a:cubicBezTo>
                <a:lnTo>
                  <a:pt x="99" y="505"/>
                </a:lnTo>
                <a:lnTo>
                  <a:pt x="195" y="505"/>
                </a:lnTo>
                <a:lnTo>
                  <a:pt x="195" y="502"/>
                </a:lnTo>
                <a:lnTo>
                  <a:pt x="196" y="512"/>
                </a:lnTo>
                <a:lnTo>
                  <a:pt x="196" y="516"/>
                </a:lnTo>
                <a:lnTo>
                  <a:pt x="196" y="519"/>
                </a:lnTo>
                <a:cubicBezTo>
                  <a:pt x="196" y="545"/>
                  <a:pt x="174" y="567"/>
                  <a:pt x="148" y="567"/>
                </a:cubicBezTo>
                <a:lnTo>
                  <a:pt x="147" y="567"/>
                </a:lnTo>
                <a:cubicBezTo>
                  <a:pt x="121" y="567"/>
                  <a:pt x="99" y="545"/>
                  <a:pt x="99" y="519"/>
                </a:cubicBezTo>
                <a:lnTo>
                  <a:pt x="99" y="517"/>
                </a:lnTo>
                <a:lnTo>
                  <a:pt x="100" y="525"/>
                </a:lnTo>
                <a:lnTo>
                  <a:pt x="100" y="522"/>
                </a:lnTo>
                <a:lnTo>
                  <a:pt x="195" y="514"/>
                </a:lnTo>
                <a:lnTo>
                  <a:pt x="195" y="516"/>
                </a:lnTo>
                <a:cubicBezTo>
                  <a:pt x="195" y="519"/>
                  <a:pt x="195" y="521"/>
                  <a:pt x="194" y="524"/>
                </a:cubicBezTo>
                <a:lnTo>
                  <a:pt x="194" y="527"/>
                </a:lnTo>
                <a:lnTo>
                  <a:pt x="194" y="519"/>
                </a:lnTo>
                <a:lnTo>
                  <a:pt x="194" y="520"/>
                </a:lnTo>
                <a:lnTo>
                  <a:pt x="195" y="524"/>
                </a:lnTo>
                <a:lnTo>
                  <a:pt x="195" y="528"/>
                </a:lnTo>
                <a:lnTo>
                  <a:pt x="99" y="533"/>
                </a:lnTo>
                <a:lnTo>
                  <a:pt x="99" y="532"/>
                </a:lnTo>
                <a:lnTo>
                  <a:pt x="100" y="534"/>
                </a:lnTo>
                <a:lnTo>
                  <a:pt x="99" y="529"/>
                </a:lnTo>
                <a:lnTo>
                  <a:pt x="195" y="524"/>
                </a:lnTo>
                <a:lnTo>
                  <a:pt x="195" y="525"/>
                </a:lnTo>
                <a:cubicBezTo>
                  <a:pt x="195" y="528"/>
                  <a:pt x="195" y="531"/>
                  <a:pt x="194" y="533"/>
                </a:cubicBezTo>
                <a:lnTo>
                  <a:pt x="194" y="536"/>
                </a:lnTo>
                <a:lnTo>
                  <a:pt x="194" y="528"/>
                </a:lnTo>
                <a:lnTo>
                  <a:pt x="194" y="532"/>
                </a:lnTo>
                <a:cubicBezTo>
                  <a:pt x="194" y="537"/>
                  <a:pt x="194" y="542"/>
                  <a:pt x="192" y="547"/>
                </a:cubicBezTo>
                <a:lnTo>
                  <a:pt x="192" y="549"/>
                </a:lnTo>
                <a:cubicBezTo>
                  <a:pt x="184" y="571"/>
                  <a:pt x="162" y="585"/>
                  <a:pt x="138" y="581"/>
                </a:cubicBezTo>
                <a:cubicBezTo>
                  <a:pt x="115" y="577"/>
                  <a:pt x="98" y="557"/>
                  <a:pt x="98" y="533"/>
                </a:cubicBezTo>
                <a:lnTo>
                  <a:pt x="98" y="534"/>
                </a:lnTo>
                <a:lnTo>
                  <a:pt x="98" y="529"/>
                </a:lnTo>
                <a:lnTo>
                  <a:pt x="193" y="524"/>
                </a:lnTo>
                <a:lnTo>
                  <a:pt x="193" y="524"/>
                </a:lnTo>
                <a:lnTo>
                  <a:pt x="193" y="526"/>
                </a:lnTo>
                <a:lnTo>
                  <a:pt x="193" y="528"/>
                </a:lnTo>
                <a:lnTo>
                  <a:pt x="97" y="528"/>
                </a:lnTo>
                <a:lnTo>
                  <a:pt x="98" y="531"/>
                </a:lnTo>
                <a:lnTo>
                  <a:pt x="97" y="527"/>
                </a:lnTo>
                <a:lnTo>
                  <a:pt x="96" y="517"/>
                </a:lnTo>
                <a:lnTo>
                  <a:pt x="96" y="514"/>
                </a:lnTo>
                <a:lnTo>
                  <a:pt x="192" y="514"/>
                </a:lnTo>
                <a:lnTo>
                  <a:pt x="192" y="515"/>
                </a:lnTo>
                <a:lnTo>
                  <a:pt x="192" y="508"/>
                </a:lnTo>
                <a:lnTo>
                  <a:pt x="193" y="514"/>
                </a:lnTo>
                <a:lnTo>
                  <a:pt x="193" y="520"/>
                </a:lnTo>
                <a:cubicBezTo>
                  <a:pt x="194" y="523"/>
                  <a:pt x="194" y="527"/>
                  <a:pt x="193" y="530"/>
                </a:cubicBezTo>
                <a:lnTo>
                  <a:pt x="193" y="532"/>
                </a:lnTo>
                <a:lnTo>
                  <a:pt x="192" y="533"/>
                </a:lnTo>
                <a:lnTo>
                  <a:pt x="192" y="543"/>
                </a:lnTo>
                <a:lnTo>
                  <a:pt x="192" y="547"/>
                </a:lnTo>
                <a:lnTo>
                  <a:pt x="192" y="548"/>
                </a:lnTo>
                <a:lnTo>
                  <a:pt x="96" y="548"/>
                </a:lnTo>
                <a:lnTo>
                  <a:pt x="96" y="545"/>
                </a:lnTo>
                <a:lnTo>
                  <a:pt x="97" y="545"/>
                </a:lnTo>
                <a:lnTo>
                  <a:pt x="96" y="535"/>
                </a:lnTo>
                <a:lnTo>
                  <a:pt x="96" y="533"/>
                </a:lnTo>
                <a:lnTo>
                  <a:pt x="192" y="533"/>
                </a:lnTo>
                <a:lnTo>
                  <a:pt x="192" y="532"/>
                </a:lnTo>
                <a:lnTo>
                  <a:pt x="192" y="541"/>
                </a:lnTo>
                <a:lnTo>
                  <a:pt x="192" y="546"/>
                </a:lnTo>
                <a:lnTo>
                  <a:pt x="192" y="548"/>
                </a:lnTo>
                <a:lnTo>
                  <a:pt x="96" y="548"/>
                </a:lnTo>
                <a:lnTo>
                  <a:pt x="96" y="543"/>
                </a:lnTo>
                <a:lnTo>
                  <a:pt x="97" y="539"/>
                </a:lnTo>
                <a:lnTo>
                  <a:pt x="96" y="528"/>
                </a:lnTo>
                <a:lnTo>
                  <a:pt x="96" y="524"/>
                </a:lnTo>
                <a:lnTo>
                  <a:pt x="192" y="524"/>
                </a:lnTo>
                <a:lnTo>
                  <a:pt x="192" y="522"/>
                </a:lnTo>
                <a:lnTo>
                  <a:pt x="192" y="532"/>
                </a:lnTo>
                <a:lnTo>
                  <a:pt x="192" y="539"/>
                </a:lnTo>
                <a:lnTo>
                  <a:pt x="192" y="543"/>
                </a:lnTo>
                <a:lnTo>
                  <a:pt x="192" y="543"/>
                </a:lnTo>
                <a:lnTo>
                  <a:pt x="96" y="543"/>
                </a:lnTo>
                <a:lnTo>
                  <a:pt x="96" y="541"/>
                </a:lnTo>
                <a:lnTo>
                  <a:pt x="97" y="548"/>
                </a:lnTo>
                <a:lnTo>
                  <a:pt x="96" y="545"/>
                </a:lnTo>
                <a:lnTo>
                  <a:pt x="190" y="553"/>
                </a:lnTo>
                <a:lnTo>
                  <a:pt x="189" y="555"/>
                </a:lnTo>
                <a:lnTo>
                  <a:pt x="191" y="546"/>
                </a:lnTo>
                <a:lnTo>
                  <a:pt x="190" y="550"/>
                </a:lnTo>
                <a:lnTo>
                  <a:pt x="190" y="534"/>
                </a:lnTo>
                <a:lnTo>
                  <a:pt x="192" y="543"/>
                </a:lnTo>
                <a:lnTo>
                  <a:pt x="192" y="547"/>
                </a:lnTo>
                <a:cubicBezTo>
                  <a:pt x="194" y="561"/>
                  <a:pt x="189" y="574"/>
                  <a:pt x="180" y="584"/>
                </a:cubicBezTo>
                <a:cubicBezTo>
                  <a:pt x="171" y="595"/>
                  <a:pt x="158" y="600"/>
                  <a:pt x="144" y="600"/>
                </a:cubicBezTo>
                <a:lnTo>
                  <a:pt x="143" y="600"/>
                </a:lnTo>
                <a:cubicBezTo>
                  <a:pt x="120" y="600"/>
                  <a:pt x="100" y="584"/>
                  <a:pt x="96" y="562"/>
                </a:cubicBezTo>
                <a:lnTo>
                  <a:pt x="96" y="562"/>
                </a:lnTo>
                <a:lnTo>
                  <a:pt x="95" y="560"/>
                </a:lnTo>
                <a:lnTo>
                  <a:pt x="189" y="558"/>
                </a:lnTo>
                <a:lnTo>
                  <a:pt x="188" y="562"/>
                </a:lnTo>
                <a:lnTo>
                  <a:pt x="187" y="567"/>
                </a:lnTo>
                <a:lnTo>
                  <a:pt x="188" y="557"/>
                </a:lnTo>
                <a:lnTo>
                  <a:pt x="188" y="562"/>
                </a:lnTo>
                <a:lnTo>
                  <a:pt x="188" y="567"/>
                </a:lnTo>
                <a:cubicBezTo>
                  <a:pt x="188" y="591"/>
                  <a:pt x="170" y="612"/>
                  <a:pt x="146" y="615"/>
                </a:cubicBezTo>
                <a:cubicBezTo>
                  <a:pt x="122" y="618"/>
                  <a:pt x="99" y="602"/>
                  <a:pt x="93" y="579"/>
                </a:cubicBezTo>
                <a:lnTo>
                  <a:pt x="93" y="577"/>
                </a:lnTo>
                <a:cubicBezTo>
                  <a:pt x="92" y="573"/>
                  <a:pt x="91" y="569"/>
                  <a:pt x="91" y="565"/>
                </a:cubicBezTo>
                <a:lnTo>
                  <a:pt x="91" y="562"/>
                </a:lnTo>
                <a:cubicBezTo>
                  <a:pt x="91" y="535"/>
                  <a:pt x="113" y="514"/>
                  <a:pt x="139" y="514"/>
                </a:cubicBezTo>
                <a:lnTo>
                  <a:pt x="141" y="514"/>
                </a:lnTo>
                <a:cubicBezTo>
                  <a:pt x="155" y="514"/>
                  <a:pt x="167" y="520"/>
                  <a:pt x="177" y="530"/>
                </a:cubicBezTo>
                <a:cubicBezTo>
                  <a:pt x="186" y="540"/>
                  <a:pt x="190" y="553"/>
                  <a:pt x="189" y="567"/>
                </a:cubicBezTo>
                <a:lnTo>
                  <a:pt x="188" y="572"/>
                </a:lnTo>
                <a:lnTo>
                  <a:pt x="188" y="577"/>
                </a:lnTo>
                <a:lnTo>
                  <a:pt x="97" y="550"/>
                </a:lnTo>
                <a:lnTo>
                  <a:pt x="98" y="549"/>
                </a:lnTo>
                <a:lnTo>
                  <a:pt x="92" y="570"/>
                </a:lnTo>
                <a:lnTo>
                  <a:pt x="92" y="567"/>
                </a:lnTo>
                <a:lnTo>
                  <a:pt x="93" y="567"/>
                </a:lnTo>
                <a:lnTo>
                  <a:pt x="92" y="557"/>
                </a:lnTo>
                <a:lnTo>
                  <a:pt x="92" y="553"/>
                </a:lnTo>
                <a:cubicBezTo>
                  <a:pt x="92" y="546"/>
                  <a:pt x="94" y="539"/>
                  <a:pt x="97" y="532"/>
                </a:cubicBezTo>
                <a:lnTo>
                  <a:pt x="98" y="531"/>
                </a:lnTo>
                <a:cubicBezTo>
                  <a:pt x="107" y="511"/>
                  <a:pt x="130" y="501"/>
                  <a:pt x="151" y="506"/>
                </a:cubicBezTo>
                <a:cubicBezTo>
                  <a:pt x="173" y="511"/>
                  <a:pt x="188" y="530"/>
                  <a:pt x="188" y="552"/>
                </a:cubicBezTo>
                <a:lnTo>
                  <a:pt x="188" y="559"/>
                </a:lnTo>
                <a:lnTo>
                  <a:pt x="188" y="567"/>
                </a:lnTo>
                <a:lnTo>
                  <a:pt x="188" y="571"/>
                </a:lnTo>
                <a:lnTo>
                  <a:pt x="140" y="523"/>
                </a:lnTo>
                <a:lnTo>
                  <a:pt x="141" y="523"/>
                </a:lnTo>
                <a:cubicBezTo>
                  <a:pt x="167" y="523"/>
                  <a:pt x="189" y="545"/>
                  <a:pt x="189" y="571"/>
                </a:cubicBezTo>
                <a:lnTo>
                  <a:pt x="189" y="576"/>
                </a:lnTo>
                <a:cubicBezTo>
                  <a:pt x="189" y="582"/>
                  <a:pt x="188" y="587"/>
                  <a:pt x="187" y="592"/>
                </a:cubicBezTo>
                <a:lnTo>
                  <a:pt x="185" y="596"/>
                </a:lnTo>
                <a:lnTo>
                  <a:pt x="187" y="576"/>
                </a:lnTo>
                <a:lnTo>
                  <a:pt x="188" y="581"/>
                </a:lnTo>
                <a:lnTo>
                  <a:pt x="186" y="571"/>
                </a:lnTo>
                <a:lnTo>
                  <a:pt x="187" y="574"/>
                </a:lnTo>
                <a:lnTo>
                  <a:pt x="187" y="575"/>
                </a:lnTo>
                <a:lnTo>
                  <a:pt x="94" y="596"/>
                </a:lnTo>
                <a:lnTo>
                  <a:pt x="93" y="591"/>
                </a:lnTo>
                <a:lnTo>
                  <a:pt x="93" y="586"/>
                </a:lnTo>
                <a:lnTo>
                  <a:pt x="188" y="581"/>
                </a:lnTo>
                <a:lnTo>
                  <a:pt x="188" y="583"/>
                </a:lnTo>
                <a:cubicBezTo>
                  <a:pt x="188" y="586"/>
                  <a:pt x="188" y="588"/>
                  <a:pt x="188" y="591"/>
                </a:cubicBezTo>
                <a:lnTo>
                  <a:pt x="187" y="594"/>
                </a:lnTo>
                <a:cubicBezTo>
                  <a:pt x="183" y="617"/>
                  <a:pt x="163" y="634"/>
                  <a:pt x="140" y="634"/>
                </a:cubicBezTo>
                <a:lnTo>
                  <a:pt x="137" y="634"/>
                </a:lnTo>
                <a:lnTo>
                  <a:pt x="135" y="634"/>
                </a:lnTo>
                <a:lnTo>
                  <a:pt x="135" y="538"/>
                </a:lnTo>
                <a:lnTo>
                  <a:pt x="136" y="538"/>
                </a:lnTo>
                <a:lnTo>
                  <a:pt x="136" y="634"/>
                </a:lnTo>
                <a:lnTo>
                  <a:pt x="135" y="634"/>
                </a:lnTo>
                <a:lnTo>
                  <a:pt x="183" y="591"/>
                </a:lnTo>
                <a:lnTo>
                  <a:pt x="182" y="595"/>
                </a:lnTo>
                <a:lnTo>
                  <a:pt x="182" y="600"/>
                </a:lnTo>
                <a:cubicBezTo>
                  <a:pt x="179" y="625"/>
                  <a:pt x="159" y="643"/>
                  <a:pt x="134" y="643"/>
                </a:cubicBezTo>
                <a:lnTo>
                  <a:pt x="133" y="643"/>
                </a:lnTo>
                <a:cubicBezTo>
                  <a:pt x="108" y="643"/>
                  <a:pt x="88" y="624"/>
                  <a:pt x="86" y="599"/>
                </a:cubicBezTo>
                <a:cubicBezTo>
                  <a:pt x="84" y="575"/>
                  <a:pt x="101" y="552"/>
                  <a:pt x="126" y="548"/>
                </a:cubicBezTo>
                <a:lnTo>
                  <a:pt x="129" y="548"/>
                </a:lnTo>
                <a:cubicBezTo>
                  <a:pt x="134" y="547"/>
                  <a:pt x="140" y="547"/>
                  <a:pt x="146" y="548"/>
                </a:cubicBezTo>
                <a:lnTo>
                  <a:pt x="148" y="548"/>
                </a:lnTo>
                <a:cubicBezTo>
                  <a:pt x="168" y="552"/>
                  <a:pt x="183" y="568"/>
                  <a:pt x="186" y="588"/>
                </a:cubicBezTo>
                <a:lnTo>
                  <a:pt x="187" y="591"/>
                </a:lnTo>
                <a:cubicBezTo>
                  <a:pt x="188" y="598"/>
                  <a:pt x="187" y="606"/>
                  <a:pt x="185" y="614"/>
                </a:cubicBezTo>
                <a:lnTo>
                  <a:pt x="185" y="615"/>
                </a:lnTo>
                <a:cubicBezTo>
                  <a:pt x="177" y="637"/>
                  <a:pt x="156" y="650"/>
                  <a:pt x="134" y="648"/>
                </a:cubicBezTo>
                <a:cubicBezTo>
                  <a:pt x="111" y="645"/>
                  <a:pt x="94" y="628"/>
                  <a:pt x="91" y="605"/>
                </a:cubicBezTo>
                <a:lnTo>
                  <a:pt x="91" y="600"/>
                </a:lnTo>
                <a:lnTo>
                  <a:pt x="90" y="595"/>
                </a:lnTo>
                <a:cubicBezTo>
                  <a:pt x="89" y="582"/>
                  <a:pt x="93" y="568"/>
                  <a:pt x="102" y="558"/>
                </a:cubicBezTo>
                <a:cubicBezTo>
                  <a:pt x="111" y="548"/>
                  <a:pt x="124" y="542"/>
                  <a:pt x="138" y="542"/>
                </a:cubicBezTo>
                <a:lnTo>
                  <a:pt x="138" y="542"/>
                </a:lnTo>
                <a:cubicBezTo>
                  <a:pt x="165" y="542"/>
                  <a:pt x="186" y="564"/>
                  <a:pt x="186" y="590"/>
                </a:cubicBezTo>
                <a:lnTo>
                  <a:pt x="186" y="601"/>
                </a:lnTo>
                <a:lnTo>
                  <a:pt x="186" y="608"/>
                </a:lnTo>
                <a:cubicBezTo>
                  <a:pt x="185" y="626"/>
                  <a:pt x="174" y="642"/>
                  <a:pt x="157" y="649"/>
                </a:cubicBezTo>
                <a:cubicBezTo>
                  <a:pt x="141" y="656"/>
                  <a:pt x="122" y="654"/>
                  <a:pt x="108" y="642"/>
                </a:cubicBezTo>
                <a:lnTo>
                  <a:pt x="102" y="637"/>
                </a:lnTo>
                <a:lnTo>
                  <a:pt x="99" y="634"/>
                </a:lnTo>
                <a:lnTo>
                  <a:pt x="180" y="609"/>
                </a:lnTo>
                <a:lnTo>
                  <a:pt x="179" y="612"/>
                </a:lnTo>
                <a:lnTo>
                  <a:pt x="179" y="614"/>
                </a:lnTo>
                <a:cubicBezTo>
                  <a:pt x="174" y="639"/>
                  <a:pt x="151" y="655"/>
                  <a:pt x="127" y="653"/>
                </a:cubicBezTo>
                <a:cubicBezTo>
                  <a:pt x="102" y="650"/>
                  <a:pt x="83" y="630"/>
                  <a:pt x="83" y="605"/>
                </a:cubicBezTo>
                <a:lnTo>
                  <a:pt x="83" y="602"/>
                </a:lnTo>
                <a:lnTo>
                  <a:pt x="83" y="600"/>
                </a:lnTo>
                <a:lnTo>
                  <a:pt x="179" y="605"/>
                </a:lnTo>
                <a:lnTo>
                  <a:pt x="179" y="610"/>
                </a:lnTo>
                <a:lnTo>
                  <a:pt x="178" y="615"/>
                </a:lnTo>
                <a:cubicBezTo>
                  <a:pt x="176" y="638"/>
                  <a:pt x="157" y="656"/>
                  <a:pt x="134" y="657"/>
                </a:cubicBezTo>
                <a:cubicBezTo>
                  <a:pt x="111" y="659"/>
                  <a:pt x="90" y="644"/>
                  <a:pt x="84" y="621"/>
                </a:cubicBezTo>
                <a:lnTo>
                  <a:pt x="85" y="625"/>
                </a:lnTo>
                <a:lnTo>
                  <a:pt x="84" y="623"/>
                </a:lnTo>
                <a:lnTo>
                  <a:pt x="177" y="605"/>
                </a:lnTo>
                <a:lnTo>
                  <a:pt x="177" y="607"/>
                </a:lnTo>
                <a:lnTo>
                  <a:pt x="177" y="609"/>
                </a:lnTo>
                <a:lnTo>
                  <a:pt x="91" y="579"/>
                </a:lnTo>
                <a:lnTo>
                  <a:pt x="97" y="573"/>
                </a:lnTo>
                <a:lnTo>
                  <a:pt x="99" y="571"/>
                </a:lnTo>
                <a:cubicBezTo>
                  <a:pt x="113" y="557"/>
                  <a:pt x="133" y="553"/>
                  <a:pt x="151" y="561"/>
                </a:cubicBezTo>
                <a:cubicBezTo>
                  <a:pt x="169" y="568"/>
                  <a:pt x="181" y="586"/>
                  <a:pt x="181" y="605"/>
                </a:cubicBezTo>
                <a:lnTo>
                  <a:pt x="181" y="606"/>
                </a:lnTo>
                <a:lnTo>
                  <a:pt x="181" y="610"/>
                </a:lnTo>
                <a:lnTo>
                  <a:pt x="181" y="613"/>
                </a:lnTo>
                <a:lnTo>
                  <a:pt x="181" y="614"/>
                </a:lnTo>
                <a:cubicBezTo>
                  <a:pt x="181" y="639"/>
                  <a:pt x="163" y="659"/>
                  <a:pt x="139" y="662"/>
                </a:cubicBezTo>
                <a:cubicBezTo>
                  <a:pt x="115" y="665"/>
                  <a:pt x="92" y="650"/>
                  <a:pt x="86" y="626"/>
                </a:cubicBezTo>
                <a:lnTo>
                  <a:pt x="86" y="624"/>
                </a:lnTo>
                <a:cubicBezTo>
                  <a:pt x="85" y="620"/>
                  <a:pt x="84" y="616"/>
                  <a:pt x="84" y="612"/>
                </a:cubicBezTo>
                <a:lnTo>
                  <a:pt x="84" y="609"/>
                </a:lnTo>
                <a:lnTo>
                  <a:pt x="84" y="605"/>
                </a:lnTo>
                <a:lnTo>
                  <a:pt x="84" y="605"/>
                </a:lnTo>
                <a:lnTo>
                  <a:pt x="180" y="605"/>
                </a:lnTo>
                <a:lnTo>
                  <a:pt x="180" y="608"/>
                </a:lnTo>
                <a:lnTo>
                  <a:pt x="180" y="614"/>
                </a:lnTo>
                <a:lnTo>
                  <a:pt x="180" y="626"/>
                </a:lnTo>
                <a:lnTo>
                  <a:pt x="180" y="630"/>
                </a:lnTo>
                <a:cubicBezTo>
                  <a:pt x="177" y="652"/>
                  <a:pt x="159" y="670"/>
                  <a:pt x="137" y="672"/>
                </a:cubicBezTo>
                <a:cubicBezTo>
                  <a:pt x="114" y="674"/>
                  <a:pt x="94" y="660"/>
                  <a:pt x="86" y="639"/>
                </a:cubicBezTo>
                <a:lnTo>
                  <a:pt x="86" y="638"/>
                </a:lnTo>
                <a:cubicBezTo>
                  <a:pt x="85" y="635"/>
                  <a:pt x="84" y="632"/>
                  <a:pt x="84" y="629"/>
                </a:cubicBezTo>
                <a:lnTo>
                  <a:pt x="83" y="626"/>
                </a:lnTo>
                <a:lnTo>
                  <a:pt x="131" y="667"/>
                </a:lnTo>
                <a:lnTo>
                  <a:pt x="130" y="667"/>
                </a:lnTo>
                <a:lnTo>
                  <a:pt x="130" y="667"/>
                </a:lnTo>
                <a:cubicBezTo>
                  <a:pt x="103" y="667"/>
                  <a:pt x="82" y="645"/>
                  <a:pt x="82" y="619"/>
                </a:cubicBezTo>
                <a:lnTo>
                  <a:pt x="82" y="616"/>
                </a:lnTo>
                <a:cubicBezTo>
                  <a:pt x="82" y="613"/>
                  <a:pt x="82" y="609"/>
                  <a:pt x="83" y="605"/>
                </a:cubicBezTo>
                <a:lnTo>
                  <a:pt x="84" y="603"/>
                </a:lnTo>
                <a:cubicBezTo>
                  <a:pt x="90" y="579"/>
                  <a:pt x="112" y="564"/>
                  <a:pt x="136" y="567"/>
                </a:cubicBezTo>
                <a:cubicBezTo>
                  <a:pt x="160" y="570"/>
                  <a:pt x="178" y="590"/>
                  <a:pt x="178" y="614"/>
                </a:cubicBezTo>
                <a:lnTo>
                  <a:pt x="178" y="616"/>
                </a:lnTo>
                <a:lnTo>
                  <a:pt x="178" y="624"/>
                </a:lnTo>
                <a:lnTo>
                  <a:pt x="178" y="629"/>
                </a:lnTo>
                <a:lnTo>
                  <a:pt x="177" y="634"/>
                </a:lnTo>
                <a:cubicBezTo>
                  <a:pt x="174" y="658"/>
                  <a:pt x="154" y="676"/>
                  <a:pt x="129" y="676"/>
                </a:cubicBezTo>
                <a:lnTo>
                  <a:pt x="129" y="676"/>
                </a:lnTo>
                <a:cubicBezTo>
                  <a:pt x="102" y="676"/>
                  <a:pt x="81" y="655"/>
                  <a:pt x="81" y="628"/>
                </a:cubicBezTo>
                <a:lnTo>
                  <a:pt x="81" y="623"/>
                </a:lnTo>
                <a:lnTo>
                  <a:pt x="81" y="619"/>
                </a:lnTo>
                <a:lnTo>
                  <a:pt x="177" y="619"/>
                </a:lnTo>
                <a:lnTo>
                  <a:pt x="177" y="620"/>
                </a:lnTo>
                <a:lnTo>
                  <a:pt x="177" y="623"/>
                </a:lnTo>
                <a:lnTo>
                  <a:pt x="177" y="627"/>
                </a:lnTo>
                <a:lnTo>
                  <a:pt x="177" y="628"/>
                </a:lnTo>
                <a:lnTo>
                  <a:pt x="81" y="628"/>
                </a:lnTo>
                <a:lnTo>
                  <a:pt x="81" y="627"/>
                </a:lnTo>
                <a:lnTo>
                  <a:pt x="82" y="635"/>
                </a:lnTo>
                <a:lnTo>
                  <a:pt x="81" y="632"/>
                </a:lnTo>
                <a:lnTo>
                  <a:pt x="128" y="672"/>
                </a:lnTo>
                <a:lnTo>
                  <a:pt x="128" y="672"/>
                </a:lnTo>
                <a:lnTo>
                  <a:pt x="176" y="624"/>
                </a:lnTo>
                <a:lnTo>
                  <a:pt x="176" y="628"/>
                </a:lnTo>
                <a:lnTo>
                  <a:pt x="176" y="633"/>
                </a:lnTo>
                <a:lnTo>
                  <a:pt x="176" y="639"/>
                </a:lnTo>
                <a:lnTo>
                  <a:pt x="176" y="643"/>
                </a:lnTo>
                <a:lnTo>
                  <a:pt x="81" y="634"/>
                </a:lnTo>
                <a:lnTo>
                  <a:pt x="81" y="631"/>
                </a:lnTo>
                <a:lnTo>
                  <a:pt x="80" y="640"/>
                </a:lnTo>
                <a:lnTo>
                  <a:pt x="80" y="638"/>
                </a:lnTo>
                <a:lnTo>
                  <a:pt x="176" y="638"/>
                </a:lnTo>
                <a:lnTo>
                  <a:pt x="176" y="640"/>
                </a:lnTo>
                <a:cubicBezTo>
                  <a:pt x="176" y="643"/>
                  <a:pt x="176" y="645"/>
                  <a:pt x="176" y="648"/>
                </a:cubicBezTo>
                <a:lnTo>
                  <a:pt x="175" y="651"/>
                </a:lnTo>
                <a:cubicBezTo>
                  <a:pt x="171" y="674"/>
                  <a:pt x="151" y="691"/>
                  <a:pt x="128" y="691"/>
                </a:cubicBezTo>
                <a:lnTo>
                  <a:pt x="127" y="691"/>
                </a:lnTo>
                <a:cubicBezTo>
                  <a:pt x="102" y="691"/>
                  <a:pt x="82" y="672"/>
                  <a:pt x="79" y="648"/>
                </a:cubicBezTo>
                <a:lnTo>
                  <a:pt x="79" y="643"/>
                </a:lnTo>
                <a:lnTo>
                  <a:pt x="126" y="686"/>
                </a:lnTo>
                <a:lnTo>
                  <a:pt x="126" y="686"/>
                </a:lnTo>
                <a:cubicBezTo>
                  <a:pt x="99" y="686"/>
                  <a:pt x="78" y="664"/>
                  <a:pt x="78" y="638"/>
                </a:cubicBezTo>
                <a:lnTo>
                  <a:pt x="78" y="633"/>
                </a:lnTo>
                <a:lnTo>
                  <a:pt x="78" y="628"/>
                </a:lnTo>
                <a:lnTo>
                  <a:pt x="126" y="676"/>
                </a:lnTo>
                <a:lnTo>
                  <a:pt x="125" y="676"/>
                </a:lnTo>
                <a:lnTo>
                  <a:pt x="173" y="628"/>
                </a:lnTo>
                <a:lnTo>
                  <a:pt x="173" y="632"/>
                </a:lnTo>
                <a:lnTo>
                  <a:pt x="173" y="642"/>
                </a:lnTo>
                <a:lnTo>
                  <a:pt x="173" y="643"/>
                </a:lnTo>
                <a:lnTo>
                  <a:pt x="173" y="647"/>
                </a:lnTo>
                <a:cubicBezTo>
                  <a:pt x="173" y="674"/>
                  <a:pt x="151" y="695"/>
                  <a:pt x="125" y="695"/>
                </a:cubicBezTo>
                <a:lnTo>
                  <a:pt x="124" y="695"/>
                </a:lnTo>
                <a:cubicBezTo>
                  <a:pt x="110" y="695"/>
                  <a:pt x="97" y="690"/>
                  <a:pt x="88" y="679"/>
                </a:cubicBezTo>
                <a:cubicBezTo>
                  <a:pt x="79" y="669"/>
                  <a:pt x="75" y="656"/>
                  <a:pt x="76" y="642"/>
                </a:cubicBezTo>
                <a:lnTo>
                  <a:pt x="77" y="638"/>
                </a:lnTo>
                <a:lnTo>
                  <a:pt x="77" y="633"/>
                </a:lnTo>
                <a:lnTo>
                  <a:pt x="125" y="686"/>
                </a:lnTo>
                <a:lnTo>
                  <a:pt x="124" y="686"/>
                </a:lnTo>
                <a:lnTo>
                  <a:pt x="172" y="642"/>
                </a:lnTo>
                <a:lnTo>
                  <a:pt x="172" y="643"/>
                </a:lnTo>
                <a:lnTo>
                  <a:pt x="172" y="647"/>
                </a:lnTo>
                <a:lnTo>
                  <a:pt x="76" y="647"/>
                </a:lnTo>
                <a:lnTo>
                  <a:pt x="76" y="646"/>
                </a:lnTo>
                <a:lnTo>
                  <a:pt x="76" y="642"/>
                </a:lnTo>
                <a:lnTo>
                  <a:pt x="76" y="639"/>
                </a:lnTo>
                <a:lnTo>
                  <a:pt x="76" y="638"/>
                </a:lnTo>
                <a:lnTo>
                  <a:pt x="172" y="638"/>
                </a:lnTo>
                <a:lnTo>
                  <a:pt x="172" y="641"/>
                </a:lnTo>
                <a:lnTo>
                  <a:pt x="172" y="647"/>
                </a:lnTo>
                <a:lnTo>
                  <a:pt x="172" y="653"/>
                </a:lnTo>
                <a:lnTo>
                  <a:pt x="172" y="657"/>
                </a:lnTo>
                <a:lnTo>
                  <a:pt x="90" y="623"/>
                </a:lnTo>
                <a:lnTo>
                  <a:pt x="91" y="623"/>
                </a:lnTo>
                <a:lnTo>
                  <a:pt x="76" y="656"/>
                </a:lnTo>
                <a:lnTo>
                  <a:pt x="76" y="652"/>
                </a:lnTo>
                <a:lnTo>
                  <a:pt x="76" y="649"/>
                </a:lnTo>
                <a:lnTo>
                  <a:pt x="78" y="661"/>
                </a:lnTo>
                <a:lnTo>
                  <a:pt x="77" y="659"/>
                </a:lnTo>
                <a:lnTo>
                  <a:pt x="172" y="642"/>
                </a:lnTo>
                <a:lnTo>
                  <a:pt x="172" y="651"/>
                </a:lnTo>
                <a:lnTo>
                  <a:pt x="172" y="657"/>
                </a:lnTo>
                <a:lnTo>
                  <a:pt x="172" y="660"/>
                </a:lnTo>
                <a:cubicBezTo>
                  <a:pt x="172" y="666"/>
                  <a:pt x="172" y="671"/>
                  <a:pt x="170" y="676"/>
                </a:cubicBezTo>
                <a:lnTo>
                  <a:pt x="170" y="677"/>
                </a:lnTo>
                <a:cubicBezTo>
                  <a:pt x="162" y="700"/>
                  <a:pt x="138" y="714"/>
                  <a:pt x="114" y="709"/>
                </a:cubicBezTo>
                <a:cubicBezTo>
                  <a:pt x="90" y="704"/>
                  <a:pt x="74" y="682"/>
                  <a:pt x="76" y="657"/>
                </a:cubicBezTo>
                <a:lnTo>
                  <a:pt x="76" y="657"/>
                </a:lnTo>
                <a:lnTo>
                  <a:pt x="76" y="654"/>
                </a:lnTo>
                <a:lnTo>
                  <a:pt x="79" y="669"/>
                </a:lnTo>
                <a:lnTo>
                  <a:pt x="78" y="668"/>
                </a:lnTo>
                <a:lnTo>
                  <a:pt x="164" y="679"/>
                </a:lnTo>
                <a:lnTo>
                  <a:pt x="163" y="681"/>
                </a:lnTo>
                <a:lnTo>
                  <a:pt x="169" y="667"/>
                </a:lnTo>
                <a:lnTo>
                  <a:pt x="168" y="671"/>
                </a:lnTo>
                <a:cubicBezTo>
                  <a:pt x="167" y="674"/>
                  <a:pt x="166" y="676"/>
                  <a:pt x="165" y="679"/>
                </a:cubicBezTo>
                <a:lnTo>
                  <a:pt x="160" y="687"/>
                </a:lnTo>
                <a:lnTo>
                  <a:pt x="159" y="689"/>
                </a:lnTo>
                <a:cubicBezTo>
                  <a:pt x="149" y="704"/>
                  <a:pt x="131" y="712"/>
                  <a:pt x="113" y="710"/>
                </a:cubicBezTo>
                <a:cubicBezTo>
                  <a:pt x="95" y="707"/>
                  <a:pt x="80" y="695"/>
                  <a:pt x="74" y="677"/>
                </a:cubicBezTo>
                <a:lnTo>
                  <a:pt x="73" y="676"/>
                </a:lnTo>
                <a:cubicBezTo>
                  <a:pt x="73" y="673"/>
                  <a:pt x="72" y="671"/>
                  <a:pt x="72" y="668"/>
                </a:cubicBezTo>
                <a:lnTo>
                  <a:pt x="71" y="665"/>
                </a:lnTo>
                <a:cubicBezTo>
                  <a:pt x="71" y="663"/>
                  <a:pt x="70" y="660"/>
                  <a:pt x="70" y="657"/>
                </a:cubicBezTo>
                <a:lnTo>
                  <a:pt x="70" y="654"/>
                </a:lnTo>
                <a:lnTo>
                  <a:pt x="70" y="652"/>
                </a:lnTo>
                <a:lnTo>
                  <a:pt x="161" y="674"/>
                </a:lnTo>
                <a:lnTo>
                  <a:pt x="161" y="675"/>
                </a:lnTo>
                <a:lnTo>
                  <a:pt x="166" y="653"/>
                </a:lnTo>
                <a:lnTo>
                  <a:pt x="166" y="661"/>
                </a:lnTo>
                <a:lnTo>
                  <a:pt x="165" y="668"/>
                </a:lnTo>
                <a:lnTo>
                  <a:pt x="165" y="672"/>
                </a:lnTo>
                <a:cubicBezTo>
                  <a:pt x="161" y="698"/>
                  <a:pt x="139" y="716"/>
                  <a:pt x="114" y="714"/>
                </a:cubicBezTo>
                <a:cubicBezTo>
                  <a:pt x="89" y="713"/>
                  <a:pt x="69" y="692"/>
                  <a:pt x="69" y="666"/>
                </a:cubicBezTo>
                <a:lnTo>
                  <a:pt x="69" y="664"/>
                </a:lnTo>
                <a:lnTo>
                  <a:pt x="70" y="674"/>
                </a:lnTo>
                <a:lnTo>
                  <a:pt x="69" y="671"/>
                </a:lnTo>
                <a:lnTo>
                  <a:pt x="164" y="668"/>
                </a:lnTo>
                <a:lnTo>
                  <a:pt x="164" y="672"/>
                </a:lnTo>
                <a:lnTo>
                  <a:pt x="164" y="662"/>
                </a:lnTo>
                <a:lnTo>
                  <a:pt x="164" y="667"/>
                </a:lnTo>
                <a:lnTo>
                  <a:pt x="153" y="641"/>
                </a:lnTo>
                <a:lnTo>
                  <a:pt x="156" y="644"/>
                </a:lnTo>
                <a:lnTo>
                  <a:pt x="144" y="633"/>
                </a:lnTo>
                <a:lnTo>
                  <a:pt x="146" y="635"/>
                </a:lnTo>
                <a:lnTo>
                  <a:pt x="73" y="676"/>
                </a:lnTo>
                <a:lnTo>
                  <a:pt x="73" y="674"/>
                </a:lnTo>
                <a:lnTo>
                  <a:pt x="80" y="699"/>
                </a:lnTo>
                <a:lnTo>
                  <a:pt x="79" y="696"/>
                </a:lnTo>
                <a:lnTo>
                  <a:pt x="168" y="671"/>
                </a:lnTo>
                <a:lnTo>
                  <a:pt x="168" y="673"/>
                </a:lnTo>
                <a:lnTo>
                  <a:pt x="168" y="676"/>
                </a:lnTo>
                <a:lnTo>
                  <a:pt x="120" y="628"/>
                </a:lnTo>
                <a:lnTo>
                  <a:pt x="120" y="628"/>
                </a:lnTo>
                <a:cubicBezTo>
                  <a:pt x="147" y="628"/>
                  <a:pt x="168" y="649"/>
                  <a:pt x="168" y="676"/>
                </a:cubicBezTo>
                <a:lnTo>
                  <a:pt x="168" y="687"/>
                </a:lnTo>
                <a:lnTo>
                  <a:pt x="168" y="691"/>
                </a:lnTo>
                <a:cubicBezTo>
                  <a:pt x="165" y="713"/>
                  <a:pt x="148" y="731"/>
                  <a:pt x="126" y="733"/>
                </a:cubicBezTo>
                <a:cubicBezTo>
                  <a:pt x="104" y="736"/>
                  <a:pt x="83" y="723"/>
                  <a:pt x="75" y="702"/>
                </a:cubicBezTo>
                <a:lnTo>
                  <a:pt x="73" y="698"/>
                </a:lnTo>
                <a:lnTo>
                  <a:pt x="73" y="695"/>
                </a:lnTo>
                <a:lnTo>
                  <a:pt x="71" y="691"/>
                </a:lnTo>
                <a:lnTo>
                  <a:pt x="162" y="671"/>
                </a:lnTo>
                <a:lnTo>
                  <a:pt x="162" y="672"/>
                </a:lnTo>
                <a:lnTo>
                  <a:pt x="163" y="676"/>
                </a:lnTo>
                <a:lnTo>
                  <a:pt x="163" y="680"/>
                </a:lnTo>
                <a:lnTo>
                  <a:pt x="67" y="685"/>
                </a:lnTo>
                <a:lnTo>
                  <a:pt x="67" y="684"/>
                </a:lnTo>
                <a:lnTo>
                  <a:pt x="68" y="686"/>
                </a:lnTo>
                <a:lnTo>
                  <a:pt x="67" y="681"/>
                </a:lnTo>
                <a:lnTo>
                  <a:pt x="163" y="676"/>
                </a:lnTo>
                <a:lnTo>
                  <a:pt x="163" y="678"/>
                </a:lnTo>
                <a:lnTo>
                  <a:pt x="161" y="663"/>
                </a:lnTo>
                <a:lnTo>
                  <a:pt x="162" y="666"/>
                </a:lnTo>
                <a:lnTo>
                  <a:pt x="153" y="651"/>
                </a:lnTo>
                <a:lnTo>
                  <a:pt x="152" y="650"/>
                </a:lnTo>
                <a:lnTo>
                  <a:pt x="154" y="652"/>
                </a:lnTo>
                <a:cubicBezTo>
                  <a:pt x="163" y="661"/>
                  <a:pt x="168" y="673"/>
                  <a:pt x="168" y="685"/>
                </a:cubicBezTo>
                <a:lnTo>
                  <a:pt x="168" y="688"/>
                </a:lnTo>
                <a:cubicBezTo>
                  <a:pt x="168" y="692"/>
                  <a:pt x="167" y="696"/>
                  <a:pt x="167" y="700"/>
                </a:cubicBezTo>
                <a:lnTo>
                  <a:pt x="166" y="702"/>
                </a:lnTo>
                <a:cubicBezTo>
                  <a:pt x="160" y="726"/>
                  <a:pt x="138" y="741"/>
                  <a:pt x="114" y="738"/>
                </a:cubicBezTo>
                <a:cubicBezTo>
                  <a:pt x="90" y="735"/>
                  <a:pt x="71" y="715"/>
                  <a:pt x="71" y="690"/>
                </a:cubicBezTo>
                <a:lnTo>
                  <a:pt x="71" y="688"/>
                </a:lnTo>
                <a:lnTo>
                  <a:pt x="71" y="685"/>
                </a:lnTo>
                <a:lnTo>
                  <a:pt x="167" y="685"/>
                </a:lnTo>
                <a:lnTo>
                  <a:pt x="167" y="689"/>
                </a:lnTo>
                <a:lnTo>
                  <a:pt x="167" y="695"/>
                </a:lnTo>
                <a:lnTo>
                  <a:pt x="167" y="706"/>
                </a:lnTo>
                <a:lnTo>
                  <a:pt x="167" y="710"/>
                </a:lnTo>
                <a:cubicBezTo>
                  <a:pt x="164" y="734"/>
                  <a:pt x="143" y="752"/>
                  <a:pt x="119" y="752"/>
                </a:cubicBezTo>
                <a:lnTo>
                  <a:pt x="118" y="752"/>
                </a:lnTo>
                <a:cubicBezTo>
                  <a:pt x="91" y="752"/>
                  <a:pt x="70" y="731"/>
                  <a:pt x="70" y="704"/>
                </a:cubicBezTo>
                <a:lnTo>
                  <a:pt x="70" y="699"/>
                </a:lnTo>
                <a:lnTo>
                  <a:pt x="70" y="695"/>
                </a:lnTo>
                <a:lnTo>
                  <a:pt x="166" y="695"/>
                </a:lnTo>
                <a:lnTo>
                  <a:pt x="166" y="696"/>
                </a:lnTo>
                <a:lnTo>
                  <a:pt x="165" y="689"/>
                </a:lnTo>
                <a:lnTo>
                  <a:pt x="166" y="692"/>
                </a:lnTo>
                <a:cubicBezTo>
                  <a:pt x="166" y="694"/>
                  <a:pt x="166" y="697"/>
                  <a:pt x="166" y="699"/>
                </a:cubicBezTo>
                <a:lnTo>
                  <a:pt x="166" y="703"/>
                </a:lnTo>
                <a:lnTo>
                  <a:pt x="166" y="704"/>
                </a:lnTo>
                <a:lnTo>
                  <a:pt x="70" y="704"/>
                </a:lnTo>
                <a:lnTo>
                  <a:pt x="70" y="703"/>
                </a:lnTo>
                <a:lnTo>
                  <a:pt x="71" y="711"/>
                </a:lnTo>
                <a:lnTo>
                  <a:pt x="71" y="708"/>
                </a:lnTo>
                <a:lnTo>
                  <a:pt x="118" y="748"/>
                </a:lnTo>
                <a:lnTo>
                  <a:pt x="117" y="748"/>
                </a:lnTo>
                <a:lnTo>
                  <a:pt x="165" y="705"/>
                </a:lnTo>
                <a:lnTo>
                  <a:pt x="164" y="710"/>
                </a:lnTo>
                <a:lnTo>
                  <a:pt x="164" y="695"/>
                </a:lnTo>
                <a:lnTo>
                  <a:pt x="165" y="700"/>
                </a:lnTo>
                <a:cubicBezTo>
                  <a:pt x="167" y="714"/>
                  <a:pt x="164" y="729"/>
                  <a:pt x="155" y="740"/>
                </a:cubicBezTo>
                <a:cubicBezTo>
                  <a:pt x="145" y="751"/>
                  <a:pt x="132" y="757"/>
                  <a:pt x="117" y="757"/>
                </a:cubicBezTo>
                <a:lnTo>
                  <a:pt x="116" y="757"/>
                </a:lnTo>
                <a:lnTo>
                  <a:pt x="161" y="727"/>
                </a:lnTo>
                <a:lnTo>
                  <a:pt x="162" y="724"/>
                </a:lnTo>
                <a:lnTo>
                  <a:pt x="162" y="726"/>
                </a:lnTo>
                <a:lnTo>
                  <a:pt x="72" y="693"/>
                </a:lnTo>
                <a:lnTo>
                  <a:pt x="73" y="691"/>
                </a:lnTo>
                <a:lnTo>
                  <a:pt x="69" y="703"/>
                </a:lnTo>
                <a:lnTo>
                  <a:pt x="69" y="700"/>
                </a:lnTo>
                <a:cubicBezTo>
                  <a:pt x="74" y="676"/>
                  <a:pt x="97" y="659"/>
                  <a:pt x="121" y="662"/>
                </a:cubicBezTo>
                <a:cubicBezTo>
                  <a:pt x="146" y="664"/>
                  <a:pt x="164" y="685"/>
                  <a:pt x="164" y="709"/>
                </a:cubicBezTo>
                <a:lnTo>
                  <a:pt x="164" y="711"/>
                </a:lnTo>
                <a:cubicBezTo>
                  <a:pt x="164" y="715"/>
                  <a:pt x="164" y="718"/>
                  <a:pt x="164" y="721"/>
                </a:cubicBezTo>
                <a:lnTo>
                  <a:pt x="163" y="723"/>
                </a:lnTo>
                <a:cubicBezTo>
                  <a:pt x="159" y="746"/>
                  <a:pt x="139" y="762"/>
                  <a:pt x="116" y="762"/>
                </a:cubicBezTo>
                <a:lnTo>
                  <a:pt x="114" y="762"/>
                </a:lnTo>
                <a:cubicBezTo>
                  <a:pt x="88" y="762"/>
                  <a:pt x="66" y="740"/>
                  <a:pt x="66" y="714"/>
                </a:cubicBezTo>
                <a:lnTo>
                  <a:pt x="66" y="712"/>
                </a:lnTo>
                <a:lnTo>
                  <a:pt x="66" y="709"/>
                </a:lnTo>
                <a:lnTo>
                  <a:pt x="114" y="757"/>
                </a:lnTo>
                <a:lnTo>
                  <a:pt x="114" y="757"/>
                </a:lnTo>
                <a:lnTo>
                  <a:pt x="162" y="709"/>
                </a:lnTo>
                <a:lnTo>
                  <a:pt x="162" y="714"/>
                </a:lnTo>
                <a:lnTo>
                  <a:pt x="162" y="719"/>
                </a:lnTo>
                <a:lnTo>
                  <a:pt x="66" y="719"/>
                </a:lnTo>
                <a:lnTo>
                  <a:pt x="66" y="716"/>
                </a:lnTo>
                <a:lnTo>
                  <a:pt x="67" y="726"/>
                </a:lnTo>
                <a:lnTo>
                  <a:pt x="66" y="723"/>
                </a:lnTo>
                <a:lnTo>
                  <a:pt x="161" y="709"/>
                </a:lnTo>
                <a:lnTo>
                  <a:pt x="162" y="714"/>
                </a:lnTo>
                <a:lnTo>
                  <a:pt x="162" y="719"/>
                </a:lnTo>
                <a:cubicBezTo>
                  <a:pt x="164" y="732"/>
                  <a:pt x="159" y="746"/>
                  <a:pt x="150" y="756"/>
                </a:cubicBezTo>
                <a:cubicBezTo>
                  <a:pt x="141" y="766"/>
                  <a:pt x="128" y="771"/>
                  <a:pt x="114" y="771"/>
                </a:cubicBezTo>
                <a:lnTo>
                  <a:pt x="114" y="771"/>
                </a:lnTo>
                <a:lnTo>
                  <a:pt x="112" y="771"/>
                </a:lnTo>
                <a:lnTo>
                  <a:pt x="160" y="723"/>
                </a:lnTo>
                <a:lnTo>
                  <a:pt x="160" y="726"/>
                </a:lnTo>
                <a:lnTo>
                  <a:pt x="160" y="728"/>
                </a:lnTo>
                <a:lnTo>
                  <a:pt x="64" y="728"/>
                </a:lnTo>
                <a:lnTo>
                  <a:pt x="64" y="726"/>
                </a:lnTo>
                <a:lnTo>
                  <a:pt x="65" y="734"/>
                </a:lnTo>
                <a:lnTo>
                  <a:pt x="64" y="731"/>
                </a:lnTo>
                <a:lnTo>
                  <a:pt x="111" y="771"/>
                </a:lnTo>
                <a:lnTo>
                  <a:pt x="110" y="771"/>
                </a:lnTo>
                <a:lnTo>
                  <a:pt x="158" y="723"/>
                </a:lnTo>
                <a:lnTo>
                  <a:pt x="158" y="734"/>
                </a:lnTo>
                <a:lnTo>
                  <a:pt x="158" y="738"/>
                </a:lnTo>
                <a:lnTo>
                  <a:pt x="110" y="685"/>
                </a:lnTo>
                <a:lnTo>
                  <a:pt x="110" y="685"/>
                </a:lnTo>
                <a:lnTo>
                  <a:pt x="110" y="781"/>
                </a:lnTo>
                <a:lnTo>
                  <a:pt x="109" y="781"/>
                </a:lnTo>
                <a:lnTo>
                  <a:pt x="155" y="747"/>
                </a:lnTo>
                <a:lnTo>
                  <a:pt x="154" y="752"/>
                </a:lnTo>
                <a:cubicBezTo>
                  <a:pt x="148" y="772"/>
                  <a:pt x="129" y="786"/>
                  <a:pt x="108" y="786"/>
                </a:cubicBezTo>
                <a:lnTo>
                  <a:pt x="107" y="786"/>
                </a:lnTo>
                <a:cubicBezTo>
                  <a:pt x="84" y="786"/>
                  <a:pt x="64" y="769"/>
                  <a:pt x="60" y="746"/>
                </a:cubicBezTo>
                <a:lnTo>
                  <a:pt x="60" y="743"/>
                </a:lnTo>
                <a:cubicBezTo>
                  <a:pt x="59" y="740"/>
                  <a:pt x="59" y="738"/>
                  <a:pt x="59" y="735"/>
                </a:cubicBezTo>
                <a:lnTo>
                  <a:pt x="59" y="733"/>
                </a:lnTo>
                <a:cubicBezTo>
                  <a:pt x="59" y="708"/>
                  <a:pt x="78" y="688"/>
                  <a:pt x="102" y="685"/>
                </a:cubicBezTo>
                <a:cubicBezTo>
                  <a:pt x="127" y="683"/>
                  <a:pt x="149" y="699"/>
                  <a:pt x="154" y="724"/>
                </a:cubicBezTo>
                <a:lnTo>
                  <a:pt x="155" y="726"/>
                </a:lnTo>
                <a:cubicBezTo>
                  <a:pt x="155" y="729"/>
                  <a:pt x="155" y="732"/>
                  <a:pt x="155" y="735"/>
                </a:cubicBezTo>
                <a:lnTo>
                  <a:pt x="155" y="738"/>
                </a:lnTo>
                <a:cubicBezTo>
                  <a:pt x="155" y="762"/>
                  <a:pt x="137" y="783"/>
                  <a:pt x="113" y="786"/>
                </a:cubicBezTo>
                <a:cubicBezTo>
                  <a:pt x="89" y="789"/>
                  <a:pt x="67" y="773"/>
                  <a:pt x="61" y="750"/>
                </a:cubicBezTo>
                <a:lnTo>
                  <a:pt x="61" y="751"/>
                </a:lnTo>
                <a:lnTo>
                  <a:pt x="60" y="748"/>
                </a:lnTo>
                <a:cubicBezTo>
                  <a:pt x="59" y="743"/>
                  <a:pt x="58" y="738"/>
                  <a:pt x="58" y="733"/>
                </a:cubicBezTo>
                <a:lnTo>
                  <a:pt x="58" y="729"/>
                </a:lnTo>
                <a:lnTo>
                  <a:pt x="58" y="728"/>
                </a:lnTo>
                <a:lnTo>
                  <a:pt x="153" y="736"/>
                </a:lnTo>
                <a:lnTo>
                  <a:pt x="153" y="739"/>
                </a:lnTo>
                <a:lnTo>
                  <a:pt x="153" y="731"/>
                </a:lnTo>
                <a:lnTo>
                  <a:pt x="153" y="736"/>
                </a:lnTo>
                <a:lnTo>
                  <a:pt x="153" y="740"/>
                </a:lnTo>
                <a:lnTo>
                  <a:pt x="153" y="742"/>
                </a:lnTo>
                <a:lnTo>
                  <a:pt x="57" y="742"/>
                </a:lnTo>
                <a:lnTo>
                  <a:pt x="57" y="741"/>
                </a:lnTo>
                <a:lnTo>
                  <a:pt x="57" y="738"/>
                </a:lnTo>
                <a:lnTo>
                  <a:pt x="57" y="735"/>
                </a:lnTo>
                <a:lnTo>
                  <a:pt x="57" y="733"/>
                </a:lnTo>
                <a:lnTo>
                  <a:pt x="153" y="733"/>
                </a:lnTo>
                <a:lnTo>
                  <a:pt x="153" y="734"/>
                </a:lnTo>
                <a:cubicBezTo>
                  <a:pt x="153" y="737"/>
                  <a:pt x="153" y="739"/>
                  <a:pt x="153" y="741"/>
                </a:cubicBezTo>
                <a:lnTo>
                  <a:pt x="152" y="745"/>
                </a:lnTo>
                <a:lnTo>
                  <a:pt x="153" y="735"/>
                </a:lnTo>
                <a:lnTo>
                  <a:pt x="153" y="740"/>
                </a:lnTo>
                <a:lnTo>
                  <a:pt x="154" y="750"/>
                </a:lnTo>
                <a:lnTo>
                  <a:pt x="154" y="752"/>
                </a:lnTo>
                <a:lnTo>
                  <a:pt x="58" y="752"/>
                </a:lnTo>
                <a:lnTo>
                  <a:pt x="58" y="755"/>
                </a:lnTo>
                <a:lnTo>
                  <a:pt x="59" y="755"/>
                </a:lnTo>
                <a:lnTo>
                  <a:pt x="58" y="751"/>
                </a:lnTo>
                <a:cubicBezTo>
                  <a:pt x="57" y="747"/>
                  <a:pt x="56" y="744"/>
                  <a:pt x="56" y="740"/>
                </a:cubicBezTo>
                <a:lnTo>
                  <a:pt x="56" y="738"/>
                </a:lnTo>
                <a:lnTo>
                  <a:pt x="152" y="738"/>
                </a:lnTo>
                <a:lnTo>
                  <a:pt x="152" y="739"/>
                </a:lnTo>
                <a:lnTo>
                  <a:pt x="152" y="731"/>
                </a:lnTo>
                <a:lnTo>
                  <a:pt x="152" y="734"/>
                </a:lnTo>
                <a:cubicBezTo>
                  <a:pt x="153" y="737"/>
                  <a:pt x="153" y="739"/>
                  <a:pt x="153" y="742"/>
                </a:cubicBezTo>
                <a:lnTo>
                  <a:pt x="153" y="745"/>
                </a:lnTo>
                <a:lnTo>
                  <a:pt x="153" y="747"/>
                </a:lnTo>
                <a:lnTo>
                  <a:pt x="57" y="747"/>
                </a:lnTo>
                <a:lnTo>
                  <a:pt x="57" y="745"/>
                </a:lnTo>
                <a:lnTo>
                  <a:pt x="58" y="754"/>
                </a:lnTo>
                <a:lnTo>
                  <a:pt x="57" y="752"/>
                </a:lnTo>
                <a:lnTo>
                  <a:pt x="147" y="764"/>
                </a:lnTo>
                <a:lnTo>
                  <a:pt x="146" y="766"/>
                </a:lnTo>
                <a:lnTo>
                  <a:pt x="149" y="760"/>
                </a:lnTo>
                <a:lnTo>
                  <a:pt x="148" y="763"/>
                </a:lnTo>
                <a:lnTo>
                  <a:pt x="102" y="699"/>
                </a:lnTo>
                <a:lnTo>
                  <a:pt x="103" y="699"/>
                </a:lnTo>
                <a:cubicBezTo>
                  <a:pt x="126" y="699"/>
                  <a:pt x="146" y="716"/>
                  <a:pt x="151" y="738"/>
                </a:cubicBezTo>
                <a:lnTo>
                  <a:pt x="151" y="738"/>
                </a:lnTo>
                <a:lnTo>
                  <a:pt x="151" y="740"/>
                </a:lnTo>
                <a:cubicBezTo>
                  <a:pt x="155" y="755"/>
                  <a:pt x="151" y="770"/>
                  <a:pt x="142" y="782"/>
                </a:cubicBezTo>
                <a:cubicBezTo>
                  <a:pt x="133" y="793"/>
                  <a:pt x="119" y="800"/>
                  <a:pt x="104" y="800"/>
                </a:cubicBezTo>
                <a:lnTo>
                  <a:pt x="103" y="800"/>
                </a:lnTo>
                <a:lnTo>
                  <a:pt x="151" y="748"/>
                </a:lnTo>
                <a:lnTo>
                  <a:pt x="152" y="757"/>
                </a:lnTo>
                <a:lnTo>
                  <a:pt x="152" y="761"/>
                </a:lnTo>
                <a:lnTo>
                  <a:pt x="56" y="761"/>
                </a:lnTo>
                <a:lnTo>
                  <a:pt x="56" y="760"/>
                </a:lnTo>
                <a:lnTo>
                  <a:pt x="56" y="762"/>
                </a:lnTo>
                <a:lnTo>
                  <a:pt x="56" y="757"/>
                </a:lnTo>
                <a:cubicBezTo>
                  <a:pt x="55" y="754"/>
                  <a:pt x="55" y="751"/>
                  <a:pt x="56" y="748"/>
                </a:cubicBezTo>
                <a:lnTo>
                  <a:pt x="56" y="746"/>
                </a:lnTo>
                <a:lnTo>
                  <a:pt x="56" y="743"/>
                </a:lnTo>
                <a:lnTo>
                  <a:pt x="56" y="742"/>
                </a:lnTo>
                <a:lnTo>
                  <a:pt x="152" y="742"/>
                </a:lnTo>
                <a:lnTo>
                  <a:pt x="152" y="746"/>
                </a:lnTo>
                <a:lnTo>
                  <a:pt x="152" y="756"/>
                </a:lnTo>
                <a:lnTo>
                  <a:pt x="151" y="758"/>
                </a:lnTo>
                <a:lnTo>
                  <a:pt x="151" y="761"/>
                </a:lnTo>
                <a:lnTo>
                  <a:pt x="151" y="762"/>
                </a:lnTo>
                <a:lnTo>
                  <a:pt x="57" y="750"/>
                </a:lnTo>
                <a:lnTo>
                  <a:pt x="57" y="748"/>
                </a:lnTo>
                <a:lnTo>
                  <a:pt x="56" y="760"/>
                </a:lnTo>
                <a:lnTo>
                  <a:pt x="56" y="757"/>
                </a:lnTo>
                <a:cubicBezTo>
                  <a:pt x="56" y="732"/>
                  <a:pt x="75" y="712"/>
                  <a:pt x="99" y="709"/>
                </a:cubicBezTo>
                <a:cubicBezTo>
                  <a:pt x="124" y="707"/>
                  <a:pt x="146" y="723"/>
                  <a:pt x="151" y="748"/>
                </a:cubicBezTo>
                <a:lnTo>
                  <a:pt x="152" y="750"/>
                </a:lnTo>
                <a:cubicBezTo>
                  <a:pt x="153" y="757"/>
                  <a:pt x="153" y="764"/>
                  <a:pt x="151" y="771"/>
                </a:cubicBezTo>
                <a:lnTo>
                  <a:pt x="151" y="773"/>
                </a:lnTo>
                <a:cubicBezTo>
                  <a:pt x="147" y="788"/>
                  <a:pt x="136" y="801"/>
                  <a:pt x="121" y="806"/>
                </a:cubicBezTo>
                <a:cubicBezTo>
                  <a:pt x="107" y="812"/>
                  <a:pt x="90" y="810"/>
                  <a:pt x="77" y="801"/>
                </a:cubicBezTo>
                <a:lnTo>
                  <a:pt x="73" y="799"/>
                </a:lnTo>
                <a:lnTo>
                  <a:pt x="70" y="796"/>
                </a:lnTo>
                <a:lnTo>
                  <a:pt x="137" y="784"/>
                </a:lnTo>
                <a:lnTo>
                  <a:pt x="136" y="785"/>
                </a:lnTo>
                <a:lnTo>
                  <a:pt x="144" y="758"/>
                </a:lnTo>
                <a:lnTo>
                  <a:pt x="144" y="757"/>
                </a:lnTo>
                <a:lnTo>
                  <a:pt x="145" y="767"/>
                </a:lnTo>
                <a:lnTo>
                  <a:pt x="145" y="771"/>
                </a:lnTo>
                <a:lnTo>
                  <a:pt x="49" y="771"/>
                </a:lnTo>
                <a:lnTo>
                  <a:pt x="49" y="769"/>
                </a:lnTo>
                <a:lnTo>
                  <a:pt x="50" y="778"/>
                </a:lnTo>
                <a:lnTo>
                  <a:pt x="49" y="776"/>
                </a:lnTo>
                <a:lnTo>
                  <a:pt x="144" y="766"/>
                </a:lnTo>
                <a:lnTo>
                  <a:pt x="144" y="768"/>
                </a:lnTo>
                <a:cubicBezTo>
                  <a:pt x="144" y="772"/>
                  <a:pt x="144" y="775"/>
                  <a:pt x="144" y="778"/>
                </a:cubicBezTo>
                <a:lnTo>
                  <a:pt x="143" y="780"/>
                </a:lnTo>
                <a:cubicBezTo>
                  <a:pt x="139" y="803"/>
                  <a:pt x="119" y="819"/>
                  <a:pt x="96" y="819"/>
                </a:cubicBezTo>
                <a:lnTo>
                  <a:pt x="95" y="819"/>
                </a:lnTo>
                <a:lnTo>
                  <a:pt x="94" y="819"/>
                </a:lnTo>
                <a:lnTo>
                  <a:pt x="142" y="766"/>
                </a:lnTo>
                <a:lnTo>
                  <a:pt x="143" y="772"/>
                </a:lnTo>
                <a:lnTo>
                  <a:pt x="143" y="781"/>
                </a:lnTo>
                <a:lnTo>
                  <a:pt x="143" y="785"/>
                </a:lnTo>
                <a:lnTo>
                  <a:pt x="47" y="785"/>
                </a:lnTo>
                <a:lnTo>
                  <a:pt x="47" y="783"/>
                </a:lnTo>
                <a:lnTo>
                  <a:pt x="48" y="791"/>
                </a:lnTo>
                <a:lnTo>
                  <a:pt x="48" y="788"/>
                </a:lnTo>
                <a:cubicBezTo>
                  <a:pt x="47" y="786"/>
                  <a:pt x="47" y="783"/>
                  <a:pt x="47" y="780"/>
                </a:cubicBezTo>
                <a:lnTo>
                  <a:pt x="47" y="774"/>
                </a:lnTo>
                <a:lnTo>
                  <a:pt x="47" y="771"/>
                </a:lnTo>
                <a:lnTo>
                  <a:pt x="47" y="771"/>
                </a:lnTo>
                <a:lnTo>
                  <a:pt x="143" y="771"/>
                </a:lnTo>
                <a:lnTo>
                  <a:pt x="143" y="774"/>
                </a:lnTo>
                <a:lnTo>
                  <a:pt x="143" y="780"/>
                </a:lnTo>
                <a:lnTo>
                  <a:pt x="143" y="786"/>
                </a:lnTo>
                <a:lnTo>
                  <a:pt x="143" y="790"/>
                </a:lnTo>
                <a:lnTo>
                  <a:pt x="47" y="790"/>
                </a:lnTo>
                <a:lnTo>
                  <a:pt x="47" y="789"/>
                </a:lnTo>
                <a:lnTo>
                  <a:pt x="47" y="796"/>
                </a:lnTo>
                <a:lnTo>
                  <a:pt x="47" y="793"/>
                </a:lnTo>
                <a:cubicBezTo>
                  <a:pt x="47" y="791"/>
                  <a:pt x="46" y="788"/>
                  <a:pt x="46" y="786"/>
                </a:cubicBezTo>
                <a:lnTo>
                  <a:pt x="46" y="782"/>
                </a:lnTo>
                <a:cubicBezTo>
                  <a:pt x="46" y="779"/>
                  <a:pt x="47" y="775"/>
                  <a:pt x="48" y="771"/>
                </a:cubicBezTo>
                <a:lnTo>
                  <a:pt x="48" y="769"/>
                </a:lnTo>
                <a:cubicBezTo>
                  <a:pt x="53" y="750"/>
                  <a:pt x="68" y="736"/>
                  <a:pt x="87" y="733"/>
                </a:cubicBezTo>
                <a:cubicBezTo>
                  <a:pt x="105" y="730"/>
                  <a:pt x="124" y="738"/>
                  <a:pt x="135" y="754"/>
                </a:cubicBezTo>
                <a:lnTo>
                  <a:pt x="139" y="761"/>
                </a:lnTo>
                <a:lnTo>
                  <a:pt x="142" y="766"/>
                </a:lnTo>
                <a:lnTo>
                  <a:pt x="143" y="770"/>
                </a:lnTo>
                <a:lnTo>
                  <a:pt x="139" y="762"/>
                </a:lnTo>
                <a:lnTo>
                  <a:pt x="140" y="763"/>
                </a:lnTo>
                <a:lnTo>
                  <a:pt x="52" y="790"/>
                </a:lnTo>
                <a:lnTo>
                  <a:pt x="52" y="788"/>
                </a:lnTo>
                <a:lnTo>
                  <a:pt x="55" y="806"/>
                </a:lnTo>
                <a:lnTo>
                  <a:pt x="54" y="803"/>
                </a:lnTo>
                <a:lnTo>
                  <a:pt x="147" y="780"/>
                </a:lnTo>
                <a:lnTo>
                  <a:pt x="147" y="790"/>
                </a:lnTo>
                <a:lnTo>
                  <a:pt x="147" y="795"/>
                </a:lnTo>
                <a:lnTo>
                  <a:pt x="51" y="795"/>
                </a:lnTo>
                <a:lnTo>
                  <a:pt x="51" y="793"/>
                </a:lnTo>
                <a:lnTo>
                  <a:pt x="51" y="790"/>
                </a:lnTo>
                <a:lnTo>
                  <a:pt x="147" y="790"/>
                </a:lnTo>
                <a:lnTo>
                  <a:pt x="147" y="791"/>
                </a:lnTo>
                <a:lnTo>
                  <a:pt x="147" y="795"/>
                </a:lnTo>
                <a:lnTo>
                  <a:pt x="147" y="806"/>
                </a:lnTo>
                <a:lnTo>
                  <a:pt x="147" y="810"/>
                </a:lnTo>
                <a:cubicBezTo>
                  <a:pt x="144" y="830"/>
                  <a:pt x="131" y="845"/>
                  <a:pt x="112" y="851"/>
                </a:cubicBezTo>
                <a:cubicBezTo>
                  <a:pt x="93" y="856"/>
                  <a:pt x="74" y="850"/>
                  <a:pt x="61" y="834"/>
                </a:cubicBezTo>
                <a:lnTo>
                  <a:pt x="59" y="832"/>
                </a:lnTo>
                <a:lnTo>
                  <a:pt x="57" y="829"/>
                </a:lnTo>
                <a:lnTo>
                  <a:pt x="143" y="804"/>
                </a:lnTo>
                <a:lnTo>
                  <a:pt x="142" y="804"/>
                </a:lnTo>
                <a:lnTo>
                  <a:pt x="142" y="807"/>
                </a:lnTo>
                <a:lnTo>
                  <a:pt x="142" y="809"/>
                </a:lnTo>
                <a:lnTo>
                  <a:pt x="46" y="809"/>
                </a:lnTo>
                <a:lnTo>
                  <a:pt x="46" y="805"/>
                </a:lnTo>
                <a:lnTo>
                  <a:pt x="46" y="799"/>
                </a:lnTo>
                <a:cubicBezTo>
                  <a:pt x="46" y="774"/>
                  <a:pt x="66" y="754"/>
                  <a:pt x="91" y="752"/>
                </a:cubicBezTo>
                <a:cubicBezTo>
                  <a:pt x="115" y="750"/>
                  <a:pt x="138" y="767"/>
                  <a:pt x="142" y="792"/>
                </a:cubicBezTo>
                <a:lnTo>
                  <a:pt x="142" y="795"/>
                </a:lnTo>
                <a:cubicBezTo>
                  <a:pt x="143" y="797"/>
                  <a:pt x="143" y="800"/>
                  <a:pt x="143" y="802"/>
                </a:cubicBezTo>
                <a:lnTo>
                  <a:pt x="143" y="804"/>
                </a:lnTo>
                <a:lnTo>
                  <a:pt x="47" y="804"/>
                </a:lnTo>
                <a:lnTo>
                  <a:pt x="47" y="802"/>
                </a:lnTo>
                <a:lnTo>
                  <a:pt x="47" y="799"/>
                </a:lnTo>
                <a:lnTo>
                  <a:pt x="95" y="847"/>
                </a:lnTo>
                <a:lnTo>
                  <a:pt x="93" y="847"/>
                </a:lnTo>
                <a:lnTo>
                  <a:pt x="141" y="804"/>
                </a:lnTo>
                <a:lnTo>
                  <a:pt x="141" y="809"/>
                </a:lnTo>
                <a:lnTo>
                  <a:pt x="141" y="799"/>
                </a:lnTo>
                <a:lnTo>
                  <a:pt x="141" y="804"/>
                </a:lnTo>
                <a:cubicBezTo>
                  <a:pt x="142" y="809"/>
                  <a:pt x="142" y="814"/>
                  <a:pt x="141" y="818"/>
                </a:cubicBezTo>
                <a:lnTo>
                  <a:pt x="140" y="823"/>
                </a:lnTo>
                <a:lnTo>
                  <a:pt x="140" y="814"/>
                </a:lnTo>
                <a:lnTo>
                  <a:pt x="140" y="817"/>
                </a:lnTo>
                <a:lnTo>
                  <a:pt x="140" y="818"/>
                </a:lnTo>
                <a:lnTo>
                  <a:pt x="44" y="818"/>
                </a:lnTo>
                <a:lnTo>
                  <a:pt x="44" y="817"/>
                </a:lnTo>
                <a:lnTo>
                  <a:pt x="45" y="824"/>
                </a:lnTo>
                <a:lnTo>
                  <a:pt x="44" y="820"/>
                </a:lnTo>
                <a:cubicBezTo>
                  <a:pt x="44" y="818"/>
                  <a:pt x="44" y="816"/>
                  <a:pt x="44" y="813"/>
                </a:cubicBezTo>
                <a:lnTo>
                  <a:pt x="44" y="810"/>
                </a:lnTo>
                <a:lnTo>
                  <a:pt x="46" y="826"/>
                </a:lnTo>
                <a:lnTo>
                  <a:pt x="46" y="824"/>
                </a:lnTo>
                <a:lnTo>
                  <a:pt x="139" y="809"/>
                </a:lnTo>
                <a:lnTo>
                  <a:pt x="139" y="810"/>
                </a:lnTo>
                <a:lnTo>
                  <a:pt x="139" y="814"/>
                </a:lnTo>
                <a:cubicBezTo>
                  <a:pt x="139" y="817"/>
                  <a:pt x="139" y="819"/>
                  <a:pt x="139" y="822"/>
                </a:cubicBezTo>
                <a:lnTo>
                  <a:pt x="138" y="825"/>
                </a:lnTo>
                <a:lnTo>
                  <a:pt x="139" y="817"/>
                </a:lnTo>
                <a:lnTo>
                  <a:pt x="139" y="818"/>
                </a:lnTo>
                <a:cubicBezTo>
                  <a:pt x="139" y="842"/>
                  <a:pt x="122" y="862"/>
                  <a:pt x="99" y="866"/>
                </a:cubicBezTo>
                <a:cubicBezTo>
                  <a:pt x="75" y="870"/>
                  <a:pt x="53" y="856"/>
                  <a:pt x="45" y="834"/>
                </a:cubicBezTo>
                <a:lnTo>
                  <a:pt x="45" y="832"/>
                </a:lnTo>
                <a:cubicBezTo>
                  <a:pt x="43" y="827"/>
                  <a:pt x="42" y="822"/>
                  <a:pt x="42" y="817"/>
                </a:cubicBezTo>
                <a:lnTo>
                  <a:pt x="42" y="813"/>
                </a:lnTo>
                <a:lnTo>
                  <a:pt x="42" y="810"/>
                </a:lnTo>
                <a:lnTo>
                  <a:pt x="42" y="809"/>
                </a:lnTo>
                <a:lnTo>
                  <a:pt x="138" y="818"/>
                </a:lnTo>
                <a:lnTo>
                  <a:pt x="137" y="821"/>
                </a:lnTo>
                <a:lnTo>
                  <a:pt x="138" y="811"/>
                </a:lnTo>
                <a:lnTo>
                  <a:pt x="138" y="815"/>
                </a:lnTo>
                <a:lnTo>
                  <a:pt x="138" y="820"/>
                </a:lnTo>
                <a:cubicBezTo>
                  <a:pt x="138" y="823"/>
                  <a:pt x="138" y="826"/>
                  <a:pt x="137" y="828"/>
                </a:cubicBezTo>
                <a:lnTo>
                  <a:pt x="137" y="831"/>
                </a:lnTo>
                <a:cubicBezTo>
                  <a:pt x="133" y="855"/>
                  <a:pt x="113" y="871"/>
                  <a:pt x="89" y="871"/>
                </a:cubicBezTo>
                <a:lnTo>
                  <a:pt x="89" y="871"/>
                </a:lnTo>
                <a:lnTo>
                  <a:pt x="88" y="871"/>
                </a:lnTo>
                <a:lnTo>
                  <a:pt x="135" y="816"/>
                </a:lnTo>
                <a:lnTo>
                  <a:pt x="136" y="819"/>
                </a:lnTo>
                <a:cubicBezTo>
                  <a:pt x="136" y="821"/>
                  <a:pt x="136" y="824"/>
                  <a:pt x="136" y="826"/>
                </a:cubicBezTo>
                <a:lnTo>
                  <a:pt x="136" y="828"/>
                </a:lnTo>
                <a:lnTo>
                  <a:pt x="40" y="828"/>
                </a:lnTo>
                <a:lnTo>
                  <a:pt x="41" y="828"/>
                </a:lnTo>
                <a:lnTo>
                  <a:pt x="40" y="823"/>
                </a:lnTo>
                <a:lnTo>
                  <a:pt x="136" y="818"/>
                </a:lnTo>
                <a:lnTo>
                  <a:pt x="136" y="820"/>
                </a:lnTo>
                <a:lnTo>
                  <a:pt x="135" y="813"/>
                </a:lnTo>
                <a:lnTo>
                  <a:pt x="136" y="816"/>
                </a:lnTo>
                <a:cubicBezTo>
                  <a:pt x="136" y="818"/>
                  <a:pt x="136" y="821"/>
                  <a:pt x="136" y="823"/>
                </a:cubicBezTo>
                <a:lnTo>
                  <a:pt x="136" y="826"/>
                </a:lnTo>
                <a:cubicBezTo>
                  <a:pt x="136" y="832"/>
                  <a:pt x="136" y="837"/>
                  <a:pt x="134" y="842"/>
                </a:cubicBezTo>
                <a:lnTo>
                  <a:pt x="134" y="843"/>
                </a:lnTo>
                <a:cubicBezTo>
                  <a:pt x="127" y="864"/>
                  <a:pt x="106" y="878"/>
                  <a:pt x="84" y="876"/>
                </a:cubicBezTo>
                <a:cubicBezTo>
                  <a:pt x="62" y="874"/>
                  <a:pt x="44" y="858"/>
                  <a:pt x="41" y="836"/>
                </a:cubicBezTo>
                <a:lnTo>
                  <a:pt x="40" y="833"/>
                </a:lnTo>
                <a:lnTo>
                  <a:pt x="42" y="840"/>
                </a:lnTo>
                <a:lnTo>
                  <a:pt x="41" y="839"/>
                </a:lnTo>
                <a:lnTo>
                  <a:pt x="135" y="823"/>
                </a:lnTo>
                <a:lnTo>
                  <a:pt x="135" y="826"/>
                </a:lnTo>
                <a:lnTo>
                  <a:pt x="135" y="831"/>
                </a:lnTo>
                <a:lnTo>
                  <a:pt x="135" y="835"/>
                </a:lnTo>
                <a:lnTo>
                  <a:pt x="135" y="837"/>
                </a:lnTo>
                <a:lnTo>
                  <a:pt x="39" y="837"/>
                </a:lnTo>
                <a:lnTo>
                  <a:pt x="39" y="836"/>
                </a:lnTo>
                <a:lnTo>
                  <a:pt x="39" y="834"/>
                </a:lnTo>
                <a:lnTo>
                  <a:pt x="39" y="828"/>
                </a:lnTo>
                <a:lnTo>
                  <a:pt x="87" y="876"/>
                </a:lnTo>
                <a:lnTo>
                  <a:pt x="86" y="876"/>
                </a:lnTo>
                <a:lnTo>
                  <a:pt x="133" y="836"/>
                </a:lnTo>
                <a:lnTo>
                  <a:pt x="133" y="839"/>
                </a:lnTo>
                <a:cubicBezTo>
                  <a:pt x="132" y="844"/>
                  <a:pt x="131" y="848"/>
                  <a:pt x="128" y="852"/>
                </a:cubicBezTo>
                <a:lnTo>
                  <a:pt x="127" y="854"/>
                </a:lnTo>
                <a:cubicBezTo>
                  <a:pt x="117" y="874"/>
                  <a:pt x="95" y="885"/>
                  <a:pt x="73" y="880"/>
                </a:cubicBezTo>
                <a:cubicBezTo>
                  <a:pt x="52" y="875"/>
                  <a:pt x="36" y="855"/>
                  <a:pt x="36" y="833"/>
                </a:cubicBezTo>
                <a:lnTo>
                  <a:pt x="36" y="830"/>
                </a:lnTo>
                <a:lnTo>
                  <a:pt x="37" y="840"/>
                </a:lnTo>
                <a:lnTo>
                  <a:pt x="37" y="837"/>
                </a:lnTo>
                <a:lnTo>
                  <a:pt x="132" y="828"/>
                </a:lnTo>
                <a:lnTo>
                  <a:pt x="132" y="832"/>
                </a:lnTo>
                <a:lnTo>
                  <a:pt x="132" y="837"/>
                </a:lnTo>
                <a:cubicBezTo>
                  <a:pt x="132" y="864"/>
                  <a:pt x="110" y="885"/>
                  <a:pt x="84" y="885"/>
                </a:cubicBezTo>
                <a:lnTo>
                  <a:pt x="83" y="885"/>
                </a:lnTo>
                <a:lnTo>
                  <a:pt x="131" y="837"/>
                </a:lnTo>
                <a:lnTo>
                  <a:pt x="131" y="848"/>
                </a:lnTo>
                <a:lnTo>
                  <a:pt x="131" y="852"/>
                </a:lnTo>
                <a:lnTo>
                  <a:pt x="83" y="799"/>
                </a:lnTo>
                <a:lnTo>
                  <a:pt x="83" y="799"/>
                </a:lnTo>
                <a:lnTo>
                  <a:pt x="35" y="847"/>
                </a:lnTo>
                <a:lnTo>
                  <a:pt x="35" y="844"/>
                </a:lnTo>
                <a:lnTo>
                  <a:pt x="37" y="856"/>
                </a:lnTo>
                <a:lnTo>
                  <a:pt x="36" y="854"/>
                </a:lnTo>
                <a:lnTo>
                  <a:pt x="126" y="864"/>
                </a:lnTo>
                <a:lnTo>
                  <a:pt x="127" y="862"/>
                </a:lnTo>
                <a:lnTo>
                  <a:pt x="126" y="865"/>
                </a:lnTo>
                <a:lnTo>
                  <a:pt x="81" y="799"/>
                </a:lnTo>
                <a:lnTo>
                  <a:pt x="82" y="799"/>
                </a:lnTo>
                <a:lnTo>
                  <a:pt x="82" y="895"/>
                </a:lnTo>
                <a:lnTo>
                  <a:pt x="81" y="895"/>
                </a:lnTo>
                <a:lnTo>
                  <a:pt x="81" y="799"/>
                </a:lnTo>
                <a:lnTo>
                  <a:pt x="82" y="799"/>
                </a:lnTo>
                <a:cubicBezTo>
                  <a:pt x="96" y="799"/>
                  <a:pt x="109" y="805"/>
                  <a:pt x="118" y="816"/>
                </a:cubicBezTo>
                <a:cubicBezTo>
                  <a:pt x="127" y="826"/>
                  <a:pt x="131" y="840"/>
                  <a:pt x="129" y="854"/>
                </a:cubicBezTo>
                <a:lnTo>
                  <a:pt x="129" y="857"/>
                </a:lnTo>
                <a:cubicBezTo>
                  <a:pt x="129" y="860"/>
                  <a:pt x="128" y="863"/>
                  <a:pt x="127" y="866"/>
                </a:cubicBezTo>
                <a:lnTo>
                  <a:pt x="127" y="867"/>
                </a:lnTo>
                <a:cubicBezTo>
                  <a:pt x="119" y="889"/>
                  <a:pt x="97" y="903"/>
                  <a:pt x="73" y="899"/>
                </a:cubicBezTo>
                <a:cubicBezTo>
                  <a:pt x="50" y="896"/>
                  <a:pt x="33" y="876"/>
                  <a:pt x="33" y="852"/>
                </a:cubicBezTo>
                <a:lnTo>
                  <a:pt x="33" y="847"/>
                </a:lnTo>
                <a:lnTo>
                  <a:pt x="33" y="842"/>
                </a:lnTo>
                <a:cubicBezTo>
                  <a:pt x="33" y="820"/>
                  <a:pt x="48" y="801"/>
                  <a:pt x="70" y="796"/>
                </a:cubicBezTo>
                <a:cubicBezTo>
                  <a:pt x="92" y="791"/>
                  <a:pt x="114" y="801"/>
                  <a:pt x="124" y="821"/>
                </a:cubicBezTo>
                <a:lnTo>
                  <a:pt x="124" y="822"/>
                </a:lnTo>
                <a:cubicBezTo>
                  <a:pt x="128" y="829"/>
                  <a:pt x="129" y="836"/>
                  <a:pt x="129" y="843"/>
                </a:cubicBezTo>
                <a:lnTo>
                  <a:pt x="129" y="852"/>
                </a:lnTo>
                <a:lnTo>
                  <a:pt x="129" y="857"/>
                </a:lnTo>
                <a:lnTo>
                  <a:pt x="128" y="862"/>
                </a:lnTo>
                <a:lnTo>
                  <a:pt x="80" y="809"/>
                </a:lnTo>
                <a:lnTo>
                  <a:pt x="81" y="809"/>
                </a:lnTo>
                <a:lnTo>
                  <a:pt x="81" y="905"/>
                </a:lnTo>
                <a:lnTo>
                  <a:pt x="80" y="905"/>
                </a:lnTo>
                <a:cubicBezTo>
                  <a:pt x="53" y="905"/>
                  <a:pt x="32" y="883"/>
                  <a:pt x="32" y="857"/>
                </a:cubicBezTo>
                <a:lnTo>
                  <a:pt x="32" y="854"/>
                </a:lnTo>
                <a:lnTo>
                  <a:pt x="32" y="852"/>
                </a:lnTo>
                <a:cubicBezTo>
                  <a:pt x="32" y="830"/>
                  <a:pt x="47" y="810"/>
                  <a:pt x="69" y="805"/>
                </a:cubicBezTo>
                <a:cubicBezTo>
                  <a:pt x="91" y="800"/>
                  <a:pt x="113" y="811"/>
                  <a:pt x="123" y="831"/>
                </a:cubicBezTo>
                <a:lnTo>
                  <a:pt x="124" y="833"/>
                </a:lnTo>
                <a:cubicBezTo>
                  <a:pt x="126" y="837"/>
                  <a:pt x="128" y="841"/>
                  <a:pt x="128" y="846"/>
                </a:cubicBezTo>
                <a:lnTo>
                  <a:pt x="129" y="849"/>
                </a:lnTo>
                <a:cubicBezTo>
                  <a:pt x="129" y="852"/>
                  <a:pt x="129" y="854"/>
                  <a:pt x="129" y="857"/>
                </a:cubicBezTo>
                <a:lnTo>
                  <a:pt x="129" y="860"/>
                </a:lnTo>
                <a:lnTo>
                  <a:pt x="129" y="861"/>
                </a:lnTo>
                <a:cubicBezTo>
                  <a:pt x="129" y="887"/>
                  <a:pt x="110" y="908"/>
                  <a:pt x="84" y="909"/>
                </a:cubicBezTo>
                <a:cubicBezTo>
                  <a:pt x="59" y="911"/>
                  <a:pt x="37" y="892"/>
                  <a:pt x="34" y="867"/>
                </a:cubicBezTo>
                <a:lnTo>
                  <a:pt x="33" y="857"/>
                </a:lnTo>
                <a:lnTo>
                  <a:pt x="33" y="852"/>
                </a:lnTo>
                <a:cubicBezTo>
                  <a:pt x="33" y="828"/>
                  <a:pt x="50" y="808"/>
                  <a:pt x="73" y="805"/>
                </a:cubicBezTo>
                <a:cubicBezTo>
                  <a:pt x="97" y="801"/>
                  <a:pt x="119" y="814"/>
                  <a:pt x="127" y="837"/>
                </a:cubicBezTo>
                <a:lnTo>
                  <a:pt x="127" y="838"/>
                </a:lnTo>
                <a:cubicBezTo>
                  <a:pt x="129" y="843"/>
                  <a:pt x="129" y="848"/>
                  <a:pt x="129" y="853"/>
                </a:cubicBezTo>
                <a:lnTo>
                  <a:pt x="129" y="857"/>
                </a:lnTo>
                <a:lnTo>
                  <a:pt x="129" y="861"/>
                </a:lnTo>
                <a:lnTo>
                  <a:pt x="129" y="866"/>
                </a:lnTo>
                <a:lnTo>
                  <a:pt x="129" y="871"/>
                </a:lnTo>
                <a:cubicBezTo>
                  <a:pt x="129" y="895"/>
                  <a:pt x="112" y="915"/>
                  <a:pt x="89" y="918"/>
                </a:cubicBezTo>
                <a:cubicBezTo>
                  <a:pt x="66" y="922"/>
                  <a:pt x="43" y="908"/>
                  <a:pt x="36" y="886"/>
                </a:cubicBezTo>
                <a:lnTo>
                  <a:pt x="35" y="885"/>
                </a:lnTo>
                <a:cubicBezTo>
                  <a:pt x="34" y="880"/>
                  <a:pt x="33" y="875"/>
                  <a:pt x="33" y="869"/>
                </a:cubicBezTo>
                <a:lnTo>
                  <a:pt x="33" y="866"/>
                </a:lnTo>
                <a:lnTo>
                  <a:pt x="129" y="866"/>
                </a:lnTo>
                <a:lnTo>
                  <a:pt x="129" y="871"/>
                </a:lnTo>
                <a:lnTo>
                  <a:pt x="129" y="876"/>
                </a:lnTo>
                <a:lnTo>
                  <a:pt x="81" y="828"/>
                </a:lnTo>
                <a:lnTo>
                  <a:pt x="81" y="828"/>
                </a:lnTo>
                <a:cubicBezTo>
                  <a:pt x="105" y="828"/>
                  <a:pt x="125" y="845"/>
                  <a:pt x="129" y="868"/>
                </a:cubicBezTo>
                <a:lnTo>
                  <a:pt x="129" y="871"/>
                </a:lnTo>
                <a:cubicBezTo>
                  <a:pt x="131" y="879"/>
                  <a:pt x="130" y="887"/>
                  <a:pt x="128" y="894"/>
                </a:cubicBezTo>
                <a:lnTo>
                  <a:pt x="127" y="896"/>
                </a:lnTo>
                <a:cubicBezTo>
                  <a:pt x="120" y="917"/>
                  <a:pt x="99" y="931"/>
                  <a:pt x="76" y="928"/>
                </a:cubicBezTo>
                <a:cubicBezTo>
                  <a:pt x="54" y="926"/>
                  <a:pt x="36" y="908"/>
                  <a:pt x="34" y="886"/>
                </a:cubicBezTo>
                <a:lnTo>
                  <a:pt x="33" y="881"/>
                </a:lnTo>
                <a:lnTo>
                  <a:pt x="33" y="876"/>
                </a:lnTo>
                <a:lnTo>
                  <a:pt x="80" y="919"/>
                </a:lnTo>
                <a:lnTo>
                  <a:pt x="78" y="919"/>
                </a:lnTo>
                <a:lnTo>
                  <a:pt x="126" y="868"/>
                </a:lnTo>
                <a:lnTo>
                  <a:pt x="127" y="878"/>
                </a:lnTo>
                <a:lnTo>
                  <a:pt x="127" y="885"/>
                </a:lnTo>
                <a:lnTo>
                  <a:pt x="31" y="881"/>
                </a:lnTo>
                <a:lnTo>
                  <a:pt x="31" y="880"/>
                </a:lnTo>
                <a:lnTo>
                  <a:pt x="31" y="876"/>
                </a:lnTo>
                <a:lnTo>
                  <a:pt x="122" y="897"/>
                </a:lnTo>
                <a:lnTo>
                  <a:pt x="122" y="898"/>
                </a:lnTo>
                <a:lnTo>
                  <a:pt x="126" y="884"/>
                </a:lnTo>
                <a:lnTo>
                  <a:pt x="126" y="887"/>
                </a:lnTo>
                <a:lnTo>
                  <a:pt x="123" y="863"/>
                </a:lnTo>
                <a:lnTo>
                  <a:pt x="122" y="862"/>
                </a:lnTo>
                <a:lnTo>
                  <a:pt x="125" y="867"/>
                </a:lnTo>
                <a:cubicBezTo>
                  <a:pt x="129" y="874"/>
                  <a:pt x="131" y="882"/>
                  <a:pt x="131" y="890"/>
                </a:cubicBezTo>
                <a:lnTo>
                  <a:pt x="131" y="893"/>
                </a:lnTo>
                <a:cubicBezTo>
                  <a:pt x="131" y="899"/>
                  <a:pt x="130" y="904"/>
                  <a:pt x="129" y="909"/>
                </a:cubicBezTo>
                <a:lnTo>
                  <a:pt x="128" y="910"/>
                </a:lnTo>
                <a:cubicBezTo>
                  <a:pt x="121" y="932"/>
                  <a:pt x="98" y="946"/>
                  <a:pt x="75" y="942"/>
                </a:cubicBezTo>
                <a:cubicBezTo>
                  <a:pt x="52" y="939"/>
                  <a:pt x="34" y="919"/>
                  <a:pt x="34" y="895"/>
                </a:cubicBezTo>
                <a:lnTo>
                  <a:pt x="34" y="892"/>
                </a:lnTo>
                <a:lnTo>
                  <a:pt x="34" y="890"/>
                </a:lnTo>
                <a:lnTo>
                  <a:pt x="130" y="899"/>
                </a:lnTo>
                <a:lnTo>
                  <a:pt x="129" y="902"/>
                </a:lnTo>
                <a:lnTo>
                  <a:pt x="129" y="904"/>
                </a:lnTo>
                <a:cubicBezTo>
                  <a:pt x="124" y="929"/>
                  <a:pt x="101" y="945"/>
                  <a:pt x="77" y="943"/>
                </a:cubicBezTo>
                <a:cubicBezTo>
                  <a:pt x="52" y="940"/>
                  <a:pt x="33" y="920"/>
                  <a:pt x="33" y="895"/>
                </a:cubicBezTo>
                <a:lnTo>
                  <a:pt x="33" y="893"/>
                </a:lnTo>
                <a:cubicBezTo>
                  <a:pt x="33" y="890"/>
                  <a:pt x="34" y="888"/>
                  <a:pt x="34" y="885"/>
                </a:cubicBezTo>
                <a:lnTo>
                  <a:pt x="35" y="882"/>
                </a:lnTo>
                <a:lnTo>
                  <a:pt x="34" y="890"/>
                </a:lnTo>
                <a:lnTo>
                  <a:pt x="34" y="886"/>
                </a:lnTo>
                <a:lnTo>
                  <a:pt x="34" y="885"/>
                </a:lnTo>
                <a:lnTo>
                  <a:pt x="130" y="885"/>
                </a:lnTo>
                <a:lnTo>
                  <a:pt x="130" y="888"/>
                </a:lnTo>
                <a:lnTo>
                  <a:pt x="130" y="898"/>
                </a:lnTo>
                <a:lnTo>
                  <a:pt x="129" y="897"/>
                </a:lnTo>
                <a:lnTo>
                  <a:pt x="129" y="899"/>
                </a:lnTo>
                <a:lnTo>
                  <a:pt x="33" y="899"/>
                </a:lnTo>
                <a:lnTo>
                  <a:pt x="33" y="898"/>
                </a:lnTo>
                <a:lnTo>
                  <a:pt x="34" y="905"/>
                </a:lnTo>
                <a:lnTo>
                  <a:pt x="33" y="902"/>
                </a:lnTo>
                <a:lnTo>
                  <a:pt x="33" y="898"/>
                </a:lnTo>
                <a:cubicBezTo>
                  <a:pt x="33" y="896"/>
                  <a:pt x="32" y="894"/>
                  <a:pt x="32" y="891"/>
                </a:cubicBezTo>
                <a:lnTo>
                  <a:pt x="32" y="890"/>
                </a:lnTo>
                <a:lnTo>
                  <a:pt x="128" y="890"/>
                </a:lnTo>
                <a:lnTo>
                  <a:pt x="128" y="890"/>
                </a:lnTo>
                <a:lnTo>
                  <a:pt x="129" y="895"/>
                </a:lnTo>
                <a:lnTo>
                  <a:pt x="129" y="900"/>
                </a:lnTo>
                <a:cubicBezTo>
                  <a:pt x="131" y="914"/>
                  <a:pt x="126" y="928"/>
                  <a:pt x="115" y="938"/>
                </a:cubicBezTo>
                <a:lnTo>
                  <a:pt x="109" y="944"/>
                </a:lnTo>
                <a:lnTo>
                  <a:pt x="106" y="946"/>
                </a:lnTo>
                <a:cubicBezTo>
                  <a:pt x="98" y="953"/>
                  <a:pt x="87" y="957"/>
                  <a:pt x="76" y="957"/>
                </a:cubicBezTo>
                <a:lnTo>
                  <a:pt x="76" y="957"/>
                </a:lnTo>
                <a:lnTo>
                  <a:pt x="123" y="900"/>
                </a:lnTo>
                <a:lnTo>
                  <a:pt x="124" y="905"/>
                </a:lnTo>
                <a:lnTo>
                  <a:pt x="115" y="884"/>
                </a:lnTo>
                <a:lnTo>
                  <a:pt x="118" y="889"/>
                </a:lnTo>
                <a:lnTo>
                  <a:pt x="80" y="870"/>
                </a:lnTo>
                <a:lnTo>
                  <a:pt x="81" y="870"/>
                </a:lnTo>
                <a:lnTo>
                  <a:pt x="33" y="918"/>
                </a:lnTo>
                <a:lnTo>
                  <a:pt x="33" y="915"/>
                </a:lnTo>
                <a:cubicBezTo>
                  <a:pt x="33" y="910"/>
                  <a:pt x="34" y="905"/>
                  <a:pt x="35" y="900"/>
                </a:cubicBezTo>
                <a:lnTo>
                  <a:pt x="36" y="899"/>
                </a:lnTo>
                <a:cubicBezTo>
                  <a:pt x="43" y="876"/>
                  <a:pt x="66" y="863"/>
                  <a:pt x="89" y="867"/>
                </a:cubicBezTo>
                <a:cubicBezTo>
                  <a:pt x="112" y="870"/>
                  <a:pt x="129" y="890"/>
                  <a:pt x="129" y="914"/>
                </a:cubicBezTo>
                <a:lnTo>
                  <a:pt x="129" y="917"/>
                </a:lnTo>
                <a:lnTo>
                  <a:pt x="129" y="921"/>
                </a:lnTo>
                <a:lnTo>
                  <a:pt x="129" y="926"/>
                </a:lnTo>
                <a:lnTo>
                  <a:pt x="128" y="914"/>
                </a:lnTo>
                <a:lnTo>
                  <a:pt x="129" y="916"/>
                </a:lnTo>
                <a:lnTo>
                  <a:pt x="34" y="928"/>
                </a:lnTo>
                <a:lnTo>
                  <a:pt x="34" y="927"/>
                </a:lnTo>
                <a:lnTo>
                  <a:pt x="34" y="924"/>
                </a:lnTo>
                <a:lnTo>
                  <a:pt x="34" y="920"/>
                </a:lnTo>
                <a:lnTo>
                  <a:pt x="34" y="918"/>
                </a:lnTo>
                <a:lnTo>
                  <a:pt x="130" y="918"/>
                </a:lnTo>
                <a:lnTo>
                  <a:pt x="130" y="920"/>
                </a:lnTo>
                <a:cubicBezTo>
                  <a:pt x="130" y="923"/>
                  <a:pt x="130" y="926"/>
                  <a:pt x="129" y="928"/>
                </a:cubicBezTo>
                <a:lnTo>
                  <a:pt x="129" y="931"/>
                </a:lnTo>
                <a:cubicBezTo>
                  <a:pt x="125" y="955"/>
                  <a:pt x="105" y="971"/>
                  <a:pt x="81" y="971"/>
                </a:cubicBezTo>
                <a:lnTo>
                  <a:pt x="79" y="971"/>
                </a:lnTo>
                <a:lnTo>
                  <a:pt x="76" y="971"/>
                </a:lnTo>
                <a:lnTo>
                  <a:pt x="75" y="971"/>
                </a:lnTo>
                <a:lnTo>
                  <a:pt x="123" y="933"/>
                </a:lnTo>
                <a:lnTo>
                  <a:pt x="122" y="935"/>
                </a:lnTo>
                <a:cubicBezTo>
                  <a:pt x="121" y="940"/>
                  <a:pt x="120" y="944"/>
                  <a:pt x="118" y="947"/>
                </a:cubicBezTo>
                <a:lnTo>
                  <a:pt x="117" y="949"/>
                </a:lnTo>
                <a:cubicBezTo>
                  <a:pt x="108" y="968"/>
                  <a:pt x="88" y="978"/>
                  <a:pt x="68" y="976"/>
                </a:cubicBezTo>
                <a:cubicBezTo>
                  <a:pt x="47" y="973"/>
                  <a:pt x="31" y="957"/>
                  <a:pt x="27" y="937"/>
                </a:cubicBezTo>
                <a:lnTo>
                  <a:pt x="26" y="935"/>
                </a:lnTo>
                <a:cubicBezTo>
                  <a:pt x="26" y="932"/>
                  <a:pt x="25" y="929"/>
                  <a:pt x="25" y="925"/>
                </a:cubicBezTo>
                <a:lnTo>
                  <a:pt x="25" y="923"/>
                </a:lnTo>
                <a:lnTo>
                  <a:pt x="121" y="923"/>
                </a:lnTo>
                <a:lnTo>
                  <a:pt x="121" y="928"/>
                </a:lnTo>
                <a:lnTo>
                  <a:pt x="121" y="933"/>
                </a:lnTo>
                <a:cubicBezTo>
                  <a:pt x="121" y="958"/>
                  <a:pt x="103" y="978"/>
                  <a:pt x="78" y="981"/>
                </a:cubicBezTo>
                <a:cubicBezTo>
                  <a:pt x="54" y="983"/>
                  <a:pt x="31" y="967"/>
                  <a:pt x="26" y="942"/>
                </a:cubicBezTo>
                <a:lnTo>
                  <a:pt x="26" y="940"/>
                </a:lnTo>
                <a:cubicBezTo>
                  <a:pt x="25" y="937"/>
                  <a:pt x="25" y="934"/>
                  <a:pt x="25" y="930"/>
                </a:cubicBezTo>
                <a:lnTo>
                  <a:pt x="25" y="928"/>
                </a:lnTo>
                <a:lnTo>
                  <a:pt x="121" y="928"/>
                </a:lnTo>
                <a:lnTo>
                  <a:pt x="121" y="930"/>
                </a:lnTo>
                <a:cubicBezTo>
                  <a:pt x="121" y="934"/>
                  <a:pt x="121" y="937"/>
                  <a:pt x="120" y="940"/>
                </a:cubicBezTo>
                <a:lnTo>
                  <a:pt x="120" y="942"/>
                </a:lnTo>
                <a:cubicBezTo>
                  <a:pt x="115" y="965"/>
                  <a:pt x="95" y="981"/>
                  <a:pt x="72" y="981"/>
                </a:cubicBezTo>
                <a:cubicBezTo>
                  <a:pt x="50" y="981"/>
                  <a:pt x="30" y="965"/>
                  <a:pt x="25" y="942"/>
                </a:cubicBezTo>
                <a:lnTo>
                  <a:pt x="25" y="940"/>
                </a:lnTo>
                <a:lnTo>
                  <a:pt x="27" y="948"/>
                </a:lnTo>
                <a:lnTo>
                  <a:pt x="26" y="946"/>
                </a:lnTo>
                <a:lnTo>
                  <a:pt x="118" y="940"/>
                </a:lnTo>
                <a:lnTo>
                  <a:pt x="117" y="942"/>
                </a:lnTo>
                <a:lnTo>
                  <a:pt x="118" y="930"/>
                </a:lnTo>
                <a:lnTo>
                  <a:pt x="118" y="933"/>
                </a:lnTo>
                <a:lnTo>
                  <a:pt x="118" y="936"/>
                </a:lnTo>
                <a:cubicBezTo>
                  <a:pt x="118" y="944"/>
                  <a:pt x="117" y="951"/>
                  <a:pt x="113" y="958"/>
                </a:cubicBezTo>
                <a:lnTo>
                  <a:pt x="113" y="959"/>
                </a:lnTo>
                <a:cubicBezTo>
                  <a:pt x="103" y="979"/>
                  <a:pt x="81" y="989"/>
                  <a:pt x="59" y="984"/>
                </a:cubicBezTo>
                <a:cubicBezTo>
                  <a:pt x="37" y="979"/>
                  <a:pt x="22" y="960"/>
                  <a:pt x="22" y="937"/>
                </a:cubicBezTo>
                <a:lnTo>
                  <a:pt x="22" y="940"/>
                </a:lnTo>
                <a:lnTo>
                  <a:pt x="22" y="936"/>
                </a:lnTo>
                <a:lnTo>
                  <a:pt x="21" y="926"/>
                </a:lnTo>
                <a:lnTo>
                  <a:pt x="21" y="923"/>
                </a:lnTo>
                <a:lnTo>
                  <a:pt x="117" y="923"/>
                </a:lnTo>
                <a:lnTo>
                  <a:pt x="117" y="923"/>
                </a:lnTo>
                <a:lnTo>
                  <a:pt x="117" y="933"/>
                </a:lnTo>
                <a:lnTo>
                  <a:pt x="117" y="938"/>
                </a:lnTo>
                <a:lnTo>
                  <a:pt x="117" y="942"/>
                </a:lnTo>
                <a:lnTo>
                  <a:pt x="21" y="942"/>
                </a:lnTo>
                <a:lnTo>
                  <a:pt x="21" y="940"/>
                </a:lnTo>
                <a:lnTo>
                  <a:pt x="21" y="937"/>
                </a:lnTo>
                <a:lnTo>
                  <a:pt x="112" y="959"/>
                </a:lnTo>
                <a:lnTo>
                  <a:pt x="111" y="961"/>
                </a:lnTo>
                <a:lnTo>
                  <a:pt x="114" y="955"/>
                </a:lnTo>
                <a:lnTo>
                  <a:pt x="113" y="958"/>
                </a:lnTo>
                <a:lnTo>
                  <a:pt x="67" y="894"/>
                </a:lnTo>
                <a:lnTo>
                  <a:pt x="68" y="894"/>
                </a:lnTo>
                <a:lnTo>
                  <a:pt x="68" y="990"/>
                </a:lnTo>
                <a:lnTo>
                  <a:pt x="67" y="990"/>
                </a:lnTo>
                <a:cubicBezTo>
                  <a:pt x="48" y="990"/>
                  <a:pt x="31" y="980"/>
                  <a:pt x="24" y="963"/>
                </a:cubicBezTo>
                <a:cubicBezTo>
                  <a:pt x="16" y="946"/>
                  <a:pt x="18" y="926"/>
                  <a:pt x="30" y="912"/>
                </a:cubicBezTo>
                <a:lnTo>
                  <a:pt x="33" y="909"/>
                </a:lnTo>
                <a:cubicBezTo>
                  <a:pt x="35" y="906"/>
                  <a:pt x="37" y="904"/>
                  <a:pt x="39" y="902"/>
                </a:cubicBezTo>
                <a:lnTo>
                  <a:pt x="42" y="900"/>
                </a:lnTo>
                <a:cubicBezTo>
                  <a:pt x="57" y="888"/>
                  <a:pt x="78" y="886"/>
                  <a:pt x="95" y="896"/>
                </a:cubicBezTo>
                <a:cubicBezTo>
                  <a:pt x="112" y="905"/>
                  <a:pt x="122" y="924"/>
                  <a:pt x="120" y="943"/>
                </a:cubicBezTo>
                <a:lnTo>
                  <a:pt x="119" y="950"/>
                </a:lnTo>
                <a:lnTo>
                  <a:pt x="118" y="956"/>
                </a:lnTo>
                <a:lnTo>
                  <a:pt x="116" y="933"/>
                </a:lnTo>
                <a:lnTo>
                  <a:pt x="118" y="938"/>
                </a:lnTo>
                <a:cubicBezTo>
                  <a:pt x="122" y="953"/>
                  <a:pt x="120" y="968"/>
                  <a:pt x="110" y="981"/>
                </a:cubicBezTo>
                <a:cubicBezTo>
                  <a:pt x="101" y="993"/>
                  <a:pt x="87" y="1000"/>
                  <a:pt x="72" y="1000"/>
                </a:cubicBezTo>
                <a:lnTo>
                  <a:pt x="69" y="1000"/>
                </a:lnTo>
                <a:lnTo>
                  <a:pt x="69" y="904"/>
                </a:lnTo>
                <a:lnTo>
                  <a:pt x="71" y="904"/>
                </a:lnTo>
                <a:lnTo>
                  <a:pt x="24" y="961"/>
                </a:lnTo>
                <a:lnTo>
                  <a:pt x="23" y="956"/>
                </a:lnTo>
                <a:cubicBezTo>
                  <a:pt x="22" y="953"/>
                  <a:pt x="22" y="950"/>
                  <a:pt x="22" y="947"/>
                </a:cubicBezTo>
                <a:lnTo>
                  <a:pt x="22" y="944"/>
                </a:lnTo>
                <a:lnTo>
                  <a:pt x="22" y="942"/>
                </a:lnTo>
                <a:lnTo>
                  <a:pt x="118" y="942"/>
                </a:lnTo>
                <a:lnTo>
                  <a:pt x="118" y="951"/>
                </a:lnTo>
                <a:lnTo>
                  <a:pt x="117" y="956"/>
                </a:lnTo>
                <a:lnTo>
                  <a:pt x="69" y="904"/>
                </a:lnTo>
                <a:lnTo>
                  <a:pt x="70" y="904"/>
                </a:lnTo>
                <a:cubicBezTo>
                  <a:pt x="87" y="904"/>
                  <a:pt x="102" y="913"/>
                  <a:pt x="111" y="927"/>
                </a:cubicBezTo>
                <a:cubicBezTo>
                  <a:pt x="120" y="941"/>
                  <a:pt x="120" y="959"/>
                  <a:pt x="113" y="973"/>
                </a:cubicBezTo>
                <a:lnTo>
                  <a:pt x="109" y="980"/>
                </a:lnTo>
                <a:lnTo>
                  <a:pt x="107" y="985"/>
                </a:lnTo>
                <a:cubicBezTo>
                  <a:pt x="96" y="1004"/>
                  <a:pt x="74" y="1013"/>
                  <a:pt x="53" y="1008"/>
                </a:cubicBezTo>
                <a:cubicBezTo>
                  <a:pt x="32" y="1002"/>
                  <a:pt x="17" y="983"/>
                  <a:pt x="17" y="961"/>
                </a:cubicBezTo>
                <a:lnTo>
                  <a:pt x="17" y="959"/>
                </a:lnTo>
                <a:lnTo>
                  <a:pt x="17" y="956"/>
                </a:lnTo>
                <a:lnTo>
                  <a:pt x="65" y="1004"/>
                </a:lnTo>
                <a:lnTo>
                  <a:pt x="64" y="1004"/>
                </a:lnTo>
                <a:lnTo>
                  <a:pt x="64" y="908"/>
                </a:lnTo>
                <a:lnTo>
                  <a:pt x="65" y="908"/>
                </a:lnTo>
                <a:lnTo>
                  <a:pt x="17" y="956"/>
                </a:lnTo>
                <a:lnTo>
                  <a:pt x="17" y="953"/>
                </a:lnTo>
                <a:lnTo>
                  <a:pt x="19" y="969"/>
                </a:lnTo>
                <a:lnTo>
                  <a:pt x="19" y="967"/>
                </a:lnTo>
                <a:lnTo>
                  <a:pt x="112" y="947"/>
                </a:lnTo>
                <a:lnTo>
                  <a:pt x="113" y="956"/>
                </a:lnTo>
                <a:lnTo>
                  <a:pt x="113" y="961"/>
                </a:lnTo>
                <a:cubicBezTo>
                  <a:pt x="113" y="986"/>
                  <a:pt x="94" y="1007"/>
                  <a:pt x="70" y="1009"/>
                </a:cubicBezTo>
                <a:cubicBezTo>
                  <a:pt x="45" y="1012"/>
                  <a:pt x="23" y="995"/>
                  <a:pt x="18" y="971"/>
                </a:cubicBezTo>
                <a:lnTo>
                  <a:pt x="17" y="968"/>
                </a:lnTo>
                <a:lnTo>
                  <a:pt x="17" y="966"/>
                </a:lnTo>
                <a:lnTo>
                  <a:pt x="112" y="951"/>
                </a:lnTo>
                <a:lnTo>
                  <a:pt x="112" y="961"/>
                </a:lnTo>
                <a:lnTo>
                  <a:pt x="112" y="966"/>
                </a:lnTo>
                <a:lnTo>
                  <a:pt x="64" y="918"/>
                </a:lnTo>
                <a:lnTo>
                  <a:pt x="65" y="918"/>
                </a:lnTo>
                <a:lnTo>
                  <a:pt x="17" y="966"/>
                </a:lnTo>
                <a:lnTo>
                  <a:pt x="17" y="962"/>
                </a:lnTo>
                <a:lnTo>
                  <a:pt x="19" y="978"/>
                </a:lnTo>
                <a:lnTo>
                  <a:pt x="19" y="976"/>
                </a:lnTo>
                <a:lnTo>
                  <a:pt x="112" y="961"/>
                </a:lnTo>
                <a:lnTo>
                  <a:pt x="112" y="961"/>
                </a:lnTo>
                <a:cubicBezTo>
                  <a:pt x="112" y="964"/>
                  <a:pt x="112" y="966"/>
                  <a:pt x="112" y="968"/>
                </a:cubicBezTo>
                <a:lnTo>
                  <a:pt x="111" y="972"/>
                </a:lnTo>
                <a:lnTo>
                  <a:pt x="112" y="965"/>
                </a:lnTo>
                <a:lnTo>
                  <a:pt x="112" y="971"/>
                </a:lnTo>
                <a:lnTo>
                  <a:pt x="112" y="977"/>
                </a:lnTo>
                <a:lnTo>
                  <a:pt x="112" y="980"/>
                </a:lnTo>
                <a:cubicBezTo>
                  <a:pt x="112" y="1005"/>
                  <a:pt x="94" y="1025"/>
                  <a:pt x="70" y="1028"/>
                </a:cubicBezTo>
                <a:cubicBezTo>
                  <a:pt x="46" y="1031"/>
                  <a:pt x="23" y="1016"/>
                  <a:pt x="17" y="992"/>
                </a:cubicBezTo>
                <a:lnTo>
                  <a:pt x="17" y="990"/>
                </a:lnTo>
                <a:cubicBezTo>
                  <a:pt x="16" y="986"/>
                  <a:pt x="15" y="982"/>
                  <a:pt x="15" y="978"/>
                </a:cubicBezTo>
                <a:lnTo>
                  <a:pt x="16" y="979"/>
                </a:lnTo>
                <a:lnTo>
                  <a:pt x="15" y="969"/>
                </a:lnTo>
                <a:lnTo>
                  <a:pt x="15" y="966"/>
                </a:lnTo>
                <a:lnTo>
                  <a:pt x="111" y="966"/>
                </a:lnTo>
                <a:lnTo>
                  <a:pt x="111" y="967"/>
                </a:lnTo>
                <a:lnTo>
                  <a:pt x="111" y="971"/>
                </a:lnTo>
                <a:lnTo>
                  <a:pt x="111" y="981"/>
                </a:lnTo>
                <a:lnTo>
                  <a:pt x="110" y="986"/>
                </a:lnTo>
                <a:lnTo>
                  <a:pt x="62" y="932"/>
                </a:lnTo>
                <a:lnTo>
                  <a:pt x="64" y="932"/>
                </a:lnTo>
                <a:lnTo>
                  <a:pt x="16" y="980"/>
                </a:lnTo>
                <a:lnTo>
                  <a:pt x="16" y="981"/>
                </a:lnTo>
                <a:lnTo>
                  <a:pt x="16" y="977"/>
                </a:lnTo>
                <a:lnTo>
                  <a:pt x="111" y="971"/>
                </a:lnTo>
                <a:lnTo>
                  <a:pt x="111" y="979"/>
                </a:lnTo>
                <a:lnTo>
                  <a:pt x="111" y="985"/>
                </a:lnTo>
                <a:cubicBezTo>
                  <a:pt x="109" y="1010"/>
                  <a:pt x="88" y="1028"/>
                  <a:pt x="63" y="1028"/>
                </a:cubicBezTo>
                <a:lnTo>
                  <a:pt x="62" y="1028"/>
                </a:lnTo>
                <a:lnTo>
                  <a:pt x="110" y="980"/>
                </a:lnTo>
                <a:lnTo>
                  <a:pt x="110" y="983"/>
                </a:lnTo>
                <a:lnTo>
                  <a:pt x="110" y="985"/>
                </a:lnTo>
                <a:lnTo>
                  <a:pt x="62" y="937"/>
                </a:lnTo>
                <a:lnTo>
                  <a:pt x="63" y="937"/>
                </a:lnTo>
                <a:lnTo>
                  <a:pt x="63" y="1033"/>
                </a:lnTo>
                <a:lnTo>
                  <a:pt x="61" y="1033"/>
                </a:lnTo>
                <a:cubicBezTo>
                  <a:pt x="47" y="1033"/>
                  <a:pt x="34" y="1027"/>
                  <a:pt x="25" y="1016"/>
                </a:cubicBezTo>
                <a:cubicBezTo>
                  <a:pt x="16" y="1005"/>
                  <a:pt x="12" y="991"/>
                  <a:pt x="14" y="977"/>
                </a:cubicBezTo>
                <a:lnTo>
                  <a:pt x="15" y="974"/>
                </a:lnTo>
                <a:lnTo>
                  <a:pt x="14" y="982"/>
                </a:lnTo>
                <a:lnTo>
                  <a:pt x="14" y="980"/>
                </a:lnTo>
                <a:cubicBezTo>
                  <a:pt x="14" y="955"/>
                  <a:pt x="34" y="934"/>
                  <a:pt x="59" y="933"/>
                </a:cubicBezTo>
                <a:cubicBezTo>
                  <a:pt x="85" y="931"/>
                  <a:pt x="107" y="950"/>
                  <a:pt x="110" y="975"/>
                </a:cubicBezTo>
                <a:lnTo>
                  <a:pt x="110" y="985"/>
                </a:lnTo>
                <a:lnTo>
                  <a:pt x="110" y="990"/>
                </a:lnTo>
                <a:lnTo>
                  <a:pt x="16" y="978"/>
                </a:lnTo>
                <a:lnTo>
                  <a:pt x="16" y="976"/>
                </a:lnTo>
                <a:lnTo>
                  <a:pt x="16" y="996"/>
                </a:lnTo>
                <a:lnTo>
                  <a:pt x="15" y="993"/>
                </a:lnTo>
                <a:lnTo>
                  <a:pt x="62" y="1033"/>
                </a:lnTo>
                <a:lnTo>
                  <a:pt x="61" y="1033"/>
                </a:lnTo>
                <a:cubicBezTo>
                  <a:pt x="35" y="1033"/>
                  <a:pt x="13" y="1011"/>
                  <a:pt x="13" y="985"/>
                </a:cubicBezTo>
                <a:lnTo>
                  <a:pt x="13" y="981"/>
                </a:lnTo>
                <a:lnTo>
                  <a:pt x="13" y="980"/>
                </a:lnTo>
                <a:lnTo>
                  <a:pt x="109" y="980"/>
                </a:lnTo>
                <a:lnTo>
                  <a:pt x="109" y="980"/>
                </a:lnTo>
                <a:lnTo>
                  <a:pt x="109" y="985"/>
                </a:lnTo>
                <a:lnTo>
                  <a:pt x="109" y="993"/>
                </a:lnTo>
                <a:lnTo>
                  <a:pt x="109" y="1000"/>
                </a:lnTo>
                <a:lnTo>
                  <a:pt x="109" y="1004"/>
                </a:lnTo>
                <a:lnTo>
                  <a:pt x="13" y="1004"/>
                </a:lnTo>
                <a:lnTo>
                  <a:pt x="14" y="997"/>
                </a:lnTo>
                <a:lnTo>
                  <a:pt x="14" y="995"/>
                </a:lnTo>
                <a:lnTo>
                  <a:pt x="14" y="988"/>
                </a:lnTo>
                <a:lnTo>
                  <a:pt x="14" y="985"/>
                </a:lnTo>
                <a:lnTo>
                  <a:pt x="108" y="1000"/>
                </a:lnTo>
                <a:lnTo>
                  <a:pt x="107" y="1002"/>
                </a:lnTo>
                <a:lnTo>
                  <a:pt x="109" y="986"/>
                </a:lnTo>
                <a:lnTo>
                  <a:pt x="109" y="996"/>
                </a:lnTo>
                <a:lnTo>
                  <a:pt x="109" y="996"/>
                </a:lnTo>
                <a:lnTo>
                  <a:pt x="109" y="999"/>
                </a:lnTo>
                <a:lnTo>
                  <a:pt x="61" y="951"/>
                </a:lnTo>
                <a:lnTo>
                  <a:pt x="62" y="951"/>
                </a:lnTo>
                <a:lnTo>
                  <a:pt x="62" y="1047"/>
                </a:lnTo>
                <a:lnTo>
                  <a:pt x="61" y="1047"/>
                </a:lnTo>
                <a:lnTo>
                  <a:pt x="61" y="951"/>
                </a:lnTo>
                <a:lnTo>
                  <a:pt x="62" y="951"/>
                </a:lnTo>
                <a:lnTo>
                  <a:pt x="19" y="1021"/>
                </a:lnTo>
                <a:lnTo>
                  <a:pt x="18" y="1018"/>
                </a:lnTo>
                <a:lnTo>
                  <a:pt x="22" y="1025"/>
                </a:lnTo>
                <a:lnTo>
                  <a:pt x="21" y="1023"/>
                </a:lnTo>
                <a:lnTo>
                  <a:pt x="107" y="994"/>
                </a:lnTo>
                <a:lnTo>
                  <a:pt x="107" y="996"/>
                </a:lnTo>
                <a:lnTo>
                  <a:pt x="106" y="990"/>
                </a:lnTo>
                <a:lnTo>
                  <a:pt x="107" y="992"/>
                </a:lnTo>
                <a:lnTo>
                  <a:pt x="107" y="995"/>
                </a:lnTo>
                <a:cubicBezTo>
                  <a:pt x="108" y="998"/>
                  <a:pt x="108" y="1000"/>
                  <a:pt x="108" y="1003"/>
                </a:cubicBezTo>
                <a:lnTo>
                  <a:pt x="108" y="1004"/>
                </a:lnTo>
                <a:lnTo>
                  <a:pt x="12" y="1004"/>
                </a:lnTo>
                <a:lnTo>
                  <a:pt x="12" y="1006"/>
                </a:lnTo>
                <a:lnTo>
                  <a:pt x="12" y="1001"/>
                </a:lnTo>
                <a:lnTo>
                  <a:pt x="11" y="991"/>
                </a:lnTo>
                <a:lnTo>
                  <a:pt x="11" y="990"/>
                </a:lnTo>
                <a:lnTo>
                  <a:pt x="107" y="990"/>
                </a:lnTo>
                <a:lnTo>
                  <a:pt x="107" y="993"/>
                </a:lnTo>
                <a:lnTo>
                  <a:pt x="107" y="999"/>
                </a:lnTo>
                <a:lnTo>
                  <a:pt x="107" y="1005"/>
                </a:lnTo>
                <a:lnTo>
                  <a:pt x="107" y="1009"/>
                </a:lnTo>
                <a:cubicBezTo>
                  <a:pt x="107" y="1033"/>
                  <a:pt x="90" y="1053"/>
                  <a:pt x="67" y="1056"/>
                </a:cubicBezTo>
                <a:cubicBezTo>
                  <a:pt x="43" y="1060"/>
                  <a:pt x="21" y="1046"/>
                  <a:pt x="13" y="1024"/>
                </a:cubicBezTo>
                <a:lnTo>
                  <a:pt x="13" y="1023"/>
                </a:lnTo>
                <a:cubicBezTo>
                  <a:pt x="12" y="1020"/>
                  <a:pt x="11" y="1017"/>
                  <a:pt x="11" y="1014"/>
                </a:cubicBezTo>
                <a:lnTo>
                  <a:pt x="10" y="1011"/>
                </a:lnTo>
                <a:cubicBezTo>
                  <a:pt x="7" y="985"/>
                  <a:pt x="24" y="962"/>
                  <a:pt x="49" y="957"/>
                </a:cubicBezTo>
                <a:cubicBezTo>
                  <a:pt x="74" y="952"/>
                  <a:pt x="98" y="968"/>
                  <a:pt x="105" y="992"/>
                </a:cubicBezTo>
                <a:lnTo>
                  <a:pt x="105" y="994"/>
                </a:lnTo>
                <a:cubicBezTo>
                  <a:pt x="106" y="998"/>
                  <a:pt x="106" y="1002"/>
                  <a:pt x="106" y="1006"/>
                </a:cubicBezTo>
                <a:lnTo>
                  <a:pt x="106" y="1009"/>
                </a:lnTo>
                <a:cubicBezTo>
                  <a:pt x="106" y="1012"/>
                  <a:pt x="106" y="1016"/>
                  <a:pt x="105" y="1019"/>
                </a:cubicBezTo>
                <a:lnTo>
                  <a:pt x="105" y="1023"/>
                </a:lnTo>
                <a:lnTo>
                  <a:pt x="104" y="1028"/>
                </a:lnTo>
                <a:cubicBezTo>
                  <a:pt x="99" y="1051"/>
                  <a:pt x="79" y="1067"/>
                  <a:pt x="56" y="1066"/>
                </a:cubicBezTo>
                <a:cubicBezTo>
                  <a:pt x="33" y="1066"/>
                  <a:pt x="13" y="1049"/>
                  <a:pt x="9" y="1026"/>
                </a:cubicBezTo>
                <a:lnTo>
                  <a:pt x="9" y="1027"/>
                </a:lnTo>
                <a:lnTo>
                  <a:pt x="9" y="1025"/>
                </a:lnTo>
                <a:cubicBezTo>
                  <a:pt x="3" y="1001"/>
                  <a:pt x="17" y="976"/>
                  <a:pt x="41" y="968"/>
                </a:cubicBezTo>
                <a:cubicBezTo>
                  <a:pt x="65" y="960"/>
                  <a:pt x="91" y="972"/>
                  <a:pt x="100" y="996"/>
                </a:cubicBezTo>
                <a:lnTo>
                  <a:pt x="101" y="998"/>
                </a:lnTo>
                <a:cubicBezTo>
                  <a:pt x="102" y="1001"/>
                  <a:pt x="103" y="1004"/>
                  <a:pt x="104" y="1007"/>
                </a:cubicBezTo>
                <a:lnTo>
                  <a:pt x="104" y="1009"/>
                </a:lnTo>
                <a:lnTo>
                  <a:pt x="10" y="1028"/>
                </a:lnTo>
                <a:lnTo>
                  <a:pt x="9" y="1025"/>
                </a:lnTo>
                <a:lnTo>
                  <a:pt x="12" y="1034"/>
                </a:lnTo>
                <a:lnTo>
                  <a:pt x="11" y="1031"/>
                </a:lnTo>
                <a:lnTo>
                  <a:pt x="103" y="1013"/>
                </a:lnTo>
                <a:lnTo>
                  <a:pt x="103" y="1018"/>
                </a:lnTo>
                <a:lnTo>
                  <a:pt x="103" y="1023"/>
                </a:lnTo>
                <a:cubicBezTo>
                  <a:pt x="103" y="1049"/>
                  <a:pt x="82" y="1071"/>
                  <a:pt x="55" y="1071"/>
                </a:cubicBezTo>
                <a:lnTo>
                  <a:pt x="54" y="1071"/>
                </a:lnTo>
                <a:lnTo>
                  <a:pt x="54" y="1071"/>
                </a:lnTo>
                <a:lnTo>
                  <a:pt x="54" y="975"/>
                </a:lnTo>
                <a:lnTo>
                  <a:pt x="54" y="975"/>
                </a:lnTo>
                <a:cubicBezTo>
                  <a:pt x="81" y="975"/>
                  <a:pt x="102" y="996"/>
                  <a:pt x="102" y="1023"/>
                </a:cubicBezTo>
                <a:lnTo>
                  <a:pt x="102" y="1028"/>
                </a:lnTo>
                <a:lnTo>
                  <a:pt x="102" y="1030"/>
                </a:lnTo>
                <a:cubicBezTo>
                  <a:pt x="102" y="1034"/>
                  <a:pt x="102" y="1038"/>
                  <a:pt x="101" y="1042"/>
                </a:cubicBezTo>
                <a:lnTo>
                  <a:pt x="101" y="1044"/>
                </a:lnTo>
                <a:cubicBezTo>
                  <a:pt x="95" y="1066"/>
                  <a:pt x="75" y="1081"/>
                  <a:pt x="53" y="1080"/>
                </a:cubicBezTo>
                <a:cubicBezTo>
                  <a:pt x="30" y="1080"/>
                  <a:pt x="11" y="1064"/>
                  <a:pt x="7" y="1042"/>
                </a:cubicBezTo>
                <a:lnTo>
                  <a:pt x="7" y="1042"/>
                </a:lnTo>
                <a:lnTo>
                  <a:pt x="6" y="1040"/>
                </a:lnTo>
                <a:lnTo>
                  <a:pt x="101" y="1023"/>
                </a:lnTo>
                <a:lnTo>
                  <a:pt x="101" y="1028"/>
                </a:lnTo>
                <a:lnTo>
                  <a:pt x="102" y="1033"/>
                </a:lnTo>
                <a:lnTo>
                  <a:pt x="6" y="1037"/>
                </a:lnTo>
                <a:lnTo>
                  <a:pt x="6" y="1035"/>
                </a:lnTo>
                <a:lnTo>
                  <a:pt x="6" y="1032"/>
                </a:lnTo>
                <a:lnTo>
                  <a:pt x="54" y="1080"/>
                </a:lnTo>
                <a:lnTo>
                  <a:pt x="53" y="1080"/>
                </a:lnTo>
                <a:lnTo>
                  <a:pt x="101" y="1028"/>
                </a:lnTo>
                <a:lnTo>
                  <a:pt x="101" y="1033"/>
                </a:lnTo>
                <a:cubicBezTo>
                  <a:pt x="102" y="1036"/>
                  <a:pt x="102" y="1039"/>
                  <a:pt x="101" y="1043"/>
                </a:cubicBezTo>
                <a:lnTo>
                  <a:pt x="101" y="1047"/>
                </a:lnTo>
                <a:lnTo>
                  <a:pt x="53" y="994"/>
                </a:lnTo>
                <a:lnTo>
                  <a:pt x="54" y="994"/>
                </a:lnTo>
                <a:cubicBezTo>
                  <a:pt x="80" y="994"/>
                  <a:pt x="102" y="1015"/>
                  <a:pt x="102" y="1042"/>
                </a:cubicBezTo>
                <a:lnTo>
                  <a:pt x="102" y="1047"/>
                </a:lnTo>
                <a:cubicBezTo>
                  <a:pt x="102" y="1073"/>
                  <a:pt x="80" y="1095"/>
                  <a:pt x="54" y="1095"/>
                </a:cubicBezTo>
                <a:lnTo>
                  <a:pt x="52" y="1095"/>
                </a:lnTo>
                <a:cubicBezTo>
                  <a:pt x="39" y="1095"/>
                  <a:pt x="26" y="1089"/>
                  <a:pt x="17" y="1079"/>
                </a:cubicBezTo>
                <a:cubicBezTo>
                  <a:pt x="8" y="1069"/>
                  <a:pt x="3" y="1055"/>
                  <a:pt x="5" y="1042"/>
                </a:cubicBezTo>
                <a:lnTo>
                  <a:pt x="5" y="1042"/>
                </a:lnTo>
                <a:lnTo>
                  <a:pt x="5" y="1037"/>
                </a:lnTo>
                <a:lnTo>
                  <a:pt x="53" y="1085"/>
                </a:lnTo>
                <a:lnTo>
                  <a:pt x="52" y="1085"/>
                </a:lnTo>
                <a:lnTo>
                  <a:pt x="100" y="1041"/>
                </a:lnTo>
                <a:lnTo>
                  <a:pt x="100" y="1051"/>
                </a:lnTo>
                <a:lnTo>
                  <a:pt x="99" y="1049"/>
                </a:lnTo>
                <a:lnTo>
                  <a:pt x="99" y="1051"/>
                </a:lnTo>
                <a:lnTo>
                  <a:pt x="3" y="1051"/>
                </a:lnTo>
                <a:lnTo>
                  <a:pt x="3" y="1050"/>
                </a:lnTo>
                <a:cubicBezTo>
                  <a:pt x="3" y="1047"/>
                  <a:pt x="4" y="1045"/>
                  <a:pt x="4" y="1042"/>
                </a:cubicBezTo>
                <a:lnTo>
                  <a:pt x="5" y="1039"/>
                </a:lnTo>
                <a:lnTo>
                  <a:pt x="52" y="1095"/>
                </a:lnTo>
                <a:lnTo>
                  <a:pt x="51" y="1095"/>
                </a:lnTo>
                <a:lnTo>
                  <a:pt x="51" y="999"/>
                </a:lnTo>
                <a:lnTo>
                  <a:pt x="52" y="999"/>
                </a:lnTo>
                <a:lnTo>
                  <a:pt x="52" y="1095"/>
                </a:lnTo>
                <a:lnTo>
                  <a:pt x="51" y="1095"/>
                </a:lnTo>
                <a:cubicBezTo>
                  <a:pt x="24" y="1095"/>
                  <a:pt x="3" y="1073"/>
                  <a:pt x="3" y="1047"/>
                </a:cubicBezTo>
                <a:lnTo>
                  <a:pt x="3" y="1043"/>
                </a:lnTo>
                <a:lnTo>
                  <a:pt x="5" y="1059"/>
                </a:lnTo>
                <a:lnTo>
                  <a:pt x="5" y="1057"/>
                </a:lnTo>
                <a:lnTo>
                  <a:pt x="98" y="1042"/>
                </a:lnTo>
                <a:lnTo>
                  <a:pt x="98" y="1044"/>
                </a:lnTo>
                <a:lnTo>
                  <a:pt x="98" y="1049"/>
                </a:lnTo>
                <a:lnTo>
                  <a:pt x="98" y="1056"/>
                </a:lnTo>
                <a:lnTo>
                  <a:pt x="50" y="1008"/>
                </a:lnTo>
                <a:lnTo>
                  <a:pt x="51" y="1008"/>
                </a:lnTo>
                <a:lnTo>
                  <a:pt x="51" y="1104"/>
                </a:lnTo>
                <a:lnTo>
                  <a:pt x="50" y="1104"/>
                </a:lnTo>
                <a:lnTo>
                  <a:pt x="98" y="1056"/>
                </a:lnTo>
                <a:lnTo>
                  <a:pt x="98" y="1059"/>
                </a:lnTo>
                <a:cubicBezTo>
                  <a:pt x="98" y="1063"/>
                  <a:pt x="98" y="1067"/>
                  <a:pt x="97" y="1071"/>
                </a:cubicBezTo>
                <a:lnTo>
                  <a:pt x="97" y="1073"/>
                </a:lnTo>
                <a:cubicBezTo>
                  <a:pt x="91" y="1096"/>
                  <a:pt x="68" y="1112"/>
                  <a:pt x="44" y="1109"/>
                </a:cubicBezTo>
                <a:cubicBezTo>
                  <a:pt x="20" y="1106"/>
                  <a:pt x="2" y="1085"/>
                  <a:pt x="2" y="1061"/>
                </a:cubicBezTo>
                <a:lnTo>
                  <a:pt x="2" y="1059"/>
                </a:lnTo>
                <a:lnTo>
                  <a:pt x="2" y="1056"/>
                </a:lnTo>
                <a:lnTo>
                  <a:pt x="50" y="1104"/>
                </a:lnTo>
                <a:lnTo>
                  <a:pt x="49" y="1104"/>
                </a:lnTo>
                <a:lnTo>
                  <a:pt x="97" y="1056"/>
                </a:lnTo>
                <a:lnTo>
                  <a:pt x="97" y="1059"/>
                </a:lnTo>
                <a:lnTo>
                  <a:pt x="97" y="1061"/>
                </a:lnTo>
                <a:lnTo>
                  <a:pt x="2" y="1052"/>
                </a:lnTo>
                <a:lnTo>
                  <a:pt x="3" y="1049"/>
                </a:lnTo>
                <a:lnTo>
                  <a:pt x="2" y="1058"/>
                </a:lnTo>
                <a:lnTo>
                  <a:pt x="2" y="1056"/>
                </a:lnTo>
                <a:lnTo>
                  <a:pt x="98" y="1056"/>
                </a:lnTo>
                <a:lnTo>
                  <a:pt x="98" y="1065"/>
                </a:lnTo>
                <a:lnTo>
                  <a:pt x="97" y="1070"/>
                </a:lnTo>
                <a:lnTo>
                  <a:pt x="97" y="1059"/>
                </a:lnTo>
                <a:lnTo>
                  <a:pt x="97" y="1063"/>
                </a:lnTo>
                <a:cubicBezTo>
                  <a:pt x="98" y="1065"/>
                  <a:pt x="98" y="1067"/>
                  <a:pt x="98" y="1069"/>
                </a:cubicBezTo>
                <a:lnTo>
                  <a:pt x="98" y="1070"/>
                </a:lnTo>
                <a:cubicBezTo>
                  <a:pt x="98" y="1096"/>
                  <a:pt x="78" y="1117"/>
                  <a:pt x="53" y="1118"/>
                </a:cubicBezTo>
                <a:cubicBezTo>
                  <a:pt x="27" y="1120"/>
                  <a:pt x="5" y="1101"/>
                  <a:pt x="2" y="1076"/>
                </a:cubicBezTo>
                <a:lnTo>
                  <a:pt x="2" y="1075"/>
                </a:lnTo>
                <a:lnTo>
                  <a:pt x="1" y="1070"/>
                </a:lnTo>
                <a:lnTo>
                  <a:pt x="48" y="1109"/>
                </a:lnTo>
                <a:lnTo>
                  <a:pt x="48" y="1109"/>
                </a:lnTo>
                <a:lnTo>
                  <a:pt x="96" y="1061"/>
                </a:lnTo>
                <a:lnTo>
                  <a:pt x="96" y="1064"/>
                </a:lnTo>
                <a:lnTo>
                  <a:pt x="96" y="1066"/>
                </a:lnTo>
                <a:cubicBezTo>
                  <a:pt x="96" y="1092"/>
                  <a:pt x="74" y="1114"/>
                  <a:pt x="48" y="1114"/>
                </a:cubicBezTo>
                <a:cubicBezTo>
                  <a:pt x="21" y="1114"/>
                  <a:pt x="0" y="1092"/>
                  <a:pt x="0" y="106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55"/>
          <p:cNvSpPr>
            <a:spLocks/>
          </p:cNvSpPr>
          <p:nvPr/>
        </p:nvSpPr>
        <p:spPr bwMode="auto">
          <a:xfrm>
            <a:off x="6707188" y="3890963"/>
            <a:ext cx="79375" cy="360363"/>
          </a:xfrm>
          <a:custGeom>
            <a:avLst/>
            <a:gdLst>
              <a:gd name="T0" fmla="*/ 64 w 278"/>
              <a:gd name="T1" fmla="*/ 1206 h 1257"/>
              <a:gd name="T2" fmla="*/ 113 w 278"/>
              <a:gd name="T3" fmla="*/ 1125 h 1257"/>
              <a:gd name="T4" fmla="*/ 74 w 278"/>
              <a:gd name="T5" fmla="*/ 1039 h 1257"/>
              <a:gd name="T6" fmla="*/ 35 w 278"/>
              <a:gd name="T7" fmla="*/ 1058 h 1257"/>
              <a:gd name="T8" fmla="*/ 38 w 278"/>
              <a:gd name="T9" fmla="*/ 1009 h 1257"/>
              <a:gd name="T10" fmla="*/ 45 w 278"/>
              <a:gd name="T11" fmla="*/ 999 h 1257"/>
              <a:gd name="T12" fmla="*/ 89 w 278"/>
              <a:gd name="T13" fmla="*/ 911 h 1257"/>
              <a:gd name="T14" fmla="*/ 144 w 278"/>
              <a:gd name="T15" fmla="*/ 927 h 1257"/>
              <a:gd name="T16" fmla="*/ 57 w 278"/>
              <a:gd name="T17" fmla="*/ 883 h 1257"/>
              <a:gd name="T18" fmla="*/ 157 w 278"/>
              <a:gd name="T19" fmla="*/ 848 h 1257"/>
              <a:gd name="T20" fmla="*/ 159 w 278"/>
              <a:gd name="T21" fmla="*/ 812 h 1257"/>
              <a:gd name="T22" fmla="*/ 70 w 278"/>
              <a:gd name="T23" fmla="*/ 782 h 1257"/>
              <a:gd name="T24" fmla="*/ 170 w 278"/>
              <a:gd name="T25" fmla="*/ 769 h 1257"/>
              <a:gd name="T26" fmla="*/ 81 w 278"/>
              <a:gd name="T27" fmla="*/ 726 h 1257"/>
              <a:gd name="T28" fmla="*/ 180 w 278"/>
              <a:gd name="T29" fmla="*/ 687 h 1257"/>
              <a:gd name="T30" fmla="*/ 93 w 278"/>
              <a:gd name="T31" fmla="*/ 638 h 1257"/>
              <a:gd name="T32" fmla="*/ 95 w 278"/>
              <a:gd name="T33" fmla="*/ 626 h 1257"/>
              <a:gd name="T34" fmla="*/ 194 w 278"/>
              <a:gd name="T35" fmla="*/ 591 h 1257"/>
              <a:gd name="T36" fmla="*/ 106 w 278"/>
              <a:gd name="T37" fmla="*/ 562 h 1257"/>
              <a:gd name="T38" fmla="*/ 114 w 278"/>
              <a:gd name="T39" fmla="*/ 517 h 1257"/>
              <a:gd name="T40" fmla="*/ 116 w 278"/>
              <a:gd name="T41" fmla="*/ 465 h 1257"/>
              <a:gd name="T42" fmla="*/ 174 w 278"/>
              <a:gd name="T43" fmla="*/ 407 h 1257"/>
              <a:gd name="T44" fmla="*/ 229 w 278"/>
              <a:gd name="T45" fmla="*/ 398 h 1257"/>
              <a:gd name="T46" fmla="*/ 134 w 278"/>
              <a:gd name="T47" fmla="*/ 379 h 1257"/>
              <a:gd name="T48" fmla="*/ 230 w 278"/>
              <a:gd name="T49" fmla="*/ 311 h 1257"/>
              <a:gd name="T50" fmla="*/ 143 w 278"/>
              <a:gd name="T51" fmla="*/ 312 h 1257"/>
              <a:gd name="T52" fmla="*/ 248 w 278"/>
              <a:gd name="T53" fmla="*/ 268 h 1257"/>
              <a:gd name="T54" fmla="*/ 160 w 278"/>
              <a:gd name="T55" fmla="*/ 256 h 1257"/>
              <a:gd name="T56" fmla="*/ 157 w 278"/>
              <a:gd name="T57" fmla="*/ 180 h 1257"/>
              <a:gd name="T58" fmla="*/ 213 w 278"/>
              <a:gd name="T59" fmla="*/ 218 h 1257"/>
              <a:gd name="T60" fmla="*/ 271 w 278"/>
              <a:gd name="T61" fmla="*/ 115 h 1257"/>
              <a:gd name="T62" fmla="*/ 273 w 278"/>
              <a:gd name="T63" fmla="*/ 97 h 1257"/>
              <a:gd name="T64" fmla="*/ 272 w 278"/>
              <a:gd name="T65" fmla="*/ 91 h 1257"/>
              <a:gd name="T66" fmla="*/ 176 w 278"/>
              <a:gd name="T67" fmla="*/ 132 h 1257"/>
              <a:gd name="T68" fmla="*/ 211 w 278"/>
              <a:gd name="T69" fmla="*/ 122 h 1257"/>
              <a:gd name="T70" fmla="*/ 253 w 278"/>
              <a:gd name="T71" fmla="*/ 208 h 1257"/>
              <a:gd name="T72" fmla="*/ 155 w 278"/>
              <a:gd name="T73" fmla="*/ 251 h 1257"/>
              <a:gd name="T74" fmla="*/ 242 w 278"/>
              <a:gd name="T75" fmla="*/ 293 h 1257"/>
              <a:gd name="T76" fmla="*/ 236 w 278"/>
              <a:gd name="T77" fmla="*/ 324 h 1257"/>
              <a:gd name="T78" fmla="*/ 230 w 278"/>
              <a:gd name="T79" fmla="*/ 352 h 1257"/>
              <a:gd name="T80" fmla="*/ 134 w 278"/>
              <a:gd name="T81" fmla="*/ 391 h 1257"/>
              <a:gd name="T82" fmla="*/ 224 w 278"/>
              <a:gd name="T83" fmla="*/ 443 h 1257"/>
              <a:gd name="T84" fmla="*/ 217 w 278"/>
              <a:gd name="T85" fmla="*/ 472 h 1257"/>
              <a:gd name="T86" fmla="*/ 210 w 278"/>
              <a:gd name="T87" fmla="*/ 521 h 1257"/>
              <a:gd name="T88" fmla="*/ 107 w 278"/>
              <a:gd name="T89" fmla="*/ 548 h 1257"/>
              <a:gd name="T90" fmla="*/ 195 w 278"/>
              <a:gd name="T91" fmla="*/ 588 h 1257"/>
              <a:gd name="T92" fmla="*/ 192 w 278"/>
              <a:gd name="T93" fmla="*/ 627 h 1257"/>
              <a:gd name="T94" fmla="*/ 186 w 278"/>
              <a:gd name="T95" fmla="*/ 661 h 1257"/>
              <a:gd name="T96" fmla="*/ 179 w 278"/>
              <a:gd name="T97" fmla="*/ 686 h 1257"/>
              <a:gd name="T98" fmla="*/ 81 w 278"/>
              <a:gd name="T99" fmla="*/ 730 h 1257"/>
              <a:gd name="T100" fmla="*/ 75 w 278"/>
              <a:gd name="T101" fmla="*/ 764 h 1257"/>
              <a:gd name="T102" fmla="*/ 68 w 278"/>
              <a:gd name="T103" fmla="*/ 817 h 1257"/>
              <a:gd name="T104" fmla="*/ 160 w 278"/>
              <a:gd name="T105" fmla="*/ 826 h 1257"/>
              <a:gd name="T106" fmla="*/ 61 w 278"/>
              <a:gd name="T107" fmla="*/ 883 h 1257"/>
              <a:gd name="T108" fmla="*/ 150 w 278"/>
              <a:gd name="T109" fmla="*/ 892 h 1257"/>
              <a:gd name="T110" fmla="*/ 94 w 278"/>
              <a:gd name="T111" fmla="*/ 992 h 1257"/>
              <a:gd name="T112" fmla="*/ 141 w 278"/>
              <a:gd name="T113" fmla="*/ 959 h 1257"/>
              <a:gd name="T114" fmla="*/ 100 w 278"/>
              <a:gd name="T115" fmla="*/ 1054 h 1257"/>
              <a:gd name="T116" fmla="*/ 36 w 278"/>
              <a:gd name="T117" fmla="*/ 1048 h 1257"/>
              <a:gd name="T118" fmla="*/ 80 w 278"/>
              <a:gd name="T119" fmla="*/ 1116 h 1257"/>
              <a:gd name="T120" fmla="*/ 17 w 278"/>
              <a:gd name="T121" fmla="*/ 1116 h 1257"/>
              <a:gd name="T122" fmla="*/ 64 w 278"/>
              <a:gd name="T123" fmla="*/ 1101 h 1257"/>
              <a:gd name="T124" fmla="*/ 15 w 278"/>
              <a:gd name="T125" fmla="*/ 1190 h 1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" h="1257">
                <a:moveTo>
                  <a:pt x="3" y="1201"/>
                </a:moveTo>
                <a:lnTo>
                  <a:pt x="3" y="1196"/>
                </a:lnTo>
                <a:lnTo>
                  <a:pt x="3" y="1196"/>
                </a:lnTo>
                <a:cubicBezTo>
                  <a:pt x="3" y="1170"/>
                  <a:pt x="24" y="1148"/>
                  <a:pt x="51" y="1148"/>
                </a:cubicBezTo>
                <a:lnTo>
                  <a:pt x="52" y="1148"/>
                </a:lnTo>
                <a:lnTo>
                  <a:pt x="5" y="1187"/>
                </a:lnTo>
                <a:lnTo>
                  <a:pt x="5" y="1185"/>
                </a:lnTo>
                <a:lnTo>
                  <a:pt x="6" y="1180"/>
                </a:lnTo>
                <a:cubicBezTo>
                  <a:pt x="11" y="1160"/>
                  <a:pt x="29" y="1145"/>
                  <a:pt x="50" y="1144"/>
                </a:cubicBezTo>
                <a:cubicBezTo>
                  <a:pt x="70" y="1143"/>
                  <a:pt x="90" y="1155"/>
                  <a:pt x="98" y="1174"/>
                </a:cubicBezTo>
                <a:lnTo>
                  <a:pt x="99" y="1177"/>
                </a:lnTo>
                <a:lnTo>
                  <a:pt x="101" y="1185"/>
                </a:lnTo>
                <a:lnTo>
                  <a:pt x="7" y="1202"/>
                </a:lnTo>
                <a:lnTo>
                  <a:pt x="6" y="1197"/>
                </a:lnTo>
                <a:lnTo>
                  <a:pt x="6" y="1187"/>
                </a:lnTo>
                <a:cubicBezTo>
                  <a:pt x="6" y="1160"/>
                  <a:pt x="27" y="1139"/>
                  <a:pt x="54" y="1139"/>
                </a:cubicBezTo>
                <a:lnTo>
                  <a:pt x="56" y="1139"/>
                </a:lnTo>
                <a:cubicBezTo>
                  <a:pt x="79" y="1139"/>
                  <a:pt x="99" y="1155"/>
                  <a:pt x="103" y="1178"/>
                </a:cubicBezTo>
                <a:lnTo>
                  <a:pt x="104" y="1183"/>
                </a:lnTo>
                <a:lnTo>
                  <a:pt x="57" y="1144"/>
                </a:lnTo>
                <a:lnTo>
                  <a:pt x="57" y="1144"/>
                </a:lnTo>
                <a:lnTo>
                  <a:pt x="11" y="1180"/>
                </a:lnTo>
                <a:lnTo>
                  <a:pt x="12" y="1176"/>
                </a:lnTo>
                <a:lnTo>
                  <a:pt x="11" y="1184"/>
                </a:lnTo>
                <a:lnTo>
                  <a:pt x="11" y="1178"/>
                </a:lnTo>
                <a:lnTo>
                  <a:pt x="12" y="1172"/>
                </a:lnTo>
                <a:lnTo>
                  <a:pt x="12" y="1166"/>
                </a:lnTo>
                <a:cubicBezTo>
                  <a:pt x="16" y="1144"/>
                  <a:pt x="33" y="1127"/>
                  <a:pt x="56" y="1125"/>
                </a:cubicBezTo>
                <a:cubicBezTo>
                  <a:pt x="78" y="1123"/>
                  <a:pt x="98" y="1137"/>
                  <a:pt x="106" y="1158"/>
                </a:cubicBezTo>
                <a:lnTo>
                  <a:pt x="106" y="1159"/>
                </a:lnTo>
                <a:cubicBezTo>
                  <a:pt x="107" y="1162"/>
                  <a:pt x="107" y="1164"/>
                  <a:pt x="108" y="1167"/>
                </a:cubicBezTo>
                <a:lnTo>
                  <a:pt x="108" y="1170"/>
                </a:lnTo>
                <a:lnTo>
                  <a:pt x="109" y="1178"/>
                </a:lnTo>
                <a:lnTo>
                  <a:pt x="14" y="1173"/>
                </a:lnTo>
                <a:lnTo>
                  <a:pt x="15" y="1171"/>
                </a:lnTo>
                <a:lnTo>
                  <a:pt x="14" y="1180"/>
                </a:lnTo>
                <a:lnTo>
                  <a:pt x="14" y="1177"/>
                </a:lnTo>
                <a:cubicBezTo>
                  <a:pt x="14" y="1151"/>
                  <a:pt x="35" y="1129"/>
                  <a:pt x="62" y="1129"/>
                </a:cubicBezTo>
                <a:cubicBezTo>
                  <a:pt x="88" y="1129"/>
                  <a:pt x="110" y="1151"/>
                  <a:pt x="110" y="1177"/>
                </a:cubicBezTo>
                <a:lnTo>
                  <a:pt x="110" y="1180"/>
                </a:lnTo>
                <a:cubicBezTo>
                  <a:pt x="110" y="1183"/>
                  <a:pt x="110" y="1186"/>
                  <a:pt x="109" y="1189"/>
                </a:cubicBezTo>
                <a:lnTo>
                  <a:pt x="109" y="1192"/>
                </a:lnTo>
                <a:lnTo>
                  <a:pt x="15" y="1171"/>
                </a:lnTo>
                <a:lnTo>
                  <a:pt x="15" y="1169"/>
                </a:lnTo>
                <a:lnTo>
                  <a:pt x="14" y="1180"/>
                </a:lnTo>
                <a:lnTo>
                  <a:pt x="14" y="1177"/>
                </a:lnTo>
                <a:lnTo>
                  <a:pt x="15" y="1168"/>
                </a:lnTo>
                <a:lnTo>
                  <a:pt x="14" y="1169"/>
                </a:lnTo>
                <a:lnTo>
                  <a:pt x="14" y="1168"/>
                </a:lnTo>
                <a:cubicBezTo>
                  <a:pt x="14" y="1143"/>
                  <a:pt x="33" y="1123"/>
                  <a:pt x="58" y="1120"/>
                </a:cubicBezTo>
                <a:cubicBezTo>
                  <a:pt x="82" y="1118"/>
                  <a:pt x="105" y="1134"/>
                  <a:pt x="110" y="1159"/>
                </a:cubicBezTo>
                <a:lnTo>
                  <a:pt x="110" y="1161"/>
                </a:lnTo>
                <a:lnTo>
                  <a:pt x="111" y="1171"/>
                </a:lnTo>
                <a:lnTo>
                  <a:pt x="111" y="1180"/>
                </a:lnTo>
                <a:lnTo>
                  <a:pt x="111" y="1171"/>
                </a:lnTo>
                <a:lnTo>
                  <a:pt x="111" y="1173"/>
                </a:lnTo>
                <a:lnTo>
                  <a:pt x="16" y="1182"/>
                </a:lnTo>
                <a:lnTo>
                  <a:pt x="16" y="1181"/>
                </a:lnTo>
                <a:lnTo>
                  <a:pt x="16" y="1177"/>
                </a:lnTo>
                <a:cubicBezTo>
                  <a:pt x="16" y="1151"/>
                  <a:pt x="37" y="1129"/>
                  <a:pt x="64" y="1129"/>
                </a:cubicBezTo>
                <a:lnTo>
                  <a:pt x="65" y="1129"/>
                </a:lnTo>
                <a:lnTo>
                  <a:pt x="66" y="1129"/>
                </a:lnTo>
                <a:lnTo>
                  <a:pt x="18" y="1181"/>
                </a:lnTo>
                <a:lnTo>
                  <a:pt x="18" y="1174"/>
                </a:lnTo>
                <a:lnTo>
                  <a:pt x="17" y="1167"/>
                </a:lnTo>
                <a:cubicBezTo>
                  <a:pt x="17" y="1164"/>
                  <a:pt x="17" y="1161"/>
                  <a:pt x="17" y="1159"/>
                </a:cubicBezTo>
                <a:lnTo>
                  <a:pt x="18" y="1154"/>
                </a:lnTo>
                <a:lnTo>
                  <a:pt x="65" y="1206"/>
                </a:lnTo>
                <a:lnTo>
                  <a:pt x="64" y="1206"/>
                </a:lnTo>
                <a:lnTo>
                  <a:pt x="112" y="1154"/>
                </a:lnTo>
                <a:lnTo>
                  <a:pt x="113" y="1159"/>
                </a:lnTo>
                <a:lnTo>
                  <a:pt x="113" y="1168"/>
                </a:lnTo>
                <a:lnTo>
                  <a:pt x="65" y="1120"/>
                </a:lnTo>
                <a:lnTo>
                  <a:pt x="66" y="1120"/>
                </a:lnTo>
                <a:lnTo>
                  <a:pt x="18" y="1174"/>
                </a:lnTo>
                <a:lnTo>
                  <a:pt x="18" y="1170"/>
                </a:lnTo>
                <a:lnTo>
                  <a:pt x="17" y="1163"/>
                </a:lnTo>
                <a:lnTo>
                  <a:pt x="17" y="1152"/>
                </a:lnTo>
                <a:lnTo>
                  <a:pt x="17" y="1149"/>
                </a:lnTo>
                <a:cubicBezTo>
                  <a:pt x="17" y="1122"/>
                  <a:pt x="38" y="1101"/>
                  <a:pt x="65" y="1101"/>
                </a:cubicBezTo>
                <a:cubicBezTo>
                  <a:pt x="91" y="1101"/>
                  <a:pt x="113" y="1122"/>
                  <a:pt x="113" y="1149"/>
                </a:cubicBezTo>
                <a:lnTo>
                  <a:pt x="113" y="1151"/>
                </a:lnTo>
                <a:lnTo>
                  <a:pt x="113" y="1156"/>
                </a:lnTo>
                <a:lnTo>
                  <a:pt x="113" y="1161"/>
                </a:lnTo>
                <a:lnTo>
                  <a:pt x="113" y="1163"/>
                </a:lnTo>
                <a:lnTo>
                  <a:pt x="22" y="1142"/>
                </a:lnTo>
                <a:lnTo>
                  <a:pt x="23" y="1141"/>
                </a:lnTo>
                <a:lnTo>
                  <a:pt x="18" y="1155"/>
                </a:lnTo>
                <a:lnTo>
                  <a:pt x="19" y="1152"/>
                </a:lnTo>
                <a:lnTo>
                  <a:pt x="19" y="1150"/>
                </a:lnTo>
                <a:lnTo>
                  <a:pt x="20" y="1168"/>
                </a:lnTo>
                <a:lnTo>
                  <a:pt x="19" y="1163"/>
                </a:lnTo>
                <a:lnTo>
                  <a:pt x="65" y="1197"/>
                </a:lnTo>
                <a:lnTo>
                  <a:pt x="64" y="1197"/>
                </a:lnTo>
                <a:lnTo>
                  <a:pt x="112" y="1141"/>
                </a:lnTo>
                <a:lnTo>
                  <a:pt x="112" y="1144"/>
                </a:lnTo>
                <a:lnTo>
                  <a:pt x="112" y="1142"/>
                </a:lnTo>
                <a:lnTo>
                  <a:pt x="17" y="1154"/>
                </a:lnTo>
                <a:lnTo>
                  <a:pt x="17" y="1151"/>
                </a:lnTo>
                <a:lnTo>
                  <a:pt x="17" y="1149"/>
                </a:lnTo>
                <a:lnTo>
                  <a:pt x="110" y="1167"/>
                </a:lnTo>
                <a:lnTo>
                  <a:pt x="109" y="1169"/>
                </a:lnTo>
                <a:lnTo>
                  <a:pt x="112" y="1161"/>
                </a:lnTo>
                <a:lnTo>
                  <a:pt x="111" y="1163"/>
                </a:lnTo>
                <a:cubicBezTo>
                  <a:pt x="106" y="1188"/>
                  <a:pt x="82" y="1205"/>
                  <a:pt x="57" y="1201"/>
                </a:cubicBezTo>
                <a:cubicBezTo>
                  <a:pt x="32" y="1198"/>
                  <a:pt x="14" y="1175"/>
                  <a:pt x="16" y="1149"/>
                </a:cubicBezTo>
                <a:lnTo>
                  <a:pt x="17" y="1144"/>
                </a:lnTo>
                <a:lnTo>
                  <a:pt x="17" y="1139"/>
                </a:lnTo>
                <a:cubicBezTo>
                  <a:pt x="20" y="1117"/>
                  <a:pt x="37" y="1099"/>
                  <a:pt x="60" y="1097"/>
                </a:cubicBezTo>
                <a:cubicBezTo>
                  <a:pt x="82" y="1094"/>
                  <a:pt x="103" y="1108"/>
                  <a:pt x="111" y="1129"/>
                </a:cubicBezTo>
                <a:lnTo>
                  <a:pt x="111" y="1131"/>
                </a:lnTo>
                <a:cubicBezTo>
                  <a:pt x="113" y="1136"/>
                  <a:pt x="113" y="1141"/>
                  <a:pt x="113" y="1146"/>
                </a:cubicBezTo>
                <a:lnTo>
                  <a:pt x="113" y="1149"/>
                </a:lnTo>
                <a:cubicBezTo>
                  <a:pt x="113" y="1175"/>
                  <a:pt x="92" y="1197"/>
                  <a:pt x="65" y="1197"/>
                </a:cubicBezTo>
                <a:lnTo>
                  <a:pt x="64" y="1197"/>
                </a:lnTo>
                <a:cubicBezTo>
                  <a:pt x="38" y="1197"/>
                  <a:pt x="16" y="1175"/>
                  <a:pt x="16" y="1149"/>
                </a:cubicBezTo>
                <a:cubicBezTo>
                  <a:pt x="16" y="1122"/>
                  <a:pt x="38" y="1101"/>
                  <a:pt x="64" y="1101"/>
                </a:cubicBezTo>
                <a:lnTo>
                  <a:pt x="65" y="1101"/>
                </a:lnTo>
                <a:lnTo>
                  <a:pt x="17" y="1144"/>
                </a:lnTo>
                <a:lnTo>
                  <a:pt x="18" y="1139"/>
                </a:lnTo>
                <a:lnTo>
                  <a:pt x="17" y="1139"/>
                </a:lnTo>
                <a:lnTo>
                  <a:pt x="65" y="1187"/>
                </a:lnTo>
                <a:lnTo>
                  <a:pt x="65" y="1187"/>
                </a:lnTo>
                <a:lnTo>
                  <a:pt x="113" y="1139"/>
                </a:lnTo>
                <a:lnTo>
                  <a:pt x="113" y="1142"/>
                </a:lnTo>
                <a:lnTo>
                  <a:pt x="113" y="1144"/>
                </a:lnTo>
                <a:cubicBezTo>
                  <a:pt x="113" y="1171"/>
                  <a:pt x="91" y="1192"/>
                  <a:pt x="65" y="1192"/>
                </a:cubicBezTo>
                <a:cubicBezTo>
                  <a:pt x="38" y="1192"/>
                  <a:pt x="17" y="1171"/>
                  <a:pt x="17" y="1144"/>
                </a:cubicBezTo>
                <a:lnTo>
                  <a:pt x="17" y="1140"/>
                </a:lnTo>
                <a:lnTo>
                  <a:pt x="17" y="1135"/>
                </a:lnTo>
                <a:lnTo>
                  <a:pt x="17" y="1132"/>
                </a:lnTo>
                <a:lnTo>
                  <a:pt x="17" y="1130"/>
                </a:lnTo>
                <a:lnTo>
                  <a:pt x="18" y="1120"/>
                </a:lnTo>
                <a:lnTo>
                  <a:pt x="17" y="1120"/>
                </a:lnTo>
                <a:lnTo>
                  <a:pt x="65" y="1168"/>
                </a:lnTo>
                <a:lnTo>
                  <a:pt x="65" y="1168"/>
                </a:lnTo>
                <a:lnTo>
                  <a:pt x="113" y="1120"/>
                </a:lnTo>
                <a:lnTo>
                  <a:pt x="113" y="1125"/>
                </a:lnTo>
                <a:lnTo>
                  <a:pt x="113" y="1130"/>
                </a:lnTo>
                <a:cubicBezTo>
                  <a:pt x="113" y="1154"/>
                  <a:pt x="95" y="1175"/>
                  <a:pt x="71" y="1178"/>
                </a:cubicBezTo>
                <a:cubicBezTo>
                  <a:pt x="47" y="1181"/>
                  <a:pt x="24" y="1165"/>
                  <a:pt x="18" y="1142"/>
                </a:cubicBezTo>
                <a:lnTo>
                  <a:pt x="18" y="1140"/>
                </a:lnTo>
                <a:lnTo>
                  <a:pt x="17" y="1135"/>
                </a:lnTo>
                <a:cubicBezTo>
                  <a:pt x="12" y="1109"/>
                  <a:pt x="29" y="1084"/>
                  <a:pt x="55" y="1078"/>
                </a:cubicBezTo>
                <a:cubicBezTo>
                  <a:pt x="81" y="1073"/>
                  <a:pt x="106" y="1090"/>
                  <a:pt x="111" y="1116"/>
                </a:cubicBezTo>
                <a:lnTo>
                  <a:pt x="112" y="1119"/>
                </a:lnTo>
                <a:lnTo>
                  <a:pt x="112" y="1118"/>
                </a:lnTo>
                <a:lnTo>
                  <a:pt x="17" y="1125"/>
                </a:lnTo>
                <a:lnTo>
                  <a:pt x="18" y="1120"/>
                </a:lnTo>
                <a:lnTo>
                  <a:pt x="17" y="1120"/>
                </a:lnTo>
                <a:cubicBezTo>
                  <a:pt x="17" y="1094"/>
                  <a:pt x="39" y="1072"/>
                  <a:pt x="65" y="1072"/>
                </a:cubicBezTo>
                <a:cubicBezTo>
                  <a:pt x="92" y="1072"/>
                  <a:pt x="113" y="1094"/>
                  <a:pt x="113" y="1120"/>
                </a:cubicBezTo>
                <a:lnTo>
                  <a:pt x="113" y="1123"/>
                </a:lnTo>
                <a:lnTo>
                  <a:pt x="113" y="1125"/>
                </a:lnTo>
                <a:lnTo>
                  <a:pt x="65" y="1077"/>
                </a:lnTo>
                <a:lnTo>
                  <a:pt x="66" y="1077"/>
                </a:lnTo>
                <a:lnTo>
                  <a:pt x="18" y="1125"/>
                </a:lnTo>
                <a:lnTo>
                  <a:pt x="18" y="1122"/>
                </a:lnTo>
                <a:lnTo>
                  <a:pt x="18" y="1118"/>
                </a:lnTo>
                <a:lnTo>
                  <a:pt x="18" y="1113"/>
                </a:lnTo>
                <a:lnTo>
                  <a:pt x="18" y="1111"/>
                </a:lnTo>
                <a:lnTo>
                  <a:pt x="113" y="1123"/>
                </a:lnTo>
                <a:lnTo>
                  <a:pt x="112" y="1125"/>
                </a:lnTo>
                <a:lnTo>
                  <a:pt x="113" y="1113"/>
                </a:lnTo>
                <a:lnTo>
                  <a:pt x="113" y="1116"/>
                </a:lnTo>
                <a:lnTo>
                  <a:pt x="19" y="1104"/>
                </a:lnTo>
                <a:lnTo>
                  <a:pt x="19" y="1102"/>
                </a:lnTo>
                <a:lnTo>
                  <a:pt x="18" y="1114"/>
                </a:lnTo>
                <a:lnTo>
                  <a:pt x="18" y="1111"/>
                </a:lnTo>
                <a:lnTo>
                  <a:pt x="18" y="1108"/>
                </a:lnTo>
                <a:lnTo>
                  <a:pt x="20" y="1123"/>
                </a:lnTo>
                <a:lnTo>
                  <a:pt x="20" y="1122"/>
                </a:lnTo>
                <a:lnTo>
                  <a:pt x="113" y="1097"/>
                </a:lnTo>
                <a:lnTo>
                  <a:pt x="113" y="1100"/>
                </a:lnTo>
                <a:lnTo>
                  <a:pt x="109" y="1088"/>
                </a:lnTo>
                <a:lnTo>
                  <a:pt x="110" y="1090"/>
                </a:lnTo>
                <a:lnTo>
                  <a:pt x="19" y="1111"/>
                </a:lnTo>
                <a:lnTo>
                  <a:pt x="19" y="1106"/>
                </a:lnTo>
                <a:lnTo>
                  <a:pt x="20" y="1114"/>
                </a:lnTo>
                <a:lnTo>
                  <a:pt x="19" y="1111"/>
                </a:lnTo>
                <a:cubicBezTo>
                  <a:pt x="19" y="1108"/>
                  <a:pt x="18" y="1106"/>
                  <a:pt x="18" y="1103"/>
                </a:cubicBezTo>
                <a:lnTo>
                  <a:pt x="18" y="1101"/>
                </a:lnTo>
                <a:cubicBezTo>
                  <a:pt x="18" y="1075"/>
                  <a:pt x="40" y="1053"/>
                  <a:pt x="66" y="1053"/>
                </a:cubicBezTo>
                <a:cubicBezTo>
                  <a:pt x="93" y="1053"/>
                  <a:pt x="114" y="1075"/>
                  <a:pt x="114" y="1101"/>
                </a:cubicBezTo>
                <a:lnTo>
                  <a:pt x="114" y="1103"/>
                </a:lnTo>
                <a:lnTo>
                  <a:pt x="114" y="1095"/>
                </a:lnTo>
                <a:lnTo>
                  <a:pt x="114" y="1098"/>
                </a:lnTo>
                <a:cubicBezTo>
                  <a:pt x="115" y="1101"/>
                  <a:pt x="115" y="1103"/>
                  <a:pt x="115" y="1106"/>
                </a:cubicBezTo>
                <a:lnTo>
                  <a:pt x="115" y="1111"/>
                </a:lnTo>
                <a:cubicBezTo>
                  <a:pt x="115" y="1137"/>
                  <a:pt x="93" y="1159"/>
                  <a:pt x="67" y="1159"/>
                </a:cubicBezTo>
                <a:cubicBezTo>
                  <a:pt x="40" y="1159"/>
                  <a:pt x="19" y="1137"/>
                  <a:pt x="19" y="1111"/>
                </a:cubicBezTo>
                <a:lnTo>
                  <a:pt x="19" y="1109"/>
                </a:lnTo>
                <a:lnTo>
                  <a:pt x="19" y="1106"/>
                </a:lnTo>
                <a:lnTo>
                  <a:pt x="20" y="1097"/>
                </a:lnTo>
                <a:cubicBezTo>
                  <a:pt x="22" y="1072"/>
                  <a:pt x="43" y="1053"/>
                  <a:pt x="67" y="1053"/>
                </a:cubicBezTo>
                <a:lnTo>
                  <a:pt x="68" y="1053"/>
                </a:lnTo>
                <a:lnTo>
                  <a:pt x="68" y="1053"/>
                </a:lnTo>
                <a:lnTo>
                  <a:pt x="69" y="1053"/>
                </a:lnTo>
                <a:lnTo>
                  <a:pt x="70" y="1053"/>
                </a:lnTo>
                <a:lnTo>
                  <a:pt x="22" y="1096"/>
                </a:lnTo>
                <a:lnTo>
                  <a:pt x="23" y="1092"/>
                </a:lnTo>
                <a:lnTo>
                  <a:pt x="22" y="1092"/>
                </a:lnTo>
                <a:cubicBezTo>
                  <a:pt x="22" y="1088"/>
                  <a:pt x="23" y="1085"/>
                  <a:pt x="24" y="1082"/>
                </a:cubicBezTo>
                <a:lnTo>
                  <a:pt x="25" y="1077"/>
                </a:lnTo>
                <a:cubicBezTo>
                  <a:pt x="29" y="1055"/>
                  <a:pt x="49" y="1039"/>
                  <a:pt x="71" y="1039"/>
                </a:cubicBezTo>
                <a:lnTo>
                  <a:pt x="72" y="1039"/>
                </a:lnTo>
                <a:lnTo>
                  <a:pt x="74" y="1039"/>
                </a:lnTo>
                <a:cubicBezTo>
                  <a:pt x="94" y="1039"/>
                  <a:pt x="111" y="1051"/>
                  <a:pt x="119" y="1070"/>
                </a:cubicBezTo>
                <a:lnTo>
                  <a:pt x="120" y="1072"/>
                </a:lnTo>
                <a:lnTo>
                  <a:pt x="119" y="1071"/>
                </a:lnTo>
                <a:lnTo>
                  <a:pt x="29" y="1080"/>
                </a:lnTo>
                <a:lnTo>
                  <a:pt x="30" y="1078"/>
                </a:lnTo>
                <a:lnTo>
                  <a:pt x="30" y="1078"/>
                </a:lnTo>
                <a:cubicBezTo>
                  <a:pt x="35" y="1054"/>
                  <a:pt x="57" y="1037"/>
                  <a:pt x="82" y="1040"/>
                </a:cubicBezTo>
                <a:cubicBezTo>
                  <a:pt x="106" y="1042"/>
                  <a:pt x="125" y="1063"/>
                  <a:pt x="125" y="1087"/>
                </a:cubicBezTo>
                <a:lnTo>
                  <a:pt x="125" y="1090"/>
                </a:lnTo>
                <a:cubicBezTo>
                  <a:pt x="125" y="1094"/>
                  <a:pt x="124" y="1098"/>
                  <a:pt x="124" y="1102"/>
                </a:cubicBezTo>
                <a:lnTo>
                  <a:pt x="123" y="1104"/>
                </a:lnTo>
                <a:cubicBezTo>
                  <a:pt x="117" y="1129"/>
                  <a:pt x="91" y="1145"/>
                  <a:pt x="65" y="1139"/>
                </a:cubicBezTo>
                <a:cubicBezTo>
                  <a:pt x="40" y="1133"/>
                  <a:pt x="24" y="1107"/>
                  <a:pt x="30" y="1082"/>
                </a:cubicBezTo>
                <a:lnTo>
                  <a:pt x="31" y="1077"/>
                </a:lnTo>
                <a:lnTo>
                  <a:pt x="30" y="1078"/>
                </a:lnTo>
                <a:cubicBezTo>
                  <a:pt x="33" y="1053"/>
                  <a:pt x="53" y="1034"/>
                  <a:pt x="78" y="1034"/>
                </a:cubicBezTo>
                <a:lnTo>
                  <a:pt x="79" y="1034"/>
                </a:lnTo>
                <a:cubicBezTo>
                  <a:pt x="106" y="1034"/>
                  <a:pt x="127" y="1056"/>
                  <a:pt x="127" y="1082"/>
                </a:cubicBezTo>
                <a:cubicBezTo>
                  <a:pt x="127" y="1109"/>
                  <a:pt x="106" y="1130"/>
                  <a:pt x="79" y="1130"/>
                </a:cubicBezTo>
                <a:lnTo>
                  <a:pt x="79" y="1130"/>
                </a:lnTo>
                <a:cubicBezTo>
                  <a:pt x="52" y="1130"/>
                  <a:pt x="31" y="1109"/>
                  <a:pt x="31" y="1082"/>
                </a:cubicBezTo>
                <a:cubicBezTo>
                  <a:pt x="31" y="1056"/>
                  <a:pt x="52" y="1034"/>
                  <a:pt x="79" y="1034"/>
                </a:cubicBezTo>
                <a:lnTo>
                  <a:pt x="79" y="1034"/>
                </a:lnTo>
                <a:lnTo>
                  <a:pt x="80" y="1034"/>
                </a:lnTo>
                <a:lnTo>
                  <a:pt x="32" y="1082"/>
                </a:lnTo>
                <a:lnTo>
                  <a:pt x="32" y="1075"/>
                </a:lnTo>
                <a:lnTo>
                  <a:pt x="32" y="1068"/>
                </a:lnTo>
                <a:cubicBezTo>
                  <a:pt x="32" y="1042"/>
                  <a:pt x="53" y="1020"/>
                  <a:pt x="80" y="1020"/>
                </a:cubicBezTo>
                <a:lnTo>
                  <a:pt x="80" y="1020"/>
                </a:lnTo>
                <a:cubicBezTo>
                  <a:pt x="107" y="1020"/>
                  <a:pt x="128" y="1042"/>
                  <a:pt x="128" y="1068"/>
                </a:cubicBezTo>
                <a:lnTo>
                  <a:pt x="128" y="1071"/>
                </a:lnTo>
                <a:cubicBezTo>
                  <a:pt x="128" y="1075"/>
                  <a:pt x="128" y="1079"/>
                  <a:pt x="127" y="1083"/>
                </a:cubicBezTo>
                <a:lnTo>
                  <a:pt x="127" y="1085"/>
                </a:lnTo>
                <a:lnTo>
                  <a:pt x="46" y="1039"/>
                </a:lnTo>
                <a:lnTo>
                  <a:pt x="48" y="1038"/>
                </a:lnTo>
                <a:lnTo>
                  <a:pt x="36" y="1056"/>
                </a:lnTo>
                <a:lnTo>
                  <a:pt x="37" y="1053"/>
                </a:lnTo>
                <a:lnTo>
                  <a:pt x="35" y="1073"/>
                </a:lnTo>
                <a:lnTo>
                  <a:pt x="34" y="1068"/>
                </a:lnTo>
                <a:lnTo>
                  <a:pt x="34" y="1060"/>
                </a:lnTo>
                <a:lnTo>
                  <a:pt x="34" y="1058"/>
                </a:lnTo>
                <a:cubicBezTo>
                  <a:pt x="34" y="1032"/>
                  <a:pt x="55" y="1010"/>
                  <a:pt x="82" y="1010"/>
                </a:cubicBezTo>
                <a:cubicBezTo>
                  <a:pt x="108" y="1010"/>
                  <a:pt x="130" y="1032"/>
                  <a:pt x="130" y="1058"/>
                </a:cubicBezTo>
                <a:lnTo>
                  <a:pt x="130" y="1063"/>
                </a:lnTo>
                <a:lnTo>
                  <a:pt x="130" y="1068"/>
                </a:lnTo>
                <a:cubicBezTo>
                  <a:pt x="130" y="1095"/>
                  <a:pt x="108" y="1116"/>
                  <a:pt x="82" y="1116"/>
                </a:cubicBezTo>
                <a:cubicBezTo>
                  <a:pt x="55" y="1116"/>
                  <a:pt x="34" y="1095"/>
                  <a:pt x="34" y="1068"/>
                </a:cubicBezTo>
                <a:lnTo>
                  <a:pt x="34" y="1066"/>
                </a:lnTo>
                <a:lnTo>
                  <a:pt x="34" y="1063"/>
                </a:lnTo>
                <a:cubicBezTo>
                  <a:pt x="34" y="1038"/>
                  <a:pt x="54" y="1017"/>
                  <a:pt x="80" y="1016"/>
                </a:cubicBezTo>
                <a:cubicBezTo>
                  <a:pt x="105" y="1014"/>
                  <a:pt x="127" y="1034"/>
                  <a:pt x="130" y="1059"/>
                </a:cubicBezTo>
                <a:lnTo>
                  <a:pt x="130" y="1065"/>
                </a:lnTo>
                <a:lnTo>
                  <a:pt x="131" y="1067"/>
                </a:lnTo>
                <a:cubicBezTo>
                  <a:pt x="134" y="1093"/>
                  <a:pt x="115" y="1117"/>
                  <a:pt x="89" y="1121"/>
                </a:cubicBezTo>
                <a:cubicBezTo>
                  <a:pt x="63" y="1124"/>
                  <a:pt x="39" y="1105"/>
                  <a:pt x="35" y="1079"/>
                </a:cubicBezTo>
                <a:lnTo>
                  <a:pt x="35" y="1075"/>
                </a:lnTo>
                <a:lnTo>
                  <a:pt x="34" y="1072"/>
                </a:lnTo>
                <a:cubicBezTo>
                  <a:pt x="33" y="1067"/>
                  <a:pt x="33" y="1062"/>
                  <a:pt x="34" y="1057"/>
                </a:cubicBezTo>
                <a:lnTo>
                  <a:pt x="34" y="1053"/>
                </a:lnTo>
                <a:lnTo>
                  <a:pt x="34" y="1060"/>
                </a:lnTo>
                <a:lnTo>
                  <a:pt x="34" y="1058"/>
                </a:lnTo>
                <a:cubicBezTo>
                  <a:pt x="34" y="1032"/>
                  <a:pt x="55" y="1010"/>
                  <a:pt x="82" y="1010"/>
                </a:cubicBezTo>
                <a:cubicBezTo>
                  <a:pt x="108" y="1010"/>
                  <a:pt x="130" y="1032"/>
                  <a:pt x="130" y="1058"/>
                </a:cubicBezTo>
                <a:lnTo>
                  <a:pt x="130" y="1060"/>
                </a:lnTo>
                <a:lnTo>
                  <a:pt x="130" y="1064"/>
                </a:lnTo>
                <a:lnTo>
                  <a:pt x="130" y="1067"/>
                </a:lnTo>
                <a:lnTo>
                  <a:pt x="130" y="1068"/>
                </a:lnTo>
                <a:lnTo>
                  <a:pt x="34" y="1062"/>
                </a:lnTo>
                <a:lnTo>
                  <a:pt x="35" y="1058"/>
                </a:lnTo>
                <a:lnTo>
                  <a:pt x="34" y="1065"/>
                </a:lnTo>
                <a:lnTo>
                  <a:pt x="34" y="1059"/>
                </a:lnTo>
                <a:lnTo>
                  <a:pt x="35" y="1049"/>
                </a:lnTo>
                <a:lnTo>
                  <a:pt x="35" y="1049"/>
                </a:lnTo>
                <a:cubicBezTo>
                  <a:pt x="35" y="1027"/>
                  <a:pt x="50" y="1007"/>
                  <a:pt x="72" y="1002"/>
                </a:cubicBezTo>
                <a:cubicBezTo>
                  <a:pt x="94" y="997"/>
                  <a:pt x="116" y="1008"/>
                  <a:pt x="126" y="1028"/>
                </a:cubicBezTo>
                <a:lnTo>
                  <a:pt x="126" y="1029"/>
                </a:lnTo>
                <a:cubicBezTo>
                  <a:pt x="130" y="1035"/>
                  <a:pt x="131" y="1043"/>
                  <a:pt x="131" y="1050"/>
                </a:cubicBezTo>
                <a:lnTo>
                  <a:pt x="131" y="1054"/>
                </a:lnTo>
                <a:lnTo>
                  <a:pt x="131" y="1064"/>
                </a:lnTo>
                <a:cubicBezTo>
                  <a:pt x="128" y="1089"/>
                  <a:pt x="106" y="1108"/>
                  <a:pt x="80" y="1106"/>
                </a:cubicBezTo>
                <a:cubicBezTo>
                  <a:pt x="55" y="1105"/>
                  <a:pt x="35" y="1084"/>
                  <a:pt x="35" y="1058"/>
                </a:cubicBezTo>
                <a:lnTo>
                  <a:pt x="35" y="1054"/>
                </a:lnTo>
                <a:lnTo>
                  <a:pt x="36" y="1044"/>
                </a:lnTo>
                <a:lnTo>
                  <a:pt x="36" y="1054"/>
                </a:lnTo>
                <a:lnTo>
                  <a:pt x="35" y="1049"/>
                </a:lnTo>
                <a:lnTo>
                  <a:pt x="35" y="1045"/>
                </a:lnTo>
                <a:cubicBezTo>
                  <a:pt x="32" y="1022"/>
                  <a:pt x="47" y="1000"/>
                  <a:pt x="69" y="993"/>
                </a:cubicBezTo>
                <a:cubicBezTo>
                  <a:pt x="91" y="987"/>
                  <a:pt x="115" y="997"/>
                  <a:pt x="125" y="1018"/>
                </a:cubicBezTo>
                <a:lnTo>
                  <a:pt x="126" y="1020"/>
                </a:lnTo>
                <a:cubicBezTo>
                  <a:pt x="129" y="1024"/>
                  <a:pt x="130" y="1029"/>
                  <a:pt x="131" y="1034"/>
                </a:cubicBezTo>
                <a:lnTo>
                  <a:pt x="131" y="1037"/>
                </a:lnTo>
                <a:cubicBezTo>
                  <a:pt x="132" y="1039"/>
                  <a:pt x="132" y="1042"/>
                  <a:pt x="132" y="1044"/>
                </a:cubicBezTo>
                <a:lnTo>
                  <a:pt x="132" y="1047"/>
                </a:lnTo>
                <a:cubicBezTo>
                  <a:pt x="132" y="1053"/>
                  <a:pt x="131" y="1058"/>
                  <a:pt x="130" y="1063"/>
                </a:cubicBezTo>
                <a:lnTo>
                  <a:pt x="129" y="1064"/>
                </a:lnTo>
                <a:cubicBezTo>
                  <a:pt x="121" y="1087"/>
                  <a:pt x="97" y="1101"/>
                  <a:pt x="73" y="1096"/>
                </a:cubicBezTo>
                <a:cubicBezTo>
                  <a:pt x="49" y="1091"/>
                  <a:pt x="33" y="1068"/>
                  <a:pt x="36" y="1044"/>
                </a:cubicBezTo>
                <a:lnTo>
                  <a:pt x="36" y="1039"/>
                </a:lnTo>
                <a:lnTo>
                  <a:pt x="38" y="1030"/>
                </a:lnTo>
                <a:cubicBezTo>
                  <a:pt x="43" y="1006"/>
                  <a:pt x="65" y="989"/>
                  <a:pt x="90" y="992"/>
                </a:cubicBezTo>
                <a:cubicBezTo>
                  <a:pt x="114" y="994"/>
                  <a:pt x="133" y="1015"/>
                  <a:pt x="133" y="1039"/>
                </a:cubicBezTo>
                <a:lnTo>
                  <a:pt x="133" y="1041"/>
                </a:lnTo>
                <a:cubicBezTo>
                  <a:pt x="133" y="1044"/>
                  <a:pt x="133" y="1047"/>
                  <a:pt x="132" y="1049"/>
                </a:cubicBezTo>
                <a:lnTo>
                  <a:pt x="132" y="1052"/>
                </a:lnTo>
                <a:lnTo>
                  <a:pt x="131" y="1055"/>
                </a:lnTo>
                <a:lnTo>
                  <a:pt x="132" y="1048"/>
                </a:lnTo>
                <a:lnTo>
                  <a:pt x="132" y="1049"/>
                </a:lnTo>
                <a:cubicBezTo>
                  <a:pt x="132" y="1075"/>
                  <a:pt x="110" y="1097"/>
                  <a:pt x="84" y="1097"/>
                </a:cubicBezTo>
                <a:cubicBezTo>
                  <a:pt x="57" y="1097"/>
                  <a:pt x="36" y="1075"/>
                  <a:pt x="36" y="1049"/>
                </a:cubicBezTo>
                <a:lnTo>
                  <a:pt x="36" y="1046"/>
                </a:lnTo>
                <a:lnTo>
                  <a:pt x="36" y="1042"/>
                </a:lnTo>
                <a:lnTo>
                  <a:pt x="36" y="1038"/>
                </a:lnTo>
                <a:cubicBezTo>
                  <a:pt x="35" y="1025"/>
                  <a:pt x="39" y="1012"/>
                  <a:pt x="48" y="1002"/>
                </a:cubicBezTo>
                <a:cubicBezTo>
                  <a:pt x="57" y="992"/>
                  <a:pt x="70" y="987"/>
                  <a:pt x="83" y="987"/>
                </a:cubicBezTo>
                <a:lnTo>
                  <a:pt x="84" y="987"/>
                </a:lnTo>
                <a:lnTo>
                  <a:pt x="37" y="1044"/>
                </a:lnTo>
                <a:lnTo>
                  <a:pt x="36" y="1039"/>
                </a:lnTo>
                <a:cubicBezTo>
                  <a:pt x="35" y="1034"/>
                  <a:pt x="35" y="1028"/>
                  <a:pt x="36" y="1022"/>
                </a:cubicBezTo>
                <a:lnTo>
                  <a:pt x="37" y="1019"/>
                </a:lnTo>
                <a:cubicBezTo>
                  <a:pt x="37" y="1017"/>
                  <a:pt x="38" y="1014"/>
                  <a:pt x="38" y="1012"/>
                </a:cubicBezTo>
                <a:lnTo>
                  <a:pt x="39" y="1010"/>
                </a:lnTo>
                <a:cubicBezTo>
                  <a:pt x="46" y="988"/>
                  <a:pt x="69" y="974"/>
                  <a:pt x="92" y="978"/>
                </a:cubicBezTo>
                <a:cubicBezTo>
                  <a:pt x="115" y="982"/>
                  <a:pt x="132" y="1002"/>
                  <a:pt x="132" y="1025"/>
                </a:cubicBezTo>
                <a:lnTo>
                  <a:pt x="132" y="1030"/>
                </a:lnTo>
                <a:lnTo>
                  <a:pt x="132" y="1040"/>
                </a:lnTo>
                <a:cubicBezTo>
                  <a:pt x="129" y="1064"/>
                  <a:pt x="109" y="1083"/>
                  <a:pt x="84" y="1083"/>
                </a:cubicBezTo>
                <a:cubicBezTo>
                  <a:pt x="60" y="1083"/>
                  <a:pt x="39" y="1065"/>
                  <a:pt x="36" y="1040"/>
                </a:cubicBezTo>
                <a:lnTo>
                  <a:pt x="36" y="1036"/>
                </a:lnTo>
                <a:lnTo>
                  <a:pt x="35" y="1025"/>
                </a:lnTo>
                <a:cubicBezTo>
                  <a:pt x="35" y="999"/>
                  <a:pt x="57" y="977"/>
                  <a:pt x="83" y="977"/>
                </a:cubicBezTo>
                <a:lnTo>
                  <a:pt x="84" y="977"/>
                </a:lnTo>
                <a:cubicBezTo>
                  <a:pt x="111" y="977"/>
                  <a:pt x="132" y="999"/>
                  <a:pt x="132" y="1025"/>
                </a:cubicBezTo>
                <a:cubicBezTo>
                  <a:pt x="132" y="1052"/>
                  <a:pt x="111" y="1073"/>
                  <a:pt x="84" y="1073"/>
                </a:cubicBezTo>
                <a:lnTo>
                  <a:pt x="83" y="1073"/>
                </a:lnTo>
                <a:cubicBezTo>
                  <a:pt x="69" y="1073"/>
                  <a:pt x="56" y="1067"/>
                  <a:pt x="47" y="1056"/>
                </a:cubicBezTo>
                <a:cubicBezTo>
                  <a:pt x="38" y="1046"/>
                  <a:pt x="34" y="1031"/>
                  <a:pt x="36" y="1018"/>
                </a:cubicBezTo>
                <a:lnTo>
                  <a:pt x="37" y="1015"/>
                </a:lnTo>
                <a:lnTo>
                  <a:pt x="38" y="1009"/>
                </a:lnTo>
                <a:cubicBezTo>
                  <a:pt x="44" y="985"/>
                  <a:pt x="66" y="970"/>
                  <a:pt x="90" y="973"/>
                </a:cubicBezTo>
                <a:cubicBezTo>
                  <a:pt x="114" y="976"/>
                  <a:pt x="132" y="996"/>
                  <a:pt x="132" y="1020"/>
                </a:cubicBezTo>
                <a:lnTo>
                  <a:pt x="132" y="1022"/>
                </a:lnTo>
                <a:cubicBezTo>
                  <a:pt x="132" y="1025"/>
                  <a:pt x="132" y="1028"/>
                  <a:pt x="132" y="1030"/>
                </a:cubicBezTo>
                <a:lnTo>
                  <a:pt x="131" y="1033"/>
                </a:lnTo>
                <a:cubicBezTo>
                  <a:pt x="127" y="1059"/>
                  <a:pt x="103" y="1076"/>
                  <a:pt x="78" y="1073"/>
                </a:cubicBezTo>
                <a:cubicBezTo>
                  <a:pt x="52" y="1070"/>
                  <a:pt x="34" y="1046"/>
                  <a:pt x="36" y="1021"/>
                </a:cubicBezTo>
                <a:lnTo>
                  <a:pt x="37" y="1016"/>
                </a:lnTo>
                <a:cubicBezTo>
                  <a:pt x="39" y="991"/>
                  <a:pt x="60" y="972"/>
                  <a:pt x="84" y="972"/>
                </a:cubicBezTo>
                <a:lnTo>
                  <a:pt x="85" y="972"/>
                </a:lnTo>
                <a:lnTo>
                  <a:pt x="37" y="1026"/>
                </a:lnTo>
                <a:lnTo>
                  <a:pt x="37" y="1021"/>
                </a:lnTo>
                <a:lnTo>
                  <a:pt x="36" y="1016"/>
                </a:lnTo>
                <a:cubicBezTo>
                  <a:pt x="36" y="1012"/>
                  <a:pt x="36" y="1009"/>
                  <a:pt x="36" y="1006"/>
                </a:cubicBezTo>
                <a:lnTo>
                  <a:pt x="37" y="1001"/>
                </a:lnTo>
                <a:lnTo>
                  <a:pt x="36" y="1003"/>
                </a:lnTo>
                <a:lnTo>
                  <a:pt x="36" y="1001"/>
                </a:lnTo>
                <a:cubicBezTo>
                  <a:pt x="36" y="979"/>
                  <a:pt x="52" y="960"/>
                  <a:pt x="73" y="955"/>
                </a:cubicBezTo>
                <a:cubicBezTo>
                  <a:pt x="95" y="950"/>
                  <a:pt x="117" y="960"/>
                  <a:pt x="127" y="980"/>
                </a:cubicBezTo>
                <a:lnTo>
                  <a:pt x="128" y="982"/>
                </a:lnTo>
                <a:cubicBezTo>
                  <a:pt x="129" y="984"/>
                  <a:pt x="130" y="986"/>
                  <a:pt x="131" y="988"/>
                </a:cubicBezTo>
                <a:lnTo>
                  <a:pt x="132" y="991"/>
                </a:lnTo>
                <a:cubicBezTo>
                  <a:pt x="133" y="994"/>
                  <a:pt x="133" y="996"/>
                  <a:pt x="134" y="999"/>
                </a:cubicBezTo>
                <a:lnTo>
                  <a:pt x="134" y="1002"/>
                </a:lnTo>
                <a:lnTo>
                  <a:pt x="133" y="994"/>
                </a:lnTo>
                <a:lnTo>
                  <a:pt x="133" y="996"/>
                </a:lnTo>
                <a:lnTo>
                  <a:pt x="39" y="1011"/>
                </a:lnTo>
                <a:lnTo>
                  <a:pt x="39" y="1009"/>
                </a:lnTo>
                <a:lnTo>
                  <a:pt x="40" y="1018"/>
                </a:lnTo>
                <a:lnTo>
                  <a:pt x="40" y="1016"/>
                </a:lnTo>
                <a:cubicBezTo>
                  <a:pt x="37" y="1002"/>
                  <a:pt x="41" y="987"/>
                  <a:pt x="50" y="976"/>
                </a:cubicBezTo>
                <a:cubicBezTo>
                  <a:pt x="59" y="965"/>
                  <a:pt x="73" y="958"/>
                  <a:pt x="87" y="958"/>
                </a:cubicBezTo>
                <a:lnTo>
                  <a:pt x="88" y="958"/>
                </a:lnTo>
                <a:lnTo>
                  <a:pt x="89" y="958"/>
                </a:lnTo>
                <a:lnTo>
                  <a:pt x="46" y="985"/>
                </a:lnTo>
                <a:lnTo>
                  <a:pt x="49" y="980"/>
                </a:lnTo>
                <a:lnTo>
                  <a:pt x="91" y="1049"/>
                </a:lnTo>
                <a:lnTo>
                  <a:pt x="91" y="1049"/>
                </a:lnTo>
                <a:lnTo>
                  <a:pt x="137" y="988"/>
                </a:lnTo>
                <a:lnTo>
                  <a:pt x="138" y="992"/>
                </a:lnTo>
                <a:lnTo>
                  <a:pt x="138" y="991"/>
                </a:lnTo>
                <a:lnTo>
                  <a:pt x="44" y="1006"/>
                </a:lnTo>
                <a:lnTo>
                  <a:pt x="44" y="1004"/>
                </a:lnTo>
                <a:lnTo>
                  <a:pt x="44" y="999"/>
                </a:lnTo>
                <a:lnTo>
                  <a:pt x="44" y="995"/>
                </a:lnTo>
                <a:lnTo>
                  <a:pt x="45" y="1003"/>
                </a:lnTo>
                <a:lnTo>
                  <a:pt x="45" y="1000"/>
                </a:lnTo>
                <a:lnTo>
                  <a:pt x="140" y="992"/>
                </a:lnTo>
                <a:lnTo>
                  <a:pt x="140" y="994"/>
                </a:lnTo>
                <a:lnTo>
                  <a:pt x="140" y="997"/>
                </a:lnTo>
                <a:lnTo>
                  <a:pt x="45" y="985"/>
                </a:lnTo>
                <a:lnTo>
                  <a:pt x="46" y="983"/>
                </a:lnTo>
                <a:lnTo>
                  <a:pt x="44" y="995"/>
                </a:lnTo>
                <a:lnTo>
                  <a:pt x="44" y="992"/>
                </a:lnTo>
                <a:lnTo>
                  <a:pt x="92" y="1040"/>
                </a:lnTo>
                <a:lnTo>
                  <a:pt x="92" y="1040"/>
                </a:lnTo>
                <a:cubicBezTo>
                  <a:pt x="76" y="1040"/>
                  <a:pt x="61" y="1032"/>
                  <a:pt x="52" y="1019"/>
                </a:cubicBezTo>
                <a:cubicBezTo>
                  <a:pt x="43" y="1006"/>
                  <a:pt x="41" y="989"/>
                  <a:pt x="47" y="974"/>
                </a:cubicBezTo>
                <a:lnTo>
                  <a:pt x="48" y="972"/>
                </a:lnTo>
                <a:lnTo>
                  <a:pt x="47" y="976"/>
                </a:lnTo>
                <a:cubicBezTo>
                  <a:pt x="53" y="950"/>
                  <a:pt x="79" y="934"/>
                  <a:pt x="105" y="941"/>
                </a:cubicBezTo>
                <a:cubicBezTo>
                  <a:pt x="131" y="947"/>
                  <a:pt x="146" y="973"/>
                  <a:pt x="140" y="999"/>
                </a:cubicBezTo>
                <a:lnTo>
                  <a:pt x="140" y="1001"/>
                </a:lnTo>
                <a:lnTo>
                  <a:pt x="140" y="1001"/>
                </a:lnTo>
                <a:cubicBezTo>
                  <a:pt x="135" y="1026"/>
                  <a:pt x="112" y="1042"/>
                  <a:pt x="88" y="1040"/>
                </a:cubicBezTo>
                <a:cubicBezTo>
                  <a:pt x="63" y="1037"/>
                  <a:pt x="44" y="1017"/>
                  <a:pt x="44" y="992"/>
                </a:cubicBezTo>
                <a:lnTo>
                  <a:pt x="44" y="989"/>
                </a:lnTo>
                <a:lnTo>
                  <a:pt x="46" y="1001"/>
                </a:lnTo>
                <a:lnTo>
                  <a:pt x="45" y="999"/>
                </a:lnTo>
                <a:cubicBezTo>
                  <a:pt x="39" y="974"/>
                  <a:pt x="54" y="949"/>
                  <a:pt x="79" y="941"/>
                </a:cubicBezTo>
                <a:cubicBezTo>
                  <a:pt x="103" y="934"/>
                  <a:pt x="129" y="948"/>
                  <a:pt x="138" y="972"/>
                </a:cubicBezTo>
                <a:lnTo>
                  <a:pt x="139" y="975"/>
                </a:lnTo>
                <a:cubicBezTo>
                  <a:pt x="140" y="980"/>
                  <a:pt x="141" y="985"/>
                  <a:pt x="141" y="990"/>
                </a:cubicBezTo>
                <a:lnTo>
                  <a:pt x="141" y="992"/>
                </a:lnTo>
                <a:lnTo>
                  <a:pt x="93" y="944"/>
                </a:lnTo>
                <a:lnTo>
                  <a:pt x="93" y="944"/>
                </a:lnTo>
                <a:lnTo>
                  <a:pt x="45" y="992"/>
                </a:lnTo>
                <a:lnTo>
                  <a:pt x="45" y="986"/>
                </a:lnTo>
                <a:lnTo>
                  <a:pt x="45" y="978"/>
                </a:lnTo>
                <a:lnTo>
                  <a:pt x="45" y="972"/>
                </a:lnTo>
                <a:lnTo>
                  <a:pt x="45" y="968"/>
                </a:lnTo>
                <a:cubicBezTo>
                  <a:pt x="45" y="942"/>
                  <a:pt x="67" y="920"/>
                  <a:pt x="93" y="920"/>
                </a:cubicBezTo>
                <a:lnTo>
                  <a:pt x="94" y="920"/>
                </a:lnTo>
                <a:cubicBezTo>
                  <a:pt x="120" y="920"/>
                  <a:pt x="142" y="942"/>
                  <a:pt x="142" y="968"/>
                </a:cubicBezTo>
                <a:lnTo>
                  <a:pt x="142" y="973"/>
                </a:lnTo>
                <a:lnTo>
                  <a:pt x="142" y="978"/>
                </a:lnTo>
                <a:cubicBezTo>
                  <a:pt x="142" y="1004"/>
                  <a:pt x="120" y="1026"/>
                  <a:pt x="94" y="1026"/>
                </a:cubicBezTo>
                <a:cubicBezTo>
                  <a:pt x="67" y="1026"/>
                  <a:pt x="46" y="1004"/>
                  <a:pt x="46" y="978"/>
                </a:cubicBezTo>
                <a:lnTo>
                  <a:pt x="46" y="975"/>
                </a:lnTo>
                <a:lnTo>
                  <a:pt x="47" y="985"/>
                </a:lnTo>
                <a:lnTo>
                  <a:pt x="46" y="982"/>
                </a:lnTo>
                <a:cubicBezTo>
                  <a:pt x="41" y="957"/>
                  <a:pt x="58" y="932"/>
                  <a:pt x="83" y="926"/>
                </a:cubicBezTo>
                <a:cubicBezTo>
                  <a:pt x="108" y="920"/>
                  <a:pt x="134" y="936"/>
                  <a:pt x="140" y="961"/>
                </a:cubicBezTo>
                <a:lnTo>
                  <a:pt x="141" y="963"/>
                </a:lnTo>
                <a:lnTo>
                  <a:pt x="142" y="970"/>
                </a:lnTo>
                <a:cubicBezTo>
                  <a:pt x="142" y="973"/>
                  <a:pt x="142" y="975"/>
                  <a:pt x="142" y="978"/>
                </a:cubicBezTo>
                <a:lnTo>
                  <a:pt x="142" y="982"/>
                </a:lnTo>
                <a:cubicBezTo>
                  <a:pt x="142" y="995"/>
                  <a:pt x="137" y="1007"/>
                  <a:pt x="128" y="1016"/>
                </a:cubicBezTo>
                <a:lnTo>
                  <a:pt x="128" y="1016"/>
                </a:lnTo>
                <a:cubicBezTo>
                  <a:pt x="114" y="1030"/>
                  <a:pt x="94" y="1034"/>
                  <a:pt x="76" y="1027"/>
                </a:cubicBezTo>
                <a:cubicBezTo>
                  <a:pt x="58" y="1019"/>
                  <a:pt x="46" y="1002"/>
                  <a:pt x="46" y="982"/>
                </a:cubicBezTo>
                <a:lnTo>
                  <a:pt x="46" y="979"/>
                </a:lnTo>
                <a:lnTo>
                  <a:pt x="46" y="972"/>
                </a:lnTo>
                <a:lnTo>
                  <a:pt x="46" y="966"/>
                </a:lnTo>
                <a:lnTo>
                  <a:pt x="46" y="963"/>
                </a:lnTo>
                <a:cubicBezTo>
                  <a:pt x="46" y="937"/>
                  <a:pt x="67" y="915"/>
                  <a:pt x="94" y="915"/>
                </a:cubicBezTo>
                <a:cubicBezTo>
                  <a:pt x="120" y="915"/>
                  <a:pt x="142" y="937"/>
                  <a:pt x="142" y="963"/>
                </a:cubicBezTo>
                <a:lnTo>
                  <a:pt x="142" y="965"/>
                </a:lnTo>
                <a:lnTo>
                  <a:pt x="142" y="971"/>
                </a:lnTo>
                <a:lnTo>
                  <a:pt x="141" y="981"/>
                </a:lnTo>
                <a:lnTo>
                  <a:pt x="141" y="978"/>
                </a:lnTo>
                <a:cubicBezTo>
                  <a:pt x="141" y="1004"/>
                  <a:pt x="120" y="1026"/>
                  <a:pt x="93" y="1026"/>
                </a:cubicBezTo>
                <a:cubicBezTo>
                  <a:pt x="67" y="1026"/>
                  <a:pt x="45" y="1004"/>
                  <a:pt x="45" y="978"/>
                </a:cubicBezTo>
                <a:lnTo>
                  <a:pt x="45" y="975"/>
                </a:lnTo>
                <a:lnTo>
                  <a:pt x="45" y="969"/>
                </a:lnTo>
                <a:lnTo>
                  <a:pt x="45" y="963"/>
                </a:lnTo>
                <a:lnTo>
                  <a:pt x="45" y="959"/>
                </a:lnTo>
                <a:cubicBezTo>
                  <a:pt x="45" y="932"/>
                  <a:pt x="67" y="911"/>
                  <a:pt x="93" y="911"/>
                </a:cubicBezTo>
                <a:lnTo>
                  <a:pt x="94" y="911"/>
                </a:lnTo>
                <a:cubicBezTo>
                  <a:pt x="109" y="911"/>
                  <a:pt x="122" y="917"/>
                  <a:pt x="132" y="929"/>
                </a:cubicBezTo>
                <a:cubicBezTo>
                  <a:pt x="141" y="940"/>
                  <a:pt x="144" y="954"/>
                  <a:pt x="142" y="968"/>
                </a:cubicBezTo>
                <a:lnTo>
                  <a:pt x="141" y="971"/>
                </a:lnTo>
                <a:cubicBezTo>
                  <a:pt x="140" y="975"/>
                  <a:pt x="139" y="979"/>
                  <a:pt x="137" y="983"/>
                </a:cubicBezTo>
                <a:lnTo>
                  <a:pt x="136" y="985"/>
                </a:lnTo>
                <a:lnTo>
                  <a:pt x="93" y="915"/>
                </a:lnTo>
                <a:lnTo>
                  <a:pt x="94" y="915"/>
                </a:lnTo>
                <a:lnTo>
                  <a:pt x="46" y="963"/>
                </a:lnTo>
                <a:lnTo>
                  <a:pt x="46" y="959"/>
                </a:lnTo>
                <a:lnTo>
                  <a:pt x="48" y="974"/>
                </a:lnTo>
                <a:lnTo>
                  <a:pt x="47" y="971"/>
                </a:lnTo>
                <a:lnTo>
                  <a:pt x="46" y="966"/>
                </a:lnTo>
                <a:lnTo>
                  <a:pt x="140" y="949"/>
                </a:lnTo>
                <a:lnTo>
                  <a:pt x="141" y="954"/>
                </a:lnTo>
                <a:lnTo>
                  <a:pt x="141" y="958"/>
                </a:lnTo>
                <a:lnTo>
                  <a:pt x="45" y="963"/>
                </a:lnTo>
                <a:lnTo>
                  <a:pt x="45" y="961"/>
                </a:lnTo>
                <a:lnTo>
                  <a:pt x="45" y="959"/>
                </a:lnTo>
                <a:cubicBezTo>
                  <a:pt x="45" y="934"/>
                  <a:pt x="64" y="914"/>
                  <a:pt x="89" y="911"/>
                </a:cubicBezTo>
                <a:cubicBezTo>
                  <a:pt x="113" y="909"/>
                  <a:pt x="136" y="925"/>
                  <a:pt x="141" y="950"/>
                </a:cubicBezTo>
                <a:lnTo>
                  <a:pt x="141" y="952"/>
                </a:lnTo>
                <a:cubicBezTo>
                  <a:pt x="142" y="955"/>
                  <a:pt x="142" y="958"/>
                  <a:pt x="142" y="961"/>
                </a:cubicBezTo>
                <a:lnTo>
                  <a:pt x="142" y="963"/>
                </a:lnTo>
                <a:cubicBezTo>
                  <a:pt x="142" y="990"/>
                  <a:pt x="120" y="1011"/>
                  <a:pt x="94" y="1011"/>
                </a:cubicBezTo>
                <a:cubicBezTo>
                  <a:pt x="67" y="1011"/>
                  <a:pt x="46" y="990"/>
                  <a:pt x="46" y="963"/>
                </a:cubicBezTo>
                <a:lnTo>
                  <a:pt x="46" y="962"/>
                </a:lnTo>
                <a:lnTo>
                  <a:pt x="47" y="970"/>
                </a:lnTo>
                <a:lnTo>
                  <a:pt x="46" y="967"/>
                </a:lnTo>
                <a:cubicBezTo>
                  <a:pt x="46" y="964"/>
                  <a:pt x="45" y="962"/>
                  <a:pt x="45" y="959"/>
                </a:cubicBezTo>
                <a:lnTo>
                  <a:pt x="45" y="954"/>
                </a:lnTo>
                <a:lnTo>
                  <a:pt x="45" y="955"/>
                </a:lnTo>
                <a:cubicBezTo>
                  <a:pt x="45" y="952"/>
                  <a:pt x="45" y="949"/>
                  <a:pt x="45" y="946"/>
                </a:cubicBezTo>
                <a:lnTo>
                  <a:pt x="46" y="939"/>
                </a:lnTo>
                <a:lnTo>
                  <a:pt x="45" y="935"/>
                </a:lnTo>
                <a:lnTo>
                  <a:pt x="93" y="983"/>
                </a:lnTo>
                <a:lnTo>
                  <a:pt x="93" y="983"/>
                </a:lnTo>
                <a:lnTo>
                  <a:pt x="141" y="930"/>
                </a:lnTo>
                <a:lnTo>
                  <a:pt x="141" y="935"/>
                </a:lnTo>
                <a:lnTo>
                  <a:pt x="141" y="944"/>
                </a:lnTo>
                <a:lnTo>
                  <a:pt x="47" y="933"/>
                </a:lnTo>
                <a:lnTo>
                  <a:pt x="47" y="931"/>
                </a:lnTo>
                <a:lnTo>
                  <a:pt x="47" y="931"/>
                </a:lnTo>
                <a:cubicBezTo>
                  <a:pt x="52" y="906"/>
                  <a:pt x="75" y="890"/>
                  <a:pt x="99" y="892"/>
                </a:cubicBezTo>
                <a:cubicBezTo>
                  <a:pt x="124" y="895"/>
                  <a:pt x="142" y="915"/>
                  <a:pt x="142" y="940"/>
                </a:cubicBezTo>
                <a:lnTo>
                  <a:pt x="142" y="941"/>
                </a:lnTo>
                <a:lnTo>
                  <a:pt x="142" y="944"/>
                </a:lnTo>
                <a:cubicBezTo>
                  <a:pt x="142" y="948"/>
                  <a:pt x="142" y="951"/>
                  <a:pt x="142" y="954"/>
                </a:cubicBezTo>
                <a:lnTo>
                  <a:pt x="141" y="959"/>
                </a:lnTo>
                <a:lnTo>
                  <a:pt x="93" y="901"/>
                </a:lnTo>
                <a:lnTo>
                  <a:pt x="94" y="901"/>
                </a:lnTo>
                <a:lnTo>
                  <a:pt x="47" y="944"/>
                </a:lnTo>
                <a:lnTo>
                  <a:pt x="47" y="940"/>
                </a:lnTo>
                <a:lnTo>
                  <a:pt x="48" y="935"/>
                </a:lnTo>
                <a:lnTo>
                  <a:pt x="48" y="949"/>
                </a:lnTo>
                <a:lnTo>
                  <a:pt x="47" y="944"/>
                </a:lnTo>
                <a:lnTo>
                  <a:pt x="46" y="938"/>
                </a:lnTo>
                <a:lnTo>
                  <a:pt x="51" y="953"/>
                </a:lnTo>
                <a:lnTo>
                  <a:pt x="51" y="952"/>
                </a:lnTo>
                <a:lnTo>
                  <a:pt x="141" y="930"/>
                </a:lnTo>
                <a:lnTo>
                  <a:pt x="141" y="933"/>
                </a:lnTo>
                <a:lnTo>
                  <a:pt x="141" y="937"/>
                </a:lnTo>
                <a:lnTo>
                  <a:pt x="142" y="936"/>
                </a:lnTo>
                <a:lnTo>
                  <a:pt x="142" y="937"/>
                </a:lnTo>
                <a:lnTo>
                  <a:pt x="94" y="896"/>
                </a:lnTo>
                <a:lnTo>
                  <a:pt x="95" y="896"/>
                </a:lnTo>
                <a:lnTo>
                  <a:pt x="48" y="939"/>
                </a:lnTo>
                <a:lnTo>
                  <a:pt x="48" y="935"/>
                </a:lnTo>
                <a:lnTo>
                  <a:pt x="48" y="935"/>
                </a:lnTo>
                <a:lnTo>
                  <a:pt x="48" y="926"/>
                </a:lnTo>
                <a:lnTo>
                  <a:pt x="48" y="933"/>
                </a:lnTo>
                <a:lnTo>
                  <a:pt x="48" y="930"/>
                </a:lnTo>
                <a:cubicBezTo>
                  <a:pt x="48" y="928"/>
                  <a:pt x="47" y="925"/>
                  <a:pt x="47" y="923"/>
                </a:cubicBezTo>
                <a:lnTo>
                  <a:pt x="47" y="921"/>
                </a:lnTo>
                <a:cubicBezTo>
                  <a:pt x="47" y="894"/>
                  <a:pt x="69" y="873"/>
                  <a:pt x="95" y="873"/>
                </a:cubicBezTo>
                <a:cubicBezTo>
                  <a:pt x="122" y="873"/>
                  <a:pt x="143" y="894"/>
                  <a:pt x="143" y="921"/>
                </a:cubicBezTo>
                <a:lnTo>
                  <a:pt x="143" y="922"/>
                </a:lnTo>
                <a:lnTo>
                  <a:pt x="143" y="925"/>
                </a:lnTo>
                <a:lnTo>
                  <a:pt x="143" y="928"/>
                </a:lnTo>
                <a:lnTo>
                  <a:pt x="143" y="930"/>
                </a:lnTo>
                <a:cubicBezTo>
                  <a:pt x="143" y="957"/>
                  <a:pt x="122" y="978"/>
                  <a:pt x="95" y="978"/>
                </a:cubicBezTo>
                <a:cubicBezTo>
                  <a:pt x="69" y="978"/>
                  <a:pt x="47" y="957"/>
                  <a:pt x="47" y="930"/>
                </a:cubicBezTo>
                <a:lnTo>
                  <a:pt x="47" y="928"/>
                </a:lnTo>
                <a:cubicBezTo>
                  <a:pt x="47" y="925"/>
                  <a:pt x="48" y="922"/>
                  <a:pt x="48" y="919"/>
                </a:cubicBezTo>
                <a:lnTo>
                  <a:pt x="49" y="916"/>
                </a:lnTo>
                <a:cubicBezTo>
                  <a:pt x="53" y="894"/>
                  <a:pt x="72" y="878"/>
                  <a:pt x="95" y="877"/>
                </a:cubicBezTo>
                <a:cubicBezTo>
                  <a:pt x="117" y="877"/>
                  <a:pt x="137" y="892"/>
                  <a:pt x="143" y="914"/>
                </a:cubicBezTo>
                <a:lnTo>
                  <a:pt x="143" y="916"/>
                </a:lnTo>
                <a:cubicBezTo>
                  <a:pt x="144" y="920"/>
                  <a:pt x="144" y="924"/>
                  <a:pt x="144" y="927"/>
                </a:cubicBezTo>
                <a:lnTo>
                  <a:pt x="144" y="930"/>
                </a:lnTo>
                <a:cubicBezTo>
                  <a:pt x="144" y="957"/>
                  <a:pt x="123" y="978"/>
                  <a:pt x="96" y="978"/>
                </a:cubicBezTo>
                <a:lnTo>
                  <a:pt x="96" y="978"/>
                </a:lnTo>
                <a:cubicBezTo>
                  <a:pt x="69" y="978"/>
                  <a:pt x="48" y="957"/>
                  <a:pt x="48" y="930"/>
                </a:cubicBezTo>
                <a:cubicBezTo>
                  <a:pt x="48" y="904"/>
                  <a:pt x="69" y="882"/>
                  <a:pt x="96" y="882"/>
                </a:cubicBezTo>
                <a:lnTo>
                  <a:pt x="96" y="882"/>
                </a:lnTo>
                <a:lnTo>
                  <a:pt x="49" y="924"/>
                </a:lnTo>
                <a:lnTo>
                  <a:pt x="50" y="917"/>
                </a:lnTo>
                <a:lnTo>
                  <a:pt x="51" y="910"/>
                </a:lnTo>
                <a:lnTo>
                  <a:pt x="50" y="913"/>
                </a:lnTo>
                <a:lnTo>
                  <a:pt x="53" y="928"/>
                </a:lnTo>
                <a:lnTo>
                  <a:pt x="52" y="927"/>
                </a:lnTo>
                <a:lnTo>
                  <a:pt x="145" y="902"/>
                </a:lnTo>
                <a:lnTo>
                  <a:pt x="146" y="905"/>
                </a:lnTo>
                <a:lnTo>
                  <a:pt x="146" y="904"/>
                </a:lnTo>
                <a:lnTo>
                  <a:pt x="51" y="916"/>
                </a:lnTo>
                <a:lnTo>
                  <a:pt x="51" y="914"/>
                </a:lnTo>
                <a:cubicBezTo>
                  <a:pt x="51" y="911"/>
                  <a:pt x="51" y="908"/>
                  <a:pt x="52" y="905"/>
                </a:cubicBezTo>
                <a:lnTo>
                  <a:pt x="52" y="902"/>
                </a:lnTo>
                <a:cubicBezTo>
                  <a:pt x="57" y="880"/>
                  <a:pt x="77" y="863"/>
                  <a:pt x="99" y="863"/>
                </a:cubicBezTo>
                <a:lnTo>
                  <a:pt x="100" y="863"/>
                </a:lnTo>
                <a:cubicBezTo>
                  <a:pt x="125" y="863"/>
                  <a:pt x="146" y="882"/>
                  <a:pt x="148" y="907"/>
                </a:cubicBezTo>
                <a:lnTo>
                  <a:pt x="148" y="913"/>
                </a:lnTo>
                <a:lnTo>
                  <a:pt x="149" y="915"/>
                </a:lnTo>
                <a:lnTo>
                  <a:pt x="53" y="915"/>
                </a:lnTo>
                <a:lnTo>
                  <a:pt x="54" y="911"/>
                </a:lnTo>
                <a:lnTo>
                  <a:pt x="54" y="907"/>
                </a:lnTo>
                <a:cubicBezTo>
                  <a:pt x="56" y="882"/>
                  <a:pt x="77" y="863"/>
                  <a:pt x="102" y="863"/>
                </a:cubicBezTo>
                <a:lnTo>
                  <a:pt x="102" y="863"/>
                </a:lnTo>
                <a:lnTo>
                  <a:pt x="54" y="911"/>
                </a:lnTo>
                <a:lnTo>
                  <a:pt x="54" y="908"/>
                </a:lnTo>
                <a:lnTo>
                  <a:pt x="55" y="899"/>
                </a:lnTo>
                <a:lnTo>
                  <a:pt x="55" y="899"/>
                </a:lnTo>
                <a:lnTo>
                  <a:pt x="55" y="897"/>
                </a:lnTo>
                <a:lnTo>
                  <a:pt x="150" y="904"/>
                </a:lnTo>
                <a:lnTo>
                  <a:pt x="150" y="907"/>
                </a:lnTo>
                <a:lnTo>
                  <a:pt x="150" y="910"/>
                </a:lnTo>
                <a:lnTo>
                  <a:pt x="150" y="910"/>
                </a:lnTo>
                <a:lnTo>
                  <a:pt x="150" y="911"/>
                </a:lnTo>
                <a:lnTo>
                  <a:pt x="54" y="906"/>
                </a:lnTo>
                <a:lnTo>
                  <a:pt x="55" y="902"/>
                </a:lnTo>
                <a:lnTo>
                  <a:pt x="55" y="897"/>
                </a:lnTo>
                <a:lnTo>
                  <a:pt x="55" y="907"/>
                </a:lnTo>
                <a:lnTo>
                  <a:pt x="55" y="902"/>
                </a:lnTo>
                <a:cubicBezTo>
                  <a:pt x="54" y="898"/>
                  <a:pt x="54" y="893"/>
                  <a:pt x="55" y="889"/>
                </a:cubicBezTo>
                <a:lnTo>
                  <a:pt x="56" y="886"/>
                </a:lnTo>
                <a:cubicBezTo>
                  <a:pt x="56" y="884"/>
                  <a:pt x="57" y="881"/>
                  <a:pt x="57" y="879"/>
                </a:cubicBezTo>
                <a:lnTo>
                  <a:pt x="58" y="877"/>
                </a:lnTo>
                <a:cubicBezTo>
                  <a:pt x="65" y="855"/>
                  <a:pt x="88" y="841"/>
                  <a:pt x="111" y="845"/>
                </a:cubicBezTo>
                <a:cubicBezTo>
                  <a:pt x="134" y="849"/>
                  <a:pt x="151" y="869"/>
                  <a:pt x="151" y="892"/>
                </a:cubicBezTo>
                <a:lnTo>
                  <a:pt x="151" y="894"/>
                </a:lnTo>
                <a:lnTo>
                  <a:pt x="151" y="897"/>
                </a:lnTo>
                <a:lnTo>
                  <a:pt x="57" y="887"/>
                </a:lnTo>
                <a:lnTo>
                  <a:pt x="58" y="882"/>
                </a:lnTo>
                <a:lnTo>
                  <a:pt x="59" y="908"/>
                </a:lnTo>
                <a:lnTo>
                  <a:pt x="58" y="905"/>
                </a:lnTo>
                <a:lnTo>
                  <a:pt x="56" y="899"/>
                </a:lnTo>
                <a:lnTo>
                  <a:pt x="150" y="878"/>
                </a:lnTo>
                <a:lnTo>
                  <a:pt x="151" y="883"/>
                </a:lnTo>
                <a:lnTo>
                  <a:pt x="152" y="888"/>
                </a:lnTo>
                <a:lnTo>
                  <a:pt x="150" y="880"/>
                </a:lnTo>
                <a:lnTo>
                  <a:pt x="151" y="882"/>
                </a:lnTo>
                <a:lnTo>
                  <a:pt x="57" y="897"/>
                </a:lnTo>
                <a:lnTo>
                  <a:pt x="57" y="893"/>
                </a:lnTo>
                <a:lnTo>
                  <a:pt x="57" y="892"/>
                </a:lnTo>
                <a:cubicBezTo>
                  <a:pt x="56" y="888"/>
                  <a:pt x="56" y="884"/>
                  <a:pt x="57" y="880"/>
                </a:cubicBezTo>
                <a:lnTo>
                  <a:pt x="58" y="877"/>
                </a:lnTo>
                <a:lnTo>
                  <a:pt x="57" y="884"/>
                </a:lnTo>
                <a:lnTo>
                  <a:pt x="57" y="883"/>
                </a:lnTo>
                <a:cubicBezTo>
                  <a:pt x="57" y="859"/>
                  <a:pt x="75" y="838"/>
                  <a:pt x="99" y="835"/>
                </a:cubicBezTo>
                <a:cubicBezTo>
                  <a:pt x="123" y="832"/>
                  <a:pt x="146" y="848"/>
                  <a:pt x="152" y="871"/>
                </a:cubicBezTo>
                <a:lnTo>
                  <a:pt x="152" y="873"/>
                </a:lnTo>
                <a:cubicBezTo>
                  <a:pt x="153" y="877"/>
                  <a:pt x="153" y="881"/>
                  <a:pt x="153" y="885"/>
                </a:cubicBezTo>
                <a:lnTo>
                  <a:pt x="153" y="888"/>
                </a:lnTo>
                <a:lnTo>
                  <a:pt x="153" y="891"/>
                </a:lnTo>
                <a:lnTo>
                  <a:pt x="148" y="870"/>
                </a:lnTo>
                <a:lnTo>
                  <a:pt x="149" y="871"/>
                </a:lnTo>
                <a:lnTo>
                  <a:pt x="58" y="892"/>
                </a:lnTo>
                <a:lnTo>
                  <a:pt x="58" y="890"/>
                </a:lnTo>
                <a:lnTo>
                  <a:pt x="58" y="885"/>
                </a:lnTo>
                <a:lnTo>
                  <a:pt x="58" y="886"/>
                </a:lnTo>
                <a:lnTo>
                  <a:pt x="57" y="878"/>
                </a:lnTo>
                <a:cubicBezTo>
                  <a:pt x="57" y="851"/>
                  <a:pt x="79" y="830"/>
                  <a:pt x="105" y="830"/>
                </a:cubicBezTo>
                <a:cubicBezTo>
                  <a:pt x="132" y="830"/>
                  <a:pt x="153" y="851"/>
                  <a:pt x="153" y="878"/>
                </a:cubicBezTo>
                <a:lnTo>
                  <a:pt x="153" y="878"/>
                </a:lnTo>
                <a:lnTo>
                  <a:pt x="153" y="880"/>
                </a:lnTo>
                <a:lnTo>
                  <a:pt x="153" y="882"/>
                </a:lnTo>
                <a:lnTo>
                  <a:pt x="153" y="883"/>
                </a:lnTo>
                <a:lnTo>
                  <a:pt x="58" y="879"/>
                </a:lnTo>
                <a:lnTo>
                  <a:pt x="58" y="873"/>
                </a:lnTo>
                <a:lnTo>
                  <a:pt x="59" y="865"/>
                </a:lnTo>
                <a:lnTo>
                  <a:pt x="58" y="865"/>
                </a:lnTo>
                <a:lnTo>
                  <a:pt x="64" y="886"/>
                </a:lnTo>
                <a:lnTo>
                  <a:pt x="63" y="885"/>
                </a:lnTo>
                <a:lnTo>
                  <a:pt x="154" y="859"/>
                </a:lnTo>
                <a:lnTo>
                  <a:pt x="154" y="863"/>
                </a:lnTo>
                <a:lnTo>
                  <a:pt x="155" y="869"/>
                </a:lnTo>
                <a:lnTo>
                  <a:pt x="61" y="858"/>
                </a:lnTo>
                <a:lnTo>
                  <a:pt x="62" y="857"/>
                </a:lnTo>
                <a:lnTo>
                  <a:pt x="59" y="872"/>
                </a:lnTo>
                <a:lnTo>
                  <a:pt x="59" y="868"/>
                </a:lnTo>
                <a:lnTo>
                  <a:pt x="59" y="862"/>
                </a:lnTo>
                <a:lnTo>
                  <a:pt x="59" y="859"/>
                </a:lnTo>
                <a:cubicBezTo>
                  <a:pt x="59" y="832"/>
                  <a:pt x="81" y="811"/>
                  <a:pt x="107" y="811"/>
                </a:cubicBezTo>
                <a:cubicBezTo>
                  <a:pt x="134" y="811"/>
                  <a:pt x="155" y="832"/>
                  <a:pt x="155" y="859"/>
                </a:cubicBezTo>
                <a:lnTo>
                  <a:pt x="155" y="861"/>
                </a:lnTo>
                <a:lnTo>
                  <a:pt x="156" y="862"/>
                </a:lnTo>
                <a:lnTo>
                  <a:pt x="156" y="871"/>
                </a:lnTo>
                <a:lnTo>
                  <a:pt x="155" y="862"/>
                </a:lnTo>
                <a:lnTo>
                  <a:pt x="156" y="864"/>
                </a:lnTo>
                <a:lnTo>
                  <a:pt x="60" y="873"/>
                </a:lnTo>
                <a:lnTo>
                  <a:pt x="60" y="872"/>
                </a:lnTo>
                <a:lnTo>
                  <a:pt x="60" y="869"/>
                </a:lnTo>
                <a:lnTo>
                  <a:pt x="60" y="868"/>
                </a:lnTo>
                <a:cubicBezTo>
                  <a:pt x="59" y="855"/>
                  <a:pt x="63" y="842"/>
                  <a:pt x="73" y="832"/>
                </a:cubicBezTo>
                <a:cubicBezTo>
                  <a:pt x="82" y="822"/>
                  <a:pt x="94" y="816"/>
                  <a:pt x="108" y="816"/>
                </a:cubicBezTo>
                <a:lnTo>
                  <a:pt x="109" y="816"/>
                </a:lnTo>
                <a:lnTo>
                  <a:pt x="62" y="855"/>
                </a:lnTo>
                <a:lnTo>
                  <a:pt x="63" y="850"/>
                </a:lnTo>
                <a:lnTo>
                  <a:pt x="63" y="867"/>
                </a:lnTo>
                <a:lnTo>
                  <a:pt x="62" y="864"/>
                </a:lnTo>
                <a:lnTo>
                  <a:pt x="70" y="883"/>
                </a:lnTo>
                <a:lnTo>
                  <a:pt x="69" y="881"/>
                </a:lnTo>
                <a:lnTo>
                  <a:pt x="154" y="839"/>
                </a:lnTo>
                <a:lnTo>
                  <a:pt x="155" y="841"/>
                </a:lnTo>
                <a:cubicBezTo>
                  <a:pt x="156" y="846"/>
                  <a:pt x="157" y="851"/>
                  <a:pt x="157" y="856"/>
                </a:cubicBezTo>
                <a:lnTo>
                  <a:pt x="157" y="859"/>
                </a:lnTo>
                <a:lnTo>
                  <a:pt x="156" y="852"/>
                </a:lnTo>
                <a:lnTo>
                  <a:pt x="157" y="856"/>
                </a:lnTo>
                <a:cubicBezTo>
                  <a:pt x="157" y="858"/>
                  <a:pt x="157" y="860"/>
                  <a:pt x="157" y="862"/>
                </a:cubicBezTo>
                <a:lnTo>
                  <a:pt x="157" y="864"/>
                </a:lnTo>
                <a:cubicBezTo>
                  <a:pt x="157" y="890"/>
                  <a:pt x="136" y="912"/>
                  <a:pt x="109" y="912"/>
                </a:cubicBezTo>
                <a:cubicBezTo>
                  <a:pt x="83" y="912"/>
                  <a:pt x="61" y="890"/>
                  <a:pt x="61" y="864"/>
                </a:cubicBezTo>
                <a:lnTo>
                  <a:pt x="61" y="859"/>
                </a:lnTo>
                <a:lnTo>
                  <a:pt x="61" y="860"/>
                </a:lnTo>
                <a:cubicBezTo>
                  <a:pt x="58" y="834"/>
                  <a:pt x="76" y="811"/>
                  <a:pt x="102" y="807"/>
                </a:cubicBezTo>
                <a:cubicBezTo>
                  <a:pt x="127" y="803"/>
                  <a:pt x="151" y="820"/>
                  <a:pt x="156" y="845"/>
                </a:cubicBezTo>
                <a:lnTo>
                  <a:pt x="157" y="848"/>
                </a:lnTo>
                <a:cubicBezTo>
                  <a:pt x="157" y="851"/>
                  <a:pt x="157" y="854"/>
                  <a:pt x="157" y="857"/>
                </a:cubicBezTo>
                <a:lnTo>
                  <a:pt x="157" y="859"/>
                </a:lnTo>
                <a:cubicBezTo>
                  <a:pt x="157" y="885"/>
                  <a:pt x="136" y="907"/>
                  <a:pt x="109" y="907"/>
                </a:cubicBezTo>
                <a:cubicBezTo>
                  <a:pt x="83" y="907"/>
                  <a:pt x="61" y="885"/>
                  <a:pt x="61" y="859"/>
                </a:cubicBezTo>
                <a:lnTo>
                  <a:pt x="61" y="855"/>
                </a:lnTo>
                <a:lnTo>
                  <a:pt x="61" y="849"/>
                </a:lnTo>
                <a:lnTo>
                  <a:pt x="61" y="845"/>
                </a:lnTo>
                <a:cubicBezTo>
                  <a:pt x="61" y="843"/>
                  <a:pt x="62" y="840"/>
                  <a:pt x="62" y="838"/>
                </a:cubicBezTo>
                <a:lnTo>
                  <a:pt x="62" y="835"/>
                </a:lnTo>
                <a:lnTo>
                  <a:pt x="62" y="841"/>
                </a:lnTo>
                <a:lnTo>
                  <a:pt x="62" y="840"/>
                </a:lnTo>
                <a:cubicBezTo>
                  <a:pt x="62" y="813"/>
                  <a:pt x="83" y="792"/>
                  <a:pt x="110" y="792"/>
                </a:cubicBezTo>
                <a:cubicBezTo>
                  <a:pt x="136" y="792"/>
                  <a:pt x="158" y="813"/>
                  <a:pt x="158" y="840"/>
                </a:cubicBezTo>
                <a:lnTo>
                  <a:pt x="158" y="842"/>
                </a:lnTo>
                <a:lnTo>
                  <a:pt x="158" y="845"/>
                </a:lnTo>
                <a:lnTo>
                  <a:pt x="158" y="848"/>
                </a:lnTo>
                <a:lnTo>
                  <a:pt x="158" y="849"/>
                </a:lnTo>
                <a:cubicBezTo>
                  <a:pt x="158" y="876"/>
                  <a:pt x="136" y="897"/>
                  <a:pt x="110" y="897"/>
                </a:cubicBezTo>
                <a:cubicBezTo>
                  <a:pt x="83" y="897"/>
                  <a:pt x="62" y="876"/>
                  <a:pt x="62" y="849"/>
                </a:cubicBezTo>
                <a:lnTo>
                  <a:pt x="62" y="847"/>
                </a:lnTo>
                <a:lnTo>
                  <a:pt x="63" y="838"/>
                </a:lnTo>
                <a:lnTo>
                  <a:pt x="62" y="838"/>
                </a:lnTo>
                <a:lnTo>
                  <a:pt x="62" y="835"/>
                </a:lnTo>
                <a:cubicBezTo>
                  <a:pt x="62" y="809"/>
                  <a:pt x="84" y="787"/>
                  <a:pt x="110" y="787"/>
                </a:cubicBezTo>
                <a:lnTo>
                  <a:pt x="111" y="787"/>
                </a:lnTo>
                <a:cubicBezTo>
                  <a:pt x="137" y="787"/>
                  <a:pt x="159" y="809"/>
                  <a:pt x="159" y="835"/>
                </a:cubicBezTo>
                <a:lnTo>
                  <a:pt x="159" y="837"/>
                </a:lnTo>
                <a:lnTo>
                  <a:pt x="158" y="829"/>
                </a:lnTo>
                <a:lnTo>
                  <a:pt x="159" y="832"/>
                </a:lnTo>
                <a:lnTo>
                  <a:pt x="63" y="840"/>
                </a:lnTo>
                <a:lnTo>
                  <a:pt x="63" y="838"/>
                </a:lnTo>
                <a:lnTo>
                  <a:pt x="63" y="835"/>
                </a:lnTo>
                <a:cubicBezTo>
                  <a:pt x="63" y="809"/>
                  <a:pt x="85" y="787"/>
                  <a:pt x="111" y="787"/>
                </a:cubicBezTo>
                <a:lnTo>
                  <a:pt x="112" y="787"/>
                </a:lnTo>
                <a:cubicBezTo>
                  <a:pt x="135" y="787"/>
                  <a:pt x="155" y="804"/>
                  <a:pt x="159" y="826"/>
                </a:cubicBezTo>
                <a:lnTo>
                  <a:pt x="160" y="831"/>
                </a:lnTo>
                <a:lnTo>
                  <a:pt x="161" y="840"/>
                </a:lnTo>
                <a:cubicBezTo>
                  <a:pt x="164" y="864"/>
                  <a:pt x="148" y="887"/>
                  <a:pt x="124" y="892"/>
                </a:cubicBezTo>
                <a:cubicBezTo>
                  <a:pt x="100" y="897"/>
                  <a:pt x="76" y="883"/>
                  <a:pt x="68" y="860"/>
                </a:cubicBezTo>
                <a:lnTo>
                  <a:pt x="67" y="859"/>
                </a:lnTo>
                <a:lnTo>
                  <a:pt x="66" y="853"/>
                </a:lnTo>
                <a:cubicBezTo>
                  <a:pt x="64" y="848"/>
                  <a:pt x="64" y="842"/>
                  <a:pt x="64" y="837"/>
                </a:cubicBezTo>
                <a:lnTo>
                  <a:pt x="65" y="829"/>
                </a:lnTo>
                <a:lnTo>
                  <a:pt x="64" y="828"/>
                </a:lnTo>
                <a:lnTo>
                  <a:pt x="64" y="826"/>
                </a:lnTo>
                <a:cubicBezTo>
                  <a:pt x="64" y="799"/>
                  <a:pt x="86" y="778"/>
                  <a:pt x="112" y="778"/>
                </a:cubicBezTo>
                <a:cubicBezTo>
                  <a:pt x="139" y="778"/>
                  <a:pt x="160" y="799"/>
                  <a:pt x="160" y="826"/>
                </a:cubicBezTo>
                <a:lnTo>
                  <a:pt x="160" y="827"/>
                </a:lnTo>
                <a:lnTo>
                  <a:pt x="160" y="820"/>
                </a:lnTo>
                <a:lnTo>
                  <a:pt x="160" y="824"/>
                </a:lnTo>
                <a:cubicBezTo>
                  <a:pt x="161" y="826"/>
                  <a:pt x="161" y="828"/>
                  <a:pt x="161" y="830"/>
                </a:cubicBezTo>
                <a:lnTo>
                  <a:pt x="161" y="834"/>
                </a:lnTo>
                <a:lnTo>
                  <a:pt x="161" y="835"/>
                </a:lnTo>
                <a:cubicBezTo>
                  <a:pt x="161" y="862"/>
                  <a:pt x="139" y="883"/>
                  <a:pt x="113" y="883"/>
                </a:cubicBezTo>
                <a:cubicBezTo>
                  <a:pt x="86" y="883"/>
                  <a:pt x="65" y="862"/>
                  <a:pt x="65" y="835"/>
                </a:cubicBezTo>
                <a:lnTo>
                  <a:pt x="65" y="831"/>
                </a:lnTo>
                <a:lnTo>
                  <a:pt x="65" y="830"/>
                </a:lnTo>
                <a:lnTo>
                  <a:pt x="160" y="826"/>
                </a:lnTo>
                <a:lnTo>
                  <a:pt x="160" y="828"/>
                </a:lnTo>
                <a:cubicBezTo>
                  <a:pt x="160" y="832"/>
                  <a:pt x="160" y="836"/>
                  <a:pt x="159" y="840"/>
                </a:cubicBezTo>
                <a:lnTo>
                  <a:pt x="159" y="842"/>
                </a:lnTo>
                <a:cubicBezTo>
                  <a:pt x="153" y="866"/>
                  <a:pt x="130" y="881"/>
                  <a:pt x="106" y="878"/>
                </a:cubicBezTo>
                <a:cubicBezTo>
                  <a:pt x="82" y="875"/>
                  <a:pt x="64" y="855"/>
                  <a:pt x="64" y="830"/>
                </a:cubicBezTo>
                <a:lnTo>
                  <a:pt x="64" y="829"/>
                </a:lnTo>
                <a:lnTo>
                  <a:pt x="64" y="826"/>
                </a:lnTo>
                <a:lnTo>
                  <a:pt x="64" y="823"/>
                </a:lnTo>
                <a:lnTo>
                  <a:pt x="64" y="821"/>
                </a:lnTo>
                <a:cubicBezTo>
                  <a:pt x="64" y="796"/>
                  <a:pt x="83" y="776"/>
                  <a:pt x="107" y="773"/>
                </a:cubicBezTo>
                <a:cubicBezTo>
                  <a:pt x="132" y="771"/>
                  <a:pt x="154" y="787"/>
                  <a:pt x="159" y="812"/>
                </a:cubicBezTo>
                <a:lnTo>
                  <a:pt x="160" y="814"/>
                </a:lnTo>
                <a:cubicBezTo>
                  <a:pt x="160" y="817"/>
                  <a:pt x="160" y="820"/>
                  <a:pt x="160" y="823"/>
                </a:cubicBezTo>
                <a:lnTo>
                  <a:pt x="160" y="826"/>
                </a:lnTo>
                <a:cubicBezTo>
                  <a:pt x="160" y="852"/>
                  <a:pt x="139" y="874"/>
                  <a:pt x="112" y="874"/>
                </a:cubicBezTo>
                <a:cubicBezTo>
                  <a:pt x="86" y="874"/>
                  <a:pt x="64" y="852"/>
                  <a:pt x="64" y="826"/>
                </a:cubicBezTo>
                <a:lnTo>
                  <a:pt x="64" y="821"/>
                </a:lnTo>
                <a:lnTo>
                  <a:pt x="64" y="821"/>
                </a:lnTo>
                <a:cubicBezTo>
                  <a:pt x="63" y="808"/>
                  <a:pt x="67" y="794"/>
                  <a:pt x="76" y="784"/>
                </a:cubicBezTo>
                <a:cubicBezTo>
                  <a:pt x="85" y="774"/>
                  <a:pt x="98" y="768"/>
                  <a:pt x="112" y="768"/>
                </a:cubicBezTo>
                <a:lnTo>
                  <a:pt x="113" y="768"/>
                </a:lnTo>
                <a:lnTo>
                  <a:pt x="65" y="816"/>
                </a:lnTo>
                <a:lnTo>
                  <a:pt x="65" y="811"/>
                </a:lnTo>
                <a:lnTo>
                  <a:pt x="65" y="807"/>
                </a:lnTo>
                <a:cubicBezTo>
                  <a:pt x="65" y="780"/>
                  <a:pt x="86" y="759"/>
                  <a:pt x="113" y="759"/>
                </a:cubicBezTo>
                <a:cubicBezTo>
                  <a:pt x="139" y="759"/>
                  <a:pt x="161" y="780"/>
                  <a:pt x="161" y="807"/>
                </a:cubicBezTo>
                <a:lnTo>
                  <a:pt x="161" y="808"/>
                </a:lnTo>
                <a:lnTo>
                  <a:pt x="161" y="812"/>
                </a:lnTo>
                <a:cubicBezTo>
                  <a:pt x="161" y="815"/>
                  <a:pt x="161" y="817"/>
                  <a:pt x="160" y="820"/>
                </a:cubicBezTo>
                <a:lnTo>
                  <a:pt x="160" y="823"/>
                </a:lnTo>
                <a:lnTo>
                  <a:pt x="160" y="815"/>
                </a:lnTo>
                <a:lnTo>
                  <a:pt x="160" y="816"/>
                </a:lnTo>
                <a:cubicBezTo>
                  <a:pt x="160" y="843"/>
                  <a:pt x="139" y="864"/>
                  <a:pt x="112" y="864"/>
                </a:cubicBezTo>
                <a:cubicBezTo>
                  <a:pt x="86" y="864"/>
                  <a:pt x="64" y="843"/>
                  <a:pt x="64" y="816"/>
                </a:cubicBezTo>
                <a:lnTo>
                  <a:pt x="64" y="812"/>
                </a:lnTo>
                <a:lnTo>
                  <a:pt x="65" y="803"/>
                </a:lnTo>
                <a:cubicBezTo>
                  <a:pt x="67" y="778"/>
                  <a:pt x="88" y="759"/>
                  <a:pt x="113" y="759"/>
                </a:cubicBezTo>
                <a:lnTo>
                  <a:pt x="113" y="759"/>
                </a:lnTo>
                <a:cubicBezTo>
                  <a:pt x="136" y="759"/>
                  <a:pt x="156" y="775"/>
                  <a:pt x="161" y="798"/>
                </a:cubicBezTo>
                <a:lnTo>
                  <a:pt x="161" y="800"/>
                </a:lnTo>
                <a:cubicBezTo>
                  <a:pt x="162" y="803"/>
                  <a:pt x="162" y="806"/>
                  <a:pt x="162" y="809"/>
                </a:cubicBezTo>
                <a:lnTo>
                  <a:pt x="162" y="811"/>
                </a:lnTo>
                <a:cubicBezTo>
                  <a:pt x="162" y="838"/>
                  <a:pt x="140" y="859"/>
                  <a:pt x="114" y="859"/>
                </a:cubicBezTo>
                <a:cubicBezTo>
                  <a:pt x="87" y="859"/>
                  <a:pt x="66" y="838"/>
                  <a:pt x="66" y="811"/>
                </a:cubicBezTo>
                <a:lnTo>
                  <a:pt x="66" y="809"/>
                </a:lnTo>
                <a:lnTo>
                  <a:pt x="66" y="807"/>
                </a:lnTo>
                <a:cubicBezTo>
                  <a:pt x="66" y="780"/>
                  <a:pt x="87" y="759"/>
                  <a:pt x="114" y="759"/>
                </a:cubicBezTo>
                <a:lnTo>
                  <a:pt x="115" y="759"/>
                </a:lnTo>
                <a:cubicBezTo>
                  <a:pt x="142" y="759"/>
                  <a:pt x="163" y="780"/>
                  <a:pt x="163" y="807"/>
                </a:cubicBezTo>
                <a:lnTo>
                  <a:pt x="163" y="810"/>
                </a:lnTo>
                <a:lnTo>
                  <a:pt x="163" y="820"/>
                </a:lnTo>
                <a:lnTo>
                  <a:pt x="161" y="830"/>
                </a:lnTo>
                <a:lnTo>
                  <a:pt x="162" y="819"/>
                </a:lnTo>
                <a:lnTo>
                  <a:pt x="162" y="821"/>
                </a:lnTo>
                <a:cubicBezTo>
                  <a:pt x="162" y="847"/>
                  <a:pt x="140" y="869"/>
                  <a:pt x="114" y="869"/>
                </a:cubicBezTo>
                <a:cubicBezTo>
                  <a:pt x="87" y="869"/>
                  <a:pt x="66" y="847"/>
                  <a:pt x="66" y="821"/>
                </a:cubicBezTo>
                <a:lnTo>
                  <a:pt x="66" y="818"/>
                </a:lnTo>
                <a:cubicBezTo>
                  <a:pt x="66" y="815"/>
                  <a:pt x="66" y="812"/>
                  <a:pt x="67" y="809"/>
                </a:cubicBezTo>
                <a:lnTo>
                  <a:pt x="68" y="804"/>
                </a:lnTo>
                <a:lnTo>
                  <a:pt x="68" y="802"/>
                </a:lnTo>
                <a:lnTo>
                  <a:pt x="67" y="802"/>
                </a:lnTo>
                <a:lnTo>
                  <a:pt x="115" y="850"/>
                </a:lnTo>
                <a:lnTo>
                  <a:pt x="114" y="850"/>
                </a:lnTo>
                <a:lnTo>
                  <a:pt x="160" y="787"/>
                </a:lnTo>
                <a:lnTo>
                  <a:pt x="161" y="790"/>
                </a:lnTo>
                <a:lnTo>
                  <a:pt x="158" y="784"/>
                </a:lnTo>
                <a:lnTo>
                  <a:pt x="159" y="786"/>
                </a:lnTo>
                <a:lnTo>
                  <a:pt x="68" y="802"/>
                </a:lnTo>
                <a:lnTo>
                  <a:pt x="69" y="797"/>
                </a:lnTo>
                <a:lnTo>
                  <a:pt x="68" y="797"/>
                </a:lnTo>
                <a:cubicBezTo>
                  <a:pt x="68" y="771"/>
                  <a:pt x="90" y="749"/>
                  <a:pt x="116" y="749"/>
                </a:cubicBezTo>
                <a:cubicBezTo>
                  <a:pt x="143" y="749"/>
                  <a:pt x="164" y="771"/>
                  <a:pt x="164" y="797"/>
                </a:cubicBezTo>
                <a:lnTo>
                  <a:pt x="164" y="800"/>
                </a:lnTo>
                <a:lnTo>
                  <a:pt x="164" y="802"/>
                </a:lnTo>
                <a:lnTo>
                  <a:pt x="70" y="790"/>
                </a:lnTo>
                <a:lnTo>
                  <a:pt x="70" y="788"/>
                </a:lnTo>
                <a:lnTo>
                  <a:pt x="69" y="800"/>
                </a:lnTo>
                <a:lnTo>
                  <a:pt x="69" y="797"/>
                </a:lnTo>
                <a:lnTo>
                  <a:pt x="70" y="788"/>
                </a:lnTo>
                <a:lnTo>
                  <a:pt x="70" y="782"/>
                </a:lnTo>
                <a:cubicBezTo>
                  <a:pt x="73" y="757"/>
                  <a:pt x="96" y="738"/>
                  <a:pt x="121" y="740"/>
                </a:cubicBezTo>
                <a:cubicBezTo>
                  <a:pt x="146" y="742"/>
                  <a:pt x="166" y="763"/>
                  <a:pt x="166" y="788"/>
                </a:cubicBezTo>
                <a:lnTo>
                  <a:pt x="166" y="789"/>
                </a:lnTo>
                <a:lnTo>
                  <a:pt x="166" y="793"/>
                </a:lnTo>
                <a:lnTo>
                  <a:pt x="166" y="796"/>
                </a:lnTo>
                <a:lnTo>
                  <a:pt x="166" y="797"/>
                </a:lnTo>
                <a:cubicBezTo>
                  <a:pt x="166" y="824"/>
                  <a:pt x="144" y="845"/>
                  <a:pt x="118" y="845"/>
                </a:cubicBezTo>
                <a:cubicBezTo>
                  <a:pt x="91" y="845"/>
                  <a:pt x="70" y="824"/>
                  <a:pt x="70" y="797"/>
                </a:cubicBezTo>
                <a:lnTo>
                  <a:pt x="70" y="795"/>
                </a:lnTo>
                <a:lnTo>
                  <a:pt x="70" y="790"/>
                </a:lnTo>
                <a:lnTo>
                  <a:pt x="70" y="786"/>
                </a:lnTo>
                <a:lnTo>
                  <a:pt x="70" y="783"/>
                </a:lnTo>
                <a:cubicBezTo>
                  <a:pt x="70" y="756"/>
                  <a:pt x="91" y="735"/>
                  <a:pt x="118" y="735"/>
                </a:cubicBezTo>
                <a:cubicBezTo>
                  <a:pt x="144" y="735"/>
                  <a:pt x="166" y="756"/>
                  <a:pt x="166" y="783"/>
                </a:cubicBezTo>
                <a:lnTo>
                  <a:pt x="166" y="784"/>
                </a:lnTo>
                <a:cubicBezTo>
                  <a:pt x="166" y="787"/>
                  <a:pt x="166" y="789"/>
                  <a:pt x="165" y="791"/>
                </a:cubicBezTo>
                <a:lnTo>
                  <a:pt x="165" y="795"/>
                </a:lnTo>
                <a:lnTo>
                  <a:pt x="117" y="740"/>
                </a:lnTo>
                <a:lnTo>
                  <a:pt x="118" y="740"/>
                </a:lnTo>
                <a:lnTo>
                  <a:pt x="70" y="788"/>
                </a:lnTo>
                <a:lnTo>
                  <a:pt x="70" y="783"/>
                </a:lnTo>
                <a:cubicBezTo>
                  <a:pt x="70" y="779"/>
                  <a:pt x="70" y="776"/>
                  <a:pt x="71" y="773"/>
                </a:cubicBezTo>
                <a:lnTo>
                  <a:pt x="72" y="768"/>
                </a:lnTo>
                <a:lnTo>
                  <a:pt x="119" y="826"/>
                </a:lnTo>
                <a:lnTo>
                  <a:pt x="117" y="826"/>
                </a:lnTo>
                <a:lnTo>
                  <a:pt x="165" y="778"/>
                </a:lnTo>
                <a:lnTo>
                  <a:pt x="165" y="781"/>
                </a:lnTo>
                <a:lnTo>
                  <a:pt x="165" y="783"/>
                </a:lnTo>
                <a:cubicBezTo>
                  <a:pt x="165" y="809"/>
                  <a:pt x="143" y="831"/>
                  <a:pt x="117" y="831"/>
                </a:cubicBezTo>
                <a:cubicBezTo>
                  <a:pt x="90" y="831"/>
                  <a:pt x="69" y="809"/>
                  <a:pt x="69" y="783"/>
                </a:cubicBezTo>
                <a:lnTo>
                  <a:pt x="69" y="780"/>
                </a:lnTo>
                <a:lnTo>
                  <a:pt x="70" y="771"/>
                </a:lnTo>
                <a:lnTo>
                  <a:pt x="69" y="772"/>
                </a:lnTo>
                <a:cubicBezTo>
                  <a:pt x="69" y="769"/>
                  <a:pt x="70" y="767"/>
                  <a:pt x="70" y="764"/>
                </a:cubicBezTo>
                <a:lnTo>
                  <a:pt x="71" y="761"/>
                </a:lnTo>
                <a:cubicBezTo>
                  <a:pt x="75" y="736"/>
                  <a:pt x="97" y="719"/>
                  <a:pt x="122" y="721"/>
                </a:cubicBezTo>
                <a:cubicBezTo>
                  <a:pt x="147" y="723"/>
                  <a:pt x="166" y="744"/>
                  <a:pt x="166" y="769"/>
                </a:cubicBezTo>
                <a:lnTo>
                  <a:pt x="166" y="773"/>
                </a:lnTo>
                <a:lnTo>
                  <a:pt x="165" y="766"/>
                </a:lnTo>
                <a:lnTo>
                  <a:pt x="166" y="769"/>
                </a:lnTo>
                <a:lnTo>
                  <a:pt x="166" y="767"/>
                </a:lnTo>
                <a:lnTo>
                  <a:pt x="71" y="778"/>
                </a:lnTo>
                <a:lnTo>
                  <a:pt x="71" y="776"/>
                </a:lnTo>
                <a:lnTo>
                  <a:pt x="71" y="773"/>
                </a:lnTo>
                <a:cubicBezTo>
                  <a:pt x="71" y="747"/>
                  <a:pt x="92" y="725"/>
                  <a:pt x="119" y="725"/>
                </a:cubicBezTo>
                <a:lnTo>
                  <a:pt x="120" y="725"/>
                </a:lnTo>
                <a:lnTo>
                  <a:pt x="121" y="725"/>
                </a:lnTo>
                <a:lnTo>
                  <a:pt x="73" y="768"/>
                </a:lnTo>
                <a:lnTo>
                  <a:pt x="74" y="764"/>
                </a:lnTo>
                <a:lnTo>
                  <a:pt x="73" y="764"/>
                </a:lnTo>
                <a:lnTo>
                  <a:pt x="74" y="754"/>
                </a:lnTo>
                <a:lnTo>
                  <a:pt x="74" y="755"/>
                </a:lnTo>
                <a:lnTo>
                  <a:pt x="74" y="754"/>
                </a:lnTo>
                <a:cubicBezTo>
                  <a:pt x="74" y="730"/>
                  <a:pt x="93" y="709"/>
                  <a:pt x="117" y="707"/>
                </a:cubicBezTo>
                <a:cubicBezTo>
                  <a:pt x="142" y="704"/>
                  <a:pt x="164" y="721"/>
                  <a:pt x="169" y="745"/>
                </a:cubicBezTo>
                <a:lnTo>
                  <a:pt x="170" y="748"/>
                </a:lnTo>
                <a:lnTo>
                  <a:pt x="171" y="755"/>
                </a:lnTo>
                <a:lnTo>
                  <a:pt x="171" y="761"/>
                </a:lnTo>
                <a:lnTo>
                  <a:pt x="171" y="769"/>
                </a:lnTo>
                <a:cubicBezTo>
                  <a:pt x="171" y="795"/>
                  <a:pt x="150" y="817"/>
                  <a:pt x="123" y="817"/>
                </a:cubicBezTo>
                <a:lnTo>
                  <a:pt x="122" y="817"/>
                </a:lnTo>
                <a:cubicBezTo>
                  <a:pt x="108" y="817"/>
                  <a:pt x="96" y="811"/>
                  <a:pt x="87" y="801"/>
                </a:cubicBezTo>
                <a:cubicBezTo>
                  <a:pt x="77" y="791"/>
                  <a:pt x="73" y="778"/>
                  <a:pt x="74" y="765"/>
                </a:cubicBezTo>
                <a:lnTo>
                  <a:pt x="75" y="759"/>
                </a:lnTo>
                <a:lnTo>
                  <a:pt x="75" y="754"/>
                </a:lnTo>
                <a:cubicBezTo>
                  <a:pt x="78" y="728"/>
                  <a:pt x="101" y="710"/>
                  <a:pt x="126" y="712"/>
                </a:cubicBezTo>
                <a:cubicBezTo>
                  <a:pt x="151" y="713"/>
                  <a:pt x="171" y="734"/>
                  <a:pt x="171" y="759"/>
                </a:cubicBezTo>
                <a:lnTo>
                  <a:pt x="171" y="761"/>
                </a:lnTo>
                <a:cubicBezTo>
                  <a:pt x="171" y="764"/>
                  <a:pt x="171" y="766"/>
                  <a:pt x="170" y="769"/>
                </a:cubicBezTo>
                <a:lnTo>
                  <a:pt x="170" y="772"/>
                </a:lnTo>
                <a:lnTo>
                  <a:pt x="122" y="716"/>
                </a:lnTo>
                <a:lnTo>
                  <a:pt x="123" y="716"/>
                </a:lnTo>
                <a:lnTo>
                  <a:pt x="75" y="764"/>
                </a:lnTo>
                <a:lnTo>
                  <a:pt x="75" y="757"/>
                </a:lnTo>
                <a:lnTo>
                  <a:pt x="75" y="753"/>
                </a:lnTo>
                <a:lnTo>
                  <a:pt x="122" y="798"/>
                </a:lnTo>
                <a:lnTo>
                  <a:pt x="121" y="798"/>
                </a:lnTo>
                <a:cubicBezTo>
                  <a:pt x="108" y="798"/>
                  <a:pt x="95" y="792"/>
                  <a:pt x="86" y="782"/>
                </a:cubicBezTo>
                <a:cubicBezTo>
                  <a:pt x="77" y="772"/>
                  <a:pt x="72" y="759"/>
                  <a:pt x="74" y="746"/>
                </a:cubicBezTo>
                <a:lnTo>
                  <a:pt x="74" y="740"/>
                </a:lnTo>
                <a:lnTo>
                  <a:pt x="74" y="740"/>
                </a:lnTo>
                <a:cubicBezTo>
                  <a:pt x="74" y="716"/>
                  <a:pt x="92" y="695"/>
                  <a:pt x="116" y="692"/>
                </a:cubicBezTo>
                <a:cubicBezTo>
                  <a:pt x="140" y="689"/>
                  <a:pt x="163" y="705"/>
                  <a:pt x="169" y="728"/>
                </a:cubicBezTo>
                <a:lnTo>
                  <a:pt x="169" y="730"/>
                </a:lnTo>
                <a:cubicBezTo>
                  <a:pt x="170" y="734"/>
                  <a:pt x="170" y="738"/>
                  <a:pt x="170" y="742"/>
                </a:cubicBezTo>
                <a:lnTo>
                  <a:pt x="170" y="745"/>
                </a:lnTo>
                <a:lnTo>
                  <a:pt x="122" y="697"/>
                </a:lnTo>
                <a:lnTo>
                  <a:pt x="123" y="697"/>
                </a:lnTo>
                <a:lnTo>
                  <a:pt x="76" y="754"/>
                </a:lnTo>
                <a:lnTo>
                  <a:pt x="75" y="749"/>
                </a:lnTo>
                <a:cubicBezTo>
                  <a:pt x="72" y="735"/>
                  <a:pt x="76" y="721"/>
                  <a:pt x="85" y="710"/>
                </a:cubicBezTo>
                <a:cubicBezTo>
                  <a:pt x="94" y="698"/>
                  <a:pt x="108" y="692"/>
                  <a:pt x="122" y="692"/>
                </a:cubicBezTo>
                <a:lnTo>
                  <a:pt x="123" y="692"/>
                </a:lnTo>
                <a:lnTo>
                  <a:pt x="76" y="752"/>
                </a:lnTo>
                <a:lnTo>
                  <a:pt x="76" y="750"/>
                </a:lnTo>
                <a:lnTo>
                  <a:pt x="75" y="745"/>
                </a:lnTo>
                <a:cubicBezTo>
                  <a:pt x="72" y="731"/>
                  <a:pt x="76" y="716"/>
                  <a:pt x="85" y="705"/>
                </a:cubicBezTo>
                <a:cubicBezTo>
                  <a:pt x="94" y="694"/>
                  <a:pt x="108" y="687"/>
                  <a:pt x="122" y="687"/>
                </a:cubicBezTo>
                <a:lnTo>
                  <a:pt x="123" y="687"/>
                </a:lnTo>
                <a:lnTo>
                  <a:pt x="123" y="687"/>
                </a:lnTo>
                <a:cubicBezTo>
                  <a:pt x="138" y="687"/>
                  <a:pt x="151" y="694"/>
                  <a:pt x="160" y="704"/>
                </a:cubicBezTo>
                <a:cubicBezTo>
                  <a:pt x="169" y="715"/>
                  <a:pt x="173" y="729"/>
                  <a:pt x="171" y="743"/>
                </a:cubicBezTo>
                <a:lnTo>
                  <a:pt x="170" y="746"/>
                </a:lnTo>
                <a:lnTo>
                  <a:pt x="171" y="738"/>
                </a:lnTo>
                <a:lnTo>
                  <a:pt x="171" y="740"/>
                </a:lnTo>
                <a:lnTo>
                  <a:pt x="76" y="728"/>
                </a:lnTo>
                <a:lnTo>
                  <a:pt x="77" y="724"/>
                </a:lnTo>
                <a:lnTo>
                  <a:pt x="78" y="722"/>
                </a:lnTo>
                <a:lnTo>
                  <a:pt x="77" y="730"/>
                </a:lnTo>
                <a:lnTo>
                  <a:pt x="77" y="727"/>
                </a:lnTo>
                <a:cubicBezTo>
                  <a:pt x="77" y="722"/>
                  <a:pt x="78" y="717"/>
                  <a:pt x="79" y="712"/>
                </a:cubicBezTo>
                <a:lnTo>
                  <a:pt x="80" y="711"/>
                </a:lnTo>
                <a:cubicBezTo>
                  <a:pt x="87" y="690"/>
                  <a:pt x="107" y="677"/>
                  <a:pt x="128" y="678"/>
                </a:cubicBezTo>
                <a:cubicBezTo>
                  <a:pt x="150" y="679"/>
                  <a:pt x="168" y="695"/>
                  <a:pt x="173" y="717"/>
                </a:cubicBezTo>
                <a:lnTo>
                  <a:pt x="173" y="719"/>
                </a:lnTo>
                <a:lnTo>
                  <a:pt x="173" y="719"/>
                </a:lnTo>
                <a:lnTo>
                  <a:pt x="81" y="715"/>
                </a:lnTo>
                <a:lnTo>
                  <a:pt x="81" y="714"/>
                </a:lnTo>
                <a:lnTo>
                  <a:pt x="79" y="722"/>
                </a:lnTo>
                <a:lnTo>
                  <a:pt x="80" y="719"/>
                </a:lnTo>
                <a:lnTo>
                  <a:pt x="79" y="725"/>
                </a:lnTo>
                <a:lnTo>
                  <a:pt x="79" y="722"/>
                </a:lnTo>
                <a:cubicBezTo>
                  <a:pt x="79" y="717"/>
                  <a:pt x="80" y="712"/>
                  <a:pt x="82" y="707"/>
                </a:cubicBezTo>
                <a:lnTo>
                  <a:pt x="82" y="706"/>
                </a:lnTo>
                <a:cubicBezTo>
                  <a:pt x="90" y="683"/>
                  <a:pt x="112" y="670"/>
                  <a:pt x="136" y="674"/>
                </a:cubicBezTo>
                <a:cubicBezTo>
                  <a:pt x="159" y="677"/>
                  <a:pt x="176" y="697"/>
                  <a:pt x="176" y="721"/>
                </a:cubicBezTo>
                <a:lnTo>
                  <a:pt x="176" y="722"/>
                </a:lnTo>
                <a:lnTo>
                  <a:pt x="175" y="715"/>
                </a:lnTo>
                <a:lnTo>
                  <a:pt x="176" y="718"/>
                </a:lnTo>
                <a:cubicBezTo>
                  <a:pt x="176" y="720"/>
                  <a:pt x="176" y="723"/>
                  <a:pt x="176" y="725"/>
                </a:cubicBezTo>
                <a:lnTo>
                  <a:pt x="176" y="729"/>
                </a:lnTo>
                <a:lnTo>
                  <a:pt x="176" y="730"/>
                </a:lnTo>
                <a:lnTo>
                  <a:pt x="83" y="715"/>
                </a:lnTo>
                <a:lnTo>
                  <a:pt x="83" y="714"/>
                </a:lnTo>
                <a:lnTo>
                  <a:pt x="82" y="721"/>
                </a:lnTo>
                <a:lnTo>
                  <a:pt x="82" y="718"/>
                </a:lnTo>
                <a:lnTo>
                  <a:pt x="82" y="731"/>
                </a:lnTo>
                <a:lnTo>
                  <a:pt x="81" y="726"/>
                </a:lnTo>
                <a:cubicBezTo>
                  <a:pt x="80" y="712"/>
                  <a:pt x="84" y="699"/>
                  <a:pt x="93" y="689"/>
                </a:cubicBezTo>
                <a:cubicBezTo>
                  <a:pt x="102" y="679"/>
                  <a:pt x="115" y="673"/>
                  <a:pt x="129" y="673"/>
                </a:cubicBezTo>
                <a:lnTo>
                  <a:pt x="130" y="673"/>
                </a:lnTo>
                <a:lnTo>
                  <a:pt x="82" y="726"/>
                </a:lnTo>
                <a:lnTo>
                  <a:pt x="82" y="722"/>
                </a:lnTo>
                <a:lnTo>
                  <a:pt x="81" y="716"/>
                </a:lnTo>
                <a:lnTo>
                  <a:pt x="81" y="708"/>
                </a:lnTo>
                <a:cubicBezTo>
                  <a:pt x="81" y="703"/>
                  <a:pt x="82" y="698"/>
                  <a:pt x="83" y="693"/>
                </a:cubicBezTo>
                <a:lnTo>
                  <a:pt x="84" y="692"/>
                </a:lnTo>
                <a:cubicBezTo>
                  <a:pt x="91" y="671"/>
                  <a:pt x="111" y="658"/>
                  <a:pt x="132" y="659"/>
                </a:cubicBezTo>
                <a:cubicBezTo>
                  <a:pt x="154" y="660"/>
                  <a:pt x="172" y="676"/>
                  <a:pt x="177" y="698"/>
                </a:cubicBezTo>
                <a:lnTo>
                  <a:pt x="177" y="700"/>
                </a:lnTo>
                <a:cubicBezTo>
                  <a:pt x="178" y="703"/>
                  <a:pt x="178" y="706"/>
                  <a:pt x="178" y="709"/>
                </a:cubicBezTo>
                <a:lnTo>
                  <a:pt x="178" y="711"/>
                </a:lnTo>
                <a:lnTo>
                  <a:pt x="83" y="700"/>
                </a:lnTo>
                <a:lnTo>
                  <a:pt x="84" y="696"/>
                </a:lnTo>
                <a:lnTo>
                  <a:pt x="83" y="703"/>
                </a:lnTo>
                <a:lnTo>
                  <a:pt x="84" y="698"/>
                </a:lnTo>
                <a:lnTo>
                  <a:pt x="131" y="750"/>
                </a:lnTo>
                <a:lnTo>
                  <a:pt x="131" y="750"/>
                </a:lnTo>
                <a:cubicBezTo>
                  <a:pt x="104" y="750"/>
                  <a:pt x="83" y="728"/>
                  <a:pt x="83" y="702"/>
                </a:cubicBezTo>
                <a:lnTo>
                  <a:pt x="83" y="699"/>
                </a:lnTo>
                <a:lnTo>
                  <a:pt x="84" y="711"/>
                </a:lnTo>
                <a:lnTo>
                  <a:pt x="84" y="709"/>
                </a:lnTo>
                <a:lnTo>
                  <a:pt x="178" y="697"/>
                </a:lnTo>
                <a:lnTo>
                  <a:pt x="178" y="699"/>
                </a:lnTo>
                <a:lnTo>
                  <a:pt x="178" y="691"/>
                </a:lnTo>
                <a:lnTo>
                  <a:pt x="178" y="694"/>
                </a:lnTo>
                <a:cubicBezTo>
                  <a:pt x="179" y="697"/>
                  <a:pt x="179" y="699"/>
                  <a:pt x="179" y="702"/>
                </a:cubicBezTo>
                <a:lnTo>
                  <a:pt x="179" y="706"/>
                </a:lnTo>
                <a:lnTo>
                  <a:pt x="174" y="685"/>
                </a:lnTo>
                <a:lnTo>
                  <a:pt x="174" y="686"/>
                </a:lnTo>
                <a:lnTo>
                  <a:pt x="83" y="707"/>
                </a:lnTo>
                <a:lnTo>
                  <a:pt x="83" y="704"/>
                </a:lnTo>
                <a:lnTo>
                  <a:pt x="83" y="699"/>
                </a:lnTo>
                <a:lnTo>
                  <a:pt x="83" y="694"/>
                </a:lnTo>
                <a:lnTo>
                  <a:pt x="83" y="692"/>
                </a:lnTo>
                <a:cubicBezTo>
                  <a:pt x="83" y="666"/>
                  <a:pt x="105" y="644"/>
                  <a:pt x="131" y="644"/>
                </a:cubicBezTo>
                <a:cubicBezTo>
                  <a:pt x="158" y="644"/>
                  <a:pt x="179" y="666"/>
                  <a:pt x="179" y="692"/>
                </a:cubicBezTo>
                <a:lnTo>
                  <a:pt x="179" y="694"/>
                </a:lnTo>
                <a:lnTo>
                  <a:pt x="179" y="699"/>
                </a:lnTo>
                <a:lnTo>
                  <a:pt x="179" y="704"/>
                </a:lnTo>
                <a:lnTo>
                  <a:pt x="179" y="707"/>
                </a:lnTo>
                <a:cubicBezTo>
                  <a:pt x="179" y="733"/>
                  <a:pt x="158" y="755"/>
                  <a:pt x="131" y="755"/>
                </a:cubicBezTo>
                <a:cubicBezTo>
                  <a:pt x="105" y="755"/>
                  <a:pt x="83" y="733"/>
                  <a:pt x="83" y="707"/>
                </a:cubicBezTo>
                <a:lnTo>
                  <a:pt x="83" y="706"/>
                </a:lnTo>
                <a:lnTo>
                  <a:pt x="83" y="703"/>
                </a:lnTo>
                <a:lnTo>
                  <a:pt x="83" y="697"/>
                </a:lnTo>
                <a:lnTo>
                  <a:pt x="83" y="694"/>
                </a:lnTo>
                <a:lnTo>
                  <a:pt x="83" y="692"/>
                </a:lnTo>
                <a:cubicBezTo>
                  <a:pt x="83" y="666"/>
                  <a:pt x="105" y="644"/>
                  <a:pt x="131" y="644"/>
                </a:cubicBezTo>
                <a:cubicBezTo>
                  <a:pt x="158" y="644"/>
                  <a:pt x="179" y="666"/>
                  <a:pt x="179" y="692"/>
                </a:cubicBezTo>
                <a:lnTo>
                  <a:pt x="179" y="695"/>
                </a:lnTo>
                <a:lnTo>
                  <a:pt x="179" y="697"/>
                </a:lnTo>
                <a:cubicBezTo>
                  <a:pt x="179" y="724"/>
                  <a:pt x="158" y="745"/>
                  <a:pt x="131" y="745"/>
                </a:cubicBezTo>
                <a:cubicBezTo>
                  <a:pt x="105" y="745"/>
                  <a:pt x="83" y="724"/>
                  <a:pt x="83" y="697"/>
                </a:cubicBezTo>
                <a:lnTo>
                  <a:pt x="83" y="695"/>
                </a:lnTo>
                <a:lnTo>
                  <a:pt x="83" y="690"/>
                </a:lnTo>
                <a:lnTo>
                  <a:pt x="83" y="686"/>
                </a:lnTo>
                <a:lnTo>
                  <a:pt x="83" y="683"/>
                </a:lnTo>
                <a:cubicBezTo>
                  <a:pt x="83" y="656"/>
                  <a:pt x="105" y="635"/>
                  <a:pt x="131" y="635"/>
                </a:cubicBezTo>
                <a:cubicBezTo>
                  <a:pt x="158" y="635"/>
                  <a:pt x="179" y="656"/>
                  <a:pt x="179" y="683"/>
                </a:cubicBezTo>
                <a:lnTo>
                  <a:pt x="179" y="684"/>
                </a:lnTo>
                <a:cubicBezTo>
                  <a:pt x="179" y="687"/>
                  <a:pt x="179" y="689"/>
                  <a:pt x="179" y="691"/>
                </a:cubicBezTo>
                <a:lnTo>
                  <a:pt x="178" y="695"/>
                </a:lnTo>
                <a:lnTo>
                  <a:pt x="131" y="640"/>
                </a:lnTo>
                <a:lnTo>
                  <a:pt x="131" y="640"/>
                </a:lnTo>
                <a:cubicBezTo>
                  <a:pt x="156" y="640"/>
                  <a:pt x="176" y="658"/>
                  <a:pt x="179" y="683"/>
                </a:cubicBezTo>
                <a:lnTo>
                  <a:pt x="180" y="687"/>
                </a:lnTo>
                <a:lnTo>
                  <a:pt x="180" y="696"/>
                </a:lnTo>
                <a:cubicBezTo>
                  <a:pt x="180" y="704"/>
                  <a:pt x="178" y="711"/>
                  <a:pt x="175" y="718"/>
                </a:cubicBezTo>
                <a:lnTo>
                  <a:pt x="174" y="719"/>
                </a:lnTo>
                <a:cubicBezTo>
                  <a:pt x="164" y="739"/>
                  <a:pt x="142" y="749"/>
                  <a:pt x="120" y="744"/>
                </a:cubicBezTo>
                <a:cubicBezTo>
                  <a:pt x="99" y="739"/>
                  <a:pt x="83" y="720"/>
                  <a:pt x="83" y="697"/>
                </a:cubicBezTo>
                <a:lnTo>
                  <a:pt x="83" y="695"/>
                </a:lnTo>
                <a:lnTo>
                  <a:pt x="83" y="690"/>
                </a:lnTo>
                <a:lnTo>
                  <a:pt x="83" y="683"/>
                </a:lnTo>
                <a:cubicBezTo>
                  <a:pt x="83" y="656"/>
                  <a:pt x="105" y="635"/>
                  <a:pt x="131" y="635"/>
                </a:cubicBezTo>
                <a:lnTo>
                  <a:pt x="132" y="635"/>
                </a:lnTo>
                <a:cubicBezTo>
                  <a:pt x="146" y="635"/>
                  <a:pt x="159" y="641"/>
                  <a:pt x="168" y="651"/>
                </a:cubicBezTo>
                <a:cubicBezTo>
                  <a:pt x="177" y="661"/>
                  <a:pt x="182" y="674"/>
                  <a:pt x="180" y="688"/>
                </a:cubicBezTo>
                <a:lnTo>
                  <a:pt x="180" y="693"/>
                </a:lnTo>
                <a:cubicBezTo>
                  <a:pt x="177" y="717"/>
                  <a:pt x="157" y="736"/>
                  <a:pt x="132" y="736"/>
                </a:cubicBezTo>
                <a:lnTo>
                  <a:pt x="131" y="736"/>
                </a:lnTo>
                <a:cubicBezTo>
                  <a:pt x="104" y="736"/>
                  <a:pt x="83" y="714"/>
                  <a:pt x="83" y="688"/>
                </a:cubicBezTo>
                <a:cubicBezTo>
                  <a:pt x="83" y="661"/>
                  <a:pt x="104" y="640"/>
                  <a:pt x="131" y="640"/>
                </a:cubicBezTo>
                <a:lnTo>
                  <a:pt x="133" y="640"/>
                </a:lnTo>
                <a:lnTo>
                  <a:pt x="85" y="688"/>
                </a:lnTo>
                <a:lnTo>
                  <a:pt x="85" y="682"/>
                </a:lnTo>
                <a:lnTo>
                  <a:pt x="85" y="679"/>
                </a:lnTo>
                <a:cubicBezTo>
                  <a:pt x="85" y="672"/>
                  <a:pt x="87" y="665"/>
                  <a:pt x="90" y="658"/>
                </a:cubicBezTo>
                <a:lnTo>
                  <a:pt x="91" y="657"/>
                </a:lnTo>
                <a:cubicBezTo>
                  <a:pt x="100" y="637"/>
                  <a:pt x="123" y="627"/>
                  <a:pt x="144" y="632"/>
                </a:cubicBezTo>
                <a:cubicBezTo>
                  <a:pt x="166" y="637"/>
                  <a:pt x="181" y="656"/>
                  <a:pt x="181" y="678"/>
                </a:cubicBezTo>
                <a:lnTo>
                  <a:pt x="181" y="681"/>
                </a:lnTo>
                <a:lnTo>
                  <a:pt x="181" y="685"/>
                </a:lnTo>
                <a:lnTo>
                  <a:pt x="181" y="690"/>
                </a:lnTo>
                <a:lnTo>
                  <a:pt x="181" y="692"/>
                </a:lnTo>
                <a:cubicBezTo>
                  <a:pt x="181" y="719"/>
                  <a:pt x="160" y="740"/>
                  <a:pt x="133" y="740"/>
                </a:cubicBezTo>
                <a:cubicBezTo>
                  <a:pt x="107" y="740"/>
                  <a:pt x="85" y="719"/>
                  <a:pt x="85" y="692"/>
                </a:cubicBezTo>
                <a:lnTo>
                  <a:pt x="85" y="691"/>
                </a:lnTo>
                <a:cubicBezTo>
                  <a:pt x="85" y="688"/>
                  <a:pt x="86" y="685"/>
                  <a:pt x="86" y="682"/>
                </a:cubicBezTo>
                <a:lnTo>
                  <a:pt x="87" y="680"/>
                </a:lnTo>
                <a:lnTo>
                  <a:pt x="87" y="679"/>
                </a:lnTo>
                <a:lnTo>
                  <a:pt x="86" y="680"/>
                </a:lnTo>
                <a:cubicBezTo>
                  <a:pt x="86" y="677"/>
                  <a:pt x="87" y="673"/>
                  <a:pt x="88" y="669"/>
                </a:cubicBezTo>
                <a:lnTo>
                  <a:pt x="88" y="667"/>
                </a:lnTo>
                <a:cubicBezTo>
                  <a:pt x="94" y="645"/>
                  <a:pt x="114" y="630"/>
                  <a:pt x="137" y="631"/>
                </a:cubicBezTo>
                <a:cubicBezTo>
                  <a:pt x="160" y="631"/>
                  <a:pt x="179" y="648"/>
                  <a:pt x="182" y="671"/>
                </a:cubicBezTo>
                <a:lnTo>
                  <a:pt x="183" y="674"/>
                </a:lnTo>
                <a:lnTo>
                  <a:pt x="181" y="666"/>
                </a:lnTo>
                <a:lnTo>
                  <a:pt x="182" y="668"/>
                </a:lnTo>
                <a:lnTo>
                  <a:pt x="136" y="635"/>
                </a:lnTo>
                <a:lnTo>
                  <a:pt x="136" y="635"/>
                </a:lnTo>
                <a:lnTo>
                  <a:pt x="88" y="683"/>
                </a:lnTo>
                <a:lnTo>
                  <a:pt x="88" y="680"/>
                </a:lnTo>
                <a:lnTo>
                  <a:pt x="88" y="676"/>
                </a:lnTo>
                <a:lnTo>
                  <a:pt x="88" y="669"/>
                </a:lnTo>
                <a:cubicBezTo>
                  <a:pt x="88" y="642"/>
                  <a:pt x="110" y="621"/>
                  <a:pt x="136" y="621"/>
                </a:cubicBezTo>
                <a:lnTo>
                  <a:pt x="137" y="621"/>
                </a:lnTo>
                <a:lnTo>
                  <a:pt x="89" y="674"/>
                </a:lnTo>
                <a:lnTo>
                  <a:pt x="89" y="669"/>
                </a:lnTo>
                <a:cubicBezTo>
                  <a:pt x="88" y="664"/>
                  <a:pt x="89" y="659"/>
                  <a:pt x="90" y="654"/>
                </a:cubicBezTo>
                <a:lnTo>
                  <a:pt x="91" y="649"/>
                </a:lnTo>
                <a:lnTo>
                  <a:pt x="91" y="649"/>
                </a:lnTo>
                <a:lnTo>
                  <a:pt x="92" y="643"/>
                </a:lnTo>
                <a:cubicBezTo>
                  <a:pt x="98" y="620"/>
                  <a:pt x="119" y="605"/>
                  <a:pt x="142" y="607"/>
                </a:cubicBezTo>
                <a:cubicBezTo>
                  <a:pt x="165" y="608"/>
                  <a:pt x="184" y="626"/>
                  <a:pt x="186" y="649"/>
                </a:cubicBezTo>
                <a:lnTo>
                  <a:pt x="187" y="654"/>
                </a:lnTo>
                <a:lnTo>
                  <a:pt x="187" y="655"/>
                </a:lnTo>
                <a:cubicBezTo>
                  <a:pt x="190" y="669"/>
                  <a:pt x="186" y="683"/>
                  <a:pt x="177" y="694"/>
                </a:cubicBezTo>
                <a:cubicBezTo>
                  <a:pt x="168" y="706"/>
                  <a:pt x="154" y="712"/>
                  <a:pt x="140" y="712"/>
                </a:cubicBezTo>
                <a:lnTo>
                  <a:pt x="138" y="712"/>
                </a:lnTo>
                <a:cubicBezTo>
                  <a:pt x="112" y="712"/>
                  <a:pt x="90" y="690"/>
                  <a:pt x="90" y="664"/>
                </a:cubicBezTo>
                <a:lnTo>
                  <a:pt x="90" y="661"/>
                </a:lnTo>
                <a:lnTo>
                  <a:pt x="91" y="651"/>
                </a:lnTo>
                <a:lnTo>
                  <a:pt x="92" y="647"/>
                </a:lnTo>
                <a:lnTo>
                  <a:pt x="93" y="638"/>
                </a:lnTo>
                <a:cubicBezTo>
                  <a:pt x="99" y="615"/>
                  <a:pt x="122" y="599"/>
                  <a:pt x="146" y="602"/>
                </a:cubicBezTo>
                <a:cubicBezTo>
                  <a:pt x="170" y="605"/>
                  <a:pt x="188" y="626"/>
                  <a:pt x="188" y="650"/>
                </a:cubicBezTo>
                <a:lnTo>
                  <a:pt x="188" y="652"/>
                </a:lnTo>
                <a:lnTo>
                  <a:pt x="188" y="657"/>
                </a:lnTo>
                <a:lnTo>
                  <a:pt x="187" y="667"/>
                </a:lnTo>
                <a:lnTo>
                  <a:pt x="187" y="664"/>
                </a:lnTo>
                <a:cubicBezTo>
                  <a:pt x="187" y="690"/>
                  <a:pt x="166" y="712"/>
                  <a:pt x="139" y="712"/>
                </a:cubicBezTo>
                <a:cubicBezTo>
                  <a:pt x="113" y="712"/>
                  <a:pt x="91" y="690"/>
                  <a:pt x="91" y="664"/>
                </a:cubicBezTo>
                <a:lnTo>
                  <a:pt x="91" y="662"/>
                </a:lnTo>
                <a:lnTo>
                  <a:pt x="92" y="652"/>
                </a:lnTo>
                <a:lnTo>
                  <a:pt x="92" y="653"/>
                </a:lnTo>
                <a:lnTo>
                  <a:pt x="92" y="650"/>
                </a:lnTo>
                <a:cubicBezTo>
                  <a:pt x="92" y="623"/>
                  <a:pt x="113" y="602"/>
                  <a:pt x="140" y="602"/>
                </a:cubicBezTo>
                <a:lnTo>
                  <a:pt x="140" y="602"/>
                </a:lnTo>
                <a:lnTo>
                  <a:pt x="93" y="658"/>
                </a:lnTo>
                <a:lnTo>
                  <a:pt x="93" y="655"/>
                </a:lnTo>
                <a:cubicBezTo>
                  <a:pt x="92" y="652"/>
                  <a:pt x="92" y="650"/>
                  <a:pt x="92" y="647"/>
                </a:cubicBezTo>
                <a:lnTo>
                  <a:pt x="92" y="645"/>
                </a:lnTo>
                <a:cubicBezTo>
                  <a:pt x="92" y="624"/>
                  <a:pt x="106" y="605"/>
                  <a:pt x="126" y="599"/>
                </a:cubicBezTo>
                <a:cubicBezTo>
                  <a:pt x="146" y="593"/>
                  <a:pt x="168" y="601"/>
                  <a:pt x="180" y="618"/>
                </a:cubicBezTo>
                <a:lnTo>
                  <a:pt x="181" y="620"/>
                </a:lnTo>
                <a:cubicBezTo>
                  <a:pt x="184" y="624"/>
                  <a:pt x="186" y="629"/>
                  <a:pt x="187" y="633"/>
                </a:cubicBezTo>
                <a:lnTo>
                  <a:pt x="188" y="637"/>
                </a:lnTo>
                <a:cubicBezTo>
                  <a:pt x="189" y="641"/>
                  <a:pt x="190" y="646"/>
                  <a:pt x="190" y="650"/>
                </a:cubicBezTo>
                <a:lnTo>
                  <a:pt x="190" y="656"/>
                </a:lnTo>
                <a:cubicBezTo>
                  <a:pt x="190" y="658"/>
                  <a:pt x="190" y="661"/>
                  <a:pt x="189" y="663"/>
                </a:cubicBezTo>
                <a:lnTo>
                  <a:pt x="189" y="666"/>
                </a:lnTo>
                <a:cubicBezTo>
                  <a:pt x="185" y="691"/>
                  <a:pt x="163" y="709"/>
                  <a:pt x="138" y="707"/>
                </a:cubicBezTo>
                <a:cubicBezTo>
                  <a:pt x="113" y="706"/>
                  <a:pt x="93" y="685"/>
                  <a:pt x="93" y="659"/>
                </a:cubicBezTo>
                <a:lnTo>
                  <a:pt x="93" y="657"/>
                </a:lnTo>
                <a:lnTo>
                  <a:pt x="93" y="652"/>
                </a:lnTo>
                <a:lnTo>
                  <a:pt x="93" y="648"/>
                </a:lnTo>
                <a:lnTo>
                  <a:pt x="93" y="645"/>
                </a:lnTo>
                <a:cubicBezTo>
                  <a:pt x="93" y="621"/>
                  <a:pt x="112" y="600"/>
                  <a:pt x="136" y="597"/>
                </a:cubicBezTo>
                <a:cubicBezTo>
                  <a:pt x="160" y="594"/>
                  <a:pt x="182" y="610"/>
                  <a:pt x="188" y="633"/>
                </a:cubicBezTo>
                <a:lnTo>
                  <a:pt x="189" y="635"/>
                </a:lnTo>
                <a:lnTo>
                  <a:pt x="190" y="642"/>
                </a:lnTo>
                <a:lnTo>
                  <a:pt x="94" y="650"/>
                </a:lnTo>
                <a:lnTo>
                  <a:pt x="94" y="648"/>
                </a:lnTo>
                <a:cubicBezTo>
                  <a:pt x="94" y="645"/>
                  <a:pt x="95" y="643"/>
                  <a:pt x="95" y="640"/>
                </a:cubicBezTo>
                <a:lnTo>
                  <a:pt x="96" y="637"/>
                </a:lnTo>
                <a:cubicBezTo>
                  <a:pt x="99" y="614"/>
                  <a:pt x="120" y="597"/>
                  <a:pt x="143" y="597"/>
                </a:cubicBezTo>
                <a:lnTo>
                  <a:pt x="143" y="597"/>
                </a:lnTo>
                <a:lnTo>
                  <a:pt x="97" y="635"/>
                </a:lnTo>
                <a:lnTo>
                  <a:pt x="98" y="630"/>
                </a:lnTo>
                <a:lnTo>
                  <a:pt x="97" y="631"/>
                </a:lnTo>
                <a:lnTo>
                  <a:pt x="145" y="683"/>
                </a:lnTo>
                <a:lnTo>
                  <a:pt x="144" y="683"/>
                </a:lnTo>
                <a:lnTo>
                  <a:pt x="143" y="683"/>
                </a:lnTo>
                <a:lnTo>
                  <a:pt x="143" y="683"/>
                </a:lnTo>
                <a:lnTo>
                  <a:pt x="190" y="628"/>
                </a:lnTo>
                <a:lnTo>
                  <a:pt x="191" y="631"/>
                </a:lnTo>
                <a:cubicBezTo>
                  <a:pt x="191" y="633"/>
                  <a:pt x="191" y="636"/>
                  <a:pt x="191" y="638"/>
                </a:cubicBezTo>
                <a:lnTo>
                  <a:pt x="191" y="640"/>
                </a:lnTo>
                <a:cubicBezTo>
                  <a:pt x="191" y="667"/>
                  <a:pt x="170" y="688"/>
                  <a:pt x="143" y="688"/>
                </a:cubicBezTo>
                <a:cubicBezTo>
                  <a:pt x="117" y="688"/>
                  <a:pt x="95" y="667"/>
                  <a:pt x="95" y="640"/>
                </a:cubicBezTo>
                <a:lnTo>
                  <a:pt x="95" y="636"/>
                </a:lnTo>
                <a:lnTo>
                  <a:pt x="95" y="631"/>
                </a:lnTo>
                <a:lnTo>
                  <a:pt x="95" y="631"/>
                </a:lnTo>
                <a:cubicBezTo>
                  <a:pt x="94" y="617"/>
                  <a:pt x="98" y="604"/>
                  <a:pt x="107" y="594"/>
                </a:cubicBezTo>
                <a:cubicBezTo>
                  <a:pt x="116" y="584"/>
                  <a:pt x="129" y="578"/>
                  <a:pt x="143" y="578"/>
                </a:cubicBezTo>
                <a:lnTo>
                  <a:pt x="143" y="578"/>
                </a:lnTo>
                <a:cubicBezTo>
                  <a:pt x="168" y="578"/>
                  <a:pt x="189" y="597"/>
                  <a:pt x="191" y="621"/>
                </a:cubicBezTo>
                <a:lnTo>
                  <a:pt x="192" y="626"/>
                </a:lnTo>
                <a:cubicBezTo>
                  <a:pt x="193" y="640"/>
                  <a:pt x="189" y="653"/>
                  <a:pt x="180" y="663"/>
                </a:cubicBezTo>
                <a:cubicBezTo>
                  <a:pt x="170" y="673"/>
                  <a:pt x="158" y="679"/>
                  <a:pt x="144" y="679"/>
                </a:cubicBezTo>
                <a:lnTo>
                  <a:pt x="143" y="679"/>
                </a:lnTo>
                <a:cubicBezTo>
                  <a:pt x="129" y="679"/>
                  <a:pt x="116" y="673"/>
                  <a:pt x="107" y="663"/>
                </a:cubicBezTo>
                <a:cubicBezTo>
                  <a:pt x="98" y="653"/>
                  <a:pt x="94" y="640"/>
                  <a:pt x="95" y="626"/>
                </a:cubicBezTo>
                <a:lnTo>
                  <a:pt x="96" y="621"/>
                </a:lnTo>
                <a:lnTo>
                  <a:pt x="96" y="616"/>
                </a:lnTo>
                <a:cubicBezTo>
                  <a:pt x="99" y="591"/>
                  <a:pt x="121" y="572"/>
                  <a:pt x="147" y="574"/>
                </a:cubicBezTo>
                <a:cubicBezTo>
                  <a:pt x="172" y="575"/>
                  <a:pt x="192" y="596"/>
                  <a:pt x="192" y="621"/>
                </a:cubicBezTo>
                <a:lnTo>
                  <a:pt x="192" y="623"/>
                </a:lnTo>
                <a:lnTo>
                  <a:pt x="192" y="626"/>
                </a:lnTo>
                <a:cubicBezTo>
                  <a:pt x="192" y="652"/>
                  <a:pt x="170" y="674"/>
                  <a:pt x="144" y="674"/>
                </a:cubicBezTo>
                <a:cubicBezTo>
                  <a:pt x="117" y="674"/>
                  <a:pt x="96" y="652"/>
                  <a:pt x="96" y="626"/>
                </a:cubicBezTo>
                <a:lnTo>
                  <a:pt x="96" y="622"/>
                </a:lnTo>
                <a:lnTo>
                  <a:pt x="96" y="616"/>
                </a:lnTo>
                <a:lnTo>
                  <a:pt x="96" y="610"/>
                </a:lnTo>
                <a:lnTo>
                  <a:pt x="96" y="607"/>
                </a:lnTo>
                <a:cubicBezTo>
                  <a:pt x="96" y="580"/>
                  <a:pt x="117" y="559"/>
                  <a:pt x="144" y="559"/>
                </a:cubicBezTo>
                <a:cubicBezTo>
                  <a:pt x="170" y="559"/>
                  <a:pt x="192" y="580"/>
                  <a:pt x="192" y="607"/>
                </a:cubicBezTo>
                <a:lnTo>
                  <a:pt x="192" y="608"/>
                </a:lnTo>
                <a:lnTo>
                  <a:pt x="192" y="612"/>
                </a:lnTo>
                <a:lnTo>
                  <a:pt x="191" y="604"/>
                </a:lnTo>
                <a:lnTo>
                  <a:pt x="192" y="607"/>
                </a:lnTo>
                <a:cubicBezTo>
                  <a:pt x="192" y="610"/>
                  <a:pt x="192" y="612"/>
                  <a:pt x="192" y="615"/>
                </a:cubicBezTo>
                <a:lnTo>
                  <a:pt x="192" y="616"/>
                </a:lnTo>
                <a:cubicBezTo>
                  <a:pt x="192" y="643"/>
                  <a:pt x="171" y="664"/>
                  <a:pt x="144" y="664"/>
                </a:cubicBezTo>
                <a:cubicBezTo>
                  <a:pt x="118" y="664"/>
                  <a:pt x="96" y="643"/>
                  <a:pt x="96" y="616"/>
                </a:cubicBezTo>
                <a:lnTo>
                  <a:pt x="96" y="614"/>
                </a:lnTo>
                <a:lnTo>
                  <a:pt x="96" y="612"/>
                </a:lnTo>
                <a:lnTo>
                  <a:pt x="192" y="621"/>
                </a:lnTo>
                <a:lnTo>
                  <a:pt x="191" y="624"/>
                </a:lnTo>
                <a:lnTo>
                  <a:pt x="190" y="628"/>
                </a:lnTo>
                <a:lnTo>
                  <a:pt x="104" y="590"/>
                </a:lnTo>
                <a:lnTo>
                  <a:pt x="105" y="588"/>
                </a:lnTo>
                <a:lnTo>
                  <a:pt x="97" y="607"/>
                </a:lnTo>
                <a:lnTo>
                  <a:pt x="98" y="604"/>
                </a:lnTo>
                <a:lnTo>
                  <a:pt x="98" y="621"/>
                </a:lnTo>
                <a:lnTo>
                  <a:pt x="97" y="616"/>
                </a:lnTo>
                <a:cubicBezTo>
                  <a:pt x="94" y="602"/>
                  <a:pt x="98" y="588"/>
                  <a:pt x="107" y="577"/>
                </a:cubicBezTo>
                <a:cubicBezTo>
                  <a:pt x="116" y="565"/>
                  <a:pt x="130" y="559"/>
                  <a:pt x="144" y="559"/>
                </a:cubicBezTo>
                <a:lnTo>
                  <a:pt x="144" y="559"/>
                </a:lnTo>
                <a:lnTo>
                  <a:pt x="145" y="559"/>
                </a:lnTo>
                <a:lnTo>
                  <a:pt x="98" y="597"/>
                </a:lnTo>
                <a:lnTo>
                  <a:pt x="99" y="592"/>
                </a:lnTo>
                <a:lnTo>
                  <a:pt x="98" y="602"/>
                </a:lnTo>
                <a:lnTo>
                  <a:pt x="98" y="597"/>
                </a:lnTo>
                <a:lnTo>
                  <a:pt x="98" y="599"/>
                </a:lnTo>
                <a:cubicBezTo>
                  <a:pt x="95" y="574"/>
                  <a:pt x="111" y="552"/>
                  <a:pt x="135" y="546"/>
                </a:cubicBezTo>
                <a:cubicBezTo>
                  <a:pt x="159" y="541"/>
                  <a:pt x="183" y="554"/>
                  <a:pt x="191" y="578"/>
                </a:cubicBezTo>
                <a:lnTo>
                  <a:pt x="192" y="579"/>
                </a:lnTo>
                <a:cubicBezTo>
                  <a:pt x="192" y="582"/>
                  <a:pt x="193" y="585"/>
                  <a:pt x="193" y="588"/>
                </a:cubicBezTo>
                <a:lnTo>
                  <a:pt x="194" y="591"/>
                </a:lnTo>
                <a:lnTo>
                  <a:pt x="194" y="593"/>
                </a:lnTo>
                <a:cubicBezTo>
                  <a:pt x="195" y="596"/>
                  <a:pt x="195" y="598"/>
                  <a:pt x="195" y="601"/>
                </a:cubicBezTo>
                <a:lnTo>
                  <a:pt x="195" y="602"/>
                </a:lnTo>
                <a:cubicBezTo>
                  <a:pt x="195" y="629"/>
                  <a:pt x="173" y="650"/>
                  <a:pt x="147" y="650"/>
                </a:cubicBezTo>
                <a:cubicBezTo>
                  <a:pt x="120" y="650"/>
                  <a:pt x="99" y="629"/>
                  <a:pt x="99" y="602"/>
                </a:cubicBezTo>
                <a:lnTo>
                  <a:pt x="99" y="601"/>
                </a:lnTo>
                <a:lnTo>
                  <a:pt x="100" y="609"/>
                </a:lnTo>
                <a:lnTo>
                  <a:pt x="99" y="606"/>
                </a:lnTo>
                <a:lnTo>
                  <a:pt x="99" y="608"/>
                </a:lnTo>
                <a:cubicBezTo>
                  <a:pt x="98" y="603"/>
                  <a:pt x="97" y="599"/>
                  <a:pt x="97" y="594"/>
                </a:cubicBezTo>
                <a:lnTo>
                  <a:pt x="97" y="593"/>
                </a:lnTo>
                <a:cubicBezTo>
                  <a:pt x="97" y="572"/>
                  <a:pt x="111" y="553"/>
                  <a:pt x="132" y="547"/>
                </a:cubicBezTo>
                <a:cubicBezTo>
                  <a:pt x="152" y="541"/>
                  <a:pt x="174" y="549"/>
                  <a:pt x="185" y="566"/>
                </a:cubicBezTo>
                <a:lnTo>
                  <a:pt x="186" y="568"/>
                </a:lnTo>
                <a:cubicBezTo>
                  <a:pt x="190" y="573"/>
                  <a:pt x="193" y="580"/>
                  <a:pt x="194" y="587"/>
                </a:cubicBezTo>
                <a:lnTo>
                  <a:pt x="194" y="590"/>
                </a:lnTo>
                <a:cubicBezTo>
                  <a:pt x="197" y="603"/>
                  <a:pt x="193" y="618"/>
                  <a:pt x="184" y="628"/>
                </a:cubicBezTo>
                <a:cubicBezTo>
                  <a:pt x="174" y="639"/>
                  <a:pt x="161" y="645"/>
                  <a:pt x="147" y="645"/>
                </a:cubicBezTo>
                <a:lnTo>
                  <a:pt x="146" y="645"/>
                </a:lnTo>
                <a:lnTo>
                  <a:pt x="193" y="590"/>
                </a:lnTo>
                <a:lnTo>
                  <a:pt x="194" y="593"/>
                </a:lnTo>
                <a:lnTo>
                  <a:pt x="194" y="591"/>
                </a:lnTo>
                <a:lnTo>
                  <a:pt x="99" y="602"/>
                </a:lnTo>
                <a:lnTo>
                  <a:pt x="99" y="598"/>
                </a:lnTo>
                <a:lnTo>
                  <a:pt x="99" y="598"/>
                </a:lnTo>
                <a:cubicBezTo>
                  <a:pt x="97" y="584"/>
                  <a:pt x="102" y="571"/>
                  <a:pt x="111" y="561"/>
                </a:cubicBezTo>
                <a:cubicBezTo>
                  <a:pt x="120" y="551"/>
                  <a:pt x="133" y="545"/>
                  <a:pt x="146" y="545"/>
                </a:cubicBezTo>
                <a:lnTo>
                  <a:pt x="147" y="545"/>
                </a:lnTo>
                <a:lnTo>
                  <a:pt x="99" y="593"/>
                </a:lnTo>
                <a:lnTo>
                  <a:pt x="99" y="588"/>
                </a:lnTo>
                <a:lnTo>
                  <a:pt x="100" y="578"/>
                </a:lnTo>
                <a:lnTo>
                  <a:pt x="99" y="578"/>
                </a:lnTo>
                <a:cubicBezTo>
                  <a:pt x="99" y="555"/>
                  <a:pt x="117" y="535"/>
                  <a:pt x="140" y="531"/>
                </a:cubicBezTo>
                <a:cubicBezTo>
                  <a:pt x="163" y="527"/>
                  <a:pt x="186" y="541"/>
                  <a:pt x="193" y="563"/>
                </a:cubicBezTo>
                <a:lnTo>
                  <a:pt x="194" y="565"/>
                </a:lnTo>
                <a:cubicBezTo>
                  <a:pt x="195" y="570"/>
                  <a:pt x="196" y="575"/>
                  <a:pt x="196" y="580"/>
                </a:cubicBezTo>
                <a:lnTo>
                  <a:pt x="196" y="583"/>
                </a:lnTo>
                <a:lnTo>
                  <a:pt x="196" y="587"/>
                </a:lnTo>
                <a:lnTo>
                  <a:pt x="191" y="566"/>
                </a:lnTo>
                <a:lnTo>
                  <a:pt x="191" y="567"/>
                </a:lnTo>
                <a:lnTo>
                  <a:pt x="100" y="588"/>
                </a:lnTo>
                <a:lnTo>
                  <a:pt x="100" y="586"/>
                </a:lnTo>
                <a:lnTo>
                  <a:pt x="101" y="576"/>
                </a:lnTo>
                <a:lnTo>
                  <a:pt x="101" y="577"/>
                </a:lnTo>
                <a:lnTo>
                  <a:pt x="101" y="574"/>
                </a:lnTo>
                <a:lnTo>
                  <a:pt x="149" y="622"/>
                </a:lnTo>
                <a:lnTo>
                  <a:pt x="148" y="622"/>
                </a:lnTo>
                <a:lnTo>
                  <a:pt x="196" y="574"/>
                </a:lnTo>
                <a:lnTo>
                  <a:pt x="196" y="577"/>
                </a:lnTo>
                <a:lnTo>
                  <a:pt x="197" y="576"/>
                </a:lnTo>
                <a:lnTo>
                  <a:pt x="197" y="581"/>
                </a:lnTo>
                <a:lnTo>
                  <a:pt x="197" y="576"/>
                </a:lnTo>
                <a:lnTo>
                  <a:pt x="116" y="554"/>
                </a:lnTo>
                <a:lnTo>
                  <a:pt x="117" y="554"/>
                </a:lnTo>
                <a:lnTo>
                  <a:pt x="102" y="587"/>
                </a:lnTo>
                <a:lnTo>
                  <a:pt x="102" y="584"/>
                </a:lnTo>
                <a:lnTo>
                  <a:pt x="103" y="574"/>
                </a:lnTo>
                <a:lnTo>
                  <a:pt x="104" y="569"/>
                </a:lnTo>
                <a:lnTo>
                  <a:pt x="105" y="563"/>
                </a:lnTo>
                <a:lnTo>
                  <a:pt x="104" y="571"/>
                </a:lnTo>
                <a:lnTo>
                  <a:pt x="104" y="569"/>
                </a:lnTo>
                <a:cubicBezTo>
                  <a:pt x="104" y="542"/>
                  <a:pt x="125" y="521"/>
                  <a:pt x="152" y="521"/>
                </a:cubicBezTo>
                <a:cubicBezTo>
                  <a:pt x="178" y="521"/>
                  <a:pt x="200" y="542"/>
                  <a:pt x="200" y="569"/>
                </a:cubicBezTo>
                <a:lnTo>
                  <a:pt x="200" y="571"/>
                </a:lnTo>
                <a:lnTo>
                  <a:pt x="200" y="574"/>
                </a:lnTo>
                <a:lnTo>
                  <a:pt x="152" y="526"/>
                </a:lnTo>
                <a:lnTo>
                  <a:pt x="153" y="526"/>
                </a:lnTo>
                <a:lnTo>
                  <a:pt x="106" y="583"/>
                </a:lnTo>
                <a:lnTo>
                  <a:pt x="105" y="578"/>
                </a:lnTo>
                <a:cubicBezTo>
                  <a:pt x="102" y="564"/>
                  <a:pt x="106" y="550"/>
                  <a:pt x="115" y="539"/>
                </a:cubicBezTo>
                <a:cubicBezTo>
                  <a:pt x="124" y="527"/>
                  <a:pt x="138" y="521"/>
                  <a:pt x="152" y="521"/>
                </a:cubicBezTo>
                <a:lnTo>
                  <a:pt x="153" y="521"/>
                </a:lnTo>
                <a:cubicBezTo>
                  <a:pt x="176" y="521"/>
                  <a:pt x="196" y="538"/>
                  <a:pt x="200" y="561"/>
                </a:cubicBezTo>
                <a:lnTo>
                  <a:pt x="201" y="564"/>
                </a:lnTo>
                <a:cubicBezTo>
                  <a:pt x="201" y="567"/>
                  <a:pt x="201" y="569"/>
                  <a:pt x="201" y="572"/>
                </a:cubicBezTo>
                <a:lnTo>
                  <a:pt x="201" y="574"/>
                </a:lnTo>
                <a:cubicBezTo>
                  <a:pt x="201" y="600"/>
                  <a:pt x="180" y="622"/>
                  <a:pt x="153" y="622"/>
                </a:cubicBezTo>
                <a:cubicBezTo>
                  <a:pt x="127" y="622"/>
                  <a:pt x="105" y="600"/>
                  <a:pt x="105" y="574"/>
                </a:cubicBezTo>
                <a:lnTo>
                  <a:pt x="105" y="569"/>
                </a:lnTo>
                <a:lnTo>
                  <a:pt x="105" y="569"/>
                </a:lnTo>
                <a:cubicBezTo>
                  <a:pt x="105" y="565"/>
                  <a:pt x="105" y="562"/>
                  <a:pt x="105" y="558"/>
                </a:cubicBezTo>
                <a:lnTo>
                  <a:pt x="106" y="554"/>
                </a:lnTo>
                <a:lnTo>
                  <a:pt x="105" y="561"/>
                </a:lnTo>
                <a:lnTo>
                  <a:pt x="105" y="559"/>
                </a:lnTo>
                <a:cubicBezTo>
                  <a:pt x="105" y="533"/>
                  <a:pt x="127" y="511"/>
                  <a:pt x="153" y="511"/>
                </a:cubicBezTo>
                <a:cubicBezTo>
                  <a:pt x="180" y="511"/>
                  <a:pt x="201" y="533"/>
                  <a:pt x="201" y="559"/>
                </a:cubicBezTo>
                <a:lnTo>
                  <a:pt x="201" y="562"/>
                </a:lnTo>
                <a:lnTo>
                  <a:pt x="201" y="564"/>
                </a:lnTo>
                <a:lnTo>
                  <a:pt x="107" y="553"/>
                </a:lnTo>
                <a:lnTo>
                  <a:pt x="107" y="551"/>
                </a:lnTo>
                <a:lnTo>
                  <a:pt x="106" y="562"/>
                </a:lnTo>
                <a:lnTo>
                  <a:pt x="106" y="559"/>
                </a:lnTo>
                <a:cubicBezTo>
                  <a:pt x="106" y="533"/>
                  <a:pt x="127" y="511"/>
                  <a:pt x="154" y="511"/>
                </a:cubicBezTo>
                <a:lnTo>
                  <a:pt x="154" y="511"/>
                </a:lnTo>
                <a:lnTo>
                  <a:pt x="106" y="559"/>
                </a:lnTo>
                <a:lnTo>
                  <a:pt x="106" y="557"/>
                </a:lnTo>
                <a:lnTo>
                  <a:pt x="106" y="555"/>
                </a:lnTo>
                <a:cubicBezTo>
                  <a:pt x="106" y="528"/>
                  <a:pt x="128" y="507"/>
                  <a:pt x="154" y="507"/>
                </a:cubicBezTo>
                <a:cubicBezTo>
                  <a:pt x="181" y="507"/>
                  <a:pt x="202" y="528"/>
                  <a:pt x="202" y="555"/>
                </a:cubicBezTo>
                <a:lnTo>
                  <a:pt x="202" y="557"/>
                </a:lnTo>
                <a:cubicBezTo>
                  <a:pt x="202" y="560"/>
                  <a:pt x="202" y="563"/>
                  <a:pt x="202" y="566"/>
                </a:cubicBezTo>
                <a:lnTo>
                  <a:pt x="201" y="569"/>
                </a:lnTo>
                <a:lnTo>
                  <a:pt x="154" y="511"/>
                </a:lnTo>
                <a:lnTo>
                  <a:pt x="155" y="511"/>
                </a:lnTo>
                <a:lnTo>
                  <a:pt x="108" y="554"/>
                </a:lnTo>
                <a:lnTo>
                  <a:pt x="108" y="550"/>
                </a:lnTo>
                <a:lnTo>
                  <a:pt x="108" y="550"/>
                </a:lnTo>
                <a:cubicBezTo>
                  <a:pt x="108" y="523"/>
                  <a:pt x="129" y="502"/>
                  <a:pt x="156" y="502"/>
                </a:cubicBezTo>
                <a:lnTo>
                  <a:pt x="156" y="502"/>
                </a:lnTo>
                <a:cubicBezTo>
                  <a:pt x="179" y="502"/>
                  <a:pt x="199" y="518"/>
                  <a:pt x="204" y="541"/>
                </a:cubicBezTo>
                <a:lnTo>
                  <a:pt x="205" y="546"/>
                </a:lnTo>
                <a:cubicBezTo>
                  <a:pt x="207" y="560"/>
                  <a:pt x="204" y="574"/>
                  <a:pt x="195" y="585"/>
                </a:cubicBezTo>
                <a:cubicBezTo>
                  <a:pt x="185" y="597"/>
                  <a:pt x="172" y="603"/>
                  <a:pt x="157" y="603"/>
                </a:cubicBezTo>
                <a:lnTo>
                  <a:pt x="157" y="603"/>
                </a:lnTo>
                <a:cubicBezTo>
                  <a:pt x="143" y="603"/>
                  <a:pt x="130" y="597"/>
                  <a:pt x="121" y="587"/>
                </a:cubicBezTo>
                <a:cubicBezTo>
                  <a:pt x="112" y="577"/>
                  <a:pt x="108" y="564"/>
                  <a:pt x="109" y="550"/>
                </a:cubicBezTo>
                <a:lnTo>
                  <a:pt x="110" y="545"/>
                </a:lnTo>
                <a:lnTo>
                  <a:pt x="109" y="545"/>
                </a:lnTo>
                <a:lnTo>
                  <a:pt x="109" y="540"/>
                </a:lnTo>
                <a:cubicBezTo>
                  <a:pt x="109" y="514"/>
                  <a:pt x="131" y="492"/>
                  <a:pt x="157" y="492"/>
                </a:cubicBezTo>
                <a:lnTo>
                  <a:pt x="159" y="492"/>
                </a:lnTo>
                <a:cubicBezTo>
                  <a:pt x="185" y="492"/>
                  <a:pt x="207" y="514"/>
                  <a:pt x="207" y="540"/>
                </a:cubicBezTo>
                <a:cubicBezTo>
                  <a:pt x="207" y="567"/>
                  <a:pt x="185" y="588"/>
                  <a:pt x="159" y="588"/>
                </a:cubicBezTo>
                <a:lnTo>
                  <a:pt x="158" y="588"/>
                </a:lnTo>
                <a:cubicBezTo>
                  <a:pt x="144" y="588"/>
                  <a:pt x="130" y="582"/>
                  <a:pt x="121" y="571"/>
                </a:cubicBezTo>
                <a:cubicBezTo>
                  <a:pt x="112" y="560"/>
                  <a:pt x="108" y="546"/>
                  <a:pt x="111" y="532"/>
                </a:cubicBezTo>
                <a:lnTo>
                  <a:pt x="112" y="526"/>
                </a:lnTo>
                <a:lnTo>
                  <a:pt x="113" y="519"/>
                </a:lnTo>
                <a:cubicBezTo>
                  <a:pt x="120" y="495"/>
                  <a:pt x="144" y="479"/>
                  <a:pt x="169" y="484"/>
                </a:cubicBezTo>
                <a:cubicBezTo>
                  <a:pt x="194" y="488"/>
                  <a:pt x="211" y="512"/>
                  <a:pt x="208" y="537"/>
                </a:cubicBezTo>
                <a:lnTo>
                  <a:pt x="207" y="541"/>
                </a:lnTo>
                <a:lnTo>
                  <a:pt x="207" y="545"/>
                </a:lnTo>
                <a:lnTo>
                  <a:pt x="159" y="492"/>
                </a:lnTo>
                <a:lnTo>
                  <a:pt x="160" y="492"/>
                </a:lnTo>
                <a:lnTo>
                  <a:pt x="161" y="492"/>
                </a:lnTo>
                <a:lnTo>
                  <a:pt x="161" y="492"/>
                </a:lnTo>
                <a:lnTo>
                  <a:pt x="162" y="492"/>
                </a:lnTo>
                <a:lnTo>
                  <a:pt x="115" y="551"/>
                </a:lnTo>
                <a:lnTo>
                  <a:pt x="114" y="546"/>
                </a:lnTo>
                <a:lnTo>
                  <a:pt x="113" y="536"/>
                </a:lnTo>
                <a:cubicBezTo>
                  <a:pt x="111" y="522"/>
                  <a:pt x="116" y="509"/>
                  <a:pt x="125" y="499"/>
                </a:cubicBezTo>
                <a:cubicBezTo>
                  <a:pt x="134" y="489"/>
                  <a:pt x="147" y="483"/>
                  <a:pt x="160" y="483"/>
                </a:cubicBezTo>
                <a:lnTo>
                  <a:pt x="161" y="483"/>
                </a:lnTo>
                <a:lnTo>
                  <a:pt x="113" y="526"/>
                </a:lnTo>
                <a:lnTo>
                  <a:pt x="114" y="521"/>
                </a:lnTo>
                <a:lnTo>
                  <a:pt x="114" y="517"/>
                </a:lnTo>
                <a:lnTo>
                  <a:pt x="162" y="569"/>
                </a:lnTo>
                <a:lnTo>
                  <a:pt x="160" y="569"/>
                </a:lnTo>
                <a:cubicBezTo>
                  <a:pt x="134" y="569"/>
                  <a:pt x="112" y="548"/>
                  <a:pt x="112" y="521"/>
                </a:cubicBezTo>
                <a:cubicBezTo>
                  <a:pt x="112" y="495"/>
                  <a:pt x="134" y="473"/>
                  <a:pt x="160" y="473"/>
                </a:cubicBezTo>
                <a:lnTo>
                  <a:pt x="162" y="473"/>
                </a:lnTo>
                <a:cubicBezTo>
                  <a:pt x="189" y="473"/>
                  <a:pt x="210" y="495"/>
                  <a:pt x="210" y="521"/>
                </a:cubicBezTo>
                <a:cubicBezTo>
                  <a:pt x="210" y="548"/>
                  <a:pt x="189" y="569"/>
                  <a:pt x="162" y="569"/>
                </a:cubicBezTo>
                <a:lnTo>
                  <a:pt x="161" y="569"/>
                </a:lnTo>
                <a:cubicBezTo>
                  <a:pt x="134" y="569"/>
                  <a:pt x="113" y="548"/>
                  <a:pt x="113" y="521"/>
                </a:cubicBezTo>
                <a:cubicBezTo>
                  <a:pt x="113" y="495"/>
                  <a:pt x="134" y="473"/>
                  <a:pt x="161" y="473"/>
                </a:cubicBezTo>
                <a:lnTo>
                  <a:pt x="162" y="473"/>
                </a:lnTo>
                <a:lnTo>
                  <a:pt x="114" y="521"/>
                </a:lnTo>
                <a:lnTo>
                  <a:pt x="114" y="516"/>
                </a:lnTo>
                <a:lnTo>
                  <a:pt x="114" y="517"/>
                </a:lnTo>
                <a:cubicBezTo>
                  <a:pt x="111" y="492"/>
                  <a:pt x="129" y="468"/>
                  <a:pt x="155" y="465"/>
                </a:cubicBezTo>
                <a:cubicBezTo>
                  <a:pt x="180" y="461"/>
                  <a:pt x="204" y="477"/>
                  <a:pt x="209" y="503"/>
                </a:cubicBezTo>
                <a:lnTo>
                  <a:pt x="210" y="505"/>
                </a:lnTo>
                <a:cubicBezTo>
                  <a:pt x="210" y="508"/>
                  <a:pt x="210" y="511"/>
                  <a:pt x="210" y="514"/>
                </a:cubicBezTo>
                <a:lnTo>
                  <a:pt x="210" y="517"/>
                </a:lnTo>
                <a:cubicBezTo>
                  <a:pt x="210" y="543"/>
                  <a:pt x="189" y="565"/>
                  <a:pt x="162" y="565"/>
                </a:cubicBezTo>
                <a:cubicBezTo>
                  <a:pt x="136" y="565"/>
                  <a:pt x="114" y="543"/>
                  <a:pt x="114" y="517"/>
                </a:cubicBezTo>
                <a:lnTo>
                  <a:pt x="114" y="515"/>
                </a:lnTo>
                <a:lnTo>
                  <a:pt x="114" y="511"/>
                </a:lnTo>
                <a:lnTo>
                  <a:pt x="114" y="508"/>
                </a:lnTo>
                <a:lnTo>
                  <a:pt x="114" y="507"/>
                </a:lnTo>
                <a:cubicBezTo>
                  <a:pt x="114" y="481"/>
                  <a:pt x="136" y="459"/>
                  <a:pt x="162" y="459"/>
                </a:cubicBezTo>
                <a:cubicBezTo>
                  <a:pt x="189" y="459"/>
                  <a:pt x="210" y="481"/>
                  <a:pt x="210" y="507"/>
                </a:cubicBezTo>
                <a:lnTo>
                  <a:pt x="210" y="510"/>
                </a:lnTo>
                <a:lnTo>
                  <a:pt x="210" y="514"/>
                </a:lnTo>
                <a:lnTo>
                  <a:pt x="210" y="519"/>
                </a:lnTo>
                <a:lnTo>
                  <a:pt x="210" y="521"/>
                </a:lnTo>
                <a:cubicBezTo>
                  <a:pt x="210" y="548"/>
                  <a:pt x="189" y="569"/>
                  <a:pt x="162" y="569"/>
                </a:cubicBezTo>
                <a:cubicBezTo>
                  <a:pt x="136" y="569"/>
                  <a:pt x="114" y="548"/>
                  <a:pt x="114" y="521"/>
                </a:cubicBezTo>
                <a:lnTo>
                  <a:pt x="114" y="519"/>
                </a:lnTo>
                <a:lnTo>
                  <a:pt x="114" y="515"/>
                </a:lnTo>
                <a:lnTo>
                  <a:pt x="114" y="507"/>
                </a:lnTo>
                <a:lnTo>
                  <a:pt x="114" y="507"/>
                </a:lnTo>
                <a:lnTo>
                  <a:pt x="114" y="499"/>
                </a:lnTo>
                <a:lnTo>
                  <a:pt x="114" y="498"/>
                </a:lnTo>
                <a:cubicBezTo>
                  <a:pt x="114" y="474"/>
                  <a:pt x="132" y="453"/>
                  <a:pt x="156" y="450"/>
                </a:cubicBezTo>
                <a:cubicBezTo>
                  <a:pt x="180" y="447"/>
                  <a:pt x="203" y="463"/>
                  <a:pt x="209" y="486"/>
                </a:cubicBezTo>
                <a:lnTo>
                  <a:pt x="209" y="488"/>
                </a:lnTo>
                <a:lnTo>
                  <a:pt x="210" y="493"/>
                </a:lnTo>
                <a:lnTo>
                  <a:pt x="115" y="508"/>
                </a:lnTo>
                <a:lnTo>
                  <a:pt x="115" y="503"/>
                </a:lnTo>
                <a:lnTo>
                  <a:pt x="114" y="493"/>
                </a:lnTo>
                <a:cubicBezTo>
                  <a:pt x="114" y="468"/>
                  <a:pt x="134" y="447"/>
                  <a:pt x="159" y="445"/>
                </a:cubicBezTo>
                <a:cubicBezTo>
                  <a:pt x="183" y="443"/>
                  <a:pt x="206" y="460"/>
                  <a:pt x="210" y="485"/>
                </a:cubicBezTo>
                <a:lnTo>
                  <a:pt x="210" y="488"/>
                </a:lnTo>
                <a:lnTo>
                  <a:pt x="210" y="486"/>
                </a:lnTo>
                <a:lnTo>
                  <a:pt x="115" y="498"/>
                </a:lnTo>
                <a:lnTo>
                  <a:pt x="115" y="496"/>
                </a:lnTo>
                <a:lnTo>
                  <a:pt x="116" y="504"/>
                </a:lnTo>
                <a:lnTo>
                  <a:pt x="116" y="501"/>
                </a:lnTo>
                <a:cubicBezTo>
                  <a:pt x="115" y="498"/>
                  <a:pt x="115" y="496"/>
                  <a:pt x="115" y="493"/>
                </a:cubicBezTo>
                <a:lnTo>
                  <a:pt x="115" y="490"/>
                </a:lnTo>
                <a:lnTo>
                  <a:pt x="115" y="488"/>
                </a:lnTo>
                <a:cubicBezTo>
                  <a:pt x="115" y="462"/>
                  <a:pt x="136" y="440"/>
                  <a:pt x="163" y="440"/>
                </a:cubicBezTo>
                <a:cubicBezTo>
                  <a:pt x="189" y="440"/>
                  <a:pt x="211" y="462"/>
                  <a:pt x="211" y="488"/>
                </a:cubicBezTo>
                <a:lnTo>
                  <a:pt x="211" y="491"/>
                </a:lnTo>
                <a:lnTo>
                  <a:pt x="211" y="493"/>
                </a:lnTo>
                <a:lnTo>
                  <a:pt x="116" y="481"/>
                </a:lnTo>
                <a:lnTo>
                  <a:pt x="117" y="479"/>
                </a:lnTo>
                <a:lnTo>
                  <a:pt x="117" y="479"/>
                </a:lnTo>
                <a:lnTo>
                  <a:pt x="164" y="536"/>
                </a:lnTo>
                <a:lnTo>
                  <a:pt x="163" y="536"/>
                </a:lnTo>
                <a:lnTo>
                  <a:pt x="211" y="496"/>
                </a:lnTo>
                <a:lnTo>
                  <a:pt x="210" y="499"/>
                </a:lnTo>
                <a:cubicBezTo>
                  <a:pt x="210" y="502"/>
                  <a:pt x="209" y="504"/>
                  <a:pt x="209" y="507"/>
                </a:cubicBezTo>
                <a:lnTo>
                  <a:pt x="208" y="508"/>
                </a:lnTo>
                <a:cubicBezTo>
                  <a:pt x="200" y="532"/>
                  <a:pt x="176" y="545"/>
                  <a:pt x="152" y="540"/>
                </a:cubicBezTo>
                <a:cubicBezTo>
                  <a:pt x="128" y="534"/>
                  <a:pt x="112" y="512"/>
                  <a:pt x="115" y="487"/>
                </a:cubicBezTo>
                <a:lnTo>
                  <a:pt x="115" y="483"/>
                </a:lnTo>
                <a:lnTo>
                  <a:pt x="116" y="479"/>
                </a:lnTo>
                <a:lnTo>
                  <a:pt x="115" y="478"/>
                </a:lnTo>
                <a:lnTo>
                  <a:pt x="115" y="480"/>
                </a:lnTo>
                <a:lnTo>
                  <a:pt x="163" y="522"/>
                </a:lnTo>
                <a:lnTo>
                  <a:pt x="162" y="522"/>
                </a:lnTo>
                <a:lnTo>
                  <a:pt x="210" y="474"/>
                </a:lnTo>
                <a:lnTo>
                  <a:pt x="210" y="477"/>
                </a:lnTo>
                <a:lnTo>
                  <a:pt x="210" y="479"/>
                </a:lnTo>
                <a:lnTo>
                  <a:pt x="115" y="470"/>
                </a:lnTo>
                <a:lnTo>
                  <a:pt x="116" y="465"/>
                </a:lnTo>
                <a:lnTo>
                  <a:pt x="118" y="459"/>
                </a:lnTo>
                <a:cubicBezTo>
                  <a:pt x="122" y="438"/>
                  <a:pt x="140" y="423"/>
                  <a:pt x="162" y="422"/>
                </a:cubicBezTo>
                <a:cubicBezTo>
                  <a:pt x="184" y="420"/>
                  <a:pt x="203" y="434"/>
                  <a:pt x="210" y="454"/>
                </a:cubicBezTo>
                <a:lnTo>
                  <a:pt x="211" y="456"/>
                </a:lnTo>
                <a:cubicBezTo>
                  <a:pt x="212" y="461"/>
                  <a:pt x="213" y="466"/>
                  <a:pt x="213" y="471"/>
                </a:cubicBezTo>
                <a:lnTo>
                  <a:pt x="213" y="474"/>
                </a:lnTo>
                <a:cubicBezTo>
                  <a:pt x="213" y="500"/>
                  <a:pt x="191" y="522"/>
                  <a:pt x="165" y="522"/>
                </a:cubicBezTo>
                <a:lnTo>
                  <a:pt x="164" y="522"/>
                </a:lnTo>
                <a:cubicBezTo>
                  <a:pt x="151" y="522"/>
                  <a:pt x="138" y="516"/>
                  <a:pt x="129" y="506"/>
                </a:cubicBezTo>
                <a:cubicBezTo>
                  <a:pt x="120" y="496"/>
                  <a:pt x="115" y="482"/>
                  <a:pt x="117" y="469"/>
                </a:cubicBezTo>
                <a:lnTo>
                  <a:pt x="117" y="464"/>
                </a:lnTo>
                <a:lnTo>
                  <a:pt x="119" y="455"/>
                </a:lnTo>
                <a:cubicBezTo>
                  <a:pt x="122" y="438"/>
                  <a:pt x="134" y="424"/>
                  <a:pt x="151" y="419"/>
                </a:cubicBezTo>
                <a:lnTo>
                  <a:pt x="152" y="418"/>
                </a:lnTo>
                <a:cubicBezTo>
                  <a:pt x="162" y="415"/>
                  <a:pt x="173" y="415"/>
                  <a:pt x="183" y="418"/>
                </a:cubicBezTo>
                <a:lnTo>
                  <a:pt x="184" y="419"/>
                </a:lnTo>
                <a:lnTo>
                  <a:pt x="122" y="455"/>
                </a:lnTo>
                <a:lnTo>
                  <a:pt x="122" y="453"/>
                </a:lnTo>
                <a:lnTo>
                  <a:pt x="123" y="448"/>
                </a:lnTo>
                <a:cubicBezTo>
                  <a:pt x="129" y="427"/>
                  <a:pt x="148" y="412"/>
                  <a:pt x="170" y="412"/>
                </a:cubicBezTo>
                <a:lnTo>
                  <a:pt x="171" y="412"/>
                </a:lnTo>
                <a:lnTo>
                  <a:pt x="124" y="452"/>
                </a:lnTo>
                <a:lnTo>
                  <a:pt x="124" y="449"/>
                </a:lnTo>
                <a:lnTo>
                  <a:pt x="123" y="457"/>
                </a:lnTo>
                <a:lnTo>
                  <a:pt x="123" y="455"/>
                </a:lnTo>
                <a:cubicBezTo>
                  <a:pt x="123" y="428"/>
                  <a:pt x="145" y="407"/>
                  <a:pt x="171" y="407"/>
                </a:cubicBezTo>
                <a:cubicBezTo>
                  <a:pt x="198" y="407"/>
                  <a:pt x="219" y="428"/>
                  <a:pt x="219" y="455"/>
                </a:cubicBezTo>
                <a:lnTo>
                  <a:pt x="219" y="458"/>
                </a:lnTo>
                <a:cubicBezTo>
                  <a:pt x="219" y="462"/>
                  <a:pt x="219" y="466"/>
                  <a:pt x="218" y="470"/>
                </a:cubicBezTo>
                <a:lnTo>
                  <a:pt x="218" y="472"/>
                </a:lnTo>
                <a:cubicBezTo>
                  <a:pt x="211" y="497"/>
                  <a:pt x="186" y="512"/>
                  <a:pt x="161" y="507"/>
                </a:cubicBezTo>
                <a:cubicBezTo>
                  <a:pt x="136" y="502"/>
                  <a:pt x="119" y="477"/>
                  <a:pt x="124" y="452"/>
                </a:cubicBezTo>
                <a:lnTo>
                  <a:pt x="124" y="449"/>
                </a:lnTo>
                <a:lnTo>
                  <a:pt x="124" y="447"/>
                </a:lnTo>
                <a:lnTo>
                  <a:pt x="125" y="443"/>
                </a:lnTo>
                <a:lnTo>
                  <a:pt x="124" y="445"/>
                </a:lnTo>
                <a:cubicBezTo>
                  <a:pt x="124" y="419"/>
                  <a:pt x="146" y="397"/>
                  <a:pt x="172" y="397"/>
                </a:cubicBezTo>
                <a:cubicBezTo>
                  <a:pt x="199" y="397"/>
                  <a:pt x="220" y="419"/>
                  <a:pt x="220" y="445"/>
                </a:cubicBezTo>
                <a:lnTo>
                  <a:pt x="220" y="446"/>
                </a:lnTo>
                <a:lnTo>
                  <a:pt x="220" y="450"/>
                </a:lnTo>
                <a:lnTo>
                  <a:pt x="220" y="453"/>
                </a:lnTo>
                <a:lnTo>
                  <a:pt x="220" y="455"/>
                </a:lnTo>
                <a:cubicBezTo>
                  <a:pt x="220" y="480"/>
                  <a:pt x="201" y="501"/>
                  <a:pt x="175" y="503"/>
                </a:cubicBezTo>
                <a:cubicBezTo>
                  <a:pt x="150" y="504"/>
                  <a:pt x="128" y="486"/>
                  <a:pt x="125" y="461"/>
                </a:cubicBezTo>
                <a:lnTo>
                  <a:pt x="124" y="457"/>
                </a:lnTo>
                <a:lnTo>
                  <a:pt x="124" y="450"/>
                </a:lnTo>
                <a:cubicBezTo>
                  <a:pt x="122" y="436"/>
                  <a:pt x="127" y="423"/>
                  <a:pt x="136" y="413"/>
                </a:cubicBezTo>
                <a:cubicBezTo>
                  <a:pt x="145" y="403"/>
                  <a:pt x="158" y="397"/>
                  <a:pt x="171" y="397"/>
                </a:cubicBezTo>
                <a:lnTo>
                  <a:pt x="172" y="397"/>
                </a:lnTo>
                <a:cubicBezTo>
                  <a:pt x="199" y="397"/>
                  <a:pt x="220" y="419"/>
                  <a:pt x="220" y="445"/>
                </a:cubicBezTo>
                <a:lnTo>
                  <a:pt x="220" y="449"/>
                </a:lnTo>
                <a:lnTo>
                  <a:pt x="220" y="453"/>
                </a:lnTo>
                <a:lnTo>
                  <a:pt x="220" y="458"/>
                </a:lnTo>
                <a:lnTo>
                  <a:pt x="220" y="460"/>
                </a:lnTo>
                <a:lnTo>
                  <a:pt x="126" y="448"/>
                </a:lnTo>
                <a:lnTo>
                  <a:pt x="126" y="446"/>
                </a:lnTo>
                <a:lnTo>
                  <a:pt x="125" y="458"/>
                </a:lnTo>
                <a:lnTo>
                  <a:pt x="125" y="453"/>
                </a:lnTo>
                <a:lnTo>
                  <a:pt x="125" y="448"/>
                </a:lnTo>
                <a:lnTo>
                  <a:pt x="125" y="445"/>
                </a:lnTo>
                <a:cubicBezTo>
                  <a:pt x="125" y="423"/>
                  <a:pt x="140" y="404"/>
                  <a:pt x="162" y="399"/>
                </a:cubicBezTo>
                <a:cubicBezTo>
                  <a:pt x="184" y="394"/>
                  <a:pt x="206" y="404"/>
                  <a:pt x="216" y="424"/>
                </a:cubicBezTo>
                <a:lnTo>
                  <a:pt x="216" y="425"/>
                </a:lnTo>
                <a:cubicBezTo>
                  <a:pt x="220" y="432"/>
                  <a:pt x="221" y="439"/>
                  <a:pt x="221" y="446"/>
                </a:cubicBezTo>
                <a:lnTo>
                  <a:pt x="221" y="450"/>
                </a:lnTo>
                <a:cubicBezTo>
                  <a:pt x="221" y="454"/>
                  <a:pt x="221" y="457"/>
                  <a:pt x="220" y="461"/>
                </a:cubicBezTo>
                <a:lnTo>
                  <a:pt x="219" y="465"/>
                </a:lnTo>
                <a:lnTo>
                  <a:pt x="172" y="407"/>
                </a:lnTo>
                <a:lnTo>
                  <a:pt x="174" y="407"/>
                </a:lnTo>
                <a:lnTo>
                  <a:pt x="126" y="450"/>
                </a:lnTo>
                <a:lnTo>
                  <a:pt x="127" y="445"/>
                </a:lnTo>
                <a:lnTo>
                  <a:pt x="127" y="441"/>
                </a:lnTo>
                <a:cubicBezTo>
                  <a:pt x="130" y="416"/>
                  <a:pt x="150" y="397"/>
                  <a:pt x="175" y="397"/>
                </a:cubicBezTo>
                <a:lnTo>
                  <a:pt x="175" y="397"/>
                </a:lnTo>
                <a:lnTo>
                  <a:pt x="127" y="445"/>
                </a:lnTo>
                <a:lnTo>
                  <a:pt x="127" y="443"/>
                </a:lnTo>
                <a:lnTo>
                  <a:pt x="129" y="455"/>
                </a:lnTo>
                <a:lnTo>
                  <a:pt x="128" y="453"/>
                </a:lnTo>
                <a:cubicBezTo>
                  <a:pt x="127" y="449"/>
                  <a:pt x="127" y="445"/>
                  <a:pt x="127" y="441"/>
                </a:cubicBezTo>
                <a:lnTo>
                  <a:pt x="127" y="436"/>
                </a:lnTo>
                <a:cubicBezTo>
                  <a:pt x="127" y="429"/>
                  <a:pt x="129" y="421"/>
                  <a:pt x="132" y="415"/>
                </a:cubicBezTo>
                <a:lnTo>
                  <a:pt x="134" y="412"/>
                </a:lnTo>
                <a:lnTo>
                  <a:pt x="138" y="405"/>
                </a:lnTo>
                <a:cubicBezTo>
                  <a:pt x="149" y="387"/>
                  <a:pt x="171" y="379"/>
                  <a:pt x="191" y="386"/>
                </a:cubicBezTo>
                <a:cubicBezTo>
                  <a:pt x="212" y="392"/>
                  <a:pt x="225" y="410"/>
                  <a:pt x="225" y="431"/>
                </a:cubicBezTo>
                <a:lnTo>
                  <a:pt x="225" y="433"/>
                </a:lnTo>
                <a:cubicBezTo>
                  <a:pt x="225" y="437"/>
                  <a:pt x="225" y="440"/>
                  <a:pt x="225" y="443"/>
                </a:cubicBezTo>
                <a:lnTo>
                  <a:pt x="224" y="445"/>
                </a:lnTo>
                <a:cubicBezTo>
                  <a:pt x="220" y="468"/>
                  <a:pt x="200" y="484"/>
                  <a:pt x="177" y="484"/>
                </a:cubicBezTo>
                <a:lnTo>
                  <a:pt x="176" y="484"/>
                </a:lnTo>
                <a:cubicBezTo>
                  <a:pt x="162" y="484"/>
                  <a:pt x="148" y="478"/>
                  <a:pt x="139" y="466"/>
                </a:cubicBezTo>
                <a:cubicBezTo>
                  <a:pt x="130" y="455"/>
                  <a:pt x="126" y="441"/>
                  <a:pt x="129" y="427"/>
                </a:cubicBezTo>
                <a:lnTo>
                  <a:pt x="129" y="424"/>
                </a:lnTo>
                <a:lnTo>
                  <a:pt x="130" y="420"/>
                </a:lnTo>
                <a:cubicBezTo>
                  <a:pt x="136" y="398"/>
                  <a:pt x="156" y="383"/>
                  <a:pt x="178" y="383"/>
                </a:cubicBezTo>
                <a:cubicBezTo>
                  <a:pt x="201" y="384"/>
                  <a:pt x="220" y="400"/>
                  <a:pt x="224" y="422"/>
                </a:cubicBezTo>
                <a:lnTo>
                  <a:pt x="225" y="425"/>
                </a:lnTo>
                <a:cubicBezTo>
                  <a:pt x="225" y="428"/>
                  <a:pt x="225" y="431"/>
                  <a:pt x="225" y="434"/>
                </a:cubicBezTo>
                <a:lnTo>
                  <a:pt x="225" y="436"/>
                </a:lnTo>
                <a:cubicBezTo>
                  <a:pt x="225" y="462"/>
                  <a:pt x="204" y="484"/>
                  <a:pt x="177" y="484"/>
                </a:cubicBezTo>
                <a:cubicBezTo>
                  <a:pt x="151" y="484"/>
                  <a:pt x="129" y="462"/>
                  <a:pt x="129" y="436"/>
                </a:cubicBezTo>
                <a:lnTo>
                  <a:pt x="129" y="434"/>
                </a:lnTo>
                <a:lnTo>
                  <a:pt x="129" y="431"/>
                </a:lnTo>
                <a:lnTo>
                  <a:pt x="129" y="431"/>
                </a:lnTo>
                <a:cubicBezTo>
                  <a:pt x="128" y="418"/>
                  <a:pt x="132" y="404"/>
                  <a:pt x="141" y="394"/>
                </a:cubicBezTo>
                <a:cubicBezTo>
                  <a:pt x="150" y="384"/>
                  <a:pt x="163" y="378"/>
                  <a:pt x="177" y="378"/>
                </a:cubicBezTo>
                <a:lnTo>
                  <a:pt x="178" y="378"/>
                </a:lnTo>
                <a:lnTo>
                  <a:pt x="130" y="426"/>
                </a:lnTo>
                <a:lnTo>
                  <a:pt x="130" y="421"/>
                </a:lnTo>
                <a:lnTo>
                  <a:pt x="130" y="417"/>
                </a:lnTo>
                <a:cubicBezTo>
                  <a:pt x="130" y="390"/>
                  <a:pt x="151" y="369"/>
                  <a:pt x="178" y="369"/>
                </a:cubicBezTo>
                <a:cubicBezTo>
                  <a:pt x="204" y="369"/>
                  <a:pt x="226" y="390"/>
                  <a:pt x="226" y="417"/>
                </a:cubicBezTo>
                <a:lnTo>
                  <a:pt x="226" y="418"/>
                </a:lnTo>
                <a:lnTo>
                  <a:pt x="226" y="421"/>
                </a:lnTo>
                <a:lnTo>
                  <a:pt x="226" y="423"/>
                </a:lnTo>
                <a:lnTo>
                  <a:pt x="226" y="431"/>
                </a:lnTo>
                <a:lnTo>
                  <a:pt x="133" y="416"/>
                </a:lnTo>
                <a:lnTo>
                  <a:pt x="133" y="415"/>
                </a:lnTo>
                <a:lnTo>
                  <a:pt x="131" y="430"/>
                </a:lnTo>
                <a:lnTo>
                  <a:pt x="131" y="427"/>
                </a:lnTo>
                <a:lnTo>
                  <a:pt x="132" y="417"/>
                </a:lnTo>
                <a:cubicBezTo>
                  <a:pt x="134" y="392"/>
                  <a:pt x="156" y="372"/>
                  <a:pt x="182" y="374"/>
                </a:cubicBezTo>
                <a:cubicBezTo>
                  <a:pt x="207" y="375"/>
                  <a:pt x="227" y="396"/>
                  <a:pt x="227" y="421"/>
                </a:cubicBezTo>
                <a:lnTo>
                  <a:pt x="227" y="423"/>
                </a:lnTo>
                <a:lnTo>
                  <a:pt x="227" y="426"/>
                </a:lnTo>
                <a:lnTo>
                  <a:pt x="179" y="378"/>
                </a:lnTo>
                <a:lnTo>
                  <a:pt x="180" y="378"/>
                </a:lnTo>
                <a:lnTo>
                  <a:pt x="132" y="426"/>
                </a:lnTo>
                <a:lnTo>
                  <a:pt x="132" y="419"/>
                </a:lnTo>
                <a:lnTo>
                  <a:pt x="132" y="415"/>
                </a:lnTo>
                <a:cubicBezTo>
                  <a:pt x="131" y="402"/>
                  <a:pt x="135" y="389"/>
                  <a:pt x="144" y="379"/>
                </a:cubicBezTo>
                <a:cubicBezTo>
                  <a:pt x="153" y="369"/>
                  <a:pt x="166" y="364"/>
                  <a:pt x="179" y="364"/>
                </a:cubicBezTo>
                <a:lnTo>
                  <a:pt x="180" y="364"/>
                </a:lnTo>
                <a:lnTo>
                  <a:pt x="133" y="407"/>
                </a:lnTo>
                <a:lnTo>
                  <a:pt x="133" y="402"/>
                </a:lnTo>
                <a:lnTo>
                  <a:pt x="133" y="402"/>
                </a:lnTo>
                <a:cubicBezTo>
                  <a:pt x="133" y="377"/>
                  <a:pt x="153" y="356"/>
                  <a:pt x="179" y="355"/>
                </a:cubicBezTo>
                <a:cubicBezTo>
                  <a:pt x="204" y="353"/>
                  <a:pt x="226" y="372"/>
                  <a:pt x="229" y="398"/>
                </a:cubicBezTo>
                <a:lnTo>
                  <a:pt x="229" y="403"/>
                </a:lnTo>
                <a:lnTo>
                  <a:pt x="181" y="359"/>
                </a:lnTo>
                <a:lnTo>
                  <a:pt x="182" y="359"/>
                </a:lnTo>
                <a:cubicBezTo>
                  <a:pt x="208" y="359"/>
                  <a:pt x="230" y="381"/>
                  <a:pt x="230" y="407"/>
                </a:cubicBezTo>
                <a:cubicBezTo>
                  <a:pt x="230" y="434"/>
                  <a:pt x="208" y="455"/>
                  <a:pt x="182" y="455"/>
                </a:cubicBezTo>
                <a:lnTo>
                  <a:pt x="181" y="455"/>
                </a:lnTo>
                <a:cubicBezTo>
                  <a:pt x="155" y="455"/>
                  <a:pt x="133" y="434"/>
                  <a:pt x="133" y="407"/>
                </a:cubicBezTo>
                <a:cubicBezTo>
                  <a:pt x="133" y="381"/>
                  <a:pt x="155" y="359"/>
                  <a:pt x="181" y="359"/>
                </a:cubicBezTo>
                <a:lnTo>
                  <a:pt x="182" y="359"/>
                </a:lnTo>
                <a:lnTo>
                  <a:pt x="134" y="407"/>
                </a:lnTo>
                <a:lnTo>
                  <a:pt x="134" y="404"/>
                </a:lnTo>
                <a:lnTo>
                  <a:pt x="134" y="402"/>
                </a:lnTo>
                <a:cubicBezTo>
                  <a:pt x="134" y="376"/>
                  <a:pt x="155" y="354"/>
                  <a:pt x="182" y="354"/>
                </a:cubicBezTo>
                <a:cubicBezTo>
                  <a:pt x="208" y="354"/>
                  <a:pt x="230" y="376"/>
                  <a:pt x="230" y="402"/>
                </a:cubicBezTo>
                <a:lnTo>
                  <a:pt x="230" y="405"/>
                </a:lnTo>
                <a:lnTo>
                  <a:pt x="230" y="407"/>
                </a:lnTo>
                <a:cubicBezTo>
                  <a:pt x="230" y="434"/>
                  <a:pt x="208" y="455"/>
                  <a:pt x="182" y="455"/>
                </a:cubicBezTo>
                <a:cubicBezTo>
                  <a:pt x="155" y="455"/>
                  <a:pt x="134" y="434"/>
                  <a:pt x="134" y="407"/>
                </a:cubicBezTo>
                <a:lnTo>
                  <a:pt x="134" y="405"/>
                </a:lnTo>
                <a:lnTo>
                  <a:pt x="135" y="395"/>
                </a:lnTo>
                <a:lnTo>
                  <a:pt x="134" y="396"/>
                </a:lnTo>
                <a:lnTo>
                  <a:pt x="134" y="393"/>
                </a:lnTo>
                <a:cubicBezTo>
                  <a:pt x="134" y="366"/>
                  <a:pt x="156" y="345"/>
                  <a:pt x="182" y="345"/>
                </a:cubicBezTo>
                <a:cubicBezTo>
                  <a:pt x="209" y="345"/>
                  <a:pt x="230" y="366"/>
                  <a:pt x="230" y="393"/>
                </a:cubicBezTo>
                <a:lnTo>
                  <a:pt x="230" y="394"/>
                </a:lnTo>
                <a:cubicBezTo>
                  <a:pt x="230" y="397"/>
                  <a:pt x="230" y="399"/>
                  <a:pt x="230" y="401"/>
                </a:cubicBezTo>
                <a:lnTo>
                  <a:pt x="229" y="405"/>
                </a:lnTo>
                <a:lnTo>
                  <a:pt x="230" y="398"/>
                </a:lnTo>
                <a:lnTo>
                  <a:pt x="230" y="401"/>
                </a:lnTo>
                <a:lnTo>
                  <a:pt x="230" y="402"/>
                </a:lnTo>
                <a:cubicBezTo>
                  <a:pt x="230" y="429"/>
                  <a:pt x="208" y="450"/>
                  <a:pt x="182" y="450"/>
                </a:cubicBezTo>
                <a:cubicBezTo>
                  <a:pt x="155" y="450"/>
                  <a:pt x="134" y="429"/>
                  <a:pt x="134" y="402"/>
                </a:cubicBezTo>
                <a:lnTo>
                  <a:pt x="134" y="398"/>
                </a:lnTo>
                <a:lnTo>
                  <a:pt x="134" y="392"/>
                </a:lnTo>
                <a:lnTo>
                  <a:pt x="134" y="388"/>
                </a:lnTo>
                <a:cubicBezTo>
                  <a:pt x="134" y="362"/>
                  <a:pt x="155" y="340"/>
                  <a:pt x="182" y="340"/>
                </a:cubicBezTo>
                <a:cubicBezTo>
                  <a:pt x="208" y="340"/>
                  <a:pt x="230" y="362"/>
                  <a:pt x="230" y="388"/>
                </a:cubicBezTo>
                <a:lnTo>
                  <a:pt x="230" y="391"/>
                </a:lnTo>
                <a:lnTo>
                  <a:pt x="230" y="393"/>
                </a:lnTo>
                <a:lnTo>
                  <a:pt x="134" y="387"/>
                </a:lnTo>
                <a:lnTo>
                  <a:pt x="135" y="383"/>
                </a:lnTo>
                <a:lnTo>
                  <a:pt x="134" y="383"/>
                </a:lnTo>
                <a:lnTo>
                  <a:pt x="182" y="431"/>
                </a:lnTo>
                <a:lnTo>
                  <a:pt x="181" y="431"/>
                </a:lnTo>
                <a:lnTo>
                  <a:pt x="229" y="378"/>
                </a:lnTo>
                <a:lnTo>
                  <a:pt x="230" y="382"/>
                </a:lnTo>
                <a:lnTo>
                  <a:pt x="230" y="389"/>
                </a:lnTo>
                <a:cubicBezTo>
                  <a:pt x="230" y="415"/>
                  <a:pt x="208" y="437"/>
                  <a:pt x="182" y="437"/>
                </a:cubicBezTo>
                <a:cubicBezTo>
                  <a:pt x="155" y="437"/>
                  <a:pt x="134" y="415"/>
                  <a:pt x="134" y="389"/>
                </a:cubicBezTo>
                <a:lnTo>
                  <a:pt x="134" y="388"/>
                </a:lnTo>
                <a:lnTo>
                  <a:pt x="134" y="384"/>
                </a:lnTo>
                <a:lnTo>
                  <a:pt x="134" y="378"/>
                </a:lnTo>
                <a:lnTo>
                  <a:pt x="134" y="377"/>
                </a:lnTo>
                <a:lnTo>
                  <a:pt x="133" y="369"/>
                </a:lnTo>
                <a:cubicBezTo>
                  <a:pt x="133" y="343"/>
                  <a:pt x="155" y="321"/>
                  <a:pt x="181" y="321"/>
                </a:cubicBezTo>
                <a:cubicBezTo>
                  <a:pt x="208" y="321"/>
                  <a:pt x="229" y="343"/>
                  <a:pt x="229" y="369"/>
                </a:cubicBezTo>
                <a:lnTo>
                  <a:pt x="229" y="370"/>
                </a:lnTo>
                <a:lnTo>
                  <a:pt x="229" y="361"/>
                </a:lnTo>
                <a:lnTo>
                  <a:pt x="229" y="363"/>
                </a:lnTo>
                <a:cubicBezTo>
                  <a:pt x="230" y="366"/>
                  <a:pt x="230" y="369"/>
                  <a:pt x="230" y="372"/>
                </a:cubicBezTo>
                <a:lnTo>
                  <a:pt x="230" y="379"/>
                </a:lnTo>
                <a:lnTo>
                  <a:pt x="230" y="382"/>
                </a:lnTo>
                <a:lnTo>
                  <a:pt x="230" y="388"/>
                </a:lnTo>
                <a:cubicBezTo>
                  <a:pt x="230" y="401"/>
                  <a:pt x="225" y="413"/>
                  <a:pt x="216" y="422"/>
                </a:cubicBezTo>
                <a:lnTo>
                  <a:pt x="216" y="422"/>
                </a:lnTo>
                <a:cubicBezTo>
                  <a:pt x="202" y="436"/>
                  <a:pt x="182" y="440"/>
                  <a:pt x="164" y="433"/>
                </a:cubicBezTo>
                <a:cubicBezTo>
                  <a:pt x="146" y="425"/>
                  <a:pt x="134" y="408"/>
                  <a:pt x="134" y="388"/>
                </a:cubicBezTo>
                <a:lnTo>
                  <a:pt x="134" y="385"/>
                </a:lnTo>
                <a:lnTo>
                  <a:pt x="134" y="379"/>
                </a:lnTo>
                <a:lnTo>
                  <a:pt x="134" y="377"/>
                </a:lnTo>
                <a:lnTo>
                  <a:pt x="133" y="369"/>
                </a:lnTo>
                <a:lnTo>
                  <a:pt x="133" y="369"/>
                </a:lnTo>
                <a:cubicBezTo>
                  <a:pt x="133" y="342"/>
                  <a:pt x="155" y="321"/>
                  <a:pt x="181" y="321"/>
                </a:cubicBezTo>
                <a:cubicBezTo>
                  <a:pt x="208" y="321"/>
                  <a:pt x="229" y="342"/>
                  <a:pt x="229" y="369"/>
                </a:cubicBezTo>
                <a:lnTo>
                  <a:pt x="229" y="370"/>
                </a:lnTo>
                <a:lnTo>
                  <a:pt x="229" y="364"/>
                </a:lnTo>
                <a:lnTo>
                  <a:pt x="229" y="367"/>
                </a:lnTo>
                <a:lnTo>
                  <a:pt x="182" y="326"/>
                </a:lnTo>
                <a:lnTo>
                  <a:pt x="182" y="326"/>
                </a:lnTo>
                <a:lnTo>
                  <a:pt x="134" y="374"/>
                </a:lnTo>
                <a:lnTo>
                  <a:pt x="134" y="369"/>
                </a:lnTo>
                <a:lnTo>
                  <a:pt x="135" y="357"/>
                </a:lnTo>
                <a:lnTo>
                  <a:pt x="135" y="358"/>
                </a:lnTo>
                <a:lnTo>
                  <a:pt x="134" y="357"/>
                </a:lnTo>
                <a:lnTo>
                  <a:pt x="230" y="350"/>
                </a:lnTo>
                <a:lnTo>
                  <a:pt x="230" y="354"/>
                </a:lnTo>
                <a:lnTo>
                  <a:pt x="230" y="360"/>
                </a:lnTo>
                <a:lnTo>
                  <a:pt x="229" y="370"/>
                </a:lnTo>
                <a:lnTo>
                  <a:pt x="181" y="316"/>
                </a:lnTo>
                <a:lnTo>
                  <a:pt x="182" y="316"/>
                </a:lnTo>
                <a:cubicBezTo>
                  <a:pt x="208" y="316"/>
                  <a:pt x="230" y="338"/>
                  <a:pt x="230" y="364"/>
                </a:cubicBezTo>
                <a:cubicBezTo>
                  <a:pt x="230" y="391"/>
                  <a:pt x="208" y="412"/>
                  <a:pt x="182" y="412"/>
                </a:cubicBezTo>
                <a:lnTo>
                  <a:pt x="181" y="412"/>
                </a:lnTo>
                <a:cubicBezTo>
                  <a:pt x="155" y="412"/>
                  <a:pt x="133" y="391"/>
                  <a:pt x="133" y="364"/>
                </a:cubicBezTo>
                <a:lnTo>
                  <a:pt x="133" y="361"/>
                </a:lnTo>
                <a:lnTo>
                  <a:pt x="133" y="357"/>
                </a:lnTo>
                <a:lnTo>
                  <a:pt x="133" y="353"/>
                </a:lnTo>
                <a:lnTo>
                  <a:pt x="133" y="350"/>
                </a:lnTo>
                <a:cubicBezTo>
                  <a:pt x="133" y="324"/>
                  <a:pt x="155" y="302"/>
                  <a:pt x="181" y="302"/>
                </a:cubicBezTo>
                <a:cubicBezTo>
                  <a:pt x="208" y="302"/>
                  <a:pt x="229" y="324"/>
                  <a:pt x="229" y="350"/>
                </a:cubicBezTo>
                <a:lnTo>
                  <a:pt x="229" y="351"/>
                </a:lnTo>
                <a:lnTo>
                  <a:pt x="228" y="339"/>
                </a:lnTo>
                <a:lnTo>
                  <a:pt x="229" y="341"/>
                </a:lnTo>
                <a:cubicBezTo>
                  <a:pt x="229" y="345"/>
                  <a:pt x="230" y="349"/>
                  <a:pt x="230" y="353"/>
                </a:cubicBezTo>
                <a:lnTo>
                  <a:pt x="230" y="355"/>
                </a:lnTo>
                <a:lnTo>
                  <a:pt x="182" y="307"/>
                </a:lnTo>
                <a:lnTo>
                  <a:pt x="182" y="307"/>
                </a:lnTo>
                <a:lnTo>
                  <a:pt x="134" y="355"/>
                </a:lnTo>
                <a:lnTo>
                  <a:pt x="134" y="352"/>
                </a:lnTo>
                <a:lnTo>
                  <a:pt x="134" y="348"/>
                </a:lnTo>
                <a:lnTo>
                  <a:pt x="134" y="343"/>
                </a:lnTo>
                <a:cubicBezTo>
                  <a:pt x="134" y="340"/>
                  <a:pt x="135" y="337"/>
                  <a:pt x="135" y="334"/>
                </a:cubicBezTo>
                <a:lnTo>
                  <a:pt x="136" y="332"/>
                </a:lnTo>
                <a:cubicBezTo>
                  <a:pt x="141" y="307"/>
                  <a:pt x="163" y="291"/>
                  <a:pt x="188" y="293"/>
                </a:cubicBezTo>
                <a:cubicBezTo>
                  <a:pt x="212" y="296"/>
                  <a:pt x="231" y="316"/>
                  <a:pt x="231" y="341"/>
                </a:cubicBezTo>
                <a:lnTo>
                  <a:pt x="231" y="342"/>
                </a:lnTo>
                <a:lnTo>
                  <a:pt x="230" y="335"/>
                </a:lnTo>
                <a:lnTo>
                  <a:pt x="231" y="339"/>
                </a:lnTo>
                <a:lnTo>
                  <a:pt x="232" y="346"/>
                </a:lnTo>
                <a:lnTo>
                  <a:pt x="184" y="302"/>
                </a:lnTo>
                <a:lnTo>
                  <a:pt x="184" y="302"/>
                </a:lnTo>
                <a:lnTo>
                  <a:pt x="137" y="346"/>
                </a:lnTo>
                <a:lnTo>
                  <a:pt x="137" y="341"/>
                </a:lnTo>
                <a:cubicBezTo>
                  <a:pt x="140" y="316"/>
                  <a:pt x="160" y="297"/>
                  <a:pt x="185" y="297"/>
                </a:cubicBezTo>
                <a:lnTo>
                  <a:pt x="186" y="297"/>
                </a:lnTo>
                <a:cubicBezTo>
                  <a:pt x="213" y="297"/>
                  <a:pt x="234" y="319"/>
                  <a:pt x="234" y="345"/>
                </a:cubicBezTo>
                <a:lnTo>
                  <a:pt x="234" y="349"/>
                </a:lnTo>
                <a:lnTo>
                  <a:pt x="234" y="351"/>
                </a:lnTo>
                <a:cubicBezTo>
                  <a:pt x="234" y="377"/>
                  <a:pt x="213" y="399"/>
                  <a:pt x="186" y="399"/>
                </a:cubicBezTo>
                <a:cubicBezTo>
                  <a:pt x="160" y="399"/>
                  <a:pt x="138" y="377"/>
                  <a:pt x="138" y="351"/>
                </a:cubicBezTo>
                <a:lnTo>
                  <a:pt x="138" y="350"/>
                </a:lnTo>
                <a:lnTo>
                  <a:pt x="138" y="346"/>
                </a:lnTo>
                <a:lnTo>
                  <a:pt x="138" y="340"/>
                </a:lnTo>
                <a:lnTo>
                  <a:pt x="138" y="335"/>
                </a:lnTo>
                <a:lnTo>
                  <a:pt x="138" y="331"/>
                </a:lnTo>
                <a:cubicBezTo>
                  <a:pt x="138" y="309"/>
                  <a:pt x="154" y="290"/>
                  <a:pt x="175" y="285"/>
                </a:cubicBezTo>
                <a:cubicBezTo>
                  <a:pt x="197" y="280"/>
                  <a:pt x="219" y="290"/>
                  <a:pt x="229" y="310"/>
                </a:cubicBezTo>
                <a:lnTo>
                  <a:pt x="230" y="311"/>
                </a:lnTo>
                <a:cubicBezTo>
                  <a:pt x="233" y="318"/>
                  <a:pt x="235" y="325"/>
                  <a:pt x="235" y="332"/>
                </a:cubicBezTo>
                <a:lnTo>
                  <a:pt x="235" y="335"/>
                </a:lnTo>
                <a:lnTo>
                  <a:pt x="235" y="339"/>
                </a:lnTo>
                <a:lnTo>
                  <a:pt x="235" y="341"/>
                </a:lnTo>
                <a:cubicBezTo>
                  <a:pt x="235" y="367"/>
                  <a:pt x="213" y="389"/>
                  <a:pt x="187" y="389"/>
                </a:cubicBezTo>
                <a:cubicBezTo>
                  <a:pt x="160" y="389"/>
                  <a:pt x="139" y="367"/>
                  <a:pt x="139" y="341"/>
                </a:cubicBezTo>
                <a:lnTo>
                  <a:pt x="139" y="339"/>
                </a:lnTo>
                <a:lnTo>
                  <a:pt x="139" y="336"/>
                </a:lnTo>
                <a:lnTo>
                  <a:pt x="139" y="333"/>
                </a:lnTo>
                <a:lnTo>
                  <a:pt x="139" y="331"/>
                </a:lnTo>
                <a:lnTo>
                  <a:pt x="233" y="347"/>
                </a:lnTo>
                <a:lnTo>
                  <a:pt x="232" y="348"/>
                </a:lnTo>
                <a:lnTo>
                  <a:pt x="234" y="333"/>
                </a:lnTo>
                <a:lnTo>
                  <a:pt x="234" y="336"/>
                </a:lnTo>
                <a:lnTo>
                  <a:pt x="234" y="346"/>
                </a:lnTo>
                <a:lnTo>
                  <a:pt x="229" y="319"/>
                </a:lnTo>
                <a:lnTo>
                  <a:pt x="229" y="320"/>
                </a:lnTo>
                <a:lnTo>
                  <a:pt x="138" y="341"/>
                </a:lnTo>
                <a:lnTo>
                  <a:pt x="138" y="337"/>
                </a:lnTo>
                <a:lnTo>
                  <a:pt x="138" y="331"/>
                </a:lnTo>
                <a:lnTo>
                  <a:pt x="138" y="326"/>
                </a:lnTo>
                <a:lnTo>
                  <a:pt x="139" y="316"/>
                </a:lnTo>
                <a:cubicBezTo>
                  <a:pt x="142" y="291"/>
                  <a:pt x="165" y="272"/>
                  <a:pt x="190" y="274"/>
                </a:cubicBezTo>
                <a:cubicBezTo>
                  <a:pt x="215" y="276"/>
                  <a:pt x="235" y="297"/>
                  <a:pt x="235" y="322"/>
                </a:cubicBezTo>
                <a:lnTo>
                  <a:pt x="235" y="327"/>
                </a:lnTo>
                <a:lnTo>
                  <a:pt x="235" y="331"/>
                </a:lnTo>
                <a:lnTo>
                  <a:pt x="141" y="316"/>
                </a:lnTo>
                <a:lnTo>
                  <a:pt x="142" y="315"/>
                </a:lnTo>
                <a:lnTo>
                  <a:pt x="140" y="323"/>
                </a:lnTo>
                <a:lnTo>
                  <a:pt x="140" y="320"/>
                </a:lnTo>
                <a:lnTo>
                  <a:pt x="140" y="326"/>
                </a:lnTo>
                <a:lnTo>
                  <a:pt x="140" y="321"/>
                </a:lnTo>
                <a:lnTo>
                  <a:pt x="140" y="317"/>
                </a:lnTo>
                <a:cubicBezTo>
                  <a:pt x="140" y="290"/>
                  <a:pt x="161" y="269"/>
                  <a:pt x="188" y="269"/>
                </a:cubicBezTo>
                <a:cubicBezTo>
                  <a:pt x="214" y="269"/>
                  <a:pt x="236" y="290"/>
                  <a:pt x="236" y="317"/>
                </a:cubicBezTo>
                <a:lnTo>
                  <a:pt x="236" y="318"/>
                </a:lnTo>
                <a:lnTo>
                  <a:pt x="235" y="311"/>
                </a:lnTo>
                <a:lnTo>
                  <a:pt x="236" y="314"/>
                </a:lnTo>
                <a:cubicBezTo>
                  <a:pt x="236" y="316"/>
                  <a:pt x="236" y="319"/>
                  <a:pt x="236" y="321"/>
                </a:cubicBezTo>
                <a:lnTo>
                  <a:pt x="236" y="325"/>
                </a:lnTo>
                <a:lnTo>
                  <a:pt x="236" y="326"/>
                </a:lnTo>
                <a:cubicBezTo>
                  <a:pt x="236" y="353"/>
                  <a:pt x="215" y="374"/>
                  <a:pt x="188" y="374"/>
                </a:cubicBezTo>
                <a:cubicBezTo>
                  <a:pt x="162" y="374"/>
                  <a:pt x="140" y="353"/>
                  <a:pt x="140" y="326"/>
                </a:cubicBezTo>
                <a:lnTo>
                  <a:pt x="140" y="324"/>
                </a:lnTo>
                <a:lnTo>
                  <a:pt x="141" y="334"/>
                </a:lnTo>
                <a:lnTo>
                  <a:pt x="141" y="331"/>
                </a:lnTo>
                <a:lnTo>
                  <a:pt x="236" y="322"/>
                </a:lnTo>
                <a:lnTo>
                  <a:pt x="236" y="323"/>
                </a:lnTo>
                <a:lnTo>
                  <a:pt x="236" y="326"/>
                </a:lnTo>
                <a:lnTo>
                  <a:pt x="235" y="320"/>
                </a:lnTo>
                <a:lnTo>
                  <a:pt x="236" y="323"/>
                </a:lnTo>
                <a:lnTo>
                  <a:pt x="234" y="315"/>
                </a:lnTo>
                <a:lnTo>
                  <a:pt x="235" y="316"/>
                </a:lnTo>
                <a:lnTo>
                  <a:pt x="141" y="337"/>
                </a:lnTo>
                <a:lnTo>
                  <a:pt x="141" y="333"/>
                </a:lnTo>
                <a:lnTo>
                  <a:pt x="140" y="326"/>
                </a:lnTo>
                <a:cubicBezTo>
                  <a:pt x="140" y="322"/>
                  <a:pt x="140" y="318"/>
                  <a:pt x="141" y="313"/>
                </a:cubicBezTo>
                <a:lnTo>
                  <a:pt x="142" y="308"/>
                </a:lnTo>
                <a:lnTo>
                  <a:pt x="143" y="301"/>
                </a:lnTo>
                <a:lnTo>
                  <a:pt x="142" y="312"/>
                </a:lnTo>
                <a:lnTo>
                  <a:pt x="142" y="307"/>
                </a:lnTo>
                <a:lnTo>
                  <a:pt x="142" y="303"/>
                </a:lnTo>
                <a:cubicBezTo>
                  <a:pt x="142" y="276"/>
                  <a:pt x="163" y="255"/>
                  <a:pt x="190" y="255"/>
                </a:cubicBezTo>
                <a:cubicBezTo>
                  <a:pt x="216" y="255"/>
                  <a:pt x="238" y="276"/>
                  <a:pt x="238" y="303"/>
                </a:cubicBezTo>
                <a:lnTo>
                  <a:pt x="238" y="304"/>
                </a:lnTo>
                <a:lnTo>
                  <a:pt x="237" y="297"/>
                </a:lnTo>
                <a:lnTo>
                  <a:pt x="238" y="300"/>
                </a:lnTo>
                <a:lnTo>
                  <a:pt x="239" y="308"/>
                </a:lnTo>
                <a:lnTo>
                  <a:pt x="143" y="312"/>
                </a:lnTo>
                <a:lnTo>
                  <a:pt x="143" y="310"/>
                </a:lnTo>
                <a:lnTo>
                  <a:pt x="144" y="318"/>
                </a:lnTo>
                <a:lnTo>
                  <a:pt x="143" y="315"/>
                </a:lnTo>
                <a:cubicBezTo>
                  <a:pt x="141" y="301"/>
                  <a:pt x="145" y="287"/>
                  <a:pt x="154" y="276"/>
                </a:cubicBezTo>
                <a:cubicBezTo>
                  <a:pt x="163" y="266"/>
                  <a:pt x="176" y="259"/>
                  <a:pt x="190" y="259"/>
                </a:cubicBezTo>
                <a:lnTo>
                  <a:pt x="191" y="259"/>
                </a:lnTo>
                <a:lnTo>
                  <a:pt x="143" y="307"/>
                </a:lnTo>
                <a:lnTo>
                  <a:pt x="143" y="305"/>
                </a:lnTo>
                <a:lnTo>
                  <a:pt x="145" y="317"/>
                </a:lnTo>
                <a:lnTo>
                  <a:pt x="144" y="315"/>
                </a:lnTo>
                <a:cubicBezTo>
                  <a:pt x="138" y="290"/>
                  <a:pt x="153" y="264"/>
                  <a:pt x="178" y="257"/>
                </a:cubicBezTo>
                <a:cubicBezTo>
                  <a:pt x="202" y="250"/>
                  <a:pt x="228" y="263"/>
                  <a:pt x="237" y="288"/>
                </a:cubicBezTo>
                <a:lnTo>
                  <a:pt x="237" y="289"/>
                </a:lnTo>
                <a:cubicBezTo>
                  <a:pt x="238" y="292"/>
                  <a:pt x="238" y="294"/>
                  <a:pt x="239" y="297"/>
                </a:cubicBezTo>
                <a:lnTo>
                  <a:pt x="239" y="300"/>
                </a:lnTo>
                <a:lnTo>
                  <a:pt x="240" y="304"/>
                </a:lnTo>
                <a:cubicBezTo>
                  <a:pt x="240" y="306"/>
                  <a:pt x="240" y="309"/>
                  <a:pt x="240" y="311"/>
                </a:cubicBezTo>
                <a:lnTo>
                  <a:pt x="240" y="312"/>
                </a:lnTo>
                <a:cubicBezTo>
                  <a:pt x="240" y="339"/>
                  <a:pt x="219" y="360"/>
                  <a:pt x="192" y="360"/>
                </a:cubicBezTo>
                <a:cubicBezTo>
                  <a:pt x="166" y="360"/>
                  <a:pt x="144" y="339"/>
                  <a:pt x="144" y="312"/>
                </a:cubicBezTo>
                <a:lnTo>
                  <a:pt x="144" y="310"/>
                </a:lnTo>
                <a:lnTo>
                  <a:pt x="144" y="305"/>
                </a:lnTo>
                <a:lnTo>
                  <a:pt x="144" y="300"/>
                </a:lnTo>
                <a:lnTo>
                  <a:pt x="144" y="298"/>
                </a:lnTo>
                <a:cubicBezTo>
                  <a:pt x="144" y="274"/>
                  <a:pt x="162" y="254"/>
                  <a:pt x="185" y="251"/>
                </a:cubicBezTo>
                <a:cubicBezTo>
                  <a:pt x="208" y="247"/>
                  <a:pt x="231" y="260"/>
                  <a:pt x="238" y="283"/>
                </a:cubicBezTo>
                <a:lnTo>
                  <a:pt x="239" y="284"/>
                </a:lnTo>
                <a:cubicBezTo>
                  <a:pt x="240" y="289"/>
                  <a:pt x="241" y="294"/>
                  <a:pt x="241" y="299"/>
                </a:cubicBezTo>
                <a:lnTo>
                  <a:pt x="241" y="303"/>
                </a:lnTo>
                <a:lnTo>
                  <a:pt x="240" y="313"/>
                </a:lnTo>
                <a:cubicBezTo>
                  <a:pt x="239" y="324"/>
                  <a:pt x="234" y="333"/>
                  <a:pt x="226" y="341"/>
                </a:cubicBezTo>
                <a:lnTo>
                  <a:pt x="226" y="341"/>
                </a:lnTo>
                <a:cubicBezTo>
                  <a:pt x="212" y="355"/>
                  <a:pt x="192" y="359"/>
                  <a:pt x="174" y="352"/>
                </a:cubicBezTo>
                <a:cubicBezTo>
                  <a:pt x="156" y="344"/>
                  <a:pt x="144" y="327"/>
                  <a:pt x="144" y="307"/>
                </a:cubicBezTo>
                <a:lnTo>
                  <a:pt x="144" y="304"/>
                </a:lnTo>
                <a:lnTo>
                  <a:pt x="145" y="294"/>
                </a:lnTo>
                <a:lnTo>
                  <a:pt x="144" y="292"/>
                </a:lnTo>
                <a:cubicBezTo>
                  <a:pt x="144" y="290"/>
                  <a:pt x="145" y="287"/>
                  <a:pt x="145" y="285"/>
                </a:cubicBezTo>
                <a:lnTo>
                  <a:pt x="145" y="282"/>
                </a:lnTo>
                <a:cubicBezTo>
                  <a:pt x="149" y="260"/>
                  <a:pt x="166" y="243"/>
                  <a:pt x="189" y="241"/>
                </a:cubicBezTo>
                <a:cubicBezTo>
                  <a:pt x="211" y="239"/>
                  <a:pt x="231" y="252"/>
                  <a:pt x="239" y="273"/>
                </a:cubicBezTo>
                <a:lnTo>
                  <a:pt x="239" y="275"/>
                </a:lnTo>
                <a:cubicBezTo>
                  <a:pt x="241" y="280"/>
                  <a:pt x="241" y="285"/>
                  <a:pt x="241" y="290"/>
                </a:cubicBezTo>
                <a:lnTo>
                  <a:pt x="241" y="293"/>
                </a:lnTo>
                <a:lnTo>
                  <a:pt x="193" y="245"/>
                </a:lnTo>
                <a:lnTo>
                  <a:pt x="194" y="245"/>
                </a:lnTo>
                <a:lnTo>
                  <a:pt x="146" y="289"/>
                </a:lnTo>
                <a:lnTo>
                  <a:pt x="147" y="284"/>
                </a:lnTo>
                <a:cubicBezTo>
                  <a:pt x="149" y="259"/>
                  <a:pt x="170" y="240"/>
                  <a:pt x="194" y="240"/>
                </a:cubicBezTo>
                <a:lnTo>
                  <a:pt x="195" y="240"/>
                </a:lnTo>
                <a:lnTo>
                  <a:pt x="196" y="240"/>
                </a:lnTo>
                <a:lnTo>
                  <a:pt x="197" y="240"/>
                </a:lnTo>
                <a:lnTo>
                  <a:pt x="198" y="240"/>
                </a:lnTo>
                <a:cubicBezTo>
                  <a:pt x="223" y="240"/>
                  <a:pt x="243" y="259"/>
                  <a:pt x="246" y="284"/>
                </a:cubicBezTo>
                <a:lnTo>
                  <a:pt x="246" y="289"/>
                </a:lnTo>
                <a:lnTo>
                  <a:pt x="247" y="293"/>
                </a:lnTo>
                <a:lnTo>
                  <a:pt x="199" y="250"/>
                </a:lnTo>
                <a:lnTo>
                  <a:pt x="200" y="250"/>
                </a:lnTo>
                <a:lnTo>
                  <a:pt x="153" y="301"/>
                </a:lnTo>
                <a:lnTo>
                  <a:pt x="152" y="292"/>
                </a:lnTo>
                <a:lnTo>
                  <a:pt x="151" y="284"/>
                </a:lnTo>
                <a:cubicBezTo>
                  <a:pt x="151" y="281"/>
                  <a:pt x="151" y="279"/>
                  <a:pt x="151" y="276"/>
                </a:cubicBezTo>
                <a:lnTo>
                  <a:pt x="152" y="267"/>
                </a:lnTo>
                <a:lnTo>
                  <a:pt x="152" y="259"/>
                </a:lnTo>
                <a:cubicBezTo>
                  <a:pt x="153" y="254"/>
                  <a:pt x="155" y="249"/>
                  <a:pt x="157" y="245"/>
                </a:cubicBezTo>
                <a:lnTo>
                  <a:pt x="158" y="244"/>
                </a:lnTo>
                <a:cubicBezTo>
                  <a:pt x="167" y="224"/>
                  <a:pt x="190" y="213"/>
                  <a:pt x="211" y="218"/>
                </a:cubicBezTo>
                <a:cubicBezTo>
                  <a:pt x="233" y="223"/>
                  <a:pt x="248" y="243"/>
                  <a:pt x="248" y="265"/>
                </a:cubicBezTo>
                <a:lnTo>
                  <a:pt x="248" y="268"/>
                </a:lnTo>
                <a:lnTo>
                  <a:pt x="248" y="274"/>
                </a:lnTo>
                <a:lnTo>
                  <a:pt x="248" y="280"/>
                </a:lnTo>
                <a:lnTo>
                  <a:pt x="248" y="284"/>
                </a:lnTo>
                <a:lnTo>
                  <a:pt x="167" y="250"/>
                </a:lnTo>
                <a:lnTo>
                  <a:pt x="167" y="250"/>
                </a:lnTo>
                <a:lnTo>
                  <a:pt x="153" y="283"/>
                </a:lnTo>
                <a:lnTo>
                  <a:pt x="153" y="280"/>
                </a:lnTo>
                <a:lnTo>
                  <a:pt x="154" y="270"/>
                </a:lnTo>
                <a:lnTo>
                  <a:pt x="201" y="322"/>
                </a:lnTo>
                <a:lnTo>
                  <a:pt x="200" y="322"/>
                </a:lnTo>
                <a:lnTo>
                  <a:pt x="248" y="265"/>
                </a:lnTo>
                <a:lnTo>
                  <a:pt x="248" y="268"/>
                </a:lnTo>
                <a:cubicBezTo>
                  <a:pt x="249" y="271"/>
                  <a:pt x="249" y="274"/>
                  <a:pt x="249" y="277"/>
                </a:cubicBezTo>
                <a:lnTo>
                  <a:pt x="249" y="279"/>
                </a:lnTo>
                <a:cubicBezTo>
                  <a:pt x="249" y="305"/>
                  <a:pt x="227" y="327"/>
                  <a:pt x="201" y="327"/>
                </a:cubicBezTo>
                <a:lnTo>
                  <a:pt x="200" y="327"/>
                </a:lnTo>
                <a:cubicBezTo>
                  <a:pt x="187" y="327"/>
                  <a:pt x="174" y="321"/>
                  <a:pt x="165" y="311"/>
                </a:cubicBezTo>
                <a:cubicBezTo>
                  <a:pt x="156" y="301"/>
                  <a:pt x="151" y="287"/>
                  <a:pt x="153" y="274"/>
                </a:cubicBezTo>
                <a:lnTo>
                  <a:pt x="153" y="269"/>
                </a:lnTo>
                <a:lnTo>
                  <a:pt x="153" y="269"/>
                </a:lnTo>
                <a:lnTo>
                  <a:pt x="154" y="280"/>
                </a:lnTo>
                <a:lnTo>
                  <a:pt x="153" y="275"/>
                </a:lnTo>
                <a:cubicBezTo>
                  <a:pt x="150" y="261"/>
                  <a:pt x="153" y="246"/>
                  <a:pt x="163" y="235"/>
                </a:cubicBezTo>
                <a:cubicBezTo>
                  <a:pt x="172" y="224"/>
                  <a:pt x="185" y="217"/>
                  <a:pt x="200" y="217"/>
                </a:cubicBezTo>
                <a:lnTo>
                  <a:pt x="201" y="217"/>
                </a:lnTo>
                <a:cubicBezTo>
                  <a:pt x="227" y="217"/>
                  <a:pt x="249" y="238"/>
                  <a:pt x="249" y="265"/>
                </a:cubicBezTo>
                <a:cubicBezTo>
                  <a:pt x="249" y="291"/>
                  <a:pt x="227" y="313"/>
                  <a:pt x="201" y="313"/>
                </a:cubicBezTo>
                <a:lnTo>
                  <a:pt x="200" y="313"/>
                </a:lnTo>
                <a:lnTo>
                  <a:pt x="247" y="257"/>
                </a:lnTo>
                <a:lnTo>
                  <a:pt x="248" y="260"/>
                </a:lnTo>
                <a:lnTo>
                  <a:pt x="246" y="253"/>
                </a:lnTo>
                <a:lnTo>
                  <a:pt x="247" y="254"/>
                </a:lnTo>
                <a:lnTo>
                  <a:pt x="154" y="260"/>
                </a:lnTo>
                <a:lnTo>
                  <a:pt x="154" y="258"/>
                </a:lnTo>
                <a:lnTo>
                  <a:pt x="153" y="267"/>
                </a:lnTo>
                <a:lnTo>
                  <a:pt x="153" y="262"/>
                </a:lnTo>
                <a:lnTo>
                  <a:pt x="153" y="258"/>
                </a:lnTo>
                <a:lnTo>
                  <a:pt x="153" y="255"/>
                </a:lnTo>
                <a:cubicBezTo>
                  <a:pt x="153" y="229"/>
                  <a:pt x="175" y="207"/>
                  <a:pt x="201" y="207"/>
                </a:cubicBezTo>
                <a:lnTo>
                  <a:pt x="202" y="207"/>
                </a:lnTo>
                <a:lnTo>
                  <a:pt x="154" y="255"/>
                </a:lnTo>
                <a:lnTo>
                  <a:pt x="154" y="250"/>
                </a:lnTo>
                <a:cubicBezTo>
                  <a:pt x="154" y="224"/>
                  <a:pt x="175" y="202"/>
                  <a:pt x="202" y="202"/>
                </a:cubicBezTo>
                <a:lnTo>
                  <a:pt x="203" y="202"/>
                </a:lnTo>
                <a:cubicBezTo>
                  <a:pt x="217" y="202"/>
                  <a:pt x="229" y="208"/>
                  <a:pt x="239" y="218"/>
                </a:cubicBezTo>
                <a:cubicBezTo>
                  <a:pt x="248" y="228"/>
                  <a:pt x="252" y="242"/>
                  <a:pt x="251" y="255"/>
                </a:cubicBezTo>
                <a:lnTo>
                  <a:pt x="250" y="260"/>
                </a:lnTo>
                <a:lnTo>
                  <a:pt x="202" y="207"/>
                </a:lnTo>
                <a:lnTo>
                  <a:pt x="203" y="207"/>
                </a:lnTo>
                <a:lnTo>
                  <a:pt x="155" y="250"/>
                </a:lnTo>
                <a:lnTo>
                  <a:pt x="156" y="246"/>
                </a:lnTo>
                <a:lnTo>
                  <a:pt x="155" y="246"/>
                </a:lnTo>
                <a:cubicBezTo>
                  <a:pt x="155" y="244"/>
                  <a:pt x="156" y="241"/>
                  <a:pt x="156" y="239"/>
                </a:cubicBezTo>
                <a:lnTo>
                  <a:pt x="156" y="236"/>
                </a:lnTo>
                <a:lnTo>
                  <a:pt x="156" y="242"/>
                </a:lnTo>
                <a:lnTo>
                  <a:pt x="156" y="241"/>
                </a:lnTo>
                <a:cubicBezTo>
                  <a:pt x="156" y="214"/>
                  <a:pt x="177" y="193"/>
                  <a:pt x="204" y="193"/>
                </a:cubicBezTo>
                <a:cubicBezTo>
                  <a:pt x="230" y="193"/>
                  <a:pt x="252" y="214"/>
                  <a:pt x="252" y="241"/>
                </a:cubicBezTo>
                <a:lnTo>
                  <a:pt x="252" y="243"/>
                </a:lnTo>
                <a:lnTo>
                  <a:pt x="252" y="246"/>
                </a:lnTo>
                <a:lnTo>
                  <a:pt x="156" y="241"/>
                </a:lnTo>
                <a:lnTo>
                  <a:pt x="157" y="236"/>
                </a:lnTo>
                <a:lnTo>
                  <a:pt x="157" y="232"/>
                </a:lnTo>
                <a:cubicBezTo>
                  <a:pt x="160" y="208"/>
                  <a:pt x="179" y="190"/>
                  <a:pt x="203" y="189"/>
                </a:cubicBezTo>
                <a:cubicBezTo>
                  <a:pt x="226" y="187"/>
                  <a:pt x="247" y="204"/>
                  <a:pt x="252" y="227"/>
                </a:cubicBezTo>
                <a:lnTo>
                  <a:pt x="253" y="230"/>
                </a:lnTo>
                <a:lnTo>
                  <a:pt x="253" y="229"/>
                </a:lnTo>
                <a:cubicBezTo>
                  <a:pt x="259" y="254"/>
                  <a:pt x="244" y="280"/>
                  <a:pt x="219" y="287"/>
                </a:cubicBezTo>
                <a:cubicBezTo>
                  <a:pt x="195" y="294"/>
                  <a:pt x="169" y="281"/>
                  <a:pt x="160" y="256"/>
                </a:cubicBezTo>
                <a:lnTo>
                  <a:pt x="160" y="255"/>
                </a:lnTo>
                <a:lnTo>
                  <a:pt x="159" y="252"/>
                </a:lnTo>
                <a:cubicBezTo>
                  <a:pt x="157" y="245"/>
                  <a:pt x="156" y="238"/>
                  <a:pt x="157" y="232"/>
                </a:cubicBezTo>
                <a:lnTo>
                  <a:pt x="157" y="227"/>
                </a:lnTo>
                <a:lnTo>
                  <a:pt x="158" y="222"/>
                </a:lnTo>
                <a:lnTo>
                  <a:pt x="205" y="275"/>
                </a:lnTo>
                <a:lnTo>
                  <a:pt x="205" y="275"/>
                </a:lnTo>
                <a:lnTo>
                  <a:pt x="253" y="227"/>
                </a:lnTo>
                <a:lnTo>
                  <a:pt x="253" y="229"/>
                </a:lnTo>
                <a:lnTo>
                  <a:pt x="253" y="231"/>
                </a:lnTo>
                <a:cubicBezTo>
                  <a:pt x="253" y="258"/>
                  <a:pt x="231" y="279"/>
                  <a:pt x="205" y="279"/>
                </a:cubicBezTo>
                <a:cubicBezTo>
                  <a:pt x="178" y="279"/>
                  <a:pt x="157" y="258"/>
                  <a:pt x="157" y="231"/>
                </a:cubicBezTo>
                <a:lnTo>
                  <a:pt x="157" y="229"/>
                </a:lnTo>
                <a:lnTo>
                  <a:pt x="158" y="239"/>
                </a:lnTo>
                <a:lnTo>
                  <a:pt x="157" y="236"/>
                </a:lnTo>
                <a:cubicBezTo>
                  <a:pt x="155" y="222"/>
                  <a:pt x="158" y="208"/>
                  <a:pt x="167" y="197"/>
                </a:cubicBezTo>
                <a:cubicBezTo>
                  <a:pt x="176" y="185"/>
                  <a:pt x="190" y="179"/>
                  <a:pt x="204" y="179"/>
                </a:cubicBezTo>
                <a:lnTo>
                  <a:pt x="205" y="179"/>
                </a:lnTo>
                <a:lnTo>
                  <a:pt x="157" y="227"/>
                </a:lnTo>
                <a:lnTo>
                  <a:pt x="157" y="222"/>
                </a:lnTo>
                <a:lnTo>
                  <a:pt x="157" y="222"/>
                </a:lnTo>
                <a:cubicBezTo>
                  <a:pt x="156" y="218"/>
                  <a:pt x="156" y="213"/>
                  <a:pt x="157" y="208"/>
                </a:cubicBezTo>
                <a:lnTo>
                  <a:pt x="158" y="203"/>
                </a:lnTo>
                <a:cubicBezTo>
                  <a:pt x="163" y="181"/>
                  <a:pt x="183" y="164"/>
                  <a:pt x="205" y="164"/>
                </a:cubicBezTo>
                <a:lnTo>
                  <a:pt x="207" y="164"/>
                </a:lnTo>
                <a:cubicBezTo>
                  <a:pt x="233" y="164"/>
                  <a:pt x="255" y="186"/>
                  <a:pt x="255" y="212"/>
                </a:cubicBezTo>
                <a:cubicBezTo>
                  <a:pt x="255" y="239"/>
                  <a:pt x="233" y="260"/>
                  <a:pt x="207" y="260"/>
                </a:cubicBezTo>
                <a:lnTo>
                  <a:pt x="205" y="260"/>
                </a:lnTo>
                <a:cubicBezTo>
                  <a:pt x="183" y="260"/>
                  <a:pt x="164" y="245"/>
                  <a:pt x="159" y="224"/>
                </a:cubicBezTo>
                <a:lnTo>
                  <a:pt x="158" y="222"/>
                </a:lnTo>
                <a:cubicBezTo>
                  <a:pt x="157" y="218"/>
                  <a:pt x="157" y="214"/>
                  <a:pt x="157" y="210"/>
                </a:cubicBezTo>
                <a:lnTo>
                  <a:pt x="157" y="208"/>
                </a:lnTo>
                <a:cubicBezTo>
                  <a:pt x="157" y="181"/>
                  <a:pt x="178" y="160"/>
                  <a:pt x="205" y="160"/>
                </a:cubicBezTo>
                <a:lnTo>
                  <a:pt x="206" y="160"/>
                </a:lnTo>
                <a:cubicBezTo>
                  <a:pt x="219" y="160"/>
                  <a:pt x="232" y="166"/>
                  <a:pt x="241" y="176"/>
                </a:cubicBezTo>
                <a:cubicBezTo>
                  <a:pt x="251" y="186"/>
                  <a:pt x="255" y="199"/>
                  <a:pt x="254" y="212"/>
                </a:cubicBezTo>
                <a:lnTo>
                  <a:pt x="253" y="218"/>
                </a:lnTo>
                <a:lnTo>
                  <a:pt x="253" y="223"/>
                </a:lnTo>
                <a:cubicBezTo>
                  <a:pt x="249" y="250"/>
                  <a:pt x="225" y="268"/>
                  <a:pt x="199" y="265"/>
                </a:cubicBezTo>
                <a:cubicBezTo>
                  <a:pt x="173" y="262"/>
                  <a:pt x="154" y="238"/>
                  <a:pt x="157" y="212"/>
                </a:cubicBezTo>
                <a:lnTo>
                  <a:pt x="158" y="208"/>
                </a:lnTo>
                <a:lnTo>
                  <a:pt x="157" y="208"/>
                </a:lnTo>
                <a:lnTo>
                  <a:pt x="205" y="256"/>
                </a:lnTo>
                <a:lnTo>
                  <a:pt x="205" y="256"/>
                </a:lnTo>
                <a:lnTo>
                  <a:pt x="253" y="208"/>
                </a:lnTo>
                <a:lnTo>
                  <a:pt x="253" y="210"/>
                </a:lnTo>
                <a:lnTo>
                  <a:pt x="253" y="212"/>
                </a:lnTo>
                <a:lnTo>
                  <a:pt x="159" y="197"/>
                </a:lnTo>
                <a:lnTo>
                  <a:pt x="160" y="196"/>
                </a:lnTo>
                <a:lnTo>
                  <a:pt x="157" y="211"/>
                </a:lnTo>
                <a:lnTo>
                  <a:pt x="157" y="208"/>
                </a:lnTo>
                <a:lnTo>
                  <a:pt x="157" y="208"/>
                </a:lnTo>
                <a:cubicBezTo>
                  <a:pt x="157" y="204"/>
                  <a:pt x="157" y="201"/>
                  <a:pt x="157" y="198"/>
                </a:cubicBezTo>
                <a:lnTo>
                  <a:pt x="158" y="193"/>
                </a:lnTo>
                <a:lnTo>
                  <a:pt x="157" y="193"/>
                </a:lnTo>
                <a:lnTo>
                  <a:pt x="157" y="189"/>
                </a:lnTo>
                <a:cubicBezTo>
                  <a:pt x="157" y="162"/>
                  <a:pt x="179" y="141"/>
                  <a:pt x="205" y="141"/>
                </a:cubicBezTo>
                <a:cubicBezTo>
                  <a:pt x="232" y="141"/>
                  <a:pt x="253" y="162"/>
                  <a:pt x="253" y="189"/>
                </a:cubicBezTo>
                <a:lnTo>
                  <a:pt x="253" y="190"/>
                </a:lnTo>
                <a:lnTo>
                  <a:pt x="253" y="193"/>
                </a:lnTo>
                <a:cubicBezTo>
                  <a:pt x="253" y="198"/>
                  <a:pt x="253" y="202"/>
                  <a:pt x="252" y="207"/>
                </a:cubicBezTo>
                <a:lnTo>
                  <a:pt x="251" y="210"/>
                </a:lnTo>
                <a:cubicBezTo>
                  <a:pt x="249" y="215"/>
                  <a:pt x="247" y="219"/>
                  <a:pt x="244" y="224"/>
                </a:cubicBezTo>
                <a:lnTo>
                  <a:pt x="243" y="225"/>
                </a:lnTo>
                <a:cubicBezTo>
                  <a:pt x="232" y="243"/>
                  <a:pt x="210" y="251"/>
                  <a:pt x="190" y="244"/>
                </a:cubicBezTo>
                <a:cubicBezTo>
                  <a:pt x="169" y="238"/>
                  <a:pt x="155" y="220"/>
                  <a:pt x="155" y="198"/>
                </a:cubicBezTo>
                <a:lnTo>
                  <a:pt x="155" y="194"/>
                </a:lnTo>
                <a:cubicBezTo>
                  <a:pt x="155" y="191"/>
                  <a:pt x="156" y="188"/>
                  <a:pt x="156" y="185"/>
                </a:cubicBezTo>
                <a:lnTo>
                  <a:pt x="157" y="180"/>
                </a:lnTo>
                <a:cubicBezTo>
                  <a:pt x="162" y="157"/>
                  <a:pt x="182" y="141"/>
                  <a:pt x="204" y="141"/>
                </a:cubicBezTo>
                <a:lnTo>
                  <a:pt x="205" y="141"/>
                </a:lnTo>
                <a:cubicBezTo>
                  <a:pt x="232" y="141"/>
                  <a:pt x="253" y="162"/>
                  <a:pt x="253" y="189"/>
                </a:cubicBezTo>
                <a:cubicBezTo>
                  <a:pt x="253" y="215"/>
                  <a:pt x="232" y="237"/>
                  <a:pt x="205" y="237"/>
                </a:cubicBezTo>
                <a:lnTo>
                  <a:pt x="204" y="237"/>
                </a:lnTo>
                <a:cubicBezTo>
                  <a:pt x="190" y="237"/>
                  <a:pt x="176" y="231"/>
                  <a:pt x="167" y="219"/>
                </a:cubicBezTo>
                <a:cubicBezTo>
                  <a:pt x="158" y="208"/>
                  <a:pt x="155" y="194"/>
                  <a:pt x="157" y="180"/>
                </a:cubicBezTo>
                <a:lnTo>
                  <a:pt x="158" y="175"/>
                </a:lnTo>
                <a:lnTo>
                  <a:pt x="157" y="184"/>
                </a:lnTo>
                <a:lnTo>
                  <a:pt x="157" y="176"/>
                </a:lnTo>
                <a:lnTo>
                  <a:pt x="157" y="172"/>
                </a:lnTo>
                <a:lnTo>
                  <a:pt x="157" y="170"/>
                </a:lnTo>
                <a:cubicBezTo>
                  <a:pt x="157" y="146"/>
                  <a:pt x="176" y="125"/>
                  <a:pt x="200" y="122"/>
                </a:cubicBezTo>
                <a:cubicBezTo>
                  <a:pt x="224" y="119"/>
                  <a:pt x="246" y="135"/>
                  <a:pt x="252" y="158"/>
                </a:cubicBezTo>
                <a:lnTo>
                  <a:pt x="253" y="160"/>
                </a:lnTo>
                <a:cubicBezTo>
                  <a:pt x="253" y="164"/>
                  <a:pt x="254" y="168"/>
                  <a:pt x="254" y="172"/>
                </a:cubicBezTo>
                <a:lnTo>
                  <a:pt x="254" y="176"/>
                </a:lnTo>
                <a:lnTo>
                  <a:pt x="254" y="181"/>
                </a:lnTo>
                <a:lnTo>
                  <a:pt x="254" y="184"/>
                </a:lnTo>
                <a:cubicBezTo>
                  <a:pt x="254" y="210"/>
                  <a:pt x="232" y="232"/>
                  <a:pt x="206" y="232"/>
                </a:cubicBezTo>
                <a:cubicBezTo>
                  <a:pt x="179" y="232"/>
                  <a:pt x="158" y="210"/>
                  <a:pt x="158" y="184"/>
                </a:cubicBezTo>
                <a:lnTo>
                  <a:pt x="158" y="182"/>
                </a:lnTo>
                <a:lnTo>
                  <a:pt x="158" y="179"/>
                </a:lnTo>
                <a:cubicBezTo>
                  <a:pt x="158" y="153"/>
                  <a:pt x="179" y="131"/>
                  <a:pt x="206" y="131"/>
                </a:cubicBezTo>
                <a:cubicBezTo>
                  <a:pt x="232" y="131"/>
                  <a:pt x="254" y="153"/>
                  <a:pt x="254" y="179"/>
                </a:cubicBezTo>
                <a:lnTo>
                  <a:pt x="254" y="182"/>
                </a:lnTo>
                <a:lnTo>
                  <a:pt x="254" y="184"/>
                </a:lnTo>
                <a:cubicBezTo>
                  <a:pt x="254" y="210"/>
                  <a:pt x="232" y="232"/>
                  <a:pt x="206" y="232"/>
                </a:cubicBezTo>
                <a:cubicBezTo>
                  <a:pt x="179" y="232"/>
                  <a:pt x="158" y="210"/>
                  <a:pt x="158" y="184"/>
                </a:cubicBezTo>
                <a:lnTo>
                  <a:pt x="158" y="182"/>
                </a:lnTo>
                <a:cubicBezTo>
                  <a:pt x="158" y="179"/>
                  <a:pt x="158" y="176"/>
                  <a:pt x="159" y="173"/>
                </a:cubicBezTo>
                <a:lnTo>
                  <a:pt x="159" y="170"/>
                </a:lnTo>
                <a:cubicBezTo>
                  <a:pt x="164" y="148"/>
                  <a:pt x="184" y="131"/>
                  <a:pt x="206" y="131"/>
                </a:cubicBezTo>
                <a:lnTo>
                  <a:pt x="207" y="131"/>
                </a:lnTo>
                <a:lnTo>
                  <a:pt x="208" y="131"/>
                </a:lnTo>
                <a:lnTo>
                  <a:pt x="160" y="175"/>
                </a:lnTo>
                <a:lnTo>
                  <a:pt x="161" y="170"/>
                </a:lnTo>
                <a:lnTo>
                  <a:pt x="161" y="164"/>
                </a:lnTo>
                <a:cubicBezTo>
                  <a:pt x="164" y="142"/>
                  <a:pt x="182" y="124"/>
                  <a:pt x="204" y="122"/>
                </a:cubicBezTo>
                <a:cubicBezTo>
                  <a:pt x="227" y="120"/>
                  <a:pt x="247" y="134"/>
                  <a:pt x="255" y="155"/>
                </a:cubicBezTo>
                <a:lnTo>
                  <a:pt x="255" y="156"/>
                </a:lnTo>
                <a:cubicBezTo>
                  <a:pt x="257" y="161"/>
                  <a:pt x="257" y="166"/>
                  <a:pt x="257" y="171"/>
                </a:cubicBezTo>
                <a:lnTo>
                  <a:pt x="257" y="175"/>
                </a:lnTo>
                <a:lnTo>
                  <a:pt x="257" y="167"/>
                </a:lnTo>
                <a:lnTo>
                  <a:pt x="257" y="170"/>
                </a:lnTo>
                <a:cubicBezTo>
                  <a:pt x="258" y="173"/>
                  <a:pt x="258" y="175"/>
                  <a:pt x="258" y="178"/>
                </a:cubicBezTo>
                <a:lnTo>
                  <a:pt x="258" y="179"/>
                </a:lnTo>
                <a:cubicBezTo>
                  <a:pt x="258" y="206"/>
                  <a:pt x="236" y="227"/>
                  <a:pt x="210" y="227"/>
                </a:cubicBezTo>
                <a:cubicBezTo>
                  <a:pt x="183" y="227"/>
                  <a:pt x="162" y="206"/>
                  <a:pt x="162" y="179"/>
                </a:cubicBezTo>
                <a:lnTo>
                  <a:pt x="162" y="177"/>
                </a:lnTo>
                <a:lnTo>
                  <a:pt x="162" y="178"/>
                </a:lnTo>
                <a:lnTo>
                  <a:pt x="161" y="173"/>
                </a:lnTo>
                <a:lnTo>
                  <a:pt x="161" y="165"/>
                </a:lnTo>
                <a:cubicBezTo>
                  <a:pt x="161" y="144"/>
                  <a:pt x="175" y="125"/>
                  <a:pt x="195" y="119"/>
                </a:cubicBezTo>
                <a:cubicBezTo>
                  <a:pt x="215" y="113"/>
                  <a:pt x="237" y="121"/>
                  <a:pt x="249" y="138"/>
                </a:cubicBezTo>
                <a:lnTo>
                  <a:pt x="250" y="140"/>
                </a:lnTo>
                <a:cubicBezTo>
                  <a:pt x="254" y="146"/>
                  <a:pt x="256" y="153"/>
                  <a:pt x="257" y="160"/>
                </a:cubicBezTo>
                <a:lnTo>
                  <a:pt x="258" y="163"/>
                </a:lnTo>
                <a:lnTo>
                  <a:pt x="210" y="122"/>
                </a:lnTo>
                <a:lnTo>
                  <a:pt x="212" y="122"/>
                </a:lnTo>
                <a:cubicBezTo>
                  <a:pt x="238" y="122"/>
                  <a:pt x="260" y="143"/>
                  <a:pt x="260" y="170"/>
                </a:cubicBezTo>
                <a:cubicBezTo>
                  <a:pt x="260" y="196"/>
                  <a:pt x="238" y="218"/>
                  <a:pt x="212" y="218"/>
                </a:cubicBezTo>
                <a:lnTo>
                  <a:pt x="211" y="218"/>
                </a:lnTo>
                <a:cubicBezTo>
                  <a:pt x="185" y="218"/>
                  <a:pt x="163" y="196"/>
                  <a:pt x="163" y="170"/>
                </a:cubicBezTo>
                <a:cubicBezTo>
                  <a:pt x="163" y="143"/>
                  <a:pt x="185" y="122"/>
                  <a:pt x="211" y="122"/>
                </a:cubicBezTo>
                <a:lnTo>
                  <a:pt x="213" y="122"/>
                </a:lnTo>
                <a:lnTo>
                  <a:pt x="213" y="122"/>
                </a:lnTo>
                <a:cubicBezTo>
                  <a:pt x="240" y="122"/>
                  <a:pt x="261" y="143"/>
                  <a:pt x="261" y="170"/>
                </a:cubicBezTo>
                <a:cubicBezTo>
                  <a:pt x="261" y="196"/>
                  <a:pt x="240" y="218"/>
                  <a:pt x="213" y="218"/>
                </a:cubicBezTo>
                <a:lnTo>
                  <a:pt x="213" y="218"/>
                </a:lnTo>
                <a:cubicBezTo>
                  <a:pt x="186" y="218"/>
                  <a:pt x="165" y="196"/>
                  <a:pt x="165" y="170"/>
                </a:cubicBezTo>
                <a:cubicBezTo>
                  <a:pt x="165" y="143"/>
                  <a:pt x="186" y="122"/>
                  <a:pt x="213" y="122"/>
                </a:cubicBezTo>
                <a:lnTo>
                  <a:pt x="214" y="122"/>
                </a:lnTo>
                <a:lnTo>
                  <a:pt x="166" y="170"/>
                </a:lnTo>
                <a:lnTo>
                  <a:pt x="166" y="166"/>
                </a:lnTo>
                <a:lnTo>
                  <a:pt x="167" y="157"/>
                </a:lnTo>
                <a:lnTo>
                  <a:pt x="166" y="157"/>
                </a:lnTo>
                <a:cubicBezTo>
                  <a:pt x="166" y="154"/>
                  <a:pt x="167" y="150"/>
                  <a:pt x="168" y="146"/>
                </a:cubicBezTo>
                <a:lnTo>
                  <a:pt x="168" y="144"/>
                </a:lnTo>
                <a:cubicBezTo>
                  <a:pt x="174" y="122"/>
                  <a:pt x="193" y="107"/>
                  <a:pt x="215" y="107"/>
                </a:cubicBezTo>
                <a:cubicBezTo>
                  <a:pt x="237" y="107"/>
                  <a:pt x="256" y="122"/>
                  <a:pt x="262" y="144"/>
                </a:cubicBezTo>
                <a:lnTo>
                  <a:pt x="262" y="146"/>
                </a:lnTo>
                <a:cubicBezTo>
                  <a:pt x="263" y="148"/>
                  <a:pt x="263" y="150"/>
                  <a:pt x="263" y="153"/>
                </a:cubicBezTo>
                <a:lnTo>
                  <a:pt x="264" y="158"/>
                </a:lnTo>
                <a:lnTo>
                  <a:pt x="264" y="163"/>
                </a:lnTo>
                <a:lnTo>
                  <a:pt x="264" y="170"/>
                </a:lnTo>
                <a:cubicBezTo>
                  <a:pt x="264" y="196"/>
                  <a:pt x="243" y="218"/>
                  <a:pt x="216" y="218"/>
                </a:cubicBezTo>
                <a:cubicBezTo>
                  <a:pt x="190" y="218"/>
                  <a:pt x="168" y="196"/>
                  <a:pt x="168" y="170"/>
                </a:cubicBezTo>
                <a:lnTo>
                  <a:pt x="168" y="169"/>
                </a:lnTo>
                <a:lnTo>
                  <a:pt x="169" y="177"/>
                </a:lnTo>
                <a:lnTo>
                  <a:pt x="169" y="174"/>
                </a:lnTo>
                <a:lnTo>
                  <a:pt x="168" y="165"/>
                </a:lnTo>
                <a:cubicBezTo>
                  <a:pt x="166" y="151"/>
                  <a:pt x="171" y="138"/>
                  <a:pt x="180" y="128"/>
                </a:cubicBezTo>
                <a:cubicBezTo>
                  <a:pt x="189" y="118"/>
                  <a:pt x="202" y="112"/>
                  <a:pt x="215" y="112"/>
                </a:cubicBezTo>
                <a:lnTo>
                  <a:pt x="216" y="112"/>
                </a:lnTo>
                <a:lnTo>
                  <a:pt x="169" y="156"/>
                </a:lnTo>
                <a:lnTo>
                  <a:pt x="169" y="151"/>
                </a:lnTo>
                <a:lnTo>
                  <a:pt x="170" y="146"/>
                </a:lnTo>
                <a:cubicBezTo>
                  <a:pt x="172" y="121"/>
                  <a:pt x="193" y="103"/>
                  <a:pt x="217" y="103"/>
                </a:cubicBezTo>
                <a:lnTo>
                  <a:pt x="218" y="103"/>
                </a:lnTo>
                <a:cubicBezTo>
                  <a:pt x="244" y="103"/>
                  <a:pt x="266" y="124"/>
                  <a:pt x="266" y="151"/>
                </a:cubicBezTo>
                <a:cubicBezTo>
                  <a:pt x="266" y="177"/>
                  <a:pt x="244" y="199"/>
                  <a:pt x="218" y="199"/>
                </a:cubicBezTo>
                <a:lnTo>
                  <a:pt x="217" y="199"/>
                </a:lnTo>
                <a:cubicBezTo>
                  <a:pt x="191" y="199"/>
                  <a:pt x="169" y="177"/>
                  <a:pt x="169" y="151"/>
                </a:cubicBezTo>
                <a:lnTo>
                  <a:pt x="169" y="146"/>
                </a:lnTo>
                <a:lnTo>
                  <a:pt x="169" y="141"/>
                </a:lnTo>
                <a:cubicBezTo>
                  <a:pt x="169" y="115"/>
                  <a:pt x="191" y="93"/>
                  <a:pt x="217" y="93"/>
                </a:cubicBezTo>
                <a:lnTo>
                  <a:pt x="219" y="93"/>
                </a:lnTo>
                <a:cubicBezTo>
                  <a:pt x="246" y="93"/>
                  <a:pt x="267" y="115"/>
                  <a:pt x="267" y="141"/>
                </a:cubicBezTo>
                <a:cubicBezTo>
                  <a:pt x="267" y="168"/>
                  <a:pt x="246" y="189"/>
                  <a:pt x="219" y="189"/>
                </a:cubicBezTo>
                <a:lnTo>
                  <a:pt x="219" y="189"/>
                </a:lnTo>
                <a:lnTo>
                  <a:pt x="267" y="141"/>
                </a:lnTo>
                <a:lnTo>
                  <a:pt x="267" y="144"/>
                </a:lnTo>
                <a:lnTo>
                  <a:pt x="267" y="144"/>
                </a:lnTo>
                <a:lnTo>
                  <a:pt x="268" y="147"/>
                </a:lnTo>
                <a:lnTo>
                  <a:pt x="268" y="146"/>
                </a:lnTo>
                <a:lnTo>
                  <a:pt x="187" y="122"/>
                </a:lnTo>
                <a:lnTo>
                  <a:pt x="187" y="121"/>
                </a:lnTo>
                <a:lnTo>
                  <a:pt x="173" y="155"/>
                </a:lnTo>
                <a:lnTo>
                  <a:pt x="173" y="152"/>
                </a:lnTo>
                <a:lnTo>
                  <a:pt x="174" y="142"/>
                </a:lnTo>
                <a:lnTo>
                  <a:pt x="173" y="141"/>
                </a:lnTo>
                <a:lnTo>
                  <a:pt x="221" y="189"/>
                </a:lnTo>
                <a:lnTo>
                  <a:pt x="221" y="189"/>
                </a:lnTo>
                <a:cubicBezTo>
                  <a:pt x="194" y="189"/>
                  <a:pt x="173" y="168"/>
                  <a:pt x="173" y="141"/>
                </a:cubicBezTo>
                <a:cubicBezTo>
                  <a:pt x="173" y="115"/>
                  <a:pt x="194" y="93"/>
                  <a:pt x="221" y="93"/>
                </a:cubicBezTo>
                <a:lnTo>
                  <a:pt x="222" y="93"/>
                </a:lnTo>
                <a:lnTo>
                  <a:pt x="175" y="132"/>
                </a:lnTo>
                <a:lnTo>
                  <a:pt x="176" y="127"/>
                </a:lnTo>
                <a:lnTo>
                  <a:pt x="176" y="127"/>
                </a:lnTo>
                <a:cubicBezTo>
                  <a:pt x="178" y="102"/>
                  <a:pt x="199" y="84"/>
                  <a:pt x="223" y="84"/>
                </a:cubicBezTo>
                <a:lnTo>
                  <a:pt x="224" y="84"/>
                </a:lnTo>
                <a:lnTo>
                  <a:pt x="176" y="132"/>
                </a:lnTo>
                <a:lnTo>
                  <a:pt x="176" y="129"/>
                </a:lnTo>
                <a:lnTo>
                  <a:pt x="178" y="141"/>
                </a:lnTo>
                <a:lnTo>
                  <a:pt x="177" y="139"/>
                </a:lnTo>
                <a:cubicBezTo>
                  <a:pt x="171" y="113"/>
                  <a:pt x="187" y="87"/>
                  <a:pt x="212" y="80"/>
                </a:cubicBezTo>
                <a:cubicBezTo>
                  <a:pt x="238" y="74"/>
                  <a:pt x="264" y="90"/>
                  <a:pt x="271" y="115"/>
                </a:cubicBezTo>
                <a:lnTo>
                  <a:pt x="271" y="117"/>
                </a:lnTo>
                <a:cubicBezTo>
                  <a:pt x="272" y="121"/>
                  <a:pt x="272" y="125"/>
                  <a:pt x="272" y="129"/>
                </a:cubicBezTo>
                <a:lnTo>
                  <a:pt x="272" y="132"/>
                </a:lnTo>
                <a:cubicBezTo>
                  <a:pt x="272" y="158"/>
                  <a:pt x="251" y="180"/>
                  <a:pt x="224" y="180"/>
                </a:cubicBezTo>
                <a:cubicBezTo>
                  <a:pt x="198" y="180"/>
                  <a:pt x="176" y="158"/>
                  <a:pt x="176" y="132"/>
                </a:cubicBezTo>
                <a:lnTo>
                  <a:pt x="176" y="127"/>
                </a:lnTo>
                <a:lnTo>
                  <a:pt x="176" y="128"/>
                </a:lnTo>
                <a:cubicBezTo>
                  <a:pt x="175" y="114"/>
                  <a:pt x="179" y="101"/>
                  <a:pt x="188" y="90"/>
                </a:cubicBezTo>
                <a:cubicBezTo>
                  <a:pt x="197" y="80"/>
                  <a:pt x="210" y="74"/>
                  <a:pt x="224" y="74"/>
                </a:cubicBezTo>
                <a:lnTo>
                  <a:pt x="224" y="74"/>
                </a:lnTo>
                <a:lnTo>
                  <a:pt x="176" y="122"/>
                </a:lnTo>
                <a:lnTo>
                  <a:pt x="176" y="119"/>
                </a:lnTo>
                <a:lnTo>
                  <a:pt x="176" y="117"/>
                </a:lnTo>
                <a:cubicBezTo>
                  <a:pt x="176" y="91"/>
                  <a:pt x="198" y="69"/>
                  <a:pt x="224" y="69"/>
                </a:cubicBezTo>
                <a:cubicBezTo>
                  <a:pt x="251" y="69"/>
                  <a:pt x="272" y="91"/>
                  <a:pt x="272" y="117"/>
                </a:cubicBezTo>
                <a:lnTo>
                  <a:pt x="272" y="120"/>
                </a:lnTo>
                <a:lnTo>
                  <a:pt x="273" y="122"/>
                </a:lnTo>
                <a:lnTo>
                  <a:pt x="273" y="130"/>
                </a:lnTo>
                <a:lnTo>
                  <a:pt x="273" y="132"/>
                </a:lnTo>
                <a:cubicBezTo>
                  <a:pt x="273" y="158"/>
                  <a:pt x="251" y="180"/>
                  <a:pt x="225" y="180"/>
                </a:cubicBezTo>
                <a:cubicBezTo>
                  <a:pt x="198" y="180"/>
                  <a:pt x="177" y="158"/>
                  <a:pt x="177" y="132"/>
                </a:cubicBezTo>
                <a:lnTo>
                  <a:pt x="177" y="127"/>
                </a:lnTo>
                <a:lnTo>
                  <a:pt x="177" y="120"/>
                </a:lnTo>
                <a:lnTo>
                  <a:pt x="177" y="112"/>
                </a:lnTo>
                <a:lnTo>
                  <a:pt x="177" y="108"/>
                </a:lnTo>
                <a:cubicBezTo>
                  <a:pt x="177" y="81"/>
                  <a:pt x="198" y="60"/>
                  <a:pt x="225" y="60"/>
                </a:cubicBezTo>
                <a:cubicBezTo>
                  <a:pt x="251" y="60"/>
                  <a:pt x="273" y="81"/>
                  <a:pt x="273" y="108"/>
                </a:cubicBezTo>
                <a:lnTo>
                  <a:pt x="273" y="109"/>
                </a:lnTo>
                <a:lnTo>
                  <a:pt x="273" y="114"/>
                </a:lnTo>
                <a:lnTo>
                  <a:pt x="272" y="124"/>
                </a:lnTo>
                <a:lnTo>
                  <a:pt x="272" y="122"/>
                </a:lnTo>
                <a:cubicBezTo>
                  <a:pt x="272" y="146"/>
                  <a:pt x="255" y="166"/>
                  <a:pt x="232" y="170"/>
                </a:cubicBezTo>
                <a:cubicBezTo>
                  <a:pt x="209" y="174"/>
                  <a:pt x="186" y="160"/>
                  <a:pt x="179" y="138"/>
                </a:cubicBezTo>
                <a:lnTo>
                  <a:pt x="178" y="136"/>
                </a:lnTo>
                <a:cubicBezTo>
                  <a:pt x="177" y="131"/>
                  <a:pt x="176" y="126"/>
                  <a:pt x="176" y="121"/>
                </a:cubicBezTo>
                <a:lnTo>
                  <a:pt x="176" y="117"/>
                </a:lnTo>
                <a:cubicBezTo>
                  <a:pt x="176" y="114"/>
                  <a:pt x="176" y="111"/>
                  <a:pt x="177" y="108"/>
                </a:cubicBezTo>
                <a:lnTo>
                  <a:pt x="178" y="103"/>
                </a:lnTo>
                <a:lnTo>
                  <a:pt x="177" y="112"/>
                </a:lnTo>
                <a:lnTo>
                  <a:pt x="177" y="108"/>
                </a:lnTo>
                <a:lnTo>
                  <a:pt x="177" y="103"/>
                </a:lnTo>
                <a:lnTo>
                  <a:pt x="225" y="151"/>
                </a:lnTo>
                <a:lnTo>
                  <a:pt x="224" y="151"/>
                </a:lnTo>
                <a:cubicBezTo>
                  <a:pt x="198" y="151"/>
                  <a:pt x="176" y="129"/>
                  <a:pt x="176" y="103"/>
                </a:cubicBezTo>
                <a:lnTo>
                  <a:pt x="176" y="98"/>
                </a:lnTo>
                <a:lnTo>
                  <a:pt x="176" y="93"/>
                </a:lnTo>
                <a:lnTo>
                  <a:pt x="224" y="141"/>
                </a:lnTo>
                <a:lnTo>
                  <a:pt x="224" y="141"/>
                </a:lnTo>
                <a:lnTo>
                  <a:pt x="272" y="93"/>
                </a:lnTo>
                <a:lnTo>
                  <a:pt x="272" y="96"/>
                </a:lnTo>
                <a:lnTo>
                  <a:pt x="272" y="98"/>
                </a:lnTo>
                <a:cubicBezTo>
                  <a:pt x="272" y="122"/>
                  <a:pt x="255" y="142"/>
                  <a:pt x="232" y="146"/>
                </a:cubicBezTo>
                <a:cubicBezTo>
                  <a:pt x="208" y="150"/>
                  <a:pt x="186" y="136"/>
                  <a:pt x="178" y="114"/>
                </a:cubicBezTo>
                <a:lnTo>
                  <a:pt x="178" y="112"/>
                </a:lnTo>
                <a:cubicBezTo>
                  <a:pt x="176" y="107"/>
                  <a:pt x="175" y="102"/>
                  <a:pt x="175" y="97"/>
                </a:cubicBezTo>
                <a:lnTo>
                  <a:pt x="175" y="93"/>
                </a:lnTo>
                <a:cubicBezTo>
                  <a:pt x="175" y="91"/>
                  <a:pt x="176" y="88"/>
                  <a:pt x="176" y="86"/>
                </a:cubicBezTo>
                <a:lnTo>
                  <a:pt x="177" y="83"/>
                </a:lnTo>
                <a:cubicBezTo>
                  <a:pt x="177" y="80"/>
                  <a:pt x="178" y="78"/>
                  <a:pt x="178" y="75"/>
                </a:cubicBezTo>
                <a:lnTo>
                  <a:pt x="179" y="74"/>
                </a:lnTo>
                <a:cubicBezTo>
                  <a:pt x="187" y="49"/>
                  <a:pt x="213" y="36"/>
                  <a:pt x="238" y="43"/>
                </a:cubicBezTo>
                <a:cubicBezTo>
                  <a:pt x="263" y="50"/>
                  <a:pt x="277" y="76"/>
                  <a:pt x="271" y="101"/>
                </a:cubicBezTo>
                <a:lnTo>
                  <a:pt x="271" y="103"/>
                </a:lnTo>
                <a:lnTo>
                  <a:pt x="271" y="103"/>
                </a:lnTo>
                <a:lnTo>
                  <a:pt x="223" y="45"/>
                </a:lnTo>
                <a:lnTo>
                  <a:pt x="224" y="45"/>
                </a:lnTo>
                <a:lnTo>
                  <a:pt x="225" y="45"/>
                </a:lnTo>
                <a:cubicBezTo>
                  <a:pt x="251" y="45"/>
                  <a:pt x="273" y="67"/>
                  <a:pt x="273" y="93"/>
                </a:cubicBezTo>
                <a:lnTo>
                  <a:pt x="273" y="97"/>
                </a:lnTo>
                <a:cubicBezTo>
                  <a:pt x="273" y="102"/>
                  <a:pt x="272" y="107"/>
                  <a:pt x="271" y="112"/>
                </a:cubicBezTo>
                <a:lnTo>
                  <a:pt x="270" y="114"/>
                </a:lnTo>
                <a:cubicBezTo>
                  <a:pt x="263" y="136"/>
                  <a:pt x="240" y="150"/>
                  <a:pt x="217" y="146"/>
                </a:cubicBezTo>
                <a:cubicBezTo>
                  <a:pt x="194" y="142"/>
                  <a:pt x="176" y="122"/>
                  <a:pt x="176" y="98"/>
                </a:cubicBezTo>
                <a:lnTo>
                  <a:pt x="176" y="96"/>
                </a:lnTo>
                <a:lnTo>
                  <a:pt x="177" y="86"/>
                </a:lnTo>
                <a:lnTo>
                  <a:pt x="177" y="84"/>
                </a:lnTo>
                <a:lnTo>
                  <a:pt x="225" y="132"/>
                </a:lnTo>
                <a:lnTo>
                  <a:pt x="224" y="132"/>
                </a:lnTo>
                <a:cubicBezTo>
                  <a:pt x="210" y="132"/>
                  <a:pt x="196" y="126"/>
                  <a:pt x="187" y="114"/>
                </a:cubicBezTo>
                <a:cubicBezTo>
                  <a:pt x="178" y="103"/>
                  <a:pt x="175" y="89"/>
                  <a:pt x="177" y="75"/>
                </a:cubicBezTo>
                <a:lnTo>
                  <a:pt x="178" y="72"/>
                </a:lnTo>
                <a:lnTo>
                  <a:pt x="179" y="68"/>
                </a:lnTo>
                <a:cubicBezTo>
                  <a:pt x="185" y="43"/>
                  <a:pt x="211" y="27"/>
                  <a:pt x="236" y="33"/>
                </a:cubicBezTo>
                <a:cubicBezTo>
                  <a:pt x="261" y="38"/>
                  <a:pt x="278" y="63"/>
                  <a:pt x="273" y="89"/>
                </a:cubicBezTo>
                <a:lnTo>
                  <a:pt x="272" y="91"/>
                </a:lnTo>
                <a:lnTo>
                  <a:pt x="271" y="96"/>
                </a:lnTo>
                <a:cubicBezTo>
                  <a:pt x="265" y="119"/>
                  <a:pt x="243" y="135"/>
                  <a:pt x="219" y="132"/>
                </a:cubicBezTo>
                <a:cubicBezTo>
                  <a:pt x="195" y="129"/>
                  <a:pt x="176" y="108"/>
                  <a:pt x="176" y="84"/>
                </a:cubicBezTo>
                <a:lnTo>
                  <a:pt x="176" y="82"/>
                </a:lnTo>
                <a:lnTo>
                  <a:pt x="177" y="90"/>
                </a:lnTo>
                <a:lnTo>
                  <a:pt x="177" y="87"/>
                </a:lnTo>
                <a:cubicBezTo>
                  <a:pt x="176" y="83"/>
                  <a:pt x="176" y="79"/>
                  <a:pt x="176" y="75"/>
                </a:cubicBezTo>
                <a:lnTo>
                  <a:pt x="177" y="70"/>
                </a:lnTo>
                <a:lnTo>
                  <a:pt x="224" y="122"/>
                </a:lnTo>
                <a:lnTo>
                  <a:pt x="224" y="122"/>
                </a:lnTo>
                <a:cubicBezTo>
                  <a:pt x="210" y="122"/>
                  <a:pt x="197" y="117"/>
                  <a:pt x="188" y="106"/>
                </a:cubicBezTo>
                <a:cubicBezTo>
                  <a:pt x="179" y="96"/>
                  <a:pt x="175" y="83"/>
                  <a:pt x="176" y="69"/>
                </a:cubicBezTo>
                <a:lnTo>
                  <a:pt x="177" y="65"/>
                </a:lnTo>
                <a:lnTo>
                  <a:pt x="176" y="65"/>
                </a:lnTo>
                <a:lnTo>
                  <a:pt x="177" y="54"/>
                </a:lnTo>
                <a:lnTo>
                  <a:pt x="178" y="47"/>
                </a:lnTo>
                <a:lnTo>
                  <a:pt x="179" y="39"/>
                </a:lnTo>
                <a:cubicBezTo>
                  <a:pt x="184" y="23"/>
                  <a:pt x="196" y="9"/>
                  <a:pt x="213" y="5"/>
                </a:cubicBezTo>
                <a:cubicBezTo>
                  <a:pt x="230" y="0"/>
                  <a:pt x="248" y="5"/>
                  <a:pt x="260" y="17"/>
                </a:cubicBezTo>
                <a:lnTo>
                  <a:pt x="260" y="18"/>
                </a:lnTo>
                <a:cubicBezTo>
                  <a:pt x="269" y="27"/>
                  <a:pt x="274" y="39"/>
                  <a:pt x="274" y="51"/>
                </a:cubicBezTo>
                <a:lnTo>
                  <a:pt x="274" y="54"/>
                </a:lnTo>
                <a:lnTo>
                  <a:pt x="275" y="56"/>
                </a:lnTo>
                <a:cubicBezTo>
                  <a:pt x="275" y="61"/>
                  <a:pt x="275" y="66"/>
                  <a:pt x="274" y="71"/>
                </a:cubicBezTo>
                <a:lnTo>
                  <a:pt x="273" y="75"/>
                </a:lnTo>
                <a:cubicBezTo>
                  <a:pt x="267" y="101"/>
                  <a:pt x="241" y="118"/>
                  <a:pt x="216" y="112"/>
                </a:cubicBezTo>
                <a:cubicBezTo>
                  <a:pt x="190" y="106"/>
                  <a:pt x="173" y="80"/>
                  <a:pt x="179" y="55"/>
                </a:cubicBezTo>
                <a:lnTo>
                  <a:pt x="180" y="50"/>
                </a:lnTo>
                <a:lnTo>
                  <a:pt x="179" y="64"/>
                </a:lnTo>
                <a:lnTo>
                  <a:pt x="178" y="54"/>
                </a:lnTo>
                <a:lnTo>
                  <a:pt x="178" y="51"/>
                </a:lnTo>
                <a:lnTo>
                  <a:pt x="193" y="85"/>
                </a:lnTo>
                <a:lnTo>
                  <a:pt x="192" y="85"/>
                </a:lnTo>
                <a:lnTo>
                  <a:pt x="273" y="63"/>
                </a:lnTo>
                <a:lnTo>
                  <a:pt x="273" y="59"/>
                </a:lnTo>
                <a:lnTo>
                  <a:pt x="273" y="60"/>
                </a:lnTo>
                <a:lnTo>
                  <a:pt x="272" y="65"/>
                </a:lnTo>
                <a:lnTo>
                  <a:pt x="272" y="75"/>
                </a:lnTo>
                <a:lnTo>
                  <a:pt x="272" y="80"/>
                </a:lnTo>
                <a:lnTo>
                  <a:pt x="224" y="26"/>
                </a:lnTo>
                <a:lnTo>
                  <a:pt x="224" y="26"/>
                </a:lnTo>
                <a:cubicBezTo>
                  <a:pt x="238" y="26"/>
                  <a:pt x="251" y="32"/>
                  <a:pt x="260" y="42"/>
                </a:cubicBezTo>
                <a:cubicBezTo>
                  <a:pt x="269" y="52"/>
                  <a:pt x="274" y="66"/>
                  <a:pt x="272" y="79"/>
                </a:cubicBezTo>
                <a:lnTo>
                  <a:pt x="272" y="84"/>
                </a:lnTo>
                <a:lnTo>
                  <a:pt x="271" y="72"/>
                </a:lnTo>
                <a:lnTo>
                  <a:pt x="272" y="75"/>
                </a:lnTo>
                <a:cubicBezTo>
                  <a:pt x="272" y="77"/>
                  <a:pt x="272" y="80"/>
                  <a:pt x="272" y="82"/>
                </a:cubicBezTo>
                <a:lnTo>
                  <a:pt x="272" y="84"/>
                </a:lnTo>
                <a:lnTo>
                  <a:pt x="178" y="72"/>
                </a:lnTo>
                <a:lnTo>
                  <a:pt x="178" y="73"/>
                </a:lnTo>
                <a:lnTo>
                  <a:pt x="178" y="70"/>
                </a:lnTo>
                <a:lnTo>
                  <a:pt x="272" y="91"/>
                </a:lnTo>
                <a:lnTo>
                  <a:pt x="272" y="91"/>
                </a:lnTo>
                <a:lnTo>
                  <a:pt x="272" y="93"/>
                </a:lnTo>
                <a:lnTo>
                  <a:pt x="224" y="36"/>
                </a:lnTo>
                <a:lnTo>
                  <a:pt x="225" y="36"/>
                </a:lnTo>
                <a:cubicBezTo>
                  <a:pt x="251" y="36"/>
                  <a:pt x="273" y="57"/>
                  <a:pt x="273" y="84"/>
                </a:cubicBezTo>
                <a:lnTo>
                  <a:pt x="273" y="97"/>
                </a:lnTo>
                <a:lnTo>
                  <a:pt x="272" y="96"/>
                </a:lnTo>
                <a:lnTo>
                  <a:pt x="272" y="98"/>
                </a:lnTo>
                <a:lnTo>
                  <a:pt x="179" y="83"/>
                </a:lnTo>
                <a:lnTo>
                  <a:pt x="179" y="82"/>
                </a:lnTo>
                <a:lnTo>
                  <a:pt x="177" y="97"/>
                </a:lnTo>
                <a:lnTo>
                  <a:pt x="177" y="93"/>
                </a:lnTo>
                <a:lnTo>
                  <a:pt x="225" y="141"/>
                </a:lnTo>
                <a:lnTo>
                  <a:pt x="224" y="141"/>
                </a:lnTo>
                <a:lnTo>
                  <a:pt x="223" y="141"/>
                </a:lnTo>
                <a:cubicBezTo>
                  <a:pt x="209" y="141"/>
                  <a:pt x="195" y="135"/>
                  <a:pt x="186" y="124"/>
                </a:cubicBezTo>
                <a:cubicBezTo>
                  <a:pt x="177" y="113"/>
                  <a:pt x="174" y="98"/>
                  <a:pt x="176" y="84"/>
                </a:cubicBezTo>
                <a:lnTo>
                  <a:pt x="177" y="79"/>
                </a:lnTo>
                <a:lnTo>
                  <a:pt x="178" y="77"/>
                </a:lnTo>
                <a:lnTo>
                  <a:pt x="270" y="104"/>
                </a:lnTo>
                <a:lnTo>
                  <a:pt x="270" y="106"/>
                </a:lnTo>
                <a:lnTo>
                  <a:pt x="271" y="98"/>
                </a:lnTo>
                <a:lnTo>
                  <a:pt x="271" y="101"/>
                </a:lnTo>
                <a:lnTo>
                  <a:pt x="271" y="93"/>
                </a:lnTo>
                <a:lnTo>
                  <a:pt x="271" y="97"/>
                </a:lnTo>
                <a:lnTo>
                  <a:pt x="269" y="82"/>
                </a:lnTo>
                <a:lnTo>
                  <a:pt x="270" y="83"/>
                </a:lnTo>
                <a:lnTo>
                  <a:pt x="176" y="98"/>
                </a:lnTo>
                <a:lnTo>
                  <a:pt x="176" y="96"/>
                </a:lnTo>
                <a:lnTo>
                  <a:pt x="176" y="93"/>
                </a:lnTo>
                <a:cubicBezTo>
                  <a:pt x="176" y="67"/>
                  <a:pt x="197" y="45"/>
                  <a:pt x="224" y="45"/>
                </a:cubicBezTo>
                <a:lnTo>
                  <a:pt x="224" y="45"/>
                </a:lnTo>
                <a:cubicBezTo>
                  <a:pt x="251" y="45"/>
                  <a:pt x="272" y="67"/>
                  <a:pt x="272" y="93"/>
                </a:cubicBezTo>
                <a:lnTo>
                  <a:pt x="272" y="98"/>
                </a:lnTo>
                <a:lnTo>
                  <a:pt x="272" y="103"/>
                </a:lnTo>
                <a:lnTo>
                  <a:pt x="224" y="55"/>
                </a:lnTo>
                <a:lnTo>
                  <a:pt x="225" y="55"/>
                </a:lnTo>
                <a:cubicBezTo>
                  <a:pt x="251" y="55"/>
                  <a:pt x="273" y="76"/>
                  <a:pt x="273" y="103"/>
                </a:cubicBezTo>
                <a:lnTo>
                  <a:pt x="273" y="108"/>
                </a:lnTo>
                <a:lnTo>
                  <a:pt x="273" y="112"/>
                </a:lnTo>
                <a:cubicBezTo>
                  <a:pt x="273" y="116"/>
                  <a:pt x="273" y="119"/>
                  <a:pt x="272" y="122"/>
                </a:cubicBezTo>
                <a:lnTo>
                  <a:pt x="271" y="127"/>
                </a:lnTo>
                <a:lnTo>
                  <a:pt x="272" y="117"/>
                </a:lnTo>
                <a:lnTo>
                  <a:pt x="272" y="121"/>
                </a:lnTo>
                <a:lnTo>
                  <a:pt x="270" y="106"/>
                </a:lnTo>
                <a:lnTo>
                  <a:pt x="270" y="107"/>
                </a:lnTo>
                <a:lnTo>
                  <a:pt x="176" y="122"/>
                </a:lnTo>
                <a:lnTo>
                  <a:pt x="177" y="114"/>
                </a:lnTo>
                <a:lnTo>
                  <a:pt x="177" y="114"/>
                </a:lnTo>
                <a:lnTo>
                  <a:pt x="177" y="109"/>
                </a:lnTo>
                <a:lnTo>
                  <a:pt x="177" y="108"/>
                </a:lnTo>
                <a:lnTo>
                  <a:pt x="273" y="108"/>
                </a:lnTo>
                <a:lnTo>
                  <a:pt x="273" y="112"/>
                </a:lnTo>
                <a:lnTo>
                  <a:pt x="273" y="120"/>
                </a:lnTo>
                <a:lnTo>
                  <a:pt x="273" y="127"/>
                </a:lnTo>
                <a:lnTo>
                  <a:pt x="273" y="132"/>
                </a:lnTo>
                <a:lnTo>
                  <a:pt x="177" y="132"/>
                </a:lnTo>
                <a:lnTo>
                  <a:pt x="177" y="130"/>
                </a:lnTo>
                <a:lnTo>
                  <a:pt x="177" y="130"/>
                </a:lnTo>
                <a:lnTo>
                  <a:pt x="176" y="120"/>
                </a:lnTo>
                <a:lnTo>
                  <a:pt x="176" y="117"/>
                </a:lnTo>
                <a:lnTo>
                  <a:pt x="272" y="117"/>
                </a:lnTo>
                <a:lnTo>
                  <a:pt x="272" y="119"/>
                </a:lnTo>
                <a:lnTo>
                  <a:pt x="272" y="122"/>
                </a:lnTo>
                <a:cubicBezTo>
                  <a:pt x="272" y="149"/>
                  <a:pt x="251" y="170"/>
                  <a:pt x="224" y="170"/>
                </a:cubicBezTo>
                <a:lnTo>
                  <a:pt x="224" y="170"/>
                </a:lnTo>
                <a:lnTo>
                  <a:pt x="272" y="117"/>
                </a:lnTo>
                <a:lnTo>
                  <a:pt x="272" y="127"/>
                </a:lnTo>
                <a:lnTo>
                  <a:pt x="272" y="132"/>
                </a:lnTo>
                <a:lnTo>
                  <a:pt x="176" y="132"/>
                </a:lnTo>
                <a:lnTo>
                  <a:pt x="176" y="129"/>
                </a:lnTo>
                <a:lnTo>
                  <a:pt x="178" y="141"/>
                </a:lnTo>
                <a:lnTo>
                  <a:pt x="177" y="139"/>
                </a:lnTo>
                <a:lnTo>
                  <a:pt x="271" y="115"/>
                </a:lnTo>
                <a:lnTo>
                  <a:pt x="271" y="117"/>
                </a:lnTo>
                <a:cubicBezTo>
                  <a:pt x="272" y="121"/>
                  <a:pt x="272" y="125"/>
                  <a:pt x="272" y="129"/>
                </a:cubicBezTo>
                <a:lnTo>
                  <a:pt x="272" y="132"/>
                </a:lnTo>
                <a:cubicBezTo>
                  <a:pt x="272" y="158"/>
                  <a:pt x="251" y="180"/>
                  <a:pt x="224" y="180"/>
                </a:cubicBezTo>
                <a:lnTo>
                  <a:pt x="223" y="180"/>
                </a:lnTo>
                <a:lnTo>
                  <a:pt x="271" y="137"/>
                </a:lnTo>
                <a:lnTo>
                  <a:pt x="270" y="146"/>
                </a:lnTo>
                <a:lnTo>
                  <a:pt x="269" y="151"/>
                </a:lnTo>
                <a:cubicBezTo>
                  <a:pt x="265" y="173"/>
                  <a:pt x="245" y="189"/>
                  <a:pt x="222" y="189"/>
                </a:cubicBezTo>
                <a:lnTo>
                  <a:pt x="221" y="189"/>
                </a:lnTo>
                <a:lnTo>
                  <a:pt x="221" y="93"/>
                </a:lnTo>
                <a:lnTo>
                  <a:pt x="221" y="93"/>
                </a:lnTo>
                <a:cubicBezTo>
                  <a:pt x="248" y="93"/>
                  <a:pt x="269" y="115"/>
                  <a:pt x="269" y="141"/>
                </a:cubicBezTo>
                <a:lnTo>
                  <a:pt x="269" y="150"/>
                </a:lnTo>
                <a:lnTo>
                  <a:pt x="269" y="152"/>
                </a:lnTo>
                <a:lnTo>
                  <a:pt x="269" y="155"/>
                </a:lnTo>
                <a:cubicBezTo>
                  <a:pt x="269" y="168"/>
                  <a:pt x="264" y="180"/>
                  <a:pt x="255" y="189"/>
                </a:cubicBezTo>
                <a:lnTo>
                  <a:pt x="254" y="189"/>
                </a:lnTo>
                <a:cubicBezTo>
                  <a:pt x="242" y="202"/>
                  <a:pt x="224" y="207"/>
                  <a:pt x="207" y="201"/>
                </a:cubicBezTo>
                <a:cubicBezTo>
                  <a:pt x="190" y="196"/>
                  <a:pt x="177" y="182"/>
                  <a:pt x="173" y="165"/>
                </a:cubicBezTo>
                <a:lnTo>
                  <a:pt x="172" y="159"/>
                </a:lnTo>
                <a:lnTo>
                  <a:pt x="172" y="154"/>
                </a:lnTo>
                <a:lnTo>
                  <a:pt x="171" y="144"/>
                </a:lnTo>
                <a:lnTo>
                  <a:pt x="171" y="141"/>
                </a:lnTo>
                <a:cubicBezTo>
                  <a:pt x="171" y="115"/>
                  <a:pt x="192" y="93"/>
                  <a:pt x="219" y="93"/>
                </a:cubicBezTo>
                <a:lnTo>
                  <a:pt x="219" y="93"/>
                </a:lnTo>
                <a:lnTo>
                  <a:pt x="219" y="189"/>
                </a:lnTo>
                <a:lnTo>
                  <a:pt x="217" y="189"/>
                </a:lnTo>
                <a:lnTo>
                  <a:pt x="265" y="141"/>
                </a:lnTo>
                <a:lnTo>
                  <a:pt x="265" y="146"/>
                </a:lnTo>
                <a:lnTo>
                  <a:pt x="265" y="151"/>
                </a:lnTo>
                <a:lnTo>
                  <a:pt x="217" y="103"/>
                </a:lnTo>
                <a:lnTo>
                  <a:pt x="218" y="103"/>
                </a:lnTo>
                <a:lnTo>
                  <a:pt x="218" y="199"/>
                </a:lnTo>
                <a:lnTo>
                  <a:pt x="217" y="199"/>
                </a:lnTo>
                <a:lnTo>
                  <a:pt x="265" y="156"/>
                </a:lnTo>
                <a:lnTo>
                  <a:pt x="265" y="160"/>
                </a:lnTo>
                <a:lnTo>
                  <a:pt x="264" y="165"/>
                </a:lnTo>
                <a:cubicBezTo>
                  <a:pt x="262" y="190"/>
                  <a:pt x="241" y="208"/>
                  <a:pt x="216" y="208"/>
                </a:cubicBezTo>
                <a:lnTo>
                  <a:pt x="215" y="208"/>
                </a:lnTo>
                <a:lnTo>
                  <a:pt x="263" y="156"/>
                </a:lnTo>
                <a:lnTo>
                  <a:pt x="263" y="158"/>
                </a:lnTo>
                <a:lnTo>
                  <a:pt x="264" y="161"/>
                </a:lnTo>
                <a:cubicBezTo>
                  <a:pt x="264" y="164"/>
                  <a:pt x="264" y="166"/>
                  <a:pt x="264" y="169"/>
                </a:cubicBezTo>
                <a:lnTo>
                  <a:pt x="264" y="170"/>
                </a:lnTo>
                <a:lnTo>
                  <a:pt x="168" y="170"/>
                </a:lnTo>
                <a:lnTo>
                  <a:pt x="169" y="172"/>
                </a:lnTo>
                <a:lnTo>
                  <a:pt x="168" y="167"/>
                </a:lnTo>
                <a:lnTo>
                  <a:pt x="168" y="162"/>
                </a:lnTo>
                <a:lnTo>
                  <a:pt x="169" y="169"/>
                </a:lnTo>
                <a:lnTo>
                  <a:pt x="168" y="167"/>
                </a:lnTo>
                <a:lnTo>
                  <a:pt x="262" y="167"/>
                </a:lnTo>
                <a:lnTo>
                  <a:pt x="261" y="169"/>
                </a:lnTo>
                <a:lnTo>
                  <a:pt x="262" y="157"/>
                </a:lnTo>
                <a:lnTo>
                  <a:pt x="262" y="167"/>
                </a:lnTo>
                <a:lnTo>
                  <a:pt x="262" y="166"/>
                </a:lnTo>
                <a:lnTo>
                  <a:pt x="262" y="170"/>
                </a:lnTo>
                <a:cubicBezTo>
                  <a:pt x="262" y="196"/>
                  <a:pt x="240" y="218"/>
                  <a:pt x="214" y="218"/>
                </a:cubicBezTo>
                <a:lnTo>
                  <a:pt x="213" y="218"/>
                </a:lnTo>
                <a:lnTo>
                  <a:pt x="213" y="122"/>
                </a:lnTo>
                <a:lnTo>
                  <a:pt x="213" y="122"/>
                </a:lnTo>
                <a:lnTo>
                  <a:pt x="213" y="218"/>
                </a:lnTo>
                <a:lnTo>
                  <a:pt x="213" y="218"/>
                </a:lnTo>
                <a:lnTo>
                  <a:pt x="211" y="218"/>
                </a:lnTo>
                <a:lnTo>
                  <a:pt x="211" y="122"/>
                </a:lnTo>
                <a:lnTo>
                  <a:pt x="212" y="122"/>
                </a:lnTo>
                <a:lnTo>
                  <a:pt x="212" y="218"/>
                </a:lnTo>
                <a:lnTo>
                  <a:pt x="210" y="218"/>
                </a:lnTo>
                <a:cubicBezTo>
                  <a:pt x="187" y="218"/>
                  <a:pt x="166" y="200"/>
                  <a:pt x="163" y="177"/>
                </a:cubicBezTo>
                <a:lnTo>
                  <a:pt x="162" y="173"/>
                </a:lnTo>
                <a:lnTo>
                  <a:pt x="170" y="193"/>
                </a:lnTo>
                <a:lnTo>
                  <a:pt x="169" y="192"/>
                </a:lnTo>
                <a:lnTo>
                  <a:pt x="257" y="165"/>
                </a:lnTo>
                <a:lnTo>
                  <a:pt x="257" y="163"/>
                </a:lnTo>
                <a:lnTo>
                  <a:pt x="257" y="167"/>
                </a:lnTo>
                <a:lnTo>
                  <a:pt x="258" y="177"/>
                </a:lnTo>
                <a:lnTo>
                  <a:pt x="258" y="179"/>
                </a:lnTo>
                <a:lnTo>
                  <a:pt x="162" y="179"/>
                </a:lnTo>
                <a:lnTo>
                  <a:pt x="162" y="178"/>
                </a:lnTo>
                <a:lnTo>
                  <a:pt x="163" y="186"/>
                </a:lnTo>
                <a:lnTo>
                  <a:pt x="162" y="183"/>
                </a:lnTo>
                <a:cubicBezTo>
                  <a:pt x="162" y="180"/>
                  <a:pt x="161" y="178"/>
                  <a:pt x="161" y="175"/>
                </a:cubicBezTo>
                <a:lnTo>
                  <a:pt x="161" y="171"/>
                </a:lnTo>
                <a:lnTo>
                  <a:pt x="164" y="187"/>
                </a:lnTo>
                <a:lnTo>
                  <a:pt x="163" y="185"/>
                </a:lnTo>
                <a:lnTo>
                  <a:pt x="257" y="176"/>
                </a:lnTo>
                <a:lnTo>
                  <a:pt x="256" y="178"/>
                </a:lnTo>
                <a:lnTo>
                  <a:pt x="256" y="184"/>
                </a:lnTo>
                <a:cubicBezTo>
                  <a:pt x="254" y="209"/>
                  <a:pt x="233" y="227"/>
                  <a:pt x="208" y="227"/>
                </a:cubicBezTo>
                <a:lnTo>
                  <a:pt x="207" y="227"/>
                </a:lnTo>
                <a:lnTo>
                  <a:pt x="206" y="227"/>
                </a:lnTo>
                <a:lnTo>
                  <a:pt x="254" y="189"/>
                </a:lnTo>
                <a:lnTo>
                  <a:pt x="253" y="191"/>
                </a:lnTo>
                <a:lnTo>
                  <a:pt x="254" y="182"/>
                </a:lnTo>
                <a:lnTo>
                  <a:pt x="254" y="184"/>
                </a:lnTo>
                <a:lnTo>
                  <a:pt x="158" y="184"/>
                </a:lnTo>
                <a:lnTo>
                  <a:pt x="158" y="182"/>
                </a:lnTo>
                <a:lnTo>
                  <a:pt x="158" y="179"/>
                </a:lnTo>
                <a:lnTo>
                  <a:pt x="254" y="179"/>
                </a:lnTo>
                <a:lnTo>
                  <a:pt x="254" y="182"/>
                </a:lnTo>
                <a:lnTo>
                  <a:pt x="254" y="184"/>
                </a:lnTo>
                <a:lnTo>
                  <a:pt x="158" y="184"/>
                </a:lnTo>
                <a:lnTo>
                  <a:pt x="158" y="181"/>
                </a:lnTo>
                <a:lnTo>
                  <a:pt x="158" y="176"/>
                </a:lnTo>
                <a:lnTo>
                  <a:pt x="158" y="172"/>
                </a:lnTo>
                <a:lnTo>
                  <a:pt x="159" y="184"/>
                </a:lnTo>
                <a:lnTo>
                  <a:pt x="159" y="182"/>
                </a:lnTo>
                <a:lnTo>
                  <a:pt x="253" y="170"/>
                </a:lnTo>
                <a:lnTo>
                  <a:pt x="253" y="172"/>
                </a:lnTo>
                <a:lnTo>
                  <a:pt x="253" y="176"/>
                </a:lnTo>
                <a:lnTo>
                  <a:pt x="253" y="184"/>
                </a:lnTo>
                <a:cubicBezTo>
                  <a:pt x="253" y="187"/>
                  <a:pt x="253" y="190"/>
                  <a:pt x="253" y="193"/>
                </a:cubicBezTo>
                <a:lnTo>
                  <a:pt x="252" y="198"/>
                </a:lnTo>
                <a:lnTo>
                  <a:pt x="204" y="141"/>
                </a:lnTo>
                <a:lnTo>
                  <a:pt x="205" y="141"/>
                </a:lnTo>
                <a:lnTo>
                  <a:pt x="205" y="237"/>
                </a:lnTo>
                <a:lnTo>
                  <a:pt x="204" y="237"/>
                </a:lnTo>
                <a:lnTo>
                  <a:pt x="252" y="198"/>
                </a:lnTo>
                <a:lnTo>
                  <a:pt x="251" y="203"/>
                </a:lnTo>
                <a:lnTo>
                  <a:pt x="251" y="194"/>
                </a:lnTo>
                <a:lnTo>
                  <a:pt x="251" y="198"/>
                </a:lnTo>
                <a:lnTo>
                  <a:pt x="164" y="172"/>
                </a:lnTo>
                <a:lnTo>
                  <a:pt x="165" y="170"/>
                </a:lnTo>
                <a:lnTo>
                  <a:pt x="158" y="184"/>
                </a:lnTo>
                <a:lnTo>
                  <a:pt x="159" y="180"/>
                </a:lnTo>
                <a:lnTo>
                  <a:pt x="157" y="193"/>
                </a:lnTo>
                <a:lnTo>
                  <a:pt x="157" y="190"/>
                </a:lnTo>
                <a:lnTo>
                  <a:pt x="157" y="189"/>
                </a:lnTo>
                <a:lnTo>
                  <a:pt x="253" y="189"/>
                </a:lnTo>
                <a:lnTo>
                  <a:pt x="253" y="193"/>
                </a:lnTo>
                <a:lnTo>
                  <a:pt x="253" y="204"/>
                </a:lnTo>
                <a:lnTo>
                  <a:pt x="253" y="208"/>
                </a:lnTo>
                <a:lnTo>
                  <a:pt x="253" y="198"/>
                </a:lnTo>
                <a:lnTo>
                  <a:pt x="253" y="208"/>
                </a:lnTo>
                <a:lnTo>
                  <a:pt x="253" y="211"/>
                </a:lnTo>
                <a:cubicBezTo>
                  <a:pt x="253" y="216"/>
                  <a:pt x="253" y="221"/>
                  <a:pt x="251" y="226"/>
                </a:cubicBezTo>
                <a:lnTo>
                  <a:pt x="251" y="228"/>
                </a:lnTo>
                <a:cubicBezTo>
                  <a:pt x="243" y="250"/>
                  <a:pt x="221" y="264"/>
                  <a:pt x="197" y="260"/>
                </a:cubicBezTo>
                <a:cubicBezTo>
                  <a:pt x="174" y="256"/>
                  <a:pt x="157" y="236"/>
                  <a:pt x="157" y="212"/>
                </a:cubicBezTo>
                <a:lnTo>
                  <a:pt x="157" y="210"/>
                </a:lnTo>
                <a:lnTo>
                  <a:pt x="157" y="208"/>
                </a:lnTo>
                <a:cubicBezTo>
                  <a:pt x="157" y="181"/>
                  <a:pt x="178" y="160"/>
                  <a:pt x="205" y="160"/>
                </a:cubicBezTo>
                <a:lnTo>
                  <a:pt x="205" y="160"/>
                </a:lnTo>
                <a:cubicBezTo>
                  <a:pt x="232" y="160"/>
                  <a:pt x="253" y="181"/>
                  <a:pt x="253" y="208"/>
                </a:cubicBezTo>
                <a:lnTo>
                  <a:pt x="253" y="219"/>
                </a:lnTo>
                <a:lnTo>
                  <a:pt x="253" y="223"/>
                </a:lnTo>
                <a:lnTo>
                  <a:pt x="157" y="212"/>
                </a:lnTo>
                <a:lnTo>
                  <a:pt x="158" y="209"/>
                </a:lnTo>
                <a:lnTo>
                  <a:pt x="158" y="204"/>
                </a:lnTo>
                <a:lnTo>
                  <a:pt x="206" y="256"/>
                </a:lnTo>
                <a:lnTo>
                  <a:pt x="205" y="256"/>
                </a:lnTo>
                <a:lnTo>
                  <a:pt x="253" y="208"/>
                </a:lnTo>
                <a:lnTo>
                  <a:pt x="253" y="210"/>
                </a:lnTo>
                <a:lnTo>
                  <a:pt x="252" y="199"/>
                </a:lnTo>
                <a:lnTo>
                  <a:pt x="252" y="201"/>
                </a:lnTo>
                <a:lnTo>
                  <a:pt x="205" y="164"/>
                </a:lnTo>
                <a:lnTo>
                  <a:pt x="207" y="164"/>
                </a:lnTo>
                <a:lnTo>
                  <a:pt x="207" y="260"/>
                </a:lnTo>
                <a:lnTo>
                  <a:pt x="205" y="260"/>
                </a:lnTo>
                <a:lnTo>
                  <a:pt x="253" y="222"/>
                </a:lnTo>
                <a:lnTo>
                  <a:pt x="252" y="227"/>
                </a:lnTo>
                <a:lnTo>
                  <a:pt x="252" y="213"/>
                </a:lnTo>
                <a:lnTo>
                  <a:pt x="253" y="222"/>
                </a:lnTo>
                <a:lnTo>
                  <a:pt x="253" y="227"/>
                </a:lnTo>
                <a:cubicBezTo>
                  <a:pt x="253" y="253"/>
                  <a:pt x="231" y="275"/>
                  <a:pt x="205" y="275"/>
                </a:cubicBezTo>
                <a:lnTo>
                  <a:pt x="204" y="275"/>
                </a:lnTo>
                <a:lnTo>
                  <a:pt x="252" y="218"/>
                </a:lnTo>
                <a:lnTo>
                  <a:pt x="252" y="220"/>
                </a:lnTo>
                <a:cubicBezTo>
                  <a:pt x="253" y="223"/>
                  <a:pt x="253" y="226"/>
                  <a:pt x="253" y="229"/>
                </a:cubicBezTo>
                <a:lnTo>
                  <a:pt x="253" y="231"/>
                </a:lnTo>
                <a:lnTo>
                  <a:pt x="157" y="231"/>
                </a:lnTo>
                <a:lnTo>
                  <a:pt x="157" y="229"/>
                </a:lnTo>
                <a:lnTo>
                  <a:pt x="157" y="227"/>
                </a:lnTo>
                <a:cubicBezTo>
                  <a:pt x="157" y="200"/>
                  <a:pt x="178" y="179"/>
                  <a:pt x="205" y="179"/>
                </a:cubicBezTo>
                <a:lnTo>
                  <a:pt x="205" y="179"/>
                </a:lnTo>
                <a:cubicBezTo>
                  <a:pt x="219" y="179"/>
                  <a:pt x="232" y="185"/>
                  <a:pt x="241" y="195"/>
                </a:cubicBezTo>
                <a:cubicBezTo>
                  <a:pt x="250" y="205"/>
                  <a:pt x="255" y="219"/>
                  <a:pt x="253" y="232"/>
                </a:cubicBezTo>
                <a:lnTo>
                  <a:pt x="253" y="236"/>
                </a:lnTo>
                <a:lnTo>
                  <a:pt x="252" y="241"/>
                </a:lnTo>
                <a:lnTo>
                  <a:pt x="250" y="221"/>
                </a:lnTo>
                <a:lnTo>
                  <a:pt x="251" y="224"/>
                </a:lnTo>
                <a:lnTo>
                  <a:pt x="252" y="226"/>
                </a:lnTo>
                <a:lnTo>
                  <a:pt x="159" y="253"/>
                </a:lnTo>
                <a:lnTo>
                  <a:pt x="158" y="248"/>
                </a:lnTo>
                <a:lnTo>
                  <a:pt x="158" y="246"/>
                </a:lnTo>
                <a:lnTo>
                  <a:pt x="253" y="241"/>
                </a:lnTo>
                <a:lnTo>
                  <a:pt x="252" y="247"/>
                </a:lnTo>
                <a:lnTo>
                  <a:pt x="252" y="251"/>
                </a:lnTo>
                <a:cubicBezTo>
                  <a:pt x="249" y="277"/>
                  <a:pt x="227" y="295"/>
                  <a:pt x="201" y="294"/>
                </a:cubicBezTo>
                <a:cubicBezTo>
                  <a:pt x="176" y="292"/>
                  <a:pt x="156" y="271"/>
                  <a:pt x="156" y="246"/>
                </a:cubicBezTo>
                <a:lnTo>
                  <a:pt x="156" y="243"/>
                </a:lnTo>
                <a:lnTo>
                  <a:pt x="156" y="241"/>
                </a:lnTo>
                <a:lnTo>
                  <a:pt x="252" y="241"/>
                </a:lnTo>
                <a:lnTo>
                  <a:pt x="252" y="242"/>
                </a:lnTo>
                <a:cubicBezTo>
                  <a:pt x="252" y="245"/>
                  <a:pt x="252" y="247"/>
                  <a:pt x="251" y="249"/>
                </a:cubicBezTo>
                <a:lnTo>
                  <a:pt x="251" y="253"/>
                </a:lnTo>
                <a:lnTo>
                  <a:pt x="251" y="246"/>
                </a:lnTo>
                <a:lnTo>
                  <a:pt x="251" y="256"/>
                </a:lnTo>
                <a:lnTo>
                  <a:pt x="251" y="261"/>
                </a:lnTo>
                <a:cubicBezTo>
                  <a:pt x="248" y="285"/>
                  <a:pt x="227" y="303"/>
                  <a:pt x="203" y="303"/>
                </a:cubicBezTo>
                <a:lnTo>
                  <a:pt x="202" y="303"/>
                </a:lnTo>
                <a:cubicBezTo>
                  <a:pt x="189" y="303"/>
                  <a:pt x="176" y="298"/>
                  <a:pt x="167" y="288"/>
                </a:cubicBezTo>
                <a:cubicBezTo>
                  <a:pt x="158" y="278"/>
                  <a:pt x="153" y="264"/>
                  <a:pt x="155" y="251"/>
                </a:cubicBezTo>
                <a:lnTo>
                  <a:pt x="155" y="246"/>
                </a:lnTo>
                <a:lnTo>
                  <a:pt x="203" y="298"/>
                </a:lnTo>
                <a:lnTo>
                  <a:pt x="202" y="298"/>
                </a:lnTo>
                <a:lnTo>
                  <a:pt x="250" y="250"/>
                </a:lnTo>
                <a:lnTo>
                  <a:pt x="250" y="255"/>
                </a:lnTo>
                <a:cubicBezTo>
                  <a:pt x="250" y="282"/>
                  <a:pt x="228" y="303"/>
                  <a:pt x="202" y="303"/>
                </a:cubicBezTo>
                <a:lnTo>
                  <a:pt x="201" y="303"/>
                </a:lnTo>
                <a:lnTo>
                  <a:pt x="249" y="255"/>
                </a:lnTo>
                <a:lnTo>
                  <a:pt x="249" y="258"/>
                </a:lnTo>
                <a:lnTo>
                  <a:pt x="249" y="262"/>
                </a:lnTo>
                <a:lnTo>
                  <a:pt x="249" y="267"/>
                </a:lnTo>
                <a:cubicBezTo>
                  <a:pt x="249" y="270"/>
                  <a:pt x="249" y="273"/>
                  <a:pt x="249" y="276"/>
                </a:cubicBezTo>
                <a:lnTo>
                  <a:pt x="248" y="279"/>
                </a:lnTo>
                <a:cubicBezTo>
                  <a:pt x="244" y="300"/>
                  <a:pt x="226" y="316"/>
                  <a:pt x="204" y="317"/>
                </a:cubicBezTo>
                <a:cubicBezTo>
                  <a:pt x="182" y="319"/>
                  <a:pt x="162" y="305"/>
                  <a:pt x="155" y="285"/>
                </a:cubicBezTo>
                <a:lnTo>
                  <a:pt x="155" y="283"/>
                </a:lnTo>
                <a:cubicBezTo>
                  <a:pt x="154" y="281"/>
                  <a:pt x="154" y="278"/>
                  <a:pt x="153" y="276"/>
                </a:cubicBezTo>
                <a:lnTo>
                  <a:pt x="153" y="273"/>
                </a:lnTo>
                <a:cubicBezTo>
                  <a:pt x="150" y="259"/>
                  <a:pt x="154" y="245"/>
                  <a:pt x="163" y="234"/>
                </a:cubicBezTo>
                <a:cubicBezTo>
                  <a:pt x="172" y="223"/>
                  <a:pt x="186" y="217"/>
                  <a:pt x="200" y="217"/>
                </a:cubicBezTo>
                <a:lnTo>
                  <a:pt x="201" y="217"/>
                </a:lnTo>
                <a:lnTo>
                  <a:pt x="201" y="313"/>
                </a:lnTo>
                <a:lnTo>
                  <a:pt x="200" y="313"/>
                </a:lnTo>
                <a:lnTo>
                  <a:pt x="247" y="255"/>
                </a:lnTo>
                <a:lnTo>
                  <a:pt x="248" y="259"/>
                </a:lnTo>
                <a:cubicBezTo>
                  <a:pt x="249" y="262"/>
                  <a:pt x="249" y="266"/>
                  <a:pt x="249" y="269"/>
                </a:cubicBezTo>
                <a:lnTo>
                  <a:pt x="249" y="280"/>
                </a:lnTo>
                <a:lnTo>
                  <a:pt x="248" y="284"/>
                </a:lnTo>
                <a:lnTo>
                  <a:pt x="200" y="231"/>
                </a:lnTo>
                <a:lnTo>
                  <a:pt x="201" y="231"/>
                </a:lnTo>
                <a:lnTo>
                  <a:pt x="153" y="279"/>
                </a:lnTo>
                <a:lnTo>
                  <a:pt x="153" y="277"/>
                </a:lnTo>
                <a:lnTo>
                  <a:pt x="154" y="286"/>
                </a:lnTo>
                <a:lnTo>
                  <a:pt x="153" y="284"/>
                </a:lnTo>
                <a:cubicBezTo>
                  <a:pt x="151" y="270"/>
                  <a:pt x="154" y="255"/>
                  <a:pt x="163" y="244"/>
                </a:cubicBezTo>
                <a:cubicBezTo>
                  <a:pt x="172" y="233"/>
                  <a:pt x="186" y="226"/>
                  <a:pt x="200" y="226"/>
                </a:cubicBezTo>
                <a:lnTo>
                  <a:pt x="201" y="226"/>
                </a:lnTo>
                <a:cubicBezTo>
                  <a:pt x="215" y="226"/>
                  <a:pt x="228" y="232"/>
                  <a:pt x="237" y="242"/>
                </a:cubicBezTo>
                <a:cubicBezTo>
                  <a:pt x="246" y="252"/>
                  <a:pt x="250" y="265"/>
                  <a:pt x="249" y="278"/>
                </a:cubicBezTo>
                <a:lnTo>
                  <a:pt x="249" y="280"/>
                </a:lnTo>
                <a:lnTo>
                  <a:pt x="249" y="283"/>
                </a:lnTo>
                <a:cubicBezTo>
                  <a:pt x="249" y="296"/>
                  <a:pt x="244" y="308"/>
                  <a:pt x="235" y="317"/>
                </a:cubicBezTo>
                <a:lnTo>
                  <a:pt x="234" y="318"/>
                </a:lnTo>
                <a:cubicBezTo>
                  <a:pt x="221" y="332"/>
                  <a:pt x="200" y="336"/>
                  <a:pt x="182" y="328"/>
                </a:cubicBezTo>
                <a:cubicBezTo>
                  <a:pt x="164" y="321"/>
                  <a:pt x="152" y="303"/>
                  <a:pt x="152" y="284"/>
                </a:cubicBezTo>
                <a:lnTo>
                  <a:pt x="152" y="280"/>
                </a:lnTo>
                <a:lnTo>
                  <a:pt x="152" y="274"/>
                </a:lnTo>
                <a:lnTo>
                  <a:pt x="152" y="268"/>
                </a:lnTo>
                <a:lnTo>
                  <a:pt x="152" y="265"/>
                </a:lnTo>
                <a:lnTo>
                  <a:pt x="243" y="286"/>
                </a:lnTo>
                <a:lnTo>
                  <a:pt x="243" y="287"/>
                </a:lnTo>
                <a:lnTo>
                  <a:pt x="247" y="273"/>
                </a:lnTo>
                <a:lnTo>
                  <a:pt x="247" y="272"/>
                </a:lnTo>
                <a:lnTo>
                  <a:pt x="247" y="281"/>
                </a:lnTo>
                <a:lnTo>
                  <a:pt x="247" y="274"/>
                </a:lnTo>
                <a:lnTo>
                  <a:pt x="248" y="287"/>
                </a:lnTo>
                <a:lnTo>
                  <a:pt x="248" y="295"/>
                </a:lnTo>
                <a:cubicBezTo>
                  <a:pt x="249" y="308"/>
                  <a:pt x="244" y="321"/>
                  <a:pt x="235" y="331"/>
                </a:cubicBezTo>
                <a:cubicBezTo>
                  <a:pt x="226" y="341"/>
                  <a:pt x="214" y="346"/>
                  <a:pt x="200" y="346"/>
                </a:cubicBezTo>
                <a:lnTo>
                  <a:pt x="199" y="346"/>
                </a:lnTo>
                <a:cubicBezTo>
                  <a:pt x="175" y="346"/>
                  <a:pt x="154" y="328"/>
                  <a:pt x="151" y="303"/>
                </a:cubicBezTo>
                <a:lnTo>
                  <a:pt x="151" y="298"/>
                </a:lnTo>
                <a:lnTo>
                  <a:pt x="150" y="293"/>
                </a:lnTo>
                <a:lnTo>
                  <a:pt x="198" y="336"/>
                </a:lnTo>
                <a:lnTo>
                  <a:pt x="197" y="336"/>
                </a:lnTo>
                <a:lnTo>
                  <a:pt x="196" y="336"/>
                </a:lnTo>
                <a:lnTo>
                  <a:pt x="195" y="336"/>
                </a:lnTo>
                <a:lnTo>
                  <a:pt x="194" y="336"/>
                </a:lnTo>
                <a:lnTo>
                  <a:pt x="242" y="293"/>
                </a:lnTo>
                <a:lnTo>
                  <a:pt x="242" y="298"/>
                </a:lnTo>
                <a:cubicBezTo>
                  <a:pt x="239" y="323"/>
                  <a:pt x="219" y="341"/>
                  <a:pt x="194" y="341"/>
                </a:cubicBezTo>
                <a:lnTo>
                  <a:pt x="193" y="341"/>
                </a:lnTo>
                <a:cubicBezTo>
                  <a:pt x="167" y="341"/>
                  <a:pt x="145" y="320"/>
                  <a:pt x="145" y="293"/>
                </a:cubicBezTo>
                <a:lnTo>
                  <a:pt x="145" y="290"/>
                </a:lnTo>
                <a:lnTo>
                  <a:pt x="148" y="305"/>
                </a:lnTo>
                <a:lnTo>
                  <a:pt x="147" y="304"/>
                </a:lnTo>
                <a:lnTo>
                  <a:pt x="240" y="295"/>
                </a:lnTo>
                <a:lnTo>
                  <a:pt x="240" y="299"/>
                </a:lnTo>
                <a:lnTo>
                  <a:pt x="240" y="292"/>
                </a:lnTo>
                <a:lnTo>
                  <a:pt x="240" y="302"/>
                </a:lnTo>
                <a:lnTo>
                  <a:pt x="240" y="304"/>
                </a:lnTo>
                <a:lnTo>
                  <a:pt x="240" y="307"/>
                </a:lnTo>
                <a:lnTo>
                  <a:pt x="158" y="274"/>
                </a:lnTo>
                <a:lnTo>
                  <a:pt x="159" y="273"/>
                </a:lnTo>
                <a:lnTo>
                  <a:pt x="145" y="301"/>
                </a:lnTo>
                <a:lnTo>
                  <a:pt x="145" y="303"/>
                </a:lnTo>
                <a:lnTo>
                  <a:pt x="145" y="299"/>
                </a:lnTo>
                <a:lnTo>
                  <a:pt x="147" y="315"/>
                </a:lnTo>
                <a:lnTo>
                  <a:pt x="147" y="313"/>
                </a:lnTo>
                <a:lnTo>
                  <a:pt x="240" y="298"/>
                </a:lnTo>
                <a:lnTo>
                  <a:pt x="240" y="300"/>
                </a:lnTo>
                <a:lnTo>
                  <a:pt x="240" y="305"/>
                </a:lnTo>
                <a:lnTo>
                  <a:pt x="240" y="310"/>
                </a:lnTo>
                <a:lnTo>
                  <a:pt x="240" y="312"/>
                </a:lnTo>
                <a:lnTo>
                  <a:pt x="144" y="312"/>
                </a:lnTo>
                <a:lnTo>
                  <a:pt x="144" y="311"/>
                </a:lnTo>
                <a:lnTo>
                  <a:pt x="145" y="318"/>
                </a:lnTo>
                <a:lnTo>
                  <a:pt x="145" y="315"/>
                </a:lnTo>
                <a:lnTo>
                  <a:pt x="144" y="312"/>
                </a:lnTo>
                <a:lnTo>
                  <a:pt x="146" y="320"/>
                </a:lnTo>
                <a:lnTo>
                  <a:pt x="145" y="318"/>
                </a:lnTo>
                <a:lnTo>
                  <a:pt x="238" y="291"/>
                </a:lnTo>
                <a:lnTo>
                  <a:pt x="238" y="293"/>
                </a:lnTo>
                <a:cubicBezTo>
                  <a:pt x="239" y="297"/>
                  <a:pt x="239" y="301"/>
                  <a:pt x="239" y="305"/>
                </a:cubicBezTo>
                <a:lnTo>
                  <a:pt x="239" y="307"/>
                </a:lnTo>
                <a:cubicBezTo>
                  <a:pt x="239" y="334"/>
                  <a:pt x="218" y="355"/>
                  <a:pt x="191" y="355"/>
                </a:cubicBezTo>
                <a:lnTo>
                  <a:pt x="190" y="355"/>
                </a:lnTo>
                <a:lnTo>
                  <a:pt x="238" y="300"/>
                </a:lnTo>
                <a:lnTo>
                  <a:pt x="238" y="303"/>
                </a:lnTo>
                <a:cubicBezTo>
                  <a:pt x="239" y="305"/>
                  <a:pt x="239" y="308"/>
                  <a:pt x="239" y="310"/>
                </a:cubicBezTo>
                <a:lnTo>
                  <a:pt x="239" y="312"/>
                </a:lnTo>
                <a:cubicBezTo>
                  <a:pt x="239" y="338"/>
                  <a:pt x="219" y="359"/>
                  <a:pt x="193" y="360"/>
                </a:cubicBezTo>
                <a:cubicBezTo>
                  <a:pt x="168" y="362"/>
                  <a:pt x="146" y="343"/>
                  <a:pt x="143" y="317"/>
                </a:cubicBezTo>
                <a:lnTo>
                  <a:pt x="143" y="315"/>
                </a:lnTo>
                <a:lnTo>
                  <a:pt x="143" y="312"/>
                </a:lnTo>
                <a:cubicBezTo>
                  <a:pt x="142" y="310"/>
                  <a:pt x="142" y="307"/>
                  <a:pt x="142" y="304"/>
                </a:cubicBezTo>
                <a:lnTo>
                  <a:pt x="142" y="303"/>
                </a:lnTo>
                <a:lnTo>
                  <a:pt x="238" y="303"/>
                </a:lnTo>
                <a:lnTo>
                  <a:pt x="238" y="307"/>
                </a:lnTo>
                <a:lnTo>
                  <a:pt x="238" y="312"/>
                </a:lnTo>
                <a:cubicBezTo>
                  <a:pt x="238" y="316"/>
                  <a:pt x="237" y="320"/>
                  <a:pt x="237" y="324"/>
                </a:cubicBezTo>
                <a:lnTo>
                  <a:pt x="236" y="325"/>
                </a:lnTo>
                <a:lnTo>
                  <a:pt x="235" y="331"/>
                </a:lnTo>
                <a:lnTo>
                  <a:pt x="236" y="318"/>
                </a:lnTo>
                <a:lnTo>
                  <a:pt x="236" y="322"/>
                </a:lnTo>
                <a:lnTo>
                  <a:pt x="237" y="326"/>
                </a:lnTo>
                <a:cubicBezTo>
                  <a:pt x="240" y="350"/>
                  <a:pt x="224" y="373"/>
                  <a:pt x="200" y="378"/>
                </a:cubicBezTo>
                <a:cubicBezTo>
                  <a:pt x="176" y="384"/>
                  <a:pt x="151" y="370"/>
                  <a:pt x="143" y="347"/>
                </a:cubicBezTo>
                <a:lnTo>
                  <a:pt x="143" y="345"/>
                </a:lnTo>
                <a:cubicBezTo>
                  <a:pt x="142" y="342"/>
                  <a:pt x="141" y="340"/>
                  <a:pt x="141" y="337"/>
                </a:cubicBezTo>
                <a:lnTo>
                  <a:pt x="140" y="333"/>
                </a:lnTo>
                <a:cubicBezTo>
                  <a:pt x="140" y="331"/>
                  <a:pt x="140" y="329"/>
                  <a:pt x="140" y="326"/>
                </a:cubicBezTo>
                <a:lnTo>
                  <a:pt x="140" y="323"/>
                </a:lnTo>
                <a:lnTo>
                  <a:pt x="140" y="322"/>
                </a:lnTo>
                <a:cubicBezTo>
                  <a:pt x="140" y="297"/>
                  <a:pt x="159" y="277"/>
                  <a:pt x="183" y="274"/>
                </a:cubicBezTo>
                <a:cubicBezTo>
                  <a:pt x="208" y="272"/>
                  <a:pt x="230" y="288"/>
                  <a:pt x="235" y="313"/>
                </a:cubicBezTo>
                <a:lnTo>
                  <a:pt x="236" y="315"/>
                </a:lnTo>
                <a:cubicBezTo>
                  <a:pt x="236" y="318"/>
                  <a:pt x="236" y="321"/>
                  <a:pt x="236" y="324"/>
                </a:cubicBezTo>
                <a:lnTo>
                  <a:pt x="236" y="326"/>
                </a:lnTo>
                <a:lnTo>
                  <a:pt x="140" y="326"/>
                </a:lnTo>
                <a:lnTo>
                  <a:pt x="140" y="325"/>
                </a:lnTo>
                <a:lnTo>
                  <a:pt x="140" y="321"/>
                </a:lnTo>
                <a:lnTo>
                  <a:pt x="141" y="329"/>
                </a:lnTo>
                <a:lnTo>
                  <a:pt x="141" y="326"/>
                </a:lnTo>
                <a:cubicBezTo>
                  <a:pt x="140" y="324"/>
                  <a:pt x="140" y="321"/>
                  <a:pt x="140" y="318"/>
                </a:cubicBezTo>
                <a:lnTo>
                  <a:pt x="140" y="317"/>
                </a:lnTo>
                <a:lnTo>
                  <a:pt x="236" y="317"/>
                </a:lnTo>
                <a:lnTo>
                  <a:pt x="236" y="321"/>
                </a:lnTo>
                <a:lnTo>
                  <a:pt x="236" y="326"/>
                </a:lnTo>
                <a:cubicBezTo>
                  <a:pt x="236" y="329"/>
                  <a:pt x="236" y="331"/>
                  <a:pt x="235" y="333"/>
                </a:cubicBezTo>
                <a:lnTo>
                  <a:pt x="235" y="337"/>
                </a:lnTo>
                <a:cubicBezTo>
                  <a:pt x="235" y="340"/>
                  <a:pt x="234" y="342"/>
                  <a:pt x="233" y="345"/>
                </a:cubicBezTo>
                <a:lnTo>
                  <a:pt x="233" y="347"/>
                </a:lnTo>
                <a:cubicBezTo>
                  <a:pt x="225" y="369"/>
                  <a:pt x="203" y="383"/>
                  <a:pt x="179" y="379"/>
                </a:cubicBezTo>
                <a:cubicBezTo>
                  <a:pt x="156" y="375"/>
                  <a:pt x="139" y="355"/>
                  <a:pt x="139" y="331"/>
                </a:cubicBezTo>
                <a:lnTo>
                  <a:pt x="139" y="327"/>
                </a:lnTo>
                <a:lnTo>
                  <a:pt x="139" y="322"/>
                </a:lnTo>
                <a:lnTo>
                  <a:pt x="235" y="328"/>
                </a:lnTo>
                <a:lnTo>
                  <a:pt x="234" y="326"/>
                </a:lnTo>
                <a:lnTo>
                  <a:pt x="234" y="331"/>
                </a:lnTo>
                <a:lnTo>
                  <a:pt x="234" y="337"/>
                </a:lnTo>
                <a:lnTo>
                  <a:pt x="234" y="341"/>
                </a:lnTo>
                <a:cubicBezTo>
                  <a:pt x="234" y="363"/>
                  <a:pt x="219" y="383"/>
                  <a:pt x="197" y="388"/>
                </a:cubicBezTo>
                <a:cubicBezTo>
                  <a:pt x="176" y="393"/>
                  <a:pt x="153" y="382"/>
                  <a:pt x="144" y="362"/>
                </a:cubicBezTo>
                <a:lnTo>
                  <a:pt x="143" y="361"/>
                </a:lnTo>
                <a:cubicBezTo>
                  <a:pt x="139" y="353"/>
                  <a:pt x="137" y="343"/>
                  <a:pt x="138" y="334"/>
                </a:cubicBezTo>
                <a:lnTo>
                  <a:pt x="138" y="336"/>
                </a:lnTo>
                <a:lnTo>
                  <a:pt x="138" y="333"/>
                </a:lnTo>
                <a:cubicBezTo>
                  <a:pt x="138" y="328"/>
                  <a:pt x="139" y="323"/>
                  <a:pt x="141" y="318"/>
                </a:cubicBezTo>
                <a:lnTo>
                  <a:pt x="141" y="316"/>
                </a:lnTo>
                <a:cubicBezTo>
                  <a:pt x="149" y="294"/>
                  <a:pt x="171" y="280"/>
                  <a:pt x="195" y="284"/>
                </a:cubicBezTo>
                <a:cubicBezTo>
                  <a:pt x="218" y="288"/>
                  <a:pt x="235" y="308"/>
                  <a:pt x="235" y="331"/>
                </a:cubicBezTo>
                <a:lnTo>
                  <a:pt x="235" y="333"/>
                </a:lnTo>
                <a:lnTo>
                  <a:pt x="235" y="336"/>
                </a:lnTo>
                <a:lnTo>
                  <a:pt x="235" y="339"/>
                </a:lnTo>
                <a:lnTo>
                  <a:pt x="235" y="341"/>
                </a:lnTo>
                <a:lnTo>
                  <a:pt x="139" y="341"/>
                </a:lnTo>
                <a:lnTo>
                  <a:pt x="139" y="339"/>
                </a:lnTo>
                <a:lnTo>
                  <a:pt x="139" y="335"/>
                </a:lnTo>
                <a:lnTo>
                  <a:pt x="139" y="332"/>
                </a:lnTo>
                <a:lnTo>
                  <a:pt x="144" y="354"/>
                </a:lnTo>
                <a:lnTo>
                  <a:pt x="144" y="353"/>
                </a:lnTo>
                <a:lnTo>
                  <a:pt x="234" y="331"/>
                </a:lnTo>
                <a:lnTo>
                  <a:pt x="234" y="335"/>
                </a:lnTo>
                <a:lnTo>
                  <a:pt x="234" y="340"/>
                </a:lnTo>
                <a:lnTo>
                  <a:pt x="234" y="346"/>
                </a:lnTo>
                <a:lnTo>
                  <a:pt x="234" y="350"/>
                </a:lnTo>
                <a:lnTo>
                  <a:pt x="234" y="351"/>
                </a:lnTo>
                <a:lnTo>
                  <a:pt x="138" y="351"/>
                </a:lnTo>
                <a:lnTo>
                  <a:pt x="138" y="349"/>
                </a:lnTo>
                <a:lnTo>
                  <a:pt x="138" y="345"/>
                </a:lnTo>
                <a:lnTo>
                  <a:pt x="186" y="393"/>
                </a:lnTo>
                <a:lnTo>
                  <a:pt x="185" y="393"/>
                </a:lnTo>
                <a:lnTo>
                  <a:pt x="233" y="350"/>
                </a:lnTo>
                <a:lnTo>
                  <a:pt x="232" y="355"/>
                </a:lnTo>
                <a:cubicBezTo>
                  <a:pt x="230" y="380"/>
                  <a:pt x="209" y="398"/>
                  <a:pt x="184" y="398"/>
                </a:cubicBezTo>
                <a:lnTo>
                  <a:pt x="184" y="398"/>
                </a:lnTo>
                <a:cubicBezTo>
                  <a:pt x="159" y="398"/>
                  <a:pt x="139" y="380"/>
                  <a:pt x="136" y="355"/>
                </a:cubicBezTo>
                <a:lnTo>
                  <a:pt x="136" y="352"/>
                </a:lnTo>
                <a:lnTo>
                  <a:pt x="135" y="349"/>
                </a:lnTo>
                <a:cubicBezTo>
                  <a:pt x="135" y="347"/>
                  <a:pt x="135" y="344"/>
                  <a:pt x="135" y="342"/>
                </a:cubicBezTo>
                <a:lnTo>
                  <a:pt x="135" y="341"/>
                </a:lnTo>
                <a:lnTo>
                  <a:pt x="230" y="350"/>
                </a:lnTo>
                <a:lnTo>
                  <a:pt x="230" y="353"/>
                </a:lnTo>
                <a:lnTo>
                  <a:pt x="230" y="343"/>
                </a:lnTo>
                <a:lnTo>
                  <a:pt x="230" y="348"/>
                </a:lnTo>
                <a:lnTo>
                  <a:pt x="230" y="352"/>
                </a:lnTo>
                <a:lnTo>
                  <a:pt x="230" y="355"/>
                </a:lnTo>
                <a:cubicBezTo>
                  <a:pt x="230" y="381"/>
                  <a:pt x="209" y="403"/>
                  <a:pt x="182" y="403"/>
                </a:cubicBezTo>
                <a:lnTo>
                  <a:pt x="182" y="403"/>
                </a:lnTo>
                <a:cubicBezTo>
                  <a:pt x="155" y="403"/>
                  <a:pt x="134" y="381"/>
                  <a:pt x="134" y="355"/>
                </a:cubicBezTo>
                <a:lnTo>
                  <a:pt x="134" y="353"/>
                </a:lnTo>
                <a:lnTo>
                  <a:pt x="135" y="365"/>
                </a:lnTo>
                <a:lnTo>
                  <a:pt x="135" y="363"/>
                </a:lnTo>
                <a:cubicBezTo>
                  <a:pt x="134" y="359"/>
                  <a:pt x="133" y="355"/>
                  <a:pt x="133" y="351"/>
                </a:cubicBezTo>
                <a:lnTo>
                  <a:pt x="133" y="350"/>
                </a:lnTo>
                <a:lnTo>
                  <a:pt x="229" y="350"/>
                </a:lnTo>
                <a:lnTo>
                  <a:pt x="229" y="353"/>
                </a:lnTo>
                <a:lnTo>
                  <a:pt x="229" y="357"/>
                </a:lnTo>
                <a:lnTo>
                  <a:pt x="229" y="361"/>
                </a:lnTo>
                <a:lnTo>
                  <a:pt x="229" y="364"/>
                </a:lnTo>
                <a:lnTo>
                  <a:pt x="181" y="316"/>
                </a:lnTo>
                <a:lnTo>
                  <a:pt x="182" y="316"/>
                </a:lnTo>
                <a:lnTo>
                  <a:pt x="182" y="412"/>
                </a:lnTo>
                <a:lnTo>
                  <a:pt x="181" y="412"/>
                </a:lnTo>
                <a:cubicBezTo>
                  <a:pt x="168" y="412"/>
                  <a:pt x="155" y="407"/>
                  <a:pt x="146" y="396"/>
                </a:cubicBezTo>
                <a:cubicBezTo>
                  <a:pt x="137" y="386"/>
                  <a:pt x="132" y="373"/>
                  <a:pt x="134" y="359"/>
                </a:cubicBezTo>
                <a:lnTo>
                  <a:pt x="134" y="360"/>
                </a:lnTo>
                <a:lnTo>
                  <a:pt x="134" y="354"/>
                </a:lnTo>
                <a:lnTo>
                  <a:pt x="134" y="350"/>
                </a:lnTo>
                <a:cubicBezTo>
                  <a:pt x="134" y="325"/>
                  <a:pt x="153" y="304"/>
                  <a:pt x="179" y="303"/>
                </a:cubicBezTo>
                <a:cubicBezTo>
                  <a:pt x="204" y="301"/>
                  <a:pt x="226" y="319"/>
                  <a:pt x="229" y="344"/>
                </a:cubicBezTo>
                <a:lnTo>
                  <a:pt x="230" y="350"/>
                </a:lnTo>
                <a:lnTo>
                  <a:pt x="231" y="362"/>
                </a:lnTo>
                <a:lnTo>
                  <a:pt x="230" y="369"/>
                </a:lnTo>
                <a:lnTo>
                  <a:pt x="230" y="374"/>
                </a:lnTo>
                <a:cubicBezTo>
                  <a:pt x="230" y="400"/>
                  <a:pt x="209" y="422"/>
                  <a:pt x="182" y="422"/>
                </a:cubicBezTo>
                <a:lnTo>
                  <a:pt x="182" y="422"/>
                </a:lnTo>
                <a:cubicBezTo>
                  <a:pt x="158" y="422"/>
                  <a:pt x="138" y="404"/>
                  <a:pt x="134" y="381"/>
                </a:cubicBezTo>
                <a:lnTo>
                  <a:pt x="134" y="377"/>
                </a:lnTo>
                <a:cubicBezTo>
                  <a:pt x="134" y="375"/>
                  <a:pt x="133" y="373"/>
                  <a:pt x="133" y="370"/>
                </a:cubicBezTo>
                <a:lnTo>
                  <a:pt x="133" y="369"/>
                </a:lnTo>
                <a:lnTo>
                  <a:pt x="229" y="369"/>
                </a:lnTo>
                <a:lnTo>
                  <a:pt x="229" y="369"/>
                </a:lnTo>
                <a:lnTo>
                  <a:pt x="229" y="369"/>
                </a:lnTo>
                <a:lnTo>
                  <a:pt x="230" y="379"/>
                </a:lnTo>
                <a:lnTo>
                  <a:pt x="230" y="385"/>
                </a:lnTo>
                <a:lnTo>
                  <a:pt x="230" y="388"/>
                </a:lnTo>
                <a:lnTo>
                  <a:pt x="148" y="355"/>
                </a:lnTo>
                <a:lnTo>
                  <a:pt x="149" y="354"/>
                </a:lnTo>
                <a:lnTo>
                  <a:pt x="134" y="388"/>
                </a:lnTo>
                <a:lnTo>
                  <a:pt x="135" y="389"/>
                </a:lnTo>
                <a:lnTo>
                  <a:pt x="134" y="379"/>
                </a:lnTo>
                <a:lnTo>
                  <a:pt x="134" y="372"/>
                </a:lnTo>
                <a:lnTo>
                  <a:pt x="135" y="382"/>
                </a:lnTo>
                <a:lnTo>
                  <a:pt x="134" y="379"/>
                </a:lnTo>
                <a:cubicBezTo>
                  <a:pt x="134" y="376"/>
                  <a:pt x="133" y="373"/>
                  <a:pt x="133" y="370"/>
                </a:cubicBezTo>
                <a:lnTo>
                  <a:pt x="133" y="369"/>
                </a:lnTo>
                <a:lnTo>
                  <a:pt x="229" y="369"/>
                </a:lnTo>
                <a:lnTo>
                  <a:pt x="229" y="369"/>
                </a:lnTo>
                <a:lnTo>
                  <a:pt x="230" y="378"/>
                </a:lnTo>
                <a:lnTo>
                  <a:pt x="230" y="384"/>
                </a:lnTo>
                <a:lnTo>
                  <a:pt x="230" y="388"/>
                </a:lnTo>
                <a:lnTo>
                  <a:pt x="230" y="389"/>
                </a:lnTo>
                <a:lnTo>
                  <a:pt x="134" y="389"/>
                </a:lnTo>
                <a:lnTo>
                  <a:pt x="134" y="393"/>
                </a:lnTo>
                <a:lnTo>
                  <a:pt x="134" y="389"/>
                </a:lnTo>
                <a:cubicBezTo>
                  <a:pt x="132" y="376"/>
                  <a:pt x="136" y="362"/>
                  <a:pt x="145" y="352"/>
                </a:cubicBezTo>
                <a:cubicBezTo>
                  <a:pt x="155" y="341"/>
                  <a:pt x="168" y="335"/>
                  <a:pt x="181" y="335"/>
                </a:cubicBezTo>
                <a:lnTo>
                  <a:pt x="182" y="335"/>
                </a:lnTo>
                <a:cubicBezTo>
                  <a:pt x="209" y="335"/>
                  <a:pt x="230" y="357"/>
                  <a:pt x="230" y="383"/>
                </a:cubicBezTo>
                <a:lnTo>
                  <a:pt x="230" y="395"/>
                </a:lnTo>
                <a:lnTo>
                  <a:pt x="230" y="399"/>
                </a:lnTo>
                <a:cubicBezTo>
                  <a:pt x="226" y="424"/>
                  <a:pt x="204" y="442"/>
                  <a:pt x="179" y="441"/>
                </a:cubicBezTo>
                <a:cubicBezTo>
                  <a:pt x="154" y="439"/>
                  <a:pt x="134" y="418"/>
                  <a:pt x="134" y="393"/>
                </a:cubicBezTo>
                <a:lnTo>
                  <a:pt x="134" y="391"/>
                </a:lnTo>
                <a:lnTo>
                  <a:pt x="134" y="388"/>
                </a:lnTo>
                <a:lnTo>
                  <a:pt x="230" y="388"/>
                </a:lnTo>
                <a:lnTo>
                  <a:pt x="230" y="392"/>
                </a:lnTo>
                <a:lnTo>
                  <a:pt x="230" y="398"/>
                </a:lnTo>
                <a:lnTo>
                  <a:pt x="230" y="402"/>
                </a:lnTo>
                <a:lnTo>
                  <a:pt x="134" y="402"/>
                </a:lnTo>
                <a:lnTo>
                  <a:pt x="134" y="401"/>
                </a:lnTo>
                <a:lnTo>
                  <a:pt x="134" y="398"/>
                </a:lnTo>
                <a:cubicBezTo>
                  <a:pt x="134" y="396"/>
                  <a:pt x="134" y="393"/>
                  <a:pt x="134" y="391"/>
                </a:cubicBezTo>
                <a:lnTo>
                  <a:pt x="135" y="388"/>
                </a:lnTo>
                <a:lnTo>
                  <a:pt x="134" y="394"/>
                </a:lnTo>
                <a:lnTo>
                  <a:pt x="134" y="393"/>
                </a:lnTo>
                <a:lnTo>
                  <a:pt x="230" y="393"/>
                </a:lnTo>
                <a:lnTo>
                  <a:pt x="230" y="396"/>
                </a:lnTo>
                <a:lnTo>
                  <a:pt x="230" y="406"/>
                </a:lnTo>
                <a:lnTo>
                  <a:pt x="230" y="405"/>
                </a:lnTo>
                <a:lnTo>
                  <a:pt x="230" y="407"/>
                </a:lnTo>
                <a:lnTo>
                  <a:pt x="134" y="407"/>
                </a:lnTo>
                <a:lnTo>
                  <a:pt x="134" y="405"/>
                </a:lnTo>
                <a:lnTo>
                  <a:pt x="134" y="402"/>
                </a:lnTo>
                <a:lnTo>
                  <a:pt x="230" y="402"/>
                </a:lnTo>
                <a:lnTo>
                  <a:pt x="230" y="404"/>
                </a:lnTo>
                <a:lnTo>
                  <a:pt x="230" y="407"/>
                </a:lnTo>
                <a:cubicBezTo>
                  <a:pt x="230" y="434"/>
                  <a:pt x="208" y="455"/>
                  <a:pt x="182" y="455"/>
                </a:cubicBezTo>
                <a:lnTo>
                  <a:pt x="181" y="455"/>
                </a:lnTo>
                <a:lnTo>
                  <a:pt x="181" y="359"/>
                </a:lnTo>
                <a:lnTo>
                  <a:pt x="182" y="359"/>
                </a:lnTo>
                <a:lnTo>
                  <a:pt x="182" y="455"/>
                </a:lnTo>
                <a:lnTo>
                  <a:pt x="181" y="455"/>
                </a:lnTo>
                <a:cubicBezTo>
                  <a:pt x="157" y="455"/>
                  <a:pt x="136" y="437"/>
                  <a:pt x="134" y="412"/>
                </a:cubicBezTo>
                <a:lnTo>
                  <a:pt x="133" y="407"/>
                </a:lnTo>
                <a:lnTo>
                  <a:pt x="229" y="402"/>
                </a:lnTo>
                <a:lnTo>
                  <a:pt x="229" y="413"/>
                </a:lnTo>
                <a:lnTo>
                  <a:pt x="228" y="417"/>
                </a:lnTo>
                <a:cubicBezTo>
                  <a:pt x="225" y="442"/>
                  <a:pt x="205" y="460"/>
                  <a:pt x="180" y="460"/>
                </a:cubicBezTo>
                <a:lnTo>
                  <a:pt x="179" y="460"/>
                </a:lnTo>
                <a:lnTo>
                  <a:pt x="227" y="409"/>
                </a:lnTo>
                <a:lnTo>
                  <a:pt x="228" y="419"/>
                </a:lnTo>
                <a:lnTo>
                  <a:pt x="228" y="426"/>
                </a:lnTo>
                <a:cubicBezTo>
                  <a:pt x="228" y="453"/>
                  <a:pt x="206" y="474"/>
                  <a:pt x="180" y="474"/>
                </a:cubicBezTo>
                <a:lnTo>
                  <a:pt x="179" y="474"/>
                </a:lnTo>
                <a:cubicBezTo>
                  <a:pt x="153" y="474"/>
                  <a:pt x="131" y="453"/>
                  <a:pt x="131" y="426"/>
                </a:cubicBezTo>
                <a:lnTo>
                  <a:pt x="131" y="423"/>
                </a:lnTo>
                <a:lnTo>
                  <a:pt x="131" y="421"/>
                </a:lnTo>
                <a:lnTo>
                  <a:pt x="227" y="426"/>
                </a:lnTo>
                <a:lnTo>
                  <a:pt x="227" y="427"/>
                </a:lnTo>
                <a:lnTo>
                  <a:pt x="227" y="430"/>
                </a:lnTo>
                <a:cubicBezTo>
                  <a:pt x="227" y="435"/>
                  <a:pt x="226" y="440"/>
                  <a:pt x="225" y="445"/>
                </a:cubicBezTo>
                <a:lnTo>
                  <a:pt x="224" y="447"/>
                </a:lnTo>
                <a:cubicBezTo>
                  <a:pt x="217" y="469"/>
                  <a:pt x="194" y="483"/>
                  <a:pt x="171" y="479"/>
                </a:cubicBezTo>
                <a:cubicBezTo>
                  <a:pt x="148" y="475"/>
                  <a:pt x="130" y="455"/>
                  <a:pt x="130" y="431"/>
                </a:cubicBezTo>
                <a:lnTo>
                  <a:pt x="131" y="431"/>
                </a:lnTo>
                <a:lnTo>
                  <a:pt x="130" y="421"/>
                </a:lnTo>
                <a:lnTo>
                  <a:pt x="130" y="418"/>
                </a:lnTo>
                <a:lnTo>
                  <a:pt x="130" y="417"/>
                </a:lnTo>
                <a:lnTo>
                  <a:pt x="226" y="417"/>
                </a:lnTo>
                <a:lnTo>
                  <a:pt x="226" y="421"/>
                </a:lnTo>
                <a:lnTo>
                  <a:pt x="226" y="426"/>
                </a:lnTo>
                <a:cubicBezTo>
                  <a:pt x="226" y="453"/>
                  <a:pt x="204" y="474"/>
                  <a:pt x="178" y="474"/>
                </a:cubicBezTo>
                <a:lnTo>
                  <a:pt x="177" y="474"/>
                </a:lnTo>
                <a:lnTo>
                  <a:pt x="225" y="422"/>
                </a:lnTo>
                <a:lnTo>
                  <a:pt x="225" y="431"/>
                </a:lnTo>
                <a:lnTo>
                  <a:pt x="225" y="434"/>
                </a:lnTo>
                <a:lnTo>
                  <a:pt x="225" y="436"/>
                </a:lnTo>
                <a:lnTo>
                  <a:pt x="129" y="436"/>
                </a:lnTo>
                <a:lnTo>
                  <a:pt x="129" y="434"/>
                </a:lnTo>
                <a:lnTo>
                  <a:pt x="130" y="443"/>
                </a:lnTo>
                <a:lnTo>
                  <a:pt x="130" y="441"/>
                </a:lnTo>
                <a:lnTo>
                  <a:pt x="224" y="443"/>
                </a:lnTo>
                <a:lnTo>
                  <a:pt x="224" y="443"/>
                </a:lnTo>
                <a:lnTo>
                  <a:pt x="223" y="445"/>
                </a:lnTo>
                <a:lnTo>
                  <a:pt x="176" y="388"/>
                </a:lnTo>
                <a:lnTo>
                  <a:pt x="177" y="388"/>
                </a:lnTo>
                <a:lnTo>
                  <a:pt x="130" y="427"/>
                </a:lnTo>
                <a:lnTo>
                  <a:pt x="130" y="424"/>
                </a:lnTo>
                <a:lnTo>
                  <a:pt x="129" y="433"/>
                </a:lnTo>
                <a:lnTo>
                  <a:pt x="129" y="431"/>
                </a:lnTo>
                <a:lnTo>
                  <a:pt x="217" y="458"/>
                </a:lnTo>
                <a:lnTo>
                  <a:pt x="219" y="454"/>
                </a:lnTo>
                <a:lnTo>
                  <a:pt x="218" y="457"/>
                </a:lnTo>
                <a:lnTo>
                  <a:pt x="223" y="436"/>
                </a:lnTo>
                <a:lnTo>
                  <a:pt x="223" y="441"/>
                </a:lnTo>
                <a:lnTo>
                  <a:pt x="222" y="429"/>
                </a:lnTo>
                <a:lnTo>
                  <a:pt x="222" y="431"/>
                </a:lnTo>
                <a:cubicBezTo>
                  <a:pt x="223" y="435"/>
                  <a:pt x="223" y="439"/>
                  <a:pt x="223" y="443"/>
                </a:cubicBezTo>
                <a:lnTo>
                  <a:pt x="223" y="445"/>
                </a:lnTo>
                <a:cubicBezTo>
                  <a:pt x="223" y="472"/>
                  <a:pt x="202" y="493"/>
                  <a:pt x="175" y="493"/>
                </a:cubicBezTo>
                <a:lnTo>
                  <a:pt x="175" y="493"/>
                </a:lnTo>
                <a:lnTo>
                  <a:pt x="223" y="450"/>
                </a:lnTo>
                <a:lnTo>
                  <a:pt x="222" y="456"/>
                </a:lnTo>
                <a:lnTo>
                  <a:pt x="222" y="460"/>
                </a:lnTo>
                <a:cubicBezTo>
                  <a:pt x="219" y="485"/>
                  <a:pt x="198" y="503"/>
                  <a:pt x="174" y="503"/>
                </a:cubicBezTo>
                <a:lnTo>
                  <a:pt x="172" y="503"/>
                </a:lnTo>
                <a:cubicBezTo>
                  <a:pt x="158" y="503"/>
                  <a:pt x="144" y="496"/>
                  <a:pt x="135" y="485"/>
                </a:cubicBezTo>
                <a:cubicBezTo>
                  <a:pt x="126" y="474"/>
                  <a:pt x="122" y="459"/>
                  <a:pt x="126" y="445"/>
                </a:cubicBezTo>
                <a:lnTo>
                  <a:pt x="127" y="440"/>
                </a:lnTo>
                <a:lnTo>
                  <a:pt x="125" y="450"/>
                </a:lnTo>
                <a:lnTo>
                  <a:pt x="125" y="446"/>
                </a:lnTo>
                <a:lnTo>
                  <a:pt x="131" y="468"/>
                </a:lnTo>
                <a:lnTo>
                  <a:pt x="130" y="467"/>
                </a:lnTo>
                <a:lnTo>
                  <a:pt x="221" y="445"/>
                </a:lnTo>
                <a:lnTo>
                  <a:pt x="221" y="448"/>
                </a:lnTo>
                <a:lnTo>
                  <a:pt x="221" y="453"/>
                </a:lnTo>
                <a:lnTo>
                  <a:pt x="221" y="458"/>
                </a:lnTo>
                <a:cubicBezTo>
                  <a:pt x="221" y="462"/>
                  <a:pt x="220" y="466"/>
                  <a:pt x="220" y="470"/>
                </a:cubicBezTo>
                <a:lnTo>
                  <a:pt x="219" y="472"/>
                </a:lnTo>
                <a:cubicBezTo>
                  <a:pt x="213" y="495"/>
                  <a:pt x="191" y="511"/>
                  <a:pt x="167" y="508"/>
                </a:cubicBezTo>
                <a:cubicBezTo>
                  <a:pt x="143" y="505"/>
                  <a:pt x="124" y="484"/>
                  <a:pt x="124" y="460"/>
                </a:cubicBezTo>
                <a:lnTo>
                  <a:pt x="124" y="458"/>
                </a:lnTo>
                <a:lnTo>
                  <a:pt x="124" y="453"/>
                </a:lnTo>
                <a:lnTo>
                  <a:pt x="124" y="449"/>
                </a:lnTo>
                <a:lnTo>
                  <a:pt x="124" y="445"/>
                </a:lnTo>
                <a:lnTo>
                  <a:pt x="172" y="493"/>
                </a:lnTo>
                <a:lnTo>
                  <a:pt x="171" y="493"/>
                </a:lnTo>
                <a:lnTo>
                  <a:pt x="219" y="441"/>
                </a:lnTo>
                <a:lnTo>
                  <a:pt x="220" y="445"/>
                </a:lnTo>
                <a:lnTo>
                  <a:pt x="220" y="449"/>
                </a:lnTo>
                <a:lnTo>
                  <a:pt x="124" y="455"/>
                </a:lnTo>
                <a:lnTo>
                  <a:pt x="124" y="453"/>
                </a:lnTo>
                <a:lnTo>
                  <a:pt x="124" y="450"/>
                </a:lnTo>
                <a:lnTo>
                  <a:pt x="124" y="446"/>
                </a:lnTo>
                <a:lnTo>
                  <a:pt x="124" y="445"/>
                </a:lnTo>
                <a:lnTo>
                  <a:pt x="220" y="445"/>
                </a:lnTo>
                <a:lnTo>
                  <a:pt x="220" y="453"/>
                </a:lnTo>
                <a:lnTo>
                  <a:pt x="220" y="458"/>
                </a:lnTo>
                <a:lnTo>
                  <a:pt x="219" y="465"/>
                </a:lnTo>
                <a:lnTo>
                  <a:pt x="218" y="468"/>
                </a:lnTo>
                <a:lnTo>
                  <a:pt x="124" y="448"/>
                </a:lnTo>
                <a:lnTo>
                  <a:pt x="125" y="446"/>
                </a:lnTo>
                <a:lnTo>
                  <a:pt x="123" y="458"/>
                </a:lnTo>
                <a:lnTo>
                  <a:pt x="123" y="455"/>
                </a:lnTo>
                <a:lnTo>
                  <a:pt x="219" y="455"/>
                </a:lnTo>
                <a:lnTo>
                  <a:pt x="219" y="457"/>
                </a:lnTo>
                <a:cubicBezTo>
                  <a:pt x="219" y="460"/>
                  <a:pt x="219" y="462"/>
                  <a:pt x="219" y="465"/>
                </a:cubicBezTo>
                <a:lnTo>
                  <a:pt x="218" y="468"/>
                </a:lnTo>
                <a:cubicBezTo>
                  <a:pt x="214" y="491"/>
                  <a:pt x="194" y="508"/>
                  <a:pt x="171" y="508"/>
                </a:cubicBezTo>
                <a:lnTo>
                  <a:pt x="170" y="508"/>
                </a:lnTo>
                <a:lnTo>
                  <a:pt x="217" y="472"/>
                </a:lnTo>
                <a:lnTo>
                  <a:pt x="217" y="471"/>
                </a:lnTo>
                <a:lnTo>
                  <a:pt x="216" y="474"/>
                </a:lnTo>
                <a:cubicBezTo>
                  <a:pt x="213" y="487"/>
                  <a:pt x="205" y="499"/>
                  <a:pt x="193" y="506"/>
                </a:cubicBezTo>
                <a:cubicBezTo>
                  <a:pt x="181" y="513"/>
                  <a:pt x="167" y="514"/>
                  <a:pt x="154" y="510"/>
                </a:cubicBezTo>
                <a:lnTo>
                  <a:pt x="152" y="510"/>
                </a:lnTo>
                <a:lnTo>
                  <a:pt x="183" y="510"/>
                </a:lnTo>
                <a:lnTo>
                  <a:pt x="181" y="510"/>
                </a:lnTo>
                <a:lnTo>
                  <a:pt x="213" y="474"/>
                </a:lnTo>
                <a:lnTo>
                  <a:pt x="213" y="475"/>
                </a:lnTo>
                <a:lnTo>
                  <a:pt x="212" y="479"/>
                </a:lnTo>
                <a:lnTo>
                  <a:pt x="164" y="426"/>
                </a:lnTo>
                <a:lnTo>
                  <a:pt x="165" y="426"/>
                </a:lnTo>
                <a:lnTo>
                  <a:pt x="117" y="474"/>
                </a:lnTo>
                <a:lnTo>
                  <a:pt x="117" y="471"/>
                </a:lnTo>
                <a:lnTo>
                  <a:pt x="119" y="486"/>
                </a:lnTo>
                <a:lnTo>
                  <a:pt x="119" y="485"/>
                </a:lnTo>
                <a:lnTo>
                  <a:pt x="211" y="480"/>
                </a:lnTo>
                <a:lnTo>
                  <a:pt x="211" y="483"/>
                </a:lnTo>
                <a:lnTo>
                  <a:pt x="210" y="488"/>
                </a:lnTo>
                <a:cubicBezTo>
                  <a:pt x="205" y="513"/>
                  <a:pt x="182" y="529"/>
                  <a:pt x="158" y="527"/>
                </a:cubicBezTo>
                <a:cubicBezTo>
                  <a:pt x="133" y="524"/>
                  <a:pt x="114" y="504"/>
                  <a:pt x="114" y="479"/>
                </a:cubicBezTo>
                <a:lnTo>
                  <a:pt x="114" y="477"/>
                </a:lnTo>
                <a:lnTo>
                  <a:pt x="114" y="474"/>
                </a:lnTo>
                <a:cubicBezTo>
                  <a:pt x="114" y="447"/>
                  <a:pt x="136" y="426"/>
                  <a:pt x="162" y="426"/>
                </a:cubicBezTo>
                <a:lnTo>
                  <a:pt x="163" y="426"/>
                </a:lnTo>
                <a:cubicBezTo>
                  <a:pt x="187" y="426"/>
                  <a:pt x="208" y="444"/>
                  <a:pt x="211" y="468"/>
                </a:cubicBezTo>
                <a:lnTo>
                  <a:pt x="211" y="478"/>
                </a:lnTo>
                <a:lnTo>
                  <a:pt x="211" y="488"/>
                </a:lnTo>
                <a:lnTo>
                  <a:pt x="211" y="495"/>
                </a:lnTo>
                <a:lnTo>
                  <a:pt x="210" y="499"/>
                </a:lnTo>
                <a:lnTo>
                  <a:pt x="117" y="478"/>
                </a:lnTo>
                <a:lnTo>
                  <a:pt x="117" y="476"/>
                </a:lnTo>
                <a:lnTo>
                  <a:pt x="116" y="484"/>
                </a:lnTo>
                <a:lnTo>
                  <a:pt x="116" y="481"/>
                </a:lnTo>
                <a:cubicBezTo>
                  <a:pt x="120" y="457"/>
                  <a:pt x="140" y="440"/>
                  <a:pt x="163" y="440"/>
                </a:cubicBezTo>
                <a:lnTo>
                  <a:pt x="164" y="440"/>
                </a:lnTo>
                <a:cubicBezTo>
                  <a:pt x="178" y="440"/>
                  <a:pt x="192" y="447"/>
                  <a:pt x="201" y="458"/>
                </a:cubicBezTo>
                <a:cubicBezTo>
                  <a:pt x="210" y="469"/>
                  <a:pt x="214" y="484"/>
                  <a:pt x="211" y="498"/>
                </a:cubicBezTo>
                <a:lnTo>
                  <a:pt x="210" y="503"/>
                </a:lnTo>
                <a:lnTo>
                  <a:pt x="210" y="505"/>
                </a:lnTo>
                <a:cubicBezTo>
                  <a:pt x="204" y="528"/>
                  <a:pt x="181" y="544"/>
                  <a:pt x="157" y="541"/>
                </a:cubicBezTo>
                <a:cubicBezTo>
                  <a:pt x="133" y="538"/>
                  <a:pt x="115" y="517"/>
                  <a:pt x="115" y="493"/>
                </a:cubicBezTo>
                <a:lnTo>
                  <a:pt x="115" y="491"/>
                </a:lnTo>
                <a:lnTo>
                  <a:pt x="115" y="488"/>
                </a:lnTo>
                <a:lnTo>
                  <a:pt x="211" y="488"/>
                </a:lnTo>
                <a:lnTo>
                  <a:pt x="211" y="490"/>
                </a:lnTo>
                <a:lnTo>
                  <a:pt x="211" y="493"/>
                </a:lnTo>
                <a:lnTo>
                  <a:pt x="210" y="485"/>
                </a:lnTo>
                <a:lnTo>
                  <a:pt x="211" y="488"/>
                </a:lnTo>
                <a:cubicBezTo>
                  <a:pt x="211" y="491"/>
                  <a:pt x="211" y="493"/>
                  <a:pt x="211" y="496"/>
                </a:cubicBezTo>
                <a:lnTo>
                  <a:pt x="211" y="498"/>
                </a:lnTo>
                <a:cubicBezTo>
                  <a:pt x="211" y="522"/>
                  <a:pt x="193" y="543"/>
                  <a:pt x="169" y="546"/>
                </a:cubicBezTo>
                <a:cubicBezTo>
                  <a:pt x="145" y="549"/>
                  <a:pt x="123" y="533"/>
                  <a:pt x="117" y="510"/>
                </a:cubicBezTo>
                <a:lnTo>
                  <a:pt x="116" y="504"/>
                </a:lnTo>
                <a:lnTo>
                  <a:pt x="115" y="501"/>
                </a:lnTo>
                <a:lnTo>
                  <a:pt x="210" y="493"/>
                </a:lnTo>
                <a:lnTo>
                  <a:pt x="210" y="493"/>
                </a:lnTo>
                <a:lnTo>
                  <a:pt x="211" y="497"/>
                </a:lnTo>
                <a:cubicBezTo>
                  <a:pt x="214" y="523"/>
                  <a:pt x="196" y="546"/>
                  <a:pt x="170" y="550"/>
                </a:cubicBezTo>
                <a:cubicBezTo>
                  <a:pt x="145" y="554"/>
                  <a:pt x="121" y="537"/>
                  <a:pt x="116" y="512"/>
                </a:cubicBezTo>
                <a:lnTo>
                  <a:pt x="116" y="512"/>
                </a:lnTo>
                <a:lnTo>
                  <a:pt x="115" y="510"/>
                </a:lnTo>
                <a:lnTo>
                  <a:pt x="210" y="498"/>
                </a:lnTo>
                <a:lnTo>
                  <a:pt x="210" y="499"/>
                </a:lnTo>
                <a:lnTo>
                  <a:pt x="210" y="498"/>
                </a:lnTo>
                <a:lnTo>
                  <a:pt x="210" y="507"/>
                </a:lnTo>
                <a:lnTo>
                  <a:pt x="210" y="515"/>
                </a:lnTo>
                <a:lnTo>
                  <a:pt x="210" y="519"/>
                </a:lnTo>
                <a:lnTo>
                  <a:pt x="210" y="521"/>
                </a:lnTo>
                <a:lnTo>
                  <a:pt x="114" y="521"/>
                </a:lnTo>
                <a:lnTo>
                  <a:pt x="114" y="519"/>
                </a:lnTo>
                <a:lnTo>
                  <a:pt x="114" y="514"/>
                </a:lnTo>
                <a:lnTo>
                  <a:pt x="114" y="510"/>
                </a:lnTo>
                <a:lnTo>
                  <a:pt x="114" y="507"/>
                </a:lnTo>
                <a:lnTo>
                  <a:pt x="210" y="507"/>
                </a:lnTo>
                <a:lnTo>
                  <a:pt x="210" y="508"/>
                </a:lnTo>
                <a:lnTo>
                  <a:pt x="210" y="511"/>
                </a:lnTo>
                <a:lnTo>
                  <a:pt x="210" y="515"/>
                </a:lnTo>
                <a:lnTo>
                  <a:pt x="210" y="517"/>
                </a:lnTo>
                <a:lnTo>
                  <a:pt x="114" y="517"/>
                </a:lnTo>
                <a:lnTo>
                  <a:pt x="114" y="514"/>
                </a:lnTo>
                <a:lnTo>
                  <a:pt x="115" y="524"/>
                </a:lnTo>
                <a:lnTo>
                  <a:pt x="115" y="521"/>
                </a:lnTo>
                <a:lnTo>
                  <a:pt x="210" y="507"/>
                </a:lnTo>
                <a:lnTo>
                  <a:pt x="210" y="516"/>
                </a:lnTo>
                <a:lnTo>
                  <a:pt x="210" y="521"/>
                </a:lnTo>
                <a:cubicBezTo>
                  <a:pt x="210" y="548"/>
                  <a:pt x="189" y="569"/>
                  <a:pt x="162" y="569"/>
                </a:cubicBezTo>
                <a:lnTo>
                  <a:pt x="161" y="569"/>
                </a:lnTo>
                <a:lnTo>
                  <a:pt x="161" y="473"/>
                </a:lnTo>
                <a:lnTo>
                  <a:pt x="162" y="473"/>
                </a:lnTo>
                <a:lnTo>
                  <a:pt x="162" y="569"/>
                </a:lnTo>
                <a:lnTo>
                  <a:pt x="160" y="569"/>
                </a:lnTo>
                <a:lnTo>
                  <a:pt x="160" y="473"/>
                </a:lnTo>
                <a:lnTo>
                  <a:pt x="162" y="473"/>
                </a:lnTo>
                <a:cubicBezTo>
                  <a:pt x="176" y="473"/>
                  <a:pt x="188" y="479"/>
                  <a:pt x="198" y="489"/>
                </a:cubicBezTo>
                <a:cubicBezTo>
                  <a:pt x="207" y="499"/>
                  <a:pt x="211" y="513"/>
                  <a:pt x="210" y="526"/>
                </a:cubicBezTo>
                <a:lnTo>
                  <a:pt x="209" y="532"/>
                </a:lnTo>
                <a:lnTo>
                  <a:pt x="209" y="536"/>
                </a:lnTo>
                <a:cubicBezTo>
                  <a:pt x="206" y="561"/>
                  <a:pt x="185" y="579"/>
                  <a:pt x="161" y="579"/>
                </a:cubicBezTo>
                <a:lnTo>
                  <a:pt x="160" y="579"/>
                </a:lnTo>
                <a:lnTo>
                  <a:pt x="208" y="526"/>
                </a:lnTo>
                <a:lnTo>
                  <a:pt x="208" y="526"/>
                </a:lnTo>
                <a:lnTo>
                  <a:pt x="209" y="530"/>
                </a:lnTo>
                <a:cubicBezTo>
                  <a:pt x="212" y="544"/>
                  <a:pt x="209" y="559"/>
                  <a:pt x="199" y="571"/>
                </a:cubicBezTo>
                <a:cubicBezTo>
                  <a:pt x="190" y="582"/>
                  <a:pt x="177" y="588"/>
                  <a:pt x="162" y="588"/>
                </a:cubicBezTo>
                <a:lnTo>
                  <a:pt x="161" y="588"/>
                </a:lnTo>
                <a:lnTo>
                  <a:pt x="161" y="588"/>
                </a:lnTo>
                <a:lnTo>
                  <a:pt x="160" y="588"/>
                </a:lnTo>
                <a:lnTo>
                  <a:pt x="159" y="588"/>
                </a:lnTo>
                <a:cubicBezTo>
                  <a:pt x="145" y="588"/>
                  <a:pt x="133" y="583"/>
                  <a:pt x="124" y="573"/>
                </a:cubicBezTo>
                <a:cubicBezTo>
                  <a:pt x="114" y="563"/>
                  <a:pt x="110" y="550"/>
                  <a:pt x="111" y="536"/>
                </a:cubicBezTo>
                <a:lnTo>
                  <a:pt x="112" y="529"/>
                </a:lnTo>
                <a:lnTo>
                  <a:pt x="112" y="525"/>
                </a:lnTo>
                <a:lnTo>
                  <a:pt x="207" y="543"/>
                </a:lnTo>
                <a:lnTo>
                  <a:pt x="206" y="544"/>
                </a:lnTo>
                <a:lnTo>
                  <a:pt x="205" y="549"/>
                </a:lnTo>
                <a:lnTo>
                  <a:pt x="158" y="492"/>
                </a:lnTo>
                <a:lnTo>
                  <a:pt x="159" y="492"/>
                </a:lnTo>
                <a:lnTo>
                  <a:pt x="159" y="588"/>
                </a:lnTo>
                <a:lnTo>
                  <a:pt x="157" y="588"/>
                </a:lnTo>
                <a:lnTo>
                  <a:pt x="205" y="540"/>
                </a:lnTo>
                <a:lnTo>
                  <a:pt x="205" y="545"/>
                </a:lnTo>
                <a:lnTo>
                  <a:pt x="205" y="555"/>
                </a:lnTo>
                <a:lnTo>
                  <a:pt x="205" y="560"/>
                </a:lnTo>
                <a:lnTo>
                  <a:pt x="157" y="507"/>
                </a:lnTo>
                <a:lnTo>
                  <a:pt x="157" y="507"/>
                </a:lnTo>
                <a:lnTo>
                  <a:pt x="110" y="564"/>
                </a:lnTo>
                <a:lnTo>
                  <a:pt x="109" y="559"/>
                </a:lnTo>
                <a:lnTo>
                  <a:pt x="156" y="598"/>
                </a:lnTo>
                <a:lnTo>
                  <a:pt x="156" y="598"/>
                </a:lnTo>
                <a:lnTo>
                  <a:pt x="204" y="550"/>
                </a:lnTo>
                <a:lnTo>
                  <a:pt x="204" y="560"/>
                </a:lnTo>
                <a:lnTo>
                  <a:pt x="203" y="565"/>
                </a:lnTo>
                <a:cubicBezTo>
                  <a:pt x="200" y="589"/>
                  <a:pt x="180" y="607"/>
                  <a:pt x="155" y="607"/>
                </a:cubicBezTo>
                <a:lnTo>
                  <a:pt x="154" y="607"/>
                </a:lnTo>
                <a:cubicBezTo>
                  <a:pt x="140" y="607"/>
                  <a:pt x="126" y="601"/>
                  <a:pt x="117" y="590"/>
                </a:cubicBezTo>
                <a:cubicBezTo>
                  <a:pt x="108" y="579"/>
                  <a:pt x="104" y="564"/>
                  <a:pt x="107" y="550"/>
                </a:cubicBezTo>
                <a:lnTo>
                  <a:pt x="107" y="548"/>
                </a:lnTo>
                <a:lnTo>
                  <a:pt x="106" y="557"/>
                </a:lnTo>
                <a:lnTo>
                  <a:pt x="106" y="555"/>
                </a:lnTo>
                <a:lnTo>
                  <a:pt x="202" y="555"/>
                </a:lnTo>
                <a:lnTo>
                  <a:pt x="202" y="557"/>
                </a:lnTo>
                <a:lnTo>
                  <a:pt x="202" y="559"/>
                </a:lnTo>
                <a:cubicBezTo>
                  <a:pt x="202" y="586"/>
                  <a:pt x="181" y="607"/>
                  <a:pt x="154" y="607"/>
                </a:cubicBezTo>
                <a:lnTo>
                  <a:pt x="154" y="607"/>
                </a:lnTo>
                <a:lnTo>
                  <a:pt x="202" y="559"/>
                </a:lnTo>
                <a:lnTo>
                  <a:pt x="202" y="562"/>
                </a:lnTo>
                <a:cubicBezTo>
                  <a:pt x="202" y="566"/>
                  <a:pt x="201" y="570"/>
                  <a:pt x="201" y="574"/>
                </a:cubicBezTo>
                <a:lnTo>
                  <a:pt x="200" y="576"/>
                </a:lnTo>
                <a:cubicBezTo>
                  <a:pt x="194" y="600"/>
                  <a:pt x="172" y="615"/>
                  <a:pt x="148" y="612"/>
                </a:cubicBezTo>
                <a:cubicBezTo>
                  <a:pt x="124" y="609"/>
                  <a:pt x="105" y="589"/>
                  <a:pt x="105" y="564"/>
                </a:cubicBezTo>
                <a:lnTo>
                  <a:pt x="105" y="562"/>
                </a:lnTo>
                <a:lnTo>
                  <a:pt x="105" y="559"/>
                </a:lnTo>
                <a:lnTo>
                  <a:pt x="201" y="559"/>
                </a:lnTo>
                <a:lnTo>
                  <a:pt x="201" y="561"/>
                </a:lnTo>
                <a:cubicBezTo>
                  <a:pt x="201" y="563"/>
                  <a:pt x="201" y="566"/>
                  <a:pt x="201" y="568"/>
                </a:cubicBezTo>
                <a:lnTo>
                  <a:pt x="200" y="571"/>
                </a:lnTo>
                <a:lnTo>
                  <a:pt x="201" y="560"/>
                </a:lnTo>
                <a:lnTo>
                  <a:pt x="201" y="569"/>
                </a:lnTo>
                <a:lnTo>
                  <a:pt x="201" y="574"/>
                </a:lnTo>
                <a:lnTo>
                  <a:pt x="105" y="574"/>
                </a:lnTo>
                <a:lnTo>
                  <a:pt x="105" y="572"/>
                </a:lnTo>
                <a:lnTo>
                  <a:pt x="106" y="580"/>
                </a:lnTo>
                <a:lnTo>
                  <a:pt x="106" y="577"/>
                </a:lnTo>
                <a:lnTo>
                  <a:pt x="153" y="617"/>
                </a:lnTo>
                <a:lnTo>
                  <a:pt x="152" y="617"/>
                </a:lnTo>
                <a:lnTo>
                  <a:pt x="199" y="560"/>
                </a:lnTo>
                <a:lnTo>
                  <a:pt x="200" y="565"/>
                </a:lnTo>
                <a:cubicBezTo>
                  <a:pt x="203" y="579"/>
                  <a:pt x="199" y="593"/>
                  <a:pt x="190" y="604"/>
                </a:cubicBezTo>
                <a:cubicBezTo>
                  <a:pt x="181" y="616"/>
                  <a:pt x="167" y="622"/>
                  <a:pt x="153" y="622"/>
                </a:cubicBezTo>
                <a:lnTo>
                  <a:pt x="152" y="622"/>
                </a:lnTo>
                <a:cubicBezTo>
                  <a:pt x="125" y="622"/>
                  <a:pt x="104" y="600"/>
                  <a:pt x="104" y="574"/>
                </a:cubicBezTo>
                <a:lnTo>
                  <a:pt x="104" y="571"/>
                </a:lnTo>
                <a:lnTo>
                  <a:pt x="104" y="569"/>
                </a:lnTo>
                <a:lnTo>
                  <a:pt x="200" y="569"/>
                </a:lnTo>
                <a:lnTo>
                  <a:pt x="200" y="571"/>
                </a:lnTo>
                <a:cubicBezTo>
                  <a:pt x="200" y="574"/>
                  <a:pt x="200" y="576"/>
                  <a:pt x="199" y="579"/>
                </a:cubicBezTo>
                <a:lnTo>
                  <a:pt x="199" y="579"/>
                </a:lnTo>
                <a:lnTo>
                  <a:pt x="199" y="582"/>
                </a:lnTo>
                <a:lnTo>
                  <a:pt x="198" y="584"/>
                </a:lnTo>
                <a:lnTo>
                  <a:pt x="198" y="587"/>
                </a:lnTo>
                <a:cubicBezTo>
                  <a:pt x="198" y="600"/>
                  <a:pt x="193" y="612"/>
                  <a:pt x="184" y="621"/>
                </a:cubicBezTo>
                <a:lnTo>
                  <a:pt x="184" y="622"/>
                </a:lnTo>
                <a:cubicBezTo>
                  <a:pt x="172" y="634"/>
                  <a:pt x="154" y="639"/>
                  <a:pt x="137" y="634"/>
                </a:cubicBezTo>
                <a:cubicBezTo>
                  <a:pt x="120" y="630"/>
                  <a:pt x="108" y="616"/>
                  <a:pt x="103" y="600"/>
                </a:cubicBezTo>
                <a:lnTo>
                  <a:pt x="102" y="591"/>
                </a:lnTo>
                <a:lnTo>
                  <a:pt x="101" y="587"/>
                </a:lnTo>
                <a:lnTo>
                  <a:pt x="100" y="577"/>
                </a:lnTo>
                <a:lnTo>
                  <a:pt x="100" y="574"/>
                </a:lnTo>
                <a:cubicBezTo>
                  <a:pt x="100" y="547"/>
                  <a:pt x="122" y="526"/>
                  <a:pt x="148" y="526"/>
                </a:cubicBezTo>
                <a:lnTo>
                  <a:pt x="149" y="526"/>
                </a:lnTo>
                <a:cubicBezTo>
                  <a:pt x="175" y="526"/>
                  <a:pt x="197" y="547"/>
                  <a:pt x="197" y="574"/>
                </a:cubicBezTo>
                <a:lnTo>
                  <a:pt x="197" y="577"/>
                </a:lnTo>
                <a:lnTo>
                  <a:pt x="197" y="587"/>
                </a:lnTo>
                <a:lnTo>
                  <a:pt x="196" y="586"/>
                </a:lnTo>
                <a:lnTo>
                  <a:pt x="196" y="588"/>
                </a:lnTo>
                <a:cubicBezTo>
                  <a:pt x="196" y="610"/>
                  <a:pt x="181" y="630"/>
                  <a:pt x="159" y="635"/>
                </a:cubicBezTo>
                <a:cubicBezTo>
                  <a:pt x="138" y="640"/>
                  <a:pt x="115" y="629"/>
                  <a:pt x="106" y="609"/>
                </a:cubicBezTo>
                <a:lnTo>
                  <a:pt x="105" y="608"/>
                </a:lnTo>
                <a:cubicBezTo>
                  <a:pt x="102" y="602"/>
                  <a:pt x="100" y="594"/>
                  <a:pt x="100" y="587"/>
                </a:cubicBezTo>
                <a:lnTo>
                  <a:pt x="100" y="583"/>
                </a:lnTo>
                <a:lnTo>
                  <a:pt x="100" y="580"/>
                </a:lnTo>
                <a:lnTo>
                  <a:pt x="102" y="595"/>
                </a:lnTo>
                <a:lnTo>
                  <a:pt x="102" y="594"/>
                </a:lnTo>
                <a:lnTo>
                  <a:pt x="195" y="578"/>
                </a:lnTo>
                <a:lnTo>
                  <a:pt x="195" y="587"/>
                </a:lnTo>
                <a:lnTo>
                  <a:pt x="195" y="588"/>
                </a:lnTo>
                <a:lnTo>
                  <a:pt x="195" y="593"/>
                </a:lnTo>
                <a:cubicBezTo>
                  <a:pt x="195" y="619"/>
                  <a:pt x="173" y="641"/>
                  <a:pt x="147" y="641"/>
                </a:cubicBezTo>
                <a:lnTo>
                  <a:pt x="146" y="641"/>
                </a:lnTo>
                <a:lnTo>
                  <a:pt x="194" y="588"/>
                </a:lnTo>
                <a:lnTo>
                  <a:pt x="195" y="598"/>
                </a:lnTo>
                <a:lnTo>
                  <a:pt x="195" y="602"/>
                </a:lnTo>
                <a:cubicBezTo>
                  <a:pt x="195" y="627"/>
                  <a:pt x="177" y="647"/>
                  <a:pt x="153" y="650"/>
                </a:cubicBezTo>
                <a:cubicBezTo>
                  <a:pt x="129" y="653"/>
                  <a:pt x="106" y="638"/>
                  <a:pt x="100" y="614"/>
                </a:cubicBezTo>
                <a:lnTo>
                  <a:pt x="99" y="608"/>
                </a:lnTo>
                <a:lnTo>
                  <a:pt x="99" y="605"/>
                </a:lnTo>
                <a:cubicBezTo>
                  <a:pt x="96" y="591"/>
                  <a:pt x="100" y="577"/>
                  <a:pt x="109" y="566"/>
                </a:cubicBezTo>
                <a:cubicBezTo>
                  <a:pt x="118" y="556"/>
                  <a:pt x="132" y="549"/>
                  <a:pt x="146" y="549"/>
                </a:cubicBezTo>
                <a:lnTo>
                  <a:pt x="147" y="549"/>
                </a:lnTo>
                <a:lnTo>
                  <a:pt x="100" y="605"/>
                </a:lnTo>
                <a:lnTo>
                  <a:pt x="99" y="602"/>
                </a:lnTo>
                <a:lnTo>
                  <a:pt x="107" y="621"/>
                </a:lnTo>
                <a:lnTo>
                  <a:pt x="106" y="620"/>
                </a:lnTo>
                <a:lnTo>
                  <a:pt x="193" y="593"/>
                </a:lnTo>
                <a:lnTo>
                  <a:pt x="193" y="594"/>
                </a:lnTo>
                <a:lnTo>
                  <a:pt x="192" y="581"/>
                </a:lnTo>
                <a:lnTo>
                  <a:pt x="194" y="590"/>
                </a:lnTo>
                <a:lnTo>
                  <a:pt x="194" y="593"/>
                </a:lnTo>
                <a:cubicBezTo>
                  <a:pt x="195" y="596"/>
                  <a:pt x="195" y="598"/>
                  <a:pt x="195" y="601"/>
                </a:cubicBezTo>
                <a:lnTo>
                  <a:pt x="195" y="602"/>
                </a:lnTo>
                <a:lnTo>
                  <a:pt x="99" y="602"/>
                </a:lnTo>
                <a:lnTo>
                  <a:pt x="99" y="601"/>
                </a:lnTo>
                <a:lnTo>
                  <a:pt x="100" y="609"/>
                </a:lnTo>
                <a:lnTo>
                  <a:pt x="99" y="605"/>
                </a:lnTo>
                <a:lnTo>
                  <a:pt x="98" y="601"/>
                </a:lnTo>
                <a:lnTo>
                  <a:pt x="100" y="610"/>
                </a:lnTo>
                <a:lnTo>
                  <a:pt x="100" y="608"/>
                </a:lnTo>
                <a:lnTo>
                  <a:pt x="193" y="587"/>
                </a:lnTo>
                <a:lnTo>
                  <a:pt x="194" y="597"/>
                </a:lnTo>
                <a:lnTo>
                  <a:pt x="194" y="602"/>
                </a:lnTo>
                <a:cubicBezTo>
                  <a:pt x="194" y="606"/>
                  <a:pt x="194" y="609"/>
                  <a:pt x="193" y="613"/>
                </a:cubicBezTo>
                <a:lnTo>
                  <a:pt x="192" y="617"/>
                </a:lnTo>
                <a:cubicBezTo>
                  <a:pt x="187" y="639"/>
                  <a:pt x="167" y="655"/>
                  <a:pt x="145" y="655"/>
                </a:cubicBezTo>
                <a:lnTo>
                  <a:pt x="144" y="655"/>
                </a:lnTo>
                <a:lnTo>
                  <a:pt x="144" y="655"/>
                </a:lnTo>
                <a:lnTo>
                  <a:pt x="191" y="598"/>
                </a:lnTo>
                <a:lnTo>
                  <a:pt x="192" y="603"/>
                </a:lnTo>
                <a:cubicBezTo>
                  <a:pt x="193" y="608"/>
                  <a:pt x="193" y="614"/>
                  <a:pt x="192" y="620"/>
                </a:cubicBezTo>
                <a:lnTo>
                  <a:pt x="192" y="623"/>
                </a:lnTo>
                <a:cubicBezTo>
                  <a:pt x="191" y="630"/>
                  <a:pt x="188" y="636"/>
                  <a:pt x="184" y="642"/>
                </a:cubicBezTo>
                <a:lnTo>
                  <a:pt x="183" y="643"/>
                </a:lnTo>
                <a:cubicBezTo>
                  <a:pt x="170" y="663"/>
                  <a:pt x="145" y="670"/>
                  <a:pt x="124" y="660"/>
                </a:cubicBezTo>
                <a:cubicBezTo>
                  <a:pt x="103" y="651"/>
                  <a:pt x="91" y="627"/>
                  <a:pt x="97" y="605"/>
                </a:cubicBezTo>
                <a:lnTo>
                  <a:pt x="97" y="605"/>
                </a:lnTo>
                <a:lnTo>
                  <a:pt x="97" y="603"/>
                </a:lnTo>
                <a:cubicBezTo>
                  <a:pt x="102" y="578"/>
                  <a:pt x="125" y="562"/>
                  <a:pt x="149" y="564"/>
                </a:cubicBezTo>
                <a:cubicBezTo>
                  <a:pt x="174" y="567"/>
                  <a:pt x="192" y="587"/>
                  <a:pt x="192" y="612"/>
                </a:cubicBezTo>
                <a:lnTo>
                  <a:pt x="192" y="614"/>
                </a:lnTo>
                <a:lnTo>
                  <a:pt x="192" y="616"/>
                </a:lnTo>
                <a:lnTo>
                  <a:pt x="96" y="616"/>
                </a:lnTo>
                <a:lnTo>
                  <a:pt x="96" y="615"/>
                </a:lnTo>
                <a:lnTo>
                  <a:pt x="97" y="623"/>
                </a:lnTo>
                <a:lnTo>
                  <a:pt x="97" y="620"/>
                </a:lnTo>
                <a:cubicBezTo>
                  <a:pt x="96" y="617"/>
                  <a:pt x="96" y="615"/>
                  <a:pt x="96" y="612"/>
                </a:cubicBezTo>
                <a:lnTo>
                  <a:pt x="96" y="608"/>
                </a:lnTo>
                <a:lnTo>
                  <a:pt x="96" y="607"/>
                </a:lnTo>
                <a:lnTo>
                  <a:pt x="192" y="607"/>
                </a:lnTo>
                <a:lnTo>
                  <a:pt x="192" y="610"/>
                </a:lnTo>
                <a:lnTo>
                  <a:pt x="192" y="616"/>
                </a:lnTo>
                <a:lnTo>
                  <a:pt x="192" y="622"/>
                </a:lnTo>
                <a:lnTo>
                  <a:pt x="192" y="626"/>
                </a:lnTo>
                <a:lnTo>
                  <a:pt x="96" y="626"/>
                </a:lnTo>
                <a:lnTo>
                  <a:pt x="96" y="623"/>
                </a:lnTo>
                <a:lnTo>
                  <a:pt x="96" y="621"/>
                </a:lnTo>
                <a:lnTo>
                  <a:pt x="192" y="627"/>
                </a:lnTo>
                <a:lnTo>
                  <a:pt x="191" y="631"/>
                </a:lnTo>
                <a:lnTo>
                  <a:pt x="191" y="636"/>
                </a:lnTo>
                <a:lnTo>
                  <a:pt x="143" y="583"/>
                </a:lnTo>
                <a:lnTo>
                  <a:pt x="144" y="583"/>
                </a:lnTo>
                <a:lnTo>
                  <a:pt x="96" y="636"/>
                </a:lnTo>
                <a:lnTo>
                  <a:pt x="96" y="631"/>
                </a:lnTo>
                <a:lnTo>
                  <a:pt x="143" y="674"/>
                </a:lnTo>
                <a:lnTo>
                  <a:pt x="143" y="674"/>
                </a:lnTo>
                <a:lnTo>
                  <a:pt x="191" y="621"/>
                </a:lnTo>
                <a:lnTo>
                  <a:pt x="191" y="631"/>
                </a:lnTo>
                <a:lnTo>
                  <a:pt x="191" y="636"/>
                </a:lnTo>
                <a:lnTo>
                  <a:pt x="191" y="640"/>
                </a:lnTo>
                <a:lnTo>
                  <a:pt x="95" y="640"/>
                </a:lnTo>
                <a:lnTo>
                  <a:pt x="95" y="638"/>
                </a:lnTo>
                <a:lnTo>
                  <a:pt x="96" y="646"/>
                </a:lnTo>
                <a:lnTo>
                  <a:pt x="96" y="643"/>
                </a:lnTo>
                <a:cubicBezTo>
                  <a:pt x="93" y="629"/>
                  <a:pt x="97" y="615"/>
                  <a:pt x="106" y="604"/>
                </a:cubicBezTo>
                <a:cubicBezTo>
                  <a:pt x="115" y="594"/>
                  <a:pt x="129" y="587"/>
                  <a:pt x="143" y="587"/>
                </a:cubicBezTo>
                <a:lnTo>
                  <a:pt x="143" y="587"/>
                </a:lnTo>
                <a:lnTo>
                  <a:pt x="144" y="587"/>
                </a:lnTo>
                <a:lnTo>
                  <a:pt x="145" y="587"/>
                </a:lnTo>
                <a:cubicBezTo>
                  <a:pt x="159" y="587"/>
                  <a:pt x="171" y="593"/>
                  <a:pt x="181" y="603"/>
                </a:cubicBezTo>
                <a:cubicBezTo>
                  <a:pt x="190" y="613"/>
                  <a:pt x="194" y="627"/>
                  <a:pt x="193" y="640"/>
                </a:cubicBezTo>
                <a:lnTo>
                  <a:pt x="191" y="651"/>
                </a:lnTo>
                <a:lnTo>
                  <a:pt x="190" y="655"/>
                </a:lnTo>
                <a:cubicBezTo>
                  <a:pt x="185" y="677"/>
                  <a:pt x="166" y="693"/>
                  <a:pt x="143" y="693"/>
                </a:cubicBezTo>
                <a:lnTo>
                  <a:pt x="143" y="693"/>
                </a:lnTo>
                <a:lnTo>
                  <a:pt x="190" y="653"/>
                </a:lnTo>
                <a:lnTo>
                  <a:pt x="190" y="656"/>
                </a:lnTo>
                <a:lnTo>
                  <a:pt x="190" y="648"/>
                </a:lnTo>
                <a:lnTo>
                  <a:pt x="190" y="650"/>
                </a:lnTo>
                <a:cubicBezTo>
                  <a:pt x="190" y="675"/>
                  <a:pt x="171" y="696"/>
                  <a:pt x="146" y="698"/>
                </a:cubicBezTo>
                <a:cubicBezTo>
                  <a:pt x="122" y="700"/>
                  <a:pt x="99" y="682"/>
                  <a:pt x="95" y="658"/>
                </a:cubicBezTo>
                <a:lnTo>
                  <a:pt x="95" y="659"/>
                </a:lnTo>
                <a:lnTo>
                  <a:pt x="95" y="657"/>
                </a:lnTo>
                <a:lnTo>
                  <a:pt x="189" y="645"/>
                </a:lnTo>
                <a:lnTo>
                  <a:pt x="189" y="648"/>
                </a:lnTo>
                <a:lnTo>
                  <a:pt x="189" y="652"/>
                </a:lnTo>
                <a:lnTo>
                  <a:pt x="189" y="657"/>
                </a:lnTo>
                <a:lnTo>
                  <a:pt x="189" y="659"/>
                </a:lnTo>
                <a:lnTo>
                  <a:pt x="94" y="653"/>
                </a:lnTo>
                <a:lnTo>
                  <a:pt x="94" y="649"/>
                </a:lnTo>
                <a:lnTo>
                  <a:pt x="94" y="656"/>
                </a:lnTo>
                <a:lnTo>
                  <a:pt x="94" y="650"/>
                </a:lnTo>
                <a:lnTo>
                  <a:pt x="96" y="663"/>
                </a:lnTo>
                <a:lnTo>
                  <a:pt x="95" y="660"/>
                </a:lnTo>
                <a:lnTo>
                  <a:pt x="101" y="673"/>
                </a:lnTo>
                <a:lnTo>
                  <a:pt x="100" y="672"/>
                </a:lnTo>
                <a:lnTo>
                  <a:pt x="188" y="645"/>
                </a:lnTo>
                <a:lnTo>
                  <a:pt x="188" y="647"/>
                </a:lnTo>
                <a:lnTo>
                  <a:pt x="187" y="639"/>
                </a:lnTo>
                <a:lnTo>
                  <a:pt x="188" y="642"/>
                </a:lnTo>
                <a:cubicBezTo>
                  <a:pt x="190" y="656"/>
                  <a:pt x="186" y="670"/>
                  <a:pt x="177" y="681"/>
                </a:cubicBezTo>
                <a:cubicBezTo>
                  <a:pt x="168" y="692"/>
                  <a:pt x="155" y="698"/>
                  <a:pt x="140" y="698"/>
                </a:cubicBezTo>
                <a:lnTo>
                  <a:pt x="140" y="698"/>
                </a:lnTo>
                <a:lnTo>
                  <a:pt x="188" y="650"/>
                </a:lnTo>
                <a:lnTo>
                  <a:pt x="188" y="653"/>
                </a:lnTo>
                <a:lnTo>
                  <a:pt x="188" y="664"/>
                </a:lnTo>
                <a:lnTo>
                  <a:pt x="187" y="662"/>
                </a:lnTo>
                <a:lnTo>
                  <a:pt x="187" y="664"/>
                </a:lnTo>
                <a:lnTo>
                  <a:pt x="91" y="664"/>
                </a:lnTo>
                <a:lnTo>
                  <a:pt x="92" y="657"/>
                </a:lnTo>
                <a:lnTo>
                  <a:pt x="92" y="657"/>
                </a:lnTo>
                <a:lnTo>
                  <a:pt x="92" y="652"/>
                </a:lnTo>
                <a:lnTo>
                  <a:pt x="92" y="650"/>
                </a:lnTo>
                <a:lnTo>
                  <a:pt x="187" y="662"/>
                </a:lnTo>
                <a:lnTo>
                  <a:pt x="187" y="657"/>
                </a:lnTo>
                <a:lnTo>
                  <a:pt x="187" y="662"/>
                </a:lnTo>
                <a:lnTo>
                  <a:pt x="186" y="661"/>
                </a:lnTo>
                <a:lnTo>
                  <a:pt x="186" y="664"/>
                </a:lnTo>
                <a:lnTo>
                  <a:pt x="138" y="616"/>
                </a:lnTo>
                <a:lnTo>
                  <a:pt x="140" y="616"/>
                </a:lnTo>
                <a:lnTo>
                  <a:pt x="93" y="673"/>
                </a:lnTo>
                <a:lnTo>
                  <a:pt x="91" y="664"/>
                </a:lnTo>
                <a:lnTo>
                  <a:pt x="91" y="660"/>
                </a:lnTo>
                <a:lnTo>
                  <a:pt x="185" y="666"/>
                </a:lnTo>
                <a:lnTo>
                  <a:pt x="185" y="664"/>
                </a:lnTo>
                <a:lnTo>
                  <a:pt x="184" y="670"/>
                </a:lnTo>
                <a:lnTo>
                  <a:pt x="183" y="674"/>
                </a:lnTo>
                <a:lnTo>
                  <a:pt x="184" y="659"/>
                </a:lnTo>
                <a:lnTo>
                  <a:pt x="185" y="664"/>
                </a:lnTo>
                <a:cubicBezTo>
                  <a:pt x="186" y="678"/>
                  <a:pt x="182" y="691"/>
                  <a:pt x="173" y="701"/>
                </a:cubicBezTo>
                <a:cubicBezTo>
                  <a:pt x="163" y="711"/>
                  <a:pt x="151" y="717"/>
                  <a:pt x="137" y="717"/>
                </a:cubicBezTo>
                <a:lnTo>
                  <a:pt x="136" y="717"/>
                </a:lnTo>
                <a:lnTo>
                  <a:pt x="184" y="669"/>
                </a:lnTo>
                <a:lnTo>
                  <a:pt x="184" y="676"/>
                </a:lnTo>
                <a:lnTo>
                  <a:pt x="184" y="680"/>
                </a:lnTo>
                <a:lnTo>
                  <a:pt x="184" y="683"/>
                </a:lnTo>
                <a:cubicBezTo>
                  <a:pt x="184" y="709"/>
                  <a:pt x="163" y="731"/>
                  <a:pt x="136" y="731"/>
                </a:cubicBezTo>
                <a:lnTo>
                  <a:pt x="136" y="731"/>
                </a:lnTo>
                <a:cubicBezTo>
                  <a:pt x="115" y="731"/>
                  <a:pt x="97" y="718"/>
                  <a:pt x="90" y="698"/>
                </a:cubicBezTo>
                <a:lnTo>
                  <a:pt x="90" y="697"/>
                </a:lnTo>
                <a:cubicBezTo>
                  <a:pt x="89" y="694"/>
                  <a:pt x="89" y="692"/>
                  <a:pt x="88" y="689"/>
                </a:cubicBezTo>
                <a:lnTo>
                  <a:pt x="88" y="686"/>
                </a:lnTo>
                <a:lnTo>
                  <a:pt x="182" y="690"/>
                </a:lnTo>
                <a:lnTo>
                  <a:pt x="181" y="692"/>
                </a:lnTo>
                <a:lnTo>
                  <a:pt x="182" y="680"/>
                </a:lnTo>
                <a:lnTo>
                  <a:pt x="182" y="687"/>
                </a:lnTo>
                <a:lnTo>
                  <a:pt x="181" y="698"/>
                </a:lnTo>
                <a:lnTo>
                  <a:pt x="181" y="701"/>
                </a:lnTo>
                <a:lnTo>
                  <a:pt x="181" y="691"/>
                </a:lnTo>
                <a:lnTo>
                  <a:pt x="181" y="692"/>
                </a:lnTo>
                <a:lnTo>
                  <a:pt x="85" y="692"/>
                </a:lnTo>
                <a:lnTo>
                  <a:pt x="85" y="690"/>
                </a:lnTo>
                <a:lnTo>
                  <a:pt x="85" y="685"/>
                </a:lnTo>
                <a:lnTo>
                  <a:pt x="85" y="681"/>
                </a:lnTo>
                <a:lnTo>
                  <a:pt x="85" y="678"/>
                </a:lnTo>
                <a:lnTo>
                  <a:pt x="176" y="700"/>
                </a:lnTo>
                <a:lnTo>
                  <a:pt x="176" y="701"/>
                </a:lnTo>
                <a:lnTo>
                  <a:pt x="181" y="679"/>
                </a:lnTo>
                <a:lnTo>
                  <a:pt x="181" y="682"/>
                </a:lnTo>
                <a:lnTo>
                  <a:pt x="181" y="688"/>
                </a:lnTo>
                <a:cubicBezTo>
                  <a:pt x="181" y="714"/>
                  <a:pt x="159" y="736"/>
                  <a:pt x="133" y="736"/>
                </a:cubicBezTo>
                <a:lnTo>
                  <a:pt x="131" y="736"/>
                </a:lnTo>
                <a:lnTo>
                  <a:pt x="131" y="640"/>
                </a:lnTo>
                <a:lnTo>
                  <a:pt x="132" y="640"/>
                </a:lnTo>
                <a:lnTo>
                  <a:pt x="84" y="683"/>
                </a:lnTo>
                <a:lnTo>
                  <a:pt x="85" y="678"/>
                </a:lnTo>
                <a:lnTo>
                  <a:pt x="132" y="731"/>
                </a:lnTo>
                <a:lnTo>
                  <a:pt x="131" y="731"/>
                </a:lnTo>
                <a:lnTo>
                  <a:pt x="179" y="683"/>
                </a:lnTo>
                <a:lnTo>
                  <a:pt x="179" y="690"/>
                </a:lnTo>
                <a:lnTo>
                  <a:pt x="179" y="695"/>
                </a:lnTo>
                <a:lnTo>
                  <a:pt x="179" y="697"/>
                </a:lnTo>
                <a:lnTo>
                  <a:pt x="89" y="676"/>
                </a:lnTo>
                <a:lnTo>
                  <a:pt x="89" y="675"/>
                </a:lnTo>
                <a:lnTo>
                  <a:pt x="84" y="696"/>
                </a:lnTo>
                <a:lnTo>
                  <a:pt x="84" y="698"/>
                </a:lnTo>
                <a:lnTo>
                  <a:pt x="84" y="693"/>
                </a:lnTo>
                <a:lnTo>
                  <a:pt x="131" y="736"/>
                </a:lnTo>
                <a:lnTo>
                  <a:pt x="131" y="736"/>
                </a:lnTo>
                <a:cubicBezTo>
                  <a:pt x="117" y="736"/>
                  <a:pt x="104" y="730"/>
                  <a:pt x="95" y="719"/>
                </a:cubicBezTo>
                <a:cubicBezTo>
                  <a:pt x="86" y="709"/>
                  <a:pt x="81" y="695"/>
                  <a:pt x="83" y="681"/>
                </a:cubicBezTo>
                <a:lnTo>
                  <a:pt x="84" y="678"/>
                </a:lnTo>
                <a:lnTo>
                  <a:pt x="83" y="684"/>
                </a:lnTo>
                <a:lnTo>
                  <a:pt x="83" y="683"/>
                </a:lnTo>
                <a:lnTo>
                  <a:pt x="179" y="683"/>
                </a:lnTo>
                <a:lnTo>
                  <a:pt x="179" y="686"/>
                </a:lnTo>
                <a:lnTo>
                  <a:pt x="179" y="690"/>
                </a:lnTo>
                <a:lnTo>
                  <a:pt x="179" y="695"/>
                </a:lnTo>
                <a:lnTo>
                  <a:pt x="179" y="697"/>
                </a:lnTo>
                <a:lnTo>
                  <a:pt x="83" y="697"/>
                </a:lnTo>
                <a:lnTo>
                  <a:pt x="83" y="695"/>
                </a:lnTo>
                <a:lnTo>
                  <a:pt x="83" y="692"/>
                </a:lnTo>
                <a:lnTo>
                  <a:pt x="179" y="692"/>
                </a:lnTo>
                <a:lnTo>
                  <a:pt x="179" y="694"/>
                </a:lnTo>
                <a:lnTo>
                  <a:pt x="179" y="697"/>
                </a:lnTo>
                <a:lnTo>
                  <a:pt x="179" y="703"/>
                </a:lnTo>
                <a:lnTo>
                  <a:pt x="179" y="706"/>
                </a:lnTo>
                <a:lnTo>
                  <a:pt x="179" y="707"/>
                </a:lnTo>
                <a:lnTo>
                  <a:pt x="83" y="707"/>
                </a:lnTo>
                <a:lnTo>
                  <a:pt x="83" y="704"/>
                </a:lnTo>
                <a:lnTo>
                  <a:pt x="83" y="699"/>
                </a:lnTo>
                <a:lnTo>
                  <a:pt x="83" y="694"/>
                </a:lnTo>
                <a:lnTo>
                  <a:pt x="83" y="692"/>
                </a:lnTo>
                <a:lnTo>
                  <a:pt x="179" y="692"/>
                </a:lnTo>
                <a:lnTo>
                  <a:pt x="179" y="694"/>
                </a:lnTo>
                <a:lnTo>
                  <a:pt x="179" y="699"/>
                </a:lnTo>
                <a:lnTo>
                  <a:pt x="179" y="704"/>
                </a:lnTo>
                <a:lnTo>
                  <a:pt x="179" y="707"/>
                </a:lnTo>
                <a:cubicBezTo>
                  <a:pt x="179" y="729"/>
                  <a:pt x="164" y="749"/>
                  <a:pt x="142" y="754"/>
                </a:cubicBezTo>
                <a:cubicBezTo>
                  <a:pt x="121" y="759"/>
                  <a:pt x="98" y="748"/>
                  <a:pt x="89" y="728"/>
                </a:cubicBezTo>
                <a:lnTo>
                  <a:pt x="88" y="727"/>
                </a:lnTo>
                <a:cubicBezTo>
                  <a:pt x="85" y="721"/>
                  <a:pt x="83" y="713"/>
                  <a:pt x="83" y="706"/>
                </a:cubicBezTo>
                <a:lnTo>
                  <a:pt x="83" y="702"/>
                </a:lnTo>
                <a:lnTo>
                  <a:pt x="84" y="710"/>
                </a:lnTo>
                <a:lnTo>
                  <a:pt x="83" y="707"/>
                </a:lnTo>
                <a:cubicBezTo>
                  <a:pt x="83" y="704"/>
                  <a:pt x="82" y="702"/>
                  <a:pt x="82" y="699"/>
                </a:cubicBezTo>
                <a:lnTo>
                  <a:pt x="82" y="697"/>
                </a:lnTo>
                <a:cubicBezTo>
                  <a:pt x="82" y="673"/>
                  <a:pt x="101" y="653"/>
                  <a:pt x="125" y="650"/>
                </a:cubicBezTo>
                <a:cubicBezTo>
                  <a:pt x="149" y="647"/>
                  <a:pt x="171" y="662"/>
                  <a:pt x="177" y="686"/>
                </a:cubicBezTo>
                <a:lnTo>
                  <a:pt x="178" y="688"/>
                </a:lnTo>
                <a:cubicBezTo>
                  <a:pt x="178" y="692"/>
                  <a:pt x="179" y="696"/>
                  <a:pt x="179" y="699"/>
                </a:cubicBezTo>
                <a:lnTo>
                  <a:pt x="179" y="702"/>
                </a:lnTo>
                <a:lnTo>
                  <a:pt x="131" y="654"/>
                </a:lnTo>
                <a:lnTo>
                  <a:pt x="131" y="654"/>
                </a:lnTo>
                <a:cubicBezTo>
                  <a:pt x="145" y="654"/>
                  <a:pt x="158" y="660"/>
                  <a:pt x="167" y="670"/>
                </a:cubicBezTo>
                <a:cubicBezTo>
                  <a:pt x="176" y="680"/>
                  <a:pt x="180" y="693"/>
                  <a:pt x="179" y="706"/>
                </a:cubicBezTo>
                <a:lnTo>
                  <a:pt x="179" y="712"/>
                </a:lnTo>
                <a:cubicBezTo>
                  <a:pt x="179" y="714"/>
                  <a:pt x="178" y="717"/>
                  <a:pt x="178" y="719"/>
                </a:cubicBezTo>
                <a:lnTo>
                  <a:pt x="177" y="723"/>
                </a:lnTo>
                <a:cubicBezTo>
                  <a:pt x="171" y="747"/>
                  <a:pt x="148" y="762"/>
                  <a:pt x="124" y="759"/>
                </a:cubicBezTo>
                <a:cubicBezTo>
                  <a:pt x="100" y="756"/>
                  <a:pt x="82" y="736"/>
                  <a:pt x="82" y="711"/>
                </a:cubicBezTo>
                <a:lnTo>
                  <a:pt x="82" y="709"/>
                </a:lnTo>
                <a:lnTo>
                  <a:pt x="83" y="719"/>
                </a:lnTo>
                <a:lnTo>
                  <a:pt x="82" y="716"/>
                </a:lnTo>
                <a:lnTo>
                  <a:pt x="175" y="722"/>
                </a:lnTo>
                <a:lnTo>
                  <a:pt x="175" y="724"/>
                </a:lnTo>
                <a:lnTo>
                  <a:pt x="177" y="708"/>
                </a:lnTo>
                <a:lnTo>
                  <a:pt x="177" y="707"/>
                </a:lnTo>
                <a:lnTo>
                  <a:pt x="177" y="711"/>
                </a:lnTo>
                <a:lnTo>
                  <a:pt x="178" y="716"/>
                </a:lnTo>
                <a:cubicBezTo>
                  <a:pt x="179" y="729"/>
                  <a:pt x="175" y="743"/>
                  <a:pt x="166" y="753"/>
                </a:cubicBezTo>
                <a:cubicBezTo>
                  <a:pt x="157" y="763"/>
                  <a:pt x="144" y="769"/>
                  <a:pt x="130" y="769"/>
                </a:cubicBezTo>
                <a:lnTo>
                  <a:pt x="129" y="769"/>
                </a:lnTo>
                <a:lnTo>
                  <a:pt x="177" y="716"/>
                </a:lnTo>
                <a:lnTo>
                  <a:pt x="177" y="721"/>
                </a:lnTo>
                <a:cubicBezTo>
                  <a:pt x="178" y="725"/>
                  <a:pt x="178" y="730"/>
                  <a:pt x="177" y="734"/>
                </a:cubicBezTo>
                <a:lnTo>
                  <a:pt x="176" y="737"/>
                </a:lnTo>
                <a:cubicBezTo>
                  <a:pt x="176" y="739"/>
                  <a:pt x="175" y="742"/>
                  <a:pt x="175" y="744"/>
                </a:cubicBezTo>
                <a:lnTo>
                  <a:pt x="174" y="746"/>
                </a:lnTo>
                <a:cubicBezTo>
                  <a:pt x="167" y="768"/>
                  <a:pt x="144" y="782"/>
                  <a:pt x="121" y="778"/>
                </a:cubicBezTo>
                <a:cubicBezTo>
                  <a:pt x="98" y="774"/>
                  <a:pt x="80" y="754"/>
                  <a:pt x="80" y="730"/>
                </a:cubicBezTo>
                <a:lnTo>
                  <a:pt x="80" y="729"/>
                </a:lnTo>
                <a:lnTo>
                  <a:pt x="80" y="725"/>
                </a:lnTo>
                <a:lnTo>
                  <a:pt x="81" y="733"/>
                </a:lnTo>
                <a:lnTo>
                  <a:pt x="81" y="730"/>
                </a:lnTo>
                <a:cubicBezTo>
                  <a:pt x="80" y="728"/>
                  <a:pt x="80" y="725"/>
                  <a:pt x="80" y="722"/>
                </a:cubicBezTo>
                <a:lnTo>
                  <a:pt x="80" y="721"/>
                </a:lnTo>
                <a:lnTo>
                  <a:pt x="174" y="736"/>
                </a:lnTo>
                <a:lnTo>
                  <a:pt x="173" y="738"/>
                </a:lnTo>
                <a:lnTo>
                  <a:pt x="175" y="722"/>
                </a:lnTo>
                <a:lnTo>
                  <a:pt x="175" y="725"/>
                </a:lnTo>
                <a:cubicBezTo>
                  <a:pt x="175" y="728"/>
                  <a:pt x="175" y="730"/>
                  <a:pt x="175" y="732"/>
                </a:cubicBezTo>
                <a:lnTo>
                  <a:pt x="174" y="736"/>
                </a:lnTo>
                <a:cubicBezTo>
                  <a:pt x="174" y="739"/>
                  <a:pt x="173" y="741"/>
                  <a:pt x="173" y="744"/>
                </a:cubicBezTo>
                <a:lnTo>
                  <a:pt x="172" y="746"/>
                </a:lnTo>
                <a:cubicBezTo>
                  <a:pt x="165" y="766"/>
                  <a:pt x="146" y="779"/>
                  <a:pt x="125" y="778"/>
                </a:cubicBezTo>
                <a:cubicBezTo>
                  <a:pt x="103" y="778"/>
                  <a:pt x="85" y="763"/>
                  <a:pt x="80" y="742"/>
                </a:cubicBezTo>
                <a:lnTo>
                  <a:pt x="79" y="738"/>
                </a:lnTo>
                <a:lnTo>
                  <a:pt x="78" y="735"/>
                </a:lnTo>
                <a:lnTo>
                  <a:pt x="171" y="741"/>
                </a:lnTo>
                <a:lnTo>
                  <a:pt x="171" y="743"/>
                </a:lnTo>
                <a:lnTo>
                  <a:pt x="173" y="727"/>
                </a:lnTo>
                <a:lnTo>
                  <a:pt x="173" y="730"/>
                </a:lnTo>
                <a:cubicBezTo>
                  <a:pt x="173" y="733"/>
                  <a:pt x="173" y="736"/>
                  <a:pt x="172" y="739"/>
                </a:cubicBezTo>
                <a:lnTo>
                  <a:pt x="171" y="748"/>
                </a:lnTo>
                <a:lnTo>
                  <a:pt x="170" y="752"/>
                </a:lnTo>
                <a:cubicBezTo>
                  <a:pt x="164" y="775"/>
                  <a:pt x="141" y="791"/>
                  <a:pt x="117" y="788"/>
                </a:cubicBezTo>
                <a:cubicBezTo>
                  <a:pt x="93" y="785"/>
                  <a:pt x="75" y="764"/>
                  <a:pt x="75" y="740"/>
                </a:cubicBezTo>
                <a:lnTo>
                  <a:pt x="75" y="738"/>
                </a:lnTo>
                <a:cubicBezTo>
                  <a:pt x="75" y="736"/>
                  <a:pt x="75" y="733"/>
                  <a:pt x="76" y="731"/>
                </a:cubicBezTo>
                <a:lnTo>
                  <a:pt x="76" y="728"/>
                </a:lnTo>
                <a:lnTo>
                  <a:pt x="123" y="783"/>
                </a:lnTo>
                <a:lnTo>
                  <a:pt x="123" y="783"/>
                </a:lnTo>
                <a:lnTo>
                  <a:pt x="122" y="783"/>
                </a:lnTo>
                <a:lnTo>
                  <a:pt x="169" y="726"/>
                </a:lnTo>
                <a:lnTo>
                  <a:pt x="169" y="726"/>
                </a:lnTo>
                <a:lnTo>
                  <a:pt x="170" y="728"/>
                </a:lnTo>
                <a:cubicBezTo>
                  <a:pt x="173" y="743"/>
                  <a:pt x="170" y="758"/>
                  <a:pt x="161" y="770"/>
                </a:cubicBezTo>
                <a:cubicBezTo>
                  <a:pt x="152" y="781"/>
                  <a:pt x="138" y="788"/>
                  <a:pt x="123" y="788"/>
                </a:cubicBezTo>
                <a:lnTo>
                  <a:pt x="122" y="788"/>
                </a:lnTo>
                <a:lnTo>
                  <a:pt x="169" y="731"/>
                </a:lnTo>
                <a:lnTo>
                  <a:pt x="170" y="736"/>
                </a:lnTo>
                <a:cubicBezTo>
                  <a:pt x="173" y="750"/>
                  <a:pt x="169" y="764"/>
                  <a:pt x="160" y="775"/>
                </a:cubicBezTo>
                <a:cubicBezTo>
                  <a:pt x="151" y="787"/>
                  <a:pt x="137" y="793"/>
                  <a:pt x="123" y="793"/>
                </a:cubicBezTo>
                <a:lnTo>
                  <a:pt x="122" y="793"/>
                </a:lnTo>
                <a:cubicBezTo>
                  <a:pt x="96" y="793"/>
                  <a:pt x="74" y="771"/>
                  <a:pt x="74" y="745"/>
                </a:cubicBezTo>
                <a:lnTo>
                  <a:pt x="74" y="742"/>
                </a:lnTo>
                <a:lnTo>
                  <a:pt x="76" y="754"/>
                </a:lnTo>
                <a:lnTo>
                  <a:pt x="75" y="752"/>
                </a:lnTo>
                <a:lnTo>
                  <a:pt x="170" y="740"/>
                </a:lnTo>
                <a:lnTo>
                  <a:pt x="170" y="749"/>
                </a:lnTo>
                <a:lnTo>
                  <a:pt x="169" y="754"/>
                </a:lnTo>
                <a:lnTo>
                  <a:pt x="121" y="702"/>
                </a:lnTo>
                <a:lnTo>
                  <a:pt x="122" y="702"/>
                </a:lnTo>
                <a:cubicBezTo>
                  <a:pt x="148" y="702"/>
                  <a:pt x="169" y="721"/>
                  <a:pt x="170" y="747"/>
                </a:cubicBezTo>
                <a:lnTo>
                  <a:pt x="171" y="757"/>
                </a:lnTo>
                <a:lnTo>
                  <a:pt x="171" y="764"/>
                </a:lnTo>
                <a:cubicBezTo>
                  <a:pt x="171" y="790"/>
                  <a:pt x="149" y="812"/>
                  <a:pt x="123" y="812"/>
                </a:cubicBezTo>
                <a:lnTo>
                  <a:pt x="122" y="812"/>
                </a:lnTo>
                <a:cubicBezTo>
                  <a:pt x="108" y="812"/>
                  <a:pt x="95" y="806"/>
                  <a:pt x="86" y="795"/>
                </a:cubicBezTo>
                <a:cubicBezTo>
                  <a:pt x="77" y="784"/>
                  <a:pt x="73" y="770"/>
                  <a:pt x="75" y="756"/>
                </a:cubicBezTo>
                <a:lnTo>
                  <a:pt x="76" y="753"/>
                </a:lnTo>
                <a:lnTo>
                  <a:pt x="75" y="761"/>
                </a:lnTo>
                <a:lnTo>
                  <a:pt x="75" y="759"/>
                </a:lnTo>
                <a:lnTo>
                  <a:pt x="171" y="765"/>
                </a:lnTo>
                <a:lnTo>
                  <a:pt x="170" y="768"/>
                </a:lnTo>
                <a:lnTo>
                  <a:pt x="170" y="773"/>
                </a:lnTo>
                <a:lnTo>
                  <a:pt x="122" y="721"/>
                </a:lnTo>
                <a:lnTo>
                  <a:pt x="123" y="721"/>
                </a:lnTo>
                <a:lnTo>
                  <a:pt x="75" y="769"/>
                </a:lnTo>
                <a:lnTo>
                  <a:pt x="76" y="771"/>
                </a:lnTo>
                <a:lnTo>
                  <a:pt x="75" y="767"/>
                </a:lnTo>
                <a:lnTo>
                  <a:pt x="75" y="766"/>
                </a:lnTo>
                <a:lnTo>
                  <a:pt x="75" y="764"/>
                </a:lnTo>
                <a:lnTo>
                  <a:pt x="170" y="754"/>
                </a:lnTo>
                <a:lnTo>
                  <a:pt x="170" y="755"/>
                </a:lnTo>
                <a:lnTo>
                  <a:pt x="170" y="762"/>
                </a:lnTo>
                <a:lnTo>
                  <a:pt x="169" y="764"/>
                </a:lnTo>
                <a:lnTo>
                  <a:pt x="169" y="775"/>
                </a:lnTo>
                <a:lnTo>
                  <a:pt x="169" y="779"/>
                </a:lnTo>
                <a:cubicBezTo>
                  <a:pt x="166" y="803"/>
                  <a:pt x="145" y="821"/>
                  <a:pt x="121" y="821"/>
                </a:cubicBezTo>
                <a:lnTo>
                  <a:pt x="120" y="821"/>
                </a:lnTo>
                <a:lnTo>
                  <a:pt x="119" y="821"/>
                </a:lnTo>
                <a:lnTo>
                  <a:pt x="167" y="773"/>
                </a:lnTo>
                <a:lnTo>
                  <a:pt x="167" y="776"/>
                </a:lnTo>
                <a:lnTo>
                  <a:pt x="167" y="778"/>
                </a:lnTo>
                <a:cubicBezTo>
                  <a:pt x="167" y="803"/>
                  <a:pt x="149" y="823"/>
                  <a:pt x="125" y="826"/>
                </a:cubicBezTo>
                <a:cubicBezTo>
                  <a:pt x="101" y="829"/>
                  <a:pt x="78" y="814"/>
                  <a:pt x="72" y="790"/>
                </a:cubicBezTo>
                <a:lnTo>
                  <a:pt x="71" y="784"/>
                </a:lnTo>
                <a:lnTo>
                  <a:pt x="71" y="781"/>
                </a:lnTo>
                <a:cubicBezTo>
                  <a:pt x="70" y="779"/>
                  <a:pt x="70" y="776"/>
                  <a:pt x="70" y="773"/>
                </a:cubicBezTo>
                <a:lnTo>
                  <a:pt x="70" y="769"/>
                </a:lnTo>
                <a:lnTo>
                  <a:pt x="165" y="777"/>
                </a:lnTo>
                <a:lnTo>
                  <a:pt x="165" y="780"/>
                </a:lnTo>
                <a:lnTo>
                  <a:pt x="165" y="772"/>
                </a:lnTo>
                <a:lnTo>
                  <a:pt x="165" y="781"/>
                </a:lnTo>
                <a:lnTo>
                  <a:pt x="165" y="780"/>
                </a:lnTo>
                <a:lnTo>
                  <a:pt x="165" y="783"/>
                </a:lnTo>
                <a:lnTo>
                  <a:pt x="69" y="783"/>
                </a:lnTo>
                <a:lnTo>
                  <a:pt x="69" y="781"/>
                </a:lnTo>
                <a:lnTo>
                  <a:pt x="69" y="778"/>
                </a:lnTo>
                <a:cubicBezTo>
                  <a:pt x="69" y="752"/>
                  <a:pt x="90" y="730"/>
                  <a:pt x="117" y="730"/>
                </a:cubicBezTo>
                <a:lnTo>
                  <a:pt x="119" y="730"/>
                </a:lnTo>
                <a:cubicBezTo>
                  <a:pt x="134" y="730"/>
                  <a:pt x="147" y="737"/>
                  <a:pt x="156" y="748"/>
                </a:cubicBezTo>
                <a:cubicBezTo>
                  <a:pt x="166" y="760"/>
                  <a:pt x="169" y="775"/>
                  <a:pt x="166" y="789"/>
                </a:cubicBezTo>
                <a:lnTo>
                  <a:pt x="165" y="793"/>
                </a:lnTo>
                <a:lnTo>
                  <a:pt x="166" y="783"/>
                </a:lnTo>
                <a:lnTo>
                  <a:pt x="166" y="788"/>
                </a:lnTo>
                <a:cubicBezTo>
                  <a:pt x="166" y="814"/>
                  <a:pt x="144" y="836"/>
                  <a:pt x="118" y="836"/>
                </a:cubicBezTo>
                <a:lnTo>
                  <a:pt x="117" y="836"/>
                </a:lnTo>
                <a:cubicBezTo>
                  <a:pt x="104" y="836"/>
                  <a:pt x="90" y="830"/>
                  <a:pt x="81" y="819"/>
                </a:cubicBezTo>
                <a:cubicBezTo>
                  <a:pt x="72" y="809"/>
                  <a:pt x="68" y="795"/>
                  <a:pt x="70" y="781"/>
                </a:cubicBezTo>
                <a:lnTo>
                  <a:pt x="70" y="778"/>
                </a:lnTo>
                <a:lnTo>
                  <a:pt x="70" y="784"/>
                </a:lnTo>
                <a:lnTo>
                  <a:pt x="70" y="783"/>
                </a:lnTo>
                <a:lnTo>
                  <a:pt x="166" y="783"/>
                </a:lnTo>
                <a:lnTo>
                  <a:pt x="166" y="786"/>
                </a:lnTo>
                <a:lnTo>
                  <a:pt x="166" y="790"/>
                </a:lnTo>
                <a:lnTo>
                  <a:pt x="166" y="795"/>
                </a:lnTo>
                <a:lnTo>
                  <a:pt x="166" y="797"/>
                </a:lnTo>
                <a:lnTo>
                  <a:pt x="70" y="797"/>
                </a:lnTo>
                <a:lnTo>
                  <a:pt x="70" y="796"/>
                </a:lnTo>
                <a:lnTo>
                  <a:pt x="70" y="793"/>
                </a:lnTo>
                <a:lnTo>
                  <a:pt x="70" y="789"/>
                </a:lnTo>
                <a:lnTo>
                  <a:pt x="70" y="788"/>
                </a:lnTo>
                <a:lnTo>
                  <a:pt x="166" y="794"/>
                </a:lnTo>
                <a:lnTo>
                  <a:pt x="165" y="796"/>
                </a:lnTo>
                <a:lnTo>
                  <a:pt x="165" y="797"/>
                </a:lnTo>
                <a:lnTo>
                  <a:pt x="165" y="800"/>
                </a:lnTo>
                <a:cubicBezTo>
                  <a:pt x="165" y="804"/>
                  <a:pt x="164" y="808"/>
                  <a:pt x="164" y="812"/>
                </a:cubicBezTo>
                <a:lnTo>
                  <a:pt x="163" y="814"/>
                </a:lnTo>
                <a:cubicBezTo>
                  <a:pt x="157" y="837"/>
                  <a:pt x="135" y="853"/>
                  <a:pt x="111" y="850"/>
                </a:cubicBezTo>
                <a:cubicBezTo>
                  <a:pt x="87" y="847"/>
                  <a:pt x="68" y="826"/>
                  <a:pt x="68" y="802"/>
                </a:cubicBezTo>
                <a:lnTo>
                  <a:pt x="68" y="800"/>
                </a:lnTo>
                <a:lnTo>
                  <a:pt x="68" y="797"/>
                </a:lnTo>
                <a:lnTo>
                  <a:pt x="164" y="797"/>
                </a:lnTo>
                <a:lnTo>
                  <a:pt x="164" y="808"/>
                </a:lnTo>
                <a:lnTo>
                  <a:pt x="164" y="812"/>
                </a:lnTo>
                <a:cubicBezTo>
                  <a:pt x="161" y="833"/>
                  <a:pt x="145" y="850"/>
                  <a:pt x="124" y="854"/>
                </a:cubicBezTo>
                <a:cubicBezTo>
                  <a:pt x="103" y="858"/>
                  <a:pt x="83" y="847"/>
                  <a:pt x="73" y="828"/>
                </a:cubicBezTo>
                <a:lnTo>
                  <a:pt x="72" y="826"/>
                </a:lnTo>
                <a:cubicBezTo>
                  <a:pt x="71" y="824"/>
                  <a:pt x="70" y="822"/>
                  <a:pt x="69" y="820"/>
                </a:cubicBezTo>
                <a:lnTo>
                  <a:pt x="68" y="817"/>
                </a:lnTo>
                <a:cubicBezTo>
                  <a:pt x="64" y="803"/>
                  <a:pt x="66" y="786"/>
                  <a:pt x="75" y="774"/>
                </a:cubicBezTo>
                <a:cubicBezTo>
                  <a:pt x="84" y="761"/>
                  <a:pt x="99" y="754"/>
                  <a:pt x="114" y="754"/>
                </a:cubicBezTo>
                <a:lnTo>
                  <a:pt x="115" y="754"/>
                </a:lnTo>
                <a:cubicBezTo>
                  <a:pt x="142" y="754"/>
                  <a:pt x="163" y="775"/>
                  <a:pt x="163" y="802"/>
                </a:cubicBezTo>
                <a:lnTo>
                  <a:pt x="163" y="810"/>
                </a:lnTo>
                <a:lnTo>
                  <a:pt x="162" y="821"/>
                </a:lnTo>
                <a:lnTo>
                  <a:pt x="161" y="827"/>
                </a:lnTo>
                <a:lnTo>
                  <a:pt x="162" y="818"/>
                </a:lnTo>
                <a:lnTo>
                  <a:pt x="162" y="821"/>
                </a:lnTo>
                <a:lnTo>
                  <a:pt x="66" y="821"/>
                </a:lnTo>
                <a:lnTo>
                  <a:pt x="66" y="819"/>
                </a:lnTo>
                <a:cubicBezTo>
                  <a:pt x="66" y="816"/>
                  <a:pt x="66" y="812"/>
                  <a:pt x="67" y="809"/>
                </a:cubicBezTo>
                <a:lnTo>
                  <a:pt x="67" y="810"/>
                </a:lnTo>
                <a:lnTo>
                  <a:pt x="67" y="810"/>
                </a:lnTo>
                <a:lnTo>
                  <a:pt x="67" y="807"/>
                </a:lnTo>
                <a:lnTo>
                  <a:pt x="115" y="855"/>
                </a:lnTo>
                <a:lnTo>
                  <a:pt x="114" y="855"/>
                </a:lnTo>
                <a:lnTo>
                  <a:pt x="162" y="807"/>
                </a:lnTo>
                <a:lnTo>
                  <a:pt x="162" y="809"/>
                </a:lnTo>
                <a:lnTo>
                  <a:pt x="162" y="811"/>
                </a:lnTo>
                <a:lnTo>
                  <a:pt x="66" y="811"/>
                </a:lnTo>
                <a:lnTo>
                  <a:pt x="66" y="809"/>
                </a:lnTo>
                <a:lnTo>
                  <a:pt x="67" y="819"/>
                </a:lnTo>
                <a:lnTo>
                  <a:pt x="66" y="816"/>
                </a:lnTo>
                <a:lnTo>
                  <a:pt x="113" y="855"/>
                </a:lnTo>
                <a:lnTo>
                  <a:pt x="113" y="855"/>
                </a:lnTo>
                <a:lnTo>
                  <a:pt x="161" y="811"/>
                </a:lnTo>
                <a:lnTo>
                  <a:pt x="160" y="812"/>
                </a:lnTo>
                <a:lnTo>
                  <a:pt x="160" y="816"/>
                </a:lnTo>
                <a:lnTo>
                  <a:pt x="64" y="816"/>
                </a:lnTo>
                <a:lnTo>
                  <a:pt x="64" y="815"/>
                </a:lnTo>
                <a:cubicBezTo>
                  <a:pt x="64" y="812"/>
                  <a:pt x="65" y="810"/>
                  <a:pt x="65" y="807"/>
                </a:cubicBezTo>
                <a:lnTo>
                  <a:pt x="66" y="804"/>
                </a:lnTo>
                <a:lnTo>
                  <a:pt x="65" y="812"/>
                </a:lnTo>
                <a:lnTo>
                  <a:pt x="65" y="808"/>
                </a:lnTo>
                <a:lnTo>
                  <a:pt x="65" y="807"/>
                </a:lnTo>
                <a:lnTo>
                  <a:pt x="161" y="807"/>
                </a:lnTo>
                <a:lnTo>
                  <a:pt x="161" y="811"/>
                </a:lnTo>
                <a:lnTo>
                  <a:pt x="161" y="816"/>
                </a:lnTo>
                <a:cubicBezTo>
                  <a:pt x="161" y="843"/>
                  <a:pt x="139" y="864"/>
                  <a:pt x="113" y="864"/>
                </a:cubicBezTo>
                <a:lnTo>
                  <a:pt x="112" y="864"/>
                </a:lnTo>
                <a:lnTo>
                  <a:pt x="160" y="812"/>
                </a:lnTo>
                <a:lnTo>
                  <a:pt x="160" y="821"/>
                </a:lnTo>
                <a:lnTo>
                  <a:pt x="160" y="826"/>
                </a:lnTo>
                <a:lnTo>
                  <a:pt x="64" y="826"/>
                </a:lnTo>
                <a:lnTo>
                  <a:pt x="64" y="823"/>
                </a:lnTo>
                <a:lnTo>
                  <a:pt x="65" y="833"/>
                </a:lnTo>
                <a:lnTo>
                  <a:pt x="65" y="830"/>
                </a:lnTo>
                <a:lnTo>
                  <a:pt x="160" y="821"/>
                </a:lnTo>
                <a:lnTo>
                  <a:pt x="160" y="823"/>
                </a:lnTo>
                <a:lnTo>
                  <a:pt x="160" y="826"/>
                </a:lnTo>
                <a:lnTo>
                  <a:pt x="160" y="829"/>
                </a:lnTo>
                <a:lnTo>
                  <a:pt x="160" y="830"/>
                </a:lnTo>
                <a:lnTo>
                  <a:pt x="65" y="819"/>
                </a:lnTo>
                <a:lnTo>
                  <a:pt x="66" y="817"/>
                </a:lnTo>
                <a:lnTo>
                  <a:pt x="64" y="828"/>
                </a:lnTo>
                <a:lnTo>
                  <a:pt x="64" y="826"/>
                </a:lnTo>
                <a:cubicBezTo>
                  <a:pt x="64" y="800"/>
                  <a:pt x="85" y="779"/>
                  <a:pt x="110" y="778"/>
                </a:cubicBezTo>
                <a:cubicBezTo>
                  <a:pt x="136" y="777"/>
                  <a:pt x="158" y="796"/>
                  <a:pt x="160" y="822"/>
                </a:cubicBezTo>
                <a:lnTo>
                  <a:pt x="161" y="831"/>
                </a:lnTo>
                <a:lnTo>
                  <a:pt x="161" y="835"/>
                </a:lnTo>
                <a:lnTo>
                  <a:pt x="65" y="835"/>
                </a:lnTo>
                <a:lnTo>
                  <a:pt x="65" y="834"/>
                </a:lnTo>
                <a:lnTo>
                  <a:pt x="65" y="830"/>
                </a:lnTo>
                <a:lnTo>
                  <a:pt x="65" y="837"/>
                </a:lnTo>
                <a:lnTo>
                  <a:pt x="65" y="834"/>
                </a:lnTo>
                <a:cubicBezTo>
                  <a:pt x="65" y="832"/>
                  <a:pt x="64" y="829"/>
                  <a:pt x="64" y="827"/>
                </a:cubicBezTo>
                <a:lnTo>
                  <a:pt x="64" y="826"/>
                </a:lnTo>
                <a:lnTo>
                  <a:pt x="160" y="826"/>
                </a:lnTo>
                <a:lnTo>
                  <a:pt x="160" y="828"/>
                </a:lnTo>
                <a:lnTo>
                  <a:pt x="160" y="835"/>
                </a:lnTo>
                <a:lnTo>
                  <a:pt x="160" y="843"/>
                </a:lnTo>
                <a:lnTo>
                  <a:pt x="158" y="827"/>
                </a:lnTo>
                <a:lnTo>
                  <a:pt x="159" y="828"/>
                </a:lnTo>
                <a:lnTo>
                  <a:pt x="159" y="830"/>
                </a:lnTo>
                <a:lnTo>
                  <a:pt x="66" y="850"/>
                </a:lnTo>
                <a:lnTo>
                  <a:pt x="66" y="850"/>
                </a:lnTo>
                <a:lnTo>
                  <a:pt x="65" y="845"/>
                </a:lnTo>
                <a:lnTo>
                  <a:pt x="112" y="883"/>
                </a:lnTo>
                <a:lnTo>
                  <a:pt x="111" y="883"/>
                </a:lnTo>
                <a:lnTo>
                  <a:pt x="159" y="835"/>
                </a:lnTo>
                <a:lnTo>
                  <a:pt x="159" y="838"/>
                </a:lnTo>
                <a:lnTo>
                  <a:pt x="159" y="840"/>
                </a:lnTo>
                <a:cubicBezTo>
                  <a:pt x="159" y="865"/>
                  <a:pt x="140" y="886"/>
                  <a:pt x="115" y="888"/>
                </a:cubicBezTo>
                <a:cubicBezTo>
                  <a:pt x="91" y="890"/>
                  <a:pt x="68" y="872"/>
                  <a:pt x="64" y="848"/>
                </a:cubicBezTo>
                <a:lnTo>
                  <a:pt x="64" y="845"/>
                </a:lnTo>
                <a:cubicBezTo>
                  <a:pt x="63" y="842"/>
                  <a:pt x="63" y="840"/>
                  <a:pt x="63" y="837"/>
                </a:cubicBezTo>
                <a:lnTo>
                  <a:pt x="63" y="835"/>
                </a:lnTo>
                <a:lnTo>
                  <a:pt x="111" y="883"/>
                </a:lnTo>
                <a:lnTo>
                  <a:pt x="110" y="883"/>
                </a:lnTo>
                <a:lnTo>
                  <a:pt x="158" y="835"/>
                </a:lnTo>
                <a:lnTo>
                  <a:pt x="158" y="838"/>
                </a:lnTo>
                <a:lnTo>
                  <a:pt x="158" y="848"/>
                </a:lnTo>
                <a:lnTo>
                  <a:pt x="158" y="847"/>
                </a:lnTo>
                <a:lnTo>
                  <a:pt x="158" y="849"/>
                </a:lnTo>
                <a:lnTo>
                  <a:pt x="62" y="849"/>
                </a:lnTo>
                <a:lnTo>
                  <a:pt x="62" y="848"/>
                </a:lnTo>
                <a:lnTo>
                  <a:pt x="62" y="845"/>
                </a:lnTo>
                <a:lnTo>
                  <a:pt x="62" y="842"/>
                </a:lnTo>
                <a:lnTo>
                  <a:pt x="62" y="840"/>
                </a:lnTo>
                <a:lnTo>
                  <a:pt x="158" y="840"/>
                </a:lnTo>
                <a:lnTo>
                  <a:pt x="158" y="841"/>
                </a:lnTo>
                <a:cubicBezTo>
                  <a:pt x="158" y="844"/>
                  <a:pt x="158" y="846"/>
                  <a:pt x="157" y="848"/>
                </a:cubicBezTo>
                <a:lnTo>
                  <a:pt x="157" y="852"/>
                </a:lnTo>
                <a:lnTo>
                  <a:pt x="157" y="845"/>
                </a:lnTo>
                <a:lnTo>
                  <a:pt x="157" y="849"/>
                </a:lnTo>
                <a:lnTo>
                  <a:pt x="157" y="855"/>
                </a:lnTo>
                <a:lnTo>
                  <a:pt x="157" y="859"/>
                </a:lnTo>
                <a:lnTo>
                  <a:pt x="61" y="859"/>
                </a:lnTo>
                <a:lnTo>
                  <a:pt x="61" y="857"/>
                </a:lnTo>
                <a:lnTo>
                  <a:pt x="62" y="866"/>
                </a:lnTo>
                <a:lnTo>
                  <a:pt x="62" y="864"/>
                </a:lnTo>
                <a:lnTo>
                  <a:pt x="157" y="849"/>
                </a:lnTo>
                <a:lnTo>
                  <a:pt x="157" y="859"/>
                </a:lnTo>
                <a:lnTo>
                  <a:pt x="157" y="864"/>
                </a:lnTo>
                <a:lnTo>
                  <a:pt x="61" y="864"/>
                </a:lnTo>
                <a:lnTo>
                  <a:pt x="61" y="862"/>
                </a:lnTo>
                <a:lnTo>
                  <a:pt x="62" y="869"/>
                </a:lnTo>
                <a:lnTo>
                  <a:pt x="61" y="866"/>
                </a:lnTo>
                <a:cubicBezTo>
                  <a:pt x="61" y="864"/>
                  <a:pt x="61" y="861"/>
                  <a:pt x="61" y="859"/>
                </a:cubicBezTo>
                <a:lnTo>
                  <a:pt x="61" y="856"/>
                </a:lnTo>
                <a:lnTo>
                  <a:pt x="63" y="871"/>
                </a:lnTo>
                <a:lnTo>
                  <a:pt x="63" y="870"/>
                </a:lnTo>
                <a:cubicBezTo>
                  <a:pt x="55" y="847"/>
                  <a:pt x="66" y="822"/>
                  <a:pt x="87" y="811"/>
                </a:cubicBezTo>
                <a:cubicBezTo>
                  <a:pt x="109" y="801"/>
                  <a:pt x="135" y="808"/>
                  <a:pt x="148" y="828"/>
                </a:cubicBezTo>
                <a:lnTo>
                  <a:pt x="149" y="829"/>
                </a:lnTo>
                <a:cubicBezTo>
                  <a:pt x="153" y="835"/>
                  <a:pt x="156" y="841"/>
                  <a:pt x="157" y="848"/>
                </a:cubicBezTo>
                <a:lnTo>
                  <a:pt x="157" y="851"/>
                </a:lnTo>
                <a:cubicBezTo>
                  <a:pt x="158" y="857"/>
                  <a:pt x="158" y="863"/>
                  <a:pt x="157" y="868"/>
                </a:cubicBezTo>
                <a:lnTo>
                  <a:pt x="156" y="873"/>
                </a:lnTo>
                <a:cubicBezTo>
                  <a:pt x="152" y="896"/>
                  <a:pt x="132" y="912"/>
                  <a:pt x="109" y="912"/>
                </a:cubicBezTo>
                <a:lnTo>
                  <a:pt x="108" y="912"/>
                </a:lnTo>
                <a:lnTo>
                  <a:pt x="156" y="860"/>
                </a:lnTo>
                <a:lnTo>
                  <a:pt x="156" y="869"/>
                </a:lnTo>
                <a:lnTo>
                  <a:pt x="156" y="872"/>
                </a:lnTo>
                <a:lnTo>
                  <a:pt x="156" y="873"/>
                </a:lnTo>
                <a:cubicBezTo>
                  <a:pt x="156" y="898"/>
                  <a:pt x="138" y="919"/>
                  <a:pt x="113" y="921"/>
                </a:cubicBezTo>
                <a:cubicBezTo>
                  <a:pt x="89" y="924"/>
                  <a:pt x="66" y="907"/>
                  <a:pt x="61" y="883"/>
                </a:cubicBezTo>
                <a:lnTo>
                  <a:pt x="61" y="880"/>
                </a:lnTo>
                <a:cubicBezTo>
                  <a:pt x="60" y="877"/>
                  <a:pt x="60" y="874"/>
                  <a:pt x="60" y="871"/>
                </a:cubicBezTo>
                <a:lnTo>
                  <a:pt x="60" y="871"/>
                </a:lnTo>
                <a:lnTo>
                  <a:pt x="59" y="861"/>
                </a:lnTo>
                <a:lnTo>
                  <a:pt x="59" y="859"/>
                </a:lnTo>
                <a:lnTo>
                  <a:pt x="155" y="859"/>
                </a:lnTo>
                <a:lnTo>
                  <a:pt x="155" y="862"/>
                </a:lnTo>
                <a:lnTo>
                  <a:pt x="155" y="868"/>
                </a:lnTo>
                <a:lnTo>
                  <a:pt x="155" y="872"/>
                </a:lnTo>
                <a:cubicBezTo>
                  <a:pt x="155" y="877"/>
                  <a:pt x="155" y="882"/>
                  <a:pt x="153" y="887"/>
                </a:cubicBezTo>
                <a:lnTo>
                  <a:pt x="153" y="889"/>
                </a:lnTo>
                <a:cubicBezTo>
                  <a:pt x="145" y="910"/>
                  <a:pt x="124" y="924"/>
                  <a:pt x="102" y="921"/>
                </a:cubicBezTo>
                <a:cubicBezTo>
                  <a:pt x="79" y="919"/>
                  <a:pt x="61" y="901"/>
                  <a:pt x="59" y="878"/>
                </a:cubicBezTo>
                <a:lnTo>
                  <a:pt x="59" y="874"/>
                </a:lnTo>
                <a:lnTo>
                  <a:pt x="58" y="869"/>
                </a:lnTo>
                <a:cubicBezTo>
                  <a:pt x="56" y="846"/>
                  <a:pt x="70" y="825"/>
                  <a:pt x="92" y="818"/>
                </a:cubicBezTo>
                <a:cubicBezTo>
                  <a:pt x="115" y="811"/>
                  <a:pt x="138" y="822"/>
                  <a:pt x="149" y="843"/>
                </a:cubicBezTo>
                <a:lnTo>
                  <a:pt x="149" y="844"/>
                </a:lnTo>
                <a:cubicBezTo>
                  <a:pt x="153" y="850"/>
                  <a:pt x="154" y="858"/>
                  <a:pt x="154" y="865"/>
                </a:cubicBezTo>
                <a:lnTo>
                  <a:pt x="154" y="871"/>
                </a:lnTo>
                <a:lnTo>
                  <a:pt x="154" y="880"/>
                </a:lnTo>
                <a:lnTo>
                  <a:pt x="153" y="887"/>
                </a:lnTo>
                <a:cubicBezTo>
                  <a:pt x="151" y="912"/>
                  <a:pt x="129" y="932"/>
                  <a:pt x="104" y="931"/>
                </a:cubicBezTo>
                <a:cubicBezTo>
                  <a:pt x="78" y="930"/>
                  <a:pt x="57" y="909"/>
                  <a:pt x="57" y="883"/>
                </a:cubicBezTo>
                <a:lnTo>
                  <a:pt x="57" y="882"/>
                </a:lnTo>
                <a:lnTo>
                  <a:pt x="57" y="880"/>
                </a:lnTo>
                <a:lnTo>
                  <a:pt x="57" y="878"/>
                </a:lnTo>
                <a:lnTo>
                  <a:pt x="57" y="878"/>
                </a:lnTo>
                <a:lnTo>
                  <a:pt x="153" y="878"/>
                </a:lnTo>
                <a:lnTo>
                  <a:pt x="153" y="876"/>
                </a:lnTo>
                <a:lnTo>
                  <a:pt x="154" y="885"/>
                </a:lnTo>
                <a:lnTo>
                  <a:pt x="154" y="890"/>
                </a:lnTo>
                <a:lnTo>
                  <a:pt x="154" y="892"/>
                </a:lnTo>
                <a:cubicBezTo>
                  <a:pt x="154" y="915"/>
                  <a:pt x="139" y="934"/>
                  <a:pt x="117" y="939"/>
                </a:cubicBezTo>
                <a:cubicBezTo>
                  <a:pt x="95" y="944"/>
                  <a:pt x="73" y="934"/>
                  <a:pt x="63" y="914"/>
                </a:cubicBezTo>
                <a:lnTo>
                  <a:pt x="63" y="913"/>
                </a:lnTo>
                <a:cubicBezTo>
                  <a:pt x="59" y="906"/>
                  <a:pt x="57" y="899"/>
                  <a:pt x="57" y="891"/>
                </a:cubicBezTo>
                <a:lnTo>
                  <a:pt x="57" y="888"/>
                </a:lnTo>
                <a:lnTo>
                  <a:pt x="57" y="885"/>
                </a:lnTo>
                <a:lnTo>
                  <a:pt x="59" y="897"/>
                </a:lnTo>
                <a:lnTo>
                  <a:pt x="58" y="895"/>
                </a:lnTo>
                <a:lnTo>
                  <a:pt x="153" y="883"/>
                </a:lnTo>
                <a:lnTo>
                  <a:pt x="153" y="884"/>
                </a:lnTo>
                <a:cubicBezTo>
                  <a:pt x="153" y="887"/>
                  <a:pt x="153" y="890"/>
                  <a:pt x="152" y="892"/>
                </a:cubicBezTo>
                <a:lnTo>
                  <a:pt x="152" y="895"/>
                </a:lnTo>
                <a:lnTo>
                  <a:pt x="152" y="883"/>
                </a:lnTo>
                <a:lnTo>
                  <a:pt x="153" y="893"/>
                </a:lnTo>
                <a:lnTo>
                  <a:pt x="153" y="897"/>
                </a:lnTo>
                <a:cubicBezTo>
                  <a:pt x="153" y="921"/>
                  <a:pt x="136" y="941"/>
                  <a:pt x="113" y="944"/>
                </a:cubicBezTo>
                <a:cubicBezTo>
                  <a:pt x="89" y="948"/>
                  <a:pt x="67" y="934"/>
                  <a:pt x="59" y="912"/>
                </a:cubicBezTo>
                <a:lnTo>
                  <a:pt x="59" y="911"/>
                </a:lnTo>
                <a:cubicBezTo>
                  <a:pt x="58" y="908"/>
                  <a:pt x="58" y="906"/>
                  <a:pt x="57" y="903"/>
                </a:cubicBezTo>
                <a:lnTo>
                  <a:pt x="57" y="902"/>
                </a:lnTo>
                <a:lnTo>
                  <a:pt x="56" y="897"/>
                </a:lnTo>
                <a:cubicBezTo>
                  <a:pt x="51" y="871"/>
                  <a:pt x="67" y="846"/>
                  <a:pt x="92" y="841"/>
                </a:cubicBezTo>
                <a:cubicBezTo>
                  <a:pt x="118" y="835"/>
                  <a:pt x="143" y="851"/>
                  <a:pt x="150" y="876"/>
                </a:cubicBezTo>
                <a:lnTo>
                  <a:pt x="149" y="874"/>
                </a:lnTo>
                <a:lnTo>
                  <a:pt x="150" y="877"/>
                </a:lnTo>
                <a:cubicBezTo>
                  <a:pt x="153" y="886"/>
                  <a:pt x="153" y="894"/>
                  <a:pt x="151" y="903"/>
                </a:cubicBezTo>
                <a:lnTo>
                  <a:pt x="150" y="907"/>
                </a:lnTo>
                <a:cubicBezTo>
                  <a:pt x="145" y="931"/>
                  <a:pt x="123" y="947"/>
                  <a:pt x="98" y="945"/>
                </a:cubicBezTo>
                <a:cubicBezTo>
                  <a:pt x="74" y="942"/>
                  <a:pt x="55" y="921"/>
                  <a:pt x="55" y="897"/>
                </a:cubicBezTo>
                <a:lnTo>
                  <a:pt x="55" y="894"/>
                </a:lnTo>
                <a:lnTo>
                  <a:pt x="55" y="892"/>
                </a:lnTo>
                <a:lnTo>
                  <a:pt x="149" y="908"/>
                </a:lnTo>
                <a:lnTo>
                  <a:pt x="149" y="909"/>
                </a:lnTo>
                <a:lnTo>
                  <a:pt x="150" y="902"/>
                </a:lnTo>
                <a:lnTo>
                  <a:pt x="150" y="905"/>
                </a:lnTo>
                <a:lnTo>
                  <a:pt x="150" y="892"/>
                </a:lnTo>
                <a:lnTo>
                  <a:pt x="151" y="897"/>
                </a:lnTo>
                <a:cubicBezTo>
                  <a:pt x="151" y="900"/>
                  <a:pt x="151" y="904"/>
                  <a:pt x="151" y="907"/>
                </a:cubicBezTo>
                <a:lnTo>
                  <a:pt x="150" y="912"/>
                </a:lnTo>
                <a:lnTo>
                  <a:pt x="150" y="917"/>
                </a:lnTo>
                <a:cubicBezTo>
                  <a:pt x="147" y="942"/>
                  <a:pt x="125" y="961"/>
                  <a:pt x="99" y="959"/>
                </a:cubicBezTo>
                <a:cubicBezTo>
                  <a:pt x="74" y="958"/>
                  <a:pt x="54" y="937"/>
                  <a:pt x="54" y="911"/>
                </a:cubicBezTo>
                <a:lnTo>
                  <a:pt x="54" y="910"/>
                </a:lnTo>
                <a:lnTo>
                  <a:pt x="54" y="902"/>
                </a:lnTo>
                <a:lnTo>
                  <a:pt x="55" y="894"/>
                </a:lnTo>
                <a:lnTo>
                  <a:pt x="55" y="890"/>
                </a:lnTo>
                <a:cubicBezTo>
                  <a:pt x="59" y="865"/>
                  <a:pt x="81" y="847"/>
                  <a:pt x="106" y="849"/>
                </a:cubicBezTo>
                <a:cubicBezTo>
                  <a:pt x="131" y="851"/>
                  <a:pt x="151" y="872"/>
                  <a:pt x="151" y="897"/>
                </a:cubicBezTo>
                <a:lnTo>
                  <a:pt x="151" y="899"/>
                </a:lnTo>
                <a:lnTo>
                  <a:pt x="151" y="908"/>
                </a:lnTo>
                <a:lnTo>
                  <a:pt x="150" y="908"/>
                </a:lnTo>
                <a:lnTo>
                  <a:pt x="150" y="911"/>
                </a:lnTo>
                <a:cubicBezTo>
                  <a:pt x="150" y="938"/>
                  <a:pt x="129" y="959"/>
                  <a:pt x="102" y="959"/>
                </a:cubicBezTo>
                <a:lnTo>
                  <a:pt x="102" y="959"/>
                </a:lnTo>
                <a:lnTo>
                  <a:pt x="150" y="916"/>
                </a:lnTo>
                <a:lnTo>
                  <a:pt x="149" y="923"/>
                </a:lnTo>
                <a:lnTo>
                  <a:pt x="149" y="927"/>
                </a:lnTo>
                <a:cubicBezTo>
                  <a:pt x="146" y="951"/>
                  <a:pt x="125" y="969"/>
                  <a:pt x="101" y="969"/>
                </a:cubicBezTo>
                <a:cubicBezTo>
                  <a:pt x="77" y="969"/>
                  <a:pt x="56" y="951"/>
                  <a:pt x="53" y="927"/>
                </a:cubicBezTo>
                <a:lnTo>
                  <a:pt x="53" y="921"/>
                </a:lnTo>
                <a:lnTo>
                  <a:pt x="52" y="916"/>
                </a:lnTo>
                <a:lnTo>
                  <a:pt x="100" y="959"/>
                </a:lnTo>
                <a:lnTo>
                  <a:pt x="99" y="959"/>
                </a:lnTo>
                <a:lnTo>
                  <a:pt x="147" y="921"/>
                </a:lnTo>
                <a:lnTo>
                  <a:pt x="146" y="923"/>
                </a:lnTo>
                <a:lnTo>
                  <a:pt x="147" y="914"/>
                </a:lnTo>
                <a:lnTo>
                  <a:pt x="147" y="916"/>
                </a:lnTo>
                <a:cubicBezTo>
                  <a:pt x="147" y="940"/>
                  <a:pt x="129" y="961"/>
                  <a:pt x="105" y="964"/>
                </a:cubicBezTo>
                <a:cubicBezTo>
                  <a:pt x="81" y="967"/>
                  <a:pt x="58" y="951"/>
                  <a:pt x="52" y="928"/>
                </a:cubicBezTo>
                <a:lnTo>
                  <a:pt x="51" y="923"/>
                </a:lnTo>
                <a:lnTo>
                  <a:pt x="51" y="921"/>
                </a:lnTo>
                <a:cubicBezTo>
                  <a:pt x="46" y="896"/>
                  <a:pt x="61" y="872"/>
                  <a:pt x="86" y="865"/>
                </a:cubicBezTo>
                <a:cubicBezTo>
                  <a:pt x="110" y="859"/>
                  <a:pt x="135" y="872"/>
                  <a:pt x="144" y="896"/>
                </a:cubicBezTo>
                <a:lnTo>
                  <a:pt x="144" y="898"/>
                </a:lnTo>
                <a:cubicBezTo>
                  <a:pt x="146" y="903"/>
                  <a:pt x="146" y="908"/>
                  <a:pt x="146" y="913"/>
                </a:cubicBezTo>
                <a:lnTo>
                  <a:pt x="146" y="922"/>
                </a:lnTo>
                <a:lnTo>
                  <a:pt x="145" y="930"/>
                </a:lnTo>
                <a:lnTo>
                  <a:pt x="144" y="937"/>
                </a:lnTo>
                <a:cubicBezTo>
                  <a:pt x="141" y="961"/>
                  <a:pt x="120" y="978"/>
                  <a:pt x="96" y="978"/>
                </a:cubicBezTo>
                <a:lnTo>
                  <a:pt x="96" y="978"/>
                </a:lnTo>
                <a:lnTo>
                  <a:pt x="96" y="882"/>
                </a:lnTo>
                <a:lnTo>
                  <a:pt x="96" y="882"/>
                </a:lnTo>
                <a:lnTo>
                  <a:pt x="48" y="930"/>
                </a:lnTo>
                <a:lnTo>
                  <a:pt x="48" y="927"/>
                </a:lnTo>
                <a:lnTo>
                  <a:pt x="50" y="939"/>
                </a:lnTo>
                <a:lnTo>
                  <a:pt x="49" y="937"/>
                </a:lnTo>
                <a:lnTo>
                  <a:pt x="143" y="935"/>
                </a:lnTo>
                <a:lnTo>
                  <a:pt x="143" y="937"/>
                </a:lnTo>
                <a:lnTo>
                  <a:pt x="143" y="928"/>
                </a:lnTo>
                <a:lnTo>
                  <a:pt x="143" y="930"/>
                </a:lnTo>
                <a:lnTo>
                  <a:pt x="47" y="930"/>
                </a:lnTo>
                <a:lnTo>
                  <a:pt x="47" y="928"/>
                </a:lnTo>
                <a:lnTo>
                  <a:pt x="47" y="925"/>
                </a:lnTo>
                <a:lnTo>
                  <a:pt x="47" y="922"/>
                </a:lnTo>
                <a:lnTo>
                  <a:pt x="47" y="921"/>
                </a:lnTo>
                <a:lnTo>
                  <a:pt x="143" y="921"/>
                </a:lnTo>
                <a:lnTo>
                  <a:pt x="143" y="923"/>
                </a:lnTo>
                <a:lnTo>
                  <a:pt x="143" y="916"/>
                </a:lnTo>
                <a:lnTo>
                  <a:pt x="143" y="920"/>
                </a:lnTo>
                <a:cubicBezTo>
                  <a:pt x="144" y="922"/>
                  <a:pt x="144" y="924"/>
                  <a:pt x="144" y="926"/>
                </a:cubicBezTo>
                <a:lnTo>
                  <a:pt x="144" y="935"/>
                </a:lnTo>
                <a:lnTo>
                  <a:pt x="144" y="946"/>
                </a:lnTo>
                <a:lnTo>
                  <a:pt x="143" y="950"/>
                </a:lnTo>
                <a:cubicBezTo>
                  <a:pt x="140" y="974"/>
                  <a:pt x="120" y="992"/>
                  <a:pt x="95" y="992"/>
                </a:cubicBezTo>
                <a:lnTo>
                  <a:pt x="94" y="992"/>
                </a:lnTo>
                <a:cubicBezTo>
                  <a:pt x="71" y="992"/>
                  <a:pt x="51" y="976"/>
                  <a:pt x="47" y="952"/>
                </a:cubicBezTo>
                <a:lnTo>
                  <a:pt x="46" y="947"/>
                </a:lnTo>
                <a:lnTo>
                  <a:pt x="45" y="937"/>
                </a:lnTo>
                <a:lnTo>
                  <a:pt x="45" y="933"/>
                </a:lnTo>
                <a:lnTo>
                  <a:pt x="45" y="930"/>
                </a:lnTo>
                <a:cubicBezTo>
                  <a:pt x="45" y="908"/>
                  <a:pt x="61" y="889"/>
                  <a:pt x="82" y="884"/>
                </a:cubicBezTo>
                <a:cubicBezTo>
                  <a:pt x="104" y="879"/>
                  <a:pt x="126" y="889"/>
                  <a:pt x="136" y="909"/>
                </a:cubicBezTo>
                <a:lnTo>
                  <a:pt x="137" y="910"/>
                </a:lnTo>
                <a:cubicBezTo>
                  <a:pt x="139" y="915"/>
                  <a:pt x="141" y="920"/>
                  <a:pt x="141" y="925"/>
                </a:cubicBezTo>
                <a:lnTo>
                  <a:pt x="142" y="926"/>
                </a:lnTo>
                <a:lnTo>
                  <a:pt x="143" y="931"/>
                </a:lnTo>
                <a:cubicBezTo>
                  <a:pt x="143" y="935"/>
                  <a:pt x="144" y="940"/>
                  <a:pt x="143" y="945"/>
                </a:cubicBezTo>
                <a:lnTo>
                  <a:pt x="143" y="950"/>
                </a:lnTo>
                <a:lnTo>
                  <a:pt x="142" y="955"/>
                </a:lnTo>
                <a:cubicBezTo>
                  <a:pt x="139" y="979"/>
                  <a:pt x="119" y="997"/>
                  <a:pt x="94" y="997"/>
                </a:cubicBezTo>
                <a:lnTo>
                  <a:pt x="93" y="997"/>
                </a:lnTo>
                <a:cubicBezTo>
                  <a:pt x="79" y="997"/>
                  <a:pt x="65" y="991"/>
                  <a:pt x="56" y="980"/>
                </a:cubicBezTo>
                <a:cubicBezTo>
                  <a:pt x="47" y="969"/>
                  <a:pt x="44" y="954"/>
                  <a:pt x="46" y="940"/>
                </a:cubicBezTo>
                <a:lnTo>
                  <a:pt x="47" y="935"/>
                </a:lnTo>
                <a:lnTo>
                  <a:pt x="46" y="944"/>
                </a:lnTo>
                <a:lnTo>
                  <a:pt x="46" y="941"/>
                </a:lnTo>
                <a:lnTo>
                  <a:pt x="46" y="940"/>
                </a:lnTo>
                <a:lnTo>
                  <a:pt x="142" y="949"/>
                </a:lnTo>
                <a:lnTo>
                  <a:pt x="141" y="954"/>
                </a:lnTo>
                <a:lnTo>
                  <a:pt x="140" y="956"/>
                </a:lnTo>
                <a:cubicBezTo>
                  <a:pt x="134" y="980"/>
                  <a:pt x="112" y="995"/>
                  <a:pt x="88" y="992"/>
                </a:cubicBezTo>
                <a:cubicBezTo>
                  <a:pt x="64" y="989"/>
                  <a:pt x="45" y="969"/>
                  <a:pt x="45" y="944"/>
                </a:cubicBezTo>
                <a:lnTo>
                  <a:pt x="46" y="945"/>
                </a:lnTo>
                <a:lnTo>
                  <a:pt x="45" y="940"/>
                </a:lnTo>
                <a:cubicBezTo>
                  <a:pt x="44" y="926"/>
                  <a:pt x="48" y="913"/>
                  <a:pt x="57" y="903"/>
                </a:cubicBezTo>
                <a:cubicBezTo>
                  <a:pt x="66" y="893"/>
                  <a:pt x="79" y="887"/>
                  <a:pt x="93" y="887"/>
                </a:cubicBezTo>
                <a:lnTo>
                  <a:pt x="93" y="887"/>
                </a:lnTo>
                <a:cubicBezTo>
                  <a:pt x="120" y="887"/>
                  <a:pt x="141" y="908"/>
                  <a:pt x="141" y="935"/>
                </a:cubicBezTo>
                <a:lnTo>
                  <a:pt x="141" y="945"/>
                </a:lnTo>
                <a:lnTo>
                  <a:pt x="141" y="953"/>
                </a:lnTo>
                <a:lnTo>
                  <a:pt x="141" y="944"/>
                </a:lnTo>
                <a:lnTo>
                  <a:pt x="141" y="954"/>
                </a:lnTo>
                <a:lnTo>
                  <a:pt x="141" y="959"/>
                </a:lnTo>
                <a:lnTo>
                  <a:pt x="141" y="951"/>
                </a:lnTo>
                <a:lnTo>
                  <a:pt x="141" y="954"/>
                </a:lnTo>
                <a:cubicBezTo>
                  <a:pt x="142" y="957"/>
                  <a:pt x="142" y="959"/>
                  <a:pt x="142" y="962"/>
                </a:cubicBezTo>
                <a:lnTo>
                  <a:pt x="142" y="963"/>
                </a:lnTo>
                <a:lnTo>
                  <a:pt x="46" y="963"/>
                </a:lnTo>
                <a:lnTo>
                  <a:pt x="46" y="961"/>
                </a:lnTo>
                <a:lnTo>
                  <a:pt x="47" y="971"/>
                </a:lnTo>
                <a:lnTo>
                  <a:pt x="46" y="968"/>
                </a:lnTo>
                <a:lnTo>
                  <a:pt x="141" y="959"/>
                </a:lnTo>
                <a:lnTo>
                  <a:pt x="141" y="961"/>
                </a:lnTo>
                <a:lnTo>
                  <a:pt x="141" y="963"/>
                </a:lnTo>
                <a:cubicBezTo>
                  <a:pt x="141" y="989"/>
                  <a:pt x="122" y="1010"/>
                  <a:pt x="96" y="1011"/>
                </a:cubicBezTo>
                <a:cubicBezTo>
                  <a:pt x="71" y="1013"/>
                  <a:pt x="49" y="994"/>
                  <a:pt x="46" y="969"/>
                </a:cubicBezTo>
                <a:lnTo>
                  <a:pt x="45" y="964"/>
                </a:lnTo>
                <a:lnTo>
                  <a:pt x="45" y="959"/>
                </a:lnTo>
                <a:cubicBezTo>
                  <a:pt x="42" y="934"/>
                  <a:pt x="59" y="911"/>
                  <a:pt x="84" y="907"/>
                </a:cubicBezTo>
                <a:cubicBezTo>
                  <a:pt x="109" y="902"/>
                  <a:pt x="133" y="918"/>
                  <a:pt x="139" y="942"/>
                </a:cubicBezTo>
                <a:lnTo>
                  <a:pt x="139" y="941"/>
                </a:lnTo>
                <a:lnTo>
                  <a:pt x="140" y="944"/>
                </a:lnTo>
                <a:cubicBezTo>
                  <a:pt x="141" y="949"/>
                  <a:pt x="142" y="954"/>
                  <a:pt x="142" y="959"/>
                </a:cubicBezTo>
                <a:lnTo>
                  <a:pt x="142" y="963"/>
                </a:lnTo>
                <a:cubicBezTo>
                  <a:pt x="142" y="990"/>
                  <a:pt x="120" y="1011"/>
                  <a:pt x="94" y="1011"/>
                </a:cubicBezTo>
                <a:lnTo>
                  <a:pt x="93" y="1011"/>
                </a:lnTo>
                <a:cubicBezTo>
                  <a:pt x="76" y="1011"/>
                  <a:pt x="61" y="1003"/>
                  <a:pt x="52" y="989"/>
                </a:cubicBezTo>
                <a:cubicBezTo>
                  <a:pt x="43" y="975"/>
                  <a:pt x="43" y="957"/>
                  <a:pt x="50" y="942"/>
                </a:cubicBezTo>
                <a:lnTo>
                  <a:pt x="51" y="940"/>
                </a:lnTo>
                <a:lnTo>
                  <a:pt x="47" y="952"/>
                </a:lnTo>
                <a:lnTo>
                  <a:pt x="47" y="950"/>
                </a:lnTo>
                <a:lnTo>
                  <a:pt x="94" y="1007"/>
                </a:lnTo>
                <a:lnTo>
                  <a:pt x="93" y="1007"/>
                </a:lnTo>
                <a:lnTo>
                  <a:pt x="141" y="959"/>
                </a:lnTo>
                <a:lnTo>
                  <a:pt x="141" y="963"/>
                </a:lnTo>
                <a:lnTo>
                  <a:pt x="141" y="969"/>
                </a:lnTo>
                <a:lnTo>
                  <a:pt x="141" y="975"/>
                </a:lnTo>
                <a:lnTo>
                  <a:pt x="141" y="978"/>
                </a:lnTo>
                <a:lnTo>
                  <a:pt x="45" y="978"/>
                </a:lnTo>
                <a:lnTo>
                  <a:pt x="46" y="971"/>
                </a:lnTo>
                <a:lnTo>
                  <a:pt x="46" y="971"/>
                </a:lnTo>
                <a:lnTo>
                  <a:pt x="46" y="965"/>
                </a:lnTo>
                <a:lnTo>
                  <a:pt x="46" y="963"/>
                </a:lnTo>
                <a:lnTo>
                  <a:pt x="142" y="963"/>
                </a:lnTo>
                <a:lnTo>
                  <a:pt x="142" y="966"/>
                </a:lnTo>
                <a:lnTo>
                  <a:pt x="142" y="972"/>
                </a:lnTo>
                <a:lnTo>
                  <a:pt x="142" y="979"/>
                </a:lnTo>
                <a:lnTo>
                  <a:pt x="142" y="982"/>
                </a:lnTo>
                <a:lnTo>
                  <a:pt x="60" y="949"/>
                </a:lnTo>
                <a:lnTo>
                  <a:pt x="61" y="948"/>
                </a:lnTo>
                <a:lnTo>
                  <a:pt x="46" y="982"/>
                </a:lnTo>
                <a:lnTo>
                  <a:pt x="46" y="978"/>
                </a:lnTo>
                <a:lnTo>
                  <a:pt x="47" y="986"/>
                </a:lnTo>
                <a:lnTo>
                  <a:pt x="47" y="987"/>
                </a:lnTo>
                <a:lnTo>
                  <a:pt x="47" y="985"/>
                </a:lnTo>
                <a:lnTo>
                  <a:pt x="141" y="964"/>
                </a:lnTo>
                <a:lnTo>
                  <a:pt x="141" y="966"/>
                </a:lnTo>
                <a:cubicBezTo>
                  <a:pt x="142" y="969"/>
                  <a:pt x="142" y="972"/>
                  <a:pt x="142" y="975"/>
                </a:cubicBezTo>
                <a:lnTo>
                  <a:pt x="142" y="978"/>
                </a:lnTo>
                <a:lnTo>
                  <a:pt x="46" y="978"/>
                </a:lnTo>
                <a:lnTo>
                  <a:pt x="46" y="973"/>
                </a:lnTo>
                <a:lnTo>
                  <a:pt x="46" y="968"/>
                </a:lnTo>
                <a:lnTo>
                  <a:pt x="94" y="1016"/>
                </a:lnTo>
                <a:lnTo>
                  <a:pt x="93" y="1016"/>
                </a:lnTo>
                <a:lnTo>
                  <a:pt x="141" y="968"/>
                </a:lnTo>
                <a:lnTo>
                  <a:pt x="141" y="972"/>
                </a:lnTo>
                <a:lnTo>
                  <a:pt x="141" y="978"/>
                </a:lnTo>
                <a:lnTo>
                  <a:pt x="141" y="986"/>
                </a:lnTo>
                <a:lnTo>
                  <a:pt x="141" y="992"/>
                </a:lnTo>
                <a:cubicBezTo>
                  <a:pt x="141" y="1018"/>
                  <a:pt x="120" y="1040"/>
                  <a:pt x="93" y="1040"/>
                </a:cubicBezTo>
                <a:lnTo>
                  <a:pt x="93" y="1040"/>
                </a:lnTo>
                <a:cubicBezTo>
                  <a:pt x="66" y="1040"/>
                  <a:pt x="45" y="1018"/>
                  <a:pt x="45" y="992"/>
                </a:cubicBezTo>
                <a:lnTo>
                  <a:pt x="45" y="990"/>
                </a:lnTo>
                <a:lnTo>
                  <a:pt x="47" y="1006"/>
                </a:lnTo>
                <a:lnTo>
                  <a:pt x="46" y="1003"/>
                </a:lnTo>
                <a:lnTo>
                  <a:pt x="139" y="976"/>
                </a:lnTo>
                <a:lnTo>
                  <a:pt x="139" y="978"/>
                </a:lnTo>
                <a:cubicBezTo>
                  <a:pt x="140" y="982"/>
                  <a:pt x="140" y="986"/>
                  <a:pt x="140" y="989"/>
                </a:cubicBezTo>
                <a:lnTo>
                  <a:pt x="140" y="992"/>
                </a:lnTo>
                <a:lnTo>
                  <a:pt x="45" y="983"/>
                </a:lnTo>
                <a:lnTo>
                  <a:pt x="46" y="978"/>
                </a:lnTo>
                <a:lnTo>
                  <a:pt x="47" y="976"/>
                </a:lnTo>
                <a:lnTo>
                  <a:pt x="140" y="999"/>
                </a:lnTo>
                <a:lnTo>
                  <a:pt x="138" y="1007"/>
                </a:lnTo>
                <a:lnTo>
                  <a:pt x="137" y="1010"/>
                </a:lnTo>
                <a:lnTo>
                  <a:pt x="92" y="944"/>
                </a:lnTo>
                <a:lnTo>
                  <a:pt x="92" y="944"/>
                </a:lnTo>
                <a:cubicBezTo>
                  <a:pt x="119" y="944"/>
                  <a:pt x="140" y="965"/>
                  <a:pt x="140" y="992"/>
                </a:cubicBezTo>
                <a:lnTo>
                  <a:pt x="140" y="995"/>
                </a:lnTo>
                <a:cubicBezTo>
                  <a:pt x="140" y="999"/>
                  <a:pt x="140" y="1003"/>
                  <a:pt x="139" y="1007"/>
                </a:cubicBezTo>
                <a:lnTo>
                  <a:pt x="139" y="1009"/>
                </a:lnTo>
                <a:cubicBezTo>
                  <a:pt x="133" y="1032"/>
                  <a:pt x="110" y="1048"/>
                  <a:pt x="86" y="1045"/>
                </a:cubicBezTo>
                <a:cubicBezTo>
                  <a:pt x="62" y="1042"/>
                  <a:pt x="44" y="1021"/>
                  <a:pt x="44" y="997"/>
                </a:cubicBezTo>
                <a:lnTo>
                  <a:pt x="44" y="994"/>
                </a:lnTo>
                <a:lnTo>
                  <a:pt x="44" y="992"/>
                </a:lnTo>
                <a:cubicBezTo>
                  <a:pt x="44" y="967"/>
                  <a:pt x="63" y="946"/>
                  <a:pt x="88" y="944"/>
                </a:cubicBezTo>
                <a:cubicBezTo>
                  <a:pt x="113" y="942"/>
                  <a:pt x="135" y="959"/>
                  <a:pt x="139" y="984"/>
                </a:cubicBezTo>
                <a:lnTo>
                  <a:pt x="140" y="987"/>
                </a:lnTo>
                <a:cubicBezTo>
                  <a:pt x="140" y="990"/>
                  <a:pt x="140" y="992"/>
                  <a:pt x="140" y="995"/>
                </a:cubicBezTo>
                <a:lnTo>
                  <a:pt x="140" y="999"/>
                </a:lnTo>
                <a:lnTo>
                  <a:pt x="140" y="1004"/>
                </a:lnTo>
                <a:lnTo>
                  <a:pt x="140" y="1006"/>
                </a:lnTo>
                <a:cubicBezTo>
                  <a:pt x="140" y="1030"/>
                  <a:pt x="123" y="1050"/>
                  <a:pt x="100" y="1054"/>
                </a:cubicBezTo>
                <a:cubicBezTo>
                  <a:pt x="77" y="1058"/>
                  <a:pt x="54" y="1044"/>
                  <a:pt x="47" y="1022"/>
                </a:cubicBezTo>
                <a:lnTo>
                  <a:pt x="46" y="1018"/>
                </a:lnTo>
                <a:lnTo>
                  <a:pt x="45" y="1015"/>
                </a:lnTo>
                <a:cubicBezTo>
                  <a:pt x="41" y="1000"/>
                  <a:pt x="44" y="985"/>
                  <a:pt x="53" y="973"/>
                </a:cubicBezTo>
                <a:cubicBezTo>
                  <a:pt x="62" y="961"/>
                  <a:pt x="76" y="953"/>
                  <a:pt x="91" y="953"/>
                </a:cubicBezTo>
                <a:lnTo>
                  <a:pt x="91" y="953"/>
                </a:lnTo>
                <a:cubicBezTo>
                  <a:pt x="108" y="953"/>
                  <a:pt x="124" y="962"/>
                  <a:pt x="132" y="976"/>
                </a:cubicBezTo>
                <a:cubicBezTo>
                  <a:pt x="141" y="990"/>
                  <a:pt x="142" y="1008"/>
                  <a:pt x="134" y="1023"/>
                </a:cubicBezTo>
                <a:lnTo>
                  <a:pt x="132" y="1028"/>
                </a:lnTo>
                <a:cubicBezTo>
                  <a:pt x="124" y="1044"/>
                  <a:pt x="107" y="1054"/>
                  <a:pt x="89" y="1054"/>
                </a:cubicBezTo>
                <a:lnTo>
                  <a:pt x="88" y="1054"/>
                </a:lnTo>
                <a:lnTo>
                  <a:pt x="87" y="1054"/>
                </a:lnTo>
                <a:lnTo>
                  <a:pt x="134" y="997"/>
                </a:lnTo>
                <a:lnTo>
                  <a:pt x="135" y="1000"/>
                </a:lnTo>
                <a:cubicBezTo>
                  <a:pt x="135" y="1003"/>
                  <a:pt x="135" y="1006"/>
                  <a:pt x="135" y="1009"/>
                </a:cubicBezTo>
                <a:lnTo>
                  <a:pt x="135" y="1011"/>
                </a:lnTo>
                <a:cubicBezTo>
                  <a:pt x="135" y="1035"/>
                  <a:pt x="118" y="1055"/>
                  <a:pt x="95" y="1058"/>
                </a:cubicBezTo>
                <a:cubicBezTo>
                  <a:pt x="72" y="1062"/>
                  <a:pt x="49" y="1048"/>
                  <a:pt x="42" y="1026"/>
                </a:cubicBezTo>
                <a:lnTo>
                  <a:pt x="41" y="1025"/>
                </a:lnTo>
                <a:cubicBezTo>
                  <a:pt x="41" y="1022"/>
                  <a:pt x="40" y="1020"/>
                  <a:pt x="40" y="1017"/>
                </a:cubicBezTo>
                <a:lnTo>
                  <a:pt x="39" y="1014"/>
                </a:lnTo>
                <a:lnTo>
                  <a:pt x="41" y="1022"/>
                </a:lnTo>
                <a:lnTo>
                  <a:pt x="40" y="1019"/>
                </a:lnTo>
                <a:lnTo>
                  <a:pt x="43" y="1025"/>
                </a:lnTo>
                <a:lnTo>
                  <a:pt x="42" y="1023"/>
                </a:lnTo>
                <a:lnTo>
                  <a:pt x="132" y="1001"/>
                </a:lnTo>
                <a:lnTo>
                  <a:pt x="132" y="1003"/>
                </a:lnTo>
                <a:lnTo>
                  <a:pt x="132" y="1012"/>
                </a:lnTo>
                <a:lnTo>
                  <a:pt x="132" y="1016"/>
                </a:lnTo>
                <a:lnTo>
                  <a:pt x="132" y="1006"/>
                </a:lnTo>
                <a:lnTo>
                  <a:pt x="132" y="1011"/>
                </a:lnTo>
                <a:lnTo>
                  <a:pt x="133" y="1015"/>
                </a:lnTo>
                <a:cubicBezTo>
                  <a:pt x="134" y="1029"/>
                  <a:pt x="130" y="1042"/>
                  <a:pt x="121" y="1052"/>
                </a:cubicBezTo>
                <a:cubicBezTo>
                  <a:pt x="112" y="1063"/>
                  <a:pt x="99" y="1068"/>
                  <a:pt x="85" y="1068"/>
                </a:cubicBezTo>
                <a:lnTo>
                  <a:pt x="84" y="1068"/>
                </a:lnTo>
                <a:lnTo>
                  <a:pt x="132" y="1025"/>
                </a:lnTo>
                <a:lnTo>
                  <a:pt x="132" y="1030"/>
                </a:lnTo>
                <a:lnTo>
                  <a:pt x="37" y="1018"/>
                </a:lnTo>
                <a:lnTo>
                  <a:pt x="37" y="1015"/>
                </a:lnTo>
                <a:lnTo>
                  <a:pt x="36" y="1022"/>
                </a:lnTo>
                <a:lnTo>
                  <a:pt x="36" y="1020"/>
                </a:lnTo>
                <a:lnTo>
                  <a:pt x="131" y="1032"/>
                </a:lnTo>
                <a:lnTo>
                  <a:pt x="131" y="1030"/>
                </a:lnTo>
                <a:lnTo>
                  <a:pt x="131" y="1033"/>
                </a:lnTo>
                <a:lnTo>
                  <a:pt x="83" y="977"/>
                </a:lnTo>
                <a:lnTo>
                  <a:pt x="84" y="977"/>
                </a:lnTo>
                <a:lnTo>
                  <a:pt x="84" y="1073"/>
                </a:lnTo>
                <a:lnTo>
                  <a:pt x="83" y="1073"/>
                </a:lnTo>
                <a:lnTo>
                  <a:pt x="131" y="1025"/>
                </a:lnTo>
                <a:lnTo>
                  <a:pt x="131" y="1025"/>
                </a:lnTo>
                <a:lnTo>
                  <a:pt x="132" y="1030"/>
                </a:lnTo>
                <a:lnTo>
                  <a:pt x="36" y="1030"/>
                </a:lnTo>
                <a:lnTo>
                  <a:pt x="36" y="1030"/>
                </a:lnTo>
                <a:lnTo>
                  <a:pt x="36" y="1025"/>
                </a:lnTo>
                <a:lnTo>
                  <a:pt x="130" y="1041"/>
                </a:lnTo>
                <a:lnTo>
                  <a:pt x="130" y="1042"/>
                </a:lnTo>
                <a:lnTo>
                  <a:pt x="131" y="1035"/>
                </a:lnTo>
                <a:lnTo>
                  <a:pt x="131" y="1038"/>
                </a:lnTo>
                <a:lnTo>
                  <a:pt x="131" y="1021"/>
                </a:lnTo>
                <a:lnTo>
                  <a:pt x="132" y="1026"/>
                </a:lnTo>
                <a:cubicBezTo>
                  <a:pt x="134" y="1040"/>
                  <a:pt x="131" y="1054"/>
                  <a:pt x="122" y="1065"/>
                </a:cubicBezTo>
                <a:cubicBezTo>
                  <a:pt x="112" y="1077"/>
                  <a:pt x="99" y="1083"/>
                  <a:pt x="84" y="1083"/>
                </a:cubicBezTo>
                <a:lnTo>
                  <a:pt x="83" y="1083"/>
                </a:lnTo>
                <a:lnTo>
                  <a:pt x="131" y="1032"/>
                </a:lnTo>
                <a:lnTo>
                  <a:pt x="132" y="1042"/>
                </a:lnTo>
                <a:lnTo>
                  <a:pt x="132" y="1046"/>
                </a:lnTo>
                <a:lnTo>
                  <a:pt x="132" y="1049"/>
                </a:lnTo>
                <a:lnTo>
                  <a:pt x="36" y="1049"/>
                </a:lnTo>
                <a:lnTo>
                  <a:pt x="36" y="1048"/>
                </a:lnTo>
                <a:cubicBezTo>
                  <a:pt x="36" y="1046"/>
                  <a:pt x="36" y="1043"/>
                  <a:pt x="36" y="1041"/>
                </a:cubicBezTo>
                <a:lnTo>
                  <a:pt x="37" y="1037"/>
                </a:lnTo>
                <a:lnTo>
                  <a:pt x="38" y="1034"/>
                </a:lnTo>
                <a:lnTo>
                  <a:pt x="37" y="1041"/>
                </a:lnTo>
                <a:lnTo>
                  <a:pt x="37" y="1039"/>
                </a:lnTo>
                <a:lnTo>
                  <a:pt x="132" y="1049"/>
                </a:lnTo>
                <a:lnTo>
                  <a:pt x="132" y="1050"/>
                </a:lnTo>
                <a:lnTo>
                  <a:pt x="131" y="1054"/>
                </a:lnTo>
                <a:lnTo>
                  <a:pt x="38" y="1034"/>
                </a:lnTo>
                <a:lnTo>
                  <a:pt x="38" y="1032"/>
                </a:lnTo>
                <a:lnTo>
                  <a:pt x="36" y="1047"/>
                </a:lnTo>
                <a:lnTo>
                  <a:pt x="36" y="1044"/>
                </a:lnTo>
                <a:lnTo>
                  <a:pt x="37" y="1052"/>
                </a:lnTo>
                <a:lnTo>
                  <a:pt x="36" y="1049"/>
                </a:lnTo>
                <a:lnTo>
                  <a:pt x="41" y="1063"/>
                </a:lnTo>
                <a:lnTo>
                  <a:pt x="40" y="1061"/>
                </a:lnTo>
                <a:lnTo>
                  <a:pt x="130" y="1034"/>
                </a:lnTo>
                <a:lnTo>
                  <a:pt x="131" y="1039"/>
                </a:lnTo>
                <a:lnTo>
                  <a:pt x="131" y="1044"/>
                </a:lnTo>
                <a:cubicBezTo>
                  <a:pt x="132" y="1047"/>
                  <a:pt x="132" y="1051"/>
                  <a:pt x="131" y="1054"/>
                </a:cubicBezTo>
                <a:lnTo>
                  <a:pt x="131" y="1054"/>
                </a:lnTo>
                <a:lnTo>
                  <a:pt x="131" y="1058"/>
                </a:lnTo>
                <a:lnTo>
                  <a:pt x="35" y="1053"/>
                </a:lnTo>
                <a:lnTo>
                  <a:pt x="35" y="1054"/>
                </a:lnTo>
                <a:lnTo>
                  <a:pt x="35" y="1050"/>
                </a:lnTo>
                <a:lnTo>
                  <a:pt x="41" y="1071"/>
                </a:lnTo>
                <a:lnTo>
                  <a:pt x="40" y="1070"/>
                </a:lnTo>
                <a:lnTo>
                  <a:pt x="131" y="1049"/>
                </a:lnTo>
                <a:lnTo>
                  <a:pt x="131" y="1057"/>
                </a:lnTo>
                <a:lnTo>
                  <a:pt x="130" y="1059"/>
                </a:lnTo>
                <a:lnTo>
                  <a:pt x="130" y="1065"/>
                </a:lnTo>
                <a:cubicBezTo>
                  <a:pt x="130" y="1067"/>
                  <a:pt x="130" y="1070"/>
                  <a:pt x="130" y="1072"/>
                </a:cubicBezTo>
                <a:lnTo>
                  <a:pt x="129" y="1075"/>
                </a:lnTo>
                <a:cubicBezTo>
                  <a:pt x="126" y="1100"/>
                  <a:pt x="104" y="1118"/>
                  <a:pt x="79" y="1116"/>
                </a:cubicBezTo>
                <a:cubicBezTo>
                  <a:pt x="53" y="1115"/>
                  <a:pt x="34" y="1094"/>
                  <a:pt x="34" y="1068"/>
                </a:cubicBezTo>
                <a:lnTo>
                  <a:pt x="34" y="1067"/>
                </a:lnTo>
                <a:lnTo>
                  <a:pt x="34" y="1064"/>
                </a:lnTo>
                <a:lnTo>
                  <a:pt x="34" y="1060"/>
                </a:lnTo>
                <a:lnTo>
                  <a:pt x="34" y="1058"/>
                </a:lnTo>
                <a:lnTo>
                  <a:pt x="130" y="1058"/>
                </a:lnTo>
                <a:lnTo>
                  <a:pt x="130" y="1060"/>
                </a:lnTo>
                <a:cubicBezTo>
                  <a:pt x="130" y="1062"/>
                  <a:pt x="130" y="1065"/>
                  <a:pt x="129" y="1067"/>
                </a:cubicBezTo>
                <a:lnTo>
                  <a:pt x="129" y="1070"/>
                </a:lnTo>
                <a:lnTo>
                  <a:pt x="129" y="1055"/>
                </a:lnTo>
                <a:lnTo>
                  <a:pt x="130" y="1063"/>
                </a:lnTo>
                <a:lnTo>
                  <a:pt x="131" y="1067"/>
                </a:lnTo>
                <a:lnTo>
                  <a:pt x="35" y="1079"/>
                </a:lnTo>
                <a:lnTo>
                  <a:pt x="35" y="1073"/>
                </a:lnTo>
                <a:lnTo>
                  <a:pt x="34" y="1068"/>
                </a:lnTo>
                <a:lnTo>
                  <a:pt x="130" y="1063"/>
                </a:lnTo>
                <a:lnTo>
                  <a:pt x="130" y="1066"/>
                </a:lnTo>
                <a:lnTo>
                  <a:pt x="130" y="1068"/>
                </a:lnTo>
                <a:lnTo>
                  <a:pt x="34" y="1068"/>
                </a:lnTo>
                <a:lnTo>
                  <a:pt x="34" y="1063"/>
                </a:lnTo>
                <a:lnTo>
                  <a:pt x="34" y="1058"/>
                </a:lnTo>
                <a:lnTo>
                  <a:pt x="130" y="1058"/>
                </a:lnTo>
                <a:lnTo>
                  <a:pt x="130" y="1060"/>
                </a:lnTo>
                <a:lnTo>
                  <a:pt x="130" y="1059"/>
                </a:lnTo>
                <a:lnTo>
                  <a:pt x="130" y="1064"/>
                </a:lnTo>
                <a:cubicBezTo>
                  <a:pt x="131" y="1070"/>
                  <a:pt x="130" y="1077"/>
                  <a:pt x="128" y="1084"/>
                </a:cubicBezTo>
                <a:lnTo>
                  <a:pt x="127" y="1087"/>
                </a:lnTo>
                <a:cubicBezTo>
                  <a:pt x="125" y="1094"/>
                  <a:pt x="121" y="1100"/>
                  <a:pt x="115" y="1105"/>
                </a:cubicBezTo>
                <a:lnTo>
                  <a:pt x="114" y="1107"/>
                </a:lnTo>
                <a:cubicBezTo>
                  <a:pt x="99" y="1122"/>
                  <a:pt x="75" y="1125"/>
                  <a:pt x="56" y="1115"/>
                </a:cubicBezTo>
                <a:cubicBezTo>
                  <a:pt x="38" y="1104"/>
                  <a:pt x="28" y="1082"/>
                  <a:pt x="33" y="1061"/>
                </a:cubicBezTo>
                <a:lnTo>
                  <a:pt x="34" y="1059"/>
                </a:lnTo>
                <a:lnTo>
                  <a:pt x="32" y="1071"/>
                </a:lnTo>
                <a:lnTo>
                  <a:pt x="32" y="1068"/>
                </a:lnTo>
                <a:lnTo>
                  <a:pt x="80" y="1116"/>
                </a:lnTo>
                <a:lnTo>
                  <a:pt x="80" y="1116"/>
                </a:lnTo>
                <a:lnTo>
                  <a:pt x="128" y="1068"/>
                </a:lnTo>
                <a:lnTo>
                  <a:pt x="128" y="1075"/>
                </a:lnTo>
                <a:lnTo>
                  <a:pt x="128" y="1082"/>
                </a:lnTo>
                <a:cubicBezTo>
                  <a:pt x="128" y="1109"/>
                  <a:pt x="106" y="1130"/>
                  <a:pt x="80" y="1130"/>
                </a:cubicBezTo>
                <a:lnTo>
                  <a:pt x="79" y="1130"/>
                </a:lnTo>
                <a:lnTo>
                  <a:pt x="79" y="1130"/>
                </a:lnTo>
                <a:lnTo>
                  <a:pt x="79" y="1034"/>
                </a:lnTo>
                <a:lnTo>
                  <a:pt x="79" y="1034"/>
                </a:lnTo>
                <a:lnTo>
                  <a:pt x="79" y="1130"/>
                </a:lnTo>
                <a:lnTo>
                  <a:pt x="78" y="1130"/>
                </a:lnTo>
                <a:lnTo>
                  <a:pt x="126" y="1087"/>
                </a:lnTo>
                <a:lnTo>
                  <a:pt x="124" y="1098"/>
                </a:lnTo>
                <a:lnTo>
                  <a:pt x="123" y="1102"/>
                </a:lnTo>
                <a:lnTo>
                  <a:pt x="30" y="1080"/>
                </a:lnTo>
                <a:lnTo>
                  <a:pt x="30" y="1078"/>
                </a:lnTo>
                <a:lnTo>
                  <a:pt x="29" y="1090"/>
                </a:lnTo>
                <a:lnTo>
                  <a:pt x="29" y="1087"/>
                </a:lnTo>
                <a:lnTo>
                  <a:pt x="124" y="1097"/>
                </a:lnTo>
                <a:lnTo>
                  <a:pt x="123" y="1102"/>
                </a:lnTo>
                <a:lnTo>
                  <a:pt x="123" y="1104"/>
                </a:lnTo>
                <a:cubicBezTo>
                  <a:pt x="118" y="1123"/>
                  <a:pt x="101" y="1137"/>
                  <a:pt x="81" y="1140"/>
                </a:cubicBezTo>
                <a:cubicBezTo>
                  <a:pt x="61" y="1142"/>
                  <a:pt x="42" y="1131"/>
                  <a:pt x="33" y="1113"/>
                </a:cubicBezTo>
                <a:lnTo>
                  <a:pt x="30" y="1108"/>
                </a:lnTo>
                <a:lnTo>
                  <a:pt x="29" y="1105"/>
                </a:lnTo>
                <a:lnTo>
                  <a:pt x="74" y="1135"/>
                </a:lnTo>
                <a:lnTo>
                  <a:pt x="72" y="1135"/>
                </a:lnTo>
                <a:lnTo>
                  <a:pt x="71" y="1135"/>
                </a:lnTo>
                <a:lnTo>
                  <a:pt x="118" y="1098"/>
                </a:lnTo>
                <a:lnTo>
                  <a:pt x="117" y="1102"/>
                </a:lnTo>
                <a:lnTo>
                  <a:pt x="118" y="1092"/>
                </a:lnTo>
                <a:lnTo>
                  <a:pt x="118" y="1102"/>
                </a:lnTo>
                <a:lnTo>
                  <a:pt x="118" y="1107"/>
                </a:lnTo>
                <a:cubicBezTo>
                  <a:pt x="115" y="1131"/>
                  <a:pt x="94" y="1149"/>
                  <a:pt x="70" y="1149"/>
                </a:cubicBezTo>
                <a:lnTo>
                  <a:pt x="69" y="1149"/>
                </a:lnTo>
                <a:lnTo>
                  <a:pt x="68" y="1149"/>
                </a:lnTo>
                <a:lnTo>
                  <a:pt x="68" y="1149"/>
                </a:lnTo>
                <a:lnTo>
                  <a:pt x="67" y="1149"/>
                </a:lnTo>
                <a:lnTo>
                  <a:pt x="115" y="1106"/>
                </a:lnTo>
                <a:lnTo>
                  <a:pt x="115" y="1106"/>
                </a:lnTo>
                <a:lnTo>
                  <a:pt x="115" y="1109"/>
                </a:lnTo>
                <a:lnTo>
                  <a:pt x="115" y="1111"/>
                </a:lnTo>
                <a:lnTo>
                  <a:pt x="19" y="1111"/>
                </a:lnTo>
                <a:lnTo>
                  <a:pt x="19" y="1106"/>
                </a:lnTo>
                <a:lnTo>
                  <a:pt x="20" y="1114"/>
                </a:lnTo>
                <a:lnTo>
                  <a:pt x="19" y="1111"/>
                </a:lnTo>
                <a:cubicBezTo>
                  <a:pt x="19" y="1108"/>
                  <a:pt x="18" y="1106"/>
                  <a:pt x="18" y="1103"/>
                </a:cubicBezTo>
                <a:lnTo>
                  <a:pt x="18" y="1101"/>
                </a:lnTo>
                <a:lnTo>
                  <a:pt x="114" y="1101"/>
                </a:lnTo>
                <a:lnTo>
                  <a:pt x="114" y="1103"/>
                </a:lnTo>
                <a:lnTo>
                  <a:pt x="114" y="1095"/>
                </a:lnTo>
                <a:lnTo>
                  <a:pt x="114" y="1098"/>
                </a:lnTo>
                <a:cubicBezTo>
                  <a:pt x="115" y="1101"/>
                  <a:pt x="115" y="1103"/>
                  <a:pt x="115" y="1106"/>
                </a:cubicBezTo>
                <a:lnTo>
                  <a:pt x="115" y="1111"/>
                </a:lnTo>
                <a:cubicBezTo>
                  <a:pt x="115" y="1133"/>
                  <a:pt x="100" y="1153"/>
                  <a:pt x="78" y="1158"/>
                </a:cubicBezTo>
                <a:cubicBezTo>
                  <a:pt x="56" y="1163"/>
                  <a:pt x="34" y="1152"/>
                  <a:pt x="24" y="1132"/>
                </a:cubicBezTo>
                <a:lnTo>
                  <a:pt x="23" y="1130"/>
                </a:lnTo>
                <a:cubicBezTo>
                  <a:pt x="21" y="1127"/>
                  <a:pt x="20" y="1123"/>
                  <a:pt x="19" y="1118"/>
                </a:cubicBezTo>
                <a:lnTo>
                  <a:pt x="18" y="1116"/>
                </a:lnTo>
                <a:cubicBezTo>
                  <a:pt x="13" y="1091"/>
                  <a:pt x="29" y="1067"/>
                  <a:pt x="53" y="1060"/>
                </a:cubicBezTo>
                <a:cubicBezTo>
                  <a:pt x="78" y="1054"/>
                  <a:pt x="103" y="1067"/>
                  <a:pt x="111" y="1091"/>
                </a:cubicBezTo>
                <a:lnTo>
                  <a:pt x="112" y="1093"/>
                </a:lnTo>
                <a:cubicBezTo>
                  <a:pt x="113" y="1098"/>
                  <a:pt x="114" y="1103"/>
                  <a:pt x="114" y="1108"/>
                </a:cubicBezTo>
                <a:lnTo>
                  <a:pt x="114" y="1111"/>
                </a:lnTo>
                <a:lnTo>
                  <a:pt x="114" y="1114"/>
                </a:lnTo>
                <a:cubicBezTo>
                  <a:pt x="114" y="1118"/>
                  <a:pt x="113" y="1122"/>
                  <a:pt x="113" y="1126"/>
                </a:cubicBezTo>
                <a:lnTo>
                  <a:pt x="112" y="1128"/>
                </a:lnTo>
                <a:cubicBezTo>
                  <a:pt x="106" y="1151"/>
                  <a:pt x="84" y="1167"/>
                  <a:pt x="60" y="1164"/>
                </a:cubicBezTo>
                <a:cubicBezTo>
                  <a:pt x="36" y="1161"/>
                  <a:pt x="17" y="1140"/>
                  <a:pt x="17" y="1116"/>
                </a:cubicBezTo>
                <a:lnTo>
                  <a:pt x="17" y="1113"/>
                </a:lnTo>
                <a:cubicBezTo>
                  <a:pt x="17" y="1109"/>
                  <a:pt x="18" y="1105"/>
                  <a:pt x="19" y="1101"/>
                </a:cubicBezTo>
                <a:lnTo>
                  <a:pt x="19" y="1099"/>
                </a:lnTo>
                <a:cubicBezTo>
                  <a:pt x="25" y="1076"/>
                  <a:pt x="48" y="1060"/>
                  <a:pt x="72" y="1063"/>
                </a:cubicBezTo>
                <a:cubicBezTo>
                  <a:pt x="96" y="1066"/>
                  <a:pt x="114" y="1087"/>
                  <a:pt x="114" y="1111"/>
                </a:cubicBezTo>
                <a:lnTo>
                  <a:pt x="114" y="1113"/>
                </a:lnTo>
                <a:lnTo>
                  <a:pt x="114" y="1118"/>
                </a:lnTo>
                <a:lnTo>
                  <a:pt x="114" y="1122"/>
                </a:lnTo>
                <a:lnTo>
                  <a:pt x="114" y="1125"/>
                </a:lnTo>
                <a:cubicBezTo>
                  <a:pt x="114" y="1152"/>
                  <a:pt x="92" y="1173"/>
                  <a:pt x="66" y="1173"/>
                </a:cubicBezTo>
                <a:lnTo>
                  <a:pt x="65" y="1173"/>
                </a:lnTo>
                <a:cubicBezTo>
                  <a:pt x="39" y="1173"/>
                  <a:pt x="17" y="1152"/>
                  <a:pt x="17" y="1125"/>
                </a:cubicBezTo>
                <a:lnTo>
                  <a:pt x="17" y="1123"/>
                </a:lnTo>
                <a:lnTo>
                  <a:pt x="17" y="1120"/>
                </a:lnTo>
                <a:lnTo>
                  <a:pt x="113" y="1120"/>
                </a:lnTo>
                <a:lnTo>
                  <a:pt x="113" y="1131"/>
                </a:lnTo>
                <a:lnTo>
                  <a:pt x="113" y="1135"/>
                </a:lnTo>
                <a:cubicBezTo>
                  <a:pt x="110" y="1158"/>
                  <a:pt x="91" y="1176"/>
                  <a:pt x="68" y="1178"/>
                </a:cubicBezTo>
                <a:cubicBezTo>
                  <a:pt x="45" y="1179"/>
                  <a:pt x="24" y="1164"/>
                  <a:pt x="18" y="1142"/>
                </a:cubicBezTo>
                <a:lnTo>
                  <a:pt x="17" y="1137"/>
                </a:lnTo>
                <a:lnTo>
                  <a:pt x="17" y="1135"/>
                </a:lnTo>
                <a:lnTo>
                  <a:pt x="111" y="1116"/>
                </a:lnTo>
                <a:lnTo>
                  <a:pt x="111" y="1116"/>
                </a:lnTo>
                <a:lnTo>
                  <a:pt x="112" y="1118"/>
                </a:lnTo>
                <a:lnTo>
                  <a:pt x="17" y="1130"/>
                </a:lnTo>
                <a:lnTo>
                  <a:pt x="17" y="1125"/>
                </a:lnTo>
                <a:lnTo>
                  <a:pt x="17" y="1120"/>
                </a:lnTo>
                <a:cubicBezTo>
                  <a:pt x="17" y="1094"/>
                  <a:pt x="38" y="1072"/>
                  <a:pt x="65" y="1072"/>
                </a:cubicBezTo>
                <a:lnTo>
                  <a:pt x="65" y="1072"/>
                </a:lnTo>
                <a:cubicBezTo>
                  <a:pt x="92" y="1072"/>
                  <a:pt x="113" y="1094"/>
                  <a:pt x="113" y="1120"/>
                </a:cubicBezTo>
                <a:lnTo>
                  <a:pt x="113" y="1130"/>
                </a:lnTo>
                <a:lnTo>
                  <a:pt x="113" y="1130"/>
                </a:lnTo>
                <a:lnTo>
                  <a:pt x="113" y="1132"/>
                </a:lnTo>
                <a:lnTo>
                  <a:pt x="113" y="1135"/>
                </a:lnTo>
                <a:lnTo>
                  <a:pt x="113" y="1140"/>
                </a:lnTo>
                <a:lnTo>
                  <a:pt x="113" y="1144"/>
                </a:lnTo>
                <a:lnTo>
                  <a:pt x="17" y="1144"/>
                </a:lnTo>
                <a:lnTo>
                  <a:pt x="17" y="1142"/>
                </a:lnTo>
                <a:lnTo>
                  <a:pt x="17" y="1139"/>
                </a:lnTo>
                <a:cubicBezTo>
                  <a:pt x="17" y="1113"/>
                  <a:pt x="38" y="1091"/>
                  <a:pt x="65" y="1091"/>
                </a:cubicBezTo>
                <a:lnTo>
                  <a:pt x="65" y="1091"/>
                </a:lnTo>
                <a:cubicBezTo>
                  <a:pt x="92" y="1091"/>
                  <a:pt x="113" y="1113"/>
                  <a:pt x="113" y="1139"/>
                </a:cubicBezTo>
                <a:lnTo>
                  <a:pt x="113" y="1150"/>
                </a:lnTo>
                <a:lnTo>
                  <a:pt x="113" y="1154"/>
                </a:lnTo>
                <a:cubicBezTo>
                  <a:pt x="110" y="1179"/>
                  <a:pt x="89" y="1197"/>
                  <a:pt x="65" y="1197"/>
                </a:cubicBezTo>
                <a:lnTo>
                  <a:pt x="64" y="1197"/>
                </a:lnTo>
                <a:lnTo>
                  <a:pt x="64" y="1101"/>
                </a:lnTo>
                <a:lnTo>
                  <a:pt x="65" y="1101"/>
                </a:lnTo>
                <a:lnTo>
                  <a:pt x="17" y="1149"/>
                </a:lnTo>
                <a:lnTo>
                  <a:pt x="17" y="1146"/>
                </a:lnTo>
                <a:lnTo>
                  <a:pt x="20" y="1161"/>
                </a:lnTo>
                <a:lnTo>
                  <a:pt x="19" y="1160"/>
                </a:lnTo>
                <a:lnTo>
                  <a:pt x="113" y="1150"/>
                </a:lnTo>
                <a:lnTo>
                  <a:pt x="112" y="1154"/>
                </a:lnTo>
                <a:lnTo>
                  <a:pt x="112" y="1159"/>
                </a:lnTo>
                <a:lnTo>
                  <a:pt x="17" y="1145"/>
                </a:lnTo>
                <a:lnTo>
                  <a:pt x="17" y="1142"/>
                </a:lnTo>
                <a:cubicBezTo>
                  <a:pt x="18" y="1139"/>
                  <a:pt x="19" y="1136"/>
                  <a:pt x="20" y="1134"/>
                </a:cubicBezTo>
                <a:lnTo>
                  <a:pt x="21" y="1131"/>
                </a:lnTo>
                <a:cubicBezTo>
                  <a:pt x="29" y="1110"/>
                  <a:pt x="52" y="1097"/>
                  <a:pt x="75" y="1102"/>
                </a:cubicBezTo>
                <a:cubicBezTo>
                  <a:pt x="97" y="1106"/>
                  <a:pt x="113" y="1126"/>
                  <a:pt x="113" y="1149"/>
                </a:cubicBezTo>
                <a:lnTo>
                  <a:pt x="113" y="1151"/>
                </a:lnTo>
                <a:lnTo>
                  <a:pt x="113" y="1154"/>
                </a:lnTo>
                <a:cubicBezTo>
                  <a:pt x="113" y="1178"/>
                  <a:pt x="95" y="1199"/>
                  <a:pt x="71" y="1202"/>
                </a:cubicBezTo>
                <a:cubicBezTo>
                  <a:pt x="47" y="1205"/>
                  <a:pt x="25" y="1189"/>
                  <a:pt x="19" y="1166"/>
                </a:cubicBezTo>
                <a:lnTo>
                  <a:pt x="18" y="1160"/>
                </a:lnTo>
                <a:lnTo>
                  <a:pt x="17" y="1157"/>
                </a:lnTo>
                <a:cubicBezTo>
                  <a:pt x="15" y="1143"/>
                  <a:pt x="19" y="1129"/>
                  <a:pt x="28" y="1118"/>
                </a:cubicBezTo>
                <a:cubicBezTo>
                  <a:pt x="37" y="1107"/>
                  <a:pt x="50" y="1101"/>
                  <a:pt x="64" y="1101"/>
                </a:cubicBezTo>
                <a:lnTo>
                  <a:pt x="65" y="1101"/>
                </a:lnTo>
                <a:cubicBezTo>
                  <a:pt x="86" y="1101"/>
                  <a:pt x="105" y="1115"/>
                  <a:pt x="111" y="1135"/>
                </a:cubicBezTo>
                <a:lnTo>
                  <a:pt x="112" y="1140"/>
                </a:lnTo>
                <a:cubicBezTo>
                  <a:pt x="114" y="1146"/>
                  <a:pt x="115" y="1152"/>
                  <a:pt x="114" y="1158"/>
                </a:cubicBezTo>
                <a:lnTo>
                  <a:pt x="113" y="1167"/>
                </a:lnTo>
                <a:lnTo>
                  <a:pt x="113" y="1170"/>
                </a:lnTo>
                <a:cubicBezTo>
                  <a:pt x="112" y="1175"/>
                  <a:pt x="111" y="1180"/>
                  <a:pt x="108" y="1184"/>
                </a:cubicBezTo>
                <a:lnTo>
                  <a:pt x="108" y="1185"/>
                </a:lnTo>
                <a:cubicBezTo>
                  <a:pt x="98" y="1205"/>
                  <a:pt x="76" y="1215"/>
                  <a:pt x="54" y="1210"/>
                </a:cubicBezTo>
                <a:cubicBezTo>
                  <a:pt x="32" y="1205"/>
                  <a:pt x="17" y="1186"/>
                  <a:pt x="17" y="1163"/>
                </a:cubicBezTo>
                <a:lnTo>
                  <a:pt x="17" y="1161"/>
                </a:lnTo>
                <a:lnTo>
                  <a:pt x="17" y="1156"/>
                </a:lnTo>
                <a:lnTo>
                  <a:pt x="17" y="1151"/>
                </a:lnTo>
                <a:lnTo>
                  <a:pt x="17" y="1149"/>
                </a:lnTo>
                <a:lnTo>
                  <a:pt x="113" y="1149"/>
                </a:lnTo>
                <a:lnTo>
                  <a:pt x="113" y="1152"/>
                </a:lnTo>
                <a:lnTo>
                  <a:pt x="113" y="1154"/>
                </a:lnTo>
                <a:lnTo>
                  <a:pt x="113" y="1158"/>
                </a:lnTo>
                <a:lnTo>
                  <a:pt x="114" y="1162"/>
                </a:lnTo>
                <a:cubicBezTo>
                  <a:pt x="115" y="1176"/>
                  <a:pt x="111" y="1189"/>
                  <a:pt x="102" y="1200"/>
                </a:cubicBezTo>
                <a:cubicBezTo>
                  <a:pt x="93" y="1210"/>
                  <a:pt x="80" y="1216"/>
                  <a:pt x="66" y="1216"/>
                </a:cubicBezTo>
                <a:lnTo>
                  <a:pt x="65" y="1216"/>
                </a:lnTo>
                <a:cubicBezTo>
                  <a:pt x="38" y="1216"/>
                  <a:pt x="17" y="1194"/>
                  <a:pt x="17" y="1168"/>
                </a:cubicBezTo>
                <a:lnTo>
                  <a:pt x="17" y="1168"/>
                </a:lnTo>
                <a:lnTo>
                  <a:pt x="17" y="1163"/>
                </a:lnTo>
                <a:cubicBezTo>
                  <a:pt x="15" y="1150"/>
                  <a:pt x="20" y="1136"/>
                  <a:pt x="29" y="1126"/>
                </a:cubicBezTo>
                <a:cubicBezTo>
                  <a:pt x="38" y="1116"/>
                  <a:pt x="51" y="1110"/>
                  <a:pt x="64" y="1110"/>
                </a:cubicBezTo>
                <a:lnTo>
                  <a:pt x="65" y="1110"/>
                </a:lnTo>
                <a:cubicBezTo>
                  <a:pt x="79" y="1110"/>
                  <a:pt x="92" y="1116"/>
                  <a:pt x="101" y="1126"/>
                </a:cubicBezTo>
                <a:cubicBezTo>
                  <a:pt x="110" y="1136"/>
                  <a:pt x="115" y="1150"/>
                  <a:pt x="113" y="1163"/>
                </a:cubicBezTo>
                <a:lnTo>
                  <a:pt x="113" y="1168"/>
                </a:lnTo>
                <a:lnTo>
                  <a:pt x="113" y="1160"/>
                </a:lnTo>
                <a:lnTo>
                  <a:pt x="113" y="1167"/>
                </a:lnTo>
                <a:lnTo>
                  <a:pt x="114" y="1174"/>
                </a:lnTo>
                <a:cubicBezTo>
                  <a:pt x="115" y="1187"/>
                  <a:pt x="110" y="1200"/>
                  <a:pt x="101" y="1210"/>
                </a:cubicBezTo>
                <a:cubicBezTo>
                  <a:pt x="92" y="1220"/>
                  <a:pt x="79" y="1225"/>
                  <a:pt x="66" y="1225"/>
                </a:cubicBezTo>
                <a:lnTo>
                  <a:pt x="65" y="1225"/>
                </a:lnTo>
                <a:lnTo>
                  <a:pt x="64" y="1225"/>
                </a:lnTo>
                <a:lnTo>
                  <a:pt x="112" y="1177"/>
                </a:lnTo>
                <a:lnTo>
                  <a:pt x="112" y="1181"/>
                </a:lnTo>
                <a:lnTo>
                  <a:pt x="112" y="1182"/>
                </a:lnTo>
                <a:cubicBezTo>
                  <a:pt x="112" y="1207"/>
                  <a:pt x="93" y="1228"/>
                  <a:pt x="69" y="1230"/>
                </a:cubicBezTo>
                <a:cubicBezTo>
                  <a:pt x="44" y="1233"/>
                  <a:pt x="22" y="1216"/>
                  <a:pt x="17" y="1192"/>
                </a:cubicBezTo>
                <a:lnTo>
                  <a:pt x="16" y="1189"/>
                </a:lnTo>
                <a:cubicBezTo>
                  <a:pt x="16" y="1186"/>
                  <a:pt x="15" y="1183"/>
                  <a:pt x="15" y="1180"/>
                </a:cubicBezTo>
                <a:lnTo>
                  <a:pt x="16" y="1180"/>
                </a:lnTo>
                <a:lnTo>
                  <a:pt x="16" y="1180"/>
                </a:lnTo>
                <a:lnTo>
                  <a:pt x="15" y="1177"/>
                </a:lnTo>
                <a:lnTo>
                  <a:pt x="110" y="1168"/>
                </a:lnTo>
                <a:lnTo>
                  <a:pt x="110" y="1169"/>
                </a:lnTo>
                <a:lnTo>
                  <a:pt x="110" y="1178"/>
                </a:lnTo>
                <a:lnTo>
                  <a:pt x="110" y="1177"/>
                </a:lnTo>
                <a:lnTo>
                  <a:pt x="110" y="1180"/>
                </a:lnTo>
                <a:cubicBezTo>
                  <a:pt x="110" y="1184"/>
                  <a:pt x="109" y="1188"/>
                  <a:pt x="109" y="1192"/>
                </a:cubicBezTo>
                <a:lnTo>
                  <a:pt x="108" y="1194"/>
                </a:lnTo>
                <a:cubicBezTo>
                  <a:pt x="102" y="1219"/>
                  <a:pt x="76" y="1235"/>
                  <a:pt x="51" y="1229"/>
                </a:cubicBezTo>
                <a:cubicBezTo>
                  <a:pt x="26" y="1224"/>
                  <a:pt x="9" y="1199"/>
                  <a:pt x="14" y="1173"/>
                </a:cubicBezTo>
                <a:lnTo>
                  <a:pt x="15" y="1171"/>
                </a:lnTo>
                <a:lnTo>
                  <a:pt x="14" y="1180"/>
                </a:lnTo>
                <a:lnTo>
                  <a:pt x="14" y="1177"/>
                </a:lnTo>
                <a:lnTo>
                  <a:pt x="110" y="1177"/>
                </a:lnTo>
                <a:lnTo>
                  <a:pt x="110" y="1180"/>
                </a:lnTo>
                <a:cubicBezTo>
                  <a:pt x="110" y="1183"/>
                  <a:pt x="110" y="1186"/>
                  <a:pt x="109" y="1189"/>
                </a:cubicBezTo>
                <a:lnTo>
                  <a:pt x="109" y="1192"/>
                </a:lnTo>
                <a:cubicBezTo>
                  <a:pt x="104" y="1215"/>
                  <a:pt x="83" y="1232"/>
                  <a:pt x="59" y="1230"/>
                </a:cubicBezTo>
                <a:cubicBezTo>
                  <a:pt x="35" y="1229"/>
                  <a:pt x="16" y="1211"/>
                  <a:pt x="14" y="1187"/>
                </a:cubicBezTo>
                <a:lnTo>
                  <a:pt x="14" y="1185"/>
                </a:lnTo>
                <a:lnTo>
                  <a:pt x="13" y="1182"/>
                </a:lnTo>
                <a:lnTo>
                  <a:pt x="15" y="1190"/>
                </a:lnTo>
                <a:lnTo>
                  <a:pt x="14" y="1188"/>
                </a:lnTo>
                <a:lnTo>
                  <a:pt x="107" y="1180"/>
                </a:lnTo>
                <a:lnTo>
                  <a:pt x="107" y="1180"/>
                </a:lnTo>
                <a:lnTo>
                  <a:pt x="107" y="1187"/>
                </a:lnTo>
                <a:lnTo>
                  <a:pt x="106" y="1192"/>
                </a:lnTo>
                <a:cubicBezTo>
                  <a:pt x="106" y="1195"/>
                  <a:pt x="106" y="1197"/>
                  <a:pt x="105" y="1200"/>
                </a:cubicBezTo>
                <a:lnTo>
                  <a:pt x="104" y="1204"/>
                </a:lnTo>
                <a:cubicBezTo>
                  <a:pt x="99" y="1225"/>
                  <a:pt x="79" y="1240"/>
                  <a:pt x="57" y="1240"/>
                </a:cubicBezTo>
                <a:lnTo>
                  <a:pt x="57" y="1240"/>
                </a:lnTo>
                <a:cubicBezTo>
                  <a:pt x="34" y="1240"/>
                  <a:pt x="14" y="1224"/>
                  <a:pt x="10" y="1201"/>
                </a:cubicBezTo>
                <a:lnTo>
                  <a:pt x="9" y="1196"/>
                </a:lnTo>
                <a:lnTo>
                  <a:pt x="56" y="1235"/>
                </a:lnTo>
                <a:lnTo>
                  <a:pt x="54" y="1235"/>
                </a:lnTo>
                <a:lnTo>
                  <a:pt x="102" y="1187"/>
                </a:lnTo>
                <a:lnTo>
                  <a:pt x="102" y="1187"/>
                </a:lnTo>
                <a:lnTo>
                  <a:pt x="102" y="1191"/>
                </a:lnTo>
                <a:cubicBezTo>
                  <a:pt x="105" y="1216"/>
                  <a:pt x="88" y="1239"/>
                  <a:pt x="63" y="1244"/>
                </a:cubicBezTo>
                <a:cubicBezTo>
                  <a:pt x="38" y="1248"/>
                  <a:pt x="14" y="1233"/>
                  <a:pt x="8" y="1208"/>
                </a:cubicBezTo>
                <a:lnTo>
                  <a:pt x="9" y="1212"/>
                </a:lnTo>
                <a:lnTo>
                  <a:pt x="8" y="1210"/>
                </a:lnTo>
                <a:lnTo>
                  <a:pt x="100" y="1204"/>
                </a:lnTo>
                <a:lnTo>
                  <a:pt x="100" y="1203"/>
                </a:lnTo>
                <a:lnTo>
                  <a:pt x="99" y="1206"/>
                </a:lnTo>
                <a:cubicBezTo>
                  <a:pt x="95" y="1228"/>
                  <a:pt x="75" y="1244"/>
                  <a:pt x="52" y="1244"/>
                </a:cubicBezTo>
                <a:lnTo>
                  <a:pt x="51" y="1244"/>
                </a:lnTo>
                <a:lnTo>
                  <a:pt x="99" y="1196"/>
                </a:lnTo>
                <a:lnTo>
                  <a:pt x="99" y="1207"/>
                </a:lnTo>
                <a:lnTo>
                  <a:pt x="98" y="1211"/>
                </a:lnTo>
                <a:cubicBezTo>
                  <a:pt x="95" y="1238"/>
                  <a:pt x="72" y="1257"/>
                  <a:pt x="45" y="1254"/>
                </a:cubicBezTo>
                <a:cubicBezTo>
                  <a:pt x="19" y="1251"/>
                  <a:pt x="0" y="1227"/>
                  <a:pt x="3" y="120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56"/>
          <p:cNvSpPr>
            <a:spLocks/>
          </p:cNvSpPr>
          <p:nvPr/>
        </p:nvSpPr>
        <p:spPr bwMode="auto">
          <a:xfrm>
            <a:off x="6756400" y="3554413"/>
            <a:ext cx="88900" cy="371475"/>
          </a:xfrm>
          <a:custGeom>
            <a:avLst/>
            <a:gdLst>
              <a:gd name="T0" fmla="*/ 107 w 309"/>
              <a:gd name="T1" fmla="*/ 1191 h 1297"/>
              <a:gd name="T2" fmla="*/ 69 w 309"/>
              <a:gd name="T3" fmla="*/ 1125 h 1297"/>
              <a:gd name="T4" fmla="*/ 118 w 309"/>
              <a:gd name="T5" fmla="*/ 1139 h 1297"/>
              <a:gd name="T6" fmla="*/ 86 w 309"/>
              <a:gd name="T7" fmla="*/ 1140 h 1297"/>
              <a:gd name="T8" fmla="*/ 134 w 309"/>
              <a:gd name="T9" fmla="*/ 1066 h 1297"/>
              <a:gd name="T10" fmla="*/ 138 w 309"/>
              <a:gd name="T11" fmla="*/ 1020 h 1297"/>
              <a:gd name="T12" fmla="*/ 49 w 309"/>
              <a:gd name="T13" fmla="*/ 983 h 1297"/>
              <a:gd name="T14" fmla="*/ 151 w 309"/>
              <a:gd name="T15" fmla="*/ 965 h 1297"/>
              <a:gd name="T16" fmla="*/ 157 w 309"/>
              <a:gd name="T17" fmla="*/ 903 h 1297"/>
              <a:gd name="T18" fmla="*/ 166 w 309"/>
              <a:gd name="T19" fmla="*/ 852 h 1297"/>
              <a:gd name="T20" fmla="*/ 172 w 309"/>
              <a:gd name="T21" fmla="*/ 813 h 1297"/>
              <a:gd name="T22" fmla="*/ 177 w 309"/>
              <a:gd name="T23" fmla="*/ 802 h 1297"/>
              <a:gd name="T24" fmla="*/ 178 w 309"/>
              <a:gd name="T25" fmla="*/ 762 h 1297"/>
              <a:gd name="T26" fmla="*/ 138 w 309"/>
              <a:gd name="T27" fmla="*/ 683 h 1297"/>
              <a:gd name="T28" fmla="*/ 104 w 309"/>
              <a:gd name="T29" fmla="*/ 693 h 1297"/>
              <a:gd name="T30" fmla="*/ 204 w 309"/>
              <a:gd name="T31" fmla="*/ 626 h 1297"/>
              <a:gd name="T32" fmla="*/ 113 w 309"/>
              <a:gd name="T33" fmla="*/ 597 h 1297"/>
              <a:gd name="T34" fmla="*/ 124 w 309"/>
              <a:gd name="T35" fmla="*/ 557 h 1297"/>
              <a:gd name="T36" fmla="*/ 132 w 309"/>
              <a:gd name="T37" fmla="*/ 534 h 1297"/>
              <a:gd name="T38" fmla="*/ 134 w 309"/>
              <a:gd name="T39" fmla="*/ 496 h 1297"/>
              <a:gd name="T40" fmla="*/ 235 w 309"/>
              <a:gd name="T41" fmla="*/ 445 h 1297"/>
              <a:gd name="T42" fmla="*/ 194 w 309"/>
              <a:gd name="T43" fmla="*/ 374 h 1297"/>
              <a:gd name="T44" fmla="*/ 201 w 309"/>
              <a:gd name="T45" fmla="*/ 340 h 1297"/>
              <a:gd name="T46" fmla="*/ 156 w 309"/>
              <a:gd name="T47" fmla="*/ 350 h 1297"/>
              <a:gd name="T48" fmla="*/ 264 w 309"/>
              <a:gd name="T49" fmla="*/ 286 h 1297"/>
              <a:gd name="T50" fmla="*/ 175 w 309"/>
              <a:gd name="T51" fmla="*/ 270 h 1297"/>
              <a:gd name="T52" fmla="*/ 275 w 309"/>
              <a:gd name="T53" fmla="*/ 225 h 1297"/>
              <a:gd name="T54" fmla="*/ 190 w 309"/>
              <a:gd name="T55" fmla="*/ 199 h 1297"/>
              <a:gd name="T56" fmla="*/ 285 w 309"/>
              <a:gd name="T57" fmla="*/ 174 h 1297"/>
              <a:gd name="T58" fmla="*/ 289 w 309"/>
              <a:gd name="T59" fmla="*/ 132 h 1297"/>
              <a:gd name="T60" fmla="*/ 204 w 309"/>
              <a:gd name="T61" fmla="*/ 113 h 1297"/>
              <a:gd name="T62" fmla="*/ 305 w 309"/>
              <a:gd name="T63" fmla="*/ 84 h 1297"/>
              <a:gd name="T64" fmla="*/ 304 w 309"/>
              <a:gd name="T65" fmla="*/ 72 h 1297"/>
              <a:gd name="T66" fmla="*/ 246 w 309"/>
              <a:gd name="T67" fmla="*/ 60 h 1297"/>
              <a:gd name="T68" fmla="*/ 241 w 309"/>
              <a:gd name="T69" fmla="*/ 180 h 1297"/>
              <a:gd name="T70" fmla="*/ 285 w 309"/>
              <a:gd name="T71" fmla="*/ 165 h 1297"/>
              <a:gd name="T72" fmla="*/ 247 w 309"/>
              <a:gd name="T73" fmla="*/ 156 h 1297"/>
              <a:gd name="T74" fmla="*/ 176 w 309"/>
              <a:gd name="T75" fmla="*/ 244 h 1297"/>
              <a:gd name="T76" fmla="*/ 222 w 309"/>
              <a:gd name="T77" fmla="*/ 322 h 1297"/>
              <a:gd name="T78" fmla="*/ 169 w 309"/>
              <a:gd name="T79" fmla="*/ 315 h 1297"/>
              <a:gd name="T80" fmla="*/ 154 w 309"/>
              <a:gd name="T81" fmla="*/ 363 h 1297"/>
              <a:gd name="T82" fmla="*/ 249 w 309"/>
              <a:gd name="T83" fmla="*/ 379 h 1297"/>
              <a:gd name="T84" fmla="*/ 238 w 309"/>
              <a:gd name="T85" fmla="*/ 438 h 1297"/>
              <a:gd name="T86" fmla="*/ 140 w 309"/>
              <a:gd name="T87" fmla="*/ 493 h 1297"/>
              <a:gd name="T88" fmla="*/ 229 w 309"/>
              <a:gd name="T89" fmla="*/ 507 h 1297"/>
              <a:gd name="T90" fmla="*/ 222 w 309"/>
              <a:gd name="T91" fmla="*/ 561 h 1297"/>
              <a:gd name="T92" fmla="*/ 116 w 309"/>
              <a:gd name="T93" fmla="*/ 590 h 1297"/>
              <a:gd name="T94" fmla="*/ 208 w 309"/>
              <a:gd name="T95" fmla="*/ 631 h 1297"/>
              <a:gd name="T96" fmla="*/ 200 w 309"/>
              <a:gd name="T97" fmla="*/ 654 h 1297"/>
              <a:gd name="T98" fmla="*/ 196 w 309"/>
              <a:gd name="T99" fmla="*/ 736 h 1297"/>
              <a:gd name="T100" fmla="*/ 84 w 309"/>
              <a:gd name="T101" fmla="*/ 767 h 1297"/>
              <a:gd name="T102" fmla="*/ 82 w 309"/>
              <a:gd name="T103" fmla="*/ 800 h 1297"/>
              <a:gd name="T104" fmla="*/ 176 w 309"/>
              <a:gd name="T105" fmla="*/ 816 h 1297"/>
              <a:gd name="T106" fmla="*/ 168 w 309"/>
              <a:gd name="T107" fmla="*/ 868 h 1297"/>
              <a:gd name="T108" fmla="*/ 157 w 309"/>
              <a:gd name="T109" fmla="*/ 902 h 1297"/>
              <a:gd name="T110" fmla="*/ 59 w 309"/>
              <a:gd name="T111" fmla="*/ 944 h 1297"/>
              <a:gd name="T112" fmla="*/ 144 w 309"/>
              <a:gd name="T113" fmla="*/ 972 h 1297"/>
              <a:gd name="T114" fmla="*/ 134 w 309"/>
              <a:gd name="T115" fmla="*/ 1046 h 1297"/>
              <a:gd name="T116" fmla="*/ 134 w 309"/>
              <a:gd name="T117" fmla="*/ 1068 h 1297"/>
              <a:gd name="T118" fmla="*/ 28 w 309"/>
              <a:gd name="T119" fmla="*/ 1116 h 1297"/>
              <a:gd name="T120" fmla="*/ 23 w 309"/>
              <a:gd name="T121" fmla="*/ 1154 h 1297"/>
              <a:gd name="T122" fmla="*/ 68 w 309"/>
              <a:gd name="T123" fmla="*/ 1230 h 1297"/>
              <a:gd name="T124" fmla="*/ 106 w 309"/>
              <a:gd name="T125" fmla="*/ 1214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9" h="1297">
                <a:moveTo>
                  <a:pt x="101" y="1250"/>
                </a:moveTo>
                <a:lnTo>
                  <a:pt x="100" y="1254"/>
                </a:lnTo>
                <a:lnTo>
                  <a:pt x="6" y="1232"/>
                </a:lnTo>
                <a:lnTo>
                  <a:pt x="7" y="1230"/>
                </a:lnTo>
                <a:lnTo>
                  <a:pt x="7" y="1230"/>
                </a:lnTo>
                <a:cubicBezTo>
                  <a:pt x="11" y="1208"/>
                  <a:pt x="30" y="1192"/>
                  <a:pt x="53" y="1191"/>
                </a:cubicBezTo>
                <a:cubicBezTo>
                  <a:pt x="75" y="1191"/>
                  <a:pt x="95" y="1206"/>
                  <a:pt x="101" y="1228"/>
                </a:cubicBezTo>
                <a:lnTo>
                  <a:pt x="101" y="1230"/>
                </a:lnTo>
                <a:lnTo>
                  <a:pt x="102" y="1235"/>
                </a:lnTo>
                <a:cubicBezTo>
                  <a:pt x="105" y="1249"/>
                  <a:pt x="101" y="1263"/>
                  <a:pt x="92" y="1274"/>
                </a:cubicBezTo>
                <a:cubicBezTo>
                  <a:pt x="83" y="1286"/>
                  <a:pt x="69" y="1292"/>
                  <a:pt x="55" y="1292"/>
                </a:cubicBezTo>
                <a:lnTo>
                  <a:pt x="54" y="1292"/>
                </a:lnTo>
                <a:cubicBezTo>
                  <a:pt x="40" y="1292"/>
                  <a:pt x="27" y="1286"/>
                  <a:pt x="18" y="1276"/>
                </a:cubicBezTo>
                <a:cubicBezTo>
                  <a:pt x="9" y="1266"/>
                  <a:pt x="5" y="1252"/>
                  <a:pt x="6" y="1239"/>
                </a:cubicBezTo>
                <a:lnTo>
                  <a:pt x="7" y="1234"/>
                </a:lnTo>
                <a:lnTo>
                  <a:pt x="7" y="1230"/>
                </a:lnTo>
                <a:lnTo>
                  <a:pt x="8" y="1225"/>
                </a:lnTo>
                <a:cubicBezTo>
                  <a:pt x="10" y="1200"/>
                  <a:pt x="31" y="1182"/>
                  <a:pt x="55" y="1182"/>
                </a:cubicBezTo>
                <a:lnTo>
                  <a:pt x="56" y="1182"/>
                </a:lnTo>
                <a:cubicBezTo>
                  <a:pt x="82" y="1182"/>
                  <a:pt x="104" y="1203"/>
                  <a:pt x="104" y="1230"/>
                </a:cubicBezTo>
                <a:lnTo>
                  <a:pt x="104" y="1233"/>
                </a:lnTo>
                <a:lnTo>
                  <a:pt x="104" y="1234"/>
                </a:lnTo>
                <a:lnTo>
                  <a:pt x="8" y="1229"/>
                </a:lnTo>
                <a:lnTo>
                  <a:pt x="9" y="1225"/>
                </a:lnTo>
                <a:lnTo>
                  <a:pt x="9" y="1220"/>
                </a:lnTo>
                <a:cubicBezTo>
                  <a:pt x="12" y="1197"/>
                  <a:pt x="31" y="1178"/>
                  <a:pt x="55" y="1177"/>
                </a:cubicBezTo>
                <a:cubicBezTo>
                  <a:pt x="78" y="1176"/>
                  <a:pt x="99" y="1192"/>
                  <a:pt x="104" y="1216"/>
                </a:cubicBezTo>
                <a:lnTo>
                  <a:pt x="105" y="1218"/>
                </a:lnTo>
                <a:cubicBezTo>
                  <a:pt x="105" y="1221"/>
                  <a:pt x="105" y="1224"/>
                  <a:pt x="105" y="1227"/>
                </a:cubicBezTo>
                <a:lnTo>
                  <a:pt x="105" y="1230"/>
                </a:lnTo>
                <a:cubicBezTo>
                  <a:pt x="105" y="1256"/>
                  <a:pt x="84" y="1278"/>
                  <a:pt x="57" y="1278"/>
                </a:cubicBezTo>
                <a:cubicBezTo>
                  <a:pt x="31" y="1278"/>
                  <a:pt x="9" y="1256"/>
                  <a:pt x="9" y="1230"/>
                </a:cubicBezTo>
                <a:lnTo>
                  <a:pt x="9" y="1225"/>
                </a:lnTo>
                <a:lnTo>
                  <a:pt x="9" y="1220"/>
                </a:lnTo>
                <a:cubicBezTo>
                  <a:pt x="9" y="1194"/>
                  <a:pt x="31" y="1172"/>
                  <a:pt x="57" y="1172"/>
                </a:cubicBezTo>
                <a:cubicBezTo>
                  <a:pt x="84" y="1172"/>
                  <a:pt x="105" y="1194"/>
                  <a:pt x="105" y="1220"/>
                </a:cubicBezTo>
                <a:lnTo>
                  <a:pt x="105" y="1222"/>
                </a:lnTo>
                <a:lnTo>
                  <a:pt x="105" y="1214"/>
                </a:lnTo>
                <a:lnTo>
                  <a:pt x="105" y="1217"/>
                </a:lnTo>
                <a:lnTo>
                  <a:pt x="58" y="1177"/>
                </a:lnTo>
                <a:lnTo>
                  <a:pt x="58" y="1177"/>
                </a:lnTo>
                <a:lnTo>
                  <a:pt x="11" y="1220"/>
                </a:lnTo>
                <a:lnTo>
                  <a:pt x="11" y="1215"/>
                </a:lnTo>
                <a:lnTo>
                  <a:pt x="11" y="1227"/>
                </a:lnTo>
                <a:lnTo>
                  <a:pt x="11" y="1224"/>
                </a:lnTo>
                <a:lnTo>
                  <a:pt x="13" y="1232"/>
                </a:lnTo>
                <a:lnTo>
                  <a:pt x="12" y="1231"/>
                </a:lnTo>
                <a:lnTo>
                  <a:pt x="106" y="1212"/>
                </a:lnTo>
                <a:lnTo>
                  <a:pt x="106" y="1219"/>
                </a:lnTo>
                <a:lnTo>
                  <a:pt x="107" y="1227"/>
                </a:lnTo>
                <a:lnTo>
                  <a:pt x="11" y="1227"/>
                </a:lnTo>
                <a:lnTo>
                  <a:pt x="12" y="1219"/>
                </a:lnTo>
                <a:lnTo>
                  <a:pt x="11" y="1215"/>
                </a:lnTo>
                <a:cubicBezTo>
                  <a:pt x="11" y="1189"/>
                  <a:pt x="33" y="1167"/>
                  <a:pt x="59" y="1167"/>
                </a:cubicBezTo>
                <a:cubicBezTo>
                  <a:pt x="86" y="1167"/>
                  <a:pt x="107" y="1189"/>
                  <a:pt x="107" y="1215"/>
                </a:cubicBezTo>
                <a:lnTo>
                  <a:pt x="107" y="1217"/>
                </a:lnTo>
                <a:lnTo>
                  <a:pt x="107" y="1220"/>
                </a:lnTo>
                <a:lnTo>
                  <a:pt x="12" y="1215"/>
                </a:lnTo>
                <a:lnTo>
                  <a:pt x="12" y="1211"/>
                </a:lnTo>
                <a:lnTo>
                  <a:pt x="12" y="1211"/>
                </a:lnTo>
                <a:cubicBezTo>
                  <a:pt x="12" y="1184"/>
                  <a:pt x="33" y="1163"/>
                  <a:pt x="60" y="1163"/>
                </a:cubicBezTo>
                <a:lnTo>
                  <a:pt x="60" y="1163"/>
                </a:lnTo>
                <a:cubicBezTo>
                  <a:pt x="81" y="1163"/>
                  <a:pt x="99" y="1176"/>
                  <a:pt x="106" y="1196"/>
                </a:cubicBezTo>
                <a:lnTo>
                  <a:pt x="107" y="1199"/>
                </a:lnTo>
                <a:lnTo>
                  <a:pt x="108" y="1200"/>
                </a:lnTo>
                <a:lnTo>
                  <a:pt x="14" y="1221"/>
                </a:lnTo>
                <a:lnTo>
                  <a:pt x="14" y="1216"/>
                </a:lnTo>
                <a:lnTo>
                  <a:pt x="13" y="1211"/>
                </a:lnTo>
                <a:cubicBezTo>
                  <a:pt x="11" y="1187"/>
                  <a:pt x="26" y="1165"/>
                  <a:pt x="50" y="1159"/>
                </a:cubicBezTo>
                <a:cubicBezTo>
                  <a:pt x="73" y="1154"/>
                  <a:pt x="97" y="1166"/>
                  <a:pt x="106" y="1188"/>
                </a:cubicBezTo>
                <a:lnTo>
                  <a:pt x="107" y="1191"/>
                </a:lnTo>
                <a:cubicBezTo>
                  <a:pt x="108" y="1193"/>
                  <a:pt x="108" y="1196"/>
                  <a:pt x="109" y="1199"/>
                </a:cubicBezTo>
                <a:lnTo>
                  <a:pt x="110" y="1202"/>
                </a:lnTo>
                <a:lnTo>
                  <a:pt x="14" y="1211"/>
                </a:lnTo>
                <a:lnTo>
                  <a:pt x="14" y="1209"/>
                </a:lnTo>
                <a:lnTo>
                  <a:pt x="14" y="1206"/>
                </a:lnTo>
                <a:lnTo>
                  <a:pt x="14" y="1201"/>
                </a:lnTo>
                <a:lnTo>
                  <a:pt x="15" y="1191"/>
                </a:lnTo>
                <a:cubicBezTo>
                  <a:pt x="18" y="1166"/>
                  <a:pt x="40" y="1147"/>
                  <a:pt x="66" y="1149"/>
                </a:cubicBezTo>
                <a:cubicBezTo>
                  <a:pt x="91" y="1150"/>
                  <a:pt x="111" y="1171"/>
                  <a:pt x="111" y="1196"/>
                </a:cubicBezTo>
                <a:lnTo>
                  <a:pt x="111" y="1198"/>
                </a:lnTo>
                <a:lnTo>
                  <a:pt x="110" y="1191"/>
                </a:lnTo>
                <a:lnTo>
                  <a:pt x="111" y="1194"/>
                </a:lnTo>
                <a:lnTo>
                  <a:pt x="109" y="1186"/>
                </a:lnTo>
                <a:lnTo>
                  <a:pt x="110" y="1189"/>
                </a:lnTo>
                <a:lnTo>
                  <a:pt x="111" y="1191"/>
                </a:lnTo>
                <a:lnTo>
                  <a:pt x="18" y="1194"/>
                </a:lnTo>
                <a:lnTo>
                  <a:pt x="19" y="1192"/>
                </a:lnTo>
                <a:lnTo>
                  <a:pt x="17" y="1204"/>
                </a:lnTo>
                <a:lnTo>
                  <a:pt x="17" y="1201"/>
                </a:lnTo>
                <a:cubicBezTo>
                  <a:pt x="17" y="1175"/>
                  <a:pt x="39" y="1153"/>
                  <a:pt x="65" y="1153"/>
                </a:cubicBezTo>
                <a:cubicBezTo>
                  <a:pt x="92" y="1153"/>
                  <a:pt x="113" y="1175"/>
                  <a:pt x="113" y="1201"/>
                </a:cubicBezTo>
                <a:lnTo>
                  <a:pt x="113" y="1204"/>
                </a:lnTo>
                <a:lnTo>
                  <a:pt x="113" y="1206"/>
                </a:lnTo>
                <a:lnTo>
                  <a:pt x="18" y="1201"/>
                </a:lnTo>
                <a:lnTo>
                  <a:pt x="18" y="1196"/>
                </a:lnTo>
                <a:lnTo>
                  <a:pt x="19" y="1189"/>
                </a:lnTo>
                <a:lnTo>
                  <a:pt x="19" y="1182"/>
                </a:lnTo>
                <a:lnTo>
                  <a:pt x="19" y="1188"/>
                </a:lnTo>
                <a:lnTo>
                  <a:pt x="19" y="1187"/>
                </a:lnTo>
                <a:cubicBezTo>
                  <a:pt x="19" y="1160"/>
                  <a:pt x="40" y="1139"/>
                  <a:pt x="67" y="1139"/>
                </a:cubicBezTo>
                <a:cubicBezTo>
                  <a:pt x="93" y="1139"/>
                  <a:pt x="115" y="1160"/>
                  <a:pt x="115" y="1187"/>
                </a:cubicBezTo>
                <a:lnTo>
                  <a:pt x="115" y="1189"/>
                </a:lnTo>
                <a:lnTo>
                  <a:pt x="115" y="1192"/>
                </a:lnTo>
                <a:lnTo>
                  <a:pt x="115" y="1195"/>
                </a:lnTo>
                <a:lnTo>
                  <a:pt x="115" y="1196"/>
                </a:lnTo>
                <a:cubicBezTo>
                  <a:pt x="115" y="1223"/>
                  <a:pt x="93" y="1244"/>
                  <a:pt x="67" y="1244"/>
                </a:cubicBezTo>
                <a:cubicBezTo>
                  <a:pt x="40" y="1244"/>
                  <a:pt x="19" y="1223"/>
                  <a:pt x="19" y="1196"/>
                </a:cubicBezTo>
                <a:lnTo>
                  <a:pt x="19" y="1194"/>
                </a:lnTo>
                <a:lnTo>
                  <a:pt x="20" y="1185"/>
                </a:lnTo>
                <a:lnTo>
                  <a:pt x="19" y="1185"/>
                </a:lnTo>
                <a:cubicBezTo>
                  <a:pt x="19" y="1183"/>
                  <a:pt x="20" y="1180"/>
                  <a:pt x="20" y="1178"/>
                </a:cubicBezTo>
                <a:lnTo>
                  <a:pt x="21" y="1175"/>
                </a:lnTo>
                <a:cubicBezTo>
                  <a:pt x="24" y="1151"/>
                  <a:pt x="45" y="1134"/>
                  <a:pt x="68" y="1134"/>
                </a:cubicBezTo>
                <a:lnTo>
                  <a:pt x="69" y="1134"/>
                </a:lnTo>
                <a:cubicBezTo>
                  <a:pt x="83" y="1134"/>
                  <a:pt x="97" y="1141"/>
                  <a:pt x="106" y="1152"/>
                </a:cubicBezTo>
                <a:cubicBezTo>
                  <a:pt x="115" y="1163"/>
                  <a:pt x="119" y="1178"/>
                  <a:pt x="116" y="1192"/>
                </a:cubicBezTo>
                <a:lnTo>
                  <a:pt x="116" y="1194"/>
                </a:lnTo>
                <a:cubicBezTo>
                  <a:pt x="115" y="1199"/>
                  <a:pt x="113" y="1203"/>
                  <a:pt x="111" y="1206"/>
                </a:cubicBezTo>
                <a:lnTo>
                  <a:pt x="110" y="1208"/>
                </a:lnTo>
                <a:cubicBezTo>
                  <a:pt x="100" y="1228"/>
                  <a:pt x="78" y="1239"/>
                  <a:pt x="56" y="1234"/>
                </a:cubicBezTo>
                <a:cubicBezTo>
                  <a:pt x="35" y="1229"/>
                  <a:pt x="19" y="1209"/>
                  <a:pt x="19" y="1187"/>
                </a:cubicBezTo>
                <a:lnTo>
                  <a:pt x="19" y="1185"/>
                </a:lnTo>
                <a:lnTo>
                  <a:pt x="19" y="1182"/>
                </a:lnTo>
                <a:cubicBezTo>
                  <a:pt x="19" y="1158"/>
                  <a:pt x="38" y="1137"/>
                  <a:pt x="63" y="1135"/>
                </a:cubicBezTo>
                <a:cubicBezTo>
                  <a:pt x="87" y="1132"/>
                  <a:pt x="110" y="1149"/>
                  <a:pt x="115" y="1173"/>
                </a:cubicBezTo>
                <a:lnTo>
                  <a:pt x="115" y="1176"/>
                </a:lnTo>
                <a:cubicBezTo>
                  <a:pt x="116" y="1179"/>
                  <a:pt x="116" y="1182"/>
                  <a:pt x="116" y="1185"/>
                </a:cubicBezTo>
                <a:lnTo>
                  <a:pt x="116" y="1187"/>
                </a:lnTo>
                <a:lnTo>
                  <a:pt x="20" y="1182"/>
                </a:lnTo>
                <a:lnTo>
                  <a:pt x="21" y="1177"/>
                </a:lnTo>
                <a:lnTo>
                  <a:pt x="20" y="1177"/>
                </a:lnTo>
                <a:cubicBezTo>
                  <a:pt x="20" y="1153"/>
                  <a:pt x="39" y="1132"/>
                  <a:pt x="64" y="1130"/>
                </a:cubicBezTo>
                <a:cubicBezTo>
                  <a:pt x="88" y="1127"/>
                  <a:pt x="111" y="1144"/>
                  <a:pt x="116" y="1168"/>
                </a:cubicBezTo>
                <a:lnTo>
                  <a:pt x="116" y="1171"/>
                </a:lnTo>
                <a:cubicBezTo>
                  <a:pt x="117" y="1174"/>
                  <a:pt x="117" y="1177"/>
                  <a:pt x="117" y="1180"/>
                </a:cubicBezTo>
                <a:lnTo>
                  <a:pt x="117" y="1182"/>
                </a:lnTo>
                <a:cubicBezTo>
                  <a:pt x="117" y="1209"/>
                  <a:pt x="95" y="1230"/>
                  <a:pt x="69" y="1230"/>
                </a:cubicBezTo>
                <a:cubicBezTo>
                  <a:pt x="42" y="1230"/>
                  <a:pt x="21" y="1209"/>
                  <a:pt x="21" y="1182"/>
                </a:cubicBezTo>
                <a:lnTo>
                  <a:pt x="21" y="1177"/>
                </a:lnTo>
                <a:lnTo>
                  <a:pt x="21" y="1173"/>
                </a:lnTo>
                <a:cubicBezTo>
                  <a:pt x="21" y="1146"/>
                  <a:pt x="42" y="1125"/>
                  <a:pt x="69" y="1125"/>
                </a:cubicBezTo>
                <a:cubicBezTo>
                  <a:pt x="95" y="1125"/>
                  <a:pt x="117" y="1146"/>
                  <a:pt x="117" y="1173"/>
                </a:cubicBezTo>
                <a:lnTo>
                  <a:pt x="117" y="1174"/>
                </a:lnTo>
                <a:lnTo>
                  <a:pt x="117" y="1177"/>
                </a:lnTo>
                <a:cubicBezTo>
                  <a:pt x="117" y="1204"/>
                  <a:pt x="95" y="1225"/>
                  <a:pt x="69" y="1225"/>
                </a:cubicBezTo>
                <a:lnTo>
                  <a:pt x="68" y="1225"/>
                </a:lnTo>
                <a:cubicBezTo>
                  <a:pt x="42" y="1225"/>
                  <a:pt x="20" y="1204"/>
                  <a:pt x="20" y="1177"/>
                </a:cubicBezTo>
                <a:lnTo>
                  <a:pt x="20" y="1174"/>
                </a:lnTo>
                <a:lnTo>
                  <a:pt x="21" y="1165"/>
                </a:lnTo>
                <a:lnTo>
                  <a:pt x="22" y="1161"/>
                </a:lnTo>
                <a:lnTo>
                  <a:pt x="21" y="1163"/>
                </a:lnTo>
                <a:cubicBezTo>
                  <a:pt x="21" y="1137"/>
                  <a:pt x="43" y="1115"/>
                  <a:pt x="69" y="1115"/>
                </a:cubicBezTo>
                <a:cubicBezTo>
                  <a:pt x="96" y="1115"/>
                  <a:pt x="117" y="1137"/>
                  <a:pt x="117" y="1163"/>
                </a:cubicBezTo>
                <a:lnTo>
                  <a:pt x="117" y="1164"/>
                </a:lnTo>
                <a:cubicBezTo>
                  <a:pt x="117" y="1167"/>
                  <a:pt x="117" y="1169"/>
                  <a:pt x="117" y="1171"/>
                </a:cubicBezTo>
                <a:lnTo>
                  <a:pt x="116" y="1175"/>
                </a:lnTo>
                <a:lnTo>
                  <a:pt x="117" y="1164"/>
                </a:lnTo>
                <a:lnTo>
                  <a:pt x="117" y="1169"/>
                </a:lnTo>
                <a:lnTo>
                  <a:pt x="117" y="1177"/>
                </a:lnTo>
                <a:lnTo>
                  <a:pt x="24" y="1162"/>
                </a:lnTo>
                <a:lnTo>
                  <a:pt x="24" y="1161"/>
                </a:lnTo>
                <a:lnTo>
                  <a:pt x="23" y="1168"/>
                </a:lnTo>
                <a:lnTo>
                  <a:pt x="23" y="1165"/>
                </a:lnTo>
                <a:lnTo>
                  <a:pt x="23" y="1163"/>
                </a:lnTo>
                <a:lnTo>
                  <a:pt x="118" y="1176"/>
                </a:lnTo>
                <a:lnTo>
                  <a:pt x="118" y="1179"/>
                </a:lnTo>
                <a:cubicBezTo>
                  <a:pt x="117" y="1184"/>
                  <a:pt x="116" y="1188"/>
                  <a:pt x="113" y="1192"/>
                </a:cubicBezTo>
                <a:lnTo>
                  <a:pt x="112" y="1194"/>
                </a:lnTo>
                <a:cubicBezTo>
                  <a:pt x="102" y="1214"/>
                  <a:pt x="80" y="1225"/>
                  <a:pt x="58" y="1220"/>
                </a:cubicBezTo>
                <a:cubicBezTo>
                  <a:pt x="37" y="1215"/>
                  <a:pt x="21" y="1195"/>
                  <a:pt x="21" y="1173"/>
                </a:cubicBezTo>
                <a:lnTo>
                  <a:pt x="21" y="1170"/>
                </a:lnTo>
                <a:cubicBezTo>
                  <a:pt x="21" y="1167"/>
                  <a:pt x="22" y="1163"/>
                  <a:pt x="23" y="1160"/>
                </a:cubicBezTo>
                <a:lnTo>
                  <a:pt x="24" y="1156"/>
                </a:lnTo>
                <a:lnTo>
                  <a:pt x="24" y="1152"/>
                </a:lnTo>
                <a:lnTo>
                  <a:pt x="24" y="1163"/>
                </a:lnTo>
                <a:lnTo>
                  <a:pt x="23" y="1157"/>
                </a:lnTo>
                <a:lnTo>
                  <a:pt x="24" y="1165"/>
                </a:lnTo>
                <a:lnTo>
                  <a:pt x="23" y="1161"/>
                </a:lnTo>
                <a:lnTo>
                  <a:pt x="118" y="1143"/>
                </a:lnTo>
                <a:lnTo>
                  <a:pt x="118" y="1147"/>
                </a:lnTo>
                <a:lnTo>
                  <a:pt x="118" y="1158"/>
                </a:lnTo>
                <a:lnTo>
                  <a:pt x="23" y="1155"/>
                </a:lnTo>
                <a:lnTo>
                  <a:pt x="23" y="1148"/>
                </a:lnTo>
                <a:lnTo>
                  <a:pt x="24" y="1141"/>
                </a:lnTo>
                <a:cubicBezTo>
                  <a:pt x="25" y="1115"/>
                  <a:pt x="47" y="1096"/>
                  <a:pt x="73" y="1096"/>
                </a:cubicBezTo>
                <a:cubicBezTo>
                  <a:pt x="99" y="1097"/>
                  <a:pt x="119" y="1119"/>
                  <a:pt x="119" y="1144"/>
                </a:cubicBezTo>
                <a:lnTo>
                  <a:pt x="119" y="1149"/>
                </a:lnTo>
                <a:lnTo>
                  <a:pt x="119" y="1154"/>
                </a:lnTo>
                <a:cubicBezTo>
                  <a:pt x="119" y="1180"/>
                  <a:pt x="98" y="1202"/>
                  <a:pt x="71" y="1202"/>
                </a:cubicBezTo>
                <a:cubicBezTo>
                  <a:pt x="45" y="1202"/>
                  <a:pt x="23" y="1180"/>
                  <a:pt x="23" y="1154"/>
                </a:cubicBezTo>
                <a:lnTo>
                  <a:pt x="23" y="1152"/>
                </a:lnTo>
                <a:lnTo>
                  <a:pt x="23" y="1149"/>
                </a:lnTo>
                <a:lnTo>
                  <a:pt x="23" y="1150"/>
                </a:lnTo>
                <a:lnTo>
                  <a:pt x="23" y="1139"/>
                </a:lnTo>
                <a:cubicBezTo>
                  <a:pt x="23" y="1113"/>
                  <a:pt x="44" y="1091"/>
                  <a:pt x="71" y="1091"/>
                </a:cubicBezTo>
                <a:lnTo>
                  <a:pt x="71" y="1091"/>
                </a:lnTo>
                <a:cubicBezTo>
                  <a:pt x="98" y="1091"/>
                  <a:pt x="119" y="1113"/>
                  <a:pt x="119" y="1139"/>
                </a:cubicBezTo>
                <a:lnTo>
                  <a:pt x="119" y="1143"/>
                </a:lnTo>
                <a:lnTo>
                  <a:pt x="119" y="1145"/>
                </a:lnTo>
                <a:cubicBezTo>
                  <a:pt x="119" y="1171"/>
                  <a:pt x="98" y="1193"/>
                  <a:pt x="71" y="1193"/>
                </a:cubicBezTo>
                <a:cubicBezTo>
                  <a:pt x="45" y="1193"/>
                  <a:pt x="23" y="1171"/>
                  <a:pt x="23" y="1145"/>
                </a:cubicBezTo>
                <a:lnTo>
                  <a:pt x="23" y="1144"/>
                </a:lnTo>
                <a:lnTo>
                  <a:pt x="23" y="1139"/>
                </a:lnTo>
                <a:lnTo>
                  <a:pt x="23" y="1131"/>
                </a:lnTo>
                <a:lnTo>
                  <a:pt x="23" y="1124"/>
                </a:lnTo>
                <a:lnTo>
                  <a:pt x="24" y="1131"/>
                </a:lnTo>
                <a:lnTo>
                  <a:pt x="23" y="1127"/>
                </a:lnTo>
                <a:lnTo>
                  <a:pt x="118" y="1130"/>
                </a:lnTo>
                <a:lnTo>
                  <a:pt x="118" y="1132"/>
                </a:lnTo>
                <a:lnTo>
                  <a:pt x="118" y="1133"/>
                </a:lnTo>
                <a:lnTo>
                  <a:pt x="118" y="1136"/>
                </a:lnTo>
                <a:lnTo>
                  <a:pt x="118" y="1139"/>
                </a:lnTo>
                <a:lnTo>
                  <a:pt x="36" y="1106"/>
                </a:lnTo>
                <a:lnTo>
                  <a:pt x="37" y="1105"/>
                </a:lnTo>
                <a:lnTo>
                  <a:pt x="23" y="1131"/>
                </a:lnTo>
                <a:lnTo>
                  <a:pt x="24" y="1128"/>
                </a:lnTo>
                <a:lnTo>
                  <a:pt x="25" y="1122"/>
                </a:lnTo>
                <a:lnTo>
                  <a:pt x="72" y="1178"/>
                </a:lnTo>
                <a:lnTo>
                  <a:pt x="71" y="1178"/>
                </a:lnTo>
                <a:lnTo>
                  <a:pt x="119" y="1126"/>
                </a:lnTo>
                <a:lnTo>
                  <a:pt x="119" y="1132"/>
                </a:lnTo>
                <a:lnTo>
                  <a:pt x="119" y="1139"/>
                </a:lnTo>
                <a:lnTo>
                  <a:pt x="119" y="1139"/>
                </a:lnTo>
                <a:cubicBezTo>
                  <a:pt x="119" y="1166"/>
                  <a:pt x="98" y="1187"/>
                  <a:pt x="71" y="1187"/>
                </a:cubicBezTo>
                <a:cubicBezTo>
                  <a:pt x="45" y="1187"/>
                  <a:pt x="23" y="1166"/>
                  <a:pt x="23" y="1139"/>
                </a:cubicBezTo>
                <a:lnTo>
                  <a:pt x="23" y="1136"/>
                </a:lnTo>
                <a:lnTo>
                  <a:pt x="23" y="1131"/>
                </a:lnTo>
                <a:lnTo>
                  <a:pt x="23" y="1124"/>
                </a:lnTo>
                <a:lnTo>
                  <a:pt x="23" y="1120"/>
                </a:lnTo>
                <a:lnTo>
                  <a:pt x="23" y="1116"/>
                </a:lnTo>
                <a:lnTo>
                  <a:pt x="23" y="1111"/>
                </a:lnTo>
                <a:lnTo>
                  <a:pt x="71" y="1159"/>
                </a:lnTo>
                <a:lnTo>
                  <a:pt x="71" y="1159"/>
                </a:lnTo>
                <a:lnTo>
                  <a:pt x="119" y="1111"/>
                </a:lnTo>
                <a:lnTo>
                  <a:pt x="119" y="1116"/>
                </a:lnTo>
                <a:lnTo>
                  <a:pt x="119" y="1120"/>
                </a:lnTo>
                <a:lnTo>
                  <a:pt x="71" y="1072"/>
                </a:lnTo>
                <a:lnTo>
                  <a:pt x="72" y="1072"/>
                </a:lnTo>
                <a:cubicBezTo>
                  <a:pt x="98" y="1072"/>
                  <a:pt x="120" y="1094"/>
                  <a:pt x="120" y="1120"/>
                </a:cubicBezTo>
                <a:cubicBezTo>
                  <a:pt x="120" y="1147"/>
                  <a:pt x="98" y="1168"/>
                  <a:pt x="72" y="1168"/>
                </a:cubicBezTo>
                <a:lnTo>
                  <a:pt x="71" y="1168"/>
                </a:lnTo>
                <a:cubicBezTo>
                  <a:pt x="56" y="1168"/>
                  <a:pt x="42" y="1162"/>
                  <a:pt x="33" y="1150"/>
                </a:cubicBezTo>
                <a:cubicBezTo>
                  <a:pt x="24" y="1138"/>
                  <a:pt x="21" y="1123"/>
                  <a:pt x="24" y="1109"/>
                </a:cubicBezTo>
                <a:lnTo>
                  <a:pt x="25" y="1107"/>
                </a:lnTo>
                <a:lnTo>
                  <a:pt x="25" y="1107"/>
                </a:lnTo>
                <a:cubicBezTo>
                  <a:pt x="29" y="1084"/>
                  <a:pt x="49" y="1068"/>
                  <a:pt x="72" y="1068"/>
                </a:cubicBezTo>
                <a:lnTo>
                  <a:pt x="72" y="1068"/>
                </a:lnTo>
                <a:lnTo>
                  <a:pt x="25" y="1111"/>
                </a:lnTo>
                <a:lnTo>
                  <a:pt x="25" y="1106"/>
                </a:lnTo>
                <a:lnTo>
                  <a:pt x="26" y="1102"/>
                </a:lnTo>
                <a:lnTo>
                  <a:pt x="73" y="1154"/>
                </a:lnTo>
                <a:lnTo>
                  <a:pt x="73" y="1154"/>
                </a:lnTo>
                <a:cubicBezTo>
                  <a:pt x="58" y="1154"/>
                  <a:pt x="43" y="1147"/>
                  <a:pt x="34" y="1135"/>
                </a:cubicBezTo>
                <a:cubicBezTo>
                  <a:pt x="25" y="1122"/>
                  <a:pt x="23" y="1106"/>
                  <a:pt x="27" y="1091"/>
                </a:cubicBezTo>
                <a:lnTo>
                  <a:pt x="28" y="1088"/>
                </a:lnTo>
                <a:cubicBezTo>
                  <a:pt x="29" y="1086"/>
                  <a:pt x="30" y="1084"/>
                  <a:pt x="31" y="1082"/>
                </a:cubicBezTo>
                <a:lnTo>
                  <a:pt x="32" y="1080"/>
                </a:lnTo>
                <a:cubicBezTo>
                  <a:pt x="42" y="1060"/>
                  <a:pt x="64" y="1050"/>
                  <a:pt x="86" y="1055"/>
                </a:cubicBezTo>
                <a:cubicBezTo>
                  <a:pt x="108" y="1060"/>
                  <a:pt x="123" y="1079"/>
                  <a:pt x="123" y="1101"/>
                </a:cubicBezTo>
                <a:lnTo>
                  <a:pt x="123" y="1106"/>
                </a:lnTo>
                <a:lnTo>
                  <a:pt x="123" y="1106"/>
                </a:lnTo>
                <a:lnTo>
                  <a:pt x="27" y="1111"/>
                </a:lnTo>
                <a:lnTo>
                  <a:pt x="27" y="1109"/>
                </a:lnTo>
                <a:cubicBezTo>
                  <a:pt x="27" y="1104"/>
                  <a:pt x="28" y="1099"/>
                  <a:pt x="30" y="1094"/>
                </a:cubicBezTo>
                <a:lnTo>
                  <a:pt x="31" y="1091"/>
                </a:lnTo>
                <a:cubicBezTo>
                  <a:pt x="32" y="1089"/>
                  <a:pt x="33" y="1087"/>
                  <a:pt x="34" y="1085"/>
                </a:cubicBezTo>
                <a:lnTo>
                  <a:pt x="36" y="1080"/>
                </a:lnTo>
                <a:cubicBezTo>
                  <a:pt x="44" y="1064"/>
                  <a:pt x="61" y="1053"/>
                  <a:pt x="79" y="1053"/>
                </a:cubicBezTo>
                <a:lnTo>
                  <a:pt x="79" y="1053"/>
                </a:lnTo>
                <a:lnTo>
                  <a:pt x="33" y="1091"/>
                </a:lnTo>
                <a:lnTo>
                  <a:pt x="34" y="1087"/>
                </a:lnTo>
                <a:cubicBezTo>
                  <a:pt x="34" y="1084"/>
                  <a:pt x="35" y="1082"/>
                  <a:pt x="36" y="1079"/>
                </a:cubicBezTo>
                <a:lnTo>
                  <a:pt x="38" y="1074"/>
                </a:lnTo>
                <a:cubicBezTo>
                  <a:pt x="45" y="1056"/>
                  <a:pt x="63" y="1044"/>
                  <a:pt x="82" y="1044"/>
                </a:cubicBezTo>
                <a:lnTo>
                  <a:pt x="84" y="1044"/>
                </a:lnTo>
                <a:cubicBezTo>
                  <a:pt x="111" y="1044"/>
                  <a:pt x="132" y="1065"/>
                  <a:pt x="132" y="1092"/>
                </a:cubicBezTo>
                <a:cubicBezTo>
                  <a:pt x="132" y="1118"/>
                  <a:pt x="111" y="1140"/>
                  <a:pt x="84" y="1140"/>
                </a:cubicBezTo>
                <a:lnTo>
                  <a:pt x="84" y="1140"/>
                </a:lnTo>
                <a:cubicBezTo>
                  <a:pt x="57" y="1140"/>
                  <a:pt x="36" y="1118"/>
                  <a:pt x="36" y="1092"/>
                </a:cubicBezTo>
                <a:cubicBezTo>
                  <a:pt x="36" y="1065"/>
                  <a:pt x="57" y="1044"/>
                  <a:pt x="84" y="1044"/>
                </a:cubicBezTo>
                <a:lnTo>
                  <a:pt x="86" y="1044"/>
                </a:lnTo>
                <a:cubicBezTo>
                  <a:pt x="112" y="1044"/>
                  <a:pt x="134" y="1065"/>
                  <a:pt x="134" y="1092"/>
                </a:cubicBezTo>
                <a:cubicBezTo>
                  <a:pt x="134" y="1118"/>
                  <a:pt x="112" y="1140"/>
                  <a:pt x="86" y="1140"/>
                </a:cubicBezTo>
                <a:lnTo>
                  <a:pt x="85" y="1140"/>
                </a:lnTo>
                <a:cubicBezTo>
                  <a:pt x="61" y="1140"/>
                  <a:pt x="40" y="1121"/>
                  <a:pt x="38" y="1097"/>
                </a:cubicBezTo>
                <a:lnTo>
                  <a:pt x="37" y="1092"/>
                </a:lnTo>
                <a:lnTo>
                  <a:pt x="37" y="1088"/>
                </a:lnTo>
                <a:cubicBezTo>
                  <a:pt x="34" y="1064"/>
                  <a:pt x="50" y="1042"/>
                  <a:pt x="73" y="1036"/>
                </a:cubicBezTo>
                <a:cubicBezTo>
                  <a:pt x="96" y="1030"/>
                  <a:pt x="120" y="1042"/>
                  <a:pt x="129" y="1065"/>
                </a:cubicBezTo>
                <a:lnTo>
                  <a:pt x="130" y="1067"/>
                </a:lnTo>
                <a:lnTo>
                  <a:pt x="131" y="1070"/>
                </a:lnTo>
                <a:lnTo>
                  <a:pt x="40" y="1099"/>
                </a:lnTo>
                <a:lnTo>
                  <a:pt x="39" y="1097"/>
                </a:lnTo>
                <a:lnTo>
                  <a:pt x="39" y="1098"/>
                </a:lnTo>
                <a:lnTo>
                  <a:pt x="133" y="1082"/>
                </a:lnTo>
                <a:lnTo>
                  <a:pt x="133" y="1085"/>
                </a:lnTo>
                <a:lnTo>
                  <a:pt x="133" y="1087"/>
                </a:lnTo>
                <a:cubicBezTo>
                  <a:pt x="133" y="1114"/>
                  <a:pt x="111" y="1135"/>
                  <a:pt x="85" y="1135"/>
                </a:cubicBezTo>
                <a:cubicBezTo>
                  <a:pt x="58" y="1135"/>
                  <a:pt x="37" y="1114"/>
                  <a:pt x="37" y="1087"/>
                </a:cubicBezTo>
                <a:lnTo>
                  <a:pt x="37" y="1083"/>
                </a:lnTo>
                <a:lnTo>
                  <a:pt x="37" y="1078"/>
                </a:lnTo>
                <a:lnTo>
                  <a:pt x="38" y="1068"/>
                </a:lnTo>
                <a:lnTo>
                  <a:pt x="37" y="1073"/>
                </a:lnTo>
                <a:cubicBezTo>
                  <a:pt x="37" y="1046"/>
                  <a:pt x="59" y="1025"/>
                  <a:pt x="85" y="1025"/>
                </a:cubicBezTo>
                <a:cubicBezTo>
                  <a:pt x="112" y="1025"/>
                  <a:pt x="133" y="1046"/>
                  <a:pt x="133" y="1073"/>
                </a:cubicBezTo>
                <a:lnTo>
                  <a:pt x="133" y="1076"/>
                </a:lnTo>
                <a:lnTo>
                  <a:pt x="133" y="1080"/>
                </a:lnTo>
                <a:lnTo>
                  <a:pt x="133" y="1085"/>
                </a:lnTo>
                <a:lnTo>
                  <a:pt x="133" y="1087"/>
                </a:lnTo>
                <a:cubicBezTo>
                  <a:pt x="133" y="1114"/>
                  <a:pt x="112" y="1135"/>
                  <a:pt x="85" y="1135"/>
                </a:cubicBezTo>
                <a:cubicBezTo>
                  <a:pt x="59" y="1135"/>
                  <a:pt x="37" y="1114"/>
                  <a:pt x="37" y="1087"/>
                </a:cubicBezTo>
                <a:lnTo>
                  <a:pt x="37" y="1086"/>
                </a:lnTo>
                <a:cubicBezTo>
                  <a:pt x="37" y="1083"/>
                  <a:pt x="38" y="1081"/>
                  <a:pt x="38" y="1078"/>
                </a:cubicBezTo>
                <a:lnTo>
                  <a:pt x="39" y="1075"/>
                </a:lnTo>
                <a:lnTo>
                  <a:pt x="39" y="1073"/>
                </a:lnTo>
                <a:lnTo>
                  <a:pt x="38" y="1079"/>
                </a:lnTo>
                <a:lnTo>
                  <a:pt x="38" y="1078"/>
                </a:lnTo>
                <a:cubicBezTo>
                  <a:pt x="38" y="1051"/>
                  <a:pt x="60" y="1030"/>
                  <a:pt x="86" y="1030"/>
                </a:cubicBezTo>
                <a:cubicBezTo>
                  <a:pt x="113" y="1030"/>
                  <a:pt x="134" y="1051"/>
                  <a:pt x="134" y="1078"/>
                </a:cubicBezTo>
                <a:lnTo>
                  <a:pt x="134" y="1079"/>
                </a:lnTo>
                <a:cubicBezTo>
                  <a:pt x="134" y="1082"/>
                  <a:pt x="134" y="1084"/>
                  <a:pt x="134" y="1086"/>
                </a:cubicBezTo>
                <a:lnTo>
                  <a:pt x="133" y="1090"/>
                </a:lnTo>
                <a:cubicBezTo>
                  <a:pt x="133" y="1093"/>
                  <a:pt x="132" y="1095"/>
                  <a:pt x="132" y="1098"/>
                </a:cubicBezTo>
                <a:lnTo>
                  <a:pt x="131" y="1101"/>
                </a:lnTo>
                <a:lnTo>
                  <a:pt x="133" y="1086"/>
                </a:lnTo>
                <a:lnTo>
                  <a:pt x="133" y="1087"/>
                </a:lnTo>
                <a:cubicBezTo>
                  <a:pt x="133" y="1114"/>
                  <a:pt x="111" y="1135"/>
                  <a:pt x="85" y="1135"/>
                </a:cubicBezTo>
                <a:cubicBezTo>
                  <a:pt x="58" y="1135"/>
                  <a:pt x="37" y="1114"/>
                  <a:pt x="37" y="1087"/>
                </a:cubicBezTo>
                <a:lnTo>
                  <a:pt x="37" y="1085"/>
                </a:lnTo>
                <a:lnTo>
                  <a:pt x="38" y="1075"/>
                </a:lnTo>
                <a:lnTo>
                  <a:pt x="38" y="1071"/>
                </a:lnTo>
                <a:lnTo>
                  <a:pt x="38" y="1073"/>
                </a:lnTo>
                <a:lnTo>
                  <a:pt x="86" y="1121"/>
                </a:lnTo>
                <a:lnTo>
                  <a:pt x="85" y="1121"/>
                </a:lnTo>
                <a:cubicBezTo>
                  <a:pt x="58" y="1121"/>
                  <a:pt x="37" y="1099"/>
                  <a:pt x="37" y="1073"/>
                </a:cubicBezTo>
                <a:cubicBezTo>
                  <a:pt x="37" y="1046"/>
                  <a:pt x="58" y="1025"/>
                  <a:pt x="85" y="1025"/>
                </a:cubicBezTo>
                <a:lnTo>
                  <a:pt x="86" y="1025"/>
                </a:lnTo>
                <a:lnTo>
                  <a:pt x="38" y="1078"/>
                </a:lnTo>
                <a:lnTo>
                  <a:pt x="38" y="1074"/>
                </a:lnTo>
                <a:lnTo>
                  <a:pt x="37" y="1065"/>
                </a:lnTo>
                <a:lnTo>
                  <a:pt x="37" y="1063"/>
                </a:lnTo>
                <a:lnTo>
                  <a:pt x="132" y="1075"/>
                </a:lnTo>
                <a:lnTo>
                  <a:pt x="132" y="1077"/>
                </a:lnTo>
                <a:lnTo>
                  <a:pt x="132" y="1076"/>
                </a:lnTo>
                <a:lnTo>
                  <a:pt x="132" y="1061"/>
                </a:lnTo>
                <a:lnTo>
                  <a:pt x="132" y="1064"/>
                </a:lnTo>
                <a:cubicBezTo>
                  <a:pt x="133" y="1066"/>
                  <a:pt x="133" y="1069"/>
                  <a:pt x="133" y="1071"/>
                </a:cubicBezTo>
                <a:lnTo>
                  <a:pt x="133" y="1073"/>
                </a:lnTo>
                <a:lnTo>
                  <a:pt x="38" y="1063"/>
                </a:lnTo>
                <a:lnTo>
                  <a:pt x="39" y="1058"/>
                </a:lnTo>
                <a:lnTo>
                  <a:pt x="39" y="1059"/>
                </a:lnTo>
                <a:cubicBezTo>
                  <a:pt x="41" y="1033"/>
                  <a:pt x="63" y="1014"/>
                  <a:pt x="89" y="1016"/>
                </a:cubicBezTo>
                <a:cubicBezTo>
                  <a:pt x="114" y="1017"/>
                  <a:pt x="134" y="1038"/>
                  <a:pt x="134" y="1063"/>
                </a:cubicBezTo>
                <a:lnTo>
                  <a:pt x="134" y="1066"/>
                </a:lnTo>
                <a:cubicBezTo>
                  <a:pt x="134" y="1069"/>
                  <a:pt x="134" y="1072"/>
                  <a:pt x="134" y="1075"/>
                </a:cubicBezTo>
                <a:lnTo>
                  <a:pt x="133" y="1078"/>
                </a:lnTo>
                <a:cubicBezTo>
                  <a:pt x="128" y="1102"/>
                  <a:pt x="106" y="1119"/>
                  <a:pt x="81" y="1116"/>
                </a:cubicBezTo>
                <a:cubicBezTo>
                  <a:pt x="57" y="1114"/>
                  <a:pt x="38" y="1093"/>
                  <a:pt x="38" y="1068"/>
                </a:cubicBezTo>
                <a:lnTo>
                  <a:pt x="38" y="1066"/>
                </a:lnTo>
                <a:lnTo>
                  <a:pt x="38" y="1063"/>
                </a:lnTo>
                <a:lnTo>
                  <a:pt x="38" y="1059"/>
                </a:lnTo>
                <a:lnTo>
                  <a:pt x="38" y="1059"/>
                </a:lnTo>
                <a:cubicBezTo>
                  <a:pt x="36" y="1045"/>
                  <a:pt x="41" y="1032"/>
                  <a:pt x="50" y="1022"/>
                </a:cubicBezTo>
                <a:cubicBezTo>
                  <a:pt x="59" y="1012"/>
                  <a:pt x="72" y="1006"/>
                  <a:pt x="85" y="1006"/>
                </a:cubicBezTo>
                <a:lnTo>
                  <a:pt x="86" y="1006"/>
                </a:lnTo>
                <a:lnTo>
                  <a:pt x="39" y="1049"/>
                </a:lnTo>
                <a:lnTo>
                  <a:pt x="39" y="1044"/>
                </a:lnTo>
                <a:lnTo>
                  <a:pt x="40" y="1057"/>
                </a:lnTo>
                <a:lnTo>
                  <a:pt x="39" y="1054"/>
                </a:lnTo>
                <a:lnTo>
                  <a:pt x="39" y="1056"/>
                </a:lnTo>
                <a:lnTo>
                  <a:pt x="133" y="1035"/>
                </a:lnTo>
                <a:lnTo>
                  <a:pt x="134" y="1038"/>
                </a:lnTo>
                <a:lnTo>
                  <a:pt x="134" y="1040"/>
                </a:lnTo>
                <a:lnTo>
                  <a:pt x="40" y="1038"/>
                </a:lnTo>
                <a:lnTo>
                  <a:pt x="41" y="1036"/>
                </a:lnTo>
                <a:lnTo>
                  <a:pt x="39" y="1047"/>
                </a:lnTo>
                <a:lnTo>
                  <a:pt x="39" y="1044"/>
                </a:lnTo>
                <a:lnTo>
                  <a:pt x="40" y="1035"/>
                </a:lnTo>
                <a:lnTo>
                  <a:pt x="41" y="1030"/>
                </a:lnTo>
                <a:cubicBezTo>
                  <a:pt x="43" y="1011"/>
                  <a:pt x="55" y="996"/>
                  <a:pt x="73" y="990"/>
                </a:cubicBezTo>
                <a:cubicBezTo>
                  <a:pt x="90" y="984"/>
                  <a:pt x="109" y="988"/>
                  <a:pt x="122" y="1001"/>
                </a:cubicBezTo>
                <a:lnTo>
                  <a:pt x="123" y="1002"/>
                </a:lnTo>
                <a:cubicBezTo>
                  <a:pt x="132" y="1011"/>
                  <a:pt x="137" y="1023"/>
                  <a:pt x="137" y="1035"/>
                </a:cubicBezTo>
                <a:lnTo>
                  <a:pt x="137" y="1037"/>
                </a:lnTo>
                <a:lnTo>
                  <a:pt x="137" y="1039"/>
                </a:lnTo>
                <a:cubicBezTo>
                  <a:pt x="137" y="1052"/>
                  <a:pt x="132" y="1064"/>
                  <a:pt x="123" y="1073"/>
                </a:cubicBezTo>
                <a:lnTo>
                  <a:pt x="122" y="1074"/>
                </a:lnTo>
                <a:cubicBezTo>
                  <a:pt x="109" y="1088"/>
                  <a:pt x="88" y="1092"/>
                  <a:pt x="70" y="1084"/>
                </a:cubicBezTo>
                <a:cubicBezTo>
                  <a:pt x="52" y="1077"/>
                  <a:pt x="40" y="1059"/>
                  <a:pt x="40" y="1040"/>
                </a:cubicBezTo>
                <a:lnTo>
                  <a:pt x="40" y="1037"/>
                </a:lnTo>
                <a:lnTo>
                  <a:pt x="40" y="1038"/>
                </a:lnTo>
                <a:lnTo>
                  <a:pt x="40" y="1033"/>
                </a:lnTo>
                <a:lnTo>
                  <a:pt x="39" y="1025"/>
                </a:lnTo>
                <a:cubicBezTo>
                  <a:pt x="39" y="999"/>
                  <a:pt x="61" y="977"/>
                  <a:pt x="87" y="977"/>
                </a:cubicBezTo>
                <a:cubicBezTo>
                  <a:pt x="114" y="977"/>
                  <a:pt x="135" y="999"/>
                  <a:pt x="135" y="1025"/>
                </a:cubicBezTo>
                <a:lnTo>
                  <a:pt x="135" y="1026"/>
                </a:lnTo>
                <a:lnTo>
                  <a:pt x="135" y="1019"/>
                </a:lnTo>
                <a:lnTo>
                  <a:pt x="135" y="1022"/>
                </a:lnTo>
                <a:lnTo>
                  <a:pt x="136" y="1031"/>
                </a:lnTo>
                <a:lnTo>
                  <a:pt x="40" y="1035"/>
                </a:lnTo>
                <a:lnTo>
                  <a:pt x="40" y="1030"/>
                </a:lnTo>
                <a:lnTo>
                  <a:pt x="40" y="1025"/>
                </a:lnTo>
                <a:lnTo>
                  <a:pt x="40" y="1021"/>
                </a:lnTo>
                <a:cubicBezTo>
                  <a:pt x="40" y="994"/>
                  <a:pt x="62" y="973"/>
                  <a:pt x="88" y="973"/>
                </a:cubicBezTo>
                <a:cubicBezTo>
                  <a:pt x="115" y="973"/>
                  <a:pt x="136" y="994"/>
                  <a:pt x="136" y="1021"/>
                </a:cubicBezTo>
                <a:lnTo>
                  <a:pt x="136" y="1022"/>
                </a:lnTo>
                <a:lnTo>
                  <a:pt x="136" y="1025"/>
                </a:lnTo>
                <a:lnTo>
                  <a:pt x="137" y="1026"/>
                </a:lnTo>
                <a:cubicBezTo>
                  <a:pt x="138" y="1039"/>
                  <a:pt x="134" y="1053"/>
                  <a:pt x="125" y="1063"/>
                </a:cubicBezTo>
                <a:cubicBezTo>
                  <a:pt x="115" y="1073"/>
                  <a:pt x="103" y="1078"/>
                  <a:pt x="89" y="1078"/>
                </a:cubicBezTo>
                <a:lnTo>
                  <a:pt x="88" y="1078"/>
                </a:lnTo>
                <a:cubicBezTo>
                  <a:pt x="73" y="1078"/>
                  <a:pt x="59" y="1071"/>
                  <a:pt x="50" y="1059"/>
                </a:cubicBezTo>
                <a:cubicBezTo>
                  <a:pt x="41" y="1046"/>
                  <a:pt x="38" y="1030"/>
                  <a:pt x="43" y="1015"/>
                </a:cubicBezTo>
                <a:lnTo>
                  <a:pt x="44" y="1011"/>
                </a:lnTo>
                <a:lnTo>
                  <a:pt x="44" y="1012"/>
                </a:lnTo>
                <a:lnTo>
                  <a:pt x="45" y="1035"/>
                </a:lnTo>
                <a:lnTo>
                  <a:pt x="43" y="1030"/>
                </a:lnTo>
                <a:cubicBezTo>
                  <a:pt x="41" y="1023"/>
                  <a:pt x="41" y="1015"/>
                  <a:pt x="42" y="1008"/>
                </a:cubicBezTo>
                <a:lnTo>
                  <a:pt x="43" y="1005"/>
                </a:lnTo>
                <a:cubicBezTo>
                  <a:pt x="43" y="1003"/>
                  <a:pt x="44" y="1000"/>
                  <a:pt x="44" y="998"/>
                </a:cubicBezTo>
                <a:lnTo>
                  <a:pt x="45" y="996"/>
                </a:lnTo>
                <a:cubicBezTo>
                  <a:pt x="52" y="974"/>
                  <a:pt x="75" y="960"/>
                  <a:pt x="98" y="964"/>
                </a:cubicBezTo>
                <a:cubicBezTo>
                  <a:pt x="121" y="968"/>
                  <a:pt x="138" y="988"/>
                  <a:pt x="138" y="1011"/>
                </a:cubicBezTo>
                <a:lnTo>
                  <a:pt x="138" y="1013"/>
                </a:lnTo>
                <a:cubicBezTo>
                  <a:pt x="138" y="1015"/>
                  <a:pt x="138" y="1018"/>
                  <a:pt x="138" y="1020"/>
                </a:cubicBezTo>
                <a:lnTo>
                  <a:pt x="137" y="1023"/>
                </a:lnTo>
                <a:lnTo>
                  <a:pt x="137" y="1027"/>
                </a:lnTo>
                <a:lnTo>
                  <a:pt x="137" y="1019"/>
                </a:lnTo>
                <a:lnTo>
                  <a:pt x="137" y="1021"/>
                </a:lnTo>
                <a:lnTo>
                  <a:pt x="42" y="1015"/>
                </a:lnTo>
                <a:lnTo>
                  <a:pt x="42" y="1011"/>
                </a:lnTo>
                <a:lnTo>
                  <a:pt x="44" y="1003"/>
                </a:lnTo>
                <a:lnTo>
                  <a:pt x="43" y="1011"/>
                </a:lnTo>
                <a:lnTo>
                  <a:pt x="43" y="1008"/>
                </a:lnTo>
                <a:lnTo>
                  <a:pt x="43" y="1006"/>
                </a:lnTo>
                <a:cubicBezTo>
                  <a:pt x="43" y="982"/>
                  <a:pt x="62" y="961"/>
                  <a:pt x="86" y="959"/>
                </a:cubicBezTo>
                <a:cubicBezTo>
                  <a:pt x="111" y="956"/>
                  <a:pt x="133" y="973"/>
                  <a:pt x="138" y="997"/>
                </a:cubicBezTo>
                <a:lnTo>
                  <a:pt x="139" y="1000"/>
                </a:lnTo>
                <a:cubicBezTo>
                  <a:pt x="139" y="1003"/>
                  <a:pt x="139" y="1006"/>
                  <a:pt x="139" y="1009"/>
                </a:cubicBezTo>
                <a:lnTo>
                  <a:pt x="139" y="1011"/>
                </a:lnTo>
                <a:cubicBezTo>
                  <a:pt x="139" y="1038"/>
                  <a:pt x="118" y="1059"/>
                  <a:pt x="91" y="1059"/>
                </a:cubicBezTo>
                <a:cubicBezTo>
                  <a:pt x="65" y="1059"/>
                  <a:pt x="43" y="1038"/>
                  <a:pt x="43" y="1011"/>
                </a:cubicBezTo>
                <a:lnTo>
                  <a:pt x="43" y="1009"/>
                </a:lnTo>
                <a:lnTo>
                  <a:pt x="43" y="1006"/>
                </a:lnTo>
                <a:cubicBezTo>
                  <a:pt x="43" y="980"/>
                  <a:pt x="65" y="958"/>
                  <a:pt x="91" y="958"/>
                </a:cubicBezTo>
                <a:lnTo>
                  <a:pt x="93" y="958"/>
                </a:lnTo>
                <a:cubicBezTo>
                  <a:pt x="119" y="958"/>
                  <a:pt x="141" y="980"/>
                  <a:pt x="141" y="1006"/>
                </a:cubicBezTo>
                <a:cubicBezTo>
                  <a:pt x="141" y="1033"/>
                  <a:pt x="119" y="1054"/>
                  <a:pt x="93" y="1054"/>
                </a:cubicBezTo>
                <a:lnTo>
                  <a:pt x="91" y="1054"/>
                </a:lnTo>
                <a:cubicBezTo>
                  <a:pt x="77" y="1054"/>
                  <a:pt x="63" y="1048"/>
                  <a:pt x="54" y="1037"/>
                </a:cubicBezTo>
                <a:cubicBezTo>
                  <a:pt x="45" y="1025"/>
                  <a:pt x="41" y="1010"/>
                  <a:pt x="45" y="996"/>
                </a:cubicBezTo>
                <a:lnTo>
                  <a:pt x="46" y="992"/>
                </a:lnTo>
                <a:lnTo>
                  <a:pt x="46" y="988"/>
                </a:lnTo>
                <a:cubicBezTo>
                  <a:pt x="51" y="965"/>
                  <a:pt x="71" y="949"/>
                  <a:pt x="93" y="949"/>
                </a:cubicBezTo>
                <a:lnTo>
                  <a:pt x="94" y="949"/>
                </a:lnTo>
                <a:lnTo>
                  <a:pt x="46" y="997"/>
                </a:lnTo>
                <a:lnTo>
                  <a:pt x="46" y="994"/>
                </a:lnTo>
                <a:lnTo>
                  <a:pt x="46" y="992"/>
                </a:lnTo>
                <a:cubicBezTo>
                  <a:pt x="46" y="988"/>
                  <a:pt x="47" y="983"/>
                  <a:pt x="48" y="979"/>
                </a:cubicBezTo>
                <a:lnTo>
                  <a:pt x="49" y="974"/>
                </a:lnTo>
                <a:cubicBezTo>
                  <a:pt x="56" y="953"/>
                  <a:pt x="74" y="939"/>
                  <a:pt x="95" y="939"/>
                </a:cubicBezTo>
                <a:lnTo>
                  <a:pt x="96" y="939"/>
                </a:lnTo>
                <a:cubicBezTo>
                  <a:pt x="122" y="939"/>
                  <a:pt x="144" y="961"/>
                  <a:pt x="144" y="987"/>
                </a:cubicBezTo>
                <a:lnTo>
                  <a:pt x="144" y="990"/>
                </a:lnTo>
                <a:cubicBezTo>
                  <a:pt x="144" y="994"/>
                  <a:pt x="143" y="998"/>
                  <a:pt x="143" y="1002"/>
                </a:cubicBezTo>
                <a:lnTo>
                  <a:pt x="142" y="1004"/>
                </a:lnTo>
                <a:cubicBezTo>
                  <a:pt x="137" y="1025"/>
                  <a:pt x="119" y="1040"/>
                  <a:pt x="97" y="1040"/>
                </a:cubicBezTo>
                <a:cubicBezTo>
                  <a:pt x="76" y="1041"/>
                  <a:pt x="57" y="1028"/>
                  <a:pt x="50" y="1008"/>
                </a:cubicBezTo>
                <a:lnTo>
                  <a:pt x="49" y="1006"/>
                </a:lnTo>
                <a:cubicBezTo>
                  <a:pt x="49" y="1003"/>
                  <a:pt x="48" y="1001"/>
                  <a:pt x="47" y="998"/>
                </a:cubicBezTo>
                <a:lnTo>
                  <a:pt x="47" y="994"/>
                </a:lnTo>
                <a:cubicBezTo>
                  <a:pt x="46" y="991"/>
                  <a:pt x="46" y="987"/>
                  <a:pt x="47" y="983"/>
                </a:cubicBezTo>
                <a:lnTo>
                  <a:pt x="47" y="978"/>
                </a:lnTo>
                <a:lnTo>
                  <a:pt x="48" y="972"/>
                </a:lnTo>
                <a:cubicBezTo>
                  <a:pt x="51" y="948"/>
                  <a:pt x="71" y="930"/>
                  <a:pt x="95" y="930"/>
                </a:cubicBezTo>
                <a:cubicBezTo>
                  <a:pt x="120" y="930"/>
                  <a:pt x="140" y="948"/>
                  <a:pt x="143" y="972"/>
                </a:cubicBezTo>
                <a:lnTo>
                  <a:pt x="144" y="976"/>
                </a:lnTo>
                <a:lnTo>
                  <a:pt x="144" y="987"/>
                </a:lnTo>
                <a:cubicBezTo>
                  <a:pt x="144" y="1014"/>
                  <a:pt x="122" y="1035"/>
                  <a:pt x="96" y="1035"/>
                </a:cubicBezTo>
                <a:lnTo>
                  <a:pt x="95" y="1035"/>
                </a:lnTo>
                <a:cubicBezTo>
                  <a:pt x="68" y="1035"/>
                  <a:pt x="47" y="1014"/>
                  <a:pt x="47" y="987"/>
                </a:cubicBezTo>
                <a:lnTo>
                  <a:pt x="47" y="985"/>
                </a:lnTo>
                <a:cubicBezTo>
                  <a:pt x="47" y="981"/>
                  <a:pt x="47" y="977"/>
                  <a:pt x="48" y="973"/>
                </a:cubicBezTo>
                <a:lnTo>
                  <a:pt x="49" y="971"/>
                </a:lnTo>
                <a:cubicBezTo>
                  <a:pt x="54" y="950"/>
                  <a:pt x="73" y="935"/>
                  <a:pt x="95" y="935"/>
                </a:cubicBezTo>
                <a:lnTo>
                  <a:pt x="96" y="935"/>
                </a:lnTo>
                <a:lnTo>
                  <a:pt x="97" y="935"/>
                </a:lnTo>
                <a:lnTo>
                  <a:pt x="50" y="991"/>
                </a:lnTo>
                <a:lnTo>
                  <a:pt x="49" y="988"/>
                </a:lnTo>
                <a:lnTo>
                  <a:pt x="49" y="990"/>
                </a:lnTo>
                <a:cubicBezTo>
                  <a:pt x="43" y="966"/>
                  <a:pt x="56" y="941"/>
                  <a:pt x="79" y="933"/>
                </a:cubicBezTo>
                <a:cubicBezTo>
                  <a:pt x="102" y="924"/>
                  <a:pt x="128" y="935"/>
                  <a:pt x="139" y="957"/>
                </a:cubicBezTo>
                <a:lnTo>
                  <a:pt x="140" y="959"/>
                </a:lnTo>
                <a:cubicBezTo>
                  <a:pt x="142" y="963"/>
                  <a:pt x="144" y="967"/>
                  <a:pt x="144" y="972"/>
                </a:cubicBezTo>
                <a:lnTo>
                  <a:pt x="145" y="975"/>
                </a:lnTo>
                <a:lnTo>
                  <a:pt x="49" y="983"/>
                </a:lnTo>
                <a:lnTo>
                  <a:pt x="49" y="975"/>
                </a:lnTo>
                <a:lnTo>
                  <a:pt x="49" y="971"/>
                </a:lnTo>
                <a:lnTo>
                  <a:pt x="49" y="968"/>
                </a:lnTo>
                <a:cubicBezTo>
                  <a:pt x="49" y="949"/>
                  <a:pt x="61" y="932"/>
                  <a:pt x="79" y="924"/>
                </a:cubicBezTo>
                <a:cubicBezTo>
                  <a:pt x="97" y="917"/>
                  <a:pt x="118" y="921"/>
                  <a:pt x="131" y="935"/>
                </a:cubicBezTo>
                <a:lnTo>
                  <a:pt x="133" y="936"/>
                </a:lnTo>
                <a:cubicBezTo>
                  <a:pt x="137" y="940"/>
                  <a:pt x="140" y="944"/>
                  <a:pt x="142" y="949"/>
                </a:cubicBezTo>
                <a:lnTo>
                  <a:pt x="143" y="952"/>
                </a:lnTo>
                <a:lnTo>
                  <a:pt x="52" y="973"/>
                </a:lnTo>
                <a:lnTo>
                  <a:pt x="52" y="971"/>
                </a:lnTo>
                <a:lnTo>
                  <a:pt x="52" y="968"/>
                </a:lnTo>
                <a:cubicBezTo>
                  <a:pt x="52" y="942"/>
                  <a:pt x="74" y="920"/>
                  <a:pt x="100" y="920"/>
                </a:cubicBezTo>
                <a:lnTo>
                  <a:pt x="101" y="920"/>
                </a:lnTo>
                <a:cubicBezTo>
                  <a:pt x="121" y="920"/>
                  <a:pt x="138" y="932"/>
                  <a:pt x="146" y="951"/>
                </a:cubicBezTo>
                <a:lnTo>
                  <a:pt x="147" y="953"/>
                </a:lnTo>
                <a:lnTo>
                  <a:pt x="149" y="961"/>
                </a:lnTo>
                <a:lnTo>
                  <a:pt x="56" y="983"/>
                </a:lnTo>
                <a:lnTo>
                  <a:pt x="55" y="979"/>
                </a:lnTo>
                <a:cubicBezTo>
                  <a:pt x="54" y="974"/>
                  <a:pt x="53" y="969"/>
                  <a:pt x="54" y="964"/>
                </a:cubicBezTo>
                <a:lnTo>
                  <a:pt x="54" y="959"/>
                </a:lnTo>
                <a:lnTo>
                  <a:pt x="56" y="949"/>
                </a:lnTo>
                <a:cubicBezTo>
                  <a:pt x="61" y="927"/>
                  <a:pt x="80" y="911"/>
                  <a:pt x="103" y="911"/>
                </a:cubicBezTo>
                <a:lnTo>
                  <a:pt x="103" y="911"/>
                </a:lnTo>
                <a:lnTo>
                  <a:pt x="55" y="959"/>
                </a:lnTo>
                <a:lnTo>
                  <a:pt x="55" y="955"/>
                </a:lnTo>
                <a:lnTo>
                  <a:pt x="58" y="971"/>
                </a:lnTo>
                <a:lnTo>
                  <a:pt x="57" y="969"/>
                </a:lnTo>
                <a:lnTo>
                  <a:pt x="150" y="946"/>
                </a:lnTo>
                <a:lnTo>
                  <a:pt x="151" y="949"/>
                </a:lnTo>
                <a:lnTo>
                  <a:pt x="152" y="956"/>
                </a:lnTo>
                <a:lnTo>
                  <a:pt x="152" y="961"/>
                </a:lnTo>
                <a:lnTo>
                  <a:pt x="152" y="959"/>
                </a:lnTo>
                <a:lnTo>
                  <a:pt x="57" y="968"/>
                </a:lnTo>
                <a:lnTo>
                  <a:pt x="57" y="968"/>
                </a:lnTo>
                <a:lnTo>
                  <a:pt x="58" y="976"/>
                </a:lnTo>
                <a:lnTo>
                  <a:pt x="57" y="973"/>
                </a:lnTo>
                <a:lnTo>
                  <a:pt x="56" y="963"/>
                </a:lnTo>
                <a:lnTo>
                  <a:pt x="56" y="954"/>
                </a:lnTo>
                <a:cubicBezTo>
                  <a:pt x="56" y="950"/>
                  <a:pt x="56" y="947"/>
                  <a:pt x="57" y="944"/>
                </a:cubicBezTo>
                <a:lnTo>
                  <a:pt x="58" y="939"/>
                </a:lnTo>
                <a:cubicBezTo>
                  <a:pt x="63" y="917"/>
                  <a:pt x="83" y="901"/>
                  <a:pt x="105" y="901"/>
                </a:cubicBezTo>
                <a:cubicBezTo>
                  <a:pt x="128" y="902"/>
                  <a:pt x="148" y="918"/>
                  <a:pt x="152" y="940"/>
                </a:cubicBezTo>
                <a:lnTo>
                  <a:pt x="153" y="943"/>
                </a:lnTo>
                <a:lnTo>
                  <a:pt x="153" y="942"/>
                </a:lnTo>
                <a:cubicBezTo>
                  <a:pt x="156" y="957"/>
                  <a:pt x="153" y="972"/>
                  <a:pt x="144" y="984"/>
                </a:cubicBezTo>
                <a:cubicBezTo>
                  <a:pt x="135" y="995"/>
                  <a:pt x="121" y="1002"/>
                  <a:pt x="106" y="1002"/>
                </a:cubicBezTo>
                <a:lnTo>
                  <a:pt x="105" y="1002"/>
                </a:lnTo>
                <a:cubicBezTo>
                  <a:pt x="82" y="1002"/>
                  <a:pt x="62" y="986"/>
                  <a:pt x="58" y="963"/>
                </a:cubicBezTo>
                <a:lnTo>
                  <a:pt x="57" y="961"/>
                </a:lnTo>
                <a:lnTo>
                  <a:pt x="57" y="961"/>
                </a:lnTo>
                <a:lnTo>
                  <a:pt x="151" y="940"/>
                </a:lnTo>
                <a:lnTo>
                  <a:pt x="152" y="943"/>
                </a:lnTo>
                <a:lnTo>
                  <a:pt x="152" y="942"/>
                </a:lnTo>
                <a:lnTo>
                  <a:pt x="57" y="949"/>
                </a:lnTo>
                <a:lnTo>
                  <a:pt x="58" y="944"/>
                </a:lnTo>
                <a:lnTo>
                  <a:pt x="58" y="940"/>
                </a:lnTo>
                <a:lnTo>
                  <a:pt x="59" y="934"/>
                </a:lnTo>
                <a:cubicBezTo>
                  <a:pt x="62" y="911"/>
                  <a:pt x="81" y="893"/>
                  <a:pt x="104" y="892"/>
                </a:cubicBezTo>
                <a:cubicBezTo>
                  <a:pt x="127" y="891"/>
                  <a:pt x="147" y="906"/>
                  <a:pt x="153" y="928"/>
                </a:cubicBezTo>
                <a:lnTo>
                  <a:pt x="154" y="930"/>
                </a:lnTo>
                <a:cubicBezTo>
                  <a:pt x="154" y="934"/>
                  <a:pt x="155" y="938"/>
                  <a:pt x="155" y="942"/>
                </a:cubicBezTo>
                <a:lnTo>
                  <a:pt x="155" y="944"/>
                </a:lnTo>
                <a:lnTo>
                  <a:pt x="60" y="933"/>
                </a:lnTo>
                <a:lnTo>
                  <a:pt x="61" y="931"/>
                </a:lnTo>
                <a:lnTo>
                  <a:pt x="59" y="942"/>
                </a:lnTo>
                <a:lnTo>
                  <a:pt x="59" y="940"/>
                </a:lnTo>
                <a:cubicBezTo>
                  <a:pt x="59" y="913"/>
                  <a:pt x="81" y="892"/>
                  <a:pt x="107" y="892"/>
                </a:cubicBezTo>
                <a:lnTo>
                  <a:pt x="108" y="892"/>
                </a:lnTo>
                <a:cubicBezTo>
                  <a:pt x="134" y="892"/>
                  <a:pt x="156" y="913"/>
                  <a:pt x="156" y="940"/>
                </a:cubicBezTo>
                <a:lnTo>
                  <a:pt x="156" y="943"/>
                </a:lnTo>
                <a:cubicBezTo>
                  <a:pt x="156" y="951"/>
                  <a:pt x="154" y="958"/>
                  <a:pt x="151" y="965"/>
                </a:cubicBezTo>
                <a:lnTo>
                  <a:pt x="150" y="966"/>
                </a:lnTo>
                <a:cubicBezTo>
                  <a:pt x="140" y="986"/>
                  <a:pt x="118" y="996"/>
                  <a:pt x="96" y="991"/>
                </a:cubicBezTo>
                <a:cubicBezTo>
                  <a:pt x="75" y="986"/>
                  <a:pt x="59" y="967"/>
                  <a:pt x="59" y="944"/>
                </a:cubicBezTo>
                <a:lnTo>
                  <a:pt x="59" y="942"/>
                </a:lnTo>
                <a:lnTo>
                  <a:pt x="59" y="937"/>
                </a:lnTo>
                <a:lnTo>
                  <a:pt x="59" y="932"/>
                </a:lnTo>
                <a:cubicBezTo>
                  <a:pt x="59" y="929"/>
                  <a:pt x="60" y="925"/>
                  <a:pt x="61" y="921"/>
                </a:cubicBezTo>
                <a:lnTo>
                  <a:pt x="61" y="919"/>
                </a:lnTo>
                <a:cubicBezTo>
                  <a:pt x="67" y="895"/>
                  <a:pt x="90" y="880"/>
                  <a:pt x="114" y="883"/>
                </a:cubicBezTo>
                <a:cubicBezTo>
                  <a:pt x="138" y="886"/>
                  <a:pt x="156" y="906"/>
                  <a:pt x="156" y="930"/>
                </a:cubicBezTo>
                <a:lnTo>
                  <a:pt x="156" y="931"/>
                </a:lnTo>
                <a:lnTo>
                  <a:pt x="155" y="925"/>
                </a:lnTo>
                <a:lnTo>
                  <a:pt x="156" y="928"/>
                </a:lnTo>
                <a:cubicBezTo>
                  <a:pt x="156" y="930"/>
                  <a:pt x="156" y="933"/>
                  <a:pt x="156" y="935"/>
                </a:cubicBezTo>
                <a:lnTo>
                  <a:pt x="156" y="938"/>
                </a:lnTo>
                <a:lnTo>
                  <a:pt x="156" y="940"/>
                </a:lnTo>
                <a:cubicBezTo>
                  <a:pt x="156" y="966"/>
                  <a:pt x="135" y="988"/>
                  <a:pt x="108" y="988"/>
                </a:cubicBezTo>
                <a:cubicBezTo>
                  <a:pt x="82" y="988"/>
                  <a:pt x="60" y="966"/>
                  <a:pt x="60" y="940"/>
                </a:cubicBezTo>
                <a:lnTo>
                  <a:pt x="60" y="938"/>
                </a:lnTo>
                <a:lnTo>
                  <a:pt x="60" y="935"/>
                </a:lnTo>
                <a:lnTo>
                  <a:pt x="60" y="932"/>
                </a:lnTo>
                <a:lnTo>
                  <a:pt x="60" y="930"/>
                </a:lnTo>
                <a:cubicBezTo>
                  <a:pt x="60" y="906"/>
                  <a:pt x="79" y="886"/>
                  <a:pt x="103" y="883"/>
                </a:cubicBezTo>
                <a:cubicBezTo>
                  <a:pt x="127" y="880"/>
                  <a:pt x="149" y="895"/>
                  <a:pt x="155" y="919"/>
                </a:cubicBezTo>
                <a:lnTo>
                  <a:pt x="156" y="921"/>
                </a:lnTo>
                <a:cubicBezTo>
                  <a:pt x="156" y="925"/>
                  <a:pt x="157" y="929"/>
                  <a:pt x="157" y="932"/>
                </a:cubicBezTo>
                <a:lnTo>
                  <a:pt x="157" y="935"/>
                </a:lnTo>
                <a:lnTo>
                  <a:pt x="62" y="923"/>
                </a:lnTo>
                <a:lnTo>
                  <a:pt x="63" y="921"/>
                </a:lnTo>
                <a:lnTo>
                  <a:pt x="63" y="921"/>
                </a:lnTo>
                <a:lnTo>
                  <a:pt x="110" y="978"/>
                </a:lnTo>
                <a:lnTo>
                  <a:pt x="108" y="978"/>
                </a:lnTo>
                <a:cubicBezTo>
                  <a:pt x="95" y="978"/>
                  <a:pt x="82" y="973"/>
                  <a:pt x="73" y="963"/>
                </a:cubicBezTo>
                <a:cubicBezTo>
                  <a:pt x="64" y="953"/>
                  <a:pt x="59" y="939"/>
                  <a:pt x="61" y="926"/>
                </a:cubicBezTo>
                <a:lnTo>
                  <a:pt x="61" y="921"/>
                </a:lnTo>
                <a:lnTo>
                  <a:pt x="62" y="936"/>
                </a:lnTo>
                <a:lnTo>
                  <a:pt x="61" y="931"/>
                </a:lnTo>
                <a:cubicBezTo>
                  <a:pt x="58" y="917"/>
                  <a:pt x="61" y="902"/>
                  <a:pt x="71" y="891"/>
                </a:cubicBezTo>
                <a:cubicBezTo>
                  <a:pt x="80" y="880"/>
                  <a:pt x="93" y="873"/>
                  <a:pt x="108" y="873"/>
                </a:cubicBezTo>
                <a:lnTo>
                  <a:pt x="110" y="873"/>
                </a:lnTo>
                <a:cubicBezTo>
                  <a:pt x="136" y="873"/>
                  <a:pt x="158" y="894"/>
                  <a:pt x="158" y="921"/>
                </a:cubicBezTo>
                <a:lnTo>
                  <a:pt x="158" y="927"/>
                </a:lnTo>
                <a:cubicBezTo>
                  <a:pt x="158" y="930"/>
                  <a:pt x="158" y="932"/>
                  <a:pt x="157" y="935"/>
                </a:cubicBezTo>
                <a:lnTo>
                  <a:pt x="157" y="938"/>
                </a:lnTo>
                <a:lnTo>
                  <a:pt x="157" y="930"/>
                </a:lnTo>
                <a:lnTo>
                  <a:pt x="157" y="930"/>
                </a:lnTo>
                <a:cubicBezTo>
                  <a:pt x="157" y="957"/>
                  <a:pt x="136" y="978"/>
                  <a:pt x="109" y="978"/>
                </a:cubicBezTo>
                <a:cubicBezTo>
                  <a:pt x="83" y="978"/>
                  <a:pt x="61" y="957"/>
                  <a:pt x="61" y="930"/>
                </a:cubicBezTo>
                <a:lnTo>
                  <a:pt x="61" y="927"/>
                </a:lnTo>
                <a:lnTo>
                  <a:pt x="61" y="920"/>
                </a:lnTo>
                <a:lnTo>
                  <a:pt x="61" y="914"/>
                </a:lnTo>
                <a:cubicBezTo>
                  <a:pt x="61" y="912"/>
                  <a:pt x="62" y="909"/>
                  <a:pt x="62" y="907"/>
                </a:cubicBezTo>
                <a:lnTo>
                  <a:pt x="63" y="904"/>
                </a:lnTo>
                <a:cubicBezTo>
                  <a:pt x="67" y="879"/>
                  <a:pt x="89" y="862"/>
                  <a:pt x="114" y="864"/>
                </a:cubicBezTo>
                <a:cubicBezTo>
                  <a:pt x="139" y="866"/>
                  <a:pt x="158" y="886"/>
                  <a:pt x="158" y="911"/>
                </a:cubicBezTo>
                <a:lnTo>
                  <a:pt x="158" y="913"/>
                </a:lnTo>
                <a:lnTo>
                  <a:pt x="158" y="918"/>
                </a:lnTo>
                <a:lnTo>
                  <a:pt x="158" y="923"/>
                </a:lnTo>
                <a:lnTo>
                  <a:pt x="158" y="925"/>
                </a:lnTo>
                <a:cubicBezTo>
                  <a:pt x="158" y="952"/>
                  <a:pt x="136" y="973"/>
                  <a:pt x="110" y="973"/>
                </a:cubicBezTo>
                <a:cubicBezTo>
                  <a:pt x="83" y="973"/>
                  <a:pt x="62" y="952"/>
                  <a:pt x="62" y="925"/>
                </a:cubicBezTo>
                <a:lnTo>
                  <a:pt x="62" y="924"/>
                </a:lnTo>
                <a:lnTo>
                  <a:pt x="62" y="922"/>
                </a:lnTo>
                <a:lnTo>
                  <a:pt x="62" y="920"/>
                </a:lnTo>
                <a:lnTo>
                  <a:pt x="61" y="913"/>
                </a:lnTo>
                <a:lnTo>
                  <a:pt x="61" y="908"/>
                </a:lnTo>
                <a:lnTo>
                  <a:pt x="61" y="904"/>
                </a:lnTo>
                <a:lnTo>
                  <a:pt x="61" y="902"/>
                </a:lnTo>
                <a:cubicBezTo>
                  <a:pt x="61" y="875"/>
                  <a:pt x="83" y="854"/>
                  <a:pt x="109" y="854"/>
                </a:cubicBezTo>
                <a:cubicBezTo>
                  <a:pt x="136" y="854"/>
                  <a:pt x="157" y="875"/>
                  <a:pt x="157" y="902"/>
                </a:cubicBezTo>
                <a:lnTo>
                  <a:pt x="157" y="903"/>
                </a:lnTo>
                <a:lnTo>
                  <a:pt x="157" y="896"/>
                </a:lnTo>
                <a:lnTo>
                  <a:pt x="157" y="900"/>
                </a:lnTo>
                <a:lnTo>
                  <a:pt x="158" y="903"/>
                </a:lnTo>
                <a:cubicBezTo>
                  <a:pt x="158" y="905"/>
                  <a:pt x="158" y="908"/>
                  <a:pt x="158" y="910"/>
                </a:cubicBezTo>
                <a:lnTo>
                  <a:pt x="158" y="911"/>
                </a:lnTo>
                <a:cubicBezTo>
                  <a:pt x="158" y="938"/>
                  <a:pt x="137" y="959"/>
                  <a:pt x="110" y="959"/>
                </a:cubicBezTo>
                <a:cubicBezTo>
                  <a:pt x="84" y="959"/>
                  <a:pt x="62" y="938"/>
                  <a:pt x="62" y="911"/>
                </a:cubicBezTo>
                <a:lnTo>
                  <a:pt x="62" y="907"/>
                </a:lnTo>
                <a:lnTo>
                  <a:pt x="62" y="906"/>
                </a:lnTo>
                <a:lnTo>
                  <a:pt x="62" y="897"/>
                </a:lnTo>
                <a:cubicBezTo>
                  <a:pt x="62" y="870"/>
                  <a:pt x="83" y="849"/>
                  <a:pt x="110" y="849"/>
                </a:cubicBezTo>
                <a:lnTo>
                  <a:pt x="110" y="849"/>
                </a:lnTo>
                <a:cubicBezTo>
                  <a:pt x="137" y="849"/>
                  <a:pt x="158" y="870"/>
                  <a:pt x="158" y="897"/>
                </a:cubicBezTo>
                <a:lnTo>
                  <a:pt x="158" y="902"/>
                </a:lnTo>
                <a:lnTo>
                  <a:pt x="158" y="906"/>
                </a:lnTo>
                <a:lnTo>
                  <a:pt x="68" y="885"/>
                </a:lnTo>
                <a:lnTo>
                  <a:pt x="68" y="884"/>
                </a:lnTo>
                <a:lnTo>
                  <a:pt x="63" y="905"/>
                </a:lnTo>
                <a:lnTo>
                  <a:pt x="63" y="902"/>
                </a:lnTo>
                <a:lnTo>
                  <a:pt x="63" y="892"/>
                </a:lnTo>
                <a:lnTo>
                  <a:pt x="63" y="899"/>
                </a:lnTo>
                <a:lnTo>
                  <a:pt x="63" y="896"/>
                </a:lnTo>
                <a:cubicBezTo>
                  <a:pt x="63" y="894"/>
                  <a:pt x="62" y="891"/>
                  <a:pt x="62" y="889"/>
                </a:cubicBezTo>
                <a:lnTo>
                  <a:pt x="62" y="887"/>
                </a:lnTo>
                <a:cubicBezTo>
                  <a:pt x="62" y="865"/>
                  <a:pt x="78" y="846"/>
                  <a:pt x="99" y="841"/>
                </a:cubicBezTo>
                <a:cubicBezTo>
                  <a:pt x="121" y="836"/>
                  <a:pt x="143" y="846"/>
                  <a:pt x="153" y="866"/>
                </a:cubicBezTo>
                <a:lnTo>
                  <a:pt x="154" y="868"/>
                </a:lnTo>
                <a:cubicBezTo>
                  <a:pt x="157" y="872"/>
                  <a:pt x="158" y="877"/>
                  <a:pt x="159" y="882"/>
                </a:cubicBezTo>
                <a:lnTo>
                  <a:pt x="159" y="885"/>
                </a:lnTo>
                <a:cubicBezTo>
                  <a:pt x="162" y="898"/>
                  <a:pt x="158" y="913"/>
                  <a:pt x="149" y="923"/>
                </a:cubicBezTo>
                <a:cubicBezTo>
                  <a:pt x="139" y="934"/>
                  <a:pt x="126" y="940"/>
                  <a:pt x="112" y="940"/>
                </a:cubicBezTo>
                <a:lnTo>
                  <a:pt x="111" y="940"/>
                </a:lnTo>
                <a:lnTo>
                  <a:pt x="111" y="940"/>
                </a:lnTo>
                <a:cubicBezTo>
                  <a:pt x="97" y="940"/>
                  <a:pt x="83" y="934"/>
                  <a:pt x="74" y="923"/>
                </a:cubicBezTo>
                <a:cubicBezTo>
                  <a:pt x="65" y="912"/>
                  <a:pt x="61" y="897"/>
                  <a:pt x="64" y="883"/>
                </a:cubicBezTo>
                <a:lnTo>
                  <a:pt x="65" y="878"/>
                </a:lnTo>
                <a:lnTo>
                  <a:pt x="66" y="873"/>
                </a:lnTo>
                <a:cubicBezTo>
                  <a:pt x="71" y="851"/>
                  <a:pt x="90" y="835"/>
                  <a:pt x="113" y="835"/>
                </a:cubicBezTo>
                <a:lnTo>
                  <a:pt x="114" y="835"/>
                </a:lnTo>
                <a:lnTo>
                  <a:pt x="66" y="883"/>
                </a:lnTo>
                <a:lnTo>
                  <a:pt x="66" y="878"/>
                </a:lnTo>
                <a:lnTo>
                  <a:pt x="66" y="878"/>
                </a:lnTo>
                <a:cubicBezTo>
                  <a:pt x="66" y="872"/>
                  <a:pt x="66" y="866"/>
                  <a:pt x="68" y="860"/>
                </a:cubicBezTo>
                <a:lnTo>
                  <a:pt x="69" y="857"/>
                </a:lnTo>
                <a:lnTo>
                  <a:pt x="70" y="853"/>
                </a:lnTo>
                <a:cubicBezTo>
                  <a:pt x="77" y="831"/>
                  <a:pt x="100" y="817"/>
                  <a:pt x="123" y="821"/>
                </a:cubicBezTo>
                <a:cubicBezTo>
                  <a:pt x="146" y="825"/>
                  <a:pt x="163" y="845"/>
                  <a:pt x="163" y="868"/>
                </a:cubicBezTo>
                <a:lnTo>
                  <a:pt x="163" y="870"/>
                </a:lnTo>
                <a:lnTo>
                  <a:pt x="163" y="873"/>
                </a:lnTo>
                <a:lnTo>
                  <a:pt x="163" y="876"/>
                </a:lnTo>
                <a:lnTo>
                  <a:pt x="161" y="861"/>
                </a:lnTo>
                <a:lnTo>
                  <a:pt x="162" y="863"/>
                </a:lnTo>
                <a:lnTo>
                  <a:pt x="69" y="868"/>
                </a:lnTo>
                <a:lnTo>
                  <a:pt x="70" y="863"/>
                </a:lnTo>
                <a:lnTo>
                  <a:pt x="70" y="864"/>
                </a:lnTo>
                <a:cubicBezTo>
                  <a:pt x="72" y="840"/>
                  <a:pt x="91" y="822"/>
                  <a:pt x="115" y="821"/>
                </a:cubicBezTo>
                <a:cubicBezTo>
                  <a:pt x="139" y="819"/>
                  <a:pt x="160" y="836"/>
                  <a:pt x="165" y="859"/>
                </a:cubicBezTo>
                <a:lnTo>
                  <a:pt x="165" y="862"/>
                </a:lnTo>
                <a:cubicBezTo>
                  <a:pt x="166" y="865"/>
                  <a:pt x="166" y="868"/>
                  <a:pt x="166" y="871"/>
                </a:cubicBezTo>
                <a:lnTo>
                  <a:pt x="166" y="873"/>
                </a:lnTo>
                <a:cubicBezTo>
                  <a:pt x="166" y="900"/>
                  <a:pt x="144" y="921"/>
                  <a:pt x="118" y="921"/>
                </a:cubicBezTo>
                <a:cubicBezTo>
                  <a:pt x="91" y="921"/>
                  <a:pt x="70" y="900"/>
                  <a:pt x="70" y="873"/>
                </a:cubicBezTo>
                <a:lnTo>
                  <a:pt x="70" y="871"/>
                </a:lnTo>
                <a:lnTo>
                  <a:pt x="70" y="868"/>
                </a:lnTo>
                <a:cubicBezTo>
                  <a:pt x="70" y="865"/>
                  <a:pt x="70" y="861"/>
                  <a:pt x="71" y="858"/>
                </a:cubicBezTo>
                <a:lnTo>
                  <a:pt x="72" y="854"/>
                </a:lnTo>
                <a:cubicBezTo>
                  <a:pt x="77" y="832"/>
                  <a:pt x="96" y="816"/>
                  <a:pt x="119" y="816"/>
                </a:cubicBezTo>
                <a:lnTo>
                  <a:pt x="119" y="816"/>
                </a:lnTo>
                <a:cubicBezTo>
                  <a:pt x="143" y="816"/>
                  <a:pt x="163" y="833"/>
                  <a:pt x="167" y="856"/>
                </a:cubicBezTo>
                <a:lnTo>
                  <a:pt x="167" y="859"/>
                </a:lnTo>
                <a:lnTo>
                  <a:pt x="166" y="852"/>
                </a:lnTo>
                <a:lnTo>
                  <a:pt x="166" y="853"/>
                </a:lnTo>
                <a:lnTo>
                  <a:pt x="72" y="868"/>
                </a:lnTo>
                <a:lnTo>
                  <a:pt x="72" y="866"/>
                </a:lnTo>
                <a:lnTo>
                  <a:pt x="72" y="862"/>
                </a:lnTo>
                <a:lnTo>
                  <a:pt x="72" y="854"/>
                </a:lnTo>
                <a:lnTo>
                  <a:pt x="120" y="902"/>
                </a:lnTo>
                <a:lnTo>
                  <a:pt x="119" y="902"/>
                </a:lnTo>
                <a:cubicBezTo>
                  <a:pt x="106" y="902"/>
                  <a:pt x="93" y="897"/>
                  <a:pt x="84" y="887"/>
                </a:cubicBezTo>
                <a:cubicBezTo>
                  <a:pt x="75" y="877"/>
                  <a:pt x="70" y="863"/>
                  <a:pt x="72" y="850"/>
                </a:cubicBezTo>
                <a:lnTo>
                  <a:pt x="72" y="845"/>
                </a:lnTo>
                <a:lnTo>
                  <a:pt x="73" y="840"/>
                </a:lnTo>
                <a:cubicBezTo>
                  <a:pt x="75" y="817"/>
                  <a:pt x="94" y="799"/>
                  <a:pt x="117" y="797"/>
                </a:cubicBezTo>
                <a:cubicBezTo>
                  <a:pt x="140" y="796"/>
                  <a:pt x="161" y="811"/>
                  <a:pt x="167" y="833"/>
                </a:cubicBezTo>
                <a:lnTo>
                  <a:pt x="168" y="835"/>
                </a:lnTo>
                <a:cubicBezTo>
                  <a:pt x="168" y="839"/>
                  <a:pt x="169" y="843"/>
                  <a:pt x="169" y="847"/>
                </a:cubicBezTo>
                <a:lnTo>
                  <a:pt x="169" y="849"/>
                </a:lnTo>
                <a:cubicBezTo>
                  <a:pt x="169" y="874"/>
                  <a:pt x="151" y="894"/>
                  <a:pt x="127" y="897"/>
                </a:cubicBezTo>
                <a:cubicBezTo>
                  <a:pt x="103" y="900"/>
                  <a:pt x="80" y="885"/>
                  <a:pt x="74" y="861"/>
                </a:cubicBezTo>
                <a:lnTo>
                  <a:pt x="74" y="859"/>
                </a:lnTo>
                <a:lnTo>
                  <a:pt x="73" y="854"/>
                </a:lnTo>
                <a:lnTo>
                  <a:pt x="120" y="893"/>
                </a:lnTo>
                <a:lnTo>
                  <a:pt x="119" y="893"/>
                </a:lnTo>
                <a:lnTo>
                  <a:pt x="165" y="830"/>
                </a:lnTo>
                <a:lnTo>
                  <a:pt x="166" y="833"/>
                </a:lnTo>
                <a:lnTo>
                  <a:pt x="166" y="834"/>
                </a:lnTo>
                <a:lnTo>
                  <a:pt x="72" y="849"/>
                </a:lnTo>
                <a:lnTo>
                  <a:pt x="72" y="848"/>
                </a:lnTo>
                <a:lnTo>
                  <a:pt x="73" y="855"/>
                </a:lnTo>
                <a:lnTo>
                  <a:pt x="72" y="851"/>
                </a:lnTo>
                <a:lnTo>
                  <a:pt x="72" y="849"/>
                </a:lnTo>
                <a:cubicBezTo>
                  <a:pt x="72" y="847"/>
                  <a:pt x="71" y="844"/>
                  <a:pt x="71" y="841"/>
                </a:cubicBezTo>
                <a:lnTo>
                  <a:pt x="71" y="840"/>
                </a:lnTo>
                <a:cubicBezTo>
                  <a:pt x="71" y="813"/>
                  <a:pt x="93" y="792"/>
                  <a:pt x="119" y="792"/>
                </a:cubicBezTo>
                <a:cubicBezTo>
                  <a:pt x="146" y="792"/>
                  <a:pt x="167" y="813"/>
                  <a:pt x="167" y="840"/>
                </a:cubicBezTo>
                <a:lnTo>
                  <a:pt x="167" y="841"/>
                </a:lnTo>
                <a:lnTo>
                  <a:pt x="167" y="835"/>
                </a:lnTo>
                <a:lnTo>
                  <a:pt x="167" y="838"/>
                </a:lnTo>
                <a:cubicBezTo>
                  <a:pt x="168" y="840"/>
                  <a:pt x="168" y="843"/>
                  <a:pt x="168" y="845"/>
                </a:cubicBezTo>
                <a:lnTo>
                  <a:pt x="168" y="848"/>
                </a:lnTo>
                <a:lnTo>
                  <a:pt x="163" y="827"/>
                </a:lnTo>
                <a:lnTo>
                  <a:pt x="163" y="828"/>
                </a:lnTo>
                <a:lnTo>
                  <a:pt x="74" y="838"/>
                </a:lnTo>
                <a:lnTo>
                  <a:pt x="74" y="836"/>
                </a:lnTo>
                <a:lnTo>
                  <a:pt x="74" y="838"/>
                </a:lnTo>
                <a:lnTo>
                  <a:pt x="74" y="833"/>
                </a:lnTo>
                <a:lnTo>
                  <a:pt x="75" y="828"/>
                </a:lnTo>
                <a:cubicBezTo>
                  <a:pt x="79" y="803"/>
                  <a:pt x="102" y="786"/>
                  <a:pt x="126" y="788"/>
                </a:cubicBezTo>
                <a:cubicBezTo>
                  <a:pt x="151" y="790"/>
                  <a:pt x="170" y="810"/>
                  <a:pt x="170" y="835"/>
                </a:cubicBezTo>
                <a:lnTo>
                  <a:pt x="170" y="837"/>
                </a:lnTo>
                <a:lnTo>
                  <a:pt x="170" y="840"/>
                </a:lnTo>
                <a:lnTo>
                  <a:pt x="84" y="811"/>
                </a:lnTo>
                <a:lnTo>
                  <a:pt x="86" y="809"/>
                </a:lnTo>
                <a:lnTo>
                  <a:pt x="79" y="820"/>
                </a:lnTo>
                <a:lnTo>
                  <a:pt x="80" y="818"/>
                </a:lnTo>
                <a:cubicBezTo>
                  <a:pt x="90" y="795"/>
                  <a:pt x="114" y="783"/>
                  <a:pt x="138" y="789"/>
                </a:cubicBezTo>
                <a:cubicBezTo>
                  <a:pt x="162" y="796"/>
                  <a:pt x="176" y="819"/>
                  <a:pt x="172" y="843"/>
                </a:cubicBezTo>
                <a:lnTo>
                  <a:pt x="172" y="846"/>
                </a:lnTo>
                <a:cubicBezTo>
                  <a:pt x="171" y="849"/>
                  <a:pt x="171" y="851"/>
                  <a:pt x="170" y="854"/>
                </a:cubicBezTo>
                <a:lnTo>
                  <a:pt x="170" y="855"/>
                </a:lnTo>
                <a:cubicBezTo>
                  <a:pt x="162" y="877"/>
                  <a:pt x="140" y="891"/>
                  <a:pt x="116" y="887"/>
                </a:cubicBezTo>
                <a:cubicBezTo>
                  <a:pt x="93" y="884"/>
                  <a:pt x="76" y="864"/>
                  <a:pt x="76" y="840"/>
                </a:cubicBezTo>
                <a:lnTo>
                  <a:pt x="76" y="837"/>
                </a:lnTo>
                <a:lnTo>
                  <a:pt x="77" y="828"/>
                </a:lnTo>
                <a:lnTo>
                  <a:pt x="76" y="828"/>
                </a:lnTo>
                <a:cubicBezTo>
                  <a:pt x="76" y="825"/>
                  <a:pt x="77" y="822"/>
                  <a:pt x="77" y="819"/>
                </a:cubicBezTo>
                <a:lnTo>
                  <a:pt x="78" y="817"/>
                </a:lnTo>
                <a:cubicBezTo>
                  <a:pt x="82" y="794"/>
                  <a:pt x="102" y="778"/>
                  <a:pt x="125" y="778"/>
                </a:cubicBezTo>
                <a:lnTo>
                  <a:pt x="125" y="778"/>
                </a:lnTo>
                <a:cubicBezTo>
                  <a:pt x="144" y="778"/>
                  <a:pt x="160" y="788"/>
                  <a:pt x="168" y="805"/>
                </a:cubicBezTo>
                <a:lnTo>
                  <a:pt x="169" y="807"/>
                </a:lnTo>
                <a:lnTo>
                  <a:pt x="172" y="813"/>
                </a:lnTo>
                <a:lnTo>
                  <a:pt x="80" y="825"/>
                </a:lnTo>
                <a:lnTo>
                  <a:pt x="80" y="821"/>
                </a:lnTo>
                <a:lnTo>
                  <a:pt x="81" y="817"/>
                </a:lnTo>
                <a:lnTo>
                  <a:pt x="81" y="826"/>
                </a:lnTo>
                <a:lnTo>
                  <a:pt x="80" y="822"/>
                </a:lnTo>
                <a:lnTo>
                  <a:pt x="176" y="816"/>
                </a:lnTo>
                <a:lnTo>
                  <a:pt x="176" y="818"/>
                </a:lnTo>
                <a:lnTo>
                  <a:pt x="176" y="821"/>
                </a:lnTo>
                <a:lnTo>
                  <a:pt x="128" y="773"/>
                </a:lnTo>
                <a:lnTo>
                  <a:pt x="128" y="773"/>
                </a:lnTo>
                <a:cubicBezTo>
                  <a:pt x="153" y="773"/>
                  <a:pt x="174" y="792"/>
                  <a:pt x="176" y="816"/>
                </a:cubicBezTo>
                <a:lnTo>
                  <a:pt x="177" y="821"/>
                </a:lnTo>
                <a:lnTo>
                  <a:pt x="177" y="827"/>
                </a:lnTo>
                <a:lnTo>
                  <a:pt x="177" y="834"/>
                </a:lnTo>
                <a:lnTo>
                  <a:pt x="177" y="835"/>
                </a:lnTo>
                <a:cubicBezTo>
                  <a:pt x="177" y="862"/>
                  <a:pt x="156" y="883"/>
                  <a:pt x="129" y="883"/>
                </a:cubicBezTo>
                <a:cubicBezTo>
                  <a:pt x="103" y="883"/>
                  <a:pt x="81" y="862"/>
                  <a:pt x="81" y="835"/>
                </a:cubicBezTo>
                <a:lnTo>
                  <a:pt x="81" y="833"/>
                </a:lnTo>
                <a:lnTo>
                  <a:pt x="81" y="829"/>
                </a:lnTo>
                <a:lnTo>
                  <a:pt x="81" y="824"/>
                </a:lnTo>
                <a:cubicBezTo>
                  <a:pt x="81" y="821"/>
                  <a:pt x="81" y="818"/>
                  <a:pt x="81" y="816"/>
                </a:cubicBezTo>
                <a:lnTo>
                  <a:pt x="82" y="811"/>
                </a:lnTo>
                <a:cubicBezTo>
                  <a:pt x="85" y="786"/>
                  <a:pt x="107" y="767"/>
                  <a:pt x="132" y="769"/>
                </a:cubicBezTo>
                <a:cubicBezTo>
                  <a:pt x="158" y="770"/>
                  <a:pt x="177" y="791"/>
                  <a:pt x="177" y="816"/>
                </a:cubicBezTo>
                <a:lnTo>
                  <a:pt x="177" y="819"/>
                </a:lnTo>
                <a:cubicBezTo>
                  <a:pt x="177" y="825"/>
                  <a:pt x="177" y="830"/>
                  <a:pt x="175" y="835"/>
                </a:cubicBezTo>
                <a:lnTo>
                  <a:pt x="175" y="836"/>
                </a:lnTo>
                <a:cubicBezTo>
                  <a:pt x="167" y="858"/>
                  <a:pt x="145" y="872"/>
                  <a:pt x="121" y="868"/>
                </a:cubicBezTo>
                <a:cubicBezTo>
                  <a:pt x="98" y="865"/>
                  <a:pt x="81" y="845"/>
                  <a:pt x="81" y="821"/>
                </a:cubicBezTo>
                <a:lnTo>
                  <a:pt x="81" y="818"/>
                </a:lnTo>
                <a:lnTo>
                  <a:pt x="82" y="809"/>
                </a:lnTo>
                <a:lnTo>
                  <a:pt x="81" y="809"/>
                </a:lnTo>
                <a:lnTo>
                  <a:pt x="81" y="807"/>
                </a:lnTo>
                <a:cubicBezTo>
                  <a:pt x="81" y="780"/>
                  <a:pt x="103" y="759"/>
                  <a:pt x="129" y="759"/>
                </a:cubicBezTo>
                <a:cubicBezTo>
                  <a:pt x="156" y="759"/>
                  <a:pt x="177" y="780"/>
                  <a:pt x="177" y="807"/>
                </a:cubicBezTo>
                <a:lnTo>
                  <a:pt x="177" y="808"/>
                </a:lnTo>
                <a:lnTo>
                  <a:pt x="177" y="811"/>
                </a:lnTo>
                <a:cubicBezTo>
                  <a:pt x="177" y="813"/>
                  <a:pt x="177" y="816"/>
                  <a:pt x="177" y="818"/>
                </a:cubicBezTo>
                <a:lnTo>
                  <a:pt x="176" y="821"/>
                </a:lnTo>
                <a:lnTo>
                  <a:pt x="177" y="814"/>
                </a:lnTo>
                <a:lnTo>
                  <a:pt x="177" y="816"/>
                </a:lnTo>
                <a:lnTo>
                  <a:pt x="82" y="807"/>
                </a:lnTo>
                <a:lnTo>
                  <a:pt x="82" y="805"/>
                </a:lnTo>
                <a:lnTo>
                  <a:pt x="81" y="814"/>
                </a:lnTo>
                <a:lnTo>
                  <a:pt x="81" y="811"/>
                </a:lnTo>
                <a:cubicBezTo>
                  <a:pt x="81" y="785"/>
                  <a:pt x="103" y="763"/>
                  <a:pt x="129" y="763"/>
                </a:cubicBezTo>
                <a:cubicBezTo>
                  <a:pt x="156" y="763"/>
                  <a:pt x="177" y="785"/>
                  <a:pt x="177" y="811"/>
                </a:cubicBezTo>
                <a:lnTo>
                  <a:pt x="177" y="813"/>
                </a:lnTo>
                <a:lnTo>
                  <a:pt x="177" y="816"/>
                </a:lnTo>
                <a:lnTo>
                  <a:pt x="129" y="768"/>
                </a:lnTo>
                <a:lnTo>
                  <a:pt x="130" y="768"/>
                </a:lnTo>
                <a:lnTo>
                  <a:pt x="82" y="822"/>
                </a:lnTo>
                <a:lnTo>
                  <a:pt x="82" y="817"/>
                </a:lnTo>
                <a:lnTo>
                  <a:pt x="81" y="816"/>
                </a:lnTo>
                <a:cubicBezTo>
                  <a:pt x="79" y="802"/>
                  <a:pt x="82" y="788"/>
                  <a:pt x="91" y="777"/>
                </a:cubicBezTo>
                <a:cubicBezTo>
                  <a:pt x="100" y="765"/>
                  <a:pt x="114" y="759"/>
                  <a:pt x="128" y="759"/>
                </a:cubicBezTo>
                <a:lnTo>
                  <a:pt x="129" y="759"/>
                </a:lnTo>
                <a:cubicBezTo>
                  <a:pt x="156" y="759"/>
                  <a:pt x="177" y="780"/>
                  <a:pt x="177" y="807"/>
                </a:cubicBezTo>
                <a:cubicBezTo>
                  <a:pt x="177" y="833"/>
                  <a:pt x="156" y="855"/>
                  <a:pt x="129" y="855"/>
                </a:cubicBezTo>
                <a:lnTo>
                  <a:pt x="128" y="855"/>
                </a:lnTo>
                <a:cubicBezTo>
                  <a:pt x="114" y="855"/>
                  <a:pt x="100" y="849"/>
                  <a:pt x="91" y="837"/>
                </a:cubicBezTo>
                <a:cubicBezTo>
                  <a:pt x="82" y="826"/>
                  <a:pt x="79" y="812"/>
                  <a:pt x="81" y="798"/>
                </a:cubicBezTo>
                <a:lnTo>
                  <a:pt x="82" y="793"/>
                </a:lnTo>
                <a:lnTo>
                  <a:pt x="81" y="802"/>
                </a:lnTo>
                <a:lnTo>
                  <a:pt x="81" y="799"/>
                </a:lnTo>
                <a:lnTo>
                  <a:pt x="84" y="814"/>
                </a:lnTo>
                <a:lnTo>
                  <a:pt x="83" y="813"/>
                </a:lnTo>
                <a:lnTo>
                  <a:pt x="176" y="786"/>
                </a:lnTo>
                <a:lnTo>
                  <a:pt x="176" y="788"/>
                </a:lnTo>
                <a:cubicBezTo>
                  <a:pt x="177" y="792"/>
                  <a:pt x="177" y="796"/>
                  <a:pt x="177" y="799"/>
                </a:cubicBezTo>
                <a:lnTo>
                  <a:pt x="177" y="802"/>
                </a:lnTo>
                <a:cubicBezTo>
                  <a:pt x="177" y="828"/>
                  <a:pt x="156" y="850"/>
                  <a:pt x="129" y="850"/>
                </a:cubicBezTo>
                <a:lnTo>
                  <a:pt x="129" y="850"/>
                </a:lnTo>
                <a:cubicBezTo>
                  <a:pt x="115" y="850"/>
                  <a:pt x="101" y="844"/>
                  <a:pt x="92" y="832"/>
                </a:cubicBezTo>
                <a:cubicBezTo>
                  <a:pt x="83" y="821"/>
                  <a:pt x="79" y="807"/>
                  <a:pt x="82" y="793"/>
                </a:cubicBezTo>
                <a:lnTo>
                  <a:pt x="82" y="790"/>
                </a:lnTo>
                <a:lnTo>
                  <a:pt x="83" y="786"/>
                </a:lnTo>
                <a:cubicBezTo>
                  <a:pt x="89" y="764"/>
                  <a:pt x="109" y="749"/>
                  <a:pt x="132" y="750"/>
                </a:cubicBezTo>
                <a:cubicBezTo>
                  <a:pt x="155" y="750"/>
                  <a:pt x="174" y="767"/>
                  <a:pt x="177" y="790"/>
                </a:cubicBezTo>
                <a:lnTo>
                  <a:pt x="178" y="793"/>
                </a:lnTo>
                <a:cubicBezTo>
                  <a:pt x="178" y="795"/>
                  <a:pt x="178" y="798"/>
                  <a:pt x="178" y="800"/>
                </a:cubicBezTo>
                <a:lnTo>
                  <a:pt x="178" y="802"/>
                </a:lnTo>
                <a:cubicBezTo>
                  <a:pt x="178" y="828"/>
                  <a:pt x="158" y="849"/>
                  <a:pt x="132" y="850"/>
                </a:cubicBezTo>
                <a:cubicBezTo>
                  <a:pt x="107" y="851"/>
                  <a:pt x="85" y="831"/>
                  <a:pt x="83" y="806"/>
                </a:cubicBezTo>
                <a:lnTo>
                  <a:pt x="82" y="799"/>
                </a:lnTo>
                <a:lnTo>
                  <a:pt x="82" y="791"/>
                </a:lnTo>
                <a:lnTo>
                  <a:pt x="81" y="784"/>
                </a:lnTo>
                <a:lnTo>
                  <a:pt x="81" y="783"/>
                </a:lnTo>
                <a:cubicBezTo>
                  <a:pt x="81" y="756"/>
                  <a:pt x="103" y="735"/>
                  <a:pt x="129" y="735"/>
                </a:cubicBezTo>
                <a:cubicBezTo>
                  <a:pt x="156" y="735"/>
                  <a:pt x="177" y="756"/>
                  <a:pt x="177" y="783"/>
                </a:cubicBezTo>
                <a:lnTo>
                  <a:pt x="177" y="787"/>
                </a:lnTo>
                <a:lnTo>
                  <a:pt x="177" y="792"/>
                </a:lnTo>
                <a:cubicBezTo>
                  <a:pt x="177" y="819"/>
                  <a:pt x="156" y="840"/>
                  <a:pt x="129" y="840"/>
                </a:cubicBezTo>
                <a:lnTo>
                  <a:pt x="128" y="840"/>
                </a:lnTo>
                <a:cubicBezTo>
                  <a:pt x="114" y="840"/>
                  <a:pt x="101" y="834"/>
                  <a:pt x="92" y="824"/>
                </a:cubicBezTo>
                <a:cubicBezTo>
                  <a:pt x="83" y="813"/>
                  <a:pt x="78" y="799"/>
                  <a:pt x="80" y="786"/>
                </a:cubicBezTo>
                <a:lnTo>
                  <a:pt x="81" y="779"/>
                </a:lnTo>
                <a:lnTo>
                  <a:pt x="82" y="772"/>
                </a:lnTo>
                <a:lnTo>
                  <a:pt x="82" y="783"/>
                </a:lnTo>
                <a:lnTo>
                  <a:pt x="82" y="778"/>
                </a:lnTo>
                <a:lnTo>
                  <a:pt x="129" y="821"/>
                </a:lnTo>
                <a:lnTo>
                  <a:pt x="128" y="821"/>
                </a:lnTo>
                <a:lnTo>
                  <a:pt x="176" y="769"/>
                </a:lnTo>
                <a:lnTo>
                  <a:pt x="177" y="774"/>
                </a:lnTo>
                <a:lnTo>
                  <a:pt x="177" y="778"/>
                </a:lnTo>
                <a:lnTo>
                  <a:pt x="129" y="735"/>
                </a:lnTo>
                <a:lnTo>
                  <a:pt x="130" y="735"/>
                </a:lnTo>
                <a:lnTo>
                  <a:pt x="83" y="792"/>
                </a:lnTo>
                <a:lnTo>
                  <a:pt x="82" y="787"/>
                </a:lnTo>
                <a:lnTo>
                  <a:pt x="82" y="784"/>
                </a:lnTo>
                <a:lnTo>
                  <a:pt x="176" y="764"/>
                </a:lnTo>
                <a:lnTo>
                  <a:pt x="176" y="767"/>
                </a:lnTo>
                <a:lnTo>
                  <a:pt x="174" y="758"/>
                </a:lnTo>
                <a:lnTo>
                  <a:pt x="175" y="761"/>
                </a:lnTo>
                <a:lnTo>
                  <a:pt x="82" y="778"/>
                </a:lnTo>
                <a:lnTo>
                  <a:pt x="82" y="776"/>
                </a:lnTo>
                <a:lnTo>
                  <a:pt x="83" y="785"/>
                </a:lnTo>
                <a:lnTo>
                  <a:pt x="82" y="783"/>
                </a:lnTo>
                <a:lnTo>
                  <a:pt x="177" y="766"/>
                </a:lnTo>
                <a:lnTo>
                  <a:pt x="177" y="769"/>
                </a:lnTo>
                <a:cubicBezTo>
                  <a:pt x="178" y="771"/>
                  <a:pt x="178" y="774"/>
                  <a:pt x="178" y="776"/>
                </a:cubicBezTo>
                <a:lnTo>
                  <a:pt x="178" y="778"/>
                </a:lnTo>
                <a:cubicBezTo>
                  <a:pt x="178" y="805"/>
                  <a:pt x="156" y="826"/>
                  <a:pt x="130" y="826"/>
                </a:cubicBezTo>
                <a:cubicBezTo>
                  <a:pt x="103" y="826"/>
                  <a:pt x="82" y="805"/>
                  <a:pt x="82" y="778"/>
                </a:cubicBezTo>
                <a:lnTo>
                  <a:pt x="82" y="776"/>
                </a:lnTo>
                <a:lnTo>
                  <a:pt x="82" y="771"/>
                </a:lnTo>
                <a:lnTo>
                  <a:pt x="82" y="771"/>
                </a:lnTo>
                <a:lnTo>
                  <a:pt x="81" y="764"/>
                </a:lnTo>
                <a:cubicBezTo>
                  <a:pt x="81" y="737"/>
                  <a:pt x="103" y="716"/>
                  <a:pt x="129" y="716"/>
                </a:cubicBezTo>
                <a:cubicBezTo>
                  <a:pt x="156" y="716"/>
                  <a:pt x="177" y="737"/>
                  <a:pt x="177" y="764"/>
                </a:cubicBezTo>
                <a:lnTo>
                  <a:pt x="177" y="766"/>
                </a:lnTo>
                <a:lnTo>
                  <a:pt x="177" y="769"/>
                </a:lnTo>
                <a:cubicBezTo>
                  <a:pt x="177" y="795"/>
                  <a:pt x="156" y="817"/>
                  <a:pt x="129" y="817"/>
                </a:cubicBezTo>
                <a:cubicBezTo>
                  <a:pt x="103" y="817"/>
                  <a:pt x="81" y="795"/>
                  <a:pt x="81" y="769"/>
                </a:cubicBezTo>
                <a:lnTo>
                  <a:pt x="81" y="767"/>
                </a:lnTo>
                <a:lnTo>
                  <a:pt x="81" y="764"/>
                </a:lnTo>
                <a:lnTo>
                  <a:pt x="81" y="761"/>
                </a:lnTo>
                <a:cubicBezTo>
                  <a:pt x="81" y="758"/>
                  <a:pt x="82" y="754"/>
                  <a:pt x="83" y="750"/>
                </a:cubicBezTo>
                <a:lnTo>
                  <a:pt x="83" y="748"/>
                </a:lnTo>
                <a:cubicBezTo>
                  <a:pt x="89" y="724"/>
                  <a:pt x="112" y="709"/>
                  <a:pt x="136" y="712"/>
                </a:cubicBezTo>
                <a:cubicBezTo>
                  <a:pt x="160" y="715"/>
                  <a:pt x="178" y="735"/>
                  <a:pt x="178" y="759"/>
                </a:cubicBezTo>
                <a:lnTo>
                  <a:pt x="178" y="762"/>
                </a:lnTo>
                <a:lnTo>
                  <a:pt x="178" y="764"/>
                </a:lnTo>
                <a:cubicBezTo>
                  <a:pt x="178" y="785"/>
                  <a:pt x="164" y="804"/>
                  <a:pt x="144" y="810"/>
                </a:cubicBezTo>
                <a:cubicBezTo>
                  <a:pt x="124" y="816"/>
                  <a:pt x="102" y="808"/>
                  <a:pt x="90" y="791"/>
                </a:cubicBezTo>
                <a:lnTo>
                  <a:pt x="89" y="789"/>
                </a:lnTo>
                <a:cubicBezTo>
                  <a:pt x="84" y="781"/>
                  <a:pt x="81" y="772"/>
                  <a:pt x="81" y="762"/>
                </a:cubicBezTo>
                <a:lnTo>
                  <a:pt x="81" y="759"/>
                </a:lnTo>
                <a:cubicBezTo>
                  <a:pt x="81" y="757"/>
                  <a:pt x="81" y="755"/>
                  <a:pt x="81" y="753"/>
                </a:cubicBezTo>
                <a:lnTo>
                  <a:pt x="82" y="749"/>
                </a:lnTo>
                <a:cubicBezTo>
                  <a:pt x="83" y="742"/>
                  <a:pt x="86" y="735"/>
                  <a:pt x="90" y="729"/>
                </a:cubicBezTo>
                <a:lnTo>
                  <a:pt x="91" y="728"/>
                </a:lnTo>
                <a:cubicBezTo>
                  <a:pt x="101" y="712"/>
                  <a:pt x="120" y="704"/>
                  <a:pt x="139" y="707"/>
                </a:cubicBezTo>
                <a:cubicBezTo>
                  <a:pt x="157" y="710"/>
                  <a:pt x="172" y="724"/>
                  <a:pt x="177" y="743"/>
                </a:cubicBezTo>
                <a:lnTo>
                  <a:pt x="178" y="745"/>
                </a:lnTo>
                <a:lnTo>
                  <a:pt x="179" y="753"/>
                </a:lnTo>
                <a:lnTo>
                  <a:pt x="179" y="755"/>
                </a:lnTo>
                <a:cubicBezTo>
                  <a:pt x="180" y="758"/>
                  <a:pt x="180" y="760"/>
                  <a:pt x="180" y="763"/>
                </a:cubicBezTo>
                <a:lnTo>
                  <a:pt x="180" y="764"/>
                </a:lnTo>
                <a:cubicBezTo>
                  <a:pt x="180" y="790"/>
                  <a:pt x="158" y="812"/>
                  <a:pt x="132" y="812"/>
                </a:cubicBezTo>
                <a:cubicBezTo>
                  <a:pt x="105" y="812"/>
                  <a:pt x="84" y="790"/>
                  <a:pt x="84" y="764"/>
                </a:cubicBezTo>
                <a:lnTo>
                  <a:pt x="84" y="762"/>
                </a:lnTo>
                <a:lnTo>
                  <a:pt x="84" y="757"/>
                </a:lnTo>
                <a:lnTo>
                  <a:pt x="84" y="753"/>
                </a:lnTo>
                <a:lnTo>
                  <a:pt x="84" y="750"/>
                </a:lnTo>
                <a:cubicBezTo>
                  <a:pt x="84" y="723"/>
                  <a:pt x="105" y="702"/>
                  <a:pt x="132" y="702"/>
                </a:cubicBezTo>
                <a:lnTo>
                  <a:pt x="133" y="702"/>
                </a:lnTo>
                <a:lnTo>
                  <a:pt x="86" y="745"/>
                </a:lnTo>
                <a:lnTo>
                  <a:pt x="86" y="740"/>
                </a:lnTo>
                <a:lnTo>
                  <a:pt x="87" y="734"/>
                </a:lnTo>
                <a:lnTo>
                  <a:pt x="87" y="727"/>
                </a:lnTo>
                <a:lnTo>
                  <a:pt x="87" y="731"/>
                </a:lnTo>
                <a:cubicBezTo>
                  <a:pt x="87" y="707"/>
                  <a:pt x="105" y="686"/>
                  <a:pt x="129" y="683"/>
                </a:cubicBezTo>
                <a:cubicBezTo>
                  <a:pt x="153" y="680"/>
                  <a:pt x="176" y="696"/>
                  <a:pt x="182" y="719"/>
                </a:cubicBezTo>
                <a:lnTo>
                  <a:pt x="182" y="721"/>
                </a:lnTo>
                <a:cubicBezTo>
                  <a:pt x="183" y="725"/>
                  <a:pt x="183" y="729"/>
                  <a:pt x="183" y="733"/>
                </a:cubicBezTo>
                <a:lnTo>
                  <a:pt x="183" y="738"/>
                </a:lnTo>
                <a:lnTo>
                  <a:pt x="183" y="743"/>
                </a:lnTo>
                <a:lnTo>
                  <a:pt x="183" y="745"/>
                </a:lnTo>
                <a:cubicBezTo>
                  <a:pt x="183" y="771"/>
                  <a:pt x="162" y="793"/>
                  <a:pt x="135" y="793"/>
                </a:cubicBezTo>
                <a:cubicBezTo>
                  <a:pt x="109" y="793"/>
                  <a:pt x="87" y="771"/>
                  <a:pt x="87" y="745"/>
                </a:cubicBezTo>
                <a:lnTo>
                  <a:pt x="87" y="743"/>
                </a:lnTo>
                <a:lnTo>
                  <a:pt x="87" y="738"/>
                </a:lnTo>
                <a:lnTo>
                  <a:pt x="87" y="733"/>
                </a:lnTo>
                <a:cubicBezTo>
                  <a:pt x="87" y="730"/>
                  <a:pt x="88" y="727"/>
                  <a:pt x="88" y="724"/>
                </a:cubicBezTo>
                <a:lnTo>
                  <a:pt x="89" y="722"/>
                </a:lnTo>
                <a:cubicBezTo>
                  <a:pt x="93" y="701"/>
                  <a:pt x="109" y="686"/>
                  <a:pt x="130" y="683"/>
                </a:cubicBezTo>
                <a:cubicBezTo>
                  <a:pt x="150" y="681"/>
                  <a:pt x="170" y="691"/>
                  <a:pt x="179" y="710"/>
                </a:cubicBezTo>
                <a:lnTo>
                  <a:pt x="179" y="711"/>
                </a:lnTo>
                <a:cubicBezTo>
                  <a:pt x="182" y="715"/>
                  <a:pt x="183" y="720"/>
                  <a:pt x="184" y="725"/>
                </a:cubicBezTo>
                <a:lnTo>
                  <a:pt x="184" y="729"/>
                </a:lnTo>
                <a:lnTo>
                  <a:pt x="185" y="732"/>
                </a:lnTo>
                <a:cubicBezTo>
                  <a:pt x="185" y="734"/>
                  <a:pt x="185" y="737"/>
                  <a:pt x="185" y="739"/>
                </a:cubicBezTo>
                <a:lnTo>
                  <a:pt x="185" y="740"/>
                </a:lnTo>
                <a:cubicBezTo>
                  <a:pt x="185" y="767"/>
                  <a:pt x="164" y="788"/>
                  <a:pt x="137" y="788"/>
                </a:cubicBezTo>
                <a:cubicBezTo>
                  <a:pt x="111" y="788"/>
                  <a:pt x="89" y="767"/>
                  <a:pt x="89" y="740"/>
                </a:cubicBezTo>
                <a:lnTo>
                  <a:pt x="89" y="739"/>
                </a:lnTo>
                <a:lnTo>
                  <a:pt x="89" y="736"/>
                </a:lnTo>
                <a:lnTo>
                  <a:pt x="90" y="743"/>
                </a:lnTo>
                <a:lnTo>
                  <a:pt x="89" y="739"/>
                </a:lnTo>
                <a:cubicBezTo>
                  <a:pt x="89" y="737"/>
                  <a:pt x="89" y="735"/>
                  <a:pt x="89" y="732"/>
                </a:cubicBezTo>
                <a:lnTo>
                  <a:pt x="89" y="731"/>
                </a:lnTo>
                <a:cubicBezTo>
                  <a:pt x="89" y="707"/>
                  <a:pt x="107" y="686"/>
                  <a:pt x="131" y="683"/>
                </a:cubicBezTo>
                <a:cubicBezTo>
                  <a:pt x="155" y="680"/>
                  <a:pt x="178" y="696"/>
                  <a:pt x="184" y="719"/>
                </a:cubicBezTo>
                <a:lnTo>
                  <a:pt x="184" y="721"/>
                </a:lnTo>
                <a:lnTo>
                  <a:pt x="185" y="726"/>
                </a:lnTo>
                <a:lnTo>
                  <a:pt x="91" y="724"/>
                </a:lnTo>
                <a:lnTo>
                  <a:pt x="92" y="722"/>
                </a:lnTo>
                <a:lnTo>
                  <a:pt x="92" y="722"/>
                </a:lnTo>
                <a:lnTo>
                  <a:pt x="139" y="779"/>
                </a:lnTo>
                <a:lnTo>
                  <a:pt x="138" y="779"/>
                </a:lnTo>
                <a:cubicBezTo>
                  <a:pt x="112" y="779"/>
                  <a:pt x="90" y="757"/>
                  <a:pt x="90" y="731"/>
                </a:cubicBezTo>
                <a:cubicBezTo>
                  <a:pt x="90" y="704"/>
                  <a:pt x="112" y="683"/>
                  <a:pt x="138" y="683"/>
                </a:cubicBezTo>
                <a:lnTo>
                  <a:pt x="140" y="683"/>
                </a:lnTo>
                <a:lnTo>
                  <a:pt x="141" y="683"/>
                </a:lnTo>
                <a:lnTo>
                  <a:pt x="94" y="726"/>
                </a:lnTo>
                <a:lnTo>
                  <a:pt x="94" y="721"/>
                </a:lnTo>
                <a:lnTo>
                  <a:pt x="95" y="716"/>
                </a:lnTo>
                <a:cubicBezTo>
                  <a:pt x="97" y="692"/>
                  <a:pt x="118" y="673"/>
                  <a:pt x="142" y="673"/>
                </a:cubicBezTo>
                <a:lnTo>
                  <a:pt x="144" y="673"/>
                </a:lnTo>
                <a:lnTo>
                  <a:pt x="96" y="726"/>
                </a:lnTo>
                <a:lnTo>
                  <a:pt x="96" y="721"/>
                </a:lnTo>
                <a:cubicBezTo>
                  <a:pt x="94" y="708"/>
                  <a:pt x="99" y="694"/>
                  <a:pt x="108" y="684"/>
                </a:cubicBezTo>
                <a:cubicBezTo>
                  <a:pt x="117" y="674"/>
                  <a:pt x="130" y="668"/>
                  <a:pt x="143" y="668"/>
                </a:cubicBezTo>
                <a:lnTo>
                  <a:pt x="145" y="668"/>
                </a:lnTo>
                <a:cubicBezTo>
                  <a:pt x="168" y="668"/>
                  <a:pt x="187" y="684"/>
                  <a:pt x="192" y="706"/>
                </a:cubicBezTo>
                <a:lnTo>
                  <a:pt x="193" y="711"/>
                </a:lnTo>
                <a:lnTo>
                  <a:pt x="195" y="717"/>
                </a:lnTo>
                <a:lnTo>
                  <a:pt x="196" y="724"/>
                </a:lnTo>
                <a:lnTo>
                  <a:pt x="196" y="731"/>
                </a:lnTo>
                <a:lnTo>
                  <a:pt x="100" y="726"/>
                </a:lnTo>
                <a:lnTo>
                  <a:pt x="101" y="721"/>
                </a:lnTo>
                <a:lnTo>
                  <a:pt x="100" y="719"/>
                </a:lnTo>
                <a:lnTo>
                  <a:pt x="101" y="708"/>
                </a:lnTo>
                <a:lnTo>
                  <a:pt x="101" y="707"/>
                </a:lnTo>
                <a:lnTo>
                  <a:pt x="101" y="706"/>
                </a:lnTo>
                <a:cubicBezTo>
                  <a:pt x="101" y="680"/>
                  <a:pt x="122" y="658"/>
                  <a:pt x="149" y="658"/>
                </a:cubicBezTo>
                <a:cubicBezTo>
                  <a:pt x="175" y="658"/>
                  <a:pt x="197" y="680"/>
                  <a:pt x="197" y="706"/>
                </a:cubicBezTo>
                <a:lnTo>
                  <a:pt x="197" y="708"/>
                </a:lnTo>
                <a:lnTo>
                  <a:pt x="197" y="712"/>
                </a:lnTo>
                <a:lnTo>
                  <a:pt x="149" y="664"/>
                </a:lnTo>
                <a:lnTo>
                  <a:pt x="149" y="664"/>
                </a:lnTo>
                <a:lnTo>
                  <a:pt x="104" y="697"/>
                </a:lnTo>
                <a:lnTo>
                  <a:pt x="105" y="694"/>
                </a:lnTo>
                <a:lnTo>
                  <a:pt x="104" y="695"/>
                </a:lnTo>
                <a:cubicBezTo>
                  <a:pt x="110" y="672"/>
                  <a:pt x="133" y="656"/>
                  <a:pt x="157" y="659"/>
                </a:cubicBezTo>
                <a:cubicBezTo>
                  <a:pt x="181" y="662"/>
                  <a:pt x="199" y="683"/>
                  <a:pt x="199" y="707"/>
                </a:cubicBezTo>
                <a:lnTo>
                  <a:pt x="199" y="712"/>
                </a:lnTo>
                <a:lnTo>
                  <a:pt x="198" y="722"/>
                </a:lnTo>
                <a:lnTo>
                  <a:pt x="105" y="701"/>
                </a:lnTo>
                <a:lnTo>
                  <a:pt x="105" y="700"/>
                </a:lnTo>
                <a:lnTo>
                  <a:pt x="104" y="707"/>
                </a:lnTo>
                <a:lnTo>
                  <a:pt x="104" y="704"/>
                </a:lnTo>
                <a:lnTo>
                  <a:pt x="151" y="760"/>
                </a:lnTo>
                <a:lnTo>
                  <a:pt x="150" y="760"/>
                </a:lnTo>
                <a:cubicBezTo>
                  <a:pt x="137" y="760"/>
                  <a:pt x="124" y="754"/>
                  <a:pt x="115" y="744"/>
                </a:cubicBezTo>
                <a:cubicBezTo>
                  <a:pt x="106" y="734"/>
                  <a:pt x="101" y="720"/>
                  <a:pt x="103" y="707"/>
                </a:cubicBezTo>
                <a:lnTo>
                  <a:pt x="103" y="702"/>
                </a:lnTo>
                <a:lnTo>
                  <a:pt x="104" y="698"/>
                </a:lnTo>
                <a:lnTo>
                  <a:pt x="104" y="706"/>
                </a:lnTo>
                <a:lnTo>
                  <a:pt x="103" y="700"/>
                </a:lnTo>
                <a:lnTo>
                  <a:pt x="103" y="700"/>
                </a:lnTo>
                <a:cubicBezTo>
                  <a:pt x="99" y="675"/>
                  <a:pt x="115" y="652"/>
                  <a:pt x="139" y="646"/>
                </a:cubicBezTo>
                <a:cubicBezTo>
                  <a:pt x="164" y="641"/>
                  <a:pt x="188" y="654"/>
                  <a:pt x="196" y="678"/>
                </a:cubicBezTo>
                <a:lnTo>
                  <a:pt x="197" y="679"/>
                </a:lnTo>
                <a:cubicBezTo>
                  <a:pt x="197" y="682"/>
                  <a:pt x="198" y="684"/>
                  <a:pt x="198" y="687"/>
                </a:cubicBezTo>
                <a:lnTo>
                  <a:pt x="199" y="690"/>
                </a:lnTo>
                <a:lnTo>
                  <a:pt x="200" y="698"/>
                </a:lnTo>
                <a:lnTo>
                  <a:pt x="104" y="702"/>
                </a:lnTo>
                <a:lnTo>
                  <a:pt x="104" y="700"/>
                </a:lnTo>
                <a:lnTo>
                  <a:pt x="104" y="697"/>
                </a:lnTo>
                <a:cubicBezTo>
                  <a:pt x="104" y="671"/>
                  <a:pt x="125" y="649"/>
                  <a:pt x="152" y="649"/>
                </a:cubicBezTo>
                <a:cubicBezTo>
                  <a:pt x="178" y="649"/>
                  <a:pt x="200" y="671"/>
                  <a:pt x="200" y="697"/>
                </a:cubicBezTo>
                <a:lnTo>
                  <a:pt x="200" y="700"/>
                </a:lnTo>
                <a:lnTo>
                  <a:pt x="200" y="702"/>
                </a:lnTo>
                <a:lnTo>
                  <a:pt x="104" y="697"/>
                </a:lnTo>
                <a:lnTo>
                  <a:pt x="105" y="693"/>
                </a:lnTo>
                <a:lnTo>
                  <a:pt x="104" y="693"/>
                </a:lnTo>
                <a:lnTo>
                  <a:pt x="152" y="741"/>
                </a:lnTo>
                <a:lnTo>
                  <a:pt x="152" y="741"/>
                </a:lnTo>
                <a:cubicBezTo>
                  <a:pt x="125" y="741"/>
                  <a:pt x="104" y="719"/>
                  <a:pt x="104" y="693"/>
                </a:cubicBezTo>
                <a:cubicBezTo>
                  <a:pt x="104" y="666"/>
                  <a:pt x="125" y="645"/>
                  <a:pt x="152" y="645"/>
                </a:cubicBezTo>
                <a:lnTo>
                  <a:pt x="152" y="645"/>
                </a:lnTo>
                <a:lnTo>
                  <a:pt x="104" y="693"/>
                </a:lnTo>
                <a:lnTo>
                  <a:pt x="104" y="688"/>
                </a:lnTo>
                <a:lnTo>
                  <a:pt x="105" y="678"/>
                </a:lnTo>
                <a:lnTo>
                  <a:pt x="153" y="731"/>
                </a:lnTo>
                <a:lnTo>
                  <a:pt x="152" y="731"/>
                </a:lnTo>
                <a:cubicBezTo>
                  <a:pt x="138" y="731"/>
                  <a:pt x="125" y="726"/>
                  <a:pt x="116" y="716"/>
                </a:cubicBezTo>
                <a:cubicBezTo>
                  <a:pt x="107" y="706"/>
                  <a:pt x="103" y="692"/>
                  <a:pt x="104" y="679"/>
                </a:cubicBezTo>
                <a:lnTo>
                  <a:pt x="105" y="674"/>
                </a:lnTo>
                <a:lnTo>
                  <a:pt x="105" y="681"/>
                </a:lnTo>
                <a:lnTo>
                  <a:pt x="104" y="671"/>
                </a:lnTo>
                <a:lnTo>
                  <a:pt x="105" y="658"/>
                </a:lnTo>
                <a:lnTo>
                  <a:pt x="104" y="654"/>
                </a:lnTo>
                <a:cubicBezTo>
                  <a:pt x="104" y="628"/>
                  <a:pt x="126" y="606"/>
                  <a:pt x="152" y="606"/>
                </a:cubicBezTo>
                <a:cubicBezTo>
                  <a:pt x="179" y="606"/>
                  <a:pt x="200" y="628"/>
                  <a:pt x="200" y="654"/>
                </a:cubicBezTo>
                <a:lnTo>
                  <a:pt x="200" y="656"/>
                </a:lnTo>
                <a:cubicBezTo>
                  <a:pt x="200" y="659"/>
                  <a:pt x="200" y="662"/>
                  <a:pt x="200" y="664"/>
                </a:cubicBezTo>
                <a:lnTo>
                  <a:pt x="199" y="667"/>
                </a:lnTo>
                <a:lnTo>
                  <a:pt x="105" y="650"/>
                </a:lnTo>
                <a:lnTo>
                  <a:pt x="105" y="648"/>
                </a:lnTo>
                <a:lnTo>
                  <a:pt x="104" y="657"/>
                </a:lnTo>
                <a:lnTo>
                  <a:pt x="104" y="654"/>
                </a:lnTo>
                <a:cubicBezTo>
                  <a:pt x="104" y="628"/>
                  <a:pt x="126" y="606"/>
                  <a:pt x="152" y="606"/>
                </a:cubicBezTo>
                <a:cubicBezTo>
                  <a:pt x="179" y="606"/>
                  <a:pt x="200" y="628"/>
                  <a:pt x="200" y="654"/>
                </a:cubicBezTo>
                <a:lnTo>
                  <a:pt x="200" y="656"/>
                </a:lnTo>
                <a:cubicBezTo>
                  <a:pt x="200" y="659"/>
                  <a:pt x="200" y="662"/>
                  <a:pt x="200" y="664"/>
                </a:cubicBezTo>
                <a:lnTo>
                  <a:pt x="199" y="667"/>
                </a:lnTo>
                <a:lnTo>
                  <a:pt x="200" y="659"/>
                </a:lnTo>
                <a:lnTo>
                  <a:pt x="200" y="662"/>
                </a:lnTo>
                <a:lnTo>
                  <a:pt x="200" y="664"/>
                </a:lnTo>
                <a:cubicBezTo>
                  <a:pt x="200" y="690"/>
                  <a:pt x="178" y="712"/>
                  <a:pt x="152" y="712"/>
                </a:cubicBezTo>
                <a:cubicBezTo>
                  <a:pt x="125" y="712"/>
                  <a:pt x="104" y="690"/>
                  <a:pt x="104" y="664"/>
                </a:cubicBezTo>
                <a:lnTo>
                  <a:pt x="104" y="660"/>
                </a:lnTo>
                <a:lnTo>
                  <a:pt x="105" y="650"/>
                </a:lnTo>
                <a:lnTo>
                  <a:pt x="106" y="644"/>
                </a:lnTo>
                <a:lnTo>
                  <a:pt x="105" y="651"/>
                </a:lnTo>
                <a:lnTo>
                  <a:pt x="105" y="650"/>
                </a:lnTo>
                <a:lnTo>
                  <a:pt x="200" y="659"/>
                </a:lnTo>
                <a:lnTo>
                  <a:pt x="200" y="662"/>
                </a:lnTo>
                <a:lnTo>
                  <a:pt x="199" y="666"/>
                </a:lnTo>
                <a:cubicBezTo>
                  <a:pt x="192" y="691"/>
                  <a:pt x="167" y="707"/>
                  <a:pt x="141" y="701"/>
                </a:cubicBezTo>
                <a:cubicBezTo>
                  <a:pt x="116" y="696"/>
                  <a:pt x="100" y="671"/>
                  <a:pt x="105" y="645"/>
                </a:cubicBezTo>
                <a:lnTo>
                  <a:pt x="105" y="643"/>
                </a:lnTo>
                <a:cubicBezTo>
                  <a:pt x="106" y="638"/>
                  <a:pt x="108" y="634"/>
                  <a:pt x="110" y="631"/>
                </a:cubicBezTo>
                <a:lnTo>
                  <a:pt x="111" y="629"/>
                </a:lnTo>
                <a:cubicBezTo>
                  <a:pt x="120" y="609"/>
                  <a:pt x="141" y="599"/>
                  <a:pt x="162" y="603"/>
                </a:cubicBezTo>
                <a:cubicBezTo>
                  <a:pt x="183" y="607"/>
                  <a:pt x="199" y="624"/>
                  <a:pt x="201" y="645"/>
                </a:cubicBezTo>
                <a:lnTo>
                  <a:pt x="202" y="650"/>
                </a:lnTo>
                <a:lnTo>
                  <a:pt x="202" y="650"/>
                </a:lnTo>
                <a:cubicBezTo>
                  <a:pt x="202" y="653"/>
                  <a:pt x="202" y="655"/>
                  <a:pt x="202" y="658"/>
                </a:cubicBezTo>
                <a:lnTo>
                  <a:pt x="202" y="659"/>
                </a:lnTo>
                <a:cubicBezTo>
                  <a:pt x="202" y="685"/>
                  <a:pt x="183" y="706"/>
                  <a:pt x="157" y="707"/>
                </a:cubicBezTo>
                <a:cubicBezTo>
                  <a:pt x="132" y="709"/>
                  <a:pt x="110" y="691"/>
                  <a:pt x="107" y="665"/>
                </a:cubicBezTo>
                <a:lnTo>
                  <a:pt x="106" y="661"/>
                </a:lnTo>
                <a:lnTo>
                  <a:pt x="106" y="654"/>
                </a:lnTo>
                <a:cubicBezTo>
                  <a:pt x="104" y="641"/>
                  <a:pt x="109" y="628"/>
                  <a:pt x="118" y="618"/>
                </a:cubicBezTo>
                <a:cubicBezTo>
                  <a:pt x="127" y="608"/>
                  <a:pt x="140" y="602"/>
                  <a:pt x="153" y="602"/>
                </a:cubicBezTo>
                <a:lnTo>
                  <a:pt x="154" y="602"/>
                </a:lnTo>
                <a:lnTo>
                  <a:pt x="155" y="602"/>
                </a:lnTo>
                <a:lnTo>
                  <a:pt x="107" y="655"/>
                </a:lnTo>
                <a:lnTo>
                  <a:pt x="107" y="650"/>
                </a:lnTo>
                <a:cubicBezTo>
                  <a:pt x="105" y="636"/>
                  <a:pt x="110" y="623"/>
                  <a:pt x="119" y="613"/>
                </a:cubicBezTo>
                <a:cubicBezTo>
                  <a:pt x="128" y="603"/>
                  <a:pt x="141" y="597"/>
                  <a:pt x="154" y="597"/>
                </a:cubicBezTo>
                <a:lnTo>
                  <a:pt x="155" y="597"/>
                </a:lnTo>
                <a:lnTo>
                  <a:pt x="107" y="645"/>
                </a:lnTo>
                <a:lnTo>
                  <a:pt x="107" y="640"/>
                </a:lnTo>
                <a:lnTo>
                  <a:pt x="108" y="631"/>
                </a:lnTo>
                <a:cubicBezTo>
                  <a:pt x="108" y="627"/>
                  <a:pt x="109" y="624"/>
                  <a:pt x="110" y="620"/>
                </a:cubicBezTo>
                <a:lnTo>
                  <a:pt x="111" y="616"/>
                </a:lnTo>
                <a:lnTo>
                  <a:pt x="157" y="679"/>
                </a:lnTo>
                <a:lnTo>
                  <a:pt x="156" y="679"/>
                </a:lnTo>
                <a:lnTo>
                  <a:pt x="204" y="623"/>
                </a:lnTo>
                <a:lnTo>
                  <a:pt x="204" y="626"/>
                </a:lnTo>
                <a:lnTo>
                  <a:pt x="205" y="634"/>
                </a:lnTo>
                <a:lnTo>
                  <a:pt x="206" y="637"/>
                </a:lnTo>
                <a:lnTo>
                  <a:pt x="206" y="645"/>
                </a:lnTo>
                <a:cubicBezTo>
                  <a:pt x="206" y="671"/>
                  <a:pt x="184" y="693"/>
                  <a:pt x="158" y="693"/>
                </a:cubicBezTo>
                <a:cubicBezTo>
                  <a:pt x="131" y="693"/>
                  <a:pt x="110" y="671"/>
                  <a:pt x="110" y="645"/>
                </a:cubicBezTo>
                <a:lnTo>
                  <a:pt x="110" y="644"/>
                </a:lnTo>
                <a:lnTo>
                  <a:pt x="111" y="652"/>
                </a:lnTo>
                <a:lnTo>
                  <a:pt x="110" y="649"/>
                </a:lnTo>
                <a:lnTo>
                  <a:pt x="109" y="644"/>
                </a:lnTo>
                <a:cubicBezTo>
                  <a:pt x="109" y="642"/>
                  <a:pt x="109" y="640"/>
                  <a:pt x="109" y="637"/>
                </a:cubicBezTo>
                <a:lnTo>
                  <a:pt x="109" y="635"/>
                </a:lnTo>
                <a:cubicBezTo>
                  <a:pt x="109" y="611"/>
                  <a:pt x="128" y="590"/>
                  <a:pt x="152" y="588"/>
                </a:cubicBezTo>
                <a:cubicBezTo>
                  <a:pt x="177" y="585"/>
                  <a:pt x="199" y="602"/>
                  <a:pt x="204" y="626"/>
                </a:cubicBezTo>
                <a:lnTo>
                  <a:pt x="205" y="629"/>
                </a:lnTo>
                <a:lnTo>
                  <a:pt x="205" y="631"/>
                </a:lnTo>
                <a:lnTo>
                  <a:pt x="110" y="640"/>
                </a:lnTo>
                <a:lnTo>
                  <a:pt x="110" y="639"/>
                </a:lnTo>
                <a:lnTo>
                  <a:pt x="110" y="635"/>
                </a:lnTo>
                <a:cubicBezTo>
                  <a:pt x="110" y="632"/>
                  <a:pt x="110" y="628"/>
                  <a:pt x="111" y="625"/>
                </a:cubicBezTo>
                <a:lnTo>
                  <a:pt x="112" y="621"/>
                </a:lnTo>
                <a:cubicBezTo>
                  <a:pt x="117" y="599"/>
                  <a:pt x="136" y="583"/>
                  <a:pt x="159" y="583"/>
                </a:cubicBezTo>
                <a:lnTo>
                  <a:pt x="159" y="583"/>
                </a:lnTo>
                <a:lnTo>
                  <a:pt x="160" y="583"/>
                </a:lnTo>
                <a:lnTo>
                  <a:pt x="112" y="631"/>
                </a:lnTo>
                <a:lnTo>
                  <a:pt x="112" y="627"/>
                </a:lnTo>
                <a:lnTo>
                  <a:pt x="112" y="623"/>
                </a:lnTo>
                <a:lnTo>
                  <a:pt x="112" y="624"/>
                </a:lnTo>
                <a:lnTo>
                  <a:pt x="111" y="616"/>
                </a:lnTo>
                <a:cubicBezTo>
                  <a:pt x="111" y="590"/>
                  <a:pt x="133" y="568"/>
                  <a:pt x="159" y="568"/>
                </a:cubicBezTo>
                <a:cubicBezTo>
                  <a:pt x="186" y="568"/>
                  <a:pt x="207" y="590"/>
                  <a:pt x="207" y="616"/>
                </a:cubicBezTo>
                <a:lnTo>
                  <a:pt x="207" y="619"/>
                </a:lnTo>
                <a:lnTo>
                  <a:pt x="207" y="624"/>
                </a:lnTo>
                <a:lnTo>
                  <a:pt x="207" y="628"/>
                </a:lnTo>
                <a:lnTo>
                  <a:pt x="207" y="619"/>
                </a:lnTo>
                <a:lnTo>
                  <a:pt x="207" y="622"/>
                </a:lnTo>
                <a:lnTo>
                  <a:pt x="113" y="619"/>
                </a:lnTo>
                <a:lnTo>
                  <a:pt x="114" y="617"/>
                </a:lnTo>
                <a:lnTo>
                  <a:pt x="113" y="619"/>
                </a:lnTo>
                <a:lnTo>
                  <a:pt x="113" y="619"/>
                </a:lnTo>
                <a:cubicBezTo>
                  <a:pt x="113" y="617"/>
                  <a:pt x="113" y="614"/>
                  <a:pt x="114" y="612"/>
                </a:cubicBezTo>
                <a:lnTo>
                  <a:pt x="114" y="609"/>
                </a:lnTo>
                <a:cubicBezTo>
                  <a:pt x="118" y="584"/>
                  <a:pt x="141" y="567"/>
                  <a:pt x="165" y="569"/>
                </a:cubicBezTo>
                <a:cubicBezTo>
                  <a:pt x="190" y="571"/>
                  <a:pt x="209" y="591"/>
                  <a:pt x="209" y="616"/>
                </a:cubicBezTo>
                <a:lnTo>
                  <a:pt x="209" y="618"/>
                </a:lnTo>
                <a:cubicBezTo>
                  <a:pt x="209" y="620"/>
                  <a:pt x="209" y="623"/>
                  <a:pt x="209" y="625"/>
                </a:cubicBezTo>
                <a:lnTo>
                  <a:pt x="208" y="628"/>
                </a:lnTo>
                <a:lnTo>
                  <a:pt x="208" y="614"/>
                </a:lnTo>
                <a:lnTo>
                  <a:pt x="209" y="617"/>
                </a:lnTo>
                <a:lnTo>
                  <a:pt x="207" y="609"/>
                </a:lnTo>
                <a:lnTo>
                  <a:pt x="208" y="611"/>
                </a:lnTo>
                <a:lnTo>
                  <a:pt x="114" y="626"/>
                </a:lnTo>
                <a:lnTo>
                  <a:pt x="114" y="622"/>
                </a:lnTo>
                <a:lnTo>
                  <a:pt x="114" y="616"/>
                </a:lnTo>
                <a:lnTo>
                  <a:pt x="114" y="613"/>
                </a:lnTo>
                <a:lnTo>
                  <a:pt x="116" y="629"/>
                </a:lnTo>
                <a:lnTo>
                  <a:pt x="116" y="627"/>
                </a:lnTo>
                <a:lnTo>
                  <a:pt x="209" y="603"/>
                </a:lnTo>
                <a:lnTo>
                  <a:pt x="209" y="605"/>
                </a:lnTo>
                <a:lnTo>
                  <a:pt x="209" y="605"/>
                </a:lnTo>
                <a:lnTo>
                  <a:pt x="114" y="616"/>
                </a:lnTo>
                <a:lnTo>
                  <a:pt x="114" y="612"/>
                </a:lnTo>
                <a:lnTo>
                  <a:pt x="114" y="611"/>
                </a:lnTo>
                <a:lnTo>
                  <a:pt x="162" y="655"/>
                </a:lnTo>
                <a:lnTo>
                  <a:pt x="161" y="655"/>
                </a:lnTo>
                <a:cubicBezTo>
                  <a:pt x="148" y="655"/>
                  <a:pt x="135" y="649"/>
                  <a:pt x="126" y="639"/>
                </a:cubicBezTo>
                <a:cubicBezTo>
                  <a:pt x="117" y="629"/>
                  <a:pt x="112" y="615"/>
                  <a:pt x="114" y="602"/>
                </a:cubicBezTo>
                <a:lnTo>
                  <a:pt x="114" y="597"/>
                </a:lnTo>
                <a:lnTo>
                  <a:pt x="114" y="597"/>
                </a:lnTo>
                <a:lnTo>
                  <a:pt x="162" y="645"/>
                </a:lnTo>
                <a:lnTo>
                  <a:pt x="161" y="645"/>
                </a:lnTo>
                <a:cubicBezTo>
                  <a:pt x="135" y="645"/>
                  <a:pt x="113" y="624"/>
                  <a:pt x="113" y="597"/>
                </a:cubicBezTo>
                <a:lnTo>
                  <a:pt x="113" y="595"/>
                </a:lnTo>
                <a:lnTo>
                  <a:pt x="113" y="593"/>
                </a:lnTo>
                <a:cubicBezTo>
                  <a:pt x="113" y="568"/>
                  <a:pt x="132" y="548"/>
                  <a:pt x="157" y="545"/>
                </a:cubicBezTo>
                <a:cubicBezTo>
                  <a:pt x="181" y="543"/>
                  <a:pt x="204" y="559"/>
                  <a:pt x="209" y="584"/>
                </a:cubicBezTo>
                <a:lnTo>
                  <a:pt x="209" y="586"/>
                </a:lnTo>
                <a:lnTo>
                  <a:pt x="209" y="586"/>
                </a:lnTo>
                <a:lnTo>
                  <a:pt x="117" y="582"/>
                </a:lnTo>
                <a:lnTo>
                  <a:pt x="117" y="581"/>
                </a:lnTo>
                <a:lnTo>
                  <a:pt x="115" y="596"/>
                </a:lnTo>
                <a:lnTo>
                  <a:pt x="115" y="593"/>
                </a:lnTo>
                <a:lnTo>
                  <a:pt x="115" y="590"/>
                </a:lnTo>
                <a:lnTo>
                  <a:pt x="115" y="588"/>
                </a:lnTo>
                <a:cubicBezTo>
                  <a:pt x="115" y="561"/>
                  <a:pt x="136" y="540"/>
                  <a:pt x="163" y="540"/>
                </a:cubicBezTo>
                <a:cubicBezTo>
                  <a:pt x="189" y="540"/>
                  <a:pt x="211" y="561"/>
                  <a:pt x="211" y="588"/>
                </a:cubicBezTo>
                <a:lnTo>
                  <a:pt x="211" y="590"/>
                </a:lnTo>
                <a:lnTo>
                  <a:pt x="210" y="581"/>
                </a:lnTo>
                <a:lnTo>
                  <a:pt x="211" y="584"/>
                </a:lnTo>
                <a:lnTo>
                  <a:pt x="116" y="584"/>
                </a:lnTo>
                <a:lnTo>
                  <a:pt x="117" y="581"/>
                </a:lnTo>
                <a:lnTo>
                  <a:pt x="116" y="590"/>
                </a:lnTo>
                <a:lnTo>
                  <a:pt x="116" y="588"/>
                </a:lnTo>
                <a:cubicBezTo>
                  <a:pt x="116" y="561"/>
                  <a:pt x="137" y="540"/>
                  <a:pt x="164" y="540"/>
                </a:cubicBezTo>
                <a:cubicBezTo>
                  <a:pt x="190" y="540"/>
                  <a:pt x="212" y="561"/>
                  <a:pt x="212" y="588"/>
                </a:cubicBezTo>
                <a:lnTo>
                  <a:pt x="212" y="590"/>
                </a:lnTo>
                <a:lnTo>
                  <a:pt x="212" y="593"/>
                </a:lnTo>
                <a:lnTo>
                  <a:pt x="116" y="588"/>
                </a:lnTo>
                <a:lnTo>
                  <a:pt x="117" y="583"/>
                </a:lnTo>
                <a:lnTo>
                  <a:pt x="117" y="579"/>
                </a:lnTo>
                <a:lnTo>
                  <a:pt x="165" y="631"/>
                </a:lnTo>
                <a:lnTo>
                  <a:pt x="164" y="631"/>
                </a:lnTo>
                <a:cubicBezTo>
                  <a:pt x="149" y="631"/>
                  <a:pt x="134" y="624"/>
                  <a:pt x="125" y="610"/>
                </a:cubicBezTo>
                <a:cubicBezTo>
                  <a:pt x="116" y="597"/>
                  <a:pt x="114" y="580"/>
                  <a:pt x="120" y="566"/>
                </a:cubicBezTo>
                <a:lnTo>
                  <a:pt x="122" y="561"/>
                </a:lnTo>
                <a:cubicBezTo>
                  <a:pt x="129" y="542"/>
                  <a:pt x="147" y="530"/>
                  <a:pt x="166" y="530"/>
                </a:cubicBezTo>
                <a:lnTo>
                  <a:pt x="167" y="530"/>
                </a:lnTo>
                <a:lnTo>
                  <a:pt x="120" y="590"/>
                </a:lnTo>
                <a:lnTo>
                  <a:pt x="120" y="588"/>
                </a:lnTo>
                <a:lnTo>
                  <a:pt x="119" y="583"/>
                </a:lnTo>
                <a:cubicBezTo>
                  <a:pt x="116" y="569"/>
                  <a:pt x="120" y="555"/>
                  <a:pt x="129" y="544"/>
                </a:cubicBezTo>
                <a:cubicBezTo>
                  <a:pt x="138" y="532"/>
                  <a:pt x="152" y="526"/>
                  <a:pt x="166" y="526"/>
                </a:cubicBezTo>
                <a:lnTo>
                  <a:pt x="167" y="526"/>
                </a:lnTo>
                <a:cubicBezTo>
                  <a:pt x="194" y="526"/>
                  <a:pt x="215" y="547"/>
                  <a:pt x="215" y="574"/>
                </a:cubicBezTo>
                <a:lnTo>
                  <a:pt x="215" y="576"/>
                </a:lnTo>
                <a:cubicBezTo>
                  <a:pt x="215" y="580"/>
                  <a:pt x="215" y="584"/>
                  <a:pt x="214" y="588"/>
                </a:cubicBezTo>
                <a:lnTo>
                  <a:pt x="214" y="590"/>
                </a:lnTo>
                <a:lnTo>
                  <a:pt x="167" y="530"/>
                </a:lnTo>
                <a:lnTo>
                  <a:pt x="167" y="530"/>
                </a:lnTo>
                <a:lnTo>
                  <a:pt x="119" y="578"/>
                </a:lnTo>
                <a:lnTo>
                  <a:pt x="119" y="573"/>
                </a:lnTo>
                <a:lnTo>
                  <a:pt x="119" y="569"/>
                </a:lnTo>
                <a:cubicBezTo>
                  <a:pt x="119" y="545"/>
                  <a:pt x="138" y="524"/>
                  <a:pt x="162" y="521"/>
                </a:cubicBezTo>
                <a:cubicBezTo>
                  <a:pt x="186" y="518"/>
                  <a:pt x="208" y="534"/>
                  <a:pt x="214" y="557"/>
                </a:cubicBezTo>
                <a:lnTo>
                  <a:pt x="215" y="559"/>
                </a:lnTo>
                <a:lnTo>
                  <a:pt x="216" y="566"/>
                </a:lnTo>
                <a:lnTo>
                  <a:pt x="216" y="571"/>
                </a:lnTo>
                <a:lnTo>
                  <a:pt x="212" y="556"/>
                </a:lnTo>
                <a:lnTo>
                  <a:pt x="212" y="557"/>
                </a:lnTo>
                <a:lnTo>
                  <a:pt x="121" y="578"/>
                </a:lnTo>
                <a:lnTo>
                  <a:pt x="121" y="576"/>
                </a:lnTo>
                <a:lnTo>
                  <a:pt x="122" y="566"/>
                </a:lnTo>
                <a:lnTo>
                  <a:pt x="122" y="567"/>
                </a:lnTo>
                <a:lnTo>
                  <a:pt x="122" y="564"/>
                </a:lnTo>
                <a:cubicBezTo>
                  <a:pt x="122" y="541"/>
                  <a:pt x="139" y="521"/>
                  <a:pt x="162" y="517"/>
                </a:cubicBezTo>
                <a:cubicBezTo>
                  <a:pt x="186" y="513"/>
                  <a:pt x="208" y="527"/>
                  <a:pt x="216" y="549"/>
                </a:cubicBezTo>
                <a:lnTo>
                  <a:pt x="216" y="551"/>
                </a:lnTo>
                <a:cubicBezTo>
                  <a:pt x="217" y="553"/>
                  <a:pt x="217" y="556"/>
                  <a:pt x="218" y="558"/>
                </a:cubicBezTo>
                <a:lnTo>
                  <a:pt x="218" y="561"/>
                </a:lnTo>
                <a:lnTo>
                  <a:pt x="123" y="569"/>
                </a:lnTo>
                <a:lnTo>
                  <a:pt x="123" y="567"/>
                </a:lnTo>
                <a:cubicBezTo>
                  <a:pt x="123" y="565"/>
                  <a:pt x="123" y="562"/>
                  <a:pt x="124" y="560"/>
                </a:cubicBezTo>
                <a:lnTo>
                  <a:pt x="124" y="557"/>
                </a:lnTo>
                <a:lnTo>
                  <a:pt x="125" y="554"/>
                </a:lnTo>
                <a:lnTo>
                  <a:pt x="126" y="548"/>
                </a:lnTo>
                <a:cubicBezTo>
                  <a:pt x="132" y="524"/>
                  <a:pt x="154" y="509"/>
                  <a:pt x="178" y="512"/>
                </a:cubicBezTo>
                <a:cubicBezTo>
                  <a:pt x="202" y="515"/>
                  <a:pt x="220" y="535"/>
                  <a:pt x="220" y="559"/>
                </a:cubicBezTo>
                <a:lnTo>
                  <a:pt x="220" y="562"/>
                </a:lnTo>
                <a:lnTo>
                  <a:pt x="220" y="564"/>
                </a:lnTo>
                <a:lnTo>
                  <a:pt x="128" y="547"/>
                </a:lnTo>
                <a:lnTo>
                  <a:pt x="129" y="544"/>
                </a:lnTo>
                <a:lnTo>
                  <a:pt x="126" y="553"/>
                </a:lnTo>
                <a:lnTo>
                  <a:pt x="127" y="550"/>
                </a:lnTo>
                <a:cubicBezTo>
                  <a:pt x="132" y="526"/>
                  <a:pt x="154" y="509"/>
                  <a:pt x="179" y="512"/>
                </a:cubicBezTo>
                <a:cubicBezTo>
                  <a:pt x="203" y="514"/>
                  <a:pt x="222" y="535"/>
                  <a:pt x="222" y="559"/>
                </a:cubicBezTo>
                <a:lnTo>
                  <a:pt x="222" y="562"/>
                </a:lnTo>
                <a:cubicBezTo>
                  <a:pt x="222" y="565"/>
                  <a:pt x="222" y="568"/>
                  <a:pt x="221" y="571"/>
                </a:cubicBezTo>
                <a:lnTo>
                  <a:pt x="221" y="574"/>
                </a:lnTo>
                <a:cubicBezTo>
                  <a:pt x="215" y="599"/>
                  <a:pt x="191" y="616"/>
                  <a:pt x="166" y="612"/>
                </a:cubicBezTo>
                <a:cubicBezTo>
                  <a:pt x="140" y="608"/>
                  <a:pt x="123" y="584"/>
                  <a:pt x="126" y="559"/>
                </a:cubicBezTo>
                <a:lnTo>
                  <a:pt x="126" y="555"/>
                </a:lnTo>
                <a:lnTo>
                  <a:pt x="128" y="546"/>
                </a:lnTo>
                <a:lnTo>
                  <a:pt x="127" y="560"/>
                </a:lnTo>
                <a:lnTo>
                  <a:pt x="127" y="555"/>
                </a:lnTo>
                <a:cubicBezTo>
                  <a:pt x="126" y="548"/>
                  <a:pt x="127" y="541"/>
                  <a:pt x="129" y="535"/>
                </a:cubicBezTo>
                <a:lnTo>
                  <a:pt x="130" y="532"/>
                </a:lnTo>
                <a:lnTo>
                  <a:pt x="130" y="530"/>
                </a:lnTo>
                <a:cubicBezTo>
                  <a:pt x="138" y="509"/>
                  <a:pt x="159" y="495"/>
                  <a:pt x="181" y="498"/>
                </a:cubicBezTo>
                <a:cubicBezTo>
                  <a:pt x="203" y="500"/>
                  <a:pt x="221" y="518"/>
                  <a:pt x="224" y="540"/>
                </a:cubicBezTo>
                <a:lnTo>
                  <a:pt x="224" y="545"/>
                </a:lnTo>
                <a:lnTo>
                  <a:pt x="224" y="555"/>
                </a:lnTo>
                <a:lnTo>
                  <a:pt x="129" y="548"/>
                </a:lnTo>
                <a:lnTo>
                  <a:pt x="130" y="541"/>
                </a:lnTo>
                <a:lnTo>
                  <a:pt x="130" y="537"/>
                </a:lnTo>
                <a:lnTo>
                  <a:pt x="178" y="588"/>
                </a:lnTo>
                <a:lnTo>
                  <a:pt x="177" y="588"/>
                </a:lnTo>
                <a:lnTo>
                  <a:pt x="225" y="545"/>
                </a:lnTo>
                <a:lnTo>
                  <a:pt x="225" y="550"/>
                </a:lnTo>
                <a:lnTo>
                  <a:pt x="224" y="556"/>
                </a:lnTo>
                <a:cubicBezTo>
                  <a:pt x="221" y="582"/>
                  <a:pt x="197" y="601"/>
                  <a:pt x="171" y="598"/>
                </a:cubicBezTo>
                <a:cubicBezTo>
                  <a:pt x="144" y="594"/>
                  <a:pt x="126" y="570"/>
                  <a:pt x="129" y="544"/>
                </a:cubicBezTo>
                <a:lnTo>
                  <a:pt x="129" y="540"/>
                </a:lnTo>
                <a:lnTo>
                  <a:pt x="130" y="536"/>
                </a:lnTo>
                <a:lnTo>
                  <a:pt x="177" y="588"/>
                </a:lnTo>
                <a:lnTo>
                  <a:pt x="177" y="588"/>
                </a:lnTo>
                <a:cubicBezTo>
                  <a:pt x="162" y="588"/>
                  <a:pt x="149" y="582"/>
                  <a:pt x="140" y="571"/>
                </a:cubicBezTo>
                <a:cubicBezTo>
                  <a:pt x="130" y="559"/>
                  <a:pt x="127" y="544"/>
                  <a:pt x="130" y="530"/>
                </a:cubicBezTo>
                <a:lnTo>
                  <a:pt x="131" y="526"/>
                </a:lnTo>
                <a:lnTo>
                  <a:pt x="130" y="541"/>
                </a:lnTo>
                <a:lnTo>
                  <a:pt x="130" y="536"/>
                </a:lnTo>
                <a:cubicBezTo>
                  <a:pt x="128" y="522"/>
                  <a:pt x="133" y="509"/>
                  <a:pt x="142" y="499"/>
                </a:cubicBezTo>
                <a:cubicBezTo>
                  <a:pt x="151" y="489"/>
                  <a:pt x="164" y="483"/>
                  <a:pt x="177" y="483"/>
                </a:cubicBezTo>
                <a:lnTo>
                  <a:pt x="178" y="483"/>
                </a:lnTo>
                <a:lnTo>
                  <a:pt x="179" y="483"/>
                </a:lnTo>
                <a:cubicBezTo>
                  <a:pt x="205" y="483"/>
                  <a:pt x="227" y="504"/>
                  <a:pt x="227" y="531"/>
                </a:cubicBezTo>
                <a:lnTo>
                  <a:pt x="227" y="536"/>
                </a:lnTo>
                <a:lnTo>
                  <a:pt x="227" y="539"/>
                </a:lnTo>
                <a:lnTo>
                  <a:pt x="227" y="540"/>
                </a:lnTo>
                <a:cubicBezTo>
                  <a:pt x="227" y="567"/>
                  <a:pt x="205" y="588"/>
                  <a:pt x="179" y="588"/>
                </a:cubicBezTo>
                <a:cubicBezTo>
                  <a:pt x="152" y="588"/>
                  <a:pt x="131" y="567"/>
                  <a:pt x="131" y="540"/>
                </a:cubicBezTo>
                <a:lnTo>
                  <a:pt x="131" y="538"/>
                </a:lnTo>
                <a:lnTo>
                  <a:pt x="131" y="534"/>
                </a:lnTo>
                <a:lnTo>
                  <a:pt x="131" y="526"/>
                </a:lnTo>
                <a:lnTo>
                  <a:pt x="131" y="522"/>
                </a:lnTo>
                <a:lnTo>
                  <a:pt x="131" y="521"/>
                </a:lnTo>
                <a:cubicBezTo>
                  <a:pt x="131" y="495"/>
                  <a:pt x="152" y="473"/>
                  <a:pt x="179" y="473"/>
                </a:cubicBezTo>
                <a:cubicBezTo>
                  <a:pt x="205" y="473"/>
                  <a:pt x="227" y="495"/>
                  <a:pt x="227" y="521"/>
                </a:cubicBezTo>
                <a:lnTo>
                  <a:pt x="227" y="524"/>
                </a:lnTo>
                <a:lnTo>
                  <a:pt x="227" y="525"/>
                </a:lnTo>
                <a:lnTo>
                  <a:pt x="228" y="529"/>
                </a:lnTo>
                <a:lnTo>
                  <a:pt x="228" y="536"/>
                </a:lnTo>
                <a:cubicBezTo>
                  <a:pt x="228" y="562"/>
                  <a:pt x="206" y="584"/>
                  <a:pt x="180" y="584"/>
                </a:cubicBezTo>
                <a:cubicBezTo>
                  <a:pt x="153" y="584"/>
                  <a:pt x="132" y="562"/>
                  <a:pt x="132" y="536"/>
                </a:cubicBezTo>
                <a:lnTo>
                  <a:pt x="132" y="534"/>
                </a:lnTo>
                <a:lnTo>
                  <a:pt x="132" y="534"/>
                </a:lnTo>
                <a:lnTo>
                  <a:pt x="131" y="524"/>
                </a:lnTo>
                <a:lnTo>
                  <a:pt x="132" y="533"/>
                </a:lnTo>
                <a:lnTo>
                  <a:pt x="132" y="531"/>
                </a:lnTo>
                <a:lnTo>
                  <a:pt x="227" y="521"/>
                </a:lnTo>
                <a:lnTo>
                  <a:pt x="227" y="523"/>
                </a:lnTo>
                <a:lnTo>
                  <a:pt x="227" y="526"/>
                </a:lnTo>
                <a:cubicBezTo>
                  <a:pt x="227" y="528"/>
                  <a:pt x="227" y="531"/>
                  <a:pt x="226" y="533"/>
                </a:cubicBezTo>
                <a:lnTo>
                  <a:pt x="226" y="536"/>
                </a:lnTo>
                <a:lnTo>
                  <a:pt x="226" y="529"/>
                </a:lnTo>
                <a:lnTo>
                  <a:pt x="226" y="531"/>
                </a:lnTo>
                <a:lnTo>
                  <a:pt x="131" y="524"/>
                </a:lnTo>
                <a:lnTo>
                  <a:pt x="131" y="521"/>
                </a:lnTo>
                <a:lnTo>
                  <a:pt x="132" y="517"/>
                </a:lnTo>
                <a:lnTo>
                  <a:pt x="132" y="512"/>
                </a:lnTo>
                <a:lnTo>
                  <a:pt x="133" y="506"/>
                </a:lnTo>
                <a:cubicBezTo>
                  <a:pt x="136" y="481"/>
                  <a:pt x="158" y="462"/>
                  <a:pt x="183" y="464"/>
                </a:cubicBezTo>
                <a:cubicBezTo>
                  <a:pt x="209" y="466"/>
                  <a:pt x="228" y="487"/>
                  <a:pt x="228" y="512"/>
                </a:cubicBezTo>
                <a:lnTo>
                  <a:pt x="228" y="514"/>
                </a:lnTo>
                <a:lnTo>
                  <a:pt x="228" y="517"/>
                </a:lnTo>
                <a:lnTo>
                  <a:pt x="228" y="520"/>
                </a:lnTo>
                <a:lnTo>
                  <a:pt x="228" y="521"/>
                </a:lnTo>
                <a:lnTo>
                  <a:pt x="133" y="516"/>
                </a:lnTo>
                <a:lnTo>
                  <a:pt x="133" y="512"/>
                </a:lnTo>
                <a:lnTo>
                  <a:pt x="134" y="508"/>
                </a:lnTo>
                <a:lnTo>
                  <a:pt x="134" y="517"/>
                </a:lnTo>
                <a:lnTo>
                  <a:pt x="133" y="513"/>
                </a:lnTo>
                <a:cubicBezTo>
                  <a:pt x="133" y="508"/>
                  <a:pt x="133" y="504"/>
                  <a:pt x="134" y="500"/>
                </a:cubicBezTo>
                <a:lnTo>
                  <a:pt x="134" y="497"/>
                </a:lnTo>
                <a:lnTo>
                  <a:pt x="135" y="491"/>
                </a:lnTo>
                <a:cubicBezTo>
                  <a:pt x="141" y="467"/>
                  <a:pt x="164" y="452"/>
                  <a:pt x="188" y="455"/>
                </a:cubicBezTo>
                <a:cubicBezTo>
                  <a:pt x="212" y="458"/>
                  <a:pt x="230" y="478"/>
                  <a:pt x="230" y="502"/>
                </a:cubicBezTo>
                <a:lnTo>
                  <a:pt x="230" y="507"/>
                </a:lnTo>
                <a:cubicBezTo>
                  <a:pt x="230" y="510"/>
                  <a:pt x="230" y="513"/>
                  <a:pt x="229" y="515"/>
                </a:cubicBezTo>
                <a:lnTo>
                  <a:pt x="229" y="518"/>
                </a:lnTo>
                <a:lnTo>
                  <a:pt x="229" y="510"/>
                </a:lnTo>
                <a:lnTo>
                  <a:pt x="229" y="512"/>
                </a:lnTo>
                <a:cubicBezTo>
                  <a:pt x="229" y="538"/>
                  <a:pt x="208" y="560"/>
                  <a:pt x="181" y="560"/>
                </a:cubicBezTo>
                <a:cubicBezTo>
                  <a:pt x="155" y="560"/>
                  <a:pt x="133" y="538"/>
                  <a:pt x="133" y="512"/>
                </a:cubicBezTo>
                <a:lnTo>
                  <a:pt x="133" y="510"/>
                </a:lnTo>
                <a:cubicBezTo>
                  <a:pt x="133" y="508"/>
                  <a:pt x="134" y="505"/>
                  <a:pt x="134" y="503"/>
                </a:cubicBezTo>
                <a:lnTo>
                  <a:pt x="135" y="500"/>
                </a:lnTo>
                <a:lnTo>
                  <a:pt x="134" y="507"/>
                </a:lnTo>
                <a:lnTo>
                  <a:pt x="134" y="502"/>
                </a:lnTo>
                <a:cubicBezTo>
                  <a:pt x="134" y="476"/>
                  <a:pt x="155" y="454"/>
                  <a:pt x="182" y="454"/>
                </a:cubicBezTo>
                <a:cubicBezTo>
                  <a:pt x="208" y="454"/>
                  <a:pt x="230" y="476"/>
                  <a:pt x="230" y="502"/>
                </a:cubicBezTo>
                <a:lnTo>
                  <a:pt x="230" y="504"/>
                </a:lnTo>
                <a:lnTo>
                  <a:pt x="230" y="507"/>
                </a:lnTo>
                <a:lnTo>
                  <a:pt x="182" y="459"/>
                </a:lnTo>
                <a:lnTo>
                  <a:pt x="182" y="459"/>
                </a:lnTo>
                <a:lnTo>
                  <a:pt x="134" y="507"/>
                </a:lnTo>
                <a:lnTo>
                  <a:pt x="134" y="502"/>
                </a:lnTo>
                <a:lnTo>
                  <a:pt x="182" y="550"/>
                </a:lnTo>
                <a:lnTo>
                  <a:pt x="181" y="550"/>
                </a:lnTo>
                <a:cubicBezTo>
                  <a:pt x="167" y="550"/>
                  <a:pt x="153" y="544"/>
                  <a:pt x="144" y="532"/>
                </a:cubicBezTo>
                <a:cubicBezTo>
                  <a:pt x="135" y="520"/>
                  <a:pt x="131" y="505"/>
                  <a:pt x="135" y="491"/>
                </a:cubicBezTo>
                <a:lnTo>
                  <a:pt x="135" y="489"/>
                </a:lnTo>
                <a:lnTo>
                  <a:pt x="138" y="480"/>
                </a:lnTo>
                <a:cubicBezTo>
                  <a:pt x="147" y="459"/>
                  <a:pt x="169" y="446"/>
                  <a:pt x="192" y="451"/>
                </a:cubicBezTo>
                <a:cubicBezTo>
                  <a:pt x="215" y="455"/>
                  <a:pt x="231" y="475"/>
                  <a:pt x="231" y="498"/>
                </a:cubicBezTo>
                <a:lnTo>
                  <a:pt x="231" y="504"/>
                </a:lnTo>
                <a:cubicBezTo>
                  <a:pt x="231" y="507"/>
                  <a:pt x="231" y="509"/>
                  <a:pt x="230" y="512"/>
                </a:cubicBezTo>
                <a:lnTo>
                  <a:pt x="230" y="515"/>
                </a:lnTo>
                <a:lnTo>
                  <a:pt x="230" y="507"/>
                </a:lnTo>
                <a:lnTo>
                  <a:pt x="230" y="507"/>
                </a:lnTo>
                <a:cubicBezTo>
                  <a:pt x="230" y="533"/>
                  <a:pt x="211" y="554"/>
                  <a:pt x="186" y="555"/>
                </a:cubicBezTo>
                <a:cubicBezTo>
                  <a:pt x="161" y="557"/>
                  <a:pt x="139" y="539"/>
                  <a:pt x="135" y="514"/>
                </a:cubicBezTo>
                <a:lnTo>
                  <a:pt x="134" y="511"/>
                </a:lnTo>
                <a:cubicBezTo>
                  <a:pt x="134" y="509"/>
                  <a:pt x="134" y="506"/>
                  <a:pt x="134" y="504"/>
                </a:cubicBezTo>
                <a:lnTo>
                  <a:pt x="134" y="498"/>
                </a:lnTo>
                <a:lnTo>
                  <a:pt x="134" y="496"/>
                </a:lnTo>
                <a:lnTo>
                  <a:pt x="133" y="488"/>
                </a:lnTo>
                <a:lnTo>
                  <a:pt x="133" y="488"/>
                </a:lnTo>
                <a:cubicBezTo>
                  <a:pt x="133" y="464"/>
                  <a:pt x="152" y="443"/>
                  <a:pt x="176" y="440"/>
                </a:cubicBezTo>
                <a:cubicBezTo>
                  <a:pt x="200" y="437"/>
                  <a:pt x="222" y="453"/>
                  <a:pt x="228" y="476"/>
                </a:cubicBezTo>
                <a:lnTo>
                  <a:pt x="229" y="478"/>
                </a:lnTo>
                <a:lnTo>
                  <a:pt x="230" y="485"/>
                </a:lnTo>
                <a:cubicBezTo>
                  <a:pt x="234" y="510"/>
                  <a:pt x="217" y="535"/>
                  <a:pt x="192" y="540"/>
                </a:cubicBezTo>
                <a:cubicBezTo>
                  <a:pt x="167" y="545"/>
                  <a:pt x="142" y="530"/>
                  <a:pt x="136" y="505"/>
                </a:cubicBezTo>
                <a:lnTo>
                  <a:pt x="135" y="503"/>
                </a:lnTo>
                <a:lnTo>
                  <a:pt x="134" y="498"/>
                </a:lnTo>
                <a:lnTo>
                  <a:pt x="229" y="488"/>
                </a:lnTo>
                <a:lnTo>
                  <a:pt x="229" y="491"/>
                </a:lnTo>
                <a:cubicBezTo>
                  <a:pt x="229" y="495"/>
                  <a:pt x="229" y="499"/>
                  <a:pt x="228" y="503"/>
                </a:cubicBezTo>
                <a:lnTo>
                  <a:pt x="228" y="505"/>
                </a:lnTo>
                <a:cubicBezTo>
                  <a:pt x="221" y="529"/>
                  <a:pt x="197" y="545"/>
                  <a:pt x="172" y="540"/>
                </a:cubicBezTo>
                <a:cubicBezTo>
                  <a:pt x="148" y="536"/>
                  <a:pt x="130" y="513"/>
                  <a:pt x="133" y="488"/>
                </a:cubicBezTo>
                <a:lnTo>
                  <a:pt x="134" y="483"/>
                </a:lnTo>
                <a:lnTo>
                  <a:pt x="134" y="479"/>
                </a:lnTo>
                <a:cubicBezTo>
                  <a:pt x="137" y="454"/>
                  <a:pt x="157" y="435"/>
                  <a:pt x="182" y="435"/>
                </a:cubicBezTo>
                <a:lnTo>
                  <a:pt x="183" y="435"/>
                </a:lnTo>
                <a:lnTo>
                  <a:pt x="136" y="478"/>
                </a:lnTo>
                <a:lnTo>
                  <a:pt x="136" y="474"/>
                </a:lnTo>
                <a:lnTo>
                  <a:pt x="136" y="484"/>
                </a:lnTo>
                <a:lnTo>
                  <a:pt x="136" y="479"/>
                </a:lnTo>
                <a:cubicBezTo>
                  <a:pt x="135" y="475"/>
                  <a:pt x="135" y="470"/>
                  <a:pt x="136" y="466"/>
                </a:cubicBezTo>
                <a:lnTo>
                  <a:pt x="137" y="463"/>
                </a:lnTo>
                <a:lnTo>
                  <a:pt x="136" y="471"/>
                </a:lnTo>
                <a:lnTo>
                  <a:pt x="136" y="469"/>
                </a:lnTo>
                <a:cubicBezTo>
                  <a:pt x="136" y="446"/>
                  <a:pt x="153" y="426"/>
                  <a:pt x="176" y="422"/>
                </a:cubicBezTo>
                <a:cubicBezTo>
                  <a:pt x="200" y="418"/>
                  <a:pt x="222" y="432"/>
                  <a:pt x="230" y="454"/>
                </a:cubicBezTo>
                <a:lnTo>
                  <a:pt x="230" y="456"/>
                </a:lnTo>
                <a:cubicBezTo>
                  <a:pt x="231" y="459"/>
                  <a:pt x="232" y="461"/>
                  <a:pt x="232" y="464"/>
                </a:cubicBezTo>
                <a:lnTo>
                  <a:pt x="232" y="468"/>
                </a:lnTo>
                <a:lnTo>
                  <a:pt x="233" y="470"/>
                </a:lnTo>
                <a:lnTo>
                  <a:pt x="231" y="462"/>
                </a:lnTo>
                <a:lnTo>
                  <a:pt x="232" y="464"/>
                </a:lnTo>
                <a:lnTo>
                  <a:pt x="138" y="485"/>
                </a:lnTo>
                <a:lnTo>
                  <a:pt x="138" y="481"/>
                </a:lnTo>
                <a:lnTo>
                  <a:pt x="137" y="474"/>
                </a:lnTo>
                <a:cubicBezTo>
                  <a:pt x="136" y="460"/>
                  <a:pt x="140" y="447"/>
                  <a:pt x="150" y="437"/>
                </a:cubicBezTo>
                <a:cubicBezTo>
                  <a:pt x="159" y="427"/>
                  <a:pt x="171" y="421"/>
                  <a:pt x="185" y="421"/>
                </a:cubicBezTo>
                <a:lnTo>
                  <a:pt x="186" y="421"/>
                </a:lnTo>
                <a:lnTo>
                  <a:pt x="138" y="469"/>
                </a:lnTo>
                <a:lnTo>
                  <a:pt x="138" y="464"/>
                </a:lnTo>
                <a:cubicBezTo>
                  <a:pt x="138" y="438"/>
                  <a:pt x="159" y="416"/>
                  <a:pt x="186" y="416"/>
                </a:cubicBezTo>
                <a:lnTo>
                  <a:pt x="187" y="416"/>
                </a:lnTo>
                <a:lnTo>
                  <a:pt x="140" y="475"/>
                </a:lnTo>
                <a:lnTo>
                  <a:pt x="139" y="470"/>
                </a:lnTo>
                <a:cubicBezTo>
                  <a:pt x="138" y="465"/>
                  <a:pt x="138" y="460"/>
                  <a:pt x="138" y="455"/>
                </a:cubicBezTo>
                <a:lnTo>
                  <a:pt x="139" y="450"/>
                </a:lnTo>
                <a:cubicBezTo>
                  <a:pt x="141" y="426"/>
                  <a:pt x="162" y="407"/>
                  <a:pt x="186" y="407"/>
                </a:cubicBezTo>
                <a:lnTo>
                  <a:pt x="187" y="407"/>
                </a:lnTo>
                <a:cubicBezTo>
                  <a:pt x="214" y="407"/>
                  <a:pt x="235" y="428"/>
                  <a:pt x="235" y="455"/>
                </a:cubicBezTo>
                <a:cubicBezTo>
                  <a:pt x="235" y="481"/>
                  <a:pt x="214" y="503"/>
                  <a:pt x="187" y="503"/>
                </a:cubicBezTo>
                <a:lnTo>
                  <a:pt x="186" y="503"/>
                </a:lnTo>
                <a:cubicBezTo>
                  <a:pt x="162" y="503"/>
                  <a:pt x="141" y="484"/>
                  <a:pt x="139" y="459"/>
                </a:cubicBezTo>
                <a:lnTo>
                  <a:pt x="138" y="454"/>
                </a:lnTo>
                <a:lnTo>
                  <a:pt x="138" y="445"/>
                </a:lnTo>
                <a:cubicBezTo>
                  <a:pt x="138" y="420"/>
                  <a:pt x="158" y="399"/>
                  <a:pt x="183" y="398"/>
                </a:cubicBezTo>
                <a:cubicBezTo>
                  <a:pt x="208" y="396"/>
                  <a:pt x="230" y="414"/>
                  <a:pt x="234" y="440"/>
                </a:cubicBezTo>
                <a:lnTo>
                  <a:pt x="234" y="444"/>
                </a:lnTo>
                <a:lnTo>
                  <a:pt x="235" y="451"/>
                </a:lnTo>
                <a:cubicBezTo>
                  <a:pt x="236" y="464"/>
                  <a:pt x="232" y="477"/>
                  <a:pt x="222" y="487"/>
                </a:cubicBezTo>
                <a:cubicBezTo>
                  <a:pt x="213" y="497"/>
                  <a:pt x="200" y="503"/>
                  <a:pt x="187" y="503"/>
                </a:cubicBezTo>
                <a:lnTo>
                  <a:pt x="186" y="503"/>
                </a:lnTo>
                <a:cubicBezTo>
                  <a:pt x="173" y="503"/>
                  <a:pt x="160" y="497"/>
                  <a:pt x="151" y="487"/>
                </a:cubicBezTo>
                <a:cubicBezTo>
                  <a:pt x="142" y="477"/>
                  <a:pt x="137" y="464"/>
                  <a:pt x="139" y="450"/>
                </a:cubicBezTo>
                <a:lnTo>
                  <a:pt x="139" y="445"/>
                </a:lnTo>
                <a:lnTo>
                  <a:pt x="139" y="445"/>
                </a:lnTo>
                <a:cubicBezTo>
                  <a:pt x="139" y="419"/>
                  <a:pt x="160" y="397"/>
                  <a:pt x="187" y="397"/>
                </a:cubicBezTo>
                <a:cubicBezTo>
                  <a:pt x="213" y="397"/>
                  <a:pt x="235" y="419"/>
                  <a:pt x="235" y="445"/>
                </a:cubicBezTo>
                <a:lnTo>
                  <a:pt x="235" y="448"/>
                </a:lnTo>
                <a:cubicBezTo>
                  <a:pt x="235" y="451"/>
                  <a:pt x="235" y="454"/>
                  <a:pt x="234" y="457"/>
                </a:cubicBezTo>
                <a:lnTo>
                  <a:pt x="234" y="460"/>
                </a:lnTo>
                <a:cubicBezTo>
                  <a:pt x="229" y="484"/>
                  <a:pt x="206" y="501"/>
                  <a:pt x="182" y="498"/>
                </a:cubicBezTo>
                <a:cubicBezTo>
                  <a:pt x="157" y="496"/>
                  <a:pt x="138" y="475"/>
                  <a:pt x="138" y="450"/>
                </a:cubicBezTo>
                <a:lnTo>
                  <a:pt x="138" y="446"/>
                </a:lnTo>
                <a:lnTo>
                  <a:pt x="139" y="436"/>
                </a:lnTo>
                <a:cubicBezTo>
                  <a:pt x="142" y="412"/>
                  <a:pt x="162" y="393"/>
                  <a:pt x="187" y="393"/>
                </a:cubicBezTo>
                <a:lnTo>
                  <a:pt x="187" y="393"/>
                </a:lnTo>
                <a:lnTo>
                  <a:pt x="140" y="434"/>
                </a:lnTo>
                <a:lnTo>
                  <a:pt x="140" y="431"/>
                </a:lnTo>
                <a:cubicBezTo>
                  <a:pt x="141" y="428"/>
                  <a:pt x="142" y="425"/>
                  <a:pt x="142" y="422"/>
                </a:cubicBezTo>
                <a:lnTo>
                  <a:pt x="143" y="421"/>
                </a:lnTo>
                <a:cubicBezTo>
                  <a:pt x="150" y="398"/>
                  <a:pt x="173" y="385"/>
                  <a:pt x="196" y="389"/>
                </a:cubicBezTo>
                <a:cubicBezTo>
                  <a:pt x="219" y="392"/>
                  <a:pt x="236" y="412"/>
                  <a:pt x="236" y="436"/>
                </a:cubicBezTo>
                <a:lnTo>
                  <a:pt x="236" y="439"/>
                </a:lnTo>
                <a:lnTo>
                  <a:pt x="237" y="439"/>
                </a:lnTo>
                <a:lnTo>
                  <a:pt x="237" y="448"/>
                </a:lnTo>
                <a:lnTo>
                  <a:pt x="237" y="450"/>
                </a:lnTo>
                <a:cubicBezTo>
                  <a:pt x="237" y="477"/>
                  <a:pt x="215" y="498"/>
                  <a:pt x="189" y="498"/>
                </a:cubicBezTo>
                <a:cubicBezTo>
                  <a:pt x="162" y="498"/>
                  <a:pt x="141" y="477"/>
                  <a:pt x="141" y="450"/>
                </a:cubicBezTo>
                <a:lnTo>
                  <a:pt x="141" y="448"/>
                </a:lnTo>
                <a:lnTo>
                  <a:pt x="141" y="443"/>
                </a:lnTo>
                <a:lnTo>
                  <a:pt x="141" y="438"/>
                </a:lnTo>
                <a:lnTo>
                  <a:pt x="141" y="436"/>
                </a:lnTo>
                <a:cubicBezTo>
                  <a:pt x="141" y="412"/>
                  <a:pt x="158" y="392"/>
                  <a:pt x="181" y="389"/>
                </a:cubicBezTo>
                <a:cubicBezTo>
                  <a:pt x="205" y="385"/>
                  <a:pt x="227" y="398"/>
                  <a:pt x="235" y="421"/>
                </a:cubicBezTo>
                <a:lnTo>
                  <a:pt x="235" y="422"/>
                </a:lnTo>
                <a:cubicBezTo>
                  <a:pt x="236" y="425"/>
                  <a:pt x="236" y="427"/>
                  <a:pt x="237" y="430"/>
                </a:cubicBezTo>
                <a:lnTo>
                  <a:pt x="237" y="433"/>
                </a:lnTo>
                <a:lnTo>
                  <a:pt x="238" y="437"/>
                </a:lnTo>
                <a:cubicBezTo>
                  <a:pt x="238" y="439"/>
                  <a:pt x="238" y="442"/>
                  <a:pt x="238" y="444"/>
                </a:cubicBezTo>
                <a:lnTo>
                  <a:pt x="238" y="445"/>
                </a:lnTo>
                <a:cubicBezTo>
                  <a:pt x="238" y="472"/>
                  <a:pt x="217" y="493"/>
                  <a:pt x="190" y="493"/>
                </a:cubicBezTo>
                <a:cubicBezTo>
                  <a:pt x="164" y="493"/>
                  <a:pt x="142" y="472"/>
                  <a:pt x="142" y="445"/>
                </a:cubicBezTo>
                <a:lnTo>
                  <a:pt x="142" y="441"/>
                </a:lnTo>
                <a:lnTo>
                  <a:pt x="142" y="440"/>
                </a:lnTo>
                <a:lnTo>
                  <a:pt x="142" y="437"/>
                </a:lnTo>
                <a:cubicBezTo>
                  <a:pt x="140" y="423"/>
                  <a:pt x="145" y="410"/>
                  <a:pt x="154" y="399"/>
                </a:cubicBezTo>
                <a:cubicBezTo>
                  <a:pt x="163" y="389"/>
                  <a:pt x="176" y="383"/>
                  <a:pt x="189" y="383"/>
                </a:cubicBezTo>
                <a:lnTo>
                  <a:pt x="191" y="383"/>
                </a:lnTo>
                <a:lnTo>
                  <a:pt x="143" y="431"/>
                </a:lnTo>
                <a:lnTo>
                  <a:pt x="143" y="428"/>
                </a:lnTo>
                <a:cubicBezTo>
                  <a:pt x="143" y="425"/>
                  <a:pt x="143" y="421"/>
                  <a:pt x="144" y="417"/>
                </a:cubicBezTo>
                <a:lnTo>
                  <a:pt x="145" y="415"/>
                </a:lnTo>
                <a:cubicBezTo>
                  <a:pt x="150" y="395"/>
                  <a:pt x="166" y="381"/>
                  <a:pt x="186" y="379"/>
                </a:cubicBezTo>
                <a:cubicBezTo>
                  <a:pt x="206" y="377"/>
                  <a:pt x="225" y="387"/>
                  <a:pt x="234" y="405"/>
                </a:cubicBezTo>
                <a:lnTo>
                  <a:pt x="235" y="407"/>
                </a:lnTo>
                <a:cubicBezTo>
                  <a:pt x="236" y="409"/>
                  <a:pt x="237" y="411"/>
                  <a:pt x="238" y="413"/>
                </a:cubicBezTo>
                <a:lnTo>
                  <a:pt x="239" y="416"/>
                </a:lnTo>
                <a:cubicBezTo>
                  <a:pt x="241" y="421"/>
                  <a:pt x="241" y="426"/>
                  <a:pt x="241" y="431"/>
                </a:cubicBezTo>
                <a:lnTo>
                  <a:pt x="241" y="435"/>
                </a:lnTo>
                <a:lnTo>
                  <a:pt x="241" y="436"/>
                </a:lnTo>
                <a:cubicBezTo>
                  <a:pt x="241" y="461"/>
                  <a:pt x="223" y="481"/>
                  <a:pt x="198" y="484"/>
                </a:cubicBezTo>
                <a:cubicBezTo>
                  <a:pt x="174" y="486"/>
                  <a:pt x="151" y="470"/>
                  <a:pt x="146" y="445"/>
                </a:cubicBezTo>
                <a:lnTo>
                  <a:pt x="146" y="443"/>
                </a:lnTo>
                <a:cubicBezTo>
                  <a:pt x="145" y="440"/>
                  <a:pt x="145" y="437"/>
                  <a:pt x="145" y="433"/>
                </a:cubicBezTo>
                <a:lnTo>
                  <a:pt x="145" y="428"/>
                </a:lnTo>
                <a:lnTo>
                  <a:pt x="145" y="424"/>
                </a:lnTo>
                <a:lnTo>
                  <a:pt x="145" y="422"/>
                </a:lnTo>
                <a:cubicBezTo>
                  <a:pt x="145" y="395"/>
                  <a:pt x="166" y="374"/>
                  <a:pt x="193" y="374"/>
                </a:cubicBezTo>
                <a:cubicBezTo>
                  <a:pt x="219" y="374"/>
                  <a:pt x="241" y="395"/>
                  <a:pt x="241" y="422"/>
                </a:cubicBezTo>
                <a:lnTo>
                  <a:pt x="241" y="423"/>
                </a:lnTo>
                <a:lnTo>
                  <a:pt x="241" y="426"/>
                </a:lnTo>
                <a:lnTo>
                  <a:pt x="241" y="430"/>
                </a:lnTo>
                <a:lnTo>
                  <a:pt x="239" y="415"/>
                </a:lnTo>
                <a:lnTo>
                  <a:pt x="239" y="416"/>
                </a:lnTo>
                <a:lnTo>
                  <a:pt x="146" y="426"/>
                </a:lnTo>
                <a:lnTo>
                  <a:pt x="146" y="422"/>
                </a:lnTo>
                <a:lnTo>
                  <a:pt x="146" y="422"/>
                </a:lnTo>
                <a:cubicBezTo>
                  <a:pt x="146" y="395"/>
                  <a:pt x="167" y="374"/>
                  <a:pt x="194" y="374"/>
                </a:cubicBezTo>
                <a:lnTo>
                  <a:pt x="194" y="374"/>
                </a:lnTo>
                <a:lnTo>
                  <a:pt x="146" y="422"/>
                </a:lnTo>
                <a:lnTo>
                  <a:pt x="146" y="419"/>
                </a:lnTo>
                <a:lnTo>
                  <a:pt x="148" y="431"/>
                </a:lnTo>
                <a:lnTo>
                  <a:pt x="147" y="429"/>
                </a:lnTo>
                <a:lnTo>
                  <a:pt x="241" y="408"/>
                </a:lnTo>
                <a:lnTo>
                  <a:pt x="242" y="410"/>
                </a:lnTo>
                <a:lnTo>
                  <a:pt x="242" y="413"/>
                </a:lnTo>
                <a:lnTo>
                  <a:pt x="147" y="422"/>
                </a:lnTo>
                <a:lnTo>
                  <a:pt x="147" y="420"/>
                </a:lnTo>
                <a:cubicBezTo>
                  <a:pt x="147" y="417"/>
                  <a:pt x="147" y="415"/>
                  <a:pt x="148" y="412"/>
                </a:cubicBezTo>
                <a:lnTo>
                  <a:pt x="148" y="409"/>
                </a:lnTo>
                <a:lnTo>
                  <a:pt x="149" y="406"/>
                </a:lnTo>
                <a:lnTo>
                  <a:pt x="148" y="414"/>
                </a:lnTo>
                <a:lnTo>
                  <a:pt x="148" y="412"/>
                </a:lnTo>
                <a:cubicBezTo>
                  <a:pt x="148" y="386"/>
                  <a:pt x="169" y="364"/>
                  <a:pt x="196" y="364"/>
                </a:cubicBezTo>
                <a:cubicBezTo>
                  <a:pt x="222" y="364"/>
                  <a:pt x="244" y="386"/>
                  <a:pt x="244" y="412"/>
                </a:cubicBezTo>
                <a:lnTo>
                  <a:pt x="244" y="414"/>
                </a:lnTo>
                <a:lnTo>
                  <a:pt x="244" y="417"/>
                </a:lnTo>
                <a:lnTo>
                  <a:pt x="196" y="369"/>
                </a:lnTo>
                <a:lnTo>
                  <a:pt x="196" y="369"/>
                </a:lnTo>
                <a:lnTo>
                  <a:pt x="198" y="369"/>
                </a:lnTo>
                <a:lnTo>
                  <a:pt x="198" y="369"/>
                </a:lnTo>
                <a:lnTo>
                  <a:pt x="151" y="412"/>
                </a:lnTo>
                <a:lnTo>
                  <a:pt x="151" y="407"/>
                </a:lnTo>
                <a:lnTo>
                  <a:pt x="152" y="403"/>
                </a:lnTo>
                <a:lnTo>
                  <a:pt x="154" y="393"/>
                </a:lnTo>
                <a:lnTo>
                  <a:pt x="153" y="393"/>
                </a:lnTo>
                <a:cubicBezTo>
                  <a:pt x="156" y="368"/>
                  <a:pt x="178" y="349"/>
                  <a:pt x="203" y="350"/>
                </a:cubicBezTo>
                <a:cubicBezTo>
                  <a:pt x="229" y="351"/>
                  <a:pt x="249" y="372"/>
                  <a:pt x="249" y="398"/>
                </a:cubicBezTo>
                <a:lnTo>
                  <a:pt x="249" y="401"/>
                </a:lnTo>
                <a:lnTo>
                  <a:pt x="249" y="403"/>
                </a:lnTo>
                <a:cubicBezTo>
                  <a:pt x="249" y="429"/>
                  <a:pt x="227" y="451"/>
                  <a:pt x="201" y="451"/>
                </a:cubicBezTo>
                <a:cubicBezTo>
                  <a:pt x="174" y="451"/>
                  <a:pt x="153" y="429"/>
                  <a:pt x="153" y="403"/>
                </a:cubicBezTo>
                <a:lnTo>
                  <a:pt x="153" y="401"/>
                </a:lnTo>
                <a:lnTo>
                  <a:pt x="153" y="398"/>
                </a:lnTo>
                <a:cubicBezTo>
                  <a:pt x="153" y="371"/>
                  <a:pt x="174" y="350"/>
                  <a:pt x="201" y="350"/>
                </a:cubicBezTo>
                <a:lnTo>
                  <a:pt x="202" y="350"/>
                </a:lnTo>
                <a:cubicBezTo>
                  <a:pt x="226" y="350"/>
                  <a:pt x="246" y="368"/>
                  <a:pt x="249" y="391"/>
                </a:cubicBezTo>
                <a:lnTo>
                  <a:pt x="250" y="395"/>
                </a:lnTo>
                <a:cubicBezTo>
                  <a:pt x="250" y="397"/>
                  <a:pt x="250" y="399"/>
                  <a:pt x="250" y="401"/>
                </a:cubicBezTo>
                <a:lnTo>
                  <a:pt x="250" y="403"/>
                </a:lnTo>
                <a:cubicBezTo>
                  <a:pt x="250" y="429"/>
                  <a:pt x="229" y="451"/>
                  <a:pt x="202" y="451"/>
                </a:cubicBezTo>
                <a:cubicBezTo>
                  <a:pt x="176" y="451"/>
                  <a:pt x="154" y="429"/>
                  <a:pt x="154" y="403"/>
                </a:cubicBezTo>
                <a:lnTo>
                  <a:pt x="154" y="400"/>
                </a:lnTo>
                <a:lnTo>
                  <a:pt x="154" y="401"/>
                </a:lnTo>
                <a:lnTo>
                  <a:pt x="154" y="391"/>
                </a:lnTo>
                <a:lnTo>
                  <a:pt x="155" y="400"/>
                </a:lnTo>
                <a:lnTo>
                  <a:pt x="154" y="398"/>
                </a:lnTo>
                <a:lnTo>
                  <a:pt x="249" y="388"/>
                </a:lnTo>
                <a:lnTo>
                  <a:pt x="249" y="389"/>
                </a:lnTo>
                <a:lnTo>
                  <a:pt x="249" y="382"/>
                </a:lnTo>
                <a:lnTo>
                  <a:pt x="249" y="385"/>
                </a:lnTo>
                <a:cubicBezTo>
                  <a:pt x="250" y="387"/>
                  <a:pt x="250" y="390"/>
                  <a:pt x="250" y="392"/>
                </a:cubicBezTo>
                <a:lnTo>
                  <a:pt x="250" y="396"/>
                </a:lnTo>
                <a:lnTo>
                  <a:pt x="250" y="398"/>
                </a:lnTo>
                <a:cubicBezTo>
                  <a:pt x="250" y="424"/>
                  <a:pt x="228" y="446"/>
                  <a:pt x="202" y="446"/>
                </a:cubicBezTo>
                <a:cubicBezTo>
                  <a:pt x="175" y="446"/>
                  <a:pt x="154" y="424"/>
                  <a:pt x="154" y="398"/>
                </a:cubicBezTo>
                <a:lnTo>
                  <a:pt x="154" y="396"/>
                </a:lnTo>
                <a:lnTo>
                  <a:pt x="155" y="404"/>
                </a:lnTo>
                <a:lnTo>
                  <a:pt x="154" y="401"/>
                </a:lnTo>
                <a:cubicBezTo>
                  <a:pt x="153" y="397"/>
                  <a:pt x="153" y="393"/>
                  <a:pt x="154" y="389"/>
                </a:cubicBezTo>
                <a:lnTo>
                  <a:pt x="154" y="384"/>
                </a:lnTo>
                <a:lnTo>
                  <a:pt x="155" y="378"/>
                </a:lnTo>
                <a:lnTo>
                  <a:pt x="157" y="401"/>
                </a:lnTo>
                <a:lnTo>
                  <a:pt x="156" y="399"/>
                </a:lnTo>
                <a:lnTo>
                  <a:pt x="250" y="384"/>
                </a:lnTo>
                <a:lnTo>
                  <a:pt x="250" y="386"/>
                </a:lnTo>
                <a:cubicBezTo>
                  <a:pt x="250" y="389"/>
                  <a:pt x="250" y="392"/>
                  <a:pt x="249" y="395"/>
                </a:cubicBezTo>
                <a:lnTo>
                  <a:pt x="249" y="398"/>
                </a:lnTo>
                <a:lnTo>
                  <a:pt x="201" y="340"/>
                </a:lnTo>
                <a:lnTo>
                  <a:pt x="202" y="340"/>
                </a:lnTo>
                <a:lnTo>
                  <a:pt x="154" y="394"/>
                </a:lnTo>
                <a:lnTo>
                  <a:pt x="154" y="389"/>
                </a:lnTo>
                <a:cubicBezTo>
                  <a:pt x="153" y="384"/>
                  <a:pt x="153" y="379"/>
                  <a:pt x="154" y="375"/>
                </a:cubicBezTo>
                <a:lnTo>
                  <a:pt x="155" y="370"/>
                </a:lnTo>
                <a:lnTo>
                  <a:pt x="202" y="427"/>
                </a:lnTo>
                <a:lnTo>
                  <a:pt x="202" y="427"/>
                </a:lnTo>
                <a:cubicBezTo>
                  <a:pt x="175" y="427"/>
                  <a:pt x="154" y="405"/>
                  <a:pt x="154" y="379"/>
                </a:cubicBezTo>
                <a:lnTo>
                  <a:pt x="154" y="376"/>
                </a:lnTo>
                <a:lnTo>
                  <a:pt x="155" y="388"/>
                </a:lnTo>
                <a:lnTo>
                  <a:pt x="155" y="386"/>
                </a:lnTo>
                <a:lnTo>
                  <a:pt x="249" y="365"/>
                </a:lnTo>
                <a:lnTo>
                  <a:pt x="249" y="368"/>
                </a:lnTo>
                <a:cubicBezTo>
                  <a:pt x="250" y="371"/>
                  <a:pt x="250" y="374"/>
                  <a:pt x="250" y="377"/>
                </a:cubicBezTo>
                <a:lnTo>
                  <a:pt x="250" y="379"/>
                </a:lnTo>
                <a:cubicBezTo>
                  <a:pt x="250" y="405"/>
                  <a:pt x="228" y="427"/>
                  <a:pt x="202" y="427"/>
                </a:cubicBezTo>
                <a:cubicBezTo>
                  <a:pt x="175" y="427"/>
                  <a:pt x="154" y="405"/>
                  <a:pt x="154" y="379"/>
                </a:cubicBezTo>
                <a:lnTo>
                  <a:pt x="154" y="377"/>
                </a:lnTo>
                <a:lnTo>
                  <a:pt x="154" y="374"/>
                </a:lnTo>
                <a:lnTo>
                  <a:pt x="202" y="422"/>
                </a:lnTo>
                <a:lnTo>
                  <a:pt x="201" y="422"/>
                </a:lnTo>
                <a:lnTo>
                  <a:pt x="249" y="374"/>
                </a:lnTo>
                <a:lnTo>
                  <a:pt x="249" y="377"/>
                </a:lnTo>
                <a:lnTo>
                  <a:pt x="249" y="380"/>
                </a:lnTo>
                <a:cubicBezTo>
                  <a:pt x="249" y="383"/>
                  <a:pt x="249" y="386"/>
                  <a:pt x="249" y="388"/>
                </a:cubicBezTo>
                <a:lnTo>
                  <a:pt x="248" y="391"/>
                </a:lnTo>
                <a:lnTo>
                  <a:pt x="249" y="383"/>
                </a:lnTo>
                <a:lnTo>
                  <a:pt x="249" y="384"/>
                </a:lnTo>
                <a:cubicBezTo>
                  <a:pt x="249" y="410"/>
                  <a:pt x="227" y="432"/>
                  <a:pt x="201" y="432"/>
                </a:cubicBezTo>
                <a:cubicBezTo>
                  <a:pt x="174" y="432"/>
                  <a:pt x="153" y="410"/>
                  <a:pt x="153" y="384"/>
                </a:cubicBezTo>
                <a:lnTo>
                  <a:pt x="153" y="380"/>
                </a:lnTo>
                <a:lnTo>
                  <a:pt x="154" y="369"/>
                </a:lnTo>
                <a:lnTo>
                  <a:pt x="153" y="365"/>
                </a:lnTo>
                <a:lnTo>
                  <a:pt x="154" y="355"/>
                </a:lnTo>
                <a:cubicBezTo>
                  <a:pt x="157" y="331"/>
                  <a:pt x="177" y="312"/>
                  <a:pt x="202" y="312"/>
                </a:cubicBezTo>
                <a:lnTo>
                  <a:pt x="203" y="312"/>
                </a:lnTo>
                <a:cubicBezTo>
                  <a:pt x="229" y="312"/>
                  <a:pt x="251" y="333"/>
                  <a:pt x="251" y="360"/>
                </a:cubicBezTo>
                <a:lnTo>
                  <a:pt x="251" y="365"/>
                </a:lnTo>
                <a:lnTo>
                  <a:pt x="250" y="375"/>
                </a:lnTo>
                <a:cubicBezTo>
                  <a:pt x="247" y="400"/>
                  <a:pt x="225" y="419"/>
                  <a:pt x="200" y="417"/>
                </a:cubicBezTo>
                <a:cubicBezTo>
                  <a:pt x="174" y="416"/>
                  <a:pt x="154" y="395"/>
                  <a:pt x="154" y="369"/>
                </a:cubicBezTo>
                <a:lnTo>
                  <a:pt x="154" y="368"/>
                </a:lnTo>
                <a:lnTo>
                  <a:pt x="154" y="365"/>
                </a:lnTo>
                <a:lnTo>
                  <a:pt x="154" y="362"/>
                </a:lnTo>
                <a:lnTo>
                  <a:pt x="154" y="360"/>
                </a:lnTo>
                <a:cubicBezTo>
                  <a:pt x="154" y="333"/>
                  <a:pt x="176" y="312"/>
                  <a:pt x="202" y="312"/>
                </a:cubicBezTo>
                <a:cubicBezTo>
                  <a:pt x="229" y="312"/>
                  <a:pt x="250" y="333"/>
                  <a:pt x="250" y="360"/>
                </a:cubicBezTo>
                <a:lnTo>
                  <a:pt x="250" y="363"/>
                </a:lnTo>
                <a:lnTo>
                  <a:pt x="250" y="365"/>
                </a:lnTo>
                <a:cubicBezTo>
                  <a:pt x="250" y="391"/>
                  <a:pt x="229" y="413"/>
                  <a:pt x="202" y="413"/>
                </a:cubicBezTo>
                <a:cubicBezTo>
                  <a:pt x="176" y="413"/>
                  <a:pt x="154" y="391"/>
                  <a:pt x="154" y="365"/>
                </a:cubicBezTo>
                <a:lnTo>
                  <a:pt x="154" y="362"/>
                </a:lnTo>
                <a:lnTo>
                  <a:pt x="155" y="352"/>
                </a:lnTo>
                <a:lnTo>
                  <a:pt x="156" y="348"/>
                </a:lnTo>
                <a:lnTo>
                  <a:pt x="155" y="350"/>
                </a:lnTo>
                <a:lnTo>
                  <a:pt x="249" y="366"/>
                </a:lnTo>
                <a:lnTo>
                  <a:pt x="249" y="367"/>
                </a:lnTo>
                <a:lnTo>
                  <a:pt x="248" y="370"/>
                </a:lnTo>
                <a:lnTo>
                  <a:pt x="202" y="307"/>
                </a:lnTo>
                <a:lnTo>
                  <a:pt x="203" y="307"/>
                </a:lnTo>
                <a:lnTo>
                  <a:pt x="204" y="307"/>
                </a:lnTo>
                <a:lnTo>
                  <a:pt x="157" y="365"/>
                </a:lnTo>
                <a:lnTo>
                  <a:pt x="156" y="361"/>
                </a:lnTo>
                <a:cubicBezTo>
                  <a:pt x="154" y="353"/>
                  <a:pt x="155" y="345"/>
                  <a:pt x="157" y="337"/>
                </a:cubicBezTo>
                <a:lnTo>
                  <a:pt x="158" y="332"/>
                </a:lnTo>
                <a:cubicBezTo>
                  <a:pt x="165" y="309"/>
                  <a:pt x="188" y="295"/>
                  <a:pt x="211" y="298"/>
                </a:cubicBezTo>
                <a:cubicBezTo>
                  <a:pt x="235" y="301"/>
                  <a:pt x="252" y="322"/>
                  <a:pt x="252" y="345"/>
                </a:cubicBezTo>
                <a:lnTo>
                  <a:pt x="252" y="349"/>
                </a:lnTo>
                <a:lnTo>
                  <a:pt x="252" y="350"/>
                </a:lnTo>
                <a:cubicBezTo>
                  <a:pt x="252" y="377"/>
                  <a:pt x="231" y="398"/>
                  <a:pt x="204" y="398"/>
                </a:cubicBezTo>
                <a:cubicBezTo>
                  <a:pt x="178" y="398"/>
                  <a:pt x="156" y="377"/>
                  <a:pt x="156" y="350"/>
                </a:cubicBezTo>
                <a:lnTo>
                  <a:pt x="156" y="348"/>
                </a:lnTo>
                <a:lnTo>
                  <a:pt x="156" y="343"/>
                </a:lnTo>
                <a:lnTo>
                  <a:pt x="156" y="336"/>
                </a:lnTo>
                <a:cubicBezTo>
                  <a:pt x="156" y="309"/>
                  <a:pt x="178" y="288"/>
                  <a:pt x="204" y="288"/>
                </a:cubicBezTo>
                <a:lnTo>
                  <a:pt x="205" y="288"/>
                </a:lnTo>
                <a:lnTo>
                  <a:pt x="206" y="288"/>
                </a:lnTo>
                <a:cubicBezTo>
                  <a:pt x="230" y="288"/>
                  <a:pt x="251" y="306"/>
                  <a:pt x="254" y="329"/>
                </a:cubicBezTo>
                <a:lnTo>
                  <a:pt x="254" y="333"/>
                </a:lnTo>
                <a:cubicBezTo>
                  <a:pt x="255" y="335"/>
                  <a:pt x="255" y="337"/>
                  <a:pt x="255" y="339"/>
                </a:cubicBezTo>
                <a:lnTo>
                  <a:pt x="255" y="341"/>
                </a:lnTo>
                <a:lnTo>
                  <a:pt x="160" y="331"/>
                </a:lnTo>
                <a:lnTo>
                  <a:pt x="161" y="326"/>
                </a:lnTo>
                <a:lnTo>
                  <a:pt x="161" y="327"/>
                </a:lnTo>
                <a:cubicBezTo>
                  <a:pt x="163" y="302"/>
                  <a:pt x="184" y="283"/>
                  <a:pt x="208" y="283"/>
                </a:cubicBezTo>
                <a:lnTo>
                  <a:pt x="209" y="283"/>
                </a:lnTo>
                <a:cubicBezTo>
                  <a:pt x="236" y="283"/>
                  <a:pt x="257" y="305"/>
                  <a:pt x="257" y="331"/>
                </a:cubicBezTo>
                <a:lnTo>
                  <a:pt x="257" y="337"/>
                </a:lnTo>
                <a:lnTo>
                  <a:pt x="257" y="340"/>
                </a:lnTo>
                <a:cubicBezTo>
                  <a:pt x="257" y="347"/>
                  <a:pt x="256" y="355"/>
                  <a:pt x="252" y="361"/>
                </a:cubicBezTo>
                <a:lnTo>
                  <a:pt x="252" y="362"/>
                </a:lnTo>
                <a:cubicBezTo>
                  <a:pt x="242" y="382"/>
                  <a:pt x="220" y="393"/>
                  <a:pt x="198" y="388"/>
                </a:cubicBezTo>
                <a:cubicBezTo>
                  <a:pt x="176" y="383"/>
                  <a:pt x="161" y="363"/>
                  <a:pt x="161" y="341"/>
                </a:cubicBezTo>
                <a:lnTo>
                  <a:pt x="161" y="339"/>
                </a:lnTo>
                <a:lnTo>
                  <a:pt x="161" y="335"/>
                </a:lnTo>
                <a:lnTo>
                  <a:pt x="161" y="326"/>
                </a:lnTo>
                <a:cubicBezTo>
                  <a:pt x="161" y="323"/>
                  <a:pt x="161" y="320"/>
                  <a:pt x="162" y="317"/>
                </a:cubicBezTo>
                <a:lnTo>
                  <a:pt x="164" y="307"/>
                </a:lnTo>
                <a:cubicBezTo>
                  <a:pt x="169" y="285"/>
                  <a:pt x="188" y="269"/>
                  <a:pt x="211" y="269"/>
                </a:cubicBezTo>
                <a:lnTo>
                  <a:pt x="211" y="269"/>
                </a:lnTo>
                <a:cubicBezTo>
                  <a:pt x="233" y="269"/>
                  <a:pt x="251" y="283"/>
                  <a:pt x="257" y="303"/>
                </a:cubicBezTo>
                <a:lnTo>
                  <a:pt x="259" y="308"/>
                </a:lnTo>
                <a:lnTo>
                  <a:pt x="213" y="274"/>
                </a:lnTo>
                <a:lnTo>
                  <a:pt x="214" y="274"/>
                </a:lnTo>
                <a:lnTo>
                  <a:pt x="166" y="328"/>
                </a:lnTo>
                <a:lnTo>
                  <a:pt x="166" y="324"/>
                </a:lnTo>
                <a:lnTo>
                  <a:pt x="165" y="312"/>
                </a:lnTo>
                <a:cubicBezTo>
                  <a:pt x="165" y="310"/>
                  <a:pt x="166" y="307"/>
                  <a:pt x="166" y="305"/>
                </a:cubicBezTo>
                <a:lnTo>
                  <a:pt x="167" y="299"/>
                </a:lnTo>
                <a:cubicBezTo>
                  <a:pt x="168" y="295"/>
                  <a:pt x="169" y="291"/>
                  <a:pt x="170" y="288"/>
                </a:cubicBezTo>
                <a:lnTo>
                  <a:pt x="172" y="284"/>
                </a:lnTo>
                <a:cubicBezTo>
                  <a:pt x="180" y="264"/>
                  <a:pt x="201" y="252"/>
                  <a:pt x="223" y="255"/>
                </a:cubicBezTo>
                <a:cubicBezTo>
                  <a:pt x="244" y="258"/>
                  <a:pt x="261" y="276"/>
                  <a:pt x="264" y="297"/>
                </a:cubicBezTo>
                <a:lnTo>
                  <a:pt x="264" y="301"/>
                </a:lnTo>
                <a:lnTo>
                  <a:pt x="264" y="312"/>
                </a:lnTo>
                <a:lnTo>
                  <a:pt x="263" y="302"/>
                </a:lnTo>
                <a:lnTo>
                  <a:pt x="264" y="307"/>
                </a:lnTo>
                <a:cubicBezTo>
                  <a:pt x="266" y="312"/>
                  <a:pt x="266" y="317"/>
                  <a:pt x="265" y="323"/>
                </a:cubicBezTo>
                <a:lnTo>
                  <a:pt x="265" y="327"/>
                </a:lnTo>
                <a:cubicBezTo>
                  <a:pt x="263" y="338"/>
                  <a:pt x="258" y="347"/>
                  <a:pt x="251" y="355"/>
                </a:cubicBezTo>
                <a:lnTo>
                  <a:pt x="250" y="356"/>
                </a:lnTo>
                <a:cubicBezTo>
                  <a:pt x="236" y="370"/>
                  <a:pt x="216" y="374"/>
                  <a:pt x="198" y="366"/>
                </a:cubicBezTo>
                <a:cubicBezTo>
                  <a:pt x="180" y="359"/>
                  <a:pt x="168" y="341"/>
                  <a:pt x="168" y="322"/>
                </a:cubicBezTo>
                <a:lnTo>
                  <a:pt x="168" y="318"/>
                </a:lnTo>
                <a:lnTo>
                  <a:pt x="169" y="308"/>
                </a:lnTo>
                <a:lnTo>
                  <a:pt x="169" y="302"/>
                </a:lnTo>
                <a:lnTo>
                  <a:pt x="169" y="303"/>
                </a:lnTo>
                <a:lnTo>
                  <a:pt x="169" y="302"/>
                </a:lnTo>
                <a:cubicBezTo>
                  <a:pt x="169" y="276"/>
                  <a:pt x="190" y="254"/>
                  <a:pt x="217" y="254"/>
                </a:cubicBezTo>
                <a:cubicBezTo>
                  <a:pt x="243" y="254"/>
                  <a:pt x="265" y="276"/>
                  <a:pt x="265" y="302"/>
                </a:cubicBezTo>
                <a:lnTo>
                  <a:pt x="265" y="304"/>
                </a:lnTo>
                <a:cubicBezTo>
                  <a:pt x="265" y="307"/>
                  <a:pt x="265" y="310"/>
                  <a:pt x="264" y="312"/>
                </a:cubicBezTo>
                <a:lnTo>
                  <a:pt x="264" y="315"/>
                </a:lnTo>
                <a:cubicBezTo>
                  <a:pt x="260" y="340"/>
                  <a:pt x="237" y="357"/>
                  <a:pt x="213" y="355"/>
                </a:cubicBezTo>
                <a:cubicBezTo>
                  <a:pt x="188" y="353"/>
                  <a:pt x="168" y="332"/>
                  <a:pt x="168" y="307"/>
                </a:cubicBezTo>
                <a:lnTo>
                  <a:pt x="168" y="305"/>
                </a:lnTo>
                <a:lnTo>
                  <a:pt x="168" y="303"/>
                </a:lnTo>
                <a:lnTo>
                  <a:pt x="168" y="300"/>
                </a:lnTo>
                <a:cubicBezTo>
                  <a:pt x="168" y="296"/>
                  <a:pt x="169" y="292"/>
                  <a:pt x="170" y="288"/>
                </a:cubicBezTo>
                <a:lnTo>
                  <a:pt x="170" y="286"/>
                </a:lnTo>
                <a:cubicBezTo>
                  <a:pt x="176" y="265"/>
                  <a:pt x="195" y="250"/>
                  <a:pt x="217" y="250"/>
                </a:cubicBezTo>
                <a:cubicBezTo>
                  <a:pt x="239" y="250"/>
                  <a:pt x="258" y="265"/>
                  <a:pt x="264" y="286"/>
                </a:cubicBezTo>
                <a:lnTo>
                  <a:pt x="264" y="288"/>
                </a:lnTo>
                <a:lnTo>
                  <a:pt x="265" y="295"/>
                </a:lnTo>
                <a:lnTo>
                  <a:pt x="170" y="303"/>
                </a:lnTo>
                <a:lnTo>
                  <a:pt x="170" y="298"/>
                </a:lnTo>
                <a:lnTo>
                  <a:pt x="170" y="293"/>
                </a:lnTo>
                <a:cubicBezTo>
                  <a:pt x="170" y="267"/>
                  <a:pt x="191" y="245"/>
                  <a:pt x="218" y="245"/>
                </a:cubicBezTo>
                <a:lnTo>
                  <a:pt x="218" y="245"/>
                </a:lnTo>
                <a:lnTo>
                  <a:pt x="219" y="245"/>
                </a:lnTo>
                <a:lnTo>
                  <a:pt x="171" y="289"/>
                </a:lnTo>
                <a:lnTo>
                  <a:pt x="172" y="284"/>
                </a:lnTo>
                <a:lnTo>
                  <a:pt x="171" y="284"/>
                </a:lnTo>
                <a:cubicBezTo>
                  <a:pt x="171" y="257"/>
                  <a:pt x="193" y="236"/>
                  <a:pt x="219" y="236"/>
                </a:cubicBezTo>
                <a:cubicBezTo>
                  <a:pt x="246" y="236"/>
                  <a:pt x="267" y="257"/>
                  <a:pt x="267" y="284"/>
                </a:cubicBezTo>
                <a:lnTo>
                  <a:pt x="267" y="285"/>
                </a:lnTo>
                <a:cubicBezTo>
                  <a:pt x="267" y="288"/>
                  <a:pt x="267" y="291"/>
                  <a:pt x="267" y="293"/>
                </a:cubicBezTo>
                <a:lnTo>
                  <a:pt x="266" y="296"/>
                </a:lnTo>
                <a:lnTo>
                  <a:pt x="266" y="279"/>
                </a:lnTo>
                <a:lnTo>
                  <a:pt x="267" y="284"/>
                </a:lnTo>
                <a:cubicBezTo>
                  <a:pt x="268" y="287"/>
                  <a:pt x="268" y="290"/>
                  <a:pt x="268" y="293"/>
                </a:cubicBezTo>
                <a:lnTo>
                  <a:pt x="268" y="298"/>
                </a:lnTo>
                <a:cubicBezTo>
                  <a:pt x="268" y="324"/>
                  <a:pt x="246" y="346"/>
                  <a:pt x="220" y="346"/>
                </a:cubicBezTo>
                <a:lnTo>
                  <a:pt x="219" y="346"/>
                </a:lnTo>
                <a:cubicBezTo>
                  <a:pt x="193" y="346"/>
                  <a:pt x="171" y="324"/>
                  <a:pt x="171" y="298"/>
                </a:cubicBezTo>
                <a:lnTo>
                  <a:pt x="171" y="294"/>
                </a:lnTo>
                <a:lnTo>
                  <a:pt x="172" y="285"/>
                </a:lnTo>
                <a:lnTo>
                  <a:pt x="172" y="279"/>
                </a:lnTo>
                <a:lnTo>
                  <a:pt x="173" y="287"/>
                </a:lnTo>
                <a:lnTo>
                  <a:pt x="172" y="284"/>
                </a:lnTo>
                <a:lnTo>
                  <a:pt x="174" y="291"/>
                </a:lnTo>
                <a:lnTo>
                  <a:pt x="173" y="290"/>
                </a:lnTo>
                <a:cubicBezTo>
                  <a:pt x="165" y="264"/>
                  <a:pt x="179" y="237"/>
                  <a:pt x="204" y="229"/>
                </a:cubicBezTo>
                <a:cubicBezTo>
                  <a:pt x="229" y="221"/>
                  <a:pt x="256" y="234"/>
                  <a:pt x="265" y="259"/>
                </a:cubicBezTo>
                <a:lnTo>
                  <a:pt x="265" y="261"/>
                </a:lnTo>
                <a:cubicBezTo>
                  <a:pt x="266" y="263"/>
                  <a:pt x="266" y="266"/>
                  <a:pt x="267" y="268"/>
                </a:cubicBezTo>
                <a:lnTo>
                  <a:pt x="267" y="271"/>
                </a:lnTo>
                <a:lnTo>
                  <a:pt x="268" y="279"/>
                </a:lnTo>
                <a:lnTo>
                  <a:pt x="220" y="236"/>
                </a:lnTo>
                <a:lnTo>
                  <a:pt x="221" y="236"/>
                </a:lnTo>
                <a:lnTo>
                  <a:pt x="174" y="276"/>
                </a:lnTo>
                <a:lnTo>
                  <a:pt x="174" y="273"/>
                </a:lnTo>
                <a:lnTo>
                  <a:pt x="173" y="281"/>
                </a:lnTo>
                <a:lnTo>
                  <a:pt x="173" y="279"/>
                </a:lnTo>
                <a:cubicBezTo>
                  <a:pt x="173" y="252"/>
                  <a:pt x="195" y="231"/>
                  <a:pt x="221" y="231"/>
                </a:cubicBezTo>
                <a:cubicBezTo>
                  <a:pt x="248" y="231"/>
                  <a:pt x="269" y="252"/>
                  <a:pt x="269" y="279"/>
                </a:cubicBezTo>
                <a:lnTo>
                  <a:pt x="269" y="281"/>
                </a:lnTo>
                <a:cubicBezTo>
                  <a:pt x="269" y="285"/>
                  <a:pt x="269" y="288"/>
                  <a:pt x="269" y="291"/>
                </a:cubicBezTo>
                <a:lnTo>
                  <a:pt x="268" y="293"/>
                </a:lnTo>
                <a:cubicBezTo>
                  <a:pt x="263" y="319"/>
                  <a:pt x="239" y="335"/>
                  <a:pt x="214" y="331"/>
                </a:cubicBezTo>
                <a:cubicBezTo>
                  <a:pt x="188" y="327"/>
                  <a:pt x="170" y="304"/>
                  <a:pt x="173" y="279"/>
                </a:cubicBezTo>
                <a:lnTo>
                  <a:pt x="174" y="274"/>
                </a:lnTo>
                <a:lnTo>
                  <a:pt x="173" y="274"/>
                </a:lnTo>
                <a:lnTo>
                  <a:pt x="221" y="322"/>
                </a:lnTo>
                <a:lnTo>
                  <a:pt x="221" y="322"/>
                </a:lnTo>
                <a:cubicBezTo>
                  <a:pt x="194" y="322"/>
                  <a:pt x="173" y="301"/>
                  <a:pt x="173" y="274"/>
                </a:cubicBezTo>
                <a:cubicBezTo>
                  <a:pt x="173" y="248"/>
                  <a:pt x="194" y="226"/>
                  <a:pt x="221" y="226"/>
                </a:cubicBezTo>
                <a:lnTo>
                  <a:pt x="222" y="226"/>
                </a:lnTo>
                <a:cubicBezTo>
                  <a:pt x="248" y="226"/>
                  <a:pt x="270" y="248"/>
                  <a:pt x="270" y="274"/>
                </a:cubicBezTo>
                <a:lnTo>
                  <a:pt x="270" y="277"/>
                </a:lnTo>
                <a:cubicBezTo>
                  <a:pt x="270" y="281"/>
                  <a:pt x="269" y="285"/>
                  <a:pt x="269" y="289"/>
                </a:cubicBezTo>
                <a:lnTo>
                  <a:pt x="268" y="291"/>
                </a:lnTo>
                <a:lnTo>
                  <a:pt x="221" y="231"/>
                </a:lnTo>
                <a:lnTo>
                  <a:pt x="222" y="231"/>
                </a:lnTo>
                <a:cubicBezTo>
                  <a:pt x="249" y="231"/>
                  <a:pt x="270" y="252"/>
                  <a:pt x="270" y="279"/>
                </a:cubicBezTo>
                <a:cubicBezTo>
                  <a:pt x="270" y="305"/>
                  <a:pt x="249" y="327"/>
                  <a:pt x="222" y="327"/>
                </a:cubicBezTo>
                <a:lnTo>
                  <a:pt x="222" y="327"/>
                </a:lnTo>
                <a:cubicBezTo>
                  <a:pt x="208" y="327"/>
                  <a:pt x="195" y="321"/>
                  <a:pt x="186" y="311"/>
                </a:cubicBezTo>
                <a:cubicBezTo>
                  <a:pt x="177" y="301"/>
                  <a:pt x="173" y="287"/>
                  <a:pt x="174" y="274"/>
                </a:cubicBezTo>
                <a:lnTo>
                  <a:pt x="175" y="269"/>
                </a:lnTo>
                <a:lnTo>
                  <a:pt x="175" y="265"/>
                </a:lnTo>
                <a:lnTo>
                  <a:pt x="175" y="275"/>
                </a:lnTo>
                <a:lnTo>
                  <a:pt x="175" y="270"/>
                </a:lnTo>
                <a:lnTo>
                  <a:pt x="174" y="262"/>
                </a:lnTo>
                <a:cubicBezTo>
                  <a:pt x="174" y="258"/>
                  <a:pt x="175" y="254"/>
                  <a:pt x="176" y="250"/>
                </a:cubicBezTo>
                <a:lnTo>
                  <a:pt x="176" y="248"/>
                </a:lnTo>
                <a:lnTo>
                  <a:pt x="266" y="281"/>
                </a:lnTo>
                <a:lnTo>
                  <a:pt x="265" y="283"/>
                </a:lnTo>
                <a:lnTo>
                  <a:pt x="268" y="277"/>
                </a:lnTo>
                <a:lnTo>
                  <a:pt x="267" y="280"/>
                </a:lnTo>
                <a:lnTo>
                  <a:pt x="221" y="217"/>
                </a:lnTo>
                <a:lnTo>
                  <a:pt x="222" y="217"/>
                </a:lnTo>
                <a:lnTo>
                  <a:pt x="223" y="217"/>
                </a:lnTo>
                <a:cubicBezTo>
                  <a:pt x="250" y="217"/>
                  <a:pt x="271" y="238"/>
                  <a:pt x="271" y="265"/>
                </a:cubicBezTo>
                <a:cubicBezTo>
                  <a:pt x="271" y="291"/>
                  <a:pt x="250" y="313"/>
                  <a:pt x="223" y="313"/>
                </a:cubicBezTo>
                <a:lnTo>
                  <a:pt x="223" y="313"/>
                </a:lnTo>
                <a:lnTo>
                  <a:pt x="222" y="313"/>
                </a:lnTo>
                <a:cubicBezTo>
                  <a:pt x="208" y="313"/>
                  <a:pt x="195" y="307"/>
                  <a:pt x="186" y="297"/>
                </a:cubicBezTo>
                <a:cubicBezTo>
                  <a:pt x="177" y="287"/>
                  <a:pt x="173" y="273"/>
                  <a:pt x="174" y="260"/>
                </a:cubicBezTo>
                <a:lnTo>
                  <a:pt x="175" y="255"/>
                </a:lnTo>
                <a:lnTo>
                  <a:pt x="176" y="246"/>
                </a:lnTo>
                <a:lnTo>
                  <a:pt x="223" y="303"/>
                </a:lnTo>
                <a:lnTo>
                  <a:pt x="222" y="303"/>
                </a:lnTo>
                <a:cubicBezTo>
                  <a:pt x="196" y="303"/>
                  <a:pt x="174" y="282"/>
                  <a:pt x="174" y="255"/>
                </a:cubicBezTo>
                <a:lnTo>
                  <a:pt x="174" y="250"/>
                </a:lnTo>
                <a:lnTo>
                  <a:pt x="175" y="240"/>
                </a:lnTo>
                <a:cubicBezTo>
                  <a:pt x="178" y="216"/>
                  <a:pt x="199" y="198"/>
                  <a:pt x="223" y="198"/>
                </a:cubicBezTo>
                <a:cubicBezTo>
                  <a:pt x="247" y="198"/>
                  <a:pt x="268" y="216"/>
                  <a:pt x="271" y="240"/>
                </a:cubicBezTo>
                <a:lnTo>
                  <a:pt x="271" y="244"/>
                </a:lnTo>
                <a:lnTo>
                  <a:pt x="271" y="255"/>
                </a:lnTo>
                <a:lnTo>
                  <a:pt x="176" y="251"/>
                </a:lnTo>
                <a:lnTo>
                  <a:pt x="176" y="246"/>
                </a:lnTo>
                <a:cubicBezTo>
                  <a:pt x="179" y="221"/>
                  <a:pt x="199" y="202"/>
                  <a:pt x="224" y="202"/>
                </a:cubicBezTo>
                <a:lnTo>
                  <a:pt x="225" y="202"/>
                </a:lnTo>
                <a:cubicBezTo>
                  <a:pt x="251" y="202"/>
                  <a:pt x="273" y="224"/>
                  <a:pt x="273" y="250"/>
                </a:cubicBezTo>
                <a:cubicBezTo>
                  <a:pt x="273" y="277"/>
                  <a:pt x="251" y="298"/>
                  <a:pt x="225" y="298"/>
                </a:cubicBezTo>
                <a:lnTo>
                  <a:pt x="224" y="298"/>
                </a:lnTo>
                <a:cubicBezTo>
                  <a:pt x="201" y="298"/>
                  <a:pt x="180" y="282"/>
                  <a:pt x="177" y="258"/>
                </a:cubicBezTo>
                <a:lnTo>
                  <a:pt x="176" y="255"/>
                </a:lnTo>
                <a:cubicBezTo>
                  <a:pt x="176" y="253"/>
                  <a:pt x="175" y="250"/>
                  <a:pt x="175" y="247"/>
                </a:cubicBezTo>
                <a:lnTo>
                  <a:pt x="175" y="243"/>
                </a:lnTo>
                <a:lnTo>
                  <a:pt x="175" y="238"/>
                </a:lnTo>
                <a:lnTo>
                  <a:pt x="175" y="236"/>
                </a:lnTo>
                <a:cubicBezTo>
                  <a:pt x="175" y="210"/>
                  <a:pt x="197" y="188"/>
                  <a:pt x="223" y="188"/>
                </a:cubicBezTo>
                <a:cubicBezTo>
                  <a:pt x="250" y="188"/>
                  <a:pt x="271" y="210"/>
                  <a:pt x="271" y="236"/>
                </a:cubicBezTo>
                <a:lnTo>
                  <a:pt x="271" y="238"/>
                </a:lnTo>
                <a:lnTo>
                  <a:pt x="271" y="229"/>
                </a:lnTo>
                <a:lnTo>
                  <a:pt x="272" y="234"/>
                </a:lnTo>
                <a:lnTo>
                  <a:pt x="273" y="244"/>
                </a:lnTo>
                <a:lnTo>
                  <a:pt x="273" y="250"/>
                </a:lnTo>
                <a:cubicBezTo>
                  <a:pt x="273" y="277"/>
                  <a:pt x="251" y="298"/>
                  <a:pt x="225" y="298"/>
                </a:cubicBezTo>
                <a:cubicBezTo>
                  <a:pt x="198" y="298"/>
                  <a:pt x="177" y="277"/>
                  <a:pt x="177" y="250"/>
                </a:cubicBezTo>
                <a:lnTo>
                  <a:pt x="177" y="248"/>
                </a:lnTo>
                <a:lnTo>
                  <a:pt x="177" y="243"/>
                </a:lnTo>
                <a:lnTo>
                  <a:pt x="177" y="239"/>
                </a:lnTo>
                <a:lnTo>
                  <a:pt x="177" y="236"/>
                </a:lnTo>
                <a:cubicBezTo>
                  <a:pt x="177" y="210"/>
                  <a:pt x="198" y="188"/>
                  <a:pt x="225" y="188"/>
                </a:cubicBezTo>
                <a:cubicBezTo>
                  <a:pt x="251" y="188"/>
                  <a:pt x="273" y="210"/>
                  <a:pt x="273" y="236"/>
                </a:cubicBezTo>
                <a:lnTo>
                  <a:pt x="273" y="237"/>
                </a:lnTo>
                <a:lnTo>
                  <a:pt x="273" y="241"/>
                </a:lnTo>
                <a:cubicBezTo>
                  <a:pt x="273" y="243"/>
                  <a:pt x="273" y="246"/>
                  <a:pt x="272" y="248"/>
                </a:cubicBezTo>
                <a:lnTo>
                  <a:pt x="272" y="251"/>
                </a:lnTo>
                <a:lnTo>
                  <a:pt x="272" y="244"/>
                </a:lnTo>
                <a:lnTo>
                  <a:pt x="272" y="246"/>
                </a:lnTo>
                <a:lnTo>
                  <a:pt x="178" y="234"/>
                </a:lnTo>
                <a:lnTo>
                  <a:pt x="179" y="230"/>
                </a:lnTo>
                <a:lnTo>
                  <a:pt x="179" y="228"/>
                </a:lnTo>
                <a:lnTo>
                  <a:pt x="178" y="236"/>
                </a:lnTo>
                <a:lnTo>
                  <a:pt x="178" y="233"/>
                </a:lnTo>
                <a:cubicBezTo>
                  <a:pt x="178" y="230"/>
                  <a:pt x="179" y="226"/>
                  <a:pt x="180" y="222"/>
                </a:cubicBezTo>
                <a:lnTo>
                  <a:pt x="180" y="220"/>
                </a:lnTo>
                <a:cubicBezTo>
                  <a:pt x="186" y="198"/>
                  <a:pt x="206" y="183"/>
                  <a:pt x="228" y="183"/>
                </a:cubicBezTo>
                <a:cubicBezTo>
                  <a:pt x="251" y="184"/>
                  <a:pt x="270" y="200"/>
                  <a:pt x="274" y="222"/>
                </a:cubicBezTo>
                <a:lnTo>
                  <a:pt x="275" y="225"/>
                </a:lnTo>
                <a:cubicBezTo>
                  <a:pt x="275" y="228"/>
                  <a:pt x="275" y="231"/>
                  <a:pt x="275" y="234"/>
                </a:cubicBezTo>
                <a:lnTo>
                  <a:pt x="275" y="236"/>
                </a:lnTo>
                <a:cubicBezTo>
                  <a:pt x="275" y="263"/>
                  <a:pt x="254" y="284"/>
                  <a:pt x="227" y="284"/>
                </a:cubicBezTo>
                <a:cubicBezTo>
                  <a:pt x="201" y="284"/>
                  <a:pt x="179" y="263"/>
                  <a:pt x="179" y="236"/>
                </a:cubicBezTo>
                <a:lnTo>
                  <a:pt x="179" y="234"/>
                </a:lnTo>
                <a:lnTo>
                  <a:pt x="179" y="231"/>
                </a:lnTo>
                <a:cubicBezTo>
                  <a:pt x="179" y="205"/>
                  <a:pt x="201" y="183"/>
                  <a:pt x="227" y="183"/>
                </a:cubicBezTo>
                <a:lnTo>
                  <a:pt x="228" y="183"/>
                </a:lnTo>
                <a:lnTo>
                  <a:pt x="181" y="227"/>
                </a:lnTo>
                <a:lnTo>
                  <a:pt x="181" y="222"/>
                </a:lnTo>
                <a:lnTo>
                  <a:pt x="182" y="217"/>
                </a:lnTo>
                <a:cubicBezTo>
                  <a:pt x="185" y="191"/>
                  <a:pt x="207" y="173"/>
                  <a:pt x="232" y="174"/>
                </a:cubicBezTo>
                <a:cubicBezTo>
                  <a:pt x="258" y="175"/>
                  <a:pt x="277" y="196"/>
                  <a:pt x="277" y="222"/>
                </a:cubicBezTo>
                <a:lnTo>
                  <a:pt x="277" y="224"/>
                </a:lnTo>
                <a:lnTo>
                  <a:pt x="277" y="215"/>
                </a:lnTo>
                <a:lnTo>
                  <a:pt x="277" y="218"/>
                </a:lnTo>
                <a:lnTo>
                  <a:pt x="185" y="209"/>
                </a:lnTo>
                <a:lnTo>
                  <a:pt x="186" y="207"/>
                </a:lnTo>
                <a:cubicBezTo>
                  <a:pt x="187" y="204"/>
                  <a:pt x="188" y="202"/>
                  <a:pt x="190" y="200"/>
                </a:cubicBezTo>
                <a:lnTo>
                  <a:pt x="191" y="197"/>
                </a:lnTo>
                <a:cubicBezTo>
                  <a:pt x="202" y="180"/>
                  <a:pt x="221" y="171"/>
                  <a:pt x="241" y="175"/>
                </a:cubicBezTo>
                <a:cubicBezTo>
                  <a:pt x="260" y="178"/>
                  <a:pt x="276" y="193"/>
                  <a:pt x="280" y="213"/>
                </a:cubicBezTo>
                <a:lnTo>
                  <a:pt x="280" y="215"/>
                </a:lnTo>
                <a:lnTo>
                  <a:pt x="281" y="218"/>
                </a:lnTo>
                <a:lnTo>
                  <a:pt x="187" y="217"/>
                </a:lnTo>
                <a:lnTo>
                  <a:pt x="188" y="212"/>
                </a:lnTo>
                <a:lnTo>
                  <a:pt x="187" y="213"/>
                </a:lnTo>
                <a:lnTo>
                  <a:pt x="235" y="265"/>
                </a:lnTo>
                <a:lnTo>
                  <a:pt x="234" y="265"/>
                </a:lnTo>
                <a:cubicBezTo>
                  <a:pt x="221" y="265"/>
                  <a:pt x="208" y="260"/>
                  <a:pt x="199" y="250"/>
                </a:cubicBezTo>
                <a:cubicBezTo>
                  <a:pt x="190" y="240"/>
                  <a:pt x="185" y="227"/>
                  <a:pt x="187" y="213"/>
                </a:cubicBezTo>
                <a:lnTo>
                  <a:pt x="187" y="208"/>
                </a:lnTo>
                <a:lnTo>
                  <a:pt x="187" y="208"/>
                </a:lnTo>
                <a:cubicBezTo>
                  <a:pt x="187" y="181"/>
                  <a:pt x="208" y="160"/>
                  <a:pt x="235" y="160"/>
                </a:cubicBezTo>
                <a:cubicBezTo>
                  <a:pt x="261" y="160"/>
                  <a:pt x="283" y="181"/>
                  <a:pt x="283" y="208"/>
                </a:cubicBezTo>
                <a:lnTo>
                  <a:pt x="283" y="209"/>
                </a:lnTo>
                <a:lnTo>
                  <a:pt x="282" y="202"/>
                </a:lnTo>
                <a:lnTo>
                  <a:pt x="283" y="205"/>
                </a:lnTo>
                <a:cubicBezTo>
                  <a:pt x="283" y="207"/>
                  <a:pt x="283" y="210"/>
                  <a:pt x="283" y="212"/>
                </a:cubicBezTo>
                <a:lnTo>
                  <a:pt x="283" y="217"/>
                </a:lnTo>
                <a:lnTo>
                  <a:pt x="189" y="206"/>
                </a:lnTo>
                <a:lnTo>
                  <a:pt x="189" y="204"/>
                </a:lnTo>
                <a:lnTo>
                  <a:pt x="188" y="215"/>
                </a:lnTo>
                <a:lnTo>
                  <a:pt x="188" y="212"/>
                </a:lnTo>
                <a:cubicBezTo>
                  <a:pt x="188" y="186"/>
                  <a:pt x="209" y="164"/>
                  <a:pt x="236" y="164"/>
                </a:cubicBezTo>
                <a:lnTo>
                  <a:pt x="236" y="164"/>
                </a:lnTo>
                <a:lnTo>
                  <a:pt x="237" y="164"/>
                </a:lnTo>
                <a:lnTo>
                  <a:pt x="191" y="201"/>
                </a:lnTo>
                <a:lnTo>
                  <a:pt x="191" y="199"/>
                </a:lnTo>
                <a:lnTo>
                  <a:pt x="190" y="210"/>
                </a:lnTo>
                <a:lnTo>
                  <a:pt x="190" y="208"/>
                </a:lnTo>
                <a:lnTo>
                  <a:pt x="238" y="256"/>
                </a:lnTo>
                <a:lnTo>
                  <a:pt x="236" y="256"/>
                </a:lnTo>
                <a:lnTo>
                  <a:pt x="236" y="256"/>
                </a:lnTo>
                <a:cubicBezTo>
                  <a:pt x="209" y="256"/>
                  <a:pt x="188" y="234"/>
                  <a:pt x="188" y="208"/>
                </a:cubicBezTo>
                <a:cubicBezTo>
                  <a:pt x="188" y="181"/>
                  <a:pt x="209" y="160"/>
                  <a:pt x="236" y="160"/>
                </a:cubicBezTo>
                <a:lnTo>
                  <a:pt x="237" y="160"/>
                </a:lnTo>
                <a:lnTo>
                  <a:pt x="238" y="160"/>
                </a:lnTo>
                <a:lnTo>
                  <a:pt x="190" y="208"/>
                </a:lnTo>
                <a:lnTo>
                  <a:pt x="190" y="205"/>
                </a:lnTo>
                <a:lnTo>
                  <a:pt x="190" y="203"/>
                </a:lnTo>
                <a:lnTo>
                  <a:pt x="283" y="221"/>
                </a:lnTo>
                <a:lnTo>
                  <a:pt x="282" y="223"/>
                </a:lnTo>
                <a:lnTo>
                  <a:pt x="284" y="215"/>
                </a:lnTo>
                <a:lnTo>
                  <a:pt x="284" y="217"/>
                </a:lnTo>
                <a:lnTo>
                  <a:pt x="197" y="181"/>
                </a:lnTo>
                <a:lnTo>
                  <a:pt x="198" y="180"/>
                </a:lnTo>
                <a:lnTo>
                  <a:pt x="190" y="200"/>
                </a:lnTo>
                <a:lnTo>
                  <a:pt x="190" y="196"/>
                </a:lnTo>
                <a:lnTo>
                  <a:pt x="190" y="206"/>
                </a:lnTo>
                <a:lnTo>
                  <a:pt x="190" y="199"/>
                </a:lnTo>
                <a:lnTo>
                  <a:pt x="189" y="193"/>
                </a:lnTo>
                <a:cubicBezTo>
                  <a:pt x="188" y="179"/>
                  <a:pt x="193" y="166"/>
                  <a:pt x="202" y="156"/>
                </a:cubicBezTo>
                <a:cubicBezTo>
                  <a:pt x="211" y="147"/>
                  <a:pt x="224" y="141"/>
                  <a:pt x="237" y="141"/>
                </a:cubicBezTo>
                <a:lnTo>
                  <a:pt x="237" y="141"/>
                </a:lnTo>
                <a:cubicBezTo>
                  <a:pt x="264" y="141"/>
                  <a:pt x="285" y="162"/>
                  <a:pt x="285" y="189"/>
                </a:cubicBezTo>
                <a:lnTo>
                  <a:pt x="285" y="194"/>
                </a:lnTo>
                <a:cubicBezTo>
                  <a:pt x="285" y="197"/>
                  <a:pt x="285" y="200"/>
                  <a:pt x="285" y="202"/>
                </a:cubicBezTo>
                <a:lnTo>
                  <a:pt x="284" y="205"/>
                </a:lnTo>
                <a:lnTo>
                  <a:pt x="285" y="197"/>
                </a:lnTo>
                <a:lnTo>
                  <a:pt x="285" y="198"/>
                </a:lnTo>
                <a:cubicBezTo>
                  <a:pt x="285" y="225"/>
                  <a:pt x="263" y="246"/>
                  <a:pt x="237" y="246"/>
                </a:cubicBezTo>
                <a:cubicBezTo>
                  <a:pt x="210" y="246"/>
                  <a:pt x="189" y="225"/>
                  <a:pt x="189" y="198"/>
                </a:cubicBezTo>
                <a:lnTo>
                  <a:pt x="189" y="196"/>
                </a:lnTo>
                <a:lnTo>
                  <a:pt x="190" y="186"/>
                </a:lnTo>
                <a:lnTo>
                  <a:pt x="190" y="182"/>
                </a:lnTo>
                <a:lnTo>
                  <a:pt x="190" y="184"/>
                </a:lnTo>
                <a:cubicBezTo>
                  <a:pt x="190" y="157"/>
                  <a:pt x="211" y="136"/>
                  <a:pt x="238" y="136"/>
                </a:cubicBezTo>
                <a:cubicBezTo>
                  <a:pt x="264" y="136"/>
                  <a:pt x="286" y="157"/>
                  <a:pt x="286" y="184"/>
                </a:cubicBezTo>
                <a:lnTo>
                  <a:pt x="286" y="184"/>
                </a:lnTo>
                <a:lnTo>
                  <a:pt x="286" y="186"/>
                </a:lnTo>
                <a:cubicBezTo>
                  <a:pt x="286" y="190"/>
                  <a:pt x="286" y="193"/>
                  <a:pt x="285" y="196"/>
                </a:cubicBezTo>
                <a:lnTo>
                  <a:pt x="285" y="198"/>
                </a:lnTo>
                <a:cubicBezTo>
                  <a:pt x="280" y="223"/>
                  <a:pt x="257" y="239"/>
                  <a:pt x="233" y="237"/>
                </a:cubicBezTo>
                <a:cubicBezTo>
                  <a:pt x="208" y="234"/>
                  <a:pt x="189" y="214"/>
                  <a:pt x="189" y="189"/>
                </a:cubicBezTo>
                <a:lnTo>
                  <a:pt x="189" y="185"/>
                </a:lnTo>
                <a:lnTo>
                  <a:pt x="189" y="179"/>
                </a:lnTo>
                <a:lnTo>
                  <a:pt x="189" y="178"/>
                </a:lnTo>
                <a:lnTo>
                  <a:pt x="189" y="170"/>
                </a:lnTo>
                <a:cubicBezTo>
                  <a:pt x="189" y="143"/>
                  <a:pt x="210" y="122"/>
                  <a:pt x="237" y="122"/>
                </a:cubicBezTo>
                <a:cubicBezTo>
                  <a:pt x="263" y="122"/>
                  <a:pt x="285" y="143"/>
                  <a:pt x="285" y="170"/>
                </a:cubicBezTo>
                <a:lnTo>
                  <a:pt x="285" y="170"/>
                </a:lnTo>
                <a:lnTo>
                  <a:pt x="285" y="174"/>
                </a:lnTo>
                <a:lnTo>
                  <a:pt x="285" y="177"/>
                </a:lnTo>
                <a:lnTo>
                  <a:pt x="285" y="179"/>
                </a:lnTo>
                <a:lnTo>
                  <a:pt x="190" y="172"/>
                </a:lnTo>
                <a:lnTo>
                  <a:pt x="190" y="169"/>
                </a:lnTo>
                <a:lnTo>
                  <a:pt x="189" y="176"/>
                </a:lnTo>
                <a:lnTo>
                  <a:pt x="189" y="174"/>
                </a:lnTo>
                <a:cubicBezTo>
                  <a:pt x="189" y="148"/>
                  <a:pt x="211" y="126"/>
                  <a:pt x="237" y="126"/>
                </a:cubicBezTo>
                <a:lnTo>
                  <a:pt x="238" y="126"/>
                </a:lnTo>
                <a:cubicBezTo>
                  <a:pt x="264" y="126"/>
                  <a:pt x="286" y="148"/>
                  <a:pt x="286" y="174"/>
                </a:cubicBezTo>
                <a:lnTo>
                  <a:pt x="286" y="177"/>
                </a:lnTo>
                <a:lnTo>
                  <a:pt x="286" y="182"/>
                </a:lnTo>
                <a:lnTo>
                  <a:pt x="286" y="186"/>
                </a:lnTo>
                <a:lnTo>
                  <a:pt x="286" y="189"/>
                </a:lnTo>
                <a:cubicBezTo>
                  <a:pt x="286" y="213"/>
                  <a:pt x="269" y="233"/>
                  <a:pt x="246" y="236"/>
                </a:cubicBezTo>
                <a:cubicBezTo>
                  <a:pt x="222" y="240"/>
                  <a:pt x="200" y="226"/>
                  <a:pt x="192" y="204"/>
                </a:cubicBezTo>
                <a:lnTo>
                  <a:pt x="191" y="201"/>
                </a:lnTo>
                <a:cubicBezTo>
                  <a:pt x="190" y="197"/>
                  <a:pt x="189" y="194"/>
                  <a:pt x="189" y="190"/>
                </a:cubicBezTo>
                <a:lnTo>
                  <a:pt x="189" y="183"/>
                </a:lnTo>
                <a:lnTo>
                  <a:pt x="188" y="171"/>
                </a:lnTo>
                <a:lnTo>
                  <a:pt x="188" y="166"/>
                </a:lnTo>
                <a:lnTo>
                  <a:pt x="188" y="165"/>
                </a:lnTo>
                <a:cubicBezTo>
                  <a:pt x="188" y="141"/>
                  <a:pt x="207" y="120"/>
                  <a:pt x="231" y="117"/>
                </a:cubicBezTo>
                <a:cubicBezTo>
                  <a:pt x="255" y="114"/>
                  <a:pt x="277" y="130"/>
                  <a:pt x="283" y="153"/>
                </a:cubicBezTo>
                <a:lnTo>
                  <a:pt x="284" y="155"/>
                </a:lnTo>
                <a:cubicBezTo>
                  <a:pt x="284" y="159"/>
                  <a:pt x="285" y="163"/>
                  <a:pt x="285" y="167"/>
                </a:cubicBezTo>
                <a:lnTo>
                  <a:pt x="285" y="171"/>
                </a:lnTo>
                <a:lnTo>
                  <a:pt x="285" y="172"/>
                </a:lnTo>
                <a:lnTo>
                  <a:pt x="285" y="179"/>
                </a:lnTo>
                <a:cubicBezTo>
                  <a:pt x="285" y="206"/>
                  <a:pt x="264" y="227"/>
                  <a:pt x="237" y="227"/>
                </a:cubicBezTo>
                <a:cubicBezTo>
                  <a:pt x="211" y="227"/>
                  <a:pt x="189" y="206"/>
                  <a:pt x="189" y="179"/>
                </a:cubicBezTo>
                <a:lnTo>
                  <a:pt x="189" y="178"/>
                </a:lnTo>
                <a:lnTo>
                  <a:pt x="189" y="180"/>
                </a:lnTo>
                <a:cubicBezTo>
                  <a:pt x="189" y="177"/>
                  <a:pt x="189" y="174"/>
                  <a:pt x="189" y="170"/>
                </a:cubicBezTo>
                <a:lnTo>
                  <a:pt x="190" y="165"/>
                </a:lnTo>
                <a:lnTo>
                  <a:pt x="189" y="165"/>
                </a:lnTo>
                <a:cubicBezTo>
                  <a:pt x="189" y="138"/>
                  <a:pt x="211" y="117"/>
                  <a:pt x="237" y="117"/>
                </a:cubicBezTo>
                <a:cubicBezTo>
                  <a:pt x="264" y="117"/>
                  <a:pt x="285" y="138"/>
                  <a:pt x="285" y="165"/>
                </a:cubicBezTo>
                <a:lnTo>
                  <a:pt x="285" y="169"/>
                </a:lnTo>
                <a:lnTo>
                  <a:pt x="285" y="174"/>
                </a:lnTo>
                <a:cubicBezTo>
                  <a:pt x="285" y="201"/>
                  <a:pt x="264" y="222"/>
                  <a:pt x="237" y="222"/>
                </a:cubicBezTo>
                <a:lnTo>
                  <a:pt x="236" y="222"/>
                </a:lnTo>
                <a:cubicBezTo>
                  <a:pt x="223" y="222"/>
                  <a:pt x="210" y="217"/>
                  <a:pt x="201" y="207"/>
                </a:cubicBezTo>
                <a:cubicBezTo>
                  <a:pt x="192" y="197"/>
                  <a:pt x="188" y="184"/>
                  <a:pt x="189" y="171"/>
                </a:cubicBezTo>
                <a:lnTo>
                  <a:pt x="189" y="164"/>
                </a:lnTo>
                <a:lnTo>
                  <a:pt x="189" y="160"/>
                </a:lnTo>
                <a:lnTo>
                  <a:pt x="190" y="150"/>
                </a:lnTo>
                <a:lnTo>
                  <a:pt x="189" y="151"/>
                </a:lnTo>
                <a:cubicBezTo>
                  <a:pt x="189" y="124"/>
                  <a:pt x="211" y="103"/>
                  <a:pt x="237" y="103"/>
                </a:cubicBezTo>
                <a:cubicBezTo>
                  <a:pt x="264" y="103"/>
                  <a:pt x="285" y="124"/>
                  <a:pt x="285" y="151"/>
                </a:cubicBezTo>
                <a:lnTo>
                  <a:pt x="285" y="152"/>
                </a:lnTo>
                <a:lnTo>
                  <a:pt x="285" y="156"/>
                </a:lnTo>
                <a:lnTo>
                  <a:pt x="285" y="159"/>
                </a:lnTo>
                <a:lnTo>
                  <a:pt x="285" y="160"/>
                </a:lnTo>
                <a:cubicBezTo>
                  <a:pt x="285" y="187"/>
                  <a:pt x="264" y="208"/>
                  <a:pt x="237" y="208"/>
                </a:cubicBezTo>
                <a:cubicBezTo>
                  <a:pt x="211" y="208"/>
                  <a:pt x="189" y="187"/>
                  <a:pt x="189" y="160"/>
                </a:cubicBezTo>
                <a:lnTo>
                  <a:pt x="189" y="156"/>
                </a:lnTo>
                <a:lnTo>
                  <a:pt x="189" y="155"/>
                </a:lnTo>
                <a:lnTo>
                  <a:pt x="237" y="199"/>
                </a:lnTo>
                <a:lnTo>
                  <a:pt x="236" y="199"/>
                </a:lnTo>
                <a:lnTo>
                  <a:pt x="284" y="156"/>
                </a:lnTo>
                <a:lnTo>
                  <a:pt x="284" y="161"/>
                </a:lnTo>
                <a:lnTo>
                  <a:pt x="283" y="149"/>
                </a:lnTo>
                <a:lnTo>
                  <a:pt x="284" y="152"/>
                </a:lnTo>
                <a:lnTo>
                  <a:pt x="282" y="144"/>
                </a:lnTo>
                <a:lnTo>
                  <a:pt x="283" y="145"/>
                </a:lnTo>
                <a:lnTo>
                  <a:pt x="189" y="160"/>
                </a:lnTo>
                <a:lnTo>
                  <a:pt x="189" y="157"/>
                </a:lnTo>
                <a:lnTo>
                  <a:pt x="190" y="148"/>
                </a:lnTo>
                <a:lnTo>
                  <a:pt x="189" y="148"/>
                </a:lnTo>
                <a:lnTo>
                  <a:pt x="189" y="146"/>
                </a:lnTo>
                <a:cubicBezTo>
                  <a:pt x="189" y="119"/>
                  <a:pt x="211" y="98"/>
                  <a:pt x="237" y="98"/>
                </a:cubicBezTo>
                <a:cubicBezTo>
                  <a:pt x="264" y="98"/>
                  <a:pt x="285" y="119"/>
                  <a:pt x="285" y="146"/>
                </a:cubicBezTo>
                <a:lnTo>
                  <a:pt x="285" y="147"/>
                </a:lnTo>
                <a:lnTo>
                  <a:pt x="285" y="150"/>
                </a:lnTo>
                <a:lnTo>
                  <a:pt x="285" y="154"/>
                </a:lnTo>
                <a:lnTo>
                  <a:pt x="285" y="155"/>
                </a:lnTo>
                <a:cubicBezTo>
                  <a:pt x="285" y="182"/>
                  <a:pt x="264" y="203"/>
                  <a:pt x="237" y="203"/>
                </a:cubicBezTo>
                <a:cubicBezTo>
                  <a:pt x="211" y="203"/>
                  <a:pt x="189" y="182"/>
                  <a:pt x="189" y="155"/>
                </a:cubicBezTo>
                <a:lnTo>
                  <a:pt x="189" y="154"/>
                </a:lnTo>
                <a:cubicBezTo>
                  <a:pt x="189" y="151"/>
                  <a:pt x="190" y="149"/>
                  <a:pt x="190" y="146"/>
                </a:cubicBezTo>
                <a:lnTo>
                  <a:pt x="191" y="143"/>
                </a:lnTo>
                <a:lnTo>
                  <a:pt x="191" y="141"/>
                </a:lnTo>
                <a:lnTo>
                  <a:pt x="190" y="147"/>
                </a:lnTo>
                <a:lnTo>
                  <a:pt x="190" y="146"/>
                </a:lnTo>
                <a:cubicBezTo>
                  <a:pt x="190" y="119"/>
                  <a:pt x="212" y="98"/>
                  <a:pt x="238" y="98"/>
                </a:cubicBezTo>
                <a:cubicBezTo>
                  <a:pt x="265" y="98"/>
                  <a:pt x="286" y="119"/>
                  <a:pt x="286" y="146"/>
                </a:cubicBezTo>
                <a:lnTo>
                  <a:pt x="286" y="147"/>
                </a:lnTo>
                <a:lnTo>
                  <a:pt x="286" y="150"/>
                </a:lnTo>
                <a:lnTo>
                  <a:pt x="286" y="154"/>
                </a:lnTo>
                <a:lnTo>
                  <a:pt x="286" y="155"/>
                </a:lnTo>
                <a:lnTo>
                  <a:pt x="193" y="140"/>
                </a:lnTo>
                <a:lnTo>
                  <a:pt x="193" y="139"/>
                </a:lnTo>
                <a:lnTo>
                  <a:pt x="191" y="154"/>
                </a:lnTo>
                <a:lnTo>
                  <a:pt x="191" y="151"/>
                </a:lnTo>
                <a:lnTo>
                  <a:pt x="239" y="199"/>
                </a:lnTo>
                <a:lnTo>
                  <a:pt x="238" y="199"/>
                </a:lnTo>
                <a:lnTo>
                  <a:pt x="285" y="142"/>
                </a:lnTo>
                <a:lnTo>
                  <a:pt x="286" y="148"/>
                </a:lnTo>
                <a:lnTo>
                  <a:pt x="287" y="155"/>
                </a:lnTo>
                <a:lnTo>
                  <a:pt x="192" y="153"/>
                </a:lnTo>
                <a:lnTo>
                  <a:pt x="193" y="150"/>
                </a:lnTo>
                <a:lnTo>
                  <a:pt x="192" y="157"/>
                </a:lnTo>
                <a:lnTo>
                  <a:pt x="192" y="151"/>
                </a:lnTo>
                <a:lnTo>
                  <a:pt x="192" y="140"/>
                </a:lnTo>
                <a:lnTo>
                  <a:pt x="192" y="135"/>
                </a:lnTo>
                <a:cubicBezTo>
                  <a:pt x="192" y="132"/>
                  <a:pt x="192" y="130"/>
                  <a:pt x="193" y="127"/>
                </a:cubicBezTo>
                <a:lnTo>
                  <a:pt x="193" y="124"/>
                </a:lnTo>
                <a:cubicBezTo>
                  <a:pt x="197" y="101"/>
                  <a:pt x="217" y="84"/>
                  <a:pt x="240" y="84"/>
                </a:cubicBezTo>
                <a:lnTo>
                  <a:pt x="241" y="84"/>
                </a:lnTo>
                <a:cubicBezTo>
                  <a:pt x="267" y="84"/>
                  <a:pt x="289" y="105"/>
                  <a:pt x="289" y="132"/>
                </a:cubicBezTo>
                <a:lnTo>
                  <a:pt x="289" y="134"/>
                </a:lnTo>
                <a:lnTo>
                  <a:pt x="289" y="138"/>
                </a:lnTo>
                <a:lnTo>
                  <a:pt x="290" y="143"/>
                </a:lnTo>
                <a:lnTo>
                  <a:pt x="290" y="151"/>
                </a:lnTo>
                <a:cubicBezTo>
                  <a:pt x="290" y="177"/>
                  <a:pt x="268" y="199"/>
                  <a:pt x="242" y="199"/>
                </a:cubicBezTo>
                <a:cubicBezTo>
                  <a:pt x="215" y="199"/>
                  <a:pt x="194" y="177"/>
                  <a:pt x="194" y="151"/>
                </a:cubicBezTo>
                <a:lnTo>
                  <a:pt x="194" y="148"/>
                </a:lnTo>
                <a:lnTo>
                  <a:pt x="194" y="144"/>
                </a:lnTo>
                <a:lnTo>
                  <a:pt x="194" y="145"/>
                </a:lnTo>
                <a:lnTo>
                  <a:pt x="193" y="136"/>
                </a:lnTo>
                <a:cubicBezTo>
                  <a:pt x="193" y="117"/>
                  <a:pt x="205" y="100"/>
                  <a:pt x="223" y="92"/>
                </a:cubicBezTo>
                <a:cubicBezTo>
                  <a:pt x="241" y="85"/>
                  <a:pt x="262" y="89"/>
                  <a:pt x="275" y="103"/>
                </a:cubicBezTo>
                <a:lnTo>
                  <a:pt x="277" y="104"/>
                </a:lnTo>
                <a:cubicBezTo>
                  <a:pt x="283" y="110"/>
                  <a:pt x="287" y="117"/>
                  <a:pt x="289" y="125"/>
                </a:cubicBezTo>
                <a:lnTo>
                  <a:pt x="290" y="128"/>
                </a:lnTo>
                <a:lnTo>
                  <a:pt x="244" y="93"/>
                </a:lnTo>
                <a:lnTo>
                  <a:pt x="245" y="93"/>
                </a:lnTo>
                <a:lnTo>
                  <a:pt x="198" y="133"/>
                </a:lnTo>
                <a:lnTo>
                  <a:pt x="199" y="127"/>
                </a:lnTo>
                <a:lnTo>
                  <a:pt x="200" y="120"/>
                </a:lnTo>
                <a:cubicBezTo>
                  <a:pt x="206" y="97"/>
                  <a:pt x="229" y="81"/>
                  <a:pt x="253" y="84"/>
                </a:cubicBezTo>
                <a:cubicBezTo>
                  <a:pt x="277" y="87"/>
                  <a:pt x="295" y="108"/>
                  <a:pt x="295" y="132"/>
                </a:cubicBezTo>
                <a:lnTo>
                  <a:pt x="295" y="133"/>
                </a:lnTo>
                <a:lnTo>
                  <a:pt x="295" y="137"/>
                </a:lnTo>
                <a:lnTo>
                  <a:pt x="295" y="140"/>
                </a:lnTo>
                <a:lnTo>
                  <a:pt x="293" y="125"/>
                </a:lnTo>
                <a:lnTo>
                  <a:pt x="293" y="126"/>
                </a:lnTo>
                <a:lnTo>
                  <a:pt x="199" y="141"/>
                </a:lnTo>
                <a:lnTo>
                  <a:pt x="199" y="137"/>
                </a:lnTo>
                <a:lnTo>
                  <a:pt x="199" y="132"/>
                </a:lnTo>
                <a:cubicBezTo>
                  <a:pt x="199" y="105"/>
                  <a:pt x="221" y="84"/>
                  <a:pt x="247" y="84"/>
                </a:cubicBezTo>
                <a:lnTo>
                  <a:pt x="249" y="84"/>
                </a:lnTo>
                <a:lnTo>
                  <a:pt x="203" y="117"/>
                </a:lnTo>
                <a:lnTo>
                  <a:pt x="204" y="114"/>
                </a:lnTo>
                <a:lnTo>
                  <a:pt x="204" y="115"/>
                </a:lnTo>
                <a:cubicBezTo>
                  <a:pt x="209" y="94"/>
                  <a:pt x="229" y="78"/>
                  <a:pt x="252" y="79"/>
                </a:cubicBezTo>
                <a:cubicBezTo>
                  <a:pt x="274" y="80"/>
                  <a:pt x="293" y="96"/>
                  <a:pt x="298" y="118"/>
                </a:cubicBezTo>
                <a:lnTo>
                  <a:pt x="298" y="120"/>
                </a:lnTo>
                <a:cubicBezTo>
                  <a:pt x="299" y="123"/>
                  <a:pt x="299" y="126"/>
                  <a:pt x="299" y="129"/>
                </a:cubicBezTo>
                <a:lnTo>
                  <a:pt x="299" y="132"/>
                </a:lnTo>
                <a:lnTo>
                  <a:pt x="203" y="127"/>
                </a:lnTo>
                <a:lnTo>
                  <a:pt x="204" y="122"/>
                </a:lnTo>
                <a:lnTo>
                  <a:pt x="204" y="118"/>
                </a:lnTo>
                <a:lnTo>
                  <a:pt x="204" y="119"/>
                </a:lnTo>
                <a:lnTo>
                  <a:pt x="206" y="134"/>
                </a:lnTo>
                <a:lnTo>
                  <a:pt x="206" y="133"/>
                </a:lnTo>
                <a:lnTo>
                  <a:pt x="299" y="113"/>
                </a:lnTo>
                <a:lnTo>
                  <a:pt x="300" y="118"/>
                </a:lnTo>
                <a:lnTo>
                  <a:pt x="300" y="122"/>
                </a:lnTo>
                <a:cubicBezTo>
                  <a:pt x="303" y="146"/>
                  <a:pt x="287" y="169"/>
                  <a:pt x="263" y="174"/>
                </a:cubicBezTo>
                <a:cubicBezTo>
                  <a:pt x="239" y="179"/>
                  <a:pt x="215" y="165"/>
                  <a:pt x="207" y="142"/>
                </a:cubicBezTo>
                <a:lnTo>
                  <a:pt x="206" y="141"/>
                </a:lnTo>
                <a:cubicBezTo>
                  <a:pt x="206" y="138"/>
                  <a:pt x="205" y="136"/>
                  <a:pt x="205" y="133"/>
                </a:cubicBezTo>
                <a:lnTo>
                  <a:pt x="204" y="130"/>
                </a:lnTo>
                <a:cubicBezTo>
                  <a:pt x="202" y="116"/>
                  <a:pt x="206" y="102"/>
                  <a:pt x="215" y="91"/>
                </a:cubicBezTo>
                <a:cubicBezTo>
                  <a:pt x="224" y="81"/>
                  <a:pt x="237" y="74"/>
                  <a:pt x="251" y="74"/>
                </a:cubicBezTo>
                <a:lnTo>
                  <a:pt x="252" y="74"/>
                </a:lnTo>
                <a:lnTo>
                  <a:pt x="204" y="118"/>
                </a:lnTo>
                <a:lnTo>
                  <a:pt x="205" y="113"/>
                </a:lnTo>
                <a:lnTo>
                  <a:pt x="204" y="113"/>
                </a:lnTo>
                <a:cubicBezTo>
                  <a:pt x="204" y="86"/>
                  <a:pt x="226" y="65"/>
                  <a:pt x="252" y="65"/>
                </a:cubicBezTo>
                <a:cubicBezTo>
                  <a:pt x="279" y="65"/>
                  <a:pt x="300" y="86"/>
                  <a:pt x="300" y="113"/>
                </a:cubicBezTo>
                <a:lnTo>
                  <a:pt x="300" y="115"/>
                </a:lnTo>
                <a:cubicBezTo>
                  <a:pt x="300" y="118"/>
                  <a:pt x="300" y="121"/>
                  <a:pt x="300" y="124"/>
                </a:cubicBezTo>
                <a:lnTo>
                  <a:pt x="299" y="127"/>
                </a:lnTo>
                <a:cubicBezTo>
                  <a:pt x="294" y="151"/>
                  <a:pt x="272" y="168"/>
                  <a:pt x="247" y="165"/>
                </a:cubicBezTo>
                <a:cubicBezTo>
                  <a:pt x="223" y="163"/>
                  <a:pt x="204" y="142"/>
                  <a:pt x="204" y="117"/>
                </a:cubicBezTo>
                <a:lnTo>
                  <a:pt x="204" y="116"/>
                </a:lnTo>
                <a:cubicBezTo>
                  <a:pt x="204" y="113"/>
                  <a:pt x="204" y="111"/>
                  <a:pt x="205" y="108"/>
                </a:cubicBezTo>
                <a:lnTo>
                  <a:pt x="205" y="105"/>
                </a:lnTo>
                <a:lnTo>
                  <a:pt x="204" y="113"/>
                </a:lnTo>
                <a:lnTo>
                  <a:pt x="204" y="110"/>
                </a:lnTo>
                <a:lnTo>
                  <a:pt x="206" y="122"/>
                </a:lnTo>
                <a:lnTo>
                  <a:pt x="205" y="120"/>
                </a:lnTo>
                <a:lnTo>
                  <a:pt x="300" y="108"/>
                </a:lnTo>
                <a:lnTo>
                  <a:pt x="300" y="110"/>
                </a:lnTo>
                <a:lnTo>
                  <a:pt x="300" y="113"/>
                </a:lnTo>
                <a:lnTo>
                  <a:pt x="205" y="103"/>
                </a:lnTo>
                <a:lnTo>
                  <a:pt x="206" y="98"/>
                </a:lnTo>
                <a:lnTo>
                  <a:pt x="206" y="99"/>
                </a:lnTo>
                <a:lnTo>
                  <a:pt x="253" y="151"/>
                </a:lnTo>
                <a:lnTo>
                  <a:pt x="252" y="151"/>
                </a:lnTo>
                <a:cubicBezTo>
                  <a:pt x="238" y="151"/>
                  <a:pt x="225" y="145"/>
                  <a:pt x="216" y="134"/>
                </a:cubicBezTo>
                <a:cubicBezTo>
                  <a:pt x="207" y="124"/>
                  <a:pt x="203" y="109"/>
                  <a:pt x="205" y="96"/>
                </a:cubicBezTo>
                <a:lnTo>
                  <a:pt x="206" y="93"/>
                </a:lnTo>
                <a:lnTo>
                  <a:pt x="207" y="87"/>
                </a:lnTo>
                <a:cubicBezTo>
                  <a:pt x="213" y="63"/>
                  <a:pt x="235" y="48"/>
                  <a:pt x="259" y="51"/>
                </a:cubicBezTo>
                <a:cubicBezTo>
                  <a:pt x="283" y="54"/>
                  <a:pt x="301" y="74"/>
                  <a:pt x="301" y="98"/>
                </a:cubicBezTo>
                <a:lnTo>
                  <a:pt x="301" y="103"/>
                </a:lnTo>
                <a:lnTo>
                  <a:pt x="301" y="113"/>
                </a:lnTo>
                <a:lnTo>
                  <a:pt x="205" y="102"/>
                </a:lnTo>
                <a:lnTo>
                  <a:pt x="206" y="94"/>
                </a:lnTo>
                <a:lnTo>
                  <a:pt x="206" y="96"/>
                </a:lnTo>
                <a:cubicBezTo>
                  <a:pt x="206" y="93"/>
                  <a:pt x="206" y="90"/>
                  <a:pt x="207" y="87"/>
                </a:cubicBezTo>
                <a:lnTo>
                  <a:pt x="207" y="85"/>
                </a:lnTo>
                <a:cubicBezTo>
                  <a:pt x="212" y="62"/>
                  <a:pt x="232" y="46"/>
                  <a:pt x="254" y="46"/>
                </a:cubicBezTo>
                <a:lnTo>
                  <a:pt x="255" y="46"/>
                </a:lnTo>
                <a:cubicBezTo>
                  <a:pt x="281" y="46"/>
                  <a:pt x="303" y="67"/>
                  <a:pt x="303" y="94"/>
                </a:cubicBezTo>
                <a:lnTo>
                  <a:pt x="303" y="95"/>
                </a:lnTo>
                <a:lnTo>
                  <a:pt x="303" y="98"/>
                </a:lnTo>
                <a:cubicBezTo>
                  <a:pt x="303" y="123"/>
                  <a:pt x="285" y="143"/>
                  <a:pt x="261" y="146"/>
                </a:cubicBezTo>
                <a:cubicBezTo>
                  <a:pt x="237" y="149"/>
                  <a:pt x="214" y="134"/>
                  <a:pt x="208" y="110"/>
                </a:cubicBezTo>
                <a:lnTo>
                  <a:pt x="208" y="108"/>
                </a:lnTo>
                <a:lnTo>
                  <a:pt x="207" y="103"/>
                </a:lnTo>
                <a:cubicBezTo>
                  <a:pt x="204" y="89"/>
                  <a:pt x="208" y="75"/>
                  <a:pt x="217" y="64"/>
                </a:cubicBezTo>
                <a:cubicBezTo>
                  <a:pt x="226" y="52"/>
                  <a:pt x="240" y="46"/>
                  <a:pt x="254" y="46"/>
                </a:cubicBezTo>
                <a:lnTo>
                  <a:pt x="254" y="46"/>
                </a:lnTo>
                <a:lnTo>
                  <a:pt x="208" y="80"/>
                </a:lnTo>
                <a:lnTo>
                  <a:pt x="210" y="75"/>
                </a:lnTo>
                <a:lnTo>
                  <a:pt x="208" y="92"/>
                </a:lnTo>
                <a:lnTo>
                  <a:pt x="208" y="84"/>
                </a:lnTo>
                <a:lnTo>
                  <a:pt x="207" y="83"/>
                </a:lnTo>
                <a:lnTo>
                  <a:pt x="207" y="75"/>
                </a:lnTo>
                <a:cubicBezTo>
                  <a:pt x="207" y="48"/>
                  <a:pt x="228" y="27"/>
                  <a:pt x="255" y="27"/>
                </a:cubicBezTo>
                <a:cubicBezTo>
                  <a:pt x="281" y="27"/>
                  <a:pt x="303" y="48"/>
                  <a:pt x="303" y="75"/>
                </a:cubicBezTo>
                <a:lnTo>
                  <a:pt x="303" y="76"/>
                </a:lnTo>
                <a:lnTo>
                  <a:pt x="300" y="58"/>
                </a:lnTo>
                <a:lnTo>
                  <a:pt x="301" y="61"/>
                </a:lnTo>
                <a:cubicBezTo>
                  <a:pt x="302" y="65"/>
                  <a:pt x="303" y="70"/>
                  <a:pt x="304" y="74"/>
                </a:cubicBezTo>
                <a:lnTo>
                  <a:pt x="304" y="80"/>
                </a:lnTo>
                <a:cubicBezTo>
                  <a:pt x="305" y="94"/>
                  <a:pt x="301" y="107"/>
                  <a:pt x="292" y="117"/>
                </a:cubicBezTo>
                <a:cubicBezTo>
                  <a:pt x="283" y="127"/>
                  <a:pt x="270" y="132"/>
                  <a:pt x="256" y="132"/>
                </a:cubicBezTo>
                <a:lnTo>
                  <a:pt x="256" y="132"/>
                </a:lnTo>
                <a:lnTo>
                  <a:pt x="304" y="84"/>
                </a:lnTo>
                <a:lnTo>
                  <a:pt x="304" y="89"/>
                </a:lnTo>
                <a:lnTo>
                  <a:pt x="303" y="82"/>
                </a:lnTo>
                <a:lnTo>
                  <a:pt x="304" y="88"/>
                </a:lnTo>
                <a:lnTo>
                  <a:pt x="305" y="97"/>
                </a:lnTo>
                <a:lnTo>
                  <a:pt x="305" y="94"/>
                </a:lnTo>
                <a:lnTo>
                  <a:pt x="210" y="103"/>
                </a:lnTo>
                <a:lnTo>
                  <a:pt x="210" y="100"/>
                </a:lnTo>
                <a:lnTo>
                  <a:pt x="210" y="92"/>
                </a:lnTo>
                <a:lnTo>
                  <a:pt x="210" y="84"/>
                </a:lnTo>
                <a:lnTo>
                  <a:pt x="210" y="79"/>
                </a:lnTo>
                <a:lnTo>
                  <a:pt x="258" y="127"/>
                </a:lnTo>
                <a:lnTo>
                  <a:pt x="257" y="127"/>
                </a:lnTo>
                <a:lnTo>
                  <a:pt x="305" y="79"/>
                </a:lnTo>
                <a:lnTo>
                  <a:pt x="305" y="81"/>
                </a:lnTo>
                <a:cubicBezTo>
                  <a:pt x="305" y="85"/>
                  <a:pt x="305" y="88"/>
                  <a:pt x="305" y="91"/>
                </a:cubicBezTo>
                <a:lnTo>
                  <a:pt x="304" y="93"/>
                </a:lnTo>
                <a:lnTo>
                  <a:pt x="305" y="84"/>
                </a:lnTo>
                <a:lnTo>
                  <a:pt x="305" y="84"/>
                </a:lnTo>
                <a:cubicBezTo>
                  <a:pt x="305" y="109"/>
                  <a:pt x="286" y="130"/>
                  <a:pt x="261" y="132"/>
                </a:cubicBezTo>
                <a:cubicBezTo>
                  <a:pt x="236" y="134"/>
                  <a:pt x="214" y="117"/>
                  <a:pt x="210" y="92"/>
                </a:cubicBezTo>
                <a:lnTo>
                  <a:pt x="209" y="89"/>
                </a:lnTo>
                <a:cubicBezTo>
                  <a:pt x="209" y="87"/>
                  <a:pt x="208" y="84"/>
                  <a:pt x="208" y="81"/>
                </a:cubicBezTo>
                <a:lnTo>
                  <a:pt x="208" y="77"/>
                </a:lnTo>
                <a:lnTo>
                  <a:pt x="208" y="72"/>
                </a:lnTo>
                <a:lnTo>
                  <a:pt x="208" y="70"/>
                </a:lnTo>
                <a:cubicBezTo>
                  <a:pt x="208" y="46"/>
                  <a:pt x="226" y="26"/>
                  <a:pt x="249" y="23"/>
                </a:cubicBezTo>
                <a:cubicBezTo>
                  <a:pt x="272" y="19"/>
                  <a:pt x="295" y="32"/>
                  <a:pt x="302" y="55"/>
                </a:cubicBezTo>
                <a:lnTo>
                  <a:pt x="303" y="56"/>
                </a:lnTo>
                <a:cubicBezTo>
                  <a:pt x="303" y="59"/>
                  <a:pt x="304" y="62"/>
                  <a:pt x="304" y="65"/>
                </a:cubicBezTo>
                <a:lnTo>
                  <a:pt x="305" y="68"/>
                </a:lnTo>
                <a:cubicBezTo>
                  <a:pt x="309" y="94"/>
                  <a:pt x="291" y="118"/>
                  <a:pt x="265" y="122"/>
                </a:cubicBezTo>
                <a:cubicBezTo>
                  <a:pt x="239" y="126"/>
                  <a:pt x="214" y="109"/>
                  <a:pt x="210" y="83"/>
                </a:cubicBezTo>
                <a:lnTo>
                  <a:pt x="210" y="80"/>
                </a:lnTo>
                <a:cubicBezTo>
                  <a:pt x="209" y="77"/>
                  <a:pt x="209" y="75"/>
                  <a:pt x="209" y="72"/>
                </a:cubicBezTo>
                <a:lnTo>
                  <a:pt x="209" y="70"/>
                </a:lnTo>
                <a:cubicBezTo>
                  <a:pt x="209" y="45"/>
                  <a:pt x="228" y="24"/>
                  <a:pt x="253" y="22"/>
                </a:cubicBezTo>
                <a:cubicBezTo>
                  <a:pt x="278" y="20"/>
                  <a:pt x="300" y="37"/>
                  <a:pt x="304" y="62"/>
                </a:cubicBezTo>
                <a:lnTo>
                  <a:pt x="305" y="65"/>
                </a:lnTo>
                <a:cubicBezTo>
                  <a:pt x="305" y="68"/>
                  <a:pt x="305" y="70"/>
                  <a:pt x="305" y="73"/>
                </a:cubicBezTo>
                <a:lnTo>
                  <a:pt x="305" y="75"/>
                </a:lnTo>
                <a:cubicBezTo>
                  <a:pt x="305" y="101"/>
                  <a:pt x="284" y="123"/>
                  <a:pt x="257" y="123"/>
                </a:cubicBezTo>
                <a:cubicBezTo>
                  <a:pt x="231" y="123"/>
                  <a:pt x="209" y="101"/>
                  <a:pt x="209" y="75"/>
                </a:cubicBezTo>
                <a:lnTo>
                  <a:pt x="209" y="68"/>
                </a:lnTo>
                <a:lnTo>
                  <a:pt x="210" y="57"/>
                </a:lnTo>
                <a:lnTo>
                  <a:pt x="210" y="54"/>
                </a:lnTo>
                <a:lnTo>
                  <a:pt x="210" y="51"/>
                </a:lnTo>
                <a:cubicBezTo>
                  <a:pt x="210" y="27"/>
                  <a:pt x="227" y="7"/>
                  <a:pt x="250" y="4"/>
                </a:cubicBezTo>
                <a:cubicBezTo>
                  <a:pt x="274" y="0"/>
                  <a:pt x="296" y="13"/>
                  <a:pt x="304" y="36"/>
                </a:cubicBezTo>
                <a:lnTo>
                  <a:pt x="304" y="37"/>
                </a:lnTo>
                <a:cubicBezTo>
                  <a:pt x="305" y="40"/>
                  <a:pt x="306" y="43"/>
                  <a:pt x="306" y="46"/>
                </a:cubicBezTo>
                <a:lnTo>
                  <a:pt x="306" y="49"/>
                </a:lnTo>
                <a:lnTo>
                  <a:pt x="307" y="55"/>
                </a:lnTo>
                <a:lnTo>
                  <a:pt x="307" y="65"/>
                </a:lnTo>
                <a:lnTo>
                  <a:pt x="259" y="17"/>
                </a:lnTo>
                <a:lnTo>
                  <a:pt x="260" y="17"/>
                </a:lnTo>
                <a:lnTo>
                  <a:pt x="212" y="65"/>
                </a:lnTo>
                <a:lnTo>
                  <a:pt x="212" y="61"/>
                </a:lnTo>
                <a:lnTo>
                  <a:pt x="212" y="61"/>
                </a:lnTo>
                <a:cubicBezTo>
                  <a:pt x="210" y="34"/>
                  <a:pt x="229" y="11"/>
                  <a:pt x="255" y="8"/>
                </a:cubicBezTo>
                <a:cubicBezTo>
                  <a:pt x="282" y="6"/>
                  <a:pt x="305" y="25"/>
                  <a:pt x="308" y="51"/>
                </a:cubicBezTo>
                <a:lnTo>
                  <a:pt x="308" y="61"/>
                </a:lnTo>
                <a:lnTo>
                  <a:pt x="308" y="65"/>
                </a:lnTo>
                <a:cubicBezTo>
                  <a:pt x="308" y="92"/>
                  <a:pt x="287" y="113"/>
                  <a:pt x="260" y="113"/>
                </a:cubicBezTo>
                <a:lnTo>
                  <a:pt x="259" y="113"/>
                </a:lnTo>
                <a:cubicBezTo>
                  <a:pt x="233" y="113"/>
                  <a:pt x="211" y="92"/>
                  <a:pt x="211" y="65"/>
                </a:cubicBezTo>
                <a:lnTo>
                  <a:pt x="212" y="66"/>
                </a:lnTo>
                <a:lnTo>
                  <a:pt x="211" y="63"/>
                </a:lnTo>
                <a:lnTo>
                  <a:pt x="211" y="59"/>
                </a:lnTo>
                <a:lnTo>
                  <a:pt x="213" y="68"/>
                </a:lnTo>
                <a:lnTo>
                  <a:pt x="212" y="66"/>
                </a:lnTo>
                <a:lnTo>
                  <a:pt x="306" y="51"/>
                </a:lnTo>
                <a:lnTo>
                  <a:pt x="306" y="54"/>
                </a:lnTo>
                <a:lnTo>
                  <a:pt x="306" y="63"/>
                </a:lnTo>
                <a:lnTo>
                  <a:pt x="305" y="68"/>
                </a:lnTo>
                <a:lnTo>
                  <a:pt x="305" y="75"/>
                </a:lnTo>
                <a:lnTo>
                  <a:pt x="209" y="75"/>
                </a:lnTo>
                <a:lnTo>
                  <a:pt x="209" y="73"/>
                </a:lnTo>
                <a:lnTo>
                  <a:pt x="210" y="81"/>
                </a:lnTo>
                <a:lnTo>
                  <a:pt x="210" y="78"/>
                </a:lnTo>
                <a:lnTo>
                  <a:pt x="305" y="70"/>
                </a:lnTo>
                <a:lnTo>
                  <a:pt x="305" y="72"/>
                </a:lnTo>
                <a:lnTo>
                  <a:pt x="304" y="64"/>
                </a:lnTo>
                <a:lnTo>
                  <a:pt x="305" y="67"/>
                </a:lnTo>
                <a:lnTo>
                  <a:pt x="210" y="82"/>
                </a:lnTo>
                <a:lnTo>
                  <a:pt x="209" y="78"/>
                </a:lnTo>
                <a:lnTo>
                  <a:pt x="211" y="87"/>
                </a:lnTo>
                <a:lnTo>
                  <a:pt x="211" y="85"/>
                </a:lnTo>
                <a:lnTo>
                  <a:pt x="304" y="70"/>
                </a:lnTo>
                <a:lnTo>
                  <a:pt x="304" y="72"/>
                </a:lnTo>
                <a:lnTo>
                  <a:pt x="304" y="77"/>
                </a:lnTo>
                <a:lnTo>
                  <a:pt x="304" y="81"/>
                </a:lnTo>
                <a:lnTo>
                  <a:pt x="304" y="74"/>
                </a:lnTo>
                <a:lnTo>
                  <a:pt x="304" y="77"/>
                </a:lnTo>
                <a:lnTo>
                  <a:pt x="209" y="84"/>
                </a:lnTo>
                <a:lnTo>
                  <a:pt x="209" y="84"/>
                </a:lnTo>
                <a:cubicBezTo>
                  <a:pt x="209" y="81"/>
                  <a:pt x="209" y="78"/>
                  <a:pt x="210" y="75"/>
                </a:cubicBezTo>
                <a:lnTo>
                  <a:pt x="210" y="72"/>
                </a:lnTo>
                <a:lnTo>
                  <a:pt x="209" y="81"/>
                </a:lnTo>
                <a:lnTo>
                  <a:pt x="209" y="79"/>
                </a:lnTo>
                <a:cubicBezTo>
                  <a:pt x="209" y="53"/>
                  <a:pt x="231" y="31"/>
                  <a:pt x="257" y="31"/>
                </a:cubicBezTo>
                <a:lnTo>
                  <a:pt x="258" y="31"/>
                </a:lnTo>
                <a:cubicBezTo>
                  <a:pt x="284" y="31"/>
                  <a:pt x="306" y="53"/>
                  <a:pt x="306" y="79"/>
                </a:cubicBezTo>
                <a:lnTo>
                  <a:pt x="306" y="84"/>
                </a:lnTo>
                <a:lnTo>
                  <a:pt x="306" y="92"/>
                </a:lnTo>
                <a:lnTo>
                  <a:pt x="306" y="100"/>
                </a:lnTo>
                <a:lnTo>
                  <a:pt x="306" y="103"/>
                </a:lnTo>
                <a:cubicBezTo>
                  <a:pt x="306" y="128"/>
                  <a:pt x="287" y="149"/>
                  <a:pt x="263" y="151"/>
                </a:cubicBezTo>
                <a:cubicBezTo>
                  <a:pt x="238" y="154"/>
                  <a:pt x="216" y="137"/>
                  <a:pt x="211" y="113"/>
                </a:cubicBezTo>
                <a:lnTo>
                  <a:pt x="210" y="105"/>
                </a:lnTo>
                <a:lnTo>
                  <a:pt x="210" y="103"/>
                </a:lnTo>
                <a:lnTo>
                  <a:pt x="209" y="96"/>
                </a:lnTo>
                <a:cubicBezTo>
                  <a:pt x="208" y="94"/>
                  <a:pt x="208" y="91"/>
                  <a:pt x="208" y="89"/>
                </a:cubicBezTo>
                <a:lnTo>
                  <a:pt x="208" y="84"/>
                </a:lnTo>
                <a:cubicBezTo>
                  <a:pt x="208" y="58"/>
                  <a:pt x="229" y="36"/>
                  <a:pt x="256" y="36"/>
                </a:cubicBezTo>
                <a:lnTo>
                  <a:pt x="256" y="36"/>
                </a:lnTo>
                <a:lnTo>
                  <a:pt x="209" y="88"/>
                </a:lnTo>
                <a:lnTo>
                  <a:pt x="208" y="82"/>
                </a:lnTo>
                <a:lnTo>
                  <a:pt x="211" y="96"/>
                </a:lnTo>
                <a:lnTo>
                  <a:pt x="210" y="94"/>
                </a:lnTo>
                <a:cubicBezTo>
                  <a:pt x="208" y="88"/>
                  <a:pt x="207" y="82"/>
                  <a:pt x="207" y="76"/>
                </a:cubicBezTo>
                <a:lnTo>
                  <a:pt x="207" y="75"/>
                </a:lnTo>
                <a:lnTo>
                  <a:pt x="303" y="75"/>
                </a:lnTo>
                <a:lnTo>
                  <a:pt x="303" y="71"/>
                </a:lnTo>
                <a:lnTo>
                  <a:pt x="303" y="78"/>
                </a:lnTo>
                <a:lnTo>
                  <a:pt x="304" y="86"/>
                </a:lnTo>
                <a:cubicBezTo>
                  <a:pt x="304" y="92"/>
                  <a:pt x="304" y="97"/>
                  <a:pt x="302" y="103"/>
                </a:cubicBezTo>
                <a:lnTo>
                  <a:pt x="300" y="108"/>
                </a:lnTo>
                <a:cubicBezTo>
                  <a:pt x="294" y="128"/>
                  <a:pt x="276" y="142"/>
                  <a:pt x="254" y="142"/>
                </a:cubicBezTo>
                <a:lnTo>
                  <a:pt x="254" y="142"/>
                </a:lnTo>
                <a:lnTo>
                  <a:pt x="301" y="85"/>
                </a:lnTo>
                <a:lnTo>
                  <a:pt x="301" y="85"/>
                </a:lnTo>
                <a:lnTo>
                  <a:pt x="302" y="87"/>
                </a:lnTo>
                <a:lnTo>
                  <a:pt x="207" y="98"/>
                </a:lnTo>
                <a:lnTo>
                  <a:pt x="207" y="95"/>
                </a:lnTo>
                <a:lnTo>
                  <a:pt x="207" y="94"/>
                </a:lnTo>
                <a:lnTo>
                  <a:pt x="255" y="142"/>
                </a:lnTo>
                <a:lnTo>
                  <a:pt x="254" y="142"/>
                </a:lnTo>
                <a:lnTo>
                  <a:pt x="302" y="103"/>
                </a:lnTo>
                <a:lnTo>
                  <a:pt x="301" y="106"/>
                </a:lnTo>
                <a:lnTo>
                  <a:pt x="302" y="96"/>
                </a:lnTo>
                <a:lnTo>
                  <a:pt x="302" y="107"/>
                </a:lnTo>
                <a:lnTo>
                  <a:pt x="301" y="114"/>
                </a:lnTo>
                <a:cubicBezTo>
                  <a:pt x="297" y="140"/>
                  <a:pt x="273" y="159"/>
                  <a:pt x="247" y="156"/>
                </a:cubicBezTo>
                <a:cubicBezTo>
                  <a:pt x="221" y="153"/>
                  <a:pt x="203" y="129"/>
                  <a:pt x="205" y="103"/>
                </a:cubicBezTo>
                <a:lnTo>
                  <a:pt x="205" y="103"/>
                </a:lnTo>
                <a:lnTo>
                  <a:pt x="205" y="98"/>
                </a:lnTo>
                <a:lnTo>
                  <a:pt x="300" y="110"/>
                </a:lnTo>
                <a:lnTo>
                  <a:pt x="300" y="108"/>
                </a:lnTo>
                <a:lnTo>
                  <a:pt x="300" y="111"/>
                </a:lnTo>
                <a:lnTo>
                  <a:pt x="252" y="55"/>
                </a:lnTo>
                <a:lnTo>
                  <a:pt x="253" y="55"/>
                </a:lnTo>
                <a:cubicBezTo>
                  <a:pt x="267" y="55"/>
                  <a:pt x="280" y="61"/>
                  <a:pt x="289" y="71"/>
                </a:cubicBezTo>
                <a:cubicBezTo>
                  <a:pt x="298" y="81"/>
                  <a:pt x="303" y="95"/>
                  <a:pt x="301" y="108"/>
                </a:cubicBezTo>
                <a:lnTo>
                  <a:pt x="300" y="119"/>
                </a:lnTo>
                <a:lnTo>
                  <a:pt x="299" y="123"/>
                </a:lnTo>
                <a:cubicBezTo>
                  <a:pt x="294" y="147"/>
                  <a:pt x="271" y="163"/>
                  <a:pt x="247" y="161"/>
                </a:cubicBezTo>
                <a:cubicBezTo>
                  <a:pt x="222" y="158"/>
                  <a:pt x="204" y="137"/>
                  <a:pt x="204" y="113"/>
                </a:cubicBezTo>
                <a:lnTo>
                  <a:pt x="204" y="110"/>
                </a:lnTo>
                <a:lnTo>
                  <a:pt x="204" y="108"/>
                </a:lnTo>
                <a:cubicBezTo>
                  <a:pt x="204" y="84"/>
                  <a:pt x="222" y="63"/>
                  <a:pt x="246" y="60"/>
                </a:cubicBezTo>
                <a:cubicBezTo>
                  <a:pt x="270" y="57"/>
                  <a:pt x="293" y="73"/>
                  <a:pt x="299" y="96"/>
                </a:cubicBezTo>
                <a:lnTo>
                  <a:pt x="299" y="98"/>
                </a:lnTo>
                <a:cubicBezTo>
                  <a:pt x="300" y="102"/>
                  <a:pt x="300" y="106"/>
                  <a:pt x="300" y="110"/>
                </a:cubicBezTo>
                <a:lnTo>
                  <a:pt x="300" y="113"/>
                </a:lnTo>
                <a:cubicBezTo>
                  <a:pt x="300" y="116"/>
                  <a:pt x="300" y="118"/>
                  <a:pt x="300" y="121"/>
                </a:cubicBezTo>
                <a:lnTo>
                  <a:pt x="299" y="124"/>
                </a:lnTo>
                <a:lnTo>
                  <a:pt x="300" y="116"/>
                </a:lnTo>
                <a:lnTo>
                  <a:pt x="300" y="117"/>
                </a:lnTo>
                <a:lnTo>
                  <a:pt x="205" y="108"/>
                </a:lnTo>
                <a:lnTo>
                  <a:pt x="205" y="106"/>
                </a:lnTo>
                <a:lnTo>
                  <a:pt x="204" y="115"/>
                </a:lnTo>
                <a:lnTo>
                  <a:pt x="204" y="113"/>
                </a:lnTo>
                <a:lnTo>
                  <a:pt x="300" y="113"/>
                </a:lnTo>
                <a:lnTo>
                  <a:pt x="300" y="121"/>
                </a:lnTo>
                <a:lnTo>
                  <a:pt x="300" y="127"/>
                </a:lnTo>
                <a:cubicBezTo>
                  <a:pt x="298" y="152"/>
                  <a:pt x="277" y="170"/>
                  <a:pt x="252" y="170"/>
                </a:cubicBezTo>
                <a:lnTo>
                  <a:pt x="251" y="170"/>
                </a:lnTo>
                <a:lnTo>
                  <a:pt x="299" y="115"/>
                </a:lnTo>
                <a:lnTo>
                  <a:pt x="299" y="118"/>
                </a:lnTo>
                <a:lnTo>
                  <a:pt x="298" y="110"/>
                </a:lnTo>
                <a:lnTo>
                  <a:pt x="298" y="112"/>
                </a:lnTo>
                <a:lnTo>
                  <a:pt x="205" y="132"/>
                </a:lnTo>
                <a:lnTo>
                  <a:pt x="204" y="127"/>
                </a:lnTo>
                <a:lnTo>
                  <a:pt x="204" y="122"/>
                </a:lnTo>
                <a:cubicBezTo>
                  <a:pt x="201" y="98"/>
                  <a:pt x="218" y="76"/>
                  <a:pt x="241" y="71"/>
                </a:cubicBezTo>
                <a:cubicBezTo>
                  <a:pt x="265" y="65"/>
                  <a:pt x="289" y="79"/>
                  <a:pt x="297" y="102"/>
                </a:cubicBezTo>
                <a:lnTo>
                  <a:pt x="298" y="104"/>
                </a:lnTo>
                <a:cubicBezTo>
                  <a:pt x="299" y="109"/>
                  <a:pt x="300" y="114"/>
                  <a:pt x="300" y="119"/>
                </a:cubicBezTo>
                <a:lnTo>
                  <a:pt x="300" y="127"/>
                </a:lnTo>
                <a:lnTo>
                  <a:pt x="299" y="133"/>
                </a:lnTo>
                <a:lnTo>
                  <a:pt x="299" y="137"/>
                </a:lnTo>
                <a:cubicBezTo>
                  <a:pt x="296" y="163"/>
                  <a:pt x="274" y="181"/>
                  <a:pt x="248" y="180"/>
                </a:cubicBezTo>
                <a:cubicBezTo>
                  <a:pt x="223" y="178"/>
                  <a:pt x="203" y="157"/>
                  <a:pt x="203" y="132"/>
                </a:cubicBezTo>
                <a:lnTo>
                  <a:pt x="203" y="129"/>
                </a:lnTo>
                <a:lnTo>
                  <a:pt x="204" y="139"/>
                </a:lnTo>
                <a:lnTo>
                  <a:pt x="203" y="136"/>
                </a:lnTo>
                <a:lnTo>
                  <a:pt x="297" y="139"/>
                </a:lnTo>
                <a:lnTo>
                  <a:pt x="296" y="144"/>
                </a:lnTo>
                <a:lnTo>
                  <a:pt x="295" y="147"/>
                </a:lnTo>
                <a:cubicBezTo>
                  <a:pt x="288" y="167"/>
                  <a:pt x="270" y="180"/>
                  <a:pt x="249" y="180"/>
                </a:cubicBezTo>
                <a:lnTo>
                  <a:pt x="247" y="180"/>
                </a:lnTo>
                <a:lnTo>
                  <a:pt x="295" y="132"/>
                </a:lnTo>
                <a:lnTo>
                  <a:pt x="295" y="137"/>
                </a:lnTo>
                <a:lnTo>
                  <a:pt x="295" y="141"/>
                </a:lnTo>
                <a:cubicBezTo>
                  <a:pt x="295" y="165"/>
                  <a:pt x="278" y="185"/>
                  <a:pt x="255" y="189"/>
                </a:cubicBezTo>
                <a:cubicBezTo>
                  <a:pt x="232" y="193"/>
                  <a:pt x="209" y="179"/>
                  <a:pt x="202" y="157"/>
                </a:cubicBezTo>
                <a:lnTo>
                  <a:pt x="201" y="155"/>
                </a:lnTo>
                <a:cubicBezTo>
                  <a:pt x="200" y="150"/>
                  <a:pt x="199" y="145"/>
                  <a:pt x="199" y="140"/>
                </a:cubicBezTo>
                <a:lnTo>
                  <a:pt x="199" y="137"/>
                </a:lnTo>
                <a:lnTo>
                  <a:pt x="199" y="133"/>
                </a:lnTo>
                <a:lnTo>
                  <a:pt x="199" y="132"/>
                </a:lnTo>
                <a:lnTo>
                  <a:pt x="294" y="144"/>
                </a:lnTo>
                <a:lnTo>
                  <a:pt x="293" y="145"/>
                </a:lnTo>
                <a:lnTo>
                  <a:pt x="292" y="150"/>
                </a:lnTo>
                <a:cubicBezTo>
                  <a:pt x="288" y="173"/>
                  <a:pt x="268" y="189"/>
                  <a:pt x="245" y="189"/>
                </a:cubicBezTo>
                <a:lnTo>
                  <a:pt x="244" y="189"/>
                </a:lnTo>
                <a:cubicBezTo>
                  <a:pt x="223" y="189"/>
                  <a:pt x="204" y="175"/>
                  <a:pt x="198" y="155"/>
                </a:cubicBezTo>
                <a:lnTo>
                  <a:pt x="197" y="151"/>
                </a:lnTo>
                <a:lnTo>
                  <a:pt x="209" y="172"/>
                </a:lnTo>
                <a:lnTo>
                  <a:pt x="208" y="170"/>
                </a:lnTo>
                <a:lnTo>
                  <a:pt x="289" y="136"/>
                </a:lnTo>
                <a:lnTo>
                  <a:pt x="289" y="134"/>
                </a:lnTo>
                <a:lnTo>
                  <a:pt x="290" y="144"/>
                </a:lnTo>
                <a:lnTo>
                  <a:pt x="290" y="148"/>
                </a:lnTo>
                <a:lnTo>
                  <a:pt x="290" y="151"/>
                </a:lnTo>
                <a:lnTo>
                  <a:pt x="194" y="151"/>
                </a:lnTo>
                <a:lnTo>
                  <a:pt x="194" y="151"/>
                </a:lnTo>
                <a:lnTo>
                  <a:pt x="194" y="145"/>
                </a:lnTo>
                <a:lnTo>
                  <a:pt x="193" y="134"/>
                </a:lnTo>
                <a:lnTo>
                  <a:pt x="193" y="132"/>
                </a:lnTo>
                <a:lnTo>
                  <a:pt x="241" y="180"/>
                </a:lnTo>
                <a:lnTo>
                  <a:pt x="240" y="180"/>
                </a:lnTo>
                <a:lnTo>
                  <a:pt x="288" y="140"/>
                </a:lnTo>
                <a:lnTo>
                  <a:pt x="287" y="143"/>
                </a:lnTo>
                <a:lnTo>
                  <a:pt x="288" y="135"/>
                </a:lnTo>
                <a:lnTo>
                  <a:pt x="288" y="140"/>
                </a:lnTo>
                <a:lnTo>
                  <a:pt x="288" y="151"/>
                </a:lnTo>
                <a:lnTo>
                  <a:pt x="288" y="157"/>
                </a:lnTo>
                <a:cubicBezTo>
                  <a:pt x="288" y="160"/>
                  <a:pt x="288" y="163"/>
                  <a:pt x="287" y="165"/>
                </a:cubicBezTo>
                <a:lnTo>
                  <a:pt x="287" y="168"/>
                </a:lnTo>
                <a:cubicBezTo>
                  <a:pt x="283" y="192"/>
                  <a:pt x="262" y="209"/>
                  <a:pt x="238" y="208"/>
                </a:cubicBezTo>
                <a:cubicBezTo>
                  <a:pt x="215" y="208"/>
                  <a:pt x="195" y="190"/>
                  <a:pt x="192" y="166"/>
                </a:cubicBezTo>
                <a:lnTo>
                  <a:pt x="192" y="165"/>
                </a:lnTo>
                <a:lnTo>
                  <a:pt x="191" y="160"/>
                </a:lnTo>
                <a:cubicBezTo>
                  <a:pt x="188" y="146"/>
                  <a:pt x="192" y="131"/>
                  <a:pt x="201" y="120"/>
                </a:cubicBezTo>
                <a:cubicBezTo>
                  <a:pt x="210" y="109"/>
                  <a:pt x="224" y="103"/>
                  <a:pt x="238" y="103"/>
                </a:cubicBezTo>
                <a:lnTo>
                  <a:pt x="239" y="103"/>
                </a:lnTo>
                <a:cubicBezTo>
                  <a:pt x="265" y="103"/>
                  <a:pt x="287" y="124"/>
                  <a:pt x="287" y="151"/>
                </a:cubicBezTo>
                <a:lnTo>
                  <a:pt x="287" y="154"/>
                </a:lnTo>
                <a:cubicBezTo>
                  <a:pt x="287" y="159"/>
                  <a:pt x="286" y="164"/>
                  <a:pt x="285" y="169"/>
                </a:cubicBezTo>
                <a:lnTo>
                  <a:pt x="284" y="171"/>
                </a:lnTo>
                <a:cubicBezTo>
                  <a:pt x="277" y="193"/>
                  <a:pt x="254" y="207"/>
                  <a:pt x="231" y="203"/>
                </a:cubicBezTo>
                <a:cubicBezTo>
                  <a:pt x="208" y="199"/>
                  <a:pt x="190" y="179"/>
                  <a:pt x="190" y="155"/>
                </a:cubicBezTo>
                <a:lnTo>
                  <a:pt x="190" y="154"/>
                </a:lnTo>
                <a:lnTo>
                  <a:pt x="190" y="150"/>
                </a:lnTo>
                <a:lnTo>
                  <a:pt x="190" y="147"/>
                </a:lnTo>
                <a:lnTo>
                  <a:pt x="190" y="146"/>
                </a:lnTo>
                <a:lnTo>
                  <a:pt x="286" y="146"/>
                </a:lnTo>
                <a:lnTo>
                  <a:pt x="286" y="147"/>
                </a:lnTo>
                <a:cubicBezTo>
                  <a:pt x="286" y="150"/>
                  <a:pt x="286" y="152"/>
                  <a:pt x="286" y="154"/>
                </a:cubicBezTo>
                <a:lnTo>
                  <a:pt x="285" y="159"/>
                </a:lnTo>
                <a:lnTo>
                  <a:pt x="285" y="162"/>
                </a:lnTo>
                <a:lnTo>
                  <a:pt x="285" y="154"/>
                </a:lnTo>
                <a:lnTo>
                  <a:pt x="285" y="155"/>
                </a:lnTo>
                <a:lnTo>
                  <a:pt x="189" y="155"/>
                </a:lnTo>
                <a:lnTo>
                  <a:pt x="189" y="154"/>
                </a:lnTo>
                <a:lnTo>
                  <a:pt x="189" y="150"/>
                </a:lnTo>
                <a:lnTo>
                  <a:pt x="189" y="147"/>
                </a:lnTo>
                <a:lnTo>
                  <a:pt x="189" y="146"/>
                </a:lnTo>
                <a:lnTo>
                  <a:pt x="285" y="146"/>
                </a:lnTo>
                <a:lnTo>
                  <a:pt x="285" y="148"/>
                </a:lnTo>
                <a:lnTo>
                  <a:pt x="285" y="158"/>
                </a:lnTo>
                <a:lnTo>
                  <a:pt x="285" y="157"/>
                </a:lnTo>
                <a:lnTo>
                  <a:pt x="285" y="160"/>
                </a:lnTo>
                <a:cubicBezTo>
                  <a:pt x="285" y="184"/>
                  <a:pt x="268" y="204"/>
                  <a:pt x="245" y="208"/>
                </a:cubicBezTo>
                <a:cubicBezTo>
                  <a:pt x="221" y="212"/>
                  <a:pt x="199" y="198"/>
                  <a:pt x="191" y="176"/>
                </a:cubicBezTo>
                <a:lnTo>
                  <a:pt x="191" y="174"/>
                </a:lnTo>
                <a:cubicBezTo>
                  <a:pt x="190" y="171"/>
                  <a:pt x="189" y="169"/>
                  <a:pt x="189" y="166"/>
                </a:cubicBezTo>
                <a:lnTo>
                  <a:pt x="188" y="162"/>
                </a:lnTo>
                <a:cubicBezTo>
                  <a:pt x="188" y="158"/>
                  <a:pt x="188" y="154"/>
                  <a:pt x="188" y="150"/>
                </a:cubicBezTo>
                <a:lnTo>
                  <a:pt x="189" y="146"/>
                </a:lnTo>
                <a:cubicBezTo>
                  <a:pt x="191" y="121"/>
                  <a:pt x="212" y="103"/>
                  <a:pt x="236" y="103"/>
                </a:cubicBezTo>
                <a:lnTo>
                  <a:pt x="237" y="103"/>
                </a:lnTo>
                <a:cubicBezTo>
                  <a:pt x="262" y="103"/>
                  <a:pt x="283" y="122"/>
                  <a:pt x="285" y="147"/>
                </a:cubicBezTo>
                <a:lnTo>
                  <a:pt x="285" y="156"/>
                </a:lnTo>
                <a:lnTo>
                  <a:pt x="285" y="160"/>
                </a:lnTo>
                <a:lnTo>
                  <a:pt x="189" y="160"/>
                </a:lnTo>
                <a:lnTo>
                  <a:pt x="189" y="159"/>
                </a:lnTo>
                <a:lnTo>
                  <a:pt x="189" y="156"/>
                </a:lnTo>
                <a:lnTo>
                  <a:pt x="189" y="152"/>
                </a:lnTo>
                <a:lnTo>
                  <a:pt x="189" y="151"/>
                </a:lnTo>
                <a:lnTo>
                  <a:pt x="285" y="151"/>
                </a:lnTo>
                <a:lnTo>
                  <a:pt x="285" y="158"/>
                </a:lnTo>
                <a:lnTo>
                  <a:pt x="285" y="160"/>
                </a:lnTo>
                <a:lnTo>
                  <a:pt x="285" y="172"/>
                </a:lnTo>
                <a:lnTo>
                  <a:pt x="284" y="178"/>
                </a:lnTo>
                <a:lnTo>
                  <a:pt x="236" y="126"/>
                </a:lnTo>
                <a:lnTo>
                  <a:pt x="237" y="126"/>
                </a:lnTo>
                <a:lnTo>
                  <a:pt x="189" y="174"/>
                </a:lnTo>
                <a:lnTo>
                  <a:pt x="189" y="169"/>
                </a:lnTo>
                <a:lnTo>
                  <a:pt x="189" y="165"/>
                </a:lnTo>
                <a:lnTo>
                  <a:pt x="285" y="165"/>
                </a:lnTo>
                <a:lnTo>
                  <a:pt x="285" y="173"/>
                </a:lnTo>
                <a:lnTo>
                  <a:pt x="285" y="179"/>
                </a:lnTo>
                <a:lnTo>
                  <a:pt x="285" y="169"/>
                </a:lnTo>
                <a:lnTo>
                  <a:pt x="285" y="178"/>
                </a:lnTo>
                <a:lnTo>
                  <a:pt x="285" y="179"/>
                </a:lnTo>
                <a:lnTo>
                  <a:pt x="189" y="179"/>
                </a:lnTo>
                <a:lnTo>
                  <a:pt x="190" y="181"/>
                </a:lnTo>
                <a:lnTo>
                  <a:pt x="189" y="171"/>
                </a:lnTo>
                <a:lnTo>
                  <a:pt x="189" y="167"/>
                </a:lnTo>
                <a:lnTo>
                  <a:pt x="190" y="179"/>
                </a:lnTo>
                <a:lnTo>
                  <a:pt x="190" y="177"/>
                </a:lnTo>
                <a:lnTo>
                  <a:pt x="284" y="165"/>
                </a:lnTo>
                <a:lnTo>
                  <a:pt x="284" y="166"/>
                </a:lnTo>
                <a:lnTo>
                  <a:pt x="284" y="171"/>
                </a:lnTo>
                <a:lnTo>
                  <a:pt x="284" y="176"/>
                </a:lnTo>
                <a:lnTo>
                  <a:pt x="285" y="182"/>
                </a:lnTo>
                <a:lnTo>
                  <a:pt x="283" y="171"/>
                </a:lnTo>
                <a:lnTo>
                  <a:pt x="284" y="174"/>
                </a:lnTo>
                <a:lnTo>
                  <a:pt x="190" y="189"/>
                </a:lnTo>
                <a:lnTo>
                  <a:pt x="190" y="186"/>
                </a:lnTo>
                <a:lnTo>
                  <a:pt x="190" y="182"/>
                </a:lnTo>
                <a:lnTo>
                  <a:pt x="190" y="177"/>
                </a:lnTo>
                <a:lnTo>
                  <a:pt x="190" y="174"/>
                </a:lnTo>
                <a:lnTo>
                  <a:pt x="238" y="222"/>
                </a:lnTo>
                <a:lnTo>
                  <a:pt x="237" y="222"/>
                </a:lnTo>
                <a:lnTo>
                  <a:pt x="285" y="174"/>
                </a:lnTo>
                <a:lnTo>
                  <a:pt x="285" y="176"/>
                </a:lnTo>
                <a:cubicBezTo>
                  <a:pt x="285" y="179"/>
                  <a:pt x="285" y="182"/>
                  <a:pt x="285" y="184"/>
                </a:cubicBezTo>
                <a:lnTo>
                  <a:pt x="284" y="187"/>
                </a:lnTo>
                <a:cubicBezTo>
                  <a:pt x="280" y="212"/>
                  <a:pt x="258" y="229"/>
                  <a:pt x="233" y="227"/>
                </a:cubicBezTo>
                <a:cubicBezTo>
                  <a:pt x="208" y="225"/>
                  <a:pt x="189" y="204"/>
                  <a:pt x="189" y="179"/>
                </a:cubicBezTo>
                <a:lnTo>
                  <a:pt x="189" y="177"/>
                </a:lnTo>
                <a:lnTo>
                  <a:pt x="189" y="174"/>
                </a:lnTo>
                <a:lnTo>
                  <a:pt x="189" y="170"/>
                </a:lnTo>
                <a:lnTo>
                  <a:pt x="189" y="170"/>
                </a:lnTo>
                <a:lnTo>
                  <a:pt x="285" y="170"/>
                </a:lnTo>
                <a:lnTo>
                  <a:pt x="285" y="169"/>
                </a:lnTo>
                <a:lnTo>
                  <a:pt x="285" y="179"/>
                </a:lnTo>
                <a:lnTo>
                  <a:pt x="285" y="185"/>
                </a:lnTo>
                <a:lnTo>
                  <a:pt x="285" y="189"/>
                </a:lnTo>
                <a:lnTo>
                  <a:pt x="190" y="180"/>
                </a:lnTo>
                <a:lnTo>
                  <a:pt x="191" y="177"/>
                </a:lnTo>
                <a:lnTo>
                  <a:pt x="190" y="186"/>
                </a:lnTo>
                <a:lnTo>
                  <a:pt x="190" y="184"/>
                </a:lnTo>
                <a:lnTo>
                  <a:pt x="190" y="184"/>
                </a:lnTo>
                <a:lnTo>
                  <a:pt x="286" y="184"/>
                </a:lnTo>
                <a:lnTo>
                  <a:pt x="286" y="192"/>
                </a:lnTo>
                <a:lnTo>
                  <a:pt x="285" y="197"/>
                </a:lnTo>
                <a:lnTo>
                  <a:pt x="285" y="196"/>
                </a:lnTo>
                <a:lnTo>
                  <a:pt x="285" y="198"/>
                </a:lnTo>
                <a:lnTo>
                  <a:pt x="189" y="198"/>
                </a:lnTo>
                <a:lnTo>
                  <a:pt x="189" y="197"/>
                </a:lnTo>
                <a:cubicBezTo>
                  <a:pt x="189" y="195"/>
                  <a:pt x="189" y="192"/>
                  <a:pt x="190" y="190"/>
                </a:cubicBezTo>
                <a:lnTo>
                  <a:pt x="190" y="187"/>
                </a:lnTo>
                <a:lnTo>
                  <a:pt x="189" y="194"/>
                </a:lnTo>
                <a:lnTo>
                  <a:pt x="189" y="189"/>
                </a:lnTo>
                <a:lnTo>
                  <a:pt x="237" y="237"/>
                </a:lnTo>
                <a:lnTo>
                  <a:pt x="237" y="237"/>
                </a:lnTo>
                <a:lnTo>
                  <a:pt x="285" y="185"/>
                </a:lnTo>
                <a:lnTo>
                  <a:pt x="285" y="192"/>
                </a:lnTo>
                <a:lnTo>
                  <a:pt x="286" y="200"/>
                </a:lnTo>
                <a:cubicBezTo>
                  <a:pt x="286" y="203"/>
                  <a:pt x="286" y="206"/>
                  <a:pt x="285" y="210"/>
                </a:cubicBezTo>
                <a:lnTo>
                  <a:pt x="285" y="213"/>
                </a:lnTo>
                <a:cubicBezTo>
                  <a:pt x="284" y="220"/>
                  <a:pt x="281" y="227"/>
                  <a:pt x="277" y="233"/>
                </a:cubicBezTo>
                <a:lnTo>
                  <a:pt x="276" y="235"/>
                </a:lnTo>
                <a:cubicBezTo>
                  <a:pt x="264" y="254"/>
                  <a:pt x="239" y="261"/>
                  <a:pt x="218" y="252"/>
                </a:cubicBezTo>
                <a:cubicBezTo>
                  <a:pt x="197" y="244"/>
                  <a:pt x="185" y="221"/>
                  <a:pt x="189" y="199"/>
                </a:cubicBezTo>
                <a:lnTo>
                  <a:pt x="190" y="196"/>
                </a:lnTo>
                <a:cubicBezTo>
                  <a:pt x="190" y="193"/>
                  <a:pt x="191" y="190"/>
                  <a:pt x="192" y="188"/>
                </a:cubicBezTo>
                <a:lnTo>
                  <a:pt x="193" y="185"/>
                </a:lnTo>
                <a:cubicBezTo>
                  <a:pt x="202" y="164"/>
                  <a:pt x="224" y="151"/>
                  <a:pt x="247" y="156"/>
                </a:cubicBezTo>
                <a:cubicBezTo>
                  <a:pt x="270" y="160"/>
                  <a:pt x="286" y="180"/>
                  <a:pt x="286" y="203"/>
                </a:cubicBezTo>
                <a:lnTo>
                  <a:pt x="286" y="205"/>
                </a:lnTo>
                <a:lnTo>
                  <a:pt x="286" y="208"/>
                </a:lnTo>
                <a:cubicBezTo>
                  <a:pt x="286" y="234"/>
                  <a:pt x="264" y="256"/>
                  <a:pt x="238" y="256"/>
                </a:cubicBezTo>
                <a:lnTo>
                  <a:pt x="237" y="256"/>
                </a:lnTo>
                <a:lnTo>
                  <a:pt x="236" y="256"/>
                </a:lnTo>
                <a:lnTo>
                  <a:pt x="236" y="160"/>
                </a:lnTo>
                <a:lnTo>
                  <a:pt x="236" y="160"/>
                </a:lnTo>
                <a:lnTo>
                  <a:pt x="238" y="160"/>
                </a:lnTo>
                <a:cubicBezTo>
                  <a:pt x="264" y="160"/>
                  <a:pt x="286" y="181"/>
                  <a:pt x="286" y="208"/>
                </a:cubicBezTo>
                <a:lnTo>
                  <a:pt x="286" y="210"/>
                </a:lnTo>
                <a:cubicBezTo>
                  <a:pt x="286" y="214"/>
                  <a:pt x="285" y="218"/>
                  <a:pt x="285" y="222"/>
                </a:cubicBezTo>
                <a:lnTo>
                  <a:pt x="284" y="224"/>
                </a:lnTo>
                <a:cubicBezTo>
                  <a:pt x="279" y="245"/>
                  <a:pt x="259" y="260"/>
                  <a:pt x="237" y="260"/>
                </a:cubicBezTo>
                <a:lnTo>
                  <a:pt x="236" y="260"/>
                </a:lnTo>
                <a:lnTo>
                  <a:pt x="236" y="260"/>
                </a:lnTo>
                <a:lnTo>
                  <a:pt x="284" y="212"/>
                </a:lnTo>
                <a:lnTo>
                  <a:pt x="284" y="215"/>
                </a:lnTo>
                <a:cubicBezTo>
                  <a:pt x="284" y="219"/>
                  <a:pt x="283" y="223"/>
                  <a:pt x="283" y="227"/>
                </a:cubicBezTo>
                <a:lnTo>
                  <a:pt x="282" y="229"/>
                </a:lnTo>
                <a:cubicBezTo>
                  <a:pt x="276" y="253"/>
                  <a:pt x="254" y="268"/>
                  <a:pt x="230" y="265"/>
                </a:cubicBezTo>
                <a:cubicBezTo>
                  <a:pt x="206" y="262"/>
                  <a:pt x="187" y="242"/>
                  <a:pt x="187" y="217"/>
                </a:cubicBezTo>
                <a:lnTo>
                  <a:pt x="187" y="212"/>
                </a:lnTo>
                <a:lnTo>
                  <a:pt x="188" y="220"/>
                </a:lnTo>
                <a:lnTo>
                  <a:pt x="188" y="217"/>
                </a:lnTo>
                <a:cubicBezTo>
                  <a:pt x="187" y="215"/>
                  <a:pt x="187" y="212"/>
                  <a:pt x="187" y="209"/>
                </a:cubicBezTo>
                <a:lnTo>
                  <a:pt x="187" y="208"/>
                </a:lnTo>
                <a:lnTo>
                  <a:pt x="283" y="208"/>
                </a:lnTo>
                <a:lnTo>
                  <a:pt x="283" y="216"/>
                </a:lnTo>
                <a:lnTo>
                  <a:pt x="282" y="222"/>
                </a:lnTo>
                <a:lnTo>
                  <a:pt x="234" y="169"/>
                </a:lnTo>
                <a:lnTo>
                  <a:pt x="235" y="169"/>
                </a:lnTo>
                <a:cubicBezTo>
                  <a:pt x="249" y="169"/>
                  <a:pt x="261" y="175"/>
                  <a:pt x="271" y="185"/>
                </a:cubicBezTo>
                <a:cubicBezTo>
                  <a:pt x="280" y="195"/>
                  <a:pt x="284" y="209"/>
                  <a:pt x="283" y="222"/>
                </a:cubicBezTo>
                <a:lnTo>
                  <a:pt x="281" y="233"/>
                </a:lnTo>
                <a:lnTo>
                  <a:pt x="280" y="237"/>
                </a:lnTo>
                <a:cubicBezTo>
                  <a:pt x="275" y="260"/>
                  <a:pt x="256" y="275"/>
                  <a:pt x="233" y="275"/>
                </a:cubicBezTo>
                <a:cubicBezTo>
                  <a:pt x="210" y="275"/>
                  <a:pt x="191" y="259"/>
                  <a:pt x="186" y="236"/>
                </a:cubicBezTo>
                <a:lnTo>
                  <a:pt x="186" y="234"/>
                </a:lnTo>
                <a:lnTo>
                  <a:pt x="185" y="231"/>
                </a:lnTo>
                <a:lnTo>
                  <a:pt x="274" y="247"/>
                </a:lnTo>
                <a:lnTo>
                  <a:pt x="272" y="249"/>
                </a:lnTo>
                <a:lnTo>
                  <a:pt x="276" y="242"/>
                </a:lnTo>
                <a:lnTo>
                  <a:pt x="275" y="245"/>
                </a:lnTo>
                <a:cubicBezTo>
                  <a:pt x="267" y="265"/>
                  <a:pt x="247" y="277"/>
                  <a:pt x="226" y="275"/>
                </a:cubicBezTo>
                <a:cubicBezTo>
                  <a:pt x="204" y="273"/>
                  <a:pt x="187" y="257"/>
                  <a:pt x="183" y="236"/>
                </a:cubicBezTo>
                <a:lnTo>
                  <a:pt x="182" y="234"/>
                </a:lnTo>
                <a:cubicBezTo>
                  <a:pt x="182" y="231"/>
                  <a:pt x="181" y="228"/>
                  <a:pt x="181" y="224"/>
                </a:cubicBezTo>
                <a:lnTo>
                  <a:pt x="181" y="222"/>
                </a:lnTo>
                <a:lnTo>
                  <a:pt x="277" y="227"/>
                </a:lnTo>
                <a:lnTo>
                  <a:pt x="277" y="231"/>
                </a:lnTo>
                <a:lnTo>
                  <a:pt x="276" y="236"/>
                </a:lnTo>
                <a:cubicBezTo>
                  <a:pt x="274" y="261"/>
                  <a:pt x="253" y="279"/>
                  <a:pt x="228" y="279"/>
                </a:cubicBezTo>
                <a:lnTo>
                  <a:pt x="227" y="279"/>
                </a:lnTo>
                <a:lnTo>
                  <a:pt x="275" y="231"/>
                </a:lnTo>
                <a:lnTo>
                  <a:pt x="275" y="234"/>
                </a:lnTo>
                <a:lnTo>
                  <a:pt x="275" y="236"/>
                </a:lnTo>
                <a:lnTo>
                  <a:pt x="179" y="236"/>
                </a:lnTo>
                <a:lnTo>
                  <a:pt x="179" y="234"/>
                </a:lnTo>
                <a:lnTo>
                  <a:pt x="180" y="243"/>
                </a:lnTo>
                <a:lnTo>
                  <a:pt x="180" y="241"/>
                </a:lnTo>
                <a:lnTo>
                  <a:pt x="274" y="243"/>
                </a:lnTo>
                <a:lnTo>
                  <a:pt x="273" y="245"/>
                </a:lnTo>
                <a:lnTo>
                  <a:pt x="274" y="233"/>
                </a:lnTo>
                <a:lnTo>
                  <a:pt x="274" y="236"/>
                </a:lnTo>
                <a:cubicBezTo>
                  <a:pt x="274" y="239"/>
                  <a:pt x="274" y="242"/>
                  <a:pt x="274" y="245"/>
                </a:cubicBezTo>
                <a:lnTo>
                  <a:pt x="272" y="254"/>
                </a:lnTo>
                <a:lnTo>
                  <a:pt x="271" y="258"/>
                </a:lnTo>
                <a:cubicBezTo>
                  <a:pt x="265" y="281"/>
                  <a:pt x="243" y="297"/>
                  <a:pt x="219" y="294"/>
                </a:cubicBezTo>
                <a:cubicBezTo>
                  <a:pt x="195" y="291"/>
                  <a:pt x="176" y="270"/>
                  <a:pt x="176" y="246"/>
                </a:cubicBezTo>
                <a:lnTo>
                  <a:pt x="176" y="244"/>
                </a:lnTo>
                <a:cubicBezTo>
                  <a:pt x="176" y="242"/>
                  <a:pt x="177" y="240"/>
                  <a:pt x="177" y="238"/>
                </a:cubicBezTo>
                <a:lnTo>
                  <a:pt x="177" y="234"/>
                </a:lnTo>
                <a:lnTo>
                  <a:pt x="177" y="241"/>
                </a:lnTo>
                <a:lnTo>
                  <a:pt x="177" y="237"/>
                </a:lnTo>
                <a:lnTo>
                  <a:pt x="177" y="236"/>
                </a:lnTo>
                <a:lnTo>
                  <a:pt x="273" y="236"/>
                </a:lnTo>
                <a:lnTo>
                  <a:pt x="273" y="239"/>
                </a:lnTo>
                <a:lnTo>
                  <a:pt x="273" y="243"/>
                </a:lnTo>
                <a:lnTo>
                  <a:pt x="273" y="248"/>
                </a:lnTo>
                <a:lnTo>
                  <a:pt x="273" y="250"/>
                </a:lnTo>
                <a:lnTo>
                  <a:pt x="177" y="250"/>
                </a:lnTo>
                <a:lnTo>
                  <a:pt x="177" y="253"/>
                </a:lnTo>
                <a:lnTo>
                  <a:pt x="177" y="253"/>
                </a:lnTo>
                <a:lnTo>
                  <a:pt x="176" y="248"/>
                </a:lnTo>
                <a:cubicBezTo>
                  <a:pt x="176" y="245"/>
                  <a:pt x="175" y="242"/>
                  <a:pt x="175" y="238"/>
                </a:cubicBezTo>
                <a:lnTo>
                  <a:pt x="175" y="236"/>
                </a:lnTo>
                <a:lnTo>
                  <a:pt x="271" y="236"/>
                </a:lnTo>
                <a:lnTo>
                  <a:pt x="271" y="238"/>
                </a:lnTo>
                <a:lnTo>
                  <a:pt x="271" y="243"/>
                </a:lnTo>
                <a:lnTo>
                  <a:pt x="271" y="247"/>
                </a:lnTo>
                <a:lnTo>
                  <a:pt x="271" y="240"/>
                </a:lnTo>
                <a:lnTo>
                  <a:pt x="271" y="243"/>
                </a:lnTo>
                <a:lnTo>
                  <a:pt x="224" y="202"/>
                </a:lnTo>
                <a:lnTo>
                  <a:pt x="225" y="202"/>
                </a:lnTo>
                <a:lnTo>
                  <a:pt x="225" y="298"/>
                </a:lnTo>
                <a:lnTo>
                  <a:pt x="224" y="298"/>
                </a:lnTo>
                <a:lnTo>
                  <a:pt x="272" y="255"/>
                </a:lnTo>
                <a:lnTo>
                  <a:pt x="271" y="260"/>
                </a:lnTo>
                <a:cubicBezTo>
                  <a:pt x="269" y="286"/>
                  <a:pt x="247" y="305"/>
                  <a:pt x="221" y="303"/>
                </a:cubicBezTo>
                <a:cubicBezTo>
                  <a:pt x="196" y="302"/>
                  <a:pt x="175" y="281"/>
                  <a:pt x="175" y="255"/>
                </a:cubicBezTo>
                <a:lnTo>
                  <a:pt x="176" y="256"/>
                </a:lnTo>
                <a:lnTo>
                  <a:pt x="175" y="252"/>
                </a:lnTo>
                <a:lnTo>
                  <a:pt x="271" y="252"/>
                </a:lnTo>
                <a:lnTo>
                  <a:pt x="270" y="250"/>
                </a:lnTo>
                <a:lnTo>
                  <a:pt x="270" y="255"/>
                </a:lnTo>
                <a:lnTo>
                  <a:pt x="222" y="207"/>
                </a:lnTo>
                <a:lnTo>
                  <a:pt x="223" y="207"/>
                </a:lnTo>
                <a:cubicBezTo>
                  <a:pt x="238" y="207"/>
                  <a:pt x="251" y="214"/>
                  <a:pt x="261" y="225"/>
                </a:cubicBezTo>
                <a:cubicBezTo>
                  <a:pt x="270" y="236"/>
                  <a:pt x="273" y="251"/>
                  <a:pt x="271" y="265"/>
                </a:cubicBezTo>
                <a:lnTo>
                  <a:pt x="270" y="266"/>
                </a:lnTo>
                <a:lnTo>
                  <a:pt x="270" y="270"/>
                </a:lnTo>
                <a:lnTo>
                  <a:pt x="222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313"/>
                </a:lnTo>
                <a:lnTo>
                  <a:pt x="222" y="313"/>
                </a:lnTo>
                <a:lnTo>
                  <a:pt x="221" y="313"/>
                </a:lnTo>
                <a:cubicBezTo>
                  <a:pt x="206" y="313"/>
                  <a:pt x="191" y="306"/>
                  <a:pt x="182" y="293"/>
                </a:cubicBezTo>
                <a:cubicBezTo>
                  <a:pt x="173" y="281"/>
                  <a:pt x="171" y="264"/>
                  <a:pt x="175" y="250"/>
                </a:cubicBezTo>
                <a:lnTo>
                  <a:pt x="176" y="247"/>
                </a:lnTo>
                <a:cubicBezTo>
                  <a:pt x="177" y="245"/>
                  <a:pt x="178" y="243"/>
                  <a:pt x="179" y="241"/>
                </a:cubicBezTo>
                <a:lnTo>
                  <a:pt x="180" y="239"/>
                </a:lnTo>
                <a:cubicBezTo>
                  <a:pt x="191" y="217"/>
                  <a:pt x="217" y="206"/>
                  <a:pt x="240" y="215"/>
                </a:cubicBezTo>
                <a:cubicBezTo>
                  <a:pt x="263" y="223"/>
                  <a:pt x="275" y="248"/>
                  <a:pt x="270" y="272"/>
                </a:cubicBezTo>
                <a:lnTo>
                  <a:pt x="269" y="274"/>
                </a:lnTo>
                <a:lnTo>
                  <a:pt x="270" y="262"/>
                </a:lnTo>
                <a:lnTo>
                  <a:pt x="270" y="260"/>
                </a:lnTo>
                <a:lnTo>
                  <a:pt x="271" y="264"/>
                </a:lnTo>
                <a:cubicBezTo>
                  <a:pt x="271" y="268"/>
                  <a:pt x="271" y="271"/>
                  <a:pt x="271" y="274"/>
                </a:cubicBezTo>
                <a:lnTo>
                  <a:pt x="270" y="280"/>
                </a:lnTo>
                <a:lnTo>
                  <a:pt x="270" y="284"/>
                </a:lnTo>
                <a:lnTo>
                  <a:pt x="222" y="231"/>
                </a:lnTo>
                <a:lnTo>
                  <a:pt x="222" y="231"/>
                </a:lnTo>
                <a:lnTo>
                  <a:pt x="222" y="327"/>
                </a:lnTo>
                <a:lnTo>
                  <a:pt x="221" y="327"/>
                </a:lnTo>
                <a:cubicBezTo>
                  <a:pt x="207" y="327"/>
                  <a:pt x="193" y="320"/>
                  <a:pt x="184" y="309"/>
                </a:cubicBezTo>
                <a:cubicBezTo>
                  <a:pt x="175" y="297"/>
                  <a:pt x="171" y="282"/>
                  <a:pt x="175" y="267"/>
                </a:cubicBezTo>
                <a:lnTo>
                  <a:pt x="175" y="265"/>
                </a:lnTo>
                <a:lnTo>
                  <a:pt x="174" y="277"/>
                </a:lnTo>
                <a:lnTo>
                  <a:pt x="174" y="274"/>
                </a:lnTo>
                <a:lnTo>
                  <a:pt x="222" y="322"/>
                </a:lnTo>
                <a:lnTo>
                  <a:pt x="221" y="322"/>
                </a:lnTo>
                <a:lnTo>
                  <a:pt x="221" y="226"/>
                </a:lnTo>
                <a:lnTo>
                  <a:pt x="221" y="226"/>
                </a:lnTo>
                <a:cubicBezTo>
                  <a:pt x="248" y="226"/>
                  <a:pt x="269" y="248"/>
                  <a:pt x="269" y="274"/>
                </a:cubicBezTo>
                <a:lnTo>
                  <a:pt x="269" y="285"/>
                </a:lnTo>
                <a:lnTo>
                  <a:pt x="269" y="289"/>
                </a:lnTo>
                <a:lnTo>
                  <a:pt x="174" y="275"/>
                </a:lnTo>
                <a:lnTo>
                  <a:pt x="174" y="272"/>
                </a:lnTo>
                <a:lnTo>
                  <a:pt x="173" y="281"/>
                </a:lnTo>
                <a:lnTo>
                  <a:pt x="173" y="279"/>
                </a:lnTo>
                <a:lnTo>
                  <a:pt x="269" y="279"/>
                </a:lnTo>
                <a:lnTo>
                  <a:pt x="269" y="281"/>
                </a:lnTo>
                <a:cubicBezTo>
                  <a:pt x="269" y="284"/>
                  <a:pt x="269" y="286"/>
                  <a:pt x="269" y="289"/>
                </a:cubicBezTo>
                <a:lnTo>
                  <a:pt x="268" y="292"/>
                </a:lnTo>
                <a:cubicBezTo>
                  <a:pt x="264" y="315"/>
                  <a:pt x="244" y="332"/>
                  <a:pt x="221" y="332"/>
                </a:cubicBezTo>
                <a:lnTo>
                  <a:pt x="220" y="332"/>
                </a:lnTo>
                <a:cubicBezTo>
                  <a:pt x="196" y="332"/>
                  <a:pt x="175" y="313"/>
                  <a:pt x="173" y="289"/>
                </a:cubicBezTo>
                <a:lnTo>
                  <a:pt x="173" y="287"/>
                </a:lnTo>
                <a:lnTo>
                  <a:pt x="172" y="284"/>
                </a:lnTo>
                <a:lnTo>
                  <a:pt x="174" y="291"/>
                </a:lnTo>
                <a:lnTo>
                  <a:pt x="173" y="290"/>
                </a:lnTo>
                <a:lnTo>
                  <a:pt x="265" y="259"/>
                </a:lnTo>
                <a:lnTo>
                  <a:pt x="265" y="261"/>
                </a:lnTo>
                <a:cubicBezTo>
                  <a:pt x="266" y="263"/>
                  <a:pt x="266" y="266"/>
                  <a:pt x="267" y="268"/>
                </a:cubicBezTo>
                <a:lnTo>
                  <a:pt x="267" y="271"/>
                </a:lnTo>
                <a:cubicBezTo>
                  <a:pt x="268" y="274"/>
                  <a:pt x="268" y="276"/>
                  <a:pt x="268" y="279"/>
                </a:cubicBezTo>
                <a:lnTo>
                  <a:pt x="268" y="293"/>
                </a:lnTo>
                <a:lnTo>
                  <a:pt x="267" y="294"/>
                </a:lnTo>
                <a:lnTo>
                  <a:pt x="267" y="298"/>
                </a:lnTo>
                <a:lnTo>
                  <a:pt x="219" y="250"/>
                </a:lnTo>
                <a:lnTo>
                  <a:pt x="220" y="250"/>
                </a:lnTo>
                <a:lnTo>
                  <a:pt x="172" y="298"/>
                </a:lnTo>
                <a:lnTo>
                  <a:pt x="172" y="293"/>
                </a:lnTo>
                <a:lnTo>
                  <a:pt x="173" y="303"/>
                </a:lnTo>
                <a:lnTo>
                  <a:pt x="172" y="298"/>
                </a:lnTo>
                <a:cubicBezTo>
                  <a:pt x="171" y="292"/>
                  <a:pt x="171" y="286"/>
                  <a:pt x="172" y="281"/>
                </a:cubicBezTo>
                <a:lnTo>
                  <a:pt x="172" y="278"/>
                </a:lnTo>
                <a:lnTo>
                  <a:pt x="171" y="285"/>
                </a:lnTo>
                <a:lnTo>
                  <a:pt x="171" y="284"/>
                </a:lnTo>
                <a:lnTo>
                  <a:pt x="267" y="284"/>
                </a:lnTo>
                <a:lnTo>
                  <a:pt x="267" y="293"/>
                </a:lnTo>
                <a:lnTo>
                  <a:pt x="267" y="298"/>
                </a:lnTo>
                <a:cubicBezTo>
                  <a:pt x="264" y="323"/>
                  <a:pt x="244" y="341"/>
                  <a:pt x="219" y="341"/>
                </a:cubicBezTo>
                <a:lnTo>
                  <a:pt x="218" y="341"/>
                </a:lnTo>
                <a:lnTo>
                  <a:pt x="218" y="341"/>
                </a:lnTo>
                <a:lnTo>
                  <a:pt x="266" y="293"/>
                </a:lnTo>
                <a:lnTo>
                  <a:pt x="266" y="298"/>
                </a:lnTo>
                <a:lnTo>
                  <a:pt x="266" y="303"/>
                </a:lnTo>
                <a:cubicBezTo>
                  <a:pt x="266" y="328"/>
                  <a:pt x="247" y="349"/>
                  <a:pt x="222" y="351"/>
                </a:cubicBezTo>
                <a:cubicBezTo>
                  <a:pt x="197" y="353"/>
                  <a:pt x="175" y="335"/>
                  <a:pt x="171" y="311"/>
                </a:cubicBezTo>
                <a:lnTo>
                  <a:pt x="171" y="312"/>
                </a:lnTo>
                <a:lnTo>
                  <a:pt x="170" y="310"/>
                </a:lnTo>
                <a:lnTo>
                  <a:pt x="264" y="310"/>
                </a:lnTo>
                <a:lnTo>
                  <a:pt x="263" y="312"/>
                </a:lnTo>
                <a:lnTo>
                  <a:pt x="264" y="300"/>
                </a:lnTo>
                <a:lnTo>
                  <a:pt x="264" y="303"/>
                </a:lnTo>
                <a:lnTo>
                  <a:pt x="264" y="305"/>
                </a:lnTo>
                <a:lnTo>
                  <a:pt x="264" y="307"/>
                </a:lnTo>
                <a:lnTo>
                  <a:pt x="169" y="300"/>
                </a:lnTo>
                <a:lnTo>
                  <a:pt x="170" y="297"/>
                </a:lnTo>
                <a:lnTo>
                  <a:pt x="169" y="304"/>
                </a:lnTo>
                <a:lnTo>
                  <a:pt x="169" y="302"/>
                </a:lnTo>
                <a:lnTo>
                  <a:pt x="265" y="302"/>
                </a:lnTo>
                <a:lnTo>
                  <a:pt x="265" y="303"/>
                </a:lnTo>
                <a:lnTo>
                  <a:pt x="265" y="310"/>
                </a:lnTo>
                <a:lnTo>
                  <a:pt x="264" y="316"/>
                </a:lnTo>
                <a:lnTo>
                  <a:pt x="264" y="318"/>
                </a:lnTo>
                <a:lnTo>
                  <a:pt x="264" y="322"/>
                </a:lnTo>
                <a:lnTo>
                  <a:pt x="182" y="288"/>
                </a:lnTo>
                <a:lnTo>
                  <a:pt x="183" y="287"/>
                </a:lnTo>
                <a:lnTo>
                  <a:pt x="169" y="315"/>
                </a:lnTo>
                <a:lnTo>
                  <a:pt x="170" y="311"/>
                </a:lnTo>
                <a:lnTo>
                  <a:pt x="171" y="327"/>
                </a:lnTo>
                <a:lnTo>
                  <a:pt x="170" y="323"/>
                </a:lnTo>
                <a:cubicBezTo>
                  <a:pt x="169" y="319"/>
                  <a:pt x="168" y="316"/>
                  <a:pt x="168" y="312"/>
                </a:cubicBezTo>
                <a:lnTo>
                  <a:pt x="169" y="313"/>
                </a:lnTo>
                <a:lnTo>
                  <a:pt x="168" y="309"/>
                </a:lnTo>
                <a:lnTo>
                  <a:pt x="260" y="322"/>
                </a:lnTo>
                <a:lnTo>
                  <a:pt x="259" y="325"/>
                </a:lnTo>
                <a:lnTo>
                  <a:pt x="262" y="314"/>
                </a:lnTo>
                <a:lnTo>
                  <a:pt x="261" y="320"/>
                </a:lnTo>
                <a:lnTo>
                  <a:pt x="261" y="312"/>
                </a:lnTo>
                <a:lnTo>
                  <a:pt x="261" y="312"/>
                </a:lnTo>
                <a:lnTo>
                  <a:pt x="262" y="316"/>
                </a:lnTo>
                <a:cubicBezTo>
                  <a:pt x="263" y="330"/>
                  <a:pt x="259" y="343"/>
                  <a:pt x="250" y="354"/>
                </a:cubicBezTo>
                <a:cubicBezTo>
                  <a:pt x="241" y="364"/>
                  <a:pt x="228" y="370"/>
                  <a:pt x="214" y="370"/>
                </a:cubicBezTo>
                <a:lnTo>
                  <a:pt x="213" y="370"/>
                </a:lnTo>
                <a:cubicBezTo>
                  <a:pt x="192" y="370"/>
                  <a:pt x="173" y="356"/>
                  <a:pt x="167" y="336"/>
                </a:cubicBezTo>
                <a:lnTo>
                  <a:pt x="165" y="331"/>
                </a:lnTo>
                <a:lnTo>
                  <a:pt x="211" y="365"/>
                </a:lnTo>
                <a:lnTo>
                  <a:pt x="211" y="365"/>
                </a:lnTo>
                <a:lnTo>
                  <a:pt x="258" y="327"/>
                </a:lnTo>
                <a:lnTo>
                  <a:pt x="256" y="336"/>
                </a:lnTo>
                <a:lnTo>
                  <a:pt x="257" y="326"/>
                </a:lnTo>
                <a:lnTo>
                  <a:pt x="257" y="335"/>
                </a:lnTo>
                <a:lnTo>
                  <a:pt x="257" y="339"/>
                </a:lnTo>
                <a:lnTo>
                  <a:pt x="257" y="341"/>
                </a:lnTo>
                <a:lnTo>
                  <a:pt x="166" y="320"/>
                </a:lnTo>
                <a:lnTo>
                  <a:pt x="167" y="319"/>
                </a:lnTo>
                <a:lnTo>
                  <a:pt x="161" y="340"/>
                </a:lnTo>
                <a:lnTo>
                  <a:pt x="161" y="337"/>
                </a:lnTo>
                <a:lnTo>
                  <a:pt x="161" y="331"/>
                </a:lnTo>
                <a:lnTo>
                  <a:pt x="209" y="379"/>
                </a:lnTo>
                <a:lnTo>
                  <a:pt x="208" y="379"/>
                </a:lnTo>
                <a:lnTo>
                  <a:pt x="256" y="336"/>
                </a:lnTo>
                <a:lnTo>
                  <a:pt x="255" y="347"/>
                </a:lnTo>
                <a:lnTo>
                  <a:pt x="254" y="351"/>
                </a:lnTo>
                <a:cubicBezTo>
                  <a:pt x="249" y="375"/>
                  <a:pt x="226" y="391"/>
                  <a:pt x="202" y="389"/>
                </a:cubicBezTo>
                <a:cubicBezTo>
                  <a:pt x="177" y="386"/>
                  <a:pt x="159" y="365"/>
                  <a:pt x="159" y="341"/>
                </a:cubicBezTo>
                <a:lnTo>
                  <a:pt x="159" y="339"/>
                </a:lnTo>
                <a:lnTo>
                  <a:pt x="159" y="346"/>
                </a:lnTo>
                <a:lnTo>
                  <a:pt x="159" y="343"/>
                </a:lnTo>
                <a:lnTo>
                  <a:pt x="206" y="384"/>
                </a:lnTo>
                <a:lnTo>
                  <a:pt x="205" y="384"/>
                </a:lnTo>
                <a:lnTo>
                  <a:pt x="204" y="384"/>
                </a:lnTo>
                <a:lnTo>
                  <a:pt x="252" y="336"/>
                </a:lnTo>
                <a:lnTo>
                  <a:pt x="252" y="343"/>
                </a:lnTo>
                <a:lnTo>
                  <a:pt x="252" y="348"/>
                </a:lnTo>
                <a:lnTo>
                  <a:pt x="252" y="350"/>
                </a:lnTo>
                <a:lnTo>
                  <a:pt x="156" y="350"/>
                </a:lnTo>
                <a:lnTo>
                  <a:pt x="156" y="349"/>
                </a:lnTo>
                <a:lnTo>
                  <a:pt x="156" y="345"/>
                </a:lnTo>
                <a:lnTo>
                  <a:pt x="250" y="359"/>
                </a:lnTo>
                <a:lnTo>
                  <a:pt x="249" y="364"/>
                </a:lnTo>
                <a:lnTo>
                  <a:pt x="250" y="340"/>
                </a:lnTo>
                <a:lnTo>
                  <a:pt x="251" y="345"/>
                </a:lnTo>
                <a:cubicBezTo>
                  <a:pt x="254" y="359"/>
                  <a:pt x="251" y="374"/>
                  <a:pt x="241" y="385"/>
                </a:cubicBezTo>
                <a:cubicBezTo>
                  <a:pt x="232" y="396"/>
                  <a:pt x="219" y="403"/>
                  <a:pt x="204" y="403"/>
                </a:cubicBezTo>
                <a:lnTo>
                  <a:pt x="203" y="403"/>
                </a:lnTo>
                <a:lnTo>
                  <a:pt x="202" y="403"/>
                </a:lnTo>
                <a:cubicBezTo>
                  <a:pt x="187" y="403"/>
                  <a:pt x="172" y="396"/>
                  <a:pt x="163" y="383"/>
                </a:cubicBezTo>
                <a:cubicBezTo>
                  <a:pt x="154" y="371"/>
                  <a:pt x="152" y="354"/>
                  <a:pt x="156" y="340"/>
                </a:cubicBezTo>
                <a:lnTo>
                  <a:pt x="157" y="337"/>
                </a:lnTo>
                <a:lnTo>
                  <a:pt x="158" y="335"/>
                </a:lnTo>
                <a:cubicBezTo>
                  <a:pt x="165" y="313"/>
                  <a:pt x="188" y="299"/>
                  <a:pt x="211" y="303"/>
                </a:cubicBezTo>
                <a:cubicBezTo>
                  <a:pt x="234" y="307"/>
                  <a:pt x="251" y="327"/>
                  <a:pt x="251" y="350"/>
                </a:cubicBezTo>
                <a:lnTo>
                  <a:pt x="251" y="358"/>
                </a:lnTo>
                <a:lnTo>
                  <a:pt x="251" y="363"/>
                </a:lnTo>
                <a:lnTo>
                  <a:pt x="250" y="362"/>
                </a:lnTo>
                <a:lnTo>
                  <a:pt x="250" y="365"/>
                </a:lnTo>
                <a:lnTo>
                  <a:pt x="154" y="365"/>
                </a:lnTo>
                <a:lnTo>
                  <a:pt x="154" y="363"/>
                </a:lnTo>
                <a:lnTo>
                  <a:pt x="154" y="360"/>
                </a:lnTo>
                <a:lnTo>
                  <a:pt x="250" y="360"/>
                </a:lnTo>
                <a:lnTo>
                  <a:pt x="250" y="362"/>
                </a:lnTo>
                <a:lnTo>
                  <a:pt x="250" y="365"/>
                </a:lnTo>
                <a:lnTo>
                  <a:pt x="250" y="368"/>
                </a:lnTo>
                <a:lnTo>
                  <a:pt x="250" y="369"/>
                </a:lnTo>
                <a:lnTo>
                  <a:pt x="155" y="364"/>
                </a:lnTo>
                <a:lnTo>
                  <a:pt x="155" y="365"/>
                </a:lnTo>
                <a:lnTo>
                  <a:pt x="155" y="360"/>
                </a:lnTo>
                <a:lnTo>
                  <a:pt x="203" y="408"/>
                </a:lnTo>
                <a:lnTo>
                  <a:pt x="202" y="408"/>
                </a:lnTo>
                <a:lnTo>
                  <a:pt x="250" y="365"/>
                </a:lnTo>
                <a:lnTo>
                  <a:pt x="249" y="365"/>
                </a:lnTo>
                <a:lnTo>
                  <a:pt x="249" y="376"/>
                </a:lnTo>
                <a:lnTo>
                  <a:pt x="249" y="380"/>
                </a:lnTo>
                <a:lnTo>
                  <a:pt x="249" y="384"/>
                </a:lnTo>
                <a:lnTo>
                  <a:pt x="153" y="384"/>
                </a:lnTo>
                <a:lnTo>
                  <a:pt x="153" y="383"/>
                </a:lnTo>
                <a:cubicBezTo>
                  <a:pt x="153" y="381"/>
                  <a:pt x="153" y="378"/>
                  <a:pt x="154" y="376"/>
                </a:cubicBezTo>
                <a:lnTo>
                  <a:pt x="154" y="373"/>
                </a:lnTo>
                <a:lnTo>
                  <a:pt x="153" y="380"/>
                </a:lnTo>
                <a:lnTo>
                  <a:pt x="153" y="377"/>
                </a:lnTo>
                <a:lnTo>
                  <a:pt x="153" y="374"/>
                </a:lnTo>
                <a:cubicBezTo>
                  <a:pt x="153" y="348"/>
                  <a:pt x="175" y="326"/>
                  <a:pt x="201" y="326"/>
                </a:cubicBezTo>
                <a:lnTo>
                  <a:pt x="202" y="326"/>
                </a:lnTo>
                <a:cubicBezTo>
                  <a:pt x="228" y="326"/>
                  <a:pt x="250" y="348"/>
                  <a:pt x="250" y="374"/>
                </a:cubicBezTo>
                <a:lnTo>
                  <a:pt x="250" y="377"/>
                </a:lnTo>
                <a:lnTo>
                  <a:pt x="250" y="379"/>
                </a:lnTo>
                <a:lnTo>
                  <a:pt x="154" y="379"/>
                </a:lnTo>
                <a:lnTo>
                  <a:pt x="154" y="377"/>
                </a:lnTo>
                <a:lnTo>
                  <a:pt x="155" y="386"/>
                </a:lnTo>
                <a:lnTo>
                  <a:pt x="154" y="384"/>
                </a:lnTo>
                <a:cubicBezTo>
                  <a:pt x="149" y="358"/>
                  <a:pt x="166" y="333"/>
                  <a:pt x="191" y="328"/>
                </a:cubicBezTo>
                <a:cubicBezTo>
                  <a:pt x="216" y="322"/>
                  <a:pt x="242" y="338"/>
                  <a:pt x="248" y="363"/>
                </a:cubicBezTo>
                <a:lnTo>
                  <a:pt x="249" y="365"/>
                </a:lnTo>
                <a:cubicBezTo>
                  <a:pt x="249" y="369"/>
                  <a:pt x="250" y="373"/>
                  <a:pt x="250" y="376"/>
                </a:cubicBezTo>
                <a:lnTo>
                  <a:pt x="250" y="379"/>
                </a:lnTo>
                <a:lnTo>
                  <a:pt x="202" y="331"/>
                </a:lnTo>
                <a:lnTo>
                  <a:pt x="202" y="331"/>
                </a:lnTo>
                <a:cubicBezTo>
                  <a:pt x="217" y="331"/>
                  <a:pt x="230" y="337"/>
                  <a:pt x="240" y="349"/>
                </a:cubicBezTo>
                <a:cubicBezTo>
                  <a:pt x="249" y="360"/>
                  <a:pt x="252" y="374"/>
                  <a:pt x="250" y="388"/>
                </a:cubicBezTo>
                <a:lnTo>
                  <a:pt x="249" y="393"/>
                </a:lnTo>
                <a:lnTo>
                  <a:pt x="249" y="379"/>
                </a:lnTo>
                <a:lnTo>
                  <a:pt x="250" y="383"/>
                </a:lnTo>
                <a:cubicBezTo>
                  <a:pt x="251" y="397"/>
                  <a:pt x="247" y="410"/>
                  <a:pt x="238" y="420"/>
                </a:cubicBezTo>
                <a:cubicBezTo>
                  <a:pt x="229" y="431"/>
                  <a:pt x="216" y="436"/>
                  <a:pt x="202" y="436"/>
                </a:cubicBezTo>
                <a:lnTo>
                  <a:pt x="201" y="436"/>
                </a:lnTo>
                <a:cubicBezTo>
                  <a:pt x="187" y="436"/>
                  <a:pt x="173" y="430"/>
                  <a:pt x="164" y="419"/>
                </a:cubicBezTo>
                <a:cubicBezTo>
                  <a:pt x="155" y="408"/>
                  <a:pt x="152" y="393"/>
                  <a:pt x="154" y="379"/>
                </a:cubicBezTo>
                <a:lnTo>
                  <a:pt x="155" y="377"/>
                </a:lnTo>
                <a:lnTo>
                  <a:pt x="154" y="386"/>
                </a:lnTo>
                <a:lnTo>
                  <a:pt x="154" y="384"/>
                </a:lnTo>
                <a:cubicBezTo>
                  <a:pt x="154" y="360"/>
                  <a:pt x="171" y="340"/>
                  <a:pt x="194" y="337"/>
                </a:cubicBezTo>
                <a:cubicBezTo>
                  <a:pt x="218" y="333"/>
                  <a:pt x="240" y="346"/>
                  <a:pt x="248" y="369"/>
                </a:cubicBezTo>
                <a:lnTo>
                  <a:pt x="248" y="370"/>
                </a:lnTo>
                <a:cubicBezTo>
                  <a:pt x="250" y="378"/>
                  <a:pt x="251" y="386"/>
                  <a:pt x="250" y="393"/>
                </a:cubicBezTo>
                <a:lnTo>
                  <a:pt x="250" y="393"/>
                </a:lnTo>
                <a:lnTo>
                  <a:pt x="249" y="398"/>
                </a:lnTo>
                <a:lnTo>
                  <a:pt x="249" y="386"/>
                </a:lnTo>
                <a:lnTo>
                  <a:pt x="249" y="389"/>
                </a:lnTo>
                <a:cubicBezTo>
                  <a:pt x="250" y="391"/>
                  <a:pt x="250" y="394"/>
                  <a:pt x="250" y="396"/>
                </a:cubicBezTo>
                <a:lnTo>
                  <a:pt x="250" y="398"/>
                </a:lnTo>
                <a:lnTo>
                  <a:pt x="154" y="398"/>
                </a:lnTo>
                <a:lnTo>
                  <a:pt x="154" y="396"/>
                </a:lnTo>
                <a:lnTo>
                  <a:pt x="154" y="392"/>
                </a:lnTo>
                <a:lnTo>
                  <a:pt x="155" y="400"/>
                </a:lnTo>
                <a:lnTo>
                  <a:pt x="154" y="397"/>
                </a:lnTo>
                <a:cubicBezTo>
                  <a:pt x="154" y="395"/>
                  <a:pt x="153" y="392"/>
                  <a:pt x="153" y="389"/>
                </a:cubicBezTo>
                <a:lnTo>
                  <a:pt x="153" y="388"/>
                </a:lnTo>
                <a:cubicBezTo>
                  <a:pt x="153" y="364"/>
                  <a:pt x="172" y="343"/>
                  <a:pt x="197" y="341"/>
                </a:cubicBezTo>
                <a:cubicBezTo>
                  <a:pt x="221" y="338"/>
                  <a:pt x="244" y="355"/>
                  <a:pt x="249" y="379"/>
                </a:cubicBezTo>
                <a:lnTo>
                  <a:pt x="249" y="382"/>
                </a:lnTo>
                <a:cubicBezTo>
                  <a:pt x="250" y="385"/>
                  <a:pt x="250" y="388"/>
                  <a:pt x="250" y="391"/>
                </a:cubicBezTo>
                <a:lnTo>
                  <a:pt x="250" y="390"/>
                </a:lnTo>
                <a:lnTo>
                  <a:pt x="250" y="400"/>
                </a:lnTo>
                <a:lnTo>
                  <a:pt x="250" y="403"/>
                </a:lnTo>
                <a:lnTo>
                  <a:pt x="154" y="403"/>
                </a:lnTo>
                <a:lnTo>
                  <a:pt x="154" y="401"/>
                </a:lnTo>
                <a:lnTo>
                  <a:pt x="155" y="408"/>
                </a:lnTo>
                <a:lnTo>
                  <a:pt x="154" y="405"/>
                </a:lnTo>
                <a:lnTo>
                  <a:pt x="202" y="446"/>
                </a:lnTo>
                <a:lnTo>
                  <a:pt x="201" y="446"/>
                </a:lnTo>
                <a:lnTo>
                  <a:pt x="249" y="398"/>
                </a:lnTo>
                <a:lnTo>
                  <a:pt x="249" y="401"/>
                </a:lnTo>
                <a:lnTo>
                  <a:pt x="249" y="403"/>
                </a:lnTo>
                <a:lnTo>
                  <a:pt x="153" y="403"/>
                </a:lnTo>
                <a:lnTo>
                  <a:pt x="153" y="401"/>
                </a:lnTo>
                <a:lnTo>
                  <a:pt x="153" y="398"/>
                </a:lnTo>
                <a:lnTo>
                  <a:pt x="249" y="403"/>
                </a:lnTo>
                <a:lnTo>
                  <a:pt x="247" y="413"/>
                </a:lnTo>
                <a:lnTo>
                  <a:pt x="247" y="412"/>
                </a:lnTo>
                <a:lnTo>
                  <a:pt x="247" y="418"/>
                </a:lnTo>
                <a:lnTo>
                  <a:pt x="246" y="422"/>
                </a:lnTo>
                <a:cubicBezTo>
                  <a:pt x="243" y="447"/>
                  <a:pt x="223" y="465"/>
                  <a:pt x="198" y="465"/>
                </a:cubicBezTo>
                <a:lnTo>
                  <a:pt x="198" y="465"/>
                </a:lnTo>
                <a:lnTo>
                  <a:pt x="196" y="465"/>
                </a:lnTo>
                <a:lnTo>
                  <a:pt x="196" y="465"/>
                </a:lnTo>
                <a:cubicBezTo>
                  <a:pt x="169" y="465"/>
                  <a:pt x="148" y="443"/>
                  <a:pt x="148" y="417"/>
                </a:cubicBezTo>
                <a:lnTo>
                  <a:pt x="148" y="414"/>
                </a:lnTo>
                <a:lnTo>
                  <a:pt x="148" y="412"/>
                </a:lnTo>
                <a:lnTo>
                  <a:pt x="244" y="412"/>
                </a:lnTo>
                <a:lnTo>
                  <a:pt x="244" y="414"/>
                </a:lnTo>
                <a:cubicBezTo>
                  <a:pt x="244" y="417"/>
                  <a:pt x="244" y="419"/>
                  <a:pt x="243" y="422"/>
                </a:cubicBezTo>
                <a:lnTo>
                  <a:pt x="243" y="425"/>
                </a:lnTo>
                <a:lnTo>
                  <a:pt x="242" y="428"/>
                </a:lnTo>
                <a:lnTo>
                  <a:pt x="243" y="420"/>
                </a:lnTo>
                <a:lnTo>
                  <a:pt x="243" y="422"/>
                </a:lnTo>
                <a:cubicBezTo>
                  <a:pt x="243" y="447"/>
                  <a:pt x="224" y="467"/>
                  <a:pt x="200" y="470"/>
                </a:cubicBezTo>
                <a:cubicBezTo>
                  <a:pt x="175" y="472"/>
                  <a:pt x="153" y="456"/>
                  <a:pt x="148" y="431"/>
                </a:cubicBezTo>
                <a:lnTo>
                  <a:pt x="147" y="429"/>
                </a:lnTo>
                <a:lnTo>
                  <a:pt x="147" y="426"/>
                </a:lnTo>
                <a:cubicBezTo>
                  <a:pt x="142" y="401"/>
                  <a:pt x="158" y="376"/>
                  <a:pt x="183" y="370"/>
                </a:cubicBezTo>
                <a:cubicBezTo>
                  <a:pt x="209" y="364"/>
                  <a:pt x="234" y="380"/>
                  <a:pt x="241" y="405"/>
                </a:cubicBezTo>
                <a:lnTo>
                  <a:pt x="241" y="407"/>
                </a:lnTo>
                <a:cubicBezTo>
                  <a:pt x="242" y="411"/>
                  <a:pt x="242" y="415"/>
                  <a:pt x="242" y="419"/>
                </a:cubicBezTo>
                <a:lnTo>
                  <a:pt x="242" y="422"/>
                </a:lnTo>
                <a:cubicBezTo>
                  <a:pt x="242" y="448"/>
                  <a:pt x="221" y="470"/>
                  <a:pt x="194" y="470"/>
                </a:cubicBezTo>
                <a:lnTo>
                  <a:pt x="194" y="470"/>
                </a:lnTo>
                <a:lnTo>
                  <a:pt x="242" y="422"/>
                </a:lnTo>
                <a:lnTo>
                  <a:pt x="242" y="433"/>
                </a:lnTo>
                <a:lnTo>
                  <a:pt x="241" y="437"/>
                </a:lnTo>
                <a:cubicBezTo>
                  <a:pt x="238" y="460"/>
                  <a:pt x="221" y="477"/>
                  <a:pt x="198" y="479"/>
                </a:cubicBezTo>
                <a:cubicBezTo>
                  <a:pt x="176" y="481"/>
                  <a:pt x="155" y="468"/>
                  <a:pt x="148" y="447"/>
                </a:cubicBezTo>
                <a:lnTo>
                  <a:pt x="147" y="445"/>
                </a:lnTo>
                <a:cubicBezTo>
                  <a:pt x="146" y="440"/>
                  <a:pt x="145" y="435"/>
                  <a:pt x="145" y="430"/>
                </a:cubicBezTo>
                <a:lnTo>
                  <a:pt x="145" y="426"/>
                </a:lnTo>
                <a:lnTo>
                  <a:pt x="145" y="423"/>
                </a:lnTo>
                <a:lnTo>
                  <a:pt x="145" y="422"/>
                </a:lnTo>
                <a:lnTo>
                  <a:pt x="241" y="422"/>
                </a:lnTo>
                <a:lnTo>
                  <a:pt x="241" y="424"/>
                </a:lnTo>
                <a:lnTo>
                  <a:pt x="241" y="428"/>
                </a:lnTo>
                <a:lnTo>
                  <a:pt x="241" y="433"/>
                </a:lnTo>
                <a:lnTo>
                  <a:pt x="240" y="424"/>
                </a:lnTo>
                <a:lnTo>
                  <a:pt x="241" y="427"/>
                </a:lnTo>
                <a:lnTo>
                  <a:pt x="145" y="436"/>
                </a:lnTo>
                <a:lnTo>
                  <a:pt x="145" y="435"/>
                </a:lnTo>
                <a:lnTo>
                  <a:pt x="145" y="431"/>
                </a:lnTo>
                <a:lnTo>
                  <a:pt x="148" y="447"/>
                </a:lnTo>
                <a:lnTo>
                  <a:pt x="147" y="444"/>
                </a:lnTo>
                <a:lnTo>
                  <a:pt x="150" y="450"/>
                </a:lnTo>
                <a:lnTo>
                  <a:pt x="149" y="448"/>
                </a:lnTo>
                <a:lnTo>
                  <a:pt x="238" y="438"/>
                </a:lnTo>
                <a:lnTo>
                  <a:pt x="238" y="440"/>
                </a:lnTo>
                <a:lnTo>
                  <a:pt x="239" y="428"/>
                </a:lnTo>
                <a:lnTo>
                  <a:pt x="239" y="431"/>
                </a:lnTo>
                <a:cubicBezTo>
                  <a:pt x="239" y="458"/>
                  <a:pt x="217" y="479"/>
                  <a:pt x="191" y="479"/>
                </a:cubicBezTo>
                <a:lnTo>
                  <a:pt x="189" y="479"/>
                </a:lnTo>
                <a:lnTo>
                  <a:pt x="237" y="426"/>
                </a:lnTo>
                <a:lnTo>
                  <a:pt x="238" y="432"/>
                </a:lnTo>
                <a:lnTo>
                  <a:pt x="238" y="441"/>
                </a:lnTo>
                <a:lnTo>
                  <a:pt x="238" y="445"/>
                </a:lnTo>
                <a:lnTo>
                  <a:pt x="142" y="445"/>
                </a:lnTo>
                <a:lnTo>
                  <a:pt x="142" y="444"/>
                </a:lnTo>
                <a:lnTo>
                  <a:pt x="143" y="451"/>
                </a:lnTo>
                <a:lnTo>
                  <a:pt x="143" y="448"/>
                </a:lnTo>
                <a:lnTo>
                  <a:pt x="142" y="445"/>
                </a:lnTo>
                <a:lnTo>
                  <a:pt x="144" y="453"/>
                </a:lnTo>
                <a:lnTo>
                  <a:pt x="143" y="451"/>
                </a:lnTo>
                <a:lnTo>
                  <a:pt x="237" y="436"/>
                </a:lnTo>
                <a:lnTo>
                  <a:pt x="237" y="438"/>
                </a:lnTo>
                <a:lnTo>
                  <a:pt x="237" y="443"/>
                </a:lnTo>
                <a:lnTo>
                  <a:pt x="237" y="448"/>
                </a:lnTo>
                <a:lnTo>
                  <a:pt x="237" y="450"/>
                </a:lnTo>
                <a:lnTo>
                  <a:pt x="141" y="450"/>
                </a:lnTo>
                <a:lnTo>
                  <a:pt x="141" y="448"/>
                </a:lnTo>
                <a:lnTo>
                  <a:pt x="141" y="449"/>
                </a:lnTo>
                <a:lnTo>
                  <a:pt x="140" y="439"/>
                </a:lnTo>
                <a:lnTo>
                  <a:pt x="140" y="436"/>
                </a:lnTo>
                <a:lnTo>
                  <a:pt x="234" y="451"/>
                </a:lnTo>
                <a:lnTo>
                  <a:pt x="234" y="453"/>
                </a:lnTo>
                <a:lnTo>
                  <a:pt x="235" y="444"/>
                </a:lnTo>
                <a:lnTo>
                  <a:pt x="235" y="448"/>
                </a:lnTo>
                <a:cubicBezTo>
                  <a:pt x="232" y="471"/>
                  <a:pt x="211" y="489"/>
                  <a:pt x="187" y="489"/>
                </a:cubicBezTo>
                <a:lnTo>
                  <a:pt x="187" y="489"/>
                </a:lnTo>
                <a:lnTo>
                  <a:pt x="235" y="446"/>
                </a:lnTo>
                <a:lnTo>
                  <a:pt x="234" y="446"/>
                </a:lnTo>
                <a:lnTo>
                  <a:pt x="234" y="450"/>
                </a:lnTo>
                <a:lnTo>
                  <a:pt x="139" y="441"/>
                </a:lnTo>
                <a:lnTo>
                  <a:pt x="140" y="439"/>
                </a:lnTo>
                <a:lnTo>
                  <a:pt x="139" y="448"/>
                </a:lnTo>
                <a:lnTo>
                  <a:pt x="139" y="445"/>
                </a:lnTo>
                <a:lnTo>
                  <a:pt x="235" y="445"/>
                </a:lnTo>
                <a:lnTo>
                  <a:pt x="235" y="455"/>
                </a:lnTo>
                <a:lnTo>
                  <a:pt x="234" y="460"/>
                </a:lnTo>
                <a:lnTo>
                  <a:pt x="186" y="407"/>
                </a:lnTo>
                <a:lnTo>
                  <a:pt x="187" y="407"/>
                </a:lnTo>
                <a:lnTo>
                  <a:pt x="139" y="459"/>
                </a:lnTo>
                <a:lnTo>
                  <a:pt x="139" y="455"/>
                </a:lnTo>
                <a:lnTo>
                  <a:pt x="138" y="451"/>
                </a:lnTo>
                <a:lnTo>
                  <a:pt x="234" y="445"/>
                </a:lnTo>
                <a:lnTo>
                  <a:pt x="234" y="445"/>
                </a:lnTo>
                <a:lnTo>
                  <a:pt x="234" y="451"/>
                </a:lnTo>
                <a:lnTo>
                  <a:pt x="186" y="407"/>
                </a:lnTo>
                <a:lnTo>
                  <a:pt x="187" y="407"/>
                </a:lnTo>
                <a:lnTo>
                  <a:pt x="187" y="503"/>
                </a:lnTo>
                <a:lnTo>
                  <a:pt x="186" y="503"/>
                </a:lnTo>
                <a:lnTo>
                  <a:pt x="234" y="460"/>
                </a:lnTo>
                <a:lnTo>
                  <a:pt x="234" y="465"/>
                </a:lnTo>
                <a:lnTo>
                  <a:pt x="233" y="450"/>
                </a:lnTo>
                <a:lnTo>
                  <a:pt x="234" y="454"/>
                </a:lnTo>
                <a:cubicBezTo>
                  <a:pt x="237" y="468"/>
                  <a:pt x="234" y="483"/>
                  <a:pt x="224" y="495"/>
                </a:cubicBezTo>
                <a:cubicBezTo>
                  <a:pt x="215" y="506"/>
                  <a:pt x="202" y="512"/>
                  <a:pt x="187" y="512"/>
                </a:cubicBezTo>
                <a:lnTo>
                  <a:pt x="186" y="512"/>
                </a:lnTo>
                <a:lnTo>
                  <a:pt x="234" y="464"/>
                </a:lnTo>
                <a:lnTo>
                  <a:pt x="234" y="469"/>
                </a:lnTo>
                <a:cubicBezTo>
                  <a:pt x="234" y="496"/>
                  <a:pt x="212" y="517"/>
                  <a:pt x="186" y="517"/>
                </a:cubicBezTo>
                <a:lnTo>
                  <a:pt x="185" y="517"/>
                </a:lnTo>
                <a:lnTo>
                  <a:pt x="233" y="465"/>
                </a:lnTo>
                <a:lnTo>
                  <a:pt x="233" y="469"/>
                </a:lnTo>
                <a:lnTo>
                  <a:pt x="234" y="473"/>
                </a:lnTo>
                <a:cubicBezTo>
                  <a:pt x="237" y="498"/>
                  <a:pt x="221" y="520"/>
                  <a:pt x="197" y="526"/>
                </a:cubicBezTo>
                <a:cubicBezTo>
                  <a:pt x="173" y="531"/>
                  <a:pt x="148" y="518"/>
                  <a:pt x="140" y="494"/>
                </a:cubicBezTo>
                <a:lnTo>
                  <a:pt x="140" y="493"/>
                </a:lnTo>
                <a:cubicBezTo>
                  <a:pt x="139" y="490"/>
                  <a:pt x="139" y="488"/>
                  <a:pt x="138" y="485"/>
                </a:cubicBezTo>
                <a:lnTo>
                  <a:pt x="137" y="481"/>
                </a:lnTo>
                <a:lnTo>
                  <a:pt x="137" y="478"/>
                </a:lnTo>
                <a:lnTo>
                  <a:pt x="139" y="486"/>
                </a:lnTo>
                <a:lnTo>
                  <a:pt x="138" y="485"/>
                </a:lnTo>
                <a:lnTo>
                  <a:pt x="232" y="469"/>
                </a:lnTo>
                <a:lnTo>
                  <a:pt x="232" y="471"/>
                </a:lnTo>
                <a:cubicBezTo>
                  <a:pt x="232" y="474"/>
                  <a:pt x="232" y="476"/>
                  <a:pt x="231" y="479"/>
                </a:cubicBezTo>
                <a:lnTo>
                  <a:pt x="231" y="482"/>
                </a:lnTo>
                <a:lnTo>
                  <a:pt x="231" y="469"/>
                </a:lnTo>
                <a:lnTo>
                  <a:pt x="232" y="474"/>
                </a:lnTo>
                <a:cubicBezTo>
                  <a:pt x="232" y="478"/>
                  <a:pt x="232" y="481"/>
                  <a:pt x="232" y="484"/>
                </a:cubicBezTo>
                <a:lnTo>
                  <a:pt x="231" y="489"/>
                </a:lnTo>
                <a:cubicBezTo>
                  <a:pt x="228" y="513"/>
                  <a:pt x="208" y="531"/>
                  <a:pt x="183" y="531"/>
                </a:cubicBezTo>
                <a:lnTo>
                  <a:pt x="182" y="531"/>
                </a:lnTo>
                <a:lnTo>
                  <a:pt x="230" y="488"/>
                </a:lnTo>
                <a:lnTo>
                  <a:pt x="229" y="494"/>
                </a:lnTo>
                <a:lnTo>
                  <a:pt x="229" y="498"/>
                </a:lnTo>
                <a:lnTo>
                  <a:pt x="134" y="481"/>
                </a:lnTo>
                <a:lnTo>
                  <a:pt x="135" y="479"/>
                </a:lnTo>
                <a:lnTo>
                  <a:pt x="133" y="491"/>
                </a:lnTo>
                <a:lnTo>
                  <a:pt x="133" y="488"/>
                </a:lnTo>
                <a:cubicBezTo>
                  <a:pt x="133" y="464"/>
                  <a:pt x="152" y="443"/>
                  <a:pt x="177" y="441"/>
                </a:cubicBezTo>
                <a:cubicBezTo>
                  <a:pt x="201" y="438"/>
                  <a:pt x="224" y="455"/>
                  <a:pt x="229" y="479"/>
                </a:cubicBezTo>
                <a:lnTo>
                  <a:pt x="229" y="479"/>
                </a:lnTo>
                <a:lnTo>
                  <a:pt x="229" y="481"/>
                </a:lnTo>
                <a:lnTo>
                  <a:pt x="135" y="501"/>
                </a:lnTo>
                <a:lnTo>
                  <a:pt x="135" y="502"/>
                </a:lnTo>
                <a:lnTo>
                  <a:pt x="135" y="500"/>
                </a:lnTo>
                <a:lnTo>
                  <a:pt x="229" y="488"/>
                </a:lnTo>
                <a:lnTo>
                  <a:pt x="229" y="488"/>
                </a:lnTo>
                <a:lnTo>
                  <a:pt x="229" y="488"/>
                </a:lnTo>
                <a:lnTo>
                  <a:pt x="230" y="498"/>
                </a:lnTo>
                <a:lnTo>
                  <a:pt x="230" y="504"/>
                </a:lnTo>
                <a:lnTo>
                  <a:pt x="229" y="497"/>
                </a:lnTo>
                <a:lnTo>
                  <a:pt x="230" y="501"/>
                </a:lnTo>
                <a:lnTo>
                  <a:pt x="134" y="507"/>
                </a:lnTo>
                <a:lnTo>
                  <a:pt x="134" y="507"/>
                </a:lnTo>
                <a:cubicBezTo>
                  <a:pt x="134" y="504"/>
                  <a:pt x="135" y="502"/>
                  <a:pt x="135" y="499"/>
                </a:cubicBezTo>
                <a:lnTo>
                  <a:pt x="136" y="496"/>
                </a:lnTo>
                <a:lnTo>
                  <a:pt x="135" y="504"/>
                </a:lnTo>
                <a:lnTo>
                  <a:pt x="135" y="498"/>
                </a:lnTo>
                <a:lnTo>
                  <a:pt x="228" y="516"/>
                </a:lnTo>
                <a:lnTo>
                  <a:pt x="229" y="512"/>
                </a:lnTo>
                <a:lnTo>
                  <a:pt x="228" y="514"/>
                </a:lnTo>
                <a:lnTo>
                  <a:pt x="181" y="454"/>
                </a:lnTo>
                <a:lnTo>
                  <a:pt x="182" y="454"/>
                </a:lnTo>
                <a:cubicBezTo>
                  <a:pt x="209" y="454"/>
                  <a:pt x="230" y="476"/>
                  <a:pt x="230" y="502"/>
                </a:cubicBezTo>
                <a:lnTo>
                  <a:pt x="230" y="507"/>
                </a:lnTo>
                <a:cubicBezTo>
                  <a:pt x="230" y="534"/>
                  <a:pt x="209" y="555"/>
                  <a:pt x="182" y="555"/>
                </a:cubicBezTo>
                <a:lnTo>
                  <a:pt x="182" y="555"/>
                </a:lnTo>
                <a:cubicBezTo>
                  <a:pt x="155" y="555"/>
                  <a:pt x="134" y="534"/>
                  <a:pt x="134" y="507"/>
                </a:cubicBezTo>
                <a:lnTo>
                  <a:pt x="134" y="504"/>
                </a:lnTo>
                <a:lnTo>
                  <a:pt x="134" y="502"/>
                </a:lnTo>
                <a:lnTo>
                  <a:pt x="230" y="502"/>
                </a:lnTo>
                <a:lnTo>
                  <a:pt x="230" y="507"/>
                </a:lnTo>
                <a:cubicBezTo>
                  <a:pt x="230" y="510"/>
                  <a:pt x="230" y="513"/>
                  <a:pt x="229" y="515"/>
                </a:cubicBezTo>
                <a:lnTo>
                  <a:pt x="229" y="518"/>
                </a:lnTo>
                <a:lnTo>
                  <a:pt x="229" y="510"/>
                </a:lnTo>
                <a:lnTo>
                  <a:pt x="229" y="512"/>
                </a:lnTo>
                <a:lnTo>
                  <a:pt x="133" y="512"/>
                </a:lnTo>
                <a:lnTo>
                  <a:pt x="133" y="510"/>
                </a:lnTo>
                <a:cubicBezTo>
                  <a:pt x="133" y="508"/>
                  <a:pt x="134" y="505"/>
                  <a:pt x="134" y="503"/>
                </a:cubicBezTo>
                <a:lnTo>
                  <a:pt x="135" y="500"/>
                </a:lnTo>
                <a:lnTo>
                  <a:pt x="134" y="507"/>
                </a:lnTo>
                <a:lnTo>
                  <a:pt x="134" y="502"/>
                </a:lnTo>
                <a:lnTo>
                  <a:pt x="229" y="514"/>
                </a:lnTo>
                <a:lnTo>
                  <a:pt x="229" y="512"/>
                </a:lnTo>
                <a:lnTo>
                  <a:pt x="228" y="515"/>
                </a:lnTo>
                <a:lnTo>
                  <a:pt x="229" y="502"/>
                </a:lnTo>
                <a:lnTo>
                  <a:pt x="229" y="507"/>
                </a:lnTo>
                <a:cubicBezTo>
                  <a:pt x="230" y="510"/>
                  <a:pt x="230" y="513"/>
                  <a:pt x="229" y="516"/>
                </a:cubicBezTo>
                <a:lnTo>
                  <a:pt x="229" y="523"/>
                </a:lnTo>
                <a:lnTo>
                  <a:pt x="228" y="527"/>
                </a:lnTo>
                <a:cubicBezTo>
                  <a:pt x="225" y="553"/>
                  <a:pt x="203" y="571"/>
                  <a:pt x="177" y="569"/>
                </a:cubicBezTo>
                <a:cubicBezTo>
                  <a:pt x="152" y="568"/>
                  <a:pt x="132" y="547"/>
                  <a:pt x="132" y="521"/>
                </a:cubicBezTo>
                <a:lnTo>
                  <a:pt x="132" y="520"/>
                </a:lnTo>
                <a:lnTo>
                  <a:pt x="132" y="517"/>
                </a:lnTo>
                <a:lnTo>
                  <a:pt x="132" y="514"/>
                </a:lnTo>
                <a:lnTo>
                  <a:pt x="132" y="512"/>
                </a:lnTo>
                <a:lnTo>
                  <a:pt x="228" y="518"/>
                </a:lnTo>
                <a:lnTo>
                  <a:pt x="228" y="520"/>
                </a:lnTo>
                <a:lnTo>
                  <a:pt x="227" y="525"/>
                </a:lnTo>
                <a:lnTo>
                  <a:pt x="226" y="534"/>
                </a:lnTo>
                <a:lnTo>
                  <a:pt x="226" y="538"/>
                </a:lnTo>
                <a:cubicBezTo>
                  <a:pt x="222" y="563"/>
                  <a:pt x="200" y="581"/>
                  <a:pt x="175" y="579"/>
                </a:cubicBezTo>
                <a:cubicBezTo>
                  <a:pt x="150" y="577"/>
                  <a:pt x="130" y="556"/>
                  <a:pt x="130" y="531"/>
                </a:cubicBezTo>
                <a:lnTo>
                  <a:pt x="130" y="529"/>
                </a:lnTo>
                <a:cubicBezTo>
                  <a:pt x="130" y="527"/>
                  <a:pt x="131" y="525"/>
                  <a:pt x="131" y="523"/>
                </a:cubicBezTo>
                <a:lnTo>
                  <a:pt x="131" y="519"/>
                </a:lnTo>
                <a:lnTo>
                  <a:pt x="131" y="526"/>
                </a:lnTo>
                <a:lnTo>
                  <a:pt x="131" y="523"/>
                </a:lnTo>
                <a:lnTo>
                  <a:pt x="131" y="521"/>
                </a:lnTo>
                <a:cubicBezTo>
                  <a:pt x="131" y="497"/>
                  <a:pt x="150" y="476"/>
                  <a:pt x="174" y="474"/>
                </a:cubicBezTo>
                <a:cubicBezTo>
                  <a:pt x="199" y="471"/>
                  <a:pt x="221" y="488"/>
                  <a:pt x="226" y="512"/>
                </a:cubicBezTo>
                <a:lnTo>
                  <a:pt x="227" y="515"/>
                </a:lnTo>
                <a:cubicBezTo>
                  <a:pt x="227" y="518"/>
                  <a:pt x="227" y="521"/>
                  <a:pt x="227" y="524"/>
                </a:cubicBezTo>
                <a:lnTo>
                  <a:pt x="227" y="524"/>
                </a:lnTo>
                <a:lnTo>
                  <a:pt x="228" y="534"/>
                </a:lnTo>
                <a:lnTo>
                  <a:pt x="228" y="536"/>
                </a:lnTo>
                <a:lnTo>
                  <a:pt x="132" y="536"/>
                </a:lnTo>
                <a:lnTo>
                  <a:pt x="132" y="539"/>
                </a:lnTo>
                <a:lnTo>
                  <a:pt x="132" y="534"/>
                </a:lnTo>
                <a:lnTo>
                  <a:pt x="131" y="524"/>
                </a:lnTo>
                <a:lnTo>
                  <a:pt x="131" y="521"/>
                </a:lnTo>
                <a:lnTo>
                  <a:pt x="227" y="521"/>
                </a:lnTo>
                <a:lnTo>
                  <a:pt x="227" y="522"/>
                </a:lnTo>
                <a:lnTo>
                  <a:pt x="227" y="526"/>
                </a:lnTo>
                <a:lnTo>
                  <a:pt x="227" y="534"/>
                </a:lnTo>
                <a:lnTo>
                  <a:pt x="227" y="538"/>
                </a:lnTo>
                <a:lnTo>
                  <a:pt x="227" y="540"/>
                </a:lnTo>
                <a:lnTo>
                  <a:pt x="131" y="540"/>
                </a:lnTo>
                <a:lnTo>
                  <a:pt x="131" y="539"/>
                </a:lnTo>
                <a:lnTo>
                  <a:pt x="131" y="536"/>
                </a:lnTo>
                <a:lnTo>
                  <a:pt x="131" y="531"/>
                </a:lnTo>
                <a:lnTo>
                  <a:pt x="179" y="579"/>
                </a:lnTo>
                <a:lnTo>
                  <a:pt x="178" y="579"/>
                </a:lnTo>
                <a:lnTo>
                  <a:pt x="177" y="579"/>
                </a:lnTo>
                <a:lnTo>
                  <a:pt x="225" y="526"/>
                </a:lnTo>
                <a:lnTo>
                  <a:pt x="226" y="531"/>
                </a:lnTo>
                <a:cubicBezTo>
                  <a:pt x="226" y="536"/>
                  <a:pt x="226" y="541"/>
                  <a:pt x="225" y="546"/>
                </a:cubicBezTo>
                <a:lnTo>
                  <a:pt x="224" y="551"/>
                </a:lnTo>
                <a:lnTo>
                  <a:pt x="177" y="492"/>
                </a:lnTo>
                <a:lnTo>
                  <a:pt x="177" y="492"/>
                </a:lnTo>
                <a:cubicBezTo>
                  <a:pt x="191" y="492"/>
                  <a:pt x="204" y="498"/>
                  <a:pt x="213" y="508"/>
                </a:cubicBezTo>
                <a:cubicBezTo>
                  <a:pt x="222" y="518"/>
                  <a:pt x="226" y="531"/>
                  <a:pt x="225" y="545"/>
                </a:cubicBezTo>
                <a:lnTo>
                  <a:pt x="225" y="552"/>
                </a:lnTo>
                <a:lnTo>
                  <a:pt x="224" y="556"/>
                </a:lnTo>
                <a:lnTo>
                  <a:pt x="129" y="544"/>
                </a:lnTo>
                <a:lnTo>
                  <a:pt x="129" y="542"/>
                </a:lnTo>
                <a:lnTo>
                  <a:pt x="130" y="536"/>
                </a:lnTo>
                <a:cubicBezTo>
                  <a:pt x="132" y="511"/>
                  <a:pt x="153" y="492"/>
                  <a:pt x="177" y="492"/>
                </a:cubicBezTo>
                <a:lnTo>
                  <a:pt x="178" y="492"/>
                </a:lnTo>
                <a:cubicBezTo>
                  <a:pt x="191" y="492"/>
                  <a:pt x="204" y="498"/>
                  <a:pt x="213" y="508"/>
                </a:cubicBezTo>
                <a:cubicBezTo>
                  <a:pt x="222" y="517"/>
                  <a:pt x="227" y="530"/>
                  <a:pt x="226" y="544"/>
                </a:cubicBezTo>
                <a:lnTo>
                  <a:pt x="225" y="555"/>
                </a:lnTo>
                <a:lnTo>
                  <a:pt x="224" y="562"/>
                </a:lnTo>
                <a:cubicBezTo>
                  <a:pt x="220" y="587"/>
                  <a:pt x="198" y="605"/>
                  <a:pt x="173" y="603"/>
                </a:cubicBezTo>
                <a:cubicBezTo>
                  <a:pt x="148" y="601"/>
                  <a:pt x="128" y="580"/>
                  <a:pt x="128" y="555"/>
                </a:cubicBezTo>
                <a:lnTo>
                  <a:pt x="129" y="555"/>
                </a:lnTo>
                <a:lnTo>
                  <a:pt x="128" y="551"/>
                </a:lnTo>
                <a:lnTo>
                  <a:pt x="222" y="561"/>
                </a:lnTo>
                <a:lnTo>
                  <a:pt x="221" y="562"/>
                </a:lnTo>
                <a:lnTo>
                  <a:pt x="220" y="565"/>
                </a:lnTo>
                <a:lnTo>
                  <a:pt x="222" y="545"/>
                </a:lnTo>
                <a:lnTo>
                  <a:pt x="223" y="550"/>
                </a:lnTo>
                <a:cubicBezTo>
                  <a:pt x="223" y="555"/>
                  <a:pt x="223" y="559"/>
                  <a:pt x="222" y="564"/>
                </a:cubicBezTo>
                <a:lnTo>
                  <a:pt x="222" y="566"/>
                </a:lnTo>
                <a:lnTo>
                  <a:pt x="221" y="570"/>
                </a:lnTo>
                <a:lnTo>
                  <a:pt x="126" y="555"/>
                </a:lnTo>
                <a:lnTo>
                  <a:pt x="127" y="553"/>
                </a:lnTo>
                <a:lnTo>
                  <a:pt x="126" y="562"/>
                </a:lnTo>
                <a:lnTo>
                  <a:pt x="126" y="559"/>
                </a:lnTo>
                <a:lnTo>
                  <a:pt x="221" y="569"/>
                </a:lnTo>
                <a:lnTo>
                  <a:pt x="221" y="571"/>
                </a:lnTo>
                <a:cubicBezTo>
                  <a:pt x="220" y="574"/>
                  <a:pt x="219" y="577"/>
                  <a:pt x="218" y="580"/>
                </a:cubicBezTo>
                <a:lnTo>
                  <a:pt x="217" y="582"/>
                </a:lnTo>
                <a:cubicBezTo>
                  <a:pt x="208" y="604"/>
                  <a:pt x="186" y="616"/>
                  <a:pt x="163" y="612"/>
                </a:cubicBezTo>
                <a:cubicBezTo>
                  <a:pt x="141" y="607"/>
                  <a:pt x="124" y="587"/>
                  <a:pt x="124" y="564"/>
                </a:cubicBezTo>
                <a:lnTo>
                  <a:pt x="124" y="562"/>
                </a:lnTo>
                <a:lnTo>
                  <a:pt x="124" y="559"/>
                </a:lnTo>
                <a:lnTo>
                  <a:pt x="219" y="571"/>
                </a:lnTo>
                <a:lnTo>
                  <a:pt x="219" y="569"/>
                </a:lnTo>
                <a:lnTo>
                  <a:pt x="219" y="572"/>
                </a:lnTo>
                <a:lnTo>
                  <a:pt x="218" y="575"/>
                </a:lnTo>
                <a:lnTo>
                  <a:pt x="219" y="567"/>
                </a:lnTo>
                <a:lnTo>
                  <a:pt x="219" y="569"/>
                </a:lnTo>
                <a:cubicBezTo>
                  <a:pt x="219" y="594"/>
                  <a:pt x="200" y="615"/>
                  <a:pt x="175" y="617"/>
                </a:cubicBezTo>
                <a:cubicBezTo>
                  <a:pt x="150" y="619"/>
                  <a:pt x="128" y="601"/>
                  <a:pt x="124" y="577"/>
                </a:cubicBezTo>
                <a:lnTo>
                  <a:pt x="123" y="574"/>
                </a:lnTo>
                <a:lnTo>
                  <a:pt x="125" y="581"/>
                </a:lnTo>
                <a:lnTo>
                  <a:pt x="124" y="580"/>
                </a:lnTo>
                <a:lnTo>
                  <a:pt x="218" y="564"/>
                </a:lnTo>
                <a:lnTo>
                  <a:pt x="218" y="567"/>
                </a:lnTo>
                <a:lnTo>
                  <a:pt x="218" y="577"/>
                </a:lnTo>
                <a:lnTo>
                  <a:pt x="217" y="576"/>
                </a:lnTo>
                <a:lnTo>
                  <a:pt x="217" y="578"/>
                </a:lnTo>
                <a:cubicBezTo>
                  <a:pt x="217" y="601"/>
                  <a:pt x="202" y="620"/>
                  <a:pt x="180" y="625"/>
                </a:cubicBezTo>
                <a:cubicBezTo>
                  <a:pt x="159" y="630"/>
                  <a:pt x="136" y="620"/>
                  <a:pt x="127" y="600"/>
                </a:cubicBezTo>
                <a:lnTo>
                  <a:pt x="126" y="599"/>
                </a:lnTo>
                <a:cubicBezTo>
                  <a:pt x="124" y="594"/>
                  <a:pt x="122" y="589"/>
                  <a:pt x="121" y="584"/>
                </a:cubicBezTo>
                <a:lnTo>
                  <a:pt x="121" y="582"/>
                </a:lnTo>
                <a:lnTo>
                  <a:pt x="121" y="583"/>
                </a:lnTo>
                <a:lnTo>
                  <a:pt x="121" y="581"/>
                </a:lnTo>
                <a:lnTo>
                  <a:pt x="215" y="569"/>
                </a:lnTo>
                <a:lnTo>
                  <a:pt x="215" y="573"/>
                </a:lnTo>
                <a:lnTo>
                  <a:pt x="215" y="578"/>
                </a:lnTo>
                <a:cubicBezTo>
                  <a:pt x="215" y="605"/>
                  <a:pt x="194" y="626"/>
                  <a:pt x="167" y="626"/>
                </a:cubicBezTo>
                <a:lnTo>
                  <a:pt x="167" y="626"/>
                </a:lnTo>
                <a:cubicBezTo>
                  <a:pt x="152" y="626"/>
                  <a:pt x="138" y="620"/>
                  <a:pt x="129" y="608"/>
                </a:cubicBezTo>
                <a:cubicBezTo>
                  <a:pt x="120" y="596"/>
                  <a:pt x="117" y="581"/>
                  <a:pt x="120" y="567"/>
                </a:cubicBezTo>
                <a:lnTo>
                  <a:pt x="121" y="565"/>
                </a:lnTo>
                <a:lnTo>
                  <a:pt x="119" y="576"/>
                </a:lnTo>
                <a:lnTo>
                  <a:pt x="119" y="574"/>
                </a:lnTo>
                <a:lnTo>
                  <a:pt x="167" y="622"/>
                </a:lnTo>
                <a:lnTo>
                  <a:pt x="166" y="622"/>
                </a:lnTo>
                <a:lnTo>
                  <a:pt x="213" y="565"/>
                </a:lnTo>
                <a:lnTo>
                  <a:pt x="213" y="565"/>
                </a:lnTo>
                <a:lnTo>
                  <a:pt x="214" y="567"/>
                </a:lnTo>
                <a:cubicBezTo>
                  <a:pt x="217" y="581"/>
                  <a:pt x="214" y="596"/>
                  <a:pt x="205" y="608"/>
                </a:cubicBezTo>
                <a:cubicBezTo>
                  <a:pt x="196" y="620"/>
                  <a:pt x="182" y="626"/>
                  <a:pt x="167" y="626"/>
                </a:cubicBezTo>
                <a:lnTo>
                  <a:pt x="166" y="626"/>
                </a:lnTo>
                <a:lnTo>
                  <a:pt x="211" y="596"/>
                </a:lnTo>
                <a:lnTo>
                  <a:pt x="209" y="601"/>
                </a:lnTo>
                <a:lnTo>
                  <a:pt x="164" y="535"/>
                </a:lnTo>
                <a:lnTo>
                  <a:pt x="165" y="535"/>
                </a:lnTo>
                <a:cubicBezTo>
                  <a:pt x="179" y="535"/>
                  <a:pt x="191" y="541"/>
                  <a:pt x="201" y="551"/>
                </a:cubicBezTo>
                <a:cubicBezTo>
                  <a:pt x="210" y="561"/>
                  <a:pt x="214" y="575"/>
                  <a:pt x="213" y="588"/>
                </a:cubicBezTo>
                <a:lnTo>
                  <a:pt x="212" y="594"/>
                </a:lnTo>
                <a:lnTo>
                  <a:pt x="212" y="598"/>
                </a:lnTo>
                <a:cubicBezTo>
                  <a:pt x="209" y="624"/>
                  <a:pt x="187" y="642"/>
                  <a:pt x="161" y="641"/>
                </a:cubicBezTo>
                <a:cubicBezTo>
                  <a:pt x="136" y="639"/>
                  <a:pt x="116" y="618"/>
                  <a:pt x="116" y="593"/>
                </a:cubicBezTo>
                <a:lnTo>
                  <a:pt x="116" y="590"/>
                </a:lnTo>
                <a:lnTo>
                  <a:pt x="116" y="588"/>
                </a:lnTo>
                <a:lnTo>
                  <a:pt x="212" y="588"/>
                </a:lnTo>
                <a:lnTo>
                  <a:pt x="212" y="590"/>
                </a:lnTo>
                <a:cubicBezTo>
                  <a:pt x="212" y="594"/>
                  <a:pt x="212" y="597"/>
                  <a:pt x="211" y="600"/>
                </a:cubicBezTo>
                <a:lnTo>
                  <a:pt x="211" y="602"/>
                </a:lnTo>
                <a:cubicBezTo>
                  <a:pt x="206" y="625"/>
                  <a:pt x="186" y="641"/>
                  <a:pt x="163" y="641"/>
                </a:cubicBezTo>
                <a:cubicBezTo>
                  <a:pt x="141" y="641"/>
                  <a:pt x="121" y="625"/>
                  <a:pt x="116" y="602"/>
                </a:cubicBezTo>
                <a:lnTo>
                  <a:pt x="116" y="600"/>
                </a:lnTo>
                <a:cubicBezTo>
                  <a:pt x="115" y="597"/>
                  <a:pt x="115" y="594"/>
                  <a:pt x="115" y="590"/>
                </a:cubicBezTo>
                <a:lnTo>
                  <a:pt x="115" y="588"/>
                </a:lnTo>
                <a:lnTo>
                  <a:pt x="211" y="588"/>
                </a:lnTo>
                <a:lnTo>
                  <a:pt x="211" y="590"/>
                </a:lnTo>
                <a:lnTo>
                  <a:pt x="211" y="593"/>
                </a:lnTo>
                <a:lnTo>
                  <a:pt x="211" y="596"/>
                </a:lnTo>
                <a:cubicBezTo>
                  <a:pt x="211" y="601"/>
                  <a:pt x="210" y="606"/>
                  <a:pt x="209" y="611"/>
                </a:cubicBezTo>
                <a:lnTo>
                  <a:pt x="208" y="613"/>
                </a:lnTo>
                <a:cubicBezTo>
                  <a:pt x="201" y="633"/>
                  <a:pt x="182" y="646"/>
                  <a:pt x="161" y="645"/>
                </a:cubicBezTo>
                <a:cubicBezTo>
                  <a:pt x="139" y="645"/>
                  <a:pt x="121" y="630"/>
                  <a:pt x="116" y="609"/>
                </a:cubicBezTo>
                <a:lnTo>
                  <a:pt x="115" y="605"/>
                </a:lnTo>
                <a:lnTo>
                  <a:pt x="114" y="602"/>
                </a:lnTo>
                <a:lnTo>
                  <a:pt x="209" y="593"/>
                </a:lnTo>
                <a:lnTo>
                  <a:pt x="209" y="595"/>
                </a:lnTo>
                <a:lnTo>
                  <a:pt x="209" y="597"/>
                </a:lnTo>
                <a:lnTo>
                  <a:pt x="161" y="549"/>
                </a:lnTo>
                <a:lnTo>
                  <a:pt x="162" y="549"/>
                </a:lnTo>
                <a:cubicBezTo>
                  <a:pt x="188" y="549"/>
                  <a:pt x="210" y="571"/>
                  <a:pt x="210" y="597"/>
                </a:cubicBezTo>
                <a:lnTo>
                  <a:pt x="210" y="608"/>
                </a:lnTo>
                <a:lnTo>
                  <a:pt x="209" y="612"/>
                </a:lnTo>
                <a:lnTo>
                  <a:pt x="161" y="559"/>
                </a:lnTo>
                <a:lnTo>
                  <a:pt x="162" y="559"/>
                </a:lnTo>
                <a:cubicBezTo>
                  <a:pt x="187" y="559"/>
                  <a:pt x="208" y="578"/>
                  <a:pt x="210" y="603"/>
                </a:cubicBezTo>
                <a:lnTo>
                  <a:pt x="210" y="612"/>
                </a:lnTo>
                <a:lnTo>
                  <a:pt x="210" y="616"/>
                </a:lnTo>
                <a:cubicBezTo>
                  <a:pt x="210" y="641"/>
                  <a:pt x="192" y="661"/>
                  <a:pt x="168" y="664"/>
                </a:cubicBezTo>
                <a:cubicBezTo>
                  <a:pt x="144" y="667"/>
                  <a:pt x="122" y="652"/>
                  <a:pt x="116" y="628"/>
                </a:cubicBezTo>
                <a:lnTo>
                  <a:pt x="115" y="624"/>
                </a:lnTo>
                <a:lnTo>
                  <a:pt x="114" y="621"/>
                </a:lnTo>
                <a:cubicBezTo>
                  <a:pt x="109" y="597"/>
                  <a:pt x="125" y="572"/>
                  <a:pt x="149" y="566"/>
                </a:cubicBezTo>
                <a:cubicBezTo>
                  <a:pt x="174" y="559"/>
                  <a:pt x="199" y="573"/>
                  <a:pt x="207" y="597"/>
                </a:cubicBezTo>
                <a:lnTo>
                  <a:pt x="208" y="598"/>
                </a:lnTo>
                <a:cubicBezTo>
                  <a:pt x="209" y="603"/>
                  <a:pt x="210" y="608"/>
                  <a:pt x="210" y="613"/>
                </a:cubicBezTo>
                <a:lnTo>
                  <a:pt x="210" y="616"/>
                </a:lnTo>
                <a:lnTo>
                  <a:pt x="210" y="622"/>
                </a:lnTo>
                <a:lnTo>
                  <a:pt x="210" y="626"/>
                </a:lnTo>
                <a:cubicBezTo>
                  <a:pt x="210" y="650"/>
                  <a:pt x="193" y="670"/>
                  <a:pt x="170" y="673"/>
                </a:cubicBezTo>
                <a:cubicBezTo>
                  <a:pt x="146" y="677"/>
                  <a:pt x="124" y="663"/>
                  <a:pt x="116" y="641"/>
                </a:cubicBezTo>
                <a:lnTo>
                  <a:pt x="116" y="640"/>
                </a:lnTo>
                <a:cubicBezTo>
                  <a:pt x="115" y="637"/>
                  <a:pt x="115" y="635"/>
                  <a:pt x="114" y="632"/>
                </a:cubicBezTo>
                <a:lnTo>
                  <a:pt x="114" y="629"/>
                </a:lnTo>
                <a:cubicBezTo>
                  <a:pt x="113" y="625"/>
                  <a:pt x="113" y="620"/>
                  <a:pt x="113" y="615"/>
                </a:cubicBezTo>
                <a:lnTo>
                  <a:pt x="114" y="611"/>
                </a:lnTo>
                <a:lnTo>
                  <a:pt x="113" y="618"/>
                </a:lnTo>
                <a:lnTo>
                  <a:pt x="113" y="616"/>
                </a:lnTo>
                <a:lnTo>
                  <a:pt x="209" y="624"/>
                </a:lnTo>
                <a:lnTo>
                  <a:pt x="208" y="627"/>
                </a:lnTo>
                <a:lnTo>
                  <a:pt x="209" y="619"/>
                </a:lnTo>
                <a:lnTo>
                  <a:pt x="209" y="630"/>
                </a:lnTo>
                <a:lnTo>
                  <a:pt x="207" y="641"/>
                </a:lnTo>
                <a:lnTo>
                  <a:pt x="207" y="643"/>
                </a:lnTo>
                <a:cubicBezTo>
                  <a:pt x="201" y="664"/>
                  <a:pt x="181" y="679"/>
                  <a:pt x="159" y="679"/>
                </a:cubicBezTo>
                <a:cubicBezTo>
                  <a:pt x="136" y="678"/>
                  <a:pt x="117" y="662"/>
                  <a:pt x="113" y="640"/>
                </a:cubicBezTo>
                <a:lnTo>
                  <a:pt x="112" y="638"/>
                </a:lnTo>
                <a:cubicBezTo>
                  <a:pt x="112" y="635"/>
                  <a:pt x="111" y="632"/>
                  <a:pt x="111" y="628"/>
                </a:cubicBezTo>
                <a:lnTo>
                  <a:pt x="111" y="624"/>
                </a:lnTo>
                <a:lnTo>
                  <a:pt x="111" y="619"/>
                </a:lnTo>
                <a:lnTo>
                  <a:pt x="111" y="616"/>
                </a:lnTo>
                <a:lnTo>
                  <a:pt x="207" y="616"/>
                </a:lnTo>
                <a:lnTo>
                  <a:pt x="207" y="613"/>
                </a:lnTo>
                <a:lnTo>
                  <a:pt x="208" y="623"/>
                </a:lnTo>
                <a:lnTo>
                  <a:pt x="208" y="627"/>
                </a:lnTo>
                <a:lnTo>
                  <a:pt x="208" y="631"/>
                </a:lnTo>
                <a:cubicBezTo>
                  <a:pt x="208" y="657"/>
                  <a:pt x="186" y="679"/>
                  <a:pt x="160" y="679"/>
                </a:cubicBezTo>
                <a:lnTo>
                  <a:pt x="159" y="679"/>
                </a:lnTo>
                <a:lnTo>
                  <a:pt x="159" y="679"/>
                </a:lnTo>
                <a:lnTo>
                  <a:pt x="206" y="641"/>
                </a:lnTo>
                <a:lnTo>
                  <a:pt x="205" y="646"/>
                </a:lnTo>
                <a:lnTo>
                  <a:pt x="206" y="635"/>
                </a:lnTo>
                <a:lnTo>
                  <a:pt x="206" y="639"/>
                </a:lnTo>
                <a:lnTo>
                  <a:pt x="206" y="640"/>
                </a:lnTo>
                <a:cubicBezTo>
                  <a:pt x="206" y="665"/>
                  <a:pt x="187" y="686"/>
                  <a:pt x="163" y="688"/>
                </a:cubicBezTo>
                <a:cubicBezTo>
                  <a:pt x="138" y="691"/>
                  <a:pt x="116" y="674"/>
                  <a:pt x="111" y="650"/>
                </a:cubicBezTo>
                <a:lnTo>
                  <a:pt x="110" y="647"/>
                </a:lnTo>
                <a:lnTo>
                  <a:pt x="110" y="645"/>
                </a:lnTo>
                <a:lnTo>
                  <a:pt x="205" y="635"/>
                </a:lnTo>
                <a:lnTo>
                  <a:pt x="205" y="637"/>
                </a:lnTo>
                <a:lnTo>
                  <a:pt x="204" y="631"/>
                </a:lnTo>
                <a:lnTo>
                  <a:pt x="205" y="633"/>
                </a:lnTo>
                <a:lnTo>
                  <a:pt x="205" y="636"/>
                </a:lnTo>
                <a:cubicBezTo>
                  <a:pt x="206" y="639"/>
                  <a:pt x="206" y="641"/>
                  <a:pt x="206" y="644"/>
                </a:cubicBezTo>
                <a:lnTo>
                  <a:pt x="206" y="645"/>
                </a:lnTo>
                <a:lnTo>
                  <a:pt x="110" y="645"/>
                </a:lnTo>
                <a:lnTo>
                  <a:pt x="110" y="649"/>
                </a:lnTo>
                <a:lnTo>
                  <a:pt x="110" y="644"/>
                </a:lnTo>
                <a:lnTo>
                  <a:pt x="110" y="642"/>
                </a:lnTo>
                <a:lnTo>
                  <a:pt x="109" y="639"/>
                </a:lnTo>
                <a:cubicBezTo>
                  <a:pt x="107" y="625"/>
                  <a:pt x="111" y="611"/>
                  <a:pt x="120" y="600"/>
                </a:cubicBezTo>
                <a:cubicBezTo>
                  <a:pt x="129" y="589"/>
                  <a:pt x="142" y="583"/>
                  <a:pt x="156" y="583"/>
                </a:cubicBezTo>
                <a:lnTo>
                  <a:pt x="157" y="583"/>
                </a:lnTo>
                <a:cubicBezTo>
                  <a:pt x="172" y="583"/>
                  <a:pt x="187" y="590"/>
                  <a:pt x="196" y="603"/>
                </a:cubicBezTo>
                <a:cubicBezTo>
                  <a:pt x="205" y="615"/>
                  <a:pt x="207" y="632"/>
                  <a:pt x="203" y="646"/>
                </a:cubicBezTo>
                <a:lnTo>
                  <a:pt x="201" y="651"/>
                </a:lnTo>
                <a:lnTo>
                  <a:pt x="203" y="640"/>
                </a:lnTo>
                <a:lnTo>
                  <a:pt x="203" y="640"/>
                </a:lnTo>
                <a:lnTo>
                  <a:pt x="203" y="645"/>
                </a:lnTo>
                <a:cubicBezTo>
                  <a:pt x="203" y="671"/>
                  <a:pt x="181" y="693"/>
                  <a:pt x="155" y="693"/>
                </a:cubicBezTo>
                <a:lnTo>
                  <a:pt x="154" y="693"/>
                </a:lnTo>
                <a:lnTo>
                  <a:pt x="202" y="640"/>
                </a:lnTo>
                <a:lnTo>
                  <a:pt x="203" y="645"/>
                </a:lnTo>
                <a:cubicBezTo>
                  <a:pt x="204" y="659"/>
                  <a:pt x="200" y="672"/>
                  <a:pt x="191" y="682"/>
                </a:cubicBezTo>
                <a:cubicBezTo>
                  <a:pt x="181" y="692"/>
                  <a:pt x="169" y="698"/>
                  <a:pt x="155" y="698"/>
                </a:cubicBezTo>
                <a:lnTo>
                  <a:pt x="154" y="698"/>
                </a:lnTo>
                <a:lnTo>
                  <a:pt x="153" y="698"/>
                </a:lnTo>
                <a:lnTo>
                  <a:pt x="201" y="646"/>
                </a:lnTo>
                <a:lnTo>
                  <a:pt x="202" y="650"/>
                </a:lnTo>
                <a:lnTo>
                  <a:pt x="202" y="654"/>
                </a:lnTo>
                <a:lnTo>
                  <a:pt x="106" y="659"/>
                </a:lnTo>
                <a:lnTo>
                  <a:pt x="106" y="658"/>
                </a:lnTo>
                <a:lnTo>
                  <a:pt x="107" y="666"/>
                </a:lnTo>
                <a:lnTo>
                  <a:pt x="106" y="660"/>
                </a:lnTo>
                <a:lnTo>
                  <a:pt x="106" y="655"/>
                </a:lnTo>
                <a:lnTo>
                  <a:pt x="196" y="671"/>
                </a:lnTo>
                <a:lnTo>
                  <a:pt x="195" y="673"/>
                </a:lnTo>
                <a:lnTo>
                  <a:pt x="200" y="661"/>
                </a:lnTo>
                <a:lnTo>
                  <a:pt x="199" y="664"/>
                </a:lnTo>
                <a:lnTo>
                  <a:pt x="105" y="643"/>
                </a:lnTo>
                <a:lnTo>
                  <a:pt x="105" y="643"/>
                </a:lnTo>
                <a:lnTo>
                  <a:pt x="106" y="641"/>
                </a:lnTo>
                <a:cubicBezTo>
                  <a:pt x="111" y="616"/>
                  <a:pt x="133" y="600"/>
                  <a:pt x="158" y="602"/>
                </a:cubicBezTo>
                <a:cubicBezTo>
                  <a:pt x="182" y="605"/>
                  <a:pt x="201" y="625"/>
                  <a:pt x="201" y="650"/>
                </a:cubicBezTo>
                <a:lnTo>
                  <a:pt x="201" y="651"/>
                </a:lnTo>
                <a:cubicBezTo>
                  <a:pt x="201" y="654"/>
                  <a:pt x="201" y="657"/>
                  <a:pt x="200" y="659"/>
                </a:cubicBezTo>
                <a:lnTo>
                  <a:pt x="200" y="659"/>
                </a:lnTo>
                <a:lnTo>
                  <a:pt x="200" y="660"/>
                </a:lnTo>
                <a:lnTo>
                  <a:pt x="200" y="664"/>
                </a:lnTo>
                <a:lnTo>
                  <a:pt x="104" y="664"/>
                </a:lnTo>
                <a:lnTo>
                  <a:pt x="104" y="662"/>
                </a:lnTo>
                <a:lnTo>
                  <a:pt x="104" y="659"/>
                </a:lnTo>
                <a:cubicBezTo>
                  <a:pt x="104" y="657"/>
                  <a:pt x="104" y="654"/>
                  <a:pt x="105" y="652"/>
                </a:cubicBezTo>
                <a:lnTo>
                  <a:pt x="105" y="649"/>
                </a:lnTo>
                <a:lnTo>
                  <a:pt x="104" y="656"/>
                </a:lnTo>
                <a:lnTo>
                  <a:pt x="104" y="654"/>
                </a:lnTo>
                <a:lnTo>
                  <a:pt x="200" y="654"/>
                </a:lnTo>
                <a:lnTo>
                  <a:pt x="200" y="657"/>
                </a:lnTo>
                <a:cubicBezTo>
                  <a:pt x="200" y="660"/>
                  <a:pt x="200" y="663"/>
                  <a:pt x="200" y="666"/>
                </a:cubicBezTo>
                <a:lnTo>
                  <a:pt x="199" y="669"/>
                </a:lnTo>
                <a:cubicBezTo>
                  <a:pt x="194" y="695"/>
                  <a:pt x="169" y="711"/>
                  <a:pt x="143" y="707"/>
                </a:cubicBezTo>
                <a:cubicBezTo>
                  <a:pt x="118" y="702"/>
                  <a:pt x="100" y="677"/>
                  <a:pt x="105" y="652"/>
                </a:cubicBezTo>
                <a:lnTo>
                  <a:pt x="105" y="649"/>
                </a:lnTo>
                <a:lnTo>
                  <a:pt x="104" y="656"/>
                </a:lnTo>
                <a:lnTo>
                  <a:pt x="104" y="654"/>
                </a:lnTo>
                <a:lnTo>
                  <a:pt x="200" y="654"/>
                </a:lnTo>
                <a:lnTo>
                  <a:pt x="200" y="664"/>
                </a:lnTo>
                <a:lnTo>
                  <a:pt x="200" y="666"/>
                </a:lnTo>
                <a:lnTo>
                  <a:pt x="200" y="676"/>
                </a:lnTo>
                <a:cubicBezTo>
                  <a:pt x="201" y="678"/>
                  <a:pt x="200" y="681"/>
                  <a:pt x="200" y="683"/>
                </a:cubicBezTo>
                <a:lnTo>
                  <a:pt x="200" y="688"/>
                </a:lnTo>
                <a:lnTo>
                  <a:pt x="152" y="635"/>
                </a:lnTo>
                <a:lnTo>
                  <a:pt x="153" y="635"/>
                </a:lnTo>
                <a:cubicBezTo>
                  <a:pt x="167" y="635"/>
                  <a:pt x="180" y="641"/>
                  <a:pt x="189" y="651"/>
                </a:cubicBezTo>
                <a:cubicBezTo>
                  <a:pt x="198" y="662"/>
                  <a:pt x="202" y="675"/>
                  <a:pt x="201" y="689"/>
                </a:cubicBezTo>
                <a:lnTo>
                  <a:pt x="200" y="688"/>
                </a:lnTo>
                <a:lnTo>
                  <a:pt x="200" y="693"/>
                </a:lnTo>
                <a:cubicBezTo>
                  <a:pt x="200" y="719"/>
                  <a:pt x="179" y="741"/>
                  <a:pt x="152" y="741"/>
                </a:cubicBezTo>
                <a:lnTo>
                  <a:pt x="152" y="741"/>
                </a:lnTo>
                <a:lnTo>
                  <a:pt x="152" y="645"/>
                </a:lnTo>
                <a:lnTo>
                  <a:pt x="152" y="645"/>
                </a:lnTo>
                <a:cubicBezTo>
                  <a:pt x="179" y="645"/>
                  <a:pt x="200" y="666"/>
                  <a:pt x="200" y="693"/>
                </a:cubicBezTo>
                <a:lnTo>
                  <a:pt x="200" y="703"/>
                </a:lnTo>
                <a:lnTo>
                  <a:pt x="200" y="708"/>
                </a:lnTo>
                <a:cubicBezTo>
                  <a:pt x="197" y="733"/>
                  <a:pt x="175" y="752"/>
                  <a:pt x="149" y="750"/>
                </a:cubicBezTo>
                <a:cubicBezTo>
                  <a:pt x="124" y="749"/>
                  <a:pt x="104" y="728"/>
                  <a:pt x="104" y="702"/>
                </a:cubicBezTo>
                <a:lnTo>
                  <a:pt x="104" y="700"/>
                </a:lnTo>
                <a:lnTo>
                  <a:pt x="104" y="697"/>
                </a:lnTo>
                <a:lnTo>
                  <a:pt x="200" y="697"/>
                </a:lnTo>
                <a:lnTo>
                  <a:pt x="200" y="700"/>
                </a:lnTo>
                <a:lnTo>
                  <a:pt x="200" y="702"/>
                </a:lnTo>
                <a:cubicBezTo>
                  <a:pt x="200" y="728"/>
                  <a:pt x="180" y="749"/>
                  <a:pt x="154" y="750"/>
                </a:cubicBezTo>
                <a:cubicBezTo>
                  <a:pt x="129" y="752"/>
                  <a:pt x="107" y="733"/>
                  <a:pt x="104" y="707"/>
                </a:cubicBezTo>
                <a:lnTo>
                  <a:pt x="104" y="705"/>
                </a:lnTo>
                <a:lnTo>
                  <a:pt x="104" y="702"/>
                </a:lnTo>
                <a:lnTo>
                  <a:pt x="105" y="710"/>
                </a:lnTo>
                <a:lnTo>
                  <a:pt x="105" y="708"/>
                </a:lnTo>
                <a:lnTo>
                  <a:pt x="198" y="686"/>
                </a:lnTo>
                <a:lnTo>
                  <a:pt x="199" y="692"/>
                </a:lnTo>
                <a:lnTo>
                  <a:pt x="199" y="698"/>
                </a:lnTo>
                <a:cubicBezTo>
                  <a:pt x="200" y="701"/>
                  <a:pt x="200" y="704"/>
                  <a:pt x="199" y="707"/>
                </a:cubicBezTo>
                <a:lnTo>
                  <a:pt x="199" y="713"/>
                </a:lnTo>
                <a:lnTo>
                  <a:pt x="198" y="717"/>
                </a:lnTo>
                <a:lnTo>
                  <a:pt x="150" y="664"/>
                </a:lnTo>
                <a:lnTo>
                  <a:pt x="151" y="664"/>
                </a:lnTo>
                <a:cubicBezTo>
                  <a:pt x="166" y="664"/>
                  <a:pt x="179" y="670"/>
                  <a:pt x="188" y="681"/>
                </a:cubicBezTo>
                <a:cubicBezTo>
                  <a:pt x="197" y="692"/>
                  <a:pt x="201" y="706"/>
                  <a:pt x="199" y="720"/>
                </a:cubicBezTo>
                <a:lnTo>
                  <a:pt x="198" y="723"/>
                </a:lnTo>
                <a:cubicBezTo>
                  <a:pt x="198" y="725"/>
                  <a:pt x="197" y="728"/>
                  <a:pt x="197" y="730"/>
                </a:cubicBezTo>
                <a:lnTo>
                  <a:pt x="196" y="732"/>
                </a:lnTo>
                <a:cubicBezTo>
                  <a:pt x="188" y="755"/>
                  <a:pt x="164" y="769"/>
                  <a:pt x="140" y="763"/>
                </a:cubicBezTo>
                <a:cubicBezTo>
                  <a:pt x="116" y="758"/>
                  <a:pt x="100" y="736"/>
                  <a:pt x="103" y="711"/>
                </a:cubicBezTo>
                <a:lnTo>
                  <a:pt x="103" y="712"/>
                </a:lnTo>
                <a:lnTo>
                  <a:pt x="103" y="707"/>
                </a:lnTo>
                <a:lnTo>
                  <a:pt x="198" y="719"/>
                </a:lnTo>
                <a:lnTo>
                  <a:pt x="196" y="724"/>
                </a:lnTo>
                <a:lnTo>
                  <a:pt x="195" y="727"/>
                </a:lnTo>
                <a:cubicBezTo>
                  <a:pt x="188" y="747"/>
                  <a:pt x="170" y="760"/>
                  <a:pt x="149" y="760"/>
                </a:cubicBezTo>
                <a:lnTo>
                  <a:pt x="149" y="760"/>
                </a:lnTo>
                <a:cubicBezTo>
                  <a:pt x="122" y="760"/>
                  <a:pt x="101" y="738"/>
                  <a:pt x="101" y="712"/>
                </a:cubicBezTo>
                <a:lnTo>
                  <a:pt x="101" y="708"/>
                </a:lnTo>
                <a:lnTo>
                  <a:pt x="101" y="706"/>
                </a:lnTo>
                <a:lnTo>
                  <a:pt x="197" y="706"/>
                </a:lnTo>
                <a:lnTo>
                  <a:pt x="197" y="707"/>
                </a:lnTo>
                <a:lnTo>
                  <a:pt x="197" y="715"/>
                </a:lnTo>
                <a:lnTo>
                  <a:pt x="196" y="719"/>
                </a:lnTo>
                <a:lnTo>
                  <a:pt x="196" y="731"/>
                </a:lnTo>
                <a:lnTo>
                  <a:pt x="196" y="736"/>
                </a:lnTo>
                <a:cubicBezTo>
                  <a:pt x="193" y="761"/>
                  <a:pt x="171" y="780"/>
                  <a:pt x="146" y="779"/>
                </a:cubicBezTo>
                <a:cubicBezTo>
                  <a:pt x="120" y="778"/>
                  <a:pt x="100" y="757"/>
                  <a:pt x="100" y="731"/>
                </a:cubicBezTo>
                <a:lnTo>
                  <a:pt x="100" y="736"/>
                </a:lnTo>
                <a:lnTo>
                  <a:pt x="100" y="735"/>
                </a:lnTo>
                <a:lnTo>
                  <a:pt x="100" y="731"/>
                </a:lnTo>
                <a:lnTo>
                  <a:pt x="99" y="727"/>
                </a:lnTo>
                <a:lnTo>
                  <a:pt x="145" y="764"/>
                </a:lnTo>
                <a:lnTo>
                  <a:pt x="143" y="764"/>
                </a:lnTo>
                <a:lnTo>
                  <a:pt x="191" y="712"/>
                </a:lnTo>
                <a:lnTo>
                  <a:pt x="192" y="717"/>
                </a:lnTo>
                <a:cubicBezTo>
                  <a:pt x="193" y="730"/>
                  <a:pt x="189" y="744"/>
                  <a:pt x="180" y="754"/>
                </a:cubicBezTo>
                <a:cubicBezTo>
                  <a:pt x="170" y="764"/>
                  <a:pt x="158" y="769"/>
                  <a:pt x="144" y="769"/>
                </a:cubicBezTo>
                <a:lnTo>
                  <a:pt x="142" y="769"/>
                </a:lnTo>
                <a:lnTo>
                  <a:pt x="190" y="727"/>
                </a:lnTo>
                <a:lnTo>
                  <a:pt x="190" y="731"/>
                </a:lnTo>
                <a:lnTo>
                  <a:pt x="189" y="736"/>
                </a:lnTo>
                <a:cubicBezTo>
                  <a:pt x="187" y="760"/>
                  <a:pt x="166" y="779"/>
                  <a:pt x="141" y="779"/>
                </a:cubicBezTo>
                <a:lnTo>
                  <a:pt x="140" y="779"/>
                </a:lnTo>
                <a:lnTo>
                  <a:pt x="138" y="779"/>
                </a:lnTo>
                <a:lnTo>
                  <a:pt x="138" y="683"/>
                </a:lnTo>
                <a:lnTo>
                  <a:pt x="139" y="683"/>
                </a:lnTo>
                <a:cubicBezTo>
                  <a:pt x="153" y="683"/>
                  <a:pt x="167" y="689"/>
                  <a:pt x="176" y="701"/>
                </a:cubicBezTo>
                <a:cubicBezTo>
                  <a:pt x="185" y="712"/>
                  <a:pt x="189" y="726"/>
                  <a:pt x="186" y="740"/>
                </a:cubicBezTo>
                <a:lnTo>
                  <a:pt x="185" y="745"/>
                </a:lnTo>
                <a:lnTo>
                  <a:pt x="185" y="747"/>
                </a:lnTo>
                <a:cubicBezTo>
                  <a:pt x="179" y="769"/>
                  <a:pt x="159" y="784"/>
                  <a:pt x="137" y="783"/>
                </a:cubicBezTo>
                <a:cubicBezTo>
                  <a:pt x="114" y="783"/>
                  <a:pt x="95" y="767"/>
                  <a:pt x="91" y="745"/>
                </a:cubicBezTo>
                <a:lnTo>
                  <a:pt x="91" y="745"/>
                </a:lnTo>
                <a:lnTo>
                  <a:pt x="90" y="743"/>
                </a:lnTo>
                <a:lnTo>
                  <a:pt x="185" y="731"/>
                </a:lnTo>
                <a:lnTo>
                  <a:pt x="185" y="732"/>
                </a:lnTo>
                <a:lnTo>
                  <a:pt x="184" y="726"/>
                </a:lnTo>
                <a:lnTo>
                  <a:pt x="185" y="729"/>
                </a:lnTo>
                <a:cubicBezTo>
                  <a:pt x="185" y="731"/>
                  <a:pt x="185" y="734"/>
                  <a:pt x="185" y="736"/>
                </a:cubicBezTo>
                <a:lnTo>
                  <a:pt x="185" y="739"/>
                </a:lnTo>
                <a:lnTo>
                  <a:pt x="185" y="740"/>
                </a:lnTo>
                <a:lnTo>
                  <a:pt x="89" y="740"/>
                </a:lnTo>
                <a:lnTo>
                  <a:pt x="89" y="739"/>
                </a:lnTo>
                <a:lnTo>
                  <a:pt x="90" y="746"/>
                </a:lnTo>
                <a:lnTo>
                  <a:pt x="89" y="742"/>
                </a:lnTo>
                <a:lnTo>
                  <a:pt x="89" y="739"/>
                </a:lnTo>
                <a:lnTo>
                  <a:pt x="94" y="753"/>
                </a:lnTo>
                <a:lnTo>
                  <a:pt x="93" y="752"/>
                </a:lnTo>
                <a:lnTo>
                  <a:pt x="183" y="740"/>
                </a:lnTo>
                <a:lnTo>
                  <a:pt x="183" y="743"/>
                </a:lnTo>
                <a:lnTo>
                  <a:pt x="183" y="733"/>
                </a:lnTo>
                <a:lnTo>
                  <a:pt x="183" y="738"/>
                </a:lnTo>
                <a:lnTo>
                  <a:pt x="183" y="743"/>
                </a:lnTo>
                <a:lnTo>
                  <a:pt x="183" y="745"/>
                </a:lnTo>
                <a:lnTo>
                  <a:pt x="87" y="745"/>
                </a:lnTo>
                <a:lnTo>
                  <a:pt x="87" y="743"/>
                </a:lnTo>
                <a:lnTo>
                  <a:pt x="87" y="738"/>
                </a:lnTo>
                <a:lnTo>
                  <a:pt x="87" y="733"/>
                </a:lnTo>
                <a:lnTo>
                  <a:pt x="89" y="745"/>
                </a:lnTo>
                <a:lnTo>
                  <a:pt x="88" y="743"/>
                </a:lnTo>
                <a:lnTo>
                  <a:pt x="183" y="731"/>
                </a:lnTo>
                <a:lnTo>
                  <a:pt x="183" y="739"/>
                </a:lnTo>
                <a:lnTo>
                  <a:pt x="182" y="740"/>
                </a:lnTo>
                <a:lnTo>
                  <a:pt x="182" y="750"/>
                </a:lnTo>
                <a:lnTo>
                  <a:pt x="181" y="755"/>
                </a:lnTo>
                <a:cubicBezTo>
                  <a:pt x="179" y="779"/>
                  <a:pt x="158" y="798"/>
                  <a:pt x="133" y="798"/>
                </a:cubicBezTo>
                <a:lnTo>
                  <a:pt x="132" y="798"/>
                </a:lnTo>
                <a:lnTo>
                  <a:pt x="180" y="750"/>
                </a:lnTo>
                <a:lnTo>
                  <a:pt x="180" y="753"/>
                </a:lnTo>
                <a:lnTo>
                  <a:pt x="180" y="757"/>
                </a:lnTo>
                <a:lnTo>
                  <a:pt x="180" y="762"/>
                </a:lnTo>
                <a:lnTo>
                  <a:pt x="180" y="764"/>
                </a:lnTo>
                <a:lnTo>
                  <a:pt x="84" y="764"/>
                </a:lnTo>
                <a:lnTo>
                  <a:pt x="84" y="763"/>
                </a:lnTo>
                <a:lnTo>
                  <a:pt x="85" y="771"/>
                </a:lnTo>
                <a:lnTo>
                  <a:pt x="84" y="767"/>
                </a:lnTo>
                <a:lnTo>
                  <a:pt x="84" y="768"/>
                </a:lnTo>
                <a:lnTo>
                  <a:pt x="84" y="766"/>
                </a:lnTo>
                <a:lnTo>
                  <a:pt x="170" y="781"/>
                </a:lnTo>
                <a:lnTo>
                  <a:pt x="169" y="783"/>
                </a:lnTo>
                <a:lnTo>
                  <a:pt x="177" y="763"/>
                </a:lnTo>
                <a:lnTo>
                  <a:pt x="176" y="766"/>
                </a:lnTo>
                <a:lnTo>
                  <a:pt x="177" y="759"/>
                </a:lnTo>
                <a:lnTo>
                  <a:pt x="177" y="762"/>
                </a:lnTo>
                <a:lnTo>
                  <a:pt x="169" y="736"/>
                </a:lnTo>
                <a:lnTo>
                  <a:pt x="170" y="737"/>
                </a:lnTo>
                <a:lnTo>
                  <a:pt x="82" y="764"/>
                </a:lnTo>
                <a:lnTo>
                  <a:pt x="82" y="762"/>
                </a:lnTo>
                <a:lnTo>
                  <a:pt x="82" y="759"/>
                </a:lnTo>
                <a:lnTo>
                  <a:pt x="177" y="771"/>
                </a:lnTo>
                <a:lnTo>
                  <a:pt x="176" y="773"/>
                </a:lnTo>
                <a:lnTo>
                  <a:pt x="177" y="761"/>
                </a:lnTo>
                <a:lnTo>
                  <a:pt x="177" y="764"/>
                </a:lnTo>
                <a:lnTo>
                  <a:pt x="177" y="767"/>
                </a:lnTo>
                <a:lnTo>
                  <a:pt x="177" y="769"/>
                </a:lnTo>
                <a:lnTo>
                  <a:pt x="81" y="769"/>
                </a:lnTo>
                <a:lnTo>
                  <a:pt x="81" y="766"/>
                </a:lnTo>
                <a:lnTo>
                  <a:pt x="81" y="764"/>
                </a:lnTo>
                <a:lnTo>
                  <a:pt x="177" y="764"/>
                </a:lnTo>
                <a:lnTo>
                  <a:pt x="177" y="762"/>
                </a:lnTo>
                <a:lnTo>
                  <a:pt x="178" y="771"/>
                </a:lnTo>
                <a:lnTo>
                  <a:pt x="178" y="776"/>
                </a:lnTo>
                <a:lnTo>
                  <a:pt x="178" y="778"/>
                </a:lnTo>
                <a:lnTo>
                  <a:pt x="82" y="778"/>
                </a:lnTo>
                <a:lnTo>
                  <a:pt x="82" y="776"/>
                </a:lnTo>
                <a:lnTo>
                  <a:pt x="83" y="784"/>
                </a:lnTo>
                <a:lnTo>
                  <a:pt x="82" y="781"/>
                </a:lnTo>
                <a:cubicBezTo>
                  <a:pt x="78" y="756"/>
                  <a:pt x="95" y="731"/>
                  <a:pt x="121" y="726"/>
                </a:cubicBezTo>
                <a:cubicBezTo>
                  <a:pt x="147" y="722"/>
                  <a:pt x="171" y="738"/>
                  <a:pt x="177" y="764"/>
                </a:cubicBezTo>
                <a:lnTo>
                  <a:pt x="177" y="767"/>
                </a:lnTo>
                <a:cubicBezTo>
                  <a:pt x="178" y="770"/>
                  <a:pt x="178" y="773"/>
                  <a:pt x="178" y="776"/>
                </a:cubicBezTo>
                <a:lnTo>
                  <a:pt x="178" y="778"/>
                </a:lnTo>
                <a:cubicBezTo>
                  <a:pt x="178" y="801"/>
                  <a:pt x="162" y="821"/>
                  <a:pt x="139" y="826"/>
                </a:cubicBezTo>
                <a:cubicBezTo>
                  <a:pt x="116" y="830"/>
                  <a:pt x="94" y="818"/>
                  <a:pt x="85" y="796"/>
                </a:cubicBezTo>
                <a:lnTo>
                  <a:pt x="84" y="794"/>
                </a:lnTo>
                <a:cubicBezTo>
                  <a:pt x="83" y="791"/>
                  <a:pt x="82" y="788"/>
                  <a:pt x="82" y="785"/>
                </a:cubicBezTo>
                <a:lnTo>
                  <a:pt x="81" y="783"/>
                </a:lnTo>
                <a:cubicBezTo>
                  <a:pt x="76" y="757"/>
                  <a:pt x="93" y="732"/>
                  <a:pt x="119" y="727"/>
                </a:cubicBezTo>
                <a:cubicBezTo>
                  <a:pt x="144" y="721"/>
                  <a:pt x="170" y="737"/>
                  <a:pt x="175" y="763"/>
                </a:cubicBezTo>
                <a:lnTo>
                  <a:pt x="177" y="769"/>
                </a:lnTo>
                <a:lnTo>
                  <a:pt x="178" y="774"/>
                </a:lnTo>
                <a:cubicBezTo>
                  <a:pt x="180" y="788"/>
                  <a:pt x="177" y="802"/>
                  <a:pt x="168" y="813"/>
                </a:cubicBezTo>
                <a:cubicBezTo>
                  <a:pt x="158" y="825"/>
                  <a:pt x="145" y="831"/>
                  <a:pt x="130" y="831"/>
                </a:cubicBezTo>
                <a:lnTo>
                  <a:pt x="129" y="831"/>
                </a:lnTo>
                <a:cubicBezTo>
                  <a:pt x="105" y="831"/>
                  <a:pt x="84" y="813"/>
                  <a:pt x="82" y="788"/>
                </a:cubicBezTo>
                <a:lnTo>
                  <a:pt x="81" y="783"/>
                </a:lnTo>
                <a:lnTo>
                  <a:pt x="81" y="778"/>
                </a:lnTo>
                <a:cubicBezTo>
                  <a:pt x="79" y="765"/>
                  <a:pt x="84" y="751"/>
                  <a:pt x="93" y="741"/>
                </a:cubicBezTo>
                <a:cubicBezTo>
                  <a:pt x="102" y="731"/>
                  <a:pt x="115" y="725"/>
                  <a:pt x="128" y="725"/>
                </a:cubicBezTo>
                <a:lnTo>
                  <a:pt x="129" y="725"/>
                </a:lnTo>
                <a:cubicBezTo>
                  <a:pt x="154" y="725"/>
                  <a:pt x="175" y="744"/>
                  <a:pt x="177" y="769"/>
                </a:cubicBezTo>
                <a:lnTo>
                  <a:pt x="178" y="774"/>
                </a:lnTo>
                <a:cubicBezTo>
                  <a:pt x="178" y="778"/>
                  <a:pt x="178" y="781"/>
                  <a:pt x="177" y="785"/>
                </a:cubicBezTo>
                <a:lnTo>
                  <a:pt x="176" y="792"/>
                </a:lnTo>
                <a:lnTo>
                  <a:pt x="175" y="799"/>
                </a:lnTo>
                <a:lnTo>
                  <a:pt x="128" y="744"/>
                </a:lnTo>
                <a:lnTo>
                  <a:pt x="129" y="744"/>
                </a:lnTo>
                <a:lnTo>
                  <a:pt x="81" y="792"/>
                </a:lnTo>
                <a:lnTo>
                  <a:pt x="81" y="787"/>
                </a:lnTo>
                <a:lnTo>
                  <a:pt x="81" y="783"/>
                </a:lnTo>
                <a:lnTo>
                  <a:pt x="177" y="783"/>
                </a:lnTo>
                <a:lnTo>
                  <a:pt x="177" y="784"/>
                </a:lnTo>
                <a:lnTo>
                  <a:pt x="177" y="785"/>
                </a:lnTo>
                <a:lnTo>
                  <a:pt x="178" y="792"/>
                </a:lnTo>
                <a:lnTo>
                  <a:pt x="178" y="798"/>
                </a:lnTo>
                <a:lnTo>
                  <a:pt x="82" y="802"/>
                </a:lnTo>
                <a:lnTo>
                  <a:pt x="82" y="800"/>
                </a:lnTo>
                <a:lnTo>
                  <a:pt x="83" y="808"/>
                </a:lnTo>
                <a:lnTo>
                  <a:pt x="83" y="805"/>
                </a:lnTo>
                <a:lnTo>
                  <a:pt x="177" y="809"/>
                </a:lnTo>
                <a:lnTo>
                  <a:pt x="177" y="809"/>
                </a:lnTo>
                <a:lnTo>
                  <a:pt x="176" y="811"/>
                </a:lnTo>
                <a:lnTo>
                  <a:pt x="129" y="754"/>
                </a:lnTo>
                <a:lnTo>
                  <a:pt x="129" y="754"/>
                </a:lnTo>
                <a:lnTo>
                  <a:pt x="81" y="802"/>
                </a:lnTo>
                <a:lnTo>
                  <a:pt x="81" y="799"/>
                </a:lnTo>
                <a:lnTo>
                  <a:pt x="83" y="811"/>
                </a:lnTo>
                <a:lnTo>
                  <a:pt x="82" y="809"/>
                </a:lnTo>
                <a:cubicBezTo>
                  <a:pt x="76" y="784"/>
                  <a:pt x="91" y="759"/>
                  <a:pt x="116" y="751"/>
                </a:cubicBezTo>
                <a:cubicBezTo>
                  <a:pt x="140" y="744"/>
                  <a:pt x="166" y="758"/>
                  <a:pt x="175" y="782"/>
                </a:cubicBezTo>
                <a:lnTo>
                  <a:pt x="175" y="784"/>
                </a:lnTo>
                <a:cubicBezTo>
                  <a:pt x="177" y="789"/>
                  <a:pt x="177" y="794"/>
                  <a:pt x="177" y="799"/>
                </a:cubicBezTo>
                <a:lnTo>
                  <a:pt x="177" y="802"/>
                </a:lnTo>
                <a:cubicBezTo>
                  <a:pt x="177" y="805"/>
                  <a:pt x="177" y="808"/>
                  <a:pt x="177" y="811"/>
                </a:cubicBezTo>
                <a:lnTo>
                  <a:pt x="176" y="816"/>
                </a:lnTo>
                <a:lnTo>
                  <a:pt x="128" y="759"/>
                </a:lnTo>
                <a:lnTo>
                  <a:pt x="129" y="759"/>
                </a:lnTo>
                <a:lnTo>
                  <a:pt x="129" y="855"/>
                </a:lnTo>
                <a:lnTo>
                  <a:pt x="128" y="855"/>
                </a:lnTo>
                <a:lnTo>
                  <a:pt x="176" y="798"/>
                </a:lnTo>
                <a:lnTo>
                  <a:pt x="177" y="807"/>
                </a:lnTo>
                <a:lnTo>
                  <a:pt x="178" y="811"/>
                </a:lnTo>
                <a:cubicBezTo>
                  <a:pt x="179" y="825"/>
                  <a:pt x="175" y="838"/>
                  <a:pt x="166" y="848"/>
                </a:cubicBezTo>
                <a:cubicBezTo>
                  <a:pt x="157" y="859"/>
                  <a:pt x="144" y="864"/>
                  <a:pt x="130" y="864"/>
                </a:cubicBezTo>
                <a:lnTo>
                  <a:pt x="129" y="864"/>
                </a:lnTo>
                <a:cubicBezTo>
                  <a:pt x="103" y="864"/>
                  <a:pt x="81" y="843"/>
                  <a:pt x="81" y="816"/>
                </a:cubicBezTo>
                <a:lnTo>
                  <a:pt x="81" y="813"/>
                </a:lnTo>
                <a:lnTo>
                  <a:pt x="81" y="811"/>
                </a:lnTo>
                <a:lnTo>
                  <a:pt x="177" y="811"/>
                </a:lnTo>
                <a:lnTo>
                  <a:pt x="177" y="814"/>
                </a:lnTo>
                <a:cubicBezTo>
                  <a:pt x="177" y="817"/>
                  <a:pt x="177" y="820"/>
                  <a:pt x="177" y="823"/>
                </a:cubicBezTo>
                <a:lnTo>
                  <a:pt x="176" y="826"/>
                </a:lnTo>
                <a:cubicBezTo>
                  <a:pt x="171" y="850"/>
                  <a:pt x="149" y="867"/>
                  <a:pt x="124" y="864"/>
                </a:cubicBezTo>
                <a:cubicBezTo>
                  <a:pt x="100" y="862"/>
                  <a:pt x="81" y="841"/>
                  <a:pt x="81" y="816"/>
                </a:cubicBezTo>
                <a:lnTo>
                  <a:pt x="81" y="814"/>
                </a:lnTo>
                <a:cubicBezTo>
                  <a:pt x="81" y="812"/>
                  <a:pt x="81" y="810"/>
                  <a:pt x="81" y="808"/>
                </a:cubicBezTo>
                <a:lnTo>
                  <a:pt x="82" y="804"/>
                </a:lnTo>
                <a:lnTo>
                  <a:pt x="81" y="811"/>
                </a:lnTo>
                <a:lnTo>
                  <a:pt x="81" y="808"/>
                </a:lnTo>
                <a:lnTo>
                  <a:pt x="81" y="807"/>
                </a:lnTo>
                <a:lnTo>
                  <a:pt x="177" y="807"/>
                </a:lnTo>
                <a:lnTo>
                  <a:pt x="177" y="809"/>
                </a:lnTo>
                <a:lnTo>
                  <a:pt x="177" y="818"/>
                </a:lnTo>
                <a:lnTo>
                  <a:pt x="177" y="818"/>
                </a:lnTo>
                <a:lnTo>
                  <a:pt x="177" y="821"/>
                </a:lnTo>
                <a:lnTo>
                  <a:pt x="83" y="806"/>
                </a:lnTo>
                <a:lnTo>
                  <a:pt x="84" y="804"/>
                </a:lnTo>
                <a:lnTo>
                  <a:pt x="81" y="819"/>
                </a:lnTo>
                <a:lnTo>
                  <a:pt x="81" y="816"/>
                </a:lnTo>
                <a:lnTo>
                  <a:pt x="177" y="822"/>
                </a:lnTo>
                <a:lnTo>
                  <a:pt x="177" y="826"/>
                </a:lnTo>
                <a:lnTo>
                  <a:pt x="177" y="818"/>
                </a:lnTo>
                <a:lnTo>
                  <a:pt x="177" y="829"/>
                </a:lnTo>
                <a:lnTo>
                  <a:pt x="177" y="833"/>
                </a:lnTo>
                <a:lnTo>
                  <a:pt x="177" y="835"/>
                </a:lnTo>
                <a:lnTo>
                  <a:pt x="81" y="835"/>
                </a:lnTo>
                <a:lnTo>
                  <a:pt x="81" y="834"/>
                </a:lnTo>
                <a:lnTo>
                  <a:pt x="82" y="836"/>
                </a:lnTo>
                <a:lnTo>
                  <a:pt x="81" y="831"/>
                </a:lnTo>
                <a:lnTo>
                  <a:pt x="81" y="826"/>
                </a:lnTo>
                <a:lnTo>
                  <a:pt x="128" y="869"/>
                </a:lnTo>
                <a:lnTo>
                  <a:pt x="128" y="869"/>
                </a:lnTo>
                <a:cubicBezTo>
                  <a:pt x="101" y="869"/>
                  <a:pt x="80" y="847"/>
                  <a:pt x="80" y="821"/>
                </a:cubicBezTo>
                <a:lnTo>
                  <a:pt x="80" y="818"/>
                </a:lnTo>
                <a:lnTo>
                  <a:pt x="80" y="816"/>
                </a:lnTo>
                <a:cubicBezTo>
                  <a:pt x="80" y="791"/>
                  <a:pt x="100" y="770"/>
                  <a:pt x="125" y="769"/>
                </a:cubicBezTo>
                <a:cubicBezTo>
                  <a:pt x="151" y="767"/>
                  <a:pt x="173" y="786"/>
                  <a:pt x="176" y="811"/>
                </a:cubicBezTo>
                <a:lnTo>
                  <a:pt x="176" y="816"/>
                </a:lnTo>
                <a:cubicBezTo>
                  <a:pt x="177" y="819"/>
                  <a:pt x="177" y="822"/>
                  <a:pt x="176" y="825"/>
                </a:cubicBezTo>
                <a:lnTo>
                  <a:pt x="176" y="832"/>
                </a:lnTo>
                <a:lnTo>
                  <a:pt x="175" y="836"/>
                </a:lnTo>
                <a:cubicBezTo>
                  <a:pt x="172" y="858"/>
                  <a:pt x="155" y="875"/>
                  <a:pt x="134" y="878"/>
                </a:cubicBezTo>
                <a:cubicBezTo>
                  <a:pt x="112" y="881"/>
                  <a:pt x="91" y="869"/>
                  <a:pt x="83" y="848"/>
                </a:cubicBezTo>
                <a:lnTo>
                  <a:pt x="84" y="849"/>
                </a:lnTo>
                <a:lnTo>
                  <a:pt x="83" y="847"/>
                </a:lnTo>
                <a:lnTo>
                  <a:pt x="125" y="874"/>
                </a:lnTo>
                <a:lnTo>
                  <a:pt x="125" y="874"/>
                </a:lnTo>
                <a:lnTo>
                  <a:pt x="172" y="835"/>
                </a:lnTo>
                <a:lnTo>
                  <a:pt x="172" y="838"/>
                </a:lnTo>
                <a:lnTo>
                  <a:pt x="172" y="828"/>
                </a:lnTo>
                <a:lnTo>
                  <a:pt x="172" y="838"/>
                </a:lnTo>
                <a:lnTo>
                  <a:pt x="172" y="837"/>
                </a:lnTo>
                <a:lnTo>
                  <a:pt x="172" y="840"/>
                </a:lnTo>
                <a:lnTo>
                  <a:pt x="78" y="825"/>
                </a:lnTo>
                <a:lnTo>
                  <a:pt x="79" y="823"/>
                </a:lnTo>
                <a:lnTo>
                  <a:pt x="77" y="831"/>
                </a:lnTo>
                <a:lnTo>
                  <a:pt x="78" y="828"/>
                </a:lnTo>
                <a:lnTo>
                  <a:pt x="170" y="853"/>
                </a:lnTo>
                <a:lnTo>
                  <a:pt x="169" y="856"/>
                </a:lnTo>
                <a:cubicBezTo>
                  <a:pt x="167" y="860"/>
                  <a:pt x="165" y="863"/>
                  <a:pt x="162" y="867"/>
                </a:cubicBezTo>
                <a:lnTo>
                  <a:pt x="161" y="869"/>
                </a:lnTo>
                <a:cubicBezTo>
                  <a:pt x="148" y="885"/>
                  <a:pt x="127" y="892"/>
                  <a:pt x="107" y="886"/>
                </a:cubicBezTo>
                <a:cubicBezTo>
                  <a:pt x="88" y="879"/>
                  <a:pt x="74" y="861"/>
                  <a:pt x="74" y="840"/>
                </a:cubicBezTo>
                <a:lnTo>
                  <a:pt x="74" y="837"/>
                </a:lnTo>
                <a:lnTo>
                  <a:pt x="74" y="835"/>
                </a:lnTo>
                <a:lnTo>
                  <a:pt x="170" y="843"/>
                </a:lnTo>
                <a:lnTo>
                  <a:pt x="170" y="844"/>
                </a:lnTo>
                <a:lnTo>
                  <a:pt x="169" y="848"/>
                </a:lnTo>
                <a:lnTo>
                  <a:pt x="168" y="859"/>
                </a:lnTo>
                <a:lnTo>
                  <a:pt x="167" y="861"/>
                </a:lnTo>
                <a:cubicBezTo>
                  <a:pt x="162" y="881"/>
                  <a:pt x="146" y="895"/>
                  <a:pt x="126" y="897"/>
                </a:cubicBezTo>
                <a:cubicBezTo>
                  <a:pt x="106" y="899"/>
                  <a:pt x="87" y="889"/>
                  <a:pt x="78" y="871"/>
                </a:cubicBezTo>
                <a:lnTo>
                  <a:pt x="77" y="870"/>
                </a:lnTo>
                <a:cubicBezTo>
                  <a:pt x="74" y="863"/>
                  <a:pt x="72" y="856"/>
                  <a:pt x="72" y="848"/>
                </a:cubicBezTo>
                <a:lnTo>
                  <a:pt x="72" y="845"/>
                </a:lnTo>
                <a:lnTo>
                  <a:pt x="72" y="852"/>
                </a:lnTo>
                <a:lnTo>
                  <a:pt x="72" y="848"/>
                </a:lnTo>
                <a:cubicBezTo>
                  <a:pt x="72" y="846"/>
                  <a:pt x="71" y="844"/>
                  <a:pt x="71" y="841"/>
                </a:cubicBezTo>
                <a:lnTo>
                  <a:pt x="71" y="840"/>
                </a:lnTo>
                <a:lnTo>
                  <a:pt x="167" y="840"/>
                </a:lnTo>
                <a:lnTo>
                  <a:pt x="167" y="841"/>
                </a:lnTo>
                <a:lnTo>
                  <a:pt x="167" y="834"/>
                </a:lnTo>
                <a:lnTo>
                  <a:pt x="167" y="838"/>
                </a:lnTo>
                <a:lnTo>
                  <a:pt x="168" y="841"/>
                </a:lnTo>
                <a:cubicBezTo>
                  <a:pt x="168" y="843"/>
                  <a:pt x="168" y="846"/>
                  <a:pt x="168" y="848"/>
                </a:cubicBezTo>
                <a:lnTo>
                  <a:pt x="168" y="849"/>
                </a:lnTo>
                <a:cubicBezTo>
                  <a:pt x="168" y="873"/>
                  <a:pt x="151" y="893"/>
                  <a:pt x="128" y="897"/>
                </a:cubicBezTo>
                <a:cubicBezTo>
                  <a:pt x="105" y="901"/>
                  <a:pt x="82" y="887"/>
                  <a:pt x="75" y="865"/>
                </a:cubicBezTo>
                <a:lnTo>
                  <a:pt x="74" y="863"/>
                </a:lnTo>
                <a:lnTo>
                  <a:pt x="73" y="860"/>
                </a:lnTo>
                <a:cubicBezTo>
                  <a:pt x="69" y="846"/>
                  <a:pt x="71" y="829"/>
                  <a:pt x="80" y="817"/>
                </a:cubicBezTo>
                <a:cubicBezTo>
                  <a:pt x="89" y="804"/>
                  <a:pt x="104" y="797"/>
                  <a:pt x="119" y="797"/>
                </a:cubicBezTo>
                <a:lnTo>
                  <a:pt x="120" y="797"/>
                </a:lnTo>
                <a:cubicBezTo>
                  <a:pt x="143" y="797"/>
                  <a:pt x="163" y="813"/>
                  <a:pt x="167" y="836"/>
                </a:cubicBezTo>
                <a:lnTo>
                  <a:pt x="167" y="836"/>
                </a:lnTo>
                <a:lnTo>
                  <a:pt x="168" y="838"/>
                </a:lnTo>
                <a:lnTo>
                  <a:pt x="73" y="849"/>
                </a:lnTo>
                <a:lnTo>
                  <a:pt x="73" y="847"/>
                </a:lnTo>
                <a:lnTo>
                  <a:pt x="74" y="859"/>
                </a:lnTo>
                <a:lnTo>
                  <a:pt x="74" y="857"/>
                </a:lnTo>
                <a:lnTo>
                  <a:pt x="168" y="850"/>
                </a:lnTo>
                <a:lnTo>
                  <a:pt x="168" y="854"/>
                </a:lnTo>
                <a:lnTo>
                  <a:pt x="167" y="859"/>
                </a:lnTo>
                <a:lnTo>
                  <a:pt x="119" y="806"/>
                </a:lnTo>
                <a:lnTo>
                  <a:pt x="120" y="806"/>
                </a:lnTo>
                <a:cubicBezTo>
                  <a:pt x="147" y="806"/>
                  <a:pt x="168" y="828"/>
                  <a:pt x="168" y="854"/>
                </a:cubicBezTo>
                <a:lnTo>
                  <a:pt x="168" y="862"/>
                </a:lnTo>
                <a:lnTo>
                  <a:pt x="168" y="866"/>
                </a:lnTo>
                <a:lnTo>
                  <a:pt x="168" y="868"/>
                </a:lnTo>
                <a:cubicBezTo>
                  <a:pt x="168" y="892"/>
                  <a:pt x="151" y="912"/>
                  <a:pt x="128" y="916"/>
                </a:cubicBezTo>
                <a:cubicBezTo>
                  <a:pt x="105" y="920"/>
                  <a:pt x="82" y="906"/>
                  <a:pt x="75" y="884"/>
                </a:cubicBezTo>
                <a:lnTo>
                  <a:pt x="74" y="882"/>
                </a:lnTo>
                <a:cubicBezTo>
                  <a:pt x="74" y="880"/>
                  <a:pt x="73" y="877"/>
                  <a:pt x="73" y="875"/>
                </a:cubicBezTo>
                <a:lnTo>
                  <a:pt x="72" y="872"/>
                </a:lnTo>
                <a:lnTo>
                  <a:pt x="119" y="912"/>
                </a:lnTo>
                <a:lnTo>
                  <a:pt x="119" y="912"/>
                </a:lnTo>
                <a:lnTo>
                  <a:pt x="166" y="874"/>
                </a:lnTo>
                <a:lnTo>
                  <a:pt x="165" y="879"/>
                </a:lnTo>
                <a:lnTo>
                  <a:pt x="166" y="868"/>
                </a:lnTo>
                <a:lnTo>
                  <a:pt x="166" y="871"/>
                </a:lnTo>
                <a:lnTo>
                  <a:pt x="166" y="873"/>
                </a:lnTo>
                <a:lnTo>
                  <a:pt x="70" y="873"/>
                </a:lnTo>
                <a:lnTo>
                  <a:pt x="70" y="871"/>
                </a:lnTo>
                <a:lnTo>
                  <a:pt x="71" y="880"/>
                </a:lnTo>
                <a:lnTo>
                  <a:pt x="70" y="878"/>
                </a:lnTo>
                <a:lnTo>
                  <a:pt x="165" y="873"/>
                </a:lnTo>
                <a:lnTo>
                  <a:pt x="164" y="884"/>
                </a:lnTo>
                <a:lnTo>
                  <a:pt x="163" y="888"/>
                </a:lnTo>
                <a:cubicBezTo>
                  <a:pt x="158" y="909"/>
                  <a:pt x="140" y="925"/>
                  <a:pt x="118" y="926"/>
                </a:cubicBezTo>
                <a:cubicBezTo>
                  <a:pt x="97" y="927"/>
                  <a:pt x="77" y="914"/>
                  <a:pt x="70" y="893"/>
                </a:cubicBezTo>
                <a:lnTo>
                  <a:pt x="70" y="892"/>
                </a:lnTo>
                <a:cubicBezTo>
                  <a:pt x="68" y="887"/>
                  <a:pt x="67" y="882"/>
                  <a:pt x="67" y="876"/>
                </a:cubicBezTo>
                <a:lnTo>
                  <a:pt x="67" y="873"/>
                </a:lnTo>
                <a:lnTo>
                  <a:pt x="67" y="870"/>
                </a:lnTo>
                <a:lnTo>
                  <a:pt x="67" y="868"/>
                </a:lnTo>
                <a:lnTo>
                  <a:pt x="161" y="884"/>
                </a:lnTo>
                <a:lnTo>
                  <a:pt x="161" y="883"/>
                </a:lnTo>
                <a:lnTo>
                  <a:pt x="160" y="887"/>
                </a:lnTo>
                <a:lnTo>
                  <a:pt x="162" y="869"/>
                </a:lnTo>
                <a:lnTo>
                  <a:pt x="162" y="878"/>
                </a:lnTo>
                <a:lnTo>
                  <a:pt x="162" y="883"/>
                </a:lnTo>
                <a:cubicBezTo>
                  <a:pt x="162" y="909"/>
                  <a:pt x="141" y="931"/>
                  <a:pt x="114" y="931"/>
                </a:cubicBezTo>
                <a:lnTo>
                  <a:pt x="113" y="931"/>
                </a:lnTo>
                <a:lnTo>
                  <a:pt x="160" y="893"/>
                </a:lnTo>
                <a:lnTo>
                  <a:pt x="159" y="897"/>
                </a:lnTo>
                <a:lnTo>
                  <a:pt x="158" y="902"/>
                </a:lnTo>
                <a:lnTo>
                  <a:pt x="111" y="844"/>
                </a:lnTo>
                <a:lnTo>
                  <a:pt x="111" y="844"/>
                </a:lnTo>
                <a:lnTo>
                  <a:pt x="112" y="844"/>
                </a:lnTo>
                <a:lnTo>
                  <a:pt x="65" y="900"/>
                </a:lnTo>
                <a:lnTo>
                  <a:pt x="64" y="897"/>
                </a:lnTo>
                <a:lnTo>
                  <a:pt x="69" y="911"/>
                </a:lnTo>
                <a:lnTo>
                  <a:pt x="68" y="909"/>
                </a:lnTo>
                <a:lnTo>
                  <a:pt x="158" y="887"/>
                </a:lnTo>
                <a:lnTo>
                  <a:pt x="158" y="889"/>
                </a:lnTo>
                <a:lnTo>
                  <a:pt x="158" y="882"/>
                </a:lnTo>
                <a:lnTo>
                  <a:pt x="158" y="886"/>
                </a:lnTo>
                <a:cubicBezTo>
                  <a:pt x="159" y="888"/>
                  <a:pt x="159" y="890"/>
                  <a:pt x="159" y="892"/>
                </a:cubicBezTo>
                <a:lnTo>
                  <a:pt x="159" y="902"/>
                </a:lnTo>
                <a:lnTo>
                  <a:pt x="159" y="905"/>
                </a:lnTo>
                <a:cubicBezTo>
                  <a:pt x="159" y="913"/>
                  <a:pt x="157" y="920"/>
                  <a:pt x="154" y="927"/>
                </a:cubicBezTo>
                <a:lnTo>
                  <a:pt x="153" y="928"/>
                </a:lnTo>
                <a:cubicBezTo>
                  <a:pt x="143" y="948"/>
                  <a:pt x="121" y="958"/>
                  <a:pt x="99" y="953"/>
                </a:cubicBezTo>
                <a:cubicBezTo>
                  <a:pt x="78" y="948"/>
                  <a:pt x="62" y="929"/>
                  <a:pt x="62" y="906"/>
                </a:cubicBezTo>
                <a:lnTo>
                  <a:pt x="62" y="902"/>
                </a:lnTo>
                <a:lnTo>
                  <a:pt x="62" y="897"/>
                </a:lnTo>
                <a:lnTo>
                  <a:pt x="110" y="945"/>
                </a:lnTo>
                <a:lnTo>
                  <a:pt x="110" y="945"/>
                </a:lnTo>
                <a:lnTo>
                  <a:pt x="158" y="897"/>
                </a:lnTo>
                <a:lnTo>
                  <a:pt x="158" y="898"/>
                </a:lnTo>
                <a:lnTo>
                  <a:pt x="158" y="907"/>
                </a:lnTo>
                <a:lnTo>
                  <a:pt x="158" y="911"/>
                </a:lnTo>
                <a:lnTo>
                  <a:pt x="62" y="911"/>
                </a:lnTo>
                <a:lnTo>
                  <a:pt x="62" y="910"/>
                </a:lnTo>
                <a:lnTo>
                  <a:pt x="63" y="917"/>
                </a:lnTo>
                <a:lnTo>
                  <a:pt x="62" y="913"/>
                </a:lnTo>
                <a:lnTo>
                  <a:pt x="62" y="910"/>
                </a:lnTo>
                <a:cubicBezTo>
                  <a:pt x="62" y="908"/>
                  <a:pt x="61" y="905"/>
                  <a:pt x="61" y="903"/>
                </a:cubicBezTo>
                <a:lnTo>
                  <a:pt x="61" y="902"/>
                </a:lnTo>
                <a:lnTo>
                  <a:pt x="157" y="902"/>
                </a:lnTo>
                <a:lnTo>
                  <a:pt x="157" y="904"/>
                </a:lnTo>
                <a:lnTo>
                  <a:pt x="157" y="908"/>
                </a:lnTo>
                <a:lnTo>
                  <a:pt x="157" y="913"/>
                </a:lnTo>
                <a:lnTo>
                  <a:pt x="157" y="912"/>
                </a:lnTo>
                <a:lnTo>
                  <a:pt x="158" y="922"/>
                </a:lnTo>
                <a:lnTo>
                  <a:pt x="158" y="924"/>
                </a:lnTo>
                <a:lnTo>
                  <a:pt x="158" y="925"/>
                </a:lnTo>
                <a:lnTo>
                  <a:pt x="62" y="925"/>
                </a:lnTo>
                <a:lnTo>
                  <a:pt x="62" y="923"/>
                </a:lnTo>
                <a:lnTo>
                  <a:pt x="62" y="918"/>
                </a:lnTo>
                <a:lnTo>
                  <a:pt x="62" y="913"/>
                </a:lnTo>
                <a:lnTo>
                  <a:pt x="62" y="911"/>
                </a:lnTo>
                <a:lnTo>
                  <a:pt x="157" y="919"/>
                </a:lnTo>
                <a:lnTo>
                  <a:pt x="157" y="922"/>
                </a:lnTo>
                <a:lnTo>
                  <a:pt x="157" y="914"/>
                </a:lnTo>
                <a:lnTo>
                  <a:pt x="157" y="920"/>
                </a:lnTo>
                <a:lnTo>
                  <a:pt x="157" y="927"/>
                </a:lnTo>
                <a:lnTo>
                  <a:pt x="157" y="930"/>
                </a:lnTo>
                <a:lnTo>
                  <a:pt x="61" y="930"/>
                </a:lnTo>
                <a:lnTo>
                  <a:pt x="61" y="930"/>
                </a:lnTo>
                <a:cubicBezTo>
                  <a:pt x="61" y="927"/>
                  <a:pt x="62" y="925"/>
                  <a:pt x="62" y="922"/>
                </a:cubicBezTo>
                <a:lnTo>
                  <a:pt x="63" y="919"/>
                </a:lnTo>
                <a:lnTo>
                  <a:pt x="62" y="927"/>
                </a:lnTo>
                <a:lnTo>
                  <a:pt x="62" y="921"/>
                </a:lnTo>
                <a:lnTo>
                  <a:pt x="110" y="969"/>
                </a:lnTo>
                <a:lnTo>
                  <a:pt x="108" y="969"/>
                </a:lnTo>
                <a:lnTo>
                  <a:pt x="155" y="911"/>
                </a:lnTo>
                <a:lnTo>
                  <a:pt x="156" y="915"/>
                </a:lnTo>
                <a:cubicBezTo>
                  <a:pt x="157" y="920"/>
                  <a:pt x="157" y="925"/>
                  <a:pt x="157" y="930"/>
                </a:cubicBezTo>
                <a:lnTo>
                  <a:pt x="156" y="935"/>
                </a:lnTo>
                <a:lnTo>
                  <a:pt x="108" y="882"/>
                </a:lnTo>
                <a:lnTo>
                  <a:pt x="110" y="882"/>
                </a:lnTo>
                <a:cubicBezTo>
                  <a:pt x="124" y="882"/>
                  <a:pt x="138" y="889"/>
                  <a:pt x="147" y="900"/>
                </a:cubicBezTo>
                <a:cubicBezTo>
                  <a:pt x="156" y="911"/>
                  <a:pt x="160" y="926"/>
                  <a:pt x="157" y="940"/>
                </a:cubicBezTo>
                <a:lnTo>
                  <a:pt x="156" y="945"/>
                </a:lnTo>
                <a:lnTo>
                  <a:pt x="156" y="947"/>
                </a:lnTo>
                <a:cubicBezTo>
                  <a:pt x="150" y="970"/>
                  <a:pt x="127" y="986"/>
                  <a:pt x="103" y="983"/>
                </a:cubicBezTo>
                <a:cubicBezTo>
                  <a:pt x="79" y="980"/>
                  <a:pt x="61" y="959"/>
                  <a:pt x="61" y="935"/>
                </a:cubicBezTo>
                <a:lnTo>
                  <a:pt x="61" y="932"/>
                </a:lnTo>
                <a:lnTo>
                  <a:pt x="62" y="944"/>
                </a:lnTo>
                <a:lnTo>
                  <a:pt x="62" y="942"/>
                </a:lnTo>
                <a:lnTo>
                  <a:pt x="156" y="930"/>
                </a:lnTo>
                <a:lnTo>
                  <a:pt x="156" y="932"/>
                </a:lnTo>
                <a:lnTo>
                  <a:pt x="156" y="935"/>
                </a:lnTo>
                <a:lnTo>
                  <a:pt x="156" y="938"/>
                </a:lnTo>
                <a:lnTo>
                  <a:pt x="156" y="940"/>
                </a:lnTo>
                <a:lnTo>
                  <a:pt x="60" y="940"/>
                </a:lnTo>
                <a:lnTo>
                  <a:pt x="60" y="938"/>
                </a:lnTo>
                <a:lnTo>
                  <a:pt x="60" y="935"/>
                </a:lnTo>
                <a:lnTo>
                  <a:pt x="61" y="942"/>
                </a:lnTo>
                <a:lnTo>
                  <a:pt x="60" y="938"/>
                </a:lnTo>
                <a:cubicBezTo>
                  <a:pt x="60" y="936"/>
                  <a:pt x="60" y="934"/>
                  <a:pt x="60" y="931"/>
                </a:cubicBezTo>
                <a:lnTo>
                  <a:pt x="60" y="930"/>
                </a:lnTo>
                <a:lnTo>
                  <a:pt x="155" y="942"/>
                </a:lnTo>
                <a:lnTo>
                  <a:pt x="154" y="944"/>
                </a:lnTo>
                <a:lnTo>
                  <a:pt x="155" y="932"/>
                </a:lnTo>
                <a:lnTo>
                  <a:pt x="155" y="937"/>
                </a:lnTo>
                <a:lnTo>
                  <a:pt x="155" y="942"/>
                </a:lnTo>
                <a:lnTo>
                  <a:pt x="155" y="944"/>
                </a:lnTo>
                <a:lnTo>
                  <a:pt x="65" y="923"/>
                </a:lnTo>
                <a:lnTo>
                  <a:pt x="65" y="922"/>
                </a:lnTo>
                <a:lnTo>
                  <a:pt x="60" y="943"/>
                </a:lnTo>
                <a:lnTo>
                  <a:pt x="60" y="940"/>
                </a:lnTo>
                <a:lnTo>
                  <a:pt x="108" y="988"/>
                </a:lnTo>
                <a:lnTo>
                  <a:pt x="107" y="988"/>
                </a:lnTo>
                <a:lnTo>
                  <a:pt x="155" y="940"/>
                </a:lnTo>
                <a:lnTo>
                  <a:pt x="155" y="942"/>
                </a:lnTo>
                <a:cubicBezTo>
                  <a:pt x="155" y="946"/>
                  <a:pt x="155" y="950"/>
                  <a:pt x="154" y="954"/>
                </a:cubicBezTo>
                <a:lnTo>
                  <a:pt x="154" y="956"/>
                </a:lnTo>
                <a:cubicBezTo>
                  <a:pt x="148" y="980"/>
                  <a:pt x="125" y="995"/>
                  <a:pt x="101" y="992"/>
                </a:cubicBezTo>
                <a:cubicBezTo>
                  <a:pt x="77" y="989"/>
                  <a:pt x="59" y="969"/>
                  <a:pt x="59" y="944"/>
                </a:cubicBezTo>
                <a:lnTo>
                  <a:pt x="59" y="942"/>
                </a:lnTo>
                <a:lnTo>
                  <a:pt x="60" y="954"/>
                </a:lnTo>
                <a:lnTo>
                  <a:pt x="60" y="952"/>
                </a:lnTo>
                <a:lnTo>
                  <a:pt x="154" y="946"/>
                </a:lnTo>
                <a:lnTo>
                  <a:pt x="154" y="948"/>
                </a:lnTo>
                <a:lnTo>
                  <a:pt x="153" y="955"/>
                </a:lnTo>
                <a:lnTo>
                  <a:pt x="153" y="959"/>
                </a:lnTo>
                <a:cubicBezTo>
                  <a:pt x="150" y="982"/>
                  <a:pt x="131" y="1000"/>
                  <a:pt x="108" y="1002"/>
                </a:cubicBezTo>
                <a:cubicBezTo>
                  <a:pt x="85" y="1003"/>
                  <a:pt x="64" y="988"/>
                  <a:pt x="58" y="966"/>
                </a:cubicBezTo>
                <a:lnTo>
                  <a:pt x="57" y="961"/>
                </a:lnTo>
                <a:lnTo>
                  <a:pt x="57" y="959"/>
                </a:lnTo>
                <a:cubicBezTo>
                  <a:pt x="52" y="933"/>
                  <a:pt x="68" y="908"/>
                  <a:pt x="93" y="903"/>
                </a:cubicBezTo>
                <a:cubicBezTo>
                  <a:pt x="119" y="897"/>
                  <a:pt x="144" y="913"/>
                  <a:pt x="151" y="938"/>
                </a:cubicBezTo>
                <a:lnTo>
                  <a:pt x="152" y="942"/>
                </a:lnTo>
                <a:lnTo>
                  <a:pt x="152" y="945"/>
                </a:lnTo>
                <a:lnTo>
                  <a:pt x="105" y="906"/>
                </a:lnTo>
                <a:lnTo>
                  <a:pt x="106" y="906"/>
                </a:lnTo>
                <a:lnTo>
                  <a:pt x="59" y="966"/>
                </a:lnTo>
                <a:lnTo>
                  <a:pt x="58" y="961"/>
                </a:lnTo>
                <a:lnTo>
                  <a:pt x="58" y="959"/>
                </a:lnTo>
                <a:lnTo>
                  <a:pt x="152" y="960"/>
                </a:lnTo>
                <a:lnTo>
                  <a:pt x="151" y="964"/>
                </a:lnTo>
                <a:lnTo>
                  <a:pt x="152" y="954"/>
                </a:lnTo>
                <a:lnTo>
                  <a:pt x="152" y="955"/>
                </a:lnTo>
                <a:lnTo>
                  <a:pt x="152" y="957"/>
                </a:lnTo>
                <a:lnTo>
                  <a:pt x="152" y="960"/>
                </a:lnTo>
                <a:cubicBezTo>
                  <a:pt x="153" y="963"/>
                  <a:pt x="153" y="965"/>
                  <a:pt x="153" y="968"/>
                </a:cubicBezTo>
                <a:lnTo>
                  <a:pt x="153" y="968"/>
                </a:lnTo>
                <a:cubicBezTo>
                  <a:pt x="153" y="993"/>
                  <a:pt x="134" y="1014"/>
                  <a:pt x="110" y="1016"/>
                </a:cubicBezTo>
                <a:cubicBezTo>
                  <a:pt x="85" y="1019"/>
                  <a:pt x="63" y="1002"/>
                  <a:pt x="58" y="978"/>
                </a:cubicBezTo>
                <a:lnTo>
                  <a:pt x="57" y="971"/>
                </a:lnTo>
                <a:lnTo>
                  <a:pt x="56" y="967"/>
                </a:lnTo>
                <a:lnTo>
                  <a:pt x="56" y="965"/>
                </a:lnTo>
                <a:lnTo>
                  <a:pt x="56" y="962"/>
                </a:lnTo>
                <a:cubicBezTo>
                  <a:pt x="52" y="937"/>
                  <a:pt x="67" y="913"/>
                  <a:pt x="91" y="907"/>
                </a:cubicBezTo>
                <a:cubicBezTo>
                  <a:pt x="116" y="901"/>
                  <a:pt x="141" y="915"/>
                  <a:pt x="149" y="939"/>
                </a:cubicBezTo>
                <a:lnTo>
                  <a:pt x="149" y="940"/>
                </a:lnTo>
                <a:cubicBezTo>
                  <a:pt x="151" y="945"/>
                  <a:pt x="151" y="950"/>
                  <a:pt x="151" y="955"/>
                </a:cubicBezTo>
                <a:lnTo>
                  <a:pt x="151" y="959"/>
                </a:lnTo>
                <a:cubicBezTo>
                  <a:pt x="151" y="985"/>
                  <a:pt x="130" y="1007"/>
                  <a:pt x="103" y="1007"/>
                </a:cubicBezTo>
                <a:lnTo>
                  <a:pt x="103" y="1007"/>
                </a:lnTo>
                <a:lnTo>
                  <a:pt x="150" y="969"/>
                </a:lnTo>
                <a:lnTo>
                  <a:pt x="150" y="968"/>
                </a:lnTo>
                <a:lnTo>
                  <a:pt x="149" y="973"/>
                </a:lnTo>
                <a:lnTo>
                  <a:pt x="148" y="958"/>
                </a:lnTo>
                <a:lnTo>
                  <a:pt x="149" y="963"/>
                </a:lnTo>
                <a:cubicBezTo>
                  <a:pt x="155" y="988"/>
                  <a:pt x="139" y="1014"/>
                  <a:pt x="113" y="1020"/>
                </a:cubicBezTo>
                <a:cubicBezTo>
                  <a:pt x="88" y="1026"/>
                  <a:pt x="62" y="1010"/>
                  <a:pt x="56" y="985"/>
                </a:cubicBezTo>
                <a:lnTo>
                  <a:pt x="57" y="989"/>
                </a:lnTo>
                <a:lnTo>
                  <a:pt x="56" y="986"/>
                </a:lnTo>
                <a:lnTo>
                  <a:pt x="101" y="1016"/>
                </a:lnTo>
                <a:lnTo>
                  <a:pt x="100" y="1016"/>
                </a:lnTo>
                <a:lnTo>
                  <a:pt x="148" y="968"/>
                </a:lnTo>
                <a:lnTo>
                  <a:pt x="148" y="971"/>
                </a:lnTo>
                <a:lnTo>
                  <a:pt x="148" y="973"/>
                </a:lnTo>
                <a:cubicBezTo>
                  <a:pt x="148" y="995"/>
                  <a:pt x="133" y="1015"/>
                  <a:pt x="111" y="1020"/>
                </a:cubicBezTo>
                <a:cubicBezTo>
                  <a:pt x="90" y="1025"/>
                  <a:pt x="67" y="1014"/>
                  <a:pt x="58" y="994"/>
                </a:cubicBezTo>
                <a:lnTo>
                  <a:pt x="56" y="991"/>
                </a:lnTo>
                <a:lnTo>
                  <a:pt x="65" y="1004"/>
                </a:lnTo>
                <a:lnTo>
                  <a:pt x="64" y="1002"/>
                </a:lnTo>
                <a:lnTo>
                  <a:pt x="145" y="968"/>
                </a:lnTo>
                <a:lnTo>
                  <a:pt x="145" y="971"/>
                </a:lnTo>
                <a:lnTo>
                  <a:pt x="145" y="975"/>
                </a:lnTo>
                <a:lnTo>
                  <a:pt x="145" y="983"/>
                </a:lnTo>
                <a:cubicBezTo>
                  <a:pt x="145" y="1008"/>
                  <a:pt x="126" y="1029"/>
                  <a:pt x="101" y="1031"/>
                </a:cubicBezTo>
                <a:cubicBezTo>
                  <a:pt x="77" y="1033"/>
                  <a:pt x="54" y="1015"/>
                  <a:pt x="50" y="991"/>
                </a:cubicBezTo>
                <a:lnTo>
                  <a:pt x="50" y="988"/>
                </a:lnTo>
                <a:lnTo>
                  <a:pt x="54" y="1001"/>
                </a:lnTo>
                <a:lnTo>
                  <a:pt x="53" y="999"/>
                </a:lnTo>
                <a:lnTo>
                  <a:pt x="143" y="966"/>
                </a:lnTo>
                <a:lnTo>
                  <a:pt x="144" y="972"/>
                </a:lnTo>
                <a:lnTo>
                  <a:pt x="144" y="975"/>
                </a:lnTo>
                <a:cubicBezTo>
                  <a:pt x="147" y="989"/>
                  <a:pt x="143" y="1003"/>
                  <a:pt x="134" y="1014"/>
                </a:cubicBezTo>
                <a:cubicBezTo>
                  <a:pt x="124" y="1025"/>
                  <a:pt x="111" y="1031"/>
                  <a:pt x="97" y="1031"/>
                </a:cubicBezTo>
                <a:lnTo>
                  <a:pt x="96" y="1031"/>
                </a:lnTo>
                <a:lnTo>
                  <a:pt x="95" y="1031"/>
                </a:lnTo>
                <a:lnTo>
                  <a:pt x="142" y="995"/>
                </a:lnTo>
                <a:lnTo>
                  <a:pt x="142" y="997"/>
                </a:lnTo>
                <a:lnTo>
                  <a:pt x="143" y="985"/>
                </a:lnTo>
                <a:lnTo>
                  <a:pt x="143" y="987"/>
                </a:lnTo>
                <a:lnTo>
                  <a:pt x="95" y="939"/>
                </a:lnTo>
                <a:lnTo>
                  <a:pt x="96" y="939"/>
                </a:lnTo>
                <a:lnTo>
                  <a:pt x="48" y="987"/>
                </a:lnTo>
                <a:lnTo>
                  <a:pt x="48" y="988"/>
                </a:lnTo>
                <a:lnTo>
                  <a:pt x="48" y="984"/>
                </a:lnTo>
                <a:lnTo>
                  <a:pt x="143" y="984"/>
                </a:lnTo>
                <a:lnTo>
                  <a:pt x="143" y="986"/>
                </a:lnTo>
                <a:lnTo>
                  <a:pt x="142" y="992"/>
                </a:lnTo>
                <a:lnTo>
                  <a:pt x="142" y="981"/>
                </a:lnTo>
                <a:lnTo>
                  <a:pt x="142" y="984"/>
                </a:lnTo>
                <a:lnTo>
                  <a:pt x="141" y="976"/>
                </a:lnTo>
                <a:lnTo>
                  <a:pt x="141" y="977"/>
                </a:lnTo>
                <a:lnTo>
                  <a:pt x="49" y="981"/>
                </a:lnTo>
                <a:lnTo>
                  <a:pt x="49" y="979"/>
                </a:lnTo>
                <a:lnTo>
                  <a:pt x="48" y="990"/>
                </a:lnTo>
                <a:lnTo>
                  <a:pt x="48" y="987"/>
                </a:lnTo>
                <a:lnTo>
                  <a:pt x="96" y="1035"/>
                </a:lnTo>
                <a:lnTo>
                  <a:pt x="95" y="1035"/>
                </a:lnTo>
                <a:lnTo>
                  <a:pt x="141" y="1001"/>
                </a:lnTo>
                <a:lnTo>
                  <a:pt x="140" y="1006"/>
                </a:lnTo>
                <a:lnTo>
                  <a:pt x="142" y="992"/>
                </a:lnTo>
                <a:lnTo>
                  <a:pt x="142" y="994"/>
                </a:lnTo>
                <a:lnTo>
                  <a:pt x="142" y="997"/>
                </a:lnTo>
                <a:cubicBezTo>
                  <a:pt x="142" y="1023"/>
                  <a:pt x="120" y="1045"/>
                  <a:pt x="94" y="1045"/>
                </a:cubicBezTo>
                <a:lnTo>
                  <a:pt x="93" y="1045"/>
                </a:lnTo>
                <a:lnTo>
                  <a:pt x="141" y="1006"/>
                </a:lnTo>
                <a:lnTo>
                  <a:pt x="139" y="1012"/>
                </a:lnTo>
                <a:lnTo>
                  <a:pt x="138" y="1017"/>
                </a:lnTo>
                <a:lnTo>
                  <a:pt x="91" y="958"/>
                </a:lnTo>
                <a:lnTo>
                  <a:pt x="93" y="958"/>
                </a:lnTo>
                <a:lnTo>
                  <a:pt x="93" y="1054"/>
                </a:lnTo>
                <a:lnTo>
                  <a:pt x="91" y="1054"/>
                </a:lnTo>
                <a:lnTo>
                  <a:pt x="139" y="1006"/>
                </a:lnTo>
                <a:lnTo>
                  <a:pt x="139" y="1009"/>
                </a:lnTo>
                <a:lnTo>
                  <a:pt x="139" y="1011"/>
                </a:lnTo>
                <a:lnTo>
                  <a:pt x="43" y="1011"/>
                </a:lnTo>
                <a:lnTo>
                  <a:pt x="43" y="1009"/>
                </a:lnTo>
                <a:lnTo>
                  <a:pt x="44" y="1018"/>
                </a:lnTo>
                <a:lnTo>
                  <a:pt x="44" y="1016"/>
                </a:lnTo>
                <a:lnTo>
                  <a:pt x="139" y="1006"/>
                </a:lnTo>
                <a:lnTo>
                  <a:pt x="139" y="1008"/>
                </a:lnTo>
                <a:lnTo>
                  <a:pt x="139" y="1011"/>
                </a:lnTo>
                <a:cubicBezTo>
                  <a:pt x="139" y="1014"/>
                  <a:pt x="139" y="1017"/>
                  <a:pt x="138" y="1020"/>
                </a:cubicBezTo>
                <a:lnTo>
                  <a:pt x="138" y="1023"/>
                </a:lnTo>
                <a:lnTo>
                  <a:pt x="137" y="1027"/>
                </a:lnTo>
                <a:cubicBezTo>
                  <a:pt x="134" y="1052"/>
                  <a:pt x="112" y="1070"/>
                  <a:pt x="86" y="1069"/>
                </a:cubicBezTo>
                <a:cubicBezTo>
                  <a:pt x="61" y="1067"/>
                  <a:pt x="41" y="1046"/>
                  <a:pt x="41" y="1021"/>
                </a:cubicBezTo>
                <a:lnTo>
                  <a:pt x="41" y="1019"/>
                </a:lnTo>
                <a:cubicBezTo>
                  <a:pt x="41" y="1017"/>
                  <a:pt x="42" y="1014"/>
                  <a:pt x="42" y="1012"/>
                </a:cubicBezTo>
                <a:lnTo>
                  <a:pt x="42" y="1010"/>
                </a:lnTo>
                <a:lnTo>
                  <a:pt x="43" y="1006"/>
                </a:lnTo>
                <a:lnTo>
                  <a:pt x="42" y="1013"/>
                </a:lnTo>
                <a:lnTo>
                  <a:pt x="42" y="1011"/>
                </a:lnTo>
                <a:lnTo>
                  <a:pt x="136" y="1027"/>
                </a:lnTo>
                <a:lnTo>
                  <a:pt x="136" y="1028"/>
                </a:lnTo>
                <a:lnTo>
                  <a:pt x="137" y="1021"/>
                </a:lnTo>
                <a:lnTo>
                  <a:pt x="137" y="1024"/>
                </a:lnTo>
                <a:lnTo>
                  <a:pt x="135" y="1002"/>
                </a:lnTo>
                <a:lnTo>
                  <a:pt x="137" y="1007"/>
                </a:lnTo>
                <a:cubicBezTo>
                  <a:pt x="139" y="1015"/>
                  <a:pt x="140" y="1023"/>
                  <a:pt x="138" y="1030"/>
                </a:cubicBezTo>
                <a:lnTo>
                  <a:pt x="136" y="1041"/>
                </a:lnTo>
                <a:lnTo>
                  <a:pt x="134" y="1046"/>
                </a:lnTo>
                <a:lnTo>
                  <a:pt x="88" y="982"/>
                </a:lnTo>
                <a:lnTo>
                  <a:pt x="89" y="982"/>
                </a:lnTo>
                <a:lnTo>
                  <a:pt x="41" y="1035"/>
                </a:lnTo>
                <a:lnTo>
                  <a:pt x="40" y="1025"/>
                </a:lnTo>
                <a:lnTo>
                  <a:pt x="40" y="1022"/>
                </a:lnTo>
                <a:lnTo>
                  <a:pt x="40" y="1021"/>
                </a:lnTo>
                <a:lnTo>
                  <a:pt x="136" y="1021"/>
                </a:lnTo>
                <a:lnTo>
                  <a:pt x="136" y="1025"/>
                </a:lnTo>
                <a:lnTo>
                  <a:pt x="136" y="1030"/>
                </a:lnTo>
                <a:lnTo>
                  <a:pt x="136" y="1035"/>
                </a:lnTo>
                <a:cubicBezTo>
                  <a:pt x="136" y="1061"/>
                  <a:pt x="116" y="1082"/>
                  <a:pt x="91" y="1083"/>
                </a:cubicBezTo>
                <a:cubicBezTo>
                  <a:pt x="65" y="1084"/>
                  <a:pt x="43" y="1065"/>
                  <a:pt x="41" y="1039"/>
                </a:cubicBezTo>
                <a:lnTo>
                  <a:pt x="41" y="1037"/>
                </a:lnTo>
                <a:lnTo>
                  <a:pt x="40" y="1034"/>
                </a:lnTo>
                <a:cubicBezTo>
                  <a:pt x="40" y="1032"/>
                  <a:pt x="39" y="1029"/>
                  <a:pt x="39" y="1026"/>
                </a:cubicBezTo>
                <a:lnTo>
                  <a:pt x="39" y="1025"/>
                </a:lnTo>
                <a:lnTo>
                  <a:pt x="135" y="1025"/>
                </a:lnTo>
                <a:lnTo>
                  <a:pt x="135" y="1023"/>
                </a:lnTo>
                <a:lnTo>
                  <a:pt x="136" y="1027"/>
                </a:lnTo>
                <a:lnTo>
                  <a:pt x="136" y="1037"/>
                </a:lnTo>
                <a:lnTo>
                  <a:pt x="136" y="1040"/>
                </a:lnTo>
                <a:lnTo>
                  <a:pt x="55" y="1006"/>
                </a:lnTo>
                <a:lnTo>
                  <a:pt x="55" y="1006"/>
                </a:lnTo>
                <a:lnTo>
                  <a:pt x="41" y="1039"/>
                </a:lnTo>
                <a:lnTo>
                  <a:pt x="41" y="1037"/>
                </a:lnTo>
                <a:lnTo>
                  <a:pt x="41" y="1035"/>
                </a:lnTo>
                <a:lnTo>
                  <a:pt x="55" y="1069"/>
                </a:lnTo>
                <a:lnTo>
                  <a:pt x="55" y="1069"/>
                </a:lnTo>
                <a:lnTo>
                  <a:pt x="136" y="1040"/>
                </a:lnTo>
                <a:lnTo>
                  <a:pt x="136" y="1044"/>
                </a:lnTo>
                <a:lnTo>
                  <a:pt x="135" y="1044"/>
                </a:lnTo>
                <a:lnTo>
                  <a:pt x="135" y="1047"/>
                </a:lnTo>
                <a:cubicBezTo>
                  <a:pt x="135" y="1051"/>
                  <a:pt x="135" y="1055"/>
                  <a:pt x="134" y="1059"/>
                </a:cubicBezTo>
                <a:lnTo>
                  <a:pt x="134" y="1061"/>
                </a:lnTo>
                <a:cubicBezTo>
                  <a:pt x="128" y="1083"/>
                  <a:pt x="108" y="1098"/>
                  <a:pt x="86" y="1097"/>
                </a:cubicBezTo>
                <a:cubicBezTo>
                  <a:pt x="63" y="1097"/>
                  <a:pt x="44" y="1081"/>
                  <a:pt x="40" y="1059"/>
                </a:cubicBezTo>
                <a:lnTo>
                  <a:pt x="39" y="1056"/>
                </a:lnTo>
                <a:lnTo>
                  <a:pt x="39" y="1054"/>
                </a:lnTo>
                <a:cubicBezTo>
                  <a:pt x="34" y="1028"/>
                  <a:pt x="50" y="1003"/>
                  <a:pt x="75" y="998"/>
                </a:cubicBezTo>
                <a:cubicBezTo>
                  <a:pt x="101" y="992"/>
                  <a:pt x="126" y="1008"/>
                  <a:pt x="133" y="1033"/>
                </a:cubicBezTo>
                <a:lnTo>
                  <a:pt x="134" y="1039"/>
                </a:lnTo>
                <a:lnTo>
                  <a:pt x="134" y="1042"/>
                </a:lnTo>
                <a:cubicBezTo>
                  <a:pt x="135" y="1046"/>
                  <a:pt x="135" y="1050"/>
                  <a:pt x="135" y="1055"/>
                </a:cubicBezTo>
                <a:lnTo>
                  <a:pt x="134" y="1059"/>
                </a:lnTo>
                <a:cubicBezTo>
                  <a:pt x="131" y="1084"/>
                  <a:pt x="111" y="1102"/>
                  <a:pt x="86" y="1102"/>
                </a:cubicBezTo>
                <a:lnTo>
                  <a:pt x="85" y="1102"/>
                </a:lnTo>
                <a:lnTo>
                  <a:pt x="133" y="1049"/>
                </a:lnTo>
                <a:lnTo>
                  <a:pt x="134" y="1059"/>
                </a:lnTo>
                <a:lnTo>
                  <a:pt x="134" y="1063"/>
                </a:lnTo>
                <a:lnTo>
                  <a:pt x="134" y="1066"/>
                </a:lnTo>
                <a:lnTo>
                  <a:pt x="134" y="1068"/>
                </a:lnTo>
                <a:lnTo>
                  <a:pt x="39" y="1059"/>
                </a:lnTo>
                <a:lnTo>
                  <a:pt x="39" y="1057"/>
                </a:lnTo>
                <a:lnTo>
                  <a:pt x="38" y="1066"/>
                </a:lnTo>
                <a:lnTo>
                  <a:pt x="38" y="1063"/>
                </a:lnTo>
                <a:lnTo>
                  <a:pt x="134" y="1068"/>
                </a:lnTo>
                <a:lnTo>
                  <a:pt x="133" y="1079"/>
                </a:lnTo>
                <a:lnTo>
                  <a:pt x="132" y="1083"/>
                </a:lnTo>
                <a:cubicBezTo>
                  <a:pt x="127" y="1107"/>
                  <a:pt x="104" y="1123"/>
                  <a:pt x="80" y="1121"/>
                </a:cubicBezTo>
                <a:cubicBezTo>
                  <a:pt x="55" y="1118"/>
                  <a:pt x="37" y="1097"/>
                  <a:pt x="37" y="1073"/>
                </a:cubicBezTo>
                <a:lnTo>
                  <a:pt x="37" y="1071"/>
                </a:lnTo>
                <a:lnTo>
                  <a:pt x="38" y="1079"/>
                </a:lnTo>
                <a:lnTo>
                  <a:pt x="37" y="1076"/>
                </a:lnTo>
                <a:cubicBezTo>
                  <a:pt x="36" y="1071"/>
                  <a:pt x="36" y="1066"/>
                  <a:pt x="37" y="1061"/>
                </a:cubicBezTo>
                <a:lnTo>
                  <a:pt x="38" y="1054"/>
                </a:lnTo>
                <a:lnTo>
                  <a:pt x="39" y="1052"/>
                </a:lnTo>
                <a:cubicBezTo>
                  <a:pt x="45" y="1028"/>
                  <a:pt x="67" y="1013"/>
                  <a:pt x="91" y="1016"/>
                </a:cubicBezTo>
                <a:cubicBezTo>
                  <a:pt x="115" y="1019"/>
                  <a:pt x="133" y="1039"/>
                  <a:pt x="133" y="1063"/>
                </a:cubicBezTo>
                <a:lnTo>
                  <a:pt x="133" y="1065"/>
                </a:lnTo>
                <a:lnTo>
                  <a:pt x="133" y="1063"/>
                </a:lnTo>
                <a:lnTo>
                  <a:pt x="134" y="1068"/>
                </a:lnTo>
                <a:cubicBezTo>
                  <a:pt x="135" y="1081"/>
                  <a:pt x="131" y="1095"/>
                  <a:pt x="122" y="1105"/>
                </a:cubicBezTo>
                <a:cubicBezTo>
                  <a:pt x="113" y="1115"/>
                  <a:pt x="100" y="1121"/>
                  <a:pt x="86" y="1121"/>
                </a:cubicBezTo>
                <a:lnTo>
                  <a:pt x="85" y="1121"/>
                </a:lnTo>
                <a:lnTo>
                  <a:pt x="85" y="1025"/>
                </a:lnTo>
                <a:lnTo>
                  <a:pt x="86" y="1025"/>
                </a:lnTo>
                <a:cubicBezTo>
                  <a:pt x="112" y="1025"/>
                  <a:pt x="134" y="1046"/>
                  <a:pt x="134" y="1073"/>
                </a:cubicBezTo>
                <a:lnTo>
                  <a:pt x="134" y="1081"/>
                </a:lnTo>
                <a:lnTo>
                  <a:pt x="133" y="1087"/>
                </a:lnTo>
                <a:lnTo>
                  <a:pt x="133" y="1085"/>
                </a:lnTo>
                <a:lnTo>
                  <a:pt x="133" y="1087"/>
                </a:lnTo>
                <a:lnTo>
                  <a:pt x="37" y="1087"/>
                </a:lnTo>
                <a:lnTo>
                  <a:pt x="37" y="1086"/>
                </a:lnTo>
                <a:cubicBezTo>
                  <a:pt x="37" y="1081"/>
                  <a:pt x="38" y="1076"/>
                  <a:pt x="39" y="1071"/>
                </a:cubicBezTo>
                <a:lnTo>
                  <a:pt x="40" y="1068"/>
                </a:lnTo>
                <a:lnTo>
                  <a:pt x="38" y="1076"/>
                </a:lnTo>
                <a:lnTo>
                  <a:pt x="39" y="1073"/>
                </a:lnTo>
                <a:lnTo>
                  <a:pt x="38" y="1079"/>
                </a:lnTo>
                <a:lnTo>
                  <a:pt x="38" y="1078"/>
                </a:lnTo>
                <a:lnTo>
                  <a:pt x="134" y="1078"/>
                </a:lnTo>
                <a:lnTo>
                  <a:pt x="134" y="1079"/>
                </a:lnTo>
                <a:cubicBezTo>
                  <a:pt x="134" y="1082"/>
                  <a:pt x="134" y="1084"/>
                  <a:pt x="134" y="1086"/>
                </a:cubicBezTo>
                <a:lnTo>
                  <a:pt x="133" y="1091"/>
                </a:lnTo>
                <a:lnTo>
                  <a:pt x="133" y="1094"/>
                </a:lnTo>
                <a:lnTo>
                  <a:pt x="133" y="1086"/>
                </a:lnTo>
                <a:lnTo>
                  <a:pt x="133" y="1087"/>
                </a:lnTo>
                <a:lnTo>
                  <a:pt x="37" y="1087"/>
                </a:lnTo>
                <a:lnTo>
                  <a:pt x="37" y="1085"/>
                </a:lnTo>
                <a:lnTo>
                  <a:pt x="37" y="1080"/>
                </a:lnTo>
                <a:lnTo>
                  <a:pt x="37" y="1076"/>
                </a:lnTo>
                <a:lnTo>
                  <a:pt x="37" y="1073"/>
                </a:lnTo>
                <a:lnTo>
                  <a:pt x="133" y="1073"/>
                </a:lnTo>
                <a:lnTo>
                  <a:pt x="133" y="1080"/>
                </a:lnTo>
                <a:lnTo>
                  <a:pt x="133" y="1078"/>
                </a:lnTo>
                <a:lnTo>
                  <a:pt x="133" y="1083"/>
                </a:lnTo>
                <a:lnTo>
                  <a:pt x="133" y="1087"/>
                </a:lnTo>
                <a:lnTo>
                  <a:pt x="37" y="1087"/>
                </a:lnTo>
                <a:lnTo>
                  <a:pt x="37" y="1085"/>
                </a:lnTo>
                <a:lnTo>
                  <a:pt x="37" y="1082"/>
                </a:lnTo>
                <a:cubicBezTo>
                  <a:pt x="37" y="1059"/>
                  <a:pt x="54" y="1039"/>
                  <a:pt x="77" y="1035"/>
                </a:cubicBezTo>
                <a:cubicBezTo>
                  <a:pt x="101" y="1031"/>
                  <a:pt x="123" y="1045"/>
                  <a:pt x="131" y="1067"/>
                </a:cubicBezTo>
                <a:lnTo>
                  <a:pt x="133" y="1074"/>
                </a:lnTo>
                <a:lnTo>
                  <a:pt x="133" y="1076"/>
                </a:lnTo>
                <a:cubicBezTo>
                  <a:pt x="139" y="1100"/>
                  <a:pt x="125" y="1125"/>
                  <a:pt x="101" y="1133"/>
                </a:cubicBezTo>
                <a:cubicBezTo>
                  <a:pt x="77" y="1141"/>
                  <a:pt x="51" y="1129"/>
                  <a:pt x="42" y="1105"/>
                </a:cubicBezTo>
                <a:lnTo>
                  <a:pt x="41" y="1103"/>
                </a:lnTo>
                <a:lnTo>
                  <a:pt x="40" y="1100"/>
                </a:lnTo>
                <a:lnTo>
                  <a:pt x="132" y="1077"/>
                </a:lnTo>
                <a:lnTo>
                  <a:pt x="133" y="1082"/>
                </a:lnTo>
                <a:lnTo>
                  <a:pt x="133" y="1087"/>
                </a:lnTo>
                <a:lnTo>
                  <a:pt x="85" y="1044"/>
                </a:lnTo>
                <a:lnTo>
                  <a:pt x="86" y="1044"/>
                </a:lnTo>
                <a:lnTo>
                  <a:pt x="86" y="1140"/>
                </a:lnTo>
                <a:lnTo>
                  <a:pt x="84" y="1140"/>
                </a:lnTo>
                <a:lnTo>
                  <a:pt x="84" y="1044"/>
                </a:lnTo>
                <a:lnTo>
                  <a:pt x="84" y="1044"/>
                </a:lnTo>
                <a:lnTo>
                  <a:pt x="84" y="1140"/>
                </a:lnTo>
                <a:lnTo>
                  <a:pt x="82" y="1140"/>
                </a:lnTo>
                <a:lnTo>
                  <a:pt x="127" y="1110"/>
                </a:lnTo>
                <a:lnTo>
                  <a:pt x="125" y="1115"/>
                </a:lnTo>
                <a:lnTo>
                  <a:pt x="127" y="1107"/>
                </a:lnTo>
                <a:lnTo>
                  <a:pt x="126" y="1112"/>
                </a:lnTo>
                <a:cubicBezTo>
                  <a:pt x="121" y="1134"/>
                  <a:pt x="102" y="1149"/>
                  <a:pt x="79" y="1149"/>
                </a:cubicBezTo>
                <a:lnTo>
                  <a:pt x="79" y="1149"/>
                </a:lnTo>
                <a:lnTo>
                  <a:pt x="122" y="1123"/>
                </a:lnTo>
                <a:lnTo>
                  <a:pt x="119" y="1128"/>
                </a:lnTo>
                <a:lnTo>
                  <a:pt x="122" y="1122"/>
                </a:lnTo>
                <a:lnTo>
                  <a:pt x="121" y="1125"/>
                </a:lnTo>
                <a:lnTo>
                  <a:pt x="123" y="1109"/>
                </a:lnTo>
                <a:lnTo>
                  <a:pt x="123" y="1111"/>
                </a:lnTo>
                <a:cubicBezTo>
                  <a:pt x="123" y="1136"/>
                  <a:pt x="104" y="1157"/>
                  <a:pt x="78" y="1159"/>
                </a:cubicBezTo>
                <a:cubicBezTo>
                  <a:pt x="53" y="1160"/>
                  <a:pt x="31" y="1142"/>
                  <a:pt x="28" y="1116"/>
                </a:cubicBezTo>
                <a:lnTo>
                  <a:pt x="27" y="1106"/>
                </a:lnTo>
                <a:lnTo>
                  <a:pt x="27" y="1101"/>
                </a:lnTo>
                <a:lnTo>
                  <a:pt x="118" y="1123"/>
                </a:lnTo>
                <a:lnTo>
                  <a:pt x="117" y="1125"/>
                </a:lnTo>
                <a:lnTo>
                  <a:pt x="120" y="1119"/>
                </a:lnTo>
                <a:lnTo>
                  <a:pt x="119" y="1122"/>
                </a:lnTo>
                <a:lnTo>
                  <a:pt x="73" y="1058"/>
                </a:lnTo>
                <a:lnTo>
                  <a:pt x="73" y="1058"/>
                </a:lnTo>
                <a:cubicBezTo>
                  <a:pt x="87" y="1058"/>
                  <a:pt x="100" y="1064"/>
                  <a:pt x="109" y="1074"/>
                </a:cubicBezTo>
                <a:cubicBezTo>
                  <a:pt x="118" y="1084"/>
                  <a:pt x="123" y="1098"/>
                  <a:pt x="121" y="1111"/>
                </a:cubicBezTo>
                <a:lnTo>
                  <a:pt x="121" y="1117"/>
                </a:lnTo>
                <a:lnTo>
                  <a:pt x="120" y="1121"/>
                </a:lnTo>
                <a:cubicBezTo>
                  <a:pt x="117" y="1146"/>
                  <a:pt x="97" y="1164"/>
                  <a:pt x="72" y="1164"/>
                </a:cubicBezTo>
                <a:lnTo>
                  <a:pt x="72" y="1164"/>
                </a:lnTo>
                <a:lnTo>
                  <a:pt x="119" y="1125"/>
                </a:lnTo>
                <a:lnTo>
                  <a:pt x="118" y="1130"/>
                </a:lnTo>
                <a:lnTo>
                  <a:pt x="118" y="1132"/>
                </a:lnTo>
                <a:lnTo>
                  <a:pt x="71" y="1072"/>
                </a:lnTo>
                <a:lnTo>
                  <a:pt x="72" y="1072"/>
                </a:lnTo>
                <a:lnTo>
                  <a:pt x="72" y="1168"/>
                </a:lnTo>
                <a:lnTo>
                  <a:pt x="71" y="1168"/>
                </a:lnTo>
                <a:cubicBezTo>
                  <a:pt x="44" y="1168"/>
                  <a:pt x="23" y="1147"/>
                  <a:pt x="23" y="1120"/>
                </a:cubicBezTo>
                <a:lnTo>
                  <a:pt x="23" y="1116"/>
                </a:lnTo>
                <a:lnTo>
                  <a:pt x="23" y="1111"/>
                </a:lnTo>
                <a:cubicBezTo>
                  <a:pt x="23" y="1084"/>
                  <a:pt x="44" y="1063"/>
                  <a:pt x="71" y="1063"/>
                </a:cubicBezTo>
                <a:lnTo>
                  <a:pt x="71" y="1063"/>
                </a:lnTo>
                <a:cubicBezTo>
                  <a:pt x="98" y="1063"/>
                  <a:pt x="119" y="1084"/>
                  <a:pt x="119" y="1111"/>
                </a:cubicBezTo>
                <a:lnTo>
                  <a:pt x="119" y="1116"/>
                </a:lnTo>
                <a:lnTo>
                  <a:pt x="119" y="1120"/>
                </a:lnTo>
                <a:lnTo>
                  <a:pt x="119" y="1124"/>
                </a:lnTo>
                <a:lnTo>
                  <a:pt x="119" y="1131"/>
                </a:lnTo>
                <a:lnTo>
                  <a:pt x="119" y="1136"/>
                </a:lnTo>
                <a:lnTo>
                  <a:pt x="119" y="1139"/>
                </a:lnTo>
                <a:lnTo>
                  <a:pt x="23" y="1139"/>
                </a:lnTo>
                <a:lnTo>
                  <a:pt x="23" y="1139"/>
                </a:lnTo>
                <a:lnTo>
                  <a:pt x="24" y="1140"/>
                </a:lnTo>
                <a:lnTo>
                  <a:pt x="23" y="1134"/>
                </a:lnTo>
                <a:cubicBezTo>
                  <a:pt x="22" y="1121"/>
                  <a:pt x="27" y="1107"/>
                  <a:pt x="36" y="1097"/>
                </a:cubicBezTo>
                <a:cubicBezTo>
                  <a:pt x="45" y="1088"/>
                  <a:pt x="58" y="1082"/>
                  <a:pt x="71" y="1082"/>
                </a:cubicBezTo>
                <a:lnTo>
                  <a:pt x="72" y="1082"/>
                </a:lnTo>
                <a:cubicBezTo>
                  <a:pt x="86" y="1082"/>
                  <a:pt x="99" y="1088"/>
                  <a:pt x="109" y="1099"/>
                </a:cubicBezTo>
                <a:cubicBezTo>
                  <a:pt x="118" y="1110"/>
                  <a:pt x="122" y="1124"/>
                  <a:pt x="119" y="1138"/>
                </a:cubicBezTo>
                <a:lnTo>
                  <a:pt x="118" y="1144"/>
                </a:lnTo>
                <a:lnTo>
                  <a:pt x="118" y="1147"/>
                </a:lnTo>
                <a:cubicBezTo>
                  <a:pt x="116" y="1157"/>
                  <a:pt x="111" y="1166"/>
                  <a:pt x="104" y="1173"/>
                </a:cubicBezTo>
                <a:lnTo>
                  <a:pt x="104" y="1173"/>
                </a:lnTo>
                <a:cubicBezTo>
                  <a:pt x="90" y="1187"/>
                  <a:pt x="70" y="1191"/>
                  <a:pt x="52" y="1184"/>
                </a:cubicBezTo>
                <a:cubicBezTo>
                  <a:pt x="34" y="1176"/>
                  <a:pt x="22" y="1159"/>
                  <a:pt x="22" y="1139"/>
                </a:cubicBezTo>
                <a:lnTo>
                  <a:pt x="22" y="1136"/>
                </a:lnTo>
                <a:lnTo>
                  <a:pt x="22" y="1126"/>
                </a:lnTo>
                <a:lnTo>
                  <a:pt x="23" y="1114"/>
                </a:lnTo>
                <a:lnTo>
                  <a:pt x="24" y="1111"/>
                </a:lnTo>
                <a:cubicBezTo>
                  <a:pt x="28" y="1088"/>
                  <a:pt x="49" y="1072"/>
                  <a:pt x="72" y="1072"/>
                </a:cubicBezTo>
                <a:cubicBezTo>
                  <a:pt x="96" y="1073"/>
                  <a:pt x="115" y="1091"/>
                  <a:pt x="118" y="1114"/>
                </a:cubicBezTo>
                <a:lnTo>
                  <a:pt x="119" y="1117"/>
                </a:lnTo>
                <a:cubicBezTo>
                  <a:pt x="119" y="1119"/>
                  <a:pt x="119" y="1122"/>
                  <a:pt x="119" y="1124"/>
                </a:cubicBezTo>
                <a:lnTo>
                  <a:pt x="119" y="1131"/>
                </a:lnTo>
                <a:lnTo>
                  <a:pt x="119" y="1139"/>
                </a:lnTo>
                <a:lnTo>
                  <a:pt x="119" y="1144"/>
                </a:lnTo>
                <a:lnTo>
                  <a:pt x="119" y="1145"/>
                </a:lnTo>
                <a:lnTo>
                  <a:pt x="23" y="1145"/>
                </a:lnTo>
                <a:lnTo>
                  <a:pt x="23" y="1143"/>
                </a:lnTo>
                <a:lnTo>
                  <a:pt x="23" y="1139"/>
                </a:lnTo>
                <a:lnTo>
                  <a:pt x="71" y="1187"/>
                </a:lnTo>
                <a:lnTo>
                  <a:pt x="71" y="1187"/>
                </a:lnTo>
                <a:lnTo>
                  <a:pt x="119" y="1139"/>
                </a:lnTo>
                <a:lnTo>
                  <a:pt x="119" y="1139"/>
                </a:lnTo>
                <a:lnTo>
                  <a:pt x="119" y="1149"/>
                </a:lnTo>
                <a:lnTo>
                  <a:pt x="119" y="1152"/>
                </a:lnTo>
                <a:lnTo>
                  <a:pt x="119" y="1154"/>
                </a:lnTo>
                <a:lnTo>
                  <a:pt x="23" y="1154"/>
                </a:lnTo>
                <a:lnTo>
                  <a:pt x="23" y="1149"/>
                </a:lnTo>
                <a:lnTo>
                  <a:pt x="23" y="1144"/>
                </a:lnTo>
                <a:lnTo>
                  <a:pt x="119" y="1148"/>
                </a:lnTo>
                <a:lnTo>
                  <a:pt x="119" y="1155"/>
                </a:lnTo>
                <a:lnTo>
                  <a:pt x="118" y="1162"/>
                </a:lnTo>
                <a:cubicBezTo>
                  <a:pt x="117" y="1188"/>
                  <a:pt x="95" y="1207"/>
                  <a:pt x="69" y="1206"/>
                </a:cubicBezTo>
                <a:cubicBezTo>
                  <a:pt x="43" y="1206"/>
                  <a:pt x="22" y="1184"/>
                  <a:pt x="22" y="1158"/>
                </a:cubicBezTo>
                <a:lnTo>
                  <a:pt x="23" y="1159"/>
                </a:lnTo>
                <a:lnTo>
                  <a:pt x="22" y="1155"/>
                </a:lnTo>
                <a:cubicBezTo>
                  <a:pt x="19" y="1130"/>
                  <a:pt x="36" y="1106"/>
                  <a:pt x="61" y="1102"/>
                </a:cubicBezTo>
                <a:cubicBezTo>
                  <a:pt x="86" y="1097"/>
                  <a:pt x="110" y="1113"/>
                  <a:pt x="117" y="1137"/>
                </a:cubicBezTo>
                <a:lnTo>
                  <a:pt x="118" y="1141"/>
                </a:lnTo>
                <a:cubicBezTo>
                  <a:pt x="118" y="1144"/>
                  <a:pt x="119" y="1146"/>
                  <a:pt x="119" y="1149"/>
                </a:cubicBezTo>
                <a:lnTo>
                  <a:pt x="119" y="1154"/>
                </a:lnTo>
                <a:cubicBezTo>
                  <a:pt x="120" y="1158"/>
                  <a:pt x="120" y="1161"/>
                  <a:pt x="119" y="1165"/>
                </a:cubicBezTo>
                <a:lnTo>
                  <a:pt x="117" y="1176"/>
                </a:lnTo>
                <a:lnTo>
                  <a:pt x="116" y="1181"/>
                </a:lnTo>
                <a:lnTo>
                  <a:pt x="117" y="1170"/>
                </a:lnTo>
                <a:lnTo>
                  <a:pt x="117" y="1173"/>
                </a:lnTo>
                <a:lnTo>
                  <a:pt x="27" y="1152"/>
                </a:lnTo>
                <a:lnTo>
                  <a:pt x="28" y="1150"/>
                </a:lnTo>
                <a:lnTo>
                  <a:pt x="23" y="1163"/>
                </a:lnTo>
                <a:lnTo>
                  <a:pt x="24" y="1160"/>
                </a:lnTo>
                <a:cubicBezTo>
                  <a:pt x="28" y="1135"/>
                  <a:pt x="52" y="1117"/>
                  <a:pt x="77" y="1120"/>
                </a:cubicBezTo>
                <a:cubicBezTo>
                  <a:pt x="103" y="1124"/>
                  <a:pt x="121" y="1147"/>
                  <a:pt x="119" y="1173"/>
                </a:cubicBezTo>
                <a:lnTo>
                  <a:pt x="118" y="1181"/>
                </a:lnTo>
                <a:lnTo>
                  <a:pt x="117" y="1184"/>
                </a:lnTo>
                <a:cubicBezTo>
                  <a:pt x="117" y="1186"/>
                  <a:pt x="116" y="1189"/>
                  <a:pt x="116" y="1191"/>
                </a:cubicBezTo>
                <a:lnTo>
                  <a:pt x="115" y="1193"/>
                </a:lnTo>
                <a:cubicBezTo>
                  <a:pt x="108" y="1215"/>
                  <a:pt x="85" y="1229"/>
                  <a:pt x="62" y="1225"/>
                </a:cubicBezTo>
                <a:cubicBezTo>
                  <a:pt x="39" y="1221"/>
                  <a:pt x="21" y="1201"/>
                  <a:pt x="21" y="1177"/>
                </a:cubicBezTo>
                <a:lnTo>
                  <a:pt x="22" y="1178"/>
                </a:lnTo>
                <a:lnTo>
                  <a:pt x="21" y="1172"/>
                </a:lnTo>
                <a:cubicBezTo>
                  <a:pt x="21" y="1169"/>
                  <a:pt x="21" y="1165"/>
                  <a:pt x="21" y="1161"/>
                </a:cubicBezTo>
                <a:lnTo>
                  <a:pt x="22" y="1158"/>
                </a:lnTo>
                <a:lnTo>
                  <a:pt x="21" y="1164"/>
                </a:lnTo>
                <a:lnTo>
                  <a:pt x="21" y="1163"/>
                </a:lnTo>
                <a:lnTo>
                  <a:pt x="117" y="1163"/>
                </a:lnTo>
                <a:lnTo>
                  <a:pt x="117" y="1171"/>
                </a:lnTo>
                <a:lnTo>
                  <a:pt x="117" y="1176"/>
                </a:lnTo>
                <a:lnTo>
                  <a:pt x="116" y="1174"/>
                </a:lnTo>
                <a:lnTo>
                  <a:pt x="116" y="1177"/>
                </a:lnTo>
                <a:lnTo>
                  <a:pt x="68" y="1129"/>
                </a:lnTo>
                <a:lnTo>
                  <a:pt x="69" y="1129"/>
                </a:lnTo>
                <a:lnTo>
                  <a:pt x="21" y="1177"/>
                </a:lnTo>
                <a:lnTo>
                  <a:pt x="21" y="1174"/>
                </a:lnTo>
                <a:lnTo>
                  <a:pt x="21" y="1173"/>
                </a:lnTo>
                <a:lnTo>
                  <a:pt x="117" y="1173"/>
                </a:lnTo>
                <a:lnTo>
                  <a:pt x="117" y="1177"/>
                </a:lnTo>
                <a:lnTo>
                  <a:pt x="117" y="1182"/>
                </a:lnTo>
                <a:lnTo>
                  <a:pt x="21" y="1182"/>
                </a:lnTo>
                <a:lnTo>
                  <a:pt x="21" y="1180"/>
                </a:lnTo>
                <a:lnTo>
                  <a:pt x="22" y="1189"/>
                </a:lnTo>
                <a:lnTo>
                  <a:pt x="21" y="1187"/>
                </a:lnTo>
                <a:lnTo>
                  <a:pt x="116" y="1177"/>
                </a:lnTo>
                <a:lnTo>
                  <a:pt x="116" y="1188"/>
                </a:lnTo>
                <a:lnTo>
                  <a:pt x="116" y="1192"/>
                </a:lnTo>
                <a:cubicBezTo>
                  <a:pt x="113" y="1218"/>
                  <a:pt x="91" y="1236"/>
                  <a:pt x="65" y="1235"/>
                </a:cubicBezTo>
                <a:cubicBezTo>
                  <a:pt x="40" y="1233"/>
                  <a:pt x="20" y="1212"/>
                  <a:pt x="20" y="1187"/>
                </a:cubicBezTo>
                <a:lnTo>
                  <a:pt x="20" y="1185"/>
                </a:lnTo>
                <a:lnTo>
                  <a:pt x="21" y="1194"/>
                </a:lnTo>
                <a:lnTo>
                  <a:pt x="20" y="1192"/>
                </a:lnTo>
                <a:lnTo>
                  <a:pt x="115" y="1182"/>
                </a:lnTo>
                <a:lnTo>
                  <a:pt x="115" y="1185"/>
                </a:lnTo>
                <a:lnTo>
                  <a:pt x="115" y="1187"/>
                </a:lnTo>
                <a:lnTo>
                  <a:pt x="25" y="1166"/>
                </a:lnTo>
                <a:lnTo>
                  <a:pt x="26" y="1164"/>
                </a:lnTo>
                <a:lnTo>
                  <a:pt x="21" y="1176"/>
                </a:lnTo>
                <a:lnTo>
                  <a:pt x="22" y="1173"/>
                </a:lnTo>
                <a:lnTo>
                  <a:pt x="69" y="1230"/>
                </a:lnTo>
                <a:lnTo>
                  <a:pt x="68" y="1230"/>
                </a:lnTo>
                <a:lnTo>
                  <a:pt x="115" y="1190"/>
                </a:lnTo>
                <a:lnTo>
                  <a:pt x="115" y="1193"/>
                </a:lnTo>
                <a:lnTo>
                  <a:pt x="115" y="1185"/>
                </a:lnTo>
                <a:lnTo>
                  <a:pt x="115" y="1196"/>
                </a:lnTo>
                <a:lnTo>
                  <a:pt x="115" y="1194"/>
                </a:lnTo>
                <a:lnTo>
                  <a:pt x="115" y="1196"/>
                </a:lnTo>
                <a:lnTo>
                  <a:pt x="19" y="1196"/>
                </a:lnTo>
                <a:lnTo>
                  <a:pt x="19" y="1195"/>
                </a:lnTo>
                <a:lnTo>
                  <a:pt x="19" y="1192"/>
                </a:lnTo>
                <a:lnTo>
                  <a:pt x="19" y="1189"/>
                </a:lnTo>
                <a:lnTo>
                  <a:pt x="19" y="1187"/>
                </a:lnTo>
                <a:lnTo>
                  <a:pt x="115" y="1187"/>
                </a:lnTo>
                <a:lnTo>
                  <a:pt x="115" y="1188"/>
                </a:lnTo>
                <a:cubicBezTo>
                  <a:pt x="115" y="1191"/>
                  <a:pt x="115" y="1193"/>
                  <a:pt x="114" y="1195"/>
                </a:cubicBezTo>
                <a:lnTo>
                  <a:pt x="114" y="1194"/>
                </a:lnTo>
                <a:lnTo>
                  <a:pt x="114" y="1207"/>
                </a:lnTo>
                <a:lnTo>
                  <a:pt x="113" y="1211"/>
                </a:lnTo>
                <a:cubicBezTo>
                  <a:pt x="110" y="1237"/>
                  <a:pt x="88" y="1255"/>
                  <a:pt x="63" y="1254"/>
                </a:cubicBezTo>
                <a:cubicBezTo>
                  <a:pt x="37" y="1252"/>
                  <a:pt x="17" y="1231"/>
                  <a:pt x="17" y="1206"/>
                </a:cubicBezTo>
                <a:lnTo>
                  <a:pt x="17" y="1204"/>
                </a:lnTo>
                <a:lnTo>
                  <a:pt x="17" y="1201"/>
                </a:lnTo>
                <a:lnTo>
                  <a:pt x="113" y="1201"/>
                </a:lnTo>
                <a:lnTo>
                  <a:pt x="113" y="1204"/>
                </a:lnTo>
                <a:cubicBezTo>
                  <a:pt x="113" y="1208"/>
                  <a:pt x="113" y="1212"/>
                  <a:pt x="112" y="1216"/>
                </a:cubicBezTo>
                <a:lnTo>
                  <a:pt x="112" y="1218"/>
                </a:lnTo>
                <a:cubicBezTo>
                  <a:pt x="106" y="1238"/>
                  <a:pt x="88" y="1253"/>
                  <a:pt x="67" y="1254"/>
                </a:cubicBezTo>
                <a:cubicBezTo>
                  <a:pt x="45" y="1255"/>
                  <a:pt x="26" y="1241"/>
                  <a:pt x="19" y="1221"/>
                </a:cubicBezTo>
                <a:lnTo>
                  <a:pt x="19" y="1220"/>
                </a:lnTo>
                <a:lnTo>
                  <a:pt x="18" y="1217"/>
                </a:lnTo>
                <a:cubicBezTo>
                  <a:pt x="17" y="1214"/>
                  <a:pt x="17" y="1212"/>
                  <a:pt x="16" y="1209"/>
                </a:cubicBezTo>
                <a:lnTo>
                  <a:pt x="16" y="1206"/>
                </a:lnTo>
                <a:cubicBezTo>
                  <a:pt x="15" y="1204"/>
                  <a:pt x="15" y="1201"/>
                  <a:pt x="15" y="1198"/>
                </a:cubicBezTo>
                <a:lnTo>
                  <a:pt x="15" y="1196"/>
                </a:lnTo>
                <a:lnTo>
                  <a:pt x="111" y="1202"/>
                </a:lnTo>
                <a:lnTo>
                  <a:pt x="110" y="1201"/>
                </a:lnTo>
                <a:lnTo>
                  <a:pt x="110" y="1206"/>
                </a:lnTo>
                <a:lnTo>
                  <a:pt x="110" y="1209"/>
                </a:lnTo>
                <a:lnTo>
                  <a:pt x="110" y="1211"/>
                </a:lnTo>
                <a:cubicBezTo>
                  <a:pt x="110" y="1236"/>
                  <a:pt x="92" y="1256"/>
                  <a:pt x="67" y="1259"/>
                </a:cubicBezTo>
                <a:cubicBezTo>
                  <a:pt x="43" y="1261"/>
                  <a:pt x="20" y="1245"/>
                  <a:pt x="15" y="1220"/>
                </a:cubicBezTo>
                <a:lnTo>
                  <a:pt x="15" y="1218"/>
                </a:lnTo>
                <a:lnTo>
                  <a:pt x="17" y="1226"/>
                </a:lnTo>
                <a:lnTo>
                  <a:pt x="16" y="1224"/>
                </a:lnTo>
                <a:lnTo>
                  <a:pt x="109" y="1201"/>
                </a:lnTo>
                <a:lnTo>
                  <a:pt x="109" y="1206"/>
                </a:lnTo>
                <a:lnTo>
                  <a:pt x="110" y="1210"/>
                </a:lnTo>
                <a:cubicBezTo>
                  <a:pt x="112" y="1235"/>
                  <a:pt x="96" y="1257"/>
                  <a:pt x="72" y="1262"/>
                </a:cubicBezTo>
                <a:cubicBezTo>
                  <a:pt x="48" y="1268"/>
                  <a:pt x="24" y="1254"/>
                  <a:pt x="16" y="1231"/>
                </a:cubicBezTo>
                <a:lnTo>
                  <a:pt x="16" y="1229"/>
                </a:lnTo>
                <a:lnTo>
                  <a:pt x="15" y="1226"/>
                </a:lnTo>
                <a:lnTo>
                  <a:pt x="60" y="1259"/>
                </a:lnTo>
                <a:lnTo>
                  <a:pt x="60" y="1259"/>
                </a:lnTo>
                <a:lnTo>
                  <a:pt x="108" y="1211"/>
                </a:lnTo>
                <a:lnTo>
                  <a:pt x="108" y="1221"/>
                </a:lnTo>
                <a:lnTo>
                  <a:pt x="107" y="1226"/>
                </a:lnTo>
                <a:cubicBezTo>
                  <a:pt x="104" y="1251"/>
                  <a:pt x="82" y="1270"/>
                  <a:pt x="57" y="1268"/>
                </a:cubicBezTo>
                <a:cubicBezTo>
                  <a:pt x="31" y="1267"/>
                  <a:pt x="11" y="1246"/>
                  <a:pt x="11" y="1220"/>
                </a:cubicBezTo>
                <a:lnTo>
                  <a:pt x="11" y="1217"/>
                </a:lnTo>
                <a:lnTo>
                  <a:pt x="11" y="1215"/>
                </a:lnTo>
                <a:lnTo>
                  <a:pt x="107" y="1215"/>
                </a:lnTo>
                <a:lnTo>
                  <a:pt x="107" y="1226"/>
                </a:lnTo>
                <a:lnTo>
                  <a:pt x="107" y="1233"/>
                </a:lnTo>
                <a:cubicBezTo>
                  <a:pt x="105" y="1258"/>
                  <a:pt x="84" y="1278"/>
                  <a:pt x="59" y="1278"/>
                </a:cubicBezTo>
                <a:cubicBezTo>
                  <a:pt x="34" y="1278"/>
                  <a:pt x="13" y="1258"/>
                  <a:pt x="11" y="1233"/>
                </a:cubicBezTo>
                <a:lnTo>
                  <a:pt x="11" y="1226"/>
                </a:lnTo>
                <a:lnTo>
                  <a:pt x="10" y="1219"/>
                </a:lnTo>
                <a:cubicBezTo>
                  <a:pt x="8" y="1195"/>
                  <a:pt x="25" y="1173"/>
                  <a:pt x="49" y="1168"/>
                </a:cubicBezTo>
                <a:cubicBezTo>
                  <a:pt x="72" y="1164"/>
                  <a:pt x="96" y="1177"/>
                  <a:pt x="104" y="1200"/>
                </a:cubicBezTo>
                <a:lnTo>
                  <a:pt x="104" y="1202"/>
                </a:lnTo>
                <a:cubicBezTo>
                  <a:pt x="105" y="1205"/>
                  <a:pt x="106" y="1207"/>
                  <a:pt x="106" y="1210"/>
                </a:cubicBezTo>
                <a:lnTo>
                  <a:pt x="106" y="1214"/>
                </a:lnTo>
                <a:cubicBezTo>
                  <a:pt x="107" y="1218"/>
                  <a:pt x="107" y="1222"/>
                  <a:pt x="107" y="1226"/>
                </a:cubicBezTo>
                <a:lnTo>
                  <a:pt x="106" y="1230"/>
                </a:lnTo>
                <a:cubicBezTo>
                  <a:pt x="103" y="1255"/>
                  <a:pt x="83" y="1273"/>
                  <a:pt x="58" y="1273"/>
                </a:cubicBezTo>
                <a:lnTo>
                  <a:pt x="58" y="1273"/>
                </a:lnTo>
                <a:cubicBezTo>
                  <a:pt x="35" y="1273"/>
                  <a:pt x="14" y="1256"/>
                  <a:pt x="11" y="1233"/>
                </a:cubicBezTo>
                <a:lnTo>
                  <a:pt x="10" y="1230"/>
                </a:lnTo>
                <a:cubicBezTo>
                  <a:pt x="10" y="1227"/>
                  <a:pt x="9" y="1225"/>
                  <a:pt x="9" y="1222"/>
                </a:cubicBezTo>
                <a:lnTo>
                  <a:pt x="9" y="1220"/>
                </a:lnTo>
                <a:lnTo>
                  <a:pt x="105" y="1220"/>
                </a:lnTo>
                <a:lnTo>
                  <a:pt x="105" y="1225"/>
                </a:lnTo>
                <a:lnTo>
                  <a:pt x="105" y="1230"/>
                </a:lnTo>
                <a:lnTo>
                  <a:pt x="9" y="1230"/>
                </a:lnTo>
                <a:lnTo>
                  <a:pt x="9" y="1227"/>
                </a:lnTo>
                <a:lnTo>
                  <a:pt x="10" y="1237"/>
                </a:lnTo>
                <a:lnTo>
                  <a:pt x="10" y="1234"/>
                </a:lnTo>
                <a:lnTo>
                  <a:pt x="105" y="1230"/>
                </a:lnTo>
                <a:lnTo>
                  <a:pt x="104" y="1235"/>
                </a:lnTo>
                <a:lnTo>
                  <a:pt x="104" y="1240"/>
                </a:lnTo>
                <a:cubicBezTo>
                  <a:pt x="101" y="1265"/>
                  <a:pt x="79" y="1284"/>
                  <a:pt x="53" y="1282"/>
                </a:cubicBezTo>
                <a:cubicBezTo>
                  <a:pt x="28" y="1281"/>
                  <a:pt x="8" y="1260"/>
                  <a:pt x="8" y="1234"/>
                </a:cubicBezTo>
                <a:lnTo>
                  <a:pt x="8" y="1233"/>
                </a:lnTo>
                <a:lnTo>
                  <a:pt x="8" y="1230"/>
                </a:lnTo>
                <a:lnTo>
                  <a:pt x="56" y="1278"/>
                </a:lnTo>
                <a:lnTo>
                  <a:pt x="55" y="1278"/>
                </a:lnTo>
                <a:lnTo>
                  <a:pt x="103" y="1235"/>
                </a:lnTo>
                <a:lnTo>
                  <a:pt x="103" y="1239"/>
                </a:lnTo>
                <a:lnTo>
                  <a:pt x="102" y="1245"/>
                </a:lnTo>
                <a:lnTo>
                  <a:pt x="102" y="1249"/>
                </a:lnTo>
                <a:lnTo>
                  <a:pt x="54" y="1196"/>
                </a:lnTo>
                <a:lnTo>
                  <a:pt x="55" y="1196"/>
                </a:lnTo>
                <a:lnTo>
                  <a:pt x="8" y="1253"/>
                </a:lnTo>
                <a:lnTo>
                  <a:pt x="8" y="1253"/>
                </a:lnTo>
                <a:lnTo>
                  <a:pt x="7" y="1251"/>
                </a:lnTo>
                <a:lnTo>
                  <a:pt x="101" y="1249"/>
                </a:lnTo>
                <a:lnTo>
                  <a:pt x="100" y="1254"/>
                </a:lnTo>
                <a:lnTo>
                  <a:pt x="100" y="1256"/>
                </a:lnTo>
                <a:cubicBezTo>
                  <a:pt x="93" y="1281"/>
                  <a:pt x="68" y="1297"/>
                  <a:pt x="42" y="1291"/>
                </a:cubicBezTo>
                <a:cubicBezTo>
                  <a:pt x="16" y="1285"/>
                  <a:pt x="0" y="1259"/>
                  <a:pt x="6" y="1234"/>
                </a:cubicBezTo>
                <a:lnTo>
                  <a:pt x="7" y="1229"/>
                </a:lnTo>
                <a:cubicBezTo>
                  <a:pt x="13" y="1203"/>
                  <a:pt x="39" y="1187"/>
                  <a:pt x="64" y="1193"/>
                </a:cubicBezTo>
                <a:cubicBezTo>
                  <a:pt x="90" y="1198"/>
                  <a:pt x="107" y="1224"/>
                  <a:pt x="101" y="125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57"/>
          <p:cNvSpPr>
            <a:spLocks/>
          </p:cNvSpPr>
          <p:nvPr/>
        </p:nvSpPr>
        <p:spPr bwMode="auto">
          <a:xfrm>
            <a:off x="6816725" y="3240088"/>
            <a:ext cx="93662" cy="346075"/>
          </a:xfrm>
          <a:custGeom>
            <a:avLst/>
            <a:gdLst>
              <a:gd name="T0" fmla="*/ 5 w 326"/>
              <a:gd name="T1" fmla="*/ 1120 h 1208"/>
              <a:gd name="T2" fmla="*/ 18 w 326"/>
              <a:gd name="T3" fmla="*/ 1089 h 1208"/>
              <a:gd name="T4" fmla="*/ 71 w 326"/>
              <a:gd name="T5" fmla="*/ 993 h 1208"/>
              <a:gd name="T6" fmla="*/ 24 w 326"/>
              <a:gd name="T7" fmla="*/ 1013 h 1208"/>
              <a:gd name="T8" fmla="*/ 87 w 326"/>
              <a:gd name="T9" fmla="*/ 936 h 1208"/>
              <a:gd name="T10" fmla="*/ 137 w 326"/>
              <a:gd name="T11" fmla="*/ 963 h 1208"/>
              <a:gd name="T12" fmla="*/ 133 w 326"/>
              <a:gd name="T13" fmla="*/ 939 h 1208"/>
              <a:gd name="T14" fmla="*/ 151 w 326"/>
              <a:gd name="T15" fmla="*/ 872 h 1208"/>
              <a:gd name="T16" fmla="*/ 113 w 326"/>
              <a:gd name="T17" fmla="*/ 913 h 1208"/>
              <a:gd name="T18" fmla="*/ 66 w 326"/>
              <a:gd name="T19" fmla="*/ 832 h 1208"/>
              <a:gd name="T20" fmla="*/ 81 w 326"/>
              <a:gd name="T21" fmla="*/ 772 h 1208"/>
              <a:gd name="T22" fmla="*/ 128 w 326"/>
              <a:gd name="T23" fmla="*/ 698 h 1208"/>
              <a:gd name="T24" fmla="*/ 92 w 326"/>
              <a:gd name="T25" fmla="*/ 707 h 1208"/>
              <a:gd name="T26" fmla="*/ 101 w 326"/>
              <a:gd name="T27" fmla="*/ 689 h 1208"/>
              <a:gd name="T28" fmla="*/ 201 w 326"/>
              <a:gd name="T29" fmla="*/ 639 h 1208"/>
              <a:gd name="T30" fmla="*/ 210 w 326"/>
              <a:gd name="T31" fmla="*/ 601 h 1208"/>
              <a:gd name="T32" fmla="*/ 214 w 326"/>
              <a:gd name="T33" fmla="*/ 582 h 1208"/>
              <a:gd name="T34" fmla="*/ 217 w 326"/>
              <a:gd name="T35" fmla="*/ 554 h 1208"/>
              <a:gd name="T36" fmla="*/ 227 w 326"/>
              <a:gd name="T37" fmla="*/ 528 h 1208"/>
              <a:gd name="T38" fmla="*/ 136 w 326"/>
              <a:gd name="T39" fmla="*/ 505 h 1208"/>
              <a:gd name="T40" fmla="*/ 142 w 326"/>
              <a:gd name="T41" fmla="*/ 473 h 1208"/>
              <a:gd name="T42" fmla="*/ 151 w 326"/>
              <a:gd name="T43" fmla="*/ 436 h 1208"/>
              <a:gd name="T44" fmla="*/ 210 w 326"/>
              <a:gd name="T45" fmla="*/ 342 h 1208"/>
              <a:gd name="T46" fmla="*/ 172 w 326"/>
              <a:gd name="T47" fmla="*/ 359 h 1208"/>
              <a:gd name="T48" fmla="*/ 171 w 326"/>
              <a:gd name="T49" fmla="*/ 328 h 1208"/>
              <a:gd name="T50" fmla="*/ 281 w 326"/>
              <a:gd name="T51" fmla="*/ 281 h 1208"/>
              <a:gd name="T52" fmla="*/ 286 w 326"/>
              <a:gd name="T53" fmla="*/ 265 h 1208"/>
              <a:gd name="T54" fmla="*/ 225 w 326"/>
              <a:gd name="T55" fmla="*/ 173 h 1208"/>
              <a:gd name="T56" fmla="*/ 301 w 326"/>
              <a:gd name="T57" fmla="*/ 158 h 1208"/>
              <a:gd name="T58" fmla="*/ 255 w 326"/>
              <a:gd name="T59" fmla="*/ 191 h 1208"/>
              <a:gd name="T60" fmla="*/ 318 w 326"/>
              <a:gd name="T61" fmla="*/ 114 h 1208"/>
              <a:gd name="T62" fmla="*/ 226 w 326"/>
              <a:gd name="T63" fmla="*/ 68 h 1208"/>
              <a:gd name="T64" fmla="*/ 263 w 326"/>
              <a:gd name="T65" fmla="*/ 123 h 1208"/>
              <a:gd name="T66" fmla="*/ 317 w 326"/>
              <a:gd name="T67" fmla="*/ 112 h 1208"/>
              <a:gd name="T68" fmla="*/ 302 w 326"/>
              <a:gd name="T69" fmla="*/ 143 h 1208"/>
              <a:gd name="T70" fmla="*/ 254 w 326"/>
              <a:gd name="T71" fmla="*/ 137 h 1208"/>
              <a:gd name="T72" fmla="*/ 286 w 326"/>
              <a:gd name="T73" fmla="*/ 239 h 1208"/>
              <a:gd name="T74" fmla="*/ 287 w 326"/>
              <a:gd name="T75" fmla="*/ 266 h 1208"/>
              <a:gd name="T76" fmla="*/ 279 w 326"/>
              <a:gd name="T77" fmla="*/ 305 h 1208"/>
              <a:gd name="T78" fmla="*/ 267 w 326"/>
              <a:gd name="T79" fmla="*/ 318 h 1208"/>
              <a:gd name="T80" fmla="*/ 172 w 326"/>
              <a:gd name="T81" fmla="*/ 371 h 1208"/>
              <a:gd name="T82" fmla="*/ 253 w 326"/>
              <a:gd name="T83" fmla="*/ 414 h 1208"/>
              <a:gd name="T84" fmla="*/ 152 w 326"/>
              <a:gd name="T85" fmla="*/ 448 h 1208"/>
              <a:gd name="T86" fmla="*/ 188 w 326"/>
              <a:gd name="T87" fmla="*/ 446 h 1208"/>
              <a:gd name="T88" fmla="*/ 222 w 326"/>
              <a:gd name="T89" fmla="*/ 502 h 1208"/>
              <a:gd name="T90" fmla="*/ 184 w 326"/>
              <a:gd name="T91" fmla="*/ 495 h 1208"/>
              <a:gd name="T92" fmla="*/ 162 w 326"/>
              <a:gd name="T93" fmla="*/ 632 h 1208"/>
              <a:gd name="T94" fmla="*/ 117 w 326"/>
              <a:gd name="T95" fmla="*/ 589 h 1208"/>
              <a:gd name="T96" fmla="*/ 106 w 326"/>
              <a:gd name="T97" fmla="*/ 638 h 1208"/>
              <a:gd name="T98" fmla="*/ 149 w 326"/>
              <a:gd name="T99" fmla="*/ 613 h 1208"/>
              <a:gd name="T100" fmla="*/ 96 w 326"/>
              <a:gd name="T101" fmla="*/ 705 h 1208"/>
              <a:gd name="T102" fmla="*/ 81 w 326"/>
              <a:gd name="T103" fmla="*/ 732 h 1208"/>
              <a:gd name="T104" fmla="*/ 170 w 326"/>
              <a:gd name="T105" fmla="*/ 744 h 1208"/>
              <a:gd name="T106" fmla="*/ 161 w 326"/>
              <a:gd name="T107" fmla="*/ 824 h 1208"/>
              <a:gd name="T108" fmla="*/ 162 w 326"/>
              <a:gd name="T109" fmla="*/ 851 h 1208"/>
              <a:gd name="T110" fmla="*/ 154 w 326"/>
              <a:gd name="T111" fmla="*/ 891 h 1208"/>
              <a:gd name="T112" fmla="*/ 139 w 326"/>
              <a:gd name="T113" fmla="*/ 913 h 1208"/>
              <a:gd name="T114" fmla="*/ 129 w 326"/>
              <a:gd name="T115" fmla="*/ 916 h 1208"/>
              <a:gd name="T116" fmla="*/ 87 w 326"/>
              <a:gd name="T117" fmla="*/ 1032 h 1208"/>
              <a:gd name="T118" fmla="*/ 120 w 326"/>
              <a:gd name="T119" fmla="*/ 1016 h 1208"/>
              <a:gd name="T120" fmla="*/ 71 w 326"/>
              <a:gd name="T121" fmla="*/ 998 h 1208"/>
              <a:gd name="T122" fmla="*/ 19 w 326"/>
              <a:gd name="T123" fmla="*/ 1104 h 1208"/>
              <a:gd name="T124" fmla="*/ 7 w 326"/>
              <a:gd name="T125" fmla="*/ 1110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6" h="1208">
                <a:moveTo>
                  <a:pt x="1" y="1160"/>
                </a:moveTo>
                <a:lnTo>
                  <a:pt x="1" y="1156"/>
                </a:lnTo>
                <a:lnTo>
                  <a:pt x="1" y="1156"/>
                </a:lnTo>
                <a:cubicBezTo>
                  <a:pt x="1" y="1151"/>
                  <a:pt x="1" y="1146"/>
                  <a:pt x="2" y="1142"/>
                </a:cubicBezTo>
                <a:lnTo>
                  <a:pt x="2" y="1139"/>
                </a:lnTo>
                <a:lnTo>
                  <a:pt x="1" y="1148"/>
                </a:lnTo>
                <a:lnTo>
                  <a:pt x="1" y="1146"/>
                </a:lnTo>
                <a:lnTo>
                  <a:pt x="2" y="1136"/>
                </a:lnTo>
                <a:lnTo>
                  <a:pt x="2" y="1136"/>
                </a:lnTo>
                <a:cubicBezTo>
                  <a:pt x="2" y="1111"/>
                  <a:pt x="22" y="1090"/>
                  <a:pt x="47" y="1089"/>
                </a:cubicBezTo>
                <a:cubicBezTo>
                  <a:pt x="72" y="1087"/>
                  <a:pt x="94" y="1105"/>
                  <a:pt x="98" y="1131"/>
                </a:cubicBezTo>
                <a:lnTo>
                  <a:pt x="98" y="1135"/>
                </a:lnTo>
                <a:lnTo>
                  <a:pt x="99" y="1142"/>
                </a:lnTo>
                <a:cubicBezTo>
                  <a:pt x="100" y="1155"/>
                  <a:pt x="96" y="1168"/>
                  <a:pt x="86" y="1178"/>
                </a:cubicBezTo>
                <a:cubicBezTo>
                  <a:pt x="77" y="1188"/>
                  <a:pt x="64" y="1194"/>
                  <a:pt x="51" y="1194"/>
                </a:cubicBezTo>
                <a:lnTo>
                  <a:pt x="50" y="1194"/>
                </a:lnTo>
                <a:cubicBezTo>
                  <a:pt x="24" y="1194"/>
                  <a:pt x="2" y="1172"/>
                  <a:pt x="2" y="1146"/>
                </a:cubicBezTo>
                <a:cubicBezTo>
                  <a:pt x="2" y="1119"/>
                  <a:pt x="24" y="1098"/>
                  <a:pt x="50" y="1098"/>
                </a:cubicBezTo>
                <a:lnTo>
                  <a:pt x="52" y="1098"/>
                </a:lnTo>
                <a:lnTo>
                  <a:pt x="4" y="1151"/>
                </a:lnTo>
                <a:lnTo>
                  <a:pt x="4" y="1147"/>
                </a:lnTo>
                <a:lnTo>
                  <a:pt x="3" y="1141"/>
                </a:lnTo>
                <a:lnTo>
                  <a:pt x="51" y="1184"/>
                </a:lnTo>
                <a:lnTo>
                  <a:pt x="50" y="1184"/>
                </a:lnTo>
                <a:cubicBezTo>
                  <a:pt x="24" y="1184"/>
                  <a:pt x="2" y="1163"/>
                  <a:pt x="2" y="1136"/>
                </a:cubicBezTo>
                <a:lnTo>
                  <a:pt x="2" y="1133"/>
                </a:lnTo>
                <a:lnTo>
                  <a:pt x="4" y="1145"/>
                </a:lnTo>
                <a:lnTo>
                  <a:pt x="3" y="1143"/>
                </a:lnTo>
                <a:lnTo>
                  <a:pt x="98" y="1127"/>
                </a:lnTo>
                <a:lnTo>
                  <a:pt x="98" y="1132"/>
                </a:lnTo>
                <a:lnTo>
                  <a:pt x="99" y="1137"/>
                </a:lnTo>
                <a:lnTo>
                  <a:pt x="11" y="1115"/>
                </a:lnTo>
                <a:lnTo>
                  <a:pt x="12" y="1113"/>
                </a:lnTo>
                <a:lnTo>
                  <a:pt x="6" y="1127"/>
                </a:lnTo>
                <a:lnTo>
                  <a:pt x="7" y="1123"/>
                </a:lnTo>
                <a:lnTo>
                  <a:pt x="8" y="1154"/>
                </a:lnTo>
                <a:lnTo>
                  <a:pt x="6" y="1149"/>
                </a:lnTo>
                <a:cubicBezTo>
                  <a:pt x="0" y="1135"/>
                  <a:pt x="2" y="1118"/>
                  <a:pt x="11" y="1105"/>
                </a:cubicBezTo>
                <a:cubicBezTo>
                  <a:pt x="20" y="1091"/>
                  <a:pt x="35" y="1083"/>
                  <a:pt x="51" y="1083"/>
                </a:cubicBezTo>
                <a:lnTo>
                  <a:pt x="51" y="1083"/>
                </a:lnTo>
                <a:lnTo>
                  <a:pt x="5" y="1120"/>
                </a:lnTo>
                <a:lnTo>
                  <a:pt x="5" y="1118"/>
                </a:lnTo>
                <a:lnTo>
                  <a:pt x="4" y="1129"/>
                </a:lnTo>
                <a:lnTo>
                  <a:pt x="4" y="1127"/>
                </a:lnTo>
                <a:cubicBezTo>
                  <a:pt x="4" y="1100"/>
                  <a:pt x="25" y="1079"/>
                  <a:pt x="52" y="1079"/>
                </a:cubicBezTo>
                <a:lnTo>
                  <a:pt x="52" y="1079"/>
                </a:lnTo>
                <a:lnTo>
                  <a:pt x="5" y="1118"/>
                </a:lnTo>
                <a:lnTo>
                  <a:pt x="6" y="1113"/>
                </a:lnTo>
                <a:cubicBezTo>
                  <a:pt x="11" y="1087"/>
                  <a:pt x="36" y="1070"/>
                  <a:pt x="62" y="1075"/>
                </a:cubicBezTo>
                <a:cubicBezTo>
                  <a:pt x="87" y="1079"/>
                  <a:pt x="105" y="1103"/>
                  <a:pt x="101" y="1129"/>
                </a:cubicBezTo>
                <a:lnTo>
                  <a:pt x="100" y="1132"/>
                </a:lnTo>
                <a:cubicBezTo>
                  <a:pt x="100" y="1135"/>
                  <a:pt x="99" y="1138"/>
                  <a:pt x="99" y="1141"/>
                </a:cubicBezTo>
                <a:lnTo>
                  <a:pt x="98" y="1142"/>
                </a:lnTo>
                <a:cubicBezTo>
                  <a:pt x="91" y="1164"/>
                  <a:pt x="68" y="1178"/>
                  <a:pt x="45" y="1174"/>
                </a:cubicBezTo>
                <a:cubicBezTo>
                  <a:pt x="22" y="1171"/>
                  <a:pt x="4" y="1151"/>
                  <a:pt x="4" y="1127"/>
                </a:cubicBezTo>
                <a:lnTo>
                  <a:pt x="4" y="1124"/>
                </a:lnTo>
                <a:lnTo>
                  <a:pt x="5" y="1114"/>
                </a:lnTo>
                <a:lnTo>
                  <a:pt x="6" y="1110"/>
                </a:lnTo>
                <a:lnTo>
                  <a:pt x="7" y="1103"/>
                </a:lnTo>
                <a:cubicBezTo>
                  <a:pt x="12" y="1078"/>
                  <a:pt x="36" y="1061"/>
                  <a:pt x="62" y="1065"/>
                </a:cubicBezTo>
                <a:cubicBezTo>
                  <a:pt x="88" y="1070"/>
                  <a:pt x="105" y="1094"/>
                  <a:pt x="101" y="1119"/>
                </a:cubicBezTo>
                <a:lnTo>
                  <a:pt x="101" y="1123"/>
                </a:lnTo>
                <a:lnTo>
                  <a:pt x="101" y="1126"/>
                </a:lnTo>
                <a:lnTo>
                  <a:pt x="101" y="1118"/>
                </a:lnTo>
                <a:lnTo>
                  <a:pt x="101" y="1125"/>
                </a:lnTo>
                <a:lnTo>
                  <a:pt x="101" y="1131"/>
                </a:lnTo>
                <a:cubicBezTo>
                  <a:pt x="101" y="1158"/>
                  <a:pt x="80" y="1179"/>
                  <a:pt x="53" y="1179"/>
                </a:cubicBezTo>
                <a:cubicBezTo>
                  <a:pt x="27" y="1179"/>
                  <a:pt x="5" y="1158"/>
                  <a:pt x="5" y="1131"/>
                </a:cubicBezTo>
                <a:lnTo>
                  <a:pt x="5" y="1129"/>
                </a:lnTo>
                <a:lnTo>
                  <a:pt x="5" y="1125"/>
                </a:lnTo>
                <a:lnTo>
                  <a:pt x="5" y="1120"/>
                </a:lnTo>
                <a:cubicBezTo>
                  <a:pt x="5" y="1118"/>
                  <a:pt x="6" y="1115"/>
                  <a:pt x="6" y="1113"/>
                </a:cubicBezTo>
                <a:lnTo>
                  <a:pt x="7" y="1110"/>
                </a:lnTo>
                <a:cubicBezTo>
                  <a:pt x="10" y="1088"/>
                  <a:pt x="28" y="1071"/>
                  <a:pt x="50" y="1070"/>
                </a:cubicBezTo>
                <a:cubicBezTo>
                  <a:pt x="72" y="1068"/>
                  <a:pt x="93" y="1081"/>
                  <a:pt x="100" y="1102"/>
                </a:cubicBezTo>
                <a:lnTo>
                  <a:pt x="100" y="1104"/>
                </a:lnTo>
                <a:cubicBezTo>
                  <a:pt x="102" y="1109"/>
                  <a:pt x="102" y="1114"/>
                  <a:pt x="102" y="1119"/>
                </a:cubicBezTo>
                <a:lnTo>
                  <a:pt x="102" y="1122"/>
                </a:lnTo>
                <a:lnTo>
                  <a:pt x="54" y="1074"/>
                </a:lnTo>
                <a:lnTo>
                  <a:pt x="55" y="1074"/>
                </a:lnTo>
                <a:cubicBezTo>
                  <a:pt x="81" y="1074"/>
                  <a:pt x="103" y="1095"/>
                  <a:pt x="103" y="1122"/>
                </a:cubicBezTo>
                <a:cubicBezTo>
                  <a:pt x="103" y="1148"/>
                  <a:pt x="81" y="1170"/>
                  <a:pt x="55" y="1170"/>
                </a:cubicBezTo>
                <a:lnTo>
                  <a:pt x="54" y="1170"/>
                </a:lnTo>
                <a:cubicBezTo>
                  <a:pt x="27" y="1170"/>
                  <a:pt x="6" y="1148"/>
                  <a:pt x="6" y="1122"/>
                </a:cubicBezTo>
                <a:cubicBezTo>
                  <a:pt x="6" y="1095"/>
                  <a:pt x="27" y="1074"/>
                  <a:pt x="54" y="1074"/>
                </a:cubicBezTo>
                <a:lnTo>
                  <a:pt x="56" y="1074"/>
                </a:lnTo>
                <a:lnTo>
                  <a:pt x="8" y="1122"/>
                </a:lnTo>
                <a:lnTo>
                  <a:pt x="8" y="1119"/>
                </a:lnTo>
                <a:lnTo>
                  <a:pt x="8" y="1115"/>
                </a:lnTo>
                <a:lnTo>
                  <a:pt x="8" y="1110"/>
                </a:lnTo>
                <a:lnTo>
                  <a:pt x="8" y="1108"/>
                </a:lnTo>
                <a:cubicBezTo>
                  <a:pt x="8" y="1084"/>
                  <a:pt x="25" y="1064"/>
                  <a:pt x="48" y="1061"/>
                </a:cubicBezTo>
                <a:cubicBezTo>
                  <a:pt x="72" y="1057"/>
                  <a:pt x="94" y="1070"/>
                  <a:pt x="102" y="1093"/>
                </a:cubicBezTo>
                <a:lnTo>
                  <a:pt x="102" y="1094"/>
                </a:lnTo>
                <a:cubicBezTo>
                  <a:pt x="104" y="1099"/>
                  <a:pt x="104" y="1104"/>
                  <a:pt x="104" y="1109"/>
                </a:cubicBezTo>
                <a:lnTo>
                  <a:pt x="104" y="1112"/>
                </a:lnTo>
                <a:lnTo>
                  <a:pt x="14" y="1091"/>
                </a:lnTo>
                <a:lnTo>
                  <a:pt x="15" y="1089"/>
                </a:lnTo>
                <a:lnTo>
                  <a:pt x="14" y="1090"/>
                </a:lnTo>
                <a:cubicBezTo>
                  <a:pt x="22" y="1069"/>
                  <a:pt x="45" y="1056"/>
                  <a:pt x="68" y="1061"/>
                </a:cubicBezTo>
                <a:cubicBezTo>
                  <a:pt x="90" y="1065"/>
                  <a:pt x="106" y="1085"/>
                  <a:pt x="106" y="1108"/>
                </a:cubicBezTo>
                <a:lnTo>
                  <a:pt x="106" y="1110"/>
                </a:lnTo>
                <a:lnTo>
                  <a:pt x="106" y="1112"/>
                </a:lnTo>
                <a:lnTo>
                  <a:pt x="58" y="1064"/>
                </a:lnTo>
                <a:lnTo>
                  <a:pt x="59" y="1064"/>
                </a:lnTo>
                <a:lnTo>
                  <a:pt x="11" y="1112"/>
                </a:lnTo>
                <a:lnTo>
                  <a:pt x="11" y="1108"/>
                </a:lnTo>
                <a:lnTo>
                  <a:pt x="11" y="1103"/>
                </a:lnTo>
                <a:cubicBezTo>
                  <a:pt x="11" y="1100"/>
                  <a:pt x="12" y="1097"/>
                  <a:pt x="12" y="1094"/>
                </a:cubicBezTo>
                <a:lnTo>
                  <a:pt x="13" y="1089"/>
                </a:lnTo>
                <a:lnTo>
                  <a:pt x="15" y="1083"/>
                </a:lnTo>
                <a:cubicBezTo>
                  <a:pt x="19" y="1061"/>
                  <a:pt x="39" y="1045"/>
                  <a:pt x="61" y="1045"/>
                </a:cubicBezTo>
                <a:lnTo>
                  <a:pt x="62" y="1045"/>
                </a:lnTo>
                <a:lnTo>
                  <a:pt x="63" y="1045"/>
                </a:lnTo>
                <a:cubicBezTo>
                  <a:pt x="90" y="1045"/>
                  <a:pt x="111" y="1067"/>
                  <a:pt x="111" y="1093"/>
                </a:cubicBezTo>
                <a:lnTo>
                  <a:pt x="111" y="1097"/>
                </a:lnTo>
                <a:lnTo>
                  <a:pt x="111" y="1102"/>
                </a:lnTo>
                <a:lnTo>
                  <a:pt x="111" y="1106"/>
                </a:lnTo>
                <a:lnTo>
                  <a:pt x="111" y="1108"/>
                </a:lnTo>
                <a:lnTo>
                  <a:pt x="16" y="1102"/>
                </a:lnTo>
                <a:lnTo>
                  <a:pt x="16" y="1098"/>
                </a:lnTo>
                <a:lnTo>
                  <a:pt x="16" y="1097"/>
                </a:lnTo>
                <a:lnTo>
                  <a:pt x="17" y="1086"/>
                </a:lnTo>
                <a:lnTo>
                  <a:pt x="16" y="1084"/>
                </a:lnTo>
                <a:cubicBezTo>
                  <a:pt x="16" y="1060"/>
                  <a:pt x="34" y="1040"/>
                  <a:pt x="57" y="1037"/>
                </a:cubicBezTo>
                <a:cubicBezTo>
                  <a:pt x="80" y="1033"/>
                  <a:pt x="103" y="1046"/>
                  <a:pt x="110" y="1069"/>
                </a:cubicBezTo>
                <a:lnTo>
                  <a:pt x="111" y="1070"/>
                </a:lnTo>
                <a:cubicBezTo>
                  <a:pt x="112" y="1075"/>
                  <a:pt x="113" y="1080"/>
                  <a:pt x="113" y="1085"/>
                </a:cubicBezTo>
                <a:lnTo>
                  <a:pt x="113" y="1089"/>
                </a:lnTo>
                <a:lnTo>
                  <a:pt x="111" y="1074"/>
                </a:lnTo>
                <a:lnTo>
                  <a:pt x="112" y="1078"/>
                </a:lnTo>
                <a:cubicBezTo>
                  <a:pt x="117" y="1093"/>
                  <a:pt x="114" y="1109"/>
                  <a:pt x="105" y="1122"/>
                </a:cubicBezTo>
                <a:cubicBezTo>
                  <a:pt x="96" y="1134"/>
                  <a:pt x="82" y="1141"/>
                  <a:pt x="66" y="1141"/>
                </a:cubicBezTo>
                <a:lnTo>
                  <a:pt x="66" y="1141"/>
                </a:lnTo>
                <a:cubicBezTo>
                  <a:pt x="39" y="1141"/>
                  <a:pt x="18" y="1120"/>
                  <a:pt x="18" y="1093"/>
                </a:cubicBezTo>
                <a:lnTo>
                  <a:pt x="18" y="1088"/>
                </a:lnTo>
                <a:lnTo>
                  <a:pt x="18" y="1089"/>
                </a:lnTo>
                <a:cubicBezTo>
                  <a:pt x="15" y="1064"/>
                  <a:pt x="33" y="1040"/>
                  <a:pt x="58" y="1037"/>
                </a:cubicBezTo>
                <a:cubicBezTo>
                  <a:pt x="83" y="1033"/>
                  <a:pt x="107" y="1049"/>
                  <a:pt x="113" y="1075"/>
                </a:cubicBezTo>
                <a:lnTo>
                  <a:pt x="113" y="1077"/>
                </a:lnTo>
                <a:lnTo>
                  <a:pt x="114" y="1080"/>
                </a:lnTo>
                <a:lnTo>
                  <a:pt x="18" y="1089"/>
                </a:lnTo>
                <a:lnTo>
                  <a:pt x="18" y="1087"/>
                </a:lnTo>
                <a:lnTo>
                  <a:pt x="18" y="1084"/>
                </a:lnTo>
                <a:lnTo>
                  <a:pt x="18" y="1079"/>
                </a:lnTo>
                <a:lnTo>
                  <a:pt x="66" y="1127"/>
                </a:lnTo>
                <a:lnTo>
                  <a:pt x="66" y="1127"/>
                </a:lnTo>
                <a:cubicBezTo>
                  <a:pt x="39" y="1127"/>
                  <a:pt x="18" y="1106"/>
                  <a:pt x="18" y="1079"/>
                </a:cubicBezTo>
                <a:lnTo>
                  <a:pt x="18" y="1076"/>
                </a:lnTo>
                <a:lnTo>
                  <a:pt x="18" y="1074"/>
                </a:lnTo>
                <a:cubicBezTo>
                  <a:pt x="18" y="1051"/>
                  <a:pt x="35" y="1031"/>
                  <a:pt x="58" y="1027"/>
                </a:cubicBezTo>
                <a:cubicBezTo>
                  <a:pt x="82" y="1023"/>
                  <a:pt x="104" y="1037"/>
                  <a:pt x="112" y="1059"/>
                </a:cubicBezTo>
                <a:lnTo>
                  <a:pt x="112" y="1061"/>
                </a:lnTo>
                <a:cubicBezTo>
                  <a:pt x="114" y="1066"/>
                  <a:pt x="114" y="1071"/>
                  <a:pt x="114" y="1076"/>
                </a:cubicBezTo>
                <a:lnTo>
                  <a:pt x="114" y="1079"/>
                </a:lnTo>
                <a:lnTo>
                  <a:pt x="114" y="1083"/>
                </a:lnTo>
                <a:lnTo>
                  <a:pt x="114" y="1088"/>
                </a:lnTo>
                <a:lnTo>
                  <a:pt x="114" y="1093"/>
                </a:lnTo>
                <a:lnTo>
                  <a:pt x="114" y="1093"/>
                </a:lnTo>
                <a:cubicBezTo>
                  <a:pt x="114" y="1120"/>
                  <a:pt x="93" y="1141"/>
                  <a:pt x="66" y="1141"/>
                </a:cubicBezTo>
                <a:cubicBezTo>
                  <a:pt x="40" y="1141"/>
                  <a:pt x="18" y="1120"/>
                  <a:pt x="18" y="1093"/>
                </a:cubicBezTo>
                <a:lnTo>
                  <a:pt x="18" y="1089"/>
                </a:lnTo>
                <a:lnTo>
                  <a:pt x="19" y="1077"/>
                </a:lnTo>
                <a:lnTo>
                  <a:pt x="20" y="1068"/>
                </a:lnTo>
                <a:lnTo>
                  <a:pt x="20" y="1061"/>
                </a:lnTo>
                <a:cubicBezTo>
                  <a:pt x="22" y="1035"/>
                  <a:pt x="44" y="1016"/>
                  <a:pt x="70" y="1017"/>
                </a:cubicBezTo>
                <a:cubicBezTo>
                  <a:pt x="96" y="1018"/>
                  <a:pt x="116" y="1039"/>
                  <a:pt x="116" y="1065"/>
                </a:cubicBezTo>
                <a:lnTo>
                  <a:pt x="116" y="1066"/>
                </a:lnTo>
                <a:lnTo>
                  <a:pt x="116" y="1070"/>
                </a:lnTo>
                <a:lnTo>
                  <a:pt x="116" y="1073"/>
                </a:lnTo>
                <a:lnTo>
                  <a:pt x="116" y="1074"/>
                </a:lnTo>
                <a:lnTo>
                  <a:pt x="21" y="1065"/>
                </a:lnTo>
                <a:lnTo>
                  <a:pt x="21" y="1063"/>
                </a:lnTo>
                <a:lnTo>
                  <a:pt x="21" y="1062"/>
                </a:lnTo>
                <a:lnTo>
                  <a:pt x="23" y="1053"/>
                </a:lnTo>
                <a:lnTo>
                  <a:pt x="22" y="1063"/>
                </a:lnTo>
                <a:lnTo>
                  <a:pt x="22" y="1060"/>
                </a:lnTo>
                <a:cubicBezTo>
                  <a:pt x="22" y="1034"/>
                  <a:pt x="43" y="1012"/>
                  <a:pt x="70" y="1012"/>
                </a:cubicBezTo>
                <a:cubicBezTo>
                  <a:pt x="96" y="1012"/>
                  <a:pt x="118" y="1034"/>
                  <a:pt x="118" y="1060"/>
                </a:cubicBezTo>
                <a:lnTo>
                  <a:pt x="118" y="1062"/>
                </a:lnTo>
                <a:cubicBezTo>
                  <a:pt x="118" y="1066"/>
                  <a:pt x="118" y="1069"/>
                  <a:pt x="117" y="1072"/>
                </a:cubicBezTo>
                <a:lnTo>
                  <a:pt x="117" y="1074"/>
                </a:lnTo>
                <a:cubicBezTo>
                  <a:pt x="112" y="1099"/>
                  <a:pt x="89" y="1115"/>
                  <a:pt x="65" y="1113"/>
                </a:cubicBezTo>
                <a:cubicBezTo>
                  <a:pt x="40" y="1110"/>
                  <a:pt x="21" y="1090"/>
                  <a:pt x="21" y="1065"/>
                </a:cubicBezTo>
                <a:lnTo>
                  <a:pt x="21" y="1061"/>
                </a:lnTo>
                <a:lnTo>
                  <a:pt x="21" y="1060"/>
                </a:lnTo>
                <a:cubicBezTo>
                  <a:pt x="20" y="1046"/>
                  <a:pt x="24" y="1033"/>
                  <a:pt x="34" y="1023"/>
                </a:cubicBezTo>
                <a:cubicBezTo>
                  <a:pt x="43" y="1013"/>
                  <a:pt x="55" y="1007"/>
                  <a:pt x="69" y="1007"/>
                </a:cubicBezTo>
                <a:lnTo>
                  <a:pt x="70" y="1007"/>
                </a:lnTo>
                <a:lnTo>
                  <a:pt x="70" y="1007"/>
                </a:lnTo>
                <a:lnTo>
                  <a:pt x="22" y="1055"/>
                </a:lnTo>
                <a:lnTo>
                  <a:pt x="22" y="1053"/>
                </a:lnTo>
                <a:lnTo>
                  <a:pt x="23" y="1063"/>
                </a:lnTo>
                <a:lnTo>
                  <a:pt x="23" y="1060"/>
                </a:lnTo>
                <a:cubicBezTo>
                  <a:pt x="20" y="1046"/>
                  <a:pt x="24" y="1032"/>
                  <a:pt x="33" y="1021"/>
                </a:cubicBezTo>
                <a:cubicBezTo>
                  <a:pt x="42" y="1009"/>
                  <a:pt x="56" y="1003"/>
                  <a:pt x="70" y="1003"/>
                </a:cubicBezTo>
                <a:lnTo>
                  <a:pt x="70" y="1003"/>
                </a:lnTo>
                <a:lnTo>
                  <a:pt x="71" y="1003"/>
                </a:lnTo>
                <a:cubicBezTo>
                  <a:pt x="86" y="1003"/>
                  <a:pt x="99" y="1009"/>
                  <a:pt x="108" y="1020"/>
                </a:cubicBezTo>
                <a:cubicBezTo>
                  <a:pt x="117" y="1031"/>
                  <a:pt x="121" y="1045"/>
                  <a:pt x="119" y="1059"/>
                </a:cubicBezTo>
                <a:lnTo>
                  <a:pt x="118" y="1062"/>
                </a:lnTo>
                <a:cubicBezTo>
                  <a:pt x="118" y="1064"/>
                  <a:pt x="117" y="1067"/>
                  <a:pt x="117" y="1069"/>
                </a:cubicBezTo>
                <a:lnTo>
                  <a:pt x="116" y="1071"/>
                </a:lnTo>
                <a:cubicBezTo>
                  <a:pt x="108" y="1094"/>
                  <a:pt x="84" y="1108"/>
                  <a:pt x="60" y="1102"/>
                </a:cubicBezTo>
                <a:cubicBezTo>
                  <a:pt x="36" y="1097"/>
                  <a:pt x="20" y="1074"/>
                  <a:pt x="23" y="1050"/>
                </a:cubicBezTo>
                <a:lnTo>
                  <a:pt x="23" y="1046"/>
                </a:lnTo>
                <a:lnTo>
                  <a:pt x="24" y="1042"/>
                </a:lnTo>
                <a:lnTo>
                  <a:pt x="71" y="1094"/>
                </a:lnTo>
                <a:lnTo>
                  <a:pt x="71" y="1094"/>
                </a:lnTo>
                <a:cubicBezTo>
                  <a:pt x="44" y="1094"/>
                  <a:pt x="23" y="1072"/>
                  <a:pt x="23" y="1046"/>
                </a:cubicBezTo>
                <a:lnTo>
                  <a:pt x="23" y="1043"/>
                </a:lnTo>
                <a:lnTo>
                  <a:pt x="23" y="1041"/>
                </a:lnTo>
                <a:cubicBezTo>
                  <a:pt x="23" y="1015"/>
                  <a:pt x="44" y="993"/>
                  <a:pt x="71" y="993"/>
                </a:cubicBezTo>
                <a:cubicBezTo>
                  <a:pt x="97" y="993"/>
                  <a:pt x="119" y="1015"/>
                  <a:pt x="119" y="1041"/>
                </a:cubicBezTo>
                <a:lnTo>
                  <a:pt x="119" y="1044"/>
                </a:lnTo>
                <a:lnTo>
                  <a:pt x="119" y="1049"/>
                </a:lnTo>
                <a:lnTo>
                  <a:pt x="119" y="1053"/>
                </a:lnTo>
                <a:lnTo>
                  <a:pt x="119" y="1055"/>
                </a:lnTo>
                <a:cubicBezTo>
                  <a:pt x="119" y="1082"/>
                  <a:pt x="97" y="1103"/>
                  <a:pt x="71" y="1103"/>
                </a:cubicBezTo>
                <a:cubicBezTo>
                  <a:pt x="44" y="1103"/>
                  <a:pt x="23" y="1082"/>
                  <a:pt x="23" y="1055"/>
                </a:cubicBezTo>
                <a:lnTo>
                  <a:pt x="23" y="1053"/>
                </a:lnTo>
                <a:lnTo>
                  <a:pt x="23" y="1049"/>
                </a:lnTo>
                <a:lnTo>
                  <a:pt x="23" y="1044"/>
                </a:lnTo>
                <a:lnTo>
                  <a:pt x="23" y="1041"/>
                </a:lnTo>
                <a:cubicBezTo>
                  <a:pt x="23" y="1018"/>
                  <a:pt x="40" y="998"/>
                  <a:pt x="63" y="994"/>
                </a:cubicBezTo>
                <a:cubicBezTo>
                  <a:pt x="87" y="990"/>
                  <a:pt x="109" y="1004"/>
                  <a:pt x="117" y="1026"/>
                </a:cubicBezTo>
                <a:lnTo>
                  <a:pt x="117" y="1028"/>
                </a:lnTo>
                <a:cubicBezTo>
                  <a:pt x="119" y="1033"/>
                  <a:pt x="119" y="1038"/>
                  <a:pt x="119" y="1043"/>
                </a:cubicBezTo>
                <a:lnTo>
                  <a:pt x="119" y="1046"/>
                </a:lnTo>
                <a:cubicBezTo>
                  <a:pt x="119" y="1070"/>
                  <a:pt x="102" y="1090"/>
                  <a:pt x="79" y="1093"/>
                </a:cubicBezTo>
                <a:cubicBezTo>
                  <a:pt x="56" y="1097"/>
                  <a:pt x="33" y="1083"/>
                  <a:pt x="26" y="1061"/>
                </a:cubicBezTo>
                <a:lnTo>
                  <a:pt x="25" y="1060"/>
                </a:lnTo>
                <a:cubicBezTo>
                  <a:pt x="25" y="1057"/>
                  <a:pt x="24" y="1055"/>
                  <a:pt x="24" y="1052"/>
                </a:cubicBezTo>
                <a:lnTo>
                  <a:pt x="23" y="1049"/>
                </a:lnTo>
                <a:lnTo>
                  <a:pt x="22" y="1041"/>
                </a:lnTo>
                <a:cubicBezTo>
                  <a:pt x="22" y="1036"/>
                  <a:pt x="22" y="1031"/>
                  <a:pt x="23" y="1026"/>
                </a:cubicBezTo>
                <a:lnTo>
                  <a:pt x="24" y="1022"/>
                </a:lnTo>
                <a:lnTo>
                  <a:pt x="23" y="1032"/>
                </a:lnTo>
                <a:lnTo>
                  <a:pt x="23" y="1029"/>
                </a:lnTo>
                <a:lnTo>
                  <a:pt x="24" y="1041"/>
                </a:lnTo>
                <a:lnTo>
                  <a:pt x="24" y="1039"/>
                </a:lnTo>
                <a:lnTo>
                  <a:pt x="118" y="1027"/>
                </a:lnTo>
                <a:lnTo>
                  <a:pt x="118" y="1029"/>
                </a:lnTo>
                <a:lnTo>
                  <a:pt x="118" y="1032"/>
                </a:lnTo>
                <a:lnTo>
                  <a:pt x="118" y="1035"/>
                </a:lnTo>
                <a:lnTo>
                  <a:pt x="113" y="1014"/>
                </a:lnTo>
                <a:lnTo>
                  <a:pt x="114" y="1015"/>
                </a:lnTo>
                <a:lnTo>
                  <a:pt x="23" y="1036"/>
                </a:lnTo>
                <a:lnTo>
                  <a:pt x="23" y="1034"/>
                </a:lnTo>
                <a:lnTo>
                  <a:pt x="23" y="1030"/>
                </a:lnTo>
                <a:lnTo>
                  <a:pt x="23" y="1025"/>
                </a:lnTo>
                <a:lnTo>
                  <a:pt x="23" y="1022"/>
                </a:lnTo>
                <a:lnTo>
                  <a:pt x="118" y="1032"/>
                </a:lnTo>
                <a:lnTo>
                  <a:pt x="118" y="1034"/>
                </a:lnTo>
                <a:cubicBezTo>
                  <a:pt x="117" y="1039"/>
                  <a:pt x="115" y="1043"/>
                  <a:pt x="113" y="1046"/>
                </a:cubicBezTo>
                <a:lnTo>
                  <a:pt x="112" y="1048"/>
                </a:lnTo>
                <a:cubicBezTo>
                  <a:pt x="102" y="1068"/>
                  <a:pt x="80" y="1079"/>
                  <a:pt x="58" y="1074"/>
                </a:cubicBezTo>
                <a:cubicBezTo>
                  <a:pt x="37" y="1069"/>
                  <a:pt x="21" y="1049"/>
                  <a:pt x="21" y="1027"/>
                </a:cubicBezTo>
                <a:lnTo>
                  <a:pt x="21" y="1025"/>
                </a:lnTo>
                <a:cubicBezTo>
                  <a:pt x="21" y="1022"/>
                  <a:pt x="22" y="1019"/>
                  <a:pt x="22" y="1016"/>
                </a:cubicBezTo>
                <a:lnTo>
                  <a:pt x="23" y="1013"/>
                </a:lnTo>
                <a:cubicBezTo>
                  <a:pt x="27" y="992"/>
                  <a:pt x="44" y="977"/>
                  <a:pt x="66" y="975"/>
                </a:cubicBezTo>
                <a:cubicBezTo>
                  <a:pt x="87" y="973"/>
                  <a:pt x="107" y="985"/>
                  <a:pt x="115" y="1005"/>
                </a:cubicBezTo>
                <a:lnTo>
                  <a:pt x="116" y="1007"/>
                </a:lnTo>
                <a:lnTo>
                  <a:pt x="118" y="1015"/>
                </a:lnTo>
                <a:lnTo>
                  <a:pt x="24" y="1033"/>
                </a:lnTo>
                <a:lnTo>
                  <a:pt x="23" y="1029"/>
                </a:lnTo>
                <a:lnTo>
                  <a:pt x="23" y="1022"/>
                </a:lnTo>
                <a:cubicBezTo>
                  <a:pt x="22" y="1019"/>
                  <a:pt x="22" y="1015"/>
                  <a:pt x="23" y="1012"/>
                </a:cubicBezTo>
                <a:lnTo>
                  <a:pt x="23" y="1008"/>
                </a:lnTo>
                <a:lnTo>
                  <a:pt x="71" y="1061"/>
                </a:lnTo>
                <a:lnTo>
                  <a:pt x="70" y="1061"/>
                </a:lnTo>
                <a:cubicBezTo>
                  <a:pt x="56" y="1061"/>
                  <a:pt x="42" y="1055"/>
                  <a:pt x="33" y="1043"/>
                </a:cubicBezTo>
                <a:cubicBezTo>
                  <a:pt x="24" y="1032"/>
                  <a:pt x="21" y="1018"/>
                  <a:pt x="23" y="1004"/>
                </a:cubicBezTo>
                <a:lnTo>
                  <a:pt x="24" y="999"/>
                </a:lnTo>
                <a:cubicBezTo>
                  <a:pt x="29" y="976"/>
                  <a:pt x="49" y="960"/>
                  <a:pt x="71" y="960"/>
                </a:cubicBezTo>
                <a:lnTo>
                  <a:pt x="72" y="960"/>
                </a:lnTo>
                <a:cubicBezTo>
                  <a:pt x="98" y="960"/>
                  <a:pt x="120" y="981"/>
                  <a:pt x="120" y="1008"/>
                </a:cubicBezTo>
                <a:lnTo>
                  <a:pt x="120" y="1013"/>
                </a:lnTo>
                <a:lnTo>
                  <a:pt x="120" y="1017"/>
                </a:lnTo>
                <a:cubicBezTo>
                  <a:pt x="120" y="1044"/>
                  <a:pt x="98" y="1065"/>
                  <a:pt x="72" y="1065"/>
                </a:cubicBezTo>
                <a:cubicBezTo>
                  <a:pt x="45" y="1065"/>
                  <a:pt x="24" y="1044"/>
                  <a:pt x="24" y="1017"/>
                </a:cubicBezTo>
                <a:lnTo>
                  <a:pt x="24" y="1016"/>
                </a:lnTo>
                <a:lnTo>
                  <a:pt x="24" y="1013"/>
                </a:lnTo>
                <a:lnTo>
                  <a:pt x="24" y="1008"/>
                </a:lnTo>
                <a:cubicBezTo>
                  <a:pt x="24" y="983"/>
                  <a:pt x="43" y="963"/>
                  <a:pt x="67" y="960"/>
                </a:cubicBezTo>
                <a:cubicBezTo>
                  <a:pt x="92" y="958"/>
                  <a:pt x="114" y="974"/>
                  <a:pt x="119" y="999"/>
                </a:cubicBezTo>
                <a:lnTo>
                  <a:pt x="120" y="1001"/>
                </a:lnTo>
                <a:lnTo>
                  <a:pt x="120" y="1004"/>
                </a:lnTo>
                <a:lnTo>
                  <a:pt x="25" y="1008"/>
                </a:lnTo>
                <a:lnTo>
                  <a:pt x="26" y="1003"/>
                </a:lnTo>
                <a:lnTo>
                  <a:pt x="26" y="998"/>
                </a:lnTo>
                <a:lnTo>
                  <a:pt x="121" y="1015"/>
                </a:lnTo>
                <a:lnTo>
                  <a:pt x="120" y="1017"/>
                </a:lnTo>
                <a:lnTo>
                  <a:pt x="120" y="1017"/>
                </a:lnTo>
                <a:lnTo>
                  <a:pt x="26" y="996"/>
                </a:lnTo>
                <a:lnTo>
                  <a:pt x="27" y="994"/>
                </a:lnTo>
                <a:lnTo>
                  <a:pt x="30" y="986"/>
                </a:lnTo>
                <a:cubicBezTo>
                  <a:pt x="37" y="967"/>
                  <a:pt x="55" y="955"/>
                  <a:pt x="74" y="955"/>
                </a:cubicBezTo>
                <a:lnTo>
                  <a:pt x="75" y="955"/>
                </a:lnTo>
                <a:lnTo>
                  <a:pt x="29" y="988"/>
                </a:lnTo>
                <a:lnTo>
                  <a:pt x="30" y="985"/>
                </a:lnTo>
                <a:lnTo>
                  <a:pt x="30" y="987"/>
                </a:lnTo>
                <a:cubicBezTo>
                  <a:pt x="35" y="967"/>
                  <a:pt x="52" y="952"/>
                  <a:pt x="73" y="951"/>
                </a:cubicBezTo>
                <a:cubicBezTo>
                  <a:pt x="94" y="949"/>
                  <a:pt x="113" y="961"/>
                  <a:pt x="121" y="981"/>
                </a:cubicBezTo>
                <a:lnTo>
                  <a:pt x="122" y="983"/>
                </a:lnTo>
                <a:cubicBezTo>
                  <a:pt x="123" y="986"/>
                  <a:pt x="124" y="989"/>
                  <a:pt x="125" y="992"/>
                </a:cubicBezTo>
                <a:lnTo>
                  <a:pt x="125" y="994"/>
                </a:lnTo>
                <a:lnTo>
                  <a:pt x="30" y="1003"/>
                </a:lnTo>
                <a:lnTo>
                  <a:pt x="30" y="998"/>
                </a:lnTo>
                <a:lnTo>
                  <a:pt x="30" y="994"/>
                </a:lnTo>
                <a:cubicBezTo>
                  <a:pt x="30" y="970"/>
                  <a:pt x="47" y="950"/>
                  <a:pt x="70" y="947"/>
                </a:cubicBezTo>
                <a:cubicBezTo>
                  <a:pt x="94" y="943"/>
                  <a:pt x="116" y="956"/>
                  <a:pt x="124" y="979"/>
                </a:cubicBezTo>
                <a:lnTo>
                  <a:pt x="124" y="980"/>
                </a:lnTo>
                <a:cubicBezTo>
                  <a:pt x="125" y="983"/>
                  <a:pt x="125" y="985"/>
                  <a:pt x="126" y="988"/>
                </a:cubicBezTo>
                <a:lnTo>
                  <a:pt x="126" y="991"/>
                </a:lnTo>
                <a:lnTo>
                  <a:pt x="79" y="950"/>
                </a:lnTo>
                <a:lnTo>
                  <a:pt x="80" y="950"/>
                </a:lnTo>
                <a:cubicBezTo>
                  <a:pt x="107" y="950"/>
                  <a:pt x="128" y="972"/>
                  <a:pt x="128" y="998"/>
                </a:cubicBezTo>
                <a:cubicBezTo>
                  <a:pt x="128" y="1025"/>
                  <a:pt x="107" y="1046"/>
                  <a:pt x="80" y="1046"/>
                </a:cubicBezTo>
                <a:lnTo>
                  <a:pt x="79" y="1046"/>
                </a:lnTo>
                <a:cubicBezTo>
                  <a:pt x="53" y="1046"/>
                  <a:pt x="31" y="1025"/>
                  <a:pt x="31" y="998"/>
                </a:cubicBezTo>
                <a:cubicBezTo>
                  <a:pt x="31" y="972"/>
                  <a:pt x="53" y="950"/>
                  <a:pt x="79" y="950"/>
                </a:cubicBezTo>
                <a:lnTo>
                  <a:pt x="81" y="950"/>
                </a:lnTo>
                <a:lnTo>
                  <a:pt x="33" y="998"/>
                </a:lnTo>
                <a:lnTo>
                  <a:pt x="33" y="993"/>
                </a:lnTo>
                <a:lnTo>
                  <a:pt x="33" y="989"/>
                </a:lnTo>
                <a:cubicBezTo>
                  <a:pt x="33" y="962"/>
                  <a:pt x="55" y="941"/>
                  <a:pt x="81" y="941"/>
                </a:cubicBezTo>
                <a:cubicBezTo>
                  <a:pt x="108" y="941"/>
                  <a:pt x="129" y="962"/>
                  <a:pt x="129" y="989"/>
                </a:cubicBezTo>
                <a:lnTo>
                  <a:pt x="129" y="990"/>
                </a:lnTo>
                <a:lnTo>
                  <a:pt x="129" y="984"/>
                </a:lnTo>
                <a:lnTo>
                  <a:pt x="129" y="987"/>
                </a:lnTo>
                <a:lnTo>
                  <a:pt x="130" y="989"/>
                </a:lnTo>
                <a:lnTo>
                  <a:pt x="128" y="982"/>
                </a:lnTo>
                <a:lnTo>
                  <a:pt x="129" y="983"/>
                </a:lnTo>
                <a:lnTo>
                  <a:pt x="35" y="993"/>
                </a:lnTo>
                <a:lnTo>
                  <a:pt x="36" y="989"/>
                </a:lnTo>
                <a:lnTo>
                  <a:pt x="35" y="989"/>
                </a:lnTo>
                <a:cubicBezTo>
                  <a:pt x="35" y="962"/>
                  <a:pt x="57" y="941"/>
                  <a:pt x="83" y="941"/>
                </a:cubicBezTo>
                <a:lnTo>
                  <a:pt x="84" y="941"/>
                </a:lnTo>
                <a:lnTo>
                  <a:pt x="37" y="981"/>
                </a:lnTo>
                <a:lnTo>
                  <a:pt x="38" y="978"/>
                </a:lnTo>
                <a:lnTo>
                  <a:pt x="37" y="986"/>
                </a:lnTo>
                <a:lnTo>
                  <a:pt x="37" y="984"/>
                </a:lnTo>
                <a:cubicBezTo>
                  <a:pt x="37" y="958"/>
                  <a:pt x="58" y="936"/>
                  <a:pt x="85" y="936"/>
                </a:cubicBezTo>
                <a:cubicBezTo>
                  <a:pt x="111" y="936"/>
                  <a:pt x="133" y="958"/>
                  <a:pt x="133" y="984"/>
                </a:cubicBezTo>
                <a:lnTo>
                  <a:pt x="133" y="986"/>
                </a:lnTo>
                <a:lnTo>
                  <a:pt x="133" y="989"/>
                </a:lnTo>
                <a:lnTo>
                  <a:pt x="133" y="992"/>
                </a:lnTo>
                <a:lnTo>
                  <a:pt x="133" y="994"/>
                </a:lnTo>
                <a:lnTo>
                  <a:pt x="37" y="988"/>
                </a:lnTo>
                <a:lnTo>
                  <a:pt x="38" y="984"/>
                </a:lnTo>
                <a:lnTo>
                  <a:pt x="37" y="984"/>
                </a:lnTo>
                <a:cubicBezTo>
                  <a:pt x="37" y="958"/>
                  <a:pt x="59" y="936"/>
                  <a:pt x="85" y="936"/>
                </a:cubicBezTo>
                <a:lnTo>
                  <a:pt x="87" y="936"/>
                </a:lnTo>
                <a:lnTo>
                  <a:pt x="41" y="971"/>
                </a:lnTo>
                <a:lnTo>
                  <a:pt x="42" y="966"/>
                </a:lnTo>
                <a:lnTo>
                  <a:pt x="41" y="986"/>
                </a:lnTo>
                <a:lnTo>
                  <a:pt x="40" y="978"/>
                </a:lnTo>
                <a:lnTo>
                  <a:pt x="39" y="973"/>
                </a:lnTo>
                <a:cubicBezTo>
                  <a:pt x="35" y="949"/>
                  <a:pt x="49" y="927"/>
                  <a:pt x="72" y="920"/>
                </a:cubicBezTo>
                <a:cubicBezTo>
                  <a:pt x="94" y="913"/>
                  <a:pt x="119" y="923"/>
                  <a:pt x="129" y="944"/>
                </a:cubicBezTo>
                <a:lnTo>
                  <a:pt x="130" y="945"/>
                </a:lnTo>
                <a:cubicBezTo>
                  <a:pt x="131" y="948"/>
                  <a:pt x="132" y="950"/>
                  <a:pt x="133" y="953"/>
                </a:cubicBezTo>
                <a:lnTo>
                  <a:pt x="134" y="957"/>
                </a:lnTo>
                <a:cubicBezTo>
                  <a:pt x="135" y="960"/>
                  <a:pt x="135" y="963"/>
                  <a:pt x="136" y="966"/>
                </a:cubicBezTo>
                <a:lnTo>
                  <a:pt x="136" y="971"/>
                </a:lnTo>
                <a:lnTo>
                  <a:pt x="137" y="974"/>
                </a:lnTo>
                <a:lnTo>
                  <a:pt x="41" y="979"/>
                </a:lnTo>
                <a:lnTo>
                  <a:pt x="41" y="978"/>
                </a:lnTo>
                <a:lnTo>
                  <a:pt x="41" y="975"/>
                </a:lnTo>
                <a:cubicBezTo>
                  <a:pt x="41" y="948"/>
                  <a:pt x="62" y="927"/>
                  <a:pt x="89" y="927"/>
                </a:cubicBezTo>
                <a:lnTo>
                  <a:pt x="90" y="927"/>
                </a:lnTo>
                <a:lnTo>
                  <a:pt x="42" y="975"/>
                </a:lnTo>
                <a:lnTo>
                  <a:pt x="42" y="970"/>
                </a:lnTo>
                <a:lnTo>
                  <a:pt x="42" y="965"/>
                </a:lnTo>
                <a:cubicBezTo>
                  <a:pt x="42" y="963"/>
                  <a:pt x="43" y="961"/>
                  <a:pt x="43" y="959"/>
                </a:cubicBezTo>
                <a:lnTo>
                  <a:pt x="43" y="955"/>
                </a:lnTo>
                <a:lnTo>
                  <a:pt x="43" y="962"/>
                </a:lnTo>
                <a:lnTo>
                  <a:pt x="43" y="960"/>
                </a:lnTo>
                <a:cubicBezTo>
                  <a:pt x="43" y="934"/>
                  <a:pt x="64" y="912"/>
                  <a:pt x="91" y="912"/>
                </a:cubicBezTo>
                <a:cubicBezTo>
                  <a:pt x="117" y="912"/>
                  <a:pt x="139" y="934"/>
                  <a:pt x="139" y="960"/>
                </a:cubicBezTo>
                <a:lnTo>
                  <a:pt x="139" y="962"/>
                </a:lnTo>
                <a:lnTo>
                  <a:pt x="139" y="966"/>
                </a:lnTo>
                <a:lnTo>
                  <a:pt x="139" y="969"/>
                </a:lnTo>
                <a:lnTo>
                  <a:pt x="139" y="970"/>
                </a:lnTo>
                <a:cubicBezTo>
                  <a:pt x="139" y="996"/>
                  <a:pt x="117" y="1018"/>
                  <a:pt x="91" y="1018"/>
                </a:cubicBezTo>
                <a:cubicBezTo>
                  <a:pt x="64" y="1018"/>
                  <a:pt x="43" y="996"/>
                  <a:pt x="43" y="970"/>
                </a:cubicBezTo>
                <a:lnTo>
                  <a:pt x="43" y="968"/>
                </a:lnTo>
                <a:lnTo>
                  <a:pt x="44" y="958"/>
                </a:lnTo>
                <a:lnTo>
                  <a:pt x="43" y="959"/>
                </a:lnTo>
                <a:lnTo>
                  <a:pt x="43" y="956"/>
                </a:lnTo>
                <a:lnTo>
                  <a:pt x="91" y="1004"/>
                </a:lnTo>
                <a:lnTo>
                  <a:pt x="90" y="1004"/>
                </a:lnTo>
                <a:cubicBezTo>
                  <a:pt x="64" y="1004"/>
                  <a:pt x="42" y="982"/>
                  <a:pt x="42" y="956"/>
                </a:cubicBezTo>
                <a:cubicBezTo>
                  <a:pt x="42" y="929"/>
                  <a:pt x="64" y="908"/>
                  <a:pt x="90" y="908"/>
                </a:cubicBezTo>
                <a:lnTo>
                  <a:pt x="91" y="908"/>
                </a:lnTo>
                <a:cubicBezTo>
                  <a:pt x="116" y="908"/>
                  <a:pt x="137" y="927"/>
                  <a:pt x="139" y="952"/>
                </a:cubicBezTo>
                <a:lnTo>
                  <a:pt x="140" y="957"/>
                </a:lnTo>
                <a:lnTo>
                  <a:pt x="140" y="965"/>
                </a:lnTo>
                <a:cubicBezTo>
                  <a:pt x="140" y="992"/>
                  <a:pt x="118" y="1013"/>
                  <a:pt x="92" y="1013"/>
                </a:cubicBezTo>
                <a:cubicBezTo>
                  <a:pt x="65" y="1013"/>
                  <a:pt x="44" y="992"/>
                  <a:pt x="44" y="965"/>
                </a:cubicBezTo>
                <a:lnTo>
                  <a:pt x="44" y="964"/>
                </a:lnTo>
                <a:lnTo>
                  <a:pt x="44" y="961"/>
                </a:lnTo>
                <a:lnTo>
                  <a:pt x="44" y="957"/>
                </a:lnTo>
                <a:lnTo>
                  <a:pt x="46" y="973"/>
                </a:lnTo>
                <a:lnTo>
                  <a:pt x="46" y="971"/>
                </a:lnTo>
                <a:lnTo>
                  <a:pt x="139" y="956"/>
                </a:lnTo>
                <a:lnTo>
                  <a:pt x="139" y="958"/>
                </a:lnTo>
                <a:cubicBezTo>
                  <a:pt x="139" y="962"/>
                  <a:pt x="139" y="966"/>
                  <a:pt x="138" y="970"/>
                </a:cubicBezTo>
                <a:lnTo>
                  <a:pt x="138" y="972"/>
                </a:lnTo>
                <a:cubicBezTo>
                  <a:pt x="131" y="997"/>
                  <a:pt x="107" y="1012"/>
                  <a:pt x="82" y="1008"/>
                </a:cubicBezTo>
                <a:cubicBezTo>
                  <a:pt x="58" y="1003"/>
                  <a:pt x="40" y="980"/>
                  <a:pt x="43" y="955"/>
                </a:cubicBezTo>
                <a:lnTo>
                  <a:pt x="44" y="951"/>
                </a:lnTo>
                <a:lnTo>
                  <a:pt x="43" y="951"/>
                </a:lnTo>
                <a:lnTo>
                  <a:pt x="91" y="999"/>
                </a:lnTo>
                <a:lnTo>
                  <a:pt x="91" y="999"/>
                </a:lnTo>
                <a:cubicBezTo>
                  <a:pt x="64" y="999"/>
                  <a:pt x="43" y="977"/>
                  <a:pt x="43" y="951"/>
                </a:cubicBezTo>
                <a:cubicBezTo>
                  <a:pt x="43" y="924"/>
                  <a:pt x="64" y="903"/>
                  <a:pt x="91" y="903"/>
                </a:cubicBezTo>
                <a:lnTo>
                  <a:pt x="91" y="903"/>
                </a:lnTo>
                <a:lnTo>
                  <a:pt x="43" y="951"/>
                </a:lnTo>
                <a:lnTo>
                  <a:pt x="43" y="948"/>
                </a:lnTo>
                <a:lnTo>
                  <a:pt x="43" y="946"/>
                </a:lnTo>
                <a:lnTo>
                  <a:pt x="139" y="956"/>
                </a:lnTo>
                <a:lnTo>
                  <a:pt x="138" y="958"/>
                </a:lnTo>
                <a:lnTo>
                  <a:pt x="137" y="963"/>
                </a:lnTo>
                <a:cubicBezTo>
                  <a:pt x="131" y="988"/>
                  <a:pt x="105" y="1004"/>
                  <a:pt x="79" y="998"/>
                </a:cubicBezTo>
                <a:cubicBezTo>
                  <a:pt x="53" y="991"/>
                  <a:pt x="37" y="965"/>
                  <a:pt x="44" y="939"/>
                </a:cubicBezTo>
                <a:lnTo>
                  <a:pt x="44" y="937"/>
                </a:lnTo>
                <a:lnTo>
                  <a:pt x="44" y="937"/>
                </a:lnTo>
                <a:lnTo>
                  <a:pt x="91" y="994"/>
                </a:lnTo>
                <a:lnTo>
                  <a:pt x="91" y="994"/>
                </a:lnTo>
                <a:lnTo>
                  <a:pt x="90" y="994"/>
                </a:lnTo>
                <a:cubicBezTo>
                  <a:pt x="64" y="994"/>
                  <a:pt x="42" y="973"/>
                  <a:pt x="42" y="946"/>
                </a:cubicBezTo>
                <a:lnTo>
                  <a:pt x="42" y="943"/>
                </a:lnTo>
                <a:cubicBezTo>
                  <a:pt x="42" y="940"/>
                  <a:pt x="43" y="936"/>
                  <a:pt x="44" y="932"/>
                </a:cubicBezTo>
                <a:lnTo>
                  <a:pt x="44" y="930"/>
                </a:lnTo>
                <a:cubicBezTo>
                  <a:pt x="50" y="908"/>
                  <a:pt x="70" y="893"/>
                  <a:pt x="93" y="894"/>
                </a:cubicBezTo>
                <a:cubicBezTo>
                  <a:pt x="116" y="894"/>
                  <a:pt x="135" y="911"/>
                  <a:pt x="138" y="934"/>
                </a:cubicBezTo>
                <a:lnTo>
                  <a:pt x="139" y="937"/>
                </a:lnTo>
                <a:cubicBezTo>
                  <a:pt x="139" y="939"/>
                  <a:pt x="139" y="942"/>
                  <a:pt x="139" y="944"/>
                </a:cubicBezTo>
                <a:lnTo>
                  <a:pt x="139" y="946"/>
                </a:lnTo>
                <a:cubicBezTo>
                  <a:pt x="139" y="973"/>
                  <a:pt x="118" y="994"/>
                  <a:pt x="91" y="994"/>
                </a:cubicBezTo>
                <a:cubicBezTo>
                  <a:pt x="65" y="994"/>
                  <a:pt x="43" y="973"/>
                  <a:pt x="43" y="946"/>
                </a:cubicBezTo>
                <a:lnTo>
                  <a:pt x="43" y="944"/>
                </a:lnTo>
                <a:lnTo>
                  <a:pt x="43" y="939"/>
                </a:lnTo>
                <a:lnTo>
                  <a:pt x="43" y="935"/>
                </a:lnTo>
                <a:cubicBezTo>
                  <a:pt x="43" y="931"/>
                  <a:pt x="43" y="927"/>
                  <a:pt x="44" y="923"/>
                </a:cubicBezTo>
                <a:lnTo>
                  <a:pt x="44" y="920"/>
                </a:lnTo>
                <a:lnTo>
                  <a:pt x="43" y="929"/>
                </a:lnTo>
                <a:lnTo>
                  <a:pt x="43" y="927"/>
                </a:lnTo>
                <a:lnTo>
                  <a:pt x="138" y="939"/>
                </a:lnTo>
                <a:lnTo>
                  <a:pt x="138" y="941"/>
                </a:lnTo>
                <a:lnTo>
                  <a:pt x="138" y="941"/>
                </a:lnTo>
                <a:lnTo>
                  <a:pt x="90" y="884"/>
                </a:lnTo>
                <a:lnTo>
                  <a:pt x="91" y="884"/>
                </a:lnTo>
                <a:lnTo>
                  <a:pt x="44" y="927"/>
                </a:lnTo>
                <a:lnTo>
                  <a:pt x="44" y="922"/>
                </a:lnTo>
                <a:lnTo>
                  <a:pt x="44" y="919"/>
                </a:lnTo>
                <a:lnTo>
                  <a:pt x="44" y="912"/>
                </a:lnTo>
                <a:lnTo>
                  <a:pt x="44" y="919"/>
                </a:lnTo>
                <a:lnTo>
                  <a:pt x="44" y="915"/>
                </a:lnTo>
                <a:lnTo>
                  <a:pt x="139" y="908"/>
                </a:lnTo>
                <a:lnTo>
                  <a:pt x="139" y="909"/>
                </a:lnTo>
                <a:lnTo>
                  <a:pt x="139" y="919"/>
                </a:lnTo>
                <a:lnTo>
                  <a:pt x="138" y="923"/>
                </a:lnTo>
                <a:lnTo>
                  <a:pt x="138" y="922"/>
                </a:lnTo>
                <a:lnTo>
                  <a:pt x="137" y="909"/>
                </a:lnTo>
                <a:lnTo>
                  <a:pt x="138" y="913"/>
                </a:lnTo>
                <a:lnTo>
                  <a:pt x="138" y="912"/>
                </a:lnTo>
                <a:lnTo>
                  <a:pt x="44" y="927"/>
                </a:lnTo>
                <a:lnTo>
                  <a:pt x="44" y="925"/>
                </a:lnTo>
                <a:lnTo>
                  <a:pt x="44" y="922"/>
                </a:lnTo>
                <a:lnTo>
                  <a:pt x="44" y="919"/>
                </a:lnTo>
                <a:lnTo>
                  <a:pt x="44" y="918"/>
                </a:lnTo>
                <a:cubicBezTo>
                  <a:pt x="44" y="891"/>
                  <a:pt x="65" y="870"/>
                  <a:pt x="92" y="870"/>
                </a:cubicBezTo>
                <a:cubicBezTo>
                  <a:pt x="118" y="870"/>
                  <a:pt x="140" y="891"/>
                  <a:pt x="140" y="918"/>
                </a:cubicBezTo>
                <a:lnTo>
                  <a:pt x="140" y="920"/>
                </a:lnTo>
                <a:lnTo>
                  <a:pt x="140" y="923"/>
                </a:lnTo>
                <a:cubicBezTo>
                  <a:pt x="140" y="925"/>
                  <a:pt x="140" y="928"/>
                  <a:pt x="139" y="930"/>
                </a:cubicBezTo>
                <a:lnTo>
                  <a:pt x="139" y="933"/>
                </a:lnTo>
                <a:lnTo>
                  <a:pt x="139" y="926"/>
                </a:lnTo>
                <a:lnTo>
                  <a:pt x="139" y="927"/>
                </a:lnTo>
                <a:cubicBezTo>
                  <a:pt x="139" y="952"/>
                  <a:pt x="121" y="973"/>
                  <a:pt x="96" y="975"/>
                </a:cubicBezTo>
                <a:cubicBezTo>
                  <a:pt x="72" y="978"/>
                  <a:pt x="49" y="961"/>
                  <a:pt x="44" y="937"/>
                </a:cubicBezTo>
                <a:lnTo>
                  <a:pt x="44" y="934"/>
                </a:lnTo>
                <a:cubicBezTo>
                  <a:pt x="43" y="931"/>
                  <a:pt x="43" y="928"/>
                  <a:pt x="43" y="925"/>
                </a:cubicBezTo>
                <a:lnTo>
                  <a:pt x="43" y="921"/>
                </a:lnTo>
                <a:lnTo>
                  <a:pt x="43" y="916"/>
                </a:lnTo>
                <a:lnTo>
                  <a:pt x="43" y="913"/>
                </a:lnTo>
                <a:cubicBezTo>
                  <a:pt x="43" y="886"/>
                  <a:pt x="64" y="865"/>
                  <a:pt x="91" y="865"/>
                </a:cubicBezTo>
                <a:lnTo>
                  <a:pt x="92" y="865"/>
                </a:lnTo>
                <a:cubicBezTo>
                  <a:pt x="108" y="865"/>
                  <a:pt x="122" y="872"/>
                  <a:pt x="131" y="885"/>
                </a:cubicBezTo>
                <a:cubicBezTo>
                  <a:pt x="140" y="897"/>
                  <a:pt x="143" y="914"/>
                  <a:pt x="138" y="928"/>
                </a:cubicBezTo>
                <a:lnTo>
                  <a:pt x="137" y="931"/>
                </a:lnTo>
                <a:cubicBezTo>
                  <a:pt x="136" y="933"/>
                  <a:pt x="135" y="935"/>
                  <a:pt x="134" y="937"/>
                </a:cubicBezTo>
                <a:lnTo>
                  <a:pt x="133" y="939"/>
                </a:lnTo>
                <a:cubicBezTo>
                  <a:pt x="123" y="959"/>
                  <a:pt x="101" y="970"/>
                  <a:pt x="79" y="965"/>
                </a:cubicBezTo>
                <a:cubicBezTo>
                  <a:pt x="58" y="960"/>
                  <a:pt x="42" y="940"/>
                  <a:pt x="42" y="918"/>
                </a:cubicBezTo>
                <a:lnTo>
                  <a:pt x="42" y="916"/>
                </a:lnTo>
                <a:cubicBezTo>
                  <a:pt x="42" y="913"/>
                  <a:pt x="43" y="911"/>
                  <a:pt x="43" y="908"/>
                </a:cubicBezTo>
                <a:lnTo>
                  <a:pt x="44" y="905"/>
                </a:lnTo>
                <a:lnTo>
                  <a:pt x="43" y="913"/>
                </a:lnTo>
                <a:lnTo>
                  <a:pt x="43" y="910"/>
                </a:lnTo>
                <a:cubicBezTo>
                  <a:pt x="43" y="905"/>
                  <a:pt x="44" y="900"/>
                  <a:pt x="45" y="895"/>
                </a:cubicBezTo>
                <a:lnTo>
                  <a:pt x="46" y="893"/>
                </a:lnTo>
                <a:cubicBezTo>
                  <a:pt x="53" y="872"/>
                  <a:pt x="73" y="859"/>
                  <a:pt x="95" y="861"/>
                </a:cubicBezTo>
                <a:cubicBezTo>
                  <a:pt x="117" y="862"/>
                  <a:pt x="135" y="879"/>
                  <a:pt x="139" y="901"/>
                </a:cubicBezTo>
                <a:lnTo>
                  <a:pt x="139" y="904"/>
                </a:lnTo>
                <a:cubicBezTo>
                  <a:pt x="140" y="906"/>
                  <a:pt x="140" y="909"/>
                  <a:pt x="140" y="911"/>
                </a:cubicBezTo>
                <a:lnTo>
                  <a:pt x="140" y="913"/>
                </a:lnTo>
                <a:lnTo>
                  <a:pt x="45" y="904"/>
                </a:lnTo>
                <a:lnTo>
                  <a:pt x="45" y="901"/>
                </a:lnTo>
                <a:lnTo>
                  <a:pt x="45" y="901"/>
                </a:lnTo>
                <a:lnTo>
                  <a:pt x="45" y="901"/>
                </a:lnTo>
                <a:cubicBezTo>
                  <a:pt x="45" y="898"/>
                  <a:pt x="45" y="895"/>
                  <a:pt x="46" y="892"/>
                </a:cubicBezTo>
                <a:lnTo>
                  <a:pt x="46" y="890"/>
                </a:lnTo>
                <a:cubicBezTo>
                  <a:pt x="51" y="868"/>
                  <a:pt x="69" y="852"/>
                  <a:pt x="90" y="851"/>
                </a:cubicBezTo>
                <a:cubicBezTo>
                  <a:pt x="112" y="850"/>
                  <a:pt x="132" y="863"/>
                  <a:pt x="139" y="884"/>
                </a:cubicBezTo>
                <a:lnTo>
                  <a:pt x="140" y="885"/>
                </a:lnTo>
                <a:cubicBezTo>
                  <a:pt x="141" y="890"/>
                  <a:pt x="142" y="895"/>
                  <a:pt x="142" y="900"/>
                </a:cubicBezTo>
                <a:lnTo>
                  <a:pt x="142" y="903"/>
                </a:lnTo>
                <a:lnTo>
                  <a:pt x="94" y="855"/>
                </a:lnTo>
                <a:lnTo>
                  <a:pt x="95" y="855"/>
                </a:lnTo>
                <a:lnTo>
                  <a:pt x="49" y="888"/>
                </a:lnTo>
                <a:lnTo>
                  <a:pt x="51" y="884"/>
                </a:lnTo>
                <a:cubicBezTo>
                  <a:pt x="52" y="882"/>
                  <a:pt x="53" y="880"/>
                  <a:pt x="54" y="878"/>
                </a:cubicBezTo>
                <a:lnTo>
                  <a:pt x="55" y="875"/>
                </a:lnTo>
                <a:lnTo>
                  <a:pt x="56" y="873"/>
                </a:lnTo>
                <a:cubicBezTo>
                  <a:pt x="64" y="856"/>
                  <a:pt x="81" y="846"/>
                  <a:pt x="99" y="846"/>
                </a:cubicBezTo>
                <a:cubicBezTo>
                  <a:pt x="117" y="846"/>
                  <a:pt x="134" y="856"/>
                  <a:pt x="142" y="873"/>
                </a:cubicBezTo>
                <a:lnTo>
                  <a:pt x="143" y="875"/>
                </a:lnTo>
                <a:cubicBezTo>
                  <a:pt x="145" y="879"/>
                  <a:pt x="147" y="883"/>
                  <a:pt x="147" y="888"/>
                </a:cubicBezTo>
                <a:lnTo>
                  <a:pt x="148" y="891"/>
                </a:lnTo>
                <a:lnTo>
                  <a:pt x="100" y="851"/>
                </a:lnTo>
                <a:lnTo>
                  <a:pt x="101" y="851"/>
                </a:lnTo>
                <a:cubicBezTo>
                  <a:pt x="115" y="851"/>
                  <a:pt x="129" y="857"/>
                  <a:pt x="138" y="868"/>
                </a:cubicBezTo>
                <a:cubicBezTo>
                  <a:pt x="147" y="878"/>
                  <a:pt x="151" y="892"/>
                  <a:pt x="149" y="906"/>
                </a:cubicBezTo>
                <a:lnTo>
                  <a:pt x="148" y="909"/>
                </a:lnTo>
                <a:cubicBezTo>
                  <a:pt x="148" y="912"/>
                  <a:pt x="147" y="915"/>
                  <a:pt x="147" y="918"/>
                </a:cubicBezTo>
                <a:lnTo>
                  <a:pt x="146" y="919"/>
                </a:lnTo>
                <a:cubicBezTo>
                  <a:pt x="139" y="941"/>
                  <a:pt x="116" y="955"/>
                  <a:pt x="93" y="951"/>
                </a:cubicBezTo>
                <a:cubicBezTo>
                  <a:pt x="70" y="948"/>
                  <a:pt x="52" y="928"/>
                  <a:pt x="52" y="904"/>
                </a:cubicBezTo>
                <a:lnTo>
                  <a:pt x="52" y="903"/>
                </a:lnTo>
                <a:lnTo>
                  <a:pt x="52" y="899"/>
                </a:lnTo>
                <a:cubicBezTo>
                  <a:pt x="52" y="897"/>
                  <a:pt x="53" y="894"/>
                  <a:pt x="53" y="892"/>
                </a:cubicBezTo>
                <a:lnTo>
                  <a:pt x="54" y="886"/>
                </a:lnTo>
                <a:lnTo>
                  <a:pt x="54" y="884"/>
                </a:lnTo>
                <a:lnTo>
                  <a:pt x="55" y="878"/>
                </a:lnTo>
                <a:cubicBezTo>
                  <a:pt x="58" y="857"/>
                  <a:pt x="74" y="840"/>
                  <a:pt x="95" y="837"/>
                </a:cubicBezTo>
                <a:cubicBezTo>
                  <a:pt x="116" y="834"/>
                  <a:pt x="136" y="844"/>
                  <a:pt x="145" y="863"/>
                </a:cubicBezTo>
                <a:lnTo>
                  <a:pt x="146" y="864"/>
                </a:lnTo>
                <a:cubicBezTo>
                  <a:pt x="149" y="871"/>
                  <a:pt x="151" y="878"/>
                  <a:pt x="151" y="885"/>
                </a:cubicBezTo>
                <a:lnTo>
                  <a:pt x="151" y="889"/>
                </a:lnTo>
                <a:lnTo>
                  <a:pt x="150" y="882"/>
                </a:lnTo>
                <a:lnTo>
                  <a:pt x="151" y="886"/>
                </a:lnTo>
                <a:cubicBezTo>
                  <a:pt x="151" y="888"/>
                  <a:pt x="151" y="890"/>
                  <a:pt x="151" y="892"/>
                </a:cubicBezTo>
                <a:lnTo>
                  <a:pt x="151" y="894"/>
                </a:lnTo>
                <a:cubicBezTo>
                  <a:pt x="151" y="920"/>
                  <a:pt x="130" y="942"/>
                  <a:pt x="103" y="942"/>
                </a:cubicBezTo>
                <a:cubicBezTo>
                  <a:pt x="77" y="942"/>
                  <a:pt x="55" y="920"/>
                  <a:pt x="55" y="894"/>
                </a:cubicBezTo>
                <a:lnTo>
                  <a:pt x="55" y="892"/>
                </a:lnTo>
                <a:lnTo>
                  <a:pt x="55" y="893"/>
                </a:lnTo>
                <a:lnTo>
                  <a:pt x="55" y="893"/>
                </a:lnTo>
                <a:cubicBezTo>
                  <a:pt x="54" y="890"/>
                  <a:pt x="54" y="886"/>
                  <a:pt x="54" y="883"/>
                </a:cubicBezTo>
                <a:lnTo>
                  <a:pt x="54" y="880"/>
                </a:lnTo>
                <a:cubicBezTo>
                  <a:pt x="54" y="853"/>
                  <a:pt x="75" y="832"/>
                  <a:pt x="102" y="832"/>
                </a:cubicBezTo>
                <a:lnTo>
                  <a:pt x="104" y="832"/>
                </a:lnTo>
                <a:cubicBezTo>
                  <a:pt x="127" y="832"/>
                  <a:pt x="147" y="849"/>
                  <a:pt x="151" y="872"/>
                </a:cubicBezTo>
                <a:lnTo>
                  <a:pt x="152" y="875"/>
                </a:lnTo>
                <a:cubicBezTo>
                  <a:pt x="152" y="878"/>
                  <a:pt x="152" y="880"/>
                  <a:pt x="152" y="883"/>
                </a:cubicBezTo>
                <a:lnTo>
                  <a:pt x="152" y="887"/>
                </a:lnTo>
                <a:lnTo>
                  <a:pt x="153" y="887"/>
                </a:lnTo>
                <a:lnTo>
                  <a:pt x="153" y="894"/>
                </a:lnTo>
                <a:lnTo>
                  <a:pt x="71" y="860"/>
                </a:lnTo>
                <a:lnTo>
                  <a:pt x="72" y="860"/>
                </a:lnTo>
                <a:lnTo>
                  <a:pt x="57" y="893"/>
                </a:lnTo>
                <a:lnTo>
                  <a:pt x="57" y="890"/>
                </a:lnTo>
                <a:lnTo>
                  <a:pt x="58" y="880"/>
                </a:lnTo>
                <a:lnTo>
                  <a:pt x="59" y="873"/>
                </a:lnTo>
                <a:lnTo>
                  <a:pt x="58" y="882"/>
                </a:lnTo>
                <a:lnTo>
                  <a:pt x="58" y="880"/>
                </a:lnTo>
                <a:lnTo>
                  <a:pt x="59" y="889"/>
                </a:lnTo>
                <a:lnTo>
                  <a:pt x="58" y="884"/>
                </a:lnTo>
                <a:cubicBezTo>
                  <a:pt x="58" y="881"/>
                  <a:pt x="57" y="878"/>
                  <a:pt x="57" y="875"/>
                </a:cubicBezTo>
                <a:lnTo>
                  <a:pt x="57" y="870"/>
                </a:lnTo>
                <a:cubicBezTo>
                  <a:pt x="57" y="844"/>
                  <a:pt x="79" y="822"/>
                  <a:pt x="105" y="822"/>
                </a:cubicBezTo>
                <a:lnTo>
                  <a:pt x="108" y="822"/>
                </a:lnTo>
                <a:cubicBezTo>
                  <a:pt x="134" y="822"/>
                  <a:pt x="156" y="844"/>
                  <a:pt x="156" y="870"/>
                </a:cubicBezTo>
                <a:lnTo>
                  <a:pt x="156" y="872"/>
                </a:lnTo>
                <a:cubicBezTo>
                  <a:pt x="156" y="876"/>
                  <a:pt x="156" y="879"/>
                  <a:pt x="155" y="882"/>
                </a:cubicBezTo>
                <a:lnTo>
                  <a:pt x="155" y="884"/>
                </a:lnTo>
                <a:lnTo>
                  <a:pt x="107" y="827"/>
                </a:lnTo>
                <a:lnTo>
                  <a:pt x="109" y="827"/>
                </a:lnTo>
                <a:lnTo>
                  <a:pt x="110" y="827"/>
                </a:lnTo>
                <a:lnTo>
                  <a:pt x="62" y="875"/>
                </a:lnTo>
                <a:lnTo>
                  <a:pt x="62" y="869"/>
                </a:lnTo>
                <a:lnTo>
                  <a:pt x="62" y="865"/>
                </a:lnTo>
                <a:cubicBezTo>
                  <a:pt x="62" y="839"/>
                  <a:pt x="83" y="817"/>
                  <a:pt x="110" y="817"/>
                </a:cubicBezTo>
                <a:cubicBezTo>
                  <a:pt x="136" y="817"/>
                  <a:pt x="158" y="839"/>
                  <a:pt x="158" y="865"/>
                </a:cubicBezTo>
                <a:lnTo>
                  <a:pt x="158" y="867"/>
                </a:lnTo>
                <a:lnTo>
                  <a:pt x="158" y="870"/>
                </a:lnTo>
                <a:lnTo>
                  <a:pt x="158" y="873"/>
                </a:lnTo>
                <a:lnTo>
                  <a:pt x="156" y="858"/>
                </a:lnTo>
                <a:lnTo>
                  <a:pt x="156" y="860"/>
                </a:lnTo>
                <a:lnTo>
                  <a:pt x="63" y="869"/>
                </a:lnTo>
                <a:lnTo>
                  <a:pt x="63" y="865"/>
                </a:lnTo>
                <a:lnTo>
                  <a:pt x="63" y="865"/>
                </a:lnTo>
                <a:cubicBezTo>
                  <a:pt x="63" y="839"/>
                  <a:pt x="84" y="817"/>
                  <a:pt x="111" y="817"/>
                </a:cubicBezTo>
                <a:lnTo>
                  <a:pt x="111" y="817"/>
                </a:lnTo>
                <a:cubicBezTo>
                  <a:pt x="138" y="817"/>
                  <a:pt x="159" y="839"/>
                  <a:pt x="159" y="865"/>
                </a:cubicBezTo>
                <a:lnTo>
                  <a:pt x="159" y="868"/>
                </a:lnTo>
                <a:cubicBezTo>
                  <a:pt x="159" y="872"/>
                  <a:pt x="159" y="876"/>
                  <a:pt x="158" y="880"/>
                </a:cubicBezTo>
                <a:lnTo>
                  <a:pt x="158" y="882"/>
                </a:lnTo>
                <a:cubicBezTo>
                  <a:pt x="151" y="908"/>
                  <a:pt x="125" y="923"/>
                  <a:pt x="99" y="917"/>
                </a:cubicBezTo>
                <a:cubicBezTo>
                  <a:pt x="74" y="911"/>
                  <a:pt x="58" y="885"/>
                  <a:pt x="64" y="859"/>
                </a:cubicBezTo>
                <a:lnTo>
                  <a:pt x="65" y="857"/>
                </a:lnTo>
                <a:lnTo>
                  <a:pt x="63" y="868"/>
                </a:lnTo>
                <a:lnTo>
                  <a:pt x="63" y="865"/>
                </a:lnTo>
                <a:lnTo>
                  <a:pt x="64" y="856"/>
                </a:lnTo>
                <a:cubicBezTo>
                  <a:pt x="67" y="831"/>
                  <a:pt x="88" y="813"/>
                  <a:pt x="112" y="813"/>
                </a:cubicBezTo>
                <a:lnTo>
                  <a:pt x="112" y="813"/>
                </a:lnTo>
                <a:lnTo>
                  <a:pt x="64" y="861"/>
                </a:lnTo>
                <a:lnTo>
                  <a:pt x="64" y="855"/>
                </a:lnTo>
                <a:lnTo>
                  <a:pt x="65" y="863"/>
                </a:lnTo>
                <a:lnTo>
                  <a:pt x="65" y="860"/>
                </a:lnTo>
                <a:cubicBezTo>
                  <a:pt x="64" y="857"/>
                  <a:pt x="64" y="855"/>
                  <a:pt x="64" y="852"/>
                </a:cubicBezTo>
                <a:lnTo>
                  <a:pt x="64" y="851"/>
                </a:lnTo>
                <a:cubicBezTo>
                  <a:pt x="64" y="825"/>
                  <a:pt x="85" y="803"/>
                  <a:pt x="112" y="803"/>
                </a:cubicBezTo>
                <a:cubicBezTo>
                  <a:pt x="138" y="803"/>
                  <a:pt x="160" y="825"/>
                  <a:pt x="160" y="851"/>
                </a:cubicBezTo>
                <a:lnTo>
                  <a:pt x="160" y="855"/>
                </a:lnTo>
                <a:lnTo>
                  <a:pt x="160" y="856"/>
                </a:lnTo>
                <a:lnTo>
                  <a:pt x="160" y="866"/>
                </a:lnTo>
                <a:lnTo>
                  <a:pt x="161" y="865"/>
                </a:lnTo>
                <a:lnTo>
                  <a:pt x="67" y="855"/>
                </a:lnTo>
                <a:lnTo>
                  <a:pt x="68" y="854"/>
                </a:lnTo>
                <a:lnTo>
                  <a:pt x="65" y="869"/>
                </a:lnTo>
                <a:lnTo>
                  <a:pt x="65" y="865"/>
                </a:lnTo>
                <a:lnTo>
                  <a:pt x="113" y="913"/>
                </a:lnTo>
                <a:lnTo>
                  <a:pt x="113" y="913"/>
                </a:lnTo>
                <a:cubicBezTo>
                  <a:pt x="86" y="913"/>
                  <a:pt x="65" y="892"/>
                  <a:pt x="65" y="865"/>
                </a:cubicBezTo>
                <a:cubicBezTo>
                  <a:pt x="65" y="839"/>
                  <a:pt x="86" y="817"/>
                  <a:pt x="113" y="817"/>
                </a:cubicBezTo>
                <a:lnTo>
                  <a:pt x="114" y="817"/>
                </a:lnTo>
                <a:lnTo>
                  <a:pt x="114" y="817"/>
                </a:lnTo>
                <a:lnTo>
                  <a:pt x="66" y="865"/>
                </a:lnTo>
                <a:lnTo>
                  <a:pt x="66" y="861"/>
                </a:lnTo>
                <a:lnTo>
                  <a:pt x="66" y="861"/>
                </a:lnTo>
                <a:lnTo>
                  <a:pt x="114" y="904"/>
                </a:lnTo>
                <a:lnTo>
                  <a:pt x="113" y="904"/>
                </a:lnTo>
                <a:cubicBezTo>
                  <a:pt x="87" y="904"/>
                  <a:pt x="65" y="882"/>
                  <a:pt x="65" y="856"/>
                </a:cubicBezTo>
                <a:lnTo>
                  <a:pt x="65" y="851"/>
                </a:lnTo>
                <a:lnTo>
                  <a:pt x="66" y="842"/>
                </a:lnTo>
                <a:lnTo>
                  <a:pt x="114" y="894"/>
                </a:lnTo>
                <a:lnTo>
                  <a:pt x="113" y="894"/>
                </a:lnTo>
                <a:cubicBezTo>
                  <a:pt x="100" y="894"/>
                  <a:pt x="87" y="889"/>
                  <a:pt x="78" y="879"/>
                </a:cubicBezTo>
                <a:cubicBezTo>
                  <a:pt x="69" y="869"/>
                  <a:pt x="64" y="856"/>
                  <a:pt x="66" y="842"/>
                </a:cubicBezTo>
                <a:lnTo>
                  <a:pt x="66" y="837"/>
                </a:lnTo>
                <a:lnTo>
                  <a:pt x="67" y="830"/>
                </a:lnTo>
                <a:lnTo>
                  <a:pt x="66" y="838"/>
                </a:lnTo>
                <a:lnTo>
                  <a:pt x="66" y="837"/>
                </a:lnTo>
                <a:cubicBezTo>
                  <a:pt x="66" y="810"/>
                  <a:pt x="88" y="789"/>
                  <a:pt x="114" y="789"/>
                </a:cubicBezTo>
                <a:cubicBezTo>
                  <a:pt x="141" y="789"/>
                  <a:pt x="162" y="810"/>
                  <a:pt x="162" y="837"/>
                </a:cubicBezTo>
                <a:lnTo>
                  <a:pt x="162" y="839"/>
                </a:lnTo>
                <a:lnTo>
                  <a:pt x="162" y="844"/>
                </a:lnTo>
                <a:lnTo>
                  <a:pt x="162" y="854"/>
                </a:lnTo>
                <a:lnTo>
                  <a:pt x="162" y="851"/>
                </a:lnTo>
                <a:cubicBezTo>
                  <a:pt x="162" y="878"/>
                  <a:pt x="140" y="899"/>
                  <a:pt x="114" y="899"/>
                </a:cubicBezTo>
                <a:cubicBezTo>
                  <a:pt x="87" y="899"/>
                  <a:pt x="66" y="878"/>
                  <a:pt x="66" y="851"/>
                </a:cubicBezTo>
                <a:lnTo>
                  <a:pt x="66" y="850"/>
                </a:lnTo>
                <a:lnTo>
                  <a:pt x="66" y="846"/>
                </a:lnTo>
                <a:lnTo>
                  <a:pt x="67" y="837"/>
                </a:lnTo>
                <a:lnTo>
                  <a:pt x="66" y="837"/>
                </a:lnTo>
                <a:cubicBezTo>
                  <a:pt x="66" y="810"/>
                  <a:pt x="88" y="789"/>
                  <a:pt x="114" y="789"/>
                </a:cubicBezTo>
                <a:cubicBezTo>
                  <a:pt x="141" y="789"/>
                  <a:pt x="162" y="810"/>
                  <a:pt x="162" y="837"/>
                </a:cubicBezTo>
                <a:lnTo>
                  <a:pt x="162" y="838"/>
                </a:lnTo>
                <a:cubicBezTo>
                  <a:pt x="162" y="841"/>
                  <a:pt x="162" y="843"/>
                  <a:pt x="162" y="845"/>
                </a:cubicBezTo>
                <a:lnTo>
                  <a:pt x="161" y="849"/>
                </a:lnTo>
                <a:lnTo>
                  <a:pt x="162" y="842"/>
                </a:lnTo>
                <a:lnTo>
                  <a:pt x="162" y="845"/>
                </a:lnTo>
                <a:cubicBezTo>
                  <a:pt x="162" y="853"/>
                  <a:pt x="160" y="860"/>
                  <a:pt x="157" y="867"/>
                </a:cubicBezTo>
                <a:lnTo>
                  <a:pt x="156" y="868"/>
                </a:lnTo>
                <a:cubicBezTo>
                  <a:pt x="146" y="888"/>
                  <a:pt x="124" y="898"/>
                  <a:pt x="102" y="893"/>
                </a:cubicBezTo>
                <a:cubicBezTo>
                  <a:pt x="81" y="888"/>
                  <a:pt x="65" y="869"/>
                  <a:pt x="65" y="846"/>
                </a:cubicBezTo>
                <a:lnTo>
                  <a:pt x="65" y="844"/>
                </a:lnTo>
                <a:lnTo>
                  <a:pt x="65" y="839"/>
                </a:lnTo>
                <a:lnTo>
                  <a:pt x="65" y="835"/>
                </a:lnTo>
                <a:lnTo>
                  <a:pt x="65" y="832"/>
                </a:lnTo>
                <a:cubicBezTo>
                  <a:pt x="65" y="810"/>
                  <a:pt x="81" y="791"/>
                  <a:pt x="102" y="786"/>
                </a:cubicBezTo>
                <a:cubicBezTo>
                  <a:pt x="124" y="781"/>
                  <a:pt x="146" y="791"/>
                  <a:pt x="156" y="811"/>
                </a:cubicBezTo>
                <a:lnTo>
                  <a:pt x="157" y="812"/>
                </a:lnTo>
                <a:cubicBezTo>
                  <a:pt x="160" y="819"/>
                  <a:pt x="162" y="826"/>
                  <a:pt x="162" y="833"/>
                </a:cubicBezTo>
                <a:lnTo>
                  <a:pt x="162" y="837"/>
                </a:lnTo>
                <a:lnTo>
                  <a:pt x="162" y="840"/>
                </a:lnTo>
                <a:lnTo>
                  <a:pt x="162" y="842"/>
                </a:lnTo>
                <a:lnTo>
                  <a:pt x="67" y="833"/>
                </a:lnTo>
                <a:lnTo>
                  <a:pt x="67" y="830"/>
                </a:lnTo>
                <a:lnTo>
                  <a:pt x="66" y="839"/>
                </a:lnTo>
                <a:lnTo>
                  <a:pt x="66" y="835"/>
                </a:lnTo>
                <a:lnTo>
                  <a:pt x="66" y="830"/>
                </a:lnTo>
                <a:lnTo>
                  <a:pt x="66" y="827"/>
                </a:lnTo>
                <a:cubicBezTo>
                  <a:pt x="66" y="801"/>
                  <a:pt x="88" y="779"/>
                  <a:pt x="114" y="779"/>
                </a:cubicBezTo>
                <a:cubicBezTo>
                  <a:pt x="141" y="779"/>
                  <a:pt x="162" y="801"/>
                  <a:pt x="162" y="827"/>
                </a:cubicBezTo>
                <a:lnTo>
                  <a:pt x="162" y="828"/>
                </a:lnTo>
                <a:lnTo>
                  <a:pt x="162" y="832"/>
                </a:lnTo>
                <a:lnTo>
                  <a:pt x="162" y="835"/>
                </a:lnTo>
                <a:cubicBezTo>
                  <a:pt x="162" y="841"/>
                  <a:pt x="162" y="846"/>
                  <a:pt x="160" y="851"/>
                </a:cubicBezTo>
                <a:lnTo>
                  <a:pt x="160" y="852"/>
                </a:lnTo>
                <a:cubicBezTo>
                  <a:pt x="152" y="874"/>
                  <a:pt x="130" y="888"/>
                  <a:pt x="106" y="884"/>
                </a:cubicBezTo>
                <a:cubicBezTo>
                  <a:pt x="83" y="881"/>
                  <a:pt x="66" y="861"/>
                  <a:pt x="66" y="837"/>
                </a:cubicBezTo>
                <a:lnTo>
                  <a:pt x="66" y="833"/>
                </a:lnTo>
                <a:lnTo>
                  <a:pt x="66" y="832"/>
                </a:lnTo>
                <a:cubicBezTo>
                  <a:pt x="64" y="818"/>
                  <a:pt x="69" y="805"/>
                  <a:pt x="78" y="795"/>
                </a:cubicBezTo>
                <a:cubicBezTo>
                  <a:pt x="87" y="785"/>
                  <a:pt x="100" y="779"/>
                  <a:pt x="113" y="779"/>
                </a:cubicBezTo>
                <a:lnTo>
                  <a:pt x="114" y="779"/>
                </a:lnTo>
                <a:cubicBezTo>
                  <a:pt x="140" y="779"/>
                  <a:pt x="162" y="801"/>
                  <a:pt x="162" y="827"/>
                </a:cubicBezTo>
                <a:lnTo>
                  <a:pt x="162" y="830"/>
                </a:lnTo>
                <a:lnTo>
                  <a:pt x="162" y="832"/>
                </a:lnTo>
                <a:cubicBezTo>
                  <a:pt x="162" y="856"/>
                  <a:pt x="145" y="876"/>
                  <a:pt x="122" y="880"/>
                </a:cubicBezTo>
                <a:cubicBezTo>
                  <a:pt x="98" y="884"/>
                  <a:pt x="76" y="870"/>
                  <a:pt x="68" y="848"/>
                </a:cubicBezTo>
                <a:lnTo>
                  <a:pt x="68" y="846"/>
                </a:lnTo>
                <a:cubicBezTo>
                  <a:pt x="67" y="843"/>
                  <a:pt x="66" y="841"/>
                  <a:pt x="66" y="838"/>
                </a:cubicBezTo>
                <a:lnTo>
                  <a:pt x="65" y="834"/>
                </a:lnTo>
                <a:cubicBezTo>
                  <a:pt x="65" y="830"/>
                  <a:pt x="65" y="827"/>
                  <a:pt x="65" y="823"/>
                </a:cubicBezTo>
                <a:lnTo>
                  <a:pt x="66" y="818"/>
                </a:lnTo>
                <a:lnTo>
                  <a:pt x="65" y="818"/>
                </a:lnTo>
                <a:cubicBezTo>
                  <a:pt x="65" y="791"/>
                  <a:pt x="87" y="770"/>
                  <a:pt x="113" y="770"/>
                </a:cubicBezTo>
                <a:cubicBezTo>
                  <a:pt x="140" y="770"/>
                  <a:pt x="161" y="791"/>
                  <a:pt x="161" y="818"/>
                </a:cubicBezTo>
                <a:lnTo>
                  <a:pt x="161" y="824"/>
                </a:lnTo>
                <a:lnTo>
                  <a:pt x="161" y="827"/>
                </a:lnTo>
                <a:lnTo>
                  <a:pt x="161" y="827"/>
                </a:lnTo>
                <a:cubicBezTo>
                  <a:pt x="161" y="854"/>
                  <a:pt x="140" y="875"/>
                  <a:pt x="113" y="875"/>
                </a:cubicBezTo>
                <a:cubicBezTo>
                  <a:pt x="87" y="875"/>
                  <a:pt x="65" y="854"/>
                  <a:pt x="65" y="827"/>
                </a:cubicBezTo>
                <a:lnTo>
                  <a:pt x="65" y="824"/>
                </a:lnTo>
                <a:lnTo>
                  <a:pt x="65" y="818"/>
                </a:lnTo>
                <a:lnTo>
                  <a:pt x="65" y="812"/>
                </a:lnTo>
                <a:lnTo>
                  <a:pt x="65" y="808"/>
                </a:lnTo>
                <a:lnTo>
                  <a:pt x="113" y="856"/>
                </a:lnTo>
                <a:lnTo>
                  <a:pt x="113" y="856"/>
                </a:lnTo>
                <a:cubicBezTo>
                  <a:pt x="86" y="856"/>
                  <a:pt x="65" y="835"/>
                  <a:pt x="65" y="808"/>
                </a:cubicBezTo>
                <a:cubicBezTo>
                  <a:pt x="65" y="782"/>
                  <a:pt x="86" y="760"/>
                  <a:pt x="113" y="760"/>
                </a:cubicBezTo>
                <a:lnTo>
                  <a:pt x="114" y="760"/>
                </a:lnTo>
                <a:cubicBezTo>
                  <a:pt x="141" y="760"/>
                  <a:pt x="162" y="782"/>
                  <a:pt x="162" y="808"/>
                </a:cubicBezTo>
                <a:lnTo>
                  <a:pt x="162" y="814"/>
                </a:lnTo>
                <a:lnTo>
                  <a:pt x="162" y="817"/>
                </a:lnTo>
                <a:lnTo>
                  <a:pt x="162" y="818"/>
                </a:lnTo>
                <a:cubicBezTo>
                  <a:pt x="162" y="844"/>
                  <a:pt x="141" y="866"/>
                  <a:pt x="114" y="866"/>
                </a:cubicBezTo>
                <a:cubicBezTo>
                  <a:pt x="88" y="866"/>
                  <a:pt x="66" y="844"/>
                  <a:pt x="66" y="818"/>
                </a:cubicBezTo>
                <a:lnTo>
                  <a:pt x="66" y="815"/>
                </a:lnTo>
                <a:lnTo>
                  <a:pt x="67" y="806"/>
                </a:lnTo>
                <a:lnTo>
                  <a:pt x="67" y="806"/>
                </a:lnTo>
                <a:lnTo>
                  <a:pt x="67" y="803"/>
                </a:lnTo>
                <a:cubicBezTo>
                  <a:pt x="67" y="777"/>
                  <a:pt x="88" y="755"/>
                  <a:pt x="115" y="755"/>
                </a:cubicBezTo>
                <a:lnTo>
                  <a:pt x="115" y="755"/>
                </a:lnTo>
                <a:lnTo>
                  <a:pt x="116" y="755"/>
                </a:lnTo>
                <a:lnTo>
                  <a:pt x="69" y="798"/>
                </a:lnTo>
                <a:lnTo>
                  <a:pt x="69" y="794"/>
                </a:lnTo>
                <a:lnTo>
                  <a:pt x="71" y="785"/>
                </a:lnTo>
                <a:lnTo>
                  <a:pt x="72" y="778"/>
                </a:lnTo>
                <a:cubicBezTo>
                  <a:pt x="78" y="756"/>
                  <a:pt x="97" y="741"/>
                  <a:pt x="119" y="741"/>
                </a:cubicBezTo>
                <a:cubicBezTo>
                  <a:pt x="141" y="741"/>
                  <a:pt x="160" y="756"/>
                  <a:pt x="166" y="778"/>
                </a:cubicBezTo>
                <a:lnTo>
                  <a:pt x="166" y="780"/>
                </a:lnTo>
                <a:lnTo>
                  <a:pt x="167" y="785"/>
                </a:lnTo>
                <a:lnTo>
                  <a:pt x="73" y="782"/>
                </a:lnTo>
                <a:lnTo>
                  <a:pt x="74" y="780"/>
                </a:lnTo>
                <a:lnTo>
                  <a:pt x="74" y="780"/>
                </a:lnTo>
                <a:cubicBezTo>
                  <a:pt x="78" y="758"/>
                  <a:pt x="98" y="741"/>
                  <a:pt x="121" y="741"/>
                </a:cubicBezTo>
                <a:lnTo>
                  <a:pt x="123" y="741"/>
                </a:lnTo>
                <a:lnTo>
                  <a:pt x="124" y="741"/>
                </a:lnTo>
                <a:lnTo>
                  <a:pt x="77" y="779"/>
                </a:lnTo>
                <a:lnTo>
                  <a:pt x="78" y="775"/>
                </a:lnTo>
                <a:lnTo>
                  <a:pt x="79" y="771"/>
                </a:lnTo>
                <a:lnTo>
                  <a:pt x="79" y="770"/>
                </a:lnTo>
                <a:lnTo>
                  <a:pt x="78" y="776"/>
                </a:lnTo>
                <a:lnTo>
                  <a:pt x="78" y="775"/>
                </a:lnTo>
                <a:cubicBezTo>
                  <a:pt x="78" y="749"/>
                  <a:pt x="99" y="728"/>
                  <a:pt x="124" y="727"/>
                </a:cubicBezTo>
                <a:cubicBezTo>
                  <a:pt x="150" y="726"/>
                  <a:pt x="172" y="745"/>
                  <a:pt x="174" y="770"/>
                </a:cubicBezTo>
                <a:lnTo>
                  <a:pt x="175" y="775"/>
                </a:lnTo>
                <a:lnTo>
                  <a:pt x="175" y="784"/>
                </a:lnTo>
                <a:lnTo>
                  <a:pt x="87" y="758"/>
                </a:lnTo>
                <a:lnTo>
                  <a:pt x="88" y="756"/>
                </a:lnTo>
                <a:lnTo>
                  <a:pt x="81" y="775"/>
                </a:lnTo>
                <a:lnTo>
                  <a:pt x="81" y="772"/>
                </a:lnTo>
                <a:cubicBezTo>
                  <a:pt x="85" y="749"/>
                  <a:pt x="105" y="732"/>
                  <a:pt x="128" y="732"/>
                </a:cubicBezTo>
                <a:lnTo>
                  <a:pt x="129" y="732"/>
                </a:lnTo>
                <a:lnTo>
                  <a:pt x="81" y="775"/>
                </a:lnTo>
                <a:lnTo>
                  <a:pt x="82" y="770"/>
                </a:lnTo>
                <a:lnTo>
                  <a:pt x="81" y="770"/>
                </a:lnTo>
                <a:lnTo>
                  <a:pt x="82" y="777"/>
                </a:lnTo>
                <a:lnTo>
                  <a:pt x="81" y="774"/>
                </a:lnTo>
                <a:lnTo>
                  <a:pt x="83" y="782"/>
                </a:lnTo>
                <a:lnTo>
                  <a:pt x="83" y="781"/>
                </a:lnTo>
                <a:lnTo>
                  <a:pt x="175" y="754"/>
                </a:lnTo>
                <a:lnTo>
                  <a:pt x="176" y="756"/>
                </a:lnTo>
                <a:lnTo>
                  <a:pt x="177" y="763"/>
                </a:lnTo>
                <a:cubicBezTo>
                  <a:pt x="179" y="776"/>
                  <a:pt x="175" y="791"/>
                  <a:pt x="166" y="801"/>
                </a:cubicBezTo>
                <a:cubicBezTo>
                  <a:pt x="157" y="812"/>
                  <a:pt x="144" y="818"/>
                  <a:pt x="129" y="818"/>
                </a:cubicBezTo>
                <a:lnTo>
                  <a:pt x="128" y="818"/>
                </a:lnTo>
                <a:lnTo>
                  <a:pt x="176" y="770"/>
                </a:lnTo>
                <a:lnTo>
                  <a:pt x="176" y="773"/>
                </a:lnTo>
                <a:cubicBezTo>
                  <a:pt x="176" y="777"/>
                  <a:pt x="176" y="781"/>
                  <a:pt x="175" y="785"/>
                </a:cubicBezTo>
                <a:lnTo>
                  <a:pt x="175" y="787"/>
                </a:lnTo>
                <a:lnTo>
                  <a:pt x="85" y="754"/>
                </a:lnTo>
                <a:lnTo>
                  <a:pt x="86" y="752"/>
                </a:lnTo>
                <a:lnTo>
                  <a:pt x="85" y="753"/>
                </a:lnTo>
                <a:lnTo>
                  <a:pt x="130" y="818"/>
                </a:lnTo>
                <a:lnTo>
                  <a:pt x="128" y="818"/>
                </a:lnTo>
                <a:lnTo>
                  <a:pt x="128" y="818"/>
                </a:lnTo>
                <a:cubicBezTo>
                  <a:pt x="101" y="818"/>
                  <a:pt x="80" y="797"/>
                  <a:pt x="80" y="770"/>
                </a:cubicBezTo>
                <a:cubicBezTo>
                  <a:pt x="80" y="744"/>
                  <a:pt x="101" y="722"/>
                  <a:pt x="128" y="722"/>
                </a:cubicBezTo>
                <a:lnTo>
                  <a:pt x="129" y="722"/>
                </a:lnTo>
                <a:lnTo>
                  <a:pt x="81" y="770"/>
                </a:lnTo>
                <a:lnTo>
                  <a:pt x="81" y="763"/>
                </a:lnTo>
                <a:lnTo>
                  <a:pt x="81" y="759"/>
                </a:lnTo>
                <a:lnTo>
                  <a:pt x="176" y="756"/>
                </a:lnTo>
                <a:lnTo>
                  <a:pt x="176" y="758"/>
                </a:lnTo>
                <a:lnTo>
                  <a:pt x="176" y="761"/>
                </a:lnTo>
                <a:lnTo>
                  <a:pt x="82" y="749"/>
                </a:lnTo>
                <a:lnTo>
                  <a:pt x="82" y="747"/>
                </a:lnTo>
                <a:lnTo>
                  <a:pt x="82" y="748"/>
                </a:lnTo>
                <a:lnTo>
                  <a:pt x="82" y="765"/>
                </a:lnTo>
                <a:lnTo>
                  <a:pt x="82" y="763"/>
                </a:lnTo>
                <a:cubicBezTo>
                  <a:pt x="81" y="760"/>
                  <a:pt x="81" y="757"/>
                  <a:pt x="81" y="753"/>
                </a:cubicBezTo>
                <a:lnTo>
                  <a:pt x="81" y="751"/>
                </a:lnTo>
                <a:cubicBezTo>
                  <a:pt x="81" y="727"/>
                  <a:pt x="99" y="707"/>
                  <a:pt x="123" y="704"/>
                </a:cubicBezTo>
                <a:cubicBezTo>
                  <a:pt x="147" y="701"/>
                  <a:pt x="170" y="716"/>
                  <a:pt x="176" y="740"/>
                </a:cubicBezTo>
                <a:lnTo>
                  <a:pt x="176" y="742"/>
                </a:lnTo>
                <a:cubicBezTo>
                  <a:pt x="177" y="746"/>
                  <a:pt x="177" y="750"/>
                  <a:pt x="177" y="753"/>
                </a:cubicBezTo>
                <a:lnTo>
                  <a:pt x="177" y="756"/>
                </a:lnTo>
                <a:cubicBezTo>
                  <a:pt x="177" y="782"/>
                  <a:pt x="156" y="804"/>
                  <a:pt x="129" y="804"/>
                </a:cubicBezTo>
                <a:lnTo>
                  <a:pt x="129" y="804"/>
                </a:lnTo>
                <a:cubicBezTo>
                  <a:pt x="106" y="804"/>
                  <a:pt x="85" y="787"/>
                  <a:pt x="82" y="764"/>
                </a:cubicBezTo>
                <a:lnTo>
                  <a:pt x="81" y="761"/>
                </a:lnTo>
                <a:lnTo>
                  <a:pt x="83" y="768"/>
                </a:lnTo>
                <a:lnTo>
                  <a:pt x="82" y="767"/>
                </a:lnTo>
                <a:lnTo>
                  <a:pt x="176" y="746"/>
                </a:lnTo>
                <a:lnTo>
                  <a:pt x="176" y="751"/>
                </a:lnTo>
                <a:lnTo>
                  <a:pt x="177" y="756"/>
                </a:lnTo>
                <a:lnTo>
                  <a:pt x="81" y="761"/>
                </a:lnTo>
                <a:lnTo>
                  <a:pt x="81" y="759"/>
                </a:lnTo>
                <a:lnTo>
                  <a:pt x="81" y="766"/>
                </a:lnTo>
                <a:lnTo>
                  <a:pt x="81" y="763"/>
                </a:lnTo>
                <a:cubicBezTo>
                  <a:pt x="80" y="759"/>
                  <a:pt x="80" y="755"/>
                  <a:pt x="81" y="751"/>
                </a:cubicBezTo>
                <a:lnTo>
                  <a:pt x="81" y="746"/>
                </a:lnTo>
                <a:lnTo>
                  <a:pt x="82" y="742"/>
                </a:lnTo>
                <a:lnTo>
                  <a:pt x="129" y="794"/>
                </a:lnTo>
                <a:lnTo>
                  <a:pt x="129" y="794"/>
                </a:lnTo>
                <a:lnTo>
                  <a:pt x="177" y="746"/>
                </a:lnTo>
                <a:lnTo>
                  <a:pt x="177" y="751"/>
                </a:lnTo>
                <a:cubicBezTo>
                  <a:pt x="177" y="777"/>
                  <a:pt x="157" y="798"/>
                  <a:pt x="131" y="799"/>
                </a:cubicBezTo>
                <a:cubicBezTo>
                  <a:pt x="106" y="801"/>
                  <a:pt x="84" y="782"/>
                  <a:pt x="81" y="756"/>
                </a:cubicBezTo>
                <a:lnTo>
                  <a:pt x="81" y="751"/>
                </a:lnTo>
                <a:cubicBezTo>
                  <a:pt x="79" y="738"/>
                  <a:pt x="84" y="724"/>
                  <a:pt x="93" y="714"/>
                </a:cubicBezTo>
                <a:cubicBezTo>
                  <a:pt x="102" y="704"/>
                  <a:pt x="115" y="698"/>
                  <a:pt x="128" y="698"/>
                </a:cubicBezTo>
                <a:lnTo>
                  <a:pt x="129" y="698"/>
                </a:lnTo>
                <a:lnTo>
                  <a:pt x="81" y="746"/>
                </a:lnTo>
                <a:lnTo>
                  <a:pt x="81" y="743"/>
                </a:lnTo>
                <a:lnTo>
                  <a:pt x="81" y="744"/>
                </a:lnTo>
                <a:lnTo>
                  <a:pt x="81" y="734"/>
                </a:lnTo>
                <a:lnTo>
                  <a:pt x="82" y="746"/>
                </a:lnTo>
                <a:lnTo>
                  <a:pt x="82" y="744"/>
                </a:lnTo>
                <a:lnTo>
                  <a:pt x="176" y="732"/>
                </a:lnTo>
                <a:lnTo>
                  <a:pt x="176" y="733"/>
                </a:lnTo>
                <a:lnTo>
                  <a:pt x="176" y="737"/>
                </a:lnTo>
                <a:lnTo>
                  <a:pt x="176" y="740"/>
                </a:lnTo>
                <a:lnTo>
                  <a:pt x="176" y="742"/>
                </a:lnTo>
                <a:lnTo>
                  <a:pt x="83" y="727"/>
                </a:lnTo>
                <a:lnTo>
                  <a:pt x="83" y="725"/>
                </a:lnTo>
                <a:lnTo>
                  <a:pt x="81" y="740"/>
                </a:lnTo>
                <a:lnTo>
                  <a:pt x="81" y="737"/>
                </a:lnTo>
                <a:lnTo>
                  <a:pt x="81" y="734"/>
                </a:lnTo>
                <a:lnTo>
                  <a:pt x="81" y="732"/>
                </a:lnTo>
                <a:cubicBezTo>
                  <a:pt x="81" y="706"/>
                  <a:pt x="102" y="684"/>
                  <a:pt x="129" y="684"/>
                </a:cubicBezTo>
                <a:cubicBezTo>
                  <a:pt x="155" y="684"/>
                  <a:pt x="177" y="706"/>
                  <a:pt x="177" y="732"/>
                </a:cubicBezTo>
                <a:lnTo>
                  <a:pt x="177" y="734"/>
                </a:lnTo>
                <a:lnTo>
                  <a:pt x="177" y="737"/>
                </a:lnTo>
                <a:lnTo>
                  <a:pt x="177" y="737"/>
                </a:lnTo>
                <a:lnTo>
                  <a:pt x="81" y="742"/>
                </a:lnTo>
                <a:lnTo>
                  <a:pt x="81" y="740"/>
                </a:lnTo>
                <a:cubicBezTo>
                  <a:pt x="81" y="737"/>
                  <a:pt x="82" y="735"/>
                  <a:pt x="82" y="732"/>
                </a:cubicBezTo>
                <a:lnTo>
                  <a:pt x="83" y="729"/>
                </a:lnTo>
                <a:cubicBezTo>
                  <a:pt x="86" y="706"/>
                  <a:pt x="107" y="689"/>
                  <a:pt x="130" y="689"/>
                </a:cubicBezTo>
                <a:lnTo>
                  <a:pt x="131" y="689"/>
                </a:lnTo>
                <a:lnTo>
                  <a:pt x="83" y="737"/>
                </a:lnTo>
                <a:lnTo>
                  <a:pt x="83" y="731"/>
                </a:lnTo>
                <a:lnTo>
                  <a:pt x="83" y="733"/>
                </a:lnTo>
                <a:cubicBezTo>
                  <a:pt x="80" y="709"/>
                  <a:pt x="96" y="686"/>
                  <a:pt x="120" y="681"/>
                </a:cubicBezTo>
                <a:cubicBezTo>
                  <a:pt x="144" y="675"/>
                  <a:pt x="168" y="689"/>
                  <a:pt x="176" y="712"/>
                </a:cubicBezTo>
                <a:lnTo>
                  <a:pt x="177" y="714"/>
                </a:lnTo>
                <a:cubicBezTo>
                  <a:pt x="177" y="716"/>
                  <a:pt x="178" y="719"/>
                  <a:pt x="178" y="721"/>
                </a:cubicBezTo>
                <a:lnTo>
                  <a:pt x="179" y="724"/>
                </a:lnTo>
                <a:lnTo>
                  <a:pt x="179" y="729"/>
                </a:lnTo>
                <a:cubicBezTo>
                  <a:pt x="180" y="731"/>
                  <a:pt x="180" y="733"/>
                  <a:pt x="180" y="735"/>
                </a:cubicBezTo>
                <a:lnTo>
                  <a:pt x="180" y="737"/>
                </a:lnTo>
                <a:lnTo>
                  <a:pt x="89" y="716"/>
                </a:lnTo>
                <a:lnTo>
                  <a:pt x="90" y="715"/>
                </a:lnTo>
                <a:lnTo>
                  <a:pt x="84" y="736"/>
                </a:lnTo>
                <a:lnTo>
                  <a:pt x="84" y="732"/>
                </a:lnTo>
                <a:cubicBezTo>
                  <a:pt x="84" y="729"/>
                  <a:pt x="85" y="726"/>
                  <a:pt x="85" y="723"/>
                </a:cubicBezTo>
                <a:lnTo>
                  <a:pt x="86" y="718"/>
                </a:lnTo>
                <a:lnTo>
                  <a:pt x="86" y="718"/>
                </a:lnTo>
                <a:lnTo>
                  <a:pt x="134" y="771"/>
                </a:lnTo>
                <a:lnTo>
                  <a:pt x="133" y="771"/>
                </a:lnTo>
                <a:lnTo>
                  <a:pt x="174" y="698"/>
                </a:lnTo>
                <a:lnTo>
                  <a:pt x="176" y="701"/>
                </a:lnTo>
                <a:lnTo>
                  <a:pt x="178" y="706"/>
                </a:lnTo>
                <a:lnTo>
                  <a:pt x="135" y="679"/>
                </a:lnTo>
                <a:lnTo>
                  <a:pt x="136" y="679"/>
                </a:lnTo>
                <a:lnTo>
                  <a:pt x="90" y="712"/>
                </a:lnTo>
                <a:lnTo>
                  <a:pt x="92" y="708"/>
                </a:lnTo>
                <a:lnTo>
                  <a:pt x="90" y="719"/>
                </a:lnTo>
                <a:lnTo>
                  <a:pt x="90" y="713"/>
                </a:lnTo>
                <a:lnTo>
                  <a:pt x="91" y="708"/>
                </a:lnTo>
                <a:cubicBezTo>
                  <a:pt x="94" y="682"/>
                  <a:pt x="116" y="664"/>
                  <a:pt x="141" y="666"/>
                </a:cubicBezTo>
                <a:cubicBezTo>
                  <a:pt x="167" y="667"/>
                  <a:pt x="186" y="688"/>
                  <a:pt x="186" y="713"/>
                </a:cubicBezTo>
                <a:lnTo>
                  <a:pt x="186" y="715"/>
                </a:lnTo>
                <a:lnTo>
                  <a:pt x="186" y="718"/>
                </a:lnTo>
                <a:lnTo>
                  <a:pt x="186" y="728"/>
                </a:lnTo>
                <a:lnTo>
                  <a:pt x="111" y="683"/>
                </a:lnTo>
                <a:lnTo>
                  <a:pt x="113" y="682"/>
                </a:lnTo>
                <a:lnTo>
                  <a:pt x="93" y="710"/>
                </a:lnTo>
                <a:lnTo>
                  <a:pt x="94" y="706"/>
                </a:lnTo>
                <a:lnTo>
                  <a:pt x="92" y="718"/>
                </a:lnTo>
                <a:lnTo>
                  <a:pt x="92" y="713"/>
                </a:lnTo>
                <a:lnTo>
                  <a:pt x="92" y="707"/>
                </a:lnTo>
                <a:lnTo>
                  <a:pt x="92" y="702"/>
                </a:lnTo>
                <a:lnTo>
                  <a:pt x="92" y="699"/>
                </a:lnTo>
                <a:cubicBezTo>
                  <a:pt x="92" y="672"/>
                  <a:pt x="114" y="651"/>
                  <a:pt x="140" y="651"/>
                </a:cubicBezTo>
                <a:cubicBezTo>
                  <a:pt x="167" y="651"/>
                  <a:pt x="188" y="672"/>
                  <a:pt x="188" y="699"/>
                </a:cubicBezTo>
                <a:lnTo>
                  <a:pt x="188" y="699"/>
                </a:lnTo>
                <a:lnTo>
                  <a:pt x="188" y="692"/>
                </a:lnTo>
                <a:lnTo>
                  <a:pt x="188" y="695"/>
                </a:lnTo>
                <a:lnTo>
                  <a:pt x="189" y="704"/>
                </a:lnTo>
                <a:lnTo>
                  <a:pt x="141" y="660"/>
                </a:lnTo>
                <a:lnTo>
                  <a:pt x="143" y="660"/>
                </a:lnTo>
                <a:lnTo>
                  <a:pt x="96" y="704"/>
                </a:lnTo>
                <a:lnTo>
                  <a:pt x="96" y="698"/>
                </a:lnTo>
                <a:lnTo>
                  <a:pt x="96" y="699"/>
                </a:lnTo>
                <a:cubicBezTo>
                  <a:pt x="96" y="687"/>
                  <a:pt x="101" y="675"/>
                  <a:pt x="110" y="666"/>
                </a:cubicBezTo>
                <a:lnTo>
                  <a:pt x="111" y="665"/>
                </a:lnTo>
                <a:cubicBezTo>
                  <a:pt x="124" y="651"/>
                  <a:pt x="145" y="647"/>
                  <a:pt x="163" y="655"/>
                </a:cubicBezTo>
                <a:cubicBezTo>
                  <a:pt x="181" y="662"/>
                  <a:pt x="192" y="680"/>
                  <a:pt x="192" y="699"/>
                </a:cubicBezTo>
                <a:lnTo>
                  <a:pt x="192" y="702"/>
                </a:lnTo>
                <a:lnTo>
                  <a:pt x="192" y="713"/>
                </a:lnTo>
                <a:lnTo>
                  <a:pt x="192" y="715"/>
                </a:lnTo>
                <a:lnTo>
                  <a:pt x="192" y="718"/>
                </a:lnTo>
                <a:lnTo>
                  <a:pt x="98" y="703"/>
                </a:lnTo>
                <a:lnTo>
                  <a:pt x="99" y="701"/>
                </a:lnTo>
                <a:lnTo>
                  <a:pt x="99" y="701"/>
                </a:lnTo>
                <a:lnTo>
                  <a:pt x="98" y="708"/>
                </a:lnTo>
                <a:lnTo>
                  <a:pt x="98" y="703"/>
                </a:lnTo>
                <a:lnTo>
                  <a:pt x="99" y="697"/>
                </a:lnTo>
                <a:lnTo>
                  <a:pt x="98" y="704"/>
                </a:lnTo>
                <a:lnTo>
                  <a:pt x="98" y="699"/>
                </a:lnTo>
                <a:lnTo>
                  <a:pt x="100" y="711"/>
                </a:lnTo>
                <a:lnTo>
                  <a:pt x="99" y="709"/>
                </a:lnTo>
                <a:lnTo>
                  <a:pt x="98" y="704"/>
                </a:lnTo>
                <a:cubicBezTo>
                  <a:pt x="96" y="690"/>
                  <a:pt x="99" y="675"/>
                  <a:pt x="108" y="664"/>
                </a:cubicBezTo>
                <a:cubicBezTo>
                  <a:pt x="117" y="653"/>
                  <a:pt x="131" y="646"/>
                  <a:pt x="145" y="646"/>
                </a:cubicBezTo>
                <a:lnTo>
                  <a:pt x="146" y="646"/>
                </a:lnTo>
                <a:lnTo>
                  <a:pt x="99" y="699"/>
                </a:lnTo>
                <a:lnTo>
                  <a:pt x="98" y="694"/>
                </a:lnTo>
                <a:cubicBezTo>
                  <a:pt x="97" y="681"/>
                  <a:pt x="101" y="667"/>
                  <a:pt x="110" y="657"/>
                </a:cubicBezTo>
                <a:cubicBezTo>
                  <a:pt x="119" y="647"/>
                  <a:pt x="132" y="641"/>
                  <a:pt x="146" y="641"/>
                </a:cubicBezTo>
                <a:lnTo>
                  <a:pt x="146" y="641"/>
                </a:lnTo>
                <a:cubicBezTo>
                  <a:pt x="170" y="641"/>
                  <a:pt x="190" y="658"/>
                  <a:pt x="194" y="682"/>
                </a:cubicBezTo>
                <a:lnTo>
                  <a:pt x="194" y="685"/>
                </a:lnTo>
                <a:lnTo>
                  <a:pt x="190" y="671"/>
                </a:lnTo>
                <a:lnTo>
                  <a:pt x="191" y="673"/>
                </a:lnTo>
                <a:lnTo>
                  <a:pt x="100" y="699"/>
                </a:lnTo>
                <a:lnTo>
                  <a:pt x="100" y="694"/>
                </a:lnTo>
                <a:lnTo>
                  <a:pt x="100" y="694"/>
                </a:lnTo>
                <a:cubicBezTo>
                  <a:pt x="99" y="692"/>
                  <a:pt x="99" y="689"/>
                  <a:pt x="99" y="686"/>
                </a:cubicBezTo>
                <a:lnTo>
                  <a:pt x="99" y="685"/>
                </a:lnTo>
                <a:cubicBezTo>
                  <a:pt x="99" y="658"/>
                  <a:pt x="120" y="637"/>
                  <a:pt x="147" y="637"/>
                </a:cubicBezTo>
                <a:cubicBezTo>
                  <a:pt x="173" y="637"/>
                  <a:pt x="195" y="658"/>
                  <a:pt x="195" y="685"/>
                </a:cubicBezTo>
                <a:lnTo>
                  <a:pt x="195" y="686"/>
                </a:lnTo>
                <a:lnTo>
                  <a:pt x="193" y="673"/>
                </a:lnTo>
                <a:lnTo>
                  <a:pt x="194" y="677"/>
                </a:lnTo>
                <a:lnTo>
                  <a:pt x="196" y="685"/>
                </a:lnTo>
                <a:cubicBezTo>
                  <a:pt x="196" y="688"/>
                  <a:pt x="196" y="690"/>
                  <a:pt x="196" y="693"/>
                </a:cubicBezTo>
                <a:lnTo>
                  <a:pt x="196" y="694"/>
                </a:lnTo>
                <a:cubicBezTo>
                  <a:pt x="196" y="721"/>
                  <a:pt x="175" y="742"/>
                  <a:pt x="148" y="742"/>
                </a:cubicBezTo>
                <a:cubicBezTo>
                  <a:pt x="122" y="742"/>
                  <a:pt x="100" y="721"/>
                  <a:pt x="100" y="694"/>
                </a:cubicBezTo>
                <a:lnTo>
                  <a:pt x="100" y="690"/>
                </a:lnTo>
                <a:lnTo>
                  <a:pt x="100" y="689"/>
                </a:lnTo>
                <a:lnTo>
                  <a:pt x="100" y="685"/>
                </a:lnTo>
                <a:cubicBezTo>
                  <a:pt x="98" y="671"/>
                  <a:pt x="103" y="658"/>
                  <a:pt x="112" y="648"/>
                </a:cubicBezTo>
                <a:cubicBezTo>
                  <a:pt x="121" y="638"/>
                  <a:pt x="134" y="632"/>
                  <a:pt x="147" y="632"/>
                </a:cubicBezTo>
                <a:lnTo>
                  <a:pt x="148" y="632"/>
                </a:lnTo>
                <a:cubicBezTo>
                  <a:pt x="174" y="632"/>
                  <a:pt x="196" y="653"/>
                  <a:pt x="196" y="680"/>
                </a:cubicBezTo>
                <a:lnTo>
                  <a:pt x="196" y="685"/>
                </a:lnTo>
                <a:lnTo>
                  <a:pt x="148" y="637"/>
                </a:lnTo>
                <a:lnTo>
                  <a:pt x="149" y="637"/>
                </a:lnTo>
                <a:lnTo>
                  <a:pt x="102" y="694"/>
                </a:lnTo>
                <a:lnTo>
                  <a:pt x="101" y="689"/>
                </a:lnTo>
                <a:cubicBezTo>
                  <a:pt x="100" y="684"/>
                  <a:pt x="100" y="678"/>
                  <a:pt x="101" y="672"/>
                </a:cubicBezTo>
                <a:lnTo>
                  <a:pt x="102" y="669"/>
                </a:lnTo>
                <a:cubicBezTo>
                  <a:pt x="102" y="667"/>
                  <a:pt x="103" y="664"/>
                  <a:pt x="103" y="662"/>
                </a:cubicBezTo>
                <a:lnTo>
                  <a:pt x="104" y="660"/>
                </a:lnTo>
                <a:cubicBezTo>
                  <a:pt x="112" y="636"/>
                  <a:pt x="137" y="623"/>
                  <a:pt x="162" y="629"/>
                </a:cubicBezTo>
                <a:cubicBezTo>
                  <a:pt x="186" y="636"/>
                  <a:pt x="202" y="660"/>
                  <a:pt x="197" y="685"/>
                </a:cubicBezTo>
                <a:lnTo>
                  <a:pt x="196" y="687"/>
                </a:lnTo>
                <a:lnTo>
                  <a:pt x="195" y="692"/>
                </a:lnTo>
                <a:cubicBezTo>
                  <a:pt x="189" y="717"/>
                  <a:pt x="163" y="733"/>
                  <a:pt x="137" y="727"/>
                </a:cubicBezTo>
                <a:cubicBezTo>
                  <a:pt x="111" y="720"/>
                  <a:pt x="95" y="694"/>
                  <a:pt x="102" y="668"/>
                </a:cubicBezTo>
                <a:lnTo>
                  <a:pt x="103" y="664"/>
                </a:lnTo>
                <a:lnTo>
                  <a:pt x="102" y="672"/>
                </a:lnTo>
                <a:lnTo>
                  <a:pt x="102" y="666"/>
                </a:lnTo>
                <a:lnTo>
                  <a:pt x="106" y="690"/>
                </a:lnTo>
                <a:lnTo>
                  <a:pt x="104" y="685"/>
                </a:lnTo>
                <a:cubicBezTo>
                  <a:pt x="98" y="671"/>
                  <a:pt x="99" y="653"/>
                  <a:pt x="108" y="640"/>
                </a:cubicBezTo>
                <a:cubicBezTo>
                  <a:pt x="117" y="626"/>
                  <a:pt x="132" y="618"/>
                  <a:pt x="148" y="618"/>
                </a:cubicBezTo>
                <a:lnTo>
                  <a:pt x="148" y="618"/>
                </a:lnTo>
                <a:lnTo>
                  <a:pt x="101" y="661"/>
                </a:lnTo>
                <a:lnTo>
                  <a:pt x="101" y="656"/>
                </a:lnTo>
                <a:cubicBezTo>
                  <a:pt x="104" y="632"/>
                  <a:pt x="124" y="613"/>
                  <a:pt x="149" y="613"/>
                </a:cubicBezTo>
                <a:lnTo>
                  <a:pt x="149" y="613"/>
                </a:lnTo>
                <a:cubicBezTo>
                  <a:pt x="176" y="613"/>
                  <a:pt x="197" y="634"/>
                  <a:pt x="197" y="661"/>
                </a:cubicBezTo>
                <a:cubicBezTo>
                  <a:pt x="197" y="687"/>
                  <a:pt x="176" y="709"/>
                  <a:pt x="149" y="709"/>
                </a:cubicBezTo>
                <a:lnTo>
                  <a:pt x="148" y="709"/>
                </a:lnTo>
                <a:cubicBezTo>
                  <a:pt x="122" y="709"/>
                  <a:pt x="100" y="687"/>
                  <a:pt x="100" y="661"/>
                </a:cubicBezTo>
                <a:lnTo>
                  <a:pt x="100" y="656"/>
                </a:lnTo>
                <a:lnTo>
                  <a:pt x="100" y="651"/>
                </a:lnTo>
                <a:lnTo>
                  <a:pt x="100" y="647"/>
                </a:lnTo>
                <a:cubicBezTo>
                  <a:pt x="100" y="623"/>
                  <a:pt x="118" y="603"/>
                  <a:pt x="141" y="600"/>
                </a:cubicBezTo>
                <a:cubicBezTo>
                  <a:pt x="164" y="596"/>
                  <a:pt x="187" y="609"/>
                  <a:pt x="194" y="632"/>
                </a:cubicBezTo>
                <a:lnTo>
                  <a:pt x="195" y="633"/>
                </a:lnTo>
                <a:cubicBezTo>
                  <a:pt x="195" y="636"/>
                  <a:pt x="196" y="638"/>
                  <a:pt x="196" y="641"/>
                </a:cubicBezTo>
                <a:lnTo>
                  <a:pt x="197" y="644"/>
                </a:lnTo>
                <a:lnTo>
                  <a:pt x="198" y="652"/>
                </a:lnTo>
                <a:lnTo>
                  <a:pt x="102" y="656"/>
                </a:lnTo>
                <a:lnTo>
                  <a:pt x="102" y="655"/>
                </a:lnTo>
                <a:lnTo>
                  <a:pt x="102" y="662"/>
                </a:lnTo>
                <a:lnTo>
                  <a:pt x="102" y="658"/>
                </a:lnTo>
                <a:cubicBezTo>
                  <a:pt x="101" y="651"/>
                  <a:pt x="102" y="643"/>
                  <a:pt x="104" y="636"/>
                </a:cubicBezTo>
                <a:lnTo>
                  <a:pt x="105" y="632"/>
                </a:lnTo>
                <a:lnTo>
                  <a:pt x="104" y="639"/>
                </a:lnTo>
                <a:lnTo>
                  <a:pt x="104" y="636"/>
                </a:lnTo>
                <a:lnTo>
                  <a:pt x="103" y="644"/>
                </a:lnTo>
                <a:lnTo>
                  <a:pt x="103" y="642"/>
                </a:lnTo>
                <a:cubicBezTo>
                  <a:pt x="103" y="615"/>
                  <a:pt x="125" y="594"/>
                  <a:pt x="151" y="594"/>
                </a:cubicBezTo>
                <a:cubicBezTo>
                  <a:pt x="178" y="594"/>
                  <a:pt x="199" y="615"/>
                  <a:pt x="199" y="642"/>
                </a:cubicBezTo>
                <a:lnTo>
                  <a:pt x="199" y="647"/>
                </a:lnTo>
                <a:lnTo>
                  <a:pt x="199" y="651"/>
                </a:lnTo>
                <a:lnTo>
                  <a:pt x="109" y="630"/>
                </a:lnTo>
                <a:lnTo>
                  <a:pt x="109" y="629"/>
                </a:lnTo>
                <a:lnTo>
                  <a:pt x="104" y="650"/>
                </a:lnTo>
                <a:lnTo>
                  <a:pt x="104" y="647"/>
                </a:lnTo>
                <a:lnTo>
                  <a:pt x="104" y="646"/>
                </a:lnTo>
                <a:lnTo>
                  <a:pt x="103" y="643"/>
                </a:lnTo>
                <a:cubicBezTo>
                  <a:pt x="100" y="619"/>
                  <a:pt x="116" y="596"/>
                  <a:pt x="140" y="591"/>
                </a:cubicBezTo>
                <a:cubicBezTo>
                  <a:pt x="164" y="585"/>
                  <a:pt x="189" y="599"/>
                  <a:pt x="197" y="622"/>
                </a:cubicBezTo>
                <a:lnTo>
                  <a:pt x="197" y="624"/>
                </a:lnTo>
                <a:lnTo>
                  <a:pt x="198" y="627"/>
                </a:lnTo>
                <a:lnTo>
                  <a:pt x="200" y="633"/>
                </a:lnTo>
                <a:cubicBezTo>
                  <a:pt x="207" y="658"/>
                  <a:pt x="193" y="685"/>
                  <a:pt x="168" y="693"/>
                </a:cubicBezTo>
                <a:cubicBezTo>
                  <a:pt x="143" y="701"/>
                  <a:pt x="117" y="687"/>
                  <a:pt x="108" y="662"/>
                </a:cubicBezTo>
                <a:lnTo>
                  <a:pt x="108" y="661"/>
                </a:lnTo>
                <a:lnTo>
                  <a:pt x="106" y="655"/>
                </a:lnTo>
                <a:cubicBezTo>
                  <a:pt x="105" y="651"/>
                  <a:pt x="104" y="646"/>
                  <a:pt x="104" y="642"/>
                </a:cubicBezTo>
                <a:lnTo>
                  <a:pt x="104" y="639"/>
                </a:lnTo>
                <a:lnTo>
                  <a:pt x="104" y="637"/>
                </a:lnTo>
                <a:cubicBezTo>
                  <a:pt x="104" y="614"/>
                  <a:pt x="122" y="594"/>
                  <a:pt x="145" y="590"/>
                </a:cubicBezTo>
                <a:cubicBezTo>
                  <a:pt x="168" y="586"/>
                  <a:pt x="191" y="600"/>
                  <a:pt x="198" y="622"/>
                </a:cubicBezTo>
                <a:lnTo>
                  <a:pt x="199" y="624"/>
                </a:lnTo>
                <a:cubicBezTo>
                  <a:pt x="200" y="629"/>
                  <a:pt x="201" y="634"/>
                  <a:pt x="201" y="639"/>
                </a:cubicBezTo>
                <a:lnTo>
                  <a:pt x="201" y="642"/>
                </a:lnTo>
                <a:lnTo>
                  <a:pt x="201" y="645"/>
                </a:lnTo>
                <a:lnTo>
                  <a:pt x="201" y="647"/>
                </a:lnTo>
                <a:lnTo>
                  <a:pt x="107" y="632"/>
                </a:lnTo>
                <a:lnTo>
                  <a:pt x="108" y="630"/>
                </a:lnTo>
                <a:lnTo>
                  <a:pt x="105" y="645"/>
                </a:lnTo>
                <a:lnTo>
                  <a:pt x="105" y="642"/>
                </a:lnTo>
                <a:cubicBezTo>
                  <a:pt x="105" y="640"/>
                  <a:pt x="106" y="638"/>
                  <a:pt x="106" y="636"/>
                </a:cubicBezTo>
                <a:lnTo>
                  <a:pt x="106" y="632"/>
                </a:lnTo>
                <a:lnTo>
                  <a:pt x="106" y="639"/>
                </a:lnTo>
                <a:lnTo>
                  <a:pt x="106" y="637"/>
                </a:lnTo>
                <a:cubicBezTo>
                  <a:pt x="106" y="611"/>
                  <a:pt x="127" y="589"/>
                  <a:pt x="154" y="589"/>
                </a:cubicBezTo>
                <a:cubicBezTo>
                  <a:pt x="180" y="589"/>
                  <a:pt x="202" y="611"/>
                  <a:pt x="202" y="637"/>
                </a:cubicBezTo>
                <a:lnTo>
                  <a:pt x="202" y="639"/>
                </a:lnTo>
                <a:lnTo>
                  <a:pt x="202" y="642"/>
                </a:lnTo>
                <a:cubicBezTo>
                  <a:pt x="202" y="668"/>
                  <a:pt x="180" y="690"/>
                  <a:pt x="154" y="690"/>
                </a:cubicBezTo>
                <a:cubicBezTo>
                  <a:pt x="127" y="690"/>
                  <a:pt x="106" y="668"/>
                  <a:pt x="106" y="642"/>
                </a:cubicBezTo>
                <a:lnTo>
                  <a:pt x="106" y="640"/>
                </a:lnTo>
                <a:lnTo>
                  <a:pt x="107" y="648"/>
                </a:lnTo>
                <a:lnTo>
                  <a:pt x="106" y="645"/>
                </a:lnTo>
                <a:cubicBezTo>
                  <a:pt x="106" y="643"/>
                  <a:pt x="105" y="640"/>
                  <a:pt x="105" y="637"/>
                </a:cubicBezTo>
                <a:lnTo>
                  <a:pt x="105" y="632"/>
                </a:lnTo>
                <a:lnTo>
                  <a:pt x="105" y="628"/>
                </a:lnTo>
                <a:cubicBezTo>
                  <a:pt x="105" y="606"/>
                  <a:pt x="121" y="586"/>
                  <a:pt x="142" y="581"/>
                </a:cubicBezTo>
                <a:cubicBezTo>
                  <a:pt x="164" y="576"/>
                  <a:pt x="186" y="587"/>
                  <a:pt x="196" y="607"/>
                </a:cubicBezTo>
                <a:lnTo>
                  <a:pt x="197" y="608"/>
                </a:lnTo>
                <a:cubicBezTo>
                  <a:pt x="200" y="614"/>
                  <a:pt x="202" y="622"/>
                  <a:pt x="202" y="629"/>
                </a:cubicBezTo>
                <a:lnTo>
                  <a:pt x="202" y="632"/>
                </a:lnTo>
                <a:lnTo>
                  <a:pt x="202" y="638"/>
                </a:lnTo>
                <a:lnTo>
                  <a:pt x="201" y="648"/>
                </a:lnTo>
                <a:lnTo>
                  <a:pt x="106" y="635"/>
                </a:lnTo>
                <a:lnTo>
                  <a:pt x="106" y="632"/>
                </a:lnTo>
                <a:lnTo>
                  <a:pt x="106" y="638"/>
                </a:lnTo>
                <a:lnTo>
                  <a:pt x="106" y="632"/>
                </a:lnTo>
                <a:lnTo>
                  <a:pt x="106" y="627"/>
                </a:lnTo>
                <a:lnTo>
                  <a:pt x="107" y="617"/>
                </a:lnTo>
                <a:cubicBezTo>
                  <a:pt x="110" y="592"/>
                  <a:pt x="132" y="573"/>
                  <a:pt x="157" y="575"/>
                </a:cubicBezTo>
                <a:cubicBezTo>
                  <a:pt x="183" y="577"/>
                  <a:pt x="202" y="598"/>
                  <a:pt x="202" y="623"/>
                </a:cubicBezTo>
                <a:lnTo>
                  <a:pt x="202" y="625"/>
                </a:lnTo>
                <a:lnTo>
                  <a:pt x="202" y="628"/>
                </a:lnTo>
                <a:lnTo>
                  <a:pt x="107" y="623"/>
                </a:lnTo>
                <a:lnTo>
                  <a:pt x="107" y="618"/>
                </a:lnTo>
                <a:lnTo>
                  <a:pt x="109" y="609"/>
                </a:lnTo>
                <a:cubicBezTo>
                  <a:pt x="113" y="587"/>
                  <a:pt x="133" y="570"/>
                  <a:pt x="156" y="570"/>
                </a:cubicBezTo>
                <a:lnTo>
                  <a:pt x="157" y="570"/>
                </a:lnTo>
                <a:lnTo>
                  <a:pt x="158" y="570"/>
                </a:lnTo>
                <a:cubicBezTo>
                  <a:pt x="184" y="570"/>
                  <a:pt x="206" y="592"/>
                  <a:pt x="206" y="618"/>
                </a:cubicBezTo>
                <a:lnTo>
                  <a:pt x="206" y="621"/>
                </a:lnTo>
                <a:lnTo>
                  <a:pt x="206" y="623"/>
                </a:lnTo>
                <a:lnTo>
                  <a:pt x="113" y="605"/>
                </a:lnTo>
                <a:lnTo>
                  <a:pt x="114" y="603"/>
                </a:lnTo>
                <a:lnTo>
                  <a:pt x="117" y="597"/>
                </a:lnTo>
                <a:cubicBezTo>
                  <a:pt x="127" y="577"/>
                  <a:pt x="149" y="567"/>
                  <a:pt x="171" y="572"/>
                </a:cubicBezTo>
                <a:cubicBezTo>
                  <a:pt x="193" y="577"/>
                  <a:pt x="208" y="596"/>
                  <a:pt x="208" y="618"/>
                </a:cubicBezTo>
                <a:lnTo>
                  <a:pt x="208" y="620"/>
                </a:lnTo>
                <a:lnTo>
                  <a:pt x="207" y="613"/>
                </a:lnTo>
                <a:lnTo>
                  <a:pt x="208" y="616"/>
                </a:lnTo>
                <a:cubicBezTo>
                  <a:pt x="208" y="618"/>
                  <a:pt x="208" y="621"/>
                  <a:pt x="208" y="623"/>
                </a:cubicBezTo>
                <a:lnTo>
                  <a:pt x="208" y="627"/>
                </a:lnTo>
                <a:lnTo>
                  <a:pt x="208" y="628"/>
                </a:lnTo>
                <a:cubicBezTo>
                  <a:pt x="208" y="654"/>
                  <a:pt x="187" y="676"/>
                  <a:pt x="160" y="676"/>
                </a:cubicBezTo>
                <a:cubicBezTo>
                  <a:pt x="134" y="676"/>
                  <a:pt x="112" y="654"/>
                  <a:pt x="112" y="628"/>
                </a:cubicBezTo>
                <a:lnTo>
                  <a:pt x="112" y="625"/>
                </a:lnTo>
                <a:lnTo>
                  <a:pt x="112" y="621"/>
                </a:lnTo>
                <a:lnTo>
                  <a:pt x="113" y="610"/>
                </a:lnTo>
                <a:lnTo>
                  <a:pt x="114" y="603"/>
                </a:lnTo>
                <a:cubicBezTo>
                  <a:pt x="115" y="598"/>
                  <a:pt x="116" y="593"/>
                  <a:pt x="119" y="589"/>
                </a:cubicBezTo>
                <a:lnTo>
                  <a:pt x="119" y="588"/>
                </a:lnTo>
                <a:cubicBezTo>
                  <a:pt x="128" y="570"/>
                  <a:pt x="147" y="559"/>
                  <a:pt x="167" y="561"/>
                </a:cubicBezTo>
                <a:cubicBezTo>
                  <a:pt x="187" y="563"/>
                  <a:pt x="204" y="578"/>
                  <a:pt x="209" y="597"/>
                </a:cubicBezTo>
                <a:lnTo>
                  <a:pt x="210" y="601"/>
                </a:lnTo>
                <a:cubicBezTo>
                  <a:pt x="210" y="604"/>
                  <a:pt x="211" y="606"/>
                  <a:pt x="211" y="609"/>
                </a:cubicBezTo>
                <a:lnTo>
                  <a:pt x="211" y="614"/>
                </a:lnTo>
                <a:lnTo>
                  <a:pt x="163" y="570"/>
                </a:lnTo>
                <a:lnTo>
                  <a:pt x="164" y="570"/>
                </a:lnTo>
                <a:cubicBezTo>
                  <a:pt x="191" y="570"/>
                  <a:pt x="212" y="592"/>
                  <a:pt x="212" y="618"/>
                </a:cubicBezTo>
                <a:cubicBezTo>
                  <a:pt x="212" y="645"/>
                  <a:pt x="191" y="666"/>
                  <a:pt x="164" y="666"/>
                </a:cubicBezTo>
                <a:lnTo>
                  <a:pt x="163" y="666"/>
                </a:lnTo>
                <a:cubicBezTo>
                  <a:pt x="137" y="666"/>
                  <a:pt x="115" y="645"/>
                  <a:pt x="115" y="618"/>
                </a:cubicBezTo>
                <a:lnTo>
                  <a:pt x="115" y="615"/>
                </a:lnTo>
                <a:lnTo>
                  <a:pt x="116" y="606"/>
                </a:lnTo>
                <a:lnTo>
                  <a:pt x="117" y="601"/>
                </a:lnTo>
                <a:lnTo>
                  <a:pt x="116" y="604"/>
                </a:lnTo>
                <a:cubicBezTo>
                  <a:pt x="116" y="577"/>
                  <a:pt x="138" y="556"/>
                  <a:pt x="164" y="556"/>
                </a:cubicBezTo>
                <a:cubicBezTo>
                  <a:pt x="191" y="556"/>
                  <a:pt x="212" y="577"/>
                  <a:pt x="212" y="604"/>
                </a:cubicBezTo>
                <a:lnTo>
                  <a:pt x="212" y="605"/>
                </a:lnTo>
                <a:lnTo>
                  <a:pt x="212" y="608"/>
                </a:lnTo>
                <a:cubicBezTo>
                  <a:pt x="212" y="611"/>
                  <a:pt x="212" y="614"/>
                  <a:pt x="212" y="616"/>
                </a:cubicBezTo>
                <a:lnTo>
                  <a:pt x="211" y="619"/>
                </a:lnTo>
                <a:lnTo>
                  <a:pt x="212" y="611"/>
                </a:lnTo>
                <a:lnTo>
                  <a:pt x="212" y="613"/>
                </a:lnTo>
                <a:lnTo>
                  <a:pt x="118" y="598"/>
                </a:lnTo>
                <a:lnTo>
                  <a:pt x="119" y="597"/>
                </a:lnTo>
                <a:lnTo>
                  <a:pt x="116" y="612"/>
                </a:lnTo>
                <a:lnTo>
                  <a:pt x="116" y="609"/>
                </a:lnTo>
                <a:lnTo>
                  <a:pt x="116" y="604"/>
                </a:lnTo>
                <a:lnTo>
                  <a:pt x="117" y="594"/>
                </a:lnTo>
                <a:lnTo>
                  <a:pt x="117" y="594"/>
                </a:lnTo>
                <a:lnTo>
                  <a:pt x="211" y="610"/>
                </a:lnTo>
                <a:lnTo>
                  <a:pt x="210" y="611"/>
                </a:lnTo>
                <a:lnTo>
                  <a:pt x="212" y="603"/>
                </a:lnTo>
                <a:lnTo>
                  <a:pt x="211" y="606"/>
                </a:lnTo>
                <a:lnTo>
                  <a:pt x="212" y="594"/>
                </a:lnTo>
                <a:lnTo>
                  <a:pt x="212" y="598"/>
                </a:lnTo>
                <a:lnTo>
                  <a:pt x="212" y="604"/>
                </a:lnTo>
                <a:cubicBezTo>
                  <a:pt x="212" y="630"/>
                  <a:pt x="191" y="652"/>
                  <a:pt x="164" y="652"/>
                </a:cubicBezTo>
                <a:cubicBezTo>
                  <a:pt x="138" y="652"/>
                  <a:pt x="116" y="630"/>
                  <a:pt x="116" y="604"/>
                </a:cubicBezTo>
                <a:lnTo>
                  <a:pt x="116" y="600"/>
                </a:lnTo>
                <a:lnTo>
                  <a:pt x="116" y="594"/>
                </a:lnTo>
                <a:lnTo>
                  <a:pt x="116" y="593"/>
                </a:lnTo>
                <a:lnTo>
                  <a:pt x="116" y="585"/>
                </a:lnTo>
                <a:cubicBezTo>
                  <a:pt x="116" y="558"/>
                  <a:pt x="137" y="537"/>
                  <a:pt x="164" y="537"/>
                </a:cubicBezTo>
                <a:cubicBezTo>
                  <a:pt x="190" y="537"/>
                  <a:pt x="212" y="558"/>
                  <a:pt x="212" y="585"/>
                </a:cubicBezTo>
                <a:lnTo>
                  <a:pt x="212" y="585"/>
                </a:lnTo>
                <a:lnTo>
                  <a:pt x="211" y="578"/>
                </a:lnTo>
                <a:lnTo>
                  <a:pt x="212" y="581"/>
                </a:lnTo>
                <a:cubicBezTo>
                  <a:pt x="212" y="583"/>
                  <a:pt x="212" y="586"/>
                  <a:pt x="212" y="588"/>
                </a:cubicBezTo>
                <a:lnTo>
                  <a:pt x="212" y="594"/>
                </a:lnTo>
                <a:cubicBezTo>
                  <a:pt x="212" y="597"/>
                  <a:pt x="212" y="599"/>
                  <a:pt x="212" y="601"/>
                </a:cubicBezTo>
                <a:lnTo>
                  <a:pt x="211" y="605"/>
                </a:lnTo>
                <a:cubicBezTo>
                  <a:pt x="211" y="608"/>
                  <a:pt x="210" y="610"/>
                  <a:pt x="210" y="613"/>
                </a:cubicBezTo>
                <a:lnTo>
                  <a:pt x="209" y="615"/>
                </a:lnTo>
                <a:cubicBezTo>
                  <a:pt x="201" y="639"/>
                  <a:pt x="175" y="653"/>
                  <a:pt x="150" y="646"/>
                </a:cubicBezTo>
                <a:cubicBezTo>
                  <a:pt x="125" y="638"/>
                  <a:pt x="111" y="613"/>
                  <a:pt x="117" y="588"/>
                </a:cubicBezTo>
                <a:lnTo>
                  <a:pt x="117" y="586"/>
                </a:lnTo>
                <a:lnTo>
                  <a:pt x="116" y="597"/>
                </a:lnTo>
                <a:lnTo>
                  <a:pt x="116" y="594"/>
                </a:lnTo>
                <a:cubicBezTo>
                  <a:pt x="116" y="568"/>
                  <a:pt x="137" y="546"/>
                  <a:pt x="164" y="546"/>
                </a:cubicBezTo>
                <a:lnTo>
                  <a:pt x="164" y="546"/>
                </a:lnTo>
                <a:cubicBezTo>
                  <a:pt x="188" y="546"/>
                  <a:pt x="208" y="563"/>
                  <a:pt x="212" y="587"/>
                </a:cubicBezTo>
                <a:lnTo>
                  <a:pt x="212" y="590"/>
                </a:lnTo>
                <a:cubicBezTo>
                  <a:pt x="213" y="592"/>
                  <a:pt x="213" y="595"/>
                  <a:pt x="213" y="597"/>
                </a:cubicBezTo>
                <a:lnTo>
                  <a:pt x="213" y="599"/>
                </a:lnTo>
                <a:lnTo>
                  <a:pt x="118" y="588"/>
                </a:lnTo>
                <a:lnTo>
                  <a:pt x="119" y="584"/>
                </a:lnTo>
                <a:lnTo>
                  <a:pt x="120" y="581"/>
                </a:lnTo>
                <a:lnTo>
                  <a:pt x="119" y="594"/>
                </a:lnTo>
                <a:lnTo>
                  <a:pt x="119" y="587"/>
                </a:lnTo>
                <a:lnTo>
                  <a:pt x="119" y="588"/>
                </a:lnTo>
                <a:lnTo>
                  <a:pt x="214" y="580"/>
                </a:lnTo>
                <a:lnTo>
                  <a:pt x="214" y="583"/>
                </a:lnTo>
                <a:lnTo>
                  <a:pt x="214" y="582"/>
                </a:lnTo>
                <a:lnTo>
                  <a:pt x="214" y="592"/>
                </a:lnTo>
                <a:lnTo>
                  <a:pt x="213" y="581"/>
                </a:lnTo>
                <a:lnTo>
                  <a:pt x="214" y="583"/>
                </a:lnTo>
                <a:lnTo>
                  <a:pt x="120" y="583"/>
                </a:lnTo>
                <a:lnTo>
                  <a:pt x="121" y="581"/>
                </a:lnTo>
                <a:lnTo>
                  <a:pt x="119" y="592"/>
                </a:lnTo>
                <a:lnTo>
                  <a:pt x="119" y="588"/>
                </a:lnTo>
                <a:lnTo>
                  <a:pt x="119" y="583"/>
                </a:lnTo>
                <a:cubicBezTo>
                  <a:pt x="119" y="581"/>
                  <a:pt x="120" y="578"/>
                  <a:pt x="120" y="576"/>
                </a:cubicBezTo>
                <a:lnTo>
                  <a:pt x="121" y="573"/>
                </a:lnTo>
                <a:cubicBezTo>
                  <a:pt x="124" y="549"/>
                  <a:pt x="145" y="532"/>
                  <a:pt x="168" y="532"/>
                </a:cubicBezTo>
                <a:lnTo>
                  <a:pt x="168" y="532"/>
                </a:lnTo>
                <a:cubicBezTo>
                  <a:pt x="195" y="532"/>
                  <a:pt x="216" y="554"/>
                  <a:pt x="216" y="580"/>
                </a:cubicBezTo>
                <a:lnTo>
                  <a:pt x="216" y="582"/>
                </a:lnTo>
                <a:lnTo>
                  <a:pt x="216" y="574"/>
                </a:lnTo>
                <a:lnTo>
                  <a:pt x="216" y="577"/>
                </a:lnTo>
                <a:lnTo>
                  <a:pt x="121" y="585"/>
                </a:lnTo>
                <a:lnTo>
                  <a:pt x="121" y="583"/>
                </a:lnTo>
                <a:lnTo>
                  <a:pt x="121" y="580"/>
                </a:lnTo>
                <a:lnTo>
                  <a:pt x="121" y="577"/>
                </a:lnTo>
                <a:lnTo>
                  <a:pt x="121" y="575"/>
                </a:lnTo>
                <a:cubicBezTo>
                  <a:pt x="121" y="549"/>
                  <a:pt x="142" y="527"/>
                  <a:pt x="169" y="527"/>
                </a:cubicBezTo>
                <a:cubicBezTo>
                  <a:pt x="195" y="527"/>
                  <a:pt x="217" y="549"/>
                  <a:pt x="217" y="575"/>
                </a:cubicBezTo>
                <a:lnTo>
                  <a:pt x="217" y="577"/>
                </a:lnTo>
                <a:lnTo>
                  <a:pt x="216" y="570"/>
                </a:lnTo>
                <a:lnTo>
                  <a:pt x="217" y="573"/>
                </a:lnTo>
                <a:cubicBezTo>
                  <a:pt x="217" y="575"/>
                  <a:pt x="217" y="578"/>
                  <a:pt x="217" y="580"/>
                </a:cubicBezTo>
                <a:lnTo>
                  <a:pt x="217" y="583"/>
                </a:lnTo>
                <a:lnTo>
                  <a:pt x="217" y="585"/>
                </a:lnTo>
                <a:lnTo>
                  <a:pt x="124" y="570"/>
                </a:lnTo>
                <a:lnTo>
                  <a:pt x="124" y="568"/>
                </a:lnTo>
                <a:lnTo>
                  <a:pt x="122" y="583"/>
                </a:lnTo>
                <a:lnTo>
                  <a:pt x="122" y="580"/>
                </a:lnTo>
                <a:lnTo>
                  <a:pt x="123" y="590"/>
                </a:lnTo>
                <a:lnTo>
                  <a:pt x="122" y="585"/>
                </a:lnTo>
                <a:cubicBezTo>
                  <a:pt x="121" y="582"/>
                  <a:pt x="121" y="579"/>
                  <a:pt x="121" y="575"/>
                </a:cubicBezTo>
                <a:lnTo>
                  <a:pt x="121" y="571"/>
                </a:lnTo>
                <a:cubicBezTo>
                  <a:pt x="121" y="569"/>
                  <a:pt x="121" y="566"/>
                  <a:pt x="121" y="564"/>
                </a:cubicBezTo>
                <a:lnTo>
                  <a:pt x="122" y="561"/>
                </a:lnTo>
                <a:cubicBezTo>
                  <a:pt x="122" y="558"/>
                  <a:pt x="123" y="555"/>
                  <a:pt x="124" y="552"/>
                </a:cubicBezTo>
                <a:lnTo>
                  <a:pt x="124" y="551"/>
                </a:lnTo>
                <a:cubicBezTo>
                  <a:pt x="133" y="526"/>
                  <a:pt x="159" y="513"/>
                  <a:pt x="183" y="520"/>
                </a:cubicBezTo>
                <a:cubicBezTo>
                  <a:pt x="208" y="527"/>
                  <a:pt x="223" y="553"/>
                  <a:pt x="217" y="578"/>
                </a:cubicBezTo>
                <a:lnTo>
                  <a:pt x="216" y="580"/>
                </a:lnTo>
                <a:lnTo>
                  <a:pt x="214" y="586"/>
                </a:lnTo>
                <a:lnTo>
                  <a:pt x="168" y="523"/>
                </a:lnTo>
                <a:lnTo>
                  <a:pt x="169" y="523"/>
                </a:lnTo>
                <a:lnTo>
                  <a:pt x="121" y="571"/>
                </a:lnTo>
                <a:lnTo>
                  <a:pt x="121" y="568"/>
                </a:lnTo>
                <a:lnTo>
                  <a:pt x="123" y="580"/>
                </a:lnTo>
                <a:lnTo>
                  <a:pt x="122" y="578"/>
                </a:lnTo>
                <a:cubicBezTo>
                  <a:pt x="116" y="552"/>
                  <a:pt x="132" y="526"/>
                  <a:pt x="157" y="519"/>
                </a:cubicBezTo>
                <a:cubicBezTo>
                  <a:pt x="183" y="513"/>
                  <a:pt x="209" y="529"/>
                  <a:pt x="216" y="554"/>
                </a:cubicBezTo>
                <a:lnTo>
                  <a:pt x="216" y="556"/>
                </a:lnTo>
                <a:lnTo>
                  <a:pt x="217" y="565"/>
                </a:lnTo>
                <a:lnTo>
                  <a:pt x="218" y="567"/>
                </a:lnTo>
                <a:cubicBezTo>
                  <a:pt x="218" y="569"/>
                  <a:pt x="218" y="572"/>
                  <a:pt x="218" y="574"/>
                </a:cubicBezTo>
                <a:lnTo>
                  <a:pt x="218" y="575"/>
                </a:lnTo>
                <a:cubicBezTo>
                  <a:pt x="218" y="602"/>
                  <a:pt x="197" y="623"/>
                  <a:pt x="170" y="623"/>
                </a:cubicBezTo>
                <a:cubicBezTo>
                  <a:pt x="144" y="623"/>
                  <a:pt x="122" y="602"/>
                  <a:pt x="122" y="575"/>
                </a:cubicBezTo>
                <a:lnTo>
                  <a:pt x="122" y="573"/>
                </a:lnTo>
                <a:lnTo>
                  <a:pt x="122" y="568"/>
                </a:lnTo>
                <a:lnTo>
                  <a:pt x="122" y="569"/>
                </a:lnTo>
                <a:lnTo>
                  <a:pt x="122" y="561"/>
                </a:lnTo>
                <a:cubicBezTo>
                  <a:pt x="122" y="535"/>
                  <a:pt x="143" y="513"/>
                  <a:pt x="170" y="513"/>
                </a:cubicBezTo>
                <a:cubicBezTo>
                  <a:pt x="196" y="513"/>
                  <a:pt x="218" y="535"/>
                  <a:pt x="218" y="561"/>
                </a:cubicBezTo>
                <a:lnTo>
                  <a:pt x="218" y="562"/>
                </a:lnTo>
                <a:lnTo>
                  <a:pt x="217" y="556"/>
                </a:lnTo>
                <a:lnTo>
                  <a:pt x="218" y="559"/>
                </a:lnTo>
                <a:lnTo>
                  <a:pt x="218" y="563"/>
                </a:lnTo>
                <a:lnTo>
                  <a:pt x="217" y="554"/>
                </a:lnTo>
                <a:lnTo>
                  <a:pt x="217" y="556"/>
                </a:lnTo>
                <a:lnTo>
                  <a:pt x="123" y="571"/>
                </a:lnTo>
                <a:lnTo>
                  <a:pt x="123" y="569"/>
                </a:lnTo>
                <a:lnTo>
                  <a:pt x="123" y="565"/>
                </a:lnTo>
                <a:lnTo>
                  <a:pt x="123" y="559"/>
                </a:lnTo>
                <a:cubicBezTo>
                  <a:pt x="123" y="557"/>
                  <a:pt x="123" y="555"/>
                  <a:pt x="123" y="552"/>
                </a:cubicBezTo>
                <a:lnTo>
                  <a:pt x="124" y="546"/>
                </a:lnTo>
                <a:lnTo>
                  <a:pt x="124" y="540"/>
                </a:lnTo>
                <a:cubicBezTo>
                  <a:pt x="128" y="515"/>
                  <a:pt x="150" y="497"/>
                  <a:pt x="175" y="499"/>
                </a:cubicBezTo>
                <a:cubicBezTo>
                  <a:pt x="200" y="501"/>
                  <a:pt x="220" y="522"/>
                  <a:pt x="220" y="547"/>
                </a:cubicBezTo>
                <a:lnTo>
                  <a:pt x="220" y="548"/>
                </a:lnTo>
                <a:lnTo>
                  <a:pt x="220" y="551"/>
                </a:lnTo>
                <a:lnTo>
                  <a:pt x="220" y="556"/>
                </a:lnTo>
                <a:lnTo>
                  <a:pt x="126" y="541"/>
                </a:lnTo>
                <a:lnTo>
                  <a:pt x="127" y="540"/>
                </a:lnTo>
                <a:lnTo>
                  <a:pt x="125" y="547"/>
                </a:lnTo>
                <a:lnTo>
                  <a:pt x="126" y="544"/>
                </a:lnTo>
                <a:cubicBezTo>
                  <a:pt x="129" y="521"/>
                  <a:pt x="150" y="504"/>
                  <a:pt x="173" y="504"/>
                </a:cubicBezTo>
                <a:lnTo>
                  <a:pt x="173" y="504"/>
                </a:lnTo>
                <a:lnTo>
                  <a:pt x="126" y="544"/>
                </a:lnTo>
                <a:lnTo>
                  <a:pt x="127" y="541"/>
                </a:lnTo>
                <a:lnTo>
                  <a:pt x="128" y="535"/>
                </a:lnTo>
                <a:cubicBezTo>
                  <a:pt x="134" y="512"/>
                  <a:pt x="156" y="496"/>
                  <a:pt x="180" y="499"/>
                </a:cubicBezTo>
                <a:cubicBezTo>
                  <a:pt x="204" y="502"/>
                  <a:pt x="222" y="523"/>
                  <a:pt x="222" y="547"/>
                </a:cubicBezTo>
                <a:lnTo>
                  <a:pt x="222" y="549"/>
                </a:lnTo>
                <a:lnTo>
                  <a:pt x="222" y="540"/>
                </a:lnTo>
                <a:lnTo>
                  <a:pt x="222" y="543"/>
                </a:lnTo>
                <a:lnTo>
                  <a:pt x="127" y="547"/>
                </a:lnTo>
                <a:lnTo>
                  <a:pt x="128" y="542"/>
                </a:lnTo>
                <a:lnTo>
                  <a:pt x="128" y="537"/>
                </a:lnTo>
                <a:lnTo>
                  <a:pt x="223" y="554"/>
                </a:lnTo>
                <a:lnTo>
                  <a:pt x="222" y="556"/>
                </a:lnTo>
                <a:lnTo>
                  <a:pt x="222" y="556"/>
                </a:lnTo>
                <a:lnTo>
                  <a:pt x="135" y="520"/>
                </a:lnTo>
                <a:lnTo>
                  <a:pt x="136" y="519"/>
                </a:lnTo>
                <a:lnTo>
                  <a:pt x="129" y="538"/>
                </a:lnTo>
                <a:lnTo>
                  <a:pt x="129" y="535"/>
                </a:lnTo>
                <a:lnTo>
                  <a:pt x="128" y="542"/>
                </a:lnTo>
                <a:lnTo>
                  <a:pt x="128" y="537"/>
                </a:lnTo>
                <a:cubicBezTo>
                  <a:pt x="128" y="511"/>
                  <a:pt x="150" y="489"/>
                  <a:pt x="176" y="489"/>
                </a:cubicBezTo>
                <a:lnTo>
                  <a:pt x="177" y="489"/>
                </a:lnTo>
                <a:lnTo>
                  <a:pt x="129" y="544"/>
                </a:lnTo>
                <a:lnTo>
                  <a:pt x="129" y="541"/>
                </a:lnTo>
                <a:cubicBezTo>
                  <a:pt x="129" y="539"/>
                  <a:pt x="128" y="536"/>
                  <a:pt x="128" y="534"/>
                </a:cubicBezTo>
                <a:lnTo>
                  <a:pt x="128" y="529"/>
                </a:lnTo>
                <a:lnTo>
                  <a:pt x="128" y="525"/>
                </a:lnTo>
                <a:lnTo>
                  <a:pt x="128" y="523"/>
                </a:lnTo>
                <a:cubicBezTo>
                  <a:pt x="128" y="497"/>
                  <a:pt x="150" y="475"/>
                  <a:pt x="176" y="475"/>
                </a:cubicBezTo>
                <a:cubicBezTo>
                  <a:pt x="203" y="475"/>
                  <a:pt x="224" y="497"/>
                  <a:pt x="224" y="523"/>
                </a:cubicBezTo>
                <a:lnTo>
                  <a:pt x="224" y="526"/>
                </a:lnTo>
                <a:lnTo>
                  <a:pt x="225" y="529"/>
                </a:lnTo>
                <a:lnTo>
                  <a:pt x="225" y="539"/>
                </a:lnTo>
                <a:lnTo>
                  <a:pt x="224" y="532"/>
                </a:lnTo>
                <a:lnTo>
                  <a:pt x="225" y="536"/>
                </a:lnTo>
                <a:lnTo>
                  <a:pt x="132" y="527"/>
                </a:lnTo>
                <a:lnTo>
                  <a:pt x="132" y="526"/>
                </a:lnTo>
                <a:lnTo>
                  <a:pt x="130" y="541"/>
                </a:lnTo>
                <a:lnTo>
                  <a:pt x="130" y="536"/>
                </a:lnTo>
                <a:lnTo>
                  <a:pt x="130" y="531"/>
                </a:lnTo>
                <a:lnTo>
                  <a:pt x="130" y="528"/>
                </a:lnTo>
                <a:cubicBezTo>
                  <a:pt x="130" y="501"/>
                  <a:pt x="151" y="480"/>
                  <a:pt x="178" y="480"/>
                </a:cubicBezTo>
                <a:lnTo>
                  <a:pt x="178" y="480"/>
                </a:lnTo>
                <a:lnTo>
                  <a:pt x="131" y="519"/>
                </a:lnTo>
                <a:lnTo>
                  <a:pt x="132" y="516"/>
                </a:lnTo>
                <a:lnTo>
                  <a:pt x="131" y="525"/>
                </a:lnTo>
                <a:lnTo>
                  <a:pt x="131" y="523"/>
                </a:lnTo>
                <a:cubicBezTo>
                  <a:pt x="131" y="499"/>
                  <a:pt x="149" y="479"/>
                  <a:pt x="173" y="476"/>
                </a:cubicBezTo>
                <a:cubicBezTo>
                  <a:pt x="197" y="473"/>
                  <a:pt x="220" y="488"/>
                  <a:pt x="226" y="512"/>
                </a:cubicBezTo>
                <a:lnTo>
                  <a:pt x="226" y="514"/>
                </a:lnTo>
                <a:cubicBezTo>
                  <a:pt x="227" y="518"/>
                  <a:pt x="227" y="522"/>
                  <a:pt x="227" y="525"/>
                </a:cubicBezTo>
                <a:lnTo>
                  <a:pt x="227" y="528"/>
                </a:lnTo>
                <a:cubicBezTo>
                  <a:pt x="227" y="554"/>
                  <a:pt x="206" y="576"/>
                  <a:pt x="179" y="576"/>
                </a:cubicBezTo>
                <a:lnTo>
                  <a:pt x="178" y="576"/>
                </a:lnTo>
                <a:cubicBezTo>
                  <a:pt x="162" y="576"/>
                  <a:pt x="147" y="568"/>
                  <a:pt x="138" y="555"/>
                </a:cubicBezTo>
                <a:cubicBezTo>
                  <a:pt x="129" y="542"/>
                  <a:pt x="127" y="525"/>
                  <a:pt x="133" y="510"/>
                </a:cubicBezTo>
                <a:lnTo>
                  <a:pt x="134" y="508"/>
                </a:lnTo>
                <a:lnTo>
                  <a:pt x="137" y="502"/>
                </a:lnTo>
                <a:lnTo>
                  <a:pt x="180" y="571"/>
                </a:lnTo>
                <a:lnTo>
                  <a:pt x="179" y="571"/>
                </a:lnTo>
                <a:cubicBezTo>
                  <a:pt x="166" y="571"/>
                  <a:pt x="153" y="566"/>
                  <a:pt x="144" y="556"/>
                </a:cubicBezTo>
                <a:cubicBezTo>
                  <a:pt x="135" y="546"/>
                  <a:pt x="130" y="533"/>
                  <a:pt x="131" y="519"/>
                </a:cubicBezTo>
                <a:lnTo>
                  <a:pt x="132" y="513"/>
                </a:lnTo>
                <a:lnTo>
                  <a:pt x="133" y="507"/>
                </a:lnTo>
                <a:lnTo>
                  <a:pt x="132" y="514"/>
                </a:lnTo>
                <a:lnTo>
                  <a:pt x="132" y="514"/>
                </a:lnTo>
                <a:cubicBezTo>
                  <a:pt x="132" y="487"/>
                  <a:pt x="153" y="466"/>
                  <a:pt x="180" y="466"/>
                </a:cubicBezTo>
                <a:cubicBezTo>
                  <a:pt x="206" y="466"/>
                  <a:pt x="228" y="487"/>
                  <a:pt x="228" y="514"/>
                </a:cubicBezTo>
                <a:lnTo>
                  <a:pt x="228" y="517"/>
                </a:lnTo>
                <a:lnTo>
                  <a:pt x="227" y="528"/>
                </a:lnTo>
                <a:lnTo>
                  <a:pt x="227" y="534"/>
                </a:lnTo>
                <a:lnTo>
                  <a:pt x="227" y="533"/>
                </a:lnTo>
                <a:cubicBezTo>
                  <a:pt x="227" y="558"/>
                  <a:pt x="207" y="579"/>
                  <a:pt x="182" y="581"/>
                </a:cubicBezTo>
                <a:cubicBezTo>
                  <a:pt x="157" y="582"/>
                  <a:pt x="134" y="564"/>
                  <a:pt x="131" y="539"/>
                </a:cubicBezTo>
                <a:lnTo>
                  <a:pt x="131" y="535"/>
                </a:lnTo>
                <a:lnTo>
                  <a:pt x="130" y="521"/>
                </a:lnTo>
                <a:lnTo>
                  <a:pt x="130" y="513"/>
                </a:lnTo>
                <a:lnTo>
                  <a:pt x="130" y="509"/>
                </a:lnTo>
                <a:cubicBezTo>
                  <a:pt x="130" y="482"/>
                  <a:pt x="152" y="461"/>
                  <a:pt x="178" y="461"/>
                </a:cubicBezTo>
                <a:cubicBezTo>
                  <a:pt x="205" y="461"/>
                  <a:pt x="226" y="482"/>
                  <a:pt x="226" y="509"/>
                </a:cubicBezTo>
                <a:lnTo>
                  <a:pt x="226" y="510"/>
                </a:lnTo>
                <a:lnTo>
                  <a:pt x="227" y="510"/>
                </a:lnTo>
                <a:lnTo>
                  <a:pt x="227" y="515"/>
                </a:lnTo>
                <a:lnTo>
                  <a:pt x="227" y="523"/>
                </a:lnTo>
                <a:cubicBezTo>
                  <a:pt x="227" y="546"/>
                  <a:pt x="212" y="565"/>
                  <a:pt x="190" y="570"/>
                </a:cubicBezTo>
                <a:cubicBezTo>
                  <a:pt x="169" y="575"/>
                  <a:pt x="146" y="565"/>
                  <a:pt x="137" y="545"/>
                </a:cubicBezTo>
                <a:lnTo>
                  <a:pt x="136" y="544"/>
                </a:lnTo>
                <a:cubicBezTo>
                  <a:pt x="134" y="541"/>
                  <a:pt x="133" y="538"/>
                  <a:pt x="132" y="534"/>
                </a:cubicBezTo>
                <a:lnTo>
                  <a:pt x="131" y="530"/>
                </a:lnTo>
                <a:cubicBezTo>
                  <a:pt x="130" y="524"/>
                  <a:pt x="130" y="518"/>
                  <a:pt x="130" y="513"/>
                </a:cubicBezTo>
                <a:lnTo>
                  <a:pt x="131" y="505"/>
                </a:lnTo>
                <a:lnTo>
                  <a:pt x="133" y="495"/>
                </a:lnTo>
                <a:lnTo>
                  <a:pt x="132" y="506"/>
                </a:lnTo>
                <a:lnTo>
                  <a:pt x="132" y="504"/>
                </a:lnTo>
                <a:cubicBezTo>
                  <a:pt x="132" y="477"/>
                  <a:pt x="153" y="456"/>
                  <a:pt x="180" y="456"/>
                </a:cubicBezTo>
                <a:cubicBezTo>
                  <a:pt x="206" y="456"/>
                  <a:pt x="228" y="477"/>
                  <a:pt x="228" y="504"/>
                </a:cubicBezTo>
                <a:lnTo>
                  <a:pt x="228" y="505"/>
                </a:lnTo>
                <a:lnTo>
                  <a:pt x="228" y="508"/>
                </a:lnTo>
                <a:lnTo>
                  <a:pt x="228" y="512"/>
                </a:lnTo>
                <a:lnTo>
                  <a:pt x="228" y="514"/>
                </a:lnTo>
                <a:lnTo>
                  <a:pt x="137" y="493"/>
                </a:lnTo>
                <a:lnTo>
                  <a:pt x="138" y="491"/>
                </a:lnTo>
                <a:lnTo>
                  <a:pt x="134" y="504"/>
                </a:lnTo>
                <a:lnTo>
                  <a:pt x="134" y="501"/>
                </a:lnTo>
                <a:lnTo>
                  <a:pt x="181" y="557"/>
                </a:lnTo>
                <a:lnTo>
                  <a:pt x="180" y="557"/>
                </a:lnTo>
                <a:cubicBezTo>
                  <a:pt x="165" y="557"/>
                  <a:pt x="151" y="550"/>
                  <a:pt x="141" y="538"/>
                </a:cubicBezTo>
                <a:cubicBezTo>
                  <a:pt x="132" y="525"/>
                  <a:pt x="130" y="510"/>
                  <a:pt x="134" y="495"/>
                </a:cubicBezTo>
                <a:lnTo>
                  <a:pt x="135" y="490"/>
                </a:lnTo>
                <a:lnTo>
                  <a:pt x="134" y="497"/>
                </a:lnTo>
                <a:lnTo>
                  <a:pt x="134" y="494"/>
                </a:lnTo>
                <a:lnTo>
                  <a:pt x="134" y="500"/>
                </a:lnTo>
                <a:lnTo>
                  <a:pt x="134" y="499"/>
                </a:lnTo>
                <a:cubicBezTo>
                  <a:pt x="134" y="474"/>
                  <a:pt x="153" y="454"/>
                  <a:pt x="178" y="452"/>
                </a:cubicBezTo>
                <a:cubicBezTo>
                  <a:pt x="203" y="450"/>
                  <a:pt x="225" y="467"/>
                  <a:pt x="229" y="492"/>
                </a:cubicBezTo>
                <a:lnTo>
                  <a:pt x="230" y="495"/>
                </a:lnTo>
                <a:cubicBezTo>
                  <a:pt x="230" y="497"/>
                  <a:pt x="230" y="500"/>
                  <a:pt x="230" y="502"/>
                </a:cubicBezTo>
                <a:lnTo>
                  <a:pt x="230" y="507"/>
                </a:lnTo>
                <a:lnTo>
                  <a:pt x="230" y="511"/>
                </a:lnTo>
                <a:lnTo>
                  <a:pt x="230" y="514"/>
                </a:lnTo>
                <a:lnTo>
                  <a:pt x="140" y="493"/>
                </a:lnTo>
                <a:lnTo>
                  <a:pt x="140" y="492"/>
                </a:lnTo>
                <a:lnTo>
                  <a:pt x="136" y="505"/>
                </a:lnTo>
                <a:lnTo>
                  <a:pt x="136" y="502"/>
                </a:lnTo>
                <a:lnTo>
                  <a:pt x="136" y="500"/>
                </a:lnTo>
                <a:lnTo>
                  <a:pt x="137" y="493"/>
                </a:lnTo>
                <a:lnTo>
                  <a:pt x="136" y="501"/>
                </a:lnTo>
                <a:lnTo>
                  <a:pt x="136" y="499"/>
                </a:lnTo>
                <a:cubicBezTo>
                  <a:pt x="136" y="478"/>
                  <a:pt x="150" y="460"/>
                  <a:pt x="171" y="454"/>
                </a:cubicBezTo>
                <a:cubicBezTo>
                  <a:pt x="191" y="447"/>
                  <a:pt x="213" y="455"/>
                  <a:pt x="224" y="473"/>
                </a:cubicBezTo>
                <a:lnTo>
                  <a:pt x="225" y="474"/>
                </a:lnTo>
                <a:cubicBezTo>
                  <a:pt x="229" y="480"/>
                  <a:pt x="232" y="486"/>
                  <a:pt x="233" y="493"/>
                </a:cubicBezTo>
                <a:lnTo>
                  <a:pt x="233" y="496"/>
                </a:lnTo>
                <a:cubicBezTo>
                  <a:pt x="234" y="499"/>
                  <a:pt x="234" y="501"/>
                  <a:pt x="234" y="504"/>
                </a:cubicBezTo>
                <a:lnTo>
                  <a:pt x="234" y="508"/>
                </a:lnTo>
                <a:lnTo>
                  <a:pt x="229" y="487"/>
                </a:lnTo>
                <a:lnTo>
                  <a:pt x="229" y="488"/>
                </a:lnTo>
                <a:lnTo>
                  <a:pt x="138" y="509"/>
                </a:lnTo>
                <a:lnTo>
                  <a:pt x="138" y="506"/>
                </a:lnTo>
                <a:lnTo>
                  <a:pt x="138" y="502"/>
                </a:lnTo>
                <a:lnTo>
                  <a:pt x="138" y="498"/>
                </a:lnTo>
                <a:cubicBezTo>
                  <a:pt x="137" y="484"/>
                  <a:pt x="142" y="471"/>
                  <a:pt x="151" y="462"/>
                </a:cubicBezTo>
                <a:cubicBezTo>
                  <a:pt x="160" y="452"/>
                  <a:pt x="173" y="446"/>
                  <a:pt x="186" y="446"/>
                </a:cubicBezTo>
                <a:lnTo>
                  <a:pt x="187" y="446"/>
                </a:lnTo>
                <a:cubicBezTo>
                  <a:pt x="213" y="446"/>
                  <a:pt x="235" y="468"/>
                  <a:pt x="235" y="494"/>
                </a:cubicBezTo>
                <a:cubicBezTo>
                  <a:pt x="235" y="521"/>
                  <a:pt x="213" y="542"/>
                  <a:pt x="187" y="542"/>
                </a:cubicBezTo>
                <a:lnTo>
                  <a:pt x="186" y="542"/>
                </a:lnTo>
                <a:cubicBezTo>
                  <a:pt x="159" y="542"/>
                  <a:pt x="138" y="521"/>
                  <a:pt x="138" y="494"/>
                </a:cubicBezTo>
                <a:cubicBezTo>
                  <a:pt x="138" y="468"/>
                  <a:pt x="159" y="446"/>
                  <a:pt x="186" y="446"/>
                </a:cubicBezTo>
                <a:lnTo>
                  <a:pt x="187" y="446"/>
                </a:lnTo>
                <a:cubicBezTo>
                  <a:pt x="214" y="446"/>
                  <a:pt x="235" y="468"/>
                  <a:pt x="235" y="494"/>
                </a:cubicBezTo>
                <a:lnTo>
                  <a:pt x="235" y="500"/>
                </a:lnTo>
                <a:lnTo>
                  <a:pt x="235" y="510"/>
                </a:lnTo>
                <a:cubicBezTo>
                  <a:pt x="231" y="535"/>
                  <a:pt x="209" y="553"/>
                  <a:pt x="184" y="552"/>
                </a:cubicBezTo>
                <a:cubicBezTo>
                  <a:pt x="159" y="550"/>
                  <a:pt x="139" y="529"/>
                  <a:pt x="139" y="504"/>
                </a:cubicBezTo>
                <a:lnTo>
                  <a:pt x="139" y="500"/>
                </a:lnTo>
                <a:lnTo>
                  <a:pt x="140" y="490"/>
                </a:lnTo>
                <a:cubicBezTo>
                  <a:pt x="142" y="465"/>
                  <a:pt x="163" y="446"/>
                  <a:pt x="187" y="446"/>
                </a:cubicBezTo>
                <a:lnTo>
                  <a:pt x="188" y="446"/>
                </a:lnTo>
                <a:lnTo>
                  <a:pt x="188" y="446"/>
                </a:lnTo>
                <a:cubicBezTo>
                  <a:pt x="215" y="446"/>
                  <a:pt x="236" y="468"/>
                  <a:pt x="236" y="494"/>
                </a:cubicBezTo>
                <a:cubicBezTo>
                  <a:pt x="236" y="521"/>
                  <a:pt x="215" y="542"/>
                  <a:pt x="188" y="542"/>
                </a:cubicBezTo>
                <a:lnTo>
                  <a:pt x="187" y="542"/>
                </a:lnTo>
                <a:cubicBezTo>
                  <a:pt x="161" y="542"/>
                  <a:pt x="139" y="521"/>
                  <a:pt x="139" y="494"/>
                </a:cubicBezTo>
                <a:cubicBezTo>
                  <a:pt x="139" y="468"/>
                  <a:pt x="161" y="446"/>
                  <a:pt x="187" y="446"/>
                </a:cubicBezTo>
                <a:lnTo>
                  <a:pt x="188" y="446"/>
                </a:lnTo>
                <a:lnTo>
                  <a:pt x="189" y="446"/>
                </a:lnTo>
                <a:lnTo>
                  <a:pt x="141" y="489"/>
                </a:lnTo>
                <a:lnTo>
                  <a:pt x="142" y="485"/>
                </a:lnTo>
                <a:lnTo>
                  <a:pt x="141" y="485"/>
                </a:lnTo>
                <a:lnTo>
                  <a:pt x="141" y="479"/>
                </a:lnTo>
                <a:lnTo>
                  <a:pt x="141" y="475"/>
                </a:lnTo>
                <a:cubicBezTo>
                  <a:pt x="141" y="450"/>
                  <a:pt x="161" y="429"/>
                  <a:pt x="186" y="428"/>
                </a:cubicBezTo>
                <a:cubicBezTo>
                  <a:pt x="212" y="426"/>
                  <a:pt x="234" y="444"/>
                  <a:pt x="237" y="470"/>
                </a:cubicBezTo>
                <a:lnTo>
                  <a:pt x="238" y="474"/>
                </a:lnTo>
                <a:lnTo>
                  <a:pt x="238" y="481"/>
                </a:lnTo>
                <a:cubicBezTo>
                  <a:pt x="239" y="494"/>
                  <a:pt x="235" y="507"/>
                  <a:pt x="226" y="517"/>
                </a:cubicBezTo>
                <a:cubicBezTo>
                  <a:pt x="217" y="527"/>
                  <a:pt x="204" y="533"/>
                  <a:pt x="190" y="533"/>
                </a:cubicBezTo>
                <a:lnTo>
                  <a:pt x="189" y="533"/>
                </a:lnTo>
                <a:cubicBezTo>
                  <a:pt x="163" y="533"/>
                  <a:pt x="141" y="511"/>
                  <a:pt x="141" y="485"/>
                </a:cubicBezTo>
                <a:lnTo>
                  <a:pt x="141" y="480"/>
                </a:lnTo>
                <a:lnTo>
                  <a:pt x="141" y="475"/>
                </a:lnTo>
                <a:cubicBezTo>
                  <a:pt x="141" y="449"/>
                  <a:pt x="163" y="427"/>
                  <a:pt x="189" y="427"/>
                </a:cubicBezTo>
                <a:lnTo>
                  <a:pt x="190" y="427"/>
                </a:lnTo>
                <a:lnTo>
                  <a:pt x="142" y="475"/>
                </a:lnTo>
                <a:lnTo>
                  <a:pt x="142" y="473"/>
                </a:lnTo>
                <a:lnTo>
                  <a:pt x="144" y="485"/>
                </a:lnTo>
                <a:lnTo>
                  <a:pt x="143" y="483"/>
                </a:lnTo>
                <a:lnTo>
                  <a:pt x="238" y="471"/>
                </a:lnTo>
                <a:lnTo>
                  <a:pt x="238" y="473"/>
                </a:lnTo>
                <a:lnTo>
                  <a:pt x="238" y="475"/>
                </a:lnTo>
                <a:lnTo>
                  <a:pt x="143" y="464"/>
                </a:lnTo>
                <a:lnTo>
                  <a:pt x="144" y="462"/>
                </a:lnTo>
                <a:lnTo>
                  <a:pt x="142" y="473"/>
                </a:lnTo>
                <a:lnTo>
                  <a:pt x="142" y="471"/>
                </a:lnTo>
                <a:lnTo>
                  <a:pt x="143" y="461"/>
                </a:lnTo>
                <a:lnTo>
                  <a:pt x="144" y="456"/>
                </a:lnTo>
                <a:lnTo>
                  <a:pt x="143" y="456"/>
                </a:lnTo>
                <a:cubicBezTo>
                  <a:pt x="143" y="431"/>
                  <a:pt x="163" y="410"/>
                  <a:pt x="188" y="409"/>
                </a:cubicBezTo>
                <a:cubicBezTo>
                  <a:pt x="214" y="407"/>
                  <a:pt x="236" y="425"/>
                  <a:pt x="239" y="451"/>
                </a:cubicBezTo>
                <a:lnTo>
                  <a:pt x="240" y="455"/>
                </a:lnTo>
                <a:lnTo>
                  <a:pt x="240" y="462"/>
                </a:lnTo>
                <a:cubicBezTo>
                  <a:pt x="241" y="475"/>
                  <a:pt x="237" y="488"/>
                  <a:pt x="228" y="498"/>
                </a:cubicBezTo>
                <a:cubicBezTo>
                  <a:pt x="219" y="508"/>
                  <a:pt x="206" y="514"/>
                  <a:pt x="192" y="514"/>
                </a:cubicBezTo>
                <a:lnTo>
                  <a:pt x="191" y="514"/>
                </a:lnTo>
                <a:cubicBezTo>
                  <a:pt x="164" y="514"/>
                  <a:pt x="143" y="492"/>
                  <a:pt x="143" y="466"/>
                </a:cubicBezTo>
                <a:lnTo>
                  <a:pt x="143" y="464"/>
                </a:lnTo>
                <a:cubicBezTo>
                  <a:pt x="143" y="458"/>
                  <a:pt x="144" y="452"/>
                  <a:pt x="146" y="446"/>
                </a:cubicBezTo>
                <a:lnTo>
                  <a:pt x="147" y="444"/>
                </a:lnTo>
                <a:cubicBezTo>
                  <a:pt x="155" y="425"/>
                  <a:pt x="172" y="413"/>
                  <a:pt x="192" y="413"/>
                </a:cubicBezTo>
                <a:lnTo>
                  <a:pt x="193" y="413"/>
                </a:lnTo>
                <a:lnTo>
                  <a:pt x="194" y="413"/>
                </a:lnTo>
                <a:lnTo>
                  <a:pt x="146" y="457"/>
                </a:lnTo>
                <a:lnTo>
                  <a:pt x="147" y="452"/>
                </a:lnTo>
                <a:lnTo>
                  <a:pt x="146" y="452"/>
                </a:lnTo>
                <a:cubicBezTo>
                  <a:pt x="146" y="429"/>
                  <a:pt x="163" y="409"/>
                  <a:pt x="185" y="405"/>
                </a:cubicBezTo>
                <a:cubicBezTo>
                  <a:pt x="208" y="400"/>
                  <a:pt x="230" y="413"/>
                  <a:pt x="239" y="434"/>
                </a:cubicBezTo>
                <a:lnTo>
                  <a:pt x="240" y="437"/>
                </a:lnTo>
                <a:lnTo>
                  <a:pt x="239" y="435"/>
                </a:lnTo>
                <a:lnTo>
                  <a:pt x="152" y="440"/>
                </a:lnTo>
                <a:lnTo>
                  <a:pt x="153" y="436"/>
                </a:lnTo>
                <a:lnTo>
                  <a:pt x="151" y="444"/>
                </a:lnTo>
                <a:lnTo>
                  <a:pt x="152" y="438"/>
                </a:lnTo>
                <a:cubicBezTo>
                  <a:pt x="156" y="414"/>
                  <a:pt x="179" y="397"/>
                  <a:pt x="203" y="399"/>
                </a:cubicBezTo>
                <a:cubicBezTo>
                  <a:pt x="228" y="401"/>
                  <a:pt x="247" y="422"/>
                  <a:pt x="247" y="447"/>
                </a:cubicBezTo>
                <a:lnTo>
                  <a:pt x="247" y="450"/>
                </a:lnTo>
                <a:lnTo>
                  <a:pt x="247" y="450"/>
                </a:lnTo>
                <a:lnTo>
                  <a:pt x="247" y="459"/>
                </a:lnTo>
                <a:lnTo>
                  <a:pt x="247" y="461"/>
                </a:lnTo>
                <a:cubicBezTo>
                  <a:pt x="247" y="488"/>
                  <a:pt x="226" y="509"/>
                  <a:pt x="199" y="509"/>
                </a:cubicBezTo>
                <a:cubicBezTo>
                  <a:pt x="173" y="509"/>
                  <a:pt x="151" y="488"/>
                  <a:pt x="151" y="461"/>
                </a:cubicBezTo>
                <a:lnTo>
                  <a:pt x="151" y="459"/>
                </a:lnTo>
                <a:lnTo>
                  <a:pt x="151" y="455"/>
                </a:lnTo>
                <a:lnTo>
                  <a:pt x="151" y="450"/>
                </a:lnTo>
                <a:lnTo>
                  <a:pt x="151" y="447"/>
                </a:lnTo>
                <a:cubicBezTo>
                  <a:pt x="151" y="423"/>
                  <a:pt x="169" y="403"/>
                  <a:pt x="192" y="400"/>
                </a:cubicBezTo>
                <a:cubicBezTo>
                  <a:pt x="215" y="396"/>
                  <a:pt x="238" y="409"/>
                  <a:pt x="245" y="432"/>
                </a:cubicBezTo>
                <a:lnTo>
                  <a:pt x="246" y="433"/>
                </a:lnTo>
                <a:cubicBezTo>
                  <a:pt x="247" y="438"/>
                  <a:pt x="248" y="443"/>
                  <a:pt x="248" y="448"/>
                </a:cubicBezTo>
                <a:lnTo>
                  <a:pt x="248" y="452"/>
                </a:lnTo>
                <a:cubicBezTo>
                  <a:pt x="248" y="478"/>
                  <a:pt x="226" y="500"/>
                  <a:pt x="200" y="500"/>
                </a:cubicBezTo>
                <a:lnTo>
                  <a:pt x="199" y="500"/>
                </a:lnTo>
                <a:cubicBezTo>
                  <a:pt x="175" y="500"/>
                  <a:pt x="154" y="481"/>
                  <a:pt x="152" y="457"/>
                </a:cubicBezTo>
                <a:lnTo>
                  <a:pt x="151" y="452"/>
                </a:lnTo>
                <a:cubicBezTo>
                  <a:pt x="151" y="448"/>
                  <a:pt x="151" y="445"/>
                  <a:pt x="151" y="441"/>
                </a:cubicBezTo>
                <a:lnTo>
                  <a:pt x="152" y="437"/>
                </a:lnTo>
                <a:lnTo>
                  <a:pt x="152" y="433"/>
                </a:lnTo>
                <a:lnTo>
                  <a:pt x="152" y="442"/>
                </a:lnTo>
                <a:lnTo>
                  <a:pt x="152" y="437"/>
                </a:lnTo>
                <a:lnTo>
                  <a:pt x="151" y="433"/>
                </a:lnTo>
                <a:lnTo>
                  <a:pt x="199" y="476"/>
                </a:lnTo>
                <a:lnTo>
                  <a:pt x="198" y="476"/>
                </a:lnTo>
                <a:cubicBezTo>
                  <a:pt x="184" y="476"/>
                  <a:pt x="170" y="470"/>
                  <a:pt x="161" y="459"/>
                </a:cubicBezTo>
                <a:cubicBezTo>
                  <a:pt x="152" y="448"/>
                  <a:pt x="148" y="434"/>
                  <a:pt x="151" y="420"/>
                </a:cubicBezTo>
                <a:lnTo>
                  <a:pt x="151" y="417"/>
                </a:lnTo>
                <a:lnTo>
                  <a:pt x="150" y="425"/>
                </a:lnTo>
                <a:lnTo>
                  <a:pt x="150" y="423"/>
                </a:lnTo>
                <a:cubicBezTo>
                  <a:pt x="150" y="398"/>
                  <a:pt x="170" y="377"/>
                  <a:pt x="196" y="376"/>
                </a:cubicBezTo>
                <a:cubicBezTo>
                  <a:pt x="221" y="374"/>
                  <a:pt x="243" y="393"/>
                  <a:pt x="246" y="418"/>
                </a:cubicBezTo>
                <a:lnTo>
                  <a:pt x="247" y="423"/>
                </a:lnTo>
                <a:lnTo>
                  <a:pt x="247" y="428"/>
                </a:lnTo>
                <a:cubicBezTo>
                  <a:pt x="250" y="453"/>
                  <a:pt x="232" y="476"/>
                  <a:pt x="208" y="480"/>
                </a:cubicBezTo>
                <a:cubicBezTo>
                  <a:pt x="183" y="485"/>
                  <a:pt x="159" y="469"/>
                  <a:pt x="153" y="445"/>
                </a:cubicBezTo>
                <a:lnTo>
                  <a:pt x="152" y="443"/>
                </a:lnTo>
                <a:lnTo>
                  <a:pt x="151" y="436"/>
                </a:lnTo>
                <a:cubicBezTo>
                  <a:pt x="148" y="419"/>
                  <a:pt x="154" y="402"/>
                  <a:pt x="167" y="391"/>
                </a:cubicBezTo>
                <a:cubicBezTo>
                  <a:pt x="180" y="381"/>
                  <a:pt x="198" y="377"/>
                  <a:pt x="214" y="382"/>
                </a:cubicBezTo>
                <a:lnTo>
                  <a:pt x="215" y="383"/>
                </a:lnTo>
                <a:lnTo>
                  <a:pt x="185" y="383"/>
                </a:lnTo>
                <a:lnTo>
                  <a:pt x="186" y="382"/>
                </a:lnTo>
                <a:lnTo>
                  <a:pt x="155" y="438"/>
                </a:lnTo>
                <a:lnTo>
                  <a:pt x="154" y="434"/>
                </a:lnTo>
                <a:lnTo>
                  <a:pt x="152" y="428"/>
                </a:lnTo>
                <a:cubicBezTo>
                  <a:pt x="150" y="414"/>
                  <a:pt x="153" y="399"/>
                  <a:pt x="162" y="388"/>
                </a:cubicBezTo>
                <a:cubicBezTo>
                  <a:pt x="171" y="377"/>
                  <a:pt x="185" y="370"/>
                  <a:pt x="199" y="370"/>
                </a:cubicBezTo>
                <a:lnTo>
                  <a:pt x="200" y="370"/>
                </a:lnTo>
                <a:cubicBezTo>
                  <a:pt x="225" y="370"/>
                  <a:pt x="246" y="389"/>
                  <a:pt x="248" y="414"/>
                </a:cubicBezTo>
                <a:lnTo>
                  <a:pt x="248" y="420"/>
                </a:lnTo>
                <a:lnTo>
                  <a:pt x="248" y="428"/>
                </a:lnTo>
                <a:lnTo>
                  <a:pt x="158" y="407"/>
                </a:lnTo>
                <a:lnTo>
                  <a:pt x="158" y="406"/>
                </a:lnTo>
                <a:lnTo>
                  <a:pt x="153" y="427"/>
                </a:lnTo>
                <a:lnTo>
                  <a:pt x="153" y="423"/>
                </a:lnTo>
                <a:lnTo>
                  <a:pt x="153" y="418"/>
                </a:lnTo>
                <a:lnTo>
                  <a:pt x="153" y="414"/>
                </a:lnTo>
                <a:lnTo>
                  <a:pt x="201" y="462"/>
                </a:lnTo>
                <a:lnTo>
                  <a:pt x="200" y="462"/>
                </a:lnTo>
                <a:cubicBezTo>
                  <a:pt x="174" y="462"/>
                  <a:pt x="152" y="440"/>
                  <a:pt x="152" y="414"/>
                </a:cubicBezTo>
                <a:cubicBezTo>
                  <a:pt x="152" y="387"/>
                  <a:pt x="174" y="366"/>
                  <a:pt x="200" y="366"/>
                </a:cubicBezTo>
                <a:lnTo>
                  <a:pt x="201" y="366"/>
                </a:lnTo>
                <a:lnTo>
                  <a:pt x="202" y="366"/>
                </a:lnTo>
                <a:lnTo>
                  <a:pt x="154" y="414"/>
                </a:lnTo>
                <a:lnTo>
                  <a:pt x="154" y="409"/>
                </a:lnTo>
                <a:lnTo>
                  <a:pt x="154" y="409"/>
                </a:lnTo>
                <a:cubicBezTo>
                  <a:pt x="153" y="405"/>
                  <a:pt x="153" y="402"/>
                  <a:pt x="154" y="398"/>
                </a:cubicBezTo>
                <a:lnTo>
                  <a:pt x="154" y="394"/>
                </a:lnTo>
                <a:cubicBezTo>
                  <a:pt x="155" y="391"/>
                  <a:pt x="156" y="389"/>
                  <a:pt x="156" y="386"/>
                </a:cubicBezTo>
                <a:lnTo>
                  <a:pt x="157" y="384"/>
                </a:lnTo>
                <a:cubicBezTo>
                  <a:pt x="165" y="360"/>
                  <a:pt x="191" y="346"/>
                  <a:pt x="216" y="353"/>
                </a:cubicBezTo>
                <a:cubicBezTo>
                  <a:pt x="241" y="361"/>
                  <a:pt x="255" y="386"/>
                  <a:pt x="249" y="411"/>
                </a:cubicBezTo>
                <a:lnTo>
                  <a:pt x="249" y="413"/>
                </a:lnTo>
                <a:lnTo>
                  <a:pt x="249" y="412"/>
                </a:lnTo>
                <a:lnTo>
                  <a:pt x="247" y="389"/>
                </a:lnTo>
                <a:lnTo>
                  <a:pt x="248" y="392"/>
                </a:lnTo>
                <a:lnTo>
                  <a:pt x="242" y="381"/>
                </a:lnTo>
                <a:lnTo>
                  <a:pt x="243" y="382"/>
                </a:lnTo>
                <a:lnTo>
                  <a:pt x="157" y="397"/>
                </a:lnTo>
                <a:lnTo>
                  <a:pt x="157" y="395"/>
                </a:lnTo>
                <a:lnTo>
                  <a:pt x="156" y="407"/>
                </a:lnTo>
                <a:lnTo>
                  <a:pt x="156" y="404"/>
                </a:lnTo>
                <a:cubicBezTo>
                  <a:pt x="156" y="380"/>
                  <a:pt x="175" y="359"/>
                  <a:pt x="199" y="357"/>
                </a:cubicBezTo>
                <a:cubicBezTo>
                  <a:pt x="224" y="354"/>
                  <a:pt x="246" y="371"/>
                  <a:pt x="251" y="395"/>
                </a:cubicBezTo>
                <a:lnTo>
                  <a:pt x="252" y="398"/>
                </a:lnTo>
                <a:lnTo>
                  <a:pt x="252" y="397"/>
                </a:lnTo>
                <a:lnTo>
                  <a:pt x="157" y="404"/>
                </a:lnTo>
                <a:lnTo>
                  <a:pt x="158" y="399"/>
                </a:lnTo>
                <a:lnTo>
                  <a:pt x="158" y="395"/>
                </a:lnTo>
                <a:cubicBezTo>
                  <a:pt x="161" y="369"/>
                  <a:pt x="183" y="350"/>
                  <a:pt x="208" y="352"/>
                </a:cubicBezTo>
                <a:cubicBezTo>
                  <a:pt x="234" y="353"/>
                  <a:pt x="254" y="374"/>
                  <a:pt x="254" y="399"/>
                </a:cubicBezTo>
                <a:lnTo>
                  <a:pt x="254" y="402"/>
                </a:lnTo>
                <a:lnTo>
                  <a:pt x="254" y="404"/>
                </a:lnTo>
                <a:lnTo>
                  <a:pt x="158" y="400"/>
                </a:lnTo>
                <a:lnTo>
                  <a:pt x="159" y="395"/>
                </a:lnTo>
                <a:lnTo>
                  <a:pt x="159" y="390"/>
                </a:lnTo>
                <a:cubicBezTo>
                  <a:pt x="162" y="367"/>
                  <a:pt x="181" y="349"/>
                  <a:pt x="204" y="347"/>
                </a:cubicBezTo>
                <a:cubicBezTo>
                  <a:pt x="227" y="346"/>
                  <a:pt x="248" y="361"/>
                  <a:pt x="254" y="383"/>
                </a:cubicBezTo>
                <a:lnTo>
                  <a:pt x="254" y="385"/>
                </a:lnTo>
                <a:lnTo>
                  <a:pt x="255" y="390"/>
                </a:lnTo>
                <a:lnTo>
                  <a:pt x="161" y="388"/>
                </a:lnTo>
                <a:lnTo>
                  <a:pt x="162" y="386"/>
                </a:lnTo>
                <a:lnTo>
                  <a:pt x="160" y="397"/>
                </a:lnTo>
                <a:lnTo>
                  <a:pt x="160" y="395"/>
                </a:lnTo>
                <a:cubicBezTo>
                  <a:pt x="160" y="392"/>
                  <a:pt x="161" y="389"/>
                  <a:pt x="161" y="386"/>
                </a:cubicBezTo>
                <a:lnTo>
                  <a:pt x="162" y="381"/>
                </a:lnTo>
                <a:cubicBezTo>
                  <a:pt x="167" y="358"/>
                  <a:pt x="187" y="342"/>
                  <a:pt x="209" y="342"/>
                </a:cubicBezTo>
                <a:lnTo>
                  <a:pt x="210" y="342"/>
                </a:lnTo>
                <a:lnTo>
                  <a:pt x="162" y="390"/>
                </a:lnTo>
                <a:lnTo>
                  <a:pt x="162" y="387"/>
                </a:lnTo>
                <a:lnTo>
                  <a:pt x="162" y="385"/>
                </a:lnTo>
                <a:cubicBezTo>
                  <a:pt x="162" y="361"/>
                  <a:pt x="181" y="341"/>
                  <a:pt x="205" y="338"/>
                </a:cubicBezTo>
                <a:cubicBezTo>
                  <a:pt x="229" y="335"/>
                  <a:pt x="251" y="350"/>
                  <a:pt x="257" y="374"/>
                </a:cubicBezTo>
                <a:lnTo>
                  <a:pt x="258" y="376"/>
                </a:lnTo>
                <a:lnTo>
                  <a:pt x="259" y="381"/>
                </a:lnTo>
                <a:lnTo>
                  <a:pt x="211" y="342"/>
                </a:lnTo>
                <a:lnTo>
                  <a:pt x="213" y="342"/>
                </a:lnTo>
                <a:lnTo>
                  <a:pt x="165" y="390"/>
                </a:lnTo>
                <a:lnTo>
                  <a:pt x="165" y="383"/>
                </a:lnTo>
                <a:lnTo>
                  <a:pt x="165" y="376"/>
                </a:lnTo>
                <a:cubicBezTo>
                  <a:pt x="165" y="374"/>
                  <a:pt x="165" y="371"/>
                  <a:pt x="165" y="369"/>
                </a:cubicBezTo>
                <a:lnTo>
                  <a:pt x="166" y="366"/>
                </a:lnTo>
                <a:cubicBezTo>
                  <a:pt x="166" y="363"/>
                  <a:pt x="167" y="360"/>
                  <a:pt x="168" y="357"/>
                </a:cubicBezTo>
                <a:lnTo>
                  <a:pt x="168" y="356"/>
                </a:lnTo>
                <a:cubicBezTo>
                  <a:pt x="175" y="336"/>
                  <a:pt x="194" y="322"/>
                  <a:pt x="216" y="323"/>
                </a:cubicBezTo>
                <a:cubicBezTo>
                  <a:pt x="237" y="324"/>
                  <a:pt x="255" y="339"/>
                  <a:pt x="261" y="359"/>
                </a:cubicBezTo>
                <a:lnTo>
                  <a:pt x="261" y="361"/>
                </a:lnTo>
                <a:lnTo>
                  <a:pt x="262" y="368"/>
                </a:lnTo>
                <a:lnTo>
                  <a:pt x="259" y="356"/>
                </a:lnTo>
                <a:lnTo>
                  <a:pt x="261" y="361"/>
                </a:lnTo>
                <a:lnTo>
                  <a:pt x="169" y="380"/>
                </a:lnTo>
                <a:lnTo>
                  <a:pt x="169" y="378"/>
                </a:lnTo>
                <a:lnTo>
                  <a:pt x="169" y="376"/>
                </a:lnTo>
                <a:cubicBezTo>
                  <a:pt x="169" y="353"/>
                  <a:pt x="185" y="333"/>
                  <a:pt x="208" y="329"/>
                </a:cubicBezTo>
                <a:cubicBezTo>
                  <a:pt x="230" y="324"/>
                  <a:pt x="253" y="337"/>
                  <a:pt x="262" y="358"/>
                </a:cubicBezTo>
                <a:lnTo>
                  <a:pt x="263" y="361"/>
                </a:lnTo>
                <a:lnTo>
                  <a:pt x="265" y="369"/>
                </a:lnTo>
                <a:lnTo>
                  <a:pt x="173" y="365"/>
                </a:lnTo>
                <a:lnTo>
                  <a:pt x="173" y="364"/>
                </a:lnTo>
                <a:lnTo>
                  <a:pt x="172" y="371"/>
                </a:lnTo>
                <a:lnTo>
                  <a:pt x="172" y="368"/>
                </a:lnTo>
                <a:lnTo>
                  <a:pt x="172" y="381"/>
                </a:lnTo>
                <a:lnTo>
                  <a:pt x="171" y="376"/>
                </a:lnTo>
                <a:lnTo>
                  <a:pt x="171" y="368"/>
                </a:lnTo>
                <a:lnTo>
                  <a:pt x="171" y="366"/>
                </a:lnTo>
                <a:cubicBezTo>
                  <a:pt x="171" y="343"/>
                  <a:pt x="187" y="324"/>
                  <a:pt x="210" y="319"/>
                </a:cubicBezTo>
                <a:cubicBezTo>
                  <a:pt x="232" y="315"/>
                  <a:pt x="255" y="327"/>
                  <a:pt x="264" y="349"/>
                </a:cubicBezTo>
                <a:lnTo>
                  <a:pt x="265" y="351"/>
                </a:lnTo>
                <a:lnTo>
                  <a:pt x="267" y="359"/>
                </a:lnTo>
                <a:lnTo>
                  <a:pt x="172" y="371"/>
                </a:lnTo>
                <a:lnTo>
                  <a:pt x="172" y="369"/>
                </a:lnTo>
                <a:lnTo>
                  <a:pt x="172" y="365"/>
                </a:lnTo>
                <a:lnTo>
                  <a:pt x="173" y="373"/>
                </a:lnTo>
                <a:lnTo>
                  <a:pt x="173" y="370"/>
                </a:lnTo>
                <a:cubicBezTo>
                  <a:pt x="172" y="368"/>
                  <a:pt x="172" y="365"/>
                  <a:pt x="172" y="362"/>
                </a:cubicBezTo>
                <a:lnTo>
                  <a:pt x="172" y="361"/>
                </a:lnTo>
                <a:cubicBezTo>
                  <a:pt x="172" y="335"/>
                  <a:pt x="193" y="313"/>
                  <a:pt x="220" y="313"/>
                </a:cubicBezTo>
                <a:cubicBezTo>
                  <a:pt x="246" y="313"/>
                  <a:pt x="268" y="335"/>
                  <a:pt x="268" y="361"/>
                </a:cubicBezTo>
                <a:lnTo>
                  <a:pt x="268" y="365"/>
                </a:lnTo>
                <a:lnTo>
                  <a:pt x="268" y="371"/>
                </a:lnTo>
                <a:lnTo>
                  <a:pt x="267" y="381"/>
                </a:lnTo>
                <a:lnTo>
                  <a:pt x="267" y="380"/>
                </a:lnTo>
                <a:lnTo>
                  <a:pt x="186" y="347"/>
                </a:lnTo>
                <a:lnTo>
                  <a:pt x="186" y="346"/>
                </a:lnTo>
                <a:lnTo>
                  <a:pt x="172" y="374"/>
                </a:lnTo>
                <a:lnTo>
                  <a:pt x="173" y="370"/>
                </a:lnTo>
                <a:lnTo>
                  <a:pt x="173" y="385"/>
                </a:lnTo>
                <a:lnTo>
                  <a:pt x="172" y="380"/>
                </a:lnTo>
                <a:cubicBezTo>
                  <a:pt x="172" y="377"/>
                  <a:pt x="171" y="374"/>
                  <a:pt x="171" y="371"/>
                </a:cubicBezTo>
                <a:lnTo>
                  <a:pt x="171" y="366"/>
                </a:lnTo>
                <a:lnTo>
                  <a:pt x="171" y="367"/>
                </a:lnTo>
                <a:cubicBezTo>
                  <a:pt x="170" y="353"/>
                  <a:pt x="174" y="340"/>
                  <a:pt x="183" y="329"/>
                </a:cubicBezTo>
                <a:cubicBezTo>
                  <a:pt x="192" y="319"/>
                  <a:pt x="205" y="313"/>
                  <a:pt x="219" y="313"/>
                </a:cubicBezTo>
                <a:lnTo>
                  <a:pt x="220" y="313"/>
                </a:lnTo>
                <a:lnTo>
                  <a:pt x="172" y="361"/>
                </a:lnTo>
                <a:lnTo>
                  <a:pt x="172" y="358"/>
                </a:lnTo>
                <a:lnTo>
                  <a:pt x="172" y="360"/>
                </a:lnTo>
                <a:lnTo>
                  <a:pt x="171" y="350"/>
                </a:lnTo>
                <a:lnTo>
                  <a:pt x="172" y="359"/>
                </a:lnTo>
                <a:lnTo>
                  <a:pt x="172" y="357"/>
                </a:lnTo>
                <a:lnTo>
                  <a:pt x="267" y="347"/>
                </a:lnTo>
                <a:lnTo>
                  <a:pt x="267" y="348"/>
                </a:lnTo>
                <a:cubicBezTo>
                  <a:pt x="267" y="351"/>
                  <a:pt x="267" y="353"/>
                  <a:pt x="266" y="355"/>
                </a:cubicBezTo>
                <a:lnTo>
                  <a:pt x="266" y="359"/>
                </a:lnTo>
                <a:lnTo>
                  <a:pt x="266" y="344"/>
                </a:lnTo>
                <a:lnTo>
                  <a:pt x="266" y="347"/>
                </a:lnTo>
                <a:lnTo>
                  <a:pt x="266" y="345"/>
                </a:lnTo>
                <a:lnTo>
                  <a:pt x="173" y="345"/>
                </a:lnTo>
                <a:lnTo>
                  <a:pt x="173" y="343"/>
                </a:lnTo>
                <a:lnTo>
                  <a:pt x="173" y="344"/>
                </a:lnTo>
                <a:lnTo>
                  <a:pt x="220" y="400"/>
                </a:lnTo>
                <a:lnTo>
                  <a:pt x="219" y="400"/>
                </a:lnTo>
                <a:cubicBezTo>
                  <a:pt x="193" y="400"/>
                  <a:pt x="171" y="378"/>
                  <a:pt x="171" y="352"/>
                </a:cubicBezTo>
                <a:lnTo>
                  <a:pt x="171" y="347"/>
                </a:lnTo>
                <a:lnTo>
                  <a:pt x="171" y="344"/>
                </a:lnTo>
                <a:lnTo>
                  <a:pt x="173" y="356"/>
                </a:lnTo>
                <a:lnTo>
                  <a:pt x="172" y="354"/>
                </a:lnTo>
                <a:cubicBezTo>
                  <a:pt x="166" y="328"/>
                  <a:pt x="182" y="302"/>
                  <a:pt x="207" y="296"/>
                </a:cubicBezTo>
                <a:cubicBezTo>
                  <a:pt x="233" y="289"/>
                  <a:pt x="259" y="305"/>
                  <a:pt x="266" y="331"/>
                </a:cubicBezTo>
                <a:lnTo>
                  <a:pt x="266" y="333"/>
                </a:lnTo>
                <a:cubicBezTo>
                  <a:pt x="267" y="337"/>
                  <a:pt x="267" y="341"/>
                  <a:pt x="267" y="344"/>
                </a:cubicBezTo>
                <a:lnTo>
                  <a:pt x="267" y="347"/>
                </a:lnTo>
                <a:lnTo>
                  <a:pt x="267" y="352"/>
                </a:lnTo>
                <a:cubicBezTo>
                  <a:pt x="267" y="354"/>
                  <a:pt x="267" y="357"/>
                  <a:pt x="267" y="359"/>
                </a:cubicBezTo>
                <a:lnTo>
                  <a:pt x="266" y="362"/>
                </a:lnTo>
                <a:cubicBezTo>
                  <a:pt x="266" y="365"/>
                  <a:pt x="265" y="368"/>
                  <a:pt x="265" y="371"/>
                </a:cubicBezTo>
                <a:lnTo>
                  <a:pt x="264" y="372"/>
                </a:lnTo>
                <a:cubicBezTo>
                  <a:pt x="257" y="394"/>
                  <a:pt x="234" y="408"/>
                  <a:pt x="211" y="404"/>
                </a:cubicBezTo>
                <a:cubicBezTo>
                  <a:pt x="188" y="401"/>
                  <a:pt x="170" y="381"/>
                  <a:pt x="170" y="357"/>
                </a:cubicBezTo>
                <a:lnTo>
                  <a:pt x="170" y="350"/>
                </a:lnTo>
                <a:lnTo>
                  <a:pt x="171" y="339"/>
                </a:lnTo>
                <a:lnTo>
                  <a:pt x="172" y="332"/>
                </a:lnTo>
                <a:lnTo>
                  <a:pt x="171" y="339"/>
                </a:lnTo>
                <a:lnTo>
                  <a:pt x="171" y="338"/>
                </a:lnTo>
                <a:cubicBezTo>
                  <a:pt x="171" y="314"/>
                  <a:pt x="190" y="293"/>
                  <a:pt x="214" y="290"/>
                </a:cubicBezTo>
                <a:cubicBezTo>
                  <a:pt x="238" y="287"/>
                  <a:pt x="260" y="303"/>
                  <a:pt x="266" y="326"/>
                </a:cubicBezTo>
                <a:lnTo>
                  <a:pt x="267" y="328"/>
                </a:lnTo>
                <a:cubicBezTo>
                  <a:pt x="267" y="332"/>
                  <a:pt x="268" y="336"/>
                  <a:pt x="268" y="340"/>
                </a:cubicBezTo>
                <a:lnTo>
                  <a:pt x="268" y="343"/>
                </a:lnTo>
                <a:lnTo>
                  <a:pt x="267" y="336"/>
                </a:lnTo>
                <a:lnTo>
                  <a:pt x="268" y="340"/>
                </a:lnTo>
                <a:cubicBezTo>
                  <a:pt x="268" y="342"/>
                  <a:pt x="268" y="344"/>
                  <a:pt x="268" y="346"/>
                </a:cubicBezTo>
                <a:lnTo>
                  <a:pt x="268" y="347"/>
                </a:lnTo>
                <a:cubicBezTo>
                  <a:pt x="268" y="374"/>
                  <a:pt x="247" y="395"/>
                  <a:pt x="220" y="395"/>
                </a:cubicBezTo>
                <a:cubicBezTo>
                  <a:pt x="194" y="395"/>
                  <a:pt x="172" y="374"/>
                  <a:pt x="172" y="347"/>
                </a:cubicBezTo>
                <a:lnTo>
                  <a:pt x="172" y="345"/>
                </a:lnTo>
                <a:lnTo>
                  <a:pt x="172" y="346"/>
                </a:lnTo>
                <a:lnTo>
                  <a:pt x="172" y="336"/>
                </a:lnTo>
                <a:cubicBezTo>
                  <a:pt x="171" y="333"/>
                  <a:pt x="171" y="330"/>
                  <a:pt x="172" y="328"/>
                </a:cubicBezTo>
                <a:lnTo>
                  <a:pt x="172" y="323"/>
                </a:lnTo>
                <a:lnTo>
                  <a:pt x="173" y="336"/>
                </a:lnTo>
                <a:lnTo>
                  <a:pt x="172" y="333"/>
                </a:lnTo>
                <a:lnTo>
                  <a:pt x="172" y="335"/>
                </a:lnTo>
                <a:lnTo>
                  <a:pt x="267" y="318"/>
                </a:lnTo>
                <a:lnTo>
                  <a:pt x="267" y="322"/>
                </a:lnTo>
                <a:lnTo>
                  <a:pt x="268" y="329"/>
                </a:lnTo>
                <a:lnTo>
                  <a:pt x="268" y="337"/>
                </a:lnTo>
                <a:cubicBezTo>
                  <a:pt x="268" y="344"/>
                  <a:pt x="266" y="352"/>
                  <a:pt x="263" y="358"/>
                </a:cubicBezTo>
                <a:lnTo>
                  <a:pt x="262" y="359"/>
                </a:lnTo>
                <a:cubicBezTo>
                  <a:pt x="252" y="379"/>
                  <a:pt x="230" y="390"/>
                  <a:pt x="208" y="385"/>
                </a:cubicBezTo>
                <a:cubicBezTo>
                  <a:pt x="187" y="380"/>
                  <a:pt x="171" y="360"/>
                  <a:pt x="171" y="338"/>
                </a:cubicBezTo>
                <a:lnTo>
                  <a:pt x="171" y="335"/>
                </a:lnTo>
                <a:lnTo>
                  <a:pt x="171" y="331"/>
                </a:lnTo>
                <a:lnTo>
                  <a:pt x="171" y="323"/>
                </a:lnTo>
                <a:lnTo>
                  <a:pt x="219" y="371"/>
                </a:lnTo>
                <a:lnTo>
                  <a:pt x="219" y="371"/>
                </a:lnTo>
                <a:cubicBezTo>
                  <a:pt x="192" y="371"/>
                  <a:pt x="171" y="350"/>
                  <a:pt x="171" y="323"/>
                </a:cubicBezTo>
                <a:lnTo>
                  <a:pt x="171" y="321"/>
                </a:lnTo>
                <a:lnTo>
                  <a:pt x="172" y="331"/>
                </a:lnTo>
                <a:lnTo>
                  <a:pt x="171" y="328"/>
                </a:lnTo>
                <a:cubicBezTo>
                  <a:pt x="169" y="314"/>
                  <a:pt x="172" y="300"/>
                  <a:pt x="181" y="289"/>
                </a:cubicBezTo>
                <a:cubicBezTo>
                  <a:pt x="190" y="277"/>
                  <a:pt x="204" y="271"/>
                  <a:pt x="218" y="271"/>
                </a:cubicBezTo>
                <a:lnTo>
                  <a:pt x="220" y="271"/>
                </a:lnTo>
                <a:cubicBezTo>
                  <a:pt x="246" y="271"/>
                  <a:pt x="268" y="292"/>
                  <a:pt x="268" y="319"/>
                </a:cubicBezTo>
                <a:cubicBezTo>
                  <a:pt x="268" y="345"/>
                  <a:pt x="246" y="367"/>
                  <a:pt x="220" y="367"/>
                </a:cubicBezTo>
                <a:lnTo>
                  <a:pt x="219" y="367"/>
                </a:lnTo>
                <a:lnTo>
                  <a:pt x="267" y="319"/>
                </a:lnTo>
                <a:lnTo>
                  <a:pt x="267" y="322"/>
                </a:lnTo>
                <a:lnTo>
                  <a:pt x="265" y="307"/>
                </a:lnTo>
                <a:lnTo>
                  <a:pt x="265" y="308"/>
                </a:lnTo>
                <a:lnTo>
                  <a:pt x="180" y="297"/>
                </a:lnTo>
                <a:lnTo>
                  <a:pt x="183" y="292"/>
                </a:lnTo>
                <a:lnTo>
                  <a:pt x="182" y="293"/>
                </a:lnTo>
                <a:lnTo>
                  <a:pt x="178" y="304"/>
                </a:lnTo>
                <a:lnTo>
                  <a:pt x="179" y="299"/>
                </a:lnTo>
                <a:lnTo>
                  <a:pt x="179" y="319"/>
                </a:lnTo>
                <a:lnTo>
                  <a:pt x="178" y="314"/>
                </a:lnTo>
                <a:cubicBezTo>
                  <a:pt x="177" y="308"/>
                  <a:pt x="177" y="302"/>
                  <a:pt x="178" y="297"/>
                </a:cubicBezTo>
                <a:lnTo>
                  <a:pt x="178" y="294"/>
                </a:lnTo>
                <a:lnTo>
                  <a:pt x="177" y="301"/>
                </a:lnTo>
                <a:lnTo>
                  <a:pt x="177" y="300"/>
                </a:lnTo>
                <a:lnTo>
                  <a:pt x="263" y="330"/>
                </a:lnTo>
                <a:lnTo>
                  <a:pt x="261" y="332"/>
                </a:lnTo>
                <a:lnTo>
                  <a:pt x="255" y="338"/>
                </a:lnTo>
                <a:cubicBezTo>
                  <a:pt x="240" y="354"/>
                  <a:pt x="217" y="357"/>
                  <a:pt x="198" y="346"/>
                </a:cubicBezTo>
                <a:cubicBezTo>
                  <a:pt x="179" y="336"/>
                  <a:pt x="170" y="314"/>
                  <a:pt x="175" y="293"/>
                </a:cubicBezTo>
                <a:lnTo>
                  <a:pt x="175" y="291"/>
                </a:lnTo>
                <a:cubicBezTo>
                  <a:pt x="177" y="286"/>
                  <a:pt x="178" y="282"/>
                  <a:pt x="181" y="278"/>
                </a:cubicBezTo>
                <a:lnTo>
                  <a:pt x="182" y="275"/>
                </a:lnTo>
                <a:cubicBezTo>
                  <a:pt x="192" y="259"/>
                  <a:pt x="210" y="250"/>
                  <a:pt x="229" y="252"/>
                </a:cubicBezTo>
                <a:cubicBezTo>
                  <a:pt x="247" y="254"/>
                  <a:pt x="263" y="267"/>
                  <a:pt x="269" y="285"/>
                </a:cubicBezTo>
                <a:lnTo>
                  <a:pt x="270" y="286"/>
                </a:lnTo>
                <a:cubicBezTo>
                  <a:pt x="270" y="289"/>
                  <a:pt x="271" y="291"/>
                  <a:pt x="271" y="294"/>
                </a:cubicBezTo>
                <a:lnTo>
                  <a:pt x="272" y="297"/>
                </a:lnTo>
                <a:lnTo>
                  <a:pt x="272" y="300"/>
                </a:lnTo>
                <a:lnTo>
                  <a:pt x="272" y="298"/>
                </a:lnTo>
                <a:lnTo>
                  <a:pt x="183" y="288"/>
                </a:lnTo>
                <a:lnTo>
                  <a:pt x="184" y="286"/>
                </a:lnTo>
                <a:lnTo>
                  <a:pt x="181" y="292"/>
                </a:lnTo>
                <a:lnTo>
                  <a:pt x="182" y="289"/>
                </a:lnTo>
                <a:lnTo>
                  <a:pt x="180" y="299"/>
                </a:lnTo>
                <a:lnTo>
                  <a:pt x="180" y="295"/>
                </a:lnTo>
                <a:cubicBezTo>
                  <a:pt x="181" y="292"/>
                  <a:pt x="181" y="290"/>
                  <a:pt x="182" y="287"/>
                </a:cubicBezTo>
                <a:lnTo>
                  <a:pt x="183" y="282"/>
                </a:lnTo>
                <a:lnTo>
                  <a:pt x="186" y="274"/>
                </a:lnTo>
                <a:cubicBezTo>
                  <a:pt x="193" y="255"/>
                  <a:pt x="212" y="242"/>
                  <a:pt x="232" y="242"/>
                </a:cubicBezTo>
                <a:cubicBezTo>
                  <a:pt x="252" y="243"/>
                  <a:pt x="270" y="256"/>
                  <a:pt x="277" y="275"/>
                </a:cubicBezTo>
                <a:lnTo>
                  <a:pt x="277" y="277"/>
                </a:lnTo>
                <a:cubicBezTo>
                  <a:pt x="279" y="282"/>
                  <a:pt x="279" y="287"/>
                  <a:pt x="279" y="292"/>
                </a:cubicBezTo>
                <a:lnTo>
                  <a:pt x="279" y="295"/>
                </a:lnTo>
                <a:lnTo>
                  <a:pt x="279" y="300"/>
                </a:lnTo>
                <a:lnTo>
                  <a:pt x="186" y="285"/>
                </a:lnTo>
                <a:lnTo>
                  <a:pt x="186" y="283"/>
                </a:lnTo>
                <a:lnTo>
                  <a:pt x="184" y="292"/>
                </a:lnTo>
                <a:lnTo>
                  <a:pt x="185" y="288"/>
                </a:lnTo>
                <a:lnTo>
                  <a:pt x="186" y="284"/>
                </a:lnTo>
                <a:cubicBezTo>
                  <a:pt x="186" y="282"/>
                  <a:pt x="187" y="279"/>
                  <a:pt x="187" y="277"/>
                </a:cubicBezTo>
                <a:lnTo>
                  <a:pt x="188" y="275"/>
                </a:lnTo>
                <a:cubicBezTo>
                  <a:pt x="195" y="253"/>
                  <a:pt x="218" y="239"/>
                  <a:pt x="241" y="243"/>
                </a:cubicBezTo>
                <a:cubicBezTo>
                  <a:pt x="264" y="247"/>
                  <a:pt x="281" y="267"/>
                  <a:pt x="281" y="290"/>
                </a:cubicBezTo>
                <a:lnTo>
                  <a:pt x="281" y="293"/>
                </a:lnTo>
                <a:cubicBezTo>
                  <a:pt x="281" y="297"/>
                  <a:pt x="281" y="301"/>
                  <a:pt x="280" y="305"/>
                </a:cubicBezTo>
                <a:lnTo>
                  <a:pt x="280" y="307"/>
                </a:lnTo>
                <a:cubicBezTo>
                  <a:pt x="274" y="330"/>
                  <a:pt x="251" y="346"/>
                  <a:pt x="227" y="343"/>
                </a:cubicBezTo>
                <a:cubicBezTo>
                  <a:pt x="203" y="340"/>
                  <a:pt x="185" y="319"/>
                  <a:pt x="185" y="295"/>
                </a:cubicBezTo>
                <a:lnTo>
                  <a:pt x="185" y="290"/>
                </a:lnTo>
                <a:lnTo>
                  <a:pt x="185" y="285"/>
                </a:lnTo>
                <a:cubicBezTo>
                  <a:pt x="185" y="259"/>
                  <a:pt x="206" y="237"/>
                  <a:pt x="233" y="237"/>
                </a:cubicBezTo>
                <a:lnTo>
                  <a:pt x="233" y="237"/>
                </a:lnTo>
                <a:cubicBezTo>
                  <a:pt x="257" y="237"/>
                  <a:pt x="277" y="254"/>
                  <a:pt x="281" y="278"/>
                </a:cubicBezTo>
                <a:lnTo>
                  <a:pt x="281" y="281"/>
                </a:lnTo>
                <a:lnTo>
                  <a:pt x="281" y="279"/>
                </a:lnTo>
                <a:lnTo>
                  <a:pt x="187" y="296"/>
                </a:lnTo>
                <a:lnTo>
                  <a:pt x="186" y="291"/>
                </a:lnTo>
                <a:lnTo>
                  <a:pt x="186" y="286"/>
                </a:lnTo>
                <a:cubicBezTo>
                  <a:pt x="184" y="272"/>
                  <a:pt x="189" y="259"/>
                  <a:pt x="198" y="249"/>
                </a:cubicBezTo>
                <a:cubicBezTo>
                  <a:pt x="207" y="239"/>
                  <a:pt x="220" y="233"/>
                  <a:pt x="233" y="233"/>
                </a:cubicBezTo>
                <a:lnTo>
                  <a:pt x="234" y="233"/>
                </a:lnTo>
                <a:lnTo>
                  <a:pt x="235" y="233"/>
                </a:lnTo>
                <a:lnTo>
                  <a:pt x="187" y="286"/>
                </a:lnTo>
                <a:lnTo>
                  <a:pt x="187" y="281"/>
                </a:lnTo>
                <a:lnTo>
                  <a:pt x="186" y="271"/>
                </a:lnTo>
                <a:cubicBezTo>
                  <a:pt x="186" y="245"/>
                  <a:pt x="208" y="223"/>
                  <a:pt x="234" y="223"/>
                </a:cubicBezTo>
                <a:lnTo>
                  <a:pt x="236" y="223"/>
                </a:lnTo>
                <a:cubicBezTo>
                  <a:pt x="262" y="223"/>
                  <a:pt x="284" y="245"/>
                  <a:pt x="284" y="271"/>
                </a:cubicBezTo>
                <a:lnTo>
                  <a:pt x="284" y="274"/>
                </a:lnTo>
                <a:lnTo>
                  <a:pt x="284" y="276"/>
                </a:lnTo>
                <a:lnTo>
                  <a:pt x="236" y="228"/>
                </a:lnTo>
                <a:lnTo>
                  <a:pt x="236" y="228"/>
                </a:lnTo>
                <a:lnTo>
                  <a:pt x="237" y="228"/>
                </a:lnTo>
                <a:lnTo>
                  <a:pt x="238" y="228"/>
                </a:lnTo>
                <a:lnTo>
                  <a:pt x="190" y="276"/>
                </a:lnTo>
                <a:lnTo>
                  <a:pt x="190" y="271"/>
                </a:lnTo>
                <a:lnTo>
                  <a:pt x="190" y="266"/>
                </a:lnTo>
                <a:lnTo>
                  <a:pt x="238" y="314"/>
                </a:lnTo>
                <a:lnTo>
                  <a:pt x="237" y="314"/>
                </a:lnTo>
                <a:lnTo>
                  <a:pt x="285" y="258"/>
                </a:lnTo>
                <a:lnTo>
                  <a:pt x="286" y="263"/>
                </a:lnTo>
                <a:lnTo>
                  <a:pt x="287" y="270"/>
                </a:lnTo>
                <a:lnTo>
                  <a:pt x="193" y="261"/>
                </a:lnTo>
                <a:lnTo>
                  <a:pt x="194" y="259"/>
                </a:lnTo>
                <a:lnTo>
                  <a:pt x="191" y="274"/>
                </a:lnTo>
                <a:lnTo>
                  <a:pt x="191" y="271"/>
                </a:lnTo>
                <a:lnTo>
                  <a:pt x="191" y="268"/>
                </a:lnTo>
                <a:lnTo>
                  <a:pt x="191" y="266"/>
                </a:lnTo>
                <a:cubicBezTo>
                  <a:pt x="191" y="240"/>
                  <a:pt x="213" y="218"/>
                  <a:pt x="239" y="218"/>
                </a:cubicBezTo>
                <a:cubicBezTo>
                  <a:pt x="266" y="218"/>
                  <a:pt x="287" y="240"/>
                  <a:pt x="287" y="266"/>
                </a:cubicBezTo>
                <a:lnTo>
                  <a:pt x="287" y="268"/>
                </a:lnTo>
                <a:lnTo>
                  <a:pt x="287" y="271"/>
                </a:lnTo>
                <a:lnTo>
                  <a:pt x="287" y="274"/>
                </a:lnTo>
                <a:lnTo>
                  <a:pt x="287" y="276"/>
                </a:lnTo>
                <a:cubicBezTo>
                  <a:pt x="287" y="302"/>
                  <a:pt x="266" y="324"/>
                  <a:pt x="239" y="324"/>
                </a:cubicBezTo>
                <a:cubicBezTo>
                  <a:pt x="213" y="324"/>
                  <a:pt x="191" y="302"/>
                  <a:pt x="191" y="276"/>
                </a:cubicBezTo>
                <a:lnTo>
                  <a:pt x="191" y="272"/>
                </a:lnTo>
                <a:lnTo>
                  <a:pt x="191" y="266"/>
                </a:lnTo>
                <a:lnTo>
                  <a:pt x="191" y="264"/>
                </a:lnTo>
                <a:lnTo>
                  <a:pt x="191" y="264"/>
                </a:lnTo>
                <a:lnTo>
                  <a:pt x="286" y="257"/>
                </a:lnTo>
                <a:lnTo>
                  <a:pt x="286" y="258"/>
                </a:lnTo>
                <a:lnTo>
                  <a:pt x="286" y="252"/>
                </a:lnTo>
                <a:lnTo>
                  <a:pt x="286" y="255"/>
                </a:lnTo>
                <a:cubicBezTo>
                  <a:pt x="287" y="257"/>
                  <a:pt x="287" y="260"/>
                  <a:pt x="287" y="262"/>
                </a:cubicBezTo>
                <a:lnTo>
                  <a:pt x="287" y="265"/>
                </a:lnTo>
                <a:lnTo>
                  <a:pt x="287" y="266"/>
                </a:lnTo>
                <a:cubicBezTo>
                  <a:pt x="287" y="293"/>
                  <a:pt x="265" y="314"/>
                  <a:pt x="239" y="314"/>
                </a:cubicBezTo>
                <a:cubicBezTo>
                  <a:pt x="212" y="314"/>
                  <a:pt x="191" y="293"/>
                  <a:pt x="191" y="266"/>
                </a:cubicBezTo>
                <a:lnTo>
                  <a:pt x="191" y="262"/>
                </a:lnTo>
                <a:lnTo>
                  <a:pt x="192" y="253"/>
                </a:lnTo>
                <a:lnTo>
                  <a:pt x="194" y="242"/>
                </a:lnTo>
                <a:cubicBezTo>
                  <a:pt x="199" y="216"/>
                  <a:pt x="225" y="200"/>
                  <a:pt x="250" y="206"/>
                </a:cubicBezTo>
                <a:cubicBezTo>
                  <a:pt x="276" y="211"/>
                  <a:pt x="293" y="236"/>
                  <a:pt x="288" y="262"/>
                </a:cubicBezTo>
                <a:lnTo>
                  <a:pt x="287" y="264"/>
                </a:lnTo>
                <a:lnTo>
                  <a:pt x="286" y="269"/>
                </a:lnTo>
                <a:cubicBezTo>
                  <a:pt x="280" y="292"/>
                  <a:pt x="258" y="308"/>
                  <a:pt x="234" y="305"/>
                </a:cubicBezTo>
                <a:cubicBezTo>
                  <a:pt x="210" y="302"/>
                  <a:pt x="191" y="281"/>
                  <a:pt x="191" y="257"/>
                </a:cubicBezTo>
                <a:lnTo>
                  <a:pt x="191" y="255"/>
                </a:lnTo>
                <a:lnTo>
                  <a:pt x="191" y="252"/>
                </a:lnTo>
                <a:cubicBezTo>
                  <a:pt x="191" y="226"/>
                  <a:pt x="213" y="204"/>
                  <a:pt x="239" y="204"/>
                </a:cubicBezTo>
                <a:cubicBezTo>
                  <a:pt x="266" y="204"/>
                  <a:pt x="287" y="226"/>
                  <a:pt x="287" y="252"/>
                </a:cubicBezTo>
                <a:lnTo>
                  <a:pt x="287" y="254"/>
                </a:lnTo>
                <a:cubicBezTo>
                  <a:pt x="287" y="257"/>
                  <a:pt x="287" y="259"/>
                  <a:pt x="287" y="262"/>
                </a:cubicBezTo>
                <a:lnTo>
                  <a:pt x="286" y="265"/>
                </a:lnTo>
                <a:lnTo>
                  <a:pt x="286" y="248"/>
                </a:lnTo>
                <a:lnTo>
                  <a:pt x="287" y="253"/>
                </a:lnTo>
                <a:cubicBezTo>
                  <a:pt x="290" y="267"/>
                  <a:pt x="286" y="281"/>
                  <a:pt x="277" y="292"/>
                </a:cubicBezTo>
                <a:cubicBezTo>
                  <a:pt x="268" y="304"/>
                  <a:pt x="254" y="310"/>
                  <a:pt x="240" y="310"/>
                </a:cubicBezTo>
                <a:lnTo>
                  <a:pt x="239" y="310"/>
                </a:lnTo>
                <a:cubicBezTo>
                  <a:pt x="225" y="310"/>
                  <a:pt x="212" y="304"/>
                  <a:pt x="203" y="294"/>
                </a:cubicBezTo>
                <a:cubicBezTo>
                  <a:pt x="194" y="284"/>
                  <a:pt x="190" y="270"/>
                  <a:pt x="191" y="257"/>
                </a:cubicBezTo>
                <a:lnTo>
                  <a:pt x="192" y="252"/>
                </a:lnTo>
                <a:lnTo>
                  <a:pt x="192" y="248"/>
                </a:lnTo>
                <a:lnTo>
                  <a:pt x="192" y="249"/>
                </a:lnTo>
                <a:lnTo>
                  <a:pt x="192" y="247"/>
                </a:lnTo>
                <a:lnTo>
                  <a:pt x="287" y="257"/>
                </a:lnTo>
                <a:lnTo>
                  <a:pt x="287" y="259"/>
                </a:lnTo>
                <a:lnTo>
                  <a:pt x="286" y="262"/>
                </a:lnTo>
                <a:lnTo>
                  <a:pt x="192" y="241"/>
                </a:lnTo>
                <a:lnTo>
                  <a:pt x="193" y="239"/>
                </a:lnTo>
                <a:lnTo>
                  <a:pt x="191" y="250"/>
                </a:lnTo>
                <a:lnTo>
                  <a:pt x="191" y="247"/>
                </a:lnTo>
                <a:cubicBezTo>
                  <a:pt x="191" y="221"/>
                  <a:pt x="213" y="199"/>
                  <a:pt x="239" y="199"/>
                </a:cubicBezTo>
                <a:lnTo>
                  <a:pt x="240" y="199"/>
                </a:lnTo>
                <a:lnTo>
                  <a:pt x="192" y="247"/>
                </a:lnTo>
                <a:lnTo>
                  <a:pt x="192" y="245"/>
                </a:lnTo>
                <a:lnTo>
                  <a:pt x="193" y="257"/>
                </a:lnTo>
                <a:lnTo>
                  <a:pt x="193" y="255"/>
                </a:lnTo>
                <a:lnTo>
                  <a:pt x="287" y="252"/>
                </a:lnTo>
                <a:lnTo>
                  <a:pt x="286" y="255"/>
                </a:lnTo>
                <a:lnTo>
                  <a:pt x="285" y="259"/>
                </a:lnTo>
                <a:cubicBezTo>
                  <a:pt x="279" y="284"/>
                  <a:pt x="255" y="299"/>
                  <a:pt x="230" y="295"/>
                </a:cubicBezTo>
                <a:cubicBezTo>
                  <a:pt x="205" y="290"/>
                  <a:pt x="188" y="267"/>
                  <a:pt x="191" y="242"/>
                </a:cubicBezTo>
                <a:lnTo>
                  <a:pt x="191" y="238"/>
                </a:lnTo>
                <a:lnTo>
                  <a:pt x="192" y="234"/>
                </a:lnTo>
                <a:lnTo>
                  <a:pt x="193" y="248"/>
                </a:lnTo>
                <a:lnTo>
                  <a:pt x="192" y="244"/>
                </a:lnTo>
                <a:cubicBezTo>
                  <a:pt x="188" y="230"/>
                  <a:pt x="192" y="215"/>
                  <a:pt x="201" y="203"/>
                </a:cubicBezTo>
                <a:cubicBezTo>
                  <a:pt x="210" y="192"/>
                  <a:pt x="224" y="185"/>
                  <a:pt x="238" y="185"/>
                </a:cubicBezTo>
                <a:lnTo>
                  <a:pt x="239" y="185"/>
                </a:lnTo>
                <a:cubicBezTo>
                  <a:pt x="266" y="185"/>
                  <a:pt x="287" y="207"/>
                  <a:pt x="287" y="233"/>
                </a:cubicBezTo>
                <a:lnTo>
                  <a:pt x="287" y="235"/>
                </a:lnTo>
                <a:lnTo>
                  <a:pt x="287" y="238"/>
                </a:lnTo>
                <a:lnTo>
                  <a:pt x="287" y="241"/>
                </a:lnTo>
                <a:lnTo>
                  <a:pt x="287" y="243"/>
                </a:lnTo>
                <a:cubicBezTo>
                  <a:pt x="287" y="269"/>
                  <a:pt x="266" y="291"/>
                  <a:pt x="239" y="291"/>
                </a:cubicBezTo>
                <a:cubicBezTo>
                  <a:pt x="213" y="291"/>
                  <a:pt x="191" y="269"/>
                  <a:pt x="191" y="243"/>
                </a:cubicBezTo>
                <a:lnTo>
                  <a:pt x="191" y="238"/>
                </a:lnTo>
                <a:lnTo>
                  <a:pt x="191" y="239"/>
                </a:lnTo>
                <a:lnTo>
                  <a:pt x="287" y="233"/>
                </a:lnTo>
                <a:lnTo>
                  <a:pt x="287" y="236"/>
                </a:lnTo>
                <a:lnTo>
                  <a:pt x="287" y="238"/>
                </a:lnTo>
                <a:lnTo>
                  <a:pt x="191" y="232"/>
                </a:lnTo>
                <a:lnTo>
                  <a:pt x="192" y="228"/>
                </a:lnTo>
                <a:lnTo>
                  <a:pt x="191" y="228"/>
                </a:lnTo>
                <a:lnTo>
                  <a:pt x="191" y="229"/>
                </a:lnTo>
                <a:cubicBezTo>
                  <a:pt x="188" y="204"/>
                  <a:pt x="206" y="180"/>
                  <a:pt x="232" y="177"/>
                </a:cubicBezTo>
                <a:cubicBezTo>
                  <a:pt x="257" y="173"/>
                  <a:pt x="281" y="189"/>
                  <a:pt x="286" y="215"/>
                </a:cubicBezTo>
                <a:lnTo>
                  <a:pt x="287" y="217"/>
                </a:lnTo>
                <a:cubicBezTo>
                  <a:pt x="287" y="220"/>
                  <a:pt x="287" y="223"/>
                  <a:pt x="287" y="226"/>
                </a:cubicBezTo>
                <a:lnTo>
                  <a:pt x="287" y="228"/>
                </a:lnTo>
                <a:lnTo>
                  <a:pt x="193" y="218"/>
                </a:lnTo>
                <a:lnTo>
                  <a:pt x="194" y="214"/>
                </a:lnTo>
                <a:lnTo>
                  <a:pt x="193" y="214"/>
                </a:lnTo>
                <a:lnTo>
                  <a:pt x="241" y="267"/>
                </a:lnTo>
                <a:lnTo>
                  <a:pt x="240" y="267"/>
                </a:lnTo>
                <a:lnTo>
                  <a:pt x="288" y="211"/>
                </a:lnTo>
                <a:lnTo>
                  <a:pt x="288" y="214"/>
                </a:lnTo>
                <a:lnTo>
                  <a:pt x="288" y="212"/>
                </a:lnTo>
                <a:cubicBezTo>
                  <a:pt x="294" y="236"/>
                  <a:pt x="281" y="260"/>
                  <a:pt x="258" y="269"/>
                </a:cubicBezTo>
                <a:cubicBezTo>
                  <a:pt x="235" y="277"/>
                  <a:pt x="209" y="267"/>
                  <a:pt x="199" y="245"/>
                </a:cubicBezTo>
                <a:lnTo>
                  <a:pt x="198" y="243"/>
                </a:lnTo>
                <a:cubicBezTo>
                  <a:pt x="195" y="239"/>
                  <a:pt x="194" y="235"/>
                  <a:pt x="193" y="230"/>
                </a:cubicBezTo>
                <a:lnTo>
                  <a:pt x="193" y="227"/>
                </a:lnTo>
                <a:cubicBezTo>
                  <a:pt x="189" y="204"/>
                  <a:pt x="202" y="181"/>
                  <a:pt x="225" y="173"/>
                </a:cubicBezTo>
                <a:lnTo>
                  <a:pt x="226" y="173"/>
                </a:lnTo>
                <a:cubicBezTo>
                  <a:pt x="235" y="170"/>
                  <a:pt x="244" y="170"/>
                  <a:pt x="253" y="172"/>
                </a:cubicBezTo>
                <a:lnTo>
                  <a:pt x="255" y="172"/>
                </a:lnTo>
                <a:cubicBezTo>
                  <a:pt x="279" y="178"/>
                  <a:pt x="294" y="201"/>
                  <a:pt x="291" y="226"/>
                </a:cubicBezTo>
                <a:lnTo>
                  <a:pt x="290" y="229"/>
                </a:lnTo>
                <a:cubicBezTo>
                  <a:pt x="289" y="236"/>
                  <a:pt x="287" y="243"/>
                  <a:pt x="283" y="249"/>
                </a:cubicBezTo>
                <a:lnTo>
                  <a:pt x="282" y="251"/>
                </a:lnTo>
                <a:cubicBezTo>
                  <a:pt x="270" y="268"/>
                  <a:pt x="248" y="276"/>
                  <a:pt x="228" y="270"/>
                </a:cubicBezTo>
                <a:cubicBezTo>
                  <a:pt x="208" y="264"/>
                  <a:pt x="194" y="245"/>
                  <a:pt x="194" y="224"/>
                </a:cubicBezTo>
                <a:lnTo>
                  <a:pt x="194" y="221"/>
                </a:lnTo>
                <a:lnTo>
                  <a:pt x="195" y="211"/>
                </a:lnTo>
                <a:lnTo>
                  <a:pt x="194" y="212"/>
                </a:lnTo>
                <a:lnTo>
                  <a:pt x="194" y="209"/>
                </a:lnTo>
                <a:cubicBezTo>
                  <a:pt x="194" y="183"/>
                  <a:pt x="216" y="161"/>
                  <a:pt x="242" y="161"/>
                </a:cubicBezTo>
                <a:cubicBezTo>
                  <a:pt x="269" y="161"/>
                  <a:pt x="290" y="183"/>
                  <a:pt x="290" y="209"/>
                </a:cubicBezTo>
                <a:lnTo>
                  <a:pt x="290" y="211"/>
                </a:lnTo>
                <a:cubicBezTo>
                  <a:pt x="290" y="214"/>
                  <a:pt x="290" y="217"/>
                  <a:pt x="290" y="219"/>
                </a:cubicBezTo>
                <a:lnTo>
                  <a:pt x="289" y="222"/>
                </a:lnTo>
                <a:lnTo>
                  <a:pt x="195" y="205"/>
                </a:lnTo>
                <a:lnTo>
                  <a:pt x="196" y="200"/>
                </a:lnTo>
                <a:lnTo>
                  <a:pt x="196" y="199"/>
                </a:lnTo>
                <a:lnTo>
                  <a:pt x="195" y="206"/>
                </a:lnTo>
                <a:lnTo>
                  <a:pt x="195" y="205"/>
                </a:lnTo>
                <a:cubicBezTo>
                  <a:pt x="195" y="178"/>
                  <a:pt x="217" y="157"/>
                  <a:pt x="243" y="157"/>
                </a:cubicBezTo>
                <a:cubicBezTo>
                  <a:pt x="270" y="157"/>
                  <a:pt x="291" y="178"/>
                  <a:pt x="291" y="205"/>
                </a:cubicBezTo>
                <a:lnTo>
                  <a:pt x="291" y="206"/>
                </a:lnTo>
                <a:cubicBezTo>
                  <a:pt x="291" y="209"/>
                  <a:pt x="291" y="212"/>
                  <a:pt x="291" y="214"/>
                </a:cubicBezTo>
                <a:lnTo>
                  <a:pt x="290" y="217"/>
                </a:lnTo>
                <a:lnTo>
                  <a:pt x="289" y="224"/>
                </a:lnTo>
                <a:lnTo>
                  <a:pt x="202" y="188"/>
                </a:lnTo>
                <a:lnTo>
                  <a:pt x="203" y="186"/>
                </a:lnTo>
                <a:lnTo>
                  <a:pt x="195" y="206"/>
                </a:lnTo>
                <a:lnTo>
                  <a:pt x="196" y="203"/>
                </a:lnTo>
                <a:lnTo>
                  <a:pt x="197" y="195"/>
                </a:lnTo>
                <a:lnTo>
                  <a:pt x="197" y="195"/>
                </a:lnTo>
                <a:cubicBezTo>
                  <a:pt x="200" y="170"/>
                  <a:pt x="221" y="152"/>
                  <a:pt x="245" y="152"/>
                </a:cubicBezTo>
                <a:lnTo>
                  <a:pt x="246" y="152"/>
                </a:lnTo>
                <a:lnTo>
                  <a:pt x="246" y="152"/>
                </a:lnTo>
                <a:lnTo>
                  <a:pt x="199" y="196"/>
                </a:lnTo>
                <a:lnTo>
                  <a:pt x="199" y="190"/>
                </a:lnTo>
                <a:lnTo>
                  <a:pt x="200" y="185"/>
                </a:lnTo>
                <a:cubicBezTo>
                  <a:pt x="203" y="160"/>
                  <a:pt x="223" y="142"/>
                  <a:pt x="247" y="142"/>
                </a:cubicBezTo>
                <a:cubicBezTo>
                  <a:pt x="272" y="142"/>
                  <a:pt x="292" y="160"/>
                  <a:pt x="295" y="185"/>
                </a:cubicBezTo>
                <a:lnTo>
                  <a:pt x="296" y="189"/>
                </a:lnTo>
                <a:lnTo>
                  <a:pt x="296" y="196"/>
                </a:lnTo>
                <a:lnTo>
                  <a:pt x="248" y="152"/>
                </a:lnTo>
                <a:lnTo>
                  <a:pt x="250" y="152"/>
                </a:lnTo>
                <a:lnTo>
                  <a:pt x="251" y="152"/>
                </a:lnTo>
                <a:lnTo>
                  <a:pt x="253" y="152"/>
                </a:lnTo>
                <a:lnTo>
                  <a:pt x="253" y="152"/>
                </a:lnTo>
                <a:lnTo>
                  <a:pt x="205" y="200"/>
                </a:lnTo>
                <a:lnTo>
                  <a:pt x="205" y="195"/>
                </a:lnTo>
                <a:lnTo>
                  <a:pt x="205" y="190"/>
                </a:lnTo>
                <a:cubicBezTo>
                  <a:pt x="205" y="164"/>
                  <a:pt x="227" y="142"/>
                  <a:pt x="253" y="142"/>
                </a:cubicBezTo>
                <a:lnTo>
                  <a:pt x="254" y="142"/>
                </a:lnTo>
                <a:lnTo>
                  <a:pt x="206" y="190"/>
                </a:lnTo>
                <a:lnTo>
                  <a:pt x="206" y="185"/>
                </a:lnTo>
                <a:lnTo>
                  <a:pt x="254" y="233"/>
                </a:lnTo>
                <a:lnTo>
                  <a:pt x="254" y="233"/>
                </a:lnTo>
                <a:cubicBezTo>
                  <a:pt x="239" y="233"/>
                  <a:pt x="225" y="227"/>
                  <a:pt x="216" y="215"/>
                </a:cubicBezTo>
                <a:cubicBezTo>
                  <a:pt x="207" y="203"/>
                  <a:pt x="204" y="188"/>
                  <a:pt x="207" y="174"/>
                </a:cubicBezTo>
                <a:lnTo>
                  <a:pt x="208" y="172"/>
                </a:lnTo>
                <a:lnTo>
                  <a:pt x="206" y="183"/>
                </a:lnTo>
                <a:lnTo>
                  <a:pt x="206" y="181"/>
                </a:lnTo>
                <a:lnTo>
                  <a:pt x="206" y="176"/>
                </a:lnTo>
                <a:lnTo>
                  <a:pt x="206" y="171"/>
                </a:lnTo>
                <a:lnTo>
                  <a:pt x="206" y="166"/>
                </a:lnTo>
                <a:lnTo>
                  <a:pt x="254" y="214"/>
                </a:lnTo>
                <a:lnTo>
                  <a:pt x="254" y="214"/>
                </a:lnTo>
                <a:lnTo>
                  <a:pt x="300" y="153"/>
                </a:lnTo>
                <a:lnTo>
                  <a:pt x="301" y="158"/>
                </a:lnTo>
                <a:cubicBezTo>
                  <a:pt x="306" y="172"/>
                  <a:pt x="303" y="188"/>
                  <a:pt x="294" y="200"/>
                </a:cubicBezTo>
                <a:cubicBezTo>
                  <a:pt x="285" y="212"/>
                  <a:pt x="271" y="219"/>
                  <a:pt x="255" y="219"/>
                </a:cubicBezTo>
                <a:lnTo>
                  <a:pt x="254" y="219"/>
                </a:lnTo>
                <a:cubicBezTo>
                  <a:pt x="228" y="219"/>
                  <a:pt x="206" y="198"/>
                  <a:pt x="206" y="171"/>
                </a:cubicBezTo>
                <a:lnTo>
                  <a:pt x="206" y="167"/>
                </a:lnTo>
                <a:lnTo>
                  <a:pt x="206" y="162"/>
                </a:lnTo>
                <a:cubicBezTo>
                  <a:pt x="206" y="135"/>
                  <a:pt x="228" y="114"/>
                  <a:pt x="254" y="114"/>
                </a:cubicBezTo>
                <a:lnTo>
                  <a:pt x="255" y="114"/>
                </a:lnTo>
                <a:lnTo>
                  <a:pt x="207" y="162"/>
                </a:lnTo>
                <a:lnTo>
                  <a:pt x="207" y="159"/>
                </a:lnTo>
                <a:lnTo>
                  <a:pt x="208" y="171"/>
                </a:lnTo>
                <a:lnTo>
                  <a:pt x="208" y="169"/>
                </a:lnTo>
                <a:lnTo>
                  <a:pt x="302" y="157"/>
                </a:lnTo>
                <a:lnTo>
                  <a:pt x="302" y="162"/>
                </a:lnTo>
                <a:lnTo>
                  <a:pt x="302" y="172"/>
                </a:lnTo>
                <a:lnTo>
                  <a:pt x="207" y="155"/>
                </a:lnTo>
                <a:lnTo>
                  <a:pt x="208" y="153"/>
                </a:lnTo>
                <a:lnTo>
                  <a:pt x="208" y="153"/>
                </a:lnTo>
                <a:cubicBezTo>
                  <a:pt x="212" y="131"/>
                  <a:pt x="230" y="115"/>
                  <a:pt x="252" y="114"/>
                </a:cubicBezTo>
                <a:cubicBezTo>
                  <a:pt x="274" y="113"/>
                  <a:pt x="294" y="126"/>
                  <a:pt x="301" y="147"/>
                </a:cubicBezTo>
                <a:lnTo>
                  <a:pt x="302" y="150"/>
                </a:lnTo>
                <a:lnTo>
                  <a:pt x="302" y="151"/>
                </a:lnTo>
                <a:lnTo>
                  <a:pt x="209" y="157"/>
                </a:lnTo>
                <a:lnTo>
                  <a:pt x="210" y="155"/>
                </a:lnTo>
                <a:lnTo>
                  <a:pt x="209" y="164"/>
                </a:lnTo>
                <a:lnTo>
                  <a:pt x="209" y="159"/>
                </a:lnTo>
                <a:lnTo>
                  <a:pt x="210" y="150"/>
                </a:lnTo>
                <a:lnTo>
                  <a:pt x="209" y="152"/>
                </a:lnTo>
                <a:cubicBezTo>
                  <a:pt x="209" y="126"/>
                  <a:pt x="231" y="104"/>
                  <a:pt x="257" y="104"/>
                </a:cubicBezTo>
                <a:cubicBezTo>
                  <a:pt x="284" y="104"/>
                  <a:pt x="305" y="126"/>
                  <a:pt x="305" y="152"/>
                </a:cubicBezTo>
                <a:lnTo>
                  <a:pt x="305" y="153"/>
                </a:lnTo>
                <a:lnTo>
                  <a:pt x="305" y="156"/>
                </a:lnTo>
                <a:lnTo>
                  <a:pt x="305" y="166"/>
                </a:lnTo>
                <a:cubicBezTo>
                  <a:pt x="303" y="191"/>
                  <a:pt x="282" y="210"/>
                  <a:pt x="257" y="210"/>
                </a:cubicBezTo>
                <a:lnTo>
                  <a:pt x="256" y="210"/>
                </a:lnTo>
                <a:cubicBezTo>
                  <a:pt x="230" y="210"/>
                  <a:pt x="208" y="188"/>
                  <a:pt x="208" y="162"/>
                </a:cubicBezTo>
                <a:lnTo>
                  <a:pt x="208" y="157"/>
                </a:lnTo>
                <a:lnTo>
                  <a:pt x="208" y="152"/>
                </a:lnTo>
                <a:lnTo>
                  <a:pt x="208" y="152"/>
                </a:lnTo>
                <a:lnTo>
                  <a:pt x="208" y="152"/>
                </a:lnTo>
                <a:lnTo>
                  <a:pt x="216" y="171"/>
                </a:lnTo>
                <a:lnTo>
                  <a:pt x="215" y="170"/>
                </a:lnTo>
                <a:lnTo>
                  <a:pt x="302" y="143"/>
                </a:lnTo>
                <a:lnTo>
                  <a:pt x="302" y="144"/>
                </a:lnTo>
                <a:cubicBezTo>
                  <a:pt x="302" y="147"/>
                  <a:pt x="302" y="150"/>
                  <a:pt x="302" y="152"/>
                </a:cubicBezTo>
                <a:lnTo>
                  <a:pt x="301" y="155"/>
                </a:lnTo>
                <a:lnTo>
                  <a:pt x="301" y="141"/>
                </a:lnTo>
                <a:lnTo>
                  <a:pt x="302" y="144"/>
                </a:lnTo>
                <a:lnTo>
                  <a:pt x="300" y="136"/>
                </a:lnTo>
                <a:lnTo>
                  <a:pt x="301" y="137"/>
                </a:lnTo>
                <a:cubicBezTo>
                  <a:pt x="309" y="162"/>
                  <a:pt x="295" y="190"/>
                  <a:pt x="270" y="198"/>
                </a:cubicBezTo>
                <a:cubicBezTo>
                  <a:pt x="245" y="206"/>
                  <a:pt x="218" y="193"/>
                  <a:pt x="209" y="168"/>
                </a:cubicBezTo>
                <a:lnTo>
                  <a:pt x="209" y="166"/>
                </a:lnTo>
                <a:cubicBezTo>
                  <a:pt x="208" y="163"/>
                  <a:pt x="207" y="161"/>
                  <a:pt x="207" y="158"/>
                </a:cubicBezTo>
                <a:lnTo>
                  <a:pt x="206" y="154"/>
                </a:lnTo>
                <a:lnTo>
                  <a:pt x="206" y="153"/>
                </a:lnTo>
                <a:cubicBezTo>
                  <a:pt x="203" y="139"/>
                  <a:pt x="206" y="124"/>
                  <a:pt x="216" y="113"/>
                </a:cubicBezTo>
                <a:cubicBezTo>
                  <a:pt x="225" y="102"/>
                  <a:pt x="238" y="95"/>
                  <a:pt x="253" y="95"/>
                </a:cubicBezTo>
                <a:lnTo>
                  <a:pt x="254" y="95"/>
                </a:lnTo>
                <a:lnTo>
                  <a:pt x="206" y="143"/>
                </a:lnTo>
                <a:lnTo>
                  <a:pt x="206" y="135"/>
                </a:lnTo>
                <a:lnTo>
                  <a:pt x="206" y="132"/>
                </a:lnTo>
                <a:lnTo>
                  <a:pt x="302" y="128"/>
                </a:lnTo>
                <a:lnTo>
                  <a:pt x="302" y="130"/>
                </a:lnTo>
                <a:lnTo>
                  <a:pt x="301" y="123"/>
                </a:lnTo>
                <a:lnTo>
                  <a:pt x="302" y="127"/>
                </a:lnTo>
                <a:lnTo>
                  <a:pt x="302" y="128"/>
                </a:lnTo>
                <a:cubicBezTo>
                  <a:pt x="303" y="131"/>
                  <a:pt x="303" y="134"/>
                  <a:pt x="303" y="138"/>
                </a:cubicBezTo>
                <a:lnTo>
                  <a:pt x="303" y="143"/>
                </a:lnTo>
                <a:cubicBezTo>
                  <a:pt x="303" y="169"/>
                  <a:pt x="282" y="191"/>
                  <a:pt x="255" y="191"/>
                </a:cubicBezTo>
                <a:lnTo>
                  <a:pt x="255" y="191"/>
                </a:lnTo>
                <a:cubicBezTo>
                  <a:pt x="241" y="191"/>
                  <a:pt x="228" y="185"/>
                  <a:pt x="219" y="175"/>
                </a:cubicBezTo>
                <a:cubicBezTo>
                  <a:pt x="210" y="165"/>
                  <a:pt x="206" y="152"/>
                  <a:pt x="207" y="138"/>
                </a:cubicBezTo>
                <a:lnTo>
                  <a:pt x="208" y="133"/>
                </a:lnTo>
                <a:lnTo>
                  <a:pt x="210" y="123"/>
                </a:lnTo>
                <a:cubicBezTo>
                  <a:pt x="215" y="101"/>
                  <a:pt x="234" y="85"/>
                  <a:pt x="257" y="85"/>
                </a:cubicBezTo>
                <a:cubicBezTo>
                  <a:pt x="280" y="86"/>
                  <a:pt x="299" y="102"/>
                  <a:pt x="304" y="124"/>
                </a:cubicBezTo>
                <a:lnTo>
                  <a:pt x="304" y="127"/>
                </a:lnTo>
                <a:cubicBezTo>
                  <a:pt x="305" y="130"/>
                  <a:pt x="305" y="133"/>
                  <a:pt x="305" y="136"/>
                </a:cubicBezTo>
                <a:lnTo>
                  <a:pt x="305" y="138"/>
                </a:lnTo>
                <a:lnTo>
                  <a:pt x="257" y="90"/>
                </a:lnTo>
                <a:lnTo>
                  <a:pt x="258" y="90"/>
                </a:lnTo>
                <a:lnTo>
                  <a:pt x="258" y="90"/>
                </a:lnTo>
                <a:lnTo>
                  <a:pt x="210" y="138"/>
                </a:lnTo>
                <a:lnTo>
                  <a:pt x="210" y="136"/>
                </a:lnTo>
                <a:lnTo>
                  <a:pt x="210" y="133"/>
                </a:lnTo>
                <a:cubicBezTo>
                  <a:pt x="210" y="107"/>
                  <a:pt x="232" y="85"/>
                  <a:pt x="258" y="85"/>
                </a:cubicBezTo>
                <a:lnTo>
                  <a:pt x="260" y="85"/>
                </a:lnTo>
                <a:lnTo>
                  <a:pt x="212" y="133"/>
                </a:lnTo>
                <a:lnTo>
                  <a:pt x="212" y="130"/>
                </a:lnTo>
                <a:lnTo>
                  <a:pt x="212" y="128"/>
                </a:lnTo>
                <a:cubicBezTo>
                  <a:pt x="212" y="105"/>
                  <a:pt x="228" y="86"/>
                  <a:pt x="251" y="81"/>
                </a:cubicBezTo>
                <a:cubicBezTo>
                  <a:pt x="273" y="77"/>
                  <a:pt x="296" y="89"/>
                  <a:pt x="305" y="111"/>
                </a:cubicBezTo>
                <a:lnTo>
                  <a:pt x="306" y="113"/>
                </a:lnTo>
                <a:cubicBezTo>
                  <a:pt x="307" y="116"/>
                  <a:pt x="307" y="119"/>
                  <a:pt x="308" y="122"/>
                </a:cubicBezTo>
                <a:lnTo>
                  <a:pt x="309" y="124"/>
                </a:lnTo>
                <a:lnTo>
                  <a:pt x="222" y="107"/>
                </a:lnTo>
                <a:lnTo>
                  <a:pt x="223" y="105"/>
                </a:lnTo>
                <a:lnTo>
                  <a:pt x="215" y="125"/>
                </a:lnTo>
                <a:lnTo>
                  <a:pt x="215" y="122"/>
                </a:lnTo>
                <a:lnTo>
                  <a:pt x="216" y="119"/>
                </a:lnTo>
                <a:lnTo>
                  <a:pt x="215" y="119"/>
                </a:lnTo>
                <a:cubicBezTo>
                  <a:pt x="215" y="97"/>
                  <a:pt x="231" y="77"/>
                  <a:pt x="252" y="72"/>
                </a:cubicBezTo>
                <a:cubicBezTo>
                  <a:pt x="274" y="67"/>
                  <a:pt x="296" y="78"/>
                  <a:pt x="306" y="98"/>
                </a:cubicBezTo>
                <a:lnTo>
                  <a:pt x="307" y="100"/>
                </a:lnTo>
                <a:cubicBezTo>
                  <a:pt x="308" y="102"/>
                  <a:pt x="309" y="104"/>
                  <a:pt x="310" y="106"/>
                </a:cubicBezTo>
                <a:lnTo>
                  <a:pt x="311" y="109"/>
                </a:lnTo>
                <a:lnTo>
                  <a:pt x="265" y="76"/>
                </a:lnTo>
                <a:lnTo>
                  <a:pt x="266" y="76"/>
                </a:lnTo>
                <a:lnTo>
                  <a:pt x="266" y="76"/>
                </a:lnTo>
                <a:lnTo>
                  <a:pt x="222" y="106"/>
                </a:lnTo>
                <a:lnTo>
                  <a:pt x="224" y="101"/>
                </a:lnTo>
                <a:lnTo>
                  <a:pt x="221" y="124"/>
                </a:lnTo>
                <a:lnTo>
                  <a:pt x="220" y="120"/>
                </a:lnTo>
                <a:cubicBezTo>
                  <a:pt x="219" y="106"/>
                  <a:pt x="223" y="93"/>
                  <a:pt x="232" y="82"/>
                </a:cubicBezTo>
                <a:cubicBezTo>
                  <a:pt x="241" y="72"/>
                  <a:pt x="254" y="66"/>
                  <a:pt x="268" y="66"/>
                </a:cubicBezTo>
                <a:lnTo>
                  <a:pt x="268" y="66"/>
                </a:lnTo>
                <a:lnTo>
                  <a:pt x="221" y="107"/>
                </a:lnTo>
                <a:lnTo>
                  <a:pt x="222" y="104"/>
                </a:lnTo>
                <a:lnTo>
                  <a:pt x="223" y="98"/>
                </a:lnTo>
                <a:cubicBezTo>
                  <a:pt x="229" y="73"/>
                  <a:pt x="253" y="58"/>
                  <a:pt x="278" y="62"/>
                </a:cubicBezTo>
                <a:cubicBezTo>
                  <a:pt x="303" y="67"/>
                  <a:pt x="320" y="90"/>
                  <a:pt x="317" y="115"/>
                </a:cubicBezTo>
                <a:lnTo>
                  <a:pt x="317" y="119"/>
                </a:lnTo>
                <a:lnTo>
                  <a:pt x="315" y="128"/>
                </a:lnTo>
                <a:lnTo>
                  <a:pt x="316" y="114"/>
                </a:lnTo>
                <a:lnTo>
                  <a:pt x="316" y="118"/>
                </a:lnTo>
                <a:lnTo>
                  <a:pt x="290" y="81"/>
                </a:lnTo>
                <a:lnTo>
                  <a:pt x="291" y="81"/>
                </a:lnTo>
                <a:lnTo>
                  <a:pt x="221" y="124"/>
                </a:lnTo>
                <a:lnTo>
                  <a:pt x="221" y="120"/>
                </a:lnTo>
                <a:lnTo>
                  <a:pt x="221" y="114"/>
                </a:lnTo>
                <a:lnTo>
                  <a:pt x="221" y="108"/>
                </a:lnTo>
                <a:cubicBezTo>
                  <a:pt x="221" y="106"/>
                  <a:pt x="222" y="104"/>
                  <a:pt x="222" y="102"/>
                </a:cubicBezTo>
                <a:lnTo>
                  <a:pt x="222" y="98"/>
                </a:lnTo>
                <a:cubicBezTo>
                  <a:pt x="226" y="73"/>
                  <a:pt x="248" y="55"/>
                  <a:pt x="273" y="57"/>
                </a:cubicBezTo>
                <a:cubicBezTo>
                  <a:pt x="298" y="59"/>
                  <a:pt x="318" y="80"/>
                  <a:pt x="318" y="105"/>
                </a:cubicBezTo>
                <a:lnTo>
                  <a:pt x="318" y="105"/>
                </a:lnTo>
                <a:lnTo>
                  <a:pt x="317" y="99"/>
                </a:lnTo>
                <a:lnTo>
                  <a:pt x="318" y="102"/>
                </a:lnTo>
                <a:cubicBezTo>
                  <a:pt x="318" y="104"/>
                  <a:pt x="318" y="107"/>
                  <a:pt x="318" y="109"/>
                </a:cubicBezTo>
                <a:lnTo>
                  <a:pt x="318" y="112"/>
                </a:lnTo>
                <a:lnTo>
                  <a:pt x="318" y="114"/>
                </a:lnTo>
                <a:cubicBezTo>
                  <a:pt x="318" y="141"/>
                  <a:pt x="297" y="162"/>
                  <a:pt x="270" y="162"/>
                </a:cubicBezTo>
                <a:cubicBezTo>
                  <a:pt x="244" y="162"/>
                  <a:pt x="222" y="141"/>
                  <a:pt x="222" y="114"/>
                </a:cubicBezTo>
                <a:lnTo>
                  <a:pt x="222" y="113"/>
                </a:lnTo>
                <a:lnTo>
                  <a:pt x="222" y="109"/>
                </a:lnTo>
                <a:cubicBezTo>
                  <a:pt x="222" y="106"/>
                  <a:pt x="223" y="102"/>
                  <a:pt x="224" y="99"/>
                </a:cubicBezTo>
                <a:lnTo>
                  <a:pt x="225" y="95"/>
                </a:lnTo>
                <a:cubicBezTo>
                  <a:pt x="229" y="73"/>
                  <a:pt x="249" y="57"/>
                  <a:pt x="271" y="57"/>
                </a:cubicBezTo>
                <a:lnTo>
                  <a:pt x="272" y="57"/>
                </a:lnTo>
                <a:lnTo>
                  <a:pt x="273" y="57"/>
                </a:lnTo>
                <a:lnTo>
                  <a:pt x="226" y="100"/>
                </a:lnTo>
                <a:lnTo>
                  <a:pt x="226" y="95"/>
                </a:lnTo>
                <a:lnTo>
                  <a:pt x="226" y="95"/>
                </a:lnTo>
                <a:lnTo>
                  <a:pt x="226" y="102"/>
                </a:lnTo>
                <a:lnTo>
                  <a:pt x="226" y="99"/>
                </a:lnTo>
                <a:lnTo>
                  <a:pt x="234" y="119"/>
                </a:lnTo>
                <a:lnTo>
                  <a:pt x="233" y="117"/>
                </a:lnTo>
                <a:lnTo>
                  <a:pt x="320" y="90"/>
                </a:lnTo>
                <a:lnTo>
                  <a:pt x="320" y="92"/>
                </a:lnTo>
                <a:lnTo>
                  <a:pt x="319" y="79"/>
                </a:lnTo>
                <a:lnTo>
                  <a:pt x="320" y="83"/>
                </a:lnTo>
                <a:lnTo>
                  <a:pt x="321" y="91"/>
                </a:lnTo>
                <a:cubicBezTo>
                  <a:pt x="322" y="94"/>
                  <a:pt x="322" y="96"/>
                  <a:pt x="322" y="99"/>
                </a:cubicBezTo>
                <a:lnTo>
                  <a:pt x="322" y="100"/>
                </a:lnTo>
                <a:cubicBezTo>
                  <a:pt x="322" y="126"/>
                  <a:pt x="300" y="148"/>
                  <a:pt x="274" y="148"/>
                </a:cubicBezTo>
                <a:cubicBezTo>
                  <a:pt x="247" y="148"/>
                  <a:pt x="226" y="126"/>
                  <a:pt x="226" y="100"/>
                </a:cubicBezTo>
                <a:lnTo>
                  <a:pt x="226" y="98"/>
                </a:lnTo>
                <a:lnTo>
                  <a:pt x="226" y="93"/>
                </a:lnTo>
                <a:lnTo>
                  <a:pt x="226" y="94"/>
                </a:lnTo>
                <a:lnTo>
                  <a:pt x="225" y="86"/>
                </a:lnTo>
                <a:lnTo>
                  <a:pt x="319" y="101"/>
                </a:lnTo>
                <a:lnTo>
                  <a:pt x="319" y="103"/>
                </a:lnTo>
                <a:lnTo>
                  <a:pt x="321" y="87"/>
                </a:lnTo>
                <a:lnTo>
                  <a:pt x="321" y="90"/>
                </a:lnTo>
                <a:lnTo>
                  <a:pt x="226" y="79"/>
                </a:lnTo>
                <a:lnTo>
                  <a:pt x="227" y="77"/>
                </a:lnTo>
                <a:lnTo>
                  <a:pt x="225" y="88"/>
                </a:lnTo>
                <a:lnTo>
                  <a:pt x="225" y="86"/>
                </a:lnTo>
                <a:cubicBezTo>
                  <a:pt x="225" y="59"/>
                  <a:pt x="247" y="38"/>
                  <a:pt x="273" y="38"/>
                </a:cubicBezTo>
                <a:cubicBezTo>
                  <a:pt x="300" y="38"/>
                  <a:pt x="321" y="59"/>
                  <a:pt x="321" y="86"/>
                </a:cubicBezTo>
                <a:lnTo>
                  <a:pt x="321" y="88"/>
                </a:lnTo>
                <a:lnTo>
                  <a:pt x="321" y="90"/>
                </a:lnTo>
                <a:cubicBezTo>
                  <a:pt x="321" y="117"/>
                  <a:pt x="300" y="138"/>
                  <a:pt x="273" y="138"/>
                </a:cubicBezTo>
                <a:cubicBezTo>
                  <a:pt x="247" y="138"/>
                  <a:pt x="225" y="117"/>
                  <a:pt x="225" y="90"/>
                </a:cubicBezTo>
                <a:lnTo>
                  <a:pt x="225" y="88"/>
                </a:lnTo>
                <a:lnTo>
                  <a:pt x="226" y="98"/>
                </a:lnTo>
                <a:lnTo>
                  <a:pt x="226" y="95"/>
                </a:lnTo>
                <a:cubicBezTo>
                  <a:pt x="223" y="81"/>
                  <a:pt x="227" y="67"/>
                  <a:pt x="236" y="56"/>
                </a:cubicBezTo>
                <a:cubicBezTo>
                  <a:pt x="245" y="44"/>
                  <a:pt x="259" y="38"/>
                  <a:pt x="273" y="38"/>
                </a:cubicBezTo>
                <a:lnTo>
                  <a:pt x="273" y="38"/>
                </a:lnTo>
                <a:lnTo>
                  <a:pt x="226" y="78"/>
                </a:lnTo>
                <a:lnTo>
                  <a:pt x="227" y="75"/>
                </a:lnTo>
                <a:lnTo>
                  <a:pt x="226" y="83"/>
                </a:lnTo>
                <a:lnTo>
                  <a:pt x="226" y="81"/>
                </a:lnTo>
                <a:cubicBezTo>
                  <a:pt x="226" y="54"/>
                  <a:pt x="247" y="33"/>
                  <a:pt x="274" y="33"/>
                </a:cubicBezTo>
                <a:cubicBezTo>
                  <a:pt x="300" y="33"/>
                  <a:pt x="322" y="54"/>
                  <a:pt x="322" y="81"/>
                </a:cubicBezTo>
                <a:lnTo>
                  <a:pt x="322" y="83"/>
                </a:lnTo>
                <a:lnTo>
                  <a:pt x="322" y="86"/>
                </a:lnTo>
                <a:cubicBezTo>
                  <a:pt x="322" y="112"/>
                  <a:pt x="300" y="134"/>
                  <a:pt x="274" y="134"/>
                </a:cubicBezTo>
                <a:cubicBezTo>
                  <a:pt x="247" y="134"/>
                  <a:pt x="226" y="112"/>
                  <a:pt x="226" y="86"/>
                </a:cubicBezTo>
                <a:lnTo>
                  <a:pt x="226" y="81"/>
                </a:lnTo>
                <a:lnTo>
                  <a:pt x="226" y="76"/>
                </a:lnTo>
                <a:lnTo>
                  <a:pt x="226" y="71"/>
                </a:lnTo>
                <a:lnTo>
                  <a:pt x="226" y="67"/>
                </a:lnTo>
                <a:cubicBezTo>
                  <a:pt x="226" y="40"/>
                  <a:pt x="247" y="19"/>
                  <a:pt x="274" y="19"/>
                </a:cubicBezTo>
                <a:cubicBezTo>
                  <a:pt x="300" y="19"/>
                  <a:pt x="322" y="40"/>
                  <a:pt x="322" y="67"/>
                </a:cubicBezTo>
                <a:lnTo>
                  <a:pt x="322" y="68"/>
                </a:lnTo>
                <a:lnTo>
                  <a:pt x="322" y="71"/>
                </a:lnTo>
                <a:lnTo>
                  <a:pt x="321" y="81"/>
                </a:lnTo>
                <a:lnTo>
                  <a:pt x="228" y="61"/>
                </a:lnTo>
                <a:lnTo>
                  <a:pt x="228" y="60"/>
                </a:lnTo>
                <a:lnTo>
                  <a:pt x="226" y="68"/>
                </a:lnTo>
                <a:lnTo>
                  <a:pt x="227" y="65"/>
                </a:lnTo>
                <a:lnTo>
                  <a:pt x="229" y="57"/>
                </a:lnTo>
                <a:lnTo>
                  <a:pt x="229" y="53"/>
                </a:lnTo>
                <a:lnTo>
                  <a:pt x="230" y="51"/>
                </a:lnTo>
                <a:lnTo>
                  <a:pt x="229" y="59"/>
                </a:lnTo>
                <a:lnTo>
                  <a:pt x="229" y="57"/>
                </a:lnTo>
                <a:cubicBezTo>
                  <a:pt x="229" y="34"/>
                  <a:pt x="246" y="14"/>
                  <a:pt x="269" y="10"/>
                </a:cubicBezTo>
                <a:cubicBezTo>
                  <a:pt x="293" y="6"/>
                  <a:pt x="315" y="20"/>
                  <a:pt x="323" y="42"/>
                </a:cubicBezTo>
                <a:lnTo>
                  <a:pt x="323" y="44"/>
                </a:lnTo>
                <a:cubicBezTo>
                  <a:pt x="325" y="49"/>
                  <a:pt x="325" y="54"/>
                  <a:pt x="325" y="59"/>
                </a:cubicBezTo>
                <a:lnTo>
                  <a:pt x="325" y="62"/>
                </a:lnTo>
                <a:lnTo>
                  <a:pt x="325" y="67"/>
                </a:lnTo>
                <a:lnTo>
                  <a:pt x="325" y="77"/>
                </a:lnTo>
                <a:lnTo>
                  <a:pt x="230" y="64"/>
                </a:lnTo>
                <a:lnTo>
                  <a:pt x="230" y="61"/>
                </a:lnTo>
                <a:lnTo>
                  <a:pt x="230" y="58"/>
                </a:lnTo>
                <a:lnTo>
                  <a:pt x="230" y="53"/>
                </a:lnTo>
                <a:lnTo>
                  <a:pt x="230" y="60"/>
                </a:lnTo>
                <a:lnTo>
                  <a:pt x="230" y="57"/>
                </a:lnTo>
                <a:cubicBezTo>
                  <a:pt x="230" y="55"/>
                  <a:pt x="229" y="52"/>
                  <a:pt x="229" y="50"/>
                </a:cubicBezTo>
                <a:lnTo>
                  <a:pt x="229" y="48"/>
                </a:lnTo>
                <a:cubicBezTo>
                  <a:pt x="229" y="21"/>
                  <a:pt x="251" y="0"/>
                  <a:pt x="277" y="0"/>
                </a:cubicBezTo>
                <a:cubicBezTo>
                  <a:pt x="304" y="0"/>
                  <a:pt x="325" y="21"/>
                  <a:pt x="325" y="48"/>
                </a:cubicBezTo>
                <a:lnTo>
                  <a:pt x="325" y="49"/>
                </a:lnTo>
                <a:lnTo>
                  <a:pt x="325" y="41"/>
                </a:lnTo>
                <a:lnTo>
                  <a:pt x="325" y="44"/>
                </a:lnTo>
                <a:lnTo>
                  <a:pt x="326" y="49"/>
                </a:lnTo>
                <a:cubicBezTo>
                  <a:pt x="326" y="51"/>
                  <a:pt x="326" y="53"/>
                  <a:pt x="326" y="55"/>
                </a:cubicBezTo>
                <a:lnTo>
                  <a:pt x="326" y="57"/>
                </a:lnTo>
                <a:cubicBezTo>
                  <a:pt x="326" y="84"/>
                  <a:pt x="305" y="105"/>
                  <a:pt x="278" y="105"/>
                </a:cubicBezTo>
                <a:cubicBezTo>
                  <a:pt x="252" y="105"/>
                  <a:pt x="230" y="84"/>
                  <a:pt x="230" y="57"/>
                </a:cubicBezTo>
                <a:lnTo>
                  <a:pt x="230" y="55"/>
                </a:lnTo>
                <a:lnTo>
                  <a:pt x="231" y="64"/>
                </a:lnTo>
                <a:lnTo>
                  <a:pt x="231" y="62"/>
                </a:lnTo>
                <a:cubicBezTo>
                  <a:pt x="226" y="36"/>
                  <a:pt x="243" y="11"/>
                  <a:pt x="269" y="5"/>
                </a:cubicBezTo>
                <a:cubicBezTo>
                  <a:pt x="295" y="0"/>
                  <a:pt x="320" y="17"/>
                  <a:pt x="325" y="43"/>
                </a:cubicBezTo>
                <a:lnTo>
                  <a:pt x="326" y="46"/>
                </a:lnTo>
                <a:cubicBezTo>
                  <a:pt x="326" y="49"/>
                  <a:pt x="326" y="52"/>
                  <a:pt x="326" y="55"/>
                </a:cubicBezTo>
                <a:lnTo>
                  <a:pt x="326" y="57"/>
                </a:lnTo>
                <a:lnTo>
                  <a:pt x="230" y="57"/>
                </a:lnTo>
                <a:lnTo>
                  <a:pt x="230" y="55"/>
                </a:lnTo>
                <a:lnTo>
                  <a:pt x="231" y="62"/>
                </a:lnTo>
                <a:lnTo>
                  <a:pt x="231" y="60"/>
                </a:lnTo>
                <a:lnTo>
                  <a:pt x="230" y="57"/>
                </a:lnTo>
                <a:cubicBezTo>
                  <a:pt x="230" y="54"/>
                  <a:pt x="229" y="52"/>
                  <a:pt x="229" y="49"/>
                </a:cubicBezTo>
                <a:lnTo>
                  <a:pt x="229" y="48"/>
                </a:lnTo>
                <a:lnTo>
                  <a:pt x="325" y="48"/>
                </a:lnTo>
                <a:lnTo>
                  <a:pt x="325" y="50"/>
                </a:lnTo>
                <a:lnTo>
                  <a:pt x="325" y="43"/>
                </a:lnTo>
                <a:lnTo>
                  <a:pt x="325" y="47"/>
                </a:lnTo>
                <a:cubicBezTo>
                  <a:pt x="326" y="49"/>
                  <a:pt x="326" y="51"/>
                  <a:pt x="326" y="53"/>
                </a:cubicBezTo>
                <a:lnTo>
                  <a:pt x="326" y="66"/>
                </a:lnTo>
                <a:lnTo>
                  <a:pt x="325" y="76"/>
                </a:lnTo>
                <a:lnTo>
                  <a:pt x="324" y="79"/>
                </a:lnTo>
                <a:cubicBezTo>
                  <a:pt x="320" y="105"/>
                  <a:pt x="296" y="123"/>
                  <a:pt x="270" y="119"/>
                </a:cubicBezTo>
                <a:cubicBezTo>
                  <a:pt x="244" y="115"/>
                  <a:pt x="226" y="91"/>
                  <a:pt x="229" y="66"/>
                </a:cubicBezTo>
                <a:lnTo>
                  <a:pt x="229" y="67"/>
                </a:lnTo>
                <a:lnTo>
                  <a:pt x="229" y="62"/>
                </a:lnTo>
                <a:lnTo>
                  <a:pt x="229" y="59"/>
                </a:lnTo>
                <a:lnTo>
                  <a:pt x="232" y="74"/>
                </a:lnTo>
                <a:lnTo>
                  <a:pt x="231" y="73"/>
                </a:lnTo>
                <a:lnTo>
                  <a:pt x="325" y="57"/>
                </a:lnTo>
                <a:lnTo>
                  <a:pt x="325" y="59"/>
                </a:lnTo>
                <a:cubicBezTo>
                  <a:pt x="325" y="62"/>
                  <a:pt x="325" y="64"/>
                  <a:pt x="324" y="67"/>
                </a:cubicBezTo>
                <a:lnTo>
                  <a:pt x="324" y="71"/>
                </a:lnTo>
                <a:lnTo>
                  <a:pt x="322" y="77"/>
                </a:lnTo>
                <a:lnTo>
                  <a:pt x="322" y="78"/>
                </a:lnTo>
                <a:lnTo>
                  <a:pt x="321" y="82"/>
                </a:lnTo>
                <a:cubicBezTo>
                  <a:pt x="321" y="85"/>
                  <a:pt x="320" y="87"/>
                  <a:pt x="320" y="90"/>
                </a:cubicBezTo>
                <a:lnTo>
                  <a:pt x="319" y="92"/>
                </a:lnTo>
                <a:cubicBezTo>
                  <a:pt x="311" y="115"/>
                  <a:pt x="287" y="129"/>
                  <a:pt x="263" y="123"/>
                </a:cubicBezTo>
                <a:cubicBezTo>
                  <a:pt x="240" y="118"/>
                  <a:pt x="223" y="96"/>
                  <a:pt x="226" y="72"/>
                </a:cubicBezTo>
                <a:lnTo>
                  <a:pt x="226" y="71"/>
                </a:lnTo>
                <a:lnTo>
                  <a:pt x="226" y="68"/>
                </a:lnTo>
                <a:lnTo>
                  <a:pt x="226" y="67"/>
                </a:lnTo>
                <a:lnTo>
                  <a:pt x="322" y="67"/>
                </a:lnTo>
                <a:lnTo>
                  <a:pt x="322" y="71"/>
                </a:lnTo>
                <a:lnTo>
                  <a:pt x="322" y="76"/>
                </a:lnTo>
                <a:lnTo>
                  <a:pt x="322" y="81"/>
                </a:lnTo>
                <a:lnTo>
                  <a:pt x="322" y="86"/>
                </a:lnTo>
                <a:lnTo>
                  <a:pt x="226" y="86"/>
                </a:lnTo>
                <a:lnTo>
                  <a:pt x="226" y="83"/>
                </a:lnTo>
                <a:lnTo>
                  <a:pt x="226" y="81"/>
                </a:lnTo>
                <a:lnTo>
                  <a:pt x="322" y="81"/>
                </a:lnTo>
                <a:lnTo>
                  <a:pt x="322" y="83"/>
                </a:lnTo>
                <a:cubicBezTo>
                  <a:pt x="322" y="86"/>
                  <a:pt x="322" y="88"/>
                  <a:pt x="321" y="91"/>
                </a:cubicBezTo>
                <a:lnTo>
                  <a:pt x="321" y="94"/>
                </a:lnTo>
                <a:cubicBezTo>
                  <a:pt x="317" y="117"/>
                  <a:pt x="297" y="134"/>
                  <a:pt x="273" y="134"/>
                </a:cubicBezTo>
                <a:lnTo>
                  <a:pt x="273" y="134"/>
                </a:lnTo>
                <a:lnTo>
                  <a:pt x="320" y="77"/>
                </a:lnTo>
                <a:lnTo>
                  <a:pt x="321" y="79"/>
                </a:lnTo>
                <a:cubicBezTo>
                  <a:pt x="321" y="82"/>
                  <a:pt x="321" y="85"/>
                  <a:pt x="321" y="88"/>
                </a:cubicBezTo>
                <a:lnTo>
                  <a:pt x="321" y="90"/>
                </a:lnTo>
                <a:lnTo>
                  <a:pt x="225" y="90"/>
                </a:lnTo>
                <a:lnTo>
                  <a:pt x="225" y="88"/>
                </a:lnTo>
                <a:lnTo>
                  <a:pt x="225" y="86"/>
                </a:lnTo>
                <a:lnTo>
                  <a:pt x="321" y="86"/>
                </a:lnTo>
                <a:lnTo>
                  <a:pt x="321" y="88"/>
                </a:lnTo>
                <a:cubicBezTo>
                  <a:pt x="321" y="92"/>
                  <a:pt x="321" y="96"/>
                  <a:pt x="320" y="100"/>
                </a:cubicBezTo>
                <a:lnTo>
                  <a:pt x="320" y="102"/>
                </a:lnTo>
                <a:cubicBezTo>
                  <a:pt x="314" y="126"/>
                  <a:pt x="291" y="141"/>
                  <a:pt x="267" y="138"/>
                </a:cubicBezTo>
                <a:cubicBezTo>
                  <a:pt x="243" y="135"/>
                  <a:pt x="225" y="115"/>
                  <a:pt x="225" y="90"/>
                </a:cubicBezTo>
                <a:lnTo>
                  <a:pt x="225" y="87"/>
                </a:lnTo>
                <a:cubicBezTo>
                  <a:pt x="225" y="82"/>
                  <a:pt x="226" y="77"/>
                  <a:pt x="227" y="72"/>
                </a:cubicBezTo>
                <a:lnTo>
                  <a:pt x="228" y="71"/>
                </a:lnTo>
                <a:cubicBezTo>
                  <a:pt x="235" y="48"/>
                  <a:pt x="258" y="35"/>
                  <a:pt x="281" y="39"/>
                </a:cubicBezTo>
                <a:cubicBezTo>
                  <a:pt x="304" y="42"/>
                  <a:pt x="321" y="62"/>
                  <a:pt x="321" y="86"/>
                </a:cubicBezTo>
                <a:lnTo>
                  <a:pt x="321" y="84"/>
                </a:lnTo>
                <a:lnTo>
                  <a:pt x="322" y="93"/>
                </a:lnTo>
                <a:lnTo>
                  <a:pt x="322" y="98"/>
                </a:lnTo>
                <a:lnTo>
                  <a:pt x="322" y="100"/>
                </a:lnTo>
                <a:lnTo>
                  <a:pt x="226" y="100"/>
                </a:lnTo>
                <a:lnTo>
                  <a:pt x="226" y="99"/>
                </a:lnTo>
                <a:lnTo>
                  <a:pt x="227" y="107"/>
                </a:lnTo>
                <a:lnTo>
                  <a:pt x="227" y="109"/>
                </a:lnTo>
                <a:lnTo>
                  <a:pt x="226" y="106"/>
                </a:lnTo>
                <a:cubicBezTo>
                  <a:pt x="225" y="101"/>
                  <a:pt x="224" y="97"/>
                  <a:pt x="224" y="92"/>
                </a:cubicBezTo>
                <a:lnTo>
                  <a:pt x="224" y="90"/>
                </a:lnTo>
                <a:cubicBezTo>
                  <a:pt x="224" y="69"/>
                  <a:pt x="238" y="51"/>
                  <a:pt x="259" y="45"/>
                </a:cubicBezTo>
                <a:cubicBezTo>
                  <a:pt x="279" y="38"/>
                  <a:pt x="301" y="46"/>
                  <a:pt x="312" y="64"/>
                </a:cubicBezTo>
                <a:lnTo>
                  <a:pt x="313" y="65"/>
                </a:lnTo>
                <a:cubicBezTo>
                  <a:pt x="317" y="71"/>
                  <a:pt x="320" y="78"/>
                  <a:pt x="321" y="85"/>
                </a:cubicBezTo>
                <a:lnTo>
                  <a:pt x="321" y="89"/>
                </a:lnTo>
                <a:cubicBezTo>
                  <a:pt x="322" y="91"/>
                  <a:pt x="322" y="93"/>
                  <a:pt x="322" y="95"/>
                </a:cubicBezTo>
                <a:lnTo>
                  <a:pt x="322" y="106"/>
                </a:lnTo>
                <a:lnTo>
                  <a:pt x="321" y="110"/>
                </a:lnTo>
                <a:cubicBezTo>
                  <a:pt x="318" y="135"/>
                  <a:pt x="298" y="153"/>
                  <a:pt x="273" y="153"/>
                </a:cubicBezTo>
                <a:lnTo>
                  <a:pt x="272" y="153"/>
                </a:lnTo>
                <a:lnTo>
                  <a:pt x="271" y="153"/>
                </a:lnTo>
                <a:lnTo>
                  <a:pt x="318" y="115"/>
                </a:lnTo>
                <a:lnTo>
                  <a:pt x="317" y="120"/>
                </a:lnTo>
                <a:lnTo>
                  <a:pt x="318" y="109"/>
                </a:lnTo>
                <a:lnTo>
                  <a:pt x="318" y="113"/>
                </a:lnTo>
                <a:lnTo>
                  <a:pt x="318" y="114"/>
                </a:lnTo>
                <a:lnTo>
                  <a:pt x="222" y="114"/>
                </a:lnTo>
                <a:lnTo>
                  <a:pt x="222" y="112"/>
                </a:lnTo>
                <a:lnTo>
                  <a:pt x="222" y="109"/>
                </a:lnTo>
                <a:lnTo>
                  <a:pt x="223" y="116"/>
                </a:lnTo>
                <a:lnTo>
                  <a:pt x="222" y="112"/>
                </a:lnTo>
                <a:cubicBezTo>
                  <a:pt x="222" y="110"/>
                  <a:pt x="222" y="108"/>
                  <a:pt x="222" y="105"/>
                </a:cubicBezTo>
                <a:lnTo>
                  <a:pt x="222" y="105"/>
                </a:lnTo>
                <a:lnTo>
                  <a:pt x="317" y="112"/>
                </a:lnTo>
                <a:lnTo>
                  <a:pt x="317" y="115"/>
                </a:lnTo>
                <a:lnTo>
                  <a:pt x="317" y="108"/>
                </a:lnTo>
                <a:lnTo>
                  <a:pt x="317" y="114"/>
                </a:lnTo>
                <a:lnTo>
                  <a:pt x="317" y="120"/>
                </a:lnTo>
                <a:lnTo>
                  <a:pt x="317" y="124"/>
                </a:lnTo>
                <a:cubicBezTo>
                  <a:pt x="317" y="141"/>
                  <a:pt x="309" y="156"/>
                  <a:pt x="295" y="165"/>
                </a:cubicBezTo>
                <a:cubicBezTo>
                  <a:pt x="281" y="174"/>
                  <a:pt x="263" y="174"/>
                  <a:pt x="248" y="167"/>
                </a:cubicBezTo>
                <a:lnTo>
                  <a:pt x="247" y="166"/>
                </a:lnTo>
                <a:cubicBezTo>
                  <a:pt x="232" y="159"/>
                  <a:pt x="223" y="145"/>
                  <a:pt x="221" y="129"/>
                </a:cubicBezTo>
                <a:lnTo>
                  <a:pt x="220" y="124"/>
                </a:lnTo>
                <a:cubicBezTo>
                  <a:pt x="220" y="119"/>
                  <a:pt x="220" y="114"/>
                  <a:pt x="221" y="110"/>
                </a:cubicBezTo>
                <a:lnTo>
                  <a:pt x="221" y="109"/>
                </a:lnTo>
                <a:lnTo>
                  <a:pt x="222" y="104"/>
                </a:lnTo>
                <a:lnTo>
                  <a:pt x="316" y="121"/>
                </a:lnTo>
                <a:lnTo>
                  <a:pt x="316" y="119"/>
                </a:lnTo>
                <a:lnTo>
                  <a:pt x="316" y="122"/>
                </a:lnTo>
                <a:cubicBezTo>
                  <a:pt x="312" y="146"/>
                  <a:pt x="292" y="162"/>
                  <a:pt x="268" y="162"/>
                </a:cubicBezTo>
                <a:lnTo>
                  <a:pt x="268" y="162"/>
                </a:lnTo>
                <a:lnTo>
                  <a:pt x="316" y="109"/>
                </a:lnTo>
                <a:lnTo>
                  <a:pt x="316" y="114"/>
                </a:lnTo>
                <a:cubicBezTo>
                  <a:pt x="317" y="122"/>
                  <a:pt x="316" y="129"/>
                  <a:pt x="313" y="137"/>
                </a:cubicBezTo>
                <a:lnTo>
                  <a:pt x="311" y="142"/>
                </a:lnTo>
                <a:cubicBezTo>
                  <a:pt x="304" y="160"/>
                  <a:pt x="286" y="172"/>
                  <a:pt x="266" y="172"/>
                </a:cubicBezTo>
                <a:lnTo>
                  <a:pt x="266" y="172"/>
                </a:lnTo>
                <a:lnTo>
                  <a:pt x="265" y="172"/>
                </a:lnTo>
                <a:cubicBezTo>
                  <a:pt x="245" y="172"/>
                  <a:pt x="226" y="159"/>
                  <a:pt x="220" y="139"/>
                </a:cubicBezTo>
                <a:lnTo>
                  <a:pt x="219" y="136"/>
                </a:lnTo>
                <a:lnTo>
                  <a:pt x="222" y="142"/>
                </a:lnTo>
                <a:lnTo>
                  <a:pt x="221" y="140"/>
                </a:lnTo>
                <a:lnTo>
                  <a:pt x="311" y="119"/>
                </a:lnTo>
                <a:lnTo>
                  <a:pt x="311" y="128"/>
                </a:lnTo>
                <a:lnTo>
                  <a:pt x="310" y="135"/>
                </a:lnTo>
                <a:lnTo>
                  <a:pt x="310" y="139"/>
                </a:lnTo>
                <a:cubicBezTo>
                  <a:pt x="309" y="146"/>
                  <a:pt x="306" y="153"/>
                  <a:pt x="302" y="159"/>
                </a:cubicBezTo>
                <a:lnTo>
                  <a:pt x="301" y="160"/>
                </a:lnTo>
                <a:cubicBezTo>
                  <a:pt x="291" y="176"/>
                  <a:pt x="271" y="184"/>
                  <a:pt x="252" y="181"/>
                </a:cubicBezTo>
                <a:cubicBezTo>
                  <a:pt x="233" y="177"/>
                  <a:pt x="218" y="162"/>
                  <a:pt x="214" y="143"/>
                </a:cubicBezTo>
                <a:lnTo>
                  <a:pt x="214" y="140"/>
                </a:lnTo>
                <a:lnTo>
                  <a:pt x="216" y="149"/>
                </a:lnTo>
                <a:lnTo>
                  <a:pt x="215" y="146"/>
                </a:lnTo>
                <a:lnTo>
                  <a:pt x="308" y="128"/>
                </a:lnTo>
                <a:lnTo>
                  <a:pt x="308" y="130"/>
                </a:lnTo>
                <a:lnTo>
                  <a:pt x="308" y="133"/>
                </a:lnTo>
                <a:cubicBezTo>
                  <a:pt x="308" y="160"/>
                  <a:pt x="286" y="181"/>
                  <a:pt x="260" y="181"/>
                </a:cubicBezTo>
                <a:lnTo>
                  <a:pt x="258" y="181"/>
                </a:lnTo>
                <a:lnTo>
                  <a:pt x="306" y="133"/>
                </a:lnTo>
                <a:lnTo>
                  <a:pt x="306" y="136"/>
                </a:lnTo>
                <a:lnTo>
                  <a:pt x="306" y="138"/>
                </a:lnTo>
                <a:cubicBezTo>
                  <a:pt x="306" y="164"/>
                  <a:pt x="285" y="186"/>
                  <a:pt x="258" y="186"/>
                </a:cubicBezTo>
                <a:lnTo>
                  <a:pt x="258" y="186"/>
                </a:lnTo>
                <a:lnTo>
                  <a:pt x="257" y="186"/>
                </a:lnTo>
                <a:cubicBezTo>
                  <a:pt x="230" y="186"/>
                  <a:pt x="209" y="164"/>
                  <a:pt x="209" y="138"/>
                </a:cubicBezTo>
                <a:lnTo>
                  <a:pt x="209" y="136"/>
                </a:lnTo>
                <a:lnTo>
                  <a:pt x="210" y="145"/>
                </a:lnTo>
                <a:lnTo>
                  <a:pt x="209" y="143"/>
                </a:lnTo>
                <a:lnTo>
                  <a:pt x="303" y="144"/>
                </a:lnTo>
                <a:lnTo>
                  <a:pt x="303" y="143"/>
                </a:lnTo>
                <a:lnTo>
                  <a:pt x="303" y="148"/>
                </a:lnTo>
                <a:lnTo>
                  <a:pt x="255" y="95"/>
                </a:lnTo>
                <a:lnTo>
                  <a:pt x="255" y="95"/>
                </a:lnTo>
                <a:lnTo>
                  <a:pt x="207" y="143"/>
                </a:lnTo>
                <a:lnTo>
                  <a:pt x="207" y="138"/>
                </a:lnTo>
                <a:lnTo>
                  <a:pt x="209" y="148"/>
                </a:lnTo>
                <a:lnTo>
                  <a:pt x="207" y="140"/>
                </a:lnTo>
                <a:lnTo>
                  <a:pt x="206" y="137"/>
                </a:lnTo>
                <a:cubicBezTo>
                  <a:pt x="206" y="135"/>
                  <a:pt x="206" y="132"/>
                  <a:pt x="206" y="130"/>
                </a:cubicBezTo>
                <a:lnTo>
                  <a:pt x="206" y="128"/>
                </a:lnTo>
                <a:cubicBezTo>
                  <a:pt x="206" y="103"/>
                  <a:pt x="226" y="81"/>
                  <a:pt x="252" y="80"/>
                </a:cubicBezTo>
                <a:cubicBezTo>
                  <a:pt x="278" y="80"/>
                  <a:pt x="300" y="99"/>
                  <a:pt x="302" y="125"/>
                </a:cubicBezTo>
                <a:lnTo>
                  <a:pt x="302" y="135"/>
                </a:lnTo>
                <a:lnTo>
                  <a:pt x="302" y="143"/>
                </a:lnTo>
                <a:cubicBezTo>
                  <a:pt x="302" y="169"/>
                  <a:pt x="281" y="191"/>
                  <a:pt x="254" y="191"/>
                </a:cubicBezTo>
                <a:lnTo>
                  <a:pt x="253" y="191"/>
                </a:lnTo>
                <a:lnTo>
                  <a:pt x="300" y="133"/>
                </a:lnTo>
                <a:lnTo>
                  <a:pt x="301" y="141"/>
                </a:lnTo>
                <a:lnTo>
                  <a:pt x="302" y="144"/>
                </a:lnTo>
                <a:lnTo>
                  <a:pt x="300" y="136"/>
                </a:lnTo>
                <a:lnTo>
                  <a:pt x="301" y="137"/>
                </a:lnTo>
                <a:lnTo>
                  <a:pt x="209" y="168"/>
                </a:lnTo>
                <a:lnTo>
                  <a:pt x="209" y="166"/>
                </a:lnTo>
                <a:cubicBezTo>
                  <a:pt x="208" y="163"/>
                  <a:pt x="207" y="161"/>
                  <a:pt x="207" y="158"/>
                </a:cubicBezTo>
                <a:lnTo>
                  <a:pt x="206" y="154"/>
                </a:lnTo>
                <a:cubicBezTo>
                  <a:pt x="206" y="149"/>
                  <a:pt x="206" y="144"/>
                  <a:pt x="207" y="140"/>
                </a:cubicBezTo>
                <a:lnTo>
                  <a:pt x="207" y="137"/>
                </a:lnTo>
                <a:lnTo>
                  <a:pt x="206" y="144"/>
                </a:lnTo>
                <a:lnTo>
                  <a:pt x="206" y="143"/>
                </a:lnTo>
                <a:cubicBezTo>
                  <a:pt x="206" y="122"/>
                  <a:pt x="220" y="103"/>
                  <a:pt x="241" y="97"/>
                </a:cubicBezTo>
                <a:cubicBezTo>
                  <a:pt x="261" y="91"/>
                  <a:pt x="283" y="99"/>
                  <a:pt x="294" y="116"/>
                </a:cubicBezTo>
                <a:lnTo>
                  <a:pt x="295" y="118"/>
                </a:lnTo>
                <a:cubicBezTo>
                  <a:pt x="299" y="123"/>
                  <a:pt x="302" y="130"/>
                  <a:pt x="303" y="137"/>
                </a:cubicBezTo>
                <a:lnTo>
                  <a:pt x="304" y="143"/>
                </a:lnTo>
                <a:lnTo>
                  <a:pt x="304" y="152"/>
                </a:lnTo>
                <a:lnTo>
                  <a:pt x="304" y="157"/>
                </a:lnTo>
                <a:lnTo>
                  <a:pt x="304" y="162"/>
                </a:lnTo>
                <a:lnTo>
                  <a:pt x="256" y="114"/>
                </a:lnTo>
                <a:lnTo>
                  <a:pt x="257" y="114"/>
                </a:lnTo>
                <a:lnTo>
                  <a:pt x="209" y="158"/>
                </a:lnTo>
                <a:lnTo>
                  <a:pt x="209" y="156"/>
                </a:lnTo>
                <a:lnTo>
                  <a:pt x="209" y="153"/>
                </a:lnTo>
                <a:lnTo>
                  <a:pt x="209" y="152"/>
                </a:lnTo>
                <a:lnTo>
                  <a:pt x="305" y="152"/>
                </a:lnTo>
                <a:lnTo>
                  <a:pt x="305" y="160"/>
                </a:lnTo>
                <a:lnTo>
                  <a:pt x="305" y="159"/>
                </a:lnTo>
                <a:lnTo>
                  <a:pt x="305" y="164"/>
                </a:lnTo>
                <a:cubicBezTo>
                  <a:pt x="305" y="167"/>
                  <a:pt x="305" y="170"/>
                  <a:pt x="304" y="173"/>
                </a:cubicBezTo>
                <a:lnTo>
                  <a:pt x="304" y="176"/>
                </a:lnTo>
                <a:cubicBezTo>
                  <a:pt x="299" y="197"/>
                  <a:pt x="281" y="213"/>
                  <a:pt x="259" y="214"/>
                </a:cubicBezTo>
                <a:cubicBezTo>
                  <a:pt x="238" y="216"/>
                  <a:pt x="218" y="202"/>
                  <a:pt x="211" y="182"/>
                </a:cubicBezTo>
                <a:lnTo>
                  <a:pt x="210" y="180"/>
                </a:lnTo>
                <a:lnTo>
                  <a:pt x="209" y="177"/>
                </a:lnTo>
                <a:lnTo>
                  <a:pt x="302" y="171"/>
                </a:lnTo>
                <a:lnTo>
                  <a:pt x="301" y="176"/>
                </a:lnTo>
                <a:lnTo>
                  <a:pt x="301" y="178"/>
                </a:lnTo>
                <a:cubicBezTo>
                  <a:pt x="294" y="203"/>
                  <a:pt x="270" y="218"/>
                  <a:pt x="245" y="214"/>
                </a:cubicBezTo>
                <a:cubicBezTo>
                  <a:pt x="221" y="209"/>
                  <a:pt x="203" y="186"/>
                  <a:pt x="206" y="161"/>
                </a:cubicBezTo>
                <a:lnTo>
                  <a:pt x="206" y="162"/>
                </a:lnTo>
                <a:lnTo>
                  <a:pt x="206" y="157"/>
                </a:lnTo>
                <a:cubicBezTo>
                  <a:pt x="206" y="133"/>
                  <a:pt x="225" y="112"/>
                  <a:pt x="249" y="109"/>
                </a:cubicBezTo>
                <a:cubicBezTo>
                  <a:pt x="273" y="106"/>
                  <a:pt x="295" y="122"/>
                  <a:pt x="301" y="145"/>
                </a:cubicBezTo>
                <a:lnTo>
                  <a:pt x="302" y="147"/>
                </a:lnTo>
                <a:cubicBezTo>
                  <a:pt x="302" y="151"/>
                  <a:pt x="303" y="155"/>
                  <a:pt x="303" y="159"/>
                </a:cubicBezTo>
                <a:lnTo>
                  <a:pt x="303" y="162"/>
                </a:lnTo>
                <a:cubicBezTo>
                  <a:pt x="303" y="188"/>
                  <a:pt x="281" y="210"/>
                  <a:pt x="255" y="210"/>
                </a:cubicBezTo>
                <a:lnTo>
                  <a:pt x="254" y="210"/>
                </a:lnTo>
                <a:lnTo>
                  <a:pt x="302" y="162"/>
                </a:lnTo>
                <a:lnTo>
                  <a:pt x="302" y="167"/>
                </a:lnTo>
                <a:lnTo>
                  <a:pt x="302" y="171"/>
                </a:lnTo>
                <a:lnTo>
                  <a:pt x="254" y="123"/>
                </a:lnTo>
                <a:lnTo>
                  <a:pt x="255" y="123"/>
                </a:lnTo>
                <a:lnTo>
                  <a:pt x="209" y="185"/>
                </a:lnTo>
                <a:lnTo>
                  <a:pt x="208" y="180"/>
                </a:lnTo>
                <a:cubicBezTo>
                  <a:pt x="204" y="166"/>
                  <a:pt x="206" y="150"/>
                  <a:pt x="215" y="138"/>
                </a:cubicBezTo>
                <a:cubicBezTo>
                  <a:pt x="225" y="126"/>
                  <a:pt x="239" y="118"/>
                  <a:pt x="254" y="118"/>
                </a:cubicBezTo>
                <a:lnTo>
                  <a:pt x="254" y="118"/>
                </a:lnTo>
                <a:cubicBezTo>
                  <a:pt x="281" y="118"/>
                  <a:pt x="302" y="140"/>
                  <a:pt x="302" y="166"/>
                </a:cubicBezTo>
                <a:lnTo>
                  <a:pt x="302" y="171"/>
                </a:lnTo>
                <a:lnTo>
                  <a:pt x="302" y="176"/>
                </a:lnTo>
                <a:lnTo>
                  <a:pt x="302" y="181"/>
                </a:lnTo>
                <a:lnTo>
                  <a:pt x="302" y="183"/>
                </a:lnTo>
                <a:cubicBezTo>
                  <a:pt x="302" y="187"/>
                  <a:pt x="302" y="191"/>
                  <a:pt x="301" y="195"/>
                </a:cubicBezTo>
                <a:lnTo>
                  <a:pt x="301" y="197"/>
                </a:lnTo>
                <a:lnTo>
                  <a:pt x="254" y="137"/>
                </a:lnTo>
                <a:lnTo>
                  <a:pt x="254" y="137"/>
                </a:lnTo>
                <a:cubicBezTo>
                  <a:pt x="281" y="137"/>
                  <a:pt x="302" y="159"/>
                  <a:pt x="302" y="185"/>
                </a:cubicBezTo>
                <a:lnTo>
                  <a:pt x="302" y="190"/>
                </a:lnTo>
                <a:cubicBezTo>
                  <a:pt x="302" y="217"/>
                  <a:pt x="281" y="238"/>
                  <a:pt x="254" y="238"/>
                </a:cubicBezTo>
                <a:lnTo>
                  <a:pt x="253" y="238"/>
                </a:lnTo>
                <a:lnTo>
                  <a:pt x="301" y="190"/>
                </a:lnTo>
                <a:lnTo>
                  <a:pt x="301" y="195"/>
                </a:lnTo>
                <a:lnTo>
                  <a:pt x="301" y="200"/>
                </a:lnTo>
                <a:cubicBezTo>
                  <a:pt x="301" y="226"/>
                  <a:pt x="280" y="248"/>
                  <a:pt x="253" y="248"/>
                </a:cubicBezTo>
                <a:lnTo>
                  <a:pt x="253" y="248"/>
                </a:lnTo>
                <a:lnTo>
                  <a:pt x="251" y="248"/>
                </a:lnTo>
                <a:lnTo>
                  <a:pt x="250" y="248"/>
                </a:lnTo>
                <a:lnTo>
                  <a:pt x="248" y="248"/>
                </a:lnTo>
                <a:cubicBezTo>
                  <a:pt x="224" y="248"/>
                  <a:pt x="203" y="229"/>
                  <a:pt x="201" y="204"/>
                </a:cubicBezTo>
                <a:lnTo>
                  <a:pt x="200" y="200"/>
                </a:lnTo>
                <a:lnTo>
                  <a:pt x="200" y="196"/>
                </a:lnTo>
                <a:lnTo>
                  <a:pt x="295" y="196"/>
                </a:lnTo>
                <a:lnTo>
                  <a:pt x="295" y="199"/>
                </a:lnTo>
                <a:lnTo>
                  <a:pt x="294" y="204"/>
                </a:lnTo>
                <a:cubicBezTo>
                  <a:pt x="292" y="229"/>
                  <a:pt x="271" y="248"/>
                  <a:pt x="246" y="248"/>
                </a:cubicBezTo>
                <a:lnTo>
                  <a:pt x="246" y="248"/>
                </a:lnTo>
                <a:lnTo>
                  <a:pt x="245" y="248"/>
                </a:lnTo>
                <a:lnTo>
                  <a:pt x="293" y="205"/>
                </a:lnTo>
                <a:lnTo>
                  <a:pt x="292" y="214"/>
                </a:lnTo>
                <a:lnTo>
                  <a:pt x="291" y="216"/>
                </a:lnTo>
                <a:lnTo>
                  <a:pt x="290" y="220"/>
                </a:lnTo>
                <a:cubicBezTo>
                  <a:pt x="289" y="227"/>
                  <a:pt x="287" y="234"/>
                  <a:pt x="283" y="240"/>
                </a:cubicBezTo>
                <a:lnTo>
                  <a:pt x="282" y="241"/>
                </a:lnTo>
                <a:cubicBezTo>
                  <a:pt x="269" y="260"/>
                  <a:pt x="245" y="268"/>
                  <a:pt x="224" y="259"/>
                </a:cubicBezTo>
                <a:cubicBezTo>
                  <a:pt x="202" y="250"/>
                  <a:pt x="190" y="228"/>
                  <a:pt x="195" y="205"/>
                </a:cubicBezTo>
                <a:lnTo>
                  <a:pt x="196" y="202"/>
                </a:lnTo>
                <a:lnTo>
                  <a:pt x="196" y="199"/>
                </a:lnTo>
                <a:lnTo>
                  <a:pt x="195" y="206"/>
                </a:lnTo>
                <a:lnTo>
                  <a:pt x="195" y="205"/>
                </a:lnTo>
                <a:lnTo>
                  <a:pt x="291" y="205"/>
                </a:lnTo>
                <a:lnTo>
                  <a:pt x="291" y="206"/>
                </a:lnTo>
                <a:cubicBezTo>
                  <a:pt x="291" y="209"/>
                  <a:pt x="291" y="212"/>
                  <a:pt x="291" y="214"/>
                </a:cubicBezTo>
                <a:lnTo>
                  <a:pt x="290" y="219"/>
                </a:lnTo>
                <a:lnTo>
                  <a:pt x="289" y="224"/>
                </a:lnTo>
                <a:cubicBezTo>
                  <a:pt x="284" y="250"/>
                  <a:pt x="259" y="266"/>
                  <a:pt x="233" y="262"/>
                </a:cubicBezTo>
                <a:cubicBezTo>
                  <a:pt x="208" y="257"/>
                  <a:pt x="190" y="232"/>
                  <a:pt x="195" y="207"/>
                </a:cubicBezTo>
                <a:lnTo>
                  <a:pt x="195" y="204"/>
                </a:lnTo>
                <a:lnTo>
                  <a:pt x="194" y="211"/>
                </a:lnTo>
                <a:lnTo>
                  <a:pt x="194" y="209"/>
                </a:lnTo>
                <a:lnTo>
                  <a:pt x="290" y="209"/>
                </a:lnTo>
                <a:lnTo>
                  <a:pt x="290" y="212"/>
                </a:lnTo>
                <a:lnTo>
                  <a:pt x="290" y="222"/>
                </a:lnTo>
                <a:lnTo>
                  <a:pt x="290" y="221"/>
                </a:lnTo>
                <a:lnTo>
                  <a:pt x="290" y="224"/>
                </a:lnTo>
                <a:lnTo>
                  <a:pt x="202" y="197"/>
                </a:lnTo>
                <a:lnTo>
                  <a:pt x="203" y="196"/>
                </a:lnTo>
                <a:lnTo>
                  <a:pt x="195" y="216"/>
                </a:lnTo>
                <a:lnTo>
                  <a:pt x="196" y="212"/>
                </a:lnTo>
                <a:lnTo>
                  <a:pt x="232" y="266"/>
                </a:lnTo>
                <a:lnTo>
                  <a:pt x="230" y="265"/>
                </a:lnTo>
                <a:lnTo>
                  <a:pt x="257" y="264"/>
                </a:lnTo>
                <a:lnTo>
                  <a:pt x="255" y="265"/>
                </a:lnTo>
                <a:lnTo>
                  <a:pt x="287" y="211"/>
                </a:lnTo>
                <a:lnTo>
                  <a:pt x="288" y="214"/>
                </a:lnTo>
                <a:lnTo>
                  <a:pt x="283" y="201"/>
                </a:lnTo>
                <a:lnTo>
                  <a:pt x="284" y="203"/>
                </a:lnTo>
                <a:lnTo>
                  <a:pt x="195" y="236"/>
                </a:lnTo>
                <a:lnTo>
                  <a:pt x="194" y="230"/>
                </a:lnTo>
                <a:lnTo>
                  <a:pt x="193" y="227"/>
                </a:lnTo>
                <a:cubicBezTo>
                  <a:pt x="191" y="213"/>
                  <a:pt x="195" y="199"/>
                  <a:pt x="204" y="188"/>
                </a:cubicBezTo>
                <a:cubicBezTo>
                  <a:pt x="213" y="177"/>
                  <a:pt x="226" y="171"/>
                  <a:pt x="240" y="171"/>
                </a:cubicBezTo>
                <a:lnTo>
                  <a:pt x="241" y="171"/>
                </a:lnTo>
                <a:cubicBezTo>
                  <a:pt x="255" y="171"/>
                  <a:pt x="267" y="177"/>
                  <a:pt x="277" y="187"/>
                </a:cubicBezTo>
                <a:cubicBezTo>
                  <a:pt x="286" y="197"/>
                  <a:pt x="290" y="210"/>
                  <a:pt x="289" y="224"/>
                </a:cubicBezTo>
                <a:lnTo>
                  <a:pt x="287" y="234"/>
                </a:lnTo>
                <a:lnTo>
                  <a:pt x="286" y="239"/>
                </a:lnTo>
                <a:cubicBezTo>
                  <a:pt x="281" y="263"/>
                  <a:pt x="259" y="279"/>
                  <a:pt x="234" y="276"/>
                </a:cubicBezTo>
                <a:cubicBezTo>
                  <a:pt x="210" y="274"/>
                  <a:pt x="191" y="253"/>
                  <a:pt x="191" y="228"/>
                </a:cubicBezTo>
                <a:lnTo>
                  <a:pt x="191" y="226"/>
                </a:lnTo>
                <a:lnTo>
                  <a:pt x="192" y="236"/>
                </a:lnTo>
                <a:lnTo>
                  <a:pt x="192" y="233"/>
                </a:lnTo>
                <a:lnTo>
                  <a:pt x="287" y="219"/>
                </a:lnTo>
                <a:lnTo>
                  <a:pt x="287" y="228"/>
                </a:lnTo>
                <a:lnTo>
                  <a:pt x="287" y="240"/>
                </a:lnTo>
                <a:lnTo>
                  <a:pt x="287" y="244"/>
                </a:lnTo>
                <a:cubicBezTo>
                  <a:pt x="283" y="269"/>
                  <a:pt x="261" y="287"/>
                  <a:pt x="236" y="286"/>
                </a:cubicBezTo>
                <a:cubicBezTo>
                  <a:pt x="211" y="284"/>
                  <a:pt x="191" y="263"/>
                  <a:pt x="191" y="238"/>
                </a:cubicBezTo>
                <a:lnTo>
                  <a:pt x="191" y="236"/>
                </a:lnTo>
                <a:lnTo>
                  <a:pt x="191" y="233"/>
                </a:lnTo>
                <a:cubicBezTo>
                  <a:pt x="191" y="208"/>
                  <a:pt x="211" y="187"/>
                  <a:pt x="236" y="186"/>
                </a:cubicBezTo>
                <a:cubicBezTo>
                  <a:pt x="262" y="184"/>
                  <a:pt x="284" y="203"/>
                  <a:pt x="287" y="228"/>
                </a:cubicBezTo>
                <a:lnTo>
                  <a:pt x="287" y="238"/>
                </a:lnTo>
                <a:lnTo>
                  <a:pt x="287" y="243"/>
                </a:lnTo>
                <a:lnTo>
                  <a:pt x="191" y="243"/>
                </a:lnTo>
                <a:lnTo>
                  <a:pt x="191" y="241"/>
                </a:lnTo>
                <a:lnTo>
                  <a:pt x="191" y="238"/>
                </a:lnTo>
                <a:lnTo>
                  <a:pt x="191" y="235"/>
                </a:lnTo>
                <a:lnTo>
                  <a:pt x="191" y="233"/>
                </a:lnTo>
                <a:lnTo>
                  <a:pt x="239" y="281"/>
                </a:lnTo>
                <a:lnTo>
                  <a:pt x="238" y="281"/>
                </a:lnTo>
                <a:lnTo>
                  <a:pt x="285" y="223"/>
                </a:lnTo>
                <a:lnTo>
                  <a:pt x="286" y="228"/>
                </a:lnTo>
                <a:cubicBezTo>
                  <a:pt x="287" y="232"/>
                  <a:pt x="288" y="237"/>
                  <a:pt x="287" y="242"/>
                </a:cubicBezTo>
                <a:lnTo>
                  <a:pt x="287" y="249"/>
                </a:lnTo>
                <a:lnTo>
                  <a:pt x="286" y="253"/>
                </a:lnTo>
                <a:lnTo>
                  <a:pt x="192" y="236"/>
                </a:lnTo>
                <a:lnTo>
                  <a:pt x="192" y="236"/>
                </a:lnTo>
                <a:lnTo>
                  <a:pt x="192" y="234"/>
                </a:lnTo>
                <a:cubicBezTo>
                  <a:pt x="197" y="212"/>
                  <a:pt x="216" y="196"/>
                  <a:pt x="238" y="195"/>
                </a:cubicBezTo>
                <a:cubicBezTo>
                  <a:pt x="261" y="194"/>
                  <a:pt x="281" y="210"/>
                  <a:pt x="286" y="231"/>
                </a:cubicBezTo>
                <a:lnTo>
                  <a:pt x="287" y="233"/>
                </a:lnTo>
                <a:cubicBezTo>
                  <a:pt x="287" y="237"/>
                  <a:pt x="288" y="241"/>
                  <a:pt x="288" y="245"/>
                </a:cubicBezTo>
                <a:lnTo>
                  <a:pt x="288" y="247"/>
                </a:lnTo>
                <a:cubicBezTo>
                  <a:pt x="288" y="274"/>
                  <a:pt x="266" y="295"/>
                  <a:pt x="240" y="295"/>
                </a:cubicBezTo>
                <a:lnTo>
                  <a:pt x="239" y="295"/>
                </a:lnTo>
                <a:lnTo>
                  <a:pt x="287" y="247"/>
                </a:lnTo>
                <a:lnTo>
                  <a:pt x="287" y="250"/>
                </a:lnTo>
                <a:cubicBezTo>
                  <a:pt x="287" y="254"/>
                  <a:pt x="287" y="258"/>
                  <a:pt x="286" y="262"/>
                </a:cubicBezTo>
                <a:lnTo>
                  <a:pt x="286" y="264"/>
                </a:lnTo>
                <a:cubicBezTo>
                  <a:pt x="279" y="289"/>
                  <a:pt x="254" y="305"/>
                  <a:pt x="228" y="299"/>
                </a:cubicBezTo>
                <a:cubicBezTo>
                  <a:pt x="203" y="294"/>
                  <a:pt x="187" y="269"/>
                  <a:pt x="192" y="243"/>
                </a:cubicBezTo>
                <a:lnTo>
                  <a:pt x="192" y="241"/>
                </a:lnTo>
                <a:lnTo>
                  <a:pt x="193" y="238"/>
                </a:lnTo>
                <a:cubicBezTo>
                  <a:pt x="198" y="214"/>
                  <a:pt x="220" y="197"/>
                  <a:pt x="245" y="200"/>
                </a:cubicBezTo>
                <a:cubicBezTo>
                  <a:pt x="269" y="202"/>
                  <a:pt x="288" y="223"/>
                  <a:pt x="288" y="247"/>
                </a:cubicBezTo>
                <a:lnTo>
                  <a:pt x="288" y="249"/>
                </a:lnTo>
                <a:lnTo>
                  <a:pt x="288" y="257"/>
                </a:lnTo>
                <a:lnTo>
                  <a:pt x="287" y="263"/>
                </a:lnTo>
                <a:lnTo>
                  <a:pt x="287" y="267"/>
                </a:lnTo>
                <a:lnTo>
                  <a:pt x="239" y="214"/>
                </a:lnTo>
                <a:lnTo>
                  <a:pt x="240" y="214"/>
                </a:lnTo>
                <a:lnTo>
                  <a:pt x="193" y="271"/>
                </a:lnTo>
                <a:lnTo>
                  <a:pt x="192" y="266"/>
                </a:lnTo>
                <a:cubicBezTo>
                  <a:pt x="191" y="261"/>
                  <a:pt x="191" y="255"/>
                  <a:pt x="192" y="249"/>
                </a:cubicBezTo>
                <a:lnTo>
                  <a:pt x="192" y="246"/>
                </a:lnTo>
                <a:lnTo>
                  <a:pt x="191" y="254"/>
                </a:lnTo>
                <a:lnTo>
                  <a:pt x="191" y="252"/>
                </a:lnTo>
                <a:lnTo>
                  <a:pt x="287" y="252"/>
                </a:lnTo>
                <a:lnTo>
                  <a:pt x="287" y="255"/>
                </a:lnTo>
                <a:lnTo>
                  <a:pt x="287" y="257"/>
                </a:lnTo>
                <a:lnTo>
                  <a:pt x="193" y="245"/>
                </a:lnTo>
                <a:lnTo>
                  <a:pt x="193" y="246"/>
                </a:lnTo>
                <a:lnTo>
                  <a:pt x="193" y="243"/>
                </a:lnTo>
                <a:lnTo>
                  <a:pt x="287" y="263"/>
                </a:lnTo>
                <a:lnTo>
                  <a:pt x="287" y="261"/>
                </a:lnTo>
                <a:lnTo>
                  <a:pt x="287" y="262"/>
                </a:lnTo>
                <a:lnTo>
                  <a:pt x="287" y="266"/>
                </a:lnTo>
                <a:lnTo>
                  <a:pt x="191" y="266"/>
                </a:lnTo>
                <a:lnTo>
                  <a:pt x="191" y="265"/>
                </a:lnTo>
                <a:lnTo>
                  <a:pt x="191" y="262"/>
                </a:lnTo>
                <a:lnTo>
                  <a:pt x="191" y="269"/>
                </a:lnTo>
                <a:lnTo>
                  <a:pt x="191" y="265"/>
                </a:lnTo>
                <a:cubicBezTo>
                  <a:pt x="191" y="263"/>
                  <a:pt x="190" y="261"/>
                  <a:pt x="190" y="258"/>
                </a:cubicBezTo>
                <a:lnTo>
                  <a:pt x="190" y="257"/>
                </a:lnTo>
                <a:cubicBezTo>
                  <a:pt x="190" y="232"/>
                  <a:pt x="210" y="211"/>
                  <a:pt x="235" y="209"/>
                </a:cubicBezTo>
                <a:cubicBezTo>
                  <a:pt x="260" y="207"/>
                  <a:pt x="282" y="225"/>
                  <a:pt x="286" y="250"/>
                </a:cubicBezTo>
                <a:lnTo>
                  <a:pt x="287" y="256"/>
                </a:lnTo>
                <a:lnTo>
                  <a:pt x="287" y="266"/>
                </a:lnTo>
                <a:lnTo>
                  <a:pt x="287" y="272"/>
                </a:lnTo>
                <a:lnTo>
                  <a:pt x="287" y="276"/>
                </a:lnTo>
                <a:lnTo>
                  <a:pt x="191" y="276"/>
                </a:lnTo>
                <a:lnTo>
                  <a:pt x="191" y="274"/>
                </a:lnTo>
                <a:lnTo>
                  <a:pt x="191" y="271"/>
                </a:lnTo>
                <a:lnTo>
                  <a:pt x="191" y="268"/>
                </a:lnTo>
                <a:lnTo>
                  <a:pt x="191" y="266"/>
                </a:lnTo>
                <a:lnTo>
                  <a:pt x="287" y="266"/>
                </a:lnTo>
                <a:lnTo>
                  <a:pt x="287" y="268"/>
                </a:lnTo>
                <a:lnTo>
                  <a:pt x="287" y="271"/>
                </a:lnTo>
                <a:lnTo>
                  <a:pt x="287" y="274"/>
                </a:lnTo>
                <a:cubicBezTo>
                  <a:pt x="287" y="280"/>
                  <a:pt x="287" y="285"/>
                  <a:pt x="285" y="290"/>
                </a:cubicBezTo>
                <a:lnTo>
                  <a:pt x="285" y="291"/>
                </a:lnTo>
                <a:cubicBezTo>
                  <a:pt x="277" y="312"/>
                  <a:pt x="257" y="326"/>
                  <a:pt x="234" y="324"/>
                </a:cubicBezTo>
                <a:cubicBezTo>
                  <a:pt x="212" y="322"/>
                  <a:pt x="194" y="304"/>
                  <a:pt x="191" y="282"/>
                </a:cubicBezTo>
                <a:lnTo>
                  <a:pt x="191" y="281"/>
                </a:lnTo>
                <a:lnTo>
                  <a:pt x="190" y="275"/>
                </a:lnTo>
                <a:cubicBezTo>
                  <a:pt x="188" y="261"/>
                  <a:pt x="191" y="247"/>
                  <a:pt x="201" y="236"/>
                </a:cubicBezTo>
                <a:cubicBezTo>
                  <a:pt x="210" y="225"/>
                  <a:pt x="223" y="218"/>
                  <a:pt x="237" y="218"/>
                </a:cubicBezTo>
                <a:lnTo>
                  <a:pt x="238" y="218"/>
                </a:lnTo>
                <a:cubicBezTo>
                  <a:pt x="264" y="218"/>
                  <a:pt x="286" y="240"/>
                  <a:pt x="286" y="266"/>
                </a:cubicBezTo>
                <a:lnTo>
                  <a:pt x="286" y="271"/>
                </a:lnTo>
                <a:lnTo>
                  <a:pt x="286" y="276"/>
                </a:lnTo>
                <a:cubicBezTo>
                  <a:pt x="286" y="302"/>
                  <a:pt x="264" y="324"/>
                  <a:pt x="238" y="324"/>
                </a:cubicBezTo>
                <a:lnTo>
                  <a:pt x="237" y="324"/>
                </a:lnTo>
                <a:lnTo>
                  <a:pt x="236" y="324"/>
                </a:lnTo>
                <a:lnTo>
                  <a:pt x="236" y="324"/>
                </a:lnTo>
                <a:cubicBezTo>
                  <a:pt x="209" y="324"/>
                  <a:pt x="188" y="302"/>
                  <a:pt x="188" y="276"/>
                </a:cubicBezTo>
                <a:lnTo>
                  <a:pt x="188" y="274"/>
                </a:lnTo>
                <a:lnTo>
                  <a:pt x="188" y="271"/>
                </a:lnTo>
                <a:lnTo>
                  <a:pt x="236" y="319"/>
                </a:lnTo>
                <a:lnTo>
                  <a:pt x="234" y="319"/>
                </a:lnTo>
                <a:lnTo>
                  <a:pt x="282" y="271"/>
                </a:lnTo>
                <a:lnTo>
                  <a:pt x="282" y="271"/>
                </a:lnTo>
                <a:lnTo>
                  <a:pt x="283" y="276"/>
                </a:lnTo>
                <a:cubicBezTo>
                  <a:pt x="284" y="290"/>
                  <a:pt x="280" y="303"/>
                  <a:pt x="271" y="313"/>
                </a:cubicBezTo>
                <a:cubicBezTo>
                  <a:pt x="261" y="323"/>
                  <a:pt x="249" y="329"/>
                  <a:pt x="235" y="329"/>
                </a:cubicBezTo>
                <a:lnTo>
                  <a:pt x="234" y="329"/>
                </a:lnTo>
                <a:lnTo>
                  <a:pt x="233" y="329"/>
                </a:lnTo>
                <a:lnTo>
                  <a:pt x="281" y="276"/>
                </a:lnTo>
                <a:lnTo>
                  <a:pt x="282" y="281"/>
                </a:lnTo>
                <a:lnTo>
                  <a:pt x="282" y="285"/>
                </a:lnTo>
                <a:cubicBezTo>
                  <a:pt x="285" y="310"/>
                  <a:pt x="268" y="333"/>
                  <a:pt x="243" y="338"/>
                </a:cubicBezTo>
                <a:cubicBezTo>
                  <a:pt x="218" y="342"/>
                  <a:pt x="194" y="327"/>
                  <a:pt x="188" y="302"/>
                </a:cubicBezTo>
                <a:lnTo>
                  <a:pt x="187" y="296"/>
                </a:lnTo>
                <a:lnTo>
                  <a:pt x="186" y="293"/>
                </a:lnTo>
                <a:lnTo>
                  <a:pt x="233" y="333"/>
                </a:lnTo>
                <a:lnTo>
                  <a:pt x="233" y="333"/>
                </a:lnTo>
                <a:lnTo>
                  <a:pt x="281" y="285"/>
                </a:lnTo>
                <a:lnTo>
                  <a:pt x="281" y="290"/>
                </a:lnTo>
                <a:lnTo>
                  <a:pt x="281" y="295"/>
                </a:lnTo>
                <a:lnTo>
                  <a:pt x="186" y="283"/>
                </a:lnTo>
                <a:lnTo>
                  <a:pt x="187" y="281"/>
                </a:lnTo>
                <a:lnTo>
                  <a:pt x="185" y="293"/>
                </a:lnTo>
                <a:lnTo>
                  <a:pt x="185" y="290"/>
                </a:lnTo>
                <a:lnTo>
                  <a:pt x="279" y="306"/>
                </a:lnTo>
                <a:lnTo>
                  <a:pt x="279" y="307"/>
                </a:lnTo>
                <a:lnTo>
                  <a:pt x="280" y="300"/>
                </a:lnTo>
                <a:lnTo>
                  <a:pt x="280" y="302"/>
                </a:lnTo>
                <a:lnTo>
                  <a:pt x="279" y="305"/>
                </a:lnTo>
                <a:cubicBezTo>
                  <a:pt x="279" y="308"/>
                  <a:pt x="278" y="311"/>
                  <a:pt x="278" y="314"/>
                </a:cubicBezTo>
                <a:lnTo>
                  <a:pt x="277" y="315"/>
                </a:lnTo>
                <a:cubicBezTo>
                  <a:pt x="270" y="337"/>
                  <a:pt x="247" y="351"/>
                  <a:pt x="224" y="347"/>
                </a:cubicBezTo>
                <a:cubicBezTo>
                  <a:pt x="201" y="344"/>
                  <a:pt x="183" y="324"/>
                  <a:pt x="183" y="300"/>
                </a:cubicBezTo>
                <a:lnTo>
                  <a:pt x="183" y="295"/>
                </a:lnTo>
                <a:lnTo>
                  <a:pt x="183" y="292"/>
                </a:lnTo>
                <a:lnTo>
                  <a:pt x="186" y="307"/>
                </a:lnTo>
                <a:lnTo>
                  <a:pt x="185" y="306"/>
                </a:lnTo>
                <a:lnTo>
                  <a:pt x="276" y="307"/>
                </a:lnTo>
                <a:lnTo>
                  <a:pt x="276" y="307"/>
                </a:lnTo>
                <a:lnTo>
                  <a:pt x="274" y="313"/>
                </a:lnTo>
                <a:lnTo>
                  <a:pt x="276" y="305"/>
                </a:lnTo>
                <a:lnTo>
                  <a:pt x="275" y="310"/>
                </a:lnTo>
                <a:cubicBezTo>
                  <a:pt x="275" y="313"/>
                  <a:pt x="274" y="316"/>
                  <a:pt x="273" y="320"/>
                </a:cubicBezTo>
                <a:lnTo>
                  <a:pt x="272" y="323"/>
                </a:lnTo>
                <a:cubicBezTo>
                  <a:pt x="271" y="325"/>
                  <a:pt x="270" y="327"/>
                  <a:pt x="269" y="329"/>
                </a:cubicBezTo>
                <a:lnTo>
                  <a:pt x="268" y="331"/>
                </a:lnTo>
                <a:cubicBezTo>
                  <a:pt x="259" y="349"/>
                  <a:pt x="240" y="359"/>
                  <a:pt x="220" y="357"/>
                </a:cubicBezTo>
                <a:cubicBezTo>
                  <a:pt x="200" y="355"/>
                  <a:pt x="184" y="341"/>
                  <a:pt x="179" y="321"/>
                </a:cubicBezTo>
                <a:lnTo>
                  <a:pt x="178" y="315"/>
                </a:lnTo>
                <a:lnTo>
                  <a:pt x="177" y="312"/>
                </a:lnTo>
                <a:lnTo>
                  <a:pt x="177" y="309"/>
                </a:lnTo>
                <a:lnTo>
                  <a:pt x="178" y="317"/>
                </a:lnTo>
                <a:lnTo>
                  <a:pt x="178" y="315"/>
                </a:lnTo>
                <a:lnTo>
                  <a:pt x="265" y="325"/>
                </a:lnTo>
                <a:lnTo>
                  <a:pt x="263" y="327"/>
                </a:lnTo>
                <a:lnTo>
                  <a:pt x="269" y="314"/>
                </a:lnTo>
                <a:lnTo>
                  <a:pt x="268" y="316"/>
                </a:lnTo>
                <a:lnTo>
                  <a:pt x="188" y="271"/>
                </a:lnTo>
                <a:lnTo>
                  <a:pt x="186" y="272"/>
                </a:lnTo>
                <a:lnTo>
                  <a:pt x="188" y="270"/>
                </a:lnTo>
                <a:cubicBezTo>
                  <a:pt x="201" y="254"/>
                  <a:pt x="222" y="248"/>
                  <a:pt x="241" y="255"/>
                </a:cubicBezTo>
                <a:cubicBezTo>
                  <a:pt x="261" y="261"/>
                  <a:pt x="273" y="280"/>
                  <a:pt x="273" y="300"/>
                </a:cubicBezTo>
                <a:lnTo>
                  <a:pt x="273" y="301"/>
                </a:lnTo>
                <a:cubicBezTo>
                  <a:pt x="273" y="304"/>
                  <a:pt x="273" y="307"/>
                  <a:pt x="273" y="309"/>
                </a:cubicBezTo>
                <a:lnTo>
                  <a:pt x="272" y="312"/>
                </a:lnTo>
                <a:lnTo>
                  <a:pt x="272" y="295"/>
                </a:lnTo>
                <a:lnTo>
                  <a:pt x="273" y="300"/>
                </a:lnTo>
                <a:cubicBezTo>
                  <a:pt x="274" y="307"/>
                  <a:pt x="274" y="313"/>
                  <a:pt x="273" y="320"/>
                </a:cubicBezTo>
                <a:lnTo>
                  <a:pt x="272" y="324"/>
                </a:lnTo>
                <a:cubicBezTo>
                  <a:pt x="271" y="328"/>
                  <a:pt x="270" y="332"/>
                  <a:pt x="268" y="335"/>
                </a:cubicBezTo>
                <a:lnTo>
                  <a:pt x="262" y="346"/>
                </a:lnTo>
                <a:lnTo>
                  <a:pt x="259" y="350"/>
                </a:lnTo>
                <a:cubicBezTo>
                  <a:pt x="249" y="365"/>
                  <a:pt x="231" y="373"/>
                  <a:pt x="213" y="371"/>
                </a:cubicBezTo>
                <a:cubicBezTo>
                  <a:pt x="195" y="369"/>
                  <a:pt x="180" y="356"/>
                  <a:pt x="174" y="339"/>
                </a:cubicBezTo>
                <a:lnTo>
                  <a:pt x="173" y="337"/>
                </a:lnTo>
                <a:cubicBezTo>
                  <a:pt x="172" y="332"/>
                  <a:pt x="171" y="327"/>
                  <a:pt x="171" y="322"/>
                </a:cubicBezTo>
                <a:lnTo>
                  <a:pt x="171" y="319"/>
                </a:lnTo>
                <a:cubicBezTo>
                  <a:pt x="171" y="292"/>
                  <a:pt x="192" y="271"/>
                  <a:pt x="219" y="271"/>
                </a:cubicBezTo>
                <a:lnTo>
                  <a:pt x="220" y="271"/>
                </a:lnTo>
                <a:lnTo>
                  <a:pt x="220" y="367"/>
                </a:lnTo>
                <a:lnTo>
                  <a:pt x="218" y="367"/>
                </a:lnTo>
                <a:lnTo>
                  <a:pt x="266" y="310"/>
                </a:lnTo>
                <a:lnTo>
                  <a:pt x="266" y="312"/>
                </a:lnTo>
                <a:cubicBezTo>
                  <a:pt x="267" y="315"/>
                  <a:pt x="267" y="318"/>
                  <a:pt x="267" y="321"/>
                </a:cubicBezTo>
                <a:lnTo>
                  <a:pt x="267" y="323"/>
                </a:lnTo>
                <a:lnTo>
                  <a:pt x="219" y="275"/>
                </a:lnTo>
                <a:lnTo>
                  <a:pt x="219" y="275"/>
                </a:lnTo>
                <a:cubicBezTo>
                  <a:pt x="246" y="275"/>
                  <a:pt x="267" y="297"/>
                  <a:pt x="267" y="323"/>
                </a:cubicBezTo>
                <a:lnTo>
                  <a:pt x="267" y="331"/>
                </a:lnTo>
                <a:lnTo>
                  <a:pt x="267" y="335"/>
                </a:lnTo>
                <a:lnTo>
                  <a:pt x="267" y="338"/>
                </a:lnTo>
                <a:lnTo>
                  <a:pt x="177" y="317"/>
                </a:lnTo>
                <a:lnTo>
                  <a:pt x="177" y="316"/>
                </a:lnTo>
                <a:lnTo>
                  <a:pt x="172" y="337"/>
                </a:lnTo>
                <a:lnTo>
                  <a:pt x="172" y="337"/>
                </a:lnTo>
                <a:lnTo>
                  <a:pt x="172" y="333"/>
                </a:lnTo>
                <a:lnTo>
                  <a:pt x="171" y="329"/>
                </a:lnTo>
                <a:cubicBezTo>
                  <a:pt x="168" y="304"/>
                  <a:pt x="185" y="281"/>
                  <a:pt x="210" y="276"/>
                </a:cubicBezTo>
                <a:cubicBezTo>
                  <a:pt x="235" y="272"/>
                  <a:pt x="259" y="287"/>
                  <a:pt x="266" y="312"/>
                </a:cubicBezTo>
                <a:lnTo>
                  <a:pt x="267" y="318"/>
                </a:lnTo>
                <a:lnTo>
                  <a:pt x="267" y="321"/>
                </a:lnTo>
                <a:cubicBezTo>
                  <a:pt x="268" y="325"/>
                  <a:pt x="268" y="329"/>
                  <a:pt x="268" y="334"/>
                </a:cubicBezTo>
                <a:lnTo>
                  <a:pt x="267" y="338"/>
                </a:lnTo>
                <a:lnTo>
                  <a:pt x="267" y="330"/>
                </a:lnTo>
                <a:lnTo>
                  <a:pt x="268" y="336"/>
                </a:lnTo>
                <a:lnTo>
                  <a:pt x="268" y="345"/>
                </a:lnTo>
                <a:lnTo>
                  <a:pt x="268" y="347"/>
                </a:lnTo>
                <a:lnTo>
                  <a:pt x="172" y="347"/>
                </a:lnTo>
                <a:lnTo>
                  <a:pt x="172" y="346"/>
                </a:lnTo>
                <a:lnTo>
                  <a:pt x="173" y="353"/>
                </a:lnTo>
                <a:lnTo>
                  <a:pt x="172" y="350"/>
                </a:lnTo>
                <a:cubicBezTo>
                  <a:pt x="172" y="348"/>
                  <a:pt x="172" y="345"/>
                  <a:pt x="172" y="343"/>
                </a:cubicBezTo>
                <a:lnTo>
                  <a:pt x="172" y="340"/>
                </a:lnTo>
                <a:lnTo>
                  <a:pt x="173" y="352"/>
                </a:lnTo>
                <a:lnTo>
                  <a:pt x="173" y="350"/>
                </a:lnTo>
                <a:lnTo>
                  <a:pt x="267" y="338"/>
                </a:lnTo>
                <a:lnTo>
                  <a:pt x="267" y="339"/>
                </a:lnTo>
                <a:cubicBezTo>
                  <a:pt x="267" y="341"/>
                  <a:pt x="267" y="344"/>
                  <a:pt x="267" y="346"/>
                </a:cubicBezTo>
                <a:lnTo>
                  <a:pt x="267" y="345"/>
                </a:lnTo>
                <a:lnTo>
                  <a:pt x="266" y="350"/>
                </a:lnTo>
                <a:lnTo>
                  <a:pt x="266" y="357"/>
                </a:lnTo>
                <a:lnTo>
                  <a:pt x="173" y="342"/>
                </a:lnTo>
                <a:lnTo>
                  <a:pt x="173" y="340"/>
                </a:lnTo>
                <a:lnTo>
                  <a:pt x="171" y="349"/>
                </a:lnTo>
                <a:lnTo>
                  <a:pt x="172" y="345"/>
                </a:lnTo>
                <a:lnTo>
                  <a:pt x="171" y="352"/>
                </a:lnTo>
                <a:lnTo>
                  <a:pt x="171" y="347"/>
                </a:lnTo>
                <a:lnTo>
                  <a:pt x="171" y="344"/>
                </a:lnTo>
                <a:lnTo>
                  <a:pt x="173" y="356"/>
                </a:lnTo>
                <a:lnTo>
                  <a:pt x="172" y="354"/>
                </a:lnTo>
                <a:lnTo>
                  <a:pt x="266" y="331"/>
                </a:lnTo>
                <a:lnTo>
                  <a:pt x="266" y="333"/>
                </a:lnTo>
                <a:cubicBezTo>
                  <a:pt x="267" y="337"/>
                  <a:pt x="267" y="341"/>
                  <a:pt x="267" y="344"/>
                </a:cubicBezTo>
                <a:lnTo>
                  <a:pt x="267" y="347"/>
                </a:lnTo>
                <a:lnTo>
                  <a:pt x="267" y="352"/>
                </a:lnTo>
                <a:lnTo>
                  <a:pt x="219" y="304"/>
                </a:lnTo>
                <a:lnTo>
                  <a:pt x="220" y="304"/>
                </a:lnTo>
                <a:cubicBezTo>
                  <a:pt x="235" y="304"/>
                  <a:pt x="248" y="310"/>
                  <a:pt x="257" y="321"/>
                </a:cubicBezTo>
                <a:cubicBezTo>
                  <a:pt x="266" y="332"/>
                  <a:pt x="270" y="346"/>
                  <a:pt x="268" y="360"/>
                </a:cubicBezTo>
                <a:lnTo>
                  <a:pt x="267" y="367"/>
                </a:lnTo>
                <a:lnTo>
                  <a:pt x="266" y="369"/>
                </a:lnTo>
                <a:cubicBezTo>
                  <a:pt x="261" y="390"/>
                  <a:pt x="241" y="405"/>
                  <a:pt x="219" y="405"/>
                </a:cubicBezTo>
                <a:cubicBezTo>
                  <a:pt x="197" y="405"/>
                  <a:pt x="178" y="390"/>
                  <a:pt x="173" y="369"/>
                </a:cubicBezTo>
                <a:lnTo>
                  <a:pt x="172" y="363"/>
                </a:lnTo>
                <a:lnTo>
                  <a:pt x="171" y="360"/>
                </a:lnTo>
                <a:cubicBezTo>
                  <a:pt x="170" y="355"/>
                  <a:pt x="170" y="350"/>
                  <a:pt x="171" y="345"/>
                </a:cubicBezTo>
                <a:lnTo>
                  <a:pt x="171" y="342"/>
                </a:lnTo>
                <a:lnTo>
                  <a:pt x="171" y="348"/>
                </a:lnTo>
                <a:lnTo>
                  <a:pt x="171" y="347"/>
                </a:lnTo>
                <a:cubicBezTo>
                  <a:pt x="171" y="323"/>
                  <a:pt x="190" y="302"/>
                  <a:pt x="214" y="300"/>
                </a:cubicBezTo>
                <a:cubicBezTo>
                  <a:pt x="239" y="297"/>
                  <a:pt x="261" y="314"/>
                  <a:pt x="266" y="338"/>
                </a:cubicBezTo>
                <a:lnTo>
                  <a:pt x="267" y="341"/>
                </a:lnTo>
                <a:cubicBezTo>
                  <a:pt x="267" y="344"/>
                  <a:pt x="267" y="347"/>
                  <a:pt x="267" y="350"/>
                </a:cubicBezTo>
                <a:lnTo>
                  <a:pt x="267" y="349"/>
                </a:lnTo>
                <a:lnTo>
                  <a:pt x="268" y="358"/>
                </a:lnTo>
                <a:lnTo>
                  <a:pt x="268" y="361"/>
                </a:lnTo>
                <a:cubicBezTo>
                  <a:pt x="268" y="388"/>
                  <a:pt x="246" y="409"/>
                  <a:pt x="220" y="409"/>
                </a:cubicBezTo>
                <a:lnTo>
                  <a:pt x="219" y="409"/>
                </a:lnTo>
                <a:lnTo>
                  <a:pt x="267" y="356"/>
                </a:lnTo>
                <a:lnTo>
                  <a:pt x="267" y="366"/>
                </a:lnTo>
                <a:lnTo>
                  <a:pt x="267" y="371"/>
                </a:lnTo>
                <a:lnTo>
                  <a:pt x="267" y="362"/>
                </a:lnTo>
                <a:lnTo>
                  <a:pt x="268" y="367"/>
                </a:lnTo>
                <a:cubicBezTo>
                  <a:pt x="269" y="372"/>
                  <a:pt x="269" y="377"/>
                  <a:pt x="268" y="382"/>
                </a:cubicBezTo>
                <a:lnTo>
                  <a:pt x="268" y="386"/>
                </a:lnTo>
                <a:cubicBezTo>
                  <a:pt x="266" y="397"/>
                  <a:pt x="261" y="406"/>
                  <a:pt x="254" y="414"/>
                </a:cubicBezTo>
                <a:lnTo>
                  <a:pt x="253" y="414"/>
                </a:lnTo>
                <a:cubicBezTo>
                  <a:pt x="240" y="428"/>
                  <a:pt x="219" y="432"/>
                  <a:pt x="201" y="425"/>
                </a:cubicBezTo>
                <a:cubicBezTo>
                  <a:pt x="183" y="417"/>
                  <a:pt x="171" y="400"/>
                  <a:pt x="171" y="380"/>
                </a:cubicBezTo>
                <a:lnTo>
                  <a:pt x="172" y="373"/>
                </a:lnTo>
                <a:lnTo>
                  <a:pt x="172" y="371"/>
                </a:lnTo>
                <a:lnTo>
                  <a:pt x="172" y="365"/>
                </a:lnTo>
                <a:lnTo>
                  <a:pt x="172" y="361"/>
                </a:lnTo>
                <a:lnTo>
                  <a:pt x="268" y="361"/>
                </a:lnTo>
                <a:lnTo>
                  <a:pt x="268" y="362"/>
                </a:lnTo>
                <a:lnTo>
                  <a:pt x="267" y="355"/>
                </a:lnTo>
                <a:lnTo>
                  <a:pt x="268" y="358"/>
                </a:lnTo>
                <a:cubicBezTo>
                  <a:pt x="268" y="360"/>
                  <a:pt x="268" y="363"/>
                  <a:pt x="268" y="365"/>
                </a:cubicBezTo>
                <a:lnTo>
                  <a:pt x="268" y="369"/>
                </a:lnTo>
                <a:lnTo>
                  <a:pt x="268" y="371"/>
                </a:lnTo>
                <a:cubicBezTo>
                  <a:pt x="268" y="395"/>
                  <a:pt x="250" y="416"/>
                  <a:pt x="226" y="419"/>
                </a:cubicBezTo>
                <a:cubicBezTo>
                  <a:pt x="202" y="422"/>
                  <a:pt x="180" y="406"/>
                  <a:pt x="174" y="383"/>
                </a:cubicBezTo>
                <a:lnTo>
                  <a:pt x="175" y="387"/>
                </a:lnTo>
                <a:lnTo>
                  <a:pt x="174" y="384"/>
                </a:lnTo>
                <a:lnTo>
                  <a:pt x="267" y="366"/>
                </a:lnTo>
                <a:lnTo>
                  <a:pt x="267" y="368"/>
                </a:lnTo>
                <a:lnTo>
                  <a:pt x="267" y="366"/>
                </a:lnTo>
                <a:lnTo>
                  <a:pt x="267" y="371"/>
                </a:lnTo>
                <a:cubicBezTo>
                  <a:pt x="268" y="375"/>
                  <a:pt x="268" y="380"/>
                  <a:pt x="267" y="384"/>
                </a:cubicBezTo>
                <a:lnTo>
                  <a:pt x="266" y="387"/>
                </a:lnTo>
                <a:cubicBezTo>
                  <a:pt x="266" y="389"/>
                  <a:pt x="265" y="392"/>
                  <a:pt x="265" y="394"/>
                </a:cubicBezTo>
                <a:lnTo>
                  <a:pt x="264" y="396"/>
                </a:lnTo>
                <a:cubicBezTo>
                  <a:pt x="257" y="416"/>
                  <a:pt x="238" y="429"/>
                  <a:pt x="217" y="428"/>
                </a:cubicBezTo>
                <a:cubicBezTo>
                  <a:pt x="195" y="428"/>
                  <a:pt x="177" y="413"/>
                  <a:pt x="172" y="392"/>
                </a:cubicBezTo>
                <a:lnTo>
                  <a:pt x="173" y="396"/>
                </a:lnTo>
                <a:lnTo>
                  <a:pt x="172" y="394"/>
                </a:lnTo>
                <a:lnTo>
                  <a:pt x="265" y="376"/>
                </a:lnTo>
                <a:lnTo>
                  <a:pt x="265" y="378"/>
                </a:lnTo>
                <a:lnTo>
                  <a:pt x="265" y="380"/>
                </a:lnTo>
                <a:cubicBezTo>
                  <a:pt x="265" y="403"/>
                  <a:pt x="249" y="423"/>
                  <a:pt x="227" y="427"/>
                </a:cubicBezTo>
                <a:cubicBezTo>
                  <a:pt x="205" y="432"/>
                  <a:pt x="182" y="421"/>
                  <a:pt x="173" y="400"/>
                </a:cubicBezTo>
                <a:lnTo>
                  <a:pt x="171" y="395"/>
                </a:lnTo>
                <a:cubicBezTo>
                  <a:pt x="169" y="392"/>
                  <a:pt x="168" y="388"/>
                  <a:pt x="168" y="384"/>
                </a:cubicBezTo>
                <a:lnTo>
                  <a:pt x="168" y="385"/>
                </a:lnTo>
                <a:lnTo>
                  <a:pt x="167" y="383"/>
                </a:lnTo>
                <a:lnTo>
                  <a:pt x="260" y="386"/>
                </a:lnTo>
                <a:lnTo>
                  <a:pt x="259" y="388"/>
                </a:lnTo>
                <a:lnTo>
                  <a:pt x="261" y="379"/>
                </a:lnTo>
                <a:lnTo>
                  <a:pt x="260" y="383"/>
                </a:lnTo>
                <a:lnTo>
                  <a:pt x="261" y="376"/>
                </a:lnTo>
                <a:lnTo>
                  <a:pt x="261" y="383"/>
                </a:lnTo>
                <a:lnTo>
                  <a:pt x="261" y="390"/>
                </a:lnTo>
                <a:cubicBezTo>
                  <a:pt x="261" y="416"/>
                  <a:pt x="239" y="438"/>
                  <a:pt x="213" y="438"/>
                </a:cubicBezTo>
                <a:lnTo>
                  <a:pt x="211" y="438"/>
                </a:lnTo>
                <a:cubicBezTo>
                  <a:pt x="189" y="438"/>
                  <a:pt x="169" y="422"/>
                  <a:pt x="164" y="399"/>
                </a:cubicBezTo>
                <a:lnTo>
                  <a:pt x="164" y="399"/>
                </a:lnTo>
                <a:lnTo>
                  <a:pt x="164" y="397"/>
                </a:lnTo>
                <a:lnTo>
                  <a:pt x="258" y="385"/>
                </a:lnTo>
                <a:lnTo>
                  <a:pt x="258" y="387"/>
                </a:lnTo>
                <a:lnTo>
                  <a:pt x="258" y="390"/>
                </a:lnTo>
                <a:cubicBezTo>
                  <a:pt x="258" y="416"/>
                  <a:pt x="237" y="438"/>
                  <a:pt x="210" y="438"/>
                </a:cubicBezTo>
                <a:lnTo>
                  <a:pt x="209" y="438"/>
                </a:lnTo>
                <a:lnTo>
                  <a:pt x="257" y="399"/>
                </a:lnTo>
                <a:lnTo>
                  <a:pt x="256" y="404"/>
                </a:lnTo>
                <a:lnTo>
                  <a:pt x="256" y="395"/>
                </a:lnTo>
                <a:lnTo>
                  <a:pt x="256" y="397"/>
                </a:lnTo>
                <a:cubicBezTo>
                  <a:pt x="256" y="401"/>
                  <a:pt x="256" y="405"/>
                  <a:pt x="255" y="409"/>
                </a:cubicBezTo>
                <a:lnTo>
                  <a:pt x="255" y="411"/>
                </a:lnTo>
                <a:cubicBezTo>
                  <a:pt x="249" y="433"/>
                  <a:pt x="229" y="448"/>
                  <a:pt x="207" y="447"/>
                </a:cubicBezTo>
                <a:cubicBezTo>
                  <a:pt x="184" y="447"/>
                  <a:pt x="165" y="431"/>
                  <a:pt x="161" y="409"/>
                </a:cubicBezTo>
                <a:lnTo>
                  <a:pt x="161" y="409"/>
                </a:lnTo>
                <a:lnTo>
                  <a:pt x="160" y="407"/>
                </a:lnTo>
                <a:lnTo>
                  <a:pt x="255" y="400"/>
                </a:lnTo>
                <a:lnTo>
                  <a:pt x="254" y="404"/>
                </a:lnTo>
                <a:lnTo>
                  <a:pt x="254" y="409"/>
                </a:lnTo>
                <a:cubicBezTo>
                  <a:pt x="251" y="435"/>
                  <a:pt x="229" y="454"/>
                  <a:pt x="204" y="452"/>
                </a:cubicBezTo>
                <a:cubicBezTo>
                  <a:pt x="178" y="451"/>
                  <a:pt x="158" y="430"/>
                  <a:pt x="158" y="404"/>
                </a:cubicBezTo>
                <a:lnTo>
                  <a:pt x="158" y="402"/>
                </a:lnTo>
                <a:lnTo>
                  <a:pt x="158" y="399"/>
                </a:lnTo>
                <a:lnTo>
                  <a:pt x="254" y="404"/>
                </a:lnTo>
                <a:lnTo>
                  <a:pt x="253" y="410"/>
                </a:lnTo>
                <a:lnTo>
                  <a:pt x="253" y="414"/>
                </a:lnTo>
                <a:cubicBezTo>
                  <a:pt x="250" y="437"/>
                  <a:pt x="231" y="455"/>
                  <a:pt x="208" y="457"/>
                </a:cubicBezTo>
                <a:cubicBezTo>
                  <a:pt x="185" y="458"/>
                  <a:pt x="164" y="443"/>
                  <a:pt x="158" y="421"/>
                </a:cubicBezTo>
                <a:lnTo>
                  <a:pt x="157" y="416"/>
                </a:lnTo>
                <a:lnTo>
                  <a:pt x="157" y="414"/>
                </a:lnTo>
                <a:lnTo>
                  <a:pt x="252" y="404"/>
                </a:lnTo>
                <a:lnTo>
                  <a:pt x="252" y="407"/>
                </a:lnTo>
                <a:cubicBezTo>
                  <a:pt x="252" y="411"/>
                  <a:pt x="251" y="415"/>
                  <a:pt x="251" y="419"/>
                </a:cubicBezTo>
                <a:lnTo>
                  <a:pt x="250" y="421"/>
                </a:lnTo>
                <a:cubicBezTo>
                  <a:pt x="245" y="439"/>
                  <a:pt x="230" y="453"/>
                  <a:pt x="212" y="456"/>
                </a:cubicBezTo>
                <a:cubicBezTo>
                  <a:pt x="193" y="460"/>
                  <a:pt x="174" y="451"/>
                  <a:pt x="164" y="436"/>
                </a:cubicBezTo>
                <a:lnTo>
                  <a:pt x="163" y="434"/>
                </a:lnTo>
                <a:cubicBezTo>
                  <a:pt x="160" y="431"/>
                  <a:pt x="158" y="427"/>
                  <a:pt x="157" y="423"/>
                </a:cubicBezTo>
                <a:lnTo>
                  <a:pt x="156" y="420"/>
                </a:lnTo>
                <a:cubicBezTo>
                  <a:pt x="153" y="412"/>
                  <a:pt x="153" y="404"/>
                  <a:pt x="154" y="397"/>
                </a:cubicBezTo>
                <a:lnTo>
                  <a:pt x="155" y="390"/>
                </a:lnTo>
                <a:lnTo>
                  <a:pt x="156" y="388"/>
                </a:lnTo>
                <a:lnTo>
                  <a:pt x="248" y="415"/>
                </a:lnTo>
                <a:lnTo>
                  <a:pt x="248" y="416"/>
                </a:lnTo>
                <a:lnTo>
                  <a:pt x="249" y="408"/>
                </a:lnTo>
                <a:lnTo>
                  <a:pt x="249" y="411"/>
                </a:lnTo>
                <a:lnTo>
                  <a:pt x="249" y="400"/>
                </a:lnTo>
                <a:lnTo>
                  <a:pt x="250" y="409"/>
                </a:lnTo>
                <a:lnTo>
                  <a:pt x="250" y="414"/>
                </a:lnTo>
                <a:cubicBezTo>
                  <a:pt x="250" y="440"/>
                  <a:pt x="228" y="462"/>
                  <a:pt x="202" y="462"/>
                </a:cubicBezTo>
                <a:lnTo>
                  <a:pt x="201" y="462"/>
                </a:lnTo>
                <a:lnTo>
                  <a:pt x="200" y="462"/>
                </a:lnTo>
                <a:lnTo>
                  <a:pt x="200" y="366"/>
                </a:lnTo>
                <a:lnTo>
                  <a:pt x="201" y="366"/>
                </a:lnTo>
                <a:cubicBezTo>
                  <a:pt x="227" y="366"/>
                  <a:pt x="249" y="387"/>
                  <a:pt x="249" y="414"/>
                </a:cubicBezTo>
                <a:lnTo>
                  <a:pt x="249" y="418"/>
                </a:lnTo>
                <a:lnTo>
                  <a:pt x="249" y="423"/>
                </a:lnTo>
                <a:lnTo>
                  <a:pt x="249" y="427"/>
                </a:lnTo>
                <a:cubicBezTo>
                  <a:pt x="249" y="434"/>
                  <a:pt x="247" y="442"/>
                  <a:pt x="244" y="448"/>
                </a:cubicBezTo>
                <a:lnTo>
                  <a:pt x="243" y="449"/>
                </a:lnTo>
                <a:cubicBezTo>
                  <a:pt x="233" y="469"/>
                  <a:pt x="211" y="480"/>
                  <a:pt x="189" y="475"/>
                </a:cubicBezTo>
                <a:cubicBezTo>
                  <a:pt x="168" y="470"/>
                  <a:pt x="152" y="450"/>
                  <a:pt x="152" y="428"/>
                </a:cubicBezTo>
                <a:lnTo>
                  <a:pt x="153" y="428"/>
                </a:lnTo>
                <a:lnTo>
                  <a:pt x="152" y="423"/>
                </a:lnTo>
                <a:lnTo>
                  <a:pt x="200" y="466"/>
                </a:lnTo>
                <a:lnTo>
                  <a:pt x="199" y="466"/>
                </a:lnTo>
                <a:lnTo>
                  <a:pt x="247" y="409"/>
                </a:lnTo>
                <a:lnTo>
                  <a:pt x="247" y="413"/>
                </a:lnTo>
                <a:lnTo>
                  <a:pt x="248" y="418"/>
                </a:lnTo>
                <a:cubicBezTo>
                  <a:pt x="254" y="442"/>
                  <a:pt x="240" y="466"/>
                  <a:pt x="217" y="474"/>
                </a:cubicBezTo>
                <a:lnTo>
                  <a:pt x="215" y="474"/>
                </a:lnTo>
                <a:cubicBezTo>
                  <a:pt x="205" y="477"/>
                  <a:pt x="195" y="477"/>
                  <a:pt x="185" y="474"/>
                </a:cubicBezTo>
                <a:lnTo>
                  <a:pt x="183" y="474"/>
                </a:lnTo>
                <a:lnTo>
                  <a:pt x="246" y="420"/>
                </a:lnTo>
                <a:lnTo>
                  <a:pt x="246" y="419"/>
                </a:lnTo>
                <a:lnTo>
                  <a:pt x="246" y="421"/>
                </a:lnTo>
                <a:lnTo>
                  <a:pt x="152" y="438"/>
                </a:lnTo>
                <a:lnTo>
                  <a:pt x="151" y="433"/>
                </a:lnTo>
                <a:lnTo>
                  <a:pt x="151" y="429"/>
                </a:lnTo>
                <a:lnTo>
                  <a:pt x="246" y="423"/>
                </a:lnTo>
                <a:lnTo>
                  <a:pt x="246" y="425"/>
                </a:lnTo>
                <a:cubicBezTo>
                  <a:pt x="246" y="428"/>
                  <a:pt x="246" y="430"/>
                  <a:pt x="246" y="433"/>
                </a:cubicBezTo>
                <a:lnTo>
                  <a:pt x="245" y="436"/>
                </a:lnTo>
                <a:lnTo>
                  <a:pt x="198" y="380"/>
                </a:lnTo>
                <a:lnTo>
                  <a:pt x="199" y="380"/>
                </a:lnTo>
                <a:cubicBezTo>
                  <a:pt x="223" y="380"/>
                  <a:pt x="244" y="398"/>
                  <a:pt x="247" y="423"/>
                </a:cubicBezTo>
                <a:lnTo>
                  <a:pt x="247" y="428"/>
                </a:lnTo>
                <a:lnTo>
                  <a:pt x="248" y="433"/>
                </a:lnTo>
                <a:cubicBezTo>
                  <a:pt x="248" y="436"/>
                  <a:pt x="248" y="439"/>
                  <a:pt x="248" y="442"/>
                </a:cubicBezTo>
                <a:lnTo>
                  <a:pt x="247" y="449"/>
                </a:lnTo>
                <a:lnTo>
                  <a:pt x="247" y="453"/>
                </a:lnTo>
                <a:lnTo>
                  <a:pt x="247" y="442"/>
                </a:lnTo>
                <a:lnTo>
                  <a:pt x="247" y="447"/>
                </a:lnTo>
                <a:lnTo>
                  <a:pt x="199" y="404"/>
                </a:lnTo>
                <a:lnTo>
                  <a:pt x="200" y="404"/>
                </a:lnTo>
                <a:lnTo>
                  <a:pt x="152" y="452"/>
                </a:lnTo>
                <a:lnTo>
                  <a:pt x="152" y="448"/>
                </a:lnTo>
                <a:lnTo>
                  <a:pt x="154" y="464"/>
                </a:lnTo>
                <a:lnTo>
                  <a:pt x="154" y="462"/>
                </a:lnTo>
                <a:lnTo>
                  <a:pt x="247" y="447"/>
                </a:lnTo>
                <a:lnTo>
                  <a:pt x="247" y="450"/>
                </a:lnTo>
                <a:lnTo>
                  <a:pt x="247" y="455"/>
                </a:lnTo>
                <a:lnTo>
                  <a:pt x="247" y="459"/>
                </a:lnTo>
                <a:lnTo>
                  <a:pt x="247" y="461"/>
                </a:lnTo>
                <a:lnTo>
                  <a:pt x="151" y="461"/>
                </a:lnTo>
                <a:lnTo>
                  <a:pt x="151" y="459"/>
                </a:lnTo>
                <a:lnTo>
                  <a:pt x="152" y="460"/>
                </a:lnTo>
                <a:lnTo>
                  <a:pt x="151" y="450"/>
                </a:lnTo>
                <a:lnTo>
                  <a:pt x="151" y="447"/>
                </a:lnTo>
                <a:lnTo>
                  <a:pt x="246" y="456"/>
                </a:lnTo>
                <a:lnTo>
                  <a:pt x="245" y="461"/>
                </a:lnTo>
                <a:cubicBezTo>
                  <a:pt x="245" y="464"/>
                  <a:pt x="244" y="467"/>
                  <a:pt x="243" y="469"/>
                </a:cubicBezTo>
                <a:lnTo>
                  <a:pt x="241" y="473"/>
                </a:lnTo>
                <a:cubicBezTo>
                  <a:pt x="235" y="491"/>
                  <a:pt x="218" y="503"/>
                  <a:pt x="199" y="504"/>
                </a:cubicBezTo>
                <a:cubicBezTo>
                  <a:pt x="180" y="505"/>
                  <a:pt x="162" y="495"/>
                  <a:pt x="154" y="478"/>
                </a:cubicBezTo>
                <a:lnTo>
                  <a:pt x="151" y="472"/>
                </a:lnTo>
                <a:lnTo>
                  <a:pt x="150" y="470"/>
                </a:lnTo>
                <a:lnTo>
                  <a:pt x="242" y="452"/>
                </a:lnTo>
                <a:lnTo>
                  <a:pt x="242" y="461"/>
                </a:lnTo>
                <a:lnTo>
                  <a:pt x="242" y="466"/>
                </a:lnTo>
                <a:cubicBezTo>
                  <a:pt x="239" y="491"/>
                  <a:pt x="219" y="509"/>
                  <a:pt x="194" y="509"/>
                </a:cubicBezTo>
                <a:lnTo>
                  <a:pt x="193" y="509"/>
                </a:lnTo>
                <a:lnTo>
                  <a:pt x="192" y="509"/>
                </a:lnTo>
                <a:lnTo>
                  <a:pt x="237" y="479"/>
                </a:lnTo>
                <a:lnTo>
                  <a:pt x="236" y="482"/>
                </a:lnTo>
                <a:lnTo>
                  <a:pt x="239" y="464"/>
                </a:lnTo>
                <a:lnTo>
                  <a:pt x="239" y="466"/>
                </a:lnTo>
                <a:lnTo>
                  <a:pt x="191" y="418"/>
                </a:lnTo>
                <a:lnTo>
                  <a:pt x="192" y="418"/>
                </a:lnTo>
                <a:lnTo>
                  <a:pt x="145" y="470"/>
                </a:lnTo>
                <a:lnTo>
                  <a:pt x="144" y="466"/>
                </a:lnTo>
                <a:lnTo>
                  <a:pt x="144" y="462"/>
                </a:lnTo>
                <a:lnTo>
                  <a:pt x="239" y="456"/>
                </a:lnTo>
                <a:lnTo>
                  <a:pt x="239" y="465"/>
                </a:lnTo>
                <a:lnTo>
                  <a:pt x="239" y="471"/>
                </a:lnTo>
                <a:lnTo>
                  <a:pt x="238" y="471"/>
                </a:lnTo>
                <a:lnTo>
                  <a:pt x="238" y="473"/>
                </a:lnTo>
                <a:cubicBezTo>
                  <a:pt x="238" y="477"/>
                  <a:pt x="238" y="481"/>
                  <a:pt x="237" y="485"/>
                </a:cubicBezTo>
                <a:lnTo>
                  <a:pt x="237" y="487"/>
                </a:lnTo>
                <a:cubicBezTo>
                  <a:pt x="231" y="511"/>
                  <a:pt x="208" y="526"/>
                  <a:pt x="184" y="523"/>
                </a:cubicBezTo>
                <a:cubicBezTo>
                  <a:pt x="160" y="520"/>
                  <a:pt x="142" y="500"/>
                  <a:pt x="142" y="475"/>
                </a:cubicBezTo>
                <a:lnTo>
                  <a:pt x="142" y="473"/>
                </a:lnTo>
                <a:lnTo>
                  <a:pt x="142" y="471"/>
                </a:lnTo>
                <a:cubicBezTo>
                  <a:pt x="142" y="447"/>
                  <a:pt x="160" y="426"/>
                  <a:pt x="184" y="423"/>
                </a:cubicBezTo>
                <a:cubicBezTo>
                  <a:pt x="208" y="420"/>
                  <a:pt x="231" y="436"/>
                  <a:pt x="237" y="459"/>
                </a:cubicBezTo>
                <a:lnTo>
                  <a:pt x="237" y="461"/>
                </a:lnTo>
                <a:cubicBezTo>
                  <a:pt x="238" y="465"/>
                  <a:pt x="238" y="469"/>
                  <a:pt x="238" y="473"/>
                </a:cubicBezTo>
                <a:lnTo>
                  <a:pt x="238" y="475"/>
                </a:lnTo>
                <a:cubicBezTo>
                  <a:pt x="238" y="502"/>
                  <a:pt x="217" y="523"/>
                  <a:pt x="190" y="523"/>
                </a:cubicBezTo>
                <a:lnTo>
                  <a:pt x="189" y="523"/>
                </a:lnTo>
                <a:lnTo>
                  <a:pt x="237" y="475"/>
                </a:lnTo>
                <a:lnTo>
                  <a:pt x="237" y="480"/>
                </a:lnTo>
                <a:lnTo>
                  <a:pt x="237" y="485"/>
                </a:lnTo>
                <a:lnTo>
                  <a:pt x="189" y="437"/>
                </a:lnTo>
                <a:lnTo>
                  <a:pt x="190" y="437"/>
                </a:lnTo>
                <a:lnTo>
                  <a:pt x="143" y="489"/>
                </a:lnTo>
                <a:lnTo>
                  <a:pt x="142" y="485"/>
                </a:lnTo>
                <a:lnTo>
                  <a:pt x="142" y="481"/>
                </a:lnTo>
                <a:lnTo>
                  <a:pt x="237" y="475"/>
                </a:lnTo>
                <a:lnTo>
                  <a:pt x="237" y="479"/>
                </a:lnTo>
                <a:lnTo>
                  <a:pt x="237" y="485"/>
                </a:lnTo>
                <a:lnTo>
                  <a:pt x="237" y="496"/>
                </a:lnTo>
                <a:lnTo>
                  <a:pt x="237" y="500"/>
                </a:lnTo>
                <a:cubicBezTo>
                  <a:pt x="234" y="524"/>
                  <a:pt x="213" y="542"/>
                  <a:pt x="189" y="542"/>
                </a:cubicBezTo>
                <a:lnTo>
                  <a:pt x="188" y="542"/>
                </a:lnTo>
                <a:lnTo>
                  <a:pt x="187" y="542"/>
                </a:lnTo>
                <a:lnTo>
                  <a:pt x="187" y="446"/>
                </a:lnTo>
                <a:lnTo>
                  <a:pt x="188" y="446"/>
                </a:lnTo>
                <a:lnTo>
                  <a:pt x="188" y="542"/>
                </a:lnTo>
                <a:lnTo>
                  <a:pt x="188" y="542"/>
                </a:lnTo>
                <a:lnTo>
                  <a:pt x="187" y="542"/>
                </a:lnTo>
                <a:lnTo>
                  <a:pt x="235" y="499"/>
                </a:lnTo>
                <a:lnTo>
                  <a:pt x="235" y="500"/>
                </a:lnTo>
                <a:lnTo>
                  <a:pt x="235" y="504"/>
                </a:lnTo>
                <a:lnTo>
                  <a:pt x="139" y="498"/>
                </a:lnTo>
                <a:lnTo>
                  <a:pt x="139" y="500"/>
                </a:lnTo>
                <a:lnTo>
                  <a:pt x="139" y="494"/>
                </a:lnTo>
                <a:lnTo>
                  <a:pt x="187" y="542"/>
                </a:lnTo>
                <a:lnTo>
                  <a:pt x="186" y="542"/>
                </a:lnTo>
                <a:lnTo>
                  <a:pt x="186" y="446"/>
                </a:lnTo>
                <a:lnTo>
                  <a:pt x="187" y="446"/>
                </a:lnTo>
                <a:lnTo>
                  <a:pt x="187" y="542"/>
                </a:lnTo>
                <a:lnTo>
                  <a:pt x="186" y="542"/>
                </a:lnTo>
                <a:lnTo>
                  <a:pt x="234" y="491"/>
                </a:lnTo>
                <a:lnTo>
                  <a:pt x="234" y="502"/>
                </a:lnTo>
                <a:lnTo>
                  <a:pt x="234" y="506"/>
                </a:lnTo>
                <a:lnTo>
                  <a:pt x="234" y="509"/>
                </a:lnTo>
                <a:cubicBezTo>
                  <a:pt x="234" y="531"/>
                  <a:pt x="219" y="551"/>
                  <a:pt x="197" y="556"/>
                </a:cubicBezTo>
                <a:cubicBezTo>
                  <a:pt x="176" y="561"/>
                  <a:pt x="153" y="550"/>
                  <a:pt x="144" y="530"/>
                </a:cubicBezTo>
                <a:lnTo>
                  <a:pt x="143" y="529"/>
                </a:lnTo>
                <a:cubicBezTo>
                  <a:pt x="140" y="523"/>
                  <a:pt x="138" y="515"/>
                  <a:pt x="138" y="508"/>
                </a:cubicBezTo>
                <a:lnTo>
                  <a:pt x="138" y="504"/>
                </a:lnTo>
                <a:lnTo>
                  <a:pt x="139" y="512"/>
                </a:lnTo>
                <a:lnTo>
                  <a:pt x="138" y="509"/>
                </a:lnTo>
                <a:lnTo>
                  <a:pt x="146" y="528"/>
                </a:lnTo>
                <a:lnTo>
                  <a:pt x="145" y="526"/>
                </a:lnTo>
                <a:lnTo>
                  <a:pt x="232" y="499"/>
                </a:lnTo>
                <a:lnTo>
                  <a:pt x="232" y="501"/>
                </a:lnTo>
                <a:cubicBezTo>
                  <a:pt x="232" y="504"/>
                  <a:pt x="232" y="506"/>
                  <a:pt x="232" y="509"/>
                </a:cubicBezTo>
                <a:lnTo>
                  <a:pt x="232" y="508"/>
                </a:lnTo>
                <a:lnTo>
                  <a:pt x="231" y="518"/>
                </a:lnTo>
                <a:lnTo>
                  <a:pt x="230" y="521"/>
                </a:lnTo>
                <a:cubicBezTo>
                  <a:pt x="230" y="526"/>
                  <a:pt x="228" y="530"/>
                  <a:pt x="226" y="534"/>
                </a:cubicBezTo>
                <a:lnTo>
                  <a:pt x="225" y="535"/>
                </a:lnTo>
                <a:cubicBezTo>
                  <a:pt x="215" y="555"/>
                  <a:pt x="193" y="566"/>
                  <a:pt x="171" y="561"/>
                </a:cubicBezTo>
                <a:cubicBezTo>
                  <a:pt x="150" y="556"/>
                  <a:pt x="134" y="536"/>
                  <a:pt x="134" y="514"/>
                </a:cubicBezTo>
                <a:lnTo>
                  <a:pt x="134" y="511"/>
                </a:lnTo>
                <a:lnTo>
                  <a:pt x="134" y="507"/>
                </a:lnTo>
                <a:lnTo>
                  <a:pt x="134" y="502"/>
                </a:lnTo>
                <a:lnTo>
                  <a:pt x="135" y="510"/>
                </a:lnTo>
                <a:lnTo>
                  <a:pt x="135" y="507"/>
                </a:lnTo>
                <a:lnTo>
                  <a:pt x="230" y="499"/>
                </a:lnTo>
                <a:lnTo>
                  <a:pt x="230" y="500"/>
                </a:lnTo>
                <a:cubicBezTo>
                  <a:pt x="230" y="503"/>
                  <a:pt x="230" y="505"/>
                  <a:pt x="229" y="507"/>
                </a:cubicBezTo>
                <a:lnTo>
                  <a:pt x="229" y="511"/>
                </a:lnTo>
                <a:cubicBezTo>
                  <a:pt x="229" y="513"/>
                  <a:pt x="228" y="515"/>
                  <a:pt x="227" y="518"/>
                </a:cubicBezTo>
                <a:lnTo>
                  <a:pt x="226" y="523"/>
                </a:lnTo>
                <a:lnTo>
                  <a:pt x="180" y="461"/>
                </a:lnTo>
                <a:lnTo>
                  <a:pt x="181" y="461"/>
                </a:lnTo>
                <a:cubicBezTo>
                  <a:pt x="196" y="461"/>
                  <a:pt x="209" y="467"/>
                  <a:pt x="218" y="478"/>
                </a:cubicBezTo>
                <a:cubicBezTo>
                  <a:pt x="227" y="489"/>
                  <a:pt x="231" y="503"/>
                  <a:pt x="229" y="517"/>
                </a:cubicBezTo>
                <a:lnTo>
                  <a:pt x="228" y="520"/>
                </a:lnTo>
                <a:cubicBezTo>
                  <a:pt x="228" y="525"/>
                  <a:pt x="226" y="529"/>
                  <a:pt x="224" y="533"/>
                </a:cubicBezTo>
                <a:lnTo>
                  <a:pt x="223" y="535"/>
                </a:lnTo>
                <a:cubicBezTo>
                  <a:pt x="213" y="555"/>
                  <a:pt x="191" y="566"/>
                  <a:pt x="169" y="561"/>
                </a:cubicBezTo>
                <a:cubicBezTo>
                  <a:pt x="147" y="556"/>
                  <a:pt x="132" y="536"/>
                  <a:pt x="132" y="514"/>
                </a:cubicBezTo>
                <a:lnTo>
                  <a:pt x="132" y="512"/>
                </a:lnTo>
                <a:lnTo>
                  <a:pt x="132" y="508"/>
                </a:lnTo>
                <a:lnTo>
                  <a:pt x="132" y="505"/>
                </a:lnTo>
                <a:lnTo>
                  <a:pt x="132" y="504"/>
                </a:lnTo>
                <a:lnTo>
                  <a:pt x="228" y="504"/>
                </a:lnTo>
                <a:lnTo>
                  <a:pt x="228" y="506"/>
                </a:lnTo>
                <a:cubicBezTo>
                  <a:pt x="228" y="510"/>
                  <a:pt x="227" y="514"/>
                  <a:pt x="227" y="518"/>
                </a:cubicBezTo>
                <a:lnTo>
                  <a:pt x="227" y="516"/>
                </a:lnTo>
                <a:lnTo>
                  <a:pt x="226" y="524"/>
                </a:lnTo>
                <a:lnTo>
                  <a:pt x="225" y="507"/>
                </a:lnTo>
                <a:lnTo>
                  <a:pt x="226" y="511"/>
                </a:lnTo>
                <a:lnTo>
                  <a:pt x="222" y="501"/>
                </a:lnTo>
                <a:lnTo>
                  <a:pt x="222" y="502"/>
                </a:lnTo>
                <a:lnTo>
                  <a:pt x="131" y="523"/>
                </a:lnTo>
                <a:lnTo>
                  <a:pt x="132" y="525"/>
                </a:lnTo>
                <a:lnTo>
                  <a:pt x="131" y="520"/>
                </a:lnTo>
                <a:lnTo>
                  <a:pt x="130" y="510"/>
                </a:lnTo>
                <a:lnTo>
                  <a:pt x="130" y="509"/>
                </a:lnTo>
                <a:lnTo>
                  <a:pt x="226" y="509"/>
                </a:lnTo>
                <a:lnTo>
                  <a:pt x="226" y="513"/>
                </a:lnTo>
                <a:lnTo>
                  <a:pt x="226" y="521"/>
                </a:lnTo>
                <a:lnTo>
                  <a:pt x="226" y="523"/>
                </a:lnTo>
                <a:lnTo>
                  <a:pt x="227" y="527"/>
                </a:lnTo>
                <a:lnTo>
                  <a:pt x="131" y="533"/>
                </a:lnTo>
                <a:lnTo>
                  <a:pt x="131" y="526"/>
                </a:lnTo>
                <a:lnTo>
                  <a:pt x="132" y="521"/>
                </a:lnTo>
                <a:lnTo>
                  <a:pt x="132" y="517"/>
                </a:lnTo>
                <a:lnTo>
                  <a:pt x="132" y="514"/>
                </a:lnTo>
                <a:lnTo>
                  <a:pt x="228" y="514"/>
                </a:lnTo>
                <a:lnTo>
                  <a:pt x="228" y="514"/>
                </a:lnTo>
                <a:cubicBezTo>
                  <a:pt x="228" y="517"/>
                  <a:pt x="228" y="520"/>
                  <a:pt x="227" y="522"/>
                </a:cubicBezTo>
                <a:lnTo>
                  <a:pt x="227" y="521"/>
                </a:lnTo>
                <a:lnTo>
                  <a:pt x="227" y="527"/>
                </a:lnTo>
                <a:lnTo>
                  <a:pt x="179" y="475"/>
                </a:lnTo>
                <a:lnTo>
                  <a:pt x="180" y="475"/>
                </a:lnTo>
                <a:cubicBezTo>
                  <a:pt x="197" y="475"/>
                  <a:pt x="212" y="484"/>
                  <a:pt x="221" y="498"/>
                </a:cubicBezTo>
                <a:cubicBezTo>
                  <a:pt x="230" y="512"/>
                  <a:pt x="230" y="530"/>
                  <a:pt x="223" y="545"/>
                </a:cubicBezTo>
                <a:lnTo>
                  <a:pt x="224" y="543"/>
                </a:lnTo>
                <a:lnTo>
                  <a:pt x="223" y="546"/>
                </a:lnTo>
                <a:lnTo>
                  <a:pt x="178" y="480"/>
                </a:lnTo>
                <a:lnTo>
                  <a:pt x="179" y="480"/>
                </a:lnTo>
                <a:lnTo>
                  <a:pt x="131" y="528"/>
                </a:lnTo>
                <a:lnTo>
                  <a:pt x="131" y="525"/>
                </a:lnTo>
                <a:lnTo>
                  <a:pt x="133" y="537"/>
                </a:lnTo>
                <a:lnTo>
                  <a:pt x="132" y="535"/>
                </a:lnTo>
                <a:lnTo>
                  <a:pt x="227" y="523"/>
                </a:lnTo>
                <a:lnTo>
                  <a:pt x="227" y="525"/>
                </a:lnTo>
                <a:cubicBezTo>
                  <a:pt x="227" y="529"/>
                  <a:pt x="227" y="532"/>
                  <a:pt x="226" y="535"/>
                </a:cubicBezTo>
                <a:lnTo>
                  <a:pt x="226" y="537"/>
                </a:lnTo>
                <a:cubicBezTo>
                  <a:pt x="221" y="560"/>
                  <a:pt x="201" y="576"/>
                  <a:pt x="178" y="576"/>
                </a:cubicBezTo>
                <a:lnTo>
                  <a:pt x="178" y="576"/>
                </a:lnTo>
                <a:lnTo>
                  <a:pt x="226" y="528"/>
                </a:lnTo>
                <a:lnTo>
                  <a:pt x="226" y="531"/>
                </a:lnTo>
                <a:lnTo>
                  <a:pt x="226" y="536"/>
                </a:lnTo>
                <a:lnTo>
                  <a:pt x="226" y="541"/>
                </a:lnTo>
                <a:cubicBezTo>
                  <a:pt x="226" y="546"/>
                  <a:pt x="225" y="551"/>
                  <a:pt x="224" y="556"/>
                </a:cubicBezTo>
                <a:lnTo>
                  <a:pt x="223" y="558"/>
                </a:lnTo>
                <a:cubicBezTo>
                  <a:pt x="216" y="579"/>
                  <a:pt x="195" y="592"/>
                  <a:pt x="173" y="590"/>
                </a:cubicBezTo>
                <a:cubicBezTo>
                  <a:pt x="151" y="588"/>
                  <a:pt x="133" y="571"/>
                  <a:pt x="130" y="549"/>
                </a:cubicBezTo>
                <a:lnTo>
                  <a:pt x="129" y="546"/>
                </a:lnTo>
                <a:cubicBezTo>
                  <a:pt x="129" y="544"/>
                  <a:pt x="129" y="541"/>
                  <a:pt x="129" y="539"/>
                </a:cubicBezTo>
                <a:lnTo>
                  <a:pt x="129" y="537"/>
                </a:lnTo>
                <a:lnTo>
                  <a:pt x="128" y="526"/>
                </a:lnTo>
                <a:lnTo>
                  <a:pt x="128" y="523"/>
                </a:lnTo>
                <a:lnTo>
                  <a:pt x="224" y="523"/>
                </a:lnTo>
                <a:lnTo>
                  <a:pt x="224" y="525"/>
                </a:lnTo>
                <a:lnTo>
                  <a:pt x="224" y="529"/>
                </a:lnTo>
                <a:lnTo>
                  <a:pt x="224" y="534"/>
                </a:lnTo>
                <a:lnTo>
                  <a:pt x="224" y="527"/>
                </a:lnTo>
                <a:lnTo>
                  <a:pt x="224" y="531"/>
                </a:lnTo>
                <a:cubicBezTo>
                  <a:pt x="226" y="544"/>
                  <a:pt x="222" y="558"/>
                  <a:pt x="213" y="569"/>
                </a:cubicBezTo>
                <a:cubicBezTo>
                  <a:pt x="204" y="579"/>
                  <a:pt x="191" y="585"/>
                  <a:pt x="177" y="585"/>
                </a:cubicBezTo>
                <a:lnTo>
                  <a:pt x="176" y="585"/>
                </a:lnTo>
                <a:lnTo>
                  <a:pt x="224" y="537"/>
                </a:lnTo>
                <a:lnTo>
                  <a:pt x="224" y="542"/>
                </a:lnTo>
                <a:cubicBezTo>
                  <a:pt x="224" y="545"/>
                  <a:pt x="224" y="548"/>
                  <a:pt x="224" y="550"/>
                </a:cubicBezTo>
                <a:lnTo>
                  <a:pt x="223" y="553"/>
                </a:lnTo>
                <a:cubicBezTo>
                  <a:pt x="222" y="560"/>
                  <a:pt x="220" y="566"/>
                  <a:pt x="216" y="572"/>
                </a:cubicBezTo>
                <a:lnTo>
                  <a:pt x="215" y="574"/>
                </a:lnTo>
                <a:cubicBezTo>
                  <a:pt x="202" y="593"/>
                  <a:pt x="178" y="600"/>
                  <a:pt x="157" y="591"/>
                </a:cubicBezTo>
                <a:cubicBezTo>
                  <a:pt x="135" y="583"/>
                  <a:pt x="123" y="560"/>
                  <a:pt x="128" y="538"/>
                </a:cubicBezTo>
                <a:lnTo>
                  <a:pt x="129" y="533"/>
                </a:lnTo>
                <a:lnTo>
                  <a:pt x="129" y="531"/>
                </a:lnTo>
                <a:cubicBezTo>
                  <a:pt x="136" y="506"/>
                  <a:pt x="160" y="491"/>
                  <a:pt x="184" y="495"/>
                </a:cubicBezTo>
                <a:cubicBezTo>
                  <a:pt x="209" y="500"/>
                  <a:pt x="226" y="523"/>
                  <a:pt x="224" y="548"/>
                </a:cubicBezTo>
                <a:lnTo>
                  <a:pt x="223" y="552"/>
                </a:lnTo>
                <a:lnTo>
                  <a:pt x="223" y="557"/>
                </a:lnTo>
                <a:cubicBezTo>
                  <a:pt x="220" y="580"/>
                  <a:pt x="201" y="599"/>
                  <a:pt x="177" y="600"/>
                </a:cubicBezTo>
                <a:cubicBezTo>
                  <a:pt x="154" y="601"/>
                  <a:pt x="133" y="585"/>
                  <a:pt x="128" y="561"/>
                </a:cubicBezTo>
                <a:lnTo>
                  <a:pt x="127" y="559"/>
                </a:lnTo>
                <a:cubicBezTo>
                  <a:pt x="127" y="556"/>
                  <a:pt x="126" y="553"/>
                  <a:pt x="126" y="549"/>
                </a:cubicBezTo>
                <a:lnTo>
                  <a:pt x="126" y="547"/>
                </a:lnTo>
                <a:lnTo>
                  <a:pt x="221" y="559"/>
                </a:lnTo>
                <a:lnTo>
                  <a:pt x="221" y="557"/>
                </a:lnTo>
                <a:lnTo>
                  <a:pt x="221" y="560"/>
                </a:lnTo>
                <a:cubicBezTo>
                  <a:pt x="217" y="583"/>
                  <a:pt x="197" y="600"/>
                  <a:pt x="173" y="600"/>
                </a:cubicBezTo>
                <a:lnTo>
                  <a:pt x="173" y="600"/>
                </a:lnTo>
                <a:lnTo>
                  <a:pt x="220" y="560"/>
                </a:lnTo>
                <a:lnTo>
                  <a:pt x="220" y="563"/>
                </a:lnTo>
                <a:cubicBezTo>
                  <a:pt x="219" y="565"/>
                  <a:pt x="219" y="568"/>
                  <a:pt x="218" y="570"/>
                </a:cubicBezTo>
                <a:lnTo>
                  <a:pt x="218" y="572"/>
                </a:lnTo>
                <a:cubicBezTo>
                  <a:pt x="210" y="594"/>
                  <a:pt x="188" y="608"/>
                  <a:pt x="164" y="604"/>
                </a:cubicBezTo>
                <a:cubicBezTo>
                  <a:pt x="141" y="600"/>
                  <a:pt x="124" y="580"/>
                  <a:pt x="124" y="556"/>
                </a:cubicBezTo>
                <a:lnTo>
                  <a:pt x="124" y="551"/>
                </a:lnTo>
                <a:lnTo>
                  <a:pt x="124" y="548"/>
                </a:lnTo>
                <a:lnTo>
                  <a:pt x="124" y="547"/>
                </a:lnTo>
                <a:lnTo>
                  <a:pt x="219" y="554"/>
                </a:lnTo>
                <a:lnTo>
                  <a:pt x="219" y="554"/>
                </a:lnTo>
                <a:lnTo>
                  <a:pt x="219" y="560"/>
                </a:lnTo>
                <a:lnTo>
                  <a:pt x="219" y="554"/>
                </a:lnTo>
                <a:lnTo>
                  <a:pt x="219" y="565"/>
                </a:lnTo>
                <a:lnTo>
                  <a:pt x="219" y="569"/>
                </a:lnTo>
                <a:lnTo>
                  <a:pt x="219" y="571"/>
                </a:lnTo>
                <a:cubicBezTo>
                  <a:pt x="219" y="595"/>
                  <a:pt x="202" y="615"/>
                  <a:pt x="179" y="618"/>
                </a:cubicBezTo>
                <a:cubicBezTo>
                  <a:pt x="156" y="622"/>
                  <a:pt x="133" y="608"/>
                  <a:pt x="126" y="586"/>
                </a:cubicBezTo>
                <a:lnTo>
                  <a:pt x="125" y="585"/>
                </a:lnTo>
                <a:cubicBezTo>
                  <a:pt x="125" y="582"/>
                  <a:pt x="124" y="579"/>
                  <a:pt x="123" y="576"/>
                </a:cubicBezTo>
                <a:lnTo>
                  <a:pt x="123" y="573"/>
                </a:lnTo>
                <a:lnTo>
                  <a:pt x="122" y="569"/>
                </a:lnTo>
                <a:cubicBezTo>
                  <a:pt x="122" y="567"/>
                  <a:pt x="122" y="565"/>
                  <a:pt x="122" y="562"/>
                </a:cubicBezTo>
                <a:lnTo>
                  <a:pt x="122" y="561"/>
                </a:lnTo>
                <a:lnTo>
                  <a:pt x="218" y="561"/>
                </a:lnTo>
                <a:lnTo>
                  <a:pt x="218" y="559"/>
                </a:lnTo>
                <a:lnTo>
                  <a:pt x="218" y="568"/>
                </a:lnTo>
                <a:lnTo>
                  <a:pt x="218" y="573"/>
                </a:lnTo>
                <a:lnTo>
                  <a:pt x="218" y="575"/>
                </a:lnTo>
                <a:lnTo>
                  <a:pt x="122" y="575"/>
                </a:lnTo>
                <a:lnTo>
                  <a:pt x="122" y="574"/>
                </a:lnTo>
                <a:lnTo>
                  <a:pt x="123" y="582"/>
                </a:lnTo>
                <a:lnTo>
                  <a:pt x="122" y="578"/>
                </a:lnTo>
                <a:lnTo>
                  <a:pt x="123" y="580"/>
                </a:lnTo>
                <a:lnTo>
                  <a:pt x="122" y="578"/>
                </a:lnTo>
                <a:lnTo>
                  <a:pt x="216" y="554"/>
                </a:lnTo>
                <a:lnTo>
                  <a:pt x="216" y="556"/>
                </a:lnTo>
                <a:cubicBezTo>
                  <a:pt x="217" y="560"/>
                  <a:pt x="217" y="564"/>
                  <a:pt x="217" y="568"/>
                </a:cubicBezTo>
                <a:lnTo>
                  <a:pt x="217" y="571"/>
                </a:lnTo>
                <a:cubicBezTo>
                  <a:pt x="217" y="597"/>
                  <a:pt x="196" y="619"/>
                  <a:pt x="169" y="619"/>
                </a:cubicBezTo>
                <a:lnTo>
                  <a:pt x="168" y="619"/>
                </a:lnTo>
                <a:cubicBezTo>
                  <a:pt x="153" y="619"/>
                  <a:pt x="139" y="612"/>
                  <a:pt x="130" y="599"/>
                </a:cubicBezTo>
                <a:cubicBezTo>
                  <a:pt x="121" y="587"/>
                  <a:pt x="118" y="570"/>
                  <a:pt x="123" y="556"/>
                </a:cubicBezTo>
                <a:lnTo>
                  <a:pt x="123" y="556"/>
                </a:lnTo>
                <a:lnTo>
                  <a:pt x="123" y="554"/>
                </a:lnTo>
                <a:lnTo>
                  <a:pt x="216" y="581"/>
                </a:lnTo>
                <a:lnTo>
                  <a:pt x="215" y="583"/>
                </a:lnTo>
                <a:lnTo>
                  <a:pt x="217" y="574"/>
                </a:lnTo>
                <a:lnTo>
                  <a:pt x="216" y="578"/>
                </a:lnTo>
                <a:lnTo>
                  <a:pt x="217" y="571"/>
                </a:lnTo>
                <a:lnTo>
                  <a:pt x="217" y="575"/>
                </a:lnTo>
                <a:lnTo>
                  <a:pt x="216" y="566"/>
                </a:lnTo>
                <a:lnTo>
                  <a:pt x="217" y="571"/>
                </a:lnTo>
                <a:cubicBezTo>
                  <a:pt x="218" y="574"/>
                  <a:pt x="218" y="577"/>
                  <a:pt x="218" y="580"/>
                </a:cubicBezTo>
                <a:lnTo>
                  <a:pt x="218" y="583"/>
                </a:lnTo>
                <a:cubicBezTo>
                  <a:pt x="218" y="589"/>
                  <a:pt x="217" y="594"/>
                  <a:pt x="216" y="599"/>
                </a:cubicBezTo>
                <a:lnTo>
                  <a:pt x="215" y="600"/>
                </a:lnTo>
                <a:cubicBezTo>
                  <a:pt x="208" y="622"/>
                  <a:pt x="185" y="636"/>
                  <a:pt x="162" y="632"/>
                </a:cubicBezTo>
                <a:cubicBezTo>
                  <a:pt x="139" y="629"/>
                  <a:pt x="121" y="609"/>
                  <a:pt x="121" y="585"/>
                </a:cubicBezTo>
                <a:lnTo>
                  <a:pt x="121" y="583"/>
                </a:lnTo>
                <a:lnTo>
                  <a:pt x="121" y="580"/>
                </a:lnTo>
                <a:lnTo>
                  <a:pt x="122" y="588"/>
                </a:lnTo>
                <a:lnTo>
                  <a:pt x="122" y="585"/>
                </a:lnTo>
                <a:cubicBezTo>
                  <a:pt x="121" y="583"/>
                  <a:pt x="121" y="580"/>
                  <a:pt x="121" y="577"/>
                </a:cubicBezTo>
                <a:lnTo>
                  <a:pt x="121" y="575"/>
                </a:lnTo>
                <a:lnTo>
                  <a:pt x="217" y="575"/>
                </a:lnTo>
                <a:lnTo>
                  <a:pt x="217" y="577"/>
                </a:lnTo>
                <a:lnTo>
                  <a:pt x="217" y="580"/>
                </a:lnTo>
                <a:lnTo>
                  <a:pt x="217" y="583"/>
                </a:lnTo>
                <a:lnTo>
                  <a:pt x="217" y="585"/>
                </a:lnTo>
                <a:cubicBezTo>
                  <a:pt x="217" y="610"/>
                  <a:pt x="198" y="631"/>
                  <a:pt x="173" y="633"/>
                </a:cubicBezTo>
                <a:cubicBezTo>
                  <a:pt x="148" y="635"/>
                  <a:pt x="126" y="617"/>
                  <a:pt x="122" y="593"/>
                </a:cubicBezTo>
                <a:lnTo>
                  <a:pt x="121" y="590"/>
                </a:lnTo>
                <a:cubicBezTo>
                  <a:pt x="121" y="587"/>
                  <a:pt x="120" y="585"/>
                  <a:pt x="120" y="582"/>
                </a:cubicBezTo>
                <a:lnTo>
                  <a:pt x="120" y="580"/>
                </a:lnTo>
                <a:lnTo>
                  <a:pt x="168" y="628"/>
                </a:lnTo>
                <a:lnTo>
                  <a:pt x="168" y="628"/>
                </a:lnTo>
                <a:lnTo>
                  <a:pt x="215" y="588"/>
                </a:lnTo>
                <a:lnTo>
                  <a:pt x="215" y="591"/>
                </a:lnTo>
                <a:lnTo>
                  <a:pt x="215" y="583"/>
                </a:lnTo>
                <a:lnTo>
                  <a:pt x="215" y="588"/>
                </a:lnTo>
                <a:lnTo>
                  <a:pt x="215" y="592"/>
                </a:lnTo>
                <a:cubicBezTo>
                  <a:pt x="215" y="596"/>
                  <a:pt x="215" y="600"/>
                  <a:pt x="214" y="604"/>
                </a:cubicBezTo>
                <a:lnTo>
                  <a:pt x="214" y="606"/>
                </a:lnTo>
                <a:cubicBezTo>
                  <a:pt x="208" y="627"/>
                  <a:pt x="189" y="642"/>
                  <a:pt x="167" y="642"/>
                </a:cubicBezTo>
                <a:cubicBezTo>
                  <a:pt x="145" y="642"/>
                  <a:pt x="126" y="627"/>
                  <a:pt x="120" y="606"/>
                </a:cubicBezTo>
                <a:lnTo>
                  <a:pt x="120" y="604"/>
                </a:lnTo>
                <a:cubicBezTo>
                  <a:pt x="119" y="600"/>
                  <a:pt x="118" y="596"/>
                  <a:pt x="118" y="592"/>
                </a:cubicBezTo>
                <a:lnTo>
                  <a:pt x="119" y="593"/>
                </a:lnTo>
                <a:lnTo>
                  <a:pt x="118" y="583"/>
                </a:lnTo>
                <a:lnTo>
                  <a:pt x="118" y="580"/>
                </a:lnTo>
                <a:cubicBezTo>
                  <a:pt x="118" y="555"/>
                  <a:pt x="137" y="535"/>
                  <a:pt x="162" y="533"/>
                </a:cubicBezTo>
                <a:cubicBezTo>
                  <a:pt x="187" y="531"/>
                  <a:pt x="209" y="548"/>
                  <a:pt x="213" y="573"/>
                </a:cubicBezTo>
                <a:lnTo>
                  <a:pt x="214" y="580"/>
                </a:lnTo>
                <a:lnTo>
                  <a:pt x="215" y="586"/>
                </a:lnTo>
                <a:cubicBezTo>
                  <a:pt x="215" y="590"/>
                  <a:pt x="215" y="595"/>
                  <a:pt x="214" y="599"/>
                </a:cubicBezTo>
                <a:lnTo>
                  <a:pt x="213" y="607"/>
                </a:lnTo>
                <a:lnTo>
                  <a:pt x="212" y="611"/>
                </a:lnTo>
                <a:cubicBezTo>
                  <a:pt x="206" y="635"/>
                  <a:pt x="183" y="650"/>
                  <a:pt x="159" y="647"/>
                </a:cubicBezTo>
                <a:cubicBezTo>
                  <a:pt x="135" y="644"/>
                  <a:pt x="117" y="624"/>
                  <a:pt x="117" y="599"/>
                </a:cubicBezTo>
                <a:lnTo>
                  <a:pt x="117" y="597"/>
                </a:lnTo>
                <a:lnTo>
                  <a:pt x="118" y="605"/>
                </a:lnTo>
                <a:lnTo>
                  <a:pt x="117" y="602"/>
                </a:lnTo>
                <a:lnTo>
                  <a:pt x="164" y="642"/>
                </a:lnTo>
                <a:lnTo>
                  <a:pt x="164" y="642"/>
                </a:lnTo>
                <a:lnTo>
                  <a:pt x="212" y="594"/>
                </a:lnTo>
                <a:lnTo>
                  <a:pt x="212" y="597"/>
                </a:lnTo>
                <a:cubicBezTo>
                  <a:pt x="212" y="601"/>
                  <a:pt x="211" y="605"/>
                  <a:pt x="211" y="609"/>
                </a:cubicBezTo>
                <a:lnTo>
                  <a:pt x="210" y="611"/>
                </a:lnTo>
                <a:lnTo>
                  <a:pt x="118" y="584"/>
                </a:lnTo>
                <a:lnTo>
                  <a:pt x="118" y="583"/>
                </a:lnTo>
                <a:lnTo>
                  <a:pt x="116" y="591"/>
                </a:lnTo>
                <a:lnTo>
                  <a:pt x="117" y="588"/>
                </a:lnTo>
                <a:lnTo>
                  <a:pt x="116" y="594"/>
                </a:lnTo>
                <a:lnTo>
                  <a:pt x="116" y="588"/>
                </a:lnTo>
                <a:lnTo>
                  <a:pt x="117" y="596"/>
                </a:lnTo>
                <a:lnTo>
                  <a:pt x="117" y="593"/>
                </a:lnTo>
                <a:cubicBezTo>
                  <a:pt x="116" y="591"/>
                  <a:pt x="116" y="588"/>
                  <a:pt x="116" y="585"/>
                </a:cubicBezTo>
                <a:lnTo>
                  <a:pt x="116" y="585"/>
                </a:lnTo>
                <a:lnTo>
                  <a:pt x="212" y="585"/>
                </a:lnTo>
                <a:lnTo>
                  <a:pt x="212" y="584"/>
                </a:lnTo>
                <a:lnTo>
                  <a:pt x="212" y="594"/>
                </a:lnTo>
                <a:lnTo>
                  <a:pt x="212" y="600"/>
                </a:lnTo>
                <a:lnTo>
                  <a:pt x="212" y="604"/>
                </a:lnTo>
                <a:lnTo>
                  <a:pt x="116" y="604"/>
                </a:lnTo>
                <a:lnTo>
                  <a:pt x="117" y="609"/>
                </a:lnTo>
                <a:lnTo>
                  <a:pt x="116" y="605"/>
                </a:lnTo>
                <a:cubicBezTo>
                  <a:pt x="116" y="601"/>
                  <a:pt x="116" y="597"/>
                  <a:pt x="116" y="593"/>
                </a:cubicBezTo>
                <a:lnTo>
                  <a:pt x="117" y="589"/>
                </a:lnTo>
                <a:cubicBezTo>
                  <a:pt x="117" y="586"/>
                  <a:pt x="118" y="584"/>
                  <a:pt x="119" y="581"/>
                </a:cubicBezTo>
                <a:lnTo>
                  <a:pt x="119" y="579"/>
                </a:lnTo>
                <a:cubicBezTo>
                  <a:pt x="127" y="557"/>
                  <a:pt x="149" y="543"/>
                  <a:pt x="173" y="547"/>
                </a:cubicBezTo>
                <a:cubicBezTo>
                  <a:pt x="196" y="551"/>
                  <a:pt x="213" y="571"/>
                  <a:pt x="213" y="594"/>
                </a:cubicBezTo>
                <a:lnTo>
                  <a:pt x="213" y="603"/>
                </a:lnTo>
                <a:lnTo>
                  <a:pt x="212" y="604"/>
                </a:lnTo>
                <a:lnTo>
                  <a:pt x="212" y="609"/>
                </a:lnTo>
                <a:lnTo>
                  <a:pt x="212" y="612"/>
                </a:lnTo>
                <a:cubicBezTo>
                  <a:pt x="212" y="617"/>
                  <a:pt x="212" y="622"/>
                  <a:pt x="210" y="627"/>
                </a:cubicBezTo>
                <a:lnTo>
                  <a:pt x="210" y="629"/>
                </a:lnTo>
                <a:cubicBezTo>
                  <a:pt x="202" y="651"/>
                  <a:pt x="180" y="665"/>
                  <a:pt x="156" y="661"/>
                </a:cubicBezTo>
                <a:cubicBezTo>
                  <a:pt x="133" y="657"/>
                  <a:pt x="116" y="637"/>
                  <a:pt x="116" y="613"/>
                </a:cubicBezTo>
                <a:lnTo>
                  <a:pt x="116" y="611"/>
                </a:lnTo>
                <a:cubicBezTo>
                  <a:pt x="116" y="609"/>
                  <a:pt x="116" y="606"/>
                  <a:pt x="117" y="604"/>
                </a:cubicBezTo>
                <a:lnTo>
                  <a:pt x="117" y="601"/>
                </a:lnTo>
                <a:lnTo>
                  <a:pt x="116" y="608"/>
                </a:lnTo>
                <a:lnTo>
                  <a:pt x="116" y="605"/>
                </a:lnTo>
                <a:lnTo>
                  <a:pt x="116" y="604"/>
                </a:lnTo>
                <a:lnTo>
                  <a:pt x="212" y="604"/>
                </a:lnTo>
                <a:lnTo>
                  <a:pt x="212" y="612"/>
                </a:lnTo>
                <a:lnTo>
                  <a:pt x="212" y="615"/>
                </a:lnTo>
                <a:lnTo>
                  <a:pt x="211" y="615"/>
                </a:lnTo>
                <a:lnTo>
                  <a:pt x="211" y="618"/>
                </a:lnTo>
                <a:lnTo>
                  <a:pt x="163" y="570"/>
                </a:lnTo>
                <a:lnTo>
                  <a:pt x="164" y="570"/>
                </a:lnTo>
                <a:lnTo>
                  <a:pt x="164" y="666"/>
                </a:lnTo>
                <a:lnTo>
                  <a:pt x="163" y="666"/>
                </a:lnTo>
                <a:cubicBezTo>
                  <a:pt x="139" y="666"/>
                  <a:pt x="118" y="648"/>
                  <a:pt x="116" y="623"/>
                </a:cubicBezTo>
                <a:lnTo>
                  <a:pt x="115" y="617"/>
                </a:lnTo>
                <a:lnTo>
                  <a:pt x="116" y="625"/>
                </a:lnTo>
                <a:lnTo>
                  <a:pt x="115" y="621"/>
                </a:lnTo>
                <a:lnTo>
                  <a:pt x="205" y="630"/>
                </a:lnTo>
                <a:lnTo>
                  <a:pt x="204" y="631"/>
                </a:lnTo>
                <a:lnTo>
                  <a:pt x="209" y="617"/>
                </a:lnTo>
                <a:lnTo>
                  <a:pt x="209" y="616"/>
                </a:lnTo>
                <a:lnTo>
                  <a:pt x="208" y="621"/>
                </a:lnTo>
                <a:lnTo>
                  <a:pt x="208" y="625"/>
                </a:lnTo>
                <a:lnTo>
                  <a:pt x="208" y="628"/>
                </a:lnTo>
                <a:lnTo>
                  <a:pt x="112" y="628"/>
                </a:lnTo>
                <a:lnTo>
                  <a:pt x="112" y="627"/>
                </a:lnTo>
                <a:lnTo>
                  <a:pt x="112" y="623"/>
                </a:lnTo>
                <a:lnTo>
                  <a:pt x="113" y="631"/>
                </a:lnTo>
                <a:lnTo>
                  <a:pt x="113" y="628"/>
                </a:lnTo>
                <a:cubicBezTo>
                  <a:pt x="112" y="626"/>
                  <a:pt x="112" y="623"/>
                  <a:pt x="112" y="620"/>
                </a:cubicBezTo>
                <a:lnTo>
                  <a:pt x="112" y="618"/>
                </a:lnTo>
                <a:lnTo>
                  <a:pt x="203" y="640"/>
                </a:lnTo>
                <a:lnTo>
                  <a:pt x="204" y="638"/>
                </a:lnTo>
                <a:lnTo>
                  <a:pt x="203" y="641"/>
                </a:lnTo>
                <a:cubicBezTo>
                  <a:pt x="194" y="662"/>
                  <a:pt x="171" y="674"/>
                  <a:pt x="149" y="670"/>
                </a:cubicBezTo>
                <a:cubicBezTo>
                  <a:pt x="126" y="666"/>
                  <a:pt x="110" y="646"/>
                  <a:pt x="110" y="623"/>
                </a:cubicBezTo>
                <a:lnTo>
                  <a:pt x="110" y="621"/>
                </a:lnTo>
                <a:lnTo>
                  <a:pt x="110" y="618"/>
                </a:lnTo>
                <a:lnTo>
                  <a:pt x="158" y="666"/>
                </a:lnTo>
                <a:lnTo>
                  <a:pt x="157" y="666"/>
                </a:lnTo>
                <a:lnTo>
                  <a:pt x="156" y="666"/>
                </a:lnTo>
                <a:lnTo>
                  <a:pt x="203" y="628"/>
                </a:lnTo>
                <a:lnTo>
                  <a:pt x="203" y="629"/>
                </a:lnTo>
                <a:lnTo>
                  <a:pt x="202" y="633"/>
                </a:lnTo>
                <a:cubicBezTo>
                  <a:pt x="199" y="659"/>
                  <a:pt x="177" y="677"/>
                  <a:pt x="152" y="676"/>
                </a:cubicBezTo>
                <a:cubicBezTo>
                  <a:pt x="126" y="674"/>
                  <a:pt x="106" y="653"/>
                  <a:pt x="106" y="628"/>
                </a:cubicBezTo>
                <a:lnTo>
                  <a:pt x="106" y="625"/>
                </a:lnTo>
                <a:lnTo>
                  <a:pt x="106" y="623"/>
                </a:lnTo>
                <a:lnTo>
                  <a:pt x="202" y="629"/>
                </a:lnTo>
                <a:lnTo>
                  <a:pt x="202" y="627"/>
                </a:lnTo>
                <a:lnTo>
                  <a:pt x="202" y="632"/>
                </a:lnTo>
                <a:lnTo>
                  <a:pt x="202" y="638"/>
                </a:lnTo>
                <a:cubicBezTo>
                  <a:pt x="202" y="641"/>
                  <a:pt x="202" y="643"/>
                  <a:pt x="201" y="645"/>
                </a:cubicBezTo>
                <a:lnTo>
                  <a:pt x="201" y="649"/>
                </a:lnTo>
                <a:cubicBezTo>
                  <a:pt x="197" y="675"/>
                  <a:pt x="173" y="693"/>
                  <a:pt x="147" y="690"/>
                </a:cubicBezTo>
                <a:cubicBezTo>
                  <a:pt x="121" y="686"/>
                  <a:pt x="103" y="662"/>
                  <a:pt x="106" y="636"/>
                </a:cubicBezTo>
                <a:lnTo>
                  <a:pt x="106" y="638"/>
                </a:lnTo>
                <a:lnTo>
                  <a:pt x="106" y="632"/>
                </a:lnTo>
                <a:lnTo>
                  <a:pt x="106" y="629"/>
                </a:lnTo>
                <a:lnTo>
                  <a:pt x="111" y="650"/>
                </a:lnTo>
                <a:lnTo>
                  <a:pt x="111" y="649"/>
                </a:lnTo>
                <a:lnTo>
                  <a:pt x="201" y="628"/>
                </a:lnTo>
                <a:lnTo>
                  <a:pt x="201" y="632"/>
                </a:lnTo>
                <a:lnTo>
                  <a:pt x="201" y="637"/>
                </a:lnTo>
                <a:lnTo>
                  <a:pt x="201" y="630"/>
                </a:lnTo>
                <a:lnTo>
                  <a:pt x="201" y="633"/>
                </a:lnTo>
                <a:cubicBezTo>
                  <a:pt x="202" y="635"/>
                  <a:pt x="202" y="638"/>
                  <a:pt x="202" y="640"/>
                </a:cubicBezTo>
                <a:lnTo>
                  <a:pt x="202" y="642"/>
                </a:lnTo>
                <a:lnTo>
                  <a:pt x="106" y="642"/>
                </a:lnTo>
                <a:lnTo>
                  <a:pt x="106" y="639"/>
                </a:lnTo>
                <a:lnTo>
                  <a:pt x="106" y="637"/>
                </a:lnTo>
                <a:lnTo>
                  <a:pt x="202" y="637"/>
                </a:lnTo>
                <a:lnTo>
                  <a:pt x="202" y="639"/>
                </a:lnTo>
                <a:cubicBezTo>
                  <a:pt x="202" y="641"/>
                  <a:pt x="202" y="644"/>
                  <a:pt x="201" y="646"/>
                </a:cubicBezTo>
                <a:lnTo>
                  <a:pt x="201" y="649"/>
                </a:lnTo>
                <a:lnTo>
                  <a:pt x="201" y="642"/>
                </a:lnTo>
                <a:lnTo>
                  <a:pt x="201" y="645"/>
                </a:lnTo>
                <a:cubicBezTo>
                  <a:pt x="201" y="651"/>
                  <a:pt x="201" y="656"/>
                  <a:pt x="199" y="661"/>
                </a:cubicBezTo>
                <a:lnTo>
                  <a:pt x="199" y="662"/>
                </a:lnTo>
                <a:cubicBezTo>
                  <a:pt x="191" y="684"/>
                  <a:pt x="169" y="698"/>
                  <a:pt x="145" y="694"/>
                </a:cubicBezTo>
                <a:cubicBezTo>
                  <a:pt x="122" y="691"/>
                  <a:pt x="105" y="671"/>
                  <a:pt x="105" y="647"/>
                </a:cubicBezTo>
                <a:lnTo>
                  <a:pt x="105" y="645"/>
                </a:lnTo>
                <a:lnTo>
                  <a:pt x="105" y="642"/>
                </a:lnTo>
                <a:lnTo>
                  <a:pt x="105" y="639"/>
                </a:lnTo>
                <a:lnTo>
                  <a:pt x="107" y="654"/>
                </a:lnTo>
                <a:lnTo>
                  <a:pt x="107" y="653"/>
                </a:lnTo>
                <a:lnTo>
                  <a:pt x="200" y="637"/>
                </a:lnTo>
                <a:lnTo>
                  <a:pt x="200" y="639"/>
                </a:lnTo>
                <a:lnTo>
                  <a:pt x="200" y="642"/>
                </a:lnTo>
                <a:lnTo>
                  <a:pt x="199" y="629"/>
                </a:lnTo>
                <a:lnTo>
                  <a:pt x="199" y="630"/>
                </a:lnTo>
                <a:lnTo>
                  <a:pt x="200" y="632"/>
                </a:lnTo>
                <a:lnTo>
                  <a:pt x="108" y="661"/>
                </a:lnTo>
                <a:lnTo>
                  <a:pt x="107" y="657"/>
                </a:lnTo>
                <a:lnTo>
                  <a:pt x="106" y="654"/>
                </a:lnTo>
                <a:lnTo>
                  <a:pt x="105" y="653"/>
                </a:lnTo>
                <a:lnTo>
                  <a:pt x="199" y="632"/>
                </a:lnTo>
                <a:lnTo>
                  <a:pt x="199" y="637"/>
                </a:lnTo>
                <a:lnTo>
                  <a:pt x="200" y="647"/>
                </a:lnTo>
                <a:lnTo>
                  <a:pt x="200" y="650"/>
                </a:lnTo>
                <a:cubicBezTo>
                  <a:pt x="200" y="658"/>
                  <a:pt x="198" y="665"/>
                  <a:pt x="195" y="672"/>
                </a:cubicBezTo>
                <a:lnTo>
                  <a:pt x="194" y="673"/>
                </a:lnTo>
                <a:cubicBezTo>
                  <a:pt x="184" y="693"/>
                  <a:pt x="162" y="703"/>
                  <a:pt x="140" y="698"/>
                </a:cubicBezTo>
                <a:cubicBezTo>
                  <a:pt x="119" y="693"/>
                  <a:pt x="103" y="674"/>
                  <a:pt x="103" y="651"/>
                </a:cubicBezTo>
                <a:lnTo>
                  <a:pt x="103" y="647"/>
                </a:lnTo>
                <a:lnTo>
                  <a:pt x="103" y="642"/>
                </a:lnTo>
                <a:lnTo>
                  <a:pt x="199" y="642"/>
                </a:lnTo>
                <a:lnTo>
                  <a:pt x="199" y="644"/>
                </a:lnTo>
                <a:cubicBezTo>
                  <a:pt x="199" y="647"/>
                  <a:pt x="199" y="649"/>
                  <a:pt x="199" y="652"/>
                </a:cubicBezTo>
                <a:lnTo>
                  <a:pt x="198" y="655"/>
                </a:lnTo>
                <a:cubicBezTo>
                  <a:pt x="198" y="657"/>
                  <a:pt x="197" y="660"/>
                  <a:pt x="197" y="662"/>
                </a:cubicBezTo>
                <a:lnTo>
                  <a:pt x="195" y="667"/>
                </a:lnTo>
                <a:lnTo>
                  <a:pt x="197" y="645"/>
                </a:lnTo>
                <a:lnTo>
                  <a:pt x="197" y="648"/>
                </a:lnTo>
                <a:cubicBezTo>
                  <a:pt x="198" y="650"/>
                  <a:pt x="198" y="653"/>
                  <a:pt x="198" y="655"/>
                </a:cubicBezTo>
                <a:lnTo>
                  <a:pt x="198" y="656"/>
                </a:lnTo>
                <a:cubicBezTo>
                  <a:pt x="198" y="682"/>
                  <a:pt x="178" y="703"/>
                  <a:pt x="152" y="704"/>
                </a:cubicBezTo>
                <a:cubicBezTo>
                  <a:pt x="127" y="706"/>
                  <a:pt x="105" y="687"/>
                  <a:pt x="102" y="661"/>
                </a:cubicBezTo>
                <a:lnTo>
                  <a:pt x="102" y="659"/>
                </a:lnTo>
                <a:lnTo>
                  <a:pt x="102" y="656"/>
                </a:lnTo>
                <a:lnTo>
                  <a:pt x="103" y="664"/>
                </a:lnTo>
                <a:lnTo>
                  <a:pt x="103" y="662"/>
                </a:lnTo>
                <a:lnTo>
                  <a:pt x="196" y="647"/>
                </a:lnTo>
                <a:lnTo>
                  <a:pt x="196" y="651"/>
                </a:lnTo>
                <a:lnTo>
                  <a:pt x="196" y="656"/>
                </a:lnTo>
                <a:lnTo>
                  <a:pt x="196" y="661"/>
                </a:lnTo>
                <a:lnTo>
                  <a:pt x="148" y="613"/>
                </a:lnTo>
                <a:lnTo>
                  <a:pt x="149" y="613"/>
                </a:lnTo>
                <a:lnTo>
                  <a:pt x="149" y="709"/>
                </a:lnTo>
                <a:lnTo>
                  <a:pt x="149" y="709"/>
                </a:lnTo>
                <a:lnTo>
                  <a:pt x="197" y="666"/>
                </a:lnTo>
                <a:lnTo>
                  <a:pt x="196" y="671"/>
                </a:lnTo>
                <a:cubicBezTo>
                  <a:pt x="194" y="695"/>
                  <a:pt x="173" y="714"/>
                  <a:pt x="148" y="714"/>
                </a:cubicBezTo>
                <a:lnTo>
                  <a:pt x="148" y="714"/>
                </a:lnTo>
                <a:lnTo>
                  <a:pt x="192" y="646"/>
                </a:lnTo>
                <a:lnTo>
                  <a:pt x="194" y="651"/>
                </a:lnTo>
                <a:cubicBezTo>
                  <a:pt x="197" y="658"/>
                  <a:pt x="199" y="667"/>
                  <a:pt x="198" y="675"/>
                </a:cubicBezTo>
                <a:lnTo>
                  <a:pt x="197" y="680"/>
                </a:lnTo>
                <a:cubicBezTo>
                  <a:pt x="197" y="683"/>
                  <a:pt x="197" y="685"/>
                  <a:pt x="196" y="688"/>
                </a:cubicBezTo>
                <a:lnTo>
                  <a:pt x="195" y="692"/>
                </a:lnTo>
                <a:lnTo>
                  <a:pt x="102" y="668"/>
                </a:lnTo>
                <a:lnTo>
                  <a:pt x="102" y="669"/>
                </a:lnTo>
                <a:lnTo>
                  <a:pt x="102" y="666"/>
                </a:lnTo>
                <a:lnTo>
                  <a:pt x="195" y="691"/>
                </a:lnTo>
                <a:lnTo>
                  <a:pt x="195" y="692"/>
                </a:lnTo>
                <a:lnTo>
                  <a:pt x="196" y="685"/>
                </a:lnTo>
                <a:lnTo>
                  <a:pt x="196" y="688"/>
                </a:lnTo>
                <a:lnTo>
                  <a:pt x="196" y="671"/>
                </a:lnTo>
                <a:lnTo>
                  <a:pt x="197" y="676"/>
                </a:lnTo>
                <a:cubicBezTo>
                  <a:pt x="199" y="690"/>
                  <a:pt x="196" y="704"/>
                  <a:pt x="187" y="715"/>
                </a:cubicBezTo>
                <a:cubicBezTo>
                  <a:pt x="177" y="727"/>
                  <a:pt x="164" y="733"/>
                  <a:pt x="149" y="733"/>
                </a:cubicBezTo>
                <a:lnTo>
                  <a:pt x="148" y="733"/>
                </a:lnTo>
                <a:cubicBezTo>
                  <a:pt x="121" y="733"/>
                  <a:pt x="100" y="711"/>
                  <a:pt x="100" y="685"/>
                </a:cubicBezTo>
                <a:lnTo>
                  <a:pt x="100" y="680"/>
                </a:lnTo>
                <a:lnTo>
                  <a:pt x="148" y="728"/>
                </a:lnTo>
                <a:lnTo>
                  <a:pt x="147" y="728"/>
                </a:lnTo>
                <a:lnTo>
                  <a:pt x="195" y="675"/>
                </a:lnTo>
                <a:lnTo>
                  <a:pt x="196" y="681"/>
                </a:lnTo>
                <a:lnTo>
                  <a:pt x="196" y="690"/>
                </a:lnTo>
                <a:lnTo>
                  <a:pt x="196" y="694"/>
                </a:lnTo>
                <a:lnTo>
                  <a:pt x="100" y="694"/>
                </a:lnTo>
                <a:lnTo>
                  <a:pt x="100" y="693"/>
                </a:lnTo>
                <a:lnTo>
                  <a:pt x="101" y="701"/>
                </a:lnTo>
                <a:lnTo>
                  <a:pt x="102" y="703"/>
                </a:lnTo>
                <a:lnTo>
                  <a:pt x="101" y="700"/>
                </a:lnTo>
                <a:cubicBezTo>
                  <a:pt x="100" y="695"/>
                  <a:pt x="99" y="691"/>
                  <a:pt x="99" y="686"/>
                </a:cubicBezTo>
                <a:lnTo>
                  <a:pt x="99" y="685"/>
                </a:lnTo>
                <a:lnTo>
                  <a:pt x="195" y="685"/>
                </a:lnTo>
                <a:lnTo>
                  <a:pt x="195" y="686"/>
                </a:lnTo>
                <a:lnTo>
                  <a:pt x="194" y="679"/>
                </a:lnTo>
                <a:lnTo>
                  <a:pt x="195" y="685"/>
                </a:lnTo>
                <a:lnTo>
                  <a:pt x="196" y="690"/>
                </a:lnTo>
                <a:cubicBezTo>
                  <a:pt x="198" y="713"/>
                  <a:pt x="184" y="734"/>
                  <a:pt x="161" y="741"/>
                </a:cubicBezTo>
                <a:cubicBezTo>
                  <a:pt x="139" y="747"/>
                  <a:pt x="115" y="737"/>
                  <a:pt x="105" y="716"/>
                </a:cubicBezTo>
                <a:lnTo>
                  <a:pt x="104" y="714"/>
                </a:lnTo>
                <a:cubicBezTo>
                  <a:pt x="102" y="710"/>
                  <a:pt x="100" y="705"/>
                  <a:pt x="100" y="700"/>
                </a:cubicBezTo>
                <a:lnTo>
                  <a:pt x="99" y="697"/>
                </a:lnTo>
                <a:lnTo>
                  <a:pt x="146" y="737"/>
                </a:lnTo>
                <a:lnTo>
                  <a:pt x="146" y="737"/>
                </a:lnTo>
                <a:lnTo>
                  <a:pt x="194" y="685"/>
                </a:lnTo>
                <a:lnTo>
                  <a:pt x="194" y="690"/>
                </a:lnTo>
                <a:cubicBezTo>
                  <a:pt x="196" y="703"/>
                  <a:pt x="191" y="717"/>
                  <a:pt x="182" y="727"/>
                </a:cubicBezTo>
                <a:cubicBezTo>
                  <a:pt x="173" y="737"/>
                  <a:pt x="160" y="742"/>
                  <a:pt x="146" y="742"/>
                </a:cubicBezTo>
                <a:lnTo>
                  <a:pt x="145" y="742"/>
                </a:lnTo>
                <a:lnTo>
                  <a:pt x="193" y="685"/>
                </a:lnTo>
                <a:lnTo>
                  <a:pt x="193" y="685"/>
                </a:lnTo>
                <a:lnTo>
                  <a:pt x="193" y="687"/>
                </a:lnTo>
                <a:cubicBezTo>
                  <a:pt x="194" y="691"/>
                  <a:pt x="194" y="695"/>
                  <a:pt x="194" y="699"/>
                </a:cubicBezTo>
                <a:lnTo>
                  <a:pt x="194" y="704"/>
                </a:lnTo>
                <a:cubicBezTo>
                  <a:pt x="194" y="706"/>
                  <a:pt x="194" y="709"/>
                  <a:pt x="194" y="711"/>
                </a:cubicBezTo>
                <a:lnTo>
                  <a:pt x="194" y="712"/>
                </a:lnTo>
                <a:lnTo>
                  <a:pt x="193" y="717"/>
                </a:lnTo>
                <a:cubicBezTo>
                  <a:pt x="193" y="720"/>
                  <a:pt x="193" y="722"/>
                  <a:pt x="192" y="724"/>
                </a:cubicBezTo>
                <a:lnTo>
                  <a:pt x="190" y="732"/>
                </a:lnTo>
                <a:lnTo>
                  <a:pt x="190" y="733"/>
                </a:lnTo>
                <a:cubicBezTo>
                  <a:pt x="182" y="755"/>
                  <a:pt x="160" y="769"/>
                  <a:pt x="136" y="765"/>
                </a:cubicBezTo>
                <a:cubicBezTo>
                  <a:pt x="113" y="762"/>
                  <a:pt x="96" y="742"/>
                  <a:pt x="96" y="718"/>
                </a:cubicBezTo>
                <a:lnTo>
                  <a:pt x="96" y="715"/>
                </a:lnTo>
                <a:lnTo>
                  <a:pt x="96" y="705"/>
                </a:lnTo>
                <a:lnTo>
                  <a:pt x="96" y="702"/>
                </a:lnTo>
                <a:lnTo>
                  <a:pt x="96" y="699"/>
                </a:lnTo>
                <a:lnTo>
                  <a:pt x="178" y="733"/>
                </a:lnTo>
                <a:lnTo>
                  <a:pt x="178" y="733"/>
                </a:lnTo>
                <a:lnTo>
                  <a:pt x="192" y="699"/>
                </a:lnTo>
                <a:lnTo>
                  <a:pt x="192" y="706"/>
                </a:lnTo>
                <a:lnTo>
                  <a:pt x="191" y="712"/>
                </a:lnTo>
                <a:cubicBezTo>
                  <a:pt x="189" y="737"/>
                  <a:pt x="168" y="756"/>
                  <a:pt x="143" y="756"/>
                </a:cubicBezTo>
                <a:lnTo>
                  <a:pt x="141" y="756"/>
                </a:lnTo>
                <a:cubicBezTo>
                  <a:pt x="117" y="756"/>
                  <a:pt x="96" y="737"/>
                  <a:pt x="94" y="712"/>
                </a:cubicBezTo>
                <a:lnTo>
                  <a:pt x="94" y="710"/>
                </a:lnTo>
                <a:lnTo>
                  <a:pt x="93" y="707"/>
                </a:lnTo>
                <a:cubicBezTo>
                  <a:pt x="93" y="705"/>
                  <a:pt x="92" y="702"/>
                  <a:pt x="92" y="699"/>
                </a:cubicBezTo>
                <a:lnTo>
                  <a:pt x="92" y="699"/>
                </a:lnTo>
                <a:lnTo>
                  <a:pt x="188" y="699"/>
                </a:lnTo>
                <a:lnTo>
                  <a:pt x="188" y="702"/>
                </a:lnTo>
                <a:lnTo>
                  <a:pt x="188" y="707"/>
                </a:lnTo>
                <a:lnTo>
                  <a:pt x="188" y="713"/>
                </a:lnTo>
                <a:lnTo>
                  <a:pt x="188" y="718"/>
                </a:lnTo>
                <a:cubicBezTo>
                  <a:pt x="188" y="722"/>
                  <a:pt x="188" y="726"/>
                  <a:pt x="187" y="730"/>
                </a:cubicBezTo>
                <a:lnTo>
                  <a:pt x="186" y="734"/>
                </a:lnTo>
                <a:cubicBezTo>
                  <a:pt x="183" y="745"/>
                  <a:pt x="176" y="755"/>
                  <a:pt x="166" y="762"/>
                </a:cubicBezTo>
                <a:lnTo>
                  <a:pt x="165" y="763"/>
                </a:lnTo>
                <a:cubicBezTo>
                  <a:pt x="149" y="773"/>
                  <a:pt x="129" y="774"/>
                  <a:pt x="113" y="764"/>
                </a:cubicBezTo>
                <a:cubicBezTo>
                  <a:pt x="97" y="755"/>
                  <a:pt x="88" y="737"/>
                  <a:pt x="90" y="718"/>
                </a:cubicBezTo>
                <a:lnTo>
                  <a:pt x="90" y="718"/>
                </a:lnTo>
                <a:lnTo>
                  <a:pt x="90" y="715"/>
                </a:lnTo>
                <a:lnTo>
                  <a:pt x="90" y="713"/>
                </a:lnTo>
                <a:lnTo>
                  <a:pt x="186" y="719"/>
                </a:lnTo>
                <a:lnTo>
                  <a:pt x="186" y="722"/>
                </a:lnTo>
                <a:lnTo>
                  <a:pt x="185" y="727"/>
                </a:lnTo>
                <a:cubicBezTo>
                  <a:pt x="185" y="731"/>
                  <a:pt x="184" y="735"/>
                  <a:pt x="183" y="738"/>
                </a:cubicBezTo>
                <a:lnTo>
                  <a:pt x="182" y="743"/>
                </a:lnTo>
                <a:cubicBezTo>
                  <a:pt x="175" y="762"/>
                  <a:pt x="157" y="775"/>
                  <a:pt x="136" y="775"/>
                </a:cubicBezTo>
                <a:lnTo>
                  <a:pt x="135" y="775"/>
                </a:lnTo>
                <a:cubicBezTo>
                  <a:pt x="117" y="775"/>
                  <a:pt x="101" y="765"/>
                  <a:pt x="93" y="749"/>
                </a:cubicBezTo>
                <a:lnTo>
                  <a:pt x="93" y="750"/>
                </a:lnTo>
                <a:lnTo>
                  <a:pt x="92" y="748"/>
                </a:lnTo>
                <a:cubicBezTo>
                  <a:pt x="83" y="733"/>
                  <a:pt x="83" y="714"/>
                  <a:pt x="91" y="699"/>
                </a:cubicBezTo>
                <a:cubicBezTo>
                  <a:pt x="100" y="684"/>
                  <a:pt x="116" y="675"/>
                  <a:pt x="133" y="675"/>
                </a:cubicBezTo>
                <a:lnTo>
                  <a:pt x="134" y="675"/>
                </a:lnTo>
                <a:cubicBezTo>
                  <a:pt x="148" y="675"/>
                  <a:pt x="161" y="681"/>
                  <a:pt x="170" y="691"/>
                </a:cubicBezTo>
                <a:cubicBezTo>
                  <a:pt x="179" y="701"/>
                  <a:pt x="183" y="715"/>
                  <a:pt x="182" y="728"/>
                </a:cubicBezTo>
                <a:lnTo>
                  <a:pt x="181" y="737"/>
                </a:lnTo>
                <a:lnTo>
                  <a:pt x="180" y="742"/>
                </a:lnTo>
                <a:lnTo>
                  <a:pt x="180" y="732"/>
                </a:lnTo>
                <a:lnTo>
                  <a:pt x="180" y="736"/>
                </a:lnTo>
                <a:cubicBezTo>
                  <a:pt x="180" y="743"/>
                  <a:pt x="179" y="751"/>
                  <a:pt x="175" y="757"/>
                </a:cubicBezTo>
                <a:lnTo>
                  <a:pt x="175" y="758"/>
                </a:lnTo>
                <a:cubicBezTo>
                  <a:pt x="165" y="778"/>
                  <a:pt x="143" y="789"/>
                  <a:pt x="121" y="784"/>
                </a:cubicBezTo>
                <a:cubicBezTo>
                  <a:pt x="99" y="779"/>
                  <a:pt x="84" y="759"/>
                  <a:pt x="84" y="737"/>
                </a:cubicBezTo>
                <a:lnTo>
                  <a:pt x="84" y="735"/>
                </a:lnTo>
                <a:lnTo>
                  <a:pt x="84" y="742"/>
                </a:lnTo>
                <a:lnTo>
                  <a:pt x="84" y="740"/>
                </a:lnTo>
                <a:lnTo>
                  <a:pt x="84" y="737"/>
                </a:lnTo>
                <a:lnTo>
                  <a:pt x="85" y="744"/>
                </a:lnTo>
                <a:lnTo>
                  <a:pt x="85" y="743"/>
                </a:lnTo>
                <a:lnTo>
                  <a:pt x="178" y="722"/>
                </a:lnTo>
                <a:lnTo>
                  <a:pt x="179" y="731"/>
                </a:lnTo>
                <a:lnTo>
                  <a:pt x="179" y="737"/>
                </a:lnTo>
                <a:cubicBezTo>
                  <a:pt x="179" y="763"/>
                  <a:pt x="157" y="785"/>
                  <a:pt x="131" y="785"/>
                </a:cubicBezTo>
                <a:lnTo>
                  <a:pt x="130" y="785"/>
                </a:lnTo>
                <a:lnTo>
                  <a:pt x="177" y="745"/>
                </a:lnTo>
                <a:lnTo>
                  <a:pt x="177" y="748"/>
                </a:lnTo>
                <a:lnTo>
                  <a:pt x="177" y="740"/>
                </a:lnTo>
                <a:lnTo>
                  <a:pt x="177" y="742"/>
                </a:lnTo>
                <a:cubicBezTo>
                  <a:pt x="177" y="768"/>
                  <a:pt x="157" y="789"/>
                  <a:pt x="132" y="790"/>
                </a:cubicBezTo>
                <a:cubicBezTo>
                  <a:pt x="106" y="791"/>
                  <a:pt x="84" y="772"/>
                  <a:pt x="82" y="747"/>
                </a:cubicBezTo>
                <a:lnTo>
                  <a:pt x="81" y="737"/>
                </a:lnTo>
                <a:lnTo>
                  <a:pt x="81" y="734"/>
                </a:lnTo>
                <a:lnTo>
                  <a:pt x="81" y="732"/>
                </a:lnTo>
                <a:lnTo>
                  <a:pt x="177" y="732"/>
                </a:lnTo>
                <a:lnTo>
                  <a:pt x="177" y="734"/>
                </a:lnTo>
                <a:lnTo>
                  <a:pt x="177" y="737"/>
                </a:lnTo>
                <a:lnTo>
                  <a:pt x="177" y="740"/>
                </a:lnTo>
                <a:cubicBezTo>
                  <a:pt x="177" y="746"/>
                  <a:pt x="176" y="751"/>
                  <a:pt x="175" y="756"/>
                </a:cubicBezTo>
                <a:lnTo>
                  <a:pt x="174" y="757"/>
                </a:lnTo>
                <a:cubicBezTo>
                  <a:pt x="167" y="779"/>
                  <a:pt x="144" y="793"/>
                  <a:pt x="121" y="789"/>
                </a:cubicBezTo>
                <a:cubicBezTo>
                  <a:pt x="98" y="786"/>
                  <a:pt x="80" y="766"/>
                  <a:pt x="80" y="742"/>
                </a:cubicBezTo>
                <a:lnTo>
                  <a:pt x="80" y="740"/>
                </a:lnTo>
                <a:lnTo>
                  <a:pt x="80" y="737"/>
                </a:lnTo>
                <a:lnTo>
                  <a:pt x="80" y="733"/>
                </a:lnTo>
                <a:lnTo>
                  <a:pt x="80" y="732"/>
                </a:lnTo>
                <a:cubicBezTo>
                  <a:pt x="80" y="708"/>
                  <a:pt x="99" y="688"/>
                  <a:pt x="123" y="685"/>
                </a:cubicBezTo>
                <a:cubicBezTo>
                  <a:pt x="147" y="682"/>
                  <a:pt x="169" y="697"/>
                  <a:pt x="175" y="721"/>
                </a:cubicBezTo>
                <a:lnTo>
                  <a:pt x="176" y="723"/>
                </a:lnTo>
                <a:cubicBezTo>
                  <a:pt x="176" y="727"/>
                  <a:pt x="177" y="731"/>
                  <a:pt x="177" y="734"/>
                </a:cubicBezTo>
                <a:lnTo>
                  <a:pt x="177" y="734"/>
                </a:lnTo>
                <a:lnTo>
                  <a:pt x="177" y="743"/>
                </a:lnTo>
                <a:lnTo>
                  <a:pt x="177" y="746"/>
                </a:lnTo>
                <a:cubicBezTo>
                  <a:pt x="177" y="773"/>
                  <a:pt x="156" y="794"/>
                  <a:pt x="129" y="794"/>
                </a:cubicBezTo>
                <a:lnTo>
                  <a:pt x="128" y="794"/>
                </a:lnTo>
                <a:lnTo>
                  <a:pt x="176" y="742"/>
                </a:lnTo>
                <a:lnTo>
                  <a:pt x="177" y="747"/>
                </a:lnTo>
                <a:lnTo>
                  <a:pt x="81" y="751"/>
                </a:lnTo>
                <a:lnTo>
                  <a:pt x="81" y="746"/>
                </a:lnTo>
                <a:cubicBezTo>
                  <a:pt x="81" y="720"/>
                  <a:pt x="102" y="698"/>
                  <a:pt x="129" y="698"/>
                </a:cubicBezTo>
                <a:lnTo>
                  <a:pt x="129" y="698"/>
                </a:lnTo>
                <a:cubicBezTo>
                  <a:pt x="143" y="698"/>
                  <a:pt x="156" y="704"/>
                  <a:pt x="165" y="714"/>
                </a:cubicBezTo>
                <a:cubicBezTo>
                  <a:pt x="174" y="724"/>
                  <a:pt x="179" y="738"/>
                  <a:pt x="177" y="751"/>
                </a:cubicBezTo>
                <a:lnTo>
                  <a:pt x="177" y="757"/>
                </a:lnTo>
                <a:lnTo>
                  <a:pt x="176" y="761"/>
                </a:lnTo>
                <a:lnTo>
                  <a:pt x="176" y="749"/>
                </a:lnTo>
                <a:lnTo>
                  <a:pt x="176" y="753"/>
                </a:lnTo>
                <a:cubicBezTo>
                  <a:pt x="177" y="755"/>
                  <a:pt x="177" y="757"/>
                  <a:pt x="177" y="759"/>
                </a:cubicBezTo>
                <a:lnTo>
                  <a:pt x="177" y="761"/>
                </a:lnTo>
                <a:cubicBezTo>
                  <a:pt x="177" y="787"/>
                  <a:pt x="157" y="808"/>
                  <a:pt x="131" y="809"/>
                </a:cubicBezTo>
                <a:cubicBezTo>
                  <a:pt x="106" y="810"/>
                  <a:pt x="84" y="791"/>
                  <a:pt x="81" y="766"/>
                </a:cubicBezTo>
                <a:lnTo>
                  <a:pt x="81" y="761"/>
                </a:lnTo>
                <a:lnTo>
                  <a:pt x="80" y="757"/>
                </a:lnTo>
                <a:cubicBezTo>
                  <a:pt x="78" y="732"/>
                  <a:pt x="94" y="710"/>
                  <a:pt x="118" y="705"/>
                </a:cubicBezTo>
                <a:cubicBezTo>
                  <a:pt x="142" y="699"/>
                  <a:pt x="166" y="713"/>
                  <a:pt x="174" y="736"/>
                </a:cubicBezTo>
                <a:lnTo>
                  <a:pt x="174" y="738"/>
                </a:lnTo>
                <a:cubicBezTo>
                  <a:pt x="175" y="740"/>
                  <a:pt x="175" y="743"/>
                  <a:pt x="176" y="745"/>
                </a:cubicBezTo>
                <a:lnTo>
                  <a:pt x="176" y="748"/>
                </a:lnTo>
                <a:lnTo>
                  <a:pt x="129" y="708"/>
                </a:lnTo>
                <a:lnTo>
                  <a:pt x="129" y="708"/>
                </a:lnTo>
                <a:lnTo>
                  <a:pt x="81" y="756"/>
                </a:lnTo>
                <a:lnTo>
                  <a:pt x="81" y="753"/>
                </a:lnTo>
                <a:lnTo>
                  <a:pt x="83" y="765"/>
                </a:lnTo>
                <a:lnTo>
                  <a:pt x="82" y="763"/>
                </a:lnTo>
                <a:lnTo>
                  <a:pt x="177" y="751"/>
                </a:lnTo>
                <a:lnTo>
                  <a:pt x="177" y="753"/>
                </a:lnTo>
                <a:lnTo>
                  <a:pt x="176" y="744"/>
                </a:lnTo>
                <a:lnTo>
                  <a:pt x="177" y="747"/>
                </a:lnTo>
                <a:cubicBezTo>
                  <a:pt x="178" y="752"/>
                  <a:pt x="178" y="758"/>
                  <a:pt x="177" y="764"/>
                </a:cubicBezTo>
                <a:lnTo>
                  <a:pt x="176" y="771"/>
                </a:lnTo>
                <a:lnTo>
                  <a:pt x="175" y="773"/>
                </a:lnTo>
                <a:cubicBezTo>
                  <a:pt x="169" y="796"/>
                  <a:pt x="147" y="812"/>
                  <a:pt x="123" y="809"/>
                </a:cubicBezTo>
                <a:cubicBezTo>
                  <a:pt x="99" y="806"/>
                  <a:pt x="80" y="785"/>
                  <a:pt x="80" y="761"/>
                </a:cubicBezTo>
                <a:lnTo>
                  <a:pt x="80" y="758"/>
                </a:lnTo>
                <a:lnTo>
                  <a:pt x="80" y="756"/>
                </a:lnTo>
                <a:cubicBezTo>
                  <a:pt x="80" y="730"/>
                  <a:pt x="101" y="709"/>
                  <a:pt x="127" y="708"/>
                </a:cubicBezTo>
                <a:cubicBezTo>
                  <a:pt x="153" y="707"/>
                  <a:pt x="175" y="727"/>
                  <a:pt x="176" y="753"/>
                </a:cubicBezTo>
                <a:lnTo>
                  <a:pt x="177" y="763"/>
                </a:lnTo>
                <a:lnTo>
                  <a:pt x="177" y="770"/>
                </a:lnTo>
                <a:cubicBezTo>
                  <a:pt x="177" y="797"/>
                  <a:pt x="155" y="818"/>
                  <a:pt x="129" y="818"/>
                </a:cubicBezTo>
                <a:lnTo>
                  <a:pt x="128" y="818"/>
                </a:lnTo>
                <a:lnTo>
                  <a:pt x="128" y="722"/>
                </a:lnTo>
                <a:lnTo>
                  <a:pt x="128" y="722"/>
                </a:lnTo>
                <a:lnTo>
                  <a:pt x="130" y="722"/>
                </a:lnTo>
                <a:cubicBezTo>
                  <a:pt x="146" y="722"/>
                  <a:pt x="161" y="730"/>
                  <a:pt x="170" y="744"/>
                </a:cubicBezTo>
                <a:cubicBezTo>
                  <a:pt x="179" y="757"/>
                  <a:pt x="180" y="774"/>
                  <a:pt x="175" y="788"/>
                </a:cubicBezTo>
                <a:lnTo>
                  <a:pt x="172" y="794"/>
                </a:lnTo>
                <a:lnTo>
                  <a:pt x="171" y="796"/>
                </a:lnTo>
                <a:cubicBezTo>
                  <a:pt x="160" y="818"/>
                  <a:pt x="134" y="828"/>
                  <a:pt x="111" y="820"/>
                </a:cubicBezTo>
                <a:cubicBezTo>
                  <a:pt x="88" y="811"/>
                  <a:pt x="75" y="787"/>
                  <a:pt x="81" y="763"/>
                </a:cubicBezTo>
                <a:lnTo>
                  <a:pt x="82" y="761"/>
                </a:lnTo>
                <a:lnTo>
                  <a:pt x="80" y="773"/>
                </a:lnTo>
                <a:lnTo>
                  <a:pt x="80" y="770"/>
                </a:lnTo>
                <a:cubicBezTo>
                  <a:pt x="80" y="744"/>
                  <a:pt x="102" y="722"/>
                  <a:pt x="128" y="722"/>
                </a:cubicBezTo>
                <a:lnTo>
                  <a:pt x="129" y="722"/>
                </a:lnTo>
                <a:lnTo>
                  <a:pt x="82" y="778"/>
                </a:lnTo>
                <a:lnTo>
                  <a:pt x="82" y="779"/>
                </a:lnTo>
                <a:lnTo>
                  <a:pt x="82" y="777"/>
                </a:lnTo>
                <a:cubicBezTo>
                  <a:pt x="76" y="752"/>
                  <a:pt x="90" y="727"/>
                  <a:pt x="115" y="719"/>
                </a:cubicBezTo>
                <a:cubicBezTo>
                  <a:pt x="140" y="712"/>
                  <a:pt x="166" y="726"/>
                  <a:pt x="174" y="750"/>
                </a:cubicBezTo>
                <a:lnTo>
                  <a:pt x="175" y="752"/>
                </a:lnTo>
                <a:cubicBezTo>
                  <a:pt x="175" y="755"/>
                  <a:pt x="176" y="757"/>
                  <a:pt x="176" y="760"/>
                </a:cubicBezTo>
                <a:lnTo>
                  <a:pt x="177" y="764"/>
                </a:lnTo>
                <a:cubicBezTo>
                  <a:pt x="177" y="766"/>
                  <a:pt x="177" y="768"/>
                  <a:pt x="177" y="770"/>
                </a:cubicBezTo>
                <a:lnTo>
                  <a:pt x="177" y="781"/>
                </a:lnTo>
                <a:lnTo>
                  <a:pt x="177" y="785"/>
                </a:lnTo>
                <a:cubicBezTo>
                  <a:pt x="174" y="810"/>
                  <a:pt x="153" y="828"/>
                  <a:pt x="129" y="828"/>
                </a:cubicBezTo>
                <a:lnTo>
                  <a:pt x="128" y="828"/>
                </a:lnTo>
                <a:lnTo>
                  <a:pt x="176" y="788"/>
                </a:lnTo>
                <a:lnTo>
                  <a:pt x="175" y="791"/>
                </a:lnTo>
                <a:cubicBezTo>
                  <a:pt x="174" y="798"/>
                  <a:pt x="172" y="804"/>
                  <a:pt x="168" y="810"/>
                </a:cubicBezTo>
                <a:lnTo>
                  <a:pt x="167" y="811"/>
                </a:lnTo>
                <a:cubicBezTo>
                  <a:pt x="155" y="829"/>
                  <a:pt x="133" y="837"/>
                  <a:pt x="113" y="830"/>
                </a:cubicBezTo>
                <a:cubicBezTo>
                  <a:pt x="93" y="824"/>
                  <a:pt x="79" y="806"/>
                  <a:pt x="79" y="784"/>
                </a:cubicBezTo>
                <a:lnTo>
                  <a:pt x="79" y="785"/>
                </a:lnTo>
                <a:lnTo>
                  <a:pt x="79" y="780"/>
                </a:lnTo>
                <a:lnTo>
                  <a:pt x="174" y="775"/>
                </a:lnTo>
                <a:lnTo>
                  <a:pt x="174" y="776"/>
                </a:lnTo>
                <a:cubicBezTo>
                  <a:pt x="174" y="779"/>
                  <a:pt x="174" y="781"/>
                  <a:pt x="174" y="783"/>
                </a:cubicBezTo>
                <a:lnTo>
                  <a:pt x="173" y="789"/>
                </a:lnTo>
                <a:lnTo>
                  <a:pt x="172" y="795"/>
                </a:lnTo>
                <a:lnTo>
                  <a:pt x="171" y="800"/>
                </a:lnTo>
                <a:cubicBezTo>
                  <a:pt x="166" y="822"/>
                  <a:pt x="146" y="837"/>
                  <a:pt x="124" y="837"/>
                </a:cubicBezTo>
                <a:lnTo>
                  <a:pt x="123" y="837"/>
                </a:lnTo>
                <a:lnTo>
                  <a:pt x="121" y="837"/>
                </a:lnTo>
                <a:lnTo>
                  <a:pt x="168" y="799"/>
                </a:lnTo>
                <a:lnTo>
                  <a:pt x="167" y="804"/>
                </a:lnTo>
                <a:lnTo>
                  <a:pt x="167" y="806"/>
                </a:lnTo>
                <a:cubicBezTo>
                  <a:pt x="161" y="827"/>
                  <a:pt x="141" y="842"/>
                  <a:pt x="119" y="842"/>
                </a:cubicBezTo>
                <a:cubicBezTo>
                  <a:pt x="96" y="841"/>
                  <a:pt x="77" y="825"/>
                  <a:pt x="73" y="803"/>
                </a:cubicBezTo>
                <a:lnTo>
                  <a:pt x="73" y="803"/>
                </a:lnTo>
                <a:lnTo>
                  <a:pt x="72" y="801"/>
                </a:lnTo>
                <a:lnTo>
                  <a:pt x="166" y="801"/>
                </a:lnTo>
                <a:lnTo>
                  <a:pt x="165" y="802"/>
                </a:lnTo>
                <a:lnTo>
                  <a:pt x="165" y="804"/>
                </a:lnTo>
                <a:lnTo>
                  <a:pt x="164" y="809"/>
                </a:lnTo>
                <a:cubicBezTo>
                  <a:pt x="161" y="833"/>
                  <a:pt x="141" y="851"/>
                  <a:pt x="116" y="851"/>
                </a:cubicBezTo>
                <a:lnTo>
                  <a:pt x="115" y="851"/>
                </a:lnTo>
                <a:lnTo>
                  <a:pt x="115" y="851"/>
                </a:lnTo>
                <a:lnTo>
                  <a:pt x="163" y="803"/>
                </a:lnTo>
                <a:lnTo>
                  <a:pt x="163" y="806"/>
                </a:lnTo>
                <a:lnTo>
                  <a:pt x="163" y="817"/>
                </a:lnTo>
                <a:lnTo>
                  <a:pt x="162" y="815"/>
                </a:lnTo>
                <a:lnTo>
                  <a:pt x="162" y="818"/>
                </a:lnTo>
                <a:lnTo>
                  <a:pt x="66" y="818"/>
                </a:lnTo>
                <a:lnTo>
                  <a:pt x="66" y="817"/>
                </a:lnTo>
                <a:lnTo>
                  <a:pt x="66" y="814"/>
                </a:lnTo>
                <a:lnTo>
                  <a:pt x="66" y="808"/>
                </a:lnTo>
                <a:lnTo>
                  <a:pt x="114" y="856"/>
                </a:lnTo>
                <a:lnTo>
                  <a:pt x="113" y="856"/>
                </a:lnTo>
                <a:lnTo>
                  <a:pt x="113" y="760"/>
                </a:lnTo>
                <a:lnTo>
                  <a:pt x="113" y="760"/>
                </a:lnTo>
                <a:cubicBezTo>
                  <a:pt x="140" y="760"/>
                  <a:pt x="161" y="782"/>
                  <a:pt x="161" y="808"/>
                </a:cubicBezTo>
                <a:lnTo>
                  <a:pt x="161" y="812"/>
                </a:lnTo>
                <a:lnTo>
                  <a:pt x="161" y="818"/>
                </a:lnTo>
                <a:lnTo>
                  <a:pt x="161" y="824"/>
                </a:lnTo>
                <a:lnTo>
                  <a:pt x="161" y="827"/>
                </a:lnTo>
                <a:lnTo>
                  <a:pt x="65" y="827"/>
                </a:lnTo>
                <a:lnTo>
                  <a:pt x="65" y="827"/>
                </a:lnTo>
                <a:lnTo>
                  <a:pt x="65" y="824"/>
                </a:lnTo>
                <a:lnTo>
                  <a:pt x="65" y="818"/>
                </a:lnTo>
                <a:lnTo>
                  <a:pt x="161" y="818"/>
                </a:lnTo>
                <a:lnTo>
                  <a:pt x="161" y="827"/>
                </a:lnTo>
                <a:lnTo>
                  <a:pt x="161" y="832"/>
                </a:lnTo>
                <a:lnTo>
                  <a:pt x="160" y="821"/>
                </a:lnTo>
                <a:lnTo>
                  <a:pt x="161" y="824"/>
                </a:lnTo>
                <a:lnTo>
                  <a:pt x="159" y="816"/>
                </a:lnTo>
                <a:lnTo>
                  <a:pt x="160" y="817"/>
                </a:lnTo>
                <a:lnTo>
                  <a:pt x="66" y="832"/>
                </a:lnTo>
                <a:lnTo>
                  <a:pt x="66" y="830"/>
                </a:lnTo>
                <a:lnTo>
                  <a:pt x="66" y="827"/>
                </a:lnTo>
                <a:lnTo>
                  <a:pt x="114" y="875"/>
                </a:lnTo>
                <a:lnTo>
                  <a:pt x="113" y="875"/>
                </a:lnTo>
                <a:lnTo>
                  <a:pt x="161" y="823"/>
                </a:lnTo>
                <a:lnTo>
                  <a:pt x="162" y="833"/>
                </a:lnTo>
                <a:lnTo>
                  <a:pt x="162" y="837"/>
                </a:lnTo>
                <a:lnTo>
                  <a:pt x="68" y="822"/>
                </a:lnTo>
                <a:lnTo>
                  <a:pt x="69" y="820"/>
                </a:lnTo>
                <a:lnTo>
                  <a:pt x="66" y="835"/>
                </a:lnTo>
                <a:lnTo>
                  <a:pt x="66" y="832"/>
                </a:lnTo>
                <a:lnTo>
                  <a:pt x="66" y="828"/>
                </a:lnTo>
                <a:lnTo>
                  <a:pt x="66" y="827"/>
                </a:lnTo>
                <a:lnTo>
                  <a:pt x="162" y="827"/>
                </a:lnTo>
                <a:lnTo>
                  <a:pt x="162" y="830"/>
                </a:lnTo>
                <a:lnTo>
                  <a:pt x="162" y="835"/>
                </a:lnTo>
                <a:lnTo>
                  <a:pt x="162" y="839"/>
                </a:lnTo>
                <a:cubicBezTo>
                  <a:pt x="162" y="843"/>
                  <a:pt x="162" y="846"/>
                  <a:pt x="162" y="849"/>
                </a:cubicBezTo>
                <a:lnTo>
                  <a:pt x="161" y="851"/>
                </a:lnTo>
                <a:cubicBezTo>
                  <a:pt x="156" y="876"/>
                  <a:pt x="134" y="892"/>
                  <a:pt x="109" y="890"/>
                </a:cubicBezTo>
                <a:cubicBezTo>
                  <a:pt x="85" y="887"/>
                  <a:pt x="66" y="867"/>
                  <a:pt x="66" y="842"/>
                </a:cubicBezTo>
                <a:lnTo>
                  <a:pt x="66" y="840"/>
                </a:lnTo>
                <a:lnTo>
                  <a:pt x="66" y="837"/>
                </a:lnTo>
                <a:lnTo>
                  <a:pt x="66" y="833"/>
                </a:lnTo>
                <a:lnTo>
                  <a:pt x="71" y="855"/>
                </a:lnTo>
                <a:lnTo>
                  <a:pt x="71" y="854"/>
                </a:lnTo>
                <a:lnTo>
                  <a:pt x="161" y="832"/>
                </a:lnTo>
                <a:lnTo>
                  <a:pt x="161" y="835"/>
                </a:lnTo>
                <a:lnTo>
                  <a:pt x="161" y="839"/>
                </a:lnTo>
                <a:lnTo>
                  <a:pt x="161" y="844"/>
                </a:lnTo>
                <a:lnTo>
                  <a:pt x="161" y="846"/>
                </a:lnTo>
                <a:lnTo>
                  <a:pt x="71" y="825"/>
                </a:lnTo>
                <a:lnTo>
                  <a:pt x="71" y="824"/>
                </a:lnTo>
                <a:lnTo>
                  <a:pt x="66" y="845"/>
                </a:lnTo>
                <a:lnTo>
                  <a:pt x="66" y="842"/>
                </a:lnTo>
                <a:cubicBezTo>
                  <a:pt x="66" y="840"/>
                  <a:pt x="66" y="837"/>
                  <a:pt x="66" y="835"/>
                </a:cubicBezTo>
                <a:lnTo>
                  <a:pt x="67" y="832"/>
                </a:lnTo>
                <a:lnTo>
                  <a:pt x="66" y="838"/>
                </a:lnTo>
                <a:lnTo>
                  <a:pt x="66" y="837"/>
                </a:lnTo>
                <a:lnTo>
                  <a:pt x="162" y="837"/>
                </a:lnTo>
                <a:lnTo>
                  <a:pt x="162" y="845"/>
                </a:lnTo>
                <a:lnTo>
                  <a:pt x="162" y="846"/>
                </a:lnTo>
                <a:lnTo>
                  <a:pt x="162" y="850"/>
                </a:lnTo>
                <a:lnTo>
                  <a:pt x="162" y="851"/>
                </a:lnTo>
                <a:lnTo>
                  <a:pt x="66" y="851"/>
                </a:lnTo>
                <a:lnTo>
                  <a:pt x="66" y="843"/>
                </a:lnTo>
                <a:lnTo>
                  <a:pt x="66" y="844"/>
                </a:lnTo>
                <a:lnTo>
                  <a:pt x="66" y="839"/>
                </a:lnTo>
                <a:lnTo>
                  <a:pt x="66" y="837"/>
                </a:lnTo>
                <a:lnTo>
                  <a:pt x="162" y="837"/>
                </a:lnTo>
                <a:lnTo>
                  <a:pt x="162" y="838"/>
                </a:lnTo>
                <a:cubicBezTo>
                  <a:pt x="162" y="841"/>
                  <a:pt x="162" y="843"/>
                  <a:pt x="162" y="846"/>
                </a:cubicBezTo>
                <a:lnTo>
                  <a:pt x="162" y="845"/>
                </a:lnTo>
                <a:lnTo>
                  <a:pt x="161" y="851"/>
                </a:lnTo>
                <a:lnTo>
                  <a:pt x="113" y="798"/>
                </a:lnTo>
                <a:lnTo>
                  <a:pt x="114" y="798"/>
                </a:lnTo>
                <a:cubicBezTo>
                  <a:pt x="128" y="798"/>
                  <a:pt x="140" y="804"/>
                  <a:pt x="150" y="814"/>
                </a:cubicBezTo>
                <a:cubicBezTo>
                  <a:pt x="159" y="824"/>
                  <a:pt x="163" y="838"/>
                  <a:pt x="162" y="851"/>
                </a:cubicBezTo>
                <a:lnTo>
                  <a:pt x="161" y="851"/>
                </a:lnTo>
                <a:lnTo>
                  <a:pt x="161" y="856"/>
                </a:lnTo>
                <a:lnTo>
                  <a:pt x="113" y="808"/>
                </a:lnTo>
                <a:lnTo>
                  <a:pt x="114" y="808"/>
                </a:lnTo>
                <a:cubicBezTo>
                  <a:pt x="139" y="808"/>
                  <a:pt x="159" y="827"/>
                  <a:pt x="162" y="851"/>
                </a:cubicBezTo>
                <a:lnTo>
                  <a:pt x="162" y="861"/>
                </a:lnTo>
                <a:lnTo>
                  <a:pt x="162" y="865"/>
                </a:lnTo>
                <a:cubicBezTo>
                  <a:pt x="162" y="892"/>
                  <a:pt x="141" y="913"/>
                  <a:pt x="114" y="913"/>
                </a:cubicBezTo>
                <a:lnTo>
                  <a:pt x="114" y="913"/>
                </a:lnTo>
                <a:lnTo>
                  <a:pt x="113" y="913"/>
                </a:lnTo>
                <a:lnTo>
                  <a:pt x="113" y="817"/>
                </a:lnTo>
                <a:lnTo>
                  <a:pt x="113" y="817"/>
                </a:lnTo>
                <a:cubicBezTo>
                  <a:pt x="140" y="817"/>
                  <a:pt x="161" y="839"/>
                  <a:pt x="161" y="865"/>
                </a:cubicBezTo>
                <a:lnTo>
                  <a:pt x="161" y="869"/>
                </a:lnTo>
                <a:cubicBezTo>
                  <a:pt x="161" y="874"/>
                  <a:pt x="161" y="879"/>
                  <a:pt x="159" y="884"/>
                </a:cubicBezTo>
                <a:lnTo>
                  <a:pt x="159" y="886"/>
                </a:lnTo>
                <a:cubicBezTo>
                  <a:pt x="151" y="907"/>
                  <a:pt x="131" y="920"/>
                  <a:pt x="108" y="918"/>
                </a:cubicBezTo>
                <a:cubicBezTo>
                  <a:pt x="86" y="916"/>
                  <a:pt x="68" y="899"/>
                  <a:pt x="65" y="876"/>
                </a:cubicBezTo>
                <a:lnTo>
                  <a:pt x="64" y="866"/>
                </a:lnTo>
                <a:lnTo>
                  <a:pt x="65" y="865"/>
                </a:lnTo>
                <a:lnTo>
                  <a:pt x="64" y="855"/>
                </a:lnTo>
                <a:lnTo>
                  <a:pt x="64" y="851"/>
                </a:lnTo>
                <a:lnTo>
                  <a:pt x="160" y="851"/>
                </a:lnTo>
                <a:lnTo>
                  <a:pt x="160" y="852"/>
                </a:lnTo>
                <a:lnTo>
                  <a:pt x="159" y="844"/>
                </a:lnTo>
                <a:lnTo>
                  <a:pt x="160" y="847"/>
                </a:lnTo>
                <a:cubicBezTo>
                  <a:pt x="160" y="850"/>
                  <a:pt x="160" y="852"/>
                  <a:pt x="160" y="855"/>
                </a:cubicBezTo>
                <a:lnTo>
                  <a:pt x="160" y="861"/>
                </a:lnTo>
                <a:cubicBezTo>
                  <a:pt x="160" y="887"/>
                  <a:pt x="139" y="909"/>
                  <a:pt x="112" y="909"/>
                </a:cubicBezTo>
                <a:lnTo>
                  <a:pt x="112" y="909"/>
                </a:lnTo>
                <a:lnTo>
                  <a:pt x="160" y="866"/>
                </a:lnTo>
                <a:lnTo>
                  <a:pt x="159" y="865"/>
                </a:lnTo>
                <a:lnTo>
                  <a:pt x="159" y="868"/>
                </a:lnTo>
                <a:cubicBezTo>
                  <a:pt x="159" y="872"/>
                  <a:pt x="159" y="876"/>
                  <a:pt x="158" y="880"/>
                </a:cubicBezTo>
                <a:lnTo>
                  <a:pt x="158" y="882"/>
                </a:lnTo>
                <a:lnTo>
                  <a:pt x="64" y="859"/>
                </a:lnTo>
                <a:lnTo>
                  <a:pt x="65" y="857"/>
                </a:lnTo>
                <a:lnTo>
                  <a:pt x="63" y="868"/>
                </a:lnTo>
                <a:lnTo>
                  <a:pt x="63" y="865"/>
                </a:lnTo>
                <a:lnTo>
                  <a:pt x="111" y="913"/>
                </a:lnTo>
                <a:lnTo>
                  <a:pt x="111" y="913"/>
                </a:lnTo>
                <a:lnTo>
                  <a:pt x="159" y="865"/>
                </a:lnTo>
                <a:lnTo>
                  <a:pt x="159" y="877"/>
                </a:lnTo>
                <a:lnTo>
                  <a:pt x="158" y="881"/>
                </a:lnTo>
                <a:cubicBezTo>
                  <a:pt x="155" y="903"/>
                  <a:pt x="138" y="921"/>
                  <a:pt x="115" y="923"/>
                </a:cubicBezTo>
                <a:cubicBezTo>
                  <a:pt x="93" y="925"/>
                  <a:pt x="72" y="911"/>
                  <a:pt x="65" y="890"/>
                </a:cubicBezTo>
                <a:lnTo>
                  <a:pt x="64" y="889"/>
                </a:lnTo>
                <a:cubicBezTo>
                  <a:pt x="63" y="884"/>
                  <a:pt x="62" y="879"/>
                  <a:pt x="62" y="873"/>
                </a:cubicBezTo>
                <a:lnTo>
                  <a:pt x="62" y="870"/>
                </a:lnTo>
                <a:lnTo>
                  <a:pt x="62" y="867"/>
                </a:lnTo>
                <a:lnTo>
                  <a:pt x="62" y="865"/>
                </a:lnTo>
                <a:lnTo>
                  <a:pt x="158" y="865"/>
                </a:lnTo>
                <a:lnTo>
                  <a:pt x="158" y="869"/>
                </a:lnTo>
                <a:lnTo>
                  <a:pt x="158" y="875"/>
                </a:lnTo>
                <a:cubicBezTo>
                  <a:pt x="158" y="901"/>
                  <a:pt x="136" y="923"/>
                  <a:pt x="110" y="923"/>
                </a:cubicBezTo>
                <a:lnTo>
                  <a:pt x="109" y="923"/>
                </a:lnTo>
                <a:lnTo>
                  <a:pt x="107" y="923"/>
                </a:lnTo>
                <a:cubicBezTo>
                  <a:pt x="93" y="923"/>
                  <a:pt x="79" y="917"/>
                  <a:pt x="70" y="905"/>
                </a:cubicBezTo>
                <a:cubicBezTo>
                  <a:pt x="61" y="894"/>
                  <a:pt x="58" y="880"/>
                  <a:pt x="60" y="866"/>
                </a:cubicBezTo>
                <a:lnTo>
                  <a:pt x="61" y="863"/>
                </a:lnTo>
                <a:lnTo>
                  <a:pt x="60" y="872"/>
                </a:lnTo>
                <a:lnTo>
                  <a:pt x="60" y="870"/>
                </a:lnTo>
                <a:lnTo>
                  <a:pt x="108" y="918"/>
                </a:lnTo>
                <a:lnTo>
                  <a:pt x="105" y="918"/>
                </a:lnTo>
                <a:lnTo>
                  <a:pt x="153" y="870"/>
                </a:lnTo>
                <a:lnTo>
                  <a:pt x="153" y="875"/>
                </a:lnTo>
                <a:lnTo>
                  <a:pt x="153" y="866"/>
                </a:lnTo>
                <a:lnTo>
                  <a:pt x="154" y="871"/>
                </a:lnTo>
                <a:cubicBezTo>
                  <a:pt x="154" y="874"/>
                  <a:pt x="154" y="877"/>
                  <a:pt x="154" y="880"/>
                </a:cubicBezTo>
                <a:lnTo>
                  <a:pt x="154" y="882"/>
                </a:lnTo>
                <a:cubicBezTo>
                  <a:pt x="154" y="885"/>
                  <a:pt x="154" y="888"/>
                  <a:pt x="154" y="891"/>
                </a:cubicBezTo>
                <a:lnTo>
                  <a:pt x="154" y="888"/>
                </a:lnTo>
                <a:lnTo>
                  <a:pt x="153" y="890"/>
                </a:lnTo>
                <a:lnTo>
                  <a:pt x="153" y="893"/>
                </a:lnTo>
                <a:cubicBezTo>
                  <a:pt x="153" y="906"/>
                  <a:pt x="148" y="918"/>
                  <a:pt x="139" y="927"/>
                </a:cubicBezTo>
                <a:lnTo>
                  <a:pt x="139" y="928"/>
                </a:lnTo>
                <a:cubicBezTo>
                  <a:pt x="125" y="942"/>
                  <a:pt x="105" y="946"/>
                  <a:pt x="87" y="938"/>
                </a:cubicBezTo>
                <a:cubicBezTo>
                  <a:pt x="69" y="931"/>
                  <a:pt x="57" y="913"/>
                  <a:pt x="57" y="894"/>
                </a:cubicBezTo>
                <a:lnTo>
                  <a:pt x="57" y="897"/>
                </a:lnTo>
                <a:lnTo>
                  <a:pt x="56" y="887"/>
                </a:lnTo>
                <a:lnTo>
                  <a:pt x="56" y="883"/>
                </a:lnTo>
                <a:lnTo>
                  <a:pt x="57" y="891"/>
                </a:lnTo>
                <a:lnTo>
                  <a:pt x="57" y="888"/>
                </a:lnTo>
                <a:lnTo>
                  <a:pt x="104" y="928"/>
                </a:lnTo>
                <a:lnTo>
                  <a:pt x="102" y="928"/>
                </a:lnTo>
                <a:lnTo>
                  <a:pt x="150" y="880"/>
                </a:lnTo>
                <a:lnTo>
                  <a:pt x="150" y="883"/>
                </a:lnTo>
                <a:lnTo>
                  <a:pt x="149" y="873"/>
                </a:lnTo>
                <a:lnTo>
                  <a:pt x="151" y="882"/>
                </a:lnTo>
                <a:lnTo>
                  <a:pt x="151" y="892"/>
                </a:lnTo>
                <a:lnTo>
                  <a:pt x="151" y="894"/>
                </a:lnTo>
                <a:lnTo>
                  <a:pt x="55" y="894"/>
                </a:lnTo>
                <a:lnTo>
                  <a:pt x="55" y="892"/>
                </a:lnTo>
                <a:lnTo>
                  <a:pt x="56" y="899"/>
                </a:lnTo>
                <a:lnTo>
                  <a:pt x="55" y="896"/>
                </a:lnTo>
                <a:cubicBezTo>
                  <a:pt x="55" y="894"/>
                  <a:pt x="55" y="891"/>
                  <a:pt x="55" y="889"/>
                </a:cubicBezTo>
                <a:lnTo>
                  <a:pt x="55" y="885"/>
                </a:lnTo>
                <a:lnTo>
                  <a:pt x="60" y="907"/>
                </a:lnTo>
                <a:lnTo>
                  <a:pt x="60" y="906"/>
                </a:lnTo>
                <a:lnTo>
                  <a:pt x="150" y="891"/>
                </a:lnTo>
                <a:lnTo>
                  <a:pt x="150" y="892"/>
                </a:lnTo>
                <a:lnTo>
                  <a:pt x="149" y="901"/>
                </a:lnTo>
                <a:lnTo>
                  <a:pt x="148" y="907"/>
                </a:lnTo>
                <a:lnTo>
                  <a:pt x="148" y="899"/>
                </a:lnTo>
                <a:lnTo>
                  <a:pt x="148" y="903"/>
                </a:lnTo>
                <a:lnTo>
                  <a:pt x="148" y="904"/>
                </a:lnTo>
                <a:lnTo>
                  <a:pt x="55" y="889"/>
                </a:lnTo>
                <a:lnTo>
                  <a:pt x="55" y="887"/>
                </a:lnTo>
                <a:lnTo>
                  <a:pt x="53" y="896"/>
                </a:lnTo>
                <a:lnTo>
                  <a:pt x="54" y="892"/>
                </a:lnTo>
                <a:lnTo>
                  <a:pt x="101" y="947"/>
                </a:lnTo>
                <a:lnTo>
                  <a:pt x="100" y="947"/>
                </a:lnTo>
                <a:cubicBezTo>
                  <a:pt x="77" y="947"/>
                  <a:pt x="57" y="930"/>
                  <a:pt x="53" y="907"/>
                </a:cubicBezTo>
                <a:lnTo>
                  <a:pt x="53" y="904"/>
                </a:lnTo>
                <a:lnTo>
                  <a:pt x="57" y="917"/>
                </a:lnTo>
                <a:lnTo>
                  <a:pt x="56" y="915"/>
                </a:lnTo>
                <a:lnTo>
                  <a:pt x="142" y="915"/>
                </a:lnTo>
                <a:lnTo>
                  <a:pt x="141" y="917"/>
                </a:lnTo>
                <a:lnTo>
                  <a:pt x="139" y="920"/>
                </a:lnTo>
                <a:lnTo>
                  <a:pt x="142" y="914"/>
                </a:lnTo>
                <a:lnTo>
                  <a:pt x="141" y="919"/>
                </a:lnTo>
                <a:cubicBezTo>
                  <a:pt x="134" y="938"/>
                  <a:pt x="116" y="951"/>
                  <a:pt x="95" y="951"/>
                </a:cubicBezTo>
                <a:lnTo>
                  <a:pt x="94" y="951"/>
                </a:lnTo>
                <a:cubicBezTo>
                  <a:pt x="67" y="951"/>
                  <a:pt x="46" y="930"/>
                  <a:pt x="46" y="903"/>
                </a:cubicBezTo>
                <a:lnTo>
                  <a:pt x="46" y="900"/>
                </a:lnTo>
                <a:lnTo>
                  <a:pt x="48" y="916"/>
                </a:lnTo>
                <a:lnTo>
                  <a:pt x="48" y="914"/>
                </a:lnTo>
                <a:lnTo>
                  <a:pt x="141" y="908"/>
                </a:lnTo>
                <a:lnTo>
                  <a:pt x="140" y="911"/>
                </a:lnTo>
                <a:lnTo>
                  <a:pt x="141" y="901"/>
                </a:lnTo>
                <a:lnTo>
                  <a:pt x="141" y="911"/>
                </a:lnTo>
                <a:lnTo>
                  <a:pt x="140" y="920"/>
                </a:lnTo>
                <a:lnTo>
                  <a:pt x="139" y="922"/>
                </a:lnTo>
                <a:cubicBezTo>
                  <a:pt x="134" y="947"/>
                  <a:pt x="112" y="963"/>
                  <a:pt x="87" y="961"/>
                </a:cubicBezTo>
                <a:cubicBezTo>
                  <a:pt x="63" y="958"/>
                  <a:pt x="44" y="938"/>
                  <a:pt x="44" y="913"/>
                </a:cubicBezTo>
                <a:lnTo>
                  <a:pt x="44" y="911"/>
                </a:lnTo>
                <a:lnTo>
                  <a:pt x="45" y="919"/>
                </a:lnTo>
                <a:lnTo>
                  <a:pt x="44" y="916"/>
                </a:lnTo>
                <a:lnTo>
                  <a:pt x="137" y="924"/>
                </a:lnTo>
                <a:lnTo>
                  <a:pt x="137" y="925"/>
                </a:lnTo>
                <a:lnTo>
                  <a:pt x="139" y="910"/>
                </a:lnTo>
                <a:lnTo>
                  <a:pt x="139" y="913"/>
                </a:lnTo>
                <a:cubicBezTo>
                  <a:pt x="139" y="916"/>
                  <a:pt x="139" y="918"/>
                  <a:pt x="138" y="921"/>
                </a:cubicBezTo>
                <a:lnTo>
                  <a:pt x="138" y="924"/>
                </a:lnTo>
                <a:lnTo>
                  <a:pt x="138" y="916"/>
                </a:lnTo>
                <a:lnTo>
                  <a:pt x="138" y="918"/>
                </a:lnTo>
                <a:lnTo>
                  <a:pt x="48" y="897"/>
                </a:lnTo>
                <a:lnTo>
                  <a:pt x="49" y="895"/>
                </a:lnTo>
                <a:lnTo>
                  <a:pt x="46" y="901"/>
                </a:lnTo>
                <a:lnTo>
                  <a:pt x="47" y="898"/>
                </a:lnTo>
                <a:lnTo>
                  <a:pt x="92" y="961"/>
                </a:lnTo>
                <a:lnTo>
                  <a:pt x="91" y="961"/>
                </a:lnTo>
                <a:lnTo>
                  <a:pt x="139" y="913"/>
                </a:lnTo>
                <a:lnTo>
                  <a:pt x="139" y="916"/>
                </a:lnTo>
                <a:lnTo>
                  <a:pt x="139" y="921"/>
                </a:lnTo>
                <a:lnTo>
                  <a:pt x="139" y="925"/>
                </a:lnTo>
                <a:lnTo>
                  <a:pt x="138" y="916"/>
                </a:lnTo>
                <a:lnTo>
                  <a:pt x="139" y="918"/>
                </a:lnTo>
                <a:lnTo>
                  <a:pt x="43" y="927"/>
                </a:lnTo>
                <a:lnTo>
                  <a:pt x="43" y="926"/>
                </a:lnTo>
                <a:cubicBezTo>
                  <a:pt x="43" y="924"/>
                  <a:pt x="44" y="922"/>
                  <a:pt x="44" y="920"/>
                </a:cubicBezTo>
                <a:lnTo>
                  <a:pt x="44" y="916"/>
                </a:lnTo>
                <a:lnTo>
                  <a:pt x="44" y="923"/>
                </a:lnTo>
                <a:lnTo>
                  <a:pt x="44" y="920"/>
                </a:lnTo>
                <a:lnTo>
                  <a:pt x="44" y="918"/>
                </a:lnTo>
                <a:lnTo>
                  <a:pt x="140" y="918"/>
                </a:lnTo>
                <a:lnTo>
                  <a:pt x="140" y="919"/>
                </a:lnTo>
                <a:lnTo>
                  <a:pt x="140" y="922"/>
                </a:lnTo>
                <a:lnTo>
                  <a:pt x="140" y="925"/>
                </a:lnTo>
                <a:lnTo>
                  <a:pt x="140" y="927"/>
                </a:lnTo>
                <a:cubicBezTo>
                  <a:pt x="140" y="951"/>
                  <a:pt x="123" y="971"/>
                  <a:pt x="100" y="975"/>
                </a:cubicBezTo>
                <a:cubicBezTo>
                  <a:pt x="76" y="979"/>
                  <a:pt x="54" y="965"/>
                  <a:pt x="46" y="943"/>
                </a:cubicBezTo>
                <a:lnTo>
                  <a:pt x="45" y="939"/>
                </a:lnTo>
                <a:lnTo>
                  <a:pt x="44" y="936"/>
                </a:lnTo>
                <a:cubicBezTo>
                  <a:pt x="43" y="931"/>
                  <a:pt x="42" y="927"/>
                  <a:pt x="42" y="922"/>
                </a:cubicBezTo>
                <a:lnTo>
                  <a:pt x="43" y="915"/>
                </a:lnTo>
                <a:lnTo>
                  <a:pt x="43" y="908"/>
                </a:lnTo>
                <a:lnTo>
                  <a:pt x="43" y="909"/>
                </a:lnTo>
                <a:lnTo>
                  <a:pt x="43" y="908"/>
                </a:lnTo>
                <a:cubicBezTo>
                  <a:pt x="43" y="883"/>
                  <a:pt x="63" y="862"/>
                  <a:pt x="88" y="861"/>
                </a:cubicBezTo>
                <a:cubicBezTo>
                  <a:pt x="113" y="859"/>
                  <a:pt x="135" y="877"/>
                  <a:pt x="139" y="902"/>
                </a:cubicBezTo>
                <a:lnTo>
                  <a:pt x="139" y="905"/>
                </a:lnTo>
                <a:cubicBezTo>
                  <a:pt x="140" y="907"/>
                  <a:pt x="140" y="910"/>
                  <a:pt x="140" y="912"/>
                </a:cubicBezTo>
                <a:lnTo>
                  <a:pt x="140" y="919"/>
                </a:lnTo>
                <a:lnTo>
                  <a:pt x="140" y="932"/>
                </a:lnTo>
                <a:lnTo>
                  <a:pt x="139" y="937"/>
                </a:lnTo>
                <a:cubicBezTo>
                  <a:pt x="137" y="961"/>
                  <a:pt x="116" y="980"/>
                  <a:pt x="91" y="980"/>
                </a:cubicBezTo>
                <a:lnTo>
                  <a:pt x="90" y="980"/>
                </a:lnTo>
                <a:cubicBezTo>
                  <a:pt x="76" y="980"/>
                  <a:pt x="62" y="974"/>
                  <a:pt x="53" y="962"/>
                </a:cubicBezTo>
                <a:cubicBezTo>
                  <a:pt x="44" y="951"/>
                  <a:pt x="41" y="937"/>
                  <a:pt x="43" y="923"/>
                </a:cubicBezTo>
                <a:lnTo>
                  <a:pt x="44" y="918"/>
                </a:lnTo>
                <a:lnTo>
                  <a:pt x="45" y="916"/>
                </a:lnTo>
                <a:cubicBezTo>
                  <a:pt x="51" y="892"/>
                  <a:pt x="73" y="877"/>
                  <a:pt x="97" y="880"/>
                </a:cubicBezTo>
                <a:cubicBezTo>
                  <a:pt x="121" y="883"/>
                  <a:pt x="139" y="903"/>
                  <a:pt x="139" y="927"/>
                </a:cubicBezTo>
                <a:lnTo>
                  <a:pt x="139" y="929"/>
                </a:lnTo>
                <a:cubicBezTo>
                  <a:pt x="139" y="933"/>
                  <a:pt x="139" y="936"/>
                  <a:pt x="139" y="939"/>
                </a:cubicBezTo>
                <a:lnTo>
                  <a:pt x="138" y="941"/>
                </a:lnTo>
                <a:lnTo>
                  <a:pt x="139" y="929"/>
                </a:lnTo>
                <a:lnTo>
                  <a:pt x="139" y="939"/>
                </a:lnTo>
                <a:lnTo>
                  <a:pt x="139" y="944"/>
                </a:lnTo>
                <a:lnTo>
                  <a:pt x="139" y="946"/>
                </a:lnTo>
                <a:lnTo>
                  <a:pt x="43" y="946"/>
                </a:lnTo>
                <a:lnTo>
                  <a:pt x="43" y="944"/>
                </a:lnTo>
                <a:lnTo>
                  <a:pt x="44" y="952"/>
                </a:lnTo>
                <a:lnTo>
                  <a:pt x="44" y="949"/>
                </a:lnTo>
                <a:lnTo>
                  <a:pt x="138" y="953"/>
                </a:lnTo>
                <a:lnTo>
                  <a:pt x="137" y="955"/>
                </a:lnTo>
                <a:lnTo>
                  <a:pt x="138" y="943"/>
                </a:lnTo>
                <a:lnTo>
                  <a:pt x="138" y="946"/>
                </a:lnTo>
                <a:lnTo>
                  <a:pt x="90" y="898"/>
                </a:lnTo>
                <a:lnTo>
                  <a:pt x="91" y="898"/>
                </a:lnTo>
                <a:lnTo>
                  <a:pt x="91" y="898"/>
                </a:lnTo>
                <a:cubicBezTo>
                  <a:pt x="106" y="898"/>
                  <a:pt x="119" y="905"/>
                  <a:pt x="129" y="916"/>
                </a:cubicBezTo>
                <a:cubicBezTo>
                  <a:pt x="138" y="927"/>
                  <a:pt x="141" y="942"/>
                  <a:pt x="139" y="956"/>
                </a:cubicBezTo>
                <a:lnTo>
                  <a:pt x="138" y="961"/>
                </a:lnTo>
                <a:lnTo>
                  <a:pt x="137" y="963"/>
                </a:lnTo>
                <a:lnTo>
                  <a:pt x="44" y="939"/>
                </a:lnTo>
                <a:lnTo>
                  <a:pt x="44" y="940"/>
                </a:lnTo>
                <a:lnTo>
                  <a:pt x="44" y="937"/>
                </a:lnTo>
                <a:cubicBezTo>
                  <a:pt x="49" y="913"/>
                  <a:pt x="72" y="896"/>
                  <a:pt x="96" y="899"/>
                </a:cubicBezTo>
                <a:cubicBezTo>
                  <a:pt x="121" y="901"/>
                  <a:pt x="139" y="922"/>
                  <a:pt x="139" y="946"/>
                </a:cubicBezTo>
                <a:lnTo>
                  <a:pt x="139" y="948"/>
                </a:lnTo>
                <a:lnTo>
                  <a:pt x="139" y="951"/>
                </a:lnTo>
                <a:cubicBezTo>
                  <a:pt x="139" y="977"/>
                  <a:pt x="118" y="999"/>
                  <a:pt x="91" y="999"/>
                </a:cubicBezTo>
                <a:lnTo>
                  <a:pt x="91" y="999"/>
                </a:lnTo>
                <a:lnTo>
                  <a:pt x="91" y="903"/>
                </a:lnTo>
                <a:lnTo>
                  <a:pt x="91" y="903"/>
                </a:lnTo>
                <a:cubicBezTo>
                  <a:pt x="118" y="903"/>
                  <a:pt x="139" y="924"/>
                  <a:pt x="139" y="951"/>
                </a:cubicBezTo>
                <a:lnTo>
                  <a:pt x="139" y="961"/>
                </a:lnTo>
                <a:lnTo>
                  <a:pt x="139" y="966"/>
                </a:lnTo>
                <a:lnTo>
                  <a:pt x="44" y="949"/>
                </a:lnTo>
                <a:lnTo>
                  <a:pt x="45" y="947"/>
                </a:lnTo>
                <a:lnTo>
                  <a:pt x="43" y="958"/>
                </a:lnTo>
                <a:lnTo>
                  <a:pt x="43" y="956"/>
                </a:lnTo>
                <a:cubicBezTo>
                  <a:pt x="43" y="932"/>
                  <a:pt x="61" y="912"/>
                  <a:pt x="84" y="909"/>
                </a:cubicBezTo>
                <a:cubicBezTo>
                  <a:pt x="107" y="905"/>
                  <a:pt x="130" y="918"/>
                  <a:pt x="137" y="941"/>
                </a:cubicBezTo>
                <a:lnTo>
                  <a:pt x="138" y="942"/>
                </a:lnTo>
                <a:cubicBezTo>
                  <a:pt x="139" y="947"/>
                  <a:pt x="140" y="952"/>
                  <a:pt x="140" y="957"/>
                </a:cubicBezTo>
                <a:lnTo>
                  <a:pt x="140" y="961"/>
                </a:lnTo>
                <a:lnTo>
                  <a:pt x="140" y="964"/>
                </a:lnTo>
                <a:lnTo>
                  <a:pt x="140" y="965"/>
                </a:lnTo>
                <a:lnTo>
                  <a:pt x="44" y="965"/>
                </a:lnTo>
                <a:lnTo>
                  <a:pt x="44" y="966"/>
                </a:lnTo>
                <a:lnTo>
                  <a:pt x="44" y="960"/>
                </a:lnTo>
                <a:lnTo>
                  <a:pt x="91" y="1004"/>
                </a:lnTo>
                <a:lnTo>
                  <a:pt x="90" y="1004"/>
                </a:lnTo>
                <a:lnTo>
                  <a:pt x="90" y="908"/>
                </a:lnTo>
                <a:lnTo>
                  <a:pt x="91" y="908"/>
                </a:lnTo>
                <a:cubicBezTo>
                  <a:pt x="118" y="908"/>
                  <a:pt x="139" y="929"/>
                  <a:pt x="139" y="956"/>
                </a:cubicBezTo>
                <a:lnTo>
                  <a:pt x="139" y="959"/>
                </a:lnTo>
                <a:lnTo>
                  <a:pt x="139" y="969"/>
                </a:lnTo>
                <a:lnTo>
                  <a:pt x="139" y="968"/>
                </a:lnTo>
                <a:lnTo>
                  <a:pt x="139" y="970"/>
                </a:lnTo>
                <a:lnTo>
                  <a:pt x="43" y="970"/>
                </a:lnTo>
                <a:lnTo>
                  <a:pt x="43" y="969"/>
                </a:lnTo>
                <a:lnTo>
                  <a:pt x="43" y="966"/>
                </a:lnTo>
                <a:lnTo>
                  <a:pt x="43" y="962"/>
                </a:lnTo>
                <a:lnTo>
                  <a:pt x="43" y="960"/>
                </a:lnTo>
                <a:lnTo>
                  <a:pt x="139" y="960"/>
                </a:lnTo>
                <a:lnTo>
                  <a:pt x="139" y="962"/>
                </a:lnTo>
                <a:cubicBezTo>
                  <a:pt x="139" y="964"/>
                  <a:pt x="139" y="967"/>
                  <a:pt x="138" y="969"/>
                </a:cubicBezTo>
                <a:lnTo>
                  <a:pt x="138" y="972"/>
                </a:lnTo>
                <a:lnTo>
                  <a:pt x="138" y="965"/>
                </a:lnTo>
                <a:lnTo>
                  <a:pt x="138" y="970"/>
                </a:lnTo>
                <a:lnTo>
                  <a:pt x="138" y="975"/>
                </a:lnTo>
                <a:cubicBezTo>
                  <a:pt x="138" y="1001"/>
                  <a:pt x="117" y="1023"/>
                  <a:pt x="90" y="1023"/>
                </a:cubicBezTo>
                <a:lnTo>
                  <a:pt x="89" y="1023"/>
                </a:lnTo>
                <a:lnTo>
                  <a:pt x="137" y="975"/>
                </a:lnTo>
                <a:lnTo>
                  <a:pt x="137" y="978"/>
                </a:lnTo>
                <a:lnTo>
                  <a:pt x="137" y="979"/>
                </a:lnTo>
                <a:cubicBezTo>
                  <a:pt x="137" y="1005"/>
                  <a:pt x="117" y="1026"/>
                  <a:pt x="92" y="1027"/>
                </a:cubicBezTo>
                <a:cubicBezTo>
                  <a:pt x="67" y="1029"/>
                  <a:pt x="44" y="1011"/>
                  <a:pt x="41" y="985"/>
                </a:cubicBezTo>
                <a:lnTo>
                  <a:pt x="41" y="980"/>
                </a:lnTo>
                <a:lnTo>
                  <a:pt x="40" y="974"/>
                </a:lnTo>
                <a:lnTo>
                  <a:pt x="42" y="983"/>
                </a:lnTo>
                <a:lnTo>
                  <a:pt x="41" y="980"/>
                </a:lnTo>
                <a:lnTo>
                  <a:pt x="44" y="988"/>
                </a:lnTo>
                <a:lnTo>
                  <a:pt x="44" y="987"/>
                </a:lnTo>
                <a:lnTo>
                  <a:pt x="134" y="958"/>
                </a:lnTo>
                <a:lnTo>
                  <a:pt x="135" y="966"/>
                </a:lnTo>
                <a:lnTo>
                  <a:pt x="136" y="973"/>
                </a:lnTo>
                <a:cubicBezTo>
                  <a:pt x="137" y="980"/>
                  <a:pt x="136" y="987"/>
                  <a:pt x="134" y="993"/>
                </a:cubicBezTo>
                <a:lnTo>
                  <a:pt x="133" y="998"/>
                </a:lnTo>
                <a:cubicBezTo>
                  <a:pt x="127" y="1019"/>
                  <a:pt x="108" y="1032"/>
                  <a:pt x="87" y="1032"/>
                </a:cubicBezTo>
                <a:lnTo>
                  <a:pt x="85" y="1032"/>
                </a:lnTo>
                <a:lnTo>
                  <a:pt x="133" y="984"/>
                </a:lnTo>
                <a:lnTo>
                  <a:pt x="133" y="996"/>
                </a:lnTo>
                <a:lnTo>
                  <a:pt x="133" y="1000"/>
                </a:lnTo>
                <a:cubicBezTo>
                  <a:pt x="129" y="1025"/>
                  <a:pt x="107" y="1043"/>
                  <a:pt x="82" y="1042"/>
                </a:cubicBezTo>
                <a:cubicBezTo>
                  <a:pt x="57" y="1040"/>
                  <a:pt x="37" y="1019"/>
                  <a:pt x="37" y="994"/>
                </a:cubicBezTo>
                <a:lnTo>
                  <a:pt x="37" y="992"/>
                </a:lnTo>
                <a:lnTo>
                  <a:pt x="37" y="989"/>
                </a:lnTo>
                <a:lnTo>
                  <a:pt x="37" y="986"/>
                </a:lnTo>
                <a:lnTo>
                  <a:pt x="37" y="984"/>
                </a:lnTo>
                <a:lnTo>
                  <a:pt x="133" y="984"/>
                </a:lnTo>
                <a:lnTo>
                  <a:pt x="133" y="986"/>
                </a:lnTo>
                <a:cubicBezTo>
                  <a:pt x="133" y="989"/>
                  <a:pt x="133" y="991"/>
                  <a:pt x="132" y="994"/>
                </a:cubicBezTo>
                <a:lnTo>
                  <a:pt x="132" y="997"/>
                </a:lnTo>
                <a:cubicBezTo>
                  <a:pt x="128" y="1020"/>
                  <a:pt x="108" y="1037"/>
                  <a:pt x="84" y="1037"/>
                </a:cubicBezTo>
                <a:lnTo>
                  <a:pt x="83" y="1037"/>
                </a:lnTo>
                <a:lnTo>
                  <a:pt x="131" y="989"/>
                </a:lnTo>
                <a:lnTo>
                  <a:pt x="131" y="1000"/>
                </a:lnTo>
                <a:lnTo>
                  <a:pt x="131" y="1004"/>
                </a:lnTo>
                <a:cubicBezTo>
                  <a:pt x="128" y="1027"/>
                  <a:pt x="110" y="1044"/>
                  <a:pt x="88" y="1046"/>
                </a:cubicBezTo>
                <a:cubicBezTo>
                  <a:pt x="65" y="1048"/>
                  <a:pt x="45" y="1035"/>
                  <a:pt x="37" y="1014"/>
                </a:cubicBezTo>
                <a:lnTo>
                  <a:pt x="37" y="1012"/>
                </a:lnTo>
                <a:cubicBezTo>
                  <a:pt x="36" y="1010"/>
                  <a:pt x="36" y="1007"/>
                  <a:pt x="35" y="1005"/>
                </a:cubicBezTo>
                <a:lnTo>
                  <a:pt x="34" y="1001"/>
                </a:lnTo>
                <a:lnTo>
                  <a:pt x="34" y="997"/>
                </a:lnTo>
                <a:cubicBezTo>
                  <a:pt x="34" y="995"/>
                  <a:pt x="33" y="993"/>
                  <a:pt x="33" y="990"/>
                </a:cubicBezTo>
                <a:lnTo>
                  <a:pt x="33" y="989"/>
                </a:lnTo>
                <a:lnTo>
                  <a:pt x="129" y="989"/>
                </a:lnTo>
                <a:lnTo>
                  <a:pt x="129" y="993"/>
                </a:lnTo>
                <a:lnTo>
                  <a:pt x="129" y="998"/>
                </a:lnTo>
                <a:cubicBezTo>
                  <a:pt x="129" y="1025"/>
                  <a:pt x="108" y="1046"/>
                  <a:pt x="81" y="1046"/>
                </a:cubicBezTo>
                <a:lnTo>
                  <a:pt x="79" y="1046"/>
                </a:lnTo>
                <a:lnTo>
                  <a:pt x="79" y="950"/>
                </a:lnTo>
                <a:lnTo>
                  <a:pt x="80" y="950"/>
                </a:lnTo>
                <a:lnTo>
                  <a:pt x="80" y="1046"/>
                </a:lnTo>
                <a:lnTo>
                  <a:pt x="79" y="1046"/>
                </a:lnTo>
                <a:cubicBezTo>
                  <a:pt x="56" y="1046"/>
                  <a:pt x="35" y="1030"/>
                  <a:pt x="32" y="1006"/>
                </a:cubicBezTo>
                <a:lnTo>
                  <a:pt x="31" y="1003"/>
                </a:lnTo>
                <a:lnTo>
                  <a:pt x="33" y="1011"/>
                </a:lnTo>
                <a:lnTo>
                  <a:pt x="32" y="1009"/>
                </a:lnTo>
                <a:lnTo>
                  <a:pt x="126" y="994"/>
                </a:lnTo>
                <a:lnTo>
                  <a:pt x="126" y="998"/>
                </a:lnTo>
                <a:lnTo>
                  <a:pt x="126" y="1003"/>
                </a:lnTo>
                <a:cubicBezTo>
                  <a:pt x="126" y="1028"/>
                  <a:pt x="107" y="1049"/>
                  <a:pt x="83" y="1051"/>
                </a:cubicBezTo>
                <a:cubicBezTo>
                  <a:pt x="58" y="1054"/>
                  <a:pt x="36" y="1037"/>
                  <a:pt x="31" y="1013"/>
                </a:cubicBezTo>
                <a:lnTo>
                  <a:pt x="30" y="1010"/>
                </a:lnTo>
                <a:lnTo>
                  <a:pt x="33" y="1019"/>
                </a:lnTo>
                <a:lnTo>
                  <a:pt x="32" y="1016"/>
                </a:lnTo>
                <a:lnTo>
                  <a:pt x="123" y="1010"/>
                </a:lnTo>
                <a:lnTo>
                  <a:pt x="122" y="1016"/>
                </a:lnTo>
                <a:lnTo>
                  <a:pt x="121" y="1019"/>
                </a:lnTo>
                <a:cubicBezTo>
                  <a:pt x="114" y="1038"/>
                  <a:pt x="96" y="1051"/>
                  <a:pt x="75" y="1051"/>
                </a:cubicBezTo>
                <a:lnTo>
                  <a:pt x="74" y="1051"/>
                </a:lnTo>
                <a:lnTo>
                  <a:pt x="119" y="1021"/>
                </a:lnTo>
                <a:lnTo>
                  <a:pt x="120" y="1018"/>
                </a:lnTo>
                <a:lnTo>
                  <a:pt x="120" y="1020"/>
                </a:lnTo>
                <a:cubicBezTo>
                  <a:pt x="113" y="1045"/>
                  <a:pt x="88" y="1061"/>
                  <a:pt x="62" y="1055"/>
                </a:cubicBezTo>
                <a:cubicBezTo>
                  <a:pt x="37" y="1049"/>
                  <a:pt x="21" y="1024"/>
                  <a:pt x="26" y="999"/>
                </a:cubicBezTo>
                <a:lnTo>
                  <a:pt x="27" y="994"/>
                </a:lnTo>
                <a:lnTo>
                  <a:pt x="27" y="992"/>
                </a:lnTo>
                <a:cubicBezTo>
                  <a:pt x="34" y="967"/>
                  <a:pt x="58" y="952"/>
                  <a:pt x="82" y="956"/>
                </a:cubicBezTo>
                <a:cubicBezTo>
                  <a:pt x="107" y="961"/>
                  <a:pt x="124" y="984"/>
                  <a:pt x="122" y="1009"/>
                </a:cubicBezTo>
                <a:lnTo>
                  <a:pt x="121" y="1013"/>
                </a:lnTo>
                <a:lnTo>
                  <a:pt x="121" y="1018"/>
                </a:lnTo>
                <a:cubicBezTo>
                  <a:pt x="118" y="1041"/>
                  <a:pt x="99" y="1060"/>
                  <a:pt x="75" y="1061"/>
                </a:cubicBezTo>
                <a:cubicBezTo>
                  <a:pt x="52" y="1062"/>
                  <a:pt x="31" y="1046"/>
                  <a:pt x="26" y="1022"/>
                </a:cubicBezTo>
                <a:lnTo>
                  <a:pt x="25" y="1020"/>
                </a:lnTo>
                <a:lnTo>
                  <a:pt x="25" y="1017"/>
                </a:lnTo>
                <a:lnTo>
                  <a:pt x="120" y="1008"/>
                </a:lnTo>
                <a:lnTo>
                  <a:pt x="120" y="1013"/>
                </a:lnTo>
                <a:lnTo>
                  <a:pt x="120" y="1016"/>
                </a:lnTo>
                <a:lnTo>
                  <a:pt x="120" y="1017"/>
                </a:lnTo>
                <a:lnTo>
                  <a:pt x="24" y="1017"/>
                </a:lnTo>
                <a:lnTo>
                  <a:pt x="24" y="1013"/>
                </a:lnTo>
                <a:lnTo>
                  <a:pt x="24" y="1008"/>
                </a:lnTo>
                <a:lnTo>
                  <a:pt x="72" y="1056"/>
                </a:lnTo>
                <a:lnTo>
                  <a:pt x="71" y="1056"/>
                </a:lnTo>
                <a:lnTo>
                  <a:pt x="119" y="1017"/>
                </a:lnTo>
                <a:lnTo>
                  <a:pt x="118" y="1022"/>
                </a:lnTo>
                <a:lnTo>
                  <a:pt x="70" y="965"/>
                </a:lnTo>
                <a:lnTo>
                  <a:pt x="71" y="965"/>
                </a:lnTo>
                <a:cubicBezTo>
                  <a:pt x="85" y="965"/>
                  <a:pt x="98" y="971"/>
                  <a:pt x="107" y="981"/>
                </a:cubicBezTo>
                <a:cubicBezTo>
                  <a:pt x="116" y="991"/>
                  <a:pt x="120" y="1005"/>
                  <a:pt x="119" y="1018"/>
                </a:cubicBezTo>
                <a:lnTo>
                  <a:pt x="118" y="1023"/>
                </a:lnTo>
                <a:lnTo>
                  <a:pt x="118" y="1013"/>
                </a:lnTo>
                <a:lnTo>
                  <a:pt x="119" y="1017"/>
                </a:lnTo>
                <a:lnTo>
                  <a:pt x="119" y="1021"/>
                </a:lnTo>
                <a:cubicBezTo>
                  <a:pt x="122" y="1046"/>
                  <a:pt x="105" y="1069"/>
                  <a:pt x="80" y="1074"/>
                </a:cubicBezTo>
                <a:cubicBezTo>
                  <a:pt x="55" y="1079"/>
                  <a:pt x="31" y="1063"/>
                  <a:pt x="25" y="1039"/>
                </a:cubicBezTo>
                <a:lnTo>
                  <a:pt x="26" y="1043"/>
                </a:lnTo>
                <a:lnTo>
                  <a:pt x="25" y="1040"/>
                </a:lnTo>
                <a:lnTo>
                  <a:pt x="117" y="1032"/>
                </a:lnTo>
                <a:lnTo>
                  <a:pt x="117" y="1034"/>
                </a:lnTo>
                <a:lnTo>
                  <a:pt x="117" y="1025"/>
                </a:lnTo>
                <a:lnTo>
                  <a:pt x="117" y="1027"/>
                </a:lnTo>
                <a:lnTo>
                  <a:pt x="27" y="1006"/>
                </a:lnTo>
                <a:lnTo>
                  <a:pt x="28" y="1004"/>
                </a:lnTo>
                <a:lnTo>
                  <a:pt x="23" y="1016"/>
                </a:lnTo>
                <a:lnTo>
                  <a:pt x="24" y="1013"/>
                </a:lnTo>
                <a:cubicBezTo>
                  <a:pt x="29" y="989"/>
                  <a:pt x="51" y="972"/>
                  <a:pt x="76" y="975"/>
                </a:cubicBezTo>
                <a:cubicBezTo>
                  <a:pt x="100" y="977"/>
                  <a:pt x="119" y="998"/>
                  <a:pt x="119" y="1022"/>
                </a:cubicBezTo>
                <a:lnTo>
                  <a:pt x="119" y="1025"/>
                </a:lnTo>
                <a:lnTo>
                  <a:pt x="119" y="1030"/>
                </a:lnTo>
                <a:lnTo>
                  <a:pt x="119" y="1034"/>
                </a:lnTo>
                <a:lnTo>
                  <a:pt x="119" y="1036"/>
                </a:lnTo>
                <a:cubicBezTo>
                  <a:pt x="119" y="1059"/>
                  <a:pt x="104" y="1078"/>
                  <a:pt x="82" y="1083"/>
                </a:cubicBezTo>
                <a:cubicBezTo>
                  <a:pt x="60" y="1088"/>
                  <a:pt x="38" y="1078"/>
                  <a:pt x="28" y="1058"/>
                </a:cubicBezTo>
                <a:lnTo>
                  <a:pt x="28" y="1057"/>
                </a:lnTo>
                <a:cubicBezTo>
                  <a:pt x="24" y="1050"/>
                  <a:pt x="22" y="1043"/>
                  <a:pt x="22" y="1035"/>
                </a:cubicBezTo>
                <a:lnTo>
                  <a:pt x="22" y="1032"/>
                </a:lnTo>
                <a:lnTo>
                  <a:pt x="22" y="1029"/>
                </a:lnTo>
                <a:lnTo>
                  <a:pt x="22" y="1027"/>
                </a:lnTo>
                <a:cubicBezTo>
                  <a:pt x="22" y="1003"/>
                  <a:pt x="41" y="982"/>
                  <a:pt x="65" y="979"/>
                </a:cubicBezTo>
                <a:cubicBezTo>
                  <a:pt x="89" y="976"/>
                  <a:pt x="111" y="992"/>
                  <a:pt x="117" y="1015"/>
                </a:cubicBezTo>
                <a:lnTo>
                  <a:pt x="118" y="1017"/>
                </a:lnTo>
                <a:cubicBezTo>
                  <a:pt x="118" y="1021"/>
                  <a:pt x="119" y="1025"/>
                  <a:pt x="119" y="1029"/>
                </a:cubicBezTo>
                <a:lnTo>
                  <a:pt x="119" y="1032"/>
                </a:lnTo>
                <a:cubicBezTo>
                  <a:pt x="119" y="1035"/>
                  <a:pt x="119" y="1039"/>
                  <a:pt x="118" y="1042"/>
                </a:cubicBezTo>
                <a:lnTo>
                  <a:pt x="117" y="1047"/>
                </a:lnTo>
                <a:lnTo>
                  <a:pt x="118" y="1032"/>
                </a:lnTo>
                <a:lnTo>
                  <a:pt x="118" y="1034"/>
                </a:lnTo>
                <a:lnTo>
                  <a:pt x="118" y="1037"/>
                </a:lnTo>
                <a:lnTo>
                  <a:pt x="117" y="1029"/>
                </a:lnTo>
                <a:lnTo>
                  <a:pt x="117" y="1031"/>
                </a:lnTo>
                <a:lnTo>
                  <a:pt x="23" y="1046"/>
                </a:lnTo>
                <a:lnTo>
                  <a:pt x="23" y="1043"/>
                </a:lnTo>
                <a:lnTo>
                  <a:pt x="26" y="1058"/>
                </a:lnTo>
                <a:lnTo>
                  <a:pt x="25" y="1057"/>
                </a:lnTo>
                <a:lnTo>
                  <a:pt x="119" y="1041"/>
                </a:lnTo>
                <a:lnTo>
                  <a:pt x="119" y="1044"/>
                </a:lnTo>
                <a:lnTo>
                  <a:pt x="119" y="1049"/>
                </a:lnTo>
                <a:lnTo>
                  <a:pt x="119" y="1053"/>
                </a:lnTo>
                <a:lnTo>
                  <a:pt x="119" y="1055"/>
                </a:lnTo>
                <a:lnTo>
                  <a:pt x="23" y="1055"/>
                </a:lnTo>
                <a:lnTo>
                  <a:pt x="23" y="1053"/>
                </a:lnTo>
                <a:lnTo>
                  <a:pt x="23" y="1049"/>
                </a:lnTo>
                <a:lnTo>
                  <a:pt x="23" y="1044"/>
                </a:lnTo>
                <a:lnTo>
                  <a:pt x="23" y="1041"/>
                </a:lnTo>
                <a:lnTo>
                  <a:pt x="119" y="1041"/>
                </a:lnTo>
                <a:lnTo>
                  <a:pt x="119" y="1043"/>
                </a:lnTo>
                <a:lnTo>
                  <a:pt x="119" y="1046"/>
                </a:lnTo>
                <a:lnTo>
                  <a:pt x="71" y="998"/>
                </a:lnTo>
                <a:lnTo>
                  <a:pt x="71" y="998"/>
                </a:lnTo>
                <a:cubicBezTo>
                  <a:pt x="85" y="998"/>
                  <a:pt x="98" y="1004"/>
                  <a:pt x="107" y="1014"/>
                </a:cubicBezTo>
                <a:cubicBezTo>
                  <a:pt x="116" y="1024"/>
                  <a:pt x="120" y="1037"/>
                  <a:pt x="119" y="1050"/>
                </a:cubicBezTo>
                <a:lnTo>
                  <a:pt x="119" y="1057"/>
                </a:lnTo>
                <a:lnTo>
                  <a:pt x="118" y="1061"/>
                </a:lnTo>
                <a:lnTo>
                  <a:pt x="25" y="1040"/>
                </a:lnTo>
                <a:lnTo>
                  <a:pt x="25" y="1039"/>
                </a:lnTo>
                <a:lnTo>
                  <a:pt x="24" y="1046"/>
                </a:lnTo>
                <a:lnTo>
                  <a:pt x="24" y="1043"/>
                </a:lnTo>
                <a:lnTo>
                  <a:pt x="71" y="1099"/>
                </a:lnTo>
                <a:lnTo>
                  <a:pt x="70" y="1099"/>
                </a:lnTo>
                <a:lnTo>
                  <a:pt x="70" y="1099"/>
                </a:lnTo>
                <a:lnTo>
                  <a:pt x="117" y="1042"/>
                </a:lnTo>
                <a:lnTo>
                  <a:pt x="118" y="1044"/>
                </a:lnTo>
                <a:cubicBezTo>
                  <a:pt x="118" y="1047"/>
                  <a:pt x="118" y="1050"/>
                  <a:pt x="118" y="1053"/>
                </a:cubicBezTo>
                <a:lnTo>
                  <a:pt x="118" y="1055"/>
                </a:lnTo>
                <a:cubicBezTo>
                  <a:pt x="118" y="1082"/>
                  <a:pt x="97" y="1103"/>
                  <a:pt x="70" y="1103"/>
                </a:cubicBezTo>
                <a:lnTo>
                  <a:pt x="70" y="1103"/>
                </a:lnTo>
                <a:lnTo>
                  <a:pt x="69" y="1103"/>
                </a:lnTo>
                <a:lnTo>
                  <a:pt x="117" y="1051"/>
                </a:lnTo>
                <a:lnTo>
                  <a:pt x="117" y="1061"/>
                </a:lnTo>
                <a:lnTo>
                  <a:pt x="117" y="1065"/>
                </a:lnTo>
                <a:lnTo>
                  <a:pt x="22" y="1056"/>
                </a:lnTo>
                <a:lnTo>
                  <a:pt x="23" y="1053"/>
                </a:lnTo>
                <a:lnTo>
                  <a:pt x="22" y="1062"/>
                </a:lnTo>
                <a:lnTo>
                  <a:pt x="22" y="1060"/>
                </a:lnTo>
                <a:lnTo>
                  <a:pt x="118" y="1060"/>
                </a:lnTo>
                <a:lnTo>
                  <a:pt x="118" y="1063"/>
                </a:lnTo>
                <a:cubicBezTo>
                  <a:pt x="118" y="1066"/>
                  <a:pt x="118" y="1070"/>
                  <a:pt x="117" y="1073"/>
                </a:cubicBezTo>
                <a:lnTo>
                  <a:pt x="117" y="1073"/>
                </a:lnTo>
                <a:lnTo>
                  <a:pt x="116" y="1081"/>
                </a:lnTo>
                <a:lnTo>
                  <a:pt x="115" y="1084"/>
                </a:lnTo>
                <a:cubicBezTo>
                  <a:pt x="110" y="1108"/>
                  <a:pt x="88" y="1125"/>
                  <a:pt x="63" y="1122"/>
                </a:cubicBezTo>
                <a:cubicBezTo>
                  <a:pt x="39" y="1120"/>
                  <a:pt x="20" y="1099"/>
                  <a:pt x="20" y="1074"/>
                </a:cubicBezTo>
                <a:lnTo>
                  <a:pt x="20" y="1073"/>
                </a:lnTo>
                <a:lnTo>
                  <a:pt x="20" y="1070"/>
                </a:lnTo>
                <a:lnTo>
                  <a:pt x="20" y="1066"/>
                </a:lnTo>
                <a:lnTo>
                  <a:pt x="20" y="1065"/>
                </a:lnTo>
                <a:lnTo>
                  <a:pt x="116" y="1069"/>
                </a:lnTo>
                <a:lnTo>
                  <a:pt x="115" y="1074"/>
                </a:lnTo>
                <a:lnTo>
                  <a:pt x="115" y="1083"/>
                </a:lnTo>
                <a:lnTo>
                  <a:pt x="114" y="1089"/>
                </a:lnTo>
                <a:lnTo>
                  <a:pt x="114" y="1093"/>
                </a:lnTo>
                <a:lnTo>
                  <a:pt x="18" y="1093"/>
                </a:lnTo>
                <a:lnTo>
                  <a:pt x="18" y="1093"/>
                </a:lnTo>
                <a:lnTo>
                  <a:pt x="18" y="1088"/>
                </a:lnTo>
                <a:lnTo>
                  <a:pt x="18" y="1083"/>
                </a:lnTo>
                <a:lnTo>
                  <a:pt x="18" y="1079"/>
                </a:lnTo>
                <a:lnTo>
                  <a:pt x="18" y="1076"/>
                </a:lnTo>
                <a:lnTo>
                  <a:pt x="21" y="1091"/>
                </a:lnTo>
                <a:lnTo>
                  <a:pt x="20" y="1090"/>
                </a:lnTo>
                <a:lnTo>
                  <a:pt x="114" y="1074"/>
                </a:lnTo>
                <a:lnTo>
                  <a:pt x="114" y="1076"/>
                </a:lnTo>
                <a:lnTo>
                  <a:pt x="114" y="1079"/>
                </a:lnTo>
                <a:lnTo>
                  <a:pt x="66" y="1031"/>
                </a:lnTo>
                <a:lnTo>
                  <a:pt x="66" y="1031"/>
                </a:lnTo>
                <a:cubicBezTo>
                  <a:pt x="93" y="1031"/>
                  <a:pt x="114" y="1053"/>
                  <a:pt x="114" y="1079"/>
                </a:cubicBezTo>
                <a:lnTo>
                  <a:pt x="114" y="1084"/>
                </a:lnTo>
                <a:lnTo>
                  <a:pt x="114" y="1087"/>
                </a:lnTo>
                <a:lnTo>
                  <a:pt x="114" y="1089"/>
                </a:lnTo>
                <a:cubicBezTo>
                  <a:pt x="114" y="1114"/>
                  <a:pt x="96" y="1134"/>
                  <a:pt x="71" y="1137"/>
                </a:cubicBezTo>
                <a:cubicBezTo>
                  <a:pt x="47" y="1139"/>
                  <a:pt x="24" y="1123"/>
                  <a:pt x="19" y="1098"/>
                </a:cubicBezTo>
                <a:lnTo>
                  <a:pt x="19" y="1096"/>
                </a:lnTo>
                <a:lnTo>
                  <a:pt x="18" y="1093"/>
                </a:lnTo>
                <a:lnTo>
                  <a:pt x="113" y="1079"/>
                </a:lnTo>
                <a:lnTo>
                  <a:pt x="114" y="1088"/>
                </a:lnTo>
                <a:lnTo>
                  <a:pt x="114" y="1093"/>
                </a:lnTo>
                <a:lnTo>
                  <a:pt x="66" y="1045"/>
                </a:lnTo>
                <a:lnTo>
                  <a:pt x="66" y="1045"/>
                </a:lnTo>
                <a:lnTo>
                  <a:pt x="21" y="1109"/>
                </a:lnTo>
                <a:lnTo>
                  <a:pt x="19" y="1104"/>
                </a:lnTo>
                <a:cubicBezTo>
                  <a:pt x="18" y="1099"/>
                  <a:pt x="17" y="1094"/>
                  <a:pt x="17" y="1089"/>
                </a:cubicBezTo>
                <a:lnTo>
                  <a:pt x="17" y="1085"/>
                </a:lnTo>
                <a:lnTo>
                  <a:pt x="19" y="1101"/>
                </a:lnTo>
                <a:lnTo>
                  <a:pt x="19" y="1099"/>
                </a:lnTo>
                <a:lnTo>
                  <a:pt x="112" y="1084"/>
                </a:lnTo>
                <a:lnTo>
                  <a:pt x="112" y="1092"/>
                </a:lnTo>
                <a:lnTo>
                  <a:pt x="112" y="1097"/>
                </a:lnTo>
                <a:lnTo>
                  <a:pt x="112" y="1110"/>
                </a:lnTo>
                <a:lnTo>
                  <a:pt x="111" y="1114"/>
                </a:lnTo>
                <a:cubicBezTo>
                  <a:pt x="108" y="1139"/>
                  <a:pt x="86" y="1157"/>
                  <a:pt x="60" y="1156"/>
                </a:cubicBezTo>
                <a:cubicBezTo>
                  <a:pt x="35" y="1154"/>
                  <a:pt x="15" y="1133"/>
                  <a:pt x="15" y="1108"/>
                </a:cubicBezTo>
                <a:lnTo>
                  <a:pt x="15" y="1106"/>
                </a:lnTo>
                <a:lnTo>
                  <a:pt x="15" y="1102"/>
                </a:lnTo>
                <a:lnTo>
                  <a:pt x="15" y="1097"/>
                </a:lnTo>
                <a:lnTo>
                  <a:pt x="15" y="1093"/>
                </a:lnTo>
                <a:lnTo>
                  <a:pt x="63" y="1141"/>
                </a:lnTo>
                <a:lnTo>
                  <a:pt x="62" y="1141"/>
                </a:lnTo>
                <a:lnTo>
                  <a:pt x="61" y="1141"/>
                </a:lnTo>
                <a:lnTo>
                  <a:pt x="108" y="1104"/>
                </a:lnTo>
                <a:lnTo>
                  <a:pt x="108" y="1107"/>
                </a:lnTo>
                <a:lnTo>
                  <a:pt x="107" y="1112"/>
                </a:lnTo>
                <a:lnTo>
                  <a:pt x="107" y="1103"/>
                </a:lnTo>
                <a:lnTo>
                  <a:pt x="107" y="1108"/>
                </a:lnTo>
                <a:lnTo>
                  <a:pt x="107" y="1112"/>
                </a:lnTo>
                <a:cubicBezTo>
                  <a:pt x="107" y="1139"/>
                  <a:pt x="86" y="1160"/>
                  <a:pt x="59" y="1160"/>
                </a:cubicBezTo>
                <a:lnTo>
                  <a:pt x="58" y="1160"/>
                </a:lnTo>
                <a:cubicBezTo>
                  <a:pt x="32" y="1160"/>
                  <a:pt x="10" y="1139"/>
                  <a:pt x="10" y="1112"/>
                </a:cubicBezTo>
                <a:lnTo>
                  <a:pt x="10" y="1110"/>
                </a:lnTo>
                <a:lnTo>
                  <a:pt x="10" y="1108"/>
                </a:lnTo>
                <a:lnTo>
                  <a:pt x="103" y="1126"/>
                </a:lnTo>
                <a:lnTo>
                  <a:pt x="100" y="1132"/>
                </a:lnTo>
                <a:lnTo>
                  <a:pt x="99" y="1134"/>
                </a:lnTo>
                <a:cubicBezTo>
                  <a:pt x="89" y="1154"/>
                  <a:pt x="67" y="1164"/>
                  <a:pt x="45" y="1159"/>
                </a:cubicBezTo>
                <a:cubicBezTo>
                  <a:pt x="24" y="1154"/>
                  <a:pt x="8" y="1135"/>
                  <a:pt x="8" y="1112"/>
                </a:cubicBezTo>
                <a:lnTo>
                  <a:pt x="8" y="1109"/>
                </a:lnTo>
                <a:lnTo>
                  <a:pt x="11" y="1125"/>
                </a:lnTo>
                <a:lnTo>
                  <a:pt x="10" y="1123"/>
                </a:lnTo>
                <a:lnTo>
                  <a:pt x="104" y="1108"/>
                </a:lnTo>
                <a:lnTo>
                  <a:pt x="104" y="1110"/>
                </a:lnTo>
                <a:lnTo>
                  <a:pt x="104" y="1115"/>
                </a:lnTo>
                <a:lnTo>
                  <a:pt x="104" y="1119"/>
                </a:lnTo>
                <a:lnTo>
                  <a:pt x="104" y="1122"/>
                </a:lnTo>
                <a:cubicBezTo>
                  <a:pt x="104" y="1148"/>
                  <a:pt x="82" y="1170"/>
                  <a:pt x="56" y="1170"/>
                </a:cubicBezTo>
                <a:lnTo>
                  <a:pt x="54" y="1170"/>
                </a:lnTo>
                <a:lnTo>
                  <a:pt x="54" y="1074"/>
                </a:lnTo>
                <a:lnTo>
                  <a:pt x="55" y="1074"/>
                </a:lnTo>
                <a:lnTo>
                  <a:pt x="55" y="1170"/>
                </a:lnTo>
                <a:lnTo>
                  <a:pt x="54" y="1170"/>
                </a:lnTo>
                <a:cubicBezTo>
                  <a:pt x="28" y="1170"/>
                  <a:pt x="6" y="1148"/>
                  <a:pt x="6" y="1122"/>
                </a:cubicBezTo>
                <a:lnTo>
                  <a:pt x="6" y="1119"/>
                </a:lnTo>
                <a:lnTo>
                  <a:pt x="9" y="1134"/>
                </a:lnTo>
                <a:lnTo>
                  <a:pt x="8" y="1133"/>
                </a:lnTo>
                <a:lnTo>
                  <a:pt x="101" y="1125"/>
                </a:lnTo>
                <a:lnTo>
                  <a:pt x="101" y="1128"/>
                </a:lnTo>
                <a:lnTo>
                  <a:pt x="101" y="1120"/>
                </a:lnTo>
                <a:lnTo>
                  <a:pt x="101" y="1125"/>
                </a:lnTo>
                <a:lnTo>
                  <a:pt x="101" y="1129"/>
                </a:lnTo>
                <a:lnTo>
                  <a:pt x="101" y="1131"/>
                </a:lnTo>
                <a:lnTo>
                  <a:pt x="5" y="1131"/>
                </a:lnTo>
                <a:lnTo>
                  <a:pt x="6" y="1132"/>
                </a:lnTo>
                <a:lnTo>
                  <a:pt x="5" y="1126"/>
                </a:lnTo>
                <a:cubicBezTo>
                  <a:pt x="5" y="1123"/>
                  <a:pt x="5" y="1121"/>
                  <a:pt x="5" y="1118"/>
                </a:cubicBezTo>
                <a:lnTo>
                  <a:pt x="6" y="1109"/>
                </a:lnTo>
                <a:lnTo>
                  <a:pt x="6" y="1106"/>
                </a:lnTo>
                <a:lnTo>
                  <a:pt x="101" y="1122"/>
                </a:lnTo>
                <a:lnTo>
                  <a:pt x="101" y="1120"/>
                </a:lnTo>
                <a:lnTo>
                  <a:pt x="101" y="1125"/>
                </a:lnTo>
                <a:lnTo>
                  <a:pt x="100" y="1124"/>
                </a:lnTo>
                <a:lnTo>
                  <a:pt x="100" y="1127"/>
                </a:lnTo>
                <a:lnTo>
                  <a:pt x="7" y="1112"/>
                </a:lnTo>
                <a:lnTo>
                  <a:pt x="7" y="1110"/>
                </a:lnTo>
                <a:lnTo>
                  <a:pt x="5" y="1119"/>
                </a:lnTo>
                <a:lnTo>
                  <a:pt x="6" y="1115"/>
                </a:lnTo>
                <a:lnTo>
                  <a:pt x="101" y="1131"/>
                </a:lnTo>
                <a:lnTo>
                  <a:pt x="100" y="1136"/>
                </a:lnTo>
                <a:cubicBezTo>
                  <a:pt x="95" y="1159"/>
                  <a:pt x="75" y="1175"/>
                  <a:pt x="52" y="1175"/>
                </a:cubicBezTo>
                <a:lnTo>
                  <a:pt x="52" y="1175"/>
                </a:lnTo>
                <a:lnTo>
                  <a:pt x="100" y="1127"/>
                </a:lnTo>
                <a:lnTo>
                  <a:pt x="100" y="1129"/>
                </a:lnTo>
                <a:cubicBezTo>
                  <a:pt x="100" y="1133"/>
                  <a:pt x="99" y="1137"/>
                  <a:pt x="99" y="1141"/>
                </a:cubicBezTo>
                <a:lnTo>
                  <a:pt x="98" y="1143"/>
                </a:lnTo>
                <a:cubicBezTo>
                  <a:pt x="93" y="1164"/>
                  <a:pt x="73" y="1179"/>
                  <a:pt x="51" y="1179"/>
                </a:cubicBezTo>
                <a:lnTo>
                  <a:pt x="51" y="1179"/>
                </a:lnTo>
                <a:lnTo>
                  <a:pt x="96" y="1114"/>
                </a:lnTo>
                <a:lnTo>
                  <a:pt x="98" y="1119"/>
                </a:lnTo>
                <a:cubicBezTo>
                  <a:pt x="101" y="1129"/>
                  <a:pt x="102" y="1139"/>
                  <a:pt x="99" y="1150"/>
                </a:cubicBezTo>
                <a:lnTo>
                  <a:pt x="98" y="1153"/>
                </a:lnTo>
                <a:cubicBezTo>
                  <a:pt x="97" y="1158"/>
                  <a:pt x="95" y="1162"/>
                  <a:pt x="92" y="1167"/>
                </a:cubicBezTo>
                <a:lnTo>
                  <a:pt x="91" y="1168"/>
                </a:lnTo>
                <a:cubicBezTo>
                  <a:pt x="80" y="1185"/>
                  <a:pt x="59" y="1193"/>
                  <a:pt x="39" y="1188"/>
                </a:cubicBezTo>
                <a:cubicBezTo>
                  <a:pt x="20" y="1183"/>
                  <a:pt x="5" y="1166"/>
                  <a:pt x="3" y="1146"/>
                </a:cubicBezTo>
                <a:lnTo>
                  <a:pt x="3" y="1141"/>
                </a:lnTo>
                <a:lnTo>
                  <a:pt x="2" y="1136"/>
                </a:lnTo>
                <a:cubicBezTo>
                  <a:pt x="0" y="1111"/>
                  <a:pt x="17" y="1088"/>
                  <a:pt x="42" y="1084"/>
                </a:cubicBezTo>
                <a:cubicBezTo>
                  <a:pt x="67" y="1080"/>
                  <a:pt x="90" y="1095"/>
                  <a:pt x="97" y="1120"/>
                </a:cubicBezTo>
                <a:lnTo>
                  <a:pt x="97" y="1122"/>
                </a:lnTo>
                <a:cubicBezTo>
                  <a:pt x="98" y="1126"/>
                  <a:pt x="98" y="1130"/>
                  <a:pt x="98" y="1133"/>
                </a:cubicBezTo>
                <a:lnTo>
                  <a:pt x="98" y="1136"/>
                </a:lnTo>
                <a:lnTo>
                  <a:pt x="50" y="1088"/>
                </a:lnTo>
                <a:lnTo>
                  <a:pt x="51" y="1088"/>
                </a:lnTo>
                <a:cubicBezTo>
                  <a:pt x="76" y="1088"/>
                  <a:pt x="96" y="1107"/>
                  <a:pt x="99" y="1132"/>
                </a:cubicBezTo>
                <a:lnTo>
                  <a:pt x="99" y="1136"/>
                </a:lnTo>
                <a:lnTo>
                  <a:pt x="100" y="1141"/>
                </a:lnTo>
                <a:cubicBezTo>
                  <a:pt x="101" y="1154"/>
                  <a:pt x="97" y="1168"/>
                  <a:pt x="88" y="1178"/>
                </a:cubicBezTo>
                <a:cubicBezTo>
                  <a:pt x="79" y="1188"/>
                  <a:pt x="66" y="1194"/>
                  <a:pt x="52" y="1194"/>
                </a:cubicBezTo>
                <a:lnTo>
                  <a:pt x="50" y="1194"/>
                </a:lnTo>
                <a:lnTo>
                  <a:pt x="50" y="1098"/>
                </a:lnTo>
                <a:lnTo>
                  <a:pt x="51" y="1098"/>
                </a:lnTo>
                <a:lnTo>
                  <a:pt x="3" y="1150"/>
                </a:lnTo>
                <a:lnTo>
                  <a:pt x="3" y="1146"/>
                </a:lnTo>
                <a:lnTo>
                  <a:pt x="2" y="1142"/>
                </a:lnTo>
                <a:lnTo>
                  <a:pt x="98" y="1136"/>
                </a:lnTo>
                <a:lnTo>
                  <a:pt x="98" y="1145"/>
                </a:lnTo>
                <a:lnTo>
                  <a:pt x="97" y="1146"/>
                </a:lnTo>
                <a:lnTo>
                  <a:pt x="97" y="1148"/>
                </a:lnTo>
                <a:cubicBezTo>
                  <a:pt x="97" y="1152"/>
                  <a:pt x="97" y="1155"/>
                  <a:pt x="97" y="1158"/>
                </a:cubicBezTo>
                <a:lnTo>
                  <a:pt x="96" y="1160"/>
                </a:lnTo>
                <a:lnTo>
                  <a:pt x="97" y="1146"/>
                </a:lnTo>
                <a:lnTo>
                  <a:pt x="97" y="1156"/>
                </a:lnTo>
                <a:lnTo>
                  <a:pt x="97" y="1160"/>
                </a:lnTo>
                <a:cubicBezTo>
                  <a:pt x="97" y="1187"/>
                  <a:pt x="76" y="1208"/>
                  <a:pt x="49" y="1208"/>
                </a:cubicBezTo>
                <a:cubicBezTo>
                  <a:pt x="23" y="1208"/>
                  <a:pt x="1" y="1187"/>
                  <a:pt x="1" y="116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58"/>
          <p:cNvSpPr>
            <a:spLocks/>
          </p:cNvSpPr>
          <p:nvPr/>
        </p:nvSpPr>
        <p:spPr bwMode="auto">
          <a:xfrm>
            <a:off x="6881813" y="2965450"/>
            <a:ext cx="101600" cy="304800"/>
          </a:xfrm>
          <a:custGeom>
            <a:avLst/>
            <a:gdLst>
              <a:gd name="T0" fmla="*/ 5 w 351"/>
              <a:gd name="T1" fmla="*/ 987 h 1064"/>
              <a:gd name="T2" fmla="*/ 72 w 351"/>
              <a:gd name="T3" fmla="*/ 913 h 1064"/>
              <a:gd name="T4" fmla="*/ 30 w 351"/>
              <a:gd name="T5" fmla="*/ 942 h 1064"/>
              <a:gd name="T6" fmla="*/ 84 w 351"/>
              <a:gd name="T7" fmla="*/ 842 h 1064"/>
              <a:gd name="T8" fmla="*/ 134 w 351"/>
              <a:gd name="T9" fmla="*/ 861 h 1064"/>
              <a:gd name="T10" fmla="*/ 48 w 351"/>
              <a:gd name="T11" fmla="*/ 828 h 1064"/>
              <a:gd name="T12" fmla="*/ 102 w 351"/>
              <a:gd name="T13" fmla="*/ 746 h 1064"/>
              <a:gd name="T14" fmla="*/ 58 w 351"/>
              <a:gd name="T15" fmla="*/ 754 h 1064"/>
              <a:gd name="T16" fmla="*/ 161 w 351"/>
              <a:gd name="T17" fmla="*/ 737 h 1064"/>
              <a:gd name="T18" fmla="*/ 118 w 351"/>
              <a:gd name="T19" fmla="*/ 661 h 1064"/>
              <a:gd name="T20" fmla="*/ 86 w 351"/>
              <a:gd name="T21" fmla="*/ 663 h 1064"/>
              <a:gd name="T22" fmla="*/ 135 w 351"/>
              <a:gd name="T23" fmla="*/ 594 h 1064"/>
              <a:gd name="T24" fmla="*/ 102 w 351"/>
              <a:gd name="T25" fmla="*/ 615 h 1064"/>
              <a:gd name="T26" fmla="*/ 148 w 351"/>
              <a:gd name="T27" fmla="*/ 619 h 1064"/>
              <a:gd name="T28" fmla="*/ 118 w 351"/>
              <a:gd name="T29" fmla="*/ 528 h 1064"/>
              <a:gd name="T30" fmla="*/ 135 w 351"/>
              <a:gd name="T31" fmla="*/ 483 h 1064"/>
              <a:gd name="T32" fmla="*/ 181 w 351"/>
              <a:gd name="T33" fmla="*/ 442 h 1064"/>
              <a:gd name="T34" fmla="*/ 237 w 351"/>
              <a:gd name="T35" fmla="*/ 445 h 1064"/>
              <a:gd name="T36" fmla="*/ 152 w 351"/>
              <a:gd name="T37" fmla="*/ 424 h 1064"/>
              <a:gd name="T38" fmla="*/ 253 w 351"/>
              <a:gd name="T39" fmla="*/ 377 h 1064"/>
              <a:gd name="T40" fmla="*/ 220 w 351"/>
              <a:gd name="T41" fmla="*/ 328 h 1064"/>
              <a:gd name="T42" fmla="*/ 270 w 351"/>
              <a:gd name="T43" fmla="*/ 346 h 1064"/>
              <a:gd name="T44" fmla="*/ 185 w 351"/>
              <a:gd name="T45" fmla="*/ 303 h 1064"/>
              <a:gd name="T46" fmla="*/ 288 w 351"/>
              <a:gd name="T47" fmla="*/ 272 h 1064"/>
              <a:gd name="T48" fmla="*/ 288 w 351"/>
              <a:gd name="T49" fmla="*/ 270 h 1064"/>
              <a:gd name="T50" fmla="*/ 303 w 351"/>
              <a:gd name="T51" fmla="*/ 220 h 1064"/>
              <a:gd name="T52" fmla="*/ 309 w 351"/>
              <a:gd name="T53" fmla="*/ 210 h 1064"/>
              <a:gd name="T54" fmla="*/ 220 w 351"/>
              <a:gd name="T55" fmla="*/ 175 h 1064"/>
              <a:gd name="T56" fmla="*/ 231 w 351"/>
              <a:gd name="T57" fmla="*/ 143 h 1064"/>
              <a:gd name="T58" fmla="*/ 238 w 351"/>
              <a:gd name="T59" fmla="*/ 110 h 1064"/>
              <a:gd name="T60" fmla="*/ 261 w 351"/>
              <a:gd name="T61" fmla="*/ 62 h 1064"/>
              <a:gd name="T62" fmla="*/ 345 w 351"/>
              <a:gd name="T63" fmla="*/ 60 h 1064"/>
              <a:gd name="T64" fmla="*/ 342 w 351"/>
              <a:gd name="T65" fmla="*/ 81 h 1064"/>
              <a:gd name="T66" fmla="*/ 291 w 351"/>
              <a:gd name="T67" fmla="*/ 153 h 1064"/>
              <a:gd name="T68" fmla="*/ 240 w 351"/>
              <a:gd name="T69" fmla="*/ 157 h 1064"/>
              <a:gd name="T70" fmla="*/ 326 w 351"/>
              <a:gd name="T71" fmla="*/ 153 h 1064"/>
              <a:gd name="T72" fmla="*/ 217 w 351"/>
              <a:gd name="T73" fmla="*/ 199 h 1064"/>
              <a:gd name="T74" fmla="*/ 217 w 351"/>
              <a:gd name="T75" fmla="*/ 237 h 1064"/>
              <a:gd name="T76" fmla="*/ 204 w 351"/>
              <a:gd name="T77" fmla="*/ 243 h 1064"/>
              <a:gd name="T78" fmla="*/ 201 w 351"/>
              <a:gd name="T79" fmla="*/ 281 h 1064"/>
              <a:gd name="T80" fmla="*/ 190 w 351"/>
              <a:gd name="T81" fmla="*/ 307 h 1064"/>
              <a:gd name="T82" fmla="*/ 272 w 351"/>
              <a:gd name="T83" fmla="*/ 347 h 1064"/>
              <a:gd name="T84" fmla="*/ 268 w 351"/>
              <a:gd name="T85" fmla="*/ 357 h 1064"/>
              <a:gd name="T86" fmla="*/ 162 w 351"/>
              <a:gd name="T87" fmla="*/ 402 h 1064"/>
              <a:gd name="T88" fmla="*/ 203 w 351"/>
              <a:gd name="T89" fmla="*/ 472 h 1064"/>
              <a:gd name="T90" fmla="*/ 230 w 351"/>
              <a:gd name="T91" fmla="*/ 421 h 1064"/>
              <a:gd name="T92" fmla="*/ 230 w 351"/>
              <a:gd name="T93" fmla="*/ 486 h 1064"/>
              <a:gd name="T94" fmla="*/ 221 w 351"/>
              <a:gd name="T95" fmla="*/ 514 h 1064"/>
              <a:gd name="T96" fmla="*/ 115 w 351"/>
              <a:gd name="T97" fmla="*/ 546 h 1064"/>
              <a:gd name="T98" fmla="*/ 202 w 351"/>
              <a:gd name="T99" fmla="*/ 576 h 1064"/>
              <a:gd name="T100" fmla="*/ 100 w 351"/>
              <a:gd name="T101" fmla="*/ 637 h 1064"/>
              <a:gd name="T102" fmla="*/ 181 w 351"/>
              <a:gd name="T103" fmla="*/ 638 h 1064"/>
              <a:gd name="T104" fmla="*/ 127 w 351"/>
              <a:gd name="T105" fmla="*/ 728 h 1064"/>
              <a:gd name="T106" fmla="*/ 160 w 351"/>
              <a:gd name="T107" fmla="*/ 709 h 1064"/>
              <a:gd name="T108" fmla="*/ 63 w 351"/>
              <a:gd name="T109" fmla="*/ 735 h 1064"/>
              <a:gd name="T110" fmla="*/ 155 w 351"/>
              <a:gd name="T111" fmla="*/ 772 h 1064"/>
              <a:gd name="T112" fmla="*/ 52 w 351"/>
              <a:gd name="T113" fmla="*/ 813 h 1064"/>
              <a:gd name="T114" fmla="*/ 138 w 351"/>
              <a:gd name="T115" fmla="*/ 844 h 1064"/>
              <a:gd name="T116" fmla="*/ 133 w 351"/>
              <a:gd name="T117" fmla="*/ 880 h 1064"/>
              <a:gd name="T118" fmla="*/ 121 w 351"/>
              <a:gd name="T119" fmla="*/ 909 h 1064"/>
              <a:gd name="T120" fmla="*/ 117 w 351"/>
              <a:gd name="T121" fmla="*/ 961 h 1064"/>
              <a:gd name="T122" fmla="*/ 105 w 351"/>
              <a:gd name="T123" fmla="*/ 982 h 1064"/>
              <a:gd name="T124" fmla="*/ 99 w 351"/>
              <a:gd name="T125" fmla="*/ 1011 h 1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1" h="1064">
                <a:moveTo>
                  <a:pt x="3" y="1013"/>
                </a:moveTo>
                <a:lnTo>
                  <a:pt x="3" y="1011"/>
                </a:lnTo>
                <a:lnTo>
                  <a:pt x="4" y="1020"/>
                </a:lnTo>
                <a:lnTo>
                  <a:pt x="4" y="1018"/>
                </a:lnTo>
                <a:lnTo>
                  <a:pt x="99" y="1008"/>
                </a:lnTo>
                <a:lnTo>
                  <a:pt x="99" y="1011"/>
                </a:lnTo>
                <a:lnTo>
                  <a:pt x="99" y="1013"/>
                </a:lnTo>
                <a:lnTo>
                  <a:pt x="4" y="1002"/>
                </a:lnTo>
                <a:lnTo>
                  <a:pt x="5" y="1000"/>
                </a:lnTo>
                <a:lnTo>
                  <a:pt x="3" y="1011"/>
                </a:lnTo>
                <a:lnTo>
                  <a:pt x="3" y="1008"/>
                </a:lnTo>
                <a:lnTo>
                  <a:pt x="5" y="1019"/>
                </a:lnTo>
                <a:lnTo>
                  <a:pt x="4" y="1014"/>
                </a:lnTo>
                <a:cubicBezTo>
                  <a:pt x="0" y="1000"/>
                  <a:pt x="4" y="985"/>
                  <a:pt x="13" y="974"/>
                </a:cubicBezTo>
                <a:cubicBezTo>
                  <a:pt x="22" y="963"/>
                  <a:pt x="36" y="956"/>
                  <a:pt x="50" y="956"/>
                </a:cubicBezTo>
                <a:lnTo>
                  <a:pt x="51" y="956"/>
                </a:lnTo>
                <a:cubicBezTo>
                  <a:pt x="76" y="956"/>
                  <a:pt x="97" y="975"/>
                  <a:pt x="99" y="1000"/>
                </a:cubicBezTo>
                <a:lnTo>
                  <a:pt x="100" y="1005"/>
                </a:lnTo>
                <a:cubicBezTo>
                  <a:pt x="100" y="1009"/>
                  <a:pt x="100" y="1012"/>
                  <a:pt x="100" y="1015"/>
                </a:cubicBezTo>
                <a:lnTo>
                  <a:pt x="99" y="1019"/>
                </a:lnTo>
                <a:cubicBezTo>
                  <a:pt x="96" y="1043"/>
                  <a:pt x="76" y="1061"/>
                  <a:pt x="52" y="1061"/>
                </a:cubicBezTo>
                <a:cubicBezTo>
                  <a:pt x="28" y="1062"/>
                  <a:pt x="7" y="1044"/>
                  <a:pt x="4" y="1020"/>
                </a:cubicBezTo>
                <a:lnTo>
                  <a:pt x="3" y="1017"/>
                </a:lnTo>
                <a:lnTo>
                  <a:pt x="3" y="1008"/>
                </a:lnTo>
                <a:cubicBezTo>
                  <a:pt x="2" y="1004"/>
                  <a:pt x="2" y="1000"/>
                  <a:pt x="3" y="996"/>
                </a:cubicBezTo>
                <a:lnTo>
                  <a:pt x="4" y="990"/>
                </a:lnTo>
                <a:lnTo>
                  <a:pt x="6" y="981"/>
                </a:lnTo>
                <a:cubicBezTo>
                  <a:pt x="13" y="958"/>
                  <a:pt x="35" y="944"/>
                  <a:pt x="59" y="947"/>
                </a:cubicBezTo>
                <a:cubicBezTo>
                  <a:pt x="83" y="950"/>
                  <a:pt x="100" y="971"/>
                  <a:pt x="100" y="994"/>
                </a:cubicBezTo>
                <a:lnTo>
                  <a:pt x="100" y="996"/>
                </a:lnTo>
                <a:cubicBezTo>
                  <a:pt x="100" y="999"/>
                  <a:pt x="100" y="1001"/>
                  <a:pt x="100" y="1004"/>
                </a:cubicBezTo>
                <a:lnTo>
                  <a:pt x="99" y="1007"/>
                </a:lnTo>
                <a:lnTo>
                  <a:pt x="99" y="1009"/>
                </a:lnTo>
                <a:cubicBezTo>
                  <a:pt x="97" y="1034"/>
                  <a:pt x="75" y="1053"/>
                  <a:pt x="49" y="1052"/>
                </a:cubicBezTo>
                <a:cubicBezTo>
                  <a:pt x="24" y="1051"/>
                  <a:pt x="3" y="1030"/>
                  <a:pt x="3" y="1004"/>
                </a:cubicBezTo>
                <a:lnTo>
                  <a:pt x="3" y="1002"/>
                </a:lnTo>
                <a:lnTo>
                  <a:pt x="3" y="999"/>
                </a:lnTo>
                <a:lnTo>
                  <a:pt x="3" y="993"/>
                </a:lnTo>
                <a:lnTo>
                  <a:pt x="3" y="989"/>
                </a:lnTo>
                <a:cubicBezTo>
                  <a:pt x="3" y="963"/>
                  <a:pt x="25" y="941"/>
                  <a:pt x="51" y="941"/>
                </a:cubicBezTo>
                <a:cubicBezTo>
                  <a:pt x="78" y="941"/>
                  <a:pt x="99" y="963"/>
                  <a:pt x="99" y="989"/>
                </a:cubicBezTo>
                <a:lnTo>
                  <a:pt x="99" y="991"/>
                </a:lnTo>
                <a:lnTo>
                  <a:pt x="99" y="994"/>
                </a:lnTo>
                <a:cubicBezTo>
                  <a:pt x="99" y="1021"/>
                  <a:pt x="78" y="1042"/>
                  <a:pt x="51" y="1042"/>
                </a:cubicBezTo>
                <a:lnTo>
                  <a:pt x="51" y="1042"/>
                </a:lnTo>
                <a:lnTo>
                  <a:pt x="98" y="985"/>
                </a:lnTo>
                <a:lnTo>
                  <a:pt x="99" y="988"/>
                </a:lnTo>
                <a:cubicBezTo>
                  <a:pt x="99" y="991"/>
                  <a:pt x="99" y="994"/>
                  <a:pt x="99" y="997"/>
                </a:cubicBezTo>
                <a:lnTo>
                  <a:pt x="99" y="999"/>
                </a:lnTo>
                <a:lnTo>
                  <a:pt x="12" y="972"/>
                </a:lnTo>
                <a:lnTo>
                  <a:pt x="13" y="971"/>
                </a:lnTo>
                <a:lnTo>
                  <a:pt x="5" y="990"/>
                </a:lnTo>
                <a:lnTo>
                  <a:pt x="6" y="987"/>
                </a:lnTo>
                <a:lnTo>
                  <a:pt x="6" y="1004"/>
                </a:lnTo>
                <a:lnTo>
                  <a:pt x="5" y="999"/>
                </a:lnTo>
                <a:cubicBezTo>
                  <a:pt x="2" y="985"/>
                  <a:pt x="6" y="970"/>
                  <a:pt x="15" y="959"/>
                </a:cubicBezTo>
                <a:cubicBezTo>
                  <a:pt x="24" y="948"/>
                  <a:pt x="38" y="941"/>
                  <a:pt x="52" y="941"/>
                </a:cubicBezTo>
                <a:lnTo>
                  <a:pt x="52" y="941"/>
                </a:lnTo>
                <a:lnTo>
                  <a:pt x="53" y="941"/>
                </a:lnTo>
                <a:lnTo>
                  <a:pt x="5" y="989"/>
                </a:lnTo>
                <a:lnTo>
                  <a:pt x="5" y="987"/>
                </a:lnTo>
                <a:lnTo>
                  <a:pt x="5" y="985"/>
                </a:lnTo>
                <a:lnTo>
                  <a:pt x="101" y="994"/>
                </a:lnTo>
                <a:lnTo>
                  <a:pt x="100" y="997"/>
                </a:lnTo>
                <a:lnTo>
                  <a:pt x="101" y="987"/>
                </a:lnTo>
                <a:lnTo>
                  <a:pt x="101" y="989"/>
                </a:lnTo>
                <a:lnTo>
                  <a:pt x="6" y="978"/>
                </a:lnTo>
                <a:lnTo>
                  <a:pt x="7" y="976"/>
                </a:lnTo>
                <a:lnTo>
                  <a:pt x="5" y="987"/>
                </a:lnTo>
                <a:lnTo>
                  <a:pt x="5" y="985"/>
                </a:lnTo>
                <a:cubicBezTo>
                  <a:pt x="5" y="958"/>
                  <a:pt x="27" y="937"/>
                  <a:pt x="53" y="937"/>
                </a:cubicBezTo>
                <a:lnTo>
                  <a:pt x="54" y="937"/>
                </a:lnTo>
                <a:lnTo>
                  <a:pt x="56" y="937"/>
                </a:lnTo>
                <a:cubicBezTo>
                  <a:pt x="79" y="937"/>
                  <a:pt x="99" y="954"/>
                  <a:pt x="103" y="977"/>
                </a:cubicBezTo>
                <a:lnTo>
                  <a:pt x="104" y="980"/>
                </a:lnTo>
                <a:lnTo>
                  <a:pt x="102" y="973"/>
                </a:lnTo>
                <a:lnTo>
                  <a:pt x="103" y="974"/>
                </a:lnTo>
                <a:lnTo>
                  <a:pt x="9" y="989"/>
                </a:lnTo>
                <a:lnTo>
                  <a:pt x="9" y="987"/>
                </a:lnTo>
                <a:lnTo>
                  <a:pt x="9" y="982"/>
                </a:lnTo>
                <a:lnTo>
                  <a:pt x="9" y="978"/>
                </a:lnTo>
                <a:lnTo>
                  <a:pt x="9" y="975"/>
                </a:lnTo>
                <a:cubicBezTo>
                  <a:pt x="9" y="949"/>
                  <a:pt x="30" y="927"/>
                  <a:pt x="57" y="927"/>
                </a:cubicBezTo>
                <a:cubicBezTo>
                  <a:pt x="83" y="927"/>
                  <a:pt x="105" y="949"/>
                  <a:pt x="105" y="975"/>
                </a:cubicBezTo>
                <a:lnTo>
                  <a:pt x="105" y="976"/>
                </a:lnTo>
                <a:lnTo>
                  <a:pt x="104" y="964"/>
                </a:lnTo>
                <a:lnTo>
                  <a:pt x="104" y="966"/>
                </a:lnTo>
                <a:lnTo>
                  <a:pt x="104" y="964"/>
                </a:lnTo>
                <a:cubicBezTo>
                  <a:pt x="105" y="969"/>
                  <a:pt x="106" y="974"/>
                  <a:pt x="106" y="979"/>
                </a:cubicBezTo>
                <a:lnTo>
                  <a:pt x="106" y="980"/>
                </a:lnTo>
                <a:cubicBezTo>
                  <a:pt x="106" y="1006"/>
                  <a:pt x="84" y="1028"/>
                  <a:pt x="58" y="1028"/>
                </a:cubicBezTo>
                <a:cubicBezTo>
                  <a:pt x="31" y="1028"/>
                  <a:pt x="10" y="1006"/>
                  <a:pt x="10" y="980"/>
                </a:cubicBezTo>
                <a:lnTo>
                  <a:pt x="10" y="977"/>
                </a:lnTo>
                <a:lnTo>
                  <a:pt x="10" y="972"/>
                </a:lnTo>
                <a:lnTo>
                  <a:pt x="10" y="968"/>
                </a:lnTo>
                <a:lnTo>
                  <a:pt x="10" y="966"/>
                </a:lnTo>
                <a:cubicBezTo>
                  <a:pt x="10" y="939"/>
                  <a:pt x="31" y="918"/>
                  <a:pt x="58" y="918"/>
                </a:cubicBezTo>
                <a:cubicBezTo>
                  <a:pt x="84" y="918"/>
                  <a:pt x="106" y="939"/>
                  <a:pt x="106" y="966"/>
                </a:cubicBezTo>
                <a:lnTo>
                  <a:pt x="106" y="967"/>
                </a:lnTo>
                <a:lnTo>
                  <a:pt x="105" y="959"/>
                </a:lnTo>
                <a:lnTo>
                  <a:pt x="106" y="962"/>
                </a:lnTo>
                <a:cubicBezTo>
                  <a:pt x="106" y="965"/>
                  <a:pt x="106" y="967"/>
                  <a:pt x="106" y="970"/>
                </a:cubicBezTo>
                <a:lnTo>
                  <a:pt x="106" y="973"/>
                </a:lnTo>
                <a:lnTo>
                  <a:pt x="106" y="975"/>
                </a:lnTo>
                <a:cubicBezTo>
                  <a:pt x="106" y="1002"/>
                  <a:pt x="85" y="1023"/>
                  <a:pt x="58" y="1023"/>
                </a:cubicBezTo>
                <a:cubicBezTo>
                  <a:pt x="32" y="1023"/>
                  <a:pt x="10" y="1002"/>
                  <a:pt x="10" y="975"/>
                </a:cubicBezTo>
                <a:lnTo>
                  <a:pt x="10" y="973"/>
                </a:lnTo>
                <a:lnTo>
                  <a:pt x="11" y="981"/>
                </a:lnTo>
                <a:lnTo>
                  <a:pt x="11" y="978"/>
                </a:lnTo>
                <a:lnTo>
                  <a:pt x="58" y="1018"/>
                </a:lnTo>
                <a:lnTo>
                  <a:pt x="57" y="1018"/>
                </a:lnTo>
                <a:lnTo>
                  <a:pt x="102" y="953"/>
                </a:lnTo>
                <a:lnTo>
                  <a:pt x="104" y="958"/>
                </a:lnTo>
                <a:cubicBezTo>
                  <a:pt x="110" y="972"/>
                  <a:pt x="108" y="989"/>
                  <a:pt x="99" y="1002"/>
                </a:cubicBezTo>
                <a:cubicBezTo>
                  <a:pt x="90" y="1016"/>
                  <a:pt x="75" y="1023"/>
                  <a:pt x="59" y="1023"/>
                </a:cubicBezTo>
                <a:lnTo>
                  <a:pt x="59" y="1023"/>
                </a:lnTo>
                <a:cubicBezTo>
                  <a:pt x="45" y="1023"/>
                  <a:pt x="31" y="1017"/>
                  <a:pt x="22" y="1006"/>
                </a:cubicBezTo>
                <a:cubicBezTo>
                  <a:pt x="13" y="995"/>
                  <a:pt x="9" y="980"/>
                  <a:pt x="12" y="966"/>
                </a:cubicBezTo>
                <a:lnTo>
                  <a:pt x="13" y="961"/>
                </a:lnTo>
                <a:lnTo>
                  <a:pt x="13" y="961"/>
                </a:lnTo>
                <a:cubicBezTo>
                  <a:pt x="15" y="941"/>
                  <a:pt x="30" y="924"/>
                  <a:pt x="49" y="919"/>
                </a:cubicBezTo>
                <a:cubicBezTo>
                  <a:pt x="69" y="915"/>
                  <a:pt x="89" y="923"/>
                  <a:pt x="100" y="939"/>
                </a:cubicBezTo>
                <a:lnTo>
                  <a:pt x="101" y="941"/>
                </a:lnTo>
                <a:cubicBezTo>
                  <a:pt x="104" y="944"/>
                  <a:pt x="106" y="948"/>
                  <a:pt x="107" y="952"/>
                </a:cubicBezTo>
                <a:lnTo>
                  <a:pt x="108" y="955"/>
                </a:lnTo>
                <a:lnTo>
                  <a:pt x="62" y="922"/>
                </a:lnTo>
                <a:lnTo>
                  <a:pt x="63" y="922"/>
                </a:lnTo>
                <a:lnTo>
                  <a:pt x="16" y="966"/>
                </a:lnTo>
                <a:lnTo>
                  <a:pt x="16" y="961"/>
                </a:lnTo>
                <a:lnTo>
                  <a:pt x="17" y="956"/>
                </a:lnTo>
                <a:cubicBezTo>
                  <a:pt x="19" y="934"/>
                  <a:pt x="36" y="916"/>
                  <a:pt x="58" y="913"/>
                </a:cubicBezTo>
                <a:cubicBezTo>
                  <a:pt x="80" y="910"/>
                  <a:pt x="101" y="923"/>
                  <a:pt x="109" y="943"/>
                </a:cubicBezTo>
                <a:lnTo>
                  <a:pt x="110" y="946"/>
                </a:lnTo>
                <a:lnTo>
                  <a:pt x="111" y="948"/>
                </a:lnTo>
                <a:lnTo>
                  <a:pt x="19" y="957"/>
                </a:lnTo>
                <a:lnTo>
                  <a:pt x="20" y="954"/>
                </a:lnTo>
                <a:lnTo>
                  <a:pt x="20" y="952"/>
                </a:lnTo>
                <a:cubicBezTo>
                  <a:pt x="25" y="927"/>
                  <a:pt x="48" y="911"/>
                  <a:pt x="72" y="913"/>
                </a:cubicBezTo>
                <a:cubicBezTo>
                  <a:pt x="97" y="916"/>
                  <a:pt x="115" y="936"/>
                  <a:pt x="115" y="961"/>
                </a:cubicBezTo>
                <a:lnTo>
                  <a:pt x="115" y="963"/>
                </a:lnTo>
                <a:lnTo>
                  <a:pt x="115" y="966"/>
                </a:lnTo>
                <a:lnTo>
                  <a:pt x="20" y="961"/>
                </a:lnTo>
                <a:lnTo>
                  <a:pt x="20" y="956"/>
                </a:lnTo>
                <a:lnTo>
                  <a:pt x="21" y="952"/>
                </a:lnTo>
                <a:lnTo>
                  <a:pt x="21" y="947"/>
                </a:lnTo>
                <a:lnTo>
                  <a:pt x="21" y="951"/>
                </a:lnTo>
                <a:cubicBezTo>
                  <a:pt x="21" y="925"/>
                  <a:pt x="42" y="903"/>
                  <a:pt x="69" y="903"/>
                </a:cubicBezTo>
                <a:cubicBezTo>
                  <a:pt x="95" y="903"/>
                  <a:pt x="117" y="925"/>
                  <a:pt x="117" y="951"/>
                </a:cubicBezTo>
                <a:lnTo>
                  <a:pt x="117" y="954"/>
                </a:lnTo>
                <a:lnTo>
                  <a:pt x="117" y="959"/>
                </a:lnTo>
                <a:lnTo>
                  <a:pt x="117" y="963"/>
                </a:lnTo>
                <a:lnTo>
                  <a:pt x="117" y="966"/>
                </a:lnTo>
                <a:cubicBezTo>
                  <a:pt x="117" y="992"/>
                  <a:pt x="95" y="1014"/>
                  <a:pt x="69" y="1014"/>
                </a:cubicBezTo>
                <a:cubicBezTo>
                  <a:pt x="42" y="1014"/>
                  <a:pt x="21" y="992"/>
                  <a:pt x="21" y="966"/>
                </a:cubicBezTo>
                <a:lnTo>
                  <a:pt x="21" y="965"/>
                </a:lnTo>
                <a:lnTo>
                  <a:pt x="21" y="962"/>
                </a:lnTo>
                <a:lnTo>
                  <a:pt x="22" y="952"/>
                </a:lnTo>
                <a:cubicBezTo>
                  <a:pt x="24" y="927"/>
                  <a:pt x="45" y="908"/>
                  <a:pt x="69" y="908"/>
                </a:cubicBezTo>
                <a:lnTo>
                  <a:pt x="70" y="908"/>
                </a:lnTo>
                <a:lnTo>
                  <a:pt x="71" y="908"/>
                </a:lnTo>
                <a:lnTo>
                  <a:pt x="23" y="956"/>
                </a:lnTo>
                <a:lnTo>
                  <a:pt x="23" y="951"/>
                </a:lnTo>
                <a:lnTo>
                  <a:pt x="23" y="946"/>
                </a:lnTo>
                <a:lnTo>
                  <a:pt x="23" y="947"/>
                </a:lnTo>
                <a:cubicBezTo>
                  <a:pt x="20" y="924"/>
                  <a:pt x="35" y="903"/>
                  <a:pt x="57" y="896"/>
                </a:cubicBezTo>
                <a:cubicBezTo>
                  <a:pt x="79" y="889"/>
                  <a:pt x="103" y="900"/>
                  <a:pt x="113" y="921"/>
                </a:cubicBezTo>
                <a:lnTo>
                  <a:pt x="114" y="923"/>
                </a:lnTo>
                <a:cubicBezTo>
                  <a:pt x="117" y="927"/>
                  <a:pt x="118" y="931"/>
                  <a:pt x="119" y="936"/>
                </a:cubicBezTo>
                <a:lnTo>
                  <a:pt x="119" y="939"/>
                </a:lnTo>
                <a:cubicBezTo>
                  <a:pt x="122" y="953"/>
                  <a:pt x="118" y="967"/>
                  <a:pt x="109" y="978"/>
                </a:cubicBezTo>
                <a:cubicBezTo>
                  <a:pt x="99" y="989"/>
                  <a:pt x="86" y="995"/>
                  <a:pt x="72" y="995"/>
                </a:cubicBezTo>
                <a:lnTo>
                  <a:pt x="71" y="995"/>
                </a:lnTo>
                <a:cubicBezTo>
                  <a:pt x="45" y="995"/>
                  <a:pt x="23" y="973"/>
                  <a:pt x="23" y="947"/>
                </a:cubicBezTo>
                <a:lnTo>
                  <a:pt x="23" y="942"/>
                </a:lnTo>
                <a:lnTo>
                  <a:pt x="23" y="939"/>
                </a:lnTo>
                <a:lnTo>
                  <a:pt x="23" y="937"/>
                </a:lnTo>
                <a:cubicBezTo>
                  <a:pt x="23" y="911"/>
                  <a:pt x="45" y="889"/>
                  <a:pt x="71" y="889"/>
                </a:cubicBezTo>
                <a:cubicBezTo>
                  <a:pt x="98" y="889"/>
                  <a:pt x="119" y="911"/>
                  <a:pt x="119" y="937"/>
                </a:cubicBezTo>
                <a:lnTo>
                  <a:pt x="119" y="940"/>
                </a:lnTo>
                <a:cubicBezTo>
                  <a:pt x="119" y="944"/>
                  <a:pt x="119" y="948"/>
                  <a:pt x="118" y="952"/>
                </a:cubicBezTo>
                <a:lnTo>
                  <a:pt x="118" y="954"/>
                </a:lnTo>
                <a:cubicBezTo>
                  <a:pt x="112" y="977"/>
                  <a:pt x="89" y="993"/>
                  <a:pt x="65" y="990"/>
                </a:cubicBezTo>
                <a:cubicBezTo>
                  <a:pt x="41" y="987"/>
                  <a:pt x="23" y="966"/>
                  <a:pt x="23" y="942"/>
                </a:cubicBezTo>
                <a:lnTo>
                  <a:pt x="23" y="940"/>
                </a:lnTo>
                <a:lnTo>
                  <a:pt x="24" y="948"/>
                </a:lnTo>
                <a:lnTo>
                  <a:pt x="23" y="945"/>
                </a:lnTo>
                <a:lnTo>
                  <a:pt x="22" y="937"/>
                </a:lnTo>
                <a:cubicBezTo>
                  <a:pt x="21" y="924"/>
                  <a:pt x="25" y="910"/>
                  <a:pt x="34" y="900"/>
                </a:cubicBezTo>
                <a:cubicBezTo>
                  <a:pt x="43" y="890"/>
                  <a:pt x="56" y="884"/>
                  <a:pt x="70" y="884"/>
                </a:cubicBezTo>
                <a:lnTo>
                  <a:pt x="70" y="884"/>
                </a:lnTo>
                <a:cubicBezTo>
                  <a:pt x="95" y="884"/>
                  <a:pt x="116" y="903"/>
                  <a:pt x="118" y="928"/>
                </a:cubicBezTo>
                <a:lnTo>
                  <a:pt x="119" y="933"/>
                </a:lnTo>
                <a:lnTo>
                  <a:pt x="119" y="932"/>
                </a:lnTo>
                <a:cubicBezTo>
                  <a:pt x="125" y="957"/>
                  <a:pt x="109" y="983"/>
                  <a:pt x="83" y="989"/>
                </a:cubicBezTo>
                <a:cubicBezTo>
                  <a:pt x="57" y="995"/>
                  <a:pt x="32" y="979"/>
                  <a:pt x="25" y="954"/>
                </a:cubicBezTo>
                <a:lnTo>
                  <a:pt x="24" y="950"/>
                </a:lnTo>
                <a:lnTo>
                  <a:pt x="23" y="945"/>
                </a:lnTo>
                <a:cubicBezTo>
                  <a:pt x="22" y="940"/>
                  <a:pt x="21" y="934"/>
                  <a:pt x="22" y="928"/>
                </a:cubicBezTo>
                <a:lnTo>
                  <a:pt x="22" y="923"/>
                </a:lnTo>
                <a:cubicBezTo>
                  <a:pt x="22" y="920"/>
                  <a:pt x="23" y="918"/>
                  <a:pt x="23" y="915"/>
                </a:cubicBezTo>
                <a:lnTo>
                  <a:pt x="24" y="911"/>
                </a:lnTo>
                <a:cubicBezTo>
                  <a:pt x="30" y="890"/>
                  <a:pt x="49" y="875"/>
                  <a:pt x="71" y="875"/>
                </a:cubicBezTo>
                <a:lnTo>
                  <a:pt x="72" y="875"/>
                </a:lnTo>
                <a:lnTo>
                  <a:pt x="72" y="875"/>
                </a:lnTo>
                <a:lnTo>
                  <a:pt x="24" y="923"/>
                </a:lnTo>
                <a:lnTo>
                  <a:pt x="24" y="920"/>
                </a:lnTo>
                <a:lnTo>
                  <a:pt x="30" y="942"/>
                </a:lnTo>
                <a:lnTo>
                  <a:pt x="29" y="940"/>
                </a:lnTo>
                <a:lnTo>
                  <a:pt x="118" y="907"/>
                </a:lnTo>
                <a:lnTo>
                  <a:pt x="119" y="909"/>
                </a:lnTo>
                <a:cubicBezTo>
                  <a:pt x="119" y="913"/>
                  <a:pt x="120" y="917"/>
                  <a:pt x="120" y="920"/>
                </a:cubicBezTo>
                <a:lnTo>
                  <a:pt x="120" y="923"/>
                </a:lnTo>
                <a:cubicBezTo>
                  <a:pt x="120" y="949"/>
                  <a:pt x="98" y="971"/>
                  <a:pt x="72" y="971"/>
                </a:cubicBezTo>
                <a:lnTo>
                  <a:pt x="71" y="971"/>
                </a:lnTo>
                <a:cubicBezTo>
                  <a:pt x="57" y="971"/>
                  <a:pt x="43" y="964"/>
                  <a:pt x="34" y="953"/>
                </a:cubicBezTo>
                <a:cubicBezTo>
                  <a:pt x="25" y="942"/>
                  <a:pt x="21" y="927"/>
                  <a:pt x="25" y="913"/>
                </a:cubicBezTo>
                <a:lnTo>
                  <a:pt x="26" y="908"/>
                </a:lnTo>
                <a:lnTo>
                  <a:pt x="24" y="918"/>
                </a:lnTo>
                <a:lnTo>
                  <a:pt x="24" y="913"/>
                </a:lnTo>
                <a:lnTo>
                  <a:pt x="24" y="909"/>
                </a:lnTo>
                <a:cubicBezTo>
                  <a:pt x="24" y="884"/>
                  <a:pt x="44" y="863"/>
                  <a:pt x="69" y="861"/>
                </a:cubicBezTo>
                <a:cubicBezTo>
                  <a:pt x="93" y="859"/>
                  <a:pt x="116" y="876"/>
                  <a:pt x="120" y="901"/>
                </a:cubicBezTo>
                <a:lnTo>
                  <a:pt x="120" y="904"/>
                </a:lnTo>
                <a:cubicBezTo>
                  <a:pt x="121" y="907"/>
                  <a:pt x="121" y="909"/>
                  <a:pt x="121" y="912"/>
                </a:cubicBezTo>
                <a:lnTo>
                  <a:pt x="121" y="913"/>
                </a:lnTo>
                <a:lnTo>
                  <a:pt x="25" y="908"/>
                </a:lnTo>
                <a:lnTo>
                  <a:pt x="26" y="904"/>
                </a:lnTo>
                <a:lnTo>
                  <a:pt x="25" y="904"/>
                </a:lnTo>
                <a:cubicBezTo>
                  <a:pt x="25" y="877"/>
                  <a:pt x="47" y="856"/>
                  <a:pt x="73" y="856"/>
                </a:cubicBezTo>
                <a:cubicBezTo>
                  <a:pt x="100" y="856"/>
                  <a:pt x="121" y="877"/>
                  <a:pt x="121" y="904"/>
                </a:cubicBezTo>
                <a:lnTo>
                  <a:pt x="121" y="907"/>
                </a:lnTo>
                <a:lnTo>
                  <a:pt x="121" y="909"/>
                </a:lnTo>
                <a:cubicBezTo>
                  <a:pt x="121" y="935"/>
                  <a:pt x="100" y="957"/>
                  <a:pt x="73" y="957"/>
                </a:cubicBezTo>
                <a:cubicBezTo>
                  <a:pt x="47" y="957"/>
                  <a:pt x="25" y="935"/>
                  <a:pt x="25" y="909"/>
                </a:cubicBezTo>
                <a:lnTo>
                  <a:pt x="25" y="902"/>
                </a:lnTo>
                <a:lnTo>
                  <a:pt x="25" y="898"/>
                </a:lnTo>
                <a:cubicBezTo>
                  <a:pt x="24" y="884"/>
                  <a:pt x="29" y="871"/>
                  <a:pt x="38" y="862"/>
                </a:cubicBezTo>
                <a:cubicBezTo>
                  <a:pt x="47" y="852"/>
                  <a:pt x="60" y="846"/>
                  <a:pt x="73" y="846"/>
                </a:cubicBezTo>
                <a:lnTo>
                  <a:pt x="74" y="846"/>
                </a:lnTo>
                <a:cubicBezTo>
                  <a:pt x="100" y="846"/>
                  <a:pt x="121" y="866"/>
                  <a:pt x="122" y="891"/>
                </a:cubicBezTo>
                <a:lnTo>
                  <a:pt x="123" y="899"/>
                </a:lnTo>
                <a:lnTo>
                  <a:pt x="123" y="909"/>
                </a:lnTo>
                <a:lnTo>
                  <a:pt x="75" y="861"/>
                </a:lnTo>
                <a:lnTo>
                  <a:pt x="75" y="861"/>
                </a:lnTo>
                <a:lnTo>
                  <a:pt x="29" y="895"/>
                </a:lnTo>
                <a:lnTo>
                  <a:pt x="31" y="890"/>
                </a:lnTo>
                <a:lnTo>
                  <a:pt x="32" y="886"/>
                </a:lnTo>
                <a:lnTo>
                  <a:pt x="33" y="884"/>
                </a:lnTo>
                <a:cubicBezTo>
                  <a:pt x="39" y="866"/>
                  <a:pt x="56" y="853"/>
                  <a:pt x="75" y="852"/>
                </a:cubicBezTo>
                <a:cubicBezTo>
                  <a:pt x="94" y="850"/>
                  <a:pt x="113" y="861"/>
                  <a:pt x="121" y="878"/>
                </a:cubicBezTo>
                <a:lnTo>
                  <a:pt x="123" y="881"/>
                </a:lnTo>
                <a:cubicBezTo>
                  <a:pt x="124" y="884"/>
                  <a:pt x="126" y="887"/>
                  <a:pt x="127" y="891"/>
                </a:cubicBezTo>
                <a:lnTo>
                  <a:pt x="127" y="893"/>
                </a:lnTo>
                <a:lnTo>
                  <a:pt x="47" y="871"/>
                </a:lnTo>
                <a:lnTo>
                  <a:pt x="47" y="870"/>
                </a:lnTo>
                <a:lnTo>
                  <a:pt x="33" y="904"/>
                </a:lnTo>
                <a:lnTo>
                  <a:pt x="33" y="900"/>
                </a:lnTo>
                <a:lnTo>
                  <a:pt x="33" y="893"/>
                </a:lnTo>
                <a:lnTo>
                  <a:pt x="33" y="887"/>
                </a:lnTo>
                <a:lnTo>
                  <a:pt x="33" y="885"/>
                </a:lnTo>
                <a:cubicBezTo>
                  <a:pt x="33" y="860"/>
                  <a:pt x="52" y="839"/>
                  <a:pt x="77" y="837"/>
                </a:cubicBezTo>
                <a:cubicBezTo>
                  <a:pt x="102" y="835"/>
                  <a:pt x="124" y="852"/>
                  <a:pt x="128" y="877"/>
                </a:cubicBezTo>
                <a:lnTo>
                  <a:pt x="129" y="880"/>
                </a:lnTo>
                <a:lnTo>
                  <a:pt x="130" y="891"/>
                </a:lnTo>
                <a:lnTo>
                  <a:pt x="130" y="897"/>
                </a:lnTo>
                <a:lnTo>
                  <a:pt x="130" y="904"/>
                </a:lnTo>
                <a:cubicBezTo>
                  <a:pt x="130" y="930"/>
                  <a:pt x="109" y="952"/>
                  <a:pt x="82" y="952"/>
                </a:cubicBezTo>
                <a:cubicBezTo>
                  <a:pt x="56" y="952"/>
                  <a:pt x="34" y="930"/>
                  <a:pt x="34" y="904"/>
                </a:cubicBezTo>
                <a:lnTo>
                  <a:pt x="34" y="902"/>
                </a:lnTo>
                <a:lnTo>
                  <a:pt x="34" y="903"/>
                </a:lnTo>
                <a:lnTo>
                  <a:pt x="34" y="898"/>
                </a:lnTo>
                <a:lnTo>
                  <a:pt x="33" y="890"/>
                </a:lnTo>
                <a:cubicBezTo>
                  <a:pt x="33" y="863"/>
                  <a:pt x="55" y="842"/>
                  <a:pt x="81" y="842"/>
                </a:cubicBezTo>
                <a:lnTo>
                  <a:pt x="82" y="842"/>
                </a:lnTo>
                <a:lnTo>
                  <a:pt x="83" y="842"/>
                </a:lnTo>
                <a:lnTo>
                  <a:pt x="84" y="842"/>
                </a:lnTo>
                <a:lnTo>
                  <a:pt x="36" y="890"/>
                </a:lnTo>
                <a:lnTo>
                  <a:pt x="36" y="884"/>
                </a:lnTo>
                <a:lnTo>
                  <a:pt x="36" y="886"/>
                </a:lnTo>
                <a:cubicBezTo>
                  <a:pt x="33" y="862"/>
                  <a:pt x="49" y="839"/>
                  <a:pt x="73" y="834"/>
                </a:cubicBezTo>
                <a:cubicBezTo>
                  <a:pt x="97" y="828"/>
                  <a:pt x="121" y="842"/>
                  <a:pt x="129" y="865"/>
                </a:cubicBezTo>
                <a:lnTo>
                  <a:pt x="130" y="867"/>
                </a:lnTo>
                <a:cubicBezTo>
                  <a:pt x="131" y="872"/>
                  <a:pt x="132" y="877"/>
                  <a:pt x="132" y="882"/>
                </a:cubicBezTo>
                <a:lnTo>
                  <a:pt x="132" y="885"/>
                </a:lnTo>
                <a:lnTo>
                  <a:pt x="132" y="890"/>
                </a:lnTo>
                <a:lnTo>
                  <a:pt x="84" y="842"/>
                </a:lnTo>
                <a:lnTo>
                  <a:pt x="85" y="842"/>
                </a:lnTo>
                <a:lnTo>
                  <a:pt x="38" y="898"/>
                </a:lnTo>
                <a:lnTo>
                  <a:pt x="38" y="895"/>
                </a:lnTo>
                <a:lnTo>
                  <a:pt x="38" y="897"/>
                </a:lnTo>
                <a:lnTo>
                  <a:pt x="132" y="885"/>
                </a:lnTo>
                <a:lnTo>
                  <a:pt x="132" y="888"/>
                </a:lnTo>
                <a:lnTo>
                  <a:pt x="132" y="890"/>
                </a:lnTo>
                <a:lnTo>
                  <a:pt x="37" y="887"/>
                </a:lnTo>
                <a:lnTo>
                  <a:pt x="37" y="880"/>
                </a:lnTo>
                <a:lnTo>
                  <a:pt x="37" y="875"/>
                </a:lnTo>
                <a:cubicBezTo>
                  <a:pt x="37" y="873"/>
                  <a:pt x="37" y="871"/>
                  <a:pt x="37" y="869"/>
                </a:cubicBezTo>
                <a:lnTo>
                  <a:pt x="38" y="865"/>
                </a:lnTo>
                <a:lnTo>
                  <a:pt x="37" y="872"/>
                </a:lnTo>
                <a:lnTo>
                  <a:pt x="37" y="871"/>
                </a:lnTo>
                <a:cubicBezTo>
                  <a:pt x="37" y="844"/>
                  <a:pt x="59" y="823"/>
                  <a:pt x="85" y="823"/>
                </a:cubicBezTo>
                <a:cubicBezTo>
                  <a:pt x="112" y="823"/>
                  <a:pt x="133" y="844"/>
                  <a:pt x="133" y="871"/>
                </a:cubicBezTo>
                <a:lnTo>
                  <a:pt x="133" y="875"/>
                </a:lnTo>
                <a:lnTo>
                  <a:pt x="133" y="880"/>
                </a:lnTo>
                <a:cubicBezTo>
                  <a:pt x="133" y="907"/>
                  <a:pt x="112" y="928"/>
                  <a:pt x="85" y="928"/>
                </a:cubicBezTo>
                <a:cubicBezTo>
                  <a:pt x="59" y="928"/>
                  <a:pt x="37" y="907"/>
                  <a:pt x="37" y="880"/>
                </a:cubicBezTo>
                <a:lnTo>
                  <a:pt x="37" y="879"/>
                </a:lnTo>
                <a:lnTo>
                  <a:pt x="37" y="875"/>
                </a:lnTo>
                <a:lnTo>
                  <a:pt x="38" y="866"/>
                </a:lnTo>
                <a:lnTo>
                  <a:pt x="38" y="868"/>
                </a:lnTo>
                <a:lnTo>
                  <a:pt x="39" y="880"/>
                </a:lnTo>
                <a:lnTo>
                  <a:pt x="39" y="878"/>
                </a:lnTo>
                <a:cubicBezTo>
                  <a:pt x="33" y="854"/>
                  <a:pt x="46" y="829"/>
                  <a:pt x="69" y="821"/>
                </a:cubicBezTo>
                <a:cubicBezTo>
                  <a:pt x="92" y="812"/>
                  <a:pt x="117" y="823"/>
                  <a:pt x="128" y="845"/>
                </a:cubicBezTo>
                <a:lnTo>
                  <a:pt x="129" y="847"/>
                </a:lnTo>
                <a:cubicBezTo>
                  <a:pt x="132" y="851"/>
                  <a:pt x="133" y="855"/>
                  <a:pt x="134" y="860"/>
                </a:cubicBezTo>
                <a:lnTo>
                  <a:pt x="134" y="863"/>
                </a:lnTo>
                <a:cubicBezTo>
                  <a:pt x="137" y="877"/>
                  <a:pt x="133" y="891"/>
                  <a:pt x="124" y="902"/>
                </a:cubicBezTo>
                <a:cubicBezTo>
                  <a:pt x="114" y="913"/>
                  <a:pt x="101" y="919"/>
                  <a:pt x="87" y="919"/>
                </a:cubicBezTo>
                <a:lnTo>
                  <a:pt x="86" y="919"/>
                </a:lnTo>
                <a:lnTo>
                  <a:pt x="85" y="919"/>
                </a:lnTo>
                <a:lnTo>
                  <a:pt x="133" y="862"/>
                </a:lnTo>
                <a:lnTo>
                  <a:pt x="133" y="864"/>
                </a:lnTo>
                <a:cubicBezTo>
                  <a:pt x="134" y="867"/>
                  <a:pt x="134" y="870"/>
                  <a:pt x="134" y="873"/>
                </a:cubicBezTo>
                <a:lnTo>
                  <a:pt x="134" y="875"/>
                </a:lnTo>
                <a:cubicBezTo>
                  <a:pt x="134" y="902"/>
                  <a:pt x="112" y="923"/>
                  <a:pt x="86" y="923"/>
                </a:cubicBezTo>
                <a:cubicBezTo>
                  <a:pt x="59" y="923"/>
                  <a:pt x="38" y="902"/>
                  <a:pt x="38" y="875"/>
                </a:cubicBezTo>
                <a:lnTo>
                  <a:pt x="38" y="874"/>
                </a:lnTo>
                <a:lnTo>
                  <a:pt x="39" y="882"/>
                </a:lnTo>
                <a:lnTo>
                  <a:pt x="38" y="879"/>
                </a:lnTo>
                <a:cubicBezTo>
                  <a:pt x="38" y="876"/>
                  <a:pt x="37" y="874"/>
                  <a:pt x="37" y="871"/>
                </a:cubicBezTo>
                <a:lnTo>
                  <a:pt x="37" y="866"/>
                </a:lnTo>
                <a:lnTo>
                  <a:pt x="85" y="914"/>
                </a:lnTo>
                <a:lnTo>
                  <a:pt x="84" y="914"/>
                </a:lnTo>
                <a:cubicBezTo>
                  <a:pt x="69" y="914"/>
                  <a:pt x="54" y="906"/>
                  <a:pt x="45" y="893"/>
                </a:cubicBezTo>
                <a:cubicBezTo>
                  <a:pt x="36" y="880"/>
                  <a:pt x="34" y="863"/>
                  <a:pt x="40" y="848"/>
                </a:cubicBezTo>
                <a:lnTo>
                  <a:pt x="41" y="846"/>
                </a:lnTo>
                <a:lnTo>
                  <a:pt x="44" y="840"/>
                </a:lnTo>
                <a:lnTo>
                  <a:pt x="86" y="909"/>
                </a:lnTo>
                <a:lnTo>
                  <a:pt x="85" y="909"/>
                </a:lnTo>
                <a:cubicBezTo>
                  <a:pt x="58" y="909"/>
                  <a:pt x="37" y="888"/>
                  <a:pt x="37" y="861"/>
                </a:cubicBezTo>
                <a:cubicBezTo>
                  <a:pt x="37" y="835"/>
                  <a:pt x="58" y="813"/>
                  <a:pt x="85" y="813"/>
                </a:cubicBezTo>
                <a:lnTo>
                  <a:pt x="85" y="813"/>
                </a:lnTo>
                <a:lnTo>
                  <a:pt x="86" y="813"/>
                </a:lnTo>
                <a:cubicBezTo>
                  <a:pt x="112" y="813"/>
                  <a:pt x="134" y="835"/>
                  <a:pt x="134" y="861"/>
                </a:cubicBezTo>
                <a:cubicBezTo>
                  <a:pt x="134" y="888"/>
                  <a:pt x="112" y="909"/>
                  <a:pt x="86" y="909"/>
                </a:cubicBezTo>
                <a:lnTo>
                  <a:pt x="85" y="909"/>
                </a:lnTo>
                <a:cubicBezTo>
                  <a:pt x="58" y="909"/>
                  <a:pt x="37" y="888"/>
                  <a:pt x="37" y="861"/>
                </a:cubicBezTo>
                <a:lnTo>
                  <a:pt x="37" y="857"/>
                </a:lnTo>
                <a:lnTo>
                  <a:pt x="38" y="847"/>
                </a:lnTo>
                <a:lnTo>
                  <a:pt x="37" y="844"/>
                </a:lnTo>
                <a:lnTo>
                  <a:pt x="37" y="842"/>
                </a:lnTo>
                <a:cubicBezTo>
                  <a:pt x="37" y="815"/>
                  <a:pt x="59" y="794"/>
                  <a:pt x="85" y="794"/>
                </a:cubicBezTo>
                <a:cubicBezTo>
                  <a:pt x="112" y="794"/>
                  <a:pt x="133" y="815"/>
                  <a:pt x="133" y="842"/>
                </a:cubicBezTo>
                <a:lnTo>
                  <a:pt x="133" y="844"/>
                </a:lnTo>
                <a:lnTo>
                  <a:pt x="134" y="846"/>
                </a:lnTo>
                <a:lnTo>
                  <a:pt x="134" y="857"/>
                </a:lnTo>
                <a:lnTo>
                  <a:pt x="134" y="861"/>
                </a:lnTo>
                <a:lnTo>
                  <a:pt x="86" y="813"/>
                </a:lnTo>
                <a:lnTo>
                  <a:pt x="86" y="813"/>
                </a:lnTo>
                <a:lnTo>
                  <a:pt x="38" y="861"/>
                </a:lnTo>
                <a:lnTo>
                  <a:pt x="38" y="856"/>
                </a:lnTo>
                <a:lnTo>
                  <a:pt x="38" y="852"/>
                </a:lnTo>
                <a:lnTo>
                  <a:pt x="86" y="900"/>
                </a:lnTo>
                <a:lnTo>
                  <a:pt x="86" y="900"/>
                </a:lnTo>
                <a:cubicBezTo>
                  <a:pt x="70" y="900"/>
                  <a:pt x="55" y="892"/>
                  <a:pt x="46" y="879"/>
                </a:cubicBezTo>
                <a:cubicBezTo>
                  <a:pt x="37" y="866"/>
                  <a:pt x="35" y="849"/>
                  <a:pt x="41" y="834"/>
                </a:cubicBezTo>
                <a:lnTo>
                  <a:pt x="43" y="829"/>
                </a:lnTo>
                <a:lnTo>
                  <a:pt x="40" y="847"/>
                </a:lnTo>
                <a:lnTo>
                  <a:pt x="40" y="844"/>
                </a:lnTo>
                <a:lnTo>
                  <a:pt x="41" y="856"/>
                </a:lnTo>
                <a:lnTo>
                  <a:pt x="41" y="854"/>
                </a:lnTo>
                <a:cubicBezTo>
                  <a:pt x="35" y="830"/>
                  <a:pt x="48" y="805"/>
                  <a:pt x="71" y="797"/>
                </a:cubicBezTo>
                <a:cubicBezTo>
                  <a:pt x="94" y="788"/>
                  <a:pt x="119" y="799"/>
                  <a:pt x="130" y="821"/>
                </a:cubicBezTo>
                <a:lnTo>
                  <a:pt x="131" y="823"/>
                </a:lnTo>
                <a:cubicBezTo>
                  <a:pt x="134" y="827"/>
                  <a:pt x="135" y="831"/>
                  <a:pt x="136" y="836"/>
                </a:cubicBezTo>
                <a:lnTo>
                  <a:pt x="136" y="839"/>
                </a:lnTo>
                <a:lnTo>
                  <a:pt x="89" y="799"/>
                </a:lnTo>
                <a:lnTo>
                  <a:pt x="89" y="799"/>
                </a:lnTo>
                <a:lnTo>
                  <a:pt x="41" y="847"/>
                </a:lnTo>
                <a:lnTo>
                  <a:pt x="41" y="844"/>
                </a:lnTo>
                <a:lnTo>
                  <a:pt x="42" y="834"/>
                </a:lnTo>
                <a:lnTo>
                  <a:pt x="43" y="829"/>
                </a:lnTo>
                <a:lnTo>
                  <a:pt x="44" y="823"/>
                </a:lnTo>
                <a:cubicBezTo>
                  <a:pt x="48" y="803"/>
                  <a:pt x="64" y="788"/>
                  <a:pt x="85" y="785"/>
                </a:cubicBezTo>
                <a:cubicBezTo>
                  <a:pt x="105" y="782"/>
                  <a:pt x="125" y="793"/>
                  <a:pt x="134" y="811"/>
                </a:cubicBezTo>
                <a:lnTo>
                  <a:pt x="134" y="812"/>
                </a:lnTo>
                <a:cubicBezTo>
                  <a:pt x="138" y="819"/>
                  <a:pt x="139" y="826"/>
                  <a:pt x="139" y="833"/>
                </a:cubicBezTo>
                <a:lnTo>
                  <a:pt x="139" y="837"/>
                </a:lnTo>
                <a:lnTo>
                  <a:pt x="139" y="829"/>
                </a:lnTo>
                <a:lnTo>
                  <a:pt x="139" y="832"/>
                </a:lnTo>
                <a:cubicBezTo>
                  <a:pt x="140" y="835"/>
                  <a:pt x="140" y="837"/>
                  <a:pt x="140" y="840"/>
                </a:cubicBezTo>
                <a:lnTo>
                  <a:pt x="140" y="842"/>
                </a:lnTo>
                <a:cubicBezTo>
                  <a:pt x="140" y="868"/>
                  <a:pt x="118" y="890"/>
                  <a:pt x="92" y="890"/>
                </a:cubicBezTo>
                <a:cubicBezTo>
                  <a:pt x="65" y="890"/>
                  <a:pt x="44" y="868"/>
                  <a:pt x="44" y="842"/>
                </a:cubicBezTo>
                <a:lnTo>
                  <a:pt x="44" y="840"/>
                </a:lnTo>
                <a:lnTo>
                  <a:pt x="45" y="848"/>
                </a:lnTo>
                <a:lnTo>
                  <a:pt x="44" y="845"/>
                </a:lnTo>
                <a:cubicBezTo>
                  <a:pt x="42" y="831"/>
                  <a:pt x="46" y="817"/>
                  <a:pt x="55" y="806"/>
                </a:cubicBezTo>
                <a:cubicBezTo>
                  <a:pt x="64" y="796"/>
                  <a:pt x="77" y="789"/>
                  <a:pt x="91" y="789"/>
                </a:cubicBezTo>
                <a:lnTo>
                  <a:pt x="92" y="789"/>
                </a:lnTo>
                <a:lnTo>
                  <a:pt x="94" y="789"/>
                </a:lnTo>
                <a:cubicBezTo>
                  <a:pt x="121" y="789"/>
                  <a:pt x="142" y="811"/>
                  <a:pt x="142" y="837"/>
                </a:cubicBezTo>
                <a:cubicBezTo>
                  <a:pt x="142" y="864"/>
                  <a:pt x="121" y="885"/>
                  <a:pt x="94" y="885"/>
                </a:cubicBezTo>
                <a:lnTo>
                  <a:pt x="93" y="885"/>
                </a:lnTo>
                <a:cubicBezTo>
                  <a:pt x="78" y="885"/>
                  <a:pt x="63" y="878"/>
                  <a:pt x="54" y="864"/>
                </a:cubicBezTo>
                <a:cubicBezTo>
                  <a:pt x="45" y="851"/>
                  <a:pt x="43" y="834"/>
                  <a:pt x="49" y="820"/>
                </a:cubicBezTo>
                <a:lnTo>
                  <a:pt x="51" y="815"/>
                </a:lnTo>
                <a:lnTo>
                  <a:pt x="95" y="880"/>
                </a:lnTo>
                <a:lnTo>
                  <a:pt x="95" y="880"/>
                </a:lnTo>
                <a:lnTo>
                  <a:pt x="143" y="828"/>
                </a:lnTo>
                <a:lnTo>
                  <a:pt x="143" y="833"/>
                </a:lnTo>
                <a:lnTo>
                  <a:pt x="48" y="833"/>
                </a:lnTo>
                <a:lnTo>
                  <a:pt x="48" y="828"/>
                </a:lnTo>
                <a:lnTo>
                  <a:pt x="48" y="825"/>
                </a:lnTo>
                <a:lnTo>
                  <a:pt x="48" y="822"/>
                </a:lnTo>
                <a:cubicBezTo>
                  <a:pt x="46" y="798"/>
                  <a:pt x="62" y="776"/>
                  <a:pt x="86" y="771"/>
                </a:cubicBezTo>
                <a:cubicBezTo>
                  <a:pt x="110" y="767"/>
                  <a:pt x="133" y="780"/>
                  <a:pt x="141" y="803"/>
                </a:cubicBezTo>
                <a:lnTo>
                  <a:pt x="142" y="805"/>
                </a:lnTo>
                <a:cubicBezTo>
                  <a:pt x="142" y="807"/>
                  <a:pt x="143" y="810"/>
                  <a:pt x="143" y="812"/>
                </a:cubicBezTo>
                <a:lnTo>
                  <a:pt x="144" y="815"/>
                </a:lnTo>
                <a:lnTo>
                  <a:pt x="48" y="823"/>
                </a:lnTo>
                <a:lnTo>
                  <a:pt x="48" y="821"/>
                </a:lnTo>
                <a:lnTo>
                  <a:pt x="48" y="818"/>
                </a:lnTo>
                <a:cubicBezTo>
                  <a:pt x="48" y="792"/>
                  <a:pt x="70" y="770"/>
                  <a:pt x="96" y="770"/>
                </a:cubicBezTo>
                <a:lnTo>
                  <a:pt x="98" y="770"/>
                </a:lnTo>
                <a:cubicBezTo>
                  <a:pt x="121" y="770"/>
                  <a:pt x="141" y="787"/>
                  <a:pt x="146" y="809"/>
                </a:cubicBezTo>
                <a:lnTo>
                  <a:pt x="146" y="812"/>
                </a:lnTo>
                <a:lnTo>
                  <a:pt x="146" y="811"/>
                </a:lnTo>
                <a:lnTo>
                  <a:pt x="54" y="808"/>
                </a:lnTo>
                <a:lnTo>
                  <a:pt x="54" y="806"/>
                </a:lnTo>
                <a:lnTo>
                  <a:pt x="52" y="821"/>
                </a:lnTo>
                <a:lnTo>
                  <a:pt x="52" y="818"/>
                </a:lnTo>
                <a:lnTo>
                  <a:pt x="52" y="818"/>
                </a:lnTo>
                <a:cubicBezTo>
                  <a:pt x="51" y="814"/>
                  <a:pt x="51" y="809"/>
                  <a:pt x="52" y="804"/>
                </a:cubicBezTo>
                <a:lnTo>
                  <a:pt x="53" y="799"/>
                </a:lnTo>
                <a:lnTo>
                  <a:pt x="53" y="799"/>
                </a:lnTo>
                <a:lnTo>
                  <a:pt x="147" y="819"/>
                </a:lnTo>
                <a:lnTo>
                  <a:pt x="146" y="821"/>
                </a:lnTo>
                <a:lnTo>
                  <a:pt x="148" y="812"/>
                </a:lnTo>
                <a:lnTo>
                  <a:pt x="147" y="816"/>
                </a:lnTo>
                <a:lnTo>
                  <a:pt x="148" y="805"/>
                </a:lnTo>
                <a:lnTo>
                  <a:pt x="148" y="810"/>
                </a:lnTo>
                <a:lnTo>
                  <a:pt x="149" y="813"/>
                </a:lnTo>
                <a:lnTo>
                  <a:pt x="53" y="818"/>
                </a:lnTo>
                <a:lnTo>
                  <a:pt x="53" y="817"/>
                </a:lnTo>
                <a:lnTo>
                  <a:pt x="53" y="819"/>
                </a:lnTo>
                <a:lnTo>
                  <a:pt x="52" y="813"/>
                </a:lnTo>
                <a:lnTo>
                  <a:pt x="52" y="809"/>
                </a:lnTo>
                <a:cubicBezTo>
                  <a:pt x="49" y="784"/>
                  <a:pt x="67" y="760"/>
                  <a:pt x="92" y="757"/>
                </a:cubicBezTo>
                <a:cubicBezTo>
                  <a:pt x="117" y="753"/>
                  <a:pt x="141" y="769"/>
                  <a:pt x="147" y="795"/>
                </a:cubicBezTo>
                <a:lnTo>
                  <a:pt x="147" y="797"/>
                </a:lnTo>
                <a:lnTo>
                  <a:pt x="148" y="800"/>
                </a:lnTo>
                <a:lnTo>
                  <a:pt x="52" y="809"/>
                </a:lnTo>
                <a:lnTo>
                  <a:pt x="52" y="807"/>
                </a:lnTo>
                <a:lnTo>
                  <a:pt x="52" y="804"/>
                </a:lnTo>
                <a:lnTo>
                  <a:pt x="52" y="801"/>
                </a:lnTo>
                <a:lnTo>
                  <a:pt x="52" y="799"/>
                </a:lnTo>
                <a:cubicBezTo>
                  <a:pt x="52" y="775"/>
                  <a:pt x="71" y="754"/>
                  <a:pt x="96" y="752"/>
                </a:cubicBezTo>
                <a:cubicBezTo>
                  <a:pt x="120" y="749"/>
                  <a:pt x="143" y="766"/>
                  <a:pt x="148" y="790"/>
                </a:cubicBezTo>
                <a:lnTo>
                  <a:pt x="148" y="793"/>
                </a:lnTo>
                <a:lnTo>
                  <a:pt x="148" y="792"/>
                </a:lnTo>
                <a:cubicBezTo>
                  <a:pt x="154" y="818"/>
                  <a:pt x="139" y="844"/>
                  <a:pt x="113" y="851"/>
                </a:cubicBezTo>
                <a:cubicBezTo>
                  <a:pt x="87" y="857"/>
                  <a:pt x="61" y="841"/>
                  <a:pt x="55" y="816"/>
                </a:cubicBezTo>
                <a:lnTo>
                  <a:pt x="54" y="814"/>
                </a:lnTo>
                <a:lnTo>
                  <a:pt x="53" y="809"/>
                </a:lnTo>
                <a:lnTo>
                  <a:pt x="148" y="799"/>
                </a:lnTo>
                <a:lnTo>
                  <a:pt x="148" y="802"/>
                </a:lnTo>
                <a:lnTo>
                  <a:pt x="148" y="804"/>
                </a:lnTo>
                <a:cubicBezTo>
                  <a:pt x="148" y="830"/>
                  <a:pt x="127" y="852"/>
                  <a:pt x="100" y="852"/>
                </a:cubicBezTo>
                <a:cubicBezTo>
                  <a:pt x="74" y="852"/>
                  <a:pt x="52" y="830"/>
                  <a:pt x="52" y="804"/>
                </a:cubicBezTo>
                <a:lnTo>
                  <a:pt x="52" y="800"/>
                </a:lnTo>
                <a:lnTo>
                  <a:pt x="52" y="799"/>
                </a:lnTo>
                <a:cubicBezTo>
                  <a:pt x="51" y="785"/>
                  <a:pt x="55" y="772"/>
                  <a:pt x="65" y="762"/>
                </a:cubicBezTo>
                <a:cubicBezTo>
                  <a:pt x="74" y="752"/>
                  <a:pt x="86" y="746"/>
                  <a:pt x="100" y="746"/>
                </a:cubicBezTo>
                <a:lnTo>
                  <a:pt x="100" y="746"/>
                </a:lnTo>
                <a:lnTo>
                  <a:pt x="102" y="746"/>
                </a:lnTo>
                <a:cubicBezTo>
                  <a:pt x="128" y="746"/>
                  <a:pt x="150" y="768"/>
                  <a:pt x="150" y="794"/>
                </a:cubicBezTo>
                <a:cubicBezTo>
                  <a:pt x="150" y="821"/>
                  <a:pt x="128" y="842"/>
                  <a:pt x="102" y="842"/>
                </a:cubicBezTo>
                <a:lnTo>
                  <a:pt x="101" y="842"/>
                </a:lnTo>
                <a:cubicBezTo>
                  <a:pt x="74" y="842"/>
                  <a:pt x="53" y="821"/>
                  <a:pt x="53" y="794"/>
                </a:cubicBezTo>
                <a:cubicBezTo>
                  <a:pt x="53" y="768"/>
                  <a:pt x="74" y="746"/>
                  <a:pt x="101" y="746"/>
                </a:cubicBezTo>
                <a:lnTo>
                  <a:pt x="102" y="746"/>
                </a:lnTo>
                <a:lnTo>
                  <a:pt x="54" y="794"/>
                </a:lnTo>
                <a:lnTo>
                  <a:pt x="54" y="790"/>
                </a:lnTo>
                <a:lnTo>
                  <a:pt x="54" y="785"/>
                </a:lnTo>
                <a:lnTo>
                  <a:pt x="55" y="775"/>
                </a:lnTo>
                <a:cubicBezTo>
                  <a:pt x="57" y="751"/>
                  <a:pt x="78" y="732"/>
                  <a:pt x="102" y="732"/>
                </a:cubicBezTo>
                <a:lnTo>
                  <a:pt x="103" y="732"/>
                </a:lnTo>
                <a:cubicBezTo>
                  <a:pt x="126" y="732"/>
                  <a:pt x="146" y="749"/>
                  <a:pt x="150" y="771"/>
                </a:cubicBezTo>
                <a:lnTo>
                  <a:pt x="151" y="774"/>
                </a:lnTo>
                <a:lnTo>
                  <a:pt x="151" y="773"/>
                </a:lnTo>
                <a:cubicBezTo>
                  <a:pt x="154" y="788"/>
                  <a:pt x="151" y="803"/>
                  <a:pt x="142" y="815"/>
                </a:cubicBezTo>
                <a:cubicBezTo>
                  <a:pt x="133" y="826"/>
                  <a:pt x="119" y="833"/>
                  <a:pt x="104" y="833"/>
                </a:cubicBezTo>
                <a:lnTo>
                  <a:pt x="103" y="833"/>
                </a:lnTo>
                <a:cubicBezTo>
                  <a:pt x="88" y="833"/>
                  <a:pt x="75" y="826"/>
                  <a:pt x="66" y="815"/>
                </a:cubicBezTo>
                <a:cubicBezTo>
                  <a:pt x="56" y="804"/>
                  <a:pt x="53" y="789"/>
                  <a:pt x="56" y="775"/>
                </a:cubicBezTo>
                <a:lnTo>
                  <a:pt x="57" y="770"/>
                </a:lnTo>
                <a:lnTo>
                  <a:pt x="57" y="771"/>
                </a:lnTo>
                <a:lnTo>
                  <a:pt x="57" y="766"/>
                </a:lnTo>
                <a:cubicBezTo>
                  <a:pt x="60" y="741"/>
                  <a:pt x="81" y="723"/>
                  <a:pt x="105" y="723"/>
                </a:cubicBezTo>
                <a:cubicBezTo>
                  <a:pt x="130" y="723"/>
                  <a:pt x="151" y="742"/>
                  <a:pt x="153" y="767"/>
                </a:cubicBezTo>
                <a:lnTo>
                  <a:pt x="153" y="772"/>
                </a:lnTo>
                <a:lnTo>
                  <a:pt x="153" y="780"/>
                </a:lnTo>
                <a:lnTo>
                  <a:pt x="60" y="765"/>
                </a:lnTo>
                <a:lnTo>
                  <a:pt x="60" y="764"/>
                </a:lnTo>
                <a:lnTo>
                  <a:pt x="58" y="779"/>
                </a:lnTo>
                <a:lnTo>
                  <a:pt x="58" y="776"/>
                </a:lnTo>
                <a:cubicBezTo>
                  <a:pt x="58" y="774"/>
                  <a:pt x="58" y="771"/>
                  <a:pt x="58" y="769"/>
                </a:cubicBezTo>
                <a:lnTo>
                  <a:pt x="59" y="766"/>
                </a:lnTo>
                <a:lnTo>
                  <a:pt x="58" y="772"/>
                </a:lnTo>
                <a:lnTo>
                  <a:pt x="58" y="771"/>
                </a:lnTo>
                <a:cubicBezTo>
                  <a:pt x="58" y="744"/>
                  <a:pt x="80" y="723"/>
                  <a:pt x="106" y="723"/>
                </a:cubicBezTo>
                <a:cubicBezTo>
                  <a:pt x="133" y="723"/>
                  <a:pt x="154" y="744"/>
                  <a:pt x="154" y="771"/>
                </a:cubicBezTo>
                <a:lnTo>
                  <a:pt x="154" y="772"/>
                </a:lnTo>
                <a:lnTo>
                  <a:pt x="154" y="776"/>
                </a:lnTo>
                <a:cubicBezTo>
                  <a:pt x="154" y="779"/>
                  <a:pt x="154" y="781"/>
                  <a:pt x="154" y="784"/>
                </a:cubicBezTo>
                <a:lnTo>
                  <a:pt x="153" y="787"/>
                </a:lnTo>
                <a:lnTo>
                  <a:pt x="154" y="779"/>
                </a:lnTo>
                <a:lnTo>
                  <a:pt x="154" y="780"/>
                </a:lnTo>
                <a:lnTo>
                  <a:pt x="60" y="765"/>
                </a:lnTo>
                <a:lnTo>
                  <a:pt x="61" y="764"/>
                </a:lnTo>
                <a:lnTo>
                  <a:pt x="59" y="771"/>
                </a:lnTo>
                <a:lnTo>
                  <a:pt x="60" y="768"/>
                </a:lnTo>
                <a:lnTo>
                  <a:pt x="60" y="766"/>
                </a:lnTo>
                <a:lnTo>
                  <a:pt x="59" y="772"/>
                </a:lnTo>
                <a:lnTo>
                  <a:pt x="59" y="771"/>
                </a:lnTo>
                <a:lnTo>
                  <a:pt x="153" y="786"/>
                </a:lnTo>
                <a:lnTo>
                  <a:pt x="153" y="788"/>
                </a:lnTo>
                <a:lnTo>
                  <a:pt x="154" y="780"/>
                </a:lnTo>
                <a:lnTo>
                  <a:pt x="154" y="783"/>
                </a:lnTo>
                <a:lnTo>
                  <a:pt x="106" y="727"/>
                </a:lnTo>
                <a:lnTo>
                  <a:pt x="108" y="727"/>
                </a:lnTo>
                <a:lnTo>
                  <a:pt x="60" y="781"/>
                </a:lnTo>
                <a:lnTo>
                  <a:pt x="60" y="776"/>
                </a:lnTo>
                <a:lnTo>
                  <a:pt x="59" y="771"/>
                </a:lnTo>
                <a:cubicBezTo>
                  <a:pt x="58" y="757"/>
                  <a:pt x="62" y="744"/>
                  <a:pt x="71" y="734"/>
                </a:cubicBezTo>
                <a:cubicBezTo>
                  <a:pt x="80" y="724"/>
                  <a:pt x="93" y="718"/>
                  <a:pt x="107" y="718"/>
                </a:cubicBezTo>
                <a:lnTo>
                  <a:pt x="108" y="718"/>
                </a:lnTo>
                <a:lnTo>
                  <a:pt x="61" y="776"/>
                </a:lnTo>
                <a:lnTo>
                  <a:pt x="60" y="772"/>
                </a:lnTo>
                <a:cubicBezTo>
                  <a:pt x="59" y="768"/>
                  <a:pt x="59" y="765"/>
                  <a:pt x="59" y="761"/>
                </a:cubicBezTo>
                <a:lnTo>
                  <a:pt x="59" y="758"/>
                </a:lnTo>
                <a:lnTo>
                  <a:pt x="60" y="770"/>
                </a:lnTo>
                <a:lnTo>
                  <a:pt x="60" y="768"/>
                </a:lnTo>
                <a:lnTo>
                  <a:pt x="154" y="756"/>
                </a:lnTo>
                <a:lnTo>
                  <a:pt x="154" y="759"/>
                </a:lnTo>
                <a:lnTo>
                  <a:pt x="154" y="761"/>
                </a:lnTo>
                <a:cubicBezTo>
                  <a:pt x="154" y="788"/>
                  <a:pt x="133" y="809"/>
                  <a:pt x="106" y="809"/>
                </a:cubicBezTo>
                <a:cubicBezTo>
                  <a:pt x="80" y="809"/>
                  <a:pt x="58" y="788"/>
                  <a:pt x="58" y="761"/>
                </a:cubicBezTo>
                <a:lnTo>
                  <a:pt x="58" y="759"/>
                </a:lnTo>
                <a:lnTo>
                  <a:pt x="58" y="754"/>
                </a:lnTo>
                <a:lnTo>
                  <a:pt x="58" y="750"/>
                </a:lnTo>
                <a:lnTo>
                  <a:pt x="58" y="747"/>
                </a:lnTo>
                <a:cubicBezTo>
                  <a:pt x="58" y="723"/>
                  <a:pt x="76" y="703"/>
                  <a:pt x="99" y="700"/>
                </a:cubicBezTo>
                <a:cubicBezTo>
                  <a:pt x="122" y="696"/>
                  <a:pt x="145" y="709"/>
                  <a:pt x="152" y="732"/>
                </a:cubicBezTo>
                <a:lnTo>
                  <a:pt x="153" y="733"/>
                </a:lnTo>
                <a:cubicBezTo>
                  <a:pt x="153" y="736"/>
                  <a:pt x="154" y="739"/>
                  <a:pt x="154" y="742"/>
                </a:cubicBezTo>
                <a:lnTo>
                  <a:pt x="155" y="745"/>
                </a:lnTo>
                <a:cubicBezTo>
                  <a:pt x="155" y="747"/>
                  <a:pt x="155" y="750"/>
                  <a:pt x="155" y="752"/>
                </a:cubicBezTo>
                <a:lnTo>
                  <a:pt x="155" y="755"/>
                </a:lnTo>
                <a:lnTo>
                  <a:pt x="155" y="756"/>
                </a:lnTo>
                <a:lnTo>
                  <a:pt x="68" y="730"/>
                </a:lnTo>
                <a:lnTo>
                  <a:pt x="69" y="728"/>
                </a:lnTo>
                <a:lnTo>
                  <a:pt x="61" y="747"/>
                </a:lnTo>
                <a:lnTo>
                  <a:pt x="62" y="744"/>
                </a:lnTo>
                <a:lnTo>
                  <a:pt x="63" y="738"/>
                </a:lnTo>
                <a:lnTo>
                  <a:pt x="63" y="736"/>
                </a:lnTo>
                <a:lnTo>
                  <a:pt x="62" y="744"/>
                </a:lnTo>
                <a:lnTo>
                  <a:pt x="62" y="742"/>
                </a:lnTo>
                <a:cubicBezTo>
                  <a:pt x="62" y="718"/>
                  <a:pt x="81" y="698"/>
                  <a:pt x="105" y="695"/>
                </a:cubicBezTo>
                <a:cubicBezTo>
                  <a:pt x="129" y="692"/>
                  <a:pt x="151" y="707"/>
                  <a:pt x="157" y="731"/>
                </a:cubicBezTo>
                <a:lnTo>
                  <a:pt x="158" y="733"/>
                </a:lnTo>
                <a:cubicBezTo>
                  <a:pt x="158" y="737"/>
                  <a:pt x="159" y="741"/>
                  <a:pt x="159" y="744"/>
                </a:cubicBezTo>
                <a:lnTo>
                  <a:pt x="159" y="747"/>
                </a:lnTo>
                <a:lnTo>
                  <a:pt x="63" y="742"/>
                </a:lnTo>
                <a:lnTo>
                  <a:pt x="64" y="737"/>
                </a:lnTo>
                <a:lnTo>
                  <a:pt x="64" y="732"/>
                </a:lnTo>
                <a:cubicBezTo>
                  <a:pt x="67" y="709"/>
                  <a:pt x="86" y="691"/>
                  <a:pt x="109" y="690"/>
                </a:cubicBezTo>
                <a:cubicBezTo>
                  <a:pt x="132" y="688"/>
                  <a:pt x="153" y="703"/>
                  <a:pt x="159" y="726"/>
                </a:cubicBezTo>
                <a:lnTo>
                  <a:pt x="159" y="728"/>
                </a:lnTo>
                <a:cubicBezTo>
                  <a:pt x="160" y="732"/>
                  <a:pt x="160" y="736"/>
                  <a:pt x="160" y="739"/>
                </a:cubicBezTo>
                <a:lnTo>
                  <a:pt x="160" y="742"/>
                </a:lnTo>
                <a:lnTo>
                  <a:pt x="160" y="746"/>
                </a:lnTo>
                <a:cubicBezTo>
                  <a:pt x="160" y="753"/>
                  <a:pt x="159" y="761"/>
                  <a:pt x="155" y="767"/>
                </a:cubicBezTo>
                <a:lnTo>
                  <a:pt x="155" y="768"/>
                </a:lnTo>
                <a:cubicBezTo>
                  <a:pt x="145" y="788"/>
                  <a:pt x="123" y="799"/>
                  <a:pt x="101" y="794"/>
                </a:cubicBezTo>
                <a:cubicBezTo>
                  <a:pt x="79" y="789"/>
                  <a:pt x="64" y="769"/>
                  <a:pt x="64" y="747"/>
                </a:cubicBezTo>
                <a:lnTo>
                  <a:pt x="64" y="744"/>
                </a:lnTo>
                <a:lnTo>
                  <a:pt x="64" y="739"/>
                </a:lnTo>
                <a:lnTo>
                  <a:pt x="64" y="740"/>
                </a:lnTo>
                <a:lnTo>
                  <a:pt x="63" y="733"/>
                </a:lnTo>
                <a:cubicBezTo>
                  <a:pt x="63" y="706"/>
                  <a:pt x="85" y="685"/>
                  <a:pt x="111" y="685"/>
                </a:cubicBezTo>
                <a:cubicBezTo>
                  <a:pt x="138" y="685"/>
                  <a:pt x="159" y="706"/>
                  <a:pt x="159" y="733"/>
                </a:cubicBezTo>
                <a:lnTo>
                  <a:pt x="159" y="735"/>
                </a:lnTo>
                <a:lnTo>
                  <a:pt x="160" y="734"/>
                </a:lnTo>
                <a:lnTo>
                  <a:pt x="160" y="744"/>
                </a:lnTo>
                <a:lnTo>
                  <a:pt x="160" y="747"/>
                </a:lnTo>
                <a:lnTo>
                  <a:pt x="78" y="713"/>
                </a:lnTo>
                <a:lnTo>
                  <a:pt x="79" y="713"/>
                </a:lnTo>
                <a:lnTo>
                  <a:pt x="65" y="741"/>
                </a:lnTo>
                <a:lnTo>
                  <a:pt x="65" y="737"/>
                </a:lnTo>
                <a:lnTo>
                  <a:pt x="65" y="737"/>
                </a:lnTo>
                <a:lnTo>
                  <a:pt x="65" y="739"/>
                </a:lnTo>
                <a:lnTo>
                  <a:pt x="160" y="733"/>
                </a:lnTo>
                <a:lnTo>
                  <a:pt x="160" y="734"/>
                </a:lnTo>
                <a:lnTo>
                  <a:pt x="160" y="728"/>
                </a:lnTo>
                <a:lnTo>
                  <a:pt x="160" y="731"/>
                </a:lnTo>
                <a:cubicBezTo>
                  <a:pt x="161" y="733"/>
                  <a:pt x="161" y="736"/>
                  <a:pt x="161" y="738"/>
                </a:cubicBezTo>
                <a:lnTo>
                  <a:pt x="161" y="741"/>
                </a:lnTo>
                <a:lnTo>
                  <a:pt x="161" y="742"/>
                </a:lnTo>
                <a:cubicBezTo>
                  <a:pt x="161" y="769"/>
                  <a:pt x="139" y="790"/>
                  <a:pt x="113" y="790"/>
                </a:cubicBezTo>
                <a:cubicBezTo>
                  <a:pt x="86" y="790"/>
                  <a:pt x="65" y="769"/>
                  <a:pt x="65" y="742"/>
                </a:cubicBezTo>
                <a:lnTo>
                  <a:pt x="65" y="740"/>
                </a:lnTo>
                <a:lnTo>
                  <a:pt x="65" y="736"/>
                </a:lnTo>
                <a:lnTo>
                  <a:pt x="65" y="731"/>
                </a:lnTo>
                <a:lnTo>
                  <a:pt x="65" y="728"/>
                </a:lnTo>
                <a:cubicBezTo>
                  <a:pt x="65" y="701"/>
                  <a:pt x="86" y="680"/>
                  <a:pt x="113" y="680"/>
                </a:cubicBezTo>
                <a:lnTo>
                  <a:pt x="113" y="680"/>
                </a:lnTo>
                <a:cubicBezTo>
                  <a:pt x="128" y="680"/>
                  <a:pt x="141" y="686"/>
                  <a:pt x="151" y="698"/>
                </a:cubicBezTo>
                <a:cubicBezTo>
                  <a:pt x="160" y="709"/>
                  <a:pt x="163" y="723"/>
                  <a:pt x="161" y="737"/>
                </a:cubicBezTo>
                <a:lnTo>
                  <a:pt x="160" y="742"/>
                </a:lnTo>
                <a:cubicBezTo>
                  <a:pt x="155" y="765"/>
                  <a:pt x="135" y="781"/>
                  <a:pt x="112" y="781"/>
                </a:cubicBezTo>
                <a:lnTo>
                  <a:pt x="112" y="781"/>
                </a:lnTo>
                <a:cubicBezTo>
                  <a:pt x="85" y="781"/>
                  <a:pt x="64" y="759"/>
                  <a:pt x="64" y="733"/>
                </a:cubicBezTo>
                <a:lnTo>
                  <a:pt x="64" y="727"/>
                </a:lnTo>
                <a:lnTo>
                  <a:pt x="64" y="720"/>
                </a:lnTo>
                <a:lnTo>
                  <a:pt x="64" y="712"/>
                </a:lnTo>
                <a:lnTo>
                  <a:pt x="64" y="709"/>
                </a:lnTo>
                <a:cubicBezTo>
                  <a:pt x="64" y="682"/>
                  <a:pt x="85" y="661"/>
                  <a:pt x="112" y="661"/>
                </a:cubicBezTo>
                <a:cubicBezTo>
                  <a:pt x="138" y="661"/>
                  <a:pt x="160" y="682"/>
                  <a:pt x="160" y="709"/>
                </a:cubicBezTo>
                <a:lnTo>
                  <a:pt x="160" y="711"/>
                </a:lnTo>
                <a:lnTo>
                  <a:pt x="160" y="714"/>
                </a:lnTo>
                <a:lnTo>
                  <a:pt x="161" y="722"/>
                </a:lnTo>
                <a:lnTo>
                  <a:pt x="161" y="728"/>
                </a:lnTo>
                <a:cubicBezTo>
                  <a:pt x="161" y="754"/>
                  <a:pt x="139" y="776"/>
                  <a:pt x="113" y="776"/>
                </a:cubicBezTo>
                <a:cubicBezTo>
                  <a:pt x="86" y="776"/>
                  <a:pt x="65" y="754"/>
                  <a:pt x="65" y="728"/>
                </a:cubicBezTo>
                <a:lnTo>
                  <a:pt x="65" y="726"/>
                </a:lnTo>
                <a:lnTo>
                  <a:pt x="65" y="726"/>
                </a:lnTo>
                <a:lnTo>
                  <a:pt x="64" y="721"/>
                </a:lnTo>
                <a:lnTo>
                  <a:pt x="64" y="714"/>
                </a:lnTo>
                <a:cubicBezTo>
                  <a:pt x="64" y="687"/>
                  <a:pt x="85" y="666"/>
                  <a:pt x="112" y="666"/>
                </a:cubicBezTo>
                <a:cubicBezTo>
                  <a:pt x="138" y="666"/>
                  <a:pt x="160" y="687"/>
                  <a:pt x="160" y="714"/>
                </a:cubicBezTo>
                <a:lnTo>
                  <a:pt x="160" y="715"/>
                </a:lnTo>
                <a:lnTo>
                  <a:pt x="159" y="708"/>
                </a:lnTo>
                <a:lnTo>
                  <a:pt x="160" y="712"/>
                </a:lnTo>
                <a:lnTo>
                  <a:pt x="160" y="715"/>
                </a:lnTo>
                <a:cubicBezTo>
                  <a:pt x="161" y="717"/>
                  <a:pt x="161" y="720"/>
                  <a:pt x="161" y="722"/>
                </a:cubicBezTo>
                <a:lnTo>
                  <a:pt x="161" y="723"/>
                </a:lnTo>
                <a:cubicBezTo>
                  <a:pt x="161" y="750"/>
                  <a:pt x="139" y="771"/>
                  <a:pt x="113" y="771"/>
                </a:cubicBezTo>
                <a:cubicBezTo>
                  <a:pt x="86" y="771"/>
                  <a:pt x="65" y="750"/>
                  <a:pt x="65" y="723"/>
                </a:cubicBezTo>
                <a:lnTo>
                  <a:pt x="65" y="722"/>
                </a:lnTo>
                <a:lnTo>
                  <a:pt x="66" y="730"/>
                </a:lnTo>
                <a:lnTo>
                  <a:pt x="65" y="727"/>
                </a:lnTo>
                <a:lnTo>
                  <a:pt x="64" y="722"/>
                </a:lnTo>
                <a:cubicBezTo>
                  <a:pt x="64" y="720"/>
                  <a:pt x="64" y="718"/>
                  <a:pt x="64" y="715"/>
                </a:cubicBezTo>
                <a:lnTo>
                  <a:pt x="64" y="714"/>
                </a:lnTo>
                <a:cubicBezTo>
                  <a:pt x="64" y="689"/>
                  <a:pt x="83" y="669"/>
                  <a:pt x="107" y="666"/>
                </a:cubicBezTo>
                <a:cubicBezTo>
                  <a:pt x="132" y="664"/>
                  <a:pt x="154" y="680"/>
                  <a:pt x="159" y="705"/>
                </a:cubicBezTo>
                <a:lnTo>
                  <a:pt x="160" y="707"/>
                </a:lnTo>
                <a:cubicBezTo>
                  <a:pt x="160" y="710"/>
                  <a:pt x="160" y="713"/>
                  <a:pt x="160" y="716"/>
                </a:cubicBezTo>
                <a:lnTo>
                  <a:pt x="160" y="718"/>
                </a:lnTo>
                <a:cubicBezTo>
                  <a:pt x="160" y="745"/>
                  <a:pt x="139" y="766"/>
                  <a:pt x="112" y="766"/>
                </a:cubicBezTo>
                <a:cubicBezTo>
                  <a:pt x="86" y="766"/>
                  <a:pt x="64" y="745"/>
                  <a:pt x="64" y="718"/>
                </a:cubicBezTo>
                <a:lnTo>
                  <a:pt x="64" y="717"/>
                </a:lnTo>
                <a:lnTo>
                  <a:pt x="64" y="713"/>
                </a:lnTo>
                <a:lnTo>
                  <a:pt x="65" y="721"/>
                </a:lnTo>
                <a:lnTo>
                  <a:pt x="65" y="718"/>
                </a:lnTo>
                <a:cubicBezTo>
                  <a:pt x="64" y="716"/>
                  <a:pt x="64" y="713"/>
                  <a:pt x="64" y="710"/>
                </a:cubicBezTo>
                <a:lnTo>
                  <a:pt x="64" y="709"/>
                </a:lnTo>
                <a:cubicBezTo>
                  <a:pt x="64" y="682"/>
                  <a:pt x="85" y="661"/>
                  <a:pt x="112" y="661"/>
                </a:cubicBezTo>
                <a:cubicBezTo>
                  <a:pt x="138" y="661"/>
                  <a:pt x="160" y="682"/>
                  <a:pt x="160" y="709"/>
                </a:cubicBezTo>
                <a:lnTo>
                  <a:pt x="160" y="713"/>
                </a:lnTo>
                <a:lnTo>
                  <a:pt x="160" y="718"/>
                </a:lnTo>
                <a:cubicBezTo>
                  <a:pt x="160" y="745"/>
                  <a:pt x="138" y="766"/>
                  <a:pt x="112" y="766"/>
                </a:cubicBezTo>
                <a:lnTo>
                  <a:pt x="111" y="766"/>
                </a:lnTo>
                <a:cubicBezTo>
                  <a:pt x="97" y="766"/>
                  <a:pt x="83" y="760"/>
                  <a:pt x="74" y="748"/>
                </a:cubicBezTo>
                <a:cubicBezTo>
                  <a:pt x="65" y="736"/>
                  <a:pt x="61" y="721"/>
                  <a:pt x="65" y="707"/>
                </a:cubicBezTo>
                <a:lnTo>
                  <a:pt x="65" y="705"/>
                </a:lnTo>
                <a:lnTo>
                  <a:pt x="65" y="705"/>
                </a:lnTo>
                <a:lnTo>
                  <a:pt x="65" y="719"/>
                </a:lnTo>
                <a:lnTo>
                  <a:pt x="64" y="715"/>
                </a:lnTo>
                <a:lnTo>
                  <a:pt x="64" y="704"/>
                </a:lnTo>
                <a:cubicBezTo>
                  <a:pt x="64" y="678"/>
                  <a:pt x="85" y="656"/>
                  <a:pt x="112" y="656"/>
                </a:cubicBezTo>
                <a:lnTo>
                  <a:pt x="114" y="656"/>
                </a:lnTo>
                <a:cubicBezTo>
                  <a:pt x="134" y="656"/>
                  <a:pt x="152" y="668"/>
                  <a:pt x="159" y="687"/>
                </a:cubicBezTo>
                <a:lnTo>
                  <a:pt x="160" y="689"/>
                </a:lnTo>
                <a:lnTo>
                  <a:pt x="163" y="697"/>
                </a:lnTo>
                <a:lnTo>
                  <a:pt x="116" y="661"/>
                </a:lnTo>
                <a:lnTo>
                  <a:pt x="118" y="661"/>
                </a:lnTo>
                <a:lnTo>
                  <a:pt x="120" y="661"/>
                </a:lnTo>
                <a:lnTo>
                  <a:pt x="72" y="709"/>
                </a:lnTo>
                <a:lnTo>
                  <a:pt x="72" y="704"/>
                </a:lnTo>
                <a:lnTo>
                  <a:pt x="72" y="699"/>
                </a:lnTo>
                <a:cubicBezTo>
                  <a:pt x="72" y="674"/>
                  <a:pt x="91" y="654"/>
                  <a:pt x="116" y="652"/>
                </a:cubicBezTo>
                <a:cubicBezTo>
                  <a:pt x="141" y="650"/>
                  <a:pt x="163" y="667"/>
                  <a:pt x="167" y="692"/>
                </a:cubicBezTo>
                <a:lnTo>
                  <a:pt x="168" y="695"/>
                </a:lnTo>
                <a:lnTo>
                  <a:pt x="168" y="693"/>
                </a:lnTo>
                <a:lnTo>
                  <a:pt x="73" y="704"/>
                </a:lnTo>
                <a:lnTo>
                  <a:pt x="73" y="701"/>
                </a:lnTo>
                <a:lnTo>
                  <a:pt x="73" y="702"/>
                </a:lnTo>
                <a:lnTo>
                  <a:pt x="72" y="698"/>
                </a:lnTo>
                <a:lnTo>
                  <a:pt x="72" y="690"/>
                </a:lnTo>
                <a:cubicBezTo>
                  <a:pt x="72" y="663"/>
                  <a:pt x="93" y="642"/>
                  <a:pt x="120" y="642"/>
                </a:cubicBezTo>
                <a:cubicBezTo>
                  <a:pt x="146" y="642"/>
                  <a:pt x="168" y="663"/>
                  <a:pt x="168" y="690"/>
                </a:cubicBezTo>
                <a:lnTo>
                  <a:pt x="168" y="691"/>
                </a:lnTo>
                <a:lnTo>
                  <a:pt x="167" y="684"/>
                </a:lnTo>
                <a:lnTo>
                  <a:pt x="168" y="687"/>
                </a:lnTo>
                <a:cubicBezTo>
                  <a:pt x="168" y="689"/>
                  <a:pt x="168" y="692"/>
                  <a:pt x="168" y="694"/>
                </a:cubicBezTo>
                <a:lnTo>
                  <a:pt x="168" y="698"/>
                </a:lnTo>
                <a:lnTo>
                  <a:pt x="168" y="699"/>
                </a:lnTo>
                <a:lnTo>
                  <a:pt x="73" y="694"/>
                </a:lnTo>
                <a:lnTo>
                  <a:pt x="73" y="690"/>
                </a:lnTo>
                <a:lnTo>
                  <a:pt x="73" y="690"/>
                </a:lnTo>
                <a:cubicBezTo>
                  <a:pt x="73" y="663"/>
                  <a:pt x="94" y="642"/>
                  <a:pt x="121" y="642"/>
                </a:cubicBezTo>
                <a:lnTo>
                  <a:pt x="122" y="642"/>
                </a:lnTo>
                <a:cubicBezTo>
                  <a:pt x="146" y="642"/>
                  <a:pt x="166" y="659"/>
                  <a:pt x="170" y="682"/>
                </a:cubicBezTo>
                <a:lnTo>
                  <a:pt x="170" y="685"/>
                </a:lnTo>
                <a:cubicBezTo>
                  <a:pt x="171" y="688"/>
                  <a:pt x="171" y="690"/>
                  <a:pt x="171" y="693"/>
                </a:cubicBezTo>
                <a:lnTo>
                  <a:pt x="171" y="695"/>
                </a:lnTo>
                <a:cubicBezTo>
                  <a:pt x="171" y="719"/>
                  <a:pt x="154" y="739"/>
                  <a:pt x="131" y="742"/>
                </a:cubicBezTo>
                <a:cubicBezTo>
                  <a:pt x="107" y="746"/>
                  <a:pt x="85" y="732"/>
                  <a:pt x="77" y="710"/>
                </a:cubicBezTo>
                <a:lnTo>
                  <a:pt x="77" y="709"/>
                </a:lnTo>
                <a:cubicBezTo>
                  <a:pt x="75" y="704"/>
                  <a:pt x="74" y="699"/>
                  <a:pt x="74" y="693"/>
                </a:cubicBezTo>
                <a:lnTo>
                  <a:pt x="74" y="690"/>
                </a:lnTo>
                <a:cubicBezTo>
                  <a:pt x="74" y="687"/>
                  <a:pt x="75" y="684"/>
                  <a:pt x="75" y="681"/>
                </a:cubicBezTo>
                <a:lnTo>
                  <a:pt x="76" y="676"/>
                </a:lnTo>
                <a:lnTo>
                  <a:pt x="78" y="670"/>
                </a:lnTo>
                <a:lnTo>
                  <a:pt x="124" y="728"/>
                </a:lnTo>
                <a:lnTo>
                  <a:pt x="124" y="728"/>
                </a:lnTo>
                <a:cubicBezTo>
                  <a:pt x="107" y="728"/>
                  <a:pt x="92" y="720"/>
                  <a:pt x="83" y="706"/>
                </a:cubicBezTo>
                <a:cubicBezTo>
                  <a:pt x="74" y="692"/>
                  <a:pt x="74" y="674"/>
                  <a:pt x="81" y="659"/>
                </a:cubicBezTo>
                <a:lnTo>
                  <a:pt x="82" y="657"/>
                </a:lnTo>
                <a:lnTo>
                  <a:pt x="78" y="669"/>
                </a:lnTo>
                <a:lnTo>
                  <a:pt x="78" y="667"/>
                </a:lnTo>
                <a:lnTo>
                  <a:pt x="81" y="658"/>
                </a:lnTo>
                <a:cubicBezTo>
                  <a:pt x="82" y="656"/>
                  <a:pt x="83" y="654"/>
                  <a:pt x="84" y="652"/>
                </a:cubicBezTo>
                <a:lnTo>
                  <a:pt x="85" y="650"/>
                </a:lnTo>
                <a:cubicBezTo>
                  <a:pt x="94" y="630"/>
                  <a:pt x="117" y="619"/>
                  <a:pt x="138" y="624"/>
                </a:cubicBezTo>
                <a:cubicBezTo>
                  <a:pt x="160" y="629"/>
                  <a:pt x="175" y="649"/>
                  <a:pt x="175" y="671"/>
                </a:cubicBezTo>
                <a:lnTo>
                  <a:pt x="175" y="675"/>
                </a:lnTo>
                <a:lnTo>
                  <a:pt x="175" y="680"/>
                </a:lnTo>
                <a:lnTo>
                  <a:pt x="127" y="632"/>
                </a:lnTo>
                <a:lnTo>
                  <a:pt x="128" y="632"/>
                </a:lnTo>
                <a:lnTo>
                  <a:pt x="80" y="677"/>
                </a:lnTo>
                <a:lnTo>
                  <a:pt x="81" y="670"/>
                </a:lnTo>
                <a:lnTo>
                  <a:pt x="81" y="663"/>
                </a:lnTo>
                <a:cubicBezTo>
                  <a:pt x="83" y="638"/>
                  <a:pt x="104" y="618"/>
                  <a:pt x="129" y="618"/>
                </a:cubicBezTo>
                <a:lnTo>
                  <a:pt x="130" y="618"/>
                </a:lnTo>
                <a:cubicBezTo>
                  <a:pt x="153" y="618"/>
                  <a:pt x="173" y="635"/>
                  <a:pt x="178" y="657"/>
                </a:cubicBezTo>
                <a:lnTo>
                  <a:pt x="178" y="660"/>
                </a:lnTo>
                <a:lnTo>
                  <a:pt x="178" y="659"/>
                </a:lnTo>
                <a:lnTo>
                  <a:pt x="131" y="623"/>
                </a:lnTo>
                <a:lnTo>
                  <a:pt x="132" y="623"/>
                </a:lnTo>
                <a:lnTo>
                  <a:pt x="133" y="623"/>
                </a:lnTo>
                <a:lnTo>
                  <a:pt x="134" y="623"/>
                </a:lnTo>
                <a:lnTo>
                  <a:pt x="86" y="666"/>
                </a:lnTo>
                <a:lnTo>
                  <a:pt x="87" y="661"/>
                </a:lnTo>
                <a:lnTo>
                  <a:pt x="86" y="663"/>
                </a:lnTo>
                <a:lnTo>
                  <a:pt x="88" y="675"/>
                </a:lnTo>
                <a:lnTo>
                  <a:pt x="87" y="673"/>
                </a:lnTo>
                <a:lnTo>
                  <a:pt x="182" y="661"/>
                </a:lnTo>
                <a:lnTo>
                  <a:pt x="182" y="663"/>
                </a:lnTo>
                <a:lnTo>
                  <a:pt x="181" y="657"/>
                </a:lnTo>
                <a:lnTo>
                  <a:pt x="182" y="660"/>
                </a:lnTo>
                <a:cubicBezTo>
                  <a:pt x="182" y="662"/>
                  <a:pt x="182" y="665"/>
                  <a:pt x="182" y="667"/>
                </a:cubicBezTo>
                <a:lnTo>
                  <a:pt x="182" y="670"/>
                </a:lnTo>
                <a:lnTo>
                  <a:pt x="182" y="671"/>
                </a:lnTo>
                <a:cubicBezTo>
                  <a:pt x="182" y="697"/>
                  <a:pt x="161" y="719"/>
                  <a:pt x="134" y="719"/>
                </a:cubicBezTo>
                <a:cubicBezTo>
                  <a:pt x="108" y="719"/>
                  <a:pt x="86" y="697"/>
                  <a:pt x="86" y="671"/>
                </a:cubicBezTo>
                <a:lnTo>
                  <a:pt x="86" y="669"/>
                </a:lnTo>
                <a:lnTo>
                  <a:pt x="86" y="665"/>
                </a:lnTo>
                <a:lnTo>
                  <a:pt x="86" y="660"/>
                </a:lnTo>
                <a:lnTo>
                  <a:pt x="86" y="653"/>
                </a:lnTo>
                <a:lnTo>
                  <a:pt x="88" y="669"/>
                </a:lnTo>
                <a:lnTo>
                  <a:pt x="88" y="667"/>
                </a:lnTo>
                <a:lnTo>
                  <a:pt x="181" y="643"/>
                </a:lnTo>
                <a:lnTo>
                  <a:pt x="181" y="645"/>
                </a:lnTo>
                <a:lnTo>
                  <a:pt x="182" y="648"/>
                </a:lnTo>
                <a:cubicBezTo>
                  <a:pt x="187" y="673"/>
                  <a:pt x="170" y="698"/>
                  <a:pt x="145" y="704"/>
                </a:cubicBezTo>
                <a:cubicBezTo>
                  <a:pt x="120" y="710"/>
                  <a:pt x="94" y="694"/>
                  <a:pt x="88" y="669"/>
                </a:cubicBezTo>
                <a:lnTo>
                  <a:pt x="87" y="667"/>
                </a:lnTo>
                <a:lnTo>
                  <a:pt x="86" y="660"/>
                </a:lnTo>
                <a:cubicBezTo>
                  <a:pt x="85" y="655"/>
                  <a:pt x="85" y="649"/>
                  <a:pt x="86" y="644"/>
                </a:cubicBezTo>
                <a:lnTo>
                  <a:pt x="87" y="641"/>
                </a:lnTo>
                <a:lnTo>
                  <a:pt x="86" y="649"/>
                </a:lnTo>
                <a:lnTo>
                  <a:pt x="86" y="647"/>
                </a:lnTo>
                <a:cubicBezTo>
                  <a:pt x="86" y="623"/>
                  <a:pt x="105" y="602"/>
                  <a:pt x="129" y="600"/>
                </a:cubicBezTo>
                <a:cubicBezTo>
                  <a:pt x="154" y="597"/>
                  <a:pt x="176" y="614"/>
                  <a:pt x="181" y="638"/>
                </a:cubicBezTo>
                <a:lnTo>
                  <a:pt x="182" y="641"/>
                </a:lnTo>
                <a:lnTo>
                  <a:pt x="182" y="640"/>
                </a:lnTo>
                <a:cubicBezTo>
                  <a:pt x="188" y="666"/>
                  <a:pt x="172" y="692"/>
                  <a:pt x="147" y="699"/>
                </a:cubicBezTo>
                <a:cubicBezTo>
                  <a:pt x="121" y="705"/>
                  <a:pt x="95" y="689"/>
                  <a:pt x="88" y="664"/>
                </a:cubicBezTo>
                <a:lnTo>
                  <a:pt x="88" y="662"/>
                </a:lnTo>
                <a:lnTo>
                  <a:pt x="87" y="657"/>
                </a:lnTo>
                <a:cubicBezTo>
                  <a:pt x="84" y="643"/>
                  <a:pt x="88" y="628"/>
                  <a:pt x="97" y="617"/>
                </a:cubicBezTo>
                <a:cubicBezTo>
                  <a:pt x="106" y="606"/>
                  <a:pt x="120" y="599"/>
                  <a:pt x="134" y="599"/>
                </a:cubicBezTo>
                <a:lnTo>
                  <a:pt x="134" y="599"/>
                </a:lnTo>
                <a:cubicBezTo>
                  <a:pt x="159" y="599"/>
                  <a:pt x="180" y="618"/>
                  <a:pt x="182" y="643"/>
                </a:cubicBezTo>
                <a:lnTo>
                  <a:pt x="183" y="649"/>
                </a:lnTo>
                <a:lnTo>
                  <a:pt x="183" y="656"/>
                </a:lnTo>
                <a:lnTo>
                  <a:pt x="183" y="657"/>
                </a:lnTo>
                <a:cubicBezTo>
                  <a:pt x="183" y="683"/>
                  <a:pt x="161" y="705"/>
                  <a:pt x="135" y="705"/>
                </a:cubicBezTo>
                <a:cubicBezTo>
                  <a:pt x="108" y="705"/>
                  <a:pt x="87" y="683"/>
                  <a:pt x="87" y="657"/>
                </a:cubicBezTo>
                <a:lnTo>
                  <a:pt x="87" y="654"/>
                </a:lnTo>
                <a:lnTo>
                  <a:pt x="87" y="650"/>
                </a:lnTo>
                <a:lnTo>
                  <a:pt x="87" y="651"/>
                </a:lnTo>
                <a:lnTo>
                  <a:pt x="86" y="642"/>
                </a:lnTo>
                <a:cubicBezTo>
                  <a:pt x="86" y="616"/>
                  <a:pt x="108" y="594"/>
                  <a:pt x="134" y="594"/>
                </a:cubicBezTo>
                <a:cubicBezTo>
                  <a:pt x="161" y="594"/>
                  <a:pt x="182" y="616"/>
                  <a:pt x="182" y="642"/>
                </a:cubicBezTo>
                <a:lnTo>
                  <a:pt x="182" y="644"/>
                </a:lnTo>
                <a:lnTo>
                  <a:pt x="182" y="647"/>
                </a:lnTo>
                <a:cubicBezTo>
                  <a:pt x="182" y="672"/>
                  <a:pt x="164" y="692"/>
                  <a:pt x="140" y="695"/>
                </a:cubicBezTo>
                <a:cubicBezTo>
                  <a:pt x="116" y="698"/>
                  <a:pt x="94" y="683"/>
                  <a:pt x="88" y="659"/>
                </a:cubicBezTo>
                <a:lnTo>
                  <a:pt x="87" y="657"/>
                </a:lnTo>
                <a:lnTo>
                  <a:pt x="86" y="650"/>
                </a:lnTo>
                <a:cubicBezTo>
                  <a:pt x="86" y="648"/>
                  <a:pt x="85" y="645"/>
                  <a:pt x="85" y="642"/>
                </a:cubicBezTo>
                <a:lnTo>
                  <a:pt x="85" y="638"/>
                </a:lnTo>
                <a:cubicBezTo>
                  <a:pt x="85" y="635"/>
                  <a:pt x="86" y="633"/>
                  <a:pt x="86" y="630"/>
                </a:cubicBezTo>
                <a:lnTo>
                  <a:pt x="87" y="627"/>
                </a:lnTo>
                <a:lnTo>
                  <a:pt x="88" y="621"/>
                </a:lnTo>
                <a:cubicBezTo>
                  <a:pt x="94" y="598"/>
                  <a:pt x="116" y="582"/>
                  <a:pt x="140" y="585"/>
                </a:cubicBezTo>
                <a:cubicBezTo>
                  <a:pt x="164" y="588"/>
                  <a:pt x="182" y="609"/>
                  <a:pt x="182" y="633"/>
                </a:cubicBezTo>
                <a:lnTo>
                  <a:pt x="182" y="637"/>
                </a:lnTo>
                <a:lnTo>
                  <a:pt x="182" y="647"/>
                </a:lnTo>
                <a:lnTo>
                  <a:pt x="134" y="594"/>
                </a:lnTo>
                <a:lnTo>
                  <a:pt x="134" y="594"/>
                </a:lnTo>
                <a:lnTo>
                  <a:pt x="135" y="594"/>
                </a:lnTo>
                <a:cubicBezTo>
                  <a:pt x="161" y="594"/>
                  <a:pt x="183" y="616"/>
                  <a:pt x="183" y="642"/>
                </a:cubicBezTo>
                <a:cubicBezTo>
                  <a:pt x="183" y="669"/>
                  <a:pt x="161" y="690"/>
                  <a:pt x="135" y="690"/>
                </a:cubicBezTo>
                <a:lnTo>
                  <a:pt x="134" y="690"/>
                </a:lnTo>
                <a:cubicBezTo>
                  <a:pt x="108" y="690"/>
                  <a:pt x="86" y="669"/>
                  <a:pt x="86" y="642"/>
                </a:cubicBezTo>
                <a:lnTo>
                  <a:pt x="86" y="637"/>
                </a:lnTo>
                <a:lnTo>
                  <a:pt x="86" y="633"/>
                </a:lnTo>
                <a:lnTo>
                  <a:pt x="181" y="645"/>
                </a:lnTo>
                <a:lnTo>
                  <a:pt x="181" y="647"/>
                </a:lnTo>
                <a:lnTo>
                  <a:pt x="181" y="646"/>
                </a:lnTo>
                <a:lnTo>
                  <a:pt x="133" y="590"/>
                </a:lnTo>
                <a:lnTo>
                  <a:pt x="134" y="590"/>
                </a:lnTo>
                <a:lnTo>
                  <a:pt x="86" y="633"/>
                </a:lnTo>
                <a:lnTo>
                  <a:pt x="87" y="628"/>
                </a:lnTo>
                <a:lnTo>
                  <a:pt x="86" y="630"/>
                </a:lnTo>
                <a:lnTo>
                  <a:pt x="86" y="628"/>
                </a:lnTo>
                <a:cubicBezTo>
                  <a:pt x="86" y="602"/>
                  <a:pt x="108" y="580"/>
                  <a:pt x="134" y="580"/>
                </a:cubicBezTo>
                <a:cubicBezTo>
                  <a:pt x="161" y="580"/>
                  <a:pt x="182" y="602"/>
                  <a:pt x="182" y="628"/>
                </a:cubicBezTo>
                <a:lnTo>
                  <a:pt x="182" y="633"/>
                </a:lnTo>
                <a:lnTo>
                  <a:pt x="182" y="643"/>
                </a:lnTo>
                <a:cubicBezTo>
                  <a:pt x="179" y="669"/>
                  <a:pt x="156" y="688"/>
                  <a:pt x="130" y="686"/>
                </a:cubicBezTo>
                <a:cubicBezTo>
                  <a:pt x="104" y="684"/>
                  <a:pt x="84" y="661"/>
                  <a:pt x="86" y="635"/>
                </a:cubicBezTo>
                <a:lnTo>
                  <a:pt x="87" y="628"/>
                </a:lnTo>
                <a:lnTo>
                  <a:pt x="87" y="620"/>
                </a:lnTo>
                <a:cubicBezTo>
                  <a:pt x="89" y="595"/>
                  <a:pt x="110" y="575"/>
                  <a:pt x="135" y="575"/>
                </a:cubicBezTo>
                <a:lnTo>
                  <a:pt x="136" y="575"/>
                </a:lnTo>
                <a:cubicBezTo>
                  <a:pt x="161" y="575"/>
                  <a:pt x="181" y="594"/>
                  <a:pt x="184" y="619"/>
                </a:cubicBezTo>
                <a:lnTo>
                  <a:pt x="184" y="624"/>
                </a:lnTo>
                <a:lnTo>
                  <a:pt x="185" y="628"/>
                </a:lnTo>
                <a:lnTo>
                  <a:pt x="91" y="618"/>
                </a:lnTo>
                <a:lnTo>
                  <a:pt x="92" y="616"/>
                </a:lnTo>
                <a:lnTo>
                  <a:pt x="90" y="624"/>
                </a:lnTo>
                <a:lnTo>
                  <a:pt x="91" y="621"/>
                </a:lnTo>
                <a:lnTo>
                  <a:pt x="93" y="610"/>
                </a:lnTo>
                <a:lnTo>
                  <a:pt x="91" y="623"/>
                </a:lnTo>
                <a:lnTo>
                  <a:pt x="91" y="617"/>
                </a:lnTo>
                <a:lnTo>
                  <a:pt x="91" y="614"/>
                </a:lnTo>
                <a:cubicBezTo>
                  <a:pt x="91" y="587"/>
                  <a:pt x="113" y="566"/>
                  <a:pt x="139" y="566"/>
                </a:cubicBezTo>
                <a:cubicBezTo>
                  <a:pt x="166" y="566"/>
                  <a:pt x="187" y="587"/>
                  <a:pt x="187" y="614"/>
                </a:cubicBezTo>
                <a:lnTo>
                  <a:pt x="187" y="616"/>
                </a:lnTo>
                <a:lnTo>
                  <a:pt x="188" y="617"/>
                </a:lnTo>
                <a:lnTo>
                  <a:pt x="188" y="621"/>
                </a:lnTo>
                <a:lnTo>
                  <a:pt x="188" y="619"/>
                </a:lnTo>
                <a:lnTo>
                  <a:pt x="98" y="607"/>
                </a:lnTo>
                <a:lnTo>
                  <a:pt x="99" y="606"/>
                </a:lnTo>
                <a:lnTo>
                  <a:pt x="93" y="627"/>
                </a:lnTo>
                <a:lnTo>
                  <a:pt x="93" y="624"/>
                </a:lnTo>
                <a:lnTo>
                  <a:pt x="93" y="619"/>
                </a:lnTo>
                <a:cubicBezTo>
                  <a:pt x="93" y="616"/>
                  <a:pt x="94" y="613"/>
                  <a:pt x="94" y="610"/>
                </a:cubicBezTo>
                <a:lnTo>
                  <a:pt x="95" y="605"/>
                </a:lnTo>
                <a:lnTo>
                  <a:pt x="142" y="662"/>
                </a:lnTo>
                <a:lnTo>
                  <a:pt x="142" y="662"/>
                </a:lnTo>
                <a:cubicBezTo>
                  <a:pt x="115" y="662"/>
                  <a:pt x="94" y="640"/>
                  <a:pt x="94" y="614"/>
                </a:cubicBezTo>
                <a:cubicBezTo>
                  <a:pt x="94" y="587"/>
                  <a:pt x="115" y="566"/>
                  <a:pt x="142" y="566"/>
                </a:cubicBezTo>
                <a:lnTo>
                  <a:pt x="143" y="566"/>
                </a:lnTo>
                <a:lnTo>
                  <a:pt x="144" y="566"/>
                </a:lnTo>
                <a:cubicBezTo>
                  <a:pt x="169" y="566"/>
                  <a:pt x="189" y="585"/>
                  <a:pt x="192" y="609"/>
                </a:cubicBezTo>
                <a:lnTo>
                  <a:pt x="192" y="614"/>
                </a:lnTo>
                <a:lnTo>
                  <a:pt x="190" y="604"/>
                </a:lnTo>
                <a:lnTo>
                  <a:pt x="191" y="607"/>
                </a:lnTo>
                <a:lnTo>
                  <a:pt x="185" y="595"/>
                </a:lnTo>
                <a:lnTo>
                  <a:pt x="186" y="597"/>
                </a:lnTo>
                <a:lnTo>
                  <a:pt x="98" y="623"/>
                </a:lnTo>
                <a:lnTo>
                  <a:pt x="98" y="622"/>
                </a:lnTo>
                <a:lnTo>
                  <a:pt x="98" y="619"/>
                </a:lnTo>
                <a:lnTo>
                  <a:pt x="98" y="614"/>
                </a:lnTo>
                <a:lnTo>
                  <a:pt x="99" y="604"/>
                </a:lnTo>
                <a:cubicBezTo>
                  <a:pt x="100" y="601"/>
                  <a:pt x="100" y="598"/>
                  <a:pt x="101" y="596"/>
                </a:cubicBezTo>
                <a:lnTo>
                  <a:pt x="102" y="591"/>
                </a:lnTo>
                <a:lnTo>
                  <a:pt x="102" y="615"/>
                </a:lnTo>
                <a:lnTo>
                  <a:pt x="101" y="610"/>
                </a:lnTo>
                <a:cubicBezTo>
                  <a:pt x="97" y="596"/>
                  <a:pt x="101" y="581"/>
                  <a:pt x="110" y="570"/>
                </a:cubicBezTo>
                <a:cubicBezTo>
                  <a:pt x="119" y="559"/>
                  <a:pt x="133" y="552"/>
                  <a:pt x="147" y="552"/>
                </a:cubicBezTo>
                <a:lnTo>
                  <a:pt x="149" y="552"/>
                </a:lnTo>
                <a:cubicBezTo>
                  <a:pt x="176" y="552"/>
                  <a:pt x="197" y="573"/>
                  <a:pt x="197" y="600"/>
                </a:cubicBezTo>
                <a:lnTo>
                  <a:pt x="197" y="603"/>
                </a:lnTo>
                <a:lnTo>
                  <a:pt x="197" y="604"/>
                </a:lnTo>
                <a:lnTo>
                  <a:pt x="103" y="594"/>
                </a:lnTo>
                <a:lnTo>
                  <a:pt x="104" y="590"/>
                </a:lnTo>
                <a:lnTo>
                  <a:pt x="104" y="586"/>
                </a:lnTo>
                <a:cubicBezTo>
                  <a:pt x="110" y="560"/>
                  <a:pt x="135" y="543"/>
                  <a:pt x="161" y="548"/>
                </a:cubicBezTo>
                <a:cubicBezTo>
                  <a:pt x="187" y="553"/>
                  <a:pt x="204" y="578"/>
                  <a:pt x="199" y="604"/>
                </a:cubicBezTo>
                <a:lnTo>
                  <a:pt x="198" y="607"/>
                </a:lnTo>
                <a:lnTo>
                  <a:pt x="198" y="609"/>
                </a:lnTo>
                <a:lnTo>
                  <a:pt x="108" y="579"/>
                </a:lnTo>
                <a:lnTo>
                  <a:pt x="109" y="577"/>
                </a:lnTo>
                <a:lnTo>
                  <a:pt x="104" y="590"/>
                </a:lnTo>
                <a:lnTo>
                  <a:pt x="105" y="587"/>
                </a:lnTo>
                <a:cubicBezTo>
                  <a:pt x="108" y="564"/>
                  <a:pt x="129" y="547"/>
                  <a:pt x="152" y="547"/>
                </a:cubicBezTo>
                <a:lnTo>
                  <a:pt x="152" y="547"/>
                </a:lnTo>
                <a:lnTo>
                  <a:pt x="107" y="580"/>
                </a:lnTo>
                <a:lnTo>
                  <a:pt x="108" y="575"/>
                </a:lnTo>
                <a:lnTo>
                  <a:pt x="106" y="590"/>
                </a:lnTo>
                <a:lnTo>
                  <a:pt x="106" y="585"/>
                </a:lnTo>
                <a:lnTo>
                  <a:pt x="154" y="633"/>
                </a:lnTo>
                <a:lnTo>
                  <a:pt x="153" y="633"/>
                </a:lnTo>
                <a:cubicBezTo>
                  <a:pt x="127" y="633"/>
                  <a:pt x="105" y="612"/>
                  <a:pt x="105" y="585"/>
                </a:cubicBezTo>
                <a:lnTo>
                  <a:pt x="105" y="580"/>
                </a:lnTo>
                <a:lnTo>
                  <a:pt x="106" y="570"/>
                </a:lnTo>
                <a:cubicBezTo>
                  <a:pt x="109" y="545"/>
                  <a:pt x="132" y="526"/>
                  <a:pt x="157" y="528"/>
                </a:cubicBezTo>
                <a:cubicBezTo>
                  <a:pt x="182" y="530"/>
                  <a:pt x="202" y="551"/>
                  <a:pt x="202" y="576"/>
                </a:cubicBezTo>
                <a:lnTo>
                  <a:pt x="202" y="577"/>
                </a:lnTo>
                <a:lnTo>
                  <a:pt x="202" y="580"/>
                </a:lnTo>
                <a:cubicBezTo>
                  <a:pt x="202" y="583"/>
                  <a:pt x="202" y="585"/>
                  <a:pt x="201" y="587"/>
                </a:cubicBezTo>
                <a:lnTo>
                  <a:pt x="201" y="591"/>
                </a:lnTo>
                <a:lnTo>
                  <a:pt x="201" y="584"/>
                </a:lnTo>
                <a:lnTo>
                  <a:pt x="201" y="585"/>
                </a:lnTo>
                <a:cubicBezTo>
                  <a:pt x="201" y="612"/>
                  <a:pt x="180" y="633"/>
                  <a:pt x="153" y="633"/>
                </a:cubicBezTo>
                <a:cubicBezTo>
                  <a:pt x="127" y="633"/>
                  <a:pt x="105" y="612"/>
                  <a:pt x="105" y="585"/>
                </a:cubicBezTo>
                <a:lnTo>
                  <a:pt x="105" y="583"/>
                </a:lnTo>
                <a:lnTo>
                  <a:pt x="105" y="581"/>
                </a:lnTo>
                <a:cubicBezTo>
                  <a:pt x="105" y="554"/>
                  <a:pt x="127" y="533"/>
                  <a:pt x="153" y="533"/>
                </a:cubicBezTo>
                <a:cubicBezTo>
                  <a:pt x="180" y="533"/>
                  <a:pt x="201" y="554"/>
                  <a:pt x="201" y="581"/>
                </a:cubicBezTo>
                <a:lnTo>
                  <a:pt x="201" y="583"/>
                </a:lnTo>
                <a:lnTo>
                  <a:pt x="200" y="572"/>
                </a:lnTo>
                <a:lnTo>
                  <a:pt x="201" y="574"/>
                </a:lnTo>
                <a:lnTo>
                  <a:pt x="106" y="585"/>
                </a:lnTo>
                <a:lnTo>
                  <a:pt x="106" y="584"/>
                </a:lnTo>
                <a:lnTo>
                  <a:pt x="106" y="581"/>
                </a:lnTo>
                <a:lnTo>
                  <a:pt x="107" y="571"/>
                </a:lnTo>
                <a:lnTo>
                  <a:pt x="108" y="586"/>
                </a:lnTo>
                <a:lnTo>
                  <a:pt x="107" y="582"/>
                </a:lnTo>
                <a:cubicBezTo>
                  <a:pt x="103" y="568"/>
                  <a:pt x="107" y="553"/>
                  <a:pt x="116" y="541"/>
                </a:cubicBezTo>
                <a:cubicBezTo>
                  <a:pt x="125" y="530"/>
                  <a:pt x="139" y="523"/>
                  <a:pt x="153" y="523"/>
                </a:cubicBezTo>
                <a:lnTo>
                  <a:pt x="154" y="523"/>
                </a:lnTo>
                <a:cubicBezTo>
                  <a:pt x="180" y="523"/>
                  <a:pt x="202" y="545"/>
                  <a:pt x="202" y="571"/>
                </a:cubicBezTo>
                <a:cubicBezTo>
                  <a:pt x="202" y="598"/>
                  <a:pt x="180" y="619"/>
                  <a:pt x="154" y="619"/>
                </a:cubicBezTo>
                <a:lnTo>
                  <a:pt x="153" y="619"/>
                </a:lnTo>
                <a:cubicBezTo>
                  <a:pt x="127" y="619"/>
                  <a:pt x="105" y="598"/>
                  <a:pt x="105" y="571"/>
                </a:cubicBezTo>
                <a:cubicBezTo>
                  <a:pt x="105" y="545"/>
                  <a:pt x="127" y="523"/>
                  <a:pt x="153" y="523"/>
                </a:cubicBezTo>
                <a:lnTo>
                  <a:pt x="154" y="523"/>
                </a:lnTo>
                <a:lnTo>
                  <a:pt x="107" y="564"/>
                </a:lnTo>
                <a:lnTo>
                  <a:pt x="107" y="561"/>
                </a:lnTo>
                <a:lnTo>
                  <a:pt x="106" y="568"/>
                </a:lnTo>
                <a:lnTo>
                  <a:pt x="106" y="566"/>
                </a:lnTo>
                <a:lnTo>
                  <a:pt x="202" y="574"/>
                </a:lnTo>
                <a:lnTo>
                  <a:pt x="201" y="577"/>
                </a:lnTo>
                <a:lnTo>
                  <a:pt x="200" y="583"/>
                </a:lnTo>
                <a:cubicBezTo>
                  <a:pt x="194" y="607"/>
                  <a:pt x="172" y="622"/>
                  <a:pt x="148" y="619"/>
                </a:cubicBezTo>
                <a:cubicBezTo>
                  <a:pt x="124" y="616"/>
                  <a:pt x="105" y="596"/>
                  <a:pt x="105" y="571"/>
                </a:cubicBezTo>
                <a:lnTo>
                  <a:pt x="105" y="568"/>
                </a:lnTo>
                <a:lnTo>
                  <a:pt x="106" y="559"/>
                </a:lnTo>
                <a:lnTo>
                  <a:pt x="107" y="554"/>
                </a:lnTo>
                <a:lnTo>
                  <a:pt x="106" y="557"/>
                </a:lnTo>
                <a:cubicBezTo>
                  <a:pt x="106" y="533"/>
                  <a:pt x="125" y="512"/>
                  <a:pt x="149" y="509"/>
                </a:cubicBezTo>
                <a:cubicBezTo>
                  <a:pt x="173" y="506"/>
                  <a:pt x="195" y="522"/>
                  <a:pt x="201" y="545"/>
                </a:cubicBezTo>
                <a:lnTo>
                  <a:pt x="202" y="547"/>
                </a:lnTo>
                <a:cubicBezTo>
                  <a:pt x="202" y="550"/>
                  <a:pt x="202" y="552"/>
                  <a:pt x="203" y="554"/>
                </a:cubicBezTo>
                <a:lnTo>
                  <a:pt x="203" y="559"/>
                </a:lnTo>
                <a:lnTo>
                  <a:pt x="203" y="569"/>
                </a:lnTo>
                <a:lnTo>
                  <a:pt x="203" y="560"/>
                </a:lnTo>
                <a:lnTo>
                  <a:pt x="203" y="562"/>
                </a:lnTo>
                <a:lnTo>
                  <a:pt x="108" y="571"/>
                </a:lnTo>
                <a:lnTo>
                  <a:pt x="108" y="570"/>
                </a:lnTo>
                <a:lnTo>
                  <a:pt x="108" y="567"/>
                </a:lnTo>
                <a:lnTo>
                  <a:pt x="108" y="562"/>
                </a:lnTo>
                <a:lnTo>
                  <a:pt x="109" y="552"/>
                </a:lnTo>
                <a:cubicBezTo>
                  <a:pt x="111" y="528"/>
                  <a:pt x="132" y="509"/>
                  <a:pt x="156" y="509"/>
                </a:cubicBezTo>
                <a:lnTo>
                  <a:pt x="158" y="509"/>
                </a:lnTo>
                <a:lnTo>
                  <a:pt x="159" y="509"/>
                </a:lnTo>
                <a:cubicBezTo>
                  <a:pt x="162" y="509"/>
                  <a:pt x="164" y="509"/>
                  <a:pt x="166" y="509"/>
                </a:cubicBezTo>
                <a:lnTo>
                  <a:pt x="170" y="510"/>
                </a:lnTo>
                <a:lnTo>
                  <a:pt x="156" y="510"/>
                </a:lnTo>
                <a:lnTo>
                  <a:pt x="160" y="509"/>
                </a:lnTo>
                <a:lnTo>
                  <a:pt x="119" y="552"/>
                </a:lnTo>
                <a:lnTo>
                  <a:pt x="119" y="547"/>
                </a:lnTo>
                <a:lnTo>
                  <a:pt x="119" y="557"/>
                </a:lnTo>
                <a:lnTo>
                  <a:pt x="119" y="553"/>
                </a:lnTo>
                <a:cubicBezTo>
                  <a:pt x="116" y="528"/>
                  <a:pt x="133" y="505"/>
                  <a:pt x="158" y="500"/>
                </a:cubicBezTo>
                <a:cubicBezTo>
                  <a:pt x="183" y="496"/>
                  <a:pt x="207" y="511"/>
                  <a:pt x="213" y="536"/>
                </a:cubicBezTo>
                <a:lnTo>
                  <a:pt x="214" y="538"/>
                </a:lnTo>
                <a:cubicBezTo>
                  <a:pt x="214" y="542"/>
                  <a:pt x="215" y="546"/>
                  <a:pt x="215" y="549"/>
                </a:cubicBezTo>
                <a:lnTo>
                  <a:pt x="215" y="552"/>
                </a:lnTo>
                <a:lnTo>
                  <a:pt x="120" y="541"/>
                </a:lnTo>
                <a:lnTo>
                  <a:pt x="121" y="539"/>
                </a:lnTo>
                <a:lnTo>
                  <a:pt x="121" y="540"/>
                </a:lnTo>
                <a:lnTo>
                  <a:pt x="168" y="595"/>
                </a:lnTo>
                <a:lnTo>
                  <a:pt x="167" y="595"/>
                </a:lnTo>
                <a:cubicBezTo>
                  <a:pt x="164" y="595"/>
                  <a:pt x="161" y="595"/>
                  <a:pt x="158" y="595"/>
                </a:cubicBezTo>
                <a:lnTo>
                  <a:pt x="156" y="594"/>
                </a:lnTo>
                <a:lnTo>
                  <a:pt x="174" y="594"/>
                </a:lnTo>
                <a:lnTo>
                  <a:pt x="172" y="595"/>
                </a:lnTo>
                <a:lnTo>
                  <a:pt x="210" y="540"/>
                </a:lnTo>
                <a:lnTo>
                  <a:pt x="210" y="543"/>
                </a:lnTo>
                <a:lnTo>
                  <a:pt x="206" y="529"/>
                </a:lnTo>
                <a:lnTo>
                  <a:pt x="207" y="531"/>
                </a:lnTo>
                <a:lnTo>
                  <a:pt x="116" y="558"/>
                </a:lnTo>
                <a:lnTo>
                  <a:pt x="116" y="553"/>
                </a:lnTo>
                <a:lnTo>
                  <a:pt x="115" y="548"/>
                </a:lnTo>
                <a:cubicBezTo>
                  <a:pt x="114" y="534"/>
                  <a:pt x="118" y="521"/>
                  <a:pt x="127" y="511"/>
                </a:cubicBezTo>
                <a:cubicBezTo>
                  <a:pt x="136" y="501"/>
                  <a:pt x="149" y="495"/>
                  <a:pt x="163" y="495"/>
                </a:cubicBezTo>
                <a:lnTo>
                  <a:pt x="164" y="495"/>
                </a:lnTo>
                <a:lnTo>
                  <a:pt x="116" y="543"/>
                </a:lnTo>
                <a:lnTo>
                  <a:pt x="116" y="540"/>
                </a:lnTo>
                <a:lnTo>
                  <a:pt x="117" y="552"/>
                </a:lnTo>
                <a:lnTo>
                  <a:pt x="117" y="550"/>
                </a:lnTo>
                <a:lnTo>
                  <a:pt x="211" y="538"/>
                </a:lnTo>
                <a:lnTo>
                  <a:pt x="211" y="540"/>
                </a:lnTo>
                <a:lnTo>
                  <a:pt x="211" y="543"/>
                </a:lnTo>
                <a:lnTo>
                  <a:pt x="211" y="546"/>
                </a:lnTo>
                <a:lnTo>
                  <a:pt x="206" y="525"/>
                </a:lnTo>
                <a:lnTo>
                  <a:pt x="207" y="526"/>
                </a:lnTo>
                <a:lnTo>
                  <a:pt x="117" y="536"/>
                </a:lnTo>
                <a:lnTo>
                  <a:pt x="118" y="534"/>
                </a:lnTo>
                <a:lnTo>
                  <a:pt x="119" y="530"/>
                </a:lnTo>
                <a:lnTo>
                  <a:pt x="119" y="528"/>
                </a:lnTo>
                <a:lnTo>
                  <a:pt x="118" y="530"/>
                </a:lnTo>
                <a:lnTo>
                  <a:pt x="118" y="528"/>
                </a:lnTo>
                <a:cubicBezTo>
                  <a:pt x="118" y="502"/>
                  <a:pt x="140" y="480"/>
                  <a:pt x="166" y="480"/>
                </a:cubicBezTo>
                <a:cubicBezTo>
                  <a:pt x="193" y="480"/>
                  <a:pt x="214" y="502"/>
                  <a:pt x="214" y="528"/>
                </a:cubicBezTo>
                <a:lnTo>
                  <a:pt x="214" y="533"/>
                </a:lnTo>
                <a:lnTo>
                  <a:pt x="214" y="538"/>
                </a:lnTo>
                <a:lnTo>
                  <a:pt x="166" y="490"/>
                </a:lnTo>
                <a:lnTo>
                  <a:pt x="168" y="490"/>
                </a:lnTo>
                <a:lnTo>
                  <a:pt x="120" y="538"/>
                </a:lnTo>
                <a:lnTo>
                  <a:pt x="120" y="535"/>
                </a:lnTo>
                <a:lnTo>
                  <a:pt x="122" y="547"/>
                </a:lnTo>
                <a:lnTo>
                  <a:pt x="121" y="545"/>
                </a:lnTo>
                <a:cubicBezTo>
                  <a:pt x="118" y="531"/>
                  <a:pt x="121" y="516"/>
                  <a:pt x="130" y="504"/>
                </a:cubicBezTo>
                <a:cubicBezTo>
                  <a:pt x="139" y="492"/>
                  <a:pt x="153" y="485"/>
                  <a:pt x="168" y="485"/>
                </a:cubicBezTo>
                <a:lnTo>
                  <a:pt x="168" y="485"/>
                </a:lnTo>
                <a:lnTo>
                  <a:pt x="121" y="524"/>
                </a:lnTo>
                <a:lnTo>
                  <a:pt x="122" y="519"/>
                </a:lnTo>
                <a:cubicBezTo>
                  <a:pt x="127" y="497"/>
                  <a:pt x="147" y="480"/>
                  <a:pt x="169" y="480"/>
                </a:cubicBezTo>
                <a:lnTo>
                  <a:pt x="170" y="480"/>
                </a:lnTo>
                <a:lnTo>
                  <a:pt x="122" y="528"/>
                </a:lnTo>
                <a:lnTo>
                  <a:pt x="122" y="525"/>
                </a:lnTo>
                <a:lnTo>
                  <a:pt x="122" y="520"/>
                </a:lnTo>
                <a:lnTo>
                  <a:pt x="122" y="515"/>
                </a:lnTo>
                <a:lnTo>
                  <a:pt x="122" y="514"/>
                </a:lnTo>
                <a:cubicBezTo>
                  <a:pt x="122" y="487"/>
                  <a:pt x="143" y="466"/>
                  <a:pt x="170" y="466"/>
                </a:cubicBezTo>
                <a:cubicBezTo>
                  <a:pt x="196" y="466"/>
                  <a:pt x="218" y="487"/>
                  <a:pt x="218" y="514"/>
                </a:cubicBezTo>
                <a:lnTo>
                  <a:pt x="218" y="517"/>
                </a:lnTo>
                <a:lnTo>
                  <a:pt x="218" y="523"/>
                </a:lnTo>
                <a:lnTo>
                  <a:pt x="217" y="533"/>
                </a:lnTo>
                <a:lnTo>
                  <a:pt x="217" y="533"/>
                </a:lnTo>
                <a:lnTo>
                  <a:pt x="136" y="500"/>
                </a:lnTo>
                <a:lnTo>
                  <a:pt x="137" y="499"/>
                </a:lnTo>
                <a:lnTo>
                  <a:pt x="123" y="527"/>
                </a:lnTo>
                <a:lnTo>
                  <a:pt x="123" y="523"/>
                </a:lnTo>
                <a:lnTo>
                  <a:pt x="124" y="519"/>
                </a:lnTo>
                <a:lnTo>
                  <a:pt x="171" y="571"/>
                </a:lnTo>
                <a:lnTo>
                  <a:pt x="171" y="571"/>
                </a:lnTo>
                <a:cubicBezTo>
                  <a:pt x="157" y="571"/>
                  <a:pt x="143" y="565"/>
                  <a:pt x="134" y="554"/>
                </a:cubicBezTo>
                <a:cubicBezTo>
                  <a:pt x="125" y="544"/>
                  <a:pt x="121" y="529"/>
                  <a:pt x="124" y="516"/>
                </a:cubicBezTo>
                <a:lnTo>
                  <a:pt x="124" y="513"/>
                </a:lnTo>
                <a:cubicBezTo>
                  <a:pt x="125" y="506"/>
                  <a:pt x="128" y="499"/>
                  <a:pt x="132" y="494"/>
                </a:cubicBezTo>
                <a:lnTo>
                  <a:pt x="133" y="492"/>
                </a:lnTo>
                <a:cubicBezTo>
                  <a:pt x="144" y="475"/>
                  <a:pt x="166" y="467"/>
                  <a:pt x="186" y="473"/>
                </a:cubicBezTo>
                <a:cubicBezTo>
                  <a:pt x="207" y="479"/>
                  <a:pt x="220" y="498"/>
                  <a:pt x="220" y="519"/>
                </a:cubicBezTo>
                <a:lnTo>
                  <a:pt x="220" y="521"/>
                </a:lnTo>
                <a:cubicBezTo>
                  <a:pt x="220" y="523"/>
                  <a:pt x="220" y="526"/>
                  <a:pt x="220" y="528"/>
                </a:cubicBezTo>
                <a:lnTo>
                  <a:pt x="219" y="531"/>
                </a:lnTo>
                <a:lnTo>
                  <a:pt x="220" y="524"/>
                </a:lnTo>
                <a:lnTo>
                  <a:pt x="220" y="527"/>
                </a:lnTo>
                <a:lnTo>
                  <a:pt x="220" y="528"/>
                </a:lnTo>
                <a:lnTo>
                  <a:pt x="125" y="519"/>
                </a:lnTo>
                <a:lnTo>
                  <a:pt x="125" y="517"/>
                </a:lnTo>
                <a:lnTo>
                  <a:pt x="125" y="516"/>
                </a:lnTo>
                <a:lnTo>
                  <a:pt x="127" y="507"/>
                </a:lnTo>
                <a:lnTo>
                  <a:pt x="127" y="506"/>
                </a:lnTo>
                <a:cubicBezTo>
                  <a:pt x="131" y="481"/>
                  <a:pt x="154" y="464"/>
                  <a:pt x="178" y="466"/>
                </a:cubicBezTo>
                <a:cubicBezTo>
                  <a:pt x="203" y="468"/>
                  <a:pt x="222" y="489"/>
                  <a:pt x="222" y="514"/>
                </a:cubicBezTo>
                <a:lnTo>
                  <a:pt x="222" y="515"/>
                </a:lnTo>
                <a:cubicBezTo>
                  <a:pt x="222" y="518"/>
                  <a:pt x="222" y="520"/>
                  <a:pt x="222" y="522"/>
                </a:cubicBezTo>
                <a:lnTo>
                  <a:pt x="221" y="526"/>
                </a:lnTo>
                <a:lnTo>
                  <a:pt x="222" y="519"/>
                </a:lnTo>
                <a:lnTo>
                  <a:pt x="222" y="522"/>
                </a:lnTo>
                <a:lnTo>
                  <a:pt x="222" y="523"/>
                </a:lnTo>
                <a:cubicBezTo>
                  <a:pt x="222" y="549"/>
                  <a:pt x="202" y="570"/>
                  <a:pt x="177" y="571"/>
                </a:cubicBezTo>
                <a:cubicBezTo>
                  <a:pt x="152" y="573"/>
                  <a:pt x="129" y="555"/>
                  <a:pt x="126" y="529"/>
                </a:cubicBezTo>
                <a:lnTo>
                  <a:pt x="126" y="525"/>
                </a:lnTo>
                <a:lnTo>
                  <a:pt x="125" y="518"/>
                </a:lnTo>
                <a:cubicBezTo>
                  <a:pt x="125" y="514"/>
                  <a:pt x="125" y="510"/>
                  <a:pt x="126" y="506"/>
                </a:cubicBezTo>
                <a:lnTo>
                  <a:pt x="126" y="503"/>
                </a:lnTo>
                <a:cubicBezTo>
                  <a:pt x="127" y="496"/>
                  <a:pt x="130" y="490"/>
                  <a:pt x="134" y="484"/>
                </a:cubicBezTo>
                <a:lnTo>
                  <a:pt x="135" y="483"/>
                </a:lnTo>
                <a:cubicBezTo>
                  <a:pt x="146" y="465"/>
                  <a:pt x="168" y="457"/>
                  <a:pt x="188" y="464"/>
                </a:cubicBezTo>
                <a:cubicBezTo>
                  <a:pt x="209" y="470"/>
                  <a:pt x="222" y="488"/>
                  <a:pt x="222" y="509"/>
                </a:cubicBezTo>
                <a:lnTo>
                  <a:pt x="222" y="512"/>
                </a:lnTo>
                <a:cubicBezTo>
                  <a:pt x="222" y="516"/>
                  <a:pt x="222" y="520"/>
                  <a:pt x="221" y="524"/>
                </a:cubicBezTo>
                <a:lnTo>
                  <a:pt x="221" y="526"/>
                </a:lnTo>
                <a:cubicBezTo>
                  <a:pt x="215" y="548"/>
                  <a:pt x="194" y="563"/>
                  <a:pt x="171" y="562"/>
                </a:cubicBezTo>
                <a:cubicBezTo>
                  <a:pt x="148" y="560"/>
                  <a:pt x="129" y="542"/>
                  <a:pt x="126" y="519"/>
                </a:cubicBezTo>
                <a:lnTo>
                  <a:pt x="126" y="515"/>
                </a:lnTo>
                <a:lnTo>
                  <a:pt x="125" y="509"/>
                </a:lnTo>
                <a:lnTo>
                  <a:pt x="125" y="505"/>
                </a:lnTo>
                <a:cubicBezTo>
                  <a:pt x="123" y="492"/>
                  <a:pt x="128" y="478"/>
                  <a:pt x="137" y="468"/>
                </a:cubicBezTo>
                <a:cubicBezTo>
                  <a:pt x="146" y="458"/>
                  <a:pt x="159" y="452"/>
                  <a:pt x="172" y="452"/>
                </a:cubicBezTo>
                <a:lnTo>
                  <a:pt x="173" y="452"/>
                </a:lnTo>
                <a:cubicBezTo>
                  <a:pt x="196" y="452"/>
                  <a:pt x="216" y="469"/>
                  <a:pt x="220" y="492"/>
                </a:cubicBezTo>
                <a:lnTo>
                  <a:pt x="221" y="495"/>
                </a:lnTo>
                <a:cubicBezTo>
                  <a:pt x="221" y="498"/>
                  <a:pt x="221" y="500"/>
                  <a:pt x="221" y="503"/>
                </a:cubicBezTo>
                <a:lnTo>
                  <a:pt x="221" y="508"/>
                </a:lnTo>
                <a:lnTo>
                  <a:pt x="221" y="512"/>
                </a:lnTo>
                <a:lnTo>
                  <a:pt x="221" y="514"/>
                </a:lnTo>
                <a:cubicBezTo>
                  <a:pt x="221" y="540"/>
                  <a:pt x="200" y="562"/>
                  <a:pt x="173" y="562"/>
                </a:cubicBezTo>
                <a:cubicBezTo>
                  <a:pt x="147" y="562"/>
                  <a:pt x="125" y="540"/>
                  <a:pt x="125" y="514"/>
                </a:cubicBezTo>
                <a:lnTo>
                  <a:pt x="125" y="512"/>
                </a:lnTo>
                <a:lnTo>
                  <a:pt x="126" y="502"/>
                </a:lnTo>
                <a:lnTo>
                  <a:pt x="126" y="502"/>
                </a:lnTo>
                <a:lnTo>
                  <a:pt x="126" y="500"/>
                </a:lnTo>
                <a:cubicBezTo>
                  <a:pt x="126" y="473"/>
                  <a:pt x="147" y="452"/>
                  <a:pt x="174" y="452"/>
                </a:cubicBezTo>
                <a:cubicBezTo>
                  <a:pt x="200" y="452"/>
                  <a:pt x="222" y="473"/>
                  <a:pt x="222" y="500"/>
                </a:cubicBezTo>
                <a:lnTo>
                  <a:pt x="222" y="501"/>
                </a:lnTo>
                <a:lnTo>
                  <a:pt x="222" y="505"/>
                </a:lnTo>
                <a:lnTo>
                  <a:pt x="222" y="508"/>
                </a:lnTo>
                <a:lnTo>
                  <a:pt x="222" y="509"/>
                </a:lnTo>
                <a:cubicBezTo>
                  <a:pt x="222" y="535"/>
                  <a:pt x="202" y="556"/>
                  <a:pt x="177" y="557"/>
                </a:cubicBezTo>
                <a:cubicBezTo>
                  <a:pt x="152" y="559"/>
                  <a:pt x="130" y="541"/>
                  <a:pt x="126" y="516"/>
                </a:cubicBezTo>
                <a:lnTo>
                  <a:pt x="126" y="513"/>
                </a:lnTo>
                <a:lnTo>
                  <a:pt x="125" y="503"/>
                </a:lnTo>
                <a:lnTo>
                  <a:pt x="125" y="501"/>
                </a:lnTo>
                <a:cubicBezTo>
                  <a:pt x="124" y="499"/>
                  <a:pt x="124" y="496"/>
                  <a:pt x="124" y="493"/>
                </a:cubicBezTo>
                <a:lnTo>
                  <a:pt x="124" y="490"/>
                </a:lnTo>
                <a:cubicBezTo>
                  <a:pt x="124" y="465"/>
                  <a:pt x="143" y="445"/>
                  <a:pt x="168" y="443"/>
                </a:cubicBezTo>
                <a:cubicBezTo>
                  <a:pt x="193" y="441"/>
                  <a:pt x="215" y="458"/>
                  <a:pt x="219" y="483"/>
                </a:cubicBezTo>
                <a:lnTo>
                  <a:pt x="220" y="486"/>
                </a:lnTo>
                <a:lnTo>
                  <a:pt x="221" y="495"/>
                </a:lnTo>
                <a:lnTo>
                  <a:pt x="221" y="499"/>
                </a:lnTo>
                <a:lnTo>
                  <a:pt x="222" y="503"/>
                </a:lnTo>
                <a:lnTo>
                  <a:pt x="141" y="476"/>
                </a:lnTo>
                <a:lnTo>
                  <a:pt x="141" y="475"/>
                </a:lnTo>
                <a:lnTo>
                  <a:pt x="127" y="509"/>
                </a:lnTo>
                <a:lnTo>
                  <a:pt x="127" y="506"/>
                </a:lnTo>
                <a:lnTo>
                  <a:pt x="127" y="500"/>
                </a:lnTo>
                <a:lnTo>
                  <a:pt x="127" y="500"/>
                </a:lnTo>
                <a:cubicBezTo>
                  <a:pt x="125" y="486"/>
                  <a:pt x="130" y="473"/>
                  <a:pt x="139" y="463"/>
                </a:cubicBezTo>
                <a:cubicBezTo>
                  <a:pt x="148" y="453"/>
                  <a:pt x="161" y="447"/>
                  <a:pt x="174" y="447"/>
                </a:cubicBezTo>
                <a:lnTo>
                  <a:pt x="175" y="447"/>
                </a:lnTo>
                <a:cubicBezTo>
                  <a:pt x="202" y="447"/>
                  <a:pt x="223" y="468"/>
                  <a:pt x="223" y="495"/>
                </a:cubicBezTo>
                <a:lnTo>
                  <a:pt x="223" y="500"/>
                </a:lnTo>
                <a:lnTo>
                  <a:pt x="175" y="452"/>
                </a:lnTo>
                <a:lnTo>
                  <a:pt x="176" y="452"/>
                </a:lnTo>
                <a:cubicBezTo>
                  <a:pt x="199" y="452"/>
                  <a:pt x="219" y="469"/>
                  <a:pt x="223" y="492"/>
                </a:cubicBezTo>
                <a:lnTo>
                  <a:pt x="224" y="495"/>
                </a:lnTo>
                <a:cubicBezTo>
                  <a:pt x="224" y="498"/>
                  <a:pt x="224" y="500"/>
                  <a:pt x="224" y="503"/>
                </a:cubicBezTo>
                <a:lnTo>
                  <a:pt x="224" y="504"/>
                </a:lnTo>
                <a:cubicBezTo>
                  <a:pt x="224" y="531"/>
                  <a:pt x="203" y="552"/>
                  <a:pt x="176" y="552"/>
                </a:cubicBezTo>
                <a:cubicBezTo>
                  <a:pt x="150" y="552"/>
                  <a:pt x="128" y="531"/>
                  <a:pt x="128" y="504"/>
                </a:cubicBezTo>
                <a:lnTo>
                  <a:pt x="128" y="500"/>
                </a:lnTo>
                <a:lnTo>
                  <a:pt x="129" y="491"/>
                </a:lnTo>
                <a:cubicBezTo>
                  <a:pt x="130" y="481"/>
                  <a:pt x="133" y="473"/>
                  <a:pt x="139" y="465"/>
                </a:cubicBezTo>
                <a:lnTo>
                  <a:pt x="143" y="461"/>
                </a:lnTo>
                <a:cubicBezTo>
                  <a:pt x="152" y="449"/>
                  <a:pt x="166" y="442"/>
                  <a:pt x="180" y="442"/>
                </a:cubicBezTo>
                <a:lnTo>
                  <a:pt x="181" y="442"/>
                </a:lnTo>
                <a:lnTo>
                  <a:pt x="133" y="486"/>
                </a:lnTo>
                <a:lnTo>
                  <a:pt x="134" y="481"/>
                </a:lnTo>
                <a:lnTo>
                  <a:pt x="134" y="476"/>
                </a:lnTo>
                <a:lnTo>
                  <a:pt x="134" y="475"/>
                </a:lnTo>
                <a:lnTo>
                  <a:pt x="134" y="472"/>
                </a:lnTo>
                <a:lnTo>
                  <a:pt x="134" y="471"/>
                </a:lnTo>
                <a:cubicBezTo>
                  <a:pt x="134" y="447"/>
                  <a:pt x="153" y="426"/>
                  <a:pt x="177" y="424"/>
                </a:cubicBezTo>
                <a:cubicBezTo>
                  <a:pt x="202" y="421"/>
                  <a:pt x="224" y="438"/>
                  <a:pt x="229" y="462"/>
                </a:cubicBezTo>
                <a:lnTo>
                  <a:pt x="230" y="465"/>
                </a:lnTo>
                <a:lnTo>
                  <a:pt x="231" y="473"/>
                </a:lnTo>
                <a:lnTo>
                  <a:pt x="231" y="478"/>
                </a:lnTo>
                <a:lnTo>
                  <a:pt x="231" y="485"/>
                </a:lnTo>
                <a:cubicBezTo>
                  <a:pt x="231" y="512"/>
                  <a:pt x="210" y="533"/>
                  <a:pt x="183" y="533"/>
                </a:cubicBezTo>
                <a:cubicBezTo>
                  <a:pt x="157" y="533"/>
                  <a:pt x="135" y="512"/>
                  <a:pt x="135" y="485"/>
                </a:cubicBezTo>
                <a:lnTo>
                  <a:pt x="135" y="484"/>
                </a:lnTo>
                <a:lnTo>
                  <a:pt x="136" y="494"/>
                </a:lnTo>
                <a:lnTo>
                  <a:pt x="136" y="491"/>
                </a:lnTo>
                <a:lnTo>
                  <a:pt x="135" y="484"/>
                </a:lnTo>
                <a:cubicBezTo>
                  <a:pt x="132" y="470"/>
                  <a:pt x="136" y="456"/>
                  <a:pt x="145" y="445"/>
                </a:cubicBezTo>
                <a:cubicBezTo>
                  <a:pt x="154" y="434"/>
                  <a:pt x="168" y="428"/>
                  <a:pt x="182" y="428"/>
                </a:cubicBezTo>
                <a:lnTo>
                  <a:pt x="183" y="428"/>
                </a:lnTo>
                <a:lnTo>
                  <a:pt x="136" y="467"/>
                </a:lnTo>
                <a:lnTo>
                  <a:pt x="136" y="464"/>
                </a:lnTo>
                <a:lnTo>
                  <a:pt x="135" y="473"/>
                </a:lnTo>
                <a:lnTo>
                  <a:pt x="135" y="471"/>
                </a:lnTo>
                <a:cubicBezTo>
                  <a:pt x="135" y="445"/>
                  <a:pt x="157" y="423"/>
                  <a:pt x="183" y="423"/>
                </a:cubicBezTo>
                <a:cubicBezTo>
                  <a:pt x="210" y="423"/>
                  <a:pt x="231" y="445"/>
                  <a:pt x="231" y="471"/>
                </a:cubicBezTo>
                <a:lnTo>
                  <a:pt x="231" y="474"/>
                </a:lnTo>
                <a:cubicBezTo>
                  <a:pt x="231" y="478"/>
                  <a:pt x="231" y="482"/>
                  <a:pt x="230" y="486"/>
                </a:cubicBezTo>
                <a:lnTo>
                  <a:pt x="230" y="488"/>
                </a:lnTo>
                <a:cubicBezTo>
                  <a:pt x="224" y="511"/>
                  <a:pt x="201" y="527"/>
                  <a:pt x="177" y="524"/>
                </a:cubicBezTo>
                <a:cubicBezTo>
                  <a:pt x="153" y="521"/>
                  <a:pt x="135" y="500"/>
                  <a:pt x="135" y="476"/>
                </a:cubicBezTo>
                <a:lnTo>
                  <a:pt x="135" y="472"/>
                </a:lnTo>
                <a:lnTo>
                  <a:pt x="135" y="471"/>
                </a:lnTo>
                <a:lnTo>
                  <a:pt x="134" y="467"/>
                </a:lnTo>
                <a:cubicBezTo>
                  <a:pt x="133" y="454"/>
                  <a:pt x="137" y="440"/>
                  <a:pt x="146" y="430"/>
                </a:cubicBezTo>
                <a:cubicBezTo>
                  <a:pt x="155" y="420"/>
                  <a:pt x="168" y="414"/>
                  <a:pt x="182" y="414"/>
                </a:cubicBezTo>
                <a:lnTo>
                  <a:pt x="183" y="414"/>
                </a:lnTo>
                <a:cubicBezTo>
                  <a:pt x="210" y="414"/>
                  <a:pt x="231" y="435"/>
                  <a:pt x="231" y="462"/>
                </a:cubicBezTo>
                <a:cubicBezTo>
                  <a:pt x="231" y="488"/>
                  <a:pt x="210" y="510"/>
                  <a:pt x="183" y="510"/>
                </a:cubicBezTo>
                <a:lnTo>
                  <a:pt x="183" y="510"/>
                </a:lnTo>
                <a:cubicBezTo>
                  <a:pt x="156" y="510"/>
                  <a:pt x="135" y="488"/>
                  <a:pt x="135" y="462"/>
                </a:cubicBezTo>
                <a:cubicBezTo>
                  <a:pt x="135" y="435"/>
                  <a:pt x="156" y="414"/>
                  <a:pt x="183" y="414"/>
                </a:cubicBezTo>
                <a:lnTo>
                  <a:pt x="185" y="414"/>
                </a:lnTo>
                <a:cubicBezTo>
                  <a:pt x="208" y="414"/>
                  <a:pt x="228" y="430"/>
                  <a:pt x="232" y="453"/>
                </a:cubicBezTo>
                <a:lnTo>
                  <a:pt x="233" y="455"/>
                </a:lnTo>
                <a:lnTo>
                  <a:pt x="233" y="455"/>
                </a:lnTo>
                <a:cubicBezTo>
                  <a:pt x="236" y="469"/>
                  <a:pt x="233" y="484"/>
                  <a:pt x="224" y="496"/>
                </a:cubicBezTo>
                <a:cubicBezTo>
                  <a:pt x="215" y="508"/>
                  <a:pt x="201" y="514"/>
                  <a:pt x="186" y="514"/>
                </a:cubicBezTo>
                <a:lnTo>
                  <a:pt x="185" y="514"/>
                </a:lnTo>
                <a:cubicBezTo>
                  <a:pt x="171" y="514"/>
                  <a:pt x="157" y="508"/>
                  <a:pt x="148" y="497"/>
                </a:cubicBezTo>
                <a:cubicBezTo>
                  <a:pt x="139" y="485"/>
                  <a:pt x="135" y="470"/>
                  <a:pt x="139" y="456"/>
                </a:cubicBezTo>
                <a:lnTo>
                  <a:pt x="140" y="452"/>
                </a:lnTo>
                <a:lnTo>
                  <a:pt x="138" y="462"/>
                </a:lnTo>
                <a:lnTo>
                  <a:pt x="138" y="457"/>
                </a:lnTo>
                <a:lnTo>
                  <a:pt x="139" y="447"/>
                </a:lnTo>
                <a:lnTo>
                  <a:pt x="140" y="443"/>
                </a:lnTo>
                <a:lnTo>
                  <a:pt x="187" y="495"/>
                </a:lnTo>
                <a:lnTo>
                  <a:pt x="186" y="495"/>
                </a:lnTo>
                <a:lnTo>
                  <a:pt x="234" y="440"/>
                </a:lnTo>
                <a:lnTo>
                  <a:pt x="234" y="443"/>
                </a:lnTo>
                <a:lnTo>
                  <a:pt x="234" y="441"/>
                </a:lnTo>
                <a:lnTo>
                  <a:pt x="140" y="447"/>
                </a:lnTo>
                <a:lnTo>
                  <a:pt x="140" y="443"/>
                </a:lnTo>
                <a:lnTo>
                  <a:pt x="140" y="443"/>
                </a:lnTo>
                <a:cubicBezTo>
                  <a:pt x="140" y="416"/>
                  <a:pt x="161" y="395"/>
                  <a:pt x="188" y="395"/>
                </a:cubicBezTo>
                <a:lnTo>
                  <a:pt x="189" y="395"/>
                </a:lnTo>
                <a:cubicBezTo>
                  <a:pt x="215" y="395"/>
                  <a:pt x="237" y="416"/>
                  <a:pt x="237" y="443"/>
                </a:cubicBezTo>
                <a:lnTo>
                  <a:pt x="237" y="445"/>
                </a:lnTo>
                <a:cubicBezTo>
                  <a:pt x="237" y="449"/>
                  <a:pt x="236" y="453"/>
                  <a:pt x="236" y="457"/>
                </a:cubicBezTo>
                <a:lnTo>
                  <a:pt x="235" y="459"/>
                </a:lnTo>
                <a:cubicBezTo>
                  <a:pt x="229" y="483"/>
                  <a:pt x="207" y="498"/>
                  <a:pt x="183" y="495"/>
                </a:cubicBezTo>
                <a:cubicBezTo>
                  <a:pt x="159" y="492"/>
                  <a:pt x="140" y="472"/>
                  <a:pt x="140" y="447"/>
                </a:cubicBezTo>
                <a:lnTo>
                  <a:pt x="140" y="445"/>
                </a:lnTo>
                <a:cubicBezTo>
                  <a:pt x="140" y="442"/>
                  <a:pt x="141" y="439"/>
                  <a:pt x="141" y="436"/>
                </a:cubicBezTo>
                <a:lnTo>
                  <a:pt x="142" y="434"/>
                </a:lnTo>
                <a:cubicBezTo>
                  <a:pt x="146" y="413"/>
                  <a:pt x="163" y="397"/>
                  <a:pt x="185" y="395"/>
                </a:cubicBezTo>
                <a:cubicBezTo>
                  <a:pt x="206" y="393"/>
                  <a:pt x="226" y="405"/>
                  <a:pt x="234" y="425"/>
                </a:cubicBezTo>
                <a:lnTo>
                  <a:pt x="235" y="428"/>
                </a:lnTo>
                <a:lnTo>
                  <a:pt x="237" y="436"/>
                </a:lnTo>
                <a:cubicBezTo>
                  <a:pt x="243" y="458"/>
                  <a:pt x="231" y="482"/>
                  <a:pt x="210" y="491"/>
                </a:cubicBezTo>
                <a:cubicBezTo>
                  <a:pt x="189" y="501"/>
                  <a:pt x="163" y="494"/>
                  <a:pt x="151" y="474"/>
                </a:cubicBezTo>
                <a:lnTo>
                  <a:pt x="150" y="473"/>
                </a:lnTo>
                <a:cubicBezTo>
                  <a:pt x="146" y="467"/>
                  <a:pt x="143" y="461"/>
                  <a:pt x="142" y="454"/>
                </a:cubicBezTo>
                <a:lnTo>
                  <a:pt x="142" y="451"/>
                </a:lnTo>
                <a:cubicBezTo>
                  <a:pt x="141" y="446"/>
                  <a:pt x="141" y="440"/>
                  <a:pt x="142" y="435"/>
                </a:cubicBezTo>
                <a:lnTo>
                  <a:pt x="142" y="432"/>
                </a:lnTo>
                <a:cubicBezTo>
                  <a:pt x="143" y="427"/>
                  <a:pt x="144" y="423"/>
                  <a:pt x="147" y="419"/>
                </a:cubicBezTo>
                <a:lnTo>
                  <a:pt x="148" y="417"/>
                </a:lnTo>
                <a:cubicBezTo>
                  <a:pt x="157" y="397"/>
                  <a:pt x="180" y="386"/>
                  <a:pt x="201" y="391"/>
                </a:cubicBezTo>
                <a:cubicBezTo>
                  <a:pt x="223" y="396"/>
                  <a:pt x="238" y="416"/>
                  <a:pt x="238" y="438"/>
                </a:cubicBezTo>
                <a:lnTo>
                  <a:pt x="238" y="440"/>
                </a:lnTo>
                <a:lnTo>
                  <a:pt x="238" y="432"/>
                </a:lnTo>
                <a:lnTo>
                  <a:pt x="238" y="435"/>
                </a:lnTo>
                <a:lnTo>
                  <a:pt x="199" y="396"/>
                </a:lnTo>
                <a:lnTo>
                  <a:pt x="202" y="396"/>
                </a:lnTo>
                <a:lnTo>
                  <a:pt x="186" y="396"/>
                </a:lnTo>
                <a:lnTo>
                  <a:pt x="189" y="396"/>
                </a:lnTo>
                <a:lnTo>
                  <a:pt x="150" y="434"/>
                </a:lnTo>
                <a:lnTo>
                  <a:pt x="151" y="429"/>
                </a:lnTo>
                <a:lnTo>
                  <a:pt x="152" y="423"/>
                </a:lnTo>
                <a:lnTo>
                  <a:pt x="154" y="415"/>
                </a:lnTo>
                <a:lnTo>
                  <a:pt x="154" y="417"/>
                </a:lnTo>
                <a:cubicBezTo>
                  <a:pt x="159" y="395"/>
                  <a:pt x="178" y="380"/>
                  <a:pt x="200" y="380"/>
                </a:cubicBezTo>
                <a:cubicBezTo>
                  <a:pt x="222" y="380"/>
                  <a:pt x="242" y="395"/>
                  <a:pt x="247" y="417"/>
                </a:cubicBezTo>
                <a:lnTo>
                  <a:pt x="248" y="419"/>
                </a:lnTo>
                <a:lnTo>
                  <a:pt x="249" y="426"/>
                </a:lnTo>
                <a:lnTo>
                  <a:pt x="249" y="429"/>
                </a:lnTo>
                <a:cubicBezTo>
                  <a:pt x="251" y="436"/>
                  <a:pt x="250" y="444"/>
                  <a:pt x="248" y="452"/>
                </a:cubicBezTo>
                <a:lnTo>
                  <a:pt x="247" y="453"/>
                </a:lnTo>
                <a:cubicBezTo>
                  <a:pt x="242" y="468"/>
                  <a:pt x="231" y="479"/>
                  <a:pt x="216" y="484"/>
                </a:cubicBezTo>
                <a:cubicBezTo>
                  <a:pt x="201" y="488"/>
                  <a:pt x="185" y="486"/>
                  <a:pt x="173" y="476"/>
                </a:cubicBezTo>
                <a:lnTo>
                  <a:pt x="171" y="475"/>
                </a:lnTo>
                <a:cubicBezTo>
                  <a:pt x="166" y="472"/>
                  <a:pt x="163" y="468"/>
                  <a:pt x="160" y="463"/>
                </a:cubicBezTo>
                <a:lnTo>
                  <a:pt x="158" y="460"/>
                </a:lnTo>
                <a:cubicBezTo>
                  <a:pt x="150" y="450"/>
                  <a:pt x="148" y="437"/>
                  <a:pt x="150" y="424"/>
                </a:cubicBezTo>
                <a:lnTo>
                  <a:pt x="151" y="419"/>
                </a:lnTo>
                <a:lnTo>
                  <a:pt x="152" y="418"/>
                </a:lnTo>
                <a:lnTo>
                  <a:pt x="151" y="425"/>
                </a:lnTo>
                <a:lnTo>
                  <a:pt x="151" y="424"/>
                </a:lnTo>
                <a:cubicBezTo>
                  <a:pt x="151" y="399"/>
                  <a:pt x="170" y="379"/>
                  <a:pt x="194" y="376"/>
                </a:cubicBezTo>
                <a:cubicBezTo>
                  <a:pt x="219" y="374"/>
                  <a:pt x="241" y="390"/>
                  <a:pt x="246" y="415"/>
                </a:cubicBezTo>
                <a:lnTo>
                  <a:pt x="247" y="417"/>
                </a:lnTo>
                <a:lnTo>
                  <a:pt x="247" y="417"/>
                </a:lnTo>
                <a:lnTo>
                  <a:pt x="152" y="428"/>
                </a:lnTo>
                <a:lnTo>
                  <a:pt x="152" y="427"/>
                </a:lnTo>
                <a:lnTo>
                  <a:pt x="152" y="423"/>
                </a:lnTo>
                <a:lnTo>
                  <a:pt x="152" y="420"/>
                </a:lnTo>
                <a:lnTo>
                  <a:pt x="152" y="419"/>
                </a:lnTo>
                <a:cubicBezTo>
                  <a:pt x="152" y="392"/>
                  <a:pt x="173" y="371"/>
                  <a:pt x="200" y="371"/>
                </a:cubicBezTo>
                <a:cubicBezTo>
                  <a:pt x="226" y="371"/>
                  <a:pt x="248" y="392"/>
                  <a:pt x="248" y="419"/>
                </a:cubicBezTo>
                <a:lnTo>
                  <a:pt x="248" y="420"/>
                </a:lnTo>
                <a:lnTo>
                  <a:pt x="248" y="424"/>
                </a:lnTo>
                <a:lnTo>
                  <a:pt x="248" y="427"/>
                </a:lnTo>
                <a:lnTo>
                  <a:pt x="246" y="412"/>
                </a:lnTo>
                <a:lnTo>
                  <a:pt x="246" y="413"/>
                </a:lnTo>
                <a:lnTo>
                  <a:pt x="152" y="428"/>
                </a:lnTo>
                <a:lnTo>
                  <a:pt x="152" y="424"/>
                </a:lnTo>
                <a:lnTo>
                  <a:pt x="152" y="423"/>
                </a:lnTo>
                <a:cubicBezTo>
                  <a:pt x="151" y="410"/>
                  <a:pt x="155" y="397"/>
                  <a:pt x="165" y="387"/>
                </a:cubicBezTo>
                <a:cubicBezTo>
                  <a:pt x="174" y="377"/>
                  <a:pt x="186" y="371"/>
                  <a:pt x="200" y="371"/>
                </a:cubicBezTo>
                <a:lnTo>
                  <a:pt x="202" y="371"/>
                </a:lnTo>
                <a:cubicBezTo>
                  <a:pt x="228" y="371"/>
                  <a:pt x="250" y="392"/>
                  <a:pt x="250" y="419"/>
                </a:cubicBezTo>
                <a:cubicBezTo>
                  <a:pt x="250" y="445"/>
                  <a:pt x="228" y="467"/>
                  <a:pt x="202" y="467"/>
                </a:cubicBezTo>
                <a:lnTo>
                  <a:pt x="201" y="467"/>
                </a:lnTo>
                <a:cubicBezTo>
                  <a:pt x="186" y="467"/>
                  <a:pt x="172" y="460"/>
                  <a:pt x="163" y="449"/>
                </a:cubicBezTo>
                <a:cubicBezTo>
                  <a:pt x="154" y="437"/>
                  <a:pt x="151" y="422"/>
                  <a:pt x="154" y="407"/>
                </a:cubicBezTo>
                <a:lnTo>
                  <a:pt x="155" y="405"/>
                </a:lnTo>
                <a:lnTo>
                  <a:pt x="155" y="405"/>
                </a:lnTo>
                <a:cubicBezTo>
                  <a:pt x="159" y="383"/>
                  <a:pt x="179" y="366"/>
                  <a:pt x="202" y="366"/>
                </a:cubicBezTo>
                <a:lnTo>
                  <a:pt x="203" y="366"/>
                </a:lnTo>
                <a:cubicBezTo>
                  <a:pt x="217" y="366"/>
                  <a:pt x="230" y="372"/>
                  <a:pt x="239" y="382"/>
                </a:cubicBezTo>
                <a:cubicBezTo>
                  <a:pt x="248" y="393"/>
                  <a:pt x="253" y="406"/>
                  <a:pt x="251" y="420"/>
                </a:cubicBezTo>
                <a:lnTo>
                  <a:pt x="251" y="424"/>
                </a:lnTo>
                <a:lnTo>
                  <a:pt x="250" y="429"/>
                </a:lnTo>
                <a:lnTo>
                  <a:pt x="202" y="376"/>
                </a:lnTo>
                <a:lnTo>
                  <a:pt x="203" y="376"/>
                </a:lnTo>
                <a:lnTo>
                  <a:pt x="155" y="429"/>
                </a:lnTo>
                <a:lnTo>
                  <a:pt x="155" y="425"/>
                </a:lnTo>
                <a:lnTo>
                  <a:pt x="154" y="419"/>
                </a:lnTo>
                <a:cubicBezTo>
                  <a:pt x="153" y="406"/>
                  <a:pt x="157" y="392"/>
                  <a:pt x="166" y="382"/>
                </a:cubicBezTo>
                <a:cubicBezTo>
                  <a:pt x="175" y="372"/>
                  <a:pt x="188" y="366"/>
                  <a:pt x="202" y="366"/>
                </a:cubicBezTo>
                <a:lnTo>
                  <a:pt x="202" y="366"/>
                </a:lnTo>
                <a:lnTo>
                  <a:pt x="154" y="414"/>
                </a:lnTo>
                <a:lnTo>
                  <a:pt x="154" y="409"/>
                </a:lnTo>
                <a:cubicBezTo>
                  <a:pt x="154" y="383"/>
                  <a:pt x="176" y="361"/>
                  <a:pt x="202" y="361"/>
                </a:cubicBezTo>
                <a:lnTo>
                  <a:pt x="203" y="361"/>
                </a:lnTo>
                <a:lnTo>
                  <a:pt x="155" y="409"/>
                </a:lnTo>
                <a:lnTo>
                  <a:pt x="155" y="405"/>
                </a:lnTo>
                <a:lnTo>
                  <a:pt x="155" y="402"/>
                </a:lnTo>
                <a:lnTo>
                  <a:pt x="156" y="414"/>
                </a:lnTo>
                <a:lnTo>
                  <a:pt x="156" y="412"/>
                </a:lnTo>
                <a:lnTo>
                  <a:pt x="250" y="395"/>
                </a:lnTo>
                <a:lnTo>
                  <a:pt x="251" y="400"/>
                </a:lnTo>
                <a:lnTo>
                  <a:pt x="251" y="409"/>
                </a:lnTo>
                <a:cubicBezTo>
                  <a:pt x="251" y="436"/>
                  <a:pt x="229" y="457"/>
                  <a:pt x="203" y="457"/>
                </a:cubicBezTo>
                <a:cubicBezTo>
                  <a:pt x="176" y="457"/>
                  <a:pt x="155" y="436"/>
                  <a:pt x="155" y="409"/>
                </a:cubicBezTo>
                <a:lnTo>
                  <a:pt x="155" y="408"/>
                </a:lnTo>
                <a:lnTo>
                  <a:pt x="155" y="405"/>
                </a:lnTo>
                <a:lnTo>
                  <a:pt x="203" y="453"/>
                </a:lnTo>
                <a:lnTo>
                  <a:pt x="202" y="453"/>
                </a:lnTo>
                <a:cubicBezTo>
                  <a:pt x="189" y="453"/>
                  <a:pt x="176" y="447"/>
                  <a:pt x="167" y="437"/>
                </a:cubicBezTo>
                <a:cubicBezTo>
                  <a:pt x="158" y="427"/>
                  <a:pt x="153" y="414"/>
                  <a:pt x="155" y="400"/>
                </a:cubicBezTo>
                <a:lnTo>
                  <a:pt x="155" y="395"/>
                </a:lnTo>
                <a:lnTo>
                  <a:pt x="203" y="448"/>
                </a:lnTo>
                <a:lnTo>
                  <a:pt x="202" y="448"/>
                </a:lnTo>
                <a:lnTo>
                  <a:pt x="250" y="394"/>
                </a:lnTo>
                <a:lnTo>
                  <a:pt x="250" y="398"/>
                </a:lnTo>
                <a:lnTo>
                  <a:pt x="248" y="389"/>
                </a:lnTo>
                <a:lnTo>
                  <a:pt x="249" y="390"/>
                </a:lnTo>
                <a:lnTo>
                  <a:pt x="155" y="405"/>
                </a:lnTo>
                <a:lnTo>
                  <a:pt x="155" y="405"/>
                </a:lnTo>
                <a:lnTo>
                  <a:pt x="155" y="401"/>
                </a:lnTo>
                <a:lnTo>
                  <a:pt x="155" y="395"/>
                </a:lnTo>
                <a:lnTo>
                  <a:pt x="155" y="389"/>
                </a:lnTo>
                <a:lnTo>
                  <a:pt x="155" y="386"/>
                </a:lnTo>
                <a:lnTo>
                  <a:pt x="155" y="385"/>
                </a:lnTo>
                <a:cubicBezTo>
                  <a:pt x="155" y="359"/>
                  <a:pt x="176" y="337"/>
                  <a:pt x="203" y="337"/>
                </a:cubicBezTo>
                <a:cubicBezTo>
                  <a:pt x="229" y="337"/>
                  <a:pt x="251" y="359"/>
                  <a:pt x="251" y="385"/>
                </a:cubicBezTo>
                <a:lnTo>
                  <a:pt x="251" y="387"/>
                </a:lnTo>
                <a:lnTo>
                  <a:pt x="250" y="380"/>
                </a:lnTo>
                <a:lnTo>
                  <a:pt x="251" y="383"/>
                </a:lnTo>
                <a:lnTo>
                  <a:pt x="161" y="369"/>
                </a:lnTo>
                <a:lnTo>
                  <a:pt x="162" y="366"/>
                </a:lnTo>
                <a:lnTo>
                  <a:pt x="166" y="359"/>
                </a:lnTo>
                <a:cubicBezTo>
                  <a:pt x="177" y="343"/>
                  <a:pt x="196" y="335"/>
                  <a:pt x="215" y="339"/>
                </a:cubicBezTo>
                <a:cubicBezTo>
                  <a:pt x="234" y="343"/>
                  <a:pt x="249" y="358"/>
                  <a:pt x="253" y="377"/>
                </a:cubicBezTo>
                <a:lnTo>
                  <a:pt x="254" y="379"/>
                </a:lnTo>
                <a:cubicBezTo>
                  <a:pt x="254" y="382"/>
                  <a:pt x="254" y="385"/>
                  <a:pt x="254" y="388"/>
                </a:cubicBezTo>
                <a:lnTo>
                  <a:pt x="254" y="393"/>
                </a:lnTo>
                <a:lnTo>
                  <a:pt x="254" y="397"/>
                </a:lnTo>
                <a:lnTo>
                  <a:pt x="254" y="400"/>
                </a:lnTo>
                <a:lnTo>
                  <a:pt x="206" y="352"/>
                </a:lnTo>
                <a:lnTo>
                  <a:pt x="208" y="352"/>
                </a:lnTo>
                <a:lnTo>
                  <a:pt x="160" y="400"/>
                </a:lnTo>
                <a:lnTo>
                  <a:pt x="160" y="397"/>
                </a:lnTo>
                <a:lnTo>
                  <a:pt x="160" y="393"/>
                </a:lnTo>
                <a:lnTo>
                  <a:pt x="160" y="394"/>
                </a:lnTo>
                <a:lnTo>
                  <a:pt x="160" y="386"/>
                </a:lnTo>
                <a:cubicBezTo>
                  <a:pt x="160" y="367"/>
                  <a:pt x="172" y="349"/>
                  <a:pt x="190" y="342"/>
                </a:cubicBezTo>
                <a:cubicBezTo>
                  <a:pt x="208" y="334"/>
                  <a:pt x="228" y="338"/>
                  <a:pt x="242" y="352"/>
                </a:cubicBezTo>
                <a:lnTo>
                  <a:pt x="242" y="353"/>
                </a:lnTo>
                <a:cubicBezTo>
                  <a:pt x="251" y="362"/>
                  <a:pt x="256" y="374"/>
                  <a:pt x="256" y="386"/>
                </a:cubicBezTo>
                <a:lnTo>
                  <a:pt x="256" y="388"/>
                </a:lnTo>
                <a:lnTo>
                  <a:pt x="255" y="377"/>
                </a:lnTo>
                <a:lnTo>
                  <a:pt x="256" y="379"/>
                </a:lnTo>
                <a:lnTo>
                  <a:pt x="161" y="390"/>
                </a:lnTo>
                <a:lnTo>
                  <a:pt x="161" y="387"/>
                </a:lnTo>
                <a:lnTo>
                  <a:pt x="161" y="380"/>
                </a:lnTo>
                <a:lnTo>
                  <a:pt x="161" y="374"/>
                </a:lnTo>
                <a:lnTo>
                  <a:pt x="161" y="371"/>
                </a:lnTo>
                <a:cubicBezTo>
                  <a:pt x="161" y="347"/>
                  <a:pt x="179" y="327"/>
                  <a:pt x="203" y="324"/>
                </a:cubicBezTo>
                <a:cubicBezTo>
                  <a:pt x="227" y="321"/>
                  <a:pt x="250" y="336"/>
                  <a:pt x="256" y="360"/>
                </a:cubicBezTo>
                <a:lnTo>
                  <a:pt x="256" y="362"/>
                </a:lnTo>
                <a:cubicBezTo>
                  <a:pt x="257" y="366"/>
                  <a:pt x="257" y="370"/>
                  <a:pt x="257" y="373"/>
                </a:cubicBezTo>
                <a:lnTo>
                  <a:pt x="257" y="378"/>
                </a:lnTo>
                <a:lnTo>
                  <a:pt x="257" y="383"/>
                </a:lnTo>
                <a:lnTo>
                  <a:pt x="257" y="375"/>
                </a:lnTo>
                <a:lnTo>
                  <a:pt x="257" y="378"/>
                </a:lnTo>
                <a:lnTo>
                  <a:pt x="164" y="371"/>
                </a:lnTo>
                <a:lnTo>
                  <a:pt x="165" y="369"/>
                </a:lnTo>
                <a:lnTo>
                  <a:pt x="163" y="378"/>
                </a:lnTo>
                <a:lnTo>
                  <a:pt x="163" y="374"/>
                </a:lnTo>
                <a:lnTo>
                  <a:pt x="163" y="381"/>
                </a:lnTo>
                <a:lnTo>
                  <a:pt x="163" y="378"/>
                </a:lnTo>
                <a:lnTo>
                  <a:pt x="163" y="376"/>
                </a:lnTo>
                <a:cubicBezTo>
                  <a:pt x="163" y="350"/>
                  <a:pt x="184" y="328"/>
                  <a:pt x="211" y="328"/>
                </a:cubicBezTo>
                <a:cubicBezTo>
                  <a:pt x="237" y="328"/>
                  <a:pt x="259" y="350"/>
                  <a:pt x="259" y="376"/>
                </a:cubicBezTo>
                <a:lnTo>
                  <a:pt x="259" y="381"/>
                </a:lnTo>
                <a:lnTo>
                  <a:pt x="259" y="386"/>
                </a:lnTo>
                <a:lnTo>
                  <a:pt x="165" y="371"/>
                </a:lnTo>
                <a:lnTo>
                  <a:pt x="166" y="369"/>
                </a:lnTo>
                <a:lnTo>
                  <a:pt x="163" y="384"/>
                </a:lnTo>
                <a:lnTo>
                  <a:pt x="163" y="381"/>
                </a:lnTo>
                <a:lnTo>
                  <a:pt x="163" y="376"/>
                </a:lnTo>
                <a:lnTo>
                  <a:pt x="163" y="377"/>
                </a:lnTo>
                <a:lnTo>
                  <a:pt x="259" y="371"/>
                </a:lnTo>
                <a:lnTo>
                  <a:pt x="259" y="374"/>
                </a:lnTo>
                <a:lnTo>
                  <a:pt x="258" y="365"/>
                </a:lnTo>
                <a:lnTo>
                  <a:pt x="259" y="367"/>
                </a:lnTo>
                <a:lnTo>
                  <a:pt x="173" y="348"/>
                </a:lnTo>
                <a:lnTo>
                  <a:pt x="175" y="346"/>
                </a:lnTo>
                <a:lnTo>
                  <a:pt x="170" y="353"/>
                </a:lnTo>
                <a:lnTo>
                  <a:pt x="172" y="350"/>
                </a:lnTo>
                <a:cubicBezTo>
                  <a:pt x="180" y="334"/>
                  <a:pt x="196" y="323"/>
                  <a:pt x="214" y="323"/>
                </a:cubicBezTo>
                <a:lnTo>
                  <a:pt x="216" y="323"/>
                </a:lnTo>
                <a:lnTo>
                  <a:pt x="169" y="364"/>
                </a:lnTo>
                <a:lnTo>
                  <a:pt x="169" y="361"/>
                </a:lnTo>
                <a:lnTo>
                  <a:pt x="168" y="368"/>
                </a:lnTo>
                <a:lnTo>
                  <a:pt x="168" y="367"/>
                </a:lnTo>
                <a:cubicBezTo>
                  <a:pt x="168" y="343"/>
                  <a:pt x="186" y="323"/>
                  <a:pt x="209" y="320"/>
                </a:cubicBezTo>
                <a:cubicBezTo>
                  <a:pt x="232" y="316"/>
                  <a:pt x="255" y="329"/>
                  <a:pt x="262" y="352"/>
                </a:cubicBezTo>
                <a:lnTo>
                  <a:pt x="264" y="356"/>
                </a:lnTo>
                <a:lnTo>
                  <a:pt x="265" y="363"/>
                </a:lnTo>
                <a:lnTo>
                  <a:pt x="219" y="328"/>
                </a:lnTo>
                <a:lnTo>
                  <a:pt x="220" y="328"/>
                </a:lnTo>
                <a:lnTo>
                  <a:pt x="172" y="376"/>
                </a:lnTo>
                <a:lnTo>
                  <a:pt x="172" y="371"/>
                </a:lnTo>
                <a:lnTo>
                  <a:pt x="172" y="364"/>
                </a:lnTo>
                <a:lnTo>
                  <a:pt x="172" y="360"/>
                </a:lnTo>
                <a:lnTo>
                  <a:pt x="171" y="352"/>
                </a:lnTo>
                <a:cubicBezTo>
                  <a:pt x="171" y="327"/>
                  <a:pt x="191" y="306"/>
                  <a:pt x="216" y="305"/>
                </a:cubicBezTo>
                <a:cubicBezTo>
                  <a:pt x="241" y="303"/>
                  <a:pt x="263" y="321"/>
                  <a:pt x="267" y="346"/>
                </a:cubicBezTo>
                <a:lnTo>
                  <a:pt x="267" y="349"/>
                </a:lnTo>
                <a:cubicBezTo>
                  <a:pt x="268" y="351"/>
                  <a:pt x="268" y="354"/>
                  <a:pt x="268" y="356"/>
                </a:cubicBezTo>
                <a:lnTo>
                  <a:pt x="268" y="359"/>
                </a:lnTo>
                <a:lnTo>
                  <a:pt x="267" y="350"/>
                </a:lnTo>
                <a:lnTo>
                  <a:pt x="268" y="353"/>
                </a:lnTo>
                <a:cubicBezTo>
                  <a:pt x="270" y="367"/>
                  <a:pt x="267" y="381"/>
                  <a:pt x="258" y="392"/>
                </a:cubicBezTo>
                <a:cubicBezTo>
                  <a:pt x="248" y="404"/>
                  <a:pt x="235" y="410"/>
                  <a:pt x="220" y="410"/>
                </a:cubicBezTo>
                <a:lnTo>
                  <a:pt x="220" y="410"/>
                </a:lnTo>
                <a:cubicBezTo>
                  <a:pt x="206" y="410"/>
                  <a:pt x="192" y="404"/>
                  <a:pt x="183" y="392"/>
                </a:cubicBezTo>
                <a:cubicBezTo>
                  <a:pt x="174" y="381"/>
                  <a:pt x="170" y="367"/>
                  <a:pt x="173" y="353"/>
                </a:cubicBezTo>
                <a:lnTo>
                  <a:pt x="173" y="350"/>
                </a:lnTo>
                <a:lnTo>
                  <a:pt x="172" y="359"/>
                </a:lnTo>
                <a:lnTo>
                  <a:pt x="172" y="357"/>
                </a:lnTo>
                <a:lnTo>
                  <a:pt x="268" y="365"/>
                </a:lnTo>
                <a:lnTo>
                  <a:pt x="267" y="368"/>
                </a:lnTo>
                <a:lnTo>
                  <a:pt x="268" y="360"/>
                </a:lnTo>
                <a:lnTo>
                  <a:pt x="268" y="362"/>
                </a:lnTo>
                <a:cubicBezTo>
                  <a:pt x="268" y="388"/>
                  <a:pt x="246" y="410"/>
                  <a:pt x="220" y="410"/>
                </a:cubicBezTo>
                <a:cubicBezTo>
                  <a:pt x="193" y="410"/>
                  <a:pt x="172" y="388"/>
                  <a:pt x="172" y="362"/>
                </a:cubicBezTo>
                <a:lnTo>
                  <a:pt x="172" y="359"/>
                </a:lnTo>
                <a:lnTo>
                  <a:pt x="172" y="354"/>
                </a:lnTo>
                <a:lnTo>
                  <a:pt x="172" y="350"/>
                </a:lnTo>
                <a:lnTo>
                  <a:pt x="172" y="348"/>
                </a:lnTo>
                <a:lnTo>
                  <a:pt x="263" y="369"/>
                </a:lnTo>
                <a:lnTo>
                  <a:pt x="262" y="370"/>
                </a:lnTo>
                <a:lnTo>
                  <a:pt x="267" y="349"/>
                </a:lnTo>
                <a:lnTo>
                  <a:pt x="267" y="352"/>
                </a:lnTo>
                <a:lnTo>
                  <a:pt x="267" y="355"/>
                </a:lnTo>
                <a:cubicBezTo>
                  <a:pt x="267" y="359"/>
                  <a:pt x="267" y="363"/>
                  <a:pt x="266" y="367"/>
                </a:cubicBezTo>
                <a:lnTo>
                  <a:pt x="266" y="369"/>
                </a:lnTo>
                <a:cubicBezTo>
                  <a:pt x="260" y="393"/>
                  <a:pt x="237" y="408"/>
                  <a:pt x="213" y="405"/>
                </a:cubicBezTo>
                <a:cubicBezTo>
                  <a:pt x="189" y="402"/>
                  <a:pt x="171" y="382"/>
                  <a:pt x="171" y="357"/>
                </a:cubicBezTo>
                <a:lnTo>
                  <a:pt x="171" y="355"/>
                </a:lnTo>
                <a:lnTo>
                  <a:pt x="171" y="352"/>
                </a:lnTo>
                <a:cubicBezTo>
                  <a:pt x="171" y="326"/>
                  <a:pt x="192" y="304"/>
                  <a:pt x="219" y="304"/>
                </a:cubicBezTo>
                <a:lnTo>
                  <a:pt x="220" y="304"/>
                </a:lnTo>
                <a:cubicBezTo>
                  <a:pt x="247" y="304"/>
                  <a:pt x="268" y="326"/>
                  <a:pt x="268" y="352"/>
                </a:cubicBezTo>
                <a:lnTo>
                  <a:pt x="268" y="355"/>
                </a:lnTo>
                <a:lnTo>
                  <a:pt x="268" y="357"/>
                </a:lnTo>
                <a:cubicBezTo>
                  <a:pt x="268" y="384"/>
                  <a:pt x="247" y="405"/>
                  <a:pt x="220" y="405"/>
                </a:cubicBezTo>
                <a:cubicBezTo>
                  <a:pt x="194" y="405"/>
                  <a:pt x="172" y="384"/>
                  <a:pt x="172" y="357"/>
                </a:cubicBezTo>
                <a:lnTo>
                  <a:pt x="172" y="353"/>
                </a:lnTo>
                <a:lnTo>
                  <a:pt x="172" y="353"/>
                </a:lnTo>
                <a:lnTo>
                  <a:pt x="172" y="348"/>
                </a:lnTo>
                <a:cubicBezTo>
                  <a:pt x="170" y="334"/>
                  <a:pt x="175" y="321"/>
                  <a:pt x="184" y="311"/>
                </a:cubicBezTo>
                <a:cubicBezTo>
                  <a:pt x="193" y="301"/>
                  <a:pt x="206" y="295"/>
                  <a:pt x="219" y="295"/>
                </a:cubicBezTo>
                <a:lnTo>
                  <a:pt x="220" y="295"/>
                </a:lnTo>
                <a:cubicBezTo>
                  <a:pt x="246" y="295"/>
                  <a:pt x="268" y="316"/>
                  <a:pt x="268" y="343"/>
                </a:cubicBezTo>
                <a:lnTo>
                  <a:pt x="268" y="346"/>
                </a:lnTo>
                <a:lnTo>
                  <a:pt x="267" y="334"/>
                </a:lnTo>
                <a:lnTo>
                  <a:pt x="267" y="336"/>
                </a:lnTo>
                <a:lnTo>
                  <a:pt x="173" y="343"/>
                </a:lnTo>
                <a:lnTo>
                  <a:pt x="173" y="338"/>
                </a:lnTo>
                <a:lnTo>
                  <a:pt x="174" y="332"/>
                </a:lnTo>
                <a:lnTo>
                  <a:pt x="173" y="340"/>
                </a:lnTo>
                <a:lnTo>
                  <a:pt x="173" y="338"/>
                </a:lnTo>
                <a:cubicBezTo>
                  <a:pt x="173" y="315"/>
                  <a:pt x="191" y="295"/>
                  <a:pt x="214" y="291"/>
                </a:cubicBezTo>
                <a:cubicBezTo>
                  <a:pt x="237" y="287"/>
                  <a:pt x="260" y="301"/>
                  <a:pt x="267" y="323"/>
                </a:cubicBezTo>
                <a:lnTo>
                  <a:pt x="268" y="325"/>
                </a:lnTo>
                <a:cubicBezTo>
                  <a:pt x="269" y="330"/>
                  <a:pt x="270" y="335"/>
                  <a:pt x="270" y="340"/>
                </a:cubicBezTo>
                <a:lnTo>
                  <a:pt x="270" y="343"/>
                </a:lnTo>
                <a:lnTo>
                  <a:pt x="270" y="346"/>
                </a:lnTo>
                <a:lnTo>
                  <a:pt x="270" y="348"/>
                </a:lnTo>
                <a:lnTo>
                  <a:pt x="175" y="336"/>
                </a:lnTo>
                <a:lnTo>
                  <a:pt x="176" y="332"/>
                </a:lnTo>
                <a:lnTo>
                  <a:pt x="175" y="340"/>
                </a:lnTo>
                <a:lnTo>
                  <a:pt x="176" y="334"/>
                </a:lnTo>
                <a:cubicBezTo>
                  <a:pt x="178" y="309"/>
                  <a:pt x="199" y="290"/>
                  <a:pt x="223" y="290"/>
                </a:cubicBezTo>
                <a:lnTo>
                  <a:pt x="224" y="290"/>
                </a:lnTo>
                <a:lnTo>
                  <a:pt x="225" y="290"/>
                </a:lnTo>
                <a:lnTo>
                  <a:pt x="177" y="338"/>
                </a:lnTo>
                <a:lnTo>
                  <a:pt x="177" y="333"/>
                </a:lnTo>
                <a:lnTo>
                  <a:pt x="177" y="329"/>
                </a:lnTo>
                <a:lnTo>
                  <a:pt x="272" y="341"/>
                </a:lnTo>
                <a:lnTo>
                  <a:pt x="272" y="343"/>
                </a:lnTo>
                <a:lnTo>
                  <a:pt x="273" y="331"/>
                </a:lnTo>
                <a:lnTo>
                  <a:pt x="273" y="333"/>
                </a:lnTo>
                <a:lnTo>
                  <a:pt x="187" y="305"/>
                </a:lnTo>
                <a:lnTo>
                  <a:pt x="188" y="303"/>
                </a:lnTo>
                <a:lnTo>
                  <a:pt x="182" y="314"/>
                </a:lnTo>
                <a:lnTo>
                  <a:pt x="183" y="311"/>
                </a:lnTo>
                <a:lnTo>
                  <a:pt x="227" y="377"/>
                </a:lnTo>
                <a:lnTo>
                  <a:pt x="226" y="377"/>
                </a:lnTo>
                <a:lnTo>
                  <a:pt x="274" y="329"/>
                </a:lnTo>
                <a:lnTo>
                  <a:pt x="274" y="334"/>
                </a:lnTo>
                <a:cubicBezTo>
                  <a:pt x="274" y="337"/>
                  <a:pt x="274" y="340"/>
                  <a:pt x="273" y="342"/>
                </a:cubicBezTo>
                <a:lnTo>
                  <a:pt x="273" y="345"/>
                </a:lnTo>
                <a:lnTo>
                  <a:pt x="273" y="337"/>
                </a:lnTo>
                <a:lnTo>
                  <a:pt x="273" y="338"/>
                </a:lnTo>
                <a:lnTo>
                  <a:pt x="178" y="329"/>
                </a:lnTo>
                <a:lnTo>
                  <a:pt x="179" y="327"/>
                </a:lnTo>
                <a:lnTo>
                  <a:pt x="179" y="326"/>
                </a:lnTo>
                <a:lnTo>
                  <a:pt x="178" y="326"/>
                </a:lnTo>
                <a:cubicBezTo>
                  <a:pt x="178" y="323"/>
                  <a:pt x="179" y="320"/>
                  <a:pt x="179" y="317"/>
                </a:cubicBezTo>
                <a:lnTo>
                  <a:pt x="180" y="315"/>
                </a:lnTo>
                <a:cubicBezTo>
                  <a:pt x="185" y="290"/>
                  <a:pt x="207" y="274"/>
                  <a:pt x="232" y="276"/>
                </a:cubicBezTo>
                <a:cubicBezTo>
                  <a:pt x="256" y="279"/>
                  <a:pt x="275" y="299"/>
                  <a:pt x="275" y="324"/>
                </a:cubicBezTo>
                <a:lnTo>
                  <a:pt x="275" y="325"/>
                </a:lnTo>
                <a:lnTo>
                  <a:pt x="274" y="318"/>
                </a:lnTo>
                <a:lnTo>
                  <a:pt x="275" y="321"/>
                </a:lnTo>
                <a:cubicBezTo>
                  <a:pt x="275" y="323"/>
                  <a:pt x="275" y="326"/>
                  <a:pt x="275" y="328"/>
                </a:cubicBezTo>
                <a:lnTo>
                  <a:pt x="275" y="332"/>
                </a:lnTo>
                <a:lnTo>
                  <a:pt x="275" y="333"/>
                </a:lnTo>
                <a:cubicBezTo>
                  <a:pt x="275" y="360"/>
                  <a:pt x="254" y="381"/>
                  <a:pt x="227" y="381"/>
                </a:cubicBezTo>
                <a:cubicBezTo>
                  <a:pt x="201" y="381"/>
                  <a:pt x="179" y="360"/>
                  <a:pt x="179" y="333"/>
                </a:cubicBezTo>
                <a:lnTo>
                  <a:pt x="179" y="329"/>
                </a:lnTo>
                <a:lnTo>
                  <a:pt x="179" y="324"/>
                </a:lnTo>
                <a:cubicBezTo>
                  <a:pt x="179" y="297"/>
                  <a:pt x="201" y="276"/>
                  <a:pt x="227" y="276"/>
                </a:cubicBezTo>
                <a:lnTo>
                  <a:pt x="228" y="276"/>
                </a:lnTo>
                <a:cubicBezTo>
                  <a:pt x="255" y="276"/>
                  <a:pt x="276" y="297"/>
                  <a:pt x="276" y="324"/>
                </a:cubicBezTo>
                <a:cubicBezTo>
                  <a:pt x="276" y="350"/>
                  <a:pt x="255" y="372"/>
                  <a:pt x="228" y="372"/>
                </a:cubicBezTo>
                <a:lnTo>
                  <a:pt x="228" y="372"/>
                </a:lnTo>
                <a:cubicBezTo>
                  <a:pt x="213" y="372"/>
                  <a:pt x="199" y="365"/>
                  <a:pt x="190" y="354"/>
                </a:cubicBezTo>
                <a:cubicBezTo>
                  <a:pt x="181" y="342"/>
                  <a:pt x="178" y="327"/>
                  <a:pt x="181" y="312"/>
                </a:cubicBezTo>
                <a:lnTo>
                  <a:pt x="182" y="310"/>
                </a:lnTo>
                <a:lnTo>
                  <a:pt x="180" y="322"/>
                </a:lnTo>
                <a:lnTo>
                  <a:pt x="180" y="319"/>
                </a:lnTo>
                <a:cubicBezTo>
                  <a:pt x="180" y="293"/>
                  <a:pt x="202" y="271"/>
                  <a:pt x="228" y="271"/>
                </a:cubicBezTo>
                <a:lnTo>
                  <a:pt x="229" y="271"/>
                </a:lnTo>
                <a:lnTo>
                  <a:pt x="182" y="310"/>
                </a:lnTo>
                <a:lnTo>
                  <a:pt x="183" y="305"/>
                </a:lnTo>
                <a:lnTo>
                  <a:pt x="183" y="305"/>
                </a:lnTo>
                <a:cubicBezTo>
                  <a:pt x="186" y="279"/>
                  <a:pt x="208" y="261"/>
                  <a:pt x="234" y="262"/>
                </a:cubicBezTo>
                <a:cubicBezTo>
                  <a:pt x="259" y="263"/>
                  <a:pt x="279" y="284"/>
                  <a:pt x="279" y="310"/>
                </a:cubicBezTo>
                <a:lnTo>
                  <a:pt x="279" y="311"/>
                </a:lnTo>
                <a:cubicBezTo>
                  <a:pt x="279" y="314"/>
                  <a:pt x="279" y="317"/>
                  <a:pt x="278" y="319"/>
                </a:cubicBezTo>
                <a:lnTo>
                  <a:pt x="278" y="322"/>
                </a:lnTo>
                <a:lnTo>
                  <a:pt x="230" y="266"/>
                </a:lnTo>
                <a:lnTo>
                  <a:pt x="232" y="266"/>
                </a:lnTo>
                <a:lnTo>
                  <a:pt x="185" y="305"/>
                </a:lnTo>
                <a:lnTo>
                  <a:pt x="185" y="303"/>
                </a:lnTo>
                <a:lnTo>
                  <a:pt x="186" y="298"/>
                </a:lnTo>
                <a:cubicBezTo>
                  <a:pt x="192" y="277"/>
                  <a:pt x="211" y="262"/>
                  <a:pt x="233" y="262"/>
                </a:cubicBezTo>
                <a:cubicBezTo>
                  <a:pt x="255" y="262"/>
                  <a:pt x="274" y="277"/>
                  <a:pt x="280" y="298"/>
                </a:cubicBezTo>
                <a:lnTo>
                  <a:pt x="280" y="300"/>
                </a:lnTo>
                <a:lnTo>
                  <a:pt x="281" y="305"/>
                </a:lnTo>
                <a:lnTo>
                  <a:pt x="187" y="303"/>
                </a:lnTo>
                <a:lnTo>
                  <a:pt x="188" y="301"/>
                </a:lnTo>
                <a:lnTo>
                  <a:pt x="188" y="301"/>
                </a:lnTo>
                <a:cubicBezTo>
                  <a:pt x="192" y="278"/>
                  <a:pt x="212" y="262"/>
                  <a:pt x="235" y="262"/>
                </a:cubicBezTo>
                <a:lnTo>
                  <a:pt x="236" y="262"/>
                </a:lnTo>
                <a:lnTo>
                  <a:pt x="237" y="262"/>
                </a:lnTo>
                <a:cubicBezTo>
                  <a:pt x="263" y="262"/>
                  <a:pt x="285" y="283"/>
                  <a:pt x="285" y="310"/>
                </a:cubicBezTo>
                <a:cubicBezTo>
                  <a:pt x="285" y="336"/>
                  <a:pt x="263" y="358"/>
                  <a:pt x="237" y="358"/>
                </a:cubicBezTo>
                <a:lnTo>
                  <a:pt x="236" y="358"/>
                </a:lnTo>
                <a:cubicBezTo>
                  <a:pt x="210" y="358"/>
                  <a:pt x="188" y="336"/>
                  <a:pt x="188" y="310"/>
                </a:cubicBezTo>
                <a:cubicBezTo>
                  <a:pt x="188" y="283"/>
                  <a:pt x="210" y="262"/>
                  <a:pt x="236" y="262"/>
                </a:cubicBezTo>
                <a:lnTo>
                  <a:pt x="237" y="262"/>
                </a:lnTo>
                <a:lnTo>
                  <a:pt x="189" y="310"/>
                </a:lnTo>
                <a:lnTo>
                  <a:pt x="189" y="307"/>
                </a:lnTo>
                <a:lnTo>
                  <a:pt x="189" y="305"/>
                </a:lnTo>
                <a:cubicBezTo>
                  <a:pt x="189" y="281"/>
                  <a:pt x="208" y="260"/>
                  <a:pt x="232" y="257"/>
                </a:cubicBezTo>
                <a:cubicBezTo>
                  <a:pt x="256" y="254"/>
                  <a:pt x="278" y="270"/>
                  <a:pt x="284" y="293"/>
                </a:cubicBezTo>
                <a:lnTo>
                  <a:pt x="285" y="295"/>
                </a:lnTo>
                <a:cubicBezTo>
                  <a:pt x="285" y="299"/>
                  <a:pt x="286" y="303"/>
                  <a:pt x="286" y="307"/>
                </a:cubicBezTo>
                <a:lnTo>
                  <a:pt x="286" y="310"/>
                </a:lnTo>
                <a:lnTo>
                  <a:pt x="238" y="262"/>
                </a:lnTo>
                <a:lnTo>
                  <a:pt x="239" y="262"/>
                </a:lnTo>
                <a:lnTo>
                  <a:pt x="191" y="310"/>
                </a:lnTo>
                <a:lnTo>
                  <a:pt x="191" y="305"/>
                </a:lnTo>
                <a:lnTo>
                  <a:pt x="191" y="302"/>
                </a:lnTo>
                <a:lnTo>
                  <a:pt x="194" y="317"/>
                </a:lnTo>
                <a:lnTo>
                  <a:pt x="193" y="316"/>
                </a:lnTo>
                <a:lnTo>
                  <a:pt x="286" y="293"/>
                </a:lnTo>
                <a:lnTo>
                  <a:pt x="287" y="296"/>
                </a:lnTo>
                <a:cubicBezTo>
                  <a:pt x="287" y="298"/>
                  <a:pt x="287" y="301"/>
                  <a:pt x="287" y="303"/>
                </a:cubicBezTo>
                <a:lnTo>
                  <a:pt x="287" y="305"/>
                </a:lnTo>
                <a:cubicBezTo>
                  <a:pt x="287" y="331"/>
                  <a:pt x="266" y="353"/>
                  <a:pt x="239" y="353"/>
                </a:cubicBezTo>
                <a:cubicBezTo>
                  <a:pt x="213" y="353"/>
                  <a:pt x="191" y="331"/>
                  <a:pt x="191" y="305"/>
                </a:cubicBezTo>
                <a:lnTo>
                  <a:pt x="191" y="302"/>
                </a:lnTo>
                <a:lnTo>
                  <a:pt x="191" y="297"/>
                </a:lnTo>
                <a:lnTo>
                  <a:pt x="191" y="298"/>
                </a:lnTo>
                <a:lnTo>
                  <a:pt x="191" y="291"/>
                </a:lnTo>
                <a:cubicBezTo>
                  <a:pt x="191" y="264"/>
                  <a:pt x="212" y="243"/>
                  <a:pt x="239" y="243"/>
                </a:cubicBezTo>
                <a:cubicBezTo>
                  <a:pt x="265" y="243"/>
                  <a:pt x="287" y="264"/>
                  <a:pt x="287" y="291"/>
                </a:cubicBezTo>
                <a:lnTo>
                  <a:pt x="287" y="292"/>
                </a:lnTo>
                <a:lnTo>
                  <a:pt x="287" y="295"/>
                </a:lnTo>
                <a:cubicBezTo>
                  <a:pt x="287" y="297"/>
                  <a:pt x="287" y="300"/>
                  <a:pt x="286" y="302"/>
                </a:cubicBezTo>
                <a:lnTo>
                  <a:pt x="286" y="305"/>
                </a:lnTo>
                <a:lnTo>
                  <a:pt x="286" y="298"/>
                </a:lnTo>
                <a:lnTo>
                  <a:pt x="286" y="300"/>
                </a:lnTo>
                <a:lnTo>
                  <a:pt x="199" y="274"/>
                </a:lnTo>
                <a:lnTo>
                  <a:pt x="200" y="272"/>
                </a:lnTo>
                <a:lnTo>
                  <a:pt x="193" y="286"/>
                </a:lnTo>
                <a:lnTo>
                  <a:pt x="194" y="282"/>
                </a:lnTo>
                <a:lnTo>
                  <a:pt x="193" y="303"/>
                </a:lnTo>
                <a:lnTo>
                  <a:pt x="193" y="300"/>
                </a:lnTo>
                <a:lnTo>
                  <a:pt x="194" y="308"/>
                </a:lnTo>
                <a:lnTo>
                  <a:pt x="194" y="306"/>
                </a:lnTo>
                <a:cubicBezTo>
                  <a:pt x="186" y="282"/>
                  <a:pt x="199" y="255"/>
                  <a:pt x="223" y="246"/>
                </a:cubicBezTo>
                <a:cubicBezTo>
                  <a:pt x="247" y="237"/>
                  <a:pt x="274" y="249"/>
                  <a:pt x="284" y="273"/>
                </a:cubicBezTo>
                <a:lnTo>
                  <a:pt x="285" y="276"/>
                </a:lnTo>
                <a:lnTo>
                  <a:pt x="288" y="284"/>
                </a:lnTo>
                <a:lnTo>
                  <a:pt x="193" y="295"/>
                </a:lnTo>
                <a:lnTo>
                  <a:pt x="193" y="291"/>
                </a:lnTo>
                <a:lnTo>
                  <a:pt x="193" y="286"/>
                </a:lnTo>
                <a:lnTo>
                  <a:pt x="193" y="281"/>
                </a:lnTo>
                <a:cubicBezTo>
                  <a:pt x="193" y="257"/>
                  <a:pt x="211" y="237"/>
                  <a:pt x="235" y="234"/>
                </a:cubicBezTo>
                <a:cubicBezTo>
                  <a:pt x="259" y="231"/>
                  <a:pt x="282" y="246"/>
                  <a:pt x="288" y="270"/>
                </a:cubicBezTo>
                <a:lnTo>
                  <a:pt x="288" y="272"/>
                </a:lnTo>
                <a:lnTo>
                  <a:pt x="287" y="268"/>
                </a:lnTo>
                <a:cubicBezTo>
                  <a:pt x="293" y="283"/>
                  <a:pt x="291" y="300"/>
                  <a:pt x="282" y="313"/>
                </a:cubicBezTo>
                <a:cubicBezTo>
                  <a:pt x="273" y="326"/>
                  <a:pt x="258" y="334"/>
                  <a:pt x="242" y="334"/>
                </a:cubicBezTo>
                <a:lnTo>
                  <a:pt x="241" y="334"/>
                </a:lnTo>
                <a:cubicBezTo>
                  <a:pt x="214" y="334"/>
                  <a:pt x="193" y="312"/>
                  <a:pt x="193" y="286"/>
                </a:cubicBezTo>
                <a:cubicBezTo>
                  <a:pt x="193" y="259"/>
                  <a:pt x="214" y="238"/>
                  <a:pt x="241" y="238"/>
                </a:cubicBezTo>
                <a:lnTo>
                  <a:pt x="242" y="238"/>
                </a:lnTo>
                <a:lnTo>
                  <a:pt x="224" y="241"/>
                </a:lnTo>
                <a:lnTo>
                  <a:pt x="229" y="239"/>
                </a:lnTo>
                <a:lnTo>
                  <a:pt x="222" y="243"/>
                </a:lnTo>
                <a:lnTo>
                  <a:pt x="226" y="241"/>
                </a:lnTo>
                <a:lnTo>
                  <a:pt x="230" y="324"/>
                </a:lnTo>
                <a:lnTo>
                  <a:pt x="229" y="324"/>
                </a:lnTo>
                <a:lnTo>
                  <a:pt x="265" y="327"/>
                </a:lnTo>
                <a:lnTo>
                  <a:pt x="264" y="327"/>
                </a:lnTo>
                <a:lnTo>
                  <a:pt x="248" y="233"/>
                </a:lnTo>
                <a:lnTo>
                  <a:pt x="250" y="233"/>
                </a:lnTo>
                <a:cubicBezTo>
                  <a:pt x="277" y="233"/>
                  <a:pt x="298" y="255"/>
                  <a:pt x="298" y="281"/>
                </a:cubicBezTo>
                <a:cubicBezTo>
                  <a:pt x="298" y="308"/>
                  <a:pt x="277" y="329"/>
                  <a:pt x="250" y="329"/>
                </a:cubicBezTo>
                <a:lnTo>
                  <a:pt x="249" y="329"/>
                </a:lnTo>
                <a:cubicBezTo>
                  <a:pt x="223" y="329"/>
                  <a:pt x="201" y="308"/>
                  <a:pt x="201" y="281"/>
                </a:cubicBezTo>
                <a:lnTo>
                  <a:pt x="201" y="278"/>
                </a:lnTo>
                <a:lnTo>
                  <a:pt x="201" y="276"/>
                </a:lnTo>
                <a:cubicBezTo>
                  <a:pt x="201" y="250"/>
                  <a:pt x="223" y="228"/>
                  <a:pt x="249" y="228"/>
                </a:cubicBezTo>
                <a:cubicBezTo>
                  <a:pt x="276" y="228"/>
                  <a:pt x="297" y="250"/>
                  <a:pt x="297" y="276"/>
                </a:cubicBezTo>
                <a:lnTo>
                  <a:pt x="297" y="279"/>
                </a:lnTo>
                <a:lnTo>
                  <a:pt x="297" y="281"/>
                </a:lnTo>
                <a:cubicBezTo>
                  <a:pt x="297" y="307"/>
                  <a:pt x="278" y="328"/>
                  <a:pt x="252" y="329"/>
                </a:cubicBezTo>
                <a:cubicBezTo>
                  <a:pt x="227" y="331"/>
                  <a:pt x="205" y="312"/>
                  <a:pt x="202" y="287"/>
                </a:cubicBezTo>
                <a:lnTo>
                  <a:pt x="201" y="282"/>
                </a:lnTo>
                <a:lnTo>
                  <a:pt x="201" y="277"/>
                </a:lnTo>
                <a:cubicBezTo>
                  <a:pt x="199" y="263"/>
                  <a:pt x="204" y="250"/>
                  <a:pt x="213" y="240"/>
                </a:cubicBezTo>
                <a:cubicBezTo>
                  <a:pt x="222" y="230"/>
                  <a:pt x="235" y="224"/>
                  <a:pt x="248" y="224"/>
                </a:cubicBezTo>
                <a:lnTo>
                  <a:pt x="249" y="224"/>
                </a:lnTo>
                <a:lnTo>
                  <a:pt x="202" y="281"/>
                </a:lnTo>
                <a:lnTo>
                  <a:pt x="201" y="276"/>
                </a:lnTo>
                <a:cubicBezTo>
                  <a:pt x="198" y="262"/>
                  <a:pt x="202" y="248"/>
                  <a:pt x="211" y="237"/>
                </a:cubicBezTo>
                <a:cubicBezTo>
                  <a:pt x="220" y="225"/>
                  <a:pt x="234" y="219"/>
                  <a:pt x="248" y="219"/>
                </a:cubicBezTo>
                <a:lnTo>
                  <a:pt x="250" y="219"/>
                </a:lnTo>
                <a:cubicBezTo>
                  <a:pt x="276" y="219"/>
                  <a:pt x="298" y="240"/>
                  <a:pt x="298" y="267"/>
                </a:cubicBezTo>
                <a:cubicBezTo>
                  <a:pt x="298" y="293"/>
                  <a:pt x="276" y="315"/>
                  <a:pt x="250" y="315"/>
                </a:cubicBezTo>
                <a:lnTo>
                  <a:pt x="249" y="315"/>
                </a:lnTo>
                <a:cubicBezTo>
                  <a:pt x="223" y="315"/>
                  <a:pt x="201" y="293"/>
                  <a:pt x="201" y="267"/>
                </a:cubicBezTo>
                <a:lnTo>
                  <a:pt x="201" y="264"/>
                </a:lnTo>
                <a:lnTo>
                  <a:pt x="201" y="262"/>
                </a:lnTo>
                <a:cubicBezTo>
                  <a:pt x="201" y="238"/>
                  <a:pt x="220" y="217"/>
                  <a:pt x="245" y="215"/>
                </a:cubicBezTo>
                <a:cubicBezTo>
                  <a:pt x="269" y="212"/>
                  <a:pt x="292" y="229"/>
                  <a:pt x="297" y="253"/>
                </a:cubicBezTo>
                <a:lnTo>
                  <a:pt x="297" y="256"/>
                </a:lnTo>
                <a:cubicBezTo>
                  <a:pt x="298" y="259"/>
                  <a:pt x="298" y="262"/>
                  <a:pt x="298" y="265"/>
                </a:cubicBezTo>
                <a:lnTo>
                  <a:pt x="298" y="267"/>
                </a:lnTo>
                <a:cubicBezTo>
                  <a:pt x="298" y="293"/>
                  <a:pt x="276" y="315"/>
                  <a:pt x="250" y="315"/>
                </a:cubicBezTo>
                <a:cubicBezTo>
                  <a:pt x="223" y="315"/>
                  <a:pt x="202" y="293"/>
                  <a:pt x="202" y="267"/>
                </a:cubicBezTo>
                <a:lnTo>
                  <a:pt x="202" y="265"/>
                </a:lnTo>
                <a:lnTo>
                  <a:pt x="202" y="262"/>
                </a:lnTo>
                <a:lnTo>
                  <a:pt x="203" y="272"/>
                </a:lnTo>
                <a:lnTo>
                  <a:pt x="202" y="267"/>
                </a:lnTo>
                <a:lnTo>
                  <a:pt x="243" y="305"/>
                </a:lnTo>
                <a:lnTo>
                  <a:pt x="239" y="305"/>
                </a:lnTo>
                <a:lnTo>
                  <a:pt x="251" y="305"/>
                </a:lnTo>
                <a:lnTo>
                  <a:pt x="247" y="305"/>
                </a:lnTo>
                <a:lnTo>
                  <a:pt x="289" y="257"/>
                </a:lnTo>
                <a:lnTo>
                  <a:pt x="289" y="260"/>
                </a:lnTo>
                <a:lnTo>
                  <a:pt x="284" y="239"/>
                </a:lnTo>
                <a:lnTo>
                  <a:pt x="285" y="241"/>
                </a:lnTo>
                <a:lnTo>
                  <a:pt x="194" y="258"/>
                </a:lnTo>
                <a:lnTo>
                  <a:pt x="195" y="253"/>
                </a:lnTo>
                <a:lnTo>
                  <a:pt x="194" y="253"/>
                </a:lnTo>
                <a:lnTo>
                  <a:pt x="288" y="268"/>
                </a:lnTo>
                <a:lnTo>
                  <a:pt x="288" y="270"/>
                </a:lnTo>
                <a:lnTo>
                  <a:pt x="289" y="262"/>
                </a:lnTo>
                <a:lnTo>
                  <a:pt x="289" y="265"/>
                </a:lnTo>
                <a:cubicBezTo>
                  <a:pt x="285" y="290"/>
                  <a:pt x="262" y="307"/>
                  <a:pt x="238" y="305"/>
                </a:cubicBezTo>
                <a:cubicBezTo>
                  <a:pt x="213" y="303"/>
                  <a:pt x="193" y="282"/>
                  <a:pt x="193" y="257"/>
                </a:cubicBezTo>
                <a:lnTo>
                  <a:pt x="193" y="253"/>
                </a:lnTo>
                <a:lnTo>
                  <a:pt x="193" y="253"/>
                </a:lnTo>
                <a:cubicBezTo>
                  <a:pt x="193" y="249"/>
                  <a:pt x="193" y="246"/>
                  <a:pt x="193" y="243"/>
                </a:cubicBezTo>
                <a:lnTo>
                  <a:pt x="194" y="238"/>
                </a:lnTo>
                <a:cubicBezTo>
                  <a:pt x="196" y="214"/>
                  <a:pt x="217" y="195"/>
                  <a:pt x="241" y="195"/>
                </a:cubicBezTo>
                <a:lnTo>
                  <a:pt x="242" y="195"/>
                </a:lnTo>
                <a:cubicBezTo>
                  <a:pt x="269" y="195"/>
                  <a:pt x="290" y="217"/>
                  <a:pt x="290" y="243"/>
                </a:cubicBezTo>
                <a:cubicBezTo>
                  <a:pt x="290" y="270"/>
                  <a:pt x="269" y="291"/>
                  <a:pt x="242" y="291"/>
                </a:cubicBezTo>
                <a:lnTo>
                  <a:pt x="242" y="291"/>
                </a:lnTo>
                <a:cubicBezTo>
                  <a:pt x="215" y="291"/>
                  <a:pt x="194" y="270"/>
                  <a:pt x="194" y="243"/>
                </a:cubicBezTo>
                <a:cubicBezTo>
                  <a:pt x="194" y="217"/>
                  <a:pt x="215" y="195"/>
                  <a:pt x="242" y="195"/>
                </a:cubicBezTo>
                <a:lnTo>
                  <a:pt x="243" y="195"/>
                </a:lnTo>
                <a:lnTo>
                  <a:pt x="244" y="195"/>
                </a:lnTo>
                <a:cubicBezTo>
                  <a:pt x="248" y="195"/>
                  <a:pt x="252" y="196"/>
                  <a:pt x="256" y="197"/>
                </a:cubicBezTo>
                <a:lnTo>
                  <a:pt x="258" y="197"/>
                </a:lnTo>
                <a:lnTo>
                  <a:pt x="234" y="197"/>
                </a:lnTo>
                <a:lnTo>
                  <a:pt x="236" y="197"/>
                </a:lnTo>
                <a:lnTo>
                  <a:pt x="200" y="240"/>
                </a:lnTo>
                <a:lnTo>
                  <a:pt x="201" y="233"/>
                </a:lnTo>
                <a:lnTo>
                  <a:pt x="200" y="231"/>
                </a:lnTo>
                <a:cubicBezTo>
                  <a:pt x="200" y="228"/>
                  <a:pt x="201" y="225"/>
                  <a:pt x="201" y="222"/>
                </a:cubicBezTo>
                <a:lnTo>
                  <a:pt x="202" y="220"/>
                </a:lnTo>
                <a:cubicBezTo>
                  <a:pt x="206" y="198"/>
                  <a:pt x="224" y="182"/>
                  <a:pt x="246" y="181"/>
                </a:cubicBezTo>
                <a:cubicBezTo>
                  <a:pt x="268" y="180"/>
                  <a:pt x="288" y="193"/>
                  <a:pt x="295" y="214"/>
                </a:cubicBezTo>
                <a:lnTo>
                  <a:pt x="295" y="215"/>
                </a:lnTo>
                <a:cubicBezTo>
                  <a:pt x="296" y="218"/>
                  <a:pt x="297" y="221"/>
                  <a:pt x="297" y="224"/>
                </a:cubicBezTo>
                <a:lnTo>
                  <a:pt x="297" y="227"/>
                </a:lnTo>
                <a:lnTo>
                  <a:pt x="250" y="186"/>
                </a:lnTo>
                <a:lnTo>
                  <a:pt x="251" y="186"/>
                </a:lnTo>
                <a:cubicBezTo>
                  <a:pt x="274" y="186"/>
                  <a:pt x="294" y="202"/>
                  <a:pt x="298" y="225"/>
                </a:cubicBezTo>
                <a:lnTo>
                  <a:pt x="299" y="227"/>
                </a:lnTo>
                <a:lnTo>
                  <a:pt x="299" y="227"/>
                </a:lnTo>
                <a:cubicBezTo>
                  <a:pt x="303" y="246"/>
                  <a:pt x="296" y="266"/>
                  <a:pt x="280" y="278"/>
                </a:cubicBezTo>
                <a:cubicBezTo>
                  <a:pt x="263" y="289"/>
                  <a:pt x="242" y="289"/>
                  <a:pt x="225" y="278"/>
                </a:cubicBezTo>
                <a:lnTo>
                  <a:pt x="222" y="276"/>
                </a:lnTo>
                <a:cubicBezTo>
                  <a:pt x="218" y="274"/>
                  <a:pt x="215" y="270"/>
                  <a:pt x="211" y="266"/>
                </a:cubicBezTo>
                <a:lnTo>
                  <a:pt x="209" y="264"/>
                </a:lnTo>
                <a:cubicBezTo>
                  <a:pt x="198" y="250"/>
                  <a:pt x="196" y="230"/>
                  <a:pt x="204" y="213"/>
                </a:cubicBezTo>
                <a:cubicBezTo>
                  <a:pt x="212" y="197"/>
                  <a:pt x="229" y="186"/>
                  <a:pt x="247" y="186"/>
                </a:cubicBezTo>
                <a:lnTo>
                  <a:pt x="249" y="186"/>
                </a:lnTo>
                <a:cubicBezTo>
                  <a:pt x="270" y="186"/>
                  <a:pt x="288" y="199"/>
                  <a:pt x="295" y="219"/>
                </a:cubicBezTo>
                <a:lnTo>
                  <a:pt x="296" y="222"/>
                </a:lnTo>
                <a:lnTo>
                  <a:pt x="290" y="210"/>
                </a:lnTo>
                <a:lnTo>
                  <a:pt x="291" y="212"/>
                </a:lnTo>
                <a:lnTo>
                  <a:pt x="204" y="229"/>
                </a:lnTo>
                <a:lnTo>
                  <a:pt x="204" y="227"/>
                </a:lnTo>
                <a:lnTo>
                  <a:pt x="203" y="236"/>
                </a:lnTo>
                <a:lnTo>
                  <a:pt x="203" y="231"/>
                </a:lnTo>
                <a:lnTo>
                  <a:pt x="203" y="226"/>
                </a:lnTo>
                <a:cubicBezTo>
                  <a:pt x="203" y="223"/>
                  <a:pt x="204" y="219"/>
                  <a:pt x="205" y="215"/>
                </a:cubicBezTo>
                <a:lnTo>
                  <a:pt x="205" y="213"/>
                </a:lnTo>
                <a:cubicBezTo>
                  <a:pt x="211" y="189"/>
                  <a:pt x="234" y="174"/>
                  <a:pt x="258" y="177"/>
                </a:cubicBezTo>
                <a:cubicBezTo>
                  <a:pt x="282" y="180"/>
                  <a:pt x="300" y="200"/>
                  <a:pt x="300" y="224"/>
                </a:cubicBezTo>
                <a:lnTo>
                  <a:pt x="300" y="225"/>
                </a:lnTo>
                <a:lnTo>
                  <a:pt x="300" y="229"/>
                </a:lnTo>
                <a:lnTo>
                  <a:pt x="300" y="232"/>
                </a:lnTo>
                <a:lnTo>
                  <a:pt x="298" y="217"/>
                </a:lnTo>
                <a:lnTo>
                  <a:pt x="298" y="219"/>
                </a:lnTo>
                <a:lnTo>
                  <a:pt x="205" y="228"/>
                </a:lnTo>
                <a:lnTo>
                  <a:pt x="205" y="224"/>
                </a:lnTo>
                <a:lnTo>
                  <a:pt x="207" y="216"/>
                </a:lnTo>
                <a:cubicBezTo>
                  <a:pt x="211" y="193"/>
                  <a:pt x="231" y="176"/>
                  <a:pt x="254" y="176"/>
                </a:cubicBezTo>
                <a:lnTo>
                  <a:pt x="255" y="176"/>
                </a:lnTo>
                <a:cubicBezTo>
                  <a:pt x="278" y="176"/>
                  <a:pt x="298" y="193"/>
                  <a:pt x="302" y="217"/>
                </a:cubicBezTo>
                <a:lnTo>
                  <a:pt x="303" y="220"/>
                </a:lnTo>
                <a:lnTo>
                  <a:pt x="301" y="212"/>
                </a:lnTo>
                <a:lnTo>
                  <a:pt x="302" y="214"/>
                </a:lnTo>
                <a:lnTo>
                  <a:pt x="208" y="229"/>
                </a:lnTo>
                <a:lnTo>
                  <a:pt x="208" y="224"/>
                </a:lnTo>
                <a:lnTo>
                  <a:pt x="208" y="224"/>
                </a:lnTo>
                <a:cubicBezTo>
                  <a:pt x="205" y="199"/>
                  <a:pt x="223" y="176"/>
                  <a:pt x="248" y="172"/>
                </a:cubicBezTo>
                <a:cubicBezTo>
                  <a:pt x="274" y="168"/>
                  <a:pt x="298" y="185"/>
                  <a:pt x="303" y="210"/>
                </a:cubicBezTo>
                <a:lnTo>
                  <a:pt x="303" y="213"/>
                </a:lnTo>
                <a:cubicBezTo>
                  <a:pt x="304" y="216"/>
                  <a:pt x="304" y="219"/>
                  <a:pt x="304" y="222"/>
                </a:cubicBezTo>
                <a:lnTo>
                  <a:pt x="304" y="224"/>
                </a:lnTo>
                <a:cubicBezTo>
                  <a:pt x="304" y="251"/>
                  <a:pt x="282" y="272"/>
                  <a:pt x="256" y="272"/>
                </a:cubicBezTo>
                <a:cubicBezTo>
                  <a:pt x="229" y="272"/>
                  <a:pt x="208" y="251"/>
                  <a:pt x="208" y="224"/>
                </a:cubicBezTo>
                <a:lnTo>
                  <a:pt x="208" y="219"/>
                </a:lnTo>
                <a:lnTo>
                  <a:pt x="208" y="214"/>
                </a:lnTo>
                <a:cubicBezTo>
                  <a:pt x="208" y="188"/>
                  <a:pt x="229" y="166"/>
                  <a:pt x="256" y="166"/>
                </a:cubicBezTo>
                <a:cubicBezTo>
                  <a:pt x="282" y="166"/>
                  <a:pt x="304" y="188"/>
                  <a:pt x="304" y="214"/>
                </a:cubicBezTo>
                <a:lnTo>
                  <a:pt x="304" y="217"/>
                </a:lnTo>
                <a:lnTo>
                  <a:pt x="304" y="219"/>
                </a:lnTo>
                <a:lnTo>
                  <a:pt x="209" y="210"/>
                </a:lnTo>
                <a:lnTo>
                  <a:pt x="209" y="208"/>
                </a:lnTo>
                <a:lnTo>
                  <a:pt x="208" y="217"/>
                </a:lnTo>
                <a:lnTo>
                  <a:pt x="208" y="214"/>
                </a:lnTo>
                <a:cubicBezTo>
                  <a:pt x="208" y="188"/>
                  <a:pt x="230" y="166"/>
                  <a:pt x="256" y="166"/>
                </a:cubicBezTo>
                <a:cubicBezTo>
                  <a:pt x="283" y="166"/>
                  <a:pt x="304" y="188"/>
                  <a:pt x="304" y="214"/>
                </a:cubicBezTo>
                <a:lnTo>
                  <a:pt x="304" y="216"/>
                </a:lnTo>
                <a:lnTo>
                  <a:pt x="304" y="209"/>
                </a:lnTo>
                <a:lnTo>
                  <a:pt x="304" y="212"/>
                </a:lnTo>
                <a:lnTo>
                  <a:pt x="304" y="210"/>
                </a:lnTo>
                <a:lnTo>
                  <a:pt x="298" y="196"/>
                </a:lnTo>
                <a:lnTo>
                  <a:pt x="299" y="198"/>
                </a:lnTo>
                <a:lnTo>
                  <a:pt x="212" y="232"/>
                </a:lnTo>
                <a:lnTo>
                  <a:pt x="211" y="229"/>
                </a:lnTo>
                <a:lnTo>
                  <a:pt x="210" y="222"/>
                </a:lnTo>
                <a:lnTo>
                  <a:pt x="210" y="218"/>
                </a:lnTo>
                <a:lnTo>
                  <a:pt x="210" y="219"/>
                </a:lnTo>
                <a:cubicBezTo>
                  <a:pt x="205" y="197"/>
                  <a:pt x="217" y="174"/>
                  <a:pt x="239" y="166"/>
                </a:cubicBezTo>
                <a:cubicBezTo>
                  <a:pt x="260" y="157"/>
                  <a:pt x="284" y="164"/>
                  <a:pt x="297" y="183"/>
                </a:cubicBezTo>
                <a:lnTo>
                  <a:pt x="298" y="185"/>
                </a:lnTo>
                <a:cubicBezTo>
                  <a:pt x="302" y="190"/>
                  <a:pt x="304" y="197"/>
                  <a:pt x="305" y="204"/>
                </a:cubicBezTo>
                <a:lnTo>
                  <a:pt x="306" y="207"/>
                </a:lnTo>
                <a:lnTo>
                  <a:pt x="210" y="214"/>
                </a:lnTo>
                <a:lnTo>
                  <a:pt x="210" y="213"/>
                </a:lnTo>
                <a:lnTo>
                  <a:pt x="210" y="210"/>
                </a:lnTo>
                <a:lnTo>
                  <a:pt x="211" y="200"/>
                </a:lnTo>
                <a:cubicBezTo>
                  <a:pt x="214" y="176"/>
                  <a:pt x="234" y="157"/>
                  <a:pt x="259" y="157"/>
                </a:cubicBezTo>
                <a:lnTo>
                  <a:pt x="259" y="157"/>
                </a:lnTo>
                <a:cubicBezTo>
                  <a:pt x="286" y="157"/>
                  <a:pt x="307" y="178"/>
                  <a:pt x="307" y="205"/>
                </a:cubicBezTo>
                <a:lnTo>
                  <a:pt x="307" y="210"/>
                </a:lnTo>
                <a:lnTo>
                  <a:pt x="307" y="213"/>
                </a:lnTo>
                <a:lnTo>
                  <a:pt x="305" y="198"/>
                </a:lnTo>
                <a:lnTo>
                  <a:pt x="306" y="199"/>
                </a:lnTo>
                <a:lnTo>
                  <a:pt x="212" y="209"/>
                </a:lnTo>
                <a:lnTo>
                  <a:pt x="213" y="205"/>
                </a:lnTo>
                <a:lnTo>
                  <a:pt x="212" y="205"/>
                </a:lnTo>
                <a:cubicBezTo>
                  <a:pt x="212" y="178"/>
                  <a:pt x="234" y="157"/>
                  <a:pt x="260" y="157"/>
                </a:cubicBezTo>
                <a:cubicBezTo>
                  <a:pt x="287" y="157"/>
                  <a:pt x="308" y="178"/>
                  <a:pt x="308" y="205"/>
                </a:cubicBezTo>
                <a:lnTo>
                  <a:pt x="308" y="207"/>
                </a:lnTo>
                <a:lnTo>
                  <a:pt x="308" y="210"/>
                </a:lnTo>
                <a:lnTo>
                  <a:pt x="213" y="205"/>
                </a:lnTo>
                <a:lnTo>
                  <a:pt x="213" y="200"/>
                </a:lnTo>
                <a:lnTo>
                  <a:pt x="215" y="191"/>
                </a:lnTo>
                <a:cubicBezTo>
                  <a:pt x="220" y="167"/>
                  <a:pt x="242" y="150"/>
                  <a:pt x="267" y="153"/>
                </a:cubicBezTo>
                <a:cubicBezTo>
                  <a:pt x="291" y="155"/>
                  <a:pt x="310" y="176"/>
                  <a:pt x="310" y="200"/>
                </a:cubicBezTo>
                <a:lnTo>
                  <a:pt x="310" y="202"/>
                </a:lnTo>
                <a:cubicBezTo>
                  <a:pt x="310" y="205"/>
                  <a:pt x="310" y="207"/>
                  <a:pt x="309" y="210"/>
                </a:cubicBezTo>
                <a:lnTo>
                  <a:pt x="309" y="213"/>
                </a:lnTo>
                <a:lnTo>
                  <a:pt x="309" y="205"/>
                </a:lnTo>
                <a:lnTo>
                  <a:pt x="309" y="208"/>
                </a:lnTo>
                <a:lnTo>
                  <a:pt x="309" y="210"/>
                </a:lnTo>
                <a:lnTo>
                  <a:pt x="215" y="198"/>
                </a:lnTo>
                <a:lnTo>
                  <a:pt x="215" y="196"/>
                </a:lnTo>
                <a:lnTo>
                  <a:pt x="215" y="197"/>
                </a:lnTo>
                <a:cubicBezTo>
                  <a:pt x="219" y="174"/>
                  <a:pt x="239" y="157"/>
                  <a:pt x="262" y="157"/>
                </a:cubicBezTo>
                <a:lnTo>
                  <a:pt x="264" y="157"/>
                </a:lnTo>
                <a:lnTo>
                  <a:pt x="216" y="200"/>
                </a:lnTo>
                <a:lnTo>
                  <a:pt x="217" y="195"/>
                </a:lnTo>
                <a:lnTo>
                  <a:pt x="216" y="197"/>
                </a:lnTo>
                <a:lnTo>
                  <a:pt x="218" y="209"/>
                </a:lnTo>
                <a:lnTo>
                  <a:pt x="217" y="207"/>
                </a:lnTo>
                <a:lnTo>
                  <a:pt x="312" y="195"/>
                </a:lnTo>
                <a:lnTo>
                  <a:pt x="312" y="198"/>
                </a:lnTo>
                <a:cubicBezTo>
                  <a:pt x="312" y="202"/>
                  <a:pt x="311" y="206"/>
                  <a:pt x="311" y="210"/>
                </a:cubicBezTo>
                <a:lnTo>
                  <a:pt x="310" y="212"/>
                </a:lnTo>
                <a:cubicBezTo>
                  <a:pt x="304" y="236"/>
                  <a:pt x="282" y="251"/>
                  <a:pt x="258" y="248"/>
                </a:cubicBezTo>
                <a:cubicBezTo>
                  <a:pt x="234" y="245"/>
                  <a:pt x="215" y="225"/>
                  <a:pt x="215" y="200"/>
                </a:cubicBezTo>
                <a:lnTo>
                  <a:pt x="215" y="195"/>
                </a:lnTo>
                <a:lnTo>
                  <a:pt x="215" y="192"/>
                </a:lnTo>
                <a:lnTo>
                  <a:pt x="215" y="191"/>
                </a:lnTo>
                <a:cubicBezTo>
                  <a:pt x="215" y="164"/>
                  <a:pt x="237" y="143"/>
                  <a:pt x="263" y="143"/>
                </a:cubicBezTo>
                <a:cubicBezTo>
                  <a:pt x="290" y="143"/>
                  <a:pt x="311" y="164"/>
                  <a:pt x="311" y="191"/>
                </a:cubicBezTo>
                <a:lnTo>
                  <a:pt x="311" y="192"/>
                </a:lnTo>
                <a:lnTo>
                  <a:pt x="311" y="196"/>
                </a:lnTo>
                <a:cubicBezTo>
                  <a:pt x="311" y="199"/>
                  <a:pt x="311" y="201"/>
                  <a:pt x="311" y="204"/>
                </a:cubicBezTo>
                <a:lnTo>
                  <a:pt x="310" y="207"/>
                </a:lnTo>
                <a:lnTo>
                  <a:pt x="311" y="199"/>
                </a:lnTo>
                <a:lnTo>
                  <a:pt x="311" y="200"/>
                </a:lnTo>
                <a:lnTo>
                  <a:pt x="215" y="195"/>
                </a:lnTo>
                <a:lnTo>
                  <a:pt x="216" y="191"/>
                </a:lnTo>
                <a:lnTo>
                  <a:pt x="216" y="187"/>
                </a:lnTo>
                <a:cubicBezTo>
                  <a:pt x="218" y="162"/>
                  <a:pt x="239" y="143"/>
                  <a:pt x="264" y="143"/>
                </a:cubicBezTo>
                <a:lnTo>
                  <a:pt x="265" y="143"/>
                </a:lnTo>
                <a:cubicBezTo>
                  <a:pt x="291" y="143"/>
                  <a:pt x="313" y="164"/>
                  <a:pt x="313" y="191"/>
                </a:cubicBezTo>
                <a:lnTo>
                  <a:pt x="313" y="195"/>
                </a:lnTo>
                <a:lnTo>
                  <a:pt x="313" y="199"/>
                </a:lnTo>
                <a:cubicBezTo>
                  <a:pt x="313" y="207"/>
                  <a:pt x="311" y="214"/>
                  <a:pt x="308" y="221"/>
                </a:cubicBezTo>
                <a:lnTo>
                  <a:pt x="307" y="222"/>
                </a:lnTo>
                <a:cubicBezTo>
                  <a:pt x="297" y="242"/>
                  <a:pt x="275" y="252"/>
                  <a:pt x="253" y="247"/>
                </a:cubicBezTo>
                <a:cubicBezTo>
                  <a:pt x="232" y="242"/>
                  <a:pt x="216" y="223"/>
                  <a:pt x="216" y="200"/>
                </a:cubicBezTo>
                <a:lnTo>
                  <a:pt x="216" y="198"/>
                </a:lnTo>
                <a:lnTo>
                  <a:pt x="216" y="193"/>
                </a:lnTo>
                <a:lnTo>
                  <a:pt x="216" y="186"/>
                </a:lnTo>
                <a:lnTo>
                  <a:pt x="264" y="234"/>
                </a:lnTo>
                <a:lnTo>
                  <a:pt x="262" y="234"/>
                </a:lnTo>
                <a:cubicBezTo>
                  <a:pt x="236" y="234"/>
                  <a:pt x="214" y="212"/>
                  <a:pt x="214" y="186"/>
                </a:cubicBezTo>
                <a:cubicBezTo>
                  <a:pt x="214" y="159"/>
                  <a:pt x="236" y="138"/>
                  <a:pt x="262" y="138"/>
                </a:cubicBezTo>
                <a:lnTo>
                  <a:pt x="264" y="138"/>
                </a:lnTo>
                <a:lnTo>
                  <a:pt x="216" y="181"/>
                </a:lnTo>
                <a:lnTo>
                  <a:pt x="217" y="176"/>
                </a:lnTo>
                <a:lnTo>
                  <a:pt x="216" y="176"/>
                </a:lnTo>
                <a:cubicBezTo>
                  <a:pt x="216" y="174"/>
                  <a:pt x="217" y="172"/>
                  <a:pt x="217" y="170"/>
                </a:cubicBezTo>
                <a:lnTo>
                  <a:pt x="217" y="166"/>
                </a:lnTo>
                <a:cubicBezTo>
                  <a:pt x="218" y="161"/>
                  <a:pt x="220" y="156"/>
                  <a:pt x="222" y="152"/>
                </a:cubicBezTo>
                <a:lnTo>
                  <a:pt x="223" y="151"/>
                </a:lnTo>
                <a:cubicBezTo>
                  <a:pt x="232" y="131"/>
                  <a:pt x="253" y="121"/>
                  <a:pt x="274" y="125"/>
                </a:cubicBezTo>
                <a:cubicBezTo>
                  <a:pt x="295" y="129"/>
                  <a:pt x="311" y="146"/>
                  <a:pt x="313" y="167"/>
                </a:cubicBezTo>
                <a:lnTo>
                  <a:pt x="314" y="172"/>
                </a:lnTo>
                <a:lnTo>
                  <a:pt x="314" y="181"/>
                </a:lnTo>
                <a:lnTo>
                  <a:pt x="219" y="172"/>
                </a:lnTo>
                <a:lnTo>
                  <a:pt x="219" y="170"/>
                </a:lnTo>
                <a:lnTo>
                  <a:pt x="220" y="167"/>
                </a:lnTo>
                <a:cubicBezTo>
                  <a:pt x="225" y="143"/>
                  <a:pt x="247" y="126"/>
                  <a:pt x="272" y="129"/>
                </a:cubicBezTo>
                <a:cubicBezTo>
                  <a:pt x="296" y="131"/>
                  <a:pt x="315" y="152"/>
                  <a:pt x="315" y="176"/>
                </a:cubicBezTo>
                <a:lnTo>
                  <a:pt x="315" y="181"/>
                </a:lnTo>
                <a:lnTo>
                  <a:pt x="314" y="191"/>
                </a:lnTo>
                <a:lnTo>
                  <a:pt x="224" y="165"/>
                </a:lnTo>
                <a:lnTo>
                  <a:pt x="224" y="164"/>
                </a:lnTo>
                <a:lnTo>
                  <a:pt x="219" y="178"/>
                </a:lnTo>
                <a:lnTo>
                  <a:pt x="220" y="175"/>
                </a:lnTo>
                <a:lnTo>
                  <a:pt x="220" y="171"/>
                </a:lnTo>
                <a:lnTo>
                  <a:pt x="220" y="167"/>
                </a:lnTo>
                <a:cubicBezTo>
                  <a:pt x="220" y="145"/>
                  <a:pt x="235" y="125"/>
                  <a:pt x="257" y="120"/>
                </a:cubicBezTo>
                <a:cubicBezTo>
                  <a:pt x="279" y="115"/>
                  <a:pt x="301" y="126"/>
                  <a:pt x="311" y="146"/>
                </a:cubicBezTo>
                <a:lnTo>
                  <a:pt x="312" y="148"/>
                </a:lnTo>
                <a:cubicBezTo>
                  <a:pt x="313" y="150"/>
                  <a:pt x="314" y="152"/>
                  <a:pt x="315" y="154"/>
                </a:cubicBezTo>
                <a:lnTo>
                  <a:pt x="316" y="157"/>
                </a:lnTo>
                <a:lnTo>
                  <a:pt x="236" y="138"/>
                </a:lnTo>
                <a:lnTo>
                  <a:pt x="238" y="137"/>
                </a:lnTo>
                <a:lnTo>
                  <a:pt x="227" y="152"/>
                </a:lnTo>
                <a:lnTo>
                  <a:pt x="229" y="148"/>
                </a:lnTo>
                <a:lnTo>
                  <a:pt x="226" y="159"/>
                </a:lnTo>
                <a:lnTo>
                  <a:pt x="226" y="156"/>
                </a:lnTo>
                <a:lnTo>
                  <a:pt x="225" y="164"/>
                </a:lnTo>
                <a:lnTo>
                  <a:pt x="225" y="162"/>
                </a:lnTo>
                <a:cubicBezTo>
                  <a:pt x="225" y="138"/>
                  <a:pt x="244" y="117"/>
                  <a:pt x="269" y="115"/>
                </a:cubicBezTo>
                <a:cubicBezTo>
                  <a:pt x="293" y="112"/>
                  <a:pt x="316" y="129"/>
                  <a:pt x="321" y="153"/>
                </a:cubicBezTo>
                <a:lnTo>
                  <a:pt x="321" y="156"/>
                </a:lnTo>
                <a:lnTo>
                  <a:pt x="321" y="155"/>
                </a:lnTo>
                <a:lnTo>
                  <a:pt x="226" y="167"/>
                </a:lnTo>
                <a:lnTo>
                  <a:pt x="226" y="165"/>
                </a:lnTo>
                <a:cubicBezTo>
                  <a:pt x="226" y="163"/>
                  <a:pt x="227" y="160"/>
                  <a:pt x="227" y="158"/>
                </a:cubicBezTo>
                <a:lnTo>
                  <a:pt x="228" y="155"/>
                </a:lnTo>
                <a:lnTo>
                  <a:pt x="228" y="152"/>
                </a:lnTo>
                <a:lnTo>
                  <a:pt x="229" y="146"/>
                </a:lnTo>
                <a:cubicBezTo>
                  <a:pt x="235" y="123"/>
                  <a:pt x="256" y="108"/>
                  <a:pt x="279" y="110"/>
                </a:cubicBezTo>
                <a:cubicBezTo>
                  <a:pt x="303" y="111"/>
                  <a:pt x="321" y="129"/>
                  <a:pt x="324" y="153"/>
                </a:cubicBezTo>
                <a:lnTo>
                  <a:pt x="324" y="158"/>
                </a:lnTo>
                <a:lnTo>
                  <a:pt x="324" y="167"/>
                </a:lnTo>
                <a:cubicBezTo>
                  <a:pt x="324" y="191"/>
                  <a:pt x="307" y="211"/>
                  <a:pt x="284" y="214"/>
                </a:cubicBezTo>
                <a:cubicBezTo>
                  <a:pt x="261" y="218"/>
                  <a:pt x="238" y="204"/>
                  <a:pt x="231" y="182"/>
                </a:cubicBezTo>
                <a:lnTo>
                  <a:pt x="230" y="181"/>
                </a:lnTo>
                <a:cubicBezTo>
                  <a:pt x="230" y="178"/>
                  <a:pt x="229" y="176"/>
                  <a:pt x="229" y="173"/>
                </a:cubicBezTo>
                <a:lnTo>
                  <a:pt x="228" y="170"/>
                </a:lnTo>
                <a:cubicBezTo>
                  <a:pt x="227" y="163"/>
                  <a:pt x="227" y="156"/>
                  <a:pt x="229" y="149"/>
                </a:cubicBezTo>
                <a:lnTo>
                  <a:pt x="231" y="144"/>
                </a:lnTo>
                <a:lnTo>
                  <a:pt x="229" y="153"/>
                </a:lnTo>
                <a:lnTo>
                  <a:pt x="230" y="148"/>
                </a:lnTo>
                <a:lnTo>
                  <a:pt x="230" y="143"/>
                </a:lnTo>
                <a:cubicBezTo>
                  <a:pt x="233" y="117"/>
                  <a:pt x="255" y="99"/>
                  <a:pt x="281" y="100"/>
                </a:cubicBezTo>
                <a:cubicBezTo>
                  <a:pt x="306" y="101"/>
                  <a:pt x="326" y="122"/>
                  <a:pt x="326" y="148"/>
                </a:cubicBezTo>
                <a:lnTo>
                  <a:pt x="326" y="150"/>
                </a:lnTo>
                <a:lnTo>
                  <a:pt x="326" y="153"/>
                </a:lnTo>
                <a:lnTo>
                  <a:pt x="230" y="148"/>
                </a:lnTo>
                <a:lnTo>
                  <a:pt x="231" y="143"/>
                </a:lnTo>
                <a:lnTo>
                  <a:pt x="278" y="196"/>
                </a:lnTo>
                <a:lnTo>
                  <a:pt x="278" y="196"/>
                </a:lnTo>
                <a:lnTo>
                  <a:pt x="326" y="148"/>
                </a:lnTo>
                <a:lnTo>
                  <a:pt x="326" y="151"/>
                </a:lnTo>
                <a:lnTo>
                  <a:pt x="326" y="153"/>
                </a:lnTo>
                <a:lnTo>
                  <a:pt x="231" y="141"/>
                </a:lnTo>
                <a:lnTo>
                  <a:pt x="232" y="139"/>
                </a:lnTo>
                <a:lnTo>
                  <a:pt x="230" y="151"/>
                </a:lnTo>
                <a:lnTo>
                  <a:pt x="230" y="148"/>
                </a:lnTo>
                <a:lnTo>
                  <a:pt x="278" y="196"/>
                </a:lnTo>
                <a:lnTo>
                  <a:pt x="278" y="196"/>
                </a:lnTo>
                <a:cubicBezTo>
                  <a:pt x="251" y="196"/>
                  <a:pt x="230" y="174"/>
                  <a:pt x="230" y="148"/>
                </a:cubicBezTo>
                <a:lnTo>
                  <a:pt x="230" y="142"/>
                </a:lnTo>
                <a:lnTo>
                  <a:pt x="230" y="138"/>
                </a:lnTo>
                <a:cubicBezTo>
                  <a:pt x="230" y="113"/>
                  <a:pt x="250" y="92"/>
                  <a:pt x="275" y="91"/>
                </a:cubicBezTo>
                <a:cubicBezTo>
                  <a:pt x="300" y="89"/>
                  <a:pt x="322" y="107"/>
                  <a:pt x="326" y="133"/>
                </a:cubicBezTo>
                <a:lnTo>
                  <a:pt x="326" y="137"/>
                </a:lnTo>
                <a:lnTo>
                  <a:pt x="326" y="148"/>
                </a:lnTo>
                <a:cubicBezTo>
                  <a:pt x="326" y="174"/>
                  <a:pt x="305" y="196"/>
                  <a:pt x="278" y="196"/>
                </a:cubicBezTo>
                <a:lnTo>
                  <a:pt x="278" y="196"/>
                </a:lnTo>
                <a:cubicBezTo>
                  <a:pt x="263" y="196"/>
                  <a:pt x="250" y="189"/>
                  <a:pt x="241" y="178"/>
                </a:cubicBezTo>
                <a:cubicBezTo>
                  <a:pt x="231" y="167"/>
                  <a:pt x="228" y="152"/>
                  <a:pt x="231" y="138"/>
                </a:cubicBezTo>
                <a:lnTo>
                  <a:pt x="232" y="133"/>
                </a:lnTo>
                <a:lnTo>
                  <a:pt x="231" y="143"/>
                </a:lnTo>
                <a:lnTo>
                  <a:pt x="231" y="138"/>
                </a:lnTo>
                <a:lnTo>
                  <a:pt x="233" y="154"/>
                </a:lnTo>
                <a:lnTo>
                  <a:pt x="232" y="151"/>
                </a:lnTo>
                <a:lnTo>
                  <a:pt x="232" y="149"/>
                </a:lnTo>
                <a:cubicBezTo>
                  <a:pt x="224" y="124"/>
                  <a:pt x="237" y="97"/>
                  <a:pt x="262" y="88"/>
                </a:cubicBezTo>
                <a:cubicBezTo>
                  <a:pt x="287" y="80"/>
                  <a:pt x="315" y="94"/>
                  <a:pt x="323" y="119"/>
                </a:cubicBezTo>
                <a:lnTo>
                  <a:pt x="324" y="120"/>
                </a:lnTo>
                <a:cubicBezTo>
                  <a:pt x="325" y="125"/>
                  <a:pt x="326" y="130"/>
                  <a:pt x="326" y="135"/>
                </a:cubicBezTo>
                <a:lnTo>
                  <a:pt x="326" y="138"/>
                </a:lnTo>
                <a:lnTo>
                  <a:pt x="326" y="143"/>
                </a:lnTo>
                <a:lnTo>
                  <a:pt x="326" y="148"/>
                </a:lnTo>
                <a:lnTo>
                  <a:pt x="278" y="100"/>
                </a:lnTo>
                <a:lnTo>
                  <a:pt x="279" y="100"/>
                </a:lnTo>
                <a:lnTo>
                  <a:pt x="232" y="137"/>
                </a:lnTo>
                <a:lnTo>
                  <a:pt x="234" y="131"/>
                </a:lnTo>
                <a:lnTo>
                  <a:pt x="234" y="128"/>
                </a:lnTo>
                <a:lnTo>
                  <a:pt x="233" y="129"/>
                </a:lnTo>
                <a:lnTo>
                  <a:pt x="233" y="126"/>
                </a:lnTo>
                <a:lnTo>
                  <a:pt x="233" y="124"/>
                </a:lnTo>
                <a:cubicBezTo>
                  <a:pt x="233" y="98"/>
                  <a:pt x="255" y="76"/>
                  <a:pt x="281" y="76"/>
                </a:cubicBezTo>
                <a:cubicBezTo>
                  <a:pt x="308" y="76"/>
                  <a:pt x="329" y="98"/>
                  <a:pt x="329" y="124"/>
                </a:cubicBezTo>
                <a:lnTo>
                  <a:pt x="329" y="126"/>
                </a:lnTo>
                <a:lnTo>
                  <a:pt x="329" y="119"/>
                </a:lnTo>
                <a:lnTo>
                  <a:pt x="329" y="122"/>
                </a:lnTo>
                <a:lnTo>
                  <a:pt x="330" y="126"/>
                </a:lnTo>
                <a:cubicBezTo>
                  <a:pt x="330" y="128"/>
                  <a:pt x="330" y="131"/>
                  <a:pt x="330" y="133"/>
                </a:cubicBezTo>
                <a:lnTo>
                  <a:pt x="330" y="134"/>
                </a:lnTo>
                <a:lnTo>
                  <a:pt x="235" y="125"/>
                </a:lnTo>
                <a:lnTo>
                  <a:pt x="236" y="122"/>
                </a:lnTo>
                <a:lnTo>
                  <a:pt x="235" y="131"/>
                </a:lnTo>
                <a:lnTo>
                  <a:pt x="235" y="127"/>
                </a:lnTo>
                <a:lnTo>
                  <a:pt x="235" y="122"/>
                </a:lnTo>
                <a:lnTo>
                  <a:pt x="235" y="119"/>
                </a:lnTo>
                <a:lnTo>
                  <a:pt x="326" y="141"/>
                </a:lnTo>
                <a:lnTo>
                  <a:pt x="325" y="142"/>
                </a:lnTo>
                <a:lnTo>
                  <a:pt x="328" y="136"/>
                </a:lnTo>
                <a:lnTo>
                  <a:pt x="327" y="139"/>
                </a:lnTo>
                <a:lnTo>
                  <a:pt x="325" y="145"/>
                </a:lnTo>
                <a:lnTo>
                  <a:pt x="279" y="81"/>
                </a:lnTo>
                <a:lnTo>
                  <a:pt x="280" y="81"/>
                </a:lnTo>
                <a:lnTo>
                  <a:pt x="235" y="114"/>
                </a:lnTo>
                <a:lnTo>
                  <a:pt x="236" y="109"/>
                </a:lnTo>
                <a:lnTo>
                  <a:pt x="234" y="124"/>
                </a:lnTo>
                <a:lnTo>
                  <a:pt x="234" y="115"/>
                </a:lnTo>
                <a:lnTo>
                  <a:pt x="234" y="111"/>
                </a:lnTo>
                <a:lnTo>
                  <a:pt x="236" y="127"/>
                </a:lnTo>
                <a:lnTo>
                  <a:pt x="236" y="125"/>
                </a:lnTo>
                <a:lnTo>
                  <a:pt x="329" y="105"/>
                </a:lnTo>
                <a:lnTo>
                  <a:pt x="330" y="109"/>
                </a:lnTo>
                <a:lnTo>
                  <a:pt x="330" y="115"/>
                </a:lnTo>
                <a:lnTo>
                  <a:pt x="282" y="71"/>
                </a:lnTo>
                <a:lnTo>
                  <a:pt x="283" y="71"/>
                </a:lnTo>
                <a:lnTo>
                  <a:pt x="238" y="104"/>
                </a:lnTo>
                <a:lnTo>
                  <a:pt x="239" y="100"/>
                </a:lnTo>
                <a:lnTo>
                  <a:pt x="237" y="115"/>
                </a:lnTo>
                <a:lnTo>
                  <a:pt x="237" y="112"/>
                </a:lnTo>
                <a:lnTo>
                  <a:pt x="238" y="124"/>
                </a:lnTo>
                <a:lnTo>
                  <a:pt x="238" y="122"/>
                </a:lnTo>
                <a:lnTo>
                  <a:pt x="332" y="105"/>
                </a:lnTo>
                <a:lnTo>
                  <a:pt x="333" y="110"/>
                </a:lnTo>
                <a:lnTo>
                  <a:pt x="333" y="118"/>
                </a:lnTo>
                <a:lnTo>
                  <a:pt x="333" y="119"/>
                </a:lnTo>
                <a:cubicBezTo>
                  <a:pt x="333" y="146"/>
                  <a:pt x="311" y="167"/>
                  <a:pt x="285" y="167"/>
                </a:cubicBezTo>
                <a:cubicBezTo>
                  <a:pt x="258" y="167"/>
                  <a:pt x="237" y="146"/>
                  <a:pt x="237" y="119"/>
                </a:cubicBezTo>
                <a:lnTo>
                  <a:pt x="237" y="115"/>
                </a:lnTo>
                <a:lnTo>
                  <a:pt x="237" y="110"/>
                </a:lnTo>
                <a:cubicBezTo>
                  <a:pt x="237" y="83"/>
                  <a:pt x="258" y="62"/>
                  <a:pt x="285" y="62"/>
                </a:cubicBezTo>
                <a:lnTo>
                  <a:pt x="286" y="62"/>
                </a:lnTo>
                <a:lnTo>
                  <a:pt x="238" y="110"/>
                </a:lnTo>
                <a:lnTo>
                  <a:pt x="238" y="107"/>
                </a:lnTo>
                <a:lnTo>
                  <a:pt x="238" y="105"/>
                </a:lnTo>
                <a:cubicBezTo>
                  <a:pt x="238" y="82"/>
                  <a:pt x="255" y="62"/>
                  <a:pt x="278" y="58"/>
                </a:cubicBezTo>
                <a:cubicBezTo>
                  <a:pt x="302" y="54"/>
                  <a:pt x="324" y="68"/>
                  <a:pt x="332" y="90"/>
                </a:cubicBezTo>
                <a:lnTo>
                  <a:pt x="332" y="92"/>
                </a:lnTo>
                <a:cubicBezTo>
                  <a:pt x="333" y="94"/>
                  <a:pt x="333" y="97"/>
                  <a:pt x="334" y="99"/>
                </a:cubicBezTo>
                <a:lnTo>
                  <a:pt x="334" y="102"/>
                </a:lnTo>
                <a:lnTo>
                  <a:pt x="335" y="106"/>
                </a:lnTo>
                <a:lnTo>
                  <a:pt x="288" y="67"/>
                </a:lnTo>
                <a:lnTo>
                  <a:pt x="289" y="67"/>
                </a:lnTo>
                <a:lnTo>
                  <a:pt x="241" y="110"/>
                </a:lnTo>
                <a:lnTo>
                  <a:pt x="242" y="105"/>
                </a:lnTo>
                <a:lnTo>
                  <a:pt x="242" y="99"/>
                </a:lnTo>
                <a:lnTo>
                  <a:pt x="243" y="92"/>
                </a:lnTo>
                <a:lnTo>
                  <a:pt x="242" y="96"/>
                </a:lnTo>
                <a:cubicBezTo>
                  <a:pt x="242" y="69"/>
                  <a:pt x="264" y="48"/>
                  <a:pt x="290" y="48"/>
                </a:cubicBezTo>
                <a:cubicBezTo>
                  <a:pt x="317" y="48"/>
                  <a:pt x="338" y="69"/>
                  <a:pt x="338" y="96"/>
                </a:cubicBezTo>
                <a:lnTo>
                  <a:pt x="338" y="97"/>
                </a:lnTo>
                <a:cubicBezTo>
                  <a:pt x="338" y="100"/>
                  <a:pt x="338" y="102"/>
                  <a:pt x="338" y="105"/>
                </a:cubicBezTo>
                <a:lnTo>
                  <a:pt x="337" y="108"/>
                </a:lnTo>
                <a:lnTo>
                  <a:pt x="337" y="110"/>
                </a:lnTo>
                <a:lnTo>
                  <a:pt x="337" y="103"/>
                </a:lnTo>
                <a:lnTo>
                  <a:pt x="337" y="105"/>
                </a:lnTo>
                <a:lnTo>
                  <a:pt x="243" y="94"/>
                </a:lnTo>
                <a:lnTo>
                  <a:pt x="243" y="92"/>
                </a:lnTo>
                <a:lnTo>
                  <a:pt x="243" y="93"/>
                </a:lnTo>
                <a:lnTo>
                  <a:pt x="290" y="148"/>
                </a:lnTo>
                <a:lnTo>
                  <a:pt x="290" y="148"/>
                </a:lnTo>
                <a:cubicBezTo>
                  <a:pt x="263" y="148"/>
                  <a:pt x="242" y="127"/>
                  <a:pt x="242" y="100"/>
                </a:cubicBezTo>
                <a:cubicBezTo>
                  <a:pt x="242" y="74"/>
                  <a:pt x="263" y="52"/>
                  <a:pt x="290" y="52"/>
                </a:cubicBezTo>
                <a:lnTo>
                  <a:pt x="291" y="52"/>
                </a:lnTo>
                <a:cubicBezTo>
                  <a:pt x="317" y="52"/>
                  <a:pt x="339" y="74"/>
                  <a:pt x="339" y="100"/>
                </a:cubicBezTo>
                <a:cubicBezTo>
                  <a:pt x="339" y="127"/>
                  <a:pt x="317" y="148"/>
                  <a:pt x="291" y="148"/>
                </a:cubicBezTo>
                <a:lnTo>
                  <a:pt x="290" y="148"/>
                </a:lnTo>
                <a:lnTo>
                  <a:pt x="337" y="93"/>
                </a:lnTo>
                <a:lnTo>
                  <a:pt x="338" y="96"/>
                </a:lnTo>
                <a:lnTo>
                  <a:pt x="338" y="94"/>
                </a:lnTo>
                <a:lnTo>
                  <a:pt x="244" y="94"/>
                </a:lnTo>
                <a:lnTo>
                  <a:pt x="245" y="92"/>
                </a:lnTo>
                <a:lnTo>
                  <a:pt x="245" y="93"/>
                </a:lnTo>
                <a:cubicBezTo>
                  <a:pt x="248" y="69"/>
                  <a:pt x="269" y="52"/>
                  <a:pt x="292" y="52"/>
                </a:cubicBezTo>
                <a:lnTo>
                  <a:pt x="293" y="52"/>
                </a:lnTo>
                <a:lnTo>
                  <a:pt x="245" y="95"/>
                </a:lnTo>
                <a:lnTo>
                  <a:pt x="246" y="91"/>
                </a:lnTo>
                <a:lnTo>
                  <a:pt x="245" y="93"/>
                </a:lnTo>
                <a:cubicBezTo>
                  <a:pt x="245" y="89"/>
                  <a:pt x="246" y="85"/>
                  <a:pt x="247" y="81"/>
                </a:cubicBezTo>
                <a:lnTo>
                  <a:pt x="247" y="79"/>
                </a:lnTo>
                <a:cubicBezTo>
                  <a:pt x="253" y="56"/>
                  <a:pt x="276" y="40"/>
                  <a:pt x="300" y="43"/>
                </a:cubicBezTo>
                <a:cubicBezTo>
                  <a:pt x="324" y="46"/>
                  <a:pt x="342" y="67"/>
                  <a:pt x="342" y="91"/>
                </a:cubicBezTo>
                <a:lnTo>
                  <a:pt x="342" y="93"/>
                </a:lnTo>
                <a:lnTo>
                  <a:pt x="342" y="96"/>
                </a:lnTo>
                <a:lnTo>
                  <a:pt x="247" y="84"/>
                </a:lnTo>
                <a:lnTo>
                  <a:pt x="248" y="82"/>
                </a:lnTo>
                <a:lnTo>
                  <a:pt x="248" y="83"/>
                </a:lnTo>
                <a:lnTo>
                  <a:pt x="295" y="139"/>
                </a:lnTo>
                <a:lnTo>
                  <a:pt x="294" y="139"/>
                </a:lnTo>
                <a:cubicBezTo>
                  <a:pt x="281" y="139"/>
                  <a:pt x="268" y="133"/>
                  <a:pt x="259" y="123"/>
                </a:cubicBezTo>
                <a:cubicBezTo>
                  <a:pt x="250" y="113"/>
                  <a:pt x="245" y="100"/>
                  <a:pt x="247" y="87"/>
                </a:cubicBezTo>
                <a:lnTo>
                  <a:pt x="247" y="81"/>
                </a:lnTo>
                <a:lnTo>
                  <a:pt x="248" y="75"/>
                </a:lnTo>
                <a:lnTo>
                  <a:pt x="247" y="82"/>
                </a:lnTo>
                <a:lnTo>
                  <a:pt x="247" y="81"/>
                </a:lnTo>
                <a:cubicBezTo>
                  <a:pt x="247" y="55"/>
                  <a:pt x="269" y="33"/>
                  <a:pt x="295" y="33"/>
                </a:cubicBezTo>
                <a:cubicBezTo>
                  <a:pt x="322" y="33"/>
                  <a:pt x="343" y="55"/>
                  <a:pt x="343" y="81"/>
                </a:cubicBezTo>
                <a:lnTo>
                  <a:pt x="343" y="84"/>
                </a:lnTo>
                <a:lnTo>
                  <a:pt x="343" y="94"/>
                </a:lnTo>
                <a:lnTo>
                  <a:pt x="342" y="98"/>
                </a:lnTo>
                <a:lnTo>
                  <a:pt x="342" y="96"/>
                </a:lnTo>
                <a:lnTo>
                  <a:pt x="261" y="62"/>
                </a:lnTo>
                <a:lnTo>
                  <a:pt x="262" y="61"/>
                </a:lnTo>
                <a:lnTo>
                  <a:pt x="248" y="89"/>
                </a:lnTo>
                <a:lnTo>
                  <a:pt x="248" y="85"/>
                </a:lnTo>
                <a:lnTo>
                  <a:pt x="248" y="95"/>
                </a:lnTo>
                <a:lnTo>
                  <a:pt x="248" y="90"/>
                </a:lnTo>
                <a:lnTo>
                  <a:pt x="247" y="82"/>
                </a:lnTo>
                <a:lnTo>
                  <a:pt x="253" y="104"/>
                </a:lnTo>
                <a:lnTo>
                  <a:pt x="252" y="103"/>
                </a:lnTo>
                <a:lnTo>
                  <a:pt x="343" y="81"/>
                </a:lnTo>
                <a:lnTo>
                  <a:pt x="343" y="84"/>
                </a:lnTo>
                <a:lnTo>
                  <a:pt x="343" y="88"/>
                </a:lnTo>
                <a:lnTo>
                  <a:pt x="342" y="98"/>
                </a:lnTo>
                <a:lnTo>
                  <a:pt x="342" y="96"/>
                </a:lnTo>
                <a:lnTo>
                  <a:pt x="249" y="81"/>
                </a:lnTo>
                <a:lnTo>
                  <a:pt x="249" y="79"/>
                </a:lnTo>
                <a:lnTo>
                  <a:pt x="247" y="88"/>
                </a:lnTo>
                <a:lnTo>
                  <a:pt x="248" y="84"/>
                </a:lnTo>
                <a:lnTo>
                  <a:pt x="295" y="139"/>
                </a:lnTo>
                <a:lnTo>
                  <a:pt x="295" y="139"/>
                </a:lnTo>
                <a:cubicBezTo>
                  <a:pt x="268" y="139"/>
                  <a:pt x="247" y="117"/>
                  <a:pt x="247" y="91"/>
                </a:cubicBezTo>
                <a:lnTo>
                  <a:pt x="247" y="86"/>
                </a:lnTo>
                <a:lnTo>
                  <a:pt x="247" y="81"/>
                </a:lnTo>
                <a:cubicBezTo>
                  <a:pt x="247" y="55"/>
                  <a:pt x="268" y="33"/>
                  <a:pt x="295" y="33"/>
                </a:cubicBezTo>
                <a:lnTo>
                  <a:pt x="295" y="33"/>
                </a:lnTo>
                <a:lnTo>
                  <a:pt x="247" y="81"/>
                </a:lnTo>
                <a:lnTo>
                  <a:pt x="247" y="79"/>
                </a:lnTo>
                <a:lnTo>
                  <a:pt x="249" y="91"/>
                </a:lnTo>
                <a:lnTo>
                  <a:pt x="248" y="89"/>
                </a:lnTo>
                <a:cubicBezTo>
                  <a:pt x="242" y="63"/>
                  <a:pt x="258" y="37"/>
                  <a:pt x="283" y="30"/>
                </a:cubicBezTo>
                <a:cubicBezTo>
                  <a:pt x="309" y="24"/>
                  <a:pt x="335" y="40"/>
                  <a:pt x="342" y="65"/>
                </a:cubicBezTo>
                <a:lnTo>
                  <a:pt x="342" y="67"/>
                </a:lnTo>
                <a:lnTo>
                  <a:pt x="343" y="72"/>
                </a:lnTo>
                <a:cubicBezTo>
                  <a:pt x="346" y="86"/>
                  <a:pt x="342" y="101"/>
                  <a:pt x="333" y="112"/>
                </a:cubicBezTo>
                <a:cubicBezTo>
                  <a:pt x="324" y="123"/>
                  <a:pt x="310" y="129"/>
                  <a:pt x="296" y="129"/>
                </a:cubicBezTo>
                <a:lnTo>
                  <a:pt x="294" y="129"/>
                </a:lnTo>
                <a:cubicBezTo>
                  <a:pt x="267" y="129"/>
                  <a:pt x="246" y="108"/>
                  <a:pt x="246" y="81"/>
                </a:cubicBezTo>
                <a:lnTo>
                  <a:pt x="246" y="78"/>
                </a:lnTo>
                <a:lnTo>
                  <a:pt x="247" y="69"/>
                </a:lnTo>
                <a:lnTo>
                  <a:pt x="247" y="64"/>
                </a:lnTo>
                <a:lnTo>
                  <a:pt x="249" y="56"/>
                </a:lnTo>
                <a:cubicBezTo>
                  <a:pt x="255" y="32"/>
                  <a:pt x="277" y="17"/>
                  <a:pt x="301" y="20"/>
                </a:cubicBezTo>
                <a:cubicBezTo>
                  <a:pt x="325" y="23"/>
                  <a:pt x="343" y="43"/>
                  <a:pt x="343" y="67"/>
                </a:cubicBezTo>
                <a:lnTo>
                  <a:pt x="343" y="68"/>
                </a:lnTo>
                <a:cubicBezTo>
                  <a:pt x="343" y="71"/>
                  <a:pt x="343" y="73"/>
                  <a:pt x="343" y="75"/>
                </a:cubicBezTo>
                <a:lnTo>
                  <a:pt x="342" y="79"/>
                </a:lnTo>
                <a:lnTo>
                  <a:pt x="343" y="72"/>
                </a:lnTo>
                <a:lnTo>
                  <a:pt x="343" y="75"/>
                </a:lnTo>
                <a:lnTo>
                  <a:pt x="343" y="77"/>
                </a:lnTo>
                <a:cubicBezTo>
                  <a:pt x="343" y="103"/>
                  <a:pt x="321" y="125"/>
                  <a:pt x="295" y="125"/>
                </a:cubicBezTo>
                <a:cubicBezTo>
                  <a:pt x="268" y="125"/>
                  <a:pt x="247" y="103"/>
                  <a:pt x="247" y="77"/>
                </a:cubicBezTo>
                <a:lnTo>
                  <a:pt x="247" y="75"/>
                </a:lnTo>
                <a:cubicBezTo>
                  <a:pt x="247" y="70"/>
                  <a:pt x="248" y="65"/>
                  <a:pt x="249" y="60"/>
                </a:cubicBezTo>
                <a:lnTo>
                  <a:pt x="250" y="57"/>
                </a:lnTo>
                <a:lnTo>
                  <a:pt x="248" y="66"/>
                </a:lnTo>
                <a:lnTo>
                  <a:pt x="249" y="62"/>
                </a:lnTo>
                <a:lnTo>
                  <a:pt x="248" y="69"/>
                </a:lnTo>
                <a:lnTo>
                  <a:pt x="248" y="67"/>
                </a:lnTo>
                <a:cubicBezTo>
                  <a:pt x="248" y="43"/>
                  <a:pt x="267" y="23"/>
                  <a:pt x="291" y="20"/>
                </a:cubicBezTo>
                <a:cubicBezTo>
                  <a:pt x="315" y="17"/>
                  <a:pt x="337" y="32"/>
                  <a:pt x="343" y="56"/>
                </a:cubicBezTo>
                <a:lnTo>
                  <a:pt x="344" y="58"/>
                </a:lnTo>
                <a:cubicBezTo>
                  <a:pt x="344" y="62"/>
                  <a:pt x="345" y="66"/>
                  <a:pt x="345" y="69"/>
                </a:cubicBezTo>
                <a:lnTo>
                  <a:pt x="345" y="72"/>
                </a:lnTo>
                <a:lnTo>
                  <a:pt x="250" y="60"/>
                </a:lnTo>
                <a:lnTo>
                  <a:pt x="251" y="58"/>
                </a:lnTo>
                <a:lnTo>
                  <a:pt x="249" y="70"/>
                </a:lnTo>
                <a:lnTo>
                  <a:pt x="249" y="67"/>
                </a:lnTo>
                <a:cubicBezTo>
                  <a:pt x="249" y="41"/>
                  <a:pt x="271" y="19"/>
                  <a:pt x="297" y="19"/>
                </a:cubicBezTo>
                <a:lnTo>
                  <a:pt x="298" y="19"/>
                </a:lnTo>
                <a:cubicBezTo>
                  <a:pt x="321" y="19"/>
                  <a:pt x="341" y="36"/>
                  <a:pt x="345" y="60"/>
                </a:cubicBezTo>
                <a:lnTo>
                  <a:pt x="346" y="63"/>
                </a:lnTo>
                <a:lnTo>
                  <a:pt x="344" y="55"/>
                </a:lnTo>
                <a:lnTo>
                  <a:pt x="345" y="57"/>
                </a:lnTo>
                <a:lnTo>
                  <a:pt x="251" y="72"/>
                </a:lnTo>
                <a:lnTo>
                  <a:pt x="251" y="69"/>
                </a:lnTo>
                <a:lnTo>
                  <a:pt x="251" y="65"/>
                </a:lnTo>
                <a:lnTo>
                  <a:pt x="251" y="61"/>
                </a:lnTo>
                <a:lnTo>
                  <a:pt x="251" y="58"/>
                </a:lnTo>
                <a:cubicBezTo>
                  <a:pt x="251" y="31"/>
                  <a:pt x="272" y="10"/>
                  <a:pt x="299" y="10"/>
                </a:cubicBezTo>
                <a:lnTo>
                  <a:pt x="301" y="10"/>
                </a:lnTo>
                <a:lnTo>
                  <a:pt x="253" y="53"/>
                </a:lnTo>
                <a:lnTo>
                  <a:pt x="254" y="48"/>
                </a:lnTo>
                <a:lnTo>
                  <a:pt x="301" y="101"/>
                </a:lnTo>
                <a:lnTo>
                  <a:pt x="301" y="101"/>
                </a:lnTo>
                <a:cubicBezTo>
                  <a:pt x="274" y="101"/>
                  <a:pt x="253" y="79"/>
                  <a:pt x="253" y="53"/>
                </a:cubicBezTo>
                <a:lnTo>
                  <a:pt x="253" y="50"/>
                </a:lnTo>
                <a:lnTo>
                  <a:pt x="253" y="48"/>
                </a:lnTo>
                <a:cubicBezTo>
                  <a:pt x="253" y="22"/>
                  <a:pt x="274" y="0"/>
                  <a:pt x="301" y="0"/>
                </a:cubicBezTo>
                <a:cubicBezTo>
                  <a:pt x="327" y="0"/>
                  <a:pt x="349" y="22"/>
                  <a:pt x="349" y="48"/>
                </a:cubicBezTo>
                <a:lnTo>
                  <a:pt x="349" y="50"/>
                </a:lnTo>
                <a:lnTo>
                  <a:pt x="349" y="53"/>
                </a:lnTo>
                <a:lnTo>
                  <a:pt x="301" y="5"/>
                </a:lnTo>
                <a:lnTo>
                  <a:pt x="301" y="5"/>
                </a:lnTo>
                <a:cubicBezTo>
                  <a:pt x="315" y="5"/>
                  <a:pt x="328" y="11"/>
                  <a:pt x="337" y="21"/>
                </a:cubicBezTo>
                <a:cubicBezTo>
                  <a:pt x="346" y="31"/>
                  <a:pt x="351" y="44"/>
                  <a:pt x="349" y="58"/>
                </a:cubicBezTo>
                <a:lnTo>
                  <a:pt x="349" y="63"/>
                </a:lnTo>
                <a:cubicBezTo>
                  <a:pt x="346" y="87"/>
                  <a:pt x="326" y="106"/>
                  <a:pt x="301" y="106"/>
                </a:cubicBezTo>
                <a:lnTo>
                  <a:pt x="299" y="106"/>
                </a:lnTo>
                <a:lnTo>
                  <a:pt x="347" y="58"/>
                </a:lnTo>
                <a:lnTo>
                  <a:pt x="347" y="61"/>
                </a:lnTo>
                <a:lnTo>
                  <a:pt x="347" y="65"/>
                </a:lnTo>
                <a:lnTo>
                  <a:pt x="347" y="69"/>
                </a:lnTo>
                <a:lnTo>
                  <a:pt x="347" y="72"/>
                </a:lnTo>
                <a:cubicBezTo>
                  <a:pt x="347" y="96"/>
                  <a:pt x="330" y="116"/>
                  <a:pt x="307" y="119"/>
                </a:cubicBezTo>
                <a:cubicBezTo>
                  <a:pt x="283" y="123"/>
                  <a:pt x="261" y="109"/>
                  <a:pt x="253" y="87"/>
                </a:cubicBezTo>
                <a:lnTo>
                  <a:pt x="253" y="86"/>
                </a:lnTo>
                <a:cubicBezTo>
                  <a:pt x="252" y="83"/>
                  <a:pt x="252" y="81"/>
                  <a:pt x="251" y="78"/>
                </a:cubicBezTo>
                <a:lnTo>
                  <a:pt x="251" y="75"/>
                </a:lnTo>
                <a:lnTo>
                  <a:pt x="298" y="115"/>
                </a:lnTo>
                <a:lnTo>
                  <a:pt x="297" y="115"/>
                </a:lnTo>
                <a:lnTo>
                  <a:pt x="345" y="67"/>
                </a:lnTo>
                <a:lnTo>
                  <a:pt x="345" y="70"/>
                </a:lnTo>
                <a:cubicBezTo>
                  <a:pt x="345" y="74"/>
                  <a:pt x="345" y="78"/>
                  <a:pt x="344" y="82"/>
                </a:cubicBezTo>
                <a:lnTo>
                  <a:pt x="344" y="84"/>
                </a:lnTo>
                <a:cubicBezTo>
                  <a:pt x="338" y="107"/>
                  <a:pt x="315" y="123"/>
                  <a:pt x="291" y="120"/>
                </a:cubicBezTo>
                <a:cubicBezTo>
                  <a:pt x="267" y="117"/>
                  <a:pt x="249" y="96"/>
                  <a:pt x="249" y="72"/>
                </a:cubicBezTo>
                <a:lnTo>
                  <a:pt x="249" y="69"/>
                </a:lnTo>
                <a:lnTo>
                  <a:pt x="250" y="81"/>
                </a:lnTo>
                <a:lnTo>
                  <a:pt x="250" y="79"/>
                </a:lnTo>
                <a:lnTo>
                  <a:pt x="344" y="67"/>
                </a:lnTo>
                <a:lnTo>
                  <a:pt x="344" y="69"/>
                </a:lnTo>
                <a:cubicBezTo>
                  <a:pt x="344" y="71"/>
                  <a:pt x="344" y="74"/>
                  <a:pt x="344" y="76"/>
                </a:cubicBezTo>
                <a:lnTo>
                  <a:pt x="343" y="79"/>
                </a:lnTo>
                <a:cubicBezTo>
                  <a:pt x="343" y="82"/>
                  <a:pt x="342" y="85"/>
                  <a:pt x="342" y="88"/>
                </a:cubicBezTo>
                <a:lnTo>
                  <a:pt x="341" y="91"/>
                </a:lnTo>
                <a:lnTo>
                  <a:pt x="343" y="75"/>
                </a:lnTo>
                <a:lnTo>
                  <a:pt x="343" y="77"/>
                </a:lnTo>
                <a:lnTo>
                  <a:pt x="247" y="77"/>
                </a:lnTo>
                <a:lnTo>
                  <a:pt x="247" y="75"/>
                </a:lnTo>
                <a:lnTo>
                  <a:pt x="247" y="72"/>
                </a:lnTo>
                <a:cubicBezTo>
                  <a:pt x="247" y="70"/>
                  <a:pt x="247" y="67"/>
                  <a:pt x="247" y="65"/>
                </a:cubicBezTo>
                <a:lnTo>
                  <a:pt x="248" y="62"/>
                </a:lnTo>
                <a:lnTo>
                  <a:pt x="247" y="68"/>
                </a:lnTo>
                <a:lnTo>
                  <a:pt x="247" y="67"/>
                </a:lnTo>
                <a:lnTo>
                  <a:pt x="342" y="79"/>
                </a:lnTo>
                <a:lnTo>
                  <a:pt x="343" y="75"/>
                </a:lnTo>
                <a:lnTo>
                  <a:pt x="342" y="79"/>
                </a:lnTo>
                <a:lnTo>
                  <a:pt x="342" y="78"/>
                </a:lnTo>
                <a:lnTo>
                  <a:pt x="342" y="81"/>
                </a:lnTo>
                <a:lnTo>
                  <a:pt x="294" y="33"/>
                </a:lnTo>
                <a:lnTo>
                  <a:pt x="296" y="33"/>
                </a:lnTo>
                <a:lnTo>
                  <a:pt x="249" y="91"/>
                </a:lnTo>
                <a:lnTo>
                  <a:pt x="249" y="91"/>
                </a:lnTo>
                <a:lnTo>
                  <a:pt x="248" y="89"/>
                </a:lnTo>
                <a:lnTo>
                  <a:pt x="342" y="65"/>
                </a:lnTo>
                <a:lnTo>
                  <a:pt x="342" y="67"/>
                </a:lnTo>
                <a:cubicBezTo>
                  <a:pt x="343" y="71"/>
                  <a:pt x="343" y="75"/>
                  <a:pt x="343" y="79"/>
                </a:cubicBezTo>
                <a:lnTo>
                  <a:pt x="343" y="81"/>
                </a:lnTo>
                <a:cubicBezTo>
                  <a:pt x="343" y="108"/>
                  <a:pt x="322" y="129"/>
                  <a:pt x="295" y="129"/>
                </a:cubicBezTo>
                <a:lnTo>
                  <a:pt x="295" y="129"/>
                </a:lnTo>
                <a:lnTo>
                  <a:pt x="343" y="81"/>
                </a:lnTo>
                <a:lnTo>
                  <a:pt x="343" y="86"/>
                </a:lnTo>
                <a:lnTo>
                  <a:pt x="343" y="91"/>
                </a:lnTo>
                <a:lnTo>
                  <a:pt x="295" y="43"/>
                </a:lnTo>
                <a:lnTo>
                  <a:pt x="295" y="43"/>
                </a:lnTo>
                <a:cubicBezTo>
                  <a:pt x="309" y="43"/>
                  <a:pt x="323" y="49"/>
                  <a:pt x="332" y="60"/>
                </a:cubicBezTo>
                <a:cubicBezTo>
                  <a:pt x="341" y="70"/>
                  <a:pt x="345" y="84"/>
                  <a:pt x="343" y="98"/>
                </a:cubicBezTo>
                <a:lnTo>
                  <a:pt x="342" y="101"/>
                </a:lnTo>
                <a:cubicBezTo>
                  <a:pt x="342" y="104"/>
                  <a:pt x="341" y="107"/>
                  <a:pt x="341" y="110"/>
                </a:cubicBezTo>
                <a:lnTo>
                  <a:pt x="340" y="111"/>
                </a:lnTo>
                <a:cubicBezTo>
                  <a:pt x="333" y="133"/>
                  <a:pt x="310" y="147"/>
                  <a:pt x="287" y="143"/>
                </a:cubicBezTo>
                <a:cubicBezTo>
                  <a:pt x="264" y="140"/>
                  <a:pt x="246" y="120"/>
                  <a:pt x="246" y="96"/>
                </a:cubicBezTo>
                <a:lnTo>
                  <a:pt x="247" y="88"/>
                </a:lnTo>
                <a:lnTo>
                  <a:pt x="247" y="88"/>
                </a:lnTo>
                <a:lnTo>
                  <a:pt x="247" y="84"/>
                </a:lnTo>
                <a:lnTo>
                  <a:pt x="247" y="81"/>
                </a:lnTo>
                <a:cubicBezTo>
                  <a:pt x="247" y="59"/>
                  <a:pt x="262" y="40"/>
                  <a:pt x="284" y="35"/>
                </a:cubicBezTo>
                <a:cubicBezTo>
                  <a:pt x="306" y="30"/>
                  <a:pt x="328" y="40"/>
                  <a:pt x="338" y="60"/>
                </a:cubicBezTo>
                <a:lnTo>
                  <a:pt x="338" y="61"/>
                </a:lnTo>
                <a:cubicBezTo>
                  <a:pt x="342" y="68"/>
                  <a:pt x="343" y="75"/>
                  <a:pt x="343" y="82"/>
                </a:cubicBezTo>
                <a:lnTo>
                  <a:pt x="343" y="81"/>
                </a:lnTo>
                <a:lnTo>
                  <a:pt x="344" y="87"/>
                </a:lnTo>
                <a:cubicBezTo>
                  <a:pt x="344" y="90"/>
                  <a:pt x="344" y="94"/>
                  <a:pt x="344" y="97"/>
                </a:cubicBezTo>
                <a:lnTo>
                  <a:pt x="343" y="101"/>
                </a:lnTo>
                <a:cubicBezTo>
                  <a:pt x="342" y="112"/>
                  <a:pt x="337" y="121"/>
                  <a:pt x="329" y="129"/>
                </a:cubicBezTo>
                <a:lnTo>
                  <a:pt x="328" y="130"/>
                </a:lnTo>
                <a:cubicBezTo>
                  <a:pt x="315" y="144"/>
                  <a:pt x="294" y="148"/>
                  <a:pt x="276" y="140"/>
                </a:cubicBezTo>
                <a:cubicBezTo>
                  <a:pt x="258" y="133"/>
                  <a:pt x="246" y="115"/>
                  <a:pt x="246" y="96"/>
                </a:cubicBezTo>
                <a:lnTo>
                  <a:pt x="247" y="88"/>
                </a:lnTo>
                <a:lnTo>
                  <a:pt x="247" y="83"/>
                </a:lnTo>
                <a:lnTo>
                  <a:pt x="247" y="84"/>
                </a:lnTo>
                <a:lnTo>
                  <a:pt x="247" y="81"/>
                </a:lnTo>
                <a:lnTo>
                  <a:pt x="343" y="81"/>
                </a:lnTo>
                <a:lnTo>
                  <a:pt x="343" y="82"/>
                </a:lnTo>
                <a:cubicBezTo>
                  <a:pt x="343" y="85"/>
                  <a:pt x="343" y="88"/>
                  <a:pt x="343" y="90"/>
                </a:cubicBezTo>
                <a:lnTo>
                  <a:pt x="343" y="90"/>
                </a:lnTo>
                <a:lnTo>
                  <a:pt x="342" y="95"/>
                </a:lnTo>
                <a:lnTo>
                  <a:pt x="294" y="43"/>
                </a:lnTo>
                <a:lnTo>
                  <a:pt x="295" y="43"/>
                </a:lnTo>
                <a:cubicBezTo>
                  <a:pt x="309" y="43"/>
                  <a:pt x="322" y="49"/>
                  <a:pt x="332" y="60"/>
                </a:cubicBezTo>
                <a:cubicBezTo>
                  <a:pt x="341" y="71"/>
                  <a:pt x="345" y="85"/>
                  <a:pt x="342" y="99"/>
                </a:cubicBezTo>
                <a:lnTo>
                  <a:pt x="341" y="106"/>
                </a:lnTo>
                <a:lnTo>
                  <a:pt x="341" y="108"/>
                </a:lnTo>
                <a:cubicBezTo>
                  <a:pt x="335" y="131"/>
                  <a:pt x="312" y="147"/>
                  <a:pt x="288" y="144"/>
                </a:cubicBezTo>
                <a:cubicBezTo>
                  <a:pt x="264" y="141"/>
                  <a:pt x="246" y="120"/>
                  <a:pt x="246" y="96"/>
                </a:cubicBezTo>
                <a:lnTo>
                  <a:pt x="246" y="93"/>
                </a:lnTo>
                <a:lnTo>
                  <a:pt x="246" y="91"/>
                </a:lnTo>
                <a:lnTo>
                  <a:pt x="341" y="103"/>
                </a:lnTo>
                <a:lnTo>
                  <a:pt x="340" y="105"/>
                </a:lnTo>
                <a:lnTo>
                  <a:pt x="341" y="93"/>
                </a:lnTo>
                <a:lnTo>
                  <a:pt x="341" y="101"/>
                </a:lnTo>
                <a:lnTo>
                  <a:pt x="341" y="106"/>
                </a:lnTo>
                <a:cubicBezTo>
                  <a:pt x="338" y="130"/>
                  <a:pt x="317" y="148"/>
                  <a:pt x="293" y="148"/>
                </a:cubicBezTo>
                <a:lnTo>
                  <a:pt x="292" y="148"/>
                </a:lnTo>
                <a:lnTo>
                  <a:pt x="339" y="108"/>
                </a:lnTo>
                <a:lnTo>
                  <a:pt x="338" y="115"/>
                </a:lnTo>
                <a:lnTo>
                  <a:pt x="338" y="117"/>
                </a:lnTo>
                <a:cubicBezTo>
                  <a:pt x="332" y="138"/>
                  <a:pt x="313" y="153"/>
                  <a:pt x="291" y="153"/>
                </a:cubicBezTo>
                <a:cubicBezTo>
                  <a:pt x="269" y="153"/>
                  <a:pt x="250" y="138"/>
                  <a:pt x="244" y="117"/>
                </a:cubicBezTo>
                <a:lnTo>
                  <a:pt x="243" y="111"/>
                </a:lnTo>
                <a:lnTo>
                  <a:pt x="243" y="108"/>
                </a:lnTo>
                <a:cubicBezTo>
                  <a:pt x="240" y="94"/>
                  <a:pt x="244" y="80"/>
                  <a:pt x="253" y="69"/>
                </a:cubicBezTo>
                <a:cubicBezTo>
                  <a:pt x="262" y="59"/>
                  <a:pt x="276" y="52"/>
                  <a:pt x="290" y="52"/>
                </a:cubicBezTo>
                <a:lnTo>
                  <a:pt x="291" y="52"/>
                </a:lnTo>
                <a:lnTo>
                  <a:pt x="291" y="148"/>
                </a:lnTo>
                <a:lnTo>
                  <a:pt x="290" y="148"/>
                </a:lnTo>
                <a:lnTo>
                  <a:pt x="290" y="52"/>
                </a:lnTo>
                <a:lnTo>
                  <a:pt x="290" y="52"/>
                </a:lnTo>
                <a:cubicBezTo>
                  <a:pt x="305" y="52"/>
                  <a:pt x="318" y="59"/>
                  <a:pt x="327" y="69"/>
                </a:cubicBezTo>
                <a:cubicBezTo>
                  <a:pt x="336" y="80"/>
                  <a:pt x="340" y="94"/>
                  <a:pt x="338" y="108"/>
                </a:cubicBezTo>
                <a:lnTo>
                  <a:pt x="337" y="115"/>
                </a:lnTo>
                <a:lnTo>
                  <a:pt x="336" y="117"/>
                </a:lnTo>
                <a:cubicBezTo>
                  <a:pt x="330" y="141"/>
                  <a:pt x="308" y="156"/>
                  <a:pt x="284" y="153"/>
                </a:cubicBezTo>
                <a:cubicBezTo>
                  <a:pt x="260" y="150"/>
                  <a:pt x="241" y="130"/>
                  <a:pt x="241" y="105"/>
                </a:cubicBezTo>
                <a:lnTo>
                  <a:pt x="241" y="103"/>
                </a:lnTo>
                <a:cubicBezTo>
                  <a:pt x="241" y="101"/>
                  <a:pt x="242" y="99"/>
                  <a:pt x="242" y="97"/>
                </a:cubicBezTo>
                <a:lnTo>
                  <a:pt x="243" y="92"/>
                </a:lnTo>
                <a:lnTo>
                  <a:pt x="243" y="89"/>
                </a:lnTo>
                <a:lnTo>
                  <a:pt x="242" y="97"/>
                </a:lnTo>
                <a:lnTo>
                  <a:pt x="242" y="96"/>
                </a:lnTo>
                <a:lnTo>
                  <a:pt x="338" y="96"/>
                </a:lnTo>
                <a:lnTo>
                  <a:pt x="338" y="104"/>
                </a:lnTo>
                <a:lnTo>
                  <a:pt x="338" y="105"/>
                </a:lnTo>
                <a:lnTo>
                  <a:pt x="337" y="115"/>
                </a:lnTo>
                <a:lnTo>
                  <a:pt x="337" y="120"/>
                </a:lnTo>
                <a:cubicBezTo>
                  <a:pt x="334" y="144"/>
                  <a:pt x="314" y="163"/>
                  <a:pt x="289" y="163"/>
                </a:cubicBezTo>
                <a:lnTo>
                  <a:pt x="288" y="163"/>
                </a:lnTo>
                <a:cubicBezTo>
                  <a:pt x="265" y="163"/>
                  <a:pt x="245" y="147"/>
                  <a:pt x="241" y="124"/>
                </a:cubicBezTo>
                <a:lnTo>
                  <a:pt x="240" y="118"/>
                </a:lnTo>
                <a:lnTo>
                  <a:pt x="239" y="115"/>
                </a:lnTo>
                <a:lnTo>
                  <a:pt x="241" y="122"/>
                </a:lnTo>
                <a:lnTo>
                  <a:pt x="240" y="121"/>
                </a:lnTo>
                <a:lnTo>
                  <a:pt x="334" y="105"/>
                </a:lnTo>
                <a:lnTo>
                  <a:pt x="334" y="107"/>
                </a:lnTo>
                <a:lnTo>
                  <a:pt x="334" y="110"/>
                </a:lnTo>
                <a:cubicBezTo>
                  <a:pt x="334" y="136"/>
                  <a:pt x="312" y="158"/>
                  <a:pt x="286" y="158"/>
                </a:cubicBezTo>
                <a:lnTo>
                  <a:pt x="285" y="158"/>
                </a:lnTo>
                <a:lnTo>
                  <a:pt x="333" y="110"/>
                </a:lnTo>
                <a:lnTo>
                  <a:pt x="333" y="115"/>
                </a:lnTo>
                <a:lnTo>
                  <a:pt x="333" y="119"/>
                </a:lnTo>
                <a:lnTo>
                  <a:pt x="237" y="119"/>
                </a:lnTo>
                <a:lnTo>
                  <a:pt x="237" y="118"/>
                </a:lnTo>
                <a:lnTo>
                  <a:pt x="237" y="120"/>
                </a:lnTo>
                <a:lnTo>
                  <a:pt x="237" y="115"/>
                </a:lnTo>
                <a:cubicBezTo>
                  <a:pt x="234" y="90"/>
                  <a:pt x="251" y="67"/>
                  <a:pt x="276" y="63"/>
                </a:cubicBezTo>
                <a:cubicBezTo>
                  <a:pt x="301" y="58"/>
                  <a:pt x="325" y="74"/>
                  <a:pt x="331" y="98"/>
                </a:cubicBezTo>
                <a:lnTo>
                  <a:pt x="332" y="100"/>
                </a:lnTo>
                <a:cubicBezTo>
                  <a:pt x="332" y="104"/>
                  <a:pt x="333" y="108"/>
                  <a:pt x="333" y="112"/>
                </a:cubicBezTo>
                <a:lnTo>
                  <a:pt x="333" y="115"/>
                </a:lnTo>
                <a:cubicBezTo>
                  <a:pt x="333" y="120"/>
                  <a:pt x="332" y="125"/>
                  <a:pt x="331" y="130"/>
                </a:cubicBezTo>
                <a:lnTo>
                  <a:pt x="329" y="135"/>
                </a:lnTo>
                <a:cubicBezTo>
                  <a:pt x="322" y="154"/>
                  <a:pt x="304" y="167"/>
                  <a:pt x="283" y="167"/>
                </a:cubicBezTo>
                <a:lnTo>
                  <a:pt x="282" y="167"/>
                </a:lnTo>
                <a:cubicBezTo>
                  <a:pt x="258" y="167"/>
                  <a:pt x="237" y="149"/>
                  <a:pt x="235" y="124"/>
                </a:cubicBezTo>
                <a:lnTo>
                  <a:pt x="234" y="120"/>
                </a:lnTo>
                <a:lnTo>
                  <a:pt x="234" y="115"/>
                </a:lnTo>
                <a:cubicBezTo>
                  <a:pt x="231" y="91"/>
                  <a:pt x="247" y="68"/>
                  <a:pt x="271" y="63"/>
                </a:cubicBezTo>
                <a:cubicBezTo>
                  <a:pt x="295" y="58"/>
                  <a:pt x="319" y="71"/>
                  <a:pt x="327" y="95"/>
                </a:cubicBezTo>
                <a:lnTo>
                  <a:pt x="328" y="96"/>
                </a:lnTo>
                <a:cubicBezTo>
                  <a:pt x="329" y="101"/>
                  <a:pt x="330" y="106"/>
                  <a:pt x="330" y="111"/>
                </a:cubicBezTo>
                <a:lnTo>
                  <a:pt x="330" y="115"/>
                </a:lnTo>
                <a:lnTo>
                  <a:pt x="330" y="124"/>
                </a:lnTo>
                <a:cubicBezTo>
                  <a:pt x="330" y="130"/>
                  <a:pt x="329" y="135"/>
                  <a:pt x="328" y="140"/>
                </a:cubicBezTo>
                <a:lnTo>
                  <a:pt x="326" y="144"/>
                </a:lnTo>
                <a:cubicBezTo>
                  <a:pt x="319" y="164"/>
                  <a:pt x="301" y="177"/>
                  <a:pt x="280" y="177"/>
                </a:cubicBezTo>
                <a:lnTo>
                  <a:pt x="279" y="177"/>
                </a:lnTo>
                <a:cubicBezTo>
                  <a:pt x="264" y="177"/>
                  <a:pt x="249" y="169"/>
                  <a:pt x="240" y="157"/>
                </a:cubicBezTo>
                <a:cubicBezTo>
                  <a:pt x="231" y="144"/>
                  <a:pt x="229" y="127"/>
                  <a:pt x="234" y="113"/>
                </a:cubicBezTo>
                <a:lnTo>
                  <a:pt x="236" y="108"/>
                </a:lnTo>
                <a:lnTo>
                  <a:pt x="237" y="105"/>
                </a:lnTo>
                <a:cubicBezTo>
                  <a:pt x="238" y="103"/>
                  <a:pt x="239" y="101"/>
                  <a:pt x="240" y="99"/>
                </a:cubicBezTo>
                <a:lnTo>
                  <a:pt x="240" y="98"/>
                </a:lnTo>
                <a:cubicBezTo>
                  <a:pt x="250" y="78"/>
                  <a:pt x="272" y="68"/>
                  <a:pt x="294" y="73"/>
                </a:cubicBezTo>
                <a:cubicBezTo>
                  <a:pt x="316" y="78"/>
                  <a:pt x="331" y="97"/>
                  <a:pt x="331" y="119"/>
                </a:cubicBezTo>
                <a:lnTo>
                  <a:pt x="331" y="122"/>
                </a:lnTo>
                <a:lnTo>
                  <a:pt x="331" y="127"/>
                </a:lnTo>
                <a:lnTo>
                  <a:pt x="331" y="131"/>
                </a:lnTo>
                <a:cubicBezTo>
                  <a:pt x="331" y="135"/>
                  <a:pt x="331" y="138"/>
                  <a:pt x="330" y="141"/>
                </a:cubicBezTo>
                <a:lnTo>
                  <a:pt x="330" y="143"/>
                </a:lnTo>
                <a:cubicBezTo>
                  <a:pt x="325" y="168"/>
                  <a:pt x="302" y="184"/>
                  <a:pt x="278" y="182"/>
                </a:cubicBezTo>
                <a:cubicBezTo>
                  <a:pt x="253" y="179"/>
                  <a:pt x="234" y="159"/>
                  <a:pt x="234" y="134"/>
                </a:cubicBezTo>
                <a:lnTo>
                  <a:pt x="234" y="133"/>
                </a:lnTo>
                <a:lnTo>
                  <a:pt x="235" y="140"/>
                </a:lnTo>
                <a:lnTo>
                  <a:pt x="235" y="137"/>
                </a:lnTo>
                <a:lnTo>
                  <a:pt x="234" y="134"/>
                </a:lnTo>
                <a:cubicBezTo>
                  <a:pt x="234" y="132"/>
                  <a:pt x="233" y="129"/>
                  <a:pt x="233" y="126"/>
                </a:cubicBezTo>
                <a:lnTo>
                  <a:pt x="233" y="124"/>
                </a:lnTo>
                <a:lnTo>
                  <a:pt x="329" y="124"/>
                </a:lnTo>
                <a:lnTo>
                  <a:pt x="329" y="126"/>
                </a:lnTo>
                <a:lnTo>
                  <a:pt x="329" y="129"/>
                </a:lnTo>
                <a:lnTo>
                  <a:pt x="329" y="140"/>
                </a:lnTo>
                <a:lnTo>
                  <a:pt x="327" y="152"/>
                </a:lnTo>
                <a:lnTo>
                  <a:pt x="326" y="159"/>
                </a:lnTo>
                <a:cubicBezTo>
                  <a:pt x="321" y="181"/>
                  <a:pt x="301" y="196"/>
                  <a:pt x="279" y="196"/>
                </a:cubicBezTo>
                <a:lnTo>
                  <a:pt x="278" y="196"/>
                </a:lnTo>
                <a:cubicBezTo>
                  <a:pt x="251" y="196"/>
                  <a:pt x="230" y="174"/>
                  <a:pt x="230" y="148"/>
                </a:cubicBezTo>
                <a:lnTo>
                  <a:pt x="230" y="143"/>
                </a:lnTo>
                <a:lnTo>
                  <a:pt x="230" y="138"/>
                </a:lnTo>
                <a:lnTo>
                  <a:pt x="230" y="135"/>
                </a:lnTo>
                <a:lnTo>
                  <a:pt x="232" y="151"/>
                </a:lnTo>
                <a:lnTo>
                  <a:pt x="232" y="149"/>
                </a:lnTo>
                <a:lnTo>
                  <a:pt x="323" y="119"/>
                </a:lnTo>
                <a:lnTo>
                  <a:pt x="324" y="120"/>
                </a:lnTo>
                <a:lnTo>
                  <a:pt x="325" y="123"/>
                </a:lnTo>
                <a:cubicBezTo>
                  <a:pt x="326" y="128"/>
                  <a:pt x="327" y="133"/>
                  <a:pt x="327" y="138"/>
                </a:cubicBezTo>
                <a:lnTo>
                  <a:pt x="327" y="143"/>
                </a:lnTo>
                <a:cubicBezTo>
                  <a:pt x="327" y="147"/>
                  <a:pt x="327" y="150"/>
                  <a:pt x="326" y="154"/>
                </a:cubicBezTo>
                <a:lnTo>
                  <a:pt x="325" y="158"/>
                </a:lnTo>
                <a:lnTo>
                  <a:pt x="278" y="100"/>
                </a:lnTo>
                <a:lnTo>
                  <a:pt x="278" y="100"/>
                </a:lnTo>
                <a:lnTo>
                  <a:pt x="230" y="148"/>
                </a:lnTo>
                <a:lnTo>
                  <a:pt x="231" y="148"/>
                </a:lnTo>
                <a:lnTo>
                  <a:pt x="230" y="144"/>
                </a:lnTo>
                <a:lnTo>
                  <a:pt x="326" y="138"/>
                </a:lnTo>
                <a:lnTo>
                  <a:pt x="326" y="142"/>
                </a:lnTo>
                <a:lnTo>
                  <a:pt x="326" y="148"/>
                </a:lnTo>
                <a:lnTo>
                  <a:pt x="278" y="100"/>
                </a:lnTo>
                <a:lnTo>
                  <a:pt x="278" y="100"/>
                </a:lnTo>
                <a:cubicBezTo>
                  <a:pt x="305" y="100"/>
                  <a:pt x="326" y="121"/>
                  <a:pt x="326" y="148"/>
                </a:cubicBezTo>
                <a:lnTo>
                  <a:pt x="326" y="151"/>
                </a:lnTo>
                <a:cubicBezTo>
                  <a:pt x="326" y="155"/>
                  <a:pt x="326" y="159"/>
                  <a:pt x="325" y="163"/>
                </a:cubicBezTo>
                <a:lnTo>
                  <a:pt x="325" y="165"/>
                </a:lnTo>
                <a:cubicBezTo>
                  <a:pt x="319" y="188"/>
                  <a:pt x="296" y="204"/>
                  <a:pt x="272" y="201"/>
                </a:cubicBezTo>
                <a:cubicBezTo>
                  <a:pt x="248" y="198"/>
                  <a:pt x="230" y="177"/>
                  <a:pt x="230" y="153"/>
                </a:cubicBezTo>
                <a:lnTo>
                  <a:pt x="230" y="151"/>
                </a:lnTo>
                <a:lnTo>
                  <a:pt x="230" y="148"/>
                </a:lnTo>
                <a:cubicBezTo>
                  <a:pt x="230" y="121"/>
                  <a:pt x="251" y="100"/>
                  <a:pt x="278" y="100"/>
                </a:cubicBezTo>
                <a:lnTo>
                  <a:pt x="278" y="100"/>
                </a:lnTo>
                <a:cubicBezTo>
                  <a:pt x="292" y="100"/>
                  <a:pt x="305" y="106"/>
                  <a:pt x="314" y="116"/>
                </a:cubicBezTo>
                <a:cubicBezTo>
                  <a:pt x="323" y="126"/>
                  <a:pt x="328" y="139"/>
                  <a:pt x="326" y="153"/>
                </a:cubicBezTo>
                <a:lnTo>
                  <a:pt x="326" y="158"/>
                </a:lnTo>
                <a:cubicBezTo>
                  <a:pt x="323" y="183"/>
                  <a:pt x="301" y="202"/>
                  <a:pt x="276" y="201"/>
                </a:cubicBezTo>
                <a:cubicBezTo>
                  <a:pt x="250" y="200"/>
                  <a:pt x="230" y="179"/>
                  <a:pt x="230" y="153"/>
                </a:cubicBezTo>
                <a:lnTo>
                  <a:pt x="230" y="150"/>
                </a:lnTo>
                <a:lnTo>
                  <a:pt x="230" y="148"/>
                </a:lnTo>
                <a:lnTo>
                  <a:pt x="326" y="153"/>
                </a:lnTo>
                <a:lnTo>
                  <a:pt x="325" y="157"/>
                </a:lnTo>
                <a:lnTo>
                  <a:pt x="325" y="162"/>
                </a:lnTo>
                <a:cubicBezTo>
                  <a:pt x="324" y="165"/>
                  <a:pt x="324" y="168"/>
                  <a:pt x="323" y="171"/>
                </a:cubicBezTo>
                <a:lnTo>
                  <a:pt x="321" y="176"/>
                </a:lnTo>
                <a:lnTo>
                  <a:pt x="323" y="155"/>
                </a:lnTo>
                <a:lnTo>
                  <a:pt x="323" y="158"/>
                </a:lnTo>
                <a:lnTo>
                  <a:pt x="322" y="150"/>
                </a:lnTo>
                <a:lnTo>
                  <a:pt x="322" y="152"/>
                </a:lnTo>
                <a:lnTo>
                  <a:pt x="228" y="167"/>
                </a:lnTo>
                <a:lnTo>
                  <a:pt x="229" y="167"/>
                </a:lnTo>
                <a:lnTo>
                  <a:pt x="228" y="162"/>
                </a:lnTo>
                <a:lnTo>
                  <a:pt x="323" y="169"/>
                </a:lnTo>
                <a:lnTo>
                  <a:pt x="323" y="167"/>
                </a:lnTo>
                <a:lnTo>
                  <a:pt x="322" y="170"/>
                </a:lnTo>
                <a:lnTo>
                  <a:pt x="322" y="173"/>
                </a:lnTo>
                <a:lnTo>
                  <a:pt x="322" y="165"/>
                </a:lnTo>
                <a:lnTo>
                  <a:pt x="322" y="167"/>
                </a:lnTo>
                <a:cubicBezTo>
                  <a:pt x="322" y="191"/>
                  <a:pt x="304" y="212"/>
                  <a:pt x="280" y="215"/>
                </a:cubicBezTo>
                <a:cubicBezTo>
                  <a:pt x="256" y="218"/>
                  <a:pt x="234" y="202"/>
                  <a:pt x="228" y="179"/>
                </a:cubicBezTo>
                <a:lnTo>
                  <a:pt x="227" y="174"/>
                </a:lnTo>
                <a:lnTo>
                  <a:pt x="226" y="172"/>
                </a:lnTo>
                <a:lnTo>
                  <a:pt x="321" y="162"/>
                </a:lnTo>
                <a:lnTo>
                  <a:pt x="321" y="164"/>
                </a:lnTo>
                <a:cubicBezTo>
                  <a:pt x="321" y="167"/>
                  <a:pt x="321" y="169"/>
                  <a:pt x="321" y="172"/>
                </a:cubicBezTo>
                <a:lnTo>
                  <a:pt x="320" y="175"/>
                </a:lnTo>
                <a:cubicBezTo>
                  <a:pt x="320" y="179"/>
                  <a:pt x="319" y="182"/>
                  <a:pt x="317" y="186"/>
                </a:cubicBezTo>
                <a:lnTo>
                  <a:pt x="316" y="189"/>
                </a:lnTo>
                <a:cubicBezTo>
                  <a:pt x="313" y="195"/>
                  <a:pt x="310" y="200"/>
                  <a:pt x="305" y="204"/>
                </a:cubicBezTo>
                <a:lnTo>
                  <a:pt x="304" y="206"/>
                </a:lnTo>
                <a:cubicBezTo>
                  <a:pt x="292" y="218"/>
                  <a:pt x="275" y="223"/>
                  <a:pt x="259" y="219"/>
                </a:cubicBezTo>
                <a:cubicBezTo>
                  <a:pt x="243" y="215"/>
                  <a:pt x="230" y="203"/>
                  <a:pt x="224" y="187"/>
                </a:cubicBezTo>
                <a:lnTo>
                  <a:pt x="223" y="184"/>
                </a:lnTo>
                <a:lnTo>
                  <a:pt x="226" y="190"/>
                </a:lnTo>
                <a:lnTo>
                  <a:pt x="225" y="188"/>
                </a:lnTo>
                <a:lnTo>
                  <a:pt x="316" y="167"/>
                </a:lnTo>
                <a:lnTo>
                  <a:pt x="316" y="177"/>
                </a:lnTo>
                <a:lnTo>
                  <a:pt x="315" y="188"/>
                </a:lnTo>
                <a:lnTo>
                  <a:pt x="314" y="192"/>
                </a:lnTo>
                <a:cubicBezTo>
                  <a:pt x="314" y="197"/>
                  <a:pt x="312" y="202"/>
                  <a:pt x="310" y="206"/>
                </a:cubicBezTo>
                <a:lnTo>
                  <a:pt x="309" y="207"/>
                </a:lnTo>
                <a:cubicBezTo>
                  <a:pt x="299" y="228"/>
                  <a:pt x="275" y="239"/>
                  <a:pt x="253" y="232"/>
                </a:cubicBezTo>
                <a:cubicBezTo>
                  <a:pt x="231" y="225"/>
                  <a:pt x="216" y="204"/>
                  <a:pt x="219" y="181"/>
                </a:cubicBezTo>
                <a:lnTo>
                  <a:pt x="219" y="181"/>
                </a:lnTo>
                <a:lnTo>
                  <a:pt x="219" y="176"/>
                </a:lnTo>
                <a:lnTo>
                  <a:pt x="314" y="186"/>
                </a:lnTo>
                <a:lnTo>
                  <a:pt x="314" y="188"/>
                </a:lnTo>
                <a:lnTo>
                  <a:pt x="313" y="191"/>
                </a:lnTo>
                <a:cubicBezTo>
                  <a:pt x="308" y="215"/>
                  <a:pt x="286" y="232"/>
                  <a:pt x="261" y="229"/>
                </a:cubicBezTo>
                <a:cubicBezTo>
                  <a:pt x="237" y="227"/>
                  <a:pt x="218" y="206"/>
                  <a:pt x="218" y="181"/>
                </a:cubicBezTo>
                <a:lnTo>
                  <a:pt x="218" y="182"/>
                </a:lnTo>
                <a:lnTo>
                  <a:pt x="218" y="177"/>
                </a:lnTo>
                <a:lnTo>
                  <a:pt x="308" y="193"/>
                </a:lnTo>
                <a:lnTo>
                  <a:pt x="308" y="194"/>
                </a:lnTo>
                <a:lnTo>
                  <a:pt x="312" y="180"/>
                </a:lnTo>
                <a:lnTo>
                  <a:pt x="312" y="183"/>
                </a:lnTo>
                <a:lnTo>
                  <a:pt x="312" y="176"/>
                </a:lnTo>
                <a:lnTo>
                  <a:pt x="312" y="187"/>
                </a:lnTo>
                <a:lnTo>
                  <a:pt x="312" y="191"/>
                </a:lnTo>
                <a:cubicBezTo>
                  <a:pt x="309" y="216"/>
                  <a:pt x="288" y="234"/>
                  <a:pt x="264" y="234"/>
                </a:cubicBezTo>
                <a:lnTo>
                  <a:pt x="262" y="234"/>
                </a:lnTo>
                <a:lnTo>
                  <a:pt x="262" y="138"/>
                </a:lnTo>
                <a:lnTo>
                  <a:pt x="264" y="138"/>
                </a:lnTo>
                <a:cubicBezTo>
                  <a:pt x="291" y="138"/>
                  <a:pt x="312" y="159"/>
                  <a:pt x="312" y="186"/>
                </a:cubicBezTo>
                <a:lnTo>
                  <a:pt x="312" y="193"/>
                </a:lnTo>
                <a:lnTo>
                  <a:pt x="312" y="198"/>
                </a:lnTo>
                <a:lnTo>
                  <a:pt x="312" y="200"/>
                </a:lnTo>
                <a:lnTo>
                  <a:pt x="222" y="179"/>
                </a:lnTo>
                <a:lnTo>
                  <a:pt x="222" y="178"/>
                </a:lnTo>
                <a:lnTo>
                  <a:pt x="217" y="199"/>
                </a:lnTo>
                <a:lnTo>
                  <a:pt x="217" y="195"/>
                </a:lnTo>
                <a:lnTo>
                  <a:pt x="217" y="191"/>
                </a:lnTo>
                <a:lnTo>
                  <a:pt x="265" y="239"/>
                </a:lnTo>
                <a:lnTo>
                  <a:pt x="264" y="239"/>
                </a:lnTo>
                <a:lnTo>
                  <a:pt x="312" y="195"/>
                </a:lnTo>
                <a:lnTo>
                  <a:pt x="311" y="202"/>
                </a:lnTo>
                <a:lnTo>
                  <a:pt x="311" y="206"/>
                </a:lnTo>
                <a:cubicBezTo>
                  <a:pt x="307" y="232"/>
                  <a:pt x="285" y="250"/>
                  <a:pt x="260" y="248"/>
                </a:cubicBezTo>
                <a:cubicBezTo>
                  <a:pt x="235" y="247"/>
                  <a:pt x="215" y="226"/>
                  <a:pt x="215" y="200"/>
                </a:cubicBezTo>
                <a:lnTo>
                  <a:pt x="215" y="199"/>
                </a:lnTo>
                <a:cubicBezTo>
                  <a:pt x="215" y="196"/>
                  <a:pt x="215" y="194"/>
                  <a:pt x="216" y="191"/>
                </a:cubicBezTo>
                <a:lnTo>
                  <a:pt x="216" y="188"/>
                </a:lnTo>
                <a:lnTo>
                  <a:pt x="215" y="196"/>
                </a:lnTo>
                <a:lnTo>
                  <a:pt x="215" y="192"/>
                </a:lnTo>
                <a:lnTo>
                  <a:pt x="215" y="191"/>
                </a:lnTo>
                <a:lnTo>
                  <a:pt x="311" y="191"/>
                </a:lnTo>
                <a:lnTo>
                  <a:pt x="311" y="192"/>
                </a:lnTo>
                <a:lnTo>
                  <a:pt x="311" y="195"/>
                </a:lnTo>
                <a:lnTo>
                  <a:pt x="311" y="200"/>
                </a:lnTo>
                <a:lnTo>
                  <a:pt x="217" y="189"/>
                </a:lnTo>
                <a:lnTo>
                  <a:pt x="217" y="187"/>
                </a:lnTo>
                <a:lnTo>
                  <a:pt x="216" y="198"/>
                </a:lnTo>
                <a:lnTo>
                  <a:pt x="216" y="195"/>
                </a:lnTo>
                <a:cubicBezTo>
                  <a:pt x="216" y="171"/>
                  <a:pt x="234" y="151"/>
                  <a:pt x="258" y="148"/>
                </a:cubicBezTo>
                <a:cubicBezTo>
                  <a:pt x="282" y="145"/>
                  <a:pt x="305" y="160"/>
                  <a:pt x="311" y="184"/>
                </a:cubicBezTo>
                <a:lnTo>
                  <a:pt x="311" y="186"/>
                </a:lnTo>
                <a:cubicBezTo>
                  <a:pt x="312" y="190"/>
                  <a:pt x="312" y="194"/>
                  <a:pt x="312" y="197"/>
                </a:cubicBezTo>
                <a:lnTo>
                  <a:pt x="312" y="206"/>
                </a:lnTo>
                <a:lnTo>
                  <a:pt x="312" y="210"/>
                </a:lnTo>
                <a:cubicBezTo>
                  <a:pt x="309" y="235"/>
                  <a:pt x="288" y="253"/>
                  <a:pt x="264" y="253"/>
                </a:cubicBezTo>
                <a:lnTo>
                  <a:pt x="262" y="253"/>
                </a:lnTo>
                <a:lnTo>
                  <a:pt x="310" y="213"/>
                </a:lnTo>
                <a:lnTo>
                  <a:pt x="309" y="220"/>
                </a:lnTo>
                <a:lnTo>
                  <a:pt x="308" y="222"/>
                </a:lnTo>
                <a:cubicBezTo>
                  <a:pt x="302" y="245"/>
                  <a:pt x="280" y="261"/>
                  <a:pt x="256" y="258"/>
                </a:cubicBezTo>
                <a:cubicBezTo>
                  <a:pt x="232" y="255"/>
                  <a:pt x="213" y="234"/>
                  <a:pt x="213" y="210"/>
                </a:cubicBezTo>
                <a:lnTo>
                  <a:pt x="213" y="208"/>
                </a:lnTo>
                <a:lnTo>
                  <a:pt x="213" y="205"/>
                </a:lnTo>
                <a:cubicBezTo>
                  <a:pt x="213" y="202"/>
                  <a:pt x="214" y="200"/>
                  <a:pt x="214" y="197"/>
                </a:cubicBezTo>
                <a:lnTo>
                  <a:pt x="215" y="194"/>
                </a:lnTo>
                <a:lnTo>
                  <a:pt x="214" y="202"/>
                </a:lnTo>
                <a:lnTo>
                  <a:pt x="214" y="200"/>
                </a:lnTo>
                <a:lnTo>
                  <a:pt x="309" y="210"/>
                </a:lnTo>
                <a:lnTo>
                  <a:pt x="309" y="211"/>
                </a:lnTo>
                <a:lnTo>
                  <a:pt x="308" y="215"/>
                </a:lnTo>
                <a:cubicBezTo>
                  <a:pt x="305" y="241"/>
                  <a:pt x="283" y="259"/>
                  <a:pt x="258" y="258"/>
                </a:cubicBezTo>
                <a:cubicBezTo>
                  <a:pt x="232" y="256"/>
                  <a:pt x="212" y="235"/>
                  <a:pt x="212" y="210"/>
                </a:cubicBezTo>
                <a:lnTo>
                  <a:pt x="212" y="207"/>
                </a:lnTo>
                <a:lnTo>
                  <a:pt x="212" y="205"/>
                </a:lnTo>
                <a:lnTo>
                  <a:pt x="308" y="205"/>
                </a:lnTo>
                <a:lnTo>
                  <a:pt x="308" y="215"/>
                </a:lnTo>
                <a:lnTo>
                  <a:pt x="308" y="220"/>
                </a:lnTo>
                <a:cubicBezTo>
                  <a:pt x="305" y="242"/>
                  <a:pt x="287" y="260"/>
                  <a:pt x="265" y="262"/>
                </a:cubicBezTo>
                <a:cubicBezTo>
                  <a:pt x="243" y="265"/>
                  <a:pt x="222" y="251"/>
                  <a:pt x="214" y="230"/>
                </a:cubicBezTo>
                <a:lnTo>
                  <a:pt x="214" y="228"/>
                </a:lnTo>
                <a:cubicBezTo>
                  <a:pt x="212" y="223"/>
                  <a:pt x="211" y="218"/>
                  <a:pt x="211" y="213"/>
                </a:cubicBezTo>
                <a:lnTo>
                  <a:pt x="211" y="210"/>
                </a:lnTo>
                <a:lnTo>
                  <a:pt x="211" y="205"/>
                </a:lnTo>
                <a:lnTo>
                  <a:pt x="259" y="253"/>
                </a:lnTo>
                <a:lnTo>
                  <a:pt x="259" y="253"/>
                </a:lnTo>
                <a:lnTo>
                  <a:pt x="307" y="210"/>
                </a:lnTo>
                <a:lnTo>
                  <a:pt x="306" y="210"/>
                </a:lnTo>
                <a:lnTo>
                  <a:pt x="306" y="213"/>
                </a:lnTo>
                <a:lnTo>
                  <a:pt x="306" y="214"/>
                </a:lnTo>
                <a:cubicBezTo>
                  <a:pt x="306" y="239"/>
                  <a:pt x="287" y="260"/>
                  <a:pt x="262" y="262"/>
                </a:cubicBezTo>
                <a:cubicBezTo>
                  <a:pt x="238" y="264"/>
                  <a:pt x="215" y="247"/>
                  <a:pt x="211" y="222"/>
                </a:cubicBezTo>
                <a:lnTo>
                  <a:pt x="211" y="219"/>
                </a:lnTo>
                <a:lnTo>
                  <a:pt x="218" y="238"/>
                </a:lnTo>
                <a:lnTo>
                  <a:pt x="217" y="237"/>
                </a:lnTo>
                <a:lnTo>
                  <a:pt x="304" y="201"/>
                </a:lnTo>
                <a:lnTo>
                  <a:pt x="305" y="207"/>
                </a:lnTo>
                <a:lnTo>
                  <a:pt x="306" y="212"/>
                </a:lnTo>
                <a:lnTo>
                  <a:pt x="306" y="214"/>
                </a:lnTo>
                <a:lnTo>
                  <a:pt x="306" y="217"/>
                </a:lnTo>
                <a:cubicBezTo>
                  <a:pt x="310" y="239"/>
                  <a:pt x="298" y="261"/>
                  <a:pt x="277" y="269"/>
                </a:cubicBezTo>
                <a:cubicBezTo>
                  <a:pt x="256" y="277"/>
                  <a:pt x="232" y="270"/>
                  <a:pt x="219" y="251"/>
                </a:cubicBezTo>
                <a:lnTo>
                  <a:pt x="218" y="250"/>
                </a:lnTo>
                <a:cubicBezTo>
                  <a:pt x="215" y="245"/>
                  <a:pt x="213" y="241"/>
                  <a:pt x="212" y="236"/>
                </a:cubicBezTo>
                <a:lnTo>
                  <a:pt x="210" y="227"/>
                </a:lnTo>
                <a:lnTo>
                  <a:pt x="209" y="224"/>
                </a:lnTo>
                <a:cubicBezTo>
                  <a:pt x="209" y="222"/>
                  <a:pt x="208" y="219"/>
                  <a:pt x="208" y="216"/>
                </a:cubicBezTo>
                <a:lnTo>
                  <a:pt x="208" y="214"/>
                </a:lnTo>
                <a:lnTo>
                  <a:pt x="304" y="214"/>
                </a:lnTo>
                <a:lnTo>
                  <a:pt x="304" y="217"/>
                </a:lnTo>
                <a:cubicBezTo>
                  <a:pt x="304" y="220"/>
                  <a:pt x="304" y="223"/>
                  <a:pt x="304" y="226"/>
                </a:cubicBezTo>
                <a:lnTo>
                  <a:pt x="303" y="229"/>
                </a:lnTo>
                <a:cubicBezTo>
                  <a:pt x="298" y="253"/>
                  <a:pt x="276" y="270"/>
                  <a:pt x="251" y="267"/>
                </a:cubicBezTo>
                <a:cubicBezTo>
                  <a:pt x="227" y="265"/>
                  <a:pt x="208" y="244"/>
                  <a:pt x="208" y="219"/>
                </a:cubicBezTo>
                <a:lnTo>
                  <a:pt x="208" y="217"/>
                </a:lnTo>
                <a:lnTo>
                  <a:pt x="208" y="214"/>
                </a:lnTo>
                <a:lnTo>
                  <a:pt x="304" y="214"/>
                </a:lnTo>
                <a:lnTo>
                  <a:pt x="304" y="219"/>
                </a:lnTo>
                <a:lnTo>
                  <a:pt x="304" y="224"/>
                </a:lnTo>
                <a:lnTo>
                  <a:pt x="208" y="224"/>
                </a:lnTo>
                <a:lnTo>
                  <a:pt x="208" y="222"/>
                </a:lnTo>
                <a:lnTo>
                  <a:pt x="209" y="231"/>
                </a:lnTo>
                <a:lnTo>
                  <a:pt x="208" y="229"/>
                </a:lnTo>
                <a:lnTo>
                  <a:pt x="303" y="215"/>
                </a:lnTo>
                <a:lnTo>
                  <a:pt x="304" y="224"/>
                </a:lnTo>
                <a:lnTo>
                  <a:pt x="304" y="229"/>
                </a:lnTo>
                <a:cubicBezTo>
                  <a:pt x="304" y="253"/>
                  <a:pt x="287" y="273"/>
                  <a:pt x="264" y="276"/>
                </a:cubicBezTo>
                <a:cubicBezTo>
                  <a:pt x="240" y="280"/>
                  <a:pt x="218" y="266"/>
                  <a:pt x="210" y="244"/>
                </a:cubicBezTo>
                <a:lnTo>
                  <a:pt x="210" y="243"/>
                </a:lnTo>
                <a:cubicBezTo>
                  <a:pt x="209" y="240"/>
                  <a:pt x="209" y="238"/>
                  <a:pt x="208" y="235"/>
                </a:cubicBezTo>
                <a:lnTo>
                  <a:pt x="208" y="232"/>
                </a:lnTo>
                <a:lnTo>
                  <a:pt x="255" y="272"/>
                </a:lnTo>
                <a:lnTo>
                  <a:pt x="254" y="272"/>
                </a:lnTo>
                <a:lnTo>
                  <a:pt x="301" y="233"/>
                </a:lnTo>
                <a:lnTo>
                  <a:pt x="301" y="236"/>
                </a:lnTo>
                <a:lnTo>
                  <a:pt x="300" y="240"/>
                </a:lnTo>
                <a:cubicBezTo>
                  <a:pt x="297" y="262"/>
                  <a:pt x="280" y="280"/>
                  <a:pt x="257" y="282"/>
                </a:cubicBezTo>
                <a:cubicBezTo>
                  <a:pt x="235" y="284"/>
                  <a:pt x="214" y="270"/>
                  <a:pt x="207" y="249"/>
                </a:cubicBezTo>
                <a:lnTo>
                  <a:pt x="206" y="248"/>
                </a:lnTo>
                <a:cubicBezTo>
                  <a:pt x="205" y="243"/>
                  <a:pt x="204" y="238"/>
                  <a:pt x="204" y="232"/>
                </a:cubicBezTo>
                <a:lnTo>
                  <a:pt x="204" y="229"/>
                </a:lnTo>
                <a:lnTo>
                  <a:pt x="204" y="225"/>
                </a:lnTo>
                <a:lnTo>
                  <a:pt x="204" y="224"/>
                </a:lnTo>
                <a:lnTo>
                  <a:pt x="299" y="236"/>
                </a:lnTo>
                <a:lnTo>
                  <a:pt x="298" y="238"/>
                </a:lnTo>
                <a:lnTo>
                  <a:pt x="299" y="226"/>
                </a:lnTo>
                <a:lnTo>
                  <a:pt x="299" y="231"/>
                </a:lnTo>
                <a:lnTo>
                  <a:pt x="299" y="236"/>
                </a:lnTo>
                <a:cubicBezTo>
                  <a:pt x="299" y="239"/>
                  <a:pt x="299" y="242"/>
                  <a:pt x="299" y="245"/>
                </a:cubicBezTo>
                <a:lnTo>
                  <a:pt x="298" y="248"/>
                </a:lnTo>
                <a:cubicBezTo>
                  <a:pt x="294" y="267"/>
                  <a:pt x="279" y="282"/>
                  <a:pt x="260" y="286"/>
                </a:cubicBezTo>
                <a:cubicBezTo>
                  <a:pt x="241" y="289"/>
                  <a:pt x="222" y="281"/>
                  <a:pt x="211" y="265"/>
                </a:cubicBezTo>
                <a:lnTo>
                  <a:pt x="210" y="264"/>
                </a:lnTo>
                <a:cubicBezTo>
                  <a:pt x="208" y="260"/>
                  <a:pt x="206" y="256"/>
                  <a:pt x="204" y="252"/>
                </a:cubicBezTo>
                <a:lnTo>
                  <a:pt x="203" y="249"/>
                </a:lnTo>
                <a:lnTo>
                  <a:pt x="249" y="282"/>
                </a:lnTo>
                <a:lnTo>
                  <a:pt x="247" y="282"/>
                </a:lnTo>
                <a:lnTo>
                  <a:pt x="284" y="204"/>
                </a:lnTo>
                <a:lnTo>
                  <a:pt x="286" y="206"/>
                </a:lnTo>
                <a:lnTo>
                  <a:pt x="276" y="197"/>
                </a:lnTo>
                <a:lnTo>
                  <a:pt x="279" y="199"/>
                </a:lnTo>
                <a:lnTo>
                  <a:pt x="205" y="250"/>
                </a:lnTo>
                <a:lnTo>
                  <a:pt x="204" y="246"/>
                </a:lnTo>
                <a:lnTo>
                  <a:pt x="204" y="243"/>
                </a:lnTo>
                <a:lnTo>
                  <a:pt x="251" y="282"/>
                </a:lnTo>
                <a:lnTo>
                  <a:pt x="250" y="282"/>
                </a:lnTo>
                <a:cubicBezTo>
                  <a:pt x="226" y="282"/>
                  <a:pt x="206" y="264"/>
                  <a:pt x="202" y="241"/>
                </a:cubicBezTo>
                <a:lnTo>
                  <a:pt x="202" y="237"/>
                </a:lnTo>
                <a:lnTo>
                  <a:pt x="204" y="246"/>
                </a:lnTo>
                <a:lnTo>
                  <a:pt x="203" y="244"/>
                </a:lnTo>
                <a:lnTo>
                  <a:pt x="296" y="238"/>
                </a:lnTo>
                <a:lnTo>
                  <a:pt x="296" y="241"/>
                </a:lnTo>
                <a:lnTo>
                  <a:pt x="296" y="231"/>
                </a:lnTo>
                <a:lnTo>
                  <a:pt x="296" y="239"/>
                </a:lnTo>
                <a:lnTo>
                  <a:pt x="296" y="247"/>
                </a:lnTo>
                <a:cubicBezTo>
                  <a:pt x="294" y="267"/>
                  <a:pt x="280" y="285"/>
                  <a:pt x="260" y="290"/>
                </a:cubicBezTo>
                <a:lnTo>
                  <a:pt x="258" y="291"/>
                </a:lnTo>
                <a:cubicBezTo>
                  <a:pt x="250" y="292"/>
                  <a:pt x="242" y="292"/>
                  <a:pt x="234" y="291"/>
                </a:cubicBezTo>
                <a:lnTo>
                  <a:pt x="232" y="290"/>
                </a:lnTo>
                <a:lnTo>
                  <a:pt x="244" y="291"/>
                </a:lnTo>
                <a:lnTo>
                  <a:pt x="243" y="291"/>
                </a:lnTo>
                <a:lnTo>
                  <a:pt x="242" y="291"/>
                </a:lnTo>
                <a:lnTo>
                  <a:pt x="242" y="195"/>
                </a:lnTo>
                <a:lnTo>
                  <a:pt x="242" y="195"/>
                </a:lnTo>
                <a:lnTo>
                  <a:pt x="242" y="291"/>
                </a:lnTo>
                <a:lnTo>
                  <a:pt x="241" y="291"/>
                </a:lnTo>
                <a:lnTo>
                  <a:pt x="289" y="249"/>
                </a:lnTo>
                <a:lnTo>
                  <a:pt x="289" y="253"/>
                </a:lnTo>
                <a:lnTo>
                  <a:pt x="289" y="243"/>
                </a:lnTo>
                <a:lnTo>
                  <a:pt x="289" y="253"/>
                </a:lnTo>
                <a:lnTo>
                  <a:pt x="289" y="257"/>
                </a:lnTo>
                <a:lnTo>
                  <a:pt x="194" y="250"/>
                </a:lnTo>
                <a:lnTo>
                  <a:pt x="195" y="247"/>
                </a:lnTo>
                <a:cubicBezTo>
                  <a:pt x="195" y="244"/>
                  <a:pt x="196" y="242"/>
                  <a:pt x="196" y="239"/>
                </a:cubicBezTo>
                <a:lnTo>
                  <a:pt x="197" y="238"/>
                </a:lnTo>
                <a:cubicBezTo>
                  <a:pt x="204" y="215"/>
                  <a:pt x="227" y="202"/>
                  <a:pt x="250" y="206"/>
                </a:cubicBezTo>
                <a:cubicBezTo>
                  <a:pt x="273" y="209"/>
                  <a:pt x="290" y="229"/>
                  <a:pt x="290" y="253"/>
                </a:cubicBezTo>
                <a:lnTo>
                  <a:pt x="290" y="262"/>
                </a:lnTo>
                <a:lnTo>
                  <a:pt x="290" y="267"/>
                </a:lnTo>
                <a:cubicBezTo>
                  <a:pt x="288" y="289"/>
                  <a:pt x="272" y="306"/>
                  <a:pt x="251" y="310"/>
                </a:cubicBezTo>
                <a:cubicBezTo>
                  <a:pt x="230" y="314"/>
                  <a:pt x="209" y="303"/>
                  <a:pt x="199" y="284"/>
                </a:cubicBezTo>
                <a:lnTo>
                  <a:pt x="198" y="282"/>
                </a:lnTo>
                <a:cubicBezTo>
                  <a:pt x="195" y="275"/>
                  <a:pt x="193" y="268"/>
                  <a:pt x="193" y="260"/>
                </a:cubicBezTo>
                <a:lnTo>
                  <a:pt x="193" y="257"/>
                </a:lnTo>
                <a:cubicBezTo>
                  <a:pt x="193" y="233"/>
                  <a:pt x="211" y="213"/>
                  <a:pt x="235" y="210"/>
                </a:cubicBezTo>
                <a:lnTo>
                  <a:pt x="239" y="209"/>
                </a:lnTo>
                <a:cubicBezTo>
                  <a:pt x="243" y="209"/>
                  <a:pt x="247" y="209"/>
                  <a:pt x="251" y="209"/>
                </a:cubicBezTo>
                <a:lnTo>
                  <a:pt x="255" y="210"/>
                </a:lnTo>
                <a:cubicBezTo>
                  <a:pt x="275" y="212"/>
                  <a:pt x="292" y="228"/>
                  <a:pt x="296" y="248"/>
                </a:cubicBezTo>
                <a:lnTo>
                  <a:pt x="297" y="253"/>
                </a:lnTo>
                <a:cubicBezTo>
                  <a:pt x="298" y="256"/>
                  <a:pt x="298" y="259"/>
                  <a:pt x="298" y="262"/>
                </a:cubicBezTo>
                <a:lnTo>
                  <a:pt x="298" y="265"/>
                </a:lnTo>
                <a:lnTo>
                  <a:pt x="298" y="267"/>
                </a:lnTo>
                <a:lnTo>
                  <a:pt x="202" y="267"/>
                </a:lnTo>
                <a:lnTo>
                  <a:pt x="202" y="265"/>
                </a:lnTo>
                <a:lnTo>
                  <a:pt x="203" y="274"/>
                </a:lnTo>
                <a:lnTo>
                  <a:pt x="202" y="272"/>
                </a:lnTo>
                <a:lnTo>
                  <a:pt x="297" y="262"/>
                </a:lnTo>
                <a:lnTo>
                  <a:pt x="297" y="264"/>
                </a:lnTo>
                <a:lnTo>
                  <a:pt x="297" y="267"/>
                </a:lnTo>
                <a:lnTo>
                  <a:pt x="249" y="219"/>
                </a:lnTo>
                <a:lnTo>
                  <a:pt x="250" y="219"/>
                </a:lnTo>
                <a:lnTo>
                  <a:pt x="250" y="315"/>
                </a:lnTo>
                <a:lnTo>
                  <a:pt x="248" y="315"/>
                </a:lnTo>
                <a:lnTo>
                  <a:pt x="295" y="258"/>
                </a:lnTo>
                <a:lnTo>
                  <a:pt x="296" y="263"/>
                </a:lnTo>
                <a:cubicBezTo>
                  <a:pt x="299" y="277"/>
                  <a:pt x="295" y="291"/>
                  <a:pt x="286" y="302"/>
                </a:cubicBezTo>
                <a:cubicBezTo>
                  <a:pt x="277" y="314"/>
                  <a:pt x="263" y="320"/>
                  <a:pt x="249" y="320"/>
                </a:cubicBezTo>
                <a:lnTo>
                  <a:pt x="248" y="320"/>
                </a:lnTo>
                <a:lnTo>
                  <a:pt x="296" y="267"/>
                </a:lnTo>
                <a:lnTo>
                  <a:pt x="297" y="272"/>
                </a:lnTo>
                <a:lnTo>
                  <a:pt x="297" y="276"/>
                </a:lnTo>
                <a:lnTo>
                  <a:pt x="201" y="281"/>
                </a:lnTo>
                <a:lnTo>
                  <a:pt x="201" y="279"/>
                </a:lnTo>
                <a:lnTo>
                  <a:pt x="201" y="276"/>
                </a:lnTo>
                <a:lnTo>
                  <a:pt x="297" y="276"/>
                </a:lnTo>
                <a:lnTo>
                  <a:pt x="297" y="278"/>
                </a:lnTo>
                <a:lnTo>
                  <a:pt x="297" y="281"/>
                </a:lnTo>
                <a:lnTo>
                  <a:pt x="249" y="233"/>
                </a:lnTo>
                <a:lnTo>
                  <a:pt x="250" y="233"/>
                </a:lnTo>
                <a:lnTo>
                  <a:pt x="250" y="329"/>
                </a:lnTo>
                <a:lnTo>
                  <a:pt x="248" y="329"/>
                </a:lnTo>
                <a:cubicBezTo>
                  <a:pt x="225" y="329"/>
                  <a:pt x="205" y="312"/>
                  <a:pt x="201" y="289"/>
                </a:cubicBezTo>
                <a:cubicBezTo>
                  <a:pt x="197" y="266"/>
                  <a:pt x="211" y="243"/>
                  <a:pt x="233" y="236"/>
                </a:cubicBezTo>
                <a:lnTo>
                  <a:pt x="235" y="235"/>
                </a:lnTo>
                <a:cubicBezTo>
                  <a:pt x="247" y="231"/>
                  <a:pt x="260" y="232"/>
                  <a:pt x="271" y="238"/>
                </a:cubicBezTo>
                <a:lnTo>
                  <a:pt x="272" y="239"/>
                </a:lnTo>
                <a:cubicBezTo>
                  <a:pt x="288" y="246"/>
                  <a:pt x="298" y="262"/>
                  <a:pt x="299" y="279"/>
                </a:cubicBezTo>
                <a:cubicBezTo>
                  <a:pt x="300" y="297"/>
                  <a:pt x="291" y="313"/>
                  <a:pt x="276" y="322"/>
                </a:cubicBezTo>
                <a:lnTo>
                  <a:pt x="272" y="325"/>
                </a:lnTo>
                <a:cubicBezTo>
                  <a:pt x="270" y="326"/>
                  <a:pt x="267" y="327"/>
                  <a:pt x="265" y="329"/>
                </a:cubicBezTo>
                <a:lnTo>
                  <a:pt x="260" y="331"/>
                </a:lnTo>
                <a:cubicBezTo>
                  <a:pt x="254" y="333"/>
                  <a:pt x="248" y="334"/>
                  <a:pt x="242" y="334"/>
                </a:cubicBezTo>
                <a:lnTo>
                  <a:pt x="241" y="334"/>
                </a:lnTo>
                <a:lnTo>
                  <a:pt x="241" y="238"/>
                </a:lnTo>
                <a:lnTo>
                  <a:pt x="242" y="238"/>
                </a:lnTo>
                <a:lnTo>
                  <a:pt x="198" y="304"/>
                </a:lnTo>
                <a:lnTo>
                  <a:pt x="195" y="295"/>
                </a:lnTo>
                <a:lnTo>
                  <a:pt x="194" y="293"/>
                </a:lnTo>
                <a:lnTo>
                  <a:pt x="289" y="281"/>
                </a:lnTo>
                <a:lnTo>
                  <a:pt x="289" y="286"/>
                </a:lnTo>
                <a:lnTo>
                  <a:pt x="289" y="291"/>
                </a:lnTo>
                <a:lnTo>
                  <a:pt x="289" y="295"/>
                </a:lnTo>
                <a:cubicBezTo>
                  <a:pt x="289" y="320"/>
                  <a:pt x="271" y="340"/>
                  <a:pt x="247" y="343"/>
                </a:cubicBezTo>
                <a:cubicBezTo>
                  <a:pt x="223" y="346"/>
                  <a:pt x="200" y="331"/>
                  <a:pt x="194" y="307"/>
                </a:cubicBezTo>
                <a:lnTo>
                  <a:pt x="196" y="311"/>
                </a:lnTo>
                <a:lnTo>
                  <a:pt x="195" y="309"/>
                </a:lnTo>
                <a:lnTo>
                  <a:pt x="285" y="276"/>
                </a:lnTo>
                <a:lnTo>
                  <a:pt x="286" y="277"/>
                </a:lnTo>
                <a:cubicBezTo>
                  <a:pt x="286" y="280"/>
                  <a:pt x="287" y="282"/>
                  <a:pt x="287" y="285"/>
                </a:cubicBezTo>
                <a:lnTo>
                  <a:pt x="288" y="288"/>
                </a:lnTo>
                <a:cubicBezTo>
                  <a:pt x="289" y="295"/>
                  <a:pt x="289" y="302"/>
                  <a:pt x="287" y="309"/>
                </a:cubicBezTo>
                <a:lnTo>
                  <a:pt x="286" y="312"/>
                </a:lnTo>
                <a:cubicBezTo>
                  <a:pt x="284" y="317"/>
                  <a:pt x="282" y="321"/>
                  <a:pt x="279" y="326"/>
                </a:cubicBezTo>
                <a:lnTo>
                  <a:pt x="278" y="327"/>
                </a:lnTo>
                <a:cubicBezTo>
                  <a:pt x="267" y="345"/>
                  <a:pt x="245" y="353"/>
                  <a:pt x="225" y="346"/>
                </a:cubicBezTo>
                <a:cubicBezTo>
                  <a:pt x="204" y="340"/>
                  <a:pt x="190" y="322"/>
                  <a:pt x="190" y="300"/>
                </a:cubicBezTo>
                <a:lnTo>
                  <a:pt x="190" y="298"/>
                </a:lnTo>
                <a:cubicBezTo>
                  <a:pt x="190" y="296"/>
                  <a:pt x="191" y="294"/>
                  <a:pt x="191" y="292"/>
                </a:cubicBezTo>
                <a:lnTo>
                  <a:pt x="191" y="288"/>
                </a:lnTo>
                <a:lnTo>
                  <a:pt x="191" y="295"/>
                </a:lnTo>
                <a:lnTo>
                  <a:pt x="191" y="292"/>
                </a:lnTo>
                <a:lnTo>
                  <a:pt x="191" y="291"/>
                </a:lnTo>
                <a:lnTo>
                  <a:pt x="287" y="291"/>
                </a:lnTo>
                <a:lnTo>
                  <a:pt x="287" y="288"/>
                </a:lnTo>
                <a:lnTo>
                  <a:pt x="287" y="297"/>
                </a:lnTo>
                <a:lnTo>
                  <a:pt x="287" y="302"/>
                </a:lnTo>
                <a:lnTo>
                  <a:pt x="287" y="305"/>
                </a:lnTo>
                <a:lnTo>
                  <a:pt x="191" y="305"/>
                </a:lnTo>
                <a:lnTo>
                  <a:pt x="191" y="303"/>
                </a:lnTo>
                <a:lnTo>
                  <a:pt x="192" y="311"/>
                </a:lnTo>
                <a:lnTo>
                  <a:pt x="192" y="308"/>
                </a:lnTo>
                <a:cubicBezTo>
                  <a:pt x="188" y="284"/>
                  <a:pt x="203" y="260"/>
                  <a:pt x="227" y="254"/>
                </a:cubicBezTo>
                <a:cubicBezTo>
                  <a:pt x="252" y="248"/>
                  <a:pt x="277" y="262"/>
                  <a:pt x="285" y="285"/>
                </a:cubicBezTo>
                <a:lnTo>
                  <a:pt x="285" y="287"/>
                </a:lnTo>
                <a:cubicBezTo>
                  <a:pt x="287" y="292"/>
                  <a:pt x="287" y="297"/>
                  <a:pt x="287" y="302"/>
                </a:cubicBezTo>
                <a:lnTo>
                  <a:pt x="287" y="305"/>
                </a:lnTo>
                <a:lnTo>
                  <a:pt x="287" y="310"/>
                </a:lnTo>
                <a:cubicBezTo>
                  <a:pt x="287" y="336"/>
                  <a:pt x="266" y="358"/>
                  <a:pt x="239" y="358"/>
                </a:cubicBezTo>
                <a:lnTo>
                  <a:pt x="238" y="358"/>
                </a:lnTo>
                <a:cubicBezTo>
                  <a:pt x="211" y="358"/>
                  <a:pt x="190" y="336"/>
                  <a:pt x="190" y="310"/>
                </a:cubicBezTo>
                <a:lnTo>
                  <a:pt x="190" y="307"/>
                </a:lnTo>
                <a:lnTo>
                  <a:pt x="191" y="319"/>
                </a:lnTo>
                <a:lnTo>
                  <a:pt x="191" y="317"/>
                </a:lnTo>
                <a:lnTo>
                  <a:pt x="285" y="305"/>
                </a:lnTo>
                <a:lnTo>
                  <a:pt x="285" y="307"/>
                </a:lnTo>
                <a:lnTo>
                  <a:pt x="285" y="310"/>
                </a:lnTo>
                <a:cubicBezTo>
                  <a:pt x="285" y="336"/>
                  <a:pt x="264" y="358"/>
                  <a:pt x="237" y="358"/>
                </a:cubicBezTo>
                <a:lnTo>
                  <a:pt x="236" y="358"/>
                </a:lnTo>
                <a:lnTo>
                  <a:pt x="236" y="262"/>
                </a:lnTo>
                <a:lnTo>
                  <a:pt x="237" y="262"/>
                </a:lnTo>
                <a:lnTo>
                  <a:pt x="237" y="358"/>
                </a:lnTo>
                <a:lnTo>
                  <a:pt x="236" y="358"/>
                </a:lnTo>
                <a:lnTo>
                  <a:pt x="235" y="358"/>
                </a:lnTo>
                <a:lnTo>
                  <a:pt x="282" y="319"/>
                </a:lnTo>
                <a:lnTo>
                  <a:pt x="281" y="324"/>
                </a:lnTo>
                <a:lnTo>
                  <a:pt x="281" y="326"/>
                </a:lnTo>
                <a:cubicBezTo>
                  <a:pt x="275" y="348"/>
                  <a:pt x="255" y="363"/>
                  <a:pt x="233" y="362"/>
                </a:cubicBezTo>
                <a:cubicBezTo>
                  <a:pt x="210" y="362"/>
                  <a:pt x="191" y="346"/>
                  <a:pt x="187" y="324"/>
                </a:cubicBezTo>
                <a:lnTo>
                  <a:pt x="187" y="324"/>
                </a:lnTo>
                <a:lnTo>
                  <a:pt x="186" y="322"/>
                </a:lnTo>
                <a:lnTo>
                  <a:pt x="280" y="322"/>
                </a:lnTo>
                <a:lnTo>
                  <a:pt x="280" y="321"/>
                </a:lnTo>
                <a:lnTo>
                  <a:pt x="279" y="324"/>
                </a:lnTo>
                <a:cubicBezTo>
                  <a:pt x="275" y="346"/>
                  <a:pt x="255" y="362"/>
                  <a:pt x="232" y="362"/>
                </a:cubicBezTo>
                <a:lnTo>
                  <a:pt x="230" y="362"/>
                </a:lnTo>
                <a:cubicBezTo>
                  <a:pt x="216" y="362"/>
                  <a:pt x="203" y="356"/>
                  <a:pt x="194" y="345"/>
                </a:cubicBezTo>
                <a:cubicBezTo>
                  <a:pt x="185" y="335"/>
                  <a:pt x="181" y="320"/>
                  <a:pt x="183" y="307"/>
                </a:cubicBezTo>
                <a:lnTo>
                  <a:pt x="184" y="304"/>
                </a:lnTo>
                <a:lnTo>
                  <a:pt x="183" y="311"/>
                </a:lnTo>
                <a:lnTo>
                  <a:pt x="183" y="310"/>
                </a:lnTo>
                <a:lnTo>
                  <a:pt x="279" y="315"/>
                </a:lnTo>
                <a:lnTo>
                  <a:pt x="278" y="324"/>
                </a:lnTo>
                <a:lnTo>
                  <a:pt x="277" y="329"/>
                </a:lnTo>
                <a:cubicBezTo>
                  <a:pt x="272" y="351"/>
                  <a:pt x="252" y="367"/>
                  <a:pt x="229" y="367"/>
                </a:cubicBezTo>
                <a:lnTo>
                  <a:pt x="228" y="367"/>
                </a:lnTo>
                <a:lnTo>
                  <a:pt x="276" y="319"/>
                </a:lnTo>
                <a:lnTo>
                  <a:pt x="276" y="322"/>
                </a:lnTo>
                <a:cubicBezTo>
                  <a:pt x="276" y="326"/>
                  <a:pt x="276" y="330"/>
                  <a:pt x="275" y="334"/>
                </a:cubicBezTo>
                <a:lnTo>
                  <a:pt x="275" y="336"/>
                </a:lnTo>
                <a:lnTo>
                  <a:pt x="228" y="276"/>
                </a:lnTo>
                <a:lnTo>
                  <a:pt x="228" y="276"/>
                </a:lnTo>
                <a:lnTo>
                  <a:pt x="228" y="372"/>
                </a:lnTo>
                <a:lnTo>
                  <a:pt x="227" y="372"/>
                </a:lnTo>
                <a:lnTo>
                  <a:pt x="275" y="324"/>
                </a:lnTo>
                <a:lnTo>
                  <a:pt x="275" y="329"/>
                </a:lnTo>
                <a:lnTo>
                  <a:pt x="275" y="333"/>
                </a:lnTo>
                <a:lnTo>
                  <a:pt x="179" y="333"/>
                </a:lnTo>
                <a:lnTo>
                  <a:pt x="179" y="332"/>
                </a:lnTo>
                <a:lnTo>
                  <a:pt x="179" y="328"/>
                </a:lnTo>
                <a:lnTo>
                  <a:pt x="180" y="336"/>
                </a:lnTo>
                <a:lnTo>
                  <a:pt x="180" y="333"/>
                </a:lnTo>
                <a:cubicBezTo>
                  <a:pt x="179" y="331"/>
                  <a:pt x="179" y="328"/>
                  <a:pt x="179" y="325"/>
                </a:cubicBezTo>
                <a:lnTo>
                  <a:pt x="179" y="324"/>
                </a:lnTo>
                <a:lnTo>
                  <a:pt x="274" y="333"/>
                </a:lnTo>
                <a:lnTo>
                  <a:pt x="274" y="336"/>
                </a:lnTo>
                <a:lnTo>
                  <a:pt x="274" y="326"/>
                </a:lnTo>
                <a:lnTo>
                  <a:pt x="274" y="337"/>
                </a:lnTo>
                <a:lnTo>
                  <a:pt x="273" y="345"/>
                </a:lnTo>
                <a:lnTo>
                  <a:pt x="273" y="348"/>
                </a:lnTo>
                <a:cubicBezTo>
                  <a:pt x="268" y="372"/>
                  <a:pt x="245" y="389"/>
                  <a:pt x="221" y="386"/>
                </a:cubicBezTo>
                <a:cubicBezTo>
                  <a:pt x="196" y="384"/>
                  <a:pt x="177" y="363"/>
                  <a:pt x="177" y="338"/>
                </a:cubicBezTo>
                <a:lnTo>
                  <a:pt x="177" y="337"/>
                </a:lnTo>
                <a:cubicBezTo>
                  <a:pt x="177" y="335"/>
                  <a:pt x="178" y="332"/>
                  <a:pt x="178" y="330"/>
                </a:cubicBezTo>
                <a:lnTo>
                  <a:pt x="179" y="327"/>
                </a:lnTo>
                <a:lnTo>
                  <a:pt x="178" y="334"/>
                </a:lnTo>
                <a:lnTo>
                  <a:pt x="178" y="329"/>
                </a:lnTo>
                <a:cubicBezTo>
                  <a:pt x="178" y="302"/>
                  <a:pt x="199" y="281"/>
                  <a:pt x="226" y="281"/>
                </a:cubicBezTo>
                <a:lnTo>
                  <a:pt x="227" y="281"/>
                </a:lnTo>
                <a:cubicBezTo>
                  <a:pt x="243" y="281"/>
                  <a:pt x="258" y="289"/>
                  <a:pt x="267" y="302"/>
                </a:cubicBezTo>
                <a:cubicBezTo>
                  <a:pt x="276" y="315"/>
                  <a:pt x="278" y="332"/>
                  <a:pt x="272" y="347"/>
                </a:cubicBezTo>
                <a:lnTo>
                  <a:pt x="271" y="349"/>
                </a:lnTo>
                <a:cubicBezTo>
                  <a:pt x="269" y="353"/>
                  <a:pt x="267" y="357"/>
                  <a:pt x="265" y="360"/>
                </a:cubicBezTo>
                <a:lnTo>
                  <a:pt x="263" y="362"/>
                </a:lnTo>
                <a:cubicBezTo>
                  <a:pt x="251" y="379"/>
                  <a:pt x="229" y="386"/>
                  <a:pt x="210" y="379"/>
                </a:cubicBezTo>
                <a:cubicBezTo>
                  <a:pt x="190" y="372"/>
                  <a:pt x="177" y="354"/>
                  <a:pt x="177" y="333"/>
                </a:cubicBezTo>
                <a:lnTo>
                  <a:pt x="177" y="331"/>
                </a:lnTo>
                <a:cubicBezTo>
                  <a:pt x="177" y="327"/>
                  <a:pt x="177" y="323"/>
                  <a:pt x="178" y="319"/>
                </a:cubicBezTo>
                <a:lnTo>
                  <a:pt x="179" y="317"/>
                </a:lnTo>
                <a:cubicBezTo>
                  <a:pt x="185" y="294"/>
                  <a:pt x="207" y="278"/>
                  <a:pt x="231" y="281"/>
                </a:cubicBezTo>
                <a:cubicBezTo>
                  <a:pt x="255" y="284"/>
                  <a:pt x="273" y="305"/>
                  <a:pt x="273" y="329"/>
                </a:cubicBezTo>
                <a:lnTo>
                  <a:pt x="273" y="333"/>
                </a:lnTo>
                <a:lnTo>
                  <a:pt x="273" y="338"/>
                </a:lnTo>
                <a:cubicBezTo>
                  <a:pt x="273" y="365"/>
                  <a:pt x="252" y="386"/>
                  <a:pt x="225" y="386"/>
                </a:cubicBezTo>
                <a:lnTo>
                  <a:pt x="224" y="386"/>
                </a:lnTo>
                <a:lnTo>
                  <a:pt x="223" y="386"/>
                </a:lnTo>
                <a:lnTo>
                  <a:pt x="271" y="343"/>
                </a:lnTo>
                <a:lnTo>
                  <a:pt x="271" y="348"/>
                </a:lnTo>
                <a:cubicBezTo>
                  <a:pt x="271" y="351"/>
                  <a:pt x="270" y="353"/>
                  <a:pt x="270" y="356"/>
                </a:cubicBezTo>
                <a:lnTo>
                  <a:pt x="269" y="360"/>
                </a:lnTo>
                <a:cubicBezTo>
                  <a:pt x="263" y="383"/>
                  <a:pt x="240" y="399"/>
                  <a:pt x="216" y="396"/>
                </a:cubicBezTo>
                <a:cubicBezTo>
                  <a:pt x="192" y="393"/>
                  <a:pt x="174" y="372"/>
                  <a:pt x="174" y="348"/>
                </a:cubicBezTo>
                <a:lnTo>
                  <a:pt x="174" y="346"/>
                </a:lnTo>
                <a:lnTo>
                  <a:pt x="174" y="343"/>
                </a:lnTo>
                <a:lnTo>
                  <a:pt x="174" y="340"/>
                </a:lnTo>
                <a:lnTo>
                  <a:pt x="176" y="355"/>
                </a:lnTo>
                <a:lnTo>
                  <a:pt x="176" y="354"/>
                </a:lnTo>
                <a:lnTo>
                  <a:pt x="269" y="338"/>
                </a:lnTo>
                <a:lnTo>
                  <a:pt x="269" y="340"/>
                </a:lnTo>
                <a:cubicBezTo>
                  <a:pt x="269" y="343"/>
                  <a:pt x="269" y="345"/>
                  <a:pt x="269" y="348"/>
                </a:cubicBezTo>
                <a:lnTo>
                  <a:pt x="269" y="348"/>
                </a:lnTo>
                <a:lnTo>
                  <a:pt x="268" y="353"/>
                </a:lnTo>
                <a:cubicBezTo>
                  <a:pt x="266" y="376"/>
                  <a:pt x="247" y="394"/>
                  <a:pt x="224" y="396"/>
                </a:cubicBezTo>
                <a:cubicBezTo>
                  <a:pt x="201" y="398"/>
                  <a:pt x="180" y="382"/>
                  <a:pt x="174" y="360"/>
                </a:cubicBezTo>
                <a:lnTo>
                  <a:pt x="173" y="358"/>
                </a:lnTo>
                <a:cubicBezTo>
                  <a:pt x="172" y="354"/>
                  <a:pt x="172" y="350"/>
                  <a:pt x="172" y="346"/>
                </a:cubicBezTo>
                <a:lnTo>
                  <a:pt x="172" y="343"/>
                </a:lnTo>
                <a:lnTo>
                  <a:pt x="220" y="391"/>
                </a:lnTo>
                <a:lnTo>
                  <a:pt x="219" y="391"/>
                </a:lnTo>
                <a:lnTo>
                  <a:pt x="267" y="338"/>
                </a:lnTo>
                <a:lnTo>
                  <a:pt x="268" y="343"/>
                </a:lnTo>
                <a:lnTo>
                  <a:pt x="268" y="353"/>
                </a:lnTo>
                <a:lnTo>
                  <a:pt x="268" y="357"/>
                </a:lnTo>
                <a:lnTo>
                  <a:pt x="172" y="357"/>
                </a:lnTo>
                <a:lnTo>
                  <a:pt x="172" y="355"/>
                </a:lnTo>
                <a:lnTo>
                  <a:pt x="172" y="352"/>
                </a:lnTo>
                <a:lnTo>
                  <a:pt x="220" y="400"/>
                </a:lnTo>
                <a:lnTo>
                  <a:pt x="219" y="400"/>
                </a:lnTo>
                <a:lnTo>
                  <a:pt x="267" y="352"/>
                </a:lnTo>
                <a:lnTo>
                  <a:pt x="267" y="355"/>
                </a:lnTo>
                <a:lnTo>
                  <a:pt x="267" y="357"/>
                </a:lnTo>
                <a:lnTo>
                  <a:pt x="172" y="346"/>
                </a:lnTo>
                <a:lnTo>
                  <a:pt x="173" y="344"/>
                </a:lnTo>
                <a:lnTo>
                  <a:pt x="171" y="355"/>
                </a:lnTo>
                <a:lnTo>
                  <a:pt x="171" y="352"/>
                </a:lnTo>
                <a:lnTo>
                  <a:pt x="171" y="349"/>
                </a:lnTo>
                <a:cubicBezTo>
                  <a:pt x="171" y="342"/>
                  <a:pt x="173" y="334"/>
                  <a:pt x="177" y="328"/>
                </a:cubicBezTo>
                <a:lnTo>
                  <a:pt x="177" y="327"/>
                </a:lnTo>
                <a:cubicBezTo>
                  <a:pt x="187" y="307"/>
                  <a:pt x="209" y="296"/>
                  <a:pt x="231" y="301"/>
                </a:cubicBezTo>
                <a:cubicBezTo>
                  <a:pt x="253" y="306"/>
                  <a:pt x="268" y="326"/>
                  <a:pt x="268" y="348"/>
                </a:cubicBezTo>
                <a:lnTo>
                  <a:pt x="268" y="350"/>
                </a:lnTo>
                <a:lnTo>
                  <a:pt x="268" y="354"/>
                </a:lnTo>
                <a:lnTo>
                  <a:pt x="268" y="359"/>
                </a:lnTo>
                <a:lnTo>
                  <a:pt x="268" y="362"/>
                </a:lnTo>
                <a:lnTo>
                  <a:pt x="172" y="362"/>
                </a:lnTo>
                <a:lnTo>
                  <a:pt x="172" y="360"/>
                </a:lnTo>
                <a:cubicBezTo>
                  <a:pt x="172" y="358"/>
                  <a:pt x="172" y="355"/>
                  <a:pt x="173" y="353"/>
                </a:cubicBezTo>
                <a:lnTo>
                  <a:pt x="173" y="350"/>
                </a:lnTo>
                <a:cubicBezTo>
                  <a:pt x="177" y="325"/>
                  <a:pt x="200" y="308"/>
                  <a:pt x="224" y="310"/>
                </a:cubicBezTo>
                <a:cubicBezTo>
                  <a:pt x="249" y="312"/>
                  <a:pt x="268" y="332"/>
                  <a:pt x="268" y="357"/>
                </a:cubicBezTo>
                <a:lnTo>
                  <a:pt x="268" y="359"/>
                </a:lnTo>
                <a:cubicBezTo>
                  <a:pt x="268" y="363"/>
                  <a:pt x="268" y="366"/>
                  <a:pt x="268" y="369"/>
                </a:cubicBezTo>
                <a:lnTo>
                  <a:pt x="267" y="371"/>
                </a:lnTo>
                <a:lnTo>
                  <a:pt x="220" y="314"/>
                </a:lnTo>
                <a:lnTo>
                  <a:pt x="220" y="314"/>
                </a:lnTo>
                <a:lnTo>
                  <a:pt x="173" y="371"/>
                </a:lnTo>
                <a:lnTo>
                  <a:pt x="173" y="369"/>
                </a:lnTo>
                <a:cubicBezTo>
                  <a:pt x="172" y="366"/>
                  <a:pt x="172" y="363"/>
                  <a:pt x="172" y="359"/>
                </a:cubicBezTo>
                <a:lnTo>
                  <a:pt x="172" y="356"/>
                </a:lnTo>
                <a:lnTo>
                  <a:pt x="172" y="363"/>
                </a:lnTo>
                <a:lnTo>
                  <a:pt x="172" y="359"/>
                </a:lnTo>
                <a:lnTo>
                  <a:pt x="267" y="352"/>
                </a:lnTo>
                <a:lnTo>
                  <a:pt x="267" y="353"/>
                </a:lnTo>
                <a:lnTo>
                  <a:pt x="268" y="364"/>
                </a:lnTo>
                <a:lnTo>
                  <a:pt x="268" y="371"/>
                </a:lnTo>
                <a:lnTo>
                  <a:pt x="268" y="376"/>
                </a:lnTo>
                <a:cubicBezTo>
                  <a:pt x="268" y="403"/>
                  <a:pt x="246" y="424"/>
                  <a:pt x="220" y="424"/>
                </a:cubicBezTo>
                <a:lnTo>
                  <a:pt x="219" y="424"/>
                </a:lnTo>
                <a:cubicBezTo>
                  <a:pt x="198" y="424"/>
                  <a:pt x="180" y="411"/>
                  <a:pt x="173" y="390"/>
                </a:cubicBezTo>
                <a:lnTo>
                  <a:pt x="172" y="387"/>
                </a:lnTo>
                <a:lnTo>
                  <a:pt x="171" y="382"/>
                </a:lnTo>
                <a:lnTo>
                  <a:pt x="264" y="367"/>
                </a:lnTo>
                <a:lnTo>
                  <a:pt x="264" y="368"/>
                </a:lnTo>
                <a:cubicBezTo>
                  <a:pt x="264" y="371"/>
                  <a:pt x="264" y="374"/>
                  <a:pt x="264" y="376"/>
                </a:cubicBezTo>
                <a:lnTo>
                  <a:pt x="263" y="379"/>
                </a:lnTo>
                <a:cubicBezTo>
                  <a:pt x="259" y="403"/>
                  <a:pt x="239" y="419"/>
                  <a:pt x="216" y="419"/>
                </a:cubicBezTo>
                <a:lnTo>
                  <a:pt x="214" y="419"/>
                </a:lnTo>
                <a:lnTo>
                  <a:pt x="257" y="393"/>
                </a:lnTo>
                <a:lnTo>
                  <a:pt x="256" y="396"/>
                </a:lnTo>
                <a:cubicBezTo>
                  <a:pt x="255" y="399"/>
                  <a:pt x="253" y="401"/>
                  <a:pt x="251" y="403"/>
                </a:cubicBezTo>
                <a:lnTo>
                  <a:pt x="250" y="405"/>
                </a:lnTo>
                <a:cubicBezTo>
                  <a:pt x="239" y="420"/>
                  <a:pt x="219" y="427"/>
                  <a:pt x="201" y="423"/>
                </a:cubicBezTo>
                <a:cubicBezTo>
                  <a:pt x="182" y="419"/>
                  <a:pt x="168" y="404"/>
                  <a:pt x="164" y="386"/>
                </a:cubicBezTo>
                <a:lnTo>
                  <a:pt x="164" y="383"/>
                </a:lnTo>
                <a:cubicBezTo>
                  <a:pt x="163" y="380"/>
                  <a:pt x="163" y="377"/>
                  <a:pt x="163" y="374"/>
                </a:cubicBezTo>
                <a:lnTo>
                  <a:pt x="163" y="371"/>
                </a:lnTo>
                <a:cubicBezTo>
                  <a:pt x="163" y="346"/>
                  <a:pt x="183" y="325"/>
                  <a:pt x="208" y="324"/>
                </a:cubicBezTo>
                <a:cubicBezTo>
                  <a:pt x="234" y="322"/>
                  <a:pt x="256" y="341"/>
                  <a:pt x="259" y="366"/>
                </a:cubicBezTo>
                <a:lnTo>
                  <a:pt x="259" y="376"/>
                </a:lnTo>
                <a:lnTo>
                  <a:pt x="259" y="381"/>
                </a:lnTo>
                <a:lnTo>
                  <a:pt x="259" y="384"/>
                </a:lnTo>
                <a:cubicBezTo>
                  <a:pt x="259" y="390"/>
                  <a:pt x="259" y="395"/>
                  <a:pt x="257" y="400"/>
                </a:cubicBezTo>
                <a:lnTo>
                  <a:pt x="257" y="401"/>
                </a:lnTo>
                <a:cubicBezTo>
                  <a:pt x="249" y="423"/>
                  <a:pt x="227" y="437"/>
                  <a:pt x="203" y="433"/>
                </a:cubicBezTo>
                <a:cubicBezTo>
                  <a:pt x="180" y="430"/>
                  <a:pt x="163" y="410"/>
                  <a:pt x="163" y="386"/>
                </a:cubicBezTo>
                <a:lnTo>
                  <a:pt x="163" y="381"/>
                </a:lnTo>
                <a:lnTo>
                  <a:pt x="163" y="376"/>
                </a:lnTo>
                <a:lnTo>
                  <a:pt x="259" y="376"/>
                </a:lnTo>
                <a:lnTo>
                  <a:pt x="259" y="378"/>
                </a:lnTo>
                <a:lnTo>
                  <a:pt x="259" y="381"/>
                </a:lnTo>
                <a:cubicBezTo>
                  <a:pt x="259" y="383"/>
                  <a:pt x="259" y="386"/>
                  <a:pt x="258" y="388"/>
                </a:cubicBezTo>
                <a:lnTo>
                  <a:pt x="258" y="391"/>
                </a:lnTo>
                <a:cubicBezTo>
                  <a:pt x="258" y="394"/>
                  <a:pt x="257" y="397"/>
                  <a:pt x="256" y="400"/>
                </a:cubicBezTo>
                <a:lnTo>
                  <a:pt x="256" y="401"/>
                </a:lnTo>
                <a:cubicBezTo>
                  <a:pt x="249" y="422"/>
                  <a:pt x="228" y="436"/>
                  <a:pt x="206" y="434"/>
                </a:cubicBezTo>
                <a:cubicBezTo>
                  <a:pt x="184" y="432"/>
                  <a:pt x="166" y="416"/>
                  <a:pt x="163" y="394"/>
                </a:cubicBezTo>
                <a:lnTo>
                  <a:pt x="162" y="391"/>
                </a:lnTo>
                <a:cubicBezTo>
                  <a:pt x="162" y="388"/>
                  <a:pt x="161" y="386"/>
                  <a:pt x="161" y="383"/>
                </a:cubicBezTo>
                <a:lnTo>
                  <a:pt x="161" y="378"/>
                </a:lnTo>
                <a:lnTo>
                  <a:pt x="161" y="373"/>
                </a:lnTo>
                <a:lnTo>
                  <a:pt x="163" y="385"/>
                </a:lnTo>
                <a:lnTo>
                  <a:pt x="162" y="383"/>
                </a:lnTo>
                <a:lnTo>
                  <a:pt x="257" y="371"/>
                </a:lnTo>
                <a:lnTo>
                  <a:pt x="257" y="374"/>
                </a:lnTo>
                <a:lnTo>
                  <a:pt x="257" y="380"/>
                </a:lnTo>
                <a:lnTo>
                  <a:pt x="257" y="387"/>
                </a:lnTo>
                <a:lnTo>
                  <a:pt x="257" y="390"/>
                </a:lnTo>
                <a:cubicBezTo>
                  <a:pt x="257" y="415"/>
                  <a:pt x="239" y="435"/>
                  <a:pt x="215" y="438"/>
                </a:cubicBezTo>
                <a:cubicBezTo>
                  <a:pt x="191" y="441"/>
                  <a:pt x="168" y="426"/>
                  <a:pt x="162" y="402"/>
                </a:cubicBezTo>
                <a:lnTo>
                  <a:pt x="162" y="400"/>
                </a:lnTo>
                <a:cubicBezTo>
                  <a:pt x="161" y="396"/>
                  <a:pt x="160" y="392"/>
                  <a:pt x="160" y="388"/>
                </a:cubicBezTo>
                <a:lnTo>
                  <a:pt x="160" y="386"/>
                </a:lnTo>
                <a:lnTo>
                  <a:pt x="175" y="420"/>
                </a:lnTo>
                <a:lnTo>
                  <a:pt x="174" y="420"/>
                </a:lnTo>
                <a:lnTo>
                  <a:pt x="256" y="386"/>
                </a:lnTo>
                <a:lnTo>
                  <a:pt x="256" y="383"/>
                </a:lnTo>
                <a:lnTo>
                  <a:pt x="256" y="393"/>
                </a:lnTo>
                <a:lnTo>
                  <a:pt x="256" y="397"/>
                </a:lnTo>
                <a:lnTo>
                  <a:pt x="256" y="400"/>
                </a:lnTo>
                <a:cubicBezTo>
                  <a:pt x="256" y="426"/>
                  <a:pt x="235" y="448"/>
                  <a:pt x="208" y="448"/>
                </a:cubicBezTo>
                <a:lnTo>
                  <a:pt x="206" y="448"/>
                </a:lnTo>
                <a:cubicBezTo>
                  <a:pt x="180" y="448"/>
                  <a:pt x="158" y="426"/>
                  <a:pt x="158" y="400"/>
                </a:cubicBezTo>
                <a:lnTo>
                  <a:pt x="158" y="397"/>
                </a:lnTo>
                <a:lnTo>
                  <a:pt x="158" y="393"/>
                </a:lnTo>
                <a:lnTo>
                  <a:pt x="158" y="388"/>
                </a:lnTo>
                <a:lnTo>
                  <a:pt x="159" y="398"/>
                </a:lnTo>
                <a:lnTo>
                  <a:pt x="159" y="395"/>
                </a:lnTo>
                <a:lnTo>
                  <a:pt x="246" y="413"/>
                </a:lnTo>
                <a:lnTo>
                  <a:pt x="248" y="409"/>
                </a:lnTo>
                <a:lnTo>
                  <a:pt x="246" y="412"/>
                </a:lnTo>
                <a:cubicBezTo>
                  <a:pt x="237" y="431"/>
                  <a:pt x="217" y="441"/>
                  <a:pt x="196" y="438"/>
                </a:cubicBezTo>
                <a:cubicBezTo>
                  <a:pt x="176" y="435"/>
                  <a:pt x="160" y="419"/>
                  <a:pt x="156" y="398"/>
                </a:cubicBezTo>
                <a:lnTo>
                  <a:pt x="156" y="395"/>
                </a:lnTo>
                <a:cubicBezTo>
                  <a:pt x="155" y="393"/>
                  <a:pt x="155" y="390"/>
                  <a:pt x="155" y="387"/>
                </a:cubicBezTo>
                <a:lnTo>
                  <a:pt x="155" y="385"/>
                </a:lnTo>
                <a:lnTo>
                  <a:pt x="251" y="385"/>
                </a:lnTo>
                <a:lnTo>
                  <a:pt x="251" y="386"/>
                </a:lnTo>
                <a:lnTo>
                  <a:pt x="251" y="389"/>
                </a:lnTo>
                <a:lnTo>
                  <a:pt x="251" y="395"/>
                </a:lnTo>
                <a:lnTo>
                  <a:pt x="251" y="401"/>
                </a:lnTo>
                <a:lnTo>
                  <a:pt x="251" y="405"/>
                </a:lnTo>
                <a:lnTo>
                  <a:pt x="251" y="405"/>
                </a:lnTo>
                <a:cubicBezTo>
                  <a:pt x="251" y="429"/>
                  <a:pt x="234" y="449"/>
                  <a:pt x="211" y="453"/>
                </a:cubicBezTo>
                <a:cubicBezTo>
                  <a:pt x="187" y="457"/>
                  <a:pt x="165" y="443"/>
                  <a:pt x="157" y="421"/>
                </a:cubicBezTo>
                <a:lnTo>
                  <a:pt x="157" y="419"/>
                </a:lnTo>
                <a:cubicBezTo>
                  <a:pt x="156" y="416"/>
                  <a:pt x="155" y="413"/>
                  <a:pt x="155" y="410"/>
                </a:cubicBezTo>
                <a:lnTo>
                  <a:pt x="154" y="406"/>
                </a:lnTo>
                <a:cubicBezTo>
                  <a:pt x="153" y="392"/>
                  <a:pt x="157" y="379"/>
                  <a:pt x="166" y="368"/>
                </a:cubicBezTo>
                <a:cubicBezTo>
                  <a:pt x="175" y="358"/>
                  <a:pt x="188" y="352"/>
                  <a:pt x="202" y="352"/>
                </a:cubicBezTo>
                <a:lnTo>
                  <a:pt x="203" y="352"/>
                </a:lnTo>
                <a:cubicBezTo>
                  <a:pt x="217" y="352"/>
                  <a:pt x="229" y="358"/>
                  <a:pt x="239" y="368"/>
                </a:cubicBezTo>
                <a:cubicBezTo>
                  <a:pt x="248" y="378"/>
                  <a:pt x="252" y="391"/>
                  <a:pt x="251" y="405"/>
                </a:cubicBezTo>
                <a:lnTo>
                  <a:pt x="250" y="410"/>
                </a:lnTo>
                <a:lnTo>
                  <a:pt x="202" y="357"/>
                </a:lnTo>
                <a:lnTo>
                  <a:pt x="203" y="357"/>
                </a:lnTo>
                <a:cubicBezTo>
                  <a:pt x="229" y="357"/>
                  <a:pt x="251" y="378"/>
                  <a:pt x="251" y="405"/>
                </a:cubicBezTo>
                <a:lnTo>
                  <a:pt x="251" y="408"/>
                </a:lnTo>
                <a:lnTo>
                  <a:pt x="251" y="409"/>
                </a:lnTo>
                <a:lnTo>
                  <a:pt x="155" y="409"/>
                </a:lnTo>
                <a:lnTo>
                  <a:pt x="155" y="410"/>
                </a:lnTo>
                <a:lnTo>
                  <a:pt x="155" y="405"/>
                </a:lnTo>
                <a:cubicBezTo>
                  <a:pt x="152" y="380"/>
                  <a:pt x="169" y="357"/>
                  <a:pt x="194" y="353"/>
                </a:cubicBezTo>
                <a:cubicBezTo>
                  <a:pt x="219" y="348"/>
                  <a:pt x="243" y="364"/>
                  <a:pt x="249" y="388"/>
                </a:cubicBezTo>
                <a:lnTo>
                  <a:pt x="250" y="390"/>
                </a:lnTo>
                <a:cubicBezTo>
                  <a:pt x="250" y="394"/>
                  <a:pt x="251" y="398"/>
                  <a:pt x="251" y="402"/>
                </a:cubicBezTo>
                <a:lnTo>
                  <a:pt x="251" y="405"/>
                </a:lnTo>
                <a:lnTo>
                  <a:pt x="251" y="409"/>
                </a:lnTo>
                <a:cubicBezTo>
                  <a:pt x="251" y="436"/>
                  <a:pt x="229" y="457"/>
                  <a:pt x="203" y="457"/>
                </a:cubicBezTo>
                <a:lnTo>
                  <a:pt x="202" y="457"/>
                </a:lnTo>
                <a:lnTo>
                  <a:pt x="250" y="409"/>
                </a:lnTo>
                <a:lnTo>
                  <a:pt x="250" y="414"/>
                </a:lnTo>
                <a:cubicBezTo>
                  <a:pt x="250" y="441"/>
                  <a:pt x="229" y="462"/>
                  <a:pt x="202" y="462"/>
                </a:cubicBezTo>
                <a:lnTo>
                  <a:pt x="202" y="462"/>
                </a:lnTo>
                <a:lnTo>
                  <a:pt x="250" y="410"/>
                </a:lnTo>
                <a:lnTo>
                  <a:pt x="250" y="414"/>
                </a:lnTo>
                <a:lnTo>
                  <a:pt x="251" y="419"/>
                </a:lnTo>
                <a:cubicBezTo>
                  <a:pt x="252" y="432"/>
                  <a:pt x="248" y="446"/>
                  <a:pt x="239" y="456"/>
                </a:cubicBezTo>
                <a:cubicBezTo>
                  <a:pt x="230" y="466"/>
                  <a:pt x="217" y="472"/>
                  <a:pt x="203" y="472"/>
                </a:cubicBezTo>
                <a:lnTo>
                  <a:pt x="202" y="472"/>
                </a:lnTo>
                <a:cubicBezTo>
                  <a:pt x="189" y="472"/>
                  <a:pt x="176" y="466"/>
                  <a:pt x="167" y="456"/>
                </a:cubicBezTo>
                <a:cubicBezTo>
                  <a:pt x="158" y="446"/>
                  <a:pt x="153" y="433"/>
                  <a:pt x="155" y="419"/>
                </a:cubicBezTo>
                <a:lnTo>
                  <a:pt x="155" y="414"/>
                </a:lnTo>
                <a:lnTo>
                  <a:pt x="156" y="409"/>
                </a:lnTo>
                <a:lnTo>
                  <a:pt x="203" y="462"/>
                </a:lnTo>
                <a:lnTo>
                  <a:pt x="202" y="462"/>
                </a:lnTo>
                <a:lnTo>
                  <a:pt x="249" y="424"/>
                </a:lnTo>
                <a:lnTo>
                  <a:pt x="248" y="429"/>
                </a:lnTo>
                <a:lnTo>
                  <a:pt x="248" y="431"/>
                </a:lnTo>
                <a:lnTo>
                  <a:pt x="201" y="371"/>
                </a:lnTo>
                <a:lnTo>
                  <a:pt x="202" y="371"/>
                </a:lnTo>
                <a:lnTo>
                  <a:pt x="202" y="467"/>
                </a:lnTo>
                <a:lnTo>
                  <a:pt x="200" y="467"/>
                </a:lnTo>
                <a:lnTo>
                  <a:pt x="248" y="415"/>
                </a:lnTo>
                <a:lnTo>
                  <a:pt x="248" y="424"/>
                </a:lnTo>
                <a:lnTo>
                  <a:pt x="248" y="428"/>
                </a:lnTo>
                <a:cubicBezTo>
                  <a:pt x="248" y="452"/>
                  <a:pt x="231" y="472"/>
                  <a:pt x="208" y="476"/>
                </a:cubicBezTo>
                <a:cubicBezTo>
                  <a:pt x="185" y="480"/>
                  <a:pt x="162" y="466"/>
                  <a:pt x="155" y="444"/>
                </a:cubicBezTo>
                <a:lnTo>
                  <a:pt x="154" y="442"/>
                </a:lnTo>
                <a:cubicBezTo>
                  <a:pt x="153" y="437"/>
                  <a:pt x="152" y="432"/>
                  <a:pt x="152" y="427"/>
                </a:cubicBezTo>
                <a:lnTo>
                  <a:pt x="152" y="424"/>
                </a:lnTo>
                <a:lnTo>
                  <a:pt x="152" y="420"/>
                </a:lnTo>
                <a:lnTo>
                  <a:pt x="152" y="419"/>
                </a:lnTo>
                <a:lnTo>
                  <a:pt x="248" y="419"/>
                </a:lnTo>
                <a:lnTo>
                  <a:pt x="248" y="420"/>
                </a:lnTo>
                <a:lnTo>
                  <a:pt x="248" y="423"/>
                </a:lnTo>
                <a:lnTo>
                  <a:pt x="248" y="427"/>
                </a:lnTo>
                <a:lnTo>
                  <a:pt x="248" y="428"/>
                </a:lnTo>
                <a:cubicBezTo>
                  <a:pt x="248" y="453"/>
                  <a:pt x="230" y="473"/>
                  <a:pt x="206" y="476"/>
                </a:cubicBezTo>
                <a:cubicBezTo>
                  <a:pt x="182" y="479"/>
                  <a:pt x="159" y="464"/>
                  <a:pt x="153" y="440"/>
                </a:cubicBezTo>
                <a:lnTo>
                  <a:pt x="152" y="436"/>
                </a:lnTo>
                <a:lnTo>
                  <a:pt x="152" y="433"/>
                </a:lnTo>
                <a:lnTo>
                  <a:pt x="247" y="424"/>
                </a:lnTo>
                <a:lnTo>
                  <a:pt x="247" y="425"/>
                </a:lnTo>
                <a:cubicBezTo>
                  <a:pt x="247" y="428"/>
                  <a:pt x="247" y="431"/>
                  <a:pt x="246" y="433"/>
                </a:cubicBezTo>
                <a:lnTo>
                  <a:pt x="246" y="438"/>
                </a:lnTo>
                <a:lnTo>
                  <a:pt x="245" y="443"/>
                </a:lnTo>
                <a:lnTo>
                  <a:pt x="237" y="407"/>
                </a:lnTo>
                <a:lnTo>
                  <a:pt x="239" y="410"/>
                </a:lnTo>
                <a:lnTo>
                  <a:pt x="228" y="398"/>
                </a:lnTo>
                <a:lnTo>
                  <a:pt x="230" y="400"/>
                </a:lnTo>
                <a:lnTo>
                  <a:pt x="156" y="423"/>
                </a:lnTo>
                <a:lnTo>
                  <a:pt x="156" y="421"/>
                </a:lnTo>
                <a:lnTo>
                  <a:pt x="155" y="444"/>
                </a:lnTo>
                <a:lnTo>
                  <a:pt x="154" y="441"/>
                </a:lnTo>
                <a:lnTo>
                  <a:pt x="154" y="442"/>
                </a:lnTo>
                <a:lnTo>
                  <a:pt x="154" y="440"/>
                </a:lnTo>
                <a:lnTo>
                  <a:pt x="247" y="440"/>
                </a:lnTo>
                <a:lnTo>
                  <a:pt x="246" y="446"/>
                </a:lnTo>
                <a:lnTo>
                  <a:pt x="246" y="444"/>
                </a:lnTo>
                <a:lnTo>
                  <a:pt x="245" y="447"/>
                </a:lnTo>
                <a:lnTo>
                  <a:pt x="244" y="452"/>
                </a:lnTo>
                <a:cubicBezTo>
                  <a:pt x="240" y="472"/>
                  <a:pt x="225" y="487"/>
                  <a:pt x="205" y="490"/>
                </a:cubicBezTo>
                <a:lnTo>
                  <a:pt x="202" y="491"/>
                </a:lnTo>
                <a:cubicBezTo>
                  <a:pt x="197" y="492"/>
                  <a:pt x="191" y="492"/>
                  <a:pt x="186" y="491"/>
                </a:cubicBezTo>
                <a:lnTo>
                  <a:pt x="183" y="490"/>
                </a:lnTo>
                <a:cubicBezTo>
                  <a:pt x="163" y="487"/>
                  <a:pt x="147" y="471"/>
                  <a:pt x="144" y="451"/>
                </a:cubicBezTo>
                <a:lnTo>
                  <a:pt x="143" y="448"/>
                </a:lnTo>
                <a:cubicBezTo>
                  <a:pt x="143" y="445"/>
                  <a:pt x="142" y="443"/>
                  <a:pt x="142" y="440"/>
                </a:cubicBezTo>
                <a:lnTo>
                  <a:pt x="142" y="438"/>
                </a:lnTo>
                <a:lnTo>
                  <a:pt x="233" y="459"/>
                </a:lnTo>
                <a:lnTo>
                  <a:pt x="232" y="461"/>
                </a:lnTo>
                <a:lnTo>
                  <a:pt x="237" y="448"/>
                </a:lnTo>
                <a:lnTo>
                  <a:pt x="236" y="451"/>
                </a:lnTo>
                <a:lnTo>
                  <a:pt x="236" y="435"/>
                </a:lnTo>
                <a:lnTo>
                  <a:pt x="237" y="438"/>
                </a:lnTo>
                <a:lnTo>
                  <a:pt x="229" y="419"/>
                </a:lnTo>
                <a:lnTo>
                  <a:pt x="230" y="421"/>
                </a:lnTo>
                <a:lnTo>
                  <a:pt x="144" y="459"/>
                </a:lnTo>
                <a:lnTo>
                  <a:pt x="145" y="463"/>
                </a:lnTo>
                <a:lnTo>
                  <a:pt x="144" y="461"/>
                </a:lnTo>
                <a:lnTo>
                  <a:pt x="236" y="452"/>
                </a:lnTo>
                <a:lnTo>
                  <a:pt x="236" y="455"/>
                </a:lnTo>
                <a:lnTo>
                  <a:pt x="236" y="445"/>
                </a:lnTo>
                <a:lnTo>
                  <a:pt x="236" y="447"/>
                </a:lnTo>
                <a:lnTo>
                  <a:pt x="142" y="436"/>
                </a:lnTo>
                <a:lnTo>
                  <a:pt x="142" y="434"/>
                </a:lnTo>
                <a:lnTo>
                  <a:pt x="141" y="445"/>
                </a:lnTo>
                <a:lnTo>
                  <a:pt x="141" y="443"/>
                </a:lnTo>
                <a:lnTo>
                  <a:pt x="189" y="491"/>
                </a:lnTo>
                <a:lnTo>
                  <a:pt x="188" y="491"/>
                </a:lnTo>
                <a:lnTo>
                  <a:pt x="236" y="443"/>
                </a:lnTo>
                <a:lnTo>
                  <a:pt x="236" y="453"/>
                </a:lnTo>
                <a:lnTo>
                  <a:pt x="235" y="458"/>
                </a:lnTo>
                <a:cubicBezTo>
                  <a:pt x="233" y="481"/>
                  <a:pt x="214" y="499"/>
                  <a:pt x="191" y="500"/>
                </a:cubicBezTo>
                <a:cubicBezTo>
                  <a:pt x="168" y="502"/>
                  <a:pt x="147" y="487"/>
                  <a:pt x="141" y="464"/>
                </a:cubicBezTo>
                <a:lnTo>
                  <a:pt x="140" y="458"/>
                </a:lnTo>
                <a:lnTo>
                  <a:pt x="139" y="455"/>
                </a:lnTo>
                <a:cubicBezTo>
                  <a:pt x="137" y="441"/>
                  <a:pt x="141" y="427"/>
                  <a:pt x="150" y="416"/>
                </a:cubicBezTo>
                <a:cubicBezTo>
                  <a:pt x="159" y="406"/>
                  <a:pt x="172" y="399"/>
                  <a:pt x="186" y="399"/>
                </a:cubicBezTo>
                <a:lnTo>
                  <a:pt x="187" y="399"/>
                </a:lnTo>
                <a:cubicBezTo>
                  <a:pt x="201" y="399"/>
                  <a:pt x="214" y="405"/>
                  <a:pt x="223" y="415"/>
                </a:cubicBezTo>
                <a:cubicBezTo>
                  <a:pt x="232" y="425"/>
                  <a:pt x="237" y="439"/>
                  <a:pt x="235" y="452"/>
                </a:cubicBezTo>
                <a:lnTo>
                  <a:pt x="235" y="458"/>
                </a:lnTo>
                <a:lnTo>
                  <a:pt x="234" y="457"/>
                </a:lnTo>
                <a:lnTo>
                  <a:pt x="234" y="462"/>
                </a:lnTo>
                <a:cubicBezTo>
                  <a:pt x="234" y="465"/>
                  <a:pt x="234" y="469"/>
                  <a:pt x="233" y="472"/>
                </a:cubicBezTo>
                <a:lnTo>
                  <a:pt x="232" y="477"/>
                </a:lnTo>
                <a:lnTo>
                  <a:pt x="185" y="418"/>
                </a:lnTo>
                <a:lnTo>
                  <a:pt x="186" y="418"/>
                </a:lnTo>
                <a:lnTo>
                  <a:pt x="139" y="478"/>
                </a:lnTo>
                <a:lnTo>
                  <a:pt x="138" y="474"/>
                </a:lnTo>
                <a:lnTo>
                  <a:pt x="138" y="471"/>
                </a:lnTo>
                <a:lnTo>
                  <a:pt x="185" y="510"/>
                </a:lnTo>
                <a:lnTo>
                  <a:pt x="183" y="510"/>
                </a:lnTo>
                <a:lnTo>
                  <a:pt x="183" y="414"/>
                </a:lnTo>
                <a:lnTo>
                  <a:pt x="183" y="414"/>
                </a:lnTo>
                <a:lnTo>
                  <a:pt x="183" y="510"/>
                </a:lnTo>
                <a:lnTo>
                  <a:pt x="182" y="510"/>
                </a:lnTo>
                <a:lnTo>
                  <a:pt x="230" y="457"/>
                </a:lnTo>
                <a:lnTo>
                  <a:pt x="230" y="462"/>
                </a:lnTo>
                <a:lnTo>
                  <a:pt x="231" y="472"/>
                </a:lnTo>
                <a:lnTo>
                  <a:pt x="231" y="476"/>
                </a:lnTo>
                <a:lnTo>
                  <a:pt x="136" y="464"/>
                </a:lnTo>
                <a:lnTo>
                  <a:pt x="137" y="462"/>
                </a:lnTo>
                <a:lnTo>
                  <a:pt x="135" y="474"/>
                </a:lnTo>
                <a:lnTo>
                  <a:pt x="135" y="471"/>
                </a:lnTo>
                <a:lnTo>
                  <a:pt x="231" y="471"/>
                </a:lnTo>
                <a:lnTo>
                  <a:pt x="231" y="473"/>
                </a:lnTo>
                <a:cubicBezTo>
                  <a:pt x="231" y="477"/>
                  <a:pt x="231" y="480"/>
                  <a:pt x="231" y="483"/>
                </a:cubicBezTo>
                <a:lnTo>
                  <a:pt x="230" y="485"/>
                </a:lnTo>
                <a:cubicBezTo>
                  <a:pt x="226" y="508"/>
                  <a:pt x="206" y="524"/>
                  <a:pt x="183" y="524"/>
                </a:cubicBezTo>
                <a:lnTo>
                  <a:pt x="182" y="524"/>
                </a:lnTo>
                <a:lnTo>
                  <a:pt x="229" y="468"/>
                </a:lnTo>
                <a:lnTo>
                  <a:pt x="230" y="473"/>
                </a:lnTo>
                <a:lnTo>
                  <a:pt x="231" y="475"/>
                </a:lnTo>
                <a:cubicBezTo>
                  <a:pt x="231" y="478"/>
                  <a:pt x="231" y="481"/>
                  <a:pt x="231" y="484"/>
                </a:cubicBezTo>
                <a:lnTo>
                  <a:pt x="231" y="485"/>
                </a:lnTo>
                <a:lnTo>
                  <a:pt x="135" y="485"/>
                </a:lnTo>
                <a:lnTo>
                  <a:pt x="136" y="488"/>
                </a:lnTo>
                <a:lnTo>
                  <a:pt x="135" y="484"/>
                </a:lnTo>
                <a:lnTo>
                  <a:pt x="135" y="483"/>
                </a:lnTo>
                <a:lnTo>
                  <a:pt x="135" y="481"/>
                </a:lnTo>
                <a:lnTo>
                  <a:pt x="230" y="471"/>
                </a:lnTo>
                <a:lnTo>
                  <a:pt x="230" y="472"/>
                </a:lnTo>
                <a:lnTo>
                  <a:pt x="230" y="475"/>
                </a:lnTo>
                <a:lnTo>
                  <a:pt x="230" y="486"/>
                </a:lnTo>
                <a:lnTo>
                  <a:pt x="229" y="490"/>
                </a:lnTo>
                <a:lnTo>
                  <a:pt x="229" y="495"/>
                </a:lnTo>
                <a:cubicBezTo>
                  <a:pt x="226" y="520"/>
                  <a:pt x="206" y="538"/>
                  <a:pt x="181" y="538"/>
                </a:cubicBezTo>
                <a:lnTo>
                  <a:pt x="180" y="538"/>
                </a:lnTo>
                <a:lnTo>
                  <a:pt x="218" y="520"/>
                </a:lnTo>
                <a:lnTo>
                  <a:pt x="215" y="524"/>
                </a:lnTo>
                <a:lnTo>
                  <a:pt x="225" y="499"/>
                </a:lnTo>
                <a:lnTo>
                  <a:pt x="224" y="500"/>
                </a:lnTo>
                <a:lnTo>
                  <a:pt x="224" y="504"/>
                </a:lnTo>
                <a:lnTo>
                  <a:pt x="128" y="504"/>
                </a:lnTo>
                <a:lnTo>
                  <a:pt x="128" y="503"/>
                </a:lnTo>
                <a:lnTo>
                  <a:pt x="129" y="511"/>
                </a:lnTo>
                <a:lnTo>
                  <a:pt x="129" y="508"/>
                </a:lnTo>
                <a:lnTo>
                  <a:pt x="176" y="548"/>
                </a:lnTo>
                <a:lnTo>
                  <a:pt x="175" y="548"/>
                </a:lnTo>
                <a:cubicBezTo>
                  <a:pt x="149" y="548"/>
                  <a:pt x="127" y="526"/>
                  <a:pt x="127" y="500"/>
                </a:cubicBezTo>
                <a:lnTo>
                  <a:pt x="127" y="495"/>
                </a:lnTo>
                <a:lnTo>
                  <a:pt x="175" y="543"/>
                </a:lnTo>
                <a:lnTo>
                  <a:pt x="174" y="543"/>
                </a:lnTo>
                <a:lnTo>
                  <a:pt x="222" y="490"/>
                </a:lnTo>
                <a:lnTo>
                  <a:pt x="223" y="500"/>
                </a:lnTo>
                <a:lnTo>
                  <a:pt x="223" y="506"/>
                </a:lnTo>
                <a:lnTo>
                  <a:pt x="223" y="509"/>
                </a:lnTo>
                <a:cubicBezTo>
                  <a:pt x="223" y="522"/>
                  <a:pt x="218" y="534"/>
                  <a:pt x="209" y="543"/>
                </a:cubicBezTo>
                <a:lnTo>
                  <a:pt x="208" y="543"/>
                </a:lnTo>
                <a:cubicBezTo>
                  <a:pt x="196" y="556"/>
                  <a:pt x="177" y="561"/>
                  <a:pt x="159" y="555"/>
                </a:cubicBezTo>
                <a:cubicBezTo>
                  <a:pt x="142" y="549"/>
                  <a:pt x="130" y="534"/>
                  <a:pt x="127" y="516"/>
                </a:cubicBezTo>
                <a:lnTo>
                  <a:pt x="127" y="513"/>
                </a:lnTo>
                <a:lnTo>
                  <a:pt x="125" y="503"/>
                </a:lnTo>
                <a:lnTo>
                  <a:pt x="125" y="501"/>
                </a:lnTo>
                <a:lnTo>
                  <a:pt x="125" y="498"/>
                </a:lnTo>
                <a:lnTo>
                  <a:pt x="220" y="490"/>
                </a:lnTo>
                <a:lnTo>
                  <a:pt x="220" y="493"/>
                </a:lnTo>
                <a:lnTo>
                  <a:pt x="219" y="486"/>
                </a:lnTo>
                <a:lnTo>
                  <a:pt x="221" y="496"/>
                </a:lnTo>
                <a:lnTo>
                  <a:pt x="221" y="499"/>
                </a:lnTo>
                <a:lnTo>
                  <a:pt x="221" y="503"/>
                </a:lnTo>
                <a:lnTo>
                  <a:pt x="126" y="509"/>
                </a:lnTo>
                <a:lnTo>
                  <a:pt x="126" y="508"/>
                </a:lnTo>
                <a:lnTo>
                  <a:pt x="126" y="505"/>
                </a:lnTo>
                <a:lnTo>
                  <a:pt x="126" y="501"/>
                </a:lnTo>
                <a:lnTo>
                  <a:pt x="126" y="500"/>
                </a:lnTo>
                <a:lnTo>
                  <a:pt x="222" y="500"/>
                </a:lnTo>
                <a:lnTo>
                  <a:pt x="222" y="502"/>
                </a:lnTo>
                <a:lnTo>
                  <a:pt x="222" y="513"/>
                </a:lnTo>
                <a:lnTo>
                  <a:pt x="221" y="512"/>
                </a:lnTo>
                <a:lnTo>
                  <a:pt x="221" y="514"/>
                </a:lnTo>
                <a:lnTo>
                  <a:pt x="125" y="514"/>
                </a:lnTo>
                <a:lnTo>
                  <a:pt x="125" y="512"/>
                </a:lnTo>
                <a:lnTo>
                  <a:pt x="125" y="508"/>
                </a:lnTo>
                <a:lnTo>
                  <a:pt x="125" y="503"/>
                </a:lnTo>
                <a:lnTo>
                  <a:pt x="126" y="511"/>
                </a:lnTo>
                <a:lnTo>
                  <a:pt x="126" y="508"/>
                </a:lnTo>
                <a:lnTo>
                  <a:pt x="173" y="548"/>
                </a:lnTo>
                <a:lnTo>
                  <a:pt x="172" y="548"/>
                </a:lnTo>
                <a:lnTo>
                  <a:pt x="220" y="495"/>
                </a:lnTo>
                <a:lnTo>
                  <a:pt x="221" y="500"/>
                </a:lnTo>
                <a:lnTo>
                  <a:pt x="221" y="504"/>
                </a:lnTo>
                <a:lnTo>
                  <a:pt x="222" y="509"/>
                </a:lnTo>
                <a:lnTo>
                  <a:pt x="127" y="502"/>
                </a:lnTo>
                <a:lnTo>
                  <a:pt x="128" y="500"/>
                </a:lnTo>
                <a:lnTo>
                  <a:pt x="126" y="512"/>
                </a:lnTo>
                <a:lnTo>
                  <a:pt x="126" y="509"/>
                </a:lnTo>
                <a:lnTo>
                  <a:pt x="214" y="536"/>
                </a:lnTo>
                <a:lnTo>
                  <a:pt x="213" y="538"/>
                </a:lnTo>
                <a:lnTo>
                  <a:pt x="221" y="519"/>
                </a:lnTo>
                <a:lnTo>
                  <a:pt x="220" y="522"/>
                </a:lnTo>
                <a:lnTo>
                  <a:pt x="221" y="510"/>
                </a:lnTo>
                <a:lnTo>
                  <a:pt x="221" y="514"/>
                </a:lnTo>
                <a:lnTo>
                  <a:pt x="222" y="518"/>
                </a:lnTo>
                <a:lnTo>
                  <a:pt x="126" y="523"/>
                </a:lnTo>
                <a:lnTo>
                  <a:pt x="126" y="522"/>
                </a:lnTo>
                <a:lnTo>
                  <a:pt x="126" y="519"/>
                </a:lnTo>
                <a:cubicBezTo>
                  <a:pt x="126" y="517"/>
                  <a:pt x="126" y="514"/>
                  <a:pt x="126" y="512"/>
                </a:cubicBezTo>
                <a:lnTo>
                  <a:pt x="127" y="509"/>
                </a:lnTo>
                <a:lnTo>
                  <a:pt x="126" y="515"/>
                </a:lnTo>
                <a:lnTo>
                  <a:pt x="126" y="514"/>
                </a:lnTo>
                <a:lnTo>
                  <a:pt x="222" y="522"/>
                </a:lnTo>
                <a:lnTo>
                  <a:pt x="221" y="527"/>
                </a:lnTo>
                <a:lnTo>
                  <a:pt x="221" y="527"/>
                </a:lnTo>
                <a:lnTo>
                  <a:pt x="220" y="535"/>
                </a:lnTo>
                <a:lnTo>
                  <a:pt x="219" y="538"/>
                </a:lnTo>
                <a:cubicBezTo>
                  <a:pt x="214" y="562"/>
                  <a:pt x="192" y="579"/>
                  <a:pt x="167" y="576"/>
                </a:cubicBezTo>
                <a:cubicBezTo>
                  <a:pt x="143" y="574"/>
                  <a:pt x="124" y="553"/>
                  <a:pt x="124" y="528"/>
                </a:cubicBezTo>
                <a:lnTo>
                  <a:pt x="124" y="527"/>
                </a:lnTo>
                <a:lnTo>
                  <a:pt x="124" y="524"/>
                </a:lnTo>
                <a:cubicBezTo>
                  <a:pt x="124" y="522"/>
                  <a:pt x="124" y="520"/>
                  <a:pt x="124" y="518"/>
                </a:cubicBezTo>
                <a:lnTo>
                  <a:pt x="125" y="514"/>
                </a:lnTo>
                <a:lnTo>
                  <a:pt x="124" y="521"/>
                </a:lnTo>
                <a:lnTo>
                  <a:pt x="124" y="519"/>
                </a:lnTo>
                <a:lnTo>
                  <a:pt x="212" y="546"/>
                </a:lnTo>
                <a:lnTo>
                  <a:pt x="211" y="547"/>
                </a:lnTo>
                <a:lnTo>
                  <a:pt x="219" y="528"/>
                </a:lnTo>
                <a:lnTo>
                  <a:pt x="218" y="531"/>
                </a:lnTo>
                <a:lnTo>
                  <a:pt x="171" y="475"/>
                </a:lnTo>
                <a:lnTo>
                  <a:pt x="171" y="475"/>
                </a:lnTo>
                <a:cubicBezTo>
                  <a:pt x="185" y="475"/>
                  <a:pt x="198" y="481"/>
                  <a:pt x="207" y="491"/>
                </a:cubicBezTo>
                <a:cubicBezTo>
                  <a:pt x="216" y="501"/>
                  <a:pt x="221" y="515"/>
                  <a:pt x="219" y="528"/>
                </a:cubicBezTo>
                <a:lnTo>
                  <a:pt x="219" y="534"/>
                </a:lnTo>
                <a:lnTo>
                  <a:pt x="218" y="538"/>
                </a:lnTo>
                <a:cubicBezTo>
                  <a:pt x="217" y="549"/>
                  <a:pt x="212" y="559"/>
                  <a:pt x="204" y="566"/>
                </a:cubicBezTo>
                <a:lnTo>
                  <a:pt x="203" y="567"/>
                </a:lnTo>
                <a:cubicBezTo>
                  <a:pt x="190" y="581"/>
                  <a:pt x="169" y="585"/>
                  <a:pt x="151" y="578"/>
                </a:cubicBezTo>
                <a:cubicBezTo>
                  <a:pt x="133" y="570"/>
                  <a:pt x="121" y="553"/>
                  <a:pt x="121" y="533"/>
                </a:cubicBezTo>
                <a:lnTo>
                  <a:pt x="122" y="526"/>
                </a:lnTo>
                <a:lnTo>
                  <a:pt x="122" y="523"/>
                </a:lnTo>
                <a:lnTo>
                  <a:pt x="122" y="517"/>
                </a:lnTo>
                <a:lnTo>
                  <a:pt x="122" y="514"/>
                </a:lnTo>
                <a:lnTo>
                  <a:pt x="218" y="514"/>
                </a:lnTo>
                <a:lnTo>
                  <a:pt x="218" y="515"/>
                </a:lnTo>
                <a:lnTo>
                  <a:pt x="218" y="520"/>
                </a:lnTo>
                <a:lnTo>
                  <a:pt x="218" y="525"/>
                </a:lnTo>
                <a:lnTo>
                  <a:pt x="218" y="528"/>
                </a:lnTo>
                <a:cubicBezTo>
                  <a:pt x="218" y="555"/>
                  <a:pt x="196" y="576"/>
                  <a:pt x="170" y="576"/>
                </a:cubicBezTo>
                <a:lnTo>
                  <a:pt x="169" y="576"/>
                </a:lnTo>
                <a:lnTo>
                  <a:pt x="217" y="538"/>
                </a:lnTo>
                <a:lnTo>
                  <a:pt x="216" y="543"/>
                </a:lnTo>
                <a:cubicBezTo>
                  <a:pt x="211" y="565"/>
                  <a:pt x="191" y="581"/>
                  <a:pt x="168" y="581"/>
                </a:cubicBezTo>
                <a:lnTo>
                  <a:pt x="168" y="581"/>
                </a:lnTo>
                <a:lnTo>
                  <a:pt x="215" y="522"/>
                </a:lnTo>
                <a:lnTo>
                  <a:pt x="215" y="524"/>
                </a:lnTo>
                <a:cubicBezTo>
                  <a:pt x="216" y="528"/>
                  <a:pt x="216" y="532"/>
                  <a:pt x="216" y="535"/>
                </a:cubicBezTo>
                <a:lnTo>
                  <a:pt x="216" y="538"/>
                </a:lnTo>
                <a:cubicBezTo>
                  <a:pt x="216" y="564"/>
                  <a:pt x="195" y="586"/>
                  <a:pt x="168" y="586"/>
                </a:cubicBezTo>
                <a:lnTo>
                  <a:pt x="166" y="586"/>
                </a:lnTo>
                <a:cubicBezTo>
                  <a:pt x="140" y="586"/>
                  <a:pt x="118" y="564"/>
                  <a:pt x="118" y="538"/>
                </a:cubicBezTo>
                <a:lnTo>
                  <a:pt x="118" y="533"/>
                </a:lnTo>
                <a:lnTo>
                  <a:pt x="118" y="528"/>
                </a:lnTo>
                <a:lnTo>
                  <a:pt x="214" y="528"/>
                </a:lnTo>
                <a:lnTo>
                  <a:pt x="214" y="530"/>
                </a:lnTo>
                <a:lnTo>
                  <a:pt x="214" y="539"/>
                </a:lnTo>
                <a:lnTo>
                  <a:pt x="212" y="553"/>
                </a:lnTo>
                <a:lnTo>
                  <a:pt x="211" y="557"/>
                </a:lnTo>
                <a:lnTo>
                  <a:pt x="211" y="559"/>
                </a:lnTo>
                <a:cubicBezTo>
                  <a:pt x="206" y="579"/>
                  <a:pt x="189" y="593"/>
                  <a:pt x="169" y="595"/>
                </a:cubicBezTo>
                <a:cubicBezTo>
                  <a:pt x="149" y="597"/>
                  <a:pt x="130" y="587"/>
                  <a:pt x="121" y="569"/>
                </a:cubicBezTo>
                <a:lnTo>
                  <a:pt x="121" y="568"/>
                </a:lnTo>
                <a:cubicBezTo>
                  <a:pt x="117" y="561"/>
                  <a:pt x="115" y="554"/>
                  <a:pt x="115" y="546"/>
                </a:cubicBezTo>
                <a:lnTo>
                  <a:pt x="115" y="543"/>
                </a:lnTo>
                <a:lnTo>
                  <a:pt x="115" y="540"/>
                </a:lnTo>
                <a:lnTo>
                  <a:pt x="115" y="538"/>
                </a:lnTo>
                <a:cubicBezTo>
                  <a:pt x="115" y="514"/>
                  <a:pt x="134" y="493"/>
                  <a:pt x="158" y="490"/>
                </a:cubicBezTo>
                <a:cubicBezTo>
                  <a:pt x="182" y="487"/>
                  <a:pt x="204" y="503"/>
                  <a:pt x="210" y="526"/>
                </a:cubicBezTo>
                <a:lnTo>
                  <a:pt x="211" y="528"/>
                </a:lnTo>
                <a:cubicBezTo>
                  <a:pt x="211" y="532"/>
                  <a:pt x="212" y="536"/>
                  <a:pt x="212" y="540"/>
                </a:cubicBezTo>
                <a:lnTo>
                  <a:pt x="212" y="543"/>
                </a:lnTo>
                <a:cubicBezTo>
                  <a:pt x="212" y="569"/>
                  <a:pt x="190" y="591"/>
                  <a:pt x="164" y="591"/>
                </a:cubicBezTo>
                <a:lnTo>
                  <a:pt x="163" y="591"/>
                </a:lnTo>
                <a:lnTo>
                  <a:pt x="211" y="538"/>
                </a:lnTo>
                <a:lnTo>
                  <a:pt x="211" y="543"/>
                </a:lnTo>
                <a:lnTo>
                  <a:pt x="212" y="547"/>
                </a:lnTo>
                <a:cubicBezTo>
                  <a:pt x="214" y="570"/>
                  <a:pt x="200" y="592"/>
                  <a:pt x="178" y="599"/>
                </a:cubicBezTo>
                <a:cubicBezTo>
                  <a:pt x="155" y="605"/>
                  <a:pt x="131" y="595"/>
                  <a:pt x="121" y="574"/>
                </a:cubicBezTo>
                <a:lnTo>
                  <a:pt x="120" y="572"/>
                </a:lnTo>
                <a:cubicBezTo>
                  <a:pt x="118" y="568"/>
                  <a:pt x="116" y="563"/>
                  <a:pt x="116" y="558"/>
                </a:cubicBezTo>
                <a:lnTo>
                  <a:pt x="115" y="555"/>
                </a:lnTo>
                <a:cubicBezTo>
                  <a:pt x="111" y="530"/>
                  <a:pt x="128" y="505"/>
                  <a:pt x="153" y="500"/>
                </a:cubicBezTo>
                <a:lnTo>
                  <a:pt x="156" y="500"/>
                </a:lnTo>
                <a:cubicBezTo>
                  <a:pt x="162" y="499"/>
                  <a:pt x="168" y="499"/>
                  <a:pt x="174" y="500"/>
                </a:cubicBezTo>
                <a:lnTo>
                  <a:pt x="177" y="500"/>
                </a:lnTo>
                <a:lnTo>
                  <a:pt x="167" y="499"/>
                </a:lnTo>
                <a:lnTo>
                  <a:pt x="168" y="499"/>
                </a:lnTo>
                <a:cubicBezTo>
                  <a:pt x="182" y="499"/>
                  <a:pt x="195" y="506"/>
                  <a:pt x="205" y="516"/>
                </a:cubicBezTo>
                <a:cubicBezTo>
                  <a:pt x="214" y="527"/>
                  <a:pt x="218" y="541"/>
                  <a:pt x="215" y="555"/>
                </a:cubicBezTo>
                <a:lnTo>
                  <a:pt x="214" y="562"/>
                </a:lnTo>
                <a:lnTo>
                  <a:pt x="214" y="564"/>
                </a:lnTo>
                <a:cubicBezTo>
                  <a:pt x="208" y="588"/>
                  <a:pt x="185" y="603"/>
                  <a:pt x="161" y="600"/>
                </a:cubicBezTo>
                <a:cubicBezTo>
                  <a:pt x="137" y="597"/>
                  <a:pt x="119" y="577"/>
                  <a:pt x="119" y="552"/>
                </a:cubicBezTo>
                <a:lnTo>
                  <a:pt x="119" y="549"/>
                </a:lnTo>
                <a:lnTo>
                  <a:pt x="120" y="561"/>
                </a:lnTo>
                <a:lnTo>
                  <a:pt x="120" y="559"/>
                </a:lnTo>
                <a:lnTo>
                  <a:pt x="214" y="542"/>
                </a:lnTo>
                <a:lnTo>
                  <a:pt x="215" y="547"/>
                </a:lnTo>
                <a:cubicBezTo>
                  <a:pt x="215" y="550"/>
                  <a:pt x="215" y="553"/>
                  <a:pt x="215" y="557"/>
                </a:cubicBezTo>
                <a:lnTo>
                  <a:pt x="214" y="562"/>
                </a:lnTo>
                <a:cubicBezTo>
                  <a:pt x="212" y="584"/>
                  <a:pt x="195" y="601"/>
                  <a:pt x="173" y="604"/>
                </a:cubicBezTo>
                <a:lnTo>
                  <a:pt x="170" y="605"/>
                </a:lnTo>
                <a:cubicBezTo>
                  <a:pt x="165" y="606"/>
                  <a:pt x="161" y="606"/>
                  <a:pt x="156" y="605"/>
                </a:cubicBezTo>
                <a:lnTo>
                  <a:pt x="153" y="604"/>
                </a:lnTo>
                <a:lnTo>
                  <a:pt x="159" y="605"/>
                </a:lnTo>
                <a:lnTo>
                  <a:pt x="158" y="605"/>
                </a:lnTo>
                <a:lnTo>
                  <a:pt x="156" y="605"/>
                </a:lnTo>
                <a:lnTo>
                  <a:pt x="204" y="562"/>
                </a:lnTo>
                <a:lnTo>
                  <a:pt x="204" y="562"/>
                </a:lnTo>
                <a:lnTo>
                  <a:pt x="204" y="567"/>
                </a:lnTo>
                <a:lnTo>
                  <a:pt x="204" y="570"/>
                </a:lnTo>
                <a:lnTo>
                  <a:pt x="204" y="571"/>
                </a:lnTo>
                <a:cubicBezTo>
                  <a:pt x="204" y="596"/>
                  <a:pt x="185" y="617"/>
                  <a:pt x="161" y="619"/>
                </a:cubicBezTo>
                <a:cubicBezTo>
                  <a:pt x="136" y="622"/>
                  <a:pt x="114" y="605"/>
                  <a:pt x="109" y="581"/>
                </a:cubicBezTo>
                <a:lnTo>
                  <a:pt x="108" y="578"/>
                </a:lnTo>
                <a:cubicBezTo>
                  <a:pt x="108" y="575"/>
                  <a:pt x="107" y="572"/>
                  <a:pt x="107" y="569"/>
                </a:cubicBezTo>
                <a:lnTo>
                  <a:pt x="108" y="569"/>
                </a:lnTo>
                <a:lnTo>
                  <a:pt x="107" y="564"/>
                </a:lnTo>
                <a:lnTo>
                  <a:pt x="108" y="571"/>
                </a:lnTo>
                <a:lnTo>
                  <a:pt x="108" y="569"/>
                </a:lnTo>
                <a:lnTo>
                  <a:pt x="202" y="557"/>
                </a:lnTo>
                <a:lnTo>
                  <a:pt x="202" y="564"/>
                </a:lnTo>
                <a:lnTo>
                  <a:pt x="202" y="568"/>
                </a:lnTo>
                <a:lnTo>
                  <a:pt x="201" y="568"/>
                </a:lnTo>
                <a:lnTo>
                  <a:pt x="201" y="571"/>
                </a:lnTo>
                <a:lnTo>
                  <a:pt x="107" y="560"/>
                </a:lnTo>
                <a:lnTo>
                  <a:pt x="107" y="562"/>
                </a:lnTo>
                <a:lnTo>
                  <a:pt x="107" y="559"/>
                </a:lnTo>
                <a:cubicBezTo>
                  <a:pt x="111" y="534"/>
                  <a:pt x="134" y="517"/>
                  <a:pt x="158" y="519"/>
                </a:cubicBezTo>
                <a:cubicBezTo>
                  <a:pt x="183" y="521"/>
                  <a:pt x="202" y="541"/>
                  <a:pt x="202" y="566"/>
                </a:cubicBezTo>
                <a:lnTo>
                  <a:pt x="202" y="568"/>
                </a:lnTo>
                <a:cubicBezTo>
                  <a:pt x="202" y="571"/>
                  <a:pt x="202" y="574"/>
                  <a:pt x="202" y="576"/>
                </a:cubicBezTo>
                <a:lnTo>
                  <a:pt x="201" y="579"/>
                </a:lnTo>
                <a:cubicBezTo>
                  <a:pt x="197" y="603"/>
                  <a:pt x="177" y="619"/>
                  <a:pt x="154" y="619"/>
                </a:cubicBezTo>
                <a:lnTo>
                  <a:pt x="153" y="619"/>
                </a:lnTo>
                <a:lnTo>
                  <a:pt x="153" y="523"/>
                </a:lnTo>
                <a:lnTo>
                  <a:pt x="154" y="523"/>
                </a:lnTo>
                <a:lnTo>
                  <a:pt x="154" y="619"/>
                </a:lnTo>
                <a:lnTo>
                  <a:pt x="153" y="619"/>
                </a:lnTo>
                <a:lnTo>
                  <a:pt x="200" y="561"/>
                </a:lnTo>
                <a:lnTo>
                  <a:pt x="201" y="566"/>
                </a:lnTo>
                <a:cubicBezTo>
                  <a:pt x="202" y="571"/>
                  <a:pt x="203" y="576"/>
                  <a:pt x="202" y="581"/>
                </a:cubicBezTo>
                <a:lnTo>
                  <a:pt x="202" y="581"/>
                </a:lnTo>
                <a:lnTo>
                  <a:pt x="202" y="584"/>
                </a:lnTo>
                <a:lnTo>
                  <a:pt x="202" y="585"/>
                </a:lnTo>
                <a:cubicBezTo>
                  <a:pt x="202" y="610"/>
                  <a:pt x="184" y="630"/>
                  <a:pt x="160" y="633"/>
                </a:cubicBezTo>
                <a:cubicBezTo>
                  <a:pt x="136" y="636"/>
                  <a:pt x="113" y="621"/>
                  <a:pt x="107" y="597"/>
                </a:cubicBezTo>
                <a:lnTo>
                  <a:pt x="107" y="595"/>
                </a:lnTo>
                <a:cubicBezTo>
                  <a:pt x="106" y="591"/>
                  <a:pt x="105" y="587"/>
                  <a:pt x="105" y="583"/>
                </a:cubicBezTo>
                <a:lnTo>
                  <a:pt x="105" y="581"/>
                </a:lnTo>
                <a:lnTo>
                  <a:pt x="201" y="581"/>
                </a:lnTo>
                <a:lnTo>
                  <a:pt x="201" y="583"/>
                </a:lnTo>
                <a:lnTo>
                  <a:pt x="201" y="585"/>
                </a:lnTo>
                <a:lnTo>
                  <a:pt x="105" y="585"/>
                </a:lnTo>
                <a:lnTo>
                  <a:pt x="105" y="584"/>
                </a:lnTo>
                <a:cubicBezTo>
                  <a:pt x="105" y="582"/>
                  <a:pt x="106" y="579"/>
                  <a:pt x="106" y="577"/>
                </a:cubicBezTo>
                <a:lnTo>
                  <a:pt x="106" y="574"/>
                </a:lnTo>
                <a:lnTo>
                  <a:pt x="106" y="580"/>
                </a:lnTo>
                <a:lnTo>
                  <a:pt x="106" y="577"/>
                </a:lnTo>
                <a:lnTo>
                  <a:pt x="106" y="576"/>
                </a:lnTo>
                <a:lnTo>
                  <a:pt x="202" y="582"/>
                </a:lnTo>
                <a:lnTo>
                  <a:pt x="201" y="580"/>
                </a:lnTo>
                <a:lnTo>
                  <a:pt x="201" y="585"/>
                </a:lnTo>
                <a:lnTo>
                  <a:pt x="153" y="537"/>
                </a:lnTo>
                <a:lnTo>
                  <a:pt x="154" y="537"/>
                </a:lnTo>
                <a:cubicBezTo>
                  <a:pt x="180" y="537"/>
                  <a:pt x="202" y="559"/>
                  <a:pt x="202" y="585"/>
                </a:cubicBezTo>
                <a:lnTo>
                  <a:pt x="202" y="590"/>
                </a:lnTo>
                <a:cubicBezTo>
                  <a:pt x="202" y="596"/>
                  <a:pt x="201" y="601"/>
                  <a:pt x="200" y="606"/>
                </a:cubicBezTo>
                <a:lnTo>
                  <a:pt x="198" y="610"/>
                </a:lnTo>
                <a:cubicBezTo>
                  <a:pt x="191" y="630"/>
                  <a:pt x="173" y="643"/>
                  <a:pt x="152" y="643"/>
                </a:cubicBezTo>
                <a:lnTo>
                  <a:pt x="152" y="643"/>
                </a:lnTo>
                <a:lnTo>
                  <a:pt x="199" y="603"/>
                </a:lnTo>
                <a:lnTo>
                  <a:pt x="199" y="606"/>
                </a:lnTo>
                <a:cubicBezTo>
                  <a:pt x="198" y="611"/>
                  <a:pt x="197" y="615"/>
                  <a:pt x="194" y="619"/>
                </a:cubicBezTo>
                <a:lnTo>
                  <a:pt x="193" y="621"/>
                </a:lnTo>
                <a:cubicBezTo>
                  <a:pt x="183" y="643"/>
                  <a:pt x="158" y="653"/>
                  <a:pt x="135" y="645"/>
                </a:cubicBezTo>
                <a:cubicBezTo>
                  <a:pt x="112" y="638"/>
                  <a:pt x="99" y="614"/>
                  <a:pt x="103" y="591"/>
                </a:cubicBezTo>
                <a:lnTo>
                  <a:pt x="104" y="588"/>
                </a:lnTo>
                <a:lnTo>
                  <a:pt x="104" y="586"/>
                </a:lnTo>
                <a:lnTo>
                  <a:pt x="199" y="604"/>
                </a:lnTo>
                <a:lnTo>
                  <a:pt x="197" y="610"/>
                </a:lnTo>
                <a:lnTo>
                  <a:pt x="196" y="615"/>
                </a:lnTo>
                <a:cubicBezTo>
                  <a:pt x="191" y="639"/>
                  <a:pt x="169" y="655"/>
                  <a:pt x="144" y="652"/>
                </a:cubicBezTo>
                <a:cubicBezTo>
                  <a:pt x="120" y="650"/>
                  <a:pt x="101" y="629"/>
                  <a:pt x="101" y="604"/>
                </a:cubicBezTo>
                <a:lnTo>
                  <a:pt x="101" y="603"/>
                </a:lnTo>
                <a:lnTo>
                  <a:pt x="101" y="600"/>
                </a:lnTo>
                <a:lnTo>
                  <a:pt x="149" y="648"/>
                </a:lnTo>
                <a:lnTo>
                  <a:pt x="147" y="648"/>
                </a:lnTo>
                <a:lnTo>
                  <a:pt x="194" y="590"/>
                </a:lnTo>
                <a:lnTo>
                  <a:pt x="195" y="594"/>
                </a:lnTo>
                <a:cubicBezTo>
                  <a:pt x="197" y="602"/>
                  <a:pt x="197" y="610"/>
                  <a:pt x="194" y="618"/>
                </a:cubicBezTo>
                <a:lnTo>
                  <a:pt x="193" y="623"/>
                </a:lnTo>
                <a:lnTo>
                  <a:pt x="195" y="615"/>
                </a:lnTo>
                <a:lnTo>
                  <a:pt x="194" y="614"/>
                </a:lnTo>
                <a:lnTo>
                  <a:pt x="194" y="619"/>
                </a:lnTo>
                <a:lnTo>
                  <a:pt x="194" y="622"/>
                </a:lnTo>
                <a:lnTo>
                  <a:pt x="194" y="623"/>
                </a:lnTo>
                <a:cubicBezTo>
                  <a:pt x="194" y="645"/>
                  <a:pt x="181" y="663"/>
                  <a:pt x="160" y="669"/>
                </a:cubicBezTo>
                <a:cubicBezTo>
                  <a:pt x="140" y="676"/>
                  <a:pt x="118" y="668"/>
                  <a:pt x="107" y="650"/>
                </a:cubicBezTo>
                <a:lnTo>
                  <a:pt x="106" y="649"/>
                </a:lnTo>
                <a:cubicBezTo>
                  <a:pt x="103" y="645"/>
                  <a:pt x="101" y="641"/>
                  <a:pt x="100" y="637"/>
                </a:cubicBezTo>
                <a:lnTo>
                  <a:pt x="99" y="634"/>
                </a:lnTo>
                <a:cubicBezTo>
                  <a:pt x="98" y="631"/>
                  <a:pt x="97" y="627"/>
                  <a:pt x="97" y="624"/>
                </a:cubicBezTo>
                <a:lnTo>
                  <a:pt x="96" y="619"/>
                </a:lnTo>
                <a:lnTo>
                  <a:pt x="144" y="662"/>
                </a:lnTo>
                <a:lnTo>
                  <a:pt x="143" y="662"/>
                </a:lnTo>
                <a:lnTo>
                  <a:pt x="142" y="662"/>
                </a:lnTo>
                <a:lnTo>
                  <a:pt x="142" y="566"/>
                </a:lnTo>
                <a:lnTo>
                  <a:pt x="142" y="566"/>
                </a:lnTo>
                <a:cubicBezTo>
                  <a:pt x="157" y="566"/>
                  <a:pt x="170" y="572"/>
                  <a:pt x="180" y="584"/>
                </a:cubicBezTo>
                <a:cubicBezTo>
                  <a:pt x="189" y="595"/>
                  <a:pt x="192" y="609"/>
                  <a:pt x="190" y="623"/>
                </a:cubicBezTo>
                <a:lnTo>
                  <a:pt x="189" y="628"/>
                </a:lnTo>
                <a:lnTo>
                  <a:pt x="189" y="619"/>
                </a:lnTo>
                <a:lnTo>
                  <a:pt x="189" y="624"/>
                </a:lnTo>
                <a:lnTo>
                  <a:pt x="189" y="627"/>
                </a:lnTo>
                <a:cubicBezTo>
                  <a:pt x="189" y="635"/>
                  <a:pt x="188" y="642"/>
                  <a:pt x="184" y="649"/>
                </a:cubicBezTo>
                <a:lnTo>
                  <a:pt x="184" y="650"/>
                </a:lnTo>
                <a:cubicBezTo>
                  <a:pt x="175" y="668"/>
                  <a:pt x="155" y="679"/>
                  <a:pt x="135" y="676"/>
                </a:cubicBezTo>
                <a:cubicBezTo>
                  <a:pt x="114" y="673"/>
                  <a:pt x="98" y="658"/>
                  <a:pt x="94" y="638"/>
                </a:cubicBezTo>
                <a:lnTo>
                  <a:pt x="93" y="631"/>
                </a:lnTo>
                <a:lnTo>
                  <a:pt x="92" y="626"/>
                </a:lnTo>
                <a:lnTo>
                  <a:pt x="91" y="616"/>
                </a:lnTo>
                <a:lnTo>
                  <a:pt x="91" y="614"/>
                </a:lnTo>
                <a:lnTo>
                  <a:pt x="187" y="614"/>
                </a:lnTo>
                <a:lnTo>
                  <a:pt x="187" y="617"/>
                </a:lnTo>
                <a:lnTo>
                  <a:pt x="187" y="623"/>
                </a:lnTo>
                <a:cubicBezTo>
                  <a:pt x="187" y="628"/>
                  <a:pt x="187" y="633"/>
                  <a:pt x="185" y="637"/>
                </a:cubicBezTo>
                <a:lnTo>
                  <a:pt x="185" y="636"/>
                </a:lnTo>
                <a:lnTo>
                  <a:pt x="185" y="639"/>
                </a:lnTo>
                <a:cubicBezTo>
                  <a:pt x="184" y="642"/>
                  <a:pt x="184" y="644"/>
                  <a:pt x="183" y="647"/>
                </a:cubicBezTo>
                <a:lnTo>
                  <a:pt x="183" y="648"/>
                </a:lnTo>
                <a:cubicBezTo>
                  <a:pt x="175" y="670"/>
                  <a:pt x="154" y="683"/>
                  <a:pt x="132" y="681"/>
                </a:cubicBezTo>
                <a:cubicBezTo>
                  <a:pt x="109" y="678"/>
                  <a:pt x="92" y="661"/>
                  <a:pt x="89" y="638"/>
                </a:cubicBezTo>
                <a:lnTo>
                  <a:pt x="89" y="633"/>
                </a:lnTo>
                <a:lnTo>
                  <a:pt x="88" y="628"/>
                </a:lnTo>
                <a:lnTo>
                  <a:pt x="136" y="671"/>
                </a:lnTo>
                <a:lnTo>
                  <a:pt x="135" y="671"/>
                </a:lnTo>
                <a:lnTo>
                  <a:pt x="183" y="627"/>
                </a:lnTo>
                <a:lnTo>
                  <a:pt x="182" y="634"/>
                </a:lnTo>
                <a:lnTo>
                  <a:pt x="182" y="641"/>
                </a:lnTo>
                <a:lnTo>
                  <a:pt x="86" y="633"/>
                </a:lnTo>
                <a:lnTo>
                  <a:pt x="86" y="633"/>
                </a:lnTo>
                <a:lnTo>
                  <a:pt x="86" y="628"/>
                </a:lnTo>
                <a:lnTo>
                  <a:pt x="182" y="628"/>
                </a:lnTo>
                <a:lnTo>
                  <a:pt x="182" y="630"/>
                </a:lnTo>
                <a:lnTo>
                  <a:pt x="182" y="638"/>
                </a:lnTo>
                <a:lnTo>
                  <a:pt x="182" y="643"/>
                </a:lnTo>
                <a:cubicBezTo>
                  <a:pt x="179" y="667"/>
                  <a:pt x="159" y="686"/>
                  <a:pt x="134" y="686"/>
                </a:cubicBezTo>
                <a:lnTo>
                  <a:pt x="133" y="686"/>
                </a:lnTo>
                <a:cubicBezTo>
                  <a:pt x="119" y="686"/>
                  <a:pt x="106" y="680"/>
                  <a:pt x="97" y="669"/>
                </a:cubicBezTo>
                <a:cubicBezTo>
                  <a:pt x="88" y="658"/>
                  <a:pt x="84" y="644"/>
                  <a:pt x="86" y="630"/>
                </a:cubicBezTo>
                <a:lnTo>
                  <a:pt x="87" y="623"/>
                </a:lnTo>
                <a:lnTo>
                  <a:pt x="88" y="621"/>
                </a:lnTo>
                <a:cubicBezTo>
                  <a:pt x="94" y="598"/>
                  <a:pt x="116" y="582"/>
                  <a:pt x="140" y="585"/>
                </a:cubicBezTo>
                <a:cubicBezTo>
                  <a:pt x="164" y="588"/>
                  <a:pt x="182" y="609"/>
                  <a:pt x="182" y="633"/>
                </a:cubicBezTo>
                <a:lnTo>
                  <a:pt x="182" y="637"/>
                </a:lnTo>
                <a:lnTo>
                  <a:pt x="182" y="642"/>
                </a:lnTo>
                <a:lnTo>
                  <a:pt x="134" y="594"/>
                </a:lnTo>
                <a:lnTo>
                  <a:pt x="135" y="594"/>
                </a:lnTo>
                <a:lnTo>
                  <a:pt x="135" y="690"/>
                </a:lnTo>
                <a:lnTo>
                  <a:pt x="134" y="690"/>
                </a:lnTo>
                <a:lnTo>
                  <a:pt x="134" y="690"/>
                </a:lnTo>
                <a:cubicBezTo>
                  <a:pt x="120" y="690"/>
                  <a:pt x="107" y="685"/>
                  <a:pt x="98" y="675"/>
                </a:cubicBezTo>
                <a:cubicBezTo>
                  <a:pt x="89" y="665"/>
                  <a:pt x="85" y="651"/>
                  <a:pt x="86" y="638"/>
                </a:cubicBezTo>
                <a:lnTo>
                  <a:pt x="86" y="637"/>
                </a:lnTo>
                <a:lnTo>
                  <a:pt x="86" y="633"/>
                </a:lnTo>
                <a:lnTo>
                  <a:pt x="181" y="645"/>
                </a:lnTo>
                <a:lnTo>
                  <a:pt x="181" y="643"/>
                </a:lnTo>
                <a:lnTo>
                  <a:pt x="181" y="646"/>
                </a:lnTo>
                <a:lnTo>
                  <a:pt x="181" y="638"/>
                </a:lnTo>
                <a:lnTo>
                  <a:pt x="181" y="642"/>
                </a:lnTo>
                <a:lnTo>
                  <a:pt x="181" y="635"/>
                </a:lnTo>
                <a:lnTo>
                  <a:pt x="181" y="634"/>
                </a:lnTo>
                <a:lnTo>
                  <a:pt x="181" y="636"/>
                </a:lnTo>
                <a:lnTo>
                  <a:pt x="86" y="647"/>
                </a:lnTo>
                <a:lnTo>
                  <a:pt x="86" y="644"/>
                </a:lnTo>
                <a:lnTo>
                  <a:pt x="86" y="642"/>
                </a:lnTo>
                <a:lnTo>
                  <a:pt x="182" y="642"/>
                </a:lnTo>
                <a:lnTo>
                  <a:pt x="182" y="640"/>
                </a:lnTo>
                <a:lnTo>
                  <a:pt x="183" y="650"/>
                </a:lnTo>
                <a:lnTo>
                  <a:pt x="183" y="654"/>
                </a:lnTo>
                <a:lnTo>
                  <a:pt x="183" y="657"/>
                </a:lnTo>
                <a:lnTo>
                  <a:pt x="87" y="657"/>
                </a:lnTo>
                <a:lnTo>
                  <a:pt x="87" y="656"/>
                </a:lnTo>
                <a:lnTo>
                  <a:pt x="87" y="657"/>
                </a:lnTo>
                <a:lnTo>
                  <a:pt x="87" y="652"/>
                </a:lnTo>
                <a:lnTo>
                  <a:pt x="134" y="695"/>
                </a:lnTo>
                <a:lnTo>
                  <a:pt x="134" y="695"/>
                </a:lnTo>
                <a:lnTo>
                  <a:pt x="181" y="638"/>
                </a:lnTo>
                <a:lnTo>
                  <a:pt x="181" y="638"/>
                </a:lnTo>
                <a:lnTo>
                  <a:pt x="182" y="640"/>
                </a:lnTo>
                <a:lnTo>
                  <a:pt x="88" y="664"/>
                </a:lnTo>
                <a:lnTo>
                  <a:pt x="87" y="659"/>
                </a:lnTo>
                <a:lnTo>
                  <a:pt x="87" y="657"/>
                </a:lnTo>
                <a:lnTo>
                  <a:pt x="182" y="647"/>
                </a:lnTo>
                <a:lnTo>
                  <a:pt x="182" y="649"/>
                </a:lnTo>
                <a:cubicBezTo>
                  <a:pt x="182" y="652"/>
                  <a:pt x="182" y="654"/>
                  <a:pt x="181" y="657"/>
                </a:cubicBezTo>
                <a:lnTo>
                  <a:pt x="181" y="660"/>
                </a:lnTo>
                <a:lnTo>
                  <a:pt x="181" y="644"/>
                </a:lnTo>
                <a:lnTo>
                  <a:pt x="181" y="643"/>
                </a:lnTo>
                <a:lnTo>
                  <a:pt x="181" y="645"/>
                </a:lnTo>
                <a:lnTo>
                  <a:pt x="87" y="666"/>
                </a:lnTo>
                <a:lnTo>
                  <a:pt x="87" y="664"/>
                </a:lnTo>
                <a:lnTo>
                  <a:pt x="86" y="661"/>
                </a:lnTo>
                <a:cubicBezTo>
                  <a:pt x="81" y="637"/>
                  <a:pt x="97" y="612"/>
                  <a:pt x="121" y="606"/>
                </a:cubicBezTo>
                <a:cubicBezTo>
                  <a:pt x="146" y="599"/>
                  <a:pt x="171" y="613"/>
                  <a:pt x="179" y="637"/>
                </a:cubicBezTo>
                <a:lnTo>
                  <a:pt x="180" y="638"/>
                </a:lnTo>
                <a:cubicBezTo>
                  <a:pt x="181" y="643"/>
                  <a:pt x="182" y="648"/>
                  <a:pt x="182" y="653"/>
                </a:cubicBezTo>
                <a:lnTo>
                  <a:pt x="182" y="654"/>
                </a:lnTo>
                <a:lnTo>
                  <a:pt x="182" y="665"/>
                </a:lnTo>
                <a:lnTo>
                  <a:pt x="182" y="669"/>
                </a:lnTo>
                <a:lnTo>
                  <a:pt x="182" y="671"/>
                </a:lnTo>
                <a:lnTo>
                  <a:pt x="86" y="671"/>
                </a:lnTo>
                <a:lnTo>
                  <a:pt x="86" y="670"/>
                </a:lnTo>
                <a:lnTo>
                  <a:pt x="86" y="667"/>
                </a:lnTo>
                <a:lnTo>
                  <a:pt x="87" y="674"/>
                </a:lnTo>
                <a:lnTo>
                  <a:pt x="86" y="670"/>
                </a:lnTo>
                <a:cubicBezTo>
                  <a:pt x="86" y="668"/>
                  <a:pt x="86" y="666"/>
                  <a:pt x="86" y="663"/>
                </a:cubicBezTo>
                <a:lnTo>
                  <a:pt x="86" y="661"/>
                </a:lnTo>
                <a:cubicBezTo>
                  <a:pt x="86" y="637"/>
                  <a:pt x="104" y="617"/>
                  <a:pt x="128" y="614"/>
                </a:cubicBezTo>
                <a:cubicBezTo>
                  <a:pt x="152" y="611"/>
                  <a:pt x="175" y="626"/>
                  <a:pt x="181" y="650"/>
                </a:cubicBezTo>
                <a:lnTo>
                  <a:pt x="181" y="652"/>
                </a:lnTo>
                <a:cubicBezTo>
                  <a:pt x="182" y="656"/>
                  <a:pt x="182" y="660"/>
                  <a:pt x="182" y="663"/>
                </a:cubicBezTo>
                <a:lnTo>
                  <a:pt x="182" y="672"/>
                </a:lnTo>
                <a:lnTo>
                  <a:pt x="182" y="676"/>
                </a:lnTo>
                <a:cubicBezTo>
                  <a:pt x="179" y="701"/>
                  <a:pt x="158" y="719"/>
                  <a:pt x="134" y="719"/>
                </a:cubicBezTo>
                <a:lnTo>
                  <a:pt x="133" y="719"/>
                </a:lnTo>
                <a:lnTo>
                  <a:pt x="132" y="719"/>
                </a:lnTo>
                <a:lnTo>
                  <a:pt x="131" y="719"/>
                </a:lnTo>
                <a:cubicBezTo>
                  <a:pt x="109" y="719"/>
                  <a:pt x="90" y="704"/>
                  <a:pt x="85" y="683"/>
                </a:cubicBezTo>
                <a:lnTo>
                  <a:pt x="84" y="678"/>
                </a:lnTo>
                <a:lnTo>
                  <a:pt x="83" y="676"/>
                </a:lnTo>
                <a:lnTo>
                  <a:pt x="130" y="714"/>
                </a:lnTo>
                <a:lnTo>
                  <a:pt x="129" y="714"/>
                </a:lnTo>
                <a:lnTo>
                  <a:pt x="177" y="670"/>
                </a:lnTo>
                <a:lnTo>
                  <a:pt x="176" y="677"/>
                </a:lnTo>
                <a:lnTo>
                  <a:pt x="176" y="684"/>
                </a:lnTo>
                <a:cubicBezTo>
                  <a:pt x="174" y="709"/>
                  <a:pt x="153" y="728"/>
                  <a:pt x="128" y="728"/>
                </a:cubicBezTo>
                <a:lnTo>
                  <a:pt x="127" y="728"/>
                </a:lnTo>
                <a:cubicBezTo>
                  <a:pt x="101" y="728"/>
                  <a:pt x="79" y="707"/>
                  <a:pt x="79" y="680"/>
                </a:cubicBezTo>
                <a:lnTo>
                  <a:pt x="79" y="675"/>
                </a:lnTo>
                <a:lnTo>
                  <a:pt x="79" y="671"/>
                </a:lnTo>
                <a:lnTo>
                  <a:pt x="170" y="692"/>
                </a:lnTo>
                <a:lnTo>
                  <a:pt x="169" y="694"/>
                </a:lnTo>
                <a:lnTo>
                  <a:pt x="172" y="688"/>
                </a:lnTo>
                <a:lnTo>
                  <a:pt x="173" y="685"/>
                </a:lnTo>
                <a:lnTo>
                  <a:pt x="172" y="688"/>
                </a:lnTo>
                <a:cubicBezTo>
                  <a:pt x="171" y="692"/>
                  <a:pt x="170" y="696"/>
                  <a:pt x="168" y="700"/>
                </a:cubicBezTo>
                <a:lnTo>
                  <a:pt x="167" y="702"/>
                </a:lnTo>
                <a:lnTo>
                  <a:pt x="124" y="632"/>
                </a:lnTo>
                <a:lnTo>
                  <a:pt x="124" y="632"/>
                </a:lnTo>
                <a:cubicBezTo>
                  <a:pt x="139" y="632"/>
                  <a:pt x="153" y="639"/>
                  <a:pt x="162" y="650"/>
                </a:cubicBezTo>
                <a:cubicBezTo>
                  <a:pt x="171" y="662"/>
                  <a:pt x="174" y="677"/>
                  <a:pt x="171" y="691"/>
                </a:cubicBezTo>
                <a:lnTo>
                  <a:pt x="171" y="694"/>
                </a:lnTo>
                <a:lnTo>
                  <a:pt x="170" y="699"/>
                </a:lnTo>
                <a:lnTo>
                  <a:pt x="170" y="690"/>
                </a:lnTo>
                <a:lnTo>
                  <a:pt x="170" y="693"/>
                </a:lnTo>
                <a:lnTo>
                  <a:pt x="168" y="678"/>
                </a:lnTo>
                <a:lnTo>
                  <a:pt x="169" y="680"/>
                </a:lnTo>
                <a:lnTo>
                  <a:pt x="75" y="695"/>
                </a:lnTo>
                <a:lnTo>
                  <a:pt x="75" y="693"/>
                </a:lnTo>
                <a:lnTo>
                  <a:pt x="76" y="701"/>
                </a:lnTo>
                <a:lnTo>
                  <a:pt x="75" y="698"/>
                </a:lnTo>
                <a:lnTo>
                  <a:pt x="122" y="738"/>
                </a:lnTo>
                <a:lnTo>
                  <a:pt x="121" y="738"/>
                </a:lnTo>
                <a:lnTo>
                  <a:pt x="169" y="690"/>
                </a:lnTo>
                <a:lnTo>
                  <a:pt x="169" y="701"/>
                </a:lnTo>
                <a:lnTo>
                  <a:pt x="168" y="705"/>
                </a:lnTo>
                <a:cubicBezTo>
                  <a:pt x="165" y="731"/>
                  <a:pt x="143" y="749"/>
                  <a:pt x="117" y="747"/>
                </a:cubicBezTo>
                <a:cubicBezTo>
                  <a:pt x="92" y="746"/>
                  <a:pt x="72" y="725"/>
                  <a:pt x="72" y="699"/>
                </a:cubicBezTo>
                <a:lnTo>
                  <a:pt x="72" y="698"/>
                </a:lnTo>
                <a:lnTo>
                  <a:pt x="72" y="694"/>
                </a:lnTo>
                <a:lnTo>
                  <a:pt x="73" y="702"/>
                </a:lnTo>
                <a:lnTo>
                  <a:pt x="73" y="699"/>
                </a:lnTo>
                <a:cubicBezTo>
                  <a:pt x="72" y="697"/>
                  <a:pt x="72" y="694"/>
                  <a:pt x="72" y="691"/>
                </a:cubicBezTo>
                <a:lnTo>
                  <a:pt x="72" y="690"/>
                </a:lnTo>
                <a:lnTo>
                  <a:pt x="168" y="690"/>
                </a:lnTo>
                <a:lnTo>
                  <a:pt x="168" y="687"/>
                </a:lnTo>
                <a:lnTo>
                  <a:pt x="168" y="692"/>
                </a:lnTo>
                <a:lnTo>
                  <a:pt x="169" y="701"/>
                </a:lnTo>
                <a:lnTo>
                  <a:pt x="169" y="704"/>
                </a:lnTo>
                <a:cubicBezTo>
                  <a:pt x="169" y="729"/>
                  <a:pt x="151" y="749"/>
                  <a:pt x="127" y="752"/>
                </a:cubicBezTo>
                <a:cubicBezTo>
                  <a:pt x="103" y="755"/>
                  <a:pt x="80" y="740"/>
                  <a:pt x="74" y="716"/>
                </a:cubicBezTo>
                <a:lnTo>
                  <a:pt x="73" y="710"/>
                </a:lnTo>
                <a:lnTo>
                  <a:pt x="73" y="707"/>
                </a:lnTo>
                <a:lnTo>
                  <a:pt x="168" y="699"/>
                </a:lnTo>
                <a:lnTo>
                  <a:pt x="168" y="704"/>
                </a:lnTo>
                <a:lnTo>
                  <a:pt x="168" y="709"/>
                </a:lnTo>
                <a:cubicBezTo>
                  <a:pt x="168" y="735"/>
                  <a:pt x="146" y="757"/>
                  <a:pt x="120" y="757"/>
                </a:cubicBezTo>
                <a:lnTo>
                  <a:pt x="118" y="757"/>
                </a:lnTo>
                <a:lnTo>
                  <a:pt x="116" y="757"/>
                </a:lnTo>
                <a:cubicBezTo>
                  <a:pt x="94" y="757"/>
                  <a:pt x="75" y="742"/>
                  <a:pt x="69" y="721"/>
                </a:cubicBezTo>
                <a:lnTo>
                  <a:pt x="71" y="725"/>
                </a:lnTo>
                <a:lnTo>
                  <a:pt x="70" y="722"/>
                </a:lnTo>
                <a:lnTo>
                  <a:pt x="114" y="752"/>
                </a:lnTo>
                <a:lnTo>
                  <a:pt x="112" y="752"/>
                </a:lnTo>
                <a:lnTo>
                  <a:pt x="160" y="704"/>
                </a:lnTo>
                <a:lnTo>
                  <a:pt x="160" y="704"/>
                </a:lnTo>
                <a:lnTo>
                  <a:pt x="160" y="709"/>
                </a:lnTo>
                <a:cubicBezTo>
                  <a:pt x="161" y="714"/>
                  <a:pt x="161" y="719"/>
                  <a:pt x="160" y="723"/>
                </a:cubicBezTo>
                <a:lnTo>
                  <a:pt x="159" y="728"/>
                </a:lnTo>
                <a:lnTo>
                  <a:pt x="158" y="730"/>
                </a:lnTo>
                <a:lnTo>
                  <a:pt x="111" y="670"/>
                </a:lnTo>
                <a:lnTo>
                  <a:pt x="112" y="670"/>
                </a:lnTo>
                <a:lnTo>
                  <a:pt x="64" y="718"/>
                </a:lnTo>
                <a:lnTo>
                  <a:pt x="64" y="713"/>
                </a:lnTo>
                <a:lnTo>
                  <a:pt x="64" y="709"/>
                </a:lnTo>
                <a:lnTo>
                  <a:pt x="160" y="709"/>
                </a:lnTo>
                <a:lnTo>
                  <a:pt x="160" y="710"/>
                </a:lnTo>
                <a:lnTo>
                  <a:pt x="159" y="703"/>
                </a:lnTo>
                <a:lnTo>
                  <a:pt x="160" y="706"/>
                </a:lnTo>
                <a:cubicBezTo>
                  <a:pt x="160" y="708"/>
                  <a:pt x="160" y="711"/>
                  <a:pt x="160" y="713"/>
                </a:cubicBezTo>
                <a:lnTo>
                  <a:pt x="160" y="717"/>
                </a:lnTo>
                <a:lnTo>
                  <a:pt x="160" y="718"/>
                </a:lnTo>
                <a:lnTo>
                  <a:pt x="64" y="718"/>
                </a:lnTo>
                <a:lnTo>
                  <a:pt x="64" y="716"/>
                </a:lnTo>
                <a:lnTo>
                  <a:pt x="65" y="726"/>
                </a:lnTo>
                <a:lnTo>
                  <a:pt x="65" y="723"/>
                </a:lnTo>
                <a:lnTo>
                  <a:pt x="160" y="714"/>
                </a:lnTo>
                <a:lnTo>
                  <a:pt x="160" y="715"/>
                </a:lnTo>
                <a:lnTo>
                  <a:pt x="159" y="709"/>
                </a:lnTo>
                <a:lnTo>
                  <a:pt x="160" y="711"/>
                </a:lnTo>
                <a:lnTo>
                  <a:pt x="160" y="714"/>
                </a:lnTo>
                <a:cubicBezTo>
                  <a:pt x="161" y="717"/>
                  <a:pt x="161" y="719"/>
                  <a:pt x="161" y="722"/>
                </a:cubicBezTo>
                <a:lnTo>
                  <a:pt x="161" y="723"/>
                </a:lnTo>
                <a:lnTo>
                  <a:pt x="65" y="723"/>
                </a:lnTo>
                <a:lnTo>
                  <a:pt x="65" y="722"/>
                </a:lnTo>
                <a:lnTo>
                  <a:pt x="65" y="729"/>
                </a:lnTo>
                <a:lnTo>
                  <a:pt x="65" y="725"/>
                </a:lnTo>
                <a:lnTo>
                  <a:pt x="64" y="722"/>
                </a:lnTo>
                <a:cubicBezTo>
                  <a:pt x="64" y="720"/>
                  <a:pt x="64" y="717"/>
                  <a:pt x="64" y="715"/>
                </a:cubicBezTo>
                <a:lnTo>
                  <a:pt x="64" y="714"/>
                </a:lnTo>
                <a:lnTo>
                  <a:pt x="160" y="714"/>
                </a:lnTo>
                <a:lnTo>
                  <a:pt x="160" y="712"/>
                </a:lnTo>
                <a:lnTo>
                  <a:pt x="160" y="717"/>
                </a:lnTo>
                <a:lnTo>
                  <a:pt x="161" y="726"/>
                </a:lnTo>
                <a:lnTo>
                  <a:pt x="161" y="728"/>
                </a:lnTo>
                <a:lnTo>
                  <a:pt x="65" y="728"/>
                </a:lnTo>
                <a:lnTo>
                  <a:pt x="65" y="728"/>
                </a:lnTo>
                <a:lnTo>
                  <a:pt x="65" y="722"/>
                </a:lnTo>
                <a:lnTo>
                  <a:pt x="64" y="711"/>
                </a:lnTo>
                <a:lnTo>
                  <a:pt x="64" y="709"/>
                </a:lnTo>
                <a:lnTo>
                  <a:pt x="160" y="709"/>
                </a:lnTo>
                <a:lnTo>
                  <a:pt x="160" y="712"/>
                </a:lnTo>
                <a:lnTo>
                  <a:pt x="160" y="720"/>
                </a:lnTo>
                <a:lnTo>
                  <a:pt x="160" y="727"/>
                </a:lnTo>
                <a:lnTo>
                  <a:pt x="160" y="733"/>
                </a:lnTo>
                <a:lnTo>
                  <a:pt x="112" y="685"/>
                </a:lnTo>
                <a:lnTo>
                  <a:pt x="112" y="685"/>
                </a:lnTo>
                <a:lnTo>
                  <a:pt x="65" y="724"/>
                </a:lnTo>
                <a:lnTo>
                  <a:pt x="66" y="719"/>
                </a:lnTo>
                <a:lnTo>
                  <a:pt x="113" y="776"/>
                </a:lnTo>
                <a:lnTo>
                  <a:pt x="113" y="776"/>
                </a:lnTo>
                <a:lnTo>
                  <a:pt x="161" y="728"/>
                </a:lnTo>
                <a:lnTo>
                  <a:pt x="161" y="731"/>
                </a:lnTo>
                <a:lnTo>
                  <a:pt x="161" y="736"/>
                </a:lnTo>
                <a:lnTo>
                  <a:pt x="161" y="740"/>
                </a:lnTo>
                <a:lnTo>
                  <a:pt x="161" y="742"/>
                </a:lnTo>
                <a:lnTo>
                  <a:pt x="65" y="742"/>
                </a:lnTo>
                <a:lnTo>
                  <a:pt x="65" y="741"/>
                </a:lnTo>
                <a:lnTo>
                  <a:pt x="65" y="738"/>
                </a:lnTo>
                <a:lnTo>
                  <a:pt x="65" y="745"/>
                </a:lnTo>
                <a:lnTo>
                  <a:pt x="65" y="741"/>
                </a:lnTo>
                <a:cubicBezTo>
                  <a:pt x="65" y="739"/>
                  <a:pt x="64" y="737"/>
                  <a:pt x="64" y="734"/>
                </a:cubicBezTo>
                <a:lnTo>
                  <a:pt x="64" y="733"/>
                </a:lnTo>
                <a:cubicBezTo>
                  <a:pt x="64" y="708"/>
                  <a:pt x="84" y="687"/>
                  <a:pt x="109" y="685"/>
                </a:cubicBezTo>
                <a:cubicBezTo>
                  <a:pt x="135" y="683"/>
                  <a:pt x="157" y="702"/>
                  <a:pt x="160" y="727"/>
                </a:cubicBezTo>
                <a:lnTo>
                  <a:pt x="161" y="737"/>
                </a:lnTo>
                <a:lnTo>
                  <a:pt x="161" y="748"/>
                </a:lnTo>
                <a:lnTo>
                  <a:pt x="160" y="752"/>
                </a:lnTo>
                <a:cubicBezTo>
                  <a:pt x="159" y="763"/>
                  <a:pt x="154" y="773"/>
                  <a:pt x="146" y="780"/>
                </a:cubicBezTo>
                <a:lnTo>
                  <a:pt x="146" y="781"/>
                </a:lnTo>
                <a:cubicBezTo>
                  <a:pt x="132" y="795"/>
                  <a:pt x="112" y="799"/>
                  <a:pt x="94" y="791"/>
                </a:cubicBezTo>
                <a:cubicBezTo>
                  <a:pt x="76" y="784"/>
                  <a:pt x="64" y="766"/>
                  <a:pt x="64" y="747"/>
                </a:cubicBezTo>
                <a:lnTo>
                  <a:pt x="64" y="744"/>
                </a:lnTo>
                <a:lnTo>
                  <a:pt x="64" y="745"/>
                </a:lnTo>
                <a:lnTo>
                  <a:pt x="63" y="735"/>
                </a:lnTo>
                <a:lnTo>
                  <a:pt x="63" y="733"/>
                </a:lnTo>
                <a:lnTo>
                  <a:pt x="159" y="733"/>
                </a:lnTo>
                <a:lnTo>
                  <a:pt x="159" y="730"/>
                </a:lnTo>
                <a:lnTo>
                  <a:pt x="160" y="739"/>
                </a:lnTo>
                <a:lnTo>
                  <a:pt x="160" y="744"/>
                </a:lnTo>
                <a:lnTo>
                  <a:pt x="160" y="747"/>
                </a:lnTo>
                <a:lnTo>
                  <a:pt x="69" y="726"/>
                </a:lnTo>
                <a:lnTo>
                  <a:pt x="70" y="725"/>
                </a:lnTo>
                <a:lnTo>
                  <a:pt x="64" y="746"/>
                </a:lnTo>
                <a:lnTo>
                  <a:pt x="64" y="742"/>
                </a:lnTo>
                <a:lnTo>
                  <a:pt x="64" y="739"/>
                </a:lnTo>
                <a:lnTo>
                  <a:pt x="66" y="751"/>
                </a:lnTo>
                <a:lnTo>
                  <a:pt x="65" y="749"/>
                </a:lnTo>
                <a:lnTo>
                  <a:pt x="160" y="743"/>
                </a:lnTo>
                <a:lnTo>
                  <a:pt x="159" y="747"/>
                </a:lnTo>
                <a:lnTo>
                  <a:pt x="159" y="752"/>
                </a:lnTo>
                <a:cubicBezTo>
                  <a:pt x="156" y="777"/>
                  <a:pt x="134" y="796"/>
                  <a:pt x="109" y="795"/>
                </a:cubicBezTo>
                <a:cubicBezTo>
                  <a:pt x="83" y="794"/>
                  <a:pt x="63" y="773"/>
                  <a:pt x="63" y="747"/>
                </a:cubicBezTo>
                <a:lnTo>
                  <a:pt x="63" y="744"/>
                </a:lnTo>
                <a:lnTo>
                  <a:pt x="64" y="756"/>
                </a:lnTo>
                <a:lnTo>
                  <a:pt x="64" y="754"/>
                </a:lnTo>
                <a:lnTo>
                  <a:pt x="158" y="742"/>
                </a:lnTo>
                <a:lnTo>
                  <a:pt x="158" y="744"/>
                </a:lnTo>
                <a:cubicBezTo>
                  <a:pt x="158" y="747"/>
                  <a:pt x="158" y="749"/>
                  <a:pt x="158" y="752"/>
                </a:cubicBezTo>
                <a:lnTo>
                  <a:pt x="157" y="756"/>
                </a:lnTo>
                <a:lnTo>
                  <a:pt x="156" y="760"/>
                </a:lnTo>
                <a:lnTo>
                  <a:pt x="156" y="763"/>
                </a:lnTo>
                <a:cubicBezTo>
                  <a:pt x="155" y="770"/>
                  <a:pt x="152" y="776"/>
                  <a:pt x="148" y="782"/>
                </a:cubicBezTo>
                <a:lnTo>
                  <a:pt x="147" y="783"/>
                </a:lnTo>
                <a:cubicBezTo>
                  <a:pt x="136" y="801"/>
                  <a:pt x="114" y="809"/>
                  <a:pt x="94" y="802"/>
                </a:cubicBezTo>
                <a:cubicBezTo>
                  <a:pt x="73" y="796"/>
                  <a:pt x="59" y="778"/>
                  <a:pt x="59" y="756"/>
                </a:cubicBezTo>
                <a:lnTo>
                  <a:pt x="59" y="755"/>
                </a:lnTo>
                <a:lnTo>
                  <a:pt x="59" y="752"/>
                </a:lnTo>
                <a:lnTo>
                  <a:pt x="60" y="759"/>
                </a:lnTo>
                <a:lnTo>
                  <a:pt x="59" y="755"/>
                </a:lnTo>
                <a:lnTo>
                  <a:pt x="61" y="764"/>
                </a:lnTo>
                <a:lnTo>
                  <a:pt x="61" y="762"/>
                </a:lnTo>
                <a:lnTo>
                  <a:pt x="154" y="747"/>
                </a:lnTo>
                <a:lnTo>
                  <a:pt x="154" y="750"/>
                </a:lnTo>
                <a:lnTo>
                  <a:pt x="154" y="754"/>
                </a:lnTo>
                <a:lnTo>
                  <a:pt x="154" y="759"/>
                </a:lnTo>
                <a:lnTo>
                  <a:pt x="154" y="761"/>
                </a:lnTo>
                <a:lnTo>
                  <a:pt x="58" y="761"/>
                </a:lnTo>
                <a:lnTo>
                  <a:pt x="58" y="759"/>
                </a:lnTo>
                <a:lnTo>
                  <a:pt x="58" y="756"/>
                </a:lnTo>
                <a:cubicBezTo>
                  <a:pt x="58" y="732"/>
                  <a:pt x="77" y="712"/>
                  <a:pt x="101" y="709"/>
                </a:cubicBezTo>
                <a:cubicBezTo>
                  <a:pt x="125" y="706"/>
                  <a:pt x="147" y="721"/>
                  <a:pt x="153" y="745"/>
                </a:cubicBezTo>
                <a:lnTo>
                  <a:pt x="154" y="747"/>
                </a:lnTo>
                <a:cubicBezTo>
                  <a:pt x="154" y="751"/>
                  <a:pt x="155" y="755"/>
                  <a:pt x="155" y="758"/>
                </a:cubicBezTo>
                <a:lnTo>
                  <a:pt x="155" y="761"/>
                </a:lnTo>
                <a:lnTo>
                  <a:pt x="154" y="751"/>
                </a:lnTo>
                <a:lnTo>
                  <a:pt x="155" y="756"/>
                </a:lnTo>
                <a:cubicBezTo>
                  <a:pt x="158" y="770"/>
                  <a:pt x="155" y="785"/>
                  <a:pt x="145" y="796"/>
                </a:cubicBezTo>
                <a:cubicBezTo>
                  <a:pt x="136" y="807"/>
                  <a:pt x="123" y="814"/>
                  <a:pt x="108" y="814"/>
                </a:cubicBezTo>
                <a:lnTo>
                  <a:pt x="107" y="814"/>
                </a:lnTo>
                <a:lnTo>
                  <a:pt x="155" y="761"/>
                </a:lnTo>
                <a:lnTo>
                  <a:pt x="155" y="766"/>
                </a:lnTo>
                <a:lnTo>
                  <a:pt x="156" y="770"/>
                </a:lnTo>
                <a:cubicBezTo>
                  <a:pt x="157" y="784"/>
                  <a:pt x="153" y="797"/>
                  <a:pt x="144" y="807"/>
                </a:cubicBezTo>
                <a:cubicBezTo>
                  <a:pt x="135" y="818"/>
                  <a:pt x="122" y="823"/>
                  <a:pt x="108" y="823"/>
                </a:cubicBezTo>
                <a:lnTo>
                  <a:pt x="106" y="823"/>
                </a:lnTo>
                <a:cubicBezTo>
                  <a:pt x="92" y="823"/>
                  <a:pt x="79" y="817"/>
                  <a:pt x="70" y="806"/>
                </a:cubicBezTo>
                <a:cubicBezTo>
                  <a:pt x="61" y="796"/>
                  <a:pt x="57" y="781"/>
                  <a:pt x="59" y="768"/>
                </a:cubicBezTo>
                <a:lnTo>
                  <a:pt x="60" y="765"/>
                </a:lnTo>
                <a:cubicBezTo>
                  <a:pt x="60" y="762"/>
                  <a:pt x="61" y="760"/>
                  <a:pt x="61" y="757"/>
                </a:cubicBezTo>
                <a:lnTo>
                  <a:pt x="62" y="756"/>
                </a:lnTo>
                <a:cubicBezTo>
                  <a:pt x="69" y="733"/>
                  <a:pt x="92" y="720"/>
                  <a:pt x="115" y="724"/>
                </a:cubicBezTo>
                <a:cubicBezTo>
                  <a:pt x="138" y="727"/>
                  <a:pt x="155" y="747"/>
                  <a:pt x="155" y="771"/>
                </a:cubicBezTo>
                <a:lnTo>
                  <a:pt x="155" y="772"/>
                </a:lnTo>
                <a:cubicBezTo>
                  <a:pt x="155" y="775"/>
                  <a:pt x="155" y="777"/>
                  <a:pt x="155" y="779"/>
                </a:cubicBezTo>
                <a:lnTo>
                  <a:pt x="154" y="784"/>
                </a:lnTo>
                <a:lnTo>
                  <a:pt x="154" y="787"/>
                </a:lnTo>
                <a:cubicBezTo>
                  <a:pt x="153" y="789"/>
                  <a:pt x="153" y="792"/>
                  <a:pt x="152" y="794"/>
                </a:cubicBezTo>
                <a:lnTo>
                  <a:pt x="152" y="796"/>
                </a:lnTo>
                <a:cubicBezTo>
                  <a:pt x="144" y="818"/>
                  <a:pt x="122" y="832"/>
                  <a:pt x="98" y="828"/>
                </a:cubicBezTo>
                <a:cubicBezTo>
                  <a:pt x="75" y="824"/>
                  <a:pt x="58" y="804"/>
                  <a:pt x="58" y="780"/>
                </a:cubicBezTo>
                <a:lnTo>
                  <a:pt x="58" y="779"/>
                </a:lnTo>
                <a:cubicBezTo>
                  <a:pt x="58" y="776"/>
                  <a:pt x="58" y="774"/>
                  <a:pt x="59" y="771"/>
                </a:cubicBezTo>
                <a:lnTo>
                  <a:pt x="59" y="768"/>
                </a:lnTo>
                <a:lnTo>
                  <a:pt x="58" y="776"/>
                </a:lnTo>
                <a:lnTo>
                  <a:pt x="58" y="772"/>
                </a:lnTo>
                <a:lnTo>
                  <a:pt x="58" y="771"/>
                </a:lnTo>
                <a:lnTo>
                  <a:pt x="154" y="771"/>
                </a:lnTo>
                <a:lnTo>
                  <a:pt x="154" y="772"/>
                </a:lnTo>
                <a:cubicBezTo>
                  <a:pt x="154" y="775"/>
                  <a:pt x="154" y="777"/>
                  <a:pt x="154" y="779"/>
                </a:cubicBezTo>
                <a:lnTo>
                  <a:pt x="153" y="783"/>
                </a:lnTo>
                <a:lnTo>
                  <a:pt x="154" y="776"/>
                </a:lnTo>
                <a:lnTo>
                  <a:pt x="154" y="779"/>
                </a:lnTo>
                <a:cubicBezTo>
                  <a:pt x="154" y="784"/>
                  <a:pt x="153" y="789"/>
                  <a:pt x="152" y="794"/>
                </a:cubicBezTo>
                <a:lnTo>
                  <a:pt x="151" y="796"/>
                </a:lnTo>
                <a:cubicBezTo>
                  <a:pt x="144" y="818"/>
                  <a:pt x="121" y="832"/>
                  <a:pt x="98" y="828"/>
                </a:cubicBezTo>
                <a:cubicBezTo>
                  <a:pt x="75" y="824"/>
                  <a:pt x="57" y="804"/>
                  <a:pt x="57" y="780"/>
                </a:cubicBezTo>
                <a:lnTo>
                  <a:pt x="58" y="781"/>
                </a:lnTo>
                <a:lnTo>
                  <a:pt x="57" y="775"/>
                </a:lnTo>
                <a:lnTo>
                  <a:pt x="153" y="776"/>
                </a:lnTo>
                <a:lnTo>
                  <a:pt x="152" y="780"/>
                </a:lnTo>
                <a:lnTo>
                  <a:pt x="151" y="791"/>
                </a:lnTo>
                <a:lnTo>
                  <a:pt x="150" y="795"/>
                </a:lnTo>
                <a:lnTo>
                  <a:pt x="103" y="737"/>
                </a:lnTo>
                <a:lnTo>
                  <a:pt x="104" y="737"/>
                </a:lnTo>
                <a:lnTo>
                  <a:pt x="57" y="797"/>
                </a:lnTo>
                <a:lnTo>
                  <a:pt x="56" y="792"/>
                </a:lnTo>
                <a:lnTo>
                  <a:pt x="56" y="790"/>
                </a:lnTo>
                <a:lnTo>
                  <a:pt x="103" y="828"/>
                </a:lnTo>
                <a:lnTo>
                  <a:pt x="102" y="828"/>
                </a:lnTo>
                <a:lnTo>
                  <a:pt x="150" y="786"/>
                </a:lnTo>
                <a:lnTo>
                  <a:pt x="150" y="785"/>
                </a:lnTo>
                <a:lnTo>
                  <a:pt x="150" y="790"/>
                </a:lnTo>
                <a:lnTo>
                  <a:pt x="150" y="794"/>
                </a:lnTo>
                <a:cubicBezTo>
                  <a:pt x="150" y="821"/>
                  <a:pt x="128" y="842"/>
                  <a:pt x="102" y="842"/>
                </a:cubicBezTo>
                <a:lnTo>
                  <a:pt x="101" y="842"/>
                </a:lnTo>
                <a:lnTo>
                  <a:pt x="101" y="746"/>
                </a:lnTo>
                <a:lnTo>
                  <a:pt x="102" y="746"/>
                </a:lnTo>
                <a:lnTo>
                  <a:pt x="102" y="842"/>
                </a:lnTo>
                <a:lnTo>
                  <a:pt x="100" y="842"/>
                </a:lnTo>
                <a:lnTo>
                  <a:pt x="100" y="842"/>
                </a:lnTo>
                <a:lnTo>
                  <a:pt x="148" y="790"/>
                </a:lnTo>
                <a:lnTo>
                  <a:pt x="148" y="800"/>
                </a:lnTo>
                <a:lnTo>
                  <a:pt x="148" y="804"/>
                </a:lnTo>
                <a:lnTo>
                  <a:pt x="52" y="804"/>
                </a:lnTo>
                <a:lnTo>
                  <a:pt x="52" y="802"/>
                </a:lnTo>
                <a:lnTo>
                  <a:pt x="52" y="799"/>
                </a:lnTo>
                <a:cubicBezTo>
                  <a:pt x="52" y="775"/>
                  <a:pt x="71" y="754"/>
                  <a:pt x="96" y="752"/>
                </a:cubicBezTo>
                <a:cubicBezTo>
                  <a:pt x="120" y="749"/>
                  <a:pt x="143" y="766"/>
                  <a:pt x="148" y="790"/>
                </a:cubicBezTo>
                <a:lnTo>
                  <a:pt x="148" y="790"/>
                </a:lnTo>
                <a:lnTo>
                  <a:pt x="148" y="792"/>
                </a:lnTo>
                <a:lnTo>
                  <a:pt x="55" y="816"/>
                </a:lnTo>
                <a:lnTo>
                  <a:pt x="54" y="811"/>
                </a:lnTo>
                <a:lnTo>
                  <a:pt x="53" y="809"/>
                </a:lnTo>
                <a:lnTo>
                  <a:pt x="148" y="799"/>
                </a:lnTo>
                <a:lnTo>
                  <a:pt x="148" y="801"/>
                </a:lnTo>
                <a:lnTo>
                  <a:pt x="148" y="804"/>
                </a:lnTo>
                <a:lnTo>
                  <a:pt x="148" y="807"/>
                </a:lnTo>
                <a:lnTo>
                  <a:pt x="148" y="809"/>
                </a:lnTo>
                <a:cubicBezTo>
                  <a:pt x="148" y="834"/>
                  <a:pt x="130" y="854"/>
                  <a:pt x="105" y="857"/>
                </a:cubicBezTo>
                <a:cubicBezTo>
                  <a:pt x="81" y="859"/>
                  <a:pt x="58" y="843"/>
                  <a:pt x="53" y="818"/>
                </a:cubicBezTo>
                <a:lnTo>
                  <a:pt x="53" y="816"/>
                </a:lnTo>
                <a:lnTo>
                  <a:pt x="52" y="813"/>
                </a:lnTo>
                <a:lnTo>
                  <a:pt x="147" y="799"/>
                </a:lnTo>
                <a:lnTo>
                  <a:pt x="148" y="804"/>
                </a:lnTo>
                <a:lnTo>
                  <a:pt x="148" y="808"/>
                </a:lnTo>
                <a:lnTo>
                  <a:pt x="149" y="817"/>
                </a:lnTo>
                <a:lnTo>
                  <a:pt x="149" y="818"/>
                </a:lnTo>
                <a:cubicBezTo>
                  <a:pt x="149" y="844"/>
                  <a:pt x="129" y="865"/>
                  <a:pt x="104" y="866"/>
                </a:cubicBezTo>
                <a:cubicBezTo>
                  <a:pt x="79" y="868"/>
                  <a:pt x="56" y="850"/>
                  <a:pt x="53" y="824"/>
                </a:cubicBezTo>
                <a:lnTo>
                  <a:pt x="53" y="819"/>
                </a:lnTo>
                <a:lnTo>
                  <a:pt x="52" y="813"/>
                </a:lnTo>
                <a:cubicBezTo>
                  <a:pt x="52" y="810"/>
                  <a:pt x="52" y="806"/>
                  <a:pt x="52" y="802"/>
                </a:cubicBezTo>
                <a:lnTo>
                  <a:pt x="53" y="799"/>
                </a:lnTo>
                <a:cubicBezTo>
                  <a:pt x="53" y="796"/>
                  <a:pt x="54" y="793"/>
                  <a:pt x="55" y="790"/>
                </a:cubicBezTo>
                <a:lnTo>
                  <a:pt x="55" y="789"/>
                </a:lnTo>
                <a:cubicBezTo>
                  <a:pt x="63" y="765"/>
                  <a:pt x="87" y="752"/>
                  <a:pt x="111" y="757"/>
                </a:cubicBezTo>
                <a:cubicBezTo>
                  <a:pt x="135" y="762"/>
                  <a:pt x="151" y="785"/>
                  <a:pt x="149" y="809"/>
                </a:cubicBezTo>
                <a:lnTo>
                  <a:pt x="148" y="818"/>
                </a:lnTo>
                <a:lnTo>
                  <a:pt x="147" y="823"/>
                </a:lnTo>
                <a:lnTo>
                  <a:pt x="147" y="809"/>
                </a:lnTo>
                <a:lnTo>
                  <a:pt x="148" y="818"/>
                </a:lnTo>
                <a:lnTo>
                  <a:pt x="148" y="821"/>
                </a:lnTo>
                <a:cubicBezTo>
                  <a:pt x="148" y="827"/>
                  <a:pt x="147" y="832"/>
                  <a:pt x="146" y="837"/>
                </a:cubicBezTo>
                <a:lnTo>
                  <a:pt x="145" y="838"/>
                </a:lnTo>
                <a:cubicBezTo>
                  <a:pt x="138" y="858"/>
                  <a:pt x="119" y="872"/>
                  <a:pt x="98" y="871"/>
                </a:cubicBezTo>
                <a:cubicBezTo>
                  <a:pt x="76" y="870"/>
                  <a:pt x="58" y="855"/>
                  <a:pt x="53" y="835"/>
                </a:cubicBezTo>
                <a:lnTo>
                  <a:pt x="52" y="830"/>
                </a:lnTo>
                <a:lnTo>
                  <a:pt x="51" y="828"/>
                </a:lnTo>
                <a:lnTo>
                  <a:pt x="98" y="866"/>
                </a:lnTo>
                <a:lnTo>
                  <a:pt x="96" y="866"/>
                </a:lnTo>
                <a:lnTo>
                  <a:pt x="144" y="818"/>
                </a:lnTo>
                <a:lnTo>
                  <a:pt x="144" y="821"/>
                </a:lnTo>
                <a:lnTo>
                  <a:pt x="144" y="823"/>
                </a:lnTo>
                <a:cubicBezTo>
                  <a:pt x="144" y="848"/>
                  <a:pt x="125" y="869"/>
                  <a:pt x="100" y="871"/>
                </a:cubicBezTo>
                <a:cubicBezTo>
                  <a:pt x="76" y="873"/>
                  <a:pt x="53" y="855"/>
                  <a:pt x="49" y="831"/>
                </a:cubicBezTo>
                <a:lnTo>
                  <a:pt x="49" y="828"/>
                </a:lnTo>
                <a:lnTo>
                  <a:pt x="50" y="835"/>
                </a:lnTo>
                <a:lnTo>
                  <a:pt x="50" y="834"/>
                </a:lnTo>
                <a:lnTo>
                  <a:pt x="143" y="815"/>
                </a:lnTo>
                <a:lnTo>
                  <a:pt x="144" y="825"/>
                </a:lnTo>
                <a:lnTo>
                  <a:pt x="144" y="837"/>
                </a:lnTo>
                <a:lnTo>
                  <a:pt x="143" y="842"/>
                </a:lnTo>
                <a:cubicBezTo>
                  <a:pt x="141" y="867"/>
                  <a:pt x="120" y="885"/>
                  <a:pt x="95" y="885"/>
                </a:cubicBezTo>
                <a:cubicBezTo>
                  <a:pt x="71" y="885"/>
                  <a:pt x="50" y="867"/>
                  <a:pt x="48" y="842"/>
                </a:cubicBezTo>
                <a:lnTo>
                  <a:pt x="47" y="837"/>
                </a:lnTo>
                <a:cubicBezTo>
                  <a:pt x="46" y="824"/>
                  <a:pt x="50" y="810"/>
                  <a:pt x="59" y="800"/>
                </a:cubicBezTo>
                <a:cubicBezTo>
                  <a:pt x="68" y="790"/>
                  <a:pt x="81" y="784"/>
                  <a:pt x="95" y="784"/>
                </a:cubicBezTo>
                <a:lnTo>
                  <a:pt x="95" y="784"/>
                </a:lnTo>
                <a:cubicBezTo>
                  <a:pt x="111" y="784"/>
                  <a:pt x="126" y="792"/>
                  <a:pt x="135" y="806"/>
                </a:cubicBezTo>
                <a:cubicBezTo>
                  <a:pt x="144" y="819"/>
                  <a:pt x="146" y="836"/>
                  <a:pt x="140" y="850"/>
                </a:cubicBezTo>
                <a:lnTo>
                  <a:pt x="138" y="855"/>
                </a:lnTo>
                <a:lnTo>
                  <a:pt x="93" y="789"/>
                </a:lnTo>
                <a:lnTo>
                  <a:pt x="94" y="789"/>
                </a:lnTo>
                <a:lnTo>
                  <a:pt x="94" y="885"/>
                </a:lnTo>
                <a:lnTo>
                  <a:pt x="92" y="885"/>
                </a:lnTo>
                <a:lnTo>
                  <a:pt x="91" y="885"/>
                </a:lnTo>
                <a:lnTo>
                  <a:pt x="139" y="830"/>
                </a:lnTo>
                <a:lnTo>
                  <a:pt x="139" y="833"/>
                </a:lnTo>
                <a:cubicBezTo>
                  <a:pt x="140" y="835"/>
                  <a:pt x="140" y="838"/>
                  <a:pt x="140" y="840"/>
                </a:cubicBezTo>
                <a:lnTo>
                  <a:pt x="140" y="842"/>
                </a:lnTo>
                <a:lnTo>
                  <a:pt x="44" y="842"/>
                </a:lnTo>
                <a:lnTo>
                  <a:pt x="44" y="840"/>
                </a:lnTo>
                <a:lnTo>
                  <a:pt x="45" y="848"/>
                </a:lnTo>
                <a:lnTo>
                  <a:pt x="44" y="845"/>
                </a:lnTo>
                <a:cubicBezTo>
                  <a:pt x="44" y="842"/>
                  <a:pt x="43" y="840"/>
                  <a:pt x="43" y="837"/>
                </a:cubicBezTo>
                <a:lnTo>
                  <a:pt x="43" y="833"/>
                </a:lnTo>
                <a:lnTo>
                  <a:pt x="49" y="855"/>
                </a:lnTo>
                <a:lnTo>
                  <a:pt x="48" y="854"/>
                </a:lnTo>
                <a:lnTo>
                  <a:pt x="138" y="842"/>
                </a:lnTo>
                <a:lnTo>
                  <a:pt x="138" y="841"/>
                </a:lnTo>
                <a:lnTo>
                  <a:pt x="138" y="844"/>
                </a:lnTo>
                <a:lnTo>
                  <a:pt x="137" y="844"/>
                </a:lnTo>
                <a:lnTo>
                  <a:pt x="137" y="847"/>
                </a:lnTo>
                <a:cubicBezTo>
                  <a:pt x="137" y="873"/>
                  <a:pt x="116" y="895"/>
                  <a:pt x="89" y="895"/>
                </a:cubicBezTo>
                <a:lnTo>
                  <a:pt x="89" y="895"/>
                </a:lnTo>
                <a:cubicBezTo>
                  <a:pt x="66" y="895"/>
                  <a:pt x="45" y="878"/>
                  <a:pt x="42" y="855"/>
                </a:cubicBezTo>
                <a:lnTo>
                  <a:pt x="41" y="852"/>
                </a:lnTo>
                <a:lnTo>
                  <a:pt x="46" y="865"/>
                </a:lnTo>
                <a:lnTo>
                  <a:pt x="45" y="863"/>
                </a:lnTo>
                <a:lnTo>
                  <a:pt x="134" y="830"/>
                </a:lnTo>
                <a:lnTo>
                  <a:pt x="135" y="832"/>
                </a:lnTo>
                <a:cubicBezTo>
                  <a:pt x="135" y="836"/>
                  <a:pt x="136" y="840"/>
                  <a:pt x="136" y="844"/>
                </a:cubicBezTo>
                <a:lnTo>
                  <a:pt x="136" y="847"/>
                </a:lnTo>
                <a:cubicBezTo>
                  <a:pt x="136" y="853"/>
                  <a:pt x="135" y="859"/>
                  <a:pt x="133" y="865"/>
                </a:cubicBezTo>
                <a:lnTo>
                  <a:pt x="131" y="870"/>
                </a:lnTo>
                <a:lnTo>
                  <a:pt x="86" y="804"/>
                </a:lnTo>
                <a:lnTo>
                  <a:pt x="86" y="804"/>
                </a:lnTo>
                <a:cubicBezTo>
                  <a:pt x="113" y="804"/>
                  <a:pt x="134" y="825"/>
                  <a:pt x="134" y="852"/>
                </a:cubicBezTo>
                <a:lnTo>
                  <a:pt x="134" y="856"/>
                </a:lnTo>
                <a:lnTo>
                  <a:pt x="134" y="861"/>
                </a:lnTo>
                <a:cubicBezTo>
                  <a:pt x="134" y="888"/>
                  <a:pt x="113" y="909"/>
                  <a:pt x="86" y="909"/>
                </a:cubicBezTo>
                <a:lnTo>
                  <a:pt x="86" y="909"/>
                </a:lnTo>
                <a:cubicBezTo>
                  <a:pt x="59" y="909"/>
                  <a:pt x="38" y="888"/>
                  <a:pt x="38" y="861"/>
                </a:cubicBezTo>
                <a:lnTo>
                  <a:pt x="38" y="857"/>
                </a:lnTo>
                <a:lnTo>
                  <a:pt x="38" y="854"/>
                </a:lnTo>
                <a:lnTo>
                  <a:pt x="37" y="844"/>
                </a:lnTo>
                <a:lnTo>
                  <a:pt x="37" y="842"/>
                </a:lnTo>
                <a:lnTo>
                  <a:pt x="133" y="842"/>
                </a:lnTo>
                <a:lnTo>
                  <a:pt x="133" y="844"/>
                </a:lnTo>
                <a:lnTo>
                  <a:pt x="133" y="854"/>
                </a:lnTo>
                <a:lnTo>
                  <a:pt x="133" y="857"/>
                </a:lnTo>
                <a:lnTo>
                  <a:pt x="133" y="861"/>
                </a:lnTo>
                <a:lnTo>
                  <a:pt x="85" y="813"/>
                </a:lnTo>
                <a:lnTo>
                  <a:pt x="86" y="813"/>
                </a:lnTo>
                <a:lnTo>
                  <a:pt x="86" y="909"/>
                </a:lnTo>
                <a:lnTo>
                  <a:pt x="85" y="909"/>
                </a:lnTo>
                <a:lnTo>
                  <a:pt x="85" y="909"/>
                </a:lnTo>
                <a:lnTo>
                  <a:pt x="85" y="813"/>
                </a:lnTo>
                <a:lnTo>
                  <a:pt x="86" y="813"/>
                </a:lnTo>
                <a:cubicBezTo>
                  <a:pt x="103" y="813"/>
                  <a:pt x="119" y="822"/>
                  <a:pt x="127" y="836"/>
                </a:cubicBezTo>
                <a:cubicBezTo>
                  <a:pt x="136" y="850"/>
                  <a:pt x="137" y="868"/>
                  <a:pt x="129" y="883"/>
                </a:cubicBezTo>
                <a:lnTo>
                  <a:pt x="130" y="881"/>
                </a:lnTo>
                <a:lnTo>
                  <a:pt x="129" y="884"/>
                </a:lnTo>
                <a:lnTo>
                  <a:pt x="84" y="818"/>
                </a:lnTo>
                <a:lnTo>
                  <a:pt x="85" y="818"/>
                </a:lnTo>
                <a:cubicBezTo>
                  <a:pt x="112" y="818"/>
                  <a:pt x="133" y="839"/>
                  <a:pt x="133" y="866"/>
                </a:cubicBezTo>
                <a:lnTo>
                  <a:pt x="133" y="871"/>
                </a:lnTo>
                <a:lnTo>
                  <a:pt x="133" y="863"/>
                </a:lnTo>
                <a:lnTo>
                  <a:pt x="133" y="866"/>
                </a:lnTo>
                <a:cubicBezTo>
                  <a:pt x="134" y="869"/>
                  <a:pt x="134" y="871"/>
                  <a:pt x="134" y="874"/>
                </a:cubicBezTo>
                <a:lnTo>
                  <a:pt x="134" y="875"/>
                </a:lnTo>
                <a:lnTo>
                  <a:pt x="38" y="875"/>
                </a:lnTo>
                <a:lnTo>
                  <a:pt x="38" y="873"/>
                </a:lnTo>
                <a:lnTo>
                  <a:pt x="39" y="883"/>
                </a:lnTo>
                <a:lnTo>
                  <a:pt x="38" y="880"/>
                </a:lnTo>
                <a:cubicBezTo>
                  <a:pt x="36" y="866"/>
                  <a:pt x="39" y="852"/>
                  <a:pt x="48" y="841"/>
                </a:cubicBezTo>
                <a:cubicBezTo>
                  <a:pt x="57" y="829"/>
                  <a:pt x="71" y="823"/>
                  <a:pt x="85" y="823"/>
                </a:cubicBezTo>
                <a:lnTo>
                  <a:pt x="86" y="823"/>
                </a:lnTo>
                <a:lnTo>
                  <a:pt x="87" y="823"/>
                </a:lnTo>
                <a:lnTo>
                  <a:pt x="40" y="879"/>
                </a:lnTo>
                <a:lnTo>
                  <a:pt x="39" y="876"/>
                </a:lnTo>
                <a:lnTo>
                  <a:pt x="44" y="889"/>
                </a:lnTo>
                <a:lnTo>
                  <a:pt x="43" y="887"/>
                </a:lnTo>
                <a:lnTo>
                  <a:pt x="132" y="854"/>
                </a:lnTo>
                <a:lnTo>
                  <a:pt x="133" y="856"/>
                </a:lnTo>
                <a:cubicBezTo>
                  <a:pt x="133" y="860"/>
                  <a:pt x="134" y="864"/>
                  <a:pt x="134" y="868"/>
                </a:cubicBezTo>
                <a:lnTo>
                  <a:pt x="134" y="876"/>
                </a:lnTo>
                <a:lnTo>
                  <a:pt x="133" y="875"/>
                </a:lnTo>
                <a:lnTo>
                  <a:pt x="133" y="879"/>
                </a:lnTo>
                <a:lnTo>
                  <a:pt x="133" y="880"/>
                </a:lnTo>
                <a:lnTo>
                  <a:pt x="37" y="880"/>
                </a:lnTo>
                <a:lnTo>
                  <a:pt x="37" y="875"/>
                </a:lnTo>
                <a:lnTo>
                  <a:pt x="37" y="871"/>
                </a:lnTo>
                <a:lnTo>
                  <a:pt x="133" y="871"/>
                </a:lnTo>
                <a:lnTo>
                  <a:pt x="133" y="872"/>
                </a:lnTo>
                <a:cubicBezTo>
                  <a:pt x="133" y="874"/>
                  <a:pt x="133" y="877"/>
                  <a:pt x="133" y="879"/>
                </a:cubicBezTo>
                <a:lnTo>
                  <a:pt x="132" y="882"/>
                </a:lnTo>
                <a:lnTo>
                  <a:pt x="133" y="875"/>
                </a:lnTo>
                <a:lnTo>
                  <a:pt x="133" y="886"/>
                </a:lnTo>
                <a:lnTo>
                  <a:pt x="132" y="893"/>
                </a:lnTo>
                <a:cubicBezTo>
                  <a:pt x="131" y="919"/>
                  <a:pt x="109" y="939"/>
                  <a:pt x="83" y="938"/>
                </a:cubicBezTo>
                <a:cubicBezTo>
                  <a:pt x="57" y="937"/>
                  <a:pt x="36" y="916"/>
                  <a:pt x="36" y="890"/>
                </a:cubicBezTo>
                <a:lnTo>
                  <a:pt x="36" y="888"/>
                </a:lnTo>
                <a:lnTo>
                  <a:pt x="36" y="885"/>
                </a:lnTo>
                <a:cubicBezTo>
                  <a:pt x="36" y="861"/>
                  <a:pt x="55" y="840"/>
                  <a:pt x="79" y="837"/>
                </a:cubicBezTo>
                <a:cubicBezTo>
                  <a:pt x="103" y="834"/>
                  <a:pt x="125" y="850"/>
                  <a:pt x="131" y="873"/>
                </a:cubicBezTo>
                <a:lnTo>
                  <a:pt x="132" y="879"/>
                </a:lnTo>
                <a:lnTo>
                  <a:pt x="133" y="882"/>
                </a:lnTo>
                <a:cubicBezTo>
                  <a:pt x="135" y="896"/>
                  <a:pt x="131" y="910"/>
                  <a:pt x="122" y="921"/>
                </a:cubicBezTo>
                <a:cubicBezTo>
                  <a:pt x="113" y="932"/>
                  <a:pt x="100" y="938"/>
                  <a:pt x="85" y="938"/>
                </a:cubicBezTo>
                <a:lnTo>
                  <a:pt x="84" y="938"/>
                </a:lnTo>
                <a:cubicBezTo>
                  <a:pt x="57" y="938"/>
                  <a:pt x="36" y="916"/>
                  <a:pt x="36" y="890"/>
                </a:cubicBezTo>
                <a:lnTo>
                  <a:pt x="36" y="885"/>
                </a:lnTo>
                <a:lnTo>
                  <a:pt x="36" y="882"/>
                </a:lnTo>
                <a:lnTo>
                  <a:pt x="38" y="897"/>
                </a:lnTo>
                <a:lnTo>
                  <a:pt x="38" y="896"/>
                </a:lnTo>
                <a:lnTo>
                  <a:pt x="131" y="875"/>
                </a:lnTo>
                <a:lnTo>
                  <a:pt x="132" y="884"/>
                </a:lnTo>
                <a:lnTo>
                  <a:pt x="132" y="890"/>
                </a:lnTo>
                <a:cubicBezTo>
                  <a:pt x="132" y="916"/>
                  <a:pt x="110" y="938"/>
                  <a:pt x="84" y="938"/>
                </a:cubicBezTo>
                <a:lnTo>
                  <a:pt x="83" y="938"/>
                </a:lnTo>
                <a:lnTo>
                  <a:pt x="82" y="938"/>
                </a:lnTo>
                <a:lnTo>
                  <a:pt x="81" y="938"/>
                </a:lnTo>
                <a:lnTo>
                  <a:pt x="129" y="890"/>
                </a:lnTo>
                <a:lnTo>
                  <a:pt x="129" y="888"/>
                </a:lnTo>
                <a:lnTo>
                  <a:pt x="130" y="893"/>
                </a:lnTo>
                <a:lnTo>
                  <a:pt x="130" y="902"/>
                </a:lnTo>
                <a:lnTo>
                  <a:pt x="130" y="904"/>
                </a:lnTo>
                <a:lnTo>
                  <a:pt x="34" y="904"/>
                </a:lnTo>
                <a:lnTo>
                  <a:pt x="35" y="905"/>
                </a:lnTo>
                <a:lnTo>
                  <a:pt x="34" y="898"/>
                </a:lnTo>
                <a:lnTo>
                  <a:pt x="34" y="896"/>
                </a:lnTo>
                <a:lnTo>
                  <a:pt x="34" y="893"/>
                </a:lnTo>
                <a:lnTo>
                  <a:pt x="129" y="885"/>
                </a:lnTo>
                <a:lnTo>
                  <a:pt x="129" y="887"/>
                </a:lnTo>
                <a:lnTo>
                  <a:pt x="129" y="893"/>
                </a:lnTo>
                <a:lnTo>
                  <a:pt x="129" y="900"/>
                </a:lnTo>
                <a:lnTo>
                  <a:pt x="129" y="904"/>
                </a:lnTo>
                <a:cubicBezTo>
                  <a:pt x="129" y="917"/>
                  <a:pt x="124" y="929"/>
                  <a:pt x="115" y="938"/>
                </a:cubicBezTo>
                <a:lnTo>
                  <a:pt x="114" y="938"/>
                </a:lnTo>
                <a:cubicBezTo>
                  <a:pt x="102" y="951"/>
                  <a:pt x="84" y="955"/>
                  <a:pt x="68" y="951"/>
                </a:cubicBezTo>
                <a:cubicBezTo>
                  <a:pt x="51" y="946"/>
                  <a:pt x="38" y="933"/>
                  <a:pt x="34" y="916"/>
                </a:cubicBezTo>
                <a:lnTo>
                  <a:pt x="33" y="914"/>
                </a:lnTo>
                <a:lnTo>
                  <a:pt x="37" y="924"/>
                </a:lnTo>
                <a:lnTo>
                  <a:pt x="36" y="921"/>
                </a:lnTo>
                <a:lnTo>
                  <a:pt x="124" y="915"/>
                </a:lnTo>
                <a:lnTo>
                  <a:pt x="124" y="916"/>
                </a:lnTo>
                <a:lnTo>
                  <a:pt x="123" y="918"/>
                </a:lnTo>
                <a:lnTo>
                  <a:pt x="121" y="923"/>
                </a:lnTo>
                <a:cubicBezTo>
                  <a:pt x="115" y="943"/>
                  <a:pt x="97" y="957"/>
                  <a:pt x="75" y="957"/>
                </a:cubicBezTo>
                <a:lnTo>
                  <a:pt x="75" y="957"/>
                </a:lnTo>
                <a:cubicBezTo>
                  <a:pt x="48" y="957"/>
                  <a:pt x="27" y="935"/>
                  <a:pt x="27" y="909"/>
                </a:cubicBezTo>
                <a:lnTo>
                  <a:pt x="27" y="905"/>
                </a:lnTo>
                <a:lnTo>
                  <a:pt x="27" y="898"/>
                </a:lnTo>
                <a:lnTo>
                  <a:pt x="74" y="942"/>
                </a:lnTo>
                <a:lnTo>
                  <a:pt x="73" y="942"/>
                </a:lnTo>
                <a:lnTo>
                  <a:pt x="121" y="891"/>
                </a:lnTo>
                <a:lnTo>
                  <a:pt x="121" y="902"/>
                </a:lnTo>
                <a:lnTo>
                  <a:pt x="121" y="909"/>
                </a:lnTo>
                <a:lnTo>
                  <a:pt x="25" y="909"/>
                </a:lnTo>
                <a:lnTo>
                  <a:pt x="25" y="907"/>
                </a:lnTo>
                <a:lnTo>
                  <a:pt x="25" y="904"/>
                </a:lnTo>
                <a:lnTo>
                  <a:pt x="121" y="904"/>
                </a:lnTo>
                <a:lnTo>
                  <a:pt x="121" y="914"/>
                </a:lnTo>
                <a:lnTo>
                  <a:pt x="121" y="919"/>
                </a:lnTo>
                <a:cubicBezTo>
                  <a:pt x="118" y="944"/>
                  <a:pt x="96" y="963"/>
                  <a:pt x="70" y="961"/>
                </a:cubicBezTo>
                <a:cubicBezTo>
                  <a:pt x="45" y="960"/>
                  <a:pt x="25" y="939"/>
                  <a:pt x="25" y="913"/>
                </a:cubicBezTo>
                <a:lnTo>
                  <a:pt x="25" y="912"/>
                </a:lnTo>
                <a:lnTo>
                  <a:pt x="26" y="920"/>
                </a:lnTo>
                <a:lnTo>
                  <a:pt x="25" y="917"/>
                </a:lnTo>
                <a:lnTo>
                  <a:pt x="120" y="909"/>
                </a:lnTo>
                <a:lnTo>
                  <a:pt x="120" y="913"/>
                </a:lnTo>
                <a:lnTo>
                  <a:pt x="120" y="918"/>
                </a:lnTo>
                <a:cubicBezTo>
                  <a:pt x="120" y="922"/>
                  <a:pt x="120" y="925"/>
                  <a:pt x="119" y="929"/>
                </a:cubicBezTo>
                <a:lnTo>
                  <a:pt x="118" y="933"/>
                </a:lnTo>
                <a:lnTo>
                  <a:pt x="71" y="875"/>
                </a:lnTo>
                <a:lnTo>
                  <a:pt x="72" y="875"/>
                </a:lnTo>
                <a:lnTo>
                  <a:pt x="24" y="923"/>
                </a:lnTo>
                <a:lnTo>
                  <a:pt x="24" y="920"/>
                </a:lnTo>
                <a:lnTo>
                  <a:pt x="25" y="932"/>
                </a:lnTo>
                <a:lnTo>
                  <a:pt x="25" y="930"/>
                </a:lnTo>
                <a:cubicBezTo>
                  <a:pt x="19" y="906"/>
                  <a:pt x="32" y="882"/>
                  <a:pt x="55" y="873"/>
                </a:cubicBezTo>
                <a:cubicBezTo>
                  <a:pt x="78" y="865"/>
                  <a:pt x="103" y="875"/>
                  <a:pt x="114" y="897"/>
                </a:cubicBezTo>
                <a:lnTo>
                  <a:pt x="115" y="899"/>
                </a:lnTo>
                <a:cubicBezTo>
                  <a:pt x="119" y="906"/>
                  <a:pt x="120" y="913"/>
                  <a:pt x="120" y="920"/>
                </a:cubicBezTo>
                <a:lnTo>
                  <a:pt x="120" y="923"/>
                </a:lnTo>
                <a:cubicBezTo>
                  <a:pt x="120" y="949"/>
                  <a:pt x="99" y="971"/>
                  <a:pt x="72" y="971"/>
                </a:cubicBezTo>
                <a:lnTo>
                  <a:pt x="72" y="971"/>
                </a:lnTo>
                <a:lnTo>
                  <a:pt x="71" y="971"/>
                </a:lnTo>
                <a:lnTo>
                  <a:pt x="118" y="935"/>
                </a:lnTo>
                <a:lnTo>
                  <a:pt x="117" y="939"/>
                </a:lnTo>
                <a:lnTo>
                  <a:pt x="118" y="931"/>
                </a:lnTo>
                <a:lnTo>
                  <a:pt x="117" y="937"/>
                </a:lnTo>
                <a:lnTo>
                  <a:pt x="116" y="920"/>
                </a:lnTo>
                <a:lnTo>
                  <a:pt x="118" y="926"/>
                </a:lnTo>
                <a:lnTo>
                  <a:pt x="119" y="930"/>
                </a:lnTo>
                <a:lnTo>
                  <a:pt x="25" y="952"/>
                </a:lnTo>
                <a:lnTo>
                  <a:pt x="23" y="942"/>
                </a:lnTo>
                <a:lnTo>
                  <a:pt x="23" y="937"/>
                </a:lnTo>
                <a:lnTo>
                  <a:pt x="70" y="980"/>
                </a:lnTo>
                <a:lnTo>
                  <a:pt x="70" y="980"/>
                </a:lnTo>
                <a:lnTo>
                  <a:pt x="118" y="928"/>
                </a:lnTo>
                <a:lnTo>
                  <a:pt x="118" y="930"/>
                </a:lnTo>
                <a:lnTo>
                  <a:pt x="118" y="933"/>
                </a:lnTo>
                <a:cubicBezTo>
                  <a:pt x="119" y="935"/>
                  <a:pt x="119" y="938"/>
                  <a:pt x="119" y="940"/>
                </a:cubicBezTo>
                <a:lnTo>
                  <a:pt x="119" y="942"/>
                </a:lnTo>
                <a:lnTo>
                  <a:pt x="24" y="930"/>
                </a:lnTo>
                <a:lnTo>
                  <a:pt x="25" y="928"/>
                </a:lnTo>
                <a:lnTo>
                  <a:pt x="23" y="940"/>
                </a:lnTo>
                <a:lnTo>
                  <a:pt x="23" y="937"/>
                </a:lnTo>
                <a:lnTo>
                  <a:pt x="119" y="937"/>
                </a:lnTo>
                <a:lnTo>
                  <a:pt x="119" y="939"/>
                </a:lnTo>
                <a:lnTo>
                  <a:pt x="119" y="942"/>
                </a:lnTo>
                <a:lnTo>
                  <a:pt x="119" y="947"/>
                </a:lnTo>
                <a:lnTo>
                  <a:pt x="71" y="899"/>
                </a:lnTo>
                <a:lnTo>
                  <a:pt x="72" y="899"/>
                </a:lnTo>
                <a:lnTo>
                  <a:pt x="25" y="955"/>
                </a:lnTo>
                <a:lnTo>
                  <a:pt x="24" y="952"/>
                </a:lnTo>
                <a:lnTo>
                  <a:pt x="29" y="965"/>
                </a:lnTo>
                <a:lnTo>
                  <a:pt x="28" y="963"/>
                </a:lnTo>
                <a:lnTo>
                  <a:pt x="118" y="937"/>
                </a:lnTo>
                <a:lnTo>
                  <a:pt x="119" y="946"/>
                </a:lnTo>
                <a:lnTo>
                  <a:pt x="119" y="951"/>
                </a:lnTo>
                <a:lnTo>
                  <a:pt x="119" y="956"/>
                </a:lnTo>
                <a:cubicBezTo>
                  <a:pt x="119" y="983"/>
                  <a:pt x="97" y="1004"/>
                  <a:pt x="71" y="1004"/>
                </a:cubicBezTo>
                <a:lnTo>
                  <a:pt x="70" y="1004"/>
                </a:lnTo>
                <a:lnTo>
                  <a:pt x="69" y="1004"/>
                </a:lnTo>
                <a:lnTo>
                  <a:pt x="117" y="961"/>
                </a:lnTo>
                <a:lnTo>
                  <a:pt x="117" y="962"/>
                </a:lnTo>
                <a:lnTo>
                  <a:pt x="117" y="965"/>
                </a:lnTo>
                <a:lnTo>
                  <a:pt x="117" y="966"/>
                </a:lnTo>
                <a:lnTo>
                  <a:pt x="21" y="966"/>
                </a:lnTo>
                <a:lnTo>
                  <a:pt x="21" y="963"/>
                </a:lnTo>
                <a:lnTo>
                  <a:pt x="21" y="959"/>
                </a:lnTo>
                <a:lnTo>
                  <a:pt x="21" y="954"/>
                </a:lnTo>
                <a:lnTo>
                  <a:pt x="21" y="951"/>
                </a:lnTo>
                <a:lnTo>
                  <a:pt x="117" y="951"/>
                </a:lnTo>
                <a:lnTo>
                  <a:pt x="117" y="958"/>
                </a:lnTo>
                <a:lnTo>
                  <a:pt x="116" y="961"/>
                </a:lnTo>
                <a:lnTo>
                  <a:pt x="116" y="967"/>
                </a:lnTo>
                <a:lnTo>
                  <a:pt x="115" y="971"/>
                </a:lnTo>
                <a:cubicBezTo>
                  <a:pt x="112" y="997"/>
                  <a:pt x="90" y="1015"/>
                  <a:pt x="65" y="1014"/>
                </a:cubicBezTo>
                <a:cubicBezTo>
                  <a:pt x="39" y="1012"/>
                  <a:pt x="19" y="991"/>
                  <a:pt x="19" y="966"/>
                </a:cubicBezTo>
                <a:lnTo>
                  <a:pt x="19" y="963"/>
                </a:lnTo>
                <a:lnTo>
                  <a:pt x="19" y="961"/>
                </a:lnTo>
                <a:lnTo>
                  <a:pt x="115" y="970"/>
                </a:lnTo>
                <a:lnTo>
                  <a:pt x="114" y="973"/>
                </a:lnTo>
                <a:lnTo>
                  <a:pt x="114" y="975"/>
                </a:lnTo>
                <a:cubicBezTo>
                  <a:pt x="109" y="996"/>
                  <a:pt x="92" y="1012"/>
                  <a:pt x="71" y="1014"/>
                </a:cubicBezTo>
                <a:cubicBezTo>
                  <a:pt x="50" y="1016"/>
                  <a:pt x="30" y="1004"/>
                  <a:pt x="22" y="984"/>
                </a:cubicBezTo>
                <a:lnTo>
                  <a:pt x="21" y="981"/>
                </a:lnTo>
                <a:lnTo>
                  <a:pt x="20" y="979"/>
                </a:lnTo>
                <a:lnTo>
                  <a:pt x="112" y="966"/>
                </a:lnTo>
                <a:lnTo>
                  <a:pt x="112" y="970"/>
                </a:lnTo>
                <a:lnTo>
                  <a:pt x="111" y="975"/>
                </a:lnTo>
                <a:cubicBezTo>
                  <a:pt x="109" y="1000"/>
                  <a:pt x="88" y="1018"/>
                  <a:pt x="63" y="1018"/>
                </a:cubicBezTo>
                <a:lnTo>
                  <a:pt x="62" y="1018"/>
                </a:lnTo>
                <a:cubicBezTo>
                  <a:pt x="42" y="1018"/>
                  <a:pt x="23" y="1005"/>
                  <a:pt x="17" y="986"/>
                </a:cubicBezTo>
                <a:lnTo>
                  <a:pt x="16" y="983"/>
                </a:lnTo>
                <a:lnTo>
                  <a:pt x="22" y="994"/>
                </a:lnTo>
                <a:lnTo>
                  <a:pt x="21" y="993"/>
                </a:lnTo>
                <a:lnTo>
                  <a:pt x="108" y="971"/>
                </a:lnTo>
                <a:lnTo>
                  <a:pt x="107" y="980"/>
                </a:lnTo>
                <a:lnTo>
                  <a:pt x="106" y="985"/>
                </a:lnTo>
                <a:lnTo>
                  <a:pt x="59" y="927"/>
                </a:lnTo>
                <a:lnTo>
                  <a:pt x="59" y="927"/>
                </a:lnTo>
                <a:lnTo>
                  <a:pt x="15" y="993"/>
                </a:lnTo>
                <a:lnTo>
                  <a:pt x="13" y="988"/>
                </a:lnTo>
                <a:cubicBezTo>
                  <a:pt x="7" y="974"/>
                  <a:pt x="9" y="957"/>
                  <a:pt x="18" y="944"/>
                </a:cubicBezTo>
                <a:cubicBezTo>
                  <a:pt x="27" y="930"/>
                  <a:pt x="42" y="922"/>
                  <a:pt x="57" y="922"/>
                </a:cubicBezTo>
                <a:lnTo>
                  <a:pt x="58" y="922"/>
                </a:lnTo>
                <a:cubicBezTo>
                  <a:pt x="81" y="922"/>
                  <a:pt x="101" y="939"/>
                  <a:pt x="105" y="963"/>
                </a:cubicBezTo>
                <a:lnTo>
                  <a:pt x="106" y="966"/>
                </a:lnTo>
                <a:cubicBezTo>
                  <a:pt x="106" y="968"/>
                  <a:pt x="106" y="971"/>
                  <a:pt x="106" y="973"/>
                </a:cubicBezTo>
                <a:lnTo>
                  <a:pt x="106" y="975"/>
                </a:lnTo>
                <a:lnTo>
                  <a:pt x="10" y="975"/>
                </a:lnTo>
                <a:lnTo>
                  <a:pt x="10" y="973"/>
                </a:lnTo>
                <a:lnTo>
                  <a:pt x="10" y="970"/>
                </a:lnTo>
                <a:lnTo>
                  <a:pt x="11" y="978"/>
                </a:lnTo>
                <a:lnTo>
                  <a:pt x="11" y="975"/>
                </a:lnTo>
                <a:cubicBezTo>
                  <a:pt x="10" y="972"/>
                  <a:pt x="10" y="970"/>
                  <a:pt x="10" y="967"/>
                </a:cubicBezTo>
                <a:lnTo>
                  <a:pt x="10" y="966"/>
                </a:lnTo>
                <a:lnTo>
                  <a:pt x="106" y="966"/>
                </a:lnTo>
                <a:lnTo>
                  <a:pt x="106" y="968"/>
                </a:lnTo>
                <a:lnTo>
                  <a:pt x="106" y="972"/>
                </a:lnTo>
                <a:lnTo>
                  <a:pt x="106" y="977"/>
                </a:lnTo>
                <a:lnTo>
                  <a:pt x="106" y="980"/>
                </a:lnTo>
                <a:lnTo>
                  <a:pt x="10" y="980"/>
                </a:lnTo>
                <a:lnTo>
                  <a:pt x="10" y="979"/>
                </a:lnTo>
                <a:lnTo>
                  <a:pt x="12" y="995"/>
                </a:lnTo>
                <a:lnTo>
                  <a:pt x="11" y="990"/>
                </a:lnTo>
                <a:lnTo>
                  <a:pt x="10" y="988"/>
                </a:lnTo>
                <a:cubicBezTo>
                  <a:pt x="9" y="984"/>
                  <a:pt x="9" y="980"/>
                  <a:pt x="9" y="976"/>
                </a:cubicBezTo>
                <a:lnTo>
                  <a:pt x="9" y="975"/>
                </a:lnTo>
                <a:lnTo>
                  <a:pt x="105" y="975"/>
                </a:lnTo>
                <a:lnTo>
                  <a:pt x="105" y="978"/>
                </a:lnTo>
                <a:lnTo>
                  <a:pt x="105" y="982"/>
                </a:lnTo>
                <a:lnTo>
                  <a:pt x="105" y="987"/>
                </a:lnTo>
                <a:lnTo>
                  <a:pt x="105" y="989"/>
                </a:lnTo>
                <a:cubicBezTo>
                  <a:pt x="105" y="1013"/>
                  <a:pt x="88" y="1033"/>
                  <a:pt x="65" y="1037"/>
                </a:cubicBezTo>
                <a:cubicBezTo>
                  <a:pt x="41" y="1041"/>
                  <a:pt x="19" y="1027"/>
                  <a:pt x="11" y="1005"/>
                </a:cubicBezTo>
                <a:lnTo>
                  <a:pt x="11" y="1003"/>
                </a:lnTo>
                <a:cubicBezTo>
                  <a:pt x="10" y="1001"/>
                  <a:pt x="10" y="998"/>
                  <a:pt x="9" y="996"/>
                </a:cubicBezTo>
                <a:lnTo>
                  <a:pt x="9" y="993"/>
                </a:lnTo>
                <a:lnTo>
                  <a:pt x="56" y="1033"/>
                </a:lnTo>
                <a:lnTo>
                  <a:pt x="54" y="1033"/>
                </a:lnTo>
                <a:lnTo>
                  <a:pt x="53" y="1033"/>
                </a:lnTo>
                <a:lnTo>
                  <a:pt x="101" y="985"/>
                </a:lnTo>
                <a:lnTo>
                  <a:pt x="101" y="987"/>
                </a:lnTo>
                <a:cubicBezTo>
                  <a:pt x="101" y="991"/>
                  <a:pt x="101" y="995"/>
                  <a:pt x="100" y="999"/>
                </a:cubicBezTo>
                <a:lnTo>
                  <a:pt x="100" y="1001"/>
                </a:lnTo>
                <a:cubicBezTo>
                  <a:pt x="94" y="1025"/>
                  <a:pt x="71" y="1040"/>
                  <a:pt x="47" y="1037"/>
                </a:cubicBezTo>
                <a:cubicBezTo>
                  <a:pt x="23" y="1034"/>
                  <a:pt x="5" y="1014"/>
                  <a:pt x="5" y="989"/>
                </a:cubicBezTo>
                <a:lnTo>
                  <a:pt x="5" y="987"/>
                </a:lnTo>
                <a:cubicBezTo>
                  <a:pt x="5" y="984"/>
                  <a:pt x="5" y="981"/>
                  <a:pt x="6" y="978"/>
                </a:cubicBezTo>
                <a:lnTo>
                  <a:pt x="6" y="976"/>
                </a:lnTo>
                <a:cubicBezTo>
                  <a:pt x="11" y="951"/>
                  <a:pt x="34" y="935"/>
                  <a:pt x="58" y="937"/>
                </a:cubicBezTo>
                <a:cubicBezTo>
                  <a:pt x="83" y="940"/>
                  <a:pt x="101" y="960"/>
                  <a:pt x="101" y="985"/>
                </a:cubicBezTo>
                <a:lnTo>
                  <a:pt x="101" y="987"/>
                </a:lnTo>
                <a:lnTo>
                  <a:pt x="101" y="989"/>
                </a:lnTo>
                <a:cubicBezTo>
                  <a:pt x="101" y="1016"/>
                  <a:pt x="80" y="1037"/>
                  <a:pt x="53" y="1037"/>
                </a:cubicBezTo>
                <a:lnTo>
                  <a:pt x="52" y="1037"/>
                </a:lnTo>
                <a:lnTo>
                  <a:pt x="52" y="1037"/>
                </a:lnTo>
                <a:lnTo>
                  <a:pt x="99" y="980"/>
                </a:lnTo>
                <a:lnTo>
                  <a:pt x="100" y="985"/>
                </a:lnTo>
                <a:cubicBezTo>
                  <a:pt x="101" y="991"/>
                  <a:pt x="101" y="997"/>
                  <a:pt x="100" y="1002"/>
                </a:cubicBezTo>
                <a:lnTo>
                  <a:pt x="100" y="1005"/>
                </a:lnTo>
                <a:cubicBezTo>
                  <a:pt x="99" y="1012"/>
                  <a:pt x="96" y="1018"/>
                  <a:pt x="92" y="1024"/>
                </a:cubicBezTo>
                <a:lnTo>
                  <a:pt x="91" y="1026"/>
                </a:lnTo>
                <a:cubicBezTo>
                  <a:pt x="80" y="1043"/>
                  <a:pt x="58" y="1051"/>
                  <a:pt x="38" y="1045"/>
                </a:cubicBezTo>
                <a:cubicBezTo>
                  <a:pt x="17" y="1039"/>
                  <a:pt x="3" y="1020"/>
                  <a:pt x="3" y="999"/>
                </a:cubicBezTo>
                <a:lnTo>
                  <a:pt x="3" y="997"/>
                </a:lnTo>
                <a:lnTo>
                  <a:pt x="4" y="1006"/>
                </a:lnTo>
                <a:lnTo>
                  <a:pt x="4" y="1004"/>
                </a:lnTo>
                <a:cubicBezTo>
                  <a:pt x="1" y="990"/>
                  <a:pt x="5" y="975"/>
                  <a:pt x="14" y="964"/>
                </a:cubicBezTo>
                <a:cubicBezTo>
                  <a:pt x="23" y="953"/>
                  <a:pt x="37" y="946"/>
                  <a:pt x="51" y="946"/>
                </a:cubicBezTo>
                <a:lnTo>
                  <a:pt x="51" y="946"/>
                </a:lnTo>
                <a:lnTo>
                  <a:pt x="3" y="994"/>
                </a:lnTo>
                <a:lnTo>
                  <a:pt x="3" y="991"/>
                </a:lnTo>
                <a:lnTo>
                  <a:pt x="3" y="989"/>
                </a:lnTo>
                <a:lnTo>
                  <a:pt x="99" y="989"/>
                </a:lnTo>
                <a:lnTo>
                  <a:pt x="99" y="993"/>
                </a:lnTo>
                <a:lnTo>
                  <a:pt x="99" y="999"/>
                </a:lnTo>
                <a:lnTo>
                  <a:pt x="99" y="1002"/>
                </a:lnTo>
                <a:lnTo>
                  <a:pt x="99" y="1004"/>
                </a:lnTo>
                <a:lnTo>
                  <a:pt x="4" y="999"/>
                </a:lnTo>
                <a:lnTo>
                  <a:pt x="5" y="991"/>
                </a:lnTo>
                <a:lnTo>
                  <a:pt x="5" y="988"/>
                </a:lnTo>
                <a:lnTo>
                  <a:pt x="4" y="996"/>
                </a:lnTo>
                <a:lnTo>
                  <a:pt x="4" y="994"/>
                </a:lnTo>
                <a:lnTo>
                  <a:pt x="99" y="1008"/>
                </a:lnTo>
                <a:lnTo>
                  <a:pt x="99" y="1006"/>
                </a:lnTo>
                <a:lnTo>
                  <a:pt x="98" y="1012"/>
                </a:lnTo>
                <a:lnTo>
                  <a:pt x="98" y="1000"/>
                </a:lnTo>
                <a:lnTo>
                  <a:pt x="98" y="1003"/>
                </a:lnTo>
                <a:lnTo>
                  <a:pt x="99" y="1007"/>
                </a:lnTo>
                <a:lnTo>
                  <a:pt x="4" y="1008"/>
                </a:lnTo>
                <a:lnTo>
                  <a:pt x="4" y="1004"/>
                </a:lnTo>
                <a:lnTo>
                  <a:pt x="4" y="1014"/>
                </a:lnTo>
                <a:lnTo>
                  <a:pt x="4" y="1008"/>
                </a:lnTo>
                <a:lnTo>
                  <a:pt x="51" y="1052"/>
                </a:lnTo>
                <a:lnTo>
                  <a:pt x="50" y="1052"/>
                </a:lnTo>
                <a:lnTo>
                  <a:pt x="97" y="994"/>
                </a:lnTo>
                <a:lnTo>
                  <a:pt x="98" y="998"/>
                </a:lnTo>
                <a:cubicBezTo>
                  <a:pt x="99" y="1001"/>
                  <a:pt x="99" y="1005"/>
                  <a:pt x="99" y="1008"/>
                </a:cubicBezTo>
                <a:lnTo>
                  <a:pt x="99" y="1011"/>
                </a:lnTo>
                <a:cubicBezTo>
                  <a:pt x="99" y="1015"/>
                  <a:pt x="99" y="1019"/>
                  <a:pt x="98" y="1023"/>
                </a:cubicBezTo>
                <a:lnTo>
                  <a:pt x="98" y="1025"/>
                </a:lnTo>
                <a:cubicBezTo>
                  <a:pt x="92" y="1049"/>
                  <a:pt x="69" y="1064"/>
                  <a:pt x="45" y="1061"/>
                </a:cubicBezTo>
                <a:cubicBezTo>
                  <a:pt x="21" y="1058"/>
                  <a:pt x="3" y="1038"/>
                  <a:pt x="3" y="1013"/>
                </a:cubicBezTo>
                <a:lnTo>
                  <a:pt x="3" y="1011"/>
                </a:lnTo>
                <a:lnTo>
                  <a:pt x="3" y="1008"/>
                </a:lnTo>
                <a:cubicBezTo>
                  <a:pt x="3" y="984"/>
                  <a:pt x="22" y="963"/>
                  <a:pt x="46" y="961"/>
                </a:cubicBezTo>
                <a:cubicBezTo>
                  <a:pt x="71" y="958"/>
                  <a:pt x="93" y="975"/>
                  <a:pt x="98" y="999"/>
                </a:cubicBezTo>
                <a:lnTo>
                  <a:pt x="99" y="1002"/>
                </a:lnTo>
                <a:cubicBezTo>
                  <a:pt x="99" y="1005"/>
                  <a:pt x="99" y="1008"/>
                  <a:pt x="99" y="1011"/>
                </a:cubicBezTo>
                <a:lnTo>
                  <a:pt x="99" y="1013"/>
                </a:lnTo>
                <a:cubicBezTo>
                  <a:pt x="99" y="1040"/>
                  <a:pt x="78" y="1061"/>
                  <a:pt x="51" y="1061"/>
                </a:cubicBezTo>
                <a:cubicBezTo>
                  <a:pt x="25" y="1061"/>
                  <a:pt x="3" y="1040"/>
                  <a:pt x="3" y="101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59"/>
          <p:cNvSpPr>
            <a:spLocks/>
          </p:cNvSpPr>
          <p:nvPr/>
        </p:nvSpPr>
        <p:spPr bwMode="auto">
          <a:xfrm>
            <a:off x="6954838" y="2863850"/>
            <a:ext cx="139700" cy="131763"/>
          </a:xfrm>
          <a:custGeom>
            <a:avLst/>
            <a:gdLst>
              <a:gd name="T0" fmla="*/ 8 w 488"/>
              <a:gd name="T1" fmla="*/ 398 h 458"/>
              <a:gd name="T2" fmla="*/ 69 w 488"/>
              <a:gd name="T3" fmla="*/ 322 h 458"/>
              <a:gd name="T4" fmla="*/ 120 w 488"/>
              <a:gd name="T5" fmla="*/ 359 h 458"/>
              <a:gd name="T6" fmla="*/ 37 w 488"/>
              <a:gd name="T7" fmla="*/ 312 h 458"/>
              <a:gd name="T8" fmla="*/ 39 w 488"/>
              <a:gd name="T9" fmla="*/ 295 h 458"/>
              <a:gd name="T10" fmla="*/ 104 w 488"/>
              <a:gd name="T11" fmla="*/ 237 h 458"/>
              <a:gd name="T12" fmla="*/ 158 w 488"/>
              <a:gd name="T13" fmla="*/ 270 h 458"/>
              <a:gd name="T14" fmla="*/ 174 w 488"/>
              <a:gd name="T15" fmla="*/ 264 h 458"/>
              <a:gd name="T16" fmla="*/ 181 w 488"/>
              <a:gd name="T17" fmla="*/ 243 h 458"/>
              <a:gd name="T18" fmla="*/ 111 w 488"/>
              <a:gd name="T19" fmla="*/ 256 h 458"/>
              <a:gd name="T20" fmla="*/ 122 w 488"/>
              <a:gd name="T21" fmla="*/ 237 h 458"/>
              <a:gd name="T22" fmla="*/ 230 w 488"/>
              <a:gd name="T23" fmla="*/ 224 h 458"/>
              <a:gd name="T24" fmla="*/ 190 w 488"/>
              <a:gd name="T25" fmla="*/ 179 h 458"/>
              <a:gd name="T26" fmla="*/ 199 w 488"/>
              <a:gd name="T27" fmla="*/ 160 h 458"/>
              <a:gd name="T28" fmla="*/ 260 w 488"/>
              <a:gd name="T29" fmla="*/ 203 h 458"/>
              <a:gd name="T30" fmla="*/ 181 w 488"/>
              <a:gd name="T31" fmla="*/ 170 h 458"/>
              <a:gd name="T32" fmla="*/ 239 w 488"/>
              <a:gd name="T33" fmla="*/ 218 h 458"/>
              <a:gd name="T34" fmla="*/ 282 w 488"/>
              <a:gd name="T35" fmla="*/ 141 h 458"/>
              <a:gd name="T36" fmla="*/ 221 w 488"/>
              <a:gd name="T37" fmla="*/ 152 h 458"/>
              <a:gd name="T38" fmla="*/ 244 w 488"/>
              <a:gd name="T39" fmla="*/ 144 h 458"/>
              <a:gd name="T40" fmla="*/ 344 w 488"/>
              <a:gd name="T41" fmla="*/ 176 h 458"/>
              <a:gd name="T42" fmla="*/ 359 w 488"/>
              <a:gd name="T43" fmla="*/ 151 h 458"/>
              <a:gd name="T44" fmla="*/ 330 w 488"/>
              <a:gd name="T45" fmla="*/ 113 h 458"/>
              <a:gd name="T46" fmla="*/ 390 w 488"/>
              <a:gd name="T47" fmla="*/ 151 h 458"/>
              <a:gd name="T48" fmla="*/ 318 w 488"/>
              <a:gd name="T49" fmla="*/ 128 h 458"/>
              <a:gd name="T50" fmla="*/ 319 w 488"/>
              <a:gd name="T51" fmla="*/ 115 h 458"/>
              <a:gd name="T52" fmla="*/ 325 w 488"/>
              <a:gd name="T53" fmla="*/ 121 h 458"/>
              <a:gd name="T54" fmla="*/ 390 w 488"/>
              <a:gd name="T55" fmla="*/ 161 h 458"/>
              <a:gd name="T56" fmla="*/ 400 w 488"/>
              <a:gd name="T57" fmla="*/ 142 h 458"/>
              <a:gd name="T58" fmla="*/ 424 w 488"/>
              <a:gd name="T59" fmla="*/ 123 h 458"/>
              <a:gd name="T60" fmla="*/ 429 w 488"/>
              <a:gd name="T61" fmla="*/ 123 h 458"/>
              <a:gd name="T62" fmla="*/ 392 w 488"/>
              <a:gd name="T63" fmla="*/ 72 h 458"/>
              <a:gd name="T64" fmla="*/ 481 w 488"/>
              <a:gd name="T65" fmla="*/ 74 h 458"/>
              <a:gd name="T66" fmla="*/ 371 w 488"/>
              <a:gd name="T67" fmla="*/ 80 h 458"/>
              <a:gd name="T68" fmla="*/ 452 w 488"/>
              <a:gd name="T69" fmla="*/ 94 h 458"/>
              <a:gd name="T70" fmla="*/ 444 w 488"/>
              <a:gd name="T71" fmla="*/ 108 h 458"/>
              <a:gd name="T72" fmla="*/ 430 w 488"/>
              <a:gd name="T73" fmla="*/ 115 h 458"/>
              <a:gd name="T74" fmla="*/ 322 w 488"/>
              <a:gd name="T75" fmla="*/ 129 h 458"/>
              <a:gd name="T76" fmla="*/ 359 w 488"/>
              <a:gd name="T77" fmla="*/ 190 h 458"/>
              <a:gd name="T78" fmla="*/ 298 w 488"/>
              <a:gd name="T79" fmla="*/ 171 h 458"/>
              <a:gd name="T80" fmla="*/ 328 w 488"/>
              <a:gd name="T81" fmla="*/ 208 h 458"/>
              <a:gd name="T82" fmla="*/ 274 w 488"/>
              <a:gd name="T83" fmla="*/ 173 h 458"/>
              <a:gd name="T84" fmla="*/ 351 w 488"/>
              <a:gd name="T85" fmla="*/ 200 h 458"/>
              <a:gd name="T86" fmla="*/ 243 w 488"/>
              <a:gd name="T87" fmla="*/ 189 h 458"/>
              <a:gd name="T88" fmla="*/ 220 w 488"/>
              <a:gd name="T89" fmla="*/ 169 h 458"/>
              <a:gd name="T90" fmla="*/ 201 w 488"/>
              <a:gd name="T91" fmla="*/ 157 h 458"/>
              <a:gd name="T92" fmla="*/ 190 w 488"/>
              <a:gd name="T93" fmla="*/ 180 h 458"/>
              <a:gd name="T94" fmla="*/ 180 w 488"/>
              <a:gd name="T95" fmla="*/ 183 h 458"/>
              <a:gd name="T96" fmla="*/ 165 w 488"/>
              <a:gd name="T97" fmla="*/ 195 h 458"/>
              <a:gd name="T98" fmla="*/ 199 w 488"/>
              <a:gd name="T99" fmla="*/ 256 h 458"/>
              <a:gd name="T100" fmla="*/ 238 w 488"/>
              <a:gd name="T101" fmla="*/ 232 h 458"/>
              <a:gd name="T102" fmla="*/ 135 w 488"/>
              <a:gd name="T103" fmla="*/ 231 h 458"/>
              <a:gd name="T104" fmla="*/ 218 w 488"/>
              <a:gd name="T105" fmla="*/ 251 h 458"/>
              <a:gd name="T106" fmla="*/ 206 w 488"/>
              <a:gd name="T107" fmla="*/ 266 h 458"/>
              <a:gd name="T108" fmla="*/ 91 w 488"/>
              <a:gd name="T109" fmla="*/ 271 h 458"/>
              <a:gd name="T110" fmla="*/ 79 w 488"/>
              <a:gd name="T111" fmla="*/ 259 h 458"/>
              <a:gd name="T112" fmla="*/ 110 w 488"/>
              <a:gd name="T113" fmla="*/ 328 h 458"/>
              <a:gd name="T114" fmla="*/ 141 w 488"/>
              <a:gd name="T115" fmla="*/ 301 h 458"/>
              <a:gd name="T116" fmla="*/ 134 w 488"/>
              <a:gd name="T117" fmla="*/ 305 h 458"/>
              <a:gd name="T118" fmla="*/ 121 w 488"/>
              <a:gd name="T119" fmla="*/ 347 h 458"/>
              <a:gd name="T120" fmla="*/ 29 w 488"/>
              <a:gd name="T121" fmla="*/ 356 h 458"/>
              <a:gd name="T122" fmla="*/ 58 w 488"/>
              <a:gd name="T123" fmla="*/ 423 h 458"/>
              <a:gd name="T124" fmla="*/ 97 w 488"/>
              <a:gd name="T125" fmla="*/ 415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8" h="458">
                <a:moveTo>
                  <a:pt x="2" y="408"/>
                </a:moveTo>
                <a:lnTo>
                  <a:pt x="2" y="405"/>
                </a:lnTo>
                <a:lnTo>
                  <a:pt x="2" y="403"/>
                </a:lnTo>
                <a:cubicBezTo>
                  <a:pt x="2" y="377"/>
                  <a:pt x="23" y="355"/>
                  <a:pt x="50" y="355"/>
                </a:cubicBezTo>
                <a:cubicBezTo>
                  <a:pt x="76" y="355"/>
                  <a:pt x="98" y="377"/>
                  <a:pt x="98" y="403"/>
                </a:cubicBezTo>
                <a:lnTo>
                  <a:pt x="98" y="405"/>
                </a:lnTo>
                <a:lnTo>
                  <a:pt x="98" y="408"/>
                </a:lnTo>
                <a:cubicBezTo>
                  <a:pt x="98" y="434"/>
                  <a:pt x="76" y="456"/>
                  <a:pt x="50" y="456"/>
                </a:cubicBezTo>
                <a:lnTo>
                  <a:pt x="49" y="456"/>
                </a:lnTo>
                <a:cubicBezTo>
                  <a:pt x="36" y="456"/>
                  <a:pt x="23" y="450"/>
                  <a:pt x="14" y="440"/>
                </a:cubicBezTo>
                <a:cubicBezTo>
                  <a:pt x="5" y="430"/>
                  <a:pt x="0" y="417"/>
                  <a:pt x="2" y="404"/>
                </a:cubicBezTo>
                <a:lnTo>
                  <a:pt x="2" y="398"/>
                </a:lnTo>
                <a:lnTo>
                  <a:pt x="2" y="398"/>
                </a:lnTo>
                <a:cubicBezTo>
                  <a:pt x="2" y="372"/>
                  <a:pt x="23" y="350"/>
                  <a:pt x="50" y="350"/>
                </a:cubicBezTo>
                <a:cubicBezTo>
                  <a:pt x="76" y="350"/>
                  <a:pt x="98" y="372"/>
                  <a:pt x="98" y="398"/>
                </a:cubicBezTo>
                <a:lnTo>
                  <a:pt x="98" y="400"/>
                </a:lnTo>
                <a:lnTo>
                  <a:pt x="98" y="404"/>
                </a:lnTo>
                <a:lnTo>
                  <a:pt x="98" y="407"/>
                </a:lnTo>
                <a:lnTo>
                  <a:pt x="98" y="408"/>
                </a:lnTo>
                <a:cubicBezTo>
                  <a:pt x="98" y="434"/>
                  <a:pt x="76" y="456"/>
                  <a:pt x="50" y="456"/>
                </a:cubicBezTo>
                <a:cubicBezTo>
                  <a:pt x="23" y="456"/>
                  <a:pt x="2" y="434"/>
                  <a:pt x="2" y="408"/>
                </a:cubicBezTo>
                <a:lnTo>
                  <a:pt x="2" y="404"/>
                </a:lnTo>
                <a:lnTo>
                  <a:pt x="2" y="398"/>
                </a:lnTo>
                <a:lnTo>
                  <a:pt x="2" y="392"/>
                </a:lnTo>
                <a:lnTo>
                  <a:pt x="2" y="389"/>
                </a:lnTo>
                <a:cubicBezTo>
                  <a:pt x="2" y="362"/>
                  <a:pt x="23" y="341"/>
                  <a:pt x="50" y="341"/>
                </a:cubicBezTo>
                <a:cubicBezTo>
                  <a:pt x="76" y="341"/>
                  <a:pt x="98" y="362"/>
                  <a:pt x="98" y="389"/>
                </a:cubicBezTo>
                <a:lnTo>
                  <a:pt x="98" y="391"/>
                </a:lnTo>
                <a:lnTo>
                  <a:pt x="97" y="381"/>
                </a:lnTo>
                <a:lnTo>
                  <a:pt x="98" y="385"/>
                </a:lnTo>
                <a:lnTo>
                  <a:pt x="99" y="396"/>
                </a:lnTo>
                <a:lnTo>
                  <a:pt x="99" y="396"/>
                </a:lnTo>
                <a:lnTo>
                  <a:pt x="6" y="388"/>
                </a:lnTo>
                <a:lnTo>
                  <a:pt x="7" y="387"/>
                </a:lnTo>
                <a:lnTo>
                  <a:pt x="4" y="402"/>
                </a:lnTo>
                <a:lnTo>
                  <a:pt x="4" y="398"/>
                </a:lnTo>
                <a:cubicBezTo>
                  <a:pt x="4" y="394"/>
                  <a:pt x="5" y="390"/>
                  <a:pt x="6" y="385"/>
                </a:cubicBezTo>
                <a:lnTo>
                  <a:pt x="7" y="382"/>
                </a:lnTo>
                <a:cubicBezTo>
                  <a:pt x="8" y="379"/>
                  <a:pt x="9" y="376"/>
                  <a:pt x="11" y="374"/>
                </a:cubicBezTo>
                <a:lnTo>
                  <a:pt x="11" y="373"/>
                </a:lnTo>
                <a:cubicBezTo>
                  <a:pt x="21" y="353"/>
                  <a:pt x="43" y="342"/>
                  <a:pt x="65" y="347"/>
                </a:cubicBezTo>
                <a:cubicBezTo>
                  <a:pt x="87" y="352"/>
                  <a:pt x="102" y="372"/>
                  <a:pt x="102" y="394"/>
                </a:cubicBezTo>
                <a:lnTo>
                  <a:pt x="102" y="397"/>
                </a:lnTo>
                <a:lnTo>
                  <a:pt x="102" y="402"/>
                </a:lnTo>
                <a:lnTo>
                  <a:pt x="102" y="406"/>
                </a:lnTo>
                <a:lnTo>
                  <a:pt x="102" y="408"/>
                </a:lnTo>
                <a:lnTo>
                  <a:pt x="7" y="400"/>
                </a:lnTo>
                <a:lnTo>
                  <a:pt x="7" y="397"/>
                </a:lnTo>
                <a:lnTo>
                  <a:pt x="6" y="405"/>
                </a:lnTo>
                <a:lnTo>
                  <a:pt x="6" y="399"/>
                </a:lnTo>
                <a:lnTo>
                  <a:pt x="6" y="393"/>
                </a:lnTo>
                <a:lnTo>
                  <a:pt x="7" y="383"/>
                </a:lnTo>
                <a:lnTo>
                  <a:pt x="7" y="388"/>
                </a:lnTo>
                <a:cubicBezTo>
                  <a:pt x="7" y="365"/>
                  <a:pt x="24" y="345"/>
                  <a:pt x="47" y="341"/>
                </a:cubicBezTo>
                <a:cubicBezTo>
                  <a:pt x="71" y="337"/>
                  <a:pt x="93" y="351"/>
                  <a:pt x="101" y="373"/>
                </a:cubicBezTo>
                <a:lnTo>
                  <a:pt x="101" y="375"/>
                </a:lnTo>
                <a:cubicBezTo>
                  <a:pt x="103" y="380"/>
                  <a:pt x="103" y="385"/>
                  <a:pt x="103" y="390"/>
                </a:cubicBezTo>
                <a:lnTo>
                  <a:pt x="103" y="394"/>
                </a:lnTo>
                <a:cubicBezTo>
                  <a:pt x="103" y="420"/>
                  <a:pt x="82" y="442"/>
                  <a:pt x="55" y="442"/>
                </a:cubicBezTo>
                <a:cubicBezTo>
                  <a:pt x="29" y="442"/>
                  <a:pt x="7" y="420"/>
                  <a:pt x="7" y="394"/>
                </a:cubicBezTo>
                <a:lnTo>
                  <a:pt x="7" y="391"/>
                </a:lnTo>
                <a:cubicBezTo>
                  <a:pt x="7" y="387"/>
                  <a:pt x="8" y="383"/>
                  <a:pt x="9" y="379"/>
                </a:cubicBezTo>
                <a:lnTo>
                  <a:pt x="9" y="377"/>
                </a:lnTo>
                <a:cubicBezTo>
                  <a:pt x="15" y="354"/>
                  <a:pt x="38" y="338"/>
                  <a:pt x="62" y="341"/>
                </a:cubicBezTo>
                <a:cubicBezTo>
                  <a:pt x="86" y="344"/>
                  <a:pt x="104" y="365"/>
                  <a:pt x="104" y="389"/>
                </a:cubicBezTo>
                <a:lnTo>
                  <a:pt x="104" y="391"/>
                </a:lnTo>
                <a:lnTo>
                  <a:pt x="104" y="394"/>
                </a:lnTo>
                <a:lnTo>
                  <a:pt x="104" y="397"/>
                </a:lnTo>
                <a:lnTo>
                  <a:pt x="99" y="376"/>
                </a:lnTo>
                <a:lnTo>
                  <a:pt x="99" y="377"/>
                </a:lnTo>
                <a:lnTo>
                  <a:pt x="8" y="398"/>
                </a:lnTo>
                <a:lnTo>
                  <a:pt x="8" y="396"/>
                </a:lnTo>
                <a:lnTo>
                  <a:pt x="8" y="392"/>
                </a:lnTo>
                <a:lnTo>
                  <a:pt x="8" y="387"/>
                </a:lnTo>
                <a:lnTo>
                  <a:pt x="8" y="384"/>
                </a:lnTo>
                <a:cubicBezTo>
                  <a:pt x="8" y="358"/>
                  <a:pt x="30" y="336"/>
                  <a:pt x="56" y="336"/>
                </a:cubicBezTo>
                <a:cubicBezTo>
                  <a:pt x="83" y="336"/>
                  <a:pt x="104" y="358"/>
                  <a:pt x="104" y="384"/>
                </a:cubicBezTo>
                <a:lnTo>
                  <a:pt x="104" y="386"/>
                </a:lnTo>
                <a:cubicBezTo>
                  <a:pt x="104" y="389"/>
                  <a:pt x="104" y="391"/>
                  <a:pt x="104" y="394"/>
                </a:cubicBezTo>
                <a:lnTo>
                  <a:pt x="103" y="397"/>
                </a:lnTo>
                <a:lnTo>
                  <a:pt x="56" y="341"/>
                </a:lnTo>
                <a:lnTo>
                  <a:pt x="56" y="341"/>
                </a:lnTo>
                <a:lnTo>
                  <a:pt x="8" y="389"/>
                </a:lnTo>
                <a:lnTo>
                  <a:pt x="8" y="383"/>
                </a:lnTo>
                <a:lnTo>
                  <a:pt x="8" y="379"/>
                </a:lnTo>
                <a:cubicBezTo>
                  <a:pt x="8" y="353"/>
                  <a:pt x="30" y="331"/>
                  <a:pt x="56" y="331"/>
                </a:cubicBezTo>
                <a:cubicBezTo>
                  <a:pt x="83" y="331"/>
                  <a:pt x="104" y="353"/>
                  <a:pt x="104" y="379"/>
                </a:cubicBezTo>
                <a:lnTo>
                  <a:pt x="104" y="383"/>
                </a:lnTo>
                <a:lnTo>
                  <a:pt x="104" y="389"/>
                </a:lnTo>
                <a:cubicBezTo>
                  <a:pt x="104" y="415"/>
                  <a:pt x="83" y="437"/>
                  <a:pt x="56" y="437"/>
                </a:cubicBezTo>
                <a:lnTo>
                  <a:pt x="55" y="437"/>
                </a:lnTo>
                <a:cubicBezTo>
                  <a:pt x="29" y="437"/>
                  <a:pt x="7" y="415"/>
                  <a:pt x="7" y="389"/>
                </a:cubicBezTo>
                <a:lnTo>
                  <a:pt x="7" y="383"/>
                </a:lnTo>
                <a:lnTo>
                  <a:pt x="7" y="379"/>
                </a:lnTo>
                <a:cubicBezTo>
                  <a:pt x="7" y="353"/>
                  <a:pt x="29" y="331"/>
                  <a:pt x="55" y="331"/>
                </a:cubicBezTo>
                <a:cubicBezTo>
                  <a:pt x="82" y="331"/>
                  <a:pt x="103" y="353"/>
                  <a:pt x="103" y="379"/>
                </a:cubicBezTo>
                <a:lnTo>
                  <a:pt x="103" y="381"/>
                </a:lnTo>
                <a:lnTo>
                  <a:pt x="103" y="384"/>
                </a:lnTo>
                <a:lnTo>
                  <a:pt x="103" y="387"/>
                </a:lnTo>
                <a:lnTo>
                  <a:pt x="103" y="389"/>
                </a:lnTo>
                <a:lnTo>
                  <a:pt x="9" y="377"/>
                </a:lnTo>
                <a:lnTo>
                  <a:pt x="9" y="375"/>
                </a:lnTo>
                <a:lnTo>
                  <a:pt x="9" y="375"/>
                </a:lnTo>
                <a:cubicBezTo>
                  <a:pt x="15" y="349"/>
                  <a:pt x="39" y="333"/>
                  <a:pt x="65" y="337"/>
                </a:cubicBezTo>
                <a:cubicBezTo>
                  <a:pt x="91" y="342"/>
                  <a:pt x="108" y="367"/>
                  <a:pt x="104" y="392"/>
                </a:cubicBezTo>
                <a:lnTo>
                  <a:pt x="103" y="395"/>
                </a:lnTo>
                <a:cubicBezTo>
                  <a:pt x="103" y="398"/>
                  <a:pt x="102" y="400"/>
                  <a:pt x="102" y="403"/>
                </a:cubicBezTo>
                <a:lnTo>
                  <a:pt x="101" y="404"/>
                </a:lnTo>
                <a:cubicBezTo>
                  <a:pt x="93" y="428"/>
                  <a:pt x="68" y="442"/>
                  <a:pt x="43" y="435"/>
                </a:cubicBezTo>
                <a:cubicBezTo>
                  <a:pt x="19" y="429"/>
                  <a:pt x="3" y="404"/>
                  <a:pt x="8" y="380"/>
                </a:cubicBezTo>
                <a:lnTo>
                  <a:pt x="9" y="377"/>
                </a:lnTo>
                <a:lnTo>
                  <a:pt x="9" y="377"/>
                </a:lnTo>
                <a:lnTo>
                  <a:pt x="9" y="372"/>
                </a:lnTo>
                <a:lnTo>
                  <a:pt x="10" y="367"/>
                </a:lnTo>
                <a:cubicBezTo>
                  <a:pt x="14" y="344"/>
                  <a:pt x="34" y="327"/>
                  <a:pt x="57" y="327"/>
                </a:cubicBezTo>
                <a:lnTo>
                  <a:pt x="58" y="327"/>
                </a:lnTo>
                <a:lnTo>
                  <a:pt x="10" y="375"/>
                </a:lnTo>
                <a:lnTo>
                  <a:pt x="10" y="371"/>
                </a:lnTo>
                <a:lnTo>
                  <a:pt x="11" y="362"/>
                </a:lnTo>
                <a:lnTo>
                  <a:pt x="12" y="357"/>
                </a:lnTo>
                <a:lnTo>
                  <a:pt x="11" y="360"/>
                </a:lnTo>
                <a:cubicBezTo>
                  <a:pt x="11" y="334"/>
                  <a:pt x="33" y="312"/>
                  <a:pt x="59" y="312"/>
                </a:cubicBezTo>
                <a:cubicBezTo>
                  <a:pt x="86" y="312"/>
                  <a:pt x="107" y="334"/>
                  <a:pt x="107" y="360"/>
                </a:cubicBezTo>
                <a:lnTo>
                  <a:pt x="107" y="364"/>
                </a:lnTo>
                <a:lnTo>
                  <a:pt x="107" y="372"/>
                </a:lnTo>
                <a:lnTo>
                  <a:pt x="107" y="379"/>
                </a:lnTo>
                <a:lnTo>
                  <a:pt x="107" y="384"/>
                </a:lnTo>
                <a:lnTo>
                  <a:pt x="33" y="345"/>
                </a:lnTo>
                <a:lnTo>
                  <a:pt x="34" y="344"/>
                </a:lnTo>
                <a:lnTo>
                  <a:pt x="16" y="367"/>
                </a:lnTo>
                <a:lnTo>
                  <a:pt x="18" y="363"/>
                </a:lnTo>
                <a:lnTo>
                  <a:pt x="15" y="374"/>
                </a:lnTo>
                <a:lnTo>
                  <a:pt x="16" y="365"/>
                </a:lnTo>
                <a:lnTo>
                  <a:pt x="17" y="356"/>
                </a:lnTo>
                <a:lnTo>
                  <a:pt x="19" y="349"/>
                </a:lnTo>
                <a:cubicBezTo>
                  <a:pt x="23" y="331"/>
                  <a:pt x="38" y="317"/>
                  <a:pt x="56" y="313"/>
                </a:cubicBezTo>
                <a:cubicBezTo>
                  <a:pt x="74" y="310"/>
                  <a:pt x="93" y="317"/>
                  <a:pt x="104" y="332"/>
                </a:cubicBezTo>
                <a:lnTo>
                  <a:pt x="105" y="334"/>
                </a:lnTo>
                <a:cubicBezTo>
                  <a:pt x="108" y="338"/>
                  <a:pt x="111" y="342"/>
                  <a:pt x="113" y="347"/>
                </a:cubicBezTo>
                <a:lnTo>
                  <a:pt x="114" y="350"/>
                </a:lnTo>
                <a:lnTo>
                  <a:pt x="116" y="360"/>
                </a:lnTo>
                <a:lnTo>
                  <a:pt x="69" y="322"/>
                </a:lnTo>
                <a:lnTo>
                  <a:pt x="69" y="322"/>
                </a:lnTo>
                <a:lnTo>
                  <a:pt x="24" y="355"/>
                </a:lnTo>
                <a:lnTo>
                  <a:pt x="25" y="352"/>
                </a:lnTo>
                <a:cubicBezTo>
                  <a:pt x="26" y="348"/>
                  <a:pt x="28" y="344"/>
                  <a:pt x="31" y="340"/>
                </a:cubicBezTo>
                <a:lnTo>
                  <a:pt x="32" y="339"/>
                </a:lnTo>
                <a:cubicBezTo>
                  <a:pt x="43" y="321"/>
                  <a:pt x="65" y="313"/>
                  <a:pt x="85" y="320"/>
                </a:cubicBezTo>
                <a:cubicBezTo>
                  <a:pt x="106" y="326"/>
                  <a:pt x="119" y="344"/>
                  <a:pt x="119" y="365"/>
                </a:cubicBezTo>
                <a:lnTo>
                  <a:pt x="119" y="370"/>
                </a:lnTo>
                <a:lnTo>
                  <a:pt x="119" y="380"/>
                </a:lnTo>
                <a:lnTo>
                  <a:pt x="24" y="366"/>
                </a:lnTo>
                <a:lnTo>
                  <a:pt x="24" y="363"/>
                </a:lnTo>
                <a:lnTo>
                  <a:pt x="23" y="372"/>
                </a:lnTo>
                <a:lnTo>
                  <a:pt x="23" y="370"/>
                </a:lnTo>
                <a:cubicBezTo>
                  <a:pt x="23" y="343"/>
                  <a:pt x="45" y="322"/>
                  <a:pt x="71" y="322"/>
                </a:cubicBezTo>
                <a:cubicBezTo>
                  <a:pt x="98" y="322"/>
                  <a:pt x="119" y="343"/>
                  <a:pt x="119" y="370"/>
                </a:cubicBezTo>
                <a:lnTo>
                  <a:pt x="119" y="373"/>
                </a:lnTo>
                <a:lnTo>
                  <a:pt x="119" y="375"/>
                </a:lnTo>
                <a:cubicBezTo>
                  <a:pt x="119" y="401"/>
                  <a:pt x="98" y="423"/>
                  <a:pt x="71" y="423"/>
                </a:cubicBezTo>
                <a:cubicBezTo>
                  <a:pt x="45" y="423"/>
                  <a:pt x="23" y="401"/>
                  <a:pt x="23" y="375"/>
                </a:cubicBezTo>
                <a:lnTo>
                  <a:pt x="23" y="371"/>
                </a:lnTo>
                <a:lnTo>
                  <a:pt x="24" y="361"/>
                </a:lnTo>
                <a:lnTo>
                  <a:pt x="25" y="355"/>
                </a:lnTo>
                <a:lnTo>
                  <a:pt x="24" y="356"/>
                </a:lnTo>
                <a:cubicBezTo>
                  <a:pt x="24" y="329"/>
                  <a:pt x="46" y="308"/>
                  <a:pt x="72" y="308"/>
                </a:cubicBezTo>
                <a:cubicBezTo>
                  <a:pt x="99" y="308"/>
                  <a:pt x="120" y="329"/>
                  <a:pt x="120" y="356"/>
                </a:cubicBezTo>
                <a:lnTo>
                  <a:pt x="120" y="356"/>
                </a:lnTo>
                <a:cubicBezTo>
                  <a:pt x="120" y="360"/>
                  <a:pt x="120" y="363"/>
                  <a:pt x="120" y="366"/>
                </a:cubicBezTo>
                <a:lnTo>
                  <a:pt x="119" y="368"/>
                </a:lnTo>
                <a:lnTo>
                  <a:pt x="119" y="369"/>
                </a:lnTo>
                <a:lnTo>
                  <a:pt x="104" y="330"/>
                </a:lnTo>
                <a:lnTo>
                  <a:pt x="109" y="334"/>
                </a:lnTo>
                <a:cubicBezTo>
                  <a:pt x="116" y="341"/>
                  <a:pt x="121" y="349"/>
                  <a:pt x="123" y="358"/>
                </a:cubicBezTo>
                <a:lnTo>
                  <a:pt x="124" y="362"/>
                </a:lnTo>
                <a:cubicBezTo>
                  <a:pt x="125" y="366"/>
                  <a:pt x="125" y="370"/>
                  <a:pt x="125" y="374"/>
                </a:cubicBezTo>
                <a:lnTo>
                  <a:pt x="125" y="375"/>
                </a:lnTo>
                <a:cubicBezTo>
                  <a:pt x="125" y="401"/>
                  <a:pt x="104" y="423"/>
                  <a:pt x="77" y="423"/>
                </a:cubicBezTo>
                <a:cubicBezTo>
                  <a:pt x="51" y="423"/>
                  <a:pt x="29" y="401"/>
                  <a:pt x="29" y="375"/>
                </a:cubicBezTo>
                <a:lnTo>
                  <a:pt x="29" y="371"/>
                </a:lnTo>
                <a:lnTo>
                  <a:pt x="29" y="369"/>
                </a:lnTo>
                <a:lnTo>
                  <a:pt x="29" y="363"/>
                </a:lnTo>
                <a:lnTo>
                  <a:pt x="28" y="356"/>
                </a:lnTo>
                <a:lnTo>
                  <a:pt x="28" y="355"/>
                </a:lnTo>
                <a:cubicBezTo>
                  <a:pt x="28" y="331"/>
                  <a:pt x="47" y="311"/>
                  <a:pt x="71" y="308"/>
                </a:cubicBezTo>
                <a:cubicBezTo>
                  <a:pt x="95" y="305"/>
                  <a:pt x="117" y="320"/>
                  <a:pt x="123" y="344"/>
                </a:cubicBezTo>
                <a:lnTo>
                  <a:pt x="124" y="346"/>
                </a:lnTo>
                <a:lnTo>
                  <a:pt x="125" y="353"/>
                </a:lnTo>
                <a:lnTo>
                  <a:pt x="29" y="360"/>
                </a:lnTo>
                <a:lnTo>
                  <a:pt x="29" y="358"/>
                </a:lnTo>
                <a:lnTo>
                  <a:pt x="29" y="356"/>
                </a:lnTo>
                <a:cubicBezTo>
                  <a:pt x="29" y="329"/>
                  <a:pt x="51" y="308"/>
                  <a:pt x="77" y="308"/>
                </a:cubicBezTo>
                <a:cubicBezTo>
                  <a:pt x="104" y="308"/>
                  <a:pt x="125" y="329"/>
                  <a:pt x="125" y="356"/>
                </a:cubicBezTo>
                <a:lnTo>
                  <a:pt x="125" y="358"/>
                </a:lnTo>
                <a:cubicBezTo>
                  <a:pt x="125" y="362"/>
                  <a:pt x="125" y="366"/>
                  <a:pt x="124" y="370"/>
                </a:cubicBezTo>
                <a:lnTo>
                  <a:pt x="124" y="372"/>
                </a:lnTo>
                <a:cubicBezTo>
                  <a:pt x="120" y="386"/>
                  <a:pt x="110" y="398"/>
                  <a:pt x="97" y="404"/>
                </a:cubicBezTo>
                <a:cubicBezTo>
                  <a:pt x="84" y="410"/>
                  <a:pt x="69" y="410"/>
                  <a:pt x="56" y="403"/>
                </a:cubicBezTo>
                <a:lnTo>
                  <a:pt x="53" y="402"/>
                </a:lnTo>
                <a:cubicBezTo>
                  <a:pt x="48" y="400"/>
                  <a:pt x="44" y="397"/>
                  <a:pt x="40" y="393"/>
                </a:cubicBezTo>
                <a:lnTo>
                  <a:pt x="37" y="390"/>
                </a:lnTo>
                <a:cubicBezTo>
                  <a:pt x="29" y="382"/>
                  <a:pt x="24" y="371"/>
                  <a:pt x="23" y="360"/>
                </a:cubicBezTo>
                <a:lnTo>
                  <a:pt x="23" y="355"/>
                </a:lnTo>
                <a:cubicBezTo>
                  <a:pt x="22" y="351"/>
                  <a:pt x="22" y="348"/>
                  <a:pt x="23" y="345"/>
                </a:cubicBezTo>
                <a:lnTo>
                  <a:pt x="23" y="341"/>
                </a:lnTo>
                <a:cubicBezTo>
                  <a:pt x="26" y="315"/>
                  <a:pt x="49" y="297"/>
                  <a:pt x="74" y="299"/>
                </a:cubicBezTo>
                <a:cubicBezTo>
                  <a:pt x="99" y="300"/>
                  <a:pt x="119" y="321"/>
                  <a:pt x="119" y="346"/>
                </a:cubicBezTo>
                <a:lnTo>
                  <a:pt x="119" y="348"/>
                </a:lnTo>
                <a:lnTo>
                  <a:pt x="119" y="351"/>
                </a:lnTo>
                <a:lnTo>
                  <a:pt x="118" y="342"/>
                </a:lnTo>
                <a:lnTo>
                  <a:pt x="119" y="347"/>
                </a:lnTo>
                <a:cubicBezTo>
                  <a:pt x="120" y="350"/>
                  <a:pt x="120" y="353"/>
                  <a:pt x="120" y="356"/>
                </a:cubicBezTo>
                <a:lnTo>
                  <a:pt x="120" y="359"/>
                </a:lnTo>
                <a:lnTo>
                  <a:pt x="118" y="344"/>
                </a:lnTo>
                <a:lnTo>
                  <a:pt x="118" y="345"/>
                </a:lnTo>
                <a:lnTo>
                  <a:pt x="24" y="360"/>
                </a:lnTo>
                <a:lnTo>
                  <a:pt x="24" y="359"/>
                </a:lnTo>
                <a:lnTo>
                  <a:pt x="24" y="356"/>
                </a:lnTo>
                <a:lnTo>
                  <a:pt x="24" y="355"/>
                </a:lnTo>
                <a:lnTo>
                  <a:pt x="24" y="352"/>
                </a:lnTo>
                <a:cubicBezTo>
                  <a:pt x="21" y="327"/>
                  <a:pt x="38" y="303"/>
                  <a:pt x="64" y="299"/>
                </a:cubicBezTo>
                <a:cubicBezTo>
                  <a:pt x="89" y="295"/>
                  <a:pt x="113" y="312"/>
                  <a:pt x="119" y="337"/>
                </a:cubicBezTo>
                <a:lnTo>
                  <a:pt x="119" y="340"/>
                </a:lnTo>
                <a:cubicBezTo>
                  <a:pt x="120" y="343"/>
                  <a:pt x="120" y="346"/>
                  <a:pt x="120" y="349"/>
                </a:cubicBezTo>
                <a:lnTo>
                  <a:pt x="120" y="351"/>
                </a:lnTo>
                <a:cubicBezTo>
                  <a:pt x="120" y="377"/>
                  <a:pt x="98" y="399"/>
                  <a:pt x="72" y="399"/>
                </a:cubicBezTo>
                <a:cubicBezTo>
                  <a:pt x="45" y="399"/>
                  <a:pt x="24" y="377"/>
                  <a:pt x="24" y="351"/>
                </a:cubicBezTo>
                <a:lnTo>
                  <a:pt x="24" y="349"/>
                </a:lnTo>
                <a:lnTo>
                  <a:pt x="24" y="356"/>
                </a:lnTo>
                <a:lnTo>
                  <a:pt x="24" y="353"/>
                </a:lnTo>
                <a:lnTo>
                  <a:pt x="24" y="351"/>
                </a:lnTo>
                <a:cubicBezTo>
                  <a:pt x="23" y="348"/>
                  <a:pt x="23" y="346"/>
                  <a:pt x="23" y="343"/>
                </a:cubicBezTo>
                <a:lnTo>
                  <a:pt x="23" y="341"/>
                </a:lnTo>
                <a:cubicBezTo>
                  <a:pt x="23" y="315"/>
                  <a:pt x="44" y="293"/>
                  <a:pt x="71" y="293"/>
                </a:cubicBezTo>
                <a:cubicBezTo>
                  <a:pt x="97" y="293"/>
                  <a:pt x="119" y="315"/>
                  <a:pt x="119" y="341"/>
                </a:cubicBezTo>
                <a:lnTo>
                  <a:pt x="119" y="345"/>
                </a:lnTo>
                <a:lnTo>
                  <a:pt x="119" y="351"/>
                </a:lnTo>
                <a:cubicBezTo>
                  <a:pt x="119" y="377"/>
                  <a:pt x="97" y="399"/>
                  <a:pt x="71" y="399"/>
                </a:cubicBezTo>
                <a:cubicBezTo>
                  <a:pt x="44" y="399"/>
                  <a:pt x="23" y="377"/>
                  <a:pt x="23" y="351"/>
                </a:cubicBezTo>
                <a:lnTo>
                  <a:pt x="23" y="345"/>
                </a:lnTo>
                <a:lnTo>
                  <a:pt x="23" y="347"/>
                </a:lnTo>
                <a:lnTo>
                  <a:pt x="118" y="341"/>
                </a:lnTo>
                <a:lnTo>
                  <a:pt x="118" y="343"/>
                </a:lnTo>
                <a:lnTo>
                  <a:pt x="118" y="336"/>
                </a:lnTo>
                <a:lnTo>
                  <a:pt x="118" y="340"/>
                </a:lnTo>
                <a:lnTo>
                  <a:pt x="119" y="343"/>
                </a:lnTo>
                <a:lnTo>
                  <a:pt x="114" y="329"/>
                </a:lnTo>
                <a:lnTo>
                  <a:pt x="115" y="330"/>
                </a:lnTo>
                <a:lnTo>
                  <a:pt x="25" y="342"/>
                </a:lnTo>
                <a:lnTo>
                  <a:pt x="25" y="339"/>
                </a:lnTo>
                <a:lnTo>
                  <a:pt x="24" y="348"/>
                </a:lnTo>
                <a:lnTo>
                  <a:pt x="24" y="344"/>
                </a:lnTo>
                <a:lnTo>
                  <a:pt x="25" y="334"/>
                </a:lnTo>
                <a:lnTo>
                  <a:pt x="25" y="337"/>
                </a:lnTo>
                <a:cubicBezTo>
                  <a:pt x="25" y="310"/>
                  <a:pt x="46" y="289"/>
                  <a:pt x="73" y="289"/>
                </a:cubicBezTo>
                <a:cubicBezTo>
                  <a:pt x="99" y="289"/>
                  <a:pt x="121" y="310"/>
                  <a:pt x="121" y="337"/>
                </a:cubicBezTo>
                <a:lnTo>
                  <a:pt x="121" y="338"/>
                </a:lnTo>
                <a:lnTo>
                  <a:pt x="121" y="341"/>
                </a:lnTo>
                <a:lnTo>
                  <a:pt x="121" y="345"/>
                </a:lnTo>
                <a:lnTo>
                  <a:pt x="121" y="346"/>
                </a:lnTo>
                <a:lnTo>
                  <a:pt x="26" y="335"/>
                </a:lnTo>
                <a:lnTo>
                  <a:pt x="27" y="331"/>
                </a:lnTo>
                <a:lnTo>
                  <a:pt x="26" y="338"/>
                </a:lnTo>
                <a:lnTo>
                  <a:pt x="27" y="333"/>
                </a:lnTo>
                <a:lnTo>
                  <a:pt x="27" y="327"/>
                </a:lnTo>
                <a:cubicBezTo>
                  <a:pt x="28" y="324"/>
                  <a:pt x="29" y="321"/>
                  <a:pt x="29" y="318"/>
                </a:cubicBezTo>
                <a:lnTo>
                  <a:pt x="30" y="317"/>
                </a:lnTo>
                <a:cubicBezTo>
                  <a:pt x="37" y="296"/>
                  <a:pt x="57" y="283"/>
                  <a:pt x="78" y="284"/>
                </a:cubicBezTo>
                <a:cubicBezTo>
                  <a:pt x="100" y="285"/>
                  <a:pt x="118" y="301"/>
                  <a:pt x="123" y="323"/>
                </a:cubicBezTo>
                <a:lnTo>
                  <a:pt x="124" y="328"/>
                </a:lnTo>
                <a:cubicBezTo>
                  <a:pt x="124" y="331"/>
                  <a:pt x="124" y="334"/>
                  <a:pt x="124" y="337"/>
                </a:cubicBezTo>
                <a:lnTo>
                  <a:pt x="124" y="340"/>
                </a:lnTo>
                <a:lnTo>
                  <a:pt x="122" y="325"/>
                </a:lnTo>
                <a:lnTo>
                  <a:pt x="123" y="326"/>
                </a:lnTo>
                <a:lnTo>
                  <a:pt x="29" y="341"/>
                </a:lnTo>
                <a:lnTo>
                  <a:pt x="29" y="340"/>
                </a:lnTo>
                <a:cubicBezTo>
                  <a:pt x="29" y="337"/>
                  <a:pt x="29" y="335"/>
                  <a:pt x="30" y="332"/>
                </a:cubicBezTo>
                <a:lnTo>
                  <a:pt x="30" y="329"/>
                </a:lnTo>
                <a:lnTo>
                  <a:pt x="31" y="323"/>
                </a:lnTo>
                <a:cubicBezTo>
                  <a:pt x="36" y="298"/>
                  <a:pt x="59" y="282"/>
                  <a:pt x="83" y="284"/>
                </a:cubicBezTo>
                <a:cubicBezTo>
                  <a:pt x="108" y="287"/>
                  <a:pt x="126" y="307"/>
                  <a:pt x="126" y="332"/>
                </a:cubicBezTo>
                <a:lnTo>
                  <a:pt x="126" y="334"/>
                </a:lnTo>
                <a:lnTo>
                  <a:pt x="126" y="337"/>
                </a:lnTo>
                <a:lnTo>
                  <a:pt x="37" y="312"/>
                </a:lnTo>
                <a:lnTo>
                  <a:pt x="39" y="310"/>
                </a:lnTo>
                <a:lnTo>
                  <a:pt x="35" y="317"/>
                </a:lnTo>
                <a:lnTo>
                  <a:pt x="36" y="314"/>
                </a:lnTo>
                <a:cubicBezTo>
                  <a:pt x="44" y="295"/>
                  <a:pt x="63" y="283"/>
                  <a:pt x="84" y="284"/>
                </a:cubicBezTo>
                <a:cubicBezTo>
                  <a:pt x="105" y="285"/>
                  <a:pt x="122" y="300"/>
                  <a:pt x="128" y="320"/>
                </a:cubicBezTo>
                <a:lnTo>
                  <a:pt x="128" y="322"/>
                </a:lnTo>
                <a:lnTo>
                  <a:pt x="129" y="329"/>
                </a:lnTo>
                <a:lnTo>
                  <a:pt x="82" y="289"/>
                </a:lnTo>
                <a:lnTo>
                  <a:pt x="82" y="289"/>
                </a:lnTo>
                <a:lnTo>
                  <a:pt x="35" y="334"/>
                </a:lnTo>
                <a:lnTo>
                  <a:pt x="35" y="326"/>
                </a:lnTo>
                <a:lnTo>
                  <a:pt x="35" y="325"/>
                </a:lnTo>
                <a:lnTo>
                  <a:pt x="35" y="322"/>
                </a:lnTo>
                <a:cubicBezTo>
                  <a:pt x="35" y="300"/>
                  <a:pt x="50" y="281"/>
                  <a:pt x="72" y="276"/>
                </a:cubicBezTo>
                <a:cubicBezTo>
                  <a:pt x="94" y="271"/>
                  <a:pt x="116" y="281"/>
                  <a:pt x="126" y="301"/>
                </a:cubicBezTo>
                <a:lnTo>
                  <a:pt x="126" y="302"/>
                </a:lnTo>
                <a:cubicBezTo>
                  <a:pt x="130" y="309"/>
                  <a:pt x="131" y="316"/>
                  <a:pt x="131" y="323"/>
                </a:cubicBezTo>
                <a:lnTo>
                  <a:pt x="131" y="327"/>
                </a:lnTo>
                <a:lnTo>
                  <a:pt x="129" y="312"/>
                </a:lnTo>
                <a:lnTo>
                  <a:pt x="130" y="315"/>
                </a:lnTo>
                <a:lnTo>
                  <a:pt x="131" y="317"/>
                </a:lnTo>
                <a:lnTo>
                  <a:pt x="37" y="327"/>
                </a:lnTo>
                <a:lnTo>
                  <a:pt x="38" y="322"/>
                </a:lnTo>
                <a:lnTo>
                  <a:pt x="38" y="318"/>
                </a:lnTo>
                <a:cubicBezTo>
                  <a:pt x="41" y="293"/>
                  <a:pt x="61" y="274"/>
                  <a:pt x="86" y="274"/>
                </a:cubicBezTo>
                <a:lnTo>
                  <a:pt x="86" y="274"/>
                </a:lnTo>
                <a:cubicBezTo>
                  <a:pt x="113" y="274"/>
                  <a:pt x="134" y="296"/>
                  <a:pt x="134" y="322"/>
                </a:cubicBezTo>
                <a:cubicBezTo>
                  <a:pt x="134" y="349"/>
                  <a:pt x="113" y="370"/>
                  <a:pt x="86" y="370"/>
                </a:cubicBezTo>
                <a:lnTo>
                  <a:pt x="85" y="370"/>
                </a:lnTo>
                <a:cubicBezTo>
                  <a:pt x="59" y="370"/>
                  <a:pt x="37" y="349"/>
                  <a:pt x="37" y="322"/>
                </a:cubicBezTo>
                <a:cubicBezTo>
                  <a:pt x="37" y="296"/>
                  <a:pt x="59" y="274"/>
                  <a:pt x="85" y="274"/>
                </a:cubicBezTo>
                <a:lnTo>
                  <a:pt x="87" y="274"/>
                </a:lnTo>
                <a:lnTo>
                  <a:pt x="40" y="334"/>
                </a:lnTo>
                <a:lnTo>
                  <a:pt x="40" y="332"/>
                </a:lnTo>
                <a:lnTo>
                  <a:pt x="41" y="336"/>
                </a:lnTo>
                <a:cubicBezTo>
                  <a:pt x="35" y="321"/>
                  <a:pt x="37" y="304"/>
                  <a:pt x="46" y="291"/>
                </a:cubicBezTo>
                <a:cubicBezTo>
                  <a:pt x="55" y="278"/>
                  <a:pt x="70" y="270"/>
                  <a:pt x="85" y="270"/>
                </a:cubicBezTo>
                <a:lnTo>
                  <a:pt x="86" y="270"/>
                </a:lnTo>
                <a:lnTo>
                  <a:pt x="87" y="270"/>
                </a:lnTo>
                <a:lnTo>
                  <a:pt x="40" y="326"/>
                </a:lnTo>
                <a:lnTo>
                  <a:pt x="39" y="323"/>
                </a:lnTo>
                <a:lnTo>
                  <a:pt x="39" y="325"/>
                </a:lnTo>
                <a:lnTo>
                  <a:pt x="133" y="304"/>
                </a:lnTo>
                <a:lnTo>
                  <a:pt x="134" y="306"/>
                </a:lnTo>
                <a:cubicBezTo>
                  <a:pt x="134" y="309"/>
                  <a:pt x="134" y="312"/>
                  <a:pt x="134" y="315"/>
                </a:cubicBezTo>
                <a:lnTo>
                  <a:pt x="134" y="318"/>
                </a:lnTo>
                <a:cubicBezTo>
                  <a:pt x="134" y="344"/>
                  <a:pt x="113" y="366"/>
                  <a:pt x="86" y="366"/>
                </a:cubicBezTo>
                <a:cubicBezTo>
                  <a:pt x="60" y="366"/>
                  <a:pt x="38" y="344"/>
                  <a:pt x="38" y="318"/>
                </a:cubicBezTo>
                <a:lnTo>
                  <a:pt x="38" y="316"/>
                </a:lnTo>
                <a:lnTo>
                  <a:pt x="39" y="324"/>
                </a:lnTo>
                <a:lnTo>
                  <a:pt x="39" y="321"/>
                </a:lnTo>
                <a:lnTo>
                  <a:pt x="38" y="319"/>
                </a:lnTo>
                <a:cubicBezTo>
                  <a:pt x="35" y="305"/>
                  <a:pt x="38" y="290"/>
                  <a:pt x="48" y="278"/>
                </a:cubicBezTo>
                <a:cubicBezTo>
                  <a:pt x="57" y="267"/>
                  <a:pt x="70" y="260"/>
                  <a:pt x="85" y="260"/>
                </a:cubicBezTo>
                <a:lnTo>
                  <a:pt x="86" y="260"/>
                </a:lnTo>
                <a:lnTo>
                  <a:pt x="38" y="308"/>
                </a:lnTo>
                <a:lnTo>
                  <a:pt x="38" y="305"/>
                </a:lnTo>
                <a:lnTo>
                  <a:pt x="39" y="317"/>
                </a:lnTo>
                <a:lnTo>
                  <a:pt x="39" y="315"/>
                </a:lnTo>
                <a:cubicBezTo>
                  <a:pt x="32" y="289"/>
                  <a:pt x="48" y="263"/>
                  <a:pt x="74" y="257"/>
                </a:cubicBezTo>
                <a:cubicBezTo>
                  <a:pt x="100" y="250"/>
                  <a:pt x="126" y="266"/>
                  <a:pt x="132" y="292"/>
                </a:cubicBezTo>
                <a:lnTo>
                  <a:pt x="133" y="294"/>
                </a:lnTo>
                <a:cubicBezTo>
                  <a:pt x="133" y="298"/>
                  <a:pt x="134" y="302"/>
                  <a:pt x="134" y="305"/>
                </a:cubicBezTo>
                <a:lnTo>
                  <a:pt x="134" y="308"/>
                </a:lnTo>
                <a:cubicBezTo>
                  <a:pt x="134" y="314"/>
                  <a:pt x="133" y="319"/>
                  <a:pt x="132" y="324"/>
                </a:cubicBezTo>
                <a:lnTo>
                  <a:pt x="131" y="327"/>
                </a:lnTo>
                <a:lnTo>
                  <a:pt x="130" y="328"/>
                </a:lnTo>
                <a:cubicBezTo>
                  <a:pt x="122" y="353"/>
                  <a:pt x="96" y="366"/>
                  <a:pt x="71" y="359"/>
                </a:cubicBezTo>
                <a:cubicBezTo>
                  <a:pt x="46" y="352"/>
                  <a:pt x="32" y="326"/>
                  <a:pt x="38" y="301"/>
                </a:cubicBezTo>
                <a:lnTo>
                  <a:pt x="39" y="297"/>
                </a:lnTo>
                <a:lnTo>
                  <a:pt x="39" y="295"/>
                </a:lnTo>
                <a:lnTo>
                  <a:pt x="39" y="293"/>
                </a:lnTo>
                <a:lnTo>
                  <a:pt x="39" y="300"/>
                </a:lnTo>
                <a:lnTo>
                  <a:pt x="39" y="299"/>
                </a:lnTo>
                <a:cubicBezTo>
                  <a:pt x="39" y="275"/>
                  <a:pt x="57" y="254"/>
                  <a:pt x="81" y="251"/>
                </a:cubicBezTo>
                <a:cubicBezTo>
                  <a:pt x="105" y="248"/>
                  <a:pt x="128" y="264"/>
                  <a:pt x="134" y="287"/>
                </a:cubicBezTo>
                <a:lnTo>
                  <a:pt x="134" y="289"/>
                </a:lnTo>
                <a:lnTo>
                  <a:pt x="135" y="296"/>
                </a:lnTo>
                <a:cubicBezTo>
                  <a:pt x="136" y="299"/>
                  <a:pt x="136" y="301"/>
                  <a:pt x="136" y="304"/>
                </a:cubicBezTo>
                <a:lnTo>
                  <a:pt x="136" y="307"/>
                </a:lnTo>
                <a:lnTo>
                  <a:pt x="131" y="286"/>
                </a:lnTo>
                <a:lnTo>
                  <a:pt x="131" y="287"/>
                </a:lnTo>
                <a:lnTo>
                  <a:pt x="40" y="308"/>
                </a:lnTo>
                <a:lnTo>
                  <a:pt x="40" y="306"/>
                </a:lnTo>
                <a:lnTo>
                  <a:pt x="41" y="296"/>
                </a:lnTo>
                <a:lnTo>
                  <a:pt x="41" y="297"/>
                </a:lnTo>
                <a:lnTo>
                  <a:pt x="41" y="294"/>
                </a:lnTo>
                <a:cubicBezTo>
                  <a:pt x="41" y="267"/>
                  <a:pt x="62" y="246"/>
                  <a:pt x="89" y="246"/>
                </a:cubicBezTo>
                <a:lnTo>
                  <a:pt x="90" y="246"/>
                </a:lnTo>
                <a:cubicBezTo>
                  <a:pt x="116" y="246"/>
                  <a:pt x="138" y="267"/>
                  <a:pt x="138" y="294"/>
                </a:cubicBezTo>
                <a:lnTo>
                  <a:pt x="138" y="299"/>
                </a:lnTo>
                <a:lnTo>
                  <a:pt x="90" y="251"/>
                </a:lnTo>
                <a:lnTo>
                  <a:pt x="91" y="251"/>
                </a:lnTo>
                <a:cubicBezTo>
                  <a:pt x="117" y="251"/>
                  <a:pt x="139" y="272"/>
                  <a:pt x="139" y="299"/>
                </a:cubicBezTo>
                <a:lnTo>
                  <a:pt x="139" y="304"/>
                </a:lnTo>
                <a:lnTo>
                  <a:pt x="138" y="314"/>
                </a:lnTo>
                <a:cubicBezTo>
                  <a:pt x="135" y="341"/>
                  <a:pt x="111" y="359"/>
                  <a:pt x="85" y="356"/>
                </a:cubicBezTo>
                <a:cubicBezTo>
                  <a:pt x="58" y="353"/>
                  <a:pt x="40" y="329"/>
                  <a:pt x="43" y="303"/>
                </a:cubicBezTo>
                <a:lnTo>
                  <a:pt x="43" y="299"/>
                </a:lnTo>
                <a:lnTo>
                  <a:pt x="44" y="295"/>
                </a:lnTo>
                <a:lnTo>
                  <a:pt x="44" y="289"/>
                </a:lnTo>
                <a:lnTo>
                  <a:pt x="44" y="295"/>
                </a:lnTo>
                <a:lnTo>
                  <a:pt x="44" y="294"/>
                </a:lnTo>
                <a:cubicBezTo>
                  <a:pt x="44" y="270"/>
                  <a:pt x="62" y="249"/>
                  <a:pt x="86" y="246"/>
                </a:cubicBezTo>
                <a:cubicBezTo>
                  <a:pt x="110" y="243"/>
                  <a:pt x="133" y="259"/>
                  <a:pt x="139" y="282"/>
                </a:cubicBezTo>
                <a:lnTo>
                  <a:pt x="139" y="284"/>
                </a:lnTo>
                <a:lnTo>
                  <a:pt x="140" y="291"/>
                </a:lnTo>
                <a:lnTo>
                  <a:pt x="140" y="289"/>
                </a:lnTo>
                <a:lnTo>
                  <a:pt x="137" y="281"/>
                </a:lnTo>
                <a:lnTo>
                  <a:pt x="137" y="282"/>
                </a:lnTo>
                <a:lnTo>
                  <a:pt x="47" y="294"/>
                </a:lnTo>
                <a:lnTo>
                  <a:pt x="48" y="292"/>
                </a:lnTo>
                <a:lnTo>
                  <a:pt x="47" y="301"/>
                </a:lnTo>
                <a:lnTo>
                  <a:pt x="47" y="296"/>
                </a:lnTo>
                <a:lnTo>
                  <a:pt x="47" y="292"/>
                </a:lnTo>
                <a:lnTo>
                  <a:pt x="47" y="289"/>
                </a:lnTo>
                <a:cubicBezTo>
                  <a:pt x="47" y="263"/>
                  <a:pt x="68" y="241"/>
                  <a:pt x="95" y="241"/>
                </a:cubicBezTo>
                <a:lnTo>
                  <a:pt x="96" y="241"/>
                </a:lnTo>
                <a:lnTo>
                  <a:pt x="48" y="289"/>
                </a:lnTo>
                <a:lnTo>
                  <a:pt x="48" y="286"/>
                </a:lnTo>
                <a:cubicBezTo>
                  <a:pt x="48" y="283"/>
                  <a:pt x="49" y="279"/>
                  <a:pt x="50" y="275"/>
                </a:cubicBezTo>
                <a:lnTo>
                  <a:pt x="50" y="273"/>
                </a:lnTo>
                <a:cubicBezTo>
                  <a:pt x="56" y="249"/>
                  <a:pt x="79" y="234"/>
                  <a:pt x="103" y="237"/>
                </a:cubicBezTo>
                <a:cubicBezTo>
                  <a:pt x="127" y="240"/>
                  <a:pt x="145" y="260"/>
                  <a:pt x="145" y="284"/>
                </a:cubicBezTo>
                <a:lnTo>
                  <a:pt x="145" y="289"/>
                </a:lnTo>
                <a:lnTo>
                  <a:pt x="145" y="294"/>
                </a:lnTo>
                <a:cubicBezTo>
                  <a:pt x="145" y="320"/>
                  <a:pt x="123" y="342"/>
                  <a:pt x="97" y="342"/>
                </a:cubicBezTo>
                <a:cubicBezTo>
                  <a:pt x="70" y="342"/>
                  <a:pt x="49" y="320"/>
                  <a:pt x="49" y="294"/>
                </a:cubicBezTo>
                <a:lnTo>
                  <a:pt x="49" y="289"/>
                </a:lnTo>
                <a:lnTo>
                  <a:pt x="50" y="280"/>
                </a:lnTo>
                <a:lnTo>
                  <a:pt x="50" y="274"/>
                </a:lnTo>
                <a:cubicBezTo>
                  <a:pt x="51" y="269"/>
                  <a:pt x="53" y="264"/>
                  <a:pt x="55" y="260"/>
                </a:cubicBezTo>
                <a:lnTo>
                  <a:pt x="56" y="259"/>
                </a:lnTo>
                <a:cubicBezTo>
                  <a:pt x="65" y="240"/>
                  <a:pt x="85" y="230"/>
                  <a:pt x="105" y="232"/>
                </a:cubicBezTo>
                <a:cubicBezTo>
                  <a:pt x="125" y="235"/>
                  <a:pt x="142" y="250"/>
                  <a:pt x="146" y="271"/>
                </a:cubicBezTo>
                <a:lnTo>
                  <a:pt x="146" y="273"/>
                </a:lnTo>
                <a:lnTo>
                  <a:pt x="147" y="281"/>
                </a:lnTo>
                <a:lnTo>
                  <a:pt x="148" y="291"/>
                </a:lnTo>
                <a:lnTo>
                  <a:pt x="53" y="285"/>
                </a:lnTo>
                <a:lnTo>
                  <a:pt x="54" y="280"/>
                </a:lnTo>
                <a:lnTo>
                  <a:pt x="54" y="279"/>
                </a:lnTo>
                <a:cubicBezTo>
                  <a:pt x="57" y="253"/>
                  <a:pt x="79" y="235"/>
                  <a:pt x="104" y="237"/>
                </a:cubicBezTo>
                <a:cubicBezTo>
                  <a:pt x="130" y="238"/>
                  <a:pt x="149" y="259"/>
                  <a:pt x="149" y="284"/>
                </a:cubicBezTo>
                <a:lnTo>
                  <a:pt x="149" y="286"/>
                </a:lnTo>
                <a:lnTo>
                  <a:pt x="149" y="279"/>
                </a:lnTo>
                <a:lnTo>
                  <a:pt x="149" y="283"/>
                </a:lnTo>
                <a:lnTo>
                  <a:pt x="150" y="285"/>
                </a:lnTo>
                <a:lnTo>
                  <a:pt x="148" y="277"/>
                </a:lnTo>
                <a:lnTo>
                  <a:pt x="149" y="279"/>
                </a:lnTo>
                <a:lnTo>
                  <a:pt x="55" y="294"/>
                </a:lnTo>
                <a:lnTo>
                  <a:pt x="55" y="290"/>
                </a:lnTo>
                <a:lnTo>
                  <a:pt x="55" y="289"/>
                </a:lnTo>
                <a:cubicBezTo>
                  <a:pt x="53" y="275"/>
                  <a:pt x="58" y="262"/>
                  <a:pt x="67" y="252"/>
                </a:cubicBezTo>
                <a:cubicBezTo>
                  <a:pt x="76" y="242"/>
                  <a:pt x="89" y="236"/>
                  <a:pt x="102" y="236"/>
                </a:cubicBezTo>
                <a:lnTo>
                  <a:pt x="104" y="236"/>
                </a:lnTo>
                <a:lnTo>
                  <a:pt x="105" y="236"/>
                </a:lnTo>
                <a:lnTo>
                  <a:pt x="105" y="236"/>
                </a:lnTo>
                <a:lnTo>
                  <a:pt x="108" y="236"/>
                </a:lnTo>
                <a:lnTo>
                  <a:pt x="63" y="267"/>
                </a:lnTo>
                <a:lnTo>
                  <a:pt x="64" y="264"/>
                </a:lnTo>
                <a:lnTo>
                  <a:pt x="67" y="259"/>
                </a:lnTo>
                <a:cubicBezTo>
                  <a:pt x="75" y="242"/>
                  <a:pt x="92" y="232"/>
                  <a:pt x="110" y="232"/>
                </a:cubicBezTo>
                <a:lnTo>
                  <a:pt x="111" y="232"/>
                </a:lnTo>
                <a:lnTo>
                  <a:pt x="111" y="232"/>
                </a:lnTo>
                <a:lnTo>
                  <a:pt x="64" y="285"/>
                </a:lnTo>
                <a:lnTo>
                  <a:pt x="63" y="280"/>
                </a:lnTo>
                <a:lnTo>
                  <a:pt x="111" y="323"/>
                </a:lnTo>
                <a:lnTo>
                  <a:pt x="110" y="323"/>
                </a:lnTo>
                <a:lnTo>
                  <a:pt x="158" y="275"/>
                </a:lnTo>
                <a:lnTo>
                  <a:pt x="158" y="280"/>
                </a:lnTo>
                <a:lnTo>
                  <a:pt x="158" y="284"/>
                </a:lnTo>
                <a:lnTo>
                  <a:pt x="65" y="269"/>
                </a:lnTo>
                <a:lnTo>
                  <a:pt x="65" y="268"/>
                </a:lnTo>
                <a:lnTo>
                  <a:pt x="64" y="275"/>
                </a:lnTo>
                <a:lnTo>
                  <a:pt x="64" y="272"/>
                </a:lnTo>
                <a:lnTo>
                  <a:pt x="111" y="328"/>
                </a:lnTo>
                <a:lnTo>
                  <a:pt x="110" y="328"/>
                </a:lnTo>
                <a:cubicBezTo>
                  <a:pt x="83" y="328"/>
                  <a:pt x="62" y="306"/>
                  <a:pt x="62" y="280"/>
                </a:cubicBezTo>
                <a:cubicBezTo>
                  <a:pt x="62" y="253"/>
                  <a:pt x="83" y="232"/>
                  <a:pt x="110" y="232"/>
                </a:cubicBezTo>
                <a:lnTo>
                  <a:pt x="111" y="232"/>
                </a:lnTo>
                <a:cubicBezTo>
                  <a:pt x="137" y="232"/>
                  <a:pt x="159" y="253"/>
                  <a:pt x="159" y="280"/>
                </a:cubicBezTo>
                <a:cubicBezTo>
                  <a:pt x="159" y="306"/>
                  <a:pt x="137" y="328"/>
                  <a:pt x="111" y="328"/>
                </a:cubicBezTo>
                <a:lnTo>
                  <a:pt x="110" y="328"/>
                </a:lnTo>
                <a:cubicBezTo>
                  <a:pt x="83" y="328"/>
                  <a:pt x="62" y="306"/>
                  <a:pt x="62" y="280"/>
                </a:cubicBezTo>
                <a:lnTo>
                  <a:pt x="62" y="276"/>
                </a:lnTo>
                <a:lnTo>
                  <a:pt x="63" y="267"/>
                </a:lnTo>
                <a:lnTo>
                  <a:pt x="62" y="267"/>
                </a:lnTo>
                <a:lnTo>
                  <a:pt x="62" y="265"/>
                </a:lnTo>
                <a:cubicBezTo>
                  <a:pt x="62" y="239"/>
                  <a:pt x="84" y="217"/>
                  <a:pt x="110" y="217"/>
                </a:cubicBezTo>
                <a:cubicBezTo>
                  <a:pt x="137" y="217"/>
                  <a:pt x="158" y="239"/>
                  <a:pt x="158" y="265"/>
                </a:cubicBezTo>
                <a:lnTo>
                  <a:pt x="158" y="268"/>
                </a:lnTo>
                <a:lnTo>
                  <a:pt x="158" y="275"/>
                </a:lnTo>
                <a:lnTo>
                  <a:pt x="158" y="281"/>
                </a:lnTo>
                <a:lnTo>
                  <a:pt x="158" y="284"/>
                </a:lnTo>
                <a:cubicBezTo>
                  <a:pt x="158" y="311"/>
                  <a:pt x="137" y="332"/>
                  <a:pt x="110" y="332"/>
                </a:cubicBezTo>
                <a:cubicBezTo>
                  <a:pt x="84" y="332"/>
                  <a:pt x="62" y="311"/>
                  <a:pt x="62" y="284"/>
                </a:cubicBezTo>
                <a:lnTo>
                  <a:pt x="62" y="284"/>
                </a:lnTo>
                <a:lnTo>
                  <a:pt x="62" y="281"/>
                </a:lnTo>
                <a:lnTo>
                  <a:pt x="62" y="275"/>
                </a:lnTo>
                <a:lnTo>
                  <a:pt x="110" y="323"/>
                </a:lnTo>
                <a:lnTo>
                  <a:pt x="109" y="323"/>
                </a:lnTo>
                <a:lnTo>
                  <a:pt x="157" y="270"/>
                </a:lnTo>
                <a:lnTo>
                  <a:pt x="158" y="275"/>
                </a:lnTo>
                <a:lnTo>
                  <a:pt x="110" y="232"/>
                </a:lnTo>
                <a:lnTo>
                  <a:pt x="110" y="232"/>
                </a:lnTo>
                <a:lnTo>
                  <a:pt x="62" y="280"/>
                </a:lnTo>
                <a:lnTo>
                  <a:pt x="62" y="272"/>
                </a:lnTo>
                <a:lnTo>
                  <a:pt x="62" y="268"/>
                </a:lnTo>
                <a:lnTo>
                  <a:pt x="62" y="265"/>
                </a:lnTo>
                <a:cubicBezTo>
                  <a:pt x="62" y="239"/>
                  <a:pt x="84" y="217"/>
                  <a:pt x="110" y="217"/>
                </a:cubicBezTo>
                <a:cubicBezTo>
                  <a:pt x="137" y="217"/>
                  <a:pt x="158" y="239"/>
                  <a:pt x="158" y="265"/>
                </a:cubicBezTo>
                <a:lnTo>
                  <a:pt x="158" y="267"/>
                </a:lnTo>
                <a:lnTo>
                  <a:pt x="158" y="270"/>
                </a:lnTo>
                <a:cubicBezTo>
                  <a:pt x="158" y="297"/>
                  <a:pt x="137" y="318"/>
                  <a:pt x="110" y="318"/>
                </a:cubicBezTo>
                <a:cubicBezTo>
                  <a:pt x="84" y="318"/>
                  <a:pt x="62" y="297"/>
                  <a:pt x="62" y="270"/>
                </a:cubicBezTo>
                <a:lnTo>
                  <a:pt x="62" y="268"/>
                </a:lnTo>
                <a:lnTo>
                  <a:pt x="62" y="265"/>
                </a:lnTo>
                <a:cubicBezTo>
                  <a:pt x="62" y="241"/>
                  <a:pt x="81" y="221"/>
                  <a:pt x="105" y="218"/>
                </a:cubicBezTo>
                <a:cubicBezTo>
                  <a:pt x="129" y="215"/>
                  <a:pt x="151" y="230"/>
                  <a:pt x="157" y="254"/>
                </a:cubicBezTo>
                <a:lnTo>
                  <a:pt x="158" y="256"/>
                </a:lnTo>
                <a:lnTo>
                  <a:pt x="159" y="263"/>
                </a:lnTo>
                <a:cubicBezTo>
                  <a:pt x="159" y="265"/>
                  <a:pt x="159" y="268"/>
                  <a:pt x="159" y="270"/>
                </a:cubicBezTo>
                <a:lnTo>
                  <a:pt x="159" y="273"/>
                </a:lnTo>
                <a:lnTo>
                  <a:pt x="159" y="275"/>
                </a:lnTo>
                <a:lnTo>
                  <a:pt x="65" y="265"/>
                </a:lnTo>
                <a:lnTo>
                  <a:pt x="66" y="260"/>
                </a:lnTo>
                <a:lnTo>
                  <a:pt x="66" y="256"/>
                </a:lnTo>
                <a:lnTo>
                  <a:pt x="113" y="313"/>
                </a:lnTo>
                <a:lnTo>
                  <a:pt x="112" y="313"/>
                </a:lnTo>
                <a:cubicBezTo>
                  <a:pt x="86" y="313"/>
                  <a:pt x="64" y="292"/>
                  <a:pt x="64" y="265"/>
                </a:cubicBezTo>
                <a:cubicBezTo>
                  <a:pt x="64" y="239"/>
                  <a:pt x="86" y="217"/>
                  <a:pt x="112" y="217"/>
                </a:cubicBezTo>
                <a:lnTo>
                  <a:pt x="114" y="217"/>
                </a:lnTo>
                <a:lnTo>
                  <a:pt x="69" y="248"/>
                </a:lnTo>
                <a:lnTo>
                  <a:pt x="70" y="245"/>
                </a:lnTo>
                <a:cubicBezTo>
                  <a:pt x="72" y="241"/>
                  <a:pt x="74" y="238"/>
                  <a:pt x="77" y="234"/>
                </a:cubicBezTo>
                <a:lnTo>
                  <a:pt x="78" y="232"/>
                </a:lnTo>
                <a:cubicBezTo>
                  <a:pt x="87" y="220"/>
                  <a:pt x="101" y="213"/>
                  <a:pt x="116" y="213"/>
                </a:cubicBezTo>
                <a:lnTo>
                  <a:pt x="118" y="213"/>
                </a:lnTo>
                <a:cubicBezTo>
                  <a:pt x="134" y="213"/>
                  <a:pt x="149" y="221"/>
                  <a:pt x="158" y="234"/>
                </a:cubicBezTo>
                <a:lnTo>
                  <a:pt x="160" y="237"/>
                </a:lnTo>
                <a:lnTo>
                  <a:pt x="149" y="226"/>
                </a:lnTo>
                <a:lnTo>
                  <a:pt x="151" y="227"/>
                </a:lnTo>
                <a:lnTo>
                  <a:pt x="75" y="277"/>
                </a:lnTo>
                <a:lnTo>
                  <a:pt x="74" y="273"/>
                </a:lnTo>
                <a:lnTo>
                  <a:pt x="73" y="269"/>
                </a:lnTo>
                <a:cubicBezTo>
                  <a:pt x="72" y="263"/>
                  <a:pt x="71" y="256"/>
                  <a:pt x="72" y="250"/>
                </a:cubicBezTo>
                <a:lnTo>
                  <a:pt x="72" y="246"/>
                </a:lnTo>
                <a:cubicBezTo>
                  <a:pt x="73" y="241"/>
                  <a:pt x="75" y="235"/>
                  <a:pt x="77" y="231"/>
                </a:cubicBezTo>
                <a:lnTo>
                  <a:pt x="78" y="230"/>
                </a:lnTo>
                <a:cubicBezTo>
                  <a:pt x="87" y="210"/>
                  <a:pt x="110" y="199"/>
                  <a:pt x="131" y="204"/>
                </a:cubicBezTo>
                <a:cubicBezTo>
                  <a:pt x="153" y="209"/>
                  <a:pt x="168" y="229"/>
                  <a:pt x="168" y="251"/>
                </a:cubicBezTo>
                <a:lnTo>
                  <a:pt x="168" y="254"/>
                </a:lnTo>
                <a:lnTo>
                  <a:pt x="168" y="258"/>
                </a:lnTo>
                <a:lnTo>
                  <a:pt x="168" y="263"/>
                </a:lnTo>
                <a:cubicBezTo>
                  <a:pt x="168" y="266"/>
                  <a:pt x="168" y="269"/>
                  <a:pt x="168" y="272"/>
                </a:cubicBezTo>
                <a:lnTo>
                  <a:pt x="167" y="275"/>
                </a:lnTo>
                <a:cubicBezTo>
                  <a:pt x="162" y="299"/>
                  <a:pt x="140" y="316"/>
                  <a:pt x="115" y="313"/>
                </a:cubicBezTo>
                <a:cubicBezTo>
                  <a:pt x="91" y="311"/>
                  <a:pt x="72" y="290"/>
                  <a:pt x="72" y="265"/>
                </a:cubicBezTo>
                <a:lnTo>
                  <a:pt x="72" y="265"/>
                </a:lnTo>
                <a:lnTo>
                  <a:pt x="72" y="262"/>
                </a:lnTo>
                <a:lnTo>
                  <a:pt x="72" y="256"/>
                </a:lnTo>
                <a:lnTo>
                  <a:pt x="72" y="252"/>
                </a:lnTo>
                <a:cubicBezTo>
                  <a:pt x="72" y="239"/>
                  <a:pt x="77" y="227"/>
                  <a:pt x="86" y="218"/>
                </a:cubicBezTo>
                <a:lnTo>
                  <a:pt x="87" y="217"/>
                </a:lnTo>
                <a:cubicBezTo>
                  <a:pt x="99" y="205"/>
                  <a:pt x="117" y="200"/>
                  <a:pt x="134" y="205"/>
                </a:cubicBezTo>
                <a:cubicBezTo>
                  <a:pt x="150" y="209"/>
                  <a:pt x="163" y="223"/>
                  <a:pt x="168" y="239"/>
                </a:cubicBezTo>
                <a:lnTo>
                  <a:pt x="169" y="243"/>
                </a:lnTo>
                <a:lnTo>
                  <a:pt x="170" y="246"/>
                </a:lnTo>
                <a:lnTo>
                  <a:pt x="172" y="255"/>
                </a:lnTo>
                <a:lnTo>
                  <a:pt x="173" y="257"/>
                </a:lnTo>
                <a:lnTo>
                  <a:pt x="93" y="237"/>
                </a:lnTo>
                <a:lnTo>
                  <a:pt x="93" y="236"/>
                </a:lnTo>
                <a:lnTo>
                  <a:pt x="80" y="279"/>
                </a:lnTo>
                <a:lnTo>
                  <a:pt x="79" y="277"/>
                </a:lnTo>
                <a:lnTo>
                  <a:pt x="78" y="268"/>
                </a:lnTo>
                <a:cubicBezTo>
                  <a:pt x="77" y="265"/>
                  <a:pt x="77" y="261"/>
                  <a:pt x="78" y="257"/>
                </a:cubicBezTo>
                <a:lnTo>
                  <a:pt x="78" y="251"/>
                </a:lnTo>
                <a:lnTo>
                  <a:pt x="78" y="251"/>
                </a:lnTo>
                <a:cubicBezTo>
                  <a:pt x="78" y="226"/>
                  <a:pt x="97" y="205"/>
                  <a:pt x="122" y="203"/>
                </a:cubicBezTo>
                <a:cubicBezTo>
                  <a:pt x="147" y="201"/>
                  <a:pt x="169" y="218"/>
                  <a:pt x="173" y="243"/>
                </a:cubicBezTo>
                <a:lnTo>
                  <a:pt x="174" y="246"/>
                </a:lnTo>
                <a:cubicBezTo>
                  <a:pt x="174" y="249"/>
                  <a:pt x="174" y="251"/>
                  <a:pt x="174" y="254"/>
                </a:cubicBezTo>
                <a:lnTo>
                  <a:pt x="174" y="259"/>
                </a:lnTo>
                <a:lnTo>
                  <a:pt x="174" y="264"/>
                </a:lnTo>
                <a:lnTo>
                  <a:pt x="174" y="265"/>
                </a:lnTo>
                <a:cubicBezTo>
                  <a:pt x="174" y="292"/>
                  <a:pt x="153" y="313"/>
                  <a:pt x="126" y="313"/>
                </a:cubicBezTo>
                <a:cubicBezTo>
                  <a:pt x="100" y="313"/>
                  <a:pt x="78" y="292"/>
                  <a:pt x="78" y="265"/>
                </a:cubicBezTo>
                <a:lnTo>
                  <a:pt x="78" y="262"/>
                </a:lnTo>
                <a:lnTo>
                  <a:pt x="78" y="260"/>
                </a:lnTo>
                <a:lnTo>
                  <a:pt x="78" y="254"/>
                </a:lnTo>
                <a:lnTo>
                  <a:pt x="77" y="246"/>
                </a:lnTo>
                <a:cubicBezTo>
                  <a:pt x="77" y="227"/>
                  <a:pt x="89" y="210"/>
                  <a:pt x="107" y="202"/>
                </a:cubicBezTo>
                <a:cubicBezTo>
                  <a:pt x="125" y="195"/>
                  <a:pt x="146" y="199"/>
                  <a:pt x="159" y="213"/>
                </a:cubicBezTo>
                <a:lnTo>
                  <a:pt x="160" y="213"/>
                </a:lnTo>
                <a:cubicBezTo>
                  <a:pt x="167" y="220"/>
                  <a:pt x="172" y="229"/>
                  <a:pt x="173" y="239"/>
                </a:cubicBezTo>
                <a:lnTo>
                  <a:pt x="174" y="242"/>
                </a:lnTo>
                <a:lnTo>
                  <a:pt x="175" y="252"/>
                </a:lnTo>
                <a:cubicBezTo>
                  <a:pt x="177" y="275"/>
                  <a:pt x="161" y="297"/>
                  <a:pt x="139" y="303"/>
                </a:cubicBezTo>
                <a:lnTo>
                  <a:pt x="137" y="303"/>
                </a:lnTo>
                <a:cubicBezTo>
                  <a:pt x="130" y="305"/>
                  <a:pt x="123" y="305"/>
                  <a:pt x="116" y="304"/>
                </a:cubicBezTo>
                <a:lnTo>
                  <a:pt x="113" y="303"/>
                </a:lnTo>
                <a:lnTo>
                  <a:pt x="122" y="304"/>
                </a:lnTo>
                <a:lnTo>
                  <a:pt x="121" y="304"/>
                </a:lnTo>
                <a:cubicBezTo>
                  <a:pt x="95" y="304"/>
                  <a:pt x="73" y="282"/>
                  <a:pt x="73" y="256"/>
                </a:cubicBezTo>
                <a:cubicBezTo>
                  <a:pt x="73" y="229"/>
                  <a:pt x="95" y="208"/>
                  <a:pt x="121" y="208"/>
                </a:cubicBezTo>
                <a:lnTo>
                  <a:pt x="122" y="208"/>
                </a:lnTo>
                <a:lnTo>
                  <a:pt x="124" y="208"/>
                </a:lnTo>
                <a:lnTo>
                  <a:pt x="126" y="208"/>
                </a:lnTo>
                <a:lnTo>
                  <a:pt x="79" y="247"/>
                </a:lnTo>
                <a:lnTo>
                  <a:pt x="80" y="242"/>
                </a:lnTo>
                <a:lnTo>
                  <a:pt x="81" y="236"/>
                </a:lnTo>
                <a:lnTo>
                  <a:pt x="174" y="262"/>
                </a:lnTo>
                <a:lnTo>
                  <a:pt x="173" y="263"/>
                </a:lnTo>
                <a:lnTo>
                  <a:pt x="175" y="256"/>
                </a:lnTo>
                <a:lnTo>
                  <a:pt x="174" y="259"/>
                </a:lnTo>
                <a:lnTo>
                  <a:pt x="174" y="244"/>
                </a:lnTo>
                <a:lnTo>
                  <a:pt x="175" y="248"/>
                </a:lnTo>
                <a:lnTo>
                  <a:pt x="167" y="228"/>
                </a:lnTo>
                <a:lnTo>
                  <a:pt x="168" y="229"/>
                </a:lnTo>
                <a:lnTo>
                  <a:pt x="84" y="238"/>
                </a:lnTo>
                <a:lnTo>
                  <a:pt x="85" y="236"/>
                </a:lnTo>
                <a:lnTo>
                  <a:pt x="86" y="233"/>
                </a:lnTo>
                <a:cubicBezTo>
                  <a:pt x="94" y="212"/>
                  <a:pt x="117" y="199"/>
                  <a:pt x="140" y="204"/>
                </a:cubicBezTo>
                <a:cubicBezTo>
                  <a:pt x="162" y="208"/>
                  <a:pt x="178" y="228"/>
                  <a:pt x="178" y="251"/>
                </a:cubicBezTo>
                <a:lnTo>
                  <a:pt x="178" y="253"/>
                </a:lnTo>
                <a:lnTo>
                  <a:pt x="178" y="256"/>
                </a:lnTo>
                <a:lnTo>
                  <a:pt x="91" y="229"/>
                </a:lnTo>
                <a:lnTo>
                  <a:pt x="92" y="228"/>
                </a:lnTo>
                <a:lnTo>
                  <a:pt x="92" y="227"/>
                </a:lnTo>
                <a:cubicBezTo>
                  <a:pt x="95" y="222"/>
                  <a:pt x="99" y="218"/>
                  <a:pt x="103" y="214"/>
                </a:cubicBezTo>
                <a:lnTo>
                  <a:pt x="109" y="209"/>
                </a:lnTo>
                <a:cubicBezTo>
                  <a:pt x="122" y="198"/>
                  <a:pt x="141" y="195"/>
                  <a:pt x="157" y="202"/>
                </a:cubicBezTo>
                <a:cubicBezTo>
                  <a:pt x="174" y="209"/>
                  <a:pt x="185" y="224"/>
                  <a:pt x="187" y="242"/>
                </a:cubicBezTo>
                <a:lnTo>
                  <a:pt x="187" y="247"/>
                </a:lnTo>
                <a:lnTo>
                  <a:pt x="188" y="251"/>
                </a:lnTo>
                <a:lnTo>
                  <a:pt x="92" y="256"/>
                </a:lnTo>
                <a:lnTo>
                  <a:pt x="92" y="254"/>
                </a:lnTo>
                <a:lnTo>
                  <a:pt x="92" y="251"/>
                </a:lnTo>
                <a:cubicBezTo>
                  <a:pt x="92" y="227"/>
                  <a:pt x="110" y="206"/>
                  <a:pt x="134" y="203"/>
                </a:cubicBezTo>
                <a:cubicBezTo>
                  <a:pt x="158" y="200"/>
                  <a:pt x="181" y="216"/>
                  <a:pt x="187" y="239"/>
                </a:cubicBezTo>
                <a:lnTo>
                  <a:pt x="187" y="241"/>
                </a:lnTo>
                <a:cubicBezTo>
                  <a:pt x="189" y="248"/>
                  <a:pt x="189" y="254"/>
                  <a:pt x="188" y="261"/>
                </a:cubicBezTo>
                <a:lnTo>
                  <a:pt x="187" y="264"/>
                </a:lnTo>
                <a:cubicBezTo>
                  <a:pt x="184" y="284"/>
                  <a:pt x="169" y="299"/>
                  <a:pt x="149" y="303"/>
                </a:cubicBezTo>
                <a:lnTo>
                  <a:pt x="147" y="304"/>
                </a:lnTo>
                <a:cubicBezTo>
                  <a:pt x="141" y="305"/>
                  <a:pt x="135" y="305"/>
                  <a:pt x="130" y="304"/>
                </a:cubicBezTo>
                <a:lnTo>
                  <a:pt x="127" y="303"/>
                </a:lnTo>
                <a:cubicBezTo>
                  <a:pt x="102" y="299"/>
                  <a:pt x="85" y="277"/>
                  <a:pt x="87" y="252"/>
                </a:cubicBezTo>
                <a:cubicBezTo>
                  <a:pt x="89" y="227"/>
                  <a:pt x="109" y="208"/>
                  <a:pt x="134" y="208"/>
                </a:cubicBezTo>
                <a:lnTo>
                  <a:pt x="135" y="208"/>
                </a:lnTo>
                <a:cubicBezTo>
                  <a:pt x="152" y="208"/>
                  <a:pt x="167" y="217"/>
                  <a:pt x="176" y="231"/>
                </a:cubicBezTo>
                <a:lnTo>
                  <a:pt x="179" y="236"/>
                </a:lnTo>
                <a:cubicBezTo>
                  <a:pt x="182" y="242"/>
                  <a:pt x="185" y="248"/>
                  <a:pt x="185" y="254"/>
                </a:cubicBezTo>
                <a:lnTo>
                  <a:pt x="186" y="258"/>
                </a:lnTo>
                <a:lnTo>
                  <a:pt x="181" y="243"/>
                </a:lnTo>
                <a:lnTo>
                  <a:pt x="182" y="244"/>
                </a:lnTo>
                <a:lnTo>
                  <a:pt x="91" y="265"/>
                </a:lnTo>
                <a:lnTo>
                  <a:pt x="91" y="262"/>
                </a:lnTo>
                <a:lnTo>
                  <a:pt x="91" y="258"/>
                </a:lnTo>
                <a:lnTo>
                  <a:pt x="91" y="253"/>
                </a:lnTo>
                <a:cubicBezTo>
                  <a:pt x="91" y="250"/>
                  <a:pt x="91" y="247"/>
                  <a:pt x="92" y="244"/>
                </a:cubicBezTo>
                <a:lnTo>
                  <a:pt x="92" y="242"/>
                </a:lnTo>
                <a:cubicBezTo>
                  <a:pt x="96" y="221"/>
                  <a:pt x="113" y="206"/>
                  <a:pt x="133" y="203"/>
                </a:cubicBezTo>
                <a:cubicBezTo>
                  <a:pt x="153" y="201"/>
                  <a:pt x="173" y="211"/>
                  <a:pt x="182" y="230"/>
                </a:cubicBezTo>
                <a:lnTo>
                  <a:pt x="183" y="231"/>
                </a:lnTo>
                <a:cubicBezTo>
                  <a:pt x="185" y="235"/>
                  <a:pt x="187" y="239"/>
                  <a:pt x="187" y="244"/>
                </a:cubicBezTo>
                <a:lnTo>
                  <a:pt x="188" y="247"/>
                </a:lnTo>
                <a:lnTo>
                  <a:pt x="189" y="249"/>
                </a:lnTo>
                <a:lnTo>
                  <a:pt x="142" y="213"/>
                </a:lnTo>
                <a:lnTo>
                  <a:pt x="143" y="213"/>
                </a:lnTo>
                <a:lnTo>
                  <a:pt x="96" y="256"/>
                </a:lnTo>
                <a:lnTo>
                  <a:pt x="96" y="251"/>
                </a:lnTo>
                <a:cubicBezTo>
                  <a:pt x="99" y="227"/>
                  <a:pt x="119" y="208"/>
                  <a:pt x="144" y="208"/>
                </a:cubicBezTo>
                <a:lnTo>
                  <a:pt x="145" y="208"/>
                </a:lnTo>
                <a:lnTo>
                  <a:pt x="146" y="208"/>
                </a:lnTo>
                <a:lnTo>
                  <a:pt x="98" y="256"/>
                </a:lnTo>
                <a:lnTo>
                  <a:pt x="98" y="253"/>
                </a:lnTo>
                <a:lnTo>
                  <a:pt x="100" y="265"/>
                </a:lnTo>
                <a:lnTo>
                  <a:pt x="99" y="263"/>
                </a:lnTo>
                <a:lnTo>
                  <a:pt x="194" y="246"/>
                </a:lnTo>
                <a:lnTo>
                  <a:pt x="194" y="250"/>
                </a:lnTo>
                <a:lnTo>
                  <a:pt x="195" y="257"/>
                </a:lnTo>
                <a:lnTo>
                  <a:pt x="99" y="261"/>
                </a:lnTo>
                <a:lnTo>
                  <a:pt x="99" y="256"/>
                </a:lnTo>
                <a:lnTo>
                  <a:pt x="147" y="304"/>
                </a:lnTo>
                <a:lnTo>
                  <a:pt x="146" y="304"/>
                </a:lnTo>
                <a:cubicBezTo>
                  <a:pt x="120" y="304"/>
                  <a:pt x="98" y="282"/>
                  <a:pt x="98" y="256"/>
                </a:cubicBezTo>
                <a:cubicBezTo>
                  <a:pt x="98" y="229"/>
                  <a:pt x="120" y="208"/>
                  <a:pt x="146" y="208"/>
                </a:cubicBezTo>
                <a:lnTo>
                  <a:pt x="148" y="208"/>
                </a:lnTo>
                <a:lnTo>
                  <a:pt x="103" y="241"/>
                </a:lnTo>
                <a:lnTo>
                  <a:pt x="104" y="238"/>
                </a:lnTo>
                <a:lnTo>
                  <a:pt x="103" y="239"/>
                </a:lnTo>
                <a:cubicBezTo>
                  <a:pt x="108" y="220"/>
                  <a:pt x="125" y="205"/>
                  <a:pt x="145" y="203"/>
                </a:cubicBezTo>
                <a:cubicBezTo>
                  <a:pt x="165" y="201"/>
                  <a:pt x="184" y="212"/>
                  <a:pt x="193" y="230"/>
                </a:cubicBezTo>
                <a:lnTo>
                  <a:pt x="194" y="232"/>
                </a:lnTo>
                <a:cubicBezTo>
                  <a:pt x="196" y="236"/>
                  <a:pt x="198" y="240"/>
                  <a:pt x="198" y="245"/>
                </a:cubicBezTo>
                <a:lnTo>
                  <a:pt x="199" y="248"/>
                </a:lnTo>
                <a:lnTo>
                  <a:pt x="193" y="231"/>
                </a:lnTo>
                <a:lnTo>
                  <a:pt x="196" y="236"/>
                </a:lnTo>
                <a:cubicBezTo>
                  <a:pt x="201" y="245"/>
                  <a:pt x="203" y="256"/>
                  <a:pt x="202" y="266"/>
                </a:cubicBezTo>
                <a:lnTo>
                  <a:pt x="202" y="271"/>
                </a:lnTo>
                <a:cubicBezTo>
                  <a:pt x="199" y="295"/>
                  <a:pt x="178" y="313"/>
                  <a:pt x="154" y="313"/>
                </a:cubicBezTo>
                <a:lnTo>
                  <a:pt x="153" y="313"/>
                </a:lnTo>
                <a:cubicBezTo>
                  <a:pt x="127" y="313"/>
                  <a:pt x="105" y="292"/>
                  <a:pt x="105" y="265"/>
                </a:cubicBezTo>
                <a:lnTo>
                  <a:pt x="105" y="260"/>
                </a:lnTo>
                <a:lnTo>
                  <a:pt x="105" y="256"/>
                </a:lnTo>
                <a:cubicBezTo>
                  <a:pt x="105" y="232"/>
                  <a:pt x="123" y="212"/>
                  <a:pt x="146" y="209"/>
                </a:cubicBezTo>
                <a:cubicBezTo>
                  <a:pt x="169" y="205"/>
                  <a:pt x="192" y="218"/>
                  <a:pt x="199" y="241"/>
                </a:cubicBezTo>
                <a:lnTo>
                  <a:pt x="200" y="242"/>
                </a:lnTo>
                <a:cubicBezTo>
                  <a:pt x="200" y="245"/>
                  <a:pt x="201" y="248"/>
                  <a:pt x="201" y="251"/>
                </a:cubicBezTo>
                <a:lnTo>
                  <a:pt x="202" y="254"/>
                </a:lnTo>
                <a:cubicBezTo>
                  <a:pt x="202" y="256"/>
                  <a:pt x="202" y="259"/>
                  <a:pt x="202" y="261"/>
                </a:cubicBezTo>
                <a:lnTo>
                  <a:pt x="202" y="264"/>
                </a:lnTo>
                <a:lnTo>
                  <a:pt x="200" y="249"/>
                </a:lnTo>
                <a:lnTo>
                  <a:pt x="201" y="250"/>
                </a:lnTo>
                <a:lnTo>
                  <a:pt x="108" y="254"/>
                </a:lnTo>
                <a:lnTo>
                  <a:pt x="109" y="250"/>
                </a:lnTo>
                <a:lnTo>
                  <a:pt x="110" y="247"/>
                </a:lnTo>
                <a:cubicBezTo>
                  <a:pt x="114" y="225"/>
                  <a:pt x="134" y="208"/>
                  <a:pt x="157" y="208"/>
                </a:cubicBezTo>
                <a:lnTo>
                  <a:pt x="159" y="208"/>
                </a:lnTo>
                <a:cubicBezTo>
                  <a:pt x="185" y="208"/>
                  <a:pt x="207" y="229"/>
                  <a:pt x="207" y="256"/>
                </a:cubicBezTo>
                <a:lnTo>
                  <a:pt x="207" y="259"/>
                </a:lnTo>
                <a:cubicBezTo>
                  <a:pt x="207" y="263"/>
                  <a:pt x="206" y="267"/>
                  <a:pt x="206" y="271"/>
                </a:cubicBezTo>
                <a:lnTo>
                  <a:pt x="205" y="273"/>
                </a:lnTo>
                <a:cubicBezTo>
                  <a:pt x="199" y="297"/>
                  <a:pt x="175" y="313"/>
                  <a:pt x="150" y="308"/>
                </a:cubicBezTo>
                <a:cubicBezTo>
                  <a:pt x="125" y="304"/>
                  <a:pt x="108" y="281"/>
                  <a:pt x="111" y="256"/>
                </a:cubicBezTo>
                <a:lnTo>
                  <a:pt x="111" y="251"/>
                </a:lnTo>
                <a:lnTo>
                  <a:pt x="111" y="251"/>
                </a:lnTo>
                <a:cubicBezTo>
                  <a:pt x="111" y="227"/>
                  <a:pt x="129" y="206"/>
                  <a:pt x="153" y="203"/>
                </a:cubicBezTo>
                <a:cubicBezTo>
                  <a:pt x="177" y="200"/>
                  <a:pt x="200" y="216"/>
                  <a:pt x="206" y="239"/>
                </a:cubicBezTo>
                <a:lnTo>
                  <a:pt x="206" y="241"/>
                </a:lnTo>
                <a:lnTo>
                  <a:pt x="207" y="248"/>
                </a:lnTo>
                <a:cubicBezTo>
                  <a:pt x="210" y="262"/>
                  <a:pt x="206" y="276"/>
                  <a:pt x="197" y="287"/>
                </a:cubicBezTo>
                <a:cubicBezTo>
                  <a:pt x="187" y="298"/>
                  <a:pt x="174" y="304"/>
                  <a:pt x="160" y="304"/>
                </a:cubicBezTo>
                <a:lnTo>
                  <a:pt x="158" y="304"/>
                </a:lnTo>
                <a:cubicBezTo>
                  <a:pt x="144" y="304"/>
                  <a:pt x="130" y="298"/>
                  <a:pt x="121" y="286"/>
                </a:cubicBezTo>
                <a:cubicBezTo>
                  <a:pt x="112" y="275"/>
                  <a:pt x="109" y="261"/>
                  <a:pt x="111" y="247"/>
                </a:cubicBezTo>
                <a:lnTo>
                  <a:pt x="112" y="242"/>
                </a:lnTo>
                <a:lnTo>
                  <a:pt x="159" y="299"/>
                </a:lnTo>
                <a:lnTo>
                  <a:pt x="158" y="299"/>
                </a:lnTo>
                <a:lnTo>
                  <a:pt x="158" y="299"/>
                </a:lnTo>
                <a:lnTo>
                  <a:pt x="204" y="236"/>
                </a:lnTo>
                <a:lnTo>
                  <a:pt x="205" y="239"/>
                </a:lnTo>
                <a:lnTo>
                  <a:pt x="202" y="233"/>
                </a:lnTo>
                <a:lnTo>
                  <a:pt x="203" y="235"/>
                </a:lnTo>
                <a:lnTo>
                  <a:pt x="114" y="271"/>
                </a:lnTo>
                <a:lnTo>
                  <a:pt x="114" y="270"/>
                </a:lnTo>
                <a:lnTo>
                  <a:pt x="112" y="264"/>
                </a:lnTo>
                <a:lnTo>
                  <a:pt x="111" y="256"/>
                </a:lnTo>
                <a:cubicBezTo>
                  <a:pt x="109" y="248"/>
                  <a:pt x="110" y="240"/>
                  <a:pt x="112" y="233"/>
                </a:cubicBezTo>
                <a:lnTo>
                  <a:pt x="113" y="231"/>
                </a:lnTo>
                <a:cubicBezTo>
                  <a:pt x="120" y="211"/>
                  <a:pt x="139" y="198"/>
                  <a:pt x="160" y="199"/>
                </a:cubicBezTo>
                <a:cubicBezTo>
                  <a:pt x="182" y="199"/>
                  <a:pt x="200" y="214"/>
                  <a:pt x="205" y="235"/>
                </a:cubicBezTo>
                <a:lnTo>
                  <a:pt x="206" y="237"/>
                </a:lnTo>
                <a:cubicBezTo>
                  <a:pt x="206" y="241"/>
                  <a:pt x="207" y="245"/>
                  <a:pt x="207" y="248"/>
                </a:cubicBezTo>
                <a:lnTo>
                  <a:pt x="207" y="251"/>
                </a:lnTo>
                <a:cubicBezTo>
                  <a:pt x="207" y="277"/>
                  <a:pt x="185" y="299"/>
                  <a:pt x="159" y="299"/>
                </a:cubicBezTo>
                <a:lnTo>
                  <a:pt x="158" y="299"/>
                </a:lnTo>
                <a:lnTo>
                  <a:pt x="206" y="251"/>
                </a:lnTo>
                <a:lnTo>
                  <a:pt x="206" y="256"/>
                </a:lnTo>
                <a:lnTo>
                  <a:pt x="206" y="261"/>
                </a:lnTo>
                <a:lnTo>
                  <a:pt x="111" y="252"/>
                </a:lnTo>
                <a:lnTo>
                  <a:pt x="112" y="249"/>
                </a:lnTo>
                <a:lnTo>
                  <a:pt x="112" y="247"/>
                </a:lnTo>
                <a:cubicBezTo>
                  <a:pt x="117" y="222"/>
                  <a:pt x="140" y="206"/>
                  <a:pt x="164" y="208"/>
                </a:cubicBezTo>
                <a:cubicBezTo>
                  <a:pt x="189" y="211"/>
                  <a:pt x="207" y="231"/>
                  <a:pt x="207" y="256"/>
                </a:cubicBezTo>
                <a:lnTo>
                  <a:pt x="207" y="258"/>
                </a:lnTo>
                <a:lnTo>
                  <a:pt x="207" y="261"/>
                </a:lnTo>
                <a:cubicBezTo>
                  <a:pt x="207" y="287"/>
                  <a:pt x="186" y="309"/>
                  <a:pt x="159" y="309"/>
                </a:cubicBezTo>
                <a:cubicBezTo>
                  <a:pt x="133" y="309"/>
                  <a:pt x="111" y="287"/>
                  <a:pt x="111" y="261"/>
                </a:cubicBezTo>
                <a:lnTo>
                  <a:pt x="111" y="257"/>
                </a:lnTo>
                <a:lnTo>
                  <a:pt x="111" y="251"/>
                </a:lnTo>
                <a:lnTo>
                  <a:pt x="111" y="246"/>
                </a:lnTo>
                <a:lnTo>
                  <a:pt x="111" y="241"/>
                </a:lnTo>
                <a:cubicBezTo>
                  <a:pt x="111" y="215"/>
                  <a:pt x="133" y="193"/>
                  <a:pt x="159" y="193"/>
                </a:cubicBezTo>
                <a:lnTo>
                  <a:pt x="163" y="193"/>
                </a:lnTo>
                <a:cubicBezTo>
                  <a:pt x="186" y="193"/>
                  <a:pt x="206" y="210"/>
                  <a:pt x="210" y="232"/>
                </a:cubicBezTo>
                <a:lnTo>
                  <a:pt x="211" y="237"/>
                </a:lnTo>
                <a:lnTo>
                  <a:pt x="212" y="241"/>
                </a:lnTo>
                <a:lnTo>
                  <a:pt x="165" y="203"/>
                </a:lnTo>
                <a:lnTo>
                  <a:pt x="167" y="203"/>
                </a:lnTo>
                <a:cubicBezTo>
                  <a:pt x="186" y="203"/>
                  <a:pt x="204" y="214"/>
                  <a:pt x="211" y="232"/>
                </a:cubicBezTo>
                <a:lnTo>
                  <a:pt x="213" y="236"/>
                </a:lnTo>
                <a:lnTo>
                  <a:pt x="208" y="228"/>
                </a:lnTo>
                <a:lnTo>
                  <a:pt x="209" y="229"/>
                </a:lnTo>
                <a:lnTo>
                  <a:pt x="121" y="256"/>
                </a:lnTo>
                <a:lnTo>
                  <a:pt x="121" y="252"/>
                </a:lnTo>
                <a:lnTo>
                  <a:pt x="121" y="246"/>
                </a:lnTo>
                <a:cubicBezTo>
                  <a:pt x="121" y="244"/>
                  <a:pt x="122" y="242"/>
                  <a:pt x="122" y="240"/>
                </a:cubicBezTo>
                <a:lnTo>
                  <a:pt x="122" y="236"/>
                </a:lnTo>
                <a:cubicBezTo>
                  <a:pt x="123" y="233"/>
                  <a:pt x="124" y="231"/>
                  <a:pt x="124" y="228"/>
                </a:cubicBezTo>
                <a:lnTo>
                  <a:pt x="125" y="226"/>
                </a:lnTo>
                <a:cubicBezTo>
                  <a:pt x="133" y="202"/>
                  <a:pt x="159" y="188"/>
                  <a:pt x="184" y="195"/>
                </a:cubicBezTo>
                <a:cubicBezTo>
                  <a:pt x="209" y="203"/>
                  <a:pt x="223" y="228"/>
                  <a:pt x="217" y="253"/>
                </a:cubicBezTo>
                <a:lnTo>
                  <a:pt x="217" y="255"/>
                </a:lnTo>
                <a:lnTo>
                  <a:pt x="217" y="254"/>
                </a:lnTo>
                <a:lnTo>
                  <a:pt x="122" y="237"/>
                </a:lnTo>
                <a:lnTo>
                  <a:pt x="123" y="232"/>
                </a:lnTo>
                <a:lnTo>
                  <a:pt x="123" y="246"/>
                </a:lnTo>
                <a:lnTo>
                  <a:pt x="122" y="240"/>
                </a:lnTo>
                <a:lnTo>
                  <a:pt x="122" y="238"/>
                </a:lnTo>
                <a:lnTo>
                  <a:pt x="217" y="232"/>
                </a:lnTo>
                <a:lnTo>
                  <a:pt x="217" y="233"/>
                </a:lnTo>
                <a:lnTo>
                  <a:pt x="217" y="226"/>
                </a:lnTo>
                <a:lnTo>
                  <a:pt x="217" y="229"/>
                </a:lnTo>
                <a:cubicBezTo>
                  <a:pt x="218" y="231"/>
                  <a:pt x="218" y="234"/>
                  <a:pt x="218" y="236"/>
                </a:cubicBezTo>
                <a:lnTo>
                  <a:pt x="218" y="240"/>
                </a:lnTo>
                <a:lnTo>
                  <a:pt x="216" y="225"/>
                </a:lnTo>
                <a:lnTo>
                  <a:pt x="216" y="226"/>
                </a:lnTo>
                <a:lnTo>
                  <a:pt x="122" y="241"/>
                </a:lnTo>
                <a:lnTo>
                  <a:pt x="122" y="240"/>
                </a:lnTo>
                <a:lnTo>
                  <a:pt x="123" y="247"/>
                </a:lnTo>
                <a:lnTo>
                  <a:pt x="122" y="244"/>
                </a:lnTo>
                <a:cubicBezTo>
                  <a:pt x="122" y="242"/>
                  <a:pt x="122" y="239"/>
                  <a:pt x="122" y="237"/>
                </a:cubicBezTo>
                <a:lnTo>
                  <a:pt x="122" y="231"/>
                </a:lnTo>
                <a:lnTo>
                  <a:pt x="122" y="227"/>
                </a:lnTo>
                <a:cubicBezTo>
                  <a:pt x="122" y="203"/>
                  <a:pt x="140" y="183"/>
                  <a:pt x="164" y="180"/>
                </a:cubicBezTo>
                <a:cubicBezTo>
                  <a:pt x="188" y="177"/>
                  <a:pt x="211" y="192"/>
                  <a:pt x="217" y="216"/>
                </a:cubicBezTo>
                <a:lnTo>
                  <a:pt x="217" y="218"/>
                </a:lnTo>
                <a:cubicBezTo>
                  <a:pt x="218" y="222"/>
                  <a:pt x="218" y="226"/>
                  <a:pt x="218" y="229"/>
                </a:cubicBezTo>
                <a:lnTo>
                  <a:pt x="218" y="232"/>
                </a:lnTo>
                <a:lnTo>
                  <a:pt x="123" y="223"/>
                </a:lnTo>
                <a:lnTo>
                  <a:pt x="124" y="220"/>
                </a:lnTo>
                <a:lnTo>
                  <a:pt x="123" y="229"/>
                </a:lnTo>
                <a:lnTo>
                  <a:pt x="123" y="227"/>
                </a:lnTo>
                <a:lnTo>
                  <a:pt x="218" y="238"/>
                </a:lnTo>
                <a:lnTo>
                  <a:pt x="217" y="242"/>
                </a:lnTo>
                <a:lnTo>
                  <a:pt x="217" y="242"/>
                </a:lnTo>
                <a:lnTo>
                  <a:pt x="169" y="189"/>
                </a:lnTo>
                <a:lnTo>
                  <a:pt x="170" y="189"/>
                </a:lnTo>
                <a:lnTo>
                  <a:pt x="171" y="189"/>
                </a:lnTo>
                <a:cubicBezTo>
                  <a:pt x="197" y="189"/>
                  <a:pt x="219" y="210"/>
                  <a:pt x="219" y="237"/>
                </a:cubicBezTo>
                <a:lnTo>
                  <a:pt x="219" y="239"/>
                </a:lnTo>
                <a:cubicBezTo>
                  <a:pt x="219" y="243"/>
                  <a:pt x="218" y="247"/>
                  <a:pt x="218" y="251"/>
                </a:cubicBezTo>
                <a:lnTo>
                  <a:pt x="217" y="253"/>
                </a:lnTo>
                <a:cubicBezTo>
                  <a:pt x="211" y="277"/>
                  <a:pt x="189" y="292"/>
                  <a:pt x="165" y="289"/>
                </a:cubicBezTo>
                <a:cubicBezTo>
                  <a:pt x="141" y="286"/>
                  <a:pt x="122" y="266"/>
                  <a:pt x="122" y="241"/>
                </a:cubicBezTo>
                <a:lnTo>
                  <a:pt x="122" y="239"/>
                </a:lnTo>
                <a:lnTo>
                  <a:pt x="122" y="237"/>
                </a:lnTo>
                <a:lnTo>
                  <a:pt x="170" y="285"/>
                </a:lnTo>
                <a:lnTo>
                  <a:pt x="170" y="285"/>
                </a:lnTo>
                <a:cubicBezTo>
                  <a:pt x="143" y="285"/>
                  <a:pt x="122" y="263"/>
                  <a:pt x="122" y="237"/>
                </a:cubicBezTo>
                <a:cubicBezTo>
                  <a:pt x="122" y="210"/>
                  <a:pt x="143" y="189"/>
                  <a:pt x="170" y="189"/>
                </a:cubicBezTo>
                <a:lnTo>
                  <a:pt x="173" y="189"/>
                </a:lnTo>
                <a:lnTo>
                  <a:pt x="174" y="189"/>
                </a:lnTo>
                <a:lnTo>
                  <a:pt x="128" y="223"/>
                </a:lnTo>
                <a:lnTo>
                  <a:pt x="130" y="218"/>
                </a:lnTo>
                <a:lnTo>
                  <a:pt x="134" y="208"/>
                </a:lnTo>
                <a:lnTo>
                  <a:pt x="130" y="221"/>
                </a:lnTo>
                <a:lnTo>
                  <a:pt x="131" y="217"/>
                </a:lnTo>
                <a:cubicBezTo>
                  <a:pt x="131" y="214"/>
                  <a:pt x="132" y="212"/>
                  <a:pt x="133" y="209"/>
                </a:cubicBezTo>
                <a:lnTo>
                  <a:pt x="133" y="207"/>
                </a:lnTo>
                <a:cubicBezTo>
                  <a:pt x="141" y="186"/>
                  <a:pt x="161" y="172"/>
                  <a:pt x="184" y="175"/>
                </a:cubicBezTo>
                <a:cubicBezTo>
                  <a:pt x="206" y="177"/>
                  <a:pt x="224" y="194"/>
                  <a:pt x="227" y="217"/>
                </a:cubicBezTo>
                <a:lnTo>
                  <a:pt x="227" y="221"/>
                </a:lnTo>
                <a:lnTo>
                  <a:pt x="228" y="228"/>
                </a:lnTo>
                <a:lnTo>
                  <a:pt x="228" y="234"/>
                </a:lnTo>
                <a:lnTo>
                  <a:pt x="228" y="234"/>
                </a:lnTo>
                <a:lnTo>
                  <a:pt x="181" y="193"/>
                </a:lnTo>
                <a:lnTo>
                  <a:pt x="181" y="193"/>
                </a:lnTo>
                <a:lnTo>
                  <a:pt x="133" y="241"/>
                </a:lnTo>
                <a:lnTo>
                  <a:pt x="133" y="239"/>
                </a:lnTo>
                <a:lnTo>
                  <a:pt x="134" y="229"/>
                </a:lnTo>
                <a:lnTo>
                  <a:pt x="135" y="222"/>
                </a:lnTo>
                <a:lnTo>
                  <a:pt x="134" y="222"/>
                </a:lnTo>
                <a:cubicBezTo>
                  <a:pt x="134" y="196"/>
                  <a:pt x="156" y="174"/>
                  <a:pt x="182" y="174"/>
                </a:cubicBezTo>
                <a:cubicBezTo>
                  <a:pt x="209" y="174"/>
                  <a:pt x="230" y="196"/>
                  <a:pt x="230" y="222"/>
                </a:cubicBezTo>
                <a:lnTo>
                  <a:pt x="230" y="224"/>
                </a:lnTo>
                <a:lnTo>
                  <a:pt x="230" y="217"/>
                </a:lnTo>
                <a:lnTo>
                  <a:pt x="230" y="221"/>
                </a:lnTo>
                <a:cubicBezTo>
                  <a:pt x="231" y="223"/>
                  <a:pt x="231" y="225"/>
                  <a:pt x="231" y="227"/>
                </a:cubicBezTo>
                <a:lnTo>
                  <a:pt x="231" y="230"/>
                </a:lnTo>
                <a:lnTo>
                  <a:pt x="229" y="215"/>
                </a:lnTo>
                <a:lnTo>
                  <a:pt x="229" y="217"/>
                </a:lnTo>
                <a:lnTo>
                  <a:pt x="135" y="232"/>
                </a:lnTo>
                <a:lnTo>
                  <a:pt x="135" y="230"/>
                </a:lnTo>
                <a:lnTo>
                  <a:pt x="135" y="227"/>
                </a:lnTo>
                <a:lnTo>
                  <a:pt x="135" y="224"/>
                </a:lnTo>
                <a:lnTo>
                  <a:pt x="135" y="222"/>
                </a:lnTo>
                <a:cubicBezTo>
                  <a:pt x="135" y="199"/>
                  <a:pt x="153" y="179"/>
                  <a:pt x="176" y="175"/>
                </a:cubicBezTo>
                <a:cubicBezTo>
                  <a:pt x="199" y="171"/>
                  <a:pt x="222" y="185"/>
                  <a:pt x="229" y="207"/>
                </a:cubicBezTo>
                <a:lnTo>
                  <a:pt x="230" y="209"/>
                </a:lnTo>
                <a:cubicBezTo>
                  <a:pt x="231" y="214"/>
                  <a:pt x="232" y="219"/>
                  <a:pt x="232" y="224"/>
                </a:cubicBezTo>
                <a:lnTo>
                  <a:pt x="232" y="227"/>
                </a:lnTo>
                <a:lnTo>
                  <a:pt x="232" y="230"/>
                </a:lnTo>
                <a:lnTo>
                  <a:pt x="230" y="215"/>
                </a:lnTo>
                <a:lnTo>
                  <a:pt x="230" y="217"/>
                </a:lnTo>
                <a:lnTo>
                  <a:pt x="138" y="220"/>
                </a:lnTo>
                <a:lnTo>
                  <a:pt x="138" y="218"/>
                </a:lnTo>
                <a:lnTo>
                  <a:pt x="137" y="230"/>
                </a:lnTo>
                <a:lnTo>
                  <a:pt x="137" y="227"/>
                </a:lnTo>
                <a:cubicBezTo>
                  <a:pt x="137" y="203"/>
                  <a:pt x="156" y="182"/>
                  <a:pt x="180" y="180"/>
                </a:cubicBezTo>
                <a:cubicBezTo>
                  <a:pt x="205" y="177"/>
                  <a:pt x="227" y="194"/>
                  <a:pt x="232" y="218"/>
                </a:cubicBezTo>
                <a:lnTo>
                  <a:pt x="233" y="221"/>
                </a:lnTo>
                <a:cubicBezTo>
                  <a:pt x="233" y="224"/>
                  <a:pt x="233" y="227"/>
                  <a:pt x="233" y="230"/>
                </a:cubicBezTo>
                <a:lnTo>
                  <a:pt x="233" y="232"/>
                </a:lnTo>
                <a:lnTo>
                  <a:pt x="138" y="227"/>
                </a:lnTo>
                <a:lnTo>
                  <a:pt x="138" y="222"/>
                </a:lnTo>
                <a:lnTo>
                  <a:pt x="139" y="218"/>
                </a:lnTo>
                <a:cubicBezTo>
                  <a:pt x="141" y="192"/>
                  <a:pt x="163" y="173"/>
                  <a:pt x="189" y="175"/>
                </a:cubicBezTo>
                <a:cubicBezTo>
                  <a:pt x="214" y="176"/>
                  <a:pt x="234" y="197"/>
                  <a:pt x="234" y="222"/>
                </a:cubicBezTo>
                <a:lnTo>
                  <a:pt x="234" y="224"/>
                </a:lnTo>
                <a:lnTo>
                  <a:pt x="234" y="227"/>
                </a:lnTo>
                <a:lnTo>
                  <a:pt x="186" y="179"/>
                </a:lnTo>
                <a:lnTo>
                  <a:pt x="187" y="179"/>
                </a:lnTo>
                <a:cubicBezTo>
                  <a:pt x="214" y="179"/>
                  <a:pt x="235" y="201"/>
                  <a:pt x="235" y="227"/>
                </a:cubicBezTo>
                <a:lnTo>
                  <a:pt x="235" y="230"/>
                </a:lnTo>
                <a:lnTo>
                  <a:pt x="234" y="218"/>
                </a:lnTo>
                <a:lnTo>
                  <a:pt x="235" y="220"/>
                </a:lnTo>
                <a:lnTo>
                  <a:pt x="175" y="186"/>
                </a:lnTo>
                <a:lnTo>
                  <a:pt x="178" y="185"/>
                </a:lnTo>
                <a:lnTo>
                  <a:pt x="155" y="200"/>
                </a:lnTo>
                <a:lnTo>
                  <a:pt x="158" y="196"/>
                </a:lnTo>
                <a:lnTo>
                  <a:pt x="147" y="221"/>
                </a:lnTo>
                <a:lnTo>
                  <a:pt x="147" y="217"/>
                </a:lnTo>
                <a:lnTo>
                  <a:pt x="147" y="229"/>
                </a:lnTo>
                <a:lnTo>
                  <a:pt x="147" y="224"/>
                </a:lnTo>
                <a:lnTo>
                  <a:pt x="146" y="221"/>
                </a:lnTo>
                <a:lnTo>
                  <a:pt x="146" y="213"/>
                </a:lnTo>
                <a:cubicBezTo>
                  <a:pt x="146" y="186"/>
                  <a:pt x="167" y="165"/>
                  <a:pt x="194" y="165"/>
                </a:cubicBezTo>
                <a:cubicBezTo>
                  <a:pt x="220" y="165"/>
                  <a:pt x="242" y="186"/>
                  <a:pt x="242" y="213"/>
                </a:cubicBezTo>
                <a:lnTo>
                  <a:pt x="242" y="215"/>
                </a:lnTo>
                <a:lnTo>
                  <a:pt x="242" y="214"/>
                </a:lnTo>
                <a:lnTo>
                  <a:pt x="242" y="224"/>
                </a:lnTo>
                <a:lnTo>
                  <a:pt x="242" y="227"/>
                </a:lnTo>
                <a:lnTo>
                  <a:pt x="194" y="179"/>
                </a:lnTo>
                <a:lnTo>
                  <a:pt x="195" y="179"/>
                </a:lnTo>
                <a:lnTo>
                  <a:pt x="147" y="227"/>
                </a:lnTo>
                <a:lnTo>
                  <a:pt x="147" y="222"/>
                </a:lnTo>
                <a:lnTo>
                  <a:pt x="149" y="234"/>
                </a:lnTo>
                <a:lnTo>
                  <a:pt x="148" y="230"/>
                </a:lnTo>
                <a:lnTo>
                  <a:pt x="235" y="243"/>
                </a:lnTo>
                <a:lnTo>
                  <a:pt x="233" y="247"/>
                </a:lnTo>
                <a:lnTo>
                  <a:pt x="233" y="247"/>
                </a:lnTo>
                <a:cubicBezTo>
                  <a:pt x="225" y="264"/>
                  <a:pt x="208" y="275"/>
                  <a:pt x="189" y="275"/>
                </a:cubicBezTo>
                <a:lnTo>
                  <a:pt x="189" y="275"/>
                </a:lnTo>
                <a:cubicBezTo>
                  <a:pt x="162" y="275"/>
                  <a:pt x="141" y="254"/>
                  <a:pt x="141" y="227"/>
                </a:cubicBezTo>
                <a:cubicBezTo>
                  <a:pt x="141" y="201"/>
                  <a:pt x="162" y="179"/>
                  <a:pt x="189" y="179"/>
                </a:cubicBezTo>
                <a:lnTo>
                  <a:pt x="190" y="179"/>
                </a:lnTo>
                <a:lnTo>
                  <a:pt x="142" y="223"/>
                </a:lnTo>
                <a:lnTo>
                  <a:pt x="143" y="218"/>
                </a:lnTo>
                <a:cubicBezTo>
                  <a:pt x="145" y="193"/>
                  <a:pt x="166" y="174"/>
                  <a:pt x="190" y="174"/>
                </a:cubicBezTo>
                <a:lnTo>
                  <a:pt x="191" y="174"/>
                </a:lnTo>
                <a:lnTo>
                  <a:pt x="193" y="174"/>
                </a:lnTo>
                <a:lnTo>
                  <a:pt x="195" y="174"/>
                </a:lnTo>
                <a:lnTo>
                  <a:pt x="148" y="232"/>
                </a:lnTo>
                <a:lnTo>
                  <a:pt x="148" y="229"/>
                </a:lnTo>
                <a:lnTo>
                  <a:pt x="152" y="241"/>
                </a:lnTo>
                <a:lnTo>
                  <a:pt x="151" y="239"/>
                </a:lnTo>
                <a:lnTo>
                  <a:pt x="240" y="203"/>
                </a:lnTo>
                <a:lnTo>
                  <a:pt x="240" y="204"/>
                </a:lnTo>
                <a:cubicBezTo>
                  <a:pt x="242" y="209"/>
                  <a:pt x="242" y="214"/>
                  <a:pt x="242" y="219"/>
                </a:cubicBezTo>
                <a:lnTo>
                  <a:pt x="242" y="222"/>
                </a:lnTo>
                <a:lnTo>
                  <a:pt x="242" y="226"/>
                </a:lnTo>
                <a:cubicBezTo>
                  <a:pt x="242" y="234"/>
                  <a:pt x="241" y="241"/>
                  <a:pt x="237" y="248"/>
                </a:cubicBezTo>
                <a:lnTo>
                  <a:pt x="237" y="249"/>
                </a:lnTo>
                <a:cubicBezTo>
                  <a:pt x="226" y="270"/>
                  <a:pt x="201" y="281"/>
                  <a:pt x="178" y="273"/>
                </a:cubicBezTo>
                <a:cubicBezTo>
                  <a:pt x="156" y="265"/>
                  <a:pt x="142" y="242"/>
                  <a:pt x="147" y="218"/>
                </a:cubicBezTo>
                <a:lnTo>
                  <a:pt x="147" y="216"/>
                </a:lnTo>
                <a:lnTo>
                  <a:pt x="146" y="225"/>
                </a:lnTo>
                <a:lnTo>
                  <a:pt x="146" y="220"/>
                </a:lnTo>
                <a:lnTo>
                  <a:pt x="147" y="210"/>
                </a:lnTo>
                <a:cubicBezTo>
                  <a:pt x="149" y="187"/>
                  <a:pt x="166" y="168"/>
                  <a:pt x="189" y="165"/>
                </a:cubicBezTo>
                <a:cubicBezTo>
                  <a:pt x="212" y="162"/>
                  <a:pt x="233" y="176"/>
                  <a:pt x="241" y="198"/>
                </a:cubicBezTo>
                <a:lnTo>
                  <a:pt x="242" y="201"/>
                </a:lnTo>
                <a:lnTo>
                  <a:pt x="239" y="195"/>
                </a:lnTo>
                <a:lnTo>
                  <a:pt x="240" y="197"/>
                </a:lnTo>
                <a:lnTo>
                  <a:pt x="149" y="218"/>
                </a:lnTo>
                <a:lnTo>
                  <a:pt x="149" y="215"/>
                </a:lnTo>
                <a:lnTo>
                  <a:pt x="150" y="225"/>
                </a:lnTo>
                <a:lnTo>
                  <a:pt x="149" y="222"/>
                </a:lnTo>
                <a:cubicBezTo>
                  <a:pt x="144" y="196"/>
                  <a:pt x="161" y="171"/>
                  <a:pt x="187" y="166"/>
                </a:cubicBezTo>
                <a:cubicBezTo>
                  <a:pt x="213" y="161"/>
                  <a:pt x="238" y="178"/>
                  <a:pt x="244" y="204"/>
                </a:cubicBezTo>
                <a:lnTo>
                  <a:pt x="245" y="209"/>
                </a:lnTo>
                <a:lnTo>
                  <a:pt x="246" y="217"/>
                </a:lnTo>
                <a:lnTo>
                  <a:pt x="155" y="201"/>
                </a:lnTo>
                <a:lnTo>
                  <a:pt x="156" y="200"/>
                </a:lnTo>
                <a:lnTo>
                  <a:pt x="151" y="215"/>
                </a:lnTo>
                <a:lnTo>
                  <a:pt x="151" y="211"/>
                </a:lnTo>
                <a:lnTo>
                  <a:pt x="152" y="227"/>
                </a:lnTo>
                <a:lnTo>
                  <a:pt x="151" y="221"/>
                </a:lnTo>
                <a:cubicBezTo>
                  <a:pt x="150" y="216"/>
                  <a:pt x="150" y="211"/>
                  <a:pt x="150" y="207"/>
                </a:cubicBezTo>
                <a:lnTo>
                  <a:pt x="151" y="203"/>
                </a:lnTo>
                <a:cubicBezTo>
                  <a:pt x="153" y="184"/>
                  <a:pt x="166" y="169"/>
                  <a:pt x="183" y="163"/>
                </a:cubicBezTo>
                <a:cubicBezTo>
                  <a:pt x="200" y="157"/>
                  <a:pt x="219" y="162"/>
                  <a:pt x="232" y="175"/>
                </a:cubicBezTo>
                <a:lnTo>
                  <a:pt x="234" y="176"/>
                </a:lnTo>
                <a:cubicBezTo>
                  <a:pt x="236" y="178"/>
                  <a:pt x="238" y="181"/>
                  <a:pt x="240" y="183"/>
                </a:cubicBezTo>
                <a:lnTo>
                  <a:pt x="242" y="186"/>
                </a:lnTo>
                <a:lnTo>
                  <a:pt x="245" y="190"/>
                </a:lnTo>
                <a:lnTo>
                  <a:pt x="160" y="233"/>
                </a:lnTo>
                <a:lnTo>
                  <a:pt x="159" y="232"/>
                </a:lnTo>
                <a:lnTo>
                  <a:pt x="159" y="232"/>
                </a:lnTo>
                <a:cubicBezTo>
                  <a:pt x="156" y="224"/>
                  <a:pt x="155" y="216"/>
                  <a:pt x="156" y="208"/>
                </a:cubicBezTo>
                <a:lnTo>
                  <a:pt x="156" y="203"/>
                </a:lnTo>
                <a:lnTo>
                  <a:pt x="204" y="256"/>
                </a:lnTo>
                <a:lnTo>
                  <a:pt x="202" y="256"/>
                </a:lnTo>
                <a:lnTo>
                  <a:pt x="247" y="191"/>
                </a:lnTo>
                <a:lnTo>
                  <a:pt x="248" y="193"/>
                </a:lnTo>
                <a:lnTo>
                  <a:pt x="251" y="201"/>
                </a:lnTo>
                <a:cubicBezTo>
                  <a:pt x="254" y="214"/>
                  <a:pt x="252" y="228"/>
                  <a:pt x="245" y="239"/>
                </a:cubicBezTo>
                <a:cubicBezTo>
                  <a:pt x="238" y="250"/>
                  <a:pt x="226" y="257"/>
                  <a:pt x="213" y="260"/>
                </a:cubicBezTo>
                <a:lnTo>
                  <a:pt x="211" y="261"/>
                </a:lnTo>
                <a:cubicBezTo>
                  <a:pt x="205" y="262"/>
                  <a:pt x="199" y="262"/>
                  <a:pt x="194" y="261"/>
                </a:cubicBezTo>
                <a:lnTo>
                  <a:pt x="191" y="260"/>
                </a:lnTo>
                <a:cubicBezTo>
                  <a:pt x="167" y="256"/>
                  <a:pt x="150" y="236"/>
                  <a:pt x="150" y="213"/>
                </a:cubicBezTo>
                <a:lnTo>
                  <a:pt x="150" y="211"/>
                </a:lnTo>
                <a:cubicBezTo>
                  <a:pt x="150" y="208"/>
                  <a:pt x="151" y="205"/>
                  <a:pt x="151" y="202"/>
                </a:cubicBezTo>
                <a:lnTo>
                  <a:pt x="152" y="199"/>
                </a:lnTo>
                <a:cubicBezTo>
                  <a:pt x="156" y="177"/>
                  <a:pt x="176" y="160"/>
                  <a:pt x="199" y="160"/>
                </a:cubicBezTo>
                <a:lnTo>
                  <a:pt x="199" y="160"/>
                </a:lnTo>
                <a:cubicBezTo>
                  <a:pt x="222" y="160"/>
                  <a:pt x="242" y="177"/>
                  <a:pt x="247" y="199"/>
                </a:cubicBezTo>
                <a:lnTo>
                  <a:pt x="247" y="202"/>
                </a:lnTo>
                <a:lnTo>
                  <a:pt x="243" y="190"/>
                </a:lnTo>
                <a:lnTo>
                  <a:pt x="244" y="192"/>
                </a:lnTo>
                <a:lnTo>
                  <a:pt x="154" y="204"/>
                </a:lnTo>
                <a:lnTo>
                  <a:pt x="154" y="201"/>
                </a:lnTo>
                <a:cubicBezTo>
                  <a:pt x="155" y="197"/>
                  <a:pt x="157" y="193"/>
                  <a:pt x="159" y="189"/>
                </a:cubicBezTo>
                <a:lnTo>
                  <a:pt x="160" y="187"/>
                </a:lnTo>
                <a:cubicBezTo>
                  <a:pt x="169" y="169"/>
                  <a:pt x="188" y="159"/>
                  <a:pt x="208" y="161"/>
                </a:cubicBezTo>
                <a:cubicBezTo>
                  <a:pt x="228" y="163"/>
                  <a:pt x="244" y="177"/>
                  <a:pt x="249" y="197"/>
                </a:cubicBezTo>
                <a:lnTo>
                  <a:pt x="250" y="199"/>
                </a:lnTo>
                <a:lnTo>
                  <a:pt x="250" y="201"/>
                </a:lnTo>
                <a:lnTo>
                  <a:pt x="252" y="209"/>
                </a:lnTo>
                <a:lnTo>
                  <a:pt x="247" y="196"/>
                </a:lnTo>
                <a:lnTo>
                  <a:pt x="248" y="197"/>
                </a:lnTo>
                <a:lnTo>
                  <a:pt x="157" y="211"/>
                </a:lnTo>
                <a:lnTo>
                  <a:pt x="158" y="208"/>
                </a:lnTo>
                <a:lnTo>
                  <a:pt x="157" y="214"/>
                </a:lnTo>
                <a:lnTo>
                  <a:pt x="157" y="208"/>
                </a:lnTo>
                <a:lnTo>
                  <a:pt x="157" y="202"/>
                </a:lnTo>
                <a:cubicBezTo>
                  <a:pt x="157" y="200"/>
                  <a:pt x="158" y="198"/>
                  <a:pt x="158" y="196"/>
                </a:cubicBezTo>
                <a:lnTo>
                  <a:pt x="158" y="192"/>
                </a:lnTo>
                <a:cubicBezTo>
                  <a:pt x="162" y="167"/>
                  <a:pt x="184" y="149"/>
                  <a:pt x="209" y="151"/>
                </a:cubicBezTo>
                <a:cubicBezTo>
                  <a:pt x="234" y="153"/>
                  <a:pt x="254" y="174"/>
                  <a:pt x="254" y="199"/>
                </a:cubicBezTo>
                <a:lnTo>
                  <a:pt x="254" y="199"/>
                </a:lnTo>
                <a:lnTo>
                  <a:pt x="254" y="202"/>
                </a:lnTo>
                <a:lnTo>
                  <a:pt x="254" y="208"/>
                </a:lnTo>
                <a:lnTo>
                  <a:pt x="254" y="211"/>
                </a:lnTo>
                <a:lnTo>
                  <a:pt x="254" y="217"/>
                </a:lnTo>
                <a:lnTo>
                  <a:pt x="254" y="218"/>
                </a:lnTo>
                <a:cubicBezTo>
                  <a:pt x="254" y="244"/>
                  <a:pt x="233" y="266"/>
                  <a:pt x="206" y="266"/>
                </a:cubicBezTo>
                <a:cubicBezTo>
                  <a:pt x="180" y="266"/>
                  <a:pt x="158" y="244"/>
                  <a:pt x="158" y="218"/>
                </a:cubicBezTo>
                <a:lnTo>
                  <a:pt x="158" y="216"/>
                </a:lnTo>
                <a:lnTo>
                  <a:pt x="159" y="206"/>
                </a:lnTo>
                <a:lnTo>
                  <a:pt x="160" y="200"/>
                </a:lnTo>
                <a:lnTo>
                  <a:pt x="159" y="199"/>
                </a:lnTo>
                <a:lnTo>
                  <a:pt x="160" y="208"/>
                </a:lnTo>
                <a:lnTo>
                  <a:pt x="159" y="203"/>
                </a:lnTo>
                <a:cubicBezTo>
                  <a:pt x="157" y="189"/>
                  <a:pt x="160" y="175"/>
                  <a:pt x="169" y="164"/>
                </a:cubicBezTo>
                <a:cubicBezTo>
                  <a:pt x="178" y="152"/>
                  <a:pt x="192" y="146"/>
                  <a:pt x="206" y="146"/>
                </a:cubicBezTo>
                <a:lnTo>
                  <a:pt x="208" y="146"/>
                </a:lnTo>
                <a:lnTo>
                  <a:pt x="161" y="186"/>
                </a:lnTo>
                <a:lnTo>
                  <a:pt x="161" y="183"/>
                </a:lnTo>
                <a:lnTo>
                  <a:pt x="160" y="191"/>
                </a:lnTo>
                <a:lnTo>
                  <a:pt x="160" y="189"/>
                </a:lnTo>
                <a:cubicBezTo>
                  <a:pt x="160" y="164"/>
                  <a:pt x="180" y="143"/>
                  <a:pt x="206" y="142"/>
                </a:cubicBezTo>
                <a:cubicBezTo>
                  <a:pt x="231" y="140"/>
                  <a:pt x="253" y="159"/>
                  <a:pt x="256" y="184"/>
                </a:cubicBezTo>
                <a:lnTo>
                  <a:pt x="257" y="189"/>
                </a:lnTo>
                <a:lnTo>
                  <a:pt x="257" y="199"/>
                </a:lnTo>
                <a:lnTo>
                  <a:pt x="209" y="151"/>
                </a:lnTo>
                <a:lnTo>
                  <a:pt x="210" y="151"/>
                </a:lnTo>
                <a:lnTo>
                  <a:pt x="162" y="199"/>
                </a:lnTo>
                <a:lnTo>
                  <a:pt x="162" y="194"/>
                </a:lnTo>
                <a:lnTo>
                  <a:pt x="163" y="185"/>
                </a:lnTo>
                <a:cubicBezTo>
                  <a:pt x="165" y="160"/>
                  <a:pt x="186" y="141"/>
                  <a:pt x="210" y="141"/>
                </a:cubicBezTo>
                <a:lnTo>
                  <a:pt x="211" y="141"/>
                </a:lnTo>
                <a:cubicBezTo>
                  <a:pt x="238" y="141"/>
                  <a:pt x="259" y="163"/>
                  <a:pt x="259" y="189"/>
                </a:cubicBezTo>
                <a:lnTo>
                  <a:pt x="259" y="195"/>
                </a:lnTo>
                <a:lnTo>
                  <a:pt x="259" y="199"/>
                </a:lnTo>
                <a:lnTo>
                  <a:pt x="164" y="193"/>
                </a:lnTo>
                <a:lnTo>
                  <a:pt x="164" y="189"/>
                </a:lnTo>
                <a:lnTo>
                  <a:pt x="165" y="185"/>
                </a:lnTo>
                <a:lnTo>
                  <a:pt x="212" y="237"/>
                </a:lnTo>
                <a:lnTo>
                  <a:pt x="211" y="237"/>
                </a:lnTo>
                <a:lnTo>
                  <a:pt x="257" y="174"/>
                </a:lnTo>
                <a:lnTo>
                  <a:pt x="259" y="179"/>
                </a:lnTo>
                <a:cubicBezTo>
                  <a:pt x="260" y="184"/>
                  <a:pt x="261" y="189"/>
                  <a:pt x="261" y="194"/>
                </a:cubicBezTo>
                <a:lnTo>
                  <a:pt x="261" y="200"/>
                </a:lnTo>
                <a:cubicBezTo>
                  <a:pt x="261" y="203"/>
                  <a:pt x="261" y="205"/>
                  <a:pt x="260" y="208"/>
                </a:cubicBezTo>
                <a:lnTo>
                  <a:pt x="260" y="211"/>
                </a:lnTo>
                <a:lnTo>
                  <a:pt x="260" y="203"/>
                </a:lnTo>
                <a:lnTo>
                  <a:pt x="260" y="203"/>
                </a:lnTo>
                <a:cubicBezTo>
                  <a:pt x="260" y="230"/>
                  <a:pt x="239" y="251"/>
                  <a:pt x="212" y="251"/>
                </a:cubicBezTo>
                <a:cubicBezTo>
                  <a:pt x="186" y="251"/>
                  <a:pt x="164" y="230"/>
                  <a:pt x="164" y="203"/>
                </a:cubicBezTo>
                <a:lnTo>
                  <a:pt x="164" y="201"/>
                </a:lnTo>
                <a:cubicBezTo>
                  <a:pt x="164" y="199"/>
                  <a:pt x="165" y="197"/>
                  <a:pt x="165" y="195"/>
                </a:cubicBezTo>
                <a:lnTo>
                  <a:pt x="165" y="191"/>
                </a:lnTo>
                <a:lnTo>
                  <a:pt x="166" y="184"/>
                </a:lnTo>
                <a:lnTo>
                  <a:pt x="166" y="193"/>
                </a:lnTo>
                <a:lnTo>
                  <a:pt x="166" y="187"/>
                </a:lnTo>
                <a:lnTo>
                  <a:pt x="165" y="180"/>
                </a:lnTo>
                <a:cubicBezTo>
                  <a:pt x="165" y="163"/>
                  <a:pt x="174" y="148"/>
                  <a:pt x="188" y="139"/>
                </a:cubicBezTo>
                <a:cubicBezTo>
                  <a:pt x="202" y="130"/>
                  <a:pt x="220" y="130"/>
                  <a:pt x="235" y="137"/>
                </a:cubicBezTo>
                <a:lnTo>
                  <a:pt x="238" y="139"/>
                </a:lnTo>
                <a:cubicBezTo>
                  <a:pt x="243" y="141"/>
                  <a:pt x="247" y="144"/>
                  <a:pt x="250" y="148"/>
                </a:cubicBezTo>
                <a:lnTo>
                  <a:pt x="253" y="151"/>
                </a:lnTo>
                <a:cubicBezTo>
                  <a:pt x="259" y="156"/>
                  <a:pt x="263" y="163"/>
                  <a:pt x="266" y="171"/>
                </a:cubicBezTo>
                <a:lnTo>
                  <a:pt x="267" y="175"/>
                </a:lnTo>
                <a:cubicBezTo>
                  <a:pt x="268" y="179"/>
                  <a:pt x="268" y="184"/>
                  <a:pt x="268" y="188"/>
                </a:cubicBezTo>
                <a:lnTo>
                  <a:pt x="268" y="189"/>
                </a:lnTo>
                <a:cubicBezTo>
                  <a:pt x="268" y="216"/>
                  <a:pt x="247" y="237"/>
                  <a:pt x="220" y="237"/>
                </a:cubicBezTo>
                <a:cubicBezTo>
                  <a:pt x="194" y="237"/>
                  <a:pt x="172" y="216"/>
                  <a:pt x="172" y="189"/>
                </a:cubicBezTo>
                <a:lnTo>
                  <a:pt x="172" y="185"/>
                </a:lnTo>
                <a:lnTo>
                  <a:pt x="172" y="185"/>
                </a:lnTo>
                <a:cubicBezTo>
                  <a:pt x="171" y="171"/>
                  <a:pt x="175" y="158"/>
                  <a:pt x="184" y="148"/>
                </a:cubicBezTo>
                <a:cubicBezTo>
                  <a:pt x="193" y="138"/>
                  <a:pt x="206" y="132"/>
                  <a:pt x="220" y="132"/>
                </a:cubicBezTo>
                <a:lnTo>
                  <a:pt x="220" y="132"/>
                </a:lnTo>
                <a:cubicBezTo>
                  <a:pt x="240" y="132"/>
                  <a:pt x="258" y="144"/>
                  <a:pt x="265" y="162"/>
                </a:cubicBezTo>
                <a:lnTo>
                  <a:pt x="266" y="165"/>
                </a:lnTo>
                <a:lnTo>
                  <a:pt x="269" y="173"/>
                </a:lnTo>
                <a:cubicBezTo>
                  <a:pt x="274" y="197"/>
                  <a:pt x="262" y="221"/>
                  <a:pt x="239" y="229"/>
                </a:cubicBezTo>
                <a:cubicBezTo>
                  <a:pt x="216" y="238"/>
                  <a:pt x="190" y="228"/>
                  <a:pt x="179" y="206"/>
                </a:cubicBezTo>
                <a:lnTo>
                  <a:pt x="178" y="204"/>
                </a:lnTo>
                <a:lnTo>
                  <a:pt x="175" y="198"/>
                </a:lnTo>
                <a:cubicBezTo>
                  <a:pt x="169" y="183"/>
                  <a:pt x="171" y="166"/>
                  <a:pt x="180" y="153"/>
                </a:cubicBezTo>
                <a:cubicBezTo>
                  <a:pt x="189" y="140"/>
                  <a:pt x="204" y="132"/>
                  <a:pt x="220" y="132"/>
                </a:cubicBezTo>
                <a:lnTo>
                  <a:pt x="223" y="132"/>
                </a:lnTo>
                <a:cubicBezTo>
                  <a:pt x="246" y="132"/>
                  <a:pt x="266" y="148"/>
                  <a:pt x="270" y="171"/>
                </a:cubicBezTo>
                <a:lnTo>
                  <a:pt x="271" y="173"/>
                </a:lnTo>
                <a:cubicBezTo>
                  <a:pt x="271" y="176"/>
                  <a:pt x="271" y="179"/>
                  <a:pt x="271" y="182"/>
                </a:cubicBezTo>
                <a:lnTo>
                  <a:pt x="271" y="184"/>
                </a:lnTo>
                <a:cubicBezTo>
                  <a:pt x="271" y="211"/>
                  <a:pt x="250" y="232"/>
                  <a:pt x="223" y="232"/>
                </a:cubicBezTo>
                <a:cubicBezTo>
                  <a:pt x="197" y="232"/>
                  <a:pt x="175" y="211"/>
                  <a:pt x="175" y="184"/>
                </a:cubicBezTo>
                <a:lnTo>
                  <a:pt x="175" y="183"/>
                </a:lnTo>
                <a:cubicBezTo>
                  <a:pt x="175" y="180"/>
                  <a:pt x="176" y="178"/>
                  <a:pt x="176" y="175"/>
                </a:cubicBezTo>
                <a:lnTo>
                  <a:pt x="177" y="172"/>
                </a:lnTo>
                <a:lnTo>
                  <a:pt x="177" y="169"/>
                </a:lnTo>
                <a:lnTo>
                  <a:pt x="178" y="163"/>
                </a:lnTo>
                <a:cubicBezTo>
                  <a:pt x="184" y="142"/>
                  <a:pt x="204" y="126"/>
                  <a:pt x="226" y="127"/>
                </a:cubicBezTo>
                <a:cubicBezTo>
                  <a:pt x="249" y="128"/>
                  <a:pt x="268" y="144"/>
                  <a:pt x="272" y="166"/>
                </a:cubicBezTo>
                <a:lnTo>
                  <a:pt x="273" y="171"/>
                </a:lnTo>
                <a:lnTo>
                  <a:pt x="274" y="174"/>
                </a:lnTo>
                <a:cubicBezTo>
                  <a:pt x="279" y="197"/>
                  <a:pt x="267" y="220"/>
                  <a:pt x="246" y="229"/>
                </a:cubicBezTo>
                <a:cubicBezTo>
                  <a:pt x="225" y="238"/>
                  <a:pt x="200" y="230"/>
                  <a:pt x="187" y="211"/>
                </a:cubicBezTo>
                <a:lnTo>
                  <a:pt x="186" y="210"/>
                </a:lnTo>
                <a:cubicBezTo>
                  <a:pt x="184" y="206"/>
                  <a:pt x="182" y="202"/>
                  <a:pt x="180" y="198"/>
                </a:cubicBezTo>
                <a:lnTo>
                  <a:pt x="179" y="195"/>
                </a:lnTo>
                <a:cubicBezTo>
                  <a:pt x="175" y="181"/>
                  <a:pt x="177" y="164"/>
                  <a:pt x="186" y="152"/>
                </a:cubicBezTo>
                <a:cubicBezTo>
                  <a:pt x="195" y="139"/>
                  <a:pt x="210" y="132"/>
                  <a:pt x="225" y="132"/>
                </a:cubicBezTo>
                <a:lnTo>
                  <a:pt x="226" y="132"/>
                </a:lnTo>
                <a:lnTo>
                  <a:pt x="227" y="132"/>
                </a:lnTo>
                <a:lnTo>
                  <a:pt x="179" y="180"/>
                </a:lnTo>
                <a:lnTo>
                  <a:pt x="179" y="175"/>
                </a:lnTo>
                <a:lnTo>
                  <a:pt x="179" y="176"/>
                </a:lnTo>
                <a:cubicBezTo>
                  <a:pt x="177" y="151"/>
                  <a:pt x="193" y="129"/>
                  <a:pt x="217" y="124"/>
                </a:cubicBezTo>
                <a:cubicBezTo>
                  <a:pt x="241" y="118"/>
                  <a:pt x="265" y="132"/>
                  <a:pt x="273" y="155"/>
                </a:cubicBezTo>
                <a:lnTo>
                  <a:pt x="273" y="157"/>
                </a:lnTo>
                <a:cubicBezTo>
                  <a:pt x="275" y="162"/>
                  <a:pt x="275" y="167"/>
                  <a:pt x="275" y="172"/>
                </a:cubicBezTo>
                <a:lnTo>
                  <a:pt x="275" y="175"/>
                </a:lnTo>
                <a:lnTo>
                  <a:pt x="276" y="175"/>
                </a:lnTo>
                <a:lnTo>
                  <a:pt x="180" y="175"/>
                </a:lnTo>
                <a:lnTo>
                  <a:pt x="181" y="170"/>
                </a:lnTo>
                <a:lnTo>
                  <a:pt x="180" y="170"/>
                </a:lnTo>
                <a:lnTo>
                  <a:pt x="228" y="218"/>
                </a:lnTo>
                <a:lnTo>
                  <a:pt x="226" y="218"/>
                </a:lnTo>
                <a:lnTo>
                  <a:pt x="274" y="170"/>
                </a:lnTo>
                <a:lnTo>
                  <a:pt x="274" y="173"/>
                </a:lnTo>
                <a:lnTo>
                  <a:pt x="274" y="175"/>
                </a:lnTo>
                <a:lnTo>
                  <a:pt x="226" y="127"/>
                </a:lnTo>
                <a:lnTo>
                  <a:pt x="227" y="127"/>
                </a:lnTo>
                <a:cubicBezTo>
                  <a:pt x="250" y="127"/>
                  <a:pt x="270" y="144"/>
                  <a:pt x="274" y="167"/>
                </a:cubicBezTo>
                <a:lnTo>
                  <a:pt x="275" y="170"/>
                </a:lnTo>
                <a:cubicBezTo>
                  <a:pt x="275" y="173"/>
                  <a:pt x="275" y="175"/>
                  <a:pt x="275" y="178"/>
                </a:cubicBezTo>
                <a:lnTo>
                  <a:pt x="275" y="180"/>
                </a:lnTo>
                <a:lnTo>
                  <a:pt x="181" y="168"/>
                </a:lnTo>
                <a:lnTo>
                  <a:pt x="181" y="166"/>
                </a:lnTo>
                <a:lnTo>
                  <a:pt x="180" y="178"/>
                </a:lnTo>
                <a:lnTo>
                  <a:pt x="180" y="175"/>
                </a:lnTo>
                <a:cubicBezTo>
                  <a:pt x="180" y="148"/>
                  <a:pt x="201" y="127"/>
                  <a:pt x="228" y="127"/>
                </a:cubicBezTo>
                <a:lnTo>
                  <a:pt x="229" y="127"/>
                </a:lnTo>
                <a:lnTo>
                  <a:pt x="182" y="163"/>
                </a:lnTo>
                <a:lnTo>
                  <a:pt x="183" y="161"/>
                </a:lnTo>
                <a:lnTo>
                  <a:pt x="183" y="161"/>
                </a:lnTo>
                <a:cubicBezTo>
                  <a:pt x="187" y="139"/>
                  <a:pt x="207" y="122"/>
                  <a:pt x="230" y="122"/>
                </a:cubicBezTo>
                <a:lnTo>
                  <a:pt x="231" y="122"/>
                </a:lnTo>
                <a:lnTo>
                  <a:pt x="232" y="122"/>
                </a:lnTo>
                <a:lnTo>
                  <a:pt x="234" y="122"/>
                </a:lnTo>
                <a:lnTo>
                  <a:pt x="186" y="170"/>
                </a:lnTo>
                <a:lnTo>
                  <a:pt x="186" y="167"/>
                </a:lnTo>
                <a:lnTo>
                  <a:pt x="189" y="182"/>
                </a:lnTo>
                <a:lnTo>
                  <a:pt x="188" y="181"/>
                </a:lnTo>
                <a:lnTo>
                  <a:pt x="281" y="158"/>
                </a:lnTo>
                <a:lnTo>
                  <a:pt x="282" y="161"/>
                </a:lnTo>
                <a:lnTo>
                  <a:pt x="283" y="169"/>
                </a:lnTo>
                <a:lnTo>
                  <a:pt x="283" y="173"/>
                </a:lnTo>
                <a:lnTo>
                  <a:pt x="283" y="168"/>
                </a:lnTo>
                <a:lnTo>
                  <a:pt x="189" y="171"/>
                </a:lnTo>
                <a:lnTo>
                  <a:pt x="189" y="168"/>
                </a:lnTo>
                <a:lnTo>
                  <a:pt x="189" y="168"/>
                </a:lnTo>
                <a:lnTo>
                  <a:pt x="189" y="167"/>
                </a:lnTo>
                <a:cubicBezTo>
                  <a:pt x="189" y="164"/>
                  <a:pt x="189" y="160"/>
                  <a:pt x="190" y="156"/>
                </a:cubicBezTo>
                <a:lnTo>
                  <a:pt x="191" y="154"/>
                </a:lnTo>
                <a:cubicBezTo>
                  <a:pt x="196" y="132"/>
                  <a:pt x="217" y="117"/>
                  <a:pt x="239" y="118"/>
                </a:cubicBezTo>
                <a:cubicBezTo>
                  <a:pt x="262" y="118"/>
                  <a:pt x="281" y="135"/>
                  <a:pt x="285" y="158"/>
                </a:cubicBezTo>
                <a:lnTo>
                  <a:pt x="285" y="161"/>
                </a:lnTo>
                <a:cubicBezTo>
                  <a:pt x="286" y="163"/>
                  <a:pt x="286" y="166"/>
                  <a:pt x="286" y="168"/>
                </a:cubicBezTo>
                <a:lnTo>
                  <a:pt x="286" y="175"/>
                </a:lnTo>
                <a:lnTo>
                  <a:pt x="286" y="181"/>
                </a:lnTo>
                <a:lnTo>
                  <a:pt x="285" y="174"/>
                </a:lnTo>
                <a:lnTo>
                  <a:pt x="286" y="178"/>
                </a:lnTo>
                <a:lnTo>
                  <a:pt x="190" y="184"/>
                </a:lnTo>
                <a:lnTo>
                  <a:pt x="190" y="184"/>
                </a:lnTo>
                <a:lnTo>
                  <a:pt x="190" y="181"/>
                </a:lnTo>
                <a:lnTo>
                  <a:pt x="190" y="175"/>
                </a:lnTo>
                <a:cubicBezTo>
                  <a:pt x="190" y="148"/>
                  <a:pt x="212" y="127"/>
                  <a:pt x="238" y="127"/>
                </a:cubicBezTo>
                <a:lnTo>
                  <a:pt x="239" y="127"/>
                </a:lnTo>
                <a:cubicBezTo>
                  <a:pt x="254" y="127"/>
                  <a:pt x="267" y="133"/>
                  <a:pt x="276" y="144"/>
                </a:cubicBezTo>
                <a:cubicBezTo>
                  <a:pt x="285" y="155"/>
                  <a:pt x="289" y="169"/>
                  <a:pt x="287" y="183"/>
                </a:cubicBezTo>
                <a:lnTo>
                  <a:pt x="286" y="186"/>
                </a:lnTo>
                <a:lnTo>
                  <a:pt x="285" y="192"/>
                </a:lnTo>
                <a:lnTo>
                  <a:pt x="193" y="165"/>
                </a:lnTo>
                <a:lnTo>
                  <a:pt x="193" y="163"/>
                </a:lnTo>
                <a:lnTo>
                  <a:pt x="194" y="162"/>
                </a:lnTo>
                <a:lnTo>
                  <a:pt x="193" y="185"/>
                </a:lnTo>
                <a:lnTo>
                  <a:pt x="192" y="181"/>
                </a:lnTo>
                <a:lnTo>
                  <a:pt x="287" y="170"/>
                </a:lnTo>
                <a:lnTo>
                  <a:pt x="287" y="176"/>
                </a:lnTo>
                <a:lnTo>
                  <a:pt x="287" y="180"/>
                </a:lnTo>
                <a:cubicBezTo>
                  <a:pt x="287" y="206"/>
                  <a:pt x="265" y="228"/>
                  <a:pt x="239" y="228"/>
                </a:cubicBezTo>
                <a:cubicBezTo>
                  <a:pt x="212" y="228"/>
                  <a:pt x="191" y="206"/>
                  <a:pt x="191" y="180"/>
                </a:cubicBezTo>
                <a:lnTo>
                  <a:pt x="191" y="176"/>
                </a:lnTo>
                <a:lnTo>
                  <a:pt x="191" y="170"/>
                </a:lnTo>
                <a:lnTo>
                  <a:pt x="239" y="218"/>
                </a:lnTo>
                <a:lnTo>
                  <a:pt x="238" y="218"/>
                </a:lnTo>
                <a:lnTo>
                  <a:pt x="286" y="166"/>
                </a:lnTo>
                <a:lnTo>
                  <a:pt x="286" y="172"/>
                </a:lnTo>
                <a:lnTo>
                  <a:pt x="286" y="179"/>
                </a:lnTo>
                <a:lnTo>
                  <a:pt x="286" y="180"/>
                </a:lnTo>
                <a:lnTo>
                  <a:pt x="191" y="171"/>
                </a:lnTo>
                <a:lnTo>
                  <a:pt x="192" y="168"/>
                </a:lnTo>
                <a:lnTo>
                  <a:pt x="191" y="177"/>
                </a:lnTo>
                <a:lnTo>
                  <a:pt x="191" y="173"/>
                </a:lnTo>
                <a:lnTo>
                  <a:pt x="192" y="163"/>
                </a:lnTo>
                <a:lnTo>
                  <a:pt x="191" y="165"/>
                </a:lnTo>
                <a:cubicBezTo>
                  <a:pt x="191" y="139"/>
                  <a:pt x="213" y="117"/>
                  <a:pt x="239" y="117"/>
                </a:cubicBezTo>
                <a:cubicBezTo>
                  <a:pt x="266" y="117"/>
                  <a:pt x="287" y="139"/>
                  <a:pt x="287" y="165"/>
                </a:cubicBezTo>
                <a:lnTo>
                  <a:pt x="287" y="167"/>
                </a:lnTo>
                <a:lnTo>
                  <a:pt x="287" y="170"/>
                </a:lnTo>
                <a:cubicBezTo>
                  <a:pt x="287" y="195"/>
                  <a:pt x="269" y="216"/>
                  <a:pt x="244" y="218"/>
                </a:cubicBezTo>
                <a:cubicBezTo>
                  <a:pt x="220" y="221"/>
                  <a:pt x="197" y="204"/>
                  <a:pt x="192" y="180"/>
                </a:cubicBezTo>
                <a:lnTo>
                  <a:pt x="192" y="177"/>
                </a:lnTo>
                <a:cubicBezTo>
                  <a:pt x="191" y="174"/>
                  <a:pt x="191" y="171"/>
                  <a:pt x="191" y="168"/>
                </a:cubicBezTo>
                <a:lnTo>
                  <a:pt x="191" y="165"/>
                </a:lnTo>
                <a:cubicBezTo>
                  <a:pt x="191" y="139"/>
                  <a:pt x="212" y="117"/>
                  <a:pt x="239" y="117"/>
                </a:cubicBezTo>
                <a:cubicBezTo>
                  <a:pt x="265" y="117"/>
                  <a:pt x="287" y="139"/>
                  <a:pt x="287" y="165"/>
                </a:cubicBezTo>
                <a:lnTo>
                  <a:pt x="287" y="167"/>
                </a:lnTo>
                <a:lnTo>
                  <a:pt x="287" y="170"/>
                </a:lnTo>
                <a:lnTo>
                  <a:pt x="285" y="157"/>
                </a:lnTo>
                <a:lnTo>
                  <a:pt x="286" y="161"/>
                </a:lnTo>
                <a:lnTo>
                  <a:pt x="283" y="153"/>
                </a:lnTo>
                <a:lnTo>
                  <a:pt x="283" y="154"/>
                </a:lnTo>
                <a:lnTo>
                  <a:pt x="193" y="167"/>
                </a:lnTo>
                <a:lnTo>
                  <a:pt x="194" y="164"/>
                </a:lnTo>
                <a:lnTo>
                  <a:pt x="194" y="162"/>
                </a:lnTo>
                <a:lnTo>
                  <a:pt x="193" y="163"/>
                </a:lnTo>
                <a:cubicBezTo>
                  <a:pt x="193" y="159"/>
                  <a:pt x="194" y="155"/>
                  <a:pt x="195" y="151"/>
                </a:cubicBezTo>
                <a:lnTo>
                  <a:pt x="195" y="149"/>
                </a:lnTo>
                <a:cubicBezTo>
                  <a:pt x="201" y="126"/>
                  <a:pt x="224" y="110"/>
                  <a:pt x="248" y="113"/>
                </a:cubicBezTo>
                <a:cubicBezTo>
                  <a:pt x="272" y="116"/>
                  <a:pt x="290" y="137"/>
                  <a:pt x="290" y="161"/>
                </a:cubicBezTo>
                <a:lnTo>
                  <a:pt x="290" y="163"/>
                </a:lnTo>
                <a:lnTo>
                  <a:pt x="290" y="168"/>
                </a:lnTo>
                <a:lnTo>
                  <a:pt x="290" y="172"/>
                </a:lnTo>
                <a:lnTo>
                  <a:pt x="290" y="175"/>
                </a:lnTo>
                <a:lnTo>
                  <a:pt x="199" y="154"/>
                </a:lnTo>
                <a:lnTo>
                  <a:pt x="200" y="153"/>
                </a:lnTo>
                <a:lnTo>
                  <a:pt x="195" y="166"/>
                </a:lnTo>
                <a:lnTo>
                  <a:pt x="196" y="163"/>
                </a:lnTo>
                <a:lnTo>
                  <a:pt x="198" y="154"/>
                </a:lnTo>
                <a:lnTo>
                  <a:pt x="198" y="154"/>
                </a:lnTo>
                <a:cubicBezTo>
                  <a:pt x="204" y="130"/>
                  <a:pt x="226" y="115"/>
                  <a:pt x="250" y="118"/>
                </a:cubicBezTo>
                <a:cubicBezTo>
                  <a:pt x="274" y="121"/>
                  <a:pt x="292" y="141"/>
                  <a:pt x="292" y="165"/>
                </a:cubicBezTo>
                <a:lnTo>
                  <a:pt x="292" y="168"/>
                </a:lnTo>
                <a:lnTo>
                  <a:pt x="292" y="170"/>
                </a:lnTo>
                <a:cubicBezTo>
                  <a:pt x="292" y="193"/>
                  <a:pt x="276" y="213"/>
                  <a:pt x="254" y="218"/>
                </a:cubicBezTo>
                <a:cubicBezTo>
                  <a:pt x="231" y="222"/>
                  <a:pt x="208" y="210"/>
                  <a:pt x="200" y="188"/>
                </a:cubicBezTo>
                <a:lnTo>
                  <a:pt x="199" y="186"/>
                </a:lnTo>
                <a:cubicBezTo>
                  <a:pt x="198" y="183"/>
                  <a:pt x="197" y="180"/>
                  <a:pt x="196" y="177"/>
                </a:cubicBezTo>
                <a:lnTo>
                  <a:pt x="196" y="175"/>
                </a:lnTo>
                <a:cubicBezTo>
                  <a:pt x="191" y="151"/>
                  <a:pt x="205" y="128"/>
                  <a:pt x="227" y="120"/>
                </a:cubicBezTo>
                <a:cubicBezTo>
                  <a:pt x="250" y="112"/>
                  <a:pt x="275" y="122"/>
                  <a:pt x="286" y="144"/>
                </a:cubicBezTo>
                <a:lnTo>
                  <a:pt x="287" y="146"/>
                </a:lnTo>
                <a:cubicBezTo>
                  <a:pt x="288" y="148"/>
                  <a:pt x="289" y="150"/>
                  <a:pt x="290" y="152"/>
                </a:cubicBezTo>
                <a:lnTo>
                  <a:pt x="291" y="155"/>
                </a:lnTo>
                <a:lnTo>
                  <a:pt x="245" y="122"/>
                </a:lnTo>
                <a:lnTo>
                  <a:pt x="247" y="122"/>
                </a:lnTo>
                <a:lnTo>
                  <a:pt x="200" y="166"/>
                </a:lnTo>
                <a:lnTo>
                  <a:pt x="200" y="161"/>
                </a:lnTo>
                <a:lnTo>
                  <a:pt x="200" y="161"/>
                </a:lnTo>
                <a:cubicBezTo>
                  <a:pt x="200" y="136"/>
                  <a:pt x="220" y="115"/>
                  <a:pt x="245" y="113"/>
                </a:cubicBezTo>
                <a:cubicBezTo>
                  <a:pt x="270" y="111"/>
                  <a:pt x="292" y="130"/>
                  <a:pt x="296" y="155"/>
                </a:cubicBezTo>
                <a:lnTo>
                  <a:pt x="296" y="159"/>
                </a:lnTo>
                <a:lnTo>
                  <a:pt x="296" y="170"/>
                </a:lnTo>
                <a:lnTo>
                  <a:pt x="296" y="174"/>
                </a:lnTo>
                <a:lnTo>
                  <a:pt x="282" y="141"/>
                </a:lnTo>
                <a:lnTo>
                  <a:pt x="283" y="141"/>
                </a:lnTo>
                <a:lnTo>
                  <a:pt x="201" y="175"/>
                </a:lnTo>
                <a:lnTo>
                  <a:pt x="201" y="171"/>
                </a:lnTo>
                <a:lnTo>
                  <a:pt x="201" y="165"/>
                </a:lnTo>
                <a:lnTo>
                  <a:pt x="201" y="159"/>
                </a:lnTo>
                <a:cubicBezTo>
                  <a:pt x="201" y="157"/>
                  <a:pt x="201" y="155"/>
                  <a:pt x="201" y="153"/>
                </a:cubicBezTo>
                <a:lnTo>
                  <a:pt x="202" y="149"/>
                </a:lnTo>
                <a:cubicBezTo>
                  <a:pt x="206" y="124"/>
                  <a:pt x="228" y="106"/>
                  <a:pt x="253" y="108"/>
                </a:cubicBezTo>
                <a:cubicBezTo>
                  <a:pt x="278" y="110"/>
                  <a:pt x="297" y="131"/>
                  <a:pt x="297" y="156"/>
                </a:cubicBezTo>
                <a:lnTo>
                  <a:pt x="297" y="157"/>
                </a:lnTo>
                <a:lnTo>
                  <a:pt x="297" y="161"/>
                </a:lnTo>
                <a:lnTo>
                  <a:pt x="234" y="115"/>
                </a:lnTo>
                <a:lnTo>
                  <a:pt x="236" y="115"/>
                </a:lnTo>
                <a:cubicBezTo>
                  <a:pt x="246" y="112"/>
                  <a:pt x="256" y="112"/>
                  <a:pt x="266" y="115"/>
                </a:cubicBezTo>
                <a:lnTo>
                  <a:pt x="268" y="115"/>
                </a:lnTo>
                <a:cubicBezTo>
                  <a:pt x="284" y="121"/>
                  <a:pt x="296" y="135"/>
                  <a:pt x="300" y="152"/>
                </a:cubicBezTo>
                <a:lnTo>
                  <a:pt x="301" y="157"/>
                </a:lnTo>
                <a:lnTo>
                  <a:pt x="302" y="165"/>
                </a:lnTo>
                <a:lnTo>
                  <a:pt x="207" y="161"/>
                </a:lnTo>
                <a:lnTo>
                  <a:pt x="207" y="159"/>
                </a:lnTo>
                <a:lnTo>
                  <a:pt x="206" y="168"/>
                </a:lnTo>
                <a:lnTo>
                  <a:pt x="206" y="165"/>
                </a:lnTo>
                <a:cubicBezTo>
                  <a:pt x="206" y="143"/>
                  <a:pt x="222" y="123"/>
                  <a:pt x="245" y="119"/>
                </a:cubicBezTo>
                <a:cubicBezTo>
                  <a:pt x="267" y="114"/>
                  <a:pt x="289" y="125"/>
                  <a:pt x="298" y="146"/>
                </a:cubicBezTo>
                <a:lnTo>
                  <a:pt x="300" y="150"/>
                </a:lnTo>
                <a:lnTo>
                  <a:pt x="304" y="161"/>
                </a:lnTo>
                <a:cubicBezTo>
                  <a:pt x="311" y="184"/>
                  <a:pt x="300" y="207"/>
                  <a:pt x="279" y="218"/>
                </a:cubicBezTo>
                <a:lnTo>
                  <a:pt x="278" y="218"/>
                </a:lnTo>
                <a:cubicBezTo>
                  <a:pt x="260" y="228"/>
                  <a:pt x="238" y="224"/>
                  <a:pt x="223" y="209"/>
                </a:cubicBezTo>
                <a:lnTo>
                  <a:pt x="223" y="209"/>
                </a:lnTo>
                <a:cubicBezTo>
                  <a:pt x="209" y="196"/>
                  <a:pt x="205" y="176"/>
                  <a:pt x="212" y="158"/>
                </a:cubicBezTo>
                <a:lnTo>
                  <a:pt x="213" y="154"/>
                </a:lnTo>
                <a:lnTo>
                  <a:pt x="215" y="149"/>
                </a:lnTo>
                <a:lnTo>
                  <a:pt x="216" y="144"/>
                </a:lnTo>
                <a:cubicBezTo>
                  <a:pt x="217" y="141"/>
                  <a:pt x="219" y="138"/>
                  <a:pt x="220" y="136"/>
                </a:cubicBezTo>
                <a:lnTo>
                  <a:pt x="222" y="132"/>
                </a:lnTo>
                <a:cubicBezTo>
                  <a:pt x="231" y="118"/>
                  <a:pt x="246" y="109"/>
                  <a:pt x="262" y="108"/>
                </a:cubicBezTo>
                <a:cubicBezTo>
                  <a:pt x="279" y="107"/>
                  <a:pt x="295" y="116"/>
                  <a:pt x="304" y="129"/>
                </a:cubicBezTo>
                <a:lnTo>
                  <a:pt x="305" y="131"/>
                </a:lnTo>
                <a:cubicBezTo>
                  <a:pt x="309" y="137"/>
                  <a:pt x="311" y="144"/>
                  <a:pt x="312" y="151"/>
                </a:cubicBezTo>
                <a:lnTo>
                  <a:pt x="313" y="154"/>
                </a:lnTo>
                <a:lnTo>
                  <a:pt x="265" y="113"/>
                </a:lnTo>
                <a:lnTo>
                  <a:pt x="267" y="113"/>
                </a:lnTo>
                <a:cubicBezTo>
                  <a:pt x="291" y="113"/>
                  <a:pt x="312" y="131"/>
                  <a:pt x="315" y="156"/>
                </a:cubicBezTo>
                <a:lnTo>
                  <a:pt x="315" y="160"/>
                </a:lnTo>
                <a:lnTo>
                  <a:pt x="315" y="169"/>
                </a:lnTo>
                <a:lnTo>
                  <a:pt x="315" y="170"/>
                </a:lnTo>
                <a:cubicBezTo>
                  <a:pt x="315" y="193"/>
                  <a:pt x="300" y="212"/>
                  <a:pt x="278" y="217"/>
                </a:cubicBezTo>
                <a:cubicBezTo>
                  <a:pt x="257" y="222"/>
                  <a:pt x="234" y="212"/>
                  <a:pt x="225" y="192"/>
                </a:cubicBezTo>
                <a:lnTo>
                  <a:pt x="223" y="188"/>
                </a:lnTo>
                <a:lnTo>
                  <a:pt x="219" y="181"/>
                </a:lnTo>
                <a:cubicBezTo>
                  <a:pt x="215" y="172"/>
                  <a:pt x="214" y="163"/>
                  <a:pt x="215" y="154"/>
                </a:cubicBezTo>
                <a:lnTo>
                  <a:pt x="216" y="151"/>
                </a:lnTo>
                <a:cubicBezTo>
                  <a:pt x="217" y="144"/>
                  <a:pt x="220" y="137"/>
                  <a:pt x="224" y="131"/>
                </a:cubicBezTo>
                <a:lnTo>
                  <a:pt x="225" y="129"/>
                </a:lnTo>
                <a:cubicBezTo>
                  <a:pt x="236" y="112"/>
                  <a:pt x="256" y="104"/>
                  <a:pt x="276" y="109"/>
                </a:cubicBezTo>
                <a:cubicBezTo>
                  <a:pt x="296" y="114"/>
                  <a:pt x="310" y="131"/>
                  <a:pt x="312" y="151"/>
                </a:cubicBezTo>
                <a:lnTo>
                  <a:pt x="313" y="156"/>
                </a:lnTo>
                <a:lnTo>
                  <a:pt x="313" y="165"/>
                </a:lnTo>
                <a:lnTo>
                  <a:pt x="236" y="127"/>
                </a:lnTo>
                <a:lnTo>
                  <a:pt x="238" y="126"/>
                </a:lnTo>
                <a:lnTo>
                  <a:pt x="221" y="149"/>
                </a:lnTo>
                <a:lnTo>
                  <a:pt x="222" y="146"/>
                </a:lnTo>
                <a:lnTo>
                  <a:pt x="268" y="209"/>
                </a:lnTo>
                <a:lnTo>
                  <a:pt x="267" y="209"/>
                </a:lnTo>
                <a:lnTo>
                  <a:pt x="315" y="161"/>
                </a:lnTo>
                <a:lnTo>
                  <a:pt x="315" y="163"/>
                </a:lnTo>
                <a:lnTo>
                  <a:pt x="314" y="152"/>
                </a:lnTo>
                <a:lnTo>
                  <a:pt x="314" y="154"/>
                </a:lnTo>
                <a:lnTo>
                  <a:pt x="221" y="154"/>
                </a:lnTo>
                <a:lnTo>
                  <a:pt x="221" y="152"/>
                </a:lnTo>
                <a:lnTo>
                  <a:pt x="221" y="152"/>
                </a:lnTo>
                <a:lnTo>
                  <a:pt x="268" y="209"/>
                </a:lnTo>
                <a:lnTo>
                  <a:pt x="267" y="209"/>
                </a:lnTo>
                <a:cubicBezTo>
                  <a:pt x="241" y="209"/>
                  <a:pt x="219" y="187"/>
                  <a:pt x="219" y="161"/>
                </a:cubicBezTo>
                <a:cubicBezTo>
                  <a:pt x="219" y="134"/>
                  <a:pt x="241" y="113"/>
                  <a:pt x="267" y="113"/>
                </a:cubicBezTo>
                <a:lnTo>
                  <a:pt x="268" y="113"/>
                </a:lnTo>
                <a:cubicBezTo>
                  <a:pt x="282" y="113"/>
                  <a:pt x="295" y="119"/>
                  <a:pt x="304" y="129"/>
                </a:cubicBezTo>
                <a:cubicBezTo>
                  <a:pt x="313" y="139"/>
                  <a:pt x="318" y="153"/>
                  <a:pt x="316" y="166"/>
                </a:cubicBezTo>
                <a:lnTo>
                  <a:pt x="316" y="171"/>
                </a:lnTo>
                <a:lnTo>
                  <a:pt x="316" y="169"/>
                </a:lnTo>
                <a:lnTo>
                  <a:pt x="314" y="154"/>
                </a:lnTo>
                <a:lnTo>
                  <a:pt x="314" y="155"/>
                </a:lnTo>
                <a:lnTo>
                  <a:pt x="229" y="144"/>
                </a:lnTo>
                <a:lnTo>
                  <a:pt x="230" y="142"/>
                </a:lnTo>
                <a:lnTo>
                  <a:pt x="223" y="156"/>
                </a:lnTo>
                <a:lnTo>
                  <a:pt x="224" y="152"/>
                </a:lnTo>
                <a:lnTo>
                  <a:pt x="223" y="161"/>
                </a:lnTo>
                <a:lnTo>
                  <a:pt x="223" y="156"/>
                </a:lnTo>
                <a:lnTo>
                  <a:pt x="223" y="157"/>
                </a:lnTo>
                <a:lnTo>
                  <a:pt x="223" y="156"/>
                </a:lnTo>
                <a:cubicBezTo>
                  <a:pt x="223" y="129"/>
                  <a:pt x="244" y="108"/>
                  <a:pt x="271" y="108"/>
                </a:cubicBezTo>
                <a:cubicBezTo>
                  <a:pt x="297" y="108"/>
                  <a:pt x="319" y="129"/>
                  <a:pt x="319" y="156"/>
                </a:cubicBezTo>
                <a:lnTo>
                  <a:pt x="319" y="158"/>
                </a:lnTo>
                <a:lnTo>
                  <a:pt x="319" y="158"/>
                </a:lnTo>
                <a:lnTo>
                  <a:pt x="319" y="167"/>
                </a:lnTo>
                <a:lnTo>
                  <a:pt x="319" y="170"/>
                </a:lnTo>
                <a:cubicBezTo>
                  <a:pt x="319" y="197"/>
                  <a:pt x="298" y="218"/>
                  <a:pt x="271" y="218"/>
                </a:cubicBezTo>
                <a:cubicBezTo>
                  <a:pt x="245" y="218"/>
                  <a:pt x="223" y="197"/>
                  <a:pt x="223" y="170"/>
                </a:cubicBezTo>
                <a:lnTo>
                  <a:pt x="223" y="169"/>
                </a:lnTo>
                <a:lnTo>
                  <a:pt x="223" y="165"/>
                </a:lnTo>
                <a:cubicBezTo>
                  <a:pt x="223" y="139"/>
                  <a:pt x="245" y="117"/>
                  <a:pt x="271" y="117"/>
                </a:cubicBezTo>
                <a:lnTo>
                  <a:pt x="273" y="117"/>
                </a:lnTo>
                <a:cubicBezTo>
                  <a:pt x="299" y="117"/>
                  <a:pt x="321" y="139"/>
                  <a:pt x="321" y="165"/>
                </a:cubicBezTo>
                <a:lnTo>
                  <a:pt x="321" y="168"/>
                </a:lnTo>
                <a:lnTo>
                  <a:pt x="321" y="170"/>
                </a:lnTo>
                <a:lnTo>
                  <a:pt x="226" y="161"/>
                </a:lnTo>
                <a:lnTo>
                  <a:pt x="226" y="159"/>
                </a:lnTo>
                <a:lnTo>
                  <a:pt x="227" y="156"/>
                </a:lnTo>
                <a:cubicBezTo>
                  <a:pt x="231" y="134"/>
                  <a:pt x="250" y="118"/>
                  <a:pt x="273" y="117"/>
                </a:cubicBezTo>
                <a:cubicBezTo>
                  <a:pt x="295" y="117"/>
                  <a:pt x="315" y="132"/>
                  <a:pt x="321" y="154"/>
                </a:cubicBezTo>
                <a:lnTo>
                  <a:pt x="321" y="156"/>
                </a:lnTo>
                <a:lnTo>
                  <a:pt x="322" y="163"/>
                </a:lnTo>
                <a:lnTo>
                  <a:pt x="275" y="122"/>
                </a:lnTo>
                <a:lnTo>
                  <a:pt x="277" y="122"/>
                </a:lnTo>
                <a:lnTo>
                  <a:pt x="230" y="163"/>
                </a:lnTo>
                <a:lnTo>
                  <a:pt x="231" y="160"/>
                </a:lnTo>
                <a:cubicBezTo>
                  <a:pt x="231" y="155"/>
                  <a:pt x="233" y="150"/>
                  <a:pt x="235" y="146"/>
                </a:cubicBezTo>
                <a:lnTo>
                  <a:pt x="236" y="144"/>
                </a:lnTo>
                <a:cubicBezTo>
                  <a:pt x="244" y="128"/>
                  <a:pt x="261" y="117"/>
                  <a:pt x="279" y="117"/>
                </a:cubicBezTo>
                <a:cubicBezTo>
                  <a:pt x="297" y="117"/>
                  <a:pt x="314" y="128"/>
                  <a:pt x="322" y="144"/>
                </a:cubicBezTo>
                <a:lnTo>
                  <a:pt x="323" y="146"/>
                </a:lnTo>
                <a:cubicBezTo>
                  <a:pt x="324" y="148"/>
                  <a:pt x="325" y="150"/>
                  <a:pt x="326" y="152"/>
                </a:cubicBezTo>
                <a:lnTo>
                  <a:pt x="327" y="155"/>
                </a:lnTo>
                <a:lnTo>
                  <a:pt x="281" y="122"/>
                </a:lnTo>
                <a:lnTo>
                  <a:pt x="281" y="122"/>
                </a:lnTo>
                <a:lnTo>
                  <a:pt x="283" y="122"/>
                </a:lnTo>
                <a:lnTo>
                  <a:pt x="236" y="163"/>
                </a:lnTo>
                <a:lnTo>
                  <a:pt x="236" y="160"/>
                </a:lnTo>
                <a:lnTo>
                  <a:pt x="235" y="167"/>
                </a:lnTo>
                <a:lnTo>
                  <a:pt x="235" y="165"/>
                </a:lnTo>
                <a:cubicBezTo>
                  <a:pt x="235" y="140"/>
                  <a:pt x="256" y="119"/>
                  <a:pt x="281" y="118"/>
                </a:cubicBezTo>
                <a:cubicBezTo>
                  <a:pt x="307" y="116"/>
                  <a:pt x="329" y="135"/>
                  <a:pt x="331" y="161"/>
                </a:cubicBezTo>
                <a:lnTo>
                  <a:pt x="332" y="166"/>
                </a:lnTo>
                <a:lnTo>
                  <a:pt x="332" y="170"/>
                </a:lnTo>
                <a:lnTo>
                  <a:pt x="239" y="160"/>
                </a:lnTo>
                <a:lnTo>
                  <a:pt x="239" y="158"/>
                </a:lnTo>
                <a:lnTo>
                  <a:pt x="238" y="166"/>
                </a:lnTo>
                <a:lnTo>
                  <a:pt x="238" y="163"/>
                </a:lnTo>
                <a:lnTo>
                  <a:pt x="239" y="160"/>
                </a:lnTo>
                <a:cubicBezTo>
                  <a:pt x="239" y="155"/>
                  <a:pt x="241" y="150"/>
                  <a:pt x="243" y="146"/>
                </a:cubicBezTo>
                <a:lnTo>
                  <a:pt x="244" y="144"/>
                </a:lnTo>
                <a:cubicBezTo>
                  <a:pt x="251" y="129"/>
                  <a:pt x="266" y="119"/>
                  <a:pt x="283" y="118"/>
                </a:cubicBezTo>
                <a:cubicBezTo>
                  <a:pt x="299" y="116"/>
                  <a:pt x="315" y="123"/>
                  <a:pt x="325" y="137"/>
                </a:cubicBezTo>
                <a:lnTo>
                  <a:pt x="327" y="139"/>
                </a:lnTo>
                <a:cubicBezTo>
                  <a:pt x="329" y="141"/>
                  <a:pt x="330" y="143"/>
                  <a:pt x="331" y="146"/>
                </a:cubicBezTo>
                <a:lnTo>
                  <a:pt x="333" y="149"/>
                </a:lnTo>
                <a:lnTo>
                  <a:pt x="290" y="122"/>
                </a:lnTo>
                <a:lnTo>
                  <a:pt x="291" y="122"/>
                </a:lnTo>
                <a:lnTo>
                  <a:pt x="292" y="122"/>
                </a:lnTo>
                <a:cubicBezTo>
                  <a:pt x="318" y="122"/>
                  <a:pt x="340" y="144"/>
                  <a:pt x="340" y="170"/>
                </a:cubicBezTo>
                <a:lnTo>
                  <a:pt x="340" y="174"/>
                </a:lnTo>
                <a:lnTo>
                  <a:pt x="340" y="181"/>
                </a:lnTo>
                <a:lnTo>
                  <a:pt x="339" y="191"/>
                </a:lnTo>
                <a:lnTo>
                  <a:pt x="339" y="189"/>
                </a:lnTo>
                <a:cubicBezTo>
                  <a:pt x="339" y="216"/>
                  <a:pt x="318" y="237"/>
                  <a:pt x="291" y="237"/>
                </a:cubicBezTo>
                <a:cubicBezTo>
                  <a:pt x="265" y="237"/>
                  <a:pt x="243" y="216"/>
                  <a:pt x="243" y="189"/>
                </a:cubicBezTo>
                <a:lnTo>
                  <a:pt x="243" y="187"/>
                </a:lnTo>
                <a:lnTo>
                  <a:pt x="243" y="181"/>
                </a:lnTo>
                <a:lnTo>
                  <a:pt x="243" y="174"/>
                </a:lnTo>
                <a:lnTo>
                  <a:pt x="244" y="165"/>
                </a:lnTo>
                <a:cubicBezTo>
                  <a:pt x="247" y="146"/>
                  <a:pt x="259" y="131"/>
                  <a:pt x="276" y="125"/>
                </a:cubicBezTo>
                <a:cubicBezTo>
                  <a:pt x="294" y="119"/>
                  <a:pt x="313" y="124"/>
                  <a:pt x="326" y="137"/>
                </a:cubicBezTo>
                <a:lnTo>
                  <a:pt x="326" y="137"/>
                </a:lnTo>
                <a:cubicBezTo>
                  <a:pt x="335" y="146"/>
                  <a:pt x="340" y="158"/>
                  <a:pt x="340" y="171"/>
                </a:cubicBezTo>
                <a:lnTo>
                  <a:pt x="340" y="175"/>
                </a:lnTo>
                <a:lnTo>
                  <a:pt x="340" y="180"/>
                </a:lnTo>
                <a:lnTo>
                  <a:pt x="340" y="190"/>
                </a:lnTo>
                <a:lnTo>
                  <a:pt x="292" y="136"/>
                </a:lnTo>
                <a:lnTo>
                  <a:pt x="292" y="136"/>
                </a:lnTo>
                <a:lnTo>
                  <a:pt x="244" y="184"/>
                </a:lnTo>
                <a:lnTo>
                  <a:pt x="244" y="180"/>
                </a:lnTo>
                <a:cubicBezTo>
                  <a:pt x="244" y="177"/>
                  <a:pt x="245" y="174"/>
                  <a:pt x="245" y="171"/>
                </a:cubicBezTo>
                <a:lnTo>
                  <a:pt x="246" y="166"/>
                </a:lnTo>
                <a:lnTo>
                  <a:pt x="248" y="159"/>
                </a:lnTo>
                <a:cubicBezTo>
                  <a:pt x="253" y="139"/>
                  <a:pt x="269" y="125"/>
                  <a:pt x="289" y="123"/>
                </a:cubicBezTo>
                <a:cubicBezTo>
                  <a:pt x="309" y="121"/>
                  <a:pt x="328" y="131"/>
                  <a:pt x="337" y="149"/>
                </a:cubicBezTo>
                <a:lnTo>
                  <a:pt x="338" y="150"/>
                </a:lnTo>
                <a:cubicBezTo>
                  <a:pt x="341" y="157"/>
                  <a:pt x="343" y="164"/>
                  <a:pt x="343" y="171"/>
                </a:cubicBezTo>
                <a:lnTo>
                  <a:pt x="343" y="175"/>
                </a:lnTo>
                <a:lnTo>
                  <a:pt x="343" y="177"/>
                </a:lnTo>
                <a:lnTo>
                  <a:pt x="343" y="184"/>
                </a:lnTo>
                <a:lnTo>
                  <a:pt x="343" y="184"/>
                </a:lnTo>
                <a:lnTo>
                  <a:pt x="248" y="175"/>
                </a:lnTo>
                <a:lnTo>
                  <a:pt x="249" y="173"/>
                </a:lnTo>
                <a:lnTo>
                  <a:pt x="248" y="182"/>
                </a:lnTo>
                <a:lnTo>
                  <a:pt x="248" y="177"/>
                </a:lnTo>
                <a:lnTo>
                  <a:pt x="248" y="173"/>
                </a:lnTo>
                <a:lnTo>
                  <a:pt x="248" y="170"/>
                </a:lnTo>
                <a:cubicBezTo>
                  <a:pt x="248" y="144"/>
                  <a:pt x="269" y="122"/>
                  <a:pt x="296" y="122"/>
                </a:cubicBezTo>
                <a:cubicBezTo>
                  <a:pt x="322" y="122"/>
                  <a:pt x="344" y="144"/>
                  <a:pt x="344" y="170"/>
                </a:cubicBezTo>
                <a:lnTo>
                  <a:pt x="344" y="171"/>
                </a:lnTo>
                <a:lnTo>
                  <a:pt x="343" y="164"/>
                </a:lnTo>
                <a:lnTo>
                  <a:pt x="344" y="167"/>
                </a:lnTo>
                <a:cubicBezTo>
                  <a:pt x="344" y="169"/>
                  <a:pt x="344" y="172"/>
                  <a:pt x="344" y="174"/>
                </a:cubicBezTo>
                <a:lnTo>
                  <a:pt x="344" y="180"/>
                </a:lnTo>
                <a:lnTo>
                  <a:pt x="296" y="132"/>
                </a:lnTo>
                <a:lnTo>
                  <a:pt x="297" y="132"/>
                </a:lnTo>
                <a:cubicBezTo>
                  <a:pt x="312" y="132"/>
                  <a:pt x="327" y="139"/>
                  <a:pt x="336" y="152"/>
                </a:cubicBezTo>
                <a:cubicBezTo>
                  <a:pt x="345" y="164"/>
                  <a:pt x="347" y="181"/>
                  <a:pt x="343" y="195"/>
                </a:cubicBezTo>
                <a:lnTo>
                  <a:pt x="342" y="198"/>
                </a:lnTo>
                <a:lnTo>
                  <a:pt x="341" y="200"/>
                </a:lnTo>
                <a:cubicBezTo>
                  <a:pt x="333" y="223"/>
                  <a:pt x="309" y="237"/>
                  <a:pt x="285" y="231"/>
                </a:cubicBezTo>
                <a:cubicBezTo>
                  <a:pt x="261" y="226"/>
                  <a:pt x="245" y="203"/>
                  <a:pt x="248" y="179"/>
                </a:cubicBezTo>
                <a:lnTo>
                  <a:pt x="248" y="175"/>
                </a:lnTo>
                <a:lnTo>
                  <a:pt x="248" y="175"/>
                </a:lnTo>
                <a:cubicBezTo>
                  <a:pt x="248" y="148"/>
                  <a:pt x="269" y="127"/>
                  <a:pt x="296" y="127"/>
                </a:cubicBezTo>
                <a:lnTo>
                  <a:pt x="296" y="127"/>
                </a:lnTo>
                <a:cubicBezTo>
                  <a:pt x="323" y="127"/>
                  <a:pt x="344" y="148"/>
                  <a:pt x="344" y="175"/>
                </a:cubicBezTo>
                <a:lnTo>
                  <a:pt x="344" y="180"/>
                </a:lnTo>
                <a:lnTo>
                  <a:pt x="345" y="182"/>
                </a:lnTo>
                <a:lnTo>
                  <a:pt x="343" y="173"/>
                </a:lnTo>
                <a:lnTo>
                  <a:pt x="344" y="176"/>
                </a:lnTo>
                <a:lnTo>
                  <a:pt x="251" y="180"/>
                </a:lnTo>
                <a:lnTo>
                  <a:pt x="251" y="178"/>
                </a:lnTo>
                <a:lnTo>
                  <a:pt x="250" y="187"/>
                </a:lnTo>
                <a:lnTo>
                  <a:pt x="250" y="183"/>
                </a:lnTo>
                <a:lnTo>
                  <a:pt x="250" y="178"/>
                </a:lnTo>
                <a:cubicBezTo>
                  <a:pt x="250" y="175"/>
                  <a:pt x="251" y="173"/>
                  <a:pt x="251" y="170"/>
                </a:cubicBezTo>
                <a:lnTo>
                  <a:pt x="252" y="167"/>
                </a:lnTo>
                <a:cubicBezTo>
                  <a:pt x="255" y="144"/>
                  <a:pt x="276" y="127"/>
                  <a:pt x="299" y="127"/>
                </a:cubicBezTo>
                <a:lnTo>
                  <a:pt x="300" y="127"/>
                </a:lnTo>
                <a:lnTo>
                  <a:pt x="302" y="127"/>
                </a:lnTo>
                <a:cubicBezTo>
                  <a:pt x="323" y="127"/>
                  <a:pt x="342" y="141"/>
                  <a:pt x="348" y="161"/>
                </a:cubicBezTo>
                <a:lnTo>
                  <a:pt x="349" y="166"/>
                </a:lnTo>
                <a:lnTo>
                  <a:pt x="350" y="168"/>
                </a:lnTo>
                <a:lnTo>
                  <a:pt x="351" y="169"/>
                </a:lnTo>
                <a:lnTo>
                  <a:pt x="259" y="169"/>
                </a:lnTo>
                <a:lnTo>
                  <a:pt x="260" y="168"/>
                </a:lnTo>
                <a:lnTo>
                  <a:pt x="258" y="175"/>
                </a:lnTo>
                <a:lnTo>
                  <a:pt x="259" y="172"/>
                </a:lnTo>
                <a:cubicBezTo>
                  <a:pt x="260" y="165"/>
                  <a:pt x="262" y="159"/>
                  <a:pt x="266" y="153"/>
                </a:cubicBezTo>
                <a:lnTo>
                  <a:pt x="268" y="150"/>
                </a:lnTo>
                <a:lnTo>
                  <a:pt x="271" y="146"/>
                </a:lnTo>
                <a:cubicBezTo>
                  <a:pt x="284" y="129"/>
                  <a:pt x="307" y="122"/>
                  <a:pt x="327" y="130"/>
                </a:cubicBezTo>
                <a:cubicBezTo>
                  <a:pt x="347" y="138"/>
                  <a:pt x="359" y="158"/>
                  <a:pt x="357" y="180"/>
                </a:cubicBezTo>
                <a:lnTo>
                  <a:pt x="357" y="185"/>
                </a:lnTo>
                <a:lnTo>
                  <a:pt x="356" y="190"/>
                </a:lnTo>
                <a:cubicBezTo>
                  <a:pt x="353" y="215"/>
                  <a:pt x="331" y="234"/>
                  <a:pt x="306" y="232"/>
                </a:cubicBezTo>
                <a:cubicBezTo>
                  <a:pt x="280" y="231"/>
                  <a:pt x="260" y="210"/>
                  <a:pt x="260" y="184"/>
                </a:cubicBezTo>
                <a:lnTo>
                  <a:pt x="260" y="183"/>
                </a:lnTo>
                <a:lnTo>
                  <a:pt x="260" y="180"/>
                </a:lnTo>
                <a:cubicBezTo>
                  <a:pt x="260" y="153"/>
                  <a:pt x="282" y="132"/>
                  <a:pt x="308" y="132"/>
                </a:cubicBezTo>
                <a:lnTo>
                  <a:pt x="309" y="132"/>
                </a:lnTo>
                <a:lnTo>
                  <a:pt x="269" y="207"/>
                </a:lnTo>
                <a:lnTo>
                  <a:pt x="267" y="204"/>
                </a:lnTo>
                <a:lnTo>
                  <a:pt x="273" y="211"/>
                </a:lnTo>
                <a:lnTo>
                  <a:pt x="271" y="209"/>
                </a:lnTo>
                <a:lnTo>
                  <a:pt x="353" y="175"/>
                </a:lnTo>
                <a:lnTo>
                  <a:pt x="353" y="177"/>
                </a:lnTo>
                <a:lnTo>
                  <a:pt x="346" y="153"/>
                </a:lnTo>
                <a:lnTo>
                  <a:pt x="348" y="155"/>
                </a:lnTo>
                <a:lnTo>
                  <a:pt x="261" y="165"/>
                </a:lnTo>
                <a:lnTo>
                  <a:pt x="262" y="160"/>
                </a:lnTo>
                <a:lnTo>
                  <a:pt x="262" y="161"/>
                </a:lnTo>
                <a:cubicBezTo>
                  <a:pt x="266" y="139"/>
                  <a:pt x="286" y="122"/>
                  <a:pt x="309" y="122"/>
                </a:cubicBezTo>
                <a:lnTo>
                  <a:pt x="309" y="122"/>
                </a:lnTo>
                <a:cubicBezTo>
                  <a:pt x="336" y="122"/>
                  <a:pt x="357" y="144"/>
                  <a:pt x="357" y="170"/>
                </a:cubicBezTo>
                <a:lnTo>
                  <a:pt x="357" y="175"/>
                </a:lnTo>
                <a:lnTo>
                  <a:pt x="357" y="178"/>
                </a:lnTo>
                <a:cubicBezTo>
                  <a:pt x="357" y="184"/>
                  <a:pt x="357" y="189"/>
                  <a:pt x="355" y="194"/>
                </a:cubicBezTo>
                <a:lnTo>
                  <a:pt x="355" y="195"/>
                </a:lnTo>
                <a:cubicBezTo>
                  <a:pt x="347" y="218"/>
                  <a:pt x="323" y="232"/>
                  <a:pt x="299" y="227"/>
                </a:cubicBezTo>
                <a:cubicBezTo>
                  <a:pt x="275" y="222"/>
                  <a:pt x="259" y="199"/>
                  <a:pt x="261" y="175"/>
                </a:cubicBezTo>
                <a:lnTo>
                  <a:pt x="262" y="170"/>
                </a:lnTo>
                <a:lnTo>
                  <a:pt x="262" y="166"/>
                </a:lnTo>
                <a:lnTo>
                  <a:pt x="310" y="218"/>
                </a:lnTo>
                <a:lnTo>
                  <a:pt x="309" y="218"/>
                </a:lnTo>
                <a:cubicBezTo>
                  <a:pt x="282" y="218"/>
                  <a:pt x="261" y="197"/>
                  <a:pt x="261" y="170"/>
                </a:cubicBezTo>
                <a:cubicBezTo>
                  <a:pt x="261" y="144"/>
                  <a:pt x="282" y="122"/>
                  <a:pt x="309" y="122"/>
                </a:cubicBezTo>
                <a:lnTo>
                  <a:pt x="310" y="122"/>
                </a:lnTo>
                <a:cubicBezTo>
                  <a:pt x="330" y="122"/>
                  <a:pt x="348" y="135"/>
                  <a:pt x="355" y="154"/>
                </a:cubicBezTo>
                <a:lnTo>
                  <a:pt x="357" y="160"/>
                </a:lnTo>
                <a:lnTo>
                  <a:pt x="358" y="163"/>
                </a:lnTo>
                <a:lnTo>
                  <a:pt x="268" y="165"/>
                </a:lnTo>
                <a:lnTo>
                  <a:pt x="268" y="163"/>
                </a:lnTo>
                <a:lnTo>
                  <a:pt x="267" y="171"/>
                </a:lnTo>
                <a:lnTo>
                  <a:pt x="267" y="168"/>
                </a:lnTo>
                <a:lnTo>
                  <a:pt x="267" y="165"/>
                </a:lnTo>
                <a:cubicBezTo>
                  <a:pt x="268" y="162"/>
                  <a:pt x="269" y="160"/>
                  <a:pt x="269" y="157"/>
                </a:cubicBezTo>
                <a:lnTo>
                  <a:pt x="270" y="155"/>
                </a:lnTo>
                <a:cubicBezTo>
                  <a:pt x="276" y="137"/>
                  <a:pt x="293" y="124"/>
                  <a:pt x="312" y="123"/>
                </a:cubicBezTo>
                <a:cubicBezTo>
                  <a:pt x="331" y="121"/>
                  <a:pt x="350" y="132"/>
                  <a:pt x="358" y="149"/>
                </a:cubicBezTo>
                <a:lnTo>
                  <a:pt x="359" y="151"/>
                </a:lnTo>
                <a:lnTo>
                  <a:pt x="359" y="150"/>
                </a:lnTo>
                <a:lnTo>
                  <a:pt x="275" y="154"/>
                </a:lnTo>
                <a:lnTo>
                  <a:pt x="276" y="152"/>
                </a:lnTo>
                <a:lnTo>
                  <a:pt x="272" y="164"/>
                </a:lnTo>
                <a:lnTo>
                  <a:pt x="272" y="161"/>
                </a:lnTo>
                <a:cubicBezTo>
                  <a:pt x="277" y="139"/>
                  <a:pt x="297" y="122"/>
                  <a:pt x="319" y="122"/>
                </a:cubicBezTo>
                <a:lnTo>
                  <a:pt x="320" y="122"/>
                </a:lnTo>
                <a:lnTo>
                  <a:pt x="272" y="166"/>
                </a:lnTo>
                <a:lnTo>
                  <a:pt x="273" y="161"/>
                </a:lnTo>
                <a:lnTo>
                  <a:pt x="272" y="162"/>
                </a:lnTo>
                <a:lnTo>
                  <a:pt x="272" y="161"/>
                </a:lnTo>
                <a:cubicBezTo>
                  <a:pt x="272" y="137"/>
                  <a:pt x="291" y="116"/>
                  <a:pt x="315" y="113"/>
                </a:cubicBezTo>
                <a:cubicBezTo>
                  <a:pt x="339" y="110"/>
                  <a:pt x="361" y="126"/>
                  <a:pt x="367" y="149"/>
                </a:cubicBezTo>
                <a:lnTo>
                  <a:pt x="368" y="151"/>
                </a:lnTo>
                <a:lnTo>
                  <a:pt x="369" y="162"/>
                </a:lnTo>
                <a:lnTo>
                  <a:pt x="370" y="168"/>
                </a:lnTo>
                <a:lnTo>
                  <a:pt x="370" y="175"/>
                </a:lnTo>
                <a:cubicBezTo>
                  <a:pt x="370" y="197"/>
                  <a:pt x="355" y="217"/>
                  <a:pt x="333" y="222"/>
                </a:cubicBezTo>
                <a:cubicBezTo>
                  <a:pt x="311" y="227"/>
                  <a:pt x="289" y="216"/>
                  <a:pt x="279" y="196"/>
                </a:cubicBezTo>
                <a:lnTo>
                  <a:pt x="279" y="195"/>
                </a:lnTo>
                <a:cubicBezTo>
                  <a:pt x="276" y="191"/>
                  <a:pt x="275" y="186"/>
                  <a:pt x="274" y="181"/>
                </a:cubicBezTo>
                <a:lnTo>
                  <a:pt x="273" y="177"/>
                </a:lnTo>
                <a:cubicBezTo>
                  <a:pt x="272" y="170"/>
                  <a:pt x="273" y="163"/>
                  <a:pt x="275" y="157"/>
                </a:cubicBezTo>
                <a:lnTo>
                  <a:pt x="276" y="152"/>
                </a:lnTo>
                <a:cubicBezTo>
                  <a:pt x="283" y="131"/>
                  <a:pt x="301" y="117"/>
                  <a:pt x="322" y="117"/>
                </a:cubicBezTo>
                <a:lnTo>
                  <a:pt x="323" y="117"/>
                </a:lnTo>
                <a:cubicBezTo>
                  <a:pt x="348" y="117"/>
                  <a:pt x="369" y="136"/>
                  <a:pt x="371" y="161"/>
                </a:cubicBezTo>
                <a:lnTo>
                  <a:pt x="372" y="166"/>
                </a:lnTo>
                <a:lnTo>
                  <a:pt x="324" y="122"/>
                </a:lnTo>
                <a:lnTo>
                  <a:pt x="326" y="122"/>
                </a:lnTo>
                <a:lnTo>
                  <a:pt x="278" y="170"/>
                </a:lnTo>
                <a:lnTo>
                  <a:pt x="278" y="165"/>
                </a:lnTo>
                <a:lnTo>
                  <a:pt x="278" y="161"/>
                </a:lnTo>
                <a:cubicBezTo>
                  <a:pt x="278" y="137"/>
                  <a:pt x="296" y="116"/>
                  <a:pt x="320" y="113"/>
                </a:cubicBezTo>
                <a:cubicBezTo>
                  <a:pt x="344" y="110"/>
                  <a:pt x="367" y="126"/>
                  <a:pt x="373" y="149"/>
                </a:cubicBezTo>
                <a:lnTo>
                  <a:pt x="373" y="151"/>
                </a:lnTo>
                <a:lnTo>
                  <a:pt x="374" y="156"/>
                </a:lnTo>
                <a:lnTo>
                  <a:pt x="280" y="154"/>
                </a:lnTo>
                <a:lnTo>
                  <a:pt x="281" y="152"/>
                </a:lnTo>
                <a:lnTo>
                  <a:pt x="279" y="163"/>
                </a:lnTo>
                <a:lnTo>
                  <a:pt x="279" y="161"/>
                </a:lnTo>
                <a:cubicBezTo>
                  <a:pt x="279" y="134"/>
                  <a:pt x="301" y="113"/>
                  <a:pt x="327" y="113"/>
                </a:cubicBezTo>
                <a:lnTo>
                  <a:pt x="328" y="113"/>
                </a:lnTo>
                <a:cubicBezTo>
                  <a:pt x="354" y="113"/>
                  <a:pt x="376" y="134"/>
                  <a:pt x="376" y="161"/>
                </a:cubicBezTo>
                <a:lnTo>
                  <a:pt x="376" y="166"/>
                </a:lnTo>
                <a:lnTo>
                  <a:pt x="376" y="169"/>
                </a:lnTo>
                <a:lnTo>
                  <a:pt x="376" y="170"/>
                </a:lnTo>
                <a:cubicBezTo>
                  <a:pt x="376" y="197"/>
                  <a:pt x="354" y="218"/>
                  <a:pt x="328" y="218"/>
                </a:cubicBezTo>
                <a:cubicBezTo>
                  <a:pt x="301" y="218"/>
                  <a:pt x="280" y="197"/>
                  <a:pt x="280" y="170"/>
                </a:cubicBezTo>
                <a:lnTo>
                  <a:pt x="280" y="168"/>
                </a:lnTo>
                <a:lnTo>
                  <a:pt x="280" y="169"/>
                </a:lnTo>
                <a:lnTo>
                  <a:pt x="279" y="163"/>
                </a:lnTo>
                <a:lnTo>
                  <a:pt x="279" y="156"/>
                </a:lnTo>
                <a:cubicBezTo>
                  <a:pt x="279" y="129"/>
                  <a:pt x="300" y="108"/>
                  <a:pt x="327" y="108"/>
                </a:cubicBezTo>
                <a:cubicBezTo>
                  <a:pt x="353" y="108"/>
                  <a:pt x="375" y="129"/>
                  <a:pt x="375" y="156"/>
                </a:cubicBezTo>
                <a:lnTo>
                  <a:pt x="375" y="157"/>
                </a:lnTo>
                <a:lnTo>
                  <a:pt x="374" y="150"/>
                </a:lnTo>
                <a:lnTo>
                  <a:pt x="375" y="154"/>
                </a:lnTo>
                <a:cubicBezTo>
                  <a:pt x="375" y="156"/>
                  <a:pt x="375" y="158"/>
                  <a:pt x="375" y="160"/>
                </a:cubicBezTo>
                <a:lnTo>
                  <a:pt x="375" y="163"/>
                </a:lnTo>
                <a:lnTo>
                  <a:pt x="375" y="165"/>
                </a:lnTo>
                <a:lnTo>
                  <a:pt x="282" y="150"/>
                </a:lnTo>
                <a:lnTo>
                  <a:pt x="282" y="149"/>
                </a:lnTo>
                <a:lnTo>
                  <a:pt x="281" y="156"/>
                </a:lnTo>
                <a:lnTo>
                  <a:pt x="281" y="153"/>
                </a:lnTo>
                <a:lnTo>
                  <a:pt x="328" y="209"/>
                </a:lnTo>
                <a:lnTo>
                  <a:pt x="328" y="209"/>
                </a:lnTo>
                <a:cubicBezTo>
                  <a:pt x="301" y="209"/>
                  <a:pt x="280" y="187"/>
                  <a:pt x="280" y="161"/>
                </a:cubicBezTo>
                <a:cubicBezTo>
                  <a:pt x="280" y="134"/>
                  <a:pt x="301" y="113"/>
                  <a:pt x="328" y="113"/>
                </a:cubicBezTo>
                <a:lnTo>
                  <a:pt x="328" y="113"/>
                </a:lnTo>
                <a:lnTo>
                  <a:pt x="330" y="113"/>
                </a:lnTo>
                <a:lnTo>
                  <a:pt x="330" y="113"/>
                </a:lnTo>
                <a:lnTo>
                  <a:pt x="331" y="113"/>
                </a:lnTo>
                <a:cubicBezTo>
                  <a:pt x="352" y="113"/>
                  <a:pt x="370" y="126"/>
                  <a:pt x="377" y="146"/>
                </a:cubicBezTo>
                <a:lnTo>
                  <a:pt x="379" y="150"/>
                </a:lnTo>
                <a:cubicBezTo>
                  <a:pt x="379" y="153"/>
                  <a:pt x="380" y="156"/>
                  <a:pt x="380" y="159"/>
                </a:cubicBezTo>
                <a:lnTo>
                  <a:pt x="381" y="162"/>
                </a:lnTo>
                <a:cubicBezTo>
                  <a:pt x="381" y="164"/>
                  <a:pt x="381" y="167"/>
                  <a:pt x="381" y="169"/>
                </a:cubicBezTo>
                <a:lnTo>
                  <a:pt x="381" y="170"/>
                </a:lnTo>
                <a:lnTo>
                  <a:pt x="286" y="165"/>
                </a:lnTo>
                <a:lnTo>
                  <a:pt x="286" y="161"/>
                </a:lnTo>
                <a:lnTo>
                  <a:pt x="286" y="161"/>
                </a:lnTo>
                <a:lnTo>
                  <a:pt x="334" y="209"/>
                </a:lnTo>
                <a:lnTo>
                  <a:pt x="332" y="209"/>
                </a:lnTo>
                <a:cubicBezTo>
                  <a:pt x="307" y="209"/>
                  <a:pt x="286" y="189"/>
                  <a:pt x="285" y="164"/>
                </a:cubicBezTo>
                <a:cubicBezTo>
                  <a:pt x="283" y="139"/>
                  <a:pt x="301" y="117"/>
                  <a:pt x="326" y="113"/>
                </a:cubicBezTo>
                <a:lnTo>
                  <a:pt x="329" y="113"/>
                </a:lnTo>
                <a:cubicBezTo>
                  <a:pt x="334" y="112"/>
                  <a:pt x="339" y="112"/>
                  <a:pt x="344" y="113"/>
                </a:cubicBezTo>
                <a:lnTo>
                  <a:pt x="347" y="114"/>
                </a:lnTo>
                <a:cubicBezTo>
                  <a:pt x="373" y="118"/>
                  <a:pt x="391" y="143"/>
                  <a:pt x="386" y="169"/>
                </a:cubicBezTo>
                <a:lnTo>
                  <a:pt x="386" y="172"/>
                </a:lnTo>
                <a:cubicBezTo>
                  <a:pt x="385" y="174"/>
                  <a:pt x="385" y="177"/>
                  <a:pt x="384" y="179"/>
                </a:cubicBezTo>
                <a:lnTo>
                  <a:pt x="384" y="181"/>
                </a:lnTo>
                <a:cubicBezTo>
                  <a:pt x="377" y="202"/>
                  <a:pt x="356" y="215"/>
                  <a:pt x="334" y="213"/>
                </a:cubicBezTo>
                <a:cubicBezTo>
                  <a:pt x="312" y="212"/>
                  <a:pt x="294" y="195"/>
                  <a:pt x="291" y="173"/>
                </a:cubicBezTo>
                <a:lnTo>
                  <a:pt x="290" y="170"/>
                </a:lnTo>
                <a:cubicBezTo>
                  <a:pt x="290" y="168"/>
                  <a:pt x="289" y="165"/>
                  <a:pt x="289" y="162"/>
                </a:cubicBezTo>
                <a:lnTo>
                  <a:pt x="289" y="158"/>
                </a:lnTo>
                <a:lnTo>
                  <a:pt x="289" y="159"/>
                </a:lnTo>
                <a:lnTo>
                  <a:pt x="289" y="151"/>
                </a:lnTo>
                <a:cubicBezTo>
                  <a:pt x="289" y="125"/>
                  <a:pt x="310" y="103"/>
                  <a:pt x="337" y="103"/>
                </a:cubicBezTo>
                <a:cubicBezTo>
                  <a:pt x="363" y="103"/>
                  <a:pt x="385" y="125"/>
                  <a:pt x="385" y="151"/>
                </a:cubicBezTo>
                <a:lnTo>
                  <a:pt x="385" y="153"/>
                </a:lnTo>
                <a:lnTo>
                  <a:pt x="385" y="153"/>
                </a:lnTo>
                <a:lnTo>
                  <a:pt x="386" y="157"/>
                </a:lnTo>
                <a:lnTo>
                  <a:pt x="386" y="165"/>
                </a:lnTo>
                <a:cubicBezTo>
                  <a:pt x="386" y="192"/>
                  <a:pt x="364" y="213"/>
                  <a:pt x="338" y="213"/>
                </a:cubicBezTo>
                <a:lnTo>
                  <a:pt x="337" y="213"/>
                </a:lnTo>
                <a:cubicBezTo>
                  <a:pt x="323" y="213"/>
                  <a:pt x="309" y="207"/>
                  <a:pt x="300" y="196"/>
                </a:cubicBezTo>
                <a:cubicBezTo>
                  <a:pt x="291" y="184"/>
                  <a:pt x="287" y="169"/>
                  <a:pt x="291" y="155"/>
                </a:cubicBezTo>
                <a:lnTo>
                  <a:pt x="292" y="151"/>
                </a:lnTo>
                <a:lnTo>
                  <a:pt x="294" y="178"/>
                </a:lnTo>
                <a:lnTo>
                  <a:pt x="291" y="170"/>
                </a:lnTo>
                <a:lnTo>
                  <a:pt x="289" y="166"/>
                </a:lnTo>
                <a:cubicBezTo>
                  <a:pt x="288" y="163"/>
                  <a:pt x="287" y="161"/>
                  <a:pt x="287" y="158"/>
                </a:cubicBezTo>
                <a:lnTo>
                  <a:pt x="286" y="156"/>
                </a:lnTo>
                <a:lnTo>
                  <a:pt x="381" y="146"/>
                </a:lnTo>
                <a:lnTo>
                  <a:pt x="381" y="147"/>
                </a:lnTo>
                <a:lnTo>
                  <a:pt x="379" y="132"/>
                </a:lnTo>
                <a:lnTo>
                  <a:pt x="380" y="135"/>
                </a:lnTo>
                <a:lnTo>
                  <a:pt x="382" y="140"/>
                </a:lnTo>
                <a:cubicBezTo>
                  <a:pt x="382" y="142"/>
                  <a:pt x="383" y="144"/>
                  <a:pt x="384" y="147"/>
                </a:cubicBezTo>
                <a:lnTo>
                  <a:pt x="385" y="152"/>
                </a:lnTo>
                <a:lnTo>
                  <a:pt x="337" y="113"/>
                </a:lnTo>
                <a:lnTo>
                  <a:pt x="339" y="113"/>
                </a:lnTo>
                <a:lnTo>
                  <a:pt x="341" y="113"/>
                </a:lnTo>
                <a:cubicBezTo>
                  <a:pt x="364" y="113"/>
                  <a:pt x="384" y="129"/>
                  <a:pt x="388" y="152"/>
                </a:cubicBezTo>
                <a:lnTo>
                  <a:pt x="389" y="154"/>
                </a:lnTo>
                <a:cubicBezTo>
                  <a:pt x="389" y="157"/>
                  <a:pt x="389" y="160"/>
                  <a:pt x="389" y="163"/>
                </a:cubicBezTo>
                <a:lnTo>
                  <a:pt x="389" y="165"/>
                </a:lnTo>
                <a:cubicBezTo>
                  <a:pt x="389" y="192"/>
                  <a:pt x="368" y="213"/>
                  <a:pt x="341" y="213"/>
                </a:cubicBezTo>
                <a:lnTo>
                  <a:pt x="341" y="213"/>
                </a:lnTo>
                <a:cubicBezTo>
                  <a:pt x="314" y="213"/>
                  <a:pt x="293" y="192"/>
                  <a:pt x="293" y="165"/>
                </a:cubicBezTo>
                <a:cubicBezTo>
                  <a:pt x="293" y="139"/>
                  <a:pt x="314" y="117"/>
                  <a:pt x="341" y="117"/>
                </a:cubicBezTo>
                <a:lnTo>
                  <a:pt x="343" y="117"/>
                </a:lnTo>
                <a:lnTo>
                  <a:pt x="295" y="165"/>
                </a:lnTo>
                <a:lnTo>
                  <a:pt x="295" y="162"/>
                </a:lnTo>
                <a:lnTo>
                  <a:pt x="295" y="163"/>
                </a:lnTo>
                <a:lnTo>
                  <a:pt x="294" y="153"/>
                </a:lnTo>
                <a:lnTo>
                  <a:pt x="294" y="151"/>
                </a:lnTo>
                <a:cubicBezTo>
                  <a:pt x="294" y="125"/>
                  <a:pt x="316" y="103"/>
                  <a:pt x="342" y="103"/>
                </a:cubicBezTo>
                <a:cubicBezTo>
                  <a:pt x="369" y="103"/>
                  <a:pt x="390" y="125"/>
                  <a:pt x="390" y="151"/>
                </a:cubicBezTo>
                <a:lnTo>
                  <a:pt x="390" y="152"/>
                </a:lnTo>
                <a:lnTo>
                  <a:pt x="390" y="144"/>
                </a:lnTo>
                <a:lnTo>
                  <a:pt x="390" y="147"/>
                </a:lnTo>
                <a:cubicBezTo>
                  <a:pt x="391" y="150"/>
                  <a:pt x="391" y="152"/>
                  <a:pt x="391" y="155"/>
                </a:cubicBezTo>
                <a:lnTo>
                  <a:pt x="391" y="161"/>
                </a:lnTo>
                <a:lnTo>
                  <a:pt x="391" y="166"/>
                </a:lnTo>
                <a:lnTo>
                  <a:pt x="390" y="176"/>
                </a:lnTo>
                <a:cubicBezTo>
                  <a:pt x="387" y="200"/>
                  <a:pt x="367" y="218"/>
                  <a:pt x="342" y="218"/>
                </a:cubicBezTo>
                <a:lnTo>
                  <a:pt x="342" y="218"/>
                </a:lnTo>
                <a:cubicBezTo>
                  <a:pt x="315" y="218"/>
                  <a:pt x="294" y="197"/>
                  <a:pt x="294" y="170"/>
                </a:cubicBezTo>
                <a:lnTo>
                  <a:pt x="294" y="166"/>
                </a:lnTo>
                <a:lnTo>
                  <a:pt x="295" y="156"/>
                </a:lnTo>
                <a:lnTo>
                  <a:pt x="295" y="150"/>
                </a:lnTo>
                <a:lnTo>
                  <a:pt x="296" y="144"/>
                </a:lnTo>
                <a:cubicBezTo>
                  <a:pt x="299" y="126"/>
                  <a:pt x="312" y="111"/>
                  <a:pt x="329" y="106"/>
                </a:cubicBezTo>
                <a:cubicBezTo>
                  <a:pt x="346" y="100"/>
                  <a:pt x="365" y="105"/>
                  <a:pt x="377" y="118"/>
                </a:cubicBezTo>
                <a:lnTo>
                  <a:pt x="378" y="118"/>
                </a:lnTo>
                <a:cubicBezTo>
                  <a:pt x="385" y="125"/>
                  <a:pt x="390" y="135"/>
                  <a:pt x="391" y="145"/>
                </a:cubicBezTo>
                <a:lnTo>
                  <a:pt x="392" y="149"/>
                </a:lnTo>
                <a:cubicBezTo>
                  <a:pt x="392" y="151"/>
                  <a:pt x="392" y="153"/>
                  <a:pt x="392" y="155"/>
                </a:cubicBezTo>
                <a:lnTo>
                  <a:pt x="392" y="159"/>
                </a:lnTo>
                <a:lnTo>
                  <a:pt x="391" y="147"/>
                </a:lnTo>
                <a:lnTo>
                  <a:pt x="392" y="149"/>
                </a:lnTo>
                <a:lnTo>
                  <a:pt x="298" y="152"/>
                </a:lnTo>
                <a:lnTo>
                  <a:pt x="298" y="149"/>
                </a:lnTo>
                <a:lnTo>
                  <a:pt x="299" y="147"/>
                </a:lnTo>
                <a:cubicBezTo>
                  <a:pt x="303" y="126"/>
                  <a:pt x="320" y="110"/>
                  <a:pt x="342" y="108"/>
                </a:cubicBezTo>
                <a:cubicBezTo>
                  <a:pt x="363" y="106"/>
                  <a:pt x="383" y="118"/>
                  <a:pt x="391" y="138"/>
                </a:cubicBezTo>
                <a:lnTo>
                  <a:pt x="392" y="141"/>
                </a:lnTo>
                <a:cubicBezTo>
                  <a:pt x="393" y="143"/>
                  <a:pt x="393" y="146"/>
                  <a:pt x="394" y="149"/>
                </a:cubicBezTo>
                <a:lnTo>
                  <a:pt x="395" y="152"/>
                </a:lnTo>
                <a:lnTo>
                  <a:pt x="301" y="149"/>
                </a:lnTo>
                <a:lnTo>
                  <a:pt x="301" y="147"/>
                </a:lnTo>
                <a:lnTo>
                  <a:pt x="301" y="148"/>
                </a:lnTo>
                <a:cubicBezTo>
                  <a:pt x="302" y="146"/>
                  <a:pt x="302" y="143"/>
                  <a:pt x="303" y="141"/>
                </a:cubicBezTo>
                <a:lnTo>
                  <a:pt x="304" y="136"/>
                </a:lnTo>
                <a:lnTo>
                  <a:pt x="302" y="151"/>
                </a:lnTo>
                <a:lnTo>
                  <a:pt x="302" y="148"/>
                </a:lnTo>
                <a:cubicBezTo>
                  <a:pt x="302" y="145"/>
                  <a:pt x="302" y="141"/>
                  <a:pt x="303" y="137"/>
                </a:cubicBezTo>
                <a:lnTo>
                  <a:pt x="304" y="135"/>
                </a:lnTo>
                <a:cubicBezTo>
                  <a:pt x="309" y="113"/>
                  <a:pt x="328" y="98"/>
                  <a:pt x="350" y="98"/>
                </a:cubicBezTo>
                <a:cubicBezTo>
                  <a:pt x="372" y="98"/>
                  <a:pt x="392" y="113"/>
                  <a:pt x="397" y="135"/>
                </a:cubicBezTo>
                <a:lnTo>
                  <a:pt x="398" y="137"/>
                </a:lnTo>
                <a:cubicBezTo>
                  <a:pt x="398" y="141"/>
                  <a:pt x="399" y="145"/>
                  <a:pt x="399" y="148"/>
                </a:cubicBezTo>
                <a:lnTo>
                  <a:pt x="399" y="151"/>
                </a:lnTo>
                <a:lnTo>
                  <a:pt x="351" y="103"/>
                </a:lnTo>
                <a:lnTo>
                  <a:pt x="351" y="103"/>
                </a:lnTo>
                <a:lnTo>
                  <a:pt x="352" y="103"/>
                </a:lnTo>
                <a:cubicBezTo>
                  <a:pt x="366" y="103"/>
                  <a:pt x="380" y="110"/>
                  <a:pt x="389" y="121"/>
                </a:cubicBezTo>
                <a:cubicBezTo>
                  <a:pt x="398" y="132"/>
                  <a:pt x="402" y="147"/>
                  <a:pt x="399" y="161"/>
                </a:cubicBezTo>
                <a:lnTo>
                  <a:pt x="399" y="163"/>
                </a:lnTo>
                <a:lnTo>
                  <a:pt x="399" y="154"/>
                </a:lnTo>
                <a:lnTo>
                  <a:pt x="399" y="156"/>
                </a:lnTo>
                <a:lnTo>
                  <a:pt x="369" y="111"/>
                </a:lnTo>
                <a:lnTo>
                  <a:pt x="372" y="112"/>
                </a:lnTo>
                <a:lnTo>
                  <a:pt x="339" y="111"/>
                </a:lnTo>
                <a:lnTo>
                  <a:pt x="342" y="110"/>
                </a:lnTo>
                <a:lnTo>
                  <a:pt x="309" y="156"/>
                </a:lnTo>
                <a:lnTo>
                  <a:pt x="309" y="154"/>
                </a:lnTo>
                <a:lnTo>
                  <a:pt x="310" y="163"/>
                </a:lnTo>
                <a:lnTo>
                  <a:pt x="309" y="161"/>
                </a:lnTo>
                <a:cubicBezTo>
                  <a:pt x="307" y="147"/>
                  <a:pt x="310" y="132"/>
                  <a:pt x="319" y="121"/>
                </a:cubicBezTo>
                <a:cubicBezTo>
                  <a:pt x="328" y="110"/>
                  <a:pt x="342" y="103"/>
                  <a:pt x="356" y="103"/>
                </a:cubicBezTo>
                <a:lnTo>
                  <a:pt x="358" y="103"/>
                </a:lnTo>
                <a:cubicBezTo>
                  <a:pt x="372" y="103"/>
                  <a:pt x="386" y="110"/>
                  <a:pt x="395" y="121"/>
                </a:cubicBezTo>
                <a:cubicBezTo>
                  <a:pt x="404" y="132"/>
                  <a:pt x="408" y="147"/>
                  <a:pt x="405" y="161"/>
                </a:cubicBezTo>
                <a:lnTo>
                  <a:pt x="405" y="163"/>
                </a:lnTo>
                <a:cubicBezTo>
                  <a:pt x="404" y="168"/>
                  <a:pt x="402" y="172"/>
                  <a:pt x="400" y="175"/>
                </a:cubicBezTo>
                <a:lnTo>
                  <a:pt x="399" y="177"/>
                </a:lnTo>
                <a:lnTo>
                  <a:pt x="317" y="129"/>
                </a:lnTo>
                <a:lnTo>
                  <a:pt x="318" y="128"/>
                </a:lnTo>
                <a:lnTo>
                  <a:pt x="309" y="154"/>
                </a:lnTo>
                <a:lnTo>
                  <a:pt x="309" y="151"/>
                </a:lnTo>
                <a:lnTo>
                  <a:pt x="324" y="185"/>
                </a:lnTo>
                <a:lnTo>
                  <a:pt x="321" y="183"/>
                </a:lnTo>
                <a:lnTo>
                  <a:pt x="321" y="183"/>
                </a:lnTo>
                <a:cubicBezTo>
                  <a:pt x="306" y="170"/>
                  <a:pt x="300" y="149"/>
                  <a:pt x="307" y="130"/>
                </a:cubicBezTo>
                <a:cubicBezTo>
                  <a:pt x="314" y="111"/>
                  <a:pt x="332" y="98"/>
                  <a:pt x="352" y="98"/>
                </a:cubicBezTo>
                <a:lnTo>
                  <a:pt x="353" y="98"/>
                </a:lnTo>
                <a:cubicBezTo>
                  <a:pt x="367" y="98"/>
                  <a:pt x="379" y="104"/>
                  <a:pt x="389" y="114"/>
                </a:cubicBezTo>
                <a:cubicBezTo>
                  <a:pt x="398" y="124"/>
                  <a:pt x="402" y="138"/>
                  <a:pt x="401" y="151"/>
                </a:cubicBezTo>
                <a:lnTo>
                  <a:pt x="400" y="156"/>
                </a:lnTo>
                <a:lnTo>
                  <a:pt x="352" y="103"/>
                </a:lnTo>
                <a:lnTo>
                  <a:pt x="355" y="103"/>
                </a:lnTo>
                <a:lnTo>
                  <a:pt x="307" y="157"/>
                </a:lnTo>
                <a:lnTo>
                  <a:pt x="307" y="152"/>
                </a:lnTo>
                <a:lnTo>
                  <a:pt x="306" y="151"/>
                </a:lnTo>
                <a:cubicBezTo>
                  <a:pt x="304" y="139"/>
                  <a:pt x="307" y="125"/>
                  <a:pt x="314" y="115"/>
                </a:cubicBezTo>
                <a:cubicBezTo>
                  <a:pt x="321" y="104"/>
                  <a:pt x="333" y="97"/>
                  <a:pt x="346" y="95"/>
                </a:cubicBezTo>
                <a:lnTo>
                  <a:pt x="349" y="94"/>
                </a:lnTo>
                <a:cubicBezTo>
                  <a:pt x="354" y="93"/>
                  <a:pt x="360" y="93"/>
                  <a:pt x="366" y="94"/>
                </a:cubicBezTo>
                <a:lnTo>
                  <a:pt x="368" y="95"/>
                </a:lnTo>
                <a:cubicBezTo>
                  <a:pt x="393" y="100"/>
                  <a:pt x="409" y="122"/>
                  <a:pt x="407" y="147"/>
                </a:cubicBezTo>
                <a:cubicBezTo>
                  <a:pt x="404" y="171"/>
                  <a:pt x="384" y="190"/>
                  <a:pt x="359" y="190"/>
                </a:cubicBezTo>
                <a:lnTo>
                  <a:pt x="358" y="190"/>
                </a:lnTo>
                <a:cubicBezTo>
                  <a:pt x="331" y="190"/>
                  <a:pt x="310" y="168"/>
                  <a:pt x="310" y="142"/>
                </a:cubicBezTo>
                <a:cubicBezTo>
                  <a:pt x="310" y="115"/>
                  <a:pt x="331" y="94"/>
                  <a:pt x="358" y="94"/>
                </a:cubicBezTo>
                <a:lnTo>
                  <a:pt x="359" y="94"/>
                </a:lnTo>
                <a:cubicBezTo>
                  <a:pt x="385" y="94"/>
                  <a:pt x="407" y="115"/>
                  <a:pt x="407" y="142"/>
                </a:cubicBezTo>
                <a:cubicBezTo>
                  <a:pt x="407" y="168"/>
                  <a:pt x="385" y="190"/>
                  <a:pt x="359" y="190"/>
                </a:cubicBezTo>
                <a:lnTo>
                  <a:pt x="358" y="190"/>
                </a:lnTo>
                <a:cubicBezTo>
                  <a:pt x="332" y="190"/>
                  <a:pt x="310" y="168"/>
                  <a:pt x="310" y="142"/>
                </a:cubicBezTo>
                <a:cubicBezTo>
                  <a:pt x="310" y="115"/>
                  <a:pt x="332" y="94"/>
                  <a:pt x="358" y="94"/>
                </a:cubicBezTo>
                <a:lnTo>
                  <a:pt x="359" y="94"/>
                </a:lnTo>
                <a:lnTo>
                  <a:pt x="359" y="94"/>
                </a:lnTo>
                <a:lnTo>
                  <a:pt x="322" y="172"/>
                </a:lnTo>
                <a:lnTo>
                  <a:pt x="320" y="169"/>
                </a:lnTo>
                <a:lnTo>
                  <a:pt x="315" y="162"/>
                </a:lnTo>
                <a:cubicBezTo>
                  <a:pt x="306" y="147"/>
                  <a:pt x="306" y="128"/>
                  <a:pt x="314" y="113"/>
                </a:cubicBezTo>
                <a:cubicBezTo>
                  <a:pt x="323" y="98"/>
                  <a:pt x="339" y="89"/>
                  <a:pt x="356" y="89"/>
                </a:cubicBezTo>
                <a:lnTo>
                  <a:pt x="356" y="89"/>
                </a:lnTo>
                <a:lnTo>
                  <a:pt x="358" y="89"/>
                </a:lnTo>
                <a:lnTo>
                  <a:pt x="359" y="89"/>
                </a:lnTo>
                <a:lnTo>
                  <a:pt x="361" y="89"/>
                </a:lnTo>
                <a:lnTo>
                  <a:pt x="314" y="125"/>
                </a:lnTo>
                <a:lnTo>
                  <a:pt x="315" y="123"/>
                </a:lnTo>
                <a:lnTo>
                  <a:pt x="313" y="135"/>
                </a:lnTo>
                <a:lnTo>
                  <a:pt x="313" y="132"/>
                </a:lnTo>
                <a:cubicBezTo>
                  <a:pt x="313" y="106"/>
                  <a:pt x="335" y="84"/>
                  <a:pt x="361" y="84"/>
                </a:cubicBezTo>
                <a:lnTo>
                  <a:pt x="362" y="84"/>
                </a:lnTo>
                <a:lnTo>
                  <a:pt x="314" y="126"/>
                </a:lnTo>
                <a:lnTo>
                  <a:pt x="315" y="122"/>
                </a:lnTo>
                <a:lnTo>
                  <a:pt x="314" y="129"/>
                </a:lnTo>
                <a:lnTo>
                  <a:pt x="314" y="127"/>
                </a:lnTo>
                <a:cubicBezTo>
                  <a:pt x="314" y="102"/>
                  <a:pt x="334" y="82"/>
                  <a:pt x="359" y="80"/>
                </a:cubicBezTo>
                <a:cubicBezTo>
                  <a:pt x="383" y="78"/>
                  <a:pt x="406" y="95"/>
                  <a:pt x="410" y="120"/>
                </a:cubicBezTo>
                <a:lnTo>
                  <a:pt x="410" y="123"/>
                </a:lnTo>
                <a:cubicBezTo>
                  <a:pt x="411" y="125"/>
                  <a:pt x="411" y="128"/>
                  <a:pt x="411" y="130"/>
                </a:cubicBezTo>
                <a:lnTo>
                  <a:pt x="411" y="135"/>
                </a:lnTo>
                <a:lnTo>
                  <a:pt x="411" y="134"/>
                </a:lnTo>
                <a:lnTo>
                  <a:pt x="411" y="142"/>
                </a:lnTo>
                <a:lnTo>
                  <a:pt x="321" y="121"/>
                </a:lnTo>
                <a:lnTo>
                  <a:pt x="321" y="120"/>
                </a:lnTo>
                <a:lnTo>
                  <a:pt x="317" y="133"/>
                </a:lnTo>
                <a:lnTo>
                  <a:pt x="317" y="130"/>
                </a:lnTo>
                <a:lnTo>
                  <a:pt x="317" y="128"/>
                </a:lnTo>
                <a:cubicBezTo>
                  <a:pt x="319" y="103"/>
                  <a:pt x="340" y="84"/>
                  <a:pt x="365" y="84"/>
                </a:cubicBezTo>
                <a:lnTo>
                  <a:pt x="366" y="84"/>
                </a:lnTo>
                <a:lnTo>
                  <a:pt x="318" y="132"/>
                </a:lnTo>
                <a:lnTo>
                  <a:pt x="318" y="129"/>
                </a:lnTo>
                <a:lnTo>
                  <a:pt x="319" y="119"/>
                </a:lnTo>
                <a:lnTo>
                  <a:pt x="319" y="115"/>
                </a:lnTo>
                <a:lnTo>
                  <a:pt x="321" y="106"/>
                </a:lnTo>
                <a:cubicBezTo>
                  <a:pt x="327" y="83"/>
                  <a:pt x="349" y="67"/>
                  <a:pt x="373" y="70"/>
                </a:cubicBezTo>
                <a:cubicBezTo>
                  <a:pt x="397" y="73"/>
                  <a:pt x="415" y="94"/>
                  <a:pt x="415" y="118"/>
                </a:cubicBezTo>
                <a:lnTo>
                  <a:pt x="415" y="120"/>
                </a:lnTo>
                <a:lnTo>
                  <a:pt x="415" y="130"/>
                </a:lnTo>
                <a:lnTo>
                  <a:pt x="414" y="134"/>
                </a:lnTo>
                <a:lnTo>
                  <a:pt x="414" y="132"/>
                </a:lnTo>
                <a:lnTo>
                  <a:pt x="366" y="84"/>
                </a:lnTo>
                <a:lnTo>
                  <a:pt x="367" y="84"/>
                </a:lnTo>
                <a:lnTo>
                  <a:pt x="369" y="84"/>
                </a:lnTo>
                <a:lnTo>
                  <a:pt x="322" y="142"/>
                </a:lnTo>
                <a:lnTo>
                  <a:pt x="321" y="137"/>
                </a:lnTo>
                <a:cubicBezTo>
                  <a:pt x="319" y="123"/>
                  <a:pt x="322" y="108"/>
                  <a:pt x="331" y="97"/>
                </a:cubicBezTo>
                <a:cubicBezTo>
                  <a:pt x="340" y="86"/>
                  <a:pt x="354" y="79"/>
                  <a:pt x="368" y="79"/>
                </a:cubicBezTo>
                <a:lnTo>
                  <a:pt x="370" y="79"/>
                </a:lnTo>
                <a:cubicBezTo>
                  <a:pt x="394" y="79"/>
                  <a:pt x="415" y="97"/>
                  <a:pt x="418" y="121"/>
                </a:cubicBezTo>
                <a:lnTo>
                  <a:pt x="418" y="124"/>
                </a:lnTo>
                <a:cubicBezTo>
                  <a:pt x="419" y="126"/>
                  <a:pt x="419" y="129"/>
                  <a:pt x="419" y="131"/>
                </a:cubicBezTo>
                <a:lnTo>
                  <a:pt x="419" y="132"/>
                </a:lnTo>
                <a:cubicBezTo>
                  <a:pt x="419" y="159"/>
                  <a:pt x="397" y="180"/>
                  <a:pt x="371" y="180"/>
                </a:cubicBezTo>
                <a:cubicBezTo>
                  <a:pt x="344" y="180"/>
                  <a:pt x="323" y="159"/>
                  <a:pt x="323" y="132"/>
                </a:cubicBezTo>
                <a:lnTo>
                  <a:pt x="323" y="129"/>
                </a:lnTo>
                <a:lnTo>
                  <a:pt x="324" y="120"/>
                </a:lnTo>
                <a:lnTo>
                  <a:pt x="324" y="115"/>
                </a:lnTo>
                <a:lnTo>
                  <a:pt x="324" y="118"/>
                </a:lnTo>
                <a:lnTo>
                  <a:pt x="419" y="130"/>
                </a:lnTo>
                <a:lnTo>
                  <a:pt x="418" y="132"/>
                </a:lnTo>
                <a:lnTo>
                  <a:pt x="419" y="130"/>
                </a:lnTo>
                <a:lnTo>
                  <a:pt x="417" y="139"/>
                </a:lnTo>
                <a:lnTo>
                  <a:pt x="418" y="129"/>
                </a:lnTo>
                <a:lnTo>
                  <a:pt x="418" y="132"/>
                </a:lnTo>
                <a:lnTo>
                  <a:pt x="330" y="106"/>
                </a:lnTo>
                <a:lnTo>
                  <a:pt x="331" y="104"/>
                </a:lnTo>
                <a:lnTo>
                  <a:pt x="325" y="118"/>
                </a:lnTo>
                <a:lnTo>
                  <a:pt x="326" y="114"/>
                </a:lnTo>
                <a:lnTo>
                  <a:pt x="324" y="127"/>
                </a:lnTo>
                <a:lnTo>
                  <a:pt x="324" y="124"/>
                </a:lnTo>
                <a:lnTo>
                  <a:pt x="324" y="123"/>
                </a:lnTo>
                <a:lnTo>
                  <a:pt x="418" y="138"/>
                </a:lnTo>
                <a:lnTo>
                  <a:pt x="417" y="141"/>
                </a:lnTo>
                <a:lnTo>
                  <a:pt x="416" y="143"/>
                </a:lnTo>
                <a:cubicBezTo>
                  <a:pt x="409" y="165"/>
                  <a:pt x="386" y="179"/>
                  <a:pt x="363" y="175"/>
                </a:cubicBezTo>
                <a:cubicBezTo>
                  <a:pt x="340" y="171"/>
                  <a:pt x="322" y="151"/>
                  <a:pt x="322" y="127"/>
                </a:cubicBezTo>
                <a:lnTo>
                  <a:pt x="322" y="125"/>
                </a:lnTo>
                <a:lnTo>
                  <a:pt x="323" y="115"/>
                </a:lnTo>
                <a:lnTo>
                  <a:pt x="323" y="116"/>
                </a:lnTo>
                <a:lnTo>
                  <a:pt x="323" y="113"/>
                </a:lnTo>
                <a:cubicBezTo>
                  <a:pt x="323" y="91"/>
                  <a:pt x="338" y="72"/>
                  <a:pt x="360" y="67"/>
                </a:cubicBezTo>
                <a:cubicBezTo>
                  <a:pt x="382" y="62"/>
                  <a:pt x="404" y="72"/>
                  <a:pt x="414" y="92"/>
                </a:cubicBezTo>
                <a:lnTo>
                  <a:pt x="414" y="93"/>
                </a:lnTo>
                <a:cubicBezTo>
                  <a:pt x="418" y="100"/>
                  <a:pt x="419" y="107"/>
                  <a:pt x="419" y="114"/>
                </a:cubicBezTo>
                <a:lnTo>
                  <a:pt x="419" y="118"/>
                </a:lnTo>
                <a:lnTo>
                  <a:pt x="420" y="118"/>
                </a:lnTo>
                <a:lnTo>
                  <a:pt x="420" y="126"/>
                </a:lnTo>
                <a:lnTo>
                  <a:pt x="420" y="127"/>
                </a:lnTo>
                <a:lnTo>
                  <a:pt x="325" y="118"/>
                </a:lnTo>
                <a:lnTo>
                  <a:pt x="325" y="116"/>
                </a:lnTo>
                <a:lnTo>
                  <a:pt x="326" y="111"/>
                </a:lnTo>
                <a:cubicBezTo>
                  <a:pt x="332" y="88"/>
                  <a:pt x="355" y="72"/>
                  <a:pt x="379" y="75"/>
                </a:cubicBezTo>
                <a:cubicBezTo>
                  <a:pt x="403" y="78"/>
                  <a:pt x="421" y="99"/>
                  <a:pt x="421" y="123"/>
                </a:cubicBezTo>
                <a:lnTo>
                  <a:pt x="421" y="125"/>
                </a:lnTo>
                <a:lnTo>
                  <a:pt x="420" y="117"/>
                </a:lnTo>
                <a:lnTo>
                  <a:pt x="421" y="120"/>
                </a:lnTo>
                <a:cubicBezTo>
                  <a:pt x="421" y="123"/>
                  <a:pt x="421" y="125"/>
                  <a:pt x="421" y="128"/>
                </a:cubicBezTo>
                <a:lnTo>
                  <a:pt x="421" y="131"/>
                </a:lnTo>
                <a:lnTo>
                  <a:pt x="421" y="132"/>
                </a:lnTo>
                <a:cubicBezTo>
                  <a:pt x="421" y="159"/>
                  <a:pt x="400" y="180"/>
                  <a:pt x="373" y="180"/>
                </a:cubicBezTo>
                <a:cubicBezTo>
                  <a:pt x="347" y="180"/>
                  <a:pt x="325" y="159"/>
                  <a:pt x="325" y="132"/>
                </a:cubicBezTo>
                <a:lnTo>
                  <a:pt x="325" y="130"/>
                </a:lnTo>
                <a:lnTo>
                  <a:pt x="325" y="125"/>
                </a:lnTo>
                <a:lnTo>
                  <a:pt x="325" y="121"/>
                </a:lnTo>
                <a:lnTo>
                  <a:pt x="325" y="118"/>
                </a:lnTo>
                <a:cubicBezTo>
                  <a:pt x="325" y="91"/>
                  <a:pt x="347" y="70"/>
                  <a:pt x="373" y="70"/>
                </a:cubicBezTo>
                <a:lnTo>
                  <a:pt x="374" y="70"/>
                </a:lnTo>
                <a:cubicBezTo>
                  <a:pt x="396" y="70"/>
                  <a:pt x="415" y="85"/>
                  <a:pt x="421" y="106"/>
                </a:cubicBezTo>
                <a:lnTo>
                  <a:pt x="421" y="108"/>
                </a:lnTo>
                <a:lnTo>
                  <a:pt x="417" y="99"/>
                </a:lnTo>
                <a:lnTo>
                  <a:pt x="419" y="102"/>
                </a:lnTo>
                <a:lnTo>
                  <a:pt x="329" y="114"/>
                </a:lnTo>
                <a:lnTo>
                  <a:pt x="330" y="109"/>
                </a:lnTo>
                <a:lnTo>
                  <a:pt x="333" y="98"/>
                </a:lnTo>
                <a:cubicBezTo>
                  <a:pt x="339" y="81"/>
                  <a:pt x="354" y="68"/>
                  <a:pt x="372" y="66"/>
                </a:cubicBezTo>
                <a:cubicBezTo>
                  <a:pt x="390" y="63"/>
                  <a:pt x="408" y="72"/>
                  <a:pt x="418" y="87"/>
                </a:cubicBezTo>
                <a:lnTo>
                  <a:pt x="419" y="88"/>
                </a:lnTo>
                <a:cubicBezTo>
                  <a:pt x="423" y="94"/>
                  <a:pt x="426" y="100"/>
                  <a:pt x="427" y="107"/>
                </a:cubicBezTo>
                <a:lnTo>
                  <a:pt x="427" y="110"/>
                </a:lnTo>
                <a:cubicBezTo>
                  <a:pt x="430" y="124"/>
                  <a:pt x="426" y="138"/>
                  <a:pt x="417" y="149"/>
                </a:cubicBezTo>
                <a:cubicBezTo>
                  <a:pt x="407" y="160"/>
                  <a:pt x="394" y="166"/>
                  <a:pt x="380" y="166"/>
                </a:cubicBezTo>
                <a:lnTo>
                  <a:pt x="379" y="166"/>
                </a:lnTo>
                <a:cubicBezTo>
                  <a:pt x="353" y="166"/>
                  <a:pt x="331" y="144"/>
                  <a:pt x="331" y="118"/>
                </a:cubicBezTo>
                <a:lnTo>
                  <a:pt x="331" y="116"/>
                </a:lnTo>
                <a:cubicBezTo>
                  <a:pt x="331" y="113"/>
                  <a:pt x="332" y="110"/>
                  <a:pt x="332" y="107"/>
                </a:cubicBezTo>
                <a:lnTo>
                  <a:pt x="333" y="104"/>
                </a:lnTo>
                <a:cubicBezTo>
                  <a:pt x="337" y="82"/>
                  <a:pt x="357" y="65"/>
                  <a:pt x="380" y="65"/>
                </a:cubicBezTo>
                <a:lnTo>
                  <a:pt x="381" y="65"/>
                </a:lnTo>
                <a:cubicBezTo>
                  <a:pt x="404" y="65"/>
                  <a:pt x="424" y="82"/>
                  <a:pt x="428" y="106"/>
                </a:cubicBezTo>
                <a:lnTo>
                  <a:pt x="429" y="109"/>
                </a:lnTo>
                <a:lnTo>
                  <a:pt x="427" y="101"/>
                </a:lnTo>
                <a:lnTo>
                  <a:pt x="428" y="103"/>
                </a:lnTo>
                <a:lnTo>
                  <a:pt x="335" y="110"/>
                </a:lnTo>
                <a:lnTo>
                  <a:pt x="335" y="107"/>
                </a:lnTo>
                <a:lnTo>
                  <a:pt x="334" y="115"/>
                </a:lnTo>
                <a:lnTo>
                  <a:pt x="334" y="110"/>
                </a:lnTo>
                <a:lnTo>
                  <a:pt x="334" y="106"/>
                </a:lnTo>
                <a:cubicBezTo>
                  <a:pt x="334" y="102"/>
                  <a:pt x="335" y="98"/>
                  <a:pt x="336" y="94"/>
                </a:cubicBezTo>
                <a:lnTo>
                  <a:pt x="336" y="92"/>
                </a:lnTo>
                <a:cubicBezTo>
                  <a:pt x="342" y="71"/>
                  <a:pt x="361" y="56"/>
                  <a:pt x="383" y="56"/>
                </a:cubicBezTo>
                <a:cubicBezTo>
                  <a:pt x="405" y="56"/>
                  <a:pt x="424" y="71"/>
                  <a:pt x="430" y="92"/>
                </a:cubicBezTo>
                <a:lnTo>
                  <a:pt x="430" y="94"/>
                </a:lnTo>
                <a:lnTo>
                  <a:pt x="432" y="105"/>
                </a:lnTo>
                <a:lnTo>
                  <a:pt x="432" y="110"/>
                </a:lnTo>
                <a:lnTo>
                  <a:pt x="432" y="110"/>
                </a:lnTo>
                <a:lnTo>
                  <a:pt x="385" y="70"/>
                </a:lnTo>
                <a:lnTo>
                  <a:pt x="386" y="70"/>
                </a:lnTo>
                <a:lnTo>
                  <a:pt x="338" y="118"/>
                </a:lnTo>
                <a:lnTo>
                  <a:pt x="338" y="113"/>
                </a:lnTo>
                <a:lnTo>
                  <a:pt x="338" y="114"/>
                </a:lnTo>
                <a:lnTo>
                  <a:pt x="434" y="108"/>
                </a:lnTo>
                <a:lnTo>
                  <a:pt x="434" y="110"/>
                </a:lnTo>
                <a:lnTo>
                  <a:pt x="434" y="113"/>
                </a:lnTo>
                <a:lnTo>
                  <a:pt x="434" y="116"/>
                </a:lnTo>
                <a:cubicBezTo>
                  <a:pt x="434" y="122"/>
                  <a:pt x="433" y="127"/>
                  <a:pt x="432" y="132"/>
                </a:cubicBezTo>
                <a:lnTo>
                  <a:pt x="431" y="133"/>
                </a:lnTo>
                <a:lnTo>
                  <a:pt x="343" y="97"/>
                </a:lnTo>
                <a:lnTo>
                  <a:pt x="344" y="95"/>
                </a:lnTo>
                <a:lnTo>
                  <a:pt x="339" y="107"/>
                </a:lnTo>
                <a:lnTo>
                  <a:pt x="340" y="104"/>
                </a:lnTo>
                <a:cubicBezTo>
                  <a:pt x="344" y="82"/>
                  <a:pt x="364" y="65"/>
                  <a:pt x="387" y="65"/>
                </a:cubicBezTo>
                <a:cubicBezTo>
                  <a:pt x="410" y="65"/>
                  <a:pt x="430" y="82"/>
                  <a:pt x="434" y="104"/>
                </a:cubicBezTo>
                <a:lnTo>
                  <a:pt x="435" y="107"/>
                </a:lnTo>
                <a:lnTo>
                  <a:pt x="435" y="106"/>
                </a:lnTo>
                <a:lnTo>
                  <a:pt x="342" y="103"/>
                </a:lnTo>
                <a:lnTo>
                  <a:pt x="343" y="101"/>
                </a:lnTo>
                <a:lnTo>
                  <a:pt x="340" y="116"/>
                </a:lnTo>
                <a:lnTo>
                  <a:pt x="340" y="113"/>
                </a:lnTo>
                <a:lnTo>
                  <a:pt x="341" y="104"/>
                </a:lnTo>
                <a:cubicBezTo>
                  <a:pt x="344" y="79"/>
                  <a:pt x="364" y="60"/>
                  <a:pt x="389" y="60"/>
                </a:cubicBezTo>
                <a:lnTo>
                  <a:pt x="390" y="60"/>
                </a:lnTo>
                <a:cubicBezTo>
                  <a:pt x="416" y="60"/>
                  <a:pt x="438" y="82"/>
                  <a:pt x="438" y="108"/>
                </a:cubicBezTo>
                <a:lnTo>
                  <a:pt x="438" y="111"/>
                </a:lnTo>
                <a:lnTo>
                  <a:pt x="438" y="113"/>
                </a:lnTo>
                <a:cubicBezTo>
                  <a:pt x="438" y="140"/>
                  <a:pt x="416" y="161"/>
                  <a:pt x="390" y="161"/>
                </a:cubicBezTo>
                <a:cubicBezTo>
                  <a:pt x="363" y="161"/>
                  <a:pt x="342" y="140"/>
                  <a:pt x="342" y="113"/>
                </a:cubicBezTo>
                <a:lnTo>
                  <a:pt x="342" y="111"/>
                </a:lnTo>
                <a:lnTo>
                  <a:pt x="342" y="108"/>
                </a:lnTo>
                <a:cubicBezTo>
                  <a:pt x="342" y="83"/>
                  <a:pt x="362" y="62"/>
                  <a:pt x="388" y="61"/>
                </a:cubicBezTo>
                <a:cubicBezTo>
                  <a:pt x="413" y="59"/>
                  <a:pt x="435" y="78"/>
                  <a:pt x="438" y="104"/>
                </a:cubicBezTo>
                <a:lnTo>
                  <a:pt x="438" y="109"/>
                </a:lnTo>
                <a:lnTo>
                  <a:pt x="390" y="65"/>
                </a:lnTo>
                <a:lnTo>
                  <a:pt x="391" y="65"/>
                </a:lnTo>
                <a:cubicBezTo>
                  <a:pt x="414" y="65"/>
                  <a:pt x="434" y="82"/>
                  <a:pt x="438" y="104"/>
                </a:cubicBezTo>
                <a:lnTo>
                  <a:pt x="439" y="107"/>
                </a:lnTo>
                <a:cubicBezTo>
                  <a:pt x="439" y="110"/>
                  <a:pt x="439" y="113"/>
                  <a:pt x="439" y="116"/>
                </a:cubicBezTo>
                <a:lnTo>
                  <a:pt x="439" y="118"/>
                </a:lnTo>
                <a:cubicBezTo>
                  <a:pt x="439" y="144"/>
                  <a:pt x="418" y="166"/>
                  <a:pt x="391" y="166"/>
                </a:cubicBezTo>
                <a:cubicBezTo>
                  <a:pt x="365" y="166"/>
                  <a:pt x="343" y="144"/>
                  <a:pt x="343" y="118"/>
                </a:cubicBezTo>
                <a:lnTo>
                  <a:pt x="343" y="116"/>
                </a:lnTo>
                <a:cubicBezTo>
                  <a:pt x="343" y="113"/>
                  <a:pt x="344" y="110"/>
                  <a:pt x="344" y="107"/>
                </a:cubicBezTo>
                <a:lnTo>
                  <a:pt x="345" y="104"/>
                </a:lnTo>
                <a:lnTo>
                  <a:pt x="344" y="113"/>
                </a:lnTo>
                <a:lnTo>
                  <a:pt x="344" y="108"/>
                </a:lnTo>
                <a:lnTo>
                  <a:pt x="344" y="104"/>
                </a:lnTo>
                <a:cubicBezTo>
                  <a:pt x="344" y="80"/>
                  <a:pt x="362" y="59"/>
                  <a:pt x="386" y="56"/>
                </a:cubicBezTo>
                <a:cubicBezTo>
                  <a:pt x="410" y="53"/>
                  <a:pt x="433" y="69"/>
                  <a:pt x="439" y="92"/>
                </a:cubicBezTo>
                <a:lnTo>
                  <a:pt x="440" y="96"/>
                </a:lnTo>
                <a:lnTo>
                  <a:pt x="441" y="105"/>
                </a:lnTo>
                <a:cubicBezTo>
                  <a:pt x="444" y="119"/>
                  <a:pt x="440" y="133"/>
                  <a:pt x="431" y="144"/>
                </a:cubicBezTo>
                <a:cubicBezTo>
                  <a:pt x="422" y="155"/>
                  <a:pt x="408" y="161"/>
                  <a:pt x="394" y="161"/>
                </a:cubicBezTo>
                <a:lnTo>
                  <a:pt x="393" y="161"/>
                </a:lnTo>
                <a:cubicBezTo>
                  <a:pt x="380" y="161"/>
                  <a:pt x="367" y="156"/>
                  <a:pt x="358" y="146"/>
                </a:cubicBezTo>
                <a:cubicBezTo>
                  <a:pt x="349" y="136"/>
                  <a:pt x="344" y="122"/>
                  <a:pt x="346" y="109"/>
                </a:cubicBezTo>
                <a:lnTo>
                  <a:pt x="346" y="104"/>
                </a:lnTo>
                <a:lnTo>
                  <a:pt x="348" y="94"/>
                </a:lnTo>
                <a:cubicBezTo>
                  <a:pt x="353" y="72"/>
                  <a:pt x="372" y="56"/>
                  <a:pt x="394" y="56"/>
                </a:cubicBezTo>
                <a:cubicBezTo>
                  <a:pt x="417" y="56"/>
                  <a:pt x="436" y="71"/>
                  <a:pt x="442" y="92"/>
                </a:cubicBezTo>
                <a:lnTo>
                  <a:pt x="442" y="94"/>
                </a:lnTo>
                <a:lnTo>
                  <a:pt x="443" y="99"/>
                </a:lnTo>
                <a:lnTo>
                  <a:pt x="348" y="108"/>
                </a:lnTo>
                <a:lnTo>
                  <a:pt x="348" y="106"/>
                </a:lnTo>
                <a:lnTo>
                  <a:pt x="348" y="104"/>
                </a:lnTo>
                <a:cubicBezTo>
                  <a:pt x="348" y="77"/>
                  <a:pt x="369" y="56"/>
                  <a:pt x="396" y="56"/>
                </a:cubicBezTo>
                <a:lnTo>
                  <a:pt x="397" y="56"/>
                </a:lnTo>
                <a:cubicBezTo>
                  <a:pt x="420" y="56"/>
                  <a:pt x="440" y="73"/>
                  <a:pt x="444" y="96"/>
                </a:cubicBezTo>
                <a:lnTo>
                  <a:pt x="445" y="99"/>
                </a:lnTo>
                <a:cubicBezTo>
                  <a:pt x="445" y="102"/>
                  <a:pt x="445" y="104"/>
                  <a:pt x="445" y="107"/>
                </a:cubicBezTo>
                <a:lnTo>
                  <a:pt x="445" y="108"/>
                </a:lnTo>
                <a:lnTo>
                  <a:pt x="350" y="103"/>
                </a:lnTo>
                <a:lnTo>
                  <a:pt x="350" y="99"/>
                </a:lnTo>
                <a:lnTo>
                  <a:pt x="350" y="99"/>
                </a:lnTo>
                <a:cubicBezTo>
                  <a:pt x="350" y="72"/>
                  <a:pt x="371" y="51"/>
                  <a:pt x="398" y="51"/>
                </a:cubicBezTo>
                <a:lnTo>
                  <a:pt x="398" y="51"/>
                </a:lnTo>
                <a:cubicBezTo>
                  <a:pt x="421" y="51"/>
                  <a:pt x="441" y="67"/>
                  <a:pt x="446" y="90"/>
                </a:cubicBezTo>
                <a:lnTo>
                  <a:pt x="447" y="95"/>
                </a:lnTo>
                <a:cubicBezTo>
                  <a:pt x="447" y="98"/>
                  <a:pt x="447" y="101"/>
                  <a:pt x="447" y="104"/>
                </a:cubicBezTo>
                <a:lnTo>
                  <a:pt x="447" y="107"/>
                </a:lnTo>
                <a:lnTo>
                  <a:pt x="445" y="92"/>
                </a:lnTo>
                <a:lnTo>
                  <a:pt x="446" y="93"/>
                </a:lnTo>
                <a:lnTo>
                  <a:pt x="352" y="108"/>
                </a:lnTo>
                <a:lnTo>
                  <a:pt x="352" y="106"/>
                </a:lnTo>
                <a:lnTo>
                  <a:pt x="352" y="104"/>
                </a:lnTo>
                <a:lnTo>
                  <a:pt x="352" y="99"/>
                </a:lnTo>
                <a:cubicBezTo>
                  <a:pt x="352" y="72"/>
                  <a:pt x="373" y="51"/>
                  <a:pt x="400" y="51"/>
                </a:cubicBezTo>
                <a:lnTo>
                  <a:pt x="400" y="51"/>
                </a:lnTo>
                <a:lnTo>
                  <a:pt x="352" y="99"/>
                </a:lnTo>
                <a:lnTo>
                  <a:pt x="352" y="97"/>
                </a:lnTo>
                <a:lnTo>
                  <a:pt x="353" y="106"/>
                </a:lnTo>
                <a:lnTo>
                  <a:pt x="353" y="104"/>
                </a:lnTo>
                <a:cubicBezTo>
                  <a:pt x="350" y="90"/>
                  <a:pt x="354" y="75"/>
                  <a:pt x="363" y="64"/>
                </a:cubicBezTo>
                <a:cubicBezTo>
                  <a:pt x="372" y="53"/>
                  <a:pt x="386" y="46"/>
                  <a:pt x="400" y="46"/>
                </a:cubicBezTo>
                <a:lnTo>
                  <a:pt x="400" y="46"/>
                </a:lnTo>
                <a:cubicBezTo>
                  <a:pt x="427" y="46"/>
                  <a:pt x="448" y="68"/>
                  <a:pt x="448" y="94"/>
                </a:cubicBezTo>
                <a:cubicBezTo>
                  <a:pt x="448" y="121"/>
                  <a:pt x="427" y="142"/>
                  <a:pt x="400" y="142"/>
                </a:cubicBezTo>
                <a:lnTo>
                  <a:pt x="400" y="142"/>
                </a:lnTo>
                <a:lnTo>
                  <a:pt x="448" y="90"/>
                </a:lnTo>
                <a:lnTo>
                  <a:pt x="448" y="95"/>
                </a:lnTo>
                <a:lnTo>
                  <a:pt x="448" y="104"/>
                </a:lnTo>
                <a:cubicBezTo>
                  <a:pt x="448" y="130"/>
                  <a:pt x="427" y="152"/>
                  <a:pt x="400" y="152"/>
                </a:cubicBezTo>
                <a:lnTo>
                  <a:pt x="400" y="152"/>
                </a:lnTo>
                <a:cubicBezTo>
                  <a:pt x="373" y="152"/>
                  <a:pt x="352" y="130"/>
                  <a:pt x="352" y="104"/>
                </a:cubicBezTo>
                <a:cubicBezTo>
                  <a:pt x="352" y="77"/>
                  <a:pt x="373" y="56"/>
                  <a:pt x="400" y="56"/>
                </a:cubicBezTo>
                <a:lnTo>
                  <a:pt x="400" y="56"/>
                </a:lnTo>
                <a:lnTo>
                  <a:pt x="353" y="98"/>
                </a:lnTo>
                <a:lnTo>
                  <a:pt x="353" y="94"/>
                </a:lnTo>
                <a:lnTo>
                  <a:pt x="353" y="94"/>
                </a:lnTo>
                <a:lnTo>
                  <a:pt x="353" y="88"/>
                </a:lnTo>
                <a:lnTo>
                  <a:pt x="353" y="95"/>
                </a:lnTo>
                <a:lnTo>
                  <a:pt x="353" y="92"/>
                </a:lnTo>
                <a:cubicBezTo>
                  <a:pt x="350" y="71"/>
                  <a:pt x="361" y="51"/>
                  <a:pt x="379" y="42"/>
                </a:cubicBezTo>
                <a:cubicBezTo>
                  <a:pt x="397" y="33"/>
                  <a:pt x="420" y="36"/>
                  <a:pt x="434" y="51"/>
                </a:cubicBezTo>
                <a:lnTo>
                  <a:pt x="435" y="52"/>
                </a:lnTo>
                <a:cubicBezTo>
                  <a:pt x="443" y="59"/>
                  <a:pt x="448" y="69"/>
                  <a:pt x="449" y="79"/>
                </a:cubicBezTo>
                <a:lnTo>
                  <a:pt x="449" y="83"/>
                </a:lnTo>
                <a:cubicBezTo>
                  <a:pt x="450" y="85"/>
                  <a:pt x="450" y="87"/>
                  <a:pt x="450" y="89"/>
                </a:cubicBezTo>
                <a:lnTo>
                  <a:pt x="450" y="95"/>
                </a:lnTo>
                <a:lnTo>
                  <a:pt x="450" y="98"/>
                </a:lnTo>
                <a:lnTo>
                  <a:pt x="450" y="99"/>
                </a:lnTo>
                <a:cubicBezTo>
                  <a:pt x="450" y="125"/>
                  <a:pt x="428" y="147"/>
                  <a:pt x="402" y="147"/>
                </a:cubicBezTo>
                <a:cubicBezTo>
                  <a:pt x="375" y="147"/>
                  <a:pt x="354" y="125"/>
                  <a:pt x="354" y="99"/>
                </a:cubicBezTo>
                <a:lnTo>
                  <a:pt x="354" y="97"/>
                </a:lnTo>
                <a:lnTo>
                  <a:pt x="355" y="87"/>
                </a:lnTo>
                <a:lnTo>
                  <a:pt x="354" y="88"/>
                </a:lnTo>
                <a:cubicBezTo>
                  <a:pt x="354" y="85"/>
                  <a:pt x="355" y="83"/>
                  <a:pt x="355" y="80"/>
                </a:cubicBezTo>
                <a:lnTo>
                  <a:pt x="356" y="77"/>
                </a:lnTo>
                <a:cubicBezTo>
                  <a:pt x="359" y="55"/>
                  <a:pt x="377" y="39"/>
                  <a:pt x="399" y="37"/>
                </a:cubicBezTo>
                <a:cubicBezTo>
                  <a:pt x="421" y="35"/>
                  <a:pt x="442" y="49"/>
                  <a:pt x="449" y="70"/>
                </a:cubicBezTo>
                <a:lnTo>
                  <a:pt x="449" y="71"/>
                </a:lnTo>
                <a:cubicBezTo>
                  <a:pt x="451" y="76"/>
                  <a:pt x="451" y="81"/>
                  <a:pt x="451" y="86"/>
                </a:cubicBezTo>
                <a:lnTo>
                  <a:pt x="451" y="89"/>
                </a:lnTo>
                <a:lnTo>
                  <a:pt x="357" y="78"/>
                </a:lnTo>
                <a:lnTo>
                  <a:pt x="357" y="76"/>
                </a:lnTo>
                <a:lnTo>
                  <a:pt x="357" y="76"/>
                </a:lnTo>
                <a:cubicBezTo>
                  <a:pt x="362" y="53"/>
                  <a:pt x="382" y="37"/>
                  <a:pt x="404" y="37"/>
                </a:cubicBezTo>
                <a:lnTo>
                  <a:pt x="409" y="37"/>
                </a:lnTo>
                <a:lnTo>
                  <a:pt x="411" y="37"/>
                </a:lnTo>
                <a:lnTo>
                  <a:pt x="365" y="72"/>
                </a:lnTo>
                <a:lnTo>
                  <a:pt x="367" y="67"/>
                </a:lnTo>
                <a:lnTo>
                  <a:pt x="367" y="64"/>
                </a:lnTo>
                <a:cubicBezTo>
                  <a:pt x="372" y="43"/>
                  <a:pt x="390" y="29"/>
                  <a:pt x="411" y="28"/>
                </a:cubicBezTo>
                <a:cubicBezTo>
                  <a:pt x="432" y="26"/>
                  <a:pt x="452" y="39"/>
                  <a:pt x="459" y="59"/>
                </a:cubicBezTo>
                <a:lnTo>
                  <a:pt x="460" y="63"/>
                </a:lnTo>
                <a:cubicBezTo>
                  <a:pt x="461" y="65"/>
                  <a:pt x="462" y="68"/>
                  <a:pt x="463" y="71"/>
                </a:cubicBezTo>
                <a:lnTo>
                  <a:pt x="464" y="76"/>
                </a:lnTo>
                <a:lnTo>
                  <a:pt x="416" y="37"/>
                </a:lnTo>
                <a:lnTo>
                  <a:pt x="417" y="37"/>
                </a:lnTo>
                <a:lnTo>
                  <a:pt x="419" y="37"/>
                </a:lnTo>
                <a:lnTo>
                  <a:pt x="371" y="85"/>
                </a:lnTo>
                <a:lnTo>
                  <a:pt x="371" y="82"/>
                </a:lnTo>
                <a:lnTo>
                  <a:pt x="373" y="94"/>
                </a:lnTo>
                <a:lnTo>
                  <a:pt x="372" y="92"/>
                </a:lnTo>
                <a:lnTo>
                  <a:pt x="467" y="80"/>
                </a:lnTo>
                <a:lnTo>
                  <a:pt x="467" y="82"/>
                </a:lnTo>
                <a:lnTo>
                  <a:pt x="466" y="73"/>
                </a:lnTo>
                <a:lnTo>
                  <a:pt x="467" y="76"/>
                </a:lnTo>
                <a:lnTo>
                  <a:pt x="371" y="85"/>
                </a:lnTo>
                <a:lnTo>
                  <a:pt x="371" y="82"/>
                </a:lnTo>
                <a:lnTo>
                  <a:pt x="371" y="80"/>
                </a:lnTo>
                <a:cubicBezTo>
                  <a:pt x="371" y="61"/>
                  <a:pt x="383" y="43"/>
                  <a:pt x="401" y="36"/>
                </a:cubicBezTo>
                <a:cubicBezTo>
                  <a:pt x="419" y="28"/>
                  <a:pt x="440" y="32"/>
                  <a:pt x="453" y="46"/>
                </a:cubicBezTo>
                <a:lnTo>
                  <a:pt x="456" y="49"/>
                </a:lnTo>
                <a:lnTo>
                  <a:pt x="458" y="51"/>
                </a:lnTo>
                <a:lnTo>
                  <a:pt x="376" y="85"/>
                </a:lnTo>
                <a:lnTo>
                  <a:pt x="376" y="80"/>
                </a:lnTo>
                <a:lnTo>
                  <a:pt x="376" y="80"/>
                </a:lnTo>
                <a:lnTo>
                  <a:pt x="424" y="123"/>
                </a:lnTo>
                <a:lnTo>
                  <a:pt x="423" y="123"/>
                </a:lnTo>
                <a:lnTo>
                  <a:pt x="470" y="66"/>
                </a:lnTo>
                <a:lnTo>
                  <a:pt x="471" y="69"/>
                </a:lnTo>
                <a:lnTo>
                  <a:pt x="471" y="68"/>
                </a:lnTo>
                <a:lnTo>
                  <a:pt x="376" y="80"/>
                </a:lnTo>
                <a:lnTo>
                  <a:pt x="376" y="78"/>
                </a:lnTo>
                <a:lnTo>
                  <a:pt x="379" y="96"/>
                </a:lnTo>
                <a:lnTo>
                  <a:pt x="378" y="93"/>
                </a:lnTo>
                <a:lnTo>
                  <a:pt x="448" y="117"/>
                </a:lnTo>
                <a:lnTo>
                  <a:pt x="445" y="118"/>
                </a:lnTo>
                <a:lnTo>
                  <a:pt x="457" y="108"/>
                </a:lnTo>
                <a:lnTo>
                  <a:pt x="455" y="111"/>
                </a:lnTo>
                <a:lnTo>
                  <a:pt x="465" y="73"/>
                </a:lnTo>
                <a:lnTo>
                  <a:pt x="466" y="77"/>
                </a:lnTo>
                <a:lnTo>
                  <a:pt x="458" y="57"/>
                </a:lnTo>
                <a:lnTo>
                  <a:pt x="459" y="58"/>
                </a:lnTo>
                <a:lnTo>
                  <a:pt x="372" y="90"/>
                </a:lnTo>
                <a:lnTo>
                  <a:pt x="371" y="86"/>
                </a:lnTo>
                <a:lnTo>
                  <a:pt x="371" y="80"/>
                </a:lnTo>
                <a:cubicBezTo>
                  <a:pt x="369" y="67"/>
                  <a:pt x="374" y="53"/>
                  <a:pt x="383" y="43"/>
                </a:cubicBezTo>
                <a:cubicBezTo>
                  <a:pt x="392" y="33"/>
                  <a:pt x="405" y="27"/>
                  <a:pt x="418" y="27"/>
                </a:cubicBezTo>
                <a:lnTo>
                  <a:pt x="419" y="27"/>
                </a:lnTo>
                <a:cubicBezTo>
                  <a:pt x="442" y="27"/>
                  <a:pt x="462" y="44"/>
                  <a:pt x="466" y="66"/>
                </a:cubicBezTo>
                <a:lnTo>
                  <a:pt x="467" y="69"/>
                </a:lnTo>
                <a:cubicBezTo>
                  <a:pt x="467" y="72"/>
                  <a:pt x="467" y="75"/>
                  <a:pt x="467" y="78"/>
                </a:cubicBezTo>
                <a:lnTo>
                  <a:pt x="467" y="80"/>
                </a:lnTo>
                <a:cubicBezTo>
                  <a:pt x="467" y="106"/>
                  <a:pt x="446" y="128"/>
                  <a:pt x="419" y="128"/>
                </a:cubicBezTo>
                <a:cubicBezTo>
                  <a:pt x="393" y="128"/>
                  <a:pt x="371" y="106"/>
                  <a:pt x="371" y="80"/>
                </a:cubicBezTo>
                <a:lnTo>
                  <a:pt x="371" y="78"/>
                </a:lnTo>
                <a:lnTo>
                  <a:pt x="372" y="87"/>
                </a:lnTo>
                <a:lnTo>
                  <a:pt x="372" y="85"/>
                </a:lnTo>
                <a:lnTo>
                  <a:pt x="467" y="75"/>
                </a:lnTo>
                <a:lnTo>
                  <a:pt x="467" y="77"/>
                </a:lnTo>
                <a:lnTo>
                  <a:pt x="467" y="80"/>
                </a:lnTo>
                <a:lnTo>
                  <a:pt x="419" y="32"/>
                </a:lnTo>
                <a:lnTo>
                  <a:pt x="419" y="32"/>
                </a:lnTo>
                <a:lnTo>
                  <a:pt x="371" y="80"/>
                </a:lnTo>
                <a:lnTo>
                  <a:pt x="371" y="75"/>
                </a:lnTo>
                <a:lnTo>
                  <a:pt x="371" y="75"/>
                </a:lnTo>
                <a:cubicBezTo>
                  <a:pt x="370" y="62"/>
                  <a:pt x="374" y="48"/>
                  <a:pt x="383" y="38"/>
                </a:cubicBezTo>
                <a:cubicBezTo>
                  <a:pt x="392" y="28"/>
                  <a:pt x="405" y="22"/>
                  <a:pt x="419" y="22"/>
                </a:cubicBezTo>
                <a:lnTo>
                  <a:pt x="420" y="22"/>
                </a:lnTo>
                <a:cubicBezTo>
                  <a:pt x="434" y="22"/>
                  <a:pt x="447" y="29"/>
                  <a:pt x="457" y="39"/>
                </a:cubicBezTo>
                <a:cubicBezTo>
                  <a:pt x="466" y="50"/>
                  <a:pt x="470" y="64"/>
                  <a:pt x="467" y="78"/>
                </a:cubicBezTo>
                <a:lnTo>
                  <a:pt x="467" y="81"/>
                </a:lnTo>
                <a:lnTo>
                  <a:pt x="466" y="87"/>
                </a:lnTo>
                <a:cubicBezTo>
                  <a:pt x="459" y="112"/>
                  <a:pt x="436" y="127"/>
                  <a:pt x="411" y="123"/>
                </a:cubicBezTo>
                <a:cubicBezTo>
                  <a:pt x="386" y="118"/>
                  <a:pt x="369" y="96"/>
                  <a:pt x="371" y="71"/>
                </a:cubicBezTo>
                <a:lnTo>
                  <a:pt x="372" y="66"/>
                </a:lnTo>
                <a:lnTo>
                  <a:pt x="372" y="61"/>
                </a:lnTo>
                <a:cubicBezTo>
                  <a:pt x="375" y="38"/>
                  <a:pt x="392" y="21"/>
                  <a:pt x="415" y="18"/>
                </a:cubicBezTo>
                <a:cubicBezTo>
                  <a:pt x="437" y="16"/>
                  <a:pt x="458" y="29"/>
                  <a:pt x="466" y="51"/>
                </a:cubicBezTo>
                <a:lnTo>
                  <a:pt x="466" y="52"/>
                </a:lnTo>
                <a:lnTo>
                  <a:pt x="467" y="55"/>
                </a:lnTo>
                <a:lnTo>
                  <a:pt x="421" y="22"/>
                </a:lnTo>
                <a:lnTo>
                  <a:pt x="423" y="22"/>
                </a:lnTo>
                <a:lnTo>
                  <a:pt x="425" y="22"/>
                </a:lnTo>
                <a:cubicBezTo>
                  <a:pt x="448" y="22"/>
                  <a:pt x="468" y="39"/>
                  <a:pt x="472" y="63"/>
                </a:cubicBezTo>
                <a:lnTo>
                  <a:pt x="473" y="66"/>
                </a:lnTo>
                <a:lnTo>
                  <a:pt x="473" y="64"/>
                </a:lnTo>
                <a:lnTo>
                  <a:pt x="385" y="51"/>
                </a:lnTo>
                <a:lnTo>
                  <a:pt x="386" y="48"/>
                </a:lnTo>
                <a:lnTo>
                  <a:pt x="383" y="55"/>
                </a:lnTo>
                <a:lnTo>
                  <a:pt x="384" y="53"/>
                </a:lnTo>
                <a:cubicBezTo>
                  <a:pt x="392" y="33"/>
                  <a:pt x="411" y="21"/>
                  <a:pt x="432" y="23"/>
                </a:cubicBezTo>
                <a:cubicBezTo>
                  <a:pt x="452" y="24"/>
                  <a:pt x="470" y="39"/>
                  <a:pt x="475" y="59"/>
                </a:cubicBezTo>
                <a:lnTo>
                  <a:pt x="476" y="61"/>
                </a:lnTo>
                <a:lnTo>
                  <a:pt x="477" y="68"/>
                </a:lnTo>
                <a:cubicBezTo>
                  <a:pt x="479" y="81"/>
                  <a:pt x="475" y="96"/>
                  <a:pt x="466" y="106"/>
                </a:cubicBezTo>
                <a:cubicBezTo>
                  <a:pt x="457" y="117"/>
                  <a:pt x="444" y="123"/>
                  <a:pt x="429" y="123"/>
                </a:cubicBezTo>
                <a:lnTo>
                  <a:pt x="429" y="123"/>
                </a:lnTo>
                <a:cubicBezTo>
                  <a:pt x="404" y="123"/>
                  <a:pt x="384" y="105"/>
                  <a:pt x="381" y="80"/>
                </a:cubicBezTo>
                <a:lnTo>
                  <a:pt x="381" y="75"/>
                </a:lnTo>
                <a:cubicBezTo>
                  <a:pt x="380" y="71"/>
                  <a:pt x="380" y="67"/>
                  <a:pt x="381" y="63"/>
                </a:cubicBezTo>
                <a:lnTo>
                  <a:pt x="382" y="60"/>
                </a:lnTo>
                <a:cubicBezTo>
                  <a:pt x="382" y="57"/>
                  <a:pt x="383" y="55"/>
                  <a:pt x="383" y="52"/>
                </a:cubicBezTo>
                <a:lnTo>
                  <a:pt x="384" y="51"/>
                </a:lnTo>
                <a:cubicBezTo>
                  <a:pt x="391" y="28"/>
                  <a:pt x="414" y="15"/>
                  <a:pt x="437" y="19"/>
                </a:cubicBezTo>
                <a:cubicBezTo>
                  <a:pt x="460" y="22"/>
                  <a:pt x="477" y="42"/>
                  <a:pt x="477" y="66"/>
                </a:cubicBezTo>
                <a:lnTo>
                  <a:pt x="477" y="70"/>
                </a:lnTo>
                <a:lnTo>
                  <a:pt x="477" y="76"/>
                </a:lnTo>
                <a:lnTo>
                  <a:pt x="477" y="80"/>
                </a:lnTo>
                <a:cubicBezTo>
                  <a:pt x="477" y="105"/>
                  <a:pt x="458" y="126"/>
                  <a:pt x="432" y="128"/>
                </a:cubicBezTo>
                <a:cubicBezTo>
                  <a:pt x="407" y="129"/>
                  <a:pt x="385" y="111"/>
                  <a:pt x="382" y="86"/>
                </a:cubicBezTo>
                <a:lnTo>
                  <a:pt x="381" y="82"/>
                </a:lnTo>
                <a:lnTo>
                  <a:pt x="381" y="70"/>
                </a:lnTo>
                <a:lnTo>
                  <a:pt x="381" y="71"/>
                </a:lnTo>
                <a:cubicBezTo>
                  <a:pt x="379" y="58"/>
                  <a:pt x="384" y="44"/>
                  <a:pt x="393" y="34"/>
                </a:cubicBezTo>
                <a:cubicBezTo>
                  <a:pt x="402" y="24"/>
                  <a:pt x="415" y="18"/>
                  <a:pt x="428" y="18"/>
                </a:cubicBezTo>
                <a:lnTo>
                  <a:pt x="430" y="18"/>
                </a:lnTo>
                <a:cubicBezTo>
                  <a:pt x="456" y="18"/>
                  <a:pt x="478" y="39"/>
                  <a:pt x="478" y="66"/>
                </a:cubicBezTo>
                <a:cubicBezTo>
                  <a:pt x="478" y="92"/>
                  <a:pt x="456" y="114"/>
                  <a:pt x="430" y="114"/>
                </a:cubicBezTo>
                <a:lnTo>
                  <a:pt x="429" y="114"/>
                </a:lnTo>
                <a:lnTo>
                  <a:pt x="477" y="66"/>
                </a:lnTo>
                <a:lnTo>
                  <a:pt x="477" y="68"/>
                </a:lnTo>
                <a:lnTo>
                  <a:pt x="476" y="57"/>
                </a:lnTo>
                <a:lnTo>
                  <a:pt x="476" y="59"/>
                </a:lnTo>
                <a:lnTo>
                  <a:pt x="387" y="49"/>
                </a:lnTo>
                <a:lnTo>
                  <a:pt x="388" y="47"/>
                </a:lnTo>
                <a:lnTo>
                  <a:pt x="387" y="48"/>
                </a:lnTo>
                <a:lnTo>
                  <a:pt x="431" y="114"/>
                </a:lnTo>
                <a:lnTo>
                  <a:pt x="431" y="114"/>
                </a:lnTo>
                <a:lnTo>
                  <a:pt x="476" y="48"/>
                </a:lnTo>
                <a:lnTo>
                  <a:pt x="477" y="51"/>
                </a:lnTo>
                <a:lnTo>
                  <a:pt x="476" y="49"/>
                </a:lnTo>
                <a:lnTo>
                  <a:pt x="387" y="55"/>
                </a:lnTo>
                <a:lnTo>
                  <a:pt x="388" y="54"/>
                </a:lnTo>
                <a:lnTo>
                  <a:pt x="385" y="69"/>
                </a:lnTo>
                <a:lnTo>
                  <a:pt x="385" y="66"/>
                </a:lnTo>
                <a:cubicBezTo>
                  <a:pt x="385" y="63"/>
                  <a:pt x="386" y="61"/>
                  <a:pt x="386" y="58"/>
                </a:cubicBezTo>
                <a:lnTo>
                  <a:pt x="387" y="55"/>
                </a:lnTo>
                <a:lnTo>
                  <a:pt x="388" y="49"/>
                </a:lnTo>
                <a:cubicBezTo>
                  <a:pt x="394" y="26"/>
                  <a:pt x="416" y="10"/>
                  <a:pt x="440" y="13"/>
                </a:cubicBezTo>
                <a:cubicBezTo>
                  <a:pt x="464" y="16"/>
                  <a:pt x="482" y="37"/>
                  <a:pt x="482" y="61"/>
                </a:cubicBezTo>
                <a:lnTo>
                  <a:pt x="482" y="63"/>
                </a:lnTo>
                <a:lnTo>
                  <a:pt x="482" y="66"/>
                </a:lnTo>
                <a:lnTo>
                  <a:pt x="434" y="18"/>
                </a:lnTo>
                <a:lnTo>
                  <a:pt x="435" y="18"/>
                </a:lnTo>
                <a:lnTo>
                  <a:pt x="388" y="57"/>
                </a:lnTo>
                <a:lnTo>
                  <a:pt x="389" y="52"/>
                </a:lnTo>
                <a:lnTo>
                  <a:pt x="388" y="61"/>
                </a:lnTo>
                <a:lnTo>
                  <a:pt x="388" y="58"/>
                </a:lnTo>
                <a:lnTo>
                  <a:pt x="388" y="56"/>
                </a:lnTo>
                <a:cubicBezTo>
                  <a:pt x="388" y="30"/>
                  <a:pt x="409" y="8"/>
                  <a:pt x="436" y="8"/>
                </a:cubicBezTo>
                <a:cubicBezTo>
                  <a:pt x="462" y="8"/>
                  <a:pt x="484" y="30"/>
                  <a:pt x="484" y="56"/>
                </a:cubicBezTo>
                <a:lnTo>
                  <a:pt x="484" y="59"/>
                </a:lnTo>
                <a:lnTo>
                  <a:pt x="484" y="61"/>
                </a:lnTo>
                <a:lnTo>
                  <a:pt x="389" y="49"/>
                </a:lnTo>
                <a:lnTo>
                  <a:pt x="390" y="47"/>
                </a:lnTo>
                <a:lnTo>
                  <a:pt x="388" y="59"/>
                </a:lnTo>
                <a:lnTo>
                  <a:pt x="388" y="56"/>
                </a:lnTo>
                <a:cubicBezTo>
                  <a:pt x="388" y="30"/>
                  <a:pt x="410" y="8"/>
                  <a:pt x="436" y="8"/>
                </a:cubicBezTo>
                <a:cubicBezTo>
                  <a:pt x="463" y="8"/>
                  <a:pt x="484" y="30"/>
                  <a:pt x="484" y="56"/>
                </a:cubicBezTo>
                <a:lnTo>
                  <a:pt x="484" y="58"/>
                </a:lnTo>
                <a:lnTo>
                  <a:pt x="484" y="61"/>
                </a:lnTo>
                <a:lnTo>
                  <a:pt x="436" y="13"/>
                </a:lnTo>
                <a:lnTo>
                  <a:pt x="437" y="13"/>
                </a:lnTo>
                <a:lnTo>
                  <a:pt x="438" y="13"/>
                </a:lnTo>
                <a:lnTo>
                  <a:pt x="390" y="61"/>
                </a:lnTo>
                <a:lnTo>
                  <a:pt x="390" y="58"/>
                </a:lnTo>
                <a:lnTo>
                  <a:pt x="392" y="73"/>
                </a:lnTo>
                <a:lnTo>
                  <a:pt x="392" y="72"/>
                </a:lnTo>
                <a:lnTo>
                  <a:pt x="484" y="45"/>
                </a:lnTo>
                <a:lnTo>
                  <a:pt x="485" y="47"/>
                </a:lnTo>
                <a:lnTo>
                  <a:pt x="486" y="54"/>
                </a:lnTo>
                <a:lnTo>
                  <a:pt x="486" y="58"/>
                </a:lnTo>
                <a:lnTo>
                  <a:pt x="482" y="44"/>
                </a:lnTo>
                <a:lnTo>
                  <a:pt x="482" y="45"/>
                </a:lnTo>
                <a:lnTo>
                  <a:pt x="392" y="57"/>
                </a:lnTo>
                <a:lnTo>
                  <a:pt x="393" y="54"/>
                </a:lnTo>
                <a:lnTo>
                  <a:pt x="392" y="63"/>
                </a:lnTo>
                <a:lnTo>
                  <a:pt x="392" y="59"/>
                </a:lnTo>
                <a:lnTo>
                  <a:pt x="392" y="54"/>
                </a:lnTo>
                <a:lnTo>
                  <a:pt x="392" y="51"/>
                </a:lnTo>
                <a:cubicBezTo>
                  <a:pt x="392" y="28"/>
                  <a:pt x="409" y="8"/>
                  <a:pt x="432" y="4"/>
                </a:cubicBezTo>
                <a:cubicBezTo>
                  <a:pt x="456" y="0"/>
                  <a:pt x="478" y="14"/>
                  <a:pt x="486" y="36"/>
                </a:cubicBezTo>
                <a:lnTo>
                  <a:pt x="486" y="38"/>
                </a:lnTo>
                <a:cubicBezTo>
                  <a:pt x="488" y="43"/>
                  <a:pt x="488" y="48"/>
                  <a:pt x="488" y="53"/>
                </a:cubicBezTo>
                <a:lnTo>
                  <a:pt x="488" y="56"/>
                </a:lnTo>
                <a:lnTo>
                  <a:pt x="488" y="59"/>
                </a:lnTo>
                <a:lnTo>
                  <a:pt x="488" y="61"/>
                </a:lnTo>
                <a:cubicBezTo>
                  <a:pt x="488" y="87"/>
                  <a:pt x="467" y="109"/>
                  <a:pt x="440" y="109"/>
                </a:cubicBezTo>
                <a:cubicBezTo>
                  <a:pt x="414" y="109"/>
                  <a:pt x="392" y="87"/>
                  <a:pt x="392" y="61"/>
                </a:cubicBezTo>
                <a:lnTo>
                  <a:pt x="392" y="59"/>
                </a:lnTo>
                <a:lnTo>
                  <a:pt x="392" y="56"/>
                </a:lnTo>
                <a:lnTo>
                  <a:pt x="392" y="53"/>
                </a:lnTo>
                <a:lnTo>
                  <a:pt x="395" y="68"/>
                </a:lnTo>
                <a:lnTo>
                  <a:pt x="394" y="67"/>
                </a:lnTo>
                <a:lnTo>
                  <a:pt x="488" y="51"/>
                </a:lnTo>
                <a:lnTo>
                  <a:pt x="488" y="54"/>
                </a:lnTo>
                <a:lnTo>
                  <a:pt x="488" y="59"/>
                </a:lnTo>
                <a:lnTo>
                  <a:pt x="488" y="63"/>
                </a:lnTo>
                <a:cubicBezTo>
                  <a:pt x="488" y="67"/>
                  <a:pt x="488" y="70"/>
                  <a:pt x="487" y="73"/>
                </a:cubicBezTo>
                <a:lnTo>
                  <a:pt x="487" y="75"/>
                </a:lnTo>
                <a:cubicBezTo>
                  <a:pt x="483" y="95"/>
                  <a:pt x="466" y="111"/>
                  <a:pt x="446" y="114"/>
                </a:cubicBezTo>
                <a:cubicBezTo>
                  <a:pt x="426" y="116"/>
                  <a:pt x="406" y="106"/>
                  <a:pt x="397" y="87"/>
                </a:cubicBezTo>
                <a:lnTo>
                  <a:pt x="396" y="86"/>
                </a:lnTo>
                <a:cubicBezTo>
                  <a:pt x="394" y="82"/>
                  <a:pt x="392" y="77"/>
                  <a:pt x="391" y="72"/>
                </a:cubicBezTo>
                <a:lnTo>
                  <a:pt x="391" y="69"/>
                </a:lnTo>
                <a:lnTo>
                  <a:pt x="391" y="70"/>
                </a:lnTo>
                <a:lnTo>
                  <a:pt x="391" y="68"/>
                </a:lnTo>
                <a:cubicBezTo>
                  <a:pt x="385" y="43"/>
                  <a:pt x="399" y="18"/>
                  <a:pt x="424" y="10"/>
                </a:cubicBezTo>
                <a:cubicBezTo>
                  <a:pt x="449" y="3"/>
                  <a:pt x="475" y="17"/>
                  <a:pt x="483" y="41"/>
                </a:cubicBezTo>
                <a:lnTo>
                  <a:pt x="484" y="43"/>
                </a:lnTo>
                <a:cubicBezTo>
                  <a:pt x="485" y="48"/>
                  <a:pt x="486" y="53"/>
                  <a:pt x="486" y="58"/>
                </a:cubicBezTo>
                <a:lnTo>
                  <a:pt x="486" y="61"/>
                </a:lnTo>
                <a:cubicBezTo>
                  <a:pt x="486" y="87"/>
                  <a:pt x="464" y="109"/>
                  <a:pt x="438" y="109"/>
                </a:cubicBezTo>
                <a:lnTo>
                  <a:pt x="437" y="109"/>
                </a:lnTo>
                <a:lnTo>
                  <a:pt x="436" y="109"/>
                </a:lnTo>
                <a:cubicBezTo>
                  <a:pt x="410" y="109"/>
                  <a:pt x="388" y="87"/>
                  <a:pt x="388" y="61"/>
                </a:cubicBezTo>
                <a:lnTo>
                  <a:pt x="388" y="58"/>
                </a:lnTo>
                <a:lnTo>
                  <a:pt x="388" y="56"/>
                </a:lnTo>
                <a:lnTo>
                  <a:pt x="484" y="56"/>
                </a:lnTo>
                <a:lnTo>
                  <a:pt x="484" y="59"/>
                </a:lnTo>
                <a:cubicBezTo>
                  <a:pt x="484" y="63"/>
                  <a:pt x="484" y="67"/>
                  <a:pt x="483" y="71"/>
                </a:cubicBezTo>
                <a:lnTo>
                  <a:pt x="483" y="73"/>
                </a:lnTo>
                <a:cubicBezTo>
                  <a:pt x="477" y="96"/>
                  <a:pt x="454" y="112"/>
                  <a:pt x="430" y="109"/>
                </a:cubicBezTo>
                <a:cubicBezTo>
                  <a:pt x="406" y="106"/>
                  <a:pt x="388" y="85"/>
                  <a:pt x="388" y="61"/>
                </a:cubicBezTo>
                <a:lnTo>
                  <a:pt x="388" y="59"/>
                </a:lnTo>
                <a:lnTo>
                  <a:pt x="388" y="56"/>
                </a:lnTo>
                <a:lnTo>
                  <a:pt x="484" y="56"/>
                </a:lnTo>
                <a:lnTo>
                  <a:pt x="484" y="58"/>
                </a:lnTo>
                <a:lnTo>
                  <a:pt x="484" y="61"/>
                </a:lnTo>
                <a:cubicBezTo>
                  <a:pt x="484" y="64"/>
                  <a:pt x="484" y="67"/>
                  <a:pt x="483" y="70"/>
                </a:cubicBezTo>
                <a:lnTo>
                  <a:pt x="482" y="75"/>
                </a:lnTo>
                <a:cubicBezTo>
                  <a:pt x="478" y="98"/>
                  <a:pt x="458" y="114"/>
                  <a:pt x="435" y="114"/>
                </a:cubicBezTo>
                <a:lnTo>
                  <a:pt x="434" y="114"/>
                </a:lnTo>
                <a:cubicBezTo>
                  <a:pt x="408" y="114"/>
                  <a:pt x="386" y="92"/>
                  <a:pt x="386" y="66"/>
                </a:cubicBezTo>
                <a:lnTo>
                  <a:pt x="386" y="63"/>
                </a:lnTo>
                <a:lnTo>
                  <a:pt x="386" y="61"/>
                </a:lnTo>
                <a:lnTo>
                  <a:pt x="481" y="73"/>
                </a:lnTo>
                <a:lnTo>
                  <a:pt x="481" y="71"/>
                </a:lnTo>
                <a:lnTo>
                  <a:pt x="481" y="74"/>
                </a:lnTo>
                <a:lnTo>
                  <a:pt x="481" y="66"/>
                </a:lnTo>
                <a:lnTo>
                  <a:pt x="481" y="69"/>
                </a:lnTo>
                <a:cubicBezTo>
                  <a:pt x="481" y="74"/>
                  <a:pt x="481" y="79"/>
                  <a:pt x="479" y="84"/>
                </a:cubicBezTo>
                <a:lnTo>
                  <a:pt x="479" y="86"/>
                </a:lnTo>
                <a:cubicBezTo>
                  <a:pt x="472" y="104"/>
                  <a:pt x="456" y="117"/>
                  <a:pt x="436" y="118"/>
                </a:cubicBezTo>
                <a:cubicBezTo>
                  <a:pt x="417" y="120"/>
                  <a:pt x="399" y="109"/>
                  <a:pt x="390" y="92"/>
                </a:cubicBezTo>
                <a:lnTo>
                  <a:pt x="387" y="86"/>
                </a:lnTo>
                <a:lnTo>
                  <a:pt x="386" y="84"/>
                </a:lnTo>
                <a:cubicBezTo>
                  <a:pt x="380" y="69"/>
                  <a:pt x="382" y="52"/>
                  <a:pt x="391" y="39"/>
                </a:cubicBezTo>
                <a:cubicBezTo>
                  <a:pt x="400" y="26"/>
                  <a:pt x="415" y="18"/>
                  <a:pt x="431" y="18"/>
                </a:cubicBezTo>
                <a:lnTo>
                  <a:pt x="431" y="18"/>
                </a:lnTo>
                <a:cubicBezTo>
                  <a:pt x="447" y="18"/>
                  <a:pt x="462" y="26"/>
                  <a:pt x="471" y="39"/>
                </a:cubicBezTo>
                <a:cubicBezTo>
                  <a:pt x="480" y="52"/>
                  <a:pt x="482" y="69"/>
                  <a:pt x="476" y="84"/>
                </a:cubicBezTo>
                <a:lnTo>
                  <a:pt x="473" y="90"/>
                </a:lnTo>
                <a:lnTo>
                  <a:pt x="472" y="92"/>
                </a:lnTo>
                <a:cubicBezTo>
                  <a:pt x="463" y="110"/>
                  <a:pt x="444" y="120"/>
                  <a:pt x="424" y="118"/>
                </a:cubicBezTo>
                <a:cubicBezTo>
                  <a:pt x="404" y="116"/>
                  <a:pt x="388" y="102"/>
                  <a:pt x="383" y="82"/>
                </a:cubicBezTo>
                <a:lnTo>
                  <a:pt x="382" y="80"/>
                </a:lnTo>
                <a:cubicBezTo>
                  <a:pt x="381" y="76"/>
                  <a:pt x="381" y="72"/>
                  <a:pt x="381" y="68"/>
                </a:cubicBezTo>
                <a:lnTo>
                  <a:pt x="381" y="66"/>
                </a:lnTo>
                <a:cubicBezTo>
                  <a:pt x="381" y="39"/>
                  <a:pt x="402" y="18"/>
                  <a:pt x="429" y="18"/>
                </a:cubicBezTo>
                <a:lnTo>
                  <a:pt x="430" y="18"/>
                </a:lnTo>
                <a:lnTo>
                  <a:pt x="430" y="114"/>
                </a:lnTo>
                <a:lnTo>
                  <a:pt x="428" y="114"/>
                </a:lnTo>
                <a:lnTo>
                  <a:pt x="476" y="61"/>
                </a:lnTo>
                <a:lnTo>
                  <a:pt x="477" y="70"/>
                </a:lnTo>
                <a:lnTo>
                  <a:pt x="477" y="70"/>
                </a:lnTo>
                <a:lnTo>
                  <a:pt x="477" y="74"/>
                </a:lnTo>
                <a:lnTo>
                  <a:pt x="381" y="80"/>
                </a:lnTo>
                <a:lnTo>
                  <a:pt x="381" y="76"/>
                </a:lnTo>
                <a:lnTo>
                  <a:pt x="381" y="70"/>
                </a:lnTo>
                <a:lnTo>
                  <a:pt x="381" y="66"/>
                </a:lnTo>
                <a:lnTo>
                  <a:pt x="475" y="81"/>
                </a:lnTo>
                <a:lnTo>
                  <a:pt x="475" y="83"/>
                </a:lnTo>
                <a:lnTo>
                  <a:pt x="476" y="75"/>
                </a:lnTo>
                <a:lnTo>
                  <a:pt x="476" y="78"/>
                </a:lnTo>
                <a:lnTo>
                  <a:pt x="476" y="66"/>
                </a:lnTo>
                <a:lnTo>
                  <a:pt x="477" y="71"/>
                </a:lnTo>
                <a:lnTo>
                  <a:pt x="429" y="27"/>
                </a:lnTo>
                <a:lnTo>
                  <a:pt x="429" y="27"/>
                </a:lnTo>
                <a:lnTo>
                  <a:pt x="382" y="83"/>
                </a:lnTo>
                <a:lnTo>
                  <a:pt x="382" y="84"/>
                </a:lnTo>
                <a:lnTo>
                  <a:pt x="382" y="82"/>
                </a:lnTo>
                <a:lnTo>
                  <a:pt x="473" y="88"/>
                </a:lnTo>
                <a:lnTo>
                  <a:pt x="472" y="91"/>
                </a:lnTo>
                <a:cubicBezTo>
                  <a:pt x="471" y="93"/>
                  <a:pt x="470" y="95"/>
                  <a:pt x="469" y="98"/>
                </a:cubicBezTo>
                <a:lnTo>
                  <a:pt x="467" y="100"/>
                </a:lnTo>
                <a:cubicBezTo>
                  <a:pt x="457" y="117"/>
                  <a:pt x="438" y="126"/>
                  <a:pt x="419" y="123"/>
                </a:cubicBezTo>
                <a:cubicBezTo>
                  <a:pt x="400" y="120"/>
                  <a:pt x="384" y="106"/>
                  <a:pt x="379" y="87"/>
                </a:cubicBezTo>
                <a:lnTo>
                  <a:pt x="378" y="81"/>
                </a:lnTo>
                <a:lnTo>
                  <a:pt x="378" y="78"/>
                </a:lnTo>
                <a:lnTo>
                  <a:pt x="425" y="118"/>
                </a:lnTo>
                <a:lnTo>
                  <a:pt x="423" y="118"/>
                </a:lnTo>
                <a:lnTo>
                  <a:pt x="421" y="118"/>
                </a:lnTo>
                <a:cubicBezTo>
                  <a:pt x="401" y="118"/>
                  <a:pt x="382" y="105"/>
                  <a:pt x="376" y="86"/>
                </a:cubicBezTo>
                <a:lnTo>
                  <a:pt x="375" y="83"/>
                </a:lnTo>
                <a:lnTo>
                  <a:pt x="374" y="81"/>
                </a:lnTo>
                <a:lnTo>
                  <a:pt x="468" y="71"/>
                </a:lnTo>
                <a:lnTo>
                  <a:pt x="467" y="75"/>
                </a:lnTo>
                <a:lnTo>
                  <a:pt x="467" y="80"/>
                </a:lnTo>
                <a:lnTo>
                  <a:pt x="372" y="64"/>
                </a:lnTo>
                <a:lnTo>
                  <a:pt x="372" y="66"/>
                </a:lnTo>
                <a:lnTo>
                  <a:pt x="373" y="63"/>
                </a:lnTo>
                <a:lnTo>
                  <a:pt x="420" y="118"/>
                </a:lnTo>
                <a:lnTo>
                  <a:pt x="419" y="118"/>
                </a:lnTo>
                <a:lnTo>
                  <a:pt x="467" y="66"/>
                </a:lnTo>
                <a:lnTo>
                  <a:pt x="467" y="75"/>
                </a:lnTo>
                <a:lnTo>
                  <a:pt x="467" y="80"/>
                </a:lnTo>
                <a:cubicBezTo>
                  <a:pt x="467" y="106"/>
                  <a:pt x="446" y="128"/>
                  <a:pt x="419" y="128"/>
                </a:cubicBezTo>
                <a:lnTo>
                  <a:pt x="419" y="128"/>
                </a:lnTo>
                <a:cubicBezTo>
                  <a:pt x="392" y="128"/>
                  <a:pt x="371" y="106"/>
                  <a:pt x="371" y="80"/>
                </a:cubicBezTo>
                <a:lnTo>
                  <a:pt x="371" y="77"/>
                </a:lnTo>
                <a:lnTo>
                  <a:pt x="371" y="75"/>
                </a:lnTo>
                <a:cubicBezTo>
                  <a:pt x="371" y="51"/>
                  <a:pt x="390" y="30"/>
                  <a:pt x="414" y="28"/>
                </a:cubicBezTo>
                <a:cubicBezTo>
                  <a:pt x="439" y="25"/>
                  <a:pt x="461" y="42"/>
                  <a:pt x="466" y="66"/>
                </a:cubicBezTo>
                <a:lnTo>
                  <a:pt x="467" y="69"/>
                </a:lnTo>
                <a:cubicBezTo>
                  <a:pt x="467" y="72"/>
                  <a:pt x="467" y="75"/>
                  <a:pt x="467" y="78"/>
                </a:cubicBezTo>
                <a:lnTo>
                  <a:pt x="467" y="80"/>
                </a:lnTo>
                <a:lnTo>
                  <a:pt x="371" y="80"/>
                </a:lnTo>
                <a:lnTo>
                  <a:pt x="371" y="78"/>
                </a:lnTo>
                <a:lnTo>
                  <a:pt x="372" y="87"/>
                </a:lnTo>
                <a:lnTo>
                  <a:pt x="372" y="85"/>
                </a:lnTo>
                <a:lnTo>
                  <a:pt x="419" y="123"/>
                </a:lnTo>
                <a:lnTo>
                  <a:pt x="418" y="123"/>
                </a:lnTo>
                <a:lnTo>
                  <a:pt x="466" y="71"/>
                </a:lnTo>
                <a:lnTo>
                  <a:pt x="467" y="75"/>
                </a:lnTo>
                <a:lnTo>
                  <a:pt x="467" y="80"/>
                </a:lnTo>
                <a:cubicBezTo>
                  <a:pt x="470" y="102"/>
                  <a:pt x="457" y="122"/>
                  <a:pt x="436" y="130"/>
                </a:cubicBezTo>
                <a:cubicBezTo>
                  <a:pt x="415" y="138"/>
                  <a:pt x="392" y="130"/>
                  <a:pt x="380" y="112"/>
                </a:cubicBezTo>
                <a:lnTo>
                  <a:pt x="379" y="110"/>
                </a:lnTo>
                <a:cubicBezTo>
                  <a:pt x="375" y="104"/>
                  <a:pt x="372" y="97"/>
                  <a:pt x="371" y="90"/>
                </a:cubicBezTo>
                <a:lnTo>
                  <a:pt x="370" y="87"/>
                </a:lnTo>
                <a:cubicBezTo>
                  <a:pt x="369" y="73"/>
                  <a:pt x="372" y="60"/>
                  <a:pt x="381" y="49"/>
                </a:cubicBezTo>
                <a:lnTo>
                  <a:pt x="384" y="46"/>
                </a:lnTo>
                <a:cubicBezTo>
                  <a:pt x="387" y="42"/>
                  <a:pt x="391" y="39"/>
                  <a:pt x="396" y="36"/>
                </a:cubicBezTo>
                <a:lnTo>
                  <a:pt x="398" y="34"/>
                </a:lnTo>
                <a:cubicBezTo>
                  <a:pt x="410" y="27"/>
                  <a:pt x="425" y="25"/>
                  <a:pt x="438" y="30"/>
                </a:cubicBezTo>
                <a:cubicBezTo>
                  <a:pt x="452" y="34"/>
                  <a:pt x="462" y="45"/>
                  <a:pt x="468" y="58"/>
                </a:cubicBezTo>
                <a:lnTo>
                  <a:pt x="469" y="60"/>
                </a:lnTo>
                <a:cubicBezTo>
                  <a:pt x="471" y="66"/>
                  <a:pt x="472" y="72"/>
                  <a:pt x="472" y="78"/>
                </a:cubicBezTo>
                <a:lnTo>
                  <a:pt x="472" y="80"/>
                </a:lnTo>
                <a:cubicBezTo>
                  <a:pt x="472" y="104"/>
                  <a:pt x="454" y="125"/>
                  <a:pt x="430" y="128"/>
                </a:cubicBezTo>
                <a:cubicBezTo>
                  <a:pt x="406" y="131"/>
                  <a:pt x="383" y="115"/>
                  <a:pt x="377" y="92"/>
                </a:cubicBezTo>
                <a:lnTo>
                  <a:pt x="376" y="87"/>
                </a:lnTo>
                <a:lnTo>
                  <a:pt x="376" y="85"/>
                </a:lnTo>
                <a:cubicBezTo>
                  <a:pt x="373" y="71"/>
                  <a:pt x="377" y="56"/>
                  <a:pt x="386" y="45"/>
                </a:cubicBezTo>
                <a:cubicBezTo>
                  <a:pt x="395" y="34"/>
                  <a:pt x="409" y="27"/>
                  <a:pt x="423" y="27"/>
                </a:cubicBezTo>
                <a:lnTo>
                  <a:pt x="424" y="27"/>
                </a:lnTo>
                <a:cubicBezTo>
                  <a:pt x="449" y="27"/>
                  <a:pt x="469" y="46"/>
                  <a:pt x="472" y="71"/>
                </a:cubicBezTo>
                <a:lnTo>
                  <a:pt x="472" y="80"/>
                </a:lnTo>
                <a:lnTo>
                  <a:pt x="472" y="85"/>
                </a:lnTo>
                <a:cubicBezTo>
                  <a:pt x="472" y="104"/>
                  <a:pt x="461" y="122"/>
                  <a:pt x="443" y="129"/>
                </a:cubicBezTo>
                <a:cubicBezTo>
                  <a:pt x="425" y="137"/>
                  <a:pt x="404" y="133"/>
                  <a:pt x="391" y="119"/>
                </a:cubicBezTo>
                <a:lnTo>
                  <a:pt x="388" y="116"/>
                </a:lnTo>
                <a:lnTo>
                  <a:pt x="386" y="114"/>
                </a:lnTo>
                <a:lnTo>
                  <a:pt x="467" y="80"/>
                </a:lnTo>
                <a:lnTo>
                  <a:pt x="467" y="82"/>
                </a:lnTo>
                <a:lnTo>
                  <a:pt x="467" y="85"/>
                </a:lnTo>
                <a:cubicBezTo>
                  <a:pt x="467" y="110"/>
                  <a:pt x="449" y="130"/>
                  <a:pt x="424" y="133"/>
                </a:cubicBezTo>
                <a:cubicBezTo>
                  <a:pt x="400" y="135"/>
                  <a:pt x="377" y="119"/>
                  <a:pt x="372" y="94"/>
                </a:cubicBezTo>
                <a:lnTo>
                  <a:pt x="372" y="92"/>
                </a:lnTo>
                <a:cubicBezTo>
                  <a:pt x="371" y="89"/>
                  <a:pt x="371" y="86"/>
                  <a:pt x="371" y="82"/>
                </a:cubicBezTo>
                <a:lnTo>
                  <a:pt x="371" y="80"/>
                </a:lnTo>
                <a:cubicBezTo>
                  <a:pt x="371" y="56"/>
                  <a:pt x="389" y="35"/>
                  <a:pt x="413" y="32"/>
                </a:cubicBezTo>
                <a:cubicBezTo>
                  <a:pt x="437" y="29"/>
                  <a:pt x="460" y="45"/>
                  <a:pt x="466" y="68"/>
                </a:cubicBezTo>
                <a:lnTo>
                  <a:pt x="466" y="70"/>
                </a:lnTo>
                <a:cubicBezTo>
                  <a:pt x="467" y="74"/>
                  <a:pt x="467" y="78"/>
                  <a:pt x="467" y="82"/>
                </a:cubicBezTo>
                <a:lnTo>
                  <a:pt x="467" y="85"/>
                </a:lnTo>
                <a:cubicBezTo>
                  <a:pt x="467" y="111"/>
                  <a:pt x="446" y="133"/>
                  <a:pt x="419" y="133"/>
                </a:cubicBezTo>
                <a:lnTo>
                  <a:pt x="417" y="133"/>
                </a:lnTo>
                <a:lnTo>
                  <a:pt x="416" y="133"/>
                </a:lnTo>
                <a:cubicBezTo>
                  <a:pt x="393" y="133"/>
                  <a:pt x="373" y="116"/>
                  <a:pt x="369" y="94"/>
                </a:cubicBezTo>
                <a:lnTo>
                  <a:pt x="368" y="88"/>
                </a:lnTo>
                <a:lnTo>
                  <a:pt x="371" y="96"/>
                </a:lnTo>
                <a:lnTo>
                  <a:pt x="369" y="92"/>
                </a:lnTo>
                <a:lnTo>
                  <a:pt x="461" y="87"/>
                </a:lnTo>
                <a:lnTo>
                  <a:pt x="459" y="92"/>
                </a:lnTo>
                <a:lnTo>
                  <a:pt x="458" y="98"/>
                </a:lnTo>
                <a:cubicBezTo>
                  <a:pt x="452" y="118"/>
                  <a:pt x="433" y="133"/>
                  <a:pt x="411" y="133"/>
                </a:cubicBezTo>
                <a:lnTo>
                  <a:pt x="409" y="133"/>
                </a:lnTo>
                <a:lnTo>
                  <a:pt x="404" y="133"/>
                </a:lnTo>
                <a:lnTo>
                  <a:pt x="452" y="94"/>
                </a:lnTo>
                <a:lnTo>
                  <a:pt x="451" y="99"/>
                </a:lnTo>
                <a:lnTo>
                  <a:pt x="450" y="101"/>
                </a:lnTo>
                <a:cubicBezTo>
                  <a:pt x="444" y="125"/>
                  <a:pt x="422" y="140"/>
                  <a:pt x="398" y="137"/>
                </a:cubicBezTo>
                <a:cubicBezTo>
                  <a:pt x="374" y="134"/>
                  <a:pt x="355" y="114"/>
                  <a:pt x="355" y="89"/>
                </a:cubicBezTo>
                <a:lnTo>
                  <a:pt x="355" y="86"/>
                </a:lnTo>
                <a:lnTo>
                  <a:pt x="358" y="102"/>
                </a:lnTo>
                <a:lnTo>
                  <a:pt x="357" y="100"/>
                </a:lnTo>
                <a:lnTo>
                  <a:pt x="450" y="93"/>
                </a:lnTo>
                <a:lnTo>
                  <a:pt x="450" y="96"/>
                </a:lnTo>
                <a:lnTo>
                  <a:pt x="450" y="88"/>
                </a:lnTo>
                <a:lnTo>
                  <a:pt x="450" y="98"/>
                </a:lnTo>
                <a:lnTo>
                  <a:pt x="450" y="97"/>
                </a:lnTo>
                <a:lnTo>
                  <a:pt x="450" y="99"/>
                </a:lnTo>
                <a:lnTo>
                  <a:pt x="354" y="99"/>
                </a:lnTo>
                <a:lnTo>
                  <a:pt x="354" y="98"/>
                </a:lnTo>
                <a:lnTo>
                  <a:pt x="354" y="95"/>
                </a:lnTo>
                <a:lnTo>
                  <a:pt x="354" y="89"/>
                </a:lnTo>
                <a:lnTo>
                  <a:pt x="354" y="96"/>
                </a:lnTo>
                <a:lnTo>
                  <a:pt x="354" y="93"/>
                </a:lnTo>
                <a:lnTo>
                  <a:pt x="368" y="120"/>
                </a:lnTo>
                <a:lnTo>
                  <a:pt x="367" y="119"/>
                </a:lnTo>
                <a:lnTo>
                  <a:pt x="448" y="78"/>
                </a:lnTo>
                <a:lnTo>
                  <a:pt x="448" y="82"/>
                </a:lnTo>
                <a:cubicBezTo>
                  <a:pt x="449" y="84"/>
                  <a:pt x="449" y="86"/>
                  <a:pt x="449" y="88"/>
                </a:cubicBezTo>
                <a:lnTo>
                  <a:pt x="449" y="94"/>
                </a:lnTo>
                <a:lnTo>
                  <a:pt x="449" y="106"/>
                </a:lnTo>
                <a:lnTo>
                  <a:pt x="448" y="110"/>
                </a:lnTo>
                <a:cubicBezTo>
                  <a:pt x="445" y="134"/>
                  <a:pt x="425" y="152"/>
                  <a:pt x="400" y="152"/>
                </a:cubicBezTo>
                <a:lnTo>
                  <a:pt x="400" y="152"/>
                </a:lnTo>
                <a:lnTo>
                  <a:pt x="400" y="56"/>
                </a:lnTo>
                <a:lnTo>
                  <a:pt x="400" y="56"/>
                </a:lnTo>
                <a:lnTo>
                  <a:pt x="352" y="104"/>
                </a:lnTo>
                <a:lnTo>
                  <a:pt x="353" y="104"/>
                </a:lnTo>
                <a:lnTo>
                  <a:pt x="352" y="99"/>
                </a:lnTo>
                <a:cubicBezTo>
                  <a:pt x="351" y="86"/>
                  <a:pt x="355" y="72"/>
                  <a:pt x="364" y="62"/>
                </a:cubicBezTo>
                <a:cubicBezTo>
                  <a:pt x="373" y="52"/>
                  <a:pt x="386" y="46"/>
                  <a:pt x="400" y="46"/>
                </a:cubicBezTo>
                <a:lnTo>
                  <a:pt x="400" y="46"/>
                </a:lnTo>
                <a:lnTo>
                  <a:pt x="400" y="142"/>
                </a:lnTo>
                <a:lnTo>
                  <a:pt x="400" y="142"/>
                </a:lnTo>
                <a:lnTo>
                  <a:pt x="447" y="85"/>
                </a:lnTo>
                <a:lnTo>
                  <a:pt x="448" y="88"/>
                </a:lnTo>
                <a:cubicBezTo>
                  <a:pt x="448" y="91"/>
                  <a:pt x="448" y="94"/>
                  <a:pt x="448" y="97"/>
                </a:cubicBezTo>
                <a:lnTo>
                  <a:pt x="448" y="99"/>
                </a:lnTo>
                <a:cubicBezTo>
                  <a:pt x="448" y="125"/>
                  <a:pt x="427" y="147"/>
                  <a:pt x="400" y="147"/>
                </a:cubicBezTo>
                <a:lnTo>
                  <a:pt x="400" y="147"/>
                </a:lnTo>
                <a:lnTo>
                  <a:pt x="448" y="99"/>
                </a:lnTo>
                <a:lnTo>
                  <a:pt x="448" y="104"/>
                </a:lnTo>
                <a:lnTo>
                  <a:pt x="448" y="106"/>
                </a:lnTo>
                <a:lnTo>
                  <a:pt x="448" y="108"/>
                </a:lnTo>
                <a:cubicBezTo>
                  <a:pt x="448" y="132"/>
                  <a:pt x="431" y="152"/>
                  <a:pt x="408" y="156"/>
                </a:cubicBezTo>
                <a:cubicBezTo>
                  <a:pt x="384" y="160"/>
                  <a:pt x="362" y="146"/>
                  <a:pt x="354" y="124"/>
                </a:cubicBezTo>
                <a:lnTo>
                  <a:pt x="354" y="122"/>
                </a:lnTo>
                <a:cubicBezTo>
                  <a:pt x="352" y="117"/>
                  <a:pt x="351" y="112"/>
                  <a:pt x="351" y="107"/>
                </a:cubicBezTo>
                <a:lnTo>
                  <a:pt x="351" y="104"/>
                </a:lnTo>
                <a:lnTo>
                  <a:pt x="352" y="113"/>
                </a:lnTo>
                <a:lnTo>
                  <a:pt x="351" y="108"/>
                </a:lnTo>
                <a:lnTo>
                  <a:pt x="398" y="147"/>
                </a:lnTo>
                <a:lnTo>
                  <a:pt x="398" y="147"/>
                </a:lnTo>
                <a:lnTo>
                  <a:pt x="446" y="99"/>
                </a:lnTo>
                <a:lnTo>
                  <a:pt x="446" y="109"/>
                </a:lnTo>
                <a:lnTo>
                  <a:pt x="445" y="114"/>
                </a:lnTo>
                <a:cubicBezTo>
                  <a:pt x="442" y="139"/>
                  <a:pt x="420" y="158"/>
                  <a:pt x="395" y="156"/>
                </a:cubicBezTo>
                <a:cubicBezTo>
                  <a:pt x="369" y="155"/>
                  <a:pt x="349" y="134"/>
                  <a:pt x="349" y="108"/>
                </a:cubicBezTo>
                <a:lnTo>
                  <a:pt x="349" y="107"/>
                </a:lnTo>
                <a:lnTo>
                  <a:pt x="350" y="115"/>
                </a:lnTo>
                <a:lnTo>
                  <a:pt x="350" y="112"/>
                </a:lnTo>
                <a:lnTo>
                  <a:pt x="397" y="152"/>
                </a:lnTo>
                <a:lnTo>
                  <a:pt x="396" y="152"/>
                </a:lnTo>
                <a:lnTo>
                  <a:pt x="444" y="104"/>
                </a:lnTo>
                <a:lnTo>
                  <a:pt x="444" y="106"/>
                </a:lnTo>
                <a:lnTo>
                  <a:pt x="444" y="108"/>
                </a:lnTo>
                <a:cubicBezTo>
                  <a:pt x="444" y="133"/>
                  <a:pt x="425" y="154"/>
                  <a:pt x="401" y="156"/>
                </a:cubicBezTo>
                <a:cubicBezTo>
                  <a:pt x="376" y="159"/>
                  <a:pt x="354" y="142"/>
                  <a:pt x="349" y="118"/>
                </a:cubicBezTo>
                <a:lnTo>
                  <a:pt x="349" y="118"/>
                </a:lnTo>
                <a:lnTo>
                  <a:pt x="348" y="116"/>
                </a:lnTo>
                <a:lnTo>
                  <a:pt x="442" y="114"/>
                </a:lnTo>
                <a:lnTo>
                  <a:pt x="442" y="113"/>
                </a:lnTo>
                <a:lnTo>
                  <a:pt x="441" y="118"/>
                </a:lnTo>
                <a:lnTo>
                  <a:pt x="393" y="65"/>
                </a:lnTo>
                <a:lnTo>
                  <a:pt x="394" y="65"/>
                </a:lnTo>
                <a:lnTo>
                  <a:pt x="347" y="122"/>
                </a:lnTo>
                <a:lnTo>
                  <a:pt x="346" y="120"/>
                </a:lnTo>
                <a:lnTo>
                  <a:pt x="345" y="116"/>
                </a:lnTo>
                <a:lnTo>
                  <a:pt x="440" y="104"/>
                </a:lnTo>
                <a:lnTo>
                  <a:pt x="440" y="108"/>
                </a:lnTo>
                <a:lnTo>
                  <a:pt x="440" y="113"/>
                </a:lnTo>
                <a:cubicBezTo>
                  <a:pt x="440" y="117"/>
                  <a:pt x="440" y="120"/>
                  <a:pt x="439" y="123"/>
                </a:cubicBezTo>
                <a:lnTo>
                  <a:pt x="439" y="125"/>
                </a:lnTo>
                <a:lnTo>
                  <a:pt x="439" y="116"/>
                </a:lnTo>
                <a:lnTo>
                  <a:pt x="439" y="118"/>
                </a:lnTo>
                <a:lnTo>
                  <a:pt x="343" y="118"/>
                </a:lnTo>
                <a:lnTo>
                  <a:pt x="343" y="116"/>
                </a:lnTo>
                <a:lnTo>
                  <a:pt x="344" y="125"/>
                </a:lnTo>
                <a:lnTo>
                  <a:pt x="344" y="123"/>
                </a:lnTo>
                <a:lnTo>
                  <a:pt x="391" y="161"/>
                </a:lnTo>
                <a:lnTo>
                  <a:pt x="390" y="161"/>
                </a:lnTo>
                <a:cubicBezTo>
                  <a:pt x="366" y="161"/>
                  <a:pt x="345" y="143"/>
                  <a:pt x="343" y="118"/>
                </a:cubicBezTo>
                <a:lnTo>
                  <a:pt x="342" y="113"/>
                </a:lnTo>
                <a:lnTo>
                  <a:pt x="438" y="108"/>
                </a:lnTo>
                <a:lnTo>
                  <a:pt x="438" y="111"/>
                </a:lnTo>
                <a:lnTo>
                  <a:pt x="438" y="113"/>
                </a:lnTo>
                <a:lnTo>
                  <a:pt x="342" y="113"/>
                </a:lnTo>
                <a:lnTo>
                  <a:pt x="342" y="111"/>
                </a:lnTo>
                <a:lnTo>
                  <a:pt x="342" y="108"/>
                </a:lnTo>
                <a:lnTo>
                  <a:pt x="390" y="156"/>
                </a:lnTo>
                <a:lnTo>
                  <a:pt x="389" y="156"/>
                </a:lnTo>
                <a:lnTo>
                  <a:pt x="437" y="113"/>
                </a:lnTo>
                <a:lnTo>
                  <a:pt x="436" y="113"/>
                </a:lnTo>
                <a:lnTo>
                  <a:pt x="436" y="116"/>
                </a:lnTo>
                <a:cubicBezTo>
                  <a:pt x="436" y="122"/>
                  <a:pt x="436" y="127"/>
                  <a:pt x="434" y="132"/>
                </a:cubicBezTo>
                <a:lnTo>
                  <a:pt x="434" y="133"/>
                </a:lnTo>
                <a:cubicBezTo>
                  <a:pt x="427" y="153"/>
                  <a:pt x="407" y="167"/>
                  <a:pt x="386" y="166"/>
                </a:cubicBezTo>
                <a:cubicBezTo>
                  <a:pt x="365" y="165"/>
                  <a:pt x="347" y="150"/>
                  <a:pt x="341" y="130"/>
                </a:cubicBezTo>
                <a:lnTo>
                  <a:pt x="340" y="125"/>
                </a:lnTo>
                <a:lnTo>
                  <a:pt x="340" y="123"/>
                </a:lnTo>
                <a:lnTo>
                  <a:pt x="434" y="123"/>
                </a:lnTo>
                <a:lnTo>
                  <a:pt x="434" y="125"/>
                </a:lnTo>
                <a:cubicBezTo>
                  <a:pt x="433" y="130"/>
                  <a:pt x="431" y="134"/>
                  <a:pt x="429" y="137"/>
                </a:cubicBezTo>
                <a:lnTo>
                  <a:pt x="428" y="139"/>
                </a:lnTo>
                <a:cubicBezTo>
                  <a:pt x="417" y="162"/>
                  <a:pt x="390" y="172"/>
                  <a:pt x="367" y="162"/>
                </a:cubicBezTo>
                <a:cubicBezTo>
                  <a:pt x="344" y="153"/>
                  <a:pt x="332" y="127"/>
                  <a:pt x="340" y="103"/>
                </a:cubicBezTo>
                <a:lnTo>
                  <a:pt x="340" y="101"/>
                </a:lnTo>
                <a:lnTo>
                  <a:pt x="338" y="116"/>
                </a:lnTo>
                <a:lnTo>
                  <a:pt x="338" y="113"/>
                </a:lnTo>
                <a:lnTo>
                  <a:pt x="338" y="110"/>
                </a:lnTo>
                <a:lnTo>
                  <a:pt x="338" y="108"/>
                </a:lnTo>
                <a:cubicBezTo>
                  <a:pt x="338" y="83"/>
                  <a:pt x="358" y="62"/>
                  <a:pt x="383" y="61"/>
                </a:cubicBezTo>
                <a:cubicBezTo>
                  <a:pt x="409" y="59"/>
                  <a:pt x="431" y="78"/>
                  <a:pt x="434" y="103"/>
                </a:cubicBezTo>
                <a:lnTo>
                  <a:pt x="434" y="113"/>
                </a:lnTo>
                <a:lnTo>
                  <a:pt x="434" y="118"/>
                </a:lnTo>
                <a:cubicBezTo>
                  <a:pt x="434" y="144"/>
                  <a:pt x="413" y="166"/>
                  <a:pt x="386" y="166"/>
                </a:cubicBezTo>
                <a:lnTo>
                  <a:pt x="385" y="166"/>
                </a:lnTo>
                <a:cubicBezTo>
                  <a:pt x="362" y="166"/>
                  <a:pt x="341" y="149"/>
                  <a:pt x="338" y="126"/>
                </a:cubicBezTo>
                <a:lnTo>
                  <a:pt x="337" y="120"/>
                </a:lnTo>
                <a:lnTo>
                  <a:pt x="336" y="116"/>
                </a:lnTo>
                <a:lnTo>
                  <a:pt x="337" y="118"/>
                </a:lnTo>
                <a:lnTo>
                  <a:pt x="336" y="116"/>
                </a:lnTo>
                <a:lnTo>
                  <a:pt x="430" y="116"/>
                </a:lnTo>
                <a:lnTo>
                  <a:pt x="429" y="118"/>
                </a:lnTo>
                <a:lnTo>
                  <a:pt x="430" y="106"/>
                </a:lnTo>
                <a:lnTo>
                  <a:pt x="430" y="110"/>
                </a:lnTo>
                <a:lnTo>
                  <a:pt x="430" y="115"/>
                </a:lnTo>
                <a:cubicBezTo>
                  <a:pt x="430" y="118"/>
                  <a:pt x="430" y="120"/>
                  <a:pt x="430" y="123"/>
                </a:cubicBezTo>
                <a:lnTo>
                  <a:pt x="429" y="126"/>
                </a:lnTo>
                <a:cubicBezTo>
                  <a:pt x="426" y="148"/>
                  <a:pt x="408" y="164"/>
                  <a:pt x="386" y="166"/>
                </a:cubicBezTo>
                <a:cubicBezTo>
                  <a:pt x="364" y="168"/>
                  <a:pt x="343" y="154"/>
                  <a:pt x="336" y="133"/>
                </a:cubicBezTo>
                <a:lnTo>
                  <a:pt x="336" y="132"/>
                </a:lnTo>
                <a:cubicBezTo>
                  <a:pt x="335" y="129"/>
                  <a:pt x="335" y="127"/>
                  <a:pt x="334" y="124"/>
                </a:cubicBezTo>
                <a:lnTo>
                  <a:pt x="334" y="121"/>
                </a:lnTo>
                <a:lnTo>
                  <a:pt x="381" y="161"/>
                </a:lnTo>
                <a:lnTo>
                  <a:pt x="380" y="161"/>
                </a:lnTo>
                <a:lnTo>
                  <a:pt x="427" y="123"/>
                </a:lnTo>
                <a:lnTo>
                  <a:pt x="427" y="125"/>
                </a:lnTo>
                <a:lnTo>
                  <a:pt x="427" y="116"/>
                </a:lnTo>
                <a:lnTo>
                  <a:pt x="427" y="118"/>
                </a:lnTo>
                <a:lnTo>
                  <a:pt x="379" y="70"/>
                </a:lnTo>
                <a:lnTo>
                  <a:pt x="380" y="70"/>
                </a:lnTo>
                <a:lnTo>
                  <a:pt x="333" y="126"/>
                </a:lnTo>
                <a:lnTo>
                  <a:pt x="332" y="123"/>
                </a:lnTo>
                <a:lnTo>
                  <a:pt x="340" y="142"/>
                </a:lnTo>
                <a:lnTo>
                  <a:pt x="339" y="140"/>
                </a:lnTo>
                <a:lnTo>
                  <a:pt x="424" y="129"/>
                </a:lnTo>
                <a:lnTo>
                  <a:pt x="424" y="127"/>
                </a:lnTo>
                <a:lnTo>
                  <a:pt x="423" y="132"/>
                </a:lnTo>
                <a:cubicBezTo>
                  <a:pt x="419" y="152"/>
                  <a:pt x="403" y="168"/>
                  <a:pt x="382" y="171"/>
                </a:cubicBezTo>
                <a:cubicBezTo>
                  <a:pt x="362" y="173"/>
                  <a:pt x="342" y="163"/>
                  <a:pt x="333" y="144"/>
                </a:cubicBezTo>
                <a:lnTo>
                  <a:pt x="332" y="141"/>
                </a:lnTo>
                <a:cubicBezTo>
                  <a:pt x="330" y="138"/>
                  <a:pt x="329" y="135"/>
                  <a:pt x="328" y="132"/>
                </a:cubicBezTo>
                <a:lnTo>
                  <a:pt x="327" y="130"/>
                </a:lnTo>
                <a:lnTo>
                  <a:pt x="374" y="166"/>
                </a:lnTo>
                <a:lnTo>
                  <a:pt x="373" y="166"/>
                </a:lnTo>
                <a:lnTo>
                  <a:pt x="421" y="118"/>
                </a:lnTo>
                <a:lnTo>
                  <a:pt x="421" y="121"/>
                </a:lnTo>
                <a:lnTo>
                  <a:pt x="421" y="125"/>
                </a:lnTo>
                <a:lnTo>
                  <a:pt x="421" y="130"/>
                </a:lnTo>
                <a:lnTo>
                  <a:pt x="421" y="132"/>
                </a:lnTo>
                <a:lnTo>
                  <a:pt x="325" y="132"/>
                </a:lnTo>
                <a:lnTo>
                  <a:pt x="325" y="131"/>
                </a:lnTo>
                <a:lnTo>
                  <a:pt x="325" y="128"/>
                </a:lnTo>
                <a:lnTo>
                  <a:pt x="326" y="136"/>
                </a:lnTo>
                <a:lnTo>
                  <a:pt x="326" y="133"/>
                </a:lnTo>
                <a:cubicBezTo>
                  <a:pt x="325" y="130"/>
                  <a:pt x="325" y="128"/>
                  <a:pt x="325" y="125"/>
                </a:cubicBezTo>
                <a:lnTo>
                  <a:pt x="325" y="123"/>
                </a:lnTo>
                <a:lnTo>
                  <a:pt x="420" y="135"/>
                </a:lnTo>
                <a:lnTo>
                  <a:pt x="420" y="134"/>
                </a:lnTo>
                <a:lnTo>
                  <a:pt x="419" y="137"/>
                </a:lnTo>
                <a:cubicBezTo>
                  <a:pt x="414" y="161"/>
                  <a:pt x="392" y="178"/>
                  <a:pt x="367" y="175"/>
                </a:cubicBezTo>
                <a:cubicBezTo>
                  <a:pt x="343" y="173"/>
                  <a:pt x="324" y="152"/>
                  <a:pt x="324" y="127"/>
                </a:cubicBezTo>
                <a:lnTo>
                  <a:pt x="324" y="126"/>
                </a:lnTo>
                <a:lnTo>
                  <a:pt x="324" y="128"/>
                </a:lnTo>
                <a:lnTo>
                  <a:pt x="323" y="118"/>
                </a:lnTo>
                <a:lnTo>
                  <a:pt x="323" y="114"/>
                </a:lnTo>
                <a:lnTo>
                  <a:pt x="329" y="136"/>
                </a:lnTo>
                <a:lnTo>
                  <a:pt x="328" y="135"/>
                </a:lnTo>
                <a:lnTo>
                  <a:pt x="419" y="113"/>
                </a:lnTo>
                <a:lnTo>
                  <a:pt x="419" y="116"/>
                </a:lnTo>
                <a:lnTo>
                  <a:pt x="419" y="126"/>
                </a:lnTo>
                <a:lnTo>
                  <a:pt x="418" y="125"/>
                </a:lnTo>
                <a:lnTo>
                  <a:pt x="418" y="127"/>
                </a:lnTo>
                <a:lnTo>
                  <a:pt x="325" y="112"/>
                </a:lnTo>
                <a:lnTo>
                  <a:pt x="325" y="111"/>
                </a:lnTo>
                <a:lnTo>
                  <a:pt x="326" y="108"/>
                </a:lnTo>
                <a:cubicBezTo>
                  <a:pt x="334" y="85"/>
                  <a:pt x="356" y="72"/>
                  <a:pt x="380" y="76"/>
                </a:cubicBezTo>
                <a:cubicBezTo>
                  <a:pt x="403" y="79"/>
                  <a:pt x="420" y="99"/>
                  <a:pt x="420" y="123"/>
                </a:cubicBezTo>
                <a:lnTo>
                  <a:pt x="420" y="124"/>
                </a:lnTo>
                <a:lnTo>
                  <a:pt x="420" y="127"/>
                </a:lnTo>
                <a:cubicBezTo>
                  <a:pt x="420" y="132"/>
                  <a:pt x="419" y="136"/>
                  <a:pt x="418" y="141"/>
                </a:cubicBezTo>
                <a:lnTo>
                  <a:pt x="417" y="144"/>
                </a:lnTo>
                <a:cubicBezTo>
                  <a:pt x="416" y="149"/>
                  <a:pt x="414" y="153"/>
                  <a:pt x="411" y="158"/>
                </a:cubicBezTo>
                <a:lnTo>
                  <a:pt x="410" y="159"/>
                </a:lnTo>
                <a:cubicBezTo>
                  <a:pt x="398" y="177"/>
                  <a:pt x="376" y="185"/>
                  <a:pt x="356" y="178"/>
                </a:cubicBezTo>
                <a:cubicBezTo>
                  <a:pt x="336" y="172"/>
                  <a:pt x="322" y="154"/>
                  <a:pt x="322" y="132"/>
                </a:cubicBezTo>
                <a:lnTo>
                  <a:pt x="322" y="129"/>
                </a:lnTo>
                <a:cubicBezTo>
                  <a:pt x="322" y="126"/>
                  <a:pt x="322" y="123"/>
                  <a:pt x="323" y="120"/>
                </a:cubicBezTo>
                <a:lnTo>
                  <a:pt x="323" y="119"/>
                </a:lnTo>
                <a:lnTo>
                  <a:pt x="325" y="108"/>
                </a:lnTo>
                <a:lnTo>
                  <a:pt x="325" y="106"/>
                </a:lnTo>
                <a:cubicBezTo>
                  <a:pt x="331" y="83"/>
                  <a:pt x="354" y="67"/>
                  <a:pt x="378" y="70"/>
                </a:cubicBezTo>
                <a:cubicBezTo>
                  <a:pt x="402" y="73"/>
                  <a:pt x="420" y="94"/>
                  <a:pt x="420" y="118"/>
                </a:cubicBezTo>
                <a:lnTo>
                  <a:pt x="420" y="125"/>
                </a:lnTo>
                <a:lnTo>
                  <a:pt x="419" y="129"/>
                </a:lnTo>
                <a:lnTo>
                  <a:pt x="419" y="129"/>
                </a:lnTo>
                <a:lnTo>
                  <a:pt x="419" y="132"/>
                </a:lnTo>
                <a:lnTo>
                  <a:pt x="323" y="132"/>
                </a:lnTo>
                <a:lnTo>
                  <a:pt x="323" y="131"/>
                </a:lnTo>
                <a:lnTo>
                  <a:pt x="323" y="138"/>
                </a:lnTo>
                <a:lnTo>
                  <a:pt x="323" y="134"/>
                </a:lnTo>
                <a:lnTo>
                  <a:pt x="370" y="175"/>
                </a:lnTo>
                <a:lnTo>
                  <a:pt x="368" y="175"/>
                </a:lnTo>
                <a:lnTo>
                  <a:pt x="416" y="118"/>
                </a:lnTo>
                <a:lnTo>
                  <a:pt x="417" y="123"/>
                </a:lnTo>
                <a:cubicBezTo>
                  <a:pt x="419" y="137"/>
                  <a:pt x="416" y="152"/>
                  <a:pt x="407" y="163"/>
                </a:cubicBezTo>
                <a:cubicBezTo>
                  <a:pt x="397" y="174"/>
                  <a:pt x="384" y="180"/>
                  <a:pt x="369" y="180"/>
                </a:cubicBezTo>
                <a:lnTo>
                  <a:pt x="367" y="180"/>
                </a:lnTo>
                <a:lnTo>
                  <a:pt x="366" y="180"/>
                </a:lnTo>
                <a:cubicBezTo>
                  <a:pt x="340" y="180"/>
                  <a:pt x="318" y="159"/>
                  <a:pt x="318" y="132"/>
                </a:cubicBezTo>
                <a:lnTo>
                  <a:pt x="319" y="124"/>
                </a:lnTo>
                <a:lnTo>
                  <a:pt x="319" y="119"/>
                </a:lnTo>
                <a:lnTo>
                  <a:pt x="319" y="120"/>
                </a:lnTo>
                <a:lnTo>
                  <a:pt x="319" y="118"/>
                </a:lnTo>
                <a:lnTo>
                  <a:pt x="414" y="130"/>
                </a:lnTo>
                <a:lnTo>
                  <a:pt x="415" y="125"/>
                </a:lnTo>
                <a:lnTo>
                  <a:pt x="414" y="130"/>
                </a:lnTo>
                <a:lnTo>
                  <a:pt x="414" y="129"/>
                </a:lnTo>
                <a:lnTo>
                  <a:pt x="414" y="132"/>
                </a:lnTo>
                <a:cubicBezTo>
                  <a:pt x="414" y="159"/>
                  <a:pt x="392" y="180"/>
                  <a:pt x="366" y="180"/>
                </a:cubicBezTo>
                <a:lnTo>
                  <a:pt x="365" y="180"/>
                </a:lnTo>
                <a:lnTo>
                  <a:pt x="413" y="137"/>
                </a:lnTo>
                <a:lnTo>
                  <a:pt x="412" y="146"/>
                </a:lnTo>
                <a:lnTo>
                  <a:pt x="411" y="149"/>
                </a:lnTo>
                <a:cubicBezTo>
                  <a:pt x="411" y="154"/>
                  <a:pt x="409" y="158"/>
                  <a:pt x="407" y="162"/>
                </a:cubicBezTo>
                <a:lnTo>
                  <a:pt x="406" y="163"/>
                </a:lnTo>
                <a:cubicBezTo>
                  <a:pt x="396" y="183"/>
                  <a:pt x="374" y="194"/>
                  <a:pt x="352" y="189"/>
                </a:cubicBezTo>
                <a:cubicBezTo>
                  <a:pt x="331" y="184"/>
                  <a:pt x="315" y="164"/>
                  <a:pt x="315" y="142"/>
                </a:cubicBezTo>
                <a:lnTo>
                  <a:pt x="316" y="145"/>
                </a:lnTo>
                <a:lnTo>
                  <a:pt x="315" y="135"/>
                </a:lnTo>
                <a:lnTo>
                  <a:pt x="315" y="130"/>
                </a:lnTo>
                <a:lnTo>
                  <a:pt x="316" y="138"/>
                </a:lnTo>
                <a:lnTo>
                  <a:pt x="315" y="135"/>
                </a:lnTo>
                <a:lnTo>
                  <a:pt x="410" y="127"/>
                </a:lnTo>
                <a:lnTo>
                  <a:pt x="410" y="129"/>
                </a:lnTo>
                <a:cubicBezTo>
                  <a:pt x="410" y="131"/>
                  <a:pt x="410" y="134"/>
                  <a:pt x="410" y="136"/>
                </a:cubicBezTo>
                <a:lnTo>
                  <a:pt x="409" y="139"/>
                </a:lnTo>
                <a:cubicBezTo>
                  <a:pt x="406" y="163"/>
                  <a:pt x="386" y="180"/>
                  <a:pt x="362" y="180"/>
                </a:cubicBezTo>
                <a:lnTo>
                  <a:pt x="361" y="180"/>
                </a:lnTo>
                <a:lnTo>
                  <a:pt x="409" y="132"/>
                </a:lnTo>
                <a:lnTo>
                  <a:pt x="409" y="135"/>
                </a:lnTo>
                <a:cubicBezTo>
                  <a:pt x="409" y="139"/>
                  <a:pt x="409" y="143"/>
                  <a:pt x="408" y="147"/>
                </a:cubicBezTo>
                <a:lnTo>
                  <a:pt x="408" y="149"/>
                </a:lnTo>
                <a:cubicBezTo>
                  <a:pt x="402" y="170"/>
                  <a:pt x="383" y="185"/>
                  <a:pt x="361" y="185"/>
                </a:cubicBezTo>
                <a:lnTo>
                  <a:pt x="359" y="185"/>
                </a:lnTo>
                <a:lnTo>
                  <a:pt x="358" y="185"/>
                </a:lnTo>
                <a:lnTo>
                  <a:pt x="356" y="185"/>
                </a:lnTo>
                <a:lnTo>
                  <a:pt x="356" y="185"/>
                </a:lnTo>
                <a:lnTo>
                  <a:pt x="397" y="112"/>
                </a:lnTo>
                <a:lnTo>
                  <a:pt x="395" y="109"/>
                </a:lnTo>
                <a:lnTo>
                  <a:pt x="397" y="112"/>
                </a:lnTo>
                <a:cubicBezTo>
                  <a:pt x="408" y="126"/>
                  <a:pt x="411" y="146"/>
                  <a:pt x="403" y="163"/>
                </a:cubicBezTo>
                <a:cubicBezTo>
                  <a:pt x="395" y="179"/>
                  <a:pt x="378" y="190"/>
                  <a:pt x="359" y="190"/>
                </a:cubicBezTo>
                <a:lnTo>
                  <a:pt x="359" y="190"/>
                </a:lnTo>
                <a:lnTo>
                  <a:pt x="358" y="190"/>
                </a:lnTo>
                <a:lnTo>
                  <a:pt x="358" y="94"/>
                </a:lnTo>
                <a:lnTo>
                  <a:pt x="359" y="94"/>
                </a:lnTo>
                <a:lnTo>
                  <a:pt x="359" y="190"/>
                </a:lnTo>
                <a:lnTo>
                  <a:pt x="358" y="190"/>
                </a:lnTo>
                <a:lnTo>
                  <a:pt x="358" y="94"/>
                </a:lnTo>
                <a:lnTo>
                  <a:pt x="359" y="94"/>
                </a:lnTo>
                <a:lnTo>
                  <a:pt x="350" y="189"/>
                </a:lnTo>
                <a:lnTo>
                  <a:pt x="347" y="189"/>
                </a:lnTo>
                <a:lnTo>
                  <a:pt x="364" y="189"/>
                </a:lnTo>
                <a:lnTo>
                  <a:pt x="361" y="189"/>
                </a:lnTo>
                <a:lnTo>
                  <a:pt x="401" y="133"/>
                </a:lnTo>
                <a:lnTo>
                  <a:pt x="402" y="142"/>
                </a:lnTo>
                <a:lnTo>
                  <a:pt x="403" y="146"/>
                </a:lnTo>
                <a:cubicBezTo>
                  <a:pt x="404" y="160"/>
                  <a:pt x="400" y="173"/>
                  <a:pt x="391" y="183"/>
                </a:cubicBezTo>
                <a:cubicBezTo>
                  <a:pt x="382" y="194"/>
                  <a:pt x="369" y="199"/>
                  <a:pt x="355" y="199"/>
                </a:cubicBezTo>
                <a:lnTo>
                  <a:pt x="352" y="199"/>
                </a:lnTo>
                <a:cubicBezTo>
                  <a:pt x="339" y="199"/>
                  <a:pt x="326" y="194"/>
                  <a:pt x="317" y="184"/>
                </a:cubicBezTo>
                <a:cubicBezTo>
                  <a:pt x="308" y="174"/>
                  <a:pt x="303" y="160"/>
                  <a:pt x="305" y="147"/>
                </a:cubicBezTo>
                <a:lnTo>
                  <a:pt x="305" y="142"/>
                </a:lnTo>
                <a:lnTo>
                  <a:pt x="353" y="194"/>
                </a:lnTo>
                <a:lnTo>
                  <a:pt x="352" y="194"/>
                </a:lnTo>
                <a:lnTo>
                  <a:pt x="383" y="110"/>
                </a:lnTo>
                <a:lnTo>
                  <a:pt x="389" y="115"/>
                </a:lnTo>
                <a:lnTo>
                  <a:pt x="391" y="118"/>
                </a:lnTo>
                <a:cubicBezTo>
                  <a:pt x="400" y="127"/>
                  <a:pt x="405" y="139"/>
                  <a:pt x="405" y="151"/>
                </a:cubicBezTo>
                <a:lnTo>
                  <a:pt x="405" y="154"/>
                </a:lnTo>
                <a:cubicBezTo>
                  <a:pt x="405" y="164"/>
                  <a:pt x="403" y="173"/>
                  <a:pt x="397" y="181"/>
                </a:cubicBezTo>
                <a:lnTo>
                  <a:pt x="396" y="183"/>
                </a:lnTo>
                <a:cubicBezTo>
                  <a:pt x="382" y="204"/>
                  <a:pt x="354" y="210"/>
                  <a:pt x="332" y="197"/>
                </a:cubicBezTo>
                <a:cubicBezTo>
                  <a:pt x="310" y="185"/>
                  <a:pt x="302" y="157"/>
                  <a:pt x="314" y="135"/>
                </a:cubicBezTo>
                <a:lnTo>
                  <a:pt x="315" y="133"/>
                </a:lnTo>
                <a:lnTo>
                  <a:pt x="310" y="145"/>
                </a:lnTo>
                <a:lnTo>
                  <a:pt x="311" y="142"/>
                </a:lnTo>
                <a:lnTo>
                  <a:pt x="358" y="199"/>
                </a:lnTo>
                <a:lnTo>
                  <a:pt x="356" y="199"/>
                </a:lnTo>
                <a:lnTo>
                  <a:pt x="404" y="142"/>
                </a:lnTo>
                <a:lnTo>
                  <a:pt x="404" y="145"/>
                </a:lnTo>
                <a:cubicBezTo>
                  <a:pt x="405" y="148"/>
                  <a:pt x="405" y="151"/>
                  <a:pt x="405" y="154"/>
                </a:cubicBezTo>
                <a:lnTo>
                  <a:pt x="405" y="156"/>
                </a:lnTo>
                <a:cubicBezTo>
                  <a:pt x="405" y="177"/>
                  <a:pt x="392" y="195"/>
                  <a:pt x="372" y="202"/>
                </a:cubicBezTo>
                <a:lnTo>
                  <a:pt x="369" y="203"/>
                </a:lnTo>
                <a:cubicBezTo>
                  <a:pt x="358" y="206"/>
                  <a:pt x="347" y="206"/>
                  <a:pt x="336" y="202"/>
                </a:cubicBezTo>
                <a:lnTo>
                  <a:pt x="334" y="201"/>
                </a:lnTo>
                <a:cubicBezTo>
                  <a:pt x="315" y="193"/>
                  <a:pt x="303" y="176"/>
                  <a:pt x="303" y="156"/>
                </a:cubicBezTo>
                <a:lnTo>
                  <a:pt x="303" y="154"/>
                </a:lnTo>
                <a:cubicBezTo>
                  <a:pt x="303" y="151"/>
                  <a:pt x="304" y="148"/>
                  <a:pt x="304" y="145"/>
                </a:cubicBezTo>
                <a:lnTo>
                  <a:pt x="305" y="142"/>
                </a:lnTo>
                <a:lnTo>
                  <a:pt x="352" y="199"/>
                </a:lnTo>
                <a:lnTo>
                  <a:pt x="351" y="199"/>
                </a:lnTo>
                <a:lnTo>
                  <a:pt x="351" y="199"/>
                </a:lnTo>
                <a:cubicBezTo>
                  <a:pt x="324" y="199"/>
                  <a:pt x="303" y="178"/>
                  <a:pt x="303" y="151"/>
                </a:cubicBezTo>
                <a:lnTo>
                  <a:pt x="303" y="148"/>
                </a:lnTo>
                <a:lnTo>
                  <a:pt x="304" y="160"/>
                </a:lnTo>
                <a:lnTo>
                  <a:pt x="304" y="158"/>
                </a:lnTo>
                <a:lnTo>
                  <a:pt x="397" y="158"/>
                </a:lnTo>
                <a:lnTo>
                  <a:pt x="397" y="160"/>
                </a:lnTo>
                <a:lnTo>
                  <a:pt x="398" y="148"/>
                </a:lnTo>
                <a:lnTo>
                  <a:pt x="398" y="151"/>
                </a:lnTo>
                <a:cubicBezTo>
                  <a:pt x="398" y="157"/>
                  <a:pt x="397" y="162"/>
                  <a:pt x="396" y="167"/>
                </a:cubicBezTo>
                <a:lnTo>
                  <a:pt x="394" y="171"/>
                </a:lnTo>
                <a:lnTo>
                  <a:pt x="396" y="164"/>
                </a:lnTo>
                <a:lnTo>
                  <a:pt x="395" y="171"/>
                </a:lnTo>
                <a:lnTo>
                  <a:pt x="394" y="173"/>
                </a:lnTo>
                <a:cubicBezTo>
                  <a:pt x="389" y="194"/>
                  <a:pt x="369" y="209"/>
                  <a:pt x="346" y="209"/>
                </a:cubicBezTo>
                <a:cubicBezTo>
                  <a:pt x="324" y="208"/>
                  <a:pt x="305" y="192"/>
                  <a:pt x="300" y="170"/>
                </a:cubicBezTo>
                <a:lnTo>
                  <a:pt x="300" y="168"/>
                </a:lnTo>
                <a:lnTo>
                  <a:pt x="302" y="176"/>
                </a:lnTo>
                <a:lnTo>
                  <a:pt x="301" y="174"/>
                </a:lnTo>
                <a:lnTo>
                  <a:pt x="393" y="165"/>
                </a:lnTo>
                <a:lnTo>
                  <a:pt x="393" y="168"/>
                </a:lnTo>
                <a:lnTo>
                  <a:pt x="392" y="170"/>
                </a:lnTo>
                <a:cubicBezTo>
                  <a:pt x="388" y="192"/>
                  <a:pt x="369" y="208"/>
                  <a:pt x="346" y="209"/>
                </a:cubicBezTo>
                <a:cubicBezTo>
                  <a:pt x="324" y="209"/>
                  <a:pt x="304" y="194"/>
                  <a:pt x="298" y="173"/>
                </a:cubicBezTo>
                <a:lnTo>
                  <a:pt x="298" y="171"/>
                </a:lnTo>
                <a:cubicBezTo>
                  <a:pt x="297" y="167"/>
                  <a:pt x="296" y="163"/>
                  <a:pt x="296" y="159"/>
                </a:cubicBezTo>
                <a:lnTo>
                  <a:pt x="296" y="155"/>
                </a:lnTo>
                <a:lnTo>
                  <a:pt x="297" y="162"/>
                </a:lnTo>
                <a:lnTo>
                  <a:pt x="296" y="159"/>
                </a:lnTo>
                <a:lnTo>
                  <a:pt x="310" y="186"/>
                </a:lnTo>
                <a:lnTo>
                  <a:pt x="310" y="185"/>
                </a:lnTo>
                <a:lnTo>
                  <a:pt x="391" y="159"/>
                </a:lnTo>
                <a:lnTo>
                  <a:pt x="391" y="158"/>
                </a:lnTo>
                <a:lnTo>
                  <a:pt x="390" y="164"/>
                </a:lnTo>
                <a:lnTo>
                  <a:pt x="390" y="166"/>
                </a:lnTo>
                <a:lnTo>
                  <a:pt x="390" y="170"/>
                </a:lnTo>
                <a:lnTo>
                  <a:pt x="342" y="122"/>
                </a:lnTo>
                <a:lnTo>
                  <a:pt x="342" y="122"/>
                </a:lnTo>
                <a:lnTo>
                  <a:pt x="295" y="165"/>
                </a:lnTo>
                <a:lnTo>
                  <a:pt x="295" y="166"/>
                </a:lnTo>
                <a:lnTo>
                  <a:pt x="295" y="161"/>
                </a:lnTo>
                <a:lnTo>
                  <a:pt x="295" y="155"/>
                </a:lnTo>
                <a:lnTo>
                  <a:pt x="296" y="163"/>
                </a:lnTo>
                <a:lnTo>
                  <a:pt x="295" y="160"/>
                </a:lnTo>
                <a:cubicBezTo>
                  <a:pt x="295" y="157"/>
                  <a:pt x="294" y="155"/>
                  <a:pt x="294" y="152"/>
                </a:cubicBezTo>
                <a:lnTo>
                  <a:pt x="294" y="151"/>
                </a:lnTo>
                <a:lnTo>
                  <a:pt x="390" y="151"/>
                </a:lnTo>
                <a:lnTo>
                  <a:pt x="390" y="153"/>
                </a:lnTo>
                <a:lnTo>
                  <a:pt x="390" y="153"/>
                </a:lnTo>
                <a:lnTo>
                  <a:pt x="391" y="162"/>
                </a:lnTo>
                <a:lnTo>
                  <a:pt x="391" y="165"/>
                </a:lnTo>
                <a:cubicBezTo>
                  <a:pt x="391" y="192"/>
                  <a:pt x="369" y="213"/>
                  <a:pt x="343" y="213"/>
                </a:cubicBezTo>
                <a:lnTo>
                  <a:pt x="341" y="213"/>
                </a:lnTo>
                <a:lnTo>
                  <a:pt x="341" y="117"/>
                </a:lnTo>
                <a:lnTo>
                  <a:pt x="341" y="117"/>
                </a:lnTo>
                <a:lnTo>
                  <a:pt x="293" y="165"/>
                </a:lnTo>
                <a:lnTo>
                  <a:pt x="293" y="163"/>
                </a:lnTo>
                <a:lnTo>
                  <a:pt x="294" y="173"/>
                </a:lnTo>
                <a:lnTo>
                  <a:pt x="294" y="170"/>
                </a:lnTo>
                <a:lnTo>
                  <a:pt x="341" y="209"/>
                </a:lnTo>
                <a:lnTo>
                  <a:pt x="339" y="209"/>
                </a:lnTo>
                <a:lnTo>
                  <a:pt x="337" y="209"/>
                </a:lnTo>
                <a:cubicBezTo>
                  <a:pt x="315" y="209"/>
                  <a:pt x="295" y="193"/>
                  <a:pt x="290" y="170"/>
                </a:cubicBezTo>
                <a:lnTo>
                  <a:pt x="289" y="165"/>
                </a:lnTo>
                <a:lnTo>
                  <a:pt x="291" y="172"/>
                </a:lnTo>
                <a:lnTo>
                  <a:pt x="289" y="166"/>
                </a:lnTo>
                <a:lnTo>
                  <a:pt x="288" y="163"/>
                </a:lnTo>
                <a:cubicBezTo>
                  <a:pt x="286" y="158"/>
                  <a:pt x="285" y="153"/>
                  <a:pt x="285" y="147"/>
                </a:cubicBezTo>
                <a:lnTo>
                  <a:pt x="285" y="146"/>
                </a:lnTo>
                <a:cubicBezTo>
                  <a:pt x="285" y="122"/>
                  <a:pt x="304" y="101"/>
                  <a:pt x="329" y="99"/>
                </a:cubicBezTo>
                <a:cubicBezTo>
                  <a:pt x="353" y="96"/>
                  <a:pt x="376" y="113"/>
                  <a:pt x="381" y="137"/>
                </a:cubicBezTo>
                <a:lnTo>
                  <a:pt x="381" y="140"/>
                </a:lnTo>
                <a:lnTo>
                  <a:pt x="379" y="132"/>
                </a:lnTo>
                <a:lnTo>
                  <a:pt x="380" y="136"/>
                </a:lnTo>
                <a:lnTo>
                  <a:pt x="383" y="144"/>
                </a:lnTo>
                <a:cubicBezTo>
                  <a:pt x="387" y="153"/>
                  <a:pt x="387" y="162"/>
                  <a:pt x="385" y="171"/>
                </a:cubicBezTo>
                <a:lnTo>
                  <a:pt x="384" y="176"/>
                </a:lnTo>
                <a:lnTo>
                  <a:pt x="337" y="117"/>
                </a:lnTo>
                <a:lnTo>
                  <a:pt x="338" y="117"/>
                </a:lnTo>
                <a:lnTo>
                  <a:pt x="290" y="165"/>
                </a:lnTo>
                <a:lnTo>
                  <a:pt x="290" y="168"/>
                </a:lnTo>
                <a:lnTo>
                  <a:pt x="290" y="163"/>
                </a:lnTo>
                <a:lnTo>
                  <a:pt x="289" y="153"/>
                </a:lnTo>
                <a:lnTo>
                  <a:pt x="289" y="151"/>
                </a:lnTo>
                <a:lnTo>
                  <a:pt x="385" y="151"/>
                </a:lnTo>
                <a:lnTo>
                  <a:pt x="385" y="148"/>
                </a:lnTo>
                <a:lnTo>
                  <a:pt x="385" y="158"/>
                </a:lnTo>
                <a:lnTo>
                  <a:pt x="385" y="162"/>
                </a:lnTo>
                <a:lnTo>
                  <a:pt x="385" y="155"/>
                </a:lnTo>
                <a:lnTo>
                  <a:pt x="385" y="158"/>
                </a:lnTo>
                <a:lnTo>
                  <a:pt x="292" y="150"/>
                </a:lnTo>
                <a:lnTo>
                  <a:pt x="293" y="149"/>
                </a:lnTo>
                <a:lnTo>
                  <a:pt x="291" y="156"/>
                </a:lnTo>
                <a:lnTo>
                  <a:pt x="292" y="153"/>
                </a:lnTo>
                <a:lnTo>
                  <a:pt x="331" y="208"/>
                </a:lnTo>
                <a:lnTo>
                  <a:pt x="328" y="208"/>
                </a:lnTo>
                <a:lnTo>
                  <a:pt x="343" y="208"/>
                </a:lnTo>
                <a:lnTo>
                  <a:pt x="339" y="208"/>
                </a:lnTo>
                <a:lnTo>
                  <a:pt x="332" y="113"/>
                </a:lnTo>
                <a:lnTo>
                  <a:pt x="334" y="113"/>
                </a:lnTo>
                <a:cubicBezTo>
                  <a:pt x="360" y="113"/>
                  <a:pt x="382" y="134"/>
                  <a:pt x="382" y="161"/>
                </a:cubicBezTo>
                <a:lnTo>
                  <a:pt x="382" y="171"/>
                </a:lnTo>
                <a:lnTo>
                  <a:pt x="381" y="176"/>
                </a:lnTo>
                <a:cubicBezTo>
                  <a:pt x="378" y="201"/>
                  <a:pt x="356" y="220"/>
                  <a:pt x="331" y="218"/>
                </a:cubicBezTo>
                <a:cubicBezTo>
                  <a:pt x="305" y="217"/>
                  <a:pt x="285" y="196"/>
                  <a:pt x="285" y="170"/>
                </a:cubicBezTo>
                <a:lnTo>
                  <a:pt x="285" y="169"/>
                </a:lnTo>
                <a:lnTo>
                  <a:pt x="286" y="176"/>
                </a:lnTo>
                <a:lnTo>
                  <a:pt x="285" y="172"/>
                </a:lnTo>
                <a:lnTo>
                  <a:pt x="287" y="181"/>
                </a:lnTo>
                <a:lnTo>
                  <a:pt x="286" y="176"/>
                </a:lnTo>
                <a:lnTo>
                  <a:pt x="331" y="209"/>
                </a:lnTo>
                <a:lnTo>
                  <a:pt x="330" y="209"/>
                </a:lnTo>
                <a:lnTo>
                  <a:pt x="330" y="209"/>
                </a:lnTo>
                <a:lnTo>
                  <a:pt x="328" y="209"/>
                </a:lnTo>
                <a:lnTo>
                  <a:pt x="328" y="209"/>
                </a:lnTo>
                <a:lnTo>
                  <a:pt x="328" y="113"/>
                </a:lnTo>
                <a:lnTo>
                  <a:pt x="328" y="113"/>
                </a:lnTo>
                <a:cubicBezTo>
                  <a:pt x="343" y="113"/>
                  <a:pt x="356" y="119"/>
                  <a:pt x="365" y="130"/>
                </a:cubicBezTo>
                <a:cubicBezTo>
                  <a:pt x="374" y="141"/>
                  <a:pt x="378" y="155"/>
                  <a:pt x="376" y="169"/>
                </a:cubicBezTo>
                <a:lnTo>
                  <a:pt x="375" y="172"/>
                </a:lnTo>
                <a:cubicBezTo>
                  <a:pt x="375" y="174"/>
                  <a:pt x="374" y="177"/>
                  <a:pt x="374" y="179"/>
                </a:cubicBezTo>
                <a:lnTo>
                  <a:pt x="373" y="181"/>
                </a:lnTo>
                <a:cubicBezTo>
                  <a:pt x="366" y="203"/>
                  <a:pt x="343" y="217"/>
                  <a:pt x="320" y="213"/>
                </a:cubicBezTo>
                <a:cubicBezTo>
                  <a:pt x="297" y="209"/>
                  <a:pt x="279" y="189"/>
                  <a:pt x="279" y="165"/>
                </a:cubicBezTo>
                <a:lnTo>
                  <a:pt x="279" y="163"/>
                </a:lnTo>
                <a:lnTo>
                  <a:pt x="279" y="160"/>
                </a:lnTo>
                <a:lnTo>
                  <a:pt x="280" y="167"/>
                </a:lnTo>
                <a:lnTo>
                  <a:pt x="279" y="164"/>
                </a:lnTo>
                <a:cubicBezTo>
                  <a:pt x="279" y="162"/>
                  <a:pt x="279" y="159"/>
                  <a:pt x="279" y="157"/>
                </a:cubicBezTo>
                <a:lnTo>
                  <a:pt x="279" y="156"/>
                </a:lnTo>
                <a:lnTo>
                  <a:pt x="375" y="156"/>
                </a:lnTo>
                <a:lnTo>
                  <a:pt x="375" y="154"/>
                </a:lnTo>
                <a:lnTo>
                  <a:pt x="375" y="158"/>
                </a:lnTo>
                <a:lnTo>
                  <a:pt x="376" y="168"/>
                </a:lnTo>
                <a:lnTo>
                  <a:pt x="376" y="170"/>
                </a:lnTo>
                <a:lnTo>
                  <a:pt x="280" y="170"/>
                </a:lnTo>
                <a:lnTo>
                  <a:pt x="280" y="169"/>
                </a:lnTo>
                <a:lnTo>
                  <a:pt x="280" y="166"/>
                </a:lnTo>
                <a:lnTo>
                  <a:pt x="280" y="161"/>
                </a:lnTo>
                <a:lnTo>
                  <a:pt x="328" y="209"/>
                </a:lnTo>
                <a:lnTo>
                  <a:pt x="327" y="209"/>
                </a:lnTo>
                <a:lnTo>
                  <a:pt x="375" y="161"/>
                </a:lnTo>
                <a:lnTo>
                  <a:pt x="375" y="163"/>
                </a:lnTo>
                <a:cubicBezTo>
                  <a:pt x="375" y="167"/>
                  <a:pt x="375" y="171"/>
                  <a:pt x="374" y="175"/>
                </a:cubicBezTo>
                <a:lnTo>
                  <a:pt x="374" y="177"/>
                </a:lnTo>
                <a:cubicBezTo>
                  <a:pt x="368" y="199"/>
                  <a:pt x="348" y="214"/>
                  <a:pt x="326" y="213"/>
                </a:cubicBezTo>
                <a:cubicBezTo>
                  <a:pt x="303" y="213"/>
                  <a:pt x="284" y="197"/>
                  <a:pt x="280" y="175"/>
                </a:cubicBezTo>
                <a:lnTo>
                  <a:pt x="280" y="175"/>
                </a:lnTo>
                <a:lnTo>
                  <a:pt x="279" y="173"/>
                </a:lnTo>
                <a:lnTo>
                  <a:pt x="374" y="161"/>
                </a:lnTo>
                <a:lnTo>
                  <a:pt x="374" y="165"/>
                </a:lnTo>
                <a:lnTo>
                  <a:pt x="374" y="170"/>
                </a:lnTo>
                <a:cubicBezTo>
                  <a:pt x="374" y="197"/>
                  <a:pt x="352" y="218"/>
                  <a:pt x="326" y="218"/>
                </a:cubicBezTo>
                <a:lnTo>
                  <a:pt x="324" y="218"/>
                </a:lnTo>
                <a:cubicBezTo>
                  <a:pt x="299" y="218"/>
                  <a:pt x="279" y="200"/>
                  <a:pt x="276" y="175"/>
                </a:cubicBezTo>
                <a:lnTo>
                  <a:pt x="276" y="170"/>
                </a:lnTo>
                <a:lnTo>
                  <a:pt x="323" y="213"/>
                </a:lnTo>
                <a:lnTo>
                  <a:pt x="322" y="213"/>
                </a:lnTo>
                <a:lnTo>
                  <a:pt x="368" y="179"/>
                </a:lnTo>
                <a:lnTo>
                  <a:pt x="367" y="184"/>
                </a:lnTo>
                <a:lnTo>
                  <a:pt x="368" y="164"/>
                </a:lnTo>
                <a:lnTo>
                  <a:pt x="369" y="167"/>
                </a:lnTo>
                <a:lnTo>
                  <a:pt x="364" y="153"/>
                </a:lnTo>
                <a:lnTo>
                  <a:pt x="365" y="154"/>
                </a:lnTo>
                <a:lnTo>
                  <a:pt x="274" y="175"/>
                </a:lnTo>
                <a:lnTo>
                  <a:pt x="274" y="177"/>
                </a:lnTo>
                <a:lnTo>
                  <a:pt x="274" y="173"/>
                </a:lnTo>
                <a:lnTo>
                  <a:pt x="274" y="175"/>
                </a:lnTo>
                <a:lnTo>
                  <a:pt x="274" y="173"/>
                </a:lnTo>
                <a:lnTo>
                  <a:pt x="368" y="161"/>
                </a:lnTo>
                <a:lnTo>
                  <a:pt x="368" y="162"/>
                </a:lnTo>
                <a:lnTo>
                  <a:pt x="368" y="169"/>
                </a:lnTo>
                <a:lnTo>
                  <a:pt x="368" y="175"/>
                </a:lnTo>
                <a:cubicBezTo>
                  <a:pt x="366" y="200"/>
                  <a:pt x="345" y="218"/>
                  <a:pt x="320" y="218"/>
                </a:cubicBezTo>
                <a:lnTo>
                  <a:pt x="319" y="218"/>
                </a:lnTo>
                <a:lnTo>
                  <a:pt x="367" y="180"/>
                </a:lnTo>
                <a:lnTo>
                  <a:pt x="366" y="182"/>
                </a:lnTo>
                <a:cubicBezTo>
                  <a:pt x="365" y="187"/>
                  <a:pt x="364" y="191"/>
                  <a:pt x="362" y="194"/>
                </a:cubicBezTo>
                <a:lnTo>
                  <a:pt x="361" y="196"/>
                </a:lnTo>
                <a:cubicBezTo>
                  <a:pt x="353" y="212"/>
                  <a:pt x="337" y="222"/>
                  <a:pt x="320" y="223"/>
                </a:cubicBezTo>
                <a:cubicBezTo>
                  <a:pt x="302" y="224"/>
                  <a:pt x="286" y="215"/>
                  <a:pt x="277" y="200"/>
                </a:cubicBezTo>
                <a:lnTo>
                  <a:pt x="274" y="194"/>
                </a:lnTo>
                <a:lnTo>
                  <a:pt x="273" y="192"/>
                </a:lnTo>
                <a:lnTo>
                  <a:pt x="361" y="186"/>
                </a:lnTo>
                <a:lnTo>
                  <a:pt x="361" y="187"/>
                </a:lnTo>
                <a:lnTo>
                  <a:pt x="362" y="179"/>
                </a:lnTo>
                <a:lnTo>
                  <a:pt x="362" y="183"/>
                </a:lnTo>
                <a:lnTo>
                  <a:pt x="361" y="186"/>
                </a:lnTo>
                <a:cubicBezTo>
                  <a:pt x="361" y="189"/>
                  <a:pt x="360" y="191"/>
                  <a:pt x="360" y="194"/>
                </a:cubicBezTo>
                <a:lnTo>
                  <a:pt x="359" y="195"/>
                </a:lnTo>
                <a:cubicBezTo>
                  <a:pt x="353" y="214"/>
                  <a:pt x="335" y="228"/>
                  <a:pt x="314" y="228"/>
                </a:cubicBezTo>
                <a:cubicBezTo>
                  <a:pt x="294" y="228"/>
                  <a:pt x="276" y="216"/>
                  <a:pt x="269" y="197"/>
                </a:cubicBezTo>
                <a:lnTo>
                  <a:pt x="267" y="192"/>
                </a:lnTo>
                <a:lnTo>
                  <a:pt x="265" y="187"/>
                </a:lnTo>
                <a:lnTo>
                  <a:pt x="310" y="218"/>
                </a:lnTo>
                <a:lnTo>
                  <a:pt x="309" y="218"/>
                </a:lnTo>
                <a:lnTo>
                  <a:pt x="309" y="122"/>
                </a:lnTo>
                <a:lnTo>
                  <a:pt x="310" y="122"/>
                </a:lnTo>
                <a:cubicBezTo>
                  <a:pt x="324" y="122"/>
                  <a:pt x="336" y="128"/>
                  <a:pt x="346" y="138"/>
                </a:cubicBezTo>
                <a:cubicBezTo>
                  <a:pt x="355" y="148"/>
                  <a:pt x="359" y="162"/>
                  <a:pt x="358" y="175"/>
                </a:cubicBezTo>
                <a:lnTo>
                  <a:pt x="357" y="181"/>
                </a:lnTo>
                <a:lnTo>
                  <a:pt x="357" y="185"/>
                </a:lnTo>
                <a:lnTo>
                  <a:pt x="263" y="165"/>
                </a:lnTo>
                <a:lnTo>
                  <a:pt x="264" y="163"/>
                </a:lnTo>
                <a:lnTo>
                  <a:pt x="261" y="178"/>
                </a:lnTo>
                <a:lnTo>
                  <a:pt x="261" y="175"/>
                </a:lnTo>
                <a:lnTo>
                  <a:pt x="261" y="170"/>
                </a:lnTo>
                <a:lnTo>
                  <a:pt x="309" y="218"/>
                </a:lnTo>
                <a:lnTo>
                  <a:pt x="309" y="218"/>
                </a:lnTo>
                <a:lnTo>
                  <a:pt x="356" y="180"/>
                </a:lnTo>
                <a:lnTo>
                  <a:pt x="354" y="191"/>
                </a:lnTo>
                <a:lnTo>
                  <a:pt x="352" y="195"/>
                </a:lnTo>
                <a:cubicBezTo>
                  <a:pt x="346" y="213"/>
                  <a:pt x="330" y="226"/>
                  <a:pt x="312" y="228"/>
                </a:cubicBezTo>
                <a:cubicBezTo>
                  <a:pt x="293" y="230"/>
                  <a:pt x="275" y="221"/>
                  <a:pt x="265" y="205"/>
                </a:cubicBezTo>
                <a:lnTo>
                  <a:pt x="264" y="202"/>
                </a:lnTo>
                <a:cubicBezTo>
                  <a:pt x="259" y="195"/>
                  <a:pt x="257" y="186"/>
                  <a:pt x="257" y="177"/>
                </a:cubicBezTo>
                <a:lnTo>
                  <a:pt x="257" y="175"/>
                </a:lnTo>
                <a:cubicBezTo>
                  <a:pt x="257" y="156"/>
                  <a:pt x="269" y="138"/>
                  <a:pt x="287" y="131"/>
                </a:cubicBezTo>
                <a:cubicBezTo>
                  <a:pt x="305" y="123"/>
                  <a:pt x="325" y="127"/>
                  <a:pt x="339" y="141"/>
                </a:cubicBezTo>
                <a:lnTo>
                  <a:pt x="341" y="143"/>
                </a:lnTo>
                <a:cubicBezTo>
                  <a:pt x="343" y="145"/>
                  <a:pt x="345" y="148"/>
                  <a:pt x="347" y="150"/>
                </a:cubicBezTo>
                <a:lnTo>
                  <a:pt x="349" y="153"/>
                </a:lnTo>
                <a:cubicBezTo>
                  <a:pt x="359" y="168"/>
                  <a:pt x="360" y="187"/>
                  <a:pt x="351" y="203"/>
                </a:cubicBezTo>
                <a:cubicBezTo>
                  <a:pt x="343" y="218"/>
                  <a:pt x="327" y="228"/>
                  <a:pt x="309" y="228"/>
                </a:cubicBezTo>
                <a:lnTo>
                  <a:pt x="308" y="228"/>
                </a:lnTo>
                <a:lnTo>
                  <a:pt x="356" y="180"/>
                </a:lnTo>
                <a:lnTo>
                  <a:pt x="356" y="183"/>
                </a:lnTo>
                <a:lnTo>
                  <a:pt x="356" y="184"/>
                </a:lnTo>
                <a:lnTo>
                  <a:pt x="261" y="179"/>
                </a:lnTo>
                <a:lnTo>
                  <a:pt x="261" y="175"/>
                </a:lnTo>
                <a:lnTo>
                  <a:pt x="262" y="170"/>
                </a:lnTo>
                <a:lnTo>
                  <a:pt x="348" y="204"/>
                </a:lnTo>
                <a:lnTo>
                  <a:pt x="348" y="204"/>
                </a:lnTo>
                <a:lnTo>
                  <a:pt x="346" y="207"/>
                </a:lnTo>
                <a:lnTo>
                  <a:pt x="353" y="188"/>
                </a:lnTo>
                <a:lnTo>
                  <a:pt x="353" y="191"/>
                </a:lnTo>
                <a:cubicBezTo>
                  <a:pt x="352" y="193"/>
                  <a:pt x="352" y="196"/>
                  <a:pt x="351" y="198"/>
                </a:cubicBezTo>
                <a:lnTo>
                  <a:pt x="351" y="200"/>
                </a:lnTo>
                <a:cubicBezTo>
                  <a:pt x="344" y="219"/>
                  <a:pt x="326" y="232"/>
                  <a:pt x="305" y="232"/>
                </a:cubicBezTo>
                <a:cubicBezTo>
                  <a:pt x="284" y="232"/>
                  <a:pt x="266" y="219"/>
                  <a:pt x="259" y="200"/>
                </a:cubicBezTo>
                <a:lnTo>
                  <a:pt x="259" y="198"/>
                </a:lnTo>
                <a:lnTo>
                  <a:pt x="257" y="194"/>
                </a:lnTo>
                <a:lnTo>
                  <a:pt x="256" y="189"/>
                </a:lnTo>
                <a:lnTo>
                  <a:pt x="302" y="223"/>
                </a:lnTo>
                <a:lnTo>
                  <a:pt x="300" y="223"/>
                </a:lnTo>
                <a:lnTo>
                  <a:pt x="299" y="223"/>
                </a:lnTo>
                <a:lnTo>
                  <a:pt x="346" y="183"/>
                </a:lnTo>
                <a:lnTo>
                  <a:pt x="346" y="186"/>
                </a:lnTo>
                <a:lnTo>
                  <a:pt x="346" y="178"/>
                </a:lnTo>
                <a:lnTo>
                  <a:pt x="346" y="183"/>
                </a:lnTo>
                <a:lnTo>
                  <a:pt x="346" y="187"/>
                </a:lnTo>
                <a:cubicBezTo>
                  <a:pt x="346" y="190"/>
                  <a:pt x="346" y="193"/>
                  <a:pt x="346" y="196"/>
                </a:cubicBezTo>
                <a:lnTo>
                  <a:pt x="345" y="199"/>
                </a:lnTo>
                <a:cubicBezTo>
                  <a:pt x="341" y="221"/>
                  <a:pt x="322" y="237"/>
                  <a:pt x="300" y="237"/>
                </a:cubicBezTo>
                <a:cubicBezTo>
                  <a:pt x="278" y="238"/>
                  <a:pt x="258" y="224"/>
                  <a:pt x="252" y="203"/>
                </a:cubicBezTo>
                <a:lnTo>
                  <a:pt x="251" y="199"/>
                </a:lnTo>
                <a:cubicBezTo>
                  <a:pt x="250" y="196"/>
                  <a:pt x="249" y="193"/>
                  <a:pt x="249" y="190"/>
                </a:cubicBezTo>
                <a:lnTo>
                  <a:pt x="248" y="180"/>
                </a:lnTo>
                <a:lnTo>
                  <a:pt x="248" y="175"/>
                </a:lnTo>
                <a:lnTo>
                  <a:pt x="296" y="223"/>
                </a:lnTo>
                <a:lnTo>
                  <a:pt x="296" y="223"/>
                </a:lnTo>
                <a:lnTo>
                  <a:pt x="344" y="175"/>
                </a:lnTo>
                <a:lnTo>
                  <a:pt x="344" y="186"/>
                </a:lnTo>
                <a:lnTo>
                  <a:pt x="343" y="190"/>
                </a:lnTo>
                <a:lnTo>
                  <a:pt x="250" y="169"/>
                </a:lnTo>
                <a:lnTo>
                  <a:pt x="250" y="168"/>
                </a:lnTo>
                <a:lnTo>
                  <a:pt x="251" y="165"/>
                </a:lnTo>
                <a:lnTo>
                  <a:pt x="297" y="228"/>
                </a:lnTo>
                <a:lnTo>
                  <a:pt x="296" y="228"/>
                </a:lnTo>
                <a:cubicBezTo>
                  <a:pt x="270" y="228"/>
                  <a:pt x="248" y="206"/>
                  <a:pt x="248" y="180"/>
                </a:cubicBezTo>
                <a:lnTo>
                  <a:pt x="248" y="174"/>
                </a:lnTo>
                <a:lnTo>
                  <a:pt x="249" y="182"/>
                </a:lnTo>
                <a:lnTo>
                  <a:pt x="249" y="179"/>
                </a:lnTo>
                <a:cubicBezTo>
                  <a:pt x="248" y="177"/>
                  <a:pt x="248" y="174"/>
                  <a:pt x="248" y="171"/>
                </a:cubicBezTo>
                <a:lnTo>
                  <a:pt x="248" y="170"/>
                </a:lnTo>
                <a:lnTo>
                  <a:pt x="344" y="170"/>
                </a:lnTo>
                <a:lnTo>
                  <a:pt x="344" y="173"/>
                </a:lnTo>
                <a:lnTo>
                  <a:pt x="344" y="177"/>
                </a:lnTo>
                <a:lnTo>
                  <a:pt x="344" y="182"/>
                </a:lnTo>
                <a:cubicBezTo>
                  <a:pt x="344" y="185"/>
                  <a:pt x="344" y="188"/>
                  <a:pt x="343" y="191"/>
                </a:cubicBezTo>
                <a:lnTo>
                  <a:pt x="343" y="194"/>
                </a:lnTo>
                <a:cubicBezTo>
                  <a:pt x="338" y="218"/>
                  <a:pt x="315" y="235"/>
                  <a:pt x="291" y="232"/>
                </a:cubicBezTo>
                <a:cubicBezTo>
                  <a:pt x="266" y="230"/>
                  <a:pt x="247" y="209"/>
                  <a:pt x="247" y="184"/>
                </a:cubicBezTo>
                <a:lnTo>
                  <a:pt x="247" y="184"/>
                </a:lnTo>
                <a:lnTo>
                  <a:pt x="248" y="185"/>
                </a:lnTo>
                <a:lnTo>
                  <a:pt x="247" y="175"/>
                </a:lnTo>
                <a:lnTo>
                  <a:pt x="247" y="171"/>
                </a:lnTo>
                <a:lnTo>
                  <a:pt x="252" y="193"/>
                </a:lnTo>
                <a:lnTo>
                  <a:pt x="252" y="192"/>
                </a:lnTo>
                <a:lnTo>
                  <a:pt x="341" y="182"/>
                </a:lnTo>
                <a:lnTo>
                  <a:pt x="341" y="183"/>
                </a:lnTo>
                <a:lnTo>
                  <a:pt x="340" y="189"/>
                </a:lnTo>
                <a:lnTo>
                  <a:pt x="340" y="180"/>
                </a:lnTo>
                <a:lnTo>
                  <a:pt x="340" y="184"/>
                </a:lnTo>
                <a:cubicBezTo>
                  <a:pt x="340" y="211"/>
                  <a:pt x="319" y="232"/>
                  <a:pt x="292" y="232"/>
                </a:cubicBezTo>
                <a:lnTo>
                  <a:pt x="292" y="232"/>
                </a:lnTo>
                <a:cubicBezTo>
                  <a:pt x="278" y="232"/>
                  <a:pt x="265" y="227"/>
                  <a:pt x="256" y="216"/>
                </a:cubicBezTo>
                <a:cubicBezTo>
                  <a:pt x="247" y="206"/>
                  <a:pt x="243" y="193"/>
                  <a:pt x="244" y="179"/>
                </a:cubicBezTo>
                <a:lnTo>
                  <a:pt x="244" y="180"/>
                </a:lnTo>
                <a:lnTo>
                  <a:pt x="244" y="175"/>
                </a:lnTo>
                <a:lnTo>
                  <a:pt x="244" y="171"/>
                </a:lnTo>
                <a:lnTo>
                  <a:pt x="259" y="205"/>
                </a:lnTo>
                <a:lnTo>
                  <a:pt x="258" y="204"/>
                </a:lnTo>
                <a:lnTo>
                  <a:pt x="340" y="176"/>
                </a:lnTo>
                <a:lnTo>
                  <a:pt x="339" y="174"/>
                </a:lnTo>
                <a:lnTo>
                  <a:pt x="339" y="181"/>
                </a:lnTo>
                <a:lnTo>
                  <a:pt x="339" y="187"/>
                </a:lnTo>
                <a:lnTo>
                  <a:pt x="339" y="189"/>
                </a:lnTo>
                <a:lnTo>
                  <a:pt x="243" y="189"/>
                </a:lnTo>
                <a:lnTo>
                  <a:pt x="244" y="183"/>
                </a:lnTo>
                <a:lnTo>
                  <a:pt x="244" y="181"/>
                </a:lnTo>
                <a:lnTo>
                  <a:pt x="244" y="174"/>
                </a:lnTo>
                <a:lnTo>
                  <a:pt x="244" y="170"/>
                </a:lnTo>
                <a:lnTo>
                  <a:pt x="292" y="218"/>
                </a:lnTo>
                <a:lnTo>
                  <a:pt x="291" y="218"/>
                </a:lnTo>
                <a:lnTo>
                  <a:pt x="290" y="218"/>
                </a:lnTo>
                <a:cubicBezTo>
                  <a:pt x="272" y="218"/>
                  <a:pt x="255" y="208"/>
                  <a:pt x="247" y="192"/>
                </a:cubicBezTo>
                <a:lnTo>
                  <a:pt x="246" y="189"/>
                </a:lnTo>
                <a:lnTo>
                  <a:pt x="250" y="196"/>
                </a:lnTo>
                <a:lnTo>
                  <a:pt x="249" y="194"/>
                </a:lnTo>
                <a:lnTo>
                  <a:pt x="330" y="187"/>
                </a:lnTo>
                <a:lnTo>
                  <a:pt x="329" y="189"/>
                </a:lnTo>
                <a:lnTo>
                  <a:pt x="333" y="175"/>
                </a:lnTo>
                <a:lnTo>
                  <a:pt x="333" y="178"/>
                </a:lnTo>
                <a:lnTo>
                  <a:pt x="332" y="181"/>
                </a:lnTo>
                <a:cubicBezTo>
                  <a:pt x="332" y="184"/>
                  <a:pt x="331" y="186"/>
                  <a:pt x="331" y="189"/>
                </a:cubicBezTo>
                <a:lnTo>
                  <a:pt x="330" y="190"/>
                </a:lnTo>
                <a:cubicBezTo>
                  <a:pt x="323" y="212"/>
                  <a:pt x="302" y="225"/>
                  <a:pt x="279" y="223"/>
                </a:cubicBezTo>
                <a:cubicBezTo>
                  <a:pt x="257" y="220"/>
                  <a:pt x="239" y="203"/>
                  <a:pt x="237" y="180"/>
                </a:cubicBezTo>
                <a:lnTo>
                  <a:pt x="236" y="175"/>
                </a:lnTo>
                <a:lnTo>
                  <a:pt x="236" y="170"/>
                </a:lnTo>
                <a:lnTo>
                  <a:pt x="331" y="165"/>
                </a:lnTo>
                <a:lnTo>
                  <a:pt x="331" y="167"/>
                </a:lnTo>
                <a:cubicBezTo>
                  <a:pt x="331" y="170"/>
                  <a:pt x="331" y="173"/>
                  <a:pt x="331" y="175"/>
                </a:cubicBezTo>
                <a:lnTo>
                  <a:pt x="330" y="178"/>
                </a:lnTo>
                <a:cubicBezTo>
                  <a:pt x="326" y="202"/>
                  <a:pt x="306" y="218"/>
                  <a:pt x="283" y="218"/>
                </a:cubicBezTo>
                <a:lnTo>
                  <a:pt x="281" y="218"/>
                </a:lnTo>
                <a:lnTo>
                  <a:pt x="281" y="218"/>
                </a:lnTo>
                <a:cubicBezTo>
                  <a:pt x="260" y="218"/>
                  <a:pt x="242" y="205"/>
                  <a:pt x="235" y="186"/>
                </a:cubicBezTo>
                <a:lnTo>
                  <a:pt x="234" y="183"/>
                </a:lnTo>
                <a:lnTo>
                  <a:pt x="237" y="189"/>
                </a:lnTo>
                <a:lnTo>
                  <a:pt x="236" y="187"/>
                </a:lnTo>
                <a:lnTo>
                  <a:pt x="322" y="187"/>
                </a:lnTo>
                <a:lnTo>
                  <a:pt x="321" y="189"/>
                </a:lnTo>
                <a:lnTo>
                  <a:pt x="325" y="175"/>
                </a:lnTo>
                <a:lnTo>
                  <a:pt x="325" y="178"/>
                </a:lnTo>
                <a:cubicBezTo>
                  <a:pt x="321" y="202"/>
                  <a:pt x="301" y="218"/>
                  <a:pt x="277" y="218"/>
                </a:cubicBezTo>
                <a:lnTo>
                  <a:pt x="275" y="218"/>
                </a:lnTo>
                <a:cubicBezTo>
                  <a:pt x="252" y="218"/>
                  <a:pt x="231" y="202"/>
                  <a:pt x="228" y="178"/>
                </a:cubicBezTo>
                <a:lnTo>
                  <a:pt x="228" y="179"/>
                </a:lnTo>
                <a:lnTo>
                  <a:pt x="227" y="177"/>
                </a:lnTo>
                <a:lnTo>
                  <a:pt x="321" y="175"/>
                </a:lnTo>
                <a:lnTo>
                  <a:pt x="321" y="177"/>
                </a:lnTo>
                <a:lnTo>
                  <a:pt x="320" y="180"/>
                </a:lnTo>
                <a:cubicBezTo>
                  <a:pt x="315" y="204"/>
                  <a:pt x="293" y="221"/>
                  <a:pt x="268" y="218"/>
                </a:cubicBezTo>
                <a:cubicBezTo>
                  <a:pt x="244" y="216"/>
                  <a:pt x="225" y="195"/>
                  <a:pt x="225" y="170"/>
                </a:cubicBezTo>
                <a:lnTo>
                  <a:pt x="225" y="168"/>
                </a:lnTo>
                <a:lnTo>
                  <a:pt x="225" y="165"/>
                </a:lnTo>
                <a:lnTo>
                  <a:pt x="273" y="213"/>
                </a:lnTo>
                <a:lnTo>
                  <a:pt x="271" y="213"/>
                </a:lnTo>
                <a:lnTo>
                  <a:pt x="319" y="165"/>
                </a:lnTo>
                <a:lnTo>
                  <a:pt x="319" y="169"/>
                </a:lnTo>
                <a:lnTo>
                  <a:pt x="319" y="170"/>
                </a:lnTo>
                <a:lnTo>
                  <a:pt x="223" y="170"/>
                </a:lnTo>
                <a:lnTo>
                  <a:pt x="223" y="167"/>
                </a:lnTo>
                <a:lnTo>
                  <a:pt x="224" y="168"/>
                </a:lnTo>
                <a:lnTo>
                  <a:pt x="223" y="158"/>
                </a:lnTo>
                <a:lnTo>
                  <a:pt x="223" y="156"/>
                </a:lnTo>
                <a:lnTo>
                  <a:pt x="319" y="156"/>
                </a:lnTo>
                <a:lnTo>
                  <a:pt x="319" y="157"/>
                </a:lnTo>
                <a:lnTo>
                  <a:pt x="319" y="164"/>
                </a:lnTo>
                <a:lnTo>
                  <a:pt x="318" y="170"/>
                </a:lnTo>
                <a:cubicBezTo>
                  <a:pt x="318" y="173"/>
                  <a:pt x="317" y="176"/>
                  <a:pt x="317" y="179"/>
                </a:cubicBezTo>
                <a:lnTo>
                  <a:pt x="316" y="182"/>
                </a:lnTo>
                <a:cubicBezTo>
                  <a:pt x="314" y="187"/>
                  <a:pt x="312" y="191"/>
                  <a:pt x="309" y="196"/>
                </a:cubicBezTo>
                <a:lnTo>
                  <a:pt x="308" y="197"/>
                </a:lnTo>
                <a:cubicBezTo>
                  <a:pt x="298" y="212"/>
                  <a:pt x="280" y="220"/>
                  <a:pt x="262" y="218"/>
                </a:cubicBezTo>
                <a:cubicBezTo>
                  <a:pt x="244" y="216"/>
                  <a:pt x="229" y="203"/>
                  <a:pt x="223" y="186"/>
                </a:cubicBezTo>
                <a:lnTo>
                  <a:pt x="222" y="184"/>
                </a:lnTo>
                <a:cubicBezTo>
                  <a:pt x="221" y="179"/>
                  <a:pt x="220" y="174"/>
                  <a:pt x="220" y="169"/>
                </a:cubicBezTo>
                <a:lnTo>
                  <a:pt x="220" y="160"/>
                </a:lnTo>
                <a:lnTo>
                  <a:pt x="221" y="156"/>
                </a:lnTo>
                <a:lnTo>
                  <a:pt x="268" y="209"/>
                </a:lnTo>
                <a:lnTo>
                  <a:pt x="267" y="209"/>
                </a:lnTo>
                <a:lnTo>
                  <a:pt x="267" y="113"/>
                </a:lnTo>
                <a:lnTo>
                  <a:pt x="268" y="113"/>
                </a:lnTo>
                <a:cubicBezTo>
                  <a:pt x="283" y="113"/>
                  <a:pt x="296" y="119"/>
                  <a:pt x="306" y="131"/>
                </a:cubicBezTo>
                <a:cubicBezTo>
                  <a:pt x="315" y="142"/>
                  <a:pt x="318" y="156"/>
                  <a:pt x="316" y="170"/>
                </a:cubicBezTo>
                <a:lnTo>
                  <a:pt x="315" y="175"/>
                </a:lnTo>
                <a:lnTo>
                  <a:pt x="314" y="177"/>
                </a:lnTo>
                <a:cubicBezTo>
                  <a:pt x="309" y="198"/>
                  <a:pt x="289" y="213"/>
                  <a:pt x="267" y="213"/>
                </a:cubicBezTo>
                <a:cubicBezTo>
                  <a:pt x="245" y="213"/>
                  <a:pt x="226" y="198"/>
                  <a:pt x="221" y="177"/>
                </a:cubicBezTo>
                <a:lnTo>
                  <a:pt x="220" y="175"/>
                </a:lnTo>
                <a:cubicBezTo>
                  <a:pt x="219" y="171"/>
                  <a:pt x="219" y="167"/>
                  <a:pt x="219" y="163"/>
                </a:cubicBezTo>
                <a:lnTo>
                  <a:pt x="219" y="161"/>
                </a:lnTo>
                <a:cubicBezTo>
                  <a:pt x="219" y="134"/>
                  <a:pt x="240" y="113"/>
                  <a:pt x="267" y="113"/>
                </a:cubicBezTo>
                <a:lnTo>
                  <a:pt x="268" y="113"/>
                </a:lnTo>
                <a:cubicBezTo>
                  <a:pt x="283" y="113"/>
                  <a:pt x="298" y="120"/>
                  <a:pt x="307" y="133"/>
                </a:cubicBezTo>
                <a:cubicBezTo>
                  <a:pt x="316" y="145"/>
                  <a:pt x="318" y="162"/>
                  <a:pt x="314" y="176"/>
                </a:cubicBezTo>
                <a:lnTo>
                  <a:pt x="313" y="179"/>
                </a:lnTo>
                <a:cubicBezTo>
                  <a:pt x="309" y="188"/>
                  <a:pt x="304" y="197"/>
                  <a:pt x="296" y="202"/>
                </a:cubicBezTo>
                <a:lnTo>
                  <a:pt x="294" y="204"/>
                </a:lnTo>
                <a:cubicBezTo>
                  <a:pt x="279" y="215"/>
                  <a:pt x="260" y="217"/>
                  <a:pt x="244" y="208"/>
                </a:cubicBezTo>
                <a:cubicBezTo>
                  <a:pt x="227" y="200"/>
                  <a:pt x="217" y="184"/>
                  <a:pt x="217" y="165"/>
                </a:cubicBezTo>
                <a:lnTo>
                  <a:pt x="217" y="166"/>
                </a:lnTo>
                <a:lnTo>
                  <a:pt x="217" y="161"/>
                </a:lnTo>
                <a:lnTo>
                  <a:pt x="304" y="183"/>
                </a:lnTo>
                <a:lnTo>
                  <a:pt x="303" y="184"/>
                </a:lnTo>
                <a:lnTo>
                  <a:pt x="311" y="164"/>
                </a:lnTo>
                <a:lnTo>
                  <a:pt x="310" y="168"/>
                </a:lnTo>
                <a:lnTo>
                  <a:pt x="307" y="141"/>
                </a:lnTo>
                <a:lnTo>
                  <a:pt x="308" y="145"/>
                </a:lnTo>
                <a:lnTo>
                  <a:pt x="310" y="149"/>
                </a:lnTo>
                <a:lnTo>
                  <a:pt x="219" y="170"/>
                </a:lnTo>
                <a:lnTo>
                  <a:pt x="219" y="169"/>
                </a:lnTo>
                <a:lnTo>
                  <a:pt x="220" y="171"/>
                </a:lnTo>
                <a:lnTo>
                  <a:pt x="219" y="166"/>
                </a:lnTo>
                <a:lnTo>
                  <a:pt x="267" y="209"/>
                </a:lnTo>
                <a:lnTo>
                  <a:pt x="265" y="209"/>
                </a:lnTo>
                <a:cubicBezTo>
                  <a:pt x="242" y="209"/>
                  <a:pt x="221" y="191"/>
                  <a:pt x="218" y="168"/>
                </a:cubicBezTo>
                <a:lnTo>
                  <a:pt x="217" y="164"/>
                </a:lnTo>
                <a:lnTo>
                  <a:pt x="225" y="184"/>
                </a:lnTo>
                <a:lnTo>
                  <a:pt x="224" y="183"/>
                </a:lnTo>
                <a:lnTo>
                  <a:pt x="306" y="180"/>
                </a:lnTo>
                <a:lnTo>
                  <a:pt x="304" y="183"/>
                </a:lnTo>
                <a:lnTo>
                  <a:pt x="308" y="175"/>
                </a:lnTo>
                <a:lnTo>
                  <a:pt x="305" y="182"/>
                </a:lnTo>
                <a:lnTo>
                  <a:pt x="303" y="188"/>
                </a:lnTo>
                <a:lnTo>
                  <a:pt x="301" y="192"/>
                </a:lnTo>
                <a:lnTo>
                  <a:pt x="290" y="141"/>
                </a:lnTo>
                <a:lnTo>
                  <a:pt x="291" y="142"/>
                </a:lnTo>
                <a:lnTo>
                  <a:pt x="236" y="133"/>
                </a:lnTo>
                <a:lnTo>
                  <a:pt x="237" y="132"/>
                </a:lnTo>
                <a:lnTo>
                  <a:pt x="212" y="189"/>
                </a:lnTo>
                <a:lnTo>
                  <a:pt x="213" y="189"/>
                </a:lnTo>
                <a:lnTo>
                  <a:pt x="211" y="185"/>
                </a:lnTo>
                <a:lnTo>
                  <a:pt x="302" y="165"/>
                </a:lnTo>
                <a:lnTo>
                  <a:pt x="302" y="168"/>
                </a:lnTo>
                <a:cubicBezTo>
                  <a:pt x="302" y="171"/>
                  <a:pt x="302" y="174"/>
                  <a:pt x="302" y="177"/>
                </a:cubicBezTo>
                <a:lnTo>
                  <a:pt x="301" y="180"/>
                </a:lnTo>
                <a:cubicBezTo>
                  <a:pt x="296" y="203"/>
                  <a:pt x="276" y="219"/>
                  <a:pt x="252" y="218"/>
                </a:cubicBezTo>
                <a:cubicBezTo>
                  <a:pt x="228" y="217"/>
                  <a:pt x="209" y="199"/>
                  <a:pt x="206" y="176"/>
                </a:cubicBezTo>
                <a:lnTo>
                  <a:pt x="206" y="175"/>
                </a:lnTo>
                <a:lnTo>
                  <a:pt x="205" y="170"/>
                </a:lnTo>
                <a:lnTo>
                  <a:pt x="237" y="207"/>
                </a:lnTo>
                <a:lnTo>
                  <a:pt x="236" y="206"/>
                </a:lnTo>
                <a:lnTo>
                  <a:pt x="266" y="206"/>
                </a:lnTo>
                <a:lnTo>
                  <a:pt x="265" y="207"/>
                </a:lnTo>
                <a:cubicBezTo>
                  <a:pt x="250" y="211"/>
                  <a:pt x="234" y="209"/>
                  <a:pt x="221" y="200"/>
                </a:cubicBezTo>
                <a:cubicBezTo>
                  <a:pt x="209" y="191"/>
                  <a:pt x="201" y="176"/>
                  <a:pt x="201" y="161"/>
                </a:cubicBezTo>
                <a:lnTo>
                  <a:pt x="201" y="157"/>
                </a:lnTo>
                <a:lnTo>
                  <a:pt x="201" y="156"/>
                </a:lnTo>
                <a:lnTo>
                  <a:pt x="297" y="163"/>
                </a:lnTo>
                <a:lnTo>
                  <a:pt x="296" y="166"/>
                </a:lnTo>
                <a:lnTo>
                  <a:pt x="297" y="159"/>
                </a:lnTo>
                <a:lnTo>
                  <a:pt x="297" y="165"/>
                </a:lnTo>
                <a:lnTo>
                  <a:pt x="297" y="171"/>
                </a:lnTo>
                <a:lnTo>
                  <a:pt x="297" y="175"/>
                </a:lnTo>
                <a:cubicBezTo>
                  <a:pt x="297" y="194"/>
                  <a:pt x="285" y="212"/>
                  <a:pt x="267" y="219"/>
                </a:cubicBezTo>
                <a:cubicBezTo>
                  <a:pt x="249" y="227"/>
                  <a:pt x="229" y="223"/>
                  <a:pt x="215" y="209"/>
                </a:cubicBezTo>
                <a:lnTo>
                  <a:pt x="215" y="208"/>
                </a:lnTo>
                <a:cubicBezTo>
                  <a:pt x="206" y="199"/>
                  <a:pt x="200" y="187"/>
                  <a:pt x="200" y="174"/>
                </a:cubicBezTo>
                <a:lnTo>
                  <a:pt x="200" y="170"/>
                </a:lnTo>
                <a:lnTo>
                  <a:pt x="201" y="171"/>
                </a:lnTo>
                <a:lnTo>
                  <a:pt x="200" y="167"/>
                </a:lnTo>
                <a:lnTo>
                  <a:pt x="296" y="161"/>
                </a:lnTo>
                <a:lnTo>
                  <a:pt x="296" y="169"/>
                </a:lnTo>
                <a:lnTo>
                  <a:pt x="295" y="175"/>
                </a:lnTo>
                <a:cubicBezTo>
                  <a:pt x="293" y="200"/>
                  <a:pt x="272" y="218"/>
                  <a:pt x="247" y="218"/>
                </a:cubicBezTo>
                <a:lnTo>
                  <a:pt x="245" y="218"/>
                </a:lnTo>
                <a:cubicBezTo>
                  <a:pt x="224" y="218"/>
                  <a:pt x="206" y="205"/>
                  <a:pt x="199" y="186"/>
                </a:cubicBezTo>
                <a:lnTo>
                  <a:pt x="198" y="183"/>
                </a:lnTo>
                <a:lnTo>
                  <a:pt x="201" y="189"/>
                </a:lnTo>
                <a:lnTo>
                  <a:pt x="200" y="187"/>
                </a:lnTo>
                <a:lnTo>
                  <a:pt x="290" y="156"/>
                </a:lnTo>
                <a:lnTo>
                  <a:pt x="291" y="159"/>
                </a:lnTo>
                <a:lnTo>
                  <a:pt x="288" y="150"/>
                </a:lnTo>
                <a:lnTo>
                  <a:pt x="289" y="153"/>
                </a:lnTo>
                <a:lnTo>
                  <a:pt x="196" y="170"/>
                </a:lnTo>
                <a:lnTo>
                  <a:pt x="196" y="168"/>
                </a:lnTo>
                <a:lnTo>
                  <a:pt x="196" y="165"/>
                </a:lnTo>
                <a:lnTo>
                  <a:pt x="291" y="177"/>
                </a:lnTo>
                <a:lnTo>
                  <a:pt x="290" y="181"/>
                </a:lnTo>
                <a:lnTo>
                  <a:pt x="290" y="179"/>
                </a:lnTo>
                <a:lnTo>
                  <a:pt x="290" y="182"/>
                </a:lnTo>
                <a:cubicBezTo>
                  <a:pt x="289" y="187"/>
                  <a:pt x="288" y="191"/>
                  <a:pt x="285" y="195"/>
                </a:cubicBezTo>
                <a:lnTo>
                  <a:pt x="285" y="196"/>
                </a:lnTo>
                <a:cubicBezTo>
                  <a:pt x="275" y="216"/>
                  <a:pt x="253" y="227"/>
                  <a:pt x="231" y="222"/>
                </a:cubicBezTo>
                <a:cubicBezTo>
                  <a:pt x="209" y="217"/>
                  <a:pt x="194" y="197"/>
                  <a:pt x="194" y="175"/>
                </a:cubicBezTo>
                <a:lnTo>
                  <a:pt x="194" y="172"/>
                </a:lnTo>
                <a:lnTo>
                  <a:pt x="194" y="168"/>
                </a:lnTo>
                <a:lnTo>
                  <a:pt x="194" y="163"/>
                </a:lnTo>
                <a:lnTo>
                  <a:pt x="194" y="161"/>
                </a:lnTo>
                <a:lnTo>
                  <a:pt x="289" y="173"/>
                </a:lnTo>
                <a:lnTo>
                  <a:pt x="288" y="175"/>
                </a:lnTo>
                <a:lnTo>
                  <a:pt x="289" y="163"/>
                </a:lnTo>
                <a:lnTo>
                  <a:pt x="289" y="173"/>
                </a:lnTo>
                <a:lnTo>
                  <a:pt x="288" y="180"/>
                </a:lnTo>
                <a:lnTo>
                  <a:pt x="288" y="183"/>
                </a:lnTo>
                <a:cubicBezTo>
                  <a:pt x="284" y="203"/>
                  <a:pt x="268" y="219"/>
                  <a:pt x="248" y="222"/>
                </a:cubicBezTo>
                <a:cubicBezTo>
                  <a:pt x="227" y="226"/>
                  <a:pt x="207" y="215"/>
                  <a:pt x="198" y="196"/>
                </a:cubicBezTo>
                <a:lnTo>
                  <a:pt x="197" y="195"/>
                </a:lnTo>
                <a:cubicBezTo>
                  <a:pt x="196" y="193"/>
                  <a:pt x="195" y="190"/>
                  <a:pt x="194" y="187"/>
                </a:cubicBezTo>
                <a:lnTo>
                  <a:pt x="193" y="184"/>
                </a:lnTo>
                <a:cubicBezTo>
                  <a:pt x="192" y="179"/>
                  <a:pt x="191" y="175"/>
                  <a:pt x="191" y="170"/>
                </a:cubicBezTo>
                <a:lnTo>
                  <a:pt x="191" y="167"/>
                </a:lnTo>
                <a:lnTo>
                  <a:pt x="191" y="165"/>
                </a:lnTo>
                <a:lnTo>
                  <a:pt x="287" y="165"/>
                </a:lnTo>
                <a:lnTo>
                  <a:pt x="287" y="168"/>
                </a:lnTo>
                <a:lnTo>
                  <a:pt x="286" y="159"/>
                </a:lnTo>
                <a:lnTo>
                  <a:pt x="287" y="161"/>
                </a:lnTo>
                <a:lnTo>
                  <a:pt x="191" y="170"/>
                </a:lnTo>
                <a:lnTo>
                  <a:pt x="191" y="167"/>
                </a:lnTo>
                <a:lnTo>
                  <a:pt x="191" y="165"/>
                </a:lnTo>
                <a:lnTo>
                  <a:pt x="287" y="165"/>
                </a:lnTo>
                <a:lnTo>
                  <a:pt x="287" y="174"/>
                </a:lnTo>
                <a:lnTo>
                  <a:pt x="287" y="173"/>
                </a:lnTo>
                <a:lnTo>
                  <a:pt x="287" y="177"/>
                </a:lnTo>
                <a:cubicBezTo>
                  <a:pt x="287" y="181"/>
                  <a:pt x="287" y="184"/>
                  <a:pt x="286" y="187"/>
                </a:cubicBezTo>
                <a:lnTo>
                  <a:pt x="286" y="189"/>
                </a:lnTo>
                <a:cubicBezTo>
                  <a:pt x="281" y="214"/>
                  <a:pt x="258" y="230"/>
                  <a:pt x="234" y="228"/>
                </a:cubicBezTo>
                <a:cubicBezTo>
                  <a:pt x="209" y="225"/>
                  <a:pt x="190" y="205"/>
                  <a:pt x="190" y="180"/>
                </a:cubicBezTo>
                <a:lnTo>
                  <a:pt x="190" y="179"/>
                </a:lnTo>
                <a:lnTo>
                  <a:pt x="191" y="180"/>
                </a:lnTo>
                <a:lnTo>
                  <a:pt x="190" y="175"/>
                </a:lnTo>
                <a:cubicBezTo>
                  <a:pt x="189" y="161"/>
                  <a:pt x="193" y="148"/>
                  <a:pt x="203" y="138"/>
                </a:cubicBezTo>
                <a:cubicBezTo>
                  <a:pt x="212" y="128"/>
                  <a:pt x="224" y="122"/>
                  <a:pt x="238" y="122"/>
                </a:cubicBezTo>
                <a:lnTo>
                  <a:pt x="239" y="122"/>
                </a:lnTo>
                <a:cubicBezTo>
                  <a:pt x="265" y="122"/>
                  <a:pt x="287" y="144"/>
                  <a:pt x="287" y="170"/>
                </a:cubicBezTo>
                <a:lnTo>
                  <a:pt x="287" y="176"/>
                </a:lnTo>
                <a:lnTo>
                  <a:pt x="287" y="180"/>
                </a:lnTo>
                <a:lnTo>
                  <a:pt x="191" y="180"/>
                </a:lnTo>
                <a:lnTo>
                  <a:pt x="191" y="176"/>
                </a:lnTo>
                <a:lnTo>
                  <a:pt x="191" y="170"/>
                </a:lnTo>
                <a:cubicBezTo>
                  <a:pt x="191" y="146"/>
                  <a:pt x="209" y="125"/>
                  <a:pt x="234" y="123"/>
                </a:cubicBezTo>
                <a:cubicBezTo>
                  <a:pt x="258" y="120"/>
                  <a:pt x="281" y="136"/>
                  <a:pt x="286" y="160"/>
                </a:cubicBezTo>
                <a:lnTo>
                  <a:pt x="287" y="165"/>
                </a:lnTo>
                <a:cubicBezTo>
                  <a:pt x="289" y="172"/>
                  <a:pt x="288" y="180"/>
                  <a:pt x="286" y="188"/>
                </a:cubicBezTo>
                <a:lnTo>
                  <a:pt x="285" y="194"/>
                </a:lnTo>
                <a:lnTo>
                  <a:pt x="284" y="195"/>
                </a:lnTo>
                <a:cubicBezTo>
                  <a:pt x="276" y="220"/>
                  <a:pt x="250" y="233"/>
                  <a:pt x="225" y="226"/>
                </a:cubicBezTo>
                <a:cubicBezTo>
                  <a:pt x="200" y="219"/>
                  <a:pt x="186" y="193"/>
                  <a:pt x="192" y="168"/>
                </a:cubicBezTo>
                <a:lnTo>
                  <a:pt x="192" y="170"/>
                </a:lnTo>
                <a:lnTo>
                  <a:pt x="192" y="167"/>
                </a:lnTo>
                <a:lnTo>
                  <a:pt x="239" y="223"/>
                </a:lnTo>
                <a:lnTo>
                  <a:pt x="238" y="223"/>
                </a:lnTo>
                <a:lnTo>
                  <a:pt x="286" y="175"/>
                </a:lnTo>
                <a:lnTo>
                  <a:pt x="286" y="181"/>
                </a:lnTo>
                <a:lnTo>
                  <a:pt x="286" y="184"/>
                </a:lnTo>
                <a:lnTo>
                  <a:pt x="286" y="184"/>
                </a:lnTo>
                <a:cubicBezTo>
                  <a:pt x="286" y="210"/>
                  <a:pt x="267" y="231"/>
                  <a:pt x="242" y="232"/>
                </a:cubicBezTo>
                <a:cubicBezTo>
                  <a:pt x="217" y="234"/>
                  <a:pt x="195" y="216"/>
                  <a:pt x="191" y="191"/>
                </a:cubicBezTo>
                <a:lnTo>
                  <a:pt x="190" y="188"/>
                </a:lnTo>
                <a:cubicBezTo>
                  <a:pt x="190" y="186"/>
                  <a:pt x="190" y="183"/>
                  <a:pt x="190" y="181"/>
                </a:cubicBezTo>
                <a:lnTo>
                  <a:pt x="190" y="175"/>
                </a:lnTo>
                <a:lnTo>
                  <a:pt x="190" y="168"/>
                </a:lnTo>
                <a:lnTo>
                  <a:pt x="191" y="176"/>
                </a:lnTo>
                <a:lnTo>
                  <a:pt x="190" y="173"/>
                </a:lnTo>
                <a:lnTo>
                  <a:pt x="284" y="177"/>
                </a:lnTo>
                <a:lnTo>
                  <a:pt x="284" y="179"/>
                </a:lnTo>
                <a:lnTo>
                  <a:pt x="285" y="167"/>
                </a:lnTo>
                <a:lnTo>
                  <a:pt x="285" y="177"/>
                </a:lnTo>
                <a:lnTo>
                  <a:pt x="284" y="187"/>
                </a:lnTo>
                <a:lnTo>
                  <a:pt x="283" y="189"/>
                </a:lnTo>
                <a:cubicBezTo>
                  <a:pt x="279" y="211"/>
                  <a:pt x="260" y="227"/>
                  <a:pt x="237" y="228"/>
                </a:cubicBezTo>
                <a:cubicBezTo>
                  <a:pt x="215" y="228"/>
                  <a:pt x="195" y="213"/>
                  <a:pt x="189" y="192"/>
                </a:cubicBezTo>
                <a:lnTo>
                  <a:pt x="188" y="183"/>
                </a:lnTo>
                <a:lnTo>
                  <a:pt x="187" y="178"/>
                </a:lnTo>
                <a:lnTo>
                  <a:pt x="187" y="176"/>
                </a:lnTo>
                <a:lnTo>
                  <a:pt x="187" y="173"/>
                </a:lnTo>
                <a:cubicBezTo>
                  <a:pt x="183" y="149"/>
                  <a:pt x="198" y="125"/>
                  <a:pt x="222" y="119"/>
                </a:cubicBezTo>
                <a:cubicBezTo>
                  <a:pt x="247" y="113"/>
                  <a:pt x="272" y="127"/>
                  <a:pt x="280" y="150"/>
                </a:cubicBezTo>
                <a:lnTo>
                  <a:pt x="280" y="152"/>
                </a:lnTo>
                <a:cubicBezTo>
                  <a:pt x="282" y="157"/>
                  <a:pt x="282" y="162"/>
                  <a:pt x="282" y="167"/>
                </a:cubicBezTo>
                <a:lnTo>
                  <a:pt x="282" y="170"/>
                </a:lnTo>
                <a:cubicBezTo>
                  <a:pt x="282" y="197"/>
                  <a:pt x="261" y="218"/>
                  <a:pt x="234" y="218"/>
                </a:cubicBezTo>
                <a:lnTo>
                  <a:pt x="232" y="218"/>
                </a:lnTo>
                <a:lnTo>
                  <a:pt x="231" y="218"/>
                </a:lnTo>
                <a:lnTo>
                  <a:pt x="230" y="218"/>
                </a:lnTo>
                <a:lnTo>
                  <a:pt x="277" y="180"/>
                </a:lnTo>
                <a:lnTo>
                  <a:pt x="276" y="185"/>
                </a:lnTo>
                <a:lnTo>
                  <a:pt x="276" y="187"/>
                </a:lnTo>
                <a:cubicBezTo>
                  <a:pt x="270" y="208"/>
                  <a:pt x="251" y="223"/>
                  <a:pt x="229" y="223"/>
                </a:cubicBezTo>
                <a:lnTo>
                  <a:pt x="228" y="223"/>
                </a:lnTo>
                <a:lnTo>
                  <a:pt x="276" y="175"/>
                </a:lnTo>
                <a:lnTo>
                  <a:pt x="276" y="178"/>
                </a:lnTo>
                <a:cubicBezTo>
                  <a:pt x="276" y="182"/>
                  <a:pt x="275" y="186"/>
                  <a:pt x="275" y="190"/>
                </a:cubicBezTo>
                <a:lnTo>
                  <a:pt x="274" y="192"/>
                </a:lnTo>
                <a:cubicBezTo>
                  <a:pt x="268" y="215"/>
                  <a:pt x="246" y="231"/>
                  <a:pt x="222" y="228"/>
                </a:cubicBezTo>
                <a:cubicBezTo>
                  <a:pt x="198" y="225"/>
                  <a:pt x="179" y="204"/>
                  <a:pt x="179" y="180"/>
                </a:cubicBezTo>
                <a:lnTo>
                  <a:pt x="179" y="178"/>
                </a:lnTo>
                <a:lnTo>
                  <a:pt x="180" y="186"/>
                </a:lnTo>
                <a:lnTo>
                  <a:pt x="180" y="183"/>
                </a:lnTo>
                <a:lnTo>
                  <a:pt x="227" y="223"/>
                </a:lnTo>
                <a:lnTo>
                  <a:pt x="226" y="223"/>
                </a:lnTo>
                <a:cubicBezTo>
                  <a:pt x="200" y="223"/>
                  <a:pt x="178" y="201"/>
                  <a:pt x="178" y="175"/>
                </a:cubicBezTo>
                <a:lnTo>
                  <a:pt x="178" y="173"/>
                </a:lnTo>
                <a:lnTo>
                  <a:pt x="178" y="170"/>
                </a:lnTo>
                <a:cubicBezTo>
                  <a:pt x="178" y="144"/>
                  <a:pt x="200" y="122"/>
                  <a:pt x="226" y="122"/>
                </a:cubicBezTo>
                <a:lnTo>
                  <a:pt x="228" y="122"/>
                </a:lnTo>
                <a:cubicBezTo>
                  <a:pt x="255" y="122"/>
                  <a:pt x="276" y="144"/>
                  <a:pt x="276" y="170"/>
                </a:cubicBezTo>
                <a:lnTo>
                  <a:pt x="276" y="181"/>
                </a:lnTo>
                <a:lnTo>
                  <a:pt x="276" y="185"/>
                </a:lnTo>
                <a:cubicBezTo>
                  <a:pt x="273" y="210"/>
                  <a:pt x="252" y="228"/>
                  <a:pt x="228" y="228"/>
                </a:cubicBezTo>
                <a:cubicBezTo>
                  <a:pt x="203" y="228"/>
                  <a:pt x="183" y="209"/>
                  <a:pt x="180" y="185"/>
                </a:cubicBezTo>
                <a:lnTo>
                  <a:pt x="179" y="175"/>
                </a:lnTo>
                <a:lnTo>
                  <a:pt x="179" y="172"/>
                </a:lnTo>
                <a:lnTo>
                  <a:pt x="182" y="187"/>
                </a:lnTo>
                <a:lnTo>
                  <a:pt x="181" y="186"/>
                </a:lnTo>
                <a:lnTo>
                  <a:pt x="275" y="165"/>
                </a:lnTo>
                <a:lnTo>
                  <a:pt x="275" y="175"/>
                </a:lnTo>
                <a:lnTo>
                  <a:pt x="275" y="180"/>
                </a:lnTo>
                <a:cubicBezTo>
                  <a:pt x="275" y="206"/>
                  <a:pt x="254" y="228"/>
                  <a:pt x="227" y="228"/>
                </a:cubicBezTo>
                <a:lnTo>
                  <a:pt x="226" y="228"/>
                </a:lnTo>
                <a:lnTo>
                  <a:pt x="225" y="228"/>
                </a:lnTo>
                <a:lnTo>
                  <a:pt x="271" y="165"/>
                </a:lnTo>
                <a:lnTo>
                  <a:pt x="272" y="168"/>
                </a:lnTo>
                <a:lnTo>
                  <a:pt x="266" y="156"/>
                </a:lnTo>
                <a:lnTo>
                  <a:pt x="267" y="158"/>
                </a:lnTo>
                <a:lnTo>
                  <a:pt x="180" y="195"/>
                </a:lnTo>
                <a:lnTo>
                  <a:pt x="179" y="189"/>
                </a:lnTo>
                <a:lnTo>
                  <a:pt x="178" y="184"/>
                </a:lnTo>
                <a:lnTo>
                  <a:pt x="272" y="187"/>
                </a:lnTo>
                <a:lnTo>
                  <a:pt x="272" y="185"/>
                </a:lnTo>
                <a:lnTo>
                  <a:pt x="271" y="188"/>
                </a:lnTo>
                <a:lnTo>
                  <a:pt x="271" y="191"/>
                </a:lnTo>
                <a:lnTo>
                  <a:pt x="271" y="183"/>
                </a:lnTo>
                <a:lnTo>
                  <a:pt x="271" y="184"/>
                </a:lnTo>
                <a:lnTo>
                  <a:pt x="175" y="184"/>
                </a:lnTo>
                <a:lnTo>
                  <a:pt x="175" y="182"/>
                </a:lnTo>
                <a:lnTo>
                  <a:pt x="176" y="192"/>
                </a:lnTo>
                <a:lnTo>
                  <a:pt x="176" y="189"/>
                </a:lnTo>
                <a:lnTo>
                  <a:pt x="223" y="228"/>
                </a:lnTo>
                <a:lnTo>
                  <a:pt x="220" y="228"/>
                </a:lnTo>
                <a:lnTo>
                  <a:pt x="265" y="162"/>
                </a:lnTo>
                <a:lnTo>
                  <a:pt x="264" y="161"/>
                </a:lnTo>
                <a:lnTo>
                  <a:pt x="265" y="163"/>
                </a:lnTo>
                <a:lnTo>
                  <a:pt x="175" y="196"/>
                </a:lnTo>
                <a:lnTo>
                  <a:pt x="177" y="200"/>
                </a:lnTo>
                <a:lnTo>
                  <a:pt x="176" y="198"/>
                </a:lnTo>
                <a:lnTo>
                  <a:pt x="220" y="228"/>
                </a:lnTo>
                <a:lnTo>
                  <a:pt x="220" y="228"/>
                </a:lnTo>
                <a:lnTo>
                  <a:pt x="268" y="175"/>
                </a:lnTo>
                <a:lnTo>
                  <a:pt x="268" y="185"/>
                </a:lnTo>
                <a:lnTo>
                  <a:pt x="268" y="189"/>
                </a:lnTo>
                <a:lnTo>
                  <a:pt x="172" y="189"/>
                </a:lnTo>
                <a:lnTo>
                  <a:pt x="172" y="188"/>
                </a:lnTo>
                <a:lnTo>
                  <a:pt x="174" y="201"/>
                </a:lnTo>
                <a:lnTo>
                  <a:pt x="173" y="198"/>
                </a:lnTo>
                <a:lnTo>
                  <a:pt x="186" y="218"/>
                </a:lnTo>
                <a:lnTo>
                  <a:pt x="183" y="215"/>
                </a:lnTo>
                <a:lnTo>
                  <a:pt x="195" y="224"/>
                </a:lnTo>
                <a:lnTo>
                  <a:pt x="192" y="223"/>
                </a:lnTo>
                <a:lnTo>
                  <a:pt x="261" y="180"/>
                </a:lnTo>
                <a:lnTo>
                  <a:pt x="261" y="179"/>
                </a:lnTo>
                <a:lnTo>
                  <a:pt x="262" y="185"/>
                </a:lnTo>
                <a:cubicBezTo>
                  <a:pt x="262" y="189"/>
                  <a:pt x="262" y="192"/>
                  <a:pt x="262" y="195"/>
                </a:cubicBezTo>
                <a:lnTo>
                  <a:pt x="260" y="205"/>
                </a:lnTo>
                <a:lnTo>
                  <a:pt x="260" y="208"/>
                </a:lnTo>
                <a:lnTo>
                  <a:pt x="260" y="201"/>
                </a:lnTo>
                <a:lnTo>
                  <a:pt x="260" y="203"/>
                </a:lnTo>
                <a:lnTo>
                  <a:pt x="164" y="203"/>
                </a:lnTo>
                <a:lnTo>
                  <a:pt x="164" y="203"/>
                </a:lnTo>
                <a:cubicBezTo>
                  <a:pt x="164" y="200"/>
                  <a:pt x="165" y="198"/>
                  <a:pt x="165" y="195"/>
                </a:cubicBezTo>
                <a:lnTo>
                  <a:pt x="166" y="192"/>
                </a:lnTo>
                <a:lnTo>
                  <a:pt x="165" y="200"/>
                </a:lnTo>
                <a:lnTo>
                  <a:pt x="165" y="194"/>
                </a:lnTo>
                <a:lnTo>
                  <a:pt x="167" y="209"/>
                </a:lnTo>
                <a:lnTo>
                  <a:pt x="166" y="205"/>
                </a:lnTo>
                <a:cubicBezTo>
                  <a:pt x="161" y="190"/>
                  <a:pt x="164" y="174"/>
                  <a:pt x="173" y="161"/>
                </a:cubicBezTo>
                <a:cubicBezTo>
                  <a:pt x="182" y="149"/>
                  <a:pt x="196" y="141"/>
                  <a:pt x="211" y="141"/>
                </a:cubicBezTo>
                <a:lnTo>
                  <a:pt x="212" y="141"/>
                </a:lnTo>
                <a:cubicBezTo>
                  <a:pt x="226" y="141"/>
                  <a:pt x="239" y="147"/>
                  <a:pt x="248" y="157"/>
                </a:cubicBezTo>
                <a:cubicBezTo>
                  <a:pt x="257" y="167"/>
                  <a:pt x="261" y="180"/>
                  <a:pt x="260" y="194"/>
                </a:cubicBezTo>
                <a:lnTo>
                  <a:pt x="260" y="201"/>
                </a:lnTo>
                <a:lnTo>
                  <a:pt x="259" y="205"/>
                </a:lnTo>
                <a:cubicBezTo>
                  <a:pt x="256" y="230"/>
                  <a:pt x="234" y="248"/>
                  <a:pt x="208" y="247"/>
                </a:cubicBezTo>
                <a:cubicBezTo>
                  <a:pt x="183" y="245"/>
                  <a:pt x="163" y="224"/>
                  <a:pt x="163" y="199"/>
                </a:cubicBezTo>
                <a:lnTo>
                  <a:pt x="163" y="195"/>
                </a:lnTo>
                <a:lnTo>
                  <a:pt x="163" y="189"/>
                </a:lnTo>
                <a:lnTo>
                  <a:pt x="211" y="237"/>
                </a:lnTo>
                <a:lnTo>
                  <a:pt x="210" y="237"/>
                </a:lnTo>
                <a:lnTo>
                  <a:pt x="258" y="194"/>
                </a:lnTo>
                <a:lnTo>
                  <a:pt x="258" y="194"/>
                </a:lnTo>
                <a:lnTo>
                  <a:pt x="258" y="199"/>
                </a:lnTo>
                <a:cubicBezTo>
                  <a:pt x="258" y="225"/>
                  <a:pt x="236" y="247"/>
                  <a:pt x="210" y="247"/>
                </a:cubicBezTo>
                <a:lnTo>
                  <a:pt x="209" y="247"/>
                </a:lnTo>
                <a:cubicBezTo>
                  <a:pt x="182" y="247"/>
                  <a:pt x="161" y="225"/>
                  <a:pt x="161" y="199"/>
                </a:cubicBezTo>
                <a:lnTo>
                  <a:pt x="161" y="199"/>
                </a:lnTo>
                <a:lnTo>
                  <a:pt x="161" y="195"/>
                </a:lnTo>
                <a:lnTo>
                  <a:pt x="256" y="189"/>
                </a:lnTo>
                <a:lnTo>
                  <a:pt x="256" y="191"/>
                </a:lnTo>
                <a:cubicBezTo>
                  <a:pt x="256" y="194"/>
                  <a:pt x="256" y="196"/>
                  <a:pt x="256" y="199"/>
                </a:cubicBezTo>
                <a:lnTo>
                  <a:pt x="255" y="202"/>
                </a:lnTo>
                <a:cubicBezTo>
                  <a:pt x="251" y="225"/>
                  <a:pt x="231" y="242"/>
                  <a:pt x="208" y="242"/>
                </a:cubicBezTo>
                <a:lnTo>
                  <a:pt x="206" y="242"/>
                </a:lnTo>
                <a:lnTo>
                  <a:pt x="254" y="185"/>
                </a:lnTo>
                <a:lnTo>
                  <a:pt x="255" y="190"/>
                </a:lnTo>
                <a:cubicBezTo>
                  <a:pt x="255" y="193"/>
                  <a:pt x="255" y="196"/>
                  <a:pt x="255" y="199"/>
                </a:cubicBezTo>
                <a:lnTo>
                  <a:pt x="255" y="206"/>
                </a:lnTo>
                <a:lnTo>
                  <a:pt x="255" y="217"/>
                </a:lnTo>
                <a:lnTo>
                  <a:pt x="254" y="216"/>
                </a:lnTo>
                <a:lnTo>
                  <a:pt x="254" y="218"/>
                </a:lnTo>
                <a:lnTo>
                  <a:pt x="158" y="218"/>
                </a:lnTo>
                <a:lnTo>
                  <a:pt x="158" y="217"/>
                </a:lnTo>
                <a:lnTo>
                  <a:pt x="159" y="219"/>
                </a:lnTo>
                <a:lnTo>
                  <a:pt x="158" y="208"/>
                </a:lnTo>
                <a:lnTo>
                  <a:pt x="158" y="202"/>
                </a:lnTo>
                <a:lnTo>
                  <a:pt x="158" y="199"/>
                </a:lnTo>
                <a:lnTo>
                  <a:pt x="158" y="199"/>
                </a:lnTo>
                <a:lnTo>
                  <a:pt x="253" y="206"/>
                </a:lnTo>
                <a:lnTo>
                  <a:pt x="253" y="209"/>
                </a:lnTo>
                <a:lnTo>
                  <a:pt x="253" y="202"/>
                </a:lnTo>
                <a:lnTo>
                  <a:pt x="253" y="208"/>
                </a:lnTo>
                <a:lnTo>
                  <a:pt x="253" y="214"/>
                </a:lnTo>
                <a:cubicBezTo>
                  <a:pt x="253" y="217"/>
                  <a:pt x="253" y="219"/>
                  <a:pt x="253" y="221"/>
                </a:cubicBezTo>
                <a:lnTo>
                  <a:pt x="252" y="225"/>
                </a:lnTo>
                <a:cubicBezTo>
                  <a:pt x="250" y="246"/>
                  <a:pt x="233" y="262"/>
                  <a:pt x="213" y="265"/>
                </a:cubicBezTo>
                <a:cubicBezTo>
                  <a:pt x="192" y="269"/>
                  <a:pt x="171" y="258"/>
                  <a:pt x="162" y="239"/>
                </a:cubicBezTo>
                <a:lnTo>
                  <a:pt x="162" y="238"/>
                </a:lnTo>
                <a:cubicBezTo>
                  <a:pt x="159" y="234"/>
                  <a:pt x="158" y="230"/>
                  <a:pt x="157" y="225"/>
                </a:cubicBezTo>
                <a:lnTo>
                  <a:pt x="158" y="227"/>
                </a:lnTo>
                <a:lnTo>
                  <a:pt x="156" y="222"/>
                </a:lnTo>
                <a:lnTo>
                  <a:pt x="156" y="220"/>
                </a:lnTo>
                <a:lnTo>
                  <a:pt x="245" y="230"/>
                </a:lnTo>
                <a:lnTo>
                  <a:pt x="244" y="232"/>
                </a:lnTo>
                <a:lnTo>
                  <a:pt x="249" y="220"/>
                </a:lnTo>
                <a:lnTo>
                  <a:pt x="248" y="222"/>
                </a:lnTo>
                <a:cubicBezTo>
                  <a:pt x="244" y="242"/>
                  <a:pt x="228" y="258"/>
                  <a:pt x="207" y="261"/>
                </a:cubicBezTo>
                <a:cubicBezTo>
                  <a:pt x="187" y="263"/>
                  <a:pt x="167" y="253"/>
                  <a:pt x="158" y="234"/>
                </a:cubicBezTo>
                <a:lnTo>
                  <a:pt x="157" y="232"/>
                </a:lnTo>
                <a:cubicBezTo>
                  <a:pt x="155" y="229"/>
                  <a:pt x="154" y="225"/>
                  <a:pt x="153" y="220"/>
                </a:cubicBezTo>
                <a:lnTo>
                  <a:pt x="152" y="218"/>
                </a:lnTo>
                <a:lnTo>
                  <a:pt x="199" y="256"/>
                </a:lnTo>
                <a:lnTo>
                  <a:pt x="199" y="256"/>
                </a:lnTo>
                <a:lnTo>
                  <a:pt x="246" y="218"/>
                </a:lnTo>
                <a:lnTo>
                  <a:pt x="246" y="220"/>
                </a:lnTo>
                <a:lnTo>
                  <a:pt x="246" y="211"/>
                </a:lnTo>
                <a:lnTo>
                  <a:pt x="246" y="213"/>
                </a:lnTo>
                <a:lnTo>
                  <a:pt x="206" y="166"/>
                </a:lnTo>
                <a:lnTo>
                  <a:pt x="209" y="166"/>
                </a:lnTo>
                <a:lnTo>
                  <a:pt x="192" y="166"/>
                </a:lnTo>
                <a:lnTo>
                  <a:pt x="195" y="166"/>
                </a:lnTo>
                <a:lnTo>
                  <a:pt x="157" y="225"/>
                </a:lnTo>
                <a:lnTo>
                  <a:pt x="159" y="229"/>
                </a:lnTo>
                <a:lnTo>
                  <a:pt x="158" y="226"/>
                </a:lnTo>
                <a:cubicBezTo>
                  <a:pt x="152" y="212"/>
                  <a:pt x="154" y="195"/>
                  <a:pt x="163" y="182"/>
                </a:cubicBezTo>
                <a:cubicBezTo>
                  <a:pt x="172" y="168"/>
                  <a:pt x="187" y="160"/>
                  <a:pt x="202" y="160"/>
                </a:cubicBezTo>
                <a:lnTo>
                  <a:pt x="204" y="160"/>
                </a:lnTo>
                <a:cubicBezTo>
                  <a:pt x="218" y="160"/>
                  <a:pt x="231" y="166"/>
                  <a:pt x="240" y="176"/>
                </a:cubicBezTo>
                <a:cubicBezTo>
                  <a:pt x="249" y="187"/>
                  <a:pt x="253" y="200"/>
                  <a:pt x="252" y="214"/>
                </a:cubicBezTo>
                <a:lnTo>
                  <a:pt x="251" y="218"/>
                </a:lnTo>
                <a:lnTo>
                  <a:pt x="248" y="194"/>
                </a:lnTo>
                <a:lnTo>
                  <a:pt x="251" y="201"/>
                </a:lnTo>
                <a:lnTo>
                  <a:pt x="251" y="203"/>
                </a:lnTo>
                <a:cubicBezTo>
                  <a:pt x="259" y="225"/>
                  <a:pt x="248" y="250"/>
                  <a:pt x="227" y="261"/>
                </a:cubicBezTo>
                <a:cubicBezTo>
                  <a:pt x="206" y="272"/>
                  <a:pt x="180" y="265"/>
                  <a:pt x="166" y="245"/>
                </a:cubicBezTo>
                <a:lnTo>
                  <a:pt x="162" y="240"/>
                </a:lnTo>
                <a:lnTo>
                  <a:pt x="160" y="237"/>
                </a:lnTo>
                <a:lnTo>
                  <a:pt x="166" y="244"/>
                </a:lnTo>
                <a:lnTo>
                  <a:pt x="165" y="242"/>
                </a:lnTo>
                <a:lnTo>
                  <a:pt x="246" y="214"/>
                </a:lnTo>
                <a:lnTo>
                  <a:pt x="246" y="218"/>
                </a:lnTo>
                <a:lnTo>
                  <a:pt x="245" y="204"/>
                </a:lnTo>
                <a:lnTo>
                  <a:pt x="246" y="209"/>
                </a:lnTo>
                <a:cubicBezTo>
                  <a:pt x="247" y="214"/>
                  <a:pt x="247" y="220"/>
                  <a:pt x="246" y="225"/>
                </a:cubicBezTo>
                <a:lnTo>
                  <a:pt x="246" y="228"/>
                </a:lnTo>
                <a:cubicBezTo>
                  <a:pt x="245" y="233"/>
                  <a:pt x="244" y="238"/>
                  <a:pt x="241" y="243"/>
                </a:cubicBezTo>
                <a:lnTo>
                  <a:pt x="241" y="244"/>
                </a:lnTo>
                <a:cubicBezTo>
                  <a:pt x="231" y="263"/>
                  <a:pt x="210" y="273"/>
                  <a:pt x="190" y="270"/>
                </a:cubicBezTo>
                <a:cubicBezTo>
                  <a:pt x="169" y="266"/>
                  <a:pt x="153" y="249"/>
                  <a:pt x="150" y="228"/>
                </a:cubicBezTo>
                <a:lnTo>
                  <a:pt x="150" y="227"/>
                </a:lnTo>
                <a:lnTo>
                  <a:pt x="149" y="222"/>
                </a:lnTo>
                <a:lnTo>
                  <a:pt x="244" y="204"/>
                </a:lnTo>
                <a:lnTo>
                  <a:pt x="244" y="206"/>
                </a:lnTo>
                <a:cubicBezTo>
                  <a:pt x="245" y="209"/>
                  <a:pt x="245" y="212"/>
                  <a:pt x="245" y="215"/>
                </a:cubicBezTo>
                <a:lnTo>
                  <a:pt x="245" y="218"/>
                </a:lnTo>
                <a:cubicBezTo>
                  <a:pt x="245" y="240"/>
                  <a:pt x="230" y="260"/>
                  <a:pt x="208" y="265"/>
                </a:cubicBezTo>
                <a:cubicBezTo>
                  <a:pt x="186" y="270"/>
                  <a:pt x="164" y="259"/>
                  <a:pt x="154" y="239"/>
                </a:cubicBezTo>
                <a:lnTo>
                  <a:pt x="153" y="237"/>
                </a:lnTo>
                <a:cubicBezTo>
                  <a:pt x="152" y="235"/>
                  <a:pt x="151" y="233"/>
                  <a:pt x="150" y="231"/>
                </a:cubicBezTo>
                <a:lnTo>
                  <a:pt x="149" y="228"/>
                </a:lnTo>
                <a:lnTo>
                  <a:pt x="243" y="216"/>
                </a:lnTo>
                <a:lnTo>
                  <a:pt x="242" y="220"/>
                </a:lnTo>
                <a:lnTo>
                  <a:pt x="242" y="225"/>
                </a:lnTo>
                <a:cubicBezTo>
                  <a:pt x="242" y="228"/>
                  <a:pt x="242" y="231"/>
                  <a:pt x="242" y="234"/>
                </a:cubicBezTo>
                <a:lnTo>
                  <a:pt x="241" y="237"/>
                </a:lnTo>
                <a:lnTo>
                  <a:pt x="151" y="206"/>
                </a:lnTo>
                <a:lnTo>
                  <a:pt x="152" y="205"/>
                </a:lnTo>
                <a:lnTo>
                  <a:pt x="146" y="226"/>
                </a:lnTo>
                <a:lnTo>
                  <a:pt x="146" y="222"/>
                </a:lnTo>
                <a:lnTo>
                  <a:pt x="146" y="219"/>
                </a:lnTo>
                <a:lnTo>
                  <a:pt x="149" y="235"/>
                </a:lnTo>
                <a:lnTo>
                  <a:pt x="148" y="233"/>
                </a:lnTo>
                <a:cubicBezTo>
                  <a:pt x="140" y="209"/>
                  <a:pt x="152" y="183"/>
                  <a:pt x="176" y="174"/>
                </a:cubicBezTo>
                <a:cubicBezTo>
                  <a:pt x="199" y="164"/>
                  <a:pt x="226" y="174"/>
                  <a:pt x="237" y="197"/>
                </a:cubicBezTo>
                <a:lnTo>
                  <a:pt x="238" y="199"/>
                </a:lnTo>
                <a:cubicBezTo>
                  <a:pt x="240" y="202"/>
                  <a:pt x="241" y="206"/>
                  <a:pt x="242" y="211"/>
                </a:cubicBezTo>
                <a:lnTo>
                  <a:pt x="243" y="213"/>
                </a:lnTo>
                <a:cubicBezTo>
                  <a:pt x="245" y="227"/>
                  <a:pt x="242" y="242"/>
                  <a:pt x="233" y="253"/>
                </a:cubicBezTo>
                <a:cubicBezTo>
                  <a:pt x="223" y="264"/>
                  <a:pt x="210" y="270"/>
                  <a:pt x="195" y="270"/>
                </a:cubicBezTo>
                <a:lnTo>
                  <a:pt x="193" y="270"/>
                </a:lnTo>
                <a:lnTo>
                  <a:pt x="191" y="270"/>
                </a:lnTo>
                <a:lnTo>
                  <a:pt x="190" y="270"/>
                </a:lnTo>
                <a:lnTo>
                  <a:pt x="238" y="227"/>
                </a:lnTo>
                <a:lnTo>
                  <a:pt x="238" y="232"/>
                </a:lnTo>
                <a:cubicBezTo>
                  <a:pt x="235" y="257"/>
                  <a:pt x="215" y="275"/>
                  <a:pt x="190" y="275"/>
                </a:cubicBezTo>
                <a:lnTo>
                  <a:pt x="189" y="275"/>
                </a:lnTo>
                <a:lnTo>
                  <a:pt x="189" y="179"/>
                </a:lnTo>
                <a:lnTo>
                  <a:pt x="189" y="179"/>
                </a:lnTo>
                <a:lnTo>
                  <a:pt x="146" y="208"/>
                </a:lnTo>
                <a:lnTo>
                  <a:pt x="151" y="197"/>
                </a:lnTo>
                <a:lnTo>
                  <a:pt x="154" y="193"/>
                </a:lnTo>
                <a:cubicBezTo>
                  <a:pt x="164" y="176"/>
                  <a:pt x="183" y="168"/>
                  <a:pt x="202" y="171"/>
                </a:cubicBezTo>
                <a:cubicBezTo>
                  <a:pt x="221" y="174"/>
                  <a:pt x="236" y="188"/>
                  <a:pt x="241" y="206"/>
                </a:cubicBezTo>
                <a:lnTo>
                  <a:pt x="242" y="210"/>
                </a:lnTo>
                <a:cubicBezTo>
                  <a:pt x="243" y="214"/>
                  <a:pt x="243" y="218"/>
                  <a:pt x="243" y="222"/>
                </a:cubicBezTo>
                <a:lnTo>
                  <a:pt x="243" y="227"/>
                </a:lnTo>
                <a:cubicBezTo>
                  <a:pt x="243" y="254"/>
                  <a:pt x="222" y="275"/>
                  <a:pt x="195" y="275"/>
                </a:cubicBezTo>
                <a:lnTo>
                  <a:pt x="194" y="275"/>
                </a:lnTo>
                <a:cubicBezTo>
                  <a:pt x="168" y="275"/>
                  <a:pt x="146" y="254"/>
                  <a:pt x="146" y="227"/>
                </a:cubicBezTo>
                <a:lnTo>
                  <a:pt x="146" y="224"/>
                </a:lnTo>
                <a:lnTo>
                  <a:pt x="147" y="225"/>
                </a:lnTo>
                <a:lnTo>
                  <a:pt x="146" y="215"/>
                </a:lnTo>
                <a:lnTo>
                  <a:pt x="146" y="213"/>
                </a:lnTo>
                <a:lnTo>
                  <a:pt x="242" y="213"/>
                </a:lnTo>
                <a:lnTo>
                  <a:pt x="242" y="209"/>
                </a:lnTo>
                <a:lnTo>
                  <a:pt x="242" y="214"/>
                </a:lnTo>
                <a:lnTo>
                  <a:pt x="243" y="219"/>
                </a:lnTo>
                <a:cubicBezTo>
                  <a:pt x="243" y="223"/>
                  <a:pt x="243" y="227"/>
                  <a:pt x="242" y="231"/>
                </a:cubicBezTo>
                <a:lnTo>
                  <a:pt x="242" y="234"/>
                </a:lnTo>
                <a:cubicBezTo>
                  <a:pt x="241" y="243"/>
                  <a:pt x="237" y="252"/>
                  <a:pt x="231" y="259"/>
                </a:cubicBezTo>
                <a:lnTo>
                  <a:pt x="228" y="262"/>
                </a:lnTo>
                <a:cubicBezTo>
                  <a:pt x="222" y="269"/>
                  <a:pt x="214" y="275"/>
                  <a:pt x="205" y="277"/>
                </a:cubicBezTo>
                <a:lnTo>
                  <a:pt x="201" y="278"/>
                </a:lnTo>
                <a:cubicBezTo>
                  <a:pt x="189" y="282"/>
                  <a:pt x="175" y="280"/>
                  <a:pt x="164" y="274"/>
                </a:cubicBezTo>
                <a:cubicBezTo>
                  <a:pt x="153" y="267"/>
                  <a:pt x="145" y="256"/>
                  <a:pt x="141" y="244"/>
                </a:cubicBezTo>
                <a:lnTo>
                  <a:pt x="141" y="242"/>
                </a:lnTo>
                <a:cubicBezTo>
                  <a:pt x="140" y="238"/>
                  <a:pt x="139" y="234"/>
                  <a:pt x="139" y="230"/>
                </a:cubicBezTo>
                <a:lnTo>
                  <a:pt x="139" y="227"/>
                </a:lnTo>
                <a:lnTo>
                  <a:pt x="187" y="275"/>
                </a:lnTo>
                <a:lnTo>
                  <a:pt x="186" y="275"/>
                </a:lnTo>
                <a:cubicBezTo>
                  <a:pt x="160" y="275"/>
                  <a:pt x="138" y="254"/>
                  <a:pt x="138" y="227"/>
                </a:cubicBezTo>
                <a:lnTo>
                  <a:pt x="138" y="224"/>
                </a:lnTo>
                <a:lnTo>
                  <a:pt x="138" y="222"/>
                </a:lnTo>
                <a:lnTo>
                  <a:pt x="234" y="227"/>
                </a:lnTo>
                <a:lnTo>
                  <a:pt x="234" y="233"/>
                </a:lnTo>
                <a:lnTo>
                  <a:pt x="233" y="237"/>
                </a:lnTo>
                <a:cubicBezTo>
                  <a:pt x="230" y="263"/>
                  <a:pt x="208" y="281"/>
                  <a:pt x="183" y="280"/>
                </a:cubicBezTo>
                <a:cubicBezTo>
                  <a:pt x="157" y="278"/>
                  <a:pt x="137" y="257"/>
                  <a:pt x="137" y="232"/>
                </a:cubicBezTo>
                <a:lnTo>
                  <a:pt x="137" y="230"/>
                </a:lnTo>
                <a:lnTo>
                  <a:pt x="138" y="239"/>
                </a:lnTo>
                <a:lnTo>
                  <a:pt x="138" y="237"/>
                </a:lnTo>
                <a:lnTo>
                  <a:pt x="233" y="227"/>
                </a:lnTo>
                <a:lnTo>
                  <a:pt x="233" y="230"/>
                </a:lnTo>
                <a:cubicBezTo>
                  <a:pt x="233" y="234"/>
                  <a:pt x="232" y="238"/>
                  <a:pt x="232" y="242"/>
                </a:cubicBezTo>
                <a:lnTo>
                  <a:pt x="231" y="244"/>
                </a:lnTo>
                <a:cubicBezTo>
                  <a:pt x="226" y="264"/>
                  <a:pt x="208" y="279"/>
                  <a:pt x="186" y="280"/>
                </a:cubicBezTo>
                <a:cubicBezTo>
                  <a:pt x="165" y="281"/>
                  <a:pt x="146" y="267"/>
                  <a:pt x="139" y="247"/>
                </a:cubicBezTo>
                <a:lnTo>
                  <a:pt x="138" y="246"/>
                </a:lnTo>
                <a:cubicBezTo>
                  <a:pt x="137" y="241"/>
                  <a:pt x="136" y="236"/>
                  <a:pt x="136" y="230"/>
                </a:cubicBezTo>
                <a:lnTo>
                  <a:pt x="136" y="227"/>
                </a:lnTo>
                <a:lnTo>
                  <a:pt x="136" y="224"/>
                </a:lnTo>
                <a:lnTo>
                  <a:pt x="138" y="239"/>
                </a:lnTo>
                <a:lnTo>
                  <a:pt x="138" y="238"/>
                </a:lnTo>
                <a:lnTo>
                  <a:pt x="231" y="222"/>
                </a:lnTo>
                <a:lnTo>
                  <a:pt x="231" y="224"/>
                </a:lnTo>
                <a:lnTo>
                  <a:pt x="231" y="227"/>
                </a:lnTo>
                <a:lnTo>
                  <a:pt x="231" y="230"/>
                </a:lnTo>
                <a:lnTo>
                  <a:pt x="231" y="232"/>
                </a:lnTo>
                <a:cubicBezTo>
                  <a:pt x="231" y="256"/>
                  <a:pt x="214" y="276"/>
                  <a:pt x="191" y="279"/>
                </a:cubicBezTo>
                <a:cubicBezTo>
                  <a:pt x="168" y="283"/>
                  <a:pt x="145" y="269"/>
                  <a:pt x="138" y="247"/>
                </a:cubicBezTo>
                <a:lnTo>
                  <a:pt x="137" y="246"/>
                </a:lnTo>
                <a:cubicBezTo>
                  <a:pt x="136" y="241"/>
                  <a:pt x="135" y="236"/>
                  <a:pt x="135" y="230"/>
                </a:cubicBezTo>
                <a:lnTo>
                  <a:pt x="135" y="227"/>
                </a:lnTo>
                <a:lnTo>
                  <a:pt x="135" y="234"/>
                </a:lnTo>
                <a:lnTo>
                  <a:pt x="135" y="231"/>
                </a:lnTo>
                <a:cubicBezTo>
                  <a:pt x="135" y="229"/>
                  <a:pt x="134" y="226"/>
                  <a:pt x="134" y="224"/>
                </a:cubicBezTo>
                <a:lnTo>
                  <a:pt x="134" y="222"/>
                </a:lnTo>
                <a:lnTo>
                  <a:pt x="230" y="222"/>
                </a:lnTo>
                <a:lnTo>
                  <a:pt x="230" y="230"/>
                </a:lnTo>
                <a:lnTo>
                  <a:pt x="230" y="235"/>
                </a:lnTo>
                <a:lnTo>
                  <a:pt x="229" y="239"/>
                </a:lnTo>
                <a:lnTo>
                  <a:pt x="229" y="241"/>
                </a:lnTo>
                <a:cubicBezTo>
                  <a:pt x="229" y="268"/>
                  <a:pt x="208" y="289"/>
                  <a:pt x="181" y="289"/>
                </a:cubicBezTo>
                <a:lnTo>
                  <a:pt x="181" y="289"/>
                </a:lnTo>
                <a:cubicBezTo>
                  <a:pt x="158" y="289"/>
                  <a:pt x="137" y="273"/>
                  <a:pt x="134" y="249"/>
                </a:cubicBezTo>
                <a:lnTo>
                  <a:pt x="133" y="242"/>
                </a:lnTo>
                <a:lnTo>
                  <a:pt x="132" y="236"/>
                </a:lnTo>
                <a:lnTo>
                  <a:pt x="132" y="232"/>
                </a:lnTo>
                <a:lnTo>
                  <a:pt x="131" y="228"/>
                </a:lnTo>
                <a:lnTo>
                  <a:pt x="225" y="238"/>
                </a:lnTo>
                <a:lnTo>
                  <a:pt x="224" y="239"/>
                </a:lnTo>
                <a:lnTo>
                  <a:pt x="226" y="231"/>
                </a:lnTo>
                <a:lnTo>
                  <a:pt x="225" y="234"/>
                </a:lnTo>
                <a:cubicBezTo>
                  <a:pt x="225" y="239"/>
                  <a:pt x="224" y="243"/>
                  <a:pt x="222" y="247"/>
                </a:cubicBezTo>
                <a:lnTo>
                  <a:pt x="222" y="246"/>
                </a:lnTo>
                <a:lnTo>
                  <a:pt x="220" y="251"/>
                </a:lnTo>
                <a:cubicBezTo>
                  <a:pt x="214" y="271"/>
                  <a:pt x="196" y="285"/>
                  <a:pt x="174" y="285"/>
                </a:cubicBezTo>
                <a:lnTo>
                  <a:pt x="173" y="285"/>
                </a:lnTo>
                <a:lnTo>
                  <a:pt x="170" y="285"/>
                </a:lnTo>
                <a:lnTo>
                  <a:pt x="170" y="189"/>
                </a:lnTo>
                <a:lnTo>
                  <a:pt x="170" y="189"/>
                </a:lnTo>
                <a:cubicBezTo>
                  <a:pt x="197" y="189"/>
                  <a:pt x="218" y="210"/>
                  <a:pt x="218" y="237"/>
                </a:cubicBezTo>
                <a:lnTo>
                  <a:pt x="218" y="239"/>
                </a:lnTo>
                <a:lnTo>
                  <a:pt x="218" y="241"/>
                </a:lnTo>
                <a:lnTo>
                  <a:pt x="124" y="230"/>
                </a:lnTo>
                <a:lnTo>
                  <a:pt x="124" y="228"/>
                </a:lnTo>
                <a:lnTo>
                  <a:pt x="123" y="239"/>
                </a:lnTo>
                <a:lnTo>
                  <a:pt x="123" y="237"/>
                </a:lnTo>
                <a:lnTo>
                  <a:pt x="171" y="285"/>
                </a:lnTo>
                <a:lnTo>
                  <a:pt x="170" y="285"/>
                </a:lnTo>
                <a:lnTo>
                  <a:pt x="169" y="285"/>
                </a:lnTo>
                <a:cubicBezTo>
                  <a:pt x="156" y="285"/>
                  <a:pt x="143" y="279"/>
                  <a:pt x="134" y="269"/>
                </a:cubicBezTo>
                <a:cubicBezTo>
                  <a:pt x="125" y="259"/>
                  <a:pt x="120" y="246"/>
                  <a:pt x="122" y="232"/>
                </a:cubicBezTo>
                <a:lnTo>
                  <a:pt x="123" y="222"/>
                </a:lnTo>
                <a:lnTo>
                  <a:pt x="124" y="217"/>
                </a:lnTo>
                <a:cubicBezTo>
                  <a:pt x="129" y="193"/>
                  <a:pt x="152" y="177"/>
                  <a:pt x="176" y="180"/>
                </a:cubicBezTo>
                <a:cubicBezTo>
                  <a:pt x="201" y="182"/>
                  <a:pt x="219" y="203"/>
                  <a:pt x="219" y="227"/>
                </a:cubicBezTo>
                <a:lnTo>
                  <a:pt x="219" y="229"/>
                </a:lnTo>
                <a:cubicBezTo>
                  <a:pt x="219" y="233"/>
                  <a:pt x="219" y="236"/>
                  <a:pt x="218" y="239"/>
                </a:cubicBezTo>
                <a:lnTo>
                  <a:pt x="218" y="241"/>
                </a:lnTo>
                <a:cubicBezTo>
                  <a:pt x="213" y="266"/>
                  <a:pt x="190" y="282"/>
                  <a:pt x="166" y="280"/>
                </a:cubicBezTo>
                <a:cubicBezTo>
                  <a:pt x="141" y="277"/>
                  <a:pt x="122" y="257"/>
                  <a:pt x="122" y="232"/>
                </a:cubicBezTo>
                <a:lnTo>
                  <a:pt x="122" y="229"/>
                </a:lnTo>
                <a:lnTo>
                  <a:pt x="124" y="241"/>
                </a:lnTo>
                <a:lnTo>
                  <a:pt x="123" y="239"/>
                </a:lnTo>
                <a:lnTo>
                  <a:pt x="218" y="227"/>
                </a:lnTo>
                <a:lnTo>
                  <a:pt x="218" y="231"/>
                </a:lnTo>
                <a:lnTo>
                  <a:pt x="218" y="237"/>
                </a:lnTo>
                <a:lnTo>
                  <a:pt x="217" y="230"/>
                </a:lnTo>
                <a:lnTo>
                  <a:pt x="218" y="234"/>
                </a:lnTo>
                <a:cubicBezTo>
                  <a:pt x="218" y="236"/>
                  <a:pt x="218" y="238"/>
                  <a:pt x="218" y="240"/>
                </a:cubicBezTo>
                <a:lnTo>
                  <a:pt x="218" y="241"/>
                </a:lnTo>
                <a:cubicBezTo>
                  <a:pt x="218" y="265"/>
                  <a:pt x="201" y="285"/>
                  <a:pt x="178" y="289"/>
                </a:cubicBezTo>
                <a:cubicBezTo>
                  <a:pt x="155" y="293"/>
                  <a:pt x="132" y="279"/>
                  <a:pt x="125" y="257"/>
                </a:cubicBezTo>
                <a:lnTo>
                  <a:pt x="124" y="255"/>
                </a:lnTo>
                <a:cubicBezTo>
                  <a:pt x="123" y="250"/>
                  <a:pt x="122" y="245"/>
                  <a:pt x="122" y="240"/>
                </a:cubicBezTo>
                <a:lnTo>
                  <a:pt x="122" y="236"/>
                </a:lnTo>
                <a:lnTo>
                  <a:pt x="123" y="244"/>
                </a:lnTo>
                <a:lnTo>
                  <a:pt x="122" y="241"/>
                </a:lnTo>
                <a:cubicBezTo>
                  <a:pt x="122" y="239"/>
                  <a:pt x="121" y="236"/>
                  <a:pt x="121" y="233"/>
                </a:cubicBezTo>
                <a:lnTo>
                  <a:pt x="121" y="232"/>
                </a:lnTo>
                <a:cubicBezTo>
                  <a:pt x="121" y="207"/>
                  <a:pt x="141" y="186"/>
                  <a:pt x="166" y="184"/>
                </a:cubicBezTo>
                <a:cubicBezTo>
                  <a:pt x="192" y="182"/>
                  <a:pt x="214" y="201"/>
                  <a:pt x="217" y="226"/>
                </a:cubicBezTo>
                <a:lnTo>
                  <a:pt x="218" y="232"/>
                </a:lnTo>
                <a:lnTo>
                  <a:pt x="218" y="237"/>
                </a:lnTo>
                <a:cubicBezTo>
                  <a:pt x="219" y="242"/>
                  <a:pt x="218" y="246"/>
                  <a:pt x="218" y="251"/>
                </a:cubicBezTo>
                <a:lnTo>
                  <a:pt x="217" y="256"/>
                </a:lnTo>
                <a:cubicBezTo>
                  <a:pt x="211" y="282"/>
                  <a:pt x="187" y="298"/>
                  <a:pt x="161" y="294"/>
                </a:cubicBezTo>
                <a:cubicBezTo>
                  <a:pt x="135" y="289"/>
                  <a:pt x="118" y="264"/>
                  <a:pt x="122" y="239"/>
                </a:cubicBezTo>
                <a:lnTo>
                  <a:pt x="123" y="232"/>
                </a:lnTo>
                <a:lnTo>
                  <a:pt x="124" y="230"/>
                </a:lnTo>
                <a:lnTo>
                  <a:pt x="216" y="257"/>
                </a:lnTo>
                <a:lnTo>
                  <a:pt x="216" y="258"/>
                </a:lnTo>
                <a:lnTo>
                  <a:pt x="217" y="250"/>
                </a:lnTo>
                <a:lnTo>
                  <a:pt x="217" y="253"/>
                </a:lnTo>
                <a:lnTo>
                  <a:pt x="217" y="246"/>
                </a:lnTo>
                <a:lnTo>
                  <a:pt x="217" y="252"/>
                </a:lnTo>
                <a:lnTo>
                  <a:pt x="217" y="256"/>
                </a:lnTo>
                <a:cubicBezTo>
                  <a:pt x="217" y="277"/>
                  <a:pt x="204" y="296"/>
                  <a:pt x="183" y="302"/>
                </a:cubicBezTo>
                <a:cubicBezTo>
                  <a:pt x="163" y="308"/>
                  <a:pt x="141" y="300"/>
                  <a:pt x="130" y="283"/>
                </a:cubicBezTo>
                <a:lnTo>
                  <a:pt x="129" y="281"/>
                </a:lnTo>
                <a:cubicBezTo>
                  <a:pt x="127" y="279"/>
                  <a:pt x="126" y="276"/>
                  <a:pt x="124" y="273"/>
                </a:cubicBezTo>
                <a:lnTo>
                  <a:pt x="123" y="270"/>
                </a:lnTo>
                <a:lnTo>
                  <a:pt x="167" y="299"/>
                </a:lnTo>
                <a:lnTo>
                  <a:pt x="165" y="299"/>
                </a:lnTo>
                <a:cubicBezTo>
                  <a:pt x="142" y="299"/>
                  <a:pt x="123" y="283"/>
                  <a:pt x="118" y="261"/>
                </a:cubicBezTo>
                <a:lnTo>
                  <a:pt x="117" y="256"/>
                </a:lnTo>
                <a:lnTo>
                  <a:pt x="116" y="251"/>
                </a:lnTo>
                <a:lnTo>
                  <a:pt x="163" y="289"/>
                </a:lnTo>
                <a:lnTo>
                  <a:pt x="159" y="289"/>
                </a:lnTo>
                <a:lnTo>
                  <a:pt x="207" y="241"/>
                </a:lnTo>
                <a:lnTo>
                  <a:pt x="207" y="246"/>
                </a:lnTo>
                <a:lnTo>
                  <a:pt x="207" y="251"/>
                </a:lnTo>
                <a:lnTo>
                  <a:pt x="207" y="257"/>
                </a:lnTo>
                <a:lnTo>
                  <a:pt x="207" y="261"/>
                </a:lnTo>
                <a:lnTo>
                  <a:pt x="111" y="261"/>
                </a:lnTo>
                <a:lnTo>
                  <a:pt x="111" y="258"/>
                </a:lnTo>
                <a:lnTo>
                  <a:pt x="111" y="256"/>
                </a:lnTo>
                <a:lnTo>
                  <a:pt x="207" y="265"/>
                </a:lnTo>
                <a:lnTo>
                  <a:pt x="206" y="268"/>
                </a:lnTo>
                <a:lnTo>
                  <a:pt x="206" y="270"/>
                </a:lnTo>
                <a:cubicBezTo>
                  <a:pt x="201" y="295"/>
                  <a:pt x="178" y="311"/>
                  <a:pt x="154" y="309"/>
                </a:cubicBezTo>
                <a:cubicBezTo>
                  <a:pt x="129" y="306"/>
                  <a:pt x="110" y="286"/>
                  <a:pt x="110" y="261"/>
                </a:cubicBezTo>
                <a:lnTo>
                  <a:pt x="110" y="256"/>
                </a:lnTo>
                <a:lnTo>
                  <a:pt x="110" y="251"/>
                </a:lnTo>
                <a:cubicBezTo>
                  <a:pt x="110" y="224"/>
                  <a:pt x="132" y="203"/>
                  <a:pt x="158" y="203"/>
                </a:cubicBezTo>
                <a:lnTo>
                  <a:pt x="159" y="203"/>
                </a:lnTo>
                <a:lnTo>
                  <a:pt x="111" y="251"/>
                </a:lnTo>
                <a:lnTo>
                  <a:pt x="111" y="248"/>
                </a:lnTo>
                <a:lnTo>
                  <a:pt x="112" y="260"/>
                </a:lnTo>
                <a:lnTo>
                  <a:pt x="112" y="258"/>
                </a:lnTo>
                <a:lnTo>
                  <a:pt x="204" y="262"/>
                </a:lnTo>
                <a:lnTo>
                  <a:pt x="204" y="263"/>
                </a:lnTo>
                <a:lnTo>
                  <a:pt x="205" y="240"/>
                </a:lnTo>
                <a:lnTo>
                  <a:pt x="205" y="238"/>
                </a:lnTo>
                <a:lnTo>
                  <a:pt x="205" y="239"/>
                </a:lnTo>
                <a:lnTo>
                  <a:pt x="206" y="241"/>
                </a:lnTo>
                <a:cubicBezTo>
                  <a:pt x="213" y="265"/>
                  <a:pt x="202" y="291"/>
                  <a:pt x="178" y="300"/>
                </a:cubicBezTo>
                <a:cubicBezTo>
                  <a:pt x="155" y="310"/>
                  <a:pt x="128" y="300"/>
                  <a:pt x="117" y="277"/>
                </a:cubicBezTo>
                <a:lnTo>
                  <a:pt x="116" y="275"/>
                </a:lnTo>
                <a:cubicBezTo>
                  <a:pt x="115" y="273"/>
                  <a:pt x="114" y="271"/>
                  <a:pt x="113" y="269"/>
                </a:cubicBezTo>
                <a:lnTo>
                  <a:pt x="112" y="266"/>
                </a:lnTo>
                <a:cubicBezTo>
                  <a:pt x="108" y="252"/>
                  <a:pt x="110" y="235"/>
                  <a:pt x="119" y="223"/>
                </a:cubicBezTo>
                <a:cubicBezTo>
                  <a:pt x="128" y="210"/>
                  <a:pt x="143" y="203"/>
                  <a:pt x="158" y="203"/>
                </a:cubicBezTo>
                <a:lnTo>
                  <a:pt x="158" y="203"/>
                </a:lnTo>
                <a:lnTo>
                  <a:pt x="159" y="203"/>
                </a:lnTo>
                <a:cubicBezTo>
                  <a:pt x="174" y="203"/>
                  <a:pt x="187" y="209"/>
                  <a:pt x="197" y="221"/>
                </a:cubicBezTo>
                <a:cubicBezTo>
                  <a:pt x="206" y="232"/>
                  <a:pt x="209" y="246"/>
                  <a:pt x="207" y="260"/>
                </a:cubicBezTo>
                <a:lnTo>
                  <a:pt x="206" y="265"/>
                </a:lnTo>
                <a:lnTo>
                  <a:pt x="158" y="208"/>
                </a:lnTo>
                <a:lnTo>
                  <a:pt x="160" y="208"/>
                </a:lnTo>
                <a:lnTo>
                  <a:pt x="113" y="264"/>
                </a:lnTo>
                <a:lnTo>
                  <a:pt x="113" y="265"/>
                </a:lnTo>
                <a:lnTo>
                  <a:pt x="112" y="263"/>
                </a:lnTo>
                <a:lnTo>
                  <a:pt x="207" y="251"/>
                </a:lnTo>
                <a:lnTo>
                  <a:pt x="207" y="261"/>
                </a:lnTo>
                <a:lnTo>
                  <a:pt x="206" y="266"/>
                </a:lnTo>
                <a:lnTo>
                  <a:pt x="112" y="249"/>
                </a:lnTo>
                <a:lnTo>
                  <a:pt x="112" y="247"/>
                </a:lnTo>
                <a:lnTo>
                  <a:pt x="111" y="259"/>
                </a:lnTo>
                <a:lnTo>
                  <a:pt x="111" y="256"/>
                </a:lnTo>
                <a:lnTo>
                  <a:pt x="159" y="304"/>
                </a:lnTo>
                <a:lnTo>
                  <a:pt x="157" y="304"/>
                </a:lnTo>
                <a:lnTo>
                  <a:pt x="204" y="265"/>
                </a:lnTo>
                <a:lnTo>
                  <a:pt x="203" y="273"/>
                </a:lnTo>
                <a:lnTo>
                  <a:pt x="202" y="277"/>
                </a:lnTo>
                <a:cubicBezTo>
                  <a:pt x="196" y="298"/>
                  <a:pt x="178" y="313"/>
                  <a:pt x="157" y="313"/>
                </a:cubicBezTo>
                <a:cubicBezTo>
                  <a:pt x="135" y="314"/>
                  <a:pt x="116" y="301"/>
                  <a:pt x="109" y="281"/>
                </a:cubicBezTo>
                <a:lnTo>
                  <a:pt x="109" y="279"/>
                </a:lnTo>
                <a:cubicBezTo>
                  <a:pt x="107" y="274"/>
                  <a:pt x="106" y="269"/>
                  <a:pt x="106" y="264"/>
                </a:cubicBezTo>
                <a:lnTo>
                  <a:pt x="106" y="261"/>
                </a:lnTo>
                <a:lnTo>
                  <a:pt x="107" y="268"/>
                </a:lnTo>
                <a:lnTo>
                  <a:pt x="106" y="264"/>
                </a:lnTo>
                <a:lnTo>
                  <a:pt x="108" y="273"/>
                </a:lnTo>
                <a:lnTo>
                  <a:pt x="108" y="271"/>
                </a:lnTo>
                <a:lnTo>
                  <a:pt x="201" y="256"/>
                </a:lnTo>
                <a:lnTo>
                  <a:pt x="201" y="260"/>
                </a:lnTo>
                <a:lnTo>
                  <a:pt x="201" y="265"/>
                </a:lnTo>
                <a:lnTo>
                  <a:pt x="153" y="217"/>
                </a:lnTo>
                <a:lnTo>
                  <a:pt x="154" y="217"/>
                </a:lnTo>
                <a:lnTo>
                  <a:pt x="106" y="260"/>
                </a:lnTo>
                <a:lnTo>
                  <a:pt x="107" y="256"/>
                </a:lnTo>
                <a:lnTo>
                  <a:pt x="113" y="286"/>
                </a:lnTo>
                <a:lnTo>
                  <a:pt x="110" y="281"/>
                </a:lnTo>
                <a:cubicBezTo>
                  <a:pt x="107" y="276"/>
                  <a:pt x="105" y="270"/>
                  <a:pt x="104" y="264"/>
                </a:cubicBezTo>
                <a:lnTo>
                  <a:pt x="104" y="261"/>
                </a:lnTo>
                <a:lnTo>
                  <a:pt x="108" y="274"/>
                </a:lnTo>
                <a:lnTo>
                  <a:pt x="107" y="272"/>
                </a:lnTo>
                <a:lnTo>
                  <a:pt x="197" y="263"/>
                </a:lnTo>
                <a:lnTo>
                  <a:pt x="195" y="268"/>
                </a:lnTo>
                <a:lnTo>
                  <a:pt x="194" y="271"/>
                </a:lnTo>
                <a:cubicBezTo>
                  <a:pt x="187" y="291"/>
                  <a:pt x="169" y="304"/>
                  <a:pt x="148" y="304"/>
                </a:cubicBezTo>
                <a:lnTo>
                  <a:pt x="146" y="304"/>
                </a:lnTo>
                <a:lnTo>
                  <a:pt x="146" y="208"/>
                </a:lnTo>
                <a:lnTo>
                  <a:pt x="147" y="208"/>
                </a:lnTo>
                <a:cubicBezTo>
                  <a:pt x="173" y="208"/>
                  <a:pt x="195" y="229"/>
                  <a:pt x="195" y="256"/>
                </a:cubicBezTo>
                <a:lnTo>
                  <a:pt x="195" y="261"/>
                </a:lnTo>
                <a:cubicBezTo>
                  <a:pt x="195" y="287"/>
                  <a:pt x="175" y="308"/>
                  <a:pt x="149" y="309"/>
                </a:cubicBezTo>
                <a:cubicBezTo>
                  <a:pt x="124" y="310"/>
                  <a:pt x="101" y="291"/>
                  <a:pt x="99" y="265"/>
                </a:cubicBezTo>
                <a:lnTo>
                  <a:pt x="99" y="261"/>
                </a:lnTo>
                <a:lnTo>
                  <a:pt x="98" y="256"/>
                </a:lnTo>
                <a:cubicBezTo>
                  <a:pt x="95" y="231"/>
                  <a:pt x="113" y="208"/>
                  <a:pt x="137" y="204"/>
                </a:cubicBezTo>
                <a:cubicBezTo>
                  <a:pt x="162" y="199"/>
                  <a:pt x="186" y="215"/>
                  <a:pt x="193" y="239"/>
                </a:cubicBezTo>
                <a:lnTo>
                  <a:pt x="193" y="241"/>
                </a:lnTo>
                <a:cubicBezTo>
                  <a:pt x="194" y="245"/>
                  <a:pt x="194" y="249"/>
                  <a:pt x="194" y="253"/>
                </a:cubicBezTo>
                <a:lnTo>
                  <a:pt x="194" y="256"/>
                </a:lnTo>
                <a:cubicBezTo>
                  <a:pt x="194" y="282"/>
                  <a:pt x="173" y="304"/>
                  <a:pt x="146" y="304"/>
                </a:cubicBezTo>
                <a:lnTo>
                  <a:pt x="145" y="304"/>
                </a:lnTo>
                <a:lnTo>
                  <a:pt x="144" y="304"/>
                </a:lnTo>
                <a:lnTo>
                  <a:pt x="192" y="261"/>
                </a:lnTo>
                <a:lnTo>
                  <a:pt x="191" y="266"/>
                </a:lnTo>
                <a:cubicBezTo>
                  <a:pt x="189" y="290"/>
                  <a:pt x="168" y="309"/>
                  <a:pt x="143" y="309"/>
                </a:cubicBezTo>
                <a:lnTo>
                  <a:pt x="142" y="309"/>
                </a:lnTo>
                <a:cubicBezTo>
                  <a:pt x="120" y="309"/>
                  <a:pt x="101" y="294"/>
                  <a:pt x="95" y="273"/>
                </a:cubicBezTo>
                <a:lnTo>
                  <a:pt x="93" y="263"/>
                </a:lnTo>
                <a:lnTo>
                  <a:pt x="93" y="260"/>
                </a:lnTo>
                <a:lnTo>
                  <a:pt x="97" y="273"/>
                </a:lnTo>
                <a:lnTo>
                  <a:pt x="97" y="272"/>
                </a:lnTo>
                <a:lnTo>
                  <a:pt x="187" y="260"/>
                </a:lnTo>
                <a:lnTo>
                  <a:pt x="186" y="263"/>
                </a:lnTo>
                <a:lnTo>
                  <a:pt x="187" y="253"/>
                </a:lnTo>
                <a:lnTo>
                  <a:pt x="187" y="258"/>
                </a:lnTo>
                <a:lnTo>
                  <a:pt x="187" y="262"/>
                </a:lnTo>
                <a:lnTo>
                  <a:pt x="187" y="265"/>
                </a:lnTo>
                <a:cubicBezTo>
                  <a:pt x="187" y="288"/>
                  <a:pt x="172" y="307"/>
                  <a:pt x="150" y="312"/>
                </a:cubicBezTo>
                <a:cubicBezTo>
                  <a:pt x="128" y="317"/>
                  <a:pt x="106" y="307"/>
                  <a:pt x="96" y="287"/>
                </a:cubicBezTo>
                <a:lnTo>
                  <a:pt x="96" y="286"/>
                </a:lnTo>
                <a:cubicBezTo>
                  <a:pt x="93" y="281"/>
                  <a:pt x="92" y="276"/>
                  <a:pt x="91" y="271"/>
                </a:cubicBezTo>
                <a:lnTo>
                  <a:pt x="90" y="268"/>
                </a:lnTo>
                <a:lnTo>
                  <a:pt x="97" y="286"/>
                </a:lnTo>
                <a:lnTo>
                  <a:pt x="94" y="281"/>
                </a:lnTo>
                <a:lnTo>
                  <a:pt x="135" y="304"/>
                </a:lnTo>
                <a:lnTo>
                  <a:pt x="134" y="304"/>
                </a:lnTo>
                <a:lnTo>
                  <a:pt x="142" y="209"/>
                </a:lnTo>
                <a:lnTo>
                  <a:pt x="145" y="209"/>
                </a:lnTo>
                <a:lnTo>
                  <a:pt x="128" y="209"/>
                </a:lnTo>
                <a:lnTo>
                  <a:pt x="131" y="209"/>
                </a:lnTo>
                <a:lnTo>
                  <a:pt x="93" y="248"/>
                </a:lnTo>
                <a:lnTo>
                  <a:pt x="93" y="245"/>
                </a:lnTo>
                <a:lnTo>
                  <a:pt x="94" y="265"/>
                </a:lnTo>
                <a:lnTo>
                  <a:pt x="93" y="263"/>
                </a:lnTo>
                <a:lnTo>
                  <a:pt x="188" y="251"/>
                </a:lnTo>
                <a:lnTo>
                  <a:pt x="188" y="254"/>
                </a:lnTo>
                <a:lnTo>
                  <a:pt x="188" y="256"/>
                </a:lnTo>
                <a:cubicBezTo>
                  <a:pt x="188" y="281"/>
                  <a:pt x="168" y="302"/>
                  <a:pt x="143" y="304"/>
                </a:cubicBezTo>
                <a:cubicBezTo>
                  <a:pt x="117" y="305"/>
                  <a:pt x="95" y="287"/>
                  <a:pt x="92" y="261"/>
                </a:cubicBezTo>
                <a:lnTo>
                  <a:pt x="92" y="256"/>
                </a:lnTo>
                <a:lnTo>
                  <a:pt x="91" y="251"/>
                </a:lnTo>
                <a:lnTo>
                  <a:pt x="169" y="284"/>
                </a:lnTo>
                <a:lnTo>
                  <a:pt x="164" y="288"/>
                </a:lnTo>
                <a:lnTo>
                  <a:pt x="175" y="275"/>
                </a:lnTo>
                <a:lnTo>
                  <a:pt x="171" y="281"/>
                </a:lnTo>
                <a:lnTo>
                  <a:pt x="170" y="283"/>
                </a:lnTo>
                <a:cubicBezTo>
                  <a:pt x="159" y="300"/>
                  <a:pt x="137" y="308"/>
                  <a:pt x="117" y="302"/>
                </a:cubicBezTo>
                <a:cubicBezTo>
                  <a:pt x="96" y="296"/>
                  <a:pt x="82" y="277"/>
                  <a:pt x="82" y="256"/>
                </a:cubicBezTo>
                <a:lnTo>
                  <a:pt x="82" y="253"/>
                </a:lnTo>
                <a:lnTo>
                  <a:pt x="82" y="251"/>
                </a:lnTo>
                <a:lnTo>
                  <a:pt x="175" y="269"/>
                </a:lnTo>
                <a:lnTo>
                  <a:pt x="174" y="271"/>
                </a:lnTo>
                <a:lnTo>
                  <a:pt x="173" y="274"/>
                </a:lnTo>
                <a:cubicBezTo>
                  <a:pt x="166" y="290"/>
                  <a:pt x="151" y="302"/>
                  <a:pt x="133" y="304"/>
                </a:cubicBezTo>
                <a:cubicBezTo>
                  <a:pt x="116" y="306"/>
                  <a:pt x="98" y="297"/>
                  <a:pt x="89" y="283"/>
                </a:cubicBezTo>
                <a:lnTo>
                  <a:pt x="88" y="281"/>
                </a:lnTo>
                <a:cubicBezTo>
                  <a:pt x="84" y="275"/>
                  <a:pt x="81" y="268"/>
                  <a:pt x="80" y="261"/>
                </a:cubicBezTo>
                <a:lnTo>
                  <a:pt x="79" y="258"/>
                </a:lnTo>
                <a:cubicBezTo>
                  <a:pt x="79" y="253"/>
                  <a:pt x="79" y="248"/>
                  <a:pt x="80" y="243"/>
                </a:cubicBezTo>
                <a:lnTo>
                  <a:pt x="80" y="240"/>
                </a:lnTo>
                <a:cubicBezTo>
                  <a:pt x="81" y="238"/>
                  <a:pt x="81" y="235"/>
                  <a:pt x="82" y="233"/>
                </a:cubicBezTo>
                <a:lnTo>
                  <a:pt x="82" y="231"/>
                </a:lnTo>
                <a:cubicBezTo>
                  <a:pt x="91" y="207"/>
                  <a:pt x="116" y="193"/>
                  <a:pt x="141" y="200"/>
                </a:cubicBezTo>
                <a:cubicBezTo>
                  <a:pt x="165" y="207"/>
                  <a:pt x="180" y="232"/>
                  <a:pt x="175" y="257"/>
                </a:cubicBezTo>
                <a:lnTo>
                  <a:pt x="174" y="260"/>
                </a:lnTo>
                <a:lnTo>
                  <a:pt x="173" y="265"/>
                </a:lnTo>
                <a:cubicBezTo>
                  <a:pt x="169" y="288"/>
                  <a:pt x="149" y="304"/>
                  <a:pt x="126" y="304"/>
                </a:cubicBezTo>
                <a:lnTo>
                  <a:pt x="124" y="304"/>
                </a:lnTo>
                <a:lnTo>
                  <a:pt x="122" y="304"/>
                </a:lnTo>
                <a:lnTo>
                  <a:pt x="121" y="304"/>
                </a:lnTo>
                <a:lnTo>
                  <a:pt x="121" y="208"/>
                </a:lnTo>
                <a:lnTo>
                  <a:pt x="122" y="208"/>
                </a:lnTo>
                <a:cubicBezTo>
                  <a:pt x="126" y="208"/>
                  <a:pt x="129" y="208"/>
                  <a:pt x="132" y="209"/>
                </a:cubicBezTo>
                <a:lnTo>
                  <a:pt x="134" y="209"/>
                </a:lnTo>
                <a:lnTo>
                  <a:pt x="113" y="210"/>
                </a:lnTo>
                <a:lnTo>
                  <a:pt x="115" y="209"/>
                </a:lnTo>
                <a:lnTo>
                  <a:pt x="79" y="260"/>
                </a:lnTo>
                <a:lnTo>
                  <a:pt x="79" y="258"/>
                </a:lnTo>
                <a:lnTo>
                  <a:pt x="79" y="255"/>
                </a:lnTo>
                <a:lnTo>
                  <a:pt x="92" y="281"/>
                </a:lnTo>
                <a:lnTo>
                  <a:pt x="92" y="280"/>
                </a:lnTo>
                <a:lnTo>
                  <a:pt x="173" y="246"/>
                </a:lnTo>
                <a:lnTo>
                  <a:pt x="173" y="246"/>
                </a:lnTo>
                <a:lnTo>
                  <a:pt x="174" y="252"/>
                </a:lnTo>
                <a:lnTo>
                  <a:pt x="174" y="262"/>
                </a:lnTo>
                <a:lnTo>
                  <a:pt x="174" y="265"/>
                </a:lnTo>
                <a:lnTo>
                  <a:pt x="78" y="265"/>
                </a:lnTo>
                <a:lnTo>
                  <a:pt x="78" y="264"/>
                </a:lnTo>
                <a:lnTo>
                  <a:pt x="78" y="259"/>
                </a:lnTo>
                <a:lnTo>
                  <a:pt x="78" y="254"/>
                </a:lnTo>
                <a:lnTo>
                  <a:pt x="79" y="262"/>
                </a:lnTo>
                <a:lnTo>
                  <a:pt x="79" y="259"/>
                </a:lnTo>
                <a:lnTo>
                  <a:pt x="174" y="251"/>
                </a:lnTo>
                <a:lnTo>
                  <a:pt x="174" y="258"/>
                </a:lnTo>
                <a:lnTo>
                  <a:pt x="173" y="265"/>
                </a:lnTo>
                <a:lnTo>
                  <a:pt x="173" y="254"/>
                </a:lnTo>
                <a:lnTo>
                  <a:pt x="174" y="258"/>
                </a:lnTo>
                <a:lnTo>
                  <a:pt x="174" y="261"/>
                </a:lnTo>
                <a:cubicBezTo>
                  <a:pt x="177" y="276"/>
                  <a:pt x="172" y="293"/>
                  <a:pt x="161" y="304"/>
                </a:cubicBezTo>
                <a:lnTo>
                  <a:pt x="160" y="304"/>
                </a:lnTo>
                <a:cubicBezTo>
                  <a:pt x="148" y="316"/>
                  <a:pt x="131" y="321"/>
                  <a:pt x="114" y="317"/>
                </a:cubicBezTo>
                <a:cubicBezTo>
                  <a:pt x="98" y="313"/>
                  <a:pt x="85" y="300"/>
                  <a:pt x="80" y="284"/>
                </a:cubicBezTo>
                <a:lnTo>
                  <a:pt x="79" y="279"/>
                </a:lnTo>
                <a:lnTo>
                  <a:pt x="78" y="276"/>
                </a:lnTo>
                <a:lnTo>
                  <a:pt x="75" y="267"/>
                </a:lnTo>
                <a:lnTo>
                  <a:pt x="74" y="263"/>
                </a:lnTo>
                <a:lnTo>
                  <a:pt x="155" y="285"/>
                </a:lnTo>
                <a:lnTo>
                  <a:pt x="154" y="286"/>
                </a:lnTo>
                <a:lnTo>
                  <a:pt x="168" y="252"/>
                </a:lnTo>
                <a:lnTo>
                  <a:pt x="168" y="256"/>
                </a:lnTo>
                <a:lnTo>
                  <a:pt x="168" y="262"/>
                </a:lnTo>
                <a:lnTo>
                  <a:pt x="168" y="265"/>
                </a:lnTo>
                <a:lnTo>
                  <a:pt x="168" y="265"/>
                </a:lnTo>
                <a:lnTo>
                  <a:pt x="73" y="256"/>
                </a:lnTo>
                <a:lnTo>
                  <a:pt x="73" y="254"/>
                </a:lnTo>
                <a:lnTo>
                  <a:pt x="72" y="263"/>
                </a:lnTo>
                <a:lnTo>
                  <a:pt x="72" y="258"/>
                </a:lnTo>
                <a:lnTo>
                  <a:pt x="72" y="254"/>
                </a:lnTo>
                <a:lnTo>
                  <a:pt x="72" y="251"/>
                </a:lnTo>
                <a:lnTo>
                  <a:pt x="163" y="272"/>
                </a:lnTo>
                <a:lnTo>
                  <a:pt x="163" y="273"/>
                </a:lnTo>
                <a:lnTo>
                  <a:pt x="168" y="258"/>
                </a:lnTo>
                <a:lnTo>
                  <a:pt x="167" y="262"/>
                </a:lnTo>
                <a:lnTo>
                  <a:pt x="166" y="243"/>
                </a:lnTo>
                <a:lnTo>
                  <a:pt x="168" y="250"/>
                </a:lnTo>
                <a:lnTo>
                  <a:pt x="169" y="254"/>
                </a:lnTo>
                <a:cubicBezTo>
                  <a:pt x="173" y="274"/>
                  <a:pt x="165" y="294"/>
                  <a:pt x="149" y="305"/>
                </a:cubicBezTo>
                <a:cubicBezTo>
                  <a:pt x="132" y="317"/>
                  <a:pt x="109" y="316"/>
                  <a:pt x="93" y="304"/>
                </a:cubicBezTo>
                <a:lnTo>
                  <a:pt x="91" y="302"/>
                </a:lnTo>
                <a:cubicBezTo>
                  <a:pt x="87" y="299"/>
                  <a:pt x="83" y="295"/>
                  <a:pt x="80" y="291"/>
                </a:cubicBezTo>
                <a:lnTo>
                  <a:pt x="78" y="288"/>
                </a:lnTo>
                <a:lnTo>
                  <a:pt x="118" y="309"/>
                </a:lnTo>
                <a:lnTo>
                  <a:pt x="116" y="309"/>
                </a:lnTo>
                <a:lnTo>
                  <a:pt x="155" y="290"/>
                </a:lnTo>
                <a:lnTo>
                  <a:pt x="153" y="292"/>
                </a:lnTo>
                <a:lnTo>
                  <a:pt x="160" y="281"/>
                </a:lnTo>
                <a:lnTo>
                  <a:pt x="159" y="283"/>
                </a:lnTo>
                <a:cubicBezTo>
                  <a:pt x="151" y="302"/>
                  <a:pt x="134" y="313"/>
                  <a:pt x="114" y="313"/>
                </a:cubicBezTo>
                <a:lnTo>
                  <a:pt x="112" y="313"/>
                </a:lnTo>
                <a:lnTo>
                  <a:pt x="112" y="217"/>
                </a:lnTo>
                <a:lnTo>
                  <a:pt x="113" y="217"/>
                </a:lnTo>
                <a:cubicBezTo>
                  <a:pt x="128" y="217"/>
                  <a:pt x="141" y="224"/>
                  <a:pt x="151" y="235"/>
                </a:cubicBezTo>
                <a:cubicBezTo>
                  <a:pt x="160" y="246"/>
                  <a:pt x="163" y="261"/>
                  <a:pt x="161" y="275"/>
                </a:cubicBezTo>
                <a:lnTo>
                  <a:pt x="159" y="281"/>
                </a:lnTo>
                <a:lnTo>
                  <a:pt x="158" y="285"/>
                </a:lnTo>
                <a:cubicBezTo>
                  <a:pt x="153" y="309"/>
                  <a:pt x="131" y="325"/>
                  <a:pt x="106" y="323"/>
                </a:cubicBezTo>
                <a:cubicBezTo>
                  <a:pt x="82" y="320"/>
                  <a:pt x="63" y="299"/>
                  <a:pt x="63" y="275"/>
                </a:cubicBezTo>
                <a:lnTo>
                  <a:pt x="63" y="273"/>
                </a:lnTo>
                <a:lnTo>
                  <a:pt x="63" y="270"/>
                </a:lnTo>
                <a:lnTo>
                  <a:pt x="64" y="278"/>
                </a:lnTo>
                <a:lnTo>
                  <a:pt x="64" y="279"/>
                </a:lnTo>
                <a:lnTo>
                  <a:pt x="64" y="277"/>
                </a:lnTo>
                <a:lnTo>
                  <a:pt x="158" y="265"/>
                </a:lnTo>
                <a:lnTo>
                  <a:pt x="158" y="268"/>
                </a:lnTo>
                <a:lnTo>
                  <a:pt x="158" y="270"/>
                </a:lnTo>
                <a:lnTo>
                  <a:pt x="62" y="270"/>
                </a:lnTo>
                <a:lnTo>
                  <a:pt x="62" y="267"/>
                </a:lnTo>
                <a:lnTo>
                  <a:pt x="62" y="265"/>
                </a:lnTo>
                <a:lnTo>
                  <a:pt x="158" y="265"/>
                </a:lnTo>
                <a:lnTo>
                  <a:pt x="158" y="268"/>
                </a:lnTo>
                <a:lnTo>
                  <a:pt x="158" y="272"/>
                </a:lnTo>
                <a:lnTo>
                  <a:pt x="158" y="280"/>
                </a:lnTo>
                <a:cubicBezTo>
                  <a:pt x="158" y="306"/>
                  <a:pt x="137" y="328"/>
                  <a:pt x="110" y="328"/>
                </a:cubicBezTo>
                <a:lnTo>
                  <a:pt x="110" y="328"/>
                </a:lnTo>
                <a:cubicBezTo>
                  <a:pt x="85" y="328"/>
                  <a:pt x="65" y="309"/>
                  <a:pt x="62" y="285"/>
                </a:cubicBezTo>
                <a:lnTo>
                  <a:pt x="62" y="280"/>
                </a:lnTo>
                <a:cubicBezTo>
                  <a:pt x="60" y="266"/>
                  <a:pt x="65" y="253"/>
                  <a:pt x="74" y="243"/>
                </a:cubicBezTo>
                <a:cubicBezTo>
                  <a:pt x="83" y="233"/>
                  <a:pt x="96" y="227"/>
                  <a:pt x="109" y="227"/>
                </a:cubicBezTo>
                <a:lnTo>
                  <a:pt x="110" y="227"/>
                </a:lnTo>
                <a:cubicBezTo>
                  <a:pt x="137" y="227"/>
                  <a:pt x="158" y="248"/>
                  <a:pt x="158" y="275"/>
                </a:cubicBezTo>
                <a:lnTo>
                  <a:pt x="158" y="281"/>
                </a:lnTo>
                <a:lnTo>
                  <a:pt x="158" y="284"/>
                </a:lnTo>
                <a:lnTo>
                  <a:pt x="158" y="284"/>
                </a:lnTo>
                <a:lnTo>
                  <a:pt x="62" y="284"/>
                </a:lnTo>
                <a:lnTo>
                  <a:pt x="62" y="281"/>
                </a:lnTo>
                <a:lnTo>
                  <a:pt x="62" y="275"/>
                </a:lnTo>
                <a:lnTo>
                  <a:pt x="62" y="268"/>
                </a:lnTo>
                <a:lnTo>
                  <a:pt x="62" y="265"/>
                </a:lnTo>
                <a:lnTo>
                  <a:pt x="158" y="265"/>
                </a:lnTo>
                <a:lnTo>
                  <a:pt x="158" y="267"/>
                </a:lnTo>
                <a:lnTo>
                  <a:pt x="158" y="276"/>
                </a:lnTo>
                <a:lnTo>
                  <a:pt x="158" y="276"/>
                </a:lnTo>
                <a:lnTo>
                  <a:pt x="158" y="280"/>
                </a:lnTo>
                <a:lnTo>
                  <a:pt x="110" y="232"/>
                </a:lnTo>
                <a:lnTo>
                  <a:pt x="111" y="232"/>
                </a:lnTo>
                <a:lnTo>
                  <a:pt x="111" y="328"/>
                </a:lnTo>
                <a:lnTo>
                  <a:pt x="110" y="328"/>
                </a:lnTo>
                <a:lnTo>
                  <a:pt x="110" y="232"/>
                </a:lnTo>
                <a:lnTo>
                  <a:pt x="111" y="232"/>
                </a:lnTo>
                <a:cubicBezTo>
                  <a:pt x="126" y="232"/>
                  <a:pt x="139" y="238"/>
                  <a:pt x="148" y="249"/>
                </a:cubicBezTo>
                <a:cubicBezTo>
                  <a:pt x="157" y="260"/>
                  <a:pt x="161" y="274"/>
                  <a:pt x="159" y="288"/>
                </a:cubicBezTo>
                <a:lnTo>
                  <a:pt x="158" y="291"/>
                </a:lnTo>
                <a:cubicBezTo>
                  <a:pt x="158" y="293"/>
                  <a:pt x="157" y="296"/>
                  <a:pt x="157" y="298"/>
                </a:cubicBezTo>
                <a:lnTo>
                  <a:pt x="156" y="300"/>
                </a:lnTo>
                <a:cubicBezTo>
                  <a:pt x="149" y="322"/>
                  <a:pt x="126" y="336"/>
                  <a:pt x="103" y="332"/>
                </a:cubicBezTo>
                <a:cubicBezTo>
                  <a:pt x="80" y="328"/>
                  <a:pt x="62" y="308"/>
                  <a:pt x="62" y="284"/>
                </a:cubicBezTo>
                <a:lnTo>
                  <a:pt x="62" y="280"/>
                </a:lnTo>
                <a:lnTo>
                  <a:pt x="62" y="275"/>
                </a:lnTo>
                <a:cubicBezTo>
                  <a:pt x="62" y="248"/>
                  <a:pt x="84" y="227"/>
                  <a:pt x="110" y="227"/>
                </a:cubicBezTo>
                <a:lnTo>
                  <a:pt x="111" y="227"/>
                </a:lnTo>
                <a:cubicBezTo>
                  <a:pt x="136" y="227"/>
                  <a:pt x="156" y="246"/>
                  <a:pt x="159" y="270"/>
                </a:cubicBezTo>
                <a:lnTo>
                  <a:pt x="159" y="275"/>
                </a:lnTo>
                <a:cubicBezTo>
                  <a:pt x="161" y="289"/>
                  <a:pt x="156" y="302"/>
                  <a:pt x="147" y="312"/>
                </a:cubicBezTo>
                <a:cubicBezTo>
                  <a:pt x="138" y="322"/>
                  <a:pt x="125" y="328"/>
                  <a:pt x="111" y="328"/>
                </a:cubicBezTo>
                <a:lnTo>
                  <a:pt x="111" y="328"/>
                </a:lnTo>
                <a:lnTo>
                  <a:pt x="110" y="328"/>
                </a:lnTo>
                <a:lnTo>
                  <a:pt x="153" y="301"/>
                </a:lnTo>
                <a:lnTo>
                  <a:pt x="154" y="300"/>
                </a:lnTo>
                <a:lnTo>
                  <a:pt x="153" y="302"/>
                </a:lnTo>
                <a:cubicBezTo>
                  <a:pt x="145" y="321"/>
                  <a:pt x="128" y="332"/>
                  <a:pt x="108" y="332"/>
                </a:cubicBezTo>
                <a:lnTo>
                  <a:pt x="105" y="332"/>
                </a:lnTo>
                <a:lnTo>
                  <a:pt x="105" y="332"/>
                </a:lnTo>
                <a:lnTo>
                  <a:pt x="104" y="332"/>
                </a:lnTo>
                <a:lnTo>
                  <a:pt x="102" y="332"/>
                </a:lnTo>
                <a:lnTo>
                  <a:pt x="150" y="280"/>
                </a:lnTo>
                <a:lnTo>
                  <a:pt x="151" y="290"/>
                </a:lnTo>
                <a:lnTo>
                  <a:pt x="151" y="294"/>
                </a:lnTo>
                <a:cubicBezTo>
                  <a:pt x="151" y="318"/>
                  <a:pt x="134" y="338"/>
                  <a:pt x="111" y="341"/>
                </a:cubicBezTo>
                <a:cubicBezTo>
                  <a:pt x="87" y="345"/>
                  <a:pt x="65" y="331"/>
                  <a:pt x="57" y="309"/>
                </a:cubicBezTo>
                <a:lnTo>
                  <a:pt x="57" y="308"/>
                </a:lnTo>
                <a:cubicBezTo>
                  <a:pt x="56" y="305"/>
                  <a:pt x="56" y="303"/>
                  <a:pt x="55" y="300"/>
                </a:cubicBezTo>
                <a:lnTo>
                  <a:pt x="54" y="296"/>
                </a:lnTo>
                <a:lnTo>
                  <a:pt x="54" y="293"/>
                </a:lnTo>
                <a:cubicBezTo>
                  <a:pt x="54" y="291"/>
                  <a:pt x="53" y="288"/>
                  <a:pt x="53" y="286"/>
                </a:cubicBezTo>
                <a:lnTo>
                  <a:pt x="53" y="284"/>
                </a:lnTo>
                <a:lnTo>
                  <a:pt x="149" y="290"/>
                </a:lnTo>
                <a:lnTo>
                  <a:pt x="148" y="297"/>
                </a:lnTo>
                <a:lnTo>
                  <a:pt x="147" y="303"/>
                </a:lnTo>
                <a:cubicBezTo>
                  <a:pt x="143" y="326"/>
                  <a:pt x="121" y="343"/>
                  <a:pt x="97" y="342"/>
                </a:cubicBezTo>
                <a:cubicBezTo>
                  <a:pt x="73" y="341"/>
                  <a:pt x="54" y="321"/>
                  <a:pt x="52" y="297"/>
                </a:cubicBezTo>
                <a:lnTo>
                  <a:pt x="52" y="292"/>
                </a:lnTo>
                <a:lnTo>
                  <a:pt x="52" y="292"/>
                </a:lnTo>
                <a:lnTo>
                  <a:pt x="51" y="289"/>
                </a:lnTo>
                <a:lnTo>
                  <a:pt x="141" y="301"/>
                </a:lnTo>
                <a:lnTo>
                  <a:pt x="141" y="302"/>
                </a:lnTo>
                <a:lnTo>
                  <a:pt x="145" y="288"/>
                </a:lnTo>
                <a:lnTo>
                  <a:pt x="145" y="289"/>
                </a:lnTo>
                <a:lnTo>
                  <a:pt x="145" y="289"/>
                </a:lnTo>
                <a:lnTo>
                  <a:pt x="145" y="294"/>
                </a:lnTo>
                <a:lnTo>
                  <a:pt x="49" y="294"/>
                </a:lnTo>
                <a:lnTo>
                  <a:pt x="49" y="289"/>
                </a:lnTo>
                <a:lnTo>
                  <a:pt x="49" y="284"/>
                </a:lnTo>
                <a:lnTo>
                  <a:pt x="144" y="296"/>
                </a:lnTo>
                <a:lnTo>
                  <a:pt x="143" y="298"/>
                </a:lnTo>
                <a:lnTo>
                  <a:pt x="144" y="286"/>
                </a:lnTo>
                <a:lnTo>
                  <a:pt x="144" y="289"/>
                </a:lnTo>
                <a:cubicBezTo>
                  <a:pt x="144" y="316"/>
                  <a:pt x="123" y="337"/>
                  <a:pt x="96" y="337"/>
                </a:cubicBezTo>
                <a:lnTo>
                  <a:pt x="95" y="337"/>
                </a:lnTo>
                <a:lnTo>
                  <a:pt x="143" y="289"/>
                </a:lnTo>
                <a:lnTo>
                  <a:pt x="143" y="292"/>
                </a:lnTo>
                <a:lnTo>
                  <a:pt x="143" y="296"/>
                </a:lnTo>
                <a:lnTo>
                  <a:pt x="143" y="301"/>
                </a:lnTo>
                <a:cubicBezTo>
                  <a:pt x="143" y="304"/>
                  <a:pt x="143" y="307"/>
                  <a:pt x="142" y="310"/>
                </a:cubicBezTo>
                <a:lnTo>
                  <a:pt x="142" y="313"/>
                </a:lnTo>
                <a:cubicBezTo>
                  <a:pt x="138" y="333"/>
                  <a:pt x="121" y="348"/>
                  <a:pt x="101" y="351"/>
                </a:cubicBezTo>
                <a:cubicBezTo>
                  <a:pt x="81" y="354"/>
                  <a:pt x="61" y="343"/>
                  <a:pt x="52" y="325"/>
                </a:cubicBezTo>
                <a:lnTo>
                  <a:pt x="51" y="324"/>
                </a:lnTo>
                <a:cubicBezTo>
                  <a:pt x="50" y="321"/>
                  <a:pt x="49" y="319"/>
                  <a:pt x="48" y="316"/>
                </a:cubicBezTo>
                <a:lnTo>
                  <a:pt x="46" y="307"/>
                </a:lnTo>
                <a:lnTo>
                  <a:pt x="46" y="308"/>
                </a:lnTo>
                <a:lnTo>
                  <a:pt x="45" y="306"/>
                </a:lnTo>
                <a:lnTo>
                  <a:pt x="140" y="294"/>
                </a:lnTo>
                <a:lnTo>
                  <a:pt x="140" y="295"/>
                </a:lnTo>
                <a:cubicBezTo>
                  <a:pt x="140" y="298"/>
                  <a:pt x="140" y="300"/>
                  <a:pt x="139" y="302"/>
                </a:cubicBezTo>
                <a:lnTo>
                  <a:pt x="139" y="303"/>
                </a:lnTo>
                <a:lnTo>
                  <a:pt x="139" y="310"/>
                </a:lnTo>
                <a:lnTo>
                  <a:pt x="138" y="314"/>
                </a:lnTo>
                <a:lnTo>
                  <a:pt x="43" y="303"/>
                </a:lnTo>
                <a:lnTo>
                  <a:pt x="43" y="304"/>
                </a:lnTo>
                <a:lnTo>
                  <a:pt x="43" y="299"/>
                </a:lnTo>
                <a:lnTo>
                  <a:pt x="91" y="347"/>
                </a:lnTo>
                <a:lnTo>
                  <a:pt x="90" y="347"/>
                </a:lnTo>
                <a:cubicBezTo>
                  <a:pt x="63" y="347"/>
                  <a:pt x="42" y="325"/>
                  <a:pt x="42" y="299"/>
                </a:cubicBezTo>
                <a:lnTo>
                  <a:pt x="42" y="294"/>
                </a:lnTo>
                <a:lnTo>
                  <a:pt x="90" y="342"/>
                </a:lnTo>
                <a:lnTo>
                  <a:pt x="89" y="342"/>
                </a:lnTo>
                <a:lnTo>
                  <a:pt x="137" y="294"/>
                </a:lnTo>
                <a:lnTo>
                  <a:pt x="137" y="297"/>
                </a:lnTo>
                <a:lnTo>
                  <a:pt x="137" y="308"/>
                </a:lnTo>
                <a:lnTo>
                  <a:pt x="136" y="306"/>
                </a:lnTo>
                <a:lnTo>
                  <a:pt x="136" y="308"/>
                </a:lnTo>
                <a:cubicBezTo>
                  <a:pt x="136" y="331"/>
                  <a:pt x="121" y="350"/>
                  <a:pt x="99" y="355"/>
                </a:cubicBezTo>
                <a:cubicBezTo>
                  <a:pt x="78" y="360"/>
                  <a:pt x="55" y="350"/>
                  <a:pt x="46" y="330"/>
                </a:cubicBezTo>
                <a:lnTo>
                  <a:pt x="45" y="329"/>
                </a:lnTo>
                <a:cubicBezTo>
                  <a:pt x="42" y="322"/>
                  <a:pt x="40" y="315"/>
                  <a:pt x="40" y="307"/>
                </a:cubicBezTo>
                <a:lnTo>
                  <a:pt x="40" y="304"/>
                </a:lnTo>
                <a:lnTo>
                  <a:pt x="41" y="312"/>
                </a:lnTo>
                <a:lnTo>
                  <a:pt x="41" y="313"/>
                </a:lnTo>
                <a:lnTo>
                  <a:pt x="40" y="311"/>
                </a:lnTo>
                <a:lnTo>
                  <a:pt x="135" y="299"/>
                </a:lnTo>
                <a:lnTo>
                  <a:pt x="135" y="300"/>
                </a:lnTo>
                <a:cubicBezTo>
                  <a:pt x="135" y="302"/>
                  <a:pt x="135" y="305"/>
                  <a:pt x="134" y="307"/>
                </a:cubicBezTo>
                <a:lnTo>
                  <a:pt x="134" y="312"/>
                </a:lnTo>
                <a:lnTo>
                  <a:pt x="132" y="321"/>
                </a:lnTo>
                <a:lnTo>
                  <a:pt x="131" y="325"/>
                </a:lnTo>
                <a:lnTo>
                  <a:pt x="39" y="298"/>
                </a:lnTo>
                <a:lnTo>
                  <a:pt x="39" y="296"/>
                </a:lnTo>
                <a:lnTo>
                  <a:pt x="40" y="293"/>
                </a:lnTo>
                <a:lnTo>
                  <a:pt x="38" y="308"/>
                </a:lnTo>
                <a:lnTo>
                  <a:pt x="38" y="305"/>
                </a:lnTo>
                <a:lnTo>
                  <a:pt x="39" y="317"/>
                </a:lnTo>
                <a:lnTo>
                  <a:pt x="39" y="315"/>
                </a:lnTo>
                <a:lnTo>
                  <a:pt x="132" y="292"/>
                </a:lnTo>
                <a:lnTo>
                  <a:pt x="133" y="294"/>
                </a:lnTo>
                <a:cubicBezTo>
                  <a:pt x="133" y="298"/>
                  <a:pt x="134" y="302"/>
                  <a:pt x="134" y="305"/>
                </a:cubicBezTo>
                <a:lnTo>
                  <a:pt x="134" y="308"/>
                </a:lnTo>
                <a:cubicBezTo>
                  <a:pt x="134" y="335"/>
                  <a:pt x="112" y="356"/>
                  <a:pt x="86" y="356"/>
                </a:cubicBezTo>
                <a:lnTo>
                  <a:pt x="85" y="356"/>
                </a:lnTo>
                <a:lnTo>
                  <a:pt x="132" y="298"/>
                </a:lnTo>
                <a:lnTo>
                  <a:pt x="133" y="305"/>
                </a:lnTo>
                <a:lnTo>
                  <a:pt x="134" y="308"/>
                </a:lnTo>
                <a:cubicBezTo>
                  <a:pt x="134" y="311"/>
                  <a:pt x="134" y="313"/>
                  <a:pt x="134" y="316"/>
                </a:cubicBezTo>
                <a:lnTo>
                  <a:pt x="134" y="318"/>
                </a:lnTo>
                <a:lnTo>
                  <a:pt x="38" y="318"/>
                </a:lnTo>
                <a:lnTo>
                  <a:pt x="38" y="315"/>
                </a:lnTo>
                <a:lnTo>
                  <a:pt x="39" y="325"/>
                </a:lnTo>
                <a:lnTo>
                  <a:pt x="39" y="322"/>
                </a:lnTo>
                <a:cubicBezTo>
                  <a:pt x="34" y="297"/>
                  <a:pt x="50" y="272"/>
                  <a:pt x="75" y="266"/>
                </a:cubicBezTo>
                <a:cubicBezTo>
                  <a:pt x="101" y="260"/>
                  <a:pt x="126" y="276"/>
                  <a:pt x="133" y="301"/>
                </a:cubicBezTo>
                <a:lnTo>
                  <a:pt x="134" y="307"/>
                </a:lnTo>
                <a:lnTo>
                  <a:pt x="134" y="310"/>
                </a:lnTo>
                <a:cubicBezTo>
                  <a:pt x="137" y="324"/>
                  <a:pt x="133" y="338"/>
                  <a:pt x="124" y="349"/>
                </a:cubicBezTo>
                <a:cubicBezTo>
                  <a:pt x="114" y="360"/>
                  <a:pt x="101" y="366"/>
                  <a:pt x="87" y="366"/>
                </a:cubicBezTo>
                <a:lnTo>
                  <a:pt x="86" y="366"/>
                </a:lnTo>
                <a:lnTo>
                  <a:pt x="85" y="366"/>
                </a:lnTo>
                <a:lnTo>
                  <a:pt x="130" y="300"/>
                </a:lnTo>
                <a:lnTo>
                  <a:pt x="133" y="309"/>
                </a:lnTo>
                <a:lnTo>
                  <a:pt x="134" y="311"/>
                </a:lnTo>
                <a:cubicBezTo>
                  <a:pt x="137" y="325"/>
                  <a:pt x="134" y="340"/>
                  <a:pt x="125" y="352"/>
                </a:cubicBezTo>
                <a:cubicBezTo>
                  <a:pt x="116" y="364"/>
                  <a:pt x="102" y="370"/>
                  <a:pt x="87" y="370"/>
                </a:cubicBezTo>
                <a:lnTo>
                  <a:pt x="85" y="370"/>
                </a:lnTo>
                <a:lnTo>
                  <a:pt x="85" y="274"/>
                </a:lnTo>
                <a:lnTo>
                  <a:pt x="86" y="274"/>
                </a:lnTo>
                <a:lnTo>
                  <a:pt x="86" y="370"/>
                </a:lnTo>
                <a:lnTo>
                  <a:pt x="86" y="370"/>
                </a:lnTo>
                <a:lnTo>
                  <a:pt x="134" y="327"/>
                </a:lnTo>
                <a:lnTo>
                  <a:pt x="133" y="333"/>
                </a:lnTo>
                <a:lnTo>
                  <a:pt x="133" y="337"/>
                </a:lnTo>
                <a:cubicBezTo>
                  <a:pt x="130" y="360"/>
                  <a:pt x="112" y="377"/>
                  <a:pt x="90" y="380"/>
                </a:cubicBezTo>
                <a:cubicBezTo>
                  <a:pt x="68" y="382"/>
                  <a:pt x="47" y="369"/>
                  <a:pt x="39" y="347"/>
                </a:cubicBezTo>
                <a:lnTo>
                  <a:pt x="39" y="346"/>
                </a:lnTo>
                <a:lnTo>
                  <a:pt x="38" y="343"/>
                </a:lnTo>
                <a:cubicBezTo>
                  <a:pt x="36" y="338"/>
                  <a:pt x="35" y="333"/>
                  <a:pt x="35" y="327"/>
                </a:cubicBezTo>
                <a:lnTo>
                  <a:pt x="35" y="323"/>
                </a:lnTo>
                <a:lnTo>
                  <a:pt x="41" y="345"/>
                </a:lnTo>
                <a:lnTo>
                  <a:pt x="40" y="344"/>
                </a:lnTo>
                <a:lnTo>
                  <a:pt x="131" y="322"/>
                </a:lnTo>
                <a:lnTo>
                  <a:pt x="131" y="325"/>
                </a:lnTo>
                <a:lnTo>
                  <a:pt x="131" y="333"/>
                </a:lnTo>
                <a:lnTo>
                  <a:pt x="130" y="340"/>
                </a:lnTo>
                <a:cubicBezTo>
                  <a:pt x="129" y="365"/>
                  <a:pt x="108" y="385"/>
                  <a:pt x="82" y="385"/>
                </a:cubicBezTo>
                <a:lnTo>
                  <a:pt x="82" y="385"/>
                </a:lnTo>
                <a:cubicBezTo>
                  <a:pt x="59" y="385"/>
                  <a:pt x="38" y="368"/>
                  <a:pt x="35" y="345"/>
                </a:cubicBezTo>
                <a:lnTo>
                  <a:pt x="35" y="346"/>
                </a:lnTo>
                <a:lnTo>
                  <a:pt x="34" y="344"/>
                </a:lnTo>
                <a:lnTo>
                  <a:pt x="126" y="350"/>
                </a:lnTo>
                <a:lnTo>
                  <a:pt x="125" y="352"/>
                </a:lnTo>
                <a:cubicBezTo>
                  <a:pt x="124" y="355"/>
                  <a:pt x="122" y="357"/>
                  <a:pt x="121" y="359"/>
                </a:cubicBezTo>
                <a:lnTo>
                  <a:pt x="120" y="362"/>
                </a:lnTo>
                <a:cubicBezTo>
                  <a:pt x="109" y="380"/>
                  <a:pt x="86" y="389"/>
                  <a:pt x="66" y="383"/>
                </a:cubicBezTo>
                <a:cubicBezTo>
                  <a:pt x="45" y="377"/>
                  <a:pt x="30" y="359"/>
                  <a:pt x="30" y="337"/>
                </a:cubicBezTo>
                <a:lnTo>
                  <a:pt x="30" y="334"/>
                </a:lnTo>
                <a:lnTo>
                  <a:pt x="30" y="332"/>
                </a:lnTo>
                <a:lnTo>
                  <a:pt x="126" y="341"/>
                </a:lnTo>
                <a:lnTo>
                  <a:pt x="125" y="345"/>
                </a:lnTo>
                <a:lnTo>
                  <a:pt x="124" y="348"/>
                </a:lnTo>
                <a:lnTo>
                  <a:pt x="125" y="340"/>
                </a:lnTo>
                <a:lnTo>
                  <a:pt x="125" y="341"/>
                </a:lnTo>
                <a:cubicBezTo>
                  <a:pt x="125" y="365"/>
                  <a:pt x="108" y="385"/>
                  <a:pt x="85" y="389"/>
                </a:cubicBezTo>
                <a:cubicBezTo>
                  <a:pt x="61" y="393"/>
                  <a:pt x="39" y="379"/>
                  <a:pt x="31" y="357"/>
                </a:cubicBezTo>
                <a:lnTo>
                  <a:pt x="31" y="355"/>
                </a:lnTo>
                <a:cubicBezTo>
                  <a:pt x="29" y="350"/>
                  <a:pt x="28" y="345"/>
                  <a:pt x="28" y="340"/>
                </a:cubicBezTo>
                <a:lnTo>
                  <a:pt x="28" y="337"/>
                </a:lnTo>
                <a:lnTo>
                  <a:pt x="29" y="346"/>
                </a:lnTo>
                <a:lnTo>
                  <a:pt x="28" y="341"/>
                </a:lnTo>
                <a:lnTo>
                  <a:pt x="121" y="347"/>
                </a:lnTo>
                <a:lnTo>
                  <a:pt x="121" y="349"/>
                </a:lnTo>
                <a:lnTo>
                  <a:pt x="122" y="340"/>
                </a:lnTo>
                <a:lnTo>
                  <a:pt x="122" y="341"/>
                </a:lnTo>
                <a:lnTo>
                  <a:pt x="122" y="347"/>
                </a:lnTo>
                <a:cubicBezTo>
                  <a:pt x="122" y="349"/>
                  <a:pt x="121" y="352"/>
                  <a:pt x="121" y="354"/>
                </a:cubicBezTo>
                <a:lnTo>
                  <a:pt x="120" y="358"/>
                </a:lnTo>
                <a:cubicBezTo>
                  <a:pt x="114" y="382"/>
                  <a:pt x="91" y="397"/>
                  <a:pt x="67" y="394"/>
                </a:cubicBezTo>
                <a:cubicBezTo>
                  <a:pt x="43" y="391"/>
                  <a:pt x="25" y="371"/>
                  <a:pt x="25" y="346"/>
                </a:cubicBezTo>
                <a:lnTo>
                  <a:pt x="25" y="345"/>
                </a:lnTo>
                <a:lnTo>
                  <a:pt x="25" y="341"/>
                </a:lnTo>
                <a:lnTo>
                  <a:pt x="25" y="338"/>
                </a:lnTo>
                <a:lnTo>
                  <a:pt x="25" y="337"/>
                </a:lnTo>
                <a:lnTo>
                  <a:pt x="121" y="337"/>
                </a:lnTo>
                <a:lnTo>
                  <a:pt x="121" y="345"/>
                </a:lnTo>
                <a:lnTo>
                  <a:pt x="120" y="344"/>
                </a:lnTo>
                <a:lnTo>
                  <a:pt x="120" y="348"/>
                </a:lnTo>
                <a:cubicBezTo>
                  <a:pt x="120" y="352"/>
                  <a:pt x="120" y="355"/>
                  <a:pt x="120" y="358"/>
                </a:cubicBezTo>
                <a:lnTo>
                  <a:pt x="119" y="360"/>
                </a:lnTo>
                <a:cubicBezTo>
                  <a:pt x="115" y="380"/>
                  <a:pt x="99" y="396"/>
                  <a:pt x="78" y="399"/>
                </a:cubicBezTo>
                <a:cubicBezTo>
                  <a:pt x="58" y="401"/>
                  <a:pt x="38" y="391"/>
                  <a:pt x="29" y="372"/>
                </a:cubicBezTo>
                <a:lnTo>
                  <a:pt x="29" y="371"/>
                </a:lnTo>
                <a:cubicBezTo>
                  <a:pt x="26" y="367"/>
                  <a:pt x="25" y="362"/>
                  <a:pt x="24" y="357"/>
                </a:cubicBezTo>
                <a:lnTo>
                  <a:pt x="23" y="353"/>
                </a:lnTo>
                <a:lnTo>
                  <a:pt x="23" y="350"/>
                </a:lnTo>
                <a:cubicBezTo>
                  <a:pt x="23" y="348"/>
                  <a:pt x="22" y="345"/>
                  <a:pt x="22" y="343"/>
                </a:cubicBezTo>
                <a:lnTo>
                  <a:pt x="22" y="341"/>
                </a:lnTo>
                <a:cubicBezTo>
                  <a:pt x="22" y="316"/>
                  <a:pt x="42" y="295"/>
                  <a:pt x="67" y="294"/>
                </a:cubicBezTo>
                <a:cubicBezTo>
                  <a:pt x="93" y="292"/>
                  <a:pt x="115" y="310"/>
                  <a:pt x="118" y="336"/>
                </a:cubicBezTo>
                <a:lnTo>
                  <a:pt x="119" y="345"/>
                </a:lnTo>
                <a:lnTo>
                  <a:pt x="119" y="351"/>
                </a:lnTo>
                <a:lnTo>
                  <a:pt x="23" y="351"/>
                </a:lnTo>
                <a:lnTo>
                  <a:pt x="23" y="345"/>
                </a:lnTo>
                <a:lnTo>
                  <a:pt x="23" y="341"/>
                </a:lnTo>
                <a:lnTo>
                  <a:pt x="119" y="341"/>
                </a:lnTo>
                <a:lnTo>
                  <a:pt x="119" y="343"/>
                </a:lnTo>
                <a:lnTo>
                  <a:pt x="118" y="335"/>
                </a:lnTo>
                <a:lnTo>
                  <a:pt x="119" y="339"/>
                </a:lnTo>
                <a:lnTo>
                  <a:pt x="119" y="343"/>
                </a:lnTo>
                <a:cubicBezTo>
                  <a:pt x="120" y="345"/>
                  <a:pt x="120" y="347"/>
                  <a:pt x="120" y="349"/>
                </a:cubicBezTo>
                <a:lnTo>
                  <a:pt x="120" y="351"/>
                </a:lnTo>
                <a:lnTo>
                  <a:pt x="24" y="351"/>
                </a:lnTo>
                <a:lnTo>
                  <a:pt x="24" y="349"/>
                </a:lnTo>
                <a:lnTo>
                  <a:pt x="25" y="358"/>
                </a:lnTo>
                <a:lnTo>
                  <a:pt x="24" y="356"/>
                </a:lnTo>
                <a:lnTo>
                  <a:pt x="119" y="341"/>
                </a:lnTo>
                <a:lnTo>
                  <a:pt x="120" y="346"/>
                </a:lnTo>
                <a:lnTo>
                  <a:pt x="120" y="356"/>
                </a:lnTo>
                <a:lnTo>
                  <a:pt x="120" y="359"/>
                </a:lnTo>
                <a:lnTo>
                  <a:pt x="120" y="360"/>
                </a:lnTo>
                <a:cubicBezTo>
                  <a:pt x="120" y="384"/>
                  <a:pt x="103" y="404"/>
                  <a:pt x="80" y="408"/>
                </a:cubicBezTo>
                <a:cubicBezTo>
                  <a:pt x="57" y="412"/>
                  <a:pt x="34" y="398"/>
                  <a:pt x="27" y="376"/>
                </a:cubicBezTo>
                <a:lnTo>
                  <a:pt x="26" y="374"/>
                </a:lnTo>
                <a:cubicBezTo>
                  <a:pt x="25" y="369"/>
                  <a:pt x="24" y="364"/>
                  <a:pt x="24" y="359"/>
                </a:cubicBezTo>
                <a:lnTo>
                  <a:pt x="24" y="356"/>
                </a:lnTo>
                <a:lnTo>
                  <a:pt x="25" y="365"/>
                </a:lnTo>
                <a:lnTo>
                  <a:pt x="24" y="360"/>
                </a:lnTo>
                <a:cubicBezTo>
                  <a:pt x="23" y="357"/>
                  <a:pt x="23" y="354"/>
                  <a:pt x="23" y="351"/>
                </a:cubicBezTo>
                <a:lnTo>
                  <a:pt x="23" y="348"/>
                </a:lnTo>
                <a:lnTo>
                  <a:pt x="23" y="346"/>
                </a:lnTo>
                <a:lnTo>
                  <a:pt x="119" y="352"/>
                </a:lnTo>
                <a:lnTo>
                  <a:pt x="118" y="356"/>
                </a:lnTo>
                <a:lnTo>
                  <a:pt x="118" y="346"/>
                </a:lnTo>
                <a:lnTo>
                  <a:pt x="119" y="352"/>
                </a:lnTo>
                <a:lnTo>
                  <a:pt x="105" y="322"/>
                </a:lnTo>
                <a:lnTo>
                  <a:pt x="108" y="325"/>
                </a:lnTo>
                <a:lnTo>
                  <a:pt x="95" y="316"/>
                </a:lnTo>
                <a:lnTo>
                  <a:pt x="98" y="318"/>
                </a:lnTo>
                <a:lnTo>
                  <a:pt x="30" y="349"/>
                </a:lnTo>
                <a:lnTo>
                  <a:pt x="31" y="347"/>
                </a:lnTo>
                <a:lnTo>
                  <a:pt x="29" y="358"/>
                </a:lnTo>
                <a:lnTo>
                  <a:pt x="29" y="356"/>
                </a:lnTo>
                <a:lnTo>
                  <a:pt x="125" y="356"/>
                </a:lnTo>
                <a:lnTo>
                  <a:pt x="125" y="358"/>
                </a:lnTo>
                <a:lnTo>
                  <a:pt x="125" y="360"/>
                </a:lnTo>
                <a:cubicBezTo>
                  <a:pt x="125" y="385"/>
                  <a:pt x="106" y="406"/>
                  <a:pt x="81" y="408"/>
                </a:cubicBezTo>
                <a:cubicBezTo>
                  <a:pt x="57" y="410"/>
                  <a:pt x="34" y="393"/>
                  <a:pt x="30" y="368"/>
                </a:cubicBezTo>
                <a:lnTo>
                  <a:pt x="30" y="369"/>
                </a:lnTo>
                <a:lnTo>
                  <a:pt x="30" y="367"/>
                </a:lnTo>
                <a:lnTo>
                  <a:pt x="124" y="355"/>
                </a:lnTo>
                <a:lnTo>
                  <a:pt x="124" y="356"/>
                </a:lnTo>
                <a:lnTo>
                  <a:pt x="124" y="355"/>
                </a:lnTo>
                <a:lnTo>
                  <a:pt x="125" y="361"/>
                </a:lnTo>
                <a:lnTo>
                  <a:pt x="125" y="371"/>
                </a:lnTo>
                <a:lnTo>
                  <a:pt x="125" y="375"/>
                </a:lnTo>
                <a:lnTo>
                  <a:pt x="29" y="375"/>
                </a:lnTo>
                <a:lnTo>
                  <a:pt x="29" y="374"/>
                </a:lnTo>
                <a:lnTo>
                  <a:pt x="31" y="386"/>
                </a:lnTo>
                <a:lnTo>
                  <a:pt x="30" y="382"/>
                </a:lnTo>
                <a:lnTo>
                  <a:pt x="44" y="406"/>
                </a:lnTo>
                <a:lnTo>
                  <a:pt x="39" y="401"/>
                </a:lnTo>
                <a:cubicBezTo>
                  <a:pt x="28" y="391"/>
                  <a:pt x="22" y="377"/>
                  <a:pt x="24" y="362"/>
                </a:cubicBezTo>
                <a:lnTo>
                  <a:pt x="25" y="350"/>
                </a:lnTo>
                <a:lnTo>
                  <a:pt x="25" y="347"/>
                </a:lnTo>
                <a:lnTo>
                  <a:pt x="24" y="356"/>
                </a:lnTo>
                <a:lnTo>
                  <a:pt x="24" y="356"/>
                </a:lnTo>
                <a:lnTo>
                  <a:pt x="120" y="356"/>
                </a:lnTo>
                <a:lnTo>
                  <a:pt x="120" y="364"/>
                </a:lnTo>
                <a:lnTo>
                  <a:pt x="120" y="369"/>
                </a:lnTo>
                <a:lnTo>
                  <a:pt x="119" y="371"/>
                </a:lnTo>
                <a:lnTo>
                  <a:pt x="119" y="375"/>
                </a:lnTo>
                <a:lnTo>
                  <a:pt x="23" y="375"/>
                </a:lnTo>
                <a:lnTo>
                  <a:pt x="23" y="373"/>
                </a:lnTo>
                <a:lnTo>
                  <a:pt x="23" y="370"/>
                </a:lnTo>
                <a:lnTo>
                  <a:pt x="119" y="370"/>
                </a:lnTo>
                <a:lnTo>
                  <a:pt x="119" y="372"/>
                </a:lnTo>
                <a:cubicBezTo>
                  <a:pt x="119" y="376"/>
                  <a:pt x="119" y="379"/>
                  <a:pt x="119" y="382"/>
                </a:cubicBezTo>
                <a:lnTo>
                  <a:pt x="118" y="384"/>
                </a:lnTo>
                <a:cubicBezTo>
                  <a:pt x="113" y="409"/>
                  <a:pt x="89" y="426"/>
                  <a:pt x="64" y="422"/>
                </a:cubicBezTo>
                <a:cubicBezTo>
                  <a:pt x="39" y="419"/>
                  <a:pt x="21" y="396"/>
                  <a:pt x="23" y="370"/>
                </a:cubicBezTo>
                <a:lnTo>
                  <a:pt x="23" y="370"/>
                </a:lnTo>
                <a:lnTo>
                  <a:pt x="23" y="365"/>
                </a:lnTo>
                <a:lnTo>
                  <a:pt x="111" y="392"/>
                </a:lnTo>
                <a:lnTo>
                  <a:pt x="110" y="394"/>
                </a:lnTo>
                <a:lnTo>
                  <a:pt x="116" y="382"/>
                </a:lnTo>
                <a:lnTo>
                  <a:pt x="115" y="385"/>
                </a:lnTo>
                <a:cubicBezTo>
                  <a:pt x="108" y="405"/>
                  <a:pt x="90" y="418"/>
                  <a:pt x="69" y="418"/>
                </a:cubicBezTo>
                <a:lnTo>
                  <a:pt x="69" y="418"/>
                </a:lnTo>
                <a:cubicBezTo>
                  <a:pt x="46" y="418"/>
                  <a:pt x="27" y="402"/>
                  <a:pt x="22" y="380"/>
                </a:cubicBezTo>
                <a:lnTo>
                  <a:pt x="22" y="381"/>
                </a:lnTo>
                <a:lnTo>
                  <a:pt x="21" y="378"/>
                </a:lnTo>
                <a:lnTo>
                  <a:pt x="29" y="391"/>
                </a:lnTo>
                <a:lnTo>
                  <a:pt x="27" y="389"/>
                </a:lnTo>
                <a:lnTo>
                  <a:pt x="112" y="372"/>
                </a:lnTo>
                <a:lnTo>
                  <a:pt x="112" y="373"/>
                </a:lnTo>
                <a:lnTo>
                  <a:pt x="111" y="375"/>
                </a:lnTo>
                <a:lnTo>
                  <a:pt x="110" y="384"/>
                </a:lnTo>
                <a:cubicBezTo>
                  <a:pt x="110" y="389"/>
                  <a:pt x="109" y="393"/>
                  <a:pt x="107" y="396"/>
                </a:cubicBezTo>
                <a:lnTo>
                  <a:pt x="106" y="400"/>
                </a:lnTo>
                <a:cubicBezTo>
                  <a:pt x="102" y="410"/>
                  <a:pt x="96" y="418"/>
                  <a:pt x="88" y="423"/>
                </a:cubicBezTo>
                <a:lnTo>
                  <a:pt x="86" y="424"/>
                </a:lnTo>
                <a:cubicBezTo>
                  <a:pt x="71" y="434"/>
                  <a:pt x="52" y="435"/>
                  <a:pt x="37" y="427"/>
                </a:cubicBezTo>
                <a:cubicBezTo>
                  <a:pt x="21" y="418"/>
                  <a:pt x="11" y="402"/>
                  <a:pt x="11" y="384"/>
                </a:cubicBezTo>
                <a:lnTo>
                  <a:pt x="11" y="379"/>
                </a:lnTo>
                <a:lnTo>
                  <a:pt x="11" y="372"/>
                </a:lnTo>
                <a:lnTo>
                  <a:pt x="11" y="364"/>
                </a:lnTo>
                <a:lnTo>
                  <a:pt x="11" y="360"/>
                </a:lnTo>
                <a:lnTo>
                  <a:pt x="107" y="360"/>
                </a:lnTo>
                <a:lnTo>
                  <a:pt x="107" y="367"/>
                </a:lnTo>
                <a:lnTo>
                  <a:pt x="107" y="371"/>
                </a:lnTo>
                <a:lnTo>
                  <a:pt x="106" y="371"/>
                </a:lnTo>
                <a:lnTo>
                  <a:pt x="106" y="375"/>
                </a:lnTo>
                <a:cubicBezTo>
                  <a:pt x="106" y="401"/>
                  <a:pt x="85" y="423"/>
                  <a:pt x="58" y="423"/>
                </a:cubicBezTo>
                <a:lnTo>
                  <a:pt x="57" y="423"/>
                </a:lnTo>
                <a:lnTo>
                  <a:pt x="105" y="383"/>
                </a:lnTo>
                <a:lnTo>
                  <a:pt x="105" y="384"/>
                </a:lnTo>
                <a:lnTo>
                  <a:pt x="104" y="387"/>
                </a:lnTo>
                <a:lnTo>
                  <a:pt x="103" y="396"/>
                </a:lnTo>
                <a:lnTo>
                  <a:pt x="103" y="398"/>
                </a:lnTo>
                <a:lnTo>
                  <a:pt x="10" y="374"/>
                </a:lnTo>
                <a:lnTo>
                  <a:pt x="10" y="372"/>
                </a:lnTo>
                <a:lnTo>
                  <a:pt x="9" y="380"/>
                </a:lnTo>
                <a:lnTo>
                  <a:pt x="9" y="377"/>
                </a:lnTo>
                <a:lnTo>
                  <a:pt x="104" y="394"/>
                </a:lnTo>
                <a:lnTo>
                  <a:pt x="103" y="399"/>
                </a:lnTo>
                <a:lnTo>
                  <a:pt x="102" y="401"/>
                </a:lnTo>
                <a:cubicBezTo>
                  <a:pt x="96" y="424"/>
                  <a:pt x="74" y="440"/>
                  <a:pt x="50" y="437"/>
                </a:cubicBezTo>
                <a:cubicBezTo>
                  <a:pt x="26" y="434"/>
                  <a:pt x="7" y="413"/>
                  <a:pt x="7" y="389"/>
                </a:cubicBezTo>
                <a:lnTo>
                  <a:pt x="7" y="387"/>
                </a:lnTo>
                <a:lnTo>
                  <a:pt x="7" y="384"/>
                </a:lnTo>
                <a:lnTo>
                  <a:pt x="7" y="381"/>
                </a:lnTo>
                <a:lnTo>
                  <a:pt x="7" y="379"/>
                </a:lnTo>
                <a:lnTo>
                  <a:pt x="103" y="379"/>
                </a:lnTo>
                <a:lnTo>
                  <a:pt x="103" y="383"/>
                </a:lnTo>
                <a:lnTo>
                  <a:pt x="103" y="389"/>
                </a:lnTo>
                <a:lnTo>
                  <a:pt x="55" y="341"/>
                </a:lnTo>
                <a:lnTo>
                  <a:pt x="56" y="341"/>
                </a:lnTo>
                <a:lnTo>
                  <a:pt x="8" y="389"/>
                </a:lnTo>
                <a:lnTo>
                  <a:pt x="8" y="383"/>
                </a:lnTo>
                <a:lnTo>
                  <a:pt x="8" y="379"/>
                </a:lnTo>
                <a:lnTo>
                  <a:pt x="104" y="379"/>
                </a:lnTo>
                <a:lnTo>
                  <a:pt x="104" y="383"/>
                </a:lnTo>
                <a:lnTo>
                  <a:pt x="104" y="389"/>
                </a:lnTo>
                <a:cubicBezTo>
                  <a:pt x="104" y="415"/>
                  <a:pt x="83" y="437"/>
                  <a:pt x="56" y="437"/>
                </a:cubicBezTo>
                <a:lnTo>
                  <a:pt x="56" y="437"/>
                </a:lnTo>
                <a:cubicBezTo>
                  <a:pt x="42" y="437"/>
                  <a:pt x="28" y="431"/>
                  <a:pt x="19" y="420"/>
                </a:cubicBezTo>
                <a:cubicBezTo>
                  <a:pt x="10" y="409"/>
                  <a:pt x="6" y="395"/>
                  <a:pt x="9" y="381"/>
                </a:cubicBezTo>
                <a:lnTo>
                  <a:pt x="9" y="378"/>
                </a:lnTo>
                <a:lnTo>
                  <a:pt x="8" y="386"/>
                </a:lnTo>
                <a:lnTo>
                  <a:pt x="8" y="384"/>
                </a:lnTo>
                <a:lnTo>
                  <a:pt x="104" y="384"/>
                </a:lnTo>
                <a:lnTo>
                  <a:pt x="104" y="387"/>
                </a:lnTo>
                <a:lnTo>
                  <a:pt x="104" y="392"/>
                </a:lnTo>
                <a:lnTo>
                  <a:pt x="104" y="396"/>
                </a:lnTo>
                <a:lnTo>
                  <a:pt x="104" y="398"/>
                </a:lnTo>
                <a:cubicBezTo>
                  <a:pt x="104" y="421"/>
                  <a:pt x="89" y="440"/>
                  <a:pt x="67" y="445"/>
                </a:cubicBezTo>
                <a:cubicBezTo>
                  <a:pt x="46" y="450"/>
                  <a:pt x="23" y="440"/>
                  <a:pt x="14" y="420"/>
                </a:cubicBezTo>
                <a:lnTo>
                  <a:pt x="13" y="419"/>
                </a:lnTo>
                <a:cubicBezTo>
                  <a:pt x="10" y="412"/>
                  <a:pt x="8" y="405"/>
                  <a:pt x="8" y="397"/>
                </a:cubicBezTo>
                <a:lnTo>
                  <a:pt x="8" y="394"/>
                </a:lnTo>
                <a:lnTo>
                  <a:pt x="8" y="391"/>
                </a:lnTo>
                <a:lnTo>
                  <a:pt x="8" y="389"/>
                </a:lnTo>
                <a:lnTo>
                  <a:pt x="103" y="401"/>
                </a:lnTo>
                <a:lnTo>
                  <a:pt x="102" y="403"/>
                </a:lnTo>
                <a:lnTo>
                  <a:pt x="103" y="391"/>
                </a:lnTo>
                <a:lnTo>
                  <a:pt x="103" y="394"/>
                </a:lnTo>
                <a:lnTo>
                  <a:pt x="7" y="394"/>
                </a:lnTo>
                <a:lnTo>
                  <a:pt x="7" y="390"/>
                </a:lnTo>
                <a:lnTo>
                  <a:pt x="10" y="405"/>
                </a:lnTo>
                <a:lnTo>
                  <a:pt x="9" y="404"/>
                </a:lnTo>
                <a:lnTo>
                  <a:pt x="103" y="388"/>
                </a:lnTo>
                <a:lnTo>
                  <a:pt x="103" y="395"/>
                </a:lnTo>
                <a:lnTo>
                  <a:pt x="102" y="393"/>
                </a:lnTo>
                <a:lnTo>
                  <a:pt x="102" y="399"/>
                </a:lnTo>
                <a:lnTo>
                  <a:pt x="102" y="405"/>
                </a:lnTo>
                <a:cubicBezTo>
                  <a:pt x="102" y="408"/>
                  <a:pt x="102" y="410"/>
                  <a:pt x="102" y="413"/>
                </a:cubicBezTo>
                <a:lnTo>
                  <a:pt x="101" y="416"/>
                </a:lnTo>
                <a:cubicBezTo>
                  <a:pt x="97" y="440"/>
                  <a:pt x="75" y="458"/>
                  <a:pt x="50" y="456"/>
                </a:cubicBezTo>
                <a:cubicBezTo>
                  <a:pt x="25" y="454"/>
                  <a:pt x="6" y="433"/>
                  <a:pt x="6" y="408"/>
                </a:cubicBezTo>
                <a:lnTo>
                  <a:pt x="6" y="406"/>
                </a:lnTo>
                <a:lnTo>
                  <a:pt x="6" y="402"/>
                </a:lnTo>
                <a:lnTo>
                  <a:pt x="6" y="397"/>
                </a:lnTo>
                <a:lnTo>
                  <a:pt x="6" y="394"/>
                </a:lnTo>
                <a:lnTo>
                  <a:pt x="97" y="415"/>
                </a:lnTo>
                <a:lnTo>
                  <a:pt x="96" y="416"/>
                </a:lnTo>
                <a:lnTo>
                  <a:pt x="100" y="408"/>
                </a:lnTo>
                <a:lnTo>
                  <a:pt x="99" y="412"/>
                </a:lnTo>
                <a:lnTo>
                  <a:pt x="100" y="398"/>
                </a:lnTo>
                <a:lnTo>
                  <a:pt x="100" y="402"/>
                </a:lnTo>
                <a:cubicBezTo>
                  <a:pt x="100" y="407"/>
                  <a:pt x="100" y="412"/>
                  <a:pt x="98" y="417"/>
                </a:cubicBezTo>
                <a:lnTo>
                  <a:pt x="98" y="419"/>
                </a:lnTo>
                <a:cubicBezTo>
                  <a:pt x="91" y="440"/>
                  <a:pt x="70" y="453"/>
                  <a:pt x="48" y="451"/>
                </a:cubicBezTo>
                <a:cubicBezTo>
                  <a:pt x="26" y="450"/>
                  <a:pt x="8" y="433"/>
                  <a:pt x="5" y="411"/>
                </a:cubicBezTo>
                <a:lnTo>
                  <a:pt x="4" y="405"/>
                </a:lnTo>
                <a:lnTo>
                  <a:pt x="4" y="406"/>
                </a:lnTo>
                <a:lnTo>
                  <a:pt x="3" y="401"/>
                </a:lnTo>
                <a:cubicBezTo>
                  <a:pt x="2" y="398"/>
                  <a:pt x="2" y="394"/>
                  <a:pt x="2" y="391"/>
                </a:cubicBezTo>
                <a:lnTo>
                  <a:pt x="2" y="389"/>
                </a:lnTo>
                <a:lnTo>
                  <a:pt x="98" y="389"/>
                </a:lnTo>
                <a:lnTo>
                  <a:pt x="98" y="392"/>
                </a:lnTo>
                <a:lnTo>
                  <a:pt x="98" y="398"/>
                </a:lnTo>
                <a:lnTo>
                  <a:pt x="98" y="404"/>
                </a:lnTo>
                <a:lnTo>
                  <a:pt x="98" y="408"/>
                </a:lnTo>
                <a:lnTo>
                  <a:pt x="2" y="408"/>
                </a:lnTo>
                <a:lnTo>
                  <a:pt x="2" y="407"/>
                </a:lnTo>
                <a:lnTo>
                  <a:pt x="2" y="404"/>
                </a:lnTo>
                <a:lnTo>
                  <a:pt x="2" y="400"/>
                </a:lnTo>
                <a:lnTo>
                  <a:pt x="2" y="398"/>
                </a:lnTo>
                <a:lnTo>
                  <a:pt x="98" y="398"/>
                </a:lnTo>
                <a:lnTo>
                  <a:pt x="98" y="407"/>
                </a:lnTo>
                <a:lnTo>
                  <a:pt x="97" y="412"/>
                </a:lnTo>
                <a:lnTo>
                  <a:pt x="49" y="360"/>
                </a:lnTo>
                <a:lnTo>
                  <a:pt x="50" y="360"/>
                </a:lnTo>
                <a:lnTo>
                  <a:pt x="2" y="408"/>
                </a:lnTo>
                <a:lnTo>
                  <a:pt x="2" y="405"/>
                </a:lnTo>
                <a:lnTo>
                  <a:pt x="2" y="403"/>
                </a:lnTo>
                <a:lnTo>
                  <a:pt x="98" y="403"/>
                </a:lnTo>
                <a:lnTo>
                  <a:pt x="98" y="405"/>
                </a:lnTo>
                <a:lnTo>
                  <a:pt x="98" y="408"/>
                </a:lnTo>
                <a:cubicBezTo>
                  <a:pt x="98" y="434"/>
                  <a:pt x="76" y="456"/>
                  <a:pt x="50" y="456"/>
                </a:cubicBezTo>
                <a:cubicBezTo>
                  <a:pt x="23" y="456"/>
                  <a:pt x="2" y="434"/>
                  <a:pt x="2" y="40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60"/>
          <p:cNvSpPr>
            <a:spLocks/>
          </p:cNvSpPr>
          <p:nvPr/>
        </p:nvSpPr>
        <p:spPr bwMode="auto">
          <a:xfrm>
            <a:off x="7065963" y="2819400"/>
            <a:ext cx="163512" cy="76200"/>
          </a:xfrm>
          <a:custGeom>
            <a:avLst/>
            <a:gdLst>
              <a:gd name="T0" fmla="*/ 13 w 571"/>
              <a:gd name="T1" fmla="*/ 193 h 263"/>
              <a:gd name="T2" fmla="*/ 116 w 571"/>
              <a:gd name="T3" fmla="*/ 169 h 263"/>
              <a:gd name="T4" fmla="*/ 134 w 571"/>
              <a:gd name="T5" fmla="*/ 167 h 263"/>
              <a:gd name="T6" fmla="*/ 53 w 571"/>
              <a:gd name="T7" fmla="*/ 161 h 263"/>
              <a:gd name="T8" fmla="*/ 165 w 571"/>
              <a:gd name="T9" fmla="*/ 139 h 263"/>
              <a:gd name="T10" fmla="*/ 77 w 571"/>
              <a:gd name="T11" fmla="*/ 125 h 263"/>
              <a:gd name="T12" fmla="*/ 186 w 571"/>
              <a:gd name="T13" fmla="*/ 127 h 263"/>
              <a:gd name="T14" fmla="*/ 143 w 571"/>
              <a:gd name="T15" fmla="*/ 62 h 263"/>
              <a:gd name="T16" fmla="*/ 111 w 571"/>
              <a:gd name="T17" fmla="*/ 101 h 263"/>
              <a:gd name="T18" fmla="*/ 125 w 571"/>
              <a:gd name="T19" fmla="*/ 96 h 263"/>
              <a:gd name="T20" fmla="*/ 230 w 571"/>
              <a:gd name="T21" fmla="*/ 62 h 263"/>
              <a:gd name="T22" fmla="*/ 152 w 571"/>
              <a:gd name="T23" fmla="*/ 69 h 263"/>
              <a:gd name="T24" fmla="*/ 253 w 571"/>
              <a:gd name="T25" fmla="*/ 31 h 263"/>
              <a:gd name="T26" fmla="*/ 271 w 571"/>
              <a:gd name="T27" fmla="*/ 58 h 263"/>
              <a:gd name="T28" fmla="*/ 283 w 571"/>
              <a:gd name="T29" fmla="*/ 68 h 263"/>
              <a:gd name="T30" fmla="*/ 261 w 571"/>
              <a:gd name="T31" fmla="*/ 106 h 263"/>
              <a:gd name="T32" fmla="*/ 281 w 571"/>
              <a:gd name="T33" fmla="*/ 115 h 263"/>
              <a:gd name="T34" fmla="*/ 349 w 571"/>
              <a:gd name="T35" fmla="*/ 86 h 263"/>
              <a:gd name="T36" fmla="*/ 318 w 571"/>
              <a:gd name="T37" fmla="*/ 19 h 263"/>
              <a:gd name="T38" fmla="*/ 377 w 571"/>
              <a:gd name="T39" fmla="*/ 81 h 263"/>
              <a:gd name="T40" fmla="*/ 392 w 571"/>
              <a:gd name="T41" fmla="*/ 77 h 263"/>
              <a:gd name="T42" fmla="*/ 312 w 571"/>
              <a:gd name="T43" fmla="*/ 47 h 263"/>
              <a:gd name="T44" fmla="*/ 421 w 571"/>
              <a:gd name="T45" fmla="*/ 133 h 263"/>
              <a:gd name="T46" fmla="*/ 378 w 571"/>
              <a:gd name="T47" fmla="*/ 76 h 263"/>
              <a:gd name="T48" fmla="*/ 348 w 571"/>
              <a:gd name="T49" fmla="*/ 133 h 263"/>
              <a:gd name="T50" fmla="*/ 407 w 571"/>
              <a:gd name="T51" fmla="*/ 81 h 263"/>
              <a:gd name="T52" fmla="*/ 464 w 571"/>
              <a:gd name="T53" fmla="*/ 170 h 263"/>
              <a:gd name="T54" fmla="*/ 417 w 571"/>
              <a:gd name="T55" fmla="*/ 121 h 263"/>
              <a:gd name="T56" fmla="*/ 433 w 571"/>
              <a:gd name="T57" fmla="*/ 116 h 263"/>
              <a:gd name="T58" fmla="*/ 492 w 571"/>
              <a:gd name="T59" fmla="*/ 113 h 263"/>
              <a:gd name="T60" fmla="*/ 551 w 571"/>
              <a:gd name="T61" fmla="*/ 157 h 263"/>
              <a:gd name="T62" fmla="*/ 570 w 571"/>
              <a:gd name="T63" fmla="*/ 177 h 263"/>
              <a:gd name="T64" fmla="*/ 461 w 571"/>
              <a:gd name="T65" fmla="*/ 188 h 263"/>
              <a:gd name="T66" fmla="*/ 541 w 571"/>
              <a:gd name="T67" fmla="*/ 157 h 263"/>
              <a:gd name="T68" fmla="*/ 429 w 571"/>
              <a:gd name="T69" fmla="*/ 160 h 263"/>
              <a:gd name="T70" fmla="*/ 408 w 571"/>
              <a:gd name="T71" fmla="*/ 152 h 263"/>
              <a:gd name="T72" fmla="*/ 401 w 571"/>
              <a:gd name="T73" fmla="*/ 98 h 263"/>
              <a:gd name="T74" fmla="*/ 364 w 571"/>
              <a:gd name="T75" fmla="*/ 120 h 263"/>
              <a:gd name="T76" fmla="*/ 347 w 571"/>
              <a:gd name="T77" fmla="*/ 147 h 263"/>
              <a:gd name="T78" fmla="*/ 332 w 571"/>
              <a:gd name="T79" fmla="*/ 126 h 263"/>
              <a:gd name="T80" fmla="*/ 334 w 571"/>
              <a:gd name="T81" fmla="*/ 58 h 263"/>
              <a:gd name="T82" fmla="*/ 310 w 571"/>
              <a:gd name="T83" fmla="*/ 78 h 263"/>
              <a:gd name="T84" fmla="*/ 297 w 571"/>
              <a:gd name="T85" fmla="*/ 90 h 263"/>
              <a:gd name="T86" fmla="*/ 363 w 571"/>
              <a:gd name="T87" fmla="*/ 96 h 263"/>
              <a:gd name="T88" fmla="*/ 354 w 571"/>
              <a:gd name="T89" fmla="*/ 79 h 263"/>
              <a:gd name="T90" fmla="*/ 249 w 571"/>
              <a:gd name="T91" fmla="*/ 66 h 263"/>
              <a:gd name="T92" fmla="*/ 237 w 571"/>
              <a:gd name="T93" fmla="*/ 83 h 263"/>
              <a:gd name="T94" fmla="*/ 294 w 571"/>
              <a:gd name="T95" fmla="*/ 89 h 263"/>
              <a:gd name="T96" fmla="*/ 185 w 571"/>
              <a:gd name="T97" fmla="*/ 80 h 263"/>
              <a:gd name="T98" fmla="*/ 266 w 571"/>
              <a:gd name="T99" fmla="*/ 68 h 263"/>
              <a:gd name="T100" fmla="*/ 252 w 571"/>
              <a:gd name="T101" fmla="*/ 79 h 263"/>
              <a:gd name="T102" fmla="*/ 243 w 571"/>
              <a:gd name="T103" fmla="*/ 91 h 263"/>
              <a:gd name="T104" fmla="*/ 125 w 571"/>
              <a:gd name="T105" fmla="*/ 96 h 263"/>
              <a:gd name="T106" fmla="*/ 159 w 571"/>
              <a:gd name="T107" fmla="*/ 48 h 263"/>
              <a:gd name="T108" fmla="*/ 198 w 571"/>
              <a:gd name="T109" fmla="*/ 121 h 263"/>
              <a:gd name="T110" fmla="*/ 186 w 571"/>
              <a:gd name="T111" fmla="*/ 112 h 263"/>
              <a:gd name="T112" fmla="*/ 86 w 571"/>
              <a:gd name="T113" fmla="*/ 125 h 263"/>
              <a:gd name="T114" fmla="*/ 167 w 571"/>
              <a:gd name="T115" fmla="*/ 139 h 263"/>
              <a:gd name="T116" fmla="*/ 150 w 571"/>
              <a:gd name="T117" fmla="*/ 143 h 263"/>
              <a:gd name="T118" fmla="*/ 125 w 571"/>
              <a:gd name="T119" fmla="*/ 193 h 263"/>
              <a:gd name="T120" fmla="*/ 123 w 571"/>
              <a:gd name="T121" fmla="*/ 186 h 263"/>
              <a:gd name="T122" fmla="*/ 17 w 571"/>
              <a:gd name="T123" fmla="*/ 184 h 263"/>
              <a:gd name="T124" fmla="*/ 103 w 571"/>
              <a:gd name="T125" fmla="*/ 21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1" h="263">
                <a:moveTo>
                  <a:pt x="100" y="190"/>
                </a:moveTo>
                <a:lnTo>
                  <a:pt x="100" y="192"/>
                </a:lnTo>
                <a:cubicBezTo>
                  <a:pt x="102" y="197"/>
                  <a:pt x="102" y="202"/>
                  <a:pt x="102" y="207"/>
                </a:cubicBezTo>
                <a:lnTo>
                  <a:pt x="102" y="210"/>
                </a:lnTo>
                <a:lnTo>
                  <a:pt x="102" y="213"/>
                </a:lnTo>
                <a:lnTo>
                  <a:pt x="102" y="215"/>
                </a:lnTo>
                <a:cubicBezTo>
                  <a:pt x="102" y="241"/>
                  <a:pt x="81" y="263"/>
                  <a:pt x="54" y="263"/>
                </a:cubicBezTo>
                <a:cubicBezTo>
                  <a:pt x="28" y="263"/>
                  <a:pt x="6" y="241"/>
                  <a:pt x="6" y="215"/>
                </a:cubicBezTo>
                <a:lnTo>
                  <a:pt x="6" y="213"/>
                </a:lnTo>
                <a:cubicBezTo>
                  <a:pt x="6" y="211"/>
                  <a:pt x="7" y="208"/>
                  <a:pt x="7" y="206"/>
                </a:cubicBezTo>
                <a:lnTo>
                  <a:pt x="8" y="203"/>
                </a:lnTo>
                <a:lnTo>
                  <a:pt x="7" y="210"/>
                </a:lnTo>
                <a:lnTo>
                  <a:pt x="7" y="207"/>
                </a:lnTo>
                <a:lnTo>
                  <a:pt x="7" y="205"/>
                </a:lnTo>
                <a:lnTo>
                  <a:pt x="101" y="221"/>
                </a:lnTo>
                <a:lnTo>
                  <a:pt x="100" y="222"/>
                </a:lnTo>
                <a:lnTo>
                  <a:pt x="102" y="207"/>
                </a:lnTo>
                <a:lnTo>
                  <a:pt x="102" y="210"/>
                </a:lnTo>
                <a:cubicBezTo>
                  <a:pt x="102" y="213"/>
                  <a:pt x="102" y="215"/>
                  <a:pt x="102" y="217"/>
                </a:cubicBezTo>
                <a:lnTo>
                  <a:pt x="101" y="221"/>
                </a:lnTo>
                <a:lnTo>
                  <a:pt x="102" y="214"/>
                </a:lnTo>
                <a:lnTo>
                  <a:pt x="102" y="215"/>
                </a:lnTo>
                <a:cubicBezTo>
                  <a:pt x="102" y="241"/>
                  <a:pt x="80" y="263"/>
                  <a:pt x="54" y="263"/>
                </a:cubicBezTo>
                <a:cubicBezTo>
                  <a:pt x="27" y="263"/>
                  <a:pt x="6" y="241"/>
                  <a:pt x="6" y="215"/>
                </a:cubicBezTo>
                <a:lnTo>
                  <a:pt x="6" y="213"/>
                </a:lnTo>
                <a:lnTo>
                  <a:pt x="6" y="208"/>
                </a:lnTo>
                <a:lnTo>
                  <a:pt x="6" y="204"/>
                </a:lnTo>
                <a:cubicBezTo>
                  <a:pt x="6" y="201"/>
                  <a:pt x="6" y="199"/>
                  <a:pt x="7" y="196"/>
                </a:cubicBezTo>
                <a:lnTo>
                  <a:pt x="7" y="193"/>
                </a:lnTo>
                <a:cubicBezTo>
                  <a:pt x="11" y="171"/>
                  <a:pt x="29" y="155"/>
                  <a:pt x="51" y="153"/>
                </a:cubicBezTo>
                <a:cubicBezTo>
                  <a:pt x="73" y="151"/>
                  <a:pt x="93" y="165"/>
                  <a:pt x="100" y="186"/>
                </a:cubicBezTo>
                <a:lnTo>
                  <a:pt x="101" y="187"/>
                </a:lnTo>
                <a:cubicBezTo>
                  <a:pt x="101" y="190"/>
                  <a:pt x="102" y="192"/>
                  <a:pt x="102" y="195"/>
                </a:cubicBezTo>
                <a:lnTo>
                  <a:pt x="103" y="198"/>
                </a:lnTo>
                <a:lnTo>
                  <a:pt x="55" y="157"/>
                </a:lnTo>
                <a:lnTo>
                  <a:pt x="56" y="157"/>
                </a:lnTo>
                <a:lnTo>
                  <a:pt x="56" y="157"/>
                </a:lnTo>
                <a:lnTo>
                  <a:pt x="8" y="205"/>
                </a:lnTo>
                <a:lnTo>
                  <a:pt x="8" y="203"/>
                </a:lnTo>
                <a:lnTo>
                  <a:pt x="8" y="201"/>
                </a:lnTo>
                <a:cubicBezTo>
                  <a:pt x="8" y="174"/>
                  <a:pt x="30" y="153"/>
                  <a:pt x="56" y="153"/>
                </a:cubicBezTo>
                <a:lnTo>
                  <a:pt x="58" y="153"/>
                </a:lnTo>
                <a:cubicBezTo>
                  <a:pt x="83" y="153"/>
                  <a:pt x="104" y="172"/>
                  <a:pt x="106" y="197"/>
                </a:cubicBezTo>
                <a:lnTo>
                  <a:pt x="106" y="202"/>
                </a:lnTo>
                <a:lnTo>
                  <a:pt x="107" y="205"/>
                </a:lnTo>
                <a:lnTo>
                  <a:pt x="11" y="205"/>
                </a:lnTo>
                <a:lnTo>
                  <a:pt x="12" y="201"/>
                </a:lnTo>
                <a:lnTo>
                  <a:pt x="11" y="201"/>
                </a:lnTo>
                <a:cubicBezTo>
                  <a:pt x="11" y="199"/>
                  <a:pt x="12" y="196"/>
                  <a:pt x="12" y="194"/>
                </a:cubicBezTo>
                <a:lnTo>
                  <a:pt x="12" y="191"/>
                </a:lnTo>
                <a:lnTo>
                  <a:pt x="12" y="197"/>
                </a:lnTo>
                <a:lnTo>
                  <a:pt x="12" y="196"/>
                </a:lnTo>
                <a:cubicBezTo>
                  <a:pt x="12" y="169"/>
                  <a:pt x="33" y="148"/>
                  <a:pt x="60" y="148"/>
                </a:cubicBezTo>
                <a:cubicBezTo>
                  <a:pt x="86" y="148"/>
                  <a:pt x="108" y="169"/>
                  <a:pt x="108" y="196"/>
                </a:cubicBezTo>
                <a:lnTo>
                  <a:pt x="108" y="198"/>
                </a:lnTo>
                <a:cubicBezTo>
                  <a:pt x="108" y="201"/>
                  <a:pt x="108" y="203"/>
                  <a:pt x="107" y="206"/>
                </a:cubicBezTo>
                <a:lnTo>
                  <a:pt x="107" y="209"/>
                </a:lnTo>
                <a:lnTo>
                  <a:pt x="59" y="153"/>
                </a:lnTo>
                <a:lnTo>
                  <a:pt x="60" y="153"/>
                </a:lnTo>
                <a:lnTo>
                  <a:pt x="13" y="206"/>
                </a:lnTo>
                <a:lnTo>
                  <a:pt x="12" y="201"/>
                </a:lnTo>
                <a:cubicBezTo>
                  <a:pt x="12" y="197"/>
                  <a:pt x="12" y="192"/>
                  <a:pt x="13" y="188"/>
                </a:cubicBezTo>
                <a:lnTo>
                  <a:pt x="13" y="185"/>
                </a:lnTo>
                <a:cubicBezTo>
                  <a:pt x="14" y="183"/>
                  <a:pt x="14" y="180"/>
                  <a:pt x="15" y="178"/>
                </a:cubicBezTo>
                <a:lnTo>
                  <a:pt x="15" y="176"/>
                </a:lnTo>
                <a:cubicBezTo>
                  <a:pt x="23" y="154"/>
                  <a:pt x="45" y="140"/>
                  <a:pt x="69" y="144"/>
                </a:cubicBezTo>
                <a:cubicBezTo>
                  <a:pt x="92" y="148"/>
                  <a:pt x="109" y="168"/>
                  <a:pt x="109" y="191"/>
                </a:cubicBezTo>
                <a:lnTo>
                  <a:pt x="109" y="194"/>
                </a:lnTo>
                <a:lnTo>
                  <a:pt x="107" y="179"/>
                </a:lnTo>
                <a:lnTo>
                  <a:pt x="107" y="181"/>
                </a:lnTo>
                <a:lnTo>
                  <a:pt x="13" y="196"/>
                </a:lnTo>
                <a:lnTo>
                  <a:pt x="13" y="193"/>
                </a:lnTo>
                <a:lnTo>
                  <a:pt x="14" y="183"/>
                </a:lnTo>
                <a:lnTo>
                  <a:pt x="14" y="184"/>
                </a:lnTo>
                <a:cubicBezTo>
                  <a:pt x="14" y="180"/>
                  <a:pt x="14" y="176"/>
                  <a:pt x="15" y="172"/>
                </a:cubicBezTo>
                <a:lnTo>
                  <a:pt x="16" y="170"/>
                </a:lnTo>
                <a:cubicBezTo>
                  <a:pt x="22" y="147"/>
                  <a:pt x="44" y="131"/>
                  <a:pt x="68" y="134"/>
                </a:cubicBezTo>
                <a:cubicBezTo>
                  <a:pt x="92" y="137"/>
                  <a:pt x="110" y="158"/>
                  <a:pt x="110" y="182"/>
                </a:cubicBezTo>
                <a:lnTo>
                  <a:pt x="110" y="184"/>
                </a:lnTo>
                <a:lnTo>
                  <a:pt x="111" y="182"/>
                </a:lnTo>
                <a:lnTo>
                  <a:pt x="111" y="196"/>
                </a:lnTo>
                <a:cubicBezTo>
                  <a:pt x="111" y="198"/>
                  <a:pt x="111" y="201"/>
                  <a:pt x="110" y="203"/>
                </a:cubicBezTo>
                <a:lnTo>
                  <a:pt x="110" y="206"/>
                </a:lnTo>
                <a:cubicBezTo>
                  <a:pt x="110" y="209"/>
                  <a:pt x="109" y="212"/>
                  <a:pt x="108" y="215"/>
                </a:cubicBezTo>
                <a:lnTo>
                  <a:pt x="108" y="216"/>
                </a:lnTo>
                <a:lnTo>
                  <a:pt x="22" y="174"/>
                </a:lnTo>
                <a:lnTo>
                  <a:pt x="23" y="173"/>
                </a:lnTo>
                <a:lnTo>
                  <a:pt x="15" y="193"/>
                </a:lnTo>
                <a:lnTo>
                  <a:pt x="16" y="189"/>
                </a:lnTo>
                <a:lnTo>
                  <a:pt x="15" y="196"/>
                </a:lnTo>
                <a:lnTo>
                  <a:pt x="15" y="188"/>
                </a:lnTo>
                <a:lnTo>
                  <a:pt x="15" y="182"/>
                </a:lnTo>
                <a:cubicBezTo>
                  <a:pt x="15" y="161"/>
                  <a:pt x="29" y="142"/>
                  <a:pt x="50" y="136"/>
                </a:cubicBezTo>
                <a:cubicBezTo>
                  <a:pt x="70" y="130"/>
                  <a:pt x="92" y="138"/>
                  <a:pt x="103" y="155"/>
                </a:cubicBezTo>
                <a:lnTo>
                  <a:pt x="104" y="157"/>
                </a:lnTo>
                <a:cubicBezTo>
                  <a:pt x="108" y="162"/>
                  <a:pt x="111" y="169"/>
                  <a:pt x="112" y="176"/>
                </a:cubicBezTo>
                <a:lnTo>
                  <a:pt x="112" y="179"/>
                </a:lnTo>
                <a:lnTo>
                  <a:pt x="65" y="138"/>
                </a:lnTo>
                <a:lnTo>
                  <a:pt x="66" y="138"/>
                </a:lnTo>
                <a:lnTo>
                  <a:pt x="18" y="186"/>
                </a:lnTo>
                <a:lnTo>
                  <a:pt x="18" y="184"/>
                </a:lnTo>
                <a:lnTo>
                  <a:pt x="18" y="182"/>
                </a:lnTo>
                <a:cubicBezTo>
                  <a:pt x="18" y="157"/>
                  <a:pt x="36" y="137"/>
                  <a:pt x="61" y="134"/>
                </a:cubicBezTo>
                <a:cubicBezTo>
                  <a:pt x="85" y="132"/>
                  <a:pt x="108" y="148"/>
                  <a:pt x="113" y="172"/>
                </a:cubicBezTo>
                <a:lnTo>
                  <a:pt x="114" y="176"/>
                </a:lnTo>
                <a:cubicBezTo>
                  <a:pt x="115" y="179"/>
                  <a:pt x="115" y="183"/>
                  <a:pt x="115" y="186"/>
                </a:cubicBezTo>
                <a:lnTo>
                  <a:pt x="115" y="192"/>
                </a:lnTo>
                <a:lnTo>
                  <a:pt x="115" y="195"/>
                </a:lnTo>
                <a:lnTo>
                  <a:pt x="101" y="162"/>
                </a:lnTo>
                <a:lnTo>
                  <a:pt x="101" y="162"/>
                </a:lnTo>
                <a:lnTo>
                  <a:pt x="19" y="196"/>
                </a:lnTo>
                <a:lnTo>
                  <a:pt x="19" y="193"/>
                </a:lnTo>
                <a:lnTo>
                  <a:pt x="19" y="189"/>
                </a:lnTo>
                <a:lnTo>
                  <a:pt x="19" y="184"/>
                </a:lnTo>
                <a:cubicBezTo>
                  <a:pt x="19" y="181"/>
                  <a:pt x="20" y="178"/>
                  <a:pt x="20" y="175"/>
                </a:cubicBezTo>
                <a:lnTo>
                  <a:pt x="21" y="173"/>
                </a:lnTo>
                <a:cubicBezTo>
                  <a:pt x="25" y="152"/>
                  <a:pt x="41" y="137"/>
                  <a:pt x="62" y="134"/>
                </a:cubicBezTo>
                <a:cubicBezTo>
                  <a:pt x="82" y="132"/>
                  <a:pt x="102" y="142"/>
                  <a:pt x="111" y="161"/>
                </a:cubicBezTo>
                <a:lnTo>
                  <a:pt x="111" y="162"/>
                </a:lnTo>
                <a:cubicBezTo>
                  <a:pt x="115" y="168"/>
                  <a:pt x="116" y="176"/>
                  <a:pt x="116" y="183"/>
                </a:cubicBezTo>
                <a:lnTo>
                  <a:pt x="116" y="185"/>
                </a:lnTo>
                <a:lnTo>
                  <a:pt x="117" y="187"/>
                </a:lnTo>
                <a:cubicBezTo>
                  <a:pt x="118" y="201"/>
                  <a:pt x="113" y="214"/>
                  <a:pt x="104" y="224"/>
                </a:cubicBezTo>
                <a:cubicBezTo>
                  <a:pt x="95" y="234"/>
                  <a:pt x="82" y="239"/>
                  <a:pt x="69" y="239"/>
                </a:cubicBezTo>
                <a:lnTo>
                  <a:pt x="68" y="239"/>
                </a:lnTo>
                <a:cubicBezTo>
                  <a:pt x="42" y="239"/>
                  <a:pt x="20" y="218"/>
                  <a:pt x="20" y="191"/>
                </a:cubicBezTo>
                <a:lnTo>
                  <a:pt x="20" y="188"/>
                </a:lnTo>
                <a:lnTo>
                  <a:pt x="20" y="186"/>
                </a:lnTo>
                <a:cubicBezTo>
                  <a:pt x="20" y="160"/>
                  <a:pt x="42" y="138"/>
                  <a:pt x="68" y="138"/>
                </a:cubicBezTo>
                <a:cubicBezTo>
                  <a:pt x="95" y="138"/>
                  <a:pt x="116" y="160"/>
                  <a:pt x="116" y="186"/>
                </a:cubicBezTo>
                <a:lnTo>
                  <a:pt x="116" y="189"/>
                </a:lnTo>
                <a:lnTo>
                  <a:pt x="116" y="191"/>
                </a:lnTo>
                <a:cubicBezTo>
                  <a:pt x="116" y="218"/>
                  <a:pt x="95" y="239"/>
                  <a:pt x="68" y="239"/>
                </a:cubicBezTo>
                <a:cubicBezTo>
                  <a:pt x="42" y="239"/>
                  <a:pt x="20" y="218"/>
                  <a:pt x="20" y="191"/>
                </a:cubicBezTo>
                <a:lnTo>
                  <a:pt x="20" y="190"/>
                </a:lnTo>
                <a:lnTo>
                  <a:pt x="20" y="186"/>
                </a:lnTo>
                <a:lnTo>
                  <a:pt x="20" y="178"/>
                </a:lnTo>
                <a:lnTo>
                  <a:pt x="20" y="180"/>
                </a:lnTo>
                <a:lnTo>
                  <a:pt x="20" y="172"/>
                </a:lnTo>
                <a:cubicBezTo>
                  <a:pt x="20" y="150"/>
                  <a:pt x="35" y="131"/>
                  <a:pt x="57" y="126"/>
                </a:cubicBezTo>
                <a:cubicBezTo>
                  <a:pt x="79" y="121"/>
                  <a:pt x="101" y="131"/>
                  <a:pt x="111" y="151"/>
                </a:cubicBezTo>
                <a:lnTo>
                  <a:pt x="111" y="152"/>
                </a:lnTo>
                <a:cubicBezTo>
                  <a:pt x="114" y="156"/>
                  <a:pt x="115" y="161"/>
                  <a:pt x="116" y="166"/>
                </a:cubicBezTo>
                <a:lnTo>
                  <a:pt x="116" y="169"/>
                </a:lnTo>
                <a:lnTo>
                  <a:pt x="117" y="173"/>
                </a:lnTo>
                <a:lnTo>
                  <a:pt x="117" y="170"/>
                </a:lnTo>
                <a:lnTo>
                  <a:pt x="29" y="157"/>
                </a:lnTo>
                <a:lnTo>
                  <a:pt x="30" y="155"/>
                </a:lnTo>
                <a:lnTo>
                  <a:pt x="32" y="152"/>
                </a:lnTo>
                <a:cubicBezTo>
                  <a:pt x="41" y="136"/>
                  <a:pt x="60" y="127"/>
                  <a:pt x="78" y="129"/>
                </a:cubicBezTo>
                <a:cubicBezTo>
                  <a:pt x="97" y="131"/>
                  <a:pt x="113" y="144"/>
                  <a:pt x="119" y="162"/>
                </a:cubicBezTo>
                <a:lnTo>
                  <a:pt x="119" y="163"/>
                </a:lnTo>
                <a:cubicBezTo>
                  <a:pt x="120" y="166"/>
                  <a:pt x="121" y="169"/>
                  <a:pt x="121" y="172"/>
                </a:cubicBezTo>
                <a:lnTo>
                  <a:pt x="121" y="175"/>
                </a:lnTo>
                <a:cubicBezTo>
                  <a:pt x="122" y="177"/>
                  <a:pt x="122" y="180"/>
                  <a:pt x="122" y="182"/>
                </a:cubicBezTo>
                <a:lnTo>
                  <a:pt x="122" y="187"/>
                </a:lnTo>
                <a:lnTo>
                  <a:pt x="122" y="186"/>
                </a:lnTo>
                <a:lnTo>
                  <a:pt x="27" y="186"/>
                </a:lnTo>
                <a:lnTo>
                  <a:pt x="27" y="182"/>
                </a:lnTo>
                <a:lnTo>
                  <a:pt x="28" y="178"/>
                </a:lnTo>
                <a:cubicBezTo>
                  <a:pt x="30" y="153"/>
                  <a:pt x="51" y="134"/>
                  <a:pt x="75" y="134"/>
                </a:cubicBezTo>
                <a:lnTo>
                  <a:pt x="77" y="134"/>
                </a:lnTo>
                <a:lnTo>
                  <a:pt x="30" y="174"/>
                </a:lnTo>
                <a:lnTo>
                  <a:pt x="30" y="171"/>
                </a:lnTo>
                <a:lnTo>
                  <a:pt x="31" y="165"/>
                </a:lnTo>
                <a:cubicBezTo>
                  <a:pt x="35" y="151"/>
                  <a:pt x="45" y="139"/>
                  <a:pt x="59" y="133"/>
                </a:cubicBezTo>
                <a:cubicBezTo>
                  <a:pt x="73" y="127"/>
                  <a:pt x="89" y="128"/>
                  <a:pt x="102" y="135"/>
                </a:cubicBezTo>
                <a:lnTo>
                  <a:pt x="105" y="137"/>
                </a:lnTo>
                <a:cubicBezTo>
                  <a:pt x="108" y="139"/>
                  <a:pt x="110" y="141"/>
                  <a:pt x="113" y="143"/>
                </a:cubicBezTo>
                <a:lnTo>
                  <a:pt x="116" y="146"/>
                </a:lnTo>
                <a:lnTo>
                  <a:pt x="85" y="134"/>
                </a:lnTo>
                <a:lnTo>
                  <a:pt x="85" y="134"/>
                </a:lnTo>
                <a:lnTo>
                  <a:pt x="38" y="187"/>
                </a:lnTo>
                <a:lnTo>
                  <a:pt x="37" y="182"/>
                </a:lnTo>
                <a:lnTo>
                  <a:pt x="37" y="171"/>
                </a:lnTo>
                <a:lnTo>
                  <a:pt x="37" y="168"/>
                </a:lnTo>
                <a:cubicBezTo>
                  <a:pt x="37" y="155"/>
                  <a:pt x="42" y="143"/>
                  <a:pt x="51" y="134"/>
                </a:cubicBezTo>
                <a:lnTo>
                  <a:pt x="52" y="134"/>
                </a:lnTo>
                <a:cubicBezTo>
                  <a:pt x="65" y="120"/>
                  <a:pt x="86" y="116"/>
                  <a:pt x="104" y="123"/>
                </a:cubicBezTo>
                <a:cubicBezTo>
                  <a:pt x="122" y="131"/>
                  <a:pt x="133" y="148"/>
                  <a:pt x="133" y="167"/>
                </a:cubicBezTo>
                <a:lnTo>
                  <a:pt x="133" y="171"/>
                </a:lnTo>
                <a:lnTo>
                  <a:pt x="134" y="174"/>
                </a:lnTo>
                <a:lnTo>
                  <a:pt x="134" y="183"/>
                </a:lnTo>
                <a:lnTo>
                  <a:pt x="134" y="186"/>
                </a:lnTo>
                <a:cubicBezTo>
                  <a:pt x="134" y="213"/>
                  <a:pt x="112" y="234"/>
                  <a:pt x="86" y="234"/>
                </a:cubicBezTo>
                <a:cubicBezTo>
                  <a:pt x="59" y="234"/>
                  <a:pt x="38" y="213"/>
                  <a:pt x="38" y="186"/>
                </a:cubicBezTo>
                <a:lnTo>
                  <a:pt x="38" y="185"/>
                </a:lnTo>
                <a:lnTo>
                  <a:pt x="38" y="180"/>
                </a:lnTo>
                <a:lnTo>
                  <a:pt x="38" y="175"/>
                </a:lnTo>
                <a:lnTo>
                  <a:pt x="39" y="183"/>
                </a:lnTo>
                <a:lnTo>
                  <a:pt x="38" y="180"/>
                </a:lnTo>
                <a:lnTo>
                  <a:pt x="110" y="214"/>
                </a:lnTo>
                <a:lnTo>
                  <a:pt x="108" y="215"/>
                </a:lnTo>
                <a:lnTo>
                  <a:pt x="120" y="205"/>
                </a:lnTo>
                <a:lnTo>
                  <a:pt x="117" y="208"/>
                </a:lnTo>
                <a:lnTo>
                  <a:pt x="80" y="129"/>
                </a:lnTo>
                <a:lnTo>
                  <a:pt x="81" y="129"/>
                </a:lnTo>
                <a:lnTo>
                  <a:pt x="83" y="129"/>
                </a:lnTo>
                <a:lnTo>
                  <a:pt x="35" y="172"/>
                </a:lnTo>
                <a:lnTo>
                  <a:pt x="36" y="167"/>
                </a:lnTo>
                <a:lnTo>
                  <a:pt x="35" y="167"/>
                </a:lnTo>
                <a:cubicBezTo>
                  <a:pt x="35" y="143"/>
                  <a:pt x="54" y="123"/>
                  <a:pt x="78" y="120"/>
                </a:cubicBezTo>
                <a:cubicBezTo>
                  <a:pt x="102" y="117"/>
                  <a:pt x="124" y="132"/>
                  <a:pt x="130" y="156"/>
                </a:cubicBezTo>
                <a:lnTo>
                  <a:pt x="131" y="158"/>
                </a:lnTo>
                <a:lnTo>
                  <a:pt x="132" y="165"/>
                </a:lnTo>
                <a:lnTo>
                  <a:pt x="84" y="124"/>
                </a:lnTo>
                <a:lnTo>
                  <a:pt x="86" y="124"/>
                </a:lnTo>
                <a:cubicBezTo>
                  <a:pt x="112" y="124"/>
                  <a:pt x="134" y="146"/>
                  <a:pt x="134" y="172"/>
                </a:cubicBezTo>
                <a:cubicBezTo>
                  <a:pt x="134" y="199"/>
                  <a:pt x="112" y="220"/>
                  <a:pt x="86" y="220"/>
                </a:cubicBezTo>
                <a:lnTo>
                  <a:pt x="85" y="220"/>
                </a:lnTo>
                <a:cubicBezTo>
                  <a:pt x="71" y="220"/>
                  <a:pt x="58" y="214"/>
                  <a:pt x="49" y="203"/>
                </a:cubicBezTo>
                <a:cubicBezTo>
                  <a:pt x="40" y="193"/>
                  <a:pt x="36" y="178"/>
                  <a:pt x="38" y="165"/>
                </a:cubicBezTo>
                <a:lnTo>
                  <a:pt x="39" y="162"/>
                </a:lnTo>
                <a:lnTo>
                  <a:pt x="40" y="156"/>
                </a:lnTo>
                <a:cubicBezTo>
                  <a:pt x="46" y="132"/>
                  <a:pt x="68" y="117"/>
                  <a:pt x="92" y="120"/>
                </a:cubicBezTo>
                <a:cubicBezTo>
                  <a:pt x="116" y="123"/>
                  <a:pt x="134" y="143"/>
                  <a:pt x="134" y="167"/>
                </a:cubicBezTo>
                <a:lnTo>
                  <a:pt x="134" y="169"/>
                </a:lnTo>
                <a:lnTo>
                  <a:pt x="134" y="172"/>
                </a:lnTo>
                <a:lnTo>
                  <a:pt x="86" y="124"/>
                </a:lnTo>
                <a:lnTo>
                  <a:pt x="88" y="124"/>
                </a:lnTo>
                <a:cubicBezTo>
                  <a:pt x="115" y="124"/>
                  <a:pt x="136" y="146"/>
                  <a:pt x="136" y="172"/>
                </a:cubicBezTo>
                <a:cubicBezTo>
                  <a:pt x="136" y="199"/>
                  <a:pt x="115" y="220"/>
                  <a:pt x="88" y="220"/>
                </a:cubicBezTo>
                <a:lnTo>
                  <a:pt x="88" y="220"/>
                </a:lnTo>
                <a:cubicBezTo>
                  <a:pt x="74" y="220"/>
                  <a:pt x="61" y="215"/>
                  <a:pt x="52" y="205"/>
                </a:cubicBezTo>
                <a:cubicBezTo>
                  <a:pt x="43" y="195"/>
                  <a:pt x="39" y="181"/>
                  <a:pt x="40" y="168"/>
                </a:cubicBezTo>
                <a:lnTo>
                  <a:pt x="41" y="163"/>
                </a:lnTo>
                <a:lnTo>
                  <a:pt x="40" y="164"/>
                </a:lnTo>
                <a:lnTo>
                  <a:pt x="40" y="163"/>
                </a:lnTo>
                <a:cubicBezTo>
                  <a:pt x="40" y="138"/>
                  <a:pt x="59" y="118"/>
                  <a:pt x="83" y="115"/>
                </a:cubicBezTo>
                <a:cubicBezTo>
                  <a:pt x="108" y="113"/>
                  <a:pt x="130" y="129"/>
                  <a:pt x="135" y="153"/>
                </a:cubicBezTo>
                <a:lnTo>
                  <a:pt x="136" y="157"/>
                </a:lnTo>
                <a:lnTo>
                  <a:pt x="138" y="168"/>
                </a:lnTo>
                <a:lnTo>
                  <a:pt x="42" y="172"/>
                </a:lnTo>
                <a:lnTo>
                  <a:pt x="42" y="170"/>
                </a:lnTo>
                <a:lnTo>
                  <a:pt x="42" y="167"/>
                </a:lnTo>
                <a:lnTo>
                  <a:pt x="43" y="158"/>
                </a:lnTo>
                <a:lnTo>
                  <a:pt x="43" y="153"/>
                </a:lnTo>
                <a:cubicBezTo>
                  <a:pt x="45" y="142"/>
                  <a:pt x="49" y="133"/>
                  <a:pt x="57" y="125"/>
                </a:cubicBezTo>
                <a:lnTo>
                  <a:pt x="58" y="124"/>
                </a:lnTo>
                <a:cubicBezTo>
                  <a:pt x="72" y="110"/>
                  <a:pt x="92" y="106"/>
                  <a:pt x="110" y="114"/>
                </a:cubicBezTo>
                <a:cubicBezTo>
                  <a:pt x="128" y="121"/>
                  <a:pt x="140" y="139"/>
                  <a:pt x="140" y="158"/>
                </a:cubicBezTo>
                <a:lnTo>
                  <a:pt x="140" y="161"/>
                </a:lnTo>
                <a:lnTo>
                  <a:pt x="140" y="165"/>
                </a:lnTo>
                <a:lnTo>
                  <a:pt x="140" y="170"/>
                </a:lnTo>
                <a:lnTo>
                  <a:pt x="139" y="161"/>
                </a:lnTo>
                <a:lnTo>
                  <a:pt x="140" y="163"/>
                </a:lnTo>
                <a:lnTo>
                  <a:pt x="50" y="151"/>
                </a:lnTo>
                <a:lnTo>
                  <a:pt x="50" y="150"/>
                </a:lnTo>
                <a:lnTo>
                  <a:pt x="47" y="156"/>
                </a:lnTo>
                <a:lnTo>
                  <a:pt x="48" y="153"/>
                </a:lnTo>
                <a:lnTo>
                  <a:pt x="47" y="160"/>
                </a:lnTo>
                <a:lnTo>
                  <a:pt x="48" y="154"/>
                </a:lnTo>
                <a:lnTo>
                  <a:pt x="48" y="153"/>
                </a:lnTo>
                <a:lnTo>
                  <a:pt x="47" y="159"/>
                </a:lnTo>
                <a:lnTo>
                  <a:pt x="47" y="158"/>
                </a:lnTo>
                <a:lnTo>
                  <a:pt x="142" y="170"/>
                </a:lnTo>
                <a:lnTo>
                  <a:pt x="142" y="172"/>
                </a:lnTo>
                <a:lnTo>
                  <a:pt x="142" y="171"/>
                </a:lnTo>
                <a:lnTo>
                  <a:pt x="94" y="115"/>
                </a:lnTo>
                <a:lnTo>
                  <a:pt x="96" y="115"/>
                </a:lnTo>
                <a:lnTo>
                  <a:pt x="97" y="115"/>
                </a:lnTo>
                <a:lnTo>
                  <a:pt x="49" y="163"/>
                </a:lnTo>
                <a:lnTo>
                  <a:pt x="49" y="159"/>
                </a:lnTo>
                <a:lnTo>
                  <a:pt x="49" y="154"/>
                </a:lnTo>
                <a:lnTo>
                  <a:pt x="49" y="150"/>
                </a:lnTo>
                <a:cubicBezTo>
                  <a:pt x="49" y="145"/>
                  <a:pt x="50" y="140"/>
                  <a:pt x="51" y="135"/>
                </a:cubicBezTo>
                <a:lnTo>
                  <a:pt x="52" y="133"/>
                </a:lnTo>
                <a:cubicBezTo>
                  <a:pt x="59" y="112"/>
                  <a:pt x="80" y="99"/>
                  <a:pt x="102" y="101"/>
                </a:cubicBezTo>
                <a:cubicBezTo>
                  <a:pt x="124" y="103"/>
                  <a:pt x="142" y="120"/>
                  <a:pt x="145" y="142"/>
                </a:cubicBezTo>
                <a:lnTo>
                  <a:pt x="145" y="145"/>
                </a:lnTo>
                <a:lnTo>
                  <a:pt x="146" y="150"/>
                </a:lnTo>
                <a:lnTo>
                  <a:pt x="147" y="161"/>
                </a:lnTo>
                <a:lnTo>
                  <a:pt x="147" y="160"/>
                </a:lnTo>
                <a:lnTo>
                  <a:pt x="52" y="167"/>
                </a:lnTo>
                <a:lnTo>
                  <a:pt x="52" y="166"/>
                </a:lnTo>
                <a:lnTo>
                  <a:pt x="52" y="166"/>
                </a:lnTo>
                <a:lnTo>
                  <a:pt x="51" y="161"/>
                </a:lnTo>
                <a:lnTo>
                  <a:pt x="51" y="153"/>
                </a:lnTo>
                <a:cubicBezTo>
                  <a:pt x="51" y="131"/>
                  <a:pt x="66" y="112"/>
                  <a:pt x="88" y="107"/>
                </a:cubicBezTo>
                <a:cubicBezTo>
                  <a:pt x="110" y="102"/>
                  <a:pt x="132" y="112"/>
                  <a:pt x="142" y="132"/>
                </a:cubicBezTo>
                <a:lnTo>
                  <a:pt x="142" y="133"/>
                </a:lnTo>
                <a:cubicBezTo>
                  <a:pt x="145" y="138"/>
                  <a:pt x="146" y="143"/>
                  <a:pt x="147" y="148"/>
                </a:cubicBezTo>
                <a:lnTo>
                  <a:pt x="147" y="151"/>
                </a:lnTo>
                <a:lnTo>
                  <a:pt x="148" y="155"/>
                </a:lnTo>
                <a:lnTo>
                  <a:pt x="146" y="146"/>
                </a:lnTo>
                <a:lnTo>
                  <a:pt x="147" y="148"/>
                </a:lnTo>
                <a:lnTo>
                  <a:pt x="53" y="163"/>
                </a:lnTo>
                <a:lnTo>
                  <a:pt x="53" y="161"/>
                </a:lnTo>
                <a:lnTo>
                  <a:pt x="53" y="158"/>
                </a:lnTo>
                <a:lnTo>
                  <a:pt x="53" y="155"/>
                </a:lnTo>
                <a:lnTo>
                  <a:pt x="53" y="153"/>
                </a:lnTo>
                <a:cubicBezTo>
                  <a:pt x="53" y="130"/>
                  <a:pt x="70" y="110"/>
                  <a:pt x="93" y="106"/>
                </a:cubicBezTo>
                <a:cubicBezTo>
                  <a:pt x="117" y="102"/>
                  <a:pt x="139" y="116"/>
                  <a:pt x="147" y="138"/>
                </a:cubicBezTo>
                <a:lnTo>
                  <a:pt x="147" y="140"/>
                </a:lnTo>
                <a:cubicBezTo>
                  <a:pt x="149" y="145"/>
                  <a:pt x="149" y="150"/>
                  <a:pt x="149" y="155"/>
                </a:cubicBezTo>
                <a:lnTo>
                  <a:pt x="149" y="158"/>
                </a:lnTo>
                <a:lnTo>
                  <a:pt x="150" y="158"/>
                </a:lnTo>
                <a:lnTo>
                  <a:pt x="55" y="151"/>
                </a:lnTo>
                <a:lnTo>
                  <a:pt x="56" y="149"/>
                </a:lnTo>
                <a:lnTo>
                  <a:pt x="54" y="161"/>
                </a:lnTo>
                <a:lnTo>
                  <a:pt x="54" y="158"/>
                </a:lnTo>
                <a:lnTo>
                  <a:pt x="102" y="206"/>
                </a:lnTo>
                <a:lnTo>
                  <a:pt x="102" y="206"/>
                </a:lnTo>
                <a:lnTo>
                  <a:pt x="101" y="206"/>
                </a:lnTo>
                <a:cubicBezTo>
                  <a:pt x="85" y="206"/>
                  <a:pt x="70" y="198"/>
                  <a:pt x="61" y="184"/>
                </a:cubicBezTo>
                <a:cubicBezTo>
                  <a:pt x="52" y="171"/>
                  <a:pt x="51" y="153"/>
                  <a:pt x="57" y="138"/>
                </a:cubicBezTo>
                <a:lnTo>
                  <a:pt x="59" y="134"/>
                </a:lnTo>
                <a:lnTo>
                  <a:pt x="56" y="161"/>
                </a:lnTo>
                <a:lnTo>
                  <a:pt x="55" y="158"/>
                </a:lnTo>
                <a:lnTo>
                  <a:pt x="55" y="160"/>
                </a:lnTo>
                <a:lnTo>
                  <a:pt x="149" y="139"/>
                </a:lnTo>
                <a:lnTo>
                  <a:pt x="150" y="142"/>
                </a:lnTo>
                <a:lnTo>
                  <a:pt x="147" y="133"/>
                </a:lnTo>
                <a:lnTo>
                  <a:pt x="148" y="136"/>
                </a:lnTo>
                <a:lnTo>
                  <a:pt x="61" y="132"/>
                </a:lnTo>
                <a:lnTo>
                  <a:pt x="62" y="130"/>
                </a:lnTo>
                <a:lnTo>
                  <a:pt x="57" y="144"/>
                </a:lnTo>
                <a:lnTo>
                  <a:pt x="58" y="141"/>
                </a:lnTo>
                <a:lnTo>
                  <a:pt x="105" y="196"/>
                </a:lnTo>
                <a:lnTo>
                  <a:pt x="104" y="196"/>
                </a:lnTo>
                <a:cubicBezTo>
                  <a:pt x="78" y="196"/>
                  <a:pt x="56" y="175"/>
                  <a:pt x="56" y="148"/>
                </a:cubicBezTo>
                <a:cubicBezTo>
                  <a:pt x="56" y="122"/>
                  <a:pt x="78" y="100"/>
                  <a:pt x="104" y="100"/>
                </a:cubicBezTo>
                <a:lnTo>
                  <a:pt x="106" y="100"/>
                </a:lnTo>
                <a:cubicBezTo>
                  <a:pt x="129" y="100"/>
                  <a:pt x="149" y="117"/>
                  <a:pt x="153" y="141"/>
                </a:cubicBezTo>
                <a:lnTo>
                  <a:pt x="154" y="144"/>
                </a:lnTo>
                <a:lnTo>
                  <a:pt x="154" y="142"/>
                </a:lnTo>
                <a:lnTo>
                  <a:pt x="59" y="153"/>
                </a:lnTo>
                <a:lnTo>
                  <a:pt x="59" y="148"/>
                </a:lnTo>
                <a:lnTo>
                  <a:pt x="60" y="156"/>
                </a:lnTo>
                <a:lnTo>
                  <a:pt x="59" y="153"/>
                </a:lnTo>
                <a:cubicBezTo>
                  <a:pt x="59" y="151"/>
                  <a:pt x="58" y="148"/>
                  <a:pt x="58" y="145"/>
                </a:cubicBezTo>
                <a:lnTo>
                  <a:pt x="58" y="144"/>
                </a:lnTo>
                <a:cubicBezTo>
                  <a:pt x="58" y="117"/>
                  <a:pt x="80" y="96"/>
                  <a:pt x="106" y="96"/>
                </a:cubicBezTo>
                <a:cubicBezTo>
                  <a:pt x="133" y="96"/>
                  <a:pt x="154" y="117"/>
                  <a:pt x="154" y="144"/>
                </a:cubicBezTo>
                <a:lnTo>
                  <a:pt x="154" y="145"/>
                </a:lnTo>
                <a:lnTo>
                  <a:pt x="154" y="138"/>
                </a:lnTo>
                <a:lnTo>
                  <a:pt x="154" y="141"/>
                </a:lnTo>
                <a:lnTo>
                  <a:pt x="155" y="149"/>
                </a:lnTo>
                <a:lnTo>
                  <a:pt x="65" y="132"/>
                </a:lnTo>
                <a:lnTo>
                  <a:pt x="66" y="130"/>
                </a:lnTo>
                <a:lnTo>
                  <a:pt x="61" y="144"/>
                </a:lnTo>
                <a:lnTo>
                  <a:pt x="62" y="141"/>
                </a:lnTo>
                <a:cubicBezTo>
                  <a:pt x="65" y="117"/>
                  <a:pt x="86" y="100"/>
                  <a:pt x="109" y="100"/>
                </a:cubicBezTo>
                <a:lnTo>
                  <a:pt x="110" y="100"/>
                </a:lnTo>
                <a:lnTo>
                  <a:pt x="111" y="100"/>
                </a:lnTo>
                <a:lnTo>
                  <a:pt x="64" y="139"/>
                </a:lnTo>
                <a:lnTo>
                  <a:pt x="65" y="134"/>
                </a:lnTo>
                <a:lnTo>
                  <a:pt x="65" y="134"/>
                </a:lnTo>
                <a:cubicBezTo>
                  <a:pt x="68" y="108"/>
                  <a:pt x="90" y="90"/>
                  <a:pt x="115" y="91"/>
                </a:cubicBezTo>
                <a:cubicBezTo>
                  <a:pt x="141" y="92"/>
                  <a:pt x="160" y="113"/>
                  <a:pt x="160" y="139"/>
                </a:cubicBezTo>
                <a:lnTo>
                  <a:pt x="160" y="141"/>
                </a:lnTo>
                <a:lnTo>
                  <a:pt x="160" y="144"/>
                </a:lnTo>
                <a:lnTo>
                  <a:pt x="112" y="96"/>
                </a:lnTo>
                <a:lnTo>
                  <a:pt x="114" y="96"/>
                </a:lnTo>
                <a:lnTo>
                  <a:pt x="67" y="139"/>
                </a:lnTo>
                <a:lnTo>
                  <a:pt x="67" y="134"/>
                </a:lnTo>
                <a:cubicBezTo>
                  <a:pt x="70" y="110"/>
                  <a:pt x="90" y="91"/>
                  <a:pt x="115" y="91"/>
                </a:cubicBezTo>
                <a:lnTo>
                  <a:pt x="116" y="91"/>
                </a:lnTo>
                <a:cubicBezTo>
                  <a:pt x="141" y="91"/>
                  <a:pt x="162" y="110"/>
                  <a:pt x="164" y="134"/>
                </a:cubicBezTo>
                <a:lnTo>
                  <a:pt x="165" y="139"/>
                </a:lnTo>
                <a:cubicBezTo>
                  <a:pt x="166" y="153"/>
                  <a:pt x="162" y="166"/>
                  <a:pt x="153" y="176"/>
                </a:cubicBezTo>
                <a:cubicBezTo>
                  <a:pt x="143" y="186"/>
                  <a:pt x="131" y="192"/>
                  <a:pt x="117" y="192"/>
                </a:cubicBezTo>
                <a:lnTo>
                  <a:pt x="116" y="192"/>
                </a:lnTo>
                <a:cubicBezTo>
                  <a:pt x="101" y="192"/>
                  <a:pt x="87" y="185"/>
                  <a:pt x="78" y="172"/>
                </a:cubicBezTo>
                <a:cubicBezTo>
                  <a:pt x="69" y="160"/>
                  <a:pt x="66" y="143"/>
                  <a:pt x="71" y="129"/>
                </a:cubicBezTo>
                <a:lnTo>
                  <a:pt x="72" y="126"/>
                </a:lnTo>
                <a:lnTo>
                  <a:pt x="71" y="127"/>
                </a:lnTo>
                <a:cubicBezTo>
                  <a:pt x="77" y="105"/>
                  <a:pt x="98" y="89"/>
                  <a:pt x="121" y="91"/>
                </a:cubicBezTo>
                <a:cubicBezTo>
                  <a:pt x="145" y="93"/>
                  <a:pt x="163" y="111"/>
                  <a:pt x="166" y="134"/>
                </a:cubicBezTo>
                <a:lnTo>
                  <a:pt x="166" y="139"/>
                </a:lnTo>
                <a:lnTo>
                  <a:pt x="166" y="148"/>
                </a:lnTo>
                <a:cubicBezTo>
                  <a:pt x="166" y="175"/>
                  <a:pt x="145" y="196"/>
                  <a:pt x="118" y="196"/>
                </a:cubicBezTo>
                <a:cubicBezTo>
                  <a:pt x="92" y="196"/>
                  <a:pt x="70" y="175"/>
                  <a:pt x="70" y="148"/>
                </a:cubicBezTo>
                <a:lnTo>
                  <a:pt x="70" y="147"/>
                </a:lnTo>
                <a:lnTo>
                  <a:pt x="70" y="144"/>
                </a:lnTo>
                <a:cubicBezTo>
                  <a:pt x="70" y="117"/>
                  <a:pt x="92" y="96"/>
                  <a:pt x="118" y="96"/>
                </a:cubicBezTo>
                <a:lnTo>
                  <a:pt x="120" y="96"/>
                </a:lnTo>
                <a:lnTo>
                  <a:pt x="74" y="158"/>
                </a:lnTo>
                <a:lnTo>
                  <a:pt x="72" y="153"/>
                </a:lnTo>
                <a:cubicBezTo>
                  <a:pt x="70" y="145"/>
                  <a:pt x="70" y="137"/>
                  <a:pt x="72" y="129"/>
                </a:cubicBezTo>
                <a:lnTo>
                  <a:pt x="73" y="124"/>
                </a:lnTo>
                <a:lnTo>
                  <a:pt x="73" y="124"/>
                </a:lnTo>
                <a:lnTo>
                  <a:pt x="74" y="118"/>
                </a:lnTo>
                <a:lnTo>
                  <a:pt x="163" y="151"/>
                </a:lnTo>
                <a:lnTo>
                  <a:pt x="162" y="153"/>
                </a:lnTo>
                <a:lnTo>
                  <a:pt x="165" y="147"/>
                </a:lnTo>
                <a:lnTo>
                  <a:pt x="164" y="150"/>
                </a:lnTo>
                <a:lnTo>
                  <a:pt x="118" y="86"/>
                </a:lnTo>
                <a:lnTo>
                  <a:pt x="119" y="86"/>
                </a:lnTo>
                <a:lnTo>
                  <a:pt x="72" y="139"/>
                </a:lnTo>
                <a:lnTo>
                  <a:pt x="71" y="133"/>
                </a:lnTo>
                <a:lnTo>
                  <a:pt x="71" y="131"/>
                </a:lnTo>
                <a:lnTo>
                  <a:pt x="166" y="125"/>
                </a:lnTo>
                <a:lnTo>
                  <a:pt x="166" y="126"/>
                </a:lnTo>
                <a:lnTo>
                  <a:pt x="166" y="119"/>
                </a:lnTo>
                <a:lnTo>
                  <a:pt x="166" y="122"/>
                </a:lnTo>
                <a:cubicBezTo>
                  <a:pt x="167" y="124"/>
                  <a:pt x="167" y="127"/>
                  <a:pt x="167" y="129"/>
                </a:cubicBezTo>
                <a:lnTo>
                  <a:pt x="167" y="134"/>
                </a:lnTo>
                <a:cubicBezTo>
                  <a:pt x="167" y="161"/>
                  <a:pt x="145" y="182"/>
                  <a:pt x="119" y="182"/>
                </a:cubicBezTo>
                <a:cubicBezTo>
                  <a:pt x="92" y="182"/>
                  <a:pt x="71" y="161"/>
                  <a:pt x="71" y="134"/>
                </a:cubicBezTo>
                <a:lnTo>
                  <a:pt x="71" y="131"/>
                </a:lnTo>
                <a:lnTo>
                  <a:pt x="72" y="143"/>
                </a:lnTo>
                <a:lnTo>
                  <a:pt x="72" y="141"/>
                </a:lnTo>
                <a:lnTo>
                  <a:pt x="166" y="129"/>
                </a:lnTo>
                <a:lnTo>
                  <a:pt x="166" y="132"/>
                </a:lnTo>
                <a:lnTo>
                  <a:pt x="166" y="137"/>
                </a:lnTo>
                <a:lnTo>
                  <a:pt x="166" y="142"/>
                </a:lnTo>
                <a:lnTo>
                  <a:pt x="166" y="144"/>
                </a:lnTo>
                <a:lnTo>
                  <a:pt x="72" y="132"/>
                </a:lnTo>
                <a:lnTo>
                  <a:pt x="72" y="130"/>
                </a:lnTo>
                <a:lnTo>
                  <a:pt x="72" y="132"/>
                </a:lnTo>
                <a:lnTo>
                  <a:pt x="73" y="123"/>
                </a:lnTo>
                <a:lnTo>
                  <a:pt x="72" y="132"/>
                </a:lnTo>
                <a:lnTo>
                  <a:pt x="72" y="129"/>
                </a:lnTo>
                <a:lnTo>
                  <a:pt x="166" y="145"/>
                </a:lnTo>
                <a:lnTo>
                  <a:pt x="166" y="146"/>
                </a:lnTo>
                <a:lnTo>
                  <a:pt x="165" y="148"/>
                </a:lnTo>
                <a:lnTo>
                  <a:pt x="119" y="86"/>
                </a:lnTo>
                <a:lnTo>
                  <a:pt x="119" y="86"/>
                </a:lnTo>
                <a:lnTo>
                  <a:pt x="120" y="86"/>
                </a:lnTo>
                <a:cubicBezTo>
                  <a:pt x="147" y="86"/>
                  <a:pt x="168" y="108"/>
                  <a:pt x="168" y="134"/>
                </a:cubicBezTo>
                <a:lnTo>
                  <a:pt x="168" y="137"/>
                </a:lnTo>
                <a:lnTo>
                  <a:pt x="167" y="125"/>
                </a:lnTo>
                <a:lnTo>
                  <a:pt x="168" y="127"/>
                </a:lnTo>
                <a:lnTo>
                  <a:pt x="78" y="118"/>
                </a:lnTo>
                <a:lnTo>
                  <a:pt x="79" y="116"/>
                </a:lnTo>
                <a:lnTo>
                  <a:pt x="75" y="128"/>
                </a:lnTo>
                <a:lnTo>
                  <a:pt x="75" y="125"/>
                </a:lnTo>
                <a:cubicBezTo>
                  <a:pt x="80" y="103"/>
                  <a:pt x="100" y="86"/>
                  <a:pt x="122" y="86"/>
                </a:cubicBezTo>
                <a:lnTo>
                  <a:pt x="123" y="86"/>
                </a:lnTo>
                <a:lnTo>
                  <a:pt x="124" y="86"/>
                </a:lnTo>
                <a:lnTo>
                  <a:pt x="77" y="125"/>
                </a:lnTo>
                <a:lnTo>
                  <a:pt x="78" y="120"/>
                </a:lnTo>
                <a:lnTo>
                  <a:pt x="81" y="110"/>
                </a:lnTo>
                <a:cubicBezTo>
                  <a:pt x="87" y="90"/>
                  <a:pt x="106" y="77"/>
                  <a:pt x="126" y="77"/>
                </a:cubicBezTo>
                <a:lnTo>
                  <a:pt x="128" y="77"/>
                </a:lnTo>
                <a:lnTo>
                  <a:pt x="130" y="77"/>
                </a:lnTo>
                <a:lnTo>
                  <a:pt x="83" y="117"/>
                </a:lnTo>
                <a:lnTo>
                  <a:pt x="83" y="114"/>
                </a:lnTo>
                <a:lnTo>
                  <a:pt x="84" y="108"/>
                </a:lnTo>
                <a:cubicBezTo>
                  <a:pt x="90" y="87"/>
                  <a:pt x="109" y="72"/>
                  <a:pt x="131" y="72"/>
                </a:cubicBezTo>
                <a:cubicBezTo>
                  <a:pt x="153" y="72"/>
                  <a:pt x="172" y="87"/>
                  <a:pt x="178" y="108"/>
                </a:cubicBezTo>
                <a:lnTo>
                  <a:pt x="178" y="110"/>
                </a:lnTo>
                <a:lnTo>
                  <a:pt x="178" y="110"/>
                </a:lnTo>
                <a:lnTo>
                  <a:pt x="132" y="77"/>
                </a:lnTo>
                <a:lnTo>
                  <a:pt x="134" y="77"/>
                </a:lnTo>
                <a:cubicBezTo>
                  <a:pt x="160" y="77"/>
                  <a:pt x="182" y="98"/>
                  <a:pt x="182" y="125"/>
                </a:cubicBezTo>
                <a:lnTo>
                  <a:pt x="182" y="130"/>
                </a:lnTo>
                <a:lnTo>
                  <a:pt x="182" y="134"/>
                </a:lnTo>
                <a:cubicBezTo>
                  <a:pt x="182" y="161"/>
                  <a:pt x="160" y="182"/>
                  <a:pt x="134" y="182"/>
                </a:cubicBezTo>
                <a:cubicBezTo>
                  <a:pt x="107" y="182"/>
                  <a:pt x="86" y="161"/>
                  <a:pt x="86" y="134"/>
                </a:cubicBezTo>
                <a:lnTo>
                  <a:pt x="86" y="133"/>
                </a:lnTo>
                <a:lnTo>
                  <a:pt x="86" y="130"/>
                </a:lnTo>
                <a:lnTo>
                  <a:pt x="86" y="126"/>
                </a:lnTo>
                <a:lnTo>
                  <a:pt x="86" y="125"/>
                </a:lnTo>
                <a:cubicBezTo>
                  <a:pt x="86" y="103"/>
                  <a:pt x="101" y="83"/>
                  <a:pt x="123" y="78"/>
                </a:cubicBezTo>
                <a:cubicBezTo>
                  <a:pt x="145" y="73"/>
                  <a:pt x="167" y="84"/>
                  <a:pt x="177" y="104"/>
                </a:cubicBezTo>
                <a:lnTo>
                  <a:pt x="178" y="106"/>
                </a:lnTo>
                <a:lnTo>
                  <a:pt x="181" y="112"/>
                </a:lnTo>
                <a:lnTo>
                  <a:pt x="91" y="112"/>
                </a:lnTo>
                <a:lnTo>
                  <a:pt x="92" y="109"/>
                </a:lnTo>
                <a:lnTo>
                  <a:pt x="91" y="113"/>
                </a:lnTo>
                <a:cubicBezTo>
                  <a:pt x="97" y="90"/>
                  <a:pt x="119" y="74"/>
                  <a:pt x="143" y="77"/>
                </a:cubicBezTo>
                <a:cubicBezTo>
                  <a:pt x="167" y="80"/>
                  <a:pt x="185" y="101"/>
                  <a:pt x="185" y="125"/>
                </a:cubicBezTo>
                <a:lnTo>
                  <a:pt x="185" y="129"/>
                </a:lnTo>
                <a:lnTo>
                  <a:pt x="185" y="134"/>
                </a:lnTo>
                <a:lnTo>
                  <a:pt x="185" y="128"/>
                </a:lnTo>
                <a:lnTo>
                  <a:pt x="185" y="131"/>
                </a:lnTo>
                <a:cubicBezTo>
                  <a:pt x="186" y="133"/>
                  <a:pt x="186" y="136"/>
                  <a:pt x="186" y="138"/>
                </a:cubicBezTo>
                <a:lnTo>
                  <a:pt x="186" y="139"/>
                </a:lnTo>
                <a:cubicBezTo>
                  <a:pt x="186" y="165"/>
                  <a:pt x="164" y="187"/>
                  <a:pt x="138" y="187"/>
                </a:cubicBezTo>
                <a:cubicBezTo>
                  <a:pt x="111" y="187"/>
                  <a:pt x="90" y="165"/>
                  <a:pt x="90" y="139"/>
                </a:cubicBezTo>
                <a:lnTo>
                  <a:pt x="90" y="136"/>
                </a:lnTo>
                <a:lnTo>
                  <a:pt x="90" y="131"/>
                </a:lnTo>
                <a:lnTo>
                  <a:pt x="90" y="127"/>
                </a:lnTo>
                <a:lnTo>
                  <a:pt x="91" y="139"/>
                </a:lnTo>
                <a:lnTo>
                  <a:pt x="91" y="137"/>
                </a:lnTo>
                <a:lnTo>
                  <a:pt x="185" y="125"/>
                </a:lnTo>
                <a:lnTo>
                  <a:pt x="185" y="126"/>
                </a:lnTo>
                <a:lnTo>
                  <a:pt x="185" y="129"/>
                </a:lnTo>
                <a:lnTo>
                  <a:pt x="185" y="132"/>
                </a:lnTo>
                <a:cubicBezTo>
                  <a:pt x="185" y="136"/>
                  <a:pt x="185" y="140"/>
                  <a:pt x="184" y="144"/>
                </a:cubicBezTo>
                <a:lnTo>
                  <a:pt x="184" y="146"/>
                </a:lnTo>
                <a:cubicBezTo>
                  <a:pt x="178" y="170"/>
                  <a:pt x="155" y="185"/>
                  <a:pt x="131" y="182"/>
                </a:cubicBezTo>
                <a:cubicBezTo>
                  <a:pt x="107" y="179"/>
                  <a:pt x="89" y="159"/>
                  <a:pt x="89" y="134"/>
                </a:cubicBezTo>
                <a:lnTo>
                  <a:pt x="89" y="133"/>
                </a:lnTo>
                <a:lnTo>
                  <a:pt x="89" y="129"/>
                </a:lnTo>
                <a:lnTo>
                  <a:pt x="90" y="120"/>
                </a:lnTo>
                <a:cubicBezTo>
                  <a:pt x="92" y="95"/>
                  <a:pt x="113" y="77"/>
                  <a:pt x="138" y="77"/>
                </a:cubicBezTo>
                <a:cubicBezTo>
                  <a:pt x="162" y="77"/>
                  <a:pt x="183" y="96"/>
                  <a:pt x="185" y="120"/>
                </a:cubicBezTo>
                <a:lnTo>
                  <a:pt x="186" y="125"/>
                </a:lnTo>
                <a:lnTo>
                  <a:pt x="186" y="134"/>
                </a:lnTo>
                <a:cubicBezTo>
                  <a:pt x="186" y="161"/>
                  <a:pt x="164" y="182"/>
                  <a:pt x="138" y="182"/>
                </a:cubicBezTo>
                <a:cubicBezTo>
                  <a:pt x="111" y="182"/>
                  <a:pt x="90" y="161"/>
                  <a:pt x="90" y="134"/>
                </a:cubicBezTo>
                <a:lnTo>
                  <a:pt x="90" y="133"/>
                </a:lnTo>
                <a:lnTo>
                  <a:pt x="90" y="140"/>
                </a:lnTo>
                <a:lnTo>
                  <a:pt x="90" y="136"/>
                </a:lnTo>
                <a:cubicBezTo>
                  <a:pt x="89" y="131"/>
                  <a:pt x="89" y="126"/>
                  <a:pt x="90" y="122"/>
                </a:cubicBezTo>
                <a:lnTo>
                  <a:pt x="91" y="119"/>
                </a:lnTo>
                <a:cubicBezTo>
                  <a:pt x="91" y="116"/>
                  <a:pt x="92" y="114"/>
                  <a:pt x="92" y="111"/>
                </a:cubicBezTo>
                <a:lnTo>
                  <a:pt x="93" y="110"/>
                </a:lnTo>
                <a:cubicBezTo>
                  <a:pt x="100" y="87"/>
                  <a:pt x="123" y="74"/>
                  <a:pt x="146" y="78"/>
                </a:cubicBezTo>
                <a:cubicBezTo>
                  <a:pt x="169" y="81"/>
                  <a:pt x="186" y="101"/>
                  <a:pt x="186" y="125"/>
                </a:cubicBezTo>
                <a:lnTo>
                  <a:pt x="186" y="127"/>
                </a:lnTo>
                <a:lnTo>
                  <a:pt x="186" y="130"/>
                </a:lnTo>
                <a:lnTo>
                  <a:pt x="186" y="133"/>
                </a:lnTo>
                <a:lnTo>
                  <a:pt x="186" y="134"/>
                </a:lnTo>
                <a:cubicBezTo>
                  <a:pt x="186" y="160"/>
                  <a:pt x="167" y="181"/>
                  <a:pt x="142" y="182"/>
                </a:cubicBezTo>
                <a:cubicBezTo>
                  <a:pt x="117" y="184"/>
                  <a:pt x="95" y="166"/>
                  <a:pt x="91" y="141"/>
                </a:cubicBezTo>
                <a:lnTo>
                  <a:pt x="90" y="138"/>
                </a:lnTo>
                <a:lnTo>
                  <a:pt x="90" y="129"/>
                </a:lnTo>
                <a:lnTo>
                  <a:pt x="89" y="123"/>
                </a:lnTo>
                <a:lnTo>
                  <a:pt x="89" y="115"/>
                </a:lnTo>
                <a:cubicBezTo>
                  <a:pt x="89" y="89"/>
                  <a:pt x="110" y="67"/>
                  <a:pt x="137" y="67"/>
                </a:cubicBezTo>
                <a:cubicBezTo>
                  <a:pt x="163" y="67"/>
                  <a:pt x="185" y="89"/>
                  <a:pt x="185" y="115"/>
                </a:cubicBezTo>
                <a:lnTo>
                  <a:pt x="185" y="116"/>
                </a:lnTo>
                <a:lnTo>
                  <a:pt x="184" y="109"/>
                </a:lnTo>
                <a:lnTo>
                  <a:pt x="185" y="113"/>
                </a:lnTo>
                <a:cubicBezTo>
                  <a:pt x="185" y="115"/>
                  <a:pt x="185" y="117"/>
                  <a:pt x="185" y="119"/>
                </a:cubicBezTo>
                <a:lnTo>
                  <a:pt x="185" y="123"/>
                </a:lnTo>
                <a:lnTo>
                  <a:pt x="183" y="108"/>
                </a:lnTo>
                <a:lnTo>
                  <a:pt x="184" y="110"/>
                </a:lnTo>
                <a:lnTo>
                  <a:pt x="90" y="125"/>
                </a:lnTo>
                <a:lnTo>
                  <a:pt x="90" y="122"/>
                </a:lnTo>
                <a:lnTo>
                  <a:pt x="90" y="117"/>
                </a:lnTo>
                <a:lnTo>
                  <a:pt x="90" y="112"/>
                </a:lnTo>
                <a:lnTo>
                  <a:pt x="90" y="110"/>
                </a:lnTo>
                <a:cubicBezTo>
                  <a:pt x="90" y="86"/>
                  <a:pt x="108" y="66"/>
                  <a:pt x="132" y="63"/>
                </a:cubicBezTo>
                <a:cubicBezTo>
                  <a:pt x="156" y="60"/>
                  <a:pt x="179" y="75"/>
                  <a:pt x="185" y="99"/>
                </a:cubicBezTo>
                <a:lnTo>
                  <a:pt x="185" y="101"/>
                </a:lnTo>
                <a:lnTo>
                  <a:pt x="187" y="112"/>
                </a:lnTo>
                <a:lnTo>
                  <a:pt x="187" y="116"/>
                </a:lnTo>
                <a:lnTo>
                  <a:pt x="187" y="118"/>
                </a:lnTo>
                <a:lnTo>
                  <a:pt x="92" y="121"/>
                </a:lnTo>
                <a:lnTo>
                  <a:pt x="93" y="115"/>
                </a:lnTo>
                <a:lnTo>
                  <a:pt x="92" y="115"/>
                </a:lnTo>
                <a:cubicBezTo>
                  <a:pt x="92" y="89"/>
                  <a:pt x="114" y="67"/>
                  <a:pt x="140" y="67"/>
                </a:cubicBezTo>
                <a:cubicBezTo>
                  <a:pt x="167" y="67"/>
                  <a:pt x="188" y="89"/>
                  <a:pt x="188" y="115"/>
                </a:cubicBezTo>
                <a:lnTo>
                  <a:pt x="188" y="116"/>
                </a:lnTo>
                <a:lnTo>
                  <a:pt x="188" y="110"/>
                </a:lnTo>
                <a:lnTo>
                  <a:pt x="188" y="113"/>
                </a:lnTo>
                <a:cubicBezTo>
                  <a:pt x="189" y="115"/>
                  <a:pt x="189" y="118"/>
                  <a:pt x="189" y="120"/>
                </a:cubicBezTo>
                <a:lnTo>
                  <a:pt x="189" y="123"/>
                </a:lnTo>
                <a:lnTo>
                  <a:pt x="189" y="128"/>
                </a:lnTo>
                <a:lnTo>
                  <a:pt x="189" y="132"/>
                </a:lnTo>
                <a:lnTo>
                  <a:pt x="188" y="121"/>
                </a:lnTo>
                <a:lnTo>
                  <a:pt x="188" y="123"/>
                </a:lnTo>
                <a:lnTo>
                  <a:pt x="93" y="134"/>
                </a:lnTo>
                <a:lnTo>
                  <a:pt x="93" y="132"/>
                </a:lnTo>
                <a:lnTo>
                  <a:pt x="94" y="123"/>
                </a:lnTo>
                <a:lnTo>
                  <a:pt x="94" y="123"/>
                </a:lnTo>
                <a:cubicBezTo>
                  <a:pt x="94" y="120"/>
                  <a:pt x="94" y="118"/>
                  <a:pt x="95" y="115"/>
                </a:cubicBezTo>
                <a:lnTo>
                  <a:pt x="95" y="112"/>
                </a:lnTo>
                <a:cubicBezTo>
                  <a:pt x="99" y="87"/>
                  <a:pt x="122" y="70"/>
                  <a:pt x="146" y="72"/>
                </a:cubicBezTo>
                <a:cubicBezTo>
                  <a:pt x="171" y="74"/>
                  <a:pt x="190" y="95"/>
                  <a:pt x="190" y="120"/>
                </a:cubicBezTo>
                <a:lnTo>
                  <a:pt x="190" y="122"/>
                </a:lnTo>
                <a:lnTo>
                  <a:pt x="190" y="125"/>
                </a:lnTo>
                <a:cubicBezTo>
                  <a:pt x="190" y="151"/>
                  <a:pt x="169" y="173"/>
                  <a:pt x="142" y="173"/>
                </a:cubicBezTo>
                <a:cubicBezTo>
                  <a:pt x="116" y="173"/>
                  <a:pt x="94" y="151"/>
                  <a:pt x="94" y="125"/>
                </a:cubicBezTo>
                <a:lnTo>
                  <a:pt x="94" y="123"/>
                </a:lnTo>
                <a:lnTo>
                  <a:pt x="94" y="120"/>
                </a:lnTo>
                <a:lnTo>
                  <a:pt x="95" y="109"/>
                </a:lnTo>
                <a:lnTo>
                  <a:pt x="95" y="108"/>
                </a:lnTo>
                <a:lnTo>
                  <a:pt x="95" y="106"/>
                </a:lnTo>
                <a:cubicBezTo>
                  <a:pt x="95" y="79"/>
                  <a:pt x="116" y="58"/>
                  <a:pt x="143" y="58"/>
                </a:cubicBezTo>
                <a:cubicBezTo>
                  <a:pt x="169" y="58"/>
                  <a:pt x="191" y="79"/>
                  <a:pt x="191" y="106"/>
                </a:cubicBezTo>
                <a:lnTo>
                  <a:pt x="191" y="108"/>
                </a:lnTo>
                <a:lnTo>
                  <a:pt x="191" y="112"/>
                </a:lnTo>
                <a:lnTo>
                  <a:pt x="190" y="122"/>
                </a:lnTo>
                <a:lnTo>
                  <a:pt x="190" y="120"/>
                </a:lnTo>
                <a:lnTo>
                  <a:pt x="100" y="99"/>
                </a:lnTo>
                <a:lnTo>
                  <a:pt x="100" y="98"/>
                </a:lnTo>
                <a:lnTo>
                  <a:pt x="95" y="119"/>
                </a:lnTo>
                <a:lnTo>
                  <a:pt x="95" y="116"/>
                </a:lnTo>
                <a:lnTo>
                  <a:pt x="96" y="106"/>
                </a:lnTo>
                <a:cubicBezTo>
                  <a:pt x="98" y="81"/>
                  <a:pt x="119" y="62"/>
                  <a:pt x="143" y="62"/>
                </a:cubicBezTo>
                <a:lnTo>
                  <a:pt x="145" y="62"/>
                </a:lnTo>
                <a:cubicBezTo>
                  <a:pt x="168" y="62"/>
                  <a:pt x="188" y="79"/>
                  <a:pt x="192" y="101"/>
                </a:cubicBezTo>
                <a:lnTo>
                  <a:pt x="193" y="106"/>
                </a:lnTo>
                <a:lnTo>
                  <a:pt x="194" y="117"/>
                </a:lnTo>
                <a:lnTo>
                  <a:pt x="195" y="119"/>
                </a:lnTo>
                <a:lnTo>
                  <a:pt x="99" y="118"/>
                </a:lnTo>
                <a:lnTo>
                  <a:pt x="100" y="115"/>
                </a:lnTo>
                <a:lnTo>
                  <a:pt x="100" y="111"/>
                </a:lnTo>
                <a:lnTo>
                  <a:pt x="101" y="104"/>
                </a:lnTo>
                <a:lnTo>
                  <a:pt x="100" y="102"/>
                </a:lnTo>
                <a:cubicBezTo>
                  <a:pt x="100" y="97"/>
                  <a:pt x="101" y="92"/>
                  <a:pt x="103" y="87"/>
                </a:cubicBezTo>
                <a:lnTo>
                  <a:pt x="103" y="86"/>
                </a:lnTo>
                <a:cubicBezTo>
                  <a:pt x="110" y="66"/>
                  <a:pt x="129" y="52"/>
                  <a:pt x="151" y="53"/>
                </a:cubicBezTo>
                <a:cubicBezTo>
                  <a:pt x="172" y="54"/>
                  <a:pt x="190" y="69"/>
                  <a:pt x="196" y="89"/>
                </a:cubicBezTo>
                <a:lnTo>
                  <a:pt x="196" y="91"/>
                </a:lnTo>
                <a:cubicBezTo>
                  <a:pt x="197" y="94"/>
                  <a:pt x="197" y="96"/>
                  <a:pt x="197" y="98"/>
                </a:cubicBezTo>
                <a:lnTo>
                  <a:pt x="198" y="103"/>
                </a:lnTo>
                <a:lnTo>
                  <a:pt x="198" y="113"/>
                </a:lnTo>
                <a:lnTo>
                  <a:pt x="197" y="104"/>
                </a:lnTo>
                <a:lnTo>
                  <a:pt x="198" y="106"/>
                </a:lnTo>
                <a:lnTo>
                  <a:pt x="108" y="94"/>
                </a:lnTo>
                <a:lnTo>
                  <a:pt x="108" y="93"/>
                </a:lnTo>
                <a:lnTo>
                  <a:pt x="103" y="108"/>
                </a:lnTo>
                <a:lnTo>
                  <a:pt x="104" y="104"/>
                </a:lnTo>
                <a:lnTo>
                  <a:pt x="105" y="100"/>
                </a:lnTo>
                <a:lnTo>
                  <a:pt x="106" y="94"/>
                </a:lnTo>
                <a:cubicBezTo>
                  <a:pt x="111" y="74"/>
                  <a:pt x="129" y="59"/>
                  <a:pt x="151" y="58"/>
                </a:cubicBezTo>
                <a:cubicBezTo>
                  <a:pt x="172" y="57"/>
                  <a:pt x="191" y="71"/>
                  <a:pt x="198" y="91"/>
                </a:cubicBezTo>
                <a:lnTo>
                  <a:pt x="199" y="92"/>
                </a:lnTo>
                <a:cubicBezTo>
                  <a:pt x="199" y="95"/>
                  <a:pt x="200" y="97"/>
                  <a:pt x="200" y="100"/>
                </a:cubicBezTo>
                <a:lnTo>
                  <a:pt x="201" y="103"/>
                </a:lnTo>
                <a:lnTo>
                  <a:pt x="160" y="63"/>
                </a:lnTo>
                <a:lnTo>
                  <a:pt x="164" y="63"/>
                </a:lnTo>
                <a:lnTo>
                  <a:pt x="148" y="64"/>
                </a:lnTo>
                <a:lnTo>
                  <a:pt x="150" y="63"/>
                </a:lnTo>
                <a:lnTo>
                  <a:pt x="159" y="158"/>
                </a:lnTo>
                <a:lnTo>
                  <a:pt x="159" y="158"/>
                </a:lnTo>
                <a:lnTo>
                  <a:pt x="206" y="103"/>
                </a:lnTo>
                <a:lnTo>
                  <a:pt x="207" y="106"/>
                </a:lnTo>
                <a:lnTo>
                  <a:pt x="202" y="92"/>
                </a:lnTo>
                <a:lnTo>
                  <a:pt x="203" y="94"/>
                </a:lnTo>
                <a:lnTo>
                  <a:pt x="114" y="127"/>
                </a:lnTo>
                <a:lnTo>
                  <a:pt x="113" y="125"/>
                </a:lnTo>
                <a:lnTo>
                  <a:pt x="112" y="118"/>
                </a:lnTo>
                <a:cubicBezTo>
                  <a:pt x="111" y="112"/>
                  <a:pt x="111" y="106"/>
                  <a:pt x="113" y="100"/>
                </a:cubicBezTo>
                <a:lnTo>
                  <a:pt x="114" y="96"/>
                </a:lnTo>
                <a:lnTo>
                  <a:pt x="116" y="87"/>
                </a:lnTo>
                <a:lnTo>
                  <a:pt x="162" y="149"/>
                </a:lnTo>
                <a:lnTo>
                  <a:pt x="158" y="149"/>
                </a:lnTo>
                <a:lnTo>
                  <a:pt x="206" y="101"/>
                </a:lnTo>
                <a:lnTo>
                  <a:pt x="206" y="106"/>
                </a:lnTo>
                <a:lnTo>
                  <a:pt x="207" y="105"/>
                </a:lnTo>
                <a:lnTo>
                  <a:pt x="111" y="110"/>
                </a:lnTo>
                <a:lnTo>
                  <a:pt x="111" y="109"/>
                </a:lnTo>
                <a:lnTo>
                  <a:pt x="111" y="106"/>
                </a:lnTo>
                <a:lnTo>
                  <a:pt x="111" y="106"/>
                </a:lnTo>
                <a:cubicBezTo>
                  <a:pt x="108" y="81"/>
                  <a:pt x="125" y="58"/>
                  <a:pt x="150" y="54"/>
                </a:cubicBezTo>
                <a:cubicBezTo>
                  <a:pt x="175" y="49"/>
                  <a:pt x="199" y="65"/>
                  <a:pt x="205" y="89"/>
                </a:cubicBezTo>
                <a:lnTo>
                  <a:pt x="206" y="91"/>
                </a:lnTo>
                <a:cubicBezTo>
                  <a:pt x="206" y="95"/>
                  <a:pt x="207" y="99"/>
                  <a:pt x="207" y="103"/>
                </a:cubicBezTo>
                <a:lnTo>
                  <a:pt x="207" y="106"/>
                </a:lnTo>
                <a:lnTo>
                  <a:pt x="112" y="97"/>
                </a:lnTo>
                <a:lnTo>
                  <a:pt x="112" y="94"/>
                </a:lnTo>
                <a:lnTo>
                  <a:pt x="111" y="103"/>
                </a:lnTo>
                <a:lnTo>
                  <a:pt x="111" y="101"/>
                </a:lnTo>
                <a:cubicBezTo>
                  <a:pt x="111" y="74"/>
                  <a:pt x="133" y="53"/>
                  <a:pt x="159" y="53"/>
                </a:cubicBezTo>
                <a:cubicBezTo>
                  <a:pt x="186" y="53"/>
                  <a:pt x="207" y="74"/>
                  <a:pt x="207" y="101"/>
                </a:cubicBezTo>
                <a:lnTo>
                  <a:pt x="207" y="103"/>
                </a:lnTo>
                <a:lnTo>
                  <a:pt x="207" y="106"/>
                </a:lnTo>
                <a:cubicBezTo>
                  <a:pt x="207" y="132"/>
                  <a:pt x="186" y="154"/>
                  <a:pt x="159" y="154"/>
                </a:cubicBezTo>
                <a:cubicBezTo>
                  <a:pt x="133" y="154"/>
                  <a:pt x="111" y="132"/>
                  <a:pt x="111" y="106"/>
                </a:cubicBezTo>
                <a:lnTo>
                  <a:pt x="111" y="101"/>
                </a:lnTo>
                <a:lnTo>
                  <a:pt x="111" y="101"/>
                </a:lnTo>
                <a:cubicBezTo>
                  <a:pt x="110" y="88"/>
                  <a:pt x="114" y="74"/>
                  <a:pt x="123" y="64"/>
                </a:cubicBezTo>
                <a:cubicBezTo>
                  <a:pt x="132" y="54"/>
                  <a:pt x="145" y="48"/>
                  <a:pt x="159" y="48"/>
                </a:cubicBezTo>
                <a:lnTo>
                  <a:pt x="159" y="48"/>
                </a:lnTo>
                <a:lnTo>
                  <a:pt x="112" y="104"/>
                </a:lnTo>
                <a:lnTo>
                  <a:pt x="112" y="101"/>
                </a:lnTo>
                <a:lnTo>
                  <a:pt x="112" y="103"/>
                </a:lnTo>
                <a:lnTo>
                  <a:pt x="206" y="82"/>
                </a:lnTo>
                <a:lnTo>
                  <a:pt x="206" y="85"/>
                </a:lnTo>
                <a:cubicBezTo>
                  <a:pt x="207" y="88"/>
                  <a:pt x="207" y="91"/>
                  <a:pt x="207" y="94"/>
                </a:cubicBezTo>
                <a:lnTo>
                  <a:pt x="207" y="96"/>
                </a:lnTo>
                <a:lnTo>
                  <a:pt x="112" y="87"/>
                </a:lnTo>
                <a:lnTo>
                  <a:pt x="112" y="85"/>
                </a:lnTo>
                <a:lnTo>
                  <a:pt x="111" y="94"/>
                </a:lnTo>
                <a:lnTo>
                  <a:pt x="111" y="91"/>
                </a:lnTo>
                <a:cubicBezTo>
                  <a:pt x="111" y="65"/>
                  <a:pt x="133" y="43"/>
                  <a:pt x="159" y="43"/>
                </a:cubicBezTo>
                <a:cubicBezTo>
                  <a:pt x="186" y="43"/>
                  <a:pt x="207" y="65"/>
                  <a:pt x="207" y="91"/>
                </a:cubicBezTo>
                <a:lnTo>
                  <a:pt x="207" y="93"/>
                </a:lnTo>
                <a:lnTo>
                  <a:pt x="207" y="96"/>
                </a:lnTo>
                <a:cubicBezTo>
                  <a:pt x="207" y="123"/>
                  <a:pt x="186" y="144"/>
                  <a:pt x="159" y="144"/>
                </a:cubicBezTo>
                <a:lnTo>
                  <a:pt x="159" y="144"/>
                </a:lnTo>
                <a:lnTo>
                  <a:pt x="207" y="96"/>
                </a:lnTo>
                <a:lnTo>
                  <a:pt x="207" y="99"/>
                </a:lnTo>
                <a:lnTo>
                  <a:pt x="207" y="100"/>
                </a:lnTo>
                <a:lnTo>
                  <a:pt x="207" y="108"/>
                </a:lnTo>
                <a:lnTo>
                  <a:pt x="207" y="110"/>
                </a:lnTo>
                <a:cubicBezTo>
                  <a:pt x="207" y="137"/>
                  <a:pt x="186" y="158"/>
                  <a:pt x="159" y="158"/>
                </a:cubicBezTo>
                <a:cubicBezTo>
                  <a:pt x="133" y="158"/>
                  <a:pt x="111" y="137"/>
                  <a:pt x="111" y="110"/>
                </a:cubicBezTo>
                <a:lnTo>
                  <a:pt x="111" y="108"/>
                </a:lnTo>
                <a:lnTo>
                  <a:pt x="111" y="104"/>
                </a:lnTo>
                <a:lnTo>
                  <a:pt x="111" y="104"/>
                </a:lnTo>
                <a:lnTo>
                  <a:pt x="111" y="96"/>
                </a:lnTo>
                <a:cubicBezTo>
                  <a:pt x="111" y="70"/>
                  <a:pt x="132" y="48"/>
                  <a:pt x="159" y="48"/>
                </a:cubicBezTo>
                <a:lnTo>
                  <a:pt x="160" y="48"/>
                </a:lnTo>
                <a:cubicBezTo>
                  <a:pt x="182" y="48"/>
                  <a:pt x="201" y="63"/>
                  <a:pt x="206" y="84"/>
                </a:cubicBezTo>
                <a:lnTo>
                  <a:pt x="208" y="89"/>
                </a:lnTo>
                <a:lnTo>
                  <a:pt x="208" y="90"/>
                </a:lnTo>
                <a:lnTo>
                  <a:pt x="205" y="84"/>
                </a:lnTo>
                <a:lnTo>
                  <a:pt x="206" y="85"/>
                </a:lnTo>
                <a:lnTo>
                  <a:pt x="115" y="106"/>
                </a:lnTo>
                <a:lnTo>
                  <a:pt x="115" y="103"/>
                </a:lnTo>
                <a:lnTo>
                  <a:pt x="115" y="99"/>
                </a:lnTo>
                <a:lnTo>
                  <a:pt x="115" y="94"/>
                </a:lnTo>
                <a:lnTo>
                  <a:pt x="115" y="91"/>
                </a:lnTo>
                <a:cubicBezTo>
                  <a:pt x="115" y="73"/>
                  <a:pt x="125" y="57"/>
                  <a:pt x="142" y="49"/>
                </a:cubicBezTo>
                <a:cubicBezTo>
                  <a:pt x="158" y="40"/>
                  <a:pt x="177" y="42"/>
                  <a:pt x="192" y="53"/>
                </a:cubicBezTo>
                <a:lnTo>
                  <a:pt x="194" y="55"/>
                </a:lnTo>
                <a:cubicBezTo>
                  <a:pt x="199" y="59"/>
                  <a:pt x="203" y="63"/>
                  <a:pt x="207" y="69"/>
                </a:cubicBezTo>
                <a:lnTo>
                  <a:pt x="209" y="73"/>
                </a:lnTo>
                <a:lnTo>
                  <a:pt x="167" y="48"/>
                </a:lnTo>
                <a:lnTo>
                  <a:pt x="170" y="48"/>
                </a:lnTo>
                <a:lnTo>
                  <a:pt x="172" y="48"/>
                </a:lnTo>
                <a:lnTo>
                  <a:pt x="124" y="96"/>
                </a:lnTo>
                <a:lnTo>
                  <a:pt x="124" y="93"/>
                </a:lnTo>
                <a:lnTo>
                  <a:pt x="124" y="91"/>
                </a:lnTo>
                <a:cubicBezTo>
                  <a:pt x="124" y="67"/>
                  <a:pt x="143" y="46"/>
                  <a:pt x="167" y="44"/>
                </a:cubicBezTo>
                <a:cubicBezTo>
                  <a:pt x="192" y="41"/>
                  <a:pt x="214" y="58"/>
                  <a:pt x="219" y="82"/>
                </a:cubicBezTo>
                <a:lnTo>
                  <a:pt x="220" y="87"/>
                </a:lnTo>
                <a:lnTo>
                  <a:pt x="221" y="91"/>
                </a:lnTo>
                <a:lnTo>
                  <a:pt x="126" y="101"/>
                </a:lnTo>
                <a:lnTo>
                  <a:pt x="126" y="99"/>
                </a:lnTo>
                <a:lnTo>
                  <a:pt x="127" y="108"/>
                </a:lnTo>
                <a:lnTo>
                  <a:pt x="126" y="106"/>
                </a:lnTo>
                <a:lnTo>
                  <a:pt x="221" y="96"/>
                </a:lnTo>
                <a:lnTo>
                  <a:pt x="221" y="99"/>
                </a:lnTo>
                <a:lnTo>
                  <a:pt x="221" y="101"/>
                </a:lnTo>
                <a:cubicBezTo>
                  <a:pt x="221" y="127"/>
                  <a:pt x="200" y="149"/>
                  <a:pt x="173" y="149"/>
                </a:cubicBezTo>
                <a:cubicBezTo>
                  <a:pt x="147" y="149"/>
                  <a:pt x="125" y="127"/>
                  <a:pt x="125" y="101"/>
                </a:cubicBezTo>
                <a:lnTo>
                  <a:pt x="125" y="99"/>
                </a:lnTo>
                <a:lnTo>
                  <a:pt x="126" y="107"/>
                </a:lnTo>
                <a:lnTo>
                  <a:pt x="126" y="104"/>
                </a:lnTo>
                <a:cubicBezTo>
                  <a:pt x="125" y="102"/>
                  <a:pt x="125" y="99"/>
                  <a:pt x="125" y="96"/>
                </a:cubicBezTo>
                <a:lnTo>
                  <a:pt x="125" y="91"/>
                </a:lnTo>
                <a:cubicBezTo>
                  <a:pt x="125" y="89"/>
                  <a:pt x="125" y="86"/>
                  <a:pt x="126" y="84"/>
                </a:cubicBezTo>
                <a:lnTo>
                  <a:pt x="126" y="81"/>
                </a:lnTo>
                <a:lnTo>
                  <a:pt x="127" y="75"/>
                </a:lnTo>
                <a:cubicBezTo>
                  <a:pt x="133" y="51"/>
                  <a:pt x="156" y="36"/>
                  <a:pt x="180" y="39"/>
                </a:cubicBezTo>
                <a:cubicBezTo>
                  <a:pt x="204" y="42"/>
                  <a:pt x="222" y="62"/>
                  <a:pt x="222" y="86"/>
                </a:cubicBezTo>
                <a:lnTo>
                  <a:pt x="222" y="88"/>
                </a:lnTo>
                <a:cubicBezTo>
                  <a:pt x="222" y="91"/>
                  <a:pt x="222" y="94"/>
                  <a:pt x="221" y="96"/>
                </a:cubicBezTo>
                <a:lnTo>
                  <a:pt x="221" y="99"/>
                </a:lnTo>
                <a:lnTo>
                  <a:pt x="221" y="91"/>
                </a:lnTo>
                <a:lnTo>
                  <a:pt x="221" y="95"/>
                </a:lnTo>
                <a:lnTo>
                  <a:pt x="221" y="96"/>
                </a:lnTo>
                <a:cubicBezTo>
                  <a:pt x="221" y="123"/>
                  <a:pt x="200" y="144"/>
                  <a:pt x="173" y="144"/>
                </a:cubicBezTo>
                <a:cubicBezTo>
                  <a:pt x="147" y="144"/>
                  <a:pt x="125" y="123"/>
                  <a:pt x="125" y="96"/>
                </a:cubicBezTo>
                <a:lnTo>
                  <a:pt x="125" y="92"/>
                </a:lnTo>
                <a:lnTo>
                  <a:pt x="125" y="86"/>
                </a:lnTo>
                <a:lnTo>
                  <a:pt x="173" y="134"/>
                </a:lnTo>
                <a:lnTo>
                  <a:pt x="172" y="134"/>
                </a:lnTo>
                <a:cubicBezTo>
                  <a:pt x="146" y="134"/>
                  <a:pt x="124" y="113"/>
                  <a:pt x="124" y="86"/>
                </a:cubicBezTo>
                <a:cubicBezTo>
                  <a:pt x="124" y="60"/>
                  <a:pt x="146" y="38"/>
                  <a:pt x="172" y="38"/>
                </a:cubicBezTo>
                <a:lnTo>
                  <a:pt x="173" y="38"/>
                </a:lnTo>
                <a:cubicBezTo>
                  <a:pt x="200" y="38"/>
                  <a:pt x="221" y="60"/>
                  <a:pt x="221" y="86"/>
                </a:cubicBezTo>
                <a:lnTo>
                  <a:pt x="221" y="91"/>
                </a:lnTo>
                <a:lnTo>
                  <a:pt x="221" y="96"/>
                </a:lnTo>
                <a:cubicBezTo>
                  <a:pt x="221" y="123"/>
                  <a:pt x="200" y="144"/>
                  <a:pt x="173" y="144"/>
                </a:cubicBezTo>
                <a:cubicBezTo>
                  <a:pt x="147" y="144"/>
                  <a:pt x="125" y="123"/>
                  <a:pt x="125" y="96"/>
                </a:cubicBezTo>
                <a:lnTo>
                  <a:pt x="125" y="93"/>
                </a:lnTo>
                <a:lnTo>
                  <a:pt x="125" y="91"/>
                </a:lnTo>
                <a:cubicBezTo>
                  <a:pt x="125" y="65"/>
                  <a:pt x="147" y="43"/>
                  <a:pt x="173" y="43"/>
                </a:cubicBezTo>
                <a:cubicBezTo>
                  <a:pt x="200" y="43"/>
                  <a:pt x="221" y="65"/>
                  <a:pt x="221" y="91"/>
                </a:cubicBezTo>
                <a:lnTo>
                  <a:pt x="221" y="96"/>
                </a:lnTo>
                <a:lnTo>
                  <a:pt x="221" y="101"/>
                </a:lnTo>
                <a:lnTo>
                  <a:pt x="128" y="86"/>
                </a:lnTo>
                <a:lnTo>
                  <a:pt x="128" y="84"/>
                </a:lnTo>
                <a:lnTo>
                  <a:pt x="126" y="99"/>
                </a:lnTo>
                <a:lnTo>
                  <a:pt x="126" y="96"/>
                </a:lnTo>
                <a:lnTo>
                  <a:pt x="128" y="110"/>
                </a:lnTo>
                <a:lnTo>
                  <a:pt x="126" y="105"/>
                </a:lnTo>
                <a:cubicBezTo>
                  <a:pt x="122" y="91"/>
                  <a:pt x="125" y="75"/>
                  <a:pt x="134" y="63"/>
                </a:cubicBezTo>
                <a:cubicBezTo>
                  <a:pt x="143" y="51"/>
                  <a:pt x="157" y="43"/>
                  <a:pt x="172" y="43"/>
                </a:cubicBezTo>
                <a:lnTo>
                  <a:pt x="174" y="43"/>
                </a:lnTo>
                <a:lnTo>
                  <a:pt x="126" y="95"/>
                </a:lnTo>
                <a:lnTo>
                  <a:pt x="126" y="89"/>
                </a:lnTo>
                <a:lnTo>
                  <a:pt x="126" y="90"/>
                </a:lnTo>
                <a:cubicBezTo>
                  <a:pt x="125" y="88"/>
                  <a:pt x="125" y="85"/>
                  <a:pt x="125" y="82"/>
                </a:cubicBezTo>
                <a:lnTo>
                  <a:pt x="125" y="82"/>
                </a:lnTo>
                <a:cubicBezTo>
                  <a:pt x="125" y="55"/>
                  <a:pt x="146" y="34"/>
                  <a:pt x="173" y="34"/>
                </a:cubicBezTo>
                <a:cubicBezTo>
                  <a:pt x="199" y="34"/>
                  <a:pt x="221" y="55"/>
                  <a:pt x="221" y="82"/>
                </a:cubicBezTo>
                <a:lnTo>
                  <a:pt x="221" y="85"/>
                </a:lnTo>
                <a:lnTo>
                  <a:pt x="221" y="87"/>
                </a:lnTo>
                <a:lnTo>
                  <a:pt x="222" y="93"/>
                </a:lnTo>
                <a:lnTo>
                  <a:pt x="222" y="101"/>
                </a:lnTo>
                <a:lnTo>
                  <a:pt x="127" y="91"/>
                </a:lnTo>
                <a:lnTo>
                  <a:pt x="128" y="86"/>
                </a:lnTo>
                <a:lnTo>
                  <a:pt x="128" y="87"/>
                </a:lnTo>
                <a:cubicBezTo>
                  <a:pt x="128" y="81"/>
                  <a:pt x="130" y="75"/>
                  <a:pt x="133" y="70"/>
                </a:cubicBezTo>
                <a:lnTo>
                  <a:pt x="135" y="65"/>
                </a:lnTo>
                <a:cubicBezTo>
                  <a:pt x="143" y="49"/>
                  <a:pt x="160" y="38"/>
                  <a:pt x="178" y="38"/>
                </a:cubicBezTo>
                <a:lnTo>
                  <a:pt x="180" y="38"/>
                </a:lnTo>
                <a:cubicBezTo>
                  <a:pt x="204" y="38"/>
                  <a:pt x="224" y="55"/>
                  <a:pt x="228" y="78"/>
                </a:cubicBezTo>
                <a:lnTo>
                  <a:pt x="229" y="83"/>
                </a:lnTo>
                <a:lnTo>
                  <a:pt x="229" y="86"/>
                </a:lnTo>
                <a:lnTo>
                  <a:pt x="154" y="58"/>
                </a:lnTo>
                <a:lnTo>
                  <a:pt x="156" y="57"/>
                </a:lnTo>
                <a:lnTo>
                  <a:pt x="143" y="71"/>
                </a:lnTo>
                <a:lnTo>
                  <a:pt x="145" y="68"/>
                </a:lnTo>
                <a:lnTo>
                  <a:pt x="138" y="91"/>
                </a:lnTo>
                <a:lnTo>
                  <a:pt x="138" y="86"/>
                </a:lnTo>
                <a:lnTo>
                  <a:pt x="138" y="82"/>
                </a:lnTo>
                <a:cubicBezTo>
                  <a:pt x="138" y="60"/>
                  <a:pt x="154" y="40"/>
                  <a:pt x="175" y="35"/>
                </a:cubicBezTo>
                <a:cubicBezTo>
                  <a:pt x="197" y="30"/>
                  <a:pt x="219" y="41"/>
                  <a:pt x="229" y="61"/>
                </a:cubicBezTo>
                <a:lnTo>
                  <a:pt x="230" y="62"/>
                </a:lnTo>
                <a:cubicBezTo>
                  <a:pt x="232" y="66"/>
                  <a:pt x="234" y="71"/>
                  <a:pt x="234" y="76"/>
                </a:cubicBezTo>
                <a:lnTo>
                  <a:pt x="235" y="80"/>
                </a:lnTo>
                <a:cubicBezTo>
                  <a:pt x="235" y="83"/>
                  <a:pt x="236" y="87"/>
                  <a:pt x="235" y="90"/>
                </a:cubicBezTo>
                <a:lnTo>
                  <a:pt x="235" y="96"/>
                </a:lnTo>
                <a:lnTo>
                  <a:pt x="235" y="96"/>
                </a:lnTo>
                <a:cubicBezTo>
                  <a:pt x="235" y="123"/>
                  <a:pt x="213" y="144"/>
                  <a:pt x="187" y="144"/>
                </a:cubicBezTo>
                <a:cubicBezTo>
                  <a:pt x="160" y="144"/>
                  <a:pt x="139" y="123"/>
                  <a:pt x="139" y="96"/>
                </a:cubicBezTo>
                <a:lnTo>
                  <a:pt x="139" y="95"/>
                </a:lnTo>
                <a:cubicBezTo>
                  <a:pt x="139" y="92"/>
                  <a:pt x="139" y="90"/>
                  <a:pt x="140" y="87"/>
                </a:cubicBezTo>
                <a:lnTo>
                  <a:pt x="140" y="84"/>
                </a:lnTo>
                <a:lnTo>
                  <a:pt x="143" y="74"/>
                </a:lnTo>
                <a:cubicBezTo>
                  <a:pt x="148" y="55"/>
                  <a:pt x="163" y="42"/>
                  <a:pt x="182" y="39"/>
                </a:cubicBezTo>
                <a:cubicBezTo>
                  <a:pt x="201" y="36"/>
                  <a:pt x="220" y="45"/>
                  <a:pt x="230" y="62"/>
                </a:cubicBezTo>
                <a:lnTo>
                  <a:pt x="232" y="64"/>
                </a:lnTo>
                <a:cubicBezTo>
                  <a:pt x="233" y="66"/>
                  <a:pt x="234" y="69"/>
                  <a:pt x="235" y="71"/>
                </a:cubicBezTo>
                <a:lnTo>
                  <a:pt x="236" y="74"/>
                </a:lnTo>
                <a:lnTo>
                  <a:pt x="144" y="82"/>
                </a:lnTo>
                <a:lnTo>
                  <a:pt x="145" y="80"/>
                </a:lnTo>
                <a:cubicBezTo>
                  <a:pt x="145" y="77"/>
                  <a:pt x="146" y="74"/>
                  <a:pt x="147" y="71"/>
                </a:cubicBezTo>
                <a:lnTo>
                  <a:pt x="148" y="69"/>
                </a:lnTo>
                <a:cubicBezTo>
                  <a:pt x="156" y="50"/>
                  <a:pt x="174" y="38"/>
                  <a:pt x="194" y="38"/>
                </a:cubicBezTo>
                <a:cubicBezTo>
                  <a:pt x="215" y="39"/>
                  <a:pt x="232" y="52"/>
                  <a:pt x="239" y="71"/>
                </a:cubicBezTo>
                <a:lnTo>
                  <a:pt x="240" y="74"/>
                </a:lnTo>
                <a:lnTo>
                  <a:pt x="237" y="68"/>
                </a:lnTo>
                <a:lnTo>
                  <a:pt x="238" y="70"/>
                </a:lnTo>
                <a:lnTo>
                  <a:pt x="147" y="91"/>
                </a:lnTo>
                <a:lnTo>
                  <a:pt x="147" y="87"/>
                </a:lnTo>
                <a:lnTo>
                  <a:pt x="147" y="82"/>
                </a:lnTo>
                <a:cubicBezTo>
                  <a:pt x="147" y="55"/>
                  <a:pt x="168" y="34"/>
                  <a:pt x="195" y="34"/>
                </a:cubicBezTo>
                <a:cubicBezTo>
                  <a:pt x="221" y="34"/>
                  <a:pt x="243" y="55"/>
                  <a:pt x="243" y="82"/>
                </a:cubicBezTo>
                <a:lnTo>
                  <a:pt x="243" y="83"/>
                </a:lnTo>
                <a:lnTo>
                  <a:pt x="242" y="76"/>
                </a:lnTo>
                <a:lnTo>
                  <a:pt x="243" y="79"/>
                </a:lnTo>
                <a:lnTo>
                  <a:pt x="195" y="38"/>
                </a:lnTo>
                <a:lnTo>
                  <a:pt x="196" y="38"/>
                </a:lnTo>
                <a:cubicBezTo>
                  <a:pt x="222" y="38"/>
                  <a:pt x="244" y="60"/>
                  <a:pt x="244" y="86"/>
                </a:cubicBezTo>
                <a:cubicBezTo>
                  <a:pt x="244" y="113"/>
                  <a:pt x="222" y="134"/>
                  <a:pt x="196" y="134"/>
                </a:cubicBezTo>
                <a:lnTo>
                  <a:pt x="195" y="134"/>
                </a:lnTo>
                <a:cubicBezTo>
                  <a:pt x="169" y="134"/>
                  <a:pt x="147" y="113"/>
                  <a:pt x="147" y="86"/>
                </a:cubicBezTo>
                <a:lnTo>
                  <a:pt x="147" y="84"/>
                </a:lnTo>
                <a:lnTo>
                  <a:pt x="147" y="82"/>
                </a:lnTo>
                <a:cubicBezTo>
                  <a:pt x="147" y="55"/>
                  <a:pt x="169" y="34"/>
                  <a:pt x="195" y="34"/>
                </a:cubicBezTo>
                <a:cubicBezTo>
                  <a:pt x="222" y="34"/>
                  <a:pt x="243" y="55"/>
                  <a:pt x="243" y="82"/>
                </a:cubicBezTo>
                <a:lnTo>
                  <a:pt x="243" y="84"/>
                </a:lnTo>
                <a:cubicBezTo>
                  <a:pt x="243" y="87"/>
                  <a:pt x="243" y="90"/>
                  <a:pt x="243" y="93"/>
                </a:cubicBezTo>
                <a:lnTo>
                  <a:pt x="242" y="96"/>
                </a:lnTo>
                <a:lnTo>
                  <a:pt x="195" y="38"/>
                </a:lnTo>
                <a:lnTo>
                  <a:pt x="195" y="38"/>
                </a:lnTo>
                <a:cubicBezTo>
                  <a:pt x="222" y="38"/>
                  <a:pt x="243" y="60"/>
                  <a:pt x="243" y="86"/>
                </a:cubicBezTo>
                <a:cubicBezTo>
                  <a:pt x="243" y="113"/>
                  <a:pt x="222" y="134"/>
                  <a:pt x="195" y="134"/>
                </a:cubicBezTo>
                <a:lnTo>
                  <a:pt x="194" y="134"/>
                </a:lnTo>
                <a:cubicBezTo>
                  <a:pt x="167" y="134"/>
                  <a:pt x="146" y="113"/>
                  <a:pt x="146" y="86"/>
                </a:cubicBezTo>
                <a:cubicBezTo>
                  <a:pt x="146" y="60"/>
                  <a:pt x="167" y="38"/>
                  <a:pt x="194" y="38"/>
                </a:cubicBezTo>
                <a:lnTo>
                  <a:pt x="196" y="38"/>
                </a:lnTo>
                <a:lnTo>
                  <a:pt x="148" y="86"/>
                </a:lnTo>
                <a:lnTo>
                  <a:pt x="148" y="82"/>
                </a:lnTo>
                <a:lnTo>
                  <a:pt x="148" y="77"/>
                </a:lnTo>
                <a:cubicBezTo>
                  <a:pt x="148" y="50"/>
                  <a:pt x="169" y="29"/>
                  <a:pt x="196" y="29"/>
                </a:cubicBezTo>
                <a:lnTo>
                  <a:pt x="197" y="29"/>
                </a:lnTo>
                <a:lnTo>
                  <a:pt x="198" y="29"/>
                </a:lnTo>
                <a:lnTo>
                  <a:pt x="150" y="77"/>
                </a:lnTo>
                <a:lnTo>
                  <a:pt x="150" y="75"/>
                </a:lnTo>
                <a:lnTo>
                  <a:pt x="150" y="72"/>
                </a:lnTo>
                <a:cubicBezTo>
                  <a:pt x="150" y="46"/>
                  <a:pt x="172" y="24"/>
                  <a:pt x="198" y="24"/>
                </a:cubicBezTo>
                <a:lnTo>
                  <a:pt x="199" y="24"/>
                </a:lnTo>
                <a:cubicBezTo>
                  <a:pt x="226" y="24"/>
                  <a:pt x="247" y="46"/>
                  <a:pt x="247" y="72"/>
                </a:cubicBezTo>
                <a:lnTo>
                  <a:pt x="247" y="75"/>
                </a:lnTo>
                <a:lnTo>
                  <a:pt x="245" y="60"/>
                </a:lnTo>
                <a:lnTo>
                  <a:pt x="246" y="62"/>
                </a:lnTo>
                <a:lnTo>
                  <a:pt x="152" y="77"/>
                </a:lnTo>
                <a:lnTo>
                  <a:pt x="152" y="75"/>
                </a:lnTo>
                <a:cubicBezTo>
                  <a:pt x="152" y="73"/>
                  <a:pt x="152" y="71"/>
                  <a:pt x="152" y="69"/>
                </a:cubicBezTo>
                <a:lnTo>
                  <a:pt x="153" y="65"/>
                </a:lnTo>
                <a:lnTo>
                  <a:pt x="152" y="72"/>
                </a:lnTo>
                <a:lnTo>
                  <a:pt x="152" y="69"/>
                </a:lnTo>
                <a:lnTo>
                  <a:pt x="152" y="67"/>
                </a:lnTo>
                <a:cubicBezTo>
                  <a:pt x="152" y="41"/>
                  <a:pt x="174" y="19"/>
                  <a:pt x="200" y="19"/>
                </a:cubicBezTo>
                <a:cubicBezTo>
                  <a:pt x="227" y="19"/>
                  <a:pt x="248" y="41"/>
                  <a:pt x="248" y="67"/>
                </a:cubicBezTo>
                <a:lnTo>
                  <a:pt x="248" y="71"/>
                </a:lnTo>
                <a:lnTo>
                  <a:pt x="248" y="81"/>
                </a:lnTo>
                <a:cubicBezTo>
                  <a:pt x="246" y="106"/>
                  <a:pt x="225" y="125"/>
                  <a:pt x="200" y="125"/>
                </a:cubicBezTo>
                <a:lnTo>
                  <a:pt x="198" y="125"/>
                </a:lnTo>
                <a:cubicBezTo>
                  <a:pt x="172" y="125"/>
                  <a:pt x="150" y="103"/>
                  <a:pt x="150" y="77"/>
                </a:cubicBezTo>
                <a:cubicBezTo>
                  <a:pt x="150" y="50"/>
                  <a:pt x="172" y="29"/>
                  <a:pt x="198" y="29"/>
                </a:cubicBezTo>
                <a:lnTo>
                  <a:pt x="200" y="29"/>
                </a:lnTo>
                <a:cubicBezTo>
                  <a:pt x="224" y="29"/>
                  <a:pt x="245" y="47"/>
                  <a:pt x="248" y="70"/>
                </a:cubicBezTo>
                <a:lnTo>
                  <a:pt x="248" y="74"/>
                </a:lnTo>
                <a:cubicBezTo>
                  <a:pt x="249" y="76"/>
                  <a:pt x="249" y="78"/>
                  <a:pt x="249" y="80"/>
                </a:cubicBezTo>
                <a:lnTo>
                  <a:pt x="249" y="82"/>
                </a:lnTo>
                <a:cubicBezTo>
                  <a:pt x="249" y="108"/>
                  <a:pt x="227" y="130"/>
                  <a:pt x="201" y="130"/>
                </a:cubicBezTo>
                <a:cubicBezTo>
                  <a:pt x="174" y="130"/>
                  <a:pt x="153" y="108"/>
                  <a:pt x="153" y="82"/>
                </a:cubicBezTo>
                <a:lnTo>
                  <a:pt x="153" y="79"/>
                </a:lnTo>
                <a:lnTo>
                  <a:pt x="153" y="75"/>
                </a:lnTo>
                <a:lnTo>
                  <a:pt x="153" y="70"/>
                </a:lnTo>
                <a:cubicBezTo>
                  <a:pt x="153" y="68"/>
                  <a:pt x="153" y="65"/>
                  <a:pt x="154" y="63"/>
                </a:cubicBezTo>
                <a:lnTo>
                  <a:pt x="154" y="60"/>
                </a:lnTo>
                <a:cubicBezTo>
                  <a:pt x="158" y="38"/>
                  <a:pt x="176" y="21"/>
                  <a:pt x="198" y="20"/>
                </a:cubicBezTo>
                <a:cubicBezTo>
                  <a:pt x="220" y="18"/>
                  <a:pt x="240" y="31"/>
                  <a:pt x="247" y="52"/>
                </a:cubicBezTo>
                <a:lnTo>
                  <a:pt x="248" y="54"/>
                </a:lnTo>
                <a:lnTo>
                  <a:pt x="249" y="59"/>
                </a:lnTo>
                <a:lnTo>
                  <a:pt x="203" y="24"/>
                </a:lnTo>
                <a:lnTo>
                  <a:pt x="204" y="24"/>
                </a:lnTo>
                <a:lnTo>
                  <a:pt x="158" y="57"/>
                </a:lnTo>
                <a:lnTo>
                  <a:pt x="159" y="54"/>
                </a:lnTo>
                <a:lnTo>
                  <a:pt x="159" y="56"/>
                </a:lnTo>
                <a:cubicBezTo>
                  <a:pt x="165" y="33"/>
                  <a:pt x="186" y="18"/>
                  <a:pt x="209" y="20"/>
                </a:cubicBezTo>
                <a:cubicBezTo>
                  <a:pt x="232" y="21"/>
                  <a:pt x="251" y="39"/>
                  <a:pt x="253" y="62"/>
                </a:cubicBezTo>
                <a:lnTo>
                  <a:pt x="254" y="67"/>
                </a:lnTo>
                <a:lnTo>
                  <a:pt x="254" y="77"/>
                </a:lnTo>
                <a:lnTo>
                  <a:pt x="206" y="29"/>
                </a:lnTo>
                <a:lnTo>
                  <a:pt x="208" y="29"/>
                </a:lnTo>
                <a:lnTo>
                  <a:pt x="161" y="73"/>
                </a:lnTo>
                <a:lnTo>
                  <a:pt x="161" y="67"/>
                </a:lnTo>
                <a:lnTo>
                  <a:pt x="162" y="62"/>
                </a:lnTo>
                <a:cubicBezTo>
                  <a:pt x="165" y="39"/>
                  <a:pt x="182" y="22"/>
                  <a:pt x="205" y="20"/>
                </a:cubicBezTo>
                <a:cubicBezTo>
                  <a:pt x="227" y="17"/>
                  <a:pt x="248" y="31"/>
                  <a:pt x="255" y="52"/>
                </a:cubicBezTo>
                <a:lnTo>
                  <a:pt x="256" y="54"/>
                </a:lnTo>
                <a:cubicBezTo>
                  <a:pt x="257" y="59"/>
                  <a:pt x="258" y="64"/>
                  <a:pt x="258" y="69"/>
                </a:cubicBezTo>
                <a:lnTo>
                  <a:pt x="258" y="72"/>
                </a:lnTo>
                <a:lnTo>
                  <a:pt x="257" y="65"/>
                </a:lnTo>
                <a:lnTo>
                  <a:pt x="258" y="68"/>
                </a:lnTo>
                <a:cubicBezTo>
                  <a:pt x="258" y="70"/>
                  <a:pt x="258" y="73"/>
                  <a:pt x="258" y="75"/>
                </a:cubicBezTo>
                <a:lnTo>
                  <a:pt x="258" y="77"/>
                </a:lnTo>
                <a:cubicBezTo>
                  <a:pt x="258" y="103"/>
                  <a:pt x="237" y="125"/>
                  <a:pt x="210" y="125"/>
                </a:cubicBezTo>
                <a:cubicBezTo>
                  <a:pt x="184" y="125"/>
                  <a:pt x="162" y="103"/>
                  <a:pt x="162" y="77"/>
                </a:cubicBezTo>
                <a:lnTo>
                  <a:pt x="162" y="73"/>
                </a:lnTo>
                <a:lnTo>
                  <a:pt x="162" y="72"/>
                </a:lnTo>
                <a:cubicBezTo>
                  <a:pt x="161" y="58"/>
                  <a:pt x="165" y="45"/>
                  <a:pt x="175" y="35"/>
                </a:cubicBezTo>
                <a:cubicBezTo>
                  <a:pt x="184" y="25"/>
                  <a:pt x="196" y="19"/>
                  <a:pt x="210" y="19"/>
                </a:cubicBezTo>
                <a:lnTo>
                  <a:pt x="210" y="19"/>
                </a:lnTo>
                <a:lnTo>
                  <a:pt x="212" y="19"/>
                </a:lnTo>
                <a:lnTo>
                  <a:pt x="213" y="19"/>
                </a:lnTo>
                <a:lnTo>
                  <a:pt x="213" y="19"/>
                </a:lnTo>
                <a:lnTo>
                  <a:pt x="214" y="19"/>
                </a:lnTo>
                <a:cubicBezTo>
                  <a:pt x="236" y="19"/>
                  <a:pt x="255" y="34"/>
                  <a:pt x="261" y="54"/>
                </a:cubicBezTo>
                <a:lnTo>
                  <a:pt x="262" y="58"/>
                </a:lnTo>
                <a:lnTo>
                  <a:pt x="262" y="57"/>
                </a:lnTo>
                <a:lnTo>
                  <a:pt x="168" y="78"/>
                </a:lnTo>
                <a:lnTo>
                  <a:pt x="168" y="73"/>
                </a:lnTo>
                <a:lnTo>
                  <a:pt x="167" y="63"/>
                </a:lnTo>
                <a:cubicBezTo>
                  <a:pt x="167" y="47"/>
                  <a:pt x="176" y="32"/>
                  <a:pt x="189" y="23"/>
                </a:cubicBezTo>
                <a:cubicBezTo>
                  <a:pt x="203" y="14"/>
                  <a:pt x="220" y="12"/>
                  <a:pt x="234" y="19"/>
                </a:cubicBezTo>
                <a:lnTo>
                  <a:pt x="238" y="20"/>
                </a:lnTo>
                <a:cubicBezTo>
                  <a:pt x="243" y="23"/>
                  <a:pt x="249" y="26"/>
                  <a:pt x="253" y="31"/>
                </a:cubicBezTo>
                <a:lnTo>
                  <a:pt x="256" y="34"/>
                </a:lnTo>
                <a:cubicBezTo>
                  <a:pt x="265" y="43"/>
                  <a:pt x="270" y="55"/>
                  <a:pt x="270" y="67"/>
                </a:cubicBezTo>
                <a:lnTo>
                  <a:pt x="270" y="70"/>
                </a:lnTo>
                <a:lnTo>
                  <a:pt x="270" y="72"/>
                </a:lnTo>
                <a:lnTo>
                  <a:pt x="222" y="24"/>
                </a:lnTo>
                <a:lnTo>
                  <a:pt x="223" y="24"/>
                </a:lnTo>
                <a:cubicBezTo>
                  <a:pt x="250" y="24"/>
                  <a:pt x="271" y="46"/>
                  <a:pt x="271" y="72"/>
                </a:cubicBezTo>
                <a:cubicBezTo>
                  <a:pt x="271" y="99"/>
                  <a:pt x="250" y="120"/>
                  <a:pt x="223" y="120"/>
                </a:cubicBezTo>
                <a:lnTo>
                  <a:pt x="223" y="120"/>
                </a:lnTo>
                <a:lnTo>
                  <a:pt x="222" y="120"/>
                </a:lnTo>
                <a:cubicBezTo>
                  <a:pt x="208" y="120"/>
                  <a:pt x="194" y="114"/>
                  <a:pt x="185" y="103"/>
                </a:cubicBezTo>
                <a:cubicBezTo>
                  <a:pt x="176" y="92"/>
                  <a:pt x="172" y="78"/>
                  <a:pt x="175" y="64"/>
                </a:cubicBezTo>
                <a:lnTo>
                  <a:pt x="176" y="58"/>
                </a:lnTo>
                <a:lnTo>
                  <a:pt x="176" y="57"/>
                </a:lnTo>
                <a:lnTo>
                  <a:pt x="263" y="90"/>
                </a:lnTo>
                <a:lnTo>
                  <a:pt x="262" y="91"/>
                </a:lnTo>
                <a:lnTo>
                  <a:pt x="269" y="78"/>
                </a:lnTo>
                <a:lnTo>
                  <a:pt x="268" y="81"/>
                </a:lnTo>
                <a:lnTo>
                  <a:pt x="266" y="86"/>
                </a:lnTo>
                <a:cubicBezTo>
                  <a:pt x="265" y="90"/>
                  <a:pt x="263" y="94"/>
                  <a:pt x="260" y="98"/>
                </a:cubicBezTo>
                <a:lnTo>
                  <a:pt x="259" y="99"/>
                </a:lnTo>
                <a:cubicBezTo>
                  <a:pt x="249" y="114"/>
                  <a:pt x="231" y="122"/>
                  <a:pt x="213" y="120"/>
                </a:cubicBezTo>
                <a:cubicBezTo>
                  <a:pt x="195" y="118"/>
                  <a:pt x="180" y="105"/>
                  <a:pt x="174" y="88"/>
                </a:cubicBezTo>
                <a:lnTo>
                  <a:pt x="173" y="86"/>
                </a:lnTo>
                <a:cubicBezTo>
                  <a:pt x="172" y="81"/>
                  <a:pt x="171" y="76"/>
                  <a:pt x="171" y="71"/>
                </a:cubicBezTo>
                <a:lnTo>
                  <a:pt x="171" y="68"/>
                </a:lnTo>
                <a:lnTo>
                  <a:pt x="172" y="58"/>
                </a:lnTo>
                <a:lnTo>
                  <a:pt x="253" y="97"/>
                </a:lnTo>
                <a:lnTo>
                  <a:pt x="252" y="98"/>
                </a:lnTo>
                <a:lnTo>
                  <a:pt x="266" y="71"/>
                </a:lnTo>
                <a:lnTo>
                  <a:pt x="265" y="74"/>
                </a:lnTo>
                <a:lnTo>
                  <a:pt x="266" y="63"/>
                </a:lnTo>
                <a:lnTo>
                  <a:pt x="266" y="69"/>
                </a:lnTo>
                <a:lnTo>
                  <a:pt x="267" y="71"/>
                </a:lnTo>
                <a:lnTo>
                  <a:pt x="171" y="77"/>
                </a:lnTo>
                <a:lnTo>
                  <a:pt x="171" y="75"/>
                </a:lnTo>
                <a:lnTo>
                  <a:pt x="172" y="83"/>
                </a:lnTo>
                <a:lnTo>
                  <a:pt x="171" y="80"/>
                </a:lnTo>
                <a:lnTo>
                  <a:pt x="170" y="76"/>
                </a:lnTo>
                <a:cubicBezTo>
                  <a:pt x="170" y="74"/>
                  <a:pt x="170" y="71"/>
                  <a:pt x="170" y="69"/>
                </a:cubicBezTo>
                <a:lnTo>
                  <a:pt x="170" y="67"/>
                </a:lnTo>
                <a:cubicBezTo>
                  <a:pt x="170" y="41"/>
                  <a:pt x="191" y="19"/>
                  <a:pt x="218" y="19"/>
                </a:cubicBezTo>
                <a:cubicBezTo>
                  <a:pt x="244" y="19"/>
                  <a:pt x="266" y="41"/>
                  <a:pt x="266" y="67"/>
                </a:cubicBezTo>
                <a:lnTo>
                  <a:pt x="266" y="69"/>
                </a:lnTo>
                <a:lnTo>
                  <a:pt x="265" y="62"/>
                </a:lnTo>
                <a:lnTo>
                  <a:pt x="266" y="66"/>
                </a:lnTo>
                <a:cubicBezTo>
                  <a:pt x="266" y="68"/>
                  <a:pt x="266" y="70"/>
                  <a:pt x="266" y="72"/>
                </a:cubicBezTo>
                <a:lnTo>
                  <a:pt x="266" y="75"/>
                </a:lnTo>
                <a:lnTo>
                  <a:pt x="266" y="77"/>
                </a:lnTo>
                <a:lnTo>
                  <a:pt x="172" y="65"/>
                </a:lnTo>
                <a:lnTo>
                  <a:pt x="173" y="61"/>
                </a:lnTo>
                <a:lnTo>
                  <a:pt x="172" y="69"/>
                </a:lnTo>
                <a:lnTo>
                  <a:pt x="172" y="63"/>
                </a:lnTo>
                <a:lnTo>
                  <a:pt x="172" y="74"/>
                </a:lnTo>
                <a:lnTo>
                  <a:pt x="172" y="71"/>
                </a:lnTo>
                <a:cubicBezTo>
                  <a:pt x="172" y="69"/>
                  <a:pt x="171" y="66"/>
                  <a:pt x="171" y="64"/>
                </a:cubicBezTo>
                <a:lnTo>
                  <a:pt x="171" y="63"/>
                </a:lnTo>
                <a:cubicBezTo>
                  <a:pt x="171" y="36"/>
                  <a:pt x="193" y="15"/>
                  <a:pt x="219" y="15"/>
                </a:cubicBezTo>
                <a:cubicBezTo>
                  <a:pt x="246" y="15"/>
                  <a:pt x="267" y="36"/>
                  <a:pt x="267" y="63"/>
                </a:cubicBezTo>
                <a:lnTo>
                  <a:pt x="267" y="65"/>
                </a:lnTo>
                <a:lnTo>
                  <a:pt x="266" y="55"/>
                </a:lnTo>
                <a:lnTo>
                  <a:pt x="267" y="60"/>
                </a:lnTo>
                <a:lnTo>
                  <a:pt x="269" y="68"/>
                </a:lnTo>
                <a:lnTo>
                  <a:pt x="269" y="69"/>
                </a:lnTo>
                <a:lnTo>
                  <a:pt x="221" y="29"/>
                </a:lnTo>
                <a:lnTo>
                  <a:pt x="223" y="29"/>
                </a:lnTo>
                <a:lnTo>
                  <a:pt x="175" y="77"/>
                </a:lnTo>
                <a:lnTo>
                  <a:pt x="175" y="72"/>
                </a:lnTo>
                <a:lnTo>
                  <a:pt x="176" y="63"/>
                </a:lnTo>
                <a:cubicBezTo>
                  <a:pt x="178" y="38"/>
                  <a:pt x="199" y="19"/>
                  <a:pt x="223" y="19"/>
                </a:cubicBezTo>
                <a:lnTo>
                  <a:pt x="224" y="19"/>
                </a:lnTo>
                <a:cubicBezTo>
                  <a:pt x="247" y="19"/>
                  <a:pt x="267" y="36"/>
                  <a:pt x="271" y="58"/>
                </a:cubicBezTo>
                <a:lnTo>
                  <a:pt x="272" y="63"/>
                </a:lnTo>
                <a:lnTo>
                  <a:pt x="273" y="72"/>
                </a:lnTo>
                <a:lnTo>
                  <a:pt x="225" y="29"/>
                </a:lnTo>
                <a:lnTo>
                  <a:pt x="226" y="29"/>
                </a:lnTo>
                <a:lnTo>
                  <a:pt x="181" y="62"/>
                </a:lnTo>
                <a:lnTo>
                  <a:pt x="182" y="57"/>
                </a:lnTo>
                <a:lnTo>
                  <a:pt x="181" y="65"/>
                </a:lnTo>
                <a:lnTo>
                  <a:pt x="181" y="62"/>
                </a:lnTo>
                <a:lnTo>
                  <a:pt x="182" y="56"/>
                </a:lnTo>
                <a:cubicBezTo>
                  <a:pt x="187" y="36"/>
                  <a:pt x="205" y="21"/>
                  <a:pt x="226" y="20"/>
                </a:cubicBezTo>
                <a:cubicBezTo>
                  <a:pt x="246" y="18"/>
                  <a:pt x="266" y="30"/>
                  <a:pt x="274" y="50"/>
                </a:cubicBezTo>
                <a:lnTo>
                  <a:pt x="275" y="52"/>
                </a:lnTo>
                <a:cubicBezTo>
                  <a:pt x="276" y="55"/>
                  <a:pt x="276" y="58"/>
                  <a:pt x="277" y="61"/>
                </a:cubicBezTo>
                <a:lnTo>
                  <a:pt x="278" y="63"/>
                </a:lnTo>
                <a:lnTo>
                  <a:pt x="185" y="57"/>
                </a:lnTo>
                <a:lnTo>
                  <a:pt x="186" y="54"/>
                </a:lnTo>
                <a:lnTo>
                  <a:pt x="185" y="56"/>
                </a:lnTo>
                <a:cubicBezTo>
                  <a:pt x="191" y="32"/>
                  <a:pt x="214" y="17"/>
                  <a:pt x="238" y="20"/>
                </a:cubicBezTo>
                <a:cubicBezTo>
                  <a:pt x="262" y="23"/>
                  <a:pt x="280" y="43"/>
                  <a:pt x="280" y="67"/>
                </a:cubicBezTo>
                <a:lnTo>
                  <a:pt x="280" y="70"/>
                </a:lnTo>
                <a:lnTo>
                  <a:pt x="280" y="75"/>
                </a:lnTo>
                <a:lnTo>
                  <a:pt x="280" y="79"/>
                </a:lnTo>
                <a:lnTo>
                  <a:pt x="280" y="82"/>
                </a:lnTo>
                <a:cubicBezTo>
                  <a:pt x="280" y="108"/>
                  <a:pt x="258" y="130"/>
                  <a:pt x="232" y="130"/>
                </a:cubicBezTo>
                <a:cubicBezTo>
                  <a:pt x="205" y="130"/>
                  <a:pt x="184" y="108"/>
                  <a:pt x="184" y="82"/>
                </a:cubicBezTo>
                <a:lnTo>
                  <a:pt x="184" y="81"/>
                </a:lnTo>
                <a:cubicBezTo>
                  <a:pt x="184" y="76"/>
                  <a:pt x="185" y="71"/>
                  <a:pt x="186" y="66"/>
                </a:cubicBezTo>
                <a:lnTo>
                  <a:pt x="187" y="63"/>
                </a:lnTo>
                <a:lnTo>
                  <a:pt x="185" y="74"/>
                </a:lnTo>
                <a:lnTo>
                  <a:pt x="186" y="68"/>
                </a:lnTo>
                <a:lnTo>
                  <a:pt x="233" y="120"/>
                </a:lnTo>
                <a:lnTo>
                  <a:pt x="232" y="120"/>
                </a:lnTo>
                <a:cubicBezTo>
                  <a:pt x="206" y="120"/>
                  <a:pt x="184" y="99"/>
                  <a:pt x="184" y="72"/>
                </a:cubicBezTo>
                <a:cubicBezTo>
                  <a:pt x="184" y="46"/>
                  <a:pt x="206" y="24"/>
                  <a:pt x="232" y="24"/>
                </a:cubicBezTo>
                <a:lnTo>
                  <a:pt x="233" y="24"/>
                </a:lnTo>
                <a:cubicBezTo>
                  <a:pt x="247" y="24"/>
                  <a:pt x="260" y="30"/>
                  <a:pt x="269" y="40"/>
                </a:cubicBezTo>
                <a:cubicBezTo>
                  <a:pt x="278" y="51"/>
                  <a:pt x="282" y="64"/>
                  <a:pt x="281" y="78"/>
                </a:cubicBezTo>
                <a:lnTo>
                  <a:pt x="280" y="82"/>
                </a:lnTo>
                <a:lnTo>
                  <a:pt x="280" y="70"/>
                </a:lnTo>
                <a:lnTo>
                  <a:pt x="280" y="74"/>
                </a:lnTo>
                <a:cubicBezTo>
                  <a:pt x="281" y="76"/>
                  <a:pt x="281" y="78"/>
                  <a:pt x="281" y="80"/>
                </a:cubicBezTo>
                <a:lnTo>
                  <a:pt x="281" y="82"/>
                </a:lnTo>
                <a:cubicBezTo>
                  <a:pt x="281" y="108"/>
                  <a:pt x="259" y="130"/>
                  <a:pt x="233" y="130"/>
                </a:cubicBezTo>
                <a:cubicBezTo>
                  <a:pt x="206" y="130"/>
                  <a:pt x="185" y="108"/>
                  <a:pt x="185" y="82"/>
                </a:cubicBezTo>
                <a:lnTo>
                  <a:pt x="185" y="80"/>
                </a:lnTo>
                <a:lnTo>
                  <a:pt x="185" y="87"/>
                </a:lnTo>
                <a:lnTo>
                  <a:pt x="185" y="84"/>
                </a:lnTo>
                <a:cubicBezTo>
                  <a:pt x="184" y="80"/>
                  <a:pt x="184" y="76"/>
                  <a:pt x="185" y="72"/>
                </a:cubicBezTo>
                <a:lnTo>
                  <a:pt x="185" y="67"/>
                </a:lnTo>
                <a:lnTo>
                  <a:pt x="187" y="58"/>
                </a:lnTo>
                <a:lnTo>
                  <a:pt x="234" y="115"/>
                </a:lnTo>
                <a:lnTo>
                  <a:pt x="233" y="115"/>
                </a:lnTo>
                <a:lnTo>
                  <a:pt x="281" y="63"/>
                </a:lnTo>
                <a:lnTo>
                  <a:pt x="281" y="68"/>
                </a:lnTo>
                <a:cubicBezTo>
                  <a:pt x="282" y="74"/>
                  <a:pt x="281" y="81"/>
                  <a:pt x="279" y="88"/>
                </a:cubicBezTo>
                <a:lnTo>
                  <a:pt x="278" y="91"/>
                </a:lnTo>
                <a:lnTo>
                  <a:pt x="280" y="75"/>
                </a:lnTo>
                <a:lnTo>
                  <a:pt x="280" y="77"/>
                </a:lnTo>
                <a:cubicBezTo>
                  <a:pt x="280" y="103"/>
                  <a:pt x="259" y="125"/>
                  <a:pt x="232" y="125"/>
                </a:cubicBezTo>
                <a:cubicBezTo>
                  <a:pt x="206" y="125"/>
                  <a:pt x="184" y="103"/>
                  <a:pt x="184" y="77"/>
                </a:cubicBezTo>
                <a:lnTo>
                  <a:pt x="184" y="75"/>
                </a:lnTo>
                <a:cubicBezTo>
                  <a:pt x="184" y="73"/>
                  <a:pt x="185" y="71"/>
                  <a:pt x="185" y="69"/>
                </a:cubicBezTo>
                <a:lnTo>
                  <a:pt x="185" y="65"/>
                </a:lnTo>
                <a:lnTo>
                  <a:pt x="186" y="61"/>
                </a:lnTo>
                <a:cubicBezTo>
                  <a:pt x="187" y="59"/>
                  <a:pt x="187" y="56"/>
                  <a:pt x="188" y="54"/>
                </a:cubicBezTo>
                <a:lnTo>
                  <a:pt x="188" y="52"/>
                </a:lnTo>
                <a:cubicBezTo>
                  <a:pt x="195" y="33"/>
                  <a:pt x="213" y="19"/>
                  <a:pt x="234" y="19"/>
                </a:cubicBezTo>
                <a:cubicBezTo>
                  <a:pt x="255" y="19"/>
                  <a:pt x="273" y="33"/>
                  <a:pt x="280" y="52"/>
                </a:cubicBezTo>
                <a:lnTo>
                  <a:pt x="280" y="54"/>
                </a:lnTo>
                <a:cubicBezTo>
                  <a:pt x="281" y="57"/>
                  <a:pt x="282" y="59"/>
                  <a:pt x="282" y="62"/>
                </a:cubicBezTo>
                <a:lnTo>
                  <a:pt x="282" y="66"/>
                </a:lnTo>
                <a:lnTo>
                  <a:pt x="283" y="68"/>
                </a:lnTo>
                <a:lnTo>
                  <a:pt x="281" y="60"/>
                </a:lnTo>
                <a:lnTo>
                  <a:pt x="282" y="62"/>
                </a:lnTo>
                <a:lnTo>
                  <a:pt x="189" y="65"/>
                </a:lnTo>
                <a:lnTo>
                  <a:pt x="190" y="61"/>
                </a:lnTo>
                <a:lnTo>
                  <a:pt x="189" y="69"/>
                </a:lnTo>
                <a:lnTo>
                  <a:pt x="190" y="63"/>
                </a:lnTo>
                <a:lnTo>
                  <a:pt x="237" y="115"/>
                </a:lnTo>
                <a:lnTo>
                  <a:pt x="237" y="115"/>
                </a:lnTo>
                <a:cubicBezTo>
                  <a:pt x="223" y="115"/>
                  <a:pt x="209" y="109"/>
                  <a:pt x="200" y="98"/>
                </a:cubicBezTo>
                <a:cubicBezTo>
                  <a:pt x="191" y="88"/>
                  <a:pt x="187" y="73"/>
                  <a:pt x="190" y="60"/>
                </a:cubicBezTo>
                <a:lnTo>
                  <a:pt x="190" y="57"/>
                </a:lnTo>
                <a:cubicBezTo>
                  <a:pt x="191" y="54"/>
                  <a:pt x="191" y="52"/>
                  <a:pt x="192" y="49"/>
                </a:cubicBezTo>
                <a:lnTo>
                  <a:pt x="192" y="48"/>
                </a:lnTo>
                <a:cubicBezTo>
                  <a:pt x="199" y="27"/>
                  <a:pt x="219" y="14"/>
                  <a:pt x="240" y="15"/>
                </a:cubicBezTo>
                <a:cubicBezTo>
                  <a:pt x="262" y="16"/>
                  <a:pt x="280" y="31"/>
                  <a:pt x="285" y="53"/>
                </a:cubicBezTo>
                <a:lnTo>
                  <a:pt x="286" y="57"/>
                </a:lnTo>
                <a:lnTo>
                  <a:pt x="287" y="68"/>
                </a:lnTo>
                <a:lnTo>
                  <a:pt x="239" y="24"/>
                </a:lnTo>
                <a:lnTo>
                  <a:pt x="240" y="24"/>
                </a:lnTo>
                <a:lnTo>
                  <a:pt x="194" y="59"/>
                </a:lnTo>
                <a:lnTo>
                  <a:pt x="196" y="52"/>
                </a:lnTo>
                <a:lnTo>
                  <a:pt x="196" y="49"/>
                </a:lnTo>
                <a:cubicBezTo>
                  <a:pt x="201" y="26"/>
                  <a:pt x="221" y="10"/>
                  <a:pt x="243" y="10"/>
                </a:cubicBezTo>
                <a:lnTo>
                  <a:pt x="245" y="10"/>
                </a:lnTo>
                <a:cubicBezTo>
                  <a:pt x="268" y="10"/>
                  <a:pt x="288" y="26"/>
                  <a:pt x="293" y="49"/>
                </a:cubicBezTo>
                <a:lnTo>
                  <a:pt x="294" y="54"/>
                </a:lnTo>
                <a:lnTo>
                  <a:pt x="294" y="58"/>
                </a:lnTo>
                <a:cubicBezTo>
                  <a:pt x="295" y="61"/>
                  <a:pt x="295" y="63"/>
                  <a:pt x="295" y="66"/>
                </a:cubicBezTo>
                <a:lnTo>
                  <a:pt x="295" y="67"/>
                </a:lnTo>
                <a:lnTo>
                  <a:pt x="199" y="62"/>
                </a:lnTo>
                <a:lnTo>
                  <a:pt x="200" y="58"/>
                </a:lnTo>
                <a:lnTo>
                  <a:pt x="200" y="54"/>
                </a:lnTo>
                <a:cubicBezTo>
                  <a:pt x="202" y="29"/>
                  <a:pt x="223" y="10"/>
                  <a:pt x="248" y="10"/>
                </a:cubicBezTo>
                <a:lnTo>
                  <a:pt x="249" y="10"/>
                </a:lnTo>
                <a:cubicBezTo>
                  <a:pt x="270" y="10"/>
                  <a:pt x="289" y="24"/>
                  <a:pt x="295" y="44"/>
                </a:cubicBezTo>
                <a:lnTo>
                  <a:pt x="296" y="49"/>
                </a:lnTo>
                <a:lnTo>
                  <a:pt x="298" y="58"/>
                </a:lnTo>
                <a:lnTo>
                  <a:pt x="297" y="51"/>
                </a:lnTo>
                <a:lnTo>
                  <a:pt x="297" y="52"/>
                </a:lnTo>
                <a:lnTo>
                  <a:pt x="209" y="46"/>
                </a:lnTo>
                <a:lnTo>
                  <a:pt x="210" y="44"/>
                </a:lnTo>
                <a:lnTo>
                  <a:pt x="205" y="56"/>
                </a:lnTo>
                <a:lnTo>
                  <a:pt x="206" y="54"/>
                </a:lnTo>
                <a:lnTo>
                  <a:pt x="300" y="75"/>
                </a:lnTo>
                <a:lnTo>
                  <a:pt x="299" y="77"/>
                </a:lnTo>
                <a:lnTo>
                  <a:pt x="296" y="85"/>
                </a:lnTo>
                <a:cubicBezTo>
                  <a:pt x="287" y="107"/>
                  <a:pt x="265" y="119"/>
                  <a:pt x="242" y="115"/>
                </a:cubicBezTo>
                <a:cubicBezTo>
                  <a:pt x="220" y="110"/>
                  <a:pt x="203" y="90"/>
                  <a:pt x="203" y="67"/>
                </a:cubicBezTo>
                <a:lnTo>
                  <a:pt x="203" y="65"/>
                </a:lnTo>
                <a:lnTo>
                  <a:pt x="203" y="63"/>
                </a:lnTo>
                <a:cubicBezTo>
                  <a:pt x="203" y="36"/>
                  <a:pt x="225" y="15"/>
                  <a:pt x="251" y="15"/>
                </a:cubicBezTo>
                <a:lnTo>
                  <a:pt x="252" y="15"/>
                </a:lnTo>
                <a:lnTo>
                  <a:pt x="204" y="68"/>
                </a:lnTo>
                <a:lnTo>
                  <a:pt x="204" y="63"/>
                </a:lnTo>
                <a:cubicBezTo>
                  <a:pt x="202" y="49"/>
                  <a:pt x="207" y="36"/>
                  <a:pt x="216" y="26"/>
                </a:cubicBezTo>
                <a:cubicBezTo>
                  <a:pt x="225" y="16"/>
                  <a:pt x="238" y="10"/>
                  <a:pt x="251" y="10"/>
                </a:cubicBezTo>
                <a:lnTo>
                  <a:pt x="252" y="10"/>
                </a:lnTo>
                <a:cubicBezTo>
                  <a:pt x="275" y="10"/>
                  <a:pt x="295" y="26"/>
                  <a:pt x="299" y="49"/>
                </a:cubicBezTo>
                <a:lnTo>
                  <a:pt x="300" y="54"/>
                </a:lnTo>
                <a:lnTo>
                  <a:pt x="301" y="62"/>
                </a:lnTo>
                <a:lnTo>
                  <a:pt x="253" y="19"/>
                </a:lnTo>
                <a:lnTo>
                  <a:pt x="255" y="19"/>
                </a:lnTo>
                <a:lnTo>
                  <a:pt x="208" y="57"/>
                </a:lnTo>
                <a:lnTo>
                  <a:pt x="209" y="53"/>
                </a:lnTo>
                <a:lnTo>
                  <a:pt x="209" y="53"/>
                </a:lnTo>
                <a:cubicBezTo>
                  <a:pt x="211" y="29"/>
                  <a:pt x="232" y="10"/>
                  <a:pt x="256" y="10"/>
                </a:cubicBezTo>
                <a:lnTo>
                  <a:pt x="259" y="10"/>
                </a:lnTo>
                <a:lnTo>
                  <a:pt x="261" y="10"/>
                </a:lnTo>
                <a:lnTo>
                  <a:pt x="262" y="10"/>
                </a:lnTo>
                <a:cubicBezTo>
                  <a:pt x="288" y="10"/>
                  <a:pt x="310" y="31"/>
                  <a:pt x="310" y="58"/>
                </a:cubicBezTo>
                <a:cubicBezTo>
                  <a:pt x="310" y="84"/>
                  <a:pt x="288" y="106"/>
                  <a:pt x="262" y="106"/>
                </a:cubicBezTo>
                <a:lnTo>
                  <a:pt x="261" y="106"/>
                </a:lnTo>
                <a:lnTo>
                  <a:pt x="309" y="58"/>
                </a:lnTo>
                <a:lnTo>
                  <a:pt x="309" y="63"/>
                </a:lnTo>
                <a:lnTo>
                  <a:pt x="309" y="62"/>
                </a:lnTo>
                <a:lnTo>
                  <a:pt x="213" y="67"/>
                </a:lnTo>
                <a:lnTo>
                  <a:pt x="213" y="66"/>
                </a:lnTo>
                <a:lnTo>
                  <a:pt x="213" y="63"/>
                </a:lnTo>
                <a:lnTo>
                  <a:pt x="214" y="70"/>
                </a:lnTo>
                <a:lnTo>
                  <a:pt x="213" y="66"/>
                </a:lnTo>
                <a:cubicBezTo>
                  <a:pt x="213" y="64"/>
                  <a:pt x="213" y="62"/>
                  <a:pt x="213" y="59"/>
                </a:cubicBezTo>
                <a:lnTo>
                  <a:pt x="213" y="58"/>
                </a:lnTo>
                <a:cubicBezTo>
                  <a:pt x="213" y="31"/>
                  <a:pt x="234" y="10"/>
                  <a:pt x="261" y="10"/>
                </a:cubicBezTo>
                <a:cubicBezTo>
                  <a:pt x="287" y="10"/>
                  <a:pt x="309" y="31"/>
                  <a:pt x="309" y="58"/>
                </a:cubicBezTo>
                <a:lnTo>
                  <a:pt x="309" y="59"/>
                </a:lnTo>
                <a:lnTo>
                  <a:pt x="309" y="63"/>
                </a:lnTo>
                <a:lnTo>
                  <a:pt x="309" y="66"/>
                </a:lnTo>
                <a:lnTo>
                  <a:pt x="309" y="67"/>
                </a:lnTo>
                <a:cubicBezTo>
                  <a:pt x="309" y="94"/>
                  <a:pt x="287" y="115"/>
                  <a:pt x="261" y="115"/>
                </a:cubicBezTo>
                <a:cubicBezTo>
                  <a:pt x="234" y="115"/>
                  <a:pt x="213" y="94"/>
                  <a:pt x="213" y="67"/>
                </a:cubicBezTo>
                <a:lnTo>
                  <a:pt x="213" y="63"/>
                </a:lnTo>
                <a:lnTo>
                  <a:pt x="214" y="54"/>
                </a:lnTo>
                <a:lnTo>
                  <a:pt x="214" y="48"/>
                </a:lnTo>
                <a:cubicBezTo>
                  <a:pt x="215" y="43"/>
                  <a:pt x="217" y="38"/>
                  <a:pt x="219" y="33"/>
                </a:cubicBezTo>
                <a:lnTo>
                  <a:pt x="220" y="32"/>
                </a:lnTo>
                <a:cubicBezTo>
                  <a:pt x="230" y="10"/>
                  <a:pt x="255" y="0"/>
                  <a:pt x="278" y="8"/>
                </a:cubicBezTo>
                <a:cubicBezTo>
                  <a:pt x="301" y="16"/>
                  <a:pt x="314" y="39"/>
                  <a:pt x="310" y="63"/>
                </a:cubicBezTo>
                <a:lnTo>
                  <a:pt x="309" y="68"/>
                </a:lnTo>
                <a:lnTo>
                  <a:pt x="307" y="73"/>
                </a:lnTo>
                <a:lnTo>
                  <a:pt x="215" y="48"/>
                </a:lnTo>
                <a:lnTo>
                  <a:pt x="215" y="46"/>
                </a:lnTo>
                <a:lnTo>
                  <a:pt x="213" y="55"/>
                </a:lnTo>
                <a:lnTo>
                  <a:pt x="214" y="51"/>
                </a:lnTo>
                <a:cubicBezTo>
                  <a:pt x="217" y="28"/>
                  <a:pt x="238" y="10"/>
                  <a:pt x="261" y="10"/>
                </a:cubicBezTo>
                <a:lnTo>
                  <a:pt x="263" y="10"/>
                </a:lnTo>
                <a:lnTo>
                  <a:pt x="264" y="10"/>
                </a:lnTo>
                <a:lnTo>
                  <a:pt x="265" y="10"/>
                </a:lnTo>
                <a:lnTo>
                  <a:pt x="220" y="43"/>
                </a:lnTo>
                <a:lnTo>
                  <a:pt x="221" y="38"/>
                </a:lnTo>
                <a:lnTo>
                  <a:pt x="222" y="35"/>
                </a:lnTo>
                <a:cubicBezTo>
                  <a:pt x="229" y="14"/>
                  <a:pt x="247" y="0"/>
                  <a:pt x="268" y="0"/>
                </a:cubicBezTo>
                <a:lnTo>
                  <a:pt x="271" y="0"/>
                </a:lnTo>
                <a:cubicBezTo>
                  <a:pt x="286" y="0"/>
                  <a:pt x="299" y="7"/>
                  <a:pt x="308" y="18"/>
                </a:cubicBezTo>
                <a:lnTo>
                  <a:pt x="312" y="23"/>
                </a:lnTo>
                <a:lnTo>
                  <a:pt x="275" y="5"/>
                </a:lnTo>
                <a:lnTo>
                  <a:pt x="277" y="5"/>
                </a:lnTo>
                <a:lnTo>
                  <a:pt x="277" y="5"/>
                </a:lnTo>
                <a:lnTo>
                  <a:pt x="278" y="5"/>
                </a:lnTo>
                <a:lnTo>
                  <a:pt x="279" y="5"/>
                </a:lnTo>
                <a:cubicBezTo>
                  <a:pt x="302" y="5"/>
                  <a:pt x="322" y="22"/>
                  <a:pt x="327" y="44"/>
                </a:cubicBezTo>
                <a:lnTo>
                  <a:pt x="327" y="47"/>
                </a:lnTo>
                <a:lnTo>
                  <a:pt x="327" y="46"/>
                </a:lnTo>
                <a:lnTo>
                  <a:pt x="280" y="10"/>
                </a:lnTo>
                <a:lnTo>
                  <a:pt x="281" y="10"/>
                </a:lnTo>
                <a:cubicBezTo>
                  <a:pt x="307" y="10"/>
                  <a:pt x="329" y="31"/>
                  <a:pt x="329" y="58"/>
                </a:cubicBezTo>
                <a:cubicBezTo>
                  <a:pt x="329" y="84"/>
                  <a:pt x="307" y="106"/>
                  <a:pt x="281" y="106"/>
                </a:cubicBezTo>
                <a:lnTo>
                  <a:pt x="280" y="106"/>
                </a:lnTo>
                <a:cubicBezTo>
                  <a:pt x="253" y="106"/>
                  <a:pt x="232" y="84"/>
                  <a:pt x="232" y="58"/>
                </a:cubicBezTo>
                <a:cubicBezTo>
                  <a:pt x="232" y="31"/>
                  <a:pt x="253" y="10"/>
                  <a:pt x="280" y="10"/>
                </a:cubicBezTo>
                <a:lnTo>
                  <a:pt x="281" y="10"/>
                </a:lnTo>
                <a:cubicBezTo>
                  <a:pt x="295" y="10"/>
                  <a:pt x="308" y="16"/>
                  <a:pt x="318" y="27"/>
                </a:cubicBezTo>
                <a:cubicBezTo>
                  <a:pt x="327" y="38"/>
                  <a:pt x="331" y="52"/>
                  <a:pt x="328" y="66"/>
                </a:cubicBezTo>
                <a:lnTo>
                  <a:pt x="328" y="69"/>
                </a:lnTo>
                <a:lnTo>
                  <a:pt x="327" y="75"/>
                </a:lnTo>
                <a:cubicBezTo>
                  <a:pt x="320" y="100"/>
                  <a:pt x="294" y="116"/>
                  <a:pt x="268" y="110"/>
                </a:cubicBezTo>
                <a:cubicBezTo>
                  <a:pt x="243" y="103"/>
                  <a:pt x="227" y="77"/>
                  <a:pt x="233" y="51"/>
                </a:cubicBezTo>
                <a:lnTo>
                  <a:pt x="234" y="49"/>
                </a:lnTo>
                <a:lnTo>
                  <a:pt x="234" y="50"/>
                </a:lnTo>
                <a:cubicBezTo>
                  <a:pt x="237" y="27"/>
                  <a:pt x="258" y="10"/>
                  <a:pt x="281" y="10"/>
                </a:cubicBezTo>
                <a:lnTo>
                  <a:pt x="281" y="10"/>
                </a:lnTo>
                <a:cubicBezTo>
                  <a:pt x="308" y="10"/>
                  <a:pt x="329" y="31"/>
                  <a:pt x="329" y="58"/>
                </a:cubicBezTo>
                <a:lnTo>
                  <a:pt x="329" y="63"/>
                </a:lnTo>
                <a:lnTo>
                  <a:pt x="329" y="73"/>
                </a:lnTo>
                <a:cubicBezTo>
                  <a:pt x="326" y="97"/>
                  <a:pt x="305" y="115"/>
                  <a:pt x="281" y="115"/>
                </a:cubicBezTo>
                <a:lnTo>
                  <a:pt x="280" y="115"/>
                </a:lnTo>
                <a:lnTo>
                  <a:pt x="328" y="61"/>
                </a:lnTo>
                <a:lnTo>
                  <a:pt x="328" y="64"/>
                </a:lnTo>
                <a:lnTo>
                  <a:pt x="327" y="56"/>
                </a:lnTo>
                <a:lnTo>
                  <a:pt x="327" y="57"/>
                </a:lnTo>
                <a:lnTo>
                  <a:pt x="234" y="67"/>
                </a:lnTo>
                <a:lnTo>
                  <a:pt x="234" y="63"/>
                </a:lnTo>
                <a:lnTo>
                  <a:pt x="235" y="58"/>
                </a:lnTo>
                <a:cubicBezTo>
                  <a:pt x="237" y="34"/>
                  <a:pt x="258" y="15"/>
                  <a:pt x="282" y="15"/>
                </a:cubicBezTo>
                <a:lnTo>
                  <a:pt x="284" y="15"/>
                </a:lnTo>
                <a:cubicBezTo>
                  <a:pt x="309" y="15"/>
                  <a:pt x="330" y="34"/>
                  <a:pt x="332" y="58"/>
                </a:cubicBezTo>
                <a:lnTo>
                  <a:pt x="333" y="63"/>
                </a:lnTo>
                <a:lnTo>
                  <a:pt x="333" y="72"/>
                </a:lnTo>
                <a:lnTo>
                  <a:pt x="285" y="24"/>
                </a:lnTo>
                <a:lnTo>
                  <a:pt x="286" y="24"/>
                </a:lnTo>
                <a:lnTo>
                  <a:pt x="239" y="80"/>
                </a:lnTo>
                <a:lnTo>
                  <a:pt x="239" y="77"/>
                </a:lnTo>
                <a:lnTo>
                  <a:pt x="243" y="91"/>
                </a:lnTo>
                <a:lnTo>
                  <a:pt x="242" y="89"/>
                </a:lnTo>
                <a:lnTo>
                  <a:pt x="333" y="67"/>
                </a:lnTo>
                <a:lnTo>
                  <a:pt x="333" y="69"/>
                </a:lnTo>
                <a:lnTo>
                  <a:pt x="333" y="72"/>
                </a:lnTo>
                <a:lnTo>
                  <a:pt x="238" y="63"/>
                </a:lnTo>
                <a:lnTo>
                  <a:pt x="239" y="58"/>
                </a:lnTo>
                <a:cubicBezTo>
                  <a:pt x="243" y="36"/>
                  <a:pt x="263" y="19"/>
                  <a:pt x="286" y="19"/>
                </a:cubicBezTo>
                <a:lnTo>
                  <a:pt x="287" y="19"/>
                </a:lnTo>
                <a:cubicBezTo>
                  <a:pt x="308" y="19"/>
                  <a:pt x="326" y="33"/>
                  <a:pt x="333" y="52"/>
                </a:cubicBezTo>
                <a:lnTo>
                  <a:pt x="334" y="55"/>
                </a:lnTo>
                <a:lnTo>
                  <a:pt x="331" y="49"/>
                </a:lnTo>
                <a:lnTo>
                  <a:pt x="332" y="51"/>
                </a:lnTo>
                <a:lnTo>
                  <a:pt x="241" y="72"/>
                </a:lnTo>
                <a:lnTo>
                  <a:pt x="241" y="71"/>
                </a:lnTo>
                <a:cubicBezTo>
                  <a:pt x="241" y="67"/>
                  <a:pt x="242" y="62"/>
                  <a:pt x="243" y="58"/>
                </a:cubicBezTo>
                <a:lnTo>
                  <a:pt x="244" y="54"/>
                </a:lnTo>
                <a:lnTo>
                  <a:pt x="247" y="45"/>
                </a:lnTo>
                <a:lnTo>
                  <a:pt x="249" y="39"/>
                </a:lnTo>
                <a:cubicBezTo>
                  <a:pt x="254" y="22"/>
                  <a:pt x="269" y="9"/>
                  <a:pt x="288" y="6"/>
                </a:cubicBezTo>
                <a:cubicBezTo>
                  <a:pt x="306" y="3"/>
                  <a:pt x="324" y="11"/>
                  <a:pt x="334" y="27"/>
                </a:cubicBezTo>
                <a:lnTo>
                  <a:pt x="335" y="28"/>
                </a:lnTo>
                <a:cubicBezTo>
                  <a:pt x="339" y="34"/>
                  <a:pt x="342" y="40"/>
                  <a:pt x="343" y="47"/>
                </a:cubicBezTo>
                <a:lnTo>
                  <a:pt x="343" y="50"/>
                </a:lnTo>
                <a:cubicBezTo>
                  <a:pt x="346" y="64"/>
                  <a:pt x="342" y="78"/>
                  <a:pt x="333" y="89"/>
                </a:cubicBezTo>
                <a:cubicBezTo>
                  <a:pt x="323" y="100"/>
                  <a:pt x="310" y="106"/>
                  <a:pt x="296" y="106"/>
                </a:cubicBezTo>
                <a:lnTo>
                  <a:pt x="295" y="106"/>
                </a:lnTo>
                <a:lnTo>
                  <a:pt x="343" y="49"/>
                </a:lnTo>
                <a:lnTo>
                  <a:pt x="344" y="54"/>
                </a:lnTo>
                <a:lnTo>
                  <a:pt x="345" y="62"/>
                </a:lnTo>
                <a:lnTo>
                  <a:pt x="312" y="22"/>
                </a:lnTo>
                <a:lnTo>
                  <a:pt x="314" y="22"/>
                </a:lnTo>
                <a:lnTo>
                  <a:pt x="265" y="34"/>
                </a:lnTo>
                <a:lnTo>
                  <a:pt x="265" y="34"/>
                </a:lnTo>
                <a:lnTo>
                  <a:pt x="258" y="92"/>
                </a:lnTo>
                <a:lnTo>
                  <a:pt x="256" y="90"/>
                </a:lnTo>
                <a:lnTo>
                  <a:pt x="258" y="92"/>
                </a:lnTo>
                <a:lnTo>
                  <a:pt x="343" y="51"/>
                </a:lnTo>
                <a:lnTo>
                  <a:pt x="343" y="53"/>
                </a:lnTo>
                <a:lnTo>
                  <a:pt x="344" y="58"/>
                </a:lnTo>
                <a:lnTo>
                  <a:pt x="297" y="19"/>
                </a:lnTo>
                <a:lnTo>
                  <a:pt x="299" y="19"/>
                </a:lnTo>
                <a:cubicBezTo>
                  <a:pt x="321" y="19"/>
                  <a:pt x="340" y="34"/>
                  <a:pt x="345" y="55"/>
                </a:cubicBezTo>
                <a:lnTo>
                  <a:pt x="347" y="60"/>
                </a:lnTo>
                <a:lnTo>
                  <a:pt x="348" y="65"/>
                </a:lnTo>
                <a:lnTo>
                  <a:pt x="253" y="77"/>
                </a:lnTo>
                <a:lnTo>
                  <a:pt x="253" y="73"/>
                </a:lnTo>
                <a:lnTo>
                  <a:pt x="253" y="72"/>
                </a:lnTo>
                <a:cubicBezTo>
                  <a:pt x="252" y="58"/>
                  <a:pt x="256" y="45"/>
                  <a:pt x="266" y="35"/>
                </a:cubicBezTo>
                <a:cubicBezTo>
                  <a:pt x="275" y="25"/>
                  <a:pt x="287" y="19"/>
                  <a:pt x="301" y="19"/>
                </a:cubicBezTo>
                <a:lnTo>
                  <a:pt x="302" y="19"/>
                </a:lnTo>
                <a:cubicBezTo>
                  <a:pt x="328" y="19"/>
                  <a:pt x="350" y="41"/>
                  <a:pt x="350" y="67"/>
                </a:cubicBezTo>
                <a:lnTo>
                  <a:pt x="350" y="71"/>
                </a:lnTo>
                <a:lnTo>
                  <a:pt x="350" y="76"/>
                </a:lnTo>
                <a:lnTo>
                  <a:pt x="349" y="86"/>
                </a:lnTo>
                <a:lnTo>
                  <a:pt x="349" y="82"/>
                </a:lnTo>
                <a:cubicBezTo>
                  <a:pt x="349" y="108"/>
                  <a:pt x="328" y="130"/>
                  <a:pt x="301" y="130"/>
                </a:cubicBezTo>
                <a:cubicBezTo>
                  <a:pt x="275" y="130"/>
                  <a:pt x="253" y="108"/>
                  <a:pt x="253" y="82"/>
                </a:cubicBezTo>
                <a:lnTo>
                  <a:pt x="253" y="79"/>
                </a:lnTo>
                <a:lnTo>
                  <a:pt x="253" y="73"/>
                </a:lnTo>
                <a:lnTo>
                  <a:pt x="253" y="67"/>
                </a:lnTo>
                <a:lnTo>
                  <a:pt x="253" y="63"/>
                </a:lnTo>
                <a:lnTo>
                  <a:pt x="253" y="62"/>
                </a:lnTo>
                <a:cubicBezTo>
                  <a:pt x="253" y="39"/>
                  <a:pt x="271" y="19"/>
                  <a:pt x="294" y="15"/>
                </a:cubicBezTo>
                <a:cubicBezTo>
                  <a:pt x="317" y="11"/>
                  <a:pt x="340" y="25"/>
                  <a:pt x="347" y="47"/>
                </a:cubicBezTo>
                <a:lnTo>
                  <a:pt x="348" y="49"/>
                </a:lnTo>
                <a:cubicBezTo>
                  <a:pt x="348" y="52"/>
                  <a:pt x="349" y="54"/>
                  <a:pt x="349" y="57"/>
                </a:cubicBezTo>
                <a:lnTo>
                  <a:pt x="350" y="61"/>
                </a:lnTo>
                <a:cubicBezTo>
                  <a:pt x="350" y="63"/>
                  <a:pt x="350" y="65"/>
                  <a:pt x="350" y="67"/>
                </a:cubicBezTo>
                <a:lnTo>
                  <a:pt x="350" y="71"/>
                </a:lnTo>
                <a:lnTo>
                  <a:pt x="350" y="72"/>
                </a:lnTo>
                <a:cubicBezTo>
                  <a:pt x="350" y="99"/>
                  <a:pt x="329" y="120"/>
                  <a:pt x="302" y="120"/>
                </a:cubicBezTo>
                <a:cubicBezTo>
                  <a:pt x="276" y="120"/>
                  <a:pt x="254" y="99"/>
                  <a:pt x="254" y="72"/>
                </a:cubicBezTo>
                <a:lnTo>
                  <a:pt x="254" y="68"/>
                </a:lnTo>
                <a:lnTo>
                  <a:pt x="255" y="59"/>
                </a:lnTo>
                <a:cubicBezTo>
                  <a:pt x="255" y="56"/>
                  <a:pt x="256" y="53"/>
                  <a:pt x="257" y="50"/>
                </a:cubicBezTo>
                <a:lnTo>
                  <a:pt x="258" y="46"/>
                </a:lnTo>
                <a:lnTo>
                  <a:pt x="259" y="43"/>
                </a:lnTo>
                <a:cubicBezTo>
                  <a:pt x="265" y="25"/>
                  <a:pt x="280" y="13"/>
                  <a:pt x="298" y="10"/>
                </a:cubicBezTo>
                <a:cubicBezTo>
                  <a:pt x="316" y="8"/>
                  <a:pt x="334" y="16"/>
                  <a:pt x="344" y="31"/>
                </a:cubicBezTo>
                <a:lnTo>
                  <a:pt x="345" y="33"/>
                </a:lnTo>
                <a:cubicBezTo>
                  <a:pt x="349" y="39"/>
                  <a:pt x="352" y="46"/>
                  <a:pt x="353" y="53"/>
                </a:cubicBezTo>
                <a:lnTo>
                  <a:pt x="353" y="56"/>
                </a:lnTo>
                <a:lnTo>
                  <a:pt x="354" y="68"/>
                </a:lnTo>
                <a:lnTo>
                  <a:pt x="354" y="75"/>
                </a:lnTo>
                <a:lnTo>
                  <a:pt x="354" y="77"/>
                </a:lnTo>
                <a:cubicBezTo>
                  <a:pt x="354" y="103"/>
                  <a:pt x="333" y="125"/>
                  <a:pt x="306" y="125"/>
                </a:cubicBezTo>
                <a:cubicBezTo>
                  <a:pt x="280" y="125"/>
                  <a:pt x="258" y="103"/>
                  <a:pt x="258" y="77"/>
                </a:cubicBezTo>
                <a:lnTo>
                  <a:pt x="258" y="75"/>
                </a:lnTo>
                <a:lnTo>
                  <a:pt x="258" y="71"/>
                </a:lnTo>
                <a:lnTo>
                  <a:pt x="258" y="71"/>
                </a:lnTo>
                <a:lnTo>
                  <a:pt x="258" y="63"/>
                </a:lnTo>
                <a:cubicBezTo>
                  <a:pt x="258" y="36"/>
                  <a:pt x="279" y="15"/>
                  <a:pt x="306" y="15"/>
                </a:cubicBezTo>
                <a:lnTo>
                  <a:pt x="306" y="15"/>
                </a:lnTo>
                <a:cubicBezTo>
                  <a:pt x="329" y="15"/>
                  <a:pt x="349" y="31"/>
                  <a:pt x="354" y="54"/>
                </a:cubicBezTo>
                <a:lnTo>
                  <a:pt x="354" y="56"/>
                </a:lnTo>
                <a:cubicBezTo>
                  <a:pt x="355" y="59"/>
                  <a:pt x="355" y="62"/>
                  <a:pt x="355" y="65"/>
                </a:cubicBezTo>
                <a:lnTo>
                  <a:pt x="355" y="67"/>
                </a:lnTo>
                <a:lnTo>
                  <a:pt x="260" y="56"/>
                </a:lnTo>
                <a:lnTo>
                  <a:pt x="261" y="54"/>
                </a:lnTo>
                <a:lnTo>
                  <a:pt x="261" y="54"/>
                </a:lnTo>
                <a:cubicBezTo>
                  <a:pt x="265" y="31"/>
                  <a:pt x="285" y="15"/>
                  <a:pt x="308" y="15"/>
                </a:cubicBezTo>
                <a:lnTo>
                  <a:pt x="311" y="15"/>
                </a:lnTo>
                <a:lnTo>
                  <a:pt x="311" y="15"/>
                </a:lnTo>
                <a:cubicBezTo>
                  <a:pt x="328" y="15"/>
                  <a:pt x="344" y="24"/>
                  <a:pt x="353" y="38"/>
                </a:cubicBezTo>
                <a:lnTo>
                  <a:pt x="354" y="41"/>
                </a:lnTo>
                <a:lnTo>
                  <a:pt x="353" y="39"/>
                </a:lnTo>
                <a:lnTo>
                  <a:pt x="314" y="19"/>
                </a:lnTo>
                <a:lnTo>
                  <a:pt x="316" y="19"/>
                </a:lnTo>
                <a:lnTo>
                  <a:pt x="269" y="63"/>
                </a:lnTo>
                <a:lnTo>
                  <a:pt x="269" y="58"/>
                </a:lnTo>
                <a:lnTo>
                  <a:pt x="269" y="59"/>
                </a:lnTo>
                <a:cubicBezTo>
                  <a:pt x="269" y="52"/>
                  <a:pt x="271" y="44"/>
                  <a:pt x="274" y="38"/>
                </a:cubicBezTo>
                <a:lnTo>
                  <a:pt x="275" y="37"/>
                </a:lnTo>
                <a:cubicBezTo>
                  <a:pt x="284" y="18"/>
                  <a:pt x="304" y="8"/>
                  <a:pt x="324" y="10"/>
                </a:cubicBezTo>
                <a:cubicBezTo>
                  <a:pt x="344" y="13"/>
                  <a:pt x="361" y="28"/>
                  <a:pt x="365" y="49"/>
                </a:cubicBezTo>
                <a:lnTo>
                  <a:pt x="365" y="51"/>
                </a:lnTo>
                <a:lnTo>
                  <a:pt x="366" y="60"/>
                </a:lnTo>
                <a:lnTo>
                  <a:pt x="367" y="64"/>
                </a:lnTo>
                <a:lnTo>
                  <a:pt x="367" y="72"/>
                </a:lnTo>
                <a:cubicBezTo>
                  <a:pt x="367" y="99"/>
                  <a:pt x="345" y="120"/>
                  <a:pt x="319" y="120"/>
                </a:cubicBezTo>
                <a:cubicBezTo>
                  <a:pt x="292" y="120"/>
                  <a:pt x="271" y="99"/>
                  <a:pt x="271" y="72"/>
                </a:cubicBezTo>
                <a:lnTo>
                  <a:pt x="271" y="71"/>
                </a:lnTo>
                <a:lnTo>
                  <a:pt x="271" y="78"/>
                </a:lnTo>
                <a:lnTo>
                  <a:pt x="271" y="74"/>
                </a:lnTo>
                <a:cubicBezTo>
                  <a:pt x="269" y="60"/>
                  <a:pt x="273" y="47"/>
                  <a:pt x="282" y="36"/>
                </a:cubicBezTo>
                <a:cubicBezTo>
                  <a:pt x="291" y="26"/>
                  <a:pt x="305" y="19"/>
                  <a:pt x="318" y="19"/>
                </a:cubicBezTo>
                <a:lnTo>
                  <a:pt x="319" y="19"/>
                </a:lnTo>
                <a:lnTo>
                  <a:pt x="272" y="72"/>
                </a:lnTo>
                <a:lnTo>
                  <a:pt x="271" y="67"/>
                </a:lnTo>
                <a:lnTo>
                  <a:pt x="271" y="63"/>
                </a:lnTo>
                <a:cubicBezTo>
                  <a:pt x="268" y="38"/>
                  <a:pt x="285" y="15"/>
                  <a:pt x="310" y="11"/>
                </a:cubicBezTo>
                <a:cubicBezTo>
                  <a:pt x="335" y="6"/>
                  <a:pt x="359" y="22"/>
                  <a:pt x="365" y="46"/>
                </a:cubicBezTo>
                <a:lnTo>
                  <a:pt x="366" y="48"/>
                </a:lnTo>
                <a:cubicBezTo>
                  <a:pt x="366" y="52"/>
                  <a:pt x="367" y="56"/>
                  <a:pt x="367" y="60"/>
                </a:cubicBezTo>
                <a:lnTo>
                  <a:pt x="367" y="63"/>
                </a:lnTo>
                <a:lnTo>
                  <a:pt x="319" y="15"/>
                </a:lnTo>
                <a:lnTo>
                  <a:pt x="319" y="15"/>
                </a:lnTo>
                <a:cubicBezTo>
                  <a:pt x="346" y="15"/>
                  <a:pt x="367" y="36"/>
                  <a:pt x="367" y="63"/>
                </a:cubicBezTo>
                <a:lnTo>
                  <a:pt x="367" y="65"/>
                </a:lnTo>
                <a:lnTo>
                  <a:pt x="367" y="67"/>
                </a:lnTo>
                <a:cubicBezTo>
                  <a:pt x="367" y="94"/>
                  <a:pt x="346" y="115"/>
                  <a:pt x="319" y="115"/>
                </a:cubicBezTo>
                <a:cubicBezTo>
                  <a:pt x="293" y="115"/>
                  <a:pt x="271" y="94"/>
                  <a:pt x="271" y="67"/>
                </a:cubicBezTo>
                <a:lnTo>
                  <a:pt x="271" y="65"/>
                </a:lnTo>
                <a:lnTo>
                  <a:pt x="272" y="75"/>
                </a:lnTo>
                <a:lnTo>
                  <a:pt x="272" y="72"/>
                </a:lnTo>
                <a:lnTo>
                  <a:pt x="366" y="72"/>
                </a:lnTo>
                <a:lnTo>
                  <a:pt x="366" y="75"/>
                </a:lnTo>
                <a:lnTo>
                  <a:pt x="366" y="65"/>
                </a:lnTo>
                <a:lnTo>
                  <a:pt x="366" y="67"/>
                </a:lnTo>
                <a:cubicBezTo>
                  <a:pt x="366" y="94"/>
                  <a:pt x="345" y="115"/>
                  <a:pt x="318" y="115"/>
                </a:cubicBezTo>
                <a:cubicBezTo>
                  <a:pt x="292" y="115"/>
                  <a:pt x="270" y="94"/>
                  <a:pt x="270" y="67"/>
                </a:cubicBezTo>
                <a:lnTo>
                  <a:pt x="270" y="66"/>
                </a:lnTo>
                <a:cubicBezTo>
                  <a:pt x="270" y="64"/>
                  <a:pt x="271" y="61"/>
                  <a:pt x="271" y="59"/>
                </a:cubicBezTo>
                <a:lnTo>
                  <a:pt x="271" y="56"/>
                </a:lnTo>
                <a:lnTo>
                  <a:pt x="271" y="62"/>
                </a:lnTo>
                <a:lnTo>
                  <a:pt x="271" y="59"/>
                </a:lnTo>
                <a:lnTo>
                  <a:pt x="271" y="58"/>
                </a:lnTo>
                <a:cubicBezTo>
                  <a:pt x="271" y="31"/>
                  <a:pt x="292" y="10"/>
                  <a:pt x="319" y="10"/>
                </a:cubicBezTo>
                <a:cubicBezTo>
                  <a:pt x="345" y="10"/>
                  <a:pt x="367" y="31"/>
                  <a:pt x="367" y="58"/>
                </a:cubicBezTo>
                <a:lnTo>
                  <a:pt x="367" y="59"/>
                </a:lnTo>
                <a:lnTo>
                  <a:pt x="366" y="52"/>
                </a:lnTo>
                <a:lnTo>
                  <a:pt x="367" y="55"/>
                </a:lnTo>
                <a:cubicBezTo>
                  <a:pt x="367" y="57"/>
                  <a:pt x="367" y="60"/>
                  <a:pt x="367" y="62"/>
                </a:cubicBezTo>
                <a:lnTo>
                  <a:pt x="367" y="66"/>
                </a:lnTo>
                <a:lnTo>
                  <a:pt x="367" y="67"/>
                </a:lnTo>
                <a:lnTo>
                  <a:pt x="281" y="39"/>
                </a:lnTo>
                <a:lnTo>
                  <a:pt x="283" y="37"/>
                </a:lnTo>
                <a:lnTo>
                  <a:pt x="276" y="48"/>
                </a:lnTo>
                <a:lnTo>
                  <a:pt x="277" y="45"/>
                </a:lnTo>
                <a:cubicBezTo>
                  <a:pt x="284" y="28"/>
                  <a:pt x="300" y="17"/>
                  <a:pt x="318" y="15"/>
                </a:cubicBezTo>
                <a:cubicBezTo>
                  <a:pt x="336" y="14"/>
                  <a:pt x="354" y="23"/>
                  <a:pt x="363" y="38"/>
                </a:cubicBezTo>
                <a:lnTo>
                  <a:pt x="365" y="41"/>
                </a:lnTo>
                <a:lnTo>
                  <a:pt x="367" y="46"/>
                </a:lnTo>
                <a:lnTo>
                  <a:pt x="286" y="39"/>
                </a:lnTo>
                <a:lnTo>
                  <a:pt x="288" y="37"/>
                </a:lnTo>
                <a:lnTo>
                  <a:pt x="281" y="48"/>
                </a:lnTo>
                <a:lnTo>
                  <a:pt x="282" y="45"/>
                </a:lnTo>
                <a:cubicBezTo>
                  <a:pt x="291" y="24"/>
                  <a:pt x="313" y="11"/>
                  <a:pt x="336" y="16"/>
                </a:cubicBezTo>
                <a:cubicBezTo>
                  <a:pt x="359" y="20"/>
                  <a:pt x="375" y="40"/>
                  <a:pt x="375" y="63"/>
                </a:cubicBezTo>
                <a:lnTo>
                  <a:pt x="375" y="65"/>
                </a:lnTo>
                <a:lnTo>
                  <a:pt x="375" y="67"/>
                </a:lnTo>
                <a:lnTo>
                  <a:pt x="327" y="19"/>
                </a:lnTo>
                <a:lnTo>
                  <a:pt x="327" y="19"/>
                </a:lnTo>
                <a:lnTo>
                  <a:pt x="279" y="67"/>
                </a:lnTo>
                <a:lnTo>
                  <a:pt x="279" y="64"/>
                </a:lnTo>
                <a:lnTo>
                  <a:pt x="279" y="63"/>
                </a:lnTo>
                <a:cubicBezTo>
                  <a:pt x="279" y="36"/>
                  <a:pt x="301" y="15"/>
                  <a:pt x="327" y="15"/>
                </a:cubicBezTo>
                <a:cubicBezTo>
                  <a:pt x="354" y="15"/>
                  <a:pt x="375" y="36"/>
                  <a:pt x="375" y="63"/>
                </a:cubicBezTo>
                <a:lnTo>
                  <a:pt x="375" y="68"/>
                </a:lnTo>
                <a:lnTo>
                  <a:pt x="375" y="72"/>
                </a:lnTo>
                <a:lnTo>
                  <a:pt x="283" y="55"/>
                </a:lnTo>
                <a:lnTo>
                  <a:pt x="284" y="52"/>
                </a:lnTo>
                <a:lnTo>
                  <a:pt x="285" y="50"/>
                </a:lnTo>
                <a:cubicBezTo>
                  <a:pt x="293" y="28"/>
                  <a:pt x="316" y="16"/>
                  <a:pt x="339" y="20"/>
                </a:cubicBezTo>
                <a:cubicBezTo>
                  <a:pt x="361" y="25"/>
                  <a:pt x="377" y="44"/>
                  <a:pt x="377" y="67"/>
                </a:cubicBezTo>
                <a:lnTo>
                  <a:pt x="377" y="69"/>
                </a:lnTo>
                <a:lnTo>
                  <a:pt x="377" y="73"/>
                </a:lnTo>
                <a:cubicBezTo>
                  <a:pt x="377" y="76"/>
                  <a:pt x="377" y="79"/>
                  <a:pt x="377" y="81"/>
                </a:cubicBezTo>
                <a:lnTo>
                  <a:pt x="376" y="84"/>
                </a:lnTo>
                <a:lnTo>
                  <a:pt x="377" y="76"/>
                </a:lnTo>
                <a:lnTo>
                  <a:pt x="377" y="77"/>
                </a:lnTo>
                <a:cubicBezTo>
                  <a:pt x="377" y="103"/>
                  <a:pt x="355" y="125"/>
                  <a:pt x="329" y="125"/>
                </a:cubicBezTo>
                <a:cubicBezTo>
                  <a:pt x="302" y="125"/>
                  <a:pt x="281" y="103"/>
                  <a:pt x="281" y="77"/>
                </a:cubicBezTo>
                <a:lnTo>
                  <a:pt x="281" y="73"/>
                </a:lnTo>
                <a:lnTo>
                  <a:pt x="282" y="63"/>
                </a:lnTo>
                <a:lnTo>
                  <a:pt x="282" y="57"/>
                </a:lnTo>
                <a:lnTo>
                  <a:pt x="282" y="58"/>
                </a:lnTo>
                <a:cubicBezTo>
                  <a:pt x="282" y="39"/>
                  <a:pt x="294" y="21"/>
                  <a:pt x="312" y="14"/>
                </a:cubicBezTo>
                <a:cubicBezTo>
                  <a:pt x="330" y="6"/>
                  <a:pt x="350" y="10"/>
                  <a:pt x="364" y="24"/>
                </a:cubicBezTo>
                <a:lnTo>
                  <a:pt x="364" y="25"/>
                </a:lnTo>
                <a:cubicBezTo>
                  <a:pt x="373" y="34"/>
                  <a:pt x="378" y="46"/>
                  <a:pt x="378" y="58"/>
                </a:cubicBezTo>
                <a:lnTo>
                  <a:pt x="378" y="61"/>
                </a:lnTo>
                <a:lnTo>
                  <a:pt x="378" y="67"/>
                </a:lnTo>
                <a:lnTo>
                  <a:pt x="376" y="54"/>
                </a:lnTo>
                <a:lnTo>
                  <a:pt x="378" y="59"/>
                </a:lnTo>
                <a:cubicBezTo>
                  <a:pt x="379" y="63"/>
                  <a:pt x="380" y="68"/>
                  <a:pt x="380" y="72"/>
                </a:cubicBezTo>
                <a:lnTo>
                  <a:pt x="380" y="75"/>
                </a:lnTo>
                <a:cubicBezTo>
                  <a:pt x="380" y="81"/>
                  <a:pt x="379" y="86"/>
                  <a:pt x="378" y="91"/>
                </a:cubicBezTo>
                <a:lnTo>
                  <a:pt x="377" y="92"/>
                </a:lnTo>
                <a:cubicBezTo>
                  <a:pt x="369" y="117"/>
                  <a:pt x="343" y="130"/>
                  <a:pt x="318" y="123"/>
                </a:cubicBezTo>
                <a:cubicBezTo>
                  <a:pt x="293" y="116"/>
                  <a:pt x="279" y="90"/>
                  <a:pt x="285" y="65"/>
                </a:cubicBezTo>
                <a:lnTo>
                  <a:pt x="286" y="61"/>
                </a:lnTo>
                <a:lnTo>
                  <a:pt x="285" y="69"/>
                </a:lnTo>
                <a:lnTo>
                  <a:pt x="285" y="63"/>
                </a:lnTo>
                <a:cubicBezTo>
                  <a:pt x="287" y="38"/>
                  <a:pt x="308" y="19"/>
                  <a:pt x="333" y="19"/>
                </a:cubicBezTo>
                <a:lnTo>
                  <a:pt x="333" y="19"/>
                </a:lnTo>
                <a:lnTo>
                  <a:pt x="285" y="67"/>
                </a:lnTo>
                <a:lnTo>
                  <a:pt x="285" y="65"/>
                </a:lnTo>
                <a:lnTo>
                  <a:pt x="285" y="63"/>
                </a:lnTo>
                <a:lnTo>
                  <a:pt x="381" y="72"/>
                </a:lnTo>
                <a:lnTo>
                  <a:pt x="380" y="75"/>
                </a:lnTo>
                <a:lnTo>
                  <a:pt x="379" y="79"/>
                </a:lnTo>
                <a:lnTo>
                  <a:pt x="332" y="19"/>
                </a:lnTo>
                <a:lnTo>
                  <a:pt x="333" y="19"/>
                </a:lnTo>
                <a:lnTo>
                  <a:pt x="334" y="19"/>
                </a:lnTo>
                <a:cubicBezTo>
                  <a:pt x="360" y="19"/>
                  <a:pt x="382" y="41"/>
                  <a:pt x="382" y="67"/>
                </a:cubicBezTo>
                <a:lnTo>
                  <a:pt x="382" y="73"/>
                </a:lnTo>
                <a:lnTo>
                  <a:pt x="382" y="71"/>
                </a:lnTo>
                <a:lnTo>
                  <a:pt x="295" y="50"/>
                </a:lnTo>
                <a:lnTo>
                  <a:pt x="296" y="49"/>
                </a:lnTo>
                <a:lnTo>
                  <a:pt x="290" y="60"/>
                </a:lnTo>
                <a:lnTo>
                  <a:pt x="291" y="57"/>
                </a:lnTo>
                <a:cubicBezTo>
                  <a:pt x="292" y="53"/>
                  <a:pt x="294" y="49"/>
                  <a:pt x="297" y="46"/>
                </a:cubicBezTo>
                <a:lnTo>
                  <a:pt x="299" y="43"/>
                </a:lnTo>
                <a:lnTo>
                  <a:pt x="302" y="39"/>
                </a:lnTo>
                <a:cubicBezTo>
                  <a:pt x="312" y="25"/>
                  <a:pt x="329" y="18"/>
                  <a:pt x="346" y="20"/>
                </a:cubicBezTo>
                <a:cubicBezTo>
                  <a:pt x="363" y="22"/>
                  <a:pt x="378" y="34"/>
                  <a:pt x="385" y="50"/>
                </a:cubicBezTo>
                <a:lnTo>
                  <a:pt x="386" y="52"/>
                </a:lnTo>
                <a:lnTo>
                  <a:pt x="387" y="55"/>
                </a:lnTo>
                <a:lnTo>
                  <a:pt x="297" y="55"/>
                </a:lnTo>
                <a:lnTo>
                  <a:pt x="298" y="52"/>
                </a:lnTo>
                <a:lnTo>
                  <a:pt x="296" y="61"/>
                </a:lnTo>
                <a:lnTo>
                  <a:pt x="296" y="58"/>
                </a:lnTo>
                <a:cubicBezTo>
                  <a:pt x="301" y="34"/>
                  <a:pt x="324" y="17"/>
                  <a:pt x="348" y="20"/>
                </a:cubicBezTo>
                <a:cubicBezTo>
                  <a:pt x="373" y="22"/>
                  <a:pt x="391" y="43"/>
                  <a:pt x="391" y="67"/>
                </a:cubicBezTo>
                <a:lnTo>
                  <a:pt x="391" y="69"/>
                </a:lnTo>
                <a:lnTo>
                  <a:pt x="392" y="68"/>
                </a:lnTo>
                <a:lnTo>
                  <a:pt x="392" y="76"/>
                </a:lnTo>
                <a:lnTo>
                  <a:pt x="392" y="77"/>
                </a:lnTo>
                <a:cubicBezTo>
                  <a:pt x="392" y="103"/>
                  <a:pt x="370" y="125"/>
                  <a:pt x="344" y="125"/>
                </a:cubicBezTo>
                <a:cubicBezTo>
                  <a:pt x="317" y="125"/>
                  <a:pt x="296" y="103"/>
                  <a:pt x="296" y="77"/>
                </a:cubicBezTo>
                <a:lnTo>
                  <a:pt x="296" y="73"/>
                </a:lnTo>
                <a:lnTo>
                  <a:pt x="297" y="63"/>
                </a:lnTo>
                <a:lnTo>
                  <a:pt x="296" y="60"/>
                </a:lnTo>
                <a:lnTo>
                  <a:pt x="296" y="58"/>
                </a:lnTo>
                <a:cubicBezTo>
                  <a:pt x="296" y="31"/>
                  <a:pt x="318" y="10"/>
                  <a:pt x="344" y="10"/>
                </a:cubicBezTo>
                <a:cubicBezTo>
                  <a:pt x="371" y="10"/>
                  <a:pt x="392" y="31"/>
                  <a:pt x="392" y="58"/>
                </a:cubicBezTo>
                <a:lnTo>
                  <a:pt x="392" y="62"/>
                </a:lnTo>
                <a:lnTo>
                  <a:pt x="392" y="69"/>
                </a:lnTo>
                <a:lnTo>
                  <a:pt x="392" y="77"/>
                </a:lnTo>
                <a:lnTo>
                  <a:pt x="392" y="82"/>
                </a:lnTo>
                <a:lnTo>
                  <a:pt x="311" y="48"/>
                </a:lnTo>
                <a:lnTo>
                  <a:pt x="311" y="48"/>
                </a:lnTo>
                <a:lnTo>
                  <a:pt x="298" y="74"/>
                </a:lnTo>
                <a:lnTo>
                  <a:pt x="298" y="71"/>
                </a:lnTo>
                <a:lnTo>
                  <a:pt x="298" y="68"/>
                </a:lnTo>
                <a:lnTo>
                  <a:pt x="298" y="75"/>
                </a:lnTo>
                <a:lnTo>
                  <a:pt x="298" y="72"/>
                </a:lnTo>
                <a:lnTo>
                  <a:pt x="393" y="84"/>
                </a:lnTo>
                <a:lnTo>
                  <a:pt x="392" y="86"/>
                </a:lnTo>
                <a:lnTo>
                  <a:pt x="389" y="95"/>
                </a:lnTo>
                <a:cubicBezTo>
                  <a:pt x="380" y="118"/>
                  <a:pt x="354" y="130"/>
                  <a:pt x="330" y="123"/>
                </a:cubicBezTo>
                <a:cubicBezTo>
                  <a:pt x="306" y="115"/>
                  <a:pt x="292" y="90"/>
                  <a:pt x="298" y="65"/>
                </a:cubicBezTo>
                <a:lnTo>
                  <a:pt x="298" y="63"/>
                </a:lnTo>
                <a:lnTo>
                  <a:pt x="298" y="63"/>
                </a:lnTo>
                <a:lnTo>
                  <a:pt x="345" y="120"/>
                </a:lnTo>
                <a:lnTo>
                  <a:pt x="344" y="120"/>
                </a:lnTo>
                <a:cubicBezTo>
                  <a:pt x="330" y="120"/>
                  <a:pt x="316" y="114"/>
                  <a:pt x="307" y="103"/>
                </a:cubicBezTo>
                <a:cubicBezTo>
                  <a:pt x="298" y="92"/>
                  <a:pt x="295" y="77"/>
                  <a:pt x="297" y="63"/>
                </a:cubicBezTo>
                <a:lnTo>
                  <a:pt x="298" y="58"/>
                </a:lnTo>
                <a:lnTo>
                  <a:pt x="345" y="115"/>
                </a:lnTo>
                <a:lnTo>
                  <a:pt x="344" y="115"/>
                </a:lnTo>
                <a:lnTo>
                  <a:pt x="392" y="63"/>
                </a:lnTo>
                <a:lnTo>
                  <a:pt x="392" y="68"/>
                </a:lnTo>
                <a:cubicBezTo>
                  <a:pt x="394" y="81"/>
                  <a:pt x="389" y="95"/>
                  <a:pt x="380" y="105"/>
                </a:cubicBezTo>
                <a:cubicBezTo>
                  <a:pt x="371" y="115"/>
                  <a:pt x="358" y="120"/>
                  <a:pt x="344" y="120"/>
                </a:cubicBezTo>
                <a:lnTo>
                  <a:pt x="344" y="120"/>
                </a:lnTo>
                <a:cubicBezTo>
                  <a:pt x="317" y="120"/>
                  <a:pt x="296" y="99"/>
                  <a:pt x="296" y="72"/>
                </a:cubicBezTo>
                <a:cubicBezTo>
                  <a:pt x="296" y="46"/>
                  <a:pt x="317" y="24"/>
                  <a:pt x="344" y="24"/>
                </a:cubicBezTo>
                <a:lnTo>
                  <a:pt x="345" y="24"/>
                </a:lnTo>
                <a:lnTo>
                  <a:pt x="297" y="77"/>
                </a:lnTo>
                <a:lnTo>
                  <a:pt x="297" y="72"/>
                </a:lnTo>
                <a:lnTo>
                  <a:pt x="344" y="115"/>
                </a:lnTo>
                <a:lnTo>
                  <a:pt x="344" y="115"/>
                </a:lnTo>
                <a:lnTo>
                  <a:pt x="390" y="54"/>
                </a:lnTo>
                <a:lnTo>
                  <a:pt x="391" y="59"/>
                </a:lnTo>
                <a:lnTo>
                  <a:pt x="353" y="25"/>
                </a:lnTo>
                <a:lnTo>
                  <a:pt x="356" y="26"/>
                </a:lnTo>
                <a:lnTo>
                  <a:pt x="339" y="26"/>
                </a:lnTo>
                <a:lnTo>
                  <a:pt x="342" y="25"/>
                </a:lnTo>
                <a:cubicBezTo>
                  <a:pt x="345" y="25"/>
                  <a:pt x="348" y="24"/>
                  <a:pt x="351" y="24"/>
                </a:cubicBezTo>
                <a:lnTo>
                  <a:pt x="351" y="24"/>
                </a:lnTo>
                <a:lnTo>
                  <a:pt x="305" y="59"/>
                </a:lnTo>
                <a:lnTo>
                  <a:pt x="307" y="54"/>
                </a:lnTo>
                <a:cubicBezTo>
                  <a:pt x="313" y="33"/>
                  <a:pt x="332" y="19"/>
                  <a:pt x="353" y="19"/>
                </a:cubicBezTo>
                <a:lnTo>
                  <a:pt x="354" y="19"/>
                </a:lnTo>
                <a:lnTo>
                  <a:pt x="309" y="50"/>
                </a:lnTo>
                <a:lnTo>
                  <a:pt x="310" y="47"/>
                </a:lnTo>
                <a:lnTo>
                  <a:pt x="313" y="42"/>
                </a:lnTo>
                <a:cubicBezTo>
                  <a:pt x="322" y="24"/>
                  <a:pt x="340" y="14"/>
                  <a:pt x="359" y="15"/>
                </a:cubicBezTo>
                <a:cubicBezTo>
                  <a:pt x="379" y="16"/>
                  <a:pt x="395" y="29"/>
                  <a:pt x="402" y="48"/>
                </a:cubicBezTo>
                <a:lnTo>
                  <a:pt x="402" y="49"/>
                </a:lnTo>
                <a:cubicBezTo>
                  <a:pt x="403" y="52"/>
                  <a:pt x="403" y="54"/>
                  <a:pt x="404" y="57"/>
                </a:cubicBezTo>
                <a:lnTo>
                  <a:pt x="404" y="60"/>
                </a:lnTo>
                <a:lnTo>
                  <a:pt x="405" y="69"/>
                </a:lnTo>
                <a:lnTo>
                  <a:pt x="406" y="71"/>
                </a:lnTo>
                <a:lnTo>
                  <a:pt x="312" y="62"/>
                </a:lnTo>
                <a:lnTo>
                  <a:pt x="313" y="60"/>
                </a:lnTo>
                <a:lnTo>
                  <a:pt x="310" y="75"/>
                </a:lnTo>
                <a:lnTo>
                  <a:pt x="310" y="72"/>
                </a:lnTo>
                <a:cubicBezTo>
                  <a:pt x="310" y="46"/>
                  <a:pt x="332" y="24"/>
                  <a:pt x="358" y="24"/>
                </a:cubicBezTo>
                <a:lnTo>
                  <a:pt x="359" y="24"/>
                </a:lnTo>
                <a:lnTo>
                  <a:pt x="313" y="86"/>
                </a:lnTo>
                <a:lnTo>
                  <a:pt x="311" y="81"/>
                </a:lnTo>
                <a:lnTo>
                  <a:pt x="357" y="115"/>
                </a:lnTo>
                <a:lnTo>
                  <a:pt x="353" y="115"/>
                </a:lnTo>
                <a:cubicBezTo>
                  <a:pt x="327" y="115"/>
                  <a:pt x="305" y="94"/>
                  <a:pt x="305" y="67"/>
                </a:cubicBezTo>
                <a:cubicBezTo>
                  <a:pt x="305" y="41"/>
                  <a:pt x="327" y="19"/>
                  <a:pt x="353" y="19"/>
                </a:cubicBezTo>
                <a:lnTo>
                  <a:pt x="355" y="19"/>
                </a:lnTo>
                <a:lnTo>
                  <a:pt x="356" y="19"/>
                </a:lnTo>
                <a:lnTo>
                  <a:pt x="311" y="50"/>
                </a:lnTo>
                <a:lnTo>
                  <a:pt x="312" y="47"/>
                </a:lnTo>
                <a:lnTo>
                  <a:pt x="311" y="51"/>
                </a:lnTo>
                <a:cubicBezTo>
                  <a:pt x="316" y="31"/>
                  <a:pt x="334" y="16"/>
                  <a:pt x="356" y="15"/>
                </a:cubicBezTo>
                <a:cubicBezTo>
                  <a:pt x="377" y="14"/>
                  <a:pt x="396" y="28"/>
                  <a:pt x="403" y="48"/>
                </a:cubicBezTo>
                <a:lnTo>
                  <a:pt x="404" y="49"/>
                </a:lnTo>
                <a:cubicBezTo>
                  <a:pt x="404" y="52"/>
                  <a:pt x="405" y="54"/>
                  <a:pt x="405" y="57"/>
                </a:cubicBezTo>
                <a:lnTo>
                  <a:pt x="406" y="60"/>
                </a:lnTo>
                <a:lnTo>
                  <a:pt x="406" y="58"/>
                </a:lnTo>
                <a:lnTo>
                  <a:pt x="406" y="57"/>
                </a:lnTo>
                <a:lnTo>
                  <a:pt x="312" y="67"/>
                </a:lnTo>
                <a:lnTo>
                  <a:pt x="313" y="63"/>
                </a:lnTo>
                <a:lnTo>
                  <a:pt x="313" y="58"/>
                </a:lnTo>
                <a:cubicBezTo>
                  <a:pt x="315" y="36"/>
                  <a:pt x="333" y="18"/>
                  <a:pt x="356" y="15"/>
                </a:cubicBezTo>
                <a:cubicBezTo>
                  <a:pt x="378" y="13"/>
                  <a:pt x="399" y="26"/>
                  <a:pt x="407" y="48"/>
                </a:cubicBezTo>
                <a:lnTo>
                  <a:pt x="407" y="49"/>
                </a:lnTo>
                <a:cubicBezTo>
                  <a:pt x="408" y="52"/>
                  <a:pt x="408" y="54"/>
                  <a:pt x="409" y="57"/>
                </a:cubicBezTo>
                <a:lnTo>
                  <a:pt x="409" y="60"/>
                </a:lnTo>
                <a:lnTo>
                  <a:pt x="362" y="19"/>
                </a:lnTo>
                <a:lnTo>
                  <a:pt x="363" y="19"/>
                </a:lnTo>
                <a:lnTo>
                  <a:pt x="315" y="73"/>
                </a:lnTo>
                <a:lnTo>
                  <a:pt x="315" y="68"/>
                </a:lnTo>
                <a:cubicBezTo>
                  <a:pt x="314" y="60"/>
                  <a:pt x="315" y="52"/>
                  <a:pt x="318" y="45"/>
                </a:cubicBezTo>
                <a:lnTo>
                  <a:pt x="320" y="40"/>
                </a:lnTo>
                <a:lnTo>
                  <a:pt x="364" y="106"/>
                </a:lnTo>
                <a:lnTo>
                  <a:pt x="364" y="106"/>
                </a:lnTo>
                <a:cubicBezTo>
                  <a:pt x="337" y="106"/>
                  <a:pt x="316" y="84"/>
                  <a:pt x="316" y="58"/>
                </a:cubicBezTo>
                <a:cubicBezTo>
                  <a:pt x="316" y="31"/>
                  <a:pt x="337" y="10"/>
                  <a:pt x="364" y="10"/>
                </a:cubicBezTo>
                <a:lnTo>
                  <a:pt x="365" y="10"/>
                </a:lnTo>
                <a:cubicBezTo>
                  <a:pt x="382" y="10"/>
                  <a:pt x="398" y="19"/>
                  <a:pt x="407" y="33"/>
                </a:cubicBezTo>
                <a:lnTo>
                  <a:pt x="410" y="38"/>
                </a:lnTo>
                <a:lnTo>
                  <a:pt x="368" y="15"/>
                </a:lnTo>
                <a:lnTo>
                  <a:pt x="370" y="15"/>
                </a:lnTo>
                <a:lnTo>
                  <a:pt x="323" y="71"/>
                </a:lnTo>
                <a:lnTo>
                  <a:pt x="323" y="68"/>
                </a:lnTo>
                <a:cubicBezTo>
                  <a:pt x="321" y="58"/>
                  <a:pt x="322" y="48"/>
                  <a:pt x="327" y="39"/>
                </a:cubicBezTo>
                <a:lnTo>
                  <a:pt x="328" y="37"/>
                </a:lnTo>
                <a:cubicBezTo>
                  <a:pt x="335" y="23"/>
                  <a:pt x="347" y="14"/>
                  <a:pt x="362" y="11"/>
                </a:cubicBezTo>
                <a:cubicBezTo>
                  <a:pt x="377" y="8"/>
                  <a:pt x="392" y="12"/>
                  <a:pt x="403" y="22"/>
                </a:cubicBezTo>
                <a:lnTo>
                  <a:pt x="409" y="27"/>
                </a:lnTo>
                <a:lnTo>
                  <a:pt x="411" y="30"/>
                </a:lnTo>
                <a:lnTo>
                  <a:pt x="411" y="29"/>
                </a:lnTo>
                <a:lnTo>
                  <a:pt x="335" y="56"/>
                </a:lnTo>
                <a:lnTo>
                  <a:pt x="336" y="54"/>
                </a:lnTo>
                <a:lnTo>
                  <a:pt x="334" y="65"/>
                </a:lnTo>
                <a:lnTo>
                  <a:pt x="334" y="61"/>
                </a:lnTo>
                <a:lnTo>
                  <a:pt x="335" y="68"/>
                </a:lnTo>
                <a:lnTo>
                  <a:pt x="334" y="64"/>
                </a:lnTo>
                <a:lnTo>
                  <a:pt x="430" y="57"/>
                </a:lnTo>
                <a:lnTo>
                  <a:pt x="430" y="58"/>
                </a:lnTo>
                <a:lnTo>
                  <a:pt x="430" y="63"/>
                </a:lnTo>
                <a:lnTo>
                  <a:pt x="430" y="71"/>
                </a:lnTo>
                <a:lnTo>
                  <a:pt x="429" y="93"/>
                </a:lnTo>
                <a:lnTo>
                  <a:pt x="429" y="115"/>
                </a:lnTo>
                <a:lnTo>
                  <a:pt x="429" y="122"/>
                </a:lnTo>
                <a:lnTo>
                  <a:pt x="429" y="128"/>
                </a:lnTo>
                <a:lnTo>
                  <a:pt x="428" y="118"/>
                </a:lnTo>
                <a:lnTo>
                  <a:pt x="429" y="124"/>
                </a:lnTo>
                <a:lnTo>
                  <a:pt x="429" y="123"/>
                </a:lnTo>
                <a:cubicBezTo>
                  <a:pt x="431" y="130"/>
                  <a:pt x="432" y="137"/>
                  <a:pt x="431" y="145"/>
                </a:cubicBezTo>
                <a:lnTo>
                  <a:pt x="430" y="148"/>
                </a:lnTo>
                <a:cubicBezTo>
                  <a:pt x="429" y="159"/>
                  <a:pt x="424" y="168"/>
                  <a:pt x="417" y="175"/>
                </a:cubicBezTo>
                <a:lnTo>
                  <a:pt x="416" y="176"/>
                </a:lnTo>
                <a:cubicBezTo>
                  <a:pt x="404" y="188"/>
                  <a:pt x="388" y="193"/>
                  <a:pt x="372" y="189"/>
                </a:cubicBezTo>
                <a:cubicBezTo>
                  <a:pt x="356" y="186"/>
                  <a:pt x="343" y="175"/>
                  <a:pt x="337" y="159"/>
                </a:cubicBezTo>
                <a:lnTo>
                  <a:pt x="336" y="155"/>
                </a:lnTo>
                <a:lnTo>
                  <a:pt x="333" y="149"/>
                </a:lnTo>
                <a:lnTo>
                  <a:pt x="363" y="179"/>
                </a:lnTo>
                <a:lnTo>
                  <a:pt x="360" y="178"/>
                </a:lnTo>
                <a:lnTo>
                  <a:pt x="397" y="175"/>
                </a:lnTo>
                <a:lnTo>
                  <a:pt x="395" y="176"/>
                </a:lnTo>
                <a:lnTo>
                  <a:pt x="421" y="137"/>
                </a:lnTo>
                <a:lnTo>
                  <a:pt x="421" y="143"/>
                </a:lnTo>
                <a:lnTo>
                  <a:pt x="421" y="133"/>
                </a:lnTo>
                <a:lnTo>
                  <a:pt x="421" y="137"/>
                </a:lnTo>
                <a:cubicBezTo>
                  <a:pt x="424" y="161"/>
                  <a:pt x="408" y="184"/>
                  <a:pt x="384" y="189"/>
                </a:cubicBezTo>
                <a:cubicBezTo>
                  <a:pt x="360" y="195"/>
                  <a:pt x="336" y="181"/>
                  <a:pt x="328" y="158"/>
                </a:cubicBezTo>
                <a:lnTo>
                  <a:pt x="327" y="156"/>
                </a:lnTo>
                <a:cubicBezTo>
                  <a:pt x="327" y="154"/>
                  <a:pt x="326" y="151"/>
                  <a:pt x="326" y="149"/>
                </a:cubicBezTo>
                <a:lnTo>
                  <a:pt x="325" y="146"/>
                </a:lnTo>
                <a:cubicBezTo>
                  <a:pt x="325" y="143"/>
                  <a:pt x="324" y="141"/>
                  <a:pt x="324" y="138"/>
                </a:cubicBezTo>
                <a:lnTo>
                  <a:pt x="324" y="135"/>
                </a:lnTo>
                <a:cubicBezTo>
                  <a:pt x="324" y="131"/>
                  <a:pt x="325" y="127"/>
                  <a:pt x="326" y="123"/>
                </a:cubicBezTo>
                <a:lnTo>
                  <a:pt x="326" y="121"/>
                </a:lnTo>
                <a:cubicBezTo>
                  <a:pt x="332" y="98"/>
                  <a:pt x="355" y="82"/>
                  <a:pt x="379" y="85"/>
                </a:cubicBezTo>
                <a:cubicBezTo>
                  <a:pt x="403" y="88"/>
                  <a:pt x="421" y="109"/>
                  <a:pt x="421" y="133"/>
                </a:cubicBezTo>
                <a:lnTo>
                  <a:pt x="421" y="135"/>
                </a:lnTo>
                <a:lnTo>
                  <a:pt x="418" y="118"/>
                </a:lnTo>
                <a:lnTo>
                  <a:pt x="419" y="120"/>
                </a:lnTo>
                <a:lnTo>
                  <a:pt x="327" y="126"/>
                </a:lnTo>
                <a:lnTo>
                  <a:pt x="328" y="124"/>
                </a:lnTo>
                <a:cubicBezTo>
                  <a:pt x="329" y="122"/>
                  <a:pt x="329" y="119"/>
                  <a:pt x="330" y="117"/>
                </a:cubicBezTo>
                <a:lnTo>
                  <a:pt x="332" y="114"/>
                </a:lnTo>
                <a:lnTo>
                  <a:pt x="331" y="114"/>
                </a:lnTo>
                <a:cubicBezTo>
                  <a:pt x="332" y="112"/>
                  <a:pt x="333" y="110"/>
                  <a:pt x="334" y="108"/>
                </a:cubicBezTo>
                <a:lnTo>
                  <a:pt x="335" y="107"/>
                </a:lnTo>
                <a:cubicBezTo>
                  <a:pt x="344" y="87"/>
                  <a:pt x="367" y="77"/>
                  <a:pt x="388" y="82"/>
                </a:cubicBezTo>
                <a:cubicBezTo>
                  <a:pt x="410" y="87"/>
                  <a:pt x="425" y="106"/>
                  <a:pt x="425" y="128"/>
                </a:cubicBezTo>
                <a:lnTo>
                  <a:pt x="425" y="130"/>
                </a:lnTo>
                <a:lnTo>
                  <a:pt x="425" y="140"/>
                </a:lnTo>
                <a:lnTo>
                  <a:pt x="424" y="145"/>
                </a:lnTo>
                <a:lnTo>
                  <a:pt x="424" y="142"/>
                </a:lnTo>
                <a:lnTo>
                  <a:pt x="376" y="94"/>
                </a:lnTo>
                <a:lnTo>
                  <a:pt x="378" y="94"/>
                </a:lnTo>
                <a:lnTo>
                  <a:pt x="330" y="137"/>
                </a:lnTo>
                <a:lnTo>
                  <a:pt x="331" y="133"/>
                </a:lnTo>
                <a:lnTo>
                  <a:pt x="331" y="128"/>
                </a:lnTo>
                <a:cubicBezTo>
                  <a:pt x="331" y="125"/>
                  <a:pt x="332" y="123"/>
                  <a:pt x="333" y="120"/>
                </a:cubicBezTo>
                <a:lnTo>
                  <a:pt x="334" y="116"/>
                </a:lnTo>
                <a:cubicBezTo>
                  <a:pt x="336" y="108"/>
                  <a:pt x="340" y="101"/>
                  <a:pt x="346" y="96"/>
                </a:cubicBezTo>
                <a:lnTo>
                  <a:pt x="347" y="95"/>
                </a:lnTo>
                <a:cubicBezTo>
                  <a:pt x="363" y="79"/>
                  <a:pt x="387" y="76"/>
                  <a:pt x="406" y="88"/>
                </a:cubicBezTo>
                <a:cubicBezTo>
                  <a:pt x="425" y="99"/>
                  <a:pt x="434" y="123"/>
                  <a:pt x="427" y="144"/>
                </a:cubicBezTo>
                <a:lnTo>
                  <a:pt x="426" y="147"/>
                </a:lnTo>
                <a:lnTo>
                  <a:pt x="426" y="146"/>
                </a:lnTo>
                <a:lnTo>
                  <a:pt x="425" y="151"/>
                </a:lnTo>
                <a:lnTo>
                  <a:pt x="424" y="154"/>
                </a:lnTo>
                <a:cubicBezTo>
                  <a:pt x="418" y="179"/>
                  <a:pt x="393" y="195"/>
                  <a:pt x="368" y="189"/>
                </a:cubicBezTo>
                <a:cubicBezTo>
                  <a:pt x="342" y="184"/>
                  <a:pt x="326" y="160"/>
                  <a:pt x="330" y="135"/>
                </a:cubicBezTo>
                <a:lnTo>
                  <a:pt x="331" y="132"/>
                </a:lnTo>
                <a:lnTo>
                  <a:pt x="333" y="122"/>
                </a:lnTo>
                <a:lnTo>
                  <a:pt x="331" y="133"/>
                </a:lnTo>
                <a:lnTo>
                  <a:pt x="331" y="127"/>
                </a:lnTo>
                <a:cubicBezTo>
                  <a:pt x="331" y="125"/>
                  <a:pt x="332" y="122"/>
                  <a:pt x="332" y="120"/>
                </a:cubicBezTo>
                <a:lnTo>
                  <a:pt x="332" y="117"/>
                </a:lnTo>
                <a:cubicBezTo>
                  <a:pt x="336" y="92"/>
                  <a:pt x="358" y="74"/>
                  <a:pt x="383" y="76"/>
                </a:cubicBezTo>
                <a:cubicBezTo>
                  <a:pt x="408" y="77"/>
                  <a:pt x="428" y="98"/>
                  <a:pt x="428" y="123"/>
                </a:cubicBezTo>
                <a:lnTo>
                  <a:pt x="428" y="126"/>
                </a:lnTo>
                <a:lnTo>
                  <a:pt x="428" y="125"/>
                </a:lnTo>
                <a:lnTo>
                  <a:pt x="428" y="135"/>
                </a:lnTo>
                <a:lnTo>
                  <a:pt x="428" y="138"/>
                </a:lnTo>
                <a:lnTo>
                  <a:pt x="338" y="117"/>
                </a:lnTo>
                <a:lnTo>
                  <a:pt x="339" y="115"/>
                </a:lnTo>
                <a:lnTo>
                  <a:pt x="334" y="128"/>
                </a:lnTo>
                <a:lnTo>
                  <a:pt x="335" y="125"/>
                </a:lnTo>
                <a:cubicBezTo>
                  <a:pt x="338" y="102"/>
                  <a:pt x="359" y="85"/>
                  <a:pt x="382" y="85"/>
                </a:cubicBezTo>
                <a:cubicBezTo>
                  <a:pt x="405" y="85"/>
                  <a:pt x="425" y="102"/>
                  <a:pt x="429" y="125"/>
                </a:cubicBezTo>
                <a:lnTo>
                  <a:pt x="430" y="128"/>
                </a:lnTo>
                <a:lnTo>
                  <a:pt x="430" y="126"/>
                </a:lnTo>
                <a:lnTo>
                  <a:pt x="336" y="130"/>
                </a:lnTo>
                <a:lnTo>
                  <a:pt x="336" y="127"/>
                </a:lnTo>
                <a:lnTo>
                  <a:pt x="336" y="125"/>
                </a:lnTo>
                <a:lnTo>
                  <a:pt x="336" y="126"/>
                </a:lnTo>
                <a:cubicBezTo>
                  <a:pt x="336" y="123"/>
                  <a:pt x="336" y="120"/>
                  <a:pt x="337" y="117"/>
                </a:cubicBezTo>
                <a:lnTo>
                  <a:pt x="337" y="114"/>
                </a:lnTo>
                <a:cubicBezTo>
                  <a:pt x="341" y="94"/>
                  <a:pt x="358" y="79"/>
                  <a:pt x="378" y="76"/>
                </a:cubicBezTo>
                <a:cubicBezTo>
                  <a:pt x="398" y="73"/>
                  <a:pt x="418" y="84"/>
                  <a:pt x="427" y="102"/>
                </a:cubicBezTo>
                <a:lnTo>
                  <a:pt x="428" y="103"/>
                </a:lnTo>
                <a:cubicBezTo>
                  <a:pt x="430" y="107"/>
                  <a:pt x="432" y="112"/>
                  <a:pt x="432" y="117"/>
                </a:cubicBezTo>
                <a:lnTo>
                  <a:pt x="433" y="120"/>
                </a:lnTo>
                <a:lnTo>
                  <a:pt x="434" y="129"/>
                </a:lnTo>
                <a:lnTo>
                  <a:pt x="434" y="136"/>
                </a:lnTo>
                <a:cubicBezTo>
                  <a:pt x="434" y="142"/>
                  <a:pt x="433" y="147"/>
                  <a:pt x="432" y="152"/>
                </a:cubicBezTo>
                <a:lnTo>
                  <a:pt x="431" y="153"/>
                </a:lnTo>
                <a:lnTo>
                  <a:pt x="341" y="120"/>
                </a:lnTo>
                <a:lnTo>
                  <a:pt x="342" y="118"/>
                </a:lnTo>
                <a:lnTo>
                  <a:pt x="343" y="115"/>
                </a:lnTo>
                <a:cubicBezTo>
                  <a:pt x="352" y="92"/>
                  <a:pt x="378" y="80"/>
                  <a:pt x="402" y="87"/>
                </a:cubicBezTo>
                <a:cubicBezTo>
                  <a:pt x="426" y="95"/>
                  <a:pt x="440" y="120"/>
                  <a:pt x="434" y="145"/>
                </a:cubicBezTo>
                <a:lnTo>
                  <a:pt x="434" y="147"/>
                </a:lnTo>
                <a:lnTo>
                  <a:pt x="432" y="153"/>
                </a:lnTo>
                <a:lnTo>
                  <a:pt x="386" y="90"/>
                </a:lnTo>
                <a:lnTo>
                  <a:pt x="387" y="90"/>
                </a:lnTo>
                <a:lnTo>
                  <a:pt x="387" y="90"/>
                </a:lnTo>
                <a:cubicBezTo>
                  <a:pt x="414" y="90"/>
                  <a:pt x="435" y="111"/>
                  <a:pt x="435" y="138"/>
                </a:cubicBezTo>
                <a:lnTo>
                  <a:pt x="435" y="140"/>
                </a:lnTo>
                <a:cubicBezTo>
                  <a:pt x="435" y="144"/>
                  <a:pt x="435" y="148"/>
                  <a:pt x="434" y="152"/>
                </a:cubicBezTo>
                <a:lnTo>
                  <a:pt x="434" y="154"/>
                </a:lnTo>
                <a:cubicBezTo>
                  <a:pt x="428" y="175"/>
                  <a:pt x="409" y="190"/>
                  <a:pt x="387" y="190"/>
                </a:cubicBezTo>
                <a:lnTo>
                  <a:pt x="386" y="190"/>
                </a:lnTo>
                <a:cubicBezTo>
                  <a:pt x="373" y="190"/>
                  <a:pt x="360" y="185"/>
                  <a:pt x="351" y="175"/>
                </a:cubicBezTo>
                <a:cubicBezTo>
                  <a:pt x="342" y="165"/>
                  <a:pt x="337" y="151"/>
                  <a:pt x="339" y="138"/>
                </a:cubicBezTo>
                <a:lnTo>
                  <a:pt x="339" y="133"/>
                </a:lnTo>
                <a:lnTo>
                  <a:pt x="339" y="133"/>
                </a:lnTo>
                <a:cubicBezTo>
                  <a:pt x="339" y="111"/>
                  <a:pt x="354" y="91"/>
                  <a:pt x="376" y="86"/>
                </a:cubicBezTo>
                <a:cubicBezTo>
                  <a:pt x="398" y="81"/>
                  <a:pt x="420" y="92"/>
                  <a:pt x="430" y="112"/>
                </a:cubicBezTo>
                <a:lnTo>
                  <a:pt x="431" y="114"/>
                </a:lnTo>
                <a:cubicBezTo>
                  <a:pt x="434" y="120"/>
                  <a:pt x="436" y="128"/>
                  <a:pt x="436" y="135"/>
                </a:cubicBezTo>
                <a:lnTo>
                  <a:pt x="436" y="138"/>
                </a:lnTo>
                <a:cubicBezTo>
                  <a:pt x="436" y="164"/>
                  <a:pt x="414" y="186"/>
                  <a:pt x="388" y="186"/>
                </a:cubicBezTo>
                <a:lnTo>
                  <a:pt x="387" y="186"/>
                </a:lnTo>
                <a:cubicBezTo>
                  <a:pt x="360" y="186"/>
                  <a:pt x="339" y="164"/>
                  <a:pt x="339" y="138"/>
                </a:cubicBezTo>
                <a:cubicBezTo>
                  <a:pt x="339" y="111"/>
                  <a:pt x="360" y="90"/>
                  <a:pt x="387" y="90"/>
                </a:cubicBezTo>
                <a:lnTo>
                  <a:pt x="387" y="90"/>
                </a:lnTo>
                <a:cubicBezTo>
                  <a:pt x="407" y="90"/>
                  <a:pt x="425" y="102"/>
                  <a:pt x="432" y="120"/>
                </a:cubicBezTo>
                <a:lnTo>
                  <a:pt x="433" y="123"/>
                </a:lnTo>
                <a:lnTo>
                  <a:pt x="436" y="131"/>
                </a:lnTo>
                <a:lnTo>
                  <a:pt x="389" y="94"/>
                </a:lnTo>
                <a:lnTo>
                  <a:pt x="390" y="94"/>
                </a:lnTo>
                <a:lnTo>
                  <a:pt x="392" y="94"/>
                </a:lnTo>
                <a:lnTo>
                  <a:pt x="394" y="94"/>
                </a:lnTo>
                <a:lnTo>
                  <a:pt x="396" y="94"/>
                </a:lnTo>
                <a:lnTo>
                  <a:pt x="348" y="142"/>
                </a:lnTo>
                <a:lnTo>
                  <a:pt x="348" y="138"/>
                </a:lnTo>
                <a:lnTo>
                  <a:pt x="348" y="133"/>
                </a:lnTo>
                <a:cubicBezTo>
                  <a:pt x="348" y="106"/>
                  <a:pt x="369" y="85"/>
                  <a:pt x="396" y="85"/>
                </a:cubicBezTo>
                <a:lnTo>
                  <a:pt x="396" y="85"/>
                </a:lnTo>
                <a:cubicBezTo>
                  <a:pt x="423" y="85"/>
                  <a:pt x="444" y="106"/>
                  <a:pt x="444" y="133"/>
                </a:cubicBezTo>
                <a:lnTo>
                  <a:pt x="444" y="136"/>
                </a:lnTo>
                <a:lnTo>
                  <a:pt x="444" y="146"/>
                </a:lnTo>
                <a:lnTo>
                  <a:pt x="443" y="151"/>
                </a:lnTo>
                <a:lnTo>
                  <a:pt x="443" y="147"/>
                </a:lnTo>
                <a:cubicBezTo>
                  <a:pt x="443" y="174"/>
                  <a:pt x="422" y="195"/>
                  <a:pt x="395" y="195"/>
                </a:cubicBezTo>
                <a:cubicBezTo>
                  <a:pt x="369" y="195"/>
                  <a:pt x="347" y="174"/>
                  <a:pt x="347" y="147"/>
                </a:cubicBezTo>
                <a:lnTo>
                  <a:pt x="347" y="144"/>
                </a:lnTo>
                <a:lnTo>
                  <a:pt x="348" y="134"/>
                </a:lnTo>
                <a:lnTo>
                  <a:pt x="349" y="128"/>
                </a:lnTo>
                <a:lnTo>
                  <a:pt x="348" y="128"/>
                </a:lnTo>
                <a:cubicBezTo>
                  <a:pt x="348" y="102"/>
                  <a:pt x="370" y="80"/>
                  <a:pt x="396" y="80"/>
                </a:cubicBezTo>
                <a:cubicBezTo>
                  <a:pt x="423" y="80"/>
                  <a:pt x="444" y="102"/>
                  <a:pt x="444" y="128"/>
                </a:cubicBezTo>
                <a:lnTo>
                  <a:pt x="444" y="129"/>
                </a:lnTo>
                <a:lnTo>
                  <a:pt x="444" y="132"/>
                </a:lnTo>
                <a:lnTo>
                  <a:pt x="444" y="136"/>
                </a:lnTo>
                <a:lnTo>
                  <a:pt x="444" y="138"/>
                </a:lnTo>
                <a:cubicBezTo>
                  <a:pt x="444" y="164"/>
                  <a:pt x="423" y="186"/>
                  <a:pt x="396" y="186"/>
                </a:cubicBezTo>
                <a:cubicBezTo>
                  <a:pt x="370" y="186"/>
                  <a:pt x="348" y="164"/>
                  <a:pt x="348" y="138"/>
                </a:cubicBezTo>
                <a:lnTo>
                  <a:pt x="348" y="136"/>
                </a:lnTo>
                <a:lnTo>
                  <a:pt x="348" y="133"/>
                </a:lnTo>
                <a:cubicBezTo>
                  <a:pt x="348" y="108"/>
                  <a:pt x="368" y="87"/>
                  <a:pt x="393" y="85"/>
                </a:cubicBezTo>
                <a:cubicBezTo>
                  <a:pt x="417" y="83"/>
                  <a:pt x="440" y="100"/>
                  <a:pt x="444" y="125"/>
                </a:cubicBezTo>
                <a:lnTo>
                  <a:pt x="444" y="128"/>
                </a:lnTo>
                <a:lnTo>
                  <a:pt x="444" y="126"/>
                </a:lnTo>
                <a:lnTo>
                  <a:pt x="349" y="138"/>
                </a:lnTo>
                <a:lnTo>
                  <a:pt x="349" y="136"/>
                </a:lnTo>
                <a:lnTo>
                  <a:pt x="350" y="143"/>
                </a:lnTo>
                <a:lnTo>
                  <a:pt x="349" y="140"/>
                </a:lnTo>
                <a:cubicBezTo>
                  <a:pt x="349" y="138"/>
                  <a:pt x="349" y="135"/>
                  <a:pt x="349" y="133"/>
                </a:cubicBezTo>
                <a:lnTo>
                  <a:pt x="349" y="130"/>
                </a:lnTo>
                <a:cubicBezTo>
                  <a:pt x="349" y="125"/>
                  <a:pt x="350" y="120"/>
                  <a:pt x="351" y="115"/>
                </a:cubicBezTo>
                <a:lnTo>
                  <a:pt x="352" y="113"/>
                </a:lnTo>
                <a:cubicBezTo>
                  <a:pt x="359" y="92"/>
                  <a:pt x="380" y="78"/>
                  <a:pt x="402" y="81"/>
                </a:cubicBezTo>
                <a:cubicBezTo>
                  <a:pt x="425" y="83"/>
                  <a:pt x="442" y="100"/>
                  <a:pt x="445" y="123"/>
                </a:cubicBezTo>
                <a:lnTo>
                  <a:pt x="446" y="127"/>
                </a:lnTo>
                <a:lnTo>
                  <a:pt x="446" y="138"/>
                </a:lnTo>
                <a:lnTo>
                  <a:pt x="444" y="125"/>
                </a:lnTo>
                <a:lnTo>
                  <a:pt x="445" y="128"/>
                </a:lnTo>
                <a:lnTo>
                  <a:pt x="442" y="120"/>
                </a:lnTo>
                <a:lnTo>
                  <a:pt x="442" y="121"/>
                </a:lnTo>
                <a:lnTo>
                  <a:pt x="352" y="137"/>
                </a:lnTo>
                <a:lnTo>
                  <a:pt x="352" y="133"/>
                </a:lnTo>
                <a:lnTo>
                  <a:pt x="354" y="124"/>
                </a:lnTo>
                <a:cubicBezTo>
                  <a:pt x="354" y="121"/>
                  <a:pt x="355" y="117"/>
                  <a:pt x="357" y="114"/>
                </a:cubicBezTo>
                <a:lnTo>
                  <a:pt x="358" y="111"/>
                </a:lnTo>
                <a:cubicBezTo>
                  <a:pt x="362" y="102"/>
                  <a:pt x="368" y="95"/>
                  <a:pt x="376" y="90"/>
                </a:cubicBezTo>
                <a:lnTo>
                  <a:pt x="377" y="89"/>
                </a:lnTo>
                <a:cubicBezTo>
                  <a:pt x="390" y="80"/>
                  <a:pt x="407" y="78"/>
                  <a:pt x="421" y="84"/>
                </a:cubicBezTo>
                <a:cubicBezTo>
                  <a:pt x="436" y="89"/>
                  <a:pt x="447" y="102"/>
                  <a:pt x="451" y="117"/>
                </a:cubicBezTo>
                <a:lnTo>
                  <a:pt x="452" y="121"/>
                </a:lnTo>
                <a:lnTo>
                  <a:pt x="453" y="125"/>
                </a:lnTo>
                <a:lnTo>
                  <a:pt x="452" y="123"/>
                </a:lnTo>
                <a:lnTo>
                  <a:pt x="442" y="108"/>
                </a:lnTo>
                <a:lnTo>
                  <a:pt x="443" y="109"/>
                </a:lnTo>
                <a:lnTo>
                  <a:pt x="363" y="127"/>
                </a:lnTo>
                <a:lnTo>
                  <a:pt x="365" y="123"/>
                </a:lnTo>
                <a:lnTo>
                  <a:pt x="364" y="124"/>
                </a:lnTo>
                <a:cubicBezTo>
                  <a:pt x="369" y="99"/>
                  <a:pt x="392" y="83"/>
                  <a:pt x="416" y="85"/>
                </a:cubicBezTo>
                <a:cubicBezTo>
                  <a:pt x="441" y="88"/>
                  <a:pt x="459" y="108"/>
                  <a:pt x="459" y="133"/>
                </a:cubicBezTo>
                <a:lnTo>
                  <a:pt x="459" y="135"/>
                </a:lnTo>
                <a:lnTo>
                  <a:pt x="459" y="138"/>
                </a:lnTo>
                <a:cubicBezTo>
                  <a:pt x="459" y="164"/>
                  <a:pt x="438" y="186"/>
                  <a:pt x="411" y="186"/>
                </a:cubicBezTo>
                <a:cubicBezTo>
                  <a:pt x="385" y="186"/>
                  <a:pt x="363" y="164"/>
                  <a:pt x="363" y="138"/>
                </a:cubicBezTo>
                <a:lnTo>
                  <a:pt x="363" y="134"/>
                </a:lnTo>
                <a:lnTo>
                  <a:pt x="364" y="125"/>
                </a:lnTo>
                <a:lnTo>
                  <a:pt x="364" y="125"/>
                </a:lnTo>
                <a:lnTo>
                  <a:pt x="364" y="123"/>
                </a:lnTo>
                <a:cubicBezTo>
                  <a:pt x="364" y="97"/>
                  <a:pt x="385" y="75"/>
                  <a:pt x="412" y="75"/>
                </a:cubicBezTo>
                <a:cubicBezTo>
                  <a:pt x="438" y="75"/>
                  <a:pt x="460" y="97"/>
                  <a:pt x="460" y="123"/>
                </a:cubicBezTo>
                <a:lnTo>
                  <a:pt x="460" y="127"/>
                </a:lnTo>
                <a:lnTo>
                  <a:pt x="460" y="133"/>
                </a:lnTo>
                <a:lnTo>
                  <a:pt x="459" y="143"/>
                </a:lnTo>
                <a:lnTo>
                  <a:pt x="459" y="142"/>
                </a:lnTo>
                <a:cubicBezTo>
                  <a:pt x="459" y="169"/>
                  <a:pt x="438" y="190"/>
                  <a:pt x="411" y="190"/>
                </a:cubicBezTo>
                <a:cubicBezTo>
                  <a:pt x="385" y="190"/>
                  <a:pt x="363" y="169"/>
                  <a:pt x="363" y="142"/>
                </a:cubicBezTo>
                <a:lnTo>
                  <a:pt x="363" y="140"/>
                </a:lnTo>
                <a:lnTo>
                  <a:pt x="364" y="130"/>
                </a:lnTo>
                <a:lnTo>
                  <a:pt x="364" y="127"/>
                </a:lnTo>
                <a:lnTo>
                  <a:pt x="364" y="123"/>
                </a:lnTo>
                <a:cubicBezTo>
                  <a:pt x="364" y="97"/>
                  <a:pt x="385" y="75"/>
                  <a:pt x="412" y="75"/>
                </a:cubicBezTo>
                <a:cubicBezTo>
                  <a:pt x="438" y="75"/>
                  <a:pt x="460" y="97"/>
                  <a:pt x="460" y="123"/>
                </a:cubicBezTo>
                <a:lnTo>
                  <a:pt x="460" y="124"/>
                </a:lnTo>
                <a:cubicBezTo>
                  <a:pt x="460" y="127"/>
                  <a:pt x="460" y="130"/>
                  <a:pt x="459" y="132"/>
                </a:cubicBezTo>
                <a:lnTo>
                  <a:pt x="459" y="135"/>
                </a:lnTo>
                <a:lnTo>
                  <a:pt x="459" y="127"/>
                </a:lnTo>
                <a:lnTo>
                  <a:pt x="459" y="131"/>
                </a:lnTo>
                <a:lnTo>
                  <a:pt x="459" y="133"/>
                </a:lnTo>
                <a:lnTo>
                  <a:pt x="365" y="121"/>
                </a:lnTo>
                <a:lnTo>
                  <a:pt x="365" y="119"/>
                </a:lnTo>
                <a:lnTo>
                  <a:pt x="364" y="131"/>
                </a:lnTo>
                <a:lnTo>
                  <a:pt x="364" y="128"/>
                </a:lnTo>
                <a:cubicBezTo>
                  <a:pt x="364" y="104"/>
                  <a:pt x="383" y="83"/>
                  <a:pt x="407" y="81"/>
                </a:cubicBezTo>
                <a:cubicBezTo>
                  <a:pt x="432" y="78"/>
                  <a:pt x="454" y="95"/>
                  <a:pt x="459" y="119"/>
                </a:cubicBezTo>
                <a:lnTo>
                  <a:pt x="460" y="122"/>
                </a:lnTo>
                <a:cubicBezTo>
                  <a:pt x="460" y="125"/>
                  <a:pt x="460" y="128"/>
                  <a:pt x="460" y="131"/>
                </a:cubicBezTo>
                <a:lnTo>
                  <a:pt x="460" y="133"/>
                </a:lnTo>
                <a:cubicBezTo>
                  <a:pt x="460" y="157"/>
                  <a:pt x="442" y="178"/>
                  <a:pt x="418" y="181"/>
                </a:cubicBezTo>
                <a:cubicBezTo>
                  <a:pt x="394" y="184"/>
                  <a:pt x="372" y="168"/>
                  <a:pt x="366" y="145"/>
                </a:cubicBezTo>
                <a:lnTo>
                  <a:pt x="365" y="143"/>
                </a:lnTo>
                <a:lnTo>
                  <a:pt x="364" y="138"/>
                </a:lnTo>
                <a:cubicBezTo>
                  <a:pt x="359" y="113"/>
                  <a:pt x="375" y="89"/>
                  <a:pt x="399" y="82"/>
                </a:cubicBezTo>
                <a:cubicBezTo>
                  <a:pt x="424" y="76"/>
                  <a:pt x="449" y="89"/>
                  <a:pt x="457" y="113"/>
                </a:cubicBezTo>
                <a:lnTo>
                  <a:pt x="458" y="115"/>
                </a:lnTo>
                <a:cubicBezTo>
                  <a:pt x="458" y="117"/>
                  <a:pt x="459" y="120"/>
                  <a:pt x="459" y="122"/>
                </a:cubicBezTo>
                <a:lnTo>
                  <a:pt x="460" y="125"/>
                </a:lnTo>
                <a:cubicBezTo>
                  <a:pt x="461" y="130"/>
                  <a:pt x="461" y="134"/>
                  <a:pt x="460" y="139"/>
                </a:cubicBezTo>
                <a:lnTo>
                  <a:pt x="460" y="143"/>
                </a:lnTo>
                <a:lnTo>
                  <a:pt x="460" y="138"/>
                </a:lnTo>
                <a:cubicBezTo>
                  <a:pt x="460" y="164"/>
                  <a:pt x="438" y="186"/>
                  <a:pt x="412" y="186"/>
                </a:cubicBezTo>
                <a:cubicBezTo>
                  <a:pt x="385" y="186"/>
                  <a:pt x="364" y="164"/>
                  <a:pt x="364" y="138"/>
                </a:cubicBezTo>
                <a:lnTo>
                  <a:pt x="364" y="135"/>
                </a:lnTo>
                <a:lnTo>
                  <a:pt x="365" y="126"/>
                </a:lnTo>
                <a:lnTo>
                  <a:pt x="364" y="126"/>
                </a:lnTo>
                <a:cubicBezTo>
                  <a:pt x="364" y="124"/>
                  <a:pt x="365" y="121"/>
                  <a:pt x="365" y="119"/>
                </a:cubicBezTo>
                <a:lnTo>
                  <a:pt x="366" y="116"/>
                </a:lnTo>
                <a:cubicBezTo>
                  <a:pt x="369" y="96"/>
                  <a:pt x="384" y="81"/>
                  <a:pt x="403" y="77"/>
                </a:cubicBezTo>
                <a:cubicBezTo>
                  <a:pt x="422" y="72"/>
                  <a:pt x="442" y="80"/>
                  <a:pt x="453" y="97"/>
                </a:cubicBezTo>
                <a:lnTo>
                  <a:pt x="454" y="98"/>
                </a:lnTo>
                <a:cubicBezTo>
                  <a:pt x="457" y="102"/>
                  <a:pt x="459" y="107"/>
                  <a:pt x="460" y="112"/>
                </a:cubicBezTo>
                <a:lnTo>
                  <a:pt x="461" y="115"/>
                </a:lnTo>
                <a:lnTo>
                  <a:pt x="415" y="80"/>
                </a:lnTo>
                <a:lnTo>
                  <a:pt x="417" y="80"/>
                </a:lnTo>
                <a:lnTo>
                  <a:pt x="378" y="102"/>
                </a:lnTo>
                <a:lnTo>
                  <a:pt x="380" y="99"/>
                </a:lnTo>
                <a:lnTo>
                  <a:pt x="383" y="95"/>
                </a:lnTo>
                <a:cubicBezTo>
                  <a:pt x="391" y="84"/>
                  <a:pt x="404" y="77"/>
                  <a:pt x="418" y="76"/>
                </a:cubicBezTo>
                <a:cubicBezTo>
                  <a:pt x="431" y="75"/>
                  <a:pt x="445" y="80"/>
                  <a:pt x="455" y="90"/>
                </a:cubicBezTo>
                <a:lnTo>
                  <a:pt x="457" y="92"/>
                </a:lnTo>
                <a:cubicBezTo>
                  <a:pt x="461" y="95"/>
                  <a:pt x="464" y="99"/>
                  <a:pt x="466" y="104"/>
                </a:cubicBezTo>
                <a:lnTo>
                  <a:pt x="467" y="107"/>
                </a:lnTo>
                <a:lnTo>
                  <a:pt x="424" y="80"/>
                </a:lnTo>
                <a:lnTo>
                  <a:pt x="426" y="80"/>
                </a:lnTo>
                <a:lnTo>
                  <a:pt x="427" y="80"/>
                </a:lnTo>
                <a:lnTo>
                  <a:pt x="428" y="80"/>
                </a:lnTo>
                <a:cubicBezTo>
                  <a:pt x="451" y="80"/>
                  <a:pt x="470" y="96"/>
                  <a:pt x="475" y="118"/>
                </a:cubicBezTo>
                <a:lnTo>
                  <a:pt x="476" y="123"/>
                </a:lnTo>
                <a:lnTo>
                  <a:pt x="478" y="129"/>
                </a:lnTo>
                <a:lnTo>
                  <a:pt x="383" y="141"/>
                </a:lnTo>
                <a:lnTo>
                  <a:pt x="382" y="134"/>
                </a:lnTo>
                <a:lnTo>
                  <a:pt x="382" y="123"/>
                </a:lnTo>
                <a:cubicBezTo>
                  <a:pt x="382" y="106"/>
                  <a:pt x="391" y="90"/>
                  <a:pt x="406" y="82"/>
                </a:cubicBezTo>
                <a:cubicBezTo>
                  <a:pt x="421" y="73"/>
                  <a:pt x="440" y="73"/>
                  <a:pt x="455" y="82"/>
                </a:cubicBezTo>
                <a:lnTo>
                  <a:pt x="457" y="84"/>
                </a:lnTo>
                <a:cubicBezTo>
                  <a:pt x="463" y="87"/>
                  <a:pt x="468" y="92"/>
                  <a:pt x="472" y="97"/>
                </a:cubicBezTo>
                <a:lnTo>
                  <a:pt x="474" y="101"/>
                </a:lnTo>
                <a:cubicBezTo>
                  <a:pt x="478" y="106"/>
                  <a:pt x="480" y="112"/>
                  <a:pt x="482" y="118"/>
                </a:cubicBezTo>
                <a:lnTo>
                  <a:pt x="483" y="123"/>
                </a:lnTo>
                <a:lnTo>
                  <a:pt x="436" y="85"/>
                </a:lnTo>
                <a:lnTo>
                  <a:pt x="436" y="85"/>
                </a:lnTo>
                <a:lnTo>
                  <a:pt x="390" y="143"/>
                </a:lnTo>
                <a:lnTo>
                  <a:pt x="389" y="139"/>
                </a:lnTo>
                <a:cubicBezTo>
                  <a:pt x="388" y="135"/>
                  <a:pt x="387" y="132"/>
                  <a:pt x="387" y="128"/>
                </a:cubicBezTo>
                <a:lnTo>
                  <a:pt x="387" y="125"/>
                </a:lnTo>
                <a:cubicBezTo>
                  <a:pt x="387" y="122"/>
                  <a:pt x="388" y="118"/>
                  <a:pt x="389" y="114"/>
                </a:cubicBezTo>
                <a:lnTo>
                  <a:pt x="389" y="112"/>
                </a:lnTo>
                <a:cubicBezTo>
                  <a:pt x="394" y="94"/>
                  <a:pt x="408" y="80"/>
                  <a:pt x="426" y="76"/>
                </a:cubicBezTo>
                <a:cubicBezTo>
                  <a:pt x="445" y="73"/>
                  <a:pt x="463" y="80"/>
                  <a:pt x="474" y="95"/>
                </a:cubicBezTo>
                <a:lnTo>
                  <a:pt x="476" y="97"/>
                </a:lnTo>
                <a:cubicBezTo>
                  <a:pt x="479" y="101"/>
                  <a:pt x="481" y="105"/>
                  <a:pt x="483" y="110"/>
                </a:cubicBezTo>
                <a:lnTo>
                  <a:pt x="484" y="113"/>
                </a:lnTo>
                <a:cubicBezTo>
                  <a:pt x="489" y="129"/>
                  <a:pt x="486" y="146"/>
                  <a:pt x="476" y="158"/>
                </a:cubicBezTo>
                <a:lnTo>
                  <a:pt x="474" y="161"/>
                </a:lnTo>
                <a:cubicBezTo>
                  <a:pt x="472" y="164"/>
                  <a:pt x="469" y="166"/>
                  <a:pt x="466" y="168"/>
                </a:cubicBezTo>
                <a:lnTo>
                  <a:pt x="464" y="170"/>
                </a:lnTo>
                <a:lnTo>
                  <a:pt x="434" y="85"/>
                </a:lnTo>
                <a:lnTo>
                  <a:pt x="435" y="85"/>
                </a:lnTo>
                <a:lnTo>
                  <a:pt x="436" y="85"/>
                </a:lnTo>
                <a:cubicBezTo>
                  <a:pt x="452" y="85"/>
                  <a:pt x="466" y="92"/>
                  <a:pt x="475" y="104"/>
                </a:cubicBezTo>
                <a:cubicBezTo>
                  <a:pt x="484" y="116"/>
                  <a:pt x="487" y="132"/>
                  <a:pt x="482" y="147"/>
                </a:cubicBezTo>
                <a:lnTo>
                  <a:pt x="481" y="152"/>
                </a:lnTo>
                <a:lnTo>
                  <a:pt x="443" y="91"/>
                </a:lnTo>
                <a:lnTo>
                  <a:pt x="446" y="91"/>
                </a:lnTo>
                <a:lnTo>
                  <a:pt x="429" y="91"/>
                </a:lnTo>
                <a:lnTo>
                  <a:pt x="431" y="91"/>
                </a:lnTo>
                <a:lnTo>
                  <a:pt x="393" y="129"/>
                </a:lnTo>
                <a:lnTo>
                  <a:pt x="394" y="124"/>
                </a:lnTo>
                <a:lnTo>
                  <a:pt x="395" y="119"/>
                </a:lnTo>
                <a:cubicBezTo>
                  <a:pt x="396" y="117"/>
                  <a:pt x="396" y="114"/>
                  <a:pt x="397" y="112"/>
                </a:cubicBezTo>
                <a:lnTo>
                  <a:pt x="398" y="109"/>
                </a:lnTo>
                <a:lnTo>
                  <a:pt x="395" y="124"/>
                </a:lnTo>
                <a:lnTo>
                  <a:pt x="395" y="123"/>
                </a:lnTo>
                <a:cubicBezTo>
                  <a:pt x="395" y="97"/>
                  <a:pt x="417" y="75"/>
                  <a:pt x="443" y="75"/>
                </a:cubicBezTo>
                <a:cubicBezTo>
                  <a:pt x="470" y="75"/>
                  <a:pt x="491" y="97"/>
                  <a:pt x="491" y="123"/>
                </a:cubicBezTo>
                <a:lnTo>
                  <a:pt x="491" y="126"/>
                </a:lnTo>
                <a:lnTo>
                  <a:pt x="491" y="130"/>
                </a:lnTo>
                <a:lnTo>
                  <a:pt x="491" y="135"/>
                </a:lnTo>
                <a:lnTo>
                  <a:pt x="491" y="138"/>
                </a:lnTo>
                <a:lnTo>
                  <a:pt x="404" y="111"/>
                </a:lnTo>
                <a:lnTo>
                  <a:pt x="405" y="110"/>
                </a:lnTo>
                <a:lnTo>
                  <a:pt x="398" y="123"/>
                </a:lnTo>
                <a:lnTo>
                  <a:pt x="399" y="120"/>
                </a:lnTo>
                <a:cubicBezTo>
                  <a:pt x="405" y="99"/>
                  <a:pt x="424" y="85"/>
                  <a:pt x="445" y="85"/>
                </a:cubicBezTo>
                <a:lnTo>
                  <a:pt x="447" y="85"/>
                </a:lnTo>
                <a:lnTo>
                  <a:pt x="447" y="85"/>
                </a:lnTo>
                <a:lnTo>
                  <a:pt x="410" y="163"/>
                </a:lnTo>
                <a:lnTo>
                  <a:pt x="408" y="160"/>
                </a:lnTo>
                <a:lnTo>
                  <a:pt x="415" y="168"/>
                </a:lnTo>
                <a:lnTo>
                  <a:pt x="413" y="166"/>
                </a:lnTo>
                <a:lnTo>
                  <a:pt x="489" y="113"/>
                </a:lnTo>
                <a:lnTo>
                  <a:pt x="489" y="115"/>
                </a:lnTo>
                <a:lnTo>
                  <a:pt x="490" y="118"/>
                </a:lnTo>
                <a:cubicBezTo>
                  <a:pt x="492" y="123"/>
                  <a:pt x="492" y="128"/>
                  <a:pt x="492" y="133"/>
                </a:cubicBezTo>
                <a:lnTo>
                  <a:pt x="492" y="138"/>
                </a:lnTo>
                <a:lnTo>
                  <a:pt x="444" y="90"/>
                </a:lnTo>
                <a:lnTo>
                  <a:pt x="446" y="90"/>
                </a:lnTo>
                <a:cubicBezTo>
                  <a:pt x="469" y="90"/>
                  <a:pt x="489" y="106"/>
                  <a:pt x="493" y="129"/>
                </a:cubicBezTo>
                <a:lnTo>
                  <a:pt x="494" y="131"/>
                </a:lnTo>
                <a:lnTo>
                  <a:pt x="485" y="112"/>
                </a:lnTo>
                <a:lnTo>
                  <a:pt x="486" y="114"/>
                </a:lnTo>
                <a:lnTo>
                  <a:pt x="448" y="94"/>
                </a:lnTo>
                <a:lnTo>
                  <a:pt x="454" y="94"/>
                </a:lnTo>
                <a:lnTo>
                  <a:pt x="417" y="112"/>
                </a:lnTo>
                <a:lnTo>
                  <a:pt x="419" y="110"/>
                </a:lnTo>
                <a:lnTo>
                  <a:pt x="420" y="109"/>
                </a:lnTo>
                <a:cubicBezTo>
                  <a:pt x="430" y="96"/>
                  <a:pt x="446" y="89"/>
                  <a:pt x="462" y="90"/>
                </a:cubicBezTo>
                <a:cubicBezTo>
                  <a:pt x="479" y="92"/>
                  <a:pt x="493" y="102"/>
                  <a:pt x="501" y="117"/>
                </a:cubicBezTo>
                <a:lnTo>
                  <a:pt x="502" y="119"/>
                </a:lnTo>
                <a:lnTo>
                  <a:pt x="505" y="125"/>
                </a:lnTo>
                <a:cubicBezTo>
                  <a:pt x="510" y="139"/>
                  <a:pt x="509" y="156"/>
                  <a:pt x="500" y="169"/>
                </a:cubicBezTo>
                <a:cubicBezTo>
                  <a:pt x="491" y="183"/>
                  <a:pt x="476" y="190"/>
                  <a:pt x="460" y="190"/>
                </a:cubicBezTo>
                <a:lnTo>
                  <a:pt x="459" y="190"/>
                </a:lnTo>
                <a:cubicBezTo>
                  <a:pt x="432" y="190"/>
                  <a:pt x="411" y="169"/>
                  <a:pt x="411" y="142"/>
                </a:cubicBezTo>
                <a:lnTo>
                  <a:pt x="411" y="139"/>
                </a:lnTo>
                <a:lnTo>
                  <a:pt x="411" y="138"/>
                </a:lnTo>
                <a:cubicBezTo>
                  <a:pt x="411" y="112"/>
                  <a:pt x="431" y="91"/>
                  <a:pt x="456" y="90"/>
                </a:cubicBezTo>
                <a:cubicBezTo>
                  <a:pt x="482" y="89"/>
                  <a:pt x="504" y="107"/>
                  <a:pt x="507" y="133"/>
                </a:cubicBezTo>
                <a:lnTo>
                  <a:pt x="507" y="137"/>
                </a:lnTo>
                <a:lnTo>
                  <a:pt x="508" y="143"/>
                </a:lnTo>
                <a:cubicBezTo>
                  <a:pt x="510" y="164"/>
                  <a:pt x="498" y="184"/>
                  <a:pt x="478" y="192"/>
                </a:cubicBezTo>
                <a:cubicBezTo>
                  <a:pt x="458" y="200"/>
                  <a:pt x="436" y="194"/>
                  <a:pt x="422" y="177"/>
                </a:cubicBezTo>
                <a:lnTo>
                  <a:pt x="420" y="175"/>
                </a:lnTo>
                <a:lnTo>
                  <a:pt x="422" y="176"/>
                </a:lnTo>
                <a:lnTo>
                  <a:pt x="503" y="133"/>
                </a:lnTo>
                <a:lnTo>
                  <a:pt x="503" y="136"/>
                </a:lnTo>
                <a:lnTo>
                  <a:pt x="504" y="138"/>
                </a:lnTo>
                <a:lnTo>
                  <a:pt x="417" y="121"/>
                </a:lnTo>
                <a:lnTo>
                  <a:pt x="418" y="119"/>
                </a:lnTo>
                <a:lnTo>
                  <a:pt x="410" y="139"/>
                </a:lnTo>
                <a:lnTo>
                  <a:pt x="410" y="136"/>
                </a:lnTo>
                <a:lnTo>
                  <a:pt x="410" y="142"/>
                </a:lnTo>
                <a:lnTo>
                  <a:pt x="410" y="139"/>
                </a:lnTo>
                <a:cubicBezTo>
                  <a:pt x="410" y="134"/>
                  <a:pt x="411" y="129"/>
                  <a:pt x="412" y="124"/>
                </a:cubicBezTo>
                <a:lnTo>
                  <a:pt x="413" y="123"/>
                </a:lnTo>
                <a:cubicBezTo>
                  <a:pt x="419" y="104"/>
                  <a:pt x="436" y="91"/>
                  <a:pt x="455" y="90"/>
                </a:cubicBezTo>
                <a:cubicBezTo>
                  <a:pt x="474" y="89"/>
                  <a:pt x="493" y="99"/>
                  <a:pt x="501" y="117"/>
                </a:cubicBezTo>
                <a:lnTo>
                  <a:pt x="502" y="119"/>
                </a:lnTo>
                <a:lnTo>
                  <a:pt x="502" y="118"/>
                </a:lnTo>
                <a:lnTo>
                  <a:pt x="461" y="94"/>
                </a:lnTo>
                <a:lnTo>
                  <a:pt x="464" y="94"/>
                </a:lnTo>
                <a:lnTo>
                  <a:pt x="467" y="94"/>
                </a:lnTo>
                <a:cubicBezTo>
                  <a:pt x="492" y="94"/>
                  <a:pt x="513" y="113"/>
                  <a:pt x="515" y="138"/>
                </a:cubicBezTo>
                <a:lnTo>
                  <a:pt x="516" y="144"/>
                </a:lnTo>
                <a:cubicBezTo>
                  <a:pt x="516" y="147"/>
                  <a:pt x="516" y="151"/>
                  <a:pt x="516" y="154"/>
                </a:cubicBezTo>
                <a:lnTo>
                  <a:pt x="515" y="158"/>
                </a:lnTo>
                <a:cubicBezTo>
                  <a:pt x="512" y="183"/>
                  <a:pt x="490" y="201"/>
                  <a:pt x="464" y="200"/>
                </a:cubicBezTo>
                <a:cubicBezTo>
                  <a:pt x="439" y="198"/>
                  <a:pt x="419" y="177"/>
                  <a:pt x="419" y="152"/>
                </a:cubicBezTo>
                <a:lnTo>
                  <a:pt x="419" y="150"/>
                </a:lnTo>
                <a:lnTo>
                  <a:pt x="420" y="158"/>
                </a:lnTo>
                <a:lnTo>
                  <a:pt x="420" y="155"/>
                </a:lnTo>
                <a:cubicBezTo>
                  <a:pt x="417" y="141"/>
                  <a:pt x="421" y="127"/>
                  <a:pt x="430" y="116"/>
                </a:cubicBezTo>
                <a:cubicBezTo>
                  <a:pt x="439" y="106"/>
                  <a:pt x="453" y="99"/>
                  <a:pt x="467" y="99"/>
                </a:cubicBezTo>
                <a:lnTo>
                  <a:pt x="467" y="99"/>
                </a:lnTo>
                <a:lnTo>
                  <a:pt x="420" y="138"/>
                </a:lnTo>
                <a:lnTo>
                  <a:pt x="421" y="133"/>
                </a:lnTo>
                <a:cubicBezTo>
                  <a:pt x="426" y="111"/>
                  <a:pt x="446" y="94"/>
                  <a:pt x="468" y="94"/>
                </a:cubicBezTo>
                <a:lnTo>
                  <a:pt x="469" y="94"/>
                </a:lnTo>
                <a:cubicBezTo>
                  <a:pt x="484" y="94"/>
                  <a:pt x="497" y="101"/>
                  <a:pt x="506" y="112"/>
                </a:cubicBezTo>
                <a:cubicBezTo>
                  <a:pt x="516" y="124"/>
                  <a:pt x="519" y="139"/>
                  <a:pt x="516" y="153"/>
                </a:cubicBezTo>
                <a:lnTo>
                  <a:pt x="515" y="157"/>
                </a:lnTo>
                <a:lnTo>
                  <a:pt x="513" y="165"/>
                </a:lnTo>
                <a:lnTo>
                  <a:pt x="510" y="174"/>
                </a:lnTo>
                <a:lnTo>
                  <a:pt x="508" y="179"/>
                </a:lnTo>
                <a:cubicBezTo>
                  <a:pt x="499" y="201"/>
                  <a:pt x="477" y="213"/>
                  <a:pt x="454" y="209"/>
                </a:cubicBezTo>
                <a:cubicBezTo>
                  <a:pt x="432" y="204"/>
                  <a:pt x="415" y="184"/>
                  <a:pt x="415" y="161"/>
                </a:cubicBezTo>
                <a:lnTo>
                  <a:pt x="415" y="160"/>
                </a:lnTo>
                <a:lnTo>
                  <a:pt x="415" y="155"/>
                </a:lnTo>
                <a:lnTo>
                  <a:pt x="415" y="150"/>
                </a:lnTo>
                <a:lnTo>
                  <a:pt x="415" y="147"/>
                </a:lnTo>
                <a:cubicBezTo>
                  <a:pt x="415" y="124"/>
                  <a:pt x="433" y="104"/>
                  <a:pt x="456" y="100"/>
                </a:cubicBezTo>
                <a:cubicBezTo>
                  <a:pt x="479" y="96"/>
                  <a:pt x="502" y="110"/>
                  <a:pt x="509" y="132"/>
                </a:cubicBezTo>
                <a:lnTo>
                  <a:pt x="510" y="134"/>
                </a:lnTo>
                <a:cubicBezTo>
                  <a:pt x="510" y="136"/>
                  <a:pt x="511" y="139"/>
                  <a:pt x="511" y="141"/>
                </a:cubicBezTo>
                <a:lnTo>
                  <a:pt x="512" y="144"/>
                </a:lnTo>
                <a:cubicBezTo>
                  <a:pt x="514" y="158"/>
                  <a:pt x="510" y="172"/>
                  <a:pt x="501" y="183"/>
                </a:cubicBezTo>
                <a:cubicBezTo>
                  <a:pt x="492" y="194"/>
                  <a:pt x="479" y="200"/>
                  <a:pt x="464" y="200"/>
                </a:cubicBezTo>
                <a:lnTo>
                  <a:pt x="463" y="200"/>
                </a:lnTo>
                <a:cubicBezTo>
                  <a:pt x="437" y="200"/>
                  <a:pt x="415" y="178"/>
                  <a:pt x="415" y="152"/>
                </a:cubicBezTo>
                <a:lnTo>
                  <a:pt x="415" y="146"/>
                </a:lnTo>
                <a:lnTo>
                  <a:pt x="415" y="143"/>
                </a:lnTo>
                <a:cubicBezTo>
                  <a:pt x="415" y="130"/>
                  <a:pt x="421" y="118"/>
                  <a:pt x="430" y="109"/>
                </a:cubicBezTo>
                <a:lnTo>
                  <a:pt x="430" y="109"/>
                </a:lnTo>
                <a:cubicBezTo>
                  <a:pt x="441" y="97"/>
                  <a:pt x="457" y="92"/>
                  <a:pt x="473" y="95"/>
                </a:cubicBezTo>
                <a:cubicBezTo>
                  <a:pt x="489" y="98"/>
                  <a:pt x="502" y="109"/>
                  <a:pt x="508" y="124"/>
                </a:cubicBezTo>
                <a:lnTo>
                  <a:pt x="510" y="127"/>
                </a:lnTo>
                <a:lnTo>
                  <a:pt x="513" y="138"/>
                </a:lnTo>
                <a:lnTo>
                  <a:pt x="516" y="147"/>
                </a:lnTo>
                <a:lnTo>
                  <a:pt x="512" y="137"/>
                </a:lnTo>
                <a:lnTo>
                  <a:pt x="513" y="140"/>
                </a:lnTo>
                <a:lnTo>
                  <a:pt x="425" y="146"/>
                </a:lnTo>
                <a:lnTo>
                  <a:pt x="425" y="145"/>
                </a:lnTo>
                <a:lnTo>
                  <a:pt x="423" y="160"/>
                </a:lnTo>
                <a:lnTo>
                  <a:pt x="423" y="156"/>
                </a:lnTo>
                <a:lnTo>
                  <a:pt x="423" y="151"/>
                </a:lnTo>
                <a:lnTo>
                  <a:pt x="423" y="147"/>
                </a:lnTo>
                <a:cubicBezTo>
                  <a:pt x="423" y="143"/>
                  <a:pt x="424" y="139"/>
                  <a:pt x="425" y="134"/>
                </a:cubicBezTo>
                <a:lnTo>
                  <a:pt x="426" y="131"/>
                </a:lnTo>
                <a:cubicBezTo>
                  <a:pt x="427" y="126"/>
                  <a:pt x="429" y="121"/>
                  <a:pt x="432" y="117"/>
                </a:cubicBezTo>
                <a:lnTo>
                  <a:pt x="433" y="116"/>
                </a:lnTo>
                <a:cubicBezTo>
                  <a:pt x="442" y="103"/>
                  <a:pt x="456" y="95"/>
                  <a:pt x="472" y="94"/>
                </a:cubicBezTo>
                <a:cubicBezTo>
                  <a:pt x="487" y="94"/>
                  <a:pt x="502" y="101"/>
                  <a:pt x="511" y="114"/>
                </a:cubicBezTo>
                <a:lnTo>
                  <a:pt x="513" y="116"/>
                </a:lnTo>
                <a:cubicBezTo>
                  <a:pt x="516" y="120"/>
                  <a:pt x="518" y="124"/>
                  <a:pt x="520" y="129"/>
                </a:cubicBezTo>
                <a:lnTo>
                  <a:pt x="521" y="132"/>
                </a:lnTo>
                <a:lnTo>
                  <a:pt x="523" y="137"/>
                </a:lnTo>
                <a:lnTo>
                  <a:pt x="523" y="137"/>
                </a:lnTo>
                <a:lnTo>
                  <a:pt x="512" y="122"/>
                </a:lnTo>
                <a:lnTo>
                  <a:pt x="514" y="123"/>
                </a:lnTo>
                <a:lnTo>
                  <a:pt x="433" y="145"/>
                </a:lnTo>
                <a:lnTo>
                  <a:pt x="434" y="141"/>
                </a:lnTo>
                <a:lnTo>
                  <a:pt x="433" y="149"/>
                </a:lnTo>
                <a:lnTo>
                  <a:pt x="434" y="143"/>
                </a:lnTo>
                <a:lnTo>
                  <a:pt x="433" y="144"/>
                </a:lnTo>
                <a:lnTo>
                  <a:pt x="433" y="142"/>
                </a:lnTo>
                <a:cubicBezTo>
                  <a:pt x="433" y="118"/>
                  <a:pt x="452" y="98"/>
                  <a:pt x="476" y="95"/>
                </a:cubicBezTo>
                <a:cubicBezTo>
                  <a:pt x="500" y="92"/>
                  <a:pt x="522" y="107"/>
                  <a:pt x="528" y="131"/>
                </a:cubicBezTo>
                <a:lnTo>
                  <a:pt x="529" y="133"/>
                </a:lnTo>
                <a:cubicBezTo>
                  <a:pt x="529" y="137"/>
                  <a:pt x="530" y="141"/>
                  <a:pt x="530" y="144"/>
                </a:cubicBezTo>
                <a:lnTo>
                  <a:pt x="530" y="147"/>
                </a:lnTo>
                <a:lnTo>
                  <a:pt x="529" y="140"/>
                </a:lnTo>
                <a:lnTo>
                  <a:pt x="530" y="143"/>
                </a:lnTo>
                <a:lnTo>
                  <a:pt x="528" y="135"/>
                </a:lnTo>
                <a:lnTo>
                  <a:pt x="529" y="137"/>
                </a:lnTo>
                <a:lnTo>
                  <a:pt x="435" y="152"/>
                </a:lnTo>
                <a:lnTo>
                  <a:pt x="435" y="147"/>
                </a:lnTo>
                <a:lnTo>
                  <a:pt x="436" y="157"/>
                </a:lnTo>
                <a:lnTo>
                  <a:pt x="435" y="152"/>
                </a:lnTo>
                <a:lnTo>
                  <a:pt x="512" y="180"/>
                </a:lnTo>
                <a:lnTo>
                  <a:pt x="509" y="182"/>
                </a:lnTo>
                <a:lnTo>
                  <a:pt x="516" y="175"/>
                </a:lnTo>
                <a:lnTo>
                  <a:pt x="514" y="178"/>
                </a:lnTo>
                <a:cubicBezTo>
                  <a:pt x="505" y="189"/>
                  <a:pt x="491" y="195"/>
                  <a:pt x="477" y="195"/>
                </a:cubicBezTo>
                <a:lnTo>
                  <a:pt x="476" y="195"/>
                </a:lnTo>
                <a:cubicBezTo>
                  <a:pt x="450" y="195"/>
                  <a:pt x="428" y="174"/>
                  <a:pt x="428" y="147"/>
                </a:cubicBezTo>
                <a:cubicBezTo>
                  <a:pt x="428" y="121"/>
                  <a:pt x="450" y="99"/>
                  <a:pt x="476" y="99"/>
                </a:cubicBezTo>
                <a:lnTo>
                  <a:pt x="477" y="99"/>
                </a:lnTo>
                <a:cubicBezTo>
                  <a:pt x="501" y="99"/>
                  <a:pt x="522" y="118"/>
                  <a:pt x="525" y="142"/>
                </a:cubicBezTo>
                <a:lnTo>
                  <a:pt x="525" y="147"/>
                </a:lnTo>
                <a:lnTo>
                  <a:pt x="525" y="158"/>
                </a:lnTo>
                <a:lnTo>
                  <a:pt x="525" y="161"/>
                </a:lnTo>
                <a:lnTo>
                  <a:pt x="511" y="127"/>
                </a:lnTo>
                <a:lnTo>
                  <a:pt x="512" y="128"/>
                </a:lnTo>
                <a:lnTo>
                  <a:pt x="431" y="154"/>
                </a:lnTo>
                <a:lnTo>
                  <a:pt x="431" y="151"/>
                </a:lnTo>
                <a:lnTo>
                  <a:pt x="432" y="145"/>
                </a:lnTo>
                <a:lnTo>
                  <a:pt x="432" y="142"/>
                </a:lnTo>
                <a:cubicBezTo>
                  <a:pt x="432" y="140"/>
                  <a:pt x="433" y="137"/>
                  <a:pt x="433" y="135"/>
                </a:cubicBezTo>
                <a:lnTo>
                  <a:pt x="434" y="131"/>
                </a:lnTo>
                <a:cubicBezTo>
                  <a:pt x="439" y="114"/>
                  <a:pt x="451" y="101"/>
                  <a:pt x="468" y="96"/>
                </a:cubicBezTo>
                <a:cubicBezTo>
                  <a:pt x="485" y="92"/>
                  <a:pt x="503" y="96"/>
                  <a:pt x="515" y="109"/>
                </a:cubicBezTo>
                <a:lnTo>
                  <a:pt x="516" y="110"/>
                </a:lnTo>
                <a:cubicBezTo>
                  <a:pt x="523" y="117"/>
                  <a:pt x="528" y="127"/>
                  <a:pt x="530" y="138"/>
                </a:cubicBezTo>
                <a:lnTo>
                  <a:pt x="530" y="142"/>
                </a:lnTo>
                <a:lnTo>
                  <a:pt x="522" y="121"/>
                </a:lnTo>
                <a:lnTo>
                  <a:pt x="525" y="125"/>
                </a:lnTo>
                <a:lnTo>
                  <a:pt x="485" y="104"/>
                </a:lnTo>
                <a:lnTo>
                  <a:pt x="486" y="104"/>
                </a:lnTo>
                <a:cubicBezTo>
                  <a:pt x="511" y="104"/>
                  <a:pt x="531" y="123"/>
                  <a:pt x="534" y="147"/>
                </a:cubicBezTo>
                <a:lnTo>
                  <a:pt x="534" y="152"/>
                </a:lnTo>
                <a:lnTo>
                  <a:pt x="534" y="151"/>
                </a:lnTo>
                <a:lnTo>
                  <a:pt x="487" y="113"/>
                </a:lnTo>
                <a:lnTo>
                  <a:pt x="490" y="113"/>
                </a:lnTo>
                <a:lnTo>
                  <a:pt x="447" y="140"/>
                </a:lnTo>
                <a:lnTo>
                  <a:pt x="448" y="138"/>
                </a:lnTo>
                <a:lnTo>
                  <a:pt x="443" y="159"/>
                </a:lnTo>
                <a:lnTo>
                  <a:pt x="443" y="157"/>
                </a:lnTo>
                <a:cubicBezTo>
                  <a:pt x="443" y="132"/>
                  <a:pt x="462" y="112"/>
                  <a:pt x="486" y="109"/>
                </a:cubicBezTo>
                <a:cubicBezTo>
                  <a:pt x="511" y="107"/>
                  <a:pt x="533" y="123"/>
                  <a:pt x="538" y="148"/>
                </a:cubicBezTo>
                <a:lnTo>
                  <a:pt x="539" y="150"/>
                </a:lnTo>
                <a:lnTo>
                  <a:pt x="539" y="150"/>
                </a:lnTo>
                <a:lnTo>
                  <a:pt x="492" y="113"/>
                </a:lnTo>
                <a:lnTo>
                  <a:pt x="492" y="113"/>
                </a:lnTo>
                <a:lnTo>
                  <a:pt x="444" y="161"/>
                </a:lnTo>
                <a:lnTo>
                  <a:pt x="444" y="157"/>
                </a:lnTo>
                <a:lnTo>
                  <a:pt x="445" y="147"/>
                </a:lnTo>
                <a:cubicBezTo>
                  <a:pt x="446" y="144"/>
                  <a:pt x="446" y="140"/>
                  <a:pt x="447" y="137"/>
                </a:cubicBezTo>
                <a:lnTo>
                  <a:pt x="448" y="134"/>
                </a:lnTo>
                <a:lnTo>
                  <a:pt x="449" y="132"/>
                </a:lnTo>
                <a:cubicBezTo>
                  <a:pt x="455" y="113"/>
                  <a:pt x="474" y="99"/>
                  <a:pt x="494" y="99"/>
                </a:cubicBezTo>
                <a:cubicBezTo>
                  <a:pt x="515" y="99"/>
                  <a:pt x="533" y="113"/>
                  <a:pt x="540" y="132"/>
                </a:cubicBezTo>
                <a:lnTo>
                  <a:pt x="541" y="134"/>
                </a:lnTo>
                <a:cubicBezTo>
                  <a:pt x="542" y="139"/>
                  <a:pt x="543" y="144"/>
                  <a:pt x="543" y="149"/>
                </a:cubicBezTo>
                <a:lnTo>
                  <a:pt x="543" y="152"/>
                </a:lnTo>
                <a:lnTo>
                  <a:pt x="542" y="145"/>
                </a:lnTo>
                <a:lnTo>
                  <a:pt x="543" y="149"/>
                </a:lnTo>
                <a:lnTo>
                  <a:pt x="541" y="140"/>
                </a:lnTo>
                <a:lnTo>
                  <a:pt x="542" y="142"/>
                </a:lnTo>
                <a:lnTo>
                  <a:pt x="448" y="157"/>
                </a:lnTo>
                <a:lnTo>
                  <a:pt x="448" y="155"/>
                </a:lnTo>
                <a:lnTo>
                  <a:pt x="449" y="163"/>
                </a:lnTo>
                <a:lnTo>
                  <a:pt x="448" y="160"/>
                </a:lnTo>
                <a:cubicBezTo>
                  <a:pt x="446" y="146"/>
                  <a:pt x="450" y="132"/>
                  <a:pt x="459" y="121"/>
                </a:cubicBezTo>
                <a:cubicBezTo>
                  <a:pt x="468" y="110"/>
                  <a:pt x="481" y="104"/>
                  <a:pt x="495" y="104"/>
                </a:cubicBezTo>
                <a:lnTo>
                  <a:pt x="496" y="104"/>
                </a:lnTo>
                <a:cubicBezTo>
                  <a:pt x="523" y="104"/>
                  <a:pt x="544" y="125"/>
                  <a:pt x="544" y="152"/>
                </a:cubicBezTo>
                <a:lnTo>
                  <a:pt x="544" y="157"/>
                </a:lnTo>
                <a:lnTo>
                  <a:pt x="544" y="167"/>
                </a:lnTo>
                <a:lnTo>
                  <a:pt x="496" y="113"/>
                </a:lnTo>
                <a:lnTo>
                  <a:pt x="497" y="113"/>
                </a:lnTo>
                <a:cubicBezTo>
                  <a:pt x="521" y="113"/>
                  <a:pt x="541" y="131"/>
                  <a:pt x="544" y="155"/>
                </a:cubicBezTo>
                <a:lnTo>
                  <a:pt x="545" y="158"/>
                </a:lnTo>
                <a:lnTo>
                  <a:pt x="543" y="150"/>
                </a:lnTo>
                <a:lnTo>
                  <a:pt x="544" y="151"/>
                </a:lnTo>
                <a:lnTo>
                  <a:pt x="450" y="166"/>
                </a:lnTo>
                <a:lnTo>
                  <a:pt x="450" y="164"/>
                </a:lnTo>
                <a:lnTo>
                  <a:pt x="450" y="161"/>
                </a:lnTo>
                <a:lnTo>
                  <a:pt x="450" y="158"/>
                </a:lnTo>
                <a:cubicBezTo>
                  <a:pt x="450" y="151"/>
                  <a:pt x="452" y="143"/>
                  <a:pt x="455" y="137"/>
                </a:cubicBezTo>
                <a:lnTo>
                  <a:pt x="456" y="136"/>
                </a:lnTo>
                <a:cubicBezTo>
                  <a:pt x="465" y="117"/>
                  <a:pt x="485" y="107"/>
                  <a:pt x="505" y="109"/>
                </a:cubicBezTo>
                <a:cubicBezTo>
                  <a:pt x="525" y="112"/>
                  <a:pt x="542" y="127"/>
                  <a:pt x="546" y="148"/>
                </a:cubicBezTo>
                <a:lnTo>
                  <a:pt x="546" y="150"/>
                </a:lnTo>
                <a:lnTo>
                  <a:pt x="547" y="159"/>
                </a:lnTo>
                <a:lnTo>
                  <a:pt x="548" y="164"/>
                </a:lnTo>
                <a:lnTo>
                  <a:pt x="547" y="157"/>
                </a:lnTo>
                <a:lnTo>
                  <a:pt x="547" y="159"/>
                </a:lnTo>
                <a:lnTo>
                  <a:pt x="454" y="159"/>
                </a:lnTo>
                <a:lnTo>
                  <a:pt x="454" y="157"/>
                </a:lnTo>
                <a:lnTo>
                  <a:pt x="453" y="169"/>
                </a:lnTo>
                <a:lnTo>
                  <a:pt x="453" y="164"/>
                </a:lnTo>
                <a:lnTo>
                  <a:pt x="453" y="160"/>
                </a:lnTo>
                <a:cubicBezTo>
                  <a:pt x="453" y="157"/>
                  <a:pt x="453" y="155"/>
                  <a:pt x="454" y="152"/>
                </a:cubicBezTo>
                <a:lnTo>
                  <a:pt x="454" y="149"/>
                </a:lnTo>
                <a:cubicBezTo>
                  <a:pt x="458" y="124"/>
                  <a:pt x="481" y="107"/>
                  <a:pt x="505" y="109"/>
                </a:cubicBezTo>
                <a:cubicBezTo>
                  <a:pt x="530" y="111"/>
                  <a:pt x="549" y="132"/>
                  <a:pt x="549" y="157"/>
                </a:cubicBezTo>
                <a:lnTo>
                  <a:pt x="549" y="158"/>
                </a:lnTo>
                <a:lnTo>
                  <a:pt x="549" y="161"/>
                </a:lnTo>
                <a:lnTo>
                  <a:pt x="501" y="113"/>
                </a:lnTo>
                <a:lnTo>
                  <a:pt x="503" y="113"/>
                </a:lnTo>
                <a:lnTo>
                  <a:pt x="504" y="113"/>
                </a:lnTo>
                <a:cubicBezTo>
                  <a:pt x="518" y="113"/>
                  <a:pt x="530" y="119"/>
                  <a:pt x="540" y="129"/>
                </a:cubicBezTo>
                <a:cubicBezTo>
                  <a:pt x="549" y="139"/>
                  <a:pt x="553" y="153"/>
                  <a:pt x="552" y="166"/>
                </a:cubicBezTo>
                <a:lnTo>
                  <a:pt x="551" y="171"/>
                </a:lnTo>
                <a:lnTo>
                  <a:pt x="551" y="169"/>
                </a:lnTo>
                <a:cubicBezTo>
                  <a:pt x="551" y="175"/>
                  <a:pt x="551" y="180"/>
                  <a:pt x="549" y="185"/>
                </a:cubicBezTo>
                <a:lnTo>
                  <a:pt x="549" y="186"/>
                </a:lnTo>
                <a:cubicBezTo>
                  <a:pt x="541" y="208"/>
                  <a:pt x="519" y="222"/>
                  <a:pt x="495" y="218"/>
                </a:cubicBezTo>
                <a:cubicBezTo>
                  <a:pt x="472" y="215"/>
                  <a:pt x="455" y="195"/>
                  <a:pt x="455" y="171"/>
                </a:cubicBezTo>
                <a:lnTo>
                  <a:pt x="455" y="169"/>
                </a:lnTo>
                <a:lnTo>
                  <a:pt x="455" y="166"/>
                </a:lnTo>
                <a:cubicBezTo>
                  <a:pt x="455" y="140"/>
                  <a:pt x="476" y="118"/>
                  <a:pt x="503" y="118"/>
                </a:cubicBezTo>
                <a:lnTo>
                  <a:pt x="503" y="118"/>
                </a:lnTo>
                <a:cubicBezTo>
                  <a:pt x="526" y="118"/>
                  <a:pt x="546" y="135"/>
                  <a:pt x="551" y="157"/>
                </a:cubicBezTo>
                <a:lnTo>
                  <a:pt x="551" y="160"/>
                </a:lnTo>
                <a:lnTo>
                  <a:pt x="551" y="159"/>
                </a:lnTo>
                <a:cubicBezTo>
                  <a:pt x="557" y="185"/>
                  <a:pt x="542" y="211"/>
                  <a:pt x="516" y="218"/>
                </a:cubicBezTo>
                <a:cubicBezTo>
                  <a:pt x="490" y="224"/>
                  <a:pt x="464" y="208"/>
                  <a:pt x="458" y="183"/>
                </a:cubicBezTo>
                <a:lnTo>
                  <a:pt x="457" y="181"/>
                </a:lnTo>
                <a:lnTo>
                  <a:pt x="456" y="176"/>
                </a:lnTo>
                <a:cubicBezTo>
                  <a:pt x="452" y="152"/>
                  <a:pt x="465" y="129"/>
                  <a:pt x="488" y="121"/>
                </a:cubicBezTo>
                <a:cubicBezTo>
                  <a:pt x="511" y="113"/>
                  <a:pt x="536" y="123"/>
                  <a:pt x="546" y="145"/>
                </a:cubicBezTo>
                <a:lnTo>
                  <a:pt x="547" y="147"/>
                </a:lnTo>
                <a:cubicBezTo>
                  <a:pt x="549" y="151"/>
                  <a:pt x="551" y="155"/>
                  <a:pt x="552" y="159"/>
                </a:cubicBezTo>
                <a:lnTo>
                  <a:pt x="552" y="162"/>
                </a:lnTo>
                <a:lnTo>
                  <a:pt x="505" y="123"/>
                </a:lnTo>
                <a:lnTo>
                  <a:pt x="506" y="123"/>
                </a:lnTo>
                <a:cubicBezTo>
                  <a:pt x="532" y="123"/>
                  <a:pt x="554" y="144"/>
                  <a:pt x="554" y="171"/>
                </a:cubicBezTo>
                <a:lnTo>
                  <a:pt x="554" y="176"/>
                </a:lnTo>
                <a:lnTo>
                  <a:pt x="554" y="180"/>
                </a:lnTo>
                <a:lnTo>
                  <a:pt x="458" y="175"/>
                </a:lnTo>
                <a:lnTo>
                  <a:pt x="459" y="171"/>
                </a:lnTo>
                <a:lnTo>
                  <a:pt x="460" y="162"/>
                </a:lnTo>
                <a:cubicBezTo>
                  <a:pt x="464" y="140"/>
                  <a:pt x="484" y="123"/>
                  <a:pt x="507" y="123"/>
                </a:cubicBezTo>
                <a:lnTo>
                  <a:pt x="509" y="123"/>
                </a:lnTo>
                <a:lnTo>
                  <a:pt x="511" y="123"/>
                </a:lnTo>
                <a:cubicBezTo>
                  <a:pt x="533" y="123"/>
                  <a:pt x="552" y="137"/>
                  <a:pt x="557" y="158"/>
                </a:cubicBezTo>
                <a:lnTo>
                  <a:pt x="559" y="164"/>
                </a:lnTo>
                <a:lnTo>
                  <a:pt x="559" y="164"/>
                </a:lnTo>
                <a:lnTo>
                  <a:pt x="485" y="142"/>
                </a:lnTo>
                <a:lnTo>
                  <a:pt x="487" y="141"/>
                </a:lnTo>
                <a:lnTo>
                  <a:pt x="473" y="158"/>
                </a:lnTo>
                <a:lnTo>
                  <a:pt x="475" y="155"/>
                </a:lnTo>
                <a:lnTo>
                  <a:pt x="480" y="146"/>
                </a:lnTo>
                <a:lnTo>
                  <a:pt x="483" y="142"/>
                </a:lnTo>
                <a:cubicBezTo>
                  <a:pt x="492" y="130"/>
                  <a:pt x="506" y="123"/>
                  <a:pt x="521" y="123"/>
                </a:cubicBezTo>
                <a:cubicBezTo>
                  <a:pt x="536" y="123"/>
                  <a:pt x="550" y="130"/>
                  <a:pt x="559" y="142"/>
                </a:cubicBezTo>
                <a:lnTo>
                  <a:pt x="561" y="144"/>
                </a:lnTo>
                <a:cubicBezTo>
                  <a:pt x="565" y="150"/>
                  <a:pt x="569" y="157"/>
                  <a:pt x="570" y="165"/>
                </a:cubicBezTo>
                <a:lnTo>
                  <a:pt x="570" y="168"/>
                </a:lnTo>
                <a:cubicBezTo>
                  <a:pt x="571" y="173"/>
                  <a:pt x="571" y="179"/>
                  <a:pt x="570" y="184"/>
                </a:cubicBezTo>
                <a:lnTo>
                  <a:pt x="570" y="187"/>
                </a:lnTo>
                <a:cubicBezTo>
                  <a:pt x="569" y="194"/>
                  <a:pt x="566" y="200"/>
                  <a:pt x="562" y="206"/>
                </a:cubicBezTo>
                <a:lnTo>
                  <a:pt x="561" y="207"/>
                </a:lnTo>
                <a:cubicBezTo>
                  <a:pt x="548" y="227"/>
                  <a:pt x="523" y="234"/>
                  <a:pt x="502" y="224"/>
                </a:cubicBezTo>
                <a:cubicBezTo>
                  <a:pt x="481" y="215"/>
                  <a:pt x="469" y="191"/>
                  <a:pt x="475" y="169"/>
                </a:cubicBezTo>
                <a:lnTo>
                  <a:pt x="475" y="167"/>
                </a:lnTo>
                <a:lnTo>
                  <a:pt x="474" y="178"/>
                </a:lnTo>
                <a:lnTo>
                  <a:pt x="474" y="176"/>
                </a:lnTo>
                <a:lnTo>
                  <a:pt x="522" y="224"/>
                </a:lnTo>
                <a:lnTo>
                  <a:pt x="521" y="224"/>
                </a:lnTo>
                <a:lnTo>
                  <a:pt x="569" y="176"/>
                </a:lnTo>
                <a:lnTo>
                  <a:pt x="569" y="178"/>
                </a:lnTo>
                <a:lnTo>
                  <a:pt x="568" y="167"/>
                </a:lnTo>
                <a:lnTo>
                  <a:pt x="569" y="169"/>
                </a:lnTo>
                <a:lnTo>
                  <a:pt x="522" y="132"/>
                </a:lnTo>
                <a:lnTo>
                  <a:pt x="523" y="132"/>
                </a:lnTo>
                <a:lnTo>
                  <a:pt x="475" y="180"/>
                </a:lnTo>
                <a:lnTo>
                  <a:pt x="475" y="178"/>
                </a:lnTo>
                <a:lnTo>
                  <a:pt x="476" y="190"/>
                </a:lnTo>
                <a:lnTo>
                  <a:pt x="476" y="188"/>
                </a:lnTo>
                <a:lnTo>
                  <a:pt x="570" y="176"/>
                </a:lnTo>
                <a:lnTo>
                  <a:pt x="570" y="177"/>
                </a:lnTo>
                <a:lnTo>
                  <a:pt x="570" y="180"/>
                </a:lnTo>
                <a:lnTo>
                  <a:pt x="570" y="185"/>
                </a:lnTo>
                <a:lnTo>
                  <a:pt x="570" y="190"/>
                </a:lnTo>
                <a:lnTo>
                  <a:pt x="522" y="142"/>
                </a:lnTo>
                <a:lnTo>
                  <a:pt x="523" y="142"/>
                </a:lnTo>
                <a:lnTo>
                  <a:pt x="475" y="190"/>
                </a:lnTo>
                <a:lnTo>
                  <a:pt x="475" y="187"/>
                </a:lnTo>
                <a:lnTo>
                  <a:pt x="475" y="188"/>
                </a:lnTo>
                <a:lnTo>
                  <a:pt x="474" y="184"/>
                </a:lnTo>
                <a:lnTo>
                  <a:pt x="474" y="176"/>
                </a:lnTo>
                <a:cubicBezTo>
                  <a:pt x="474" y="149"/>
                  <a:pt x="495" y="128"/>
                  <a:pt x="522" y="128"/>
                </a:cubicBezTo>
                <a:cubicBezTo>
                  <a:pt x="548" y="128"/>
                  <a:pt x="570" y="149"/>
                  <a:pt x="570" y="176"/>
                </a:cubicBezTo>
                <a:lnTo>
                  <a:pt x="570" y="177"/>
                </a:lnTo>
                <a:lnTo>
                  <a:pt x="570" y="180"/>
                </a:lnTo>
                <a:lnTo>
                  <a:pt x="570" y="183"/>
                </a:lnTo>
                <a:lnTo>
                  <a:pt x="570" y="185"/>
                </a:lnTo>
                <a:cubicBezTo>
                  <a:pt x="570" y="212"/>
                  <a:pt x="548" y="233"/>
                  <a:pt x="522" y="233"/>
                </a:cubicBezTo>
                <a:cubicBezTo>
                  <a:pt x="495" y="233"/>
                  <a:pt x="474" y="212"/>
                  <a:pt x="474" y="185"/>
                </a:cubicBezTo>
                <a:lnTo>
                  <a:pt x="474" y="183"/>
                </a:lnTo>
                <a:lnTo>
                  <a:pt x="474" y="180"/>
                </a:lnTo>
                <a:lnTo>
                  <a:pt x="474" y="177"/>
                </a:lnTo>
                <a:lnTo>
                  <a:pt x="474" y="176"/>
                </a:lnTo>
                <a:lnTo>
                  <a:pt x="570" y="176"/>
                </a:lnTo>
                <a:lnTo>
                  <a:pt x="570" y="173"/>
                </a:lnTo>
                <a:lnTo>
                  <a:pt x="570" y="177"/>
                </a:lnTo>
                <a:lnTo>
                  <a:pt x="571" y="187"/>
                </a:lnTo>
                <a:lnTo>
                  <a:pt x="571" y="190"/>
                </a:lnTo>
                <a:cubicBezTo>
                  <a:pt x="571" y="216"/>
                  <a:pt x="549" y="238"/>
                  <a:pt x="523" y="238"/>
                </a:cubicBezTo>
                <a:lnTo>
                  <a:pt x="522" y="238"/>
                </a:lnTo>
                <a:cubicBezTo>
                  <a:pt x="496" y="238"/>
                  <a:pt x="474" y="216"/>
                  <a:pt x="474" y="190"/>
                </a:cubicBezTo>
                <a:lnTo>
                  <a:pt x="474" y="185"/>
                </a:lnTo>
                <a:lnTo>
                  <a:pt x="474" y="180"/>
                </a:lnTo>
                <a:lnTo>
                  <a:pt x="474" y="177"/>
                </a:lnTo>
                <a:lnTo>
                  <a:pt x="474" y="176"/>
                </a:lnTo>
                <a:cubicBezTo>
                  <a:pt x="474" y="152"/>
                  <a:pt x="493" y="131"/>
                  <a:pt x="517" y="128"/>
                </a:cubicBezTo>
                <a:cubicBezTo>
                  <a:pt x="541" y="125"/>
                  <a:pt x="563" y="141"/>
                  <a:pt x="569" y="164"/>
                </a:cubicBezTo>
                <a:lnTo>
                  <a:pt x="570" y="166"/>
                </a:lnTo>
                <a:cubicBezTo>
                  <a:pt x="570" y="170"/>
                  <a:pt x="571" y="174"/>
                  <a:pt x="571" y="178"/>
                </a:cubicBezTo>
                <a:lnTo>
                  <a:pt x="571" y="180"/>
                </a:lnTo>
                <a:cubicBezTo>
                  <a:pt x="571" y="207"/>
                  <a:pt x="549" y="228"/>
                  <a:pt x="523" y="228"/>
                </a:cubicBezTo>
                <a:lnTo>
                  <a:pt x="522" y="228"/>
                </a:lnTo>
                <a:cubicBezTo>
                  <a:pt x="500" y="228"/>
                  <a:pt x="481" y="213"/>
                  <a:pt x="475" y="192"/>
                </a:cubicBezTo>
                <a:lnTo>
                  <a:pt x="475" y="190"/>
                </a:lnTo>
                <a:cubicBezTo>
                  <a:pt x="474" y="186"/>
                  <a:pt x="473" y="182"/>
                  <a:pt x="473" y="178"/>
                </a:cubicBezTo>
                <a:lnTo>
                  <a:pt x="473" y="176"/>
                </a:lnTo>
                <a:cubicBezTo>
                  <a:pt x="473" y="149"/>
                  <a:pt x="495" y="128"/>
                  <a:pt x="521" y="128"/>
                </a:cubicBezTo>
                <a:lnTo>
                  <a:pt x="522" y="128"/>
                </a:lnTo>
                <a:cubicBezTo>
                  <a:pt x="548" y="128"/>
                  <a:pt x="570" y="149"/>
                  <a:pt x="570" y="176"/>
                </a:cubicBezTo>
                <a:lnTo>
                  <a:pt x="570" y="178"/>
                </a:lnTo>
                <a:cubicBezTo>
                  <a:pt x="570" y="182"/>
                  <a:pt x="569" y="186"/>
                  <a:pt x="569" y="190"/>
                </a:cubicBezTo>
                <a:lnTo>
                  <a:pt x="568" y="192"/>
                </a:lnTo>
                <a:lnTo>
                  <a:pt x="482" y="154"/>
                </a:lnTo>
                <a:lnTo>
                  <a:pt x="483" y="152"/>
                </a:lnTo>
                <a:lnTo>
                  <a:pt x="475" y="171"/>
                </a:lnTo>
                <a:lnTo>
                  <a:pt x="476" y="168"/>
                </a:lnTo>
                <a:lnTo>
                  <a:pt x="476" y="184"/>
                </a:lnTo>
                <a:lnTo>
                  <a:pt x="475" y="181"/>
                </a:lnTo>
                <a:lnTo>
                  <a:pt x="484" y="202"/>
                </a:lnTo>
                <a:lnTo>
                  <a:pt x="483" y="200"/>
                </a:lnTo>
                <a:lnTo>
                  <a:pt x="559" y="200"/>
                </a:lnTo>
                <a:lnTo>
                  <a:pt x="559" y="200"/>
                </a:lnTo>
                <a:lnTo>
                  <a:pt x="560" y="197"/>
                </a:lnTo>
                <a:lnTo>
                  <a:pt x="559" y="200"/>
                </a:lnTo>
                <a:cubicBezTo>
                  <a:pt x="556" y="207"/>
                  <a:pt x="551" y="213"/>
                  <a:pt x="545" y="217"/>
                </a:cubicBezTo>
                <a:lnTo>
                  <a:pt x="543" y="219"/>
                </a:lnTo>
                <a:cubicBezTo>
                  <a:pt x="531" y="228"/>
                  <a:pt x="515" y="231"/>
                  <a:pt x="501" y="227"/>
                </a:cubicBezTo>
                <a:cubicBezTo>
                  <a:pt x="486" y="222"/>
                  <a:pt x="474" y="211"/>
                  <a:pt x="469" y="197"/>
                </a:cubicBezTo>
                <a:lnTo>
                  <a:pt x="466" y="189"/>
                </a:lnTo>
                <a:lnTo>
                  <a:pt x="465" y="184"/>
                </a:lnTo>
                <a:lnTo>
                  <a:pt x="511" y="219"/>
                </a:lnTo>
                <a:lnTo>
                  <a:pt x="509" y="219"/>
                </a:lnTo>
                <a:lnTo>
                  <a:pt x="507" y="219"/>
                </a:lnTo>
                <a:lnTo>
                  <a:pt x="555" y="180"/>
                </a:lnTo>
                <a:lnTo>
                  <a:pt x="554" y="182"/>
                </a:lnTo>
                <a:lnTo>
                  <a:pt x="554" y="186"/>
                </a:lnTo>
                <a:cubicBezTo>
                  <a:pt x="550" y="212"/>
                  <a:pt x="528" y="230"/>
                  <a:pt x="503" y="228"/>
                </a:cubicBezTo>
                <a:cubicBezTo>
                  <a:pt x="478" y="227"/>
                  <a:pt x="458" y="206"/>
                  <a:pt x="458" y="180"/>
                </a:cubicBezTo>
                <a:lnTo>
                  <a:pt x="458" y="176"/>
                </a:lnTo>
                <a:lnTo>
                  <a:pt x="458" y="171"/>
                </a:lnTo>
                <a:lnTo>
                  <a:pt x="506" y="219"/>
                </a:lnTo>
                <a:lnTo>
                  <a:pt x="505" y="219"/>
                </a:lnTo>
                <a:cubicBezTo>
                  <a:pt x="482" y="219"/>
                  <a:pt x="462" y="203"/>
                  <a:pt x="458" y="180"/>
                </a:cubicBezTo>
                <a:lnTo>
                  <a:pt x="457" y="178"/>
                </a:lnTo>
                <a:lnTo>
                  <a:pt x="462" y="190"/>
                </a:lnTo>
                <a:lnTo>
                  <a:pt x="461" y="188"/>
                </a:lnTo>
                <a:lnTo>
                  <a:pt x="551" y="157"/>
                </a:lnTo>
                <a:lnTo>
                  <a:pt x="551" y="157"/>
                </a:lnTo>
                <a:lnTo>
                  <a:pt x="551" y="159"/>
                </a:lnTo>
                <a:lnTo>
                  <a:pt x="458" y="183"/>
                </a:lnTo>
                <a:lnTo>
                  <a:pt x="457" y="178"/>
                </a:lnTo>
                <a:lnTo>
                  <a:pt x="456" y="176"/>
                </a:lnTo>
                <a:lnTo>
                  <a:pt x="503" y="214"/>
                </a:lnTo>
                <a:lnTo>
                  <a:pt x="503" y="214"/>
                </a:lnTo>
                <a:lnTo>
                  <a:pt x="551" y="166"/>
                </a:lnTo>
                <a:lnTo>
                  <a:pt x="551" y="169"/>
                </a:lnTo>
                <a:lnTo>
                  <a:pt x="551" y="171"/>
                </a:lnTo>
                <a:lnTo>
                  <a:pt x="457" y="156"/>
                </a:lnTo>
                <a:lnTo>
                  <a:pt x="458" y="154"/>
                </a:lnTo>
                <a:lnTo>
                  <a:pt x="455" y="169"/>
                </a:lnTo>
                <a:lnTo>
                  <a:pt x="456" y="162"/>
                </a:lnTo>
                <a:lnTo>
                  <a:pt x="456" y="157"/>
                </a:lnTo>
                <a:lnTo>
                  <a:pt x="504" y="209"/>
                </a:lnTo>
                <a:lnTo>
                  <a:pt x="503" y="209"/>
                </a:lnTo>
                <a:lnTo>
                  <a:pt x="501" y="209"/>
                </a:lnTo>
                <a:cubicBezTo>
                  <a:pt x="475" y="209"/>
                  <a:pt x="453" y="188"/>
                  <a:pt x="453" y="161"/>
                </a:cubicBezTo>
                <a:lnTo>
                  <a:pt x="453" y="158"/>
                </a:lnTo>
                <a:lnTo>
                  <a:pt x="453" y="157"/>
                </a:lnTo>
                <a:lnTo>
                  <a:pt x="549" y="165"/>
                </a:lnTo>
                <a:lnTo>
                  <a:pt x="548" y="168"/>
                </a:lnTo>
                <a:lnTo>
                  <a:pt x="549" y="160"/>
                </a:lnTo>
                <a:lnTo>
                  <a:pt x="549" y="164"/>
                </a:lnTo>
                <a:lnTo>
                  <a:pt x="549" y="169"/>
                </a:lnTo>
                <a:cubicBezTo>
                  <a:pt x="549" y="173"/>
                  <a:pt x="548" y="177"/>
                  <a:pt x="548" y="181"/>
                </a:cubicBezTo>
                <a:lnTo>
                  <a:pt x="547" y="183"/>
                </a:lnTo>
                <a:cubicBezTo>
                  <a:pt x="542" y="204"/>
                  <a:pt x="522" y="219"/>
                  <a:pt x="500" y="219"/>
                </a:cubicBezTo>
                <a:cubicBezTo>
                  <a:pt x="478" y="219"/>
                  <a:pt x="459" y="204"/>
                  <a:pt x="454" y="183"/>
                </a:cubicBezTo>
                <a:lnTo>
                  <a:pt x="453" y="181"/>
                </a:lnTo>
                <a:cubicBezTo>
                  <a:pt x="453" y="178"/>
                  <a:pt x="452" y="176"/>
                  <a:pt x="452" y="174"/>
                </a:cubicBezTo>
                <a:lnTo>
                  <a:pt x="452" y="169"/>
                </a:lnTo>
                <a:lnTo>
                  <a:pt x="452" y="169"/>
                </a:lnTo>
                <a:lnTo>
                  <a:pt x="451" y="166"/>
                </a:lnTo>
                <a:lnTo>
                  <a:pt x="541" y="178"/>
                </a:lnTo>
                <a:lnTo>
                  <a:pt x="541" y="179"/>
                </a:lnTo>
                <a:lnTo>
                  <a:pt x="546" y="158"/>
                </a:lnTo>
                <a:lnTo>
                  <a:pt x="546" y="161"/>
                </a:lnTo>
                <a:lnTo>
                  <a:pt x="546" y="164"/>
                </a:lnTo>
                <a:lnTo>
                  <a:pt x="546" y="166"/>
                </a:lnTo>
                <a:cubicBezTo>
                  <a:pt x="546" y="190"/>
                  <a:pt x="529" y="210"/>
                  <a:pt x="506" y="214"/>
                </a:cubicBezTo>
                <a:cubicBezTo>
                  <a:pt x="482" y="218"/>
                  <a:pt x="460" y="204"/>
                  <a:pt x="452" y="182"/>
                </a:cubicBezTo>
                <a:lnTo>
                  <a:pt x="452" y="180"/>
                </a:lnTo>
                <a:cubicBezTo>
                  <a:pt x="451" y="177"/>
                  <a:pt x="450" y="175"/>
                  <a:pt x="450" y="172"/>
                </a:cubicBezTo>
                <a:lnTo>
                  <a:pt x="449" y="168"/>
                </a:lnTo>
                <a:lnTo>
                  <a:pt x="497" y="209"/>
                </a:lnTo>
                <a:lnTo>
                  <a:pt x="496" y="209"/>
                </a:lnTo>
                <a:cubicBezTo>
                  <a:pt x="482" y="209"/>
                  <a:pt x="469" y="204"/>
                  <a:pt x="460" y="193"/>
                </a:cubicBezTo>
                <a:cubicBezTo>
                  <a:pt x="451" y="183"/>
                  <a:pt x="447" y="170"/>
                  <a:pt x="448" y="156"/>
                </a:cubicBezTo>
                <a:lnTo>
                  <a:pt x="448" y="157"/>
                </a:lnTo>
                <a:lnTo>
                  <a:pt x="448" y="152"/>
                </a:lnTo>
                <a:lnTo>
                  <a:pt x="496" y="200"/>
                </a:lnTo>
                <a:lnTo>
                  <a:pt x="495" y="200"/>
                </a:lnTo>
                <a:lnTo>
                  <a:pt x="543" y="144"/>
                </a:lnTo>
                <a:lnTo>
                  <a:pt x="543" y="147"/>
                </a:lnTo>
                <a:cubicBezTo>
                  <a:pt x="544" y="150"/>
                  <a:pt x="544" y="152"/>
                  <a:pt x="544" y="155"/>
                </a:cubicBezTo>
                <a:lnTo>
                  <a:pt x="544" y="157"/>
                </a:lnTo>
                <a:cubicBezTo>
                  <a:pt x="544" y="181"/>
                  <a:pt x="527" y="201"/>
                  <a:pt x="504" y="204"/>
                </a:cubicBezTo>
                <a:cubicBezTo>
                  <a:pt x="480" y="208"/>
                  <a:pt x="458" y="194"/>
                  <a:pt x="450" y="172"/>
                </a:cubicBezTo>
                <a:lnTo>
                  <a:pt x="450" y="171"/>
                </a:lnTo>
                <a:cubicBezTo>
                  <a:pt x="449" y="168"/>
                  <a:pt x="448" y="165"/>
                  <a:pt x="448" y="162"/>
                </a:cubicBezTo>
                <a:lnTo>
                  <a:pt x="447" y="159"/>
                </a:lnTo>
                <a:cubicBezTo>
                  <a:pt x="447" y="157"/>
                  <a:pt x="447" y="154"/>
                  <a:pt x="447" y="152"/>
                </a:cubicBezTo>
                <a:lnTo>
                  <a:pt x="447" y="149"/>
                </a:lnTo>
                <a:lnTo>
                  <a:pt x="449" y="164"/>
                </a:lnTo>
                <a:lnTo>
                  <a:pt x="449" y="163"/>
                </a:lnTo>
                <a:lnTo>
                  <a:pt x="540" y="163"/>
                </a:lnTo>
                <a:lnTo>
                  <a:pt x="540" y="164"/>
                </a:lnTo>
                <a:lnTo>
                  <a:pt x="539" y="167"/>
                </a:lnTo>
                <a:lnTo>
                  <a:pt x="541" y="157"/>
                </a:lnTo>
                <a:lnTo>
                  <a:pt x="540" y="157"/>
                </a:lnTo>
                <a:lnTo>
                  <a:pt x="540" y="161"/>
                </a:lnTo>
                <a:cubicBezTo>
                  <a:pt x="540" y="188"/>
                  <a:pt x="519" y="209"/>
                  <a:pt x="492" y="209"/>
                </a:cubicBezTo>
                <a:lnTo>
                  <a:pt x="492" y="209"/>
                </a:lnTo>
                <a:cubicBezTo>
                  <a:pt x="470" y="209"/>
                  <a:pt x="451" y="194"/>
                  <a:pt x="445" y="173"/>
                </a:cubicBezTo>
                <a:lnTo>
                  <a:pt x="444" y="169"/>
                </a:lnTo>
                <a:lnTo>
                  <a:pt x="444" y="166"/>
                </a:lnTo>
                <a:lnTo>
                  <a:pt x="539" y="157"/>
                </a:lnTo>
                <a:lnTo>
                  <a:pt x="539" y="159"/>
                </a:lnTo>
                <a:cubicBezTo>
                  <a:pt x="539" y="167"/>
                  <a:pt x="537" y="174"/>
                  <a:pt x="534" y="181"/>
                </a:cubicBezTo>
                <a:lnTo>
                  <a:pt x="533" y="183"/>
                </a:lnTo>
                <a:cubicBezTo>
                  <a:pt x="525" y="199"/>
                  <a:pt x="508" y="209"/>
                  <a:pt x="490" y="209"/>
                </a:cubicBezTo>
                <a:lnTo>
                  <a:pt x="487" y="209"/>
                </a:lnTo>
                <a:cubicBezTo>
                  <a:pt x="465" y="209"/>
                  <a:pt x="445" y="194"/>
                  <a:pt x="441" y="172"/>
                </a:cubicBezTo>
                <a:lnTo>
                  <a:pt x="439" y="162"/>
                </a:lnTo>
                <a:lnTo>
                  <a:pt x="438" y="157"/>
                </a:lnTo>
                <a:lnTo>
                  <a:pt x="486" y="200"/>
                </a:lnTo>
                <a:lnTo>
                  <a:pt x="485" y="200"/>
                </a:lnTo>
                <a:cubicBezTo>
                  <a:pt x="469" y="200"/>
                  <a:pt x="454" y="192"/>
                  <a:pt x="446" y="179"/>
                </a:cubicBezTo>
                <a:lnTo>
                  <a:pt x="443" y="174"/>
                </a:lnTo>
                <a:cubicBezTo>
                  <a:pt x="438" y="168"/>
                  <a:pt x="436" y="161"/>
                  <a:pt x="435" y="153"/>
                </a:cubicBezTo>
                <a:lnTo>
                  <a:pt x="434" y="149"/>
                </a:lnTo>
                <a:lnTo>
                  <a:pt x="448" y="177"/>
                </a:lnTo>
                <a:lnTo>
                  <a:pt x="447" y="176"/>
                </a:lnTo>
                <a:lnTo>
                  <a:pt x="528" y="154"/>
                </a:lnTo>
                <a:lnTo>
                  <a:pt x="527" y="158"/>
                </a:lnTo>
                <a:lnTo>
                  <a:pt x="528" y="150"/>
                </a:lnTo>
                <a:lnTo>
                  <a:pt x="527" y="160"/>
                </a:lnTo>
                <a:lnTo>
                  <a:pt x="526" y="166"/>
                </a:lnTo>
                <a:lnTo>
                  <a:pt x="525" y="169"/>
                </a:lnTo>
                <a:cubicBezTo>
                  <a:pt x="522" y="187"/>
                  <a:pt x="510" y="202"/>
                  <a:pt x="493" y="207"/>
                </a:cubicBezTo>
                <a:cubicBezTo>
                  <a:pt x="475" y="213"/>
                  <a:pt x="457" y="208"/>
                  <a:pt x="444" y="195"/>
                </a:cubicBezTo>
                <a:lnTo>
                  <a:pt x="444" y="195"/>
                </a:lnTo>
                <a:cubicBezTo>
                  <a:pt x="435" y="186"/>
                  <a:pt x="429" y="174"/>
                  <a:pt x="429" y="161"/>
                </a:cubicBezTo>
                <a:lnTo>
                  <a:pt x="429" y="158"/>
                </a:lnTo>
                <a:lnTo>
                  <a:pt x="430" y="157"/>
                </a:lnTo>
                <a:lnTo>
                  <a:pt x="429" y="153"/>
                </a:lnTo>
                <a:lnTo>
                  <a:pt x="477" y="195"/>
                </a:lnTo>
                <a:lnTo>
                  <a:pt x="476" y="195"/>
                </a:lnTo>
                <a:lnTo>
                  <a:pt x="476" y="99"/>
                </a:lnTo>
                <a:lnTo>
                  <a:pt x="477" y="99"/>
                </a:lnTo>
                <a:lnTo>
                  <a:pt x="440" y="117"/>
                </a:lnTo>
                <a:lnTo>
                  <a:pt x="443" y="114"/>
                </a:lnTo>
                <a:cubicBezTo>
                  <a:pt x="445" y="111"/>
                  <a:pt x="447" y="109"/>
                  <a:pt x="449" y="107"/>
                </a:cubicBezTo>
                <a:lnTo>
                  <a:pt x="452" y="105"/>
                </a:lnTo>
                <a:cubicBezTo>
                  <a:pt x="465" y="95"/>
                  <a:pt x="483" y="92"/>
                  <a:pt x="498" y="97"/>
                </a:cubicBezTo>
                <a:cubicBezTo>
                  <a:pt x="514" y="103"/>
                  <a:pt x="526" y="117"/>
                  <a:pt x="529" y="133"/>
                </a:cubicBezTo>
                <a:lnTo>
                  <a:pt x="530" y="138"/>
                </a:lnTo>
                <a:cubicBezTo>
                  <a:pt x="531" y="141"/>
                  <a:pt x="531" y="144"/>
                  <a:pt x="531" y="147"/>
                </a:cubicBezTo>
                <a:lnTo>
                  <a:pt x="531" y="152"/>
                </a:lnTo>
                <a:cubicBezTo>
                  <a:pt x="531" y="176"/>
                  <a:pt x="514" y="196"/>
                  <a:pt x="491" y="199"/>
                </a:cubicBezTo>
                <a:cubicBezTo>
                  <a:pt x="467" y="203"/>
                  <a:pt x="445" y="189"/>
                  <a:pt x="437" y="167"/>
                </a:cubicBezTo>
                <a:lnTo>
                  <a:pt x="437" y="166"/>
                </a:lnTo>
                <a:cubicBezTo>
                  <a:pt x="436" y="163"/>
                  <a:pt x="436" y="161"/>
                  <a:pt x="435" y="158"/>
                </a:cubicBezTo>
                <a:lnTo>
                  <a:pt x="435" y="155"/>
                </a:lnTo>
                <a:cubicBezTo>
                  <a:pt x="434" y="153"/>
                  <a:pt x="434" y="150"/>
                  <a:pt x="434" y="147"/>
                </a:cubicBezTo>
                <a:lnTo>
                  <a:pt x="434" y="144"/>
                </a:lnTo>
                <a:lnTo>
                  <a:pt x="435" y="156"/>
                </a:lnTo>
                <a:lnTo>
                  <a:pt x="435" y="154"/>
                </a:lnTo>
                <a:lnTo>
                  <a:pt x="529" y="142"/>
                </a:lnTo>
                <a:lnTo>
                  <a:pt x="529" y="144"/>
                </a:lnTo>
                <a:lnTo>
                  <a:pt x="529" y="152"/>
                </a:lnTo>
                <a:lnTo>
                  <a:pt x="529" y="157"/>
                </a:lnTo>
                <a:cubicBezTo>
                  <a:pt x="529" y="160"/>
                  <a:pt x="528" y="162"/>
                  <a:pt x="528" y="165"/>
                </a:cubicBezTo>
                <a:lnTo>
                  <a:pt x="527" y="169"/>
                </a:lnTo>
                <a:cubicBezTo>
                  <a:pt x="522" y="185"/>
                  <a:pt x="509" y="199"/>
                  <a:pt x="493" y="203"/>
                </a:cubicBezTo>
                <a:cubicBezTo>
                  <a:pt x="476" y="208"/>
                  <a:pt x="458" y="203"/>
                  <a:pt x="446" y="191"/>
                </a:cubicBezTo>
                <a:lnTo>
                  <a:pt x="445" y="189"/>
                </a:lnTo>
                <a:cubicBezTo>
                  <a:pt x="440" y="185"/>
                  <a:pt x="437" y="180"/>
                  <a:pt x="434" y="174"/>
                </a:cubicBezTo>
                <a:lnTo>
                  <a:pt x="431" y="167"/>
                </a:lnTo>
                <a:lnTo>
                  <a:pt x="430" y="163"/>
                </a:lnTo>
                <a:lnTo>
                  <a:pt x="429" y="160"/>
                </a:lnTo>
                <a:lnTo>
                  <a:pt x="436" y="173"/>
                </a:lnTo>
                <a:lnTo>
                  <a:pt x="435" y="171"/>
                </a:lnTo>
                <a:lnTo>
                  <a:pt x="513" y="169"/>
                </a:lnTo>
                <a:lnTo>
                  <a:pt x="512" y="171"/>
                </a:lnTo>
                <a:lnTo>
                  <a:pt x="518" y="157"/>
                </a:lnTo>
                <a:lnTo>
                  <a:pt x="517" y="161"/>
                </a:lnTo>
                <a:lnTo>
                  <a:pt x="519" y="147"/>
                </a:lnTo>
                <a:lnTo>
                  <a:pt x="519" y="151"/>
                </a:lnTo>
                <a:lnTo>
                  <a:pt x="519" y="156"/>
                </a:lnTo>
                <a:lnTo>
                  <a:pt x="519" y="160"/>
                </a:lnTo>
                <a:cubicBezTo>
                  <a:pt x="519" y="165"/>
                  <a:pt x="518" y="170"/>
                  <a:pt x="517" y="175"/>
                </a:cubicBezTo>
                <a:lnTo>
                  <a:pt x="516" y="177"/>
                </a:lnTo>
                <a:cubicBezTo>
                  <a:pt x="510" y="195"/>
                  <a:pt x="493" y="208"/>
                  <a:pt x="474" y="209"/>
                </a:cubicBezTo>
                <a:cubicBezTo>
                  <a:pt x="455" y="211"/>
                  <a:pt x="436" y="200"/>
                  <a:pt x="428" y="183"/>
                </a:cubicBezTo>
                <a:lnTo>
                  <a:pt x="426" y="180"/>
                </a:lnTo>
                <a:cubicBezTo>
                  <a:pt x="424" y="177"/>
                  <a:pt x="423" y="174"/>
                  <a:pt x="422" y="170"/>
                </a:cubicBezTo>
                <a:lnTo>
                  <a:pt x="422" y="167"/>
                </a:lnTo>
                <a:lnTo>
                  <a:pt x="421" y="165"/>
                </a:lnTo>
                <a:lnTo>
                  <a:pt x="420" y="161"/>
                </a:lnTo>
                <a:lnTo>
                  <a:pt x="498" y="176"/>
                </a:lnTo>
                <a:lnTo>
                  <a:pt x="497" y="177"/>
                </a:lnTo>
                <a:lnTo>
                  <a:pt x="511" y="143"/>
                </a:lnTo>
                <a:lnTo>
                  <a:pt x="511" y="146"/>
                </a:lnTo>
                <a:lnTo>
                  <a:pt x="511" y="152"/>
                </a:lnTo>
                <a:lnTo>
                  <a:pt x="463" y="104"/>
                </a:lnTo>
                <a:lnTo>
                  <a:pt x="464" y="104"/>
                </a:lnTo>
                <a:lnTo>
                  <a:pt x="417" y="160"/>
                </a:lnTo>
                <a:lnTo>
                  <a:pt x="417" y="157"/>
                </a:lnTo>
                <a:lnTo>
                  <a:pt x="418" y="164"/>
                </a:lnTo>
                <a:lnTo>
                  <a:pt x="418" y="163"/>
                </a:lnTo>
                <a:lnTo>
                  <a:pt x="511" y="147"/>
                </a:lnTo>
                <a:lnTo>
                  <a:pt x="511" y="150"/>
                </a:lnTo>
                <a:lnTo>
                  <a:pt x="511" y="155"/>
                </a:lnTo>
                <a:lnTo>
                  <a:pt x="511" y="160"/>
                </a:lnTo>
                <a:lnTo>
                  <a:pt x="511" y="161"/>
                </a:lnTo>
                <a:lnTo>
                  <a:pt x="419" y="144"/>
                </a:lnTo>
                <a:lnTo>
                  <a:pt x="419" y="144"/>
                </a:lnTo>
                <a:lnTo>
                  <a:pt x="420" y="141"/>
                </a:lnTo>
                <a:lnTo>
                  <a:pt x="421" y="137"/>
                </a:lnTo>
                <a:lnTo>
                  <a:pt x="422" y="132"/>
                </a:lnTo>
                <a:lnTo>
                  <a:pt x="469" y="190"/>
                </a:lnTo>
                <a:lnTo>
                  <a:pt x="468" y="190"/>
                </a:lnTo>
                <a:lnTo>
                  <a:pt x="516" y="152"/>
                </a:lnTo>
                <a:lnTo>
                  <a:pt x="515" y="157"/>
                </a:lnTo>
                <a:cubicBezTo>
                  <a:pt x="510" y="179"/>
                  <a:pt x="490" y="195"/>
                  <a:pt x="467" y="195"/>
                </a:cubicBezTo>
                <a:lnTo>
                  <a:pt x="467" y="195"/>
                </a:lnTo>
                <a:lnTo>
                  <a:pt x="514" y="140"/>
                </a:lnTo>
                <a:lnTo>
                  <a:pt x="515" y="143"/>
                </a:lnTo>
                <a:cubicBezTo>
                  <a:pt x="515" y="145"/>
                  <a:pt x="515" y="148"/>
                  <a:pt x="515" y="150"/>
                </a:cubicBezTo>
                <a:lnTo>
                  <a:pt x="515" y="152"/>
                </a:lnTo>
                <a:lnTo>
                  <a:pt x="420" y="146"/>
                </a:lnTo>
                <a:lnTo>
                  <a:pt x="420" y="142"/>
                </a:lnTo>
                <a:lnTo>
                  <a:pt x="420" y="152"/>
                </a:lnTo>
                <a:lnTo>
                  <a:pt x="420" y="147"/>
                </a:lnTo>
                <a:lnTo>
                  <a:pt x="467" y="190"/>
                </a:lnTo>
                <a:lnTo>
                  <a:pt x="464" y="190"/>
                </a:lnTo>
                <a:lnTo>
                  <a:pt x="461" y="190"/>
                </a:lnTo>
                <a:cubicBezTo>
                  <a:pt x="444" y="190"/>
                  <a:pt x="428" y="182"/>
                  <a:pt x="420" y="167"/>
                </a:cubicBezTo>
                <a:lnTo>
                  <a:pt x="417" y="161"/>
                </a:lnTo>
                <a:lnTo>
                  <a:pt x="416" y="159"/>
                </a:lnTo>
                <a:lnTo>
                  <a:pt x="504" y="153"/>
                </a:lnTo>
                <a:lnTo>
                  <a:pt x="504" y="155"/>
                </a:lnTo>
                <a:lnTo>
                  <a:pt x="506" y="139"/>
                </a:lnTo>
                <a:lnTo>
                  <a:pt x="506" y="142"/>
                </a:lnTo>
                <a:cubicBezTo>
                  <a:pt x="506" y="145"/>
                  <a:pt x="506" y="147"/>
                  <a:pt x="505" y="149"/>
                </a:cubicBezTo>
                <a:lnTo>
                  <a:pt x="505" y="153"/>
                </a:lnTo>
                <a:cubicBezTo>
                  <a:pt x="504" y="160"/>
                  <a:pt x="501" y="167"/>
                  <a:pt x="497" y="173"/>
                </a:cubicBezTo>
                <a:lnTo>
                  <a:pt x="496" y="174"/>
                </a:lnTo>
                <a:cubicBezTo>
                  <a:pt x="486" y="190"/>
                  <a:pt x="466" y="198"/>
                  <a:pt x="447" y="195"/>
                </a:cubicBezTo>
                <a:cubicBezTo>
                  <a:pt x="428" y="191"/>
                  <a:pt x="413" y="176"/>
                  <a:pt x="409" y="157"/>
                </a:cubicBezTo>
                <a:lnTo>
                  <a:pt x="409" y="154"/>
                </a:lnTo>
                <a:lnTo>
                  <a:pt x="408" y="152"/>
                </a:lnTo>
                <a:cubicBezTo>
                  <a:pt x="404" y="131"/>
                  <a:pt x="414" y="110"/>
                  <a:pt x="433" y="100"/>
                </a:cubicBezTo>
                <a:cubicBezTo>
                  <a:pt x="451" y="90"/>
                  <a:pt x="474" y="94"/>
                  <a:pt x="489" y="109"/>
                </a:cubicBezTo>
                <a:lnTo>
                  <a:pt x="495" y="115"/>
                </a:lnTo>
                <a:lnTo>
                  <a:pt x="497" y="117"/>
                </a:lnTo>
                <a:lnTo>
                  <a:pt x="412" y="152"/>
                </a:lnTo>
                <a:lnTo>
                  <a:pt x="412" y="148"/>
                </a:lnTo>
                <a:lnTo>
                  <a:pt x="411" y="143"/>
                </a:lnTo>
                <a:lnTo>
                  <a:pt x="507" y="138"/>
                </a:lnTo>
                <a:lnTo>
                  <a:pt x="507" y="139"/>
                </a:lnTo>
                <a:lnTo>
                  <a:pt x="507" y="142"/>
                </a:lnTo>
                <a:lnTo>
                  <a:pt x="459" y="94"/>
                </a:lnTo>
                <a:lnTo>
                  <a:pt x="460" y="94"/>
                </a:lnTo>
                <a:lnTo>
                  <a:pt x="415" y="160"/>
                </a:lnTo>
                <a:lnTo>
                  <a:pt x="416" y="161"/>
                </a:lnTo>
                <a:lnTo>
                  <a:pt x="415" y="159"/>
                </a:lnTo>
                <a:lnTo>
                  <a:pt x="496" y="167"/>
                </a:lnTo>
                <a:lnTo>
                  <a:pt x="494" y="170"/>
                </a:lnTo>
                <a:lnTo>
                  <a:pt x="492" y="172"/>
                </a:lnTo>
                <a:cubicBezTo>
                  <a:pt x="483" y="184"/>
                  <a:pt x="469" y="190"/>
                  <a:pt x="454" y="190"/>
                </a:cubicBezTo>
                <a:lnTo>
                  <a:pt x="448" y="190"/>
                </a:lnTo>
                <a:cubicBezTo>
                  <a:pt x="433" y="190"/>
                  <a:pt x="419" y="183"/>
                  <a:pt x="410" y="171"/>
                </a:cubicBezTo>
                <a:lnTo>
                  <a:pt x="408" y="169"/>
                </a:lnTo>
                <a:cubicBezTo>
                  <a:pt x="404" y="164"/>
                  <a:pt x="401" y="157"/>
                  <a:pt x="399" y="150"/>
                </a:cubicBezTo>
                <a:lnTo>
                  <a:pt x="399" y="147"/>
                </a:lnTo>
                <a:lnTo>
                  <a:pt x="446" y="186"/>
                </a:lnTo>
                <a:lnTo>
                  <a:pt x="444" y="186"/>
                </a:lnTo>
                <a:cubicBezTo>
                  <a:pt x="418" y="186"/>
                  <a:pt x="396" y="164"/>
                  <a:pt x="396" y="138"/>
                </a:cubicBezTo>
                <a:lnTo>
                  <a:pt x="396" y="133"/>
                </a:lnTo>
                <a:lnTo>
                  <a:pt x="399" y="148"/>
                </a:lnTo>
                <a:lnTo>
                  <a:pt x="398" y="145"/>
                </a:lnTo>
                <a:lnTo>
                  <a:pt x="397" y="144"/>
                </a:lnTo>
                <a:cubicBezTo>
                  <a:pt x="391" y="123"/>
                  <a:pt x="398" y="101"/>
                  <a:pt x="416" y="89"/>
                </a:cubicBezTo>
                <a:cubicBezTo>
                  <a:pt x="433" y="77"/>
                  <a:pt x="456" y="78"/>
                  <a:pt x="473" y="91"/>
                </a:cubicBezTo>
                <a:lnTo>
                  <a:pt x="475" y="93"/>
                </a:lnTo>
                <a:cubicBezTo>
                  <a:pt x="478" y="95"/>
                  <a:pt x="481" y="98"/>
                  <a:pt x="483" y="100"/>
                </a:cubicBezTo>
                <a:lnTo>
                  <a:pt x="485" y="103"/>
                </a:lnTo>
                <a:cubicBezTo>
                  <a:pt x="496" y="117"/>
                  <a:pt x="499" y="137"/>
                  <a:pt x="491" y="154"/>
                </a:cubicBezTo>
                <a:cubicBezTo>
                  <a:pt x="483" y="170"/>
                  <a:pt x="466" y="181"/>
                  <a:pt x="447" y="181"/>
                </a:cubicBezTo>
                <a:lnTo>
                  <a:pt x="447" y="181"/>
                </a:lnTo>
                <a:lnTo>
                  <a:pt x="445" y="181"/>
                </a:lnTo>
                <a:lnTo>
                  <a:pt x="492" y="146"/>
                </a:lnTo>
                <a:lnTo>
                  <a:pt x="491" y="150"/>
                </a:lnTo>
                <a:cubicBezTo>
                  <a:pt x="489" y="154"/>
                  <a:pt x="487" y="159"/>
                  <a:pt x="484" y="163"/>
                </a:cubicBezTo>
                <a:lnTo>
                  <a:pt x="483" y="165"/>
                </a:lnTo>
                <a:cubicBezTo>
                  <a:pt x="472" y="182"/>
                  <a:pt x="450" y="190"/>
                  <a:pt x="430" y="184"/>
                </a:cubicBezTo>
                <a:cubicBezTo>
                  <a:pt x="409" y="178"/>
                  <a:pt x="395" y="159"/>
                  <a:pt x="395" y="138"/>
                </a:cubicBezTo>
                <a:lnTo>
                  <a:pt x="395" y="135"/>
                </a:lnTo>
                <a:lnTo>
                  <a:pt x="395" y="130"/>
                </a:lnTo>
                <a:lnTo>
                  <a:pt x="395" y="126"/>
                </a:lnTo>
                <a:lnTo>
                  <a:pt x="395" y="123"/>
                </a:lnTo>
                <a:lnTo>
                  <a:pt x="491" y="123"/>
                </a:lnTo>
                <a:lnTo>
                  <a:pt x="491" y="124"/>
                </a:lnTo>
                <a:cubicBezTo>
                  <a:pt x="491" y="130"/>
                  <a:pt x="491" y="135"/>
                  <a:pt x="489" y="140"/>
                </a:cubicBezTo>
                <a:lnTo>
                  <a:pt x="488" y="143"/>
                </a:lnTo>
                <a:lnTo>
                  <a:pt x="490" y="136"/>
                </a:lnTo>
                <a:lnTo>
                  <a:pt x="489" y="142"/>
                </a:lnTo>
                <a:lnTo>
                  <a:pt x="488" y="147"/>
                </a:lnTo>
                <a:cubicBezTo>
                  <a:pt x="484" y="166"/>
                  <a:pt x="469" y="181"/>
                  <a:pt x="450" y="185"/>
                </a:cubicBezTo>
                <a:lnTo>
                  <a:pt x="447" y="186"/>
                </a:lnTo>
                <a:cubicBezTo>
                  <a:pt x="442" y="187"/>
                  <a:pt x="436" y="187"/>
                  <a:pt x="430" y="186"/>
                </a:cubicBezTo>
                <a:lnTo>
                  <a:pt x="427" y="185"/>
                </a:lnTo>
                <a:cubicBezTo>
                  <a:pt x="413" y="183"/>
                  <a:pt x="402" y="175"/>
                  <a:pt x="394" y="163"/>
                </a:cubicBezTo>
                <a:cubicBezTo>
                  <a:pt x="387" y="152"/>
                  <a:pt x="385" y="137"/>
                  <a:pt x="389" y="124"/>
                </a:cubicBezTo>
                <a:lnTo>
                  <a:pt x="390" y="119"/>
                </a:lnTo>
                <a:lnTo>
                  <a:pt x="436" y="181"/>
                </a:lnTo>
                <a:lnTo>
                  <a:pt x="435" y="181"/>
                </a:lnTo>
                <a:lnTo>
                  <a:pt x="434" y="181"/>
                </a:lnTo>
                <a:cubicBezTo>
                  <a:pt x="414" y="181"/>
                  <a:pt x="395" y="168"/>
                  <a:pt x="389" y="149"/>
                </a:cubicBezTo>
                <a:cubicBezTo>
                  <a:pt x="382" y="130"/>
                  <a:pt x="388" y="108"/>
                  <a:pt x="404" y="95"/>
                </a:cubicBezTo>
                <a:lnTo>
                  <a:pt x="406" y="93"/>
                </a:lnTo>
                <a:lnTo>
                  <a:pt x="399" y="101"/>
                </a:lnTo>
                <a:lnTo>
                  <a:pt x="401" y="98"/>
                </a:lnTo>
                <a:lnTo>
                  <a:pt x="393" y="144"/>
                </a:lnTo>
                <a:lnTo>
                  <a:pt x="392" y="141"/>
                </a:lnTo>
                <a:lnTo>
                  <a:pt x="399" y="154"/>
                </a:lnTo>
                <a:lnTo>
                  <a:pt x="398" y="152"/>
                </a:lnTo>
                <a:lnTo>
                  <a:pt x="483" y="135"/>
                </a:lnTo>
                <a:lnTo>
                  <a:pt x="482" y="137"/>
                </a:lnTo>
                <a:lnTo>
                  <a:pt x="483" y="125"/>
                </a:lnTo>
                <a:lnTo>
                  <a:pt x="483" y="128"/>
                </a:lnTo>
                <a:lnTo>
                  <a:pt x="482" y="118"/>
                </a:lnTo>
                <a:lnTo>
                  <a:pt x="483" y="123"/>
                </a:lnTo>
                <a:cubicBezTo>
                  <a:pt x="486" y="137"/>
                  <a:pt x="483" y="152"/>
                  <a:pt x="474" y="163"/>
                </a:cubicBezTo>
                <a:cubicBezTo>
                  <a:pt x="465" y="174"/>
                  <a:pt x="451" y="181"/>
                  <a:pt x="436" y="181"/>
                </a:cubicBezTo>
                <a:lnTo>
                  <a:pt x="436" y="181"/>
                </a:lnTo>
                <a:cubicBezTo>
                  <a:pt x="413" y="181"/>
                  <a:pt x="394" y="165"/>
                  <a:pt x="389" y="143"/>
                </a:cubicBezTo>
                <a:lnTo>
                  <a:pt x="388" y="139"/>
                </a:lnTo>
                <a:lnTo>
                  <a:pt x="396" y="156"/>
                </a:lnTo>
                <a:lnTo>
                  <a:pt x="393" y="153"/>
                </a:lnTo>
                <a:lnTo>
                  <a:pt x="408" y="166"/>
                </a:lnTo>
                <a:lnTo>
                  <a:pt x="405" y="165"/>
                </a:lnTo>
                <a:lnTo>
                  <a:pt x="478" y="123"/>
                </a:lnTo>
                <a:lnTo>
                  <a:pt x="478" y="127"/>
                </a:lnTo>
                <a:lnTo>
                  <a:pt x="478" y="135"/>
                </a:lnTo>
                <a:cubicBezTo>
                  <a:pt x="480" y="160"/>
                  <a:pt x="462" y="182"/>
                  <a:pt x="437" y="186"/>
                </a:cubicBezTo>
                <a:cubicBezTo>
                  <a:pt x="412" y="189"/>
                  <a:pt x="388" y="172"/>
                  <a:pt x="383" y="147"/>
                </a:cubicBezTo>
                <a:lnTo>
                  <a:pt x="383" y="143"/>
                </a:lnTo>
                <a:lnTo>
                  <a:pt x="382" y="139"/>
                </a:lnTo>
                <a:lnTo>
                  <a:pt x="428" y="176"/>
                </a:lnTo>
                <a:lnTo>
                  <a:pt x="427" y="176"/>
                </a:lnTo>
                <a:lnTo>
                  <a:pt x="426" y="176"/>
                </a:lnTo>
                <a:lnTo>
                  <a:pt x="424" y="176"/>
                </a:lnTo>
                <a:cubicBezTo>
                  <a:pt x="406" y="176"/>
                  <a:pt x="390" y="166"/>
                  <a:pt x="382" y="150"/>
                </a:cubicBezTo>
                <a:lnTo>
                  <a:pt x="380" y="147"/>
                </a:lnTo>
                <a:lnTo>
                  <a:pt x="389" y="159"/>
                </a:lnTo>
                <a:lnTo>
                  <a:pt x="387" y="157"/>
                </a:lnTo>
                <a:lnTo>
                  <a:pt x="459" y="152"/>
                </a:lnTo>
                <a:lnTo>
                  <a:pt x="459" y="152"/>
                </a:lnTo>
                <a:lnTo>
                  <a:pt x="457" y="155"/>
                </a:lnTo>
                <a:cubicBezTo>
                  <a:pt x="449" y="168"/>
                  <a:pt x="434" y="176"/>
                  <a:pt x="417" y="176"/>
                </a:cubicBezTo>
                <a:lnTo>
                  <a:pt x="415" y="176"/>
                </a:lnTo>
                <a:cubicBezTo>
                  <a:pt x="394" y="176"/>
                  <a:pt x="375" y="162"/>
                  <a:pt x="369" y="142"/>
                </a:cubicBezTo>
                <a:lnTo>
                  <a:pt x="368" y="138"/>
                </a:lnTo>
                <a:lnTo>
                  <a:pt x="374" y="152"/>
                </a:lnTo>
                <a:lnTo>
                  <a:pt x="373" y="150"/>
                </a:lnTo>
                <a:lnTo>
                  <a:pt x="460" y="131"/>
                </a:lnTo>
                <a:lnTo>
                  <a:pt x="460" y="134"/>
                </a:lnTo>
                <a:lnTo>
                  <a:pt x="460" y="126"/>
                </a:lnTo>
                <a:lnTo>
                  <a:pt x="460" y="136"/>
                </a:lnTo>
                <a:lnTo>
                  <a:pt x="460" y="135"/>
                </a:lnTo>
                <a:lnTo>
                  <a:pt x="460" y="138"/>
                </a:lnTo>
                <a:lnTo>
                  <a:pt x="364" y="138"/>
                </a:lnTo>
                <a:lnTo>
                  <a:pt x="364" y="131"/>
                </a:lnTo>
                <a:lnTo>
                  <a:pt x="365" y="127"/>
                </a:lnTo>
                <a:lnTo>
                  <a:pt x="365" y="141"/>
                </a:lnTo>
                <a:lnTo>
                  <a:pt x="365" y="138"/>
                </a:lnTo>
                <a:lnTo>
                  <a:pt x="366" y="145"/>
                </a:lnTo>
                <a:lnTo>
                  <a:pt x="366" y="144"/>
                </a:lnTo>
                <a:lnTo>
                  <a:pt x="459" y="119"/>
                </a:lnTo>
                <a:lnTo>
                  <a:pt x="459" y="119"/>
                </a:lnTo>
                <a:lnTo>
                  <a:pt x="459" y="121"/>
                </a:lnTo>
                <a:lnTo>
                  <a:pt x="364" y="133"/>
                </a:lnTo>
                <a:lnTo>
                  <a:pt x="364" y="131"/>
                </a:lnTo>
                <a:lnTo>
                  <a:pt x="365" y="140"/>
                </a:lnTo>
                <a:lnTo>
                  <a:pt x="365" y="138"/>
                </a:lnTo>
                <a:lnTo>
                  <a:pt x="460" y="128"/>
                </a:lnTo>
                <a:lnTo>
                  <a:pt x="460" y="131"/>
                </a:lnTo>
                <a:cubicBezTo>
                  <a:pt x="460" y="135"/>
                  <a:pt x="459" y="139"/>
                  <a:pt x="459" y="143"/>
                </a:cubicBezTo>
                <a:lnTo>
                  <a:pt x="458" y="145"/>
                </a:lnTo>
                <a:cubicBezTo>
                  <a:pt x="452" y="168"/>
                  <a:pt x="430" y="184"/>
                  <a:pt x="406" y="181"/>
                </a:cubicBezTo>
                <a:cubicBezTo>
                  <a:pt x="382" y="178"/>
                  <a:pt x="363" y="157"/>
                  <a:pt x="363" y="133"/>
                </a:cubicBezTo>
                <a:lnTo>
                  <a:pt x="363" y="131"/>
                </a:lnTo>
                <a:lnTo>
                  <a:pt x="363" y="127"/>
                </a:lnTo>
                <a:cubicBezTo>
                  <a:pt x="363" y="125"/>
                  <a:pt x="364" y="122"/>
                  <a:pt x="364" y="120"/>
                </a:cubicBezTo>
                <a:lnTo>
                  <a:pt x="365" y="117"/>
                </a:lnTo>
                <a:lnTo>
                  <a:pt x="364" y="124"/>
                </a:lnTo>
                <a:lnTo>
                  <a:pt x="364" y="123"/>
                </a:lnTo>
                <a:lnTo>
                  <a:pt x="460" y="123"/>
                </a:lnTo>
                <a:lnTo>
                  <a:pt x="460" y="127"/>
                </a:lnTo>
                <a:lnTo>
                  <a:pt x="460" y="138"/>
                </a:lnTo>
                <a:lnTo>
                  <a:pt x="459" y="140"/>
                </a:lnTo>
                <a:lnTo>
                  <a:pt x="459" y="142"/>
                </a:lnTo>
                <a:lnTo>
                  <a:pt x="363" y="142"/>
                </a:lnTo>
                <a:lnTo>
                  <a:pt x="364" y="135"/>
                </a:lnTo>
                <a:lnTo>
                  <a:pt x="364" y="133"/>
                </a:lnTo>
                <a:lnTo>
                  <a:pt x="364" y="127"/>
                </a:lnTo>
                <a:lnTo>
                  <a:pt x="364" y="123"/>
                </a:lnTo>
                <a:lnTo>
                  <a:pt x="460" y="123"/>
                </a:lnTo>
                <a:lnTo>
                  <a:pt x="460" y="125"/>
                </a:lnTo>
                <a:lnTo>
                  <a:pt x="460" y="134"/>
                </a:lnTo>
                <a:lnTo>
                  <a:pt x="459" y="134"/>
                </a:lnTo>
                <a:lnTo>
                  <a:pt x="459" y="138"/>
                </a:lnTo>
                <a:lnTo>
                  <a:pt x="363" y="138"/>
                </a:lnTo>
                <a:lnTo>
                  <a:pt x="363" y="135"/>
                </a:lnTo>
                <a:lnTo>
                  <a:pt x="363" y="133"/>
                </a:lnTo>
                <a:lnTo>
                  <a:pt x="459" y="142"/>
                </a:lnTo>
                <a:lnTo>
                  <a:pt x="456" y="153"/>
                </a:lnTo>
                <a:lnTo>
                  <a:pt x="455" y="158"/>
                </a:lnTo>
                <a:cubicBezTo>
                  <a:pt x="449" y="173"/>
                  <a:pt x="436" y="185"/>
                  <a:pt x="420" y="189"/>
                </a:cubicBezTo>
                <a:cubicBezTo>
                  <a:pt x="404" y="193"/>
                  <a:pt x="387" y="188"/>
                  <a:pt x="375" y="176"/>
                </a:cubicBezTo>
                <a:lnTo>
                  <a:pt x="374" y="175"/>
                </a:lnTo>
                <a:cubicBezTo>
                  <a:pt x="370" y="171"/>
                  <a:pt x="366" y="166"/>
                  <a:pt x="364" y="160"/>
                </a:cubicBezTo>
                <a:lnTo>
                  <a:pt x="360" y="151"/>
                </a:lnTo>
                <a:lnTo>
                  <a:pt x="358" y="144"/>
                </a:lnTo>
                <a:lnTo>
                  <a:pt x="357" y="140"/>
                </a:lnTo>
                <a:lnTo>
                  <a:pt x="431" y="168"/>
                </a:lnTo>
                <a:lnTo>
                  <a:pt x="429" y="169"/>
                </a:lnTo>
                <a:lnTo>
                  <a:pt x="447" y="148"/>
                </a:lnTo>
                <a:lnTo>
                  <a:pt x="445" y="152"/>
                </a:lnTo>
                <a:lnTo>
                  <a:pt x="448" y="142"/>
                </a:lnTo>
                <a:lnTo>
                  <a:pt x="448" y="144"/>
                </a:lnTo>
                <a:lnTo>
                  <a:pt x="447" y="148"/>
                </a:lnTo>
                <a:cubicBezTo>
                  <a:pt x="444" y="169"/>
                  <a:pt x="428" y="186"/>
                  <a:pt x="408" y="190"/>
                </a:cubicBezTo>
                <a:cubicBezTo>
                  <a:pt x="387" y="193"/>
                  <a:pt x="366" y="183"/>
                  <a:pt x="357" y="164"/>
                </a:cubicBezTo>
                <a:lnTo>
                  <a:pt x="356" y="163"/>
                </a:lnTo>
                <a:cubicBezTo>
                  <a:pt x="355" y="160"/>
                  <a:pt x="354" y="158"/>
                  <a:pt x="353" y="155"/>
                </a:cubicBezTo>
                <a:lnTo>
                  <a:pt x="352" y="151"/>
                </a:lnTo>
                <a:cubicBezTo>
                  <a:pt x="351" y="147"/>
                  <a:pt x="350" y="142"/>
                  <a:pt x="350" y="138"/>
                </a:cubicBezTo>
                <a:lnTo>
                  <a:pt x="350" y="138"/>
                </a:lnTo>
                <a:lnTo>
                  <a:pt x="350" y="134"/>
                </a:lnTo>
                <a:lnTo>
                  <a:pt x="443" y="144"/>
                </a:lnTo>
                <a:lnTo>
                  <a:pt x="443" y="145"/>
                </a:lnTo>
                <a:lnTo>
                  <a:pt x="445" y="130"/>
                </a:lnTo>
                <a:lnTo>
                  <a:pt x="445" y="133"/>
                </a:lnTo>
                <a:lnTo>
                  <a:pt x="444" y="126"/>
                </a:lnTo>
                <a:lnTo>
                  <a:pt x="445" y="130"/>
                </a:lnTo>
                <a:cubicBezTo>
                  <a:pt x="445" y="132"/>
                  <a:pt x="445" y="134"/>
                  <a:pt x="445" y="136"/>
                </a:cubicBezTo>
                <a:lnTo>
                  <a:pt x="445" y="138"/>
                </a:lnTo>
                <a:cubicBezTo>
                  <a:pt x="445" y="162"/>
                  <a:pt x="427" y="183"/>
                  <a:pt x="403" y="186"/>
                </a:cubicBezTo>
                <a:cubicBezTo>
                  <a:pt x="379" y="189"/>
                  <a:pt x="357" y="173"/>
                  <a:pt x="351" y="150"/>
                </a:cubicBezTo>
                <a:lnTo>
                  <a:pt x="350" y="144"/>
                </a:lnTo>
                <a:lnTo>
                  <a:pt x="349" y="141"/>
                </a:lnTo>
                <a:lnTo>
                  <a:pt x="444" y="133"/>
                </a:lnTo>
                <a:lnTo>
                  <a:pt x="444" y="136"/>
                </a:lnTo>
                <a:lnTo>
                  <a:pt x="444" y="138"/>
                </a:lnTo>
                <a:lnTo>
                  <a:pt x="348" y="138"/>
                </a:lnTo>
                <a:lnTo>
                  <a:pt x="348" y="136"/>
                </a:lnTo>
                <a:lnTo>
                  <a:pt x="348" y="132"/>
                </a:lnTo>
                <a:lnTo>
                  <a:pt x="348" y="129"/>
                </a:lnTo>
                <a:lnTo>
                  <a:pt x="348" y="128"/>
                </a:lnTo>
                <a:lnTo>
                  <a:pt x="444" y="128"/>
                </a:lnTo>
                <a:lnTo>
                  <a:pt x="444" y="136"/>
                </a:lnTo>
                <a:lnTo>
                  <a:pt x="444" y="142"/>
                </a:lnTo>
                <a:lnTo>
                  <a:pt x="443" y="144"/>
                </a:lnTo>
                <a:lnTo>
                  <a:pt x="443" y="147"/>
                </a:lnTo>
                <a:lnTo>
                  <a:pt x="347" y="147"/>
                </a:lnTo>
                <a:lnTo>
                  <a:pt x="348" y="141"/>
                </a:lnTo>
                <a:lnTo>
                  <a:pt x="348" y="137"/>
                </a:lnTo>
                <a:lnTo>
                  <a:pt x="348" y="136"/>
                </a:lnTo>
                <a:lnTo>
                  <a:pt x="348" y="133"/>
                </a:lnTo>
                <a:lnTo>
                  <a:pt x="396" y="181"/>
                </a:lnTo>
                <a:lnTo>
                  <a:pt x="396" y="181"/>
                </a:lnTo>
                <a:lnTo>
                  <a:pt x="444" y="133"/>
                </a:lnTo>
                <a:lnTo>
                  <a:pt x="444" y="138"/>
                </a:lnTo>
                <a:lnTo>
                  <a:pt x="444" y="142"/>
                </a:lnTo>
                <a:cubicBezTo>
                  <a:pt x="444" y="169"/>
                  <a:pt x="422" y="190"/>
                  <a:pt x="396" y="190"/>
                </a:cubicBezTo>
                <a:lnTo>
                  <a:pt x="394" y="190"/>
                </a:lnTo>
                <a:lnTo>
                  <a:pt x="392" y="190"/>
                </a:lnTo>
                <a:lnTo>
                  <a:pt x="390" y="190"/>
                </a:lnTo>
                <a:lnTo>
                  <a:pt x="389" y="190"/>
                </a:lnTo>
                <a:cubicBezTo>
                  <a:pt x="367" y="190"/>
                  <a:pt x="348" y="175"/>
                  <a:pt x="342" y="154"/>
                </a:cubicBezTo>
                <a:lnTo>
                  <a:pt x="344" y="158"/>
                </a:lnTo>
                <a:lnTo>
                  <a:pt x="343" y="156"/>
                </a:lnTo>
                <a:lnTo>
                  <a:pt x="387" y="186"/>
                </a:lnTo>
                <a:lnTo>
                  <a:pt x="387" y="186"/>
                </a:lnTo>
                <a:lnTo>
                  <a:pt x="387" y="90"/>
                </a:lnTo>
                <a:lnTo>
                  <a:pt x="388" y="90"/>
                </a:lnTo>
                <a:lnTo>
                  <a:pt x="340" y="138"/>
                </a:lnTo>
                <a:lnTo>
                  <a:pt x="340" y="135"/>
                </a:lnTo>
                <a:lnTo>
                  <a:pt x="345" y="156"/>
                </a:lnTo>
                <a:lnTo>
                  <a:pt x="344" y="154"/>
                </a:lnTo>
                <a:lnTo>
                  <a:pt x="435" y="133"/>
                </a:lnTo>
                <a:lnTo>
                  <a:pt x="435" y="142"/>
                </a:lnTo>
                <a:lnTo>
                  <a:pt x="434" y="147"/>
                </a:lnTo>
                <a:lnTo>
                  <a:pt x="386" y="94"/>
                </a:lnTo>
                <a:lnTo>
                  <a:pt x="387" y="94"/>
                </a:lnTo>
                <a:lnTo>
                  <a:pt x="340" y="131"/>
                </a:lnTo>
                <a:lnTo>
                  <a:pt x="341" y="129"/>
                </a:lnTo>
                <a:lnTo>
                  <a:pt x="339" y="140"/>
                </a:lnTo>
                <a:lnTo>
                  <a:pt x="339" y="138"/>
                </a:lnTo>
                <a:lnTo>
                  <a:pt x="387" y="186"/>
                </a:lnTo>
                <a:lnTo>
                  <a:pt x="387" y="186"/>
                </a:lnTo>
                <a:lnTo>
                  <a:pt x="386" y="186"/>
                </a:lnTo>
                <a:cubicBezTo>
                  <a:pt x="371" y="186"/>
                  <a:pt x="356" y="179"/>
                  <a:pt x="347" y="166"/>
                </a:cubicBezTo>
                <a:cubicBezTo>
                  <a:pt x="338" y="154"/>
                  <a:pt x="336" y="137"/>
                  <a:pt x="340" y="123"/>
                </a:cubicBezTo>
                <a:lnTo>
                  <a:pt x="340" y="123"/>
                </a:lnTo>
                <a:lnTo>
                  <a:pt x="341" y="121"/>
                </a:lnTo>
                <a:lnTo>
                  <a:pt x="432" y="151"/>
                </a:lnTo>
                <a:lnTo>
                  <a:pt x="431" y="153"/>
                </a:lnTo>
                <a:lnTo>
                  <a:pt x="430" y="156"/>
                </a:lnTo>
                <a:cubicBezTo>
                  <a:pt x="420" y="180"/>
                  <a:pt x="393" y="192"/>
                  <a:pt x="369" y="183"/>
                </a:cubicBezTo>
                <a:cubicBezTo>
                  <a:pt x="345" y="174"/>
                  <a:pt x="332" y="147"/>
                  <a:pt x="340" y="123"/>
                </a:cubicBezTo>
                <a:lnTo>
                  <a:pt x="340" y="121"/>
                </a:lnTo>
                <a:lnTo>
                  <a:pt x="338" y="136"/>
                </a:lnTo>
                <a:lnTo>
                  <a:pt x="338" y="137"/>
                </a:lnTo>
                <a:lnTo>
                  <a:pt x="338" y="135"/>
                </a:lnTo>
                <a:lnTo>
                  <a:pt x="338" y="132"/>
                </a:lnTo>
                <a:lnTo>
                  <a:pt x="342" y="146"/>
                </a:lnTo>
                <a:lnTo>
                  <a:pt x="342" y="145"/>
                </a:lnTo>
                <a:lnTo>
                  <a:pt x="432" y="133"/>
                </a:lnTo>
                <a:lnTo>
                  <a:pt x="431" y="135"/>
                </a:lnTo>
                <a:lnTo>
                  <a:pt x="432" y="126"/>
                </a:lnTo>
                <a:lnTo>
                  <a:pt x="432" y="136"/>
                </a:lnTo>
                <a:lnTo>
                  <a:pt x="431" y="143"/>
                </a:lnTo>
                <a:lnTo>
                  <a:pt x="430" y="146"/>
                </a:lnTo>
                <a:cubicBezTo>
                  <a:pt x="427" y="168"/>
                  <a:pt x="408" y="185"/>
                  <a:pt x="385" y="186"/>
                </a:cubicBezTo>
                <a:cubicBezTo>
                  <a:pt x="362" y="187"/>
                  <a:pt x="342" y="172"/>
                  <a:pt x="336" y="150"/>
                </a:cubicBezTo>
                <a:lnTo>
                  <a:pt x="335" y="144"/>
                </a:lnTo>
                <a:lnTo>
                  <a:pt x="335" y="141"/>
                </a:lnTo>
                <a:lnTo>
                  <a:pt x="429" y="141"/>
                </a:lnTo>
                <a:lnTo>
                  <a:pt x="429" y="144"/>
                </a:lnTo>
                <a:cubicBezTo>
                  <a:pt x="428" y="149"/>
                  <a:pt x="427" y="153"/>
                  <a:pt x="424" y="157"/>
                </a:cubicBezTo>
                <a:lnTo>
                  <a:pt x="423" y="159"/>
                </a:lnTo>
                <a:cubicBezTo>
                  <a:pt x="413" y="179"/>
                  <a:pt x="391" y="190"/>
                  <a:pt x="369" y="185"/>
                </a:cubicBezTo>
                <a:cubicBezTo>
                  <a:pt x="348" y="180"/>
                  <a:pt x="332" y="160"/>
                  <a:pt x="332" y="138"/>
                </a:cubicBezTo>
                <a:lnTo>
                  <a:pt x="332" y="135"/>
                </a:lnTo>
                <a:lnTo>
                  <a:pt x="333" y="136"/>
                </a:lnTo>
                <a:lnTo>
                  <a:pt x="332" y="126"/>
                </a:lnTo>
                <a:lnTo>
                  <a:pt x="332" y="123"/>
                </a:lnTo>
                <a:lnTo>
                  <a:pt x="427" y="130"/>
                </a:lnTo>
                <a:lnTo>
                  <a:pt x="427" y="134"/>
                </a:lnTo>
                <a:lnTo>
                  <a:pt x="427" y="127"/>
                </a:lnTo>
                <a:lnTo>
                  <a:pt x="427" y="133"/>
                </a:lnTo>
                <a:cubicBezTo>
                  <a:pt x="427" y="137"/>
                  <a:pt x="427" y="140"/>
                  <a:pt x="426" y="144"/>
                </a:cubicBezTo>
                <a:lnTo>
                  <a:pt x="425" y="147"/>
                </a:lnTo>
                <a:lnTo>
                  <a:pt x="425" y="150"/>
                </a:lnTo>
                <a:lnTo>
                  <a:pt x="331" y="131"/>
                </a:lnTo>
                <a:lnTo>
                  <a:pt x="331" y="130"/>
                </a:lnTo>
                <a:lnTo>
                  <a:pt x="332" y="126"/>
                </a:lnTo>
                <a:lnTo>
                  <a:pt x="334" y="116"/>
                </a:lnTo>
                <a:lnTo>
                  <a:pt x="335" y="113"/>
                </a:lnTo>
                <a:lnTo>
                  <a:pt x="415" y="162"/>
                </a:lnTo>
                <a:lnTo>
                  <a:pt x="414" y="163"/>
                </a:lnTo>
                <a:lnTo>
                  <a:pt x="426" y="143"/>
                </a:lnTo>
                <a:lnTo>
                  <a:pt x="425" y="146"/>
                </a:lnTo>
                <a:lnTo>
                  <a:pt x="427" y="138"/>
                </a:lnTo>
                <a:lnTo>
                  <a:pt x="426" y="143"/>
                </a:lnTo>
                <a:lnTo>
                  <a:pt x="426" y="148"/>
                </a:lnTo>
                <a:cubicBezTo>
                  <a:pt x="423" y="172"/>
                  <a:pt x="402" y="190"/>
                  <a:pt x="378" y="190"/>
                </a:cubicBezTo>
                <a:lnTo>
                  <a:pt x="376" y="190"/>
                </a:lnTo>
                <a:cubicBezTo>
                  <a:pt x="350" y="190"/>
                  <a:pt x="328" y="169"/>
                  <a:pt x="328" y="142"/>
                </a:cubicBezTo>
                <a:lnTo>
                  <a:pt x="329" y="134"/>
                </a:lnTo>
                <a:lnTo>
                  <a:pt x="329" y="130"/>
                </a:lnTo>
                <a:lnTo>
                  <a:pt x="329" y="130"/>
                </a:lnTo>
                <a:lnTo>
                  <a:pt x="329" y="128"/>
                </a:lnTo>
                <a:lnTo>
                  <a:pt x="420" y="150"/>
                </a:lnTo>
                <a:lnTo>
                  <a:pt x="420" y="151"/>
                </a:lnTo>
                <a:lnTo>
                  <a:pt x="423" y="145"/>
                </a:lnTo>
                <a:lnTo>
                  <a:pt x="420" y="151"/>
                </a:lnTo>
                <a:lnTo>
                  <a:pt x="419" y="155"/>
                </a:lnTo>
                <a:lnTo>
                  <a:pt x="421" y="148"/>
                </a:lnTo>
                <a:lnTo>
                  <a:pt x="421" y="150"/>
                </a:lnTo>
                <a:cubicBezTo>
                  <a:pt x="415" y="170"/>
                  <a:pt x="398" y="184"/>
                  <a:pt x="377" y="186"/>
                </a:cubicBezTo>
                <a:cubicBezTo>
                  <a:pt x="356" y="187"/>
                  <a:pt x="337" y="175"/>
                  <a:pt x="329" y="156"/>
                </a:cubicBezTo>
                <a:lnTo>
                  <a:pt x="328" y="153"/>
                </a:lnTo>
                <a:cubicBezTo>
                  <a:pt x="326" y="148"/>
                  <a:pt x="325" y="142"/>
                  <a:pt x="325" y="135"/>
                </a:cubicBezTo>
                <a:lnTo>
                  <a:pt x="325" y="133"/>
                </a:lnTo>
                <a:lnTo>
                  <a:pt x="420" y="145"/>
                </a:lnTo>
                <a:lnTo>
                  <a:pt x="419" y="147"/>
                </a:lnTo>
                <a:lnTo>
                  <a:pt x="420" y="135"/>
                </a:lnTo>
                <a:lnTo>
                  <a:pt x="420" y="138"/>
                </a:lnTo>
                <a:lnTo>
                  <a:pt x="420" y="130"/>
                </a:lnTo>
                <a:lnTo>
                  <a:pt x="420" y="133"/>
                </a:lnTo>
                <a:lnTo>
                  <a:pt x="419" y="126"/>
                </a:lnTo>
                <a:lnTo>
                  <a:pt x="419" y="127"/>
                </a:lnTo>
                <a:lnTo>
                  <a:pt x="326" y="148"/>
                </a:lnTo>
                <a:lnTo>
                  <a:pt x="325" y="144"/>
                </a:lnTo>
                <a:cubicBezTo>
                  <a:pt x="325" y="141"/>
                  <a:pt x="325" y="138"/>
                  <a:pt x="325" y="134"/>
                </a:cubicBezTo>
                <a:lnTo>
                  <a:pt x="326" y="129"/>
                </a:lnTo>
                <a:cubicBezTo>
                  <a:pt x="327" y="112"/>
                  <a:pt x="337" y="97"/>
                  <a:pt x="352" y="90"/>
                </a:cubicBezTo>
                <a:lnTo>
                  <a:pt x="354" y="89"/>
                </a:lnTo>
                <a:cubicBezTo>
                  <a:pt x="365" y="83"/>
                  <a:pt x="379" y="82"/>
                  <a:pt x="391" y="86"/>
                </a:cubicBezTo>
                <a:lnTo>
                  <a:pt x="394" y="87"/>
                </a:lnTo>
                <a:cubicBezTo>
                  <a:pt x="408" y="92"/>
                  <a:pt x="419" y="103"/>
                  <a:pt x="424" y="117"/>
                </a:cubicBezTo>
                <a:lnTo>
                  <a:pt x="425" y="122"/>
                </a:lnTo>
                <a:lnTo>
                  <a:pt x="427" y="126"/>
                </a:lnTo>
                <a:lnTo>
                  <a:pt x="348" y="109"/>
                </a:lnTo>
                <a:lnTo>
                  <a:pt x="349" y="108"/>
                </a:lnTo>
                <a:lnTo>
                  <a:pt x="335" y="135"/>
                </a:lnTo>
                <a:lnTo>
                  <a:pt x="336" y="131"/>
                </a:lnTo>
                <a:lnTo>
                  <a:pt x="338" y="153"/>
                </a:lnTo>
                <a:lnTo>
                  <a:pt x="336" y="146"/>
                </a:lnTo>
                <a:lnTo>
                  <a:pt x="334" y="139"/>
                </a:lnTo>
                <a:cubicBezTo>
                  <a:pt x="333" y="136"/>
                  <a:pt x="333" y="132"/>
                  <a:pt x="333" y="128"/>
                </a:cubicBezTo>
                <a:lnTo>
                  <a:pt x="333" y="122"/>
                </a:lnTo>
                <a:lnTo>
                  <a:pt x="333" y="112"/>
                </a:lnTo>
                <a:lnTo>
                  <a:pt x="333" y="91"/>
                </a:lnTo>
                <a:lnTo>
                  <a:pt x="334" y="71"/>
                </a:lnTo>
                <a:lnTo>
                  <a:pt x="334" y="63"/>
                </a:lnTo>
                <a:lnTo>
                  <a:pt x="334" y="58"/>
                </a:lnTo>
                <a:lnTo>
                  <a:pt x="334" y="57"/>
                </a:lnTo>
                <a:cubicBezTo>
                  <a:pt x="334" y="32"/>
                  <a:pt x="353" y="11"/>
                  <a:pt x="379" y="10"/>
                </a:cubicBezTo>
                <a:cubicBezTo>
                  <a:pt x="404" y="8"/>
                  <a:pt x="426" y="26"/>
                  <a:pt x="429" y="51"/>
                </a:cubicBezTo>
                <a:lnTo>
                  <a:pt x="430" y="54"/>
                </a:lnTo>
                <a:cubicBezTo>
                  <a:pt x="430" y="56"/>
                  <a:pt x="430" y="59"/>
                  <a:pt x="430" y="61"/>
                </a:cubicBezTo>
                <a:lnTo>
                  <a:pt x="430" y="65"/>
                </a:lnTo>
                <a:cubicBezTo>
                  <a:pt x="430" y="69"/>
                  <a:pt x="430" y="73"/>
                  <a:pt x="429" y="77"/>
                </a:cubicBezTo>
                <a:lnTo>
                  <a:pt x="429" y="79"/>
                </a:lnTo>
                <a:cubicBezTo>
                  <a:pt x="425" y="95"/>
                  <a:pt x="413" y="107"/>
                  <a:pt x="398" y="113"/>
                </a:cubicBezTo>
                <a:cubicBezTo>
                  <a:pt x="383" y="118"/>
                  <a:pt x="366" y="116"/>
                  <a:pt x="353" y="106"/>
                </a:cubicBezTo>
                <a:lnTo>
                  <a:pt x="349" y="102"/>
                </a:lnTo>
                <a:lnTo>
                  <a:pt x="344" y="98"/>
                </a:lnTo>
                <a:lnTo>
                  <a:pt x="339" y="93"/>
                </a:lnTo>
                <a:lnTo>
                  <a:pt x="414" y="79"/>
                </a:lnTo>
                <a:lnTo>
                  <a:pt x="413" y="81"/>
                </a:lnTo>
                <a:lnTo>
                  <a:pt x="417" y="52"/>
                </a:lnTo>
                <a:lnTo>
                  <a:pt x="418" y="55"/>
                </a:lnTo>
                <a:cubicBezTo>
                  <a:pt x="420" y="69"/>
                  <a:pt x="416" y="83"/>
                  <a:pt x="407" y="94"/>
                </a:cubicBezTo>
                <a:cubicBezTo>
                  <a:pt x="398" y="105"/>
                  <a:pt x="385" y="111"/>
                  <a:pt x="370" y="111"/>
                </a:cubicBezTo>
                <a:lnTo>
                  <a:pt x="368" y="111"/>
                </a:lnTo>
                <a:cubicBezTo>
                  <a:pt x="352" y="111"/>
                  <a:pt x="336" y="102"/>
                  <a:pt x="327" y="88"/>
                </a:cubicBezTo>
                <a:lnTo>
                  <a:pt x="324" y="83"/>
                </a:lnTo>
                <a:lnTo>
                  <a:pt x="365" y="106"/>
                </a:lnTo>
                <a:lnTo>
                  <a:pt x="364" y="106"/>
                </a:lnTo>
                <a:lnTo>
                  <a:pt x="364" y="10"/>
                </a:lnTo>
                <a:lnTo>
                  <a:pt x="364" y="10"/>
                </a:lnTo>
                <a:cubicBezTo>
                  <a:pt x="380" y="10"/>
                  <a:pt x="395" y="18"/>
                  <a:pt x="404" y="31"/>
                </a:cubicBezTo>
                <a:cubicBezTo>
                  <a:pt x="413" y="44"/>
                  <a:pt x="415" y="61"/>
                  <a:pt x="409" y="76"/>
                </a:cubicBezTo>
                <a:lnTo>
                  <a:pt x="407" y="81"/>
                </a:lnTo>
                <a:lnTo>
                  <a:pt x="410" y="58"/>
                </a:lnTo>
                <a:lnTo>
                  <a:pt x="411" y="62"/>
                </a:lnTo>
                <a:cubicBezTo>
                  <a:pt x="412" y="76"/>
                  <a:pt x="408" y="89"/>
                  <a:pt x="399" y="99"/>
                </a:cubicBezTo>
                <a:cubicBezTo>
                  <a:pt x="390" y="110"/>
                  <a:pt x="377" y="115"/>
                  <a:pt x="363" y="115"/>
                </a:cubicBezTo>
                <a:lnTo>
                  <a:pt x="362" y="115"/>
                </a:lnTo>
                <a:cubicBezTo>
                  <a:pt x="339" y="115"/>
                  <a:pt x="318" y="99"/>
                  <a:pt x="315" y="75"/>
                </a:cubicBezTo>
                <a:lnTo>
                  <a:pt x="314" y="72"/>
                </a:lnTo>
                <a:lnTo>
                  <a:pt x="316" y="80"/>
                </a:lnTo>
                <a:lnTo>
                  <a:pt x="315" y="78"/>
                </a:lnTo>
                <a:lnTo>
                  <a:pt x="409" y="68"/>
                </a:lnTo>
                <a:lnTo>
                  <a:pt x="408" y="73"/>
                </a:lnTo>
                <a:lnTo>
                  <a:pt x="408" y="78"/>
                </a:lnTo>
                <a:cubicBezTo>
                  <a:pt x="405" y="100"/>
                  <a:pt x="387" y="118"/>
                  <a:pt x="365" y="120"/>
                </a:cubicBezTo>
                <a:cubicBezTo>
                  <a:pt x="343" y="123"/>
                  <a:pt x="322" y="109"/>
                  <a:pt x="314" y="88"/>
                </a:cubicBezTo>
                <a:lnTo>
                  <a:pt x="313" y="84"/>
                </a:lnTo>
                <a:lnTo>
                  <a:pt x="311" y="75"/>
                </a:lnTo>
                <a:lnTo>
                  <a:pt x="311" y="72"/>
                </a:lnTo>
                <a:lnTo>
                  <a:pt x="312" y="80"/>
                </a:lnTo>
                <a:lnTo>
                  <a:pt x="312" y="78"/>
                </a:lnTo>
                <a:lnTo>
                  <a:pt x="404" y="75"/>
                </a:lnTo>
                <a:lnTo>
                  <a:pt x="402" y="83"/>
                </a:lnTo>
                <a:lnTo>
                  <a:pt x="401" y="85"/>
                </a:lnTo>
                <a:cubicBezTo>
                  <a:pt x="393" y="104"/>
                  <a:pt x="376" y="115"/>
                  <a:pt x="356" y="115"/>
                </a:cubicBezTo>
                <a:lnTo>
                  <a:pt x="355" y="115"/>
                </a:lnTo>
                <a:lnTo>
                  <a:pt x="353" y="115"/>
                </a:lnTo>
                <a:lnTo>
                  <a:pt x="353" y="19"/>
                </a:lnTo>
                <a:lnTo>
                  <a:pt x="357" y="19"/>
                </a:lnTo>
                <a:cubicBezTo>
                  <a:pt x="379" y="19"/>
                  <a:pt x="397" y="33"/>
                  <a:pt x="403" y="54"/>
                </a:cubicBezTo>
                <a:lnTo>
                  <a:pt x="405" y="59"/>
                </a:lnTo>
                <a:cubicBezTo>
                  <a:pt x="409" y="73"/>
                  <a:pt x="407" y="89"/>
                  <a:pt x="397" y="101"/>
                </a:cubicBezTo>
                <a:cubicBezTo>
                  <a:pt x="388" y="113"/>
                  <a:pt x="374" y="120"/>
                  <a:pt x="359" y="120"/>
                </a:cubicBezTo>
                <a:lnTo>
                  <a:pt x="358" y="120"/>
                </a:lnTo>
                <a:lnTo>
                  <a:pt x="406" y="72"/>
                </a:lnTo>
                <a:lnTo>
                  <a:pt x="406" y="75"/>
                </a:lnTo>
                <a:cubicBezTo>
                  <a:pt x="406" y="81"/>
                  <a:pt x="406" y="86"/>
                  <a:pt x="404" y="91"/>
                </a:cubicBezTo>
                <a:lnTo>
                  <a:pt x="404" y="92"/>
                </a:lnTo>
                <a:cubicBezTo>
                  <a:pt x="396" y="113"/>
                  <a:pt x="376" y="127"/>
                  <a:pt x="353" y="125"/>
                </a:cubicBezTo>
                <a:cubicBezTo>
                  <a:pt x="331" y="123"/>
                  <a:pt x="313" y="105"/>
                  <a:pt x="310" y="83"/>
                </a:cubicBezTo>
                <a:lnTo>
                  <a:pt x="310" y="77"/>
                </a:lnTo>
                <a:lnTo>
                  <a:pt x="310" y="75"/>
                </a:lnTo>
                <a:lnTo>
                  <a:pt x="309" y="72"/>
                </a:lnTo>
                <a:lnTo>
                  <a:pt x="311" y="80"/>
                </a:lnTo>
                <a:lnTo>
                  <a:pt x="310" y="78"/>
                </a:lnTo>
                <a:lnTo>
                  <a:pt x="399" y="84"/>
                </a:lnTo>
                <a:lnTo>
                  <a:pt x="400" y="83"/>
                </a:lnTo>
                <a:lnTo>
                  <a:pt x="399" y="85"/>
                </a:lnTo>
                <a:cubicBezTo>
                  <a:pt x="391" y="104"/>
                  <a:pt x="374" y="115"/>
                  <a:pt x="354" y="115"/>
                </a:cubicBezTo>
                <a:lnTo>
                  <a:pt x="353" y="115"/>
                </a:lnTo>
                <a:lnTo>
                  <a:pt x="399" y="81"/>
                </a:lnTo>
                <a:lnTo>
                  <a:pt x="397" y="86"/>
                </a:lnTo>
                <a:cubicBezTo>
                  <a:pt x="391" y="107"/>
                  <a:pt x="373" y="120"/>
                  <a:pt x="351" y="120"/>
                </a:cubicBezTo>
                <a:lnTo>
                  <a:pt x="351" y="120"/>
                </a:lnTo>
                <a:lnTo>
                  <a:pt x="360" y="120"/>
                </a:lnTo>
                <a:lnTo>
                  <a:pt x="358" y="120"/>
                </a:lnTo>
                <a:cubicBezTo>
                  <a:pt x="352" y="121"/>
                  <a:pt x="346" y="121"/>
                  <a:pt x="341" y="120"/>
                </a:cubicBezTo>
                <a:lnTo>
                  <a:pt x="338" y="120"/>
                </a:lnTo>
                <a:cubicBezTo>
                  <a:pt x="320" y="117"/>
                  <a:pt x="305" y="104"/>
                  <a:pt x="299" y="86"/>
                </a:cubicBezTo>
                <a:lnTo>
                  <a:pt x="298" y="81"/>
                </a:lnTo>
                <a:cubicBezTo>
                  <a:pt x="294" y="67"/>
                  <a:pt x="296" y="51"/>
                  <a:pt x="305" y="39"/>
                </a:cubicBezTo>
                <a:cubicBezTo>
                  <a:pt x="315" y="27"/>
                  <a:pt x="329" y="19"/>
                  <a:pt x="344" y="19"/>
                </a:cubicBezTo>
                <a:lnTo>
                  <a:pt x="344" y="19"/>
                </a:lnTo>
                <a:cubicBezTo>
                  <a:pt x="369" y="19"/>
                  <a:pt x="390" y="38"/>
                  <a:pt x="392" y="63"/>
                </a:cubicBezTo>
                <a:lnTo>
                  <a:pt x="393" y="68"/>
                </a:lnTo>
                <a:cubicBezTo>
                  <a:pt x="394" y="81"/>
                  <a:pt x="390" y="95"/>
                  <a:pt x="381" y="105"/>
                </a:cubicBezTo>
                <a:cubicBezTo>
                  <a:pt x="371" y="115"/>
                  <a:pt x="359" y="120"/>
                  <a:pt x="345" y="120"/>
                </a:cubicBezTo>
                <a:lnTo>
                  <a:pt x="344" y="120"/>
                </a:lnTo>
                <a:lnTo>
                  <a:pt x="344" y="24"/>
                </a:lnTo>
                <a:lnTo>
                  <a:pt x="344" y="24"/>
                </a:lnTo>
                <a:lnTo>
                  <a:pt x="297" y="77"/>
                </a:lnTo>
                <a:lnTo>
                  <a:pt x="296" y="72"/>
                </a:lnTo>
                <a:cubicBezTo>
                  <a:pt x="295" y="59"/>
                  <a:pt x="299" y="45"/>
                  <a:pt x="308" y="35"/>
                </a:cubicBezTo>
                <a:cubicBezTo>
                  <a:pt x="317" y="25"/>
                  <a:pt x="330" y="19"/>
                  <a:pt x="344" y="19"/>
                </a:cubicBezTo>
                <a:lnTo>
                  <a:pt x="345" y="19"/>
                </a:lnTo>
                <a:cubicBezTo>
                  <a:pt x="360" y="19"/>
                  <a:pt x="373" y="26"/>
                  <a:pt x="383" y="37"/>
                </a:cubicBezTo>
                <a:cubicBezTo>
                  <a:pt x="392" y="48"/>
                  <a:pt x="395" y="63"/>
                  <a:pt x="393" y="77"/>
                </a:cubicBezTo>
                <a:lnTo>
                  <a:pt x="392" y="82"/>
                </a:lnTo>
                <a:lnTo>
                  <a:pt x="344" y="24"/>
                </a:lnTo>
                <a:lnTo>
                  <a:pt x="345" y="24"/>
                </a:lnTo>
                <a:cubicBezTo>
                  <a:pt x="360" y="24"/>
                  <a:pt x="373" y="31"/>
                  <a:pt x="383" y="42"/>
                </a:cubicBezTo>
                <a:cubicBezTo>
                  <a:pt x="392" y="53"/>
                  <a:pt x="395" y="68"/>
                  <a:pt x="393" y="82"/>
                </a:cubicBezTo>
                <a:lnTo>
                  <a:pt x="392" y="87"/>
                </a:lnTo>
                <a:lnTo>
                  <a:pt x="391" y="89"/>
                </a:lnTo>
                <a:lnTo>
                  <a:pt x="300" y="59"/>
                </a:lnTo>
                <a:lnTo>
                  <a:pt x="299" y="63"/>
                </a:lnTo>
                <a:lnTo>
                  <a:pt x="299" y="61"/>
                </a:lnTo>
                <a:cubicBezTo>
                  <a:pt x="305" y="37"/>
                  <a:pt x="328" y="22"/>
                  <a:pt x="352" y="25"/>
                </a:cubicBezTo>
                <a:cubicBezTo>
                  <a:pt x="376" y="28"/>
                  <a:pt x="394" y="48"/>
                  <a:pt x="394" y="72"/>
                </a:cubicBezTo>
                <a:lnTo>
                  <a:pt x="394" y="75"/>
                </a:lnTo>
                <a:cubicBezTo>
                  <a:pt x="394" y="77"/>
                  <a:pt x="394" y="80"/>
                  <a:pt x="393" y="82"/>
                </a:cubicBezTo>
                <a:lnTo>
                  <a:pt x="393" y="86"/>
                </a:lnTo>
                <a:lnTo>
                  <a:pt x="392" y="89"/>
                </a:lnTo>
                <a:cubicBezTo>
                  <a:pt x="391" y="99"/>
                  <a:pt x="386" y="108"/>
                  <a:pt x="379" y="115"/>
                </a:cubicBezTo>
                <a:lnTo>
                  <a:pt x="378" y="116"/>
                </a:lnTo>
                <a:cubicBezTo>
                  <a:pt x="365" y="130"/>
                  <a:pt x="344" y="134"/>
                  <a:pt x="326" y="126"/>
                </a:cubicBezTo>
                <a:cubicBezTo>
                  <a:pt x="308" y="119"/>
                  <a:pt x="296" y="101"/>
                  <a:pt x="296" y="82"/>
                </a:cubicBezTo>
                <a:lnTo>
                  <a:pt x="296" y="77"/>
                </a:lnTo>
                <a:lnTo>
                  <a:pt x="296" y="69"/>
                </a:lnTo>
                <a:lnTo>
                  <a:pt x="296" y="62"/>
                </a:lnTo>
                <a:lnTo>
                  <a:pt x="296" y="58"/>
                </a:lnTo>
                <a:lnTo>
                  <a:pt x="392" y="58"/>
                </a:lnTo>
                <a:lnTo>
                  <a:pt x="392" y="60"/>
                </a:lnTo>
                <a:lnTo>
                  <a:pt x="392" y="71"/>
                </a:lnTo>
                <a:lnTo>
                  <a:pt x="392" y="73"/>
                </a:lnTo>
                <a:lnTo>
                  <a:pt x="392" y="77"/>
                </a:lnTo>
                <a:lnTo>
                  <a:pt x="296" y="77"/>
                </a:lnTo>
                <a:lnTo>
                  <a:pt x="296" y="76"/>
                </a:lnTo>
                <a:lnTo>
                  <a:pt x="296" y="79"/>
                </a:lnTo>
                <a:lnTo>
                  <a:pt x="295" y="69"/>
                </a:lnTo>
                <a:lnTo>
                  <a:pt x="295" y="67"/>
                </a:lnTo>
                <a:lnTo>
                  <a:pt x="391" y="77"/>
                </a:lnTo>
                <a:lnTo>
                  <a:pt x="390" y="79"/>
                </a:lnTo>
                <a:cubicBezTo>
                  <a:pt x="389" y="82"/>
                  <a:pt x="389" y="85"/>
                  <a:pt x="388" y="88"/>
                </a:cubicBezTo>
                <a:lnTo>
                  <a:pt x="387" y="90"/>
                </a:lnTo>
                <a:cubicBezTo>
                  <a:pt x="379" y="109"/>
                  <a:pt x="362" y="120"/>
                  <a:pt x="342" y="120"/>
                </a:cubicBezTo>
                <a:cubicBezTo>
                  <a:pt x="322" y="120"/>
                  <a:pt x="305" y="109"/>
                  <a:pt x="297" y="90"/>
                </a:cubicBezTo>
                <a:lnTo>
                  <a:pt x="296" y="88"/>
                </a:lnTo>
                <a:lnTo>
                  <a:pt x="295" y="85"/>
                </a:lnTo>
                <a:lnTo>
                  <a:pt x="378" y="96"/>
                </a:lnTo>
                <a:lnTo>
                  <a:pt x="378" y="96"/>
                </a:lnTo>
                <a:lnTo>
                  <a:pt x="376" y="99"/>
                </a:lnTo>
                <a:lnTo>
                  <a:pt x="382" y="88"/>
                </a:lnTo>
                <a:lnTo>
                  <a:pt x="381" y="91"/>
                </a:lnTo>
                <a:cubicBezTo>
                  <a:pt x="380" y="95"/>
                  <a:pt x="378" y="99"/>
                  <a:pt x="375" y="102"/>
                </a:cubicBezTo>
                <a:lnTo>
                  <a:pt x="374" y="104"/>
                </a:lnTo>
                <a:cubicBezTo>
                  <a:pt x="363" y="120"/>
                  <a:pt x="343" y="128"/>
                  <a:pt x="323" y="124"/>
                </a:cubicBezTo>
                <a:cubicBezTo>
                  <a:pt x="304" y="119"/>
                  <a:pt x="289" y="103"/>
                  <a:pt x="287" y="83"/>
                </a:cubicBezTo>
                <a:lnTo>
                  <a:pt x="286" y="73"/>
                </a:lnTo>
                <a:lnTo>
                  <a:pt x="286" y="67"/>
                </a:lnTo>
                <a:lnTo>
                  <a:pt x="334" y="115"/>
                </a:lnTo>
                <a:lnTo>
                  <a:pt x="333" y="115"/>
                </a:lnTo>
                <a:lnTo>
                  <a:pt x="332" y="115"/>
                </a:lnTo>
                <a:cubicBezTo>
                  <a:pt x="318" y="115"/>
                  <a:pt x="304" y="109"/>
                  <a:pt x="295" y="97"/>
                </a:cubicBezTo>
                <a:cubicBezTo>
                  <a:pt x="286" y="85"/>
                  <a:pt x="282" y="70"/>
                  <a:pt x="286" y="56"/>
                </a:cubicBezTo>
                <a:lnTo>
                  <a:pt x="286" y="56"/>
                </a:lnTo>
                <a:lnTo>
                  <a:pt x="286" y="54"/>
                </a:lnTo>
                <a:cubicBezTo>
                  <a:pt x="291" y="29"/>
                  <a:pt x="314" y="13"/>
                  <a:pt x="338" y="15"/>
                </a:cubicBezTo>
                <a:cubicBezTo>
                  <a:pt x="363" y="18"/>
                  <a:pt x="381" y="38"/>
                  <a:pt x="381" y="63"/>
                </a:cubicBezTo>
                <a:lnTo>
                  <a:pt x="381" y="65"/>
                </a:lnTo>
                <a:lnTo>
                  <a:pt x="381" y="67"/>
                </a:lnTo>
                <a:cubicBezTo>
                  <a:pt x="381" y="94"/>
                  <a:pt x="360" y="115"/>
                  <a:pt x="333" y="115"/>
                </a:cubicBezTo>
                <a:lnTo>
                  <a:pt x="333" y="115"/>
                </a:lnTo>
                <a:lnTo>
                  <a:pt x="381" y="72"/>
                </a:lnTo>
                <a:lnTo>
                  <a:pt x="380" y="77"/>
                </a:lnTo>
                <a:cubicBezTo>
                  <a:pt x="380" y="80"/>
                  <a:pt x="380" y="82"/>
                  <a:pt x="379" y="85"/>
                </a:cubicBezTo>
                <a:lnTo>
                  <a:pt x="378" y="89"/>
                </a:lnTo>
                <a:lnTo>
                  <a:pt x="286" y="62"/>
                </a:lnTo>
                <a:lnTo>
                  <a:pt x="286" y="60"/>
                </a:lnTo>
                <a:lnTo>
                  <a:pt x="284" y="75"/>
                </a:lnTo>
                <a:lnTo>
                  <a:pt x="284" y="72"/>
                </a:lnTo>
                <a:lnTo>
                  <a:pt x="286" y="86"/>
                </a:lnTo>
                <a:lnTo>
                  <a:pt x="284" y="81"/>
                </a:lnTo>
                <a:cubicBezTo>
                  <a:pt x="283" y="77"/>
                  <a:pt x="282" y="72"/>
                  <a:pt x="282" y="67"/>
                </a:cubicBezTo>
                <a:lnTo>
                  <a:pt x="282" y="61"/>
                </a:lnTo>
                <a:lnTo>
                  <a:pt x="282" y="58"/>
                </a:lnTo>
                <a:lnTo>
                  <a:pt x="297" y="92"/>
                </a:lnTo>
                <a:lnTo>
                  <a:pt x="296" y="92"/>
                </a:lnTo>
                <a:lnTo>
                  <a:pt x="378" y="58"/>
                </a:lnTo>
                <a:lnTo>
                  <a:pt x="378" y="65"/>
                </a:lnTo>
                <a:lnTo>
                  <a:pt x="377" y="71"/>
                </a:lnTo>
                <a:lnTo>
                  <a:pt x="377" y="73"/>
                </a:lnTo>
                <a:lnTo>
                  <a:pt x="377" y="77"/>
                </a:lnTo>
                <a:lnTo>
                  <a:pt x="281" y="77"/>
                </a:lnTo>
                <a:lnTo>
                  <a:pt x="281" y="76"/>
                </a:lnTo>
                <a:cubicBezTo>
                  <a:pt x="281" y="74"/>
                  <a:pt x="281" y="71"/>
                  <a:pt x="282" y="69"/>
                </a:cubicBezTo>
                <a:lnTo>
                  <a:pt x="282" y="66"/>
                </a:lnTo>
                <a:lnTo>
                  <a:pt x="281" y="73"/>
                </a:lnTo>
                <a:lnTo>
                  <a:pt x="281" y="69"/>
                </a:lnTo>
                <a:lnTo>
                  <a:pt x="281" y="67"/>
                </a:lnTo>
                <a:lnTo>
                  <a:pt x="374" y="85"/>
                </a:lnTo>
                <a:lnTo>
                  <a:pt x="373" y="88"/>
                </a:lnTo>
                <a:lnTo>
                  <a:pt x="372" y="90"/>
                </a:lnTo>
                <a:cubicBezTo>
                  <a:pt x="363" y="112"/>
                  <a:pt x="341" y="124"/>
                  <a:pt x="318" y="120"/>
                </a:cubicBezTo>
                <a:cubicBezTo>
                  <a:pt x="296" y="115"/>
                  <a:pt x="279" y="95"/>
                  <a:pt x="279" y="72"/>
                </a:cubicBezTo>
                <a:lnTo>
                  <a:pt x="279" y="68"/>
                </a:lnTo>
                <a:lnTo>
                  <a:pt x="279" y="63"/>
                </a:lnTo>
                <a:lnTo>
                  <a:pt x="375" y="63"/>
                </a:lnTo>
                <a:lnTo>
                  <a:pt x="375" y="64"/>
                </a:lnTo>
                <a:lnTo>
                  <a:pt x="375" y="67"/>
                </a:lnTo>
                <a:cubicBezTo>
                  <a:pt x="375" y="94"/>
                  <a:pt x="354" y="115"/>
                  <a:pt x="327" y="115"/>
                </a:cubicBezTo>
                <a:lnTo>
                  <a:pt x="327" y="115"/>
                </a:lnTo>
                <a:cubicBezTo>
                  <a:pt x="300" y="115"/>
                  <a:pt x="279" y="94"/>
                  <a:pt x="279" y="67"/>
                </a:cubicBezTo>
                <a:lnTo>
                  <a:pt x="279" y="65"/>
                </a:lnTo>
                <a:lnTo>
                  <a:pt x="279" y="63"/>
                </a:lnTo>
                <a:lnTo>
                  <a:pt x="372" y="81"/>
                </a:lnTo>
                <a:lnTo>
                  <a:pt x="371" y="83"/>
                </a:lnTo>
                <a:cubicBezTo>
                  <a:pt x="369" y="87"/>
                  <a:pt x="367" y="91"/>
                  <a:pt x="364" y="94"/>
                </a:cubicBezTo>
                <a:lnTo>
                  <a:pt x="363" y="96"/>
                </a:lnTo>
                <a:cubicBezTo>
                  <a:pt x="353" y="110"/>
                  <a:pt x="337" y="117"/>
                  <a:pt x="320" y="115"/>
                </a:cubicBezTo>
                <a:cubicBezTo>
                  <a:pt x="304" y="114"/>
                  <a:pt x="289" y="104"/>
                  <a:pt x="282" y="89"/>
                </a:cubicBezTo>
                <a:lnTo>
                  <a:pt x="282" y="90"/>
                </a:lnTo>
                <a:lnTo>
                  <a:pt x="281" y="88"/>
                </a:lnTo>
                <a:lnTo>
                  <a:pt x="367" y="81"/>
                </a:lnTo>
                <a:lnTo>
                  <a:pt x="366" y="83"/>
                </a:lnTo>
                <a:cubicBezTo>
                  <a:pt x="364" y="87"/>
                  <a:pt x="362" y="91"/>
                  <a:pt x="359" y="94"/>
                </a:cubicBezTo>
                <a:lnTo>
                  <a:pt x="358" y="96"/>
                </a:lnTo>
                <a:cubicBezTo>
                  <a:pt x="345" y="113"/>
                  <a:pt x="324" y="120"/>
                  <a:pt x="304" y="113"/>
                </a:cubicBezTo>
                <a:cubicBezTo>
                  <a:pt x="285" y="106"/>
                  <a:pt x="271" y="88"/>
                  <a:pt x="271" y="67"/>
                </a:cubicBezTo>
                <a:lnTo>
                  <a:pt x="271" y="66"/>
                </a:lnTo>
                <a:lnTo>
                  <a:pt x="271" y="62"/>
                </a:lnTo>
                <a:lnTo>
                  <a:pt x="272" y="70"/>
                </a:lnTo>
                <a:lnTo>
                  <a:pt x="272" y="67"/>
                </a:lnTo>
                <a:cubicBezTo>
                  <a:pt x="271" y="65"/>
                  <a:pt x="271" y="62"/>
                  <a:pt x="271" y="59"/>
                </a:cubicBezTo>
                <a:lnTo>
                  <a:pt x="271" y="58"/>
                </a:lnTo>
                <a:lnTo>
                  <a:pt x="367" y="58"/>
                </a:lnTo>
                <a:lnTo>
                  <a:pt x="367" y="59"/>
                </a:lnTo>
                <a:lnTo>
                  <a:pt x="367" y="62"/>
                </a:lnTo>
                <a:cubicBezTo>
                  <a:pt x="367" y="65"/>
                  <a:pt x="367" y="67"/>
                  <a:pt x="366" y="69"/>
                </a:cubicBezTo>
                <a:lnTo>
                  <a:pt x="366" y="73"/>
                </a:lnTo>
                <a:lnTo>
                  <a:pt x="366" y="66"/>
                </a:lnTo>
                <a:lnTo>
                  <a:pt x="366" y="67"/>
                </a:lnTo>
                <a:lnTo>
                  <a:pt x="270" y="67"/>
                </a:lnTo>
                <a:lnTo>
                  <a:pt x="270" y="65"/>
                </a:lnTo>
                <a:cubicBezTo>
                  <a:pt x="270" y="62"/>
                  <a:pt x="271" y="59"/>
                  <a:pt x="271" y="56"/>
                </a:cubicBezTo>
                <a:lnTo>
                  <a:pt x="272" y="54"/>
                </a:lnTo>
                <a:cubicBezTo>
                  <a:pt x="276" y="31"/>
                  <a:pt x="296" y="15"/>
                  <a:pt x="319" y="15"/>
                </a:cubicBezTo>
                <a:cubicBezTo>
                  <a:pt x="342" y="15"/>
                  <a:pt x="362" y="31"/>
                  <a:pt x="366" y="54"/>
                </a:cubicBezTo>
                <a:lnTo>
                  <a:pt x="367" y="56"/>
                </a:lnTo>
                <a:cubicBezTo>
                  <a:pt x="367" y="59"/>
                  <a:pt x="367" y="62"/>
                  <a:pt x="367" y="65"/>
                </a:cubicBezTo>
                <a:lnTo>
                  <a:pt x="367" y="67"/>
                </a:lnTo>
                <a:lnTo>
                  <a:pt x="271" y="67"/>
                </a:lnTo>
                <a:lnTo>
                  <a:pt x="271" y="65"/>
                </a:lnTo>
                <a:lnTo>
                  <a:pt x="271" y="63"/>
                </a:lnTo>
                <a:lnTo>
                  <a:pt x="319" y="111"/>
                </a:lnTo>
                <a:lnTo>
                  <a:pt x="319" y="111"/>
                </a:lnTo>
                <a:cubicBezTo>
                  <a:pt x="292" y="111"/>
                  <a:pt x="271" y="89"/>
                  <a:pt x="271" y="63"/>
                </a:cubicBezTo>
                <a:lnTo>
                  <a:pt x="271" y="60"/>
                </a:lnTo>
                <a:lnTo>
                  <a:pt x="272" y="72"/>
                </a:lnTo>
                <a:lnTo>
                  <a:pt x="272" y="70"/>
                </a:lnTo>
                <a:lnTo>
                  <a:pt x="366" y="53"/>
                </a:lnTo>
                <a:lnTo>
                  <a:pt x="367" y="58"/>
                </a:lnTo>
                <a:lnTo>
                  <a:pt x="367" y="63"/>
                </a:lnTo>
                <a:cubicBezTo>
                  <a:pt x="369" y="76"/>
                  <a:pt x="364" y="90"/>
                  <a:pt x="355" y="100"/>
                </a:cubicBezTo>
                <a:cubicBezTo>
                  <a:pt x="346" y="110"/>
                  <a:pt x="333" y="115"/>
                  <a:pt x="319" y="115"/>
                </a:cubicBezTo>
                <a:lnTo>
                  <a:pt x="318" y="115"/>
                </a:lnTo>
                <a:lnTo>
                  <a:pt x="366" y="61"/>
                </a:lnTo>
                <a:lnTo>
                  <a:pt x="366" y="64"/>
                </a:lnTo>
                <a:cubicBezTo>
                  <a:pt x="367" y="66"/>
                  <a:pt x="367" y="69"/>
                  <a:pt x="367" y="71"/>
                </a:cubicBezTo>
                <a:lnTo>
                  <a:pt x="367" y="72"/>
                </a:lnTo>
                <a:lnTo>
                  <a:pt x="271" y="72"/>
                </a:lnTo>
                <a:lnTo>
                  <a:pt x="271" y="75"/>
                </a:lnTo>
                <a:lnTo>
                  <a:pt x="271" y="70"/>
                </a:lnTo>
                <a:lnTo>
                  <a:pt x="271" y="70"/>
                </a:lnTo>
                <a:lnTo>
                  <a:pt x="270" y="67"/>
                </a:lnTo>
                <a:lnTo>
                  <a:pt x="360" y="79"/>
                </a:lnTo>
                <a:lnTo>
                  <a:pt x="360" y="80"/>
                </a:lnTo>
                <a:lnTo>
                  <a:pt x="365" y="59"/>
                </a:lnTo>
                <a:lnTo>
                  <a:pt x="365" y="66"/>
                </a:lnTo>
                <a:lnTo>
                  <a:pt x="364" y="72"/>
                </a:lnTo>
                <a:cubicBezTo>
                  <a:pt x="362" y="97"/>
                  <a:pt x="341" y="115"/>
                  <a:pt x="316" y="115"/>
                </a:cubicBezTo>
                <a:lnTo>
                  <a:pt x="314" y="115"/>
                </a:lnTo>
                <a:cubicBezTo>
                  <a:pt x="299" y="115"/>
                  <a:pt x="285" y="108"/>
                  <a:pt x="276" y="96"/>
                </a:cubicBezTo>
                <a:lnTo>
                  <a:pt x="272" y="90"/>
                </a:lnTo>
                <a:lnTo>
                  <a:pt x="270" y="88"/>
                </a:lnTo>
                <a:lnTo>
                  <a:pt x="311" y="111"/>
                </a:lnTo>
                <a:lnTo>
                  <a:pt x="311" y="111"/>
                </a:lnTo>
                <a:lnTo>
                  <a:pt x="308" y="111"/>
                </a:lnTo>
                <a:lnTo>
                  <a:pt x="355" y="72"/>
                </a:lnTo>
                <a:lnTo>
                  <a:pt x="354" y="77"/>
                </a:lnTo>
                <a:lnTo>
                  <a:pt x="354" y="79"/>
                </a:lnTo>
                <a:cubicBezTo>
                  <a:pt x="348" y="103"/>
                  <a:pt x="325" y="118"/>
                  <a:pt x="301" y="115"/>
                </a:cubicBezTo>
                <a:cubicBezTo>
                  <a:pt x="277" y="112"/>
                  <a:pt x="259" y="92"/>
                  <a:pt x="259" y="67"/>
                </a:cubicBezTo>
                <a:lnTo>
                  <a:pt x="259" y="65"/>
                </a:lnTo>
                <a:lnTo>
                  <a:pt x="260" y="75"/>
                </a:lnTo>
                <a:lnTo>
                  <a:pt x="259" y="72"/>
                </a:lnTo>
                <a:lnTo>
                  <a:pt x="306" y="111"/>
                </a:lnTo>
                <a:lnTo>
                  <a:pt x="306" y="111"/>
                </a:lnTo>
                <a:lnTo>
                  <a:pt x="354" y="63"/>
                </a:lnTo>
                <a:lnTo>
                  <a:pt x="354" y="61"/>
                </a:lnTo>
                <a:lnTo>
                  <a:pt x="354" y="71"/>
                </a:lnTo>
                <a:lnTo>
                  <a:pt x="354" y="75"/>
                </a:lnTo>
                <a:lnTo>
                  <a:pt x="354" y="77"/>
                </a:lnTo>
                <a:lnTo>
                  <a:pt x="258" y="77"/>
                </a:lnTo>
                <a:lnTo>
                  <a:pt x="258" y="75"/>
                </a:lnTo>
                <a:lnTo>
                  <a:pt x="259" y="74"/>
                </a:lnTo>
                <a:lnTo>
                  <a:pt x="258" y="70"/>
                </a:lnTo>
                <a:lnTo>
                  <a:pt x="258" y="66"/>
                </a:lnTo>
                <a:lnTo>
                  <a:pt x="266" y="86"/>
                </a:lnTo>
                <a:lnTo>
                  <a:pt x="265" y="85"/>
                </a:lnTo>
                <a:lnTo>
                  <a:pt x="350" y="73"/>
                </a:lnTo>
                <a:lnTo>
                  <a:pt x="350" y="73"/>
                </a:lnTo>
                <a:lnTo>
                  <a:pt x="349" y="76"/>
                </a:lnTo>
                <a:lnTo>
                  <a:pt x="351" y="67"/>
                </a:lnTo>
                <a:lnTo>
                  <a:pt x="350" y="68"/>
                </a:lnTo>
                <a:lnTo>
                  <a:pt x="350" y="72"/>
                </a:lnTo>
                <a:lnTo>
                  <a:pt x="254" y="72"/>
                </a:lnTo>
                <a:lnTo>
                  <a:pt x="254" y="71"/>
                </a:lnTo>
                <a:lnTo>
                  <a:pt x="254" y="67"/>
                </a:lnTo>
                <a:lnTo>
                  <a:pt x="255" y="74"/>
                </a:lnTo>
                <a:lnTo>
                  <a:pt x="254" y="71"/>
                </a:lnTo>
                <a:lnTo>
                  <a:pt x="256" y="79"/>
                </a:lnTo>
                <a:lnTo>
                  <a:pt x="256" y="78"/>
                </a:lnTo>
                <a:lnTo>
                  <a:pt x="349" y="62"/>
                </a:lnTo>
                <a:lnTo>
                  <a:pt x="349" y="63"/>
                </a:lnTo>
                <a:lnTo>
                  <a:pt x="349" y="67"/>
                </a:lnTo>
                <a:lnTo>
                  <a:pt x="349" y="73"/>
                </a:lnTo>
                <a:lnTo>
                  <a:pt x="349" y="79"/>
                </a:lnTo>
                <a:lnTo>
                  <a:pt x="349" y="82"/>
                </a:lnTo>
                <a:lnTo>
                  <a:pt x="253" y="82"/>
                </a:lnTo>
                <a:lnTo>
                  <a:pt x="254" y="75"/>
                </a:lnTo>
                <a:lnTo>
                  <a:pt x="254" y="76"/>
                </a:lnTo>
                <a:lnTo>
                  <a:pt x="254" y="71"/>
                </a:lnTo>
                <a:lnTo>
                  <a:pt x="254" y="67"/>
                </a:lnTo>
                <a:lnTo>
                  <a:pt x="302" y="115"/>
                </a:lnTo>
                <a:lnTo>
                  <a:pt x="301" y="115"/>
                </a:lnTo>
                <a:lnTo>
                  <a:pt x="349" y="63"/>
                </a:lnTo>
                <a:lnTo>
                  <a:pt x="349" y="73"/>
                </a:lnTo>
                <a:lnTo>
                  <a:pt x="349" y="77"/>
                </a:lnTo>
                <a:cubicBezTo>
                  <a:pt x="349" y="101"/>
                  <a:pt x="331" y="122"/>
                  <a:pt x="307" y="125"/>
                </a:cubicBezTo>
                <a:cubicBezTo>
                  <a:pt x="283" y="128"/>
                  <a:pt x="261" y="112"/>
                  <a:pt x="255" y="89"/>
                </a:cubicBezTo>
                <a:lnTo>
                  <a:pt x="254" y="86"/>
                </a:lnTo>
                <a:lnTo>
                  <a:pt x="253" y="80"/>
                </a:lnTo>
                <a:lnTo>
                  <a:pt x="299" y="115"/>
                </a:lnTo>
                <a:lnTo>
                  <a:pt x="297" y="115"/>
                </a:lnTo>
                <a:cubicBezTo>
                  <a:pt x="274" y="115"/>
                  <a:pt x="254" y="99"/>
                  <a:pt x="250" y="77"/>
                </a:cubicBezTo>
                <a:lnTo>
                  <a:pt x="250" y="77"/>
                </a:lnTo>
                <a:lnTo>
                  <a:pt x="249" y="75"/>
                </a:lnTo>
                <a:cubicBezTo>
                  <a:pt x="244" y="52"/>
                  <a:pt x="255" y="29"/>
                  <a:pt x="275" y="20"/>
                </a:cubicBezTo>
                <a:cubicBezTo>
                  <a:pt x="296" y="10"/>
                  <a:pt x="321" y="16"/>
                  <a:pt x="334" y="34"/>
                </a:cubicBezTo>
                <a:lnTo>
                  <a:pt x="339" y="40"/>
                </a:lnTo>
                <a:lnTo>
                  <a:pt x="340" y="43"/>
                </a:lnTo>
                <a:cubicBezTo>
                  <a:pt x="351" y="62"/>
                  <a:pt x="348" y="86"/>
                  <a:pt x="333" y="101"/>
                </a:cubicBezTo>
                <a:lnTo>
                  <a:pt x="332" y="102"/>
                </a:lnTo>
                <a:cubicBezTo>
                  <a:pt x="320" y="115"/>
                  <a:pt x="301" y="119"/>
                  <a:pt x="283" y="114"/>
                </a:cubicBezTo>
                <a:lnTo>
                  <a:pt x="282" y="113"/>
                </a:lnTo>
                <a:cubicBezTo>
                  <a:pt x="264" y="107"/>
                  <a:pt x="251" y="91"/>
                  <a:pt x="249" y="73"/>
                </a:cubicBezTo>
                <a:lnTo>
                  <a:pt x="249" y="72"/>
                </a:lnTo>
                <a:lnTo>
                  <a:pt x="248" y="67"/>
                </a:lnTo>
                <a:cubicBezTo>
                  <a:pt x="246" y="53"/>
                  <a:pt x="249" y="39"/>
                  <a:pt x="258" y="28"/>
                </a:cubicBezTo>
                <a:cubicBezTo>
                  <a:pt x="267" y="16"/>
                  <a:pt x="281" y="10"/>
                  <a:pt x="295" y="10"/>
                </a:cubicBezTo>
                <a:lnTo>
                  <a:pt x="296" y="10"/>
                </a:lnTo>
                <a:lnTo>
                  <a:pt x="249" y="66"/>
                </a:lnTo>
                <a:lnTo>
                  <a:pt x="248" y="63"/>
                </a:lnTo>
                <a:lnTo>
                  <a:pt x="256" y="82"/>
                </a:lnTo>
                <a:lnTo>
                  <a:pt x="255" y="80"/>
                </a:lnTo>
                <a:lnTo>
                  <a:pt x="340" y="68"/>
                </a:lnTo>
                <a:lnTo>
                  <a:pt x="338" y="75"/>
                </a:lnTo>
                <a:lnTo>
                  <a:pt x="336" y="81"/>
                </a:lnTo>
                <a:lnTo>
                  <a:pt x="335" y="84"/>
                </a:lnTo>
                <a:lnTo>
                  <a:pt x="337" y="71"/>
                </a:lnTo>
                <a:lnTo>
                  <a:pt x="337" y="72"/>
                </a:lnTo>
                <a:cubicBezTo>
                  <a:pt x="337" y="95"/>
                  <a:pt x="322" y="114"/>
                  <a:pt x="300" y="119"/>
                </a:cubicBezTo>
                <a:cubicBezTo>
                  <a:pt x="278" y="124"/>
                  <a:pt x="256" y="114"/>
                  <a:pt x="246" y="94"/>
                </a:cubicBezTo>
                <a:lnTo>
                  <a:pt x="245" y="92"/>
                </a:lnTo>
                <a:cubicBezTo>
                  <a:pt x="244" y="90"/>
                  <a:pt x="243" y="88"/>
                  <a:pt x="242" y="86"/>
                </a:cubicBezTo>
                <a:lnTo>
                  <a:pt x="241" y="83"/>
                </a:lnTo>
                <a:lnTo>
                  <a:pt x="287" y="115"/>
                </a:lnTo>
                <a:lnTo>
                  <a:pt x="286" y="115"/>
                </a:lnTo>
                <a:lnTo>
                  <a:pt x="333" y="77"/>
                </a:lnTo>
                <a:lnTo>
                  <a:pt x="332" y="82"/>
                </a:lnTo>
                <a:cubicBezTo>
                  <a:pt x="327" y="106"/>
                  <a:pt x="305" y="123"/>
                  <a:pt x="280" y="120"/>
                </a:cubicBezTo>
                <a:cubicBezTo>
                  <a:pt x="256" y="118"/>
                  <a:pt x="237" y="97"/>
                  <a:pt x="237" y="72"/>
                </a:cubicBezTo>
                <a:lnTo>
                  <a:pt x="237" y="69"/>
                </a:lnTo>
                <a:lnTo>
                  <a:pt x="237" y="67"/>
                </a:lnTo>
                <a:cubicBezTo>
                  <a:pt x="237" y="45"/>
                  <a:pt x="252" y="26"/>
                  <a:pt x="274" y="21"/>
                </a:cubicBezTo>
                <a:cubicBezTo>
                  <a:pt x="296" y="16"/>
                  <a:pt x="318" y="26"/>
                  <a:pt x="328" y="46"/>
                </a:cubicBezTo>
                <a:lnTo>
                  <a:pt x="329" y="48"/>
                </a:lnTo>
                <a:cubicBezTo>
                  <a:pt x="331" y="52"/>
                  <a:pt x="333" y="57"/>
                  <a:pt x="333" y="62"/>
                </a:cubicBezTo>
                <a:lnTo>
                  <a:pt x="334" y="65"/>
                </a:lnTo>
                <a:cubicBezTo>
                  <a:pt x="336" y="78"/>
                  <a:pt x="332" y="93"/>
                  <a:pt x="323" y="103"/>
                </a:cubicBezTo>
                <a:cubicBezTo>
                  <a:pt x="314" y="114"/>
                  <a:pt x="301" y="120"/>
                  <a:pt x="286" y="120"/>
                </a:cubicBezTo>
                <a:lnTo>
                  <a:pt x="285" y="120"/>
                </a:lnTo>
                <a:cubicBezTo>
                  <a:pt x="258" y="120"/>
                  <a:pt x="237" y="99"/>
                  <a:pt x="237" y="72"/>
                </a:cubicBezTo>
                <a:lnTo>
                  <a:pt x="237" y="73"/>
                </a:lnTo>
                <a:lnTo>
                  <a:pt x="237" y="68"/>
                </a:lnTo>
                <a:lnTo>
                  <a:pt x="284" y="111"/>
                </a:lnTo>
                <a:lnTo>
                  <a:pt x="282" y="111"/>
                </a:lnTo>
                <a:lnTo>
                  <a:pt x="330" y="68"/>
                </a:lnTo>
                <a:lnTo>
                  <a:pt x="330" y="73"/>
                </a:lnTo>
                <a:lnTo>
                  <a:pt x="329" y="78"/>
                </a:lnTo>
                <a:cubicBezTo>
                  <a:pt x="327" y="100"/>
                  <a:pt x="309" y="118"/>
                  <a:pt x="287" y="120"/>
                </a:cubicBezTo>
                <a:cubicBezTo>
                  <a:pt x="264" y="123"/>
                  <a:pt x="243" y="109"/>
                  <a:pt x="236" y="88"/>
                </a:cubicBezTo>
                <a:lnTo>
                  <a:pt x="235" y="86"/>
                </a:lnTo>
                <a:cubicBezTo>
                  <a:pt x="235" y="83"/>
                  <a:pt x="234" y="81"/>
                  <a:pt x="233" y="78"/>
                </a:cubicBezTo>
                <a:lnTo>
                  <a:pt x="233" y="74"/>
                </a:lnTo>
                <a:cubicBezTo>
                  <a:pt x="231" y="60"/>
                  <a:pt x="235" y="47"/>
                  <a:pt x="244" y="36"/>
                </a:cubicBezTo>
                <a:cubicBezTo>
                  <a:pt x="253" y="26"/>
                  <a:pt x="267" y="19"/>
                  <a:pt x="280" y="19"/>
                </a:cubicBezTo>
                <a:lnTo>
                  <a:pt x="281" y="19"/>
                </a:lnTo>
                <a:lnTo>
                  <a:pt x="233" y="62"/>
                </a:lnTo>
                <a:lnTo>
                  <a:pt x="233" y="63"/>
                </a:lnTo>
                <a:lnTo>
                  <a:pt x="233" y="58"/>
                </a:lnTo>
                <a:lnTo>
                  <a:pt x="281" y="106"/>
                </a:lnTo>
                <a:lnTo>
                  <a:pt x="281" y="106"/>
                </a:lnTo>
                <a:lnTo>
                  <a:pt x="328" y="66"/>
                </a:lnTo>
                <a:lnTo>
                  <a:pt x="327" y="73"/>
                </a:lnTo>
                <a:lnTo>
                  <a:pt x="327" y="75"/>
                </a:lnTo>
                <a:lnTo>
                  <a:pt x="233" y="51"/>
                </a:lnTo>
                <a:lnTo>
                  <a:pt x="233" y="53"/>
                </a:lnTo>
                <a:lnTo>
                  <a:pt x="234" y="50"/>
                </a:lnTo>
                <a:lnTo>
                  <a:pt x="281" y="106"/>
                </a:lnTo>
                <a:lnTo>
                  <a:pt x="280" y="106"/>
                </a:lnTo>
                <a:lnTo>
                  <a:pt x="280" y="10"/>
                </a:lnTo>
                <a:lnTo>
                  <a:pt x="281" y="10"/>
                </a:lnTo>
                <a:lnTo>
                  <a:pt x="281" y="106"/>
                </a:lnTo>
                <a:lnTo>
                  <a:pt x="280" y="106"/>
                </a:lnTo>
                <a:cubicBezTo>
                  <a:pt x="258" y="106"/>
                  <a:pt x="239" y="91"/>
                  <a:pt x="234" y="70"/>
                </a:cubicBezTo>
                <a:lnTo>
                  <a:pt x="233" y="65"/>
                </a:lnTo>
                <a:lnTo>
                  <a:pt x="232" y="63"/>
                </a:lnTo>
                <a:lnTo>
                  <a:pt x="279" y="101"/>
                </a:lnTo>
                <a:lnTo>
                  <a:pt x="278" y="101"/>
                </a:lnTo>
                <a:lnTo>
                  <a:pt x="277" y="101"/>
                </a:lnTo>
                <a:lnTo>
                  <a:pt x="277" y="101"/>
                </a:lnTo>
                <a:lnTo>
                  <a:pt x="275" y="101"/>
                </a:lnTo>
                <a:cubicBezTo>
                  <a:pt x="260" y="101"/>
                  <a:pt x="247" y="95"/>
                  <a:pt x="237" y="83"/>
                </a:cubicBezTo>
                <a:lnTo>
                  <a:pt x="233" y="78"/>
                </a:lnTo>
                <a:lnTo>
                  <a:pt x="271" y="96"/>
                </a:lnTo>
                <a:lnTo>
                  <a:pt x="268" y="96"/>
                </a:lnTo>
                <a:lnTo>
                  <a:pt x="314" y="62"/>
                </a:lnTo>
                <a:lnTo>
                  <a:pt x="313" y="69"/>
                </a:lnTo>
                <a:lnTo>
                  <a:pt x="311" y="73"/>
                </a:lnTo>
                <a:cubicBezTo>
                  <a:pt x="304" y="93"/>
                  <a:pt x="286" y="106"/>
                  <a:pt x="265" y="106"/>
                </a:cubicBezTo>
                <a:lnTo>
                  <a:pt x="264" y="106"/>
                </a:lnTo>
                <a:lnTo>
                  <a:pt x="263" y="106"/>
                </a:lnTo>
                <a:lnTo>
                  <a:pt x="261" y="106"/>
                </a:lnTo>
                <a:lnTo>
                  <a:pt x="309" y="65"/>
                </a:lnTo>
                <a:lnTo>
                  <a:pt x="308" y="68"/>
                </a:lnTo>
                <a:cubicBezTo>
                  <a:pt x="308" y="71"/>
                  <a:pt x="307" y="74"/>
                  <a:pt x="307" y="77"/>
                </a:cubicBezTo>
                <a:lnTo>
                  <a:pt x="306" y="78"/>
                </a:lnTo>
                <a:cubicBezTo>
                  <a:pt x="298" y="102"/>
                  <a:pt x="272" y="116"/>
                  <a:pt x="248" y="109"/>
                </a:cubicBezTo>
                <a:cubicBezTo>
                  <a:pt x="223" y="102"/>
                  <a:pt x="208" y="77"/>
                  <a:pt x="214" y="53"/>
                </a:cubicBezTo>
                <a:lnTo>
                  <a:pt x="214" y="49"/>
                </a:lnTo>
                <a:lnTo>
                  <a:pt x="215" y="44"/>
                </a:lnTo>
                <a:lnTo>
                  <a:pt x="305" y="75"/>
                </a:lnTo>
                <a:lnTo>
                  <a:pt x="305" y="76"/>
                </a:lnTo>
                <a:lnTo>
                  <a:pt x="309" y="61"/>
                </a:lnTo>
                <a:lnTo>
                  <a:pt x="309" y="62"/>
                </a:lnTo>
                <a:lnTo>
                  <a:pt x="309" y="63"/>
                </a:lnTo>
                <a:lnTo>
                  <a:pt x="309" y="67"/>
                </a:lnTo>
                <a:lnTo>
                  <a:pt x="213" y="67"/>
                </a:lnTo>
                <a:lnTo>
                  <a:pt x="213" y="66"/>
                </a:lnTo>
                <a:lnTo>
                  <a:pt x="213" y="63"/>
                </a:lnTo>
                <a:lnTo>
                  <a:pt x="213" y="59"/>
                </a:lnTo>
                <a:lnTo>
                  <a:pt x="213" y="58"/>
                </a:lnTo>
                <a:lnTo>
                  <a:pt x="309" y="58"/>
                </a:lnTo>
                <a:lnTo>
                  <a:pt x="309" y="59"/>
                </a:lnTo>
                <a:lnTo>
                  <a:pt x="308" y="53"/>
                </a:lnTo>
                <a:lnTo>
                  <a:pt x="309" y="56"/>
                </a:lnTo>
                <a:cubicBezTo>
                  <a:pt x="309" y="58"/>
                  <a:pt x="309" y="61"/>
                  <a:pt x="309" y="63"/>
                </a:cubicBezTo>
                <a:lnTo>
                  <a:pt x="309" y="66"/>
                </a:lnTo>
                <a:lnTo>
                  <a:pt x="309" y="67"/>
                </a:lnTo>
                <a:cubicBezTo>
                  <a:pt x="309" y="93"/>
                  <a:pt x="290" y="114"/>
                  <a:pt x="264" y="115"/>
                </a:cubicBezTo>
                <a:cubicBezTo>
                  <a:pt x="239" y="117"/>
                  <a:pt x="217" y="99"/>
                  <a:pt x="214" y="73"/>
                </a:cubicBezTo>
                <a:lnTo>
                  <a:pt x="213" y="63"/>
                </a:lnTo>
                <a:lnTo>
                  <a:pt x="213" y="58"/>
                </a:lnTo>
                <a:cubicBezTo>
                  <a:pt x="213" y="31"/>
                  <a:pt x="234" y="10"/>
                  <a:pt x="261" y="10"/>
                </a:cubicBezTo>
                <a:lnTo>
                  <a:pt x="262" y="10"/>
                </a:lnTo>
                <a:lnTo>
                  <a:pt x="262" y="106"/>
                </a:lnTo>
                <a:lnTo>
                  <a:pt x="261" y="106"/>
                </a:lnTo>
                <a:lnTo>
                  <a:pt x="259" y="106"/>
                </a:lnTo>
                <a:lnTo>
                  <a:pt x="256" y="106"/>
                </a:lnTo>
                <a:lnTo>
                  <a:pt x="304" y="63"/>
                </a:lnTo>
                <a:lnTo>
                  <a:pt x="303" y="73"/>
                </a:lnTo>
                <a:lnTo>
                  <a:pt x="302" y="78"/>
                </a:lnTo>
                <a:cubicBezTo>
                  <a:pt x="297" y="100"/>
                  <a:pt x="277" y="115"/>
                  <a:pt x="255" y="115"/>
                </a:cubicBezTo>
                <a:lnTo>
                  <a:pt x="253" y="115"/>
                </a:lnTo>
                <a:cubicBezTo>
                  <a:pt x="229" y="115"/>
                  <a:pt x="208" y="97"/>
                  <a:pt x="206" y="73"/>
                </a:cubicBezTo>
                <a:lnTo>
                  <a:pt x="206" y="72"/>
                </a:lnTo>
                <a:lnTo>
                  <a:pt x="205" y="67"/>
                </a:lnTo>
                <a:lnTo>
                  <a:pt x="252" y="106"/>
                </a:lnTo>
                <a:lnTo>
                  <a:pt x="251" y="106"/>
                </a:lnTo>
                <a:lnTo>
                  <a:pt x="299" y="53"/>
                </a:lnTo>
                <a:lnTo>
                  <a:pt x="300" y="58"/>
                </a:lnTo>
                <a:cubicBezTo>
                  <a:pt x="301" y="72"/>
                  <a:pt x="297" y="85"/>
                  <a:pt x="288" y="95"/>
                </a:cubicBezTo>
                <a:cubicBezTo>
                  <a:pt x="278" y="105"/>
                  <a:pt x="266" y="111"/>
                  <a:pt x="252" y="111"/>
                </a:cubicBezTo>
                <a:lnTo>
                  <a:pt x="251" y="111"/>
                </a:lnTo>
                <a:lnTo>
                  <a:pt x="299" y="63"/>
                </a:lnTo>
                <a:lnTo>
                  <a:pt x="299" y="65"/>
                </a:lnTo>
                <a:lnTo>
                  <a:pt x="299" y="67"/>
                </a:lnTo>
                <a:lnTo>
                  <a:pt x="207" y="50"/>
                </a:lnTo>
                <a:lnTo>
                  <a:pt x="206" y="53"/>
                </a:lnTo>
                <a:lnTo>
                  <a:pt x="206" y="51"/>
                </a:lnTo>
                <a:cubicBezTo>
                  <a:pt x="213" y="26"/>
                  <a:pt x="238" y="10"/>
                  <a:pt x="263" y="16"/>
                </a:cubicBezTo>
                <a:cubicBezTo>
                  <a:pt x="289" y="22"/>
                  <a:pt x="305" y="47"/>
                  <a:pt x="300" y="72"/>
                </a:cubicBezTo>
                <a:lnTo>
                  <a:pt x="300" y="75"/>
                </a:lnTo>
                <a:cubicBezTo>
                  <a:pt x="299" y="79"/>
                  <a:pt x="297" y="83"/>
                  <a:pt x="295" y="87"/>
                </a:cubicBezTo>
                <a:lnTo>
                  <a:pt x="294" y="89"/>
                </a:lnTo>
                <a:cubicBezTo>
                  <a:pt x="286" y="106"/>
                  <a:pt x="267" y="117"/>
                  <a:pt x="248" y="115"/>
                </a:cubicBezTo>
                <a:cubicBezTo>
                  <a:pt x="229" y="114"/>
                  <a:pt x="212" y="101"/>
                  <a:pt x="206" y="83"/>
                </a:cubicBezTo>
                <a:lnTo>
                  <a:pt x="205" y="81"/>
                </a:lnTo>
                <a:cubicBezTo>
                  <a:pt x="205" y="79"/>
                  <a:pt x="204" y="76"/>
                  <a:pt x="204" y="74"/>
                </a:cubicBezTo>
                <a:lnTo>
                  <a:pt x="204" y="77"/>
                </a:lnTo>
                <a:lnTo>
                  <a:pt x="203" y="72"/>
                </a:lnTo>
                <a:lnTo>
                  <a:pt x="249" y="106"/>
                </a:lnTo>
                <a:lnTo>
                  <a:pt x="248" y="106"/>
                </a:lnTo>
                <a:lnTo>
                  <a:pt x="296" y="62"/>
                </a:lnTo>
                <a:lnTo>
                  <a:pt x="295" y="69"/>
                </a:lnTo>
                <a:lnTo>
                  <a:pt x="295" y="73"/>
                </a:lnTo>
                <a:cubicBezTo>
                  <a:pt x="291" y="99"/>
                  <a:pt x="269" y="117"/>
                  <a:pt x="244" y="115"/>
                </a:cubicBezTo>
                <a:cubicBezTo>
                  <a:pt x="219" y="114"/>
                  <a:pt x="199" y="93"/>
                  <a:pt x="199" y="67"/>
                </a:cubicBezTo>
                <a:lnTo>
                  <a:pt x="199" y="66"/>
                </a:lnTo>
                <a:lnTo>
                  <a:pt x="200" y="74"/>
                </a:lnTo>
                <a:lnTo>
                  <a:pt x="199" y="72"/>
                </a:lnTo>
                <a:lnTo>
                  <a:pt x="198" y="67"/>
                </a:lnTo>
                <a:lnTo>
                  <a:pt x="245" y="106"/>
                </a:lnTo>
                <a:lnTo>
                  <a:pt x="243" y="106"/>
                </a:lnTo>
                <a:lnTo>
                  <a:pt x="291" y="67"/>
                </a:lnTo>
                <a:lnTo>
                  <a:pt x="288" y="79"/>
                </a:lnTo>
                <a:lnTo>
                  <a:pt x="286" y="86"/>
                </a:lnTo>
                <a:cubicBezTo>
                  <a:pt x="280" y="106"/>
                  <a:pt x="261" y="120"/>
                  <a:pt x="240" y="120"/>
                </a:cubicBezTo>
                <a:lnTo>
                  <a:pt x="239" y="120"/>
                </a:lnTo>
                <a:cubicBezTo>
                  <a:pt x="215" y="120"/>
                  <a:pt x="194" y="102"/>
                  <a:pt x="192" y="77"/>
                </a:cubicBezTo>
                <a:lnTo>
                  <a:pt x="192" y="78"/>
                </a:lnTo>
                <a:lnTo>
                  <a:pt x="191" y="73"/>
                </a:lnTo>
                <a:lnTo>
                  <a:pt x="284" y="78"/>
                </a:lnTo>
                <a:lnTo>
                  <a:pt x="283" y="80"/>
                </a:lnTo>
                <a:lnTo>
                  <a:pt x="285" y="72"/>
                </a:lnTo>
                <a:lnTo>
                  <a:pt x="284" y="75"/>
                </a:lnTo>
                <a:lnTo>
                  <a:pt x="237" y="19"/>
                </a:lnTo>
                <a:lnTo>
                  <a:pt x="237" y="19"/>
                </a:lnTo>
                <a:cubicBezTo>
                  <a:pt x="251" y="19"/>
                  <a:pt x="264" y="25"/>
                  <a:pt x="273" y="35"/>
                </a:cubicBezTo>
                <a:cubicBezTo>
                  <a:pt x="282" y="45"/>
                  <a:pt x="286" y="58"/>
                  <a:pt x="285" y="72"/>
                </a:cubicBezTo>
                <a:lnTo>
                  <a:pt x="285" y="77"/>
                </a:lnTo>
                <a:cubicBezTo>
                  <a:pt x="285" y="80"/>
                  <a:pt x="284" y="82"/>
                  <a:pt x="284" y="85"/>
                </a:cubicBezTo>
                <a:lnTo>
                  <a:pt x="283" y="89"/>
                </a:lnTo>
                <a:cubicBezTo>
                  <a:pt x="277" y="109"/>
                  <a:pt x="259" y="124"/>
                  <a:pt x="238" y="125"/>
                </a:cubicBezTo>
                <a:cubicBezTo>
                  <a:pt x="216" y="126"/>
                  <a:pt x="197" y="112"/>
                  <a:pt x="190" y="92"/>
                </a:cubicBezTo>
                <a:lnTo>
                  <a:pt x="190" y="91"/>
                </a:lnTo>
                <a:cubicBezTo>
                  <a:pt x="189" y="88"/>
                  <a:pt x="189" y="86"/>
                  <a:pt x="188" y="83"/>
                </a:cubicBezTo>
                <a:lnTo>
                  <a:pt x="187" y="79"/>
                </a:lnTo>
                <a:lnTo>
                  <a:pt x="187" y="76"/>
                </a:lnTo>
                <a:lnTo>
                  <a:pt x="189" y="84"/>
                </a:lnTo>
                <a:lnTo>
                  <a:pt x="188" y="83"/>
                </a:lnTo>
                <a:lnTo>
                  <a:pt x="280" y="83"/>
                </a:lnTo>
                <a:lnTo>
                  <a:pt x="279" y="84"/>
                </a:lnTo>
                <a:lnTo>
                  <a:pt x="281" y="77"/>
                </a:lnTo>
                <a:lnTo>
                  <a:pt x="280" y="79"/>
                </a:lnTo>
                <a:lnTo>
                  <a:pt x="280" y="82"/>
                </a:lnTo>
                <a:lnTo>
                  <a:pt x="280" y="75"/>
                </a:lnTo>
                <a:lnTo>
                  <a:pt x="280" y="77"/>
                </a:lnTo>
                <a:lnTo>
                  <a:pt x="184" y="77"/>
                </a:lnTo>
                <a:lnTo>
                  <a:pt x="184" y="75"/>
                </a:lnTo>
                <a:cubicBezTo>
                  <a:pt x="184" y="70"/>
                  <a:pt x="185" y="65"/>
                  <a:pt x="187" y="60"/>
                </a:cubicBezTo>
                <a:lnTo>
                  <a:pt x="188" y="57"/>
                </a:lnTo>
                <a:lnTo>
                  <a:pt x="186" y="77"/>
                </a:lnTo>
                <a:lnTo>
                  <a:pt x="185" y="72"/>
                </a:lnTo>
                <a:cubicBezTo>
                  <a:pt x="184" y="59"/>
                  <a:pt x="188" y="45"/>
                  <a:pt x="197" y="35"/>
                </a:cubicBezTo>
                <a:cubicBezTo>
                  <a:pt x="206" y="25"/>
                  <a:pt x="219" y="19"/>
                  <a:pt x="233" y="19"/>
                </a:cubicBezTo>
                <a:lnTo>
                  <a:pt x="234" y="19"/>
                </a:lnTo>
                <a:cubicBezTo>
                  <a:pt x="248" y="19"/>
                  <a:pt x="262" y="26"/>
                  <a:pt x="271" y="37"/>
                </a:cubicBezTo>
                <a:cubicBezTo>
                  <a:pt x="280" y="48"/>
                  <a:pt x="284" y="63"/>
                  <a:pt x="281" y="77"/>
                </a:cubicBezTo>
                <a:lnTo>
                  <a:pt x="281" y="78"/>
                </a:lnTo>
                <a:lnTo>
                  <a:pt x="280" y="82"/>
                </a:lnTo>
                <a:lnTo>
                  <a:pt x="280" y="70"/>
                </a:lnTo>
                <a:lnTo>
                  <a:pt x="280" y="74"/>
                </a:lnTo>
                <a:cubicBezTo>
                  <a:pt x="281" y="76"/>
                  <a:pt x="281" y="78"/>
                  <a:pt x="281" y="80"/>
                </a:cubicBezTo>
                <a:lnTo>
                  <a:pt x="281" y="82"/>
                </a:lnTo>
                <a:lnTo>
                  <a:pt x="185" y="82"/>
                </a:lnTo>
                <a:lnTo>
                  <a:pt x="185" y="80"/>
                </a:lnTo>
                <a:lnTo>
                  <a:pt x="185" y="87"/>
                </a:lnTo>
                <a:lnTo>
                  <a:pt x="185" y="84"/>
                </a:lnTo>
                <a:cubicBezTo>
                  <a:pt x="184" y="80"/>
                  <a:pt x="184" y="76"/>
                  <a:pt x="185" y="72"/>
                </a:cubicBezTo>
                <a:lnTo>
                  <a:pt x="185" y="67"/>
                </a:lnTo>
                <a:lnTo>
                  <a:pt x="233" y="120"/>
                </a:lnTo>
                <a:lnTo>
                  <a:pt x="232" y="120"/>
                </a:lnTo>
                <a:lnTo>
                  <a:pt x="232" y="24"/>
                </a:lnTo>
                <a:lnTo>
                  <a:pt x="233" y="24"/>
                </a:lnTo>
                <a:cubicBezTo>
                  <a:pt x="247" y="24"/>
                  <a:pt x="260" y="30"/>
                  <a:pt x="269" y="40"/>
                </a:cubicBezTo>
                <a:cubicBezTo>
                  <a:pt x="278" y="50"/>
                  <a:pt x="282" y="63"/>
                  <a:pt x="281" y="77"/>
                </a:cubicBezTo>
                <a:lnTo>
                  <a:pt x="281" y="82"/>
                </a:lnTo>
                <a:cubicBezTo>
                  <a:pt x="280" y="86"/>
                  <a:pt x="280" y="90"/>
                  <a:pt x="279" y="93"/>
                </a:cubicBezTo>
                <a:lnTo>
                  <a:pt x="278" y="96"/>
                </a:lnTo>
                <a:lnTo>
                  <a:pt x="280" y="81"/>
                </a:lnTo>
                <a:lnTo>
                  <a:pt x="280" y="82"/>
                </a:lnTo>
                <a:lnTo>
                  <a:pt x="184" y="82"/>
                </a:lnTo>
                <a:lnTo>
                  <a:pt x="184" y="79"/>
                </a:lnTo>
                <a:lnTo>
                  <a:pt x="184" y="75"/>
                </a:lnTo>
                <a:lnTo>
                  <a:pt x="184" y="70"/>
                </a:lnTo>
                <a:lnTo>
                  <a:pt x="184" y="67"/>
                </a:lnTo>
                <a:lnTo>
                  <a:pt x="279" y="79"/>
                </a:lnTo>
                <a:lnTo>
                  <a:pt x="277" y="85"/>
                </a:lnTo>
                <a:lnTo>
                  <a:pt x="276" y="88"/>
                </a:lnTo>
                <a:cubicBezTo>
                  <a:pt x="269" y="108"/>
                  <a:pt x="249" y="122"/>
                  <a:pt x="227" y="120"/>
                </a:cubicBezTo>
                <a:cubicBezTo>
                  <a:pt x="206" y="119"/>
                  <a:pt x="188" y="103"/>
                  <a:pt x="183" y="82"/>
                </a:cubicBezTo>
                <a:lnTo>
                  <a:pt x="183" y="79"/>
                </a:lnTo>
                <a:lnTo>
                  <a:pt x="185" y="88"/>
                </a:lnTo>
                <a:lnTo>
                  <a:pt x="184" y="85"/>
                </a:lnTo>
                <a:lnTo>
                  <a:pt x="276" y="79"/>
                </a:lnTo>
                <a:lnTo>
                  <a:pt x="276" y="77"/>
                </a:lnTo>
                <a:lnTo>
                  <a:pt x="275" y="80"/>
                </a:lnTo>
                <a:cubicBezTo>
                  <a:pt x="275" y="83"/>
                  <a:pt x="274" y="85"/>
                  <a:pt x="274" y="88"/>
                </a:cubicBezTo>
                <a:lnTo>
                  <a:pt x="272" y="92"/>
                </a:lnTo>
                <a:cubicBezTo>
                  <a:pt x="265" y="112"/>
                  <a:pt x="247" y="125"/>
                  <a:pt x="226" y="125"/>
                </a:cubicBezTo>
                <a:lnTo>
                  <a:pt x="225" y="125"/>
                </a:lnTo>
                <a:cubicBezTo>
                  <a:pt x="201" y="125"/>
                  <a:pt x="180" y="107"/>
                  <a:pt x="178" y="82"/>
                </a:cubicBezTo>
                <a:lnTo>
                  <a:pt x="178" y="82"/>
                </a:lnTo>
                <a:lnTo>
                  <a:pt x="177" y="77"/>
                </a:lnTo>
                <a:lnTo>
                  <a:pt x="224" y="115"/>
                </a:lnTo>
                <a:lnTo>
                  <a:pt x="223" y="115"/>
                </a:lnTo>
                <a:lnTo>
                  <a:pt x="271" y="72"/>
                </a:lnTo>
                <a:lnTo>
                  <a:pt x="271" y="72"/>
                </a:lnTo>
                <a:lnTo>
                  <a:pt x="271" y="77"/>
                </a:lnTo>
                <a:cubicBezTo>
                  <a:pt x="271" y="103"/>
                  <a:pt x="249" y="125"/>
                  <a:pt x="223" y="125"/>
                </a:cubicBezTo>
                <a:lnTo>
                  <a:pt x="221" y="125"/>
                </a:lnTo>
                <a:cubicBezTo>
                  <a:pt x="198" y="125"/>
                  <a:pt x="178" y="108"/>
                  <a:pt x="174" y="85"/>
                </a:cubicBezTo>
                <a:lnTo>
                  <a:pt x="173" y="80"/>
                </a:lnTo>
                <a:lnTo>
                  <a:pt x="174" y="80"/>
                </a:lnTo>
                <a:lnTo>
                  <a:pt x="173" y="76"/>
                </a:lnTo>
                <a:cubicBezTo>
                  <a:pt x="172" y="72"/>
                  <a:pt x="171" y="69"/>
                  <a:pt x="171" y="65"/>
                </a:cubicBezTo>
                <a:lnTo>
                  <a:pt x="171" y="63"/>
                </a:lnTo>
                <a:lnTo>
                  <a:pt x="267" y="63"/>
                </a:lnTo>
                <a:lnTo>
                  <a:pt x="267" y="64"/>
                </a:lnTo>
                <a:lnTo>
                  <a:pt x="267" y="57"/>
                </a:lnTo>
                <a:lnTo>
                  <a:pt x="267" y="61"/>
                </a:lnTo>
                <a:cubicBezTo>
                  <a:pt x="268" y="64"/>
                  <a:pt x="268" y="68"/>
                  <a:pt x="268" y="72"/>
                </a:cubicBezTo>
                <a:lnTo>
                  <a:pt x="267" y="77"/>
                </a:lnTo>
                <a:cubicBezTo>
                  <a:pt x="267" y="80"/>
                  <a:pt x="267" y="82"/>
                  <a:pt x="266" y="85"/>
                </a:cubicBezTo>
                <a:lnTo>
                  <a:pt x="265" y="89"/>
                </a:lnTo>
                <a:cubicBezTo>
                  <a:pt x="259" y="112"/>
                  <a:pt x="237" y="128"/>
                  <a:pt x="213" y="125"/>
                </a:cubicBezTo>
                <a:cubicBezTo>
                  <a:pt x="189" y="122"/>
                  <a:pt x="170" y="101"/>
                  <a:pt x="170" y="77"/>
                </a:cubicBezTo>
                <a:lnTo>
                  <a:pt x="170" y="75"/>
                </a:lnTo>
                <a:lnTo>
                  <a:pt x="170" y="72"/>
                </a:lnTo>
                <a:lnTo>
                  <a:pt x="171" y="79"/>
                </a:lnTo>
                <a:lnTo>
                  <a:pt x="170" y="76"/>
                </a:lnTo>
                <a:cubicBezTo>
                  <a:pt x="170" y="74"/>
                  <a:pt x="170" y="71"/>
                  <a:pt x="170" y="69"/>
                </a:cubicBezTo>
                <a:lnTo>
                  <a:pt x="170" y="67"/>
                </a:lnTo>
                <a:lnTo>
                  <a:pt x="266" y="67"/>
                </a:lnTo>
                <a:lnTo>
                  <a:pt x="266" y="69"/>
                </a:lnTo>
                <a:lnTo>
                  <a:pt x="265" y="62"/>
                </a:lnTo>
                <a:lnTo>
                  <a:pt x="266" y="65"/>
                </a:lnTo>
                <a:lnTo>
                  <a:pt x="266" y="68"/>
                </a:lnTo>
                <a:cubicBezTo>
                  <a:pt x="267" y="70"/>
                  <a:pt x="267" y="73"/>
                  <a:pt x="267" y="75"/>
                </a:cubicBezTo>
                <a:lnTo>
                  <a:pt x="267" y="77"/>
                </a:lnTo>
                <a:cubicBezTo>
                  <a:pt x="267" y="102"/>
                  <a:pt x="247" y="123"/>
                  <a:pt x="222" y="125"/>
                </a:cubicBezTo>
                <a:cubicBezTo>
                  <a:pt x="197" y="126"/>
                  <a:pt x="174" y="108"/>
                  <a:pt x="171" y="83"/>
                </a:cubicBezTo>
                <a:lnTo>
                  <a:pt x="171" y="77"/>
                </a:lnTo>
                <a:lnTo>
                  <a:pt x="170" y="72"/>
                </a:lnTo>
                <a:cubicBezTo>
                  <a:pt x="170" y="68"/>
                  <a:pt x="170" y="64"/>
                  <a:pt x="170" y="61"/>
                </a:cubicBezTo>
                <a:lnTo>
                  <a:pt x="171" y="57"/>
                </a:lnTo>
                <a:cubicBezTo>
                  <a:pt x="172" y="47"/>
                  <a:pt x="177" y="37"/>
                  <a:pt x="185" y="30"/>
                </a:cubicBezTo>
                <a:lnTo>
                  <a:pt x="186" y="29"/>
                </a:lnTo>
                <a:cubicBezTo>
                  <a:pt x="200" y="15"/>
                  <a:pt x="222" y="11"/>
                  <a:pt x="240" y="20"/>
                </a:cubicBezTo>
                <a:cubicBezTo>
                  <a:pt x="258" y="28"/>
                  <a:pt x="269" y="48"/>
                  <a:pt x="267" y="68"/>
                </a:cubicBezTo>
                <a:lnTo>
                  <a:pt x="267" y="68"/>
                </a:lnTo>
                <a:lnTo>
                  <a:pt x="267" y="71"/>
                </a:lnTo>
                <a:lnTo>
                  <a:pt x="265" y="56"/>
                </a:lnTo>
                <a:lnTo>
                  <a:pt x="265" y="57"/>
                </a:lnTo>
                <a:lnTo>
                  <a:pt x="180" y="46"/>
                </a:lnTo>
                <a:lnTo>
                  <a:pt x="181" y="44"/>
                </a:lnTo>
                <a:lnTo>
                  <a:pt x="175" y="56"/>
                </a:lnTo>
                <a:lnTo>
                  <a:pt x="175" y="55"/>
                </a:lnTo>
                <a:lnTo>
                  <a:pt x="176" y="51"/>
                </a:lnTo>
                <a:cubicBezTo>
                  <a:pt x="178" y="47"/>
                  <a:pt x="180" y="42"/>
                  <a:pt x="183" y="38"/>
                </a:cubicBezTo>
                <a:lnTo>
                  <a:pt x="184" y="36"/>
                </a:lnTo>
                <a:cubicBezTo>
                  <a:pt x="196" y="18"/>
                  <a:pt x="219" y="10"/>
                  <a:pt x="240" y="18"/>
                </a:cubicBezTo>
                <a:cubicBezTo>
                  <a:pt x="261" y="26"/>
                  <a:pt x="274" y="47"/>
                  <a:pt x="271" y="69"/>
                </a:cubicBezTo>
                <a:lnTo>
                  <a:pt x="270" y="76"/>
                </a:lnTo>
                <a:lnTo>
                  <a:pt x="269" y="81"/>
                </a:lnTo>
                <a:lnTo>
                  <a:pt x="222" y="24"/>
                </a:lnTo>
                <a:lnTo>
                  <a:pt x="223" y="24"/>
                </a:lnTo>
                <a:lnTo>
                  <a:pt x="223" y="24"/>
                </a:lnTo>
                <a:lnTo>
                  <a:pt x="223" y="120"/>
                </a:lnTo>
                <a:lnTo>
                  <a:pt x="222" y="120"/>
                </a:lnTo>
                <a:cubicBezTo>
                  <a:pt x="195" y="120"/>
                  <a:pt x="174" y="99"/>
                  <a:pt x="174" y="72"/>
                </a:cubicBezTo>
                <a:lnTo>
                  <a:pt x="174" y="70"/>
                </a:lnTo>
                <a:lnTo>
                  <a:pt x="174" y="67"/>
                </a:lnTo>
                <a:lnTo>
                  <a:pt x="188" y="101"/>
                </a:lnTo>
                <a:lnTo>
                  <a:pt x="185" y="98"/>
                </a:lnTo>
                <a:lnTo>
                  <a:pt x="200" y="109"/>
                </a:lnTo>
                <a:lnTo>
                  <a:pt x="197" y="107"/>
                </a:lnTo>
                <a:lnTo>
                  <a:pt x="263" y="63"/>
                </a:lnTo>
                <a:lnTo>
                  <a:pt x="263" y="63"/>
                </a:lnTo>
                <a:lnTo>
                  <a:pt x="264" y="67"/>
                </a:lnTo>
                <a:cubicBezTo>
                  <a:pt x="266" y="92"/>
                  <a:pt x="250" y="114"/>
                  <a:pt x="226" y="119"/>
                </a:cubicBezTo>
                <a:cubicBezTo>
                  <a:pt x="202" y="125"/>
                  <a:pt x="178" y="111"/>
                  <a:pt x="170" y="88"/>
                </a:cubicBezTo>
                <a:lnTo>
                  <a:pt x="169" y="84"/>
                </a:lnTo>
                <a:lnTo>
                  <a:pt x="168" y="81"/>
                </a:lnTo>
                <a:lnTo>
                  <a:pt x="214" y="115"/>
                </a:lnTo>
                <a:lnTo>
                  <a:pt x="213" y="115"/>
                </a:lnTo>
                <a:lnTo>
                  <a:pt x="213" y="115"/>
                </a:lnTo>
                <a:lnTo>
                  <a:pt x="212" y="115"/>
                </a:lnTo>
                <a:lnTo>
                  <a:pt x="210" y="115"/>
                </a:lnTo>
                <a:lnTo>
                  <a:pt x="210" y="115"/>
                </a:lnTo>
                <a:lnTo>
                  <a:pt x="258" y="63"/>
                </a:lnTo>
                <a:lnTo>
                  <a:pt x="258" y="73"/>
                </a:lnTo>
                <a:lnTo>
                  <a:pt x="258" y="77"/>
                </a:lnTo>
                <a:lnTo>
                  <a:pt x="162" y="77"/>
                </a:lnTo>
                <a:lnTo>
                  <a:pt x="162" y="75"/>
                </a:lnTo>
                <a:lnTo>
                  <a:pt x="163" y="83"/>
                </a:lnTo>
                <a:lnTo>
                  <a:pt x="163" y="80"/>
                </a:lnTo>
                <a:cubicBezTo>
                  <a:pt x="162" y="78"/>
                  <a:pt x="162" y="75"/>
                  <a:pt x="162" y="72"/>
                </a:cubicBezTo>
                <a:lnTo>
                  <a:pt x="162" y="69"/>
                </a:lnTo>
                <a:lnTo>
                  <a:pt x="164" y="84"/>
                </a:lnTo>
                <a:lnTo>
                  <a:pt x="164" y="83"/>
                </a:lnTo>
                <a:lnTo>
                  <a:pt x="257" y="73"/>
                </a:lnTo>
                <a:lnTo>
                  <a:pt x="257" y="76"/>
                </a:lnTo>
                <a:lnTo>
                  <a:pt x="256" y="81"/>
                </a:lnTo>
                <a:cubicBezTo>
                  <a:pt x="254" y="106"/>
                  <a:pt x="233" y="125"/>
                  <a:pt x="208" y="125"/>
                </a:cubicBezTo>
                <a:lnTo>
                  <a:pt x="206" y="125"/>
                </a:lnTo>
                <a:cubicBezTo>
                  <a:pt x="179" y="125"/>
                  <a:pt x="158" y="103"/>
                  <a:pt x="158" y="77"/>
                </a:cubicBezTo>
                <a:lnTo>
                  <a:pt x="158" y="77"/>
                </a:lnTo>
                <a:lnTo>
                  <a:pt x="158" y="73"/>
                </a:lnTo>
                <a:lnTo>
                  <a:pt x="252" y="79"/>
                </a:lnTo>
                <a:lnTo>
                  <a:pt x="251" y="85"/>
                </a:lnTo>
                <a:lnTo>
                  <a:pt x="250" y="88"/>
                </a:lnTo>
                <a:cubicBezTo>
                  <a:pt x="243" y="107"/>
                  <a:pt x="225" y="120"/>
                  <a:pt x="204" y="120"/>
                </a:cubicBezTo>
                <a:lnTo>
                  <a:pt x="203" y="120"/>
                </a:lnTo>
                <a:cubicBezTo>
                  <a:pt x="182" y="120"/>
                  <a:pt x="163" y="106"/>
                  <a:pt x="157" y="86"/>
                </a:cubicBezTo>
                <a:lnTo>
                  <a:pt x="156" y="84"/>
                </a:lnTo>
                <a:lnTo>
                  <a:pt x="156" y="83"/>
                </a:lnTo>
                <a:lnTo>
                  <a:pt x="249" y="75"/>
                </a:lnTo>
                <a:lnTo>
                  <a:pt x="248" y="78"/>
                </a:lnTo>
                <a:lnTo>
                  <a:pt x="249" y="70"/>
                </a:lnTo>
                <a:lnTo>
                  <a:pt x="249" y="75"/>
                </a:lnTo>
                <a:lnTo>
                  <a:pt x="249" y="79"/>
                </a:lnTo>
                <a:lnTo>
                  <a:pt x="249" y="82"/>
                </a:lnTo>
                <a:lnTo>
                  <a:pt x="153" y="82"/>
                </a:lnTo>
                <a:lnTo>
                  <a:pt x="153" y="80"/>
                </a:lnTo>
                <a:lnTo>
                  <a:pt x="153" y="87"/>
                </a:lnTo>
                <a:lnTo>
                  <a:pt x="153" y="84"/>
                </a:lnTo>
                <a:lnTo>
                  <a:pt x="200" y="125"/>
                </a:lnTo>
                <a:lnTo>
                  <a:pt x="198" y="125"/>
                </a:lnTo>
                <a:lnTo>
                  <a:pt x="198" y="29"/>
                </a:lnTo>
                <a:lnTo>
                  <a:pt x="200" y="29"/>
                </a:lnTo>
                <a:lnTo>
                  <a:pt x="152" y="73"/>
                </a:lnTo>
                <a:lnTo>
                  <a:pt x="152" y="71"/>
                </a:lnTo>
                <a:lnTo>
                  <a:pt x="152" y="67"/>
                </a:lnTo>
                <a:lnTo>
                  <a:pt x="248" y="67"/>
                </a:lnTo>
                <a:lnTo>
                  <a:pt x="248" y="69"/>
                </a:lnTo>
                <a:lnTo>
                  <a:pt x="248" y="72"/>
                </a:lnTo>
                <a:cubicBezTo>
                  <a:pt x="248" y="74"/>
                  <a:pt x="248" y="77"/>
                  <a:pt x="248" y="79"/>
                </a:cubicBezTo>
                <a:lnTo>
                  <a:pt x="247" y="82"/>
                </a:lnTo>
                <a:lnTo>
                  <a:pt x="248" y="75"/>
                </a:lnTo>
                <a:lnTo>
                  <a:pt x="248" y="77"/>
                </a:lnTo>
                <a:cubicBezTo>
                  <a:pt x="248" y="101"/>
                  <a:pt x="231" y="121"/>
                  <a:pt x="208" y="124"/>
                </a:cubicBezTo>
                <a:cubicBezTo>
                  <a:pt x="184" y="128"/>
                  <a:pt x="162" y="114"/>
                  <a:pt x="154" y="92"/>
                </a:cubicBezTo>
                <a:lnTo>
                  <a:pt x="154" y="91"/>
                </a:lnTo>
                <a:cubicBezTo>
                  <a:pt x="152" y="86"/>
                  <a:pt x="151" y="81"/>
                  <a:pt x="151" y="75"/>
                </a:cubicBezTo>
                <a:lnTo>
                  <a:pt x="151" y="72"/>
                </a:lnTo>
                <a:lnTo>
                  <a:pt x="199" y="120"/>
                </a:lnTo>
                <a:lnTo>
                  <a:pt x="198" y="120"/>
                </a:lnTo>
                <a:lnTo>
                  <a:pt x="246" y="72"/>
                </a:lnTo>
                <a:lnTo>
                  <a:pt x="246" y="75"/>
                </a:lnTo>
                <a:lnTo>
                  <a:pt x="246" y="77"/>
                </a:lnTo>
                <a:cubicBezTo>
                  <a:pt x="246" y="103"/>
                  <a:pt x="225" y="125"/>
                  <a:pt x="198" y="125"/>
                </a:cubicBezTo>
                <a:lnTo>
                  <a:pt x="197" y="125"/>
                </a:lnTo>
                <a:lnTo>
                  <a:pt x="196" y="125"/>
                </a:lnTo>
                <a:lnTo>
                  <a:pt x="244" y="77"/>
                </a:lnTo>
                <a:lnTo>
                  <a:pt x="244" y="82"/>
                </a:lnTo>
                <a:lnTo>
                  <a:pt x="244" y="86"/>
                </a:lnTo>
                <a:cubicBezTo>
                  <a:pt x="244" y="113"/>
                  <a:pt x="222" y="134"/>
                  <a:pt x="196" y="134"/>
                </a:cubicBezTo>
                <a:lnTo>
                  <a:pt x="194" y="134"/>
                </a:lnTo>
                <a:lnTo>
                  <a:pt x="194" y="38"/>
                </a:lnTo>
                <a:lnTo>
                  <a:pt x="195" y="38"/>
                </a:lnTo>
                <a:lnTo>
                  <a:pt x="195" y="134"/>
                </a:lnTo>
                <a:lnTo>
                  <a:pt x="195" y="134"/>
                </a:lnTo>
                <a:cubicBezTo>
                  <a:pt x="181" y="134"/>
                  <a:pt x="167" y="128"/>
                  <a:pt x="158" y="117"/>
                </a:cubicBezTo>
                <a:cubicBezTo>
                  <a:pt x="149" y="106"/>
                  <a:pt x="145" y="91"/>
                  <a:pt x="148" y="77"/>
                </a:cubicBezTo>
                <a:lnTo>
                  <a:pt x="148" y="75"/>
                </a:lnTo>
                <a:lnTo>
                  <a:pt x="147" y="84"/>
                </a:lnTo>
                <a:lnTo>
                  <a:pt x="147" y="82"/>
                </a:lnTo>
                <a:lnTo>
                  <a:pt x="243" y="82"/>
                </a:lnTo>
                <a:lnTo>
                  <a:pt x="243" y="84"/>
                </a:lnTo>
                <a:lnTo>
                  <a:pt x="243" y="86"/>
                </a:lnTo>
                <a:lnTo>
                  <a:pt x="195" y="38"/>
                </a:lnTo>
                <a:lnTo>
                  <a:pt x="196" y="38"/>
                </a:lnTo>
                <a:lnTo>
                  <a:pt x="196" y="134"/>
                </a:lnTo>
                <a:lnTo>
                  <a:pt x="195" y="134"/>
                </a:lnTo>
                <a:cubicBezTo>
                  <a:pt x="172" y="134"/>
                  <a:pt x="152" y="118"/>
                  <a:pt x="148" y="94"/>
                </a:cubicBezTo>
                <a:lnTo>
                  <a:pt x="148" y="91"/>
                </a:lnTo>
                <a:cubicBezTo>
                  <a:pt x="147" y="89"/>
                  <a:pt x="147" y="86"/>
                  <a:pt x="147" y="83"/>
                </a:cubicBezTo>
                <a:lnTo>
                  <a:pt x="147" y="82"/>
                </a:lnTo>
                <a:lnTo>
                  <a:pt x="243" y="82"/>
                </a:lnTo>
                <a:lnTo>
                  <a:pt x="243" y="87"/>
                </a:lnTo>
                <a:lnTo>
                  <a:pt x="243" y="91"/>
                </a:lnTo>
                <a:cubicBezTo>
                  <a:pt x="243" y="114"/>
                  <a:pt x="228" y="133"/>
                  <a:pt x="206" y="138"/>
                </a:cubicBezTo>
                <a:cubicBezTo>
                  <a:pt x="184" y="143"/>
                  <a:pt x="162" y="133"/>
                  <a:pt x="152" y="113"/>
                </a:cubicBezTo>
                <a:lnTo>
                  <a:pt x="151" y="111"/>
                </a:lnTo>
                <a:cubicBezTo>
                  <a:pt x="150" y="109"/>
                  <a:pt x="149" y="107"/>
                  <a:pt x="148" y="105"/>
                </a:cubicBezTo>
                <a:lnTo>
                  <a:pt x="147" y="102"/>
                </a:lnTo>
                <a:lnTo>
                  <a:pt x="238" y="104"/>
                </a:lnTo>
                <a:lnTo>
                  <a:pt x="237" y="107"/>
                </a:lnTo>
                <a:lnTo>
                  <a:pt x="239" y="98"/>
                </a:lnTo>
                <a:lnTo>
                  <a:pt x="239" y="101"/>
                </a:lnTo>
                <a:cubicBezTo>
                  <a:pt x="234" y="122"/>
                  <a:pt x="217" y="137"/>
                  <a:pt x="196" y="139"/>
                </a:cubicBezTo>
                <a:cubicBezTo>
                  <a:pt x="175" y="141"/>
                  <a:pt x="155" y="129"/>
                  <a:pt x="147" y="109"/>
                </a:cubicBezTo>
                <a:lnTo>
                  <a:pt x="146" y="107"/>
                </a:lnTo>
                <a:lnTo>
                  <a:pt x="149" y="114"/>
                </a:lnTo>
                <a:lnTo>
                  <a:pt x="148" y="111"/>
                </a:lnTo>
                <a:lnTo>
                  <a:pt x="235" y="99"/>
                </a:lnTo>
                <a:lnTo>
                  <a:pt x="235" y="100"/>
                </a:lnTo>
                <a:lnTo>
                  <a:pt x="234" y="103"/>
                </a:lnTo>
                <a:lnTo>
                  <a:pt x="235" y="95"/>
                </a:lnTo>
                <a:lnTo>
                  <a:pt x="235" y="96"/>
                </a:lnTo>
                <a:lnTo>
                  <a:pt x="139" y="96"/>
                </a:lnTo>
                <a:lnTo>
                  <a:pt x="139" y="88"/>
                </a:lnTo>
                <a:lnTo>
                  <a:pt x="140" y="82"/>
                </a:lnTo>
                <a:lnTo>
                  <a:pt x="140" y="93"/>
                </a:lnTo>
                <a:lnTo>
                  <a:pt x="139" y="90"/>
                </a:lnTo>
                <a:lnTo>
                  <a:pt x="144" y="104"/>
                </a:lnTo>
                <a:lnTo>
                  <a:pt x="144" y="103"/>
                </a:lnTo>
                <a:lnTo>
                  <a:pt x="234" y="82"/>
                </a:lnTo>
                <a:lnTo>
                  <a:pt x="234" y="86"/>
                </a:lnTo>
                <a:lnTo>
                  <a:pt x="234" y="91"/>
                </a:lnTo>
                <a:cubicBezTo>
                  <a:pt x="234" y="100"/>
                  <a:pt x="232" y="108"/>
                  <a:pt x="228" y="115"/>
                </a:cubicBezTo>
                <a:lnTo>
                  <a:pt x="226" y="119"/>
                </a:lnTo>
                <a:cubicBezTo>
                  <a:pt x="223" y="124"/>
                  <a:pt x="219" y="129"/>
                  <a:pt x="213" y="133"/>
                </a:cubicBezTo>
                <a:lnTo>
                  <a:pt x="211" y="135"/>
                </a:lnTo>
                <a:cubicBezTo>
                  <a:pt x="198" y="145"/>
                  <a:pt x="181" y="147"/>
                  <a:pt x="166" y="141"/>
                </a:cubicBezTo>
                <a:cubicBezTo>
                  <a:pt x="151" y="136"/>
                  <a:pt x="139" y="123"/>
                  <a:pt x="136" y="107"/>
                </a:cubicBezTo>
                <a:lnTo>
                  <a:pt x="134" y="101"/>
                </a:lnTo>
                <a:lnTo>
                  <a:pt x="133" y="95"/>
                </a:lnTo>
                <a:lnTo>
                  <a:pt x="180" y="134"/>
                </a:lnTo>
                <a:lnTo>
                  <a:pt x="178" y="134"/>
                </a:lnTo>
                <a:lnTo>
                  <a:pt x="221" y="108"/>
                </a:lnTo>
                <a:lnTo>
                  <a:pt x="218" y="113"/>
                </a:lnTo>
                <a:lnTo>
                  <a:pt x="223" y="96"/>
                </a:lnTo>
                <a:lnTo>
                  <a:pt x="222" y="107"/>
                </a:lnTo>
                <a:lnTo>
                  <a:pt x="221" y="111"/>
                </a:lnTo>
                <a:cubicBezTo>
                  <a:pt x="216" y="135"/>
                  <a:pt x="193" y="151"/>
                  <a:pt x="169" y="149"/>
                </a:cubicBezTo>
                <a:cubicBezTo>
                  <a:pt x="144" y="146"/>
                  <a:pt x="126" y="125"/>
                  <a:pt x="126" y="101"/>
                </a:cubicBezTo>
                <a:lnTo>
                  <a:pt x="126" y="101"/>
                </a:lnTo>
                <a:lnTo>
                  <a:pt x="126" y="95"/>
                </a:lnTo>
                <a:lnTo>
                  <a:pt x="125" y="85"/>
                </a:lnTo>
                <a:lnTo>
                  <a:pt x="125" y="82"/>
                </a:lnTo>
                <a:lnTo>
                  <a:pt x="221" y="82"/>
                </a:lnTo>
                <a:lnTo>
                  <a:pt x="221" y="82"/>
                </a:lnTo>
                <a:lnTo>
                  <a:pt x="220" y="75"/>
                </a:lnTo>
                <a:lnTo>
                  <a:pt x="221" y="81"/>
                </a:lnTo>
                <a:lnTo>
                  <a:pt x="222" y="87"/>
                </a:lnTo>
                <a:cubicBezTo>
                  <a:pt x="223" y="101"/>
                  <a:pt x="218" y="114"/>
                  <a:pt x="209" y="124"/>
                </a:cubicBezTo>
                <a:cubicBezTo>
                  <a:pt x="200" y="134"/>
                  <a:pt x="187" y="139"/>
                  <a:pt x="174" y="139"/>
                </a:cubicBezTo>
                <a:lnTo>
                  <a:pt x="172" y="139"/>
                </a:lnTo>
                <a:lnTo>
                  <a:pt x="218" y="78"/>
                </a:lnTo>
                <a:lnTo>
                  <a:pt x="220" y="83"/>
                </a:lnTo>
                <a:cubicBezTo>
                  <a:pt x="221" y="87"/>
                  <a:pt x="222" y="92"/>
                  <a:pt x="222" y="96"/>
                </a:cubicBezTo>
                <a:lnTo>
                  <a:pt x="222" y="99"/>
                </a:lnTo>
                <a:cubicBezTo>
                  <a:pt x="222" y="105"/>
                  <a:pt x="221" y="110"/>
                  <a:pt x="220" y="115"/>
                </a:cubicBezTo>
                <a:lnTo>
                  <a:pt x="219" y="116"/>
                </a:lnTo>
                <a:cubicBezTo>
                  <a:pt x="212" y="138"/>
                  <a:pt x="189" y="152"/>
                  <a:pt x="166" y="148"/>
                </a:cubicBezTo>
                <a:cubicBezTo>
                  <a:pt x="143" y="145"/>
                  <a:pt x="125" y="125"/>
                  <a:pt x="125" y="101"/>
                </a:cubicBezTo>
                <a:lnTo>
                  <a:pt x="125" y="96"/>
                </a:lnTo>
                <a:lnTo>
                  <a:pt x="125" y="91"/>
                </a:lnTo>
                <a:lnTo>
                  <a:pt x="221" y="91"/>
                </a:lnTo>
                <a:lnTo>
                  <a:pt x="221" y="93"/>
                </a:lnTo>
                <a:lnTo>
                  <a:pt x="221" y="96"/>
                </a:lnTo>
                <a:lnTo>
                  <a:pt x="125" y="96"/>
                </a:lnTo>
                <a:lnTo>
                  <a:pt x="125" y="91"/>
                </a:lnTo>
                <a:lnTo>
                  <a:pt x="125" y="86"/>
                </a:lnTo>
                <a:lnTo>
                  <a:pt x="173" y="134"/>
                </a:lnTo>
                <a:lnTo>
                  <a:pt x="172" y="134"/>
                </a:lnTo>
                <a:lnTo>
                  <a:pt x="172" y="38"/>
                </a:lnTo>
                <a:lnTo>
                  <a:pt x="173" y="38"/>
                </a:lnTo>
                <a:cubicBezTo>
                  <a:pt x="200" y="38"/>
                  <a:pt x="221" y="60"/>
                  <a:pt x="221" y="86"/>
                </a:cubicBezTo>
                <a:lnTo>
                  <a:pt x="221" y="92"/>
                </a:lnTo>
                <a:lnTo>
                  <a:pt x="221" y="96"/>
                </a:lnTo>
                <a:lnTo>
                  <a:pt x="125" y="96"/>
                </a:lnTo>
                <a:lnTo>
                  <a:pt x="125" y="95"/>
                </a:lnTo>
                <a:lnTo>
                  <a:pt x="125" y="91"/>
                </a:lnTo>
                <a:cubicBezTo>
                  <a:pt x="125" y="89"/>
                  <a:pt x="126" y="86"/>
                  <a:pt x="126" y="84"/>
                </a:cubicBezTo>
                <a:lnTo>
                  <a:pt x="127" y="81"/>
                </a:lnTo>
                <a:lnTo>
                  <a:pt x="126" y="88"/>
                </a:lnTo>
                <a:lnTo>
                  <a:pt x="126" y="86"/>
                </a:lnTo>
                <a:lnTo>
                  <a:pt x="221" y="98"/>
                </a:lnTo>
                <a:lnTo>
                  <a:pt x="221" y="96"/>
                </a:lnTo>
                <a:lnTo>
                  <a:pt x="220" y="99"/>
                </a:lnTo>
                <a:lnTo>
                  <a:pt x="221" y="91"/>
                </a:lnTo>
                <a:lnTo>
                  <a:pt x="221" y="96"/>
                </a:lnTo>
                <a:lnTo>
                  <a:pt x="220" y="89"/>
                </a:lnTo>
                <a:lnTo>
                  <a:pt x="221" y="92"/>
                </a:lnTo>
                <a:cubicBezTo>
                  <a:pt x="221" y="94"/>
                  <a:pt x="221" y="97"/>
                  <a:pt x="221" y="99"/>
                </a:cubicBezTo>
                <a:lnTo>
                  <a:pt x="221" y="101"/>
                </a:lnTo>
                <a:lnTo>
                  <a:pt x="125" y="101"/>
                </a:lnTo>
                <a:lnTo>
                  <a:pt x="125" y="99"/>
                </a:lnTo>
                <a:lnTo>
                  <a:pt x="125" y="96"/>
                </a:lnTo>
                <a:cubicBezTo>
                  <a:pt x="125" y="72"/>
                  <a:pt x="144" y="51"/>
                  <a:pt x="169" y="49"/>
                </a:cubicBezTo>
                <a:cubicBezTo>
                  <a:pt x="193" y="46"/>
                  <a:pt x="216" y="63"/>
                  <a:pt x="221" y="87"/>
                </a:cubicBezTo>
                <a:lnTo>
                  <a:pt x="221" y="90"/>
                </a:lnTo>
                <a:cubicBezTo>
                  <a:pt x="222" y="93"/>
                  <a:pt x="222" y="96"/>
                  <a:pt x="222" y="99"/>
                </a:cubicBezTo>
                <a:lnTo>
                  <a:pt x="222" y="101"/>
                </a:lnTo>
                <a:cubicBezTo>
                  <a:pt x="222" y="125"/>
                  <a:pt x="204" y="146"/>
                  <a:pt x="179" y="149"/>
                </a:cubicBezTo>
                <a:cubicBezTo>
                  <a:pt x="155" y="151"/>
                  <a:pt x="132" y="135"/>
                  <a:pt x="127" y="111"/>
                </a:cubicBezTo>
                <a:lnTo>
                  <a:pt x="126" y="106"/>
                </a:lnTo>
                <a:lnTo>
                  <a:pt x="125" y="101"/>
                </a:lnTo>
                <a:lnTo>
                  <a:pt x="220" y="91"/>
                </a:lnTo>
                <a:lnTo>
                  <a:pt x="220" y="93"/>
                </a:lnTo>
                <a:lnTo>
                  <a:pt x="220" y="96"/>
                </a:lnTo>
                <a:cubicBezTo>
                  <a:pt x="220" y="123"/>
                  <a:pt x="198" y="144"/>
                  <a:pt x="172" y="144"/>
                </a:cubicBezTo>
                <a:lnTo>
                  <a:pt x="170" y="144"/>
                </a:lnTo>
                <a:lnTo>
                  <a:pt x="167" y="144"/>
                </a:lnTo>
                <a:cubicBezTo>
                  <a:pt x="150" y="144"/>
                  <a:pt x="134" y="135"/>
                  <a:pt x="125" y="120"/>
                </a:cubicBezTo>
                <a:lnTo>
                  <a:pt x="123" y="117"/>
                </a:lnTo>
                <a:lnTo>
                  <a:pt x="136" y="131"/>
                </a:lnTo>
                <a:lnTo>
                  <a:pt x="134" y="130"/>
                </a:lnTo>
                <a:lnTo>
                  <a:pt x="211" y="91"/>
                </a:lnTo>
                <a:lnTo>
                  <a:pt x="211" y="94"/>
                </a:lnTo>
                <a:lnTo>
                  <a:pt x="211" y="99"/>
                </a:lnTo>
                <a:lnTo>
                  <a:pt x="211" y="103"/>
                </a:lnTo>
                <a:lnTo>
                  <a:pt x="211" y="106"/>
                </a:lnTo>
                <a:cubicBezTo>
                  <a:pt x="211" y="128"/>
                  <a:pt x="196" y="148"/>
                  <a:pt x="174" y="153"/>
                </a:cubicBezTo>
                <a:cubicBezTo>
                  <a:pt x="152" y="158"/>
                  <a:pt x="130" y="147"/>
                  <a:pt x="120" y="127"/>
                </a:cubicBezTo>
                <a:lnTo>
                  <a:pt x="120" y="126"/>
                </a:lnTo>
                <a:cubicBezTo>
                  <a:pt x="119" y="124"/>
                  <a:pt x="118" y="122"/>
                  <a:pt x="117" y="120"/>
                </a:cubicBezTo>
                <a:lnTo>
                  <a:pt x="115" y="115"/>
                </a:lnTo>
                <a:lnTo>
                  <a:pt x="114" y="109"/>
                </a:lnTo>
                <a:lnTo>
                  <a:pt x="160" y="144"/>
                </a:lnTo>
                <a:lnTo>
                  <a:pt x="159" y="144"/>
                </a:lnTo>
                <a:lnTo>
                  <a:pt x="207" y="96"/>
                </a:lnTo>
                <a:lnTo>
                  <a:pt x="207" y="95"/>
                </a:lnTo>
                <a:lnTo>
                  <a:pt x="207" y="104"/>
                </a:lnTo>
                <a:lnTo>
                  <a:pt x="207" y="108"/>
                </a:lnTo>
                <a:lnTo>
                  <a:pt x="207" y="110"/>
                </a:lnTo>
                <a:lnTo>
                  <a:pt x="111" y="110"/>
                </a:lnTo>
                <a:lnTo>
                  <a:pt x="111" y="108"/>
                </a:lnTo>
                <a:lnTo>
                  <a:pt x="112" y="109"/>
                </a:lnTo>
                <a:lnTo>
                  <a:pt x="111" y="99"/>
                </a:lnTo>
                <a:lnTo>
                  <a:pt x="111" y="96"/>
                </a:lnTo>
                <a:cubicBezTo>
                  <a:pt x="111" y="70"/>
                  <a:pt x="132" y="48"/>
                  <a:pt x="159" y="48"/>
                </a:cubicBezTo>
                <a:lnTo>
                  <a:pt x="159" y="48"/>
                </a:lnTo>
                <a:lnTo>
                  <a:pt x="111" y="96"/>
                </a:lnTo>
                <a:lnTo>
                  <a:pt x="111" y="93"/>
                </a:lnTo>
                <a:lnTo>
                  <a:pt x="111" y="91"/>
                </a:lnTo>
                <a:lnTo>
                  <a:pt x="207" y="91"/>
                </a:lnTo>
                <a:lnTo>
                  <a:pt x="207" y="94"/>
                </a:lnTo>
                <a:cubicBezTo>
                  <a:pt x="207" y="97"/>
                  <a:pt x="207" y="100"/>
                  <a:pt x="207" y="103"/>
                </a:cubicBezTo>
                <a:lnTo>
                  <a:pt x="206" y="106"/>
                </a:lnTo>
                <a:cubicBezTo>
                  <a:pt x="201" y="130"/>
                  <a:pt x="179" y="147"/>
                  <a:pt x="154" y="144"/>
                </a:cubicBezTo>
                <a:cubicBezTo>
                  <a:pt x="130" y="142"/>
                  <a:pt x="111" y="121"/>
                  <a:pt x="111" y="96"/>
                </a:cubicBezTo>
                <a:lnTo>
                  <a:pt x="111" y="94"/>
                </a:lnTo>
                <a:lnTo>
                  <a:pt x="112" y="103"/>
                </a:lnTo>
                <a:lnTo>
                  <a:pt x="111" y="101"/>
                </a:lnTo>
                <a:cubicBezTo>
                  <a:pt x="106" y="75"/>
                  <a:pt x="123" y="50"/>
                  <a:pt x="148" y="45"/>
                </a:cubicBezTo>
                <a:cubicBezTo>
                  <a:pt x="173" y="39"/>
                  <a:pt x="199" y="55"/>
                  <a:pt x="205" y="80"/>
                </a:cubicBezTo>
                <a:lnTo>
                  <a:pt x="206" y="86"/>
                </a:lnTo>
                <a:lnTo>
                  <a:pt x="207" y="89"/>
                </a:lnTo>
                <a:cubicBezTo>
                  <a:pt x="209" y="102"/>
                  <a:pt x="205" y="117"/>
                  <a:pt x="196" y="127"/>
                </a:cubicBezTo>
                <a:cubicBezTo>
                  <a:pt x="187" y="138"/>
                  <a:pt x="174" y="144"/>
                  <a:pt x="159" y="144"/>
                </a:cubicBezTo>
                <a:lnTo>
                  <a:pt x="159" y="144"/>
                </a:lnTo>
                <a:lnTo>
                  <a:pt x="207" y="92"/>
                </a:lnTo>
                <a:lnTo>
                  <a:pt x="207" y="101"/>
                </a:lnTo>
                <a:lnTo>
                  <a:pt x="207" y="106"/>
                </a:lnTo>
                <a:lnTo>
                  <a:pt x="111" y="106"/>
                </a:lnTo>
                <a:lnTo>
                  <a:pt x="111" y="103"/>
                </a:lnTo>
                <a:lnTo>
                  <a:pt x="111" y="101"/>
                </a:lnTo>
                <a:lnTo>
                  <a:pt x="207" y="101"/>
                </a:lnTo>
                <a:lnTo>
                  <a:pt x="207" y="103"/>
                </a:lnTo>
                <a:cubicBezTo>
                  <a:pt x="207" y="107"/>
                  <a:pt x="207" y="110"/>
                  <a:pt x="207" y="113"/>
                </a:cubicBezTo>
                <a:lnTo>
                  <a:pt x="206" y="115"/>
                </a:lnTo>
                <a:cubicBezTo>
                  <a:pt x="201" y="140"/>
                  <a:pt x="179" y="156"/>
                  <a:pt x="154" y="154"/>
                </a:cubicBezTo>
                <a:cubicBezTo>
                  <a:pt x="130" y="151"/>
                  <a:pt x="111" y="131"/>
                  <a:pt x="111" y="106"/>
                </a:cubicBezTo>
                <a:lnTo>
                  <a:pt x="111" y="103"/>
                </a:lnTo>
                <a:lnTo>
                  <a:pt x="112" y="115"/>
                </a:lnTo>
                <a:lnTo>
                  <a:pt x="112" y="113"/>
                </a:lnTo>
                <a:lnTo>
                  <a:pt x="206" y="96"/>
                </a:lnTo>
                <a:lnTo>
                  <a:pt x="207" y="106"/>
                </a:lnTo>
                <a:lnTo>
                  <a:pt x="207" y="109"/>
                </a:lnTo>
                <a:lnTo>
                  <a:pt x="207" y="110"/>
                </a:lnTo>
                <a:cubicBezTo>
                  <a:pt x="207" y="136"/>
                  <a:pt x="187" y="157"/>
                  <a:pt x="162" y="158"/>
                </a:cubicBezTo>
                <a:cubicBezTo>
                  <a:pt x="137" y="160"/>
                  <a:pt x="114" y="142"/>
                  <a:pt x="111" y="116"/>
                </a:cubicBezTo>
                <a:lnTo>
                  <a:pt x="110" y="106"/>
                </a:lnTo>
                <a:lnTo>
                  <a:pt x="110" y="101"/>
                </a:lnTo>
                <a:cubicBezTo>
                  <a:pt x="110" y="74"/>
                  <a:pt x="132" y="53"/>
                  <a:pt x="158" y="53"/>
                </a:cubicBezTo>
                <a:lnTo>
                  <a:pt x="162" y="53"/>
                </a:lnTo>
                <a:cubicBezTo>
                  <a:pt x="177" y="53"/>
                  <a:pt x="191" y="60"/>
                  <a:pt x="200" y="72"/>
                </a:cubicBezTo>
                <a:cubicBezTo>
                  <a:pt x="210" y="84"/>
                  <a:pt x="212" y="100"/>
                  <a:pt x="208" y="115"/>
                </a:cubicBezTo>
                <a:lnTo>
                  <a:pt x="207" y="116"/>
                </a:lnTo>
                <a:lnTo>
                  <a:pt x="206" y="121"/>
                </a:lnTo>
                <a:lnTo>
                  <a:pt x="207" y="103"/>
                </a:lnTo>
                <a:lnTo>
                  <a:pt x="207" y="102"/>
                </a:lnTo>
                <a:lnTo>
                  <a:pt x="207" y="104"/>
                </a:lnTo>
                <a:cubicBezTo>
                  <a:pt x="213" y="128"/>
                  <a:pt x="200" y="152"/>
                  <a:pt x="177" y="160"/>
                </a:cubicBezTo>
                <a:cubicBezTo>
                  <a:pt x="154" y="169"/>
                  <a:pt x="128" y="159"/>
                  <a:pt x="118" y="137"/>
                </a:cubicBezTo>
                <a:lnTo>
                  <a:pt x="117" y="135"/>
                </a:lnTo>
                <a:cubicBezTo>
                  <a:pt x="114" y="131"/>
                  <a:pt x="113" y="126"/>
                  <a:pt x="112" y="121"/>
                </a:cubicBezTo>
                <a:lnTo>
                  <a:pt x="112" y="118"/>
                </a:lnTo>
                <a:cubicBezTo>
                  <a:pt x="109" y="104"/>
                  <a:pt x="113" y="90"/>
                  <a:pt x="122" y="79"/>
                </a:cubicBezTo>
                <a:cubicBezTo>
                  <a:pt x="131" y="69"/>
                  <a:pt x="145" y="62"/>
                  <a:pt x="159" y="62"/>
                </a:cubicBezTo>
                <a:lnTo>
                  <a:pt x="159" y="62"/>
                </a:lnTo>
                <a:cubicBezTo>
                  <a:pt x="184" y="62"/>
                  <a:pt x="205" y="81"/>
                  <a:pt x="207" y="106"/>
                </a:cubicBezTo>
                <a:cubicBezTo>
                  <a:pt x="210" y="130"/>
                  <a:pt x="193" y="153"/>
                  <a:pt x="169" y="158"/>
                </a:cubicBezTo>
                <a:lnTo>
                  <a:pt x="166" y="158"/>
                </a:lnTo>
                <a:cubicBezTo>
                  <a:pt x="161" y="159"/>
                  <a:pt x="156" y="159"/>
                  <a:pt x="150" y="158"/>
                </a:cubicBezTo>
                <a:lnTo>
                  <a:pt x="147" y="158"/>
                </a:lnTo>
                <a:cubicBezTo>
                  <a:pt x="126" y="155"/>
                  <a:pt x="110" y="139"/>
                  <a:pt x="106" y="118"/>
                </a:cubicBezTo>
                <a:lnTo>
                  <a:pt x="106" y="115"/>
                </a:lnTo>
                <a:lnTo>
                  <a:pt x="107" y="123"/>
                </a:lnTo>
                <a:lnTo>
                  <a:pt x="107" y="121"/>
                </a:lnTo>
                <a:lnTo>
                  <a:pt x="199" y="118"/>
                </a:lnTo>
                <a:lnTo>
                  <a:pt x="199" y="116"/>
                </a:lnTo>
                <a:lnTo>
                  <a:pt x="199" y="118"/>
                </a:lnTo>
                <a:lnTo>
                  <a:pt x="198" y="121"/>
                </a:lnTo>
                <a:cubicBezTo>
                  <a:pt x="198" y="126"/>
                  <a:pt x="196" y="131"/>
                  <a:pt x="194" y="136"/>
                </a:cubicBezTo>
                <a:lnTo>
                  <a:pt x="193" y="137"/>
                </a:lnTo>
                <a:cubicBezTo>
                  <a:pt x="184" y="155"/>
                  <a:pt x="164" y="166"/>
                  <a:pt x="144" y="163"/>
                </a:cubicBezTo>
                <a:cubicBezTo>
                  <a:pt x="124" y="160"/>
                  <a:pt x="107" y="145"/>
                  <a:pt x="103" y="125"/>
                </a:cubicBezTo>
                <a:lnTo>
                  <a:pt x="103" y="122"/>
                </a:lnTo>
                <a:cubicBezTo>
                  <a:pt x="102" y="119"/>
                  <a:pt x="102" y="116"/>
                  <a:pt x="102" y="113"/>
                </a:cubicBezTo>
                <a:lnTo>
                  <a:pt x="102" y="113"/>
                </a:lnTo>
                <a:lnTo>
                  <a:pt x="102" y="108"/>
                </a:lnTo>
                <a:lnTo>
                  <a:pt x="103" y="115"/>
                </a:lnTo>
                <a:lnTo>
                  <a:pt x="102" y="113"/>
                </a:lnTo>
                <a:lnTo>
                  <a:pt x="195" y="116"/>
                </a:lnTo>
                <a:lnTo>
                  <a:pt x="194" y="118"/>
                </a:lnTo>
                <a:lnTo>
                  <a:pt x="196" y="102"/>
                </a:lnTo>
                <a:lnTo>
                  <a:pt x="196" y="110"/>
                </a:lnTo>
                <a:lnTo>
                  <a:pt x="196" y="119"/>
                </a:lnTo>
                <a:lnTo>
                  <a:pt x="195" y="128"/>
                </a:lnTo>
                <a:lnTo>
                  <a:pt x="194" y="132"/>
                </a:lnTo>
                <a:cubicBezTo>
                  <a:pt x="191" y="156"/>
                  <a:pt x="171" y="173"/>
                  <a:pt x="147" y="173"/>
                </a:cubicBezTo>
                <a:cubicBezTo>
                  <a:pt x="123" y="173"/>
                  <a:pt x="102" y="155"/>
                  <a:pt x="99" y="131"/>
                </a:cubicBezTo>
                <a:lnTo>
                  <a:pt x="99" y="125"/>
                </a:lnTo>
                <a:lnTo>
                  <a:pt x="99" y="125"/>
                </a:lnTo>
                <a:lnTo>
                  <a:pt x="98" y="120"/>
                </a:lnTo>
                <a:lnTo>
                  <a:pt x="145" y="158"/>
                </a:lnTo>
                <a:lnTo>
                  <a:pt x="143" y="158"/>
                </a:lnTo>
                <a:lnTo>
                  <a:pt x="191" y="115"/>
                </a:lnTo>
                <a:lnTo>
                  <a:pt x="191" y="116"/>
                </a:lnTo>
                <a:lnTo>
                  <a:pt x="191" y="119"/>
                </a:lnTo>
                <a:cubicBezTo>
                  <a:pt x="191" y="126"/>
                  <a:pt x="189" y="134"/>
                  <a:pt x="186" y="140"/>
                </a:cubicBezTo>
                <a:lnTo>
                  <a:pt x="185" y="141"/>
                </a:lnTo>
                <a:cubicBezTo>
                  <a:pt x="175" y="161"/>
                  <a:pt x="153" y="172"/>
                  <a:pt x="131" y="167"/>
                </a:cubicBezTo>
                <a:cubicBezTo>
                  <a:pt x="110" y="162"/>
                  <a:pt x="94" y="142"/>
                  <a:pt x="94" y="120"/>
                </a:cubicBezTo>
                <a:lnTo>
                  <a:pt x="95" y="113"/>
                </a:lnTo>
                <a:lnTo>
                  <a:pt x="95" y="112"/>
                </a:lnTo>
                <a:lnTo>
                  <a:pt x="95" y="108"/>
                </a:lnTo>
                <a:lnTo>
                  <a:pt x="95" y="106"/>
                </a:lnTo>
                <a:lnTo>
                  <a:pt x="191" y="106"/>
                </a:lnTo>
                <a:lnTo>
                  <a:pt x="191" y="108"/>
                </a:lnTo>
                <a:lnTo>
                  <a:pt x="191" y="115"/>
                </a:lnTo>
                <a:lnTo>
                  <a:pt x="190" y="120"/>
                </a:lnTo>
                <a:lnTo>
                  <a:pt x="190" y="123"/>
                </a:lnTo>
                <a:lnTo>
                  <a:pt x="190" y="125"/>
                </a:lnTo>
                <a:lnTo>
                  <a:pt x="94" y="125"/>
                </a:lnTo>
                <a:lnTo>
                  <a:pt x="94" y="122"/>
                </a:lnTo>
                <a:lnTo>
                  <a:pt x="94" y="120"/>
                </a:lnTo>
                <a:lnTo>
                  <a:pt x="190" y="128"/>
                </a:lnTo>
                <a:lnTo>
                  <a:pt x="189" y="131"/>
                </a:lnTo>
                <a:lnTo>
                  <a:pt x="190" y="123"/>
                </a:lnTo>
                <a:lnTo>
                  <a:pt x="190" y="133"/>
                </a:lnTo>
                <a:lnTo>
                  <a:pt x="189" y="132"/>
                </a:lnTo>
                <a:lnTo>
                  <a:pt x="189" y="134"/>
                </a:lnTo>
                <a:cubicBezTo>
                  <a:pt x="189" y="159"/>
                  <a:pt x="171" y="179"/>
                  <a:pt x="147" y="182"/>
                </a:cubicBezTo>
                <a:cubicBezTo>
                  <a:pt x="123" y="185"/>
                  <a:pt x="101" y="170"/>
                  <a:pt x="95" y="146"/>
                </a:cubicBezTo>
                <a:lnTo>
                  <a:pt x="94" y="144"/>
                </a:lnTo>
                <a:cubicBezTo>
                  <a:pt x="93" y="140"/>
                  <a:pt x="93" y="136"/>
                  <a:pt x="93" y="132"/>
                </a:cubicBezTo>
                <a:lnTo>
                  <a:pt x="93" y="128"/>
                </a:lnTo>
                <a:lnTo>
                  <a:pt x="93" y="123"/>
                </a:lnTo>
                <a:lnTo>
                  <a:pt x="93" y="120"/>
                </a:lnTo>
                <a:lnTo>
                  <a:pt x="93" y="127"/>
                </a:lnTo>
                <a:lnTo>
                  <a:pt x="93" y="123"/>
                </a:lnTo>
                <a:cubicBezTo>
                  <a:pt x="93" y="121"/>
                  <a:pt x="92" y="119"/>
                  <a:pt x="92" y="116"/>
                </a:cubicBezTo>
                <a:lnTo>
                  <a:pt x="92" y="115"/>
                </a:lnTo>
                <a:lnTo>
                  <a:pt x="188" y="115"/>
                </a:lnTo>
                <a:lnTo>
                  <a:pt x="188" y="124"/>
                </a:lnTo>
                <a:lnTo>
                  <a:pt x="188" y="129"/>
                </a:lnTo>
                <a:cubicBezTo>
                  <a:pt x="186" y="154"/>
                  <a:pt x="166" y="172"/>
                  <a:pt x="141" y="173"/>
                </a:cubicBezTo>
                <a:cubicBezTo>
                  <a:pt x="117" y="174"/>
                  <a:pt x="96" y="156"/>
                  <a:pt x="92" y="132"/>
                </a:cubicBezTo>
                <a:lnTo>
                  <a:pt x="92" y="127"/>
                </a:lnTo>
                <a:lnTo>
                  <a:pt x="91" y="122"/>
                </a:lnTo>
                <a:lnTo>
                  <a:pt x="92" y="124"/>
                </a:lnTo>
                <a:lnTo>
                  <a:pt x="91" y="122"/>
                </a:lnTo>
                <a:lnTo>
                  <a:pt x="186" y="110"/>
                </a:lnTo>
                <a:lnTo>
                  <a:pt x="186" y="112"/>
                </a:lnTo>
                <a:lnTo>
                  <a:pt x="186" y="117"/>
                </a:lnTo>
                <a:lnTo>
                  <a:pt x="186" y="122"/>
                </a:lnTo>
                <a:lnTo>
                  <a:pt x="186" y="125"/>
                </a:lnTo>
                <a:cubicBezTo>
                  <a:pt x="186" y="149"/>
                  <a:pt x="169" y="169"/>
                  <a:pt x="146" y="172"/>
                </a:cubicBezTo>
                <a:cubicBezTo>
                  <a:pt x="122" y="176"/>
                  <a:pt x="100" y="162"/>
                  <a:pt x="92" y="140"/>
                </a:cubicBezTo>
                <a:lnTo>
                  <a:pt x="92" y="139"/>
                </a:lnTo>
                <a:cubicBezTo>
                  <a:pt x="90" y="134"/>
                  <a:pt x="89" y="129"/>
                  <a:pt x="89" y="123"/>
                </a:cubicBezTo>
                <a:lnTo>
                  <a:pt x="89" y="119"/>
                </a:lnTo>
                <a:lnTo>
                  <a:pt x="90" y="126"/>
                </a:lnTo>
                <a:lnTo>
                  <a:pt x="89" y="123"/>
                </a:lnTo>
                <a:cubicBezTo>
                  <a:pt x="89" y="121"/>
                  <a:pt x="89" y="118"/>
                  <a:pt x="89" y="116"/>
                </a:cubicBezTo>
                <a:lnTo>
                  <a:pt x="89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21"/>
                </a:lnTo>
                <a:lnTo>
                  <a:pt x="185" y="124"/>
                </a:lnTo>
                <a:lnTo>
                  <a:pt x="186" y="128"/>
                </a:lnTo>
                <a:lnTo>
                  <a:pt x="90" y="134"/>
                </a:lnTo>
                <a:lnTo>
                  <a:pt x="90" y="133"/>
                </a:lnTo>
                <a:lnTo>
                  <a:pt x="90" y="130"/>
                </a:lnTo>
                <a:lnTo>
                  <a:pt x="90" y="127"/>
                </a:lnTo>
                <a:lnTo>
                  <a:pt x="90" y="125"/>
                </a:lnTo>
                <a:lnTo>
                  <a:pt x="184" y="140"/>
                </a:lnTo>
                <a:lnTo>
                  <a:pt x="184" y="142"/>
                </a:lnTo>
                <a:lnTo>
                  <a:pt x="185" y="134"/>
                </a:lnTo>
                <a:lnTo>
                  <a:pt x="185" y="137"/>
                </a:lnTo>
                <a:lnTo>
                  <a:pt x="185" y="123"/>
                </a:lnTo>
                <a:lnTo>
                  <a:pt x="185" y="126"/>
                </a:lnTo>
                <a:cubicBezTo>
                  <a:pt x="186" y="128"/>
                  <a:pt x="186" y="131"/>
                  <a:pt x="186" y="133"/>
                </a:cubicBezTo>
                <a:lnTo>
                  <a:pt x="186" y="134"/>
                </a:lnTo>
                <a:lnTo>
                  <a:pt x="90" y="134"/>
                </a:lnTo>
                <a:lnTo>
                  <a:pt x="90" y="135"/>
                </a:lnTo>
                <a:lnTo>
                  <a:pt x="90" y="130"/>
                </a:lnTo>
                <a:lnTo>
                  <a:pt x="185" y="130"/>
                </a:lnTo>
                <a:lnTo>
                  <a:pt x="185" y="129"/>
                </a:lnTo>
                <a:lnTo>
                  <a:pt x="185" y="133"/>
                </a:lnTo>
                <a:lnTo>
                  <a:pt x="185" y="134"/>
                </a:lnTo>
                <a:lnTo>
                  <a:pt x="90" y="123"/>
                </a:lnTo>
                <a:lnTo>
                  <a:pt x="91" y="121"/>
                </a:lnTo>
                <a:lnTo>
                  <a:pt x="89" y="132"/>
                </a:lnTo>
                <a:lnTo>
                  <a:pt x="89" y="129"/>
                </a:lnTo>
                <a:lnTo>
                  <a:pt x="89" y="126"/>
                </a:lnTo>
                <a:lnTo>
                  <a:pt x="89" y="125"/>
                </a:lnTo>
                <a:cubicBezTo>
                  <a:pt x="89" y="101"/>
                  <a:pt x="108" y="80"/>
                  <a:pt x="132" y="77"/>
                </a:cubicBezTo>
                <a:cubicBezTo>
                  <a:pt x="156" y="74"/>
                  <a:pt x="178" y="90"/>
                  <a:pt x="184" y="113"/>
                </a:cubicBezTo>
                <a:lnTo>
                  <a:pt x="185" y="115"/>
                </a:lnTo>
                <a:cubicBezTo>
                  <a:pt x="185" y="119"/>
                  <a:pt x="186" y="123"/>
                  <a:pt x="186" y="127"/>
                </a:cubicBezTo>
                <a:lnTo>
                  <a:pt x="186" y="131"/>
                </a:lnTo>
                <a:lnTo>
                  <a:pt x="186" y="136"/>
                </a:lnTo>
                <a:lnTo>
                  <a:pt x="186" y="139"/>
                </a:lnTo>
                <a:lnTo>
                  <a:pt x="90" y="139"/>
                </a:lnTo>
                <a:lnTo>
                  <a:pt x="90" y="138"/>
                </a:lnTo>
                <a:lnTo>
                  <a:pt x="90" y="145"/>
                </a:lnTo>
                <a:lnTo>
                  <a:pt x="90" y="141"/>
                </a:lnTo>
                <a:cubicBezTo>
                  <a:pt x="90" y="139"/>
                  <a:pt x="89" y="137"/>
                  <a:pt x="89" y="134"/>
                </a:cubicBezTo>
                <a:lnTo>
                  <a:pt x="89" y="129"/>
                </a:lnTo>
                <a:lnTo>
                  <a:pt x="89" y="125"/>
                </a:lnTo>
                <a:lnTo>
                  <a:pt x="184" y="137"/>
                </a:lnTo>
                <a:lnTo>
                  <a:pt x="182" y="145"/>
                </a:lnTo>
                <a:lnTo>
                  <a:pt x="181" y="147"/>
                </a:lnTo>
                <a:cubicBezTo>
                  <a:pt x="173" y="166"/>
                  <a:pt x="156" y="177"/>
                  <a:pt x="136" y="177"/>
                </a:cubicBezTo>
                <a:cubicBezTo>
                  <a:pt x="116" y="177"/>
                  <a:pt x="99" y="166"/>
                  <a:pt x="91" y="147"/>
                </a:cubicBezTo>
                <a:lnTo>
                  <a:pt x="92" y="148"/>
                </a:lnTo>
                <a:lnTo>
                  <a:pt x="91" y="146"/>
                </a:lnTo>
                <a:lnTo>
                  <a:pt x="182" y="125"/>
                </a:lnTo>
                <a:lnTo>
                  <a:pt x="182" y="126"/>
                </a:lnTo>
                <a:lnTo>
                  <a:pt x="182" y="130"/>
                </a:lnTo>
                <a:lnTo>
                  <a:pt x="182" y="133"/>
                </a:lnTo>
                <a:lnTo>
                  <a:pt x="182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25"/>
                </a:lnTo>
                <a:lnTo>
                  <a:pt x="134" y="173"/>
                </a:lnTo>
                <a:lnTo>
                  <a:pt x="132" y="173"/>
                </a:lnTo>
                <a:cubicBezTo>
                  <a:pt x="112" y="173"/>
                  <a:pt x="93" y="160"/>
                  <a:pt x="87" y="140"/>
                </a:cubicBezTo>
                <a:lnTo>
                  <a:pt x="85" y="134"/>
                </a:lnTo>
                <a:lnTo>
                  <a:pt x="84" y="132"/>
                </a:lnTo>
                <a:lnTo>
                  <a:pt x="178" y="132"/>
                </a:lnTo>
                <a:lnTo>
                  <a:pt x="178" y="130"/>
                </a:lnTo>
                <a:lnTo>
                  <a:pt x="177" y="133"/>
                </a:lnTo>
                <a:cubicBezTo>
                  <a:pt x="173" y="156"/>
                  <a:pt x="153" y="173"/>
                  <a:pt x="130" y="173"/>
                </a:cubicBezTo>
                <a:lnTo>
                  <a:pt x="128" y="173"/>
                </a:lnTo>
                <a:lnTo>
                  <a:pt x="126" y="173"/>
                </a:lnTo>
                <a:lnTo>
                  <a:pt x="172" y="140"/>
                </a:lnTo>
                <a:lnTo>
                  <a:pt x="172" y="139"/>
                </a:lnTo>
                <a:lnTo>
                  <a:pt x="171" y="144"/>
                </a:lnTo>
                <a:cubicBezTo>
                  <a:pt x="167" y="166"/>
                  <a:pt x="147" y="182"/>
                  <a:pt x="124" y="182"/>
                </a:cubicBezTo>
                <a:lnTo>
                  <a:pt x="123" y="182"/>
                </a:lnTo>
                <a:lnTo>
                  <a:pt x="122" y="182"/>
                </a:lnTo>
                <a:lnTo>
                  <a:pt x="170" y="144"/>
                </a:lnTo>
                <a:lnTo>
                  <a:pt x="169" y="146"/>
                </a:lnTo>
                <a:cubicBezTo>
                  <a:pt x="168" y="151"/>
                  <a:pt x="167" y="155"/>
                  <a:pt x="165" y="158"/>
                </a:cubicBezTo>
                <a:lnTo>
                  <a:pt x="164" y="160"/>
                </a:lnTo>
                <a:cubicBezTo>
                  <a:pt x="155" y="178"/>
                  <a:pt x="136" y="189"/>
                  <a:pt x="116" y="187"/>
                </a:cubicBezTo>
                <a:cubicBezTo>
                  <a:pt x="96" y="184"/>
                  <a:pt x="79" y="170"/>
                  <a:pt x="74" y="151"/>
                </a:cubicBezTo>
                <a:lnTo>
                  <a:pt x="74" y="149"/>
                </a:lnTo>
                <a:cubicBezTo>
                  <a:pt x="73" y="145"/>
                  <a:pt x="72" y="141"/>
                  <a:pt x="72" y="137"/>
                </a:cubicBezTo>
                <a:lnTo>
                  <a:pt x="72" y="134"/>
                </a:ln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cubicBezTo>
                  <a:pt x="104" y="182"/>
                  <a:pt x="90" y="175"/>
                  <a:pt x="81" y="163"/>
                </a:cubicBezTo>
                <a:cubicBezTo>
                  <a:pt x="72" y="151"/>
                  <a:pt x="69" y="136"/>
                  <a:pt x="73" y="121"/>
                </a:cubicBezTo>
                <a:lnTo>
                  <a:pt x="74" y="116"/>
                </a:lnTo>
                <a:lnTo>
                  <a:pt x="75" y="114"/>
                </a:lnTo>
                <a:cubicBezTo>
                  <a:pt x="82" y="92"/>
                  <a:pt x="105" y="78"/>
                  <a:pt x="128" y="82"/>
                </a:cubicBezTo>
                <a:cubicBezTo>
                  <a:pt x="151" y="86"/>
                  <a:pt x="168" y="106"/>
                  <a:pt x="168" y="129"/>
                </a:cubicBezTo>
                <a:lnTo>
                  <a:pt x="168" y="132"/>
                </a:lnTo>
                <a:cubicBezTo>
                  <a:pt x="168" y="136"/>
                  <a:pt x="168" y="139"/>
                  <a:pt x="168" y="142"/>
                </a:cubicBezTo>
                <a:lnTo>
                  <a:pt x="167" y="143"/>
                </a:lnTo>
                <a:lnTo>
                  <a:pt x="166" y="154"/>
                </a:lnTo>
                <a:lnTo>
                  <a:pt x="165" y="156"/>
                </a:lnTo>
                <a:cubicBezTo>
                  <a:pt x="159" y="179"/>
                  <a:pt x="137" y="195"/>
                  <a:pt x="113" y="192"/>
                </a:cubicBezTo>
                <a:cubicBezTo>
                  <a:pt x="89" y="189"/>
                  <a:pt x="70" y="168"/>
                  <a:pt x="70" y="144"/>
                </a:cubicBezTo>
                <a:lnTo>
                  <a:pt x="70" y="142"/>
                </a:lnTo>
                <a:lnTo>
                  <a:pt x="70" y="137"/>
                </a:lnTo>
                <a:lnTo>
                  <a:pt x="70" y="132"/>
                </a:lnTo>
                <a:lnTo>
                  <a:pt x="70" y="129"/>
                </a:lnTo>
                <a:cubicBezTo>
                  <a:pt x="70" y="105"/>
                  <a:pt x="89" y="85"/>
                  <a:pt x="113" y="82"/>
                </a:cubicBezTo>
                <a:cubicBezTo>
                  <a:pt x="137" y="79"/>
                  <a:pt x="159" y="94"/>
                  <a:pt x="165" y="118"/>
                </a:cubicBezTo>
                <a:lnTo>
                  <a:pt x="166" y="120"/>
                </a:lnTo>
                <a:cubicBezTo>
                  <a:pt x="166" y="124"/>
                  <a:pt x="167" y="128"/>
                  <a:pt x="167" y="131"/>
                </a:cubicBezTo>
                <a:lnTo>
                  <a:pt x="167" y="134"/>
                </a:lnTo>
                <a:lnTo>
                  <a:pt x="71" y="134"/>
                </a:lnTo>
                <a:lnTo>
                  <a:pt x="71" y="129"/>
                </a:lnTo>
                <a:lnTo>
                  <a:pt x="72" y="137"/>
                </a:lnTo>
                <a:lnTo>
                  <a:pt x="71" y="134"/>
                </a:lnTo>
                <a:cubicBezTo>
                  <a:pt x="71" y="132"/>
                  <a:pt x="70" y="129"/>
                  <a:pt x="70" y="126"/>
                </a:cubicBezTo>
                <a:lnTo>
                  <a:pt x="70" y="125"/>
                </a:lnTo>
                <a:cubicBezTo>
                  <a:pt x="70" y="100"/>
                  <a:pt x="90" y="79"/>
                  <a:pt x="115" y="77"/>
                </a:cubicBezTo>
                <a:cubicBezTo>
                  <a:pt x="141" y="75"/>
                  <a:pt x="163" y="94"/>
                  <a:pt x="166" y="119"/>
                </a:cubicBezTo>
                <a:lnTo>
                  <a:pt x="167" y="125"/>
                </a:lnTo>
                <a:lnTo>
                  <a:pt x="167" y="130"/>
                </a:lnTo>
                <a:cubicBezTo>
                  <a:pt x="168" y="144"/>
                  <a:pt x="164" y="157"/>
                  <a:pt x="155" y="167"/>
                </a:cubicBezTo>
                <a:cubicBezTo>
                  <a:pt x="146" y="177"/>
                  <a:pt x="133" y="182"/>
                  <a:pt x="119" y="182"/>
                </a:cubicBezTo>
                <a:lnTo>
                  <a:pt x="118" y="182"/>
                </a:lnTo>
                <a:cubicBezTo>
                  <a:pt x="103" y="182"/>
                  <a:pt x="89" y="175"/>
                  <a:pt x="80" y="163"/>
                </a:cubicBezTo>
                <a:cubicBezTo>
                  <a:pt x="71" y="150"/>
                  <a:pt x="68" y="134"/>
                  <a:pt x="73" y="119"/>
                </a:cubicBezTo>
                <a:lnTo>
                  <a:pt x="74" y="116"/>
                </a:lnTo>
                <a:cubicBezTo>
                  <a:pt x="75" y="114"/>
                  <a:pt x="76" y="112"/>
                  <a:pt x="77" y="110"/>
                </a:cubicBezTo>
                <a:lnTo>
                  <a:pt x="78" y="108"/>
                </a:lnTo>
                <a:cubicBezTo>
                  <a:pt x="88" y="86"/>
                  <a:pt x="114" y="76"/>
                  <a:pt x="137" y="84"/>
                </a:cubicBezTo>
                <a:cubicBezTo>
                  <a:pt x="160" y="93"/>
                  <a:pt x="173" y="117"/>
                  <a:pt x="167" y="141"/>
                </a:cubicBezTo>
                <a:lnTo>
                  <a:pt x="167" y="139"/>
                </a:lnTo>
                <a:lnTo>
                  <a:pt x="166" y="145"/>
                </a:lnTo>
                <a:lnTo>
                  <a:pt x="165" y="149"/>
                </a:lnTo>
                <a:lnTo>
                  <a:pt x="164" y="125"/>
                </a:lnTo>
                <a:lnTo>
                  <a:pt x="166" y="130"/>
                </a:lnTo>
                <a:cubicBezTo>
                  <a:pt x="170" y="145"/>
                  <a:pt x="168" y="160"/>
                  <a:pt x="158" y="173"/>
                </a:cubicBezTo>
                <a:cubicBezTo>
                  <a:pt x="149" y="185"/>
                  <a:pt x="135" y="192"/>
                  <a:pt x="120" y="192"/>
                </a:cubicBezTo>
                <a:lnTo>
                  <a:pt x="118" y="192"/>
                </a:lnTo>
                <a:lnTo>
                  <a:pt x="166" y="144"/>
                </a:lnTo>
                <a:lnTo>
                  <a:pt x="166" y="147"/>
                </a:lnTo>
                <a:lnTo>
                  <a:pt x="166" y="148"/>
                </a:lnTo>
                <a:lnTo>
                  <a:pt x="70" y="148"/>
                </a:lnTo>
                <a:lnTo>
                  <a:pt x="71" y="149"/>
                </a:lnTo>
                <a:lnTo>
                  <a:pt x="70" y="144"/>
                </a:lnTo>
                <a:lnTo>
                  <a:pt x="165" y="151"/>
                </a:lnTo>
                <a:lnTo>
                  <a:pt x="163" y="156"/>
                </a:lnTo>
                <a:lnTo>
                  <a:pt x="162" y="159"/>
                </a:lnTo>
                <a:lnTo>
                  <a:pt x="116" y="96"/>
                </a:lnTo>
                <a:lnTo>
                  <a:pt x="117" y="96"/>
                </a:lnTo>
                <a:lnTo>
                  <a:pt x="69" y="149"/>
                </a:lnTo>
                <a:lnTo>
                  <a:pt x="69" y="144"/>
                </a:lnTo>
                <a:lnTo>
                  <a:pt x="116" y="187"/>
                </a:lnTo>
                <a:lnTo>
                  <a:pt x="115" y="187"/>
                </a:lnTo>
                <a:lnTo>
                  <a:pt x="163" y="144"/>
                </a:lnTo>
                <a:lnTo>
                  <a:pt x="162" y="149"/>
                </a:lnTo>
                <a:cubicBezTo>
                  <a:pt x="160" y="173"/>
                  <a:pt x="139" y="192"/>
                  <a:pt x="114" y="192"/>
                </a:cubicBezTo>
                <a:lnTo>
                  <a:pt x="112" y="192"/>
                </a:lnTo>
                <a:cubicBezTo>
                  <a:pt x="86" y="192"/>
                  <a:pt x="64" y="170"/>
                  <a:pt x="64" y="144"/>
                </a:cubicBezTo>
                <a:lnTo>
                  <a:pt x="64" y="141"/>
                </a:lnTo>
                <a:lnTo>
                  <a:pt x="64" y="139"/>
                </a:lnTo>
                <a:lnTo>
                  <a:pt x="160" y="144"/>
                </a:lnTo>
                <a:lnTo>
                  <a:pt x="159" y="153"/>
                </a:lnTo>
                <a:lnTo>
                  <a:pt x="158" y="158"/>
                </a:lnTo>
                <a:cubicBezTo>
                  <a:pt x="154" y="180"/>
                  <a:pt x="134" y="196"/>
                  <a:pt x="111" y="196"/>
                </a:cubicBezTo>
                <a:lnTo>
                  <a:pt x="110" y="196"/>
                </a:lnTo>
                <a:lnTo>
                  <a:pt x="109" y="196"/>
                </a:lnTo>
                <a:lnTo>
                  <a:pt x="156" y="156"/>
                </a:lnTo>
                <a:lnTo>
                  <a:pt x="156" y="159"/>
                </a:lnTo>
                <a:cubicBezTo>
                  <a:pt x="155" y="164"/>
                  <a:pt x="154" y="169"/>
                  <a:pt x="151" y="173"/>
                </a:cubicBezTo>
                <a:lnTo>
                  <a:pt x="150" y="175"/>
                </a:lnTo>
                <a:cubicBezTo>
                  <a:pt x="141" y="194"/>
                  <a:pt x="120" y="205"/>
                  <a:pt x="99" y="201"/>
                </a:cubicBezTo>
                <a:cubicBezTo>
                  <a:pt x="78" y="197"/>
                  <a:pt x="62" y="180"/>
                  <a:pt x="60" y="158"/>
                </a:cubicBezTo>
                <a:lnTo>
                  <a:pt x="60" y="156"/>
                </a:lnTo>
                <a:lnTo>
                  <a:pt x="59" y="153"/>
                </a:lnTo>
                <a:cubicBezTo>
                  <a:pt x="59" y="151"/>
                  <a:pt x="58" y="148"/>
                  <a:pt x="58" y="145"/>
                </a:cubicBezTo>
                <a:lnTo>
                  <a:pt x="58" y="144"/>
                </a:lnTo>
                <a:lnTo>
                  <a:pt x="154" y="144"/>
                </a:lnTo>
                <a:lnTo>
                  <a:pt x="154" y="145"/>
                </a:lnTo>
                <a:lnTo>
                  <a:pt x="154" y="138"/>
                </a:lnTo>
                <a:lnTo>
                  <a:pt x="154" y="141"/>
                </a:lnTo>
                <a:cubicBezTo>
                  <a:pt x="155" y="143"/>
                  <a:pt x="155" y="146"/>
                  <a:pt x="155" y="148"/>
                </a:cubicBezTo>
                <a:lnTo>
                  <a:pt x="155" y="153"/>
                </a:lnTo>
                <a:cubicBezTo>
                  <a:pt x="155" y="178"/>
                  <a:pt x="137" y="198"/>
                  <a:pt x="113" y="201"/>
                </a:cubicBezTo>
                <a:cubicBezTo>
                  <a:pt x="89" y="204"/>
                  <a:pt x="66" y="189"/>
                  <a:pt x="60" y="165"/>
                </a:cubicBezTo>
                <a:lnTo>
                  <a:pt x="59" y="159"/>
                </a:lnTo>
                <a:lnTo>
                  <a:pt x="59" y="156"/>
                </a:lnTo>
                <a:lnTo>
                  <a:pt x="106" y="196"/>
                </a:lnTo>
                <a:lnTo>
                  <a:pt x="104" y="196"/>
                </a:lnTo>
                <a:lnTo>
                  <a:pt x="104" y="100"/>
                </a:lnTo>
                <a:lnTo>
                  <a:pt x="105" y="100"/>
                </a:lnTo>
                <a:cubicBezTo>
                  <a:pt x="119" y="100"/>
                  <a:pt x="132" y="107"/>
                  <a:pt x="142" y="117"/>
                </a:cubicBezTo>
                <a:cubicBezTo>
                  <a:pt x="151" y="128"/>
                  <a:pt x="155" y="142"/>
                  <a:pt x="152" y="156"/>
                </a:cubicBezTo>
                <a:lnTo>
                  <a:pt x="152" y="159"/>
                </a:lnTo>
                <a:cubicBezTo>
                  <a:pt x="151" y="164"/>
                  <a:pt x="150" y="169"/>
                  <a:pt x="147" y="173"/>
                </a:cubicBezTo>
                <a:lnTo>
                  <a:pt x="146" y="175"/>
                </a:lnTo>
                <a:cubicBezTo>
                  <a:pt x="138" y="192"/>
                  <a:pt x="120" y="202"/>
                  <a:pt x="101" y="201"/>
                </a:cubicBezTo>
                <a:cubicBezTo>
                  <a:pt x="83" y="201"/>
                  <a:pt x="66" y="189"/>
                  <a:pt x="59" y="171"/>
                </a:cubicBezTo>
                <a:lnTo>
                  <a:pt x="58" y="169"/>
                </a:lnTo>
                <a:cubicBezTo>
                  <a:pt x="57" y="166"/>
                  <a:pt x="56" y="163"/>
                  <a:pt x="55" y="160"/>
                </a:cubicBezTo>
                <a:lnTo>
                  <a:pt x="55" y="158"/>
                </a:lnTo>
                <a:cubicBezTo>
                  <a:pt x="50" y="132"/>
                  <a:pt x="66" y="107"/>
                  <a:pt x="91" y="102"/>
                </a:cubicBezTo>
                <a:cubicBezTo>
                  <a:pt x="117" y="96"/>
                  <a:pt x="142" y="112"/>
                  <a:pt x="149" y="137"/>
                </a:cubicBezTo>
                <a:lnTo>
                  <a:pt x="150" y="143"/>
                </a:lnTo>
                <a:lnTo>
                  <a:pt x="150" y="146"/>
                </a:lnTo>
                <a:cubicBezTo>
                  <a:pt x="152" y="155"/>
                  <a:pt x="151" y="164"/>
                  <a:pt x="147" y="173"/>
                </a:cubicBezTo>
                <a:lnTo>
                  <a:pt x="145" y="177"/>
                </a:lnTo>
                <a:lnTo>
                  <a:pt x="101" y="110"/>
                </a:lnTo>
                <a:lnTo>
                  <a:pt x="102" y="110"/>
                </a:lnTo>
                <a:lnTo>
                  <a:pt x="102" y="110"/>
                </a:lnTo>
                <a:cubicBezTo>
                  <a:pt x="129" y="110"/>
                  <a:pt x="150" y="131"/>
                  <a:pt x="150" y="158"/>
                </a:cubicBezTo>
                <a:lnTo>
                  <a:pt x="150" y="161"/>
                </a:lnTo>
                <a:cubicBezTo>
                  <a:pt x="150" y="165"/>
                  <a:pt x="150" y="169"/>
                  <a:pt x="149" y="173"/>
                </a:cubicBezTo>
                <a:lnTo>
                  <a:pt x="149" y="175"/>
                </a:lnTo>
                <a:cubicBezTo>
                  <a:pt x="143" y="197"/>
                  <a:pt x="122" y="213"/>
                  <a:pt x="98" y="211"/>
                </a:cubicBezTo>
                <a:cubicBezTo>
                  <a:pt x="75" y="209"/>
                  <a:pt x="57" y="191"/>
                  <a:pt x="54" y="168"/>
                </a:cubicBezTo>
                <a:lnTo>
                  <a:pt x="53" y="158"/>
                </a:lnTo>
                <a:lnTo>
                  <a:pt x="53" y="155"/>
                </a:lnTo>
                <a:lnTo>
                  <a:pt x="56" y="170"/>
                </a:lnTo>
                <a:lnTo>
                  <a:pt x="55" y="169"/>
                </a:lnTo>
                <a:lnTo>
                  <a:pt x="149" y="153"/>
                </a:lnTo>
                <a:lnTo>
                  <a:pt x="149" y="155"/>
                </a:lnTo>
                <a:lnTo>
                  <a:pt x="149" y="158"/>
                </a:lnTo>
                <a:lnTo>
                  <a:pt x="149" y="161"/>
                </a:lnTo>
                <a:lnTo>
                  <a:pt x="149" y="163"/>
                </a:lnTo>
                <a:cubicBezTo>
                  <a:pt x="149" y="187"/>
                  <a:pt x="132" y="207"/>
                  <a:pt x="109" y="210"/>
                </a:cubicBezTo>
                <a:cubicBezTo>
                  <a:pt x="85" y="214"/>
                  <a:pt x="63" y="200"/>
                  <a:pt x="55" y="178"/>
                </a:cubicBezTo>
                <a:lnTo>
                  <a:pt x="55" y="177"/>
                </a:lnTo>
                <a:cubicBezTo>
                  <a:pt x="54" y="174"/>
                  <a:pt x="53" y="171"/>
                  <a:pt x="53" y="168"/>
                </a:cubicBezTo>
                <a:lnTo>
                  <a:pt x="52" y="165"/>
                </a:lnTo>
                <a:lnTo>
                  <a:pt x="52" y="161"/>
                </a:lnTo>
                <a:lnTo>
                  <a:pt x="57" y="176"/>
                </a:lnTo>
                <a:lnTo>
                  <a:pt x="56" y="175"/>
                </a:lnTo>
                <a:lnTo>
                  <a:pt x="147" y="153"/>
                </a:lnTo>
                <a:lnTo>
                  <a:pt x="147" y="151"/>
                </a:lnTo>
                <a:lnTo>
                  <a:pt x="147" y="156"/>
                </a:lnTo>
                <a:lnTo>
                  <a:pt x="148" y="166"/>
                </a:lnTo>
                <a:lnTo>
                  <a:pt x="148" y="167"/>
                </a:lnTo>
                <a:cubicBezTo>
                  <a:pt x="148" y="192"/>
                  <a:pt x="129" y="213"/>
                  <a:pt x="104" y="215"/>
                </a:cubicBezTo>
                <a:cubicBezTo>
                  <a:pt x="79" y="217"/>
                  <a:pt x="57" y="200"/>
                  <a:pt x="53" y="175"/>
                </a:cubicBezTo>
                <a:lnTo>
                  <a:pt x="52" y="168"/>
                </a:lnTo>
                <a:lnTo>
                  <a:pt x="52" y="166"/>
                </a:lnTo>
                <a:lnTo>
                  <a:pt x="50" y="159"/>
                </a:lnTo>
                <a:lnTo>
                  <a:pt x="50" y="155"/>
                </a:lnTo>
                <a:lnTo>
                  <a:pt x="143" y="164"/>
                </a:lnTo>
                <a:lnTo>
                  <a:pt x="143" y="165"/>
                </a:lnTo>
                <a:lnTo>
                  <a:pt x="145" y="150"/>
                </a:lnTo>
                <a:lnTo>
                  <a:pt x="145" y="154"/>
                </a:lnTo>
                <a:lnTo>
                  <a:pt x="145" y="159"/>
                </a:lnTo>
                <a:lnTo>
                  <a:pt x="145" y="163"/>
                </a:lnTo>
                <a:cubicBezTo>
                  <a:pt x="145" y="189"/>
                  <a:pt x="123" y="211"/>
                  <a:pt x="97" y="211"/>
                </a:cubicBezTo>
                <a:lnTo>
                  <a:pt x="96" y="211"/>
                </a:lnTo>
                <a:lnTo>
                  <a:pt x="94" y="211"/>
                </a:lnTo>
                <a:cubicBezTo>
                  <a:pt x="80" y="211"/>
                  <a:pt x="67" y="205"/>
                  <a:pt x="58" y="194"/>
                </a:cubicBezTo>
                <a:cubicBezTo>
                  <a:pt x="49" y="183"/>
                  <a:pt x="45" y="169"/>
                  <a:pt x="47" y="155"/>
                </a:cubicBezTo>
                <a:lnTo>
                  <a:pt x="48" y="148"/>
                </a:lnTo>
                <a:lnTo>
                  <a:pt x="49" y="146"/>
                </a:lnTo>
                <a:cubicBezTo>
                  <a:pt x="55" y="123"/>
                  <a:pt x="77" y="107"/>
                  <a:pt x="101" y="110"/>
                </a:cubicBezTo>
                <a:cubicBezTo>
                  <a:pt x="125" y="113"/>
                  <a:pt x="143" y="134"/>
                  <a:pt x="143" y="158"/>
                </a:cubicBezTo>
                <a:lnTo>
                  <a:pt x="143" y="159"/>
                </a:lnTo>
                <a:cubicBezTo>
                  <a:pt x="143" y="162"/>
                  <a:pt x="143" y="164"/>
                  <a:pt x="143" y="166"/>
                </a:cubicBezTo>
                <a:lnTo>
                  <a:pt x="142" y="172"/>
                </a:lnTo>
                <a:lnTo>
                  <a:pt x="141" y="177"/>
                </a:lnTo>
                <a:cubicBezTo>
                  <a:pt x="141" y="179"/>
                  <a:pt x="140" y="181"/>
                  <a:pt x="140" y="184"/>
                </a:cubicBezTo>
                <a:lnTo>
                  <a:pt x="139" y="187"/>
                </a:lnTo>
                <a:cubicBezTo>
                  <a:pt x="138" y="189"/>
                  <a:pt x="137" y="191"/>
                  <a:pt x="136" y="193"/>
                </a:cubicBezTo>
                <a:lnTo>
                  <a:pt x="135" y="194"/>
                </a:lnTo>
                <a:cubicBezTo>
                  <a:pt x="126" y="212"/>
                  <a:pt x="106" y="223"/>
                  <a:pt x="86" y="220"/>
                </a:cubicBezTo>
                <a:cubicBezTo>
                  <a:pt x="66" y="217"/>
                  <a:pt x="49" y="202"/>
                  <a:pt x="45" y="182"/>
                </a:cubicBezTo>
                <a:lnTo>
                  <a:pt x="45" y="179"/>
                </a:lnTo>
                <a:cubicBezTo>
                  <a:pt x="44" y="176"/>
                  <a:pt x="44" y="173"/>
                  <a:pt x="44" y="170"/>
                </a:cubicBezTo>
                <a:lnTo>
                  <a:pt x="44" y="165"/>
                </a:lnTo>
                <a:lnTo>
                  <a:pt x="44" y="161"/>
                </a:lnTo>
                <a:lnTo>
                  <a:pt x="44" y="158"/>
                </a:lnTo>
                <a:lnTo>
                  <a:pt x="126" y="192"/>
                </a:lnTo>
                <a:lnTo>
                  <a:pt x="125" y="193"/>
                </a:lnTo>
                <a:lnTo>
                  <a:pt x="139" y="165"/>
                </a:lnTo>
                <a:lnTo>
                  <a:pt x="138" y="168"/>
                </a:lnTo>
                <a:lnTo>
                  <a:pt x="138" y="167"/>
                </a:lnTo>
                <a:lnTo>
                  <a:pt x="138" y="170"/>
                </a:lnTo>
                <a:lnTo>
                  <a:pt x="138" y="172"/>
                </a:lnTo>
                <a:cubicBezTo>
                  <a:pt x="138" y="198"/>
                  <a:pt x="118" y="219"/>
                  <a:pt x="92" y="220"/>
                </a:cubicBezTo>
                <a:cubicBezTo>
                  <a:pt x="67" y="222"/>
                  <a:pt x="45" y="203"/>
                  <a:pt x="42" y="177"/>
                </a:cubicBezTo>
                <a:lnTo>
                  <a:pt x="43" y="178"/>
                </a:lnTo>
                <a:lnTo>
                  <a:pt x="42" y="173"/>
                </a:lnTo>
                <a:lnTo>
                  <a:pt x="136" y="163"/>
                </a:lnTo>
                <a:lnTo>
                  <a:pt x="136" y="164"/>
                </a:lnTo>
                <a:lnTo>
                  <a:pt x="136" y="172"/>
                </a:lnTo>
                <a:lnTo>
                  <a:pt x="136" y="177"/>
                </a:lnTo>
                <a:lnTo>
                  <a:pt x="88" y="124"/>
                </a:lnTo>
                <a:lnTo>
                  <a:pt x="88" y="124"/>
                </a:lnTo>
                <a:lnTo>
                  <a:pt x="88" y="220"/>
                </a:lnTo>
                <a:lnTo>
                  <a:pt x="86" y="220"/>
                </a:lnTo>
                <a:cubicBezTo>
                  <a:pt x="60" y="220"/>
                  <a:pt x="38" y="199"/>
                  <a:pt x="38" y="172"/>
                </a:cubicBezTo>
                <a:lnTo>
                  <a:pt x="38" y="169"/>
                </a:lnTo>
                <a:lnTo>
                  <a:pt x="38" y="167"/>
                </a:lnTo>
                <a:lnTo>
                  <a:pt x="133" y="179"/>
                </a:lnTo>
                <a:lnTo>
                  <a:pt x="133" y="177"/>
                </a:lnTo>
                <a:lnTo>
                  <a:pt x="133" y="180"/>
                </a:lnTo>
                <a:lnTo>
                  <a:pt x="85" y="124"/>
                </a:lnTo>
                <a:lnTo>
                  <a:pt x="86" y="124"/>
                </a:lnTo>
                <a:lnTo>
                  <a:pt x="86" y="220"/>
                </a:lnTo>
                <a:lnTo>
                  <a:pt x="84" y="220"/>
                </a:lnTo>
                <a:cubicBezTo>
                  <a:pt x="61" y="220"/>
                  <a:pt x="41" y="204"/>
                  <a:pt x="37" y="180"/>
                </a:cubicBezTo>
                <a:lnTo>
                  <a:pt x="37" y="181"/>
                </a:lnTo>
                <a:lnTo>
                  <a:pt x="37" y="179"/>
                </a:lnTo>
                <a:lnTo>
                  <a:pt x="131" y="167"/>
                </a:lnTo>
                <a:lnTo>
                  <a:pt x="131" y="177"/>
                </a:lnTo>
                <a:lnTo>
                  <a:pt x="131" y="182"/>
                </a:lnTo>
                <a:cubicBezTo>
                  <a:pt x="128" y="206"/>
                  <a:pt x="108" y="225"/>
                  <a:pt x="83" y="225"/>
                </a:cubicBezTo>
                <a:lnTo>
                  <a:pt x="81" y="225"/>
                </a:lnTo>
                <a:lnTo>
                  <a:pt x="80" y="225"/>
                </a:lnTo>
                <a:cubicBezTo>
                  <a:pt x="62" y="225"/>
                  <a:pt x="45" y="214"/>
                  <a:pt x="37" y="197"/>
                </a:cubicBezTo>
                <a:cubicBezTo>
                  <a:pt x="29" y="180"/>
                  <a:pt x="32" y="161"/>
                  <a:pt x="44" y="146"/>
                </a:cubicBezTo>
                <a:lnTo>
                  <a:pt x="46" y="143"/>
                </a:lnTo>
                <a:cubicBezTo>
                  <a:pt x="50" y="139"/>
                  <a:pt x="54" y="136"/>
                  <a:pt x="58" y="133"/>
                </a:cubicBezTo>
                <a:lnTo>
                  <a:pt x="61" y="131"/>
                </a:lnTo>
                <a:cubicBezTo>
                  <a:pt x="74" y="123"/>
                  <a:pt x="91" y="122"/>
                  <a:pt x="106" y="129"/>
                </a:cubicBezTo>
                <a:cubicBezTo>
                  <a:pt x="120" y="136"/>
                  <a:pt x="130" y="149"/>
                  <a:pt x="133" y="165"/>
                </a:cubicBezTo>
                <a:lnTo>
                  <a:pt x="133" y="168"/>
                </a:lnTo>
                <a:cubicBezTo>
                  <a:pt x="134" y="170"/>
                  <a:pt x="134" y="173"/>
                  <a:pt x="134" y="175"/>
                </a:cubicBezTo>
                <a:lnTo>
                  <a:pt x="134" y="180"/>
                </a:lnTo>
                <a:lnTo>
                  <a:pt x="134" y="185"/>
                </a:lnTo>
                <a:lnTo>
                  <a:pt x="134" y="186"/>
                </a:lnTo>
                <a:lnTo>
                  <a:pt x="38" y="186"/>
                </a:lnTo>
                <a:lnTo>
                  <a:pt x="38" y="183"/>
                </a:lnTo>
                <a:lnTo>
                  <a:pt x="38" y="181"/>
                </a:lnTo>
                <a:lnTo>
                  <a:pt x="37" y="171"/>
                </a:lnTo>
                <a:lnTo>
                  <a:pt x="37" y="167"/>
                </a:lnTo>
                <a:lnTo>
                  <a:pt x="119" y="201"/>
                </a:lnTo>
                <a:lnTo>
                  <a:pt x="119" y="202"/>
                </a:lnTo>
                <a:lnTo>
                  <a:pt x="133" y="168"/>
                </a:lnTo>
                <a:lnTo>
                  <a:pt x="133" y="171"/>
                </a:lnTo>
                <a:lnTo>
                  <a:pt x="133" y="172"/>
                </a:lnTo>
                <a:lnTo>
                  <a:pt x="133" y="177"/>
                </a:lnTo>
                <a:cubicBezTo>
                  <a:pt x="135" y="191"/>
                  <a:pt x="130" y="204"/>
                  <a:pt x="121" y="214"/>
                </a:cubicBezTo>
                <a:cubicBezTo>
                  <a:pt x="112" y="224"/>
                  <a:pt x="99" y="230"/>
                  <a:pt x="85" y="230"/>
                </a:cubicBezTo>
                <a:lnTo>
                  <a:pt x="85" y="230"/>
                </a:lnTo>
                <a:cubicBezTo>
                  <a:pt x="74" y="230"/>
                  <a:pt x="62" y="226"/>
                  <a:pt x="54" y="218"/>
                </a:cubicBezTo>
                <a:lnTo>
                  <a:pt x="50" y="215"/>
                </a:lnTo>
                <a:lnTo>
                  <a:pt x="58" y="221"/>
                </a:lnTo>
                <a:lnTo>
                  <a:pt x="54" y="219"/>
                </a:lnTo>
                <a:lnTo>
                  <a:pt x="125" y="189"/>
                </a:lnTo>
                <a:lnTo>
                  <a:pt x="125" y="187"/>
                </a:lnTo>
                <a:lnTo>
                  <a:pt x="124" y="190"/>
                </a:lnTo>
                <a:cubicBezTo>
                  <a:pt x="120" y="213"/>
                  <a:pt x="100" y="230"/>
                  <a:pt x="77" y="230"/>
                </a:cubicBezTo>
                <a:lnTo>
                  <a:pt x="75" y="230"/>
                </a:lnTo>
                <a:lnTo>
                  <a:pt x="123" y="186"/>
                </a:lnTo>
                <a:lnTo>
                  <a:pt x="123" y="193"/>
                </a:lnTo>
                <a:lnTo>
                  <a:pt x="122" y="197"/>
                </a:lnTo>
                <a:cubicBezTo>
                  <a:pt x="119" y="221"/>
                  <a:pt x="99" y="239"/>
                  <a:pt x="74" y="239"/>
                </a:cubicBezTo>
                <a:cubicBezTo>
                  <a:pt x="50" y="239"/>
                  <a:pt x="30" y="221"/>
                  <a:pt x="27" y="197"/>
                </a:cubicBezTo>
                <a:lnTo>
                  <a:pt x="26" y="187"/>
                </a:lnTo>
                <a:lnTo>
                  <a:pt x="26" y="182"/>
                </a:lnTo>
                <a:lnTo>
                  <a:pt x="26" y="189"/>
                </a:lnTo>
                <a:lnTo>
                  <a:pt x="26" y="185"/>
                </a:lnTo>
                <a:lnTo>
                  <a:pt x="28" y="194"/>
                </a:lnTo>
                <a:lnTo>
                  <a:pt x="27" y="192"/>
                </a:lnTo>
                <a:lnTo>
                  <a:pt x="114" y="202"/>
                </a:lnTo>
                <a:lnTo>
                  <a:pt x="113" y="204"/>
                </a:lnTo>
                <a:lnTo>
                  <a:pt x="111" y="207"/>
                </a:lnTo>
                <a:cubicBezTo>
                  <a:pt x="101" y="223"/>
                  <a:pt x="82" y="232"/>
                  <a:pt x="63" y="229"/>
                </a:cubicBezTo>
                <a:cubicBezTo>
                  <a:pt x="44" y="227"/>
                  <a:pt x="28" y="212"/>
                  <a:pt x="23" y="194"/>
                </a:cubicBezTo>
                <a:lnTo>
                  <a:pt x="22" y="187"/>
                </a:lnTo>
                <a:lnTo>
                  <a:pt x="22" y="184"/>
                </a:lnTo>
                <a:lnTo>
                  <a:pt x="21" y="181"/>
                </a:lnTo>
                <a:lnTo>
                  <a:pt x="26" y="195"/>
                </a:lnTo>
                <a:lnTo>
                  <a:pt x="25" y="194"/>
                </a:lnTo>
                <a:lnTo>
                  <a:pt x="116" y="172"/>
                </a:lnTo>
                <a:lnTo>
                  <a:pt x="116" y="169"/>
                </a:lnTo>
                <a:lnTo>
                  <a:pt x="116" y="178"/>
                </a:lnTo>
                <a:lnTo>
                  <a:pt x="116" y="186"/>
                </a:lnTo>
                <a:lnTo>
                  <a:pt x="116" y="190"/>
                </a:lnTo>
                <a:lnTo>
                  <a:pt x="116" y="191"/>
                </a:lnTo>
                <a:lnTo>
                  <a:pt x="20" y="191"/>
                </a:lnTo>
                <a:lnTo>
                  <a:pt x="20" y="189"/>
                </a:lnTo>
                <a:lnTo>
                  <a:pt x="20" y="186"/>
                </a:lnTo>
                <a:lnTo>
                  <a:pt x="116" y="186"/>
                </a:lnTo>
                <a:lnTo>
                  <a:pt x="116" y="188"/>
                </a:lnTo>
                <a:lnTo>
                  <a:pt x="116" y="191"/>
                </a:lnTo>
                <a:lnTo>
                  <a:pt x="68" y="143"/>
                </a:lnTo>
                <a:lnTo>
                  <a:pt x="69" y="143"/>
                </a:lnTo>
                <a:lnTo>
                  <a:pt x="21" y="195"/>
                </a:lnTo>
                <a:lnTo>
                  <a:pt x="20" y="185"/>
                </a:lnTo>
                <a:lnTo>
                  <a:pt x="20" y="183"/>
                </a:lnTo>
                <a:lnTo>
                  <a:pt x="26" y="204"/>
                </a:lnTo>
                <a:lnTo>
                  <a:pt x="25" y="203"/>
                </a:lnTo>
                <a:lnTo>
                  <a:pt x="115" y="191"/>
                </a:lnTo>
                <a:lnTo>
                  <a:pt x="115" y="194"/>
                </a:lnTo>
                <a:lnTo>
                  <a:pt x="115" y="184"/>
                </a:lnTo>
                <a:lnTo>
                  <a:pt x="115" y="189"/>
                </a:lnTo>
                <a:lnTo>
                  <a:pt x="115" y="193"/>
                </a:lnTo>
                <a:lnTo>
                  <a:pt x="115" y="196"/>
                </a:lnTo>
                <a:cubicBezTo>
                  <a:pt x="115" y="215"/>
                  <a:pt x="104" y="233"/>
                  <a:pt x="86" y="240"/>
                </a:cubicBezTo>
                <a:cubicBezTo>
                  <a:pt x="68" y="248"/>
                  <a:pt x="47" y="244"/>
                  <a:pt x="34" y="230"/>
                </a:cubicBezTo>
                <a:lnTo>
                  <a:pt x="33" y="229"/>
                </a:lnTo>
                <a:cubicBezTo>
                  <a:pt x="24" y="220"/>
                  <a:pt x="19" y="208"/>
                  <a:pt x="19" y="195"/>
                </a:cubicBezTo>
                <a:lnTo>
                  <a:pt x="19" y="192"/>
                </a:lnTo>
                <a:lnTo>
                  <a:pt x="19" y="186"/>
                </a:lnTo>
                <a:lnTo>
                  <a:pt x="20" y="197"/>
                </a:lnTo>
                <a:lnTo>
                  <a:pt x="19" y="192"/>
                </a:lnTo>
                <a:lnTo>
                  <a:pt x="114" y="182"/>
                </a:lnTo>
                <a:lnTo>
                  <a:pt x="114" y="184"/>
                </a:lnTo>
                <a:lnTo>
                  <a:pt x="114" y="186"/>
                </a:lnTo>
                <a:cubicBezTo>
                  <a:pt x="114" y="213"/>
                  <a:pt x="92" y="234"/>
                  <a:pt x="66" y="234"/>
                </a:cubicBezTo>
                <a:lnTo>
                  <a:pt x="65" y="234"/>
                </a:lnTo>
                <a:cubicBezTo>
                  <a:pt x="42" y="234"/>
                  <a:pt x="21" y="218"/>
                  <a:pt x="18" y="194"/>
                </a:cubicBezTo>
                <a:lnTo>
                  <a:pt x="17" y="191"/>
                </a:lnTo>
                <a:lnTo>
                  <a:pt x="25" y="210"/>
                </a:lnTo>
                <a:lnTo>
                  <a:pt x="24" y="209"/>
                </a:lnTo>
                <a:lnTo>
                  <a:pt x="111" y="182"/>
                </a:lnTo>
                <a:lnTo>
                  <a:pt x="111" y="188"/>
                </a:lnTo>
                <a:lnTo>
                  <a:pt x="111" y="196"/>
                </a:lnTo>
                <a:cubicBezTo>
                  <a:pt x="111" y="198"/>
                  <a:pt x="111" y="201"/>
                  <a:pt x="111" y="203"/>
                </a:cubicBezTo>
                <a:lnTo>
                  <a:pt x="110" y="206"/>
                </a:lnTo>
                <a:cubicBezTo>
                  <a:pt x="109" y="213"/>
                  <a:pt x="107" y="220"/>
                  <a:pt x="103" y="226"/>
                </a:cubicBezTo>
                <a:lnTo>
                  <a:pt x="102" y="228"/>
                </a:lnTo>
                <a:cubicBezTo>
                  <a:pt x="89" y="248"/>
                  <a:pt x="62" y="255"/>
                  <a:pt x="41" y="244"/>
                </a:cubicBezTo>
                <a:cubicBezTo>
                  <a:pt x="19" y="234"/>
                  <a:pt x="9" y="209"/>
                  <a:pt x="16" y="186"/>
                </a:cubicBezTo>
                <a:lnTo>
                  <a:pt x="17" y="184"/>
                </a:lnTo>
                <a:lnTo>
                  <a:pt x="15" y="193"/>
                </a:lnTo>
                <a:lnTo>
                  <a:pt x="15" y="189"/>
                </a:lnTo>
                <a:lnTo>
                  <a:pt x="15" y="196"/>
                </a:lnTo>
                <a:lnTo>
                  <a:pt x="15" y="194"/>
                </a:lnTo>
                <a:lnTo>
                  <a:pt x="14" y="184"/>
                </a:lnTo>
                <a:lnTo>
                  <a:pt x="14" y="182"/>
                </a:lnTo>
                <a:lnTo>
                  <a:pt x="109" y="194"/>
                </a:lnTo>
                <a:lnTo>
                  <a:pt x="109" y="196"/>
                </a:lnTo>
                <a:lnTo>
                  <a:pt x="110" y="184"/>
                </a:lnTo>
                <a:lnTo>
                  <a:pt x="110" y="194"/>
                </a:lnTo>
                <a:lnTo>
                  <a:pt x="109" y="193"/>
                </a:lnTo>
                <a:lnTo>
                  <a:pt x="109" y="196"/>
                </a:lnTo>
                <a:cubicBezTo>
                  <a:pt x="109" y="220"/>
                  <a:pt x="92" y="240"/>
                  <a:pt x="69" y="243"/>
                </a:cubicBezTo>
                <a:cubicBezTo>
                  <a:pt x="46" y="247"/>
                  <a:pt x="23" y="233"/>
                  <a:pt x="16" y="211"/>
                </a:cubicBezTo>
                <a:lnTo>
                  <a:pt x="15" y="210"/>
                </a:lnTo>
                <a:cubicBezTo>
                  <a:pt x="14" y="205"/>
                  <a:pt x="13" y="200"/>
                  <a:pt x="13" y="194"/>
                </a:cubicBezTo>
                <a:lnTo>
                  <a:pt x="13" y="191"/>
                </a:lnTo>
                <a:lnTo>
                  <a:pt x="107" y="207"/>
                </a:lnTo>
                <a:lnTo>
                  <a:pt x="106" y="208"/>
                </a:lnTo>
                <a:lnTo>
                  <a:pt x="108" y="201"/>
                </a:lnTo>
                <a:lnTo>
                  <a:pt x="107" y="204"/>
                </a:lnTo>
                <a:lnTo>
                  <a:pt x="108" y="191"/>
                </a:lnTo>
                <a:lnTo>
                  <a:pt x="108" y="196"/>
                </a:lnTo>
                <a:cubicBezTo>
                  <a:pt x="110" y="210"/>
                  <a:pt x="105" y="223"/>
                  <a:pt x="96" y="233"/>
                </a:cubicBezTo>
                <a:cubicBezTo>
                  <a:pt x="87" y="243"/>
                  <a:pt x="74" y="249"/>
                  <a:pt x="60" y="249"/>
                </a:cubicBezTo>
                <a:lnTo>
                  <a:pt x="59" y="249"/>
                </a:lnTo>
                <a:cubicBezTo>
                  <a:pt x="45" y="249"/>
                  <a:pt x="32" y="243"/>
                  <a:pt x="23" y="232"/>
                </a:cubicBezTo>
                <a:cubicBezTo>
                  <a:pt x="14" y="221"/>
                  <a:pt x="10" y="207"/>
                  <a:pt x="12" y="193"/>
                </a:cubicBezTo>
                <a:lnTo>
                  <a:pt x="13" y="190"/>
                </a:lnTo>
                <a:lnTo>
                  <a:pt x="12" y="198"/>
                </a:lnTo>
                <a:lnTo>
                  <a:pt x="12" y="196"/>
                </a:lnTo>
                <a:lnTo>
                  <a:pt x="108" y="196"/>
                </a:lnTo>
                <a:lnTo>
                  <a:pt x="108" y="197"/>
                </a:lnTo>
                <a:cubicBezTo>
                  <a:pt x="108" y="200"/>
                  <a:pt x="108" y="202"/>
                  <a:pt x="107" y="204"/>
                </a:cubicBezTo>
                <a:lnTo>
                  <a:pt x="107" y="208"/>
                </a:lnTo>
                <a:lnTo>
                  <a:pt x="107" y="201"/>
                </a:lnTo>
                <a:lnTo>
                  <a:pt x="107" y="212"/>
                </a:lnTo>
                <a:lnTo>
                  <a:pt x="107" y="216"/>
                </a:lnTo>
                <a:cubicBezTo>
                  <a:pt x="104" y="240"/>
                  <a:pt x="83" y="258"/>
                  <a:pt x="59" y="258"/>
                </a:cubicBezTo>
                <a:cubicBezTo>
                  <a:pt x="35" y="258"/>
                  <a:pt x="14" y="240"/>
                  <a:pt x="11" y="216"/>
                </a:cubicBezTo>
                <a:lnTo>
                  <a:pt x="11" y="211"/>
                </a:lnTo>
                <a:lnTo>
                  <a:pt x="10" y="205"/>
                </a:lnTo>
                <a:lnTo>
                  <a:pt x="58" y="249"/>
                </a:lnTo>
                <a:lnTo>
                  <a:pt x="56" y="249"/>
                </a:lnTo>
                <a:lnTo>
                  <a:pt x="104" y="201"/>
                </a:lnTo>
                <a:lnTo>
                  <a:pt x="104" y="203"/>
                </a:lnTo>
                <a:lnTo>
                  <a:pt x="104" y="205"/>
                </a:lnTo>
                <a:cubicBezTo>
                  <a:pt x="104" y="232"/>
                  <a:pt x="83" y="253"/>
                  <a:pt x="56" y="253"/>
                </a:cubicBezTo>
                <a:lnTo>
                  <a:pt x="56" y="253"/>
                </a:lnTo>
                <a:lnTo>
                  <a:pt x="55" y="253"/>
                </a:lnTo>
                <a:cubicBezTo>
                  <a:pt x="32" y="253"/>
                  <a:pt x="12" y="237"/>
                  <a:pt x="8" y="213"/>
                </a:cubicBezTo>
                <a:lnTo>
                  <a:pt x="8" y="210"/>
                </a:lnTo>
                <a:lnTo>
                  <a:pt x="9" y="218"/>
                </a:lnTo>
                <a:lnTo>
                  <a:pt x="9" y="216"/>
                </a:lnTo>
                <a:lnTo>
                  <a:pt x="102" y="209"/>
                </a:lnTo>
                <a:lnTo>
                  <a:pt x="101" y="212"/>
                </a:lnTo>
                <a:lnTo>
                  <a:pt x="102" y="204"/>
                </a:lnTo>
                <a:lnTo>
                  <a:pt x="102" y="208"/>
                </a:lnTo>
                <a:lnTo>
                  <a:pt x="102" y="213"/>
                </a:lnTo>
                <a:lnTo>
                  <a:pt x="102" y="215"/>
                </a:lnTo>
                <a:lnTo>
                  <a:pt x="6" y="215"/>
                </a:lnTo>
                <a:lnTo>
                  <a:pt x="6" y="214"/>
                </a:lnTo>
                <a:cubicBezTo>
                  <a:pt x="6" y="212"/>
                  <a:pt x="6" y="209"/>
                  <a:pt x="6" y="207"/>
                </a:cubicBezTo>
                <a:lnTo>
                  <a:pt x="7" y="204"/>
                </a:lnTo>
                <a:lnTo>
                  <a:pt x="6" y="210"/>
                </a:lnTo>
                <a:lnTo>
                  <a:pt x="6" y="207"/>
                </a:lnTo>
                <a:cubicBezTo>
                  <a:pt x="6" y="202"/>
                  <a:pt x="7" y="197"/>
                  <a:pt x="9" y="192"/>
                </a:cubicBezTo>
                <a:lnTo>
                  <a:pt x="9" y="190"/>
                </a:lnTo>
                <a:cubicBezTo>
                  <a:pt x="17" y="168"/>
                  <a:pt x="39" y="154"/>
                  <a:pt x="63" y="158"/>
                </a:cubicBezTo>
                <a:cubicBezTo>
                  <a:pt x="86" y="162"/>
                  <a:pt x="103" y="182"/>
                  <a:pt x="103" y="205"/>
                </a:cubicBezTo>
                <a:lnTo>
                  <a:pt x="103" y="207"/>
                </a:lnTo>
                <a:lnTo>
                  <a:pt x="103" y="210"/>
                </a:lnTo>
                <a:cubicBezTo>
                  <a:pt x="103" y="213"/>
                  <a:pt x="103" y="216"/>
                  <a:pt x="102" y="218"/>
                </a:cubicBezTo>
                <a:lnTo>
                  <a:pt x="102" y="221"/>
                </a:lnTo>
                <a:lnTo>
                  <a:pt x="102" y="213"/>
                </a:lnTo>
                <a:lnTo>
                  <a:pt x="102" y="215"/>
                </a:lnTo>
                <a:lnTo>
                  <a:pt x="6" y="215"/>
                </a:lnTo>
                <a:lnTo>
                  <a:pt x="6" y="213"/>
                </a:lnTo>
                <a:lnTo>
                  <a:pt x="6" y="210"/>
                </a:lnTo>
                <a:lnTo>
                  <a:pt x="6" y="207"/>
                </a:lnTo>
                <a:lnTo>
                  <a:pt x="9" y="222"/>
                </a:lnTo>
                <a:lnTo>
                  <a:pt x="8" y="221"/>
                </a:lnTo>
                <a:cubicBezTo>
                  <a:pt x="0" y="195"/>
                  <a:pt x="14" y="168"/>
                  <a:pt x="39" y="160"/>
                </a:cubicBezTo>
                <a:cubicBezTo>
                  <a:pt x="64" y="152"/>
                  <a:pt x="91" y="165"/>
                  <a:pt x="100" y="19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61"/>
          <p:cNvSpPr>
            <a:spLocks/>
          </p:cNvSpPr>
          <p:nvPr/>
        </p:nvSpPr>
        <p:spPr bwMode="auto">
          <a:xfrm>
            <a:off x="7202488" y="2828925"/>
            <a:ext cx="166687" cy="77788"/>
          </a:xfrm>
          <a:custGeom>
            <a:avLst/>
            <a:gdLst>
              <a:gd name="T0" fmla="*/ 74 w 581"/>
              <a:gd name="T1" fmla="*/ 108 h 266"/>
              <a:gd name="T2" fmla="*/ 44 w 581"/>
              <a:gd name="T3" fmla="*/ 152 h 266"/>
              <a:gd name="T4" fmla="*/ 154 w 581"/>
              <a:gd name="T5" fmla="*/ 171 h 266"/>
              <a:gd name="T6" fmla="*/ 69 w 581"/>
              <a:gd name="T7" fmla="*/ 200 h 266"/>
              <a:gd name="T8" fmla="*/ 185 w 581"/>
              <a:gd name="T9" fmla="*/ 196 h 266"/>
              <a:gd name="T10" fmla="*/ 202 w 581"/>
              <a:gd name="T11" fmla="*/ 203 h 266"/>
              <a:gd name="T12" fmla="*/ 177 w 581"/>
              <a:gd name="T13" fmla="*/ 156 h 266"/>
              <a:gd name="T14" fmla="*/ 149 w 581"/>
              <a:gd name="T15" fmla="*/ 187 h 266"/>
              <a:gd name="T16" fmla="*/ 253 w 581"/>
              <a:gd name="T17" fmla="*/ 224 h 266"/>
              <a:gd name="T18" fmla="*/ 269 w 581"/>
              <a:gd name="T19" fmla="*/ 191 h 266"/>
              <a:gd name="T20" fmla="*/ 281 w 581"/>
              <a:gd name="T21" fmla="*/ 166 h 266"/>
              <a:gd name="T22" fmla="*/ 265 w 581"/>
              <a:gd name="T23" fmla="*/ 118 h 266"/>
              <a:gd name="T24" fmla="*/ 319 w 581"/>
              <a:gd name="T25" fmla="*/ 170 h 266"/>
              <a:gd name="T26" fmla="*/ 326 w 581"/>
              <a:gd name="T27" fmla="*/ 156 h 266"/>
              <a:gd name="T28" fmla="*/ 345 w 581"/>
              <a:gd name="T29" fmla="*/ 146 h 266"/>
              <a:gd name="T30" fmla="*/ 259 w 581"/>
              <a:gd name="T31" fmla="*/ 140 h 266"/>
              <a:gd name="T32" fmla="*/ 279 w 581"/>
              <a:gd name="T33" fmla="*/ 149 h 266"/>
              <a:gd name="T34" fmla="*/ 384 w 581"/>
              <a:gd name="T35" fmla="*/ 114 h 266"/>
              <a:gd name="T36" fmla="*/ 397 w 581"/>
              <a:gd name="T37" fmla="*/ 118 h 266"/>
              <a:gd name="T38" fmla="*/ 407 w 581"/>
              <a:gd name="T39" fmla="*/ 97 h 266"/>
              <a:gd name="T40" fmla="*/ 420 w 581"/>
              <a:gd name="T41" fmla="*/ 87 h 266"/>
              <a:gd name="T42" fmla="*/ 412 w 581"/>
              <a:gd name="T43" fmla="*/ 70 h 266"/>
              <a:gd name="T44" fmla="*/ 444 w 581"/>
              <a:gd name="T45" fmla="*/ 104 h 266"/>
              <a:gd name="T46" fmla="*/ 457 w 581"/>
              <a:gd name="T47" fmla="*/ 89 h 266"/>
              <a:gd name="T48" fmla="*/ 377 w 581"/>
              <a:gd name="T49" fmla="*/ 78 h 266"/>
              <a:gd name="T50" fmla="*/ 442 w 581"/>
              <a:gd name="T51" fmla="*/ 41 h 266"/>
              <a:gd name="T52" fmla="*/ 408 w 581"/>
              <a:gd name="T53" fmla="*/ 66 h 266"/>
              <a:gd name="T54" fmla="*/ 424 w 581"/>
              <a:gd name="T55" fmla="*/ 95 h 266"/>
              <a:gd name="T56" fmla="*/ 529 w 581"/>
              <a:gd name="T57" fmla="*/ 58 h 266"/>
              <a:gd name="T58" fmla="*/ 451 w 581"/>
              <a:gd name="T59" fmla="*/ 52 h 266"/>
              <a:gd name="T60" fmla="*/ 562 w 581"/>
              <a:gd name="T61" fmla="*/ 61 h 266"/>
              <a:gd name="T62" fmla="*/ 484 w 581"/>
              <a:gd name="T63" fmla="*/ 66 h 266"/>
              <a:gd name="T64" fmla="*/ 468 w 581"/>
              <a:gd name="T65" fmla="*/ 82 h 266"/>
              <a:gd name="T66" fmla="*/ 500 w 581"/>
              <a:gd name="T67" fmla="*/ 109 h 266"/>
              <a:gd name="T68" fmla="*/ 524 w 581"/>
              <a:gd name="T69" fmla="*/ 102 h 266"/>
              <a:gd name="T70" fmla="*/ 427 w 581"/>
              <a:gd name="T71" fmla="*/ 101 h 266"/>
              <a:gd name="T72" fmla="*/ 502 w 581"/>
              <a:gd name="T73" fmla="*/ 75 h 266"/>
              <a:gd name="T74" fmla="*/ 479 w 581"/>
              <a:gd name="T75" fmla="*/ 126 h 266"/>
              <a:gd name="T76" fmla="*/ 419 w 581"/>
              <a:gd name="T77" fmla="*/ 142 h 266"/>
              <a:gd name="T78" fmla="*/ 458 w 581"/>
              <a:gd name="T79" fmla="*/ 94 h 266"/>
              <a:gd name="T80" fmla="*/ 443 w 581"/>
              <a:gd name="T81" fmla="*/ 107 h 266"/>
              <a:gd name="T82" fmla="*/ 389 w 581"/>
              <a:gd name="T83" fmla="*/ 166 h 266"/>
              <a:gd name="T84" fmla="*/ 324 w 581"/>
              <a:gd name="T85" fmla="*/ 118 h 266"/>
              <a:gd name="T86" fmla="*/ 307 w 581"/>
              <a:gd name="T87" fmla="*/ 127 h 266"/>
              <a:gd name="T88" fmla="*/ 298 w 581"/>
              <a:gd name="T89" fmla="*/ 128 h 266"/>
              <a:gd name="T90" fmla="*/ 374 w 581"/>
              <a:gd name="T91" fmla="*/ 132 h 266"/>
              <a:gd name="T92" fmla="*/ 272 w 581"/>
              <a:gd name="T93" fmla="*/ 154 h 266"/>
              <a:gd name="T94" fmla="*/ 259 w 581"/>
              <a:gd name="T95" fmla="*/ 147 h 266"/>
              <a:gd name="T96" fmla="*/ 323 w 581"/>
              <a:gd name="T97" fmla="*/ 193 h 266"/>
              <a:gd name="T98" fmla="*/ 226 w 581"/>
              <a:gd name="T99" fmla="*/ 175 h 266"/>
              <a:gd name="T100" fmla="*/ 309 w 581"/>
              <a:gd name="T101" fmla="*/ 180 h 266"/>
              <a:gd name="T102" fmla="*/ 246 w 581"/>
              <a:gd name="T103" fmla="*/ 218 h 266"/>
              <a:gd name="T104" fmla="*/ 186 w 581"/>
              <a:gd name="T105" fmla="*/ 197 h 266"/>
              <a:gd name="T106" fmla="*/ 262 w 581"/>
              <a:gd name="T107" fmla="*/ 185 h 266"/>
              <a:gd name="T108" fmla="*/ 247 w 581"/>
              <a:gd name="T109" fmla="*/ 202 h 266"/>
              <a:gd name="T110" fmla="*/ 190 w 581"/>
              <a:gd name="T111" fmla="*/ 256 h 266"/>
              <a:gd name="T112" fmla="*/ 167 w 581"/>
              <a:gd name="T113" fmla="*/ 252 h 266"/>
              <a:gd name="T114" fmla="*/ 137 w 581"/>
              <a:gd name="T115" fmla="*/ 242 h 266"/>
              <a:gd name="T116" fmla="*/ 80 w 581"/>
              <a:gd name="T117" fmla="*/ 224 h 266"/>
              <a:gd name="T118" fmla="*/ 57 w 581"/>
              <a:gd name="T119" fmla="*/ 199 h 266"/>
              <a:gd name="T120" fmla="*/ 139 w 581"/>
              <a:gd name="T121" fmla="*/ 161 h 266"/>
              <a:gd name="T122" fmla="*/ 122 w 581"/>
              <a:gd name="T123" fmla="*/ 153 h 266"/>
              <a:gd name="T124" fmla="*/ 96 w 581"/>
              <a:gd name="T125" fmla="*/ 15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1" h="266">
                <a:moveTo>
                  <a:pt x="96" y="142"/>
                </a:moveTo>
                <a:lnTo>
                  <a:pt x="96" y="143"/>
                </a:lnTo>
                <a:lnTo>
                  <a:pt x="96" y="146"/>
                </a:lnTo>
                <a:lnTo>
                  <a:pt x="96" y="149"/>
                </a:lnTo>
                <a:lnTo>
                  <a:pt x="96" y="151"/>
                </a:lnTo>
                <a:lnTo>
                  <a:pt x="1" y="142"/>
                </a:lnTo>
                <a:lnTo>
                  <a:pt x="1" y="140"/>
                </a:lnTo>
                <a:lnTo>
                  <a:pt x="0" y="149"/>
                </a:lnTo>
                <a:lnTo>
                  <a:pt x="0" y="146"/>
                </a:lnTo>
                <a:cubicBezTo>
                  <a:pt x="0" y="121"/>
                  <a:pt x="20" y="100"/>
                  <a:pt x="46" y="99"/>
                </a:cubicBezTo>
                <a:cubicBezTo>
                  <a:pt x="71" y="97"/>
                  <a:pt x="93" y="116"/>
                  <a:pt x="96" y="141"/>
                </a:cubicBezTo>
                <a:lnTo>
                  <a:pt x="97" y="146"/>
                </a:lnTo>
                <a:lnTo>
                  <a:pt x="97" y="151"/>
                </a:lnTo>
                <a:lnTo>
                  <a:pt x="49" y="108"/>
                </a:lnTo>
                <a:lnTo>
                  <a:pt x="51" y="108"/>
                </a:lnTo>
                <a:lnTo>
                  <a:pt x="5" y="141"/>
                </a:lnTo>
                <a:lnTo>
                  <a:pt x="7" y="136"/>
                </a:lnTo>
                <a:lnTo>
                  <a:pt x="8" y="133"/>
                </a:lnTo>
                <a:cubicBezTo>
                  <a:pt x="14" y="112"/>
                  <a:pt x="33" y="98"/>
                  <a:pt x="54" y="98"/>
                </a:cubicBezTo>
                <a:lnTo>
                  <a:pt x="55" y="98"/>
                </a:lnTo>
                <a:cubicBezTo>
                  <a:pt x="76" y="98"/>
                  <a:pt x="94" y="112"/>
                  <a:pt x="101" y="131"/>
                </a:cubicBezTo>
                <a:lnTo>
                  <a:pt x="102" y="134"/>
                </a:lnTo>
                <a:lnTo>
                  <a:pt x="103" y="140"/>
                </a:lnTo>
                <a:lnTo>
                  <a:pt x="8" y="151"/>
                </a:lnTo>
                <a:lnTo>
                  <a:pt x="8" y="149"/>
                </a:lnTo>
                <a:lnTo>
                  <a:pt x="9" y="158"/>
                </a:lnTo>
                <a:lnTo>
                  <a:pt x="9" y="156"/>
                </a:lnTo>
                <a:lnTo>
                  <a:pt x="104" y="142"/>
                </a:lnTo>
                <a:lnTo>
                  <a:pt x="104" y="147"/>
                </a:lnTo>
                <a:lnTo>
                  <a:pt x="104" y="156"/>
                </a:lnTo>
                <a:cubicBezTo>
                  <a:pt x="104" y="182"/>
                  <a:pt x="83" y="204"/>
                  <a:pt x="56" y="204"/>
                </a:cubicBezTo>
                <a:cubicBezTo>
                  <a:pt x="30" y="204"/>
                  <a:pt x="8" y="182"/>
                  <a:pt x="8" y="156"/>
                </a:cubicBezTo>
                <a:lnTo>
                  <a:pt x="8" y="154"/>
                </a:lnTo>
                <a:lnTo>
                  <a:pt x="8" y="151"/>
                </a:lnTo>
                <a:lnTo>
                  <a:pt x="56" y="199"/>
                </a:lnTo>
                <a:lnTo>
                  <a:pt x="56" y="199"/>
                </a:lnTo>
                <a:cubicBezTo>
                  <a:pt x="29" y="199"/>
                  <a:pt x="8" y="178"/>
                  <a:pt x="8" y="151"/>
                </a:cubicBezTo>
                <a:cubicBezTo>
                  <a:pt x="8" y="125"/>
                  <a:pt x="29" y="103"/>
                  <a:pt x="56" y="103"/>
                </a:cubicBezTo>
                <a:lnTo>
                  <a:pt x="57" y="103"/>
                </a:lnTo>
                <a:cubicBezTo>
                  <a:pt x="72" y="103"/>
                  <a:pt x="85" y="110"/>
                  <a:pt x="95" y="121"/>
                </a:cubicBezTo>
                <a:cubicBezTo>
                  <a:pt x="104" y="132"/>
                  <a:pt x="107" y="147"/>
                  <a:pt x="105" y="161"/>
                </a:cubicBezTo>
                <a:lnTo>
                  <a:pt x="104" y="163"/>
                </a:lnTo>
                <a:lnTo>
                  <a:pt x="105" y="154"/>
                </a:lnTo>
                <a:lnTo>
                  <a:pt x="105" y="156"/>
                </a:lnTo>
                <a:lnTo>
                  <a:pt x="57" y="108"/>
                </a:lnTo>
                <a:lnTo>
                  <a:pt x="58" y="108"/>
                </a:lnTo>
                <a:lnTo>
                  <a:pt x="59" y="108"/>
                </a:lnTo>
                <a:lnTo>
                  <a:pt x="17" y="133"/>
                </a:lnTo>
                <a:lnTo>
                  <a:pt x="20" y="127"/>
                </a:lnTo>
                <a:lnTo>
                  <a:pt x="21" y="126"/>
                </a:lnTo>
                <a:cubicBezTo>
                  <a:pt x="24" y="119"/>
                  <a:pt x="30" y="112"/>
                  <a:pt x="37" y="108"/>
                </a:cubicBezTo>
                <a:lnTo>
                  <a:pt x="38" y="107"/>
                </a:lnTo>
                <a:cubicBezTo>
                  <a:pt x="52" y="98"/>
                  <a:pt x="69" y="96"/>
                  <a:pt x="83" y="102"/>
                </a:cubicBezTo>
                <a:cubicBezTo>
                  <a:pt x="98" y="108"/>
                  <a:pt x="109" y="121"/>
                  <a:pt x="112" y="137"/>
                </a:cubicBezTo>
                <a:lnTo>
                  <a:pt x="113" y="140"/>
                </a:lnTo>
                <a:lnTo>
                  <a:pt x="114" y="148"/>
                </a:lnTo>
                <a:lnTo>
                  <a:pt x="114" y="153"/>
                </a:lnTo>
                <a:lnTo>
                  <a:pt x="114" y="161"/>
                </a:lnTo>
                <a:lnTo>
                  <a:pt x="21" y="146"/>
                </a:lnTo>
                <a:lnTo>
                  <a:pt x="21" y="144"/>
                </a:lnTo>
                <a:lnTo>
                  <a:pt x="19" y="159"/>
                </a:lnTo>
                <a:lnTo>
                  <a:pt x="19" y="156"/>
                </a:lnTo>
                <a:cubicBezTo>
                  <a:pt x="19" y="129"/>
                  <a:pt x="40" y="108"/>
                  <a:pt x="67" y="108"/>
                </a:cubicBezTo>
                <a:lnTo>
                  <a:pt x="69" y="108"/>
                </a:lnTo>
                <a:cubicBezTo>
                  <a:pt x="94" y="108"/>
                  <a:pt x="115" y="127"/>
                  <a:pt x="117" y="152"/>
                </a:cubicBezTo>
                <a:lnTo>
                  <a:pt x="118" y="157"/>
                </a:lnTo>
                <a:lnTo>
                  <a:pt x="118" y="160"/>
                </a:lnTo>
                <a:lnTo>
                  <a:pt x="28" y="144"/>
                </a:lnTo>
                <a:lnTo>
                  <a:pt x="30" y="140"/>
                </a:lnTo>
                <a:lnTo>
                  <a:pt x="26" y="149"/>
                </a:lnTo>
                <a:lnTo>
                  <a:pt x="28" y="143"/>
                </a:lnTo>
                <a:cubicBezTo>
                  <a:pt x="33" y="122"/>
                  <a:pt x="52" y="108"/>
                  <a:pt x="74" y="108"/>
                </a:cubicBezTo>
                <a:lnTo>
                  <a:pt x="75" y="108"/>
                </a:lnTo>
                <a:cubicBezTo>
                  <a:pt x="100" y="108"/>
                  <a:pt x="121" y="127"/>
                  <a:pt x="123" y="152"/>
                </a:cubicBezTo>
                <a:lnTo>
                  <a:pt x="123" y="157"/>
                </a:lnTo>
                <a:lnTo>
                  <a:pt x="123" y="165"/>
                </a:lnTo>
                <a:cubicBezTo>
                  <a:pt x="123" y="192"/>
                  <a:pt x="102" y="213"/>
                  <a:pt x="75" y="213"/>
                </a:cubicBezTo>
                <a:cubicBezTo>
                  <a:pt x="49" y="213"/>
                  <a:pt x="27" y="192"/>
                  <a:pt x="27" y="165"/>
                </a:cubicBezTo>
                <a:lnTo>
                  <a:pt x="27" y="164"/>
                </a:lnTo>
                <a:lnTo>
                  <a:pt x="28" y="172"/>
                </a:lnTo>
                <a:lnTo>
                  <a:pt x="28" y="169"/>
                </a:lnTo>
                <a:cubicBezTo>
                  <a:pt x="27" y="166"/>
                  <a:pt x="27" y="164"/>
                  <a:pt x="27" y="161"/>
                </a:cubicBezTo>
                <a:lnTo>
                  <a:pt x="27" y="156"/>
                </a:lnTo>
                <a:cubicBezTo>
                  <a:pt x="27" y="129"/>
                  <a:pt x="48" y="108"/>
                  <a:pt x="75" y="108"/>
                </a:cubicBezTo>
                <a:lnTo>
                  <a:pt x="75" y="108"/>
                </a:lnTo>
                <a:cubicBezTo>
                  <a:pt x="102" y="108"/>
                  <a:pt x="123" y="129"/>
                  <a:pt x="123" y="156"/>
                </a:cubicBezTo>
                <a:cubicBezTo>
                  <a:pt x="123" y="182"/>
                  <a:pt x="102" y="204"/>
                  <a:pt x="75" y="204"/>
                </a:cubicBezTo>
                <a:lnTo>
                  <a:pt x="75" y="204"/>
                </a:lnTo>
                <a:cubicBezTo>
                  <a:pt x="48" y="204"/>
                  <a:pt x="27" y="182"/>
                  <a:pt x="27" y="156"/>
                </a:cubicBezTo>
                <a:cubicBezTo>
                  <a:pt x="27" y="129"/>
                  <a:pt x="48" y="108"/>
                  <a:pt x="75" y="108"/>
                </a:cubicBezTo>
                <a:lnTo>
                  <a:pt x="76" y="108"/>
                </a:lnTo>
                <a:lnTo>
                  <a:pt x="78" y="108"/>
                </a:lnTo>
                <a:cubicBezTo>
                  <a:pt x="101" y="108"/>
                  <a:pt x="121" y="125"/>
                  <a:pt x="125" y="148"/>
                </a:cubicBezTo>
                <a:lnTo>
                  <a:pt x="126" y="151"/>
                </a:lnTo>
                <a:cubicBezTo>
                  <a:pt x="126" y="154"/>
                  <a:pt x="126" y="156"/>
                  <a:pt x="126" y="159"/>
                </a:cubicBezTo>
                <a:lnTo>
                  <a:pt x="126" y="161"/>
                </a:lnTo>
                <a:lnTo>
                  <a:pt x="31" y="152"/>
                </a:lnTo>
                <a:lnTo>
                  <a:pt x="32" y="149"/>
                </a:lnTo>
                <a:lnTo>
                  <a:pt x="31" y="158"/>
                </a:lnTo>
                <a:lnTo>
                  <a:pt x="31" y="156"/>
                </a:lnTo>
                <a:cubicBezTo>
                  <a:pt x="31" y="131"/>
                  <a:pt x="50" y="111"/>
                  <a:pt x="74" y="108"/>
                </a:cubicBezTo>
                <a:cubicBezTo>
                  <a:pt x="99" y="106"/>
                  <a:pt x="121" y="122"/>
                  <a:pt x="126" y="147"/>
                </a:cubicBezTo>
                <a:lnTo>
                  <a:pt x="127" y="152"/>
                </a:lnTo>
                <a:lnTo>
                  <a:pt x="128" y="156"/>
                </a:lnTo>
                <a:cubicBezTo>
                  <a:pt x="128" y="159"/>
                  <a:pt x="128" y="161"/>
                  <a:pt x="128" y="164"/>
                </a:cubicBezTo>
                <a:lnTo>
                  <a:pt x="128" y="165"/>
                </a:lnTo>
                <a:cubicBezTo>
                  <a:pt x="128" y="192"/>
                  <a:pt x="107" y="213"/>
                  <a:pt x="80" y="213"/>
                </a:cubicBezTo>
                <a:cubicBezTo>
                  <a:pt x="54" y="213"/>
                  <a:pt x="32" y="192"/>
                  <a:pt x="32" y="165"/>
                </a:cubicBezTo>
                <a:lnTo>
                  <a:pt x="32" y="164"/>
                </a:lnTo>
                <a:lnTo>
                  <a:pt x="32" y="161"/>
                </a:lnTo>
                <a:lnTo>
                  <a:pt x="33" y="168"/>
                </a:lnTo>
                <a:lnTo>
                  <a:pt x="32" y="164"/>
                </a:lnTo>
                <a:cubicBezTo>
                  <a:pt x="32" y="162"/>
                  <a:pt x="32" y="160"/>
                  <a:pt x="32" y="157"/>
                </a:cubicBezTo>
                <a:lnTo>
                  <a:pt x="32" y="156"/>
                </a:lnTo>
                <a:cubicBezTo>
                  <a:pt x="32" y="135"/>
                  <a:pt x="46" y="116"/>
                  <a:pt x="67" y="110"/>
                </a:cubicBezTo>
                <a:cubicBezTo>
                  <a:pt x="87" y="104"/>
                  <a:pt x="109" y="112"/>
                  <a:pt x="121" y="131"/>
                </a:cubicBezTo>
                <a:lnTo>
                  <a:pt x="123" y="135"/>
                </a:lnTo>
                <a:lnTo>
                  <a:pt x="129" y="146"/>
                </a:lnTo>
                <a:cubicBezTo>
                  <a:pt x="132" y="152"/>
                  <a:pt x="133" y="159"/>
                  <a:pt x="133" y="165"/>
                </a:cubicBezTo>
                <a:lnTo>
                  <a:pt x="133" y="170"/>
                </a:lnTo>
                <a:lnTo>
                  <a:pt x="37" y="167"/>
                </a:lnTo>
                <a:lnTo>
                  <a:pt x="38" y="160"/>
                </a:lnTo>
                <a:lnTo>
                  <a:pt x="38" y="153"/>
                </a:lnTo>
                <a:cubicBezTo>
                  <a:pt x="39" y="134"/>
                  <a:pt x="52" y="118"/>
                  <a:pt x="69" y="111"/>
                </a:cubicBezTo>
                <a:cubicBezTo>
                  <a:pt x="87" y="104"/>
                  <a:pt x="107" y="109"/>
                  <a:pt x="120" y="122"/>
                </a:cubicBezTo>
                <a:lnTo>
                  <a:pt x="121" y="124"/>
                </a:lnTo>
                <a:cubicBezTo>
                  <a:pt x="129" y="131"/>
                  <a:pt x="134" y="140"/>
                  <a:pt x="135" y="151"/>
                </a:cubicBezTo>
                <a:lnTo>
                  <a:pt x="135" y="154"/>
                </a:lnTo>
                <a:cubicBezTo>
                  <a:pt x="137" y="165"/>
                  <a:pt x="135" y="176"/>
                  <a:pt x="129" y="186"/>
                </a:cubicBezTo>
                <a:lnTo>
                  <a:pt x="128" y="188"/>
                </a:lnTo>
                <a:lnTo>
                  <a:pt x="123" y="194"/>
                </a:lnTo>
                <a:lnTo>
                  <a:pt x="85" y="117"/>
                </a:lnTo>
                <a:lnTo>
                  <a:pt x="86" y="117"/>
                </a:lnTo>
                <a:lnTo>
                  <a:pt x="87" y="117"/>
                </a:lnTo>
                <a:lnTo>
                  <a:pt x="88" y="117"/>
                </a:lnTo>
                <a:cubicBezTo>
                  <a:pt x="109" y="117"/>
                  <a:pt x="128" y="131"/>
                  <a:pt x="134" y="152"/>
                </a:cubicBezTo>
                <a:lnTo>
                  <a:pt x="135" y="157"/>
                </a:lnTo>
                <a:cubicBezTo>
                  <a:pt x="140" y="171"/>
                  <a:pt x="137" y="187"/>
                  <a:pt x="128" y="199"/>
                </a:cubicBezTo>
                <a:cubicBezTo>
                  <a:pt x="119" y="211"/>
                  <a:pt x="105" y="218"/>
                  <a:pt x="89" y="218"/>
                </a:cubicBezTo>
                <a:lnTo>
                  <a:pt x="89" y="218"/>
                </a:lnTo>
                <a:cubicBezTo>
                  <a:pt x="75" y="218"/>
                  <a:pt x="62" y="212"/>
                  <a:pt x="53" y="202"/>
                </a:cubicBezTo>
                <a:cubicBezTo>
                  <a:pt x="44" y="191"/>
                  <a:pt x="39" y="177"/>
                  <a:pt x="41" y="164"/>
                </a:cubicBezTo>
                <a:lnTo>
                  <a:pt x="42" y="160"/>
                </a:lnTo>
                <a:cubicBezTo>
                  <a:pt x="42" y="157"/>
                  <a:pt x="43" y="155"/>
                  <a:pt x="44" y="152"/>
                </a:cubicBezTo>
                <a:lnTo>
                  <a:pt x="44" y="150"/>
                </a:lnTo>
                <a:cubicBezTo>
                  <a:pt x="51" y="129"/>
                  <a:pt x="72" y="116"/>
                  <a:pt x="94" y="118"/>
                </a:cubicBezTo>
                <a:cubicBezTo>
                  <a:pt x="116" y="120"/>
                  <a:pt x="134" y="137"/>
                  <a:pt x="137" y="159"/>
                </a:cubicBezTo>
                <a:lnTo>
                  <a:pt x="138" y="162"/>
                </a:lnTo>
                <a:cubicBezTo>
                  <a:pt x="138" y="164"/>
                  <a:pt x="138" y="167"/>
                  <a:pt x="138" y="169"/>
                </a:cubicBezTo>
                <a:lnTo>
                  <a:pt x="138" y="174"/>
                </a:lnTo>
                <a:lnTo>
                  <a:pt x="139" y="173"/>
                </a:lnTo>
                <a:lnTo>
                  <a:pt x="139" y="180"/>
                </a:lnTo>
                <a:lnTo>
                  <a:pt x="44" y="172"/>
                </a:lnTo>
                <a:lnTo>
                  <a:pt x="44" y="169"/>
                </a:lnTo>
                <a:lnTo>
                  <a:pt x="43" y="177"/>
                </a:lnTo>
                <a:lnTo>
                  <a:pt x="43" y="170"/>
                </a:lnTo>
                <a:lnTo>
                  <a:pt x="43" y="164"/>
                </a:lnTo>
                <a:lnTo>
                  <a:pt x="43" y="161"/>
                </a:lnTo>
                <a:cubicBezTo>
                  <a:pt x="43" y="142"/>
                  <a:pt x="55" y="124"/>
                  <a:pt x="73" y="117"/>
                </a:cubicBezTo>
                <a:cubicBezTo>
                  <a:pt x="91" y="109"/>
                  <a:pt x="112" y="113"/>
                  <a:pt x="125" y="127"/>
                </a:cubicBezTo>
                <a:lnTo>
                  <a:pt x="126" y="128"/>
                </a:lnTo>
                <a:cubicBezTo>
                  <a:pt x="133" y="135"/>
                  <a:pt x="138" y="144"/>
                  <a:pt x="139" y="154"/>
                </a:cubicBezTo>
                <a:lnTo>
                  <a:pt x="140" y="157"/>
                </a:lnTo>
                <a:lnTo>
                  <a:pt x="141" y="163"/>
                </a:lnTo>
                <a:lnTo>
                  <a:pt x="142" y="170"/>
                </a:lnTo>
                <a:lnTo>
                  <a:pt x="142" y="173"/>
                </a:lnTo>
                <a:lnTo>
                  <a:pt x="137" y="158"/>
                </a:lnTo>
                <a:lnTo>
                  <a:pt x="138" y="159"/>
                </a:lnTo>
                <a:lnTo>
                  <a:pt x="47" y="180"/>
                </a:lnTo>
                <a:lnTo>
                  <a:pt x="47" y="177"/>
                </a:lnTo>
                <a:lnTo>
                  <a:pt x="47" y="172"/>
                </a:lnTo>
                <a:lnTo>
                  <a:pt x="47" y="168"/>
                </a:lnTo>
                <a:lnTo>
                  <a:pt x="47" y="165"/>
                </a:lnTo>
                <a:lnTo>
                  <a:pt x="138" y="187"/>
                </a:lnTo>
                <a:lnTo>
                  <a:pt x="137" y="188"/>
                </a:lnTo>
                <a:lnTo>
                  <a:pt x="142" y="166"/>
                </a:lnTo>
                <a:lnTo>
                  <a:pt x="142" y="170"/>
                </a:lnTo>
                <a:cubicBezTo>
                  <a:pt x="142" y="173"/>
                  <a:pt x="142" y="175"/>
                  <a:pt x="142" y="178"/>
                </a:cubicBezTo>
                <a:lnTo>
                  <a:pt x="141" y="181"/>
                </a:lnTo>
                <a:lnTo>
                  <a:pt x="142" y="173"/>
                </a:lnTo>
                <a:lnTo>
                  <a:pt x="142" y="175"/>
                </a:lnTo>
                <a:lnTo>
                  <a:pt x="47" y="163"/>
                </a:lnTo>
                <a:lnTo>
                  <a:pt x="48" y="161"/>
                </a:lnTo>
                <a:lnTo>
                  <a:pt x="48" y="161"/>
                </a:lnTo>
                <a:cubicBezTo>
                  <a:pt x="53" y="137"/>
                  <a:pt x="75" y="120"/>
                  <a:pt x="100" y="123"/>
                </a:cubicBezTo>
                <a:cubicBezTo>
                  <a:pt x="124" y="125"/>
                  <a:pt x="143" y="146"/>
                  <a:pt x="143" y="170"/>
                </a:cubicBezTo>
                <a:lnTo>
                  <a:pt x="143" y="172"/>
                </a:lnTo>
                <a:lnTo>
                  <a:pt x="143" y="175"/>
                </a:lnTo>
                <a:lnTo>
                  <a:pt x="143" y="178"/>
                </a:lnTo>
                <a:lnTo>
                  <a:pt x="141" y="163"/>
                </a:lnTo>
                <a:lnTo>
                  <a:pt x="141" y="165"/>
                </a:lnTo>
                <a:lnTo>
                  <a:pt x="47" y="180"/>
                </a:lnTo>
                <a:lnTo>
                  <a:pt x="47" y="175"/>
                </a:lnTo>
                <a:cubicBezTo>
                  <a:pt x="47" y="172"/>
                  <a:pt x="48" y="170"/>
                  <a:pt x="48" y="167"/>
                </a:cubicBezTo>
                <a:lnTo>
                  <a:pt x="49" y="164"/>
                </a:lnTo>
                <a:cubicBezTo>
                  <a:pt x="49" y="162"/>
                  <a:pt x="50" y="159"/>
                  <a:pt x="50" y="157"/>
                </a:cubicBezTo>
                <a:lnTo>
                  <a:pt x="51" y="155"/>
                </a:lnTo>
                <a:cubicBezTo>
                  <a:pt x="57" y="137"/>
                  <a:pt x="74" y="124"/>
                  <a:pt x="93" y="123"/>
                </a:cubicBezTo>
                <a:cubicBezTo>
                  <a:pt x="112" y="121"/>
                  <a:pt x="131" y="132"/>
                  <a:pt x="139" y="149"/>
                </a:cubicBezTo>
                <a:lnTo>
                  <a:pt x="141" y="153"/>
                </a:lnTo>
                <a:lnTo>
                  <a:pt x="146" y="164"/>
                </a:lnTo>
                <a:lnTo>
                  <a:pt x="148" y="170"/>
                </a:lnTo>
                <a:lnTo>
                  <a:pt x="141" y="157"/>
                </a:lnTo>
                <a:lnTo>
                  <a:pt x="142" y="158"/>
                </a:lnTo>
                <a:lnTo>
                  <a:pt x="60" y="164"/>
                </a:lnTo>
                <a:lnTo>
                  <a:pt x="61" y="162"/>
                </a:lnTo>
                <a:lnTo>
                  <a:pt x="58" y="168"/>
                </a:lnTo>
                <a:lnTo>
                  <a:pt x="59" y="165"/>
                </a:lnTo>
                <a:lnTo>
                  <a:pt x="104" y="228"/>
                </a:lnTo>
                <a:lnTo>
                  <a:pt x="104" y="228"/>
                </a:lnTo>
                <a:cubicBezTo>
                  <a:pt x="77" y="228"/>
                  <a:pt x="56" y="206"/>
                  <a:pt x="56" y="180"/>
                </a:cubicBezTo>
                <a:cubicBezTo>
                  <a:pt x="56" y="153"/>
                  <a:pt x="77" y="132"/>
                  <a:pt x="104" y="132"/>
                </a:cubicBezTo>
                <a:lnTo>
                  <a:pt x="104" y="132"/>
                </a:lnTo>
                <a:lnTo>
                  <a:pt x="106" y="132"/>
                </a:lnTo>
                <a:cubicBezTo>
                  <a:pt x="128" y="132"/>
                  <a:pt x="146" y="146"/>
                  <a:pt x="152" y="166"/>
                </a:cubicBezTo>
                <a:lnTo>
                  <a:pt x="154" y="171"/>
                </a:lnTo>
                <a:cubicBezTo>
                  <a:pt x="155" y="174"/>
                  <a:pt x="155" y="177"/>
                  <a:pt x="156" y="180"/>
                </a:cubicBezTo>
                <a:lnTo>
                  <a:pt x="156" y="184"/>
                </a:lnTo>
                <a:cubicBezTo>
                  <a:pt x="157" y="189"/>
                  <a:pt x="157" y="194"/>
                  <a:pt x="156" y="199"/>
                </a:cubicBezTo>
                <a:lnTo>
                  <a:pt x="155" y="204"/>
                </a:lnTo>
                <a:cubicBezTo>
                  <a:pt x="150" y="226"/>
                  <a:pt x="130" y="242"/>
                  <a:pt x="107" y="242"/>
                </a:cubicBezTo>
                <a:lnTo>
                  <a:pt x="104" y="242"/>
                </a:lnTo>
                <a:cubicBezTo>
                  <a:pt x="77" y="242"/>
                  <a:pt x="56" y="221"/>
                  <a:pt x="56" y="194"/>
                </a:cubicBezTo>
                <a:lnTo>
                  <a:pt x="56" y="191"/>
                </a:lnTo>
                <a:lnTo>
                  <a:pt x="56" y="189"/>
                </a:lnTo>
                <a:cubicBezTo>
                  <a:pt x="56" y="163"/>
                  <a:pt x="77" y="141"/>
                  <a:pt x="104" y="141"/>
                </a:cubicBezTo>
                <a:cubicBezTo>
                  <a:pt x="130" y="141"/>
                  <a:pt x="152" y="163"/>
                  <a:pt x="152" y="189"/>
                </a:cubicBezTo>
                <a:lnTo>
                  <a:pt x="152" y="191"/>
                </a:lnTo>
                <a:lnTo>
                  <a:pt x="151" y="184"/>
                </a:lnTo>
                <a:lnTo>
                  <a:pt x="152" y="187"/>
                </a:lnTo>
                <a:lnTo>
                  <a:pt x="147" y="173"/>
                </a:lnTo>
                <a:lnTo>
                  <a:pt x="149" y="176"/>
                </a:lnTo>
                <a:lnTo>
                  <a:pt x="147" y="172"/>
                </a:lnTo>
                <a:lnTo>
                  <a:pt x="59" y="194"/>
                </a:lnTo>
                <a:lnTo>
                  <a:pt x="60" y="189"/>
                </a:lnTo>
                <a:lnTo>
                  <a:pt x="60" y="185"/>
                </a:lnTo>
                <a:cubicBezTo>
                  <a:pt x="63" y="161"/>
                  <a:pt x="81" y="143"/>
                  <a:pt x="104" y="142"/>
                </a:cubicBezTo>
                <a:cubicBezTo>
                  <a:pt x="128" y="140"/>
                  <a:pt x="149" y="155"/>
                  <a:pt x="155" y="178"/>
                </a:cubicBezTo>
                <a:lnTo>
                  <a:pt x="155" y="180"/>
                </a:lnTo>
                <a:cubicBezTo>
                  <a:pt x="156" y="184"/>
                  <a:pt x="156" y="188"/>
                  <a:pt x="156" y="191"/>
                </a:cubicBezTo>
                <a:lnTo>
                  <a:pt x="156" y="194"/>
                </a:lnTo>
                <a:cubicBezTo>
                  <a:pt x="156" y="221"/>
                  <a:pt x="135" y="242"/>
                  <a:pt x="108" y="242"/>
                </a:cubicBezTo>
                <a:cubicBezTo>
                  <a:pt x="82" y="242"/>
                  <a:pt x="60" y="221"/>
                  <a:pt x="60" y="194"/>
                </a:cubicBezTo>
                <a:lnTo>
                  <a:pt x="60" y="192"/>
                </a:lnTo>
                <a:lnTo>
                  <a:pt x="61" y="201"/>
                </a:lnTo>
                <a:lnTo>
                  <a:pt x="61" y="199"/>
                </a:lnTo>
                <a:lnTo>
                  <a:pt x="156" y="189"/>
                </a:lnTo>
                <a:lnTo>
                  <a:pt x="156" y="191"/>
                </a:lnTo>
                <a:lnTo>
                  <a:pt x="155" y="184"/>
                </a:lnTo>
                <a:lnTo>
                  <a:pt x="156" y="187"/>
                </a:lnTo>
                <a:lnTo>
                  <a:pt x="108" y="146"/>
                </a:lnTo>
                <a:lnTo>
                  <a:pt x="110" y="146"/>
                </a:lnTo>
                <a:lnTo>
                  <a:pt x="66" y="177"/>
                </a:lnTo>
                <a:lnTo>
                  <a:pt x="68" y="172"/>
                </a:lnTo>
                <a:cubicBezTo>
                  <a:pt x="75" y="153"/>
                  <a:pt x="93" y="141"/>
                  <a:pt x="112" y="141"/>
                </a:cubicBezTo>
                <a:lnTo>
                  <a:pt x="113" y="141"/>
                </a:lnTo>
                <a:lnTo>
                  <a:pt x="114" y="141"/>
                </a:lnTo>
                <a:cubicBezTo>
                  <a:pt x="140" y="141"/>
                  <a:pt x="162" y="163"/>
                  <a:pt x="162" y="189"/>
                </a:cubicBezTo>
                <a:cubicBezTo>
                  <a:pt x="162" y="216"/>
                  <a:pt x="140" y="237"/>
                  <a:pt x="114" y="237"/>
                </a:cubicBezTo>
                <a:lnTo>
                  <a:pt x="113" y="237"/>
                </a:lnTo>
                <a:lnTo>
                  <a:pt x="161" y="189"/>
                </a:lnTo>
                <a:lnTo>
                  <a:pt x="161" y="193"/>
                </a:lnTo>
                <a:lnTo>
                  <a:pt x="161" y="197"/>
                </a:lnTo>
                <a:lnTo>
                  <a:pt x="161" y="202"/>
                </a:lnTo>
                <a:lnTo>
                  <a:pt x="161" y="204"/>
                </a:lnTo>
                <a:lnTo>
                  <a:pt x="67" y="192"/>
                </a:lnTo>
                <a:lnTo>
                  <a:pt x="67" y="190"/>
                </a:lnTo>
                <a:lnTo>
                  <a:pt x="66" y="202"/>
                </a:lnTo>
                <a:lnTo>
                  <a:pt x="66" y="197"/>
                </a:lnTo>
                <a:lnTo>
                  <a:pt x="66" y="192"/>
                </a:lnTo>
                <a:lnTo>
                  <a:pt x="67" y="200"/>
                </a:lnTo>
                <a:lnTo>
                  <a:pt x="66" y="197"/>
                </a:lnTo>
                <a:lnTo>
                  <a:pt x="159" y="205"/>
                </a:lnTo>
                <a:lnTo>
                  <a:pt x="159" y="206"/>
                </a:lnTo>
                <a:lnTo>
                  <a:pt x="160" y="198"/>
                </a:lnTo>
                <a:lnTo>
                  <a:pt x="160" y="201"/>
                </a:lnTo>
                <a:lnTo>
                  <a:pt x="112" y="146"/>
                </a:lnTo>
                <a:lnTo>
                  <a:pt x="113" y="146"/>
                </a:lnTo>
                <a:lnTo>
                  <a:pt x="113" y="146"/>
                </a:lnTo>
                <a:cubicBezTo>
                  <a:pt x="138" y="146"/>
                  <a:pt x="158" y="165"/>
                  <a:pt x="161" y="189"/>
                </a:cubicBezTo>
                <a:lnTo>
                  <a:pt x="162" y="194"/>
                </a:lnTo>
                <a:lnTo>
                  <a:pt x="162" y="199"/>
                </a:lnTo>
                <a:lnTo>
                  <a:pt x="114" y="156"/>
                </a:lnTo>
                <a:lnTo>
                  <a:pt x="115" y="156"/>
                </a:lnTo>
                <a:lnTo>
                  <a:pt x="117" y="156"/>
                </a:lnTo>
                <a:lnTo>
                  <a:pt x="69" y="204"/>
                </a:lnTo>
                <a:lnTo>
                  <a:pt x="69" y="198"/>
                </a:lnTo>
                <a:lnTo>
                  <a:pt x="69" y="200"/>
                </a:lnTo>
                <a:cubicBezTo>
                  <a:pt x="66" y="176"/>
                  <a:pt x="82" y="153"/>
                  <a:pt x="106" y="148"/>
                </a:cubicBezTo>
                <a:cubicBezTo>
                  <a:pt x="130" y="142"/>
                  <a:pt x="154" y="156"/>
                  <a:pt x="162" y="179"/>
                </a:cubicBezTo>
                <a:lnTo>
                  <a:pt x="163" y="181"/>
                </a:lnTo>
                <a:cubicBezTo>
                  <a:pt x="164" y="186"/>
                  <a:pt x="165" y="191"/>
                  <a:pt x="165" y="196"/>
                </a:cubicBezTo>
                <a:lnTo>
                  <a:pt x="165" y="199"/>
                </a:lnTo>
                <a:lnTo>
                  <a:pt x="164" y="190"/>
                </a:lnTo>
                <a:lnTo>
                  <a:pt x="165" y="195"/>
                </a:lnTo>
                <a:lnTo>
                  <a:pt x="77" y="179"/>
                </a:lnTo>
                <a:lnTo>
                  <a:pt x="78" y="177"/>
                </a:lnTo>
                <a:lnTo>
                  <a:pt x="80" y="174"/>
                </a:lnTo>
                <a:cubicBezTo>
                  <a:pt x="88" y="160"/>
                  <a:pt x="104" y="151"/>
                  <a:pt x="121" y="151"/>
                </a:cubicBezTo>
                <a:cubicBezTo>
                  <a:pt x="138" y="151"/>
                  <a:pt x="153" y="160"/>
                  <a:pt x="162" y="174"/>
                </a:cubicBezTo>
                <a:lnTo>
                  <a:pt x="164" y="177"/>
                </a:lnTo>
                <a:lnTo>
                  <a:pt x="165" y="179"/>
                </a:lnTo>
                <a:lnTo>
                  <a:pt x="77" y="195"/>
                </a:lnTo>
                <a:lnTo>
                  <a:pt x="78" y="190"/>
                </a:lnTo>
                <a:lnTo>
                  <a:pt x="78" y="189"/>
                </a:lnTo>
                <a:cubicBezTo>
                  <a:pt x="80" y="173"/>
                  <a:pt x="90" y="158"/>
                  <a:pt x="105" y="151"/>
                </a:cubicBezTo>
                <a:cubicBezTo>
                  <a:pt x="120" y="144"/>
                  <a:pt x="138" y="145"/>
                  <a:pt x="152" y="155"/>
                </a:cubicBezTo>
                <a:lnTo>
                  <a:pt x="154" y="156"/>
                </a:lnTo>
                <a:cubicBezTo>
                  <a:pt x="163" y="162"/>
                  <a:pt x="170" y="171"/>
                  <a:pt x="173" y="182"/>
                </a:cubicBezTo>
                <a:lnTo>
                  <a:pt x="174" y="186"/>
                </a:lnTo>
                <a:lnTo>
                  <a:pt x="176" y="196"/>
                </a:lnTo>
                <a:lnTo>
                  <a:pt x="177" y="197"/>
                </a:lnTo>
                <a:lnTo>
                  <a:pt x="84" y="193"/>
                </a:lnTo>
                <a:lnTo>
                  <a:pt x="85" y="192"/>
                </a:lnTo>
                <a:lnTo>
                  <a:pt x="83" y="199"/>
                </a:lnTo>
                <a:lnTo>
                  <a:pt x="84" y="196"/>
                </a:lnTo>
                <a:lnTo>
                  <a:pt x="84" y="194"/>
                </a:lnTo>
                <a:cubicBezTo>
                  <a:pt x="84" y="191"/>
                  <a:pt x="85" y="188"/>
                  <a:pt x="86" y="185"/>
                </a:cubicBezTo>
                <a:lnTo>
                  <a:pt x="86" y="184"/>
                </a:lnTo>
                <a:cubicBezTo>
                  <a:pt x="94" y="161"/>
                  <a:pt x="116" y="148"/>
                  <a:pt x="140" y="152"/>
                </a:cubicBezTo>
                <a:cubicBezTo>
                  <a:pt x="163" y="155"/>
                  <a:pt x="180" y="175"/>
                  <a:pt x="180" y="199"/>
                </a:cubicBezTo>
                <a:lnTo>
                  <a:pt x="180" y="200"/>
                </a:lnTo>
                <a:lnTo>
                  <a:pt x="180" y="204"/>
                </a:lnTo>
                <a:cubicBezTo>
                  <a:pt x="180" y="206"/>
                  <a:pt x="180" y="209"/>
                  <a:pt x="179" y="211"/>
                </a:cubicBezTo>
                <a:lnTo>
                  <a:pt x="179" y="214"/>
                </a:lnTo>
                <a:lnTo>
                  <a:pt x="179" y="207"/>
                </a:lnTo>
                <a:lnTo>
                  <a:pt x="179" y="208"/>
                </a:lnTo>
                <a:cubicBezTo>
                  <a:pt x="179" y="235"/>
                  <a:pt x="158" y="256"/>
                  <a:pt x="131" y="256"/>
                </a:cubicBezTo>
                <a:cubicBezTo>
                  <a:pt x="105" y="256"/>
                  <a:pt x="83" y="235"/>
                  <a:pt x="83" y="208"/>
                </a:cubicBezTo>
                <a:lnTo>
                  <a:pt x="83" y="206"/>
                </a:lnTo>
                <a:lnTo>
                  <a:pt x="84" y="197"/>
                </a:lnTo>
                <a:lnTo>
                  <a:pt x="84" y="194"/>
                </a:lnTo>
                <a:lnTo>
                  <a:pt x="85" y="185"/>
                </a:lnTo>
                <a:lnTo>
                  <a:pt x="84" y="189"/>
                </a:lnTo>
                <a:cubicBezTo>
                  <a:pt x="84" y="164"/>
                  <a:pt x="105" y="142"/>
                  <a:pt x="131" y="142"/>
                </a:cubicBezTo>
                <a:cubicBezTo>
                  <a:pt x="156" y="141"/>
                  <a:pt x="178" y="160"/>
                  <a:pt x="180" y="186"/>
                </a:cubicBezTo>
                <a:lnTo>
                  <a:pt x="181" y="192"/>
                </a:lnTo>
                <a:lnTo>
                  <a:pt x="181" y="204"/>
                </a:lnTo>
                <a:lnTo>
                  <a:pt x="181" y="207"/>
                </a:lnTo>
                <a:lnTo>
                  <a:pt x="181" y="208"/>
                </a:lnTo>
                <a:cubicBezTo>
                  <a:pt x="181" y="235"/>
                  <a:pt x="159" y="256"/>
                  <a:pt x="133" y="256"/>
                </a:cubicBezTo>
                <a:cubicBezTo>
                  <a:pt x="106" y="256"/>
                  <a:pt x="85" y="235"/>
                  <a:pt x="85" y="208"/>
                </a:cubicBezTo>
                <a:lnTo>
                  <a:pt x="85" y="206"/>
                </a:lnTo>
                <a:lnTo>
                  <a:pt x="85" y="204"/>
                </a:lnTo>
                <a:cubicBezTo>
                  <a:pt x="85" y="177"/>
                  <a:pt x="106" y="156"/>
                  <a:pt x="133" y="156"/>
                </a:cubicBezTo>
                <a:lnTo>
                  <a:pt x="133" y="156"/>
                </a:lnTo>
                <a:lnTo>
                  <a:pt x="86" y="213"/>
                </a:lnTo>
                <a:lnTo>
                  <a:pt x="85" y="208"/>
                </a:lnTo>
                <a:cubicBezTo>
                  <a:pt x="84" y="204"/>
                  <a:pt x="84" y="199"/>
                  <a:pt x="85" y="194"/>
                </a:cubicBezTo>
                <a:lnTo>
                  <a:pt x="85" y="189"/>
                </a:lnTo>
                <a:cubicBezTo>
                  <a:pt x="88" y="165"/>
                  <a:pt x="109" y="146"/>
                  <a:pt x="133" y="146"/>
                </a:cubicBezTo>
                <a:lnTo>
                  <a:pt x="135" y="146"/>
                </a:lnTo>
                <a:cubicBezTo>
                  <a:pt x="153" y="146"/>
                  <a:pt x="170" y="157"/>
                  <a:pt x="178" y="173"/>
                </a:cubicBezTo>
                <a:lnTo>
                  <a:pt x="179" y="175"/>
                </a:lnTo>
                <a:cubicBezTo>
                  <a:pt x="181" y="179"/>
                  <a:pt x="182" y="183"/>
                  <a:pt x="183" y="187"/>
                </a:cubicBezTo>
                <a:lnTo>
                  <a:pt x="184" y="190"/>
                </a:lnTo>
                <a:lnTo>
                  <a:pt x="136" y="151"/>
                </a:lnTo>
                <a:lnTo>
                  <a:pt x="137" y="151"/>
                </a:lnTo>
                <a:cubicBezTo>
                  <a:pt x="161" y="151"/>
                  <a:pt x="182" y="169"/>
                  <a:pt x="185" y="192"/>
                </a:cubicBezTo>
                <a:lnTo>
                  <a:pt x="185" y="196"/>
                </a:lnTo>
                <a:lnTo>
                  <a:pt x="184" y="187"/>
                </a:lnTo>
                <a:lnTo>
                  <a:pt x="184" y="189"/>
                </a:lnTo>
                <a:lnTo>
                  <a:pt x="90" y="204"/>
                </a:lnTo>
                <a:lnTo>
                  <a:pt x="90" y="201"/>
                </a:lnTo>
                <a:lnTo>
                  <a:pt x="90" y="196"/>
                </a:lnTo>
                <a:lnTo>
                  <a:pt x="90" y="197"/>
                </a:lnTo>
                <a:lnTo>
                  <a:pt x="90" y="189"/>
                </a:lnTo>
                <a:lnTo>
                  <a:pt x="178" y="216"/>
                </a:lnTo>
                <a:lnTo>
                  <a:pt x="177" y="218"/>
                </a:lnTo>
                <a:lnTo>
                  <a:pt x="185" y="191"/>
                </a:lnTo>
                <a:lnTo>
                  <a:pt x="185" y="194"/>
                </a:lnTo>
                <a:lnTo>
                  <a:pt x="137" y="146"/>
                </a:lnTo>
                <a:lnTo>
                  <a:pt x="139" y="146"/>
                </a:lnTo>
                <a:lnTo>
                  <a:pt x="142" y="146"/>
                </a:lnTo>
                <a:cubicBezTo>
                  <a:pt x="160" y="146"/>
                  <a:pt x="176" y="156"/>
                  <a:pt x="184" y="171"/>
                </a:cubicBezTo>
                <a:lnTo>
                  <a:pt x="187" y="176"/>
                </a:lnTo>
                <a:cubicBezTo>
                  <a:pt x="189" y="179"/>
                  <a:pt x="190" y="182"/>
                  <a:pt x="191" y="186"/>
                </a:cubicBezTo>
                <a:lnTo>
                  <a:pt x="192" y="189"/>
                </a:lnTo>
                <a:lnTo>
                  <a:pt x="180" y="169"/>
                </a:lnTo>
                <a:lnTo>
                  <a:pt x="181" y="170"/>
                </a:lnTo>
                <a:lnTo>
                  <a:pt x="100" y="195"/>
                </a:lnTo>
                <a:lnTo>
                  <a:pt x="101" y="190"/>
                </a:lnTo>
                <a:lnTo>
                  <a:pt x="100" y="199"/>
                </a:lnTo>
                <a:lnTo>
                  <a:pt x="100" y="196"/>
                </a:lnTo>
                <a:cubicBezTo>
                  <a:pt x="100" y="191"/>
                  <a:pt x="101" y="186"/>
                  <a:pt x="103" y="181"/>
                </a:cubicBezTo>
                <a:lnTo>
                  <a:pt x="103" y="179"/>
                </a:lnTo>
                <a:cubicBezTo>
                  <a:pt x="111" y="157"/>
                  <a:pt x="133" y="143"/>
                  <a:pt x="157" y="147"/>
                </a:cubicBezTo>
                <a:cubicBezTo>
                  <a:pt x="180" y="151"/>
                  <a:pt x="197" y="171"/>
                  <a:pt x="197" y="194"/>
                </a:cubicBezTo>
                <a:lnTo>
                  <a:pt x="197" y="196"/>
                </a:lnTo>
                <a:lnTo>
                  <a:pt x="197" y="199"/>
                </a:lnTo>
                <a:lnTo>
                  <a:pt x="197" y="202"/>
                </a:lnTo>
                <a:lnTo>
                  <a:pt x="197" y="204"/>
                </a:lnTo>
                <a:cubicBezTo>
                  <a:pt x="197" y="230"/>
                  <a:pt x="175" y="252"/>
                  <a:pt x="149" y="252"/>
                </a:cubicBezTo>
                <a:cubicBezTo>
                  <a:pt x="122" y="252"/>
                  <a:pt x="101" y="230"/>
                  <a:pt x="101" y="204"/>
                </a:cubicBezTo>
                <a:lnTo>
                  <a:pt x="101" y="202"/>
                </a:lnTo>
                <a:cubicBezTo>
                  <a:pt x="101" y="200"/>
                  <a:pt x="101" y="197"/>
                  <a:pt x="102" y="195"/>
                </a:cubicBezTo>
                <a:lnTo>
                  <a:pt x="102" y="192"/>
                </a:lnTo>
                <a:lnTo>
                  <a:pt x="102" y="189"/>
                </a:lnTo>
                <a:cubicBezTo>
                  <a:pt x="103" y="186"/>
                  <a:pt x="104" y="184"/>
                  <a:pt x="104" y="181"/>
                </a:cubicBezTo>
                <a:lnTo>
                  <a:pt x="105" y="179"/>
                </a:lnTo>
                <a:cubicBezTo>
                  <a:pt x="111" y="160"/>
                  <a:pt x="130" y="146"/>
                  <a:pt x="150" y="146"/>
                </a:cubicBezTo>
                <a:cubicBezTo>
                  <a:pt x="171" y="146"/>
                  <a:pt x="189" y="160"/>
                  <a:pt x="196" y="179"/>
                </a:cubicBezTo>
                <a:lnTo>
                  <a:pt x="197" y="181"/>
                </a:lnTo>
                <a:cubicBezTo>
                  <a:pt x="197" y="184"/>
                  <a:pt x="198" y="186"/>
                  <a:pt x="198" y="189"/>
                </a:cubicBezTo>
                <a:lnTo>
                  <a:pt x="199" y="193"/>
                </a:lnTo>
                <a:lnTo>
                  <a:pt x="197" y="184"/>
                </a:lnTo>
                <a:lnTo>
                  <a:pt x="198" y="187"/>
                </a:lnTo>
                <a:cubicBezTo>
                  <a:pt x="200" y="192"/>
                  <a:pt x="200" y="197"/>
                  <a:pt x="200" y="202"/>
                </a:cubicBezTo>
                <a:lnTo>
                  <a:pt x="200" y="204"/>
                </a:lnTo>
                <a:cubicBezTo>
                  <a:pt x="200" y="230"/>
                  <a:pt x="179" y="252"/>
                  <a:pt x="152" y="252"/>
                </a:cubicBezTo>
                <a:cubicBezTo>
                  <a:pt x="126" y="252"/>
                  <a:pt x="104" y="230"/>
                  <a:pt x="104" y="204"/>
                </a:cubicBezTo>
                <a:lnTo>
                  <a:pt x="104" y="202"/>
                </a:lnTo>
                <a:lnTo>
                  <a:pt x="104" y="199"/>
                </a:lnTo>
                <a:lnTo>
                  <a:pt x="105" y="206"/>
                </a:lnTo>
                <a:lnTo>
                  <a:pt x="104" y="203"/>
                </a:lnTo>
                <a:cubicBezTo>
                  <a:pt x="104" y="201"/>
                  <a:pt x="104" y="198"/>
                  <a:pt x="104" y="196"/>
                </a:cubicBezTo>
                <a:lnTo>
                  <a:pt x="104" y="194"/>
                </a:lnTo>
                <a:cubicBezTo>
                  <a:pt x="104" y="168"/>
                  <a:pt x="125" y="146"/>
                  <a:pt x="152" y="146"/>
                </a:cubicBezTo>
                <a:cubicBezTo>
                  <a:pt x="178" y="146"/>
                  <a:pt x="200" y="168"/>
                  <a:pt x="200" y="194"/>
                </a:cubicBezTo>
                <a:lnTo>
                  <a:pt x="200" y="198"/>
                </a:lnTo>
                <a:lnTo>
                  <a:pt x="199" y="208"/>
                </a:lnTo>
                <a:lnTo>
                  <a:pt x="199" y="207"/>
                </a:lnTo>
                <a:lnTo>
                  <a:pt x="197" y="192"/>
                </a:lnTo>
                <a:lnTo>
                  <a:pt x="198" y="193"/>
                </a:lnTo>
                <a:lnTo>
                  <a:pt x="105" y="197"/>
                </a:lnTo>
                <a:lnTo>
                  <a:pt x="106" y="195"/>
                </a:lnTo>
                <a:lnTo>
                  <a:pt x="106" y="195"/>
                </a:lnTo>
                <a:lnTo>
                  <a:pt x="108" y="186"/>
                </a:lnTo>
                <a:lnTo>
                  <a:pt x="108" y="187"/>
                </a:lnTo>
                <a:cubicBezTo>
                  <a:pt x="114" y="164"/>
                  <a:pt x="136" y="148"/>
                  <a:pt x="160" y="151"/>
                </a:cubicBezTo>
                <a:cubicBezTo>
                  <a:pt x="184" y="154"/>
                  <a:pt x="202" y="175"/>
                  <a:pt x="202" y="199"/>
                </a:cubicBezTo>
                <a:lnTo>
                  <a:pt x="202" y="203"/>
                </a:lnTo>
                <a:lnTo>
                  <a:pt x="203" y="204"/>
                </a:lnTo>
                <a:lnTo>
                  <a:pt x="155" y="160"/>
                </a:lnTo>
                <a:lnTo>
                  <a:pt x="157" y="160"/>
                </a:lnTo>
                <a:lnTo>
                  <a:pt x="158" y="160"/>
                </a:lnTo>
                <a:lnTo>
                  <a:pt x="113" y="191"/>
                </a:lnTo>
                <a:lnTo>
                  <a:pt x="114" y="188"/>
                </a:lnTo>
                <a:lnTo>
                  <a:pt x="117" y="183"/>
                </a:lnTo>
                <a:cubicBezTo>
                  <a:pt x="125" y="166"/>
                  <a:pt x="142" y="156"/>
                  <a:pt x="160" y="156"/>
                </a:cubicBezTo>
                <a:lnTo>
                  <a:pt x="162" y="156"/>
                </a:lnTo>
                <a:lnTo>
                  <a:pt x="116" y="190"/>
                </a:lnTo>
                <a:lnTo>
                  <a:pt x="117" y="185"/>
                </a:lnTo>
                <a:cubicBezTo>
                  <a:pt x="124" y="165"/>
                  <a:pt x="142" y="151"/>
                  <a:pt x="163" y="151"/>
                </a:cubicBezTo>
                <a:lnTo>
                  <a:pt x="164" y="151"/>
                </a:lnTo>
                <a:cubicBezTo>
                  <a:pt x="183" y="151"/>
                  <a:pt x="199" y="161"/>
                  <a:pt x="207" y="178"/>
                </a:cubicBezTo>
                <a:lnTo>
                  <a:pt x="210" y="183"/>
                </a:lnTo>
                <a:lnTo>
                  <a:pt x="167" y="156"/>
                </a:lnTo>
                <a:lnTo>
                  <a:pt x="169" y="156"/>
                </a:lnTo>
                <a:lnTo>
                  <a:pt x="169" y="156"/>
                </a:lnTo>
                <a:cubicBezTo>
                  <a:pt x="196" y="156"/>
                  <a:pt x="217" y="177"/>
                  <a:pt x="217" y="204"/>
                </a:cubicBezTo>
                <a:lnTo>
                  <a:pt x="217" y="209"/>
                </a:lnTo>
                <a:lnTo>
                  <a:pt x="217" y="219"/>
                </a:lnTo>
                <a:cubicBezTo>
                  <a:pt x="214" y="244"/>
                  <a:pt x="192" y="263"/>
                  <a:pt x="166" y="261"/>
                </a:cubicBezTo>
                <a:cubicBezTo>
                  <a:pt x="141" y="260"/>
                  <a:pt x="121" y="239"/>
                  <a:pt x="121" y="213"/>
                </a:cubicBezTo>
                <a:lnTo>
                  <a:pt x="121" y="211"/>
                </a:lnTo>
                <a:cubicBezTo>
                  <a:pt x="121" y="209"/>
                  <a:pt x="121" y="206"/>
                  <a:pt x="122" y="204"/>
                </a:cubicBezTo>
                <a:lnTo>
                  <a:pt x="122" y="201"/>
                </a:lnTo>
                <a:cubicBezTo>
                  <a:pt x="126" y="175"/>
                  <a:pt x="150" y="158"/>
                  <a:pt x="175" y="161"/>
                </a:cubicBezTo>
                <a:cubicBezTo>
                  <a:pt x="201" y="164"/>
                  <a:pt x="219" y="187"/>
                  <a:pt x="217" y="212"/>
                </a:cubicBezTo>
                <a:lnTo>
                  <a:pt x="217" y="218"/>
                </a:lnTo>
                <a:cubicBezTo>
                  <a:pt x="216" y="222"/>
                  <a:pt x="216" y="226"/>
                  <a:pt x="215" y="230"/>
                </a:cubicBezTo>
                <a:lnTo>
                  <a:pt x="214" y="233"/>
                </a:lnTo>
                <a:lnTo>
                  <a:pt x="216" y="217"/>
                </a:lnTo>
                <a:lnTo>
                  <a:pt x="216" y="218"/>
                </a:lnTo>
                <a:cubicBezTo>
                  <a:pt x="216" y="244"/>
                  <a:pt x="194" y="266"/>
                  <a:pt x="168" y="266"/>
                </a:cubicBezTo>
                <a:cubicBezTo>
                  <a:pt x="141" y="266"/>
                  <a:pt x="120" y="244"/>
                  <a:pt x="120" y="218"/>
                </a:cubicBezTo>
                <a:lnTo>
                  <a:pt x="120" y="215"/>
                </a:lnTo>
                <a:lnTo>
                  <a:pt x="121" y="205"/>
                </a:lnTo>
                <a:lnTo>
                  <a:pt x="120" y="203"/>
                </a:lnTo>
                <a:lnTo>
                  <a:pt x="121" y="193"/>
                </a:lnTo>
                <a:cubicBezTo>
                  <a:pt x="123" y="182"/>
                  <a:pt x="127" y="173"/>
                  <a:pt x="135" y="165"/>
                </a:cubicBezTo>
                <a:lnTo>
                  <a:pt x="136" y="165"/>
                </a:lnTo>
                <a:cubicBezTo>
                  <a:pt x="147" y="153"/>
                  <a:pt x="164" y="148"/>
                  <a:pt x="180" y="152"/>
                </a:cubicBezTo>
                <a:cubicBezTo>
                  <a:pt x="197" y="156"/>
                  <a:pt x="210" y="168"/>
                  <a:pt x="215" y="183"/>
                </a:cubicBezTo>
                <a:lnTo>
                  <a:pt x="216" y="185"/>
                </a:lnTo>
                <a:cubicBezTo>
                  <a:pt x="217" y="188"/>
                  <a:pt x="217" y="191"/>
                  <a:pt x="218" y="194"/>
                </a:cubicBezTo>
                <a:lnTo>
                  <a:pt x="218" y="198"/>
                </a:lnTo>
                <a:lnTo>
                  <a:pt x="170" y="156"/>
                </a:lnTo>
                <a:lnTo>
                  <a:pt x="171" y="156"/>
                </a:lnTo>
                <a:cubicBezTo>
                  <a:pt x="197" y="156"/>
                  <a:pt x="219" y="177"/>
                  <a:pt x="219" y="204"/>
                </a:cubicBezTo>
                <a:lnTo>
                  <a:pt x="219" y="208"/>
                </a:lnTo>
                <a:lnTo>
                  <a:pt x="218" y="202"/>
                </a:lnTo>
                <a:lnTo>
                  <a:pt x="219" y="205"/>
                </a:lnTo>
                <a:cubicBezTo>
                  <a:pt x="219" y="207"/>
                  <a:pt x="219" y="210"/>
                  <a:pt x="219" y="212"/>
                </a:cubicBezTo>
                <a:lnTo>
                  <a:pt x="219" y="213"/>
                </a:lnTo>
                <a:lnTo>
                  <a:pt x="124" y="208"/>
                </a:lnTo>
                <a:lnTo>
                  <a:pt x="124" y="204"/>
                </a:lnTo>
                <a:lnTo>
                  <a:pt x="125" y="199"/>
                </a:lnTo>
                <a:cubicBezTo>
                  <a:pt x="127" y="178"/>
                  <a:pt x="143" y="161"/>
                  <a:pt x="164" y="157"/>
                </a:cubicBezTo>
                <a:cubicBezTo>
                  <a:pt x="185" y="153"/>
                  <a:pt x="206" y="163"/>
                  <a:pt x="215" y="183"/>
                </a:cubicBezTo>
                <a:lnTo>
                  <a:pt x="216" y="185"/>
                </a:lnTo>
                <a:lnTo>
                  <a:pt x="219" y="191"/>
                </a:lnTo>
                <a:lnTo>
                  <a:pt x="174" y="160"/>
                </a:lnTo>
                <a:lnTo>
                  <a:pt x="175" y="160"/>
                </a:lnTo>
                <a:cubicBezTo>
                  <a:pt x="200" y="160"/>
                  <a:pt x="220" y="179"/>
                  <a:pt x="223" y="204"/>
                </a:cubicBezTo>
                <a:lnTo>
                  <a:pt x="223" y="209"/>
                </a:lnTo>
                <a:lnTo>
                  <a:pt x="175" y="165"/>
                </a:lnTo>
                <a:lnTo>
                  <a:pt x="176" y="165"/>
                </a:lnTo>
                <a:lnTo>
                  <a:pt x="129" y="204"/>
                </a:lnTo>
                <a:lnTo>
                  <a:pt x="130" y="199"/>
                </a:lnTo>
                <a:lnTo>
                  <a:pt x="129" y="208"/>
                </a:lnTo>
                <a:lnTo>
                  <a:pt x="129" y="204"/>
                </a:lnTo>
                <a:cubicBezTo>
                  <a:pt x="129" y="177"/>
                  <a:pt x="151" y="156"/>
                  <a:pt x="177" y="156"/>
                </a:cubicBezTo>
                <a:lnTo>
                  <a:pt x="178" y="156"/>
                </a:lnTo>
                <a:cubicBezTo>
                  <a:pt x="204" y="156"/>
                  <a:pt x="226" y="177"/>
                  <a:pt x="226" y="204"/>
                </a:cubicBezTo>
                <a:lnTo>
                  <a:pt x="226" y="209"/>
                </a:lnTo>
                <a:lnTo>
                  <a:pt x="226" y="208"/>
                </a:lnTo>
                <a:lnTo>
                  <a:pt x="132" y="202"/>
                </a:lnTo>
                <a:lnTo>
                  <a:pt x="133" y="198"/>
                </a:lnTo>
                <a:lnTo>
                  <a:pt x="135" y="191"/>
                </a:lnTo>
                <a:lnTo>
                  <a:pt x="134" y="194"/>
                </a:lnTo>
                <a:cubicBezTo>
                  <a:pt x="134" y="191"/>
                  <a:pt x="135" y="188"/>
                  <a:pt x="136" y="185"/>
                </a:cubicBezTo>
                <a:lnTo>
                  <a:pt x="136" y="184"/>
                </a:lnTo>
                <a:cubicBezTo>
                  <a:pt x="143" y="164"/>
                  <a:pt x="162" y="150"/>
                  <a:pt x="184" y="151"/>
                </a:cubicBezTo>
                <a:cubicBezTo>
                  <a:pt x="205" y="152"/>
                  <a:pt x="223" y="167"/>
                  <a:pt x="229" y="187"/>
                </a:cubicBezTo>
                <a:lnTo>
                  <a:pt x="229" y="189"/>
                </a:lnTo>
                <a:lnTo>
                  <a:pt x="230" y="196"/>
                </a:lnTo>
                <a:lnTo>
                  <a:pt x="183" y="156"/>
                </a:lnTo>
                <a:lnTo>
                  <a:pt x="183" y="156"/>
                </a:lnTo>
                <a:cubicBezTo>
                  <a:pt x="204" y="156"/>
                  <a:pt x="222" y="169"/>
                  <a:pt x="229" y="189"/>
                </a:cubicBezTo>
                <a:lnTo>
                  <a:pt x="230" y="192"/>
                </a:lnTo>
                <a:lnTo>
                  <a:pt x="231" y="193"/>
                </a:lnTo>
                <a:lnTo>
                  <a:pt x="137" y="203"/>
                </a:lnTo>
                <a:lnTo>
                  <a:pt x="138" y="199"/>
                </a:lnTo>
                <a:lnTo>
                  <a:pt x="138" y="194"/>
                </a:lnTo>
                <a:cubicBezTo>
                  <a:pt x="140" y="171"/>
                  <a:pt x="159" y="153"/>
                  <a:pt x="181" y="151"/>
                </a:cubicBezTo>
                <a:cubicBezTo>
                  <a:pt x="204" y="149"/>
                  <a:pt x="225" y="163"/>
                  <a:pt x="232" y="185"/>
                </a:cubicBezTo>
                <a:lnTo>
                  <a:pt x="233" y="190"/>
                </a:lnTo>
                <a:cubicBezTo>
                  <a:pt x="235" y="195"/>
                  <a:pt x="235" y="199"/>
                  <a:pt x="235" y="204"/>
                </a:cubicBezTo>
                <a:lnTo>
                  <a:pt x="235" y="207"/>
                </a:lnTo>
                <a:lnTo>
                  <a:pt x="235" y="208"/>
                </a:lnTo>
                <a:lnTo>
                  <a:pt x="141" y="197"/>
                </a:lnTo>
                <a:lnTo>
                  <a:pt x="141" y="195"/>
                </a:lnTo>
                <a:lnTo>
                  <a:pt x="141" y="195"/>
                </a:lnTo>
                <a:lnTo>
                  <a:pt x="188" y="252"/>
                </a:lnTo>
                <a:lnTo>
                  <a:pt x="188" y="252"/>
                </a:lnTo>
                <a:lnTo>
                  <a:pt x="236" y="204"/>
                </a:lnTo>
                <a:lnTo>
                  <a:pt x="236" y="209"/>
                </a:lnTo>
                <a:lnTo>
                  <a:pt x="236" y="212"/>
                </a:lnTo>
                <a:lnTo>
                  <a:pt x="231" y="191"/>
                </a:lnTo>
                <a:lnTo>
                  <a:pt x="231" y="192"/>
                </a:lnTo>
                <a:lnTo>
                  <a:pt x="141" y="204"/>
                </a:lnTo>
                <a:lnTo>
                  <a:pt x="142" y="202"/>
                </a:lnTo>
                <a:lnTo>
                  <a:pt x="142" y="201"/>
                </a:lnTo>
                <a:lnTo>
                  <a:pt x="141" y="201"/>
                </a:lnTo>
                <a:cubicBezTo>
                  <a:pt x="141" y="197"/>
                  <a:pt x="142" y="193"/>
                  <a:pt x="143" y="189"/>
                </a:cubicBezTo>
                <a:lnTo>
                  <a:pt x="143" y="187"/>
                </a:lnTo>
                <a:cubicBezTo>
                  <a:pt x="149" y="164"/>
                  <a:pt x="172" y="148"/>
                  <a:pt x="196" y="151"/>
                </a:cubicBezTo>
                <a:cubicBezTo>
                  <a:pt x="220" y="154"/>
                  <a:pt x="238" y="175"/>
                  <a:pt x="238" y="199"/>
                </a:cubicBezTo>
                <a:lnTo>
                  <a:pt x="238" y="201"/>
                </a:lnTo>
                <a:lnTo>
                  <a:pt x="238" y="206"/>
                </a:lnTo>
                <a:lnTo>
                  <a:pt x="238" y="211"/>
                </a:lnTo>
                <a:lnTo>
                  <a:pt x="238" y="213"/>
                </a:lnTo>
                <a:lnTo>
                  <a:pt x="147" y="192"/>
                </a:lnTo>
                <a:lnTo>
                  <a:pt x="148" y="191"/>
                </a:lnTo>
                <a:lnTo>
                  <a:pt x="143" y="205"/>
                </a:lnTo>
                <a:lnTo>
                  <a:pt x="144" y="202"/>
                </a:lnTo>
                <a:lnTo>
                  <a:pt x="144" y="200"/>
                </a:lnTo>
                <a:lnTo>
                  <a:pt x="191" y="252"/>
                </a:lnTo>
                <a:lnTo>
                  <a:pt x="191" y="252"/>
                </a:lnTo>
                <a:cubicBezTo>
                  <a:pt x="167" y="252"/>
                  <a:pt x="147" y="235"/>
                  <a:pt x="144" y="212"/>
                </a:cubicBezTo>
                <a:cubicBezTo>
                  <a:pt x="140" y="188"/>
                  <a:pt x="153" y="166"/>
                  <a:pt x="176" y="158"/>
                </a:cubicBezTo>
                <a:lnTo>
                  <a:pt x="177" y="158"/>
                </a:lnTo>
                <a:cubicBezTo>
                  <a:pt x="187" y="155"/>
                  <a:pt x="198" y="155"/>
                  <a:pt x="208" y="158"/>
                </a:cubicBezTo>
                <a:lnTo>
                  <a:pt x="209" y="158"/>
                </a:lnTo>
                <a:cubicBezTo>
                  <a:pt x="229" y="165"/>
                  <a:pt x="242" y="183"/>
                  <a:pt x="242" y="204"/>
                </a:cubicBezTo>
                <a:lnTo>
                  <a:pt x="242" y="206"/>
                </a:lnTo>
                <a:cubicBezTo>
                  <a:pt x="242" y="210"/>
                  <a:pt x="241" y="214"/>
                  <a:pt x="241" y="218"/>
                </a:cubicBezTo>
                <a:lnTo>
                  <a:pt x="240" y="220"/>
                </a:lnTo>
                <a:lnTo>
                  <a:pt x="148" y="193"/>
                </a:lnTo>
                <a:lnTo>
                  <a:pt x="148" y="192"/>
                </a:lnTo>
                <a:lnTo>
                  <a:pt x="147" y="199"/>
                </a:lnTo>
                <a:lnTo>
                  <a:pt x="147" y="196"/>
                </a:lnTo>
                <a:lnTo>
                  <a:pt x="148" y="193"/>
                </a:lnTo>
                <a:lnTo>
                  <a:pt x="149" y="187"/>
                </a:lnTo>
                <a:cubicBezTo>
                  <a:pt x="154" y="167"/>
                  <a:pt x="172" y="152"/>
                  <a:pt x="194" y="151"/>
                </a:cubicBezTo>
                <a:cubicBezTo>
                  <a:pt x="215" y="150"/>
                  <a:pt x="234" y="164"/>
                  <a:pt x="241" y="184"/>
                </a:cubicBezTo>
                <a:lnTo>
                  <a:pt x="242" y="185"/>
                </a:lnTo>
                <a:cubicBezTo>
                  <a:pt x="242" y="188"/>
                  <a:pt x="243" y="191"/>
                  <a:pt x="243" y="194"/>
                </a:cubicBezTo>
                <a:lnTo>
                  <a:pt x="244" y="197"/>
                </a:lnTo>
                <a:lnTo>
                  <a:pt x="245" y="201"/>
                </a:lnTo>
                <a:lnTo>
                  <a:pt x="245" y="205"/>
                </a:lnTo>
                <a:lnTo>
                  <a:pt x="241" y="191"/>
                </a:lnTo>
                <a:lnTo>
                  <a:pt x="241" y="192"/>
                </a:lnTo>
                <a:lnTo>
                  <a:pt x="151" y="204"/>
                </a:lnTo>
                <a:lnTo>
                  <a:pt x="152" y="202"/>
                </a:lnTo>
                <a:lnTo>
                  <a:pt x="151" y="211"/>
                </a:lnTo>
                <a:lnTo>
                  <a:pt x="151" y="207"/>
                </a:lnTo>
                <a:lnTo>
                  <a:pt x="151" y="199"/>
                </a:lnTo>
                <a:cubicBezTo>
                  <a:pt x="151" y="197"/>
                  <a:pt x="151" y="194"/>
                  <a:pt x="151" y="192"/>
                </a:cubicBezTo>
                <a:lnTo>
                  <a:pt x="152" y="189"/>
                </a:lnTo>
                <a:lnTo>
                  <a:pt x="151" y="195"/>
                </a:lnTo>
                <a:lnTo>
                  <a:pt x="151" y="194"/>
                </a:lnTo>
                <a:cubicBezTo>
                  <a:pt x="151" y="168"/>
                  <a:pt x="173" y="146"/>
                  <a:pt x="199" y="146"/>
                </a:cubicBezTo>
                <a:cubicBezTo>
                  <a:pt x="226" y="146"/>
                  <a:pt x="247" y="168"/>
                  <a:pt x="247" y="194"/>
                </a:cubicBezTo>
                <a:lnTo>
                  <a:pt x="247" y="197"/>
                </a:lnTo>
                <a:lnTo>
                  <a:pt x="247" y="201"/>
                </a:lnTo>
                <a:lnTo>
                  <a:pt x="247" y="206"/>
                </a:lnTo>
                <a:lnTo>
                  <a:pt x="247" y="208"/>
                </a:lnTo>
                <a:cubicBezTo>
                  <a:pt x="247" y="235"/>
                  <a:pt x="226" y="256"/>
                  <a:pt x="199" y="256"/>
                </a:cubicBezTo>
                <a:cubicBezTo>
                  <a:pt x="173" y="256"/>
                  <a:pt x="151" y="235"/>
                  <a:pt x="151" y="208"/>
                </a:cubicBezTo>
                <a:lnTo>
                  <a:pt x="151" y="208"/>
                </a:lnTo>
                <a:cubicBezTo>
                  <a:pt x="151" y="205"/>
                  <a:pt x="152" y="203"/>
                  <a:pt x="152" y="200"/>
                </a:cubicBezTo>
                <a:lnTo>
                  <a:pt x="153" y="197"/>
                </a:lnTo>
                <a:lnTo>
                  <a:pt x="153" y="195"/>
                </a:lnTo>
                <a:lnTo>
                  <a:pt x="155" y="184"/>
                </a:lnTo>
                <a:cubicBezTo>
                  <a:pt x="159" y="162"/>
                  <a:pt x="179" y="146"/>
                  <a:pt x="201" y="146"/>
                </a:cubicBezTo>
                <a:lnTo>
                  <a:pt x="202" y="146"/>
                </a:lnTo>
                <a:cubicBezTo>
                  <a:pt x="228" y="146"/>
                  <a:pt x="250" y="168"/>
                  <a:pt x="250" y="194"/>
                </a:cubicBezTo>
                <a:lnTo>
                  <a:pt x="250" y="199"/>
                </a:lnTo>
                <a:lnTo>
                  <a:pt x="249" y="209"/>
                </a:lnTo>
                <a:lnTo>
                  <a:pt x="155" y="192"/>
                </a:lnTo>
                <a:lnTo>
                  <a:pt x="155" y="190"/>
                </a:lnTo>
                <a:lnTo>
                  <a:pt x="154" y="202"/>
                </a:lnTo>
                <a:lnTo>
                  <a:pt x="154" y="199"/>
                </a:lnTo>
                <a:cubicBezTo>
                  <a:pt x="154" y="172"/>
                  <a:pt x="175" y="151"/>
                  <a:pt x="202" y="151"/>
                </a:cubicBezTo>
                <a:lnTo>
                  <a:pt x="203" y="151"/>
                </a:lnTo>
                <a:cubicBezTo>
                  <a:pt x="229" y="151"/>
                  <a:pt x="251" y="172"/>
                  <a:pt x="251" y="199"/>
                </a:cubicBezTo>
                <a:cubicBezTo>
                  <a:pt x="251" y="225"/>
                  <a:pt x="229" y="247"/>
                  <a:pt x="203" y="247"/>
                </a:cubicBezTo>
                <a:lnTo>
                  <a:pt x="202" y="247"/>
                </a:lnTo>
                <a:cubicBezTo>
                  <a:pt x="175" y="247"/>
                  <a:pt x="154" y="225"/>
                  <a:pt x="154" y="199"/>
                </a:cubicBezTo>
                <a:lnTo>
                  <a:pt x="154" y="194"/>
                </a:lnTo>
                <a:lnTo>
                  <a:pt x="154" y="189"/>
                </a:lnTo>
                <a:cubicBezTo>
                  <a:pt x="154" y="167"/>
                  <a:pt x="169" y="148"/>
                  <a:pt x="191" y="143"/>
                </a:cubicBezTo>
                <a:cubicBezTo>
                  <a:pt x="213" y="138"/>
                  <a:pt x="235" y="148"/>
                  <a:pt x="245" y="168"/>
                </a:cubicBezTo>
                <a:lnTo>
                  <a:pt x="246" y="170"/>
                </a:lnTo>
                <a:cubicBezTo>
                  <a:pt x="248" y="174"/>
                  <a:pt x="250" y="179"/>
                  <a:pt x="250" y="184"/>
                </a:cubicBezTo>
                <a:lnTo>
                  <a:pt x="251" y="187"/>
                </a:lnTo>
                <a:lnTo>
                  <a:pt x="203" y="146"/>
                </a:lnTo>
                <a:lnTo>
                  <a:pt x="205" y="146"/>
                </a:lnTo>
                <a:lnTo>
                  <a:pt x="207" y="146"/>
                </a:lnTo>
                <a:lnTo>
                  <a:pt x="210" y="146"/>
                </a:lnTo>
                <a:lnTo>
                  <a:pt x="195" y="149"/>
                </a:lnTo>
                <a:lnTo>
                  <a:pt x="196" y="148"/>
                </a:lnTo>
                <a:cubicBezTo>
                  <a:pt x="206" y="145"/>
                  <a:pt x="217" y="145"/>
                  <a:pt x="227" y="148"/>
                </a:cubicBezTo>
                <a:lnTo>
                  <a:pt x="228" y="149"/>
                </a:lnTo>
                <a:cubicBezTo>
                  <a:pt x="245" y="154"/>
                  <a:pt x="257" y="169"/>
                  <a:pt x="260" y="186"/>
                </a:cubicBezTo>
                <a:lnTo>
                  <a:pt x="261" y="191"/>
                </a:lnTo>
                <a:lnTo>
                  <a:pt x="262" y="198"/>
                </a:lnTo>
                <a:lnTo>
                  <a:pt x="169" y="189"/>
                </a:lnTo>
                <a:lnTo>
                  <a:pt x="169" y="187"/>
                </a:lnTo>
                <a:lnTo>
                  <a:pt x="168" y="195"/>
                </a:lnTo>
                <a:lnTo>
                  <a:pt x="168" y="192"/>
                </a:lnTo>
                <a:lnTo>
                  <a:pt x="167" y="199"/>
                </a:lnTo>
                <a:lnTo>
                  <a:pt x="167" y="196"/>
                </a:lnTo>
                <a:lnTo>
                  <a:pt x="167" y="194"/>
                </a:lnTo>
                <a:lnTo>
                  <a:pt x="253" y="224"/>
                </a:lnTo>
                <a:lnTo>
                  <a:pt x="251" y="227"/>
                </a:lnTo>
                <a:lnTo>
                  <a:pt x="245" y="233"/>
                </a:lnTo>
                <a:cubicBezTo>
                  <a:pt x="232" y="247"/>
                  <a:pt x="211" y="251"/>
                  <a:pt x="193" y="243"/>
                </a:cubicBezTo>
                <a:cubicBezTo>
                  <a:pt x="175" y="236"/>
                  <a:pt x="163" y="218"/>
                  <a:pt x="163" y="199"/>
                </a:cubicBezTo>
                <a:lnTo>
                  <a:pt x="163" y="194"/>
                </a:lnTo>
                <a:cubicBezTo>
                  <a:pt x="163" y="191"/>
                  <a:pt x="164" y="188"/>
                  <a:pt x="164" y="185"/>
                </a:cubicBezTo>
                <a:lnTo>
                  <a:pt x="165" y="180"/>
                </a:lnTo>
                <a:cubicBezTo>
                  <a:pt x="170" y="158"/>
                  <a:pt x="190" y="141"/>
                  <a:pt x="212" y="141"/>
                </a:cubicBezTo>
                <a:lnTo>
                  <a:pt x="213" y="141"/>
                </a:lnTo>
                <a:cubicBezTo>
                  <a:pt x="237" y="141"/>
                  <a:pt x="257" y="158"/>
                  <a:pt x="261" y="182"/>
                </a:cubicBezTo>
                <a:lnTo>
                  <a:pt x="261" y="185"/>
                </a:lnTo>
                <a:lnTo>
                  <a:pt x="261" y="183"/>
                </a:lnTo>
                <a:lnTo>
                  <a:pt x="166" y="194"/>
                </a:lnTo>
                <a:lnTo>
                  <a:pt x="166" y="192"/>
                </a:lnTo>
                <a:lnTo>
                  <a:pt x="166" y="189"/>
                </a:lnTo>
                <a:lnTo>
                  <a:pt x="166" y="186"/>
                </a:lnTo>
                <a:lnTo>
                  <a:pt x="166" y="185"/>
                </a:lnTo>
                <a:cubicBezTo>
                  <a:pt x="166" y="158"/>
                  <a:pt x="188" y="137"/>
                  <a:pt x="214" y="137"/>
                </a:cubicBezTo>
                <a:cubicBezTo>
                  <a:pt x="241" y="137"/>
                  <a:pt x="262" y="158"/>
                  <a:pt x="262" y="185"/>
                </a:cubicBezTo>
                <a:lnTo>
                  <a:pt x="262" y="187"/>
                </a:lnTo>
                <a:lnTo>
                  <a:pt x="263" y="186"/>
                </a:lnTo>
                <a:lnTo>
                  <a:pt x="263" y="192"/>
                </a:lnTo>
                <a:lnTo>
                  <a:pt x="263" y="190"/>
                </a:lnTo>
                <a:lnTo>
                  <a:pt x="168" y="199"/>
                </a:lnTo>
                <a:lnTo>
                  <a:pt x="168" y="197"/>
                </a:lnTo>
                <a:lnTo>
                  <a:pt x="168" y="194"/>
                </a:lnTo>
                <a:cubicBezTo>
                  <a:pt x="168" y="168"/>
                  <a:pt x="189" y="146"/>
                  <a:pt x="216" y="146"/>
                </a:cubicBezTo>
                <a:cubicBezTo>
                  <a:pt x="242" y="146"/>
                  <a:pt x="264" y="168"/>
                  <a:pt x="264" y="194"/>
                </a:cubicBezTo>
                <a:lnTo>
                  <a:pt x="264" y="197"/>
                </a:lnTo>
                <a:lnTo>
                  <a:pt x="264" y="199"/>
                </a:lnTo>
                <a:lnTo>
                  <a:pt x="170" y="184"/>
                </a:lnTo>
                <a:lnTo>
                  <a:pt x="171" y="182"/>
                </a:lnTo>
                <a:lnTo>
                  <a:pt x="169" y="190"/>
                </a:lnTo>
                <a:lnTo>
                  <a:pt x="170" y="187"/>
                </a:lnTo>
                <a:lnTo>
                  <a:pt x="169" y="199"/>
                </a:lnTo>
                <a:lnTo>
                  <a:pt x="169" y="194"/>
                </a:lnTo>
                <a:lnTo>
                  <a:pt x="264" y="189"/>
                </a:lnTo>
                <a:lnTo>
                  <a:pt x="264" y="192"/>
                </a:lnTo>
                <a:cubicBezTo>
                  <a:pt x="264" y="196"/>
                  <a:pt x="264" y="200"/>
                  <a:pt x="263" y="204"/>
                </a:cubicBezTo>
                <a:lnTo>
                  <a:pt x="263" y="206"/>
                </a:lnTo>
                <a:cubicBezTo>
                  <a:pt x="256" y="231"/>
                  <a:pt x="232" y="246"/>
                  <a:pt x="207" y="242"/>
                </a:cubicBezTo>
                <a:cubicBezTo>
                  <a:pt x="183" y="237"/>
                  <a:pt x="165" y="214"/>
                  <a:pt x="168" y="189"/>
                </a:cubicBezTo>
                <a:lnTo>
                  <a:pt x="169" y="185"/>
                </a:lnTo>
                <a:lnTo>
                  <a:pt x="168" y="185"/>
                </a:lnTo>
                <a:cubicBezTo>
                  <a:pt x="168" y="158"/>
                  <a:pt x="190" y="137"/>
                  <a:pt x="216" y="137"/>
                </a:cubicBezTo>
                <a:lnTo>
                  <a:pt x="217" y="137"/>
                </a:lnTo>
                <a:cubicBezTo>
                  <a:pt x="231" y="137"/>
                  <a:pt x="244" y="143"/>
                  <a:pt x="253" y="153"/>
                </a:cubicBezTo>
                <a:cubicBezTo>
                  <a:pt x="262" y="163"/>
                  <a:pt x="266" y="177"/>
                  <a:pt x="265" y="190"/>
                </a:cubicBezTo>
                <a:lnTo>
                  <a:pt x="264" y="195"/>
                </a:lnTo>
                <a:lnTo>
                  <a:pt x="264" y="199"/>
                </a:lnTo>
                <a:lnTo>
                  <a:pt x="216" y="146"/>
                </a:lnTo>
                <a:lnTo>
                  <a:pt x="217" y="146"/>
                </a:lnTo>
                <a:lnTo>
                  <a:pt x="171" y="181"/>
                </a:lnTo>
                <a:lnTo>
                  <a:pt x="172" y="178"/>
                </a:lnTo>
                <a:lnTo>
                  <a:pt x="173" y="174"/>
                </a:lnTo>
                <a:cubicBezTo>
                  <a:pt x="180" y="152"/>
                  <a:pt x="203" y="138"/>
                  <a:pt x="226" y="142"/>
                </a:cubicBezTo>
                <a:cubicBezTo>
                  <a:pt x="249" y="146"/>
                  <a:pt x="266" y="166"/>
                  <a:pt x="266" y="189"/>
                </a:cubicBezTo>
                <a:lnTo>
                  <a:pt x="266" y="192"/>
                </a:lnTo>
                <a:lnTo>
                  <a:pt x="266" y="196"/>
                </a:lnTo>
                <a:lnTo>
                  <a:pt x="266" y="204"/>
                </a:lnTo>
                <a:lnTo>
                  <a:pt x="218" y="156"/>
                </a:lnTo>
                <a:lnTo>
                  <a:pt x="220" y="156"/>
                </a:lnTo>
                <a:lnTo>
                  <a:pt x="172" y="199"/>
                </a:lnTo>
                <a:lnTo>
                  <a:pt x="173" y="194"/>
                </a:lnTo>
                <a:lnTo>
                  <a:pt x="172" y="194"/>
                </a:lnTo>
                <a:cubicBezTo>
                  <a:pt x="172" y="192"/>
                  <a:pt x="173" y="190"/>
                  <a:pt x="173" y="188"/>
                </a:cubicBezTo>
                <a:lnTo>
                  <a:pt x="173" y="184"/>
                </a:lnTo>
                <a:lnTo>
                  <a:pt x="173" y="191"/>
                </a:lnTo>
                <a:lnTo>
                  <a:pt x="173" y="189"/>
                </a:lnTo>
                <a:cubicBezTo>
                  <a:pt x="173" y="163"/>
                  <a:pt x="194" y="141"/>
                  <a:pt x="221" y="141"/>
                </a:cubicBezTo>
                <a:cubicBezTo>
                  <a:pt x="247" y="141"/>
                  <a:pt x="269" y="163"/>
                  <a:pt x="269" y="189"/>
                </a:cubicBezTo>
                <a:lnTo>
                  <a:pt x="269" y="191"/>
                </a:lnTo>
                <a:lnTo>
                  <a:pt x="269" y="194"/>
                </a:lnTo>
                <a:lnTo>
                  <a:pt x="269" y="197"/>
                </a:lnTo>
                <a:lnTo>
                  <a:pt x="269" y="199"/>
                </a:lnTo>
                <a:cubicBezTo>
                  <a:pt x="269" y="225"/>
                  <a:pt x="247" y="247"/>
                  <a:pt x="221" y="247"/>
                </a:cubicBezTo>
                <a:cubicBezTo>
                  <a:pt x="194" y="247"/>
                  <a:pt x="173" y="225"/>
                  <a:pt x="173" y="199"/>
                </a:cubicBezTo>
                <a:lnTo>
                  <a:pt x="173" y="197"/>
                </a:lnTo>
                <a:lnTo>
                  <a:pt x="173" y="194"/>
                </a:lnTo>
                <a:cubicBezTo>
                  <a:pt x="173" y="168"/>
                  <a:pt x="194" y="146"/>
                  <a:pt x="221" y="146"/>
                </a:cubicBezTo>
                <a:lnTo>
                  <a:pt x="221" y="146"/>
                </a:lnTo>
                <a:lnTo>
                  <a:pt x="222" y="146"/>
                </a:lnTo>
                <a:lnTo>
                  <a:pt x="174" y="194"/>
                </a:lnTo>
                <a:lnTo>
                  <a:pt x="174" y="190"/>
                </a:lnTo>
                <a:cubicBezTo>
                  <a:pt x="174" y="187"/>
                  <a:pt x="175" y="184"/>
                  <a:pt x="175" y="181"/>
                </a:cubicBezTo>
                <a:lnTo>
                  <a:pt x="176" y="176"/>
                </a:lnTo>
                <a:cubicBezTo>
                  <a:pt x="178" y="165"/>
                  <a:pt x="184" y="156"/>
                  <a:pt x="192" y="149"/>
                </a:cubicBezTo>
                <a:lnTo>
                  <a:pt x="196" y="145"/>
                </a:lnTo>
                <a:cubicBezTo>
                  <a:pt x="200" y="142"/>
                  <a:pt x="204" y="139"/>
                  <a:pt x="209" y="137"/>
                </a:cubicBezTo>
                <a:lnTo>
                  <a:pt x="212" y="136"/>
                </a:lnTo>
                <a:cubicBezTo>
                  <a:pt x="224" y="131"/>
                  <a:pt x="238" y="131"/>
                  <a:pt x="251" y="136"/>
                </a:cubicBezTo>
                <a:cubicBezTo>
                  <a:pt x="263" y="142"/>
                  <a:pt x="272" y="152"/>
                  <a:pt x="277" y="165"/>
                </a:cubicBezTo>
                <a:lnTo>
                  <a:pt x="277" y="166"/>
                </a:lnTo>
                <a:cubicBezTo>
                  <a:pt x="279" y="173"/>
                  <a:pt x="280" y="181"/>
                  <a:pt x="279" y="188"/>
                </a:cubicBezTo>
                <a:lnTo>
                  <a:pt x="278" y="192"/>
                </a:lnTo>
                <a:lnTo>
                  <a:pt x="278" y="176"/>
                </a:lnTo>
                <a:lnTo>
                  <a:pt x="279" y="181"/>
                </a:lnTo>
                <a:lnTo>
                  <a:pt x="280" y="189"/>
                </a:lnTo>
                <a:lnTo>
                  <a:pt x="232" y="146"/>
                </a:lnTo>
                <a:lnTo>
                  <a:pt x="234" y="146"/>
                </a:lnTo>
                <a:lnTo>
                  <a:pt x="186" y="199"/>
                </a:lnTo>
                <a:lnTo>
                  <a:pt x="186" y="194"/>
                </a:lnTo>
                <a:cubicBezTo>
                  <a:pt x="184" y="181"/>
                  <a:pt x="189" y="167"/>
                  <a:pt x="198" y="157"/>
                </a:cubicBezTo>
                <a:cubicBezTo>
                  <a:pt x="207" y="147"/>
                  <a:pt x="220" y="141"/>
                  <a:pt x="233" y="141"/>
                </a:cubicBezTo>
                <a:lnTo>
                  <a:pt x="235" y="141"/>
                </a:lnTo>
                <a:cubicBezTo>
                  <a:pt x="262" y="141"/>
                  <a:pt x="283" y="163"/>
                  <a:pt x="283" y="189"/>
                </a:cubicBezTo>
                <a:lnTo>
                  <a:pt x="283" y="195"/>
                </a:lnTo>
                <a:lnTo>
                  <a:pt x="283" y="199"/>
                </a:lnTo>
                <a:lnTo>
                  <a:pt x="190" y="184"/>
                </a:lnTo>
                <a:lnTo>
                  <a:pt x="190" y="182"/>
                </a:lnTo>
                <a:lnTo>
                  <a:pt x="188" y="197"/>
                </a:lnTo>
                <a:lnTo>
                  <a:pt x="188" y="194"/>
                </a:lnTo>
                <a:lnTo>
                  <a:pt x="188" y="189"/>
                </a:lnTo>
                <a:cubicBezTo>
                  <a:pt x="188" y="163"/>
                  <a:pt x="209" y="141"/>
                  <a:pt x="236" y="141"/>
                </a:cubicBezTo>
                <a:cubicBezTo>
                  <a:pt x="262" y="141"/>
                  <a:pt x="284" y="163"/>
                  <a:pt x="284" y="189"/>
                </a:cubicBezTo>
                <a:lnTo>
                  <a:pt x="284" y="191"/>
                </a:lnTo>
                <a:lnTo>
                  <a:pt x="284" y="194"/>
                </a:lnTo>
                <a:cubicBezTo>
                  <a:pt x="284" y="221"/>
                  <a:pt x="262" y="242"/>
                  <a:pt x="236" y="242"/>
                </a:cubicBezTo>
                <a:cubicBezTo>
                  <a:pt x="209" y="242"/>
                  <a:pt x="188" y="221"/>
                  <a:pt x="188" y="194"/>
                </a:cubicBezTo>
                <a:lnTo>
                  <a:pt x="188" y="192"/>
                </a:lnTo>
                <a:lnTo>
                  <a:pt x="188" y="189"/>
                </a:lnTo>
                <a:cubicBezTo>
                  <a:pt x="188" y="163"/>
                  <a:pt x="209" y="141"/>
                  <a:pt x="236" y="141"/>
                </a:cubicBezTo>
                <a:lnTo>
                  <a:pt x="236" y="141"/>
                </a:lnTo>
                <a:lnTo>
                  <a:pt x="189" y="180"/>
                </a:lnTo>
                <a:lnTo>
                  <a:pt x="190" y="178"/>
                </a:lnTo>
                <a:lnTo>
                  <a:pt x="191" y="173"/>
                </a:lnTo>
                <a:cubicBezTo>
                  <a:pt x="196" y="152"/>
                  <a:pt x="215" y="137"/>
                  <a:pt x="237" y="137"/>
                </a:cubicBezTo>
                <a:lnTo>
                  <a:pt x="238" y="137"/>
                </a:lnTo>
                <a:cubicBezTo>
                  <a:pt x="264" y="137"/>
                  <a:pt x="286" y="158"/>
                  <a:pt x="286" y="185"/>
                </a:cubicBezTo>
                <a:cubicBezTo>
                  <a:pt x="286" y="211"/>
                  <a:pt x="264" y="233"/>
                  <a:pt x="238" y="233"/>
                </a:cubicBezTo>
                <a:lnTo>
                  <a:pt x="236" y="233"/>
                </a:lnTo>
                <a:cubicBezTo>
                  <a:pt x="210" y="233"/>
                  <a:pt x="188" y="211"/>
                  <a:pt x="188" y="185"/>
                </a:cubicBezTo>
                <a:cubicBezTo>
                  <a:pt x="188" y="158"/>
                  <a:pt x="210" y="137"/>
                  <a:pt x="236" y="137"/>
                </a:cubicBezTo>
                <a:lnTo>
                  <a:pt x="237" y="137"/>
                </a:lnTo>
                <a:cubicBezTo>
                  <a:pt x="264" y="137"/>
                  <a:pt x="285" y="158"/>
                  <a:pt x="285" y="185"/>
                </a:cubicBezTo>
                <a:lnTo>
                  <a:pt x="285" y="187"/>
                </a:lnTo>
                <a:lnTo>
                  <a:pt x="285" y="189"/>
                </a:lnTo>
                <a:cubicBezTo>
                  <a:pt x="285" y="216"/>
                  <a:pt x="264" y="237"/>
                  <a:pt x="237" y="237"/>
                </a:cubicBezTo>
                <a:cubicBezTo>
                  <a:pt x="211" y="237"/>
                  <a:pt x="189" y="216"/>
                  <a:pt x="189" y="189"/>
                </a:cubicBezTo>
                <a:lnTo>
                  <a:pt x="189" y="187"/>
                </a:lnTo>
                <a:lnTo>
                  <a:pt x="189" y="185"/>
                </a:lnTo>
                <a:cubicBezTo>
                  <a:pt x="189" y="163"/>
                  <a:pt x="205" y="143"/>
                  <a:pt x="226" y="138"/>
                </a:cubicBezTo>
                <a:cubicBezTo>
                  <a:pt x="248" y="133"/>
                  <a:pt x="270" y="144"/>
                  <a:pt x="280" y="164"/>
                </a:cubicBezTo>
                <a:lnTo>
                  <a:pt x="281" y="166"/>
                </a:lnTo>
                <a:cubicBezTo>
                  <a:pt x="283" y="169"/>
                  <a:pt x="285" y="173"/>
                  <a:pt x="286" y="178"/>
                </a:cubicBezTo>
                <a:lnTo>
                  <a:pt x="286" y="180"/>
                </a:lnTo>
                <a:cubicBezTo>
                  <a:pt x="289" y="194"/>
                  <a:pt x="285" y="209"/>
                  <a:pt x="276" y="220"/>
                </a:cubicBezTo>
                <a:cubicBezTo>
                  <a:pt x="267" y="231"/>
                  <a:pt x="253" y="237"/>
                  <a:pt x="239" y="237"/>
                </a:cubicBezTo>
                <a:lnTo>
                  <a:pt x="237" y="237"/>
                </a:lnTo>
                <a:cubicBezTo>
                  <a:pt x="210" y="237"/>
                  <a:pt x="189" y="216"/>
                  <a:pt x="189" y="189"/>
                </a:cubicBezTo>
                <a:cubicBezTo>
                  <a:pt x="189" y="163"/>
                  <a:pt x="210" y="141"/>
                  <a:pt x="237" y="141"/>
                </a:cubicBezTo>
                <a:lnTo>
                  <a:pt x="238" y="141"/>
                </a:lnTo>
                <a:lnTo>
                  <a:pt x="190" y="193"/>
                </a:lnTo>
                <a:lnTo>
                  <a:pt x="190" y="186"/>
                </a:lnTo>
                <a:lnTo>
                  <a:pt x="190" y="172"/>
                </a:lnTo>
                <a:cubicBezTo>
                  <a:pt x="192" y="150"/>
                  <a:pt x="208" y="131"/>
                  <a:pt x="230" y="128"/>
                </a:cubicBezTo>
                <a:lnTo>
                  <a:pt x="233" y="127"/>
                </a:lnTo>
                <a:cubicBezTo>
                  <a:pt x="238" y="126"/>
                  <a:pt x="243" y="126"/>
                  <a:pt x="248" y="127"/>
                </a:cubicBezTo>
                <a:lnTo>
                  <a:pt x="251" y="127"/>
                </a:lnTo>
                <a:lnTo>
                  <a:pt x="244" y="127"/>
                </a:lnTo>
                <a:lnTo>
                  <a:pt x="247" y="127"/>
                </a:lnTo>
                <a:cubicBezTo>
                  <a:pt x="272" y="127"/>
                  <a:pt x="293" y="146"/>
                  <a:pt x="295" y="170"/>
                </a:cubicBezTo>
                <a:lnTo>
                  <a:pt x="296" y="175"/>
                </a:lnTo>
                <a:lnTo>
                  <a:pt x="248" y="132"/>
                </a:lnTo>
                <a:lnTo>
                  <a:pt x="249" y="132"/>
                </a:lnTo>
                <a:lnTo>
                  <a:pt x="249" y="132"/>
                </a:lnTo>
                <a:lnTo>
                  <a:pt x="204" y="195"/>
                </a:lnTo>
                <a:lnTo>
                  <a:pt x="202" y="191"/>
                </a:lnTo>
                <a:lnTo>
                  <a:pt x="201" y="188"/>
                </a:lnTo>
                <a:cubicBezTo>
                  <a:pt x="195" y="174"/>
                  <a:pt x="197" y="157"/>
                  <a:pt x="206" y="144"/>
                </a:cubicBezTo>
                <a:cubicBezTo>
                  <a:pt x="215" y="130"/>
                  <a:pt x="230" y="122"/>
                  <a:pt x="246" y="122"/>
                </a:cubicBezTo>
                <a:lnTo>
                  <a:pt x="247" y="122"/>
                </a:lnTo>
                <a:cubicBezTo>
                  <a:pt x="265" y="122"/>
                  <a:pt x="281" y="132"/>
                  <a:pt x="289" y="147"/>
                </a:cubicBezTo>
                <a:lnTo>
                  <a:pt x="292" y="152"/>
                </a:lnTo>
                <a:cubicBezTo>
                  <a:pt x="294" y="155"/>
                  <a:pt x="295" y="158"/>
                  <a:pt x="296" y="162"/>
                </a:cubicBezTo>
                <a:lnTo>
                  <a:pt x="297" y="165"/>
                </a:lnTo>
                <a:lnTo>
                  <a:pt x="285" y="145"/>
                </a:lnTo>
                <a:lnTo>
                  <a:pt x="286" y="146"/>
                </a:lnTo>
                <a:lnTo>
                  <a:pt x="206" y="168"/>
                </a:lnTo>
                <a:lnTo>
                  <a:pt x="206" y="166"/>
                </a:lnTo>
                <a:lnTo>
                  <a:pt x="205" y="178"/>
                </a:lnTo>
                <a:lnTo>
                  <a:pt x="205" y="175"/>
                </a:lnTo>
                <a:cubicBezTo>
                  <a:pt x="205" y="171"/>
                  <a:pt x="205" y="167"/>
                  <a:pt x="206" y="163"/>
                </a:cubicBezTo>
                <a:lnTo>
                  <a:pt x="207" y="161"/>
                </a:lnTo>
                <a:lnTo>
                  <a:pt x="207" y="161"/>
                </a:lnTo>
                <a:lnTo>
                  <a:pt x="254" y="218"/>
                </a:lnTo>
                <a:lnTo>
                  <a:pt x="252" y="218"/>
                </a:lnTo>
                <a:lnTo>
                  <a:pt x="300" y="170"/>
                </a:lnTo>
                <a:lnTo>
                  <a:pt x="300" y="173"/>
                </a:lnTo>
                <a:lnTo>
                  <a:pt x="300" y="175"/>
                </a:lnTo>
                <a:lnTo>
                  <a:pt x="206" y="163"/>
                </a:lnTo>
                <a:lnTo>
                  <a:pt x="206" y="161"/>
                </a:lnTo>
                <a:lnTo>
                  <a:pt x="205" y="173"/>
                </a:lnTo>
                <a:lnTo>
                  <a:pt x="205" y="170"/>
                </a:lnTo>
                <a:cubicBezTo>
                  <a:pt x="205" y="144"/>
                  <a:pt x="226" y="122"/>
                  <a:pt x="253" y="122"/>
                </a:cubicBezTo>
                <a:lnTo>
                  <a:pt x="255" y="122"/>
                </a:lnTo>
                <a:cubicBezTo>
                  <a:pt x="281" y="122"/>
                  <a:pt x="303" y="144"/>
                  <a:pt x="303" y="170"/>
                </a:cubicBezTo>
                <a:cubicBezTo>
                  <a:pt x="303" y="197"/>
                  <a:pt x="281" y="218"/>
                  <a:pt x="255" y="218"/>
                </a:cubicBezTo>
                <a:lnTo>
                  <a:pt x="254" y="218"/>
                </a:lnTo>
                <a:cubicBezTo>
                  <a:pt x="228" y="218"/>
                  <a:pt x="206" y="197"/>
                  <a:pt x="206" y="170"/>
                </a:cubicBezTo>
                <a:cubicBezTo>
                  <a:pt x="206" y="144"/>
                  <a:pt x="228" y="122"/>
                  <a:pt x="254" y="122"/>
                </a:cubicBezTo>
                <a:lnTo>
                  <a:pt x="258" y="122"/>
                </a:lnTo>
                <a:cubicBezTo>
                  <a:pt x="272" y="122"/>
                  <a:pt x="286" y="129"/>
                  <a:pt x="295" y="140"/>
                </a:cubicBezTo>
                <a:cubicBezTo>
                  <a:pt x="304" y="151"/>
                  <a:pt x="308" y="166"/>
                  <a:pt x="305" y="180"/>
                </a:cubicBezTo>
                <a:lnTo>
                  <a:pt x="305" y="182"/>
                </a:lnTo>
                <a:cubicBezTo>
                  <a:pt x="304" y="187"/>
                  <a:pt x="302" y="191"/>
                  <a:pt x="300" y="194"/>
                </a:cubicBezTo>
                <a:lnTo>
                  <a:pt x="299" y="196"/>
                </a:lnTo>
                <a:cubicBezTo>
                  <a:pt x="288" y="219"/>
                  <a:pt x="261" y="229"/>
                  <a:pt x="238" y="219"/>
                </a:cubicBezTo>
                <a:cubicBezTo>
                  <a:pt x="215" y="210"/>
                  <a:pt x="203" y="184"/>
                  <a:pt x="211" y="160"/>
                </a:cubicBezTo>
                <a:lnTo>
                  <a:pt x="211" y="158"/>
                </a:lnTo>
                <a:lnTo>
                  <a:pt x="210" y="166"/>
                </a:lnTo>
                <a:lnTo>
                  <a:pt x="210" y="163"/>
                </a:lnTo>
                <a:cubicBezTo>
                  <a:pt x="211" y="160"/>
                  <a:pt x="211" y="158"/>
                  <a:pt x="212" y="155"/>
                </a:cubicBezTo>
                <a:lnTo>
                  <a:pt x="213" y="152"/>
                </a:lnTo>
                <a:lnTo>
                  <a:pt x="212" y="154"/>
                </a:lnTo>
                <a:cubicBezTo>
                  <a:pt x="218" y="130"/>
                  <a:pt x="241" y="115"/>
                  <a:pt x="265" y="118"/>
                </a:cubicBezTo>
                <a:cubicBezTo>
                  <a:pt x="289" y="121"/>
                  <a:pt x="307" y="141"/>
                  <a:pt x="307" y="165"/>
                </a:cubicBezTo>
                <a:lnTo>
                  <a:pt x="307" y="170"/>
                </a:lnTo>
                <a:lnTo>
                  <a:pt x="307" y="173"/>
                </a:lnTo>
                <a:lnTo>
                  <a:pt x="307" y="175"/>
                </a:lnTo>
                <a:cubicBezTo>
                  <a:pt x="307" y="201"/>
                  <a:pt x="285" y="223"/>
                  <a:pt x="259" y="223"/>
                </a:cubicBezTo>
                <a:cubicBezTo>
                  <a:pt x="232" y="223"/>
                  <a:pt x="211" y="201"/>
                  <a:pt x="211" y="175"/>
                </a:cubicBezTo>
                <a:lnTo>
                  <a:pt x="211" y="173"/>
                </a:lnTo>
                <a:cubicBezTo>
                  <a:pt x="211" y="171"/>
                  <a:pt x="211" y="168"/>
                  <a:pt x="212" y="166"/>
                </a:cubicBezTo>
                <a:lnTo>
                  <a:pt x="212" y="163"/>
                </a:lnTo>
                <a:lnTo>
                  <a:pt x="212" y="161"/>
                </a:lnTo>
                <a:cubicBezTo>
                  <a:pt x="215" y="137"/>
                  <a:pt x="233" y="119"/>
                  <a:pt x="256" y="118"/>
                </a:cubicBezTo>
                <a:cubicBezTo>
                  <a:pt x="280" y="116"/>
                  <a:pt x="301" y="131"/>
                  <a:pt x="307" y="154"/>
                </a:cubicBezTo>
                <a:lnTo>
                  <a:pt x="307" y="156"/>
                </a:lnTo>
                <a:cubicBezTo>
                  <a:pt x="308" y="160"/>
                  <a:pt x="308" y="164"/>
                  <a:pt x="308" y="167"/>
                </a:cubicBezTo>
                <a:lnTo>
                  <a:pt x="308" y="170"/>
                </a:lnTo>
                <a:lnTo>
                  <a:pt x="308" y="173"/>
                </a:lnTo>
                <a:lnTo>
                  <a:pt x="308" y="175"/>
                </a:lnTo>
                <a:cubicBezTo>
                  <a:pt x="308" y="199"/>
                  <a:pt x="290" y="220"/>
                  <a:pt x="266" y="223"/>
                </a:cubicBezTo>
                <a:cubicBezTo>
                  <a:pt x="242" y="226"/>
                  <a:pt x="220" y="210"/>
                  <a:pt x="214" y="187"/>
                </a:cubicBezTo>
                <a:lnTo>
                  <a:pt x="213" y="185"/>
                </a:lnTo>
                <a:lnTo>
                  <a:pt x="212" y="180"/>
                </a:lnTo>
                <a:cubicBezTo>
                  <a:pt x="210" y="166"/>
                  <a:pt x="213" y="151"/>
                  <a:pt x="222" y="140"/>
                </a:cubicBezTo>
                <a:cubicBezTo>
                  <a:pt x="231" y="129"/>
                  <a:pt x="245" y="122"/>
                  <a:pt x="259" y="122"/>
                </a:cubicBezTo>
                <a:lnTo>
                  <a:pt x="260" y="122"/>
                </a:lnTo>
                <a:lnTo>
                  <a:pt x="212" y="170"/>
                </a:lnTo>
                <a:lnTo>
                  <a:pt x="212" y="165"/>
                </a:lnTo>
                <a:lnTo>
                  <a:pt x="212" y="161"/>
                </a:lnTo>
                <a:cubicBezTo>
                  <a:pt x="212" y="136"/>
                  <a:pt x="232" y="115"/>
                  <a:pt x="257" y="113"/>
                </a:cubicBezTo>
                <a:cubicBezTo>
                  <a:pt x="282" y="111"/>
                  <a:pt x="304" y="130"/>
                  <a:pt x="308" y="155"/>
                </a:cubicBezTo>
                <a:lnTo>
                  <a:pt x="308" y="159"/>
                </a:lnTo>
                <a:lnTo>
                  <a:pt x="309" y="166"/>
                </a:lnTo>
                <a:lnTo>
                  <a:pt x="261" y="122"/>
                </a:lnTo>
                <a:lnTo>
                  <a:pt x="261" y="122"/>
                </a:lnTo>
                <a:lnTo>
                  <a:pt x="214" y="161"/>
                </a:lnTo>
                <a:lnTo>
                  <a:pt x="215" y="156"/>
                </a:lnTo>
                <a:cubicBezTo>
                  <a:pt x="220" y="134"/>
                  <a:pt x="240" y="117"/>
                  <a:pt x="262" y="117"/>
                </a:cubicBezTo>
                <a:lnTo>
                  <a:pt x="265" y="117"/>
                </a:lnTo>
                <a:cubicBezTo>
                  <a:pt x="289" y="117"/>
                  <a:pt x="309" y="135"/>
                  <a:pt x="312" y="159"/>
                </a:cubicBezTo>
                <a:lnTo>
                  <a:pt x="313" y="162"/>
                </a:lnTo>
                <a:lnTo>
                  <a:pt x="311" y="154"/>
                </a:lnTo>
                <a:lnTo>
                  <a:pt x="312" y="155"/>
                </a:lnTo>
                <a:lnTo>
                  <a:pt x="218" y="170"/>
                </a:lnTo>
                <a:lnTo>
                  <a:pt x="218" y="165"/>
                </a:lnTo>
                <a:lnTo>
                  <a:pt x="219" y="173"/>
                </a:lnTo>
                <a:lnTo>
                  <a:pt x="218" y="170"/>
                </a:lnTo>
                <a:cubicBezTo>
                  <a:pt x="218" y="168"/>
                  <a:pt x="217" y="165"/>
                  <a:pt x="217" y="162"/>
                </a:cubicBezTo>
                <a:lnTo>
                  <a:pt x="217" y="161"/>
                </a:lnTo>
                <a:cubicBezTo>
                  <a:pt x="217" y="134"/>
                  <a:pt x="239" y="113"/>
                  <a:pt x="265" y="113"/>
                </a:cubicBezTo>
                <a:cubicBezTo>
                  <a:pt x="292" y="113"/>
                  <a:pt x="313" y="134"/>
                  <a:pt x="313" y="161"/>
                </a:cubicBezTo>
                <a:lnTo>
                  <a:pt x="313" y="162"/>
                </a:lnTo>
                <a:lnTo>
                  <a:pt x="313" y="155"/>
                </a:lnTo>
                <a:lnTo>
                  <a:pt x="313" y="158"/>
                </a:lnTo>
                <a:lnTo>
                  <a:pt x="314" y="166"/>
                </a:lnTo>
                <a:lnTo>
                  <a:pt x="220" y="159"/>
                </a:lnTo>
                <a:lnTo>
                  <a:pt x="220" y="157"/>
                </a:lnTo>
                <a:lnTo>
                  <a:pt x="219" y="168"/>
                </a:lnTo>
                <a:lnTo>
                  <a:pt x="219" y="165"/>
                </a:lnTo>
                <a:cubicBezTo>
                  <a:pt x="219" y="139"/>
                  <a:pt x="240" y="117"/>
                  <a:pt x="267" y="117"/>
                </a:cubicBezTo>
                <a:cubicBezTo>
                  <a:pt x="293" y="117"/>
                  <a:pt x="315" y="139"/>
                  <a:pt x="315" y="165"/>
                </a:cubicBezTo>
                <a:lnTo>
                  <a:pt x="315" y="168"/>
                </a:lnTo>
                <a:lnTo>
                  <a:pt x="314" y="159"/>
                </a:lnTo>
                <a:lnTo>
                  <a:pt x="315" y="161"/>
                </a:lnTo>
                <a:lnTo>
                  <a:pt x="221" y="159"/>
                </a:lnTo>
                <a:lnTo>
                  <a:pt x="221" y="157"/>
                </a:lnTo>
                <a:lnTo>
                  <a:pt x="221" y="158"/>
                </a:lnTo>
                <a:cubicBezTo>
                  <a:pt x="225" y="134"/>
                  <a:pt x="245" y="117"/>
                  <a:pt x="268" y="117"/>
                </a:cubicBezTo>
                <a:lnTo>
                  <a:pt x="269" y="117"/>
                </a:lnTo>
                <a:cubicBezTo>
                  <a:pt x="294" y="117"/>
                  <a:pt x="314" y="136"/>
                  <a:pt x="317" y="161"/>
                </a:cubicBezTo>
                <a:lnTo>
                  <a:pt x="317" y="166"/>
                </a:lnTo>
                <a:lnTo>
                  <a:pt x="269" y="122"/>
                </a:lnTo>
                <a:lnTo>
                  <a:pt x="271" y="122"/>
                </a:lnTo>
                <a:cubicBezTo>
                  <a:pt x="297" y="122"/>
                  <a:pt x="319" y="144"/>
                  <a:pt x="319" y="170"/>
                </a:cubicBezTo>
                <a:lnTo>
                  <a:pt x="319" y="173"/>
                </a:lnTo>
                <a:cubicBezTo>
                  <a:pt x="319" y="180"/>
                  <a:pt x="317" y="188"/>
                  <a:pt x="314" y="194"/>
                </a:cubicBezTo>
                <a:lnTo>
                  <a:pt x="313" y="196"/>
                </a:lnTo>
                <a:cubicBezTo>
                  <a:pt x="303" y="216"/>
                  <a:pt x="281" y="227"/>
                  <a:pt x="259" y="222"/>
                </a:cubicBezTo>
                <a:cubicBezTo>
                  <a:pt x="237" y="217"/>
                  <a:pt x="222" y="197"/>
                  <a:pt x="222" y="175"/>
                </a:cubicBezTo>
                <a:lnTo>
                  <a:pt x="222" y="173"/>
                </a:lnTo>
                <a:cubicBezTo>
                  <a:pt x="222" y="170"/>
                  <a:pt x="222" y="167"/>
                  <a:pt x="223" y="164"/>
                </a:cubicBezTo>
                <a:lnTo>
                  <a:pt x="223" y="161"/>
                </a:lnTo>
                <a:cubicBezTo>
                  <a:pt x="228" y="139"/>
                  <a:pt x="248" y="122"/>
                  <a:pt x="270" y="122"/>
                </a:cubicBezTo>
                <a:lnTo>
                  <a:pt x="271" y="122"/>
                </a:lnTo>
                <a:lnTo>
                  <a:pt x="224" y="163"/>
                </a:lnTo>
                <a:lnTo>
                  <a:pt x="224" y="160"/>
                </a:lnTo>
                <a:lnTo>
                  <a:pt x="223" y="167"/>
                </a:lnTo>
                <a:lnTo>
                  <a:pt x="223" y="165"/>
                </a:lnTo>
                <a:lnTo>
                  <a:pt x="316" y="183"/>
                </a:lnTo>
                <a:lnTo>
                  <a:pt x="315" y="186"/>
                </a:lnTo>
                <a:cubicBezTo>
                  <a:pt x="314" y="188"/>
                  <a:pt x="313" y="190"/>
                  <a:pt x="312" y="193"/>
                </a:cubicBezTo>
                <a:lnTo>
                  <a:pt x="310" y="195"/>
                </a:lnTo>
                <a:cubicBezTo>
                  <a:pt x="297" y="217"/>
                  <a:pt x="270" y="225"/>
                  <a:pt x="248" y="213"/>
                </a:cubicBezTo>
                <a:cubicBezTo>
                  <a:pt x="225" y="202"/>
                  <a:pt x="215" y="176"/>
                  <a:pt x="224" y="153"/>
                </a:cubicBezTo>
                <a:lnTo>
                  <a:pt x="225" y="150"/>
                </a:lnTo>
                <a:lnTo>
                  <a:pt x="226" y="148"/>
                </a:lnTo>
                <a:cubicBezTo>
                  <a:pt x="234" y="129"/>
                  <a:pt x="251" y="117"/>
                  <a:pt x="271" y="117"/>
                </a:cubicBezTo>
                <a:cubicBezTo>
                  <a:pt x="291" y="117"/>
                  <a:pt x="308" y="129"/>
                  <a:pt x="316" y="148"/>
                </a:cubicBezTo>
                <a:lnTo>
                  <a:pt x="317" y="150"/>
                </a:lnTo>
                <a:cubicBezTo>
                  <a:pt x="318" y="153"/>
                  <a:pt x="318" y="156"/>
                  <a:pt x="319" y="159"/>
                </a:cubicBezTo>
                <a:lnTo>
                  <a:pt x="320" y="161"/>
                </a:lnTo>
                <a:lnTo>
                  <a:pt x="225" y="161"/>
                </a:lnTo>
                <a:lnTo>
                  <a:pt x="226" y="159"/>
                </a:lnTo>
                <a:lnTo>
                  <a:pt x="226" y="156"/>
                </a:lnTo>
                <a:cubicBezTo>
                  <a:pt x="231" y="133"/>
                  <a:pt x="252" y="116"/>
                  <a:pt x="276" y="118"/>
                </a:cubicBezTo>
                <a:cubicBezTo>
                  <a:pt x="300" y="119"/>
                  <a:pt x="319" y="137"/>
                  <a:pt x="321" y="161"/>
                </a:cubicBezTo>
                <a:lnTo>
                  <a:pt x="322" y="166"/>
                </a:lnTo>
                <a:lnTo>
                  <a:pt x="322" y="173"/>
                </a:lnTo>
                <a:lnTo>
                  <a:pt x="322" y="175"/>
                </a:lnTo>
                <a:lnTo>
                  <a:pt x="227" y="167"/>
                </a:lnTo>
                <a:lnTo>
                  <a:pt x="227" y="164"/>
                </a:lnTo>
                <a:lnTo>
                  <a:pt x="229" y="155"/>
                </a:lnTo>
                <a:lnTo>
                  <a:pt x="234" y="141"/>
                </a:lnTo>
                <a:lnTo>
                  <a:pt x="236" y="136"/>
                </a:lnTo>
                <a:cubicBezTo>
                  <a:pt x="237" y="133"/>
                  <a:pt x="238" y="129"/>
                  <a:pt x="241" y="126"/>
                </a:cubicBezTo>
                <a:lnTo>
                  <a:pt x="242" y="125"/>
                </a:lnTo>
                <a:cubicBezTo>
                  <a:pt x="252" y="109"/>
                  <a:pt x="271" y="101"/>
                  <a:pt x="290" y="104"/>
                </a:cubicBezTo>
                <a:cubicBezTo>
                  <a:pt x="308" y="107"/>
                  <a:pt x="323" y="121"/>
                  <a:pt x="328" y="140"/>
                </a:cubicBezTo>
                <a:lnTo>
                  <a:pt x="329" y="142"/>
                </a:lnTo>
                <a:cubicBezTo>
                  <a:pt x="329" y="146"/>
                  <a:pt x="330" y="150"/>
                  <a:pt x="330" y="153"/>
                </a:cubicBezTo>
                <a:lnTo>
                  <a:pt x="330" y="158"/>
                </a:lnTo>
                <a:lnTo>
                  <a:pt x="330" y="162"/>
                </a:lnTo>
                <a:lnTo>
                  <a:pt x="330" y="165"/>
                </a:lnTo>
                <a:cubicBezTo>
                  <a:pt x="330" y="192"/>
                  <a:pt x="308" y="213"/>
                  <a:pt x="282" y="213"/>
                </a:cubicBezTo>
                <a:lnTo>
                  <a:pt x="281" y="213"/>
                </a:lnTo>
                <a:cubicBezTo>
                  <a:pt x="255" y="213"/>
                  <a:pt x="233" y="192"/>
                  <a:pt x="233" y="165"/>
                </a:cubicBezTo>
                <a:lnTo>
                  <a:pt x="233" y="163"/>
                </a:lnTo>
                <a:cubicBezTo>
                  <a:pt x="233" y="160"/>
                  <a:pt x="234" y="157"/>
                  <a:pt x="234" y="154"/>
                </a:cubicBezTo>
                <a:lnTo>
                  <a:pt x="235" y="152"/>
                </a:lnTo>
                <a:lnTo>
                  <a:pt x="319" y="191"/>
                </a:lnTo>
                <a:lnTo>
                  <a:pt x="317" y="193"/>
                </a:lnTo>
                <a:cubicBezTo>
                  <a:pt x="315" y="196"/>
                  <a:pt x="313" y="199"/>
                  <a:pt x="310" y="201"/>
                </a:cubicBezTo>
                <a:lnTo>
                  <a:pt x="307" y="203"/>
                </a:lnTo>
                <a:cubicBezTo>
                  <a:pt x="295" y="213"/>
                  <a:pt x="279" y="216"/>
                  <a:pt x="264" y="212"/>
                </a:cubicBezTo>
                <a:cubicBezTo>
                  <a:pt x="249" y="207"/>
                  <a:pt x="237" y="196"/>
                  <a:pt x="232" y="181"/>
                </a:cubicBezTo>
                <a:lnTo>
                  <a:pt x="231" y="179"/>
                </a:lnTo>
                <a:cubicBezTo>
                  <a:pt x="230" y="174"/>
                  <a:pt x="229" y="169"/>
                  <a:pt x="229" y="164"/>
                </a:cubicBezTo>
                <a:lnTo>
                  <a:pt x="229" y="161"/>
                </a:lnTo>
                <a:cubicBezTo>
                  <a:pt x="229" y="158"/>
                  <a:pt x="229" y="156"/>
                  <a:pt x="230" y="153"/>
                </a:cubicBezTo>
                <a:lnTo>
                  <a:pt x="230" y="150"/>
                </a:lnTo>
                <a:lnTo>
                  <a:pt x="229" y="158"/>
                </a:lnTo>
                <a:lnTo>
                  <a:pt x="229" y="156"/>
                </a:lnTo>
                <a:cubicBezTo>
                  <a:pt x="229" y="130"/>
                  <a:pt x="250" y="109"/>
                  <a:pt x="275" y="108"/>
                </a:cubicBezTo>
                <a:cubicBezTo>
                  <a:pt x="301" y="107"/>
                  <a:pt x="323" y="126"/>
                  <a:pt x="325" y="151"/>
                </a:cubicBezTo>
                <a:lnTo>
                  <a:pt x="326" y="156"/>
                </a:lnTo>
                <a:lnTo>
                  <a:pt x="326" y="156"/>
                </a:lnTo>
                <a:cubicBezTo>
                  <a:pt x="326" y="159"/>
                  <a:pt x="326" y="161"/>
                  <a:pt x="326" y="164"/>
                </a:cubicBezTo>
                <a:lnTo>
                  <a:pt x="326" y="165"/>
                </a:lnTo>
                <a:cubicBezTo>
                  <a:pt x="326" y="192"/>
                  <a:pt x="305" y="213"/>
                  <a:pt x="278" y="213"/>
                </a:cubicBezTo>
                <a:cubicBezTo>
                  <a:pt x="252" y="213"/>
                  <a:pt x="230" y="192"/>
                  <a:pt x="230" y="165"/>
                </a:cubicBezTo>
                <a:lnTo>
                  <a:pt x="230" y="164"/>
                </a:lnTo>
                <a:lnTo>
                  <a:pt x="230" y="161"/>
                </a:lnTo>
                <a:lnTo>
                  <a:pt x="230" y="156"/>
                </a:lnTo>
                <a:cubicBezTo>
                  <a:pt x="230" y="134"/>
                  <a:pt x="246" y="114"/>
                  <a:pt x="267" y="109"/>
                </a:cubicBezTo>
                <a:cubicBezTo>
                  <a:pt x="289" y="104"/>
                  <a:pt x="311" y="115"/>
                  <a:pt x="321" y="135"/>
                </a:cubicBezTo>
                <a:lnTo>
                  <a:pt x="322" y="137"/>
                </a:lnTo>
                <a:cubicBezTo>
                  <a:pt x="323" y="139"/>
                  <a:pt x="324" y="141"/>
                  <a:pt x="325" y="143"/>
                </a:cubicBezTo>
                <a:lnTo>
                  <a:pt x="326" y="146"/>
                </a:lnTo>
                <a:cubicBezTo>
                  <a:pt x="327" y="148"/>
                  <a:pt x="327" y="151"/>
                  <a:pt x="328" y="153"/>
                </a:cubicBezTo>
                <a:lnTo>
                  <a:pt x="328" y="156"/>
                </a:lnTo>
                <a:lnTo>
                  <a:pt x="327" y="149"/>
                </a:lnTo>
                <a:lnTo>
                  <a:pt x="327" y="150"/>
                </a:lnTo>
                <a:lnTo>
                  <a:pt x="234" y="160"/>
                </a:lnTo>
                <a:lnTo>
                  <a:pt x="234" y="156"/>
                </a:lnTo>
                <a:lnTo>
                  <a:pt x="235" y="151"/>
                </a:lnTo>
                <a:cubicBezTo>
                  <a:pt x="237" y="126"/>
                  <a:pt x="259" y="107"/>
                  <a:pt x="285" y="108"/>
                </a:cubicBezTo>
                <a:cubicBezTo>
                  <a:pt x="310" y="109"/>
                  <a:pt x="330" y="130"/>
                  <a:pt x="330" y="156"/>
                </a:cubicBezTo>
                <a:lnTo>
                  <a:pt x="330" y="158"/>
                </a:lnTo>
                <a:lnTo>
                  <a:pt x="330" y="161"/>
                </a:lnTo>
                <a:lnTo>
                  <a:pt x="282" y="113"/>
                </a:lnTo>
                <a:lnTo>
                  <a:pt x="283" y="113"/>
                </a:lnTo>
                <a:lnTo>
                  <a:pt x="283" y="113"/>
                </a:lnTo>
                <a:lnTo>
                  <a:pt x="285" y="113"/>
                </a:lnTo>
                <a:lnTo>
                  <a:pt x="286" y="113"/>
                </a:lnTo>
                <a:lnTo>
                  <a:pt x="239" y="152"/>
                </a:lnTo>
                <a:lnTo>
                  <a:pt x="240" y="147"/>
                </a:lnTo>
                <a:lnTo>
                  <a:pt x="240" y="146"/>
                </a:lnTo>
                <a:cubicBezTo>
                  <a:pt x="244" y="119"/>
                  <a:pt x="268" y="101"/>
                  <a:pt x="294" y="104"/>
                </a:cubicBezTo>
                <a:cubicBezTo>
                  <a:pt x="320" y="107"/>
                  <a:pt x="339" y="131"/>
                  <a:pt x="336" y="157"/>
                </a:cubicBezTo>
                <a:lnTo>
                  <a:pt x="335" y="161"/>
                </a:lnTo>
                <a:lnTo>
                  <a:pt x="334" y="170"/>
                </a:lnTo>
                <a:lnTo>
                  <a:pt x="286" y="113"/>
                </a:lnTo>
                <a:lnTo>
                  <a:pt x="287" y="113"/>
                </a:lnTo>
                <a:lnTo>
                  <a:pt x="240" y="166"/>
                </a:lnTo>
                <a:lnTo>
                  <a:pt x="239" y="162"/>
                </a:lnTo>
                <a:lnTo>
                  <a:pt x="239" y="156"/>
                </a:lnTo>
                <a:cubicBezTo>
                  <a:pt x="236" y="131"/>
                  <a:pt x="254" y="108"/>
                  <a:pt x="279" y="104"/>
                </a:cubicBezTo>
                <a:cubicBezTo>
                  <a:pt x="305" y="100"/>
                  <a:pt x="329" y="117"/>
                  <a:pt x="334" y="142"/>
                </a:cubicBezTo>
                <a:lnTo>
                  <a:pt x="334" y="145"/>
                </a:lnTo>
                <a:lnTo>
                  <a:pt x="334" y="144"/>
                </a:lnTo>
                <a:lnTo>
                  <a:pt x="287" y="108"/>
                </a:lnTo>
                <a:lnTo>
                  <a:pt x="289" y="108"/>
                </a:lnTo>
                <a:lnTo>
                  <a:pt x="244" y="138"/>
                </a:lnTo>
                <a:lnTo>
                  <a:pt x="245" y="136"/>
                </a:lnTo>
                <a:lnTo>
                  <a:pt x="248" y="130"/>
                </a:lnTo>
                <a:cubicBezTo>
                  <a:pt x="257" y="112"/>
                  <a:pt x="277" y="101"/>
                  <a:pt x="297" y="104"/>
                </a:cubicBezTo>
                <a:cubicBezTo>
                  <a:pt x="318" y="107"/>
                  <a:pt x="334" y="122"/>
                  <a:pt x="338" y="142"/>
                </a:cubicBezTo>
                <a:lnTo>
                  <a:pt x="339" y="145"/>
                </a:lnTo>
                <a:lnTo>
                  <a:pt x="339" y="144"/>
                </a:lnTo>
                <a:lnTo>
                  <a:pt x="245" y="144"/>
                </a:lnTo>
                <a:lnTo>
                  <a:pt x="246" y="142"/>
                </a:lnTo>
                <a:lnTo>
                  <a:pt x="246" y="142"/>
                </a:lnTo>
                <a:cubicBezTo>
                  <a:pt x="250" y="120"/>
                  <a:pt x="270" y="103"/>
                  <a:pt x="293" y="103"/>
                </a:cubicBezTo>
                <a:cubicBezTo>
                  <a:pt x="316" y="103"/>
                  <a:pt x="336" y="120"/>
                  <a:pt x="340" y="142"/>
                </a:cubicBezTo>
                <a:lnTo>
                  <a:pt x="341" y="145"/>
                </a:lnTo>
                <a:lnTo>
                  <a:pt x="341" y="144"/>
                </a:lnTo>
                <a:lnTo>
                  <a:pt x="247" y="144"/>
                </a:lnTo>
                <a:lnTo>
                  <a:pt x="248" y="140"/>
                </a:lnTo>
                <a:lnTo>
                  <a:pt x="249" y="138"/>
                </a:lnTo>
                <a:cubicBezTo>
                  <a:pt x="253" y="115"/>
                  <a:pt x="273" y="98"/>
                  <a:pt x="296" y="98"/>
                </a:cubicBezTo>
                <a:lnTo>
                  <a:pt x="296" y="98"/>
                </a:lnTo>
                <a:lnTo>
                  <a:pt x="249" y="137"/>
                </a:lnTo>
                <a:lnTo>
                  <a:pt x="250" y="135"/>
                </a:lnTo>
                <a:lnTo>
                  <a:pt x="251" y="130"/>
                </a:lnTo>
                <a:cubicBezTo>
                  <a:pt x="257" y="107"/>
                  <a:pt x="279" y="91"/>
                  <a:pt x="303" y="94"/>
                </a:cubicBezTo>
                <a:cubicBezTo>
                  <a:pt x="327" y="97"/>
                  <a:pt x="345" y="118"/>
                  <a:pt x="345" y="142"/>
                </a:cubicBezTo>
                <a:lnTo>
                  <a:pt x="345" y="143"/>
                </a:lnTo>
                <a:lnTo>
                  <a:pt x="345" y="146"/>
                </a:lnTo>
                <a:lnTo>
                  <a:pt x="344" y="133"/>
                </a:lnTo>
                <a:lnTo>
                  <a:pt x="345" y="137"/>
                </a:lnTo>
                <a:lnTo>
                  <a:pt x="338" y="123"/>
                </a:lnTo>
                <a:lnTo>
                  <a:pt x="339" y="125"/>
                </a:lnTo>
                <a:lnTo>
                  <a:pt x="251" y="151"/>
                </a:lnTo>
                <a:lnTo>
                  <a:pt x="251" y="147"/>
                </a:lnTo>
                <a:lnTo>
                  <a:pt x="251" y="142"/>
                </a:lnTo>
                <a:cubicBezTo>
                  <a:pt x="251" y="121"/>
                  <a:pt x="265" y="103"/>
                  <a:pt x="284" y="96"/>
                </a:cubicBezTo>
                <a:cubicBezTo>
                  <a:pt x="304" y="90"/>
                  <a:pt x="325" y="97"/>
                  <a:pt x="338" y="113"/>
                </a:cubicBezTo>
                <a:lnTo>
                  <a:pt x="339" y="115"/>
                </a:lnTo>
                <a:cubicBezTo>
                  <a:pt x="342" y="119"/>
                  <a:pt x="344" y="122"/>
                  <a:pt x="346" y="126"/>
                </a:cubicBezTo>
                <a:lnTo>
                  <a:pt x="347" y="129"/>
                </a:lnTo>
                <a:lnTo>
                  <a:pt x="254" y="146"/>
                </a:lnTo>
                <a:lnTo>
                  <a:pt x="254" y="144"/>
                </a:lnTo>
                <a:lnTo>
                  <a:pt x="255" y="154"/>
                </a:lnTo>
                <a:lnTo>
                  <a:pt x="254" y="151"/>
                </a:lnTo>
                <a:lnTo>
                  <a:pt x="349" y="142"/>
                </a:lnTo>
                <a:lnTo>
                  <a:pt x="349" y="144"/>
                </a:lnTo>
                <a:cubicBezTo>
                  <a:pt x="349" y="147"/>
                  <a:pt x="349" y="150"/>
                  <a:pt x="349" y="153"/>
                </a:cubicBezTo>
                <a:lnTo>
                  <a:pt x="348" y="156"/>
                </a:lnTo>
                <a:lnTo>
                  <a:pt x="301" y="98"/>
                </a:lnTo>
                <a:lnTo>
                  <a:pt x="302" y="98"/>
                </a:lnTo>
                <a:lnTo>
                  <a:pt x="259" y="125"/>
                </a:lnTo>
                <a:lnTo>
                  <a:pt x="260" y="123"/>
                </a:lnTo>
                <a:lnTo>
                  <a:pt x="259" y="124"/>
                </a:lnTo>
                <a:lnTo>
                  <a:pt x="263" y="118"/>
                </a:lnTo>
                <a:lnTo>
                  <a:pt x="264" y="116"/>
                </a:lnTo>
                <a:cubicBezTo>
                  <a:pt x="274" y="94"/>
                  <a:pt x="299" y="84"/>
                  <a:pt x="322" y="92"/>
                </a:cubicBezTo>
                <a:cubicBezTo>
                  <a:pt x="345" y="99"/>
                  <a:pt x="358" y="123"/>
                  <a:pt x="354" y="146"/>
                </a:cubicBezTo>
                <a:lnTo>
                  <a:pt x="353" y="149"/>
                </a:lnTo>
                <a:lnTo>
                  <a:pt x="353" y="151"/>
                </a:lnTo>
                <a:cubicBezTo>
                  <a:pt x="347" y="177"/>
                  <a:pt x="322" y="194"/>
                  <a:pt x="296" y="189"/>
                </a:cubicBezTo>
                <a:cubicBezTo>
                  <a:pt x="270" y="184"/>
                  <a:pt x="253" y="159"/>
                  <a:pt x="258" y="133"/>
                </a:cubicBezTo>
                <a:lnTo>
                  <a:pt x="259" y="130"/>
                </a:lnTo>
                <a:lnTo>
                  <a:pt x="258" y="139"/>
                </a:lnTo>
                <a:lnTo>
                  <a:pt x="258" y="137"/>
                </a:lnTo>
                <a:cubicBezTo>
                  <a:pt x="258" y="111"/>
                  <a:pt x="278" y="90"/>
                  <a:pt x="303" y="89"/>
                </a:cubicBezTo>
                <a:cubicBezTo>
                  <a:pt x="329" y="88"/>
                  <a:pt x="351" y="106"/>
                  <a:pt x="354" y="132"/>
                </a:cubicBezTo>
                <a:lnTo>
                  <a:pt x="354" y="136"/>
                </a:lnTo>
                <a:lnTo>
                  <a:pt x="355" y="142"/>
                </a:lnTo>
                <a:lnTo>
                  <a:pt x="355" y="151"/>
                </a:lnTo>
                <a:lnTo>
                  <a:pt x="355" y="151"/>
                </a:lnTo>
                <a:cubicBezTo>
                  <a:pt x="355" y="177"/>
                  <a:pt x="335" y="198"/>
                  <a:pt x="310" y="199"/>
                </a:cubicBezTo>
                <a:cubicBezTo>
                  <a:pt x="285" y="201"/>
                  <a:pt x="262" y="183"/>
                  <a:pt x="259" y="157"/>
                </a:cubicBezTo>
                <a:lnTo>
                  <a:pt x="259" y="153"/>
                </a:lnTo>
                <a:lnTo>
                  <a:pt x="258" y="141"/>
                </a:lnTo>
                <a:lnTo>
                  <a:pt x="258" y="140"/>
                </a:lnTo>
                <a:lnTo>
                  <a:pt x="258" y="139"/>
                </a:lnTo>
                <a:lnTo>
                  <a:pt x="353" y="132"/>
                </a:lnTo>
                <a:lnTo>
                  <a:pt x="353" y="133"/>
                </a:lnTo>
                <a:lnTo>
                  <a:pt x="353" y="125"/>
                </a:lnTo>
                <a:lnTo>
                  <a:pt x="353" y="128"/>
                </a:lnTo>
                <a:lnTo>
                  <a:pt x="354" y="138"/>
                </a:lnTo>
                <a:lnTo>
                  <a:pt x="259" y="133"/>
                </a:lnTo>
                <a:lnTo>
                  <a:pt x="260" y="128"/>
                </a:lnTo>
                <a:lnTo>
                  <a:pt x="307" y="185"/>
                </a:lnTo>
                <a:lnTo>
                  <a:pt x="306" y="185"/>
                </a:lnTo>
                <a:lnTo>
                  <a:pt x="306" y="185"/>
                </a:lnTo>
                <a:cubicBezTo>
                  <a:pt x="279" y="185"/>
                  <a:pt x="258" y="163"/>
                  <a:pt x="258" y="137"/>
                </a:cubicBezTo>
                <a:cubicBezTo>
                  <a:pt x="258" y="110"/>
                  <a:pt x="279" y="89"/>
                  <a:pt x="306" y="89"/>
                </a:cubicBezTo>
                <a:lnTo>
                  <a:pt x="306" y="89"/>
                </a:lnTo>
                <a:cubicBezTo>
                  <a:pt x="333" y="89"/>
                  <a:pt x="354" y="110"/>
                  <a:pt x="354" y="137"/>
                </a:cubicBezTo>
                <a:lnTo>
                  <a:pt x="354" y="142"/>
                </a:lnTo>
                <a:lnTo>
                  <a:pt x="354" y="135"/>
                </a:lnTo>
                <a:lnTo>
                  <a:pt x="354" y="139"/>
                </a:lnTo>
                <a:cubicBezTo>
                  <a:pt x="355" y="141"/>
                  <a:pt x="355" y="143"/>
                  <a:pt x="355" y="145"/>
                </a:cubicBezTo>
                <a:lnTo>
                  <a:pt x="355" y="146"/>
                </a:lnTo>
                <a:cubicBezTo>
                  <a:pt x="355" y="173"/>
                  <a:pt x="333" y="194"/>
                  <a:pt x="307" y="194"/>
                </a:cubicBezTo>
                <a:cubicBezTo>
                  <a:pt x="280" y="194"/>
                  <a:pt x="259" y="173"/>
                  <a:pt x="259" y="146"/>
                </a:cubicBezTo>
                <a:lnTo>
                  <a:pt x="259" y="143"/>
                </a:lnTo>
                <a:lnTo>
                  <a:pt x="259" y="139"/>
                </a:lnTo>
                <a:lnTo>
                  <a:pt x="259" y="140"/>
                </a:lnTo>
                <a:lnTo>
                  <a:pt x="258" y="132"/>
                </a:lnTo>
                <a:cubicBezTo>
                  <a:pt x="258" y="106"/>
                  <a:pt x="280" y="84"/>
                  <a:pt x="306" y="84"/>
                </a:cubicBezTo>
                <a:cubicBezTo>
                  <a:pt x="333" y="84"/>
                  <a:pt x="354" y="106"/>
                  <a:pt x="354" y="132"/>
                </a:cubicBezTo>
                <a:lnTo>
                  <a:pt x="354" y="134"/>
                </a:lnTo>
                <a:lnTo>
                  <a:pt x="354" y="139"/>
                </a:lnTo>
                <a:lnTo>
                  <a:pt x="354" y="144"/>
                </a:lnTo>
                <a:lnTo>
                  <a:pt x="354" y="135"/>
                </a:lnTo>
                <a:lnTo>
                  <a:pt x="354" y="137"/>
                </a:lnTo>
                <a:lnTo>
                  <a:pt x="259" y="146"/>
                </a:lnTo>
                <a:lnTo>
                  <a:pt x="259" y="145"/>
                </a:lnTo>
                <a:cubicBezTo>
                  <a:pt x="259" y="143"/>
                  <a:pt x="259" y="140"/>
                  <a:pt x="260" y="138"/>
                </a:cubicBezTo>
                <a:lnTo>
                  <a:pt x="260" y="135"/>
                </a:lnTo>
                <a:lnTo>
                  <a:pt x="259" y="142"/>
                </a:lnTo>
                <a:lnTo>
                  <a:pt x="259" y="139"/>
                </a:lnTo>
                <a:cubicBezTo>
                  <a:pt x="259" y="135"/>
                  <a:pt x="260" y="131"/>
                  <a:pt x="261" y="127"/>
                </a:cubicBezTo>
                <a:lnTo>
                  <a:pt x="261" y="125"/>
                </a:lnTo>
                <a:cubicBezTo>
                  <a:pt x="266" y="105"/>
                  <a:pt x="284" y="90"/>
                  <a:pt x="305" y="89"/>
                </a:cubicBezTo>
                <a:cubicBezTo>
                  <a:pt x="325" y="88"/>
                  <a:pt x="345" y="100"/>
                  <a:pt x="353" y="119"/>
                </a:cubicBezTo>
                <a:lnTo>
                  <a:pt x="354" y="122"/>
                </a:lnTo>
                <a:cubicBezTo>
                  <a:pt x="355" y="124"/>
                  <a:pt x="355" y="127"/>
                  <a:pt x="356" y="130"/>
                </a:cubicBezTo>
                <a:lnTo>
                  <a:pt x="357" y="133"/>
                </a:lnTo>
                <a:lnTo>
                  <a:pt x="262" y="137"/>
                </a:lnTo>
                <a:lnTo>
                  <a:pt x="262" y="132"/>
                </a:lnTo>
                <a:lnTo>
                  <a:pt x="262" y="134"/>
                </a:lnTo>
                <a:cubicBezTo>
                  <a:pt x="262" y="129"/>
                  <a:pt x="263" y="124"/>
                  <a:pt x="264" y="119"/>
                </a:cubicBezTo>
                <a:lnTo>
                  <a:pt x="265" y="117"/>
                </a:lnTo>
                <a:cubicBezTo>
                  <a:pt x="271" y="100"/>
                  <a:pt x="286" y="87"/>
                  <a:pt x="304" y="85"/>
                </a:cubicBezTo>
                <a:cubicBezTo>
                  <a:pt x="322" y="82"/>
                  <a:pt x="340" y="91"/>
                  <a:pt x="350" y="106"/>
                </a:cubicBezTo>
                <a:lnTo>
                  <a:pt x="351" y="107"/>
                </a:lnTo>
                <a:cubicBezTo>
                  <a:pt x="355" y="113"/>
                  <a:pt x="358" y="119"/>
                  <a:pt x="359" y="126"/>
                </a:cubicBezTo>
                <a:lnTo>
                  <a:pt x="359" y="129"/>
                </a:lnTo>
                <a:lnTo>
                  <a:pt x="359" y="128"/>
                </a:lnTo>
                <a:lnTo>
                  <a:pt x="276" y="112"/>
                </a:lnTo>
                <a:lnTo>
                  <a:pt x="278" y="109"/>
                </a:lnTo>
                <a:lnTo>
                  <a:pt x="276" y="112"/>
                </a:lnTo>
                <a:cubicBezTo>
                  <a:pt x="286" y="96"/>
                  <a:pt x="305" y="87"/>
                  <a:pt x="324" y="89"/>
                </a:cubicBezTo>
                <a:cubicBezTo>
                  <a:pt x="343" y="92"/>
                  <a:pt x="359" y="106"/>
                  <a:pt x="364" y="125"/>
                </a:cubicBezTo>
                <a:lnTo>
                  <a:pt x="364" y="127"/>
                </a:lnTo>
                <a:lnTo>
                  <a:pt x="365" y="131"/>
                </a:lnTo>
                <a:lnTo>
                  <a:pt x="366" y="138"/>
                </a:lnTo>
                <a:lnTo>
                  <a:pt x="353" y="112"/>
                </a:lnTo>
                <a:lnTo>
                  <a:pt x="353" y="113"/>
                </a:lnTo>
                <a:lnTo>
                  <a:pt x="272" y="139"/>
                </a:lnTo>
                <a:lnTo>
                  <a:pt x="273" y="136"/>
                </a:lnTo>
                <a:lnTo>
                  <a:pt x="273" y="133"/>
                </a:lnTo>
                <a:lnTo>
                  <a:pt x="273" y="127"/>
                </a:lnTo>
                <a:lnTo>
                  <a:pt x="274" y="122"/>
                </a:lnTo>
                <a:cubicBezTo>
                  <a:pt x="276" y="103"/>
                  <a:pt x="289" y="88"/>
                  <a:pt x="306" y="82"/>
                </a:cubicBezTo>
                <a:cubicBezTo>
                  <a:pt x="323" y="76"/>
                  <a:pt x="342" y="81"/>
                  <a:pt x="355" y="94"/>
                </a:cubicBezTo>
                <a:lnTo>
                  <a:pt x="356" y="95"/>
                </a:lnTo>
                <a:cubicBezTo>
                  <a:pt x="363" y="101"/>
                  <a:pt x="367" y="108"/>
                  <a:pt x="369" y="117"/>
                </a:cubicBezTo>
                <a:lnTo>
                  <a:pt x="370" y="121"/>
                </a:lnTo>
                <a:cubicBezTo>
                  <a:pt x="371" y="126"/>
                  <a:pt x="372" y="132"/>
                  <a:pt x="371" y="138"/>
                </a:cubicBezTo>
                <a:lnTo>
                  <a:pt x="371" y="142"/>
                </a:lnTo>
                <a:lnTo>
                  <a:pt x="368" y="119"/>
                </a:lnTo>
                <a:lnTo>
                  <a:pt x="370" y="124"/>
                </a:lnTo>
                <a:lnTo>
                  <a:pt x="325" y="94"/>
                </a:lnTo>
                <a:lnTo>
                  <a:pt x="326" y="94"/>
                </a:lnTo>
                <a:lnTo>
                  <a:pt x="278" y="142"/>
                </a:lnTo>
                <a:lnTo>
                  <a:pt x="278" y="139"/>
                </a:lnTo>
                <a:lnTo>
                  <a:pt x="278" y="137"/>
                </a:lnTo>
                <a:cubicBezTo>
                  <a:pt x="278" y="113"/>
                  <a:pt x="296" y="92"/>
                  <a:pt x="320" y="89"/>
                </a:cubicBezTo>
                <a:cubicBezTo>
                  <a:pt x="344" y="86"/>
                  <a:pt x="367" y="102"/>
                  <a:pt x="373" y="125"/>
                </a:cubicBezTo>
                <a:lnTo>
                  <a:pt x="373" y="127"/>
                </a:lnTo>
                <a:cubicBezTo>
                  <a:pt x="374" y="131"/>
                  <a:pt x="374" y="135"/>
                  <a:pt x="374" y="139"/>
                </a:cubicBezTo>
                <a:lnTo>
                  <a:pt x="374" y="142"/>
                </a:lnTo>
                <a:cubicBezTo>
                  <a:pt x="374" y="168"/>
                  <a:pt x="353" y="190"/>
                  <a:pt x="326" y="190"/>
                </a:cubicBezTo>
                <a:lnTo>
                  <a:pt x="326" y="190"/>
                </a:lnTo>
                <a:cubicBezTo>
                  <a:pt x="299" y="190"/>
                  <a:pt x="278" y="168"/>
                  <a:pt x="278" y="142"/>
                </a:cubicBezTo>
                <a:lnTo>
                  <a:pt x="278" y="139"/>
                </a:lnTo>
                <a:lnTo>
                  <a:pt x="279" y="151"/>
                </a:lnTo>
                <a:lnTo>
                  <a:pt x="279" y="149"/>
                </a:lnTo>
                <a:lnTo>
                  <a:pt x="373" y="132"/>
                </a:lnTo>
                <a:lnTo>
                  <a:pt x="374" y="137"/>
                </a:lnTo>
                <a:lnTo>
                  <a:pt x="374" y="141"/>
                </a:lnTo>
                <a:lnTo>
                  <a:pt x="278" y="146"/>
                </a:lnTo>
                <a:lnTo>
                  <a:pt x="278" y="145"/>
                </a:lnTo>
                <a:lnTo>
                  <a:pt x="279" y="153"/>
                </a:lnTo>
                <a:lnTo>
                  <a:pt x="279" y="150"/>
                </a:lnTo>
                <a:lnTo>
                  <a:pt x="278" y="142"/>
                </a:lnTo>
                <a:cubicBezTo>
                  <a:pt x="277" y="138"/>
                  <a:pt x="277" y="134"/>
                  <a:pt x="278" y="130"/>
                </a:cubicBezTo>
                <a:lnTo>
                  <a:pt x="278" y="127"/>
                </a:lnTo>
                <a:cubicBezTo>
                  <a:pt x="279" y="122"/>
                  <a:pt x="281" y="117"/>
                  <a:pt x="283" y="112"/>
                </a:cubicBezTo>
                <a:lnTo>
                  <a:pt x="284" y="111"/>
                </a:lnTo>
                <a:cubicBezTo>
                  <a:pt x="293" y="91"/>
                  <a:pt x="316" y="81"/>
                  <a:pt x="337" y="86"/>
                </a:cubicBezTo>
                <a:cubicBezTo>
                  <a:pt x="359" y="91"/>
                  <a:pt x="374" y="110"/>
                  <a:pt x="374" y="132"/>
                </a:cubicBezTo>
                <a:lnTo>
                  <a:pt x="374" y="135"/>
                </a:lnTo>
                <a:lnTo>
                  <a:pt x="375" y="134"/>
                </a:lnTo>
                <a:lnTo>
                  <a:pt x="375" y="143"/>
                </a:lnTo>
                <a:lnTo>
                  <a:pt x="375" y="146"/>
                </a:lnTo>
                <a:cubicBezTo>
                  <a:pt x="375" y="173"/>
                  <a:pt x="353" y="194"/>
                  <a:pt x="327" y="194"/>
                </a:cubicBezTo>
                <a:lnTo>
                  <a:pt x="326" y="194"/>
                </a:lnTo>
                <a:cubicBezTo>
                  <a:pt x="300" y="194"/>
                  <a:pt x="278" y="173"/>
                  <a:pt x="278" y="146"/>
                </a:cubicBezTo>
                <a:lnTo>
                  <a:pt x="278" y="142"/>
                </a:lnTo>
                <a:lnTo>
                  <a:pt x="278" y="142"/>
                </a:lnTo>
                <a:cubicBezTo>
                  <a:pt x="277" y="128"/>
                  <a:pt x="281" y="115"/>
                  <a:pt x="290" y="105"/>
                </a:cubicBezTo>
                <a:cubicBezTo>
                  <a:pt x="299" y="95"/>
                  <a:pt x="312" y="89"/>
                  <a:pt x="326" y="89"/>
                </a:cubicBezTo>
                <a:lnTo>
                  <a:pt x="326" y="89"/>
                </a:lnTo>
                <a:lnTo>
                  <a:pt x="279" y="146"/>
                </a:lnTo>
                <a:lnTo>
                  <a:pt x="279" y="144"/>
                </a:lnTo>
                <a:lnTo>
                  <a:pt x="279" y="144"/>
                </a:lnTo>
                <a:lnTo>
                  <a:pt x="372" y="144"/>
                </a:lnTo>
                <a:lnTo>
                  <a:pt x="372" y="146"/>
                </a:lnTo>
                <a:lnTo>
                  <a:pt x="373" y="134"/>
                </a:lnTo>
                <a:lnTo>
                  <a:pt x="373" y="137"/>
                </a:lnTo>
                <a:lnTo>
                  <a:pt x="325" y="89"/>
                </a:lnTo>
                <a:lnTo>
                  <a:pt x="326" y="89"/>
                </a:lnTo>
                <a:lnTo>
                  <a:pt x="279" y="125"/>
                </a:lnTo>
                <a:lnTo>
                  <a:pt x="280" y="123"/>
                </a:lnTo>
                <a:lnTo>
                  <a:pt x="278" y="135"/>
                </a:lnTo>
                <a:lnTo>
                  <a:pt x="278" y="132"/>
                </a:lnTo>
                <a:cubicBezTo>
                  <a:pt x="278" y="106"/>
                  <a:pt x="300" y="84"/>
                  <a:pt x="326" y="84"/>
                </a:cubicBezTo>
                <a:lnTo>
                  <a:pt x="327" y="84"/>
                </a:lnTo>
                <a:cubicBezTo>
                  <a:pt x="354" y="84"/>
                  <a:pt x="375" y="106"/>
                  <a:pt x="375" y="132"/>
                </a:cubicBezTo>
                <a:lnTo>
                  <a:pt x="375" y="135"/>
                </a:lnTo>
                <a:cubicBezTo>
                  <a:pt x="375" y="139"/>
                  <a:pt x="375" y="143"/>
                  <a:pt x="374" y="147"/>
                </a:cubicBezTo>
                <a:lnTo>
                  <a:pt x="374" y="149"/>
                </a:lnTo>
                <a:lnTo>
                  <a:pt x="327" y="89"/>
                </a:lnTo>
                <a:lnTo>
                  <a:pt x="328" y="89"/>
                </a:lnTo>
                <a:lnTo>
                  <a:pt x="282" y="122"/>
                </a:lnTo>
                <a:lnTo>
                  <a:pt x="284" y="117"/>
                </a:lnTo>
                <a:lnTo>
                  <a:pt x="282" y="140"/>
                </a:lnTo>
                <a:lnTo>
                  <a:pt x="282" y="137"/>
                </a:lnTo>
                <a:lnTo>
                  <a:pt x="282" y="139"/>
                </a:lnTo>
                <a:cubicBezTo>
                  <a:pt x="275" y="113"/>
                  <a:pt x="291" y="87"/>
                  <a:pt x="317" y="81"/>
                </a:cubicBezTo>
                <a:cubicBezTo>
                  <a:pt x="343" y="74"/>
                  <a:pt x="369" y="90"/>
                  <a:pt x="375" y="116"/>
                </a:cubicBezTo>
                <a:lnTo>
                  <a:pt x="376" y="118"/>
                </a:lnTo>
                <a:lnTo>
                  <a:pt x="372" y="108"/>
                </a:lnTo>
                <a:lnTo>
                  <a:pt x="373" y="111"/>
                </a:lnTo>
                <a:lnTo>
                  <a:pt x="372" y="109"/>
                </a:lnTo>
                <a:lnTo>
                  <a:pt x="366" y="102"/>
                </a:lnTo>
                <a:lnTo>
                  <a:pt x="368" y="103"/>
                </a:lnTo>
                <a:lnTo>
                  <a:pt x="300" y="103"/>
                </a:lnTo>
                <a:lnTo>
                  <a:pt x="302" y="102"/>
                </a:lnTo>
                <a:lnTo>
                  <a:pt x="290" y="120"/>
                </a:lnTo>
                <a:lnTo>
                  <a:pt x="291" y="117"/>
                </a:lnTo>
                <a:lnTo>
                  <a:pt x="289" y="125"/>
                </a:lnTo>
                <a:lnTo>
                  <a:pt x="290" y="122"/>
                </a:lnTo>
                <a:lnTo>
                  <a:pt x="289" y="129"/>
                </a:lnTo>
                <a:lnTo>
                  <a:pt x="289" y="127"/>
                </a:lnTo>
                <a:cubicBezTo>
                  <a:pt x="289" y="107"/>
                  <a:pt x="302" y="88"/>
                  <a:pt x="322" y="82"/>
                </a:cubicBezTo>
                <a:cubicBezTo>
                  <a:pt x="341" y="75"/>
                  <a:pt x="363" y="82"/>
                  <a:pt x="375" y="99"/>
                </a:cubicBezTo>
                <a:lnTo>
                  <a:pt x="377" y="101"/>
                </a:lnTo>
                <a:cubicBezTo>
                  <a:pt x="380" y="105"/>
                  <a:pt x="382" y="109"/>
                  <a:pt x="384" y="114"/>
                </a:cubicBezTo>
                <a:lnTo>
                  <a:pt x="385" y="117"/>
                </a:lnTo>
                <a:cubicBezTo>
                  <a:pt x="387" y="125"/>
                  <a:pt x="388" y="133"/>
                  <a:pt x="387" y="140"/>
                </a:cubicBezTo>
                <a:lnTo>
                  <a:pt x="386" y="143"/>
                </a:lnTo>
                <a:lnTo>
                  <a:pt x="387" y="135"/>
                </a:lnTo>
                <a:lnTo>
                  <a:pt x="387" y="137"/>
                </a:lnTo>
                <a:cubicBezTo>
                  <a:pt x="387" y="163"/>
                  <a:pt x="365" y="185"/>
                  <a:pt x="339" y="185"/>
                </a:cubicBezTo>
                <a:cubicBezTo>
                  <a:pt x="312" y="185"/>
                  <a:pt x="291" y="163"/>
                  <a:pt x="291" y="137"/>
                </a:cubicBezTo>
                <a:lnTo>
                  <a:pt x="291" y="135"/>
                </a:lnTo>
                <a:cubicBezTo>
                  <a:pt x="291" y="131"/>
                  <a:pt x="292" y="127"/>
                  <a:pt x="293" y="122"/>
                </a:cubicBezTo>
                <a:lnTo>
                  <a:pt x="294" y="119"/>
                </a:lnTo>
                <a:lnTo>
                  <a:pt x="293" y="121"/>
                </a:lnTo>
                <a:cubicBezTo>
                  <a:pt x="294" y="119"/>
                  <a:pt x="294" y="116"/>
                  <a:pt x="295" y="114"/>
                </a:cubicBezTo>
                <a:lnTo>
                  <a:pt x="295" y="112"/>
                </a:lnTo>
                <a:cubicBezTo>
                  <a:pt x="302" y="93"/>
                  <a:pt x="320" y="79"/>
                  <a:pt x="341" y="79"/>
                </a:cubicBezTo>
                <a:cubicBezTo>
                  <a:pt x="362" y="79"/>
                  <a:pt x="380" y="93"/>
                  <a:pt x="387" y="112"/>
                </a:cubicBezTo>
                <a:lnTo>
                  <a:pt x="387" y="114"/>
                </a:lnTo>
                <a:cubicBezTo>
                  <a:pt x="388" y="116"/>
                  <a:pt x="388" y="119"/>
                  <a:pt x="389" y="121"/>
                </a:cubicBezTo>
                <a:lnTo>
                  <a:pt x="389" y="124"/>
                </a:lnTo>
                <a:cubicBezTo>
                  <a:pt x="390" y="127"/>
                  <a:pt x="390" y="129"/>
                  <a:pt x="390" y="132"/>
                </a:cubicBezTo>
                <a:lnTo>
                  <a:pt x="390" y="135"/>
                </a:lnTo>
                <a:lnTo>
                  <a:pt x="388" y="120"/>
                </a:lnTo>
                <a:lnTo>
                  <a:pt x="388" y="122"/>
                </a:lnTo>
                <a:lnTo>
                  <a:pt x="294" y="137"/>
                </a:lnTo>
                <a:lnTo>
                  <a:pt x="294" y="135"/>
                </a:lnTo>
                <a:lnTo>
                  <a:pt x="294" y="132"/>
                </a:lnTo>
                <a:lnTo>
                  <a:pt x="294" y="129"/>
                </a:lnTo>
                <a:lnTo>
                  <a:pt x="296" y="141"/>
                </a:lnTo>
                <a:lnTo>
                  <a:pt x="295" y="139"/>
                </a:lnTo>
                <a:cubicBezTo>
                  <a:pt x="289" y="114"/>
                  <a:pt x="304" y="89"/>
                  <a:pt x="329" y="81"/>
                </a:cubicBezTo>
                <a:cubicBezTo>
                  <a:pt x="353" y="74"/>
                  <a:pt x="379" y="88"/>
                  <a:pt x="388" y="112"/>
                </a:cubicBezTo>
                <a:lnTo>
                  <a:pt x="389" y="115"/>
                </a:lnTo>
                <a:lnTo>
                  <a:pt x="390" y="121"/>
                </a:lnTo>
                <a:lnTo>
                  <a:pt x="296" y="127"/>
                </a:lnTo>
                <a:lnTo>
                  <a:pt x="296" y="123"/>
                </a:lnTo>
                <a:lnTo>
                  <a:pt x="296" y="123"/>
                </a:lnTo>
                <a:cubicBezTo>
                  <a:pt x="296" y="121"/>
                  <a:pt x="296" y="118"/>
                  <a:pt x="296" y="116"/>
                </a:cubicBezTo>
                <a:lnTo>
                  <a:pt x="297" y="113"/>
                </a:lnTo>
                <a:cubicBezTo>
                  <a:pt x="297" y="110"/>
                  <a:pt x="298" y="107"/>
                  <a:pt x="299" y="104"/>
                </a:cubicBezTo>
                <a:lnTo>
                  <a:pt x="299" y="103"/>
                </a:lnTo>
                <a:cubicBezTo>
                  <a:pt x="307" y="81"/>
                  <a:pt x="328" y="68"/>
                  <a:pt x="350" y="70"/>
                </a:cubicBezTo>
                <a:cubicBezTo>
                  <a:pt x="372" y="73"/>
                  <a:pt x="390" y="90"/>
                  <a:pt x="393" y="113"/>
                </a:cubicBezTo>
                <a:lnTo>
                  <a:pt x="393" y="117"/>
                </a:lnTo>
                <a:lnTo>
                  <a:pt x="394" y="123"/>
                </a:lnTo>
                <a:cubicBezTo>
                  <a:pt x="395" y="136"/>
                  <a:pt x="391" y="150"/>
                  <a:pt x="382" y="160"/>
                </a:cubicBezTo>
                <a:cubicBezTo>
                  <a:pt x="372" y="170"/>
                  <a:pt x="360" y="175"/>
                  <a:pt x="346" y="175"/>
                </a:cubicBezTo>
                <a:lnTo>
                  <a:pt x="345" y="175"/>
                </a:lnTo>
                <a:cubicBezTo>
                  <a:pt x="332" y="175"/>
                  <a:pt x="319" y="170"/>
                  <a:pt x="310" y="159"/>
                </a:cubicBezTo>
                <a:cubicBezTo>
                  <a:pt x="301" y="149"/>
                  <a:pt x="296" y="136"/>
                  <a:pt x="298" y="122"/>
                </a:cubicBezTo>
                <a:lnTo>
                  <a:pt x="298" y="118"/>
                </a:lnTo>
                <a:lnTo>
                  <a:pt x="299" y="113"/>
                </a:lnTo>
                <a:lnTo>
                  <a:pt x="346" y="166"/>
                </a:lnTo>
                <a:lnTo>
                  <a:pt x="345" y="166"/>
                </a:lnTo>
                <a:lnTo>
                  <a:pt x="393" y="110"/>
                </a:lnTo>
                <a:lnTo>
                  <a:pt x="393" y="113"/>
                </a:lnTo>
                <a:cubicBezTo>
                  <a:pt x="394" y="116"/>
                  <a:pt x="394" y="118"/>
                  <a:pt x="394" y="121"/>
                </a:cubicBezTo>
                <a:lnTo>
                  <a:pt x="394" y="123"/>
                </a:lnTo>
                <a:lnTo>
                  <a:pt x="299" y="111"/>
                </a:lnTo>
                <a:lnTo>
                  <a:pt x="300" y="109"/>
                </a:lnTo>
                <a:lnTo>
                  <a:pt x="298" y="121"/>
                </a:lnTo>
                <a:lnTo>
                  <a:pt x="298" y="118"/>
                </a:lnTo>
                <a:lnTo>
                  <a:pt x="346" y="166"/>
                </a:lnTo>
                <a:lnTo>
                  <a:pt x="345" y="166"/>
                </a:lnTo>
                <a:lnTo>
                  <a:pt x="393" y="126"/>
                </a:lnTo>
                <a:lnTo>
                  <a:pt x="392" y="129"/>
                </a:lnTo>
                <a:lnTo>
                  <a:pt x="393" y="121"/>
                </a:lnTo>
                <a:lnTo>
                  <a:pt x="393" y="123"/>
                </a:lnTo>
                <a:lnTo>
                  <a:pt x="298" y="111"/>
                </a:lnTo>
                <a:lnTo>
                  <a:pt x="299" y="109"/>
                </a:lnTo>
                <a:lnTo>
                  <a:pt x="299" y="110"/>
                </a:lnTo>
                <a:cubicBezTo>
                  <a:pt x="302" y="87"/>
                  <a:pt x="323" y="70"/>
                  <a:pt x="346" y="70"/>
                </a:cubicBezTo>
                <a:lnTo>
                  <a:pt x="349" y="70"/>
                </a:lnTo>
                <a:cubicBezTo>
                  <a:pt x="375" y="70"/>
                  <a:pt x="397" y="91"/>
                  <a:pt x="397" y="118"/>
                </a:cubicBezTo>
                <a:lnTo>
                  <a:pt x="397" y="123"/>
                </a:lnTo>
                <a:lnTo>
                  <a:pt x="395" y="108"/>
                </a:lnTo>
                <a:lnTo>
                  <a:pt x="396" y="111"/>
                </a:lnTo>
                <a:lnTo>
                  <a:pt x="396" y="112"/>
                </a:lnTo>
                <a:lnTo>
                  <a:pt x="302" y="127"/>
                </a:lnTo>
                <a:lnTo>
                  <a:pt x="302" y="126"/>
                </a:lnTo>
                <a:lnTo>
                  <a:pt x="302" y="122"/>
                </a:lnTo>
                <a:lnTo>
                  <a:pt x="302" y="119"/>
                </a:lnTo>
                <a:cubicBezTo>
                  <a:pt x="302" y="114"/>
                  <a:pt x="303" y="109"/>
                  <a:pt x="305" y="104"/>
                </a:cubicBezTo>
                <a:lnTo>
                  <a:pt x="305" y="103"/>
                </a:lnTo>
                <a:cubicBezTo>
                  <a:pt x="312" y="83"/>
                  <a:pt x="330" y="70"/>
                  <a:pt x="351" y="70"/>
                </a:cubicBezTo>
                <a:cubicBezTo>
                  <a:pt x="372" y="70"/>
                  <a:pt x="390" y="83"/>
                  <a:pt x="397" y="103"/>
                </a:cubicBezTo>
                <a:lnTo>
                  <a:pt x="397" y="104"/>
                </a:lnTo>
                <a:cubicBezTo>
                  <a:pt x="398" y="107"/>
                  <a:pt x="399" y="110"/>
                  <a:pt x="399" y="113"/>
                </a:cubicBezTo>
                <a:lnTo>
                  <a:pt x="399" y="116"/>
                </a:lnTo>
                <a:lnTo>
                  <a:pt x="400" y="118"/>
                </a:lnTo>
                <a:lnTo>
                  <a:pt x="398" y="111"/>
                </a:lnTo>
                <a:lnTo>
                  <a:pt x="399" y="112"/>
                </a:lnTo>
                <a:lnTo>
                  <a:pt x="313" y="101"/>
                </a:lnTo>
                <a:lnTo>
                  <a:pt x="314" y="99"/>
                </a:lnTo>
                <a:lnTo>
                  <a:pt x="308" y="111"/>
                </a:lnTo>
                <a:lnTo>
                  <a:pt x="309" y="108"/>
                </a:lnTo>
                <a:lnTo>
                  <a:pt x="310" y="104"/>
                </a:lnTo>
                <a:cubicBezTo>
                  <a:pt x="317" y="83"/>
                  <a:pt x="337" y="69"/>
                  <a:pt x="359" y="70"/>
                </a:cubicBezTo>
                <a:cubicBezTo>
                  <a:pt x="381" y="71"/>
                  <a:pt x="399" y="87"/>
                  <a:pt x="404" y="109"/>
                </a:cubicBezTo>
                <a:lnTo>
                  <a:pt x="404" y="111"/>
                </a:lnTo>
                <a:cubicBezTo>
                  <a:pt x="405" y="117"/>
                  <a:pt x="405" y="124"/>
                  <a:pt x="404" y="130"/>
                </a:cubicBezTo>
                <a:lnTo>
                  <a:pt x="404" y="132"/>
                </a:lnTo>
                <a:cubicBezTo>
                  <a:pt x="399" y="157"/>
                  <a:pt x="376" y="173"/>
                  <a:pt x="352" y="171"/>
                </a:cubicBezTo>
                <a:cubicBezTo>
                  <a:pt x="327" y="168"/>
                  <a:pt x="308" y="148"/>
                  <a:pt x="308" y="123"/>
                </a:cubicBezTo>
                <a:lnTo>
                  <a:pt x="308" y="121"/>
                </a:lnTo>
                <a:lnTo>
                  <a:pt x="308" y="117"/>
                </a:lnTo>
                <a:lnTo>
                  <a:pt x="308" y="114"/>
                </a:lnTo>
                <a:lnTo>
                  <a:pt x="308" y="113"/>
                </a:lnTo>
                <a:lnTo>
                  <a:pt x="404" y="123"/>
                </a:lnTo>
                <a:lnTo>
                  <a:pt x="403" y="125"/>
                </a:lnTo>
                <a:lnTo>
                  <a:pt x="404" y="116"/>
                </a:lnTo>
                <a:lnTo>
                  <a:pt x="404" y="120"/>
                </a:lnTo>
                <a:lnTo>
                  <a:pt x="403" y="130"/>
                </a:lnTo>
                <a:lnTo>
                  <a:pt x="403" y="127"/>
                </a:lnTo>
                <a:cubicBezTo>
                  <a:pt x="403" y="154"/>
                  <a:pt x="382" y="175"/>
                  <a:pt x="355" y="175"/>
                </a:cubicBezTo>
                <a:cubicBezTo>
                  <a:pt x="329" y="175"/>
                  <a:pt x="307" y="154"/>
                  <a:pt x="307" y="127"/>
                </a:cubicBezTo>
                <a:lnTo>
                  <a:pt x="307" y="125"/>
                </a:lnTo>
                <a:lnTo>
                  <a:pt x="308" y="116"/>
                </a:lnTo>
                <a:lnTo>
                  <a:pt x="308" y="116"/>
                </a:lnTo>
                <a:lnTo>
                  <a:pt x="308" y="113"/>
                </a:lnTo>
                <a:cubicBezTo>
                  <a:pt x="308" y="87"/>
                  <a:pt x="329" y="65"/>
                  <a:pt x="356" y="65"/>
                </a:cubicBezTo>
                <a:cubicBezTo>
                  <a:pt x="382" y="65"/>
                  <a:pt x="404" y="87"/>
                  <a:pt x="404" y="113"/>
                </a:cubicBezTo>
                <a:lnTo>
                  <a:pt x="404" y="115"/>
                </a:lnTo>
                <a:cubicBezTo>
                  <a:pt x="404" y="118"/>
                  <a:pt x="404" y="120"/>
                  <a:pt x="403" y="123"/>
                </a:cubicBezTo>
                <a:lnTo>
                  <a:pt x="403" y="126"/>
                </a:lnTo>
                <a:cubicBezTo>
                  <a:pt x="399" y="150"/>
                  <a:pt x="376" y="168"/>
                  <a:pt x="352" y="166"/>
                </a:cubicBezTo>
                <a:cubicBezTo>
                  <a:pt x="327" y="164"/>
                  <a:pt x="307" y="143"/>
                  <a:pt x="307" y="118"/>
                </a:cubicBezTo>
                <a:lnTo>
                  <a:pt x="307" y="116"/>
                </a:lnTo>
                <a:cubicBezTo>
                  <a:pt x="307" y="113"/>
                  <a:pt x="308" y="110"/>
                  <a:pt x="308" y="107"/>
                </a:cubicBezTo>
                <a:lnTo>
                  <a:pt x="309" y="104"/>
                </a:lnTo>
                <a:cubicBezTo>
                  <a:pt x="313" y="82"/>
                  <a:pt x="333" y="65"/>
                  <a:pt x="356" y="65"/>
                </a:cubicBezTo>
                <a:cubicBezTo>
                  <a:pt x="379" y="65"/>
                  <a:pt x="399" y="82"/>
                  <a:pt x="403" y="104"/>
                </a:cubicBezTo>
                <a:lnTo>
                  <a:pt x="404" y="107"/>
                </a:lnTo>
                <a:lnTo>
                  <a:pt x="404" y="106"/>
                </a:lnTo>
                <a:lnTo>
                  <a:pt x="404" y="108"/>
                </a:lnTo>
                <a:lnTo>
                  <a:pt x="398" y="95"/>
                </a:lnTo>
                <a:lnTo>
                  <a:pt x="399" y="96"/>
                </a:lnTo>
                <a:lnTo>
                  <a:pt x="311" y="123"/>
                </a:lnTo>
                <a:lnTo>
                  <a:pt x="311" y="120"/>
                </a:lnTo>
                <a:lnTo>
                  <a:pt x="311" y="116"/>
                </a:lnTo>
                <a:lnTo>
                  <a:pt x="311" y="111"/>
                </a:lnTo>
                <a:lnTo>
                  <a:pt x="311" y="108"/>
                </a:lnTo>
                <a:cubicBezTo>
                  <a:pt x="311" y="89"/>
                  <a:pt x="323" y="72"/>
                  <a:pt x="341" y="64"/>
                </a:cubicBezTo>
                <a:cubicBezTo>
                  <a:pt x="359" y="57"/>
                  <a:pt x="379" y="61"/>
                  <a:pt x="393" y="75"/>
                </a:cubicBezTo>
                <a:lnTo>
                  <a:pt x="394" y="76"/>
                </a:lnTo>
                <a:cubicBezTo>
                  <a:pt x="400" y="82"/>
                  <a:pt x="404" y="89"/>
                  <a:pt x="407" y="97"/>
                </a:cubicBezTo>
                <a:lnTo>
                  <a:pt x="408" y="100"/>
                </a:lnTo>
                <a:cubicBezTo>
                  <a:pt x="409" y="105"/>
                  <a:pt x="409" y="109"/>
                  <a:pt x="409" y="113"/>
                </a:cubicBezTo>
                <a:lnTo>
                  <a:pt x="409" y="118"/>
                </a:lnTo>
                <a:lnTo>
                  <a:pt x="361" y="70"/>
                </a:lnTo>
                <a:lnTo>
                  <a:pt x="363" y="70"/>
                </a:lnTo>
                <a:lnTo>
                  <a:pt x="315" y="118"/>
                </a:lnTo>
                <a:lnTo>
                  <a:pt x="315" y="113"/>
                </a:lnTo>
                <a:lnTo>
                  <a:pt x="315" y="108"/>
                </a:lnTo>
                <a:cubicBezTo>
                  <a:pt x="315" y="84"/>
                  <a:pt x="334" y="64"/>
                  <a:pt x="358" y="61"/>
                </a:cubicBezTo>
                <a:cubicBezTo>
                  <a:pt x="382" y="58"/>
                  <a:pt x="404" y="73"/>
                  <a:pt x="410" y="97"/>
                </a:cubicBezTo>
                <a:lnTo>
                  <a:pt x="411" y="99"/>
                </a:lnTo>
                <a:cubicBezTo>
                  <a:pt x="411" y="103"/>
                  <a:pt x="412" y="107"/>
                  <a:pt x="412" y="110"/>
                </a:cubicBezTo>
                <a:lnTo>
                  <a:pt x="412" y="113"/>
                </a:lnTo>
                <a:lnTo>
                  <a:pt x="410" y="98"/>
                </a:lnTo>
                <a:lnTo>
                  <a:pt x="411" y="101"/>
                </a:lnTo>
                <a:lnTo>
                  <a:pt x="405" y="90"/>
                </a:lnTo>
                <a:lnTo>
                  <a:pt x="406" y="91"/>
                </a:lnTo>
                <a:lnTo>
                  <a:pt x="319" y="106"/>
                </a:lnTo>
                <a:lnTo>
                  <a:pt x="320" y="104"/>
                </a:lnTo>
                <a:lnTo>
                  <a:pt x="320" y="104"/>
                </a:lnTo>
                <a:cubicBezTo>
                  <a:pt x="324" y="82"/>
                  <a:pt x="344" y="65"/>
                  <a:pt x="367" y="65"/>
                </a:cubicBezTo>
                <a:cubicBezTo>
                  <a:pt x="390" y="65"/>
                  <a:pt x="410" y="82"/>
                  <a:pt x="414" y="104"/>
                </a:cubicBezTo>
                <a:lnTo>
                  <a:pt x="415" y="107"/>
                </a:lnTo>
                <a:lnTo>
                  <a:pt x="415" y="106"/>
                </a:lnTo>
                <a:lnTo>
                  <a:pt x="320" y="118"/>
                </a:lnTo>
                <a:lnTo>
                  <a:pt x="320" y="113"/>
                </a:lnTo>
                <a:lnTo>
                  <a:pt x="320" y="108"/>
                </a:lnTo>
                <a:cubicBezTo>
                  <a:pt x="320" y="88"/>
                  <a:pt x="333" y="69"/>
                  <a:pt x="353" y="63"/>
                </a:cubicBezTo>
                <a:cubicBezTo>
                  <a:pt x="372" y="56"/>
                  <a:pt x="394" y="63"/>
                  <a:pt x="406" y="80"/>
                </a:cubicBezTo>
                <a:lnTo>
                  <a:pt x="408" y="82"/>
                </a:lnTo>
                <a:cubicBezTo>
                  <a:pt x="411" y="86"/>
                  <a:pt x="413" y="90"/>
                  <a:pt x="415" y="95"/>
                </a:cubicBezTo>
                <a:lnTo>
                  <a:pt x="416" y="98"/>
                </a:lnTo>
                <a:cubicBezTo>
                  <a:pt x="417" y="101"/>
                  <a:pt x="418" y="105"/>
                  <a:pt x="418" y="108"/>
                </a:cubicBezTo>
                <a:lnTo>
                  <a:pt x="419" y="113"/>
                </a:lnTo>
                <a:cubicBezTo>
                  <a:pt x="420" y="126"/>
                  <a:pt x="416" y="140"/>
                  <a:pt x="407" y="150"/>
                </a:cubicBezTo>
                <a:cubicBezTo>
                  <a:pt x="398" y="160"/>
                  <a:pt x="385" y="166"/>
                  <a:pt x="371" y="166"/>
                </a:cubicBezTo>
                <a:lnTo>
                  <a:pt x="370" y="166"/>
                </a:lnTo>
                <a:cubicBezTo>
                  <a:pt x="343" y="166"/>
                  <a:pt x="322" y="144"/>
                  <a:pt x="322" y="118"/>
                </a:cubicBezTo>
                <a:cubicBezTo>
                  <a:pt x="322" y="91"/>
                  <a:pt x="343" y="70"/>
                  <a:pt x="370" y="70"/>
                </a:cubicBezTo>
                <a:lnTo>
                  <a:pt x="371" y="70"/>
                </a:lnTo>
                <a:lnTo>
                  <a:pt x="324" y="110"/>
                </a:lnTo>
                <a:lnTo>
                  <a:pt x="325" y="107"/>
                </a:lnTo>
                <a:cubicBezTo>
                  <a:pt x="325" y="105"/>
                  <a:pt x="326" y="102"/>
                  <a:pt x="326" y="100"/>
                </a:cubicBezTo>
                <a:lnTo>
                  <a:pt x="327" y="98"/>
                </a:lnTo>
                <a:cubicBezTo>
                  <a:pt x="334" y="76"/>
                  <a:pt x="357" y="62"/>
                  <a:pt x="380" y="66"/>
                </a:cubicBezTo>
                <a:cubicBezTo>
                  <a:pt x="403" y="70"/>
                  <a:pt x="420" y="90"/>
                  <a:pt x="420" y="113"/>
                </a:cubicBezTo>
                <a:lnTo>
                  <a:pt x="420" y="115"/>
                </a:lnTo>
                <a:lnTo>
                  <a:pt x="420" y="118"/>
                </a:lnTo>
                <a:lnTo>
                  <a:pt x="420" y="121"/>
                </a:lnTo>
                <a:lnTo>
                  <a:pt x="418" y="106"/>
                </a:lnTo>
                <a:lnTo>
                  <a:pt x="419" y="108"/>
                </a:lnTo>
                <a:lnTo>
                  <a:pt x="325" y="123"/>
                </a:lnTo>
                <a:lnTo>
                  <a:pt x="325" y="119"/>
                </a:lnTo>
                <a:lnTo>
                  <a:pt x="326" y="109"/>
                </a:lnTo>
                <a:cubicBezTo>
                  <a:pt x="328" y="84"/>
                  <a:pt x="349" y="65"/>
                  <a:pt x="373" y="65"/>
                </a:cubicBezTo>
                <a:lnTo>
                  <a:pt x="374" y="65"/>
                </a:lnTo>
                <a:cubicBezTo>
                  <a:pt x="393" y="65"/>
                  <a:pt x="410" y="77"/>
                  <a:pt x="418" y="94"/>
                </a:cubicBezTo>
                <a:lnTo>
                  <a:pt x="420" y="98"/>
                </a:lnTo>
                <a:cubicBezTo>
                  <a:pt x="423" y="106"/>
                  <a:pt x="425" y="114"/>
                  <a:pt x="424" y="122"/>
                </a:cubicBezTo>
                <a:lnTo>
                  <a:pt x="423" y="128"/>
                </a:lnTo>
                <a:cubicBezTo>
                  <a:pt x="423" y="130"/>
                  <a:pt x="423" y="133"/>
                  <a:pt x="422" y="135"/>
                </a:cubicBezTo>
                <a:lnTo>
                  <a:pt x="421" y="139"/>
                </a:lnTo>
                <a:lnTo>
                  <a:pt x="332" y="106"/>
                </a:lnTo>
                <a:lnTo>
                  <a:pt x="332" y="105"/>
                </a:lnTo>
                <a:lnTo>
                  <a:pt x="327" y="120"/>
                </a:lnTo>
                <a:lnTo>
                  <a:pt x="328" y="116"/>
                </a:lnTo>
                <a:lnTo>
                  <a:pt x="329" y="109"/>
                </a:lnTo>
                <a:lnTo>
                  <a:pt x="328" y="111"/>
                </a:lnTo>
                <a:cubicBezTo>
                  <a:pt x="328" y="108"/>
                  <a:pt x="329" y="105"/>
                  <a:pt x="329" y="102"/>
                </a:cubicBezTo>
                <a:lnTo>
                  <a:pt x="330" y="99"/>
                </a:lnTo>
                <a:cubicBezTo>
                  <a:pt x="334" y="79"/>
                  <a:pt x="350" y="64"/>
                  <a:pt x="371" y="61"/>
                </a:cubicBezTo>
                <a:cubicBezTo>
                  <a:pt x="391" y="58"/>
                  <a:pt x="411" y="69"/>
                  <a:pt x="420" y="87"/>
                </a:cubicBezTo>
                <a:lnTo>
                  <a:pt x="420" y="88"/>
                </a:lnTo>
                <a:cubicBezTo>
                  <a:pt x="423" y="93"/>
                  <a:pt x="424" y="98"/>
                  <a:pt x="425" y="103"/>
                </a:cubicBezTo>
                <a:lnTo>
                  <a:pt x="425" y="106"/>
                </a:lnTo>
                <a:lnTo>
                  <a:pt x="426" y="108"/>
                </a:lnTo>
                <a:lnTo>
                  <a:pt x="426" y="106"/>
                </a:lnTo>
                <a:lnTo>
                  <a:pt x="333" y="103"/>
                </a:lnTo>
                <a:lnTo>
                  <a:pt x="334" y="101"/>
                </a:lnTo>
                <a:lnTo>
                  <a:pt x="331" y="116"/>
                </a:lnTo>
                <a:lnTo>
                  <a:pt x="331" y="113"/>
                </a:lnTo>
                <a:cubicBezTo>
                  <a:pt x="331" y="87"/>
                  <a:pt x="353" y="65"/>
                  <a:pt x="379" y="65"/>
                </a:cubicBezTo>
                <a:lnTo>
                  <a:pt x="380" y="65"/>
                </a:lnTo>
                <a:lnTo>
                  <a:pt x="333" y="109"/>
                </a:lnTo>
                <a:lnTo>
                  <a:pt x="333" y="104"/>
                </a:lnTo>
                <a:lnTo>
                  <a:pt x="333" y="105"/>
                </a:lnTo>
                <a:lnTo>
                  <a:pt x="333" y="104"/>
                </a:lnTo>
                <a:cubicBezTo>
                  <a:pt x="333" y="77"/>
                  <a:pt x="354" y="56"/>
                  <a:pt x="381" y="56"/>
                </a:cubicBezTo>
                <a:cubicBezTo>
                  <a:pt x="407" y="56"/>
                  <a:pt x="429" y="77"/>
                  <a:pt x="429" y="104"/>
                </a:cubicBezTo>
                <a:lnTo>
                  <a:pt x="429" y="106"/>
                </a:lnTo>
                <a:lnTo>
                  <a:pt x="428" y="116"/>
                </a:lnTo>
                <a:lnTo>
                  <a:pt x="428" y="121"/>
                </a:lnTo>
                <a:lnTo>
                  <a:pt x="428" y="118"/>
                </a:lnTo>
                <a:cubicBezTo>
                  <a:pt x="428" y="144"/>
                  <a:pt x="406" y="166"/>
                  <a:pt x="380" y="166"/>
                </a:cubicBezTo>
                <a:cubicBezTo>
                  <a:pt x="353" y="166"/>
                  <a:pt x="332" y="144"/>
                  <a:pt x="332" y="118"/>
                </a:cubicBezTo>
                <a:lnTo>
                  <a:pt x="332" y="117"/>
                </a:lnTo>
                <a:lnTo>
                  <a:pt x="332" y="113"/>
                </a:lnTo>
                <a:lnTo>
                  <a:pt x="332" y="110"/>
                </a:lnTo>
                <a:cubicBezTo>
                  <a:pt x="332" y="105"/>
                  <a:pt x="333" y="100"/>
                  <a:pt x="334" y="95"/>
                </a:cubicBezTo>
                <a:lnTo>
                  <a:pt x="335" y="93"/>
                </a:lnTo>
                <a:cubicBezTo>
                  <a:pt x="342" y="71"/>
                  <a:pt x="365" y="57"/>
                  <a:pt x="388" y="61"/>
                </a:cubicBezTo>
                <a:cubicBezTo>
                  <a:pt x="411" y="65"/>
                  <a:pt x="428" y="85"/>
                  <a:pt x="428" y="108"/>
                </a:cubicBezTo>
                <a:lnTo>
                  <a:pt x="428" y="111"/>
                </a:lnTo>
                <a:lnTo>
                  <a:pt x="428" y="115"/>
                </a:lnTo>
                <a:lnTo>
                  <a:pt x="428" y="123"/>
                </a:lnTo>
                <a:lnTo>
                  <a:pt x="428" y="127"/>
                </a:lnTo>
                <a:lnTo>
                  <a:pt x="428" y="127"/>
                </a:lnTo>
                <a:cubicBezTo>
                  <a:pt x="428" y="154"/>
                  <a:pt x="407" y="175"/>
                  <a:pt x="380" y="175"/>
                </a:cubicBezTo>
                <a:cubicBezTo>
                  <a:pt x="354" y="175"/>
                  <a:pt x="332" y="154"/>
                  <a:pt x="332" y="127"/>
                </a:cubicBezTo>
                <a:lnTo>
                  <a:pt x="332" y="124"/>
                </a:lnTo>
                <a:lnTo>
                  <a:pt x="332" y="119"/>
                </a:lnTo>
                <a:lnTo>
                  <a:pt x="332" y="113"/>
                </a:lnTo>
                <a:lnTo>
                  <a:pt x="332" y="108"/>
                </a:lnTo>
                <a:lnTo>
                  <a:pt x="332" y="105"/>
                </a:lnTo>
                <a:cubicBezTo>
                  <a:pt x="332" y="98"/>
                  <a:pt x="334" y="90"/>
                  <a:pt x="338" y="84"/>
                </a:cubicBezTo>
                <a:lnTo>
                  <a:pt x="338" y="83"/>
                </a:lnTo>
                <a:cubicBezTo>
                  <a:pt x="347" y="64"/>
                  <a:pt x="368" y="53"/>
                  <a:pt x="388" y="57"/>
                </a:cubicBezTo>
                <a:cubicBezTo>
                  <a:pt x="409" y="60"/>
                  <a:pt x="425" y="76"/>
                  <a:pt x="428" y="96"/>
                </a:cubicBezTo>
                <a:lnTo>
                  <a:pt x="429" y="99"/>
                </a:lnTo>
                <a:lnTo>
                  <a:pt x="429" y="101"/>
                </a:lnTo>
                <a:lnTo>
                  <a:pt x="431" y="111"/>
                </a:lnTo>
                <a:lnTo>
                  <a:pt x="430" y="106"/>
                </a:lnTo>
                <a:lnTo>
                  <a:pt x="335" y="118"/>
                </a:lnTo>
                <a:lnTo>
                  <a:pt x="335" y="117"/>
                </a:lnTo>
                <a:lnTo>
                  <a:pt x="336" y="126"/>
                </a:lnTo>
                <a:lnTo>
                  <a:pt x="336" y="124"/>
                </a:lnTo>
                <a:cubicBezTo>
                  <a:pt x="335" y="121"/>
                  <a:pt x="335" y="118"/>
                  <a:pt x="335" y="114"/>
                </a:cubicBezTo>
                <a:lnTo>
                  <a:pt x="335" y="108"/>
                </a:lnTo>
                <a:cubicBezTo>
                  <a:pt x="335" y="82"/>
                  <a:pt x="356" y="60"/>
                  <a:pt x="383" y="60"/>
                </a:cubicBezTo>
                <a:lnTo>
                  <a:pt x="383" y="60"/>
                </a:lnTo>
                <a:cubicBezTo>
                  <a:pt x="407" y="60"/>
                  <a:pt x="428" y="78"/>
                  <a:pt x="431" y="102"/>
                </a:cubicBezTo>
                <a:lnTo>
                  <a:pt x="431" y="105"/>
                </a:lnTo>
                <a:cubicBezTo>
                  <a:pt x="432" y="107"/>
                  <a:pt x="432" y="110"/>
                  <a:pt x="432" y="112"/>
                </a:cubicBezTo>
                <a:lnTo>
                  <a:pt x="432" y="116"/>
                </a:lnTo>
                <a:lnTo>
                  <a:pt x="432" y="121"/>
                </a:lnTo>
                <a:lnTo>
                  <a:pt x="432" y="123"/>
                </a:lnTo>
                <a:cubicBezTo>
                  <a:pt x="432" y="149"/>
                  <a:pt x="410" y="171"/>
                  <a:pt x="384" y="171"/>
                </a:cubicBezTo>
                <a:cubicBezTo>
                  <a:pt x="357" y="171"/>
                  <a:pt x="336" y="149"/>
                  <a:pt x="336" y="123"/>
                </a:cubicBezTo>
                <a:lnTo>
                  <a:pt x="336" y="121"/>
                </a:lnTo>
                <a:lnTo>
                  <a:pt x="336" y="122"/>
                </a:lnTo>
                <a:lnTo>
                  <a:pt x="335" y="111"/>
                </a:lnTo>
                <a:lnTo>
                  <a:pt x="335" y="108"/>
                </a:lnTo>
                <a:cubicBezTo>
                  <a:pt x="335" y="90"/>
                  <a:pt x="346" y="74"/>
                  <a:pt x="362" y="66"/>
                </a:cubicBezTo>
                <a:cubicBezTo>
                  <a:pt x="378" y="57"/>
                  <a:pt x="398" y="59"/>
                  <a:pt x="412" y="70"/>
                </a:cubicBezTo>
                <a:lnTo>
                  <a:pt x="414" y="72"/>
                </a:lnTo>
                <a:cubicBezTo>
                  <a:pt x="420" y="76"/>
                  <a:pt x="424" y="80"/>
                  <a:pt x="427" y="86"/>
                </a:cubicBezTo>
                <a:lnTo>
                  <a:pt x="429" y="90"/>
                </a:lnTo>
                <a:cubicBezTo>
                  <a:pt x="432" y="95"/>
                  <a:pt x="434" y="100"/>
                  <a:pt x="435" y="106"/>
                </a:cubicBezTo>
                <a:lnTo>
                  <a:pt x="435" y="109"/>
                </a:lnTo>
                <a:lnTo>
                  <a:pt x="428" y="90"/>
                </a:lnTo>
                <a:lnTo>
                  <a:pt x="429" y="91"/>
                </a:lnTo>
                <a:lnTo>
                  <a:pt x="341" y="113"/>
                </a:lnTo>
                <a:lnTo>
                  <a:pt x="342" y="108"/>
                </a:lnTo>
                <a:lnTo>
                  <a:pt x="341" y="108"/>
                </a:lnTo>
                <a:cubicBezTo>
                  <a:pt x="341" y="82"/>
                  <a:pt x="363" y="60"/>
                  <a:pt x="389" y="60"/>
                </a:cubicBezTo>
                <a:cubicBezTo>
                  <a:pt x="416" y="60"/>
                  <a:pt x="437" y="82"/>
                  <a:pt x="437" y="108"/>
                </a:cubicBezTo>
                <a:lnTo>
                  <a:pt x="437" y="110"/>
                </a:lnTo>
                <a:lnTo>
                  <a:pt x="437" y="103"/>
                </a:lnTo>
                <a:lnTo>
                  <a:pt x="437" y="106"/>
                </a:lnTo>
                <a:lnTo>
                  <a:pt x="342" y="109"/>
                </a:lnTo>
                <a:lnTo>
                  <a:pt x="343" y="104"/>
                </a:lnTo>
                <a:lnTo>
                  <a:pt x="342" y="104"/>
                </a:lnTo>
                <a:cubicBezTo>
                  <a:pt x="342" y="79"/>
                  <a:pt x="361" y="59"/>
                  <a:pt x="386" y="56"/>
                </a:cubicBezTo>
                <a:cubicBezTo>
                  <a:pt x="410" y="54"/>
                  <a:pt x="433" y="70"/>
                  <a:pt x="438" y="95"/>
                </a:cubicBezTo>
                <a:lnTo>
                  <a:pt x="438" y="97"/>
                </a:lnTo>
                <a:cubicBezTo>
                  <a:pt x="439" y="100"/>
                  <a:pt x="439" y="103"/>
                  <a:pt x="439" y="106"/>
                </a:cubicBezTo>
                <a:lnTo>
                  <a:pt x="439" y="108"/>
                </a:lnTo>
                <a:lnTo>
                  <a:pt x="345" y="93"/>
                </a:lnTo>
                <a:lnTo>
                  <a:pt x="346" y="92"/>
                </a:lnTo>
                <a:lnTo>
                  <a:pt x="343" y="107"/>
                </a:lnTo>
                <a:lnTo>
                  <a:pt x="343" y="103"/>
                </a:lnTo>
                <a:lnTo>
                  <a:pt x="343" y="100"/>
                </a:lnTo>
                <a:cubicBezTo>
                  <a:pt x="343" y="95"/>
                  <a:pt x="344" y="90"/>
                  <a:pt x="346" y="85"/>
                </a:cubicBezTo>
                <a:lnTo>
                  <a:pt x="346" y="84"/>
                </a:lnTo>
                <a:cubicBezTo>
                  <a:pt x="353" y="64"/>
                  <a:pt x="372" y="50"/>
                  <a:pt x="394" y="51"/>
                </a:cubicBezTo>
                <a:cubicBezTo>
                  <a:pt x="415" y="52"/>
                  <a:pt x="433" y="67"/>
                  <a:pt x="439" y="87"/>
                </a:cubicBezTo>
                <a:lnTo>
                  <a:pt x="440" y="91"/>
                </a:lnTo>
                <a:cubicBezTo>
                  <a:pt x="440" y="94"/>
                  <a:pt x="441" y="96"/>
                  <a:pt x="441" y="99"/>
                </a:cubicBezTo>
                <a:lnTo>
                  <a:pt x="441" y="104"/>
                </a:lnTo>
                <a:lnTo>
                  <a:pt x="393" y="60"/>
                </a:lnTo>
                <a:lnTo>
                  <a:pt x="394" y="60"/>
                </a:lnTo>
                <a:lnTo>
                  <a:pt x="346" y="108"/>
                </a:lnTo>
                <a:lnTo>
                  <a:pt x="346" y="104"/>
                </a:lnTo>
                <a:cubicBezTo>
                  <a:pt x="346" y="101"/>
                  <a:pt x="347" y="99"/>
                  <a:pt x="347" y="96"/>
                </a:cubicBezTo>
                <a:lnTo>
                  <a:pt x="348" y="90"/>
                </a:lnTo>
                <a:lnTo>
                  <a:pt x="349" y="87"/>
                </a:lnTo>
                <a:lnTo>
                  <a:pt x="348" y="95"/>
                </a:lnTo>
                <a:lnTo>
                  <a:pt x="348" y="94"/>
                </a:lnTo>
                <a:cubicBezTo>
                  <a:pt x="348" y="68"/>
                  <a:pt x="369" y="46"/>
                  <a:pt x="396" y="46"/>
                </a:cubicBezTo>
                <a:cubicBezTo>
                  <a:pt x="422" y="46"/>
                  <a:pt x="444" y="68"/>
                  <a:pt x="444" y="94"/>
                </a:cubicBezTo>
                <a:lnTo>
                  <a:pt x="444" y="97"/>
                </a:lnTo>
                <a:lnTo>
                  <a:pt x="443" y="107"/>
                </a:lnTo>
                <a:lnTo>
                  <a:pt x="443" y="106"/>
                </a:lnTo>
                <a:cubicBezTo>
                  <a:pt x="443" y="109"/>
                  <a:pt x="443" y="112"/>
                  <a:pt x="443" y="115"/>
                </a:cubicBezTo>
                <a:lnTo>
                  <a:pt x="442" y="118"/>
                </a:lnTo>
                <a:cubicBezTo>
                  <a:pt x="437" y="142"/>
                  <a:pt x="415" y="159"/>
                  <a:pt x="390" y="156"/>
                </a:cubicBezTo>
                <a:cubicBezTo>
                  <a:pt x="366" y="154"/>
                  <a:pt x="347" y="133"/>
                  <a:pt x="347" y="108"/>
                </a:cubicBezTo>
                <a:lnTo>
                  <a:pt x="347" y="107"/>
                </a:lnTo>
                <a:cubicBezTo>
                  <a:pt x="347" y="105"/>
                  <a:pt x="347" y="102"/>
                  <a:pt x="348" y="100"/>
                </a:cubicBezTo>
                <a:lnTo>
                  <a:pt x="348" y="97"/>
                </a:lnTo>
                <a:lnTo>
                  <a:pt x="347" y="104"/>
                </a:lnTo>
                <a:lnTo>
                  <a:pt x="347" y="101"/>
                </a:lnTo>
                <a:lnTo>
                  <a:pt x="347" y="99"/>
                </a:lnTo>
                <a:cubicBezTo>
                  <a:pt x="347" y="72"/>
                  <a:pt x="369" y="51"/>
                  <a:pt x="395" y="51"/>
                </a:cubicBezTo>
                <a:cubicBezTo>
                  <a:pt x="422" y="51"/>
                  <a:pt x="443" y="72"/>
                  <a:pt x="443" y="99"/>
                </a:cubicBezTo>
                <a:lnTo>
                  <a:pt x="443" y="101"/>
                </a:lnTo>
                <a:cubicBezTo>
                  <a:pt x="443" y="105"/>
                  <a:pt x="443" y="108"/>
                  <a:pt x="443" y="111"/>
                </a:cubicBezTo>
                <a:lnTo>
                  <a:pt x="442" y="113"/>
                </a:lnTo>
                <a:cubicBezTo>
                  <a:pt x="437" y="139"/>
                  <a:pt x="412" y="156"/>
                  <a:pt x="386" y="151"/>
                </a:cubicBezTo>
                <a:cubicBezTo>
                  <a:pt x="360" y="146"/>
                  <a:pt x="343" y="121"/>
                  <a:pt x="348" y="95"/>
                </a:cubicBezTo>
                <a:lnTo>
                  <a:pt x="348" y="92"/>
                </a:lnTo>
                <a:lnTo>
                  <a:pt x="349" y="90"/>
                </a:lnTo>
                <a:cubicBezTo>
                  <a:pt x="354" y="65"/>
                  <a:pt x="376" y="49"/>
                  <a:pt x="401" y="51"/>
                </a:cubicBezTo>
                <a:cubicBezTo>
                  <a:pt x="425" y="54"/>
                  <a:pt x="444" y="74"/>
                  <a:pt x="444" y="99"/>
                </a:cubicBezTo>
                <a:lnTo>
                  <a:pt x="444" y="101"/>
                </a:lnTo>
                <a:lnTo>
                  <a:pt x="444" y="104"/>
                </a:lnTo>
                <a:lnTo>
                  <a:pt x="349" y="94"/>
                </a:lnTo>
                <a:lnTo>
                  <a:pt x="350" y="89"/>
                </a:lnTo>
                <a:lnTo>
                  <a:pt x="350" y="90"/>
                </a:lnTo>
                <a:cubicBezTo>
                  <a:pt x="352" y="65"/>
                  <a:pt x="373" y="46"/>
                  <a:pt x="397" y="46"/>
                </a:cubicBezTo>
                <a:lnTo>
                  <a:pt x="399" y="46"/>
                </a:lnTo>
                <a:cubicBezTo>
                  <a:pt x="425" y="46"/>
                  <a:pt x="447" y="68"/>
                  <a:pt x="447" y="94"/>
                </a:cubicBezTo>
                <a:lnTo>
                  <a:pt x="447" y="97"/>
                </a:lnTo>
                <a:cubicBezTo>
                  <a:pt x="447" y="101"/>
                  <a:pt x="446" y="105"/>
                  <a:pt x="446" y="109"/>
                </a:cubicBezTo>
                <a:lnTo>
                  <a:pt x="445" y="111"/>
                </a:lnTo>
                <a:lnTo>
                  <a:pt x="356" y="78"/>
                </a:lnTo>
                <a:lnTo>
                  <a:pt x="357" y="76"/>
                </a:lnTo>
                <a:lnTo>
                  <a:pt x="356" y="77"/>
                </a:lnTo>
                <a:cubicBezTo>
                  <a:pt x="363" y="58"/>
                  <a:pt x="382" y="46"/>
                  <a:pt x="402" y="46"/>
                </a:cubicBezTo>
                <a:cubicBezTo>
                  <a:pt x="422" y="47"/>
                  <a:pt x="440" y="60"/>
                  <a:pt x="446" y="79"/>
                </a:cubicBezTo>
                <a:lnTo>
                  <a:pt x="447" y="81"/>
                </a:lnTo>
                <a:cubicBezTo>
                  <a:pt x="447" y="83"/>
                  <a:pt x="448" y="86"/>
                  <a:pt x="448" y="88"/>
                </a:cubicBezTo>
                <a:lnTo>
                  <a:pt x="449" y="91"/>
                </a:lnTo>
                <a:lnTo>
                  <a:pt x="449" y="91"/>
                </a:lnTo>
                <a:lnTo>
                  <a:pt x="445" y="82"/>
                </a:lnTo>
                <a:lnTo>
                  <a:pt x="446" y="83"/>
                </a:lnTo>
                <a:lnTo>
                  <a:pt x="355" y="104"/>
                </a:lnTo>
                <a:lnTo>
                  <a:pt x="355" y="101"/>
                </a:lnTo>
                <a:lnTo>
                  <a:pt x="355" y="96"/>
                </a:lnTo>
                <a:lnTo>
                  <a:pt x="355" y="92"/>
                </a:lnTo>
                <a:lnTo>
                  <a:pt x="355" y="89"/>
                </a:lnTo>
                <a:cubicBezTo>
                  <a:pt x="355" y="63"/>
                  <a:pt x="376" y="41"/>
                  <a:pt x="403" y="41"/>
                </a:cubicBezTo>
                <a:cubicBezTo>
                  <a:pt x="429" y="41"/>
                  <a:pt x="451" y="63"/>
                  <a:pt x="451" y="89"/>
                </a:cubicBezTo>
                <a:lnTo>
                  <a:pt x="451" y="91"/>
                </a:lnTo>
                <a:lnTo>
                  <a:pt x="450" y="84"/>
                </a:lnTo>
                <a:lnTo>
                  <a:pt x="451" y="88"/>
                </a:lnTo>
                <a:cubicBezTo>
                  <a:pt x="451" y="90"/>
                  <a:pt x="451" y="92"/>
                  <a:pt x="451" y="94"/>
                </a:cubicBezTo>
                <a:lnTo>
                  <a:pt x="451" y="98"/>
                </a:lnTo>
                <a:lnTo>
                  <a:pt x="451" y="99"/>
                </a:lnTo>
                <a:cubicBezTo>
                  <a:pt x="451" y="125"/>
                  <a:pt x="430" y="147"/>
                  <a:pt x="403" y="147"/>
                </a:cubicBezTo>
                <a:cubicBezTo>
                  <a:pt x="377" y="147"/>
                  <a:pt x="355" y="125"/>
                  <a:pt x="355" y="99"/>
                </a:cubicBezTo>
                <a:lnTo>
                  <a:pt x="355" y="97"/>
                </a:lnTo>
                <a:lnTo>
                  <a:pt x="355" y="92"/>
                </a:lnTo>
                <a:lnTo>
                  <a:pt x="355" y="88"/>
                </a:lnTo>
                <a:cubicBezTo>
                  <a:pt x="355" y="85"/>
                  <a:pt x="356" y="83"/>
                  <a:pt x="356" y="80"/>
                </a:cubicBezTo>
                <a:lnTo>
                  <a:pt x="357" y="77"/>
                </a:lnTo>
                <a:cubicBezTo>
                  <a:pt x="359" y="61"/>
                  <a:pt x="370" y="47"/>
                  <a:pt x="385" y="41"/>
                </a:cubicBezTo>
                <a:cubicBezTo>
                  <a:pt x="400" y="34"/>
                  <a:pt x="417" y="36"/>
                  <a:pt x="431" y="45"/>
                </a:cubicBezTo>
                <a:lnTo>
                  <a:pt x="432" y="46"/>
                </a:lnTo>
                <a:cubicBezTo>
                  <a:pt x="440" y="51"/>
                  <a:pt x="446" y="59"/>
                  <a:pt x="450" y="67"/>
                </a:cubicBezTo>
                <a:lnTo>
                  <a:pt x="451" y="71"/>
                </a:lnTo>
                <a:cubicBezTo>
                  <a:pt x="452" y="74"/>
                  <a:pt x="453" y="77"/>
                  <a:pt x="454" y="80"/>
                </a:cubicBezTo>
                <a:lnTo>
                  <a:pt x="455" y="85"/>
                </a:lnTo>
                <a:lnTo>
                  <a:pt x="408" y="46"/>
                </a:lnTo>
                <a:lnTo>
                  <a:pt x="409" y="46"/>
                </a:lnTo>
                <a:cubicBezTo>
                  <a:pt x="432" y="46"/>
                  <a:pt x="452" y="63"/>
                  <a:pt x="456" y="87"/>
                </a:cubicBezTo>
                <a:lnTo>
                  <a:pt x="457" y="90"/>
                </a:lnTo>
                <a:lnTo>
                  <a:pt x="455" y="82"/>
                </a:lnTo>
                <a:lnTo>
                  <a:pt x="456" y="84"/>
                </a:lnTo>
                <a:lnTo>
                  <a:pt x="364" y="84"/>
                </a:lnTo>
                <a:lnTo>
                  <a:pt x="365" y="82"/>
                </a:lnTo>
                <a:lnTo>
                  <a:pt x="362" y="97"/>
                </a:lnTo>
                <a:lnTo>
                  <a:pt x="362" y="94"/>
                </a:lnTo>
                <a:lnTo>
                  <a:pt x="362" y="91"/>
                </a:lnTo>
                <a:lnTo>
                  <a:pt x="362" y="89"/>
                </a:lnTo>
                <a:cubicBezTo>
                  <a:pt x="362" y="63"/>
                  <a:pt x="384" y="41"/>
                  <a:pt x="410" y="41"/>
                </a:cubicBezTo>
                <a:cubicBezTo>
                  <a:pt x="437" y="41"/>
                  <a:pt x="458" y="63"/>
                  <a:pt x="458" y="89"/>
                </a:cubicBezTo>
                <a:lnTo>
                  <a:pt x="458" y="91"/>
                </a:lnTo>
                <a:lnTo>
                  <a:pt x="458" y="94"/>
                </a:lnTo>
                <a:lnTo>
                  <a:pt x="458" y="97"/>
                </a:lnTo>
                <a:lnTo>
                  <a:pt x="458" y="99"/>
                </a:lnTo>
                <a:lnTo>
                  <a:pt x="363" y="93"/>
                </a:lnTo>
                <a:lnTo>
                  <a:pt x="363" y="89"/>
                </a:lnTo>
                <a:lnTo>
                  <a:pt x="363" y="89"/>
                </a:lnTo>
                <a:lnTo>
                  <a:pt x="411" y="137"/>
                </a:lnTo>
                <a:lnTo>
                  <a:pt x="410" y="137"/>
                </a:lnTo>
                <a:lnTo>
                  <a:pt x="409" y="137"/>
                </a:lnTo>
                <a:lnTo>
                  <a:pt x="457" y="89"/>
                </a:lnTo>
                <a:lnTo>
                  <a:pt x="457" y="92"/>
                </a:lnTo>
                <a:lnTo>
                  <a:pt x="457" y="93"/>
                </a:lnTo>
                <a:lnTo>
                  <a:pt x="457" y="101"/>
                </a:lnTo>
                <a:lnTo>
                  <a:pt x="457" y="92"/>
                </a:lnTo>
                <a:lnTo>
                  <a:pt x="457" y="95"/>
                </a:lnTo>
                <a:lnTo>
                  <a:pt x="362" y="104"/>
                </a:lnTo>
                <a:lnTo>
                  <a:pt x="362" y="103"/>
                </a:lnTo>
                <a:cubicBezTo>
                  <a:pt x="362" y="101"/>
                  <a:pt x="362" y="98"/>
                  <a:pt x="362" y="96"/>
                </a:cubicBezTo>
                <a:lnTo>
                  <a:pt x="363" y="93"/>
                </a:lnTo>
                <a:lnTo>
                  <a:pt x="362" y="99"/>
                </a:lnTo>
                <a:lnTo>
                  <a:pt x="362" y="96"/>
                </a:lnTo>
                <a:lnTo>
                  <a:pt x="362" y="94"/>
                </a:lnTo>
                <a:cubicBezTo>
                  <a:pt x="362" y="68"/>
                  <a:pt x="384" y="46"/>
                  <a:pt x="410" y="46"/>
                </a:cubicBezTo>
                <a:cubicBezTo>
                  <a:pt x="437" y="46"/>
                  <a:pt x="458" y="68"/>
                  <a:pt x="458" y="94"/>
                </a:cubicBezTo>
                <a:lnTo>
                  <a:pt x="458" y="97"/>
                </a:lnTo>
                <a:cubicBezTo>
                  <a:pt x="458" y="101"/>
                  <a:pt x="458" y="105"/>
                  <a:pt x="457" y="109"/>
                </a:cubicBezTo>
                <a:lnTo>
                  <a:pt x="457" y="111"/>
                </a:lnTo>
                <a:cubicBezTo>
                  <a:pt x="450" y="136"/>
                  <a:pt x="425" y="152"/>
                  <a:pt x="399" y="146"/>
                </a:cubicBezTo>
                <a:cubicBezTo>
                  <a:pt x="373" y="140"/>
                  <a:pt x="357" y="114"/>
                  <a:pt x="363" y="89"/>
                </a:cubicBezTo>
                <a:lnTo>
                  <a:pt x="364" y="84"/>
                </a:lnTo>
                <a:lnTo>
                  <a:pt x="364" y="85"/>
                </a:lnTo>
                <a:cubicBezTo>
                  <a:pt x="366" y="59"/>
                  <a:pt x="388" y="40"/>
                  <a:pt x="414" y="42"/>
                </a:cubicBezTo>
                <a:cubicBezTo>
                  <a:pt x="439" y="43"/>
                  <a:pt x="459" y="64"/>
                  <a:pt x="459" y="89"/>
                </a:cubicBezTo>
                <a:lnTo>
                  <a:pt x="459" y="92"/>
                </a:lnTo>
                <a:lnTo>
                  <a:pt x="459" y="94"/>
                </a:lnTo>
                <a:lnTo>
                  <a:pt x="365" y="83"/>
                </a:lnTo>
                <a:lnTo>
                  <a:pt x="365" y="81"/>
                </a:lnTo>
                <a:lnTo>
                  <a:pt x="367" y="74"/>
                </a:lnTo>
                <a:cubicBezTo>
                  <a:pt x="374" y="55"/>
                  <a:pt x="392" y="41"/>
                  <a:pt x="413" y="41"/>
                </a:cubicBezTo>
                <a:lnTo>
                  <a:pt x="414" y="41"/>
                </a:lnTo>
                <a:cubicBezTo>
                  <a:pt x="435" y="41"/>
                  <a:pt x="453" y="55"/>
                  <a:pt x="460" y="74"/>
                </a:cubicBezTo>
                <a:lnTo>
                  <a:pt x="461" y="77"/>
                </a:lnTo>
                <a:lnTo>
                  <a:pt x="454" y="64"/>
                </a:lnTo>
                <a:lnTo>
                  <a:pt x="455" y="66"/>
                </a:lnTo>
                <a:lnTo>
                  <a:pt x="372" y="77"/>
                </a:lnTo>
                <a:lnTo>
                  <a:pt x="373" y="74"/>
                </a:lnTo>
                <a:lnTo>
                  <a:pt x="371" y="83"/>
                </a:lnTo>
                <a:lnTo>
                  <a:pt x="371" y="80"/>
                </a:lnTo>
                <a:cubicBezTo>
                  <a:pt x="376" y="59"/>
                  <a:pt x="393" y="44"/>
                  <a:pt x="414" y="42"/>
                </a:cubicBezTo>
                <a:cubicBezTo>
                  <a:pt x="435" y="40"/>
                  <a:pt x="455" y="52"/>
                  <a:pt x="463" y="72"/>
                </a:cubicBezTo>
                <a:lnTo>
                  <a:pt x="464" y="74"/>
                </a:lnTo>
                <a:cubicBezTo>
                  <a:pt x="465" y="77"/>
                  <a:pt x="466" y="80"/>
                  <a:pt x="467" y="83"/>
                </a:cubicBezTo>
                <a:lnTo>
                  <a:pt x="467" y="85"/>
                </a:lnTo>
                <a:lnTo>
                  <a:pt x="373" y="85"/>
                </a:lnTo>
                <a:lnTo>
                  <a:pt x="373" y="83"/>
                </a:lnTo>
                <a:lnTo>
                  <a:pt x="372" y="92"/>
                </a:lnTo>
                <a:lnTo>
                  <a:pt x="372" y="89"/>
                </a:lnTo>
                <a:lnTo>
                  <a:pt x="467" y="101"/>
                </a:lnTo>
                <a:lnTo>
                  <a:pt x="467" y="103"/>
                </a:lnTo>
                <a:lnTo>
                  <a:pt x="468" y="91"/>
                </a:lnTo>
                <a:lnTo>
                  <a:pt x="468" y="94"/>
                </a:lnTo>
                <a:lnTo>
                  <a:pt x="420" y="46"/>
                </a:lnTo>
                <a:lnTo>
                  <a:pt x="421" y="46"/>
                </a:lnTo>
                <a:cubicBezTo>
                  <a:pt x="447" y="46"/>
                  <a:pt x="469" y="68"/>
                  <a:pt x="469" y="94"/>
                </a:cubicBezTo>
                <a:cubicBezTo>
                  <a:pt x="469" y="121"/>
                  <a:pt x="447" y="142"/>
                  <a:pt x="421" y="142"/>
                </a:cubicBezTo>
                <a:lnTo>
                  <a:pt x="419" y="142"/>
                </a:lnTo>
                <a:cubicBezTo>
                  <a:pt x="393" y="142"/>
                  <a:pt x="371" y="121"/>
                  <a:pt x="371" y="94"/>
                </a:cubicBezTo>
                <a:cubicBezTo>
                  <a:pt x="371" y="68"/>
                  <a:pt x="393" y="46"/>
                  <a:pt x="419" y="46"/>
                </a:cubicBezTo>
                <a:lnTo>
                  <a:pt x="420" y="46"/>
                </a:lnTo>
                <a:lnTo>
                  <a:pt x="373" y="87"/>
                </a:lnTo>
                <a:lnTo>
                  <a:pt x="374" y="84"/>
                </a:lnTo>
                <a:lnTo>
                  <a:pt x="373" y="91"/>
                </a:lnTo>
                <a:lnTo>
                  <a:pt x="373" y="89"/>
                </a:lnTo>
                <a:cubicBezTo>
                  <a:pt x="373" y="63"/>
                  <a:pt x="394" y="41"/>
                  <a:pt x="421" y="41"/>
                </a:cubicBezTo>
                <a:cubicBezTo>
                  <a:pt x="447" y="41"/>
                  <a:pt x="469" y="63"/>
                  <a:pt x="469" y="89"/>
                </a:cubicBezTo>
                <a:lnTo>
                  <a:pt x="469" y="91"/>
                </a:lnTo>
                <a:lnTo>
                  <a:pt x="469" y="94"/>
                </a:lnTo>
                <a:lnTo>
                  <a:pt x="421" y="46"/>
                </a:lnTo>
                <a:lnTo>
                  <a:pt x="422" y="46"/>
                </a:lnTo>
                <a:lnTo>
                  <a:pt x="376" y="79"/>
                </a:lnTo>
                <a:lnTo>
                  <a:pt x="377" y="76"/>
                </a:lnTo>
                <a:lnTo>
                  <a:pt x="377" y="78"/>
                </a:lnTo>
                <a:cubicBezTo>
                  <a:pt x="383" y="55"/>
                  <a:pt x="404" y="40"/>
                  <a:pt x="427" y="42"/>
                </a:cubicBezTo>
                <a:cubicBezTo>
                  <a:pt x="450" y="43"/>
                  <a:pt x="469" y="61"/>
                  <a:pt x="471" y="85"/>
                </a:cubicBezTo>
                <a:lnTo>
                  <a:pt x="472" y="90"/>
                </a:lnTo>
                <a:lnTo>
                  <a:pt x="472" y="99"/>
                </a:lnTo>
                <a:lnTo>
                  <a:pt x="390" y="65"/>
                </a:lnTo>
                <a:lnTo>
                  <a:pt x="392" y="64"/>
                </a:lnTo>
                <a:lnTo>
                  <a:pt x="380" y="82"/>
                </a:lnTo>
                <a:lnTo>
                  <a:pt x="381" y="79"/>
                </a:lnTo>
                <a:lnTo>
                  <a:pt x="382" y="76"/>
                </a:lnTo>
                <a:cubicBezTo>
                  <a:pt x="388" y="55"/>
                  <a:pt x="407" y="41"/>
                  <a:pt x="428" y="41"/>
                </a:cubicBezTo>
                <a:lnTo>
                  <a:pt x="429" y="41"/>
                </a:lnTo>
                <a:cubicBezTo>
                  <a:pt x="454" y="41"/>
                  <a:pt x="475" y="60"/>
                  <a:pt x="477" y="85"/>
                </a:cubicBezTo>
                <a:lnTo>
                  <a:pt x="478" y="90"/>
                </a:lnTo>
                <a:lnTo>
                  <a:pt x="430" y="46"/>
                </a:lnTo>
                <a:lnTo>
                  <a:pt x="430" y="46"/>
                </a:lnTo>
                <a:cubicBezTo>
                  <a:pt x="457" y="46"/>
                  <a:pt x="478" y="68"/>
                  <a:pt x="478" y="94"/>
                </a:cubicBezTo>
                <a:lnTo>
                  <a:pt x="478" y="97"/>
                </a:lnTo>
                <a:cubicBezTo>
                  <a:pt x="478" y="103"/>
                  <a:pt x="478" y="108"/>
                  <a:pt x="476" y="113"/>
                </a:cubicBezTo>
                <a:lnTo>
                  <a:pt x="476" y="114"/>
                </a:lnTo>
                <a:cubicBezTo>
                  <a:pt x="468" y="136"/>
                  <a:pt x="446" y="150"/>
                  <a:pt x="422" y="146"/>
                </a:cubicBezTo>
                <a:cubicBezTo>
                  <a:pt x="399" y="143"/>
                  <a:pt x="382" y="123"/>
                  <a:pt x="382" y="99"/>
                </a:cubicBezTo>
                <a:lnTo>
                  <a:pt x="382" y="97"/>
                </a:lnTo>
                <a:lnTo>
                  <a:pt x="382" y="94"/>
                </a:lnTo>
                <a:lnTo>
                  <a:pt x="382" y="101"/>
                </a:lnTo>
                <a:lnTo>
                  <a:pt x="382" y="97"/>
                </a:lnTo>
                <a:cubicBezTo>
                  <a:pt x="382" y="95"/>
                  <a:pt x="381" y="93"/>
                  <a:pt x="381" y="90"/>
                </a:cubicBezTo>
                <a:lnTo>
                  <a:pt x="381" y="89"/>
                </a:lnTo>
                <a:cubicBezTo>
                  <a:pt x="381" y="63"/>
                  <a:pt x="403" y="41"/>
                  <a:pt x="429" y="41"/>
                </a:cubicBezTo>
                <a:cubicBezTo>
                  <a:pt x="456" y="41"/>
                  <a:pt x="477" y="63"/>
                  <a:pt x="477" y="89"/>
                </a:cubicBezTo>
                <a:lnTo>
                  <a:pt x="477" y="92"/>
                </a:lnTo>
                <a:lnTo>
                  <a:pt x="478" y="92"/>
                </a:lnTo>
                <a:lnTo>
                  <a:pt x="478" y="96"/>
                </a:lnTo>
                <a:lnTo>
                  <a:pt x="478" y="104"/>
                </a:lnTo>
                <a:cubicBezTo>
                  <a:pt x="478" y="129"/>
                  <a:pt x="459" y="150"/>
                  <a:pt x="434" y="152"/>
                </a:cubicBezTo>
                <a:cubicBezTo>
                  <a:pt x="409" y="154"/>
                  <a:pt x="387" y="136"/>
                  <a:pt x="383" y="111"/>
                </a:cubicBezTo>
                <a:lnTo>
                  <a:pt x="382" y="107"/>
                </a:lnTo>
                <a:lnTo>
                  <a:pt x="382" y="98"/>
                </a:lnTo>
                <a:cubicBezTo>
                  <a:pt x="381" y="94"/>
                  <a:pt x="382" y="89"/>
                  <a:pt x="382" y="85"/>
                </a:cubicBezTo>
                <a:lnTo>
                  <a:pt x="383" y="83"/>
                </a:lnTo>
                <a:lnTo>
                  <a:pt x="382" y="92"/>
                </a:lnTo>
                <a:lnTo>
                  <a:pt x="382" y="89"/>
                </a:lnTo>
                <a:lnTo>
                  <a:pt x="382" y="88"/>
                </a:lnTo>
                <a:lnTo>
                  <a:pt x="381" y="81"/>
                </a:lnTo>
                <a:lnTo>
                  <a:pt x="381" y="80"/>
                </a:lnTo>
                <a:cubicBezTo>
                  <a:pt x="381" y="55"/>
                  <a:pt x="400" y="35"/>
                  <a:pt x="425" y="32"/>
                </a:cubicBezTo>
                <a:cubicBezTo>
                  <a:pt x="449" y="30"/>
                  <a:pt x="472" y="46"/>
                  <a:pt x="477" y="71"/>
                </a:cubicBezTo>
                <a:lnTo>
                  <a:pt x="477" y="73"/>
                </a:lnTo>
                <a:lnTo>
                  <a:pt x="478" y="82"/>
                </a:lnTo>
                <a:lnTo>
                  <a:pt x="478" y="81"/>
                </a:lnTo>
                <a:lnTo>
                  <a:pt x="479" y="87"/>
                </a:lnTo>
                <a:lnTo>
                  <a:pt x="384" y="94"/>
                </a:lnTo>
                <a:lnTo>
                  <a:pt x="384" y="93"/>
                </a:lnTo>
                <a:lnTo>
                  <a:pt x="384" y="89"/>
                </a:lnTo>
                <a:cubicBezTo>
                  <a:pt x="384" y="63"/>
                  <a:pt x="405" y="41"/>
                  <a:pt x="432" y="41"/>
                </a:cubicBezTo>
                <a:lnTo>
                  <a:pt x="435" y="41"/>
                </a:lnTo>
                <a:lnTo>
                  <a:pt x="436" y="41"/>
                </a:lnTo>
                <a:lnTo>
                  <a:pt x="438" y="41"/>
                </a:lnTo>
                <a:cubicBezTo>
                  <a:pt x="463" y="41"/>
                  <a:pt x="484" y="60"/>
                  <a:pt x="486" y="85"/>
                </a:cubicBezTo>
                <a:lnTo>
                  <a:pt x="486" y="91"/>
                </a:lnTo>
                <a:lnTo>
                  <a:pt x="487" y="93"/>
                </a:lnTo>
                <a:lnTo>
                  <a:pt x="399" y="72"/>
                </a:lnTo>
                <a:lnTo>
                  <a:pt x="400" y="71"/>
                </a:lnTo>
                <a:lnTo>
                  <a:pt x="393" y="90"/>
                </a:lnTo>
                <a:lnTo>
                  <a:pt x="393" y="87"/>
                </a:lnTo>
                <a:cubicBezTo>
                  <a:pt x="397" y="63"/>
                  <a:pt x="417" y="46"/>
                  <a:pt x="440" y="46"/>
                </a:cubicBezTo>
                <a:lnTo>
                  <a:pt x="441" y="46"/>
                </a:lnTo>
                <a:lnTo>
                  <a:pt x="442" y="46"/>
                </a:lnTo>
                <a:lnTo>
                  <a:pt x="394" y="99"/>
                </a:lnTo>
                <a:lnTo>
                  <a:pt x="394" y="94"/>
                </a:lnTo>
                <a:cubicBezTo>
                  <a:pt x="392" y="81"/>
                  <a:pt x="397" y="67"/>
                  <a:pt x="406" y="57"/>
                </a:cubicBezTo>
                <a:cubicBezTo>
                  <a:pt x="415" y="47"/>
                  <a:pt x="428" y="41"/>
                  <a:pt x="441" y="41"/>
                </a:cubicBezTo>
                <a:lnTo>
                  <a:pt x="442" y="41"/>
                </a:lnTo>
                <a:lnTo>
                  <a:pt x="395" y="80"/>
                </a:lnTo>
                <a:lnTo>
                  <a:pt x="395" y="78"/>
                </a:lnTo>
                <a:lnTo>
                  <a:pt x="394" y="87"/>
                </a:lnTo>
                <a:lnTo>
                  <a:pt x="394" y="85"/>
                </a:lnTo>
                <a:lnTo>
                  <a:pt x="490" y="94"/>
                </a:lnTo>
                <a:lnTo>
                  <a:pt x="489" y="97"/>
                </a:lnTo>
                <a:lnTo>
                  <a:pt x="488" y="101"/>
                </a:lnTo>
                <a:cubicBezTo>
                  <a:pt x="483" y="123"/>
                  <a:pt x="463" y="138"/>
                  <a:pt x="440" y="137"/>
                </a:cubicBezTo>
                <a:cubicBezTo>
                  <a:pt x="418" y="137"/>
                  <a:pt x="399" y="121"/>
                  <a:pt x="394" y="99"/>
                </a:cubicBezTo>
                <a:lnTo>
                  <a:pt x="394" y="96"/>
                </a:lnTo>
                <a:cubicBezTo>
                  <a:pt x="393" y="89"/>
                  <a:pt x="393" y="82"/>
                  <a:pt x="394" y="75"/>
                </a:cubicBezTo>
                <a:lnTo>
                  <a:pt x="395" y="73"/>
                </a:lnTo>
                <a:cubicBezTo>
                  <a:pt x="401" y="51"/>
                  <a:pt x="422" y="36"/>
                  <a:pt x="445" y="37"/>
                </a:cubicBezTo>
                <a:cubicBezTo>
                  <a:pt x="468" y="39"/>
                  <a:pt x="487" y="57"/>
                  <a:pt x="489" y="80"/>
                </a:cubicBezTo>
                <a:lnTo>
                  <a:pt x="490" y="84"/>
                </a:lnTo>
                <a:lnTo>
                  <a:pt x="490" y="94"/>
                </a:lnTo>
                <a:lnTo>
                  <a:pt x="442" y="46"/>
                </a:lnTo>
                <a:lnTo>
                  <a:pt x="442" y="46"/>
                </a:lnTo>
                <a:lnTo>
                  <a:pt x="398" y="77"/>
                </a:lnTo>
                <a:lnTo>
                  <a:pt x="400" y="72"/>
                </a:lnTo>
                <a:lnTo>
                  <a:pt x="397" y="80"/>
                </a:lnTo>
                <a:lnTo>
                  <a:pt x="398" y="75"/>
                </a:lnTo>
                <a:lnTo>
                  <a:pt x="400" y="70"/>
                </a:lnTo>
                <a:cubicBezTo>
                  <a:pt x="404" y="50"/>
                  <a:pt x="419" y="36"/>
                  <a:pt x="439" y="33"/>
                </a:cubicBezTo>
                <a:cubicBezTo>
                  <a:pt x="458" y="29"/>
                  <a:pt x="478" y="38"/>
                  <a:pt x="488" y="55"/>
                </a:cubicBezTo>
                <a:lnTo>
                  <a:pt x="489" y="58"/>
                </a:lnTo>
                <a:lnTo>
                  <a:pt x="491" y="60"/>
                </a:lnTo>
                <a:lnTo>
                  <a:pt x="408" y="60"/>
                </a:lnTo>
                <a:lnTo>
                  <a:pt x="410" y="58"/>
                </a:lnTo>
                <a:lnTo>
                  <a:pt x="406" y="65"/>
                </a:lnTo>
                <a:lnTo>
                  <a:pt x="407" y="62"/>
                </a:lnTo>
                <a:cubicBezTo>
                  <a:pt x="416" y="41"/>
                  <a:pt x="438" y="28"/>
                  <a:pt x="461" y="33"/>
                </a:cubicBezTo>
                <a:cubicBezTo>
                  <a:pt x="484" y="37"/>
                  <a:pt x="500" y="57"/>
                  <a:pt x="500" y="80"/>
                </a:cubicBezTo>
                <a:lnTo>
                  <a:pt x="500" y="83"/>
                </a:lnTo>
                <a:cubicBezTo>
                  <a:pt x="500" y="87"/>
                  <a:pt x="499" y="91"/>
                  <a:pt x="499" y="95"/>
                </a:cubicBezTo>
                <a:lnTo>
                  <a:pt x="498" y="97"/>
                </a:lnTo>
                <a:cubicBezTo>
                  <a:pt x="492" y="120"/>
                  <a:pt x="470" y="136"/>
                  <a:pt x="446" y="133"/>
                </a:cubicBezTo>
                <a:cubicBezTo>
                  <a:pt x="422" y="130"/>
                  <a:pt x="403" y="109"/>
                  <a:pt x="403" y="85"/>
                </a:cubicBezTo>
                <a:lnTo>
                  <a:pt x="403" y="82"/>
                </a:lnTo>
                <a:lnTo>
                  <a:pt x="404" y="72"/>
                </a:lnTo>
                <a:lnTo>
                  <a:pt x="404" y="73"/>
                </a:lnTo>
                <a:lnTo>
                  <a:pt x="404" y="70"/>
                </a:lnTo>
                <a:cubicBezTo>
                  <a:pt x="404" y="48"/>
                  <a:pt x="419" y="29"/>
                  <a:pt x="441" y="24"/>
                </a:cubicBezTo>
                <a:cubicBezTo>
                  <a:pt x="463" y="19"/>
                  <a:pt x="485" y="29"/>
                  <a:pt x="495" y="49"/>
                </a:cubicBezTo>
                <a:lnTo>
                  <a:pt x="495" y="50"/>
                </a:lnTo>
                <a:cubicBezTo>
                  <a:pt x="499" y="57"/>
                  <a:pt x="500" y="64"/>
                  <a:pt x="500" y="71"/>
                </a:cubicBezTo>
                <a:lnTo>
                  <a:pt x="500" y="75"/>
                </a:lnTo>
                <a:lnTo>
                  <a:pt x="500" y="78"/>
                </a:lnTo>
                <a:lnTo>
                  <a:pt x="500" y="80"/>
                </a:lnTo>
                <a:cubicBezTo>
                  <a:pt x="500" y="106"/>
                  <a:pt x="479" y="128"/>
                  <a:pt x="452" y="128"/>
                </a:cubicBezTo>
                <a:cubicBezTo>
                  <a:pt x="426" y="128"/>
                  <a:pt x="404" y="106"/>
                  <a:pt x="404" y="80"/>
                </a:cubicBezTo>
                <a:lnTo>
                  <a:pt x="404" y="78"/>
                </a:lnTo>
                <a:lnTo>
                  <a:pt x="405" y="86"/>
                </a:lnTo>
                <a:lnTo>
                  <a:pt x="405" y="83"/>
                </a:lnTo>
                <a:lnTo>
                  <a:pt x="404" y="80"/>
                </a:lnTo>
                <a:lnTo>
                  <a:pt x="404" y="82"/>
                </a:lnTo>
                <a:lnTo>
                  <a:pt x="498" y="60"/>
                </a:lnTo>
                <a:lnTo>
                  <a:pt x="499" y="65"/>
                </a:lnTo>
                <a:lnTo>
                  <a:pt x="500" y="71"/>
                </a:lnTo>
                <a:lnTo>
                  <a:pt x="453" y="32"/>
                </a:lnTo>
                <a:lnTo>
                  <a:pt x="453" y="32"/>
                </a:lnTo>
                <a:lnTo>
                  <a:pt x="406" y="71"/>
                </a:lnTo>
                <a:lnTo>
                  <a:pt x="407" y="68"/>
                </a:lnTo>
                <a:lnTo>
                  <a:pt x="406" y="77"/>
                </a:lnTo>
                <a:lnTo>
                  <a:pt x="406" y="75"/>
                </a:lnTo>
                <a:cubicBezTo>
                  <a:pt x="406" y="51"/>
                  <a:pt x="425" y="30"/>
                  <a:pt x="449" y="28"/>
                </a:cubicBezTo>
                <a:cubicBezTo>
                  <a:pt x="474" y="25"/>
                  <a:pt x="496" y="42"/>
                  <a:pt x="501" y="66"/>
                </a:cubicBezTo>
                <a:lnTo>
                  <a:pt x="502" y="69"/>
                </a:lnTo>
                <a:lnTo>
                  <a:pt x="502" y="68"/>
                </a:lnTo>
                <a:lnTo>
                  <a:pt x="407" y="75"/>
                </a:lnTo>
                <a:lnTo>
                  <a:pt x="408" y="70"/>
                </a:lnTo>
                <a:lnTo>
                  <a:pt x="408" y="66"/>
                </a:lnTo>
                <a:cubicBezTo>
                  <a:pt x="410" y="46"/>
                  <a:pt x="425" y="29"/>
                  <a:pt x="444" y="24"/>
                </a:cubicBezTo>
                <a:cubicBezTo>
                  <a:pt x="464" y="19"/>
                  <a:pt x="485" y="27"/>
                  <a:pt x="496" y="44"/>
                </a:cubicBezTo>
                <a:lnTo>
                  <a:pt x="497" y="45"/>
                </a:lnTo>
                <a:cubicBezTo>
                  <a:pt x="501" y="51"/>
                  <a:pt x="503" y="58"/>
                  <a:pt x="504" y="65"/>
                </a:cubicBezTo>
                <a:lnTo>
                  <a:pt x="505" y="69"/>
                </a:lnTo>
                <a:cubicBezTo>
                  <a:pt x="505" y="71"/>
                  <a:pt x="505" y="73"/>
                  <a:pt x="505" y="75"/>
                </a:cubicBezTo>
                <a:lnTo>
                  <a:pt x="505" y="80"/>
                </a:lnTo>
                <a:lnTo>
                  <a:pt x="505" y="90"/>
                </a:lnTo>
                <a:cubicBezTo>
                  <a:pt x="502" y="115"/>
                  <a:pt x="481" y="133"/>
                  <a:pt x="457" y="133"/>
                </a:cubicBezTo>
                <a:lnTo>
                  <a:pt x="456" y="133"/>
                </a:lnTo>
                <a:cubicBezTo>
                  <a:pt x="443" y="133"/>
                  <a:pt x="430" y="127"/>
                  <a:pt x="421" y="117"/>
                </a:cubicBezTo>
                <a:cubicBezTo>
                  <a:pt x="412" y="107"/>
                  <a:pt x="407" y="94"/>
                  <a:pt x="409" y="80"/>
                </a:cubicBezTo>
                <a:lnTo>
                  <a:pt x="409" y="75"/>
                </a:lnTo>
                <a:lnTo>
                  <a:pt x="409" y="75"/>
                </a:lnTo>
                <a:cubicBezTo>
                  <a:pt x="409" y="49"/>
                  <a:pt x="430" y="27"/>
                  <a:pt x="457" y="27"/>
                </a:cubicBezTo>
                <a:cubicBezTo>
                  <a:pt x="483" y="27"/>
                  <a:pt x="505" y="49"/>
                  <a:pt x="505" y="75"/>
                </a:cubicBezTo>
                <a:lnTo>
                  <a:pt x="505" y="76"/>
                </a:lnTo>
                <a:lnTo>
                  <a:pt x="504" y="64"/>
                </a:lnTo>
                <a:lnTo>
                  <a:pt x="504" y="66"/>
                </a:lnTo>
                <a:cubicBezTo>
                  <a:pt x="505" y="70"/>
                  <a:pt x="505" y="74"/>
                  <a:pt x="505" y="78"/>
                </a:cubicBezTo>
                <a:lnTo>
                  <a:pt x="505" y="80"/>
                </a:lnTo>
                <a:cubicBezTo>
                  <a:pt x="505" y="106"/>
                  <a:pt x="484" y="128"/>
                  <a:pt x="457" y="128"/>
                </a:cubicBezTo>
                <a:cubicBezTo>
                  <a:pt x="431" y="128"/>
                  <a:pt x="409" y="106"/>
                  <a:pt x="409" y="80"/>
                </a:cubicBezTo>
                <a:lnTo>
                  <a:pt x="409" y="77"/>
                </a:lnTo>
                <a:lnTo>
                  <a:pt x="409" y="73"/>
                </a:lnTo>
                <a:lnTo>
                  <a:pt x="409" y="68"/>
                </a:lnTo>
                <a:lnTo>
                  <a:pt x="410" y="78"/>
                </a:lnTo>
                <a:lnTo>
                  <a:pt x="410" y="75"/>
                </a:lnTo>
                <a:lnTo>
                  <a:pt x="505" y="66"/>
                </a:lnTo>
                <a:lnTo>
                  <a:pt x="505" y="67"/>
                </a:lnTo>
                <a:lnTo>
                  <a:pt x="505" y="70"/>
                </a:lnTo>
                <a:lnTo>
                  <a:pt x="504" y="63"/>
                </a:lnTo>
                <a:lnTo>
                  <a:pt x="505" y="66"/>
                </a:lnTo>
                <a:cubicBezTo>
                  <a:pt x="505" y="68"/>
                  <a:pt x="505" y="71"/>
                  <a:pt x="505" y="73"/>
                </a:cubicBezTo>
                <a:lnTo>
                  <a:pt x="505" y="75"/>
                </a:lnTo>
                <a:cubicBezTo>
                  <a:pt x="505" y="99"/>
                  <a:pt x="488" y="119"/>
                  <a:pt x="465" y="123"/>
                </a:cubicBezTo>
                <a:cubicBezTo>
                  <a:pt x="442" y="127"/>
                  <a:pt x="419" y="113"/>
                  <a:pt x="412" y="91"/>
                </a:cubicBezTo>
                <a:lnTo>
                  <a:pt x="411" y="89"/>
                </a:lnTo>
                <a:cubicBezTo>
                  <a:pt x="411" y="86"/>
                  <a:pt x="410" y="84"/>
                  <a:pt x="409" y="81"/>
                </a:cubicBezTo>
                <a:lnTo>
                  <a:pt x="409" y="77"/>
                </a:lnTo>
                <a:cubicBezTo>
                  <a:pt x="408" y="71"/>
                  <a:pt x="408" y="64"/>
                  <a:pt x="410" y="58"/>
                </a:cubicBezTo>
                <a:lnTo>
                  <a:pt x="412" y="52"/>
                </a:lnTo>
                <a:lnTo>
                  <a:pt x="412" y="49"/>
                </a:lnTo>
                <a:cubicBezTo>
                  <a:pt x="418" y="27"/>
                  <a:pt x="439" y="12"/>
                  <a:pt x="462" y="13"/>
                </a:cubicBezTo>
                <a:cubicBezTo>
                  <a:pt x="485" y="14"/>
                  <a:pt x="504" y="32"/>
                  <a:pt x="507" y="55"/>
                </a:cubicBezTo>
                <a:lnTo>
                  <a:pt x="507" y="59"/>
                </a:lnTo>
                <a:lnTo>
                  <a:pt x="508" y="66"/>
                </a:lnTo>
                <a:lnTo>
                  <a:pt x="501" y="46"/>
                </a:lnTo>
                <a:lnTo>
                  <a:pt x="504" y="51"/>
                </a:lnTo>
                <a:lnTo>
                  <a:pt x="463" y="27"/>
                </a:lnTo>
                <a:lnTo>
                  <a:pt x="465" y="27"/>
                </a:lnTo>
                <a:lnTo>
                  <a:pt x="417" y="71"/>
                </a:lnTo>
                <a:lnTo>
                  <a:pt x="418" y="66"/>
                </a:lnTo>
                <a:lnTo>
                  <a:pt x="418" y="61"/>
                </a:lnTo>
                <a:cubicBezTo>
                  <a:pt x="420" y="41"/>
                  <a:pt x="435" y="24"/>
                  <a:pt x="455" y="19"/>
                </a:cubicBezTo>
                <a:cubicBezTo>
                  <a:pt x="474" y="15"/>
                  <a:pt x="495" y="23"/>
                  <a:pt x="506" y="39"/>
                </a:cubicBezTo>
                <a:lnTo>
                  <a:pt x="507" y="41"/>
                </a:lnTo>
                <a:cubicBezTo>
                  <a:pt x="511" y="46"/>
                  <a:pt x="513" y="53"/>
                  <a:pt x="514" y="60"/>
                </a:cubicBezTo>
                <a:lnTo>
                  <a:pt x="515" y="63"/>
                </a:lnTo>
                <a:lnTo>
                  <a:pt x="515" y="62"/>
                </a:lnTo>
                <a:lnTo>
                  <a:pt x="517" y="71"/>
                </a:lnTo>
                <a:cubicBezTo>
                  <a:pt x="517" y="73"/>
                  <a:pt x="517" y="76"/>
                  <a:pt x="517" y="78"/>
                </a:cubicBezTo>
                <a:lnTo>
                  <a:pt x="517" y="80"/>
                </a:lnTo>
                <a:cubicBezTo>
                  <a:pt x="517" y="104"/>
                  <a:pt x="499" y="125"/>
                  <a:pt x="475" y="128"/>
                </a:cubicBezTo>
                <a:cubicBezTo>
                  <a:pt x="451" y="131"/>
                  <a:pt x="429" y="115"/>
                  <a:pt x="423" y="92"/>
                </a:cubicBezTo>
                <a:lnTo>
                  <a:pt x="422" y="90"/>
                </a:lnTo>
                <a:lnTo>
                  <a:pt x="423" y="93"/>
                </a:lnTo>
                <a:lnTo>
                  <a:pt x="515" y="66"/>
                </a:lnTo>
                <a:lnTo>
                  <a:pt x="516" y="69"/>
                </a:lnTo>
                <a:lnTo>
                  <a:pt x="511" y="57"/>
                </a:lnTo>
                <a:lnTo>
                  <a:pt x="512" y="59"/>
                </a:lnTo>
                <a:lnTo>
                  <a:pt x="424" y="95"/>
                </a:lnTo>
                <a:lnTo>
                  <a:pt x="423" y="94"/>
                </a:lnTo>
                <a:cubicBezTo>
                  <a:pt x="422" y="89"/>
                  <a:pt x="421" y="84"/>
                  <a:pt x="421" y="78"/>
                </a:cubicBezTo>
                <a:lnTo>
                  <a:pt x="421" y="75"/>
                </a:lnTo>
                <a:lnTo>
                  <a:pt x="422" y="66"/>
                </a:lnTo>
                <a:lnTo>
                  <a:pt x="422" y="75"/>
                </a:lnTo>
                <a:lnTo>
                  <a:pt x="421" y="69"/>
                </a:lnTo>
                <a:lnTo>
                  <a:pt x="421" y="67"/>
                </a:lnTo>
                <a:cubicBezTo>
                  <a:pt x="418" y="41"/>
                  <a:pt x="436" y="17"/>
                  <a:pt x="463" y="13"/>
                </a:cubicBezTo>
                <a:cubicBezTo>
                  <a:pt x="489" y="10"/>
                  <a:pt x="513" y="29"/>
                  <a:pt x="516" y="55"/>
                </a:cubicBezTo>
                <a:lnTo>
                  <a:pt x="517" y="59"/>
                </a:lnTo>
                <a:lnTo>
                  <a:pt x="517" y="66"/>
                </a:lnTo>
                <a:lnTo>
                  <a:pt x="469" y="22"/>
                </a:lnTo>
                <a:lnTo>
                  <a:pt x="470" y="22"/>
                </a:lnTo>
                <a:cubicBezTo>
                  <a:pt x="495" y="22"/>
                  <a:pt x="515" y="41"/>
                  <a:pt x="518" y="66"/>
                </a:cubicBezTo>
                <a:lnTo>
                  <a:pt x="518" y="71"/>
                </a:lnTo>
                <a:lnTo>
                  <a:pt x="470" y="27"/>
                </a:lnTo>
                <a:lnTo>
                  <a:pt x="471" y="27"/>
                </a:lnTo>
                <a:lnTo>
                  <a:pt x="473" y="27"/>
                </a:lnTo>
                <a:lnTo>
                  <a:pt x="425" y="71"/>
                </a:lnTo>
                <a:lnTo>
                  <a:pt x="426" y="66"/>
                </a:lnTo>
                <a:lnTo>
                  <a:pt x="425" y="67"/>
                </a:lnTo>
                <a:cubicBezTo>
                  <a:pt x="425" y="62"/>
                  <a:pt x="426" y="57"/>
                  <a:pt x="428" y="52"/>
                </a:cubicBezTo>
                <a:lnTo>
                  <a:pt x="428" y="51"/>
                </a:lnTo>
                <a:cubicBezTo>
                  <a:pt x="435" y="31"/>
                  <a:pt x="454" y="17"/>
                  <a:pt x="476" y="18"/>
                </a:cubicBezTo>
                <a:cubicBezTo>
                  <a:pt x="497" y="19"/>
                  <a:pt x="515" y="34"/>
                  <a:pt x="521" y="54"/>
                </a:cubicBezTo>
                <a:lnTo>
                  <a:pt x="521" y="56"/>
                </a:lnTo>
                <a:cubicBezTo>
                  <a:pt x="522" y="60"/>
                  <a:pt x="522" y="64"/>
                  <a:pt x="522" y="68"/>
                </a:cubicBezTo>
                <a:lnTo>
                  <a:pt x="522" y="70"/>
                </a:lnTo>
                <a:cubicBezTo>
                  <a:pt x="522" y="97"/>
                  <a:pt x="501" y="118"/>
                  <a:pt x="474" y="118"/>
                </a:cubicBezTo>
                <a:lnTo>
                  <a:pt x="473" y="118"/>
                </a:lnTo>
                <a:cubicBezTo>
                  <a:pt x="447" y="118"/>
                  <a:pt x="425" y="97"/>
                  <a:pt x="425" y="70"/>
                </a:cubicBezTo>
                <a:cubicBezTo>
                  <a:pt x="425" y="44"/>
                  <a:pt x="447" y="22"/>
                  <a:pt x="473" y="22"/>
                </a:cubicBezTo>
                <a:lnTo>
                  <a:pt x="474" y="22"/>
                </a:lnTo>
                <a:cubicBezTo>
                  <a:pt x="500" y="22"/>
                  <a:pt x="522" y="44"/>
                  <a:pt x="522" y="70"/>
                </a:cubicBezTo>
                <a:lnTo>
                  <a:pt x="522" y="73"/>
                </a:lnTo>
                <a:cubicBezTo>
                  <a:pt x="522" y="77"/>
                  <a:pt x="521" y="81"/>
                  <a:pt x="521" y="85"/>
                </a:cubicBezTo>
                <a:lnTo>
                  <a:pt x="520" y="87"/>
                </a:lnTo>
                <a:cubicBezTo>
                  <a:pt x="514" y="112"/>
                  <a:pt x="488" y="128"/>
                  <a:pt x="463" y="122"/>
                </a:cubicBezTo>
                <a:cubicBezTo>
                  <a:pt x="438" y="117"/>
                  <a:pt x="421" y="92"/>
                  <a:pt x="426" y="66"/>
                </a:cubicBezTo>
                <a:lnTo>
                  <a:pt x="427" y="64"/>
                </a:lnTo>
                <a:lnTo>
                  <a:pt x="426" y="73"/>
                </a:lnTo>
                <a:lnTo>
                  <a:pt x="426" y="70"/>
                </a:lnTo>
                <a:cubicBezTo>
                  <a:pt x="426" y="44"/>
                  <a:pt x="447" y="22"/>
                  <a:pt x="474" y="22"/>
                </a:cubicBezTo>
                <a:cubicBezTo>
                  <a:pt x="500" y="22"/>
                  <a:pt x="522" y="44"/>
                  <a:pt x="522" y="70"/>
                </a:cubicBezTo>
                <a:lnTo>
                  <a:pt x="522" y="73"/>
                </a:lnTo>
                <a:lnTo>
                  <a:pt x="522" y="75"/>
                </a:lnTo>
                <a:cubicBezTo>
                  <a:pt x="522" y="102"/>
                  <a:pt x="500" y="123"/>
                  <a:pt x="474" y="123"/>
                </a:cubicBezTo>
                <a:cubicBezTo>
                  <a:pt x="447" y="123"/>
                  <a:pt x="426" y="102"/>
                  <a:pt x="426" y="75"/>
                </a:cubicBezTo>
                <a:lnTo>
                  <a:pt x="426" y="71"/>
                </a:lnTo>
                <a:lnTo>
                  <a:pt x="426" y="66"/>
                </a:lnTo>
                <a:cubicBezTo>
                  <a:pt x="426" y="56"/>
                  <a:pt x="429" y="46"/>
                  <a:pt x="435" y="38"/>
                </a:cubicBezTo>
                <a:lnTo>
                  <a:pt x="437" y="35"/>
                </a:lnTo>
                <a:cubicBezTo>
                  <a:pt x="441" y="29"/>
                  <a:pt x="446" y="25"/>
                  <a:pt x="452" y="21"/>
                </a:cubicBezTo>
                <a:lnTo>
                  <a:pt x="454" y="20"/>
                </a:lnTo>
                <a:cubicBezTo>
                  <a:pt x="468" y="11"/>
                  <a:pt x="486" y="11"/>
                  <a:pt x="500" y="18"/>
                </a:cubicBezTo>
                <a:cubicBezTo>
                  <a:pt x="515" y="25"/>
                  <a:pt x="525" y="39"/>
                  <a:pt x="527" y="56"/>
                </a:cubicBezTo>
                <a:lnTo>
                  <a:pt x="527" y="60"/>
                </a:lnTo>
                <a:lnTo>
                  <a:pt x="527" y="70"/>
                </a:lnTo>
                <a:lnTo>
                  <a:pt x="479" y="22"/>
                </a:lnTo>
                <a:lnTo>
                  <a:pt x="481" y="22"/>
                </a:lnTo>
                <a:lnTo>
                  <a:pt x="483" y="22"/>
                </a:lnTo>
                <a:lnTo>
                  <a:pt x="436" y="65"/>
                </a:lnTo>
                <a:lnTo>
                  <a:pt x="436" y="61"/>
                </a:lnTo>
                <a:lnTo>
                  <a:pt x="437" y="56"/>
                </a:lnTo>
                <a:lnTo>
                  <a:pt x="436" y="54"/>
                </a:lnTo>
                <a:lnTo>
                  <a:pt x="436" y="51"/>
                </a:lnTo>
                <a:lnTo>
                  <a:pt x="530" y="67"/>
                </a:lnTo>
                <a:lnTo>
                  <a:pt x="530" y="68"/>
                </a:lnTo>
                <a:lnTo>
                  <a:pt x="532" y="59"/>
                </a:lnTo>
                <a:lnTo>
                  <a:pt x="531" y="63"/>
                </a:lnTo>
                <a:lnTo>
                  <a:pt x="529" y="74"/>
                </a:lnTo>
                <a:lnTo>
                  <a:pt x="529" y="58"/>
                </a:lnTo>
                <a:lnTo>
                  <a:pt x="530" y="64"/>
                </a:lnTo>
                <a:lnTo>
                  <a:pt x="530" y="62"/>
                </a:lnTo>
                <a:lnTo>
                  <a:pt x="444" y="49"/>
                </a:lnTo>
                <a:lnTo>
                  <a:pt x="445" y="47"/>
                </a:lnTo>
                <a:lnTo>
                  <a:pt x="437" y="67"/>
                </a:lnTo>
                <a:lnTo>
                  <a:pt x="438" y="64"/>
                </a:lnTo>
                <a:lnTo>
                  <a:pt x="437" y="70"/>
                </a:lnTo>
                <a:lnTo>
                  <a:pt x="437" y="65"/>
                </a:lnTo>
                <a:lnTo>
                  <a:pt x="437" y="61"/>
                </a:lnTo>
                <a:cubicBezTo>
                  <a:pt x="437" y="34"/>
                  <a:pt x="459" y="13"/>
                  <a:pt x="485" y="13"/>
                </a:cubicBezTo>
                <a:lnTo>
                  <a:pt x="486" y="13"/>
                </a:lnTo>
                <a:cubicBezTo>
                  <a:pt x="511" y="13"/>
                  <a:pt x="531" y="32"/>
                  <a:pt x="534" y="56"/>
                </a:cubicBezTo>
                <a:lnTo>
                  <a:pt x="534" y="61"/>
                </a:lnTo>
                <a:lnTo>
                  <a:pt x="534" y="70"/>
                </a:lnTo>
                <a:lnTo>
                  <a:pt x="486" y="22"/>
                </a:lnTo>
                <a:lnTo>
                  <a:pt x="487" y="22"/>
                </a:lnTo>
                <a:lnTo>
                  <a:pt x="489" y="22"/>
                </a:lnTo>
                <a:lnTo>
                  <a:pt x="441" y="66"/>
                </a:lnTo>
                <a:lnTo>
                  <a:pt x="442" y="61"/>
                </a:lnTo>
                <a:lnTo>
                  <a:pt x="442" y="56"/>
                </a:lnTo>
                <a:cubicBezTo>
                  <a:pt x="445" y="30"/>
                  <a:pt x="467" y="12"/>
                  <a:pt x="493" y="13"/>
                </a:cubicBezTo>
                <a:cubicBezTo>
                  <a:pt x="518" y="14"/>
                  <a:pt x="538" y="35"/>
                  <a:pt x="538" y="61"/>
                </a:cubicBezTo>
                <a:lnTo>
                  <a:pt x="538" y="63"/>
                </a:lnTo>
                <a:lnTo>
                  <a:pt x="538" y="66"/>
                </a:lnTo>
                <a:cubicBezTo>
                  <a:pt x="538" y="92"/>
                  <a:pt x="516" y="114"/>
                  <a:pt x="490" y="114"/>
                </a:cubicBezTo>
                <a:cubicBezTo>
                  <a:pt x="463" y="114"/>
                  <a:pt x="442" y="92"/>
                  <a:pt x="442" y="66"/>
                </a:cubicBezTo>
                <a:lnTo>
                  <a:pt x="442" y="64"/>
                </a:lnTo>
                <a:lnTo>
                  <a:pt x="442" y="61"/>
                </a:lnTo>
                <a:cubicBezTo>
                  <a:pt x="442" y="34"/>
                  <a:pt x="463" y="13"/>
                  <a:pt x="490" y="13"/>
                </a:cubicBezTo>
                <a:cubicBezTo>
                  <a:pt x="516" y="13"/>
                  <a:pt x="538" y="34"/>
                  <a:pt x="538" y="61"/>
                </a:cubicBezTo>
                <a:lnTo>
                  <a:pt x="538" y="64"/>
                </a:lnTo>
                <a:lnTo>
                  <a:pt x="538" y="66"/>
                </a:lnTo>
                <a:lnTo>
                  <a:pt x="443" y="57"/>
                </a:lnTo>
                <a:lnTo>
                  <a:pt x="443" y="54"/>
                </a:lnTo>
                <a:lnTo>
                  <a:pt x="444" y="52"/>
                </a:lnTo>
                <a:cubicBezTo>
                  <a:pt x="449" y="28"/>
                  <a:pt x="470" y="12"/>
                  <a:pt x="493" y="13"/>
                </a:cubicBezTo>
                <a:cubicBezTo>
                  <a:pt x="517" y="14"/>
                  <a:pt x="536" y="33"/>
                  <a:pt x="539" y="56"/>
                </a:cubicBezTo>
                <a:lnTo>
                  <a:pt x="539" y="61"/>
                </a:lnTo>
                <a:lnTo>
                  <a:pt x="539" y="69"/>
                </a:lnTo>
                <a:lnTo>
                  <a:pt x="539" y="70"/>
                </a:lnTo>
                <a:cubicBezTo>
                  <a:pt x="539" y="97"/>
                  <a:pt x="518" y="118"/>
                  <a:pt x="491" y="118"/>
                </a:cubicBezTo>
                <a:cubicBezTo>
                  <a:pt x="465" y="118"/>
                  <a:pt x="443" y="97"/>
                  <a:pt x="443" y="70"/>
                </a:cubicBezTo>
                <a:lnTo>
                  <a:pt x="443" y="69"/>
                </a:lnTo>
                <a:lnTo>
                  <a:pt x="443" y="66"/>
                </a:lnTo>
                <a:lnTo>
                  <a:pt x="443" y="66"/>
                </a:lnTo>
                <a:lnTo>
                  <a:pt x="539" y="61"/>
                </a:lnTo>
                <a:lnTo>
                  <a:pt x="539" y="63"/>
                </a:lnTo>
                <a:lnTo>
                  <a:pt x="539" y="66"/>
                </a:lnTo>
                <a:lnTo>
                  <a:pt x="539" y="69"/>
                </a:lnTo>
                <a:cubicBezTo>
                  <a:pt x="539" y="74"/>
                  <a:pt x="538" y="79"/>
                  <a:pt x="537" y="84"/>
                </a:cubicBezTo>
                <a:lnTo>
                  <a:pt x="536" y="86"/>
                </a:lnTo>
                <a:cubicBezTo>
                  <a:pt x="529" y="108"/>
                  <a:pt x="506" y="122"/>
                  <a:pt x="483" y="118"/>
                </a:cubicBezTo>
                <a:cubicBezTo>
                  <a:pt x="460" y="114"/>
                  <a:pt x="442" y="94"/>
                  <a:pt x="442" y="70"/>
                </a:cubicBezTo>
                <a:lnTo>
                  <a:pt x="442" y="69"/>
                </a:lnTo>
                <a:lnTo>
                  <a:pt x="442" y="66"/>
                </a:lnTo>
                <a:lnTo>
                  <a:pt x="442" y="63"/>
                </a:lnTo>
                <a:cubicBezTo>
                  <a:pt x="442" y="59"/>
                  <a:pt x="443" y="55"/>
                  <a:pt x="444" y="51"/>
                </a:cubicBezTo>
                <a:lnTo>
                  <a:pt x="444" y="49"/>
                </a:lnTo>
                <a:cubicBezTo>
                  <a:pt x="450" y="27"/>
                  <a:pt x="471" y="12"/>
                  <a:pt x="494" y="13"/>
                </a:cubicBezTo>
                <a:cubicBezTo>
                  <a:pt x="517" y="15"/>
                  <a:pt x="536" y="33"/>
                  <a:pt x="539" y="56"/>
                </a:cubicBezTo>
                <a:lnTo>
                  <a:pt x="539" y="60"/>
                </a:lnTo>
                <a:lnTo>
                  <a:pt x="540" y="66"/>
                </a:lnTo>
                <a:lnTo>
                  <a:pt x="536" y="52"/>
                </a:lnTo>
                <a:lnTo>
                  <a:pt x="538" y="55"/>
                </a:lnTo>
                <a:lnTo>
                  <a:pt x="533" y="47"/>
                </a:lnTo>
                <a:lnTo>
                  <a:pt x="534" y="49"/>
                </a:lnTo>
                <a:lnTo>
                  <a:pt x="455" y="49"/>
                </a:lnTo>
                <a:lnTo>
                  <a:pt x="456" y="47"/>
                </a:lnTo>
                <a:lnTo>
                  <a:pt x="448" y="67"/>
                </a:lnTo>
                <a:lnTo>
                  <a:pt x="448" y="64"/>
                </a:lnTo>
                <a:lnTo>
                  <a:pt x="450" y="56"/>
                </a:lnTo>
                <a:lnTo>
                  <a:pt x="451" y="52"/>
                </a:lnTo>
                <a:lnTo>
                  <a:pt x="453" y="43"/>
                </a:lnTo>
                <a:lnTo>
                  <a:pt x="454" y="41"/>
                </a:lnTo>
                <a:cubicBezTo>
                  <a:pt x="461" y="21"/>
                  <a:pt x="480" y="8"/>
                  <a:pt x="501" y="9"/>
                </a:cubicBezTo>
                <a:cubicBezTo>
                  <a:pt x="523" y="9"/>
                  <a:pt x="541" y="24"/>
                  <a:pt x="546" y="45"/>
                </a:cubicBezTo>
                <a:lnTo>
                  <a:pt x="547" y="47"/>
                </a:lnTo>
                <a:cubicBezTo>
                  <a:pt x="547" y="51"/>
                  <a:pt x="548" y="55"/>
                  <a:pt x="548" y="58"/>
                </a:cubicBezTo>
                <a:lnTo>
                  <a:pt x="548" y="61"/>
                </a:lnTo>
                <a:lnTo>
                  <a:pt x="500" y="13"/>
                </a:lnTo>
                <a:lnTo>
                  <a:pt x="501" y="13"/>
                </a:lnTo>
                <a:cubicBezTo>
                  <a:pt x="524" y="13"/>
                  <a:pt x="544" y="30"/>
                  <a:pt x="548" y="53"/>
                </a:cubicBezTo>
                <a:lnTo>
                  <a:pt x="549" y="56"/>
                </a:lnTo>
                <a:lnTo>
                  <a:pt x="549" y="54"/>
                </a:lnTo>
                <a:lnTo>
                  <a:pt x="464" y="37"/>
                </a:lnTo>
                <a:lnTo>
                  <a:pt x="465" y="35"/>
                </a:lnTo>
                <a:lnTo>
                  <a:pt x="461" y="43"/>
                </a:lnTo>
                <a:lnTo>
                  <a:pt x="462" y="40"/>
                </a:lnTo>
                <a:cubicBezTo>
                  <a:pt x="470" y="23"/>
                  <a:pt x="487" y="13"/>
                  <a:pt x="505" y="13"/>
                </a:cubicBezTo>
                <a:lnTo>
                  <a:pt x="506" y="13"/>
                </a:lnTo>
                <a:lnTo>
                  <a:pt x="458" y="61"/>
                </a:lnTo>
                <a:lnTo>
                  <a:pt x="458" y="59"/>
                </a:lnTo>
                <a:lnTo>
                  <a:pt x="459" y="68"/>
                </a:lnTo>
                <a:lnTo>
                  <a:pt x="458" y="66"/>
                </a:lnTo>
                <a:cubicBezTo>
                  <a:pt x="456" y="52"/>
                  <a:pt x="459" y="37"/>
                  <a:pt x="468" y="26"/>
                </a:cubicBezTo>
                <a:cubicBezTo>
                  <a:pt x="477" y="15"/>
                  <a:pt x="491" y="8"/>
                  <a:pt x="505" y="8"/>
                </a:cubicBezTo>
                <a:lnTo>
                  <a:pt x="508" y="8"/>
                </a:lnTo>
                <a:cubicBezTo>
                  <a:pt x="534" y="8"/>
                  <a:pt x="556" y="30"/>
                  <a:pt x="556" y="56"/>
                </a:cubicBezTo>
                <a:cubicBezTo>
                  <a:pt x="556" y="83"/>
                  <a:pt x="534" y="104"/>
                  <a:pt x="508" y="104"/>
                </a:cubicBezTo>
                <a:lnTo>
                  <a:pt x="507" y="104"/>
                </a:lnTo>
                <a:cubicBezTo>
                  <a:pt x="481" y="104"/>
                  <a:pt x="459" y="83"/>
                  <a:pt x="459" y="56"/>
                </a:cubicBezTo>
                <a:cubicBezTo>
                  <a:pt x="459" y="30"/>
                  <a:pt x="481" y="8"/>
                  <a:pt x="507" y="8"/>
                </a:cubicBezTo>
                <a:lnTo>
                  <a:pt x="508" y="8"/>
                </a:lnTo>
                <a:cubicBezTo>
                  <a:pt x="532" y="8"/>
                  <a:pt x="553" y="26"/>
                  <a:pt x="556" y="50"/>
                </a:cubicBezTo>
                <a:lnTo>
                  <a:pt x="556" y="53"/>
                </a:lnTo>
                <a:cubicBezTo>
                  <a:pt x="557" y="55"/>
                  <a:pt x="557" y="58"/>
                  <a:pt x="557" y="60"/>
                </a:cubicBezTo>
                <a:lnTo>
                  <a:pt x="557" y="65"/>
                </a:lnTo>
                <a:lnTo>
                  <a:pt x="557" y="69"/>
                </a:lnTo>
                <a:lnTo>
                  <a:pt x="555" y="54"/>
                </a:lnTo>
                <a:lnTo>
                  <a:pt x="555" y="55"/>
                </a:lnTo>
                <a:lnTo>
                  <a:pt x="461" y="70"/>
                </a:lnTo>
                <a:lnTo>
                  <a:pt x="461" y="67"/>
                </a:lnTo>
                <a:lnTo>
                  <a:pt x="462" y="57"/>
                </a:lnTo>
                <a:lnTo>
                  <a:pt x="463" y="51"/>
                </a:lnTo>
                <a:lnTo>
                  <a:pt x="462" y="51"/>
                </a:lnTo>
                <a:cubicBezTo>
                  <a:pt x="462" y="25"/>
                  <a:pt x="484" y="3"/>
                  <a:pt x="510" y="3"/>
                </a:cubicBezTo>
                <a:cubicBezTo>
                  <a:pt x="537" y="3"/>
                  <a:pt x="558" y="25"/>
                  <a:pt x="558" y="51"/>
                </a:cubicBezTo>
                <a:lnTo>
                  <a:pt x="558" y="52"/>
                </a:lnTo>
                <a:lnTo>
                  <a:pt x="558" y="55"/>
                </a:lnTo>
                <a:lnTo>
                  <a:pt x="558" y="59"/>
                </a:lnTo>
                <a:lnTo>
                  <a:pt x="558" y="61"/>
                </a:lnTo>
                <a:cubicBezTo>
                  <a:pt x="558" y="87"/>
                  <a:pt x="537" y="109"/>
                  <a:pt x="510" y="109"/>
                </a:cubicBezTo>
                <a:cubicBezTo>
                  <a:pt x="484" y="109"/>
                  <a:pt x="462" y="87"/>
                  <a:pt x="462" y="61"/>
                </a:cubicBezTo>
                <a:lnTo>
                  <a:pt x="462" y="59"/>
                </a:lnTo>
                <a:lnTo>
                  <a:pt x="462" y="56"/>
                </a:lnTo>
                <a:cubicBezTo>
                  <a:pt x="462" y="31"/>
                  <a:pt x="482" y="10"/>
                  <a:pt x="508" y="9"/>
                </a:cubicBezTo>
                <a:cubicBezTo>
                  <a:pt x="533" y="7"/>
                  <a:pt x="555" y="26"/>
                  <a:pt x="558" y="51"/>
                </a:cubicBezTo>
                <a:lnTo>
                  <a:pt x="559" y="56"/>
                </a:lnTo>
                <a:lnTo>
                  <a:pt x="559" y="66"/>
                </a:lnTo>
                <a:cubicBezTo>
                  <a:pt x="559" y="92"/>
                  <a:pt x="537" y="114"/>
                  <a:pt x="511" y="114"/>
                </a:cubicBezTo>
                <a:lnTo>
                  <a:pt x="510" y="114"/>
                </a:lnTo>
                <a:cubicBezTo>
                  <a:pt x="496" y="114"/>
                  <a:pt x="482" y="108"/>
                  <a:pt x="473" y="96"/>
                </a:cubicBezTo>
                <a:cubicBezTo>
                  <a:pt x="464" y="85"/>
                  <a:pt x="460" y="71"/>
                  <a:pt x="463" y="57"/>
                </a:cubicBezTo>
                <a:lnTo>
                  <a:pt x="464" y="52"/>
                </a:lnTo>
                <a:cubicBezTo>
                  <a:pt x="468" y="29"/>
                  <a:pt x="488" y="13"/>
                  <a:pt x="511" y="13"/>
                </a:cubicBezTo>
                <a:lnTo>
                  <a:pt x="512" y="13"/>
                </a:lnTo>
                <a:lnTo>
                  <a:pt x="513" y="13"/>
                </a:lnTo>
                <a:lnTo>
                  <a:pt x="466" y="52"/>
                </a:lnTo>
                <a:lnTo>
                  <a:pt x="467" y="49"/>
                </a:lnTo>
                <a:lnTo>
                  <a:pt x="468" y="45"/>
                </a:lnTo>
                <a:cubicBezTo>
                  <a:pt x="474" y="21"/>
                  <a:pt x="496" y="6"/>
                  <a:pt x="520" y="9"/>
                </a:cubicBezTo>
                <a:cubicBezTo>
                  <a:pt x="544" y="12"/>
                  <a:pt x="562" y="32"/>
                  <a:pt x="562" y="56"/>
                </a:cubicBezTo>
                <a:lnTo>
                  <a:pt x="562" y="58"/>
                </a:lnTo>
                <a:lnTo>
                  <a:pt x="562" y="61"/>
                </a:lnTo>
                <a:lnTo>
                  <a:pt x="562" y="64"/>
                </a:lnTo>
                <a:lnTo>
                  <a:pt x="562" y="66"/>
                </a:lnTo>
                <a:cubicBezTo>
                  <a:pt x="562" y="92"/>
                  <a:pt x="541" y="114"/>
                  <a:pt x="514" y="114"/>
                </a:cubicBezTo>
                <a:cubicBezTo>
                  <a:pt x="488" y="114"/>
                  <a:pt x="466" y="92"/>
                  <a:pt x="466" y="66"/>
                </a:cubicBezTo>
                <a:lnTo>
                  <a:pt x="466" y="64"/>
                </a:lnTo>
                <a:lnTo>
                  <a:pt x="466" y="61"/>
                </a:lnTo>
                <a:lnTo>
                  <a:pt x="466" y="57"/>
                </a:lnTo>
                <a:lnTo>
                  <a:pt x="472" y="79"/>
                </a:lnTo>
                <a:lnTo>
                  <a:pt x="471" y="78"/>
                </a:lnTo>
                <a:lnTo>
                  <a:pt x="561" y="50"/>
                </a:lnTo>
                <a:lnTo>
                  <a:pt x="562" y="53"/>
                </a:lnTo>
                <a:lnTo>
                  <a:pt x="563" y="62"/>
                </a:lnTo>
                <a:lnTo>
                  <a:pt x="563" y="68"/>
                </a:lnTo>
                <a:lnTo>
                  <a:pt x="563" y="69"/>
                </a:lnTo>
                <a:cubicBezTo>
                  <a:pt x="564" y="71"/>
                  <a:pt x="564" y="73"/>
                  <a:pt x="564" y="75"/>
                </a:cubicBezTo>
                <a:lnTo>
                  <a:pt x="564" y="76"/>
                </a:lnTo>
                <a:cubicBezTo>
                  <a:pt x="564" y="102"/>
                  <a:pt x="542" y="124"/>
                  <a:pt x="516" y="124"/>
                </a:cubicBezTo>
                <a:cubicBezTo>
                  <a:pt x="489" y="124"/>
                  <a:pt x="468" y="102"/>
                  <a:pt x="468" y="76"/>
                </a:cubicBezTo>
                <a:lnTo>
                  <a:pt x="468" y="74"/>
                </a:lnTo>
                <a:lnTo>
                  <a:pt x="468" y="70"/>
                </a:lnTo>
                <a:lnTo>
                  <a:pt x="468" y="67"/>
                </a:lnTo>
                <a:lnTo>
                  <a:pt x="470" y="83"/>
                </a:lnTo>
                <a:lnTo>
                  <a:pt x="470" y="81"/>
                </a:lnTo>
                <a:cubicBezTo>
                  <a:pt x="462" y="57"/>
                  <a:pt x="474" y="31"/>
                  <a:pt x="497" y="22"/>
                </a:cubicBezTo>
                <a:cubicBezTo>
                  <a:pt x="520" y="12"/>
                  <a:pt x="547" y="22"/>
                  <a:pt x="558" y="45"/>
                </a:cubicBezTo>
                <a:lnTo>
                  <a:pt x="559" y="47"/>
                </a:lnTo>
                <a:lnTo>
                  <a:pt x="562" y="53"/>
                </a:lnTo>
                <a:lnTo>
                  <a:pt x="517" y="22"/>
                </a:lnTo>
                <a:lnTo>
                  <a:pt x="520" y="22"/>
                </a:lnTo>
                <a:lnTo>
                  <a:pt x="474" y="57"/>
                </a:lnTo>
                <a:lnTo>
                  <a:pt x="475" y="52"/>
                </a:lnTo>
                <a:lnTo>
                  <a:pt x="476" y="51"/>
                </a:lnTo>
                <a:cubicBezTo>
                  <a:pt x="480" y="30"/>
                  <a:pt x="498" y="15"/>
                  <a:pt x="519" y="13"/>
                </a:cubicBezTo>
                <a:cubicBezTo>
                  <a:pt x="540" y="11"/>
                  <a:pt x="559" y="24"/>
                  <a:pt x="567" y="43"/>
                </a:cubicBezTo>
                <a:lnTo>
                  <a:pt x="568" y="46"/>
                </a:lnTo>
                <a:cubicBezTo>
                  <a:pt x="569" y="48"/>
                  <a:pt x="570" y="51"/>
                  <a:pt x="571" y="54"/>
                </a:cubicBezTo>
                <a:lnTo>
                  <a:pt x="571" y="57"/>
                </a:lnTo>
                <a:lnTo>
                  <a:pt x="477" y="57"/>
                </a:lnTo>
                <a:lnTo>
                  <a:pt x="477" y="54"/>
                </a:lnTo>
                <a:cubicBezTo>
                  <a:pt x="478" y="51"/>
                  <a:pt x="479" y="48"/>
                  <a:pt x="480" y="46"/>
                </a:cubicBezTo>
                <a:lnTo>
                  <a:pt x="481" y="43"/>
                </a:lnTo>
                <a:cubicBezTo>
                  <a:pt x="488" y="24"/>
                  <a:pt x="507" y="12"/>
                  <a:pt x="528" y="13"/>
                </a:cubicBezTo>
                <a:cubicBezTo>
                  <a:pt x="548" y="14"/>
                  <a:pt x="566" y="28"/>
                  <a:pt x="571" y="47"/>
                </a:cubicBezTo>
                <a:lnTo>
                  <a:pt x="573" y="52"/>
                </a:lnTo>
                <a:lnTo>
                  <a:pt x="575" y="60"/>
                </a:lnTo>
                <a:lnTo>
                  <a:pt x="482" y="55"/>
                </a:lnTo>
                <a:lnTo>
                  <a:pt x="483" y="54"/>
                </a:lnTo>
                <a:lnTo>
                  <a:pt x="480" y="69"/>
                </a:lnTo>
                <a:lnTo>
                  <a:pt x="480" y="66"/>
                </a:lnTo>
                <a:cubicBezTo>
                  <a:pt x="480" y="39"/>
                  <a:pt x="502" y="18"/>
                  <a:pt x="528" y="18"/>
                </a:cubicBezTo>
                <a:lnTo>
                  <a:pt x="530" y="18"/>
                </a:lnTo>
                <a:cubicBezTo>
                  <a:pt x="556" y="18"/>
                  <a:pt x="578" y="39"/>
                  <a:pt x="578" y="66"/>
                </a:cubicBezTo>
                <a:cubicBezTo>
                  <a:pt x="578" y="92"/>
                  <a:pt x="556" y="114"/>
                  <a:pt x="530" y="114"/>
                </a:cubicBezTo>
                <a:lnTo>
                  <a:pt x="529" y="114"/>
                </a:lnTo>
                <a:lnTo>
                  <a:pt x="577" y="66"/>
                </a:lnTo>
                <a:lnTo>
                  <a:pt x="577" y="73"/>
                </a:lnTo>
                <a:lnTo>
                  <a:pt x="577" y="77"/>
                </a:lnTo>
                <a:lnTo>
                  <a:pt x="577" y="80"/>
                </a:lnTo>
                <a:cubicBezTo>
                  <a:pt x="577" y="106"/>
                  <a:pt x="555" y="128"/>
                  <a:pt x="529" y="128"/>
                </a:cubicBezTo>
                <a:cubicBezTo>
                  <a:pt x="502" y="128"/>
                  <a:pt x="481" y="106"/>
                  <a:pt x="481" y="80"/>
                </a:cubicBezTo>
                <a:lnTo>
                  <a:pt x="481" y="79"/>
                </a:lnTo>
                <a:cubicBezTo>
                  <a:pt x="481" y="77"/>
                  <a:pt x="481" y="74"/>
                  <a:pt x="481" y="72"/>
                </a:cubicBezTo>
                <a:lnTo>
                  <a:pt x="482" y="69"/>
                </a:lnTo>
                <a:lnTo>
                  <a:pt x="483" y="65"/>
                </a:lnTo>
                <a:lnTo>
                  <a:pt x="482" y="72"/>
                </a:lnTo>
                <a:lnTo>
                  <a:pt x="482" y="70"/>
                </a:lnTo>
                <a:cubicBezTo>
                  <a:pt x="482" y="46"/>
                  <a:pt x="501" y="25"/>
                  <a:pt x="525" y="23"/>
                </a:cubicBezTo>
                <a:cubicBezTo>
                  <a:pt x="550" y="20"/>
                  <a:pt x="572" y="37"/>
                  <a:pt x="577" y="61"/>
                </a:cubicBezTo>
                <a:lnTo>
                  <a:pt x="578" y="64"/>
                </a:lnTo>
                <a:lnTo>
                  <a:pt x="578" y="66"/>
                </a:lnTo>
                <a:lnTo>
                  <a:pt x="483" y="71"/>
                </a:lnTo>
                <a:lnTo>
                  <a:pt x="484" y="66"/>
                </a:lnTo>
                <a:lnTo>
                  <a:pt x="483" y="67"/>
                </a:lnTo>
                <a:lnTo>
                  <a:pt x="483" y="66"/>
                </a:lnTo>
                <a:cubicBezTo>
                  <a:pt x="483" y="39"/>
                  <a:pt x="505" y="18"/>
                  <a:pt x="531" y="18"/>
                </a:cubicBezTo>
                <a:cubicBezTo>
                  <a:pt x="558" y="18"/>
                  <a:pt x="579" y="39"/>
                  <a:pt x="579" y="66"/>
                </a:cubicBezTo>
                <a:lnTo>
                  <a:pt x="579" y="70"/>
                </a:lnTo>
                <a:lnTo>
                  <a:pt x="579" y="80"/>
                </a:lnTo>
                <a:lnTo>
                  <a:pt x="531" y="27"/>
                </a:lnTo>
                <a:lnTo>
                  <a:pt x="533" y="27"/>
                </a:lnTo>
                <a:cubicBezTo>
                  <a:pt x="559" y="27"/>
                  <a:pt x="581" y="49"/>
                  <a:pt x="581" y="75"/>
                </a:cubicBezTo>
                <a:cubicBezTo>
                  <a:pt x="581" y="102"/>
                  <a:pt x="559" y="123"/>
                  <a:pt x="533" y="123"/>
                </a:cubicBezTo>
                <a:lnTo>
                  <a:pt x="531" y="123"/>
                </a:lnTo>
                <a:cubicBezTo>
                  <a:pt x="517" y="123"/>
                  <a:pt x="505" y="118"/>
                  <a:pt x="496" y="108"/>
                </a:cubicBezTo>
                <a:cubicBezTo>
                  <a:pt x="486" y="98"/>
                  <a:pt x="482" y="85"/>
                  <a:pt x="483" y="71"/>
                </a:cubicBezTo>
                <a:lnTo>
                  <a:pt x="483" y="70"/>
                </a:lnTo>
                <a:lnTo>
                  <a:pt x="483" y="66"/>
                </a:lnTo>
                <a:lnTo>
                  <a:pt x="579" y="66"/>
                </a:lnTo>
                <a:lnTo>
                  <a:pt x="579" y="67"/>
                </a:lnTo>
                <a:lnTo>
                  <a:pt x="579" y="75"/>
                </a:lnTo>
                <a:lnTo>
                  <a:pt x="579" y="80"/>
                </a:lnTo>
                <a:cubicBezTo>
                  <a:pt x="576" y="104"/>
                  <a:pt x="557" y="122"/>
                  <a:pt x="533" y="123"/>
                </a:cubicBezTo>
                <a:cubicBezTo>
                  <a:pt x="510" y="125"/>
                  <a:pt x="489" y="108"/>
                  <a:pt x="484" y="85"/>
                </a:cubicBezTo>
                <a:lnTo>
                  <a:pt x="483" y="82"/>
                </a:lnTo>
                <a:lnTo>
                  <a:pt x="483" y="80"/>
                </a:lnTo>
                <a:lnTo>
                  <a:pt x="578" y="70"/>
                </a:lnTo>
                <a:lnTo>
                  <a:pt x="578" y="72"/>
                </a:lnTo>
                <a:cubicBezTo>
                  <a:pt x="578" y="75"/>
                  <a:pt x="578" y="78"/>
                  <a:pt x="577" y="80"/>
                </a:cubicBezTo>
                <a:lnTo>
                  <a:pt x="577" y="82"/>
                </a:lnTo>
                <a:lnTo>
                  <a:pt x="576" y="86"/>
                </a:lnTo>
                <a:lnTo>
                  <a:pt x="577" y="79"/>
                </a:lnTo>
                <a:lnTo>
                  <a:pt x="577" y="80"/>
                </a:lnTo>
                <a:lnTo>
                  <a:pt x="481" y="80"/>
                </a:lnTo>
                <a:lnTo>
                  <a:pt x="481" y="77"/>
                </a:lnTo>
                <a:lnTo>
                  <a:pt x="481" y="73"/>
                </a:lnTo>
                <a:lnTo>
                  <a:pt x="481" y="66"/>
                </a:lnTo>
                <a:cubicBezTo>
                  <a:pt x="481" y="39"/>
                  <a:pt x="502" y="18"/>
                  <a:pt x="529" y="18"/>
                </a:cubicBezTo>
                <a:lnTo>
                  <a:pt x="530" y="18"/>
                </a:lnTo>
                <a:lnTo>
                  <a:pt x="530" y="114"/>
                </a:lnTo>
                <a:lnTo>
                  <a:pt x="528" y="114"/>
                </a:lnTo>
                <a:lnTo>
                  <a:pt x="576" y="66"/>
                </a:lnTo>
                <a:lnTo>
                  <a:pt x="576" y="69"/>
                </a:lnTo>
                <a:cubicBezTo>
                  <a:pt x="576" y="74"/>
                  <a:pt x="576" y="79"/>
                  <a:pt x="574" y="84"/>
                </a:cubicBezTo>
                <a:lnTo>
                  <a:pt x="574" y="86"/>
                </a:lnTo>
                <a:cubicBezTo>
                  <a:pt x="567" y="106"/>
                  <a:pt x="547" y="120"/>
                  <a:pt x="525" y="118"/>
                </a:cubicBezTo>
                <a:cubicBezTo>
                  <a:pt x="504" y="117"/>
                  <a:pt x="486" y="102"/>
                  <a:pt x="481" y="81"/>
                </a:cubicBezTo>
                <a:lnTo>
                  <a:pt x="481" y="80"/>
                </a:lnTo>
                <a:lnTo>
                  <a:pt x="479" y="75"/>
                </a:lnTo>
                <a:lnTo>
                  <a:pt x="570" y="79"/>
                </a:lnTo>
                <a:lnTo>
                  <a:pt x="569" y="81"/>
                </a:lnTo>
                <a:lnTo>
                  <a:pt x="572" y="73"/>
                </a:lnTo>
                <a:lnTo>
                  <a:pt x="571" y="75"/>
                </a:lnTo>
                <a:cubicBezTo>
                  <a:pt x="567" y="98"/>
                  <a:pt x="547" y="114"/>
                  <a:pt x="524" y="114"/>
                </a:cubicBezTo>
                <a:cubicBezTo>
                  <a:pt x="501" y="114"/>
                  <a:pt x="481" y="98"/>
                  <a:pt x="477" y="75"/>
                </a:cubicBezTo>
                <a:lnTo>
                  <a:pt x="476" y="73"/>
                </a:lnTo>
                <a:lnTo>
                  <a:pt x="479" y="81"/>
                </a:lnTo>
                <a:lnTo>
                  <a:pt x="478" y="79"/>
                </a:lnTo>
                <a:lnTo>
                  <a:pt x="569" y="71"/>
                </a:lnTo>
                <a:lnTo>
                  <a:pt x="567" y="79"/>
                </a:lnTo>
                <a:lnTo>
                  <a:pt x="566" y="84"/>
                </a:lnTo>
                <a:cubicBezTo>
                  <a:pt x="560" y="105"/>
                  <a:pt x="541" y="118"/>
                  <a:pt x="520" y="118"/>
                </a:cubicBezTo>
                <a:lnTo>
                  <a:pt x="517" y="118"/>
                </a:lnTo>
                <a:cubicBezTo>
                  <a:pt x="498" y="118"/>
                  <a:pt x="480" y="107"/>
                  <a:pt x="473" y="88"/>
                </a:cubicBezTo>
                <a:lnTo>
                  <a:pt x="474" y="89"/>
                </a:lnTo>
                <a:lnTo>
                  <a:pt x="473" y="87"/>
                </a:lnTo>
                <a:lnTo>
                  <a:pt x="561" y="51"/>
                </a:lnTo>
                <a:lnTo>
                  <a:pt x="562" y="52"/>
                </a:lnTo>
                <a:cubicBezTo>
                  <a:pt x="563" y="57"/>
                  <a:pt x="564" y="62"/>
                  <a:pt x="564" y="67"/>
                </a:cubicBezTo>
                <a:lnTo>
                  <a:pt x="564" y="70"/>
                </a:lnTo>
                <a:lnTo>
                  <a:pt x="564" y="74"/>
                </a:lnTo>
                <a:lnTo>
                  <a:pt x="564" y="76"/>
                </a:lnTo>
                <a:lnTo>
                  <a:pt x="468" y="76"/>
                </a:lnTo>
                <a:lnTo>
                  <a:pt x="468" y="75"/>
                </a:lnTo>
                <a:lnTo>
                  <a:pt x="468" y="82"/>
                </a:lnTo>
                <a:lnTo>
                  <a:pt x="468" y="76"/>
                </a:lnTo>
                <a:lnTo>
                  <a:pt x="467" y="70"/>
                </a:lnTo>
                <a:lnTo>
                  <a:pt x="467" y="67"/>
                </a:lnTo>
                <a:lnTo>
                  <a:pt x="466" y="63"/>
                </a:lnTo>
                <a:cubicBezTo>
                  <a:pt x="463" y="40"/>
                  <a:pt x="477" y="18"/>
                  <a:pt x="500" y="11"/>
                </a:cubicBezTo>
                <a:cubicBezTo>
                  <a:pt x="522" y="4"/>
                  <a:pt x="546" y="14"/>
                  <a:pt x="557" y="35"/>
                </a:cubicBezTo>
                <a:lnTo>
                  <a:pt x="557" y="36"/>
                </a:lnTo>
                <a:cubicBezTo>
                  <a:pt x="561" y="43"/>
                  <a:pt x="562" y="50"/>
                  <a:pt x="562" y="57"/>
                </a:cubicBezTo>
                <a:lnTo>
                  <a:pt x="562" y="61"/>
                </a:lnTo>
                <a:lnTo>
                  <a:pt x="562" y="64"/>
                </a:lnTo>
                <a:lnTo>
                  <a:pt x="562" y="66"/>
                </a:lnTo>
                <a:lnTo>
                  <a:pt x="466" y="66"/>
                </a:lnTo>
                <a:lnTo>
                  <a:pt x="466" y="64"/>
                </a:lnTo>
                <a:lnTo>
                  <a:pt x="466" y="61"/>
                </a:lnTo>
                <a:lnTo>
                  <a:pt x="466" y="58"/>
                </a:lnTo>
                <a:lnTo>
                  <a:pt x="466" y="56"/>
                </a:lnTo>
                <a:lnTo>
                  <a:pt x="561" y="68"/>
                </a:lnTo>
                <a:lnTo>
                  <a:pt x="561" y="68"/>
                </a:lnTo>
                <a:lnTo>
                  <a:pt x="561" y="70"/>
                </a:lnTo>
                <a:cubicBezTo>
                  <a:pt x="556" y="93"/>
                  <a:pt x="536" y="109"/>
                  <a:pt x="513" y="109"/>
                </a:cubicBezTo>
                <a:lnTo>
                  <a:pt x="512" y="109"/>
                </a:lnTo>
                <a:lnTo>
                  <a:pt x="511" y="109"/>
                </a:lnTo>
                <a:lnTo>
                  <a:pt x="558" y="70"/>
                </a:lnTo>
                <a:lnTo>
                  <a:pt x="557" y="75"/>
                </a:lnTo>
                <a:lnTo>
                  <a:pt x="510" y="18"/>
                </a:lnTo>
                <a:lnTo>
                  <a:pt x="511" y="18"/>
                </a:lnTo>
                <a:lnTo>
                  <a:pt x="463" y="66"/>
                </a:lnTo>
                <a:lnTo>
                  <a:pt x="463" y="66"/>
                </a:lnTo>
                <a:lnTo>
                  <a:pt x="463" y="62"/>
                </a:lnTo>
                <a:lnTo>
                  <a:pt x="558" y="56"/>
                </a:lnTo>
                <a:lnTo>
                  <a:pt x="558" y="59"/>
                </a:lnTo>
                <a:lnTo>
                  <a:pt x="558" y="61"/>
                </a:lnTo>
                <a:lnTo>
                  <a:pt x="462" y="61"/>
                </a:lnTo>
                <a:lnTo>
                  <a:pt x="462" y="59"/>
                </a:lnTo>
                <a:lnTo>
                  <a:pt x="462" y="55"/>
                </a:lnTo>
                <a:lnTo>
                  <a:pt x="462" y="52"/>
                </a:lnTo>
                <a:lnTo>
                  <a:pt x="462" y="51"/>
                </a:lnTo>
                <a:lnTo>
                  <a:pt x="558" y="51"/>
                </a:lnTo>
                <a:lnTo>
                  <a:pt x="558" y="59"/>
                </a:lnTo>
                <a:lnTo>
                  <a:pt x="558" y="65"/>
                </a:lnTo>
                <a:lnTo>
                  <a:pt x="557" y="67"/>
                </a:lnTo>
                <a:lnTo>
                  <a:pt x="557" y="70"/>
                </a:lnTo>
                <a:cubicBezTo>
                  <a:pt x="557" y="94"/>
                  <a:pt x="540" y="114"/>
                  <a:pt x="517" y="118"/>
                </a:cubicBezTo>
                <a:cubicBezTo>
                  <a:pt x="494" y="122"/>
                  <a:pt x="471" y="108"/>
                  <a:pt x="464" y="86"/>
                </a:cubicBezTo>
                <a:lnTo>
                  <a:pt x="463" y="84"/>
                </a:lnTo>
                <a:cubicBezTo>
                  <a:pt x="462" y="79"/>
                  <a:pt x="461" y="74"/>
                  <a:pt x="461" y="69"/>
                </a:cubicBezTo>
                <a:lnTo>
                  <a:pt x="461" y="65"/>
                </a:lnTo>
                <a:lnTo>
                  <a:pt x="461" y="60"/>
                </a:lnTo>
                <a:lnTo>
                  <a:pt x="461" y="67"/>
                </a:lnTo>
                <a:lnTo>
                  <a:pt x="461" y="63"/>
                </a:lnTo>
                <a:lnTo>
                  <a:pt x="508" y="104"/>
                </a:lnTo>
                <a:lnTo>
                  <a:pt x="507" y="104"/>
                </a:lnTo>
                <a:lnTo>
                  <a:pt x="507" y="8"/>
                </a:lnTo>
                <a:lnTo>
                  <a:pt x="508" y="8"/>
                </a:lnTo>
                <a:lnTo>
                  <a:pt x="508" y="104"/>
                </a:lnTo>
                <a:lnTo>
                  <a:pt x="505" y="104"/>
                </a:lnTo>
                <a:lnTo>
                  <a:pt x="553" y="47"/>
                </a:lnTo>
                <a:lnTo>
                  <a:pt x="553" y="50"/>
                </a:lnTo>
                <a:cubicBezTo>
                  <a:pt x="554" y="53"/>
                  <a:pt x="554" y="56"/>
                  <a:pt x="554" y="59"/>
                </a:cubicBezTo>
                <a:lnTo>
                  <a:pt x="554" y="61"/>
                </a:lnTo>
                <a:cubicBezTo>
                  <a:pt x="554" y="87"/>
                  <a:pt x="532" y="109"/>
                  <a:pt x="506" y="109"/>
                </a:cubicBezTo>
                <a:lnTo>
                  <a:pt x="505" y="109"/>
                </a:lnTo>
                <a:lnTo>
                  <a:pt x="548" y="82"/>
                </a:lnTo>
                <a:lnTo>
                  <a:pt x="546" y="85"/>
                </a:lnTo>
                <a:cubicBezTo>
                  <a:pt x="545" y="88"/>
                  <a:pt x="544" y="90"/>
                  <a:pt x="542" y="93"/>
                </a:cubicBezTo>
                <a:lnTo>
                  <a:pt x="540" y="95"/>
                </a:lnTo>
                <a:cubicBezTo>
                  <a:pt x="529" y="110"/>
                  <a:pt x="511" y="117"/>
                  <a:pt x="492" y="113"/>
                </a:cubicBezTo>
                <a:cubicBezTo>
                  <a:pt x="474" y="109"/>
                  <a:pt x="460" y="96"/>
                  <a:pt x="455" y="78"/>
                </a:cubicBezTo>
                <a:lnTo>
                  <a:pt x="454" y="72"/>
                </a:lnTo>
                <a:lnTo>
                  <a:pt x="454" y="69"/>
                </a:lnTo>
                <a:lnTo>
                  <a:pt x="501" y="109"/>
                </a:lnTo>
                <a:lnTo>
                  <a:pt x="500" y="109"/>
                </a:lnTo>
                <a:cubicBezTo>
                  <a:pt x="473" y="109"/>
                  <a:pt x="452" y="87"/>
                  <a:pt x="452" y="61"/>
                </a:cubicBezTo>
                <a:lnTo>
                  <a:pt x="452" y="58"/>
                </a:lnTo>
                <a:lnTo>
                  <a:pt x="453" y="70"/>
                </a:lnTo>
                <a:lnTo>
                  <a:pt x="453" y="68"/>
                </a:lnTo>
                <a:lnTo>
                  <a:pt x="545" y="72"/>
                </a:lnTo>
                <a:lnTo>
                  <a:pt x="545" y="73"/>
                </a:lnTo>
                <a:lnTo>
                  <a:pt x="545" y="70"/>
                </a:lnTo>
                <a:lnTo>
                  <a:pt x="544" y="76"/>
                </a:lnTo>
                <a:lnTo>
                  <a:pt x="543" y="77"/>
                </a:lnTo>
                <a:lnTo>
                  <a:pt x="543" y="81"/>
                </a:lnTo>
                <a:cubicBezTo>
                  <a:pt x="542" y="88"/>
                  <a:pt x="539" y="95"/>
                  <a:pt x="535" y="101"/>
                </a:cubicBezTo>
                <a:lnTo>
                  <a:pt x="534" y="102"/>
                </a:lnTo>
                <a:cubicBezTo>
                  <a:pt x="526" y="115"/>
                  <a:pt x="511" y="123"/>
                  <a:pt x="494" y="123"/>
                </a:cubicBezTo>
                <a:cubicBezTo>
                  <a:pt x="478" y="123"/>
                  <a:pt x="463" y="115"/>
                  <a:pt x="455" y="102"/>
                </a:cubicBezTo>
                <a:lnTo>
                  <a:pt x="454" y="101"/>
                </a:lnTo>
                <a:cubicBezTo>
                  <a:pt x="452" y="98"/>
                  <a:pt x="451" y="96"/>
                  <a:pt x="449" y="93"/>
                </a:cubicBezTo>
                <a:lnTo>
                  <a:pt x="448" y="89"/>
                </a:lnTo>
                <a:cubicBezTo>
                  <a:pt x="446" y="85"/>
                  <a:pt x="445" y="80"/>
                  <a:pt x="444" y="75"/>
                </a:cubicBezTo>
                <a:lnTo>
                  <a:pt x="444" y="71"/>
                </a:lnTo>
                <a:lnTo>
                  <a:pt x="443" y="66"/>
                </a:lnTo>
                <a:lnTo>
                  <a:pt x="538" y="73"/>
                </a:lnTo>
                <a:lnTo>
                  <a:pt x="537" y="75"/>
                </a:lnTo>
                <a:lnTo>
                  <a:pt x="538" y="63"/>
                </a:lnTo>
                <a:lnTo>
                  <a:pt x="538" y="66"/>
                </a:lnTo>
                <a:lnTo>
                  <a:pt x="538" y="69"/>
                </a:lnTo>
                <a:lnTo>
                  <a:pt x="538" y="70"/>
                </a:lnTo>
                <a:lnTo>
                  <a:pt x="445" y="55"/>
                </a:lnTo>
                <a:lnTo>
                  <a:pt x="445" y="54"/>
                </a:lnTo>
                <a:lnTo>
                  <a:pt x="443" y="69"/>
                </a:lnTo>
                <a:lnTo>
                  <a:pt x="443" y="66"/>
                </a:lnTo>
                <a:lnTo>
                  <a:pt x="443" y="63"/>
                </a:lnTo>
                <a:lnTo>
                  <a:pt x="443" y="61"/>
                </a:lnTo>
                <a:cubicBezTo>
                  <a:pt x="443" y="35"/>
                  <a:pt x="463" y="14"/>
                  <a:pt x="489" y="13"/>
                </a:cubicBezTo>
                <a:cubicBezTo>
                  <a:pt x="514" y="12"/>
                  <a:pt x="536" y="31"/>
                  <a:pt x="539" y="56"/>
                </a:cubicBezTo>
                <a:lnTo>
                  <a:pt x="539" y="66"/>
                </a:lnTo>
                <a:lnTo>
                  <a:pt x="539" y="69"/>
                </a:lnTo>
                <a:lnTo>
                  <a:pt x="539" y="70"/>
                </a:lnTo>
                <a:lnTo>
                  <a:pt x="443" y="70"/>
                </a:lnTo>
                <a:lnTo>
                  <a:pt x="443" y="69"/>
                </a:lnTo>
                <a:lnTo>
                  <a:pt x="444" y="71"/>
                </a:lnTo>
                <a:lnTo>
                  <a:pt x="443" y="66"/>
                </a:lnTo>
                <a:lnTo>
                  <a:pt x="538" y="70"/>
                </a:lnTo>
                <a:lnTo>
                  <a:pt x="538" y="73"/>
                </a:lnTo>
                <a:lnTo>
                  <a:pt x="537" y="75"/>
                </a:lnTo>
                <a:cubicBezTo>
                  <a:pt x="532" y="100"/>
                  <a:pt x="510" y="116"/>
                  <a:pt x="485" y="114"/>
                </a:cubicBezTo>
                <a:cubicBezTo>
                  <a:pt x="461" y="111"/>
                  <a:pt x="442" y="91"/>
                  <a:pt x="442" y="66"/>
                </a:cubicBezTo>
                <a:lnTo>
                  <a:pt x="442" y="64"/>
                </a:lnTo>
                <a:lnTo>
                  <a:pt x="442" y="61"/>
                </a:lnTo>
                <a:lnTo>
                  <a:pt x="538" y="61"/>
                </a:lnTo>
                <a:lnTo>
                  <a:pt x="538" y="64"/>
                </a:lnTo>
                <a:lnTo>
                  <a:pt x="538" y="66"/>
                </a:lnTo>
                <a:lnTo>
                  <a:pt x="442" y="66"/>
                </a:lnTo>
                <a:lnTo>
                  <a:pt x="442" y="63"/>
                </a:lnTo>
                <a:lnTo>
                  <a:pt x="442" y="61"/>
                </a:lnTo>
                <a:lnTo>
                  <a:pt x="538" y="66"/>
                </a:lnTo>
                <a:lnTo>
                  <a:pt x="537" y="70"/>
                </a:lnTo>
                <a:lnTo>
                  <a:pt x="537" y="75"/>
                </a:lnTo>
                <a:cubicBezTo>
                  <a:pt x="534" y="100"/>
                  <a:pt x="514" y="118"/>
                  <a:pt x="489" y="118"/>
                </a:cubicBezTo>
                <a:lnTo>
                  <a:pt x="487" y="118"/>
                </a:lnTo>
                <a:lnTo>
                  <a:pt x="486" y="118"/>
                </a:lnTo>
                <a:cubicBezTo>
                  <a:pt x="460" y="118"/>
                  <a:pt x="438" y="97"/>
                  <a:pt x="438" y="70"/>
                </a:cubicBezTo>
                <a:lnTo>
                  <a:pt x="439" y="71"/>
                </a:lnTo>
                <a:lnTo>
                  <a:pt x="438" y="66"/>
                </a:lnTo>
                <a:lnTo>
                  <a:pt x="486" y="109"/>
                </a:lnTo>
                <a:lnTo>
                  <a:pt x="485" y="109"/>
                </a:lnTo>
                <a:lnTo>
                  <a:pt x="533" y="61"/>
                </a:lnTo>
                <a:lnTo>
                  <a:pt x="533" y="65"/>
                </a:lnTo>
                <a:lnTo>
                  <a:pt x="533" y="70"/>
                </a:lnTo>
                <a:cubicBezTo>
                  <a:pt x="533" y="73"/>
                  <a:pt x="533" y="75"/>
                  <a:pt x="533" y="77"/>
                </a:cubicBezTo>
                <a:lnTo>
                  <a:pt x="532" y="81"/>
                </a:lnTo>
                <a:cubicBezTo>
                  <a:pt x="531" y="88"/>
                  <a:pt x="529" y="95"/>
                  <a:pt x="525" y="101"/>
                </a:cubicBezTo>
                <a:lnTo>
                  <a:pt x="524" y="102"/>
                </a:lnTo>
                <a:cubicBezTo>
                  <a:pt x="514" y="118"/>
                  <a:pt x="495" y="126"/>
                  <a:pt x="477" y="123"/>
                </a:cubicBezTo>
                <a:cubicBezTo>
                  <a:pt x="458" y="120"/>
                  <a:pt x="443" y="107"/>
                  <a:pt x="438" y="89"/>
                </a:cubicBezTo>
                <a:lnTo>
                  <a:pt x="436" y="80"/>
                </a:lnTo>
                <a:lnTo>
                  <a:pt x="435" y="74"/>
                </a:lnTo>
                <a:cubicBezTo>
                  <a:pt x="434" y="69"/>
                  <a:pt x="434" y="63"/>
                  <a:pt x="435" y="58"/>
                </a:cubicBezTo>
                <a:lnTo>
                  <a:pt x="436" y="51"/>
                </a:lnTo>
                <a:lnTo>
                  <a:pt x="436" y="47"/>
                </a:lnTo>
                <a:cubicBezTo>
                  <a:pt x="437" y="44"/>
                  <a:pt x="437" y="41"/>
                  <a:pt x="438" y="38"/>
                </a:cubicBezTo>
                <a:lnTo>
                  <a:pt x="439" y="36"/>
                </a:lnTo>
                <a:cubicBezTo>
                  <a:pt x="446" y="14"/>
                  <a:pt x="469" y="0"/>
                  <a:pt x="492" y="4"/>
                </a:cubicBezTo>
                <a:cubicBezTo>
                  <a:pt x="515" y="8"/>
                  <a:pt x="532" y="28"/>
                  <a:pt x="532" y="51"/>
                </a:cubicBezTo>
                <a:lnTo>
                  <a:pt x="532" y="54"/>
                </a:lnTo>
                <a:lnTo>
                  <a:pt x="532" y="64"/>
                </a:lnTo>
                <a:lnTo>
                  <a:pt x="532" y="72"/>
                </a:lnTo>
                <a:lnTo>
                  <a:pt x="531" y="76"/>
                </a:lnTo>
                <a:cubicBezTo>
                  <a:pt x="528" y="100"/>
                  <a:pt x="508" y="118"/>
                  <a:pt x="483" y="118"/>
                </a:cubicBezTo>
                <a:lnTo>
                  <a:pt x="481" y="118"/>
                </a:lnTo>
                <a:lnTo>
                  <a:pt x="479" y="118"/>
                </a:lnTo>
                <a:cubicBezTo>
                  <a:pt x="453" y="118"/>
                  <a:pt x="431" y="97"/>
                  <a:pt x="431" y="70"/>
                </a:cubicBezTo>
                <a:lnTo>
                  <a:pt x="432" y="71"/>
                </a:lnTo>
                <a:lnTo>
                  <a:pt x="431" y="66"/>
                </a:lnTo>
                <a:lnTo>
                  <a:pt x="504" y="102"/>
                </a:lnTo>
                <a:lnTo>
                  <a:pt x="501" y="104"/>
                </a:lnTo>
                <a:lnTo>
                  <a:pt x="516" y="90"/>
                </a:lnTo>
                <a:lnTo>
                  <a:pt x="513" y="94"/>
                </a:lnTo>
                <a:lnTo>
                  <a:pt x="522" y="66"/>
                </a:lnTo>
                <a:lnTo>
                  <a:pt x="522" y="71"/>
                </a:lnTo>
                <a:lnTo>
                  <a:pt x="522" y="75"/>
                </a:lnTo>
                <a:lnTo>
                  <a:pt x="426" y="75"/>
                </a:lnTo>
                <a:lnTo>
                  <a:pt x="426" y="73"/>
                </a:lnTo>
                <a:lnTo>
                  <a:pt x="426" y="70"/>
                </a:lnTo>
                <a:lnTo>
                  <a:pt x="522" y="70"/>
                </a:lnTo>
                <a:lnTo>
                  <a:pt x="522" y="73"/>
                </a:lnTo>
                <a:cubicBezTo>
                  <a:pt x="522" y="76"/>
                  <a:pt x="522" y="79"/>
                  <a:pt x="521" y="82"/>
                </a:cubicBezTo>
                <a:lnTo>
                  <a:pt x="521" y="85"/>
                </a:lnTo>
                <a:lnTo>
                  <a:pt x="427" y="64"/>
                </a:lnTo>
                <a:lnTo>
                  <a:pt x="427" y="62"/>
                </a:lnTo>
                <a:lnTo>
                  <a:pt x="426" y="73"/>
                </a:lnTo>
                <a:lnTo>
                  <a:pt x="426" y="70"/>
                </a:lnTo>
                <a:lnTo>
                  <a:pt x="474" y="118"/>
                </a:lnTo>
                <a:lnTo>
                  <a:pt x="473" y="118"/>
                </a:lnTo>
                <a:lnTo>
                  <a:pt x="473" y="22"/>
                </a:lnTo>
                <a:lnTo>
                  <a:pt x="474" y="22"/>
                </a:lnTo>
                <a:lnTo>
                  <a:pt x="426" y="70"/>
                </a:lnTo>
                <a:lnTo>
                  <a:pt x="426" y="68"/>
                </a:lnTo>
                <a:lnTo>
                  <a:pt x="428" y="80"/>
                </a:lnTo>
                <a:lnTo>
                  <a:pt x="427" y="78"/>
                </a:lnTo>
                <a:lnTo>
                  <a:pt x="520" y="81"/>
                </a:lnTo>
                <a:lnTo>
                  <a:pt x="519" y="83"/>
                </a:lnTo>
                <a:lnTo>
                  <a:pt x="521" y="67"/>
                </a:lnTo>
                <a:lnTo>
                  <a:pt x="521" y="75"/>
                </a:lnTo>
                <a:lnTo>
                  <a:pt x="521" y="80"/>
                </a:lnTo>
                <a:cubicBezTo>
                  <a:pt x="518" y="105"/>
                  <a:pt x="498" y="123"/>
                  <a:pt x="473" y="123"/>
                </a:cubicBezTo>
                <a:lnTo>
                  <a:pt x="471" y="123"/>
                </a:lnTo>
                <a:lnTo>
                  <a:pt x="470" y="123"/>
                </a:lnTo>
                <a:cubicBezTo>
                  <a:pt x="446" y="123"/>
                  <a:pt x="425" y="105"/>
                  <a:pt x="423" y="80"/>
                </a:cubicBezTo>
                <a:lnTo>
                  <a:pt x="422" y="75"/>
                </a:lnTo>
                <a:lnTo>
                  <a:pt x="470" y="118"/>
                </a:lnTo>
                <a:lnTo>
                  <a:pt x="469" y="118"/>
                </a:lnTo>
                <a:cubicBezTo>
                  <a:pt x="445" y="118"/>
                  <a:pt x="424" y="100"/>
                  <a:pt x="422" y="75"/>
                </a:cubicBezTo>
                <a:lnTo>
                  <a:pt x="421" y="71"/>
                </a:lnTo>
                <a:lnTo>
                  <a:pt x="421" y="67"/>
                </a:lnTo>
                <a:lnTo>
                  <a:pt x="516" y="55"/>
                </a:lnTo>
                <a:lnTo>
                  <a:pt x="517" y="61"/>
                </a:lnTo>
                <a:lnTo>
                  <a:pt x="517" y="66"/>
                </a:lnTo>
                <a:cubicBezTo>
                  <a:pt x="518" y="69"/>
                  <a:pt x="518" y="72"/>
                  <a:pt x="517" y="75"/>
                </a:cubicBezTo>
                <a:lnTo>
                  <a:pt x="517" y="75"/>
                </a:lnTo>
                <a:lnTo>
                  <a:pt x="517" y="78"/>
                </a:lnTo>
                <a:lnTo>
                  <a:pt x="515" y="63"/>
                </a:lnTo>
                <a:lnTo>
                  <a:pt x="515" y="65"/>
                </a:lnTo>
                <a:cubicBezTo>
                  <a:pt x="523" y="89"/>
                  <a:pt x="511" y="115"/>
                  <a:pt x="488" y="124"/>
                </a:cubicBezTo>
                <a:cubicBezTo>
                  <a:pt x="465" y="134"/>
                  <a:pt x="438" y="124"/>
                  <a:pt x="427" y="101"/>
                </a:cubicBezTo>
                <a:lnTo>
                  <a:pt x="426" y="99"/>
                </a:lnTo>
                <a:cubicBezTo>
                  <a:pt x="424" y="96"/>
                  <a:pt x="422" y="92"/>
                  <a:pt x="421" y="87"/>
                </a:cubicBezTo>
                <a:lnTo>
                  <a:pt x="421" y="85"/>
                </a:lnTo>
                <a:cubicBezTo>
                  <a:pt x="416" y="61"/>
                  <a:pt x="431" y="37"/>
                  <a:pt x="454" y="29"/>
                </a:cubicBezTo>
                <a:cubicBezTo>
                  <a:pt x="478" y="22"/>
                  <a:pt x="503" y="35"/>
                  <a:pt x="513" y="58"/>
                </a:cubicBezTo>
                <a:lnTo>
                  <a:pt x="516" y="66"/>
                </a:lnTo>
                <a:lnTo>
                  <a:pt x="516" y="68"/>
                </a:lnTo>
                <a:lnTo>
                  <a:pt x="421" y="80"/>
                </a:lnTo>
                <a:lnTo>
                  <a:pt x="421" y="78"/>
                </a:lnTo>
                <a:lnTo>
                  <a:pt x="422" y="86"/>
                </a:lnTo>
                <a:lnTo>
                  <a:pt x="423" y="89"/>
                </a:lnTo>
                <a:lnTo>
                  <a:pt x="420" y="78"/>
                </a:lnTo>
                <a:lnTo>
                  <a:pt x="420" y="75"/>
                </a:lnTo>
                <a:lnTo>
                  <a:pt x="427" y="94"/>
                </a:lnTo>
                <a:lnTo>
                  <a:pt x="426" y="93"/>
                </a:lnTo>
                <a:lnTo>
                  <a:pt x="514" y="71"/>
                </a:lnTo>
                <a:lnTo>
                  <a:pt x="513" y="75"/>
                </a:lnTo>
                <a:lnTo>
                  <a:pt x="513" y="80"/>
                </a:lnTo>
                <a:cubicBezTo>
                  <a:pt x="510" y="105"/>
                  <a:pt x="490" y="123"/>
                  <a:pt x="465" y="123"/>
                </a:cubicBezTo>
                <a:lnTo>
                  <a:pt x="463" y="123"/>
                </a:lnTo>
                <a:cubicBezTo>
                  <a:pt x="446" y="123"/>
                  <a:pt x="430" y="115"/>
                  <a:pt x="422" y="100"/>
                </a:cubicBezTo>
                <a:lnTo>
                  <a:pt x="419" y="95"/>
                </a:lnTo>
                <a:cubicBezTo>
                  <a:pt x="415" y="89"/>
                  <a:pt x="413" y="82"/>
                  <a:pt x="412" y="75"/>
                </a:cubicBezTo>
                <a:lnTo>
                  <a:pt x="412" y="71"/>
                </a:lnTo>
                <a:lnTo>
                  <a:pt x="411" y="67"/>
                </a:lnTo>
                <a:lnTo>
                  <a:pt x="506" y="73"/>
                </a:lnTo>
                <a:lnTo>
                  <a:pt x="504" y="78"/>
                </a:lnTo>
                <a:lnTo>
                  <a:pt x="503" y="83"/>
                </a:lnTo>
                <a:lnTo>
                  <a:pt x="504" y="64"/>
                </a:lnTo>
                <a:lnTo>
                  <a:pt x="504" y="67"/>
                </a:lnTo>
                <a:lnTo>
                  <a:pt x="503" y="59"/>
                </a:lnTo>
                <a:lnTo>
                  <a:pt x="503" y="60"/>
                </a:lnTo>
                <a:lnTo>
                  <a:pt x="409" y="75"/>
                </a:lnTo>
                <a:lnTo>
                  <a:pt x="409" y="73"/>
                </a:lnTo>
                <a:lnTo>
                  <a:pt x="410" y="81"/>
                </a:lnTo>
                <a:lnTo>
                  <a:pt x="410" y="78"/>
                </a:lnTo>
                <a:cubicBezTo>
                  <a:pt x="409" y="76"/>
                  <a:pt x="409" y="73"/>
                  <a:pt x="409" y="70"/>
                </a:cubicBezTo>
                <a:lnTo>
                  <a:pt x="409" y="67"/>
                </a:lnTo>
                <a:lnTo>
                  <a:pt x="409" y="66"/>
                </a:lnTo>
                <a:cubicBezTo>
                  <a:pt x="409" y="41"/>
                  <a:pt x="428" y="21"/>
                  <a:pt x="452" y="18"/>
                </a:cubicBezTo>
                <a:cubicBezTo>
                  <a:pt x="477" y="16"/>
                  <a:pt x="499" y="32"/>
                  <a:pt x="504" y="57"/>
                </a:cubicBezTo>
                <a:lnTo>
                  <a:pt x="505" y="59"/>
                </a:lnTo>
                <a:cubicBezTo>
                  <a:pt x="505" y="62"/>
                  <a:pt x="505" y="65"/>
                  <a:pt x="505" y="68"/>
                </a:cubicBezTo>
                <a:lnTo>
                  <a:pt x="505" y="73"/>
                </a:lnTo>
                <a:lnTo>
                  <a:pt x="505" y="77"/>
                </a:lnTo>
                <a:lnTo>
                  <a:pt x="505" y="80"/>
                </a:lnTo>
                <a:lnTo>
                  <a:pt x="409" y="80"/>
                </a:lnTo>
                <a:lnTo>
                  <a:pt x="409" y="78"/>
                </a:lnTo>
                <a:lnTo>
                  <a:pt x="411" y="90"/>
                </a:lnTo>
                <a:lnTo>
                  <a:pt x="410" y="88"/>
                </a:lnTo>
                <a:cubicBezTo>
                  <a:pt x="409" y="84"/>
                  <a:pt x="409" y="80"/>
                  <a:pt x="409" y="76"/>
                </a:cubicBezTo>
                <a:lnTo>
                  <a:pt x="409" y="75"/>
                </a:lnTo>
                <a:lnTo>
                  <a:pt x="505" y="75"/>
                </a:lnTo>
                <a:lnTo>
                  <a:pt x="505" y="85"/>
                </a:lnTo>
                <a:lnTo>
                  <a:pt x="504" y="90"/>
                </a:lnTo>
                <a:lnTo>
                  <a:pt x="456" y="37"/>
                </a:lnTo>
                <a:lnTo>
                  <a:pt x="457" y="37"/>
                </a:lnTo>
                <a:lnTo>
                  <a:pt x="409" y="80"/>
                </a:lnTo>
                <a:lnTo>
                  <a:pt x="409" y="80"/>
                </a:lnTo>
                <a:lnTo>
                  <a:pt x="409" y="75"/>
                </a:lnTo>
                <a:lnTo>
                  <a:pt x="410" y="82"/>
                </a:lnTo>
                <a:lnTo>
                  <a:pt x="409" y="79"/>
                </a:lnTo>
                <a:lnTo>
                  <a:pt x="417" y="99"/>
                </a:lnTo>
                <a:lnTo>
                  <a:pt x="416" y="97"/>
                </a:lnTo>
                <a:lnTo>
                  <a:pt x="504" y="75"/>
                </a:lnTo>
                <a:lnTo>
                  <a:pt x="503" y="81"/>
                </a:lnTo>
                <a:lnTo>
                  <a:pt x="503" y="85"/>
                </a:lnTo>
                <a:cubicBezTo>
                  <a:pt x="500" y="108"/>
                  <a:pt x="481" y="126"/>
                  <a:pt x="458" y="128"/>
                </a:cubicBezTo>
                <a:cubicBezTo>
                  <a:pt x="435" y="129"/>
                  <a:pt x="414" y="114"/>
                  <a:pt x="408" y="92"/>
                </a:cubicBezTo>
                <a:lnTo>
                  <a:pt x="407" y="87"/>
                </a:lnTo>
                <a:lnTo>
                  <a:pt x="407" y="85"/>
                </a:lnTo>
                <a:lnTo>
                  <a:pt x="502" y="75"/>
                </a:lnTo>
                <a:lnTo>
                  <a:pt x="502" y="77"/>
                </a:lnTo>
                <a:cubicBezTo>
                  <a:pt x="502" y="81"/>
                  <a:pt x="502" y="84"/>
                  <a:pt x="501" y="87"/>
                </a:cubicBezTo>
                <a:lnTo>
                  <a:pt x="501" y="89"/>
                </a:lnTo>
                <a:cubicBezTo>
                  <a:pt x="496" y="112"/>
                  <a:pt x="476" y="128"/>
                  <a:pt x="453" y="128"/>
                </a:cubicBezTo>
                <a:lnTo>
                  <a:pt x="453" y="128"/>
                </a:lnTo>
                <a:cubicBezTo>
                  <a:pt x="430" y="128"/>
                  <a:pt x="410" y="112"/>
                  <a:pt x="406" y="89"/>
                </a:cubicBezTo>
                <a:lnTo>
                  <a:pt x="405" y="85"/>
                </a:lnTo>
                <a:lnTo>
                  <a:pt x="404" y="81"/>
                </a:lnTo>
                <a:cubicBezTo>
                  <a:pt x="398" y="55"/>
                  <a:pt x="414" y="30"/>
                  <a:pt x="440" y="24"/>
                </a:cubicBezTo>
                <a:cubicBezTo>
                  <a:pt x="466" y="18"/>
                  <a:pt x="491" y="33"/>
                  <a:pt x="498" y="59"/>
                </a:cubicBezTo>
                <a:lnTo>
                  <a:pt x="499" y="65"/>
                </a:lnTo>
                <a:lnTo>
                  <a:pt x="499" y="68"/>
                </a:lnTo>
                <a:lnTo>
                  <a:pt x="500" y="71"/>
                </a:lnTo>
                <a:cubicBezTo>
                  <a:pt x="500" y="73"/>
                  <a:pt x="500" y="76"/>
                  <a:pt x="500" y="78"/>
                </a:cubicBezTo>
                <a:lnTo>
                  <a:pt x="500" y="80"/>
                </a:lnTo>
                <a:lnTo>
                  <a:pt x="404" y="80"/>
                </a:lnTo>
                <a:lnTo>
                  <a:pt x="404" y="78"/>
                </a:lnTo>
                <a:lnTo>
                  <a:pt x="404" y="75"/>
                </a:lnTo>
                <a:lnTo>
                  <a:pt x="404" y="71"/>
                </a:lnTo>
                <a:lnTo>
                  <a:pt x="410" y="93"/>
                </a:lnTo>
                <a:lnTo>
                  <a:pt x="409" y="92"/>
                </a:lnTo>
                <a:lnTo>
                  <a:pt x="500" y="70"/>
                </a:lnTo>
                <a:lnTo>
                  <a:pt x="500" y="73"/>
                </a:lnTo>
                <a:lnTo>
                  <a:pt x="500" y="83"/>
                </a:lnTo>
                <a:lnTo>
                  <a:pt x="499" y="82"/>
                </a:lnTo>
                <a:lnTo>
                  <a:pt x="499" y="85"/>
                </a:lnTo>
                <a:lnTo>
                  <a:pt x="405" y="73"/>
                </a:lnTo>
                <a:lnTo>
                  <a:pt x="405" y="71"/>
                </a:lnTo>
                <a:lnTo>
                  <a:pt x="404" y="83"/>
                </a:lnTo>
                <a:lnTo>
                  <a:pt x="404" y="80"/>
                </a:lnTo>
                <a:lnTo>
                  <a:pt x="497" y="98"/>
                </a:lnTo>
                <a:lnTo>
                  <a:pt x="496" y="100"/>
                </a:lnTo>
                <a:cubicBezTo>
                  <a:pt x="495" y="103"/>
                  <a:pt x="493" y="105"/>
                  <a:pt x="492" y="107"/>
                </a:cubicBezTo>
                <a:lnTo>
                  <a:pt x="491" y="110"/>
                </a:lnTo>
                <a:cubicBezTo>
                  <a:pt x="482" y="124"/>
                  <a:pt x="466" y="133"/>
                  <a:pt x="449" y="133"/>
                </a:cubicBezTo>
                <a:cubicBezTo>
                  <a:pt x="433" y="133"/>
                  <a:pt x="417" y="124"/>
                  <a:pt x="408" y="110"/>
                </a:cubicBezTo>
                <a:lnTo>
                  <a:pt x="407" y="107"/>
                </a:lnTo>
                <a:lnTo>
                  <a:pt x="405" y="105"/>
                </a:lnTo>
                <a:lnTo>
                  <a:pt x="493" y="90"/>
                </a:lnTo>
                <a:lnTo>
                  <a:pt x="493" y="94"/>
                </a:lnTo>
                <a:lnTo>
                  <a:pt x="492" y="99"/>
                </a:lnTo>
                <a:cubicBezTo>
                  <a:pt x="491" y="102"/>
                  <a:pt x="490" y="105"/>
                  <a:pt x="489" y="107"/>
                </a:cubicBezTo>
                <a:lnTo>
                  <a:pt x="487" y="112"/>
                </a:lnTo>
                <a:cubicBezTo>
                  <a:pt x="480" y="131"/>
                  <a:pt x="462" y="142"/>
                  <a:pt x="442" y="142"/>
                </a:cubicBezTo>
                <a:lnTo>
                  <a:pt x="442" y="142"/>
                </a:lnTo>
                <a:cubicBezTo>
                  <a:pt x="415" y="142"/>
                  <a:pt x="394" y="121"/>
                  <a:pt x="394" y="94"/>
                </a:cubicBezTo>
                <a:lnTo>
                  <a:pt x="394" y="95"/>
                </a:lnTo>
                <a:lnTo>
                  <a:pt x="394" y="90"/>
                </a:lnTo>
                <a:lnTo>
                  <a:pt x="488" y="97"/>
                </a:lnTo>
                <a:lnTo>
                  <a:pt x="488" y="99"/>
                </a:lnTo>
                <a:lnTo>
                  <a:pt x="488" y="78"/>
                </a:lnTo>
                <a:lnTo>
                  <a:pt x="489" y="80"/>
                </a:lnTo>
                <a:lnTo>
                  <a:pt x="395" y="78"/>
                </a:lnTo>
                <a:lnTo>
                  <a:pt x="395" y="78"/>
                </a:lnTo>
                <a:lnTo>
                  <a:pt x="395" y="76"/>
                </a:lnTo>
                <a:cubicBezTo>
                  <a:pt x="400" y="51"/>
                  <a:pt x="423" y="35"/>
                  <a:pt x="447" y="37"/>
                </a:cubicBezTo>
                <a:cubicBezTo>
                  <a:pt x="472" y="40"/>
                  <a:pt x="490" y="60"/>
                  <a:pt x="490" y="85"/>
                </a:cubicBezTo>
                <a:lnTo>
                  <a:pt x="490" y="87"/>
                </a:lnTo>
                <a:cubicBezTo>
                  <a:pt x="490" y="90"/>
                  <a:pt x="490" y="93"/>
                  <a:pt x="490" y="96"/>
                </a:cubicBezTo>
                <a:lnTo>
                  <a:pt x="489" y="99"/>
                </a:lnTo>
                <a:cubicBezTo>
                  <a:pt x="485" y="121"/>
                  <a:pt x="465" y="137"/>
                  <a:pt x="442" y="137"/>
                </a:cubicBezTo>
                <a:lnTo>
                  <a:pt x="441" y="137"/>
                </a:lnTo>
                <a:lnTo>
                  <a:pt x="489" y="85"/>
                </a:lnTo>
                <a:lnTo>
                  <a:pt x="490" y="90"/>
                </a:lnTo>
                <a:cubicBezTo>
                  <a:pt x="491" y="103"/>
                  <a:pt x="487" y="117"/>
                  <a:pt x="478" y="127"/>
                </a:cubicBezTo>
                <a:cubicBezTo>
                  <a:pt x="468" y="137"/>
                  <a:pt x="456" y="142"/>
                  <a:pt x="442" y="142"/>
                </a:cubicBezTo>
                <a:lnTo>
                  <a:pt x="441" y="142"/>
                </a:lnTo>
                <a:lnTo>
                  <a:pt x="440" y="142"/>
                </a:lnTo>
                <a:lnTo>
                  <a:pt x="488" y="102"/>
                </a:lnTo>
                <a:lnTo>
                  <a:pt x="487" y="105"/>
                </a:lnTo>
                <a:cubicBezTo>
                  <a:pt x="486" y="112"/>
                  <a:pt x="484" y="118"/>
                  <a:pt x="480" y="124"/>
                </a:cubicBezTo>
                <a:lnTo>
                  <a:pt x="479" y="126"/>
                </a:lnTo>
                <a:cubicBezTo>
                  <a:pt x="468" y="142"/>
                  <a:pt x="447" y="150"/>
                  <a:pt x="428" y="146"/>
                </a:cubicBezTo>
                <a:cubicBezTo>
                  <a:pt x="408" y="141"/>
                  <a:pt x="394" y="125"/>
                  <a:pt x="391" y="105"/>
                </a:cubicBezTo>
                <a:lnTo>
                  <a:pt x="391" y="99"/>
                </a:lnTo>
                <a:lnTo>
                  <a:pt x="390" y="94"/>
                </a:lnTo>
                <a:lnTo>
                  <a:pt x="438" y="137"/>
                </a:lnTo>
                <a:lnTo>
                  <a:pt x="436" y="137"/>
                </a:lnTo>
                <a:lnTo>
                  <a:pt x="435" y="137"/>
                </a:lnTo>
                <a:lnTo>
                  <a:pt x="432" y="137"/>
                </a:lnTo>
                <a:lnTo>
                  <a:pt x="480" y="89"/>
                </a:lnTo>
                <a:lnTo>
                  <a:pt x="480" y="93"/>
                </a:lnTo>
                <a:lnTo>
                  <a:pt x="480" y="94"/>
                </a:lnTo>
                <a:cubicBezTo>
                  <a:pt x="480" y="119"/>
                  <a:pt x="461" y="140"/>
                  <a:pt x="436" y="142"/>
                </a:cubicBezTo>
                <a:cubicBezTo>
                  <a:pt x="411" y="144"/>
                  <a:pt x="389" y="127"/>
                  <a:pt x="385" y="102"/>
                </a:cubicBezTo>
                <a:lnTo>
                  <a:pt x="385" y="102"/>
                </a:lnTo>
                <a:lnTo>
                  <a:pt x="383" y="92"/>
                </a:lnTo>
                <a:lnTo>
                  <a:pt x="383" y="92"/>
                </a:lnTo>
                <a:lnTo>
                  <a:pt x="382" y="89"/>
                </a:lnTo>
                <a:lnTo>
                  <a:pt x="477" y="80"/>
                </a:lnTo>
                <a:lnTo>
                  <a:pt x="477" y="81"/>
                </a:lnTo>
                <a:lnTo>
                  <a:pt x="477" y="80"/>
                </a:lnTo>
                <a:lnTo>
                  <a:pt x="478" y="89"/>
                </a:lnTo>
                <a:lnTo>
                  <a:pt x="478" y="92"/>
                </a:lnTo>
                <a:cubicBezTo>
                  <a:pt x="478" y="95"/>
                  <a:pt x="478" y="98"/>
                  <a:pt x="477" y="101"/>
                </a:cubicBezTo>
                <a:lnTo>
                  <a:pt x="477" y="104"/>
                </a:lnTo>
                <a:lnTo>
                  <a:pt x="477" y="90"/>
                </a:lnTo>
                <a:lnTo>
                  <a:pt x="477" y="94"/>
                </a:lnTo>
                <a:lnTo>
                  <a:pt x="478" y="97"/>
                </a:lnTo>
                <a:lnTo>
                  <a:pt x="382" y="104"/>
                </a:lnTo>
                <a:lnTo>
                  <a:pt x="383" y="107"/>
                </a:lnTo>
                <a:lnTo>
                  <a:pt x="382" y="102"/>
                </a:lnTo>
                <a:lnTo>
                  <a:pt x="381" y="92"/>
                </a:lnTo>
                <a:lnTo>
                  <a:pt x="381" y="89"/>
                </a:lnTo>
                <a:lnTo>
                  <a:pt x="477" y="89"/>
                </a:lnTo>
                <a:lnTo>
                  <a:pt x="477" y="90"/>
                </a:lnTo>
                <a:lnTo>
                  <a:pt x="477" y="84"/>
                </a:lnTo>
                <a:lnTo>
                  <a:pt x="477" y="87"/>
                </a:lnTo>
                <a:cubicBezTo>
                  <a:pt x="478" y="89"/>
                  <a:pt x="478" y="92"/>
                  <a:pt x="478" y="94"/>
                </a:cubicBezTo>
                <a:lnTo>
                  <a:pt x="478" y="97"/>
                </a:lnTo>
                <a:lnTo>
                  <a:pt x="478" y="99"/>
                </a:lnTo>
                <a:lnTo>
                  <a:pt x="384" y="84"/>
                </a:lnTo>
                <a:lnTo>
                  <a:pt x="385" y="82"/>
                </a:lnTo>
                <a:lnTo>
                  <a:pt x="382" y="97"/>
                </a:lnTo>
                <a:lnTo>
                  <a:pt x="382" y="94"/>
                </a:lnTo>
                <a:lnTo>
                  <a:pt x="430" y="142"/>
                </a:lnTo>
                <a:lnTo>
                  <a:pt x="430" y="142"/>
                </a:lnTo>
                <a:cubicBezTo>
                  <a:pt x="405" y="142"/>
                  <a:pt x="385" y="124"/>
                  <a:pt x="382" y="99"/>
                </a:cubicBezTo>
                <a:lnTo>
                  <a:pt x="382" y="94"/>
                </a:lnTo>
                <a:lnTo>
                  <a:pt x="429" y="137"/>
                </a:lnTo>
                <a:lnTo>
                  <a:pt x="428" y="137"/>
                </a:lnTo>
                <a:lnTo>
                  <a:pt x="474" y="103"/>
                </a:lnTo>
                <a:lnTo>
                  <a:pt x="472" y="110"/>
                </a:lnTo>
                <a:lnTo>
                  <a:pt x="471" y="113"/>
                </a:lnTo>
                <a:cubicBezTo>
                  <a:pt x="469" y="120"/>
                  <a:pt x="465" y="126"/>
                  <a:pt x="459" y="131"/>
                </a:cubicBezTo>
                <a:lnTo>
                  <a:pt x="458" y="133"/>
                </a:lnTo>
                <a:cubicBezTo>
                  <a:pt x="444" y="147"/>
                  <a:pt x="424" y="151"/>
                  <a:pt x="406" y="143"/>
                </a:cubicBezTo>
                <a:cubicBezTo>
                  <a:pt x="388" y="136"/>
                  <a:pt x="376" y="118"/>
                  <a:pt x="376" y="99"/>
                </a:cubicBezTo>
                <a:lnTo>
                  <a:pt x="376" y="99"/>
                </a:lnTo>
                <a:lnTo>
                  <a:pt x="376" y="94"/>
                </a:lnTo>
                <a:lnTo>
                  <a:pt x="470" y="101"/>
                </a:lnTo>
                <a:lnTo>
                  <a:pt x="469" y="107"/>
                </a:lnTo>
                <a:lnTo>
                  <a:pt x="468" y="110"/>
                </a:lnTo>
                <a:cubicBezTo>
                  <a:pt x="461" y="129"/>
                  <a:pt x="443" y="142"/>
                  <a:pt x="422" y="142"/>
                </a:cubicBezTo>
                <a:lnTo>
                  <a:pt x="421" y="142"/>
                </a:lnTo>
                <a:cubicBezTo>
                  <a:pt x="394" y="142"/>
                  <a:pt x="373" y="121"/>
                  <a:pt x="373" y="94"/>
                </a:cubicBezTo>
                <a:lnTo>
                  <a:pt x="373" y="91"/>
                </a:lnTo>
                <a:lnTo>
                  <a:pt x="373" y="89"/>
                </a:lnTo>
                <a:lnTo>
                  <a:pt x="469" y="89"/>
                </a:lnTo>
                <a:lnTo>
                  <a:pt x="469" y="91"/>
                </a:lnTo>
                <a:cubicBezTo>
                  <a:pt x="469" y="94"/>
                  <a:pt x="469" y="97"/>
                  <a:pt x="468" y="99"/>
                </a:cubicBezTo>
                <a:lnTo>
                  <a:pt x="468" y="102"/>
                </a:lnTo>
                <a:cubicBezTo>
                  <a:pt x="464" y="126"/>
                  <a:pt x="444" y="142"/>
                  <a:pt x="420" y="142"/>
                </a:cubicBezTo>
                <a:lnTo>
                  <a:pt x="419" y="142"/>
                </a:lnTo>
                <a:lnTo>
                  <a:pt x="419" y="46"/>
                </a:lnTo>
                <a:lnTo>
                  <a:pt x="421" y="46"/>
                </a:lnTo>
                <a:lnTo>
                  <a:pt x="421" y="142"/>
                </a:lnTo>
                <a:lnTo>
                  <a:pt x="420" y="142"/>
                </a:lnTo>
                <a:cubicBezTo>
                  <a:pt x="393" y="142"/>
                  <a:pt x="372" y="121"/>
                  <a:pt x="372" y="94"/>
                </a:cubicBezTo>
                <a:lnTo>
                  <a:pt x="372" y="91"/>
                </a:lnTo>
                <a:cubicBezTo>
                  <a:pt x="372" y="88"/>
                  <a:pt x="372" y="84"/>
                  <a:pt x="373" y="80"/>
                </a:cubicBezTo>
                <a:lnTo>
                  <a:pt x="374" y="78"/>
                </a:lnTo>
                <a:cubicBezTo>
                  <a:pt x="380" y="54"/>
                  <a:pt x="402" y="39"/>
                  <a:pt x="426" y="42"/>
                </a:cubicBezTo>
                <a:cubicBezTo>
                  <a:pt x="450" y="45"/>
                  <a:pt x="468" y="65"/>
                  <a:pt x="468" y="89"/>
                </a:cubicBezTo>
                <a:lnTo>
                  <a:pt x="468" y="92"/>
                </a:lnTo>
                <a:cubicBezTo>
                  <a:pt x="468" y="95"/>
                  <a:pt x="468" y="98"/>
                  <a:pt x="468" y="101"/>
                </a:cubicBezTo>
                <a:lnTo>
                  <a:pt x="467" y="104"/>
                </a:lnTo>
                <a:cubicBezTo>
                  <a:pt x="463" y="126"/>
                  <a:pt x="443" y="142"/>
                  <a:pt x="420" y="142"/>
                </a:cubicBezTo>
                <a:cubicBezTo>
                  <a:pt x="397" y="142"/>
                  <a:pt x="377" y="126"/>
                  <a:pt x="373" y="104"/>
                </a:cubicBezTo>
                <a:lnTo>
                  <a:pt x="372" y="101"/>
                </a:lnTo>
                <a:lnTo>
                  <a:pt x="375" y="110"/>
                </a:lnTo>
                <a:lnTo>
                  <a:pt x="374" y="107"/>
                </a:lnTo>
                <a:lnTo>
                  <a:pt x="466" y="99"/>
                </a:lnTo>
                <a:lnTo>
                  <a:pt x="465" y="101"/>
                </a:lnTo>
                <a:cubicBezTo>
                  <a:pt x="464" y="104"/>
                  <a:pt x="464" y="107"/>
                  <a:pt x="463" y="110"/>
                </a:cubicBezTo>
                <a:lnTo>
                  <a:pt x="462" y="112"/>
                </a:lnTo>
                <a:cubicBezTo>
                  <a:pt x="455" y="128"/>
                  <a:pt x="440" y="140"/>
                  <a:pt x="423" y="142"/>
                </a:cubicBezTo>
                <a:cubicBezTo>
                  <a:pt x="406" y="144"/>
                  <a:pt x="389" y="137"/>
                  <a:pt x="379" y="123"/>
                </a:cubicBezTo>
                <a:lnTo>
                  <a:pt x="377" y="121"/>
                </a:lnTo>
                <a:cubicBezTo>
                  <a:pt x="374" y="117"/>
                  <a:pt x="372" y="113"/>
                  <a:pt x="370" y="108"/>
                </a:cubicBezTo>
                <a:lnTo>
                  <a:pt x="369" y="105"/>
                </a:lnTo>
                <a:lnTo>
                  <a:pt x="414" y="137"/>
                </a:lnTo>
                <a:lnTo>
                  <a:pt x="413" y="137"/>
                </a:lnTo>
                <a:lnTo>
                  <a:pt x="459" y="105"/>
                </a:lnTo>
                <a:lnTo>
                  <a:pt x="459" y="104"/>
                </a:lnTo>
                <a:lnTo>
                  <a:pt x="458" y="106"/>
                </a:lnTo>
                <a:cubicBezTo>
                  <a:pt x="452" y="130"/>
                  <a:pt x="430" y="145"/>
                  <a:pt x="406" y="142"/>
                </a:cubicBezTo>
                <a:cubicBezTo>
                  <a:pt x="382" y="139"/>
                  <a:pt x="363" y="119"/>
                  <a:pt x="363" y="94"/>
                </a:cubicBezTo>
                <a:lnTo>
                  <a:pt x="363" y="92"/>
                </a:lnTo>
                <a:lnTo>
                  <a:pt x="363" y="89"/>
                </a:lnTo>
                <a:lnTo>
                  <a:pt x="459" y="94"/>
                </a:lnTo>
                <a:lnTo>
                  <a:pt x="458" y="105"/>
                </a:lnTo>
                <a:lnTo>
                  <a:pt x="457" y="109"/>
                </a:lnTo>
                <a:lnTo>
                  <a:pt x="363" y="87"/>
                </a:lnTo>
                <a:lnTo>
                  <a:pt x="364" y="85"/>
                </a:lnTo>
                <a:lnTo>
                  <a:pt x="362" y="97"/>
                </a:lnTo>
                <a:lnTo>
                  <a:pt x="362" y="94"/>
                </a:lnTo>
                <a:lnTo>
                  <a:pt x="458" y="94"/>
                </a:lnTo>
                <a:lnTo>
                  <a:pt x="458" y="96"/>
                </a:lnTo>
                <a:lnTo>
                  <a:pt x="458" y="99"/>
                </a:lnTo>
                <a:cubicBezTo>
                  <a:pt x="458" y="102"/>
                  <a:pt x="458" y="104"/>
                  <a:pt x="458" y="106"/>
                </a:cubicBezTo>
                <a:lnTo>
                  <a:pt x="457" y="110"/>
                </a:lnTo>
                <a:lnTo>
                  <a:pt x="458" y="103"/>
                </a:lnTo>
                <a:lnTo>
                  <a:pt x="458" y="104"/>
                </a:lnTo>
                <a:cubicBezTo>
                  <a:pt x="458" y="129"/>
                  <a:pt x="439" y="149"/>
                  <a:pt x="415" y="152"/>
                </a:cubicBezTo>
                <a:cubicBezTo>
                  <a:pt x="390" y="154"/>
                  <a:pt x="368" y="138"/>
                  <a:pt x="363" y="113"/>
                </a:cubicBezTo>
                <a:lnTo>
                  <a:pt x="362" y="111"/>
                </a:lnTo>
                <a:cubicBezTo>
                  <a:pt x="362" y="108"/>
                  <a:pt x="361" y="105"/>
                  <a:pt x="361" y="101"/>
                </a:cubicBezTo>
                <a:lnTo>
                  <a:pt x="362" y="102"/>
                </a:lnTo>
                <a:lnTo>
                  <a:pt x="361" y="92"/>
                </a:lnTo>
                <a:lnTo>
                  <a:pt x="361" y="89"/>
                </a:lnTo>
                <a:cubicBezTo>
                  <a:pt x="361" y="63"/>
                  <a:pt x="382" y="41"/>
                  <a:pt x="409" y="41"/>
                </a:cubicBezTo>
                <a:lnTo>
                  <a:pt x="410" y="41"/>
                </a:lnTo>
                <a:lnTo>
                  <a:pt x="411" y="41"/>
                </a:lnTo>
                <a:cubicBezTo>
                  <a:pt x="437" y="41"/>
                  <a:pt x="459" y="63"/>
                  <a:pt x="459" y="89"/>
                </a:cubicBezTo>
                <a:lnTo>
                  <a:pt x="459" y="101"/>
                </a:lnTo>
                <a:lnTo>
                  <a:pt x="458" y="105"/>
                </a:lnTo>
                <a:cubicBezTo>
                  <a:pt x="455" y="130"/>
                  <a:pt x="433" y="148"/>
                  <a:pt x="407" y="147"/>
                </a:cubicBezTo>
                <a:cubicBezTo>
                  <a:pt x="382" y="145"/>
                  <a:pt x="362" y="124"/>
                  <a:pt x="362" y="99"/>
                </a:cubicBezTo>
                <a:lnTo>
                  <a:pt x="362" y="97"/>
                </a:lnTo>
                <a:lnTo>
                  <a:pt x="362" y="94"/>
                </a:lnTo>
                <a:lnTo>
                  <a:pt x="362" y="91"/>
                </a:lnTo>
                <a:lnTo>
                  <a:pt x="362" y="89"/>
                </a:lnTo>
                <a:lnTo>
                  <a:pt x="458" y="89"/>
                </a:lnTo>
                <a:lnTo>
                  <a:pt x="458" y="91"/>
                </a:lnTo>
                <a:lnTo>
                  <a:pt x="458" y="94"/>
                </a:lnTo>
                <a:lnTo>
                  <a:pt x="458" y="97"/>
                </a:lnTo>
                <a:cubicBezTo>
                  <a:pt x="458" y="103"/>
                  <a:pt x="458" y="108"/>
                  <a:pt x="456" y="113"/>
                </a:cubicBezTo>
                <a:lnTo>
                  <a:pt x="456" y="114"/>
                </a:lnTo>
                <a:cubicBezTo>
                  <a:pt x="449" y="134"/>
                  <a:pt x="431" y="147"/>
                  <a:pt x="410" y="147"/>
                </a:cubicBezTo>
                <a:cubicBezTo>
                  <a:pt x="389" y="147"/>
                  <a:pt x="371" y="134"/>
                  <a:pt x="364" y="114"/>
                </a:cubicBezTo>
                <a:lnTo>
                  <a:pt x="364" y="113"/>
                </a:lnTo>
                <a:cubicBezTo>
                  <a:pt x="363" y="110"/>
                  <a:pt x="363" y="108"/>
                  <a:pt x="362" y="105"/>
                </a:cubicBezTo>
                <a:lnTo>
                  <a:pt x="362" y="102"/>
                </a:lnTo>
                <a:lnTo>
                  <a:pt x="409" y="142"/>
                </a:lnTo>
                <a:lnTo>
                  <a:pt x="408" y="142"/>
                </a:lnTo>
                <a:cubicBezTo>
                  <a:pt x="385" y="142"/>
                  <a:pt x="365" y="126"/>
                  <a:pt x="361" y="104"/>
                </a:cubicBezTo>
                <a:lnTo>
                  <a:pt x="360" y="99"/>
                </a:lnTo>
                <a:lnTo>
                  <a:pt x="363" y="108"/>
                </a:lnTo>
                <a:lnTo>
                  <a:pt x="361" y="105"/>
                </a:lnTo>
                <a:lnTo>
                  <a:pt x="379" y="126"/>
                </a:lnTo>
                <a:lnTo>
                  <a:pt x="377" y="125"/>
                </a:lnTo>
                <a:lnTo>
                  <a:pt x="451" y="93"/>
                </a:lnTo>
                <a:lnTo>
                  <a:pt x="451" y="96"/>
                </a:lnTo>
                <a:lnTo>
                  <a:pt x="451" y="88"/>
                </a:lnTo>
                <a:lnTo>
                  <a:pt x="451" y="92"/>
                </a:lnTo>
                <a:lnTo>
                  <a:pt x="451" y="97"/>
                </a:lnTo>
                <a:lnTo>
                  <a:pt x="451" y="99"/>
                </a:lnTo>
                <a:lnTo>
                  <a:pt x="355" y="99"/>
                </a:lnTo>
                <a:lnTo>
                  <a:pt x="355" y="98"/>
                </a:lnTo>
                <a:lnTo>
                  <a:pt x="355" y="94"/>
                </a:lnTo>
                <a:lnTo>
                  <a:pt x="356" y="101"/>
                </a:lnTo>
                <a:lnTo>
                  <a:pt x="355" y="98"/>
                </a:lnTo>
                <a:cubicBezTo>
                  <a:pt x="355" y="96"/>
                  <a:pt x="355" y="93"/>
                  <a:pt x="355" y="91"/>
                </a:cubicBezTo>
                <a:lnTo>
                  <a:pt x="355" y="89"/>
                </a:lnTo>
                <a:lnTo>
                  <a:pt x="451" y="89"/>
                </a:lnTo>
                <a:lnTo>
                  <a:pt x="451" y="92"/>
                </a:lnTo>
                <a:lnTo>
                  <a:pt x="451" y="96"/>
                </a:lnTo>
                <a:lnTo>
                  <a:pt x="451" y="101"/>
                </a:lnTo>
                <a:lnTo>
                  <a:pt x="451" y="104"/>
                </a:lnTo>
                <a:cubicBezTo>
                  <a:pt x="451" y="126"/>
                  <a:pt x="436" y="146"/>
                  <a:pt x="414" y="151"/>
                </a:cubicBezTo>
                <a:cubicBezTo>
                  <a:pt x="392" y="156"/>
                  <a:pt x="370" y="145"/>
                  <a:pt x="360" y="125"/>
                </a:cubicBezTo>
                <a:lnTo>
                  <a:pt x="360" y="124"/>
                </a:lnTo>
                <a:cubicBezTo>
                  <a:pt x="358" y="121"/>
                  <a:pt x="357" y="118"/>
                  <a:pt x="356" y="115"/>
                </a:cubicBezTo>
                <a:lnTo>
                  <a:pt x="354" y="107"/>
                </a:lnTo>
                <a:lnTo>
                  <a:pt x="354" y="104"/>
                </a:lnTo>
                <a:lnTo>
                  <a:pt x="355" y="111"/>
                </a:lnTo>
                <a:lnTo>
                  <a:pt x="355" y="110"/>
                </a:lnTo>
                <a:lnTo>
                  <a:pt x="445" y="112"/>
                </a:lnTo>
                <a:lnTo>
                  <a:pt x="442" y="118"/>
                </a:lnTo>
                <a:lnTo>
                  <a:pt x="441" y="120"/>
                </a:lnTo>
                <a:cubicBezTo>
                  <a:pt x="430" y="142"/>
                  <a:pt x="405" y="152"/>
                  <a:pt x="382" y="144"/>
                </a:cubicBezTo>
                <a:cubicBezTo>
                  <a:pt x="359" y="135"/>
                  <a:pt x="346" y="111"/>
                  <a:pt x="352" y="87"/>
                </a:cubicBezTo>
                <a:lnTo>
                  <a:pt x="352" y="85"/>
                </a:lnTo>
                <a:lnTo>
                  <a:pt x="351" y="97"/>
                </a:lnTo>
                <a:lnTo>
                  <a:pt x="351" y="94"/>
                </a:lnTo>
                <a:lnTo>
                  <a:pt x="399" y="142"/>
                </a:lnTo>
                <a:lnTo>
                  <a:pt x="397" y="142"/>
                </a:lnTo>
                <a:lnTo>
                  <a:pt x="445" y="99"/>
                </a:lnTo>
                <a:lnTo>
                  <a:pt x="444" y="110"/>
                </a:lnTo>
                <a:lnTo>
                  <a:pt x="443" y="114"/>
                </a:lnTo>
                <a:cubicBezTo>
                  <a:pt x="438" y="138"/>
                  <a:pt x="415" y="154"/>
                  <a:pt x="391" y="152"/>
                </a:cubicBezTo>
                <a:cubicBezTo>
                  <a:pt x="366" y="149"/>
                  <a:pt x="348" y="128"/>
                  <a:pt x="348" y="104"/>
                </a:cubicBezTo>
                <a:lnTo>
                  <a:pt x="348" y="101"/>
                </a:lnTo>
                <a:lnTo>
                  <a:pt x="348" y="99"/>
                </a:lnTo>
                <a:lnTo>
                  <a:pt x="443" y="108"/>
                </a:lnTo>
                <a:lnTo>
                  <a:pt x="443" y="111"/>
                </a:lnTo>
                <a:lnTo>
                  <a:pt x="442" y="113"/>
                </a:lnTo>
                <a:lnTo>
                  <a:pt x="348" y="95"/>
                </a:lnTo>
                <a:lnTo>
                  <a:pt x="348" y="92"/>
                </a:lnTo>
                <a:lnTo>
                  <a:pt x="347" y="101"/>
                </a:lnTo>
                <a:lnTo>
                  <a:pt x="347" y="99"/>
                </a:lnTo>
                <a:lnTo>
                  <a:pt x="443" y="99"/>
                </a:lnTo>
                <a:lnTo>
                  <a:pt x="443" y="101"/>
                </a:lnTo>
                <a:lnTo>
                  <a:pt x="443" y="104"/>
                </a:lnTo>
                <a:cubicBezTo>
                  <a:pt x="443" y="107"/>
                  <a:pt x="443" y="110"/>
                  <a:pt x="443" y="112"/>
                </a:cubicBezTo>
                <a:lnTo>
                  <a:pt x="442" y="115"/>
                </a:lnTo>
                <a:lnTo>
                  <a:pt x="443" y="107"/>
                </a:lnTo>
                <a:lnTo>
                  <a:pt x="443" y="108"/>
                </a:lnTo>
                <a:lnTo>
                  <a:pt x="348" y="99"/>
                </a:lnTo>
                <a:lnTo>
                  <a:pt x="348" y="97"/>
                </a:lnTo>
                <a:lnTo>
                  <a:pt x="347" y="106"/>
                </a:lnTo>
                <a:lnTo>
                  <a:pt x="348" y="96"/>
                </a:lnTo>
                <a:lnTo>
                  <a:pt x="348" y="97"/>
                </a:lnTo>
                <a:lnTo>
                  <a:pt x="348" y="94"/>
                </a:lnTo>
                <a:lnTo>
                  <a:pt x="444" y="94"/>
                </a:lnTo>
                <a:lnTo>
                  <a:pt x="444" y="95"/>
                </a:lnTo>
                <a:cubicBezTo>
                  <a:pt x="444" y="98"/>
                  <a:pt x="444" y="100"/>
                  <a:pt x="443" y="103"/>
                </a:cubicBezTo>
                <a:lnTo>
                  <a:pt x="443" y="106"/>
                </a:lnTo>
                <a:lnTo>
                  <a:pt x="442" y="112"/>
                </a:lnTo>
                <a:lnTo>
                  <a:pt x="442" y="104"/>
                </a:lnTo>
                <a:lnTo>
                  <a:pt x="442" y="108"/>
                </a:lnTo>
                <a:cubicBezTo>
                  <a:pt x="442" y="135"/>
                  <a:pt x="421" y="156"/>
                  <a:pt x="394" y="156"/>
                </a:cubicBezTo>
                <a:lnTo>
                  <a:pt x="393" y="156"/>
                </a:lnTo>
                <a:cubicBezTo>
                  <a:pt x="369" y="156"/>
                  <a:pt x="348" y="138"/>
                  <a:pt x="346" y="113"/>
                </a:cubicBezTo>
                <a:lnTo>
                  <a:pt x="345" y="107"/>
                </a:lnTo>
                <a:lnTo>
                  <a:pt x="346" y="115"/>
                </a:lnTo>
                <a:lnTo>
                  <a:pt x="345" y="111"/>
                </a:lnTo>
                <a:lnTo>
                  <a:pt x="438" y="114"/>
                </a:lnTo>
                <a:lnTo>
                  <a:pt x="437" y="116"/>
                </a:lnTo>
                <a:lnTo>
                  <a:pt x="439" y="100"/>
                </a:lnTo>
                <a:lnTo>
                  <a:pt x="439" y="103"/>
                </a:lnTo>
                <a:lnTo>
                  <a:pt x="439" y="107"/>
                </a:lnTo>
                <a:cubicBezTo>
                  <a:pt x="439" y="112"/>
                  <a:pt x="439" y="117"/>
                  <a:pt x="437" y="122"/>
                </a:cubicBezTo>
                <a:lnTo>
                  <a:pt x="437" y="124"/>
                </a:lnTo>
                <a:cubicBezTo>
                  <a:pt x="429" y="146"/>
                  <a:pt x="407" y="160"/>
                  <a:pt x="383" y="156"/>
                </a:cubicBezTo>
                <a:cubicBezTo>
                  <a:pt x="360" y="152"/>
                  <a:pt x="343" y="132"/>
                  <a:pt x="343" y="108"/>
                </a:cubicBezTo>
                <a:lnTo>
                  <a:pt x="343" y="106"/>
                </a:lnTo>
                <a:lnTo>
                  <a:pt x="344" y="116"/>
                </a:lnTo>
                <a:lnTo>
                  <a:pt x="343" y="113"/>
                </a:lnTo>
                <a:lnTo>
                  <a:pt x="438" y="104"/>
                </a:lnTo>
                <a:lnTo>
                  <a:pt x="438" y="113"/>
                </a:lnTo>
                <a:lnTo>
                  <a:pt x="438" y="118"/>
                </a:lnTo>
                <a:cubicBezTo>
                  <a:pt x="435" y="142"/>
                  <a:pt x="416" y="161"/>
                  <a:pt x="392" y="161"/>
                </a:cubicBezTo>
                <a:cubicBezTo>
                  <a:pt x="367" y="162"/>
                  <a:pt x="347" y="145"/>
                  <a:pt x="343" y="121"/>
                </a:cubicBezTo>
                <a:lnTo>
                  <a:pt x="342" y="118"/>
                </a:lnTo>
                <a:cubicBezTo>
                  <a:pt x="342" y="116"/>
                  <a:pt x="341" y="113"/>
                  <a:pt x="341" y="110"/>
                </a:cubicBezTo>
                <a:lnTo>
                  <a:pt x="341" y="108"/>
                </a:lnTo>
                <a:lnTo>
                  <a:pt x="437" y="108"/>
                </a:lnTo>
                <a:lnTo>
                  <a:pt x="437" y="119"/>
                </a:lnTo>
                <a:lnTo>
                  <a:pt x="437" y="123"/>
                </a:lnTo>
                <a:cubicBezTo>
                  <a:pt x="434" y="143"/>
                  <a:pt x="420" y="160"/>
                  <a:pt x="400" y="165"/>
                </a:cubicBezTo>
                <a:cubicBezTo>
                  <a:pt x="381" y="169"/>
                  <a:pt x="360" y="161"/>
                  <a:pt x="349" y="145"/>
                </a:cubicBezTo>
                <a:lnTo>
                  <a:pt x="348" y="143"/>
                </a:lnTo>
                <a:cubicBezTo>
                  <a:pt x="344" y="137"/>
                  <a:pt x="342" y="131"/>
                  <a:pt x="341" y="124"/>
                </a:cubicBezTo>
                <a:lnTo>
                  <a:pt x="340" y="121"/>
                </a:lnTo>
                <a:lnTo>
                  <a:pt x="346" y="137"/>
                </a:lnTo>
                <a:lnTo>
                  <a:pt x="344" y="134"/>
                </a:lnTo>
                <a:lnTo>
                  <a:pt x="357" y="148"/>
                </a:lnTo>
                <a:lnTo>
                  <a:pt x="355" y="147"/>
                </a:lnTo>
                <a:lnTo>
                  <a:pt x="431" y="108"/>
                </a:lnTo>
                <a:lnTo>
                  <a:pt x="431" y="111"/>
                </a:lnTo>
                <a:lnTo>
                  <a:pt x="431" y="111"/>
                </a:lnTo>
                <a:lnTo>
                  <a:pt x="432" y="121"/>
                </a:lnTo>
                <a:lnTo>
                  <a:pt x="432" y="123"/>
                </a:lnTo>
                <a:lnTo>
                  <a:pt x="336" y="123"/>
                </a:lnTo>
                <a:lnTo>
                  <a:pt x="336" y="121"/>
                </a:lnTo>
                <a:lnTo>
                  <a:pt x="336" y="116"/>
                </a:lnTo>
                <a:lnTo>
                  <a:pt x="336" y="112"/>
                </a:lnTo>
                <a:lnTo>
                  <a:pt x="336" y="119"/>
                </a:lnTo>
                <a:lnTo>
                  <a:pt x="336" y="115"/>
                </a:lnTo>
                <a:lnTo>
                  <a:pt x="383" y="156"/>
                </a:lnTo>
                <a:lnTo>
                  <a:pt x="383" y="156"/>
                </a:lnTo>
                <a:lnTo>
                  <a:pt x="431" y="108"/>
                </a:lnTo>
                <a:lnTo>
                  <a:pt x="431" y="114"/>
                </a:lnTo>
                <a:lnTo>
                  <a:pt x="430" y="105"/>
                </a:lnTo>
                <a:lnTo>
                  <a:pt x="431" y="108"/>
                </a:lnTo>
                <a:cubicBezTo>
                  <a:pt x="431" y="111"/>
                  <a:pt x="431" y="114"/>
                  <a:pt x="431" y="117"/>
                </a:cubicBezTo>
                <a:lnTo>
                  <a:pt x="431" y="118"/>
                </a:lnTo>
                <a:cubicBezTo>
                  <a:pt x="431" y="142"/>
                  <a:pt x="413" y="163"/>
                  <a:pt x="389" y="166"/>
                </a:cubicBezTo>
                <a:cubicBezTo>
                  <a:pt x="365" y="169"/>
                  <a:pt x="343" y="153"/>
                  <a:pt x="337" y="130"/>
                </a:cubicBezTo>
                <a:lnTo>
                  <a:pt x="335" y="121"/>
                </a:lnTo>
                <a:lnTo>
                  <a:pt x="336" y="122"/>
                </a:lnTo>
                <a:lnTo>
                  <a:pt x="334" y="115"/>
                </a:lnTo>
                <a:lnTo>
                  <a:pt x="334" y="112"/>
                </a:lnTo>
                <a:lnTo>
                  <a:pt x="424" y="125"/>
                </a:lnTo>
                <a:lnTo>
                  <a:pt x="423" y="126"/>
                </a:lnTo>
                <a:lnTo>
                  <a:pt x="428" y="105"/>
                </a:lnTo>
                <a:lnTo>
                  <a:pt x="428" y="108"/>
                </a:lnTo>
                <a:lnTo>
                  <a:pt x="428" y="113"/>
                </a:lnTo>
                <a:lnTo>
                  <a:pt x="428" y="119"/>
                </a:lnTo>
                <a:lnTo>
                  <a:pt x="428" y="124"/>
                </a:lnTo>
                <a:lnTo>
                  <a:pt x="428" y="127"/>
                </a:lnTo>
                <a:lnTo>
                  <a:pt x="332" y="127"/>
                </a:lnTo>
                <a:lnTo>
                  <a:pt x="332" y="127"/>
                </a:lnTo>
                <a:lnTo>
                  <a:pt x="332" y="123"/>
                </a:lnTo>
                <a:lnTo>
                  <a:pt x="332" y="115"/>
                </a:lnTo>
                <a:lnTo>
                  <a:pt x="332" y="111"/>
                </a:lnTo>
                <a:lnTo>
                  <a:pt x="332" y="108"/>
                </a:lnTo>
                <a:lnTo>
                  <a:pt x="426" y="124"/>
                </a:lnTo>
                <a:lnTo>
                  <a:pt x="426" y="125"/>
                </a:lnTo>
                <a:lnTo>
                  <a:pt x="428" y="110"/>
                </a:lnTo>
                <a:lnTo>
                  <a:pt x="428" y="113"/>
                </a:lnTo>
                <a:lnTo>
                  <a:pt x="428" y="117"/>
                </a:lnTo>
                <a:lnTo>
                  <a:pt x="428" y="118"/>
                </a:lnTo>
                <a:lnTo>
                  <a:pt x="332" y="118"/>
                </a:lnTo>
                <a:lnTo>
                  <a:pt x="332" y="110"/>
                </a:lnTo>
                <a:lnTo>
                  <a:pt x="333" y="106"/>
                </a:lnTo>
                <a:lnTo>
                  <a:pt x="333" y="106"/>
                </a:lnTo>
                <a:lnTo>
                  <a:pt x="333" y="104"/>
                </a:lnTo>
                <a:lnTo>
                  <a:pt x="429" y="104"/>
                </a:lnTo>
                <a:lnTo>
                  <a:pt x="429" y="105"/>
                </a:lnTo>
                <a:lnTo>
                  <a:pt x="429" y="112"/>
                </a:lnTo>
                <a:lnTo>
                  <a:pt x="428" y="118"/>
                </a:lnTo>
                <a:cubicBezTo>
                  <a:pt x="426" y="143"/>
                  <a:pt x="405" y="161"/>
                  <a:pt x="380" y="161"/>
                </a:cubicBezTo>
                <a:lnTo>
                  <a:pt x="379" y="161"/>
                </a:lnTo>
                <a:lnTo>
                  <a:pt x="427" y="113"/>
                </a:lnTo>
                <a:lnTo>
                  <a:pt x="427" y="116"/>
                </a:lnTo>
                <a:cubicBezTo>
                  <a:pt x="427" y="122"/>
                  <a:pt x="427" y="127"/>
                  <a:pt x="425" y="132"/>
                </a:cubicBezTo>
                <a:lnTo>
                  <a:pt x="425" y="133"/>
                </a:lnTo>
                <a:cubicBezTo>
                  <a:pt x="418" y="153"/>
                  <a:pt x="398" y="167"/>
                  <a:pt x="377" y="166"/>
                </a:cubicBezTo>
                <a:cubicBezTo>
                  <a:pt x="356" y="165"/>
                  <a:pt x="338" y="150"/>
                  <a:pt x="332" y="130"/>
                </a:cubicBezTo>
                <a:lnTo>
                  <a:pt x="331" y="124"/>
                </a:lnTo>
                <a:lnTo>
                  <a:pt x="330" y="120"/>
                </a:lnTo>
                <a:lnTo>
                  <a:pt x="330" y="116"/>
                </a:lnTo>
                <a:lnTo>
                  <a:pt x="335" y="131"/>
                </a:lnTo>
                <a:lnTo>
                  <a:pt x="334" y="130"/>
                </a:lnTo>
                <a:lnTo>
                  <a:pt x="424" y="118"/>
                </a:lnTo>
                <a:lnTo>
                  <a:pt x="424" y="120"/>
                </a:lnTo>
                <a:lnTo>
                  <a:pt x="424" y="111"/>
                </a:lnTo>
                <a:lnTo>
                  <a:pt x="424" y="121"/>
                </a:lnTo>
                <a:lnTo>
                  <a:pt x="423" y="130"/>
                </a:lnTo>
                <a:lnTo>
                  <a:pt x="422" y="133"/>
                </a:lnTo>
                <a:cubicBezTo>
                  <a:pt x="422" y="138"/>
                  <a:pt x="420" y="143"/>
                  <a:pt x="418" y="148"/>
                </a:cubicBezTo>
                <a:lnTo>
                  <a:pt x="417" y="149"/>
                </a:lnTo>
                <a:cubicBezTo>
                  <a:pt x="406" y="171"/>
                  <a:pt x="381" y="181"/>
                  <a:pt x="358" y="172"/>
                </a:cubicBezTo>
                <a:cubicBezTo>
                  <a:pt x="335" y="164"/>
                  <a:pt x="322" y="140"/>
                  <a:pt x="328" y="116"/>
                </a:cubicBezTo>
                <a:lnTo>
                  <a:pt x="329" y="112"/>
                </a:lnTo>
                <a:lnTo>
                  <a:pt x="328" y="119"/>
                </a:lnTo>
                <a:lnTo>
                  <a:pt x="328" y="114"/>
                </a:lnTo>
                <a:lnTo>
                  <a:pt x="332" y="137"/>
                </a:lnTo>
                <a:lnTo>
                  <a:pt x="330" y="133"/>
                </a:lnTo>
                <a:lnTo>
                  <a:pt x="374" y="161"/>
                </a:lnTo>
                <a:lnTo>
                  <a:pt x="373" y="161"/>
                </a:lnTo>
                <a:lnTo>
                  <a:pt x="421" y="118"/>
                </a:lnTo>
                <a:lnTo>
                  <a:pt x="421" y="119"/>
                </a:lnTo>
                <a:lnTo>
                  <a:pt x="421" y="123"/>
                </a:lnTo>
                <a:cubicBezTo>
                  <a:pt x="421" y="147"/>
                  <a:pt x="404" y="167"/>
                  <a:pt x="381" y="170"/>
                </a:cubicBezTo>
                <a:cubicBezTo>
                  <a:pt x="357" y="174"/>
                  <a:pt x="335" y="160"/>
                  <a:pt x="327" y="138"/>
                </a:cubicBezTo>
                <a:lnTo>
                  <a:pt x="327" y="137"/>
                </a:lnTo>
                <a:cubicBezTo>
                  <a:pt x="325" y="132"/>
                  <a:pt x="324" y="127"/>
                  <a:pt x="324" y="121"/>
                </a:cubicBezTo>
                <a:lnTo>
                  <a:pt x="324" y="118"/>
                </a:lnTo>
                <a:lnTo>
                  <a:pt x="324" y="115"/>
                </a:lnTo>
                <a:lnTo>
                  <a:pt x="324" y="113"/>
                </a:lnTo>
                <a:lnTo>
                  <a:pt x="418" y="129"/>
                </a:lnTo>
                <a:lnTo>
                  <a:pt x="418" y="130"/>
                </a:lnTo>
                <a:lnTo>
                  <a:pt x="419" y="123"/>
                </a:lnTo>
                <a:lnTo>
                  <a:pt x="419" y="126"/>
                </a:lnTo>
                <a:cubicBezTo>
                  <a:pt x="415" y="149"/>
                  <a:pt x="395" y="166"/>
                  <a:pt x="371" y="166"/>
                </a:cubicBezTo>
                <a:lnTo>
                  <a:pt x="370" y="166"/>
                </a:lnTo>
                <a:lnTo>
                  <a:pt x="370" y="70"/>
                </a:lnTo>
                <a:lnTo>
                  <a:pt x="371" y="70"/>
                </a:lnTo>
                <a:lnTo>
                  <a:pt x="323" y="123"/>
                </a:lnTo>
                <a:lnTo>
                  <a:pt x="323" y="119"/>
                </a:lnTo>
                <a:lnTo>
                  <a:pt x="325" y="129"/>
                </a:lnTo>
                <a:lnTo>
                  <a:pt x="324" y="126"/>
                </a:lnTo>
                <a:lnTo>
                  <a:pt x="331" y="139"/>
                </a:lnTo>
                <a:lnTo>
                  <a:pt x="330" y="137"/>
                </a:lnTo>
                <a:lnTo>
                  <a:pt x="416" y="108"/>
                </a:lnTo>
                <a:lnTo>
                  <a:pt x="416" y="113"/>
                </a:lnTo>
                <a:lnTo>
                  <a:pt x="416" y="118"/>
                </a:lnTo>
                <a:cubicBezTo>
                  <a:pt x="416" y="142"/>
                  <a:pt x="398" y="163"/>
                  <a:pt x="374" y="166"/>
                </a:cubicBezTo>
                <a:cubicBezTo>
                  <a:pt x="350" y="169"/>
                  <a:pt x="327" y="153"/>
                  <a:pt x="321" y="130"/>
                </a:cubicBezTo>
                <a:lnTo>
                  <a:pt x="320" y="125"/>
                </a:lnTo>
                <a:lnTo>
                  <a:pt x="320" y="123"/>
                </a:lnTo>
                <a:lnTo>
                  <a:pt x="414" y="123"/>
                </a:lnTo>
                <a:lnTo>
                  <a:pt x="413" y="128"/>
                </a:lnTo>
                <a:lnTo>
                  <a:pt x="413" y="130"/>
                </a:lnTo>
                <a:cubicBezTo>
                  <a:pt x="408" y="148"/>
                  <a:pt x="393" y="162"/>
                  <a:pt x="374" y="165"/>
                </a:cubicBezTo>
                <a:cubicBezTo>
                  <a:pt x="355" y="169"/>
                  <a:pt x="337" y="160"/>
                  <a:pt x="326" y="145"/>
                </a:cubicBezTo>
                <a:lnTo>
                  <a:pt x="325" y="143"/>
                </a:lnTo>
                <a:cubicBezTo>
                  <a:pt x="323" y="140"/>
                  <a:pt x="321" y="136"/>
                  <a:pt x="319" y="132"/>
                </a:cubicBezTo>
                <a:lnTo>
                  <a:pt x="318" y="129"/>
                </a:lnTo>
                <a:cubicBezTo>
                  <a:pt x="317" y="124"/>
                  <a:pt x="316" y="119"/>
                  <a:pt x="316" y="113"/>
                </a:cubicBezTo>
                <a:lnTo>
                  <a:pt x="316" y="110"/>
                </a:lnTo>
                <a:lnTo>
                  <a:pt x="317" y="122"/>
                </a:lnTo>
                <a:lnTo>
                  <a:pt x="317" y="120"/>
                </a:lnTo>
                <a:lnTo>
                  <a:pt x="411" y="108"/>
                </a:lnTo>
                <a:lnTo>
                  <a:pt x="411" y="113"/>
                </a:lnTo>
                <a:lnTo>
                  <a:pt x="411" y="118"/>
                </a:lnTo>
                <a:cubicBezTo>
                  <a:pt x="411" y="144"/>
                  <a:pt x="390" y="166"/>
                  <a:pt x="363" y="166"/>
                </a:cubicBezTo>
                <a:lnTo>
                  <a:pt x="361" y="166"/>
                </a:lnTo>
                <a:cubicBezTo>
                  <a:pt x="335" y="166"/>
                  <a:pt x="313" y="144"/>
                  <a:pt x="313" y="118"/>
                </a:cubicBezTo>
                <a:lnTo>
                  <a:pt x="313" y="113"/>
                </a:lnTo>
                <a:lnTo>
                  <a:pt x="315" y="127"/>
                </a:lnTo>
                <a:lnTo>
                  <a:pt x="314" y="123"/>
                </a:lnTo>
                <a:lnTo>
                  <a:pt x="327" y="144"/>
                </a:lnTo>
                <a:lnTo>
                  <a:pt x="325" y="142"/>
                </a:lnTo>
                <a:lnTo>
                  <a:pt x="407" y="108"/>
                </a:lnTo>
                <a:lnTo>
                  <a:pt x="407" y="111"/>
                </a:lnTo>
                <a:lnTo>
                  <a:pt x="407" y="116"/>
                </a:lnTo>
                <a:lnTo>
                  <a:pt x="407" y="120"/>
                </a:lnTo>
                <a:lnTo>
                  <a:pt x="407" y="123"/>
                </a:lnTo>
                <a:cubicBezTo>
                  <a:pt x="407" y="144"/>
                  <a:pt x="393" y="163"/>
                  <a:pt x="373" y="169"/>
                </a:cubicBezTo>
                <a:cubicBezTo>
                  <a:pt x="353" y="175"/>
                  <a:pt x="331" y="167"/>
                  <a:pt x="319" y="150"/>
                </a:cubicBezTo>
                <a:lnTo>
                  <a:pt x="318" y="148"/>
                </a:lnTo>
                <a:cubicBezTo>
                  <a:pt x="315" y="144"/>
                  <a:pt x="313" y="139"/>
                  <a:pt x="312" y="135"/>
                </a:cubicBezTo>
                <a:lnTo>
                  <a:pt x="310" y="130"/>
                </a:lnTo>
                <a:lnTo>
                  <a:pt x="309" y="125"/>
                </a:lnTo>
                <a:lnTo>
                  <a:pt x="309" y="123"/>
                </a:lnTo>
                <a:lnTo>
                  <a:pt x="403" y="123"/>
                </a:lnTo>
                <a:lnTo>
                  <a:pt x="403" y="125"/>
                </a:lnTo>
                <a:lnTo>
                  <a:pt x="403" y="116"/>
                </a:lnTo>
                <a:lnTo>
                  <a:pt x="403" y="118"/>
                </a:lnTo>
                <a:lnTo>
                  <a:pt x="308" y="110"/>
                </a:lnTo>
                <a:lnTo>
                  <a:pt x="309" y="107"/>
                </a:lnTo>
                <a:lnTo>
                  <a:pt x="308" y="115"/>
                </a:lnTo>
                <a:lnTo>
                  <a:pt x="308" y="113"/>
                </a:lnTo>
                <a:lnTo>
                  <a:pt x="404" y="113"/>
                </a:lnTo>
                <a:lnTo>
                  <a:pt x="404" y="116"/>
                </a:lnTo>
                <a:lnTo>
                  <a:pt x="404" y="126"/>
                </a:lnTo>
                <a:lnTo>
                  <a:pt x="403" y="125"/>
                </a:lnTo>
                <a:lnTo>
                  <a:pt x="403" y="127"/>
                </a:lnTo>
                <a:lnTo>
                  <a:pt x="307" y="127"/>
                </a:lnTo>
                <a:lnTo>
                  <a:pt x="308" y="121"/>
                </a:lnTo>
                <a:lnTo>
                  <a:pt x="308" y="120"/>
                </a:lnTo>
                <a:lnTo>
                  <a:pt x="308" y="116"/>
                </a:lnTo>
                <a:cubicBezTo>
                  <a:pt x="308" y="113"/>
                  <a:pt x="308" y="110"/>
                  <a:pt x="309" y="107"/>
                </a:cubicBezTo>
                <a:lnTo>
                  <a:pt x="309" y="104"/>
                </a:lnTo>
                <a:cubicBezTo>
                  <a:pt x="314" y="80"/>
                  <a:pt x="337" y="63"/>
                  <a:pt x="361" y="66"/>
                </a:cubicBezTo>
                <a:cubicBezTo>
                  <a:pt x="386" y="68"/>
                  <a:pt x="404" y="89"/>
                  <a:pt x="404" y="113"/>
                </a:cubicBezTo>
                <a:lnTo>
                  <a:pt x="404" y="114"/>
                </a:lnTo>
                <a:lnTo>
                  <a:pt x="404" y="117"/>
                </a:lnTo>
                <a:lnTo>
                  <a:pt x="404" y="121"/>
                </a:lnTo>
                <a:lnTo>
                  <a:pt x="404" y="123"/>
                </a:lnTo>
                <a:lnTo>
                  <a:pt x="309" y="114"/>
                </a:lnTo>
                <a:lnTo>
                  <a:pt x="310" y="111"/>
                </a:lnTo>
                <a:lnTo>
                  <a:pt x="310" y="130"/>
                </a:lnTo>
                <a:lnTo>
                  <a:pt x="309" y="127"/>
                </a:lnTo>
                <a:lnTo>
                  <a:pt x="402" y="132"/>
                </a:lnTo>
                <a:lnTo>
                  <a:pt x="401" y="138"/>
                </a:lnTo>
                <a:lnTo>
                  <a:pt x="400" y="141"/>
                </a:lnTo>
                <a:cubicBezTo>
                  <a:pt x="398" y="145"/>
                  <a:pt x="396" y="149"/>
                  <a:pt x="394" y="153"/>
                </a:cubicBezTo>
                <a:lnTo>
                  <a:pt x="393" y="154"/>
                </a:lnTo>
                <a:cubicBezTo>
                  <a:pt x="383" y="169"/>
                  <a:pt x="365" y="177"/>
                  <a:pt x="347" y="175"/>
                </a:cubicBezTo>
                <a:cubicBezTo>
                  <a:pt x="328" y="173"/>
                  <a:pt x="313" y="160"/>
                  <a:pt x="307" y="143"/>
                </a:cubicBezTo>
                <a:lnTo>
                  <a:pt x="307" y="141"/>
                </a:lnTo>
                <a:cubicBezTo>
                  <a:pt x="306" y="139"/>
                  <a:pt x="306" y="136"/>
                  <a:pt x="305" y="134"/>
                </a:cubicBezTo>
                <a:lnTo>
                  <a:pt x="304" y="130"/>
                </a:lnTo>
                <a:lnTo>
                  <a:pt x="304" y="126"/>
                </a:lnTo>
                <a:lnTo>
                  <a:pt x="306" y="135"/>
                </a:lnTo>
                <a:lnTo>
                  <a:pt x="305" y="133"/>
                </a:lnTo>
                <a:lnTo>
                  <a:pt x="397" y="133"/>
                </a:lnTo>
                <a:lnTo>
                  <a:pt x="396" y="135"/>
                </a:lnTo>
                <a:lnTo>
                  <a:pt x="398" y="119"/>
                </a:lnTo>
                <a:lnTo>
                  <a:pt x="398" y="122"/>
                </a:lnTo>
                <a:lnTo>
                  <a:pt x="398" y="126"/>
                </a:lnTo>
                <a:lnTo>
                  <a:pt x="398" y="127"/>
                </a:lnTo>
                <a:cubicBezTo>
                  <a:pt x="398" y="151"/>
                  <a:pt x="381" y="171"/>
                  <a:pt x="358" y="175"/>
                </a:cubicBezTo>
                <a:cubicBezTo>
                  <a:pt x="335" y="179"/>
                  <a:pt x="312" y="165"/>
                  <a:pt x="305" y="143"/>
                </a:cubicBezTo>
                <a:lnTo>
                  <a:pt x="304" y="141"/>
                </a:lnTo>
                <a:lnTo>
                  <a:pt x="303" y="138"/>
                </a:lnTo>
                <a:cubicBezTo>
                  <a:pt x="302" y="133"/>
                  <a:pt x="301" y="128"/>
                  <a:pt x="301" y="123"/>
                </a:cubicBezTo>
                <a:lnTo>
                  <a:pt x="301" y="118"/>
                </a:lnTo>
                <a:lnTo>
                  <a:pt x="349" y="166"/>
                </a:lnTo>
                <a:lnTo>
                  <a:pt x="346" y="166"/>
                </a:lnTo>
                <a:lnTo>
                  <a:pt x="393" y="126"/>
                </a:lnTo>
                <a:lnTo>
                  <a:pt x="392" y="133"/>
                </a:lnTo>
                <a:lnTo>
                  <a:pt x="392" y="135"/>
                </a:lnTo>
                <a:cubicBezTo>
                  <a:pt x="386" y="158"/>
                  <a:pt x="363" y="174"/>
                  <a:pt x="339" y="171"/>
                </a:cubicBezTo>
                <a:cubicBezTo>
                  <a:pt x="315" y="168"/>
                  <a:pt x="297" y="147"/>
                  <a:pt x="297" y="123"/>
                </a:cubicBezTo>
                <a:lnTo>
                  <a:pt x="297" y="121"/>
                </a:lnTo>
                <a:cubicBezTo>
                  <a:pt x="297" y="118"/>
                  <a:pt x="297" y="116"/>
                  <a:pt x="298" y="113"/>
                </a:cubicBezTo>
                <a:lnTo>
                  <a:pt x="298" y="110"/>
                </a:lnTo>
                <a:cubicBezTo>
                  <a:pt x="302" y="87"/>
                  <a:pt x="322" y="70"/>
                  <a:pt x="345" y="70"/>
                </a:cubicBezTo>
                <a:lnTo>
                  <a:pt x="346" y="70"/>
                </a:lnTo>
                <a:cubicBezTo>
                  <a:pt x="373" y="70"/>
                  <a:pt x="394" y="91"/>
                  <a:pt x="394" y="118"/>
                </a:cubicBezTo>
                <a:lnTo>
                  <a:pt x="394" y="121"/>
                </a:lnTo>
                <a:cubicBezTo>
                  <a:pt x="394" y="125"/>
                  <a:pt x="394" y="129"/>
                  <a:pt x="393" y="133"/>
                </a:cubicBezTo>
                <a:lnTo>
                  <a:pt x="393" y="135"/>
                </a:lnTo>
                <a:cubicBezTo>
                  <a:pt x="387" y="158"/>
                  <a:pt x="364" y="174"/>
                  <a:pt x="340" y="171"/>
                </a:cubicBezTo>
                <a:cubicBezTo>
                  <a:pt x="316" y="168"/>
                  <a:pt x="298" y="147"/>
                  <a:pt x="298" y="123"/>
                </a:cubicBezTo>
                <a:lnTo>
                  <a:pt x="298" y="121"/>
                </a:lnTo>
                <a:lnTo>
                  <a:pt x="299" y="129"/>
                </a:lnTo>
                <a:lnTo>
                  <a:pt x="298" y="126"/>
                </a:lnTo>
                <a:cubicBezTo>
                  <a:pt x="296" y="112"/>
                  <a:pt x="300" y="98"/>
                  <a:pt x="309" y="87"/>
                </a:cubicBezTo>
                <a:cubicBezTo>
                  <a:pt x="318" y="76"/>
                  <a:pt x="331" y="70"/>
                  <a:pt x="345" y="70"/>
                </a:cubicBezTo>
                <a:lnTo>
                  <a:pt x="346" y="70"/>
                </a:lnTo>
                <a:cubicBezTo>
                  <a:pt x="360" y="70"/>
                  <a:pt x="373" y="76"/>
                  <a:pt x="382" y="86"/>
                </a:cubicBezTo>
                <a:cubicBezTo>
                  <a:pt x="391" y="96"/>
                  <a:pt x="396" y="109"/>
                  <a:pt x="394" y="123"/>
                </a:cubicBezTo>
                <a:lnTo>
                  <a:pt x="394" y="128"/>
                </a:lnTo>
                <a:lnTo>
                  <a:pt x="393" y="133"/>
                </a:lnTo>
                <a:lnTo>
                  <a:pt x="345" y="79"/>
                </a:lnTo>
                <a:lnTo>
                  <a:pt x="346" y="79"/>
                </a:lnTo>
                <a:lnTo>
                  <a:pt x="298" y="132"/>
                </a:lnTo>
                <a:lnTo>
                  <a:pt x="298" y="128"/>
                </a:lnTo>
                <a:lnTo>
                  <a:pt x="297" y="123"/>
                </a:lnTo>
                <a:lnTo>
                  <a:pt x="391" y="133"/>
                </a:lnTo>
                <a:lnTo>
                  <a:pt x="390" y="135"/>
                </a:lnTo>
                <a:lnTo>
                  <a:pt x="392" y="126"/>
                </a:lnTo>
                <a:lnTo>
                  <a:pt x="391" y="130"/>
                </a:lnTo>
                <a:lnTo>
                  <a:pt x="392" y="123"/>
                </a:lnTo>
                <a:lnTo>
                  <a:pt x="392" y="134"/>
                </a:lnTo>
                <a:lnTo>
                  <a:pt x="391" y="138"/>
                </a:lnTo>
                <a:cubicBezTo>
                  <a:pt x="388" y="161"/>
                  <a:pt x="369" y="179"/>
                  <a:pt x="346" y="180"/>
                </a:cubicBezTo>
                <a:cubicBezTo>
                  <a:pt x="323" y="182"/>
                  <a:pt x="303" y="167"/>
                  <a:pt x="297" y="144"/>
                </a:cubicBezTo>
                <a:lnTo>
                  <a:pt x="297" y="146"/>
                </a:lnTo>
                <a:lnTo>
                  <a:pt x="296" y="143"/>
                </a:lnTo>
                <a:lnTo>
                  <a:pt x="389" y="116"/>
                </a:lnTo>
                <a:lnTo>
                  <a:pt x="389" y="118"/>
                </a:lnTo>
                <a:cubicBezTo>
                  <a:pt x="390" y="122"/>
                  <a:pt x="390" y="126"/>
                  <a:pt x="390" y="129"/>
                </a:cubicBezTo>
                <a:lnTo>
                  <a:pt x="390" y="132"/>
                </a:lnTo>
                <a:lnTo>
                  <a:pt x="390" y="135"/>
                </a:lnTo>
                <a:lnTo>
                  <a:pt x="390" y="137"/>
                </a:lnTo>
                <a:cubicBezTo>
                  <a:pt x="390" y="161"/>
                  <a:pt x="373" y="181"/>
                  <a:pt x="350" y="184"/>
                </a:cubicBezTo>
                <a:cubicBezTo>
                  <a:pt x="327" y="188"/>
                  <a:pt x="304" y="174"/>
                  <a:pt x="297" y="152"/>
                </a:cubicBezTo>
                <a:lnTo>
                  <a:pt x="296" y="151"/>
                </a:lnTo>
                <a:cubicBezTo>
                  <a:pt x="295" y="146"/>
                  <a:pt x="294" y="141"/>
                  <a:pt x="294" y="135"/>
                </a:cubicBezTo>
                <a:lnTo>
                  <a:pt x="294" y="132"/>
                </a:lnTo>
                <a:lnTo>
                  <a:pt x="295" y="140"/>
                </a:lnTo>
                <a:lnTo>
                  <a:pt x="294" y="137"/>
                </a:lnTo>
                <a:lnTo>
                  <a:pt x="296" y="144"/>
                </a:lnTo>
                <a:lnTo>
                  <a:pt x="295" y="143"/>
                </a:lnTo>
                <a:lnTo>
                  <a:pt x="387" y="143"/>
                </a:lnTo>
                <a:lnTo>
                  <a:pt x="386" y="144"/>
                </a:lnTo>
                <a:lnTo>
                  <a:pt x="388" y="137"/>
                </a:lnTo>
                <a:lnTo>
                  <a:pt x="386" y="145"/>
                </a:lnTo>
                <a:lnTo>
                  <a:pt x="385" y="149"/>
                </a:lnTo>
                <a:lnTo>
                  <a:pt x="387" y="135"/>
                </a:lnTo>
                <a:lnTo>
                  <a:pt x="387" y="137"/>
                </a:lnTo>
                <a:lnTo>
                  <a:pt x="291" y="137"/>
                </a:lnTo>
                <a:lnTo>
                  <a:pt x="291" y="135"/>
                </a:lnTo>
                <a:cubicBezTo>
                  <a:pt x="291" y="133"/>
                  <a:pt x="291" y="130"/>
                  <a:pt x="292" y="128"/>
                </a:cubicBezTo>
                <a:lnTo>
                  <a:pt x="292" y="125"/>
                </a:lnTo>
                <a:lnTo>
                  <a:pt x="294" y="148"/>
                </a:lnTo>
                <a:lnTo>
                  <a:pt x="293" y="145"/>
                </a:lnTo>
                <a:lnTo>
                  <a:pt x="300" y="158"/>
                </a:lnTo>
                <a:lnTo>
                  <a:pt x="299" y="156"/>
                </a:lnTo>
                <a:lnTo>
                  <a:pt x="385" y="127"/>
                </a:lnTo>
                <a:lnTo>
                  <a:pt x="385" y="129"/>
                </a:lnTo>
                <a:cubicBezTo>
                  <a:pt x="385" y="132"/>
                  <a:pt x="385" y="135"/>
                  <a:pt x="384" y="137"/>
                </a:cubicBezTo>
                <a:lnTo>
                  <a:pt x="384" y="140"/>
                </a:lnTo>
                <a:cubicBezTo>
                  <a:pt x="383" y="143"/>
                  <a:pt x="383" y="145"/>
                  <a:pt x="382" y="148"/>
                </a:cubicBezTo>
                <a:lnTo>
                  <a:pt x="381" y="151"/>
                </a:lnTo>
                <a:cubicBezTo>
                  <a:pt x="379" y="158"/>
                  <a:pt x="375" y="164"/>
                  <a:pt x="369" y="169"/>
                </a:cubicBezTo>
                <a:lnTo>
                  <a:pt x="368" y="171"/>
                </a:lnTo>
                <a:cubicBezTo>
                  <a:pt x="349" y="190"/>
                  <a:pt x="319" y="190"/>
                  <a:pt x="300" y="171"/>
                </a:cubicBezTo>
                <a:lnTo>
                  <a:pt x="299" y="169"/>
                </a:lnTo>
                <a:cubicBezTo>
                  <a:pt x="296" y="167"/>
                  <a:pt x="294" y="165"/>
                  <a:pt x="293" y="162"/>
                </a:cubicBezTo>
                <a:lnTo>
                  <a:pt x="288" y="154"/>
                </a:lnTo>
                <a:lnTo>
                  <a:pt x="286" y="151"/>
                </a:lnTo>
                <a:cubicBezTo>
                  <a:pt x="284" y="148"/>
                  <a:pt x="283" y="145"/>
                  <a:pt x="282" y="141"/>
                </a:cubicBezTo>
                <a:lnTo>
                  <a:pt x="282" y="139"/>
                </a:lnTo>
                <a:lnTo>
                  <a:pt x="375" y="116"/>
                </a:lnTo>
                <a:lnTo>
                  <a:pt x="376" y="122"/>
                </a:lnTo>
                <a:lnTo>
                  <a:pt x="377" y="125"/>
                </a:lnTo>
                <a:cubicBezTo>
                  <a:pt x="378" y="132"/>
                  <a:pt x="377" y="140"/>
                  <a:pt x="375" y="148"/>
                </a:cubicBezTo>
                <a:lnTo>
                  <a:pt x="374" y="152"/>
                </a:lnTo>
                <a:cubicBezTo>
                  <a:pt x="367" y="172"/>
                  <a:pt x="349" y="185"/>
                  <a:pt x="328" y="185"/>
                </a:cubicBezTo>
                <a:lnTo>
                  <a:pt x="327" y="185"/>
                </a:lnTo>
                <a:cubicBezTo>
                  <a:pt x="312" y="185"/>
                  <a:pt x="298" y="178"/>
                  <a:pt x="289" y="167"/>
                </a:cubicBezTo>
                <a:cubicBezTo>
                  <a:pt x="280" y="155"/>
                  <a:pt x="277" y="140"/>
                  <a:pt x="280" y="125"/>
                </a:cubicBezTo>
                <a:lnTo>
                  <a:pt x="281" y="123"/>
                </a:lnTo>
                <a:lnTo>
                  <a:pt x="279" y="135"/>
                </a:lnTo>
                <a:lnTo>
                  <a:pt x="279" y="132"/>
                </a:lnTo>
                <a:lnTo>
                  <a:pt x="327" y="180"/>
                </a:lnTo>
                <a:lnTo>
                  <a:pt x="326" y="180"/>
                </a:lnTo>
                <a:lnTo>
                  <a:pt x="374" y="132"/>
                </a:lnTo>
                <a:lnTo>
                  <a:pt x="374" y="135"/>
                </a:lnTo>
                <a:cubicBezTo>
                  <a:pt x="374" y="139"/>
                  <a:pt x="374" y="143"/>
                  <a:pt x="373" y="147"/>
                </a:cubicBezTo>
                <a:lnTo>
                  <a:pt x="373" y="149"/>
                </a:lnTo>
                <a:cubicBezTo>
                  <a:pt x="367" y="170"/>
                  <a:pt x="348" y="185"/>
                  <a:pt x="326" y="185"/>
                </a:cubicBezTo>
                <a:lnTo>
                  <a:pt x="325" y="185"/>
                </a:lnTo>
                <a:cubicBezTo>
                  <a:pt x="298" y="185"/>
                  <a:pt x="277" y="163"/>
                  <a:pt x="277" y="137"/>
                </a:cubicBezTo>
                <a:lnTo>
                  <a:pt x="277" y="134"/>
                </a:lnTo>
                <a:cubicBezTo>
                  <a:pt x="277" y="131"/>
                  <a:pt x="277" y="127"/>
                  <a:pt x="278" y="123"/>
                </a:cubicBezTo>
                <a:lnTo>
                  <a:pt x="279" y="121"/>
                </a:lnTo>
                <a:cubicBezTo>
                  <a:pt x="284" y="99"/>
                  <a:pt x="303" y="84"/>
                  <a:pt x="325" y="84"/>
                </a:cubicBezTo>
                <a:cubicBezTo>
                  <a:pt x="347" y="84"/>
                  <a:pt x="367" y="99"/>
                  <a:pt x="372" y="121"/>
                </a:cubicBezTo>
                <a:lnTo>
                  <a:pt x="373" y="125"/>
                </a:lnTo>
                <a:lnTo>
                  <a:pt x="374" y="128"/>
                </a:lnTo>
                <a:cubicBezTo>
                  <a:pt x="376" y="142"/>
                  <a:pt x="373" y="156"/>
                  <a:pt x="364" y="167"/>
                </a:cubicBezTo>
                <a:cubicBezTo>
                  <a:pt x="354" y="179"/>
                  <a:pt x="341" y="185"/>
                  <a:pt x="326" y="185"/>
                </a:cubicBezTo>
                <a:lnTo>
                  <a:pt x="326" y="185"/>
                </a:lnTo>
                <a:lnTo>
                  <a:pt x="374" y="132"/>
                </a:lnTo>
                <a:lnTo>
                  <a:pt x="374" y="142"/>
                </a:lnTo>
                <a:lnTo>
                  <a:pt x="374" y="146"/>
                </a:lnTo>
                <a:lnTo>
                  <a:pt x="326" y="98"/>
                </a:lnTo>
                <a:lnTo>
                  <a:pt x="327" y="98"/>
                </a:lnTo>
                <a:lnTo>
                  <a:pt x="279" y="146"/>
                </a:lnTo>
                <a:lnTo>
                  <a:pt x="279" y="143"/>
                </a:lnTo>
                <a:lnTo>
                  <a:pt x="279" y="145"/>
                </a:lnTo>
                <a:lnTo>
                  <a:pt x="278" y="135"/>
                </a:lnTo>
                <a:lnTo>
                  <a:pt x="278" y="132"/>
                </a:lnTo>
                <a:lnTo>
                  <a:pt x="369" y="154"/>
                </a:lnTo>
                <a:lnTo>
                  <a:pt x="369" y="155"/>
                </a:lnTo>
                <a:lnTo>
                  <a:pt x="373" y="140"/>
                </a:lnTo>
                <a:lnTo>
                  <a:pt x="373" y="144"/>
                </a:lnTo>
                <a:lnTo>
                  <a:pt x="373" y="132"/>
                </a:lnTo>
                <a:lnTo>
                  <a:pt x="373" y="134"/>
                </a:lnTo>
                <a:lnTo>
                  <a:pt x="374" y="137"/>
                </a:lnTo>
                <a:cubicBezTo>
                  <a:pt x="374" y="140"/>
                  <a:pt x="374" y="142"/>
                  <a:pt x="374" y="145"/>
                </a:cubicBezTo>
                <a:lnTo>
                  <a:pt x="374" y="146"/>
                </a:lnTo>
                <a:cubicBezTo>
                  <a:pt x="374" y="172"/>
                  <a:pt x="355" y="193"/>
                  <a:pt x="329" y="194"/>
                </a:cubicBezTo>
                <a:cubicBezTo>
                  <a:pt x="304" y="196"/>
                  <a:pt x="282" y="177"/>
                  <a:pt x="279" y="152"/>
                </a:cubicBezTo>
                <a:lnTo>
                  <a:pt x="278" y="147"/>
                </a:lnTo>
                <a:lnTo>
                  <a:pt x="278" y="142"/>
                </a:lnTo>
                <a:cubicBezTo>
                  <a:pt x="275" y="117"/>
                  <a:pt x="292" y="94"/>
                  <a:pt x="317" y="90"/>
                </a:cubicBezTo>
                <a:cubicBezTo>
                  <a:pt x="342" y="85"/>
                  <a:pt x="366" y="101"/>
                  <a:pt x="372" y="125"/>
                </a:cubicBezTo>
                <a:lnTo>
                  <a:pt x="373" y="127"/>
                </a:lnTo>
                <a:cubicBezTo>
                  <a:pt x="373" y="131"/>
                  <a:pt x="374" y="135"/>
                  <a:pt x="374" y="139"/>
                </a:cubicBezTo>
                <a:lnTo>
                  <a:pt x="374" y="142"/>
                </a:lnTo>
                <a:lnTo>
                  <a:pt x="326" y="94"/>
                </a:lnTo>
                <a:lnTo>
                  <a:pt x="326" y="94"/>
                </a:lnTo>
                <a:lnTo>
                  <a:pt x="278" y="142"/>
                </a:lnTo>
                <a:lnTo>
                  <a:pt x="278" y="139"/>
                </a:lnTo>
                <a:lnTo>
                  <a:pt x="280" y="151"/>
                </a:lnTo>
                <a:lnTo>
                  <a:pt x="279" y="149"/>
                </a:lnTo>
                <a:lnTo>
                  <a:pt x="374" y="137"/>
                </a:lnTo>
                <a:lnTo>
                  <a:pt x="374" y="139"/>
                </a:lnTo>
                <a:lnTo>
                  <a:pt x="374" y="142"/>
                </a:lnTo>
                <a:cubicBezTo>
                  <a:pt x="374" y="168"/>
                  <a:pt x="352" y="190"/>
                  <a:pt x="326" y="190"/>
                </a:cubicBezTo>
                <a:lnTo>
                  <a:pt x="325" y="190"/>
                </a:lnTo>
                <a:cubicBezTo>
                  <a:pt x="305" y="190"/>
                  <a:pt x="288" y="178"/>
                  <a:pt x="280" y="160"/>
                </a:cubicBezTo>
                <a:lnTo>
                  <a:pt x="278" y="155"/>
                </a:lnTo>
                <a:cubicBezTo>
                  <a:pt x="275" y="147"/>
                  <a:pt x="274" y="140"/>
                  <a:pt x="275" y="132"/>
                </a:cubicBezTo>
                <a:lnTo>
                  <a:pt x="276" y="127"/>
                </a:lnTo>
                <a:lnTo>
                  <a:pt x="277" y="144"/>
                </a:lnTo>
                <a:lnTo>
                  <a:pt x="276" y="140"/>
                </a:lnTo>
                <a:lnTo>
                  <a:pt x="289" y="162"/>
                </a:lnTo>
                <a:lnTo>
                  <a:pt x="288" y="161"/>
                </a:lnTo>
                <a:lnTo>
                  <a:pt x="369" y="133"/>
                </a:lnTo>
                <a:lnTo>
                  <a:pt x="369" y="135"/>
                </a:lnTo>
                <a:lnTo>
                  <a:pt x="368" y="141"/>
                </a:lnTo>
                <a:lnTo>
                  <a:pt x="367" y="151"/>
                </a:lnTo>
                <a:lnTo>
                  <a:pt x="367" y="154"/>
                </a:lnTo>
                <a:cubicBezTo>
                  <a:pt x="364" y="172"/>
                  <a:pt x="351" y="187"/>
                  <a:pt x="334" y="192"/>
                </a:cubicBezTo>
                <a:cubicBezTo>
                  <a:pt x="317" y="198"/>
                  <a:pt x="298" y="193"/>
                  <a:pt x="286" y="180"/>
                </a:cubicBezTo>
                <a:lnTo>
                  <a:pt x="285" y="180"/>
                </a:lnTo>
                <a:cubicBezTo>
                  <a:pt x="278" y="173"/>
                  <a:pt x="273" y="164"/>
                  <a:pt x="272" y="154"/>
                </a:cubicBezTo>
                <a:lnTo>
                  <a:pt x="272" y="155"/>
                </a:lnTo>
                <a:lnTo>
                  <a:pt x="271" y="151"/>
                </a:lnTo>
                <a:lnTo>
                  <a:pt x="270" y="149"/>
                </a:lnTo>
                <a:lnTo>
                  <a:pt x="358" y="162"/>
                </a:lnTo>
                <a:lnTo>
                  <a:pt x="353" y="169"/>
                </a:lnTo>
                <a:lnTo>
                  <a:pt x="351" y="172"/>
                </a:lnTo>
                <a:cubicBezTo>
                  <a:pt x="340" y="186"/>
                  <a:pt x="322" y="192"/>
                  <a:pt x="304" y="189"/>
                </a:cubicBezTo>
                <a:cubicBezTo>
                  <a:pt x="287" y="186"/>
                  <a:pt x="273" y="173"/>
                  <a:pt x="267" y="156"/>
                </a:cubicBezTo>
                <a:lnTo>
                  <a:pt x="265" y="145"/>
                </a:lnTo>
                <a:lnTo>
                  <a:pt x="264" y="142"/>
                </a:lnTo>
                <a:lnTo>
                  <a:pt x="272" y="161"/>
                </a:lnTo>
                <a:lnTo>
                  <a:pt x="271" y="159"/>
                </a:lnTo>
                <a:lnTo>
                  <a:pt x="356" y="148"/>
                </a:lnTo>
                <a:lnTo>
                  <a:pt x="356" y="149"/>
                </a:lnTo>
                <a:lnTo>
                  <a:pt x="358" y="134"/>
                </a:lnTo>
                <a:lnTo>
                  <a:pt x="358" y="142"/>
                </a:lnTo>
                <a:lnTo>
                  <a:pt x="357" y="147"/>
                </a:lnTo>
                <a:cubicBezTo>
                  <a:pt x="355" y="170"/>
                  <a:pt x="336" y="189"/>
                  <a:pt x="312" y="190"/>
                </a:cubicBezTo>
                <a:cubicBezTo>
                  <a:pt x="288" y="191"/>
                  <a:pt x="267" y="175"/>
                  <a:pt x="262" y="151"/>
                </a:cubicBezTo>
                <a:lnTo>
                  <a:pt x="262" y="149"/>
                </a:lnTo>
                <a:lnTo>
                  <a:pt x="264" y="157"/>
                </a:lnTo>
                <a:lnTo>
                  <a:pt x="263" y="155"/>
                </a:lnTo>
                <a:lnTo>
                  <a:pt x="355" y="149"/>
                </a:lnTo>
                <a:lnTo>
                  <a:pt x="354" y="151"/>
                </a:lnTo>
                <a:lnTo>
                  <a:pt x="355" y="139"/>
                </a:lnTo>
                <a:lnTo>
                  <a:pt x="355" y="142"/>
                </a:lnTo>
                <a:cubicBezTo>
                  <a:pt x="355" y="145"/>
                  <a:pt x="355" y="148"/>
                  <a:pt x="355" y="150"/>
                </a:cubicBezTo>
                <a:lnTo>
                  <a:pt x="354" y="153"/>
                </a:lnTo>
                <a:lnTo>
                  <a:pt x="355" y="145"/>
                </a:lnTo>
                <a:lnTo>
                  <a:pt x="355" y="146"/>
                </a:lnTo>
                <a:cubicBezTo>
                  <a:pt x="355" y="171"/>
                  <a:pt x="336" y="192"/>
                  <a:pt x="312" y="194"/>
                </a:cubicBezTo>
                <a:cubicBezTo>
                  <a:pt x="287" y="197"/>
                  <a:pt x="265" y="180"/>
                  <a:pt x="260" y="156"/>
                </a:cubicBezTo>
                <a:lnTo>
                  <a:pt x="259" y="153"/>
                </a:lnTo>
                <a:cubicBezTo>
                  <a:pt x="259" y="150"/>
                  <a:pt x="258" y="147"/>
                  <a:pt x="258" y="144"/>
                </a:cubicBezTo>
                <a:lnTo>
                  <a:pt x="258" y="139"/>
                </a:lnTo>
                <a:lnTo>
                  <a:pt x="258" y="134"/>
                </a:lnTo>
                <a:lnTo>
                  <a:pt x="258" y="132"/>
                </a:lnTo>
                <a:lnTo>
                  <a:pt x="354" y="132"/>
                </a:lnTo>
                <a:lnTo>
                  <a:pt x="354" y="129"/>
                </a:lnTo>
                <a:lnTo>
                  <a:pt x="355" y="139"/>
                </a:lnTo>
                <a:lnTo>
                  <a:pt x="355" y="143"/>
                </a:lnTo>
                <a:lnTo>
                  <a:pt x="355" y="146"/>
                </a:lnTo>
                <a:lnTo>
                  <a:pt x="259" y="146"/>
                </a:lnTo>
                <a:lnTo>
                  <a:pt x="259" y="145"/>
                </a:lnTo>
                <a:lnTo>
                  <a:pt x="259" y="152"/>
                </a:lnTo>
                <a:lnTo>
                  <a:pt x="259" y="149"/>
                </a:lnTo>
                <a:cubicBezTo>
                  <a:pt x="259" y="147"/>
                  <a:pt x="258" y="144"/>
                  <a:pt x="258" y="142"/>
                </a:cubicBezTo>
                <a:lnTo>
                  <a:pt x="258" y="137"/>
                </a:lnTo>
                <a:lnTo>
                  <a:pt x="306" y="185"/>
                </a:lnTo>
                <a:lnTo>
                  <a:pt x="306" y="185"/>
                </a:lnTo>
                <a:lnTo>
                  <a:pt x="306" y="89"/>
                </a:lnTo>
                <a:lnTo>
                  <a:pt x="306" y="89"/>
                </a:lnTo>
                <a:lnTo>
                  <a:pt x="307" y="89"/>
                </a:lnTo>
                <a:cubicBezTo>
                  <a:pt x="322" y="89"/>
                  <a:pt x="335" y="95"/>
                  <a:pt x="345" y="107"/>
                </a:cubicBezTo>
                <a:cubicBezTo>
                  <a:pt x="354" y="118"/>
                  <a:pt x="357" y="132"/>
                  <a:pt x="355" y="146"/>
                </a:cubicBezTo>
                <a:lnTo>
                  <a:pt x="354" y="151"/>
                </a:lnTo>
                <a:cubicBezTo>
                  <a:pt x="349" y="175"/>
                  <a:pt x="328" y="191"/>
                  <a:pt x="304" y="190"/>
                </a:cubicBezTo>
                <a:cubicBezTo>
                  <a:pt x="280" y="189"/>
                  <a:pt x="261" y="170"/>
                  <a:pt x="259" y="146"/>
                </a:cubicBezTo>
                <a:lnTo>
                  <a:pt x="259" y="144"/>
                </a:lnTo>
                <a:lnTo>
                  <a:pt x="258" y="141"/>
                </a:lnTo>
                <a:cubicBezTo>
                  <a:pt x="258" y="138"/>
                  <a:pt x="257" y="136"/>
                  <a:pt x="257" y="133"/>
                </a:cubicBezTo>
                <a:lnTo>
                  <a:pt x="257" y="132"/>
                </a:lnTo>
                <a:cubicBezTo>
                  <a:pt x="257" y="107"/>
                  <a:pt x="277" y="86"/>
                  <a:pt x="302" y="85"/>
                </a:cubicBezTo>
                <a:cubicBezTo>
                  <a:pt x="327" y="83"/>
                  <a:pt x="349" y="101"/>
                  <a:pt x="353" y="126"/>
                </a:cubicBezTo>
                <a:lnTo>
                  <a:pt x="354" y="132"/>
                </a:lnTo>
                <a:lnTo>
                  <a:pt x="354" y="141"/>
                </a:lnTo>
                <a:lnTo>
                  <a:pt x="354" y="142"/>
                </a:lnTo>
                <a:lnTo>
                  <a:pt x="355" y="146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47"/>
                </a:lnTo>
                <a:lnTo>
                  <a:pt x="258" y="142"/>
                </a:lnTo>
                <a:lnTo>
                  <a:pt x="354" y="137"/>
                </a:lnTo>
                <a:lnTo>
                  <a:pt x="354" y="139"/>
                </a:lnTo>
                <a:cubicBezTo>
                  <a:pt x="354" y="143"/>
                  <a:pt x="354" y="146"/>
                  <a:pt x="353" y="149"/>
                </a:cubicBezTo>
                <a:lnTo>
                  <a:pt x="353" y="151"/>
                </a:lnTo>
                <a:lnTo>
                  <a:pt x="258" y="133"/>
                </a:lnTo>
                <a:lnTo>
                  <a:pt x="259" y="130"/>
                </a:lnTo>
                <a:lnTo>
                  <a:pt x="259" y="128"/>
                </a:lnTo>
                <a:lnTo>
                  <a:pt x="349" y="158"/>
                </a:lnTo>
                <a:lnTo>
                  <a:pt x="348" y="160"/>
                </a:lnTo>
                <a:lnTo>
                  <a:pt x="349" y="160"/>
                </a:lnTo>
                <a:lnTo>
                  <a:pt x="346" y="166"/>
                </a:lnTo>
                <a:lnTo>
                  <a:pt x="345" y="168"/>
                </a:lnTo>
                <a:cubicBezTo>
                  <a:pt x="337" y="184"/>
                  <a:pt x="320" y="194"/>
                  <a:pt x="302" y="194"/>
                </a:cubicBezTo>
                <a:lnTo>
                  <a:pt x="301" y="194"/>
                </a:lnTo>
                <a:cubicBezTo>
                  <a:pt x="287" y="194"/>
                  <a:pt x="273" y="188"/>
                  <a:pt x="264" y="177"/>
                </a:cubicBezTo>
                <a:cubicBezTo>
                  <a:pt x="255" y="166"/>
                  <a:pt x="251" y="151"/>
                  <a:pt x="254" y="137"/>
                </a:cubicBezTo>
                <a:lnTo>
                  <a:pt x="254" y="135"/>
                </a:lnTo>
                <a:lnTo>
                  <a:pt x="253" y="144"/>
                </a:lnTo>
                <a:lnTo>
                  <a:pt x="253" y="142"/>
                </a:lnTo>
                <a:cubicBezTo>
                  <a:pt x="253" y="117"/>
                  <a:pt x="272" y="97"/>
                  <a:pt x="297" y="94"/>
                </a:cubicBezTo>
                <a:cubicBezTo>
                  <a:pt x="321" y="92"/>
                  <a:pt x="344" y="108"/>
                  <a:pt x="349" y="133"/>
                </a:cubicBezTo>
                <a:lnTo>
                  <a:pt x="349" y="135"/>
                </a:lnTo>
                <a:cubicBezTo>
                  <a:pt x="350" y="138"/>
                  <a:pt x="350" y="141"/>
                  <a:pt x="350" y="144"/>
                </a:cubicBezTo>
                <a:lnTo>
                  <a:pt x="350" y="146"/>
                </a:lnTo>
                <a:cubicBezTo>
                  <a:pt x="350" y="169"/>
                  <a:pt x="334" y="189"/>
                  <a:pt x="311" y="194"/>
                </a:cubicBezTo>
                <a:cubicBezTo>
                  <a:pt x="288" y="198"/>
                  <a:pt x="266" y="186"/>
                  <a:pt x="257" y="164"/>
                </a:cubicBezTo>
                <a:lnTo>
                  <a:pt x="256" y="162"/>
                </a:lnTo>
                <a:lnTo>
                  <a:pt x="263" y="173"/>
                </a:lnTo>
                <a:lnTo>
                  <a:pt x="261" y="171"/>
                </a:lnTo>
                <a:lnTo>
                  <a:pt x="347" y="142"/>
                </a:lnTo>
                <a:lnTo>
                  <a:pt x="347" y="147"/>
                </a:lnTo>
                <a:lnTo>
                  <a:pt x="347" y="151"/>
                </a:lnTo>
                <a:cubicBezTo>
                  <a:pt x="347" y="173"/>
                  <a:pt x="334" y="191"/>
                  <a:pt x="313" y="197"/>
                </a:cubicBezTo>
                <a:cubicBezTo>
                  <a:pt x="293" y="204"/>
                  <a:pt x="271" y="196"/>
                  <a:pt x="260" y="178"/>
                </a:cubicBezTo>
                <a:lnTo>
                  <a:pt x="259" y="177"/>
                </a:lnTo>
                <a:cubicBezTo>
                  <a:pt x="256" y="172"/>
                  <a:pt x="254" y="168"/>
                  <a:pt x="252" y="163"/>
                </a:cubicBezTo>
                <a:lnTo>
                  <a:pt x="251" y="160"/>
                </a:lnTo>
                <a:cubicBezTo>
                  <a:pt x="250" y="155"/>
                  <a:pt x="249" y="151"/>
                  <a:pt x="249" y="146"/>
                </a:cubicBezTo>
                <a:lnTo>
                  <a:pt x="249" y="143"/>
                </a:lnTo>
                <a:lnTo>
                  <a:pt x="249" y="142"/>
                </a:lnTo>
                <a:lnTo>
                  <a:pt x="344" y="154"/>
                </a:lnTo>
                <a:lnTo>
                  <a:pt x="344" y="153"/>
                </a:lnTo>
                <a:lnTo>
                  <a:pt x="344" y="156"/>
                </a:lnTo>
                <a:cubicBezTo>
                  <a:pt x="339" y="178"/>
                  <a:pt x="319" y="194"/>
                  <a:pt x="296" y="194"/>
                </a:cubicBezTo>
                <a:lnTo>
                  <a:pt x="296" y="194"/>
                </a:lnTo>
                <a:lnTo>
                  <a:pt x="343" y="155"/>
                </a:lnTo>
                <a:lnTo>
                  <a:pt x="342" y="164"/>
                </a:lnTo>
                <a:lnTo>
                  <a:pt x="341" y="168"/>
                </a:lnTo>
                <a:cubicBezTo>
                  <a:pt x="335" y="189"/>
                  <a:pt x="316" y="204"/>
                  <a:pt x="294" y="204"/>
                </a:cubicBezTo>
                <a:cubicBezTo>
                  <a:pt x="272" y="204"/>
                  <a:pt x="253" y="189"/>
                  <a:pt x="247" y="168"/>
                </a:cubicBezTo>
                <a:lnTo>
                  <a:pt x="246" y="163"/>
                </a:lnTo>
                <a:lnTo>
                  <a:pt x="246" y="161"/>
                </a:lnTo>
                <a:lnTo>
                  <a:pt x="340" y="161"/>
                </a:lnTo>
                <a:lnTo>
                  <a:pt x="339" y="166"/>
                </a:lnTo>
                <a:lnTo>
                  <a:pt x="339" y="168"/>
                </a:lnTo>
                <a:cubicBezTo>
                  <a:pt x="333" y="189"/>
                  <a:pt x="314" y="204"/>
                  <a:pt x="292" y="204"/>
                </a:cubicBezTo>
                <a:cubicBezTo>
                  <a:pt x="270" y="204"/>
                  <a:pt x="251" y="189"/>
                  <a:pt x="245" y="168"/>
                </a:cubicBezTo>
                <a:lnTo>
                  <a:pt x="244" y="163"/>
                </a:lnTo>
                <a:lnTo>
                  <a:pt x="244" y="161"/>
                </a:lnTo>
                <a:lnTo>
                  <a:pt x="334" y="173"/>
                </a:lnTo>
                <a:lnTo>
                  <a:pt x="335" y="171"/>
                </a:lnTo>
                <a:lnTo>
                  <a:pt x="334" y="174"/>
                </a:lnTo>
                <a:cubicBezTo>
                  <a:pt x="326" y="192"/>
                  <a:pt x="309" y="204"/>
                  <a:pt x="289" y="204"/>
                </a:cubicBezTo>
                <a:lnTo>
                  <a:pt x="287" y="204"/>
                </a:lnTo>
                <a:cubicBezTo>
                  <a:pt x="265" y="204"/>
                  <a:pt x="246" y="189"/>
                  <a:pt x="241" y="168"/>
                </a:cubicBezTo>
                <a:lnTo>
                  <a:pt x="240" y="163"/>
                </a:lnTo>
                <a:lnTo>
                  <a:pt x="239" y="161"/>
                </a:lnTo>
                <a:lnTo>
                  <a:pt x="334" y="147"/>
                </a:lnTo>
                <a:lnTo>
                  <a:pt x="335" y="151"/>
                </a:lnTo>
                <a:lnTo>
                  <a:pt x="335" y="156"/>
                </a:lnTo>
                <a:cubicBezTo>
                  <a:pt x="337" y="169"/>
                  <a:pt x="332" y="183"/>
                  <a:pt x="323" y="193"/>
                </a:cubicBezTo>
                <a:cubicBezTo>
                  <a:pt x="314" y="203"/>
                  <a:pt x="301" y="209"/>
                  <a:pt x="287" y="209"/>
                </a:cubicBezTo>
                <a:lnTo>
                  <a:pt x="286" y="209"/>
                </a:lnTo>
                <a:cubicBezTo>
                  <a:pt x="272" y="209"/>
                  <a:pt x="259" y="203"/>
                  <a:pt x="250" y="192"/>
                </a:cubicBezTo>
                <a:cubicBezTo>
                  <a:pt x="240" y="181"/>
                  <a:pt x="237" y="166"/>
                  <a:pt x="239" y="152"/>
                </a:cubicBezTo>
                <a:lnTo>
                  <a:pt x="240" y="150"/>
                </a:lnTo>
                <a:lnTo>
                  <a:pt x="240" y="146"/>
                </a:lnTo>
                <a:lnTo>
                  <a:pt x="336" y="157"/>
                </a:lnTo>
                <a:lnTo>
                  <a:pt x="335" y="164"/>
                </a:lnTo>
                <a:lnTo>
                  <a:pt x="334" y="170"/>
                </a:lnTo>
                <a:cubicBezTo>
                  <a:pt x="330" y="192"/>
                  <a:pt x="310" y="209"/>
                  <a:pt x="286" y="209"/>
                </a:cubicBezTo>
                <a:lnTo>
                  <a:pt x="285" y="209"/>
                </a:lnTo>
                <a:lnTo>
                  <a:pt x="283" y="209"/>
                </a:lnTo>
                <a:lnTo>
                  <a:pt x="283" y="209"/>
                </a:lnTo>
                <a:lnTo>
                  <a:pt x="282" y="209"/>
                </a:lnTo>
                <a:cubicBezTo>
                  <a:pt x="256" y="209"/>
                  <a:pt x="234" y="187"/>
                  <a:pt x="234" y="161"/>
                </a:cubicBezTo>
                <a:lnTo>
                  <a:pt x="234" y="158"/>
                </a:lnTo>
                <a:lnTo>
                  <a:pt x="234" y="156"/>
                </a:lnTo>
                <a:lnTo>
                  <a:pt x="330" y="161"/>
                </a:lnTo>
                <a:lnTo>
                  <a:pt x="330" y="166"/>
                </a:lnTo>
                <a:lnTo>
                  <a:pt x="329" y="171"/>
                </a:lnTo>
                <a:cubicBezTo>
                  <a:pt x="327" y="193"/>
                  <a:pt x="309" y="211"/>
                  <a:pt x="287" y="213"/>
                </a:cubicBezTo>
                <a:cubicBezTo>
                  <a:pt x="264" y="216"/>
                  <a:pt x="243" y="202"/>
                  <a:pt x="236" y="181"/>
                </a:cubicBezTo>
                <a:lnTo>
                  <a:pt x="235" y="179"/>
                </a:lnTo>
                <a:cubicBezTo>
                  <a:pt x="235" y="177"/>
                  <a:pt x="234" y="174"/>
                  <a:pt x="234" y="172"/>
                </a:cubicBezTo>
                <a:lnTo>
                  <a:pt x="233" y="169"/>
                </a:lnTo>
                <a:lnTo>
                  <a:pt x="235" y="176"/>
                </a:lnTo>
                <a:lnTo>
                  <a:pt x="234" y="173"/>
                </a:lnTo>
                <a:lnTo>
                  <a:pt x="237" y="179"/>
                </a:lnTo>
                <a:lnTo>
                  <a:pt x="236" y="177"/>
                </a:lnTo>
                <a:lnTo>
                  <a:pt x="326" y="156"/>
                </a:lnTo>
                <a:lnTo>
                  <a:pt x="326" y="161"/>
                </a:lnTo>
                <a:lnTo>
                  <a:pt x="326" y="164"/>
                </a:lnTo>
                <a:lnTo>
                  <a:pt x="326" y="165"/>
                </a:lnTo>
                <a:lnTo>
                  <a:pt x="230" y="165"/>
                </a:lnTo>
                <a:lnTo>
                  <a:pt x="230" y="164"/>
                </a:lnTo>
                <a:lnTo>
                  <a:pt x="231" y="172"/>
                </a:lnTo>
                <a:lnTo>
                  <a:pt x="230" y="166"/>
                </a:lnTo>
                <a:lnTo>
                  <a:pt x="230" y="161"/>
                </a:lnTo>
                <a:lnTo>
                  <a:pt x="325" y="156"/>
                </a:lnTo>
                <a:lnTo>
                  <a:pt x="325" y="158"/>
                </a:lnTo>
                <a:cubicBezTo>
                  <a:pt x="325" y="161"/>
                  <a:pt x="325" y="163"/>
                  <a:pt x="325" y="166"/>
                </a:cubicBezTo>
                <a:lnTo>
                  <a:pt x="324" y="169"/>
                </a:lnTo>
                <a:lnTo>
                  <a:pt x="325" y="161"/>
                </a:lnTo>
                <a:lnTo>
                  <a:pt x="325" y="164"/>
                </a:lnTo>
                <a:lnTo>
                  <a:pt x="323" y="149"/>
                </a:lnTo>
                <a:lnTo>
                  <a:pt x="323" y="150"/>
                </a:lnTo>
                <a:lnTo>
                  <a:pt x="247" y="128"/>
                </a:lnTo>
                <a:lnTo>
                  <a:pt x="250" y="126"/>
                </a:lnTo>
                <a:lnTo>
                  <a:pt x="242" y="133"/>
                </a:lnTo>
                <a:lnTo>
                  <a:pt x="244" y="131"/>
                </a:lnTo>
                <a:cubicBezTo>
                  <a:pt x="258" y="114"/>
                  <a:pt x="282" y="108"/>
                  <a:pt x="302" y="117"/>
                </a:cubicBezTo>
                <a:cubicBezTo>
                  <a:pt x="322" y="127"/>
                  <a:pt x="333" y="149"/>
                  <a:pt x="329" y="170"/>
                </a:cubicBezTo>
                <a:lnTo>
                  <a:pt x="329" y="173"/>
                </a:lnTo>
                <a:lnTo>
                  <a:pt x="329" y="163"/>
                </a:lnTo>
                <a:lnTo>
                  <a:pt x="329" y="165"/>
                </a:lnTo>
                <a:lnTo>
                  <a:pt x="281" y="117"/>
                </a:lnTo>
                <a:lnTo>
                  <a:pt x="282" y="117"/>
                </a:lnTo>
                <a:lnTo>
                  <a:pt x="234" y="165"/>
                </a:lnTo>
                <a:lnTo>
                  <a:pt x="234" y="162"/>
                </a:lnTo>
                <a:lnTo>
                  <a:pt x="234" y="158"/>
                </a:lnTo>
                <a:lnTo>
                  <a:pt x="234" y="153"/>
                </a:lnTo>
                <a:lnTo>
                  <a:pt x="235" y="165"/>
                </a:lnTo>
                <a:lnTo>
                  <a:pt x="235" y="163"/>
                </a:lnTo>
                <a:lnTo>
                  <a:pt x="321" y="178"/>
                </a:lnTo>
                <a:lnTo>
                  <a:pt x="320" y="180"/>
                </a:lnTo>
                <a:lnTo>
                  <a:pt x="325" y="170"/>
                </a:lnTo>
                <a:lnTo>
                  <a:pt x="324" y="173"/>
                </a:lnTo>
                <a:lnTo>
                  <a:pt x="323" y="176"/>
                </a:lnTo>
                <a:lnTo>
                  <a:pt x="322" y="180"/>
                </a:lnTo>
                <a:lnTo>
                  <a:pt x="321" y="183"/>
                </a:lnTo>
                <a:cubicBezTo>
                  <a:pt x="317" y="207"/>
                  <a:pt x="295" y="225"/>
                  <a:pt x="270" y="223"/>
                </a:cubicBezTo>
                <a:cubicBezTo>
                  <a:pt x="245" y="221"/>
                  <a:pt x="226" y="200"/>
                  <a:pt x="226" y="175"/>
                </a:cubicBezTo>
                <a:lnTo>
                  <a:pt x="226" y="173"/>
                </a:lnTo>
                <a:lnTo>
                  <a:pt x="226" y="175"/>
                </a:lnTo>
                <a:lnTo>
                  <a:pt x="226" y="170"/>
                </a:lnTo>
                <a:lnTo>
                  <a:pt x="321" y="175"/>
                </a:lnTo>
                <a:lnTo>
                  <a:pt x="320" y="177"/>
                </a:lnTo>
                <a:lnTo>
                  <a:pt x="320" y="180"/>
                </a:lnTo>
                <a:cubicBezTo>
                  <a:pt x="315" y="202"/>
                  <a:pt x="295" y="218"/>
                  <a:pt x="272" y="218"/>
                </a:cubicBezTo>
                <a:cubicBezTo>
                  <a:pt x="250" y="218"/>
                  <a:pt x="230" y="202"/>
                  <a:pt x="225" y="180"/>
                </a:cubicBezTo>
                <a:lnTo>
                  <a:pt x="225" y="177"/>
                </a:lnTo>
                <a:lnTo>
                  <a:pt x="227" y="186"/>
                </a:lnTo>
                <a:lnTo>
                  <a:pt x="226" y="183"/>
                </a:lnTo>
                <a:lnTo>
                  <a:pt x="316" y="183"/>
                </a:lnTo>
                <a:lnTo>
                  <a:pt x="315" y="186"/>
                </a:lnTo>
                <a:lnTo>
                  <a:pt x="314" y="188"/>
                </a:lnTo>
                <a:lnTo>
                  <a:pt x="228" y="146"/>
                </a:lnTo>
                <a:lnTo>
                  <a:pt x="229" y="143"/>
                </a:lnTo>
                <a:lnTo>
                  <a:pt x="226" y="150"/>
                </a:lnTo>
                <a:lnTo>
                  <a:pt x="227" y="148"/>
                </a:lnTo>
                <a:cubicBezTo>
                  <a:pt x="235" y="126"/>
                  <a:pt x="258" y="114"/>
                  <a:pt x="281" y="118"/>
                </a:cubicBezTo>
                <a:cubicBezTo>
                  <a:pt x="303" y="123"/>
                  <a:pt x="319" y="142"/>
                  <a:pt x="319" y="165"/>
                </a:cubicBezTo>
                <a:lnTo>
                  <a:pt x="319" y="167"/>
                </a:lnTo>
                <a:cubicBezTo>
                  <a:pt x="319" y="170"/>
                  <a:pt x="319" y="173"/>
                  <a:pt x="319" y="175"/>
                </a:cubicBezTo>
                <a:lnTo>
                  <a:pt x="318" y="178"/>
                </a:lnTo>
                <a:cubicBezTo>
                  <a:pt x="314" y="202"/>
                  <a:pt x="294" y="218"/>
                  <a:pt x="271" y="218"/>
                </a:cubicBezTo>
                <a:lnTo>
                  <a:pt x="270" y="218"/>
                </a:lnTo>
                <a:lnTo>
                  <a:pt x="318" y="180"/>
                </a:lnTo>
                <a:lnTo>
                  <a:pt x="317" y="182"/>
                </a:lnTo>
                <a:lnTo>
                  <a:pt x="318" y="173"/>
                </a:lnTo>
                <a:lnTo>
                  <a:pt x="318" y="175"/>
                </a:lnTo>
                <a:lnTo>
                  <a:pt x="227" y="154"/>
                </a:lnTo>
                <a:lnTo>
                  <a:pt x="228" y="152"/>
                </a:lnTo>
                <a:lnTo>
                  <a:pt x="223" y="173"/>
                </a:lnTo>
                <a:lnTo>
                  <a:pt x="223" y="170"/>
                </a:lnTo>
                <a:lnTo>
                  <a:pt x="271" y="218"/>
                </a:lnTo>
                <a:lnTo>
                  <a:pt x="269" y="218"/>
                </a:lnTo>
                <a:cubicBezTo>
                  <a:pt x="245" y="218"/>
                  <a:pt x="224" y="200"/>
                  <a:pt x="222" y="175"/>
                </a:cubicBezTo>
                <a:lnTo>
                  <a:pt x="221" y="170"/>
                </a:lnTo>
                <a:lnTo>
                  <a:pt x="269" y="213"/>
                </a:lnTo>
                <a:lnTo>
                  <a:pt x="268" y="213"/>
                </a:lnTo>
                <a:lnTo>
                  <a:pt x="316" y="173"/>
                </a:lnTo>
                <a:lnTo>
                  <a:pt x="315" y="180"/>
                </a:lnTo>
                <a:lnTo>
                  <a:pt x="314" y="182"/>
                </a:lnTo>
                <a:cubicBezTo>
                  <a:pt x="309" y="204"/>
                  <a:pt x="289" y="219"/>
                  <a:pt x="266" y="218"/>
                </a:cubicBezTo>
                <a:cubicBezTo>
                  <a:pt x="244" y="218"/>
                  <a:pt x="225" y="202"/>
                  <a:pt x="220" y="180"/>
                </a:cubicBezTo>
                <a:lnTo>
                  <a:pt x="220" y="177"/>
                </a:lnTo>
                <a:cubicBezTo>
                  <a:pt x="219" y="174"/>
                  <a:pt x="219" y="171"/>
                  <a:pt x="219" y="168"/>
                </a:cubicBezTo>
                <a:lnTo>
                  <a:pt x="219" y="165"/>
                </a:lnTo>
                <a:lnTo>
                  <a:pt x="315" y="165"/>
                </a:lnTo>
                <a:lnTo>
                  <a:pt x="315" y="168"/>
                </a:lnTo>
                <a:cubicBezTo>
                  <a:pt x="315" y="172"/>
                  <a:pt x="314" y="176"/>
                  <a:pt x="314" y="180"/>
                </a:cubicBezTo>
                <a:lnTo>
                  <a:pt x="313" y="182"/>
                </a:lnTo>
                <a:cubicBezTo>
                  <a:pt x="307" y="205"/>
                  <a:pt x="286" y="220"/>
                  <a:pt x="263" y="218"/>
                </a:cubicBezTo>
                <a:cubicBezTo>
                  <a:pt x="240" y="217"/>
                  <a:pt x="221" y="198"/>
                  <a:pt x="219" y="175"/>
                </a:cubicBezTo>
                <a:lnTo>
                  <a:pt x="219" y="173"/>
                </a:lnTo>
                <a:lnTo>
                  <a:pt x="218" y="170"/>
                </a:lnTo>
                <a:cubicBezTo>
                  <a:pt x="218" y="168"/>
                  <a:pt x="217" y="165"/>
                  <a:pt x="217" y="162"/>
                </a:cubicBezTo>
                <a:lnTo>
                  <a:pt x="217" y="161"/>
                </a:lnTo>
                <a:lnTo>
                  <a:pt x="313" y="161"/>
                </a:lnTo>
                <a:lnTo>
                  <a:pt x="313" y="162"/>
                </a:lnTo>
                <a:lnTo>
                  <a:pt x="313" y="155"/>
                </a:lnTo>
                <a:lnTo>
                  <a:pt x="313" y="158"/>
                </a:lnTo>
                <a:cubicBezTo>
                  <a:pt x="314" y="160"/>
                  <a:pt x="314" y="163"/>
                  <a:pt x="314" y="165"/>
                </a:cubicBezTo>
                <a:lnTo>
                  <a:pt x="314" y="170"/>
                </a:lnTo>
                <a:cubicBezTo>
                  <a:pt x="314" y="194"/>
                  <a:pt x="297" y="214"/>
                  <a:pt x="274" y="218"/>
                </a:cubicBezTo>
                <a:cubicBezTo>
                  <a:pt x="250" y="222"/>
                  <a:pt x="228" y="208"/>
                  <a:pt x="220" y="186"/>
                </a:cubicBezTo>
                <a:lnTo>
                  <a:pt x="220" y="184"/>
                </a:lnTo>
                <a:cubicBezTo>
                  <a:pt x="219" y="181"/>
                  <a:pt x="218" y="179"/>
                  <a:pt x="218" y="176"/>
                </a:cubicBezTo>
                <a:lnTo>
                  <a:pt x="217" y="172"/>
                </a:lnTo>
                <a:lnTo>
                  <a:pt x="265" y="213"/>
                </a:lnTo>
                <a:lnTo>
                  <a:pt x="262" y="213"/>
                </a:lnTo>
                <a:lnTo>
                  <a:pt x="310" y="175"/>
                </a:lnTo>
                <a:lnTo>
                  <a:pt x="309" y="180"/>
                </a:lnTo>
                <a:cubicBezTo>
                  <a:pt x="304" y="202"/>
                  <a:pt x="284" y="218"/>
                  <a:pt x="261" y="218"/>
                </a:cubicBezTo>
                <a:lnTo>
                  <a:pt x="261" y="218"/>
                </a:lnTo>
                <a:cubicBezTo>
                  <a:pt x="236" y="218"/>
                  <a:pt x="215" y="200"/>
                  <a:pt x="213" y="175"/>
                </a:cubicBezTo>
                <a:lnTo>
                  <a:pt x="213" y="171"/>
                </a:lnTo>
                <a:lnTo>
                  <a:pt x="212" y="167"/>
                </a:lnTo>
                <a:lnTo>
                  <a:pt x="308" y="161"/>
                </a:lnTo>
                <a:lnTo>
                  <a:pt x="308" y="165"/>
                </a:lnTo>
                <a:lnTo>
                  <a:pt x="308" y="170"/>
                </a:lnTo>
                <a:cubicBezTo>
                  <a:pt x="308" y="197"/>
                  <a:pt x="286" y="218"/>
                  <a:pt x="260" y="218"/>
                </a:cubicBezTo>
                <a:lnTo>
                  <a:pt x="259" y="218"/>
                </a:lnTo>
                <a:lnTo>
                  <a:pt x="307" y="161"/>
                </a:lnTo>
                <a:lnTo>
                  <a:pt x="307" y="161"/>
                </a:lnTo>
                <a:lnTo>
                  <a:pt x="307" y="163"/>
                </a:lnTo>
                <a:lnTo>
                  <a:pt x="212" y="175"/>
                </a:lnTo>
                <a:lnTo>
                  <a:pt x="212" y="173"/>
                </a:lnTo>
                <a:lnTo>
                  <a:pt x="212" y="170"/>
                </a:lnTo>
                <a:lnTo>
                  <a:pt x="212" y="167"/>
                </a:lnTo>
                <a:lnTo>
                  <a:pt x="214" y="179"/>
                </a:lnTo>
                <a:lnTo>
                  <a:pt x="213" y="177"/>
                </a:lnTo>
                <a:lnTo>
                  <a:pt x="308" y="170"/>
                </a:lnTo>
                <a:lnTo>
                  <a:pt x="307" y="178"/>
                </a:lnTo>
                <a:lnTo>
                  <a:pt x="306" y="181"/>
                </a:lnTo>
                <a:lnTo>
                  <a:pt x="307" y="173"/>
                </a:lnTo>
                <a:lnTo>
                  <a:pt x="307" y="175"/>
                </a:lnTo>
                <a:lnTo>
                  <a:pt x="211" y="175"/>
                </a:lnTo>
                <a:lnTo>
                  <a:pt x="211" y="173"/>
                </a:lnTo>
                <a:lnTo>
                  <a:pt x="211" y="170"/>
                </a:lnTo>
                <a:lnTo>
                  <a:pt x="211" y="165"/>
                </a:lnTo>
                <a:lnTo>
                  <a:pt x="306" y="177"/>
                </a:lnTo>
                <a:lnTo>
                  <a:pt x="304" y="183"/>
                </a:lnTo>
                <a:lnTo>
                  <a:pt x="303" y="186"/>
                </a:lnTo>
                <a:lnTo>
                  <a:pt x="305" y="178"/>
                </a:lnTo>
                <a:lnTo>
                  <a:pt x="304" y="181"/>
                </a:lnTo>
                <a:cubicBezTo>
                  <a:pt x="304" y="184"/>
                  <a:pt x="303" y="186"/>
                  <a:pt x="303" y="189"/>
                </a:cubicBezTo>
                <a:lnTo>
                  <a:pt x="302" y="190"/>
                </a:lnTo>
                <a:lnTo>
                  <a:pt x="214" y="154"/>
                </a:lnTo>
                <a:lnTo>
                  <a:pt x="215" y="152"/>
                </a:lnTo>
                <a:lnTo>
                  <a:pt x="210" y="164"/>
                </a:lnTo>
                <a:lnTo>
                  <a:pt x="211" y="161"/>
                </a:lnTo>
                <a:lnTo>
                  <a:pt x="258" y="218"/>
                </a:lnTo>
                <a:lnTo>
                  <a:pt x="254" y="218"/>
                </a:lnTo>
                <a:lnTo>
                  <a:pt x="254" y="122"/>
                </a:lnTo>
                <a:lnTo>
                  <a:pt x="255" y="122"/>
                </a:lnTo>
                <a:lnTo>
                  <a:pt x="255" y="218"/>
                </a:lnTo>
                <a:lnTo>
                  <a:pt x="253" y="218"/>
                </a:lnTo>
                <a:lnTo>
                  <a:pt x="301" y="170"/>
                </a:lnTo>
                <a:lnTo>
                  <a:pt x="301" y="173"/>
                </a:lnTo>
                <a:cubicBezTo>
                  <a:pt x="301" y="177"/>
                  <a:pt x="300" y="181"/>
                  <a:pt x="300" y="185"/>
                </a:cubicBezTo>
                <a:lnTo>
                  <a:pt x="299" y="187"/>
                </a:lnTo>
                <a:cubicBezTo>
                  <a:pt x="293" y="210"/>
                  <a:pt x="271" y="226"/>
                  <a:pt x="247" y="223"/>
                </a:cubicBezTo>
                <a:cubicBezTo>
                  <a:pt x="223" y="220"/>
                  <a:pt x="204" y="199"/>
                  <a:pt x="204" y="175"/>
                </a:cubicBezTo>
                <a:lnTo>
                  <a:pt x="204" y="173"/>
                </a:lnTo>
                <a:lnTo>
                  <a:pt x="204" y="170"/>
                </a:lnTo>
                <a:cubicBezTo>
                  <a:pt x="204" y="144"/>
                  <a:pt x="226" y="122"/>
                  <a:pt x="252" y="122"/>
                </a:cubicBezTo>
                <a:lnTo>
                  <a:pt x="254" y="122"/>
                </a:lnTo>
                <a:cubicBezTo>
                  <a:pt x="268" y="122"/>
                  <a:pt x="282" y="129"/>
                  <a:pt x="291" y="140"/>
                </a:cubicBezTo>
                <a:cubicBezTo>
                  <a:pt x="300" y="151"/>
                  <a:pt x="304" y="166"/>
                  <a:pt x="301" y="180"/>
                </a:cubicBezTo>
                <a:lnTo>
                  <a:pt x="300" y="185"/>
                </a:lnTo>
                <a:lnTo>
                  <a:pt x="300" y="187"/>
                </a:lnTo>
                <a:lnTo>
                  <a:pt x="301" y="175"/>
                </a:lnTo>
                <a:lnTo>
                  <a:pt x="301" y="178"/>
                </a:lnTo>
                <a:cubicBezTo>
                  <a:pt x="301" y="182"/>
                  <a:pt x="300" y="186"/>
                  <a:pt x="300" y="190"/>
                </a:cubicBezTo>
                <a:lnTo>
                  <a:pt x="299" y="192"/>
                </a:lnTo>
                <a:cubicBezTo>
                  <a:pt x="295" y="208"/>
                  <a:pt x="282" y="222"/>
                  <a:pt x="265" y="226"/>
                </a:cubicBezTo>
                <a:cubicBezTo>
                  <a:pt x="249" y="231"/>
                  <a:pt x="231" y="226"/>
                  <a:pt x="219" y="214"/>
                </a:cubicBezTo>
                <a:lnTo>
                  <a:pt x="217" y="212"/>
                </a:lnTo>
                <a:cubicBezTo>
                  <a:pt x="211" y="207"/>
                  <a:pt x="207" y="199"/>
                  <a:pt x="205" y="192"/>
                </a:cubicBezTo>
                <a:lnTo>
                  <a:pt x="204" y="188"/>
                </a:lnTo>
                <a:lnTo>
                  <a:pt x="208" y="198"/>
                </a:lnTo>
                <a:lnTo>
                  <a:pt x="206" y="194"/>
                </a:lnTo>
                <a:lnTo>
                  <a:pt x="247" y="218"/>
                </a:lnTo>
                <a:lnTo>
                  <a:pt x="246" y="218"/>
                </a:lnTo>
                <a:lnTo>
                  <a:pt x="291" y="153"/>
                </a:lnTo>
                <a:lnTo>
                  <a:pt x="294" y="160"/>
                </a:lnTo>
                <a:lnTo>
                  <a:pt x="295" y="165"/>
                </a:lnTo>
                <a:cubicBezTo>
                  <a:pt x="300" y="179"/>
                  <a:pt x="297" y="196"/>
                  <a:pt x="288" y="208"/>
                </a:cubicBezTo>
                <a:cubicBezTo>
                  <a:pt x="279" y="221"/>
                  <a:pt x="265" y="228"/>
                  <a:pt x="249" y="228"/>
                </a:cubicBezTo>
                <a:lnTo>
                  <a:pt x="249" y="228"/>
                </a:lnTo>
                <a:lnTo>
                  <a:pt x="248" y="228"/>
                </a:lnTo>
                <a:cubicBezTo>
                  <a:pt x="223" y="228"/>
                  <a:pt x="203" y="209"/>
                  <a:pt x="200" y="185"/>
                </a:cubicBezTo>
                <a:lnTo>
                  <a:pt x="200" y="180"/>
                </a:lnTo>
                <a:lnTo>
                  <a:pt x="247" y="223"/>
                </a:lnTo>
                <a:lnTo>
                  <a:pt x="244" y="223"/>
                </a:lnTo>
                <a:cubicBezTo>
                  <a:pt x="242" y="223"/>
                  <a:pt x="240" y="223"/>
                  <a:pt x="238" y="222"/>
                </a:cubicBezTo>
                <a:lnTo>
                  <a:pt x="234" y="222"/>
                </a:lnTo>
                <a:lnTo>
                  <a:pt x="249" y="222"/>
                </a:lnTo>
                <a:lnTo>
                  <a:pt x="246" y="222"/>
                </a:lnTo>
                <a:lnTo>
                  <a:pt x="286" y="178"/>
                </a:lnTo>
                <a:lnTo>
                  <a:pt x="285" y="179"/>
                </a:lnTo>
                <a:lnTo>
                  <a:pt x="286" y="186"/>
                </a:lnTo>
                <a:cubicBezTo>
                  <a:pt x="287" y="199"/>
                  <a:pt x="282" y="212"/>
                  <a:pt x="273" y="222"/>
                </a:cubicBezTo>
                <a:cubicBezTo>
                  <a:pt x="264" y="232"/>
                  <a:pt x="251" y="237"/>
                  <a:pt x="238" y="237"/>
                </a:cubicBezTo>
                <a:lnTo>
                  <a:pt x="237" y="237"/>
                </a:lnTo>
                <a:lnTo>
                  <a:pt x="237" y="141"/>
                </a:lnTo>
                <a:lnTo>
                  <a:pt x="239" y="141"/>
                </a:lnTo>
                <a:lnTo>
                  <a:pt x="192" y="199"/>
                </a:lnTo>
                <a:lnTo>
                  <a:pt x="191" y="196"/>
                </a:lnTo>
                <a:lnTo>
                  <a:pt x="196" y="208"/>
                </a:lnTo>
                <a:lnTo>
                  <a:pt x="195" y="206"/>
                </a:lnTo>
                <a:lnTo>
                  <a:pt x="285" y="185"/>
                </a:lnTo>
                <a:lnTo>
                  <a:pt x="285" y="187"/>
                </a:lnTo>
                <a:lnTo>
                  <a:pt x="285" y="189"/>
                </a:lnTo>
                <a:lnTo>
                  <a:pt x="189" y="189"/>
                </a:lnTo>
                <a:lnTo>
                  <a:pt x="189" y="187"/>
                </a:lnTo>
                <a:lnTo>
                  <a:pt x="189" y="185"/>
                </a:lnTo>
                <a:lnTo>
                  <a:pt x="237" y="233"/>
                </a:lnTo>
                <a:lnTo>
                  <a:pt x="236" y="233"/>
                </a:lnTo>
                <a:lnTo>
                  <a:pt x="236" y="137"/>
                </a:lnTo>
                <a:lnTo>
                  <a:pt x="238" y="137"/>
                </a:lnTo>
                <a:lnTo>
                  <a:pt x="238" y="233"/>
                </a:lnTo>
                <a:lnTo>
                  <a:pt x="237" y="233"/>
                </a:lnTo>
                <a:lnTo>
                  <a:pt x="284" y="197"/>
                </a:lnTo>
                <a:lnTo>
                  <a:pt x="284" y="196"/>
                </a:lnTo>
                <a:lnTo>
                  <a:pt x="284" y="199"/>
                </a:lnTo>
                <a:cubicBezTo>
                  <a:pt x="279" y="221"/>
                  <a:pt x="259" y="237"/>
                  <a:pt x="236" y="237"/>
                </a:cubicBezTo>
                <a:lnTo>
                  <a:pt x="236" y="237"/>
                </a:lnTo>
                <a:lnTo>
                  <a:pt x="284" y="189"/>
                </a:lnTo>
                <a:lnTo>
                  <a:pt x="284" y="192"/>
                </a:lnTo>
                <a:lnTo>
                  <a:pt x="284" y="194"/>
                </a:lnTo>
                <a:lnTo>
                  <a:pt x="188" y="194"/>
                </a:lnTo>
                <a:lnTo>
                  <a:pt x="188" y="191"/>
                </a:lnTo>
                <a:lnTo>
                  <a:pt x="188" y="189"/>
                </a:lnTo>
                <a:lnTo>
                  <a:pt x="284" y="189"/>
                </a:lnTo>
                <a:lnTo>
                  <a:pt x="284" y="194"/>
                </a:lnTo>
                <a:lnTo>
                  <a:pt x="284" y="197"/>
                </a:lnTo>
                <a:cubicBezTo>
                  <a:pt x="284" y="203"/>
                  <a:pt x="283" y="208"/>
                  <a:pt x="282" y="213"/>
                </a:cubicBezTo>
                <a:lnTo>
                  <a:pt x="281" y="214"/>
                </a:lnTo>
                <a:cubicBezTo>
                  <a:pt x="274" y="236"/>
                  <a:pt x="251" y="250"/>
                  <a:pt x="228" y="246"/>
                </a:cubicBezTo>
                <a:cubicBezTo>
                  <a:pt x="205" y="243"/>
                  <a:pt x="187" y="223"/>
                  <a:pt x="187" y="199"/>
                </a:cubicBezTo>
                <a:lnTo>
                  <a:pt x="187" y="195"/>
                </a:lnTo>
                <a:lnTo>
                  <a:pt x="187" y="189"/>
                </a:lnTo>
                <a:lnTo>
                  <a:pt x="235" y="237"/>
                </a:lnTo>
                <a:lnTo>
                  <a:pt x="233" y="237"/>
                </a:lnTo>
                <a:lnTo>
                  <a:pt x="281" y="185"/>
                </a:lnTo>
                <a:lnTo>
                  <a:pt x="282" y="190"/>
                </a:lnTo>
                <a:cubicBezTo>
                  <a:pt x="283" y="203"/>
                  <a:pt x="279" y="217"/>
                  <a:pt x="270" y="227"/>
                </a:cubicBezTo>
                <a:cubicBezTo>
                  <a:pt x="260" y="237"/>
                  <a:pt x="248" y="242"/>
                  <a:pt x="234" y="242"/>
                </a:cubicBezTo>
                <a:lnTo>
                  <a:pt x="232" y="242"/>
                </a:lnTo>
                <a:cubicBezTo>
                  <a:pt x="208" y="242"/>
                  <a:pt x="187" y="224"/>
                  <a:pt x="185" y="200"/>
                </a:cubicBezTo>
                <a:lnTo>
                  <a:pt x="185" y="199"/>
                </a:lnTo>
                <a:lnTo>
                  <a:pt x="184" y="194"/>
                </a:lnTo>
                <a:cubicBezTo>
                  <a:pt x="183" y="189"/>
                  <a:pt x="183" y="184"/>
                  <a:pt x="183" y="178"/>
                </a:cubicBezTo>
                <a:lnTo>
                  <a:pt x="184" y="175"/>
                </a:lnTo>
                <a:lnTo>
                  <a:pt x="186" y="197"/>
                </a:lnTo>
                <a:lnTo>
                  <a:pt x="185" y="195"/>
                </a:lnTo>
                <a:lnTo>
                  <a:pt x="250" y="224"/>
                </a:lnTo>
                <a:lnTo>
                  <a:pt x="246" y="226"/>
                </a:lnTo>
                <a:lnTo>
                  <a:pt x="259" y="218"/>
                </a:lnTo>
                <a:lnTo>
                  <a:pt x="255" y="221"/>
                </a:lnTo>
                <a:lnTo>
                  <a:pt x="271" y="194"/>
                </a:lnTo>
                <a:lnTo>
                  <a:pt x="270" y="199"/>
                </a:lnTo>
                <a:lnTo>
                  <a:pt x="270" y="190"/>
                </a:lnTo>
                <a:lnTo>
                  <a:pt x="270" y="194"/>
                </a:lnTo>
                <a:cubicBezTo>
                  <a:pt x="270" y="221"/>
                  <a:pt x="249" y="242"/>
                  <a:pt x="222" y="242"/>
                </a:cubicBezTo>
                <a:lnTo>
                  <a:pt x="221" y="242"/>
                </a:lnTo>
                <a:lnTo>
                  <a:pt x="221" y="242"/>
                </a:lnTo>
                <a:lnTo>
                  <a:pt x="269" y="194"/>
                </a:lnTo>
                <a:lnTo>
                  <a:pt x="269" y="197"/>
                </a:lnTo>
                <a:lnTo>
                  <a:pt x="269" y="199"/>
                </a:lnTo>
                <a:lnTo>
                  <a:pt x="173" y="199"/>
                </a:lnTo>
                <a:lnTo>
                  <a:pt x="173" y="197"/>
                </a:lnTo>
                <a:lnTo>
                  <a:pt x="173" y="194"/>
                </a:lnTo>
                <a:lnTo>
                  <a:pt x="173" y="191"/>
                </a:lnTo>
                <a:lnTo>
                  <a:pt x="173" y="189"/>
                </a:lnTo>
                <a:lnTo>
                  <a:pt x="269" y="189"/>
                </a:lnTo>
                <a:lnTo>
                  <a:pt x="269" y="191"/>
                </a:lnTo>
                <a:cubicBezTo>
                  <a:pt x="269" y="193"/>
                  <a:pt x="269" y="196"/>
                  <a:pt x="268" y="198"/>
                </a:cubicBezTo>
                <a:lnTo>
                  <a:pt x="268" y="201"/>
                </a:lnTo>
                <a:lnTo>
                  <a:pt x="268" y="194"/>
                </a:lnTo>
                <a:lnTo>
                  <a:pt x="268" y="205"/>
                </a:lnTo>
                <a:lnTo>
                  <a:pt x="268" y="209"/>
                </a:lnTo>
                <a:cubicBezTo>
                  <a:pt x="265" y="234"/>
                  <a:pt x="244" y="252"/>
                  <a:pt x="220" y="252"/>
                </a:cubicBezTo>
                <a:lnTo>
                  <a:pt x="218" y="252"/>
                </a:lnTo>
                <a:cubicBezTo>
                  <a:pt x="192" y="252"/>
                  <a:pt x="170" y="230"/>
                  <a:pt x="170" y="204"/>
                </a:cubicBezTo>
                <a:lnTo>
                  <a:pt x="170" y="196"/>
                </a:lnTo>
                <a:lnTo>
                  <a:pt x="170" y="192"/>
                </a:lnTo>
                <a:lnTo>
                  <a:pt x="170" y="189"/>
                </a:lnTo>
                <a:lnTo>
                  <a:pt x="264" y="205"/>
                </a:lnTo>
                <a:lnTo>
                  <a:pt x="264" y="204"/>
                </a:lnTo>
                <a:lnTo>
                  <a:pt x="263" y="208"/>
                </a:lnTo>
                <a:cubicBezTo>
                  <a:pt x="257" y="228"/>
                  <a:pt x="238" y="242"/>
                  <a:pt x="217" y="242"/>
                </a:cubicBezTo>
                <a:lnTo>
                  <a:pt x="216" y="242"/>
                </a:lnTo>
                <a:cubicBezTo>
                  <a:pt x="202" y="242"/>
                  <a:pt x="189" y="237"/>
                  <a:pt x="180" y="227"/>
                </a:cubicBezTo>
                <a:cubicBezTo>
                  <a:pt x="171" y="217"/>
                  <a:pt x="167" y="203"/>
                  <a:pt x="168" y="190"/>
                </a:cubicBezTo>
                <a:lnTo>
                  <a:pt x="169" y="184"/>
                </a:lnTo>
                <a:lnTo>
                  <a:pt x="169" y="180"/>
                </a:lnTo>
                <a:lnTo>
                  <a:pt x="217" y="233"/>
                </a:lnTo>
                <a:lnTo>
                  <a:pt x="216" y="233"/>
                </a:lnTo>
                <a:lnTo>
                  <a:pt x="264" y="185"/>
                </a:lnTo>
                <a:lnTo>
                  <a:pt x="264" y="195"/>
                </a:lnTo>
                <a:lnTo>
                  <a:pt x="264" y="200"/>
                </a:lnTo>
                <a:lnTo>
                  <a:pt x="169" y="183"/>
                </a:lnTo>
                <a:lnTo>
                  <a:pt x="170" y="181"/>
                </a:lnTo>
                <a:lnTo>
                  <a:pt x="168" y="192"/>
                </a:lnTo>
                <a:lnTo>
                  <a:pt x="168" y="189"/>
                </a:lnTo>
                <a:cubicBezTo>
                  <a:pt x="168" y="164"/>
                  <a:pt x="189" y="143"/>
                  <a:pt x="214" y="142"/>
                </a:cubicBezTo>
                <a:cubicBezTo>
                  <a:pt x="240" y="140"/>
                  <a:pt x="262" y="159"/>
                  <a:pt x="264" y="185"/>
                </a:cubicBezTo>
                <a:lnTo>
                  <a:pt x="265" y="190"/>
                </a:lnTo>
                <a:cubicBezTo>
                  <a:pt x="265" y="194"/>
                  <a:pt x="265" y="198"/>
                  <a:pt x="264" y="202"/>
                </a:cubicBezTo>
                <a:lnTo>
                  <a:pt x="264" y="205"/>
                </a:lnTo>
                <a:cubicBezTo>
                  <a:pt x="263" y="208"/>
                  <a:pt x="263" y="210"/>
                  <a:pt x="262" y="213"/>
                </a:cubicBezTo>
                <a:lnTo>
                  <a:pt x="262" y="214"/>
                </a:lnTo>
                <a:cubicBezTo>
                  <a:pt x="254" y="236"/>
                  <a:pt x="232" y="250"/>
                  <a:pt x="208" y="246"/>
                </a:cubicBezTo>
                <a:cubicBezTo>
                  <a:pt x="185" y="243"/>
                  <a:pt x="168" y="223"/>
                  <a:pt x="168" y="199"/>
                </a:cubicBezTo>
                <a:lnTo>
                  <a:pt x="168" y="197"/>
                </a:lnTo>
                <a:lnTo>
                  <a:pt x="168" y="194"/>
                </a:lnTo>
                <a:lnTo>
                  <a:pt x="264" y="194"/>
                </a:lnTo>
                <a:lnTo>
                  <a:pt x="264" y="197"/>
                </a:lnTo>
                <a:lnTo>
                  <a:pt x="264" y="199"/>
                </a:lnTo>
                <a:cubicBezTo>
                  <a:pt x="264" y="224"/>
                  <a:pt x="245" y="244"/>
                  <a:pt x="221" y="247"/>
                </a:cubicBezTo>
                <a:cubicBezTo>
                  <a:pt x="196" y="249"/>
                  <a:pt x="174" y="233"/>
                  <a:pt x="169" y="208"/>
                </a:cubicBezTo>
                <a:lnTo>
                  <a:pt x="168" y="201"/>
                </a:lnTo>
                <a:lnTo>
                  <a:pt x="167" y="197"/>
                </a:lnTo>
                <a:lnTo>
                  <a:pt x="166" y="187"/>
                </a:lnTo>
                <a:lnTo>
                  <a:pt x="166" y="185"/>
                </a:lnTo>
                <a:lnTo>
                  <a:pt x="262" y="185"/>
                </a:lnTo>
                <a:lnTo>
                  <a:pt x="262" y="186"/>
                </a:lnTo>
                <a:lnTo>
                  <a:pt x="262" y="189"/>
                </a:lnTo>
                <a:lnTo>
                  <a:pt x="262" y="192"/>
                </a:lnTo>
                <a:lnTo>
                  <a:pt x="262" y="194"/>
                </a:lnTo>
                <a:cubicBezTo>
                  <a:pt x="262" y="219"/>
                  <a:pt x="244" y="239"/>
                  <a:pt x="220" y="242"/>
                </a:cubicBezTo>
                <a:cubicBezTo>
                  <a:pt x="196" y="245"/>
                  <a:pt x="174" y="230"/>
                  <a:pt x="168" y="206"/>
                </a:cubicBezTo>
                <a:lnTo>
                  <a:pt x="167" y="200"/>
                </a:lnTo>
                <a:lnTo>
                  <a:pt x="166" y="197"/>
                </a:lnTo>
                <a:lnTo>
                  <a:pt x="213" y="237"/>
                </a:lnTo>
                <a:lnTo>
                  <a:pt x="212" y="237"/>
                </a:lnTo>
                <a:lnTo>
                  <a:pt x="260" y="199"/>
                </a:lnTo>
                <a:lnTo>
                  <a:pt x="259" y="204"/>
                </a:lnTo>
                <a:lnTo>
                  <a:pt x="259" y="194"/>
                </a:lnTo>
                <a:lnTo>
                  <a:pt x="259" y="199"/>
                </a:lnTo>
                <a:lnTo>
                  <a:pt x="178" y="165"/>
                </a:lnTo>
                <a:lnTo>
                  <a:pt x="176" y="167"/>
                </a:lnTo>
                <a:lnTo>
                  <a:pt x="178" y="164"/>
                </a:lnTo>
                <a:cubicBezTo>
                  <a:pt x="191" y="149"/>
                  <a:pt x="212" y="142"/>
                  <a:pt x="231" y="149"/>
                </a:cubicBezTo>
                <a:cubicBezTo>
                  <a:pt x="251" y="156"/>
                  <a:pt x="263" y="174"/>
                  <a:pt x="263" y="194"/>
                </a:cubicBezTo>
                <a:lnTo>
                  <a:pt x="263" y="196"/>
                </a:lnTo>
                <a:lnTo>
                  <a:pt x="263" y="199"/>
                </a:lnTo>
                <a:cubicBezTo>
                  <a:pt x="263" y="202"/>
                  <a:pt x="263" y="205"/>
                  <a:pt x="263" y="207"/>
                </a:cubicBezTo>
                <a:lnTo>
                  <a:pt x="262" y="210"/>
                </a:lnTo>
                <a:cubicBezTo>
                  <a:pt x="262" y="213"/>
                  <a:pt x="261" y="215"/>
                  <a:pt x="261" y="218"/>
                </a:cubicBezTo>
                <a:lnTo>
                  <a:pt x="260" y="219"/>
                </a:lnTo>
                <a:cubicBezTo>
                  <a:pt x="253" y="240"/>
                  <a:pt x="232" y="254"/>
                  <a:pt x="210" y="252"/>
                </a:cubicBezTo>
                <a:cubicBezTo>
                  <a:pt x="187" y="250"/>
                  <a:pt x="170" y="232"/>
                  <a:pt x="167" y="210"/>
                </a:cubicBezTo>
                <a:lnTo>
                  <a:pt x="167" y="209"/>
                </a:lnTo>
                <a:lnTo>
                  <a:pt x="166" y="203"/>
                </a:lnTo>
                <a:lnTo>
                  <a:pt x="198" y="240"/>
                </a:lnTo>
                <a:lnTo>
                  <a:pt x="196" y="240"/>
                </a:lnTo>
                <a:lnTo>
                  <a:pt x="227" y="240"/>
                </a:lnTo>
                <a:lnTo>
                  <a:pt x="225" y="240"/>
                </a:lnTo>
                <a:cubicBezTo>
                  <a:pt x="220" y="242"/>
                  <a:pt x="215" y="242"/>
                  <a:pt x="210" y="242"/>
                </a:cubicBezTo>
                <a:lnTo>
                  <a:pt x="207" y="242"/>
                </a:lnTo>
                <a:lnTo>
                  <a:pt x="205" y="242"/>
                </a:lnTo>
                <a:lnTo>
                  <a:pt x="203" y="242"/>
                </a:lnTo>
                <a:cubicBezTo>
                  <a:pt x="180" y="242"/>
                  <a:pt x="160" y="226"/>
                  <a:pt x="156" y="202"/>
                </a:cubicBezTo>
                <a:lnTo>
                  <a:pt x="156" y="199"/>
                </a:lnTo>
                <a:lnTo>
                  <a:pt x="160" y="213"/>
                </a:lnTo>
                <a:lnTo>
                  <a:pt x="159" y="211"/>
                </a:lnTo>
                <a:lnTo>
                  <a:pt x="250" y="189"/>
                </a:lnTo>
                <a:lnTo>
                  <a:pt x="250" y="194"/>
                </a:lnTo>
                <a:lnTo>
                  <a:pt x="250" y="199"/>
                </a:lnTo>
                <a:lnTo>
                  <a:pt x="202" y="151"/>
                </a:lnTo>
                <a:lnTo>
                  <a:pt x="203" y="151"/>
                </a:lnTo>
                <a:lnTo>
                  <a:pt x="203" y="247"/>
                </a:lnTo>
                <a:lnTo>
                  <a:pt x="202" y="247"/>
                </a:lnTo>
                <a:lnTo>
                  <a:pt x="250" y="199"/>
                </a:lnTo>
                <a:lnTo>
                  <a:pt x="250" y="202"/>
                </a:lnTo>
                <a:cubicBezTo>
                  <a:pt x="250" y="206"/>
                  <a:pt x="249" y="210"/>
                  <a:pt x="249" y="214"/>
                </a:cubicBezTo>
                <a:lnTo>
                  <a:pt x="248" y="216"/>
                </a:lnTo>
                <a:cubicBezTo>
                  <a:pt x="242" y="240"/>
                  <a:pt x="218" y="256"/>
                  <a:pt x="193" y="251"/>
                </a:cubicBezTo>
                <a:cubicBezTo>
                  <a:pt x="168" y="247"/>
                  <a:pt x="151" y="224"/>
                  <a:pt x="154" y="199"/>
                </a:cubicBezTo>
                <a:lnTo>
                  <a:pt x="154" y="199"/>
                </a:lnTo>
                <a:lnTo>
                  <a:pt x="154" y="194"/>
                </a:lnTo>
                <a:lnTo>
                  <a:pt x="202" y="242"/>
                </a:lnTo>
                <a:lnTo>
                  <a:pt x="201" y="242"/>
                </a:lnTo>
                <a:lnTo>
                  <a:pt x="248" y="205"/>
                </a:lnTo>
                <a:lnTo>
                  <a:pt x="248" y="203"/>
                </a:lnTo>
                <a:lnTo>
                  <a:pt x="247" y="213"/>
                </a:lnTo>
                <a:lnTo>
                  <a:pt x="247" y="216"/>
                </a:lnTo>
                <a:lnTo>
                  <a:pt x="247" y="208"/>
                </a:lnTo>
                <a:lnTo>
                  <a:pt x="247" y="208"/>
                </a:lnTo>
                <a:lnTo>
                  <a:pt x="151" y="208"/>
                </a:lnTo>
                <a:lnTo>
                  <a:pt x="151" y="206"/>
                </a:lnTo>
                <a:lnTo>
                  <a:pt x="151" y="201"/>
                </a:lnTo>
                <a:lnTo>
                  <a:pt x="151" y="197"/>
                </a:lnTo>
                <a:lnTo>
                  <a:pt x="151" y="194"/>
                </a:lnTo>
                <a:lnTo>
                  <a:pt x="247" y="194"/>
                </a:lnTo>
                <a:lnTo>
                  <a:pt x="247" y="195"/>
                </a:lnTo>
                <a:cubicBezTo>
                  <a:pt x="247" y="198"/>
                  <a:pt x="247" y="200"/>
                  <a:pt x="247" y="202"/>
                </a:cubicBezTo>
                <a:lnTo>
                  <a:pt x="246" y="206"/>
                </a:lnTo>
                <a:lnTo>
                  <a:pt x="247" y="199"/>
                </a:lnTo>
                <a:lnTo>
                  <a:pt x="247" y="207"/>
                </a:lnTo>
                <a:lnTo>
                  <a:pt x="247" y="211"/>
                </a:lnTo>
                <a:cubicBezTo>
                  <a:pt x="247" y="214"/>
                  <a:pt x="247" y="217"/>
                  <a:pt x="246" y="220"/>
                </a:cubicBezTo>
                <a:lnTo>
                  <a:pt x="246" y="223"/>
                </a:lnTo>
                <a:cubicBezTo>
                  <a:pt x="242" y="243"/>
                  <a:pt x="225" y="258"/>
                  <a:pt x="205" y="261"/>
                </a:cubicBezTo>
                <a:cubicBezTo>
                  <a:pt x="185" y="264"/>
                  <a:pt x="165" y="253"/>
                  <a:pt x="156" y="235"/>
                </a:cubicBezTo>
                <a:lnTo>
                  <a:pt x="155" y="234"/>
                </a:lnTo>
                <a:cubicBezTo>
                  <a:pt x="153" y="230"/>
                  <a:pt x="151" y="225"/>
                  <a:pt x="151" y="220"/>
                </a:cubicBezTo>
                <a:lnTo>
                  <a:pt x="150" y="218"/>
                </a:lnTo>
                <a:lnTo>
                  <a:pt x="149" y="211"/>
                </a:lnTo>
                <a:lnTo>
                  <a:pt x="148" y="207"/>
                </a:lnTo>
                <a:lnTo>
                  <a:pt x="150" y="216"/>
                </a:lnTo>
                <a:lnTo>
                  <a:pt x="150" y="214"/>
                </a:lnTo>
                <a:lnTo>
                  <a:pt x="242" y="211"/>
                </a:lnTo>
                <a:lnTo>
                  <a:pt x="242" y="209"/>
                </a:lnTo>
                <a:lnTo>
                  <a:pt x="242" y="212"/>
                </a:lnTo>
                <a:lnTo>
                  <a:pt x="241" y="215"/>
                </a:lnTo>
                <a:cubicBezTo>
                  <a:pt x="241" y="217"/>
                  <a:pt x="240" y="220"/>
                  <a:pt x="240" y="222"/>
                </a:cubicBezTo>
                <a:lnTo>
                  <a:pt x="239" y="224"/>
                </a:lnTo>
                <a:cubicBezTo>
                  <a:pt x="231" y="248"/>
                  <a:pt x="205" y="262"/>
                  <a:pt x="180" y="255"/>
                </a:cubicBezTo>
                <a:cubicBezTo>
                  <a:pt x="155" y="247"/>
                  <a:pt x="141" y="222"/>
                  <a:pt x="147" y="197"/>
                </a:cubicBezTo>
                <a:lnTo>
                  <a:pt x="147" y="195"/>
                </a:lnTo>
                <a:lnTo>
                  <a:pt x="146" y="206"/>
                </a:lnTo>
                <a:lnTo>
                  <a:pt x="146" y="204"/>
                </a:lnTo>
                <a:lnTo>
                  <a:pt x="179" y="250"/>
                </a:lnTo>
                <a:lnTo>
                  <a:pt x="177" y="249"/>
                </a:lnTo>
                <a:lnTo>
                  <a:pt x="208" y="249"/>
                </a:lnTo>
                <a:lnTo>
                  <a:pt x="206" y="250"/>
                </a:lnTo>
                <a:lnTo>
                  <a:pt x="191" y="156"/>
                </a:lnTo>
                <a:lnTo>
                  <a:pt x="191" y="156"/>
                </a:lnTo>
                <a:cubicBezTo>
                  <a:pt x="205" y="156"/>
                  <a:pt x="218" y="162"/>
                  <a:pt x="227" y="172"/>
                </a:cubicBezTo>
                <a:cubicBezTo>
                  <a:pt x="236" y="182"/>
                  <a:pt x="240" y="195"/>
                  <a:pt x="239" y="208"/>
                </a:cubicBezTo>
                <a:lnTo>
                  <a:pt x="238" y="217"/>
                </a:lnTo>
                <a:lnTo>
                  <a:pt x="238" y="220"/>
                </a:lnTo>
                <a:cubicBezTo>
                  <a:pt x="237" y="225"/>
                  <a:pt x="236" y="230"/>
                  <a:pt x="233" y="234"/>
                </a:cubicBezTo>
                <a:lnTo>
                  <a:pt x="233" y="235"/>
                </a:lnTo>
                <a:cubicBezTo>
                  <a:pt x="223" y="255"/>
                  <a:pt x="201" y="265"/>
                  <a:pt x="179" y="260"/>
                </a:cubicBezTo>
                <a:cubicBezTo>
                  <a:pt x="157" y="255"/>
                  <a:pt x="142" y="236"/>
                  <a:pt x="142" y="213"/>
                </a:cubicBezTo>
                <a:lnTo>
                  <a:pt x="142" y="211"/>
                </a:lnTo>
                <a:lnTo>
                  <a:pt x="142" y="206"/>
                </a:lnTo>
                <a:lnTo>
                  <a:pt x="142" y="201"/>
                </a:lnTo>
                <a:lnTo>
                  <a:pt x="142" y="199"/>
                </a:lnTo>
                <a:lnTo>
                  <a:pt x="237" y="211"/>
                </a:lnTo>
                <a:lnTo>
                  <a:pt x="236" y="213"/>
                </a:lnTo>
                <a:lnTo>
                  <a:pt x="237" y="201"/>
                </a:lnTo>
                <a:lnTo>
                  <a:pt x="237" y="211"/>
                </a:lnTo>
                <a:lnTo>
                  <a:pt x="236" y="220"/>
                </a:lnTo>
                <a:lnTo>
                  <a:pt x="236" y="223"/>
                </a:lnTo>
                <a:cubicBezTo>
                  <a:pt x="232" y="243"/>
                  <a:pt x="215" y="258"/>
                  <a:pt x="195" y="261"/>
                </a:cubicBezTo>
                <a:cubicBezTo>
                  <a:pt x="175" y="264"/>
                  <a:pt x="155" y="253"/>
                  <a:pt x="146" y="235"/>
                </a:cubicBezTo>
                <a:lnTo>
                  <a:pt x="145" y="234"/>
                </a:lnTo>
                <a:cubicBezTo>
                  <a:pt x="142" y="227"/>
                  <a:pt x="140" y="220"/>
                  <a:pt x="140" y="212"/>
                </a:cubicBezTo>
                <a:lnTo>
                  <a:pt x="140" y="209"/>
                </a:lnTo>
                <a:lnTo>
                  <a:pt x="140" y="204"/>
                </a:lnTo>
                <a:cubicBezTo>
                  <a:pt x="140" y="177"/>
                  <a:pt x="161" y="156"/>
                  <a:pt x="188" y="156"/>
                </a:cubicBezTo>
                <a:lnTo>
                  <a:pt x="188" y="156"/>
                </a:lnTo>
                <a:cubicBezTo>
                  <a:pt x="203" y="156"/>
                  <a:pt x="216" y="162"/>
                  <a:pt x="226" y="174"/>
                </a:cubicBezTo>
                <a:cubicBezTo>
                  <a:pt x="235" y="185"/>
                  <a:pt x="238" y="199"/>
                  <a:pt x="236" y="213"/>
                </a:cubicBezTo>
                <a:lnTo>
                  <a:pt x="235" y="218"/>
                </a:lnTo>
                <a:lnTo>
                  <a:pt x="234" y="220"/>
                </a:lnTo>
                <a:cubicBezTo>
                  <a:pt x="228" y="244"/>
                  <a:pt x="206" y="259"/>
                  <a:pt x="182" y="256"/>
                </a:cubicBezTo>
                <a:cubicBezTo>
                  <a:pt x="158" y="253"/>
                  <a:pt x="139" y="233"/>
                  <a:pt x="139" y="208"/>
                </a:cubicBezTo>
                <a:lnTo>
                  <a:pt x="139" y="207"/>
                </a:lnTo>
                <a:lnTo>
                  <a:pt x="139" y="204"/>
                </a:lnTo>
                <a:lnTo>
                  <a:pt x="141" y="218"/>
                </a:lnTo>
                <a:lnTo>
                  <a:pt x="140" y="213"/>
                </a:lnTo>
                <a:lnTo>
                  <a:pt x="234" y="204"/>
                </a:lnTo>
                <a:lnTo>
                  <a:pt x="233" y="209"/>
                </a:lnTo>
                <a:lnTo>
                  <a:pt x="233" y="214"/>
                </a:lnTo>
                <a:cubicBezTo>
                  <a:pt x="230" y="236"/>
                  <a:pt x="212" y="254"/>
                  <a:pt x="190" y="256"/>
                </a:cubicBezTo>
                <a:cubicBezTo>
                  <a:pt x="168" y="259"/>
                  <a:pt x="147" y="245"/>
                  <a:pt x="139" y="224"/>
                </a:cubicBezTo>
                <a:lnTo>
                  <a:pt x="139" y="222"/>
                </a:lnTo>
                <a:lnTo>
                  <a:pt x="138" y="219"/>
                </a:lnTo>
                <a:lnTo>
                  <a:pt x="183" y="252"/>
                </a:lnTo>
                <a:lnTo>
                  <a:pt x="183" y="252"/>
                </a:lnTo>
                <a:cubicBezTo>
                  <a:pt x="160" y="252"/>
                  <a:pt x="139" y="235"/>
                  <a:pt x="136" y="212"/>
                </a:cubicBezTo>
                <a:lnTo>
                  <a:pt x="136" y="213"/>
                </a:lnTo>
                <a:lnTo>
                  <a:pt x="135" y="211"/>
                </a:lnTo>
                <a:lnTo>
                  <a:pt x="228" y="214"/>
                </a:lnTo>
                <a:lnTo>
                  <a:pt x="227" y="216"/>
                </a:lnTo>
                <a:lnTo>
                  <a:pt x="229" y="207"/>
                </a:lnTo>
                <a:lnTo>
                  <a:pt x="227" y="217"/>
                </a:lnTo>
                <a:lnTo>
                  <a:pt x="226" y="221"/>
                </a:lnTo>
                <a:lnTo>
                  <a:pt x="225" y="225"/>
                </a:lnTo>
                <a:cubicBezTo>
                  <a:pt x="219" y="248"/>
                  <a:pt x="199" y="263"/>
                  <a:pt x="176" y="261"/>
                </a:cubicBezTo>
                <a:cubicBezTo>
                  <a:pt x="153" y="260"/>
                  <a:pt x="134" y="242"/>
                  <a:pt x="131" y="219"/>
                </a:cubicBezTo>
                <a:lnTo>
                  <a:pt x="130" y="209"/>
                </a:lnTo>
                <a:lnTo>
                  <a:pt x="130" y="204"/>
                </a:lnTo>
                <a:lnTo>
                  <a:pt x="178" y="252"/>
                </a:lnTo>
                <a:lnTo>
                  <a:pt x="177" y="252"/>
                </a:lnTo>
                <a:lnTo>
                  <a:pt x="225" y="204"/>
                </a:lnTo>
                <a:lnTo>
                  <a:pt x="225" y="208"/>
                </a:lnTo>
                <a:cubicBezTo>
                  <a:pt x="225" y="212"/>
                  <a:pt x="225" y="215"/>
                  <a:pt x="225" y="218"/>
                </a:cubicBezTo>
                <a:lnTo>
                  <a:pt x="224" y="223"/>
                </a:lnTo>
                <a:cubicBezTo>
                  <a:pt x="219" y="245"/>
                  <a:pt x="199" y="261"/>
                  <a:pt x="176" y="261"/>
                </a:cubicBezTo>
                <a:lnTo>
                  <a:pt x="175" y="261"/>
                </a:lnTo>
                <a:cubicBezTo>
                  <a:pt x="151" y="261"/>
                  <a:pt x="130" y="243"/>
                  <a:pt x="128" y="218"/>
                </a:cubicBezTo>
                <a:lnTo>
                  <a:pt x="127" y="213"/>
                </a:lnTo>
                <a:lnTo>
                  <a:pt x="175" y="256"/>
                </a:lnTo>
                <a:lnTo>
                  <a:pt x="174" y="256"/>
                </a:lnTo>
                <a:cubicBezTo>
                  <a:pt x="155" y="256"/>
                  <a:pt x="137" y="245"/>
                  <a:pt x="130" y="226"/>
                </a:cubicBezTo>
                <a:lnTo>
                  <a:pt x="131" y="227"/>
                </a:lnTo>
                <a:lnTo>
                  <a:pt x="130" y="225"/>
                </a:lnTo>
                <a:lnTo>
                  <a:pt x="220" y="209"/>
                </a:lnTo>
                <a:lnTo>
                  <a:pt x="220" y="214"/>
                </a:lnTo>
                <a:lnTo>
                  <a:pt x="219" y="219"/>
                </a:lnTo>
                <a:cubicBezTo>
                  <a:pt x="216" y="244"/>
                  <a:pt x="194" y="263"/>
                  <a:pt x="169" y="261"/>
                </a:cubicBezTo>
                <a:cubicBezTo>
                  <a:pt x="143" y="260"/>
                  <a:pt x="123" y="239"/>
                  <a:pt x="123" y="213"/>
                </a:cubicBezTo>
                <a:lnTo>
                  <a:pt x="123" y="212"/>
                </a:lnTo>
                <a:lnTo>
                  <a:pt x="124" y="219"/>
                </a:lnTo>
                <a:lnTo>
                  <a:pt x="123" y="215"/>
                </a:lnTo>
                <a:cubicBezTo>
                  <a:pt x="123" y="213"/>
                  <a:pt x="123" y="211"/>
                  <a:pt x="123" y="208"/>
                </a:cubicBezTo>
                <a:lnTo>
                  <a:pt x="123" y="204"/>
                </a:lnTo>
                <a:lnTo>
                  <a:pt x="171" y="252"/>
                </a:lnTo>
                <a:lnTo>
                  <a:pt x="170" y="252"/>
                </a:lnTo>
                <a:cubicBezTo>
                  <a:pt x="146" y="252"/>
                  <a:pt x="126" y="234"/>
                  <a:pt x="123" y="210"/>
                </a:cubicBezTo>
                <a:lnTo>
                  <a:pt x="122" y="206"/>
                </a:lnTo>
                <a:lnTo>
                  <a:pt x="124" y="215"/>
                </a:lnTo>
                <a:lnTo>
                  <a:pt x="124" y="214"/>
                </a:lnTo>
                <a:lnTo>
                  <a:pt x="203" y="232"/>
                </a:lnTo>
                <a:lnTo>
                  <a:pt x="203" y="233"/>
                </a:lnTo>
                <a:lnTo>
                  <a:pt x="217" y="205"/>
                </a:lnTo>
                <a:lnTo>
                  <a:pt x="216" y="203"/>
                </a:lnTo>
                <a:lnTo>
                  <a:pt x="216" y="213"/>
                </a:lnTo>
                <a:lnTo>
                  <a:pt x="216" y="215"/>
                </a:lnTo>
                <a:lnTo>
                  <a:pt x="216" y="218"/>
                </a:lnTo>
                <a:lnTo>
                  <a:pt x="120" y="218"/>
                </a:lnTo>
                <a:lnTo>
                  <a:pt x="120" y="217"/>
                </a:lnTo>
                <a:cubicBezTo>
                  <a:pt x="120" y="212"/>
                  <a:pt x="121" y="207"/>
                  <a:pt x="122" y="202"/>
                </a:cubicBezTo>
                <a:lnTo>
                  <a:pt x="123" y="199"/>
                </a:lnTo>
                <a:lnTo>
                  <a:pt x="121" y="210"/>
                </a:lnTo>
                <a:lnTo>
                  <a:pt x="122" y="204"/>
                </a:lnTo>
                <a:lnTo>
                  <a:pt x="217" y="216"/>
                </a:lnTo>
                <a:lnTo>
                  <a:pt x="216" y="219"/>
                </a:lnTo>
                <a:lnTo>
                  <a:pt x="217" y="211"/>
                </a:lnTo>
                <a:lnTo>
                  <a:pt x="217" y="213"/>
                </a:lnTo>
                <a:lnTo>
                  <a:pt x="121" y="208"/>
                </a:lnTo>
                <a:lnTo>
                  <a:pt x="121" y="209"/>
                </a:lnTo>
                <a:lnTo>
                  <a:pt x="121" y="204"/>
                </a:lnTo>
                <a:lnTo>
                  <a:pt x="169" y="252"/>
                </a:lnTo>
                <a:lnTo>
                  <a:pt x="169" y="252"/>
                </a:lnTo>
                <a:lnTo>
                  <a:pt x="167" y="252"/>
                </a:lnTo>
                <a:cubicBezTo>
                  <a:pt x="149" y="252"/>
                  <a:pt x="132" y="242"/>
                  <a:pt x="124" y="225"/>
                </a:cubicBezTo>
                <a:lnTo>
                  <a:pt x="122" y="220"/>
                </a:lnTo>
                <a:lnTo>
                  <a:pt x="164" y="247"/>
                </a:lnTo>
                <a:lnTo>
                  <a:pt x="163" y="247"/>
                </a:lnTo>
                <a:lnTo>
                  <a:pt x="209" y="213"/>
                </a:lnTo>
                <a:lnTo>
                  <a:pt x="208" y="218"/>
                </a:lnTo>
                <a:cubicBezTo>
                  <a:pt x="202" y="238"/>
                  <a:pt x="183" y="252"/>
                  <a:pt x="162" y="252"/>
                </a:cubicBezTo>
                <a:lnTo>
                  <a:pt x="160" y="252"/>
                </a:lnTo>
                <a:lnTo>
                  <a:pt x="203" y="225"/>
                </a:lnTo>
                <a:lnTo>
                  <a:pt x="204" y="224"/>
                </a:lnTo>
                <a:lnTo>
                  <a:pt x="203" y="226"/>
                </a:lnTo>
                <a:cubicBezTo>
                  <a:pt x="195" y="245"/>
                  <a:pt x="178" y="256"/>
                  <a:pt x="158" y="256"/>
                </a:cubicBezTo>
                <a:lnTo>
                  <a:pt x="157" y="256"/>
                </a:lnTo>
                <a:lnTo>
                  <a:pt x="155" y="256"/>
                </a:lnTo>
                <a:cubicBezTo>
                  <a:pt x="130" y="256"/>
                  <a:pt x="110" y="238"/>
                  <a:pt x="107" y="213"/>
                </a:cubicBezTo>
                <a:lnTo>
                  <a:pt x="106" y="203"/>
                </a:lnTo>
                <a:lnTo>
                  <a:pt x="106" y="199"/>
                </a:lnTo>
                <a:lnTo>
                  <a:pt x="201" y="211"/>
                </a:lnTo>
                <a:lnTo>
                  <a:pt x="200" y="216"/>
                </a:lnTo>
                <a:lnTo>
                  <a:pt x="200" y="213"/>
                </a:lnTo>
                <a:lnTo>
                  <a:pt x="199" y="218"/>
                </a:lnTo>
                <a:lnTo>
                  <a:pt x="199" y="220"/>
                </a:lnTo>
                <a:cubicBezTo>
                  <a:pt x="193" y="241"/>
                  <a:pt x="175" y="256"/>
                  <a:pt x="154" y="256"/>
                </a:cubicBezTo>
                <a:cubicBezTo>
                  <a:pt x="132" y="257"/>
                  <a:pt x="113" y="244"/>
                  <a:pt x="106" y="224"/>
                </a:cubicBezTo>
                <a:lnTo>
                  <a:pt x="106" y="222"/>
                </a:lnTo>
                <a:cubicBezTo>
                  <a:pt x="104" y="217"/>
                  <a:pt x="103" y="212"/>
                  <a:pt x="103" y="207"/>
                </a:cubicBezTo>
                <a:lnTo>
                  <a:pt x="104" y="200"/>
                </a:lnTo>
                <a:lnTo>
                  <a:pt x="104" y="198"/>
                </a:lnTo>
                <a:lnTo>
                  <a:pt x="104" y="194"/>
                </a:lnTo>
                <a:lnTo>
                  <a:pt x="200" y="194"/>
                </a:lnTo>
                <a:lnTo>
                  <a:pt x="200" y="196"/>
                </a:lnTo>
                <a:lnTo>
                  <a:pt x="199" y="189"/>
                </a:lnTo>
                <a:lnTo>
                  <a:pt x="200" y="193"/>
                </a:lnTo>
                <a:cubicBezTo>
                  <a:pt x="200" y="195"/>
                  <a:pt x="200" y="197"/>
                  <a:pt x="200" y="199"/>
                </a:cubicBezTo>
                <a:lnTo>
                  <a:pt x="200" y="202"/>
                </a:lnTo>
                <a:lnTo>
                  <a:pt x="200" y="204"/>
                </a:lnTo>
                <a:lnTo>
                  <a:pt x="104" y="204"/>
                </a:lnTo>
                <a:lnTo>
                  <a:pt x="104" y="202"/>
                </a:lnTo>
                <a:lnTo>
                  <a:pt x="107" y="218"/>
                </a:lnTo>
                <a:lnTo>
                  <a:pt x="106" y="215"/>
                </a:lnTo>
                <a:cubicBezTo>
                  <a:pt x="105" y="212"/>
                  <a:pt x="104" y="209"/>
                  <a:pt x="104" y="206"/>
                </a:cubicBezTo>
                <a:lnTo>
                  <a:pt x="103" y="203"/>
                </a:lnTo>
                <a:lnTo>
                  <a:pt x="105" y="211"/>
                </a:lnTo>
                <a:lnTo>
                  <a:pt x="105" y="210"/>
                </a:lnTo>
                <a:lnTo>
                  <a:pt x="196" y="210"/>
                </a:lnTo>
                <a:lnTo>
                  <a:pt x="196" y="211"/>
                </a:lnTo>
                <a:lnTo>
                  <a:pt x="197" y="203"/>
                </a:lnTo>
                <a:lnTo>
                  <a:pt x="197" y="207"/>
                </a:lnTo>
                <a:lnTo>
                  <a:pt x="196" y="210"/>
                </a:lnTo>
                <a:lnTo>
                  <a:pt x="197" y="202"/>
                </a:lnTo>
                <a:lnTo>
                  <a:pt x="197" y="204"/>
                </a:lnTo>
                <a:lnTo>
                  <a:pt x="101" y="204"/>
                </a:lnTo>
                <a:lnTo>
                  <a:pt x="101" y="202"/>
                </a:lnTo>
                <a:lnTo>
                  <a:pt x="101" y="199"/>
                </a:lnTo>
                <a:lnTo>
                  <a:pt x="101" y="196"/>
                </a:lnTo>
                <a:lnTo>
                  <a:pt x="101" y="194"/>
                </a:lnTo>
                <a:lnTo>
                  <a:pt x="195" y="210"/>
                </a:lnTo>
                <a:lnTo>
                  <a:pt x="194" y="211"/>
                </a:lnTo>
                <a:lnTo>
                  <a:pt x="196" y="196"/>
                </a:lnTo>
                <a:lnTo>
                  <a:pt x="196" y="199"/>
                </a:lnTo>
                <a:cubicBezTo>
                  <a:pt x="196" y="202"/>
                  <a:pt x="196" y="205"/>
                  <a:pt x="196" y="208"/>
                </a:cubicBezTo>
                <a:lnTo>
                  <a:pt x="195" y="213"/>
                </a:lnTo>
                <a:cubicBezTo>
                  <a:pt x="191" y="231"/>
                  <a:pt x="178" y="245"/>
                  <a:pt x="161" y="250"/>
                </a:cubicBezTo>
                <a:cubicBezTo>
                  <a:pt x="144" y="255"/>
                  <a:pt x="126" y="250"/>
                  <a:pt x="114" y="238"/>
                </a:cubicBezTo>
                <a:lnTo>
                  <a:pt x="112" y="236"/>
                </a:lnTo>
                <a:cubicBezTo>
                  <a:pt x="106" y="231"/>
                  <a:pt x="102" y="223"/>
                  <a:pt x="100" y="216"/>
                </a:cubicBezTo>
                <a:lnTo>
                  <a:pt x="99" y="212"/>
                </a:lnTo>
                <a:lnTo>
                  <a:pt x="103" y="222"/>
                </a:lnTo>
                <a:lnTo>
                  <a:pt x="101" y="218"/>
                </a:lnTo>
                <a:lnTo>
                  <a:pt x="142" y="242"/>
                </a:lnTo>
                <a:lnTo>
                  <a:pt x="139" y="242"/>
                </a:lnTo>
                <a:lnTo>
                  <a:pt x="137" y="242"/>
                </a:lnTo>
                <a:cubicBezTo>
                  <a:pt x="110" y="242"/>
                  <a:pt x="89" y="221"/>
                  <a:pt x="89" y="194"/>
                </a:cubicBezTo>
                <a:lnTo>
                  <a:pt x="89" y="191"/>
                </a:lnTo>
                <a:cubicBezTo>
                  <a:pt x="89" y="181"/>
                  <a:pt x="92" y="172"/>
                  <a:pt x="97" y="164"/>
                </a:cubicBezTo>
                <a:lnTo>
                  <a:pt x="98" y="163"/>
                </a:lnTo>
                <a:cubicBezTo>
                  <a:pt x="110" y="145"/>
                  <a:pt x="132" y="137"/>
                  <a:pt x="152" y="144"/>
                </a:cubicBezTo>
                <a:cubicBezTo>
                  <a:pt x="172" y="150"/>
                  <a:pt x="186" y="168"/>
                  <a:pt x="186" y="189"/>
                </a:cubicBezTo>
                <a:lnTo>
                  <a:pt x="186" y="187"/>
                </a:lnTo>
                <a:lnTo>
                  <a:pt x="186" y="196"/>
                </a:lnTo>
                <a:lnTo>
                  <a:pt x="186" y="201"/>
                </a:lnTo>
                <a:lnTo>
                  <a:pt x="186" y="204"/>
                </a:lnTo>
                <a:cubicBezTo>
                  <a:pt x="186" y="228"/>
                  <a:pt x="169" y="248"/>
                  <a:pt x="146" y="251"/>
                </a:cubicBezTo>
                <a:cubicBezTo>
                  <a:pt x="123" y="255"/>
                  <a:pt x="100" y="241"/>
                  <a:pt x="93" y="219"/>
                </a:cubicBezTo>
                <a:lnTo>
                  <a:pt x="92" y="218"/>
                </a:lnTo>
                <a:cubicBezTo>
                  <a:pt x="92" y="215"/>
                  <a:pt x="91" y="212"/>
                  <a:pt x="90" y="209"/>
                </a:cubicBezTo>
                <a:lnTo>
                  <a:pt x="90" y="206"/>
                </a:lnTo>
                <a:lnTo>
                  <a:pt x="137" y="247"/>
                </a:lnTo>
                <a:lnTo>
                  <a:pt x="136" y="247"/>
                </a:lnTo>
                <a:cubicBezTo>
                  <a:pt x="114" y="247"/>
                  <a:pt x="94" y="231"/>
                  <a:pt x="89" y="208"/>
                </a:cubicBezTo>
                <a:lnTo>
                  <a:pt x="89" y="206"/>
                </a:lnTo>
                <a:lnTo>
                  <a:pt x="93" y="218"/>
                </a:lnTo>
                <a:lnTo>
                  <a:pt x="92" y="216"/>
                </a:lnTo>
                <a:lnTo>
                  <a:pt x="135" y="242"/>
                </a:lnTo>
                <a:lnTo>
                  <a:pt x="133" y="242"/>
                </a:lnTo>
                <a:lnTo>
                  <a:pt x="181" y="200"/>
                </a:lnTo>
                <a:lnTo>
                  <a:pt x="180" y="204"/>
                </a:lnTo>
                <a:lnTo>
                  <a:pt x="180" y="190"/>
                </a:lnTo>
                <a:lnTo>
                  <a:pt x="181" y="195"/>
                </a:lnTo>
                <a:cubicBezTo>
                  <a:pt x="183" y="209"/>
                  <a:pt x="180" y="223"/>
                  <a:pt x="171" y="234"/>
                </a:cubicBezTo>
                <a:cubicBezTo>
                  <a:pt x="161" y="246"/>
                  <a:pt x="148" y="252"/>
                  <a:pt x="133" y="252"/>
                </a:cubicBezTo>
                <a:lnTo>
                  <a:pt x="133" y="252"/>
                </a:lnTo>
                <a:lnTo>
                  <a:pt x="181" y="204"/>
                </a:lnTo>
                <a:lnTo>
                  <a:pt x="181" y="206"/>
                </a:lnTo>
                <a:lnTo>
                  <a:pt x="181" y="208"/>
                </a:lnTo>
                <a:lnTo>
                  <a:pt x="85" y="208"/>
                </a:lnTo>
                <a:lnTo>
                  <a:pt x="85" y="207"/>
                </a:lnTo>
                <a:lnTo>
                  <a:pt x="85" y="204"/>
                </a:lnTo>
                <a:lnTo>
                  <a:pt x="85" y="200"/>
                </a:lnTo>
                <a:lnTo>
                  <a:pt x="85" y="193"/>
                </a:lnTo>
                <a:lnTo>
                  <a:pt x="180" y="189"/>
                </a:lnTo>
                <a:lnTo>
                  <a:pt x="180" y="196"/>
                </a:lnTo>
                <a:lnTo>
                  <a:pt x="180" y="194"/>
                </a:lnTo>
                <a:lnTo>
                  <a:pt x="180" y="208"/>
                </a:lnTo>
                <a:lnTo>
                  <a:pt x="179" y="206"/>
                </a:lnTo>
                <a:lnTo>
                  <a:pt x="179" y="208"/>
                </a:lnTo>
                <a:lnTo>
                  <a:pt x="83" y="208"/>
                </a:lnTo>
                <a:lnTo>
                  <a:pt x="83" y="207"/>
                </a:lnTo>
                <a:cubicBezTo>
                  <a:pt x="83" y="205"/>
                  <a:pt x="84" y="203"/>
                  <a:pt x="84" y="201"/>
                </a:cubicBezTo>
                <a:lnTo>
                  <a:pt x="84" y="197"/>
                </a:lnTo>
                <a:lnTo>
                  <a:pt x="84" y="204"/>
                </a:lnTo>
                <a:lnTo>
                  <a:pt x="84" y="200"/>
                </a:lnTo>
                <a:lnTo>
                  <a:pt x="84" y="199"/>
                </a:lnTo>
                <a:lnTo>
                  <a:pt x="178" y="214"/>
                </a:lnTo>
                <a:lnTo>
                  <a:pt x="177" y="216"/>
                </a:lnTo>
                <a:lnTo>
                  <a:pt x="179" y="207"/>
                </a:lnTo>
                <a:lnTo>
                  <a:pt x="178" y="212"/>
                </a:lnTo>
                <a:lnTo>
                  <a:pt x="178" y="215"/>
                </a:lnTo>
                <a:cubicBezTo>
                  <a:pt x="177" y="217"/>
                  <a:pt x="177" y="220"/>
                  <a:pt x="176" y="222"/>
                </a:cubicBezTo>
                <a:lnTo>
                  <a:pt x="176" y="224"/>
                </a:lnTo>
                <a:cubicBezTo>
                  <a:pt x="169" y="244"/>
                  <a:pt x="149" y="257"/>
                  <a:pt x="128" y="256"/>
                </a:cubicBezTo>
                <a:cubicBezTo>
                  <a:pt x="107" y="256"/>
                  <a:pt x="89" y="241"/>
                  <a:pt x="83" y="220"/>
                </a:cubicBezTo>
                <a:lnTo>
                  <a:pt x="82" y="213"/>
                </a:lnTo>
                <a:lnTo>
                  <a:pt x="82" y="212"/>
                </a:lnTo>
                <a:lnTo>
                  <a:pt x="81" y="209"/>
                </a:lnTo>
                <a:lnTo>
                  <a:pt x="100" y="235"/>
                </a:lnTo>
                <a:lnTo>
                  <a:pt x="99" y="234"/>
                </a:lnTo>
                <a:lnTo>
                  <a:pt x="173" y="200"/>
                </a:lnTo>
                <a:lnTo>
                  <a:pt x="172" y="208"/>
                </a:lnTo>
                <a:lnTo>
                  <a:pt x="171" y="213"/>
                </a:lnTo>
                <a:cubicBezTo>
                  <a:pt x="167" y="233"/>
                  <a:pt x="152" y="248"/>
                  <a:pt x="132" y="251"/>
                </a:cubicBezTo>
                <a:cubicBezTo>
                  <a:pt x="113" y="255"/>
                  <a:pt x="93" y="246"/>
                  <a:pt x="83" y="229"/>
                </a:cubicBezTo>
                <a:lnTo>
                  <a:pt x="81" y="226"/>
                </a:lnTo>
                <a:lnTo>
                  <a:pt x="80" y="224"/>
                </a:lnTo>
                <a:lnTo>
                  <a:pt x="162" y="224"/>
                </a:lnTo>
                <a:lnTo>
                  <a:pt x="161" y="226"/>
                </a:lnTo>
                <a:lnTo>
                  <a:pt x="159" y="229"/>
                </a:lnTo>
                <a:cubicBezTo>
                  <a:pt x="149" y="246"/>
                  <a:pt x="129" y="255"/>
                  <a:pt x="110" y="251"/>
                </a:cubicBezTo>
                <a:cubicBezTo>
                  <a:pt x="90" y="248"/>
                  <a:pt x="75" y="233"/>
                  <a:pt x="71" y="213"/>
                </a:cubicBezTo>
                <a:lnTo>
                  <a:pt x="70" y="208"/>
                </a:lnTo>
                <a:cubicBezTo>
                  <a:pt x="69" y="205"/>
                  <a:pt x="69" y="202"/>
                  <a:pt x="69" y="199"/>
                </a:cubicBezTo>
                <a:lnTo>
                  <a:pt x="69" y="196"/>
                </a:lnTo>
                <a:lnTo>
                  <a:pt x="71" y="211"/>
                </a:lnTo>
                <a:lnTo>
                  <a:pt x="71" y="210"/>
                </a:lnTo>
                <a:lnTo>
                  <a:pt x="164" y="189"/>
                </a:lnTo>
                <a:lnTo>
                  <a:pt x="165" y="198"/>
                </a:lnTo>
                <a:lnTo>
                  <a:pt x="165" y="204"/>
                </a:lnTo>
                <a:cubicBezTo>
                  <a:pt x="165" y="230"/>
                  <a:pt x="143" y="252"/>
                  <a:pt x="117" y="252"/>
                </a:cubicBezTo>
                <a:lnTo>
                  <a:pt x="115" y="252"/>
                </a:lnTo>
                <a:lnTo>
                  <a:pt x="114" y="252"/>
                </a:lnTo>
                <a:cubicBezTo>
                  <a:pt x="90" y="252"/>
                  <a:pt x="69" y="233"/>
                  <a:pt x="67" y="209"/>
                </a:cubicBezTo>
                <a:lnTo>
                  <a:pt x="66" y="204"/>
                </a:lnTo>
                <a:lnTo>
                  <a:pt x="66" y="200"/>
                </a:lnTo>
                <a:lnTo>
                  <a:pt x="113" y="242"/>
                </a:lnTo>
                <a:lnTo>
                  <a:pt x="113" y="242"/>
                </a:lnTo>
                <a:lnTo>
                  <a:pt x="112" y="242"/>
                </a:lnTo>
                <a:cubicBezTo>
                  <a:pt x="99" y="242"/>
                  <a:pt x="85" y="236"/>
                  <a:pt x="76" y="226"/>
                </a:cubicBezTo>
                <a:cubicBezTo>
                  <a:pt x="67" y="215"/>
                  <a:pt x="63" y="201"/>
                  <a:pt x="65" y="188"/>
                </a:cubicBezTo>
                <a:lnTo>
                  <a:pt x="65" y="184"/>
                </a:lnTo>
                <a:cubicBezTo>
                  <a:pt x="66" y="181"/>
                  <a:pt x="67" y="179"/>
                  <a:pt x="67" y="176"/>
                </a:cubicBezTo>
                <a:lnTo>
                  <a:pt x="68" y="174"/>
                </a:lnTo>
                <a:cubicBezTo>
                  <a:pt x="75" y="153"/>
                  <a:pt x="95" y="140"/>
                  <a:pt x="117" y="142"/>
                </a:cubicBezTo>
                <a:cubicBezTo>
                  <a:pt x="139" y="143"/>
                  <a:pt x="157" y="160"/>
                  <a:pt x="161" y="182"/>
                </a:cubicBezTo>
                <a:lnTo>
                  <a:pt x="161" y="185"/>
                </a:lnTo>
                <a:cubicBezTo>
                  <a:pt x="162" y="187"/>
                  <a:pt x="162" y="190"/>
                  <a:pt x="162" y="192"/>
                </a:cubicBezTo>
                <a:lnTo>
                  <a:pt x="162" y="197"/>
                </a:lnTo>
                <a:lnTo>
                  <a:pt x="162" y="202"/>
                </a:lnTo>
                <a:cubicBezTo>
                  <a:pt x="162" y="206"/>
                  <a:pt x="161" y="210"/>
                  <a:pt x="161" y="214"/>
                </a:cubicBezTo>
                <a:lnTo>
                  <a:pt x="160" y="216"/>
                </a:lnTo>
                <a:cubicBezTo>
                  <a:pt x="154" y="239"/>
                  <a:pt x="132" y="255"/>
                  <a:pt x="108" y="252"/>
                </a:cubicBezTo>
                <a:cubicBezTo>
                  <a:pt x="84" y="249"/>
                  <a:pt x="65" y="228"/>
                  <a:pt x="65" y="204"/>
                </a:cubicBezTo>
                <a:lnTo>
                  <a:pt x="65" y="202"/>
                </a:lnTo>
                <a:lnTo>
                  <a:pt x="65" y="197"/>
                </a:lnTo>
                <a:lnTo>
                  <a:pt x="65" y="193"/>
                </a:lnTo>
                <a:lnTo>
                  <a:pt x="65" y="189"/>
                </a:lnTo>
                <a:cubicBezTo>
                  <a:pt x="65" y="163"/>
                  <a:pt x="87" y="141"/>
                  <a:pt x="113" y="141"/>
                </a:cubicBezTo>
                <a:lnTo>
                  <a:pt x="114" y="141"/>
                </a:lnTo>
                <a:lnTo>
                  <a:pt x="114" y="237"/>
                </a:lnTo>
                <a:lnTo>
                  <a:pt x="113" y="237"/>
                </a:lnTo>
                <a:lnTo>
                  <a:pt x="112" y="237"/>
                </a:lnTo>
                <a:lnTo>
                  <a:pt x="157" y="207"/>
                </a:lnTo>
                <a:lnTo>
                  <a:pt x="155" y="212"/>
                </a:lnTo>
                <a:cubicBezTo>
                  <a:pt x="148" y="231"/>
                  <a:pt x="130" y="242"/>
                  <a:pt x="110" y="242"/>
                </a:cubicBezTo>
                <a:lnTo>
                  <a:pt x="108" y="242"/>
                </a:lnTo>
                <a:cubicBezTo>
                  <a:pt x="85" y="242"/>
                  <a:pt x="65" y="226"/>
                  <a:pt x="61" y="202"/>
                </a:cubicBezTo>
                <a:lnTo>
                  <a:pt x="61" y="199"/>
                </a:lnTo>
                <a:cubicBezTo>
                  <a:pt x="60" y="197"/>
                  <a:pt x="60" y="194"/>
                  <a:pt x="60" y="191"/>
                </a:cubicBezTo>
                <a:lnTo>
                  <a:pt x="60" y="189"/>
                </a:lnTo>
                <a:cubicBezTo>
                  <a:pt x="60" y="165"/>
                  <a:pt x="79" y="144"/>
                  <a:pt x="103" y="142"/>
                </a:cubicBezTo>
                <a:cubicBezTo>
                  <a:pt x="128" y="139"/>
                  <a:pt x="150" y="156"/>
                  <a:pt x="155" y="180"/>
                </a:cubicBezTo>
                <a:lnTo>
                  <a:pt x="156" y="183"/>
                </a:lnTo>
                <a:cubicBezTo>
                  <a:pt x="156" y="186"/>
                  <a:pt x="156" y="189"/>
                  <a:pt x="156" y="192"/>
                </a:cubicBezTo>
                <a:lnTo>
                  <a:pt x="156" y="194"/>
                </a:lnTo>
                <a:lnTo>
                  <a:pt x="60" y="194"/>
                </a:lnTo>
                <a:lnTo>
                  <a:pt x="60" y="191"/>
                </a:lnTo>
                <a:lnTo>
                  <a:pt x="62" y="203"/>
                </a:lnTo>
                <a:lnTo>
                  <a:pt x="61" y="201"/>
                </a:lnTo>
                <a:lnTo>
                  <a:pt x="156" y="194"/>
                </a:lnTo>
                <a:lnTo>
                  <a:pt x="155" y="200"/>
                </a:lnTo>
                <a:lnTo>
                  <a:pt x="155" y="204"/>
                </a:lnTo>
                <a:cubicBezTo>
                  <a:pt x="152" y="224"/>
                  <a:pt x="138" y="241"/>
                  <a:pt x="118" y="246"/>
                </a:cubicBezTo>
                <a:cubicBezTo>
                  <a:pt x="99" y="250"/>
                  <a:pt x="78" y="242"/>
                  <a:pt x="67" y="226"/>
                </a:cubicBezTo>
                <a:lnTo>
                  <a:pt x="63" y="219"/>
                </a:lnTo>
                <a:lnTo>
                  <a:pt x="62" y="216"/>
                </a:lnTo>
                <a:cubicBezTo>
                  <a:pt x="59" y="212"/>
                  <a:pt x="58" y="207"/>
                  <a:pt x="57" y="202"/>
                </a:cubicBezTo>
                <a:lnTo>
                  <a:pt x="57" y="199"/>
                </a:lnTo>
                <a:cubicBezTo>
                  <a:pt x="56" y="197"/>
                  <a:pt x="56" y="194"/>
                  <a:pt x="56" y="191"/>
                </a:cubicBezTo>
                <a:lnTo>
                  <a:pt x="56" y="189"/>
                </a:lnTo>
                <a:lnTo>
                  <a:pt x="152" y="189"/>
                </a:lnTo>
                <a:lnTo>
                  <a:pt x="152" y="191"/>
                </a:lnTo>
                <a:lnTo>
                  <a:pt x="152" y="194"/>
                </a:lnTo>
                <a:lnTo>
                  <a:pt x="104" y="146"/>
                </a:lnTo>
                <a:lnTo>
                  <a:pt x="107" y="146"/>
                </a:lnTo>
                <a:lnTo>
                  <a:pt x="60" y="185"/>
                </a:lnTo>
                <a:lnTo>
                  <a:pt x="61" y="180"/>
                </a:lnTo>
                <a:lnTo>
                  <a:pt x="61" y="195"/>
                </a:lnTo>
                <a:lnTo>
                  <a:pt x="60" y="190"/>
                </a:lnTo>
                <a:lnTo>
                  <a:pt x="62" y="199"/>
                </a:lnTo>
                <a:lnTo>
                  <a:pt x="60" y="194"/>
                </a:lnTo>
                <a:lnTo>
                  <a:pt x="106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132"/>
                </a:lnTo>
                <a:lnTo>
                  <a:pt x="104" y="132"/>
                </a:lnTo>
                <a:cubicBezTo>
                  <a:pt x="120" y="132"/>
                  <a:pt x="134" y="139"/>
                  <a:pt x="143" y="152"/>
                </a:cubicBezTo>
                <a:cubicBezTo>
                  <a:pt x="152" y="164"/>
                  <a:pt x="155" y="181"/>
                  <a:pt x="150" y="195"/>
                </a:cubicBezTo>
                <a:lnTo>
                  <a:pt x="149" y="198"/>
                </a:lnTo>
                <a:cubicBezTo>
                  <a:pt x="148" y="200"/>
                  <a:pt x="147" y="202"/>
                  <a:pt x="146" y="204"/>
                </a:cubicBezTo>
                <a:lnTo>
                  <a:pt x="145" y="206"/>
                </a:lnTo>
                <a:cubicBezTo>
                  <a:pt x="138" y="222"/>
                  <a:pt x="123" y="232"/>
                  <a:pt x="105" y="233"/>
                </a:cubicBezTo>
                <a:cubicBezTo>
                  <a:pt x="88" y="234"/>
                  <a:pt x="72" y="226"/>
                  <a:pt x="63" y="212"/>
                </a:cubicBezTo>
                <a:lnTo>
                  <a:pt x="62" y="210"/>
                </a:lnTo>
                <a:cubicBezTo>
                  <a:pt x="59" y="206"/>
                  <a:pt x="57" y="201"/>
                  <a:pt x="55" y="197"/>
                </a:cubicBezTo>
                <a:lnTo>
                  <a:pt x="55" y="196"/>
                </a:lnTo>
                <a:lnTo>
                  <a:pt x="56" y="196"/>
                </a:lnTo>
                <a:lnTo>
                  <a:pt x="54" y="192"/>
                </a:lnTo>
                <a:lnTo>
                  <a:pt x="142" y="186"/>
                </a:lnTo>
                <a:lnTo>
                  <a:pt x="142" y="187"/>
                </a:lnTo>
                <a:lnTo>
                  <a:pt x="143" y="180"/>
                </a:lnTo>
                <a:lnTo>
                  <a:pt x="143" y="183"/>
                </a:lnTo>
                <a:lnTo>
                  <a:pt x="143" y="175"/>
                </a:lnTo>
                <a:lnTo>
                  <a:pt x="143" y="180"/>
                </a:lnTo>
                <a:cubicBezTo>
                  <a:pt x="143" y="204"/>
                  <a:pt x="126" y="224"/>
                  <a:pt x="103" y="227"/>
                </a:cubicBezTo>
                <a:cubicBezTo>
                  <a:pt x="80" y="231"/>
                  <a:pt x="57" y="217"/>
                  <a:pt x="50" y="195"/>
                </a:cubicBezTo>
                <a:lnTo>
                  <a:pt x="49" y="194"/>
                </a:lnTo>
                <a:cubicBezTo>
                  <a:pt x="48" y="189"/>
                  <a:pt x="47" y="184"/>
                  <a:pt x="47" y="178"/>
                </a:cubicBezTo>
                <a:lnTo>
                  <a:pt x="47" y="175"/>
                </a:lnTo>
                <a:lnTo>
                  <a:pt x="47" y="172"/>
                </a:lnTo>
                <a:lnTo>
                  <a:pt x="47" y="170"/>
                </a:lnTo>
                <a:lnTo>
                  <a:pt x="142" y="180"/>
                </a:lnTo>
                <a:lnTo>
                  <a:pt x="141" y="185"/>
                </a:lnTo>
                <a:lnTo>
                  <a:pt x="141" y="187"/>
                </a:lnTo>
                <a:cubicBezTo>
                  <a:pt x="135" y="210"/>
                  <a:pt x="112" y="226"/>
                  <a:pt x="88" y="223"/>
                </a:cubicBezTo>
                <a:cubicBezTo>
                  <a:pt x="64" y="220"/>
                  <a:pt x="46" y="199"/>
                  <a:pt x="46" y="175"/>
                </a:cubicBezTo>
                <a:lnTo>
                  <a:pt x="46" y="173"/>
                </a:lnTo>
                <a:cubicBezTo>
                  <a:pt x="46" y="170"/>
                  <a:pt x="46" y="168"/>
                  <a:pt x="47" y="165"/>
                </a:cubicBezTo>
                <a:lnTo>
                  <a:pt x="47" y="162"/>
                </a:lnTo>
                <a:lnTo>
                  <a:pt x="46" y="170"/>
                </a:lnTo>
                <a:lnTo>
                  <a:pt x="46" y="166"/>
                </a:lnTo>
                <a:cubicBezTo>
                  <a:pt x="46" y="159"/>
                  <a:pt x="48" y="152"/>
                  <a:pt x="52" y="145"/>
                </a:cubicBezTo>
                <a:lnTo>
                  <a:pt x="52" y="144"/>
                </a:lnTo>
                <a:cubicBezTo>
                  <a:pt x="62" y="124"/>
                  <a:pt x="84" y="114"/>
                  <a:pt x="106" y="119"/>
                </a:cubicBezTo>
                <a:cubicBezTo>
                  <a:pt x="128" y="124"/>
                  <a:pt x="143" y="143"/>
                  <a:pt x="143" y="165"/>
                </a:cubicBezTo>
                <a:lnTo>
                  <a:pt x="143" y="168"/>
                </a:lnTo>
                <a:lnTo>
                  <a:pt x="143" y="172"/>
                </a:lnTo>
                <a:lnTo>
                  <a:pt x="143" y="177"/>
                </a:lnTo>
                <a:lnTo>
                  <a:pt x="143" y="180"/>
                </a:lnTo>
                <a:cubicBezTo>
                  <a:pt x="143" y="202"/>
                  <a:pt x="128" y="222"/>
                  <a:pt x="106" y="227"/>
                </a:cubicBezTo>
                <a:cubicBezTo>
                  <a:pt x="84" y="232"/>
                  <a:pt x="62" y="221"/>
                  <a:pt x="52" y="201"/>
                </a:cubicBezTo>
                <a:lnTo>
                  <a:pt x="52" y="200"/>
                </a:lnTo>
                <a:cubicBezTo>
                  <a:pt x="49" y="196"/>
                  <a:pt x="48" y="190"/>
                  <a:pt x="47" y="185"/>
                </a:cubicBezTo>
                <a:lnTo>
                  <a:pt x="46" y="180"/>
                </a:lnTo>
                <a:lnTo>
                  <a:pt x="46" y="178"/>
                </a:lnTo>
                <a:lnTo>
                  <a:pt x="45" y="172"/>
                </a:lnTo>
                <a:lnTo>
                  <a:pt x="45" y="169"/>
                </a:lnTo>
                <a:lnTo>
                  <a:pt x="58" y="195"/>
                </a:lnTo>
                <a:lnTo>
                  <a:pt x="58" y="195"/>
                </a:lnTo>
                <a:lnTo>
                  <a:pt x="139" y="161"/>
                </a:lnTo>
                <a:lnTo>
                  <a:pt x="139" y="164"/>
                </a:lnTo>
                <a:lnTo>
                  <a:pt x="139" y="170"/>
                </a:lnTo>
                <a:lnTo>
                  <a:pt x="139" y="177"/>
                </a:lnTo>
                <a:cubicBezTo>
                  <a:pt x="139" y="180"/>
                  <a:pt x="139" y="182"/>
                  <a:pt x="139" y="185"/>
                </a:cubicBezTo>
                <a:lnTo>
                  <a:pt x="138" y="188"/>
                </a:lnTo>
                <a:cubicBezTo>
                  <a:pt x="134" y="212"/>
                  <a:pt x="112" y="230"/>
                  <a:pt x="87" y="228"/>
                </a:cubicBezTo>
                <a:cubicBezTo>
                  <a:pt x="62" y="226"/>
                  <a:pt x="43" y="205"/>
                  <a:pt x="43" y="180"/>
                </a:cubicBezTo>
                <a:lnTo>
                  <a:pt x="43" y="184"/>
                </a:lnTo>
                <a:lnTo>
                  <a:pt x="42" y="174"/>
                </a:lnTo>
                <a:lnTo>
                  <a:pt x="42" y="169"/>
                </a:lnTo>
                <a:lnTo>
                  <a:pt x="43" y="176"/>
                </a:lnTo>
                <a:lnTo>
                  <a:pt x="42" y="172"/>
                </a:lnTo>
                <a:lnTo>
                  <a:pt x="136" y="181"/>
                </a:lnTo>
                <a:lnTo>
                  <a:pt x="135" y="182"/>
                </a:lnTo>
                <a:lnTo>
                  <a:pt x="137" y="174"/>
                </a:lnTo>
                <a:lnTo>
                  <a:pt x="136" y="177"/>
                </a:lnTo>
                <a:lnTo>
                  <a:pt x="89" y="122"/>
                </a:lnTo>
                <a:lnTo>
                  <a:pt x="89" y="122"/>
                </a:lnTo>
                <a:lnTo>
                  <a:pt x="43" y="184"/>
                </a:lnTo>
                <a:lnTo>
                  <a:pt x="42" y="179"/>
                </a:lnTo>
                <a:lnTo>
                  <a:pt x="88" y="213"/>
                </a:lnTo>
                <a:lnTo>
                  <a:pt x="87" y="213"/>
                </a:lnTo>
                <a:lnTo>
                  <a:pt x="86" y="213"/>
                </a:lnTo>
                <a:lnTo>
                  <a:pt x="85" y="213"/>
                </a:lnTo>
                <a:cubicBezTo>
                  <a:pt x="67" y="213"/>
                  <a:pt x="50" y="203"/>
                  <a:pt x="42" y="187"/>
                </a:cubicBezTo>
                <a:cubicBezTo>
                  <a:pt x="34" y="171"/>
                  <a:pt x="36" y="151"/>
                  <a:pt x="47" y="137"/>
                </a:cubicBezTo>
                <a:lnTo>
                  <a:pt x="45" y="139"/>
                </a:lnTo>
                <a:lnTo>
                  <a:pt x="47" y="136"/>
                </a:lnTo>
                <a:lnTo>
                  <a:pt x="40" y="168"/>
                </a:lnTo>
                <a:lnTo>
                  <a:pt x="40" y="164"/>
                </a:lnTo>
                <a:lnTo>
                  <a:pt x="54" y="191"/>
                </a:lnTo>
                <a:lnTo>
                  <a:pt x="52" y="190"/>
                </a:lnTo>
                <a:lnTo>
                  <a:pt x="134" y="159"/>
                </a:lnTo>
                <a:lnTo>
                  <a:pt x="133" y="166"/>
                </a:lnTo>
                <a:lnTo>
                  <a:pt x="133" y="174"/>
                </a:lnTo>
                <a:cubicBezTo>
                  <a:pt x="131" y="199"/>
                  <a:pt x="109" y="219"/>
                  <a:pt x="83" y="218"/>
                </a:cubicBezTo>
                <a:cubicBezTo>
                  <a:pt x="57" y="218"/>
                  <a:pt x="37" y="196"/>
                  <a:pt x="37" y="170"/>
                </a:cubicBezTo>
                <a:lnTo>
                  <a:pt x="37" y="165"/>
                </a:lnTo>
                <a:lnTo>
                  <a:pt x="41" y="185"/>
                </a:lnTo>
                <a:lnTo>
                  <a:pt x="42" y="185"/>
                </a:lnTo>
                <a:lnTo>
                  <a:pt x="39" y="181"/>
                </a:lnTo>
                <a:lnTo>
                  <a:pt x="128" y="156"/>
                </a:lnTo>
                <a:lnTo>
                  <a:pt x="128" y="157"/>
                </a:lnTo>
                <a:lnTo>
                  <a:pt x="127" y="151"/>
                </a:lnTo>
                <a:lnTo>
                  <a:pt x="128" y="154"/>
                </a:lnTo>
                <a:cubicBezTo>
                  <a:pt x="128" y="156"/>
                  <a:pt x="128" y="159"/>
                  <a:pt x="128" y="161"/>
                </a:cubicBezTo>
                <a:lnTo>
                  <a:pt x="128" y="164"/>
                </a:lnTo>
                <a:lnTo>
                  <a:pt x="128" y="165"/>
                </a:lnTo>
                <a:lnTo>
                  <a:pt x="32" y="165"/>
                </a:lnTo>
                <a:lnTo>
                  <a:pt x="32" y="164"/>
                </a:lnTo>
                <a:lnTo>
                  <a:pt x="33" y="172"/>
                </a:lnTo>
                <a:lnTo>
                  <a:pt x="33" y="170"/>
                </a:lnTo>
                <a:lnTo>
                  <a:pt x="32" y="165"/>
                </a:lnTo>
                <a:lnTo>
                  <a:pt x="127" y="156"/>
                </a:lnTo>
                <a:lnTo>
                  <a:pt x="127" y="158"/>
                </a:lnTo>
                <a:cubicBezTo>
                  <a:pt x="127" y="162"/>
                  <a:pt x="127" y="165"/>
                  <a:pt x="126" y="168"/>
                </a:cubicBezTo>
                <a:lnTo>
                  <a:pt x="126" y="170"/>
                </a:lnTo>
                <a:cubicBezTo>
                  <a:pt x="121" y="195"/>
                  <a:pt x="98" y="211"/>
                  <a:pt x="74" y="209"/>
                </a:cubicBezTo>
                <a:cubicBezTo>
                  <a:pt x="49" y="206"/>
                  <a:pt x="30" y="186"/>
                  <a:pt x="30" y="161"/>
                </a:cubicBezTo>
                <a:lnTo>
                  <a:pt x="30" y="159"/>
                </a:lnTo>
                <a:lnTo>
                  <a:pt x="31" y="167"/>
                </a:lnTo>
                <a:lnTo>
                  <a:pt x="31" y="164"/>
                </a:lnTo>
                <a:lnTo>
                  <a:pt x="78" y="204"/>
                </a:lnTo>
                <a:lnTo>
                  <a:pt x="76" y="204"/>
                </a:lnTo>
                <a:lnTo>
                  <a:pt x="75" y="204"/>
                </a:lnTo>
                <a:lnTo>
                  <a:pt x="75" y="108"/>
                </a:lnTo>
                <a:lnTo>
                  <a:pt x="75" y="108"/>
                </a:lnTo>
                <a:lnTo>
                  <a:pt x="75" y="204"/>
                </a:lnTo>
                <a:lnTo>
                  <a:pt x="75" y="204"/>
                </a:lnTo>
                <a:lnTo>
                  <a:pt x="123" y="156"/>
                </a:lnTo>
                <a:lnTo>
                  <a:pt x="123" y="161"/>
                </a:lnTo>
                <a:lnTo>
                  <a:pt x="122" y="153"/>
                </a:lnTo>
                <a:lnTo>
                  <a:pt x="123" y="156"/>
                </a:lnTo>
                <a:cubicBezTo>
                  <a:pt x="123" y="159"/>
                  <a:pt x="123" y="161"/>
                  <a:pt x="123" y="164"/>
                </a:cubicBezTo>
                <a:lnTo>
                  <a:pt x="123" y="165"/>
                </a:lnTo>
                <a:lnTo>
                  <a:pt x="27" y="165"/>
                </a:lnTo>
                <a:lnTo>
                  <a:pt x="28" y="166"/>
                </a:lnTo>
                <a:lnTo>
                  <a:pt x="27" y="160"/>
                </a:lnTo>
                <a:lnTo>
                  <a:pt x="75" y="204"/>
                </a:lnTo>
                <a:lnTo>
                  <a:pt x="74" y="204"/>
                </a:lnTo>
                <a:lnTo>
                  <a:pt x="120" y="169"/>
                </a:lnTo>
                <a:lnTo>
                  <a:pt x="119" y="174"/>
                </a:lnTo>
                <a:cubicBezTo>
                  <a:pt x="118" y="177"/>
                  <a:pt x="117" y="180"/>
                  <a:pt x="115" y="183"/>
                </a:cubicBezTo>
                <a:lnTo>
                  <a:pt x="113" y="187"/>
                </a:lnTo>
                <a:cubicBezTo>
                  <a:pt x="104" y="206"/>
                  <a:pt x="83" y="216"/>
                  <a:pt x="62" y="213"/>
                </a:cubicBezTo>
                <a:cubicBezTo>
                  <a:pt x="42" y="209"/>
                  <a:pt x="25" y="192"/>
                  <a:pt x="23" y="171"/>
                </a:cubicBezTo>
                <a:lnTo>
                  <a:pt x="22" y="166"/>
                </a:lnTo>
                <a:lnTo>
                  <a:pt x="22" y="160"/>
                </a:lnTo>
                <a:lnTo>
                  <a:pt x="69" y="204"/>
                </a:lnTo>
                <a:lnTo>
                  <a:pt x="67" y="204"/>
                </a:lnTo>
                <a:lnTo>
                  <a:pt x="115" y="156"/>
                </a:lnTo>
                <a:lnTo>
                  <a:pt x="115" y="159"/>
                </a:lnTo>
                <a:cubicBezTo>
                  <a:pt x="115" y="165"/>
                  <a:pt x="114" y="170"/>
                  <a:pt x="113" y="175"/>
                </a:cubicBezTo>
                <a:lnTo>
                  <a:pt x="112" y="176"/>
                </a:lnTo>
                <a:cubicBezTo>
                  <a:pt x="105" y="198"/>
                  <a:pt x="82" y="212"/>
                  <a:pt x="59" y="208"/>
                </a:cubicBezTo>
                <a:cubicBezTo>
                  <a:pt x="36" y="205"/>
                  <a:pt x="18" y="185"/>
                  <a:pt x="18" y="161"/>
                </a:cubicBezTo>
                <a:lnTo>
                  <a:pt x="19" y="163"/>
                </a:lnTo>
                <a:lnTo>
                  <a:pt x="18" y="159"/>
                </a:lnTo>
                <a:lnTo>
                  <a:pt x="18" y="158"/>
                </a:lnTo>
                <a:lnTo>
                  <a:pt x="18" y="156"/>
                </a:lnTo>
                <a:lnTo>
                  <a:pt x="92" y="186"/>
                </a:lnTo>
                <a:lnTo>
                  <a:pt x="90" y="187"/>
                </a:lnTo>
                <a:lnTo>
                  <a:pt x="106" y="169"/>
                </a:lnTo>
                <a:lnTo>
                  <a:pt x="104" y="173"/>
                </a:lnTo>
                <a:lnTo>
                  <a:pt x="101" y="179"/>
                </a:lnTo>
                <a:cubicBezTo>
                  <a:pt x="93" y="194"/>
                  <a:pt x="77" y="204"/>
                  <a:pt x="59" y="204"/>
                </a:cubicBezTo>
                <a:lnTo>
                  <a:pt x="58" y="204"/>
                </a:lnTo>
                <a:lnTo>
                  <a:pt x="57" y="204"/>
                </a:lnTo>
                <a:cubicBezTo>
                  <a:pt x="30" y="204"/>
                  <a:pt x="9" y="182"/>
                  <a:pt x="9" y="156"/>
                </a:cubicBezTo>
                <a:lnTo>
                  <a:pt x="9" y="154"/>
                </a:lnTo>
                <a:cubicBezTo>
                  <a:pt x="9" y="151"/>
                  <a:pt x="9" y="148"/>
                  <a:pt x="10" y="145"/>
                </a:cubicBezTo>
                <a:lnTo>
                  <a:pt x="10" y="142"/>
                </a:lnTo>
                <a:lnTo>
                  <a:pt x="57" y="199"/>
                </a:lnTo>
                <a:lnTo>
                  <a:pt x="56" y="199"/>
                </a:lnTo>
                <a:lnTo>
                  <a:pt x="56" y="103"/>
                </a:lnTo>
                <a:lnTo>
                  <a:pt x="56" y="103"/>
                </a:lnTo>
                <a:cubicBezTo>
                  <a:pt x="83" y="103"/>
                  <a:pt x="104" y="125"/>
                  <a:pt x="104" y="151"/>
                </a:cubicBezTo>
                <a:lnTo>
                  <a:pt x="104" y="154"/>
                </a:lnTo>
                <a:lnTo>
                  <a:pt x="104" y="156"/>
                </a:lnTo>
                <a:lnTo>
                  <a:pt x="8" y="156"/>
                </a:lnTo>
                <a:lnTo>
                  <a:pt x="9" y="156"/>
                </a:lnTo>
                <a:lnTo>
                  <a:pt x="8" y="151"/>
                </a:lnTo>
                <a:cubicBezTo>
                  <a:pt x="6" y="126"/>
                  <a:pt x="24" y="103"/>
                  <a:pt x="49" y="99"/>
                </a:cubicBezTo>
                <a:cubicBezTo>
                  <a:pt x="74" y="95"/>
                  <a:pt x="98" y="112"/>
                  <a:pt x="103" y="137"/>
                </a:cubicBezTo>
                <a:lnTo>
                  <a:pt x="104" y="140"/>
                </a:lnTo>
                <a:cubicBezTo>
                  <a:pt x="104" y="143"/>
                  <a:pt x="104" y="146"/>
                  <a:pt x="104" y="149"/>
                </a:cubicBezTo>
                <a:lnTo>
                  <a:pt x="104" y="151"/>
                </a:lnTo>
                <a:cubicBezTo>
                  <a:pt x="104" y="176"/>
                  <a:pt x="86" y="196"/>
                  <a:pt x="62" y="199"/>
                </a:cubicBezTo>
                <a:cubicBezTo>
                  <a:pt x="38" y="202"/>
                  <a:pt x="16" y="187"/>
                  <a:pt x="10" y="163"/>
                </a:cubicBezTo>
                <a:lnTo>
                  <a:pt x="10" y="165"/>
                </a:lnTo>
                <a:lnTo>
                  <a:pt x="9" y="162"/>
                </a:lnTo>
                <a:lnTo>
                  <a:pt x="55" y="194"/>
                </a:lnTo>
                <a:lnTo>
                  <a:pt x="54" y="194"/>
                </a:lnTo>
                <a:lnTo>
                  <a:pt x="100" y="160"/>
                </a:lnTo>
                <a:lnTo>
                  <a:pt x="98" y="167"/>
                </a:lnTo>
                <a:lnTo>
                  <a:pt x="97" y="171"/>
                </a:lnTo>
                <a:cubicBezTo>
                  <a:pt x="90" y="191"/>
                  <a:pt x="72" y="204"/>
                  <a:pt x="51" y="204"/>
                </a:cubicBezTo>
                <a:lnTo>
                  <a:pt x="49" y="204"/>
                </a:lnTo>
                <a:cubicBezTo>
                  <a:pt x="25" y="204"/>
                  <a:pt x="4" y="185"/>
                  <a:pt x="2" y="161"/>
                </a:cubicBezTo>
                <a:lnTo>
                  <a:pt x="1" y="156"/>
                </a:lnTo>
                <a:lnTo>
                  <a:pt x="1" y="152"/>
                </a:lnTo>
                <a:lnTo>
                  <a:pt x="96" y="146"/>
                </a:lnTo>
                <a:lnTo>
                  <a:pt x="96" y="149"/>
                </a:lnTo>
                <a:cubicBezTo>
                  <a:pt x="96" y="152"/>
                  <a:pt x="96" y="155"/>
                  <a:pt x="96" y="158"/>
                </a:cubicBezTo>
                <a:lnTo>
                  <a:pt x="95" y="161"/>
                </a:lnTo>
                <a:cubicBezTo>
                  <a:pt x="90" y="185"/>
                  <a:pt x="68" y="202"/>
                  <a:pt x="43" y="199"/>
                </a:cubicBezTo>
                <a:cubicBezTo>
                  <a:pt x="19" y="197"/>
                  <a:pt x="0" y="176"/>
                  <a:pt x="0" y="151"/>
                </a:cubicBezTo>
                <a:lnTo>
                  <a:pt x="0" y="149"/>
                </a:lnTo>
                <a:lnTo>
                  <a:pt x="0" y="146"/>
                </a:lnTo>
                <a:lnTo>
                  <a:pt x="0" y="143"/>
                </a:lnTo>
                <a:lnTo>
                  <a:pt x="0" y="142"/>
                </a:lnTo>
                <a:cubicBezTo>
                  <a:pt x="0" y="115"/>
                  <a:pt x="21" y="94"/>
                  <a:pt x="48" y="94"/>
                </a:cubicBezTo>
                <a:cubicBezTo>
                  <a:pt x="74" y="94"/>
                  <a:pt x="96" y="115"/>
                  <a:pt x="96" y="14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62"/>
          <p:cNvSpPr>
            <a:spLocks/>
          </p:cNvSpPr>
          <p:nvPr/>
        </p:nvSpPr>
        <p:spPr bwMode="auto">
          <a:xfrm>
            <a:off x="7340600" y="2836863"/>
            <a:ext cx="179387" cy="104775"/>
          </a:xfrm>
          <a:custGeom>
            <a:avLst/>
            <a:gdLst>
              <a:gd name="T0" fmla="*/ 113 w 625"/>
              <a:gd name="T1" fmla="*/ 81 h 365"/>
              <a:gd name="T2" fmla="*/ 83 w 625"/>
              <a:gd name="T3" fmla="*/ 56 h 365"/>
              <a:gd name="T4" fmla="*/ 154 w 625"/>
              <a:gd name="T5" fmla="*/ 102 h 365"/>
              <a:gd name="T6" fmla="*/ 180 w 625"/>
              <a:gd name="T7" fmla="*/ 161 h 365"/>
              <a:gd name="T8" fmla="*/ 169 w 625"/>
              <a:gd name="T9" fmla="*/ 200 h 365"/>
              <a:gd name="T10" fmla="*/ 215 w 625"/>
              <a:gd name="T11" fmla="*/ 237 h 365"/>
              <a:gd name="T12" fmla="*/ 209 w 625"/>
              <a:gd name="T13" fmla="*/ 247 h 365"/>
              <a:gd name="T14" fmla="*/ 226 w 625"/>
              <a:gd name="T15" fmla="*/ 256 h 365"/>
              <a:gd name="T16" fmla="*/ 246 w 625"/>
              <a:gd name="T17" fmla="*/ 252 h 365"/>
              <a:gd name="T18" fmla="*/ 306 w 625"/>
              <a:gd name="T19" fmla="*/ 288 h 365"/>
              <a:gd name="T20" fmla="*/ 325 w 625"/>
              <a:gd name="T21" fmla="*/ 311 h 365"/>
              <a:gd name="T22" fmla="*/ 329 w 625"/>
              <a:gd name="T23" fmla="*/ 330 h 365"/>
              <a:gd name="T24" fmla="*/ 254 w 625"/>
              <a:gd name="T25" fmla="*/ 309 h 365"/>
              <a:gd name="T26" fmla="*/ 316 w 625"/>
              <a:gd name="T27" fmla="*/ 347 h 365"/>
              <a:gd name="T28" fmla="*/ 279 w 625"/>
              <a:gd name="T29" fmla="*/ 304 h 365"/>
              <a:gd name="T30" fmla="*/ 343 w 625"/>
              <a:gd name="T31" fmla="*/ 251 h 365"/>
              <a:gd name="T32" fmla="*/ 357 w 625"/>
              <a:gd name="T33" fmla="*/ 237 h 365"/>
              <a:gd name="T34" fmla="*/ 328 w 625"/>
              <a:gd name="T35" fmla="*/ 288 h 365"/>
              <a:gd name="T36" fmla="*/ 339 w 625"/>
              <a:gd name="T37" fmla="*/ 276 h 365"/>
              <a:gd name="T38" fmla="*/ 355 w 625"/>
              <a:gd name="T39" fmla="*/ 271 h 365"/>
              <a:gd name="T40" fmla="*/ 420 w 625"/>
              <a:gd name="T41" fmla="*/ 209 h 365"/>
              <a:gd name="T42" fmla="*/ 382 w 625"/>
              <a:gd name="T43" fmla="*/ 259 h 365"/>
              <a:gd name="T44" fmla="*/ 497 w 625"/>
              <a:gd name="T45" fmla="*/ 238 h 365"/>
              <a:gd name="T46" fmla="*/ 417 w 625"/>
              <a:gd name="T47" fmla="*/ 237 h 365"/>
              <a:gd name="T48" fmla="*/ 437 w 625"/>
              <a:gd name="T49" fmla="*/ 229 h 365"/>
              <a:gd name="T50" fmla="*/ 495 w 625"/>
              <a:gd name="T51" fmla="*/ 276 h 365"/>
              <a:gd name="T52" fmla="*/ 457 w 625"/>
              <a:gd name="T53" fmla="*/ 213 h 365"/>
              <a:gd name="T54" fmla="*/ 468 w 625"/>
              <a:gd name="T55" fmla="*/ 209 h 365"/>
              <a:gd name="T56" fmla="*/ 570 w 625"/>
              <a:gd name="T57" fmla="*/ 198 h 365"/>
              <a:gd name="T58" fmla="*/ 537 w 625"/>
              <a:gd name="T59" fmla="*/ 161 h 365"/>
              <a:gd name="T60" fmla="*/ 506 w 625"/>
              <a:gd name="T61" fmla="*/ 197 h 365"/>
              <a:gd name="T62" fmla="*/ 529 w 625"/>
              <a:gd name="T63" fmla="*/ 202 h 365"/>
              <a:gd name="T64" fmla="*/ 601 w 625"/>
              <a:gd name="T65" fmla="*/ 216 h 365"/>
              <a:gd name="T66" fmla="*/ 589 w 625"/>
              <a:gd name="T67" fmla="*/ 228 h 365"/>
              <a:gd name="T68" fmla="*/ 484 w 625"/>
              <a:gd name="T69" fmla="*/ 233 h 365"/>
              <a:gd name="T70" fmla="*/ 513 w 625"/>
              <a:gd name="T71" fmla="*/ 271 h 365"/>
              <a:gd name="T72" fmla="*/ 458 w 625"/>
              <a:gd name="T73" fmla="*/ 212 h 365"/>
              <a:gd name="T74" fmla="*/ 449 w 625"/>
              <a:gd name="T75" fmla="*/ 219 h 365"/>
              <a:gd name="T76" fmla="*/ 534 w 625"/>
              <a:gd name="T77" fmla="*/ 244 h 365"/>
              <a:gd name="T78" fmla="*/ 417 w 625"/>
              <a:gd name="T79" fmla="*/ 240 h 365"/>
              <a:gd name="T80" fmla="*/ 497 w 625"/>
              <a:gd name="T81" fmla="*/ 254 h 365"/>
              <a:gd name="T82" fmla="*/ 384 w 625"/>
              <a:gd name="T83" fmla="*/ 269 h 365"/>
              <a:gd name="T84" fmla="*/ 420 w 625"/>
              <a:gd name="T85" fmla="*/ 305 h 365"/>
              <a:gd name="T86" fmla="*/ 451 w 625"/>
              <a:gd name="T87" fmla="*/ 276 h 365"/>
              <a:gd name="T88" fmla="*/ 430 w 625"/>
              <a:gd name="T89" fmla="*/ 300 h 365"/>
              <a:gd name="T90" fmla="*/ 329 w 625"/>
              <a:gd name="T91" fmla="*/ 307 h 365"/>
              <a:gd name="T92" fmla="*/ 308 w 625"/>
              <a:gd name="T93" fmla="*/ 290 h 365"/>
              <a:gd name="T94" fmla="*/ 291 w 625"/>
              <a:gd name="T95" fmla="*/ 307 h 365"/>
              <a:gd name="T96" fmla="*/ 279 w 625"/>
              <a:gd name="T97" fmla="*/ 315 h 365"/>
              <a:gd name="T98" fmla="*/ 364 w 625"/>
              <a:gd name="T99" fmla="*/ 298 h 365"/>
              <a:gd name="T100" fmla="*/ 259 w 625"/>
              <a:gd name="T101" fmla="*/ 290 h 365"/>
              <a:gd name="T102" fmla="*/ 244 w 625"/>
              <a:gd name="T103" fmla="*/ 323 h 365"/>
              <a:gd name="T104" fmla="*/ 255 w 625"/>
              <a:gd name="T105" fmla="*/ 360 h 365"/>
              <a:gd name="T106" fmla="*/ 256 w 625"/>
              <a:gd name="T107" fmla="*/ 347 h 365"/>
              <a:gd name="T108" fmla="*/ 283 w 625"/>
              <a:gd name="T109" fmla="*/ 301 h 365"/>
              <a:gd name="T110" fmla="*/ 266 w 625"/>
              <a:gd name="T111" fmla="*/ 310 h 365"/>
              <a:gd name="T112" fmla="*/ 147 w 625"/>
              <a:gd name="T113" fmla="*/ 295 h 365"/>
              <a:gd name="T114" fmla="*/ 124 w 625"/>
              <a:gd name="T115" fmla="*/ 252 h 365"/>
              <a:gd name="T116" fmla="*/ 97 w 625"/>
              <a:gd name="T117" fmla="*/ 233 h 365"/>
              <a:gd name="T118" fmla="*/ 65 w 625"/>
              <a:gd name="T119" fmla="*/ 164 h 365"/>
              <a:gd name="T120" fmla="*/ 49 w 625"/>
              <a:gd name="T121" fmla="*/ 114 h 365"/>
              <a:gd name="T122" fmla="*/ 120 w 625"/>
              <a:gd name="T123" fmla="*/ 56 h 365"/>
              <a:gd name="T124" fmla="*/ 51 w 625"/>
              <a:gd name="T125" fmla="*/ 119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5" h="365">
                <a:moveTo>
                  <a:pt x="99" y="43"/>
                </a:moveTo>
                <a:lnTo>
                  <a:pt x="100" y="48"/>
                </a:lnTo>
                <a:lnTo>
                  <a:pt x="101" y="57"/>
                </a:lnTo>
                <a:lnTo>
                  <a:pt x="5" y="62"/>
                </a:lnTo>
                <a:lnTo>
                  <a:pt x="5" y="59"/>
                </a:lnTo>
                <a:lnTo>
                  <a:pt x="5" y="57"/>
                </a:lnTo>
                <a:cubicBezTo>
                  <a:pt x="5" y="30"/>
                  <a:pt x="27" y="9"/>
                  <a:pt x="53" y="9"/>
                </a:cubicBezTo>
                <a:cubicBezTo>
                  <a:pt x="80" y="9"/>
                  <a:pt x="101" y="30"/>
                  <a:pt x="101" y="57"/>
                </a:cubicBezTo>
                <a:lnTo>
                  <a:pt x="101" y="58"/>
                </a:lnTo>
                <a:lnTo>
                  <a:pt x="101" y="62"/>
                </a:lnTo>
                <a:lnTo>
                  <a:pt x="101" y="67"/>
                </a:lnTo>
                <a:lnTo>
                  <a:pt x="101" y="77"/>
                </a:lnTo>
                <a:cubicBezTo>
                  <a:pt x="97" y="103"/>
                  <a:pt x="75" y="121"/>
                  <a:pt x="50" y="119"/>
                </a:cubicBezTo>
                <a:cubicBezTo>
                  <a:pt x="25" y="118"/>
                  <a:pt x="5" y="97"/>
                  <a:pt x="5" y="71"/>
                </a:cubicBezTo>
                <a:lnTo>
                  <a:pt x="5" y="70"/>
                </a:lnTo>
                <a:lnTo>
                  <a:pt x="5" y="67"/>
                </a:lnTo>
                <a:lnTo>
                  <a:pt x="5" y="63"/>
                </a:lnTo>
                <a:lnTo>
                  <a:pt x="5" y="62"/>
                </a:lnTo>
                <a:cubicBezTo>
                  <a:pt x="5" y="35"/>
                  <a:pt x="26" y="14"/>
                  <a:pt x="53" y="14"/>
                </a:cubicBezTo>
                <a:cubicBezTo>
                  <a:pt x="79" y="14"/>
                  <a:pt x="101" y="35"/>
                  <a:pt x="101" y="62"/>
                </a:cubicBezTo>
                <a:lnTo>
                  <a:pt x="101" y="63"/>
                </a:lnTo>
                <a:lnTo>
                  <a:pt x="99" y="48"/>
                </a:lnTo>
                <a:lnTo>
                  <a:pt x="100" y="51"/>
                </a:lnTo>
                <a:lnTo>
                  <a:pt x="102" y="62"/>
                </a:lnTo>
                <a:lnTo>
                  <a:pt x="10" y="54"/>
                </a:lnTo>
                <a:lnTo>
                  <a:pt x="11" y="51"/>
                </a:lnTo>
                <a:lnTo>
                  <a:pt x="9" y="60"/>
                </a:lnTo>
                <a:lnTo>
                  <a:pt x="9" y="57"/>
                </a:lnTo>
                <a:cubicBezTo>
                  <a:pt x="13" y="37"/>
                  <a:pt x="30" y="22"/>
                  <a:pt x="50" y="19"/>
                </a:cubicBezTo>
                <a:cubicBezTo>
                  <a:pt x="70" y="16"/>
                  <a:pt x="90" y="27"/>
                  <a:pt x="99" y="45"/>
                </a:cubicBezTo>
                <a:lnTo>
                  <a:pt x="100" y="47"/>
                </a:lnTo>
                <a:cubicBezTo>
                  <a:pt x="103" y="52"/>
                  <a:pt x="104" y="57"/>
                  <a:pt x="105" y="62"/>
                </a:cubicBezTo>
                <a:lnTo>
                  <a:pt x="105" y="65"/>
                </a:lnTo>
                <a:lnTo>
                  <a:pt x="104" y="57"/>
                </a:lnTo>
                <a:lnTo>
                  <a:pt x="105" y="60"/>
                </a:lnTo>
                <a:cubicBezTo>
                  <a:pt x="106" y="65"/>
                  <a:pt x="107" y="70"/>
                  <a:pt x="107" y="75"/>
                </a:cubicBezTo>
                <a:lnTo>
                  <a:pt x="107" y="76"/>
                </a:lnTo>
                <a:cubicBezTo>
                  <a:pt x="107" y="102"/>
                  <a:pt x="85" y="124"/>
                  <a:pt x="59" y="124"/>
                </a:cubicBezTo>
                <a:cubicBezTo>
                  <a:pt x="32" y="124"/>
                  <a:pt x="11" y="102"/>
                  <a:pt x="11" y="76"/>
                </a:cubicBezTo>
                <a:lnTo>
                  <a:pt x="11" y="74"/>
                </a:lnTo>
                <a:lnTo>
                  <a:pt x="11" y="75"/>
                </a:lnTo>
                <a:lnTo>
                  <a:pt x="11" y="75"/>
                </a:lnTo>
                <a:cubicBezTo>
                  <a:pt x="10" y="72"/>
                  <a:pt x="9" y="68"/>
                  <a:pt x="9" y="65"/>
                </a:cubicBezTo>
                <a:lnTo>
                  <a:pt x="9" y="62"/>
                </a:lnTo>
                <a:cubicBezTo>
                  <a:pt x="9" y="38"/>
                  <a:pt x="27" y="18"/>
                  <a:pt x="50" y="15"/>
                </a:cubicBezTo>
                <a:cubicBezTo>
                  <a:pt x="73" y="11"/>
                  <a:pt x="96" y="24"/>
                  <a:pt x="103" y="47"/>
                </a:cubicBezTo>
                <a:lnTo>
                  <a:pt x="104" y="48"/>
                </a:lnTo>
                <a:lnTo>
                  <a:pt x="105" y="51"/>
                </a:lnTo>
                <a:cubicBezTo>
                  <a:pt x="105" y="54"/>
                  <a:pt x="106" y="56"/>
                  <a:pt x="106" y="59"/>
                </a:cubicBezTo>
                <a:lnTo>
                  <a:pt x="107" y="62"/>
                </a:lnTo>
                <a:lnTo>
                  <a:pt x="102" y="48"/>
                </a:lnTo>
                <a:lnTo>
                  <a:pt x="103" y="50"/>
                </a:lnTo>
                <a:lnTo>
                  <a:pt x="12" y="71"/>
                </a:lnTo>
                <a:lnTo>
                  <a:pt x="12" y="69"/>
                </a:lnTo>
                <a:lnTo>
                  <a:pt x="12" y="66"/>
                </a:lnTo>
                <a:cubicBezTo>
                  <a:pt x="12" y="43"/>
                  <a:pt x="29" y="24"/>
                  <a:pt x="51" y="19"/>
                </a:cubicBezTo>
                <a:cubicBezTo>
                  <a:pt x="74" y="15"/>
                  <a:pt x="96" y="27"/>
                  <a:pt x="105" y="49"/>
                </a:cubicBezTo>
                <a:lnTo>
                  <a:pt x="106" y="51"/>
                </a:lnTo>
                <a:lnTo>
                  <a:pt x="107" y="54"/>
                </a:lnTo>
                <a:lnTo>
                  <a:pt x="15" y="62"/>
                </a:lnTo>
                <a:lnTo>
                  <a:pt x="16" y="60"/>
                </a:lnTo>
                <a:lnTo>
                  <a:pt x="15" y="69"/>
                </a:lnTo>
                <a:lnTo>
                  <a:pt x="15" y="66"/>
                </a:lnTo>
                <a:cubicBezTo>
                  <a:pt x="15" y="45"/>
                  <a:pt x="29" y="27"/>
                  <a:pt x="49" y="21"/>
                </a:cubicBezTo>
                <a:cubicBezTo>
                  <a:pt x="69" y="14"/>
                  <a:pt x="91" y="22"/>
                  <a:pt x="103" y="40"/>
                </a:cubicBezTo>
                <a:lnTo>
                  <a:pt x="104" y="41"/>
                </a:lnTo>
                <a:cubicBezTo>
                  <a:pt x="107" y="45"/>
                  <a:pt x="109" y="50"/>
                  <a:pt x="110" y="55"/>
                </a:cubicBezTo>
                <a:lnTo>
                  <a:pt x="111" y="58"/>
                </a:lnTo>
                <a:cubicBezTo>
                  <a:pt x="112" y="63"/>
                  <a:pt x="113" y="67"/>
                  <a:pt x="113" y="71"/>
                </a:cubicBezTo>
                <a:lnTo>
                  <a:pt x="113" y="76"/>
                </a:lnTo>
                <a:lnTo>
                  <a:pt x="113" y="81"/>
                </a:lnTo>
                <a:lnTo>
                  <a:pt x="113" y="90"/>
                </a:lnTo>
                <a:lnTo>
                  <a:pt x="113" y="95"/>
                </a:lnTo>
                <a:lnTo>
                  <a:pt x="108" y="74"/>
                </a:lnTo>
                <a:lnTo>
                  <a:pt x="109" y="75"/>
                </a:lnTo>
                <a:lnTo>
                  <a:pt x="20" y="81"/>
                </a:lnTo>
                <a:lnTo>
                  <a:pt x="21" y="79"/>
                </a:lnTo>
                <a:lnTo>
                  <a:pt x="23" y="74"/>
                </a:lnTo>
                <a:cubicBezTo>
                  <a:pt x="24" y="70"/>
                  <a:pt x="26" y="67"/>
                  <a:pt x="28" y="64"/>
                </a:cubicBezTo>
                <a:lnTo>
                  <a:pt x="30" y="61"/>
                </a:lnTo>
                <a:cubicBezTo>
                  <a:pt x="32" y="58"/>
                  <a:pt x="34" y="56"/>
                  <a:pt x="36" y="54"/>
                </a:cubicBezTo>
                <a:lnTo>
                  <a:pt x="38" y="52"/>
                </a:lnTo>
                <a:cubicBezTo>
                  <a:pt x="57" y="33"/>
                  <a:pt x="87" y="33"/>
                  <a:pt x="106" y="52"/>
                </a:cubicBezTo>
                <a:lnTo>
                  <a:pt x="108" y="54"/>
                </a:lnTo>
                <a:cubicBezTo>
                  <a:pt x="112" y="57"/>
                  <a:pt x="115" y="61"/>
                  <a:pt x="117" y="66"/>
                </a:cubicBezTo>
                <a:lnTo>
                  <a:pt x="118" y="69"/>
                </a:lnTo>
                <a:cubicBezTo>
                  <a:pt x="121" y="74"/>
                  <a:pt x="122" y="79"/>
                  <a:pt x="123" y="84"/>
                </a:cubicBezTo>
                <a:lnTo>
                  <a:pt x="123" y="87"/>
                </a:lnTo>
                <a:lnTo>
                  <a:pt x="119" y="73"/>
                </a:lnTo>
                <a:lnTo>
                  <a:pt x="119" y="74"/>
                </a:lnTo>
                <a:lnTo>
                  <a:pt x="29" y="88"/>
                </a:lnTo>
                <a:lnTo>
                  <a:pt x="30" y="81"/>
                </a:lnTo>
                <a:lnTo>
                  <a:pt x="30" y="78"/>
                </a:lnTo>
                <a:lnTo>
                  <a:pt x="30" y="87"/>
                </a:lnTo>
                <a:lnTo>
                  <a:pt x="30" y="83"/>
                </a:lnTo>
                <a:lnTo>
                  <a:pt x="35" y="98"/>
                </a:lnTo>
                <a:lnTo>
                  <a:pt x="34" y="97"/>
                </a:lnTo>
                <a:lnTo>
                  <a:pt x="125" y="76"/>
                </a:lnTo>
                <a:lnTo>
                  <a:pt x="125" y="79"/>
                </a:lnTo>
                <a:lnTo>
                  <a:pt x="125" y="85"/>
                </a:lnTo>
                <a:lnTo>
                  <a:pt x="124" y="95"/>
                </a:lnTo>
                <a:lnTo>
                  <a:pt x="124" y="95"/>
                </a:lnTo>
                <a:lnTo>
                  <a:pt x="31" y="80"/>
                </a:lnTo>
                <a:lnTo>
                  <a:pt x="31" y="78"/>
                </a:lnTo>
                <a:lnTo>
                  <a:pt x="29" y="93"/>
                </a:lnTo>
                <a:lnTo>
                  <a:pt x="29" y="91"/>
                </a:lnTo>
                <a:lnTo>
                  <a:pt x="29" y="90"/>
                </a:lnTo>
                <a:cubicBezTo>
                  <a:pt x="29" y="64"/>
                  <a:pt x="50" y="42"/>
                  <a:pt x="77" y="42"/>
                </a:cubicBezTo>
                <a:cubicBezTo>
                  <a:pt x="103" y="42"/>
                  <a:pt x="125" y="64"/>
                  <a:pt x="125" y="90"/>
                </a:cubicBezTo>
                <a:lnTo>
                  <a:pt x="125" y="95"/>
                </a:lnTo>
                <a:lnTo>
                  <a:pt x="125" y="100"/>
                </a:lnTo>
                <a:lnTo>
                  <a:pt x="30" y="91"/>
                </a:lnTo>
                <a:lnTo>
                  <a:pt x="30" y="88"/>
                </a:lnTo>
                <a:lnTo>
                  <a:pt x="29" y="97"/>
                </a:lnTo>
                <a:lnTo>
                  <a:pt x="29" y="95"/>
                </a:lnTo>
                <a:cubicBezTo>
                  <a:pt x="29" y="68"/>
                  <a:pt x="51" y="47"/>
                  <a:pt x="77" y="47"/>
                </a:cubicBezTo>
                <a:cubicBezTo>
                  <a:pt x="104" y="47"/>
                  <a:pt x="125" y="68"/>
                  <a:pt x="125" y="95"/>
                </a:cubicBezTo>
                <a:lnTo>
                  <a:pt x="125" y="100"/>
                </a:lnTo>
                <a:lnTo>
                  <a:pt x="125" y="103"/>
                </a:lnTo>
                <a:lnTo>
                  <a:pt x="125" y="104"/>
                </a:lnTo>
                <a:cubicBezTo>
                  <a:pt x="125" y="131"/>
                  <a:pt x="104" y="152"/>
                  <a:pt x="77" y="152"/>
                </a:cubicBezTo>
                <a:cubicBezTo>
                  <a:pt x="51" y="152"/>
                  <a:pt x="29" y="131"/>
                  <a:pt x="29" y="104"/>
                </a:cubicBezTo>
                <a:lnTo>
                  <a:pt x="29" y="103"/>
                </a:lnTo>
                <a:lnTo>
                  <a:pt x="29" y="100"/>
                </a:lnTo>
                <a:lnTo>
                  <a:pt x="29" y="96"/>
                </a:lnTo>
                <a:lnTo>
                  <a:pt x="29" y="95"/>
                </a:lnTo>
                <a:cubicBezTo>
                  <a:pt x="29" y="72"/>
                  <a:pt x="46" y="52"/>
                  <a:pt x="69" y="48"/>
                </a:cubicBezTo>
                <a:cubicBezTo>
                  <a:pt x="92" y="44"/>
                  <a:pt x="114" y="56"/>
                  <a:pt x="122" y="78"/>
                </a:cubicBezTo>
                <a:lnTo>
                  <a:pt x="124" y="82"/>
                </a:lnTo>
                <a:lnTo>
                  <a:pt x="127" y="92"/>
                </a:lnTo>
                <a:lnTo>
                  <a:pt x="80" y="56"/>
                </a:lnTo>
                <a:lnTo>
                  <a:pt x="82" y="56"/>
                </a:lnTo>
                <a:lnTo>
                  <a:pt x="35" y="95"/>
                </a:lnTo>
                <a:lnTo>
                  <a:pt x="35" y="93"/>
                </a:lnTo>
                <a:lnTo>
                  <a:pt x="34" y="102"/>
                </a:lnTo>
                <a:lnTo>
                  <a:pt x="34" y="100"/>
                </a:lnTo>
                <a:cubicBezTo>
                  <a:pt x="34" y="76"/>
                  <a:pt x="53" y="55"/>
                  <a:pt x="77" y="52"/>
                </a:cubicBezTo>
                <a:cubicBezTo>
                  <a:pt x="101" y="49"/>
                  <a:pt x="123" y="65"/>
                  <a:pt x="129" y="88"/>
                </a:cubicBezTo>
                <a:lnTo>
                  <a:pt x="130" y="90"/>
                </a:lnTo>
                <a:cubicBezTo>
                  <a:pt x="130" y="94"/>
                  <a:pt x="131" y="98"/>
                  <a:pt x="131" y="102"/>
                </a:cubicBezTo>
                <a:lnTo>
                  <a:pt x="131" y="104"/>
                </a:lnTo>
                <a:lnTo>
                  <a:pt x="83" y="56"/>
                </a:lnTo>
                <a:lnTo>
                  <a:pt x="84" y="56"/>
                </a:lnTo>
                <a:lnTo>
                  <a:pt x="86" y="56"/>
                </a:lnTo>
                <a:cubicBezTo>
                  <a:pt x="107" y="56"/>
                  <a:pt x="125" y="70"/>
                  <a:pt x="132" y="89"/>
                </a:cubicBezTo>
                <a:lnTo>
                  <a:pt x="133" y="92"/>
                </a:lnTo>
                <a:lnTo>
                  <a:pt x="130" y="86"/>
                </a:lnTo>
                <a:lnTo>
                  <a:pt x="131" y="88"/>
                </a:lnTo>
                <a:lnTo>
                  <a:pt x="41" y="100"/>
                </a:lnTo>
                <a:lnTo>
                  <a:pt x="41" y="98"/>
                </a:lnTo>
                <a:lnTo>
                  <a:pt x="40" y="107"/>
                </a:lnTo>
                <a:lnTo>
                  <a:pt x="40" y="104"/>
                </a:lnTo>
                <a:cubicBezTo>
                  <a:pt x="40" y="78"/>
                  <a:pt x="62" y="56"/>
                  <a:pt x="88" y="56"/>
                </a:cubicBezTo>
                <a:cubicBezTo>
                  <a:pt x="115" y="56"/>
                  <a:pt x="136" y="78"/>
                  <a:pt x="136" y="104"/>
                </a:cubicBezTo>
                <a:lnTo>
                  <a:pt x="136" y="109"/>
                </a:lnTo>
                <a:lnTo>
                  <a:pt x="136" y="112"/>
                </a:lnTo>
                <a:lnTo>
                  <a:pt x="128" y="86"/>
                </a:lnTo>
                <a:lnTo>
                  <a:pt x="129" y="87"/>
                </a:lnTo>
                <a:lnTo>
                  <a:pt x="50" y="87"/>
                </a:lnTo>
                <a:lnTo>
                  <a:pt x="51" y="86"/>
                </a:lnTo>
                <a:lnTo>
                  <a:pt x="53" y="83"/>
                </a:lnTo>
                <a:lnTo>
                  <a:pt x="48" y="91"/>
                </a:lnTo>
                <a:lnTo>
                  <a:pt x="50" y="87"/>
                </a:lnTo>
                <a:cubicBezTo>
                  <a:pt x="52" y="81"/>
                  <a:pt x="56" y="76"/>
                  <a:pt x="60" y="72"/>
                </a:cubicBezTo>
                <a:lnTo>
                  <a:pt x="62" y="71"/>
                </a:lnTo>
                <a:cubicBezTo>
                  <a:pt x="72" y="60"/>
                  <a:pt x="86" y="55"/>
                  <a:pt x="100" y="57"/>
                </a:cubicBezTo>
                <a:cubicBezTo>
                  <a:pt x="115" y="58"/>
                  <a:pt x="127" y="66"/>
                  <a:pt x="135" y="78"/>
                </a:cubicBezTo>
                <a:lnTo>
                  <a:pt x="136" y="79"/>
                </a:lnTo>
                <a:cubicBezTo>
                  <a:pt x="140" y="85"/>
                  <a:pt x="143" y="91"/>
                  <a:pt x="144" y="98"/>
                </a:cubicBezTo>
                <a:lnTo>
                  <a:pt x="144" y="101"/>
                </a:lnTo>
                <a:cubicBezTo>
                  <a:pt x="145" y="104"/>
                  <a:pt x="145" y="106"/>
                  <a:pt x="145" y="109"/>
                </a:cubicBezTo>
                <a:lnTo>
                  <a:pt x="145" y="112"/>
                </a:lnTo>
                <a:lnTo>
                  <a:pt x="143" y="97"/>
                </a:lnTo>
                <a:lnTo>
                  <a:pt x="143" y="99"/>
                </a:lnTo>
                <a:lnTo>
                  <a:pt x="51" y="102"/>
                </a:lnTo>
                <a:lnTo>
                  <a:pt x="51" y="100"/>
                </a:lnTo>
                <a:lnTo>
                  <a:pt x="51" y="100"/>
                </a:lnTo>
                <a:cubicBezTo>
                  <a:pt x="56" y="78"/>
                  <a:pt x="76" y="61"/>
                  <a:pt x="98" y="61"/>
                </a:cubicBezTo>
                <a:cubicBezTo>
                  <a:pt x="121" y="61"/>
                  <a:pt x="141" y="78"/>
                  <a:pt x="146" y="100"/>
                </a:cubicBezTo>
                <a:lnTo>
                  <a:pt x="147" y="105"/>
                </a:lnTo>
                <a:lnTo>
                  <a:pt x="147" y="109"/>
                </a:lnTo>
                <a:lnTo>
                  <a:pt x="52" y="119"/>
                </a:lnTo>
                <a:lnTo>
                  <a:pt x="52" y="117"/>
                </a:lnTo>
                <a:lnTo>
                  <a:pt x="52" y="114"/>
                </a:lnTo>
                <a:cubicBezTo>
                  <a:pt x="52" y="87"/>
                  <a:pt x="74" y="66"/>
                  <a:pt x="100" y="66"/>
                </a:cubicBezTo>
                <a:lnTo>
                  <a:pt x="101" y="66"/>
                </a:lnTo>
                <a:cubicBezTo>
                  <a:pt x="125" y="66"/>
                  <a:pt x="146" y="84"/>
                  <a:pt x="149" y="107"/>
                </a:cubicBezTo>
                <a:lnTo>
                  <a:pt x="149" y="111"/>
                </a:lnTo>
                <a:cubicBezTo>
                  <a:pt x="150" y="113"/>
                  <a:pt x="150" y="115"/>
                  <a:pt x="150" y="117"/>
                </a:cubicBezTo>
                <a:lnTo>
                  <a:pt x="150" y="122"/>
                </a:lnTo>
                <a:lnTo>
                  <a:pt x="150" y="121"/>
                </a:lnTo>
                <a:lnTo>
                  <a:pt x="150" y="117"/>
                </a:lnTo>
                <a:lnTo>
                  <a:pt x="60" y="107"/>
                </a:lnTo>
                <a:lnTo>
                  <a:pt x="61" y="105"/>
                </a:lnTo>
                <a:lnTo>
                  <a:pt x="57" y="117"/>
                </a:lnTo>
                <a:lnTo>
                  <a:pt x="58" y="112"/>
                </a:lnTo>
                <a:lnTo>
                  <a:pt x="58" y="112"/>
                </a:lnTo>
                <a:cubicBezTo>
                  <a:pt x="58" y="107"/>
                  <a:pt x="59" y="103"/>
                  <a:pt x="61" y="99"/>
                </a:cubicBezTo>
                <a:lnTo>
                  <a:pt x="62" y="96"/>
                </a:lnTo>
                <a:cubicBezTo>
                  <a:pt x="70" y="75"/>
                  <a:pt x="93" y="62"/>
                  <a:pt x="116" y="67"/>
                </a:cubicBezTo>
                <a:cubicBezTo>
                  <a:pt x="138" y="71"/>
                  <a:pt x="154" y="91"/>
                  <a:pt x="154" y="114"/>
                </a:cubicBezTo>
                <a:lnTo>
                  <a:pt x="154" y="115"/>
                </a:lnTo>
                <a:lnTo>
                  <a:pt x="154" y="118"/>
                </a:lnTo>
                <a:lnTo>
                  <a:pt x="154" y="122"/>
                </a:lnTo>
                <a:lnTo>
                  <a:pt x="154" y="123"/>
                </a:lnTo>
                <a:cubicBezTo>
                  <a:pt x="154" y="150"/>
                  <a:pt x="133" y="171"/>
                  <a:pt x="106" y="171"/>
                </a:cubicBezTo>
                <a:cubicBezTo>
                  <a:pt x="80" y="171"/>
                  <a:pt x="58" y="150"/>
                  <a:pt x="58" y="123"/>
                </a:cubicBezTo>
                <a:lnTo>
                  <a:pt x="58" y="122"/>
                </a:lnTo>
                <a:cubicBezTo>
                  <a:pt x="58" y="119"/>
                  <a:pt x="59" y="117"/>
                  <a:pt x="59" y="114"/>
                </a:cubicBezTo>
                <a:lnTo>
                  <a:pt x="60" y="111"/>
                </a:lnTo>
                <a:lnTo>
                  <a:pt x="60" y="109"/>
                </a:lnTo>
                <a:cubicBezTo>
                  <a:pt x="62" y="86"/>
                  <a:pt x="81" y="68"/>
                  <a:pt x="104" y="66"/>
                </a:cubicBezTo>
                <a:cubicBezTo>
                  <a:pt x="127" y="64"/>
                  <a:pt x="148" y="80"/>
                  <a:pt x="154" y="102"/>
                </a:cubicBezTo>
                <a:lnTo>
                  <a:pt x="155" y="104"/>
                </a:lnTo>
                <a:cubicBezTo>
                  <a:pt x="155" y="108"/>
                  <a:pt x="156" y="112"/>
                  <a:pt x="156" y="116"/>
                </a:cubicBezTo>
                <a:lnTo>
                  <a:pt x="156" y="119"/>
                </a:lnTo>
                <a:cubicBezTo>
                  <a:pt x="156" y="132"/>
                  <a:pt x="151" y="144"/>
                  <a:pt x="142" y="153"/>
                </a:cubicBezTo>
                <a:lnTo>
                  <a:pt x="139" y="155"/>
                </a:lnTo>
                <a:lnTo>
                  <a:pt x="144" y="150"/>
                </a:lnTo>
                <a:lnTo>
                  <a:pt x="142" y="152"/>
                </a:lnTo>
                <a:lnTo>
                  <a:pt x="104" y="75"/>
                </a:lnTo>
                <a:lnTo>
                  <a:pt x="104" y="75"/>
                </a:lnTo>
                <a:lnTo>
                  <a:pt x="106" y="75"/>
                </a:lnTo>
                <a:cubicBezTo>
                  <a:pt x="131" y="75"/>
                  <a:pt x="151" y="94"/>
                  <a:pt x="154" y="119"/>
                </a:cubicBezTo>
                <a:lnTo>
                  <a:pt x="154" y="124"/>
                </a:lnTo>
                <a:lnTo>
                  <a:pt x="154" y="133"/>
                </a:lnTo>
                <a:lnTo>
                  <a:pt x="154" y="138"/>
                </a:lnTo>
                <a:lnTo>
                  <a:pt x="154" y="141"/>
                </a:lnTo>
                <a:lnTo>
                  <a:pt x="154" y="142"/>
                </a:lnTo>
                <a:cubicBezTo>
                  <a:pt x="154" y="169"/>
                  <a:pt x="133" y="190"/>
                  <a:pt x="106" y="190"/>
                </a:cubicBezTo>
                <a:cubicBezTo>
                  <a:pt x="80" y="190"/>
                  <a:pt x="58" y="169"/>
                  <a:pt x="58" y="142"/>
                </a:cubicBezTo>
                <a:lnTo>
                  <a:pt x="58" y="141"/>
                </a:lnTo>
                <a:lnTo>
                  <a:pt x="58" y="138"/>
                </a:lnTo>
                <a:cubicBezTo>
                  <a:pt x="58" y="135"/>
                  <a:pt x="59" y="133"/>
                  <a:pt x="59" y="130"/>
                </a:cubicBezTo>
                <a:lnTo>
                  <a:pt x="60" y="127"/>
                </a:lnTo>
                <a:lnTo>
                  <a:pt x="59" y="135"/>
                </a:lnTo>
                <a:lnTo>
                  <a:pt x="59" y="133"/>
                </a:lnTo>
                <a:cubicBezTo>
                  <a:pt x="59" y="107"/>
                  <a:pt x="79" y="86"/>
                  <a:pt x="104" y="85"/>
                </a:cubicBezTo>
                <a:cubicBezTo>
                  <a:pt x="130" y="84"/>
                  <a:pt x="152" y="102"/>
                  <a:pt x="155" y="128"/>
                </a:cubicBezTo>
                <a:lnTo>
                  <a:pt x="155" y="132"/>
                </a:lnTo>
                <a:lnTo>
                  <a:pt x="156" y="138"/>
                </a:lnTo>
                <a:lnTo>
                  <a:pt x="151" y="121"/>
                </a:lnTo>
                <a:lnTo>
                  <a:pt x="153" y="126"/>
                </a:lnTo>
                <a:cubicBezTo>
                  <a:pt x="155" y="129"/>
                  <a:pt x="156" y="131"/>
                  <a:pt x="157" y="134"/>
                </a:cubicBezTo>
                <a:lnTo>
                  <a:pt x="158" y="138"/>
                </a:lnTo>
                <a:lnTo>
                  <a:pt x="154" y="130"/>
                </a:lnTo>
                <a:lnTo>
                  <a:pt x="155" y="131"/>
                </a:lnTo>
                <a:lnTo>
                  <a:pt x="64" y="152"/>
                </a:lnTo>
                <a:lnTo>
                  <a:pt x="64" y="149"/>
                </a:lnTo>
                <a:lnTo>
                  <a:pt x="64" y="145"/>
                </a:lnTo>
                <a:lnTo>
                  <a:pt x="64" y="146"/>
                </a:lnTo>
                <a:lnTo>
                  <a:pt x="63" y="138"/>
                </a:lnTo>
                <a:cubicBezTo>
                  <a:pt x="63" y="111"/>
                  <a:pt x="85" y="90"/>
                  <a:pt x="111" y="90"/>
                </a:cubicBezTo>
                <a:cubicBezTo>
                  <a:pt x="138" y="90"/>
                  <a:pt x="159" y="111"/>
                  <a:pt x="159" y="138"/>
                </a:cubicBezTo>
                <a:lnTo>
                  <a:pt x="159" y="138"/>
                </a:lnTo>
                <a:lnTo>
                  <a:pt x="159" y="131"/>
                </a:lnTo>
                <a:lnTo>
                  <a:pt x="159" y="134"/>
                </a:lnTo>
                <a:lnTo>
                  <a:pt x="160" y="140"/>
                </a:lnTo>
                <a:lnTo>
                  <a:pt x="161" y="140"/>
                </a:lnTo>
                <a:lnTo>
                  <a:pt x="161" y="140"/>
                </a:lnTo>
                <a:lnTo>
                  <a:pt x="116" y="109"/>
                </a:lnTo>
                <a:lnTo>
                  <a:pt x="118" y="109"/>
                </a:lnTo>
                <a:lnTo>
                  <a:pt x="70" y="157"/>
                </a:lnTo>
                <a:lnTo>
                  <a:pt x="70" y="152"/>
                </a:lnTo>
                <a:lnTo>
                  <a:pt x="70" y="147"/>
                </a:lnTo>
                <a:cubicBezTo>
                  <a:pt x="70" y="123"/>
                  <a:pt x="88" y="103"/>
                  <a:pt x="112" y="100"/>
                </a:cubicBezTo>
                <a:cubicBezTo>
                  <a:pt x="136" y="97"/>
                  <a:pt x="159" y="112"/>
                  <a:pt x="165" y="136"/>
                </a:cubicBezTo>
                <a:lnTo>
                  <a:pt x="165" y="138"/>
                </a:lnTo>
                <a:lnTo>
                  <a:pt x="166" y="143"/>
                </a:lnTo>
                <a:lnTo>
                  <a:pt x="72" y="160"/>
                </a:lnTo>
                <a:lnTo>
                  <a:pt x="71" y="157"/>
                </a:lnTo>
                <a:cubicBezTo>
                  <a:pt x="70" y="149"/>
                  <a:pt x="70" y="141"/>
                  <a:pt x="73" y="134"/>
                </a:cubicBezTo>
                <a:lnTo>
                  <a:pt x="73" y="132"/>
                </a:lnTo>
                <a:cubicBezTo>
                  <a:pt x="80" y="112"/>
                  <a:pt x="99" y="99"/>
                  <a:pt x="120" y="99"/>
                </a:cubicBezTo>
                <a:cubicBezTo>
                  <a:pt x="140" y="100"/>
                  <a:pt x="159" y="113"/>
                  <a:pt x="165" y="133"/>
                </a:cubicBezTo>
                <a:lnTo>
                  <a:pt x="167" y="140"/>
                </a:lnTo>
                <a:lnTo>
                  <a:pt x="169" y="148"/>
                </a:lnTo>
                <a:lnTo>
                  <a:pt x="159" y="130"/>
                </a:lnTo>
                <a:lnTo>
                  <a:pt x="163" y="135"/>
                </a:lnTo>
                <a:lnTo>
                  <a:pt x="127" y="118"/>
                </a:lnTo>
                <a:lnTo>
                  <a:pt x="130" y="118"/>
                </a:lnTo>
                <a:lnTo>
                  <a:pt x="132" y="118"/>
                </a:lnTo>
                <a:cubicBezTo>
                  <a:pt x="154" y="118"/>
                  <a:pt x="174" y="134"/>
                  <a:pt x="179" y="156"/>
                </a:cubicBezTo>
                <a:lnTo>
                  <a:pt x="180" y="161"/>
                </a:lnTo>
                <a:cubicBezTo>
                  <a:pt x="181" y="164"/>
                  <a:pt x="181" y="167"/>
                  <a:pt x="181" y="171"/>
                </a:cubicBezTo>
                <a:lnTo>
                  <a:pt x="181" y="176"/>
                </a:lnTo>
                <a:lnTo>
                  <a:pt x="180" y="186"/>
                </a:lnTo>
                <a:lnTo>
                  <a:pt x="180" y="176"/>
                </a:lnTo>
                <a:lnTo>
                  <a:pt x="181" y="181"/>
                </a:lnTo>
                <a:lnTo>
                  <a:pt x="181" y="185"/>
                </a:lnTo>
                <a:lnTo>
                  <a:pt x="87" y="179"/>
                </a:lnTo>
                <a:lnTo>
                  <a:pt x="87" y="177"/>
                </a:lnTo>
                <a:lnTo>
                  <a:pt x="87" y="196"/>
                </a:lnTo>
                <a:lnTo>
                  <a:pt x="86" y="193"/>
                </a:lnTo>
                <a:lnTo>
                  <a:pt x="133" y="233"/>
                </a:lnTo>
                <a:lnTo>
                  <a:pt x="132" y="233"/>
                </a:lnTo>
                <a:lnTo>
                  <a:pt x="180" y="182"/>
                </a:lnTo>
                <a:lnTo>
                  <a:pt x="180" y="190"/>
                </a:lnTo>
                <a:lnTo>
                  <a:pt x="179" y="183"/>
                </a:lnTo>
                <a:lnTo>
                  <a:pt x="181" y="190"/>
                </a:lnTo>
                <a:lnTo>
                  <a:pt x="134" y="152"/>
                </a:lnTo>
                <a:lnTo>
                  <a:pt x="137" y="152"/>
                </a:lnTo>
                <a:lnTo>
                  <a:pt x="138" y="152"/>
                </a:lnTo>
                <a:cubicBezTo>
                  <a:pt x="153" y="152"/>
                  <a:pt x="167" y="159"/>
                  <a:pt x="176" y="170"/>
                </a:cubicBezTo>
                <a:cubicBezTo>
                  <a:pt x="185" y="181"/>
                  <a:pt x="188" y="196"/>
                  <a:pt x="185" y="210"/>
                </a:cubicBezTo>
                <a:lnTo>
                  <a:pt x="184" y="215"/>
                </a:lnTo>
                <a:lnTo>
                  <a:pt x="182" y="187"/>
                </a:lnTo>
                <a:lnTo>
                  <a:pt x="184" y="192"/>
                </a:lnTo>
                <a:lnTo>
                  <a:pt x="139" y="161"/>
                </a:lnTo>
                <a:lnTo>
                  <a:pt x="140" y="161"/>
                </a:lnTo>
                <a:cubicBezTo>
                  <a:pt x="161" y="161"/>
                  <a:pt x="179" y="175"/>
                  <a:pt x="186" y="194"/>
                </a:cubicBezTo>
                <a:lnTo>
                  <a:pt x="188" y="199"/>
                </a:lnTo>
                <a:lnTo>
                  <a:pt x="189" y="205"/>
                </a:lnTo>
                <a:lnTo>
                  <a:pt x="143" y="171"/>
                </a:lnTo>
                <a:lnTo>
                  <a:pt x="146" y="171"/>
                </a:lnTo>
                <a:cubicBezTo>
                  <a:pt x="173" y="171"/>
                  <a:pt x="194" y="192"/>
                  <a:pt x="194" y="219"/>
                </a:cubicBezTo>
                <a:cubicBezTo>
                  <a:pt x="194" y="245"/>
                  <a:pt x="173" y="267"/>
                  <a:pt x="146" y="267"/>
                </a:cubicBezTo>
                <a:lnTo>
                  <a:pt x="146" y="267"/>
                </a:lnTo>
                <a:cubicBezTo>
                  <a:pt x="119" y="267"/>
                  <a:pt x="98" y="245"/>
                  <a:pt x="98" y="219"/>
                </a:cubicBezTo>
                <a:cubicBezTo>
                  <a:pt x="98" y="192"/>
                  <a:pt x="119" y="171"/>
                  <a:pt x="146" y="171"/>
                </a:cubicBezTo>
                <a:lnTo>
                  <a:pt x="147" y="171"/>
                </a:lnTo>
                <a:cubicBezTo>
                  <a:pt x="174" y="171"/>
                  <a:pt x="195" y="192"/>
                  <a:pt x="195" y="219"/>
                </a:cubicBezTo>
                <a:cubicBezTo>
                  <a:pt x="195" y="245"/>
                  <a:pt x="174" y="267"/>
                  <a:pt x="147" y="267"/>
                </a:cubicBezTo>
                <a:lnTo>
                  <a:pt x="147" y="267"/>
                </a:lnTo>
                <a:lnTo>
                  <a:pt x="194" y="208"/>
                </a:lnTo>
                <a:lnTo>
                  <a:pt x="195" y="215"/>
                </a:lnTo>
                <a:lnTo>
                  <a:pt x="197" y="224"/>
                </a:lnTo>
                <a:lnTo>
                  <a:pt x="197" y="223"/>
                </a:lnTo>
                <a:lnTo>
                  <a:pt x="197" y="223"/>
                </a:lnTo>
                <a:lnTo>
                  <a:pt x="105" y="226"/>
                </a:lnTo>
                <a:lnTo>
                  <a:pt x="105" y="224"/>
                </a:lnTo>
                <a:lnTo>
                  <a:pt x="104" y="236"/>
                </a:lnTo>
                <a:lnTo>
                  <a:pt x="104" y="233"/>
                </a:lnTo>
                <a:lnTo>
                  <a:pt x="105" y="223"/>
                </a:lnTo>
                <a:cubicBezTo>
                  <a:pt x="107" y="205"/>
                  <a:pt x="120" y="189"/>
                  <a:pt x="137" y="183"/>
                </a:cubicBezTo>
                <a:lnTo>
                  <a:pt x="139" y="182"/>
                </a:lnTo>
                <a:cubicBezTo>
                  <a:pt x="151" y="178"/>
                  <a:pt x="164" y="179"/>
                  <a:pt x="175" y="185"/>
                </a:cubicBezTo>
                <a:lnTo>
                  <a:pt x="176" y="186"/>
                </a:lnTo>
                <a:cubicBezTo>
                  <a:pt x="192" y="193"/>
                  <a:pt x="202" y="208"/>
                  <a:pt x="203" y="225"/>
                </a:cubicBezTo>
                <a:lnTo>
                  <a:pt x="203" y="232"/>
                </a:lnTo>
                <a:lnTo>
                  <a:pt x="204" y="239"/>
                </a:lnTo>
                <a:lnTo>
                  <a:pt x="156" y="194"/>
                </a:lnTo>
                <a:lnTo>
                  <a:pt x="156" y="194"/>
                </a:lnTo>
                <a:lnTo>
                  <a:pt x="157" y="194"/>
                </a:lnTo>
                <a:cubicBezTo>
                  <a:pt x="172" y="194"/>
                  <a:pt x="185" y="201"/>
                  <a:pt x="195" y="212"/>
                </a:cubicBezTo>
                <a:cubicBezTo>
                  <a:pt x="204" y="223"/>
                  <a:pt x="207" y="238"/>
                  <a:pt x="205" y="252"/>
                </a:cubicBezTo>
                <a:lnTo>
                  <a:pt x="204" y="257"/>
                </a:lnTo>
                <a:lnTo>
                  <a:pt x="200" y="228"/>
                </a:lnTo>
                <a:lnTo>
                  <a:pt x="202" y="232"/>
                </a:lnTo>
                <a:lnTo>
                  <a:pt x="158" y="204"/>
                </a:lnTo>
                <a:lnTo>
                  <a:pt x="162" y="204"/>
                </a:lnTo>
                <a:lnTo>
                  <a:pt x="128" y="218"/>
                </a:lnTo>
                <a:lnTo>
                  <a:pt x="131" y="216"/>
                </a:lnTo>
                <a:lnTo>
                  <a:pt x="133" y="214"/>
                </a:lnTo>
                <a:cubicBezTo>
                  <a:pt x="142" y="204"/>
                  <a:pt x="155" y="199"/>
                  <a:pt x="169" y="200"/>
                </a:cubicBezTo>
                <a:cubicBezTo>
                  <a:pt x="183" y="200"/>
                  <a:pt x="195" y="207"/>
                  <a:pt x="204" y="217"/>
                </a:cubicBezTo>
                <a:lnTo>
                  <a:pt x="206" y="220"/>
                </a:lnTo>
                <a:lnTo>
                  <a:pt x="204" y="218"/>
                </a:lnTo>
                <a:lnTo>
                  <a:pt x="124" y="240"/>
                </a:lnTo>
                <a:lnTo>
                  <a:pt x="124" y="238"/>
                </a:lnTo>
                <a:lnTo>
                  <a:pt x="123" y="250"/>
                </a:lnTo>
                <a:lnTo>
                  <a:pt x="123" y="247"/>
                </a:lnTo>
                <a:cubicBezTo>
                  <a:pt x="123" y="245"/>
                  <a:pt x="123" y="242"/>
                  <a:pt x="123" y="240"/>
                </a:cubicBezTo>
                <a:lnTo>
                  <a:pt x="124" y="237"/>
                </a:lnTo>
                <a:lnTo>
                  <a:pt x="123" y="243"/>
                </a:lnTo>
                <a:lnTo>
                  <a:pt x="123" y="242"/>
                </a:lnTo>
                <a:cubicBezTo>
                  <a:pt x="123" y="216"/>
                  <a:pt x="145" y="194"/>
                  <a:pt x="171" y="194"/>
                </a:cubicBezTo>
                <a:cubicBezTo>
                  <a:pt x="198" y="194"/>
                  <a:pt x="219" y="216"/>
                  <a:pt x="219" y="242"/>
                </a:cubicBezTo>
                <a:lnTo>
                  <a:pt x="219" y="244"/>
                </a:lnTo>
                <a:lnTo>
                  <a:pt x="219" y="249"/>
                </a:lnTo>
                <a:lnTo>
                  <a:pt x="219" y="257"/>
                </a:lnTo>
                <a:lnTo>
                  <a:pt x="219" y="260"/>
                </a:lnTo>
                <a:lnTo>
                  <a:pt x="219" y="261"/>
                </a:lnTo>
                <a:cubicBezTo>
                  <a:pt x="219" y="288"/>
                  <a:pt x="198" y="309"/>
                  <a:pt x="171" y="309"/>
                </a:cubicBezTo>
                <a:cubicBezTo>
                  <a:pt x="145" y="309"/>
                  <a:pt x="123" y="288"/>
                  <a:pt x="123" y="261"/>
                </a:cubicBezTo>
                <a:lnTo>
                  <a:pt x="123" y="259"/>
                </a:lnTo>
                <a:lnTo>
                  <a:pt x="124" y="269"/>
                </a:lnTo>
                <a:lnTo>
                  <a:pt x="124" y="266"/>
                </a:lnTo>
                <a:cubicBezTo>
                  <a:pt x="121" y="252"/>
                  <a:pt x="125" y="238"/>
                  <a:pt x="134" y="227"/>
                </a:cubicBezTo>
                <a:cubicBezTo>
                  <a:pt x="143" y="215"/>
                  <a:pt x="157" y="209"/>
                  <a:pt x="171" y="209"/>
                </a:cubicBezTo>
                <a:lnTo>
                  <a:pt x="172" y="209"/>
                </a:lnTo>
                <a:cubicBezTo>
                  <a:pt x="198" y="209"/>
                  <a:pt x="220" y="230"/>
                  <a:pt x="220" y="257"/>
                </a:cubicBezTo>
                <a:lnTo>
                  <a:pt x="220" y="262"/>
                </a:lnTo>
                <a:lnTo>
                  <a:pt x="220" y="266"/>
                </a:lnTo>
                <a:cubicBezTo>
                  <a:pt x="220" y="293"/>
                  <a:pt x="198" y="314"/>
                  <a:pt x="172" y="314"/>
                </a:cubicBezTo>
                <a:cubicBezTo>
                  <a:pt x="145" y="314"/>
                  <a:pt x="124" y="293"/>
                  <a:pt x="124" y="266"/>
                </a:cubicBezTo>
                <a:lnTo>
                  <a:pt x="124" y="262"/>
                </a:lnTo>
                <a:lnTo>
                  <a:pt x="124" y="257"/>
                </a:lnTo>
                <a:lnTo>
                  <a:pt x="220" y="262"/>
                </a:lnTo>
                <a:lnTo>
                  <a:pt x="219" y="267"/>
                </a:lnTo>
                <a:lnTo>
                  <a:pt x="219" y="272"/>
                </a:lnTo>
                <a:cubicBezTo>
                  <a:pt x="216" y="297"/>
                  <a:pt x="194" y="316"/>
                  <a:pt x="168" y="314"/>
                </a:cubicBezTo>
                <a:cubicBezTo>
                  <a:pt x="143" y="313"/>
                  <a:pt x="123" y="292"/>
                  <a:pt x="123" y="266"/>
                </a:cubicBezTo>
                <a:lnTo>
                  <a:pt x="123" y="264"/>
                </a:lnTo>
                <a:lnTo>
                  <a:pt x="123" y="261"/>
                </a:lnTo>
                <a:cubicBezTo>
                  <a:pt x="123" y="236"/>
                  <a:pt x="143" y="215"/>
                  <a:pt x="169" y="214"/>
                </a:cubicBezTo>
                <a:cubicBezTo>
                  <a:pt x="194" y="212"/>
                  <a:pt x="216" y="231"/>
                  <a:pt x="219" y="257"/>
                </a:cubicBezTo>
                <a:lnTo>
                  <a:pt x="219" y="262"/>
                </a:lnTo>
                <a:lnTo>
                  <a:pt x="219" y="271"/>
                </a:lnTo>
                <a:cubicBezTo>
                  <a:pt x="219" y="297"/>
                  <a:pt x="198" y="319"/>
                  <a:pt x="171" y="319"/>
                </a:cubicBezTo>
                <a:cubicBezTo>
                  <a:pt x="145" y="319"/>
                  <a:pt x="123" y="297"/>
                  <a:pt x="123" y="271"/>
                </a:cubicBezTo>
                <a:lnTo>
                  <a:pt x="123" y="269"/>
                </a:lnTo>
                <a:lnTo>
                  <a:pt x="123" y="266"/>
                </a:lnTo>
                <a:cubicBezTo>
                  <a:pt x="123" y="240"/>
                  <a:pt x="145" y="218"/>
                  <a:pt x="171" y="218"/>
                </a:cubicBezTo>
                <a:lnTo>
                  <a:pt x="172" y="218"/>
                </a:lnTo>
                <a:lnTo>
                  <a:pt x="127" y="251"/>
                </a:lnTo>
                <a:lnTo>
                  <a:pt x="128" y="248"/>
                </a:lnTo>
                <a:cubicBezTo>
                  <a:pt x="129" y="246"/>
                  <a:pt x="130" y="244"/>
                  <a:pt x="131" y="242"/>
                </a:cubicBezTo>
                <a:lnTo>
                  <a:pt x="132" y="240"/>
                </a:lnTo>
                <a:cubicBezTo>
                  <a:pt x="140" y="223"/>
                  <a:pt x="159" y="212"/>
                  <a:pt x="178" y="214"/>
                </a:cubicBezTo>
                <a:cubicBezTo>
                  <a:pt x="197" y="215"/>
                  <a:pt x="214" y="228"/>
                  <a:pt x="220" y="246"/>
                </a:cubicBezTo>
                <a:lnTo>
                  <a:pt x="222" y="251"/>
                </a:lnTo>
                <a:lnTo>
                  <a:pt x="223" y="253"/>
                </a:lnTo>
                <a:lnTo>
                  <a:pt x="178" y="223"/>
                </a:lnTo>
                <a:lnTo>
                  <a:pt x="181" y="223"/>
                </a:lnTo>
                <a:lnTo>
                  <a:pt x="151" y="233"/>
                </a:lnTo>
                <a:lnTo>
                  <a:pt x="153" y="231"/>
                </a:lnTo>
                <a:lnTo>
                  <a:pt x="146" y="239"/>
                </a:lnTo>
                <a:lnTo>
                  <a:pt x="148" y="236"/>
                </a:lnTo>
                <a:cubicBezTo>
                  <a:pt x="157" y="225"/>
                  <a:pt x="171" y="218"/>
                  <a:pt x="185" y="218"/>
                </a:cubicBezTo>
                <a:lnTo>
                  <a:pt x="187" y="218"/>
                </a:lnTo>
                <a:cubicBezTo>
                  <a:pt x="213" y="218"/>
                  <a:pt x="235" y="240"/>
                  <a:pt x="235" y="266"/>
                </a:cubicBezTo>
                <a:lnTo>
                  <a:pt x="235" y="271"/>
                </a:lnTo>
                <a:lnTo>
                  <a:pt x="235" y="276"/>
                </a:lnTo>
                <a:lnTo>
                  <a:pt x="214" y="236"/>
                </a:lnTo>
                <a:lnTo>
                  <a:pt x="215" y="237"/>
                </a:lnTo>
                <a:lnTo>
                  <a:pt x="162" y="237"/>
                </a:lnTo>
                <a:lnTo>
                  <a:pt x="163" y="236"/>
                </a:lnTo>
                <a:lnTo>
                  <a:pt x="142" y="276"/>
                </a:lnTo>
                <a:lnTo>
                  <a:pt x="142" y="273"/>
                </a:lnTo>
                <a:lnTo>
                  <a:pt x="143" y="285"/>
                </a:lnTo>
                <a:lnTo>
                  <a:pt x="143" y="283"/>
                </a:lnTo>
                <a:cubicBezTo>
                  <a:pt x="136" y="257"/>
                  <a:pt x="152" y="231"/>
                  <a:pt x="178" y="224"/>
                </a:cubicBezTo>
                <a:cubicBezTo>
                  <a:pt x="204" y="218"/>
                  <a:pt x="230" y="234"/>
                  <a:pt x="236" y="259"/>
                </a:cubicBezTo>
                <a:lnTo>
                  <a:pt x="237" y="261"/>
                </a:lnTo>
                <a:lnTo>
                  <a:pt x="238" y="268"/>
                </a:lnTo>
                <a:cubicBezTo>
                  <a:pt x="242" y="294"/>
                  <a:pt x="225" y="319"/>
                  <a:pt x="198" y="323"/>
                </a:cubicBezTo>
                <a:cubicBezTo>
                  <a:pt x="172" y="328"/>
                  <a:pt x="147" y="310"/>
                  <a:pt x="143" y="284"/>
                </a:cubicBezTo>
                <a:lnTo>
                  <a:pt x="143" y="281"/>
                </a:lnTo>
                <a:lnTo>
                  <a:pt x="147" y="294"/>
                </a:lnTo>
                <a:lnTo>
                  <a:pt x="146" y="292"/>
                </a:lnTo>
                <a:lnTo>
                  <a:pt x="236" y="261"/>
                </a:lnTo>
                <a:lnTo>
                  <a:pt x="237" y="265"/>
                </a:lnTo>
                <a:lnTo>
                  <a:pt x="238" y="276"/>
                </a:lnTo>
                <a:cubicBezTo>
                  <a:pt x="240" y="289"/>
                  <a:pt x="235" y="303"/>
                  <a:pt x="226" y="313"/>
                </a:cubicBezTo>
                <a:cubicBezTo>
                  <a:pt x="217" y="323"/>
                  <a:pt x="204" y="328"/>
                  <a:pt x="190" y="328"/>
                </a:cubicBezTo>
                <a:lnTo>
                  <a:pt x="189" y="328"/>
                </a:lnTo>
                <a:cubicBezTo>
                  <a:pt x="163" y="328"/>
                  <a:pt x="141" y="307"/>
                  <a:pt x="141" y="280"/>
                </a:cubicBezTo>
                <a:cubicBezTo>
                  <a:pt x="141" y="254"/>
                  <a:pt x="163" y="232"/>
                  <a:pt x="189" y="232"/>
                </a:cubicBezTo>
                <a:lnTo>
                  <a:pt x="190" y="232"/>
                </a:lnTo>
                <a:cubicBezTo>
                  <a:pt x="216" y="232"/>
                  <a:pt x="238" y="254"/>
                  <a:pt x="238" y="280"/>
                </a:cubicBezTo>
                <a:lnTo>
                  <a:pt x="238" y="285"/>
                </a:lnTo>
                <a:lnTo>
                  <a:pt x="190" y="237"/>
                </a:lnTo>
                <a:lnTo>
                  <a:pt x="190" y="237"/>
                </a:lnTo>
                <a:lnTo>
                  <a:pt x="191" y="237"/>
                </a:lnTo>
                <a:cubicBezTo>
                  <a:pt x="215" y="237"/>
                  <a:pt x="235" y="254"/>
                  <a:pt x="239" y="277"/>
                </a:cubicBezTo>
                <a:lnTo>
                  <a:pt x="240" y="282"/>
                </a:lnTo>
                <a:lnTo>
                  <a:pt x="241" y="289"/>
                </a:lnTo>
                <a:lnTo>
                  <a:pt x="146" y="283"/>
                </a:lnTo>
                <a:lnTo>
                  <a:pt x="147" y="279"/>
                </a:lnTo>
                <a:lnTo>
                  <a:pt x="148" y="277"/>
                </a:lnTo>
                <a:lnTo>
                  <a:pt x="195" y="333"/>
                </a:lnTo>
                <a:lnTo>
                  <a:pt x="194" y="333"/>
                </a:lnTo>
                <a:lnTo>
                  <a:pt x="242" y="276"/>
                </a:lnTo>
                <a:lnTo>
                  <a:pt x="242" y="279"/>
                </a:lnTo>
                <a:cubicBezTo>
                  <a:pt x="243" y="282"/>
                  <a:pt x="243" y="285"/>
                  <a:pt x="243" y="288"/>
                </a:cubicBezTo>
                <a:lnTo>
                  <a:pt x="243" y="290"/>
                </a:lnTo>
                <a:lnTo>
                  <a:pt x="195" y="242"/>
                </a:lnTo>
                <a:lnTo>
                  <a:pt x="196" y="242"/>
                </a:lnTo>
                <a:lnTo>
                  <a:pt x="197" y="242"/>
                </a:lnTo>
                <a:lnTo>
                  <a:pt x="150" y="299"/>
                </a:lnTo>
                <a:lnTo>
                  <a:pt x="150" y="297"/>
                </a:lnTo>
                <a:cubicBezTo>
                  <a:pt x="149" y="294"/>
                  <a:pt x="149" y="291"/>
                  <a:pt x="149" y="287"/>
                </a:cubicBezTo>
                <a:lnTo>
                  <a:pt x="149" y="285"/>
                </a:lnTo>
                <a:cubicBezTo>
                  <a:pt x="149" y="263"/>
                  <a:pt x="164" y="244"/>
                  <a:pt x="186" y="239"/>
                </a:cubicBezTo>
                <a:cubicBezTo>
                  <a:pt x="208" y="234"/>
                  <a:pt x="230" y="244"/>
                  <a:pt x="240" y="264"/>
                </a:cubicBezTo>
                <a:lnTo>
                  <a:pt x="241" y="266"/>
                </a:lnTo>
                <a:lnTo>
                  <a:pt x="241" y="265"/>
                </a:lnTo>
                <a:lnTo>
                  <a:pt x="199" y="242"/>
                </a:lnTo>
                <a:lnTo>
                  <a:pt x="202" y="242"/>
                </a:lnTo>
                <a:lnTo>
                  <a:pt x="205" y="242"/>
                </a:lnTo>
                <a:lnTo>
                  <a:pt x="163" y="269"/>
                </a:lnTo>
                <a:lnTo>
                  <a:pt x="164" y="267"/>
                </a:lnTo>
                <a:lnTo>
                  <a:pt x="163" y="268"/>
                </a:lnTo>
                <a:cubicBezTo>
                  <a:pt x="170" y="249"/>
                  <a:pt x="188" y="237"/>
                  <a:pt x="207" y="237"/>
                </a:cubicBezTo>
                <a:lnTo>
                  <a:pt x="208" y="237"/>
                </a:lnTo>
                <a:cubicBezTo>
                  <a:pt x="231" y="237"/>
                  <a:pt x="251" y="254"/>
                  <a:pt x="255" y="278"/>
                </a:cubicBezTo>
                <a:lnTo>
                  <a:pt x="256" y="281"/>
                </a:lnTo>
                <a:cubicBezTo>
                  <a:pt x="256" y="283"/>
                  <a:pt x="256" y="286"/>
                  <a:pt x="256" y="288"/>
                </a:cubicBezTo>
                <a:lnTo>
                  <a:pt x="256" y="292"/>
                </a:lnTo>
                <a:lnTo>
                  <a:pt x="257" y="292"/>
                </a:lnTo>
                <a:lnTo>
                  <a:pt x="257" y="299"/>
                </a:lnTo>
                <a:cubicBezTo>
                  <a:pt x="257" y="326"/>
                  <a:pt x="235" y="347"/>
                  <a:pt x="209" y="347"/>
                </a:cubicBezTo>
                <a:cubicBezTo>
                  <a:pt x="182" y="347"/>
                  <a:pt x="161" y="326"/>
                  <a:pt x="161" y="299"/>
                </a:cubicBezTo>
                <a:lnTo>
                  <a:pt x="161" y="298"/>
                </a:lnTo>
                <a:lnTo>
                  <a:pt x="161" y="295"/>
                </a:lnTo>
                <a:cubicBezTo>
                  <a:pt x="161" y="268"/>
                  <a:pt x="182" y="247"/>
                  <a:pt x="209" y="247"/>
                </a:cubicBezTo>
                <a:lnTo>
                  <a:pt x="210" y="247"/>
                </a:lnTo>
                <a:lnTo>
                  <a:pt x="210" y="247"/>
                </a:lnTo>
                <a:cubicBezTo>
                  <a:pt x="237" y="247"/>
                  <a:pt x="258" y="268"/>
                  <a:pt x="258" y="295"/>
                </a:cubicBezTo>
                <a:lnTo>
                  <a:pt x="258" y="300"/>
                </a:lnTo>
                <a:lnTo>
                  <a:pt x="258" y="304"/>
                </a:lnTo>
                <a:lnTo>
                  <a:pt x="164" y="293"/>
                </a:lnTo>
                <a:lnTo>
                  <a:pt x="165" y="289"/>
                </a:lnTo>
                <a:lnTo>
                  <a:pt x="165" y="286"/>
                </a:lnTo>
                <a:cubicBezTo>
                  <a:pt x="169" y="264"/>
                  <a:pt x="189" y="247"/>
                  <a:pt x="212" y="247"/>
                </a:cubicBezTo>
                <a:lnTo>
                  <a:pt x="214" y="247"/>
                </a:lnTo>
                <a:cubicBezTo>
                  <a:pt x="239" y="247"/>
                  <a:pt x="260" y="266"/>
                  <a:pt x="262" y="291"/>
                </a:cubicBezTo>
                <a:lnTo>
                  <a:pt x="262" y="296"/>
                </a:lnTo>
                <a:lnTo>
                  <a:pt x="263" y="299"/>
                </a:lnTo>
                <a:lnTo>
                  <a:pt x="167" y="304"/>
                </a:lnTo>
                <a:lnTo>
                  <a:pt x="167" y="300"/>
                </a:lnTo>
                <a:lnTo>
                  <a:pt x="167" y="299"/>
                </a:lnTo>
                <a:cubicBezTo>
                  <a:pt x="165" y="286"/>
                  <a:pt x="170" y="273"/>
                  <a:pt x="179" y="263"/>
                </a:cubicBezTo>
                <a:cubicBezTo>
                  <a:pt x="188" y="253"/>
                  <a:pt x="201" y="247"/>
                  <a:pt x="214" y="247"/>
                </a:cubicBezTo>
                <a:lnTo>
                  <a:pt x="215" y="247"/>
                </a:lnTo>
                <a:cubicBezTo>
                  <a:pt x="230" y="247"/>
                  <a:pt x="243" y="253"/>
                  <a:pt x="253" y="265"/>
                </a:cubicBezTo>
                <a:cubicBezTo>
                  <a:pt x="262" y="276"/>
                  <a:pt x="265" y="290"/>
                  <a:pt x="263" y="304"/>
                </a:cubicBezTo>
                <a:lnTo>
                  <a:pt x="262" y="307"/>
                </a:lnTo>
                <a:lnTo>
                  <a:pt x="261" y="311"/>
                </a:lnTo>
                <a:lnTo>
                  <a:pt x="214" y="251"/>
                </a:lnTo>
                <a:lnTo>
                  <a:pt x="215" y="251"/>
                </a:lnTo>
                <a:lnTo>
                  <a:pt x="219" y="251"/>
                </a:lnTo>
                <a:lnTo>
                  <a:pt x="220" y="251"/>
                </a:lnTo>
                <a:cubicBezTo>
                  <a:pt x="247" y="251"/>
                  <a:pt x="268" y="273"/>
                  <a:pt x="268" y="299"/>
                </a:cubicBezTo>
                <a:lnTo>
                  <a:pt x="268" y="302"/>
                </a:lnTo>
                <a:cubicBezTo>
                  <a:pt x="268" y="306"/>
                  <a:pt x="268" y="310"/>
                  <a:pt x="267" y="314"/>
                </a:cubicBezTo>
                <a:lnTo>
                  <a:pt x="267" y="316"/>
                </a:lnTo>
                <a:cubicBezTo>
                  <a:pt x="261" y="337"/>
                  <a:pt x="242" y="352"/>
                  <a:pt x="220" y="352"/>
                </a:cubicBezTo>
                <a:cubicBezTo>
                  <a:pt x="198" y="352"/>
                  <a:pt x="179" y="337"/>
                  <a:pt x="173" y="316"/>
                </a:cubicBezTo>
                <a:lnTo>
                  <a:pt x="173" y="314"/>
                </a:lnTo>
                <a:lnTo>
                  <a:pt x="172" y="307"/>
                </a:lnTo>
                <a:cubicBezTo>
                  <a:pt x="171" y="302"/>
                  <a:pt x="171" y="297"/>
                  <a:pt x="172" y="292"/>
                </a:cubicBezTo>
                <a:lnTo>
                  <a:pt x="172" y="289"/>
                </a:lnTo>
                <a:cubicBezTo>
                  <a:pt x="173" y="286"/>
                  <a:pt x="173" y="284"/>
                  <a:pt x="174" y="281"/>
                </a:cubicBezTo>
                <a:lnTo>
                  <a:pt x="174" y="280"/>
                </a:lnTo>
                <a:lnTo>
                  <a:pt x="264" y="314"/>
                </a:lnTo>
                <a:lnTo>
                  <a:pt x="262" y="319"/>
                </a:lnTo>
                <a:lnTo>
                  <a:pt x="262" y="318"/>
                </a:lnTo>
                <a:lnTo>
                  <a:pt x="216" y="256"/>
                </a:lnTo>
                <a:lnTo>
                  <a:pt x="219" y="256"/>
                </a:lnTo>
                <a:cubicBezTo>
                  <a:pt x="245" y="256"/>
                  <a:pt x="267" y="278"/>
                  <a:pt x="267" y="304"/>
                </a:cubicBezTo>
                <a:cubicBezTo>
                  <a:pt x="267" y="331"/>
                  <a:pt x="245" y="352"/>
                  <a:pt x="219" y="352"/>
                </a:cubicBezTo>
                <a:lnTo>
                  <a:pt x="218" y="352"/>
                </a:lnTo>
                <a:cubicBezTo>
                  <a:pt x="192" y="352"/>
                  <a:pt x="170" y="331"/>
                  <a:pt x="170" y="304"/>
                </a:cubicBezTo>
                <a:cubicBezTo>
                  <a:pt x="170" y="278"/>
                  <a:pt x="192" y="256"/>
                  <a:pt x="218" y="256"/>
                </a:cubicBezTo>
                <a:lnTo>
                  <a:pt x="220" y="256"/>
                </a:lnTo>
                <a:lnTo>
                  <a:pt x="174" y="291"/>
                </a:lnTo>
                <a:lnTo>
                  <a:pt x="176" y="286"/>
                </a:lnTo>
                <a:cubicBezTo>
                  <a:pt x="182" y="266"/>
                  <a:pt x="200" y="252"/>
                  <a:pt x="221" y="251"/>
                </a:cubicBezTo>
                <a:cubicBezTo>
                  <a:pt x="242" y="251"/>
                  <a:pt x="261" y="264"/>
                  <a:pt x="268" y="284"/>
                </a:cubicBezTo>
                <a:lnTo>
                  <a:pt x="269" y="287"/>
                </a:lnTo>
                <a:lnTo>
                  <a:pt x="261" y="274"/>
                </a:lnTo>
                <a:lnTo>
                  <a:pt x="263" y="276"/>
                </a:lnTo>
                <a:lnTo>
                  <a:pt x="182" y="283"/>
                </a:lnTo>
                <a:lnTo>
                  <a:pt x="183" y="281"/>
                </a:lnTo>
                <a:lnTo>
                  <a:pt x="177" y="302"/>
                </a:lnTo>
                <a:lnTo>
                  <a:pt x="177" y="299"/>
                </a:lnTo>
                <a:lnTo>
                  <a:pt x="225" y="347"/>
                </a:lnTo>
                <a:lnTo>
                  <a:pt x="225" y="347"/>
                </a:lnTo>
                <a:lnTo>
                  <a:pt x="273" y="295"/>
                </a:lnTo>
                <a:lnTo>
                  <a:pt x="273" y="300"/>
                </a:lnTo>
                <a:cubicBezTo>
                  <a:pt x="275" y="313"/>
                  <a:pt x="270" y="327"/>
                  <a:pt x="261" y="337"/>
                </a:cubicBezTo>
                <a:cubicBezTo>
                  <a:pt x="252" y="347"/>
                  <a:pt x="239" y="352"/>
                  <a:pt x="225" y="352"/>
                </a:cubicBezTo>
                <a:lnTo>
                  <a:pt x="225" y="352"/>
                </a:lnTo>
                <a:cubicBezTo>
                  <a:pt x="198" y="352"/>
                  <a:pt x="177" y="331"/>
                  <a:pt x="177" y="304"/>
                </a:cubicBezTo>
                <a:cubicBezTo>
                  <a:pt x="177" y="278"/>
                  <a:pt x="198" y="256"/>
                  <a:pt x="225" y="256"/>
                </a:cubicBezTo>
                <a:lnTo>
                  <a:pt x="226" y="256"/>
                </a:lnTo>
                <a:lnTo>
                  <a:pt x="227" y="256"/>
                </a:lnTo>
                <a:lnTo>
                  <a:pt x="182" y="287"/>
                </a:lnTo>
                <a:lnTo>
                  <a:pt x="184" y="282"/>
                </a:lnTo>
                <a:cubicBezTo>
                  <a:pt x="186" y="277"/>
                  <a:pt x="188" y="274"/>
                  <a:pt x="191" y="270"/>
                </a:cubicBezTo>
                <a:lnTo>
                  <a:pt x="195" y="265"/>
                </a:lnTo>
                <a:cubicBezTo>
                  <a:pt x="204" y="254"/>
                  <a:pt x="218" y="247"/>
                  <a:pt x="232" y="247"/>
                </a:cubicBezTo>
                <a:lnTo>
                  <a:pt x="234" y="247"/>
                </a:lnTo>
                <a:cubicBezTo>
                  <a:pt x="259" y="247"/>
                  <a:pt x="279" y="265"/>
                  <a:pt x="282" y="290"/>
                </a:cubicBezTo>
                <a:lnTo>
                  <a:pt x="283" y="294"/>
                </a:lnTo>
                <a:lnTo>
                  <a:pt x="283" y="301"/>
                </a:lnTo>
                <a:lnTo>
                  <a:pt x="283" y="309"/>
                </a:lnTo>
                <a:cubicBezTo>
                  <a:pt x="283" y="335"/>
                  <a:pt x="262" y="357"/>
                  <a:pt x="235" y="357"/>
                </a:cubicBezTo>
                <a:cubicBezTo>
                  <a:pt x="209" y="357"/>
                  <a:pt x="187" y="335"/>
                  <a:pt x="187" y="309"/>
                </a:cubicBezTo>
                <a:lnTo>
                  <a:pt x="187" y="307"/>
                </a:lnTo>
                <a:lnTo>
                  <a:pt x="188" y="315"/>
                </a:lnTo>
                <a:lnTo>
                  <a:pt x="188" y="312"/>
                </a:lnTo>
                <a:cubicBezTo>
                  <a:pt x="187" y="310"/>
                  <a:pt x="187" y="307"/>
                  <a:pt x="187" y="304"/>
                </a:cubicBezTo>
                <a:lnTo>
                  <a:pt x="187" y="301"/>
                </a:lnTo>
                <a:lnTo>
                  <a:pt x="189" y="316"/>
                </a:lnTo>
                <a:lnTo>
                  <a:pt x="189" y="315"/>
                </a:lnTo>
                <a:lnTo>
                  <a:pt x="282" y="299"/>
                </a:lnTo>
                <a:lnTo>
                  <a:pt x="282" y="301"/>
                </a:lnTo>
                <a:lnTo>
                  <a:pt x="282" y="304"/>
                </a:lnTo>
                <a:lnTo>
                  <a:pt x="282" y="307"/>
                </a:lnTo>
                <a:lnTo>
                  <a:pt x="282" y="309"/>
                </a:lnTo>
                <a:lnTo>
                  <a:pt x="195" y="282"/>
                </a:lnTo>
                <a:lnTo>
                  <a:pt x="196" y="281"/>
                </a:lnTo>
                <a:lnTo>
                  <a:pt x="188" y="300"/>
                </a:lnTo>
                <a:lnTo>
                  <a:pt x="189" y="297"/>
                </a:lnTo>
                <a:lnTo>
                  <a:pt x="236" y="352"/>
                </a:lnTo>
                <a:lnTo>
                  <a:pt x="235" y="352"/>
                </a:lnTo>
                <a:lnTo>
                  <a:pt x="283" y="304"/>
                </a:lnTo>
                <a:lnTo>
                  <a:pt x="283" y="307"/>
                </a:lnTo>
                <a:lnTo>
                  <a:pt x="283" y="309"/>
                </a:lnTo>
                <a:cubicBezTo>
                  <a:pt x="283" y="335"/>
                  <a:pt x="261" y="357"/>
                  <a:pt x="235" y="357"/>
                </a:cubicBezTo>
                <a:cubicBezTo>
                  <a:pt x="208" y="357"/>
                  <a:pt x="187" y="335"/>
                  <a:pt x="187" y="309"/>
                </a:cubicBezTo>
                <a:lnTo>
                  <a:pt x="187" y="307"/>
                </a:lnTo>
                <a:lnTo>
                  <a:pt x="187" y="304"/>
                </a:lnTo>
                <a:lnTo>
                  <a:pt x="187" y="301"/>
                </a:lnTo>
                <a:lnTo>
                  <a:pt x="187" y="299"/>
                </a:lnTo>
                <a:cubicBezTo>
                  <a:pt x="187" y="273"/>
                  <a:pt x="208" y="251"/>
                  <a:pt x="235" y="251"/>
                </a:cubicBezTo>
                <a:cubicBezTo>
                  <a:pt x="261" y="251"/>
                  <a:pt x="283" y="273"/>
                  <a:pt x="283" y="299"/>
                </a:cubicBezTo>
                <a:lnTo>
                  <a:pt x="283" y="301"/>
                </a:lnTo>
                <a:lnTo>
                  <a:pt x="282" y="294"/>
                </a:lnTo>
                <a:lnTo>
                  <a:pt x="283" y="298"/>
                </a:lnTo>
                <a:cubicBezTo>
                  <a:pt x="283" y="300"/>
                  <a:pt x="283" y="302"/>
                  <a:pt x="283" y="304"/>
                </a:cubicBezTo>
                <a:lnTo>
                  <a:pt x="283" y="307"/>
                </a:lnTo>
                <a:lnTo>
                  <a:pt x="283" y="309"/>
                </a:lnTo>
                <a:cubicBezTo>
                  <a:pt x="283" y="335"/>
                  <a:pt x="262" y="357"/>
                  <a:pt x="235" y="357"/>
                </a:cubicBezTo>
                <a:cubicBezTo>
                  <a:pt x="209" y="357"/>
                  <a:pt x="187" y="335"/>
                  <a:pt x="187" y="309"/>
                </a:cubicBezTo>
                <a:lnTo>
                  <a:pt x="187" y="305"/>
                </a:lnTo>
                <a:lnTo>
                  <a:pt x="187" y="304"/>
                </a:lnTo>
                <a:cubicBezTo>
                  <a:pt x="186" y="290"/>
                  <a:pt x="190" y="277"/>
                  <a:pt x="200" y="267"/>
                </a:cubicBezTo>
                <a:cubicBezTo>
                  <a:pt x="209" y="257"/>
                  <a:pt x="221" y="251"/>
                  <a:pt x="235" y="251"/>
                </a:cubicBezTo>
                <a:lnTo>
                  <a:pt x="236" y="251"/>
                </a:lnTo>
                <a:lnTo>
                  <a:pt x="239" y="251"/>
                </a:lnTo>
                <a:lnTo>
                  <a:pt x="192" y="288"/>
                </a:lnTo>
                <a:lnTo>
                  <a:pt x="193" y="286"/>
                </a:lnTo>
                <a:lnTo>
                  <a:pt x="193" y="286"/>
                </a:lnTo>
                <a:cubicBezTo>
                  <a:pt x="197" y="263"/>
                  <a:pt x="217" y="247"/>
                  <a:pt x="240" y="247"/>
                </a:cubicBezTo>
                <a:lnTo>
                  <a:pt x="241" y="247"/>
                </a:lnTo>
                <a:cubicBezTo>
                  <a:pt x="265" y="247"/>
                  <a:pt x="286" y="265"/>
                  <a:pt x="289" y="290"/>
                </a:cubicBezTo>
                <a:lnTo>
                  <a:pt x="289" y="294"/>
                </a:lnTo>
                <a:lnTo>
                  <a:pt x="290" y="300"/>
                </a:lnTo>
                <a:lnTo>
                  <a:pt x="290" y="308"/>
                </a:lnTo>
                <a:lnTo>
                  <a:pt x="290" y="309"/>
                </a:lnTo>
                <a:lnTo>
                  <a:pt x="194" y="304"/>
                </a:lnTo>
                <a:lnTo>
                  <a:pt x="195" y="299"/>
                </a:lnTo>
                <a:cubicBezTo>
                  <a:pt x="195" y="296"/>
                  <a:pt x="196" y="293"/>
                  <a:pt x="196" y="291"/>
                </a:cubicBezTo>
                <a:lnTo>
                  <a:pt x="198" y="286"/>
                </a:lnTo>
                <a:cubicBezTo>
                  <a:pt x="204" y="265"/>
                  <a:pt x="224" y="250"/>
                  <a:pt x="246" y="252"/>
                </a:cubicBezTo>
                <a:cubicBezTo>
                  <a:pt x="268" y="253"/>
                  <a:pt x="287" y="268"/>
                  <a:pt x="291" y="290"/>
                </a:cubicBezTo>
                <a:lnTo>
                  <a:pt x="292" y="293"/>
                </a:lnTo>
                <a:lnTo>
                  <a:pt x="292" y="295"/>
                </a:lnTo>
                <a:lnTo>
                  <a:pt x="199" y="289"/>
                </a:lnTo>
                <a:lnTo>
                  <a:pt x="201" y="285"/>
                </a:lnTo>
                <a:lnTo>
                  <a:pt x="202" y="281"/>
                </a:lnTo>
                <a:cubicBezTo>
                  <a:pt x="208" y="261"/>
                  <a:pt x="227" y="247"/>
                  <a:pt x="248" y="247"/>
                </a:cubicBezTo>
                <a:lnTo>
                  <a:pt x="252" y="247"/>
                </a:lnTo>
                <a:cubicBezTo>
                  <a:pt x="276" y="247"/>
                  <a:pt x="296" y="264"/>
                  <a:pt x="300" y="286"/>
                </a:cubicBezTo>
                <a:lnTo>
                  <a:pt x="301" y="292"/>
                </a:lnTo>
                <a:lnTo>
                  <a:pt x="301" y="293"/>
                </a:lnTo>
                <a:lnTo>
                  <a:pt x="206" y="304"/>
                </a:lnTo>
                <a:lnTo>
                  <a:pt x="206" y="303"/>
                </a:lnTo>
                <a:lnTo>
                  <a:pt x="206" y="300"/>
                </a:lnTo>
                <a:lnTo>
                  <a:pt x="206" y="296"/>
                </a:lnTo>
                <a:lnTo>
                  <a:pt x="206" y="295"/>
                </a:lnTo>
                <a:cubicBezTo>
                  <a:pt x="206" y="270"/>
                  <a:pt x="226" y="249"/>
                  <a:pt x="251" y="247"/>
                </a:cubicBezTo>
                <a:cubicBezTo>
                  <a:pt x="277" y="245"/>
                  <a:pt x="299" y="264"/>
                  <a:pt x="302" y="289"/>
                </a:cubicBezTo>
                <a:lnTo>
                  <a:pt x="303" y="293"/>
                </a:lnTo>
                <a:cubicBezTo>
                  <a:pt x="303" y="296"/>
                  <a:pt x="303" y="300"/>
                  <a:pt x="303" y="303"/>
                </a:cubicBezTo>
                <a:lnTo>
                  <a:pt x="302" y="309"/>
                </a:lnTo>
                <a:cubicBezTo>
                  <a:pt x="300" y="334"/>
                  <a:pt x="279" y="352"/>
                  <a:pt x="254" y="352"/>
                </a:cubicBezTo>
                <a:lnTo>
                  <a:pt x="254" y="352"/>
                </a:lnTo>
                <a:cubicBezTo>
                  <a:pt x="240" y="352"/>
                  <a:pt x="227" y="347"/>
                  <a:pt x="218" y="337"/>
                </a:cubicBezTo>
                <a:cubicBezTo>
                  <a:pt x="209" y="327"/>
                  <a:pt x="205" y="313"/>
                  <a:pt x="206" y="300"/>
                </a:cubicBezTo>
                <a:lnTo>
                  <a:pt x="207" y="295"/>
                </a:lnTo>
                <a:lnTo>
                  <a:pt x="206" y="295"/>
                </a:lnTo>
                <a:lnTo>
                  <a:pt x="301" y="307"/>
                </a:lnTo>
                <a:lnTo>
                  <a:pt x="301" y="309"/>
                </a:lnTo>
                <a:lnTo>
                  <a:pt x="301" y="309"/>
                </a:lnTo>
                <a:lnTo>
                  <a:pt x="207" y="288"/>
                </a:lnTo>
                <a:lnTo>
                  <a:pt x="207" y="286"/>
                </a:lnTo>
                <a:lnTo>
                  <a:pt x="206" y="297"/>
                </a:lnTo>
                <a:lnTo>
                  <a:pt x="206" y="295"/>
                </a:lnTo>
                <a:cubicBezTo>
                  <a:pt x="206" y="271"/>
                  <a:pt x="224" y="250"/>
                  <a:pt x="248" y="247"/>
                </a:cubicBezTo>
                <a:cubicBezTo>
                  <a:pt x="272" y="244"/>
                  <a:pt x="295" y="260"/>
                  <a:pt x="301" y="283"/>
                </a:cubicBezTo>
                <a:lnTo>
                  <a:pt x="301" y="285"/>
                </a:lnTo>
                <a:cubicBezTo>
                  <a:pt x="302" y="289"/>
                  <a:pt x="302" y="293"/>
                  <a:pt x="302" y="297"/>
                </a:cubicBezTo>
                <a:lnTo>
                  <a:pt x="302" y="299"/>
                </a:lnTo>
                <a:lnTo>
                  <a:pt x="254" y="251"/>
                </a:lnTo>
                <a:lnTo>
                  <a:pt x="256" y="251"/>
                </a:lnTo>
                <a:lnTo>
                  <a:pt x="256" y="251"/>
                </a:lnTo>
                <a:lnTo>
                  <a:pt x="209" y="294"/>
                </a:lnTo>
                <a:lnTo>
                  <a:pt x="209" y="290"/>
                </a:lnTo>
                <a:lnTo>
                  <a:pt x="209" y="291"/>
                </a:lnTo>
                <a:lnTo>
                  <a:pt x="209" y="290"/>
                </a:lnTo>
                <a:cubicBezTo>
                  <a:pt x="209" y="263"/>
                  <a:pt x="230" y="242"/>
                  <a:pt x="257" y="242"/>
                </a:cubicBezTo>
                <a:cubicBezTo>
                  <a:pt x="283" y="242"/>
                  <a:pt x="305" y="263"/>
                  <a:pt x="305" y="290"/>
                </a:cubicBezTo>
                <a:lnTo>
                  <a:pt x="305" y="292"/>
                </a:lnTo>
                <a:lnTo>
                  <a:pt x="305" y="293"/>
                </a:lnTo>
                <a:lnTo>
                  <a:pt x="305" y="302"/>
                </a:lnTo>
                <a:lnTo>
                  <a:pt x="305" y="304"/>
                </a:lnTo>
                <a:lnTo>
                  <a:pt x="218" y="278"/>
                </a:lnTo>
                <a:lnTo>
                  <a:pt x="219" y="276"/>
                </a:lnTo>
                <a:lnTo>
                  <a:pt x="212" y="290"/>
                </a:lnTo>
                <a:lnTo>
                  <a:pt x="213" y="286"/>
                </a:lnTo>
                <a:cubicBezTo>
                  <a:pt x="220" y="263"/>
                  <a:pt x="242" y="249"/>
                  <a:pt x="266" y="252"/>
                </a:cubicBezTo>
                <a:cubicBezTo>
                  <a:pt x="290" y="255"/>
                  <a:pt x="307" y="276"/>
                  <a:pt x="307" y="299"/>
                </a:cubicBezTo>
                <a:lnTo>
                  <a:pt x="307" y="305"/>
                </a:lnTo>
                <a:lnTo>
                  <a:pt x="307" y="308"/>
                </a:lnTo>
                <a:lnTo>
                  <a:pt x="307" y="309"/>
                </a:lnTo>
                <a:cubicBezTo>
                  <a:pt x="307" y="335"/>
                  <a:pt x="286" y="357"/>
                  <a:pt x="259" y="357"/>
                </a:cubicBezTo>
                <a:cubicBezTo>
                  <a:pt x="233" y="357"/>
                  <a:pt x="211" y="335"/>
                  <a:pt x="211" y="309"/>
                </a:cubicBezTo>
                <a:lnTo>
                  <a:pt x="211" y="306"/>
                </a:lnTo>
                <a:lnTo>
                  <a:pt x="211" y="307"/>
                </a:lnTo>
                <a:lnTo>
                  <a:pt x="211" y="297"/>
                </a:lnTo>
                <a:lnTo>
                  <a:pt x="212" y="307"/>
                </a:lnTo>
                <a:lnTo>
                  <a:pt x="211" y="304"/>
                </a:lnTo>
                <a:lnTo>
                  <a:pt x="306" y="295"/>
                </a:lnTo>
                <a:lnTo>
                  <a:pt x="306" y="296"/>
                </a:lnTo>
                <a:lnTo>
                  <a:pt x="306" y="288"/>
                </a:lnTo>
                <a:lnTo>
                  <a:pt x="306" y="291"/>
                </a:lnTo>
                <a:cubicBezTo>
                  <a:pt x="307" y="294"/>
                  <a:pt x="307" y="296"/>
                  <a:pt x="307" y="299"/>
                </a:cubicBezTo>
                <a:lnTo>
                  <a:pt x="307" y="302"/>
                </a:lnTo>
                <a:lnTo>
                  <a:pt x="307" y="304"/>
                </a:lnTo>
                <a:cubicBezTo>
                  <a:pt x="307" y="331"/>
                  <a:pt x="285" y="352"/>
                  <a:pt x="259" y="352"/>
                </a:cubicBezTo>
                <a:cubicBezTo>
                  <a:pt x="232" y="352"/>
                  <a:pt x="211" y="331"/>
                  <a:pt x="211" y="304"/>
                </a:cubicBezTo>
                <a:lnTo>
                  <a:pt x="211" y="302"/>
                </a:lnTo>
                <a:lnTo>
                  <a:pt x="212" y="310"/>
                </a:lnTo>
                <a:lnTo>
                  <a:pt x="211" y="307"/>
                </a:lnTo>
                <a:cubicBezTo>
                  <a:pt x="209" y="293"/>
                  <a:pt x="213" y="279"/>
                  <a:pt x="222" y="268"/>
                </a:cubicBezTo>
                <a:cubicBezTo>
                  <a:pt x="231" y="258"/>
                  <a:pt x="244" y="251"/>
                  <a:pt x="258" y="251"/>
                </a:cubicBezTo>
                <a:lnTo>
                  <a:pt x="260" y="251"/>
                </a:lnTo>
                <a:lnTo>
                  <a:pt x="261" y="251"/>
                </a:lnTo>
                <a:cubicBezTo>
                  <a:pt x="288" y="251"/>
                  <a:pt x="309" y="273"/>
                  <a:pt x="309" y="299"/>
                </a:cubicBezTo>
                <a:lnTo>
                  <a:pt x="309" y="305"/>
                </a:lnTo>
                <a:lnTo>
                  <a:pt x="310" y="303"/>
                </a:lnTo>
                <a:lnTo>
                  <a:pt x="216" y="294"/>
                </a:lnTo>
                <a:lnTo>
                  <a:pt x="217" y="292"/>
                </a:lnTo>
                <a:lnTo>
                  <a:pt x="215" y="300"/>
                </a:lnTo>
                <a:lnTo>
                  <a:pt x="216" y="297"/>
                </a:lnTo>
                <a:lnTo>
                  <a:pt x="218" y="288"/>
                </a:lnTo>
                <a:lnTo>
                  <a:pt x="219" y="284"/>
                </a:lnTo>
                <a:cubicBezTo>
                  <a:pt x="225" y="265"/>
                  <a:pt x="244" y="251"/>
                  <a:pt x="264" y="251"/>
                </a:cubicBezTo>
                <a:cubicBezTo>
                  <a:pt x="285" y="251"/>
                  <a:pt x="303" y="265"/>
                  <a:pt x="310" y="284"/>
                </a:cubicBezTo>
                <a:lnTo>
                  <a:pt x="311" y="286"/>
                </a:lnTo>
                <a:cubicBezTo>
                  <a:pt x="311" y="289"/>
                  <a:pt x="312" y="291"/>
                  <a:pt x="312" y="294"/>
                </a:cubicBezTo>
                <a:lnTo>
                  <a:pt x="313" y="298"/>
                </a:lnTo>
                <a:lnTo>
                  <a:pt x="313" y="300"/>
                </a:lnTo>
                <a:lnTo>
                  <a:pt x="312" y="292"/>
                </a:lnTo>
                <a:lnTo>
                  <a:pt x="312" y="294"/>
                </a:lnTo>
                <a:lnTo>
                  <a:pt x="218" y="309"/>
                </a:lnTo>
                <a:lnTo>
                  <a:pt x="218" y="307"/>
                </a:lnTo>
                <a:cubicBezTo>
                  <a:pt x="218" y="305"/>
                  <a:pt x="219" y="303"/>
                  <a:pt x="219" y="301"/>
                </a:cubicBezTo>
                <a:lnTo>
                  <a:pt x="219" y="297"/>
                </a:lnTo>
                <a:lnTo>
                  <a:pt x="219" y="304"/>
                </a:lnTo>
                <a:lnTo>
                  <a:pt x="219" y="301"/>
                </a:lnTo>
                <a:lnTo>
                  <a:pt x="219" y="299"/>
                </a:lnTo>
                <a:cubicBezTo>
                  <a:pt x="219" y="275"/>
                  <a:pt x="238" y="254"/>
                  <a:pt x="262" y="252"/>
                </a:cubicBezTo>
                <a:cubicBezTo>
                  <a:pt x="287" y="249"/>
                  <a:pt x="309" y="266"/>
                  <a:pt x="314" y="290"/>
                </a:cubicBezTo>
                <a:lnTo>
                  <a:pt x="315" y="293"/>
                </a:lnTo>
                <a:lnTo>
                  <a:pt x="316" y="301"/>
                </a:lnTo>
                <a:lnTo>
                  <a:pt x="316" y="301"/>
                </a:lnTo>
                <a:lnTo>
                  <a:pt x="317" y="306"/>
                </a:lnTo>
                <a:lnTo>
                  <a:pt x="236" y="280"/>
                </a:lnTo>
                <a:lnTo>
                  <a:pt x="238" y="278"/>
                </a:lnTo>
                <a:lnTo>
                  <a:pt x="232" y="285"/>
                </a:lnTo>
                <a:lnTo>
                  <a:pt x="234" y="282"/>
                </a:lnTo>
                <a:cubicBezTo>
                  <a:pt x="245" y="265"/>
                  <a:pt x="267" y="257"/>
                  <a:pt x="287" y="263"/>
                </a:cubicBezTo>
                <a:cubicBezTo>
                  <a:pt x="308" y="269"/>
                  <a:pt x="321" y="288"/>
                  <a:pt x="321" y="309"/>
                </a:cubicBezTo>
                <a:lnTo>
                  <a:pt x="321" y="312"/>
                </a:lnTo>
                <a:cubicBezTo>
                  <a:pt x="321" y="316"/>
                  <a:pt x="321" y="320"/>
                  <a:pt x="320" y="324"/>
                </a:cubicBezTo>
                <a:lnTo>
                  <a:pt x="320" y="326"/>
                </a:lnTo>
                <a:cubicBezTo>
                  <a:pt x="314" y="349"/>
                  <a:pt x="291" y="365"/>
                  <a:pt x="267" y="362"/>
                </a:cubicBezTo>
                <a:cubicBezTo>
                  <a:pt x="243" y="359"/>
                  <a:pt x="225" y="338"/>
                  <a:pt x="225" y="314"/>
                </a:cubicBezTo>
                <a:lnTo>
                  <a:pt x="225" y="311"/>
                </a:lnTo>
                <a:lnTo>
                  <a:pt x="226" y="302"/>
                </a:lnTo>
                <a:lnTo>
                  <a:pt x="226" y="297"/>
                </a:lnTo>
                <a:lnTo>
                  <a:pt x="227" y="290"/>
                </a:lnTo>
                <a:cubicBezTo>
                  <a:pt x="231" y="270"/>
                  <a:pt x="248" y="255"/>
                  <a:pt x="268" y="252"/>
                </a:cubicBezTo>
                <a:cubicBezTo>
                  <a:pt x="288" y="249"/>
                  <a:pt x="308" y="260"/>
                  <a:pt x="317" y="278"/>
                </a:cubicBezTo>
                <a:lnTo>
                  <a:pt x="318" y="280"/>
                </a:lnTo>
                <a:cubicBezTo>
                  <a:pt x="321" y="284"/>
                  <a:pt x="322" y="289"/>
                  <a:pt x="323" y="294"/>
                </a:cubicBezTo>
                <a:lnTo>
                  <a:pt x="323" y="297"/>
                </a:lnTo>
                <a:lnTo>
                  <a:pt x="228" y="304"/>
                </a:lnTo>
                <a:lnTo>
                  <a:pt x="228" y="301"/>
                </a:lnTo>
                <a:lnTo>
                  <a:pt x="228" y="299"/>
                </a:lnTo>
                <a:cubicBezTo>
                  <a:pt x="228" y="275"/>
                  <a:pt x="247" y="254"/>
                  <a:pt x="271" y="252"/>
                </a:cubicBezTo>
                <a:cubicBezTo>
                  <a:pt x="296" y="249"/>
                  <a:pt x="318" y="266"/>
                  <a:pt x="323" y="290"/>
                </a:cubicBezTo>
                <a:lnTo>
                  <a:pt x="324" y="293"/>
                </a:lnTo>
                <a:lnTo>
                  <a:pt x="325" y="301"/>
                </a:lnTo>
                <a:lnTo>
                  <a:pt x="325" y="311"/>
                </a:lnTo>
                <a:cubicBezTo>
                  <a:pt x="326" y="324"/>
                  <a:pt x="322" y="337"/>
                  <a:pt x="313" y="347"/>
                </a:cubicBezTo>
                <a:cubicBezTo>
                  <a:pt x="303" y="356"/>
                  <a:pt x="291" y="362"/>
                  <a:pt x="277" y="362"/>
                </a:cubicBezTo>
                <a:lnTo>
                  <a:pt x="276" y="362"/>
                </a:lnTo>
                <a:cubicBezTo>
                  <a:pt x="262" y="362"/>
                  <a:pt x="248" y="356"/>
                  <a:pt x="239" y="345"/>
                </a:cubicBezTo>
                <a:cubicBezTo>
                  <a:pt x="230" y="334"/>
                  <a:pt x="226" y="319"/>
                  <a:pt x="229" y="305"/>
                </a:cubicBezTo>
                <a:lnTo>
                  <a:pt x="230" y="300"/>
                </a:lnTo>
                <a:lnTo>
                  <a:pt x="231" y="293"/>
                </a:lnTo>
                <a:cubicBezTo>
                  <a:pt x="237" y="269"/>
                  <a:pt x="260" y="254"/>
                  <a:pt x="284" y="257"/>
                </a:cubicBezTo>
                <a:cubicBezTo>
                  <a:pt x="308" y="260"/>
                  <a:pt x="326" y="280"/>
                  <a:pt x="326" y="304"/>
                </a:cubicBezTo>
                <a:lnTo>
                  <a:pt x="326" y="306"/>
                </a:lnTo>
                <a:cubicBezTo>
                  <a:pt x="326" y="308"/>
                  <a:pt x="326" y="311"/>
                  <a:pt x="325" y="313"/>
                </a:cubicBezTo>
                <a:lnTo>
                  <a:pt x="325" y="316"/>
                </a:lnTo>
                <a:lnTo>
                  <a:pt x="324" y="320"/>
                </a:lnTo>
                <a:lnTo>
                  <a:pt x="325" y="312"/>
                </a:lnTo>
                <a:lnTo>
                  <a:pt x="325" y="314"/>
                </a:lnTo>
                <a:cubicBezTo>
                  <a:pt x="325" y="340"/>
                  <a:pt x="303" y="362"/>
                  <a:pt x="277" y="362"/>
                </a:cubicBezTo>
                <a:cubicBezTo>
                  <a:pt x="250" y="362"/>
                  <a:pt x="229" y="340"/>
                  <a:pt x="229" y="314"/>
                </a:cubicBezTo>
                <a:lnTo>
                  <a:pt x="229" y="312"/>
                </a:lnTo>
                <a:lnTo>
                  <a:pt x="229" y="309"/>
                </a:lnTo>
                <a:lnTo>
                  <a:pt x="229" y="306"/>
                </a:lnTo>
                <a:lnTo>
                  <a:pt x="229" y="304"/>
                </a:lnTo>
                <a:cubicBezTo>
                  <a:pt x="229" y="278"/>
                  <a:pt x="250" y="256"/>
                  <a:pt x="277" y="256"/>
                </a:cubicBezTo>
                <a:cubicBezTo>
                  <a:pt x="303" y="256"/>
                  <a:pt x="325" y="278"/>
                  <a:pt x="325" y="304"/>
                </a:cubicBezTo>
                <a:lnTo>
                  <a:pt x="325" y="306"/>
                </a:lnTo>
                <a:lnTo>
                  <a:pt x="325" y="309"/>
                </a:lnTo>
                <a:lnTo>
                  <a:pt x="325" y="312"/>
                </a:lnTo>
                <a:lnTo>
                  <a:pt x="325" y="314"/>
                </a:lnTo>
                <a:lnTo>
                  <a:pt x="229" y="308"/>
                </a:lnTo>
                <a:lnTo>
                  <a:pt x="230" y="304"/>
                </a:lnTo>
                <a:lnTo>
                  <a:pt x="230" y="300"/>
                </a:lnTo>
                <a:lnTo>
                  <a:pt x="230" y="301"/>
                </a:lnTo>
                <a:lnTo>
                  <a:pt x="230" y="299"/>
                </a:lnTo>
                <a:cubicBezTo>
                  <a:pt x="230" y="273"/>
                  <a:pt x="251" y="251"/>
                  <a:pt x="278" y="251"/>
                </a:cubicBezTo>
                <a:cubicBezTo>
                  <a:pt x="304" y="251"/>
                  <a:pt x="326" y="273"/>
                  <a:pt x="326" y="299"/>
                </a:cubicBezTo>
                <a:lnTo>
                  <a:pt x="326" y="304"/>
                </a:lnTo>
                <a:lnTo>
                  <a:pt x="325" y="295"/>
                </a:lnTo>
                <a:lnTo>
                  <a:pt x="326" y="300"/>
                </a:lnTo>
                <a:lnTo>
                  <a:pt x="288" y="262"/>
                </a:lnTo>
                <a:lnTo>
                  <a:pt x="291" y="262"/>
                </a:lnTo>
                <a:lnTo>
                  <a:pt x="270" y="263"/>
                </a:lnTo>
                <a:lnTo>
                  <a:pt x="272" y="262"/>
                </a:lnTo>
                <a:cubicBezTo>
                  <a:pt x="276" y="261"/>
                  <a:pt x="280" y="261"/>
                  <a:pt x="283" y="261"/>
                </a:cubicBezTo>
                <a:lnTo>
                  <a:pt x="284" y="261"/>
                </a:lnTo>
                <a:lnTo>
                  <a:pt x="238" y="299"/>
                </a:lnTo>
                <a:lnTo>
                  <a:pt x="239" y="294"/>
                </a:lnTo>
                <a:lnTo>
                  <a:pt x="237" y="304"/>
                </a:lnTo>
                <a:lnTo>
                  <a:pt x="237" y="301"/>
                </a:lnTo>
                <a:cubicBezTo>
                  <a:pt x="237" y="298"/>
                  <a:pt x="238" y="294"/>
                  <a:pt x="239" y="290"/>
                </a:cubicBezTo>
                <a:lnTo>
                  <a:pt x="239" y="288"/>
                </a:lnTo>
                <a:cubicBezTo>
                  <a:pt x="244" y="268"/>
                  <a:pt x="261" y="254"/>
                  <a:pt x="281" y="252"/>
                </a:cubicBezTo>
                <a:cubicBezTo>
                  <a:pt x="301" y="250"/>
                  <a:pt x="320" y="260"/>
                  <a:pt x="329" y="278"/>
                </a:cubicBezTo>
                <a:lnTo>
                  <a:pt x="330" y="280"/>
                </a:lnTo>
                <a:cubicBezTo>
                  <a:pt x="332" y="284"/>
                  <a:pt x="334" y="289"/>
                  <a:pt x="334" y="294"/>
                </a:cubicBezTo>
                <a:lnTo>
                  <a:pt x="335" y="297"/>
                </a:lnTo>
                <a:cubicBezTo>
                  <a:pt x="336" y="303"/>
                  <a:pt x="336" y="309"/>
                  <a:pt x="334" y="315"/>
                </a:cubicBezTo>
                <a:lnTo>
                  <a:pt x="333" y="319"/>
                </a:lnTo>
                <a:cubicBezTo>
                  <a:pt x="328" y="341"/>
                  <a:pt x="309" y="357"/>
                  <a:pt x="286" y="357"/>
                </a:cubicBezTo>
                <a:lnTo>
                  <a:pt x="286" y="357"/>
                </a:lnTo>
                <a:cubicBezTo>
                  <a:pt x="259" y="357"/>
                  <a:pt x="238" y="335"/>
                  <a:pt x="238" y="309"/>
                </a:cubicBezTo>
                <a:cubicBezTo>
                  <a:pt x="238" y="282"/>
                  <a:pt x="259" y="261"/>
                  <a:pt x="286" y="261"/>
                </a:cubicBezTo>
                <a:lnTo>
                  <a:pt x="286" y="261"/>
                </a:lnTo>
                <a:lnTo>
                  <a:pt x="238" y="309"/>
                </a:lnTo>
                <a:lnTo>
                  <a:pt x="238" y="307"/>
                </a:lnTo>
                <a:lnTo>
                  <a:pt x="238" y="304"/>
                </a:lnTo>
                <a:cubicBezTo>
                  <a:pt x="238" y="278"/>
                  <a:pt x="260" y="256"/>
                  <a:pt x="286" y="256"/>
                </a:cubicBezTo>
                <a:lnTo>
                  <a:pt x="288" y="256"/>
                </a:lnTo>
                <a:cubicBezTo>
                  <a:pt x="302" y="256"/>
                  <a:pt x="316" y="263"/>
                  <a:pt x="325" y="274"/>
                </a:cubicBezTo>
                <a:cubicBezTo>
                  <a:pt x="334" y="285"/>
                  <a:pt x="338" y="300"/>
                  <a:pt x="335" y="314"/>
                </a:cubicBezTo>
                <a:lnTo>
                  <a:pt x="335" y="316"/>
                </a:lnTo>
                <a:cubicBezTo>
                  <a:pt x="334" y="321"/>
                  <a:pt x="332" y="325"/>
                  <a:pt x="330" y="328"/>
                </a:cubicBezTo>
                <a:lnTo>
                  <a:pt x="329" y="330"/>
                </a:lnTo>
                <a:cubicBezTo>
                  <a:pt x="318" y="353"/>
                  <a:pt x="291" y="363"/>
                  <a:pt x="268" y="353"/>
                </a:cubicBezTo>
                <a:cubicBezTo>
                  <a:pt x="245" y="344"/>
                  <a:pt x="233" y="318"/>
                  <a:pt x="241" y="294"/>
                </a:cubicBezTo>
                <a:lnTo>
                  <a:pt x="241" y="292"/>
                </a:lnTo>
                <a:lnTo>
                  <a:pt x="242" y="289"/>
                </a:lnTo>
                <a:lnTo>
                  <a:pt x="243" y="286"/>
                </a:lnTo>
                <a:cubicBezTo>
                  <a:pt x="245" y="281"/>
                  <a:pt x="247" y="277"/>
                  <a:pt x="251" y="273"/>
                </a:cubicBezTo>
                <a:lnTo>
                  <a:pt x="252" y="271"/>
                </a:lnTo>
                <a:cubicBezTo>
                  <a:pt x="263" y="256"/>
                  <a:pt x="281" y="249"/>
                  <a:pt x="299" y="252"/>
                </a:cubicBezTo>
                <a:cubicBezTo>
                  <a:pt x="317" y="255"/>
                  <a:pt x="331" y="268"/>
                  <a:pt x="336" y="286"/>
                </a:cubicBezTo>
                <a:lnTo>
                  <a:pt x="338" y="291"/>
                </a:lnTo>
                <a:lnTo>
                  <a:pt x="339" y="294"/>
                </a:lnTo>
                <a:lnTo>
                  <a:pt x="254" y="282"/>
                </a:lnTo>
                <a:lnTo>
                  <a:pt x="255" y="281"/>
                </a:lnTo>
                <a:lnTo>
                  <a:pt x="249" y="292"/>
                </a:lnTo>
                <a:lnTo>
                  <a:pt x="250" y="289"/>
                </a:lnTo>
                <a:cubicBezTo>
                  <a:pt x="256" y="270"/>
                  <a:pt x="275" y="256"/>
                  <a:pt x="295" y="256"/>
                </a:cubicBezTo>
                <a:lnTo>
                  <a:pt x="296" y="256"/>
                </a:lnTo>
                <a:cubicBezTo>
                  <a:pt x="311" y="256"/>
                  <a:pt x="324" y="263"/>
                  <a:pt x="333" y="274"/>
                </a:cubicBezTo>
                <a:lnTo>
                  <a:pt x="336" y="277"/>
                </a:lnTo>
                <a:lnTo>
                  <a:pt x="328" y="269"/>
                </a:lnTo>
                <a:lnTo>
                  <a:pt x="330" y="271"/>
                </a:lnTo>
                <a:lnTo>
                  <a:pt x="255" y="294"/>
                </a:lnTo>
                <a:lnTo>
                  <a:pt x="257" y="289"/>
                </a:lnTo>
                <a:lnTo>
                  <a:pt x="255" y="300"/>
                </a:lnTo>
                <a:lnTo>
                  <a:pt x="255" y="295"/>
                </a:lnTo>
                <a:lnTo>
                  <a:pt x="303" y="347"/>
                </a:lnTo>
                <a:lnTo>
                  <a:pt x="301" y="347"/>
                </a:lnTo>
                <a:lnTo>
                  <a:pt x="348" y="290"/>
                </a:lnTo>
                <a:lnTo>
                  <a:pt x="349" y="295"/>
                </a:lnTo>
                <a:cubicBezTo>
                  <a:pt x="350" y="298"/>
                  <a:pt x="350" y="301"/>
                  <a:pt x="350" y="304"/>
                </a:cubicBezTo>
                <a:lnTo>
                  <a:pt x="350" y="307"/>
                </a:lnTo>
                <a:cubicBezTo>
                  <a:pt x="350" y="313"/>
                  <a:pt x="349" y="318"/>
                  <a:pt x="348" y="323"/>
                </a:cubicBezTo>
                <a:lnTo>
                  <a:pt x="347" y="324"/>
                </a:lnTo>
                <a:cubicBezTo>
                  <a:pt x="339" y="348"/>
                  <a:pt x="314" y="362"/>
                  <a:pt x="289" y="355"/>
                </a:cubicBezTo>
                <a:cubicBezTo>
                  <a:pt x="265" y="349"/>
                  <a:pt x="249" y="324"/>
                  <a:pt x="254" y="300"/>
                </a:cubicBezTo>
                <a:lnTo>
                  <a:pt x="255" y="297"/>
                </a:lnTo>
                <a:lnTo>
                  <a:pt x="254" y="306"/>
                </a:lnTo>
                <a:lnTo>
                  <a:pt x="254" y="302"/>
                </a:lnTo>
                <a:lnTo>
                  <a:pt x="254" y="297"/>
                </a:lnTo>
                <a:cubicBezTo>
                  <a:pt x="254" y="294"/>
                  <a:pt x="254" y="291"/>
                  <a:pt x="255" y="288"/>
                </a:cubicBezTo>
                <a:lnTo>
                  <a:pt x="255" y="286"/>
                </a:lnTo>
                <a:cubicBezTo>
                  <a:pt x="260" y="264"/>
                  <a:pt x="279" y="248"/>
                  <a:pt x="301" y="247"/>
                </a:cubicBezTo>
                <a:cubicBezTo>
                  <a:pt x="324" y="246"/>
                  <a:pt x="344" y="262"/>
                  <a:pt x="349" y="283"/>
                </a:cubicBezTo>
                <a:lnTo>
                  <a:pt x="350" y="285"/>
                </a:lnTo>
                <a:lnTo>
                  <a:pt x="351" y="290"/>
                </a:lnTo>
                <a:lnTo>
                  <a:pt x="256" y="294"/>
                </a:lnTo>
                <a:lnTo>
                  <a:pt x="256" y="290"/>
                </a:lnTo>
                <a:lnTo>
                  <a:pt x="256" y="290"/>
                </a:lnTo>
                <a:cubicBezTo>
                  <a:pt x="256" y="269"/>
                  <a:pt x="269" y="251"/>
                  <a:pt x="289" y="244"/>
                </a:cubicBezTo>
                <a:cubicBezTo>
                  <a:pt x="308" y="238"/>
                  <a:pt x="330" y="245"/>
                  <a:pt x="342" y="261"/>
                </a:cubicBezTo>
                <a:lnTo>
                  <a:pt x="344" y="263"/>
                </a:lnTo>
                <a:cubicBezTo>
                  <a:pt x="346" y="265"/>
                  <a:pt x="347" y="268"/>
                  <a:pt x="348" y="271"/>
                </a:cubicBezTo>
                <a:lnTo>
                  <a:pt x="350" y="274"/>
                </a:lnTo>
                <a:cubicBezTo>
                  <a:pt x="354" y="282"/>
                  <a:pt x="356" y="291"/>
                  <a:pt x="355" y="300"/>
                </a:cubicBezTo>
                <a:lnTo>
                  <a:pt x="354" y="305"/>
                </a:lnTo>
                <a:lnTo>
                  <a:pt x="354" y="302"/>
                </a:lnTo>
                <a:cubicBezTo>
                  <a:pt x="354" y="306"/>
                  <a:pt x="354" y="310"/>
                  <a:pt x="353" y="314"/>
                </a:cubicBezTo>
                <a:lnTo>
                  <a:pt x="353" y="316"/>
                </a:lnTo>
                <a:cubicBezTo>
                  <a:pt x="346" y="342"/>
                  <a:pt x="320" y="357"/>
                  <a:pt x="294" y="351"/>
                </a:cubicBezTo>
                <a:cubicBezTo>
                  <a:pt x="269" y="345"/>
                  <a:pt x="253" y="319"/>
                  <a:pt x="259" y="293"/>
                </a:cubicBezTo>
                <a:lnTo>
                  <a:pt x="260" y="291"/>
                </a:lnTo>
                <a:lnTo>
                  <a:pt x="260" y="292"/>
                </a:lnTo>
                <a:lnTo>
                  <a:pt x="261" y="285"/>
                </a:lnTo>
                <a:lnTo>
                  <a:pt x="308" y="343"/>
                </a:lnTo>
                <a:lnTo>
                  <a:pt x="307" y="343"/>
                </a:lnTo>
                <a:lnTo>
                  <a:pt x="341" y="329"/>
                </a:lnTo>
                <a:lnTo>
                  <a:pt x="338" y="332"/>
                </a:lnTo>
                <a:cubicBezTo>
                  <a:pt x="335" y="335"/>
                  <a:pt x="332" y="337"/>
                  <a:pt x="329" y="339"/>
                </a:cubicBezTo>
                <a:lnTo>
                  <a:pt x="326" y="341"/>
                </a:lnTo>
                <a:cubicBezTo>
                  <a:pt x="313" y="349"/>
                  <a:pt x="296" y="350"/>
                  <a:pt x="282" y="343"/>
                </a:cubicBezTo>
                <a:cubicBezTo>
                  <a:pt x="268" y="337"/>
                  <a:pt x="257" y="324"/>
                  <a:pt x="254" y="309"/>
                </a:cubicBezTo>
                <a:lnTo>
                  <a:pt x="254" y="306"/>
                </a:lnTo>
                <a:cubicBezTo>
                  <a:pt x="253" y="302"/>
                  <a:pt x="253" y="297"/>
                  <a:pt x="253" y="292"/>
                </a:cubicBezTo>
                <a:lnTo>
                  <a:pt x="254" y="287"/>
                </a:lnTo>
                <a:lnTo>
                  <a:pt x="254" y="282"/>
                </a:lnTo>
                <a:lnTo>
                  <a:pt x="256" y="274"/>
                </a:lnTo>
                <a:cubicBezTo>
                  <a:pt x="261" y="253"/>
                  <a:pt x="279" y="238"/>
                  <a:pt x="301" y="238"/>
                </a:cubicBezTo>
                <a:cubicBezTo>
                  <a:pt x="322" y="237"/>
                  <a:pt x="341" y="250"/>
                  <a:pt x="348" y="270"/>
                </a:cubicBezTo>
                <a:lnTo>
                  <a:pt x="349" y="273"/>
                </a:lnTo>
                <a:cubicBezTo>
                  <a:pt x="350" y="277"/>
                  <a:pt x="351" y="281"/>
                  <a:pt x="351" y="285"/>
                </a:cubicBezTo>
                <a:lnTo>
                  <a:pt x="352" y="291"/>
                </a:lnTo>
                <a:lnTo>
                  <a:pt x="352" y="297"/>
                </a:lnTo>
                <a:lnTo>
                  <a:pt x="352" y="298"/>
                </a:lnTo>
                <a:lnTo>
                  <a:pt x="257" y="304"/>
                </a:lnTo>
                <a:lnTo>
                  <a:pt x="257" y="303"/>
                </a:lnTo>
                <a:cubicBezTo>
                  <a:pt x="257" y="300"/>
                  <a:pt x="257" y="298"/>
                  <a:pt x="258" y="295"/>
                </a:cubicBezTo>
                <a:lnTo>
                  <a:pt x="258" y="292"/>
                </a:lnTo>
                <a:lnTo>
                  <a:pt x="257" y="300"/>
                </a:lnTo>
                <a:lnTo>
                  <a:pt x="257" y="296"/>
                </a:lnTo>
                <a:cubicBezTo>
                  <a:pt x="257" y="291"/>
                  <a:pt x="258" y="286"/>
                  <a:pt x="260" y="281"/>
                </a:cubicBezTo>
                <a:lnTo>
                  <a:pt x="260" y="280"/>
                </a:lnTo>
                <a:cubicBezTo>
                  <a:pt x="267" y="261"/>
                  <a:pt x="284" y="248"/>
                  <a:pt x="305" y="247"/>
                </a:cubicBezTo>
                <a:cubicBezTo>
                  <a:pt x="325" y="246"/>
                  <a:pt x="343" y="258"/>
                  <a:pt x="351" y="277"/>
                </a:cubicBezTo>
                <a:lnTo>
                  <a:pt x="352" y="280"/>
                </a:lnTo>
                <a:lnTo>
                  <a:pt x="351" y="278"/>
                </a:lnTo>
                <a:lnTo>
                  <a:pt x="262" y="284"/>
                </a:lnTo>
                <a:lnTo>
                  <a:pt x="264" y="280"/>
                </a:lnTo>
                <a:lnTo>
                  <a:pt x="263" y="281"/>
                </a:lnTo>
                <a:cubicBezTo>
                  <a:pt x="268" y="259"/>
                  <a:pt x="287" y="243"/>
                  <a:pt x="309" y="242"/>
                </a:cubicBezTo>
                <a:cubicBezTo>
                  <a:pt x="332" y="241"/>
                  <a:pt x="352" y="257"/>
                  <a:pt x="357" y="278"/>
                </a:cubicBezTo>
                <a:lnTo>
                  <a:pt x="358" y="280"/>
                </a:lnTo>
                <a:lnTo>
                  <a:pt x="359" y="287"/>
                </a:lnTo>
                <a:lnTo>
                  <a:pt x="359" y="290"/>
                </a:lnTo>
                <a:lnTo>
                  <a:pt x="358" y="283"/>
                </a:lnTo>
                <a:lnTo>
                  <a:pt x="358" y="284"/>
                </a:lnTo>
                <a:lnTo>
                  <a:pt x="268" y="282"/>
                </a:lnTo>
                <a:lnTo>
                  <a:pt x="269" y="279"/>
                </a:lnTo>
                <a:lnTo>
                  <a:pt x="272" y="274"/>
                </a:lnTo>
                <a:cubicBezTo>
                  <a:pt x="281" y="254"/>
                  <a:pt x="302" y="244"/>
                  <a:pt x="323" y="248"/>
                </a:cubicBezTo>
                <a:cubicBezTo>
                  <a:pt x="344" y="251"/>
                  <a:pt x="360" y="269"/>
                  <a:pt x="362" y="290"/>
                </a:cubicBezTo>
                <a:lnTo>
                  <a:pt x="363" y="294"/>
                </a:lnTo>
                <a:lnTo>
                  <a:pt x="363" y="300"/>
                </a:lnTo>
                <a:lnTo>
                  <a:pt x="270" y="289"/>
                </a:lnTo>
                <a:lnTo>
                  <a:pt x="270" y="288"/>
                </a:lnTo>
                <a:lnTo>
                  <a:pt x="268" y="303"/>
                </a:lnTo>
                <a:lnTo>
                  <a:pt x="268" y="299"/>
                </a:lnTo>
                <a:cubicBezTo>
                  <a:pt x="268" y="296"/>
                  <a:pt x="268" y="292"/>
                  <a:pt x="269" y="289"/>
                </a:cubicBezTo>
                <a:lnTo>
                  <a:pt x="270" y="285"/>
                </a:lnTo>
                <a:cubicBezTo>
                  <a:pt x="275" y="263"/>
                  <a:pt x="294" y="247"/>
                  <a:pt x="317" y="247"/>
                </a:cubicBezTo>
                <a:lnTo>
                  <a:pt x="317" y="247"/>
                </a:lnTo>
                <a:cubicBezTo>
                  <a:pt x="332" y="247"/>
                  <a:pt x="345" y="253"/>
                  <a:pt x="354" y="264"/>
                </a:cubicBezTo>
                <a:cubicBezTo>
                  <a:pt x="363" y="275"/>
                  <a:pt x="367" y="289"/>
                  <a:pt x="365" y="303"/>
                </a:cubicBezTo>
                <a:lnTo>
                  <a:pt x="364" y="306"/>
                </a:lnTo>
                <a:cubicBezTo>
                  <a:pt x="364" y="308"/>
                  <a:pt x="363" y="311"/>
                  <a:pt x="363" y="313"/>
                </a:cubicBezTo>
                <a:lnTo>
                  <a:pt x="362" y="315"/>
                </a:lnTo>
                <a:cubicBezTo>
                  <a:pt x="355" y="337"/>
                  <a:pt x="332" y="351"/>
                  <a:pt x="309" y="347"/>
                </a:cubicBezTo>
                <a:cubicBezTo>
                  <a:pt x="286" y="343"/>
                  <a:pt x="268" y="323"/>
                  <a:pt x="268" y="299"/>
                </a:cubicBezTo>
                <a:lnTo>
                  <a:pt x="268" y="298"/>
                </a:lnTo>
                <a:lnTo>
                  <a:pt x="268" y="294"/>
                </a:lnTo>
                <a:lnTo>
                  <a:pt x="269" y="302"/>
                </a:lnTo>
                <a:lnTo>
                  <a:pt x="269" y="299"/>
                </a:lnTo>
                <a:cubicBezTo>
                  <a:pt x="268" y="297"/>
                  <a:pt x="268" y="294"/>
                  <a:pt x="268" y="291"/>
                </a:cubicBezTo>
                <a:lnTo>
                  <a:pt x="268" y="290"/>
                </a:lnTo>
                <a:cubicBezTo>
                  <a:pt x="268" y="263"/>
                  <a:pt x="289" y="242"/>
                  <a:pt x="316" y="242"/>
                </a:cubicBezTo>
                <a:cubicBezTo>
                  <a:pt x="342" y="242"/>
                  <a:pt x="364" y="263"/>
                  <a:pt x="364" y="290"/>
                </a:cubicBezTo>
                <a:lnTo>
                  <a:pt x="364" y="291"/>
                </a:lnTo>
                <a:lnTo>
                  <a:pt x="363" y="285"/>
                </a:lnTo>
                <a:lnTo>
                  <a:pt x="364" y="288"/>
                </a:lnTo>
                <a:cubicBezTo>
                  <a:pt x="364" y="290"/>
                  <a:pt x="364" y="293"/>
                  <a:pt x="364" y="295"/>
                </a:cubicBezTo>
                <a:lnTo>
                  <a:pt x="364" y="298"/>
                </a:lnTo>
                <a:lnTo>
                  <a:pt x="364" y="299"/>
                </a:lnTo>
                <a:cubicBezTo>
                  <a:pt x="364" y="326"/>
                  <a:pt x="343" y="347"/>
                  <a:pt x="316" y="347"/>
                </a:cubicBezTo>
                <a:cubicBezTo>
                  <a:pt x="290" y="347"/>
                  <a:pt x="268" y="326"/>
                  <a:pt x="268" y="299"/>
                </a:cubicBezTo>
                <a:lnTo>
                  <a:pt x="268" y="297"/>
                </a:lnTo>
                <a:lnTo>
                  <a:pt x="268" y="292"/>
                </a:lnTo>
                <a:lnTo>
                  <a:pt x="268" y="292"/>
                </a:lnTo>
                <a:lnTo>
                  <a:pt x="268" y="285"/>
                </a:lnTo>
                <a:cubicBezTo>
                  <a:pt x="268" y="261"/>
                  <a:pt x="286" y="241"/>
                  <a:pt x="310" y="238"/>
                </a:cubicBezTo>
                <a:cubicBezTo>
                  <a:pt x="334" y="235"/>
                  <a:pt x="357" y="250"/>
                  <a:pt x="363" y="274"/>
                </a:cubicBezTo>
                <a:lnTo>
                  <a:pt x="363" y="276"/>
                </a:lnTo>
                <a:cubicBezTo>
                  <a:pt x="364" y="280"/>
                  <a:pt x="364" y="284"/>
                  <a:pt x="364" y="287"/>
                </a:cubicBezTo>
                <a:lnTo>
                  <a:pt x="364" y="292"/>
                </a:lnTo>
                <a:lnTo>
                  <a:pt x="364" y="296"/>
                </a:lnTo>
                <a:lnTo>
                  <a:pt x="364" y="289"/>
                </a:lnTo>
                <a:lnTo>
                  <a:pt x="364" y="292"/>
                </a:lnTo>
                <a:lnTo>
                  <a:pt x="274" y="278"/>
                </a:lnTo>
                <a:lnTo>
                  <a:pt x="275" y="277"/>
                </a:lnTo>
                <a:lnTo>
                  <a:pt x="270" y="292"/>
                </a:lnTo>
                <a:lnTo>
                  <a:pt x="270" y="288"/>
                </a:lnTo>
                <a:lnTo>
                  <a:pt x="271" y="303"/>
                </a:lnTo>
                <a:lnTo>
                  <a:pt x="270" y="300"/>
                </a:lnTo>
                <a:cubicBezTo>
                  <a:pt x="270" y="297"/>
                  <a:pt x="269" y="295"/>
                  <a:pt x="269" y="292"/>
                </a:cubicBezTo>
                <a:lnTo>
                  <a:pt x="269" y="290"/>
                </a:lnTo>
                <a:cubicBezTo>
                  <a:pt x="269" y="268"/>
                  <a:pt x="285" y="248"/>
                  <a:pt x="306" y="243"/>
                </a:cubicBezTo>
                <a:cubicBezTo>
                  <a:pt x="328" y="238"/>
                  <a:pt x="350" y="249"/>
                  <a:pt x="360" y="269"/>
                </a:cubicBezTo>
                <a:lnTo>
                  <a:pt x="361" y="271"/>
                </a:lnTo>
                <a:cubicBezTo>
                  <a:pt x="362" y="273"/>
                  <a:pt x="363" y="275"/>
                  <a:pt x="364" y="277"/>
                </a:cubicBezTo>
                <a:lnTo>
                  <a:pt x="365" y="280"/>
                </a:lnTo>
                <a:lnTo>
                  <a:pt x="319" y="247"/>
                </a:lnTo>
                <a:lnTo>
                  <a:pt x="320" y="247"/>
                </a:lnTo>
                <a:cubicBezTo>
                  <a:pt x="347" y="247"/>
                  <a:pt x="368" y="268"/>
                  <a:pt x="368" y="295"/>
                </a:cubicBezTo>
                <a:lnTo>
                  <a:pt x="368" y="298"/>
                </a:lnTo>
                <a:cubicBezTo>
                  <a:pt x="368" y="303"/>
                  <a:pt x="368" y="308"/>
                  <a:pt x="366" y="313"/>
                </a:cubicBezTo>
                <a:lnTo>
                  <a:pt x="366" y="315"/>
                </a:lnTo>
                <a:cubicBezTo>
                  <a:pt x="358" y="337"/>
                  <a:pt x="336" y="351"/>
                  <a:pt x="312" y="347"/>
                </a:cubicBezTo>
                <a:cubicBezTo>
                  <a:pt x="289" y="343"/>
                  <a:pt x="272" y="323"/>
                  <a:pt x="272" y="299"/>
                </a:cubicBezTo>
                <a:lnTo>
                  <a:pt x="272" y="298"/>
                </a:lnTo>
                <a:cubicBezTo>
                  <a:pt x="272" y="296"/>
                  <a:pt x="272" y="293"/>
                  <a:pt x="272" y="291"/>
                </a:cubicBezTo>
                <a:lnTo>
                  <a:pt x="273" y="288"/>
                </a:lnTo>
                <a:lnTo>
                  <a:pt x="274" y="284"/>
                </a:lnTo>
                <a:lnTo>
                  <a:pt x="273" y="291"/>
                </a:lnTo>
                <a:lnTo>
                  <a:pt x="273" y="290"/>
                </a:lnTo>
                <a:lnTo>
                  <a:pt x="368" y="297"/>
                </a:lnTo>
                <a:lnTo>
                  <a:pt x="368" y="300"/>
                </a:lnTo>
                <a:lnTo>
                  <a:pt x="368" y="293"/>
                </a:lnTo>
                <a:lnTo>
                  <a:pt x="368" y="299"/>
                </a:lnTo>
                <a:lnTo>
                  <a:pt x="367" y="288"/>
                </a:lnTo>
                <a:lnTo>
                  <a:pt x="369" y="294"/>
                </a:lnTo>
                <a:lnTo>
                  <a:pt x="366" y="287"/>
                </a:lnTo>
                <a:lnTo>
                  <a:pt x="368" y="290"/>
                </a:lnTo>
                <a:lnTo>
                  <a:pt x="278" y="294"/>
                </a:lnTo>
                <a:lnTo>
                  <a:pt x="278" y="292"/>
                </a:lnTo>
                <a:lnTo>
                  <a:pt x="277" y="300"/>
                </a:lnTo>
                <a:lnTo>
                  <a:pt x="277" y="297"/>
                </a:lnTo>
                <a:lnTo>
                  <a:pt x="276" y="304"/>
                </a:lnTo>
                <a:lnTo>
                  <a:pt x="276" y="299"/>
                </a:lnTo>
                <a:cubicBezTo>
                  <a:pt x="276" y="277"/>
                  <a:pt x="292" y="258"/>
                  <a:pt x="313" y="253"/>
                </a:cubicBezTo>
                <a:cubicBezTo>
                  <a:pt x="335" y="248"/>
                  <a:pt x="357" y="258"/>
                  <a:pt x="367" y="278"/>
                </a:cubicBezTo>
                <a:lnTo>
                  <a:pt x="368" y="280"/>
                </a:lnTo>
                <a:cubicBezTo>
                  <a:pt x="371" y="284"/>
                  <a:pt x="372" y="289"/>
                  <a:pt x="373" y="294"/>
                </a:cubicBezTo>
                <a:lnTo>
                  <a:pt x="373" y="297"/>
                </a:lnTo>
                <a:lnTo>
                  <a:pt x="374" y="300"/>
                </a:lnTo>
                <a:lnTo>
                  <a:pt x="372" y="292"/>
                </a:lnTo>
                <a:lnTo>
                  <a:pt x="373" y="294"/>
                </a:lnTo>
                <a:lnTo>
                  <a:pt x="280" y="321"/>
                </a:lnTo>
                <a:lnTo>
                  <a:pt x="280" y="319"/>
                </a:lnTo>
                <a:lnTo>
                  <a:pt x="279" y="314"/>
                </a:lnTo>
                <a:cubicBezTo>
                  <a:pt x="276" y="300"/>
                  <a:pt x="280" y="285"/>
                  <a:pt x="289" y="274"/>
                </a:cubicBezTo>
                <a:cubicBezTo>
                  <a:pt x="298" y="263"/>
                  <a:pt x="312" y="256"/>
                  <a:pt x="326" y="256"/>
                </a:cubicBezTo>
                <a:lnTo>
                  <a:pt x="327" y="256"/>
                </a:lnTo>
                <a:lnTo>
                  <a:pt x="327" y="256"/>
                </a:lnTo>
                <a:lnTo>
                  <a:pt x="280" y="309"/>
                </a:lnTo>
                <a:lnTo>
                  <a:pt x="279" y="304"/>
                </a:lnTo>
                <a:lnTo>
                  <a:pt x="279" y="296"/>
                </a:lnTo>
                <a:cubicBezTo>
                  <a:pt x="279" y="291"/>
                  <a:pt x="280" y="286"/>
                  <a:pt x="281" y="281"/>
                </a:cubicBezTo>
                <a:lnTo>
                  <a:pt x="282" y="280"/>
                </a:lnTo>
                <a:cubicBezTo>
                  <a:pt x="289" y="260"/>
                  <a:pt x="308" y="246"/>
                  <a:pt x="329" y="247"/>
                </a:cubicBezTo>
                <a:cubicBezTo>
                  <a:pt x="351" y="248"/>
                  <a:pt x="369" y="263"/>
                  <a:pt x="374" y="283"/>
                </a:cubicBezTo>
                <a:lnTo>
                  <a:pt x="375" y="285"/>
                </a:lnTo>
                <a:cubicBezTo>
                  <a:pt x="375" y="289"/>
                  <a:pt x="376" y="293"/>
                  <a:pt x="376" y="297"/>
                </a:cubicBezTo>
                <a:lnTo>
                  <a:pt x="376" y="300"/>
                </a:lnTo>
                <a:lnTo>
                  <a:pt x="376" y="303"/>
                </a:lnTo>
                <a:lnTo>
                  <a:pt x="371" y="282"/>
                </a:lnTo>
                <a:lnTo>
                  <a:pt x="371" y="283"/>
                </a:lnTo>
                <a:lnTo>
                  <a:pt x="284" y="287"/>
                </a:lnTo>
                <a:lnTo>
                  <a:pt x="285" y="284"/>
                </a:lnTo>
                <a:lnTo>
                  <a:pt x="284" y="286"/>
                </a:lnTo>
                <a:lnTo>
                  <a:pt x="283" y="293"/>
                </a:lnTo>
                <a:lnTo>
                  <a:pt x="283" y="288"/>
                </a:lnTo>
                <a:cubicBezTo>
                  <a:pt x="284" y="285"/>
                  <a:pt x="284" y="281"/>
                  <a:pt x="285" y="278"/>
                </a:cubicBezTo>
                <a:lnTo>
                  <a:pt x="286" y="275"/>
                </a:lnTo>
                <a:cubicBezTo>
                  <a:pt x="293" y="255"/>
                  <a:pt x="311" y="242"/>
                  <a:pt x="332" y="242"/>
                </a:cubicBezTo>
                <a:lnTo>
                  <a:pt x="335" y="242"/>
                </a:lnTo>
                <a:cubicBezTo>
                  <a:pt x="359" y="242"/>
                  <a:pt x="379" y="259"/>
                  <a:pt x="383" y="282"/>
                </a:cubicBezTo>
                <a:lnTo>
                  <a:pt x="383" y="285"/>
                </a:lnTo>
                <a:cubicBezTo>
                  <a:pt x="384" y="288"/>
                  <a:pt x="384" y="290"/>
                  <a:pt x="384" y="293"/>
                </a:cubicBezTo>
                <a:lnTo>
                  <a:pt x="384" y="298"/>
                </a:lnTo>
                <a:lnTo>
                  <a:pt x="384" y="302"/>
                </a:lnTo>
                <a:lnTo>
                  <a:pt x="383" y="293"/>
                </a:lnTo>
                <a:lnTo>
                  <a:pt x="384" y="295"/>
                </a:lnTo>
                <a:lnTo>
                  <a:pt x="288" y="304"/>
                </a:lnTo>
                <a:lnTo>
                  <a:pt x="288" y="303"/>
                </a:lnTo>
                <a:lnTo>
                  <a:pt x="288" y="300"/>
                </a:lnTo>
                <a:lnTo>
                  <a:pt x="289" y="291"/>
                </a:lnTo>
                <a:cubicBezTo>
                  <a:pt x="291" y="266"/>
                  <a:pt x="312" y="247"/>
                  <a:pt x="337" y="247"/>
                </a:cubicBezTo>
                <a:lnTo>
                  <a:pt x="337" y="247"/>
                </a:lnTo>
                <a:cubicBezTo>
                  <a:pt x="364" y="247"/>
                  <a:pt x="385" y="268"/>
                  <a:pt x="385" y="295"/>
                </a:cubicBezTo>
                <a:cubicBezTo>
                  <a:pt x="385" y="321"/>
                  <a:pt x="364" y="343"/>
                  <a:pt x="337" y="343"/>
                </a:cubicBezTo>
                <a:lnTo>
                  <a:pt x="336" y="343"/>
                </a:lnTo>
                <a:lnTo>
                  <a:pt x="383" y="286"/>
                </a:lnTo>
                <a:lnTo>
                  <a:pt x="384" y="288"/>
                </a:lnTo>
                <a:lnTo>
                  <a:pt x="384" y="288"/>
                </a:lnTo>
                <a:cubicBezTo>
                  <a:pt x="387" y="302"/>
                  <a:pt x="384" y="317"/>
                  <a:pt x="375" y="329"/>
                </a:cubicBezTo>
                <a:cubicBezTo>
                  <a:pt x="366" y="341"/>
                  <a:pt x="352" y="347"/>
                  <a:pt x="337" y="347"/>
                </a:cubicBezTo>
                <a:lnTo>
                  <a:pt x="336" y="347"/>
                </a:lnTo>
                <a:cubicBezTo>
                  <a:pt x="322" y="347"/>
                  <a:pt x="308" y="341"/>
                  <a:pt x="299" y="330"/>
                </a:cubicBezTo>
                <a:cubicBezTo>
                  <a:pt x="290" y="319"/>
                  <a:pt x="286" y="304"/>
                  <a:pt x="289" y="290"/>
                </a:cubicBezTo>
                <a:lnTo>
                  <a:pt x="289" y="288"/>
                </a:lnTo>
                <a:lnTo>
                  <a:pt x="288" y="297"/>
                </a:lnTo>
                <a:lnTo>
                  <a:pt x="288" y="295"/>
                </a:lnTo>
                <a:cubicBezTo>
                  <a:pt x="288" y="271"/>
                  <a:pt x="307" y="250"/>
                  <a:pt x="331" y="247"/>
                </a:cubicBezTo>
                <a:cubicBezTo>
                  <a:pt x="355" y="244"/>
                  <a:pt x="377" y="260"/>
                  <a:pt x="383" y="283"/>
                </a:cubicBezTo>
                <a:lnTo>
                  <a:pt x="384" y="285"/>
                </a:lnTo>
                <a:cubicBezTo>
                  <a:pt x="384" y="289"/>
                  <a:pt x="385" y="293"/>
                  <a:pt x="385" y="297"/>
                </a:cubicBezTo>
                <a:lnTo>
                  <a:pt x="385" y="299"/>
                </a:lnTo>
                <a:cubicBezTo>
                  <a:pt x="385" y="326"/>
                  <a:pt x="363" y="347"/>
                  <a:pt x="337" y="347"/>
                </a:cubicBezTo>
                <a:lnTo>
                  <a:pt x="336" y="347"/>
                </a:lnTo>
                <a:cubicBezTo>
                  <a:pt x="322" y="347"/>
                  <a:pt x="308" y="341"/>
                  <a:pt x="299" y="330"/>
                </a:cubicBezTo>
                <a:cubicBezTo>
                  <a:pt x="290" y="319"/>
                  <a:pt x="286" y="304"/>
                  <a:pt x="289" y="290"/>
                </a:cubicBezTo>
                <a:lnTo>
                  <a:pt x="289" y="288"/>
                </a:lnTo>
                <a:lnTo>
                  <a:pt x="290" y="283"/>
                </a:lnTo>
                <a:cubicBezTo>
                  <a:pt x="296" y="263"/>
                  <a:pt x="314" y="248"/>
                  <a:pt x="335" y="247"/>
                </a:cubicBezTo>
                <a:cubicBezTo>
                  <a:pt x="356" y="246"/>
                  <a:pt x="376" y="260"/>
                  <a:pt x="383" y="280"/>
                </a:cubicBezTo>
                <a:lnTo>
                  <a:pt x="383" y="281"/>
                </a:lnTo>
                <a:cubicBezTo>
                  <a:pt x="384" y="284"/>
                  <a:pt x="384" y="286"/>
                  <a:pt x="385" y="289"/>
                </a:cubicBezTo>
                <a:lnTo>
                  <a:pt x="385" y="292"/>
                </a:lnTo>
                <a:lnTo>
                  <a:pt x="386" y="295"/>
                </a:lnTo>
                <a:lnTo>
                  <a:pt x="339" y="256"/>
                </a:lnTo>
                <a:lnTo>
                  <a:pt x="340" y="256"/>
                </a:lnTo>
                <a:lnTo>
                  <a:pt x="293" y="295"/>
                </a:lnTo>
                <a:lnTo>
                  <a:pt x="294" y="290"/>
                </a:lnTo>
                <a:cubicBezTo>
                  <a:pt x="299" y="268"/>
                  <a:pt x="319" y="251"/>
                  <a:pt x="341" y="251"/>
                </a:cubicBezTo>
                <a:lnTo>
                  <a:pt x="342" y="251"/>
                </a:lnTo>
                <a:lnTo>
                  <a:pt x="343" y="251"/>
                </a:lnTo>
                <a:lnTo>
                  <a:pt x="295" y="299"/>
                </a:lnTo>
                <a:lnTo>
                  <a:pt x="295" y="296"/>
                </a:lnTo>
                <a:lnTo>
                  <a:pt x="295" y="292"/>
                </a:lnTo>
                <a:lnTo>
                  <a:pt x="295" y="293"/>
                </a:lnTo>
                <a:lnTo>
                  <a:pt x="295" y="285"/>
                </a:lnTo>
                <a:cubicBezTo>
                  <a:pt x="295" y="266"/>
                  <a:pt x="307" y="249"/>
                  <a:pt x="325" y="241"/>
                </a:cubicBezTo>
                <a:cubicBezTo>
                  <a:pt x="343" y="234"/>
                  <a:pt x="363" y="238"/>
                  <a:pt x="377" y="252"/>
                </a:cubicBezTo>
                <a:lnTo>
                  <a:pt x="377" y="252"/>
                </a:lnTo>
                <a:cubicBezTo>
                  <a:pt x="386" y="261"/>
                  <a:pt x="391" y="273"/>
                  <a:pt x="391" y="286"/>
                </a:cubicBezTo>
                <a:lnTo>
                  <a:pt x="391" y="289"/>
                </a:lnTo>
                <a:lnTo>
                  <a:pt x="392" y="291"/>
                </a:lnTo>
                <a:lnTo>
                  <a:pt x="392" y="298"/>
                </a:lnTo>
                <a:cubicBezTo>
                  <a:pt x="392" y="306"/>
                  <a:pt x="390" y="313"/>
                  <a:pt x="387" y="320"/>
                </a:cubicBezTo>
                <a:lnTo>
                  <a:pt x="386" y="321"/>
                </a:lnTo>
                <a:cubicBezTo>
                  <a:pt x="376" y="341"/>
                  <a:pt x="354" y="351"/>
                  <a:pt x="332" y="346"/>
                </a:cubicBezTo>
                <a:cubicBezTo>
                  <a:pt x="311" y="341"/>
                  <a:pt x="295" y="322"/>
                  <a:pt x="295" y="299"/>
                </a:cubicBezTo>
                <a:lnTo>
                  <a:pt x="295" y="295"/>
                </a:lnTo>
                <a:lnTo>
                  <a:pt x="295" y="290"/>
                </a:lnTo>
                <a:cubicBezTo>
                  <a:pt x="295" y="263"/>
                  <a:pt x="317" y="242"/>
                  <a:pt x="343" y="242"/>
                </a:cubicBezTo>
                <a:lnTo>
                  <a:pt x="344" y="242"/>
                </a:lnTo>
                <a:cubicBezTo>
                  <a:pt x="369" y="242"/>
                  <a:pt x="389" y="261"/>
                  <a:pt x="392" y="285"/>
                </a:cubicBezTo>
                <a:lnTo>
                  <a:pt x="392" y="290"/>
                </a:lnTo>
                <a:lnTo>
                  <a:pt x="392" y="289"/>
                </a:lnTo>
                <a:lnTo>
                  <a:pt x="372" y="260"/>
                </a:lnTo>
                <a:lnTo>
                  <a:pt x="374" y="261"/>
                </a:lnTo>
                <a:lnTo>
                  <a:pt x="313" y="267"/>
                </a:lnTo>
                <a:lnTo>
                  <a:pt x="314" y="266"/>
                </a:lnTo>
                <a:lnTo>
                  <a:pt x="300" y="293"/>
                </a:lnTo>
                <a:lnTo>
                  <a:pt x="301" y="289"/>
                </a:lnTo>
                <a:lnTo>
                  <a:pt x="301" y="286"/>
                </a:lnTo>
                <a:lnTo>
                  <a:pt x="302" y="280"/>
                </a:lnTo>
                <a:lnTo>
                  <a:pt x="301" y="280"/>
                </a:lnTo>
                <a:lnTo>
                  <a:pt x="349" y="328"/>
                </a:lnTo>
                <a:lnTo>
                  <a:pt x="349" y="328"/>
                </a:lnTo>
                <a:lnTo>
                  <a:pt x="396" y="271"/>
                </a:lnTo>
                <a:lnTo>
                  <a:pt x="397" y="276"/>
                </a:lnTo>
                <a:lnTo>
                  <a:pt x="398" y="281"/>
                </a:lnTo>
                <a:lnTo>
                  <a:pt x="390" y="262"/>
                </a:lnTo>
                <a:lnTo>
                  <a:pt x="391" y="263"/>
                </a:lnTo>
                <a:lnTo>
                  <a:pt x="303" y="290"/>
                </a:lnTo>
                <a:lnTo>
                  <a:pt x="303" y="288"/>
                </a:lnTo>
                <a:lnTo>
                  <a:pt x="304" y="295"/>
                </a:lnTo>
                <a:lnTo>
                  <a:pt x="303" y="292"/>
                </a:lnTo>
                <a:lnTo>
                  <a:pt x="303" y="290"/>
                </a:lnTo>
                <a:cubicBezTo>
                  <a:pt x="303" y="287"/>
                  <a:pt x="302" y="285"/>
                  <a:pt x="302" y="282"/>
                </a:cubicBezTo>
                <a:lnTo>
                  <a:pt x="302" y="280"/>
                </a:lnTo>
                <a:cubicBezTo>
                  <a:pt x="302" y="256"/>
                  <a:pt x="321" y="236"/>
                  <a:pt x="345" y="233"/>
                </a:cubicBezTo>
                <a:cubicBezTo>
                  <a:pt x="369" y="230"/>
                  <a:pt x="391" y="245"/>
                  <a:pt x="397" y="269"/>
                </a:cubicBezTo>
                <a:lnTo>
                  <a:pt x="398" y="273"/>
                </a:lnTo>
                <a:cubicBezTo>
                  <a:pt x="399" y="275"/>
                  <a:pt x="399" y="278"/>
                  <a:pt x="399" y="280"/>
                </a:cubicBezTo>
                <a:lnTo>
                  <a:pt x="400" y="286"/>
                </a:lnTo>
                <a:lnTo>
                  <a:pt x="352" y="242"/>
                </a:lnTo>
                <a:lnTo>
                  <a:pt x="352" y="242"/>
                </a:lnTo>
                <a:lnTo>
                  <a:pt x="304" y="290"/>
                </a:lnTo>
                <a:lnTo>
                  <a:pt x="304" y="285"/>
                </a:lnTo>
                <a:lnTo>
                  <a:pt x="304" y="280"/>
                </a:lnTo>
                <a:cubicBezTo>
                  <a:pt x="304" y="258"/>
                  <a:pt x="320" y="239"/>
                  <a:pt x="341" y="234"/>
                </a:cubicBezTo>
                <a:cubicBezTo>
                  <a:pt x="363" y="229"/>
                  <a:pt x="385" y="239"/>
                  <a:pt x="395" y="259"/>
                </a:cubicBezTo>
                <a:lnTo>
                  <a:pt x="396" y="261"/>
                </a:lnTo>
                <a:cubicBezTo>
                  <a:pt x="399" y="265"/>
                  <a:pt x="400" y="270"/>
                  <a:pt x="401" y="275"/>
                </a:cubicBezTo>
                <a:lnTo>
                  <a:pt x="401" y="278"/>
                </a:lnTo>
                <a:lnTo>
                  <a:pt x="354" y="237"/>
                </a:lnTo>
                <a:lnTo>
                  <a:pt x="355" y="237"/>
                </a:lnTo>
                <a:lnTo>
                  <a:pt x="355" y="237"/>
                </a:lnTo>
                <a:cubicBezTo>
                  <a:pt x="380" y="237"/>
                  <a:pt x="401" y="256"/>
                  <a:pt x="403" y="281"/>
                </a:cubicBezTo>
                <a:lnTo>
                  <a:pt x="404" y="287"/>
                </a:lnTo>
                <a:lnTo>
                  <a:pt x="404" y="289"/>
                </a:lnTo>
                <a:lnTo>
                  <a:pt x="309" y="289"/>
                </a:lnTo>
                <a:lnTo>
                  <a:pt x="309" y="285"/>
                </a:lnTo>
                <a:lnTo>
                  <a:pt x="309" y="285"/>
                </a:lnTo>
                <a:cubicBezTo>
                  <a:pt x="309" y="259"/>
                  <a:pt x="330" y="237"/>
                  <a:pt x="357" y="237"/>
                </a:cubicBezTo>
                <a:lnTo>
                  <a:pt x="358" y="237"/>
                </a:lnTo>
                <a:cubicBezTo>
                  <a:pt x="373" y="237"/>
                  <a:pt x="386" y="244"/>
                  <a:pt x="395" y="255"/>
                </a:cubicBezTo>
                <a:lnTo>
                  <a:pt x="397" y="258"/>
                </a:lnTo>
                <a:lnTo>
                  <a:pt x="400" y="261"/>
                </a:lnTo>
                <a:lnTo>
                  <a:pt x="322" y="263"/>
                </a:lnTo>
                <a:lnTo>
                  <a:pt x="323" y="262"/>
                </a:lnTo>
                <a:lnTo>
                  <a:pt x="315" y="281"/>
                </a:lnTo>
                <a:lnTo>
                  <a:pt x="316" y="278"/>
                </a:lnTo>
                <a:lnTo>
                  <a:pt x="316" y="275"/>
                </a:lnTo>
                <a:lnTo>
                  <a:pt x="315" y="276"/>
                </a:lnTo>
                <a:cubicBezTo>
                  <a:pt x="315" y="264"/>
                  <a:pt x="321" y="252"/>
                  <a:pt x="330" y="243"/>
                </a:cubicBezTo>
                <a:lnTo>
                  <a:pt x="330" y="242"/>
                </a:lnTo>
                <a:cubicBezTo>
                  <a:pt x="342" y="230"/>
                  <a:pt x="360" y="225"/>
                  <a:pt x="377" y="230"/>
                </a:cubicBezTo>
                <a:cubicBezTo>
                  <a:pt x="393" y="234"/>
                  <a:pt x="406" y="248"/>
                  <a:pt x="411" y="264"/>
                </a:cubicBezTo>
                <a:lnTo>
                  <a:pt x="411" y="266"/>
                </a:lnTo>
                <a:lnTo>
                  <a:pt x="413" y="277"/>
                </a:lnTo>
                <a:lnTo>
                  <a:pt x="413" y="283"/>
                </a:lnTo>
                <a:lnTo>
                  <a:pt x="413" y="290"/>
                </a:lnTo>
                <a:lnTo>
                  <a:pt x="320" y="275"/>
                </a:lnTo>
                <a:lnTo>
                  <a:pt x="320" y="273"/>
                </a:lnTo>
                <a:lnTo>
                  <a:pt x="319" y="281"/>
                </a:lnTo>
                <a:lnTo>
                  <a:pt x="319" y="278"/>
                </a:lnTo>
                <a:cubicBezTo>
                  <a:pt x="323" y="254"/>
                  <a:pt x="343" y="237"/>
                  <a:pt x="366" y="237"/>
                </a:cubicBezTo>
                <a:lnTo>
                  <a:pt x="367" y="237"/>
                </a:lnTo>
                <a:cubicBezTo>
                  <a:pt x="388" y="237"/>
                  <a:pt x="406" y="251"/>
                  <a:pt x="413" y="270"/>
                </a:cubicBezTo>
                <a:lnTo>
                  <a:pt x="414" y="273"/>
                </a:lnTo>
                <a:lnTo>
                  <a:pt x="415" y="275"/>
                </a:lnTo>
                <a:lnTo>
                  <a:pt x="321" y="285"/>
                </a:lnTo>
                <a:lnTo>
                  <a:pt x="322" y="280"/>
                </a:lnTo>
                <a:lnTo>
                  <a:pt x="322" y="276"/>
                </a:lnTo>
                <a:cubicBezTo>
                  <a:pt x="325" y="252"/>
                  <a:pt x="343" y="234"/>
                  <a:pt x="366" y="233"/>
                </a:cubicBezTo>
                <a:cubicBezTo>
                  <a:pt x="390" y="231"/>
                  <a:pt x="411" y="246"/>
                  <a:pt x="417" y="269"/>
                </a:cubicBezTo>
                <a:lnTo>
                  <a:pt x="417" y="271"/>
                </a:lnTo>
                <a:lnTo>
                  <a:pt x="418" y="278"/>
                </a:lnTo>
                <a:cubicBezTo>
                  <a:pt x="419" y="283"/>
                  <a:pt x="419" y="288"/>
                  <a:pt x="418" y="293"/>
                </a:cubicBezTo>
                <a:lnTo>
                  <a:pt x="418" y="296"/>
                </a:lnTo>
                <a:cubicBezTo>
                  <a:pt x="417" y="299"/>
                  <a:pt x="417" y="301"/>
                  <a:pt x="416" y="304"/>
                </a:cubicBezTo>
                <a:lnTo>
                  <a:pt x="416" y="305"/>
                </a:lnTo>
                <a:cubicBezTo>
                  <a:pt x="407" y="330"/>
                  <a:pt x="381" y="343"/>
                  <a:pt x="357" y="336"/>
                </a:cubicBezTo>
                <a:cubicBezTo>
                  <a:pt x="332" y="329"/>
                  <a:pt x="317" y="303"/>
                  <a:pt x="323" y="278"/>
                </a:cubicBezTo>
                <a:lnTo>
                  <a:pt x="324" y="276"/>
                </a:lnTo>
                <a:lnTo>
                  <a:pt x="322" y="288"/>
                </a:lnTo>
                <a:lnTo>
                  <a:pt x="322" y="285"/>
                </a:lnTo>
                <a:cubicBezTo>
                  <a:pt x="322" y="259"/>
                  <a:pt x="344" y="237"/>
                  <a:pt x="370" y="237"/>
                </a:cubicBezTo>
                <a:lnTo>
                  <a:pt x="371" y="237"/>
                </a:lnTo>
                <a:lnTo>
                  <a:pt x="371" y="237"/>
                </a:lnTo>
                <a:lnTo>
                  <a:pt x="323" y="285"/>
                </a:lnTo>
                <a:lnTo>
                  <a:pt x="323" y="280"/>
                </a:lnTo>
                <a:cubicBezTo>
                  <a:pt x="323" y="254"/>
                  <a:pt x="345" y="232"/>
                  <a:pt x="371" y="232"/>
                </a:cubicBezTo>
                <a:lnTo>
                  <a:pt x="372" y="232"/>
                </a:lnTo>
                <a:cubicBezTo>
                  <a:pt x="398" y="232"/>
                  <a:pt x="420" y="254"/>
                  <a:pt x="420" y="280"/>
                </a:cubicBezTo>
                <a:cubicBezTo>
                  <a:pt x="420" y="307"/>
                  <a:pt x="398" y="328"/>
                  <a:pt x="372" y="328"/>
                </a:cubicBezTo>
                <a:lnTo>
                  <a:pt x="371" y="328"/>
                </a:lnTo>
                <a:lnTo>
                  <a:pt x="419" y="271"/>
                </a:lnTo>
                <a:lnTo>
                  <a:pt x="420" y="276"/>
                </a:lnTo>
                <a:cubicBezTo>
                  <a:pt x="422" y="290"/>
                  <a:pt x="419" y="305"/>
                  <a:pt x="410" y="316"/>
                </a:cubicBezTo>
                <a:cubicBezTo>
                  <a:pt x="400" y="327"/>
                  <a:pt x="387" y="333"/>
                  <a:pt x="372" y="333"/>
                </a:cubicBezTo>
                <a:lnTo>
                  <a:pt x="372" y="333"/>
                </a:lnTo>
                <a:cubicBezTo>
                  <a:pt x="357" y="333"/>
                  <a:pt x="343" y="326"/>
                  <a:pt x="333" y="314"/>
                </a:cubicBezTo>
                <a:cubicBezTo>
                  <a:pt x="324" y="302"/>
                  <a:pt x="322" y="286"/>
                  <a:pt x="326" y="272"/>
                </a:cubicBezTo>
                <a:lnTo>
                  <a:pt x="327" y="267"/>
                </a:lnTo>
                <a:cubicBezTo>
                  <a:pt x="334" y="245"/>
                  <a:pt x="355" y="231"/>
                  <a:pt x="377" y="233"/>
                </a:cubicBezTo>
                <a:cubicBezTo>
                  <a:pt x="400" y="234"/>
                  <a:pt x="418" y="251"/>
                  <a:pt x="421" y="274"/>
                </a:cubicBezTo>
                <a:lnTo>
                  <a:pt x="421" y="277"/>
                </a:lnTo>
                <a:lnTo>
                  <a:pt x="422" y="278"/>
                </a:lnTo>
                <a:lnTo>
                  <a:pt x="423" y="288"/>
                </a:lnTo>
                <a:lnTo>
                  <a:pt x="423" y="283"/>
                </a:lnTo>
                <a:lnTo>
                  <a:pt x="329" y="283"/>
                </a:lnTo>
                <a:lnTo>
                  <a:pt x="330" y="281"/>
                </a:lnTo>
                <a:lnTo>
                  <a:pt x="328" y="293"/>
                </a:lnTo>
                <a:lnTo>
                  <a:pt x="328" y="288"/>
                </a:lnTo>
                <a:lnTo>
                  <a:pt x="328" y="283"/>
                </a:lnTo>
                <a:cubicBezTo>
                  <a:pt x="328" y="281"/>
                  <a:pt x="329" y="278"/>
                  <a:pt x="329" y="276"/>
                </a:cubicBezTo>
                <a:lnTo>
                  <a:pt x="330" y="273"/>
                </a:lnTo>
                <a:cubicBezTo>
                  <a:pt x="333" y="253"/>
                  <a:pt x="348" y="238"/>
                  <a:pt x="367" y="234"/>
                </a:cubicBezTo>
                <a:cubicBezTo>
                  <a:pt x="386" y="229"/>
                  <a:pt x="406" y="237"/>
                  <a:pt x="417" y="254"/>
                </a:cubicBezTo>
                <a:lnTo>
                  <a:pt x="418" y="255"/>
                </a:lnTo>
                <a:cubicBezTo>
                  <a:pt x="422" y="261"/>
                  <a:pt x="424" y="268"/>
                  <a:pt x="425" y="275"/>
                </a:cubicBezTo>
                <a:lnTo>
                  <a:pt x="426" y="279"/>
                </a:lnTo>
                <a:lnTo>
                  <a:pt x="426" y="282"/>
                </a:lnTo>
                <a:cubicBezTo>
                  <a:pt x="427" y="284"/>
                  <a:pt x="427" y="287"/>
                  <a:pt x="427" y="289"/>
                </a:cubicBezTo>
                <a:lnTo>
                  <a:pt x="427" y="290"/>
                </a:lnTo>
                <a:cubicBezTo>
                  <a:pt x="427" y="315"/>
                  <a:pt x="408" y="335"/>
                  <a:pt x="384" y="338"/>
                </a:cubicBezTo>
                <a:cubicBezTo>
                  <a:pt x="359" y="340"/>
                  <a:pt x="337" y="324"/>
                  <a:pt x="332" y="299"/>
                </a:cubicBezTo>
                <a:lnTo>
                  <a:pt x="331" y="297"/>
                </a:lnTo>
                <a:lnTo>
                  <a:pt x="330" y="292"/>
                </a:lnTo>
                <a:lnTo>
                  <a:pt x="330" y="288"/>
                </a:lnTo>
                <a:lnTo>
                  <a:pt x="329" y="288"/>
                </a:lnTo>
                <a:lnTo>
                  <a:pt x="424" y="276"/>
                </a:lnTo>
                <a:lnTo>
                  <a:pt x="424" y="277"/>
                </a:lnTo>
                <a:lnTo>
                  <a:pt x="423" y="270"/>
                </a:lnTo>
                <a:lnTo>
                  <a:pt x="424" y="274"/>
                </a:lnTo>
                <a:cubicBezTo>
                  <a:pt x="424" y="276"/>
                  <a:pt x="424" y="278"/>
                  <a:pt x="424" y="280"/>
                </a:cubicBezTo>
                <a:lnTo>
                  <a:pt x="424" y="284"/>
                </a:lnTo>
                <a:lnTo>
                  <a:pt x="422" y="269"/>
                </a:lnTo>
                <a:lnTo>
                  <a:pt x="423" y="270"/>
                </a:lnTo>
                <a:lnTo>
                  <a:pt x="331" y="270"/>
                </a:lnTo>
                <a:lnTo>
                  <a:pt x="332" y="269"/>
                </a:lnTo>
                <a:lnTo>
                  <a:pt x="329" y="284"/>
                </a:lnTo>
                <a:lnTo>
                  <a:pt x="329" y="281"/>
                </a:lnTo>
                <a:lnTo>
                  <a:pt x="329" y="277"/>
                </a:lnTo>
                <a:cubicBezTo>
                  <a:pt x="329" y="272"/>
                  <a:pt x="330" y="267"/>
                  <a:pt x="332" y="262"/>
                </a:cubicBezTo>
                <a:lnTo>
                  <a:pt x="332" y="261"/>
                </a:lnTo>
                <a:cubicBezTo>
                  <a:pt x="339" y="241"/>
                  <a:pt x="358" y="227"/>
                  <a:pt x="380" y="228"/>
                </a:cubicBezTo>
                <a:cubicBezTo>
                  <a:pt x="401" y="229"/>
                  <a:pt x="419" y="244"/>
                  <a:pt x="425" y="264"/>
                </a:cubicBezTo>
                <a:lnTo>
                  <a:pt x="426" y="268"/>
                </a:lnTo>
                <a:lnTo>
                  <a:pt x="427" y="277"/>
                </a:lnTo>
                <a:lnTo>
                  <a:pt x="426" y="270"/>
                </a:lnTo>
                <a:lnTo>
                  <a:pt x="427" y="273"/>
                </a:lnTo>
                <a:lnTo>
                  <a:pt x="427" y="275"/>
                </a:lnTo>
                <a:lnTo>
                  <a:pt x="333" y="290"/>
                </a:lnTo>
                <a:lnTo>
                  <a:pt x="333" y="288"/>
                </a:lnTo>
                <a:lnTo>
                  <a:pt x="334" y="297"/>
                </a:lnTo>
                <a:lnTo>
                  <a:pt x="334" y="295"/>
                </a:lnTo>
                <a:cubicBezTo>
                  <a:pt x="331" y="281"/>
                  <a:pt x="335" y="266"/>
                  <a:pt x="344" y="255"/>
                </a:cubicBezTo>
                <a:cubicBezTo>
                  <a:pt x="353" y="244"/>
                  <a:pt x="367" y="237"/>
                  <a:pt x="381" y="237"/>
                </a:cubicBezTo>
                <a:lnTo>
                  <a:pt x="382" y="237"/>
                </a:lnTo>
                <a:cubicBezTo>
                  <a:pt x="406" y="237"/>
                  <a:pt x="426" y="254"/>
                  <a:pt x="430" y="278"/>
                </a:cubicBezTo>
                <a:lnTo>
                  <a:pt x="430" y="281"/>
                </a:lnTo>
                <a:cubicBezTo>
                  <a:pt x="431" y="283"/>
                  <a:pt x="431" y="286"/>
                  <a:pt x="431" y="288"/>
                </a:cubicBezTo>
                <a:lnTo>
                  <a:pt x="431" y="290"/>
                </a:lnTo>
                <a:cubicBezTo>
                  <a:pt x="431" y="315"/>
                  <a:pt x="411" y="336"/>
                  <a:pt x="386" y="338"/>
                </a:cubicBezTo>
                <a:cubicBezTo>
                  <a:pt x="360" y="339"/>
                  <a:pt x="338" y="321"/>
                  <a:pt x="335" y="295"/>
                </a:cubicBezTo>
                <a:lnTo>
                  <a:pt x="335" y="291"/>
                </a:lnTo>
                <a:lnTo>
                  <a:pt x="334" y="285"/>
                </a:lnTo>
                <a:lnTo>
                  <a:pt x="429" y="292"/>
                </a:lnTo>
                <a:lnTo>
                  <a:pt x="428" y="294"/>
                </a:lnTo>
                <a:lnTo>
                  <a:pt x="429" y="282"/>
                </a:lnTo>
                <a:lnTo>
                  <a:pt x="429" y="285"/>
                </a:lnTo>
                <a:lnTo>
                  <a:pt x="381" y="237"/>
                </a:lnTo>
                <a:lnTo>
                  <a:pt x="382" y="237"/>
                </a:lnTo>
                <a:cubicBezTo>
                  <a:pt x="405" y="237"/>
                  <a:pt x="425" y="254"/>
                  <a:pt x="430" y="276"/>
                </a:cubicBezTo>
                <a:lnTo>
                  <a:pt x="430" y="279"/>
                </a:lnTo>
                <a:cubicBezTo>
                  <a:pt x="431" y="282"/>
                  <a:pt x="431" y="285"/>
                  <a:pt x="431" y="288"/>
                </a:cubicBezTo>
                <a:lnTo>
                  <a:pt x="431" y="290"/>
                </a:lnTo>
                <a:lnTo>
                  <a:pt x="336" y="278"/>
                </a:lnTo>
                <a:lnTo>
                  <a:pt x="337" y="276"/>
                </a:lnTo>
                <a:lnTo>
                  <a:pt x="337" y="276"/>
                </a:lnTo>
                <a:cubicBezTo>
                  <a:pt x="341" y="254"/>
                  <a:pt x="361" y="237"/>
                  <a:pt x="384" y="237"/>
                </a:cubicBezTo>
                <a:lnTo>
                  <a:pt x="385" y="237"/>
                </a:lnTo>
                <a:lnTo>
                  <a:pt x="386" y="237"/>
                </a:lnTo>
                <a:lnTo>
                  <a:pt x="339" y="276"/>
                </a:lnTo>
                <a:lnTo>
                  <a:pt x="340" y="271"/>
                </a:lnTo>
                <a:cubicBezTo>
                  <a:pt x="344" y="249"/>
                  <a:pt x="364" y="232"/>
                  <a:pt x="387" y="232"/>
                </a:cubicBezTo>
                <a:lnTo>
                  <a:pt x="387" y="232"/>
                </a:lnTo>
                <a:cubicBezTo>
                  <a:pt x="401" y="232"/>
                  <a:pt x="414" y="238"/>
                  <a:pt x="423" y="248"/>
                </a:cubicBezTo>
                <a:cubicBezTo>
                  <a:pt x="432" y="258"/>
                  <a:pt x="436" y="271"/>
                  <a:pt x="435" y="285"/>
                </a:cubicBezTo>
                <a:lnTo>
                  <a:pt x="435" y="290"/>
                </a:lnTo>
                <a:lnTo>
                  <a:pt x="434" y="296"/>
                </a:lnTo>
                <a:lnTo>
                  <a:pt x="339" y="282"/>
                </a:lnTo>
                <a:lnTo>
                  <a:pt x="340" y="279"/>
                </a:lnTo>
                <a:lnTo>
                  <a:pt x="339" y="287"/>
                </a:lnTo>
                <a:lnTo>
                  <a:pt x="339" y="280"/>
                </a:lnTo>
                <a:lnTo>
                  <a:pt x="339" y="275"/>
                </a:lnTo>
                <a:lnTo>
                  <a:pt x="338" y="274"/>
                </a:lnTo>
                <a:lnTo>
                  <a:pt x="338" y="266"/>
                </a:lnTo>
                <a:cubicBezTo>
                  <a:pt x="338" y="240"/>
                  <a:pt x="359" y="218"/>
                  <a:pt x="386" y="218"/>
                </a:cubicBezTo>
                <a:cubicBezTo>
                  <a:pt x="412" y="218"/>
                  <a:pt x="434" y="240"/>
                  <a:pt x="434" y="266"/>
                </a:cubicBezTo>
                <a:lnTo>
                  <a:pt x="434" y="268"/>
                </a:lnTo>
                <a:lnTo>
                  <a:pt x="433" y="257"/>
                </a:lnTo>
                <a:lnTo>
                  <a:pt x="434" y="261"/>
                </a:lnTo>
                <a:cubicBezTo>
                  <a:pt x="434" y="263"/>
                  <a:pt x="434" y="265"/>
                  <a:pt x="435" y="268"/>
                </a:cubicBezTo>
                <a:lnTo>
                  <a:pt x="435" y="273"/>
                </a:lnTo>
                <a:lnTo>
                  <a:pt x="435" y="280"/>
                </a:lnTo>
                <a:cubicBezTo>
                  <a:pt x="435" y="307"/>
                  <a:pt x="414" y="328"/>
                  <a:pt x="387" y="328"/>
                </a:cubicBezTo>
                <a:lnTo>
                  <a:pt x="386" y="328"/>
                </a:lnTo>
                <a:cubicBezTo>
                  <a:pt x="360" y="328"/>
                  <a:pt x="338" y="307"/>
                  <a:pt x="338" y="280"/>
                </a:cubicBezTo>
                <a:cubicBezTo>
                  <a:pt x="338" y="254"/>
                  <a:pt x="360" y="232"/>
                  <a:pt x="386" y="232"/>
                </a:cubicBezTo>
                <a:lnTo>
                  <a:pt x="387" y="232"/>
                </a:lnTo>
                <a:cubicBezTo>
                  <a:pt x="413" y="232"/>
                  <a:pt x="435" y="254"/>
                  <a:pt x="435" y="280"/>
                </a:cubicBezTo>
                <a:cubicBezTo>
                  <a:pt x="435" y="307"/>
                  <a:pt x="413" y="328"/>
                  <a:pt x="387" y="328"/>
                </a:cubicBezTo>
                <a:lnTo>
                  <a:pt x="386" y="328"/>
                </a:lnTo>
                <a:lnTo>
                  <a:pt x="434" y="273"/>
                </a:lnTo>
                <a:lnTo>
                  <a:pt x="434" y="276"/>
                </a:lnTo>
                <a:lnTo>
                  <a:pt x="434" y="274"/>
                </a:lnTo>
                <a:lnTo>
                  <a:pt x="339" y="285"/>
                </a:lnTo>
                <a:lnTo>
                  <a:pt x="339" y="283"/>
                </a:lnTo>
                <a:lnTo>
                  <a:pt x="340" y="291"/>
                </a:lnTo>
                <a:lnTo>
                  <a:pt x="340" y="288"/>
                </a:lnTo>
                <a:cubicBezTo>
                  <a:pt x="339" y="286"/>
                  <a:pt x="339" y="283"/>
                  <a:pt x="339" y="280"/>
                </a:cubicBezTo>
                <a:lnTo>
                  <a:pt x="339" y="278"/>
                </a:lnTo>
                <a:lnTo>
                  <a:pt x="340" y="288"/>
                </a:lnTo>
                <a:lnTo>
                  <a:pt x="339" y="285"/>
                </a:lnTo>
                <a:cubicBezTo>
                  <a:pt x="337" y="271"/>
                  <a:pt x="340" y="257"/>
                  <a:pt x="349" y="246"/>
                </a:cubicBezTo>
                <a:cubicBezTo>
                  <a:pt x="358" y="234"/>
                  <a:pt x="372" y="228"/>
                  <a:pt x="386" y="228"/>
                </a:cubicBezTo>
                <a:lnTo>
                  <a:pt x="387" y="228"/>
                </a:lnTo>
                <a:lnTo>
                  <a:pt x="390" y="228"/>
                </a:lnTo>
                <a:lnTo>
                  <a:pt x="393" y="228"/>
                </a:lnTo>
                <a:cubicBezTo>
                  <a:pt x="408" y="228"/>
                  <a:pt x="422" y="235"/>
                  <a:pt x="431" y="246"/>
                </a:cubicBezTo>
                <a:lnTo>
                  <a:pt x="433" y="248"/>
                </a:lnTo>
                <a:lnTo>
                  <a:pt x="431" y="247"/>
                </a:lnTo>
                <a:lnTo>
                  <a:pt x="397" y="232"/>
                </a:lnTo>
                <a:lnTo>
                  <a:pt x="400" y="232"/>
                </a:lnTo>
                <a:lnTo>
                  <a:pt x="353" y="269"/>
                </a:lnTo>
                <a:lnTo>
                  <a:pt x="354" y="267"/>
                </a:lnTo>
                <a:lnTo>
                  <a:pt x="354" y="267"/>
                </a:lnTo>
                <a:cubicBezTo>
                  <a:pt x="358" y="244"/>
                  <a:pt x="378" y="228"/>
                  <a:pt x="401" y="228"/>
                </a:cubicBezTo>
                <a:lnTo>
                  <a:pt x="402" y="228"/>
                </a:lnTo>
                <a:lnTo>
                  <a:pt x="355" y="268"/>
                </a:lnTo>
                <a:lnTo>
                  <a:pt x="355" y="265"/>
                </a:lnTo>
                <a:lnTo>
                  <a:pt x="356" y="259"/>
                </a:lnTo>
                <a:cubicBezTo>
                  <a:pt x="362" y="236"/>
                  <a:pt x="385" y="220"/>
                  <a:pt x="409" y="223"/>
                </a:cubicBezTo>
                <a:cubicBezTo>
                  <a:pt x="433" y="226"/>
                  <a:pt x="451" y="247"/>
                  <a:pt x="451" y="271"/>
                </a:cubicBezTo>
                <a:lnTo>
                  <a:pt x="451" y="273"/>
                </a:lnTo>
                <a:lnTo>
                  <a:pt x="450" y="265"/>
                </a:lnTo>
                <a:lnTo>
                  <a:pt x="451" y="268"/>
                </a:lnTo>
                <a:lnTo>
                  <a:pt x="403" y="228"/>
                </a:lnTo>
                <a:lnTo>
                  <a:pt x="404" y="228"/>
                </a:lnTo>
                <a:cubicBezTo>
                  <a:pt x="431" y="228"/>
                  <a:pt x="452" y="249"/>
                  <a:pt x="452" y="276"/>
                </a:cubicBezTo>
                <a:cubicBezTo>
                  <a:pt x="452" y="302"/>
                  <a:pt x="431" y="324"/>
                  <a:pt x="404" y="324"/>
                </a:cubicBezTo>
                <a:lnTo>
                  <a:pt x="403" y="324"/>
                </a:lnTo>
                <a:cubicBezTo>
                  <a:pt x="376" y="324"/>
                  <a:pt x="355" y="302"/>
                  <a:pt x="355" y="276"/>
                </a:cubicBezTo>
                <a:lnTo>
                  <a:pt x="355" y="271"/>
                </a:lnTo>
                <a:lnTo>
                  <a:pt x="356" y="262"/>
                </a:lnTo>
                <a:cubicBezTo>
                  <a:pt x="358" y="237"/>
                  <a:pt x="379" y="218"/>
                  <a:pt x="403" y="218"/>
                </a:cubicBezTo>
                <a:lnTo>
                  <a:pt x="404" y="218"/>
                </a:lnTo>
                <a:lnTo>
                  <a:pt x="407" y="218"/>
                </a:lnTo>
                <a:cubicBezTo>
                  <a:pt x="433" y="218"/>
                  <a:pt x="455" y="240"/>
                  <a:pt x="455" y="266"/>
                </a:cubicBezTo>
                <a:lnTo>
                  <a:pt x="455" y="269"/>
                </a:lnTo>
                <a:lnTo>
                  <a:pt x="454" y="279"/>
                </a:lnTo>
                <a:lnTo>
                  <a:pt x="454" y="284"/>
                </a:lnTo>
                <a:lnTo>
                  <a:pt x="454" y="280"/>
                </a:lnTo>
                <a:cubicBezTo>
                  <a:pt x="454" y="307"/>
                  <a:pt x="432" y="328"/>
                  <a:pt x="406" y="328"/>
                </a:cubicBezTo>
                <a:cubicBezTo>
                  <a:pt x="379" y="328"/>
                  <a:pt x="358" y="307"/>
                  <a:pt x="358" y="280"/>
                </a:cubicBezTo>
                <a:lnTo>
                  <a:pt x="358" y="280"/>
                </a:lnTo>
                <a:cubicBezTo>
                  <a:pt x="358" y="277"/>
                  <a:pt x="358" y="275"/>
                  <a:pt x="359" y="272"/>
                </a:cubicBezTo>
                <a:lnTo>
                  <a:pt x="359" y="269"/>
                </a:lnTo>
                <a:lnTo>
                  <a:pt x="359" y="267"/>
                </a:lnTo>
                <a:lnTo>
                  <a:pt x="360" y="261"/>
                </a:lnTo>
                <a:lnTo>
                  <a:pt x="359" y="263"/>
                </a:lnTo>
                <a:lnTo>
                  <a:pt x="359" y="261"/>
                </a:lnTo>
                <a:cubicBezTo>
                  <a:pt x="359" y="238"/>
                  <a:pt x="377" y="218"/>
                  <a:pt x="400" y="214"/>
                </a:cubicBezTo>
                <a:cubicBezTo>
                  <a:pt x="423" y="210"/>
                  <a:pt x="446" y="224"/>
                  <a:pt x="453" y="246"/>
                </a:cubicBezTo>
                <a:lnTo>
                  <a:pt x="454" y="248"/>
                </a:lnTo>
                <a:cubicBezTo>
                  <a:pt x="455" y="253"/>
                  <a:pt x="456" y="258"/>
                  <a:pt x="456" y="263"/>
                </a:cubicBezTo>
                <a:lnTo>
                  <a:pt x="456" y="266"/>
                </a:lnTo>
                <a:lnTo>
                  <a:pt x="456" y="268"/>
                </a:lnTo>
                <a:lnTo>
                  <a:pt x="456" y="276"/>
                </a:lnTo>
                <a:cubicBezTo>
                  <a:pt x="456" y="302"/>
                  <a:pt x="435" y="324"/>
                  <a:pt x="408" y="324"/>
                </a:cubicBezTo>
                <a:cubicBezTo>
                  <a:pt x="382" y="324"/>
                  <a:pt x="360" y="302"/>
                  <a:pt x="360" y="276"/>
                </a:cubicBezTo>
                <a:lnTo>
                  <a:pt x="360" y="272"/>
                </a:lnTo>
                <a:lnTo>
                  <a:pt x="360" y="271"/>
                </a:lnTo>
                <a:lnTo>
                  <a:pt x="360" y="263"/>
                </a:lnTo>
                <a:lnTo>
                  <a:pt x="360" y="261"/>
                </a:lnTo>
                <a:cubicBezTo>
                  <a:pt x="360" y="235"/>
                  <a:pt x="381" y="213"/>
                  <a:pt x="408" y="213"/>
                </a:cubicBezTo>
                <a:cubicBezTo>
                  <a:pt x="434" y="213"/>
                  <a:pt x="456" y="235"/>
                  <a:pt x="456" y="261"/>
                </a:cubicBezTo>
                <a:lnTo>
                  <a:pt x="456" y="264"/>
                </a:lnTo>
                <a:lnTo>
                  <a:pt x="455" y="255"/>
                </a:lnTo>
                <a:lnTo>
                  <a:pt x="456" y="257"/>
                </a:lnTo>
                <a:lnTo>
                  <a:pt x="362" y="255"/>
                </a:lnTo>
                <a:lnTo>
                  <a:pt x="362" y="253"/>
                </a:lnTo>
                <a:lnTo>
                  <a:pt x="361" y="264"/>
                </a:lnTo>
                <a:lnTo>
                  <a:pt x="361" y="261"/>
                </a:lnTo>
                <a:lnTo>
                  <a:pt x="409" y="309"/>
                </a:lnTo>
                <a:lnTo>
                  <a:pt x="408" y="309"/>
                </a:lnTo>
                <a:lnTo>
                  <a:pt x="456" y="257"/>
                </a:lnTo>
                <a:lnTo>
                  <a:pt x="457" y="262"/>
                </a:lnTo>
                <a:lnTo>
                  <a:pt x="409" y="218"/>
                </a:lnTo>
                <a:lnTo>
                  <a:pt x="409" y="218"/>
                </a:lnTo>
                <a:lnTo>
                  <a:pt x="362" y="262"/>
                </a:lnTo>
                <a:lnTo>
                  <a:pt x="362" y="257"/>
                </a:lnTo>
                <a:lnTo>
                  <a:pt x="410" y="309"/>
                </a:lnTo>
                <a:lnTo>
                  <a:pt x="408" y="309"/>
                </a:lnTo>
                <a:lnTo>
                  <a:pt x="456" y="266"/>
                </a:lnTo>
                <a:lnTo>
                  <a:pt x="456" y="271"/>
                </a:lnTo>
                <a:lnTo>
                  <a:pt x="455" y="259"/>
                </a:lnTo>
                <a:lnTo>
                  <a:pt x="456" y="262"/>
                </a:lnTo>
                <a:lnTo>
                  <a:pt x="454" y="254"/>
                </a:lnTo>
                <a:lnTo>
                  <a:pt x="455" y="256"/>
                </a:lnTo>
                <a:lnTo>
                  <a:pt x="361" y="266"/>
                </a:lnTo>
                <a:lnTo>
                  <a:pt x="362" y="261"/>
                </a:lnTo>
                <a:lnTo>
                  <a:pt x="363" y="252"/>
                </a:lnTo>
                <a:cubicBezTo>
                  <a:pt x="367" y="233"/>
                  <a:pt x="381" y="219"/>
                  <a:pt x="400" y="215"/>
                </a:cubicBezTo>
                <a:cubicBezTo>
                  <a:pt x="418" y="210"/>
                  <a:pt x="438" y="218"/>
                  <a:pt x="449" y="233"/>
                </a:cubicBezTo>
                <a:lnTo>
                  <a:pt x="450" y="235"/>
                </a:lnTo>
                <a:cubicBezTo>
                  <a:pt x="452" y="237"/>
                  <a:pt x="454" y="239"/>
                  <a:pt x="455" y="242"/>
                </a:cubicBezTo>
                <a:lnTo>
                  <a:pt x="456" y="245"/>
                </a:lnTo>
                <a:lnTo>
                  <a:pt x="413" y="218"/>
                </a:lnTo>
                <a:lnTo>
                  <a:pt x="417" y="218"/>
                </a:lnTo>
                <a:lnTo>
                  <a:pt x="418" y="218"/>
                </a:lnTo>
                <a:lnTo>
                  <a:pt x="372" y="256"/>
                </a:lnTo>
                <a:lnTo>
                  <a:pt x="373" y="252"/>
                </a:lnTo>
                <a:lnTo>
                  <a:pt x="373" y="248"/>
                </a:lnTo>
                <a:cubicBezTo>
                  <a:pt x="378" y="225"/>
                  <a:pt x="398" y="209"/>
                  <a:pt x="420" y="209"/>
                </a:cubicBezTo>
                <a:lnTo>
                  <a:pt x="424" y="209"/>
                </a:lnTo>
                <a:cubicBezTo>
                  <a:pt x="449" y="209"/>
                  <a:pt x="470" y="228"/>
                  <a:pt x="472" y="253"/>
                </a:cubicBezTo>
                <a:lnTo>
                  <a:pt x="473" y="258"/>
                </a:lnTo>
                <a:lnTo>
                  <a:pt x="473" y="266"/>
                </a:lnTo>
                <a:cubicBezTo>
                  <a:pt x="473" y="293"/>
                  <a:pt x="451" y="314"/>
                  <a:pt x="425" y="314"/>
                </a:cubicBezTo>
                <a:cubicBezTo>
                  <a:pt x="398" y="314"/>
                  <a:pt x="377" y="293"/>
                  <a:pt x="377" y="266"/>
                </a:cubicBezTo>
                <a:lnTo>
                  <a:pt x="377" y="262"/>
                </a:lnTo>
                <a:lnTo>
                  <a:pt x="377" y="261"/>
                </a:lnTo>
                <a:cubicBezTo>
                  <a:pt x="375" y="248"/>
                  <a:pt x="380" y="235"/>
                  <a:pt x="389" y="225"/>
                </a:cubicBezTo>
                <a:cubicBezTo>
                  <a:pt x="398" y="215"/>
                  <a:pt x="411" y="209"/>
                  <a:pt x="424" y="209"/>
                </a:cubicBezTo>
                <a:lnTo>
                  <a:pt x="425" y="209"/>
                </a:lnTo>
                <a:cubicBezTo>
                  <a:pt x="451" y="209"/>
                  <a:pt x="473" y="230"/>
                  <a:pt x="473" y="257"/>
                </a:cubicBezTo>
                <a:lnTo>
                  <a:pt x="473" y="259"/>
                </a:lnTo>
                <a:lnTo>
                  <a:pt x="473" y="261"/>
                </a:lnTo>
                <a:cubicBezTo>
                  <a:pt x="473" y="288"/>
                  <a:pt x="451" y="309"/>
                  <a:pt x="425" y="309"/>
                </a:cubicBezTo>
                <a:lnTo>
                  <a:pt x="424" y="309"/>
                </a:lnTo>
                <a:cubicBezTo>
                  <a:pt x="410" y="309"/>
                  <a:pt x="396" y="303"/>
                  <a:pt x="387" y="291"/>
                </a:cubicBezTo>
                <a:cubicBezTo>
                  <a:pt x="378" y="279"/>
                  <a:pt x="374" y="264"/>
                  <a:pt x="378" y="250"/>
                </a:cubicBezTo>
                <a:lnTo>
                  <a:pt x="378" y="248"/>
                </a:lnTo>
                <a:lnTo>
                  <a:pt x="381" y="239"/>
                </a:lnTo>
                <a:cubicBezTo>
                  <a:pt x="389" y="221"/>
                  <a:pt x="406" y="209"/>
                  <a:pt x="426" y="209"/>
                </a:cubicBezTo>
                <a:lnTo>
                  <a:pt x="427" y="209"/>
                </a:lnTo>
                <a:cubicBezTo>
                  <a:pt x="446" y="209"/>
                  <a:pt x="463" y="220"/>
                  <a:pt x="471" y="237"/>
                </a:cubicBezTo>
                <a:lnTo>
                  <a:pt x="473" y="242"/>
                </a:lnTo>
                <a:cubicBezTo>
                  <a:pt x="476" y="248"/>
                  <a:pt x="477" y="255"/>
                  <a:pt x="477" y="261"/>
                </a:cubicBezTo>
                <a:lnTo>
                  <a:pt x="477" y="264"/>
                </a:lnTo>
                <a:lnTo>
                  <a:pt x="477" y="266"/>
                </a:lnTo>
                <a:lnTo>
                  <a:pt x="384" y="249"/>
                </a:lnTo>
                <a:lnTo>
                  <a:pt x="385" y="246"/>
                </a:lnTo>
                <a:lnTo>
                  <a:pt x="386" y="244"/>
                </a:lnTo>
                <a:cubicBezTo>
                  <a:pt x="396" y="221"/>
                  <a:pt x="421" y="208"/>
                  <a:pt x="445" y="215"/>
                </a:cubicBezTo>
                <a:cubicBezTo>
                  <a:pt x="468" y="223"/>
                  <a:pt x="483" y="247"/>
                  <a:pt x="478" y="271"/>
                </a:cubicBezTo>
                <a:lnTo>
                  <a:pt x="478" y="273"/>
                </a:lnTo>
                <a:lnTo>
                  <a:pt x="477" y="276"/>
                </a:lnTo>
                <a:cubicBezTo>
                  <a:pt x="472" y="300"/>
                  <a:pt x="450" y="317"/>
                  <a:pt x="425" y="314"/>
                </a:cubicBezTo>
                <a:cubicBezTo>
                  <a:pt x="401" y="312"/>
                  <a:pt x="382" y="291"/>
                  <a:pt x="382" y="266"/>
                </a:cubicBezTo>
                <a:lnTo>
                  <a:pt x="382" y="262"/>
                </a:lnTo>
                <a:lnTo>
                  <a:pt x="382" y="257"/>
                </a:lnTo>
                <a:lnTo>
                  <a:pt x="430" y="305"/>
                </a:lnTo>
                <a:lnTo>
                  <a:pt x="429" y="305"/>
                </a:lnTo>
                <a:lnTo>
                  <a:pt x="477" y="248"/>
                </a:lnTo>
                <a:lnTo>
                  <a:pt x="477" y="250"/>
                </a:lnTo>
                <a:lnTo>
                  <a:pt x="477" y="250"/>
                </a:lnTo>
                <a:cubicBezTo>
                  <a:pt x="481" y="264"/>
                  <a:pt x="477" y="279"/>
                  <a:pt x="468" y="291"/>
                </a:cubicBezTo>
                <a:cubicBezTo>
                  <a:pt x="459" y="303"/>
                  <a:pt x="445" y="309"/>
                  <a:pt x="430" y="309"/>
                </a:cubicBezTo>
                <a:lnTo>
                  <a:pt x="430" y="309"/>
                </a:lnTo>
                <a:lnTo>
                  <a:pt x="478" y="261"/>
                </a:lnTo>
                <a:lnTo>
                  <a:pt x="478" y="264"/>
                </a:lnTo>
                <a:lnTo>
                  <a:pt x="478" y="266"/>
                </a:lnTo>
                <a:lnTo>
                  <a:pt x="382" y="262"/>
                </a:lnTo>
                <a:lnTo>
                  <a:pt x="383" y="257"/>
                </a:lnTo>
                <a:lnTo>
                  <a:pt x="383" y="252"/>
                </a:lnTo>
                <a:lnTo>
                  <a:pt x="476" y="275"/>
                </a:lnTo>
                <a:lnTo>
                  <a:pt x="475" y="277"/>
                </a:lnTo>
                <a:lnTo>
                  <a:pt x="472" y="283"/>
                </a:lnTo>
                <a:cubicBezTo>
                  <a:pt x="461" y="304"/>
                  <a:pt x="438" y="314"/>
                  <a:pt x="415" y="308"/>
                </a:cubicBezTo>
                <a:cubicBezTo>
                  <a:pt x="393" y="301"/>
                  <a:pt x="379" y="279"/>
                  <a:pt x="381" y="256"/>
                </a:cubicBezTo>
                <a:lnTo>
                  <a:pt x="382" y="252"/>
                </a:lnTo>
                <a:lnTo>
                  <a:pt x="382" y="247"/>
                </a:lnTo>
                <a:cubicBezTo>
                  <a:pt x="385" y="222"/>
                  <a:pt x="407" y="203"/>
                  <a:pt x="432" y="204"/>
                </a:cubicBezTo>
                <a:cubicBezTo>
                  <a:pt x="458" y="205"/>
                  <a:pt x="478" y="226"/>
                  <a:pt x="478" y="252"/>
                </a:cubicBezTo>
                <a:lnTo>
                  <a:pt x="478" y="253"/>
                </a:lnTo>
                <a:cubicBezTo>
                  <a:pt x="478" y="256"/>
                  <a:pt x="478" y="258"/>
                  <a:pt x="477" y="260"/>
                </a:cubicBezTo>
                <a:lnTo>
                  <a:pt x="477" y="264"/>
                </a:lnTo>
                <a:lnTo>
                  <a:pt x="477" y="249"/>
                </a:lnTo>
                <a:lnTo>
                  <a:pt x="477" y="252"/>
                </a:lnTo>
                <a:cubicBezTo>
                  <a:pt x="478" y="255"/>
                  <a:pt x="478" y="257"/>
                  <a:pt x="478" y="260"/>
                </a:cubicBezTo>
                <a:lnTo>
                  <a:pt x="478" y="261"/>
                </a:lnTo>
                <a:cubicBezTo>
                  <a:pt x="478" y="288"/>
                  <a:pt x="456" y="309"/>
                  <a:pt x="430" y="309"/>
                </a:cubicBezTo>
                <a:cubicBezTo>
                  <a:pt x="403" y="309"/>
                  <a:pt x="382" y="288"/>
                  <a:pt x="382" y="261"/>
                </a:cubicBezTo>
                <a:lnTo>
                  <a:pt x="382" y="259"/>
                </a:lnTo>
                <a:lnTo>
                  <a:pt x="382" y="257"/>
                </a:lnTo>
                <a:cubicBezTo>
                  <a:pt x="382" y="236"/>
                  <a:pt x="396" y="217"/>
                  <a:pt x="416" y="211"/>
                </a:cubicBezTo>
                <a:cubicBezTo>
                  <a:pt x="436" y="205"/>
                  <a:pt x="458" y="213"/>
                  <a:pt x="470" y="230"/>
                </a:cubicBezTo>
                <a:lnTo>
                  <a:pt x="471" y="232"/>
                </a:lnTo>
                <a:cubicBezTo>
                  <a:pt x="475" y="237"/>
                  <a:pt x="477" y="244"/>
                  <a:pt x="478" y="251"/>
                </a:cubicBezTo>
                <a:lnTo>
                  <a:pt x="479" y="254"/>
                </a:lnTo>
                <a:cubicBezTo>
                  <a:pt x="479" y="256"/>
                  <a:pt x="479" y="259"/>
                  <a:pt x="479" y="261"/>
                </a:cubicBezTo>
                <a:lnTo>
                  <a:pt x="479" y="264"/>
                </a:lnTo>
                <a:cubicBezTo>
                  <a:pt x="479" y="268"/>
                  <a:pt x="479" y="272"/>
                  <a:pt x="478" y="276"/>
                </a:cubicBezTo>
                <a:lnTo>
                  <a:pt x="478" y="278"/>
                </a:lnTo>
                <a:lnTo>
                  <a:pt x="388" y="245"/>
                </a:lnTo>
                <a:lnTo>
                  <a:pt x="389" y="243"/>
                </a:lnTo>
                <a:lnTo>
                  <a:pt x="385" y="257"/>
                </a:lnTo>
                <a:lnTo>
                  <a:pt x="385" y="254"/>
                </a:lnTo>
                <a:lnTo>
                  <a:pt x="384" y="261"/>
                </a:lnTo>
                <a:lnTo>
                  <a:pt x="384" y="257"/>
                </a:lnTo>
                <a:cubicBezTo>
                  <a:pt x="384" y="230"/>
                  <a:pt x="406" y="209"/>
                  <a:pt x="432" y="209"/>
                </a:cubicBezTo>
                <a:lnTo>
                  <a:pt x="434" y="209"/>
                </a:lnTo>
                <a:cubicBezTo>
                  <a:pt x="457" y="209"/>
                  <a:pt x="477" y="225"/>
                  <a:pt x="481" y="248"/>
                </a:cubicBezTo>
                <a:lnTo>
                  <a:pt x="482" y="250"/>
                </a:lnTo>
                <a:lnTo>
                  <a:pt x="482" y="250"/>
                </a:lnTo>
                <a:lnTo>
                  <a:pt x="388" y="250"/>
                </a:lnTo>
                <a:lnTo>
                  <a:pt x="389" y="248"/>
                </a:lnTo>
                <a:lnTo>
                  <a:pt x="389" y="248"/>
                </a:lnTo>
                <a:cubicBezTo>
                  <a:pt x="393" y="225"/>
                  <a:pt x="413" y="209"/>
                  <a:pt x="436" y="209"/>
                </a:cubicBezTo>
                <a:lnTo>
                  <a:pt x="441" y="209"/>
                </a:lnTo>
                <a:lnTo>
                  <a:pt x="443" y="209"/>
                </a:lnTo>
                <a:lnTo>
                  <a:pt x="445" y="209"/>
                </a:lnTo>
                <a:lnTo>
                  <a:pt x="446" y="209"/>
                </a:lnTo>
                <a:lnTo>
                  <a:pt x="400" y="242"/>
                </a:lnTo>
                <a:lnTo>
                  <a:pt x="401" y="239"/>
                </a:lnTo>
                <a:lnTo>
                  <a:pt x="401" y="240"/>
                </a:lnTo>
                <a:cubicBezTo>
                  <a:pt x="407" y="218"/>
                  <a:pt x="428" y="202"/>
                  <a:pt x="451" y="204"/>
                </a:cubicBezTo>
                <a:cubicBezTo>
                  <a:pt x="474" y="206"/>
                  <a:pt x="493" y="224"/>
                  <a:pt x="495" y="247"/>
                </a:cubicBezTo>
                <a:lnTo>
                  <a:pt x="496" y="252"/>
                </a:lnTo>
                <a:lnTo>
                  <a:pt x="496" y="260"/>
                </a:lnTo>
                <a:lnTo>
                  <a:pt x="496" y="261"/>
                </a:lnTo>
                <a:cubicBezTo>
                  <a:pt x="496" y="285"/>
                  <a:pt x="479" y="305"/>
                  <a:pt x="457" y="309"/>
                </a:cubicBezTo>
                <a:cubicBezTo>
                  <a:pt x="434" y="313"/>
                  <a:pt x="411" y="300"/>
                  <a:pt x="403" y="278"/>
                </a:cubicBezTo>
                <a:lnTo>
                  <a:pt x="402" y="274"/>
                </a:lnTo>
                <a:lnTo>
                  <a:pt x="399" y="265"/>
                </a:lnTo>
                <a:lnTo>
                  <a:pt x="493" y="252"/>
                </a:lnTo>
                <a:lnTo>
                  <a:pt x="493" y="257"/>
                </a:lnTo>
                <a:cubicBezTo>
                  <a:pt x="493" y="283"/>
                  <a:pt x="471" y="305"/>
                  <a:pt x="445" y="305"/>
                </a:cubicBezTo>
                <a:lnTo>
                  <a:pt x="444" y="305"/>
                </a:lnTo>
                <a:cubicBezTo>
                  <a:pt x="429" y="305"/>
                  <a:pt x="414" y="297"/>
                  <a:pt x="405" y="284"/>
                </a:cubicBezTo>
                <a:cubicBezTo>
                  <a:pt x="396" y="271"/>
                  <a:pt x="394" y="254"/>
                  <a:pt x="400" y="239"/>
                </a:cubicBezTo>
                <a:lnTo>
                  <a:pt x="402" y="234"/>
                </a:lnTo>
                <a:lnTo>
                  <a:pt x="446" y="300"/>
                </a:lnTo>
                <a:lnTo>
                  <a:pt x="446" y="300"/>
                </a:lnTo>
                <a:cubicBezTo>
                  <a:pt x="419" y="300"/>
                  <a:pt x="398" y="278"/>
                  <a:pt x="398" y="252"/>
                </a:cubicBezTo>
                <a:lnTo>
                  <a:pt x="398" y="247"/>
                </a:lnTo>
                <a:lnTo>
                  <a:pt x="399" y="237"/>
                </a:lnTo>
                <a:cubicBezTo>
                  <a:pt x="401" y="215"/>
                  <a:pt x="419" y="197"/>
                  <a:pt x="441" y="195"/>
                </a:cubicBezTo>
                <a:cubicBezTo>
                  <a:pt x="464" y="192"/>
                  <a:pt x="485" y="206"/>
                  <a:pt x="492" y="227"/>
                </a:cubicBezTo>
                <a:lnTo>
                  <a:pt x="493" y="229"/>
                </a:lnTo>
                <a:cubicBezTo>
                  <a:pt x="493" y="232"/>
                  <a:pt x="494" y="234"/>
                  <a:pt x="494" y="237"/>
                </a:cubicBezTo>
                <a:lnTo>
                  <a:pt x="495" y="241"/>
                </a:lnTo>
                <a:lnTo>
                  <a:pt x="496" y="249"/>
                </a:lnTo>
                <a:lnTo>
                  <a:pt x="496" y="249"/>
                </a:lnTo>
                <a:cubicBezTo>
                  <a:pt x="496" y="251"/>
                  <a:pt x="496" y="254"/>
                  <a:pt x="496" y="256"/>
                </a:cubicBezTo>
                <a:lnTo>
                  <a:pt x="496" y="257"/>
                </a:lnTo>
                <a:lnTo>
                  <a:pt x="401" y="250"/>
                </a:lnTo>
                <a:lnTo>
                  <a:pt x="401" y="247"/>
                </a:lnTo>
                <a:lnTo>
                  <a:pt x="401" y="253"/>
                </a:lnTo>
                <a:lnTo>
                  <a:pt x="401" y="247"/>
                </a:lnTo>
                <a:lnTo>
                  <a:pt x="401" y="241"/>
                </a:lnTo>
                <a:lnTo>
                  <a:pt x="401" y="238"/>
                </a:lnTo>
                <a:cubicBezTo>
                  <a:pt x="401" y="211"/>
                  <a:pt x="422" y="190"/>
                  <a:pt x="449" y="190"/>
                </a:cubicBezTo>
                <a:cubicBezTo>
                  <a:pt x="475" y="190"/>
                  <a:pt x="497" y="211"/>
                  <a:pt x="497" y="238"/>
                </a:cubicBezTo>
                <a:lnTo>
                  <a:pt x="497" y="238"/>
                </a:lnTo>
                <a:lnTo>
                  <a:pt x="497" y="241"/>
                </a:lnTo>
                <a:lnTo>
                  <a:pt x="497" y="245"/>
                </a:lnTo>
                <a:lnTo>
                  <a:pt x="497" y="247"/>
                </a:lnTo>
                <a:lnTo>
                  <a:pt x="402" y="238"/>
                </a:lnTo>
                <a:lnTo>
                  <a:pt x="402" y="236"/>
                </a:lnTo>
                <a:lnTo>
                  <a:pt x="403" y="233"/>
                </a:lnTo>
                <a:lnTo>
                  <a:pt x="497" y="254"/>
                </a:lnTo>
                <a:lnTo>
                  <a:pt x="496" y="256"/>
                </a:lnTo>
                <a:lnTo>
                  <a:pt x="494" y="263"/>
                </a:lnTo>
                <a:lnTo>
                  <a:pt x="448" y="199"/>
                </a:lnTo>
                <a:lnTo>
                  <a:pt x="449" y="199"/>
                </a:lnTo>
                <a:lnTo>
                  <a:pt x="402" y="243"/>
                </a:lnTo>
                <a:lnTo>
                  <a:pt x="402" y="238"/>
                </a:lnTo>
                <a:lnTo>
                  <a:pt x="403" y="232"/>
                </a:lnTo>
                <a:cubicBezTo>
                  <a:pt x="405" y="222"/>
                  <a:pt x="409" y="213"/>
                  <a:pt x="417" y="206"/>
                </a:cubicBezTo>
                <a:lnTo>
                  <a:pt x="418" y="204"/>
                </a:lnTo>
                <a:cubicBezTo>
                  <a:pt x="428" y="194"/>
                  <a:pt x="442" y="189"/>
                  <a:pt x="457" y="190"/>
                </a:cubicBezTo>
                <a:cubicBezTo>
                  <a:pt x="471" y="192"/>
                  <a:pt x="484" y="199"/>
                  <a:pt x="492" y="211"/>
                </a:cubicBezTo>
                <a:lnTo>
                  <a:pt x="493" y="213"/>
                </a:lnTo>
                <a:cubicBezTo>
                  <a:pt x="497" y="219"/>
                  <a:pt x="499" y="226"/>
                  <a:pt x="500" y="233"/>
                </a:cubicBezTo>
                <a:lnTo>
                  <a:pt x="501" y="236"/>
                </a:lnTo>
                <a:lnTo>
                  <a:pt x="499" y="228"/>
                </a:lnTo>
                <a:lnTo>
                  <a:pt x="500" y="231"/>
                </a:lnTo>
                <a:lnTo>
                  <a:pt x="501" y="232"/>
                </a:lnTo>
                <a:lnTo>
                  <a:pt x="409" y="232"/>
                </a:lnTo>
                <a:lnTo>
                  <a:pt x="410" y="231"/>
                </a:lnTo>
                <a:lnTo>
                  <a:pt x="408" y="238"/>
                </a:lnTo>
                <a:lnTo>
                  <a:pt x="409" y="235"/>
                </a:lnTo>
                <a:lnTo>
                  <a:pt x="409" y="233"/>
                </a:lnTo>
                <a:cubicBezTo>
                  <a:pt x="409" y="230"/>
                  <a:pt x="410" y="227"/>
                  <a:pt x="411" y="224"/>
                </a:cubicBezTo>
                <a:lnTo>
                  <a:pt x="411" y="223"/>
                </a:lnTo>
                <a:cubicBezTo>
                  <a:pt x="418" y="204"/>
                  <a:pt x="434" y="191"/>
                  <a:pt x="454" y="190"/>
                </a:cubicBezTo>
                <a:cubicBezTo>
                  <a:pt x="473" y="189"/>
                  <a:pt x="491" y="199"/>
                  <a:pt x="500" y="217"/>
                </a:cubicBezTo>
                <a:lnTo>
                  <a:pt x="501" y="219"/>
                </a:lnTo>
                <a:lnTo>
                  <a:pt x="501" y="218"/>
                </a:lnTo>
                <a:lnTo>
                  <a:pt x="418" y="218"/>
                </a:lnTo>
                <a:lnTo>
                  <a:pt x="420" y="215"/>
                </a:lnTo>
                <a:lnTo>
                  <a:pt x="419" y="217"/>
                </a:lnTo>
                <a:cubicBezTo>
                  <a:pt x="428" y="199"/>
                  <a:pt x="447" y="188"/>
                  <a:pt x="467" y="190"/>
                </a:cubicBezTo>
                <a:cubicBezTo>
                  <a:pt x="487" y="192"/>
                  <a:pt x="504" y="207"/>
                  <a:pt x="509" y="226"/>
                </a:cubicBezTo>
                <a:lnTo>
                  <a:pt x="510" y="230"/>
                </a:lnTo>
                <a:cubicBezTo>
                  <a:pt x="510" y="233"/>
                  <a:pt x="511" y="235"/>
                  <a:pt x="511" y="238"/>
                </a:cubicBezTo>
                <a:lnTo>
                  <a:pt x="511" y="243"/>
                </a:lnTo>
                <a:lnTo>
                  <a:pt x="463" y="199"/>
                </a:lnTo>
                <a:lnTo>
                  <a:pt x="464" y="199"/>
                </a:lnTo>
                <a:lnTo>
                  <a:pt x="416" y="252"/>
                </a:lnTo>
                <a:lnTo>
                  <a:pt x="416" y="246"/>
                </a:lnTo>
                <a:lnTo>
                  <a:pt x="415" y="244"/>
                </a:lnTo>
                <a:cubicBezTo>
                  <a:pt x="412" y="219"/>
                  <a:pt x="428" y="197"/>
                  <a:pt x="452" y="191"/>
                </a:cubicBezTo>
                <a:cubicBezTo>
                  <a:pt x="476" y="186"/>
                  <a:pt x="501" y="199"/>
                  <a:pt x="509" y="223"/>
                </a:cubicBezTo>
                <a:lnTo>
                  <a:pt x="509" y="224"/>
                </a:lnTo>
                <a:cubicBezTo>
                  <a:pt x="510" y="227"/>
                  <a:pt x="510" y="229"/>
                  <a:pt x="511" y="232"/>
                </a:cubicBezTo>
                <a:lnTo>
                  <a:pt x="511" y="235"/>
                </a:lnTo>
                <a:cubicBezTo>
                  <a:pt x="514" y="248"/>
                  <a:pt x="510" y="263"/>
                  <a:pt x="501" y="273"/>
                </a:cubicBezTo>
                <a:cubicBezTo>
                  <a:pt x="491" y="284"/>
                  <a:pt x="478" y="290"/>
                  <a:pt x="464" y="290"/>
                </a:cubicBezTo>
                <a:lnTo>
                  <a:pt x="463" y="290"/>
                </a:lnTo>
                <a:cubicBezTo>
                  <a:pt x="440" y="290"/>
                  <a:pt x="420" y="274"/>
                  <a:pt x="416" y="250"/>
                </a:cubicBezTo>
                <a:lnTo>
                  <a:pt x="416" y="247"/>
                </a:lnTo>
                <a:cubicBezTo>
                  <a:pt x="415" y="245"/>
                  <a:pt x="415" y="242"/>
                  <a:pt x="415" y="239"/>
                </a:cubicBezTo>
                <a:lnTo>
                  <a:pt x="415" y="238"/>
                </a:lnTo>
                <a:cubicBezTo>
                  <a:pt x="415" y="211"/>
                  <a:pt x="436" y="190"/>
                  <a:pt x="463" y="190"/>
                </a:cubicBezTo>
                <a:cubicBezTo>
                  <a:pt x="489" y="190"/>
                  <a:pt x="511" y="211"/>
                  <a:pt x="511" y="238"/>
                </a:cubicBezTo>
                <a:lnTo>
                  <a:pt x="511" y="241"/>
                </a:lnTo>
                <a:lnTo>
                  <a:pt x="511" y="240"/>
                </a:lnTo>
                <a:lnTo>
                  <a:pt x="511" y="250"/>
                </a:lnTo>
                <a:lnTo>
                  <a:pt x="511" y="252"/>
                </a:lnTo>
                <a:lnTo>
                  <a:pt x="418" y="237"/>
                </a:lnTo>
                <a:lnTo>
                  <a:pt x="419" y="234"/>
                </a:lnTo>
                <a:lnTo>
                  <a:pt x="417" y="245"/>
                </a:lnTo>
                <a:lnTo>
                  <a:pt x="417" y="239"/>
                </a:lnTo>
                <a:lnTo>
                  <a:pt x="417" y="237"/>
                </a:lnTo>
                <a:lnTo>
                  <a:pt x="416" y="236"/>
                </a:lnTo>
                <a:lnTo>
                  <a:pt x="416" y="228"/>
                </a:lnTo>
                <a:cubicBezTo>
                  <a:pt x="416" y="202"/>
                  <a:pt x="437" y="180"/>
                  <a:pt x="464" y="180"/>
                </a:cubicBezTo>
                <a:cubicBezTo>
                  <a:pt x="490" y="180"/>
                  <a:pt x="512" y="202"/>
                  <a:pt x="512" y="228"/>
                </a:cubicBezTo>
                <a:lnTo>
                  <a:pt x="512" y="230"/>
                </a:lnTo>
                <a:lnTo>
                  <a:pt x="512" y="229"/>
                </a:lnTo>
                <a:lnTo>
                  <a:pt x="513" y="235"/>
                </a:lnTo>
                <a:lnTo>
                  <a:pt x="513" y="235"/>
                </a:lnTo>
                <a:lnTo>
                  <a:pt x="423" y="221"/>
                </a:lnTo>
                <a:lnTo>
                  <a:pt x="424" y="219"/>
                </a:lnTo>
                <a:lnTo>
                  <a:pt x="419" y="231"/>
                </a:lnTo>
                <a:lnTo>
                  <a:pt x="420" y="229"/>
                </a:lnTo>
                <a:cubicBezTo>
                  <a:pt x="424" y="206"/>
                  <a:pt x="444" y="190"/>
                  <a:pt x="467" y="190"/>
                </a:cubicBezTo>
                <a:lnTo>
                  <a:pt x="468" y="190"/>
                </a:lnTo>
                <a:cubicBezTo>
                  <a:pt x="494" y="190"/>
                  <a:pt x="516" y="211"/>
                  <a:pt x="516" y="238"/>
                </a:cubicBezTo>
                <a:cubicBezTo>
                  <a:pt x="516" y="264"/>
                  <a:pt x="494" y="286"/>
                  <a:pt x="468" y="286"/>
                </a:cubicBezTo>
                <a:lnTo>
                  <a:pt x="467" y="286"/>
                </a:lnTo>
                <a:cubicBezTo>
                  <a:pt x="453" y="286"/>
                  <a:pt x="440" y="280"/>
                  <a:pt x="431" y="269"/>
                </a:cubicBezTo>
                <a:cubicBezTo>
                  <a:pt x="422" y="258"/>
                  <a:pt x="418" y="244"/>
                  <a:pt x="420" y="230"/>
                </a:cubicBezTo>
                <a:lnTo>
                  <a:pt x="421" y="227"/>
                </a:lnTo>
                <a:lnTo>
                  <a:pt x="422" y="221"/>
                </a:lnTo>
                <a:cubicBezTo>
                  <a:pt x="428" y="198"/>
                  <a:pt x="450" y="182"/>
                  <a:pt x="474" y="185"/>
                </a:cubicBezTo>
                <a:cubicBezTo>
                  <a:pt x="498" y="188"/>
                  <a:pt x="516" y="209"/>
                  <a:pt x="516" y="233"/>
                </a:cubicBezTo>
                <a:lnTo>
                  <a:pt x="516" y="234"/>
                </a:lnTo>
                <a:lnTo>
                  <a:pt x="516" y="238"/>
                </a:lnTo>
                <a:lnTo>
                  <a:pt x="516" y="243"/>
                </a:lnTo>
                <a:lnTo>
                  <a:pt x="516" y="247"/>
                </a:lnTo>
                <a:lnTo>
                  <a:pt x="423" y="232"/>
                </a:lnTo>
                <a:lnTo>
                  <a:pt x="423" y="231"/>
                </a:lnTo>
                <a:lnTo>
                  <a:pt x="421" y="246"/>
                </a:lnTo>
                <a:lnTo>
                  <a:pt x="421" y="242"/>
                </a:lnTo>
                <a:lnTo>
                  <a:pt x="422" y="233"/>
                </a:lnTo>
                <a:cubicBezTo>
                  <a:pt x="424" y="208"/>
                  <a:pt x="445" y="190"/>
                  <a:pt x="469" y="190"/>
                </a:cubicBezTo>
                <a:lnTo>
                  <a:pt x="470" y="190"/>
                </a:lnTo>
                <a:cubicBezTo>
                  <a:pt x="492" y="190"/>
                  <a:pt x="511" y="204"/>
                  <a:pt x="517" y="225"/>
                </a:cubicBezTo>
                <a:lnTo>
                  <a:pt x="518" y="231"/>
                </a:lnTo>
                <a:lnTo>
                  <a:pt x="520" y="236"/>
                </a:lnTo>
                <a:lnTo>
                  <a:pt x="426" y="236"/>
                </a:lnTo>
                <a:lnTo>
                  <a:pt x="427" y="232"/>
                </a:lnTo>
                <a:lnTo>
                  <a:pt x="426" y="239"/>
                </a:lnTo>
                <a:lnTo>
                  <a:pt x="427" y="234"/>
                </a:lnTo>
                <a:cubicBezTo>
                  <a:pt x="429" y="209"/>
                  <a:pt x="450" y="190"/>
                  <a:pt x="474" y="190"/>
                </a:cubicBezTo>
                <a:lnTo>
                  <a:pt x="475" y="190"/>
                </a:lnTo>
                <a:lnTo>
                  <a:pt x="477" y="190"/>
                </a:lnTo>
                <a:lnTo>
                  <a:pt x="478" y="190"/>
                </a:lnTo>
                <a:lnTo>
                  <a:pt x="430" y="238"/>
                </a:lnTo>
                <a:lnTo>
                  <a:pt x="430" y="235"/>
                </a:lnTo>
                <a:lnTo>
                  <a:pt x="430" y="233"/>
                </a:lnTo>
                <a:cubicBezTo>
                  <a:pt x="430" y="211"/>
                  <a:pt x="445" y="191"/>
                  <a:pt x="467" y="186"/>
                </a:cubicBezTo>
                <a:cubicBezTo>
                  <a:pt x="489" y="181"/>
                  <a:pt x="511" y="192"/>
                  <a:pt x="521" y="212"/>
                </a:cubicBezTo>
                <a:lnTo>
                  <a:pt x="522" y="214"/>
                </a:lnTo>
                <a:cubicBezTo>
                  <a:pt x="523" y="216"/>
                  <a:pt x="524" y="218"/>
                  <a:pt x="525" y="220"/>
                </a:cubicBezTo>
                <a:lnTo>
                  <a:pt x="526" y="223"/>
                </a:lnTo>
                <a:cubicBezTo>
                  <a:pt x="526" y="225"/>
                  <a:pt x="527" y="228"/>
                  <a:pt x="527" y="230"/>
                </a:cubicBezTo>
                <a:lnTo>
                  <a:pt x="528" y="233"/>
                </a:lnTo>
                <a:cubicBezTo>
                  <a:pt x="528" y="236"/>
                  <a:pt x="528" y="238"/>
                  <a:pt x="528" y="241"/>
                </a:cubicBezTo>
                <a:lnTo>
                  <a:pt x="528" y="242"/>
                </a:lnTo>
                <a:lnTo>
                  <a:pt x="433" y="237"/>
                </a:lnTo>
                <a:lnTo>
                  <a:pt x="433" y="233"/>
                </a:lnTo>
                <a:lnTo>
                  <a:pt x="434" y="228"/>
                </a:lnTo>
                <a:cubicBezTo>
                  <a:pt x="436" y="205"/>
                  <a:pt x="455" y="186"/>
                  <a:pt x="479" y="185"/>
                </a:cubicBezTo>
                <a:cubicBezTo>
                  <a:pt x="503" y="184"/>
                  <a:pt x="524" y="200"/>
                  <a:pt x="529" y="224"/>
                </a:cubicBezTo>
                <a:lnTo>
                  <a:pt x="530" y="229"/>
                </a:lnTo>
                <a:lnTo>
                  <a:pt x="482" y="190"/>
                </a:lnTo>
                <a:lnTo>
                  <a:pt x="483" y="190"/>
                </a:lnTo>
                <a:cubicBezTo>
                  <a:pt x="510" y="190"/>
                  <a:pt x="531" y="211"/>
                  <a:pt x="531" y="238"/>
                </a:cubicBezTo>
                <a:lnTo>
                  <a:pt x="531" y="240"/>
                </a:lnTo>
                <a:lnTo>
                  <a:pt x="531" y="242"/>
                </a:lnTo>
                <a:lnTo>
                  <a:pt x="437" y="231"/>
                </a:lnTo>
                <a:lnTo>
                  <a:pt x="437" y="229"/>
                </a:lnTo>
                <a:lnTo>
                  <a:pt x="437" y="229"/>
                </a:lnTo>
                <a:cubicBezTo>
                  <a:pt x="442" y="206"/>
                  <a:pt x="462" y="190"/>
                  <a:pt x="485" y="190"/>
                </a:cubicBezTo>
                <a:cubicBezTo>
                  <a:pt x="508" y="190"/>
                  <a:pt x="528" y="207"/>
                  <a:pt x="532" y="229"/>
                </a:cubicBezTo>
                <a:lnTo>
                  <a:pt x="533" y="235"/>
                </a:lnTo>
                <a:lnTo>
                  <a:pt x="533" y="236"/>
                </a:lnTo>
                <a:lnTo>
                  <a:pt x="438" y="247"/>
                </a:lnTo>
                <a:lnTo>
                  <a:pt x="438" y="244"/>
                </a:lnTo>
                <a:lnTo>
                  <a:pt x="438" y="242"/>
                </a:lnTo>
                <a:cubicBezTo>
                  <a:pt x="438" y="236"/>
                  <a:pt x="438" y="231"/>
                  <a:pt x="440" y="225"/>
                </a:cubicBezTo>
                <a:lnTo>
                  <a:pt x="441" y="220"/>
                </a:lnTo>
                <a:lnTo>
                  <a:pt x="442" y="217"/>
                </a:lnTo>
                <a:lnTo>
                  <a:pt x="488" y="276"/>
                </a:lnTo>
                <a:lnTo>
                  <a:pt x="488" y="276"/>
                </a:lnTo>
                <a:lnTo>
                  <a:pt x="535" y="239"/>
                </a:lnTo>
                <a:lnTo>
                  <a:pt x="534" y="243"/>
                </a:lnTo>
                <a:lnTo>
                  <a:pt x="533" y="220"/>
                </a:lnTo>
                <a:lnTo>
                  <a:pt x="534" y="223"/>
                </a:lnTo>
                <a:lnTo>
                  <a:pt x="522" y="203"/>
                </a:lnTo>
                <a:lnTo>
                  <a:pt x="523" y="204"/>
                </a:lnTo>
                <a:lnTo>
                  <a:pt x="442" y="243"/>
                </a:lnTo>
                <a:lnTo>
                  <a:pt x="441" y="238"/>
                </a:lnTo>
                <a:lnTo>
                  <a:pt x="441" y="238"/>
                </a:lnTo>
                <a:lnTo>
                  <a:pt x="443" y="245"/>
                </a:lnTo>
                <a:lnTo>
                  <a:pt x="442" y="244"/>
                </a:lnTo>
                <a:lnTo>
                  <a:pt x="536" y="228"/>
                </a:lnTo>
                <a:lnTo>
                  <a:pt x="536" y="232"/>
                </a:lnTo>
                <a:lnTo>
                  <a:pt x="535" y="242"/>
                </a:lnTo>
                <a:lnTo>
                  <a:pt x="487" y="190"/>
                </a:lnTo>
                <a:lnTo>
                  <a:pt x="488" y="190"/>
                </a:lnTo>
                <a:lnTo>
                  <a:pt x="441" y="233"/>
                </a:lnTo>
                <a:lnTo>
                  <a:pt x="441" y="228"/>
                </a:lnTo>
                <a:lnTo>
                  <a:pt x="442" y="224"/>
                </a:lnTo>
                <a:lnTo>
                  <a:pt x="441" y="225"/>
                </a:lnTo>
                <a:cubicBezTo>
                  <a:pt x="441" y="220"/>
                  <a:pt x="442" y="215"/>
                  <a:pt x="444" y="210"/>
                </a:cubicBezTo>
                <a:lnTo>
                  <a:pt x="444" y="208"/>
                </a:lnTo>
                <a:cubicBezTo>
                  <a:pt x="452" y="186"/>
                  <a:pt x="474" y="172"/>
                  <a:pt x="498" y="176"/>
                </a:cubicBezTo>
                <a:cubicBezTo>
                  <a:pt x="521" y="180"/>
                  <a:pt x="538" y="200"/>
                  <a:pt x="538" y="223"/>
                </a:cubicBezTo>
                <a:lnTo>
                  <a:pt x="538" y="225"/>
                </a:lnTo>
                <a:lnTo>
                  <a:pt x="537" y="218"/>
                </a:lnTo>
                <a:lnTo>
                  <a:pt x="538" y="221"/>
                </a:lnTo>
                <a:lnTo>
                  <a:pt x="490" y="180"/>
                </a:lnTo>
                <a:lnTo>
                  <a:pt x="491" y="180"/>
                </a:lnTo>
                <a:lnTo>
                  <a:pt x="492" y="180"/>
                </a:lnTo>
                <a:cubicBezTo>
                  <a:pt x="512" y="180"/>
                  <a:pt x="529" y="192"/>
                  <a:pt x="537" y="211"/>
                </a:cubicBezTo>
                <a:lnTo>
                  <a:pt x="538" y="213"/>
                </a:lnTo>
                <a:lnTo>
                  <a:pt x="537" y="212"/>
                </a:lnTo>
                <a:lnTo>
                  <a:pt x="494" y="185"/>
                </a:lnTo>
                <a:lnTo>
                  <a:pt x="494" y="185"/>
                </a:lnTo>
                <a:lnTo>
                  <a:pt x="446" y="233"/>
                </a:lnTo>
                <a:lnTo>
                  <a:pt x="446" y="230"/>
                </a:lnTo>
                <a:cubicBezTo>
                  <a:pt x="446" y="226"/>
                  <a:pt x="447" y="223"/>
                  <a:pt x="448" y="220"/>
                </a:cubicBezTo>
                <a:lnTo>
                  <a:pt x="449" y="215"/>
                </a:lnTo>
                <a:lnTo>
                  <a:pt x="448" y="216"/>
                </a:lnTo>
                <a:lnTo>
                  <a:pt x="450" y="207"/>
                </a:lnTo>
                <a:cubicBezTo>
                  <a:pt x="455" y="188"/>
                  <a:pt x="471" y="173"/>
                  <a:pt x="491" y="171"/>
                </a:cubicBezTo>
                <a:cubicBezTo>
                  <a:pt x="511" y="169"/>
                  <a:pt x="530" y="180"/>
                  <a:pt x="539" y="198"/>
                </a:cubicBezTo>
                <a:lnTo>
                  <a:pt x="540" y="199"/>
                </a:lnTo>
                <a:cubicBezTo>
                  <a:pt x="543" y="205"/>
                  <a:pt x="545" y="213"/>
                  <a:pt x="545" y="220"/>
                </a:cubicBezTo>
                <a:lnTo>
                  <a:pt x="545" y="223"/>
                </a:lnTo>
                <a:lnTo>
                  <a:pt x="545" y="227"/>
                </a:lnTo>
                <a:lnTo>
                  <a:pt x="543" y="212"/>
                </a:lnTo>
                <a:lnTo>
                  <a:pt x="543" y="213"/>
                </a:lnTo>
                <a:lnTo>
                  <a:pt x="449" y="228"/>
                </a:lnTo>
                <a:lnTo>
                  <a:pt x="449" y="227"/>
                </a:lnTo>
                <a:lnTo>
                  <a:pt x="449" y="224"/>
                </a:lnTo>
                <a:lnTo>
                  <a:pt x="449" y="220"/>
                </a:lnTo>
                <a:lnTo>
                  <a:pt x="449" y="219"/>
                </a:lnTo>
                <a:cubicBezTo>
                  <a:pt x="449" y="192"/>
                  <a:pt x="471" y="171"/>
                  <a:pt x="497" y="171"/>
                </a:cubicBezTo>
                <a:cubicBezTo>
                  <a:pt x="524" y="171"/>
                  <a:pt x="545" y="192"/>
                  <a:pt x="545" y="219"/>
                </a:cubicBezTo>
                <a:lnTo>
                  <a:pt x="545" y="223"/>
                </a:lnTo>
                <a:lnTo>
                  <a:pt x="545" y="233"/>
                </a:lnTo>
                <a:cubicBezTo>
                  <a:pt x="542" y="258"/>
                  <a:pt x="520" y="278"/>
                  <a:pt x="495" y="276"/>
                </a:cubicBezTo>
                <a:cubicBezTo>
                  <a:pt x="469" y="275"/>
                  <a:pt x="449" y="254"/>
                  <a:pt x="449" y="228"/>
                </a:cubicBezTo>
                <a:lnTo>
                  <a:pt x="449" y="223"/>
                </a:lnTo>
                <a:lnTo>
                  <a:pt x="449" y="220"/>
                </a:lnTo>
                <a:lnTo>
                  <a:pt x="449" y="219"/>
                </a:lnTo>
                <a:cubicBezTo>
                  <a:pt x="449" y="192"/>
                  <a:pt x="470" y="171"/>
                  <a:pt x="497" y="171"/>
                </a:cubicBezTo>
                <a:cubicBezTo>
                  <a:pt x="523" y="171"/>
                  <a:pt x="545" y="192"/>
                  <a:pt x="545" y="219"/>
                </a:cubicBezTo>
                <a:lnTo>
                  <a:pt x="545" y="222"/>
                </a:lnTo>
                <a:lnTo>
                  <a:pt x="545" y="226"/>
                </a:lnTo>
                <a:lnTo>
                  <a:pt x="545" y="231"/>
                </a:lnTo>
                <a:lnTo>
                  <a:pt x="544" y="219"/>
                </a:lnTo>
                <a:lnTo>
                  <a:pt x="544" y="221"/>
                </a:lnTo>
                <a:lnTo>
                  <a:pt x="455" y="212"/>
                </a:lnTo>
                <a:lnTo>
                  <a:pt x="455" y="211"/>
                </a:lnTo>
                <a:lnTo>
                  <a:pt x="450" y="225"/>
                </a:lnTo>
                <a:lnTo>
                  <a:pt x="451" y="222"/>
                </a:lnTo>
                <a:lnTo>
                  <a:pt x="450" y="228"/>
                </a:lnTo>
                <a:lnTo>
                  <a:pt x="450" y="225"/>
                </a:lnTo>
                <a:cubicBezTo>
                  <a:pt x="450" y="220"/>
                  <a:pt x="451" y="215"/>
                  <a:pt x="453" y="210"/>
                </a:cubicBezTo>
                <a:lnTo>
                  <a:pt x="453" y="208"/>
                </a:lnTo>
                <a:cubicBezTo>
                  <a:pt x="460" y="189"/>
                  <a:pt x="478" y="175"/>
                  <a:pt x="499" y="175"/>
                </a:cubicBezTo>
                <a:cubicBezTo>
                  <a:pt x="520" y="175"/>
                  <a:pt x="538" y="189"/>
                  <a:pt x="545" y="208"/>
                </a:cubicBezTo>
                <a:lnTo>
                  <a:pt x="545" y="210"/>
                </a:lnTo>
                <a:cubicBezTo>
                  <a:pt x="546" y="213"/>
                  <a:pt x="547" y="216"/>
                  <a:pt x="547" y="219"/>
                </a:cubicBezTo>
                <a:lnTo>
                  <a:pt x="548" y="223"/>
                </a:lnTo>
                <a:lnTo>
                  <a:pt x="548" y="224"/>
                </a:lnTo>
                <a:lnTo>
                  <a:pt x="543" y="211"/>
                </a:lnTo>
                <a:lnTo>
                  <a:pt x="544" y="212"/>
                </a:lnTo>
                <a:lnTo>
                  <a:pt x="453" y="233"/>
                </a:lnTo>
                <a:lnTo>
                  <a:pt x="453" y="229"/>
                </a:lnTo>
                <a:lnTo>
                  <a:pt x="453" y="223"/>
                </a:lnTo>
                <a:lnTo>
                  <a:pt x="453" y="217"/>
                </a:lnTo>
                <a:lnTo>
                  <a:pt x="453" y="214"/>
                </a:lnTo>
                <a:cubicBezTo>
                  <a:pt x="453" y="187"/>
                  <a:pt x="474" y="166"/>
                  <a:pt x="501" y="166"/>
                </a:cubicBezTo>
                <a:cubicBezTo>
                  <a:pt x="527" y="166"/>
                  <a:pt x="549" y="187"/>
                  <a:pt x="549" y="214"/>
                </a:cubicBezTo>
                <a:lnTo>
                  <a:pt x="549" y="215"/>
                </a:lnTo>
                <a:lnTo>
                  <a:pt x="549" y="220"/>
                </a:lnTo>
                <a:lnTo>
                  <a:pt x="549" y="225"/>
                </a:lnTo>
                <a:lnTo>
                  <a:pt x="549" y="228"/>
                </a:lnTo>
                <a:lnTo>
                  <a:pt x="501" y="180"/>
                </a:lnTo>
                <a:lnTo>
                  <a:pt x="502" y="180"/>
                </a:lnTo>
                <a:lnTo>
                  <a:pt x="454" y="228"/>
                </a:lnTo>
                <a:lnTo>
                  <a:pt x="454" y="223"/>
                </a:lnTo>
                <a:lnTo>
                  <a:pt x="454" y="215"/>
                </a:lnTo>
                <a:lnTo>
                  <a:pt x="454" y="211"/>
                </a:lnTo>
                <a:lnTo>
                  <a:pt x="454" y="204"/>
                </a:lnTo>
                <a:cubicBezTo>
                  <a:pt x="454" y="178"/>
                  <a:pt x="475" y="156"/>
                  <a:pt x="502" y="156"/>
                </a:cubicBezTo>
                <a:cubicBezTo>
                  <a:pt x="528" y="156"/>
                  <a:pt x="550" y="178"/>
                  <a:pt x="550" y="204"/>
                </a:cubicBezTo>
                <a:lnTo>
                  <a:pt x="550" y="208"/>
                </a:lnTo>
                <a:lnTo>
                  <a:pt x="550" y="215"/>
                </a:lnTo>
                <a:lnTo>
                  <a:pt x="550" y="223"/>
                </a:lnTo>
                <a:lnTo>
                  <a:pt x="550" y="228"/>
                </a:lnTo>
                <a:cubicBezTo>
                  <a:pt x="550" y="255"/>
                  <a:pt x="528" y="276"/>
                  <a:pt x="502" y="276"/>
                </a:cubicBezTo>
                <a:cubicBezTo>
                  <a:pt x="475" y="276"/>
                  <a:pt x="454" y="255"/>
                  <a:pt x="454" y="228"/>
                </a:cubicBezTo>
                <a:lnTo>
                  <a:pt x="454" y="228"/>
                </a:lnTo>
                <a:cubicBezTo>
                  <a:pt x="454" y="225"/>
                  <a:pt x="454" y="223"/>
                  <a:pt x="455" y="220"/>
                </a:cubicBezTo>
                <a:lnTo>
                  <a:pt x="455" y="217"/>
                </a:lnTo>
                <a:lnTo>
                  <a:pt x="455" y="215"/>
                </a:lnTo>
                <a:lnTo>
                  <a:pt x="455" y="221"/>
                </a:lnTo>
                <a:lnTo>
                  <a:pt x="455" y="219"/>
                </a:lnTo>
                <a:cubicBezTo>
                  <a:pt x="455" y="192"/>
                  <a:pt x="476" y="171"/>
                  <a:pt x="503" y="171"/>
                </a:cubicBezTo>
                <a:lnTo>
                  <a:pt x="504" y="171"/>
                </a:lnTo>
                <a:cubicBezTo>
                  <a:pt x="530" y="171"/>
                  <a:pt x="552" y="192"/>
                  <a:pt x="552" y="219"/>
                </a:cubicBezTo>
                <a:lnTo>
                  <a:pt x="552" y="223"/>
                </a:lnTo>
                <a:lnTo>
                  <a:pt x="552" y="226"/>
                </a:lnTo>
                <a:lnTo>
                  <a:pt x="552" y="228"/>
                </a:lnTo>
                <a:lnTo>
                  <a:pt x="458" y="213"/>
                </a:lnTo>
                <a:lnTo>
                  <a:pt x="459" y="212"/>
                </a:lnTo>
                <a:lnTo>
                  <a:pt x="456" y="227"/>
                </a:lnTo>
                <a:lnTo>
                  <a:pt x="456" y="223"/>
                </a:lnTo>
                <a:cubicBezTo>
                  <a:pt x="456" y="221"/>
                  <a:pt x="457" y="219"/>
                  <a:pt x="457" y="217"/>
                </a:cubicBezTo>
                <a:lnTo>
                  <a:pt x="457" y="213"/>
                </a:lnTo>
                <a:lnTo>
                  <a:pt x="458" y="210"/>
                </a:lnTo>
                <a:lnTo>
                  <a:pt x="457" y="211"/>
                </a:lnTo>
                <a:cubicBezTo>
                  <a:pt x="457" y="206"/>
                  <a:pt x="458" y="201"/>
                  <a:pt x="460" y="196"/>
                </a:cubicBezTo>
                <a:lnTo>
                  <a:pt x="460" y="194"/>
                </a:lnTo>
                <a:cubicBezTo>
                  <a:pt x="467" y="173"/>
                  <a:pt x="488" y="160"/>
                  <a:pt x="510" y="162"/>
                </a:cubicBezTo>
                <a:cubicBezTo>
                  <a:pt x="532" y="163"/>
                  <a:pt x="550" y="180"/>
                  <a:pt x="553" y="202"/>
                </a:cubicBezTo>
                <a:lnTo>
                  <a:pt x="554" y="205"/>
                </a:lnTo>
                <a:cubicBezTo>
                  <a:pt x="554" y="207"/>
                  <a:pt x="554" y="210"/>
                  <a:pt x="554" y="212"/>
                </a:cubicBezTo>
                <a:lnTo>
                  <a:pt x="554" y="218"/>
                </a:lnTo>
                <a:lnTo>
                  <a:pt x="555" y="220"/>
                </a:lnTo>
                <a:lnTo>
                  <a:pt x="555" y="228"/>
                </a:lnTo>
                <a:lnTo>
                  <a:pt x="464" y="207"/>
                </a:lnTo>
                <a:lnTo>
                  <a:pt x="465" y="206"/>
                </a:lnTo>
                <a:lnTo>
                  <a:pt x="460" y="222"/>
                </a:lnTo>
                <a:lnTo>
                  <a:pt x="460" y="218"/>
                </a:lnTo>
                <a:lnTo>
                  <a:pt x="460" y="219"/>
                </a:lnTo>
                <a:cubicBezTo>
                  <a:pt x="460" y="216"/>
                  <a:pt x="460" y="214"/>
                  <a:pt x="461" y="211"/>
                </a:cubicBezTo>
                <a:lnTo>
                  <a:pt x="461" y="208"/>
                </a:lnTo>
                <a:lnTo>
                  <a:pt x="460" y="216"/>
                </a:lnTo>
                <a:lnTo>
                  <a:pt x="460" y="214"/>
                </a:lnTo>
                <a:cubicBezTo>
                  <a:pt x="460" y="187"/>
                  <a:pt x="482" y="166"/>
                  <a:pt x="508" y="166"/>
                </a:cubicBezTo>
                <a:cubicBezTo>
                  <a:pt x="535" y="166"/>
                  <a:pt x="556" y="187"/>
                  <a:pt x="556" y="214"/>
                </a:cubicBezTo>
                <a:lnTo>
                  <a:pt x="556" y="216"/>
                </a:lnTo>
                <a:lnTo>
                  <a:pt x="556" y="208"/>
                </a:lnTo>
                <a:lnTo>
                  <a:pt x="556" y="211"/>
                </a:lnTo>
                <a:lnTo>
                  <a:pt x="557" y="216"/>
                </a:lnTo>
                <a:lnTo>
                  <a:pt x="552" y="201"/>
                </a:lnTo>
                <a:lnTo>
                  <a:pt x="553" y="202"/>
                </a:lnTo>
                <a:lnTo>
                  <a:pt x="463" y="214"/>
                </a:lnTo>
                <a:lnTo>
                  <a:pt x="463" y="212"/>
                </a:lnTo>
                <a:lnTo>
                  <a:pt x="463" y="211"/>
                </a:lnTo>
                <a:lnTo>
                  <a:pt x="464" y="206"/>
                </a:lnTo>
                <a:lnTo>
                  <a:pt x="465" y="198"/>
                </a:lnTo>
                <a:cubicBezTo>
                  <a:pt x="470" y="178"/>
                  <a:pt x="487" y="164"/>
                  <a:pt x="507" y="162"/>
                </a:cubicBezTo>
                <a:cubicBezTo>
                  <a:pt x="527" y="160"/>
                  <a:pt x="546" y="170"/>
                  <a:pt x="555" y="188"/>
                </a:cubicBezTo>
                <a:lnTo>
                  <a:pt x="555" y="189"/>
                </a:lnTo>
                <a:cubicBezTo>
                  <a:pt x="558" y="194"/>
                  <a:pt x="559" y="199"/>
                  <a:pt x="560" y="204"/>
                </a:cubicBezTo>
                <a:lnTo>
                  <a:pt x="560" y="207"/>
                </a:lnTo>
                <a:lnTo>
                  <a:pt x="561" y="211"/>
                </a:lnTo>
                <a:lnTo>
                  <a:pt x="559" y="202"/>
                </a:lnTo>
                <a:lnTo>
                  <a:pt x="560" y="204"/>
                </a:lnTo>
                <a:lnTo>
                  <a:pt x="474" y="192"/>
                </a:lnTo>
                <a:lnTo>
                  <a:pt x="475" y="191"/>
                </a:lnTo>
                <a:lnTo>
                  <a:pt x="468" y="210"/>
                </a:lnTo>
                <a:lnTo>
                  <a:pt x="468" y="207"/>
                </a:lnTo>
                <a:lnTo>
                  <a:pt x="470" y="198"/>
                </a:lnTo>
                <a:lnTo>
                  <a:pt x="471" y="194"/>
                </a:lnTo>
                <a:cubicBezTo>
                  <a:pt x="479" y="172"/>
                  <a:pt x="501" y="158"/>
                  <a:pt x="525" y="162"/>
                </a:cubicBezTo>
                <a:cubicBezTo>
                  <a:pt x="548" y="166"/>
                  <a:pt x="565" y="186"/>
                  <a:pt x="565" y="209"/>
                </a:cubicBezTo>
                <a:lnTo>
                  <a:pt x="565" y="211"/>
                </a:lnTo>
                <a:cubicBezTo>
                  <a:pt x="565" y="214"/>
                  <a:pt x="565" y="216"/>
                  <a:pt x="564" y="219"/>
                </a:cubicBezTo>
                <a:lnTo>
                  <a:pt x="564" y="222"/>
                </a:lnTo>
                <a:lnTo>
                  <a:pt x="564" y="224"/>
                </a:lnTo>
                <a:cubicBezTo>
                  <a:pt x="561" y="249"/>
                  <a:pt x="539" y="268"/>
                  <a:pt x="514" y="267"/>
                </a:cubicBezTo>
                <a:cubicBezTo>
                  <a:pt x="488" y="266"/>
                  <a:pt x="468" y="245"/>
                  <a:pt x="468" y="219"/>
                </a:cubicBezTo>
                <a:lnTo>
                  <a:pt x="468" y="217"/>
                </a:lnTo>
                <a:lnTo>
                  <a:pt x="468" y="214"/>
                </a:lnTo>
                <a:lnTo>
                  <a:pt x="468" y="210"/>
                </a:lnTo>
                <a:lnTo>
                  <a:pt x="473" y="232"/>
                </a:lnTo>
                <a:lnTo>
                  <a:pt x="473" y="231"/>
                </a:lnTo>
                <a:lnTo>
                  <a:pt x="563" y="202"/>
                </a:lnTo>
                <a:lnTo>
                  <a:pt x="563" y="205"/>
                </a:lnTo>
                <a:lnTo>
                  <a:pt x="564" y="212"/>
                </a:lnTo>
                <a:lnTo>
                  <a:pt x="564" y="221"/>
                </a:lnTo>
                <a:lnTo>
                  <a:pt x="563" y="210"/>
                </a:lnTo>
                <a:lnTo>
                  <a:pt x="564" y="212"/>
                </a:lnTo>
                <a:lnTo>
                  <a:pt x="469" y="223"/>
                </a:lnTo>
                <a:lnTo>
                  <a:pt x="469" y="221"/>
                </a:lnTo>
                <a:lnTo>
                  <a:pt x="469" y="221"/>
                </a:lnTo>
                <a:lnTo>
                  <a:pt x="468" y="211"/>
                </a:lnTo>
                <a:lnTo>
                  <a:pt x="468" y="209"/>
                </a:lnTo>
                <a:cubicBezTo>
                  <a:pt x="468" y="185"/>
                  <a:pt x="487" y="165"/>
                  <a:pt x="511" y="162"/>
                </a:cubicBezTo>
                <a:cubicBezTo>
                  <a:pt x="535" y="159"/>
                  <a:pt x="557" y="174"/>
                  <a:pt x="563" y="198"/>
                </a:cubicBezTo>
                <a:lnTo>
                  <a:pt x="564" y="200"/>
                </a:lnTo>
                <a:lnTo>
                  <a:pt x="565" y="211"/>
                </a:lnTo>
                <a:lnTo>
                  <a:pt x="566" y="215"/>
                </a:lnTo>
                <a:lnTo>
                  <a:pt x="564" y="205"/>
                </a:lnTo>
                <a:lnTo>
                  <a:pt x="565" y="208"/>
                </a:lnTo>
                <a:lnTo>
                  <a:pt x="479" y="197"/>
                </a:lnTo>
                <a:lnTo>
                  <a:pt x="480" y="195"/>
                </a:lnTo>
                <a:lnTo>
                  <a:pt x="473" y="214"/>
                </a:lnTo>
                <a:lnTo>
                  <a:pt x="473" y="211"/>
                </a:lnTo>
                <a:lnTo>
                  <a:pt x="520" y="267"/>
                </a:lnTo>
                <a:lnTo>
                  <a:pt x="519" y="267"/>
                </a:lnTo>
                <a:cubicBezTo>
                  <a:pt x="505" y="267"/>
                  <a:pt x="492" y="261"/>
                  <a:pt x="483" y="250"/>
                </a:cubicBezTo>
                <a:cubicBezTo>
                  <a:pt x="474" y="239"/>
                  <a:pt x="470" y="225"/>
                  <a:pt x="472" y="211"/>
                </a:cubicBezTo>
                <a:lnTo>
                  <a:pt x="473" y="205"/>
                </a:lnTo>
                <a:lnTo>
                  <a:pt x="474" y="201"/>
                </a:lnTo>
                <a:lnTo>
                  <a:pt x="473" y="210"/>
                </a:lnTo>
                <a:lnTo>
                  <a:pt x="473" y="209"/>
                </a:lnTo>
                <a:cubicBezTo>
                  <a:pt x="473" y="185"/>
                  <a:pt x="492" y="164"/>
                  <a:pt x="516" y="162"/>
                </a:cubicBezTo>
                <a:cubicBezTo>
                  <a:pt x="541" y="159"/>
                  <a:pt x="563" y="176"/>
                  <a:pt x="568" y="200"/>
                </a:cubicBezTo>
                <a:lnTo>
                  <a:pt x="569" y="203"/>
                </a:lnTo>
                <a:cubicBezTo>
                  <a:pt x="569" y="206"/>
                  <a:pt x="569" y="209"/>
                  <a:pt x="569" y="212"/>
                </a:cubicBezTo>
                <a:lnTo>
                  <a:pt x="569" y="216"/>
                </a:lnTo>
                <a:lnTo>
                  <a:pt x="569" y="221"/>
                </a:lnTo>
                <a:lnTo>
                  <a:pt x="569" y="223"/>
                </a:lnTo>
                <a:cubicBezTo>
                  <a:pt x="569" y="246"/>
                  <a:pt x="554" y="265"/>
                  <a:pt x="532" y="270"/>
                </a:cubicBezTo>
                <a:cubicBezTo>
                  <a:pt x="511" y="275"/>
                  <a:pt x="488" y="265"/>
                  <a:pt x="479" y="245"/>
                </a:cubicBezTo>
                <a:lnTo>
                  <a:pt x="478" y="244"/>
                </a:lnTo>
                <a:cubicBezTo>
                  <a:pt x="477" y="242"/>
                  <a:pt x="476" y="240"/>
                  <a:pt x="475" y="238"/>
                </a:cubicBezTo>
                <a:lnTo>
                  <a:pt x="474" y="235"/>
                </a:lnTo>
                <a:lnTo>
                  <a:pt x="474" y="235"/>
                </a:lnTo>
                <a:cubicBezTo>
                  <a:pt x="473" y="233"/>
                  <a:pt x="473" y="230"/>
                  <a:pt x="472" y="228"/>
                </a:cubicBezTo>
                <a:lnTo>
                  <a:pt x="471" y="226"/>
                </a:lnTo>
                <a:lnTo>
                  <a:pt x="565" y="226"/>
                </a:lnTo>
                <a:lnTo>
                  <a:pt x="564" y="228"/>
                </a:lnTo>
                <a:lnTo>
                  <a:pt x="564" y="227"/>
                </a:lnTo>
                <a:cubicBezTo>
                  <a:pt x="560" y="250"/>
                  <a:pt x="540" y="267"/>
                  <a:pt x="517" y="267"/>
                </a:cubicBezTo>
                <a:lnTo>
                  <a:pt x="515" y="267"/>
                </a:lnTo>
                <a:cubicBezTo>
                  <a:pt x="489" y="267"/>
                  <a:pt x="467" y="245"/>
                  <a:pt x="467" y="219"/>
                </a:cubicBezTo>
                <a:cubicBezTo>
                  <a:pt x="467" y="192"/>
                  <a:pt x="489" y="171"/>
                  <a:pt x="515" y="171"/>
                </a:cubicBezTo>
                <a:lnTo>
                  <a:pt x="517" y="171"/>
                </a:lnTo>
                <a:lnTo>
                  <a:pt x="469" y="219"/>
                </a:lnTo>
                <a:lnTo>
                  <a:pt x="469" y="215"/>
                </a:lnTo>
                <a:lnTo>
                  <a:pt x="469" y="211"/>
                </a:lnTo>
                <a:lnTo>
                  <a:pt x="469" y="206"/>
                </a:lnTo>
                <a:lnTo>
                  <a:pt x="469" y="204"/>
                </a:lnTo>
                <a:cubicBezTo>
                  <a:pt x="469" y="178"/>
                  <a:pt x="491" y="156"/>
                  <a:pt x="517" y="156"/>
                </a:cubicBezTo>
                <a:cubicBezTo>
                  <a:pt x="544" y="156"/>
                  <a:pt x="565" y="178"/>
                  <a:pt x="565" y="204"/>
                </a:cubicBezTo>
                <a:lnTo>
                  <a:pt x="565" y="206"/>
                </a:lnTo>
                <a:lnTo>
                  <a:pt x="566" y="207"/>
                </a:lnTo>
                <a:lnTo>
                  <a:pt x="566" y="216"/>
                </a:lnTo>
                <a:lnTo>
                  <a:pt x="566" y="219"/>
                </a:lnTo>
                <a:cubicBezTo>
                  <a:pt x="566" y="245"/>
                  <a:pt x="544" y="267"/>
                  <a:pt x="518" y="267"/>
                </a:cubicBezTo>
                <a:cubicBezTo>
                  <a:pt x="491" y="267"/>
                  <a:pt x="470" y="245"/>
                  <a:pt x="470" y="219"/>
                </a:cubicBezTo>
                <a:lnTo>
                  <a:pt x="470" y="218"/>
                </a:lnTo>
                <a:lnTo>
                  <a:pt x="470" y="215"/>
                </a:lnTo>
                <a:lnTo>
                  <a:pt x="470" y="209"/>
                </a:lnTo>
                <a:cubicBezTo>
                  <a:pt x="470" y="191"/>
                  <a:pt x="480" y="175"/>
                  <a:pt x="497" y="167"/>
                </a:cubicBezTo>
                <a:lnTo>
                  <a:pt x="498" y="166"/>
                </a:lnTo>
                <a:cubicBezTo>
                  <a:pt x="511" y="159"/>
                  <a:pt x="527" y="159"/>
                  <a:pt x="540" y="166"/>
                </a:cubicBezTo>
                <a:lnTo>
                  <a:pt x="541" y="167"/>
                </a:lnTo>
                <a:cubicBezTo>
                  <a:pt x="555" y="173"/>
                  <a:pt x="564" y="186"/>
                  <a:pt x="567" y="200"/>
                </a:cubicBezTo>
                <a:lnTo>
                  <a:pt x="568" y="203"/>
                </a:lnTo>
                <a:lnTo>
                  <a:pt x="563" y="191"/>
                </a:lnTo>
                <a:lnTo>
                  <a:pt x="564" y="193"/>
                </a:lnTo>
                <a:lnTo>
                  <a:pt x="479" y="193"/>
                </a:lnTo>
                <a:lnTo>
                  <a:pt x="480" y="191"/>
                </a:lnTo>
                <a:lnTo>
                  <a:pt x="479" y="192"/>
                </a:lnTo>
                <a:cubicBezTo>
                  <a:pt x="487" y="172"/>
                  <a:pt x="506" y="160"/>
                  <a:pt x="527" y="162"/>
                </a:cubicBezTo>
                <a:cubicBezTo>
                  <a:pt x="547" y="163"/>
                  <a:pt x="565" y="178"/>
                  <a:pt x="570" y="198"/>
                </a:cubicBezTo>
                <a:lnTo>
                  <a:pt x="571" y="200"/>
                </a:lnTo>
                <a:lnTo>
                  <a:pt x="572" y="205"/>
                </a:lnTo>
                <a:lnTo>
                  <a:pt x="524" y="166"/>
                </a:lnTo>
                <a:lnTo>
                  <a:pt x="527" y="166"/>
                </a:lnTo>
                <a:lnTo>
                  <a:pt x="480" y="206"/>
                </a:lnTo>
                <a:lnTo>
                  <a:pt x="480" y="203"/>
                </a:lnTo>
                <a:lnTo>
                  <a:pt x="479" y="211"/>
                </a:lnTo>
                <a:lnTo>
                  <a:pt x="479" y="209"/>
                </a:lnTo>
                <a:cubicBezTo>
                  <a:pt x="479" y="186"/>
                  <a:pt x="497" y="166"/>
                  <a:pt x="520" y="162"/>
                </a:cubicBezTo>
                <a:cubicBezTo>
                  <a:pt x="543" y="158"/>
                  <a:pt x="566" y="172"/>
                  <a:pt x="573" y="194"/>
                </a:cubicBezTo>
                <a:lnTo>
                  <a:pt x="575" y="199"/>
                </a:lnTo>
                <a:lnTo>
                  <a:pt x="576" y="205"/>
                </a:lnTo>
                <a:lnTo>
                  <a:pt x="482" y="219"/>
                </a:lnTo>
                <a:lnTo>
                  <a:pt x="482" y="216"/>
                </a:lnTo>
                <a:lnTo>
                  <a:pt x="482" y="214"/>
                </a:lnTo>
                <a:cubicBezTo>
                  <a:pt x="482" y="187"/>
                  <a:pt x="504" y="166"/>
                  <a:pt x="530" y="166"/>
                </a:cubicBezTo>
                <a:cubicBezTo>
                  <a:pt x="557" y="166"/>
                  <a:pt x="578" y="187"/>
                  <a:pt x="578" y="214"/>
                </a:cubicBezTo>
                <a:lnTo>
                  <a:pt x="578" y="216"/>
                </a:lnTo>
                <a:lnTo>
                  <a:pt x="578" y="207"/>
                </a:lnTo>
                <a:lnTo>
                  <a:pt x="578" y="210"/>
                </a:lnTo>
                <a:lnTo>
                  <a:pt x="486" y="201"/>
                </a:lnTo>
                <a:lnTo>
                  <a:pt x="488" y="196"/>
                </a:lnTo>
                <a:lnTo>
                  <a:pt x="491" y="190"/>
                </a:lnTo>
                <a:cubicBezTo>
                  <a:pt x="498" y="174"/>
                  <a:pt x="513" y="163"/>
                  <a:pt x="531" y="162"/>
                </a:cubicBezTo>
                <a:cubicBezTo>
                  <a:pt x="548" y="160"/>
                  <a:pt x="565" y="168"/>
                  <a:pt x="575" y="183"/>
                </a:cubicBezTo>
                <a:lnTo>
                  <a:pt x="576" y="184"/>
                </a:lnTo>
                <a:cubicBezTo>
                  <a:pt x="578" y="188"/>
                  <a:pt x="580" y="192"/>
                  <a:pt x="582" y="196"/>
                </a:cubicBezTo>
                <a:lnTo>
                  <a:pt x="583" y="199"/>
                </a:lnTo>
                <a:cubicBezTo>
                  <a:pt x="584" y="204"/>
                  <a:pt x="585" y="209"/>
                  <a:pt x="585" y="214"/>
                </a:cubicBezTo>
                <a:lnTo>
                  <a:pt x="585" y="219"/>
                </a:lnTo>
                <a:lnTo>
                  <a:pt x="537" y="171"/>
                </a:lnTo>
                <a:lnTo>
                  <a:pt x="538" y="171"/>
                </a:lnTo>
                <a:lnTo>
                  <a:pt x="490" y="215"/>
                </a:lnTo>
                <a:lnTo>
                  <a:pt x="491" y="209"/>
                </a:lnTo>
                <a:lnTo>
                  <a:pt x="491" y="204"/>
                </a:lnTo>
                <a:cubicBezTo>
                  <a:pt x="494" y="181"/>
                  <a:pt x="512" y="164"/>
                  <a:pt x="534" y="162"/>
                </a:cubicBezTo>
                <a:cubicBezTo>
                  <a:pt x="557" y="159"/>
                  <a:pt x="577" y="173"/>
                  <a:pt x="585" y="194"/>
                </a:cubicBezTo>
                <a:lnTo>
                  <a:pt x="585" y="196"/>
                </a:lnTo>
                <a:cubicBezTo>
                  <a:pt x="587" y="203"/>
                  <a:pt x="588" y="211"/>
                  <a:pt x="587" y="219"/>
                </a:cubicBezTo>
                <a:lnTo>
                  <a:pt x="586" y="222"/>
                </a:lnTo>
                <a:cubicBezTo>
                  <a:pt x="585" y="232"/>
                  <a:pt x="580" y="241"/>
                  <a:pt x="573" y="248"/>
                </a:cubicBezTo>
                <a:lnTo>
                  <a:pt x="570" y="250"/>
                </a:lnTo>
                <a:lnTo>
                  <a:pt x="572" y="249"/>
                </a:lnTo>
                <a:lnTo>
                  <a:pt x="556" y="176"/>
                </a:lnTo>
                <a:lnTo>
                  <a:pt x="557" y="177"/>
                </a:lnTo>
                <a:lnTo>
                  <a:pt x="514" y="177"/>
                </a:lnTo>
                <a:lnTo>
                  <a:pt x="515" y="176"/>
                </a:lnTo>
                <a:lnTo>
                  <a:pt x="489" y="228"/>
                </a:lnTo>
                <a:lnTo>
                  <a:pt x="488" y="223"/>
                </a:lnTo>
                <a:cubicBezTo>
                  <a:pt x="486" y="209"/>
                  <a:pt x="489" y="195"/>
                  <a:pt x="498" y="184"/>
                </a:cubicBezTo>
                <a:cubicBezTo>
                  <a:pt x="507" y="172"/>
                  <a:pt x="521" y="166"/>
                  <a:pt x="535" y="166"/>
                </a:cubicBezTo>
                <a:lnTo>
                  <a:pt x="536" y="166"/>
                </a:lnTo>
                <a:cubicBezTo>
                  <a:pt x="550" y="166"/>
                  <a:pt x="563" y="172"/>
                  <a:pt x="573" y="183"/>
                </a:cubicBezTo>
                <a:cubicBezTo>
                  <a:pt x="582" y="194"/>
                  <a:pt x="586" y="208"/>
                  <a:pt x="583" y="222"/>
                </a:cubicBezTo>
                <a:lnTo>
                  <a:pt x="583" y="225"/>
                </a:lnTo>
                <a:lnTo>
                  <a:pt x="582" y="231"/>
                </a:lnTo>
                <a:cubicBezTo>
                  <a:pt x="575" y="255"/>
                  <a:pt x="551" y="271"/>
                  <a:pt x="526" y="266"/>
                </a:cubicBezTo>
                <a:cubicBezTo>
                  <a:pt x="502" y="262"/>
                  <a:pt x="484" y="239"/>
                  <a:pt x="487" y="214"/>
                </a:cubicBezTo>
                <a:lnTo>
                  <a:pt x="488" y="209"/>
                </a:lnTo>
                <a:lnTo>
                  <a:pt x="488" y="205"/>
                </a:lnTo>
                <a:cubicBezTo>
                  <a:pt x="491" y="180"/>
                  <a:pt x="511" y="161"/>
                  <a:pt x="536" y="161"/>
                </a:cubicBezTo>
                <a:lnTo>
                  <a:pt x="536" y="161"/>
                </a:lnTo>
                <a:cubicBezTo>
                  <a:pt x="551" y="161"/>
                  <a:pt x="564" y="168"/>
                  <a:pt x="574" y="179"/>
                </a:cubicBezTo>
                <a:cubicBezTo>
                  <a:pt x="583" y="190"/>
                  <a:pt x="586" y="205"/>
                  <a:pt x="584" y="219"/>
                </a:cubicBezTo>
                <a:lnTo>
                  <a:pt x="583" y="221"/>
                </a:lnTo>
                <a:lnTo>
                  <a:pt x="584" y="212"/>
                </a:lnTo>
                <a:lnTo>
                  <a:pt x="584" y="214"/>
                </a:lnTo>
                <a:lnTo>
                  <a:pt x="489" y="202"/>
                </a:lnTo>
                <a:lnTo>
                  <a:pt x="490" y="200"/>
                </a:lnTo>
                <a:lnTo>
                  <a:pt x="493" y="192"/>
                </a:lnTo>
                <a:cubicBezTo>
                  <a:pt x="500" y="173"/>
                  <a:pt x="518" y="161"/>
                  <a:pt x="537" y="161"/>
                </a:cubicBezTo>
                <a:lnTo>
                  <a:pt x="539" y="161"/>
                </a:lnTo>
                <a:lnTo>
                  <a:pt x="492" y="202"/>
                </a:lnTo>
                <a:lnTo>
                  <a:pt x="493" y="196"/>
                </a:lnTo>
                <a:cubicBezTo>
                  <a:pt x="493" y="192"/>
                  <a:pt x="494" y="189"/>
                  <a:pt x="495" y="186"/>
                </a:cubicBezTo>
                <a:lnTo>
                  <a:pt x="496" y="183"/>
                </a:lnTo>
                <a:lnTo>
                  <a:pt x="499" y="179"/>
                </a:lnTo>
                <a:cubicBezTo>
                  <a:pt x="508" y="161"/>
                  <a:pt x="527" y="150"/>
                  <a:pt x="547" y="152"/>
                </a:cubicBezTo>
                <a:cubicBezTo>
                  <a:pt x="567" y="154"/>
                  <a:pt x="583" y="169"/>
                  <a:pt x="588" y="188"/>
                </a:cubicBezTo>
                <a:lnTo>
                  <a:pt x="589" y="190"/>
                </a:lnTo>
                <a:cubicBezTo>
                  <a:pt x="589" y="194"/>
                  <a:pt x="590" y="198"/>
                  <a:pt x="590" y="202"/>
                </a:cubicBezTo>
                <a:lnTo>
                  <a:pt x="590" y="206"/>
                </a:lnTo>
                <a:lnTo>
                  <a:pt x="590" y="207"/>
                </a:lnTo>
                <a:lnTo>
                  <a:pt x="590" y="214"/>
                </a:lnTo>
                <a:lnTo>
                  <a:pt x="497" y="199"/>
                </a:lnTo>
                <a:lnTo>
                  <a:pt x="497" y="197"/>
                </a:lnTo>
                <a:lnTo>
                  <a:pt x="496" y="205"/>
                </a:lnTo>
                <a:lnTo>
                  <a:pt x="496" y="202"/>
                </a:lnTo>
                <a:cubicBezTo>
                  <a:pt x="500" y="178"/>
                  <a:pt x="520" y="161"/>
                  <a:pt x="543" y="161"/>
                </a:cubicBezTo>
                <a:lnTo>
                  <a:pt x="545" y="161"/>
                </a:lnTo>
                <a:lnTo>
                  <a:pt x="546" y="161"/>
                </a:lnTo>
                <a:lnTo>
                  <a:pt x="546" y="161"/>
                </a:lnTo>
                <a:lnTo>
                  <a:pt x="548" y="161"/>
                </a:lnTo>
                <a:lnTo>
                  <a:pt x="548" y="161"/>
                </a:lnTo>
                <a:lnTo>
                  <a:pt x="503" y="194"/>
                </a:lnTo>
                <a:lnTo>
                  <a:pt x="504" y="191"/>
                </a:lnTo>
                <a:cubicBezTo>
                  <a:pt x="505" y="189"/>
                  <a:pt x="506" y="187"/>
                  <a:pt x="507" y="185"/>
                </a:cubicBezTo>
                <a:lnTo>
                  <a:pt x="508" y="183"/>
                </a:lnTo>
                <a:cubicBezTo>
                  <a:pt x="517" y="163"/>
                  <a:pt x="540" y="153"/>
                  <a:pt x="561" y="158"/>
                </a:cubicBezTo>
                <a:cubicBezTo>
                  <a:pt x="583" y="163"/>
                  <a:pt x="598" y="182"/>
                  <a:pt x="598" y="204"/>
                </a:cubicBezTo>
                <a:lnTo>
                  <a:pt x="598" y="209"/>
                </a:lnTo>
                <a:lnTo>
                  <a:pt x="598" y="212"/>
                </a:lnTo>
                <a:lnTo>
                  <a:pt x="598" y="214"/>
                </a:lnTo>
                <a:cubicBezTo>
                  <a:pt x="598" y="238"/>
                  <a:pt x="581" y="258"/>
                  <a:pt x="558" y="261"/>
                </a:cubicBezTo>
                <a:cubicBezTo>
                  <a:pt x="535" y="265"/>
                  <a:pt x="512" y="251"/>
                  <a:pt x="505" y="229"/>
                </a:cubicBezTo>
                <a:lnTo>
                  <a:pt x="504" y="228"/>
                </a:lnTo>
                <a:cubicBezTo>
                  <a:pt x="503" y="223"/>
                  <a:pt x="502" y="218"/>
                  <a:pt x="502" y="212"/>
                </a:cubicBezTo>
                <a:lnTo>
                  <a:pt x="502" y="209"/>
                </a:lnTo>
                <a:lnTo>
                  <a:pt x="502" y="209"/>
                </a:lnTo>
                <a:lnTo>
                  <a:pt x="597" y="204"/>
                </a:lnTo>
                <a:lnTo>
                  <a:pt x="597" y="207"/>
                </a:lnTo>
                <a:lnTo>
                  <a:pt x="597" y="209"/>
                </a:lnTo>
                <a:lnTo>
                  <a:pt x="507" y="188"/>
                </a:lnTo>
                <a:lnTo>
                  <a:pt x="508" y="186"/>
                </a:lnTo>
                <a:lnTo>
                  <a:pt x="503" y="200"/>
                </a:lnTo>
                <a:lnTo>
                  <a:pt x="504" y="197"/>
                </a:lnTo>
                <a:lnTo>
                  <a:pt x="504" y="194"/>
                </a:lnTo>
                <a:lnTo>
                  <a:pt x="503" y="201"/>
                </a:lnTo>
                <a:lnTo>
                  <a:pt x="503" y="200"/>
                </a:lnTo>
                <a:cubicBezTo>
                  <a:pt x="503" y="173"/>
                  <a:pt x="525" y="152"/>
                  <a:pt x="551" y="152"/>
                </a:cubicBezTo>
                <a:cubicBezTo>
                  <a:pt x="578" y="152"/>
                  <a:pt x="599" y="173"/>
                  <a:pt x="599" y="200"/>
                </a:cubicBezTo>
                <a:lnTo>
                  <a:pt x="599" y="203"/>
                </a:lnTo>
                <a:lnTo>
                  <a:pt x="600" y="202"/>
                </a:lnTo>
                <a:lnTo>
                  <a:pt x="600" y="212"/>
                </a:lnTo>
                <a:lnTo>
                  <a:pt x="600" y="214"/>
                </a:lnTo>
                <a:cubicBezTo>
                  <a:pt x="600" y="240"/>
                  <a:pt x="578" y="262"/>
                  <a:pt x="552" y="262"/>
                </a:cubicBezTo>
                <a:cubicBezTo>
                  <a:pt x="525" y="262"/>
                  <a:pt x="504" y="240"/>
                  <a:pt x="504" y="214"/>
                </a:cubicBezTo>
                <a:lnTo>
                  <a:pt x="504" y="212"/>
                </a:lnTo>
                <a:lnTo>
                  <a:pt x="504" y="208"/>
                </a:lnTo>
                <a:lnTo>
                  <a:pt x="504" y="208"/>
                </a:lnTo>
                <a:lnTo>
                  <a:pt x="503" y="200"/>
                </a:lnTo>
                <a:cubicBezTo>
                  <a:pt x="503" y="179"/>
                  <a:pt x="517" y="161"/>
                  <a:pt x="536" y="154"/>
                </a:cubicBezTo>
                <a:lnTo>
                  <a:pt x="538" y="154"/>
                </a:lnTo>
                <a:cubicBezTo>
                  <a:pt x="550" y="150"/>
                  <a:pt x="563" y="151"/>
                  <a:pt x="574" y="157"/>
                </a:cubicBezTo>
                <a:lnTo>
                  <a:pt x="575" y="157"/>
                </a:lnTo>
                <a:cubicBezTo>
                  <a:pt x="592" y="165"/>
                  <a:pt x="602" y="182"/>
                  <a:pt x="602" y="200"/>
                </a:cubicBezTo>
                <a:lnTo>
                  <a:pt x="602" y="203"/>
                </a:lnTo>
                <a:lnTo>
                  <a:pt x="602" y="204"/>
                </a:lnTo>
                <a:cubicBezTo>
                  <a:pt x="602" y="231"/>
                  <a:pt x="580" y="252"/>
                  <a:pt x="554" y="252"/>
                </a:cubicBezTo>
                <a:cubicBezTo>
                  <a:pt x="527" y="252"/>
                  <a:pt x="506" y="231"/>
                  <a:pt x="506" y="204"/>
                </a:cubicBezTo>
                <a:lnTo>
                  <a:pt x="506" y="202"/>
                </a:lnTo>
                <a:lnTo>
                  <a:pt x="506" y="197"/>
                </a:lnTo>
                <a:lnTo>
                  <a:pt x="506" y="193"/>
                </a:lnTo>
                <a:cubicBezTo>
                  <a:pt x="506" y="190"/>
                  <a:pt x="506" y="187"/>
                  <a:pt x="507" y="184"/>
                </a:cubicBezTo>
                <a:lnTo>
                  <a:pt x="507" y="181"/>
                </a:lnTo>
                <a:cubicBezTo>
                  <a:pt x="512" y="157"/>
                  <a:pt x="535" y="140"/>
                  <a:pt x="559" y="143"/>
                </a:cubicBezTo>
                <a:cubicBezTo>
                  <a:pt x="584" y="145"/>
                  <a:pt x="602" y="166"/>
                  <a:pt x="602" y="190"/>
                </a:cubicBezTo>
                <a:lnTo>
                  <a:pt x="602" y="191"/>
                </a:lnTo>
                <a:lnTo>
                  <a:pt x="602" y="195"/>
                </a:lnTo>
                <a:lnTo>
                  <a:pt x="602" y="200"/>
                </a:lnTo>
                <a:lnTo>
                  <a:pt x="554" y="152"/>
                </a:lnTo>
                <a:lnTo>
                  <a:pt x="555" y="152"/>
                </a:lnTo>
                <a:cubicBezTo>
                  <a:pt x="582" y="152"/>
                  <a:pt x="603" y="173"/>
                  <a:pt x="603" y="200"/>
                </a:cubicBezTo>
                <a:cubicBezTo>
                  <a:pt x="603" y="226"/>
                  <a:pt x="582" y="248"/>
                  <a:pt x="555" y="248"/>
                </a:cubicBezTo>
                <a:lnTo>
                  <a:pt x="554" y="248"/>
                </a:lnTo>
                <a:cubicBezTo>
                  <a:pt x="528" y="248"/>
                  <a:pt x="506" y="226"/>
                  <a:pt x="506" y="200"/>
                </a:cubicBezTo>
                <a:cubicBezTo>
                  <a:pt x="506" y="173"/>
                  <a:pt x="528" y="152"/>
                  <a:pt x="554" y="152"/>
                </a:cubicBezTo>
                <a:lnTo>
                  <a:pt x="555" y="152"/>
                </a:lnTo>
                <a:cubicBezTo>
                  <a:pt x="581" y="152"/>
                  <a:pt x="603" y="173"/>
                  <a:pt x="603" y="200"/>
                </a:cubicBezTo>
                <a:lnTo>
                  <a:pt x="603" y="202"/>
                </a:lnTo>
                <a:cubicBezTo>
                  <a:pt x="603" y="206"/>
                  <a:pt x="602" y="210"/>
                  <a:pt x="602" y="214"/>
                </a:cubicBezTo>
                <a:lnTo>
                  <a:pt x="601" y="216"/>
                </a:lnTo>
                <a:cubicBezTo>
                  <a:pt x="595" y="242"/>
                  <a:pt x="569" y="257"/>
                  <a:pt x="543" y="251"/>
                </a:cubicBezTo>
                <a:cubicBezTo>
                  <a:pt x="517" y="245"/>
                  <a:pt x="501" y="219"/>
                  <a:pt x="508" y="193"/>
                </a:cubicBezTo>
                <a:lnTo>
                  <a:pt x="508" y="191"/>
                </a:lnTo>
                <a:lnTo>
                  <a:pt x="511" y="182"/>
                </a:lnTo>
                <a:cubicBezTo>
                  <a:pt x="519" y="164"/>
                  <a:pt x="536" y="152"/>
                  <a:pt x="556" y="152"/>
                </a:cubicBezTo>
                <a:lnTo>
                  <a:pt x="557" y="152"/>
                </a:lnTo>
                <a:lnTo>
                  <a:pt x="559" y="152"/>
                </a:lnTo>
                <a:lnTo>
                  <a:pt x="511" y="195"/>
                </a:lnTo>
                <a:lnTo>
                  <a:pt x="512" y="190"/>
                </a:lnTo>
                <a:lnTo>
                  <a:pt x="514" y="180"/>
                </a:lnTo>
                <a:cubicBezTo>
                  <a:pt x="518" y="158"/>
                  <a:pt x="538" y="142"/>
                  <a:pt x="560" y="142"/>
                </a:cubicBezTo>
                <a:lnTo>
                  <a:pt x="563" y="142"/>
                </a:lnTo>
                <a:cubicBezTo>
                  <a:pt x="584" y="142"/>
                  <a:pt x="602" y="156"/>
                  <a:pt x="609" y="175"/>
                </a:cubicBezTo>
                <a:lnTo>
                  <a:pt x="610" y="178"/>
                </a:lnTo>
                <a:lnTo>
                  <a:pt x="604" y="167"/>
                </a:lnTo>
                <a:lnTo>
                  <a:pt x="605" y="168"/>
                </a:lnTo>
                <a:lnTo>
                  <a:pt x="518" y="189"/>
                </a:lnTo>
                <a:lnTo>
                  <a:pt x="518" y="185"/>
                </a:lnTo>
                <a:lnTo>
                  <a:pt x="520" y="177"/>
                </a:lnTo>
                <a:cubicBezTo>
                  <a:pt x="521" y="170"/>
                  <a:pt x="524" y="163"/>
                  <a:pt x="528" y="158"/>
                </a:cubicBezTo>
                <a:lnTo>
                  <a:pt x="530" y="154"/>
                </a:lnTo>
                <a:cubicBezTo>
                  <a:pt x="535" y="148"/>
                  <a:pt x="541" y="143"/>
                  <a:pt x="548" y="139"/>
                </a:cubicBezTo>
                <a:lnTo>
                  <a:pt x="550" y="138"/>
                </a:lnTo>
                <a:cubicBezTo>
                  <a:pt x="563" y="132"/>
                  <a:pt x="578" y="131"/>
                  <a:pt x="592" y="137"/>
                </a:cubicBezTo>
                <a:cubicBezTo>
                  <a:pt x="605" y="143"/>
                  <a:pt x="615" y="155"/>
                  <a:pt x="618" y="169"/>
                </a:cubicBezTo>
                <a:lnTo>
                  <a:pt x="619" y="173"/>
                </a:lnTo>
                <a:cubicBezTo>
                  <a:pt x="620" y="177"/>
                  <a:pt x="620" y="181"/>
                  <a:pt x="620" y="185"/>
                </a:cubicBezTo>
                <a:lnTo>
                  <a:pt x="620" y="190"/>
                </a:lnTo>
                <a:cubicBezTo>
                  <a:pt x="620" y="217"/>
                  <a:pt x="599" y="238"/>
                  <a:pt x="572" y="238"/>
                </a:cubicBezTo>
                <a:lnTo>
                  <a:pt x="572" y="238"/>
                </a:lnTo>
                <a:lnTo>
                  <a:pt x="570" y="238"/>
                </a:lnTo>
                <a:cubicBezTo>
                  <a:pt x="555" y="238"/>
                  <a:pt x="541" y="231"/>
                  <a:pt x="532" y="219"/>
                </a:cubicBezTo>
                <a:cubicBezTo>
                  <a:pt x="523" y="207"/>
                  <a:pt x="520" y="191"/>
                  <a:pt x="524" y="177"/>
                </a:cubicBezTo>
                <a:lnTo>
                  <a:pt x="526" y="172"/>
                </a:lnTo>
                <a:cubicBezTo>
                  <a:pt x="532" y="151"/>
                  <a:pt x="551" y="137"/>
                  <a:pt x="572" y="137"/>
                </a:cubicBezTo>
                <a:lnTo>
                  <a:pt x="573" y="137"/>
                </a:lnTo>
                <a:cubicBezTo>
                  <a:pt x="598" y="137"/>
                  <a:pt x="618" y="156"/>
                  <a:pt x="621" y="181"/>
                </a:cubicBezTo>
                <a:lnTo>
                  <a:pt x="621" y="186"/>
                </a:lnTo>
                <a:lnTo>
                  <a:pt x="622" y="191"/>
                </a:lnTo>
                <a:lnTo>
                  <a:pt x="622" y="200"/>
                </a:lnTo>
                <a:cubicBezTo>
                  <a:pt x="622" y="226"/>
                  <a:pt x="600" y="248"/>
                  <a:pt x="574" y="248"/>
                </a:cubicBezTo>
                <a:cubicBezTo>
                  <a:pt x="547" y="248"/>
                  <a:pt x="526" y="226"/>
                  <a:pt x="526" y="200"/>
                </a:cubicBezTo>
                <a:lnTo>
                  <a:pt x="526" y="198"/>
                </a:lnTo>
                <a:lnTo>
                  <a:pt x="526" y="195"/>
                </a:lnTo>
                <a:cubicBezTo>
                  <a:pt x="526" y="168"/>
                  <a:pt x="547" y="147"/>
                  <a:pt x="574" y="147"/>
                </a:cubicBezTo>
                <a:lnTo>
                  <a:pt x="575" y="147"/>
                </a:lnTo>
                <a:lnTo>
                  <a:pt x="576" y="147"/>
                </a:lnTo>
                <a:lnTo>
                  <a:pt x="529" y="186"/>
                </a:lnTo>
                <a:lnTo>
                  <a:pt x="529" y="183"/>
                </a:lnTo>
                <a:lnTo>
                  <a:pt x="530" y="204"/>
                </a:lnTo>
                <a:lnTo>
                  <a:pt x="529" y="202"/>
                </a:lnTo>
                <a:lnTo>
                  <a:pt x="623" y="202"/>
                </a:lnTo>
                <a:lnTo>
                  <a:pt x="622" y="204"/>
                </a:lnTo>
                <a:lnTo>
                  <a:pt x="622" y="204"/>
                </a:lnTo>
                <a:lnTo>
                  <a:pt x="575" y="147"/>
                </a:lnTo>
                <a:lnTo>
                  <a:pt x="576" y="147"/>
                </a:lnTo>
                <a:lnTo>
                  <a:pt x="528" y="195"/>
                </a:lnTo>
                <a:lnTo>
                  <a:pt x="528" y="192"/>
                </a:lnTo>
                <a:lnTo>
                  <a:pt x="528" y="190"/>
                </a:lnTo>
                <a:lnTo>
                  <a:pt x="576" y="238"/>
                </a:lnTo>
                <a:lnTo>
                  <a:pt x="576" y="238"/>
                </a:lnTo>
                <a:cubicBezTo>
                  <a:pt x="549" y="238"/>
                  <a:pt x="528" y="217"/>
                  <a:pt x="528" y="190"/>
                </a:cubicBezTo>
                <a:cubicBezTo>
                  <a:pt x="528" y="164"/>
                  <a:pt x="549" y="142"/>
                  <a:pt x="576" y="142"/>
                </a:cubicBezTo>
                <a:lnTo>
                  <a:pt x="576" y="142"/>
                </a:lnTo>
                <a:cubicBezTo>
                  <a:pt x="603" y="142"/>
                  <a:pt x="624" y="164"/>
                  <a:pt x="624" y="190"/>
                </a:cubicBezTo>
                <a:lnTo>
                  <a:pt x="624" y="192"/>
                </a:lnTo>
                <a:lnTo>
                  <a:pt x="624" y="195"/>
                </a:lnTo>
                <a:cubicBezTo>
                  <a:pt x="624" y="221"/>
                  <a:pt x="603" y="243"/>
                  <a:pt x="576" y="243"/>
                </a:cubicBezTo>
                <a:lnTo>
                  <a:pt x="575" y="243"/>
                </a:lnTo>
                <a:cubicBezTo>
                  <a:pt x="561" y="243"/>
                  <a:pt x="547" y="237"/>
                  <a:pt x="538" y="225"/>
                </a:cubicBezTo>
                <a:cubicBezTo>
                  <a:pt x="529" y="214"/>
                  <a:pt x="525" y="200"/>
                  <a:pt x="528" y="186"/>
                </a:cubicBezTo>
                <a:lnTo>
                  <a:pt x="529" y="181"/>
                </a:lnTo>
                <a:lnTo>
                  <a:pt x="529" y="179"/>
                </a:lnTo>
                <a:cubicBezTo>
                  <a:pt x="535" y="157"/>
                  <a:pt x="554" y="142"/>
                  <a:pt x="576" y="142"/>
                </a:cubicBezTo>
                <a:cubicBezTo>
                  <a:pt x="598" y="142"/>
                  <a:pt x="617" y="157"/>
                  <a:pt x="623" y="179"/>
                </a:cubicBezTo>
                <a:lnTo>
                  <a:pt x="623" y="181"/>
                </a:lnTo>
                <a:cubicBezTo>
                  <a:pt x="625" y="188"/>
                  <a:pt x="625" y="195"/>
                  <a:pt x="624" y="202"/>
                </a:cubicBezTo>
                <a:lnTo>
                  <a:pt x="623" y="204"/>
                </a:lnTo>
                <a:cubicBezTo>
                  <a:pt x="619" y="227"/>
                  <a:pt x="599" y="243"/>
                  <a:pt x="576" y="243"/>
                </a:cubicBezTo>
                <a:lnTo>
                  <a:pt x="575" y="243"/>
                </a:lnTo>
                <a:lnTo>
                  <a:pt x="574" y="243"/>
                </a:lnTo>
                <a:lnTo>
                  <a:pt x="622" y="195"/>
                </a:lnTo>
                <a:lnTo>
                  <a:pt x="622" y="198"/>
                </a:lnTo>
                <a:lnTo>
                  <a:pt x="622" y="200"/>
                </a:lnTo>
                <a:lnTo>
                  <a:pt x="526" y="200"/>
                </a:lnTo>
                <a:lnTo>
                  <a:pt x="526" y="200"/>
                </a:lnTo>
                <a:lnTo>
                  <a:pt x="526" y="195"/>
                </a:lnTo>
                <a:lnTo>
                  <a:pt x="525" y="190"/>
                </a:lnTo>
                <a:lnTo>
                  <a:pt x="573" y="233"/>
                </a:lnTo>
                <a:lnTo>
                  <a:pt x="572" y="233"/>
                </a:lnTo>
                <a:lnTo>
                  <a:pt x="618" y="199"/>
                </a:lnTo>
                <a:lnTo>
                  <a:pt x="616" y="204"/>
                </a:lnTo>
                <a:lnTo>
                  <a:pt x="570" y="142"/>
                </a:lnTo>
                <a:lnTo>
                  <a:pt x="572" y="142"/>
                </a:lnTo>
                <a:lnTo>
                  <a:pt x="572" y="142"/>
                </a:lnTo>
                <a:lnTo>
                  <a:pt x="524" y="190"/>
                </a:lnTo>
                <a:lnTo>
                  <a:pt x="524" y="185"/>
                </a:lnTo>
                <a:lnTo>
                  <a:pt x="526" y="197"/>
                </a:lnTo>
                <a:lnTo>
                  <a:pt x="525" y="193"/>
                </a:lnTo>
                <a:lnTo>
                  <a:pt x="593" y="224"/>
                </a:lnTo>
                <a:lnTo>
                  <a:pt x="591" y="225"/>
                </a:lnTo>
                <a:lnTo>
                  <a:pt x="609" y="210"/>
                </a:lnTo>
                <a:lnTo>
                  <a:pt x="606" y="213"/>
                </a:lnTo>
                <a:lnTo>
                  <a:pt x="614" y="194"/>
                </a:lnTo>
                <a:lnTo>
                  <a:pt x="614" y="197"/>
                </a:lnTo>
                <a:lnTo>
                  <a:pt x="613" y="201"/>
                </a:lnTo>
                <a:cubicBezTo>
                  <a:pt x="611" y="221"/>
                  <a:pt x="596" y="237"/>
                  <a:pt x="576" y="242"/>
                </a:cubicBezTo>
                <a:cubicBezTo>
                  <a:pt x="557" y="246"/>
                  <a:pt x="537" y="238"/>
                  <a:pt x="526" y="222"/>
                </a:cubicBezTo>
                <a:lnTo>
                  <a:pt x="525" y="220"/>
                </a:lnTo>
                <a:cubicBezTo>
                  <a:pt x="522" y="217"/>
                  <a:pt x="520" y="213"/>
                  <a:pt x="519" y="209"/>
                </a:cubicBezTo>
                <a:lnTo>
                  <a:pt x="518" y="206"/>
                </a:lnTo>
                <a:lnTo>
                  <a:pt x="563" y="238"/>
                </a:lnTo>
                <a:lnTo>
                  <a:pt x="560" y="238"/>
                </a:lnTo>
                <a:lnTo>
                  <a:pt x="607" y="201"/>
                </a:lnTo>
                <a:lnTo>
                  <a:pt x="607" y="200"/>
                </a:lnTo>
                <a:lnTo>
                  <a:pt x="607" y="205"/>
                </a:lnTo>
                <a:cubicBezTo>
                  <a:pt x="604" y="229"/>
                  <a:pt x="584" y="248"/>
                  <a:pt x="559" y="248"/>
                </a:cubicBezTo>
                <a:lnTo>
                  <a:pt x="557" y="248"/>
                </a:lnTo>
                <a:lnTo>
                  <a:pt x="556" y="248"/>
                </a:lnTo>
                <a:lnTo>
                  <a:pt x="601" y="218"/>
                </a:lnTo>
                <a:lnTo>
                  <a:pt x="602" y="214"/>
                </a:lnTo>
                <a:lnTo>
                  <a:pt x="601" y="216"/>
                </a:lnTo>
                <a:lnTo>
                  <a:pt x="508" y="193"/>
                </a:lnTo>
                <a:lnTo>
                  <a:pt x="508" y="191"/>
                </a:lnTo>
                <a:lnTo>
                  <a:pt x="507" y="202"/>
                </a:lnTo>
                <a:lnTo>
                  <a:pt x="507" y="200"/>
                </a:lnTo>
                <a:lnTo>
                  <a:pt x="555" y="248"/>
                </a:lnTo>
                <a:lnTo>
                  <a:pt x="554" y="248"/>
                </a:lnTo>
                <a:lnTo>
                  <a:pt x="554" y="152"/>
                </a:lnTo>
                <a:lnTo>
                  <a:pt x="555" y="152"/>
                </a:lnTo>
                <a:lnTo>
                  <a:pt x="555" y="248"/>
                </a:lnTo>
                <a:lnTo>
                  <a:pt x="554" y="248"/>
                </a:lnTo>
                <a:cubicBezTo>
                  <a:pt x="528" y="248"/>
                  <a:pt x="506" y="226"/>
                  <a:pt x="506" y="200"/>
                </a:cubicBezTo>
                <a:lnTo>
                  <a:pt x="506" y="195"/>
                </a:lnTo>
                <a:lnTo>
                  <a:pt x="506" y="191"/>
                </a:lnTo>
                <a:lnTo>
                  <a:pt x="506" y="190"/>
                </a:lnTo>
                <a:lnTo>
                  <a:pt x="602" y="200"/>
                </a:lnTo>
                <a:lnTo>
                  <a:pt x="601" y="202"/>
                </a:lnTo>
                <a:lnTo>
                  <a:pt x="602" y="193"/>
                </a:lnTo>
                <a:lnTo>
                  <a:pt x="602" y="197"/>
                </a:lnTo>
                <a:lnTo>
                  <a:pt x="602" y="202"/>
                </a:lnTo>
                <a:lnTo>
                  <a:pt x="602" y="204"/>
                </a:lnTo>
                <a:lnTo>
                  <a:pt x="506" y="204"/>
                </a:lnTo>
                <a:lnTo>
                  <a:pt x="506" y="203"/>
                </a:lnTo>
                <a:lnTo>
                  <a:pt x="506" y="200"/>
                </a:lnTo>
                <a:lnTo>
                  <a:pt x="533" y="243"/>
                </a:lnTo>
                <a:lnTo>
                  <a:pt x="532" y="242"/>
                </a:lnTo>
                <a:lnTo>
                  <a:pt x="568" y="245"/>
                </a:lnTo>
                <a:lnTo>
                  <a:pt x="567" y="246"/>
                </a:lnTo>
                <a:lnTo>
                  <a:pt x="599" y="200"/>
                </a:lnTo>
                <a:lnTo>
                  <a:pt x="599" y="198"/>
                </a:lnTo>
                <a:lnTo>
                  <a:pt x="600" y="208"/>
                </a:lnTo>
                <a:lnTo>
                  <a:pt x="600" y="212"/>
                </a:lnTo>
                <a:lnTo>
                  <a:pt x="600" y="214"/>
                </a:lnTo>
                <a:lnTo>
                  <a:pt x="504" y="214"/>
                </a:lnTo>
                <a:lnTo>
                  <a:pt x="504" y="212"/>
                </a:lnTo>
                <a:lnTo>
                  <a:pt x="504" y="213"/>
                </a:lnTo>
                <a:lnTo>
                  <a:pt x="503" y="203"/>
                </a:lnTo>
                <a:lnTo>
                  <a:pt x="503" y="200"/>
                </a:lnTo>
                <a:lnTo>
                  <a:pt x="599" y="200"/>
                </a:lnTo>
                <a:lnTo>
                  <a:pt x="599" y="201"/>
                </a:lnTo>
                <a:cubicBezTo>
                  <a:pt x="599" y="203"/>
                  <a:pt x="599" y="206"/>
                  <a:pt x="599" y="208"/>
                </a:cubicBezTo>
                <a:lnTo>
                  <a:pt x="598" y="212"/>
                </a:lnTo>
                <a:lnTo>
                  <a:pt x="598" y="215"/>
                </a:lnTo>
                <a:cubicBezTo>
                  <a:pt x="597" y="220"/>
                  <a:pt x="596" y="225"/>
                  <a:pt x="593" y="229"/>
                </a:cubicBezTo>
                <a:lnTo>
                  <a:pt x="592" y="231"/>
                </a:lnTo>
                <a:cubicBezTo>
                  <a:pt x="582" y="251"/>
                  <a:pt x="560" y="261"/>
                  <a:pt x="538" y="256"/>
                </a:cubicBezTo>
                <a:cubicBezTo>
                  <a:pt x="517" y="251"/>
                  <a:pt x="501" y="232"/>
                  <a:pt x="501" y="209"/>
                </a:cubicBezTo>
                <a:lnTo>
                  <a:pt x="501" y="207"/>
                </a:lnTo>
                <a:lnTo>
                  <a:pt x="501" y="204"/>
                </a:lnTo>
                <a:cubicBezTo>
                  <a:pt x="501" y="179"/>
                  <a:pt x="522" y="158"/>
                  <a:pt x="547" y="157"/>
                </a:cubicBezTo>
                <a:cubicBezTo>
                  <a:pt x="573" y="155"/>
                  <a:pt x="595" y="174"/>
                  <a:pt x="597" y="200"/>
                </a:cubicBezTo>
                <a:lnTo>
                  <a:pt x="598" y="209"/>
                </a:lnTo>
                <a:lnTo>
                  <a:pt x="598" y="212"/>
                </a:lnTo>
                <a:lnTo>
                  <a:pt x="596" y="197"/>
                </a:lnTo>
                <a:lnTo>
                  <a:pt x="596" y="199"/>
                </a:lnTo>
                <a:lnTo>
                  <a:pt x="502" y="214"/>
                </a:lnTo>
                <a:lnTo>
                  <a:pt x="502" y="212"/>
                </a:lnTo>
                <a:lnTo>
                  <a:pt x="502" y="209"/>
                </a:lnTo>
                <a:lnTo>
                  <a:pt x="502" y="204"/>
                </a:lnTo>
                <a:lnTo>
                  <a:pt x="593" y="226"/>
                </a:lnTo>
                <a:lnTo>
                  <a:pt x="592" y="228"/>
                </a:lnTo>
                <a:lnTo>
                  <a:pt x="595" y="222"/>
                </a:lnTo>
                <a:lnTo>
                  <a:pt x="594" y="225"/>
                </a:lnTo>
                <a:cubicBezTo>
                  <a:pt x="587" y="244"/>
                  <a:pt x="569" y="257"/>
                  <a:pt x="548" y="257"/>
                </a:cubicBezTo>
                <a:lnTo>
                  <a:pt x="548" y="257"/>
                </a:lnTo>
                <a:lnTo>
                  <a:pt x="546" y="257"/>
                </a:lnTo>
                <a:lnTo>
                  <a:pt x="546" y="257"/>
                </a:lnTo>
                <a:lnTo>
                  <a:pt x="545" y="257"/>
                </a:lnTo>
                <a:lnTo>
                  <a:pt x="543" y="257"/>
                </a:lnTo>
                <a:lnTo>
                  <a:pt x="591" y="217"/>
                </a:lnTo>
                <a:lnTo>
                  <a:pt x="590" y="220"/>
                </a:lnTo>
                <a:cubicBezTo>
                  <a:pt x="590" y="223"/>
                  <a:pt x="589" y="225"/>
                  <a:pt x="589" y="228"/>
                </a:cubicBezTo>
                <a:lnTo>
                  <a:pt x="588" y="229"/>
                </a:lnTo>
                <a:cubicBezTo>
                  <a:pt x="581" y="251"/>
                  <a:pt x="558" y="265"/>
                  <a:pt x="535" y="261"/>
                </a:cubicBezTo>
                <a:cubicBezTo>
                  <a:pt x="512" y="258"/>
                  <a:pt x="494" y="238"/>
                  <a:pt x="494" y="214"/>
                </a:cubicBezTo>
                <a:lnTo>
                  <a:pt x="495" y="216"/>
                </a:lnTo>
                <a:lnTo>
                  <a:pt x="494" y="206"/>
                </a:lnTo>
                <a:lnTo>
                  <a:pt x="494" y="202"/>
                </a:lnTo>
                <a:lnTo>
                  <a:pt x="495" y="214"/>
                </a:lnTo>
                <a:lnTo>
                  <a:pt x="495" y="212"/>
                </a:lnTo>
                <a:lnTo>
                  <a:pt x="584" y="221"/>
                </a:lnTo>
                <a:lnTo>
                  <a:pt x="586" y="219"/>
                </a:lnTo>
                <a:lnTo>
                  <a:pt x="585" y="221"/>
                </a:lnTo>
                <a:lnTo>
                  <a:pt x="587" y="211"/>
                </a:lnTo>
                <a:lnTo>
                  <a:pt x="586" y="217"/>
                </a:lnTo>
                <a:cubicBezTo>
                  <a:pt x="582" y="241"/>
                  <a:pt x="562" y="257"/>
                  <a:pt x="539" y="257"/>
                </a:cubicBezTo>
                <a:lnTo>
                  <a:pt x="537" y="257"/>
                </a:lnTo>
                <a:lnTo>
                  <a:pt x="582" y="227"/>
                </a:lnTo>
                <a:lnTo>
                  <a:pt x="583" y="224"/>
                </a:lnTo>
                <a:lnTo>
                  <a:pt x="583" y="226"/>
                </a:lnTo>
                <a:cubicBezTo>
                  <a:pt x="577" y="249"/>
                  <a:pt x="554" y="265"/>
                  <a:pt x="530" y="262"/>
                </a:cubicBezTo>
                <a:cubicBezTo>
                  <a:pt x="506" y="259"/>
                  <a:pt x="488" y="238"/>
                  <a:pt x="488" y="214"/>
                </a:cubicBezTo>
                <a:lnTo>
                  <a:pt x="488" y="212"/>
                </a:lnTo>
                <a:cubicBezTo>
                  <a:pt x="488" y="209"/>
                  <a:pt x="488" y="206"/>
                  <a:pt x="489" y="203"/>
                </a:cubicBezTo>
                <a:lnTo>
                  <a:pt x="489" y="200"/>
                </a:lnTo>
                <a:lnTo>
                  <a:pt x="536" y="257"/>
                </a:lnTo>
                <a:lnTo>
                  <a:pt x="536" y="257"/>
                </a:lnTo>
                <a:lnTo>
                  <a:pt x="584" y="214"/>
                </a:lnTo>
                <a:lnTo>
                  <a:pt x="583" y="220"/>
                </a:lnTo>
                <a:lnTo>
                  <a:pt x="583" y="224"/>
                </a:lnTo>
                <a:lnTo>
                  <a:pt x="488" y="207"/>
                </a:lnTo>
                <a:lnTo>
                  <a:pt x="488" y="209"/>
                </a:lnTo>
                <a:lnTo>
                  <a:pt x="489" y="206"/>
                </a:lnTo>
                <a:lnTo>
                  <a:pt x="536" y="262"/>
                </a:lnTo>
                <a:lnTo>
                  <a:pt x="535" y="262"/>
                </a:lnTo>
                <a:lnTo>
                  <a:pt x="583" y="205"/>
                </a:lnTo>
                <a:lnTo>
                  <a:pt x="584" y="210"/>
                </a:lnTo>
                <a:cubicBezTo>
                  <a:pt x="588" y="231"/>
                  <a:pt x="577" y="252"/>
                  <a:pt x="558" y="262"/>
                </a:cubicBezTo>
                <a:lnTo>
                  <a:pt x="557" y="262"/>
                </a:lnTo>
                <a:cubicBezTo>
                  <a:pt x="543" y="269"/>
                  <a:pt x="528" y="269"/>
                  <a:pt x="514" y="262"/>
                </a:cubicBezTo>
                <a:lnTo>
                  <a:pt x="513" y="262"/>
                </a:lnTo>
                <a:cubicBezTo>
                  <a:pt x="500" y="255"/>
                  <a:pt x="491" y="243"/>
                  <a:pt x="488" y="229"/>
                </a:cubicBezTo>
                <a:cubicBezTo>
                  <a:pt x="484" y="215"/>
                  <a:pt x="488" y="200"/>
                  <a:pt x="497" y="189"/>
                </a:cubicBezTo>
                <a:lnTo>
                  <a:pt x="503" y="183"/>
                </a:lnTo>
                <a:lnTo>
                  <a:pt x="505" y="180"/>
                </a:lnTo>
                <a:lnTo>
                  <a:pt x="492" y="206"/>
                </a:lnTo>
                <a:lnTo>
                  <a:pt x="492" y="203"/>
                </a:lnTo>
                <a:lnTo>
                  <a:pt x="494" y="226"/>
                </a:lnTo>
                <a:lnTo>
                  <a:pt x="493" y="225"/>
                </a:lnTo>
                <a:lnTo>
                  <a:pt x="587" y="215"/>
                </a:lnTo>
                <a:lnTo>
                  <a:pt x="586" y="218"/>
                </a:lnTo>
                <a:lnTo>
                  <a:pt x="586" y="223"/>
                </a:lnTo>
                <a:cubicBezTo>
                  <a:pt x="584" y="248"/>
                  <a:pt x="563" y="267"/>
                  <a:pt x="538" y="267"/>
                </a:cubicBezTo>
                <a:lnTo>
                  <a:pt x="537" y="267"/>
                </a:lnTo>
                <a:cubicBezTo>
                  <a:pt x="510" y="267"/>
                  <a:pt x="489" y="245"/>
                  <a:pt x="489" y="219"/>
                </a:cubicBezTo>
                <a:lnTo>
                  <a:pt x="489" y="214"/>
                </a:lnTo>
                <a:lnTo>
                  <a:pt x="491" y="229"/>
                </a:lnTo>
                <a:lnTo>
                  <a:pt x="490" y="226"/>
                </a:lnTo>
                <a:lnTo>
                  <a:pt x="496" y="238"/>
                </a:lnTo>
                <a:lnTo>
                  <a:pt x="495" y="236"/>
                </a:lnTo>
                <a:lnTo>
                  <a:pt x="579" y="229"/>
                </a:lnTo>
                <a:lnTo>
                  <a:pt x="578" y="232"/>
                </a:lnTo>
                <a:lnTo>
                  <a:pt x="576" y="237"/>
                </a:lnTo>
                <a:cubicBezTo>
                  <a:pt x="568" y="257"/>
                  <a:pt x="548" y="269"/>
                  <a:pt x="527" y="267"/>
                </a:cubicBezTo>
                <a:cubicBezTo>
                  <a:pt x="505" y="265"/>
                  <a:pt x="488" y="249"/>
                  <a:pt x="484" y="228"/>
                </a:cubicBezTo>
                <a:lnTo>
                  <a:pt x="483" y="226"/>
                </a:lnTo>
                <a:cubicBezTo>
                  <a:pt x="483" y="223"/>
                  <a:pt x="482" y="220"/>
                  <a:pt x="482" y="216"/>
                </a:cubicBezTo>
                <a:lnTo>
                  <a:pt x="482" y="214"/>
                </a:lnTo>
                <a:lnTo>
                  <a:pt x="578" y="214"/>
                </a:lnTo>
                <a:lnTo>
                  <a:pt x="578" y="216"/>
                </a:lnTo>
                <a:lnTo>
                  <a:pt x="578" y="219"/>
                </a:lnTo>
                <a:cubicBezTo>
                  <a:pt x="578" y="243"/>
                  <a:pt x="561" y="263"/>
                  <a:pt x="537" y="266"/>
                </a:cubicBezTo>
                <a:cubicBezTo>
                  <a:pt x="514" y="270"/>
                  <a:pt x="491" y="256"/>
                  <a:pt x="484" y="233"/>
                </a:cubicBezTo>
                <a:lnTo>
                  <a:pt x="483" y="229"/>
                </a:lnTo>
                <a:lnTo>
                  <a:pt x="482" y="225"/>
                </a:lnTo>
                <a:lnTo>
                  <a:pt x="575" y="209"/>
                </a:lnTo>
                <a:lnTo>
                  <a:pt x="575" y="211"/>
                </a:lnTo>
                <a:cubicBezTo>
                  <a:pt x="575" y="214"/>
                  <a:pt x="575" y="216"/>
                  <a:pt x="575" y="219"/>
                </a:cubicBezTo>
                <a:lnTo>
                  <a:pt x="574" y="222"/>
                </a:lnTo>
                <a:cubicBezTo>
                  <a:pt x="570" y="245"/>
                  <a:pt x="550" y="262"/>
                  <a:pt x="527" y="262"/>
                </a:cubicBezTo>
                <a:lnTo>
                  <a:pt x="524" y="262"/>
                </a:lnTo>
                <a:cubicBezTo>
                  <a:pt x="502" y="262"/>
                  <a:pt x="482" y="246"/>
                  <a:pt x="477" y="223"/>
                </a:cubicBezTo>
                <a:lnTo>
                  <a:pt x="477" y="223"/>
                </a:lnTo>
                <a:lnTo>
                  <a:pt x="477" y="221"/>
                </a:lnTo>
                <a:lnTo>
                  <a:pt x="568" y="227"/>
                </a:lnTo>
                <a:lnTo>
                  <a:pt x="565" y="233"/>
                </a:lnTo>
                <a:lnTo>
                  <a:pt x="564" y="235"/>
                </a:lnTo>
                <a:cubicBezTo>
                  <a:pt x="556" y="252"/>
                  <a:pt x="540" y="262"/>
                  <a:pt x="521" y="262"/>
                </a:cubicBezTo>
                <a:cubicBezTo>
                  <a:pt x="503" y="262"/>
                  <a:pt x="487" y="252"/>
                  <a:pt x="479" y="235"/>
                </a:cubicBezTo>
                <a:lnTo>
                  <a:pt x="478" y="233"/>
                </a:lnTo>
                <a:cubicBezTo>
                  <a:pt x="476" y="230"/>
                  <a:pt x="474" y="226"/>
                  <a:pt x="473" y="221"/>
                </a:cubicBezTo>
                <a:lnTo>
                  <a:pt x="473" y="219"/>
                </a:lnTo>
                <a:lnTo>
                  <a:pt x="499" y="252"/>
                </a:lnTo>
                <a:lnTo>
                  <a:pt x="498" y="252"/>
                </a:lnTo>
                <a:lnTo>
                  <a:pt x="540" y="252"/>
                </a:lnTo>
                <a:lnTo>
                  <a:pt x="539" y="252"/>
                </a:lnTo>
                <a:lnTo>
                  <a:pt x="566" y="209"/>
                </a:lnTo>
                <a:lnTo>
                  <a:pt x="566" y="215"/>
                </a:lnTo>
                <a:lnTo>
                  <a:pt x="566" y="218"/>
                </a:lnTo>
                <a:lnTo>
                  <a:pt x="566" y="219"/>
                </a:lnTo>
                <a:lnTo>
                  <a:pt x="470" y="219"/>
                </a:lnTo>
                <a:lnTo>
                  <a:pt x="470" y="216"/>
                </a:lnTo>
                <a:lnTo>
                  <a:pt x="470" y="216"/>
                </a:lnTo>
                <a:lnTo>
                  <a:pt x="469" y="206"/>
                </a:lnTo>
                <a:lnTo>
                  <a:pt x="469" y="204"/>
                </a:lnTo>
                <a:lnTo>
                  <a:pt x="565" y="204"/>
                </a:lnTo>
                <a:lnTo>
                  <a:pt x="565" y="206"/>
                </a:lnTo>
                <a:lnTo>
                  <a:pt x="565" y="211"/>
                </a:lnTo>
                <a:lnTo>
                  <a:pt x="565" y="215"/>
                </a:lnTo>
                <a:lnTo>
                  <a:pt x="565" y="219"/>
                </a:lnTo>
                <a:cubicBezTo>
                  <a:pt x="565" y="245"/>
                  <a:pt x="544" y="267"/>
                  <a:pt x="517" y="267"/>
                </a:cubicBezTo>
                <a:lnTo>
                  <a:pt x="515" y="267"/>
                </a:lnTo>
                <a:lnTo>
                  <a:pt x="515" y="171"/>
                </a:lnTo>
                <a:lnTo>
                  <a:pt x="517" y="171"/>
                </a:lnTo>
                <a:lnTo>
                  <a:pt x="470" y="211"/>
                </a:lnTo>
                <a:lnTo>
                  <a:pt x="471" y="204"/>
                </a:lnTo>
                <a:lnTo>
                  <a:pt x="471" y="202"/>
                </a:lnTo>
                <a:cubicBezTo>
                  <a:pt x="477" y="181"/>
                  <a:pt x="496" y="166"/>
                  <a:pt x="518" y="166"/>
                </a:cubicBezTo>
                <a:cubicBezTo>
                  <a:pt x="540" y="166"/>
                  <a:pt x="559" y="181"/>
                  <a:pt x="565" y="202"/>
                </a:cubicBezTo>
                <a:lnTo>
                  <a:pt x="565" y="204"/>
                </a:lnTo>
                <a:lnTo>
                  <a:pt x="563" y="197"/>
                </a:lnTo>
                <a:lnTo>
                  <a:pt x="566" y="204"/>
                </a:lnTo>
                <a:lnTo>
                  <a:pt x="567" y="207"/>
                </a:lnTo>
                <a:lnTo>
                  <a:pt x="564" y="201"/>
                </a:lnTo>
                <a:lnTo>
                  <a:pt x="564" y="202"/>
                </a:lnTo>
                <a:lnTo>
                  <a:pt x="473" y="223"/>
                </a:lnTo>
                <a:lnTo>
                  <a:pt x="473" y="221"/>
                </a:lnTo>
                <a:lnTo>
                  <a:pt x="473" y="216"/>
                </a:lnTo>
                <a:lnTo>
                  <a:pt x="473" y="212"/>
                </a:lnTo>
                <a:lnTo>
                  <a:pt x="474" y="221"/>
                </a:lnTo>
                <a:lnTo>
                  <a:pt x="474" y="219"/>
                </a:lnTo>
                <a:lnTo>
                  <a:pt x="569" y="209"/>
                </a:lnTo>
                <a:lnTo>
                  <a:pt x="569" y="210"/>
                </a:lnTo>
                <a:cubicBezTo>
                  <a:pt x="569" y="214"/>
                  <a:pt x="569" y="217"/>
                  <a:pt x="568" y="220"/>
                </a:cubicBezTo>
                <a:lnTo>
                  <a:pt x="568" y="221"/>
                </a:lnTo>
                <a:lnTo>
                  <a:pt x="567" y="227"/>
                </a:lnTo>
                <a:lnTo>
                  <a:pt x="519" y="171"/>
                </a:lnTo>
                <a:lnTo>
                  <a:pt x="520" y="171"/>
                </a:lnTo>
                <a:cubicBezTo>
                  <a:pt x="535" y="171"/>
                  <a:pt x="548" y="177"/>
                  <a:pt x="557" y="188"/>
                </a:cubicBezTo>
                <a:cubicBezTo>
                  <a:pt x="566" y="199"/>
                  <a:pt x="570" y="213"/>
                  <a:pt x="568" y="227"/>
                </a:cubicBezTo>
                <a:lnTo>
                  <a:pt x="567" y="230"/>
                </a:lnTo>
                <a:cubicBezTo>
                  <a:pt x="566" y="237"/>
                  <a:pt x="564" y="243"/>
                  <a:pt x="560" y="249"/>
                </a:cubicBezTo>
                <a:lnTo>
                  <a:pt x="559" y="250"/>
                </a:lnTo>
                <a:cubicBezTo>
                  <a:pt x="549" y="265"/>
                  <a:pt x="531" y="273"/>
                  <a:pt x="513" y="271"/>
                </a:cubicBezTo>
                <a:cubicBezTo>
                  <a:pt x="494" y="269"/>
                  <a:pt x="479" y="256"/>
                  <a:pt x="473" y="239"/>
                </a:cubicBezTo>
                <a:lnTo>
                  <a:pt x="472" y="236"/>
                </a:lnTo>
                <a:cubicBezTo>
                  <a:pt x="471" y="232"/>
                  <a:pt x="471" y="229"/>
                  <a:pt x="470" y="226"/>
                </a:cubicBezTo>
                <a:lnTo>
                  <a:pt x="470" y="221"/>
                </a:lnTo>
                <a:lnTo>
                  <a:pt x="470" y="223"/>
                </a:lnTo>
                <a:lnTo>
                  <a:pt x="470" y="221"/>
                </a:lnTo>
                <a:lnTo>
                  <a:pt x="564" y="209"/>
                </a:lnTo>
                <a:lnTo>
                  <a:pt x="564" y="211"/>
                </a:lnTo>
                <a:lnTo>
                  <a:pt x="564" y="212"/>
                </a:lnTo>
                <a:lnTo>
                  <a:pt x="565" y="221"/>
                </a:lnTo>
                <a:lnTo>
                  <a:pt x="565" y="223"/>
                </a:lnTo>
                <a:cubicBezTo>
                  <a:pt x="565" y="248"/>
                  <a:pt x="547" y="268"/>
                  <a:pt x="523" y="271"/>
                </a:cubicBezTo>
                <a:cubicBezTo>
                  <a:pt x="499" y="274"/>
                  <a:pt x="476" y="259"/>
                  <a:pt x="470" y="235"/>
                </a:cubicBezTo>
                <a:lnTo>
                  <a:pt x="470" y="233"/>
                </a:lnTo>
                <a:cubicBezTo>
                  <a:pt x="469" y="229"/>
                  <a:pt x="468" y="225"/>
                  <a:pt x="468" y="221"/>
                </a:cubicBezTo>
                <a:lnTo>
                  <a:pt x="469" y="222"/>
                </a:lnTo>
                <a:lnTo>
                  <a:pt x="469" y="220"/>
                </a:lnTo>
                <a:lnTo>
                  <a:pt x="468" y="217"/>
                </a:lnTo>
                <a:cubicBezTo>
                  <a:pt x="464" y="194"/>
                  <a:pt x="478" y="171"/>
                  <a:pt x="501" y="164"/>
                </a:cubicBezTo>
                <a:cubicBezTo>
                  <a:pt x="523" y="156"/>
                  <a:pt x="548" y="167"/>
                  <a:pt x="558" y="188"/>
                </a:cubicBezTo>
                <a:lnTo>
                  <a:pt x="559" y="189"/>
                </a:lnTo>
                <a:cubicBezTo>
                  <a:pt x="562" y="196"/>
                  <a:pt x="564" y="203"/>
                  <a:pt x="564" y="210"/>
                </a:cubicBezTo>
                <a:lnTo>
                  <a:pt x="564" y="214"/>
                </a:lnTo>
                <a:lnTo>
                  <a:pt x="564" y="217"/>
                </a:lnTo>
                <a:lnTo>
                  <a:pt x="564" y="219"/>
                </a:lnTo>
                <a:lnTo>
                  <a:pt x="468" y="214"/>
                </a:lnTo>
                <a:lnTo>
                  <a:pt x="469" y="206"/>
                </a:lnTo>
                <a:lnTo>
                  <a:pt x="470" y="203"/>
                </a:lnTo>
                <a:lnTo>
                  <a:pt x="469" y="211"/>
                </a:lnTo>
                <a:lnTo>
                  <a:pt x="469" y="209"/>
                </a:lnTo>
                <a:lnTo>
                  <a:pt x="563" y="225"/>
                </a:lnTo>
                <a:lnTo>
                  <a:pt x="563" y="224"/>
                </a:lnTo>
                <a:lnTo>
                  <a:pt x="563" y="222"/>
                </a:lnTo>
                <a:lnTo>
                  <a:pt x="562" y="225"/>
                </a:lnTo>
                <a:cubicBezTo>
                  <a:pt x="561" y="232"/>
                  <a:pt x="559" y="238"/>
                  <a:pt x="555" y="244"/>
                </a:cubicBezTo>
                <a:lnTo>
                  <a:pt x="554" y="246"/>
                </a:lnTo>
                <a:cubicBezTo>
                  <a:pt x="544" y="261"/>
                  <a:pt x="526" y="269"/>
                  <a:pt x="508" y="267"/>
                </a:cubicBezTo>
                <a:cubicBezTo>
                  <a:pt x="489" y="264"/>
                  <a:pt x="474" y="252"/>
                  <a:pt x="468" y="234"/>
                </a:cubicBezTo>
                <a:lnTo>
                  <a:pt x="468" y="233"/>
                </a:lnTo>
                <a:cubicBezTo>
                  <a:pt x="467" y="230"/>
                  <a:pt x="466" y="227"/>
                  <a:pt x="466" y="224"/>
                </a:cubicBezTo>
                <a:lnTo>
                  <a:pt x="465" y="221"/>
                </a:lnTo>
                <a:lnTo>
                  <a:pt x="465" y="217"/>
                </a:lnTo>
                <a:lnTo>
                  <a:pt x="470" y="232"/>
                </a:lnTo>
                <a:lnTo>
                  <a:pt x="469" y="231"/>
                </a:lnTo>
                <a:lnTo>
                  <a:pt x="559" y="221"/>
                </a:lnTo>
                <a:lnTo>
                  <a:pt x="559" y="217"/>
                </a:lnTo>
                <a:lnTo>
                  <a:pt x="559" y="221"/>
                </a:lnTo>
                <a:lnTo>
                  <a:pt x="558" y="230"/>
                </a:lnTo>
                <a:lnTo>
                  <a:pt x="557" y="233"/>
                </a:lnTo>
                <a:cubicBezTo>
                  <a:pt x="553" y="253"/>
                  <a:pt x="537" y="268"/>
                  <a:pt x="516" y="271"/>
                </a:cubicBezTo>
                <a:cubicBezTo>
                  <a:pt x="496" y="274"/>
                  <a:pt x="476" y="263"/>
                  <a:pt x="467" y="245"/>
                </a:cubicBezTo>
                <a:lnTo>
                  <a:pt x="467" y="244"/>
                </a:lnTo>
                <a:cubicBezTo>
                  <a:pt x="464" y="239"/>
                  <a:pt x="463" y="234"/>
                  <a:pt x="462" y="229"/>
                </a:cubicBezTo>
                <a:lnTo>
                  <a:pt x="462" y="227"/>
                </a:lnTo>
                <a:lnTo>
                  <a:pt x="461" y="224"/>
                </a:lnTo>
                <a:cubicBezTo>
                  <a:pt x="461" y="221"/>
                  <a:pt x="460" y="219"/>
                  <a:pt x="460" y="216"/>
                </a:cubicBezTo>
                <a:lnTo>
                  <a:pt x="460" y="214"/>
                </a:lnTo>
                <a:lnTo>
                  <a:pt x="556" y="214"/>
                </a:lnTo>
                <a:lnTo>
                  <a:pt x="556" y="216"/>
                </a:lnTo>
                <a:cubicBezTo>
                  <a:pt x="556" y="219"/>
                  <a:pt x="556" y="221"/>
                  <a:pt x="556" y="224"/>
                </a:cubicBezTo>
                <a:lnTo>
                  <a:pt x="555" y="227"/>
                </a:lnTo>
                <a:lnTo>
                  <a:pt x="556" y="219"/>
                </a:lnTo>
                <a:lnTo>
                  <a:pt x="556" y="229"/>
                </a:lnTo>
                <a:lnTo>
                  <a:pt x="555" y="233"/>
                </a:lnTo>
                <a:cubicBezTo>
                  <a:pt x="554" y="239"/>
                  <a:pt x="553" y="244"/>
                  <a:pt x="550" y="249"/>
                </a:cubicBezTo>
                <a:lnTo>
                  <a:pt x="550" y="250"/>
                </a:lnTo>
                <a:cubicBezTo>
                  <a:pt x="540" y="270"/>
                  <a:pt x="518" y="280"/>
                  <a:pt x="496" y="275"/>
                </a:cubicBezTo>
                <a:cubicBezTo>
                  <a:pt x="474" y="270"/>
                  <a:pt x="459" y="251"/>
                  <a:pt x="459" y="228"/>
                </a:cubicBezTo>
                <a:lnTo>
                  <a:pt x="459" y="228"/>
                </a:lnTo>
                <a:lnTo>
                  <a:pt x="458" y="218"/>
                </a:lnTo>
                <a:lnTo>
                  <a:pt x="458" y="212"/>
                </a:lnTo>
                <a:lnTo>
                  <a:pt x="459" y="220"/>
                </a:lnTo>
                <a:lnTo>
                  <a:pt x="459" y="217"/>
                </a:lnTo>
                <a:lnTo>
                  <a:pt x="552" y="225"/>
                </a:lnTo>
                <a:lnTo>
                  <a:pt x="551" y="226"/>
                </a:lnTo>
                <a:lnTo>
                  <a:pt x="553" y="211"/>
                </a:lnTo>
                <a:lnTo>
                  <a:pt x="553" y="220"/>
                </a:lnTo>
                <a:lnTo>
                  <a:pt x="552" y="227"/>
                </a:lnTo>
                <a:lnTo>
                  <a:pt x="552" y="230"/>
                </a:lnTo>
                <a:lnTo>
                  <a:pt x="552" y="223"/>
                </a:lnTo>
                <a:lnTo>
                  <a:pt x="552" y="227"/>
                </a:lnTo>
                <a:cubicBezTo>
                  <a:pt x="552" y="232"/>
                  <a:pt x="552" y="237"/>
                  <a:pt x="550" y="242"/>
                </a:cubicBezTo>
                <a:lnTo>
                  <a:pt x="550" y="244"/>
                </a:lnTo>
                <a:cubicBezTo>
                  <a:pt x="542" y="266"/>
                  <a:pt x="520" y="280"/>
                  <a:pt x="496" y="276"/>
                </a:cubicBezTo>
                <a:cubicBezTo>
                  <a:pt x="473" y="272"/>
                  <a:pt x="456" y="252"/>
                  <a:pt x="456" y="228"/>
                </a:cubicBezTo>
                <a:lnTo>
                  <a:pt x="456" y="226"/>
                </a:lnTo>
                <a:lnTo>
                  <a:pt x="456" y="223"/>
                </a:lnTo>
                <a:lnTo>
                  <a:pt x="456" y="219"/>
                </a:lnTo>
                <a:lnTo>
                  <a:pt x="504" y="267"/>
                </a:lnTo>
                <a:lnTo>
                  <a:pt x="503" y="267"/>
                </a:lnTo>
                <a:lnTo>
                  <a:pt x="551" y="219"/>
                </a:lnTo>
                <a:lnTo>
                  <a:pt x="551" y="221"/>
                </a:lnTo>
                <a:cubicBezTo>
                  <a:pt x="551" y="224"/>
                  <a:pt x="551" y="226"/>
                  <a:pt x="550" y="228"/>
                </a:cubicBezTo>
                <a:lnTo>
                  <a:pt x="550" y="233"/>
                </a:lnTo>
                <a:lnTo>
                  <a:pt x="549" y="236"/>
                </a:lnTo>
                <a:lnTo>
                  <a:pt x="550" y="228"/>
                </a:lnTo>
                <a:lnTo>
                  <a:pt x="550" y="228"/>
                </a:lnTo>
                <a:lnTo>
                  <a:pt x="454" y="228"/>
                </a:lnTo>
                <a:lnTo>
                  <a:pt x="454" y="223"/>
                </a:lnTo>
                <a:lnTo>
                  <a:pt x="454" y="215"/>
                </a:lnTo>
                <a:lnTo>
                  <a:pt x="454" y="208"/>
                </a:lnTo>
                <a:lnTo>
                  <a:pt x="454" y="204"/>
                </a:lnTo>
                <a:lnTo>
                  <a:pt x="550" y="204"/>
                </a:lnTo>
                <a:lnTo>
                  <a:pt x="550" y="204"/>
                </a:lnTo>
                <a:lnTo>
                  <a:pt x="550" y="215"/>
                </a:lnTo>
                <a:lnTo>
                  <a:pt x="550" y="223"/>
                </a:lnTo>
                <a:lnTo>
                  <a:pt x="550" y="228"/>
                </a:lnTo>
                <a:cubicBezTo>
                  <a:pt x="550" y="255"/>
                  <a:pt x="529" y="276"/>
                  <a:pt x="502" y="276"/>
                </a:cubicBezTo>
                <a:lnTo>
                  <a:pt x="501" y="276"/>
                </a:lnTo>
                <a:cubicBezTo>
                  <a:pt x="474" y="276"/>
                  <a:pt x="453" y="255"/>
                  <a:pt x="453" y="228"/>
                </a:cubicBezTo>
                <a:lnTo>
                  <a:pt x="453" y="225"/>
                </a:lnTo>
                <a:lnTo>
                  <a:pt x="453" y="220"/>
                </a:lnTo>
                <a:lnTo>
                  <a:pt x="453" y="215"/>
                </a:lnTo>
                <a:lnTo>
                  <a:pt x="453" y="214"/>
                </a:lnTo>
                <a:lnTo>
                  <a:pt x="549" y="214"/>
                </a:lnTo>
                <a:lnTo>
                  <a:pt x="549" y="217"/>
                </a:lnTo>
                <a:lnTo>
                  <a:pt x="549" y="223"/>
                </a:lnTo>
                <a:lnTo>
                  <a:pt x="549" y="229"/>
                </a:lnTo>
                <a:lnTo>
                  <a:pt x="549" y="233"/>
                </a:lnTo>
                <a:cubicBezTo>
                  <a:pt x="549" y="255"/>
                  <a:pt x="534" y="275"/>
                  <a:pt x="512" y="280"/>
                </a:cubicBezTo>
                <a:cubicBezTo>
                  <a:pt x="490" y="285"/>
                  <a:pt x="468" y="274"/>
                  <a:pt x="458" y="254"/>
                </a:cubicBezTo>
                <a:lnTo>
                  <a:pt x="458" y="253"/>
                </a:lnTo>
                <a:cubicBezTo>
                  <a:pt x="455" y="249"/>
                  <a:pt x="454" y="245"/>
                  <a:pt x="453" y="240"/>
                </a:cubicBezTo>
                <a:lnTo>
                  <a:pt x="452" y="235"/>
                </a:lnTo>
                <a:lnTo>
                  <a:pt x="452" y="231"/>
                </a:lnTo>
                <a:lnTo>
                  <a:pt x="454" y="240"/>
                </a:lnTo>
                <a:lnTo>
                  <a:pt x="453" y="239"/>
                </a:lnTo>
                <a:lnTo>
                  <a:pt x="545" y="239"/>
                </a:lnTo>
                <a:lnTo>
                  <a:pt x="544" y="240"/>
                </a:lnTo>
                <a:lnTo>
                  <a:pt x="546" y="225"/>
                </a:lnTo>
                <a:lnTo>
                  <a:pt x="546" y="228"/>
                </a:lnTo>
                <a:cubicBezTo>
                  <a:pt x="546" y="231"/>
                  <a:pt x="546" y="233"/>
                  <a:pt x="546" y="235"/>
                </a:cubicBezTo>
                <a:lnTo>
                  <a:pt x="545" y="239"/>
                </a:lnTo>
                <a:cubicBezTo>
                  <a:pt x="545" y="244"/>
                  <a:pt x="543" y="249"/>
                  <a:pt x="541" y="253"/>
                </a:cubicBezTo>
                <a:lnTo>
                  <a:pt x="540" y="254"/>
                </a:lnTo>
                <a:cubicBezTo>
                  <a:pt x="531" y="272"/>
                  <a:pt x="512" y="283"/>
                  <a:pt x="492" y="281"/>
                </a:cubicBezTo>
                <a:cubicBezTo>
                  <a:pt x="472" y="278"/>
                  <a:pt x="456" y="264"/>
                  <a:pt x="451" y="245"/>
                </a:cubicBezTo>
                <a:lnTo>
                  <a:pt x="450" y="243"/>
                </a:lnTo>
                <a:cubicBezTo>
                  <a:pt x="449" y="239"/>
                  <a:pt x="449" y="235"/>
                  <a:pt x="449" y="231"/>
                </a:cubicBezTo>
                <a:lnTo>
                  <a:pt x="449" y="226"/>
                </a:lnTo>
                <a:lnTo>
                  <a:pt x="449" y="222"/>
                </a:lnTo>
                <a:lnTo>
                  <a:pt x="449" y="219"/>
                </a:lnTo>
                <a:lnTo>
                  <a:pt x="545" y="219"/>
                </a:lnTo>
                <a:lnTo>
                  <a:pt x="545" y="220"/>
                </a:lnTo>
                <a:lnTo>
                  <a:pt x="545" y="223"/>
                </a:lnTo>
                <a:lnTo>
                  <a:pt x="545" y="228"/>
                </a:lnTo>
                <a:lnTo>
                  <a:pt x="449" y="224"/>
                </a:lnTo>
                <a:lnTo>
                  <a:pt x="449" y="223"/>
                </a:lnTo>
                <a:lnTo>
                  <a:pt x="449" y="219"/>
                </a:lnTo>
                <a:lnTo>
                  <a:pt x="545" y="219"/>
                </a:lnTo>
                <a:lnTo>
                  <a:pt x="545" y="220"/>
                </a:lnTo>
                <a:lnTo>
                  <a:pt x="545" y="224"/>
                </a:lnTo>
                <a:lnTo>
                  <a:pt x="545" y="227"/>
                </a:lnTo>
                <a:lnTo>
                  <a:pt x="545" y="228"/>
                </a:lnTo>
                <a:cubicBezTo>
                  <a:pt x="545" y="252"/>
                  <a:pt x="528" y="272"/>
                  <a:pt x="505" y="276"/>
                </a:cubicBezTo>
                <a:cubicBezTo>
                  <a:pt x="482" y="280"/>
                  <a:pt x="459" y="266"/>
                  <a:pt x="452" y="244"/>
                </a:cubicBezTo>
                <a:lnTo>
                  <a:pt x="451" y="242"/>
                </a:lnTo>
                <a:cubicBezTo>
                  <a:pt x="450" y="237"/>
                  <a:pt x="449" y="232"/>
                  <a:pt x="449" y="227"/>
                </a:cubicBezTo>
                <a:lnTo>
                  <a:pt x="449" y="223"/>
                </a:lnTo>
                <a:lnTo>
                  <a:pt x="449" y="220"/>
                </a:lnTo>
                <a:lnTo>
                  <a:pt x="454" y="241"/>
                </a:lnTo>
                <a:lnTo>
                  <a:pt x="454" y="240"/>
                </a:lnTo>
                <a:lnTo>
                  <a:pt x="543" y="231"/>
                </a:lnTo>
                <a:lnTo>
                  <a:pt x="544" y="226"/>
                </a:lnTo>
                <a:lnTo>
                  <a:pt x="542" y="236"/>
                </a:lnTo>
                <a:lnTo>
                  <a:pt x="541" y="240"/>
                </a:lnTo>
                <a:lnTo>
                  <a:pt x="542" y="230"/>
                </a:lnTo>
                <a:lnTo>
                  <a:pt x="542" y="233"/>
                </a:lnTo>
                <a:cubicBezTo>
                  <a:pt x="542" y="259"/>
                  <a:pt x="521" y="281"/>
                  <a:pt x="494" y="281"/>
                </a:cubicBezTo>
                <a:lnTo>
                  <a:pt x="494" y="281"/>
                </a:lnTo>
                <a:cubicBezTo>
                  <a:pt x="476" y="281"/>
                  <a:pt x="459" y="271"/>
                  <a:pt x="451" y="254"/>
                </a:cubicBezTo>
                <a:lnTo>
                  <a:pt x="448" y="249"/>
                </a:lnTo>
                <a:lnTo>
                  <a:pt x="447" y="246"/>
                </a:lnTo>
                <a:lnTo>
                  <a:pt x="492" y="276"/>
                </a:lnTo>
                <a:lnTo>
                  <a:pt x="491" y="276"/>
                </a:lnTo>
                <a:lnTo>
                  <a:pt x="490" y="276"/>
                </a:lnTo>
                <a:cubicBezTo>
                  <a:pt x="467" y="276"/>
                  <a:pt x="447" y="260"/>
                  <a:pt x="443" y="236"/>
                </a:cubicBezTo>
                <a:lnTo>
                  <a:pt x="443" y="233"/>
                </a:lnTo>
                <a:cubicBezTo>
                  <a:pt x="442" y="231"/>
                  <a:pt x="442" y="228"/>
                  <a:pt x="442" y="225"/>
                </a:cubicBezTo>
                <a:lnTo>
                  <a:pt x="442" y="223"/>
                </a:lnTo>
                <a:lnTo>
                  <a:pt x="536" y="239"/>
                </a:lnTo>
                <a:lnTo>
                  <a:pt x="535" y="240"/>
                </a:lnTo>
                <a:lnTo>
                  <a:pt x="537" y="225"/>
                </a:lnTo>
                <a:lnTo>
                  <a:pt x="537" y="233"/>
                </a:lnTo>
                <a:lnTo>
                  <a:pt x="537" y="239"/>
                </a:lnTo>
                <a:lnTo>
                  <a:pt x="536" y="243"/>
                </a:lnTo>
                <a:cubicBezTo>
                  <a:pt x="533" y="268"/>
                  <a:pt x="513" y="286"/>
                  <a:pt x="488" y="286"/>
                </a:cubicBezTo>
                <a:lnTo>
                  <a:pt x="487" y="286"/>
                </a:lnTo>
                <a:cubicBezTo>
                  <a:pt x="474" y="286"/>
                  <a:pt x="461" y="280"/>
                  <a:pt x="452" y="270"/>
                </a:cubicBezTo>
                <a:cubicBezTo>
                  <a:pt x="443" y="260"/>
                  <a:pt x="438" y="247"/>
                  <a:pt x="440" y="234"/>
                </a:cubicBezTo>
                <a:lnTo>
                  <a:pt x="440" y="232"/>
                </a:lnTo>
                <a:lnTo>
                  <a:pt x="440" y="228"/>
                </a:lnTo>
                <a:cubicBezTo>
                  <a:pt x="440" y="205"/>
                  <a:pt x="457" y="185"/>
                  <a:pt x="480" y="181"/>
                </a:cubicBezTo>
                <a:cubicBezTo>
                  <a:pt x="504" y="177"/>
                  <a:pt x="526" y="191"/>
                  <a:pt x="534" y="213"/>
                </a:cubicBezTo>
                <a:lnTo>
                  <a:pt x="534" y="215"/>
                </a:lnTo>
                <a:cubicBezTo>
                  <a:pt x="535" y="217"/>
                  <a:pt x="535" y="220"/>
                  <a:pt x="536" y="222"/>
                </a:cubicBezTo>
                <a:lnTo>
                  <a:pt x="537" y="228"/>
                </a:lnTo>
                <a:lnTo>
                  <a:pt x="537" y="233"/>
                </a:lnTo>
                <a:cubicBezTo>
                  <a:pt x="539" y="253"/>
                  <a:pt x="528" y="273"/>
                  <a:pt x="510" y="281"/>
                </a:cubicBezTo>
                <a:cubicBezTo>
                  <a:pt x="492" y="290"/>
                  <a:pt x="470" y="286"/>
                  <a:pt x="456" y="272"/>
                </a:cubicBezTo>
                <a:lnTo>
                  <a:pt x="454" y="270"/>
                </a:lnTo>
                <a:cubicBezTo>
                  <a:pt x="448" y="265"/>
                  <a:pt x="444" y="257"/>
                  <a:pt x="442" y="250"/>
                </a:cubicBezTo>
                <a:lnTo>
                  <a:pt x="441" y="246"/>
                </a:lnTo>
                <a:cubicBezTo>
                  <a:pt x="439" y="238"/>
                  <a:pt x="438" y="230"/>
                  <a:pt x="440" y="223"/>
                </a:cubicBezTo>
                <a:lnTo>
                  <a:pt x="441" y="218"/>
                </a:lnTo>
                <a:cubicBezTo>
                  <a:pt x="446" y="196"/>
                  <a:pt x="465" y="180"/>
                  <a:pt x="488" y="180"/>
                </a:cubicBezTo>
                <a:lnTo>
                  <a:pt x="488" y="180"/>
                </a:lnTo>
                <a:cubicBezTo>
                  <a:pt x="503" y="180"/>
                  <a:pt x="517" y="187"/>
                  <a:pt x="526" y="199"/>
                </a:cubicBezTo>
                <a:cubicBezTo>
                  <a:pt x="535" y="211"/>
                  <a:pt x="539" y="226"/>
                  <a:pt x="535" y="240"/>
                </a:cubicBezTo>
                <a:lnTo>
                  <a:pt x="534" y="245"/>
                </a:lnTo>
                <a:lnTo>
                  <a:pt x="532" y="251"/>
                </a:lnTo>
                <a:lnTo>
                  <a:pt x="534" y="234"/>
                </a:lnTo>
                <a:lnTo>
                  <a:pt x="534" y="244"/>
                </a:lnTo>
                <a:lnTo>
                  <a:pt x="534" y="247"/>
                </a:lnTo>
                <a:cubicBezTo>
                  <a:pt x="534" y="272"/>
                  <a:pt x="516" y="292"/>
                  <a:pt x="492" y="295"/>
                </a:cubicBezTo>
                <a:cubicBezTo>
                  <a:pt x="468" y="298"/>
                  <a:pt x="446" y="283"/>
                  <a:pt x="440" y="259"/>
                </a:cubicBezTo>
                <a:lnTo>
                  <a:pt x="438" y="252"/>
                </a:lnTo>
                <a:lnTo>
                  <a:pt x="437" y="247"/>
                </a:lnTo>
                <a:lnTo>
                  <a:pt x="532" y="247"/>
                </a:lnTo>
                <a:lnTo>
                  <a:pt x="531" y="252"/>
                </a:lnTo>
                <a:lnTo>
                  <a:pt x="530" y="254"/>
                </a:lnTo>
                <a:cubicBezTo>
                  <a:pt x="524" y="278"/>
                  <a:pt x="502" y="293"/>
                  <a:pt x="478" y="290"/>
                </a:cubicBezTo>
                <a:cubicBezTo>
                  <a:pt x="454" y="287"/>
                  <a:pt x="435" y="267"/>
                  <a:pt x="435" y="242"/>
                </a:cubicBezTo>
                <a:lnTo>
                  <a:pt x="435" y="240"/>
                </a:lnTo>
                <a:lnTo>
                  <a:pt x="435" y="238"/>
                </a:lnTo>
                <a:lnTo>
                  <a:pt x="483" y="286"/>
                </a:lnTo>
                <a:lnTo>
                  <a:pt x="482" y="286"/>
                </a:lnTo>
                <a:cubicBezTo>
                  <a:pt x="460" y="286"/>
                  <a:pt x="440" y="270"/>
                  <a:pt x="435" y="247"/>
                </a:cubicBezTo>
                <a:lnTo>
                  <a:pt x="434" y="242"/>
                </a:lnTo>
                <a:lnTo>
                  <a:pt x="529" y="238"/>
                </a:lnTo>
                <a:lnTo>
                  <a:pt x="529" y="243"/>
                </a:lnTo>
                <a:lnTo>
                  <a:pt x="528" y="248"/>
                </a:lnTo>
                <a:cubicBezTo>
                  <a:pt x="525" y="273"/>
                  <a:pt x="503" y="292"/>
                  <a:pt x="478" y="290"/>
                </a:cubicBezTo>
                <a:cubicBezTo>
                  <a:pt x="452" y="289"/>
                  <a:pt x="432" y="268"/>
                  <a:pt x="432" y="242"/>
                </a:cubicBezTo>
                <a:lnTo>
                  <a:pt x="432" y="241"/>
                </a:lnTo>
                <a:lnTo>
                  <a:pt x="433" y="249"/>
                </a:lnTo>
                <a:lnTo>
                  <a:pt x="433" y="246"/>
                </a:lnTo>
                <a:lnTo>
                  <a:pt x="434" y="253"/>
                </a:lnTo>
                <a:lnTo>
                  <a:pt x="433" y="250"/>
                </a:lnTo>
                <a:lnTo>
                  <a:pt x="436" y="256"/>
                </a:lnTo>
                <a:lnTo>
                  <a:pt x="435" y="254"/>
                </a:lnTo>
                <a:lnTo>
                  <a:pt x="526" y="233"/>
                </a:lnTo>
                <a:lnTo>
                  <a:pt x="526" y="235"/>
                </a:lnTo>
                <a:lnTo>
                  <a:pt x="526" y="238"/>
                </a:lnTo>
                <a:cubicBezTo>
                  <a:pt x="526" y="264"/>
                  <a:pt x="504" y="286"/>
                  <a:pt x="478" y="286"/>
                </a:cubicBezTo>
                <a:lnTo>
                  <a:pt x="477" y="286"/>
                </a:lnTo>
                <a:lnTo>
                  <a:pt x="475" y="286"/>
                </a:lnTo>
                <a:lnTo>
                  <a:pt x="474" y="286"/>
                </a:lnTo>
                <a:lnTo>
                  <a:pt x="522" y="242"/>
                </a:lnTo>
                <a:lnTo>
                  <a:pt x="522" y="248"/>
                </a:lnTo>
                <a:cubicBezTo>
                  <a:pt x="522" y="250"/>
                  <a:pt x="521" y="253"/>
                  <a:pt x="521" y="255"/>
                </a:cubicBezTo>
                <a:lnTo>
                  <a:pt x="520" y="259"/>
                </a:lnTo>
                <a:cubicBezTo>
                  <a:pt x="514" y="280"/>
                  <a:pt x="495" y="295"/>
                  <a:pt x="473" y="295"/>
                </a:cubicBezTo>
                <a:cubicBezTo>
                  <a:pt x="451" y="295"/>
                  <a:pt x="432" y="280"/>
                  <a:pt x="426" y="259"/>
                </a:cubicBezTo>
                <a:lnTo>
                  <a:pt x="426" y="256"/>
                </a:lnTo>
                <a:lnTo>
                  <a:pt x="424" y="251"/>
                </a:lnTo>
                <a:lnTo>
                  <a:pt x="470" y="286"/>
                </a:lnTo>
                <a:lnTo>
                  <a:pt x="469" y="286"/>
                </a:lnTo>
                <a:lnTo>
                  <a:pt x="517" y="243"/>
                </a:lnTo>
                <a:lnTo>
                  <a:pt x="517" y="242"/>
                </a:lnTo>
                <a:lnTo>
                  <a:pt x="517" y="246"/>
                </a:lnTo>
                <a:cubicBezTo>
                  <a:pt x="517" y="251"/>
                  <a:pt x="516" y="256"/>
                  <a:pt x="515" y="261"/>
                </a:cubicBezTo>
                <a:lnTo>
                  <a:pt x="514" y="263"/>
                </a:lnTo>
                <a:cubicBezTo>
                  <a:pt x="507" y="285"/>
                  <a:pt x="484" y="299"/>
                  <a:pt x="461" y="295"/>
                </a:cubicBezTo>
                <a:cubicBezTo>
                  <a:pt x="438" y="291"/>
                  <a:pt x="420" y="271"/>
                  <a:pt x="420" y="247"/>
                </a:cubicBezTo>
                <a:lnTo>
                  <a:pt x="420" y="243"/>
                </a:lnTo>
                <a:lnTo>
                  <a:pt x="420" y="238"/>
                </a:lnTo>
                <a:lnTo>
                  <a:pt x="420" y="234"/>
                </a:lnTo>
                <a:lnTo>
                  <a:pt x="420" y="233"/>
                </a:lnTo>
                <a:lnTo>
                  <a:pt x="515" y="245"/>
                </a:lnTo>
                <a:lnTo>
                  <a:pt x="515" y="243"/>
                </a:lnTo>
                <a:lnTo>
                  <a:pt x="515" y="246"/>
                </a:lnTo>
                <a:lnTo>
                  <a:pt x="467" y="190"/>
                </a:lnTo>
                <a:lnTo>
                  <a:pt x="468" y="190"/>
                </a:lnTo>
                <a:lnTo>
                  <a:pt x="468" y="286"/>
                </a:lnTo>
                <a:lnTo>
                  <a:pt x="467" y="286"/>
                </a:lnTo>
                <a:lnTo>
                  <a:pt x="514" y="247"/>
                </a:lnTo>
                <a:lnTo>
                  <a:pt x="514" y="250"/>
                </a:lnTo>
                <a:cubicBezTo>
                  <a:pt x="513" y="254"/>
                  <a:pt x="511" y="258"/>
                  <a:pt x="509" y="262"/>
                </a:cubicBezTo>
                <a:lnTo>
                  <a:pt x="508" y="264"/>
                </a:lnTo>
                <a:cubicBezTo>
                  <a:pt x="499" y="283"/>
                  <a:pt x="479" y="293"/>
                  <a:pt x="458" y="290"/>
                </a:cubicBezTo>
                <a:cubicBezTo>
                  <a:pt x="438" y="287"/>
                  <a:pt x="422" y="271"/>
                  <a:pt x="418" y="250"/>
                </a:cubicBezTo>
                <a:lnTo>
                  <a:pt x="417" y="244"/>
                </a:lnTo>
                <a:lnTo>
                  <a:pt x="417" y="240"/>
                </a:lnTo>
                <a:lnTo>
                  <a:pt x="416" y="230"/>
                </a:lnTo>
                <a:lnTo>
                  <a:pt x="416" y="228"/>
                </a:lnTo>
                <a:lnTo>
                  <a:pt x="512" y="228"/>
                </a:lnTo>
                <a:lnTo>
                  <a:pt x="512" y="224"/>
                </a:lnTo>
                <a:lnTo>
                  <a:pt x="512" y="231"/>
                </a:lnTo>
                <a:lnTo>
                  <a:pt x="513" y="246"/>
                </a:lnTo>
                <a:lnTo>
                  <a:pt x="512" y="253"/>
                </a:lnTo>
                <a:cubicBezTo>
                  <a:pt x="512" y="257"/>
                  <a:pt x="511" y="260"/>
                  <a:pt x="510" y="264"/>
                </a:cubicBezTo>
                <a:lnTo>
                  <a:pt x="509" y="267"/>
                </a:lnTo>
                <a:cubicBezTo>
                  <a:pt x="502" y="289"/>
                  <a:pt x="479" y="303"/>
                  <a:pt x="456" y="299"/>
                </a:cubicBezTo>
                <a:cubicBezTo>
                  <a:pt x="433" y="296"/>
                  <a:pt x="415" y="276"/>
                  <a:pt x="415" y="252"/>
                </a:cubicBezTo>
                <a:lnTo>
                  <a:pt x="415" y="250"/>
                </a:lnTo>
                <a:lnTo>
                  <a:pt x="416" y="251"/>
                </a:lnTo>
                <a:lnTo>
                  <a:pt x="415" y="241"/>
                </a:lnTo>
                <a:lnTo>
                  <a:pt x="415" y="238"/>
                </a:lnTo>
                <a:lnTo>
                  <a:pt x="511" y="238"/>
                </a:lnTo>
                <a:lnTo>
                  <a:pt x="511" y="239"/>
                </a:lnTo>
                <a:lnTo>
                  <a:pt x="510" y="232"/>
                </a:lnTo>
                <a:lnTo>
                  <a:pt x="511" y="235"/>
                </a:lnTo>
                <a:lnTo>
                  <a:pt x="463" y="194"/>
                </a:lnTo>
                <a:lnTo>
                  <a:pt x="464" y="194"/>
                </a:lnTo>
                <a:lnTo>
                  <a:pt x="417" y="250"/>
                </a:lnTo>
                <a:lnTo>
                  <a:pt x="416" y="247"/>
                </a:lnTo>
                <a:lnTo>
                  <a:pt x="418" y="255"/>
                </a:lnTo>
                <a:lnTo>
                  <a:pt x="417" y="253"/>
                </a:lnTo>
                <a:lnTo>
                  <a:pt x="511" y="232"/>
                </a:lnTo>
                <a:lnTo>
                  <a:pt x="511" y="238"/>
                </a:lnTo>
                <a:lnTo>
                  <a:pt x="512" y="243"/>
                </a:lnTo>
                <a:cubicBezTo>
                  <a:pt x="513" y="257"/>
                  <a:pt x="509" y="270"/>
                  <a:pt x="499" y="280"/>
                </a:cubicBezTo>
                <a:cubicBezTo>
                  <a:pt x="490" y="290"/>
                  <a:pt x="477" y="295"/>
                  <a:pt x="464" y="295"/>
                </a:cubicBezTo>
                <a:lnTo>
                  <a:pt x="463" y="295"/>
                </a:lnTo>
                <a:cubicBezTo>
                  <a:pt x="439" y="295"/>
                  <a:pt x="418" y="277"/>
                  <a:pt x="416" y="252"/>
                </a:cubicBezTo>
                <a:lnTo>
                  <a:pt x="415" y="246"/>
                </a:lnTo>
                <a:lnTo>
                  <a:pt x="416" y="254"/>
                </a:lnTo>
                <a:lnTo>
                  <a:pt x="415" y="250"/>
                </a:lnTo>
                <a:lnTo>
                  <a:pt x="505" y="259"/>
                </a:lnTo>
                <a:lnTo>
                  <a:pt x="502" y="265"/>
                </a:lnTo>
                <a:lnTo>
                  <a:pt x="501" y="267"/>
                </a:lnTo>
                <a:cubicBezTo>
                  <a:pt x="492" y="282"/>
                  <a:pt x="476" y="290"/>
                  <a:pt x="459" y="290"/>
                </a:cubicBezTo>
                <a:cubicBezTo>
                  <a:pt x="443" y="290"/>
                  <a:pt x="427" y="282"/>
                  <a:pt x="418" y="267"/>
                </a:cubicBezTo>
                <a:lnTo>
                  <a:pt x="415" y="261"/>
                </a:lnTo>
                <a:lnTo>
                  <a:pt x="414" y="259"/>
                </a:lnTo>
                <a:lnTo>
                  <a:pt x="503" y="253"/>
                </a:lnTo>
                <a:lnTo>
                  <a:pt x="502" y="255"/>
                </a:lnTo>
                <a:lnTo>
                  <a:pt x="504" y="246"/>
                </a:lnTo>
                <a:lnTo>
                  <a:pt x="503" y="251"/>
                </a:lnTo>
                <a:lnTo>
                  <a:pt x="503" y="254"/>
                </a:lnTo>
                <a:cubicBezTo>
                  <a:pt x="502" y="256"/>
                  <a:pt x="502" y="259"/>
                  <a:pt x="501" y="261"/>
                </a:cubicBezTo>
                <a:lnTo>
                  <a:pt x="501" y="263"/>
                </a:lnTo>
                <a:cubicBezTo>
                  <a:pt x="494" y="282"/>
                  <a:pt x="476" y="295"/>
                  <a:pt x="455" y="295"/>
                </a:cubicBezTo>
                <a:cubicBezTo>
                  <a:pt x="434" y="295"/>
                  <a:pt x="416" y="282"/>
                  <a:pt x="409" y="263"/>
                </a:cubicBezTo>
                <a:lnTo>
                  <a:pt x="409" y="261"/>
                </a:lnTo>
                <a:lnTo>
                  <a:pt x="408" y="258"/>
                </a:lnTo>
                <a:cubicBezTo>
                  <a:pt x="407" y="255"/>
                  <a:pt x="406" y="253"/>
                  <a:pt x="406" y="250"/>
                </a:cubicBezTo>
                <a:lnTo>
                  <a:pt x="405" y="246"/>
                </a:lnTo>
                <a:lnTo>
                  <a:pt x="413" y="266"/>
                </a:lnTo>
                <a:lnTo>
                  <a:pt x="412" y="265"/>
                </a:lnTo>
                <a:lnTo>
                  <a:pt x="486" y="272"/>
                </a:lnTo>
                <a:lnTo>
                  <a:pt x="484" y="273"/>
                </a:lnTo>
                <a:lnTo>
                  <a:pt x="498" y="247"/>
                </a:lnTo>
                <a:lnTo>
                  <a:pt x="498" y="247"/>
                </a:lnTo>
                <a:lnTo>
                  <a:pt x="497" y="252"/>
                </a:lnTo>
                <a:cubicBezTo>
                  <a:pt x="495" y="277"/>
                  <a:pt x="474" y="295"/>
                  <a:pt x="449" y="295"/>
                </a:cubicBezTo>
                <a:lnTo>
                  <a:pt x="448" y="295"/>
                </a:lnTo>
                <a:cubicBezTo>
                  <a:pt x="433" y="295"/>
                  <a:pt x="419" y="288"/>
                  <a:pt x="410" y="276"/>
                </a:cubicBezTo>
                <a:cubicBezTo>
                  <a:pt x="401" y="263"/>
                  <a:pt x="398" y="247"/>
                  <a:pt x="403" y="232"/>
                </a:cubicBezTo>
                <a:lnTo>
                  <a:pt x="403" y="233"/>
                </a:lnTo>
                <a:lnTo>
                  <a:pt x="403" y="231"/>
                </a:lnTo>
                <a:cubicBezTo>
                  <a:pt x="410" y="206"/>
                  <a:pt x="435" y="190"/>
                  <a:pt x="460" y="196"/>
                </a:cubicBezTo>
                <a:cubicBezTo>
                  <a:pt x="486" y="201"/>
                  <a:pt x="502" y="226"/>
                  <a:pt x="497" y="252"/>
                </a:cubicBezTo>
                <a:lnTo>
                  <a:pt x="497" y="254"/>
                </a:lnTo>
                <a:lnTo>
                  <a:pt x="496" y="257"/>
                </a:lnTo>
                <a:cubicBezTo>
                  <a:pt x="491" y="281"/>
                  <a:pt x="469" y="298"/>
                  <a:pt x="444" y="295"/>
                </a:cubicBezTo>
                <a:cubicBezTo>
                  <a:pt x="420" y="293"/>
                  <a:pt x="401" y="272"/>
                  <a:pt x="401" y="247"/>
                </a:cubicBezTo>
                <a:lnTo>
                  <a:pt x="401" y="245"/>
                </a:lnTo>
                <a:lnTo>
                  <a:pt x="401" y="241"/>
                </a:lnTo>
                <a:lnTo>
                  <a:pt x="401" y="238"/>
                </a:lnTo>
                <a:lnTo>
                  <a:pt x="401" y="238"/>
                </a:lnTo>
                <a:lnTo>
                  <a:pt x="497" y="238"/>
                </a:lnTo>
                <a:lnTo>
                  <a:pt x="497" y="241"/>
                </a:lnTo>
                <a:lnTo>
                  <a:pt x="497" y="247"/>
                </a:lnTo>
                <a:lnTo>
                  <a:pt x="497" y="253"/>
                </a:lnTo>
                <a:cubicBezTo>
                  <a:pt x="497" y="256"/>
                  <a:pt x="497" y="258"/>
                  <a:pt x="496" y="260"/>
                </a:cubicBezTo>
                <a:lnTo>
                  <a:pt x="496" y="264"/>
                </a:lnTo>
                <a:cubicBezTo>
                  <a:pt x="492" y="289"/>
                  <a:pt x="470" y="307"/>
                  <a:pt x="445" y="305"/>
                </a:cubicBezTo>
                <a:cubicBezTo>
                  <a:pt x="420" y="303"/>
                  <a:pt x="400" y="282"/>
                  <a:pt x="400" y="257"/>
                </a:cubicBezTo>
                <a:lnTo>
                  <a:pt x="400" y="256"/>
                </a:lnTo>
                <a:lnTo>
                  <a:pt x="401" y="264"/>
                </a:lnTo>
                <a:lnTo>
                  <a:pt x="400" y="257"/>
                </a:lnTo>
                <a:lnTo>
                  <a:pt x="400" y="254"/>
                </a:lnTo>
                <a:lnTo>
                  <a:pt x="399" y="251"/>
                </a:lnTo>
                <a:lnTo>
                  <a:pt x="401" y="259"/>
                </a:lnTo>
                <a:lnTo>
                  <a:pt x="401" y="258"/>
                </a:lnTo>
                <a:lnTo>
                  <a:pt x="494" y="248"/>
                </a:lnTo>
                <a:lnTo>
                  <a:pt x="494" y="247"/>
                </a:lnTo>
                <a:lnTo>
                  <a:pt x="494" y="252"/>
                </a:lnTo>
                <a:lnTo>
                  <a:pt x="446" y="204"/>
                </a:lnTo>
                <a:lnTo>
                  <a:pt x="446" y="204"/>
                </a:lnTo>
                <a:cubicBezTo>
                  <a:pt x="462" y="204"/>
                  <a:pt x="477" y="212"/>
                  <a:pt x="486" y="225"/>
                </a:cubicBezTo>
                <a:cubicBezTo>
                  <a:pt x="495" y="238"/>
                  <a:pt x="497" y="255"/>
                  <a:pt x="491" y="270"/>
                </a:cubicBezTo>
                <a:lnTo>
                  <a:pt x="489" y="275"/>
                </a:lnTo>
                <a:lnTo>
                  <a:pt x="444" y="209"/>
                </a:lnTo>
                <a:lnTo>
                  <a:pt x="445" y="209"/>
                </a:lnTo>
                <a:lnTo>
                  <a:pt x="397" y="257"/>
                </a:lnTo>
                <a:lnTo>
                  <a:pt x="397" y="252"/>
                </a:lnTo>
                <a:cubicBezTo>
                  <a:pt x="397" y="228"/>
                  <a:pt x="415" y="208"/>
                  <a:pt x="439" y="204"/>
                </a:cubicBezTo>
                <a:cubicBezTo>
                  <a:pt x="462" y="201"/>
                  <a:pt x="485" y="216"/>
                  <a:pt x="491" y="239"/>
                </a:cubicBezTo>
                <a:lnTo>
                  <a:pt x="491" y="241"/>
                </a:lnTo>
                <a:lnTo>
                  <a:pt x="493" y="245"/>
                </a:lnTo>
                <a:lnTo>
                  <a:pt x="400" y="261"/>
                </a:lnTo>
                <a:lnTo>
                  <a:pt x="400" y="260"/>
                </a:lnTo>
                <a:lnTo>
                  <a:pt x="400" y="262"/>
                </a:lnTo>
                <a:lnTo>
                  <a:pt x="400" y="257"/>
                </a:lnTo>
                <a:lnTo>
                  <a:pt x="494" y="264"/>
                </a:lnTo>
                <a:lnTo>
                  <a:pt x="493" y="269"/>
                </a:lnTo>
                <a:lnTo>
                  <a:pt x="492" y="272"/>
                </a:lnTo>
                <a:cubicBezTo>
                  <a:pt x="485" y="292"/>
                  <a:pt x="467" y="305"/>
                  <a:pt x="446" y="305"/>
                </a:cubicBezTo>
                <a:lnTo>
                  <a:pt x="445" y="305"/>
                </a:lnTo>
                <a:lnTo>
                  <a:pt x="443" y="305"/>
                </a:lnTo>
                <a:lnTo>
                  <a:pt x="441" y="305"/>
                </a:lnTo>
                <a:lnTo>
                  <a:pt x="436" y="305"/>
                </a:lnTo>
                <a:lnTo>
                  <a:pt x="483" y="266"/>
                </a:lnTo>
                <a:lnTo>
                  <a:pt x="482" y="271"/>
                </a:lnTo>
                <a:lnTo>
                  <a:pt x="482" y="273"/>
                </a:lnTo>
                <a:cubicBezTo>
                  <a:pt x="476" y="294"/>
                  <a:pt x="457" y="309"/>
                  <a:pt x="435" y="309"/>
                </a:cubicBezTo>
                <a:cubicBezTo>
                  <a:pt x="413" y="309"/>
                  <a:pt x="394" y="294"/>
                  <a:pt x="388" y="273"/>
                </a:cubicBezTo>
                <a:lnTo>
                  <a:pt x="387" y="269"/>
                </a:lnTo>
                <a:lnTo>
                  <a:pt x="387" y="266"/>
                </a:lnTo>
                <a:lnTo>
                  <a:pt x="434" y="305"/>
                </a:lnTo>
                <a:lnTo>
                  <a:pt x="432" y="305"/>
                </a:lnTo>
                <a:lnTo>
                  <a:pt x="480" y="257"/>
                </a:lnTo>
                <a:lnTo>
                  <a:pt x="480" y="261"/>
                </a:lnTo>
                <a:cubicBezTo>
                  <a:pt x="480" y="264"/>
                  <a:pt x="480" y="267"/>
                  <a:pt x="480" y="269"/>
                </a:cubicBezTo>
                <a:lnTo>
                  <a:pt x="479" y="272"/>
                </a:lnTo>
                <a:cubicBezTo>
                  <a:pt x="479" y="277"/>
                  <a:pt x="477" y="282"/>
                  <a:pt x="475" y="286"/>
                </a:cubicBezTo>
                <a:lnTo>
                  <a:pt x="474" y="288"/>
                </a:lnTo>
                <a:cubicBezTo>
                  <a:pt x="463" y="310"/>
                  <a:pt x="437" y="320"/>
                  <a:pt x="414" y="311"/>
                </a:cubicBezTo>
                <a:cubicBezTo>
                  <a:pt x="391" y="303"/>
                  <a:pt x="378" y="279"/>
                  <a:pt x="384" y="255"/>
                </a:cubicBezTo>
                <a:lnTo>
                  <a:pt x="385" y="253"/>
                </a:lnTo>
                <a:lnTo>
                  <a:pt x="383" y="264"/>
                </a:lnTo>
                <a:lnTo>
                  <a:pt x="383" y="261"/>
                </a:lnTo>
                <a:lnTo>
                  <a:pt x="384" y="269"/>
                </a:lnTo>
                <a:lnTo>
                  <a:pt x="384" y="266"/>
                </a:lnTo>
                <a:lnTo>
                  <a:pt x="391" y="285"/>
                </a:lnTo>
                <a:lnTo>
                  <a:pt x="390" y="284"/>
                </a:lnTo>
                <a:lnTo>
                  <a:pt x="478" y="257"/>
                </a:lnTo>
                <a:lnTo>
                  <a:pt x="478" y="259"/>
                </a:lnTo>
                <a:lnTo>
                  <a:pt x="478" y="261"/>
                </a:lnTo>
                <a:lnTo>
                  <a:pt x="382" y="261"/>
                </a:lnTo>
                <a:lnTo>
                  <a:pt x="382" y="260"/>
                </a:lnTo>
                <a:lnTo>
                  <a:pt x="383" y="268"/>
                </a:lnTo>
                <a:lnTo>
                  <a:pt x="382" y="265"/>
                </a:lnTo>
                <a:cubicBezTo>
                  <a:pt x="381" y="260"/>
                  <a:pt x="381" y="255"/>
                  <a:pt x="382" y="250"/>
                </a:cubicBezTo>
                <a:lnTo>
                  <a:pt x="382" y="247"/>
                </a:lnTo>
                <a:lnTo>
                  <a:pt x="382" y="253"/>
                </a:lnTo>
                <a:lnTo>
                  <a:pt x="382" y="252"/>
                </a:lnTo>
                <a:lnTo>
                  <a:pt x="478" y="257"/>
                </a:lnTo>
                <a:lnTo>
                  <a:pt x="477" y="262"/>
                </a:lnTo>
                <a:lnTo>
                  <a:pt x="477" y="267"/>
                </a:lnTo>
                <a:lnTo>
                  <a:pt x="386" y="240"/>
                </a:lnTo>
                <a:lnTo>
                  <a:pt x="385" y="242"/>
                </a:lnTo>
                <a:lnTo>
                  <a:pt x="386" y="239"/>
                </a:lnTo>
                <a:cubicBezTo>
                  <a:pt x="395" y="217"/>
                  <a:pt x="419" y="205"/>
                  <a:pt x="443" y="210"/>
                </a:cubicBezTo>
                <a:cubicBezTo>
                  <a:pt x="466" y="216"/>
                  <a:pt x="481" y="238"/>
                  <a:pt x="479" y="262"/>
                </a:cubicBezTo>
                <a:lnTo>
                  <a:pt x="478" y="266"/>
                </a:lnTo>
                <a:lnTo>
                  <a:pt x="478" y="271"/>
                </a:lnTo>
                <a:cubicBezTo>
                  <a:pt x="475" y="297"/>
                  <a:pt x="453" y="316"/>
                  <a:pt x="428" y="314"/>
                </a:cubicBezTo>
                <a:cubicBezTo>
                  <a:pt x="402" y="313"/>
                  <a:pt x="382" y="292"/>
                  <a:pt x="382" y="266"/>
                </a:cubicBezTo>
                <a:lnTo>
                  <a:pt x="382" y="264"/>
                </a:lnTo>
                <a:lnTo>
                  <a:pt x="382" y="261"/>
                </a:lnTo>
                <a:cubicBezTo>
                  <a:pt x="382" y="235"/>
                  <a:pt x="403" y="213"/>
                  <a:pt x="430" y="213"/>
                </a:cubicBezTo>
                <a:lnTo>
                  <a:pt x="430" y="213"/>
                </a:lnTo>
                <a:lnTo>
                  <a:pt x="384" y="273"/>
                </a:lnTo>
                <a:lnTo>
                  <a:pt x="383" y="269"/>
                </a:lnTo>
                <a:lnTo>
                  <a:pt x="382" y="266"/>
                </a:lnTo>
                <a:cubicBezTo>
                  <a:pt x="380" y="252"/>
                  <a:pt x="383" y="238"/>
                  <a:pt x="392" y="227"/>
                </a:cubicBezTo>
                <a:cubicBezTo>
                  <a:pt x="401" y="215"/>
                  <a:pt x="415" y="209"/>
                  <a:pt x="429" y="209"/>
                </a:cubicBezTo>
                <a:lnTo>
                  <a:pt x="430" y="209"/>
                </a:lnTo>
                <a:cubicBezTo>
                  <a:pt x="456" y="209"/>
                  <a:pt x="478" y="230"/>
                  <a:pt x="478" y="257"/>
                </a:cubicBezTo>
                <a:lnTo>
                  <a:pt x="478" y="262"/>
                </a:lnTo>
                <a:lnTo>
                  <a:pt x="478" y="266"/>
                </a:lnTo>
                <a:lnTo>
                  <a:pt x="383" y="257"/>
                </a:lnTo>
                <a:lnTo>
                  <a:pt x="383" y="255"/>
                </a:lnTo>
                <a:lnTo>
                  <a:pt x="384" y="252"/>
                </a:lnTo>
                <a:lnTo>
                  <a:pt x="476" y="279"/>
                </a:lnTo>
                <a:lnTo>
                  <a:pt x="475" y="282"/>
                </a:lnTo>
                <a:lnTo>
                  <a:pt x="474" y="284"/>
                </a:lnTo>
                <a:cubicBezTo>
                  <a:pt x="465" y="306"/>
                  <a:pt x="442" y="318"/>
                  <a:pt x="420" y="314"/>
                </a:cubicBezTo>
                <a:cubicBezTo>
                  <a:pt x="397" y="309"/>
                  <a:pt x="381" y="289"/>
                  <a:pt x="381" y="266"/>
                </a:cubicBezTo>
                <a:lnTo>
                  <a:pt x="381" y="264"/>
                </a:lnTo>
                <a:lnTo>
                  <a:pt x="381" y="261"/>
                </a:lnTo>
                <a:lnTo>
                  <a:pt x="385" y="281"/>
                </a:lnTo>
                <a:lnTo>
                  <a:pt x="383" y="276"/>
                </a:lnTo>
                <a:lnTo>
                  <a:pt x="427" y="305"/>
                </a:lnTo>
                <a:lnTo>
                  <a:pt x="426" y="305"/>
                </a:lnTo>
                <a:lnTo>
                  <a:pt x="471" y="275"/>
                </a:lnTo>
                <a:lnTo>
                  <a:pt x="472" y="271"/>
                </a:lnTo>
                <a:lnTo>
                  <a:pt x="471" y="273"/>
                </a:lnTo>
                <a:lnTo>
                  <a:pt x="424" y="213"/>
                </a:lnTo>
                <a:lnTo>
                  <a:pt x="425" y="213"/>
                </a:lnTo>
                <a:lnTo>
                  <a:pt x="377" y="261"/>
                </a:lnTo>
                <a:lnTo>
                  <a:pt x="377" y="259"/>
                </a:lnTo>
                <a:lnTo>
                  <a:pt x="377" y="257"/>
                </a:lnTo>
                <a:lnTo>
                  <a:pt x="425" y="305"/>
                </a:lnTo>
                <a:lnTo>
                  <a:pt x="424" y="305"/>
                </a:lnTo>
                <a:lnTo>
                  <a:pt x="472" y="253"/>
                </a:lnTo>
                <a:lnTo>
                  <a:pt x="473" y="262"/>
                </a:lnTo>
                <a:lnTo>
                  <a:pt x="473" y="266"/>
                </a:lnTo>
                <a:lnTo>
                  <a:pt x="377" y="266"/>
                </a:lnTo>
                <a:lnTo>
                  <a:pt x="377" y="267"/>
                </a:lnTo>
                <a:lnTo>
                  <a:pt x="377" y="261"/>
                </a:lnTo>
                <a:lnTo>
                  <a:pt x="424" y="305"/>
                </a:lnTo>
                <a:lnTo>
                  <a:pt x="420" y="305"/>
                </a:lnTo>
                <a:lnTo>
                  <a:pt x="468" y="266"/>
                </a:lnTo>
                <a:lnTo>
                  <a:pt x="466" y="272"/>
                </a:lnTo>
                <a:lnTo>
                  <a:pt x="465" y="277"/>
                </a:lnTo>
                <a:cubicBezTo>
                  <a:pt x="460" y="299"/>
                  <a:pt x="441" y="314"/>
                  <a:pt x="418" y="314"/>
                </a:cubicBezTo>
                <a:lnTo>
                  <a:pt x="417" y="314"/>
                </a:lnTo>
                <a:lnTo>
                  <a:pt x="413" y="314"/>
                </a:lnTo>
                <a:cubicBezTo>
                  <a:pt x="395" y="314"/>
                  <a:pt x="379" y="304"/>
                  <a:pt x="371" y="288"/>
                </a:cubicBezTo>
                <a:lnTo>
                  <a:pt x="369" y="285"/>
                </a:lnTo>
                <a:lnTo>
                  <a:pt x="374" y="292"/>
                </a:lnTo>
                <a:lnTo>
                  <a:pt x="372" y="290"/>
                </a:lnTo>
                <a:lnTo>
                  <a:pt x="458" y="271"/>
                </a:lnTo>
                <a:lnTo>
                  <a:pt x="457" y="272"/>
                </a:lnTo>
                <a:lnTo>
                  <a:pt x="457" y="276"/>
                </a:lnTo>
                <a:cubicBezTo>
                  <a:pt x="454" y="299"/>
                  <a:pt x="436" y="316"/>
                  <a:pt x="414" y="319"/>
                </a:cubicBezTo>
                <a:cubicBezTo>
                  <a:pt x="392" y="321"/>
                  <a:pt x="371" y="308"/>
                  <a:pt x="363" y="286"/>
                </a:cubicBezTo>
                <a:lnTo>
                  <a:pt x="363" y="285"/>
                </a:lnTo>
                <a:cubicBezTo>
                  <a:pt x="362" y="282"/>
                  <a:pt x="362" y="280"/>
                  <a:pt x="361" y="277"/>
                </a:cubicBezTo>
                <a:lnTo>
                  <a:pt x="361" y="274"/>
                </a:lnTo>
                <a:cubicBezTo>
                  <a:pt x="360" y="270"/>
                  <a:pt x="360" y="266"/>
                  <a:pt x="360" y="262"/>
                </a:cubicBezTo>
                <a:lnTo>
                  <a:pt x="361" y="257"/>
                </a:lnTo>
                <a:cubicBezTo>
                  <a:pt x="363" y="232"/>
                  <a:pt x="384" y="213"/>
                  <a:pt x="408" y="213"/>
                </a:cubicBezTo>
                <a:lnTo>
                  <a:pt x="410" y="213"/>
                </a:lnTo>
                <a:cubicBezTo>
                  <a:pt x="424" y="213"/>
                  <a:pt x="436" y="219"/>
                  <a:pt x="446" y="229"/>
                </a:cubicBezTo>
                <a:cubicBezTo>
                  <a:pt x="455" y="239"/>
                  <a:pt x="459" y="253"/>
                  <a:pt x="458" y="266"/>
                </a:cubicBezTo>
                <a:lnTo>
                  <a:pt x="457" y="271"/>
                </a:lnTo>
                <a:cubicBezTo>
                  <a:pt x="455" y="296"/>
                  <a:pt x="434" y="314"/>
                  <a:pt x="409" y="314"/>
                </a:cubicBezTo>
                <a:lnTo>
                  <a:pt x="409" y="314"/>
                </a:lnTo>
                <a:cubicBezTo>
                  <a:pt x="384" y="314"/>
                  <a:pt x="364" y="296"/>
                  <a:pt x="361" y="271"/>
                </a:cubicBezTo>
                <a:lnTo>
                  <a:pt x="361" y="266"/>
                </a:lnTo>
                <a:cubicBezTo>
                  <a:pt x="359" y="253"/>
                  <a:pt x="364" y="239"/>
                  <a:pt x="373" y="229"/>
                </a:cubicBezTo>
                <a:cubicBezTo>
                  <a:pt x="382" y="219"/>
                  <a:pt x="395" y="213"/>
                  <a:pt x="408" y="213"/>
                </a:cubicBezTo>
                <a:lnTo>
                  <a:pt x="409" y="213"/>
                </a:lnTo>
                <a:cubicBezTo>
                  <a:pt x="435" y="213"/>
                  <a:pt x="457" y="235"/>
                  <a:pt x="457" y="261"/>
                </a:cubicBezTo>
                <a:lnTo>
                  <a:pt x="457" y="264"/>
                </a:lnTo>
                <a:cubicBezTo>
                  <a:pt x="457" y="268"/>
                  <a:pt x="456" y="272"/>
                  <a:pt x="456" y="276"/>
                </a:cubicBezTo>
                <a:lnTo>
                  <a:pt x="455" y="278"/>
                </a:lnTo>
                <a:cubicBezTo>
                  <a:pt x="450" y="300"/>
                  <a:pt x="430" y="315"/>
                  <a:pt x="407" y="314"/>
                </a:cubicBezTo>
                <a:cubicBezTo>
                  <a:pt x="385" y="314"/>
                  <a:pt x="366" y="298"/>
                  <a:pt x="361" y="276"/>
                </a:cubicBezTo>
                <a:lnTo>
                  <a:pt x="361" y="273"/>
                </a:lnTo>
                <a:cubicBezTo>
                  <a:pt x="360" y="270"/>
                  <a:pt x="360" y="267"/>
                  <a:pt x="360" y="264"/>
                </a:cubicBezTo>
                <a:lnTo>
                  <a:pt x="360" y="261"/>
                </a:lnTo>
                <a:lnTo>
                  <a:pt x="456" y="261"/>
                </a:lnTo>
                <a:lnTo>
                  <a:pt x="456" y="263"/>
                </a:lnTo>
                <a:lnTo>
                  <a:pt x="456" y="262"/>
                </a:lnTo>
                <a:lnTo>
                  <a:pt x="456" y="272"/>
                </a:lnTo>
                <a:lnTo>
                  <a:pt x="456" y="276"/>
                </a:lnTo>
                <a:lnTo>
                  <a:pt x="360" y="276"/>
                </a:lnTo>
                <a:lnTo>
                  <a:pt x="361" y="276"/>
                </a:lnTo>
                <a:lnTo>
                  <a:pt x="360" y="266"/>
                </a:lnTo>
                <a:lnTo>
                  <a:pt x="360" y="263"/>
                </a:lnTo>
                <a:lnTo>
                  <a:pt x="362" y="278"/>
                </a:lnTo>
                <a:lnTo>
                  <a:pt x="362" y="277"/>
                </a:lnTo>
                <a:lnTo>
                  <a:pt x="455" y="261"/>
                </a:lnTo>
                <a:lnTo>
                  <a:pt x="455" y="263"/>
                </a:lnTo>
                <a:lnTo>
                  <a:pt x="455" y="272"/>
                </a:lnTo>
                <a:lnTo>
                  <a:pt x="455" y="275"/>
                </a:lnTo>
                <a:lnTo>
                  <a:pt x="454" y="285"/>
                </a:lnTo>
                <a:lnTo>
                  <a:pt x="453" y="288"/>
                </a:lnTo>
                <a:lnTo>
                  <a:pt x="454" y="280"/>
                </a:lnTo>
                <a:lnTo>
                  <a:pt x="454" y="280"/>
                </a:lnTo>
                <a:lnTo>
                  <a:pt x="358" y="280"/>
                </a:lnTo>
                <a:lnTo>
                  <a:pt x="358" y="273"/>
                </a:lnTo>
                <a:lnTo>
                  <a:pt x="359" y="269"/>
                </a:lnTo>
                <a:lnTo>
                  <a:pt x="359" y="269"/>
                </a:lnTo>
                <a:lnTo>
                  <a:pt x="359" y="266"/>
                </a:lnTo>
                <a:lnTo>
                  <a:pt x="407" y="314"/>
                </a:lnTo>
                <a:lnTo>
                  <a:pt x="404" y="314"/>
                </a:lnTo>
                <a:lnTo>
                  <a:pt x="403" y="314"/>
                </a:lnTo>
                <a:lnTo>
                  <a:pt x="451" y="271"/>
                </a:lnTo>
                <a:lnTo>
                  <a:pt x="451" y="271"/>
                </a:lnTo>
                <a:lnTo>
                  <a:pt x="451" y="276"/>
                </a:lnTo>
                <a:lnTo>
                  <a:pt x="403" y="228"/>
                </a:lnTo>
                <a:lnTo>
                  <a:pt x="404" y="228"/>
                </a:lnTo>
                <a:lnTo>
                  <a:pt x="404" y="324"/>
                </a:lnTo>
                <a:lnTo>
                  <a:pt x="403" y="324"/>
                </a:lnTo>
                <a:cubicBezTo>
                  <a:pt x="380" y="324"/>
                  <a:pt x="360" y="307"/>
                  <a:pt x="356" y="284"/>
                </a:cubicBezTo>
                <a:lnTo>
                  <a:pt x="356" y="281"/>
                </a:lnTo>
                <a:cubicBezTo>
                  <a:pt x="355" y="278"/>
                  <a:pt x="355" y="276"/>
                  <a:pt x="355" y="273"/>
                </a:cubicBezTo>
                <a:lnTo>
                  <a:pt x="355" y="271"/>
                </a:lnTo>
                <a:lnTo>
                  <a:pt x="450" y="283"/>
                </a:lnTo>
                <a:lnTo>
                  <a:pt x="450" y="281"/>
                </a:lnTo>
                <a:lnTo>
                  <a:pt x="449" y="284"/>
                </a:lnTo>
                <a:cubicBezTo>
                  <a:pt x="445" y="307"/>
                  <a:pt x="425" y="324"/>
                  <a:pt x="402" y="324"/>
                </a:cubicBezTo>
                <a:lnTo>
                  <a:pt x="401" y="324"/>
                </a:lnTo>
                <a:lnTo>
                  <a:pt x="448" y="285"/>
                </a:lnTo>
                <a:lnTo>
                  <a:pt x="447" y="290"/>
                </a:lnTo>
                <a:lnTo>
                  <a:pt x="447" y="292"/>
                </a:lnTo>
                <a:cubicBezTo>
                  <a:pt x="441" y="313"/>
                  <a:pt x="422" y="328"/>
                  <a:pt x="400" y="328"/>
                </a:cubicBezTo>
                <a:lnTo>
                  <a:pt x="397" y="328"/>
                </a:lnTo>
                <a:cubicBezTo>
                  <a:pt x="385" y="328"/>
                  <a:pt x="373" y="323"/>
                  <a:pt x="364" y="314"/>
                </a:cubicBezTo>
                <a:lnTo>
                  <a:pt x="358" y="308"/>
                </a:lnTo>
                <a:lnTo>
                  <a:pt x="356" y="306"/>
                </a:lnTo>
                <a:lnTo>
                  <a:pt x="393" y="324"/>
                </a:lnTo>
                <a:lnTo>
                  <a:pt x="390" y="324"/>
                </a:lnTo>
                <a:lnTo>
                  <a:pt x="387" y="324"/>
                </a:lnTo>
                <a:lnTo>
                  <a:pt x="386" y="324"/>
                </a:lnTo>
                <a:lnTo>
                  <a:pt x="434" y="267"/>
                </a:lnTo>
                <a:lnTo>
                  <a:pt x="434" y="269"/>
                </a:lnTo>
                <a:cubicBezTo>
                  <a:pt x="435" y="272"/>
                  <a:pt x="435" y="275"/>
                  <a:pt x="435" y="278"/>
                </a:cubicBezTo>
                <a:lnTo>
                  <a:pt x="435" y="280"/>
                </a:lnTo>
                <a:lnTo>
                  <a:pt x="434" y="273"/>
                </a:lnTo>
                <a:lnTo>
                  <a:pt x="435" y="276"/>
                </a:lnTo>
                <a:cubicBezTo>
                  <a:pt x="435" y="278"/>
                  <a:pt x="435" y="281"/>
                  <a:pt x="435" y="283"/>
                </a:cubicBezTo>
                <a:lnTo>
                  <a:pt x="435" y="285"/>
                </a:lnTo>
                <a:cubicBezTo>
                  <a:pt x="435" y="310"/>
                  <a:pt x="417" y="330"/>
                  <a:pt x="393" y="333"/>
                </a:cubicBezTo>
                <a:cubicBezTo>
                  <a:pt x="369" y="336"/>
                  <a:pt x="347" y="321"/>
                  <a:pt x="341" y="297"/>
                </a:cubicBezTo>
                <a:lnTo>
                  <a:pt x="340" y="291"/>
                </a:lnTo>
                <a:lnTo>
                  <a:pt x="339" y="288"/>
                </a:lnTo>
                <a:cubicBezTo>
                  <a:pt x="337" y="274"/>
                  <a:pt x="341" y="260"/>
                  <a:pt x="350" y="249"/>
                </a:cubicBezTo>
                <a:cubicBezTo>
                  <a:pt x="359" y="239"/>
                  <a:pt x="372" y="232"/>
                  <a:pt x="386" y="232"/>
                </a:cubicBezTo>
                <a:lnTo>
                  <a:pt x="387" y="232"/>
                </a:lnTo>
                <a:lnTo>
                  <a:pt x="387" y="328"/>
                </a:lnTo>
                <a:lnTo>
                  <a:pt x="386" y="328"/>
                </a:lnTo>
                <a:lnTo>
                  <a:pt x="386" y="232"/>
                </a:lnTo>
                <a:lnTo>
                  <a:pt x="387" y="232"/>
                </a:lnTo>
                <a:lnTo>
                  <a:pt x="339" y="280"/>
                </a:lnTo>
                <a:lnTo>
                  <a:pt x="340" y="282"/>
                </a:lnTo>
                <a:lnTo>
                  <a:pt x="339" y="277"/>
                </a:lnTo>
                <a:lnTo>
                  <a:pt x="340" y="284"/>
                </a:lnTo>
                <a:lnTo>
                  <a:pt x="339" y="280"/>
                </a:lnTo>
                <a:cubicBezTo>
                  <a:pt x="338" y="276"/>
                  <a:pt x="338" y="272"/>
                  <a:pt x="338" y="268"/>
                </a:cubicBezTo>
                <a:lnTo>
                  <a:pt x="338" y="266"/>
                </a:lnTo>
                <a:lnTo>
                  <a:pt x="434" y="266"/>
                </a:lnTo>
                <a:lnTo>
                  <a:pt x="434" y="262"/>
                </a:lnTo>
                <a:lnTo>
                  <a:pt x="434" y="269"/>
                </a:lnTo>
                <a:lnTo>
                  <a:pt x="435" y="280"/>
                </a:lnTo>
                <a:lnTo>
                  <a:pt x="435" y="287"/>
                </a:lnTo>
                <a:cubicBezTo>
                  <a:pt x="435" y="290"/>
                  <a:pt x="435" y="292"/>
                  <a:pt x="434" y="295"/>
                </a:cubicBezTo>
                <a:lnTo>
                  <a:pt x="434" y="298"/>
                </a:lnTo>
                <a:cubicBezTo>
                  <a:pt x="430" y="324"/>
                  <a:pt x="405" y="341"/>
                  <a:pt x="380" y="337"/>
                </a:cubicBezTo>
                <a:cubicBezTo>
                  <a:pt x="354" y="334"/>
                  <a:pt x="336" y="310"/>
                  <a:pt x="339" y="284"/>
                </a:cubicBezTo>
                <a:lnTo>
                  <a:pt x="339" y="282"/>
                </a:lnTo>
                <a:lnTo>
                  <a:pt x="340" y="276"/>
                </a:lnTo>
                <a:lnTo>
                  <a:pt x="387" y="328"/>
                </a:lnTo>
                <a:lnTo>
                  <a:pt x="387" y="328"/>
                </a:lnTo>
                <a:lnTo>
                  <a:pt x="434" y="290"/>
                </a:lnTo>
                <a:lnTo>
                  <a:pt x="433" y="295"/>
                </a:lnTo>
                <a:cubicBezTo>
                  <a:pt x="429" y="317"/>
                  <a:pt x="409" y="333"/>
                  <a:pt x="386" y="333"/>
                </a:cubicBezTo>
                <a:lnTo>
                  <a:pt x="385" y="333"/>
                </a:lnTo>
                <a:lnTo>
                  <a:pt x="384" y="333"/>
                </a:lnTo>
                <a:lnTo>
                  <a:pt x="431" y="295"/>
                </a:lnTo>
                <a:lnTo>
                  <a:pt x="430" y="300"/>
                </a:lnTo>
                <a:lnTo>
                  <a:pt x="430" y="302"/>
                </a:lnTo>
                <a:cubicBezTo>
                  <a:pt x="424" y="325"/>
                  <a:pt x="401" y="341"/>
                  <a:pt x="377" y="338"/>
                </a:cubicBezTo>
                <a:cubicBezTo>
                  <a:pt x="353" y="335"/>
                  <a:pt x="335" y="314"/>
                  <a:pt x="335" y="290"/>
                </a:cubicBezTo>
                <a:lnTo>
                  <a:pt x="335" y="288"/>
                </a:lnTo>
                <a:lnTo>
                  <a:pt x="336" y="297"/>
                </a:lnTo>
                <a:lnTo>
                  <a:pt x="335" y="295"/>
                </a:lnTo>
                <a:lnTo>
                  <a:pt x="382" y="333"/>
                </a:lnTo>
                <a:lnTo>
                  <a:pt x="381" y="333"/>
                </a:lnTo>
                <a:cubicBezTo>
                  <a:pt x="355" y="333"/>
                  <a:pt x="333" y="312"/>
                  <a:pt x="333" y="285"/>
                </a:cubicBezTo>
                <a:lnTo>
                  <a:pt x="333" y="282"/>
                </a:lnTo>
                <a:cubicBezTo>
                  <a:pt x="333" y="279"/>
                  <a:pt x="334" y="275"/>
                  <a:pt x="335" y="271"/>
                </a:cubicBezTo>
                <a:lnTo>
                  <a:pt x="335" y="269"/>
                </a:lnTo>
                <a:cubicBezTo>
                  <a:pt x="341" y="246"/>
                  <a:pt x="362" y="231"/>
                  <a:pt x="385" y="233"/>
                </a:cubicBezTo>
                <a:cubicBezTo>
                  <a:pt x="409" y="234"/>
                  <a:pt x="427" y="252"/>
                  <a:pt x="430" y="276"/>
                </a:cubicBezTo>
                <a:lnTo>
                  <a:pt x="430" y="280"/>
                </a:lnTo>
                <a:lnTo>
                  <a:pt x="431" y="285"/>
                </a:lnTo>
                <a:lnTo>
                  <a:pt x="335" y="290"/>
                </a:lnTo>
                <a:lnTo>
                  <a:pt x="335" y="288"/>
                </a:lnTo>
                <a:lnTo>
                  <a:pt x="336" y="296"/>
                </a:lnTo>
                <a:lnTo>
                  <a:pt x="335" y="293"/>
                </a:lnTo>
                <a:lnTo>
                  <a:pt x="382" y="333"/>
                </a:lnTo>
                <a:lnTo>
                  <a:pt x="381" y="333"/>
                </a:lnTo>
                <a:lnTo>
                  <a:pt x="428" y="276"/>
                </a:lnTo>
                <a:lnTo>
                  <a:pt x="429" y="279"/>
                </a:lnTo>
                <a:cubicBezTo>
                  <a:pt x="429" y="282"/>
                  <a:pt x="429" y="285"/>
                  <a:pt x="429" y="288"/>
                </a:cubicBezTo>
                <a:lnTo>
                  <a:pt x="429" y="290"/>
                </a:lnTo>
                <a:cubicBezTo>
                  <a:pt x="429" y="314"/>
                  <a:pt x="412" y="334"/>
                  <a:pt x="389" y="337"/>
                </a:cubicBezTo>
                <a:cubicBezTo>
                  <a:pt x="366" y="341"/>
                  <a:pt x="343" y="327"/>
                  <a:pt x="336" y="305"/>
                </a:cubicBezTo>
                <a:lnTo>
                  <a:pt x="335" y="304"/>
                </a:lnTo>
                <a:lnTo>
                  <a:pt x="334" y="301"/>
                </a:lnTo>
                <a:cubicBezTo>
                  <a:pt x="334" y="298"/>
                  <a:pt x="333" y="296"/>
                  <a:pt x="333" y="294"/>
                </a:cubicBezTo>
                <a:lnTo>
                  <a:pt x="332" y="292"/>
                </a:lnTo>
                <a:lnTo>
                  <a:pt x="331" y="288"/>
                </a:lnTo>
                <a:lnTo>
                  <a:pt x="424" y="291"/>
                </a:lnTo>
                <a:lnTo>
                  <a:pt x="423" y="293"/>
                </a:lnTo>
                <a:lnTo>
                  <a:pt x="425" y="277"/>
                </a:lnTo>
                <a:lnTo>
                  <a:pt x="425" y="281"/>
                </a:lnTo>
                <a:lnTo>
                  <a:pt x="425" y="284"/>
                </a:lnTo>
                <a:cubicBezTo>
                  <a:pt x="425" y="289"/>
                  <a:pt x="425" y="294"/>
                  <a:pt x="423" y="299"/>
                </a:cubicBezTo>
                <a:lnTo>
                  <a:pt x="423" y="301"/>
                </a:lnTo>
                <a:cubicBezTo>
                  <a:pt x="416" y="320"/>
                  <a:pt x="398" y="333"/>
                  <a:pt x="377" y="333"/>
                </a:cubicBezTo>
                <a:cubicBezTo>
                  <a:pt x="356" y="333"/>
                  <a:pt x="338" y="320"/>
                  <a:pt x="331" y="301"/>
                </a:cubicBezTo>
                <a:lnTo>
                  <a:pt x="331" y="299"/>
                </a:lnTo>
                <a:cubicBezTo>
                  <a:pt x="329" y="294"/>
                  <a:pt x="328" y="289"/>
                  <a:pt x="328" y="284"/>
                </a:cubicBezTo>
                <a:lnTo>
                  <a:pt x="328" y="280"/>
                </a:lnTo>
                <a:lnTo>
                  <a:pt x="329" y="287"/>
                </a:lnTo>
                <a:lnTo>
                  <a:pt x="328" y="284"/>
                </a:lnTo>
                <a:cubicBezTo>
                  <a:pt x="328" y="282"/>
                  <a:pt x="328" y="279"/>
                  <a:pt x="328" y="277"/>
                </a:cubicBezTo>
                <a:lnTo>
                  <a:pt x="328" y="276"/>
                </a:lnTo>
                <a:cubicBezTo>
                  <a:pt x="328" y="252"/>
                  <a:pt x="346" y="231"/>
                  <a:pt x="370" y="228"/>
                </a:cubicBezTo>
                <a:cubicBezTo>
                  <a:pt x="394" y="225"/>
                  <a:pt x="417" y="241"/>
                  <a:pt x="423" y="264"/>
                </a:cubicBezTo>
                <a:lnTo>
                  <a:pt x="423" y="268"/>
                </a:lnTo>
                <a:lnTo>
                  <a:pt x="425" y="273"/>
                </a:lnTo>
                <a:lnTo>
                  <a:pt x="426" y="278"/>
                </a:lnTo>
                <a:lnTo>
                  <a:pt x="426" y="281"/>
                </a:lnTo>
                <a:lnTo>
                  <a:pt x="331" y="290"/>
                </a:lnTo>
                <a:lnTo>
                  <a:pt x="331" y="289"/>
                </a:lnTo>
                <a:lnTo>
                  <a:pt x="331" y="296"/>
                </a:lnTo>
                <a:lnTo>
                  <a:pt x="331" y="292"/>
                </a:lnTo>
                <a:lnTo>
                  <a:pt x="330" y="289"/>
                </a:lnTo>
                <a:lnTo>
                  <a:pt x="338" y="309"/>
                </a:lnTo>
                <a:lnTo>
                  <a:pt x="337" y="307"/>
                </a:lnTo>
                <a:lnTo>
                  <a:pt x="424" y="288"/>
                </a:lnTo>
                <a:lnTo>
                  <a:pt x="424" y="291"/>
                </a:lnTo>
                <a:lnTo>
                  <a:pt x="424" y="283"/>
                </a:lnTo>
                <a:lnTo>
                  <a:pt x="424" y="288"/>
                </a:lnTo>
                <a:lnTo>
                  <a:pt x="424" y="293"/>
                </a:lnTo>
                <a:cubicBezTo>
                  <a:pt x="424" y="297"/>
                  <a:pt x="424" y="301"/>
                  <a:pt x="423" y="305"/>
                </a:cubicBezTo>
                <a:lnTo>
                  <a:pt x="423" y="307"/>
                </a:lnTo>
                <a:cubicBezTo>
                  <a:pt x="417" y="328"/>
                  <a:pt x="398" y="343"/>
                  <a:pt x="376" y="343"/>
                </a:cubicBezTo>
                <a:cubicBezTo>
                  <a:pt x="354" y="343"/>
                  <a:pt x="335" y="328"/>
                  <a:pt x="329" y="307"/>
                </a:cubicBezTo>
                <a:lnTo>
                  <a:pt x="328" y="298"/>
                </a:lnTo>
                <a:lnTo>
                  <a:pt x="328" y="299"/>
                </a:lnTo>
                <a:lnTo>
                  <a:pt x="326" y="291"/>
                </a:lnTo>
                <a:lnTo>
                  <a:pt x="326" y="287"/>
                </a:lnTo>
                <a:lnTo>
                  <a:pt x="419" y="294"/>
                </a:lnTo>
                <a:lnTo>
                  <a:pt x="418" y="299"/>
                </a:lnTo>
                <a:lnTo>
                  <a:pt x="372" y="237"/>
                </a:lnTo>
                <a:lnTo>
                  <a:pt x="372" y="237"/>
                </a:lnTo>
                <a:lnTo>
                  <a:pt x="325" y="295"/>
                </a:lnTo>
                <a:lnTo>
                  <a:pt x="324" y="290"/>
                </a:lnTo>
                <a:cubicBezTo>
                  <a:pt x="322" y="276"/>
                  <a:pt x="325" y="261"/>
                  <a:pt x="334" y="250"/>
                </a:cubicBezTo>
                <a:cubicBezTo>
                  <a:pt x="343" y="239"/>
                  <a:pt x="357" y="232"/>
                  <a:pt x="371" y="232"/>
                </a:cubicBezTo>
                <a:lnTo>
                  <a:pt x="372" y="232"/>
                </a:lnTo>
                <a:lnTo>
                  <a:pt x="372" y="328"/>
                </a:lnTo>
                <a:lnTo>
                  <a:pt x="371" y="328"/>
                </a:lnTo>
                <a:lnTo>
                  <a:pt x="419" y="280"/>
                </a:lnTo>
                <a:lnTo>
                  <a:pt x="419" y="285"/>
                </a:lnTo>
                <a:cubicBezTo>
                  <a:pt x="419" y="312"/>
                  <a:pt x="398" y="333"/>
                  <a:pt x="371" y="333"/>
                </a:cubicBezTo>
                <a:lnTo>
                  <a:pt x="371" y="333"/>
                </a:lnTo>
                <a:lnTo>
                  <a:pt x="370" y="333"/>
                </a:lnTo>
                <a:lnTo>
                  <a:pt x="418" y="285"/>
                </a:lnTo>
                <a:lnTo>
                  <a:pt x="418" y="288"/>
                </a:lnTo>
                <a:cubicBezTo>
                  <a:pt x="418" y="292"/>
                  <a:pt x="418" y="296"/>
                  <a:pt x="417" y="300"/>
                </a:cubicBezTo>
                <a:lnTo>
                  <a:pt x="417" y="302"/>
                </a:lnTo>
                <a:lnTo>
                  <a:pt x="324" y="275"/>
                </a:lnTo>
                <a:lnTo>
                  <a:pt x="325" y="273"/>
                </a:lnTo>
                <a:lnTo>
                  <a:pt x="323" y="281"/>
                </a:lnTo>
                <a:lnTo>
                  <a:pt x="324" y="278"/>
                </a:lnTo>
                <a:lnTo>
                  <a:pt x="324" y="293"/>
                </a:lnTo>
                <a:lnTo>
                  <a:pt x="324" y="294"/>
                </a:lnTo>
                <a:lnTo>
                  <a:pt x="323" y="292"/>
                </a:lnTo>
                <a:lnTo>
                  <a:pt x="418" y="285"/>
                </a:lnTo>
                <a:lnTo>
                  <a:pt x="417" y="291"/>
                </a:lnTo>
                <a:lnTo>
                  <a:pt x="417" y="295"/>
                </a:lnTo>
                <a:cubicBezTo>
                  <a:pt x="414" y="318"/>
                  <a:pt x="396" y="335"/>
                  <a:pt x="374" y="338"/>
                </a:cubicBezTo>
                <a:cubicBezTo>
                  <a:pt x="352" y="340"/>
                  <a:pt x="331" y="327"/>
                  <a:pt x="323" y="305"/>
                </a:cubicBezTo>
                <a:lnTo>
                  <a:pt x="323" y="304"/>
                </a:lnTo>
                <a:lnTo>
                  <a:pt x="322" y="301"/>
                </a:lnTo>
                <a:lnTo>
                  <a:pt x="367" y="333"/>
                </a:lnTo>
                <a:lnTo>
                  <a:pt x="366" y="333"/>
                </a:lnTo>
                <a:lnTo>
                  <a:pt x="414" y="293"/>
                </a:lnTo>
                <a:lnTo>
                  <a:pt x="413" y="296"/>
                </a:lnTo>
                <a:cubicBezTo>
                  <a:pt x="413" y="299"/>
                  <a:pt x="412" y="301"/>
                  <a:pt x="412" y="304"/>
                </a:cubicBezTo>
                <a:lnTo>
                  <a:pt x="411" y="305"/>
                </a:lnTo>
                <a:cubicBezTo>
                  <a:pt x="404" y="327"/>
                  <a:pt x="381" y="341"/>
                  <a:pt x="358" y="337"/>
                </a:cubicBezTo>
                <a:cubicBezTo>
                  <a:pt x="335" y="334"/>
                  <a:pt x="317" y="314"/>
                  <a:pt x="317" y="290"/>
                </a:cubicBezTo>
                <a:lnTo>
                  <a:pt x="318" y="292"/>
                </a:lnTo>
                <a:lnTo>
                  <a:pt x="317" y="288"/>
                </a:lnTo>
                <a:lnTo>
                  <a:pt x="318" y="290"/>
                </a:lnTo>
                <a:lnTo>
                  <a:pt x="317" y="288"/>
                </a:lnTo>
                <a:lnTo>
                  <a:pt x="398" y="310"/>
                </a:lnTo>
                <a:lnTo>
                  <a:pt x="397" y="310"/>
                </a:lnTo>
                <a:lnTo>
                  <a:pt x="411" y="276"/>
                </a:lnTo>
                <a:lnTo>
                  <a:pt x="411" y="283"/>
                </a:lnTo>
                <a:lnTo>
                  <a:pt x="410" y="293"/>
                </a:lnTo>
                <a:lnTo>
                  <a:pt x="410" y="296"/>
                </a:lnTo>
                <a:cubicBezTo>
                  <a:pt x="409" y="303"/>
                  <a:pt x="406" y="309"/>
                  <a:pt x="402" y="315"/>
                </a:cubicBezTo>
                <a:lnTo>
                  <a:pt x="401" y="317"/>
                </a:lnTo>
                <a:cubicBezTo>
                  <a:pt x="393" y="330"/>
                  <a:pt x="378" y="338"/>
                  <a:pt x="363" y="338"/>
                </a:cubicBezTo>
                <a:cubicBezTo>
                  <a:pt x="347" y="338"/>
                  <a:pt x="332" y="331"/>
                  <a:pt x="323" y="319"/>
                </a:cubicBezTo>
                <a:lnTo>
                  <a:pt x="322" y="318"/>
                </a:lnTo>
                <a:lnTo>
                  <a:pt x="320" y="315"/>
                </a:lnTo>
                <a:lnTo>
                  <a:pt x="358" y="333"/>
                </a:lnTo>
                <a:lnTo>
                  <a:pt x="357" y="333"/>
                </a:lnTo>
                <a:lnTo>
                  <a:pt x="405" y="285"/>
                </a:lnTo>
                <a:lnTo>
                  <a:pt x="405" y="297"/>
                </a:lnTo>
                <a:lnTo>
                  <a:pt x="404" y="301"/>
                </a:lnTo>
                <a:cubicBezTo>
                  <a:pt x="401" y="325"/>
                  <a:pt x="381" y="343"/>
                  <a:pt x="356" y="343"/>
                </a:cubicBezTo>
                <a:cubicBezTo>
                  <a:pt x="332" y="343"/>
                  <a:pt x="312" y="325"/>
                  <a:pt x="309" y="301"/>
                </a:cubicBezTo>
                <a:lnTo>
                  <a:pt x="308" y="295"/>
                </a:lnTo>
                <a:lnTo>
                  <a:pt x="308" y="290"/>
                </a:lnTo>
                <a:lnTo>
                  <a:pt x="355" y="333"/>
                </a:lnTo>
                <a:lnTo>
                  <a:pt x="355" y="333"/>
                </a:lnTo>
                <a:lnTo>
                  <a:pt x="354" y="333"/>
                </a:lnTo>
                <a:cubicBezTo>
                  <a:pt x="331" y="333"/>
                  <a:pt x="310" y="317"/>
                  <a:pt x="307" y="293"/>
                </a:cubicBezTo>
                <a:lnTo>
                  <a:pt x="306" y="290"/>
                </a:lnTo>
                <a:lnTo>
                  <a:pt x="311" y="304"/>
                </a:lnTo>
                <a:lnTo>
                  <a:pt x="310" y="302"/>
                </a:lnTo>
                <a:lnTo>
                  <a:pt x="400" y="280"/>
                </a:lnTo>
                <a:lnTo>
                  <a:pt x="400" y="285"/>
                </a:lnTo>
                <a:lnTo>
                  <a:pt x="400" y="290"/>
                </a:lnTo>
                <a:cubicBezTo>
                  <a:pt x="400" y="316"/>
                  <a:pt x="379" y="338"/>
                  <a:pt x="352" y="338"/>
                </a:cubicBezTo>
                <a:lnTo>
                  <a:pt x="352" y="338"/>
                </a:lnTo>
                <a:cubicBezTo>
                  <a:pt x="327" y="338"/>
                  <a:pt x="306" y="319"/>
                  <a:pt x="304" y="294"/>
                </a:cubicBezTo>
                <a:lnTo>
                  <a:pt x="304" y="289"/>
                </a:lnTo>
                <a:lnTo>
                  <a:pt x="305" y="296"/>
                </a:lnTo>
                <a:lnTo>
                  <a:pt x="304" y="292"/>
                </a:lnTo>
                <a:lnTo>
                  <a:pt x="398" y="280"/>
                </a:lnTo>
                <a:lnTo>
                  <a:pt x="398" y="282"/>
                </a:lnTo>
                <a:lnTo>
                  <a:pt x="398" y="274"/>
                </a:lnTo>
                <a:lnTo>
                  <a:pt x="398" y="278"/>
                </a:lnTo>
                <a:lnTo>
                  <a:pt x="399" y="282"/>
                </a:lnTo>
                <a:cubicBezTo>
                  <a:pt x="399" y="284"/>
                  <a:pt x="399" y="286"/>
                  <a:pt x="399" y="288"/>
                </a:cubicBezTo>
                <a:lnTo>
                  <a:pt x="399" y="290"/>
                </a:lnTo>
                <a:cubicBezTo>
                  <a:pt x="399" y="311"/>
                  <a:pt x="386" y="330"/>
                  <a:pt x="365" y="336"/>
                </a:cubicBezTo>
                <a:cubicBezTo>
                  <a:pt x="345" y="342"/>
                  <a:pt x="323" y="334"/>
                  <a:pt x="312" y="317"/>
                </a:cubicBezTo>
                <a:lnTo>
                  <a:pt x="311" y="315"/>
                </a:lnTo>
                <a:cubicBezTo>
                  <a:pt x="307" y="309"/>
                  <a:pt x="304" y="303"/>
                  <a:pt x="303" y="296"/>
                </a:cubicBezTo>
                <a:lnTo>
                  <a:pt x="303" y="295"/>
                </a:lnTo>
                <a:lnTo>
                  <a:pt x="302" y="290"/>
                </a:lnTo>
                <a:cubicBezTo>
                  <a:pt x="299" y="276"/>
                  <a:pt x="303" y="261"/>
                  <a:pt x="312" y="250"/>
                </a:cubicBezTo>
                <a:cubicBezTo>
                  <a:pt x="321" y="239"/>
                  <a:pt x="335" y="232"/>
                  <a:pt x="349" y="232"/>
                </a:cubicBezTo>
                <a:lnTo>
                  <a:pt x="349" y="232"/>
                </a:lnTo>
                <a:cubicBezTo>
                  <a:pt x="376" y="232"/>
                  <a:pt x="397" y="254"/>
                  <a:pt x="397" y="280"/>
                </a:cubicBezTo>
                <a:lnTo>
                  <a:pt x="397" y="289"/>
                </a:lnTo>
                <a:lnTo>
                  <a:pt x="397" y="294"/>
                </a:lnTo>
                <a:lnTo>
                  <a:pt x="396" y="303"/>
                </a:lnTo>
                <a:lnTo>
                  <a:pt x="395" y="306"/>
                </a:lnTo>
                <a:cubicBezTo>
                  <a:pt x="394" y="317"/>
                  <a:pt x="389" y="326"/>
                  <a:pt x="382" y="333"/>
                </a:cubicBezTo>
                <a:lnTo>
                  <a:pt x="381" y="334"/>
                </a:lnTo>
                <a:cubicBezTo>
                  <a:pt x="365" y="351"/>
                  <a:pt x="339" y="353"/>
                  <a:pt x="320" y="340"/>
                </a:cubicBezTo>
                <a:lnTo>
                  <a:pt x="319" y="339"/>
                </a:lnTo>
                <a:cubicBezTo>
                  <a:pt x="309" y="333"/>
                  <a:pt x="301" y="322"/>
                  <a:pt x="299" y="310"/>
                </a:cubicBezTo>
                <a:lnTo>
                  <a:pt x="297" y="300"/>
                </a:lnTo>
                <a:lnTo>
                  <a:pt x="296" y="295"/>
                </a:lnTo>
                <a:lnTo>
                  <a:pt x="344" y="338"/>
                </a:lnTo>
                <a:lnTo>
                  <a:pt x="343" y="338"/>
                </a:lnTo>
                <a:lnTo>
                  <a:pt x="391" y="290"/>
                </a:lnTo>
                <a:lnTo>
                  <a:pt x="391" y="295"/>
                </a:lnTo>
                <a:lnTo>
                  <a:pt x="391" y="299"/>
                </a:lnTo>
                <a:lnTo>
                  <a:pt x="301" y="278"/>
                </a:lnTo>
                <a:lnTo>
                  <a:pt x="301" y="277"/>
                </a:lnTo>
                <a:lnTo>
                  <a:pt x="296" y="298"/>
                </a:lnTo>
                <a:lnTo>
                  <a:pt x="296" y="299"/>
                </a:lnTo>
                <a:lnTo>
                  <a:pt x="295" y="289"/>
                </a:lnTo>
                <a:lnTo>
                  <a:pt x="295" y="286"/>
                </a:lnTo>
                <a:lnTo>
                  <a:pt x="310" y="320"/>
                </a:lnTo>
                <a:lnTo>
                  <a:pt x="309" y="319"/>
                </a:lnTo>
                <a:lnTo>
                  <a:pt x="391" y="285"/>
                </a:lnTo>
                <a:lnTo>
                  <a:pt x="391" y="282"/>
                </a:lnTo>
                <a:lnTo>
                  <a:pt x="391" y="292"/>
                </a:lnTo>
                <a:lnTo>
                  <a:pt x="391" y="296"/>
                </a:lnTo>
                <a:lnTo>
                  <a:pt x="391" y="299"/>
                </a:lnTo>
                <a:cubicBezTo>
                  <a:pt x="391" y="326"/>
                  <a:pt x="370" y="347"/>
                  <a:pt x="343" y="347"/>
                </a:cubicBezTo>
                <a:lnTo>
                  <a:pt x="342" y="347"/>
                </a:lnTo>
                <a:lnTo>
                  <a:pt x="341" y="347"/>
                </a:lnTo>
                <a:lnTo>
                  <a:pt x="389" y="309"/>
                </a:lnTo>
                <a:lnTo>
                  <a:pt x="388" y="314"/>
                </a:lnTo>
                <a:cubicBezTo>
                  <a:pt x="383" y="336"/>
                  <a:pt x="363" y="352"/>
                  <a:pt x="340" y="352"/>
                </a:cubicBezTo>
                <a:lnTo>
                  <a:pt x="339" y="352"/>
                </a:lnTo>
                <a:cubicBezTo>
                  <a:pt x="316" y="352"/>
                  <a:pt x="296" y="336"/>
                  <a:pt x="292" y="314"/>
                </a:cubicBezTo>
                <a:lnTo>
                  <a:pt x="291" y="307"/>
                </a:lnTo>
                <a:lnTo>
                  <a:pt x="290" y="304"/>
                </a:lnTo>
                <a:lnTo>
                  <a:pt x="292" y="312"/>
                </a:lnTo>
                <a:lnTo>
                  <a:pt x="291" y="310"/>
                </a:lnTo>
                <a:lnTo>
                  <a:pt x="384" y="307"/>
                </a:lnTo>
                <a:lnTo>
                  <a:pt x="384" y="306"/>
                </a:lnTo>
                <a:lnTo>
                  <a:pt x="383" y="309"/>
                </a:lnTo>
                <a:lnTo>
                  <a:pt x="336" y="251"/>
                </a:lnTo>
                <a:lnTo>
                  <a:pt x="337" y="251"/>
                </a:lnTo>
                <a:lnTo>
                  <a:pt x="289" y="299"/>
                </a:lnTo>
                <a:lnTo>
                  <a:pt x="289" y="297"/>
                </a:lnTo>
                <a:lnTo>
                  <a:pt x="290" y="309"/>
                </a:lnTo>
                <a:lnTo>
                  <a:pt x="290" y="307"/>
                </a:lnTo>
                <a:lnTo>
                  <a:pt x="384" y="295"/>
                </a:lnTo>
                <a:lnTo>
                  <a:pt x="384" y="297"/>
                </a:lnTo>
                <a:cubicBezTo>
                  <a:pt x="384" y="300"/>
                  <a:pt x="384" y="303"/>
                  <a:pt x="384" y="306"/>
                </a:cubicBezTo>
                <a:lnTo>
                  <a:pt x="383" y="309"/>
                </a:lnTo>
                <a:lnTo>
                  <a:pt x="336" y="251"/>
                </a:lnTo>
                <a:lnTo>
                  <a:pt x="337" y="251"/>
                </a:lnTo>
                <a:lnTo>
                  <a:pt x="290" y="311"/>
                </a:lnTo>
                <a:lnTo>
                  <a:pt x="289" y="307"/>
                </a:lnTo>
                <a:lnTo>
                  <a:pt x="289" y="304"/>
                </a:lnTo>
                <a:cubicBezTo>
                  <a:pt x="286" y="290"/>
                  <a:pt x="290" y="276"/>
                  <a:pt x="299" y="265"/>
                </a:cubicBezTo>
                <a:cubicBezTo>
                  <a:pt x="308" y="253"/>
                  <a:pt x="322" y="247"/>
                  <a:pt x="336" y="247"/>
                </a:cubicBezTo>
                <a:lnTo>
                  <a:pt x="337" y="247"/>
                </a:lnTo>
                <a:lnTo>
                  <a:pt x="337" y="343"/>
                </a:lnTo>
                <a:lnTo>
                  <a:pt x="337" y="343"/>
                </a:lnTo>
                <a:lnTo>
                  <a:pt x="385" y="299"/>
                </a:lnTo>
                <a:lnTo>
                  <a:pt x="384" y="300"/>
                </a:lnTo>
                <a:lnTo>
                  <a:pt x="384" y="303"/>
                </a:lnTo>
                <a:lnTo>
                  <a:pt x="384" y="304"/>
                </a:lnTo>
                <a:cubicBezTo>
                  <a:pt x="384" y="329"/>
                  <a:pt x="366" y="350"/>
                  <a:pt x="341" y="352"/>
                </a:cubicBezTo>
                <a:cubicBezTo>
                  <a:pt x="317" y="355"/>
                  <a:pt x="294" y="338"/>
                  <a:pt x="289" y="314"/>
                </a:cubicBezTo>
                <a:lnTo>
                  <a:pt x="289" y="311"/>
                </a:lnTo>
                <a:cubicBezTo>
                  <a:pt x="288" y="308"/>
                  <a:pt x="288" y="305"/>
                  <a:pt x="288" y="302"/>
                </a:cubicBezTo>
                <a:lnTo>
                  <a:pt x="288" y="298"/>
                </a:lnTo>
                <a:lnTo>
                  <a:pt x="288" y="293"/>
                </a:lnTo>
                <a:lnTo>
                  <a:pt x="289" y="301"/>
                </a:lnTo>
                <a:lnTo>
                  <a:pt x="288" y="298"/>
                </a:lnTo>
                <a:lnTo>
                  <a:pt x="335" y="338"/>
                </a:lnTo>
                <a:lnTo>
                  <a:pt x="332" y="338"/>
                </a:lnTo>
                <a:lnTo>
                  <a:pt x="378" y="305"/>
                </a:lnTo>
                <a:lnTo>
                  <a:pt x="377" y="308"/>
                </a:lnTo>
                <a:lnTo>
                  <a:pt x="379" y="298"/>
                </a:lnTo>
                <a:lnTo>
                  <a:pt x="378" y="303"/>
                </a:lnTo>
                <a:cubicBezTo>
                  <a:pt x="378" y="305"/>
                  <a:pt x="378" y="307"/>
                  <a:pt x="377" y="310"/>
                </a:cubicBezTo>
                <a:lnTo>
                  <a:pt x="374" y="320"/>
                </a:lnTo>
                <a:lnTo>
                  <a:pt x="373" y="322"/>
                </a:lnTo>
                <a:cubicBezTo>
                  <a:pt x="366" y="340"/>
                  <a:pt x="349" y="352"/>
                  <a:pt x="330" y="352"/>
                </a:cubicBezTo>
                <a:cubicBezTo>
                  <a:pt x="312" y="353"/>
                  <a:pt x="294" y="343"/>
                  <a:pt x="286" y="326"/>
                </a:cubicBezTo>
                <a:lnTo>
                  <a:pt x="285" y="325"/>
                </a:lnTo>
                <a:cubicBezTo>
                  <a:pt x="282" y="318"/>
                  <a:pt x="280" y="311"/>
                  <a:pt x="280" y="303"/>
                </a:cubicBezTo>
                <a:lnTo>
                  <a:pt x="280" y="300"/>
                </a:lnTo>
                <a:lnTo>
                  <a:pt x="280" y="297"/>
                </a:lnTo>
                <a:lnTo>
                  <a:pt x="281" y="309"/>
                </a:lnTo>
                <a:lnTo>
                  <a:pt x="281" y="307"/>
                </a:lnTo>
                <a:lnTo>
                  <a:pt x="373" y="310"/>
                </a:lnTo>
                <a:lnTo>
                  <a:pt x="373" y="312"/>
                </a:lnTo>
                <a:lnTo>
                  <a:pt x="375" y="296"/>
                </a:lnTo>
                <a:lnTo>
                  <a:pt x="375" y="295"/>
                </a:lnTo>
                <a:lnTo>
                  <a:pt x="375" y="300"/>
                </a:lnTo>
                <a:cubicBezTo>
                  <a:pt x="377" y="313"/>
                  <a:pt x="372" y="327"/>
                  <a:pt x="363" y="337"/>
                </a:cubicBezTo>
                <a:cubicBezTo>
                  <a:pt x="354" y="347"/>
                  <a:pt x="341" y="352"/>
                  <a:pt x="327" y="352"/>
                </a:cubicBezTo>
                <a:lnTo>
                  <a:pt x="327" y="352"/>
                </a:lnTo>
                <a:lnTo>
                  <a:pt x="326" y="352"/>
                </a:lnTo>
                <a:lnTo>
                  <a:pt x="373" y="295"/>
                </a:lnTo>
                <a:lnTo>
                  <a:pt x="373" y="295"/>
                </a:lnTo>
                <a:lnTo>
                  <a:pt x="374" y="297"/>
                </a:lnTo>
                <a:cubicBezTo>
                  <a:pt x="380" y="322"/>
                  <a:pt x="365" y="348"/>
                  <a:pt x="340" y="355"/>
                </a:cubicBezTo>
                <a:cubicBezTo>
                  <a:pt x="316" y="362"/>
                  <a:pt x="290" y="349"/>
                  <a:pt x="281" y="324"/>
                </a:cubicBezTo>
                <a:lnTo>
                  <a:pt x="281" y="323"/>
                </a:lnTo>
                <a:cubicBezTo>
                  <a:pt x="280" y="320"/>
                  <a:pt x="280" y="318"/>
                  <a:pt x="279" y="315"/>
                </a:cubicBezTo>
                <a:lnTo>
                  <a:pt x="279" y="312"/>
                </a:lnTo>
                <a:lnTo>
                  <a:pt x="278" y="309"/>
                </a:lnTo>
                <a:lnTo>
                  <a:pt x="283" y="323"/>
                </a:lnTo>
                <a:lnTo>
                  <a:pt x="282" y="321"/>
                </a:lnTo>
                <a:lnTo>
                  <a:pt x="372" y="299"/>
                </a:lnTo>
                <a:lnTo>
                  <a:pt x="372" y="304"/>
                </a:lnTo>
                <a:cubicBezTo>
                  <a:pt x="372" y="307"/>
                  <a:pt x="372" y="310"/>
                  <a:pt x="372" y="312"/>
                </a:cubicBezTo>
                <a:lnTo>
                  <a:pt x="371" y="315"/>
                </a:lnTo>
                <a:cubicBezTo>
                  <a:pt x="371" y="318"/>
                  <a:pt x="370" y="320"/>
                  <a:pt x="370" y="323"/>
                </a:cubicBezTo>
                <a:lnTo>
                  <a:pt x="369" y="324"/>
                </a:lnTo>
                <a:cubicBezTo>
                  <a:pt x="363" y="343"/>
                  <a:pt x="345" y="356"/>
                  <a:pt x="325" y="357"/>
                </a:cubicBezTo>
                <a:cubicBezTo>
                  <a:pt x="306" y="358"/>
                  <a:pt x="287" y="346"/>
                  <a:pt x="279" y="328"/>
                </a:cubicBezTo>
                <a:lnTo>
                  <a:pt x="278" y="324"/>
                </a:lnTo>
                <a:cubicBezTo>
                  <a:pt x="277" y="322"/>
                  <a:pt x="276" y="320"/>
                  <a:pt x="275" y="317"/>
                </a:cubicBezTo>
                <a:lnTo>
                  <a:pt x="274" y="311"/>
                </a:lnTo>
                <a:cubicBezTo>
                  <a:pt x="273" y="307"/>
                  <a:pt x="272" y="303"/>
                  <a:pt x="272" y="299"/>
                </a:cubicBezTo>
                <a:lnTo>
                  <a:pt x="272" y="293"/>
                </a:lnTo>
                <a:cubicBezTo>
                  <a:pt x="272" y="291"/>
                  <a:pt x="273" y="289"/>
                  <a:pt x="273" y="287"/>
                </a:cubicBezTo>
                <a:lnTo>
                  <a:pt x="273" y="283"/>
                </a:lnTo>
                <a:cubicBezTo>
                  <a:pt x="277" y="258"/>
                  <a:pt x="299" y="240"/>
                  <a:pt x="324" y="242"/>
                </a:cubicBezTo>
                <a:cubicBezTo>
                  <a:pt x="349" y="244"/>
                  <a:pt x="369" y="265"/>
                  <a:pt x="369" y="290"/>
                </a:cubicBezTo>
                <a:lnTo>
                  <a:pt x="369" y="291"/>
                </a:lnTo>
                <a:cubicBezTo>
                  <a:pt x="369" y="294"/>
                  <a:pt x="369" y="297"/>
                  <a:pt x="368" y="299"/>
                </a:cubicBezTo>
                <a:lnTo>
                  <a:pt x="368" y="301"/>
                </a:lnTo>
                <a:lnTo>
                  <a:pt x="367" y="305"/>
                </a:lnTo>
                <a:lnTo>
                  <a:pt x="368" y="298"/>
                </a:lnTo>
                <a:lnTo>
                  <a:pt x="368" y="299"/>
                </a:lnTo>
                <a:lnTo>
                  <a:pt x="274" y="284"/>
                </a:lnTo>
                <a:lnTo>
                  <a:pt x="275" y="283"/>
                </a:lnTo>
                <a:lnTo>
                  <a:pt x="272" y="298"/>
                </a:lnTo>
                <a:lnTo>
                  <a:pt x="272" y="295"/>
                </a:lnTo>
                <a:lnTo>
                  <a:pt x="320" y="343"/>
                </a:lnTo>
                <a:lnTo>
                  <a:pt x="319" y="343"/>
                </a:lnTo>
                <a:cubicBezTo>
                  <a:pt x="299" y="343"/>
                  <a:pt x="280" y="330"/>
                  <a:pt x="274" y="310"/>
                </a:cubicBezTo>
                <a:lnTo>
                  <a:pt x="273" y="307"/>
                </a:lnTo>
                <a:lnTo>
                  <a:pt x="276" y="313"/>
                </a:lnTo>
                <a:lnTo>
                  <a:pt x="275" y="311"/>
                </a:lnTo>
                <a:lnTo>
                  <a:pt x="365" y="290"/>
                </a:lnTo>
                <a:lnTo>
                  <a:pt x="365" y="292"/>
                </a:lnTo>
                <a:lnTo>
                  <a:pt x="365" y="284"/>
                </a:lnTo>
                <a:lnTo>
                  <a:pt x="365" y="287"/>
                </a:lnTo>
                <a:cubicBezTo>
                  <a:pt x="366" y="292"/>
                  <a:pt x="366" y="297"/>
                  <a:pt x="365" y="302"/>
                </a:cubicBezTo>
                <a:lnTo>
                  <a:pt x="365" y="305"/>
                </a:lnTo>
                <a:cubicBezTo>
                  <a:pt x="364" y="310"/>
                  <a:pt x="363" y="315"/>
                  <a:pt x="360" y="320"/>
                </a:cubicBezTo>
                <a:lnTo>
                  <a:pt x="360" y="321"/>
                </a:lnTo>
                <a:cubicBezTo>
                  <a:pt x="351" y="340"/>
                  <a:pt x="330" y="350"/>
                  <a:pt x="310" y="347"/>
                </a:cubicBezTo>
                <a:cubicBezTo>
                  <a:pt x="289" y="344"/>
                  <a:pt x="273" y="328"/>
                  <a:pt x="270" y="307"/>
                </a:cubicBezTo>
                <a:lnTo>
                  <a:pt x="269" y="304"/>
                </a:lnTo>
                <a:cubicBezTo>
                  <a:pt x="269" y="302"/>
                  <a:pt x="268" y="299"/>
                  <a:pt x="268" y="296"/>
                </a:cubicBezTo>
                <a:lnTo>
                  <a:pt x="268" y="292"/>
                </a:lnTo>
                <a:lnTo>
                  <a:pt x="268" y="287"/>
                </a:lnTo>
                <a:lnTo>
                  <a:pt x="270" y="299"/>
                </a:lnTo>
                <a:lnTo>
                  <a:pt x="269" y="297"/>
                </a:lnTo>
                <a:lnTo>
                  <a:pt x="364" y="285"/>
                </a:lnTo>
                <a:lnTo>
                  <a:pt x="364" y="283"/>
                </a:lnTo>
                <a:lnTo>
                  <a:pt x="364" y="292"/>
                </a:lnTo>
                <a:lnTo>
                  <a:pt x="364" y="297"/>
                </a:lnTo>
                <a:lnTo>
                  <a:pt x="364" y="299"/>
                </a:lnTo>
                <a:lnTo>
                  <a:pt x="268" y="299"/>
                </a:lnTo>
                <a:lnTo>
                  <a:pt x="268" y="298"/>
                </a:lnTo>
                <a:lnTo>
                  <a:pt x="268" y="295"/>
                </a:lnTo>
                <a:lnTo>
                  <a:pt x="269" y="302"/>
                </a:lnTo>
                <a:lnTo>
                  <a:pt x="268" y="298"/>
                </a:lnTo>
                <a:cubicBezTo>
                  <a:pt x="268" y="296"/>
                  <a:pt x="268" y="294"/>
                  <a:pt x="268" y="291"/>
                </a:cubicBezTo>
                <a:lnTo>
                  <a:pt x="268" y="290"/>
                </a:lnTo>
                <a:lnTo>
                  <a:pt x="364" y="290"/>
                </a:lnTo>
                <a:lnTo>
                  <a:pt x="364" y="291"/>
                </a:lnTo>
                <a:lnTo>
                  <a:pt x="363" y="284"/>
                </a:lnTo>
                <a:lnTo>
                  <a:pt x="364" y="287"/>
                </a:lnTo>
                <a:cubicBezTo>
                  <a:pt x="364" y="289"/>
                  <a:pt x="364" y="292"/>
                  <a:pt x="364" y="294"/>
                </a:cubicBezTo>
                <a:lnTo>
                  <a:pt x="364" y="298"/>
                </a:lnTo>
                <a:lnTo>
                  <a:pt x="364" y="299"/>
                </a:lnTo>
                <a:lnTo>
                  <a:pt x="271" y="284"/>
                </a:lnTo>
                <a:lnTo>
                  <a:pt x="271" y="283"/>
                </a:lnTo>
                <a:lnTo>
                  <a:pt x="270" y="290"/>
                </a:lnTo>
                <a:lnTo>
                  <a:pt x="270" y="287"/>
                </a:lnTo>
                <a:lnTo>
                  <a:pt x="317" y="343"/>
                </a:lnTo>
                <a:lnTo>
                  <a:pt x="317" y="343"/>
                </a:lnTo>
                <a:lnTo>
                  <a:pt x="364" y="305"/>
                </a:lnTo>
                <a:lnTo>
                  <a:pt x="363" y="310"/>
                </a:lnTo>
                <a:lnTo>
                  <a:pt x="364" y="299"/>
                </a:lnTo>
                <a:lnTo>
                  <a:pt x="364" y="303"/>
                </a:lnTo>
                <a:cubicBezTo>
                  <a:pt x="364" y="308"/>
                  <a:pt x="363" y="313"/>
                  <a:pt x="362" y="318"/>
                </a:cubicBezTo>
                <a:lnTo>
                  <a:pt x="361" y="320"/>
                </a:lnTo>
                <a:cubicBezTo>
                  <a:pt x="354" y="341"/>
                  <a:pt x="333" y="355"/>
                  <a:pt x="310" y="352"/>
                </a:cubicBezTo>
                <a:cubicBezTo>
                  <a:pt x="288" y="350"/>
                  <a:pt x="270" y="332"/>
                  <a:pt x="268" y="309"/>
                </a:cubicBezTo>
                <a:lnTo>
                  <a:pt x="267" y="305"/>
                </a:lnTo>
                <a:lnTo>
                  <a:pt x="267" y="300"/>
                </a:lnTo>
                <a:lnTo>
                  <a:pt x="357" y="316"/>
                </a:lnTo>
                <a:lnTo>
                  <a:pt x="358" y="315"/>
                </a:lnTo>
                <a:lnTo>
                  <a:pt x="357" y="317"/>
                </a:lnTo>
                <a:cubicBezTo>
                  <a:pt x="350" y="336"/>
                  <a:pt x="331" y="348"/>
                  <a:pt x="311" y="347"/>
                </a:cubicBezTo>
                <a:cubicBezTo>
                  <a:pt x="291" y="347"/>
                  <a:pt x="273" y="334"/>
                  <a:pt x="267" y="315"/>
                </a:cubicBezTo>
                <a:lnTo>
                  <a:pt x="266" y="313"/>
                </a:lnTo>
                <a:cubicBezTo>
                  <a:pt x="266" y="311"/>
                  <a:pt x="265" y="308"/>
                  <a:pt x="265" y="306"/>
                </a:cubicBezTo>
                <a:lnTo>
                  <a:pt x="264" y="303"/>
                </a:lnTo>
                <a:lnTo>
                  <a:pt x="264" y="304"/>
                </a:lnTo>
                <a:lnTo>
                  <a:pt x="264" y="302"/>
                </a:lnTo>
                <a:lnTo>
                  <a:pt x="358" y="299"/>
                </a:lnTo>
                <a:lnTo>
                  <a:pt x="355" y="310"/>
                </a:lnTo>
                <a:lnTo>
                  <a:pt x="354" y="315"/>
                </a:lnTo>
                <a:cubicBezTo>
                  <a:pt x="347" y="333"/>
                  <a:pt x="331" y="346"/>
                  <a:pt x="311" y="347"/>
                </a:cubicBezTo>
                <a:cubicBezTo>
                  <a:pt x="292" y="349"/>
                  <a:pt x="274" y="338"/>
                  <a:pt x="265" y="321"/>
                </a:cubicBezTo>
                <a:lnTo>
                  <a:pt x="262" y="315"/>
                </a:lnTo>
                <a:lnTo>
                  <a:pt x="261" y="313"/>
                </a:lnTo>
                <a:lnTo>
                  <a:pt x="352" y="310"/>
                </a:lnTo>
                <a:lnTo>
                  <a:pt x="351" y="312"/>
                </a:lnTo>
                <a:lnTo>
                  <a:pt x="353" y="296"/>
                </a:lnTo>
                <a:lnTo>
                  <a:pt x="353" y="300"/>
                </a:lnTo>
                <a:cubicBezTo>
                  <a:pt x="353" y="303"/>
                  <a:pt x="353" y="305"/>
                  <a:pt x="353" y="308"/>
                </a:cubicBezTo>
                <a:lnTo>
                  <a:pt x="352" y="311"/>
                </a:lnTo>
                <a:lnTo>
                  <a:pt x="353" y="303"/>
                </a:lnTo>
                <a:lnTo>
                  <a:pt x="353" y="304"/>
                </a:lnTo>
                <a:cubicBezTo>
                  <a:pt x="353" y="330"/>
                  <a:pt x="333" y="351"/>
                  <a:pt x="308" y="352"/>
                </a:cubicBezTo>
                <a:cubicBezTo>
                  <a:pt x="283" y="354"/>
                  <a:pt x="261" y="336"/>
                  <a:pt x="257" y="311"/>
                </a:cubicBezTo>
                <a:lnTo>
                  <a:pt x="257" y="305"/>
                </a:lnTo>
                <a:lnTo>
                  <a:pt x="256" y="299"/>
                </a:lnTo>
                <a:lnTo>
                  <a:pt x="256" y="292"/>
                </a:lnTo>
                <a:lnTo>
                  <a:pt x="258" y="304"/>
                </a:lnTo>
                <a:lnTo>
                  <a:pt x="257" y="301"/>
                </a:lnTo>
                <a:lnTo>
                  <a:pt x="349" y="297"/>
                </a:lnTo>
                <a:lnTo>
                  <a:pt x="350" y="293"/>
                </a:lnTo>
                <a:lnTo>
                  <a:pt x="349" y="297"/>
                </a:lnTo>
                <a:lnTo>
                  <a:pt x="349" y="302"/>
                </a:lnTo>
                <a:lnTo>
                  <a:pt x="348" y="288"/>
                </a:lnTo>
                <a:lnTo>
                  <a:pt x="349" y="290"/>
                </a:lnTo>
                <a:lnTo>
                  <a:pt x="277" y="258"/>
                </a:lnTo>
                <a:lnTo>
                  <a:pt x="279" y="257"/>
                </a:lnTo>
                <a:lnTo>
                  <a:pt x="270" y="264"/>
                </a:lnTo>
                <a:lnTo>
                  <a:pt x="273" y="261"/>
                </a:lnTo>
                <a:cubicBezTo>
                  <a:pt x="282" y="252"/>
                  <a:pt x="294" y="247"/>
                  <a:pt x="307" y="247"/>
                </a:cubicBezTo>
                <a:lnTo>
                  <a:pt x="308" y="247"/>
                </a:lnTo>
                <a:cubicBezTo>
                  <a:pt x="323" y="247"/>
                  <a:pt x="336" y="254"/>
                  <a:pt x="345" y="265"/>
                </a:cubicBezTo>
                <a:cubicBezTo>
                  <a:pt x="355" y="276"/>
                  <a:pt x="358" y="291"/>
                  <a:pt x="355" y="305"/>
                </a:cubicBezTo>
                <a:lnTo>
                  <a:pt x="354" y="307"/>
                </a:lnTo>
                <a:lnTo>
                  <a:pt x="353" y="314"/>
                </a:lnTo>
                <a:lnTo>
                  <a:pt x="353" y="316"/>
                </a:lnTo>
                <a:lnTo>
                  <a:pt x="259" y="293"/>
                </a:lnTo>
                <a:lnTo>
                  <a:pt x="260" y="291"/>
                </a:lnTo>
                <a:lnTo>
                  <a:pt x="258" y="302"/>
                </a:lnTo>
                <a:lnTo>
                  <a:pt x="259" y="294"/>
                </a:lnTo>
                <a:lnTo>
                  <a:pt x="259" y="290"/>
                </a:lnTo>
                <a:lnTo>
                  <a:pt x="264" y="316"/>
                </a:lnTo>
                <a:lnTo>
                  <a:pt x="263" y="313"/>
                </a:lnTo>
                <a:lnTo>
                  <a:pt x="267" y="321"/>
                </a:lnTo>
                <a:lnTo>
                  <a:pt x="266" y="319"/>
                </a:lnTo>
                <a:lnTo>
                  <a:pt x="352" y="290"/>
                </a:lnTo>
                <a:lnTo>
                  <a:pt x="352" y="300"/>
                </a:lnTo>
                <a:lnTo>
                  <a:pt x="351" y="305"/>
                </a:lnTo>
                <a:cubicBezTo>
                  <a:pt x="349" y="328"/>
                  <a:pt x="329" y="346"/>
                  <a:pt x="306" y="347"/>
                </a:cubicBezTo>
                <a:cubicBezTo>
                  <a:pt x="282" y="348"/>
                  <a:pt x="261" y="332"/>
                  <a:pt x="256" y="309"/>
                </a:cubicBezTo>
                <a:lnTo>
                  <a:pt x="256" y="309"/>
                </a:lnTo>
                <a:lnTo>
                  <a:pt x="256" y="307"/>
                </a:lnTo>
                <a:lnTo>
                  <a:pt x="350" y="304"/>
                </a:lnTo>
                <a:lnTo>
                  <a:pt x="349" y="307"/>
                </a:lnTo>
                <a:lnTo>
                  <a:pt x="350" y="297"/>
                </a:lnTo>
                <a:lnTo>
                  <a:pt x="350" y="302"/>
                </a:lnTo>
                <a:lnTo>
                  <a:pt x="350" y="306"/>
                </a:lnTo>
                <a:cubicBezTo>
                  <a:pt x="350" y="310"/>
                  <a:pt x="350" y="313"/>
                  <a:pt x="349" y="316"/>
                </a:cubicBezTo>
                <a:lnTo>
                  <a:pt x="349" y="318"/>
                </a:lnTo>
                <a:lnTo>
                  <a:pt x="256" y="294"/>
                </a:lnTo>
                <a:lnTo>
                  <a:pt x="256" y="292"/>
                </a:lnTo>
                <a:lnTo>
                  <a:pt x="254" y="307"/>
                </a:lnTo>
                <a:lnTo>
                  <a:pt x="254" y="304"/>
                </a:lnTo>
                <a:lnTo>
                  <a:pt x="255" y="314"/>
                </a:lnTo>
                <a:lnTo>
                  <a:pt x="254" y="309"/>
                </a:lnTo>
                <a:cubicBezTo>
                  <a:pt x="251" y="295"/>
                  <a:pt x="255" y="280"/>
                  <a:pt x="264" y="269"/>
                </a:cubicBezTo>
                <a:cubicBezTo>
                  <a:pt x="273" y="258"/>
                  <a:pt x="287" y="251"/>
                  <a:pt x="301" y="251"/>
                </a:cubicBezTo>
                <a:lnTo>
                  <a:pt x="303" y="251"/>
                </a:lnTo>
                <a:cubicBezTo>
                  <a:pt x="317" y="251"/>
                  <a:pt x="329" y="257"/>
                  <a:pt x="339" y="267"/>
                </a:cubicBezTo>
                <a:cubicBezTo>
                  <a:pt x="348" y="277"/>
                  <a:pt x="352" y="291"/>
                  <a:pt x="351" y="304"/>
                </a:cubicBezTo>
                <a:lnTo>
                  <a:pt x="350" y="309"/>
                </a:lnTo>
                <a:cubicBezTo>
                  <a:pt x="350" y="313"/>
                  <a:pt x="349" y="316"/>
                  <a:pt x="348" y="320"/>
                </a:cubicBezTo>
                <a:lnTo>
                  <a:pt x="347" y="324"/>
                </a:lnTo>
                <a:cubicBezTo>
                  <a:pt x="342" y="339"/>
                  <a:pt x="330" y="350"/>
                  <a:pt x="315" y="355"/>
                </a:cubicBezTo>
                <a:cubicBezTo>
                  <a:pt x="301" y="359"/>
                  <a:pt x="285" y="357"/>
                  <a:pt x="272" y="347"/>
                </a:cubicBezTo>
                <a:lnTo>
                  <a:pt x="270" y="346"/>
                </a:lnTo>
                <a:cubicBezTo>
                  <a:pt x="267" y="344"/>
                  <a:pt x="264" y="341"/>
                  <a:pt x="262" y="338"/>
                </a:cubicBezTo>
                <a:lnTo>
                  <a:pt x="260" y="335"/>
                </a:lnTo>
                <a:lnTo>
                  <a:pt x="296" y="352"/>
                </a:lnTo>
                <a:lnTo>
                  <a:pt x="295" y="352"/>
                </a:lnTo>
                <a:lnTo>
                  <a:pt x="341" y="320"/>
                </a:lnTo>
                <a:lnTo>
                  <a:pt x="340" y="323"/>
                </a:lnTo>
                <a:cubicBezTo>
                  <a:pt x="339" y="327"/>
                  <a:pt x="337" y="331"/>
                  <a:pt x="334" y="334"/>
                </a:cubicBezTo>
                <a:lnTo>
                  <a:pt x="333" y="336"/>
                </a:lnTo>
                <a:cubicBezTo>
                  <a:pt x="323" y="351"/>
                  <a:pt x="305" y="359"/>
                  <a:pt x="287" y="357"/>
                </a:cubicBezTo>
                <a:cubicBezTo>
                  <a:pt x="269" y="354"/>
                  <a:pt x="254" y="342"/>
                  <a:pt x="248" y="324"/>
                </a:cubicBezTo>
                <a:lnTo>
                  <a:pt x="246" y="318"/>
                </a:lnTo>
                <a:lnTo>
                  <a:pt x="244" y="313"/>
                </a:lnTo>
                <a:lnTo>
                  <a:pt x="329" y="328"/>
                </a:lnTo>
                <a:lnTo>
                  <a:pt x="327" y="330"/>
                </a:lnTo>
                <a:lnTo>
                  <a:pt x="335" y="317"/>
                </a:lnTo>
                <a:lnTo>
                  <a:pt x="334" y="320"/>
                </a:lnTo>
                <a:lnTo>
                  <a:pt x="333" y="323"/>
                </a:lnTo>
                <a:lnTo>
                  <a:pt x="332" y="324"/>
                </a:lnTo>
                <a:lnTo>
                  <a:pt x="244" y="288"/>
                </a:lnTo>
                <a:lnTo>
                  <a:pt x="245" y="286"/>
                </a:lnTo>
                <a:lnTo>
                  <a:pt x="240" y="298"/>
                </a:lnTo>
                <a:lnTo>
                  <a:pt x="241" y="295"/>
                </a:lnTo>
                <a:lnTo>
                  <a:pt x="288" y="352"/>
                </a:lnTo>
                <a:lnTo>
                  <a:pt x="286" y="352"/>
                </a:lnTo>
                <a:lnTo>
                  <a:pt x="334" y="304"/>
                </a:lnTo>
                <a:lnTo>
                  <a:pt x="334" y="307"/>
                </a:lnTo>
                <a:lnTo>
                  <a:pt x="334" y="309"/>
                </a:lnTo>
                <a:cubicBezTo>
                  <a:pt x="334" y="335"/>
                  <a:pt x="313" y="357"/>
                  <a:pt x="286" y="357"/>
                </a:cubicBezTo>
                <a:lnTo>
                  <a:pt x="286" y="357"/>
                </a:lnTo>
                <a:lnTo>
                  <a:pt x="286" y="261"/>
                </a:lnTo>
                <a:lnTo>
                  <a:pt x="286" y="261"/>
                </a:lnTo>
                <a:lnTo>
                  <a:pt x="240" y="299"/>
                </a:lnTo>
                <a:lnTo>
                  <a:pt x="241" y="294"/>
                </a:lnTo>
                <a:lnTo>
                  <a:pt x="240" y="312"/>
                </a:lnTo>
                <a:lnTo>
                  <a:pt x="240" y="309"/>
                </a:lnTo>
                <a:lnTo>
                  <a:pt x="244" y="323"/>
                </a:lnTo>
                <a:lnTo>
                  <a:pt x="243" y="321"/>
                </a:lnTo>
                <a:lnTo>
                  <a:pt x="333" y="311"/>
                </a:lnTo>
                <a:lnTo>
                  <a:pt x="332" y="313"/>
                </a:lnTo>
                <a:lnTo>
                  <a:pt x="333" y="301"/>
                </a:lnTo>
                <a:lnTo>
                  <a:pt x="333" y="304"/>
                </a:lnTo>
                <a:cubicBezTo>
                  <a:pt x="333" y="308"/>
                  <a:pt x="333" y="311"/>
                  <a:pt x="332" y="315"/>
                </a:cubicBezTo>
                <a:lnTo>
                  <a:pt x="331" y="319"/>
                </a:lnTo>
                <a:cubicBezTo>
                  <a:pt x="326" y="341"/>
                  <a:pt x="307" y="357"/>
                  <a:pt x="284" y="357"/>
                </a:cubicBezTo>
                <a:lnTo>
                  <a:pt x="283" y="357"/>
                </a:lnTo>
                <a:lnTo>
                  <a:pt x="295" y="356"/>
                </a:lnTo>
                <a:lnTo>
                  <a:pt x="293" y="356"/>
                </a:lnTo>
                <a:cubicBezTo>
                  <a:pt x="286" y="358"/>
                  <a:pt x="279" y="358"/>
                  <a:pt x="272" y="357"/>
                </a:cubicBezTo>
                <a:lnTo>
                  <a:pt x="270" y="356"/>
                </a:lnTo>
                <a:cubicBezTo>
                  <a:pt x="251" y="352"/>
                  <a:pt x="236" y="337"/>
                  <a:pt x="232" y="318"/>
                </a:cubicBezTo>
                <a:lnTo>
                  <a:pt x="231" y="313"/>
                </a:lnTo>
                <a:cubicBezTo>
                  <a:pt x="230" y="310"/>
                  <a:pt x="230" y="307"/>
                  <a:pt x="230" y="304"/>
                </a:cubicBezTo>
                <a:lnTo>
                  <a:pt x="230" y="299"/>
                </a:lnTo>
                <a:lnTo>
                  <a:pt x="326" y="299"/>
                </a:lnTo>
                <a:lnTo>
                  <a:pt x="326" y="301"/>
                </a:lnTo>
                <a:lnTo>
                  <a:pt x="326" y="309"/>
                </a:lnTo>
                <a:lnTo>
                  <a:pt x="325" y="316"/>
                </a:lnTo>
                <a:lnTo>
                  <a:pt x="325" y="320"/>
                </a:lnTo>
                <a:cubicBezTo>
                  <a:pt x="321" y="345"/>
                  <a:pt x="299" y="363"/>
                  <a:pt x="274" y="362"/>
                </a:cubicBezTo>
                <a:cubicBezTo>
                  <a:pt x="249" y="360"/>
                  <a:pt x="229" y="339"/>
                  <a:pt x="229" y="314"/>
                </a:cubicBezTo>
                <a:lnTo>
                  <a:pt x="229" y="312"/>
                </a:lnTo>
                <a:lnTo>
                  <a:pt x="229" y="309"/>
                </a:lnTo>
                <a:lnTo>
                  <a:pt x="229" y="306"/>
                </a:lnTo>
                <a:lnTo>
                  <a:pt x="229" y="304"/>
                </a:lnTo>
                <a:lnTo>
                  <a:pt x="325" y="304"/>
                </a:lnTo>
                <a:lnTo>
                  <a:pt x="325" y="306"/>
                </a:lnTo>
                <a:lnTo>
                  <a:pt x="325" y="309"/>
                </a:lnTo>
                <a:lnTo>
                  <a:pt x="325" y="312"/>
                </a:lnTo>
                <a:lnTo>
                  <a:pt x="325" y="314"/>
                </a:lnTo>
                <a:lnTo>
                  <a:pt x="229" y="314"/>
                </a:lnTo>
                <a:lnTo>
                  <a:pt x="229" y="312"/>
                </a:lnTo>
                <a:cubicBezTo>
                  <a:pt x="229" y="310"/>
                  <a:pt x="229" y="307"/>
                  <a:pt x="230" y="305"/>
                </a:cubicBezTo>
                <a:lnTo>
                  <a:pt x="230" y="303"/>
                </a:lnTo>
                <a:lnTo>
                  <a:pt x="230" y="299"/>
                </a:lnTo>
                <a:lnTo>
                  <a:pt x="230" y="306"/>
                </a:lnTo>
                <a:lnTo>
                  <a:pt x="230" y="304"/>
                </a:lnTo>
                <a:lnTo>
                  <a:pt x="325" y="316"/>
                </a:lnTo>
                <a:lnTo>
                  <a:pt x="324" y="317"/>
                </a:lnTo>
                <a:lnTo>
                  <a:pt x="323" y="323"/>
                </a:lnTo>
                <a:lnTo>
                  <a:pt x="276" y="266"/>
                </a:lnTo>
                <a:lnTo>
                  <a:pt x="277" y="266"/>
                </a:lnTo>
                <a:lnTo>
                  <a:pt x="230" y="317"/>
                </a:lnTo>
                <a:lnTo>
                  <a:pt x="229" y="312"/>
                </a:lnTo>
                <a:lnTo>
                  <a:pt x="229" y="311"/>
                </a:lnTo>
                <a:lnTo>
                  <a:pt x="229" y="309"/>
                </a:lnTo>
                <a:lnTo>
                  <a:pt x="324" y="299"/>
                </a:lnTo>
                <a:lnTo>
                  <a:pt x="324" y="301"/>
                </a:lnTo>
                <a:lnTo>
                  <a:pt x="324" y="304"/>
                </a:lnTo>
                <a:cubicBezTo>
                  <a:pt x="324" y="329"/>
                  <a:pt x="305" y="350"/>
                  <a:pt x="280" y="352"/>
                </a:cubicBezTo>
                <a:cubicBezTo>
                  <a:pt x="255" y="354"/>
                  <a:pt x="233" y="337"/>
                  <a:pt x="229" y="312"/>
                </a:cubicBezTo>
                <a:lnTo>
                  <a:pt x="228" y="309"/>
                </a:lnTo>
                <a:lnTo>
                  <a:pt x="233" y="323"/>
                </a:lnTo>
                <a:lnTo>
                  <a:pt x="232" y="321"/>
                </a:lnTo>
                <a:lnTo>
                  <a:pt x="322" y="309"/>
                </a:lnTo>
                <a:lnTo>
                  <a:pt x="322" y="307"/>
                </a:lnTo>
                <a:lnTo>
                  <a:pt x="321" y="312"/>
                </a:lnTo>
                <a:lnTo>
                  <a:pt x="321" y="311"/>
                </a:lnTo>
                <a:lnTo>
                  <a:pt x="321" y="314"/>
                </a:lnTo>
                <a:lnTo>
                  <a:pt x="226" y="302"/>
                </a:lnTo>
                <a:lnTo>
                  <a:pt x="227" y="300"/>
                </a:lnTo>
                <a:lnTo>
                  <a:pt x="225" y="312"/>
                </a:lnTo>
                <a:lnTo>
                  <a:pt x="225" y="309"/>
                </a:lnTo>
                <a:lnTo>
                  <a:pt x="313" y="336"/>
                </a:lnTo>
                <a:lnTo>
                  <a:pt x="311" y="339"/>
                </a:lnTo>
                <a:cubicBezTo>
                  <a:pt x="310" y="341"/>
                  <a:pt x="308" y="344"/>
                  <a:pt x="305" y="346"/>
                </a:cubicBezTo>
                <a:lnTo>
                  <a:pt x="303" y="348"/>
                </a:lnTo>
                <a:cubicBezTo>
                  <a:pt x="291" y="361"/>
                  <a:pt x="272" y="365"/>
                  <a:pt x="255" y="360"/>
                </a:cubicBezTo>
                <a:cubicBezTo>
                  <a:pt x="238" y="354"/>
                  <a:pt x="225" y="340"/>
                  <a:pt x="222" y="322"/>
                </a:cubicBezTo>
                <a:lnTo>
                  <a:pt x="222" y="321"/>
                </a:lnTo>
                <a:lnTo>
                  <a:pt x="220" y="312"/>
                </a:lnTo>
                <a:lnTo>
                  <a:pt x="220" y="311"/>
                </a:lnTo>
                <a:lnTo>
                  <a:pt x="220" y="309"/>
                </a:lnTo>
                <a:lnTo>
                  <a:pt x="315" y="299"/>
                </a:lnTo>
                <a:lnTo>
                  <a:pt x="315" y="301"/>
                </a:lnTo>
                <a:lnTo>
                  <a:pt x="315" y="304"/>
                </a:lnTo>
                <a:cubicBezTo>
                  <a:pt x="315" y="306"/>
                  <a:pt x="315" y="309"/>
                  <a:pt x="314" y="311"/>
                </a:cubicBezTo>
                <a:lnTo>
                  <a:pt x="314" y="314"/>
                </a:lnTo>
                <a:lnTo>
                  <a:pt x="314" y="307"/>
                </a:lnTo>
                <a:lnTo>
                  <a:pt x="314" y="309"/>
                </a:lnTo>
                <a:cubicBezTo>
                  <a:pt x="314" y="333"/>
                  <a:pt x="297" y="353"/>
                  <a:pt x="274" y="356"/>
                </a:cubicBezTo>
                <a:cubicBezTo>
                  <a:pt x="251" y="360"/>
                  <a:pt x="228" y="346"/>
                  <a:pt x="221" y="324"/>
                </a:cubicBezTo>
                <a:lnTo>
                  <a:pt x="220" y="323"/>
                </a:lnTo>
                <a:cubicBezTo>
                  <a:pt x="220" y="320"/>
                  <a:pt x="219" y="318"/>
                  <a:pt x="219" y="315"/>
                </a:cubicBezTo>
                <a:lnTo>
                  <a:pt x="218" y="311"/>
                </a:lnTo>
                <a:lnTo>
                  <a:pt x="217" y="308"/>
                </a:lnTo>
                <a:lnTo>
                  <a:pt x="219" y="316"/>
                </a:lnTo>
                <a:lnTo>
                  <a:pt x="219" y="315"/>
                </a:lnTo>
                <a:lnTo>
                  <a:pt x="310" y="315"/>
                </a:lnTo>
                <a:lnTo>
                  <a:pt x="310" y="314"/>
                </a:lnTo>
                <a:lnTo>
                  <a:pt x="310" y="312"/>
                </a:lnTo>
                <a:lnTo>
                  <a:pt x="310" y="315"/>
                </a:lnTo>
                <a:cubicBezTo>
                  <a:pt x="309" y="318"/>
                  <a:pt x="309" y="320"/>
                  <a:pt x="308" y="323"/>
                </a:cubicBezTo>
                <a:lnTo>
                  <a:pt x="308" y="324"/>
                </a:lnTo>
                <a:cubicBezTo>
                  <a:pt x="300" y="345"/>
                  <a:pt x="280" y="359"/>
                  <a:pt x="257" y="357"/>
                </a:cubicBezTo>
                <a:cubicBezTo>
                  <a:pt x="235" y="355"/>
                  <a:pt x="217" y="337"/>
                  <a:pt x="214" y="315"/>
                </a:cubicBezTo>
                <a:lnTo>
                  <a:pt x="213" y="305"/>
                </a:lnTo>
                <a:lnTo>
                  <a:pt x="213" y="299"/>
                </a:lnTo>
                <a:lnTo>
                  <a:pt x="261" y="347"/>
                </a:lnTo>
                <a:lnTo>
                  <a:pt x="260" y="347"/>
                </a:lnTo>
                <a:lnTo>
                  <a:pt x="258" y="347"/>
                </a:lnTo>
                <a:lnTo>
                  <a:pt x="306" y="292"/>
                </a:lnTo>
                <a:lnTo>
                  <a:pt x="306" y="295"/>
                </a:lnTo>
                <a:cubicBezTo>
                  <a:pt x="307" y="297"/>
                  <a:pt x="307" y="300"/>
                  <a:pt x="307" y="302"/>
                </a:cubicBezTo>
                <a:lnTo>
                  <a:pt x="307" y="304"/>
                </a:lnTo>
                <a:lnTo>
                  <a:pt x="211" y="304"/>
                </a:lnTo>
                <a:lnTo>
                  <a:pt x="211" y="302"/>
                </a:lnTo>
                <a:lnTo>
                  <a:pt x="211" y="299"/>
                </a:lnTo>
                <a:lnTo>
                  <a:pt x="212" y="307"/>
                </a:lnTo>
                <a:lnTo>
                  <a:pt x="211" y="304"/>
                </a:lnTo>
                <a:cubicBezTo>
                  <a:pt x="211" y="301"/>
                  <a:pt x="210" y="299"/>
                  <a:pt x="210" y="296"/>
                </a:cubicBezTo>
                <a:lnTo>
                  <a:pt x="210" y="295"/>
                </a:lnTo>
                <a:cubicBezTo>
                  <a:pt x="210" y="270"/>
                  <a:pt x="229" y="250"/>
                  <a:pt x="254" y="247"/>
                </a:cubicBezTo>
                <a:cubicBezTo>
                  <a:pt x="278" y="245"/>
                  <a:pt x="301" y="261"/>
                  <a:pt x="306" y="286"/>
                </a:cubicBezTo>
                <a:lnTo>
                  <a:pt x="306" y="288"/>
                </a:lnTo>
                <a:cubicBezTo>
                  <a:pt x="307" y="291"/>
                  <a:pt x="307" y="294"/>
                  <a:pt x="307" y="297"/>
                </a:cubicBezTo>
                <a:lnTo>
                  <a:pt x="307" y="297"/>
                </a:lnTo>
                <a:lnTo>
                  <a:pt x="307" y="306"/>
                </a:lnTo>
                <a:lnTo>
                  <a:pt x="307" y="309"/>
                </a:lnTo>
                <a:lnTo>
                  <a:pt x="211" y="309"/>
                </a:lnTo>
                <a:lnTo>
                  <a:pt x="211" y="308"/>
                </a:lnTo>
                <a:lnTo>
                  <a:pt x="211" y="305"/>
                </a:lnTo>
                <a:lnTo>
                  <a:pt x="211" y="299"/>
                </a:lnTo>
                <a:lnTo>
                  <a:pt x="306" y="313"/>
                </a:lnTo>
                <a:lnTo>
                  <a:pt x="305" y="316"/>
                </a:lnTo>
                <a:cubicBezTo>
                  <a:pt x="303" y="321"/>
                  <a:pt x="301" y="325"/>
                  <a:pt x="298" y="330"/>
                </a:cubicBezTo>
                <a:lnTo>
                  <a:pt x="297" y="331"/>
                </a:lnTo>
                <a:cubicBezTo>
                  <a:pt x="286" y="349"/>
                  <a:pt x="264" y="357"/>
                  <a:pt x="244" y="350"/>
                </a:cubicBezTo>
                <a:cubicBezTo>
                  <a:pt x="223" y="344"/>
                  <a:pt x="209" y="326"/>
                  <a:pt x="209" y="304"/>
                </a:cubicBezTo>
                <a:lnTo>
                  <a:pt x="209" y="302"/>
                </a:lnTo>
                <a:lnTo>
                  <a:pt x="210" y="302"/>
                </a:lnTo>
                <a:lnTo>
                  <a:pt x="209" y="292"/>
                </a:lnTo>
                <a:lnTo>
                  <a:pt x="209" y="290"/>
                </a:lnTo>
                <a:lnTo>
                  <a:pt x="305" y="290"/>
                </a:lnTo>
                <a:lnTo>
                  <a:pt x="305" y="291"/>
                </a:lnTo>
                <a:lnTo>
                  <a:pt x="305" y="300"/>
                </a:lnTo>
                <a:lnTo>
                  <a:pt x="304" y="305"/>
                </a:lnTo>
                <a:cubicBezTo>
                  <a:pt x="301" y="329"/>
                  <a:pt x="281" y="347"/>
                  <a:pt x="256" y="347"/>
                </a:cubicBezTo>
                <a:lnTo>
                  <a:pt x="256" y="347"/>
                </a:lnTo>
                <a:lnTo>
                  <a:pt x="254" y="347"/>
                </a:lnTo>
                <a:cubicBezTo>
                  <a:pt x="228" y="347"/>
                  <a:pt x="206" y="326"/>
                  <a:pt x="206" y="299"/>
                </a:cubicBezTo>
                <a:lnTo>
                  <a:pt x="206" y="297"/>
                </a:lnTo>
                <a:lnTo>
                  <a:pt x="208" y="309"/>
                </a:lnTo>
                <a:lnTo>
                  <a:pt x="207" y="307"/>
                </a:lnTo>
                <a:lnTo>
                  <a:pt x="302" y="295"/>
                </a:lnTo>
                <a:lnTo>
                  <a:pt x="302" y="297"/>
                </a:lnTo>
                <a:cubicBezTo>
                  <a:pt x="302" y="301"/>
                  <a:pt x="301" y="305"/>
                  <a:pt x="301" y="309"/>
                </a:cubicBezTo>
                <a:lnTo>
                  <a:pt x="300" y="311"/>
                </a:lnTo>
                <a:cubicBezTo>
                  <a:pt x="294" y="336"/>
                  <a:pt x="268" y="352"/>
                  <a:pt x="243" y="346"/>
                </a:cubicBezTo>
                <a:cubicBezTo>
                  <a:pt x="218" y="341"/>
                  <a:pt x="201" y="316"/>
                  <a:pt x="206" y="290"/>
                </a:cubicBezTo>
                <a:lnTo>
                  <a:pt x="207" y="285"/>
                </a:lnTo>
                <a:lnTo>
                  <a:pt x="208" y="283"/>
                </a:lnTo>
                <a:cubicBezTo>
                  <a:pt x="214" y="260"/>
                  <a:pt x="236" y="244"/>
                  <a:pt x="260" y="247"/>
                </a:cubicBezTo>
                <a:cubicBezTo>
                  <a:pt x="284" y="250"/>
                  <a:pt x="302" y="271"/>
                  <a:pt x="302" y="295"/>
                </a:cubicBezTo>
                <a:lnTo>
                  <a:pt x="302" y="304"/>
                </a:lnTo>
                <a:lnTo>
                  <a:pt x="302" y="309"/>
                </a:lnTo>
                <a:lnTo>
                  <a:pt x="254" y="256"/>
                </a:lnTo>
                <a:lnTo>
                  <a:pt x="254" y="256"/>
                </a:lnTo>
                <a:lnTo>
                  <a:pt x="207" y="300"/>
                </a:lnTo>
                <a:lnTo>
                  <a:pt x="207" y="295"/>
                </a:lnTo>
                <a:lnTo>
                  <a:pt x="207" y="305"/>
                </a:lnTo>
                <a:lnTo>
                  <a:pt x="207" y="301"/>
                </a:lnTo>
                <a:lnTo>
                  <a:pt x="302" y="295"/>
                </a:lnTo>
                <a:lnTo>
                  <a:pt x="302" y="296"/>
                </a:lnTo>
                <a:lnTo>
                  <a:pt x="302" y="300"/>
                </a:lnTo>
                <a:lnTo>
                  <a:pt x="302" y="303"/>
                </a:lnTo>
                <a:lnTo>
                  <a:pt x="302" y="304"/>
                </a:lnTo>
                <a:cubicBezTo>
                  <a:pt x="302" y="329"/>
                  <a:pt x="284" y="349"/>
                  <a:pt x="260" y="352"/>
                </a:cubicBezTo>
                <a:cubicBezTo>
                  <a:pt x="236" y="355"/>
                  <a:pt x="214" y="340"/>
                  <a:pt x="208" y="316"/>
                </a:cubicBezTo>
                <a:lnTo>
                  <a:pt x="206" y="309"/>
                </a:lnTo>
                <a:lnTo>
                  <a:pt x="205" y="304"/>
                </a:lnTo>
                <a:lnTo>
                  <a:pt x="252" y="343"/>
                </a:lnTo>
                <a:lnTo>
                  <a:pt x="248" y="343"/>
                </a:lnTo>
                <a:lnTo>
                  <a:pt x="294" y="309"/>
                </a:lnTo>
                <a:lnTo>
                  <a:pt x="292" y="315"/>
                </a:lnTo>
                <a:lnTo>
                  <a:pt x="291" y="320"/>
                </a:lnTo>
                <a:cubicBezTo>
                  <a:pt x="284" y="340"/>
                  <a:pt x="264" y="354"/>
                  <a:pt x="242" y="352"/>
                </a:cubicBezTo>
                <a:cubicBezTo>
                  <a:pt x="220" y="351"/>
                  <a:pt x="202" y="335"/>
                  <a:pt x="198" y="314"/>
                </a:cubicBezTo>
                <a:lnTo>
                  <a:pt x="197" y="311"/>
                </a:lnTo>
                <a:lnTo>
                  <a:pt x="197" y="309"/>
                </a:lnTo>
                <a:lnTo>
                  <a:pt x="290" y="313"/>
                </a:lnTo>
                <a:lnTo>
                  <a:pt x="288" y="318"/>
                </a:lnTo>
                <a:lnTo>
                  <a:pt x="290" y="310"/>
                </a:lnTo>
                <a:lnTo>
                  <a:pt x="290" y="314"/>
                </a:lnTo>
                <a:cubicBezTo>
                  <a:pt x="287" y="340"/>
                  <a:pt x="265" y="358"/>
                  <a:pt x="239" y="357"/>
                </a:cubicBezTo>
                <a:cubicBezTo>
                  <a:pt x="214" y="355"/>
                  <a:pt x="194" y="334"/>
                  <a:pt x="194" y="309"/>
                </a:cubicBezTo>
                <a:lnTo>
                  <a:pt x="194" y="308"/>
                </a:lnTo>
                <a:lnTo>
                  <a:pt x="194" y="309"/>
                </a:lnTo>
                <a:lnTo>
                  <a:pt x="194" y="305"/>
                </a:lnTo>
                <a:lnTo>
                  <a:pt x="193" y="300"/>
                </a:lnTo>
                <a:lnTo>
                  <a:pt x="241" y="343"/>
                </a:lnTo>
                <a:lnTo>
                  <a:pt x="240" y="343"/>
                </a:lnTo>
                <a:lnTo>
                  <a:pt x="287" y="304"/>
                </a:lnTo>
                <a:lnTo>
                  <a:pt x="286" y="309"/>
                </a:lnTo>
                <a:lnTo>
                  <a:pt x="286" y="311"/>
                </a:lnTo>
                <a:cubicBezTo>
                  <a:pt x="280" y="332"/>
                  <a:pt x="261" y="347"/>
                  <a:pt x="239" y="347"/>
                </a:cubicBezTo>
                <a:lnTo>
                  <a:pt x="236" y="347"/>
                </a:lnTo>
                <a:lnTo>
                  <a:pt x="235" y="347"/>
                </a:lnTo>
                <a:lnTo>
                  <a:pt x="283" y="295"/>
                </a:lnTo>
                <a:lnTo>
                  <a:pt x="283" y="305"/>
                </a:lnTo>
                <a:lnTo>
                  <a:pt x="283" y="309"/>
                </a:lnTo>
                <a:lnTo>
                  <a:pt x="187" y="309"/>
                </a:lnTo>
                <a:lnTo>
                  <a:pt x="187" y="307"/>
                </a:lnTo>
                <a:lnTo>
                  <a:pt x="187" y="304"/>
                </a:lnTo>
                <a:lnTo>
                  <a:pt x="188" y="311"/>
                </a:lnTo>
                <a:lnTo>
                  <a:pt x="187" y="308"/>
                </a:lnTo>
                <a:cubicBezTo>
                  <a:pt x="187" y="306"/>
                  <a:pt x="187" y="303"/>
                  <a:pt x="187" y="301"/>
                </a:cubicBezTo>
                <a:lnTo>
                  <a:pt x="187" y="299"/>
                </a:lnTo>
                <a:lnTo>
                  <a:pt x="283" y="299"/>
                </a:lnTo>
                <a:lnTo>
                  <a:pt x="283" y="301"/>
                </a:lnTo>
                <a:lnTo>
                  <a:pt x="283" y="304"/>
                </a:lnTo>
                <a:lnTo>
                  <a:pt x="283" y="307"/>
                </a:lnTo>
                <a:lnTo>
                  <a:pt x="283" y="309"/>
                </a:lnTo>
                <a:lnTo>
                  <a:pt x="187" y="309"/>
                </a:lnTo>
                <a:lnTo>
                  <a:pt x="187" y="307"/>
                </a:lnTo>
                <a:lnTo>
                  <a:pt x="187" y="304"/>
                </a:lnTo>
                <a:cubicBezTo>
                  <a:pt x="187" y="278"/>
                  <a:pt x="208" y="256"/>
                  <a:pt x="235" y="256"/>
                </a:cubicBezTo>
                <a:lnTo>
                  <a:pt x="236" y="256"/>
                </a:lnTo>
                <a:cubicBezTo>
                  <a:pt x="250" y="256"/>
                  <a:pt x="263" y="263"/>
                  <a:pt x="273" y="273"/>
                </a:cubicBezTo>
                <a:cubicBezTo>
                  <a:pt x="282" y="284"/>
                  <a:pt x="286" y="298"/>
                  <a:pt x="283" y="312"/>
                </a:cubicBezTo>
                <a:lnTo>
                  <a:pt x="283" y="315"/>
                </a:lnTo>
                <a:cubicBezTo>
                  <a:pt x="282" y="322"/>
                  <a:pt x="279" y="328"/>
                  <a:pt x="275" y="334"/>
                </a:cubicBezTo>
                <a:lnTo>
                  <a:pt x="274" y="336"/>
                </a:lnTo>
                <a:cubicBezTo>
                  <a:pt x="263" y="353"/>
                  <a:pt x="241" y="361"/>
                  <a:pt x="221" y="355"/>
                </a:cubicBezTo>
                <a:cubicBezTo>
                  <a:pt x="200" y="349"/>
                  <a:pt x="186" y="330"/>
                  <a:pt x="186" y="309"/>
                </a:cubicBezTo>
                <a:lnTo>
                  <a:pt x="186" y="307"/>
                </a:lnTo>
                <a:lnTo>
                  <a:pt x="186" y="304"/>
                </a:lnTo>
                <a:lnTo>
                  <a:pt x="186" y="301"/>
                </a:lnTo>
                <a:lnTo>
                  <a:pt x="186" y="299"/>
                </a:lnTo>
                <a:cubicBezTo>
                  <a:pt x="186" y="276"/>
                  <a:pt x="204" y="256"/>
                  <a:pt x="227" y="252"/>
                </a:cubicBezTo>
                <a:cubicBezTo>
                  <a:pt x="250" y="248"/>
                  <a:pt x="273" y="262"/>
                  <a:pt x="280" y="284"/>
                </a:cubicBezTo>
                <a:lnTo>
                  <a:pt x="281" y="286"/>
                </a:lnTo>
                <a:cubicBezTo>
                  <a:pt x="282" y="291"/>
                  <a:pt x="283" y="296"/>
                  <a:pt x="283" y="301"/>
                </a:cubicBezTo>
                <a:lnTo>
                  <a:pt x="283" y="304"/>
                </a:lnTo>
                <a:lnTo>
                  <a:pt x="282" y="297"/>
                </a:lnTo>
                <a:lnTo>
                  <a:pt x="283" y="300"/>
                </a:lnTo>
                <a:cubicBezTo>
                  <a:pt x="283" y="302"/>
                  <a:pt x="283" y="305"/>
                  <a:pt x="283" y="307"/>
                </a:cubicBezTo>
                <a:lnTo>
                  <a:pt x="283" y="309"/>
                </a:lnTo>
                <a:lnTo>
                  <a:pt x="187" y="309"/>
                </a:lnTo>
                <a:lnTo>
                  <a:pt x="188" y="309"/>
                </a:lnTo>
                <a:lnTo>
                  <a:pt x="187" y="305"/>
                </a:lnTo>
                <a:lnTo>
                  <a:pt x="187" y="300"/>
                </a:lnTo>
                <a:lnTo>
                  <a:pt x="234" y="343"/>
                </a:lnTo>
                <a:lnTo>
                  <a:pt x="232" y="343"/>
                </a:lnTo>
                <a:lnTo>
                  <a:pt x="270" y="324"/>
                </a:lnTo>
                <a:lnTo>
                  <a:pt x="267" y="329"/>
                </a:lnTo>
                <a:lnTo>
                  <a:pt x="274" y="317"/>
                </a:lnTo>
                <a:lnTo>
                  <a:pt x="272" y="322"/>
                </a:lnTo>
                <a:cubicBezTo>
                  <a:pt x="264" y="341"/>
                  <a:pt x="247" y="352"/>
                  <a:pt x="227" y="352"/>
                </a:cubicBezTo>
                <a:lnTo>
                  <a:pt x="226" y="352"/>
                </a:lnTo>
                <a:lnTo>
                  <a:pt x="225" y="352"/>
                </a:lnTo>
                <a:lnTo>
                  <a:pt x="225" y="256"/>
                </a:lnTo>
                <a:lnTo>
                  <a:pt x="225" y="256"/>
                </a:lnTo>
                <a:lnTo>
                  <a:pt x="178" y="309"/>
                </a:lnTo>
                <a:lnTo>
                  <a:pt x="177" y="304"/>
                </a:lnTo>
                <a:cubicBezTo>
                  <a:pt x="176" y="291"/>
                  <a:pt x="180" y="277"/>
                  <a:pt x="189" y="267"/>
                </a:cubicBezTo>
                <a:cubicBezTo>
                  <a:pt x="198" y="257"/>
                  <a:pt x="211" y="251"/>
                  <a:pt x="225" y="251"/>
                </a:cubicBezTo>
                <a:lnTo>
                  <a:pt x="225" y="251"/>
                </a:lnTo>
                <a:cubicBezTo>
                  <a:pt x="252" y="251"/>
                  <a:pt x="273" y="273"/>
                  <a:pt x="273" y="299"/>
                </a:cubicBezTo>
                <a:lnTo>
                  <a:pt x="273" y="302"/>
                </a:lnTo>
                <a:cubicBezTo>
                  <a:pt x="273" y="310"/>
                  <a:pt x="272" y="317"/>
                  <a:pt x="268" y="324"/>
                </a:cubicBezTo>
                <a:lnTo>
                  <a:pt x="267" y="326"/>
                </a:lnTo>
                <a:cubicBezTo>
                  <a:pt x="260" y="341"/>
                  <a:pt x="245" y="351"/>
                  <a:pt x="229" y="352"/>
                </a:cubicBezTo>
                <a:cubicBezTo>
                  <a:pt x="212" y="354"/>
                  <a:pt x="196" y="347"/>
                  <a:pt x="186" y="333"/>
                </a:cubicBezTo>
                <a:lnTo>
                  <a:pt x="185" y="331"/>
                </a:lnTo>
                <a:cubicBezTo>
                  <a:pt x="181" y="327"/>
                  <a:pt x="179" y="323"/>
                  <a:pt x="177" y="318"/>
                </a:cubicBezTo>
                <a:lnTo>
                  <a:pt x="176" y="315"/>
                </a:lnTo>
                <a:lnTo>
                  <a:pt x="268" y="313"/>
                </a:lnTo>
                <a:lnTo>
                  <a:pt x="266" y="318"/>
                </a:lnTo>
                <a:cubicBezTo>
                  <a:pt x="260" y="339"/>
                  <a:pt x="242" y="352"/>
                  <a:pt x="220" y="352"/>
                </a:cubicBezTo>
                <a:lnTo>
                  <a:pt x="218" y="352"/>
                </a:lnTo>
                <a:lnTo>
                  <a:pt x="218" y="256"/>
                </a:lnTo>
                <a:lnTo>
                  <a:pt x="219" y="256"/>
                </a:lnTo>
                <a:lnTo>
                  <a:pt x="219" y="352"/>
                </a:lnTo>
                <a:lnTo>
                  <a:pt x="216" y="352"/>
                </a:lnTo>
                <a:cubicBezTo>
                  <a:pt x="201" y="352"/>
                  <a:pt x="187" y="345"/>
                  <a:pt x="178" y="333"/>
                </a:cubicBezTo>
                <a:cubicBezTo>
                  <a:pt x="169" y="321"/>
                  <a:pt x="166" y="305"/>
                  <a:pt x="170" y="291"/>
                </a:cubicBezTo>
                <a:lnTo>
                  <a:pt x="174" y="280"/>
                </a:lnTo>
                <a:lnTo>
                  <a:pt x="176" y="275"/>
                </a:lnTo>
                <a:cubicBezTo>
                  <a:pt x="187" y="252"/>
                  <a:pt x="213" y="241"/>
                  <a:pt x="237" y="250"/>
                </a:cubicBezTo>
                <a:cubicBezTo>
                  <a:pt x="261" y="259"/>
                  <a:pt x="274" y="286"/>
                  <a:pt x="266" y="310"/>
                </a:cubicBezTo>
                <a:lnTo>
                  <a:pt x="265" y="312"/>
                </a:lnTo>
                <a:lnTo>
                  <a:pt x="267" y="304"/>
                </a:lnTo>
                <a:lnTo>
                  <a:pt x="266" y="307"/>
                </a:lnTo>
                <a:lnTo>
                  <a:pt x="266" y="292"/>
                </a:lnTo>
                <a:lnTo>
                  <a:pt x="266" y="291"/>
                </a:lnTo>
                <a:lnTo>
                  <a:pt x="267" y="293"/>
                </a:lnTo>
                <a:lnTo>
                  <a:pt x="173" y="293"/>
                </a:lnTo>
                <a:lnTo>
                  <a:pt x="174" y="291"/>
                </a:lnTo>
                <a:lnTo>
                  <a:pt x="172" y="302"/>
                </a:lnTo>
                <a:lnTo>
                  <a:pt x="172" y="299"/>
                </a:lnTo>
                <a:lnTo>
                  <a:pt x="220" y="347"/>
                </a:lnTo>
                <a:lnTo>
                  <a:pt x="219" y="347"/>
                </a:lnTo>
                <a:lnTo>
                  <a:pt x="215" y="347"/>
                </a:lnTo>
                <a:lnTo>
                  <a:pt x="214" y="347"/>
                </a:lnTo>
                <a:cubicBezTo>
                  <a:pt x="200" y="347"/>
                  <a:pt x="186" y="341"/>
                  <a:pt x="177" y="329"/>
                </a:cubicBezTo>
                <a:cubicBezTo>
                  <a:pt x="168" y="317"/>
                  <a:pt x="164" y="302"/>
                  <a:pt x="168" y="288"/>
                </a:cubicBezTo>
                <a:lnTo>
                  <a:pt x="168" y="288"/>
                </a:lnTo>
                <a:lnTo>
                  <a:pt x="168" y="286"/>
                </a:lnTo>
                <a:lnTo>
                  <a:pt x="215" y="343"/>
                </a:lnTo>
                <a:lnTo>
                  <a:pt x="214" y="343"/>
                </a:lnTo>
                <a:lnTo>
                  <a:pt x="262" y="291"/>
                </a:lnTo>
                <a:lnTo>
                  <a:pt x="263" y="300"/>
                </a:lnTo>
                <a:lnTo>
                  <a:pt x="263" y="304"/>
                </a:lnTo>
                <a:cubicBezTo>
                  <a:pt x="263" y="330"/>
                  <a:pt x="243" y="351"/>
                  <a:pt x="218" y="352"/>
                </a:cubicBezTo>
                <a:cubicBezTo>
                  <a:pt x="193" y="354"/>
                  <a:pt x="170" y="336"/>
                  <a:pt x="167" y="310"/>
                </a:cubicBezTo>
                <a:lnTo>
                  <a:pt x="167" y="305"/>
                </a:lnTo>
                <a:lnTo>
                  <a:pt x="166" y="299"/>
                </a:lnTo>
                <a:lnTo>
                  <a:pt x="214" y="343"/>
                </a:lnTo>
                <a:lnTo>
                  <a:pt x="212" y="343"/>
                </a:lnTo>
                <a:lnTo>
                  <a:pt x="260" y="304"/>
                </a:lnTo>
                <a:lnTo>
                  <a:pt x="258" y="312"/>
                </a:lnTo>
                <a:lnTo>
                  <a:pt x="257" y="316"/>
                </a:lnTo>
                <a:cubicBezTo>
                  <a:pt x="251" y="340"/>
                  <a:pt x="229" y="355"/>
                  <a:pt x="205" y="352"/>
                </a:cubicBezTo>
                <a:cubicBezTo>
                  <a:pt x="181" y="349"/>
                  <a:pt x="162" y="329"/>
                  <a:pt x="162" y="304"/>
                </a:cubicBezTo>
                <a:lnTo>
                  <a:pt x="162" y="300"/>
                </a:lnTo>
                <a:lnTo>
                  <a:pt x="162" y="295"/>
                </a:lnTo>
                <a:lnTo>
                  <a:pt x="210" y="343"/>
                </a:lnTo>
                <a:lnTo>
                  <a:pt x="210" y="343"/>
                </a:lnTo>
                <a:lnTo>
                  <a:pt x="209" y="343"/>
                </a:lnTo>
                <a:lnTo>
                  <a:pt x="257" y="295"/>
                </a:lnTo>
                <a:lnTo>
                  <a:pt x="257" y="298"/>
                </a:lnTo>
                <a:lnTo>
                  <a:pt x="257" y="299"/>
                </a:lnTo>
                <a:lnTo>
                  <a:pt x="161" y="299"/>
                </a:lnTo>
                <a:lnTo>
                  <a:pt x="161" y="302"/>
                </a:lnTo>
                <a:lnTo>
                  <a:pt x="160" y="292"/>
                </a:lnTo>
                <a:lnTo>
                  <a:pt x="160" y="288"/>
                </a:lnTo>
                <a:lnTo>
                  <a:pt x="161" y="296"/>
                </a:lnTo>
                <a:lnTo>
                  <a:pt x="161" y="293"/>
                </a:lnTo>
                <a:lnTo>
                  <a:pt x="208" y="333"/>
                </a:lnTo>
                <a:lnTo>
                  <a:pt x="207" y="333"/>
                </a:lnTo>
                <a:lnTo>
                  <a:pt x="252" y="303"/>
                </a:lnTo>
                <a:lnTo>
                  <a:pt x="249" y="309"/>
                </a:lnTo>
                <a:lnTo>
                  <a:pt x="248" y="311"/>
                </a:lnTo>
                <a:cubicBezTo>
                  <a:pt x="240" y="328"/>
                  <a:pt x="224" y="338"/>
                  <a:pt x="205" y="338"/>
                </a:cubicBezTo>
                <a:lnTo>
                  <a:pt x="202" y="338"/>
                </a:lnTo>
                <a:lnTo>
                  <a:pt x="199" y="338"/>
                </a:lnTo>
                <a:cubicBezTo>
                  <a:pt x="183" y="338"/>
                  <a:pt x="167" y="329"/>
                  <a:pt x="158" y="315"/>
                </a:cubicBezTo>
                <a:lnTo>
                  <a:pt x="155" y="309"/>
                </a:lnTo>
                <a:lnTo>
                  <a:pt x="154" y="307"/>
                </a:lnTo>
                <a:lnTo>
                  <a:pt x="245" y="285"/>
                </a:lnTo>
                <a:lnTo>
                  <a:pt x="245" y="287"/>
                </a:lnTo>
                <a:lnTo>
                  <a:pt x="244" y="278"/>
                </a:lnTo>
                <a:lnTo>
                  <a:pt x="245" y="281"/>
                </a:lnTo>
                <a:cubicBezTo>
                  <a:pt x="247" y="295"/>
                  <a:pt x="244" y="309"/>
                  <a:pt x="235" y="320"/>
                </a:cubicBezTo>
                <a:cubicBezTo>
                  <a:pt x="225" y="332"/>
                  <a:pt x="212" y="338"/>
                  <a:pt x="197" y="338"/>
                </a:cubicBezTo>
                <a:lnTo>
                  <a:pt x="196" y="338"/>
                </a:lnTo>
                <a:lnTo>
                  <a:pt x="195" y="338"/>
                </a:lnTo>
                <a:cubicBezTo>
                  <a:pt x="168" y="338"/>
                  <a:pt x="147" y="316"/>
                  <a:pt x="147" y="290"/>
                </a:cubicBezTo>
                <a:lnTo>
                  <a:pt x="147" y="288"/>
                </a:lnTo>
                <a:lnTo>
                  <a:pt x="148" y="297"/>
                </a:lnTo>
                <a:lnTo>
                  <a:pt x="147" y="295"/>
                </a:lnTo>
                <a:cubicBezTo>
                  <a:pt x="145" y="281"/>
                  <a:pt x="148" y="266"/>
                  <a:pt x="157" y="255"/>
                </a:cubicBezTo>
                <a:cubicBezTo>
                  <a:pt x="166" y="244"/>
                  <a:pt x="180" y="237"/>
                  <a:pt x="194" y="237"/>
                </a:cubicBezTo>
                <a:lnTo>
                  <a:pt x="195" y="237"/>
                </a:lnTo>
                <a:cubicBezTo>
                  <a:pt x="209" y="237"/>
                  <a:pt x="223" y="244"/>
                  <a:pt x="232" y="255"/>
                </a:cubicBezTo>
                <a:cubicBezTo>
                  <a:pt x="241" y="266"/>
                  <a:pt x="245" y="280"/>
                  <a:pt x="242" y="294"/>
                </a:cubicBezTo>
                <a:lnTo>
                  <a:pt x="241" y="303"/>
                </a:lnTo>
                <a:lnTo>
                  <a:pt x="240" y="307"/>
                </a:lnTo>
                <a:cubicBezTo>
                  <a:pt x="234" y="329"/>
                  <a:pt x="213" y="344"/>
                  <a:pt x="190" y="343"/>
                </a:cubicBezTo>
                <a:cubicBezTo>
                  <a:pt x="167" y="341"/>
                  <a:pt x="148" y="324"/>
                  <a:pt x="145" y="301"/>
                </a:cubicBezTo>
                <a:lnTo>
                  <a:pt x="145" y="300"/>
                </a:lnTo>
                <a:lnTo>
                  <a:pt x="144" y="294"/>
                </a:lnTo>
                <a:lnTo>
                  <a:pt x="191" y="333"/>
                </a:lnTo>
                <a:lnTo>
                  <a:pt x="190" y="333"/>
                </a:lnTo>
                <a:lnTo>
                  <a:pt x="190" y="333"/>
                </a:lnTo>
                <a:cubicBezTo>
                  <a:pt x="163" y="333"/>
                  <a:pt x="142" y="312"/>
                  <a:pt x="142" y="285"/>
                </a:cubicBezTo>
                <a:lnTo>
                  <a:pt x="142" y="280"/>
                </a:lnTo>
                <a:lnTo>
                  <a:pt x="190" y="328"/>
                </a:lnTo>
                <a:lnTo>
                  <a:pt x="189" y="328"/>
                </a:lnTo>
                <a:lnTo>
                  <a:pt x="189" y="232"/>
                </a:lnTo>
                <a:lnTo>
                  <a:pt x="190" y="232"/>
                </a:lnTo>
                <a:lnTo>
                  <a:pt x="143" y="285"/>
                </a:lnTo>
                <a:lnTo>
                  <a:pt x="143" y="286"/>
                </a:lnTo>
                <a:lnTo>
                  <a:pt x="142" y="281"/>
                </a:lnTo>
                <a:cubicBezTo>
                  <a:pt x="137" y="258"/>
                  <a:pt x="150" y="234"/>
                  <a:pt x="173" y="226"/>
                </a:cubicBezTo>
                <a:cubicBezTo>
                  <a:pt x="196" y="218"/>
                  <a:pt x="221" y="228"/>
                  <a:pt x="232" y="250"/>
                </a:cubicBezTo>
                <a:lnTo>
                  <a:pt x="233" y="252"/>
                </a:lnTo>
                <a:cubicBezTo>
                  <a:pt x="235" y="256"/>
                  <a:pt x="237" y="260"/>
                  <a:pt x="237" y="265"/>
                </a:cubicBezTo>
                <a:lnTo>
                  <a:pt x="238" y="268"/>
                </a:lnTo>
                <a:lnTo>
                  <a:pt x="143" y="284"/>
                </a:lnTo>
                <a:lnTo>
                  <a:pt x="143" y="285"/>
                </a:lnTo>
                <a:lnTo>
                  <a:pt x="143" y="283"/>
                </a:lnTo>
                <a:lnTo>
                  <a:pt x="236" y="259"/>
                </a:lnTo>
                <a:lnTo>
                  <a:pt x="237" y="261"/>
                </a:lnTo>
                <a:cubicBezTo>
                  <a:pt x="237" y="265"/>
                  <a:pt x="238" y="269"/>
                  <a:pt x="238" y="273"/>
                </a:cubicBezTo>
                <a:lnTo>
                  <a:pt x="238" y="276"/>
                </a:lnTo>
                <a:cubicBezTo>
                  <a:pt x="238" y="292"/>
                  <a:pt x="230" y="307"/>
                  <a:pt x="217" y="316"/>
                </a:cubicBezTo>
                <a:lnTo>
                  <a:pt x="215" y="317"/>
                </a:lnTo>
                <a:cubicBezTo>
                  <a:pt x="199" y="328"/>
                  <a:pt x="178" y="328"/>
                  <a:pt x="162" y="317"/>
                </a:cubicBezTo>
                <a:lnTo>
                  <a:pt x="160" y="316"/>
                </a:lnTo>
                <a:cubicBezTo>
                  <a:pt x="147" y="307"/>
                  <a:pt x="139" y="292"/>
                  <a:pt x="139" y="276"/>
                </a:cubicBezTo>
                <a:lnTo>
                  <a:pt x="139" y="271"/>
                </a:lnTo>
                <a:lnTo>
                  <a:pt x="139" y="266"/>
                </a:lnTo>
                <a:lnTo>
                  <a:pt x="187" y="314"/>
                </a:lnTo>
                <a:lnTo>
                  <a:pt x="185" y="314"/>
                </a:lnTo>
                <a:lnTo>
                  <a:pt x="223" y="296"/>
                </a:lnTo>
                <a:lnTo>
                  <a:pt x="221" y="299"/>
                </a:lnTo>
                <a:cubicBezTo>
                  <a:pt x="219" y="302"/>
                  <a:pt x="216" y="304"/>
                  <a:pt x="213" y="306"/>
                </a:cubicBezTo>
                <a:lnTo>
                  <a:pt x="211" y="308"/>
                </a:lnTo>
                <a:cubicBezTo>
                  <a:pt x="202" y="315"/>
                  <a:pt x="192" y="319"/>
                  <a:pt x="181" y="319"/>
                </a:cubicBezTo>
                <a:lnTo>
                  <a:pt x="178" y="319"/>
                </a:lnTo>
                <a:cubicBezTo>
                  <a:pt x="158" y="319"/>
                  <a:pt x="141" y="307"/>
                  <a:pt x="133" y="289"/>
                </a:cubicBezTo>
                <a:lnTo>
                  <a:pt x="130" y="281"/>
                </a:lnTo>
                <a:lnTo>
                  <a:pt x="129" y="277"/>
                </a:lnTo>
                <a:lnTo>
                  <a:pt x="217" y="283"/>
                </a:lnTo>
                <a:lnTo>
                  <a:pt x="216" y="285"/>
                </a:lnTo>
                <a:lnTo>
                  <a:pt x="219" y="279"/>
                </a:lnTo>
                <a:lnTo>
                  <a:pt x="218" y="282"/>
                </a:lnTo>
                <a:cubicBezTo>
                  <a:pt x="211" y="301"/>
                  <a:pt x="193" y="314"/>
                  <a:pt x="172" y="314"/>
                </a:cubicBezTo>
                <a:lnTo>
                  <a:pt x="171" y="314"/>
                </a:lnTo>
                <a:lnTo>
                  <a:pt x="219" y="266"/>
                </a:lnTo>
                <a:lnTo>
                  <a:pt x="219" y="269"/>
                </a:lnTo>
                <a:lnTo>
                  <a:pt x="219" y="271"/>
                </a:lnTo>
                <a:lnTo>
                  <a:pt x="123" y="271"/>
                </a:lnTo>
                <a:lnTo>
                  <a:pt x="124" y="271"/>
                </a:lnTo>
                <a:lnTo>
                  <a:pt x="123" y="266"/>
                </a:lnTo>
                <a:lnTo>
                  <a:pt x="219" y="261"/>
                </a:lnTo>
                <a:lnTo>
                  <a:pt x="219" y="264"/>
                </a:lnTo>
                <a:lnTo>
                  <a:pt x="219" y="266"/>
                </a:lnTo>
                <a:lnTo>
                  <a:pt x="123" y="261"/>
                </a:lnTo>
                <a:lnTo>
                  <a:pt x="124" y="257"/>
                </a:lnTo>
                <a:lnTo>
                  <a:pt x="124" y="252"/>
                </a:lnTo>
                <a:cubicBezTo>
                  <a:pt x="127" y="227"/>
                  <a:pt x="149" y="208"/>
                  <a:pt x="174" y="209"/>
                </a:cubicBezTo>
                <a:cubicBezTo>
                  <a:pt x="200" y="210"/>
                  <a:pt x="220" y="231"/>
                  <a:pt x="220" y="257"/>
                </a:cubicBezTo>
                <a:lnTo>
                  <a:pt x="220" y="262"/>
                </a:lnTo>
                <a:lnTo>
                  <a:pt x="220" y="266"/>
                </a:lnTo>
                <a:lnTo>
                  <a:pt x="124" y="266"/>
                </a:lnTo>
                <a:lnTo>
                  <a:pt x="124" y="262"/>
                </a:lnTo>
                <a:lnTo>
                  <a:pt x="124" y="257"/>
                </a:lnTo>
                <a:lnTo>
                  <a:pt x="172" y="305"/>
                </a:lnTo>
                <a:lnTo>
                  <a:pt x="171" y="305"/>
                </a:lnTo>
                <a:lnTo>
                  <a:pt x="218" y="248"/>
                </a:lnTo>
                <a:lnTo>
                  <a:pt x="219" y="250"/>
                </a:lnTo>
                <a:cubicBezTo>
                  <a:pt x="219" y="253"/>
                  <a:pt x="219" y="256"/>
                  <a:pt x="219" y="259"/>
                </a:cubicBezTo>
                <a:lnTo>
                  <a:pt x="219" y="261"/>
                </a:lnTo>
                <a:lnTo>
                  <a:pt x="123" y="261"/>
                </a:lnTo>
                <a:lnTo>
                  <a:pt x="123" y="260"/>
                </a:lnTo>
                <a:lnTo>
                  <a:pt x="123" y="257"/>
                </a:lnTo>
                <a:lnTo>
                  <a:pt x="123" y="249"/>
                </a:lnTo>
                <a:lnTo>
                  <a:pt x="123" y="244"/>
                </a:lnTo>
                <a:lnTo>
                  <a:pt x="123" y="242"/>
                </a:lnTo>
                <a:lnTo>
                  <a:pt x="219" y="242"/>
                </a:lnTo>
                <a:lnTo>
                  <a:pt x="219" y="243"/>
                </a:lnTo>
                <a:cubicBezTo>
                  <a:pt x="219" y="246"/>
                  <a:pt x="219" y="248"/>
                  <a:pt x="219" y="250"/>
                </a:cubicBezTo>
                <a:lnTo>
                  <a:pt x="218" y="254"/>
                </a:lnTo>
                <a:lnTo>
                  <a:pt x="219" y="247"/>
                </a:lnTo>
                <a:lnTo>
                  <a:pt x="219" y="250"/>
                </a:lnTo>
                <a:cubicBezTo>
                  <a:pt x="219" y="254"/>
                  <a:pt x="218" y="258"/>
                  <a:pt x="218" y="262"/>
                </a:cubicBezTo>
                <a:lnTo>
                  <a:pt x="217" y="264"/>
                </a:lnTo>
                <a:cubicBezTo>
                  <a:pt x="213" y="280"/>
                  <a:pt x="200" y="294"/>
                  <a:pt x="183" y="298"/>
                </a:cubicBezTo>
                <a:cubicBezTo>
                  <a:pt x="167" y="303"/>
                  <a:pt x="149" y="298"/>
                  <a:pt x="137" y="286"/>
                </a:cubicBezTo>
                <a:lnTo>
                  <a:pt x="131" y="280"/>
                </a:lnTo>
                <a:lnTo>
                  <a:pt x="129" y="277"/>
                </a:lnTo>
                <a:lnTo>
                  <a:pt x="200" y="281"/>
                </a:lnTo>
                <a:lnTo>
                  <a:pt x="198" y="283"/>
                </a:lnTo>
                <a:lnTo>
                  <a:pt x="196" y="286"/>
                </a:lnTo>
                <a:cubicBezTo>
                  <a:pt x="187" y="295"/>
                  <a:pt x="175" y="300"/>
                  <a:pt x="162" y="300"/>
                </a:cubicBezTo>
                <a:lnTo>
                  <a:pt x="158" y="300"/>
                </a:lnTo>
                <a:cubicBezTo>
                  <a:pt x="139" y="300"/>
                  <a:pt x="122" y="289"/>
                  <a:pt x="115" y="271"/>
                </a:cubicBezTo>
                <a:lnTo>
                  <a:pt x="113" y="267"/>
                </a:lnTo>
                <a:cubicBezTo>
                  <a:pt x="109" y="258"/>
                  <a:pt x="107" y="248"/>
                  <a:pt x="109" y="238"/>
                </a:cubicBezTo>
                <a:lnTo>
                  <a:pt x="110" y="233"/>
                </a:lnTo>
                <a:lnTo>
                  <a:pt x="157" y="290"/>
                </a:lnTo>
                <a:lnTo>
                  <a:pt x="156" y="290"/>
                </a:lnTo>
                <a:lnTo>
                  <a:pt x="156" y="290"/>
                </a:lnTo>
                <a:cubicBezTo>
                  <a:pt x="131" y="290"/>
                  <a:pt x="110" y="271"/>
                  <a:pt x="108" y="246"/>
                </a:cubicBezTo>
                <a:lnTo>
                  <a:pt x="108" y="239"/>
                </a:lnTo>
                <a:lnTo>
                  <a:pt x="107" y="232"/>
                </a:lnTo>
                <a:lnTo>
                  <a:pt x="134" y="271"/>
                </a:lnTo>
                <a:lnTo>
                  <a:pt x="133" y="271"/>
                </a:lnTo>
                <a:lnTo>
                  <a:pt x="169" y="274"/>
                </a:lnTo>
                <a:lnTo>
                  <a:pt x="168" y="274"/>
                </a:lnTo>
                <a:lnTo>
                  <a:pt x="200" y="234"/>
                </a:lnTo>
                <a:lnTo>
                  <a:pt x="200" y="233"/>
                </a:lnTo>
                <a:lnTo>
                  <a:pt x="200" y="236"/>
                </a:lnTo>
                <a:cubicBezTo>
                  <a:pt x="200" y="240"/>
                  <a:pt x="199" y="244"/>
                  <a:pt x="199" y="248"/>
                </a:cubicBezTo>
                <a:lnTo>
                  <a:pt x="198" y="250"/>
                </a:lnTo>
                <a:cubicBezTo>
                  <a:pt x="193" y="270"/>
                  <a:pt x="175" y="285"/>
                  <a:pt x="153" y="286"/>
                </a:cubicBezTo>
                <a:cubicBezTo>
                  <a:pt x="132" y="287"/>
                  <a:pt x="113" y="273"/>
                  <a:pt x="106" y="253"/>
                </a:cubicBezTo>
                <a:lnTo>
                  <a:pt x="105" y="250"/>
                </a:lnTo>
                <a:lnTo>
                  <a:pt x="103" y="242"/>
                </a:lnTo>
                <a:lnTo>
                  <a:pt x="102" y="236"/>
                </a:lnTo>
                <a:lnTo>
                  <a:pt x="100" y="230"/>
                </a:lnTo>
                <a:cubicBezTo>
                  <a:pt x="97" y="216"/>
                  <a:pt x="100" y="201"/>
                  <a:pt x="109" y="189"/>
                </a:cubicBezTo>
                <a:cubicBezTo>
                  <a:pt x="119" y="178"/>
                  <a:pt x="132" y="171"/>
                  <a:pt x="147" y="171"/>
                </a:cubicBezTo>
                <a:lnTo>
                  <a:pt x="147" y="171"/>
                </a:lnTo>
                <a:lnTo>
                  <a:pt x="147" y="267"/>
                </a:lnTo>
                <a:lnTo>
                  <a:pt x="146" y="267"/>
                </a:lnTo>
                <a:lnTo>
                  <a:pt x="146" y="171"/>
                </a:lnTo>
                <a:lnTo>
                  <a:pt x="146" y="171"/>
                </a:lnTo>
                <a:lnTo>
                  <a:pt x="146" y="267"/>
                </a:lnTo>
                <a:lnTo>
                  <a:pt x="143" y="267"/>
                </a:lnTo>
                <a:cubicBezTo>
                  <a:pt x="122" y="267"/>
                  <a:pt x="104" y="253"/>
                  <a:pt x="97" y="233"/>
                </a:cubicBezTo>
                <a:lnTo>
                  <a:pt x="96" y="229"/>
                </a:lnTo>
                <a:lnTo>
                  <a:pt x="95" y="225"/>
                </a:lnTo>
                <a:lnTo>
                  <a:pt x="140" y="257"/>
                </a:lnTo>
                <a:lnTo>
                  <a:pt x="139" y="257"/>
                </a:lnTo>
                <a:cubicBezTo>
                  <a:pt x="120" y="257"/>
                  <a:pt x="102" y="246"/>
                  <a:pt x="95" y="227"/>
                </a:cubicBezTo>
                <a:lnTo>
                  <a:pt x="93" y="222"/>
                </a:lnTo>
                <a:cubicBezTo>
                  <a:pt x="89" y="213"/>
                  <a:pt x="89" y="203"/>
                  <a:pt x="91" y="194"/>
                </a:cubicBezTo>
                <a:lnTo>
                  <a:pt x="92" y="190"/>
                </a:lnTo>
                <a:lnTo>
                  <a:pt x="138" y="248"/>
                </a:lnTo>
                <a:lnTo>
                  <a:pt x="137" y="248"/>
                </a:lnTo>
                <a:lnTo>
                  <a:pt x="134" y="248"/>
                </a:lnTo>
                <a:cubicBezTo>
                  <a:pt x="111" y="248"/>
                  <a:pt x="92" y="232"/>
                  <a:pt x="87" y="210"/>
                </a:cubicBezTo>
                <a:lnTo>
                  <a:pt x="86" y="203"/>
                </a:lnTo>
                <a:cubicBezTo>
                  <a:pt x="85" y="201"/>
                  <a:pt x="85" y="198"/>
                  <a:pt x="85" y="196"/>
                </a:cubicBezTo>
                <a:lnTo>
                  <a:pt x="84" y="189"/>
                </a:lnTo>
                <a:cubicBezTo>
                  <a:pt x="83" y="175"/>
                  <a:pt x="88" y="162"/>
                  <a:pt x="97" y="153"/>
                </a:cubicBezTo>
                <a:cubicBezTo>
                  <a:pt x="106" y="143"/>
                  <a:pt x="119" y="137"/>
                  <a:pt x="132" y="137"/>
                </a:cubicBezTo>
                <a:lnTo>
                  <a:pt x="133" y="137"/>
                </a:lnTo>
                <a:cubicBezTo>
                  <a:pt x="157" y="137"/>
                  <a:pt x="177" y="154"/>
                  <a:pt x="181" y="178"/>
                </a:cubicBezTo>
                <a:lnTo>
                  <a:pt x="181" y="181"/>
                </a:lnTo>
                <a:cubicBezTo>
                  <a:pt x="182" y="187"/>
                  <a:pt x="182" y="194"/>
                  <a:pt x="181" y="200"/>
                </a:cubicBezTo>
                <a:lnTo>
                  <a:pt x="180" y="202"/>
                </a:lnTo>
                <a:cubicBezTo>
                  <a:pt x="174" y="225"/>
                  <a:pt x="153" y="240"/>
                  <a:pt x="130" y="238"/>
                </a:cubicBezTo>
                <a:cubicBezTo>
                  <a:pt x="107" y="237"/>
                  <a:pt x="88" y="219"/>
                  <a:pt x="86" y="196"/>
                </a:cubicBezTo>
                <a:lnTo>
                  <a:pt x="85" y="191"/>
                </a:lnTo>
                <a:lnTo>
                  <a:pt x="85" y="186"/>
                </a:lnTo>
                <a:cubicBezTo>
                  <a:pt x="84" y="183"/>
                  <a:pt x="84" y="179"/>
                  <a:pt x="85" y="176"/>
                </a:cubicBezTo>
                <a:lnTo>
                  <a:pt x="85" y="176"/>
                </a:lnTo>
                <a:lnTo>
                  <a:pt x="85" y="171"/>
                </a:lnTo>
                <a:lnTo>
                  <a:pt x="86" y="181"/>
                </a:lnTo>
                <a:lnTo>
                  <a:pt x="85" y="177"/>
                </a:lnTo>
                <a:lnTo>
                  <a:pt x="132" y="214"/>
                </a:lnTo>
                <a:lnTo>
                  <a:pt x="130" y="214"/>
                </a:lnTo>
                <a:lnTo>
                  <a:pt x="127" y="214"/>
                </a:lnTo>
                <a:cubicBezTo>
                  <a:pt x="114" y="214"/>
                  <a:pt x="101" y="209"/>
                  <a:pt x="92" y="198"/>
                </a:cubicBezTo>
                <a:lnTo>
                  <a:pt x="88" y="194"/>
                </a:lnTo>
                <a:cubicBezTo>
                  <a:pt x="83" y="189"/>
                  <a:pt x="80" y="183"/>
                  <a:pt x="78" y="176"/>
                </a:cubicBezTo>
                <a:lnTo>
                  <a:pt x="75" y="168"/>
                </a:lnTo>
                <a:lnTo>
                  <a:pt x="73" y="162"/>
                </a:lnTo>
                <a:lnTo>
                  <a:pt x="165" y="163"/>
                </a:lnTo>
                <a:lnTo>
                  <a:pt x="164" y="164"/>
                </a:lnTo>
                <a:lnTo>
                  <a:pt x="166" y="141"/>
                </a:lnTo>
                <a:lnTo>
                  <a:pt x="166" y="144"/>
                </a:lnTo>
                <a:cubicBezTo>
                  <a:pt x="171" y="170"/>
                  <a:pt x="153" y="194"/>
                  <a:pt x="128" y="199"/>
                </a:cubicBezTo>
                <a:cubicBezTo>
                  <a:pt x="102" y="204"/>
                  <a:pt x="77" y="187"/>
                  <a:pt x="72" y="161"/>
                </a:cubicBezTo>
                <a:lnTo>
                  <a:pt x="72" y="161"/>
                </a:lnTo>
                <a:lnTo>
                  <a:pt x="71" y="159"/>
                </a:lnTo>
                <a:lnTo>
                  <a:pt x="166" y="147"/>
                </a:lnTo>
                <a:lnTo>
                  <a:pt x="166" y="152"/>
                </a:lnTo>
                <a:lnTo>
                  <a:pt x="166" y="157"/>
                </a:lnTo>
                <a:cubicBezTo>
                  <a:pt x="166" y="183"/>
                  <a:pt x="144" y="205"/>
                  <a:pt x="118" y="205"/>
                </a:cubicBezTo>
                <a:lnTo>
                  <a:pt x="116" y="205"/>
                </a:lnTo>
                <a:cubicBezTo>
                  <a:pt x="96" y="205"/>
                  <a:pt x="78" y="193"/>
                  <a:pt x="71" y="174"/>
                </a:cubicBezTo>
                <a:lnTo>
                  <a:pt x="68" y="166"/>
                </a:lnTo>
                <a:lnTo>
                  <a:pt x="66" y="155"/>
                </a:lnTo>
                <a:lnTo>
                  <a:pt x="65" y="149"/>
                </a:lnTo>
                <a:lnTo>
                  <a:pt x="64" y="146"/>
                </a:lnTo>
                <a:cubicBezTo>
                  <a:pt x="64" y="144"/>
                  <a:pt x="63" y="141"/>
                  <a:pt x="63" y="138"/>
                </a:cubicBezTo>
                <a:lnTo>
                  <a:pt x="63" y="138"/>
                </a:lnTo>
                <a:lnTo>
                  <a:pt x="159" y="138"/>
                </a:lnTo>
                <a:lnTo>
                  <a:pt x="159" y="135"/>
                </a:lnTo>
                <a:lnTo>
                  <a:pt x="160" y="145"/>
                </a:lnTo>
                <a:lnTo>
                  <a:pt x="160" y="149"/>
                </a:lnTo>
                <a:lnTo>
                  <a:pt x="160" y="152"/>
                </a:lnTo>
                <a:cubicBezTo>
                  <a:pt x="160" y="174"/>
                  <a:pt x="145" y="194"/>
                  <a:pt x="123" y="199"/>
                </a:cubicBezTo>
                <a:cubicBezTo>
                  <a:pt x="101" y="204"/>
                  <a:pt x="79" y="193"/>
                  <a:pt x="69" y="173"/>
                </a:cubicBezTo>
                <a:lnTo>
                  <a:pt x="69" y="172"/>
                </a:lnTo>
                <a:cubicBezTo>
                  <a:pt x="67" y="170"/>
                  <a:pt x="66" y="167"/>
                  <a:pt x="65" y="164"/>
                </a:cubicBezTo>
                <a:lnTo>
                  <a:pt x="64" y="161"/>
                </a:lnTo>
                <a:lnTo>
                  <a:pt x="68" y="169"/>
                </a:lnTo>
                <a:lnTo>
                  <a:pt x="65" y="164"/>
                </a:lnTo>
                <a:cubicBezTo>
                  <a:pt x="62" y="159"/>
                  <a:pt x="61" y="153"/>
                  <a:pt x="60" y="147"/>
                </a:cubicBezTo>
                <a:lnTo>
                  <a:pt x="60" y="143"/>
                </a:lnTo>
                <a:lnTo>
                  <a:pt x="59" y="138"/>
                </a:lnTo>
                <a:lnTo>
                  <a:pt x="155" y="133"/>
                </a:lnTo>
                <a:lnTo>
                  <a:pt x="155" y="135"/>
                </a:lnTo>
                <a:cubicBezTo>
                  <a:pt x="155" y="138"/>
                  <a:pt x="155" y="140"/>
                  <a:pt x="154" y="143"/>
                </a:cubicBezTo>
                <a:lnTo>
                  <a:pt x="154" y="146"/>
                </a:lnTo>
                <a:lnTo>
                  <a:pt x="154" y="138"/>
                </a:lnTo>
                <a:lnTo>
                  <a:pt x="154" y="141"/>
                </a:lnTo>
                <a:lnTo>
                  <a:pt x="154" y="142"/>
                </a:lnTo>
                <a:lnTo>
                  <a:pt x="58" y="142"/>
                </a:lnTo>
                <a:lnTo>
                  <a:pt x="58" y="141"/>
                </a:lnTo>
                <a:lnTo>
                  <a:pt x="58" y="138"/>
                </a:lnTo>
                <a:lnTo>
                  <a:pt x="58" y="133"/>
                </a:lnTo>
                <a:lnTo>
                  <a:pt x="59" y="133"/>
                </a:lnTo>
                <a:lnTo>
                  <a:pt x="58" y="128"/>
                </a:lnTo>
                <a:lnTo>
                  <a:pt x="106" y="171"/>
                </a:lnTo>
                <a:lnTo>
                  <a:pt x="104" y="171"/>
                </a:lnTo>
                <a:lnTo>
                  <a:pt x="104" y="171"/>
                </a:lnTo>
                <a:cubicBezTo>
                  <a:pt x="86" y="171"/>
                  <a:pt x="69" y="161"/>
                  <a:pt x="61" y="145"/>
                </a:cubicBezTo>
                <a:cubicBezTo>
                  <a:pt x="53" y="129"/>
                  <a:pt x="55" y="109"/>
                  <a:pt x="66" y="95"/>
                </a:cubicBezTo>
                <a:lnTo>
                  <a:pt x="67" y="93"/>
                </a:lnTo>
                <a:cubicBezTo>
                  <a:pt x="68" y="91"/>
                  <a:pt x="70" y="89"/>
                  <a:pt x="72" y="88"/>
                </a:cubicBezTo>
                <a:lnTo>
                  <a:pt x="74" y="85"/>
                </a:lnTo>
                <a:lnTo>
                  <a:pt x="60" y="119"/>
                </a:lnTo>
                <a:lnTo>
                  <a:pt x="60" y="116"/>
                </a:lnTo>
                <a:lnTo>
                  <a:pt x="61" y="128"/>
                </a:lnTo>
                <a:lnTo>
                  <a:pt x="61" y="126"/>
                </a:lnTo>
                <a:lnTo>
                  <a:pt x="155" y="119"/>
                </a:lnTo>
                <a:lnTo>
                  <a:pt x="154" y="127"/>
                </a:lnTo>
                <a:lnTo>
                  <a:pt x="154" y="130"/>
                </a:lnTo>
                <a:lnTo>
                  <a:pt x="154" y="122"/>
                </a:lnTo>
                <a:lnTo>
                  <a:pt x="154" y="123"/>
                </a:lnTo>
                <a:lnTo>
                  <a:pt x="58" y="123"/>
                </a:lnTo>
                <a:lnTo>
                  <a:pt x="58" y="122"/>
                </a:lnTo>
                <a:lnTo>
                  <a:pt x="58" y="118"/>
                </a:lnTo>
                <a:lnTo>
                  <a:pt x="58" y="115"/>
                </a:lnTo>
                <a:lnTo>
                  <a:pt x="58" y="114"/>
                </a:lnTo>
                <a:lnTo>
                  <a:pt x="151" y="132"/>
                </a:lnTo>
                <a:lnTo>
                  <a:pt x="150" y="134"/>
                </a:lnTo>
                <a:lnTo>
                  <a:pt x="153" y="121"/>
                </a:lnTo>
                <a:lnTo>
                  <a:pt x="152" y="131"/>
                </a:lnTo>
                <a:lnTo>
                  <a:pt x="151" y="136"/>
                </a:lnTo>
                <a:cubicBezTo>
                  <a:pt x="150" y="140"/>
                  <a:pt x="149" y="144"/>
                  <a:pt x="147" y="148"/>
                </a:cubicBezTo>
                <a:lnTo>
                  <a:pt x="146" y="150"/>
                </a:lnTo>
                <a:cubicBezTo>
                  <a:pt x="137" y="168"/>
                  <a:pt x="118" y="178"/>
                  <a:pt x="98" y="176"/>
                </a:cubicBezTo>
                <a:cubicBezTo>
                  <a:pt x="78" y="174"/>
                  <a:pt x="61" y="160"/>
                  <a:pt x="56" y="140"/>
                </a:cubicBezTo>
                <a:lnTo>
                  <a:pt x="55" y="132"/>
                </a:lnTo>
                <a:lnTo>
                  <a:pt x="54" y="122"/>
                </a:lnTo>
                <a:lnTo>
                  <a:pt x="54" y="117"/>
                </a:lnTo>
                <a:lnTo>
                  <a:pt x="54" y="124"/>
                </a:lnTo>
                <a:lnTo>
                  <a:pt x="54" y="121"/>
                </a:lnTo>
                <a:lnTo>
                  <a:pt x="101" y="162"/>
                </a:lnTo>
                <a:lnTo>
                  <a:pt x="100" y="162"/>
                </a:lnTo>
                <a:lnTo>
                  <a:pt x="148" y="114"/>
                </a:lnTo>
                <a:lnTo>
                  <a:pt x="148" y="117"/>
                </a:lnTo>
                <a:lnTo>
                  <a:pt x="148" y="119"/>
                </a:lnTo>
                <a:cubicBezTo>
                  <a:pt x="148" y="143"/>
                  <a:pt x="130" y="164"/>
                  <a:pt x="106" y="167"/>
                </a:cubicBezTo>
                <a:cubicBezTo>
                  <a:pt x="81" y="169"/>
                  <a:pt x="59" y="153"/>
                  <a:pt x="54" y="129"/>
                </a:cubicBezTo>
                <a:lnTo>
                  <a:pt x="52" y="124"/>
                </a:lnTo>
                <a:lnTo>
                  <a:pt x="51" y="119"/>
                </a:lnTo>
                <a:lnTo>
                  <a:pt x="146" y="119"/>
                </a:lnTo>
                <a:lnTo>
                  <a:pt x="145" y="124"/>
                </a:lnTo>
                <a:lnTo>
                  <a:pt x="144" y="126"/>
                </a:lnTo>
                <a:cubicBezTo>
                  <a:pt x="139" y="146"/>
                  <a:pt x="121" y="161"/>
                  <a:pt x="99" y="162"/>
                </a:cubicBezTo>
                <a:cubicBezTo>
                  <a:pt x="78" y="163"/>
                  <a:pt x="59" y="149"/>
                  <a:pt x="52" y="129"/>
                </a:cubicBezTo>
                <a:lnTo>
                  <a:pt x="51" y="128"/>
                </a:lnTo>
                <a:cubicBezTo>
                  <a:pt x="50" y="123"/>
                  <a:pt x="49" y="118"/>
                  <a:pt x="49" y="112"/>
                </a:cubicBezTo>
                <a:lnTo>
                  <a:pt x="49" y="109"/>
                </a:lnTo>
                <a:lnTo>
                  <a:pt x="50" y="117"/>
                </a:lnTo>
                <a:lnTo>
                  <a:pt x="49" y="114"/>
                </a:lnTo>
                <a:lnTo>
                  <a:pt x="57" y="133"/>
                </a:lnTo>
                <a:lnTo>
                  <a:pt x="56" y="131"/>
                </a:lnTo>
                <a:lnTo>
                  <a:pt x="129" y="138"/>
                </a:lnTo>
                <a:lnTo>
                  <a:pt x="128" y="140"/>
                </a:lnTo>
                <a:lnTo>
                  <a:pt x="138" y="125"/>
                </a:lnTo>
                <a:lnTo>
                  <a:pt x="137" y="128"/>
                </a:lnTo>
                <a:cubicBezTo>
                  <a:pt x="135" y="131"/>
                  <a:pt x="134" y="134"/>
                  <a:pt x="132" y="136"/>
                </a:cubicBezTo>
                <a:lnTo>
                  <a:pt x="130" y="139"/>
                </a:lnTo>
                <a:lnTo>
                  <a:pt x="129" y="141"/>
                </a:lnTo>
                <a:cubicBezTo>
                  <a:pt x="121" y="154"/>
                  <a:pt x="106" y="162"/>
                  <a:pt x="89" y="162"/>
                </a:cubicBezTo>
                <a:cubicBezTo>
                  <a:pt x="73" y="162"/>
                  <a:pt x="58" y="154"/>
                  <a:pt x="50" y="141"/>
                </a:cubicBezTo>
                <a:lnTo>
                  <a:pt x="49" y="139"/>
                </a:lnTo>
                <a:cubicBezTo>
                  <a:pt x="43" y="131"/>
                  <a:pt x="40" y="122"/>
                  <a:pt x="40" y="112"/>
                </a:cubicBezTo>
                <a:lnTo>
                  <a:pt x="40" y="109"/>
                </a:lnTo>
                <a:lnTo>
                  <a:pt x="40" y="104"/>
                </a:lnTo>
                <a:lnTo>
                  <a:pt x="136" y="104"/>
                </a:lnTo>
                <a:lnTo>
                  <a:pt x="136" y="107"/>
                </a:lnTo>
                <a:cubicBezTo>
                  <a:pt x="136" y="110"/>
                  <a:pt x="136" y="113"/>
                  <a:pt x="136" y="116"/>
                </a:cubicBezTo>
                <a:lnTo>
                  <a:pt x="135" y="119"/>
                </a:lnTo>
                <a:cubicBezTo>
                  <a:pt x="131" y="139"/>
                  <a:pt x="115" y="154"/>
                  <a:pt x="94" y="157"/>
                </a:cubicBezTo>
                <a:cubicBezTo>
                  <a:pt x="74" y="160"/>
                  <a:pt x="54" y="149"/>
                  <a:pt x="45" y="131"/>
                </a:cubicBezTo>
                <a:lnTo>
                  <a:pt x="44" y="129"/>
                </a:lnTo>
                <a:cubicBezTo>
                  <a:pt x="43" y="127"/>
                  <a:pt x="42" y="125"/>
                  <a:pt x="41" y="123"/>
                </a:cubicBezTo>
                <a:lnTo>
                  <a:pt x="40" y="120"/>
                </a:lnTo>
                <a:lnTo>
                  <a:pt x="86" y="152"/>
                </a:lnTo>
                <a:lnTo>
                  <a:pt x="84" y="152"/>
                </a:lnTo>
                <a:lnTo>
                  <a:pt x="83" y="152"/>
                </a:lnTo>
                <a:cubicBezTo>
                  <a:pt x="56" y="152"/>
                  <a:pt x="35" y="131"/>
                  <a:pt x="35" y="104"/>
                </a:cubicBezTo>
                <a:lnTo>
                  <a:pt x="35" y="102"/>
                </a:lnTo>
                <a:lnTo>
                  <a:pt x="36" y="114"/>
                </a:lnTo>
                <a:lnTo>
                  <a:pt x="36" y="112"/>
                </a:lnTo>
                <a:lnTo>
                  <a:pt x="130" y="100"/>
                </a:lnTo>
                <a:lnTo>
                  <a:pt x="130" y="102"/>
                </a:lnTo>
                <a:cubicBezTo>
                  <a:pt x="130" y="105"/>
                  <a:pt x="130" y="108"/>
                  <a:pt x="130" y="111"/>
                </a:cubicBezTo>
                <a:lnTo>
                  <a:pt x="129" y="114"/>
                </a:lnTo>
                <a:cubicBezTo>
                  <a:pt x="125" y="136"/>
                  <a:pt x="105" y="152"/>
                  <a:pt x="82" y="152"/>
                </a:cubicBezTo>
                <a:lnTo>
                  <a:pt x="80" y="152"/>
                </a:lnTo>
                <a:cubicBezTo>
                  <a:pt x="59" y="152"/>
                  <a:pt x="40" y="138"/>
                  <a:pt x="34" y="117"/>
                </a:cubicBezTo>
                <a:lnTo>
                  <a:pt x="34" y="116"/>
                </a:lnTo>
                <a:lnTo>
                  <a:pt x="33" y="112"/>
                </a:lnTo>
                <a:lnTo>
                  <a:pt x="125" y="95"/>
                </a:lnTo>
                <a:lnTo>
                  <a:pt x="125" y="96"/>
                </a:lnTo>
                <a:lnTo>
                  <a:pt x="125" y="100"/>
                </a:lnTo>
                <a:lnTo>
                  <a:pt x="125" y="103"/>
                </a:lnTo>
                <a:lnTo>
                  <a:pt x="125" y="104"/>
                </a:lnTo>
                <a:lnTo>
                  <a:pt x="29" y="104"/>
                </a:lnTo>
                <a:lnTo>
                  <a:pt x="29" y="103"/>
                </a:lnTo>
                <a:lnTo>
                  <a:pt x="29" y="100"/>
                </a:lnTo>
                <a:lnTo>
                  <a:pt x="29" y="95"/>
                </a:lnTo>
                <a:lnTo>
                  <a:pt x="125" y="95"/>
                </a:lnTo>
                <a:lnTo>
                  <a:pt x="125" y="97"/>
                </a:lnTo>
                <a:cubicBezTo>
                  <a:pt x="125" y="101"/>
                  <a:pt x="125" y="104"/>
                  <a:pt x="125" y="107"/>
                </a:cubicBezTo>
                <a:lnTo>
                  <a:pt x="124" y="109"/>
                </a:lnTo>
                <a:cubicBezTo>
                  <a:pt x="119" y="134"/>
                  <a:pt x="97" y="150"/>
                  <a:pt x="72" y="148"/>
                </a:cubicBezTo>
                <a:cubicBezTo>
                  <a:pt x="48" y="145"/>
                  <a:pt x="29" y="125"/>
                  <a:pt x="29" y="100"/>
                </a:cubicBezTo>
                <a:lnTo>
                  <a:pt x="29" y="95"/>
                </a:lnTo>
                <a:lnTo>
                  <a:pt x="29" y="90"/>
                </a:lnTo>
                <a:lnTo>
                  <a:pt x="125" y="90"/>
                </a:lnTo>
                <a:lnTo>
                  <a:pt x="125" y="91"/>
                </a:lnTo>
                <a:lnTo>
                  <a:pt x="125" y="93"/>
                </a:lnTo>
                <a:cubicBezTo>
                  <a:pt x="125" y="99"/>
                  <a:pt x="124" y="104"/>
                  <a:pt x="123" y="109"/>
                </a:cubicBezTo>
                <a:lnTo>
                  <a:pt x="122" y="110"/>
                </a:lnTo>
                <a:cubicBezTo>
                  <a:pt x="115" y="132"/>
                  <a:pt x="92" y="146"/>
                  <a:pt x="69" y="142"/>
                </a:cubicBezTo>
                <a:cubicBezTo>
                  <a:pt x="46" y="139"/>
                  <a:pt x="28" y="119"/>
                  <a:pt x="28" y="95"/>
                </a:cubicBezTo>
                <a:lnTo>
                  <a:pt x="29" y="87"/>
                </a:lnTo>
                <a:lnTo>
                  <a:pt x="29" y="85"/>
                </a:lnTo>
                <a:lnTo>
                  <a:pt x="29" y="79"/>
                </a:lnTo>
                <a:lnTo>
                  <a:pt x="29" y="76"/>
                </a:lnTo>
                <a:cubicBezTo>
                  <a:pt x="29" y="54"/>
                  <a:pt x="44" y="34"/>
                  <a:pt x="66" y="29"/>
                </a:cubicBezTo>
                <a:cubicBezTo>
                  <a:pt x="88" y="24"/>
                  <a:pt x="110" y="35"/>
                  <a:pt x="120" y="55"/>
                </a:cubicBezTo>
                <a:lnTo>
                  <a:pt x="120" y="56"/>
                </a:lnTo>
                <a:cubicBezTo>
                  <a:pt x="123" y="60"/>
                  <a:pt x="124" y="66"/>
                  <a:pt x="125" y="71"/>
                </a:cubicBezTo>
                <a:lnTo>
                  <a:pt x="126" y="75"/>
                </a:lnTo>
                <a:cubicBezTo>
                  <a:pt x="126" y="78"/>
                  <a:pt x="126" y="81"/>
                  <a:pt x="126" y="84"/>
                </a:cubicBezTo>
                <a:lnTo>
                  <a:pt x="125" y="96"/>
                </a:lnTo>
                <a:lnTo>
                  <a:pt x="124" y="102"/>
                </a:lnTo>
                <a:cubicBezTo>
                  <a:pt x="121" y="123"/>
                  <a:pt x="105" y="139"/>
                  <a:pt x="84" y="142"/>
                </a:cubicBezTo>
                <a:cubicBezTo>
                  <a:pt x="63" y="146"/>
                  <a:pt x="43" y="135"/>
                  <a:pt x="34" y="116"/>
                </a:cubicBezTo>
                <a:lnTo>
                  <a:pt x="33" y="115"/>
                </a:lnTo>
                <a:cubicBezTo>
                  <a:pt x="31" y="111"/>
                  <a:pt x="29" y="106"/>
                  <a:pt x="28" y="101"/>
                </a:cubicBezTo>
                <a:lnTo>
                  <a:pt x="28" y="97"/>
                </a:lnTo>
                <a:lnTo>
                  <a:pt x="33" y="112"/>
                </a:lnTo>
                <a:lnTo>
                  <a:pt x="31" y="109"/>
                </a:lnTo>
                <a:lnTo>
                  <a:pt x="40" y="121"/>
                </a:lnTo>
                <a:lnTo>
                  <a:pt x="38" y="119"/>
                </a:lnTo>
                <a:lnTo>
                  <a:pt x="106" y="119"/>
                </a:lnTo>
                <a:lnTo>
                  <a:pt x="104" y="121"/>
                </a:lnTo>
                <a:lnTo>
                  <a:pt x="110" y="114"/>
                </a:lnTo>
                <a:lnTo>
                  <a:pt x="108" y="117"/>
                </a:lnTo>
                <a:lnTo>
                  <a:pt x="113" y="107"/>
                </a:lnTo>
                <a:lnTo>
                  <a:pt x="112" y="110"/>
                </a:lnTo>
                <a:lnTo>
                  <a:pt x="112" y="111"/>
                </a:lnTo>
                <a:cubicBezTo>
                  <a:pt x="105" y="130"/>
                  <a:pt x="89" y="142"/>
                  <a:pt x="69" y="144"/>
                </a:cubicBezTo>
                <a:cubicBezTo>
                  <a:pt x="50" y="145"/>
                  <a:pt x="32" y="135"/>
                  <a:pt x="23" y="117"/>
                </a:cubicBezTo>
                <a:lnTo>
                  <a:pt x="23" y="116"/>
                </a:lnTo>
                <a:cubicBezTo>
                  <a:pt x="19" y="110"/>
                  <a:pt x="17" y="102"/>
                  <a:pt x="17" y="95"/>
                </a:cubicBezTo>
                <a:lnTo>
                  <a:pt x="17" y="90"/>
                </a:lnTo>
                <a:lnTo>
                  <a:pt x="18" y="87"/>
                </a:lnTo>
                <a:lnTo>
                  <a:pt x="17" y="76"/>
                </a:lnTo>
                <a:lnTo>
                  <a:pt x="17" y="71"/>
                </a:lnTo>
                <a:lnTo>
                  <a:pt x="19" y="85"/>
                </a:lnTo>
                <a:lnTo>
                  <a:pt x="18" y="81"/>
                </a:lnTo>
                <a:lnTo>
                  <a:pt x="24" y="95"/>
                </a:lnTo>
                <a:lnTo>
                  <a:pt x="23" y="93"/>
                </a:lnTo>
                <a:lnTo>
                  <a:pt x="111" y="66"/>
                </a:lnTo>
                <a:lnTo>
                  <a:pt x="111" y="69"/>
                </a:lnTo>
                <a:cubicBezTo>
                  <a:pt x="111" y="72"/>
                  <a:pt x="111" y="75"/>
                  <a:pt x="110" y="78"/>
                </a:cubicBezTo>
                <a:lnTo>
                  <a:pt x="110" y="81"/>
                </a:lnTo>
                <a:cubicBezTo>
                  <a:pt x="105" y="102"/>
                  <a:pt x="88" y="117"/>
                  <a:pt x="67" y="119"/>
                </a:cubicBezTo>
                <a:cubicBezTo>
                  <a:pt x="46" y="121"/>
                  <a:pt x="26" y="109"/>
                  <a:pt x="18" y="89"/>
                </a:cubicBezTo>
                <a:lnTo>
                  <a:pt x="17" y="87"/>
                </a:lnTo>
                <a:lnTo>
                  <a:pt x="16" y="84"/>
                </a:lnTo>
                <a:lnTo>
                  <a:pt x="108" y="66"/>
                </a:lnTo>
                <a:lnTo>
                  <a:pt x="108" y="69"/>
                </a:lnTo>
                <a:lnTo>
                  <a:pt x="108" y="71"/>
                </a:lnTo>
                <a:cubicBezTo>
                  <a:pt x="108" y="94"/>
                  <a:pt x="93" y="113"/>
                  <a:pt x="71" y="118"/>
                </a:cubicBezTo>
                <a:cubicBezTo>
                  <a:pt x="50" y="123"/>
                  <a:pt x="27" y="113"/>
                  <a:pt x="18" y="93"/>
                </a:cubicBezTo>
                <a:lnTo>
                  <a:pt x="17" y="91"/>
                </a:lnTo>
                <a:cubicBezTo>
                  <a:pt x="14" y="87"/>
                  <a:pt x="13" y="82"/>
                  <a:pt x="12" y="77"/>
                </a:cubicBezTo>
                <a:lnTo>
                  <a:pt x="12" y="74"/>
                </a:lnTo>
                <a:lnTo>
                  <a:pt x="13" y="82"/>
                </a:lnTo>
                <a:lnTo>
                  <a:pt x="12" y="79"/>
                </a:lnTo>
                <a:lnTo>
                  <a:pt x="12" y="77"/>
                </a:lnTo>
                <a:lnTo>
                  <a:pt x="105" y="62"/>
                </a:lnTo>
                <a:lnTo>
                  <a:pt x="105" y="65"/>
                </a:lnTo>
                <a:lnTo>
                  <a:pt x="104" y="55"/>
                </a:lnTo>
                <a:lnTo>
                  <a:pt x="106" y="64"/>
                </a:lnTo>
                <a:lnTo>
                  <a:pt x="107" y="74"/>
                </a:lnTo>
                <a:lnTo>
                  <a:pt x="107" y="76"/>
                </a:lnTo>
                <a:lnTo>
                  <a:pt x="11" y="76"/>
                </a:lnTo>
                <a:lnTo>
                  <a:pt x="11" y="75"/>
                </a:lnTo>
                <a:lnTo>
                  <a:pt x="13" y="90"/>
                </a:lnTo>
                <a:lnTo>
                  <a:pt x="12" y="87"/>
                </a:lnTo>
                <a:cubicBezTo>
                  <a:pt x="12" y="84"/>
                  <a:pt x="11" y="82"/>
                  <a:pt x="10" y="79"/>
                </a:cubicBezTo>
                <a:lnTo>
                  <a:pt x="10" y="75"/>
                </a:lnTo>
                <a:lnTo>
                  <a:pt x="15" y="90"/>
                </a:lnTo>
                <a:lnTo>
                  <a:pt x="14" y="88"/>
                </a:lnTo>
                <a:lnTo>
                  <a:pt x="104" y="76"/>
                </a:lnTo>
                <a:lnTo>
                  <a:pt x="103" y="78"/>
                </a:lnTo>
                <a:cubicBezTo>
                  <a:pt x="102" y="81"/>
                  <a:pt x="102" y="84"/>
                  <a:pt x="101" y="87"/>
                </a:cubicBezTo>
                <a:lnTo>
                  <a:pt x="100" y="89"/>
                </a:lnTo>
                <a:cubicBezTo>
                  <a:pt x="92" y="109"/>
                  <a:pt x="72" y="121"/>
                  <a:pt x="51" y="119"/>
                </a:cubicBezTo>
                <a:cubicBezTo>
                  <a:pt x="29" y="117"/>
                  <a:pt x="12" y="102"/>
                  <a:pt x="8" y="81"/>
                </a:cubicBezTo>
                <a:lnTo>
                  <a:pt x="8" y="82"/>
                </a:lnTo>
                <a:lnTo>
                  <a:pt x="7" y="79"/>
                </a:lnTo>
                <a:cubicBezTo>
                  <a:pt x="6" y="74"/>
                  <a:pt x="5" y="69"/>
                  <a:pt x="5" y="63"/>
                </a:cubicBezTo>
                <a:lnTo>
                  <a:pt x="5" y="62"/>
                </a:lnTo>
                <a:lnTo>
                  <a:pt x="101" y="62"/>
                </a:lnTo>
                <a:lnTo>
                  <a:pt x="101" y="63"/>
                </a:lnTo>
                <a:lnTo>
                  <a:pt x="101" y="67"/>
                </a:lnTo>
                <a:lnTo>
                  <a:pt x="101" y="70"/>
                </a:lnTo>
                <a:lnTo>
                  <a:pt x="101" y="71"/>
                </a:lnTo>
                <a:lnTo>
                  <a:pt x="5" y="66"/>
                </a:lnTo>
                <a:lnTo>
                  <a:pt x="5" y="67"/>
                </a:lnTo>
                <a:lnTo>
                  <a:pt x="5" y="62"/>
                </a:lnTo>
                <a:lnTo>
                  <a:pt x="5" y="58"/>
                </a:lnTo>
                <a:lnTo>
                  <a:pt x="5" y="57"/>
                </a:lnTo>
                <a:lnTo>
                  <a:pt x="101" y="57"/>
                </a:lnTo>
                <a:lnTo>
                  <a:pt x="101" y="59"/>
                </a:lnTo>
                <a:lnTo>
                  <a:pt x="101" y="62"/>
                </a:lnTo>
                <a:cubicBezTo>
                  <a:pt x="101" y="87"/>
                  <a:pt x="82" y="108"/>
                  <a:pt x="56" y="110"/>
                </a:cubicBezTo>
                <a:cubicBezTo>
                  <a:pt x="31" y="111"/>
                  <a:pt x="9" y="93"/>
                  <a:pt x="6" y="67"/>
                </a:cubicBezTo>
                <a:lnTo>
                  <a:pt x="6" y="67"/>
                </a:lnTo>
                <a:lnTo>
                  <a:pt x="5" y="62"/>
                </a:lnTo>
                <a:cubicBezTo>
                  <a:pt x="0" y="36"/>
                  <a:pt x="17" y="11"/>
                  <a:pt x="43" y="5"/>
                </a:cubicBezTo>
                <a:cubicBezTo>
                  <a:pt x="69" y="0"/>
                  <a:pt x="94" y="17"/>
                  <a:pt x="99" y="4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63"/>
          <p:cNvSpPr>
            <a:spLocks/>
          </p:cNvSpPr>
          <p:nvPr/>
        </p:nvSpPr>
        <p:spPr bwMode="auto">
          <a:xfrm>
            <a:off x="7491413" y="2819400"/>
            <a:ext cx="244475" cy="88900"/>
          </a:xfrm>
          <a:custGeom>
            <a:avLst/>
            <a:gdLst>
              <a:gd name="T0" fmla="*/ 21 w 848"/>
              <a:gd name="T1" fmla="*/ 252 h 309"/>
              <a:gd name="T2" fmla="*/ 136 w 848"/>
              <a:gd name="T3" fmla="*/ 221 h 309"/>
              <a:gd name="T4" fmla="*/ 157 w 848"/>
              <a:gd name="T5" fmla="*/ 219 h 309"/>
              <a:gd name="T6" fmla="*/ 169 w 848"/>
              <a:gd name="T7" fmla="*/ 221 h 309"/>
              <a:gd name="T8" fmla="*/ 137 w 848"/>
              <a:gd name="T9" fmla="*/ 278 h 309"/>
              <a:gd name="T10" fmla="*/ 195 w 848"/>
              <a:gd name="T11" fmla="*/ 208 h 309"/>
              <a:gd name="T12" fmla="*/ 212 w 848"/>
              <a:gd name="T13" fmla="*/ 217 h 309"/>
              <a:gd name="T14" fmla="*/ 131 w 848"/>
              <a:gd name="T15" fmla="*/ 222 h 309"/>
              <a:gd name="T16" fmla="*/ 182 w 848"/>
              <a:gd name="T17" fmla="*/ 161 h 309"/>
              <a:gd name="T18" fmla="*/ 249 w 848"/>
              <a:gd name="T19" fmla="*/ 184 h 309"/>
              <a:gd name="T20" fmla="*/ 169 w 848"/>
              <a:gd name="T21" fmla="*/ 206 h 309"/>
              <a:gd name="T22" fmla="*/ 186 w 848"/>
              <a:gd name="T23" fmla="*/ 191 h 309"/>
              <a:gd name="T24" fmla="*/ 294 w 848"/>
              <a:gd name="T25" fmla="*/ 185 h 309"/>
              <a:gd name="T26" fmla="*/ 308 w 848"/>
              <a:gd name="T27" fmla="*/ 199 h 309"/>
              <a:gd name="T28" fmla="*/ 324 w 848"/>
              <a:gd name="T29" fmla="*/ 150 h 309"/>
              <a:gd name="T30" fmla="*/ 356 w 848"/>
              <a:gd name="T31" fmla="*/ 124 h 309"/>
              <a:gd name="T32" fmla="*/ 380 w 848"/>
              <a:gd name="T33" fmla="*/ 109 h 309"/>
              <a:gd name="T34" fmla="*/ 322 w 848"/>
              <a:gd name="T35" fmla="*/ 77 h 309"/>
              <a:gd name="T36" fmla="*/ 366 w 848"/>
              <a:gd name="T37" fmla="*/ 66 h 309"/>
              <a:gd name="T38" fmla="*/ 489 w 848"/>
              <a:gd name="T39" fmla="*/ 70 h 309"/>
              <a:gd name="T40" fmla="*/ 430 w 848"/>
              <a:gd name="T41" fmla="*/ 64 h 309"/>
              <a:gd name="T42" fmla="*/ 500 w 848"/>
              <a:gd name="T43" fmla="*/ 7 h 309"/>
              <a:gd name="T44" fmla="*/ 572 w 848"/>
              <a:gd name="T45" fmla="*/ 50 h 309"/>
              <a:gd name="T46" fmla="*/ 515 w 848"/>
              <a:gd name="T47" fmla="*/ 49 h 309"/>
              <a:gd name="T48" fmla="*/ 589 w 848"/>
              <a:gd name="T49" fmla="*/ 7 h 309"/>
              <a:gd name="T50" fmla="*/ 576 w 848"/>
              <a:gd name="T51" fmla="*/ 102 h 309"/>
              <a:gd name="T52" fmla="*/ 688 w 848"/>
              <a:gd name="T53" fmla="*/ 72 h 309"/>
              <a:gd name="T54" fmla="*/ 633 w 848"/>
              <a:gd name="T55" fmla="*/ 93 h 309"/>
              <a:gd name="T56" fmla="*/ 711 w 848"/>
              <a:gd name="T57" fmla="*/ 40 h 309"/>
              <a:gd name="T58" fmla="*/ 751 w 848"/>
              <a:gd name="T59" fmla="*/ 51 h 309"/>
              <a:gd name="T60" fmla="*/ 775 w 848"/>
              <a:gd name="T61" fmla="*/ 39 h 309"/>
              <a:gd name="T62" fmla="*/ 750 w 848"/>
              <a:gd name="T63" fmla="*/ 108 h 309"/>
              <a:gd name="T64" fmla="*/ 725 w 848"/>
              <a:gd name="T65" fmla="*/ 93 h 309"/>
              <a:gd name="T66" fmla="*/ 783 w 848"/>
              <a:gd name="T67" fmla="*/ 87 h 309"/>
              <a:gd name="T68" fmla="*/ 743 w 848"/>
              <a:gd name="T69" fmla="*/ 91 h 309"/>
              <a:gd name="T70" fmla="*/ 712 w 848"/>
              <a:gd name="T71" fmla="*/ 97 h 309"/>
              <a:gd name="T72" fmla="*/ 639 w 848"/>
              <a:gd name="T73" fmla="*/ 126 h 309"/>
              <a:gd name="T74" fmla="*/ 570 w 848"/>
              <a:gd name="T75" fmla="*/ 101 h 309"/>
              <a:gd name="T76" fmla="*/ 529 w 848"/>
              <a:gd name="T77" fmla="*/ 79 h 309"/>
              <a:gd name="T78" fmla="*/ 591 w 848"/>
              <a:gd name="T79" fmla="*/ 59 h 309"/>
              <a:gd name="T80" fmla="*/ 563 w 848"/>
              <a:gd name="T81" fmla="*/ 43 h 309"/>
              <a:gd name="T82" fmla="*/ 544 w 848"/>
              <a:gd name="T83" fmla="*/ 59 h 309"/>
              <a:gd name="T84" fmla="*/ 506 w 848"/>
              <a:gd name="T85" fmla="*/ 102 h 309"/>
              <a:gd name="T86" fmla="*/ 388 w 848"/>
              <a:gd name="T87" fmla="*/ 83 h 309"/>
              <a:gd name="T88" fmla="*/ 357 w 848"/>
              <a:gd name="T89" fmla="*/ 96 h 309"/>
              <a:gd name="T90" fmla="*/ 309 w 848"/>
              <a:gd name="T91" fmla="*/ 88 h 309"/>
              <a:gd name="T92" fmla="*/ 367 w 848"/>
              <a:gd name="T93" fmla="*/ 135 h 309"/>
              <a:gd name="T94" fmla="*/ 290 w 848"/>
              <a:gd name="T95" fmla="*/ 92 h 309"/>
              <a:gd name="T96" fmla="*/ 223 w 848"/>
              <a:gd name="T97" fmla="*/ 188 h 309"/>
              <a:gd name="T98" fmla="*/ 304 w 848"/>
              <a:gd name="T99" fmla="*/ 199 h 309"/>
              <a:gd name="T100" fmla="*/ 247 w 848"/>
              <a:gd name="T101" fmla="*/ 254 h 309"/>
              <a:gd name="T102" fmla="*/ 275 w 848"/>
              <a:gd name="T103" fmla="*/ 213 h 309"/>
              <a:gd name="T104" fmla="*/ 216 w 848"/>
              <a:gd name="T105" fmla="*/ 158 h 309"/>
              <a:gd name="T106" fmla="*/ 154 w 848"/>
              <a:gd name="T107" fmla="*/ 217 h 309"/>
              <a:gd name="T108" fmla="*/ 137 w 848"/>
              <a:gd name="T109" fmla="*/ 228 h 309"/>
              <a:gd name="T110" fmla="*/ 177 w 848"/>
              <a:gd name="T111" fmla="*/ 273 h 309"/>
              <a:gd name="T112" fmla="*/ 104 w 848"/>
              <a:gd name="T113" fmla="*/ 213 h 309"/>
              <a:gd name="T114" fmla="*/ 98 w 848"/>
              <a:gd name="T115" fmla="*/ 230 h 309"/>
              <a:gd name="T116" fmla="*/ 127 w 848"/>
              <a:gd name="T117" fmla="*/ 283 h 309"/>
              <a:gd name="T118" fmla="*/ 68 w 848"/>
              <a:gd name="T119" fmla="*/ 225 h 309"/>
              <a:gd name="T120" fmla="*/ 89 w 848"/>
              <a:gd name="T121" fmla="*/ 192 h 309"/>
              <a:gd name="T122" fmla="*/ 119 w 848"/>
              <a:gd name="T123" fmla="*/ 258 h 309"/>
              <a:gd name="T124" fmla="*/ 58 w 848"/>
              <a:gd name="T125" fmla="*/ 201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8" h="309">
                <a:moveTo>
                  <a:pt x="50" y="297"/>
                </a:moveTo>
                <a:lnTo>
                  <a:pt x="50" y="297"/>
                </a:lnTo>
                <a:cubicBezTo>
                  <a:pt x="35" y="297"/>
                  <a:pt x="21" y="290"/>
                  <a:pt x="11" y="278"/>
                </a:cubicBezTo>
                <a:cubicBezTo>
                  <a:pt x="2" y="266"/>
                  <a:pt x="0" y="250"/>
                  <a:pt x="4" y="236"/>
                </a:cubicBezTo>
                <a:lnTo>
                  <a:pt x="5" y="231"/>
                </a:lnTo>
                <a:cubicBezTo>
                  <a:pt x="12" y="210"/>
                  <a:pt x="30" y="196"/>
                  <a:pt x="51" y="196"/>
                </a:cubicBezTo>
                <a:lnTo>
                  <a:pt x="53" y="196"/>
                </a:lnTo>
                <a:lnTo>
                  <a:pt x="54" y="196"/>
                </a:lnTo>
                <a:cubicBezTo>
                  <a:pt x="77" y="196"/>
                  <a:pt x="97" y="213"/>
                  <a:pt x="102" y="235"/>
                </a:cubicBezTo>
                <a:lnTo>
                  <a:pt x="103" y="240"/>
                </a:lnTo>
                <a:lnTo>
                  <a:pt x="103" y="239"/>
                </a:lnTo>
                <a:cubicBezTo>
                  <a:pt x="107" y="253"/>
                  <a:pt x="105" y="270"/>
                  <a:pt x="96" y="282"/>
                </a:cubicBezTo>
                <a:cubicBezTo>
                  <a:pt x="87" y="295"/>
                  <a:pt x="72" y="302"/>
                  <a:pt x="57" y="302"/>
                </a:cubicBezTo>
                <a:lnTo>
                  <a:pt x="56" y="302"/>
                </a:lnTo>
                <a:cubicBezTo>
                  <a:pt x="39" y="302"/>
                  <a:pt x="23" y="293"/>
                  <a:pt x="15" y="278"/>
                </a:cubicBezTo>
                <a:cubicBezTo>
                  <a:pt x="6" y="263"/>
                  <a:pt x="6" y="244"/>
                  <a:pt x="15" y="229"/>
                </a:cubicBezTo>
                <a:lnTo>
                  <a:pt x="17" y="227"/>
                </a:lnTo>
                <a:lnTo>
                  <a:pt x="16" y="228"/>
                </a:lnTo>
                <a:lnTo>
                  <a:pt x="59" y="297"/>
                </a:lnTo>
                <a:lnTo>
                  <a:pt x="58" y="297"/>
                </a:lnTo>
                <a:lnTo>
                  <a:pt x="105" y="240"/>
                </a:lnTo>
                <a:lnTo>
                  <a:pt x="106" y="243"/>
                </a:lnTo>
                <a:cubicBezTo>
                  <a:pt x="106" y="246"/>
                  <a:pt x="106" y="249"/>
                  <a:pt x="106" y="252"/>
                </a:cubicBezTo>
                <a:lnTo>
                  <a:pt x="106" y="254"/>
                </a:lnTo>
                <a:lnTo>
                  <a:pt x="12" y="242"/>
                </a:lnTo>
                <a:lnTo>
                  <a:pt x="12" y="240"/>
                </a:lnTo>
                <a:lnTo>
                  <a:pt x="11" y="252"/>
                </a:lnTo>
                <a:lnTo>
                  <a:pt x="11" y="249"/>
                </a:lnTo>
                <a:cubicBezTo>
                  <a:pt x="11" y="225"/>
                  <a:pt x="30" y="204"/>
                  <a:pt x="54" y="202"/>
                </a:cubicBezTo>
                <a:cubicBezTo>
                  <a:pt x="79" y="199"/>
                  <a:pt x="101" y="216"/>
                  <a:pt x="106" y="240"/>
                </a:cubicBezTo>
                <a:lnTo>
                  <a:pt x="107" y="243"/>
                </a:lnTo>
                <a:lnTo>
                  <a:pt x="107" y="242"/>
                </a:lnTo>
                <a:lnTo>
                  <a:pt x="12" y="254"/>
                </a:lnTo>
                <a:lnTo>
                  <a:pt x="12" y="252"/>
                </a:lnTo>
                <a:lnTo>
                  <a:pt x="12" y="249"/>
                </a:lnTo>
                <a:cubicBezTo>
                  <a:pt x="12" y="231"/>
                  <a:pt x="22" y="215"/>
                  <a:pt x="39" y="207"/>
                </a:cubicBezTo>
                <a:cubicBezTo>
                  <a:pt x="55" y="198"/>
                  <a:pt x="74" y="200"/>
                  <a:pt x="89" y="211"/>
                </a:cubicBezTo>
                <a:lnTo>
                  <a:pt x="91" y="213"/>
                </a:lnTo>
                <a:cubicBezTo>
                  <a:pt x="97" y="217"/>
                  <a:pt x="102" y="223"/>
                  <a:pt x="105" y="230"/>
                </a:cubicBezTo>
                <a:lnTo>
                  <a:pt x="106" y="233"/>
                </a:lnTo>
                <a:cubicBezTo>
                  <a:pt x="107" y="235"/>
                  <a:pt x="108" y="237"/>
                  <a:pt x="109" y="239"/>
                </a:cubicBezTo>
                <a:lnTo>
                  <a:pt x="110" y="242"/>
                </a:lnTo>
                <a:lnTo>
                  <a:pt x="107" y="236"/>
                </a:lnTo>
                <a:lnTo>
                  <a:pt x="108" y="238"/>
                </a:lnTo>
                <a:lnTo>
                  <a:pt x="19" y="247"/>
                </a:lnTo>
                <a:lnTo>
                  <a:pt x="19" y="245"/>
                </a:lnTo>
                <a:lnTo>
                  <a:pt x="19" y="246"/>
                </a:lnTo>
                <a:lnTo>
                  <a:pt x="21" y="239"/>
                </a:lnTo>
                <a:lnTo>
                  <a:pt x="21" y="239"/>
                </a:lnTo>
                <a:lnTo>
                  <a:pt x="22" y="233"/>
                </a:lnTo>
                <a:lnTo>
                  <a:pt x="111" y="266"/>
                </a:lnTo>
                <a:lnTo>
                  <a:pt x="110" y="268"/>
                </a:lnTo>
                <a:lnTo>
                  <a:pt x="113" y="262"/>
                </a:lnTo>
                <a:lnTo>
                  <a:pt x="112" y="265"/>
                </a:lnTo>
                <a:cubicBezTo>
                  <a:pt x="105" y="284"/>
                  <a:pt x="87" y="297"/>
                  <a:pt x="66" y="297"/>
                </a:cubicBezTo>
                <a:lnTo>
                  <a:pt x="65" y="297"/>
                </a:lnTo>
                <a:lnTo>
                  <a:pt x="113" y="242"/>
                </a:lnTo>
                <a:lnTo>
                  <a:pt x="113" y="245"/>
                </a:lnTo>
                <a:cubicBezTo>
                  <a:pt x="114" y="247"/>
                  <a:pt x="114" y="250"/>
                  <a:pt x="114" y="252"/>
                </a:cubicBezTo>
                <a:lnTo>
                  <a:pt x="114" y="254"/>
                </a:lnTo>
                <a:cubicBezTo>
                  <a:pt x="114" y="280"/>
                  <a:pt x="92" y="302"/>
                  <a:pt x="66" y="302"/>
                </a:cubicBezTo>
                <a:cubicBezTo>
                  <a:pt x="39" y="302"/>
                  <a:pt x="18" y="280"/>
                  <a:pt x="18" y="254"/>
                </a:cubicBezTo>
                <a:lnTo>
                  <a:pt x="18" y="249"/>
                </a:lnTo>
                <a:lnTo>
                  <a:pt x="19" y="240"/>
                </a:lnTo>
                <a:cubicBezTo>
                  <a:pt x="21" y="214"/>
                  <a:pt x="43" y="195"/>
                  <a:pt x="69" y="197"/>
                </a:cubicBezTo>
                <a:cubicBezTo>
                  <a:pt x="94" y="198"/>
                  <a:pt x="114" y="219"/>
                  <a:pt x="114" y="244"/>
                </a:cubicBezTo>
                <a:lnTo>
                  <a:pt x="114" y="246"/>
                </a:lnTo>
                <a:lnTo>
                  <a:pt x="114" y="239"/>
                </a:lnTo>
                <a:lnTo>
                  <a:pt x="114" y="243"/>
                </a:lnTo>
                <a:lnTo>
                  <a:pt x="113" y="234"/>
                </a:lnTo>
                <a:lnTo>
                  <a:pt x="114" y="237"/>
                </a:lnTo>
                <a:lnTo>
                  <a:pt x="114" y="239"/>
                </a:lnTo>
                <a:lnTo>
                  <a:pt x="22" y="242"/>
                </a:lnTo>
                <a:lnTo>
                  <a:pt x="22" y="240"/>
                </a:lnTo>
                <a:lnTo>
                  <a:pt x="21" y="252"/>
                </a:lnTo>
                <a:lnTo>
                  <a:pt x="21" y="249"/>
                </a:lnTo>
                <a:cubicBezTo>
                  <a:pt x="21" y="223"/>
                  <a:pt x="42" y="201"/>
                  <a:pt x="69" y="201"/>
                </a:cubicBezTo>
                <a:cubicBezTo>
                  <a:pt x="95" y="201"/>
                  <a:pt x="117" y="223"/>
                  <a:pt x="117" y="249"/>
                </a:cubicBezTo>
                <a:lnTo>
                  <a:pt x="117" y="251"/>
                </a:lnTo>
                <a:lnTo>
                  <a:pt x="117" y="254"/>
                </a:lnTo>
                <a:lnTo>
                  <a:pt x="69" y="206"/>
                </a:lnTo>
                <a:lnTo>
                  <a:pt x="70" y="206"/>
                </a:lnTo>
                <a:lnTo>
                  <a:pt x="22" y="259"/>
                </a:lnTo>
                <a:lnTo>
                  <a:pt x="22" y="254"/>
                </a:lnTo>
                <a:lnTo>
                  <a:pt x="21" y="244"/>
                </a:lnTo>
                <a:cubicBezTo>
                  <a:pt x="21" y="222"/>
                  <a:pt x="37" y="203"/>
                  <a:pt x="58" y="198"/>
                </a:cubicBezTo>
                <a:cubicBezTo>
                  <a:pt x="80" y="193"/>
                  <a:pt x="102" y="203"/>
                  <a:pt x="112" y="223"/>
                </a:cubicBezTo>
                <a:lnTo>
                  <a:pt x="113" y="225"/>
                </a:lnTo>
                <a:cubicBezTo>
                  <a:pt x="114" y="227"/>
                  <a:pt x="115" y="229"/>
                  <a:pt x="116" y="231"/>
                </a:cubicBezTo>
                <a:lnTo>
                  <a:pt x="117" y="234"/>
                </a:lnTo>
                <a:lnTo>
                  <a:pt x="25" y="236"/>
                </a:lnTo>
                <a:lnTo>
                  <a:pt x="27" y="231"/>
                </a:lnTo>
                <a:lnTo>
                  <a:pt x="29" y="225"/>
                </a:lnTo>
                <a:lnTo>
                  <a:pt x="74" y="288"/>
                </a:lnTo>
                <a:lnTo>
                  <a:pt x="74" y="288"/>
                </a:lnTo>
                <a:lnTo>
                  <a:pt x="122" y="235"/>
                </a:lnTo>
                <a:lnTo>
                  <a:pt x="122" y="239"/>
                </a:lnTo>
                <a:lnTo>
                  <a:pt x="122" y="250"/>
                </a:lnTo>
                <a:lnTo>
                  <a:pt x="122" y="253"/>
                </a:lnTo>
                <a:lnTo>
                  <a:pt x="122" y="254"/>
                </a:lnTo>
                <a:cubicBezTo>
                  <a:pt x="122" y="280"/>
                  <a:pt x="101" y="302"/>
                  <a:pt x="74" y="302"/>
                </a:cubicBezTo>
                <a:cubicBezTo>
                  <a:pt x="48" y="302"/>
                  <a:pt x="26" y="280"/>
                  <a:pt x="26" y="254"/>
                </a:cubicBezTo>
                <a:lnTo>
                  <a:pt x="26" y="252"/>
                </a:lnTo>
                <a:lnTo>
                  <a:pt x="27" y="242"/>
                </a:lnTo>
                <a:lnTo>
                  <a:pt x="28" y="237"/>
                </a:lnTo>
                <a:lnTo>
                  <a:pt x="28" y="230"/>
                </a:lnTo>
                <a:lnTo>
                  <a:pt x="28" y="236"/>
                </a:lnTo>
                <a:lnTo>
                  <a:pt x="28" y="235"/>
                </a:lnTo>
                <a:cubicBezTo>
                  <a:pt x="28" y="208"/>
                  <a:pt x="49" y="187"/>
                  <a:pt x="76" y="187"/>
                </a:cubicBezTo>
                <a:cubicBezTo>
                  <a:pt x="102" y="187"/>
                  <a:pt x="124" y="208"/>
                  <a:pt x="124" y="235"/>
                </a:cubicBezTo>
                <a:lnTo>
                  <a:pt x="124" y="237"/>
                </a:lnTo>
                <a:cubicBezTo>
                  <a:pt x="124" y="240"/>
                  <a:pt x="124" y="242"/>
                  <a:pt x="123" y="245"/>
                </a:cubicBezTo>
                <a:lnTo>
                  <a:pt x="123" y="248"/>
                </a:lnTo>
                <a:lnTo>
                  <a:pt x="75" y="192"/>
                </a:lnTo>
                <a:lnTo>
                  <a:pt x="76" y="192"/>
                </a:lnTo>
                <a:lnTo>
                  <a:pt x="76" y="192"/>
                </a:lnTo>
                <a:lnTo>
                  <a:pt x="78" y="192"/>
                </a:lnTo>
                <a:cubicBezTo>
                  <a:pt x="100" y="192"/>
                  <a:pt x="119" y="207"/>
                  <a:pt x="125" y="228"/>
                </a:cubicBezTo>
                <a:lnTo>
                  <a:pt x="125" y="230"/>
                </a:lnTo>
                <a:lnTo>
                  <a:pt x="126" y="235"/>
                </a:lnTo>
                <a:lnTo>
                  <a:pt x="79" y="196"/>
                </a:lnTo>
                <a:lnTo>
                  <a:pt x="81" y="196"/>
                </a:lnTo>
                <a:lnTo>
                  <a:pt x="81" y="196"/>
                </a:lnTo>
                <a:cubicBezTo>
                  <a:pt x="108" y="196"/>
                  <a:pt x="129" y="218"/>
                  <a:pt x="129" y="244"/>
                </a:cubicBezTo>
                <a:lnTo>
                  <a:pt x="129" y="247"/>
                </a:lnTo>
                <a:lnTo>
                  <a:pt x="128" y="236"/>
                </a:lnTo>
                <a:lnTo>
                  <a:pt x="129" y="238"/>
                </a:lnTo>
                <a:lnTo>
                  <a:pt x="35" y="239"/>
                </a:lnTo>
                <a:lnTo>
                  <a:pt x="36" y="235"/>
                </a:lnTo>
                <a:lnTo>
                  <a:pt x="36" y="235"/>
                </a:lnTo>
                <a:cubicBezTo>
                  <a:pt x="38" y="211"/>
                  <a:pt x="59" y="192"/>
                  <a:pt x="83" y="192"/>
                </a:cubicBezTo>
                <a:lnTo>
                  <a:pt x="84" y="192"/>
                </a:lnTo>
                <a:lnTo>
                  <a:pt x="36" y="240"/>
                </a:lnTo>
                <a:lnTo>
                  <a:pt x="36" y="235"/>
                </a:lnTo>
                <a:cubicBezTo>
                  <a:pt x="36" y="208"/>
                  <a:pt x="58" y="187"/>
                  <a:pt x="84" y="187"/>
                </a:cubicBezTo>
                <a:lnTo>
                  <a:pt x="86" y="187"/>
                </a:lnTo>
                <a:lnTo>
                  <a:pt x="87" y="187"/>
                </a:lnTo>
                <a:cubicBezTo>
                  <a:pt x="113" y="187"/>
                  <a:pt x="135" y="208"/>
                  <a:pt x="135" y="235"/>
                </a:cubicBezTo>
                <a:lnTo>
                  <a:pt x="135" y="240"/>
                </a:lnTo>
                <a:lnTo>
                  <a:pt x="135" y="243"/>
                </a:lnTo>
                <a:lnTo>
                  <a:pt x="130" y="222"/>
                </a:lnTo>
                <a:lnTo>
                  <a:pt x="130" y="223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27"/>
                </a:lnTo>
                <a:lnTo>
                  <a:pt x="41" y="230"/>
                </a:lnTo>
                <a:cubicBezTo>
                  <a:pt x="41" y="206"/>
                  <a:pt x="59" y="186"/>
                  <a:pt x="83" y="183"/>
                </a:cubicBezTo>
                <a:cubicBezTo>
                  <a:pt x="107" y="180"/>
                  <a:pt x="130" y="195"/>
                  <a:pt x="136" y="219"/>
                </a:cubicBezTo>
                <a:lnTo>
                  <a:pt x="136" y="221"/>
                </a:lnTo>
                <a:cubicBezTo>
                  <a:pt x="137" y="225"/>
                  <a:pt x="137" y="229"/>
                  <a:pt x="137" y="232"/>
                </a:cubicBezTo>
                <a:lnTo>
                  <a:pt x="137" y="237"/>
                </a:lnTo>
                <a:lnTo>
                  <a:pt x="137" y="241"/>
                </a:lnTo>
                <a:lnTo>
                  <a:pt x="137" y="244"/>
                </a:lnTo>
                <a:cubicBezTo>
                  <a:pt x="137" y="267"/>
                  <a:pt x="122" y="286"/>
                  <a:pt x="100" y="291"/>
                </a:cubicBezTo>
                <a:cubicBezTo>
                  <a:pt x="79" y="296"/>
                  <a:pt x="56" y="286"/>
                  <a:pt x="47" y="266"/>
                </a:cubicBezTo>
                <a:lnTo>
                  <a:pt x="46" y="265"/>
                </a:lnTo>
                <a:cubicBezTo>
                  <a:pt x="44" y="260"/>
                  <a:pt x="42" y="255"/>
                  <a:pt x="41" y="250"/>
                </a:cubicBezTo>
                <a:lnTo>
                  <a:pt x="41" y="247"/>
                </a:lnTo>
                <a:lnTo>
                  <a:pt x="40" y="240"/>
                </a:lnTo>
                <a:lnTo>
                  <a:pt x="40" y="232"/>
                </a:lnTo>
                <a:lnTo>
                  <a:pt x="40" y="230"/>
                </a:lnTo>
                <a:cubicBezTo>
                  <a:pt x="40" y="205"/>
                  <a:pt x="60" y="184"/>
                  <a:pt x="85" y="183"/>
                </a:cubicBezTo>
                <a:cubicBezTo>
                  <a:pt x="110" y="181"/>
                  <a:pt x="132" y="199"/>
                  <a:pt x="136" y="225"/>
                </a:cubicBezTo>
                <a:lnTo>
                  <a:pt x="136" y="229"/>
                </a:lnTo>
                <a:lnTo>
                  <a:pt x="137" y="236"/>
                </a:lnTo>
                <a:cubicBezTo>
                  <a:pt x="138" y="249"/>
                  <a:pt x="134" y="262"/>
                  <a:pt x="124" y="272"/>
                </a:cubicBezTo>
                <a:cubicBezTo>
                  <a:pt x="115" y="282"/>
                  <a:pt x="102" y="288"/>
                  <a:pt x="89" y="288"/>
                </a:cubicBezTo>
                <a:lnTo>
                  <a:pt x="88" y="288"/>
                </a:lnTo>
                <a:cubicBezTo>
                  <a:pt x="62" y="288"/>
                  <a:pt x="40" y="266"/>
                  <a:pt x="40" y="240"/>
                </a:cubicBezTo>
                <a:cubicBezTo>
                  <a:pt x="40" y="213"/>
                  <a:pt x="62" y="192"/>
                  <a:pt x="88" y="192"/>
                </a:cubicBezTo>
                <a:lnTo>
                  <a:pt x="91" y="192"/>
                </a:lnTo>
                <a:lnTo>
                  <a:pt x="47" y="222"/>
                </a:lnTo>
                <a:lnTo>
                  <a:pt x="49" y="217"/>
                </a:lnTo>
                <a:lnTo>
                  <a:pt x="52" y="211"/>
                </a:lnTo>
                <a:lnTo>
                  <a:pt x="56" y="204"/>
                </a:lnTo>
                <a:cubicBezTo>
                  <a:pt x="66" y="188"/>
                  <a:pt x="85" y="180"/>
                  <a:pt x="103" y="183"/>
                </a:cubicBezTo>
                <a:cubicBezTo>
                  <a:pt x="122" y="186"/>
                  <a:pt x="137" y="199"/>
                  <a:pt x="142" y="217"/>
                </a:cubicBezTo>
                <a:lnTo>
                  <a:pt x="143" y="221"/>
                </a:lnTo>
                <a:cubicBezTo>
                  <a:pt x="144" y="224"/>
                  <a:pt x="145" y="227"/>
                  <a:pt x="145" y="230"/>
                </a:cubicBezTo>
                <a:lnTo>
                  <a:pt x="145" y="236"/>
                </a:lnTo>
                <a:lnTo>
                  <a:pt x="146" y="242"/>
                </a:lnTo>
                <a:lnTo>
                  <a:pt x="146" y="243"/>
                </a:lnTo>
                <a:lnTo>
                  <a:pt x="50" y="249"/>
                </a:lnTo>
                <a:lnTo>
                  <a:pt x="50" y="247"/>
                </a:lnTo>
                <a:lnTo>
                  <a:pt x="50" y="243"/>
                </a:lnTo>
                <a:lnTo>
                  <a:pt x="50" y="238"/>
                </a:lnTo>
                <a:lnTo>
                  <a:pt x="50" y="230"/>
                </a:lnTo>
                <a:lnTo>
                  <a:pt x="98" y="278"/>
                </a:lnTo>
                <a:lnTo>
                  <a:pt x="97" y="278"/>
                </a:lnTo>
                <a:cubicBezTo>
                  <a:pt x="71" y="278"/>
                  <a:pt x="49" y="257"/>
                  <a:pt x="49" y="230"/>
                </a:cubicBezTo>
                <a:cubicBezTo>
                  <a:pt x="49" y="204"/>
                  <a:pt x="71" y="182"/>
                  <a:pt x="97" y="182"/>
                </a:cubicBezTo>
                <a:lnTo>
                  <a:pt x="99" y="182"/>
                </a:lnTo>
                <a:cubicBezTo>
                  <a:pt x="113" y="182"/>
                  <a:pt x="126" y="188"/>
                  <a:pt x="135" y="198"/>
                </a:cubicBezTo>
                <a:cubicBezTo>
                  <a:pt x="144" y="209"/>
                  <a:pt x="148" y="222"/>
                  <a:pt x="147" y="236"/>
                </a:cubicBezTo>
                <a:lnTo>
                  <a:pt x="146" y="240"/>
                </a:lnTo>
                <a:lnTo>
                  <a:pt x="145" y="249"/>
                </a:lnTo>
                <a:lnTo>
                  <a:pt x="97" y="192"/>
                </a:lnTo>
                <a:lnTo>
                  <a:pt x="98" y="192"/>
                </a:lnTo>
                <a:lnTo>
                  <a:pt x="52" y="226"/>
                </a:lnTo>
                <a:lnTo>
                  <a:pt x="53" y="221"/>
                </a:lnTo>
                <a:lnTo>
                  <a:pt x="53" y="221"/>
                </a:lnTo>
                <a:lnTo>
                  <a:pt x="54" y="218"/>
                </a:lnTo>
                <a:cubicBezTo>
                  <a:pt x="55" y="208"/>
                  <a:pt x="60" y="199"/>
                  <a:pt x="67" y="192"/>
                </a:cubicBezTo>
                <a:lnTo>
                  <a:pt x="68" y="192"/>
                </a:lnTo>
                <a:cubicBezTo>
                  <a:pt x="81" y="178"/>
                  <a:pt x="102" y="174"/>
                  <a:pt x="120" y="181"/>
                </a:cubicBezTo>
                <a:cubicBezTo>
                  <a:pt x="138" y="189"/>
                  <a:pt x="149" y="206"/>
                  <a:pt x="149" y="225"/>
                </a:cubicBezTo>
                <a:lnTo>
                  <a:pt x="149" y="228"/>
                </a:lnTo>
                <a:lnTo>
                  <a:pt x="149" y="238"/>
                </a:lnTo>
                <a:lnTo>
                  <a:pt x="149" y="237"/>
                </a:lnTo>
                <a:lnTo>
                  <a:pt x="148" y="229"/>
                </a:lnTo>
                <a:lnTo>
                  <a:pt x="149" y="232"/>
                </a:lnTo>
                <a:lnTo>
                  <a:pt x="117" y="194"/>
                </a:lnTo>
                <a:lnTo>
                  <a:pt x="120" y="195"/>
                </a:lnTo>
                <a:lnTo>
                  <a:pt x="91" y="195"/>
                </a:lnTo>
                <a:lnTo>
                  <a:pt x="95" y="194"/>
                </a:lnTo>
                <a:lnTo>
                  <a:pt x="61" y="231"/>
                </a:lnTo>
                <a:lnTo>
                  <a:pt x="62" y="226"/>
                </a:lnTo>
                <a:lnTo>
                  <a:pt x="61" y="235"/>
                </a:lnTo>
                <a:lnTo>
                  <a:pt x="61" y="229"/>
                </a:lnTo>
                <a:lnTo>
                  <a:pt x="62" y="220"/>
                </a:lnTo>
                <a:cubicBezTo>
                  <a:pt x="65" y="197"/>
                  <a:pt x="82" y="180"/>
                  <a:pt x="105" y="178"/>
                </a:cubicBezTo>
                <a:cubicBezTo>
                  <a:pt x="127" y="175"/>
                  <a:pt x="148" y="189"/>
                  <a:pt x="155" y="210"/>
                </a:cubicBezTo>
                <a:lnTo>
                  <a:pt x="156" y="212"/>
                </a:lnTo>
                <a:cubicBezTo>
                  <a:pt x="156" y="214"/>
                  <a:pt x="157" y="217"/>
                  <a:pt x="157" y="219"/>
                </a:cubicBezTo>
                <a:lnTo>
                  <a:pt x="158" y="222"/>
                </a:lnTo>
                <a:lnTo>
                  <a:pt x="159" y="230"/>
                </a:lnTo>
                <a:lnTo>
                  <a:pt x="63" y="235"/>
                </a:lnTo>
                <a:lnTo>
                  <a:pt x="63" y="233"/>
                </a:lnTo>
                <a:lnTo>
                  <a:pt x="63" y="230"/>
                </a:lnTo>
                <a:cubicBezTo>
                  <a:pt x="63" y="204"/>
                  <a:pt x="84" y="182"/>
                  <a:pt x="111" y="182"/>
                </a:cubicBezTo>
                <a:lnTo>
                  <a:pt x="112" y="182"/>
                </a:lnTo>
                <a:lnTo>
                  <a:pt x="113" y="182"/>
                </a:lnTo>
                <a:lnTo>
                  <a:pt x="65" y="230"/>
                </a:lnTo>
                <a:lnTo>
                  <a:pt x="65" y="227"/>
                </a:lnTo>
                <a:lnTo>
                  <a:pt x="65" y="225"/>
                </a:lnTo>
                <a:lnTo>
                  <a:pt x="160" y="237"/>
                </a:lnTo>
                <a:lnTo>
                  <a:pt x="160" y="239"/>
                </a:lnTo>
                <a:lnTo>
                  <a:pt x="158" y="246"/>
                </a:lnTo>
                <a:lnTo>
                  <a:pt x="156" y="211"/>
                </a:lnTo>
                <a:lnTo>
                  <a:pt x="158" y="215"/>
                </a:lnTo>
                <a:cubicBezTo>
                  <a:pt x="161" y="222"/>
                  <a:pt x="162" y="228"/>
                  <a:pt x="162" y="235"/>
                </a:cubicBezTo>
                <a:lnTo>
                  <a:pt x="162" y="238"/>
                </a:lnTo>
                <a:cubicBezTo>
                  <a:pt x="162" y="244"/>
                  <a:pt x="161" y="249"/>
                  <a:pt x="160" y="254"/>
                </a:cubicBezTo>
                <a:lnTo>
                  <a:pt x="159" y="255"/>
                </a:lnTo>
                <a:cubicBezTo>
                  <a:pt x="152" y="277"/>
                  <a:pt x="129" y="291"/>
                  <a:pt x="106" y="287"/>
                </a:cubicBezTo>
                <a:cubicBezTo>
                  <a:pt x="83" y="284"/>
                  <a:pt x="65" y="264"/>
                  <a:pt x="65" y="240"/>
                </a:cubicBezTo>
                <a:lnTo>
                  <a:pt x="65" y="237"/>
                </a:lnTo>
                <a:lnTo>
                  <a:pt x="66" y="227"/>
                </a:lnTo>
                <a:lnTo>
                  <a:pt x="66" y="228"/>
                </a:lnTo>
                <a:cubicBezTo>
                  <a:pt x="66" y="225"/>
                  <a:pt x="66" y="222"/>
                  <a:pt x="67" y="219"/>
                </a:cubicBezTo>
                <a:lnTo>
                  <a:pt x="67" y="216"/>
                </a:lnTo>
                <a:cubicBezTo>
                  <a:pt x="72" y="192"/>
                  <a:pt x="95" y="175"/>
                  <a:pt x="119" y="178"/>
                </a:cubicBezTo>
                <a:cubicBezTo>
                  <a:pt x="144" y="180"/>
                  <a:pt x="162" y="201"/>
                  <a:pt x="162" y="225"/>
                </a:cubicBezTo>
                <a:lnTo>
                  <a:pt x="162" y="226"/>
                </a:lnTo>
                <a:lnTo>
                  <a:pt x="162" y="229"/>
                </a:lnTo>
                <a:lnTo>
                  <a:pt x="163" y="231"/>
                </a:lnTo>
                <a:lnTo>
                  <a:pt x="115" y="187"/>
                </a:lnTo>
                <a:lnTo>
                  <a:pt x="116" y="187"/>
                </a:lnTo>
                <a:lnTo>
                  <a:pt x="118" y="187"/>
                </a:lnTo>
                <a:cubicBezTo>
                  <a:pt x="139" y="187"/>
                  <a:pt x="157" y="200"/>
                  <a:pt x="164" y="220"/>
                </a:cubicBezTo>
                <a:lnTo>
                  <a:pt x="165" y="223"/>
                </a:lnTo>
                <a:lnTo>
                  <a:pt x="167" y="228"/>
                </a:lnTo>
                <a:lnTo>
                  <a:pt x="73" y="228"/>
                </a:lnTo>
                <a:lnTo>
                  <a:pt x="74" y="226"/>
                </a:lnTo>
                <a:lnTo>
                  <a:pt x="72" y="238"/>
                </a:lnTo>
                <a:lnTo>
                  <a:pt x="72" y="235"/>
                </a:lnTo>
                <a:lnTo>
                  <a:pt x="73" y="225"/>
                </a:lnTo>
                <a:lnTo>
                  <a:pt x="74" y="221"/>
                </a:lnTo>
                <a:cubicBezTo>
                  <a:pt x="75" y="215"/>
                  <a:pt x="76" y="210"/>
                  <a:pt x="79" y="205"/>
                </a:cubicBezTo>
                <a:lnTo>
                  <a:pt x="79" y="204"/>
                </a:lnTo>
                <a:cubicBezTo>
                  <a:pt x="88" y="186"/>
                  <a:pt x="108" y="175"/>
                  <a:pt x="128" y="178"/>
                </a:cubicBezTo>
                <a:cubicBezTo>
                  <a:pt x="149" y="181"/>
                  <a:pt x="165" y="196"/>
                  <a:pt x="169" y="216"/>
                </a:cubicBezTo>
                <a:lnTo>
                  <a:pt x="170" y="219"/>
                </a:lnTo>
                <a:cubicBezTo>
                  <a:pt x="170" y="222"/>
                  <a:pt x="170" y="225"/>
                  <a:pt x="170" y="228"/>
                </a:cubicBezTo>
                <a:lnTo>
                  <a:pt x="170" y="232"/>
                </a:lnTo>
                <a:lnTo>
                  <a:pt x="170" y="240"/>
                </a:lnTo>
                <a:cubicBezTo>
                  <a:pt x="170" y="266"/>
                  <a:pt x="149" y="288"/>
                  <a:pt x="122" y="288"/>
                </a:cubicBezTo>
                <a:lnTo>
                  <a:pt x="122" y="288"/>
                </a:lnTo>
                <a:cubicBezTo>
                  <a:pt x="95" y="288"/>
                  <a:pt x="74" y="266"/>
                  <a:pt x="74" y="240"/>
                </a:cubicBezTo>
                <a:lnTo>
                  <a:pt x="74" y="234"/>
                </a:lnTo>
                <a:lnTo>
                  <a:pt x="74" y="236"/>
                </a:lnTo>
                <a:lnTo>
                  <a:pt x="169" y="230"/>
                </a:lnTo>
                <a:lnTo>
                  <a:pt x="169" y="232"/>
                </a:lnTo>
                <a:lnTo>
                  <a:pt x="168" y="219"/>
                </a:lnTo>
                <a:lnTo>
                  <a:pt x="169" y="222"/>
                </a:lnTo>
                <a:lnTo>
                  <a:pt x="170" y="231"/>
                </a:lnTo>
                <a:cubicBezTo>
                  <a:pt x="171" y="233"/>
                  <a:pt x="171" y="236"/>
                  <a:pt x="171" y="238"/>
                </a:cubicBezTo>
                <a:lnTo>
                  <a:pt x="171" y="240"/>
                </a:lnTo>
                <a:cubicBezTo>
                  <a:pt x="171" y="266"/>
                  <a:pt x="149" y="288"/>
                  <a:pt x="123" y="288"/>
                </a:cubicBezTo>
                <a:cubicBezTo>
                  <a:pt x="96" y="288"/>
                  <a:pt x="75" y="266"/>
                  <a:pt x="75" y="240"/>
                </a:cubicBezTo>
                <a:lnTo>
                  <a:pt x="75" y="238"/>
                </a:lnTo>
                <a:lnTo>
                  <a:pt x="76" y="246"/>
                </a:lnTo>
                <a:lnTo>
                  <a:pt x="75" y="243"/>
                </a:lnTo>
                <a:lnTo>
                  <a:pt x="75" y="245"/>
                </a:lnTo>
                <a:cubicBezTo>
                  <a:pt x="74" y="241"/>
                  <a:pt x="73" y="236"/>
                  <a:pt x="73" y="232"/>
                </a:cubicBezTo>
                <a:lnTo>
                  <a:pt x="73" y="230"/>
                </a:lnTo>
                <a:cubicBezTo>
                  <a:pt x="73" y="206"/>
                  <a:pt x="92" y="186"/>
                  <a:pt x="116" y="183"/>
                </a:cubicBezTo>
                <a:cubicBezTo>
                  <a:pt x="140" y="180"/>
                  <a:pt x="162" y="195"/>
                  <a:pt x="168" y="219"/>
                </a:cubicBezTo>
                <a:lnTo>
                  <a:pt x="169" y="221"/>
                </a:lnTo>
                <a:lnTo>
                  <a:pt x="168" y="217"/>
                </a:lnTo>
                <a:lnTo>
                  <a:pt x="75" y="235"/>
                </a:lnTo>
                <a:lnTo>
                  <a:pt x="75" y="232"/>
                </a:lnTo>
                <a:lnTo>
                  <a:pt x="76" y="244"/>
                </a:lnTo>
                <a:lnTo>
                  <a:pt x="76" y="242"/>
                </a:lnTo>
                <a:lnTo>
                  <a:pt x="170" y="230"/>
                </a:lnTo>
                <a:lnTo>
                  <a:pt x="170" y="232"/>
                </a:lnTo>
                <a:lnTo>
                  <a:pt x="170" y="235"/>
                </a:lnTo>
                <a:lnTo>
                  <a:pt x="170" y="238"/>
                </a:lnTo>
                <a:lnTo>
                  <a:pt x="170" y="240"/>
                </a:lnTo>
                <a:cubicBezTo>
                  <a:pt x="170" y="266"/>
                  <a:pt x="149" y="288"/>
                  <a:pt x="122" y="288"/>
                </a:cubicBezTo>
                <a:cubicBezTo>
                  <a:pt x="96" y="288"/>
                  <a:pt x="74" y="266"/>
                  <a:pt x="74" y="240"/>
                </a:cubicBezTo>
                <a:lnTo>
                  <a:pt x="74" y="236"/>
                </a:lnTo>
                <a:lnTo>
                  <a:pt x="74" y="230"/>
                </a:lnTo>
                <a:cubicBezTo>
                  <a:pt x="74" y="204"/>
                  <a:pt x="96" y="182"/>
                  <a:pt x="122" y="182"/>
                </a:cubicBezTo>
                <a:lnTo>
                  <a:pt x="123" y="182"/>
                </a:lnTo>
                <a:cubicBezTo>
                  <a:pt x="142" y="182"/>
                  <a:pt x="158" y="193"/>
                  <a:pt x="166" y="209"/>
                </a:cubicBezTo>
                <a:lnTo>
                  <a:pt x="167" y="211"/>
                </a:lnTo>
                <a:cubicBezTo>
                  <a:pt x="169" y="215"/>
                  <a:pt x="171" y="219"/>
                  <a:pt x="172" y="223"/>
                </a:cubicBezTo>
                <a:lnTo>
                  <a:pt x="172" y="226"/>
                </a:lnTo>
                <a:lnTo>
                  <a:pt x="125" y="187"/>
                </a:lnTo>
                <a:lnTo>
                  <a:pt x="127" y="187"/>
                </a:lnTo>
                <a:lnTo>
                  <a:pt x="79" y="235"/>
                </a:lnTo>
                <a:lnTo>
                  <a:pt x="79" y="227"/>
                </a:lnTo>
                <a:lnTo>
                  <a:pt x="79" y="223"/>
                </a:lnTo>
                <a:lnTo>
                  <a:pt x="79" y="221"/>
                </a:lnTo>
                <a:cubicBezTo>
                  <a:pt x="79" y="202"/>
                  <a:pt x="91" y="184"/>
                  <a:pt x="109" y="177"/>
                </a:cubicBezTo>
                <a:cubicBezTo>
                  <a:pt x="127" y="169"/>
                  <a:pt x="147" y="173"/>
                  <a:pt x="161" y="187"/>
                </a:cubicBezTo>
                <a:lnTo>
                  <a:pt x="161" y="188"/>
                </a:lnTo>
                <a:cubicBezTo>
                  <a:pt x="169" y="195"/>
                  <a:pt x="174" y="205"/>
                  <a:pt x="175" y="216"/>
                </a:cubicBezTo>
                <a:lnTo>
                  <a:pt x="176" y="220"/>
                </a:lnTo>
                <a:lnTo>
                  <a:pt x="176" y="222"/>
                </a:lnTo>
                <a:lnTo>
                  <a:pt x="177" y="229"/>
                </a:lnTo>
                <a:lnTo>
                  <a:pt x="96" y="201"/>
                </a:lnTo>
                <a:lnTo>
                  <a:pt x="97" y="200"/>
                </a:lnTo>
                <a:lnTo>
                  <a:pt x="88" y="212"/>
                </a:lnTo>
                <a:lnTo>
                  <a:pt x="90" y="209"/>
                </a:lnTo>
                <a:lnTo>
                  <a:pt x="84" y="230"/>
                </a:lnTo>
                <a:lnTo>
                  <a:pt x="84" y="227"/>
                </a:lnTo>
                <a:lnTo>
                  <a:pt x="84" y="225"/>
                </a:lnTo>
                <a:cubicBezTo>
                  <a:pt x="84" y="204"/>
                  <a:pt x="98" y="186"/>
                  <a:pt x="119" y="180"/>
                </a:cubicBezTo>
                <a:cubicBezTo>
                  <a:pt x="139" y="173"/>
                  <a:pt x="161" y="181"/>
                  <a:pt x="172" y="199"/>
                </a:cubicBezTo>
                <a:lnTo>
                  <a:pt x="173" y="200"/>
                </a:lnTo>
                <a:cubicBezTo>
                  <a:pt x="176" y="204"/>
                  <a:pt x="178" y="209"/>
                  <a:pt x="180" y="214"/>
                </a:cubicBezTo>
                <a:lnTo>
                  <a:pt x="181" y="217"/>
                </a:lnTo>
                <a:lnTo>
                  <a:pt x="183" y="227"/>
                </a:lnTo>
                <a:lnTo>
                  <a:pt x="184" y="234"/>
                </a:lnTo>
                <a:lnTo>
                  <a:pt x="88" y="240"/>
                </a:lnTo>
                <a:lnTo>
                  <a:pt x="88" y="238"/>
                </a:lnTo>
                <a:lnTo>
                  <a:pt x="89" y="246"/>
                </a:lnTo>
                <a:lnTo>
                  <a:pt x="88" y="243"/>
                </a:lnTo>
                <a:lnTo>
                  <a:pt x="87" y="239"/>
                </a:lnTo>
                <a:cubicBezTo>
                  <a:pt x="87" y="237"/>
                  <a:pt x="87" y="234"/>
                  <a:pt x="87" y="232"/>
                </a:cubicBezTo>
                <a:lnTo>
                  <a:pt x="87" y="230"/>
                </a:lnTo>
                <a:cubicBezTo>
                  <a:pt x="87" y="210"/>
                  <a:pt x="100" y="191"/>
                  <a:pt x="120" y="185"/>
                </a:cubicBezTo>
                <a:cubicBezTo>
                  <a:pt x="139" y="178"/>
                  <a:pt x="161" y="185"/>
                  <a:pt x="173" y="202"/>
                </a:cubicBezTo>
                <a:lnTo>
                  <a:pt x="175" y="204"/>
                </a:lnTo>
                <a:lnTo>
                  <a:pt x="179" y="210"/>
                </a:lnTo>
                <a:lnTo>
                  <a:pt x="91" y="247"/>
                </a:lnTo>
                <a:lnTo>
                  <a:pt x="91" y="245"/>
                </a:lnTo>
                <a:lnTo>
                  <a:pt x="92" y="248"/>
                </a:lnTo>
                <a:cubicBezTo>
                  <a:pt x="89" y="240"/>
                  <a:pt x="88" y="231"/>
                  <a:pt x="89" y="223"/>
                </a:cubicBezTo>
                <a:lnTo>
                  <a:pt x="90" y="220"/>
                </a:lnTo>
                <a:lnTo>
                  <a:pt x="89" y="227"/>
                </a:lnTo>
                <a:lnTo>
                  <a:pt x="89" y="225"/>
                </a:lnTo>
                <a:cubicBezTo>
                  <a:pt x="89" y="201"/>
                  <a:pt x="107" y="181"/>
                  <a:pt x="131" y="178"/>
                </a:cubicBezTo>
                <a:cubicBezTo>
                  <a:pt x="155" y="175"/>
                  <a:pt x="178" y="190"/>
                  <a:pt x="184" y="214"/>
                </a:cubicBezTo>
                <a:lnTo>
                  <a:pt x="184" y="216"/>
                </a:lnTo>
                <a:cubicBezTo>
                  <a:pt x="185" y="220"/>
                  <a:pt x="185" y="224"/>
                  <a:pt x="185" y="227"/>
                </a:cubicBezTo>
                <a:lnTo>
                  <a:pt x="185" y="230"/>
                </a:lnTo>
                <a:lnTo>
                  <a:pt x="137" y="182"/>
                </a:lnTo>
                <a:lnTo>
                  <a:pt x="138" y="182"/>
                </a:lnTo>
                <a:cubicBezTo>
                  <a:pt x="164" y="182"/>
                  <a:pt x="186" y="204"/>
                  <a:pt x="186" y="230"/>
                </a:cubicBezTo>
                <a:cubicBezTo>
                  <a:pt x="186" y="257"/>
                  <a:pt x="164" y="278"/>
                  <a:pt x="138" y="278"/>
                </a:cubicBezTo>
                <a:lnTo>
                  <a:pt x="137" y="278"/>
                </a:lnTo>
                <a:cubicBezTo>
                  <a:pt x="123" y="278"/>
                  <a:pt x="108" y="271"/>
                  <a:pt x="99" y="260"/>
                </a:cubicBezTo>
                <a:cubicBezTo>
                  <a:pt x="90" y="248"/>
                  <a:pt x="87" y="232"/>
                  <a:pt x="91" y="218"/>
                </a:cubicBezTo>
                <a:lnTo>
                  <a:pt x="93" y="212"/>
                </a:lnTo>
                <a:lnTo>
                  <a:pt x="96" y="204"/>
                </a:lnTo>
                <a:cubicBezTo>
                  <a:pt x="103" y="184"/>
                  <a:pt x="122" y="172"/>
                  <a:pt x="143" y="173"/>
                </a:cubicBezTo>
                <a:cubicBezTo>
                  <a:pt x="164" y="174"/>
                  <a:pt x="182" y="189"/>
                  <a:pt x="187" y="209"/>
                </a:cubicBezTo>
                <a:lnTo>
                  <a:pt x="188" y="211"/>
                </a:lnTo>
                <a:cubicBezTo>
                  <a:pt x="188" y="215"/>
                  <a:pt x="189" y="219"/>
                  <a:pt x="189" y="223"/>
                </a:cubicBezTo>
                <a:lnTo>
                  <a:pt x="189" y="225"/>
                </a:lnTo>
                <a:lnTo>
                  <a:pt x="98" y="204"/>
                </a:lnTo>
                <a:lnTo>
                  <a:pt x="99" y="202"/>
                </a:lnTo>
                <a:lnTo>
                  <a:pt x="95" y="214"/>
                </a:lnTo>
                <a:lnTo>
                  <a:pt x="95" y="212"/>
                </a:lnTo>
                <a:lnTo>
                  <a:pt x="189" y="233"/>
                </a:lnTo>
                <a:lnTo>
                  <a:pt x="189" y="235"/>
                </a:lnTo>
                <a:lnTo>
                  <a:pt x="189" y="235"/>
                </a:lnTo>
                <a:lnTo>
                  <a:pt x="141" y="177"/>
                </a:lnTo>
                <a:lnTo>
                  <a:pt x="144" y="177"/>
                </a:lnTo>
                <a:lnTo>
                  <a:pt x="146" y="177"/>
                </a:lnTo>
                <a:cubicBezTo>
                  <a:pt x="169" y="177"/>
                  <a:pt x="189" y="194"/>
                  <a:pt x="193" y="218"/>
                </a:cubicBezTo>
                <a:lnTo>
                  <a:pt x="194" y="221"/>
                </a:lnTo>
                <a:cubicBezTo>
                  <a:pt x="194" y="223"/>
                  <a:pt x="194" y="226"/>
                  <a:pt x="194" y="228"/>
                </a:cubicBezTo>
                <a:lnTo>
                  <a:pt x="194" y="230"/>
                </a:lnTo>
                <a:lnTo>
                  <a:pt x="99" y="225"/>
                </a:lnTo>
                <a:lnTo>
                  <a:pt x="99" y="221"/>
                </a:lnTo>
                <a:lnTo>
                  <a:pt x="100" y="216"/>
                </a:lnTo>
                <a:lnTo>
                  <a:pt x="147" y="269"/>
                </a:lnTo>
                <a:lnTo>
                  <a:pt x="146" y="269"/>
                </a:lnTo>
                <a:lnTo>
                  <a:pt x="191" y="203"/>
                </a:lnTo>
                <a:lnTo>
                  <a:pt x="192" y="206"/>
                </a:lnTo>
                <a:lnTo>
                  <a:pt x="195" y="214"/>
                </a:lnTo>
                <a:cubicBezTo>
                  <a:pt x="199" y="231"/>
                  <a:pt x="193" y="249"/>
                  <a:pt x="180" y="261"/>
                </a:cubicBezTo>
                <a:cubicBezTo>
                  <a:pt x="167" y="273"/>
                  <a:pt x="148" y="277"/>
                  <a:pt x="131" y="270"/>
                </a:cubicBezTo>
                <a:lnTo>
                  <a:pt x="127" y="269"/>
                </a:lnTo>
                <a:cubicBezTo>
                  <a:pt x="124" y="268"/>
                  <a:pt x="120" y="266"/>
                  <a:pt x="117" y="264"/>
                </a:cubicBezTo>
                <a:lnTo>
                  <a:pt x="113" y="261"/>
                </a:lnTo>
                <a:cubicBezTo>
                  <a:pt x="103" y="254"/>
                  <a:pt x="96" y="244"/>
                  <a:pt x="93" y="233"/>
                </a:cubicBezTo>
                <a:lnTo>
                  <a:pt x="92" y="229"/>
                </a:lnTo>
                <a:cubicBezTo>
                  <a:pt x="91" y="225"/>
                  <a:pt x="90" y="221"/>
                  <a:pt x="90" y="217"/>
                </a:cubicBezTo>
                <a:lnTo>
                  <a:pt x="90" y="216"/>
                </a:lnTo>
                <a:cubicBezTo>
                  <a:pt x="90" y="189"/>
                  <a:pt x="112" y="168"/>
                  <a:pt x="138" y="168"/>
                </a:cubicBezTo>
                <a:cubicBezTo>
                  <a:pt x="165" y="168"/>
                  <a:pt x="186" y="189"/>
                  <a:pt x="186" y="216"/>
                </a:cubicBezTo>
                <a:lnTo>
                  <a:pt x="186" y="219"/>
                </a:lnTo>
                <a:lnTo>
                  <a:pt x="186" y="210"/>
                </a:lnTo>
                <a:lnTo>
                  <a:pt x="187" y="215"/>
                </a:lnTo>
                <a:lnTo>
                  <a:pt x="188" y="223"/>
                </a:lnTo>
                <a:lnTo>
                  <a:pt x="187" y="219"/>
                </a:lnTo>
                <a:lnTo>
                  <a:pt x="92" y="230"/>
                </a:lnTo>
                <a:lnTo>
                  <a:pt x="92" y="228"/>
                </a:lnTo>
                <a:lnTo>
                  <a:pt x="92" y="223"/>
                </a:lnTo>
                <a:lnTo>
                  <a:pt x="92" y="218"/>
                </a:lnTo>
                <a:lnTo>
                  <a:pt x="92" y="216"/>
                </a:lnTo>
                <a:cubicBezTo>
                  <a:pt x="92" y="189"/>
                  <a:pt x="114" y="168"/>
                  <a:pt x="140" y="168"/>
                </a:cubicBezTo>
                <a:cubicBezTo>
                  <a:pt x="167" y="168"/>
                  <a:pt x="188" y="189"/>
                  <a:pt x="188" y="216"/>
                </a:cubicBezTo>
                <a:lnTo>
                  <a:pt x="188" y="217"/>
                </a:lnTo>
                <a:lnTo>
                  <a:pt x="187" y="204"/>
                </a:lnTo>
                <a:lnTo>
                  <a:pt x="188" y="207"/>
                </a:lnTo>
                <a:lnTo>
                  <a:pt x="189" y="217"/>
                </a:lnTo>
                <a:lnTo>
                  <a:pt x="188" y="209"/>
                </a:lnTo>
                <a:lnTo>
                  <a:pt x="188" y="210"/>
                </a:lnTo>
                <a:lnTo>
                  <a:pt x="94" y="225"/>
                </a:lnTo>
                <a:lnTo>
                  <a:pt x="94" y="224"/>
                </a:lnTo>
                <a:lnTo>
                  <a:pt x="94" y="221"/>
                </a:lnTo>
                <a:lnTo>
                  <a:pt x="95" y="211"/>
                </a:lnTo>
                <a:cubicBezTo>
                  <a:pt x="97" y="195"/>
                  <a:pt x="107" y="181"/>
                  <a:pt x="121" y="173"/>
                </a:cubicBezTo>
                <a:cubicBezTo>
                  <a:pt x="135" y="166"/>
                  <a:pt x="153" y="166"/>
                  <a:pt x="167" y="174"/>
                </a:cubicBezTo>
                <a:lnTo>
                  <a:pt x="170" y="176"/>
                </a:lnTo>
                <a:cubicBezTo>
                  <a:pt x="174" y="178"/>
                  <a:pt x="177" y="181"/>
                  <a:pt x="180" y="184"/>
                </a:cubicBezTo>
                <a:lnTo>
                  <a:pt x="183" y="187"/>
                </a:lnTo>
                <a:lnTo>
                  <a:pt x="149" y="173"/>
                </a:lnTo>
                <a:lnTo>
                  <a:pt x="150" y="173"/>
                </a:lnTo>
                <a:cubicBezTo>
                  <a:pt x="174" y="173"/>
                  <a:pt x="194" y="190"/>
                  <a:pt x="198" y="212"/>
                </a:cubicBezTo>
                <a:lnTo>
                  <a:pt x="199" y="218"/>
                </a:lnTo>
                <a:lnTo>
                  <a:pt x="199" y="222"/>
                </a:lnTo>
                <a:lnTo>
                  <a:pt x="195" y="208"/>
                </a:lnTo>
                <a:lnTo>
                  <a:pt x="195" y="209"/>
                </a:lnTo>
                <a:lnTo>
                  <a:pt x="105" y="221"/>
                </a:lnTo>
                <a:lnTo>
                  <a:pt x="106" y="219"/>
                </a:lnTo>
                <a:lnTo>
                  <a:pt x="107" y="212"/>
                </a:lnTo>
                <a:lnTo>
                  <a:pt x="107" y="210"/>
                </a:lnTo>
                <a:lnTo>
                  <a:pt x="107" y="212"/>
                </a:lnTo>
                <a:lnTo>
                  <a:pt x="107" y="211"/>
                </a:lnTo>
                <a:lnTo>
                  <a:pt x="202" y="221"/>
                </a:lnTo>
                <a:lnTo>
                  <a:pt x="201" y="226"/>
                </a:lnTo>
                <a:lnTo>
                  <a:pt x="199" y="234"/>
                </a:lnTo>
                <a:cubicBezTo>
                  <a:pt x="193" y="254"/>
                  <a:pt x="174" y="269"/>
                  <a:pt x="152" y="269"/>
                </a:cubicBezTo>
                <a:lnTo>
                  <a:pt x="151" y="269"/>
                </a:lnTo>
                <a:cubicBezTo>
                  <a:pt x="138" y="269"/>
                  <a:pt x="125" y="263"/>
                  <a:pt x="116" y="253"/>
                </a:cubicBezTo>
                <a:cubicBezTo>
                  <a:pt x="107" y="243"/>
                  <a:pt x="102" y="230"/>
                  <a:pt x="104" y="217"/>
                </a:cubicBezTo>
                <a:lnTo>
                  <a:pt x="104" y="211"/>
                </a:lnTo>
                <a:lnTo>
                  <a:pt x="105" y="206"/>
                </a:lnTo>
                <a:cubicBezTo>
                  <a:pt x="108" y="180"/>
                  <a:pt x="130" y="162"/>
                  <a:pt x="155" y="163"/>
                </a:cubicBezTo>
                <a:cubicBezTo>
                  <a:pt x="181" y="164"/>
                  <a:pt x="200" y="185"/>
                  <a:pt x="200" y="211"/>
                </a:cubicBezTo>
                <a:lnTo>
                  <a:pt x="200" y="212"/>
                </a:lnTo>
                <a:lnTo>
                  <a:pt x="200" y="216"/>
                </a:lnTo>
                <a:cubicBezTo>
                  <a:pt x="200" y="218"/>
                  <a:pt x="200" y="221"/>
                  <a:pt x="200" y="223"/>
                </a:cubicBezTo>
                <a:lnTo>
                  <a:pt x="199" y="226"/>
                </a:lnTo>
                <a:lnTo>
                  <a:pt x="200" y="219"/>
                </a:lnTo>
                <a:lnTo>
                  <a:pt x="200" y="221"/>
                </a:lnTo>
                <a:cubicBezTo>
                  <a:pt x="200" y="247"/>
                  <a:pt x="178" y="269"/>
                  <a:pt x="152" y="269"/>
                </a:cubicBezTo>
                <a:cubicBezTo>
                  <a:pt x="125" y="269"/>
                  <a:pt x="104" y="247"/>
                  <a:pt x="104" y="221"/>
                </a:cubicBezTo>
                <a:lnTo>
                  <a:pt x="104" y="218"/>
                </a:lnTo>
                <a:lnTo>
                  <a:pt x="105" y="209"/>
                </a:lnTo>
                <a:lnTo>
                  <a:pt x="105" y="204"/>
                </a:lnTo>
                <a:lnTo>
                  <a:pt x="105" y="206"/>
                </a:lnTo>
                <a:cubicBezTo>
                  <a:pt x="105" y="184"/>
                  <a:pt x="120" y="165"/>
                  <a:pt x="142" y="160"/>
                </a:cubicBezTo>
                <a:cubicBezTo>
                  <a:pt x="164" y="155"/>
                  <a:pt x="186" y="165"/>
                  <a:pt x="196" y="185"/>
                </a:cubicBezTo>
                <a:lnTo>
                  <a:pt x="196" y="186"/>
                </a:lnTo>
                <a:cubicBezTo>
                  <a:pt x="200" y="193"/>
                  <a:pt x="201" y="200"/>
                  <a:pt x="201" y="207"/>
                </a:cubicBezTo>
                <a:lnTo>
                  <a:pt x="201" y="211"/>
                </a:lnTo>
                <a:lnTo>
                  <a:pt x="202" y="215"/>
                </a:lnTo>
                <a:lnTo>
                  <a:pt x="202" y="225"/>
                </a:lnTo>
                <a:lnTo>
                  <a:pt x="113" y="201"/>
                </a:lnTo>
                <a:lnTo>
                  <a:pt x="114" y="198"/>
                </a:lnTo>
                <a:lnTo>
                  <a:pt x="114" y="200"/>
                </a:lnTo>
                <a:cubicBezTo>
                  <a:pt x="122" y="183"/>
                  <a:pt x="138" y="173"/>
                  <a:pt x="156" y="173"/>
                </a:cubicBezTo>
                <a:lnTo>
                  <a:pt x="157" y="173"/>
                </a:lnTo>
                <a:lnTo>
                  <a:pt x="113" y="204"/>
                </a:lnTo>
                <a:lnTo>
                  <a:pt x="115" y="197"/>
                </a:lnTo>
                <a:lnTo>
                  <a:pt x="115" y="196"/>
                </a:lnTo>
                <a:cubicBezTo>
                  <a:pt x="119" y="184"/>
                  <a:pt x="128" y="174"/>
                  <a:pt x="140" y="169"/>
                </a:cubicBezTo>
                <a:lnTo>
                  <a:pt x="141" y="168"/>
                </a:lnTo>
                <a:cubicBezTo>
                  <a:pt x="154" y="161"/>
                  <a:pt x="171" y="161"/>
                  <a:pt x="184" y="168"/>
                </a:cubicBezTo>
                <a:cubicBezTo>
                  <a:pt x="198" y="176"/>
                  <a:pt x="207" y="189"/>
                  <a:pt x="209" y="204"/>
                </a:cubicBezTo>
                <a:lnTo>
                  <a:pt x="210" y="208"/>
                </a:lnTo>
                <a:cubicBezTo>
                  <a:pt x="210" y="210"/>
                  <a:pt x="210" y="212"/>
                  <a:pt x="210" y="214"/>
                </a:cubicBezTo>
                <a:lnTo>
                  <a:pt x="210" y="221"/>
                </a:lnTo>
                <a:lnTo>
                  <a:pt x="210" y="231"/>
                </a:lnTo>
                <a:lnTo>
                  <a:pt x="210" y="230"/>
                </a:lnTo>
                <a:cubicBezTo>
                  <a:pt x="210" y="257"/>
                  <a:pt x="188" y="278"/>
                  <a:pt x="162" y="278"/>
                </a:cubicBezTo>
                <a:cubicBezTo>
                  <a:pt x="135" y="278"/>
                  <a:pt x="114" y="257"/>
                  <a:pt x="114" y="230"/>
                </a:cubicBezTo>
                <a:lnTo>
                  <a:pt x="114" y="229"/>
                </a:lnTo>
                <a:lnTo>
                  <a:pt x="115" y="237"/>
                </a:lnTo>
                <a:lnTo>
                  <a:pt x="114" y="234"/>
                </a:lnTo>
                <a:lnTo>
                  <a:pt x="113" y="230"/>
                </a:lnTo>
                <a:cubicBezTo>
                  <a:pt x="113" y="228"/>
                  <a:pt x="113" y="225"/>
                  <a:pt x="113" y="223"/>
                </a:cubicBezTo>
                <a:lnTo>
                  <a:pt x="113" y="221"/>
                </a:lnTo>
                <a:cubicBezTo>
                  <a:pt x="113" y="199"/>
                  <a:pt x="128" y="179"/>
                  <a:pt x="150" y="174"/>
                </a:cubicBezTo>
                <a:cubicBezTo>
                  <a:pt x="172" y="169"/>
                  <a:pt x="194" y="180"/>
                  <a:pt x="204" y="200"/>
                </a:cubicBezTo>
                <a:lnTo>
                  <a:pt x="205" y="202"/>
                </a:lnTo>
                <a:lnTo>
                  <a:pt x="208" y="208"/>
                </a:lnTo>
                <a:lnTo>
                  <a:pt x="123" y="199"/>
                </a:lnTo>
                <a:lnTo>
                  <a:pt x="124" y="197"/>
                </a:lnTo>
                <a:lnTo>
                  <a:pt x="118" y="209"/>
                </a:lnTo>
                <a:lnTo>
                  <a:pt x="119" y="206"/>
                </a:lnTo>
                <a:lnTo>
                  <a:pt x="118" y="229"/>
                </a:lnTo>
                <a:lnTo>
                  <a:pt x="117" y="226"/>
                </a:lnTo>
                <a:lnTo>
                  <a:pt x="117" y="228"/>
                </a:lnTo>
                <a:lnTo>
                  <a:pt x="212" y="216"/>
                </a:lnTo>
                <a:lnTo>
                  <a:pt x="212" y="217"/>
                </a:lnTo>
                <a:lnTo>
                  <a:pt x="212" y="221"/>
                </a:lnTo>
                <a:lnTo>
                  <a:pt x="210" y="207"/>
                </a:lnTo>
                <a:lnTo>
                  <a:pt x="211" y="212"/>
                </a:lnTo>
                <a:lnTo>
                  <a:pt x="213" y="220"/>
                </a:lnTo>
                <a:cubicBezTo>
                  <a:pt x="219" y="246"/>
                  <a:pt x="203" y="271"/>
                  <a:pt x="177" y="277"/>
                </a:cubicBezTo>
                <a:cubicBezTo>
                  <a:pt x="152" y="283"/>
                  <a:pt x="126" y="268"/>
                  <a:pt x="120" y="242"/>
                </a:cubicBezTo>
                <a:lnTo>
                  <a:pt x="119" y="240"/>
                </a:lnTo>
                <a:lnTo>
                  <a:pt x="118" y="233"/>
                </a:lnTo>
                <a:cubicBezTo>
                  <a:pt x="116" y="219"/>
                  <a:pt x="120" y="205"/>
                  <a:pt x="129" y="194"/>
                </a:cubicBezTo>
                <a:cubicBezTo>
                  <a:pt x="138" y="184"/>
                  <a:pt x="151" y="177"/>
                  <a:pt x="165" y="177"/>
                </a:cubicBezTo>
                <a:lnTo>
                  <a:pt x="167" y="177"/>
                </a:lnTo>
                <a:lnTo>
                  <a:pt x="168" y="177"/>
                </a:lnTo>
                <a:lnTo>
                  <a:pt x="120" y="230"/>
                </a:lnTo>
                <a:lnTo>
                  <a:pt x="120" y="225"/>
                </a:lnTo>
                <a:cubicBezTo>
                  <a:pt x="119" y="222"/>
                  <a:pt x="119" y="219"/>
                  <a:pt x="120" y="215"/>
                </a:cubicBezTo>
                <a:lnTo>
                  <a:pt x="120" y="211"/>
                </a:lnTo>
                <a:cubicBezTo>
                  <a:pt x="122" y="196"/>
                  <a:pt x="130" y="183"/>
                  <a:pt x="143" y="175"/>
                </a:cubicBezTo>
                <a:cubicBezTo>
                  <a:pt x="155" y="167"/>
                  <a:pt x="171" y="166"/>
                  <a:pt x="185" y="171"/>
                </a:cubicBezTo>
                <a:lnTo>
                  <a:pt x="189" y="173"/>
                </a:lnTo>
                <a:cubicBezTo>
                  <a:pt x="194" y="175"/>
                  <a:pt x="199" y="178"/>
                  <a:pt x="204" y="181"/>
                </a:cubicBezTo>
                <a:lnTo>
                  <a:pt x="208" y="185"/>
                </a:lnTo>
                <a:cubicBezTo>
                  <a:pt x="213" y="190"/>
                  <a:pt x="218" y="196"/>
                  <a:pt x="221" y="203"/>
                </a:cubicBezTo>
                <a:lnTo>
                  <a:pt x="222" y="206"/>
                </a:lnTo>
                <a:cubicBezTo>
                  <a:pt x="224" y="211"/>
                  <a:pt x="225" y="217"/>
                  <a:pt x="225" y="223"/>
                </a:cubicBezTo>
                <a:lnTo>
                  <a:pt x="225" y="225"/>
                </a:lnTo>
                <a:lnTo>
                  <a:pt x="177" y="177"/>
                </a:lnTo>
                <a:lnTo>
                  <a:pt x="178" y="177"/>
                </a:lnTo>
                <a:lnTo>
                  <a:pt x="131" y="215"/>
                </a:lnTo>
                <a:lnTo>
                  <a:pt x="132" y="211"/>
                </a:lnTo>
                <a:lnTo>
                  <a:pt x="132" y="211"/>
                </a:lnTo>
                <a:lnTo>
                  <a:pt x="132" y="223"/>
                </a:lnTo>
                <a:lnTo>
                  <a:pt x="131" y="219"/>
                </a:lnTo>
                <a:lnTo>
                  <a:pt x="133" y="228"/>
                </a:lnTo>
                <a:lnTo>
                  <a:pt x="133" y="226"/>
                </a:lnTo>
                <a:lnTo>
                  <a:pt x="226" y="206"/>
                </a:lnTo>
                <a:lnTo>
                  <a:pt x="227" y="211"/>
                </a:lnTo>
                <a:lnTo>
                  <a:pt x="227" y="216"/>
                </a:lnTo>
                <a:lnTo>
                  <a:pt x="131" y="221"/>
                </a:lnTo>
                <a:lnTo>
                  <a:pt x="131" y="218"/>
                </a:lnTo>
                <a:cubicBezTo>
                  <a:pt x="131" y="215"/>
                  <a:pt x="132" y="212"/>
                  <a:pt x="132" y="209"/>
                </a:cubicBezTo>
                <a:lnTo>
                  <a:pt x="133" y="207"/>
                </a:lnTo>
                <a:cubicBezTo>
                  <a:pt x="138" y="182"/>
                  <a:pt x="160" y="166"/>
                  <a:pt x="185" y="168"/>
                </a:cubicBezTo>
                <a:cubicBezTo>
                  <a:pt x="209" y="171"/>
                  <a:pt x="228" y="191"/>
                  <a:pt x="228" y="216"/>
                </a:cubicBezTo>
                <a:lnTo>
                  <a:pt x="228" y="220"/>
                </a:lnTo>
                <a:lnTo>
                  <a:pt x="228" y="225"/>
                </a:lnTo>
                <a:cubicBezTo>
                  <a:pt x="228" y="228"/>
                  <a:pt x="228" y="230"/>
                  <a:pt x="227" y="232"/>
                </a:cubicBezTo>
                <a:lnTo>
                  <a:pt x="227" y="236"/>
                </a:lnTo>
                <a:cubicBezTo>
                  <a:pt x="227" y="239"/>
                  <a:pt x="226" y="241"/>
                  <a:pt x="225" y="244"/>
                </a:cubicBezTo>
                <a:lnTo>
                  <a:pt x="225" y="246"/>
                </a:lnTo>
                <a:cubicBezTo>
                  <a:pt x="217" y="269"/>
                  <a:pt x="193" y="283"/>
                  <a:pt x="169" y="277"/>
                </a:cubicBezTo>
                <a:cubicBezTo>
                  <a:pt x="145" y="272"/>
                  <a:pt x="129" y="250"/>
                  <a:pt x="131" y="226"/>
                </a:cubicBezTo>
                <a:lnTo>
                  <a:pt x="132" y="221"/>
                </a:lnTo>
                <a:lnTo>
                  <a:pt x="131" y="222"/>
                </a:lnTo>
                <a:lnTo>
                  <a:pt x="131" y="221"/>
                </a:lnTo>
                <a:cubicBezTo>
                  <a:pt x="131" y="194"/>
                  <a:pt x="153" y="173"/>
                  <a:pt x="179" y="173"/>
                </a:cubicBezTo>
                <a:cubicBezTo>
                  <a:pt x="206" y="173"/>
                  <a:pt x="227" y="194"/>
                  <a:pt x="227" y="221"/>
                </a:cubicBezTo>
                <a:lnTo>
                  <a:pt x="227" y="222"/>
                </a:lnTo>
                <a:lnTo>
                  <a:pt x="227" y="225"/>
                </a:lnTo>
                <a:lnTo>
                  <a:pt x="227" y="230"/>
                </a:lnTo>
                <a:cubicBezTo>
                  <a:pt x="227" y="257"/>
                  <a:pt x="206" y="278"/>
                  <a:pt x="179" y="278"/>
                </a:cubicBezTo>
                <a:cubicBezTo>
                  <a:pt x="153" y="278"/>
                  <a:pt x="131" y="257"/>
                  <a:pt x="131" y="230"/>
                </a:cubicBezTo>
                <a:lnTo>
                  <a:pt x="131" y="228"/>
                </a:lnTo>
                <a:cubicBezTo>
                  <a:pt x="131" y="225"/>
                  <a:pt x="132" y="222"/>
                  <a:pt x="132" y="219"/>
                </a:cubicBezTo>
                <a:lnTo>
                  <a:pt x="133" y="216"/>
                </a:lnTo>
                <a:cubicBezTo>
                  <a:pt x="138" y="192"/>
                  <a:pt x="160" y="175"/>
                  <a:pt x="185" y="178"/>
                </a:cubicBezTo>
                <a:cubicBezTo>
                  <a:pt x="209" y="180"/>
                  <a:pt x="228" y="201"/>
                  <a:pt x="228" y="225"/>
                </a:cubicBezTo>
                <a:lnTo>
                  <a:pt x="228" y="228"/>
                </a:lnTo>
                <a:lnTo>
                  <a:pt x="228" y="230"/>
                </a:lnTo>
                <a:cubicBezTo>
                  <a:pt x="228" y="257"/>
                  <a:pt x="206" y="278"/>
                  <a:pt x="180" y="278"/>
                </a:cubicBezTo>
                <a:cubicBezTo>
                  <a:pt x="153" y="278"/>
                  <a:pt x="132" y="257"/>
                  <a:pt x="132" y="230"/>
                </a:cubicBezTo>
                <a:lnTo>
                  <a:pt x="132" y="228"/>
                </a:lnTo>
                <a:lnTo>
                  <a:pt x="133" y="236"/>
                </a:lnTo>
                <a:lnTo>
                  <a:pt x="132" y="233"/>
                </a:lnTo>
                <a:cubicBezTo>
                  <a:pt x="132" y="231"/>
                  <a:pt x="131" y="228"/>
                  <a:pt x="131" y="225"/>
                </a:cubicBezTo>
                <a:lnTo>
                  <a:pt x="131" y="222"/>
                </a:lnTo>
                <a:lnTo>
                  <a:pt x="131" y="221"/>
                </a:lnTo>
                <a:cubicBezTo>
                  <a:pt x="131" y="196"/>
                  <a:pt x="150" y="176"/>
                  <a:pt x="175" y="173"/>
                </a:cubicBezTo>
                <a:cubicBezTo>
                  <a:pt x="199" y="171"/>
                  <a:pt x="222" y="187"/>
                  <a:pt x="227" y="212"/>
                </a:cubicBezTo>
                <a:lnTo>
                  <a:pt x="227" y="214"/>
                </a:lnTo>
                <a:cubicBezTo>
                  <a:pt x="228" y="217"/>
                  <a:pt x="228" y="220"/>
                  <a:pt x="228" y="223"/>
                </a:cubicBezTo>
                <a:lnTo>
                  <a:pt x="228" y="225"/>
                </a:lnTo>
                <a:cubicBezTo>
                  <a:pt x="228" y="249"/>
                  <a:pt x="211" y="269"/>
                  <a:pt x="188" y="273"/>
                </a:cubicBezTo>
                <a:cubicBezTo>
                  <a:pt x="164" y="277"/>
                  <a:pt x="142" y="263"/>
                  <a:pt x="134" y="241"/>
                </a:cubicBezTo>
                <a:lnTo>
                  <a:pt x="134" y="239"/>
                </a:lnTo>
                <a:cubicBezTo>
                  <a:pt x="132" y="234"/>
                  <a:pt x="131" y="229"/>
                  <a:pt x="131" y="224"/>
                </a:cubicBezTo>
                <a:lnTo>
                  <a:pt x="131" y="221"/>
                </a:lnTo>
                <a:cubicBezTo>
                  <a:pt x="131" y="218"/>
                  <a:pt x="132" y="216"/>
                  <a:pt x="132" y="213"/>
                </a:cubicBezTo>
                <a:lnTo>
                  <a:pt x="133" y="210"/>
                </a:lnTo>
                <a:lnTo>
                  <a:pt x="134" y="204"/>
                </a:lnTo>
                <a:cubicBezTo>
                  <a:pt x="139" y="184"/>
                  <a:pt x="157" y="169"/>
                  <a:pt x="179" y="168"/>
                </a:cubicBezTo>
                <a:cubicBezTo>
                  <a:pt x="200" y="167"/>
                  <a:pt x="219" y="181"/>
                  <a:pt x="226" y="201"/>
                </a:cubicBezTo>
                <a:lnTo>
                  <a:pt x="227" y="202"/>
                </a:lnTo>
                <a:cubicBezTo>
                  <a:pt x="227" y="205"/>
                  <a:pt x="228" y="208"/>
                  <a:pt x="228" y="211"/>
                </a:cubicBezTo>
                <a:lnTo>
                  <a:pt x="229" y="214"/>
                </a:lnTo>
                <a:lnTo>
                  <a:pt x="230" y="221"/>
                </a:lnTo>
                <a:lnTo>
                  <a:pt x="230" y="225"/>
                </a:lnTo>
                <a:lnTo>
                  <a:pt x="134" y="230"/>
                </a:lnTo>
                <a:lnTo>
                  <a:pt x="134" y="229"/>
                </a:lnTo>
                <a:lnTo>
                  <a:pt x="134" y="225"/>
                </a:lnTo>
                <a:lnTo>
                  <a:pt x="135" y="216"/>
                </a:lnTo>
                <a:lnTo>
                  <a:pt x="136" y="211"/>
                </a:lnTo>
                <a:cubicBezTo>
                  <a:pt x="138" y="186"/>
                  <a:pt x="159" y="168"/>
                  <a:pt x="183" y="168"/>
                </a:cubicBezTo>
                <a:lnTo>
                  <a:pt x="185" y="168"/>
                </a:lnTo>
                <a:cubicBezTo>
                  <a:pt x="211" y="168"/>
                  <a:pt x="233" y="189"/>
                  <a:pt x="233" y="216"/>
                </a:cubicBezTo>
                <a:lnTo>
                  <a:pt x="233" y="219"/>
                </a:lnTo>
                <a:lnTo>
                  <a:pt x="233" y="224"/>
                </a:lnTo>
                <a:lnTo>
                  <a:pt x="233" y="228"/>
                </a:lnTo>
                <a:lnTo>
                  <a:pt x="233" y="230"/>
                </a:lnTo>
                <a:cubicBezTo>
                  <a:pt x="233" y="257"/>
                  <a:pt x="211" y="278"/>
                  <a:pt x="185" y="278"/>
                </a:cubicBezTo>
                <a:cubicBezTo>
                  <a:pt x="158" y="278"/>
                  <a:pt x="137" y="257"/>
                  <a:pt x="137" y="230"/>
                </a:cubicBezTo>
                <a:lnTo>
                  <a:pt x="137" y="227"/>
                </a:lnTo>
                <a:lnTo>
                  <a:pt x="137" y="225"/>
                </a:lnTo>
                <a:lnTo>
                  <a:pt x="136" y="215"/>
                </a:lnTo>
                <a:lnTo>
                  <a:pt x="136" y="211"/>
                </a:lnTo>
                <a:lnTo>
                  <a:pt x="232" y="215"/>
                </a:lnTo>
                <a:lnTo>
                  <a:pt x="232" y="221"/>
                </a:lnTo>
                <a:lnTo>
                  <a:pt x="232" y="221"/>
                </a:lnTo>
                <a:cubicBezTo>
                  <a:pt x="232" y="247"/>
                  <a:pt x="210" y="269"/>
                  <a:pt x="184" y="269"/>
                </a:cubicBezTo>
                <a:cubicBezTo>
                  <a:pt x="157" y="269"/>
                  <a:pt x="136" y="247"/>
                  <a:pt x="136" y="221"/>
                </a:cubicBezTo>
                <a:lnTo>
                  <a:pt x="136" y="219"/>
                </a:lnTo>
                <a:cubicBezTo>
                  <a:pt x="136" y="217"/>
                  <a:pt x="136" y="215"/>
                  <a:pt x="136" y="213"/>
                </a:cubicBezTo>
                <a:lnTo>
                  <a:pt x="137" y="209"/>
                </a:lnTo>
                <a:lnTo>
                  <a:pt x="137" y="206"/>
                </a:lnTo>
                <a:cubicBezTo>
                  <a:pt x="138" y="203"/>
                  <a:pt x="139" y="200"/>
                  <a:pt x="139" y="197"/>
                </a:cubicBezTo>
                <a:lnTo>
                  <a:pt x="140" y="196"/>
                </a:lnTo>
                <a:cubicBezTo>
                  <a:pt x="147" y="175"/>
                  <a:pt x="167" y="161"/>
                  <a:pt x="189" y="163"/>
                </a:cubicBezTo>
                <a:cubicBezTo>
                  <a:pt x="211" y="165"/>
                  <a:pt x="229" y="181"/>
                  <a:pt x="233" y="203"/>
                </a:cubicBezTo>
                <a:lnTo>
                  <a:pt x="233" y="206"/>
                </a:lnTo>
                <a:lnTo>
                  <a:pt x="234" y="210"/>
                </a:lnTo>
                <a:lnTo>
                  <a:pt x="235" y="219"/>
                </a:lnTo>
                <a:lnTo>
                  <a:pt x="233" y="209"/>
                </a:lnTo>
                <a:lnTo>
                  <a:pt x="234" y="210"/>
                </a:lnTo>
                <a:lnTo>
                  <a:pt x="140" y="220"/>
                </a:lnTo>
                <a:lnTo>
                  <a:pt x="141" y="216"/>
                </a:lnTo>
                <a:lnTo>
                  <a:pt x="140" y="213"/>
                </a:lnTo>
                <a:lnTo>
                  <a:pt x="141" y="202"/>
                </a:lnTo>
                <a:lnTo>
                  <a:pt x="142" y="195"/>
                </a:lnTo>
                <a:cubicBezTo>
                  <a:pt x="145" y="172"/>
                  <a:pt x="164" y="155"/>
                  <a:pt x="186" y="154"/>
                </a:cubicBezTo>
                <a:cubicBezTo>
                  <a:pt x="209" y="152"/>
                  <a:pt x="229" y="167"/>
                  <a:pt x="236" y="188"/>
                </a:cubicBezTo>
                <a:lnTo>
                  <a:pt x="237" y="192"/>
                </a:lnTo>
                <a:lnTo>
                  <a:pt x="239" y="204"/>
                </a:lnTo>
                <a:lnTo>
                  <a:pt x="241" y="216"/>
                </a:lnTo>
                <a:lnTo>
                  <a:pt x="241" y="214"/>
                </a:lnTo>
                <a:lnTo>
                  <a:pt x="149" y="208"/>
                </a:lnTo>
                <a:lnTo>
                  <a:pt x="150" y="205"/>
                </a:lnTo>
                <a:lnTo>
                  <a:pt x="148" y="215"/>
                </a:lnTo>
                <a:lnTo>
                  <a:pt x="149" y="209"/>
                </a:lnTo>
                <a:lnTo>
                  <a:pt x="149" y="207"/>
                </a:lnTo>
                <a:lnTo>
                  <a:pt x="149" y="200"/>
                </a:lnTo>
                <a:cubicBezTo>
                  <a:pt x="152" y="182"/>
                  <a:pt x="165" y="167"/>
                  <a:pt x="182" y="161"/>
                </a:cubicBezTo>
                <a:cubicBezTo>
                  <a:pt x="199" y="155"/>
                  <a:pt x="218" y="160"/>
                  <a:pt x="231" y="173"/>
                </a:cubicBezTo>
                <a:lnTo>
                  <a:pt x="231" y="173"/>
                </a:lnTo>
                <a:cubicBezTo>
                  <a:pt x="239" y="180"/>
                  <a:pt x="244" y="190"/>
                  <a:pt x="245" y="200"/>
                </a:cubicBezTo>
                <a:lnTo>
                  <a:pt x="245" y="204"/>
                </a:lnTo>
                <a:lnTo>
                  <a:pt x="246" y="207"/>
                </a:lnTo>
                <a:cubicBezTo>
                  <a:pt x="246" y="209"/>
                  <a:pt x="246" y="212"/>
                  <a:pt x="246" y="214"/>
                </a:cubicBezTo>
                <a:lnTo>
                  <a:pt x="246" y="216"/>
                </a:lnTo>
                <a:cubicBezTo>
                  <a:pt x="246" y="242"/>
                  <a:pt x="225" y="264"/>
                  <a:pt x="198" y="264"/>
                </a:cubicBezTo>
                <a:cubicBezTo>
                  <a:pt x="172" y="264"/>
                  <a:pt x="150" y="242"/>
                  <a:pt x="150" y="216"/>
                </a:cubicBezTo>
                <a:lnTo>
                  <a:pt x="150" y="214"/>
                </a:lnTo>
                <a:lnTo>
                  <a:pt x="150" y="211"/>
                </a:lnTo>
                <a:cubicBezTo>
                  <a:pt x="150" y="187"/>
                  <a:pt x="169" y="166"/>
                  <a:pt x="193" y="163"/>
                </a:cubicBezTo>
                <a:cubicBezTo>
                  <a:pt x="217" y="160"/>
                  <a:pt x="239" y="176"/>
                  <a:pt x="245" y="199"/>
                </a:cubicBezTo>
                <a:lnTo>
                  <a:pt x="246" y="201"/>
                </a:lnTo>
                <a:cubicBezTo>
                  <a:pt x="246" y="205"/>
                  <a:pt x="247" y="209"/>
                  <a:pt x="247" y="213"/>
                </a:cubicBezTo>
                <a:lnTo>
                  <a:pt x="247" y="216"/>
                </a:lnTo>
                <a:lnTo>
                  <a:pt x="247" y="219"/>
                </a:lnTo>
                <a:lnTo>
                  <a:pt x="247" y="221"/>
                </a:lnTo>
                <a:cubicBezTo>
                  <a:pt x="247" y="247"/>
                  <a:pt x="225" y="269"/>
                  <a:pt x="199" y="269"/>
                </a:cubicBezTo>
                <a:cubicBezTo>
                  <a:pt x="172" y="269"/>
                  <a:pt x="151" y="247"/>
                  <a:pt x="151" y="221"/>
                </a:cubicBezTo>
                <a:lnTo>
                  <a:pt x="151" y="217"/>
                </a:lnTo>
                <a:lnTo>
                  <a:pt x="151" y="211"/>
                </a:lnTo>
                <a:lnTo>
                  <a:pt x="151" y="205"/>
                </a:lnTo>
                <a:lnTo>
                  <a:pt x="151" y="201"/>
                </a:lnTo>
                <a:cubicBezTo>
                  <a:pt x="151" y="175"/>
                  <a:pt x="172" y="153"/>
                  <a:pt x="199" y="153"/>
                </a:cubicBezTo>
                <a:cubicBezTo>
                  <a:pt x="225" y="153"/>
                  <a:pt x="247" y="175"/>
                  <a:pt x="247" y="201"/>
                </a:cubicBezTo>
                <a:lnTo>
                  <a:pt x="247" y="202"/>
                </a:lnTo>
                <a:lnTo>
                  <a:pt x="247" y="205"/>
                </a:lnTo>
                <a:lnTo>
                  <a:pt x="246" y="215"/>
                </a:lnTo>
                <a:lnTo>
                  <a:pt x="198" y="163"/>
                </a:lnTo>
                <a:lnTo>
                  <a:pt x="199" y="163"/>
                </a:lnTo>
                <a:cubicBezTo>
                  <a:pt x="226" y="163"/>
                  <a:pt x="247" y="184"/>
                  <a:pt x="247" y="211"/>
                </a:cubicBezTo>
                <a:cubicBezTo>
                  <a:pt x="247" y="237"/>
                  <a:pt x="226" y="259"/>
                  <a:pt x="199" y="259"/>
                </a:cubicBezTo>
                <a:lnTo>
                  <a:pt x="198" y="259"/>
                </a:lnTo>
                <a:cubicBezTo>
                  <a:pt x="184" y="259"/>
                  <a:pt x="170" y="253"/>
                  <a:pt x="161" y="242"/>
                </a:cubicBezTo>
                <a:cubicBezTo>
                  <a:pt x="152" y="231"/>
                  <a:pt x="148" y="216"/>
                  <a:pt x="151" y="202"/>
                </a:cubicBezTo>
                <a:lnTo>
                  <a:pt x="152" y="197"/>
                </a:lnTo>
                <a:lnTo>
                  <a:pt x="153" y="190"/>
                </a:lnTo>
                <a:cubicBezTo>
                  <a:pt x="159" y="169"/>
                  <a:pt x="177" y="154"/>
                  <a:pt x="198" y="154"/>
                </a:cubicBezTo>
                <a:cubicBezTo>
                  <a:pt x="219" y="153"/>
                  <a:pt x="239" y="166"/>
                  <a:pt x="246" y="186"/>
                </a:cubicBezTo>
                <a:lnTo>
                  <a:pt x="246" y="188"/>
                </a:lnTo>
                <a:cubicBezTo>
                  <a:pt x="248" y="193"/>
                  <a:pt x="248" y="198"/>
                  <a:pt x="248" y="203"/>
                </a:cubicBezTo>
                <a:lnTo>
                  <a:pt x="248" y="206"/>
                </a:lnTo>
                <a:lnTo>
                  <a:pt x="248" y="209"/>
                </a:lnTo>
                <a:lnTo>
                  <a:pt x="248" y="211"/>
                </a:lnTo>
                <a:lnTo>
                  <a:pt x="155" y="196"/>
                </a:lnTo>
                <a:lnTo>
                  <a:pt x="155" y="194"/>
                </a:lnTo>
                <a:lnTo>
                  <a:pt x="153" y="209"/>
                </a:lnTo>
                <a:lnTo>
                  <a:pt x="153" y="206"/>
                </a:lnTo>
                <a:cubicBezTo>
                  <a:pt x="153" y="204"/>
                  <a:pt x="153" y="202"/>
                  <a:pt x="153" y="200"/>
                </a:cubicBezTo>
                <a:lnTo>
                  <a:pt x="154" y="196"/>
                </a:lnTo>
                <a:lnTo>
                  <a:pt x="153" y="203"/>
                </a:lnTo>
                <a:lnTo>
                  <a:pt x="153" y="201"/>
                </a:lnTo>
                <a:cubicBezTo>
                  <a:pt x="153" y="175"/>
                  <a:pt x="175" y="153"/>
                  <a:pt x="201" y="153"/>
                </a:cubicBezTo>
                <a:cubicBezTo>
                  <a:pt x="228" y="153"/>
                  <a:pt x="249" y="175"/>
                  <a:pt x="249" y="201"/>
                </a:cubicBezTo>
                <a:lnTo>
                  <a:pt x="249" y="205"/>
                </a:lnTo>
                <a:lnTo>
                  <a:pt x="249" y="215"/>
                </a:lnTo>
                <a:lnTo>
                  <a:pt x="201" y="163"/>
                </a:lnTo>
                <a:lnTo>
                  <a:pt x="202" y="163"/>
                </a:lnTo>
                <a:cubicBezTo>
                  <a:pt x="229" y="163"/>
                  <a:pt x="250" y="184"/>
                  <a:pt x="250" y="211"/>
                </a:cubicBezTo>
                <a:lnTo>
                  <a:pt x="250" y="214"/>
                </a:lnTo>
                <a:lnTo>
                  <a:pt x="248" y="199"/>
                </a:lnTo>
                <a:lnTo>
                  <a:pt x="249" y="201"/>
                </a:lnTo>
                <a:lnTo>
                  <a:pt x="155" y="211"/>
                </a:lnTo>
                <a:lnTo>
                  <a:pt x="156" y="206"/>
                </a:lnTo>
                <a:lnTo>
                  <a:pt x="155" y="206"/>
                </a:lnTo>
                <a:cubicBezTo>
                  <a:pt x="155" y="183"/>
                  <a:pt x="173" y="163"/>
                  <a:pt x="196" y="159"/>
                </a:cubicBezTo>
                <a:cubicBezTo>
                  <a:pt x="219" y="155"/>
                  <a:pt x="242" y="169"/>
                  <a:pt x="249" y="191"/>
                </a:cubicBezTo>
                <a:lnTo>
                  <a:pt x="250" y="194"/>
                </a:lnTo>
                <a:lnTo>
                  <a:pt x="251" y="196"/>
                </a:lnTo>
                <a:lnTo>
                  <a:pt x="157" y="216"/>
                </a:lnTo>
                <a:lnTo>
                  <a:pt x="157" y="212"/>
                </a:lnTo>
                <a:lnTo>
                  <a:pt x="156" y="206"/>
                </a:lnTo>
                <a:cubicBezTo>
                  <a:pt x="154" y="182"/>
                  <a:pt x="169" y="161"/>
                  <a:pt x="193" y="155"/>
                </a:cubicBezTo>
                <a:cubicBezTo>
                  <a:pt x="216" y="149"/>
                  <a:pt x="240" y="161"/>
                  <a:pt x="249" y="184"/>
                </a:cubicBezTo>
                <a:lnTo>
                  <a:pt x="250" y="186"/>
                </a:lnTo>
                <a:lnTo>
                  <a:pt x="246" y="179"/>
                </a:lnTo>
                <a:lnTo>
                  <a:pt x="248" y="182"/>
                </a:lnTo>
                <a:lnTo>
                  <a:pt x="159" y="202"/>
                </a:lnTo>
                <a:lnTo>
                  <a:pt x="159" y="197"/>
                </a:lnTo>
                <a:lnTo>
                  <a:pt x="159" y="198"/>
                </a:lnTo>
                <a:cubicBezTo>
                  <a:pt x="159" y="193"/>
                  <a:pt x="160" y="188"/>
                  <a:pt x="161" y="183"/>
                </a:cubicBezTo>
                <a:lnTo>
                  <a:pt x="162" y="182"/>
                </a:lnTo>
                <a:cubicBezTo>
                  <a:pt x="169" y="162"/>
                  <a:pt x="188" y="148"/>
                  <a:pt x="209" y="149"/>
                </a:cubicBezTo>
                <a:cubicBezTo>
                  <a:pt x="231" y="150"/>
                  <a:pt x="249" y="165"/>
                  <a:pt x="254" y="185"/>
                </a:cubicBezTo>
                <a:lnTo>
                  <a:pt x="255" y="189"/>
                </a:lnTo>
                <a:lnTo>
                  <a:pt x="256" y="194"/>
                </a:lnTo>
                <a:lnTo>
                  <a:pt x="250" y="180"/>
                </a:lnTo>
                <a:lnTo>
                  <a:pt x="253" y="184"/>
                </a:lnTo>
                <a:lnTo>
                  <a:pt x="166" y="199"/>
                </a:lnTo>
                <a:lnTo>
                  <a:pt x="167" y="197"/>
                </a:lnTo>
                <a:lnTo>
                  <a:pt x="167" y="197"/>
                </a:lnTo>
                <a:cubicBezTo>
                  <a:pt x="171" y="176"/>
                  <a:pt x="188" y="161"/>
                  <a:pt x="210" y="159"/>
                </a:cubicBezTo>
                <a:cubicBezTo>
                  <a:pt x="231" y="157"/>
                  <a:pt x="251" y="169"/>
                  <a:pt x="259" y="189"/>
                </a:cubicBezTo>
                <a:lnTo>
                  <a:pt x="260" y="191"/>
                </a:lnTo>
                <a:lnTo>
                  <a:pt x="259" y="190"/>
                </a:lnTo>
                <a:lnTo>
                  <a:pt x="169" y="199"/>
                </a:lnTo>
                <a:lnTo>
                  <a:pt x="170" y="197"/>
                </a:lnTo>
                <a:lnTo>
                  <a:pt x="168" y="209"/>
                </a:lnTo>
                <a:lnTo>
                  <a:pt x="168" y="206"/>
                </a:lnTo>
                <a:lnTo>
                  <a:pt x="168" y="202"/>
                </a:lnTo>
                <a:lnTo>
                  <a:pt x="168" y="201"/>
                </a:lnTo>
                <a:cubicBezTo>
                  <a:pt x="168" y="175"/>
                  <a:pt x="190" y="153"/>
                  <a:pt x="216" y="153"/>
                </a:cubicBezTo>
                <a:cubicBezTo>
                  <a:pt x="243" y="153"/>
                  <a:pt x="264" y="175"/>
                  <a:pt x="264" y="201"/>
                </a:cubicBezTo>
                <a:lnTo>
                  <a:pt x="264" y="204"/>
                </a:lnTo>
                <a:lnTo>
                  <a:pt x="265" y="204"/>
                </a:lnTo>
                <a:lnTo>
                  <a:pt x="265" y="213"/>
                </a:lnTo>
                <a:lnTo>
                  <a:pt x="265" y="216"/>
                </a:lnTo>
                <a:cubicBezTo>
                  <a:pt x="265" y="242"/>
                  <a:pt x="243" y="264"/>
                  <a:pt x="217" y="264"/>
                </a:cubicBezTo>
                <a:cubicBezTo>
                  <a:pt x="190" y="264"/>
                  <a:pt x="169" y="242"/>
                  <a:pt x="169" y="216"/>
                </a:cubicBezTo>
                <a:lnTo>
                  <a:pt x="169" y="215"/>
                </a:lnTo>
                <a:lnTo>
                  <a:pt x="169" y="212"/>
                </a:lnTo>
                <a:lnTo>
                  <a:pt x="169" y="206"/>
                </a:lnTo>
                <a:lnTo>
                  <a:pt x="217" y="254"/>
                </a:lnTo>
                <a:lnTo>
                  <a:pt x="216" y="254"/>
                </a:lnTo>
                <a:cubicBezTo>
                  <a:pt x="193" y="254"/>
                  <a:pt x="173" y="238"/>
                  <a:pt x="169" y="214"/>
                </a:cubicBezTo>
                <a:lnTo>
                  <a:pt x="169" y="211"/>
                </a:lnTo>
                <a:lnTo>
                  <a:pt x="169" y="213"/>
                </a:lnTo>
                <a:lnTo>
                  <a:pt x="263" y="192"/>
                </a:lnTo>
                <a:lnTo>
                  <a:pt x="264" y="197"/>
                </a:lnTo>
                <a:lnTo>
                  <a:pt x="264" y="202"/>
                </a:lnTo>
                <a:cubicBezTo>
                  <a:pt x="265" y="204"/>
                  <a:pt x="265" y="207"/>
                  <a:pt x="265" y="209"/>
                </a:cubicBezTo>
                <a:lnTo>
                  <a:pt x="265" y="211"/>
                </a:lnTo>
                <a:cubicBezTo>
                  <a:pt x="265" y="237"/>
                  <a:pt x="243" y="259"/>
                  <a:pt x="217" y="259"/>
                </a:cubicBezTo>
                <a:cubicBezTo>
                  <a:pt x="190" y="259"/>
                  <a:pt x="169" y="237"/>
                  <a:pt x="169" y="211"/>
                </a:cubicBezTo>
                <a:lnTo>
                  <a:pt x="169" y="209"/>
                </a:lnTo>
                <a:lnTo>
                  <a:pt x="170" y="217"/>
                </a:lnTo>
                <a:lnTo>
                  <a:pt x="169" y="214"/>
                </a:lnTo>
                <a:lnTo>
                  <a:pt x="168" y="206"/>
                </a:lnTo>
                <a:lnTo>
                  <a:pt x="263" y="213"/>
                </a:lnTo>
                <a:lnTo>
                  <a:pt x="262" y="215"/>
                </a:lnTo>
                <a:lnTo>
                  <a:pt x="263" y="196"/>
                </a:lnTo>
                <a:lnTo>
                  <a:pt x="263" y="199"/>
                </a:lnTo>
                <a:lnTo>
                  <a:pt x="264" y="202"/>
                </a:lnTo>
                <a:lnTo>
                  <a:pt x="262" y="194"/>
                </a:lnTo>
                <a:lnTo>
                  <a:pt x="263" y="196"/>
                </a:lnTo>
                <a:lnTo>
                  <a:pt x="169" y="211"/>
                </a:lnTo>
                <a:lnTo>
                  <a:pt x="169" y="206"/>
                </a:lnTo>
                <a:lnTo>
                  <a:pt x="169" y="206"/>
                </a:lnTo>
                <a:cubicBezTo>
                  <a:pt x="166" y="181"/>
                  <a:pt x="184" y="158"/>
                  <a:pt x="209" y="154"/>
                </a:cubicBezTo>
                <a:cubicBezTo>
                  <a:pt x="235" y="150"/>
                  <a:pt x="259" y="167"/>
                  <a:pt x="264" y="192"/>
                </a:cubicBezTo>
                <a:lnTo>
                  <a:pt x="264" y="195"/>
                </a:lnTo>
                <a:cubicBezTo>
                  <a:pt x="265" y="198"/>
                  <a:pt x="265" y="201"/>
                  <a:pt x="265" y="204"/>
                </a:cubicBezTo>
                <a:lnTo>
                  <a:pt x="265" y="206"/>
                </a:lnTo>
                <a:cubicBezTo>
                  <a:pt x="265" y="233"/>
                  <a:pt x="243" y="254"/>
                  <a:pt x="217" y="254"/>
                </a:cubicBezTo>
                <a:cubicBezTo>
                  <a:pt x="190" y="254"/>
                  <a:pt x="169" y="233"/>
                  <a:pt x="169" y="206"/>
                </a:cubicBezTo>
                <a:lnTo>
                  <a:pt x="169" y="204"/>
                </a:lnTo>
                <a:lnTo>
                  <a:pt x="169" y="211"/>
                </a:lnTo>
                <a:lnTo>
                  <a:pt x="169" y="208"/>
                </a:lnTo>
                <a:lnTo>
                  <a:pt x="169" y="206"/>
                </a:lnTo>
                <a:cubicBezTo>
                  <a:pt x="168" y="203"/>
                  <a:pt x="168" y="201"/>
                  <a:pt x="168" y="198"/>
                </a:cubicBezTo>
                <a:lnTo>
                  <a:pt x="168" y="197"/>
                </a:lnTo>
                <a:cubicBezTo>
                  <a:pt x="168" y="170"/>
                  <a:pt x="189" y="149"/>
                  <a:pt x="216" y="149"/>
                </a:cubicBezTo>
                <a:cubicBezTo>
                  <a:pt x="242" y="149"/>
                  <a:pt x="264" y="170"/>
                  <a:pt x="264" y="197"/>
                </a:cubicBezTo>
                <a:lnTo>
                  <a:pt x="264" y="199"/>
                </a:lnTo>
                <a:lnTo>
                  <a:pt x="264" y="199"/>
                </a:lnTo>
                <a:lnTo>
                  <a:pt x="265" y="203"/>
                </a:lnTo>
                <a:lnTo>
                  <a:pt x="265" y="211"/>
                </a:lnTo>
                <a:cubicBezTo>
                  <a:pt x="265" y="237"/>
                  <a:pt x="243" y="259"/>
                  <a:pt x="217" y="259"/>
                </a:cubicBezTo>
                <a:cubicBezTo>
                  <a:pt x="190" y="259"/>
                  <a:pt x="169" y="237"/>
                  <a:pt x="169" y="211"/>
                </a:cubicBezTo>
                <a:lnTo>
                  <a:pt x="169" y="209"/>
                </a:lnTo>
                <a:lnTo>
                  <a:pt x="170" y="217"/>
                </a:lnTo>
                <a:lnTo>
                  <a:pt x="169" y="214"/>
                </a:lnTo>
                <a:lnTo>
                  <a:pt x="264" y="206"/>
                </a:lnTo>
                <a:lnTo>
                  <a:pt x="264" y="209"/>
                </a:lnTo>
                <a:lnTo>
                  <a:pt x="263" y="197"/>
                </a:lnTo>
                <a:lnTo>
                  <a:pt x="264" y="199"/>
                </a:lnTo>
                <a:lnTo>
                  <a:pt x="169" y="211"/>
                </a:lnTo>
                <a:lnTo>
                  <a:pt x="169" y="209"/>
                </a:lnTo>
                <a:lnTo>
                  <a:pt x="169" y="206"/>
                </a:lnTo>
                <a:lnTo>
                  <a:pt x="169" y="203"/>
                </a:lnTo>
                <a:lnTo>
                  <a:pt x="169" y="201"/>
                </a:lnTo>
                <a:cubicBezTo>
                  <a:pt x="169" y="175"/>
                  <a:pt x="190" y="153"/>
                  <a:pt x="217" y="153"/>
                </a:cubicBezTo>
                <a:cubicBezTo>
                  <a:pt x="243" y="153"/>
                  <a:pt x="265" y="175"/>
                  <a:pt x="265" y="201"/>
                </a:cubicBezTo>
                <a:lnTo>
                  <a:pt x="265" y="205"/>
                </a:lnTo>
                <a:lnTo>
                  <a:pt x="265" y="211"/>
                </a:lnTo>
                <a:lnTo>
                  <a:pt x="232" y="165"/>
                </a:lnTo>
                <a:lnTo>
                  <a:pt x="234" y="166"/>
                </a:lnTo>
                <a:lnTo>
                  <a:pt x="197" y="169"/>
                </a:lnTo>
                <a:lnTo>
                  <a:pt x="198" y="168"/>
                </a:lnTo>
                <a:cubicBezTo>
                  <a:pt x="205" y="165"/>
                  <a:pt x="212" y="163"/>
                  <a:pt x="219" y="163"/>
                </a:cubicBezTo>
                <a:lnTo>
                  <a:pt x="223" y="163"/>
                </a:lnTo>
                <a:lnTo>
                  <a:pt x="178" y="193"/>
                </a:lnTo>
                <a:lnTo>
                  <a:pt x="179" y="191"/>
                </a:lnTo>
                <a:lnTo>
                  <a:pt x="178" y="195"/>
                </a:lnTo>
                <a:cubicBezTo>
                  <a:pt x="183" y="175"/>
                  <a:pt x="200" y="160"/>
                  <a:pt x="221" y="159"/>
                </a:cubicBezTo>
                <a:cubicBezTo>
                  <a:pt x="242" y="157"/>
                  <a:pt x="261" y="169"/>
                  <a:pt x="269" y="189"/>
                </a:cubicBezTo>
                <a:lnTo>
                  <a:pt x="270" y="191"/>
                </a:lnTo>
                <a:lnTo>
                  <a:pt x="269" y="190"/>
                </a:lnTo>
                <a:lnTo>
                  <a:pt x="179" y="205"/>
                </a:lnTo>
                <a:lnTo>
                  <a:pt x="179" y="201"/>
                </a:lnTo>
                <a:lnTo>
                  <a:pt x="180" y="197"/>
                </a:lnTo>
                <a:cubicBezTo>
                  <a:pt x="182" y="172"/>
                  <a:pt x="203" y="153"/>
                  <a:pt x="227" y="153"/>
                </a:cubicBezTo>
                <a:lnTo>
                  <a:pt x="230" y="153"/>
                </a:lnTo>
                <a:cubicBezTo>
                  <a:pt x="251" y="153"/>
                  <a:pt x="269" y="167"/>
                  <a:pt x="276" y="186"/>
                </a:cubicBezTo>
                <a:lnTo>
                  <a:pt x="277" y="189"/>
                </a:lnTo>
                <a:lnTo>
                  <a:pt x="278" y="195"/>
                </a:lnTo>
                <a:lnTo>
                  <a:pt x="184" y="199"/>
                </a:lnTo>
                <a:lnTo>
                  <a:pt x="185" y="196"/>
                </a:lnTo>
                <a:lnTo>
                  <a:pt x="184" y="203"/>
                </a:lnTo>
                <a:lnTo>
                  <a:pt x="184" y="201"/>
                </a:lnTo>
                <a:cubicBezTo>
                  <a:pt x="184" y="175"/>
                  <a:pt x="205" y="153"/>
                  <a:pt x="232" y="153"/>
                </a:cubicBezTo>
                <a:cubicBezTo>
                  <a:pt x="258" y="153"/>
                  <a:pt x="280" y="175"/>
                  <a:pt x="280" y="201"/>
                </a:cubicBezTo>
                <a:lnTo>
                  <a:pt x="280" y="204"/>
                </a:lnTo>
                <a:lnTo>
                  <a:pt x="280" y="209"/>
                </a:lnTo>
                <a:lnTo>
                  <a:pt x="279" y="219"/>
                </a:lnTo>
                <a:lnTo>
                  <a:pt x="279" y="216"/>
                </a:lnTo>
                <a:lnTo>
                  <a:pt x="189" y="195"/>
                </a:lnTo>
                <a:lnTo>
                  <a:pt x="189" y="194"/>
                </a:lnTo>
                <a:lnTo>
                  <a:pt x="184" y="215"/>
                </a:lnTo>
                <a:lnTo>
                  <a:pt x="184" y="211"/>
                </a:lnTo>
                <a:lnTo>
                  <a:pt x="186" y="226"/>
                </a:lnTo>
                <a:lnTo>
                  <a:pt x="185" y="222"/>
                </a:lnTo>
                <a:cubicBezTo>
                  <a:pt x="180" y="207"/>
                  <a:pt x="183" y="191"/>
                  <a:pt x="192" y="178"/>
                </a:cubicBezTo>
                <a:cubicBezTo>
                  <a:pt x="201" y="166"/>
                  <a:pt x="215" y="158"/>
                  <a:pt x="230" y="158"/>
                </a:cubicBezTo>
                <a:lnTo>
                  <a:pt x="231" y="158"/>
                </a:lnTo>
                <a:lnTo>
                  <a:pt x="231" y="158"/>
                </a:lnTo>
                <a:cubicBezTo>
                  <a:pt x="258" y="158"/>
                  <a:pt x="279" y="180"/>
                  <a:pt x="279" y="206"/>
                </a:cubicBezTo>
                <a:lnTo>
                  <a:pt x="279" y="209"/>
                </a:lnTo>
                <a:lnTo>
                  <a:pt x="279" y="211"/>
                </a:lnTo>
                <a:lnTo>
                  <a:pt x="186" y="196"/>
                </a:lnTo>
                <a:lnTo>
                  <a:pt x="186" y="194"/>
                </a:lnTo>
                <a:lnTo>
                  <a:pt x="184" y="209"/>
                </a:lnTo>
                <a:lnTo>
                  <a:pt x="184" y="206"/>
                </a:lnTo>
                <a:cubicBezTo>
                  <a:pt x="184" y="201"/>
                  <a:pt x="185" y="196"/>
                  <a:pt x="186" y="191"/>
                </a:cubicBezTo>
                <a:lnTo>
                  <a:pt x="187" y="188"/>
                </a:lnTo>
                <a:cubicBezTo>
                  <a:pt x="188" y="186"/>
                  <a:pt x="189" y="184"/>
                  <a:pt x="190" y="182"/>
                </a:cubicBezTo>
                <a:lnTo>
                  <a:pt x="191" y="180"/>
                </a:lnTo>
                <a:cubicBezTo>
                  <a:pt x="200" y="162"/>
                  <a:pt x="219" y="152"/>
                  <a:pt x="239" y="154"/>
                </a:cubicBezTo>
                <a:cubicBezTo>
                  <a:pt x="259" y="156"/>
                  <a:pt x="276" y="170"/>
                  <a:pt x="281" y="190"/>
                </a:cubicBezTo>
                <a:lnTo>
                  <a:pt x="281" y="192"/>
                </a:lnTo>
                <a:lnTo>
                  <a:pt x="282" y="199"/>
                </a:lnTo>
                <a:lnTo>
                  <a:pt x="235" y="158"/>
                </a:lnTo>
                <a:lnTo>
                  <a:pt x="236" y="158"/>
                </a:lnTo>
                <a:lnTo>
                  <a:pt x="236" y="158"/>
                </a:lnTo>
                <a:lnTo>
                  <a:pt x="189" y="202"/>
                </a:lnTo>
                <a:lnTo>
                  <a:pt x="189" y="197"/>
                </a:lnTo>
                <a:lnTo>
                  <a:pt x="237" y="249"/>
                </a:lnTo>
                <a:lnTo>
                  <a:pt x="236" y="249"/>
                </a:lnTo>
                <a:cubicBezTo>
                  <a:pt x="210" y="249"/>
                  <a:pt x="188" y="228"/>
                  <a:pt x="188" y="201"/>
                </a:cubicBezTo>
                <a:lnTo>
                  <a:pt x="188" y="198"/>
                </a:lnTo>
                <a:lnTo>
                  <a:pt x="188" y="197"/>
                </a:lnTo>
                <a:cubicBezTo>
                  <a:pt x="188" y="170"/>
                  <a:pt x="210" y="149"/>
                  <a:pt x="236" y="149"/>
                </a:cubicBezTo>
                <a:cubicBezTo>
                  <a:pt x="263" y="149"/>
                  <a:pt x="284" y="170"/>
                  <a:pt x="284" y="197"/>
                </a:cubicBezTo>
                <a:lnTo>
                  <a:pt x="284" y="201"/>
                </a:lnTo>
                <a:lnTo>
                  <a:pt x="284" y="206"/>
                </a:lnTo>
                <a:lnTo>
                  <a:pt x="236" y="158"/>
                </a:lnTo>
                <a:lnTo>
                  <a:pt x="237" y="158"/>
                </a:lnTo>
                <a:lnTo>
                  <a:pt x="190" y="202"/>
                </a:lnTo>
                <a:lnTo>
                  <a:pt x="190" y="197"/>
                </a:lnTo>
                <a:lnTo>
                  <a:pt x="191" y="191"/>
                </a:lnTo>
                <a:cubicBezTo>
                  <a:pt x="194" y="169"/>
                  <a:pt x="211" y="151"/>
                  <a:pt x="234" y="149"/>
                </a:cubicBezTo>
                <a:cubicBezTo>
                  <a:pt x="256" y="147"/>
                  <a:pt x="277" y="161"/>
                  <a:pt x="284" y="182"/>
                </a:cubicBezTo>
                <a:lnTo>
                  <a:pt x="285" y="183"/>
                </a:lnTo>
                <a:cubicBezTo>
                  <a:pt x="286" y="188"/>
                  <a:pt x="287" y="193"/>
                  <a:pt x="287" y="198"/>
                </a:cubicBezTo>
                <a:lnTo>
                  <a:pt x="287" y="201"/>
                </a:lnTo>
                <a:lnTo>
                  <a:pt x="287" y="202"/>
                </a:lnTo>
                <a:lnTo>
                  <a:pt x="197" y="185"/>
                </a:lnTo>
                <a:lnTo>
                  <a:pt x="198" y="183"/>
                </a:lnTo>
                <a:lnTo>
                  <a:pt x="193" y="197"/>
                </a:lnTo>
                <a:lnTo>
                  <a:pt x="194" y="194"/>
                </a:lnTo>
                <a:cubicBezTo>
                  <a:pt x="197" y="172"/>
                  <a:pt x="214" y="156"/>
                  <a:pt x="236" y="154"/>
                </a:cubicBezTo>
                <a:cubicBezTo>
                  <a:pt x="257" y="151"/>
                  <a:pt x="278" y="164"/>
                  <a:pt x="286" y="184"/>
                </a:cubicBezTo>
                <a:lnTo>
                  <a:pt x="287" y="186"/>
                </a:lnTo>
                <a:cubicBezTo>
                  <a:pt x="288" y="189"/>
                  <a:pt x="288" y="192"/>
                  <a:pt x="289" y="195"/>
                </a:cubicBezTo>
                <a:lnTo>
                  <a:pt x="290" y="197"/>
                </a:lnTo>
                <a:lnTo>
                  <a:pt x="194" y="206"/>
                </a:lnTo>
                <a:lnTo>
                  <a:pt x="194" y="204"/>
                </a:lnTo>
                <a:lnTo>
                  <a:pt x="194" y="201"/>
                </a:lnTo>
                <a:cubicBezTo>
                  <a:pt x="194" y="175"/>
                  <a:pt x="216" y="153"/>
                  <a:pt x="242" y="153"/>
                </a:cubicBezTo>
                <a:lnTo>
                  <a:pt x="244" y="153"/>
                </a:lnTo>
                <a:lnTo>
                  <a:pt x="196" y="206"/>
                </a:lnTo>
                <a:lnTo>
                  <a:pt x="196" y="201"/>
                </a:lnTo>
                <a:lnTo>
                  <a:pt x="195" y="197"/>
                </a:lnTo>
                <a:cubicBezTo>
                  <a:pt x="192" y="172"/>
                  <a:pt x="210" y="149"/>
                  <a:pt x="234" y="145"/>
                </a:cubicBezTo>
                <a:cubicBezTo>
                  <a:pt x="259" y="140"/>
                  <a:pt x="283" y="156"/>
                  <a:pt x="290" y="180"/>
                </a:cubicBezTo>
                <a:lnTo>
                  <a:pt x="290" y="182"/>
                </a:lnTo>
                <a:lnTo>
                  <a:pt x="290" y="182"/>
                </a:lnTo>
                <a:cubicBezTo>
                  <a:pt x="291" y="184"/>
                  <a:pt x="291" y="187"/>
                  <a:pt x="292" y="189"/>
                </a:cubicBezTo>
                <a:lnTo>
                  <a:pt x="292" y="192"/>
                </a:lnTo>
                <a:lnTo>
                  <a:pt x="291" y="185"/>
                </a:lnTo>
                <a:lnTo>
                  <a:pt x="291" y="186"/>
                </a:lnTo>
                <a:lnTo>
                  <a:pt x="199" y="190"/>
                </a:lnTo>
                <a:lnTo>
                  <a:pt x="199" y="188"/>
                </a:lnTo>
                <a:lnTo>
                  <a:pt x="199" y="188"/>
                </a:lnTo>
                <a:cubicBezTo>
                  <a:pt x="204" y="167"/>
                  <a:pt x="221" y="151"/>
                  <a:pt x="242" y="149"/>
                </a:cubicBezTo>
                <a:cubicBezTo>
                  <a:pt x="263" y="147"/>
                  <a:pt x="283" y="159"/>
                  <a:pt x="291" y="179"/>
                </a:cubicBezTo>
                <a:lnTo>
                  <a:pt x="292" y="182"/>
                </a:lnTo>
                <a:lnTo>
                  <a:pt x="291" y="180"/>
                </a:lnTo>
                <a:lnTo>
                  <a:pt x="201" y="192"/>
                </a:lnTo>
                <a:lnTo>
                  <a:pt x="202" y="190"/>
                </a:lnTo>
                <a:lnTo>
                  <a:pt x="201" y="199"/>
                </a:lnTo>
                <a:lnTo>
                  <a:pt x="201" y="197"/>
                </a:lnTo>
                <a:cubicBezTo>
                  <a:pt x="201" y="173"/>
                  <a:pt x="219" y="152"/>
                  <a:pt x="243" y="149"/>
                </a:cubicBezTo>
                <a:cubicBezTo>
                  <a:pt x="267" y="146"/>
                  <a:pt x="290" y="162"/>
                  <a:pt x="296" y="185"/>
                </a:cubicBezTo>
                <a:lnTo>
                  <a:pt x="296" y="187"/>
                </a:lnTo>
                <a:lnTo>
                  <a:pt x="297" y="196"/>
                </a:lnTo>
                <a:lnTo>
                  <a:pt x="298" y="198"/>
                </a:lnTo>
                <a:lnTo>
                  <a:pt x="293" y="184"/>
                </a:lnTo>
                <a:lnTo>
                  <a:pt x="294" y="185"/>
                </a:lnTo>
                <a:lnTo>
                  <a:pt x="203" y="206"/>
                </a:lnTo>
                <a:lnTo>
                  <a:pt x="203" y="204"/>
                </a:lnTo>
                <a:lnTo>
                  <a:pt x="203" y="199"/>
                </a:lnTo>
                <a:lnTo>
                  <a:pt x="203" y="194"/>
                </a:lnTo>
                <a:lnTo>
                  <a:pt x="203" y="192"/>
                </a:lnTo>
                <a:cubicBezTo>
                  <a:pt x="203" y="165"/>
                  <a:pt x="224" y="144"/>
                  <a:pt x="251" y="144"/>
                </a:cubicBezTo>
                <a:cubicBezTo>
                  <a:pt x="277" y="144"/>
                  <a:pt x="299" y="165"/>
                  <a:pt x="299" y="192"/>
                </a:cubicBezTo>
                <a:lnTo>
                  <a:pt x="299" y="193"/>
                </a:lnTo>
                <a:lnTo>
                  <a:pt x="298" y="186"/>
                </a:lnTo>
                <a:lnTo>
                  <a:pt x="299" y="189"/>
                </a:lnTo>
                <a:cubicBezTo>
                  <a:pt x="299" y="191"/>
                  <a:pt x="299" y="194"/>
                  <a:pt x="299" y="196"/>
                </a:cubicBezTo>
                <a:lnTo>
                  <a:pt x="299" y="200"/>
                </a:lnTo>
                <a:lnTo>
                  <a:pt x="299" y="201"/>
                </a:lnTo>
                <a:cubicBezTo>
                  <a:pt x="299" y="228"/>
                  <a:pt x="278" y="249"/>
                  <a:pt x="251" y="249"/>
                </a:cubicBezTo>
                <a:cubicBezTo>
                  <a:pt x="225" y="249"/>
                  <a:pt x="203" y="228"/>
                  <a:pt x="203" y="201"/>
                </a:cubicBezTo>
                <a:lnTo>
                  <a:pt x="203" y="197"/>
                </a:lnTo>
                <a:lnTo>
                  <a:pt x="203" y="196"/>
                </a:lnTo>
                <a:lnTo>
                  <a:pt x="203" y="189"/>
                </a:lnTo>
                <a:lnTo>
                  <a:pt x="203" y="187"/>
                </a:lnTo>
                <a:cubicBezTo>
                  <a:pt x="203" y="161"/>
                  <a:pt x="224" y="139"/>
                  <a:pt x="251" y="139"/>
                </a:cubicBezTo>
                <a:cubicBezTo>
                  <a:pt x="277" y="139"/>
                  <a:pt x="299" y="161"/>
                  <a:pt x="299" y="187"/>
                </a:cubicBezTo>
                <a:lnTo>
                  <a:pt x="299" y="189"/>
                </a:lnTo>
                <a:lnTo>
                  <a:pt x="298" y="183"/>
                </a:lnTo>
                <a:lnTo>
                  <a:pt x="299" y="186"/>
                </a:lnTo>
                <a:cubicBezTo>
                  <a:pt x="299" y="188"/>
                  <a:pt x="299" y="191"/>
                  <a:pt x="299" y="193"/>
                </a:cubicBezTo>
                <a:lnTo>
                  <a:pt x="299" y="196"/>
                </a:lnTo>
                <a:lnTo>
                  <a:pt x="294" y="175"/>
                </a:lnTo>
                <a:lnTo>
                  <a:pt x="295" y="176"/>
                </a:lnTo>
                <a:lnTo>
                  <a:pt x="204" y="197"/>
                </a:lnTo>
                <a:lnTo>
                  <a:pt x="204" y="194"/>
                </a:lnTo>
                <a:lnTo>
                  <a:pt x="205" y="185"/>
                </a:lnTo>
                <a:lnTo>
                  <a:pt x="204" y="185"/>
                </a:lnTo>
                <a:cubicBezTo>
                  <a:pt x="204" y="182"/>
                  <a:pt x="205" y="179"/>
                  <a:pt x="205" y="176"/>
                </a:cubicBezTo>
                <a:lnTo>
                  <a:pt x="206" y="173"/>
                </a:lnTo>
                <a:cubicBezTo>
                  <a:pt x="210" y="151"/>
                  <a:pt x="229" y="135"/>
                  <a:pt x="251" y="135"/>
                </a:cubicBezTo>
                <a:cubicBezTo>
                  <a:pt x="273" y="134"/>
                  <a:pt x="293" y="148"/>
                  <a:pt x="299" y="169"/>
                </a:cubicBezTo>
                <a:lnTo>
                  <a:pt x="300" y="173"/>
                </a:lnTo>
                <a:lnTo>
                  <a:pt x="302" y="184"/>
                </a:lnTo>
                <a:lnTo>
                  <a:pt x="303" y="195"/>
                </a:lnTo>
                <a:lnTo>
                  <a:pt x="303" y="194"/>
                </a:lnTo>
                <a:lnTo>
                  <a:pt x="208" y="201"/>
                </a:lnTo>
                <a:lnTo>
                  <a:pt x="208" y="199"/>
                </a:lnTo>
                <a:lnTo>
                  <a:pt x="208" y="195"/>
                </a:lnTo>
                <a:lnTo>
                  <a:pt x="208" y="190"/>
                </a:lnTo>
                <a:lnTo>
                  <a:pt x="208" y="187"/>
                </a:lnTo>
                <a:cubicBezTo>
                  <a:pt x="208" y="161"/>
                  <a:pt x="229" y="139"/>
                  <a:pt x="256" y="139"/>
                </a:cubicBezTo>
                <a:cubicBezTo>
                  <a:pt x="282" y="139"/>
                  <a:pt x="304" y="161"/>
                  <a:pt x="304" y="187"/>
                </a:cubicBezTo>
                <a:lnTo>
                  <a:pt x="304" y="188"/>
                </a:lnTo>
                <a:lnTo>
                  <a:pt x="304" y="192"/>
                </a:lnTo>
                <a:lnTo>
                  <a:pt x="304" y="195"/>
                </a:lnTo>
                <a:lnTo>
                  <a:pt x="304" y="197"/>
                </a:lnTo>
                <a:cubicBezTo>
                  <a:pt x="304" y="223"/>
                  <a:pt x="282" y="245"/>
                  <a:pt x="256" y="245"/>
                </a:cubicBezTo>
                <a:cubicBezTo>
                  <a:pt x="229" y="245"/>
                  <a:pt x="208" y="223"/>
                  <a:pt x="208" y="197"/>
                </a:cubicBezTo>
                <a:lnTo>
                  <a:pt x="208" y="194"/>
                </a:lnTo>
                <a:lnTo>
                  <a:pt x="208" y="192"/>
                </a:lnTo>
                <a:cubicBezTo>
                  <a:pt x="208" y="165"/>
                  <a:pt x="229" y="144"/>
                  <a:pt x="256" y="144"/>
                </a:cubicBezTo>
                <a:cubicBezTo>
                  <a:pt x="282" y="144"/>
                  <a:pt x="304" y="165"/>
                  <a:pt x="304" y="192"/>
                </a:cubicBezTo>
                <a:lnTo>
                  <a:pt x="304" y="194"/>
                </a:lnTo>
                <a:lnTo>
                  <a:pt x="304" y="197"/>
                </a:lnTo>
                <a:lnTo>
                  <a:pt x="210" y="182"/>
                </a:lnTo>
                <a:lnTo>
                  <a:pt x="211" y="180"/>
                </a:lnTo>
                <a:lnTo>
                  <a:pt x="209" y="189"/>
                </a:lnTo>
                <a:lnTo>
                  <a:pt x="209" y="185"/>
                </a:lnTo>
                <a:lnTo>
                  <a:pt x="210" y="182"/>
                </a:lnTo>
                <a:cubicBezTo>
                  <a:pt x="212" y="158"/>
                  <a:pt x="233" y="139"/>
                  <a:pt x="257" y="139"/>
                </a:cubicBezTo>
                <a:lnTo>
                  <a:pt x="258" y="139"/>
                </a:lnTo>
                <a:lnTo>
                  <a:pt x="211" y="181"/>
                </a:lnTo>
                <a:lnTo>
                  <a:pt x="211" y="177"/>
                </a:lnTo>
                <a:cubicBezTo>
                  <a:pt x="212" y="174"/>
                  <a:pt x="213" y="172"/>
                  <a:pt x="213" y="169"/>
                </a:cubicBezTo>
                <a:lnTo>
                  <a:pt x="214" y="167"/>
                </a:lnTo>
                <a:cubicBezTo>
                  <a:pt x="221" y="146"/>
                  <a:pt x="242" y="132"/>
                  <a:pt x="264" y="135"/>
                </a:cubicBezTo>
                <a:cubicBezTo>
                  <a:pt x="287" y="137"/>
                  <a:pt x="304" y="154"/>
                  <a:pt x="307" y="177"/>
                </a:cubicBezTo>
                <a:lnTo>
                  <a:pt x="308" y="181"/>
                </a:lnTo>
                <a:lnTo>
                  <a:pt x="308" y="193"/>
                </a:lnTo>
                <a:lnTo>
                  <a:pt x="308" y="199"/>
                </a:lnTo>
                <a:lnTo>
                  <a:pt x="307" y="190"/>
                </a:lnTo>
                <a:lnTo>
                  <a:pt x="308" y="192"/>
                </a:lnTo>
                <a:lnTo>
                  <a:pt x="212" y="201"/>
                </a:lnTo>
                <a:lnTo>
                  <a:pt x="212" y="199"/>
                </a:lnTo>
                <a:lnTo>
                  <a:pt x="212" y="193"/>
                </a:lnTo>
                <a:lnTo>
                  <a:pt x="212" y="187"/>
                </a:lnTo>
                <a:lnTo>
                  <a:pt x="213" y="177"/>
                </a:lnTo>
                <a:cubicBezTo>
                  <a:pt x="216" y="154"/>
                  <a:pt x="234" y="136"/>
                  <a:pt x="257" y="135"/>
                </a:cubicBezTo>
                <a:cubicBezTo>
                  <a:pt x="280" y="133"/>
                  <a:pt x="301" y="148"/>
                  <a:pt x="307" y="170"/>
                </a:cubicBezTo>
                <a:lnTo>
                  <a:pt x="309" y="175"/>
                </a:lnTo>
                <a:lnTo>
                  <a:pt x="310" y="180"/>
                </a:lnTo>
                <a:lnTo>
                  <a:pt x="215" y="192"/>
                </a:lnTo>
                <a:lnTo>
                  <a:pt x="215" y="190"/>
                </a:lnTo>
                <a:lnTo>
                  <a:pt x="215" y="187"/>
                </a:lnTo>
                <a:cubicBezTo>
                  <a:pt x="215" y="162"/>
                  <a:pt x="236" y="141"/>
                  <a:pt x="261" y="140"/>
                </a:cubicBezTo>
                <a:cubicBezTo>
                  <a:pt x="287" y="138"/>
                  <a:pt x="309" y="157"/>
                  <a:pt x="311" y="183"/>
                </a:cubicBezTo>
                <a:lnTo>
                  <a:pt x="312" y="188"/>
                </a:lnTo>
                <a:lnTo>
                  <a:pt x="310" y="177"/>
                </a:lnTo>
                <a:lnTo>
                  <a:pt x="311" y="180"/>
                </a:lnTo>
                <a:lnTo>
                  <a:pt x="311" y="182"/>
                </a:lnTo>
                <a:lnTo>
                  <a:pt x="218" y="191"/>
                </a:lnTo>
                <a:lnTo>
                  <a:pt x="218" y="187"/>
                </a:lnTo>
                <a:lnTo>
                  <a:pt x="219" y="183"/>
                </a:lnTo>
                <a:cubicBezTo>
                  <a:pt x="221" y="158"/>
                  <a:pt x="242" y="139"/>
                  <a:pt x="266" y="139"/>
                </a:cubicBezTo>
                <a:lnTo>
                  <a:pt x="268" y="139"/>
                </a:lnTo>
                <a:lnTo>
                  <a:pt x="271" y="139"/>
                </a:lnTo>
                <a:cubicBezTo>
                  <a:pt x="297" y="139"/>
                  <a:pt x="319" y="161"/>
                  <a:pt x="319" y="187"/>
                </a:cubicBezTo>
                <a:cubicBezTo>
                  <a:pt x="319" y="214"/>
                  <a:pt x="297" y="235"/>
                  <a:pt x="271" y="235"/>
                </a:cubicBezTo>
                <a:lnTo>
                  <a:pt x="270" y="235"/>
                </a:lnTo>
                <a:cubicBezTo>
                  <a:pt x="244" y="235"/>
                  <a:pt x="222" y="214"/>
                  <a:pt x="222" y="187"/>
                </a:cubicBezTo>
                <a:cubicBezTo>
                  <a:pt x="222" y="161"/>
                  <a:pt x="244" y="139"/>
                  <a:pt x="270" y="139"/>
                </a:cubicBezTo>
                <a:lnTo>
                  <a:pt x="271" y="139"/>
                </a:lnTo>
                <a:cubicBezTo>
                  <a:pt x="297" y="139"/>
                  <a:pt x="319" y="161"/>
                  <a:pt x="319" y="187"/>
                </a:cubicBezTo>
                <a:cubicBezTo>
                  <a:pt x="319" y="214"/>
                  <a:pt x="297" y="235"/>
                  <a:pt x="271" y="235"/>
                </a:cubicBezTo>
                <a:lnTo>
                  <a:pt x="270" y="235"/>
                </a:lnTo>
                <a:lnTo>
                  <a:pt x="318" y="187"/>
                </a:lnTo>
                <a:lnTo>
                  <a:pt x="318" y="193"/>
                </a:lnTo>
                <a:lnTo>
                  <a:pt x="318" y="196"/>
                </a:lnTo>
                <a:lnTo>
                  <a:pt x="318" y="197"/>
                </a:lnTo>
                <a:cubicBezTo>
                  <a:pt x="318" y="223"/>
                  <a:pt x="297" y="245"/>
                  <a:pt x="270" y="245"/>
                </a:cubicBezTo>
                <a:cubicBezTo>
                  <a:pt x="244" y="245"/>
                  <a:pt x="222" y="223"/>
                  <a:pt x="222" y="197"/>
                </a:cubicBezTo>
                <a:lnTo>
                  <a:pt x="222" y="194"/>
                </a:lnTo>
                <a:lnTo>
                  <a:pt x="222" y="190"/>
                </a:lnTo>
                <a:lnTo>
                  <a:pt x="222" y="185"/>
                </a:lnTo>
                <a:cubicBezTo>
                  <a:pt x="222" y="183"/>
                  <a:pt x="223" y="180"/>
                  <a:pt x="223" y="178"/>
                </a:cubicBezTo>
                <a:lnTo>
                  <a:pt x="224" y="175"/>
                </a:lnTo>
                <a:cubicBezTo>
                  <a:pt x="228" y="150"/>
                  <a:pt x="250" y="133"/>
                  <a:pt x="275" y="135"/>
                </a:cubicBezTo>
                <a:cubicBezTo>
                  <a:pt x="300" y="137"/>
                  <a:pt x="319" y="157"/>
                  <a:pt x="319" y="182"/>
                </a:cubicBezTo>
                <a:lnTo>
                  <a:pt x="319" y="188"/>
                </a:lnTo>
                <a:lnTo>
                  <a:pt x="319" y="192"/>
                </a:lnTo>
                <a:cubicBezTo>
                  <a:pt x="319" y="218"/>
                  <a:pt x="297" y="240"/>
                  <a:pt x="271" y="240"/>
                </a:cubicBezTo>
                <a:cubicBezTo>
                  <a:pt x="244" y="240"/>
                  <a:pt x="223" y="218"/>
                  <a:pt x="223" y="192"/>
                </a:cubicBezTo>
                <a:lnTo>
                  <a:pt x="223" y="188"/>
                </a:lnTo>
                <a:lnTo>
                  <a:pt x="223" y="182"/>
                </a:lnTo>
                <a:cubicBezTo>
                  <a:pt x="223" y="179"/>
                  <a:pt x="223" y="175"/>
                  <a:pt x="224" y="171"/>
                </a:cubicBezTo>
                <a:lnTo>
                  <a:pt x="225" y="169"/>
                </a:lnTo>
                <a:lnTo>
                  <a:pt x="225" y="169"/>
                </a:lnTo>
                <a:lnTo>
                  <a:pt x="225" y="168"/>
                </a:lnTo>
                <a:lnTo>
                  <a:pt x="225" y="163"/>
                </a:lnTo>
                <a:cubicBezTo>
                  <a:pt x="228" y="137"/>
                  <a:pt x="251" y="119"/>
                  <a:pt x="276" y="121"/>
                </a:cubicBezTo>
                <a:cubicBezTo>
                  <a:pt x="301" y="122"/>
                  <a:pt x="321" y="143"/>
                  <a:pt x="321" y="168"/>
                </a:cubicBezTo>
                <a:lnTo>
                  <a:pt x="321" y="170"/>
                </a:lnTo>
                <a:lnTo>
                  <a:pt x="320" y="162"/>
                </a:lnTo>
                <a:lnTo>
                  <a:pt x="321" y="165"/>
                </a:lnTo>
                <a:lnTo>
                  <a:pt x="273" y="125"/>
                </a:lnTo>
                <a:lnTo>
                  <a:pt x="274" y="125"/>
                </a:lnTo>
                <a:lnTo>
                  <a:pt x="275" y="125"/>
                </a:lnTo>
                <a:lnTo>
                  <a:pt x="232" y="152"/>
                </a:lnTo>
                <a:lnTo>
                  <a:pt x="233" y="150"/>
                </a:lnTo>
                <a:lnTo>
                  <a:pt x="229" y="162"/>
                </a:lnTo>
                <a:lnTo>
                  <a:pt x="229" y="159"/>
                </a:lnTo>
                <a:cubicBezTo>
                  <a:pt x="234" y="137"/>
                  <a:pt x="254" y="120"/>
                  <a:pt x="276" y="120"/>
                </a:cubicBezTo>
                <a:lnTo>
                  <a:pt x="279" y="120"/>
                </a:lnTo>
                <a:cubicBezTo>
                  <a:pt x="298" y="120"/>
                  <a:pt x="314" y="131"/>
                  <a:pt x="322" y="147"/>
                </a:cubicBezTo>
                <a:lnTo>
                  <a:pt x="324" y="150"/>
                </a:lnTo>
                <a:cubicBezTo>
                  <a:pt x="325" y="152"/>
                  <a:pt x="326" y="154"/>
                  <a:pt x="327" y="156"/>
                </a:cubicBezTo>
                <a:lnTo>
                  <a:pt x="327" y="158"/>
                </a:lnTo>
                <a:lnTo>
                  <a:pt x="234" y="179"/>
                </a:lnTo>
                <a:lnTo>
                  <a:pt x="233" y="175"/>
                </a:lnTo>
                <a:lnTo>
                  <a:pt x="233" y="172"/>
                </a:lnTo>
                <a:cubicBezTo>
                  <a:pt x="232" y="169"/>
                  <a:pt x="232" y="166"/>
                  <a:pt x="232" y="163"/>
                </a:cubicBezTo>
                <a:lnTo>
                  <a:pt x="232" y="160"/>
                </a:lnTo>
                <a:lnTo>
                  <a:pt x="232" y="159"/>
                </a:lnTo>
                <a:cubicBezTo>
                  <a:pt x="232" y="135"/>
                  <a:pt x="250" y="114"/>
                  <a:pt x="274" y="111"/>
                </a:cubicBezTo>
                <a:cubicBezTo>
                  <a:pt x="298" y="108"/>
                  <a:pt x="321" y="124"/>
                  <a:pt x="327" y="147"/>
                </a:cubicBezTo>
                <a:lnTo>
                  <a:pt x="327" y="149"/>
                </a:lnTo>
                <a:lnTo>
                  <a:pt x="328" y="158"/>
                </a:lnTo>
                <a:cubicBezTo>
                  <a:pt x="329" y="160"/>
                  <a:pt x="329" y="162"/>
                  <a:pt x="329" y="164"/>
                </a:cubicBezTo>
                <a:lnTo>
                  <a:pt x="329" y="167"/>
                </a:lnTo>
                <a:lnTo>
                  <a:pt x="324" y="146"/>
                </a:lnTo>
                <a:lnTo>
                  <a:pt x="324" y="147"/>
                </a:lnTo>
                <a:lnTo>
                  <a:pt x="233" y="168"/>
                </a:lnTo>
                <a:lnTo>
                  <a:pt x="233" y="166"/>
                </a:lnTo>
                <a:lnTo>
                  <a:pt x="233" y="168"/>
                </a:lnTo>
                <a:lnTo>
                  <a:pt x="233" y="157"/>
                </a:lnTo>
                <a:lnTo>
                  <a:pt x="233" y="154"/>
                </a:lnTo>
                <a:cubicBezTo>
                  <a:pt x="233" y="127"/>
                  <a:pt x="254" y="106"/>
                  <a:pt x="281" y="106"/>
                </a:cubicBezTo>
                <a:lnTo>
                  <a:pt x="282" y="106"/>
                </a:lnTo>
                <a:lnTo>
                  <a:pt x="283" y="106"/>
                </a:lnTo>
                <a:lnTo>
                  <a:pt x="244" y="127"/>
                </a:lnTo>
                <a:lnTo>
                  <a:pt x="246" y="124"/>
                </a:lnTo>
                <a:cubicBezTo>
                  <a:pt x="247" y="122"/>
                  <a:pt x="249" y="119"/>
                  <a:pt x="252" y="117"/>
                </a:cubicBezTo>
                <a:lnTo>
                  <a:pt x="253" y="116"/>
                </a:lnTo>
                <a:cubicBezTo>
                  <a:pt x="267" y="102"/>
                  <a:pt x="287" y="98"/>
                  <a:pt x="305" y="105"/>
                </a:cubicBezTo>
                <a:cubicBezTo>
                  <a:pt x="323" y="113"/>
                  <a:pt x="335" y="130"/>
                  <a:pt x="335" y="149"/>
                </a:cubicBezTo>
                <a:lnTo>
                  <a:pt x="335" y="151"/>
                </a:lnTo>
                <a:lnTo>
                  <a:pt x="335" y="154"/>
                </a:lnTo>
                <a:lnTo>
                  <a:pt x="335" y="157"/>
                </a:lnTo>
                <a:lnTo>
                  <a:pt x="335" y="159"/>
                </a:lnTo>
                <a:lnTo>
                  <a:pt x="240" y="147"/>
                </a:lnTo>
                <a:lnTo>
                  <a:pt x="241" y="143"/>
                </a:lnTo>
                <a:lnTo>
                  <a:pt x="242" y="141"/>
                </a:lnTo>
                <a:cubicBezTo>
                  <a:pt x="246" y="118"/>
                  <a:pt x="266" y="101"/>
                  <a:pt x="289" y="101"/>
                </a:cubicBezTo>
                <a:lnTo>
                  <a:pt x="290" y="101"/>
                </a:lnTo>
                <a:cubicBezTo>
                  <a:pt x="313" y="101"/>
                  <a:pt x="333" y="118"/>
                  <a:pt x="337" y="142"/>
                </a:cubicBezTo>
                <a:lnTo>
                  <a:pt x="338" y="145"/>
                </a:lnTo>
                <a:lnTo>
                  <a:pt x="336" y="137"/>
                </a:lnTo>
                <a:lnTo>
                  <a:pt x="337" y="139"/>
                </a:lnTo>
                <a:lnTo>
                  <a:pt x="243" y="148"/>
                </a:lnTo>
                <a:lnTo>
                  <a:pt x="244" y="144"/>
                </a:lnTo>
                <a:lnTo>
                  <a:pt x="243" y="144"/>
                </a:lnTo>
                <a:lnTo>
                  <a:pt x="243" y="145"/>
                </a:lnTo>
                <a:lnTo>
                  <a:pt x="291" y="188"/>
                </a:lnTo>
                <a:lnTo>
                  <a:pt x="290" y="188"/>
                </a:lnTo>
                <a:cubicBezTo>
                  <a:pt x="263" y="188"/>
                  <a:pt x="242" y="166"/>
                  <a:pt x="242" y="140"/>
                </a:cubicBezTo>
                <a:cubicBezTo>
                  <a:pt x="242" y="113"/>
                  <a:pt x="263" y="92"/>
                  <a:pt x="290" y="92"/>
                </a:cubicBezTo>
                <a:lnTo>
                  <a:pt x="290" y="92"/>
                </a:lnTo>
                <a:lnTo>
                  <a:pt x="243" y="135"/>
                </a:lnTo>
                <a:lnTo>
                  <a:pt x="243" y="130"/>
                </a:lnTo>
                <a:lnTo>
                  <a:pt x="244" y="125"/>
                </a:lnTo>
                <a:cubicBezTo>
                  <a:pt x="245" y="118"/>
                  <a:pt x="247" y="112"/>
                  <a:pt x="250" y="106"/>
                </a:cubicBezTo>
                <a:lnTo>
                  <a:pt x="253" y="101"/>
                </a:lnTo>
                <a:cubicBezTo>
                  <a:pt x="262" y="86"/>
                  <a:pt x="278" y="77"/>
                  <a:pt x="294" y="77"/>
                </a:cubicBezTo>
                <a:lnTo>
                  <a:pt x="297" y="77"/>
                </a:lnTo>
                <a:lnTo>
                  <a:pt x="301" y="77"/>
                </a:lnTo>
                <a:cubicBezTo>
                  <a:pt x="308" y="77"/>
                  <a:pt x="314" y="79"/>
                  <a:pt x="319" y="81"/>
                </a:cubicBezTo>
                <a:lnTo>
                  <a:pt x="322" y="82"/>
                </a:lnTo>
                <a:lnTo>
                  <a:pt x="277" y="87"/>
                </a:lnTo>
                <a:lnTo>
                  <a:pt x="279" y="86"/>
                </a:lnTo>
                <a:lnTo>
                  <a:pt x="258" y="120"/>
                </a:lnTo>
                <a:lnTo>
                  <a:pt x="258" y="116"/>
                </a:lnTo>
                <a:lnTo>
                  <a:pt x="258" y="126"/>
                </a:lnTo>
                <a:lnTo>
                  <a:pt x="258" y="121"/>
                </a:lnTo>
                <a:cubicBezTo>
                  <a:pt x="256" y="107"/>
                  <a:pt x="261" y="94"/>
                  <a:pt x="270" y="84"/>
                </a:cubicBezTo>
                <a:cubicBezTo>
                  <a:pt x="279" y="74"/>
                  <a:pt x="292" y="68"/>
                  <a:pt x="305" y="68"/>
                </a:cubicBezTo>
                <a:lnTo>
                  <a:pt x="307" y="68"/>
                </a:lnTo>
                <a:cubicBezTo>
                  <a:pt x="332" y="68"/>
                  <a:pt x="353" y="87"/>
                  <a:pt x="355" y="112"/>
                </a:cubicBezTo>
                <a:lnTo>
                  <a:pt x="355" y="118"/>
                </a:lnTo>
                <a:lnTo>
                  <a:pt x="355" y="115"/>
                </a:lnTo>
                <a:cubicBezTo>
                  <a:pt x="356" y="118"/>
                  <a:pt x="356" y="121"/>
                  <a:pt x="356" y="124"/>
                </a:cubicBezTo>
                <a:lnTo>
                  <a:pt x="356" y="125"/>
                </a:lnTo>
                <a:lnTo>
                  <a:pt x="261" y="114"/>
                </a:lnTo>
                <a:lnTo>
                  <a:pt x="262" y="112"/>
                </a:lnTo>
                <a:lnTo>
                  <a:pt x="260" y="123"/>
                </a:lnTo>
                <a:lnTo>
                  <a:pt x="260" y="119"/>
                </a:lnTo>
                <a:lnTo>
                  <a:pt x="260" y="114"/>
                </a:lnTo>
                <a:lnTo>
                  <a:pt x="260" y="111"/>
                </a:lnTo>
                <a:cubicBezTo>
                  <a:pt x="260" y="85"/>
                  <a:pt x="282" y="63"/>
                  <a:pt x="308" y="63"/>
                </a:cubicBezTo>
                <a:cubicBezTo>
                  <a:pt x="335" y="63"/>
                  <a:pt x="356" y="85"/>
                  <a:pt x="356" y="111"/>
                </a:cubicBezTo>
                <a:lnTo>
                  <a:pt x="356" y="113"/>
                </a:lnTo>
                <a:cubicBezTo>
                  <a:pt x="356" y="116"/>
                  <a:pt x="356" y="118"/>
                  <a:pt x="356" y="121"/>
                </a:cubicBezTo>
                <a:lnTo>
                  <a:pt x="355" y="124"/>
                </a:lnTo>
                <a:cubicBezTo>
                  <a:pt x="351" y="150"/>
                  <a:pt x="326" y="168"/>
                  <a:pt x="300" y="163"/>
                </a:cubicBezTo>
                <a:cubicBezTo>
                  <a:pt x="274" y="159"/>
                  <a:pt x="256" y="134"/>
                  <a:pt x="261" y="108"/>
                </a:cubicBezTo>
                <a:lnTo>
                  <a:pt x="261" y="105"/>
                </a:lnTo>
                <a:cubicBezTo>
                  <a:pt x="262" y="103"/>
                  <a:pt x="262" y="100"/>
                  <a:pt x="263" y="98"/>
                </a:cubicBezTo>
                <a:lnTo>
                  <a:pt x="263" y="96"/>
                </a:lnTo>
                <a:cubicBezTo>
                  <a:pt x="270" y="77"/>
                  <a:pt x="288" y="63"/>
                  <a:pt x="309" y="63"/>
                </a:cubicBezTo>
                <a:cubicBezTo>
                  <a:pt x="330" y="63"/>
                  <a:pt x="348" y="77"/>
                  <a:pt x="355" y="96"/>
                </a:cubicBezTo>
                <a:lnTo>
                  <a:pt x="356" y="99"/>
                </a:lnTo>
                <a:cubicBezTo>
                  <a:pt x="357" y="102"/>
                  <a:pt x="357" y="106"/>
                  <a:pt x="358" y="109"/>
                </a:cubicBezTo>
                <a:lnTo>
                  <a:pt x="358" y="114"/>
                </a:lnTo>
                <a:lnTo>
                  <a:pt x="358" y="113"/>
                </a:lnTo>
                <a:lnTo>
                  <a:pt x="359" y="114"/>
                </a:lnTo>
                <a:lnTo>
                  <a:pt x="265" y="114"/>
                </a:lnTo>
                <a:lnTo>
                  <a:pt x="266" y="112"/>
                </a:lnTo>
                <a:lnTo>
                  <a:pt x="265" y="119"/>
                </a:lnTo>
                <a:lnTo>
                  <a:pt x="265" y="114"/>
                </a:lnTo>
                <a:lnTo>
                  <a:pt x="266" y="109"/>
                </a:lnTo>
                <a:lnTo>
                  <a:pt x="267" y="102"/>
                </a:lnTo>
                <a:cubicBezTo>
                  <a:pt x="271" y="82"/>
                  <a:pt x="287" y="67"/>
                  <a:pt x="308" y="64"/>
                </a:cubicBezTo>
                <a:cubicBezTo>
                  <a:pt x="328" y="61"/>
                  <a:pt x="348" y="72"/>
                  <a:pt x="357" y="90"/>
                </a:cubicBezTo>
                <a:lnTo>
                  <a:pt x="357" y="91"/>
                </a:lnTo>
                <a:cubicBezTo>
                  <a:pt x="361" y="98"/>
                  <a:pt x="362" y="105"/>
                  <a:pt x="362" y="112"/>
                </a:cubicBezTo>
                <a:lnTo>
                  <a:pt x="362" y="115"/>
                </a:lnTo>
                <a:lnTo>
                  <a:pt x="363" y="117"/>
                </a:lnTo>
                <a:lnTo>
                  <a:pt x="315" y="73"/>
                </a:lnTo>
                <a:lnTo>
                  <a:pt x="317" y="73"/>
                </a:lnTo>
                <a:lnTo>
                  <a:pt x="269" y="121"/>
                </a:lnTo>
                <a:lnTo>
                  <a:pt x="269" y="116"/>
                </a:lnTo>
                <a:cubicBezTo>
                  <a:pt x="269" y="112"/>
                  <a:pt x="269" y="109"/>
                  <a:pt x="270" y="106"/>
                </a:cubicBezTo>
                <a:lnTo>
                  <a:pt x="271" y="101"/>
                </a:lnTo>
                <a:lnTo>
                  <a:pt x="270" y="111"/>
                </a:lnTo>
                <a:lnTo>
                  <a:pt x="270" y="106"/>
                </a:lnTo>
                <a:lnTo>
                  <a:pt x="271" y="96"/>
                </a:lnTo>
                <a:cubicBezTo>
                  <a:pt x="274" y="73"/>
                  <a:pt x="293" y="55"/>
                  <a:pt x="316" y="54"/>
                </a:cubicBezTo>
                <a:cubicBezTo>
                  <a:pt x="339" y="53"/>
                  <a:pt x="359" y="68"/>
                  <a:pt x="365" y="90"/>
                </a:cubicBezTo>
                <a:lnTo>
                  <a:pt x="366" y="94"/>
                </a:lnTo>
                <a:lnTo>
                  <a:pt x="368" y="103"/>
                </a:lnTo>
                <a:lnTo>
                  <a:pt x="364" y="92"/>
                </a:lnTo>
                <a:lnTo>
                  <a:pt x="366" y="96"/>
                </a:lnTo>
                <a:lnTo>
                  <a:pt x="281" y="93"/>
                </a:lnTo>
                <a:lnTo>
                  <a:pt x="283" y="88"/>
                </a:lnTo>
                <a:lnTo>
                  <a:pt x="278" y="102"/>
                </a:lnTo>
                <a:lnTo>
                  <a:pt x="279" y="97"/>
                </a:lnTo>
                <a:lnTo>
                  <a:pt x="282" y="87"/>
                </a:lnTo>
                <a:cubicBezTo>
                  <a:pt x="288" y="67"/>
                  <a:pt x="307" y="54"/>
                  <a:pt x="327" y="54"/>
                </a:cubicBezTo>
                <a:lnTo>
                  <a:pt x="328" y="54"/>
                </a:lnTo>
                <a:cubicBezTo>
                  <a:pt x="354" y="54"/>
                  <a:pt x="376" y="75"/>
                  <a:pt x="376" y="102"/>
                </a:cubicBezTo>
                <a:cubicBezTo>
                  <a:pt x="376" y="128"/>
                  <a:pt x="354" y="150"/>
                  <a:pt x="328" y="150"/>
                </a:cubicBezTo>
                <a:lnTo>
                  <a:pt x="327" y="150"/>
                </a:lnTo>
                <a:lnTo>
                  <a:pt x="375" y="102"/>
                </a:lnTo>
                <a:lnTo>
                  <a:pt x="375" y="106"/>
                </a:lnTo>
                <a:lnTo>
                  <a:pt x="375" y="97"/>
                </a:lnTo>
                <a:lnTo>
                  <a:pt x="376" y="102"/>
                </a:lnTo>
                <a:lnTo>
                  <a:pt x="376" y="106"/>
                </a:lnTo>
                <a:lnTo>
                  <a:pt x="329" y="68"/>
                </a:lnTo>
                <a:lnTo>
                  <a:pt x="330" y="68"/>
                </a:lnTo>
                <a:lnTo>
                  <a:pt x="284" y="106"/>
                </a:lnTo>
                <a:lnTo>
                  <a:pt x="285" y="101"/>
                </a:lnTo>
                <a:lnTo>
                  <a:pt x="284" y="102"/>
                </a:lnTo>
                <a:cubicBezTo>
                  <a:pt x="287" y="77"/>
                  <a:pt x="307" y="58"/>
                  <a:pt x="332" y="58"/>
                </a:cubicBezTo>
                <a:lnTo>
                  <a:pt x="332" y="58"/>
                </a:lnTo>
                <a:cubicBezTo>
                  <a:pt x="359" y="58"/>
                  <a:pt x="380" y="80"/>
                  <a:pt x="380" y="106"/>
                </a:cubicBezTo>
                <a:lnTo>
                  <a:pt x="380" y="109"/>
                </a:lnTo>
                <a:lnTo>
                  <a:pt x="379" y="98"/>
                </a:lnTo>
                <a:lnTo>
                  <a:pt x="380" y="100"/>
                </a:lnTo>
                <a:lnTo>
                  <a:pt x="285" y="111"/>
                </a:lnTo>
                <a:lnTo>
                  <a:pt x="285" y="109"/>
                </a:lnTo>
                <a:lnTo>
                  <a:pt x="285" y="106"/>
                </a:lnTo>
                <a:cubicBezTo>
                  <a:pt x="285" y="99"/>
                  <a:pt x="287" y="92"/>
                  <a:pt x="290" y="85"/>
                </a:cubicBezTo>
                <a:lnTo>
                  <a:pt x="292" y="82"/>
                </a:lnTo>
                <a:cubicBezTo>
                  <a:pt x="294" y="77"/>
                  <a:pt x="297" y="73"/>
                  <a:pt x="301" y="70"/>
                </a:cubicBezTo>
                <a:lnTo>
                  <a:pt x="302" y="68"/>
                </a:lnTo>
                <a:cubicBezTo>
                  <a:pt x="312" y="58"/>
                  <a:pt x="325" y="53"/>
                  <a:pt x="339" y="54"/>
                </a:cubicBezTo>
                <a:cubicBezTo>
                  <a:pt x="352" y="55"/>
                  <a:pt x="365" y="61"/>
                  <a:pt x="373" y="72"/>
                </a:cubicBezTo>
                <a:lnTo>
                  <a:pt x="375" y="74"/>
                </a:lnTo>
                <a:lnTo>
                  <a:pt x="378" y="78"/>
                </a:lnTo>
                <a:lnTo>
                  <a:pt x="294" y="91"/>
                </a:lnTo>
                <a:lnTo>
                  <a:pt x="294" y="90"/>
                </a:lnTo>
                <a:lnTo>
                  <a:pt x="292" y="105"/>
                </a:lnTo>
                <a:lnTo>
                  <a:pt x="292" y="102"/>
                </a:lnTo>
                <a:cubicBezTo>
                  <a:pt x="292" y="97"/>
                  <a:pt x="293" y="93"/>
                  <a:pt x="294" y="88"/>
                </a:cubicBezTo>
                <a:lnTo>
                  <a:pt x="295" y="83"/>
                </a:lnTo>
                <a:lnTo>
                  <a:pt x="294" y="92"/>
                </a:lnTo>
                <a:lnTo>
                  <a:pt x="294" y="87"/>
                </a:lnTo>
                <a:cubicBezTo>
                  <a:pt x="297" y="63"/>
                  <a:pt x="318" y="44"/>
                  <a:pt x="342" y="44"/>
                </a:cubicBezTo>
                <a:lnTo>
                  <a:pt x="345" y="44"/>
                </a:lnTo>
                <a:lnTo>
                  <a:pt x="346" y="44"/>
                </a:lnTo>
                <a:lnTo>
                  <a:pt x="301" y="77"/>
                </a:lnTo>
                <a:lnTo>
                  <a:pt x="302" y="74"/>
                </a:lnTo>
                <a:cubicBezTo>
                  <a:pt x="304" y="69"/>
                  <a:pt x="306" y="65"/>
                  <a:pt x="309" y="61"/>
                </a:cubicBezTo>
                <a:lnTo>
                  <a:pt x="311" y="59"/>
                </a:lnTo>
                <a:cubicBezTo>
                  <a:pt x="322" y="43"/>
                  <a:pt x="343" y="36"/>
                  <a:pt x="362" y="41"/>
                </a:cubicBezTo>
                <a:cubicBezTo>
                  <a:pt x="381" y="47"/>
                  <a:pt x="395" y="63"/>
                  <a:pt x="397" y="83"/>
                </a:cubicBezTo>
                <a:lnTo>
                  <a:pt x="397" y="88"/>
                </a:lnTo>
                <a:lnTo>
                  <a:pt x="397" y="88"/>
                </a:lnTo>
                <a:cubicBezTo>
                  <a:pt x="398" y="90"/>
                  <a:pt x="398" y="93"/>
                  <a:pt x="398" y="95"/>
                </a:cubicBezTo>
                <a:lnTo>
                  <a:pt x="398" y="97"/>
                </a:lnTo>
                <a:lnTo>
                  <a:pt x="304" y="82"/>
                </a:lnTo>
                <a:lnTo>
                  <a:pt x="305" y="80"/>
                </a:lnTo>
                <a:lnTo>
                  <a:pt x="302" y="95"/>
                </a:lnTo>
                <a:lnTo>
                  <a:pt x="302" y="92"/>
                </a:lnTo>
                <a:lnTo>
                  <a:pt x="303" y="83"/>
                </a:lnTo>
                <a:cubicBezTo>
                  <a:pt x="306" y="59"/>
                  <a:pt x="325" y="41"/>
                  <a:pt x="349" y="40"/>
                </a:cubicBezTo>
                <a:cubicBezTo>
                  <a:pt x="372" y="38"/>
                  <a:pt x="393" y="55"/>
                  <a:pt x="398" y="78"/>
                </a:cubicBezTo>
                <a:lnTo>
                  <a:pt x="399" y="81"/>
                </a:lnTo>
                <a:cubicBezTo>
                  <a:pt x="399" y="84"/>
                  <a:pt x="399" y="87"/>
                  <a:pt x="399" y="90"/>
                </a:cubicBezTo>
                <a:lnTo>
                  <a:pt x="399" y="92"/>
                </a:lnTo>
                <a:lnTo>
                  <a:pt x="313" y="64"/>
                </a:lnTo>
                <a:lnTo>
                  <a:pt x="315" y="62"/>
                </a:lnTo>
                <a:lnTo>
                  <a:pt x="307" y="75"/>
                </a:lnTo>
                <a:lnTo>
                  <a:pt x="308" y="72"/>
                </a:lnTo>
                <a:cubicBezTo>
                  <a:pt x="315" y="53"/>
                  <a:pt x="333" y="39"/>
                  <a:pt x="354" y="39"/>
                </a:cubicBezTo>
                <a:lnTo>
                  <a:pt x="355" y="39"/>
                </a:lnTo>
                <a:lnTo>
                  <a:pt x="357" y="39"/>
                </a:lnTo>
                <a:cubicBezTo>
                  <a:pt x="371" y="39"/>
                  <a:pt x="383" y="45"/>
                  <a:pt x="393" y="55"/>
                </a:cubicBezTo>
                <a:cubicBezTo>
                  <a:pt x="402" y="65"/>
                  <a:pt x="406" y="79"/>
                  <a:pt x="405" y="92"/>
                </a:cubicBezTo>
                <a:lnTo>
                  <a:pt x="404" y="97"/>
                </a:lnTo>
                <a:lnTo>
                  <a:pt x="398" y="68"/>
                </a:lnTo>
                <a:lnTo>
                  <a:pt x="399" y="70"/>
                </a:lnTo>
                <a:lnTo>
                  <a:pt x="392" y="61"/>
                </a:lnTo>
                <a:lnTo>
                  <a:pt x="394" y="63"/>
                </a:lnTo>
                <a:lnTo>
                  <a:pt x="360" y="49"/>
                </a:lnTo>
                <a:lnTo>
                  <a:pt x="362" y="49"/>
                </a:lnTo>
                <a:lnTo>
                  <a:pt x="363" y="49"/>
                </a:lnTo>
                <a:lnTo>
                  <a:pt x="317" y="87"/>
                </a:lnTo>
                <a:lnTo>
                  <a:pt x="318" y="82"/>
                </a:lnTo>
                <a:lnTo>
                  <a:pt x="318" y="78"/>
                </a:lnTo>
                <a:lnTo>
                  <a:pt x="365" y="135"/>
                </a:lnTo>
                <a:lnTo>
                  <a:pt x="365" y="135"/>
                </a:lnTo>
                <a:cubicBezTo>
                  <a:pt x="338" y="135"/>
                  <a:pt x="317" y="114"/>
                  <a:pt x="317" y="87"/>
                </a:cubicBezTo>
                <a:cubicBezTo>
                  <a:pt x="317" y="61"/>
                  <a:pt x="338" y="39"/>
                  <a:pt x="365" y="39"/>
                </a:cubicBezTo>
                <a:lnTo>
                  <a:pt x="366" y="39"/>
                </a:lnTo>
                <a:cubicBezTo>
                  <a:pt x="390" y="39"/>
                  <a:pt x="410" y="56"/>
                  <a:pt x="414" y="80"/>
                </a:cubicBezTo>
                <a:lnTo>
                  <a:pt x="414" y="83"/>
                </a:lnTo>
                <a:lnTo>
                  <a:pt x="410" y="69"/>
                </a:lnTo>
                <a:lnTo>
                  <a:pt x="411" y="71"/>
                </a:lnTo>
                <a:lnTo>
                  <a:pt x="321" y="81"/>
                </a:lnTo>
                <a:lnTo>
                  <a:pt x="322" y="77"/>
                </a:lnTo>
                <a:lnTo>
                  <a:pt x="324" y="70"/>
                </a:lnTo>
                <a:lnTo>
                  <a:pt x="329" y="57"/>
                </a:lnTo>
                <a:lnTo>
                  <a:pt x="326" y="69"/>
                </a:lnTo>
                <a:lnTo>
                  <a:pt x="327" y="63"/>
                </a:lnTo>
                <a:lnTo>
                  <a:pt x="327" y="57"/>
                </a:lnTo>
                <a:cubicBezTo>
                  <a:pt x="331" y="33"/>
                  <a:pt x="351" y="16"/>
                  <a:pt x="375" y="16"/>
                </a:cubicBezTo>
                <a:cubicBezTo>
                  <a:pt x="399" y="16"/>
                  <a:pt x="420" y="34"/>
                  <a:pt x="423" y="58"/>
                </a:cubicBezTo>
                <a:lnTo>
                  <a:pt x="423" y="62"/>
                </a:lnTo>
                <a:lnTo>
                  <a:pt x="423" y="73"/>
                </a:lnTo>
                <a:lnTo>
                  <a:pt x="375" y="25"/>
                </a:lnTo>
                <a:lnTo>
                  <a:pt x="376" y="25"/>
                </a:lnTo>
                <a:lnTo>
                  <a:pt x="331" y="58"/>
                </a:lnTo>
                <a:lnTo>
                  <a:pt x="332" y="55"/>
                </a:lnTo>
                <a:lnTo>
                  <a:pt x="331" y="57"/>
                </a:lnTo>
                <a:cubicBezTo>
                  <a:pt x="336" y="39"/>
                  <a:pt x="350" y="25"/>
                  <a:pt x="368" y="21"/>
                </a:cubicBezTo>
                <a:cubicBezTo>
                  <a:pt x="387" y="18"/>
                  <a:pt x="405" y="25"/>
                  <a:pt x="416" y="40"/>
                </a:cubicBezTo>
                <a:lnTo>
                  <a:pt x="418" y="42"/>
                </a:lnTo>
                <a:cubicBezTo>
                  <a:pt x="420" y="44"/>
                  <a:pt x="421" y="46"/>
                  <a:pt x="422" y="49"/>
                </a:cubicBezTo>
                <a:lnTo>
                  <a:pt x="424" y="52"/>
                </a:lnTo>
                <a:lnTo>
                  <a:pt x="381" y="25"/>
                </a:lnTo>
                <a:lnTo>
                  <a:pt x="382" y="25"/>
                </a:lnTo>
                <a:lnTo>
                  <a:pt x="350" y="38"/>
                </a:lnTo>
                <a:lnTo>
                  <a:pt x="356" y="33"/>
                </a:lnTo>
                <a:cubicBezTo>
                  <a:pt x="365" y="25"/>
                  <a:pt x="376" y="20"/>
                  <a:pt x="388" y="20"/>
                </a:cubicBezTo>
                <a:lnTo>
                  <a:pt x="392" y="20"/>
                </a:lnTo>
                <a:cubicBezTo>
                  <a:pt x="417" y="20"/>
                  <a:pt x="438" y="39"/>
                  <a:pt x="440" y="64"/>
                </a:cubicBezTo>
                <a:lnTo>
                  <a:pt x="441" y="69"/>
                </a:lnTo>
                <a:lnTo>
                  <a:pt x="393" y="25"/>
                </a:lnTo>
                <a:lnTo>
                  <a:pt x="393" y="25"/>
                </a:lnTo>
                <a:lnTo>
                  <a:pt x="394" y="25"/>
                </a:lnTo>
                <a:cubicBezTo>
                  <a:pt x="421" y="25"/>
                  <a:pt x="442" y="47"/>
                  <a:pt x="442" y="73"/>
                </a:cubicBezTo>
                <a:cubicBezTo>
                  <a:pt x="442" y="100"/>
                  <a:pt x="421" y="121"/>
                  <a:pt x="394" y="121"/>
                </a:cubicBezTo>
                <a:lnTo>
                  <a:pt x="393" y="121"/>
                </a:lnTo>
                <a:lnTo>
                  <a:pt x="441" y="69"/>
                </a:lnTo>
                <a:lnTo>
                  <a:pt x="442" y="75"/>
                </a:lnTo>
                <a:lnTo>
                  <a:pt x="442" y="83"/>
                </a:lnTo>
                <a:cubicBezTo>
                  <a:pt x="442" y="109"/>
                  <a:pt x="420" y="131"/>
                  <a:pt x="394" y="131"/>
                </a:cubicBezTo>
                <a:cubicBezTo>
                  <a:pt x="367" y="131"/>
                  <a:pt x="346" y="109"/>
                  <a:pt x="346" y="83"/>
                </a:cubicBezTo>
                <a:lnTo>
                  <a:pt x="346" y="79"/>
                </a:lnTo>
                <a:lnTo>
                  <a:pt x="346" y="73"/>
                </a:lnTo>
                <a:cubicBezTo>
                  <a:pt x="346" y="71"/>
                  <a:pt x="346" y="69"/>
                  <a:pt x="346" y="67"/>
                </a:cubicBezTo>
                <a:lnTo>
                  <a:pt x="347" y="63"/>
                </a:lnTo>
                <a:lnTo>
                  <a:pt x="346" y="70"/>
                </a:lnTo>
                <a:lnTo>
                  <a:pt x="346" y="68"/>
                </a:lnTo>
                <a:lnTo>
                  <a:pt x="442" y="78"/>
                </a:lnTo>
                <a:lnTo>
                  <a:pt x="441" y="80"/>
                </a:lnTo>
                <a:lnTo>
                  <a:pt x="442" y="71"/>
                </a:lnTo>
                <a:lnTo>
                  <a:pt x="442" y="73"/>
                </a:lnTo>
                <a:lnTo>
                  <a:pt x="349" y="56"/>
                </a:lnTo>
                <a:lnTo>
                  <a:pt x="350" y="53"/>
                </a:lnTo>
                <a:cubicBezTo>
                  <a:pt x="351" y="51"/>
                  <a:pt x="352" y="48"/>
                  <a:pt x="354" y="46"/>
                </a:cubicBezTo>
                <a:lnTo>
                  <a:pt x="355" y="44"/>
                </a:lnTo>
                <a:cubicBezTo>
                  <a:pt x="364" y="29"/>
                  <a:pt x="380" y="20"/>
                  <a:pt x="396" y="20"/>
                </a:cubicBezTo>
                <a:cubicBezTo>
                  <a:pt x="413" y="20"/>
                  <a:pt x="429" y="29"/>
                  <a:pt x="438" y="44"/>
                </a:cubicBezTo>
                <a:lnTo>
                  <a:pt x="439" y="46"/>
                </a:lnTo>
                <a:lnTo>
                  <a:pt x="441" y="49"/>
                </a:lnTo>
                <a:lnTo>
                  <a:pt x="369" y="36"/>
                </a:lnTo>
                <a:lnTo>
                  <a:pt x="372" y="34"/>
                </a:lnTo>
                <a:lnTo>
                  <a:pt x="362" y="45"/>
                </a:lnTo>
                <a:lnTo>
                  <a:pt x="364" y="42"/>
                </a:lnTo>
                <a:cubicBezTo>
                  <a:pt x="373" y="28"/>
                  <a:pt x="388" y="20"/>
                  <a:pt x="404" y="20"/>
                </a:cubicBezTo>
                <a:lnTo>
                  <a:pt x="407" y="20"/>
                </a:lnTo>
                <a:lnTo>
                  <a:pt x="411" y="20"/>
                </a:lnTo>
                <a:cubicBezTo>
                  <a:pt x="434" y="20"/>
                  <a:pt x="454" y="37"/>
                  <a:pt x="458" y="61"/>
                </a:cubicBezTo>
                <a:lnTo>
                  <a:pt x="459" y="64"/>
                </a:lnTo>
                <a:cubicBezTo>
                  <a:pt x="459" y="66"/>
                  <a:pt x="459" y="69"/>
                  <a:pt x="459" y="71"/>
                </a:cubicBezTo>
                <a:lnTo>
                  <a:pt x="459" y="73"/>
                </a:lnTo>
                <a:lnTo>
                  <a:pt x="369" y="52"/>
                </a:lnTo>
                <a:lnTo>
                  <a:pt x="370" y="50"/>
                </a:lnTo>
                <a:lnTo>
                  <a:pt x="367" y="56"/>
                </a:lnTo>
                <a:lnTo>
                  <a:pt x="368" y="53"/>
                </a:lnTo>
                <a:cubicBezTo>
                  <a:pt x="374" y="34"/>
                  <a:pt x="393" y="20"/>
                  <a:pt x="413" y="20"/>
                </a:cubicBezTo>
                <a:lnTo>
                  <a:pt x="414" y="20"/>
                </a:lnTo>
                <a:lnTo>
                  <a:pt x="366" y="68"/>
                </a:lnTo>
                <a:lnTo>
                  <a:pt x="366" y="66"/>
                </a:lnTo>
                <a:lnTo>
                  <a:pt x="366" y="64"/>
                </a:lnTo>
                <a:cubicBezTo>
                  <a:pt x="366" y="37"/>
                  <a:pt x="387" y="16"/>
                  <a:pt x="414" y="16"/>
                </a:cubicBezTo>
                <a:cubicBezTo>
                  <a:pt x="440" y="16"/>
                  <a:pt x="462" y="37"/>
                  <a:pt x="462" y="64"/>
                </a:cubicBezTo>
                <a:lnTo>
                  <a:pt x="462" y="66"/>
                </a:lnTo>
                <a:lnTo>
                  <a:pt x="462" y="68"/>
                </a:lnTo>
                <a:cubicBezTo>
                  <a:pt x="462" y="93"/>
                  <a:pt x="444" y="113"/>
                  <a:pt x="420" y="116"/>
                </a:cubicBezTo>
                <a:cubicBezTo>
                  <a:pt x="396" y="119"/>
                  <a:pt x="373" y="104"/>
                  <a:pt x="367" y="80"/>
                </a:cubicBezTo>
                <a:lnTo>
                  <a:pt x="367" y="78"/>
                </a:lnTo>
                <a:lnTo>
                  <a:pt x="366" y="73"/>
                </a:lnTo>
                <a:cubicBezTo>
                  <a:pt x="361" y="49"/>
                  <a:pt x="376" y="24"/>
                  <a:pt x="401" y="18"/>
                </a:cubicBezTo>
                <a:cubicBezTo>
                  <a:pt x="425" y="11"/>
                  <a:pt x="450" y="25"/>
                  <a:pt x="459" y="49"/>
                </a:cubicBezTo>
                <a:lnTo>
                  <a:pt x="459" y="50"/>
                </a:lnTo>
                <a:cubicBezTo>
                  <a:pt x="460" y="53"/>
                  <a:pt x="460" y="55"/>
                  <a:pt x="461" y="58"/>
                </a:cubicBezTo>
                <a:lnTo>
                  <a:pt x="461" y="61"/>
                </a:lnTo>
                <a:cubicBezTo>
                  <a:pt x="462" y="63"/>
                  <a:pt x="462" y="66"/>
                  <a:pt x="462" y="68"/>
                </a:cubicBezTo>
                <a:lnTo>
                  <a:pt x="462" y="74"/>
                </a:lnTo>
                <a:lnTo>
                  <a:pt x="462" y="78"/>
                </a:lnTo>
                <a:cubicBezTo>
                  <a:pt x="462" y="104"/>
                  <a:pt x="440" y="126"/>
                  <a:pt x="414" y="126"/>
                </a:cubicBezTo>
                <a:cubicBezTo>
                  <a:pt x="387" y="126"/>
                  <a:pt x="366" y="104"/>
                  <a:pt x="366" y="78"/>
                </a:cubicBezTo>
                <a:lnTo>
                  <a:pt x="366" y="74"/>
                </a:lnTo>
                <a:lnTo>
                  <a:pt x="366" y="68"/>
                </a:lnTo>
                <a:cubicBezTo>
                  <a:pt x="366" y="42"/>
                  <a:pt x="387" y="20"/>
                  <a:pt x="414" y="20"/>
                </a:cubicBezTo>
                <a:lnTo>
                  <a:pt x="415" y="20"/>
                </a:lnTo>
                <a:lnTo>
                  <a:pt x="416" y="20"/>
                </a:lnTo>
                <a:lnTo>
                  <a:pt x="370" y="56"/>
                </a:lnTo>
                <a:lnTo>
                  <a:pt x="371" y="50"/>
                </a:lnTo>
                <a:cubicBezTo>
                  <a:pt x="372" y="46"/>
                  <a:pt x="374" y="42"/>
                  <a:pt x="377" y="38"/>
                </a:cubicBezTo>
                <a:lnTo>
                  <a:pt x="379" y="34"/>
                </a:lnTo>
                <a:cubicBezTo>
                  <a:pt x="387" y="21"/>
                  <a:pt x="400" y="13"/>
                  <a:pt x="415" y="11"/>
                </a:cubicBezTo>
                <a:cubicBezTo>
                  <a:pt x="429" y="10"/>
                  <a:pt x="444" y="15"/>
                  <a:pt x="454" y="25"/>
                </a:cubicBezTo>
                <a:lnTo>
                  <a:pt x="458" y="29"/>
                </a:lnTo>
                <a:cubicBezTo>
                  <a:pt x="460" y="31"/>
                  <a:pt x="461" y="33"/>
                  <a:pt x="463" y="35"/>
                </a:cubicBezTo>
                <a:lnTo>
                  <a:pt x="467" y="40"/>
                </a:lnTo>
                <a:lnTo>
                  <a:pt x="437" y="21"/>
                </a:lnTo>
                <a:lnTo>
                  <a:pt x="440" y="22"/>
                </a:lnTo>
                <a:lnTo>
                  <a:pt x="421" y="22"/>
                </a:lnTo>
                <a:lnTo>
                  <a:pt x="424" y="21"/>
                </a:lnTo>
                <a:cubicBezTo>
                  <a:pt x="427" y="21"/>
                  <a:pt x="430" y="20"/>
                  <a:pt x="433" y="20"/>
                </a:cubicBezTo>
                <a:lnTo>
                  <a:pt x="434" y="20"/>
                </a:lnTo>
                <a:cubicBezTo>
                  <a:pt x="461" y="20"/>
                  <a:pt x="482" y="42"/>
                  <a:pt x="482" y="68"/>
                </a:cubicBezTo>
                <a:lnTo>
                  <a:pt x="482" y="73"/>
                </a:lnTo>
                <a:lnTo>
                  <a:pt x="434" y="25"/>
                </a:lnTo>
                <a:lnTo>
                  <a:pt x="435" y="25"/>
                </a:lnTo>
                <a:lnTo>
                  <a:pt x="388" y="80"/>
                </a:lnTo>
                <a:lnTo>
                  <a:pt x="387" y="77"/>
                </a:lnTo>
                <a:lnTo>
                  <a:pt x="389" y="85"/>
                </a:lnTo>
                <a:lnTo>
                  <a:pt x="389" y="84"/>
                </a:lnTo>
                <a:lnTo>
                  <a:pt x="482" y="68"/>
                </a:lnTo>
                <a:lnTo>
                  <a:pt x="482" y="71"/>
                </a:lnTo>
                <a:lnTo>
                  <a:pt x="483" y="70"/>
                </a:lnTo>
                <a:lnTo>
                  <a:pt x="483" y="80"/>
                </a:lnTo>
                <a:lnTo>
                  <a:pt x="387" y="83"/>
                </a:lnTo>
                <a:lnTo>
                  <a:pt x="387" y="80"/>
                </a:lnTo>
                <a:lnTo>
                  <a:pt x="387" y="78"/>
                </a:lnTo>
                <a:cubicBezTo>
                  <a:pt x="387" y="52"/>
                  <a:pt x="408" y="31"/>
                  <a:pt x="433" y="30"/>
                </a:cubicBezTo>
                <a:cubicBezTo>
                  <a:pt x="459" y="29"/>
                  <a:pt x="481" y="48"/>
                  <a:pt x="483" y="73"/>
                </a:cubicBezTo>
                <a:lnTo>
                  <a:pt x="484" y="78"/>
                </a:lnTo>
                <a:lnTo>
                  <a:pt x="484" y="78"/>
                </a:lnTo>
                <a:lnTo>
                  <a:pt x="482" y="71"/>
                </a:lnTo>
                <a:lnTo>
                  <a:pt x="483" y="72"/>
                </a:lnTo>
                <a:lnTo>
                  <a:pt x="392" y="71"/>
                </a:lnTo>
                <a:lnTo>
                  <a:pt x="394" y="67"/>
                </a:lnTo>
                <a:lnTo>
                  <a:pt x="395" y="62"/>
                </a:lnTo>
                <a:cubicBezTo>
                  <a:pt x="402" y="43"/>
                  <a:pt x="420" y="30"/>
                  <a:pt x="440" y="30"/>
                </a:cubicBezTo>
                <a:lnTo>
                  <a:pt x="441" y="30"/>
                </a:lnTo>
                <a:lnTo>
                  <a:pt x="393" y="78"/>
                </a:lnTo>
                <a:lnTo>
                  <a:pt x="393" y="75"/>
                </a:lnTo>
                <a:lnTo>
                  <a:pt x="393" y="76"/>
                </a:lnTo>
                <a:lnTo>
                  <a:pt x="392" y="66"/>
                </a:lnTo>
                <a:lnTo>
                  <a:pt x="392" y="64"/>
                </a:lnTo>
                <a:cubicBezTo>
                  <a:pt x="392" y="37"/>
                  <a:pt x="414" y="16"/>
                  <a:pt x="440" y="16"/>
                </a:cubicBezTo>
                <a:cubicBezTo>
                  <a:pt x="467" y="16"/>
                  <a:pt x="488" y="37"/>
                  <a:pt x="488" y="64"/>
                </a:cubicBezTo>
                <a:lnTo>
                  <a:pt x="488" y="66"/>
                </a:lnTo>
                <a:lnTo>
                  <a:pt x="488" y="71"/>
                </a:lnTo>
                <a:lnTo>
                  <a:pt x="489" y="70"/>
                </a:lnTo>
                <a:lnTo>
                  <a:pt x="489" y="69"/>
                </a:lnTo>
                <a:lnTo>
                  <a:pt x="408" y="44"/>
                </a:lnTo>
                <a:lnTo>
                  <a:pt x="409" y="43"/>
                </a:lnTo>
                <a:lnTo>
                  <a:pt x="400" y="56"/>
                </a:lnTo>
                <a:lnTo>
                  <a:pt x="401" y="53"/>
                </a:lnTo>
                <a:lnTo>
                  <a:pt x="407" y="43"/>
                </a:lnTo>
                <a:cubicBezTo>
                  <a:pt x="416" y="29"/>
                  <a:pt x="431" y="20"/>
                  <a:pt x="447" y="20"/>
                </a:cubicBezTo>
                <a:lnTo>
                  <a:pt x="449" y="20"/>
                </a:lnTo>
                <a:lnTo>
                  <a:pt x="451" y="20"/>
                </a:lnTo>
                <a:lnTo>
                  <a:pt x="410" y="44"/>
                </a:lnTo>
                <a:lnTo>
                  <a:pt x="411" y="41"/>
                </a:lnTo>
                <a:lnTo>
                  <a:pt x="416" y="35"/>
                </a:lnTo>
                <a:cubicBezTo>
                  <a:pt x="425" y="23"/>
                  <a:pt x="440" y="16"/>
                  <a:pt x="455" y="16"/>
                </a:cubicBezTo>
                <a:cubicBezTo>
                  <a:pt x="471" y="16"/>
                  <a:pt x="485" y="24"/>
                  <a:pt x="494" y="37"/>
                </a:cubicBezTo>
                <a:lnTo>
                  <a:pt x="495" y="39"/>
                </a:lnTo>
                <a:cubicBezTo>
                  <a:pt x="499" y="44"/>
                  <a:pt x="501" y="51"/>
                  <a:pt x="502" y="58"/>
                </a:cubicBezTo>
                <a:lnTo>
                  <a:pt x="503" y="61"/>
                </a:lnTo>
                <a:cubicBezTo>
                  <a:pt x="503" y="65"/>
                  <a:pt x="504" y="69"/>
                  <a:pt x="503" y="73"/>
                </a:cubicBezTo>
                <a:lnTo>
                  <a:pt x="503" y="78"/>
                </a:lnTo>
                <a:lnTo>
                  <a:pt x="502" y="84"/>
                </a:lnTo>
                <a:lnTo>
                  <a:pt x="409" y="63"/>
                </a:lnTo>
                <a:lnTo>
                  <a:pt x="409" y="61"/>
                </a:lnTo>
                <a:lnTo>
                  <a:pt x="408" y="69"/>
                </a:lnTo>
                <a:lnTo>
                  <a:pt x="408" y="66"/>
                </a:lnTo>
                <a:lnTo>
                  <a:pt x="455" y="121"/>
                </a:lnTo>
                <a:lnTo>
                  <a:pt x="454" y="121"/>
                </a:lnTo>
                <a:cubicBezTo>
                  <a:pt x="439" y="121"/>
                  <a:pt x="424" y="114"/>
                  <a:pt x="415" y="100"/>
                </a:cubicBezTo>
                <a:cubicBezTo>
                  <a:pt x="406" y="87"/>
                  <a:pt x="404" y="70"/>
                  <a:pt x="410" y="56"/>
                </a:cubicBezTo>
                <a:lnTo>
                  <a:pt x="412" y="51"/>
                </a:lnTo>
                <a:cubicBezTo>
                  <a:pt x="419" y="32"/>
                  <a:pt x="437" y="20"/>
                  <a:pt x="456" y="20"/>
                </a:cubicBezTo>
                <a:lnTo>
                  <a:pt x="458" y="20"/>
                </a:lnTo>
                <a:lnTo>
                  <a:pt x="412" y="56"/>
                </a:lnTo>
                <a:lnTo>
                  <a:pt x="413" y="50"/>
                </a:lnTo>
                <a:lnTo>
                  <a:pt x="416" y="42"/>
                </a:lnTo>
                <a:cubicBezTo>
                  <a:pt x="424" y="20"/>
                  <a:pt x="447" y="8"/>
                  <a:pt x="470" y="12"/>
                </a:cubicBezTo>
                <a:cubicBezTo>
                  <a:pt x="492" y="16"/>
                  <a:pt x="509" y="36"/>
                  <a:pt x="509" y="59"/>
                </a:cubicBezTo>
                <a:lnTo>
                  <a:pt x="509" y="63"/>
                </a:lnTo>
                <a:lnTo>
                  <a:pt x="508" y="73"/>
                </a:lnTo>
                <a:lnTo>
                  <a:pt x="472" y="22"/>
                </a:lnTo>
                <a:lnTo>
                  <a:pt x="474" y="22"/>
                </a:lnTo>
                <a:lnTo>
                  <a:pt x="447" y="23"/>
                </a:lnTo>
                <a:lnTo>
                  <a:pt x="449" y="23"/>
                </a:lnTo>
                <a:lnTo>
                  <a:pt x="418" y="53"/>
                </a:lnTo>
                <a:lnTo>
                  <a:pt x="419" y="50"/>
                </a:lnTo>
                <a:lnTo>
                  <a:pt x="419" y="51"/>
                </a:lnTo>
                <a:lnTo>
                  <a:pt x="419" y="51"/>
                </a:lnTo>
                <a:cubicBezTo>
                  <a:pt x="419" y="46"/>
                  <a:pt x="421" y="40"/>
                  <a:pt x="424" y="35"/>
                </a:cubicBezTo>
                <a:lnTo>
                  <a:pt x="425" y="33"/>
                </a:lnTo>
                <a:cubicBezTo>
                  <a:pt x="433" y="17"/>
                  <a:pt x="449" y="6"/>
                  <a:pt x="467" y="6"/>
                </a:cubicBezTo>
                <a:cubicBezTo>
                  <a:pt x="486" y="6"/>
                  <a:pt x="502" y="17"/>
                  <a:pt x="510" y="33"/>
                </a:cubicBezTo>
                <a:lnTo>
                  <a:pt x="511" y="35"/>
                </a:lnTo>
                <a:cubicBezTo>
                  <a:pt x="513" y="39"/>
                  <a:pt x="515" y="43"/>
                  <a:pt x="516" y="47"/>
                </a:cubicBezTo>
                <a:lnTo>
                  <a:pt x="517" y="52"/>
                </a:lnTo>
                <a:lnTo>
                  <a:pt x="517" y="51"/>
                </a:lnTo>
                <a:lnTo>
                  <a:pt x="517" y="51"/>
                </a:lnTo>
                <a:lnTo>
                  <a:pt x="438" y="35"/>
                </a:lnTo>
                <a:lnTo>
                  <a:pt x="439" y="34"/>
                </a:lnTo>
                <a:lnTo>
                  <a:pt x="427" y="52"/>
                </a:lnTo>
                <a:lnTo>
                  <a:pt x="428" y="49"/>
                </a:lnTo>
                <a:lnTo>
                  <a:pt x="429" y="46"/>
                </a:lnTo>
                <a:lnTo>
                  <a:pt x="454" y="102"/>
                </a:lnTo>
                <a:lnTo>
                  <a:pt x="453" y="101"/>
                </a:lnTo>
                <a:lnTo>
                  <a:pt x="496" y="101"/>
                </a:lnTo>
                <a:lnTo>
                  <a:pt x="495" y="102"/>
                </a:lnTo>
                <a:lnTo>
                  <a:pt x="516" y="38"/>
                </a:lnTo>
                <a:lnTo>
                  <a:pt x="519" y="43"/>
                </a:lnTo>
                <a:cubicBezTo>
                  <a:pt x="524" y="52"/>
                  <a:pt x="525" y="64"/>
                  <a:pt x="523" y="74"/>
                </a:cubicBezTo>
                <a:lnTo>
                  <a:pt x="522" y="79"/>
                </a:lnTo>
                <a:lnTo>
                  <a:pt x="523" y="64"/>
                </a:lnTo>
                <a:lnTo>
                  <a:pt x="523" y="70"/>
                </a:lnTo>
                <a:lnTo>
                  <a:pt x="523" y="70"/>
                </a:lnTo>
                <a:lnTo>
                  <a:pt x="510" y="44"/>
                </a:lnTo>
                <a:lnTo>
                  <a:pt x="510" y="44"/>
                </a:lnTo>
                <a:lnTo>
                  <a:pt x="430" y="66"/>
                </a:lnTo>
                <a:lnTo>
                  <a:pt x="430" y="64"/>
                </a:lnTo>
                <a:lnTo>
                  <a:pt x="429" y="76"/>
                </a:lnTo>
                <a:lnTo>
                  <a:pt x="429" y="71"/>
                </a:lnTo>
                <a:lnTo>
                  <a:pt x="429" y="67"/>
                </a:lnTo>
                <a:cubicBezTo>
                  <a:pt x="429" y="64"/>
                  <a:pt x="429" y="62"/>
                  <a:pt x="430" y="59"/>
                </a:cubicBezTo>
                <a:lnTo>
                  <a:pt x="430" y="56"/>
                </a:lnTo>
                <a:cubicBezTo>
                  <a:pt x="433" y="38"/>
                  <a:pt x="446" y="24"/>
                  <a:pt x="463" y="18"/>
                </a:cubicBezTo>
                <a:cubicBezTo>
                  <a:pt x="480" y="13"/>
                  <a:pt x="499" y="17"/>
                  <a:pt x="511" y="30"/>
                </a:cubicBezTo>
                <a:lnTo>
                  <a:pt x="513" y="32"/>
                </a:lnTo>
                <a:cubicBezTo>
                  <a:pt x="518" y="37"/>
                  <a:pt x="522" y="43"/>
                  <a:pt x="525" y="50"/>
                </a:cubicBezTo>
                <a:lnTo>
                  <a:pt x="526" y="53"/>
                </a:lnTo>
                <a:lnTo>
                  <a:pt x="480" y="20"/>
                </a:lnTo>
                <a:lnTo>
                  <a:pt x="481" y="20"/>
                </a:lnTo>
                <a:lnTo>
                  <a:pt x="434" y="61"/>
                </a:lnTo>
                <a:lnTo>
                  <a:pt x="435" y="58"/>
                </a:lnTo>
                <a:cubicBezTo>
                  <a:pt x="435" y="55"/>
                  <a:pt x="436" y="53"/>
                  <a:pt x="436" y="50"/>
                </a:cubicBezTo>
                <a:lnTo>
                  <a:pt x="437" y="49"/>
                </a:lnTo>
                <a:cubicBezTo>
                  <a:pt x="444" y="28"/>
                  <a:pt x="464" y="14"/>
                  <a:pt x="486" y="16"/>
                </a:cubicBezTo>
                <a:cubicBezTo>
                  <a:pt x="508" y="18"/>
                  <a:pt x="526" y="34"/>
                  <a:pt x="530" y="56"/>
                </a:cubicBezTo>
                <a:lnTo>
                  <a:pt x="530" y="59"/>
                </a:lnTo>
                <a:cubicBezTo>
                  <a:pt x="531" y="62"/>
                  <a:pt x="531" y="64"/>
                  <a:pt x="531" y="67"/>
                </a:cubicBezTo>
                <a:lnTo>
                  <a:pt x="531" y="71"/>
                </a:lnTo>
                <a:lnTo>
                  <a:pt x="531" y="76"/>
                </a:lnTo>
                <a:lnTo>
                  <a:pt x="530" y="64"/>
                </a:lnTo>
                <a:lnTo>
                  <a:pt x="530" y="66"/>
                </a:lnTo>
                <a:lnTo>
                  <a:pt x="435" y="78"/>
                </a:lnTo>
                <a:lnTo>
                  <a:pt x="435" y="77"/>
                </a:lnTo>
                <a:cubicBezTo>
                  <a:pt x="435" y="75"/>
                  <a:pt x="436" y="72"/>
                  <a:pt x="436" y="70"/>
                </a:cubicBezTo>
                <a:lnTo>
                  <a:pt x="436" y="67"/>
                </a:lnTo>
                <a:lnTo>
                  <a:pt x="436" y="73"/>
                </a:lnTo>
                <a:lnTo>
                  <a:pt x="436" y="70"/>
                </a:lnTo>
                <a:cubicBezTo>
                  <a:pt x="436" y="65"/>
                  <a:pt x="437" y="60"/>
                  <a:pt x="438" y="55"/>
                </a:cubicBezTo>
                <a:lnTo>
                  <a:pt x="439" y="53"/>
                </a:lnTo>
                <a:cubicBezTo>
                  <a:pt x="445" y="34"/>
                  <a:pt x="463" y="21"/>
                  <a:pt x="483" y="20"/>
                </a:cubicBezTo>
                <a:cubicBezTo>
                  <a:pt x="503" y="20"/>
                  <a:pt x="522" y="32"/>
                  <a:pt x="529" y="51"/>
                </a:cubicBezTo>
                <a:lnTo>
                  <a:pt x="530" y="53"/>
                </a:lnTo>
                <a:cubicBezTo>
                  <a:pt x="532" y="57"/>
                  <a:pt x="533" y="62"/>
                  <a:pt x="533" y="66"/>
                </a:cubicBezTo>
                <a:lnTo>
                  <a:pt x="534" y="71"/>
                </a:lnTo>
                <a:lnTo>
                  <a:pt x="534" y="70"/>
                </a:lnTo>
                <a:lnTo>
                  <a:pt x="535" y="74"/>
                </a:lnTo>
                <a:lnTo>
                  <a:pt x="441" y="70"/>
                </a:lnTo>
                <a:lnTo>
                  <a:pt x="442" y="66"/>
                </a:lnTo>
                <a:lnTo>
                  <a:pt x="442" y="66"/>
                </a:lnTo>
                <a:cubicBezTo>
                  <a:pt x="443" y="58"/>
                  <a:pt x="446" y="52"/>
                  <a:pt x="450" y="46"/>
                </a:cubicBezTo>
                <a:lnTo>
                  <a:pt x="453" y="42"/>
                </a:lnTo>
                <a:cubicBezTo>
                  <a:pt x="456" y="38"/>
                  <a:pt x="459" y="35"/>
                  <a:pt x="463" y="32"/>
                </a:cubicBezTo>
                <a:lnTo>
                  <a:pt x="465" y="30"/>
                </a:lnTo>
                <a:cubicBezTo>
                  <a:pt x="478" y="20"/>
                  <a:pt x="496" y="18"/>
                  <a:pt x="511" y="24"/>
                </a:cubicBezTo>
                <a:cubicBezTo>
                  <a:pt x="526" y="30"/>
                  <a:pt x="538" y="43"/>
                  <a:pt x="541" y="59"/>
                </a:cubicBezTo>
                <a:lnTo>
                  <a:pt x="542" y="64"/>
                </a:lnTo>
                <a:lnTo>
                  <a:pt x="543" y="68"/>
                </a:lnTo>
                <a:lnTo>
                  <a:pt x="453" y="57"/>
                </a:lnTo>
                <a:lnTo>
                  <a:pt x="454" y="56"/>
                </a:lnTo>
                <a:lnTo>
                  <a:pt x="448" y="77"/>
                </a:lnTo>
                <a:lnTo>
                  <a:pt x="448" y="73"/>
                </a:lnTo>
                <a:lnTo>
                  <a:pt x="448" y="68"/>
                </a:lnTo>
                <a:lnTo>
                  <a:pt x="448" y="69"/>
                </a:lnTo>
                <a:cubicBezTo>
                  <a:pt x="447" y="56"/>
                  <a:pt x="451" y="42"/>
                  <a:pt x="460" y="32"/>
                </a:cubicBezTo>
                <a:cubicBezTo>
                  <a:pt x="469" y="22"/>
                  <a:pt x="482" y="16"/>
                  <a:pt x="496" y="16"/>
                </a:cubicBezTo>
                <a:lnTo>
                  <a:pt x="497" y="16"/>
                </a:lnTo>
                <a:lnTo>
                  <a:pt x="498" y="16"/>
                </a:lnTo>
                <a:cubicBezTo>
                  <a:pt x="515" y="16"/>
                  <a:pt x="531" y="25"/>
                  <a:pt x="540" y="41"/>
                </a:cubicBezTo>
                <a:lnTo>
                  <a:pt x="542" y="45"/>
                </a:lnTo>
                <a:cubicBezTo>
                  <a:pt x="546" y="52"/>
                  <a:pt x="548" y="60"/>
                  <a:pt x="548" y="68"/>
                </a:cubicBezTo>
                <a:lnTo>
                  <a:pt x="548" y="73"/>
                </a:lnTo>
                <a:lnTo>
                  <a:pt x="547" y="60"/>
                </a:lnTo>
                <a:lnTo>
                  <a:pt x="548" y="64"/>
                </a:lnTo>
                <a:lnTo>
                  <a:pt x="548" y="63"/>
                </a:lnTo>
                <a:lnTo>
                  <a:pt x="468" y="45"/>
                </a:lnTo>
                <a:lnTo>
                  <a:pt x="469" y="44"/>
                </a:lnTo>
                <a:lnTo>
                  <a:pt x="455" y="73"/>
                </a:lnTo>
                <a:lnTo>
                  <a:pt x="455" y="68"/>
                </a:lnTo>
                <a:lnTo>
                  <a:pt x="456" y="62"/>
                </a:lnTo>
                <a:lnTo>
                  <a:pt x="456" y="55"/>
                </a:lnTo>
                <a:lnTo>
                  <a:pt x="457" y="49"/>
                </a:lnTo>
                <a:cubicBezTo>
                  <a:pt x="460" y="26"/>
                  <a:pt x="477" y="9"/>
                  <a:pt x="500" y="7"/>
                </a:cubicBezTo>
                <a:cubicBezTo>
                  <a:pt x="522" y="4"/>
                  <a:pt x="543" y="18"/>
                  <a:pt x="550" y="39"/>
                </a:cubicBezTo>
                <a:lnTo>
                  <a:pt x="551" y="41"/>
                </a:lnTo>
                <a:cubicBezTo>
                  <a:pt x="552" y="44"/>
                  <a:pt x="552" y="48"/>
                  <a:pt x="553" y="51"/>
                </a:cubicBezTo>
                <a:lnTo>
                  <a:pt x="553" y="56"/>
                </a:lnTo>
                <a:lnTo>
                  <a:pt x="553" y="66"/>
                </a:lnTo>
                <a:lnTo>
                  <a:pt x="553" y="57"/>
                </a:lnTo>
                <a:lnTo>
                  <a:pt x="553" y="59"/>
                </a:lnTo>
                <a:lnTo>
                  <a:pt x="463" y="47"/>
                </a:lnTo>
                <a:lnTo>
                  <a:pt x="464" y="46"/>
                </a:lnTo>
                <a:lnTo>
                  <a:pt x="459" y="61"/>
                </a:lnTo>
                <a:lnTo>
                  <a:pt x="459" y="57"/>
                </a:lnTo>
                <a:lnTo>
                  <a:pt x="460" y="54"/>
                </a:lnTo>
                <a:lnTo>
                  <a:pt x="459" y="60"/>
                </a:lnTo>
                <a:lnTo>
                  <a:pt x="459" y="59"/>
                </a:lnTo>
                <a:lnTo>
                  <a:pt x="555" y="65"/>
                </a:lnTo>
                <a:lnTo>
                  <a:pt x="555" y="69"/>
                </a:lnTo>
                <a:lnTo>
                  <a:pt x="553" y="77"/>
                </a:lnTo>
                <a:lnTo>
                  <a:pt x="521" y="23"/>
                </a:lnTo>
                <a:lnTo>
                  <a:pt x="523" y="23"/>
                </a:lnTo>
                <a:lnTo>
                  <a:pt x="492" y="23"/>
                </a:lnTo>
                <a:lnTo>
                  <a:pt x="494" y="23"/>
                </a:lnTo>
                <a:cubicBezTo>
                  <a:pt x="499" y="21"/>
                  <a:pt x="504" y="20"/>
                  <a:pt x="509" y="20"/>
                </a:cubicBezTo>
                <a:lnTo>
                  <a:pt x="510" y="20"/>
                </a:lnTo>
                <a:lnTo>
                  <a:pt x="494" y="24"/>
                </a:lnTo>
                <a:lnTo>
                  <a:pt x="498" y="22"/>
                </a:lnTo>
                <a:lnTo>
                  <a:pt x="483" y="31"/>
                </a:lnTo>
                <a:lnTo>
                  <a:pt x="487" y="28"/>
                </a:lnTo>
                <a:lnTo>
                  <a:pt x="471" y="55"/>
                </a:lnTo>
                <a:lnTo>
                  <a:pt x="472" y="50"/>
                </a:lnTo>
                <a:lnTo>
                  <a:pt x="471" y="58"/>
                </a:lnTo>
                <a:lnTo>
                  <a:pt x="471" y="54"/>
                </a:lnTo>
                <a:cubicBezTo>
                  <a:pt x="471" y="31"/>
                  <a:pt x="488" y="11"/>
                  <a:pt x="511" y="7"/>
                </a:cubicBezTo>
                <a:cubicBezTo>
                  <a:pt x="535" y="3"/>
                  <a:pt x="557" y="17"/>
                  <a:pt x="565" y="39"/>
                </a:cubicBezTo>
                <a:lnTo>
                  <a:pt x="565" y="41"/>
                </a:lnTo>
                <a:cubicBezTo>
                  <a:pt x="566" y="43"/>
                  <a:pt x="566" y="46"/>
                  <a:pt x="567" y="48"/>
                </a:cubicBezTo>
                <a:lnTo>
                  <a:pt x="567" y="51"/>
                </a:lnTo>
                <a:lnTo>
                  <a:pt x="567" y="50"/>
                </a:lnTo>
                <a:lnTo>
                  <a:pt x="482" y="37"/>
                </a:lnTo>
                <a:lnTo>
                  <a:pt x="483" y="36"/>
                </a:lnTo>
                <a:lnTo>
                  <a:pt x="476" y="49"/>
                </a:lnTo>
                <a:lnTo>
                  <a:pt x="477" y="46"/>
                </a:lnTo>
                <a:lnTo>
                  <a:pt x="475" y="59"/>
                </a:lnTo>
                <a:lnTo>
                  <a:pt x="475" y="55"/>
                </a:lnTo>
                <a:lnTo>
                  <a:pt x="475" y="54"/>
                </a:lnTo>
                <a:cubicBezTo>
                  <a:pt x="475" y="29"/>
                  <a:pt x="495" y="8"/>
                  <a:pt x="520" y="7"/>
                </a:cubicBezTo>
                <a:cubicBezTo>
                  <a:pt x="545" y="5"/>
                  <a:pt x="567" y="23"/>
                  <a:pt x="571" y="48"/>
                </a:cubicBezTo>
                <a:lnTo>
                  <a:pt x="571" y="51"/>
                </a:lnTo>
                <a:lnTo>
                  <a:pt x="572" y="60"/>
                </a:lnTo>
                <a:lnTo>
                  <a:pt x="573" y="66"/>
                </a:lnTo>
                <a:lnTo>
                  <a:pt x="573" y="73"/>
                </a:lnTo>
                <a:cubicBezTo>
                  <a:pt x="573" y="93"/>
                  <a:pt x="561" y="110"/>
                  <a:pt x="543" y="118"/>
                </a:cubicBezTo>
                <a:cubicBezTo>
                  <a:pt x="525" y="125"/>
                  <a:pt x="505" y="121"/>
                  <a:pt x="491" y="107"/>
                </a:cubicBezTo>
                <a:lnTo>
                  <a:pt x="490" y="106"/>
                </a:lnTo>
                <a:cubicBezTo>
                  <a:pt x="486" y="103"/>
                  <a:pt x="483" y="99"/>
                  <a:pt x="481" y="94"/>
                </a:cubicBezTo>
                <a:lnTo>
                  <a:pt x="480" y="91"/>
                </a:lnTo>
                <a:lnTo>
                  <a:pt x="477" y="85"/>
                </a:lnTo>
                <a:lnTo>
                  <a:pt x="477" y="85"/>
                </a:lnTo>
                <a:lnTo>
                  <a:pt x="567" y="52"/>
                </a:lnTo>
                <a:lnTo>
                  <a:pt x="567" y="54"/>
                </a:lnTo>
                <a:lnTo>
                  <a:pt x="562" y="41"/>
                </a:lnTo>
                <a:lnTo>
                  <a:pt x="563" y="44"/>
                </a:lnTo>
                <a:lnTo>
                  <a:pt x="482" y="42"/>
                </a:lnTo>
                <a:lnTo>
                  <a:pt x="483" y="40"/>
                </a:lnTo>
                <a:lnTo>
                  <a:pt x="477" y="52"/>
                </a:lnTo>
                <a:lnTo>
                  <a:pt x="478" y="49"/>
                </a:lnTo>
                <a:lnTo>
                  <a:pt x="476" y="59"/>
                </a:lnTo>
                <a:lnTo>
                  <a:pt x="477" y="54"/>
                </a:lnTo>
                <a:lnTo>
                  <a:pt x="524" y="107"/>
                </a:lnTo>
                <a:lnTo>
                  <a:pt x="524" y="107"/>
                </a:lnTo>
                <a:cubicBezTo>
                  <a:pt x="497" y="107"/>
                  <a:pt x="476" y="85"/>
                  <a:pt x="476" y="59"/>
                </a:cubicBezTo>
                <a:lnTo>
                  <a:pt x="476" y="56"/>
                </a:lnTo>
                <a:lnTo>
                  <a:pt x="476" y="54"/>
                </a:lnTo>
                <a:cubicBezTo>
                  <a:pt x="476" y="29"/>
                  <a:pt x="495" y="9"/>
                  <a:pt x="520" y="7"/>
                </a:cubicBezTo>
                <a:cubicBezTo>
                  <a:pt x="545" y="5"/>
                  <a:pt x="567" y="22"/>
                  <a:pt x="571" y="47"/>
                </a:cubicBezTo>
                <a:lnTo>
                  <a:pt x="572" y="50"/>
                </a:lnTo>
                <a:lnTo>
                  <a:pt x="573" y="57"/>
                </a:lnTo>
                <a:lnTo>
                  <a:pt x="573" y="61"/>
                </a:lnTo>
                <a:lnTo>
                  <a:pt x="573" y="57"/>
                </a:lnTo>
                <a:lnTo>
                  <a:pt x="483" y="47"/>
                </a:lnTo>
                <a:lnTo>
                  <a:pt x="484" y="46"/>
                </a:lnTo>
                <a:lnTo>
                  <a:pt x="478" y="67"/>
                </a:lnTo>
                <a:lnTo>
                  <a:pt x="478" y="64"/>
                </a:lnTo>
                <a:cubicBezTo>
                  <a:pt x="478" y="62"/>
                  <a:pt x="479" y="59"/>
                  <a:pt x="479" y="57"/>
                </a:cubicBezTo>
                <a:lnTo>
                  <a:pt x="479" y="54"/>
                </a:lnTo>
                <a:cubicBezTo>
                  <a:pt x="480" y="51"/>
                  <a:pt x="481" y="48"/>
                  <a:pt x="481" y="45"/>
                </a:cubicBezTo>
                <a:lnTo>
                  <a:pt x="482" y="44"/>
                </a:lnTo>
                <a:cubicBezTo>
                  <a:pt x="488" y="26"/>
                  <a:pt x="503" y="14"/>
                  <a:pt x="521" y="11"/>
                </a:cubicBezTo>
                <a:cubicBezTo>
                  <a:pt x="539" y="9"/>
                  <a:pt x="557" y="17"/>
                  <a:pt x="567" y="32"/>
                </a:cubicBezTo>
                <a:lnTo>
                  <a:pt x="568" y="34"/>
                </a:lnTo>
                <a:cubicBezTo>
                  <a:pt x="570" y="36"/>
                  <a:pt x="571" y="39"/>
                  <a:pt x="573" y="42"/>
                </a:cubicBezTo>
                <a:lnTo>
                  <a:pt x="574" y="45"/>
                </a:lnTo>
                <a:lnTo>
                  <a:pt x="577" y="52"/>
                </a:lnTo>
                <a:lnTo>
                  <a:pt x="571" y="40"/>
                </a:lnTo>
                <a:lnTo>
                  <a:pt x="572" y="42"/>
                </a:lnTo>
                <a:lnTo>
                  <a:pt x="486" y="53"/>
                </a:lnTo>
                <a:lnTo>
                  <a:pt x="487" y="52"/>
                </a:lnTo>
                <a:lnTo>
                  <a:pt x="485" y="59"/>
                </a:lnTo>
                <a:lnTo>
                  <a:pt x="486" y="56"/>
                </a:lnTo>
                <a:lnTo>
                  <a:pt x="487" y="50"/>
                </a:lnTo>
                <a:cubicBezTo>
                  <a:pt x="491" y="29"/>
                  <a:pt x="508" y="13"/>
                  <a:pt x="530" y="11"/>
                </a:cubicBezTo>
                <a:cubicBezTo>
                  <a:pt x="551" y="9"/>
                  <a:pt x="571" y="21"/>
                  <a:pt x="579" y="41"/>
                </a:cubicBezTo>
                <a:lnTo>
                  <a:pt x="580" y="44"/>
                </a:lnTo>
                <a:lnTo>
                  <a:pt x="581" y="46"/>
                </a:lnTo>
                <a:lnTo>
                  <a:pt x="489" y="52"/>
                </a:lnTo>
                <a:lnTo>
                  <a:pt x="490" y="50"/>
                </a:lnTo>
                <a:lnTo>
                  <a:pt x="490" y="51"/>
                </a:lnTo>
                <a:cubicBezTo>
                  <a:pt x="493" y="28"/>
                  <a:pt x="514" y="11"/>
                  <a:pt x="537" y="11"/>
                </a:cubicBezTo>
                <a:lnTo>
                  <a:pt x="538" y="11"/>
                </a:lnTo>
                <a:cubicBezTo>
                  <a:pt x="561" y="11"/>
                  <a:pt x="581" y="27"/>
                  <a:pt x="585" y="50"/>
                </a:cubicBezTo>
                <a:lnTo>
                  <a:pt x="586" y="55"/>
                </a:lnTo>
                <a:lnTo>
                  <a:pt x="587" y="63"/>
                </a:lnTo>
                <a:lnTo>
                  <a:pt x="500" y="42"/>
                </a:lnTo>
                <a:lnTo>
                  <a:pt x="501" y="40"/>
                </a:lnTo>
                <a:lnTo>
                  <a:pt x="493" y="59"/>
                </a:lnTo>
                <a:lnTo>
                  <a:pt x="494" y="56"/>
                </a:lnTo>
                <a:cubicBezTo>
                  <a:pt x="494" y="54"/>
                  <a:pt x="495" y="51"/>
                  <a:pt x="495" y="49"/>
                </a:cubicBezTo>
                <a:lnTo>
                  <a:pt x="496" y="46"/>
                </a:lnTo>
                <a:lnTo>
                  <a:pt x="496" y="47"/>
                </a:lnTo>
                <a:cubicBezTo>
                  <a:pt x="502" y="25"/>
                  <a:pt x="523" y="10"/>
                  <a:pt x="546" y="11"/>
                </a:cubicBezTo>
                <a:cubicBezTo>
                  <a:pt x="569" y="13"/>
                  <a:pt x="588" y="31"/>
                  <a:pt x="590" y="54"/>
                </a:cubicBezTo>
                <a:lnTo>
                  <a:pt x="591" y="58"/>
                </a:lnTo>
                <a:lnTo>
                  <a:pt x="591" y="68"/>
                </a:lnTo>
                <a:lnTo>
                  <a:pt x="590" y="61"/>
                </a:lnTo>
                <a:lnTo>
                  <a:pt x="591" y="64"/>
                </a:lnTo>
                <a:lnTo>
                  <a:pt x="591" y="62"/>
                </a:lnTo>
                <a:lnTo>
                  <a:pt x="496" y="73"/>
                </a:lnTo>
                <a:lnTo>
                  <a:pt x="496" y="69"/>
                </a:lnTo>
                <a:lnTo>
                  <a:pt x="496" y="69"/>
                </a:lnTo>
                <a:cubicBezTo>
                  <a:pt x="494" y="55"/>
                  <a:pt x="499" y="42"/>
                  <a:pt x="508" y="32"/>
                </a:cubicBezTo>
                <a:cubicBezTo>
                  <a:pt x="517" y="22"/>
                  <a:pt x="530" y="16"/>
                  <a:pt x="543" y="16"/>
                </a:cubicBezTo>
                <a:lnTo>
                  <a:pt x="544" y="16"/>
                </a:lnTo>
                <a:lnTo>
                  <a:pt x="503" y="39"/>
                </a:lnTo>
                <a:lnTo>
                  <a:pt x="506" y="34"/>
                </a:lnTo>
                <a:cubicBezTo>
                  <a:pt x="513" y="22"/>
                  <a:pt x="526" y="13"/>
                  <a:pt x="540" y="11"/>
                </a:cubicBezTo>
                <a:lnTo>
                  <a:pt x="544" y="11"/>
                </a:lnTo>
                <a:cubicBezTo>
                  <a:pt x="549" y="10"/>
                  <a:pt x="554" y="10"/>
                  <a:pt x="558" y="11"/>
                </a:cubicBezTo>
                <a:lnTo>
                  <a:pt x="561" y="12"/>
                </a:lnTo>
                <a:cubicBezTo>
                  <a:pt x="579" y="15"/>
                  <a:pt x="594" y="28"/>
                  <a:pt x="599" y="45"/>
                </a:cubicBezTo>
                <a:lnTo>
                  <a:pt x="601" y="50"/>
                </a:lnTo>
                <a:lnTo>
                  <a:pt x="602" y="53"/>
                </a:lnTo>
                <a:cubicBezTo>
                  <a:pt x="603" y="57"/>
                  <a:pt x="604" y="60"/>
                  <a:pt x="604" y="64"/>
                </a:cubicBezTo>
                <a:lnTo>
                  <a:pt x="605" y="70"/>
                </a:lnTo>
                <a:lnTo>
                  <a:pt x="605" y="72"/>
                </a:lnTo>
                <a:lnTo>
                  <a:pt x="511" y="66"/>
                </a:lnTo>
                <a:lnTo>
                  <a:pt x="512" y="62"/>
                </a:lnTo>
                <a:lnTo>
                  <a:pt x="511" y="70"/>
                </a:lnTo>
                <a:lnTo>
                  <a:pt x="511" y="64"/>
                </a:lnTo>
                <a:cubicBezTo>
                  <a:pt x="511" y="60"/>
                  <a:pt x="512" y="57"/>
                  <a:pt x="513" y="53"/>
                </a:cubicBezTo>
                <a:lnTo>
                  <a:pt x="514" y="50"/>
                </a:lnTo>
                <a:lnTo>
                  <a:pt x="515" y="49"/>
                </a:lnTo>
                <a:cubicBezTo>
                  <a:pt x="521" y="31"/>
                  <a:pt x="537" y="18"/>
                  <a:pt x="555" y="16"/>
                </a:cubicBezTo>
                <a:cubicBezTo>
                  <a:pt x="574" y="14"/>
                  <a:pt x="592" y="23"/>
                  <a:pt x="602" y="39"/>
                </a:cubicBezTo>
                <a:lnTo>
                  <a:pt x="603" y="42"/>
                </a:lnTo>
                <a:lnTo>
                  <a:pt x="602" y="40"/>
                </a:lnTo>
                <a:lnTo>
                  <a:pt x="522" y="44"/>
                </a:lnTo>
                <a:lnTo>
                  <a:pt x="524" y="41"/>
                </a:lnTo>
                <a:lnTo>
                  <a:pt x="528" y="35"/>
                </a:lnTo>
                <a:cubicBezTo>
                  <a:pt x="539" y="21"/>
                  <a:pt x="557" y="14"/>
                  <a:pt x="574" y="17"/>
                </a:cubicBezTo>
                <a:cubicBezTo>
                  <a:pt x="592" y="19"/>
                  <a:pt x="606" y="32"/>
                  <a:pt x="612" y="49"/>
                </a:cubicBezTo>
                <a:lnTo>
                  <a:pt x="613" y="50"/>
                </a:lnTo>
                <a:cubicBezTo>
                  <a:pt x="613" y="53"/>
                  <a:pt x="614" y="56"/>
                  <a:pt x="614" y="59"/>
                </a:cubicBezTo>
                <a:lnTo>
                  <a:pt x="615" y="62"/>
                </a:lnTo>
                <a:lnTo>
                  <a:pt x="615" y="64"/>
                </a:lnTo>
                <a:cubicBezTo>
                  <a:pt x="616" y="67"/>
                  <a:pt x="616" y="69"/>
                  <a:pt x="616" y="72"/>
                </a:cubicBezTo>
                <a:lnTo>
                  <a:pt x="616" y="73"/>
                </a:lnTo>
                <a:cubicBezTo>
                  <a:pt x="616" y="100"/>
                  <a:pt x="594" y="121"/>
                  <a:pt x="568" y="121"/>
                </a:cubicBezTo>
                <a:cubicBezTo>
                  <a:pt x="541" y="121"/>
                  <a:pt x="520" y="100"/>
                  <a:pt x="520" y="73"/>
                </a:cubicBezTo>
                <a:lnTo>
                  <a:pt x="520" y="72"/>
                </a:lnTo>
                <a:lnTo>
                  <a:pt x="520" y="69"/>
                </a:lnTo>
                <a:lnTo>
                  <a:pt x="520" y="76"/>
                </a:lnTo>
                <a:lnTo>
                  <a:pt x="520" y="72"/>
                </a:lnTo>
                <a:cubicBezTo>
                  <a:pt x="520" y="70"/>
                  <a:pt x="519" y="68"/>
                  <a:pt x="519" y="65"/>
                </a:cubicBezTo>
                <a:lnTo>
                  <a:pt x="519" y="64"/>
                </a:lnTo>
                <a:cubicBezTo>
                  <a:pt x="519" y="39"/>
                  <a:pt x="538" y="19"/>
                  <a:pt x="563" y="16"/>
                </a:cubicBezTo>
                <a:cubicBezTo>
                  <a:pt x="587" y="14"/>
                  <a:pt x="610" y="30"/>
                  <a:pt x="615" y="55"/>
                </a:cubicBezTo>
                <a:lnTo>
                  <a:pt x="615" y="57"/>
                </a:lnTo>
                <a:lnTo>
                  <a:pt x="615" y="57"/>
                </a:lnTo>
                <a:lnTo>
                  <a:pt x="521" y="74"/>
                </a:lnTo>
                <a:lnTo>
                  <a:pt x="520" y="70"/>
                </a:lnTo>
                <a:lnTo>
                  <a:pt x="520" y="59"/>
                </a:lnTo>
                <a:cubicBezTo>
                  <a:pt x="520" y="55"/>
                  <a:pt x="521" y="50"/>
                  <a:pt x="522" y="46"/>
                </a:cubicBezTo>
                <a:lnTo>
                  <a:pt x="523" y="42"/>
                </a:lnTo>
                <a:cubicBezTo>
                  <a:pt x="526" y="31"/>
                  <a:pt x="533" y="22"/>
                  <a:pt x="542" y="16"/>
                </a:cubicBezTo>
                <a:lnTo>
                  <a:pt x="544" y="15"/>
                </a:lnTo>
                <a:cubicBezTo>
                  <a:pt x="566" y="0"/>
                  <a:pt x="596" y="6"/>
                  <a:pt x="610" y="28"/>
                </a:cubicBezTo>
                <a:lnTo>
                  <a:pt x="611" y="29"/>
                </a:lnTo>
                <a:cubicBezTo>
                  <a:pt x="614" y="33"/>
                  <a:pt x="616" y="38"/>
                  <a:pt x="618" y="43"/>
                </a:cubicBezTo>
                <a:lnTo>
                  <a:pt x="619" y="46"/>
                </a:lnTo>
                <a:lnTo>
                  <a:pt x="620" y="55"/>
                </a:lnTo>
                <a:lnTo>
                  <a:pt x="613" y="36"/>
                </a:lnTo>
                <a:lnTo>
                  <a:pt x="614" y="37"/>
                </a:lnTo>
                <a:lnTo>
                  <a:pt x="528" y="49"/>
                </a:lnTo>
                <a:lnTo>
                  <a:pt x="529" y="47"/>
                </a:lnTo>
                <a:lnTo>
                  <a:pt x="527" y="55"/>
                </a:lnTo>
                <a:lnTo>
                  <a:pt x="528" y="52"/>
                </a:lnTo>
                <a:lnTo>
                  <a:pt x="527" y="59"/>
                </a:lnTo>
                <a:lnTo>
                  <a:pt x="527" y="56"/>
                </a:lnTo>
                <a:cubicBezTo>
                  <a:pt x="527" y="51"/>
                  <a:pt x="528" y="46"/>
                  <a:pt x="529" y="41"/>
                </a:cubicBezTo>
                <a:lnTo>
                  <a:pt x="530" y="39"/>
                </a:lnTo>
                <a:cubicBezTo>
                  <a:pt x="538" y="16"/>
                  <a:pt x="562" y="2"/>
                  <a:pt x="586" y="8"/>
                </a:cubicBezTo>
                <a:cubicBezTo>
                  <a:pt x="610" y="13"/>
                  <a:pt x="626" y="36"/>
                  <a:pt x="623" y="60"/>
                </a:cubicBezTo>
                <a:lnTo>
                  <a:pt x="623" y="64"/>
                </a:lnTo>
                <a:lnTo>
                  <a:pt x="622" y="68"/>
                </a:lnTo>
                <a:lnTo>
                  <a:pt x="621" y="54"/>
                </a:lnTo>
                <a:lnTo>
                  <a:pt x="622" y="58"/>
                </a:lnTo>
                <a:lnTo>
                  <a:pt x="575" y="20"/>
                </a:lnTo>
                <a:lnTo>
                  <a:pt x="577" y="20"/>
                </a:lnTo>
                <a:lnTo>
                  <a:pt x="530" y="58"/>
                </a:lnTo>
                <a:lnTo>
                  <a:pt x="531" y="54"/>
                </a:lnTo>
                <a:lnTo>
                  <a:pt x="533" y="46"/>
                </a:lnTo>
                <a:cubicBezTo>
                  <a:pt x="534" y="44"/>
                  <a:pt x="535" y="42"/>
                  <a:pt x="536" y="40"/>
                </a:cubicBezTo>
                <a:lnTo>
                  <a:pt x="537" y="38"/>
                </a:lnTo>
                <a:cubicBezTo>
                  <a:pt x="546" y="19"/>
                  <a:pt x="566" y="9"/>
                  <a:pt x="586" y="11"/>
                </a:cubicBezTo>
                <a:cubicBezTo>
                  <a:pt x="607" y="14"/>
                  <a:pt x="623" y="29"/>
                  <a:pt x="627" y="50"/>
                </a:cubicBezTo>
                <a:lnTo>
                  <a:pt x="628" y="52"/>
                </a:lnTo>
                <a:lnTo>
                  <a:pt x="625" y="44"/>
                </a:lnTo>
                <a:lnTo>
                  <a:pt x="626" y="46"/>
                </a:lnTo>
                <a:lnTo>
                  <a:pt x="535" y="52"/>
                </a:lnTo>
                <a:lnTo>
                  <a:pt x="535" y="50"/>
                </a:lnTo>
                <a:lnTo>
                  <a:pt x="535" y="52"/>
                </a:lnTo>
                <a:cubicBezTo>
                  <a:pt x="535" y="49"/>
                  <a:pt x="536" y="46"/>
                  <a:pt x="537" y="43"/>
                </a:cubicBezTo>
                <a:lnTo>
                  <a:pt x="538" y="40"/>
                </a:lnTo>
                <a:cubicBezTo>
                  <a:pt x="539" y="38"/>
                  <a:pt x="540" y="36"/>
                  <a:pt x="541" y="34"/>
                </a:cubicBezTo>
                <a:lnTo>
                  <a:pt x="541" y="33"/>
                </a:lnTo>
                <a:cubicBezTo>
                  <a:pt x="550" y="15"/>
                  <a:pt x="569" y="5"/>
                  <a:pt x="589" y="7"/>
                </a:cubicBezTo>
                <a:cubicBezTo>
                  <a:pt x="609" y="9"/>
                  <a:pt x="626" y="23"/>
                  <a:pt x="631" y="43"/>
                </a:cubicBezTo>
                <a:lnTo>
                  <a:pt x="631" y="45"/>
                </a:lnTo>
                <a:lnTo>
                  <a:pt x="633" y="56"/>
                </a:lnTo>
                <a:lnTo>
                  <a:pt x="633" y="65"/>
                </a:lnTo>
                <a:lnTo>
                  <a:pt x="632" y="58"/>
                </a:lnTo>
                <a:lnTo>
                  <a:pt x="633" y="61"/>
                </a:lnTo>
                <a:lnTo>
                  <a:pt x="585" y="20"/>
                </a:lnTo>
                <a:lnTo>
                  <a:pt x="586" y="20"/>
                </a:lnTo>
                <a:lnTo>
                  <a:pt x="588" y="20"/>
                </a:lnTo>
                <a:lnTo>
                  <a:pt x="540" y="68"/>
                </a:lnTo>
                <a:lnTo>
                  <a:pt x="540" y="66"/>
                </a:lnTo>
                <a:cubicBezTo>
                  <a:pt x="540" y="63"/>
                  <a:pt x="541" y="60"/>
                  <a:pt x="541" y="57"/>
                </a:cubicBezTo>
                <a:lnTo>
                  <a:pt x="542" y="55"/>
                </a:lnTo>
                <a:cubicBezTo>
                  <a:pt x="546" y="32"/>
                  <a:pt x="566" y="16"/>
                  <a:pt x="589" y="16"/>
                </a:cubicBezTo>
                <a:lnTo>
                  <a:pt x="590" y="16"/>
                </a:lnTo>
                <a:lnTo>
                  <a:pt x="550" y="37"/>
                </a:lnTo>
                <a:lnTo>
                  <a:pt x="552" y="34"/>
                </a:lnTo>
                <a:lnTo>
                  <a:pt x="555" y="30"/>
                </a:lnTo>
                <a:cubicBezTo>
                  <a:pt x="566" y="15"/>
                  <a:pt x="586" y="8"/>
                  <a:pt x="604" y="12"/>
                </a:cubicBezTo>
                <a:cubicBezTo>
                  <a:pt x="623" y="16"/>
                  <a:pt x="637" y="31"/>
                  <a:pt x="641" y="50"/>
                </a:cubicBezTo>
                <a:lnTo>
                  <a:pt x="641" y="52"/>
                </a:lnTo>
                <a:lnTo>
                  <a:pt x="642" y="55"/>
                </a:lnTo>
                <a:lnTo>
                  <a:pt x="547" y="55"/>
                </a:lnTo>
                <a:lnTo>
                  <a:pt x="548" y="52"/>
                </a:lnTo>
                <a:lnTo>
                  <a:pt x="548" y="50"/>
                </a:lnTo>
                <a:cubicBezTo>
                  <a:pt x="553" y="25"/>
                  <a:pt x="576" y="9"/>
                  <a:pt x="600" y="11"/>
                </a:cubicBezTo>
                <a:cubicBezTo>
                  <a:pt x="625" y="14"/>
                  <a:pt x="643" y="34"/>
                  <a:pt x="643" y="59"/>
                </a:cubicBezTo>
                <a:lnTo>
                  <a:pt x="643" y="61"/>
                </a:lnTo>
                <a:lnTo>
                  <a:pt x="641" y="46"/>
                </a:lnTo>
                <a:lnTo>
                  <a:pt x="642" y="49"/>
                </a:lnTo>
                <a:lnTo>
                  <a:pt x="636" y="37"/>
                </a:lnTo>
                <a:lnTo>
                  <a:pt x="639" y="42"/>
                </a:lnTo>
                <a:cubicBezTo>
                  <a:pt x="644" y="48"/>
                  <a:pt x="647" y="56"/>
                  <a:pt x="647" y="64"/>
                </a:cubicBezTo>
                <a:lnTo>
                  <a:pt x="648" y="70"/>
                </a:lnTo>
                <a:lnTo>
                  <a:pt x="648" y="72"/>
                </a:lnTo>
                <a:lnTo>
                  <a:pt x="552" y="78"/>
                </a:lnTo>
                <a:lnTo>
                  <a:pt x="552" y="74"/>
                </a:lnTo>
                <a:lnTo>
                  <a:pt x="552" y="68"/>
                </a:lnTo>
                <a:lnTo>
                  <a:pt x="600" y="116"/>
                </a:lnTo>
                <a:lnTo>
                  <a:pt x="600" y="116"/>
                </a:lnTo>
                <a:lnTo>
                  <a:pt x="648" y="65"/>
                </a:lnTo>
                <a:lnTo>
                  <a:pt x="648" y="73"/>
                </a:lnTo>
                <a:lnTo>
                  <a:pt x="649" y="75"/>
                </a:lnTo>
                <a:lnTo>
                  <a:pt x="649" y="74"/>
                </a:lnTo>
                <a:lnTo>
                  <a:pt x="562" y="56"/>
                </a:lnTo>
                <a:lnTo>
                  <a:pt x="563" y="55"/>
                </a:lnTo>
                <a:lnTo>
                  <a:pt x="555" y="75"/>
                </a:lnTo>
                <a:lnTo>
                  <a:pt x="555" y="71"/>
                </a:lnTo>
                <a:cubicBezTo>
                  <a:pt x="556" y="67"/>
                  <a:pt x="557" y="63"/>
                  <a:pt x="559" y="58"/>
                </a:cubicBezTo>
                <a:lnTo>
                  <a:pt x="561" y="54"/>
                </a:lnTo>
                <a:cubicBezTo>
                  <a:pt x="569" y="37"/>
                  <a:pt x="586" y="25"/>
                  <a:pt x="605" y="25"/>
                </a:cubicBezTo>
                <a:lnTo>
                  <a:pt x="610" y="25"/>
                </a:lnTo>
                <a:cubicBezTo>
                  <a:pt x="627" y="25"/>
                  <a:pt x="642" y="34"/>
                  <a:pt x="651" y="49"/>
                </a:cubicBezTo>
                <a:lnTo>
                  <a:pt x="653" y="51"/>
                </a:lnTo>
                <a:lnTo>
                  <a:pt x="651" y="49"/>
                </a:lnTo>
                <a:lnTo>
                  <a:pt x="613" y="30"/>
                </a:lnTo>
                <a:lnTo>
                  <a:pt x="615" y="30"/>
                </a:lnTo>
                <a:lnTo>
                  <a:pt x="569" y="63"/>
                </a:lnTo>
                <a:lnTo>
                  <a:pt x="570" y="60"/>
                </a:lnTo>
                <a:cubicBezTo>
                  <a:pt x="572" y="56"/>
                  <a:pt x="574" y="52"/>
                  <a:pt x="576" y="48"/>
                </a:cubicBezTo>
                <a:lnTo>
                  <a:pt x="577" y="47"/>
                </a:lnTo>
                <a:cubicBezTo>
                  <a:pt x="587" y="32"/>
                  <a:pt x="605" y="23"/>
                  <a:pt x="623" y="26"/>
                </a:cubicBezTo>
                <a:cubicBezTo>
                  <a:pt x="642" y="28"/>
                  <a:pt x="657" y="41"/>
                  <a:pt x="663" y="58"/>
                </a:cubicBezTo>
                <a:lnTo>
                  <a:pt x="664" y="63"/>
                </a:lnTo>
                <a:lnTo>
                  <a:pt x="666" y="69"/>
                </a:lnTo>
                <a:lnTo>
                  <a:pt x="572" y="83"/>
                </a:lnTo>
                <a:lnTo>
                  <a:pt x="572" y="80"/>
                </a:lnTo>
                <a:lnTo>
                  <a:pt x="572" y="78"/>
                </a:lnTo>
                <a:cubicBezTo>
                  <a:pt x="572" y="51"/>
                  <a:pt x="593" y="30"/>
                  <a:pt x="620" y="30"/>
                </a:cubicBezTo>
                <a:cubicBezTo>
                  <a:pt x="646" y="30"/>
                  <a:pt x="668" y="51"/>
                  <a:pt x="668" y="78"/>
                </a:cubicBezTo>
                <a:lnTo>
                  <a:pt x="668" y="80"/>
                </a:lnTo>
                <a:lnTo>
                  <a:pt x="668" y="83"/>
                </a:lnTo>
                <a:cubicBezTo>
                  <a:pt x="668" y="105"/>
                  <a:pt x="653" y="125"/>
                  <a:pt x="631" y="130"/>
                </a:cubicBezTo>
                <a:cubicBezTo>
                  <a:pt x="609" y="135"/>
                  <a:pt x="587" y="124"/>
                  <a:pt x="577" y="104"/>
                </a:cubicBezTo>
                <a:lnTo>
                  <a:pt x="576" y="102"/>
                </a:lnTo>
                <a:cubicBezTo>
                  <a:pt x="574" y="98"/>
                  <a:pt x="572" y="94"/>
                  <a:pt x="572" y="89"/>
                </a:cubicBezTo>
                <a:lnTo>
                  <a:pt x="571" y="86"/>
                </a:lnTo>
                <a:cubicBezTo>
                  <a:pt x="569" y="72"/>
                  <a:pt x="573" y="58"/>
                  <a:pt x="582" y="47"/>
                </a:cubicBezTo>
                <a:cubicBezTo>
                  <a:pt x="591" y="36"/>
                  <a:pt x="604" y="30"/>
                  <a:pt x="618" y="30"/>
                </a:cubicBezTo>
                <a:lnTo>
                  <a:pt x="620" y="30"/>
                </a:lnTo>
                <a:lnTo>
                  <a:pt x="572" y="78"/>
                </a:lnTo>
                <a:lnTo>
                  <a:pt x="572" y="75"/>
                </a:lnTo>
                <a:cubicBezTo>
                  <a:pt x="572" y="70"/>
                  <a:pt x="573" y="65"/>
                  <a:pt x="574" y="60"/>
                </a:cubicBezTo>
                <a:lnTo>
                  <a:pt x="575" y="58"/>
                </a:lnTo>
                <a:cubicBezTo>
                  <a:pt x="582" y="36"/>
                  <a:pt x="605" y="22"/>
                  <a:pt x="628" y="26"/>
                </a:cubicBezTo>
                <a:cubicBezTo>
                  <a:pt x="651" y="30"/>
                  <a:pt x="668" y="50"/>
                  <a:pt x="668" y="73"/>
                </a:cubicBezTo>
                <a:lnTo>
                  <a:pt x="668" y="76"/>
                </a:lnTo>
                <a:lnTo>
                  <a:pt x="669" y="76"/>
                </a:lnTo>
                <a:lnTo>
                  <a:pt x="669" y="80"/>
                </a:lnTo>
                <a:lnTo>
                  <a:pt x="664" y="64"/>
                </a:lnTo>
                <a:lnTo>
                  <a:pt x="665" y="66"/>
                </a:lnTo>
                <a:lnTo>
                  <a:pt x="589" y="54"/>
                </a:lnTo>
                <a:lnTo>
                  <a:pt x="590" y="53"/>
                </a:lnTo>
                <a:lnTo>
                  <a:pt x="578" y="71"/>
                </a:lnTo>
                <a:lnTo>
                  <a:pt x="579" y="68"/>
                </a:lnTo>
                <a:lnTo>
                  <a:pt x="579" y="67"/>
                </a:lnTo>
                <a:cubicBezTo>
                  <a:pt x="580" y="64"/>
                  <a:pt x="581" y="61"/>
                  <a:pt x="583" y="59"/>
                </a:cubicBezTo>
                <a:lnTo>
                  <a:pt x="584" y="57"/>
                </a:lnTo>
                <a:cubicBezTo>
                  <a:pt x="590" y="43"/>
                  <a:pt x="602" y="34"/>
                  <a:pt x="617" y="31"/>
                </a:cubicBezTo>
                <a:cubicBezTo>
                  <a:pt x="631" y="28"/>
                  <a:pt x="646" y="32"/>
                  <a:pt x="657" y="41"/>
                </a:cubicBezTo>
                <a:lnTo>
                  <a:pt x="660" y="44"/>
                </a:lnTo>
                <a:lnTo>
                  <a:pt x="663" y="46"/>
                </a:lnTo>
                <a:lnTo>
                  <a:pt x="594" y="54"/>
                </a:lnTo>
                <a:lnTo>
                  <a:pt x="596" y="52"/>
                </a:lnTo>
                <a:lnTo>
                  <a:pt x="588" y="66"/>
                </a:lnTo>
                <a:lnTo>
                  <a:pt x="589" y="63"/>
                </a:lnTo>
                <a:cubicBezTo>
                  <a:pt x="590" y="61"/>
                  <a:pt x="591" y="59"/>
                  <a:pt x="592" y="57"/>
                </a:cubicBezTo>
                <a:lnTo>
                  <a:pt x="594" y="54"/>
                </a:lnTo>
                <a:cubicBezTo>
                  <a:pt x="596" y="49"/>
                  <a:pt x="599" y="45"/>
                  <a:pt x="603" y="41"/>
                </a:cubicBezTo>
                <a:lnTo>
                  <a:pt x="604" y="40"/>
                </a:lnTo>
                <a:cubicBezTo>
                  <a:pt x="617" y="27"/>
                  <a:pt x="636" y="22"/>
                  <a:pt x="654" y="28"/>
                </a:cubicBezTo>
                <a:cubicBezTo>
                  <a:pt x="671" y="34"/>
                  <a:pt x="683" y="49"/>
                  <a:pt x="686" y="68"/>
                </a:cubicBezTo>
                <a:lnTo>
                  <a:pt x="686" y="72"/>
                </a:lnTo>
                <a:lnTo>
                  <a:pt x="686" y="83"/>
                </a:lnTo>
                <a:lnTo>
                  <a:pt x="686" y="76"/>
                </a:lnTo>
                <a:lnTo>
                  <a:pt x="686" y="80"/>
                </a:lnTo>
                <a:lnTo>
                  <a:pt x="682" y="65"/>
                </a:lnTo>
                <a:lnTo>
                  <a:pt x="682" y="66"/>
                </a:lnTo>
                <a:lnTo>
                  <a:pt x="591" y="87"/>
                </a:lnTo>
                <a:lnTo>
                  <a:pt x="591" y="83"/>
                </a:lnTo>
                <a:lnTo>
                  <a:pt x="591" y="78"/>
                </a:lnTo>
                <a:lnTo>
                  <a:pt x="639" y="126"/>
                </a:lnTo>
                <a:lnTo>
                  <a:pt x="639" y="126"/>
                </a:lnTo>
                <a:lnTo>
                  <a:pt x="686" y="70"/>
                </a:lnTo>
                <a:lnTo>
                  <a:pt x="687" y="73"/>
                </a:lnTo>
                <a:lnTo>
                  <a:pt x="687" y="71"/>
                </a:lnTo>
                <a:cubicBezTo>
                  <a:pt x="693" y="97"/>
                  <a:pt x="677" y="123"/>
                  <a:pt x="652" y="130"/>
                </a:cubicBezTo>
                <a:cubicBezTo>
                  <a:pt x="626" y="136"/>
                  <a:pt x="600" y="120"/>
                  <a:pt x="593" y="95"/>
                </a:cubicBezTo>
                <a:lnTo>
                  <a:pt x="593" y="93"/>
                </a:lnTo>
                <a:lnTo>
                  <a:pt x="592" y="86"/>
                </a:lnTo>
                <a:cubicBezTo>
                  <a:pt x="589" y="72"/>
                  <a:pt x="593" y="58"/>
                  <a:pt x="602" y="47"/>
                </a:cubicBezTo>
                <a:cubicBezTo>
                  <a:pt x="611" y="36"/>
                  <a:pt x="625" y="30"/>
                  <a:pt x="639" y="30"/>
                </a:cubicBezTo>
                <a:lnTo>
                  <a:pt x="639" y="30"/>
                </a:lnTo>
                <a:cubicBezTo>
                  <a:pt x="666" y="30"/>
                  <a:pt x="687" y="51"/>
                  <a:pt x="687" y="78"/>
                </a:cubicBezTo>
                <a:lnTo>
                  <a:pt x="687" y="83"/>
                </a:lnTo>
                <a:cubicBezTo>
                  <a:pt x="687" y="86"/>
                  <a:pt x="687" y="88"/>
                  <a:pt x="687" y="91"/>
                </a:cubicBezTo>
                <a:lnTo>
                  <a:pt x="686" y="94"/>
                </a:lnTo>
                <a:lnTo>
                  <a:pt x="687" y="86"/>
                </a:lnTo>
                <a:lnTo>
                  <a:pt x="687" y="87"/>
                </a:lnTo>
                <a:lnTo>
                  <a:pt x="593" y="72"/>
                </a:lnTo>
                <a:lnTo>
                  <a:pt x="594" y="71"/>
                </a:lnTo>
                <a:lnTo>
                  <a:pt x="592" y="78"/>
                </a:lnTo>
                <a:lnTo>
                  <a:pt x="593" y="75"/>
                </a:lnTo>
                <a:lnTo>
                  <a:pt x="592" y="83"/>
                </a:lnTo>
                <a:lnTo>
                  <a:pt x="592" y="80"/>
                </a:lnTo>
                <a:cubicBezTo>
                  <a:pt x="592" y="76"/>
                  <a:pt x="592" y="72"/>
                  <a:pt x="593" y="68"/>
                </a:cubicBezTo>
                <a:lnTo>
                  <a:pt x="594" y="66"/>
                </a:lnTo>
                <a:cubicBezTo>
                  <a:pt x="599" y="45"/>
                  <a:pt x="619" y="30"/>
                  <a:pt x="641" y="30"/>
                </a:cubicBezTo>
                <a:cubicBezTo>
                  <a:pt x="663" y="30"/>
                  <a:pt x="682" y="46"/>
                  <a:pt x="687" y="68"/>
                </a:cubicBezTo>
                <a:lnTo>
                  <a:pt x="688" y="72"/>
                </a:lnTo>
                <a:lnTo>
                  <a:pt x="686" y="65"/>
                </a:lnTo>
                <a:lnTo>
                  <a:pt x="688" y="70"/>
                </a:lnTo>
                <a:lnTo>
                  <a:pt x="654" y="41"/>
                </a:lnTo>
                <a:lnTo>
                  <a:pt x="658" y="42"/>
                </a:lnTo>
                <a:lnTo>
                  <a:pt x="636" y="42"/>
                </a:lnTo>
                <a:lnTo>
                  <a:pt x="640" y="41"/>
                </a:lnTo>
                <a:lnTo>
                  <a:pt x="611" y="62"/>
                </a:lnTo>
                <a:lnTo>
                  <a:pt x="615" y="56"/>
                </a:lnTo>
                <a:lnTo>
                  <a:pt x="610" y="67"/>
                </a:lnTo>
                <a:lnTo>
                  <a:pt x="611" y="64"/>
                </a:lnTo>
                <a:cubicBezTo>
                  <a:pt x="613" y="57"/>
                  <a:pt x="617" y="50"/>
                  <a:pt x="623" y="45"/>
                </a:cubicBezTo>
                <a:lnTo>
                  <a:pt x="624" y="44"/>
                </a:lnTo>
                <a:cubicBezTo>
                  <a:pt x="636" y="32"/>
                  <a:pt x="654" y="27"/>
                  <a:pt x="671" y="32"/>
                </a:cubicBezTo>
                <a:cubicBezTo>
                  <a:pt x="688" y="37"/>
                  <a:pt x="701" y="51"/>
                  <a:pt x="705" y="69"/>
                </a:cubicBezTo>
                <a:lnTo>
                  <a:pt x="705" y="71"/>
                </a:lnTo>
                <a:cubicBezTo>
                  <a:pt x="706" y="74"/>
                  <a:pt x="706" y="77"/>
                  <a:pt x="706" y="80"/>
                </a:cubicBezTo>
                <a:lnTo>
                  <a:pt x="706" y="85"/>
                </a:lnTo>
                <a:lnTo>
                  <a:pt x="706" y="84"/>
                </a:lnTo>
                <a:lnTo>
                  <a:pt x="706" y="92"/>
                </a:lnTo>
                <a:lnTo>
                  <a:pt x="613" y="77"/>
                </a:lnTo>
                <a:lnTo>
                  <a:pt x="613" y="76"/>
                </a:lnTo>
                <a:lnTo>
                  <a:pt x="611" y="91"/>
                </a:lnTo>
                <a:lnTo>
                  <a:pt x="611" y="87"/>
                </a:lnTo>
                <a:lnTo>
                  <a:pt x="611" y="94"/>
                </a:lnTo>
                <a:lnTo>
                  <a:pt x="611" y="91"/>
                </a:lnTo>
                <a:lnTo>
                  <a:pt x="616" y="105"/>
                </a:lnTo>
                <a:lnTo>
                  <a:pt x="615" y="104"/>
                </a:lnTo>
                <a:lnTo>
                  <a:pt x="706" y="83"/>
                </a:lnTo>
                <a:lnTo>
                  <a:pt x="706" y="86"/>
                </a:lnTo>
                <a:lnTo>
                  <a:pt x="706" y="85"/>
                </a:lnTo>
                <a:lnTo>
                  <a:pt x="707" y="90"/>
                </a:lnTo>
                <a:lnTo>
                  <a:pt x="707" y="97"/>
                </a:lnTo>
                <a:cubicBezTo>
                  <a:pt x="707" y="123"/>
                  <a:pt x="685" y="145"/>
                  <a:pt x="659" y="145"/>
                </a:cubicBezTo>
                <a:cubicBezTo>
                  <a:pt x="632" y="145"/>
                  <a:pt x="611" y="123"/>
                  <a:pt x="611" y="97"/>
                </a:cubicBezTo>
                <a:lnTo>
                  <a:pt x="611" y="95"/>
                </a:lnTo>
                <a:lnTo>
                  <a:pt x="611" y="95"/>
                </a:lnTo>
                <a:lnTo>
                  <a:pt x="610" y="85"/>
                </a:lnTo>
                <a:lnTo>
                  <a:pt x="612" y="97"/>
                </a:lnTo>
                <a:lnTo>
                  <a:pt x="611" y="95"/>
                </a:lnTo>
                <a:lnTo>
                  <a:pt x="706" y="83"/>
                </a:lnTo>
                <a:lnTo>
                  <a:pt x="706" y="85"/>
                </a:lnTo>
                <a:lnTo>
                  <a:pt x="706" y="89"/>
                </a:lnTo>
                <a:lnTo>
                  <a:pt x="706" y="94"/>
                </a:lnTo>
                <a:lnTo>
                  <a:pt x="705" y="86"/>
                </a:lnTo>
                <a:lnTo>
                  <a:pt x="706" y="89"/>
                </a:lnTo>
                <a:lnTo>
                  <a:pt x="658" y="49"/>
                </a:lnTo>
                <a:lnTo>
                  <a:pt x="660" y="49"/>
                </a:lnTo>
                <a:cubicBezTo>
                  <a:pt x="663" y="49"/>
                  <a:pt x="666" y="49"/>
                  <a:pt x="669" y="50"/>
                </a:cubicBezTo>
                <a:lnTo>
                  <a:pt x="672" y="50"/>
                </a:lnTo>
                <a:lnTo>
                  <a:pt x="651" y="51"/>
                </a:lnTo>
                <a:lnTo>
                  <a:pt x="653" y="50"/>
                </a:lnTo>
                <a:lnTo>
                  <a:pt x="616" y="97"/>
                </a:lnTo>
                <a:lnTo>
                  <a:pt x="616" y="95"/>
                </a:lnTo>
                <a:lnTo>
                  <a:pt x="617" y="104"/>
                </a:lnTo>
                <a:lnTo>
                  <a:pt x="617" y="102"/>
                </a:lnTo>
                <a:cubicBezTo>
                  <a:pt x="616" y="96"/>
                  <a:pt x="616" y="90"/>
                  <a:pt x="617" y="85"/>
                </a:cubicBezTo>
                <a:lnTo>
                  <a:pt x="617" y="82"/>
                </a:lnTo>
                <a:cubicBezTo>
                  <a:pt x="619" y="72"/>
                  <a:pt x="623" y="63"/>
                  <a:pt x="631" y="56"/>
                </a:cubicBezTo>
                <a:lnTo>
                  <a:pt x="633" y="54"/>
                </a:lnTo>
                <a:cubicBezTo>
                  <a:pt x="643" y="43"/>
                  <a:pt x="657" y="38"/>
                  <a:pt x="671" y="40"/>
                </a:cubicBezTo>
                <a:cubicBezTo>
                  <a:pt x="685" y="41"/>
                  <a:pt x="698" y="48"/>
                  <a:pt x="706" y="60"/>
                </a:cubicBezTo>
                <a:lnTo>
                  <a:pt x="709" y="65"/>
                </a:lnTo>
                <a:lnTo>
                  <a:pt x="711" y="67"/>
                </a:lnTo>
                <a:lnTo>
                  <a:pt x="647" y="57"/>
                </a:lnTo>
                <a:lnTo>
                  <a:pt x="650" y="55"/>
                </a:lnTo>
                <a:lnTo>
                  <a:pt x="639" y="65"/>
                </a:lnTo>
                <a:lnTo>
                  <a:pt x="641" y="62"/>
                </a:lnTo>
                <a:cubicBezTo>
                  <a:pt x="651" y="50"/>
                  <a:pt x="667" y="43"/>
                  <a:pt x="684" y="45"/>
                </a:cubicBezTo>
                <a:cubicBezTo>
                  <a:pt x="700" y="46"/>
                  <a:pt x="714" y="56"/>
                  <a:pt x="721" y="71"/>
                </a:cubicBezTo>
                <a:lnTo>
                  <a:pt x="722" y="73"/>
                </a:lnTo>
                <a:cubicBezTo>
                  <a:pt x="726" y="80"/>
                  <a:pt x="727" y="87"/>
                  <a:pt x="727" y="94"/>
                </a:cubicBezTo>
                <a:lnTo>
                  <a:pt x="727" y="97"/>
                </a:lnTo>
                <a:lnTo>
                  <a:pt x="679" y="49"/>
                </a:lnTo>
                <a:lnTo>
                  <a:pt x="681" y="49"/>
                </a:lnTo>
                <a:lnTo>
                  <a:pt x="633" y="93"/>
                </a:lnTo>
                <a:lnTo>
                  <a:pt x="634" y="87"/>
                </a:lnTo>
                <a:lnTo>
                  <a:pt x="634" y="82"/>
                </a:lnTo>
                <a:cubicBezTo>
                  <a:pt x="637" y="56"/>
                  <a:pt x="660" y="38"/>
                  <a:pt x="685" y="40"/>
                </a:cubicBezTo>
                <a:cubicBezTo>
                  <a:pt x="710" y="41"/>
                  <a:pt x="730" y="62"/>
                  <a:pt x="730" y="87"/>
                </a:cubicBezTo>
                <a:lnTo>
                  <a:pt x="730" y="89"/>
                </a:lnTo>
                <a:cubicBezTo>
                  <a:pt x="730" y="91"/>
                  <a:pt x="730" y="94"/>
                  <a:pt x="729" y="96"/>
                </a:cubicBezTo>
                <a:lnTo>
                  <a:pt x="729" y="99"/>
                </a:lnTo>
                <a:lnTo>
                  <a:pt x="729" y="92"/>
                </a:lnTo>
                <a:lnTo>
                  <a:pt x="729" y="95"/>
                </a:lnTo>
                <a:cubicBezTo>
                  <a:pt x="729" y="101"/>
                  <a:pt x="729" y="106"/>
                  <a:pt x="727" y="111"/>
                </a:cubicBezTo>
                <a:lnTo>
                  <a:pt x="727" y="112"/>
                </a:lnTo>
                <a:cubicBezTo>
                  <a:pt x="720" y="132"/>
                  <a:pt x="702" y="145"/>
                  <a:pt x="681" y="145"/>
                </a:cubicBezTo>
                <a:cubicBezTo>
                  <a:pt x="660" y="145"/>
                  <a:pt x="642" y="132"/>
                  <a:pt x="635" y="112"/>
                </a:cubicBezTo>
                <a:lnTo>
                  <a:pt x="635" y="111"/>
                </a:lnTo>
                <a:cubicBezTo>
                  <a:pt x="633" y="106"/>
                  <a:pt x="632" y="101"/>
                  <a:pt x="632" y="95"/>
                </a:cubicBezTo>
                <a:lnTo>
                  <a:pt x="632" y="92"/>
                </a:lnTo>
                <a:lnTo>
                  <a:pt x="633" y="102"/>
                </a:lnTo>
                <a:lnTo>
                  <a:pt x="632" y="97"/>
                </a:lnTo>
                <a:lnTo>
                  <a:pt x="722" y="109"/>
                </a:lnTo>
                <a:lnTo>
                  <a:pt x="721" y="111"/>
                </a:lnTo>
                <a:lnTo>
                  <a:pt x="726" y="97"/>
                </a:lnTo>
                <a:lnTo>
                  <a:pt x="725" y="100"/>
                </a:lnTo>
                <a:lnTo>
                  <a:pt x="678" y="44"/>
                </a:lnTo>
                <a:lnTo>
                  <a:pt x="681" y="44"/>
                </a:lnTo>
                <a:lnTo>
                  <a:pt x="640" y="68"/>
                </a:lnTo>
                <a:lnTo>
                  <a:pt x="643" y="63"/>
                </a:lnTo>
                <a:lnTo>
                  <a:pt x="684" y="135"/>
                </a:lnTo>
                <a:lnTo>
                  <a:pt x="683" y="135"/>
                </a:lnTo>
                <a:lnTo>
                  <a:pt x="730" y="79"/>
                </a:lnTo>
                <a:lnTo>
                  <a:pt x="731" y="84"/>
                </a:lnTo>
                <a:lnTo>
                  <a:pt x="729" y="76"/>
                </a:lnTo>
                <a:lnTo>
                  <a:pt x="730" y="80"/>
                </a:lnTo>
                <a:lnTo>
                  <a:pt x="640" y="82"/>
                </a:lnTo>
                <a:lnTo>
                  <a:pt x="640" y="80"/>
                </a:lnTo>
                <a:lnTo>
                  <a:pt x="638" y="95"/>
                </a:lnTo>
                <a:lnTo>
                  <a:pt x="638" y="92"/>
                </a:lnTo>
                <a:cubicBezTo>
                  <a:pt x="638" y="89"/>
                  <a:pt x="638" y="86"/>
                  <a:pt x="639" y="83"/>
                </a:cubicBezTo>
                <a:lnTo>
                  <a:pt x="640" y="78"/>
                </a:lnTo>
                <a:cubicBezTo>
                  <a:pt x="644" y="60"/>
                  <a:pt x="657" y="45"/>
                  <a:pt x="676" y="41"/>
                </a:cubicBezTo>
                <a:cubicBezTo>
                  <a:pt x="694" y="36"/>
                  <a:pt x="713" y="43"/>
                  <a:pt x="724" y="57"/>
                </a:cubicBezTo>
                <a:lnTo>
                  <a:pt x="726" y="60"/>
                </a:lnTo>
                <a:lnTo>
                  <a:pt x="728" y="62"/>
                </a:lnTo>
                <a:lnTo>
                  <a:pt x="653" y="62"/>
                </a:lnTo>
                <a:lnTo>
                  <a:pt x="655" y="60"/>
                </a:lnTo>
                <a:lnTo>
                  <a:pt x="653" y="63"/>
                </a:lnTo>
                <a:cubicBezTo>
                  <a:pt x="664" y="44"/>
                  <a:pt x="686" y="35"/>
                  <a:pt x="707" y="41"/>
                </a:cubicBezTo>
                <a:cubicBezTo>
                  <a:pt x="728" y="47"/>
                  <a:pt x="742" y="66"/>
                  <a:pt x="742" y="87"/>
                </a:cubicBezTo>
                <a:lnTo>
                  <a:pt x="742" y="89"/>
                </a:lnTo>
                <a:lnTo>
                  <a:pt x="742" y="93"/>
                </a:lnTo>
                <a:lnTo>
                  <a:pt x="742" y="96"/>
                </a:lnTo>
                <a:lnTo>
                  <a:pt x="742" y="97"/>
                </a:lnTo>
                <a:cubicBezTo>
                  <a:pt x="742" y="123"/>
                  <a:pt x="721" y="145"/>
                  <a:pt x="694" y="145"/>
                </a:cubicBezTo>
                <a:cubicBezTo>
                  <a:pt x="668" y="145"/>
                  <a:pt x="646" y="123"/>
                  <a:pt x="646" y="97"/>
                </a:cubicBezTo>
                <a:lnTo>
                  <a:pt x="646" y="95"/>
                </a:lnTo>
                <a:lnTo>
                  <a:pt x="647" y="85"/>
                </a:lnTo>
                <a:lnTo>
                  <a:pt x="647" y="86"/>
                </a:lnTo>
                <a:cubicBezTo>
                  <a:pt x="647" y="83"/>
                  <a:pt x="647" y="81"/>
                  <a:pt x="648" y="78"/>
                </a:cubicBezTo>
                <a:lnTo>
                  <a:pt x="648" y="75"/>
                </a:lnTo>
                <a:cubicBezTo>
                  <a:pt x="651" y="59"/>
                  <a:pt x="661" y="45"/>
                  <a:pt x="676" y="39"/>
                </a:cubicBezTo>
                <a:cubicBezTo>
                  <a:pt x="691" y="32"/>
                  <a:pt x="709" y="34"/>
                  <a:pt x="722" y="43"/>
                </a:cubicBezTo>
                <a:lnTo>
                  <a:pt x="724" y="44"/>
                </a:lnTo>
                <a:cubicBezTo>
                  <a:pt x="731" y="49"/>
                  <a:pt x="737" y="57"/>
                  <a:pt x="741" y="65"/>
                </a:cubicBezTo>
                <a:lnTo>
                  <a:pt x="743" y="69"/>
                </a:lnTo>
                <a:lnTo>
                  <a:pt x="746" y="79"/>
                </a:lnTo>
                <a:lnTo>
                  <a:pt x="748" y="88"/>
                </a:lnTo>
                <a:lnTo>
                  <a:pt x="746" y="80"/>
                </a:lnTo>
                <a:lnTo>
                  <a:pt x="747" y="82"/>
                </a:lnTo>
                <a:lnTo>
                  <a:pt x="655" y="82"/>
                </a:lnTo>
                <a:lnTo>
                  <a:pt x="656" y="80"/>
                </a:lnTo>
                <a:lnTo>
                  <a:pt x="654" y="88"/>
                </a:lnTo>
                <a:lnTo>
                  <a:pt x="655" y="85"/>
                </a:lnTo>
                <a:cubicBezTo>
                  <a:pt x="655" y="80"/>
                  <a:pt x="657" y="75"/>
                  <a:pt x="659" y="71"/>
                </a:cubicBezTo>
                <a:lnTo>
                  <a:pt x="661" y="68"/>
                </a:lnTo>
                <a:lnTo>
                  <a:pt x="662" y="66"/>
                </a:lnTo>
                <a:cubicBezTo>
                  <a:pt x="671" y="48"/>
                  <a:pt x="691" y="37"/>
                  <a:pt x="711" y="40"/>
                </a:cubicBezTo>
                <a:cubicBezTo>
                  <a:pt x="731" y="43"/>
                  <a:pt x="748" y="58"/>
                  <a:pt x="752" y="78"/>
                </a:cubicBezTo>
                <a:lnTo>
                  <a:pt x="753" y="83"/>
                </a:lnTo>
                <a:lnTo>
                  <a:pt x="753" y="87"/>
                </a:lnTo>
                <a:lnTo>
                  <a:pt x="658" y="97"/>
                </a:lnTo>
                <a:lnTo>
                  <a:pt x="658" y="95"/>
                </a:lnTo>
                <a:lnTo>
                  <a:pt x="658" y="92"/>
                </a:lnTo>
                <a:lnTo>
                  <a:pt x="658" y="87"/>
                </a:lnTo>
                <a:cubicBezTo>
                  <a:pt x="658" y="61"/>
                  <a:pt x="680" y="39"/>
                  <a:pt x="706" y="39"/>
                </a:cubicBezTo>
                <a:lnTo>
                  <a:pt x="708" y="39"/>
                </a:lnTo>
                <a:cubicBezTo>
                  <a:pt x="725" y="39"/>
                  <a:pt x="740" y="48"/>
                  <a:pt x="749" y="63"/>
                </a:cubicBezTo>
                <a:lnTo>
                  <a:pt x="752" y="68"/>
                </a:lnTo>
                <a:lnTo>
                  <a:pt x="711" y="44"/>
                </a:lnTo>
                <a:lnTo>
                  <a:pt x="716" y="44"/>
                </a:lnTo>
                <a:lnTo>
                  <a:pt x="668" y="92"/>
                </a:lnTo>
                <a:lnTo>
                  <a:pt x="668" y="89"/>
                </a:lnTo>
                <a:lnTo>
                  <a:pt x="669" y="101"/>
                </a:lnTo>
                <a:lnTo>
                  <a:pt x="669" y="99"/>
                </a:lnTo>
                <a:lnTo>
                  <a:pt x="763" y="80"/>
                </a:lnTo>
                <a:lnTo>
                  <a:pt x="763" y="83"/>
                </a:lnTo>
                <a:cubicBezTo>
                  <a:pt x="764" y="85"/>
                  <a:pt x="764" y="88"/>
                  <a:pt x="764" y="90"/>
                </a:cubicBezTo>
                <a:lnTo>
                  <a:pt x="764" y="92"/>
                </a:lnTo>
                <a:cubicBezTo>
                  <a:pt x="764" y="119"/>
                  <a:pt x="742" y="140"/>
                  <a:pt x="716" y="140"/>
                </a:cubicBezTo>
                <a:cubicBezTo>
                  <a:pt x="689" y="140"/>
                  <a:pt x="668" y="119"/>
                  <a:pt x="668" y="92"/>
                </a:cubicBezTo>
                <a:lnTo>
                  <a:pt x="668" y="89"/>
                </a:lnTo>
                <a:lnTo>
                  <a:pt x="668" y="89"/>
                </a:lnTo>
                <a:lnTo>
                  <a:pt x="667" y="85"/>
                </a:lnTo>
                <a:lnTo>
                  <a:pt x="667" y="78"/>
                </a:lnTo>
                <a:cubicBezTo>
                  <a:pt x="667" y="51"/>
                  <a:pt x="688" y="30"/>
                  <a:pt x="715" y="30"/>
                </a:cubicBezTo>
                <a:cubicBezTo>
                  <a:pt x="741" y="30"/>
                  <a:pt x="763" y="51"/>
                  <a:pt x="763" y="78"/>
                </a:cubicBezTo>
                <a:lnTo>
                  <a:pt x="763" y="79"/>
                </a:lnTo>
                <a:lnTo>
                  <a:pt x="763" y="79"/>
                </a:lnTo>
                <a:lnTo>
                  <a:pt x="764" y="87"/>
                </a:lnTo>
                <a:lnTo>
                  <a:pt x="762" y="77"/>
                </a:lnTo>
                <a:lnTo>
                  <a:pt x="764" y="83"/>
                </a:lnTo>
                <a:lnTo>
                  <a:pt x="760" y="75"/>
                </a:lnTo>
                <a:lnTo>
                  <a:pt x="762" y="78"/>
                </a:lnTo>
                <a:lnTo>
                  <a:pt x="687" y="68"/>
                </a:lnTo>
                <a:lnTo>
                  <a:pt x="688" y="67"/>
                </a:lnTo>
                <a:lnTo>
                  <a:pt x="678" y="82"/>
                </a:lnTo>
                <a:lnTo>
                  <a:pt x="679" y="78"/>
                </a:lnTo>
                <a:lnTo>
                  <a:pt x="677" y="87"/>
                </a:lnTo>
                <a:lnTo>
                  <a:pt x="678" y="82"/>
                </a:lnTo>
                <a:cubicBezTo>
                  <a:pt x="682" y="60"/>
                  <a:pt x="702" y="44"/>
                  <a:pt x="724" y="44"/>
                </a:cubicBezTo>
                <a:lnTo>
                  <a:pt x="725" y="44"/>
                </a:lnTo>
                <a:lnTo>
                  <a:pt x="726" y="44"/>
                </a:lnTo>
                <a:cubicBezTo>
                  <a:pt x="740" y="44"/>
                  <a:pt x="753" y="50"/>
                  <a:pt x="762" y="60"/>
                </a:cubicBezTo>
                <a:cubicBezTo>
                  <a:pt x="771" y="71"/>
                  <a:pt x="776" y="84"/>
                  <a:pt x="774" y="98"/>
                </a:cubicBezTo>
                <a:lnTo>
                  <a:pt x="774" y="102"/>
                </a:lnTo>
                <a:lnTo>
                  <a:pt x="772" y="82"/>
                </a:lnTo>
                <a:lnTo>
                  <a:pt x="773" y="85"/>
                </a:lnTo>
                <a:lnTo>
                  <a:pt x="761" y="66"/>
                </a:lnTo>
                <a:lnTo>
                  <a:pt x="763" y="68"/>
                </a:lnTo>
                <a:lnTo>
                  <a:pt x="708" y="59"/>
                </a:lnTo>
                <a:lnTo>
                  <a:pt x="711" y="58"/>
                </a:lnTo>
                <a:lnTo>
                  <a:pt x="696" y="69"/>
                </a:lnTo>
                <a:lnTo>
                  <a:pt x="699" y="66"/>
                </a:lnTo>
                <a:lnTo>
                  <a:pt x="687" y="92"/>
                </a:lnTo>
                <a:lnTo>
                  <a:pt x="688" y="87"/>
                </a:lnTo>
                <a:lnTo>
                  <a:pt x="687" y="87"/>
                </a:lnTo>
                <a:cubicBezTo>
                  <a:pt x="687" y="61"/>
                  <a:pt x="709" y="39"/>
                  <a:pt x="735" y="39"/>
                </a:cubicBezTo>
                <a:cubicBezTo>
                  <a:pt x="762" y="39"/>
                  <a:pt x="783" y="61"/>
                  <a:pt x="783" y="87"/>
                </a:cubicBezTo>
                <a:lnTo>
                  <a:pt x="783" y="90"/>
                </a:lnTo>
                <a:cubicBezTo>
                  <a:pt x="783" y="93"/>
                  <a:pt x="783" y="96"/>
                  <a:pt x="783" y="99"/>
                </a:cubicBezTo>
                <a:lnTo>
                  <a:pt x="782" y="102"/>
                </a:lnTo>
                <a:cubicBezTo>
                  <a:pt x="777" y="126"/>
                  <a:pt x="755" y="143"/>
                  <a:pt x="730" y="140"/>
                </a:cubicBezTo>
                <a:cubicBezTo>
                  <a:pt x="706" y="138"/>
                  <a:pt x="687" y="117"/>
                  <a:pt x="687" y="92"/>
                </a:cubicBezTo>
                <a:lnTo>
                  <a:pt x="687" y="90"/>
                </a:lnTo>
                <a:lnTo>
                  <a:pt x="688" y="99"/>
                </a:lnTo>
                <a:lnTo>
                  <a:pt x="687" y="97"/>
                </a:lnTo>
                <a:lnTo>
                  <a:pt x="782" y="82"/>
                </a:lnTo>
                <a:lnTo>
                  <a:pt x="783" y="87"/>
                </a:lnTo>
                <a:lnTo>
                  <a:pt x="783" y="92"/>
                </a:lnTo>
                <a:lnTo>
                  <a:pt x="735" y="49"/>
                </a:lnTo>
                <a:lnTo>
                  <a:pt x="736" y="49"/>
                </a:lnTo>
                <a:cubicBezTo>
                  <a:pt x="741" y="49"/>
                  <a:pt x="746" y="50"/>
                  <a:pt x="751" y="51"/>
                </a:cubicBezTo>
                <a:lnTo>
                  <a:pt x="753" y="52"/>
                </a:lnTo>
                <a:lnTo>
                  <a:pt x="716" y="55"/>
                </a:lnTo>
                <a:lnTo>
                  <a:pt x="717" y="54"/>
                </a:lnTo>
                <a:lnTo>
                  <a:pt x="691" y="89"/>
                </a:lnTo>
                <a:lnTo>
                  <a:pt x="692" y="86"/>
                </a:lnTo>
                <a:lnTo>
                  <a:pt x="692" y="84"/>
                </a:lnTo>
                <a:lnTo>
                  <a:pt x="692" y="80"/>
                </a:lnTo>
                <a:lnTo>
                  <a:pt x="694" y="71"/>
                </a:lnTo>
                <a:cubicBezTo>
                  <a:pt x="699" y="52"/>
                  <a:pt x="715" y="37"/>
                  <a:pt x="735" y="35"/>
                </a:cubicBezTo>
                <a:cubicBezTo>
                  <a:pt x="755" y="33"/>
                  <a:pt x="774" y="44"/>
                  <a:pt x="783" y="62"/>
                </a:cubicBezTo>
                <a:lnTo>
                  <a:pt x="784" y="63"/>
                </a:lnTo>
                <a:cubicBezTo>
                  <a:pt x="786" y="67"/>
                  <a:pt x="788" y="71"/>
                  <a:pt x="788" y="76"/>
                </a:cubicBezTo>
                <a:lnTo>
                  <a:pt x="789" y="79"/>
                </a:lnTo>
                <a:lnTo>
                  <a:pt x="789" y="84"/>
                </a:lnTo>
                <a:lnTo>
                  <a:pt x="789" y="81"/>
                </a:lnTo>
                <a:lnTo>
                  <a:pt x="696" y="81"/>
                </a:lnTo>
                <a:lnTo>
                  <a:pt x="696" y="79"/>
                </a:lnTo>
                <a:lnTo>
                  <a:pt x="696" y="80"/>
                </a:lnTo>
                <a:cubicBezTo>
                  <a:pt x="700" y="56"/>
                  <a:pt x="720" y="39"/>
                  <a:pt x="743" y="39"/>
                </a:cubicBezTo>
                <a:lnTo>
                  <a:pt x="744" y="39"/>
                </a:lnTo>
                <a:cubicBezTo>
                  <a:pt x="766" y="39"/>
                  <a:pt x="784" y="53"/>
                  <a:pt x="790" y="74"/>
                </a:cubicBezTo>
                <a:lnTo>
                  <a:pt x="792" y="79"/>
                </a:lnTo>
                <a:lnTo>
                  <a:pt x="754" y="45"/>
                </a:lnTo>
                <a:lnTo>
                  <a:pt x="757" y="46"/>
                </a:lnTo>
                <a:lnTo>
                  <a:pt x="740" y="46"/>
                </a:lnTo>
                <a:lnTo>
                  <a:pt x="742" y="45"/>
                </a:lnTo>
                <a:lnTo>
                  <a:pt x="712" y="65"/>
                </a:lnTo>
                <a:lnTo>
                  <a:pt x="716" y="60"/>
                </a:lnTo>
                <a:lnTo>
                  <a:pt x="755" y="135"/>
                </a:lnTo>
                <a:lnTo>
                  <a:pt x="754" y="135"/>
                </a:lnTo>
                <a:cubicBezTo>
                  <a:pt x="732" y="135"/>
                  <a:pt x="712" y="120"/>
                  <a:pt x="708" y="98"/>
                </a:cubicBezTo>
                <a:lnTo>
                  <a:pt x="707" y="93"/>
                </a:lnTo>
                <a:cubicBezTo>
                  <a:pt x="705" y="87"/>
                  <a:pt x="705" y="81"/>
                  <a:pt x="706" y="75"/>
                </a:cubicBezTo>
                <a:lnTo>
                  <a:pt x="707" y="72"/>
                </a:lnTo>
                <a:lnTo>
                  <a:pt x="708" y="66"/>
                </a:lnTo>
                <a:cubicBezTo>
                  <a:pt x="713" y="47"/>
                  <a:pt x="729" y="32"/>
                  <a:pt x="749" y="30"/>
                </a:cubicBezTo>
                <a:cubicBezTo>
                  <a:pt x="769" y="28"/>
                  <a:pt x="788" y="39"/>
                  <a:pt x="797" y="57"/>
                </a:cubicBezTo>
                <a:lnTo>
                  <a:pt x="799" y="61"/>
                </a:lnTo>
                <a:lnTo>
                  <a:pt x="804" y="71"/>
                </a:lnTo>
                <a:cubicBezTo>
                  <a:pt x="805" y="74"/>
                  <a:pt x="805" y="77"/>
                  <a:pt x="806" y="80"/>
                </a:cubicBezTo>
                <a:lnTo>
                  <a:pt x="807" y="86"/>
                </a:lnTo>
                <a:lnTo>
                  <a:pt x="807" y="90"/>
                </a:lnTo>
                <a:lnTo>
                  <a:pt x="712" y="97"/>
                </a:lnTo>
                <a:lnTo>
                  <a:pt x="712" y="93"/>
                </a:lnTo>
                <a:lnTo>
                  <a:pt x="712" y="87"/>
                </a:lnTo>
                <a:cubicBezTo>
                  <a:pt x="712" y="61"/>
                  <a:pt x="733" y="39"/>
                  <a:pt x="760" y="39"/>
                </a:cubicBezTo>
                <a:lnTo>
                  <a:pt x="760" y="39"/>
                </a:lnTo>
                <a:cubicBezTo>
                  <a:pt x="787" y="39"/>
                  <a:pt x="808" y="61"/>
                  <a:pt x="808" y="87"/>
                </a:cubicBezTo>
                <a:cubicBezTo>
                  <a:pt x="808" y="114"/>
                  <a:pt x="787" y="135"/>
                  <a:pt x="760" y="135"/>
                </a:cubicBezTo>
                <a:lnTo>
                  <a:pt x="759" y="135"/>
                </a:lnTo>
                <a:cubicBezTo>
                  <a:pt x="733" y="135"/>
                  <a:pt x="711" y="114"/>
                  <a:pt x="711" y="87"/>
                </a:cubicBezTo>
                <a:cubicBezTo>
                  <a:pt x="711" y="61"/>
                  <a:pt x="733" y="39"/>
                  <a:pt x="759" y="39"/>
                </a:cubicBezTo>
                <a:lnTo>
                  <a:pt x="764" y="39"/>
                </a:lnTo>
                <a:lnTo>
                  <a:pt x="769" y="39"/>
                </a:lnTo>
                <a:lnTo>
                  <a:pt x="754" y="42"/>
                </a:lnTo>
                <a:lnTo>
                  <a:pt x="756" y="41"/>
                </a:lnTo>
                <a:cubicBezTo>
                  <a:pt x="766" y="38"/>
                  <a:pt x="776" y="38"/>
                  <a:pt x="786" y="41"/>
                </a:cubicBezTo>
                <a:lnTo>
                  <a:pt x="788" y="42"/>
                </a:lnTo>
                <a:cubicBezTo>
                  <a:pt x="804" y="47"/>
                  <a:pt x="817" y="62"/>
                  <a:pt x="820" y="79"/>
                </a:cubicBezTo>
                <a:lnTo>
                  <a:pt x="821" y="84"/>
                </a:lnTo>
                <a:cubicBezTo>
                  <a:pt x="821" y="87"/>
                  <a:pt x="821" y="90"/>
                  <a:pt x="821" y="93"/>
                </a:cubicBezTo>
                <a:lnTo>
                  <a:pt x="821" y="97"/>
                </a:lnTo>
                <a:lnTo>
                  <a:pt x="726" y="91"/>
                </a:lnTo>
                <a:lnTo>
                  <a:pt x="726" y="87"/>
                </a:lnTo>
                <a:lnTo>
                  <a:pt x="727" y="83"/>
                </a:lnTo>
                <a:lnTo>
                  <a:pt x="774" y="135"/>
                </a:lnTo>
                <a:lnTo>
                  <a:pt x="774" y="135"/>
                </a:lnTo>
                <a:lnTo>
                  <a:pt x="822" y="87"/>
                </a:lnTo>
                <a:lnTo>
                  <a:pt x="822" y="90"/>
                </a:lnTo>
                <a:lnTo>
                  <a:pt x="822" y="92"/>
                </a:lnTo>
                <a:lnTo>
                  <a:pt x="731" y="71"/>
                </a:lnTo>
                <a:lnTo>
                  <a:pt x="732" y="69"/>
                </a:lnTo>
                <a:lnTo>
                  <a:pt x="728" y="83"/>
                </a:lnTo>
                <a:lnTo>
                  <a:pt x="728" y="80"/>
                </a:lnTo>
                <a:cubicBezTo>
                  <a:pt x="732" y="56"/>
                  <a:pt x="752" y="39"/>
                  <a:pt x="775" y="39"/>
                </a:cubicBezTo>
                <a:lnTo>
                  <a:pt x="776" y="39"/>
                </a:lnTo>
                <a:cubicBezTo>
                  <a:pt x="796" y="39"/>
                  <a:pt x="813" y="51"/>
                  <a:pt x="821" y="70"/>
                </a:cubicBezTo>
                <a:lnTo>
                  <a:pt x="823" y="75"/>
                </a:lnTo>
                <a:cubicBezTo>
                  <a:pt x="824" y="79"/>
                  <a:pt x="825" y="83"/>
                  <a:pt x="826" y="88"/>
                </a:cubicBezTo>
                <a:lnTo>
                  <a:pt x="826" y="94"/>
                </a:lnTo>
                <a:lnTo>
                  <a:pt x="826" y="102"/>
                </a:lnTo>
                <a:cubicBezTo>
                  <a:pt x="826" y="128"/>
                  <a:pt x="805" y="150"/>
                  <a:pt x="778" y="150"/>
                </a:cubicBezTo>
                <a:cubicBezTo>
                  <a:pt x="752" y="150"/>
                  <a:pt x="730" y="128"/>
                  <a:pt x="730" y="102"/>
                </a:cubicBezTo>
                <a:lnTo>
                  <a:pt x="730" y="100"/>
                </a:lnTo>
                <a:lnTo>
                  <a:pt x="731" y="108"/>
                </a:lnTo>
                <a:lnTo>
                  <a:pt x="731" y="105"/>
                </a:lnTo>
                <a:lnTo>
                  <a:pt x="730" y="101"/>
                </a:lnTo>
                <a:cubicBezTo>
                  <a:pt x="730" y="99"/>
                  <a:pt x="729" y="96"/>
                  <a:pt x="729" y="94"/>
                </a:cubicBezTo>
                <a:lnTo>
                  <a:pt x="729" y="92"/>
                </a:lnTo>
                <a:cubicBezTo>
                  <a:pt x="729" y="69"/>
                  <a:pt x="746" y="50"/>
                  <a:pt x="768" y="45"/>
                </a:cubicBezTo>
                <a:cubicBezTo>
                  <a:pt x="791" y="41"/>
                  <a:pt x="813" y="53"/>
                  <a:pt x="822" y="75"/>
                </a:cubicBezTo>
                <a:lnTo>
                  <a:pt x="823" y="77"/>
                </a:lnTo>
                <a:lnTo>
                  <a:pt x="812" y="61"/>
                </a:lnTo>
                <a:lnTo>
                  <a:pt x="814" y="63"/>
                </a:lnTo>
                <a:lnTo>
                  <a:pt x="735" y="82"/>
                </a:lnTo>
                <a:lnTo>
                  <a:pt x="736" y="77"/>
                </a:lnTo>
                <a:lnTo>
                  <a:pt x="737" y="74"/>
                </a:lnTo>
                <a:cubicBezTo>
                  <a:pt x="743" y="54"/>
                  <a:pt x="761" y="40"/>
                  <a:pt x="781" y="40"/>
                </a:cubicBezTo>
                <a:cubicBezTo>
                  <a:pt x="802" y="39"/>
                  <a:pt x="820" y="51"/>
                  <a:pt x="828" y="70"/>
                </a:cubicBezTo>
                <a:lnTo>
                  <a:pt x="829" y="72"/>
                </a:lnTo>
                <a:cubicBezTo>
                  <a:pt x="830" y="75"/>
                  <a:pt x="831" y="78"/>
                  <a:pt x="832" y="81"/>
                </a:cubicBezTo>
                <a:lnTo>
                  <a:pt x="832" y="83"/>
                </a:lnTo>
                <a:lnTo>
                  <a:pt x="740" y="76"/>
                </a:lnTo>
                <a:lnTo>
                  <a:pt x="742" y="72"/>
                </a:lnTo>
                <a:lnTo>
                  <a:pt x="742" y="70"/>
                </a:lnTo>
                <a:lnTo>
                  <a:pt x="740" y="83"/>
                </a:lnTo>
                <a:lnTo>
                  <a:pt x="740" y="79"/>
                </a:lnTo>
                <a:cubicBezTo>
                  <a:pt x="740" y="72"/>
                  <a:pt x="742" y="64"/>
                  <a:pt x="745" y="58"/>
                </a:cubicBezTo>
                <a:lnTo>
                  <a:pt x="746" y="57"/>
                </a:lnTo>
                <a:cubicBezTo>
                  <a:pt x="755" y="38"/>
                  <a:pt x="775" y="28"/>
                  <a:pt x="795" y="30"/>
                </a:cubicBezTo>
                <a:cubicBezTo>
                  <a:pt x="815" y="33"/>
                  <a:pt x="832" y="48"/>
                  <a:pt x="836" y="69"/>
                </a:cubicBezTo>
                <a:lnTo>
                  <a:pt x="836" y="71"/>
                </a:lnTo>
                <a:lnTo>
                  <a:pt x="836" y="72"/>
                </a:lnTo>
                <a:lnTo>
                  <a:pt x="838" y="80"/>
                </a:lnTo>
                <a:lnTo>
                  <a:pt x="836" y="72"/>
                </a:lnTo>
                <a:lnTo>
                  <a:pt x="837" y="75"/>
                </a:lnTo>
                <a:lnTo>
                  <a:pt x="746" y="81"/>
                </a:lnTo>
                <a:lnTo>
                  <a:pt x="746" y="79"/>
                </a:lnTo>
                <a:lnTo>
                  <a:pt x="745" y="90"/>
                </a:lnTo>
                <a:lnTo>
                  <a:pt x="745" y="87"/>
                </a:lnTo>
                <a:lnTo>
                  <a:pt x="840" y="99"/>
                </a:lnTo>
                <a:lnTo>
                  <a:pt x="839" y="101"/>
                </a:lnTo>
                <a:lnTo>
                  <a:pt x="837" y="108"/>
                </a:lnTo>
                <a:lnTo>
                  <a:pt x="839" y="85"/>
                </a:lnTo>
                <a:lnTo>
                  <a:pt x="839" y="88"/>
                </a:lnTo>
                <a:lnTo>
                  <a:pt x="832" y="69"/>
                </a:lnTo>
                <a:lnTo>
                  <a:pt x="833" y="70"/>
                </a:lnTo>
                <a:lnTo>
                  <a:pt x="745" y="92"/>
                </a:lnTo>
                <a:lnTo>
                  <a:pt x="746" y="87"/>
                </a:lnTo>
                <a:lnTo>
                  <a:pt x="745" y="87"/>
                </a:lnTo>
                <a:cubicBezTo>
                  <a:pt x="745" y="64"/>
                  <a:pt x="762" y="45"/>
                  <a:pt x="784" y="40"/>
                </a:cubicBezTo>
                <a:cubicBezTo>
                  <a:pt x="807" y="36"/>
                  <a:pt x="829" y="48"/>
                  <a:pt x="838" y="70"/>
                </a:cubicBezTo>
                <a:lnTo>
                  <a:pt x="839" y="72"/>
                </a:lnTo>
                <a:lnTo>
                  <a:pt x="840" y="75"/>
                </a:lnTo>
                <a:lnTo>
                  <a:pt x="749" y="81"/>
                </a:lnTo>
                <a:lnTo>
                  <a:pt x="749" y="79"/>
                </a:lnTo>
                <a:lnTo>
                  <a:pt x="749" y="80"/>
                </a:lnTo>
                <a:cubicBezTo>
                  <a:pt x="753" y="56"/>
                  <a:pt x="773" y="39"/>
                  <a:pt x="796" y="39"/>
                </a:cubicBezTo>
                <a:lnTo>
                  <a:pt x="797" y="39"/>
                </a:lnTo>
                <a:lnTo>
                  <a:pt x="800" y="39"/>
                </a:lnTo>
                <a:cubicBezTo>
                  <a:pt x="826" y="39"/>
                  <a:pt x="848" y="61"/>
                  <a:pt x="848" y="87"/>
                </a:cubicBezTo>
                <a:cubicBezTo>
                  <a:pt x="848" y="114"/>
                  <a:pt x="826" y="135"/>
                  <a:pt x="800" y="135"/>
                </a:cubicBezTo>
                <a:lnTo>
                  <a:pt x="797" y="135"/>
                </a:lnTo>
                <a:lnTo>
                  <a:pt x="796" y="135"/>
                </a:lnTo>
                <a:lnTo>
                  <a:pt x="844" y="95"/>
                </a:lnTo>
                <a:lnTo>
                  <a:pt x="843" y="102"/>
                </a:lnTo>
                <a:lnTo>
                  <a:pt x="842" y="104"/>
                </a:lnTo>
                <a:cubicBezTo>
                  <a:pt x="837" y="124"/>
                  <a:pt x="819" y="139"/>
                  <a:pt x="799" y="140"/>
                </a:cubicBezTo>
                <a:cubicBezTo>
                  <a:pt x="778" y="142"/>
                  <a:pt x="759" y="130"/>
                  <a:pt x="751" y="110"/>
                </a:cubicBezTo>
                <a:lnTo>
                  <a:pt x="750" y="108"/>
                </a:lnTo>
                <a:lnTo>
                  <a:pt x="749" y="105"/>
                </a:lnTo>
                <a:lnTo>
                  <a:pt x="841" y="87"/>
                </a:lnTo>
                <a:lnTo>
                  <a:pt x="841" y="98"/>
                </a:lnTo>
                <a:lnTo>
                  <a:pt x="841" y="102"/>
                </a:lnTo>
                <a:cubicBezTo>
                  <a:pt x="838" y="122"/>
                  <a:pt x="824" y="139"/>
                  <a:pt x="804" y="144"/>
                </a:cubicBezTo>
                <a:cubicBezTo>
                  <a:pt x="785" y="148"/>
                  <a:pt x="764" y="140"/>
                  <a:pt x="753" y="124"/>
                </a:cubicBezTo>
                <a:lnTo>
                  <a:pt x="752" y="122"/>
                </a:lnTo>
                <a:cubicBezTo>
                  <a:pt x="748" y="116"/>
                  <a:pt x="746" y="110"/>
                  <a:pt x="745" y="103"/>
                </a:cubicBezTo>
                <a:lnTo>
                  <a:pt x="744" y="100"/>
                </a:lnTo>
                <a:cubicBezTo>
                  <a:pt x="743" y="93"/>
                  <a:pt x="743" y="85"/>
                  <a:pt x="746" y="77"/>
                </a:cubicBezTo>
                <a:lnTo>
                  <a:pt x="746" y="78"/>
                </a:lnTo>
                <a:lnTo>
                  <a:pt x="746" y="76"/>
                </a:lnTo>
                <a:cubicBezTo>
                  <a:pt x="752" y="52"/>
                  <a:pt x="775" y="37"/>
                  <a:pt x="799" y="40"/>
                </a:cubicBezTo>
                <a:cubicBezTo>
                  <a:pt x="823" y="43"/>
                  <a:pt x="841" y="63"/>
                  <a:pt x="841" y="87"/>
                </a:cubicBezTo>
                <a:lnTo>
                  <a:pt x="841" y="90"/>
                </a:lnTo>
                <a:cubicBezTo>
                  <a:pt x="841" y="94"/>
                  <a:pt x="840" y="98"/>
                  <a:pt x="840" y="102"/>
                </a:cubicBezTo>
                <a:lnTo>
                  <a:pt x="839" y="104"/>
                </a:lnTo>
                <a:cubicBezTo>
                  <a:pt x="834" y="124"/>
                  <a:pt x="816" y="139"/>
                  <a:pt x="796" y="140"/>
                </a:cubicBezTo>
                <a:cubicBezTo>
                  <a:pt x="775" y="142"/>
                  <a:pt x="756" y="130"/>
                  <a:pt x="748" y="110"/>
                </a:cubicBezTo>
                <a:lnTo>
                  <a:pt x="747" y="108"/>
                </a:lnTo>
                <a:cubicBezTo>
                  <a:pt x="746" y="105"/>
                  <a:pt x="745" y="103"/>
                  <a:pt x="745" y="100"/>
                </a:cubicBezTo>
                <a:lnTo>
                  <a:pt x="744" y="99"/>
                </a:lnTo>
                <a:lnTo>
                  <a:pt x="742" y="90"/>
                </a:lnTo>
                <a:lnTo>
                  <a:pt x="741" y="87"/>
                </a:lnTo>
                <a:lnTo>
                  <a:pt x="831" y="99"/>
                </a:lnTo>
                <a:lnTo>
                  <a:pt x="831" y="100"/>
                </a:lnTo>
                <a:lnTo>
                  <a:pt x="836" y="79"/>
                </a:lnTo>
                <a:lnTo>
                  <a:pt x="836" y="83"/>
                </a:lnTo>
                <a:cubicBezTo>
                  <a:pt x="836" y="87"/>
                  <a:pt x="835" y="91"/>
                  <a:pt x="834" y="96"/>
                </a:cubicBezTo>
                <a:lnTo>
                  <a:pt x="831" y="105"/>
                </a:lnTo>
                <a:lnTo>
                  <a:pt x="830" y="109"/>
                </a:lnTo>
                <a:cubicBezTo>
                  <a:pt x="822" y="129"/>
                  <a:pt x="802" y="142"/>
                  <a:pt x="781" y="140"/>
                </a:cubicBezTo>
                <a:cubicBezTo>
                  <a:pt x="760" y="139"/>
                  <a:pt x="742" y="123"/>
                  <a:pt x="738" y="102"/>
                </a:cubicBezTo>
                <a:lnTo>
                  <a:pt x="737" y="99"/>
                </a:lnTo>
                <a:lnTo>
                  <a:pt x="740" y="108"/>
                </a:lnTo>
                <a:lnTo>
                  <a:pt x="739" y="105"/>
                </a:lnTo>
                <a:lnTo>
                  <a:pt x="829" y="101"/>
                </a:lnTo>
                <a:lnTo>
                  <a:pt x="828" y="108"/>
                </a:lnTo>
                <a:lnTo>
                  <a:pt x="826" y="112"/>
                </a:lnTo>
                <a:cubicBezTo>
                  <a:pt x="821" y="128"/>
                  <a:pt x="808" y="140"/>
                  <a:pt x="791" y="144"/>
                </a:cubicBezTo>
                <a:cubicBezTo>
                  <a:pt x="775" y="148"/>
                  <a:pt x="758" y="143"/>
                  <a:pt x="747" y="131"/>
                </a:cubicBezTo>
                <a:lnTo>
                  <a:pt x="745" y="129"/>
                </a:lnTo>
                <a:cubicBezTo>
                  <a:pt x="740" y="124"/>
                  <a:pt x="736" y="119"/>
                  <a:pt x="734" y="113"/>
                </a:cubicBezTo>
                <a:lnTo>
                  <a:pt x="733" y="110"/>
                </a:lnTo>
                <a:lnTo>
                  <a:pt x="825" y="92"/>
                </a:lnTo>
                <a:lnTo>
                  <a:pt x="825" y="94"/>
                </a:lnTo>
                <a:lnTo>
                  <a:pt x="825" y="87"/>
                </a:lnTo>
                <a:lnTo>
                  <a:pt x="825" y="90"/>
                </a:lnTo>
                <a:lnTo>
                  <a:pt x="826" y="93"/>
                </a:lnTo>
                <a:cubicBezTo>
                  <a:pt x="826" y="95"/>
                  <a:pt x="826" y="98"/>
                  <a:pt x="826" y="100"/>
                </a:cubicBezTo>
                <a:lnTo>
                  <a:pt x="826" y="102"/>
                </a:lnTo>
                <a:lnTo>
                  <a:pt x="730" y="102"/>
                </a:lnTo>
                <a:lnTo>
                  <a:pt x="731" y="102"/>
                </a:lnTo>
                <a:lnTo>
                  <a:pt x="730" y="97"/>
                </a:lnTo>
                <a:lnTo>
                  <a:pt x="733" y="110"/>
                </a:lnTo>
                <a:lnTo>
                  <a:pt x="731" y="105"/>
                </a:lnTo>
                <a:lnTo>
                  <a:pt x="776" y="135"/>
                </a:lnTo>
                <a:lnTo>
                  <a:pt x="775" y="135"/>
                </a:lnTo>
                <a:lnTo>
                  <a:pt x="823" y="95"/>
                </a:lnTo>
                <a:lnTo>
                  <a:pt x="822" y="98"/>
                </a:lnTo>
                <a:cubicBezTo>
                  <a:pt x="822" y="103"/>
                  <a:pt x="820" y="108"/>
                  <a:pt x="818" y="112"/>
                </a:cubicBezTo>
                <a:lnTo>
                  <a:pt x="817" y="114"/>
                </a:lnTo>
                <a:cubicBezTo>
                  <a:pt x="807" y="134"/>
                  <a:pt x="785" y="144"/>
                  <a:pt x="763" y="139"/>
                </a:cubicBezTo>
                <a:cubicBezTo>
                  <a:pt x="741" y="134"/>
                  <a:pt x="726" y="115"/>
                  <a:pt x="726" y="92"/>
                </a:cubicBezTo>
                <a:lnTo>
                  <a:pt x="726" y="90"/>
                </a:lnTo>
                <a:lnTo>
                  <a:pt x="726" y="87"/>
                </a:lnTo>
                <a:cubicBezTo>
                  <a:pt x="726" y="61"/>
                  <a:pt x="747" y="39"/>
                  <a:pt x="774" y="39"/>
                </a:cubicBezTo>
                <a:lnTo>
                  <a:pt x="774" y="39"/>
                </a:lnTo>
                <a:cubicBezTo>
                  <a:pt x="788" y="39"/>
                  <a:pt x="801" y="45"/>
                  <a:pt x="810" y="55"/>
                </a:cubicBezTo>
                <a:cubicBezTo>
                  <a:pt x="819" y="65"/>
                  <a:pt x="823" y="78"/>
                  <a:pt x="822" y="92"/>
                </a:cubicBezTo>
                <a:lnTo>
                  <a:pt x="822" y="99"/>
                </a:lnTo>
                <a:lnTo>
                  <a:pt x="821" y="103"/>
                </a:lnTo>
                <a:cubicBezTo>
                  <a:pt x="818" y="128"/>
                  <a:pt x="796" y="146"/>
                  <a:pt x="770" y="145"/>
                </a:cubicBezTo>
                <a:cubicBezTo>
                  <a:pt x="745" y="143"/>
                  <a:pt x="725" y="122"/>
                  <a:pt x="725" y="97"/>
                </a:cubicBezTo>
                <a:lnTo>
                  <a:pt x="725" y="93"/>
                </a:lnTo>
                <a:lnTo>
                  <a:pt x="726" y="102"/>
                </a:lnTo>
                <a:lnTo>
                  <a:pt x="725" y="96"/>
                </a:lnTo>
                <a:lnTo>
                  <a:pt x="757" y="133"/>
                </a:lnTo>
                <a:lnTo>
                  <a:pt x="756" y="133"/>
                </a:lnTo>
                <a:lnTo>
                  <a:pt x="786" y="133"/>
                </a:lnTo>
                <a:lnTo>
                  <a:pt x="785" y="133"/>
                </a:lnTo>
                <a:cubicBezTo>
                  <a:pt x="780" y="135"/>
                  <a:pt x="775" y="135"/>
                  <a:pt x="769" y="135"/>
                </a:cubicBezTo>
                <a:lnTo>
                  <a:pt x="764" y="135"/>
                </a:lnTo>
                <a:lnTo>
                  <a:pt x="759" y="135"/>
                </a:lnTo>
                <a:lnTo>
                  <a:pt x="759" y="39"/>
                </a:lnTo>
                <a:lnTo>
                  <a:pt x="760" y="39"/>
                </a:lnTo>
                <a:lnTo>
                  <a:pt x="760" y="135"/>
                </a:lnTo>
                <a:lnTo>
                  <a:pt x="760" y="135"/>
                </a:lnTo>
                <a:lnTo>
                  <a:pt x="808" y="87"/>
                </a:lnTo>
                <a:lnTo>
                  <a:pt x="808" y="93"/>
                </a:lnTo>
                <a:lnTo>
                  <a:pt x="808" y="97"/>
                </a:lnTo>
                <a:cubicBezTo>
                  <a:pt x="808" y="122"/>
                  <a:pt x="788" y="143"/>
                  <a:pt x="763" y="145"/>
                </a:cubicBezTo>
                <a:cubicBezTo>
                  <a:pt x="738" y="147"/>
                  <a:pt x="716" y="129"/>
                  <a:pt x="712" y="104"/>
                </a:cubicBezTo>
                <a:lnTo>
                  <a:pt x="712" y="101"/>
                </a:lnTo>
                <a:lnTo>
                  <a:pt x="711" y="95"/>
                </a:lnTo>
                <a:lnTo>
                  <a:pt x="713" y="104"/>
                </a:lnTo>
                <a:lnTo>
                  <a:pt x="714" y="103"/>
                </a:lnTo>
                <a:lnTo>
                  <a:pt x="712" y="99"/>
                </a:lnTo>
                <a:lnTo>
                  <a:pt x="801" y="90"/>
                </a:lnTo>
                <a:lnTo>
                  <a:pt x="801" y="88"/>
                </a:lnTo>
                <a:lnTo>
                  <a:pt x="801" y="91"/>
                </a:lnTo>
                <a:lnTo>
                  <a:pt x="800" y="73"/>
                </a:lnTo>
                <a:lnTo>
                  <a:pt x="801" y="77"/>
                </a:lnTo>
                <a:lnTo>
                  <a:pt x="754" y="39"/>
                </a:lnTo>
                <a:lnTo>
                  <a:pt x="755" y="39"/>
                </a:lnTo>
                <a:cubicBezTo>
                  <a:pt x="773" y="39"/>
                  <a:pt x="789" y="49"/>
                  <a:pt x="798" y="65"/>
                </a:cubicBezTo>
                <a:cubicBezTo>
                  <a:pt x="806" y="81"/>
                  <a:pt x="805" y="100"/>
                  <a:pt x="794" y="115"/>
                </a:cubicBezTo>
                <a:lnTo>
                  <a:pt x="791" y="120"/>
                </a:lnTo>
                <a:cubicBezTo>
                  <a:pt x="784" y="130"/>
                  <a:pt x="773" y="137"/>
                  <a:pt x="761" y="140"/>
                </a:cubicBezTo>
                <a:lnTo>
                  <a:pt x="758" y="140"/>
                </a:lnTo>
                <a:cubicBezTo>
                  <a:pt x="753" y="141"/>
                  <a:pt x="747" y="141"/>
                  <a:pt x="741" y="140"/>
                </a:cubicBezTo>
                <a:lnTo>
                  <a:pt x="738" y="140"/>
                </a:lnTo>
                <a:cubicBezTo>
                  <a:pt x="720" y="137"/>
                  <a:pt x="705" y="124"/>
                  <a:pt x="700" y="106"/>
                </a:cubicBezTo>
                <a:lnTo>
                  <a:pt x="698" y="101"/>
                </a:lnTo>
                <a:lnTo>
                  <a:pt x="744" y="135"/>
                </a:lnTo>
                <a:lnTo>
                  <a:pt x="743" y="135"/>
                </a:lnTo>
                <a:lnTo>
                  <a:pt x="791" y="95"/>
                </a:lnTo>
                <a:lnTo>
                  <a:pt x="790" y="102"/>
                </a:lnTo>
                <a:lnTo>
                  <a:pt x="789" y="104"/>
                </a:lnTo>
                <a:cubicBezTo>
                  <a:pt x="784" y="125"/>
                  <a:pt x="764" y="140"/>
                  <a:pt x="742" y="140"/>
                </a:cubicBezTo>
                <a:cubicBezTo>
                  <a:pt x="720" y="140"/>
                  <a:pt x="701" y="125"/>
                  <a:pt x="696" y="104"/>
                </a:cubicBezTo>
                <a:lnTo>
                  <a:pt x="694" y="97"/>
                </a:lnTo>
                <a:lnTo>
                  <a:pt x="694" y="95"/>
                </a:lnTo>
                <a:lnTo>
                  <a:pt x="694" y="92"/>
                </a:lnTo>
                <a:lnTo>
                  <a:pt x="698" y="105"/>
                </a:lnTo>
                <a:lnTo>
                  <a:pt x="698" y="104"/>
                </a:lnTo>
                <a:lnTo>
                  <a:pt x="787" y="95"/>
                </a:lnTo>
                <a:lnTo>
                  <a:pt x="788" y="90"/>
                </a:lnTo>
                <a:lnTo>
                  <a:pt x="787" y="95"/>
                </a:lnTo>
                <a:lnTo>
                  <a:pt x="786" y="102"/>
                </a:lnTo>
                <a:lnTo>
                  <a:pt x="786" y="105"/>
                </a:lnTo>
                <a:cubicBezTo>
                  <a:pt x="783" y="120"/>
                  <a:pt x="774" y="133"/>
                  <a:pt x="760" y="140"/>
                </a:cubicBezTo>
                <a:lnTo>
                  <a:pt x="759" y="140"/>
                </a:lnTo>
                <a:cubicBezTo>
                  <a:pt x="748" y="146"/>
                  <a:pt x="734" y="147"/>
                  <a:pt x="722" y="143"/>
                </a:cubicBezTo>
                <a:lnTo>
                  <a:pt x="721" y="143"/>
                </a:lnTo>
                <a:lnTo>
                  <a:pt x="736" y="145"/>
                </a:lnTo>
                <a:lnTo>
                  <a:pt x="735" y="145"/>
                </a:lnTo>
                <a:cubicBezTo>
                  <a:pt x="711" y="145"/>
                  <a:pt x="690" y="126"/>
                  <a:pt x="688" y="102"/>
                </a:cubicBezTo>
                <a:lnTo>
                  <a:pt x="687" y="97"/>
                </a:lnTo>
                <a:lnTo>
                  <a:pt x="687" y="93"/>
                </a:lnTo>
                <a:cubicBezTo>
                  <a:pt x="684" y="67"/>
                  <a:pt x="702" y="44"/>
                  <a:pt x="727" y="40"/>
                </a:cubicBezTo>
                <a:cubicBezTo>
                  <a:pt x="752" y="36"/>
                  <a:pt x="776" y="53"/>
                  <a:pt x="782" y="78"/>
                </a:cubicBezTo>
                <a:lnTo>
                  <a:pt x="782" y="81"/>
                </a:lnTo>
                <a:cubicBezTo>
                  <a:pt x="783" y="84"/>
                  <a:pt x="783" y="87"/>
                  <a:pt x="783" y="90"/>
                </a:cubicBezTo>
                <a:lnTo>
                  <a:pt x="783" y="92"/>
                </a:lnTo>
                <a:lnTo>
                  <a:pt x="688" y="83"/>
                </a:lnTo>
                <a:lnTo>
                  <a:pt x="688" y="81"/>
                </a:lnTo>
                <a:lnTo>
                  <a:pt x="687" y="90"/>
                </a:lnTo>
                <a:lnTo>
                  <a:pt x="687" y="87"/>
                </a:lnTo>
                <a:lnTo>
                  <a:pt x="783" y="87"/>
                </a:lnTo>
                <a:lnTo>
                  <a:pt x="783" y="97"/>
                </a:lnTo>
                <a:lnTo>
                  <a:pt x="783" y="102"/>
                </a:lnTo>
                <a:cubicBezTo>
                  <a:pt x="782" y="112"/>
                  <a:pt x="778" y="121"/>
                  <a:pt x="771" y="128"/>
                </a:cubicBezTo>
                <a:lnTo>
                  <a:pt x="768" y="132"/>
                </a:lnTo>
                <a:cubicBezTo>
                  <a:pt x="764" y="137"/>
                  <a:pt x="759" y="141"/>
                  <a:pt x="753" y="143"/>
                </a:cubicBezTo>
                <a:lnTo>
                  <a:pt x="750" y="145"/>
                </a:lnTo>
                <a:cubicBezTo>
                  <a:pt x="732" y="154"/>
                  <a:pt x="710" y="151"/>
                  <a:pt x="695" y="136"/>
                </a:cubicBezTo>
                <a:lnTo>
                  <a:pt x="693" y="134"/>
                </a:lnTo>
                <a:cubicBezTo>
                  <a:pt x="688" y="129"/>
                  <a:pt x="684" y="122"/>
                  <a:pt x="681" y="115"/>
                </a:cubicBezTo>
                <a:lnTo>
                  <a:pt x="680" y="112"/>
                </a:lnTo>
                <a:cubicBezTo>
                  <a:pt x="678" y="106"/>
                  <a:pt x="677" y="99"/>
                  <a:pt x="678" y="92"/>
                </a:cubicBezTo>
                <a:lnTo>
                  <a:pt x="679" y="87"/>
                </a:lnTo>
                <a:lnTo>
                  <a:pt x="726" y="140"/>
                </a:lnTo>
                <a:lnTo>
                  <a:pt x="725" y="140"/>
                </a:lnTo>
                <a:lnTo>
                  <a:pt x="724" y="140"/>
                </a:lnTo>
                <a:lnTo>
                  <a:pt x="771" y="103"/>
                </a:lnTo>
                <a:lnTo>
                  <a:pt x="770" y="107"/>
                </a:lnTo>
                <a:cubicBezTo>
                  <a:pt x="770" y="110"/>
                  <a:pt x="769" y="113"/>
                  <a:pt x="768" y="116"/>
                </a:cubicBezTo>
                <a:lnTo>
                  <a:pt x="766" y="119"/>
                </a:lnTo>
                <a:cubicBezTo>
                  <a:pt x="764" y="125"/>
                  <a:pt x="760" y="130"/>
                  <a:pt x="756" y="134"/>
                </a:cubicBezTo>
                <a:lnTo>
                  <a:pt x="754" y="136"/>
                </a:lnTo>
                <a:cubicBezTo>
                  <a:pt x="744" y="146"/>
                  <a:pt x="729" y="152"/>
                  <a:pt x="714" y="150"/>
                </a:cubicBezTo>
                <a:cubicBezTo>
                  <a:pt x="699" y="148"/>
                  <a:pt x="686" y="139"/>
                  <a:pt x="679" y="126"/>
                </a:cubicBezTo>
                <a:lnTo>
                  <a:pt x="677" y="122"/>
                </a:lnTo>
                <a:cubicBezTo>
                  <a:pt x="675" y="120"/>
                  <a:pt x="674" y="117"/>
                  <a:pt x="673" y="114"/>
                </a:cubicBezTo>
                <a:lnTo>
                  <a:pt x="671" y="108"/>
                </a:lnTo>
                <a:cubicBezTo>
                  <a:pt x="670" y="105"/>
                  <a:pt x="669" y="101"/>
                  <a:pt x="669" y="98"/>
                </a:cubicBezTo>
                <a:lnTo>
                  <a:pt x="668" y="89"/>
                </a:lnTo>
                <a:lnTo>
                  <a:pt x="667" y="79"/>
                </a:lnTo>
                <a:lnTo>
                  <a:pt x="667" y="78"/>
                </a:lnTo>
                <a:lnTo>
                  <a:pt x="763" y="78"/>
                </a:lnTo>
                <a:lnTo>
                  <a:pt x="763" y="75"/>
                </a:lnTo>
                <a:lnTo>
                  <a:pt x="763" y="80"/>
                </a:lnTo>
                <a:lnTo>
                  <a:pt x="764" y="89"/>
                </a:lnTo>
                <a:lnTo>
                  <a:pt x="764" y="92"/>
                </a:lnTo>
                <a:lnTo>
                  <a:pt x="668" y="92"/>
                </a:lnTo>
                <a:lnTo>
                  <a:pt x="668" y="90"/>
                </a:lnTo>
                <a:lnTo>
                  <a:pt x="669" y="98"/>
                </a:lnTo>
                <a:lnTo>
                  <a:pt x="668" y="95"/>
                </a:lnTo>
                <a:cubicBezTo>
                  <a:pt x="664" y="70"/>
                  <a:pt x="680" y="46"/>
                  <a:pt x="706" y="40"/>
                </a:cubicBezTo>
                <a:cubicBezTo>
                  <a:pt x="731" y="35"/>
                  <a:pt x="756" y="51"/>
                  <a:pt x="762" y="76"/>
                </a:cubicBezTo>
                <a:lnTo>
                  <a:pt x="763" y="78"/>
                </a:lnTo>
                <a:cubicBezTo>
                  <a:pt x="763" y="82"/>
                  <a:pt x="764" y="86"/>
                  <a:pt x="764" y="89"/>
                </a:cubicBezTo>
                <a:lnTo>
                  <a:pt x="764" y="92"/>
                </a:lnTo>
                <a:cubicBezTo>
                  <a:pt x="764" y="119"/>
                  <a:pt x="742" y="140"/>
                  <a:pt x="716" y="140"/>
                </a:cubicBezTo>
                <a:lnTo>
                  <a:pt x="711" y="140"/>
                </a:lnTo>
                <a:cubicBezTo>
                  <a:pt x="694" y="140"/>
                  <a:pt x="678" y="132"/>
                  <a:pt x="670" y="117"/>
                </a:cubicBezTo>
                <a:lnTo>
                  <a:pt x="667" y="112"/>
                </a:lnTo>
                <a:lnTo>
                  <a:pt x="708" y="135"/>
                </a:lnTo>
                <a:lnTo>
                  <a:pt x="706" y="135"/>
                </a:lnTo>
                <a:lnTo>
                  <a:pt x="754" y="87"/>
                </a:lnTo>
                <a:lnTo>
                  <a:pt x="754" y="92"/>
                </a:lnTo>
                <a:lnTo>
                  <a:pt x="754" y="95"/>
                </a:lnTo>
                <a:lnTo>
                  <a:pt x="754" y="97"/>
                </a:lnTo>
                <a:cubicBezTo>
                  <a:pt x="754" y="121"/>
                  <a:pt x="736" y="142"/>
                  <a:pt x="712" y="145"/>
                </a:cubicBezTo>
                <a:cubicBezTo>
                  <a:pt x="687" y="147"/>
                  <a:pt x="665" y="131"/>
                  <a:pt x="660" y="107"/>
                </a:cubicBezTo>
                <a:lnTo>
                  <a:pt x="658" y="102"/>
                </a:lnTo>
                <a:lnTo>
                  <a:pt x="657" y="97"/>
                </a:lnTo>
                <a:lnTo>
                  <a:pt x="747" y="109"/>
                </a:lnTo>
                <a:lnTo>
                  <a:pt x="746" y="111"/>
                </a:lnTo>
                <a:lnTo>
                  <a:pt x="745" y="114"/>
                </a:lnTo>
                <a:lnTo>
                  <a:pt x="749" y="100"/>
                </a:lnTo>
                <a:lnTo>
                  <a:pt x="749" y="103"/>
                </a:lnTo>
                <a:cubicBezTo>
                  <a:pt x="748" y="106"/>
                  <a:pt x="748" y="108"/>
                  <a:pt x="747" y="111"/>
                </a:cubicBezTo>
                <a:lnTo>
                  <a:pt x="747" y="112"/>
                </a:lnTo>
                <a:cubicBezTo>
                  <a:pt x="740" y="132"/>
                  <a:pt x="722" y="145"/>
                  <a:pt x="701" y="145"/>
                </a:cubicBezTo>
                <a:cubicBezTo>
                  <a:pt x="680" y="145"/>
                  <a:pt x="662" y="132"/>
                  <a:pt x="655" y="112"/>
                </a:cubicBezTo>
                <a:lnTo>
                  <a:pt x="655" y="111"/>
                </a:lnTo>
                <a:cubicBezTo>
                  <a:pt x="654" y="108"/>
                  <a:pt x="654" y="106"/>
                  <a:pt x="653" y="103"/>
                </a:cubicBezTo>
                <a:lnTo>
                  <a:pt x="654" y="106"/>
                </a:lnTo>
                <a:lnTo>
                  <a:pt x="654" y="106"/>
                </a:lnTo>
                <a:lnTo>
                  <a:pt x="653" y="103"/>
                </a:lnTo>
                <a:lnTo>
                  <a:pt x="670" y="124"/>
                </a:lnTo>
                <a:lnTo>
                  <a:pt x="669" y="123"/>
                </a:lnTo>
                <a:lnTo>
                  <a:pt x="743" y="91"/>
                </a:lnTo>
                <a:lnTo>
                  <a:pt x="742" y="94"/>
                </a:lnTo>
                <a:lnTo>
                  <a:pt x="743" y="86"/>
                </a:lnTo>
                <a:lnTo>
                  <a:pt x="743" y="96"/>
                </a:lnTo>
                <a:lnTo>
                  <a:pt x="742" y="95"/>
                </a:lnTo>
                <a:lnTo>
                  <a:pt x="742" y="97"/>
                </a:lnTo>
                <a:lnTo>
                  <a:pt x="646" y="97"/>
                </a:lnTo>
                <a:lnTo>
                  <a:pt x="646" y="96"/>
                </a:lnTo>
                <a:lnTo>
                  <a:pt x="646" y="93"/>
                </a:lnTo>
                <a:lnTo>
                  <a:pt x="646" y="89"/>
                </a:lnTo>
                <a:lnTo>
                  <a:pt x="646" y="87"/>
                </a:lnTo>
                <a:lnTo>
                  <a:pt x="736" y="112"/>
                </a:lnTo>
                <a:lnTo>
                  <a:pt x="730" y="120"/>
                </a:lnTo>
                <a:lnTo>
                  <a:pt x="728" y="122"/>
                </a:lnTo>
                <a:cubicBezTo>
                  <a:pt x="719" y="134"/>
                  <a:pt x="706" y="140"/>
                  <a:pt x="691" y="140"/>
                </a:cubicBezTo>
                <a:cubicBezTo>
                  <a:pt x="676" y="140"/>
                  <a:pt x="663" y="134"/>
                  <a:pt x="653" y="122"/>
                </a:cubicBezTo>
                <a:lnTo>
                  <a:pt x="651" y="120"/>
                </a:lnTo>
                <a:lnTo>
                  <a:pt x="649" y="117"/>
                </a:lnTo>
                <a:lnTo>
                  <a:pt x="734" y="97"/>
                </a:lnTo>
                <a:lnTo>
                  <a:pt x="733" y="102"/>
                </a:lnTo>
                <a:lnTo>
                  <a:pt x="734" y="92"/>
                </a:lnTo>
                <a:lnTo>
                  <a:pt x="734" y="95"/>
                </a:lnTo>
                <a:cubicBezTo>
                  <a:pt x="734" y="101"/>
                  <a:pt x="733" y="106"/>
                  <a:pt x="732" y="111"/>
                </a:cubicBezTo>
                <a:lnTo>
                  <a:pt x="731" y="112"/>
                </a:lnTo>
                <a:cubicBezTo>
                  <a:pt x="725" y="131"/>
                  <a:pt x="707" y="145"/>
                  <a:pt x="686" y="145"/>
                </a:cubicBezTo>
                <a:cubicBezTo>
                  <a:pt x="666" y="145"/>
                  <a:pt x="648" y="133"/>
                  <a:pt x="641" y="114"/>
                </a:cubicBezTo>
                <a:lnTo>
                  <a:pt x="639" y="110"/>
                </a:lnTo>
                <a:cubicBezTo>
                  <a:pt x="638" y="107"/>
                  <a:pt x="637" y="104"/>
                  <a:pt x="637" y="102"/>
                </a:cubicBezTo>
                <a:lnTo>
                  <a:pt x="636" y="96"/>
                </a:lnTo>
                <a:cubicBezTo>
                  <a:pt x="633" y="82"/>
                  <a:pt x="637" y="68"/>
                  <a:pt x="646" y="57"/>
                </a:cubicBezTo>
                <a:cubicBezTo>
                  <a:pt x="655" y="46"/>
                  <a:pt x="669" y="39"/>
                  <a:pt x="683" y="39"/>
                </a:cubicBezTo>
                <a:lnTo>
                  <a:pt x="684" y="39"/>
                </a:lnTo>
                <a:cubicBezTo>
                  <a:pt x="701" y="39"/>
                  <a:pt x="717" y="49"/>
                  <a:pt x="726" y="64"/>
                </a:cubicBezTo>
                <a:cubicBezTo>
                  <a:pt x="734" y="79"/>
                  <a:pt x="734" y="97"/>
                  <a:pt x="725" y="112"/>
                </a:cubicBezTo>
                <a:lnTo>
                  <a:pt x="722" y="117"/>
                </a:lnTo>
                <a:cubicBezTo>
                  <a:pt x="713" y="132"/>
                  <a:pt x="698" y="140"/>
                  <a:pt x="681" y="140"/>
                </a:cubicBezTo>
                <a:lnTo>
                  <a:pt x="678" y="140"/>
                </a:lnTo>
                <a:cubicBezTo>
                  <a:pt x="664" y="140"/>
                  <a:pt x="650" y="134"/>
                  <a:pt x="641" y="123"/>
                </a:cubicBezTo>
                <a:cubicBezTo>
                  <a:pt x="632" y="113"/>
                  <a:pt x="628" y="98"/>
                  <a:pt x="631" y="85"/>
                </a:cubicBezTo>
                <a:lnTo>
                  <a:pt x="631" y="82"/>
                </a:lnTo>
                <a:cubicBezTo>
                  <a:pt x="632" y="77"/>
                  <a:pt x="633" y="72"/>
                  <a:pt x="636" y="68"/>
                </a:cubicBezTo>
                <a:lnTo>
                  <a:pt x="637" y="66"/>
                </a:lnTo>
                <a:cubicBezTo>
                  <a:pt x="646" y="48"/>
                  <a:pt x="666" y="37"/>
                  <a:pt x="686" y="40"/>
                </a:cubicBezTo>
                <a:cubicBezTo>
                  <a:pt x="706" y="43"/>
                  <a:pt x="723" y="58"/>
                  <a:pt x="727" y="78"/>
                </a:cubicBezTo>
                <a:lnTo>
                  <a:pt x="728" y="83"/>
                </a:lnTo>
                <a:cubicBezTo>
                  <a:pt x="728" y="86"/>
                  <a:pt x="728" y="89"/>
                  <a:pt x="728" y="92"/>
                </a:cubicBezTo>
                <a:lnTo>
                  <a:pt x="728" y="95"/>
                </a:lnTo>
                <a:lnTo>
                  <a:pt x="726" y="80"/>
                </a:lnTo>
                <a:lnTo>
                  <a:pt x="727" y="82"/>
                </a:lnTo>
                <a:lnTo>
                  <a:pt x="635" y="82"/>
                </a:lnTo>
                <a:lnTo>
                  <a:pt x="636" y="80"/>
                </a:lnTo>
                <a:lnTo>
                  <a:pt x="633" y="95"/>
                </a:lnTo>
                <a:lnTo>
                  <a:pt x="633" y="92"/>
                </a:lnTo>
                <a:cubicBezTo>
                  <a:pt x="633" y="90"/>
                  <a:pt x="634" y="88"/>
                  <a:pt x="634" y="86"/>
                </a:cubicBezTo>
                <a:lnTo>
                  <a:pt x="634" y="82"/>
                </a:lnTo>
                <a:lnTo>
                  <a:pt x="634" y="89"/>
                </a:lnTo>
                <a:lnTo>
                  <a:pt x="634" y="87"/>
                </a:lnTo>
                <a:lnTo>
                  <a:pt x="730" y="93"/>
                </a:lnTo>
                <a:lnTo>
                  <a:pt x="729" y="96"/>
                </a:lnTo>
                <a:lnTo>
                  <a:pt x="729" y="101"/>
                </a:lnTo>
                <a:cubicBezTo>
                  <a:pt x="727" y="126"/>
                  <a:pt x="706" y="145"/>
                  <a:pt x="681" y="145"/>
                </a:cubicBezTo>
                <a:lnTo>
                  <a:pt x="679" y="145"/>
                </a:lnTo>
                <a:cubicBezTo>
                  <a:pt x="653" y="145"/>
                  <a:pt x="631" y="123"/>
                  <a:pt x="631" y="97"/>
                </a:cubicBezTo>
                <a:lnTo>
                  <a:pt x="631" y="94"/>
                </a:lnTo>
                <a:lnTo>
                  <a:pt x="637" y="116"/>
                </a:lnTo>
                <a:lnTo>
                  <a:pt x="636" y="114"/>
                </a:lnTo>
                <a:lnTo>
                  <a:pt x="716" y="122"/>
                </a:lnTo>
                <a:lnTo>
                  <a:pt x="714" y="125"/>
                </a:lnTo>
                <a:cubicBezTo>
                  <a:pt x="711" y="129"/>
                  <a:pt x="707" y="132"/>
                  <a:pt x="703" y="135"/>
                </a:cubicBezTo>
                <a:lnTo>
                  <a:pt x="700" y="137"/>
                </a:lnTo>
                <a:cubicBezTo>
                  <a:pt x="679" y="151"/>
                  <a:pt x="651" y="146"/>
                  <a:pt x="636" y="126"/>
                </a:cubicBezTo>
                <a:lnTo>
                  <a:pt x="631" y="120"/>
                </a:lnTo>
                <a:lnTo>
                  <a:pt x="627" y="115"/>
                </a:lnTo>
                <a:lnTo>
                  <a:pt x="700" y="121"/>
                </a:lnTo>
                <a:lnTo>
                  <a:pt x="698" y="123"/>
                </a:lnTo>
                <a:lnTo>
                  <a:pt x="712" y="97"/>
                </a:lnTo>
                <a:lnTo>
                  <a:pt x="711" y="100"/>
                </a:lnTo>
                <a:lnTo>
                  <a:pt x="711" y="83"/>
                </a:lnTo>
                <a:lnTo>
                  <a:pt x="712" y="86"/>
                </a:lnTo>
                <a:cubicBezTo>
                  <a:pt x="712" y="89"/>
                  <a:pt x="712" y="92"/>
                  <a:pt x="712" y="95"/>
                </a:cubicBezTo>
                <a:lnTo>
                  <a:pt x="712" y="97"/>
                </a:lnTo>
                <a:cubicBezTo>
                  <a:pt x="712" y="119"/>
                  <a:pt x="697" y="138"/>
                  <a:pt x="676" y="144"/>
                </a:cubicBezTo>
                <a:lnTo>
                  <a:pt x="674" y="144"/>
                </a:lnTo>
                <a:cubicBezTo>
                  <a:pt x="667" y="146"/>
                  <a:pt x="660" y="146"/>
                  <a:pt x="653" y="145"/>
                </a:cubicBezTo>
                <a:lnTo>
                  <a:pt x="651" y="144"/>
                </a:lnTo>
                <a:lnTo>
                  <a:pt x="660" y="145"/>
                </a:lnTo>
                <a:lnTo>
                  <a:pt x="658" y="145"/>
                </a:lnTo>
                <a:cubicBezTo>
                  <a:pt x="635" y="145"/>
                  <a:pt x="615" y="128"/>
                  <a:pt x="611" y="105"/>
                </a:cubicBezTo>
                <a:lnTo>
                  <a:pt x="611" y="102"/>
                </a:lnTo>
                <a:cubicBezTo>
                  <a:pt x="610" y="99"/>
                  <a:pt x="610" y="97"/>
                  <a:pt x="610" y="94"/>
                </a:cubicBezTo>
                <a:lnTo>
                  <a:pt x="610" y="89"/>
                </a:lnTo>
                <a:lnTo>
                  <a:pt x="610" y="85"/>
                </a:lnTo>
                <a:lnTo>
                  <a:pt x="610" y="83"/>
                </a:lnTo>
                <a:cubicBezTo>
                  <a:pt x="610" y="59"/>
                  <a:pt x="628" y="38"/>
                  <a:pt x="652" y="35"/>
                </a:cubicBezTo>
                <a:cubicBezTo>
                  <a:pt x="676" y="32"/>
                  <a:pt x="699" y="48"/>
                  <a:pt x="705" y="71"/>
                </a:cubicBezTo>
                <a:lnTo>
                  <a:pt x="705" y="73"/>
                </a:lnTo>
                <a:cubicBezTo>
                  <a:pt x="706" y="77"/>
                  <a:pt x="706" y="81"/>
                  <a:pt x="706" y="85"/>
                </a:cubicBezTo>
                <a:lnTo>
                  <a:pt x="706" y="85"/>
                </a:lnTo>
                <a:lnTo>
                  <a:pt x="707" y="95"/>
                </a:lnTo>
                <a:lnTo>
                  <a:pt x="707" y="97"/>
                </a:lnTo>
                <a:lnTo>
                  <a:pt x="611" y="97"/>
                </a:lnTo>
                <a:lnTo>
                  <a:pt x="611" y="100"/>
                </a:lnTo>
                <a:lnTo>
                  <a:pt x="611" y="96"/>
                </a:lnTo>
                <a:lnTo>
                  <a:pt x="610" y="86"/>
                </a:lnTo>
                <a:lnTo>
                  <a:pt x="610" y="83"/>
                </a:lnTo>
                <a:cubicBezTo>
                  <a:pt x="610" y="61"/>
                  <a:pt x="625" y="41"/>
                  <a:pt x="647" y="36"/>
                </a:cubicBezTo>
                <a:cubicBezTo>
                  <a:pt x="669" y="31"/>
                  <a:pt x="691" y="42"/>
                  <a:pt x="701" y="62"/>
                </a:cubicBezTo>
                <a:lnTo>
                  <a:pt x="701" y="63"/>
                </a:lnTo>
                <a:cubicBezTo>
                  <a:pt x="704" y="67"/>
                  <a:pt x="705" y="72"/>
                  <a:pt x="706" y="77"/>
                </a:cubicBezTo>
                <a:lnTo>
                  <a:pt x="706" y="81"/>
                </a:lnTo>
                <a:cubicBezTo>
                  <a:pt x="707" y="83"/>
                  <a:pt x="707" y="85"/>
                  <a:pt x="707" y="87"/>
                </a:cubicBezTo>
                <a:lnTo>
                  <a:pt x="707" y="91"/>
                </a:lnTo>
                <a:cubicBezTo>
                  <a:pt x="707" y="96"/>
                  <a:pt x="706" y="101"/>
                  <a:pt x="705" y="106"/>
                </a:cubicBezTo>
                <a:lnTo>
                  <a:pt x="704" y="108"/>
                </a:lnTo>
                <a:cubicBezTo>
                  <a:pt x="697" y="130"/>
                  <a:pt x="674" y="144"/>
                  <a:pt x="651" y="140"/>
                </a:cubicBezTo>
                <a:cubicBezTo>
                  <a:pt x="628" y="136"/>
                  <a:pt x="610" y="116"/>
                  <a:pt x="610" y="92"/>
                </a:cubicBezTo>
                <a:lnTo>
                  <a:pt x="611" y="95"/>
                </a:lnTo>
                <a:lnTo>
                  <a:pt x="610" y="85"/>
                </a:lnTo>
                <a:lnTo>
                  <a:pt x="610" y="80"/>
                </a:lnTo>
                <a:lnTo>
                  <a:pt x="611" y="90"/>
                </a:lnTo>
                <a:lnTo>
                  <a:pt x="610" y="87"/>
                </a:lnTo>
                <a:lnTo>
                  <a:pt x="691" y="112"/>
                </a:lnTo>
                <a:lnTo>
                  <a:pt x="690" y="113"/>
                </a:lnTo>
                <a:lnTo>
                  <a:pt x="702" y="94"/>
                </a:lnTo>
                <a:lnTo>
                  <a:pt x="701" y="97"/>
                </a:lnTo>
                <a:cubicBezTo>
                  <a:pt x="700" y="101"/>
                  <a:pt x="698" y="104"/>
                  <a:pt x="696" y="108"/>
                </a:cubicBezTo>
                <a:lnTo>
                  <a:pt x="692" y="113"/>
                </a:lnTo>
                <a:cubicBezTo>
                  <a:pt x="686" y="124"/>
                  <a:pt x="676" y="131"/>
                  <a:pt x="664" y="134"/>
                </a:cubicBezTo>
                <a:lnTo>
                  <a:pt x="660" y="135"/>
                </a:lnTo>
                <a:cubicBezTo>
                  <a:pt x="652" y="137"/>
                  <a:pt x="645" y="137"/>
                  <a:pt x="638" y="135"/>
                </a:cubicBezTo>
                <a:lnTo>
                  <a:pt x="633" y="134"/>
                </a:lnTo>
                <a:cubicBezTo>
                  <a:pt x="618" y="131"/>
                  <a:pt x="605" y="120"/>
                  <a:pt x="599" y="105"/>
                </a:cubicBezTo>
                <a:lnTo>
                  <a:pt x="597" y="100"/>
                </a:lnTo>
                <a:cubicBezTo>
                  <a:pt x="596" y="98"/>
                  <a:pt x="595" y="95"/>
                  <a:pt x="595" y="93"/>
                </a:cubicBezTo>
                <a:lnTo>
                  <a:pt x="594" y="88"/>
                </a:lnTo>
                <a:lnTo>
                  <a:pt x="687" y="90"/>
                </a:lnTo>
                <a:lnTo>
                  <a:pt x="687" y="92"/>
                </a:lnTo>
                <a:lnTo>
                  <a:pt x="688" y="80"/>
                </a:lnTo>
                <a:lnTo>
                  <a:pt x="688" y="83"/>
                </a:lnTo>
                <a:cubicBezTo>
                  <a:pt x="688" y="86"/>
                  <a:pt x="688" y="88"/>
                  <a:pt x="687" y="91"/>
                </a:cubicBezTo>
                <a:lnTo>
                  <a:pt x="687" y="94"/>
                </a:lnTo>
                <a:cubicBezTo>
                  <a:pt x="686" y="96"/>
                  <a:pt x="686" y="99"/>
                  <a:pt x="685" y="101"/>
                </a:cubicBezTo>
                <a:lnTo>
                  <a:pt x="685" y="103"/>
                </a:lnTo>
                <a:cubicBezTo>
                  <a:pt x="677" y="125"/>
                  <a:pt x="655" y="139"/>
                  <a:pt x="631" y="135"/>
                </a:cubicBezTo>
                <a:cubicBezTo>
                  <a:pt x="608" y="131"/>
                  <a:pt x="591" y="111"/>
                  <a:pt x="591" y="87"/>
                </a:cubicBezTo>
                <a:lnTo>
                  <a:pt x="591" y="86"/>
                </a:lnTo>
                <a:cubicBezTo>
                  <a:pt x="591" y="83"/>
                  <a:pt x="591" y="81"/>
                  <a:pt x="592" y="78"/>
                </a:cubicBezTo>
                <a:lnTo>
                  <a:pt x="592" y="75"/>
                </a:lnTo>
                <a:lnTo>
                  <a:pt x="591" y="83"/>
                </a:lnTo>
                <a:lnTo>
                  <a:pt x="591" y="78"/>
                </a:lnTo>
                <a:lnTo>
                  <a:pt x="639" y="126"/>
                </a:lnTo>
                <a:lnTo>
                  <a:pt x="639" y="126"/>
                </a:lnTo>
                <a:lnTo>
                  <a:pt x="686" y="70"/>
                </a:lnTo>
                <a:lnTo>
                  <a:pt x="686" y="69"/>
                </a:lnTo>
                <a:lnTo>
                  <a:pt x="687" y="71"/>
                </a:lnTo>
                <a:lnTo>
                  <a:pt x="593" y="95"/>
                </a:lnTo>
                <a:lnTo>
                  <a:pt x="592" y="89"/>
                </a:lnTo>
                <a:lnTo>
                  <a:pt x="592" y="86"/>
                </a:lnTo>
                <a:cubicBezTo>
                  <a:pt x="589" y="72"/>
                  <a:pt x="593" y="58"/>
                  <a:pt x="602" y="47"/>
                </a:cubicBezTo>
                <a:cubicBezTo>
                  <a:pt x="611" y="36"/>
                  <a:pt x="625" y="30"/>
                  <a:pt x="639" y="30"/>
                </a:cubicBezTo>
                <a:lnTo>
                  <a:pt x="639" y="30"/>
                </a:lnTo>
                <a:cubicBezTo>
                  <a:pt x="666" y="30"/>
                  <a:pt x="687" y="51"/>
                  <a:pt x="687" y="78"/>
                </a:cubicBezTo>
                <a:lnTo>
                  <a:pt x="687" y="83"/>
                </a:lnTo>
                <a:lnTo>
                  <a:pt x="687" y="87"/>
                </a:lnTo>
                <a:cubicBezTo>
                  <a:pt x="687" y="110"/>
                  <a:pt x="672" y="129"/>
                  <a:pt x="650" y="134"/>
                </a:cubicBezTo>
                <a:cubicBezTo>
                  <a:pt x="629" y="139"/>
                  <a:pt x="606" y="129"/>
                  <a:pt x="597" y="109"/>
                </a:cubicBezTo>
                <a:lnTo>
                  <a:pt x="596" y="108"/>
                </a:lnTo>
                <a:cubicBezTo>
                  <a:pt x="594" y="103"/>
                  <a:pt x="592" y="98"/>
                  <a:pt x="591" y="93"/>
                </a:cubicBezTo>
                <a:lnTo>
                  <a:pt x="591" y="90"/>
                </a:lnTo>
                <a:cubicBezTo>
                  <a:pt x="591" y="88"/>
                  <a:pt x="590" y="85"/>
                  <a:pt x="590" y="83"/>
                </a:cubicBezTo>
                <a:lnTo>
                  <a:pt x="591" y="83"/>
                </a:lnTo>
                <a:lnTo>
                  <a:pt x="590" y="79"/>
                </a:lnTo>
                <a:lnTo>
                  <a:pt x="672" y="107"/>
                </a:lnTo>
                <a:lnTo>
                  <a:pt x="670" y="109"/>
                </a:lnTo>
                <a:lnTo>
                  <a:pt x="679" y="96"/>
                </a:lnTo>
                <a:lnTo>
                  <a:pt x="678" y="99"/>
                </a:lnTo>
                <a:lnTo>
                  <a:pt x="681" y="93"/>
                </a:lnTo>
                <a:lnTo>
                  <a:pt x="680" y="96"/>
                </a:lnTo>
                <a:cubicBezTo>
                  <a:pt x="678" y="101"/>
                  <a:pt x="675" y="106"/>
                  <a:pt x="672" y="110"/>
                </a:cubicBezTo>
                <a:lnTo>
                  <a:pt x="671" y="112"/>
                </a:lnTo>
                <a:cubicBezTo>
                  <a:pt x="663" y="122"/>
                  <a:pt x="651" y="129"/>
                  <a:pt x="638" y="131"/>
                </a:cubicBezTo>
                <a:cubicBezTo>
                  <a:pt x="625" y="132"/>
                  <a:pt x="612" y="128"/>
                  <a:pt x="602" y="120"/>
                </a:cubicBezTo>
                <a:lnTo>
                  <a:pt x="599" y="117"/>
                </a:lnTo>
                <a:lnTo>
                  <a:pt x="596" y="115"/>
                </a:lnTo>
                <a:lnTo>
                  <a:pt x="669" y="99"/>
                </a:lnTo>
                <a:lnTo>
                  <a:pt x="668" y="101"/>
                </a:lnTo>
                <a:lnTo>
                  <a:pt x="672" y="93"/>
                </a:lnTo>
                <a:lnTo>
                  <a:pt x="670" y="99"/>
                </a:lnTo>
                <a:lnTo>
                  <a:pt x="669" y="102"/>
                </a:lnTo>
                <a:cubicBezTo>
                  <a:pt x="667" y="109"/>
                  <a:pt x="663" y="115"/>
                  <a:pt x="657" y="120"/>
                </a:cubicBezTo>
                <a:lnTo>
                  <a:pt x="656" y="121"/>
                </a:lnTo>
                <a:cubicBezTo>
                  <a:pt x="645" y="132"/>
                  <a:pt x="630" y="137"/>
                  <a:pt x="615" y="135"/>
                </a:cubicBezTo>
                <a:cubicBezTo>
                  <a:pt x="600" y="132"/>
                  <a:pt x="586" y="123"/>
                  <a:pt x="580" y="109"/>
                </a:cubicBezTo>
                <a:lnTo>
                  <a:pt x="579" y="107"/>
                </a:lnTo>
                <a:cubicBezTo>
                  <a:pt x="576" y="102"/>
                  <a:pt x="574" y="96"/>
                  <a:pt x="574" y="91"/>
                </a:cubicBezTo>
                <a:lnTo>
                  <a:pt x="573" y="86"/>
                </a:lnTo>
                <a:lnTo>
                  <a:pt x="572" y="76"/>
                </a:lnTo>
                <a:lnTo>
                  <a:pt x="572" y="73"/>
                </a:lnTo>
                <a:lnTo>
                  <a:pt x="666" y="89"/>
                </a:lnTo>
                <a:lnTo>
                  <a:pt x="666" y="90"/>
                </a:lnTo>
                <a:lnTo>
                  <a:pt x="668" y="75"/>
                </a:lnTo>
                <a:lnTo>
                  <a:pt x="668" y="78"/>
                </a:lnTo>
                <a:cubicBezTo>
                  <a:pt x="668" y="104"/>
                  <a:pt x="646" y="126"/>
                  <a:pt x="620" y="126"/>
                </a:cubicBezTo>
                <a:lnTo>
                  <a:pt x="618" y="126"/>
                </a:lnTo>
                <a:lnTo>
                  <a:pt x="666" y="70"/>
                </a:lnTo>
                <a:lnTo>
                  <a:pt x="666" y="73"/>
                </a:lnTo>
                <a:lnTo>
                  <a:pt x="662" y="60"/>
                </a:lnTo>
                <a:lnTo>
                  <a:pt x="663" y="62"/>
                </a:lnTo>
                <a:lnTo>
                  <a:pt x="572" y="83"/>
                </a:lnTo>
                <a:lnTo>
                  <a:pt x="572" y="80"/>
                </a:lnTo>
                <a:lnTo>
                  <a:pt x="572" y="78"/>
                </a:lnTo>
                <a:lnTo>
                  <a:pt x="668" y="78"/>
                </a:lnTo>
                <a:lnTo>
                  <a:pt x="668" y="80"/>
                </a:lnTo>
                <a:lnTo>
                  <a:pt x="668" y="83"/>
                </a:lnTo>
                <a:cubicBezTo>
                  <a:pt x="668" y="107"/>
                  <a:pt x="651" y="127"/>
                  <a:pt x="627" y="130"/>
                </a:cubicBezTo>
                <a:cubicBezTo>
                  <a:pt x="603" y="134"/>
                  <a:pt x="581" y="120"/>
                  <a:pt x="574" y="97"/>
                </a:cubicBezTo>
                <a:lnTo>
                  <a:pt x="573" y="93"/>
                </a:lnTo>
                <a:lnTo>
                  <a:pt x="571" y="89"/>
                </a:lnTo>
                <a:lnTo>
                  <a:pt x="657" y="100"/>
                </a:lnTo>
                <a:lnTo>
                  <a:pt x="656" y="102"/>
                </a:lnTo>
                <a:lnTo>
                  <a:pt x="662" y="90"/>
                </a:lnTo>
                <a:lnTo>
                  <a:pt x="661" y="93"/>
                </a:lnTo>
                <a:cubicBezTo>
                  <a:pt x="654" y="113"/>
                  <a:pt x="636" y="126"/>
                  <a:pt x="615" y="126"/>
                </a:cubicBezTo>
                <a:lnTo>
                  <a:pt x="613" y="126"/>
                </a:lnTo>
                <a:cubicBezTo>
                  <a:pt x="598" y="126"/>
                  <a:pt x="584" y="119"/>
                  <a:pt x="575" y="107"/>
                </a:cubicBezTo>
                <a:lnTo>
                  <a:pt x="570" y="101"/>
                </a:lnTo>
                <a:lnTo>
                  <a:pt x="569" y="98"/>
                </a:lnTo>
                <a:lnTo>
                  <a:pt x="610" y="121"/>
                </a:lnTo>
                <a:lnTo>
                  <a:pt x="605" y="121"/>
                </a:lnTo>
                <a:lnTo>
                  <a:pt x="649" y="93"/>
                </a:lnTo>
                <a:lnTo>
                  <a:pt x="647" y="97"/>
                </a:lnTo>
                <a:lnTo>
                  <a:pt x="650" y="85"/>
                </a:lnTo>
                <a:lnTo>
                  <a:pt x="650" y="88"/>
                </a:lnTo>
                <a:cubicBezTo>
                  <a:pt x="649" y="95"/>
                  <a:pt x="646" y="102"/>
                  <a:pt x="642" y="108"/>
                </a:cubicBezTo>
                <a:lnTo>
                  <a:pt x="641" y="110"/>
                </a:lnTo>
                <a:cubicBezTo>
                  <a:pt x="631" y="126"/>
                  <a:pt x="611" y="134"/>
                  <a:pt x="592" y="130"/>
                </a:cubicBezTo>
                <a:cubicBezTo>
                  <a:pt x="573" y="126"/>
                  <a:pt x="558" y="111"/>
                  <a:pt x="554" y="92"/>
                </a:cubicBezTo>
                <a:lnTo>
                  <a:pt x="553" y="86"/>
                </a:lnTo>
                <a:lnTo>
                  <a:pt x="553" y="79"/>
                </a:lnTo>
                <a:lnTo>
                  <a:pt x="552" y="72"/>
                </a:lnTo>
                <a:cubicBezTo>
                  <a:pt x="551" y="58"/>
                  <a:pt x="556" y="45"/>
                  <a:pt x="565" y="36"/>
                </a:cubicBezTo>
                <a:cubicBezTo>
                  <a:pt x="574" y="26"/>
                  <a:pt x="587" y="20"/>
                  <a:pt x="600" y="20"/>
                </a:cubicBezTo>
                <a:lnTo>
                  <a:pt x="600" y="20"/>
                </a:lnTo>
                <a:cubicBezTo>
                  <a:pt x="627" y="20"/>
                  <a:pt x="648" y="42"/>
                  <a:pt x="648" y="68"/>
                </a:cubicBezTo>
                <a:lnTo>
                  <a:pt x="648" y="74"/>
                </a:lnTo>
                <a:lnTo>
                  <a:pt x="648" y="78"/>
                </a:lnTo>
                <a:cubicBezTo>
                  <a:pt x="648" y="103"/>
                  <a:pt x="629" y="124"/>
                  <a:pt x="603" y="126"/>
                </a:cubicBezTo>
                <a:cubicBezTo>
                  <a:pt x="578" y="127"/>
                  <a:pt x="556" y="109"/>
                  <a:pt x="553" y="84"/>
                </a:cubicBezTo>
                <a:lnTo>
                  <a:pt x="552" y="78"/>
                </a:lnTo>
                <a:lnTo>
                  <a:pt x="552" y="73"/>
                </a:lnTo>
                <a:lnTo>
                  <a:pt x="560" y="95"/>
                </a:lnTo>
                <a:lnTo>
                  <a:pt x="557" y="91"/>
                </a:lnTo>
                <a:cubicBezTo>
                  <a:pt x="554" y="87"/>
                  <a:pt x="552" y="83"/>
                  <a:pt x="551" y="79"/>
                </a:cubicBezTo>
                <a:lnTo>
                  <a:pt x="550" y="76"/>
                </a:lnTo>
                <a:cubicBezTo>
                  <a:pt x="548" y="71"/>
                  <a:pt x="547" y="66"/>
                  <a:pt x="547" y="61"/>
                </a:cubicBezTo>
                <a:lnTo>
                  <a:pt x="547" y="59"/>
                </a:lnTo>
                <a:lnTo>
                  <a:pt x="643" y="68"/>
                </a:lnTo>
                <a:lnTo>
                  <a:pt x="642" y="71"/>
                </a:lnTo>
                <a:lnTo>
                  <a:pt x="642" y="73"/>
                </a:lnTo>
                <a:cubicBezTo>
                  <a:pt x="637" y="96"/>
                  <a:pt x="617" y="112"/>
                  <a:pt x="594" y="112"/>
                </a:cubicBezTo>
                <a:cubicBezTo>
                  <a:pt x="572" y="112"/>
                  <a:pt x="552" y="96"/>
                  <a:pt x="547" y="73"/>
                </a:cubicBezTo>
                <a:lnTo>
                  <a:pt x="547" y="71"/>
                </a:lnTo>
                <a:lnTo>
                  <a:pt x="546" y="68"/>
                </a:lnTo>
                <a:lnTo>
                  <a:pt x="632" y="88"/>
                </a:lnTo>
                <a:lnTo>
                  <a:pt x="632" y="88"/>
                </a:lnTo>
                <a:lnTo>
                  <a:pt x="630" y="91"/>
                </a:lnTo>
                <a:cubicBezTo>
                  <a:pt x="621" y="104"/>
                  <a:pt x="606" y="112"/>
                  <a:pt x="590" y="112"/>
                </a:cubicBezTo>
                <a:lnTo>
                  <a:pt x="589" y="112"/>
                </a:lnTo>
                <a:lnTo>
                  <a:pt x="636" y="73"/>
                </a:lnTo>
                <a:lnTo>
                  <a:pt x="636" y="76"/>
                </a:lnTo>
                <a:lnTo>
                  <a:pt x="636" y="66"/>
                </a:lnTo>
                <a:lnTo>
                  <a:pt x="636" y="68"/>
                </a:lnTo>
                <a:cubicBezTo>
                  <a:pt x="636" y="95"/>
                  <a:pt x="615" y="116"/>
                  <a:pt x="588" y="116"/>
                </a:cubicBezTo>
                <a:lnTo>
                  <a:pt x="586" y="116"/>
                </a:lnTo>
                <a:lnTo>
                  <a:pt x="585" y="116"/>
                </a:lnTo>
                <a:cubicBezTo>
                  <a:pt x="562" y="116"/>
                  <a:pt x="542" y="100"/>
                  <a:pt x="538" y="76"/>
                </a:cubicBezTo>
                <a:lnTo>
                  <a:pt x="538" y="73"/>
                </a:lnTo>
                <a:cubicBezTo>
                  <a:pt x="537" y="71"/>
                  <a:pt x="537" y="68"/>
                  <a:pt x="537" y="65"/>
                </a:cubicBezTo>
                <a:lnTo>
                  <a:pt x="537" y="66"/>
                </a:lnTo>
                <a:lnTo>
                  <a:pt x="538" y="68"/>
                </a:lnTo>
                <a:lnTo>
                  <a:pt x="537" y="66"/>
                </a:lnTo>
                <a:lnTo>
                  <a:pt x="627" y="76"/>
                </a:lnTo>
                <a:lnTo>
                  <a:pt x="626" y="77"/>
                </a:lnTo>
                <a:lnTo>
                  <a:pt x="629" y="71"/>
                </a:lnTo>
                <a:lnTo>
                  <a:pt x="628" y="74"/>
                </a:lnTo>
                <a:lnTo>
                  <a:pt x="630" y="65"/>
                </a:lnTo>
                <a:lnTo>
                  <a:pt x="629" y="74"/>
                </a:lnTo>
                <a:lnTo>
                  <a:pt x="628" y="76"/>
                </a:lnTo>
                <a:cubicBezTo>
                  <a:pt x="623" y="96"/>
                  <a:pt x="605" y="110"/>
                  <a:pt x="585" y="112"/>
                </a:cubicBezTo>
                <a:cubicBezTo>
                  <a:pt x="564" y="113"/>
                  <a:pt x="545" y="101"/>
                  <a:pt x="537" y="82"/>
                </a:cubicBezTo>
                <a:lnTo>
                  <a:pt x="536" y="79"/>
                </a:lnTo>
                <a:cubicBezTo>
                  <a:pt x="535" y="77"/>
                  <a:pt x="534" y="74"/>
                  <a:pt x="533" y="71"/>
                </a:cubicBezTo>
                <a:lnTo>
                  <a:pt x="533" y="68"/>
                </a:lnTo>
                <a:lnTo>
                  <a:pt x="623" y="80"/>
                </a:lnTo>
                <a:lnTo>
                  <a:pt x="622" y="82"/>
                </a:lnTo>
                <a:lnTo>
                  <a:pt x="625" y="76"/>
                </a:lnTo>
                <a:lnTo>
                  <a:pt x="625" y="74"/>
                </a:lnTo>
                <a:lnTo>
                  <a:pt x="624" y="79"/>
                </a:lnTo>
                <a:cubicBezTo>
                  <a:pt x="619" y="101"/>
                  <a:pt x="599" y="116"/>
                  <a:pt x="577" y="116"/>
                </a:cubicBezTo>
                <a:lnTo>
                  <a:pt x="575" y="116"/>
                </a:lnTo>
                <a:cubicBezTo>
                  <a:pt x="553" y="116"/>
                  <a:pt x="533" y="101"/>
                  <a:pt x="529" y="79"/>
                </a:cubicBezTo>
                <a:lnTo>
                  <a:pt x="528" y="74"/>
                </a:lnTo>
                <a:cubicBezTo>
                  <a:pt x="527" y="70"/>
                  <a:pt x="526" y="65"/>
                  <a:pt x="527" y="60"/>
                </a:cubicBezTo>
                <a:lnTo>
                  <a:pt x="527" y="53"/>
                </a:lnTo>
                <a:lnTo>
                  <a:pt x="528" y="49"/>
                </a:lnTo>
                <a:lnTo>
                  <a:pt x="621" y="70"/>
                </a:lnTo>
                <a:lnTo>
                  <a:pt x="621" y="71"/>
                </a:lnTo>
                <a:lnTo>
                  <a:pt x="623" y="56"/>
                </a:lnTo>
                <a:lnTo>
                  <a:pt x="623" y="59"/>
                </a:lnTo>
                <a:cubicBezTo>
                  <a:pt x="623" y="62"/>
                  <a:pt x="623" y="65"/>
                  <a:pt x="622" y="67"/>
                </a:cubicBezTo>
                <a:lnTo>
                  <a:pt x="622" y="70"/>
                </a:lnTo>
                <a:cubicBezTo>
                  <a:pt x="621" y="73"/>
                  <a:pt x="621" y="75"/>
                  <a:pt x="620" y="78"/>
                </a:cubicBezTo>
                <a:lnTo>
                  <a:pt x="620" y="79"/>
                </a:lnTo>
                <a:cubicBezTo>
                  <a:pt x="614" y="97"/>
                  <a:pt x="599" y="109"/>
                  <a:pt x="580" y="112"/>
                </a:cubicBezTo>
                <a:cubicBezTo>
                  <a:pt x="562" y="114"/>
                  <a:pt x="544" y="106"/>
                  <a:pt x="534" y="91"/>
                </a:cubicBezTo>
                <a:lnTo>
                  <a:pt x="533" y="89"/>
                </a:lnTo>
                <a:cubicBezTo>
                  <a:pt x="529" y="83"/>
                  <a:pt x="527" y="77"/>
                  <a:pt x="526" y="70"/>
                </a:cubicBezTo>
                <a:lnTo>
                  <a:pt x="526" y="73"/>
                </a:lnTo>
                <a:lnTo>
                  <a:pt x="525" y="69"/>
                </a:lnTo>
                <a:lnTo>
                  <a:pt x="532" y="83"/>
                </a:lnTo>
                <a:lnTo>
                  <a:pt x="531" y="81"/>
                </a:lnTo>
                <a:lnTo>
                  <a:pt x="597" y="94"/>
                </a:lnTo>
                <a:lnTo>
                  <a:pt x="596" y="95"/>
                </a:lnTo>
                <a:lnTo>
                  <a:pt x="615" y="69"/>
                </a:lnTo>
                <a:lnTo>
                  <a:pt x="614" y="72"/>
                </a:lnTo>
                <a:lnTo>
                  <a:pt x="616" y="59"/>
                </a:lnTo>
                <a:lnTo>
                  <a:pt x="616" y="59"/>
                </a:lnTo>
                <a:lnTo>
                  <a:pt x="616" y="63"/>
                </a:lnTo>
                <a:cubicBezTo>
                  <a:pt x="619" y="88"/>
                  <a:pt x="602" y="111"/>
                  <a:pt x="577" y="116"/>
                </a:cubicBezTo>
                <a:cubicBezTo>
                  <a:pt x="552" y="120"/>
                  <a:pt x="528" y="105"/>
                  <a:pt x="522" y="80"/>
                </a:cubicBezTo>
                <a:lnTo>
                  <a:pt x="521" y="76"/>
                </a:lnTo>
                <a:lnTo>
                  <a:pt x="520" y="73"/>
                </a:lnTo>
                <a:lnTo>
                  <a:pt x="615" y="64"/>
                </a:lnTo>
                <a:lnTo>
                  <a:pt x="615" y="65"/>
                </a:lnTo>
                <a:lnTo>
                  <a:pt x="615" y="59"/>
                </a:lnTo>
                <a:lnTo>
                  <a:pt x="615" y="62"/>
                </a:lnTo>
                <a:cubicBezTo>
                  <a:pt x="616" y="64"/>
                  <a:pt x="616" y="67"/>
                  <a:pt x="616" y="69"/>
                </a:cubicBezTo>
                <a:lnTo>
                  <a:pt x="616" y="72"/>
                </a:lnTo>
                <a:lnTo>
                  <a:pt x="616" y="73"/>
                </a:lnTo>
                <a:lnTo>
                  <a:pt x="520" y="73"/>
                </a:lnTo>
                <a:lnTo>
                  <a:pt x="520" y="72"/>
                </a:lnTo>
                <a:lnTo>
                  <a:pt x="521" y="80"/>
                </a:lnTo>
                <a:lnTo>
                  <a:pt x="520" y="76"/>
                </a:lnTo>
                <a:lnTo>
                  <a:pt x="519" y="72"/>
                </a:lnTo>
                <a:lnTo>
                  <a:pt x="521" y="81"/>
                </a:lnTo>
                <a:lnTo>
                  <a:pt x="521" y="79"/>
                </a:lnTo>
                <a:lnTo>
                  <a:pt x="605" y="93"/>
                </a:lnTo>
                <a:lnTo>
                  <a:pt x="606" y="91"/>
                </a:lnTo>
                <a:lnTo>
                  <a:pt x="605" y="93"/>
                </a:lnTo>
                <a:cubicBezTo>
                  <a:pt x="596" y="107"/>
                  <a:pt x="582" y="116"/>
                  <a:pt x="566" y="116"/>
                </a:cubicBezTo>
                <a:cubicBezTo>
                  <a:pt x="550" y="117"/>
                  <a:pt x="535" y="110"/>
                  <a:pt x="525" y="97"/>
                </a:cubicBezTo>
                <a:lnTo>
                  <a:pt x="521" y="91"/>
                </a:lnTo>
                <a:lnTo>
                  <a:pt x="519" y="89"/>
                </a:lnTo>
                <a:lnTo>
                  <a:pt x="606" y="79"/>
                </a:lnTo>
                <a:lnTo>
                  <a:pt x="606" y="81"/>
                </a:lnTo>
                <a:lnTo>
                  <a:pt x="605" y="84"/>
                </a:lnTo>
                <a:lnTo>
                  <a:pt x="607" y="73"/>
                </a:lnTo>
                <a:lnTo>
                  <a:pt x="606" y="78"/>
                </a:lnTo>
                <a:cubicBezTo>
                  <a:pt x="606" y="81"/>
                  <a:pt x="606" y="83"/>
                  <a:pt x="605" y="86"/>
                </a:cubicBezTo>
                <a:lnTo>
                  <a:pt x="604" y="90"/>
                </a:lnTo>
                <a:cubicBezTo>
                  <a:pt x="598" y="112"/>
                  <a:pt x="578" y="127"/>
                  <a:pt x="555" y="126"/>
                </a:cubicBezTo>
                <a:cubicBezTo>
                  <a:pt x="532" y="124"/>
                  <a:pt x="513" y="107"/>
                  <a:pt x="510" y="84"/>
                </a:cubicBezTo>
                <a:lnTo>
                  <a:pt x="509" y="78"/>
                </a:lnTo>
                <a:lnTo>
                  <a:pt x="509" y="73"/>
                </a:lnTo>
                <a:lnTo>
                  <a:pt x="511" y="84"/>
                </a:lnTo>
                <a:lnTo>
                  <a:pt x="509" y="78"/>
                </a:lnTo>
                <a:lnTo>
                  <a:pt x="507" y="73"/>
                </a:lnTo>
                <a:lnTo>
                  <a:pt x="546" y="106"/>
                </a:lnTo>
                <a:lnTo>
                  <a:pt x="543" y="106"/>
                </a:lnTo>
                <a:lnTo>
                  <a:pt x="557" y="106"/>
                </a:lnTo>
                <a:lnTo>
                  <a:pt x="554" y="106"/>
                </a:lnTo>
                <a:lnTo>
                  <a:pt x="588" y="84"/>
                </a:lnTo>
                <a:lnTo>
                  <a:pt x="585" y="89"/>
                </a:lnTo>
                <a:cubicBezTo>
                  <a:pt x="576" y="103"/>
                  <a:pt x="561" y="112"/>
                  <a:pt x="544" y="112"/>
                </a:cubicBezTo>
                <a:lnTo>
                  <a:pt x="543" y="112"/>
                </a:lnTo>
                <a:lnTo>
                  <a:pt x="591" y="59"/>
                </a:lnTo>
                <a:lnTo>
                  <a:pt x="592" y="69"/>
                </a:lnTo>
                <a:lnTo>
                  <a:pt x="592" y="73"/>
                </a:lnTo>
                <a:cubicBezTo>
                  <a:pt x="592" y="98"/>
                  <a:pt x="574" y="118"/>
                  <a:pt x="550" y="121"/>
                </a:cubicBezTo>
                <a:cubicBezTo>
                  <a:pt x="526" y="124"/>
                  <a:pt x="503" y="109"/>
                  <a:pt x="497" y="85"/>
                </a:cubicBezTo>
                <a:lnTo>
                  <a:pt x="496" y="79"/>
                </a:lnTo>
                <a:lnTo>
                  <a:pt x="496" y="76"/>
                </a:lnTo>
                <a:cubicBezTo>
                  <a:pt x="495" y="74"/>
                  <a:pt x="495" y="71"/>
                  <a:pt x="495" y="68"/>
                </a:cubicBezTo>
                <a:lnTo>
                  <a:pt x="495" y="69"/>
                </a:lnTo>
                <a:lnTo>
                  <a:pt x="495" y="64"/>
                </a:lnTo>
                <a:lnTo>
                  <a:pt x="589" y="71"/>
                </a:lnTo>
                <a:lnTo>
                  <a:pt x="588" y="76"/>
                </a:lnTo>
                <a:lnTo>
                  <a:pt x="587" y="79"/>
                </a:lnTo>
                <a:lnTo>
                  <a:pt x="588" y="72"/>
                </a:lnTo>
                <a:lnTo>
                  <a:pt x="588" y="75"/>
                </a:lnTo>
                <a:cubicBezTo>
                  <a:pt x="587" y="82"/>
                  <a:pt x="584" y="88"/>
                  <a:pt x="580" y="94"/>
                </a:cubicBezTo>
                <a:lnTo>
                  <a:pt x="579" y="95"/>
                </a:lnTo>
                <a:cubicBezTo>
                  <a:pt x="568" y="112"/>
                  <a:pt x="548" y="120"/>
                  <a:pt x="528" y="115"/>
                </a:cubicBezTo>
                <a:cubicBezTo>
                  <a:pt x="509" y="110"/>
                  <a:pt x="494" y="94"/>
                  <a:pt x="492" y="74"/>
                </a:cubicBezTo>
                <a:lnTo>
                  <a:pt x="492" y="73"/>
                </a:lnTo>
                <a:lnTo>
                  <a:pt x="491" y="68"/>
                </a:lnTo>
                <a:lnTo>
                  <a:pt x="538" y="107"/>
                </a:lnTo>
                <a:lnTo>
                  <a:pt x="537" y="107"/>
                </a:lnTo>
                <a:lnTo>
                  <a:pt x="584" y="67"/>
                </a:lnTo>
                <a:lnTo>
                  <a:pt x="583" y="74"/>
                </a:lnTo>
                <a:lnTo>
                  <a:pt x="583" y="76"/>
                </a:lnTo>
                <a:cubicBezTo>
                  <a:pt x="577" y="96"/>
                  <a:pt x="560" y="110"/>
                  <a:pt x="539" y="112"/>
                </a:cubicBezTo>
                <a:cubicBezTo>
                  <a:pt x="518" y="113"/>
                  <a:pt x="499" y="101"/>
                  <a:pt x="491" y="82"/>
                </a:cubicBezTo>
                <a:lnTo>
                  <a:pt x="490" y="79"/>
                </a:lnTo>
                <a:lnTo>
                  <a:pt x="489" y="77"/>
                </a:lnTo>
                <a:lnTo>
                  <a:pt x="581" y="68"/>
                </a:lnTo>
                <a:lnTo>
                  <a:pt x="580" y="72"/>
                </a:lnTo>
                <a:lnTo>
                  <a:pt x="580" y="75"/>
                </a:lnTo>
                <a:cubicBezTo>
                  <a:pt x="579" y="77"/>
                  <a:pt x="579" y="80"/>
                  <a:pt x="578" y="82"/>
                </a:cubicBezTo>
                <a:lnTo>
                  <a:pt x="578" y="84"/>
                </a:lnTo>
                <a:cubicBezTo>
                  <a:pt x="572" y="101"/>
                  <a:pt x="557" y="114"/>
                  <a:pt x="538" y="116"/>
                </a:cubicBezTo>
                <a:cubicBezTo>
                  <a:pt x="520" y="118"/>
                  <a:pt x="502" y="110"/>
                  <a:pt x="492" y="95"/>
                </a:cubicBezTo>
                <a:lnTo>
                  <a:pt x="491" y="94"/>
                </a:lnTo>
                <a:cubicBezTo>
                  <a:pt x="489" y="90"/>
                  <a:pt x="487" y="86"/>
                  <a:pt x="485" y="82"/>
                </a:cubicBezTo>
                <a:lnTo>
                  <a:pt x="486" y="83"/>
                </a:lnTo>
                <a:lnTo>
                  <a:pt x="484" y="79"/>
                </a:lnTo>
                <a:lnTo>
                  <a:pt x="489" y="87"/>
                </a:lnTo>
                <a:lnTo>
                  <a:pt x="488" y="86"/>
                </a:lnTo>
                <a:lnTo>
                  <a:pt x="573" y="74"/>
                </a:lnTo>
                <a:lnTo>
                  <a:pt x="573" y="76"/>
                </a:lnTo>
                <a:lnTo>
                  <a:pt x="574" y="67"/>
                </a:lnTo>
                <a:lnTo>
                  <a:pt x="574" y="71"/>
                </a:lnTo>
                <a:lnTo>
                  <a:pt x="574" y="64"/>
                </a:lnTo>
                <a:lnTo>
                  <a:pt x="574" y="67"/>
                </a:lnTo>
                <a:cubicBezTo>
                  <a:pt x="574" y="75"/>
                  <a:pt x="573" y="82"/>
                  <a:pt x="569" y="89"/>
                </a:cubicBezTo>
                <a:lnTo>
                  <a:pt x="569" y="90"/>
                </a:lnTo>
                <a:cubicBezTo>
                  <a:pt x="560" y="108"/>
                  <a:pt x="541" y="118"/>
                  <a:pt x="521" y="116"/>
                </a:cubicBezTo>
                <a:cubicBezTo>
                  <a:pt x="501" y="114"/>
                  <a:pt x="484" y="100"/>
                  <a:pt x="479" y="80"/>
                </a:cubicBezTo>
                <a:lnTo>
                  <a:pt x="478" y="72"/>
                </a:lnTo>
                <a:lnTo>
                  <a:pt x="477" y="67"/>
                </a:lnTo>
                <a:lnTo>
                  <a:pt x="477" y="65"/>
                </a:lnTo>
                <a:lnTo>
                  <a:pt x="477" y="62"/>
                </a:lnTo>
                <a:lnTo>
                  <a:pt x="572" y="54"/>
                </a:lnTo>
                <a:lnTo>
                  <a:pt x="572" y="56"/>
                </a:lnTo>
                <a:lnTo>
                  <a:pt x="572" y="59"/>
                </a:lnTo>
                <a:lnTo>
                  <a:pt x="524" y="11"/>
                </a:lnTo>
                <a:lnTo>
                  <a:pt x="524" y="11"/>
                </a:lnTo>
                <a:cubicBezTo>
                  <a:pt x="538" y="11"/>
                  <a:pt x="551" y="17"/>
                  <a:pt x="560" y="27"/>
                </a:cubicBezTo>
                <a:cubicBezTo>
                  <a:pt x="569" y="37"/>
                  <a:pt x="574" y="50"/>
                  <a:pt x="572" y="64"/>
                </a:cubicBezTo>
                <a:lnTo>
                  <a:pt x="572" y="69"/>
                </a:lnTo>
                <a:cubicBezTo>
                  <a:pt x="571" y="72"/>
                  <a:pt x="571" y="76"/>
                  <a:pt x="570" y="79"/>
                </a:cubicBezTo>
                <a:lnTo>
                  <a:pt x="569" y="82"/>
                </a:lnTo>
                <a:cubicBezTo>
                  <a:pt x="567" y="86"/>
                  <a:pt x="565" y="90"/>
                  <a:pt x="563" y="94"/>
                </a:cubicBezTo>
                <a:lnTo>
                  <a:pt x="562" y="95"/>
                </a:lnTo>
                <a:cubicBezTo>
                  <a:pt x="553" y="109"/>
                  <a:pt x="537" y="117"/>
                  <a:pt x="521" y="116"/>
                </a:cubicBezTo>
                <a:cubicBezTo>
                  <a:pt x="504" y="116"/>
                  <a:pt x="489" y="107"/>
                  <a:pt x="481" y="93"/>
                </a:cubicBezTo>
                <a:lnTo>
                  <a:pt x="479" y="91"/>
                </a:lnTo>
                <a:cubicBezTo>
                  <a:pt x="477" y="87"/>
                  <a:pt x="475" y="82"/>
                  <a:pt x="474" y="78"/>
                </a:cubicBezTo>
                <a:lnTo>
                  <a:pt x="473" y="76"/>
                </a:lnTo>
                <a:cubicBezTo>
                  <a:pt x="467" y="52"/>
                  <a:pt x="480" y="27"/>
                  <a:pt x="503" y="19"/>
                </a:cubicBezTo>
                <a:cubicBezTo>
                  <a:pt x="526" y="10"/>
                  <a:pt x="552" y="21"/>
                  <a:pt x="563" y="43"/>
                </a:cubicBezTo>
                <a:lnTo>
                  <a:pt x="565" y="47"/>
                </a:lnTo>
                <a:lnTo>
                  <a:pt x="565" y="48"/>
                </a:lnTo>
                <a:lnTo>
                  <a:pt x="567" y="51"/>
                </a:lnTo>
                <a:lnTo>
                  <a:pt x="558" y="39"/>
                </a:lnTo>
                <a:lnTo>
                  <a:pt x="559" y="40"/>
                </a:lnTo>
                <a:lnTo>
                  <a:pt x="477" y="73"/>
                </a:lnTo>
                <a:lnTo>
                  <a:pt x="477" y="74"/>
                </a:lnTo>
                <a:lnTo>
                  <a:pt x="477" y="68"/>
                </a:lnTo>
                <a:lnTo>
                  <a:pt x="476" y="65"/>
                </a:lnTo>
                <a:lnTo>
                  <a:pt x="476" y="61"/>
                </a:lnTo>
                <a:lnTo>
                  <a:pt x="571" y="54"/>
                </a:lnTo>
                <a:lnTo>
                  <a:pt x="571" y="55"/>
                </a:lnTo>
                <a:lnTo>
                  <a:pt x="571" y="59"/>
                </a:lnTo>
                <a:cubicBezTo>
                  <a:pt x="571" y="63"/>
                  <a:pt x="571" y="68"/>
                  <a:pt x="570" y="72"/>
                </a:cubicBezTo>
                <a:lnTo>
                  <a:pt x="569" y="76"/>
                </a:lnTo>
                <a:cubicBezTo>
                  <a:pt x="567" y="80"/>
                  <a:pt x="565" y="85"/>
                  <a:pt x="562" y="89"/>
                </a:cubicBezTo>
                <a:lnTo>
                  <a:pt x="561" y="91"/>
                </a:lnTo>
                <a:cubicBezTo>
                  <a:pt x="551" y="106"/>
                  <a:pt x="533" y="114"/>
                  <a:pt x="514" y="111"/>
                </a:cubicBezTo>
                <a:cubicBezTo>
                  <a:pt x="496" y="109"/>
                  <a:pt x="481" y="96"/>
                  <a:pt x="475" y="78"/>
                </a:cubicBezTo>
                <a:lnTo>
                  <a:pt x="473" y="67"/>
                </a:lnTo>
                <a:lnTo>
                  <a:pt x="472" y="64"/>
                </a:lnTo>
                <a:lnTo>
                  <a:pt x="474" y="71"/>
                </a:lnTo>
                <a:lnTo>
                  <a:pt x="473" y="70"/>
                </a:lnTo>
                <a:lnTo>
                  <a:pt x="567" y="54"/>
                </a:lnTo>
                <a:lnTo>
                  <a:pt x="567" y="58"/>
                </a:lnTo>
                <a:cubicBezTo>
                  <a:pt x="567" y="61"/>
                  <a:pt x="567" y="64"/>
                  <a:pt x="566" y="67"/>
                </a:cubicBezTo>
                <a:lnTo>
                  <a:pt x="565" y="73"/>
                </a:lnTo>
                <a:cubicBezTo>
                  <a:pt x="563" y="83"/>
                  <a:pt x="558" y="93"/>
                  <a:pt x="549" y="100"/>
                </a:cubicBezTo>
                <a:lnTo>
                  <a:pt x="546" y="103"/>
                </a:lnTo>
                <a:cubicBezTo>
                  <a:pt x="541" y="107"/>
                  <a:pt x="537" y="110"/>
                  <a:pt x="531" y="112"/>
                </a:cubicBezTo>
                <a:lnTo>
                  <a:pt x="527" y="113"/>
                </a:lnTo>
                <a:cubicBezTo>
                  <a:pt x="522" y="115"/>
                  <a:pt x="516" y="116"/>
                  <a:pt x="510" y="116"/>
                </a:cubicBezTo>
                <a:lnTo>
                  <a:pt x="509" y="116"/>
                </a:lnTo>
                <a:lnTo>
                  <a:pt x="524" y="114"/>
                </a:lnTo>
                <a:lnTo>
                  <a:pt x="523" y="115"/>
                </a:lnTo>
                <a:cubicBezTo>
                  <a:pt x="513" y="118"/>
                  <a:pt x="502" y="118"/>
                  <a:pt x="492" y="115"/>
                </a:cubicBezTo>
                <a:lnTo>
                  <a:pt x="491" y="114"/>
                </a:lnTo>
                <a:cubicBezTo>
                  <a:pt x="468" y="106"/>
                  <a:pt x="454" y="83"/>
                  <a:pt x="459" y="60"/>
                </a:cubicBezTo>
                <a:lnTo>
                  <a:pt x="459" y="57"/>
                </a:lnTo>
                <a:lnTo>
                  <a:pt x="460" y="53"/>
                </a:lnTo>
                <a:cubicBezTo>
                  <a:pt x="463" y="28"/>
                  <a:pt x="485" y="9"/>
                  <a:pt x="510" y="11"/>
                </a:cubicBezTo>
                <a:cubicBezTo>
                  <a:pt x="536" y="13"/>
                  <a:pt x="555" y="34"/>
                  <a:pt x="555" y="59"/>
                </a:cubicBezTo>
                <a:lnTo>
                  <a:pt x="555" y="60"/>
                </a:lnTo>
                <a:cubicBezTo>
                  <a:pt x="555" y="63"/>
                  <a:pt x="555" y="65"/>
                  <a:pt x="555" y="67"/>
                </a:cubicBezTo>
                <a:lnTo>
                  <a:pt x="554" y="71"/>
                </a:lnTo>
                <a:lnTo>
                  <a:pt x="554" y="74"/>
                </a:lnTo>
                <a:cubicBezTo>
                  <a:pt x="553" y="79"/>
                  <a:pt x="552" y="84"/>
                  <a:pt x="549" y="89"/>
                </a:cubicBezTo>
                <a:lnTo>
                  <a:pt x="549" y="90"/>
                </a:lnTo>
                <a:cubicBezTo>
                  <a:pt x="540" y="108"/>
                  <a:pt x="520" y="119"/>
                  <a:pt x="500" y="116"/>
                </a:cubicBezTo>
                <a:cubicBezTo>
                  <a:pt x="479" y="113"/>
                  <a:pt x="463" y="98"/>
                  <a:pt x="459" y="78"/>
                </a:cubicBezTo>
                <a:lnTo>
                  <a:pt x="458" y="75"/>
                </a:lnTo>
                <a:cubicBezTo>
                  <a:pt x="458" y="72"/>
                  <a:pt x="457" y="69"/>
                  <a:pt x="457" y="66"/>
                </a:cubicBezTo>
                <a:lnTo>
                  <a:pt x="458" y="66"/>
                </a:lnTo>
                <a:lnTo>
                  <a:pt x="457" y="61"/>
                </a:lnTo>
                <a:lnTo>
                  <a:pt x="459" y="71"/>
                </a:lnTo>
                <a:lnTo>
                  <a:pt x="459" y="70"/>
                </a:lnTo>
                <a:lnTo>
                  <a:pt x="552" y="60"/>
                </a:lnTo>
                <a:lnTo>
                  <a:pt x="552" y="62"/>
                </a:lnTo>
                <a:lnTo>
                  <a:pt x="551" y="68"/>
                </a:lnTo>
                <a:lnTo>
                  <a:pt x="551" y="79"/>
                </a:lnTo>
                <a:lnTo>
                  <a:pt x="550" y="83"/>
                </a:lnTo>
                <a:cubicBezTo>
                  <a:pt x="549" y="94"/>
                  <a:pt x="544" y="104"/>
                  <a:pt x="536" y="112"/>
                </a:cubicBezTo>
                <a:lnTo>
                  <a:pt x="536" y="112"/>
                </a:lnTo>
                <a:cubicBezTo>
                  <a:pt x="524" y="124"/>
                  <a:pt x="507" y="129"/>
                  <a:pt x="491" y="125"/>
                </a:cubicBezTo>
                <a:cubicBezTo>
                  <a:pt x="475" y="121"/>
                  <a:pt x="462" y="109"/>
                  <a:pt x="456" y="94"/>
                </a:cubicBezTo>
                <a:lnTo>
                  <a:pt x="455" y="90"/>
                </a:lnTo>
                <a:lnTo>
                  <a:pt x="454" y="87"/>
                </a:lnTo>
                <a:cubicBezTo>
                  <a:pt x="453" y="82"/>
                  <a:pt x="452" y="78"/>
                  <a:pt x="452" y="73"/>
                </a:cubicBezTo>
                <a:lnTo>
                  <a:pt x="452" y="68"/>
                </a:lnTo>
                <a:lnTo>
                  <a:pt x="459" y="92"/>
                </a:lnTo>
                <a:lnTo>
                  <a:pt x="456" y="87"/>
                </a:lnTo>
                <a:lnTo>
                  <a:pt x="498" y="112"/>
                </a:lnTo>
                <a:lnTo>
                  <a:pt x="497" y="112"/>
                </a:lnTo>
                <a:lnTo>
                  <a:pt x="496" y="112"/>
                </a:lnTo>
                <a:lnTo>
                  <a:pt x="544" y="59"/>
                </a:lnTo>
                <a:lnTo>
                  <a:pt x="544" y="68"/>
                </a:lnTo>
                <a:lnTo>
                  <a:pt x="544" y="73"/>
                </a:lnTo>
                <a:lnTo>
                  <a:pt x="544" y="77"/>
                </a:lnTo>
                <a:cubicBezTo>
                  <a:pt x="544" y="84"/>
                  <a:pt x="543" y="92"/>
                  <a:pt x="539" y="98"/>
                </a:cubicBezTo>
                <a:lnTo>
                  <a:pt x="539" y="99"/>
                </a:lnTo>
                <a:cubicBezTo>
                  <a:pt x="530" y="118"/>
                  <a:pt x="510" y="128"/>
                  <a:pt x="490" y="126"/>
                </a:cubicBezTo>
                <a:cubicBezTo>
                  <a:pt x="470" y="123"/>
                  <a:pt x="454" y="108"/>
                  <a:pt x="449" y="88"/>
                </a:cubicBezTo>
                <a:lnTo>
                  <a:pt x="448" y="83"/>
                </a:lnTo>
                <a:lnTo>
                  <a:pt x="447" y="78"/>
                </a:lnTo>
                <a:lnTo>
                  <a:pt x="523" y="107"/>
                </a:lnTo>
                <a:lnTo>
                  <a:pt x="521" y="108"/>
                </a:lnTo>
                <a:lnTo>
                  <a:pt x="531" y="98"/>
                </a:lnTo>
                <a:lnTo>
                  <a:pt x="529" y="101"/>
                </a:lnTo>
                <a:lnTo>
                  <a:pt x="537" y="81"/>
                </a:lnTo>
                <a:lnTo>
                  <a:pt x="535" y="93"/>
                </a:lnTo>
                <a:lnTo>
                  <a:pt x="534" y="96"/>
                </a:lnTo>
                <a:cubicBezTo>
                  <a:pt x="528" y="117"/>
                  <a:pt x="508" y="132"/>
                  <a:pt x="486" y="131"/>
                </a:cubicBezTo>
                <a:cubicBezTo>
                  <a:pt x="463" y="130"/>
                  <a:pt x="445" y="114"/>
                  <a:pt x="440" y="92"/>
                </a:cubicBezTo>
                <a:lnTo>
                  <a:pt x="440" y="91"/>
                </a:lnTo>
                <a:lnTo>
                  <a:pt x="438" y="81"/>
                </a:lnTo>
                <a:lnTo>
                  <a:pt x="438" y="76"/>
                </a:lnTo>
                <a:lnTo>
                  <a:pt x="441" y="89"/>
                </a:lnTo>
                <a:lnTo>
                  <a:pt x="440" y="86"/>
                </a:lnTo>
                <a:lnTo>
                  <a:pt x="530" y="84"/>
                </a:lnTo>
                <a:lnTo>
                  <a:pt x="530" y="85"/>
                </a:lnTo>
                <a:lnTo>
                  <a:pt x="532" y="70"/>
                </a:lnTo>
                <a:lnTo>
                  <a:pt x="532" y="73"/>
                </a:lnTo>
                <a:cubicBezTo>
                  <a:pt x="532" y="76"/>
                  <a:pt x="532" y="78"/>
                  <a:pt x="531" y="80"/>
                </a:cubicBezTo>
                <a:lnTo>
                  <a:pt x="531" y="84"/>
                </a:lnTo>
                <a:lnTo>
                  <a:pt x="531" y="77"/>
                </a:lnTo>
                <a:lnTo>
                  <a:pt x="531" y="78"/>
                </a:lnTo>
                <a:cubicBezTo>
                  <a:pt x="531" y="102"/>
                  <a:pt x="513" y="123"/>
                  <a:pt x="489" y="126"/>
                </a:cubicBezTo>
                <a:cubicBezTo>
                  <a:pt x="465" y="129"/>
                  <a:pt x="443" y="113"/>
                  <a:pt x="437" y="90"/>
                </a:cubicBezTo>
                <a:lnTo>
                  <a:pt x="436" y="88"/>
                </a:lnTo>
                <a:cubicBezTo>
                  <a:pt x="435" y="84"/>
                  <a:pt x="435" y="80"/>
                  <a:pt x="435" y="76"/>
                </a:cubicBezTo>
                <a:lnTo>
                  <a:pt x="435" y="71"/>
                </a:lnTo>
                <a:lnTo>
                  <a:pt x="435" y="67"/>
                </a:lnTo>
                <a:lnTo>
                  <a:pt x="436" y="75"/>
                </a:lnTo>
                <a:lnTo>
                  <a:pt x="435" y="72"/>
                </a:lnTo>
                <a:lnTo>
                  <a:pt x="528" y="79"/>
                </a:lnTo>
                <a:lnTo>
                  <a:pt x="528" y="81"/>
                </a:lnTo>
                <a:lnTo>
                  <a:pt x="529" y="73"/>
                </a:lnTo>
                <a:lnTo>
                  <a:pt x="529" y="76"/>
                </a:lnTo>
                <a:cubicBezTo>
                  <a:pt x="525" y="100"/>
                  <a:pt x="505" y="116"/>
                  <a:pt x="481" y="116"/>
                </a:cubicBezTo>
                <a:lnTo>
                  <a:pt x="480" y="116"/>
                </a:lnTo>
                <a:cubicBezTo>
                  <a:pt x="459" y="116"/>
                  <a:pt x="441" y="103"/>
                  <a:pt x="434" y="84"/>
                </a:cubicBezTo>
                <a:lnTo>
                  <a:pt x="433" y="81"/>
                </a:lnTo>
                <a:lnTo>
                  <a:pt x="445" y="99"/>
                </a:lnTo>
                <a:lnTo>
                  <a:pt x="444" y="98"/>
                </a:lnTo>
                <a:lnTo>
                  <a:pt x="525" y="72"/>
                </a:lnTo>
                <a:lnTo>
                  <a:pt x="524" y="75"/>
                </a:lnTo>
                <a:lnTo>
                  <a:pt x="525" y="67"/>
                </a:lnTo>
                <a:lnTo>
                  <a:pt x="525" y="71"/>
                </a:lnTo>
                <a:lnTo>
                  <a:pt x="525" y="76"/>
                </a:lnTo>
                <a:cubicBezTo>
                  <a:pt x="525" y="80"/>
                  <a:pt x="524" y="84"/>
                  <a:pt x="524" y="88"/>
                </a:cubicBezTo>
                <a:lnTo>
                  <a:pt x="523" y="90"/>
                </a:lnTo>
                <a:cubicBezTo>
                  <a:pt x="519" y="106"/>
                  <a:pt x="506" y="120"/>
                  <a:pt x="489" y="124"/>
                </a:cubicBezTo>
                <a:cubicBezTo>
                  <a:pt x="473" y="129"/>
                  <a:pt x="455" y="124"/>
                  <a:pt x="443" y="112"/>
                </a:cubicBezTo>
                <a:lnTo>
                  <a:pt x="442" y="111"/>
                </a:lnTo>
                <a:cubicBezTo>
                  <a:pt x="435" y="104"/>
                  <a:pt x="430" y="95"/>
                  <a:pt x="429" y="85"/>
                </a:cubicBezTo>
                <a:lnTo>
                  <a:pt x="428" y="78"/>
                </a:lnTo>
                <a:lnTo>
                  <a:pt x="427" y="72"/>
                </a:lnTo>
                <a:cubicBezTo>
                  <a:pt x="427" y="68"/>
                  <a:pt x="427" y="63"/>
                  <a:pt x="428" y="58"/>
                </a:cubicBezTo>
                <a:lnTo>
                  <a:pt x="429" y="54"/>
                </a:lnTo>
                <a:lnTo>
                  <a:pt x="433" y="85"/>
                </a:lnTo>
                <a:lnTo>
                  <a:pt x="431" y="80"/>
                </a:lnTo>
                <a:cubicBezTo>
                  <a:pt x="419" y="57"/>
                  <a:pt x="428" y="28"/>
                  <a:pt x="452" y="16"/>
                </a:cubicBezTo>
                <a:lnTo>
                  <a:pt x="453" y="16"/>
                </a:lnTo>
                <a:cubicBezTo>
                  <a:pt x="467" y="9"/>
                  <a:pt x="482" y="9"/>
                  <a:pt x="496" y="16"/>
                </a:cubicBezTo>
                <a:lnTo>
                  <a:pt x="497" y="16"/>
                </a:lnTo>
                <a:cubicBezTo>
                  <a:pt x="517" y="26"/>
                  <a:pt x="528" y="50"/>
                  <a:pt x="522" y="72"/>
                </a:cubicBezTo>
                <a:lnTo>
                  <a:pt x="520" y="80"/>
                </a:lnTo>
                <a:lnTo>
                  <a:pt x="519" y="83"/>
                </a:lnTo>
                <a:cubicBezTo>
                  <a:pt x="516" y="90"/>
                  <a:pt x="512" y="96"/>
                  <a:pt x="507" y="101"/>
                </a:cubicBezTo>
                <a:lnTo>
                  <a:pt x="506" y="102"/>
                </a:lnTo>
                <a:cubicBezTo>
                  <a:pt x="494" y="114"/>
                  <a:pt x="478" y="119"/>
                  <a:pt x="462" y="115"/>
                </a:cubicBezTo>
                <a:cubicBezTo>
                  <a:pt x="447" y="112"/>
                  <a:pt x="433" y="101"/>
                  <a:pt x="427" y="86"/>
                </a:cubicBezTo>
                <a:lnTo>
                  <a:pt x="425" y="81"/>
                </a:lnTo>
                <a:lnTo>
                  <a:pt x="422" y="71"/>
                </a:lnTo>
                <a:lnTo>
                  <a:pt x="421" y="66"/>
                </a:lnTo>
                <a:lnTo>
                  <a:pt x="426" y="78"/>
                </a:lnTo>
                <a:lnTo>
                  <a:pt x="425" y="76"/>
                </a:lnTo>
                <a:lnTo>
                  <a:pt x="510" y="76"/>
                </a:lnTo>
                <a:lnTo>
                  <a:pt x="509" y="78"/>
                </a:lnTo>
                <a:lnTo>
                  <a:pt x="514" y="62"/>
                </a:lnTo>
                <a:lnTo>
                  <a:pt x="513" y="71"/>
                </a:lnTo>
                <a:lnTo>
                  <a:pt x="511" y="81"/>
                </a:lnTo>
                <a:lnTo>
                  <a:pt x="510" y="84"/>
                </a:lnTo>
                <a:cubicBezTo>
                  <a:pt x="505" y="98"/>
                  <a:pt x="493" y="109"/>
                  <a:pt x="479" y="114"/>
                </a:cubicBezTo>
                <a:lnTo>
                  <a:pt x="478" y="115"/>
                </a:lnTo>
                <a:cubicBezTo>
                  <a:pt x="469" y="117"/>
                  <a:pt x="460" y="118"/>
                  <a:pt x="451" y="116"/>
                </a:cubicBezTo>
                <a:lnTo>
                  <a:pt x="449" y="115"/>
                </a:lnTo>
                <a:cubicBezTo>
                  <a:pt x="426" y="109"/>
                  <a:pt x="411" y="88"/>
                  <a:pt x="413" y="64"/>
                </a:cubicBezTo>
                <a:lnTo>
                  <a:pt x="413" y="63"/>
                </a:lnTo>
                <a:lnTo>
                  <a:pt x="413" y="59"/>
                </a:lnTo>
                <a:lnTo>
                  <a:pt x="506" y="76"/>
                </a:lnTo>
                <a:lnTo>
                  <a:pt x="506" y="76"/>
                </a:lnTo>
                <a:lnTo>
                  <a:pt x="504" y="81"/>
                </a:lnTo>
                <a:cubicBezTo>
                  <a:pt x="499" y="102"/>
                  <a:pt x="480" y="116"/>
                  <a:pt x="458" y="116"/>
                </a:cubicBezTo>
                <a:lnTo>
                  <a:pt x="456" y="116"/>
                </a:lnTo>
                <a:lnTo>
                  <a:pt x="501" y="86"/>
                </a:lnTo>
                <a:lnTo>
                  <a:pt x="499" y="91"/>
                </a:lnTo>
                <a:lnTo>
                  <a:pt x="454" y="25"/>
                </a:lnTo>
                <a:lnTo>
                  <a:pt x="455" y="25"/>
                </a:lnTo>
                <a:cubicBezTo>
                  <a:pt x="470" y="25"/>
                  <a:pt x="483" y="32"/>
                  <a:pt x="492" y="42"/>
                </a:cubicBezTo>
                <a:cubicBezTo>
                  <a:pt x="501" y="53"/>
                  <a:pt x="505" y="67"/>
                  <a:pt x="503" y="81"/>
                </a:cubicBezTo>
                <a:lnTo>
                  <a:pt x="502" y="84"/>
                </a:lnTo>
                <a:cubicBezTo>
                  <a:pt x="502" y="87"/>
                  <a:pt x="501" y="89"/>
                  <a:pt x="501" y="92"/>
                </a:cubicBezTo>
                <a:lnTo>
                  <a:pt x="500" y="93"/>
                </a:lnTo>
                <a:cubicBezTo>
                  <a:pt x="492" y="117"/>
                  <a:pt x="468" y="130"/>
                  <a:pt x="444" y="125"/>
                </a:cubicBezTo>
                <a:cubicBezTo>
                  <a:pt x="420" y="119"/>
                  <a:pt x="404" y="97"/>
                  <a:pt x="407" y="72"/>
                </a:cubicBezTo>
                <a:lnTo>
                  <a:pt x="407" y="70"/>
                </a:lnTo>
                <a:lnTo>
                  <a:pt x="408" y="64"/>
                </a:lnTo>
                <a:lnTo>
                  <a:pt x="408" y="76"/>
                </a:lnTo>
                <a:lnTo>
                  <a:pt x="408" y="73"/>
                </a:lnTo>
                <a:lnTo>
                  <a:pt x="415" y="92"/>
                </a:lnTo>
                <a:lnTo>
                  <a:pt x="414" y="91"/>
                </a:lnTo>
                <a:lnTo>
                  <a:pt x="492" y="93"/>
                </a:lnTo>
                <a:lnTo>
                  <a:pt x="494" y="91"/>
                </a:lnTo>
                <a:lnTo>
                  <a:pt x="492" y="93"/>
                </a:lnTo>
                <a:cubicBezTo>
                  <a:pt x="483" y="108"/>
                  <a:pt x="468" y="116"/>
                  <a:pt x="451" y="116"/>
                </a:cubicBezTo>
                <a:lnTo>
                  <a:pt x="449" y="116"/>
                </a:lnTo>
                <a:lnTo>
                  <a:pt x="447" y="116"/>
                </a:lnTo>
                <a:lnTo>
                  <a:pt x="488" y="94"/>
                </a:lnTo>
                <a:lnTo>
                  <a:pt x="487" y="95"/>
                </a:lnTo>
                <a:lnTo>
                  <a:pt x="485" y="98"/>
                </a:lnTo>
                <a:cubicBezTo>
                  <a:pt x="483" y="103"/>
                  <a:pt x="480" y="107"/>
                  <a:pt x="476" y="111"/>
                </a:cubicBezTo>
                <a:lnTo>
                  <a:pt x="475" y="112"/>
                </a:lnTo>
                <a:cubicBezTo>
                  <a:pt x="463" y="124"/>
                  <a:pt x="445" y="129"/>
                  <a:pt x="428" y="124"/>
                </a:cubicBezTo>
                <a:cubicBezTo>
                  <a:pt x="411" y="119"/>
                  <a:pt x="398" y="105"/>
                  <a:pt x="394" y="87"/>
                </a:cubicBezTo>
                <a:lnTo>
                  <a:pt x="393" y="81"/>
                </a:lnTo>
                <a:lnTo>
                  <a:pt x="392" y="71"/>
                </a:lnTo>
                <a:lnTo>
                  <a:pt x="392" y="66"/>
                </a:lnTo>
                <a:lnTo>
                  <a:pt x="392" y="64"/>
                </a:lnTo>
                <a:lnTo>
                  <a:pt x="488" y="64"/>
                </a:lnTo>
                <a:lnTo>
                  <a:pt x="488" y="66"/>
                </a:lnTo>
                <a:lnTo>
                  <a:pt x="488" y="65"/>
                </a:lnTo>
                <a:lnTo>
                  <a:pt x="489" y="75"/>
                </a:lnTo>
                <a:lnTo>
                  <a:pt x="489" y="78"/>
                </a:lnTo>
                <a:cubicBezTo>
                  <a:pt x="489" y="104"/>
                  <a:pt x="467" y="126"/>
                  <a:pt x="441" y="126"/>
                </a:cubicBezTo>
                <a:lnTo>
                  <a:pt x="440" y="126"/>
                </a:lnTo>
                <a:lnTo>
                  <a:pt x="486" y="94"/>
                </a:lnTo>
                <a:lnTo>
                  <a:pt x="483" y="100"/>
                </a:lnTo>
                <a:lnTo>
                  <a:pt x="482" y="104"/>
                </a:lnTo>
                <a:cubicBezTo>
                  <a:pt x="475" y="123"/>
                  <a:pt x="456" y="136"/>
                  <a:pt x="436" y="135"/>
                </a:cubicBezTo>
                <a:cubicBezTo>
                  <a:pt x="416" y="135"/>
                  <a:pt x="398" y="122"/>
                  <a:pt x="391" y="103"/>
                </a:cubicBezTo>
                <a:lnTo>
                  <a:pt x="391" y="101"/>
                </a:lnTo>
                <a:cubicBezTo>
                  <a:pt x="390" y="99"/>
                  <a:pt x="390" y="96"/>
                  <a:pt x="389" y="94"/>
                </a:cubicBezTo>
                <a:lnTo>
                  <a:pt x="388" y="88"/>
                </a:lnTo>
                <a:lnTo>
                  <a:pt x="388" y="83"/>
                </a:lnTo>
                <a:lnTo>
                  <a:pt x="483" y="78"/>
                </a:lnTo>
                <a:lnTo>
                  <a:pt x="483" y="80"/>
                </a:lnTo>
                <a:lnTo>
                  <a:pt x="483" y="83"/>
                </a:lnTo>
                <a:cubicBezTo>
                  <a:pt x="483" y="109"/>
                  <a:pt x="463" y="130"/>
                  <a:pt x="437" y="131"/>
                </a:cubicBezTo>
                <a:cubicBezTo>
                  <a:pt x="411" y="132"/>
                  <a:pt x="389" y="112"/>
                  <a:pt x="388" y="86"/>
                </a:cubicBezTo>
                <a:lnTo>
                  <a:pt x="387" y="81"/>
                </a:lnTo>
                <a:lnTo>
                  <a:pt x="386" y="71"/>
                </a:lnTo>
                <a:lnTo>
                  <a:pt x="386" y="68"/>
                </a:lnTo>
                <a:cubicBezTo>
                  <a:pt x="386" y="45"/>
                  <a:pt x="404" y="25"/>
                  <a:pt x="427" y="21"/>
                </a:cubicBezTo>
                <a:cubicBezTo>
                  <a:pt x="450" y="17"/>
                  <a:pt x="473" y="31"/>
                  <a:pt x="480" y="53"/>
                </a:cubicBezTo>
                <a:lnTo>
                  <a:pt x="481" y="55"/>
                </a:lnTo>
                <a:cubicBezTo>
                  <a:pt x="481" y="58"/>
                  <a:pt x="482" y="60"/>
                  <a:pt x="482" y="63"/>
                </a:cubicBezTo>
                <a:lnTo>
                  <a:pt x="483" y="67"/>
                </a:lnTo>
                <a:cubicBezTo>
                  <a:pt x="485" y="80"/>
                  <a:pt x="481" y="94"/>
                  <a:pt x="472" y="105"/>
                </a:cubicBezTo>
                <a:cubicBezTo>
                  <a:pt x="463" y="115"/>
                  <a:pt x="449" y="121"/>
                  <a:pt x="435" y="121"/>
                </a:cubicBezTo>
                <a:lnTo>
                  <a:pt x="434" y="121"/>
                </a:lnTo>
                <a:cubicBezTo>
                  <a:pt x="408" y="121"/>
                  <a:pt x="386" y="100"/>
                  <a:pt x="386" y="73"/>
                </a:cubicBezTo>
                <a:lnTo>
                  <a:pt x="386" y="68"/>
                </a:lnTo>
                <a:lnTo>
                  <a:pt x="434" y="116"/>
                </a:lnTo>
                <a:lnTo>
                  <a:pt x="433" y="116"/>
                </a:lnTo>
                <a:lnTo>
                  <a:pt x="442" y="116"/>
                </a:lnTo>
                <a:lnTo>
                  <a:pt x="440" y="116"/>
                </a:lnTo>
                <a:cubicBezTo>
                  <a:pt x="434" y="117"/>
                  <a:pt x="427" y="117"/>
                  <a:pt x="421" y="116"/>
                </a:cubicBezTo>
                <a:lnTo>
                  <a:pt x="419" y="116"/>
                </a:lnTo>
                <a:cubicBezTo>
                  <a:pt x="407" y="113"/>
                  <a:pt x="396" y="106"/>
                  <a:pt x="389" y="97"/>
                </a:cubicBezTo>
                <a:lnTo>
                  <a:pt x="385" y="91"/>
                </a:lnTo>
                <a:lnTo>
                  <a:pt x="390" y="97"/>
                </a:lnTo>
                <a:lnTo>
                  <a:pt x="386" y="93"/>
                </a:lnTo>
                <a:lnTo>
                  <a:pt x="461" y="84"/>
                </a:lnTo>
                <a:lnTo>
                  <a:pt x="458" y="88"/>
                </a:lnTo>
                <a:lnTo>
                  <a:pt x="464" y="76"/>
                </a:lnTo>
                <a:lnTo>
                  <a:pt x="462" y="81"/>
                </a:lnTo>
                <a:cubicBezTo>
                  <a:pt x="457" y="102"/>
                  <a:pt x="438" y="116"/>
                  <a:pt x="416" y="116"/>
                </a:cubicBezTo>
                <a:lnTo>
                  <a:pt x="415" y="116"/>
                </a:lnTo>
                <a:lnTo>
                  <a:pt x="414" y="116"/>
                </a:lnTo>
                <a:lnTo>
                  <a:pt x="462" y="68"/>
                </a:lnTo>
                <a:lnTo>
                  <a:pt x="462" y="74"/>
                </a:lnTo>
                <a:lnTo>
                  <a:pt x="462" y="78"/>
                </a:lnTo>
                <a:lnTo>
                  <a:pt x="366" y="78"/>
                </a:lnTo>
                <a:lnTo>
                  <a:pt x="366" y="74"/>
                </a:lnTo>
                <a:lnTo>
                  <a:pt x="366" y="68"/>
                </a:lnTo>
                <a:lnTo>
                  <a:pt x="367" y="76"/>
                </a:lnTo>
                <a:lnTo>
                  <a:pt x="366" y="73"/>
                </a:lnTo>
                <a:lnTo>
                  <a:pt x="368" y="81"/>
                </a:lnTo>
                <a:lnTo>
                  <a:pt x="367" y="79"/>
                </a:lnTo>
                <a:lnTo>
                  <a:pt x="460" y="55"/>
                </a:lnTo>
                <a:lnTo>
                  <a:pt x="460" y="55"/>
                </a:lnTo>
                <a:lnTo>
                  <a:pt x="461" y="57"/>
                </a:lnTo>
                <a:lnTo>
                  <a:pt x="366" y="68"/>
                </a:lnTo>
                <a:lnTo>
                  <a:pt x="366" y="66"/>
                </a:lnTo>
                <a:lnTo>
                  <a:pt x="366" y="64"/>
                </a:lnTo>
                <a:lnTo>
                  <a:pt x="462" y="64"/>
                </a:lnTo>
                <a:lnTo>
                  <a:pt x="462" y="66"/>
                </a:lnTo>
                <a:lnTo>
                  <a:pt x="462" y="68"/>
                </a:lnTo>
                <a:cubicBezTo>
                  <a:pt x="462" y="95"/>
                  <a:pt x="440" y="116"/>
                  <a:pt x="414" y="116"/>
                </a:cubicBezTo>
                <a:lnTo>
                  <a:pt x="413" y="116"/>
                </a:lnTo>
                <a:lnTo>
                  <a:pt x="459" y="84"/>
                </a:lnTo>
                <a:lnTo>
                  <a:pt x="458" y="87"/>
                </a:lnTo>
                <a:cubicBezTo>
                  <a:pt x="457" y="89"/>
                  <a:pt x="456" y="91"/>
                  <a:pt x="455" y="93"/>
                </a:cubicBezTo>
                <a:lnTo>
                  <a:pt x="454" y="95"/>
                </a:lnTo>
                <a:cubicBezTo>
                  <a:pt x="444" y="115"/>
                  <a:pt x="422" y="125"/>
                  <a:pt x="400" y="120"/>
                </a:cubicBezTo>
                <a:cubicBezTo>
                  <a:pt x="379" y="115"/>
                  <a:pt x="363" y="96"/>
                  <a:pt x="363" y="73"/>
                </a:cubicBezTo>
                <a:lnTo>
                  <a:pt x="363" y="71"/>
                </a:lnTo>
                <a:lnTo>
                  <a:pt x="364" y="79"/>
                </a:lnTo>
                <a:lnTo>
                  <a:pt x="364" y="76"/>
                </a:lnTo>
                <a:lnTo>
                  <a:pt x="411" y="116"/>
                </a:lnTo>
                <a:lnTo>
                  <a:pt x="407" y="116"/>
                </a:lnTo>
                <a:lnTo>
                  <a:pt x="404" y="116"/>
                </a:lnTo>
                <a:lnTo>
                  <a:pt x="444" y="95"/>
                </a:lnTo>
                <a:lnTo>
                  <a:pt x="442" y="98"/>
                </a:lnTo>
                <a:cubicBezTo>
                  <a:pt x="439" y="102"/>
                  <a:pt x="436" y="106"/>
                  <a:pt x="432" y="109"/>
                </a:cubicBezTo>
                <a:lnTo>
                  <a:pt x="429" y="111"/>
                </a:lnTo>
                <a:cubicBezTo>
                  <a:pt x="419" y="120"/>
                  <a:pt x="405" y="123"/>
                  <a:pt x="391" y="121"/>
                </a:cubicBezTo>
                <a:cubicBezTo>
                  <a:pt x="377" y="118"/>
                  <a:pt x="365" y="110"/>
                  <a:pt x="358" y="98"/>
                </a:cubicBezTo>
                <a:lnTo>
                  <a:pt x="357" y="96"/>
                </a:lnTo>
                <a:lnTo>
                  <a:pt x="355" y="93"/>
                </a:lnTo>
                <a:lnTo>
                  <a:pt x="438" y="93"/>
                </a:lnTo>
                <a:lnTo>
                  <a:pt x="436" y="96"/>
                </a:lnTo>
                <a:lnTo>
                  <a:pt x="440" y="89"/>
                </a:lnTo>
                <a:lnTo>
                  <a:pt x="439" y="91"/>
                </a:lnTo>
                <a:cubicBezTo>
                  <a:pt x="430" y="113"/>
                  <a:pt x="407" y="125"/>
                  <a:pt x="385" y="121"/>
                </a:cubicBezTo>
                <a:cubicBezTo>
                  <a:pt x="362" y="116"/>
                  <a:pt x="346" y="96"/>
                  <a:pt x="346" y="73"/>
                </a:cubicBezTo>
                <a:lnTo>
                  <a:pt x="346" y="71"/>
                </a:lnTo>
                <a:cubicBezTo>
                  <a:pt x="346" y="68"/>
                  <a:pt x="346" y="65"/>
                  <a:pt x="347" y="62"/>
                </a:cubicBezTo>
                <a:lnTo>
                  <a:pt x="347" y="59"/>
                </a:lnTo>
                <a:cubicBezTo>
                  <a:pt x="352" y="35"/>
                  <a:pt x="375" y="18"/>
                  <a:pt x="399" y="21"/>
                </a:cubicBezTo>
                <a:cubicBezTo>
                  <a:pt x="424" y="23"/>
                  <a:pt x="442" y="44"/>
                  <a:pt x="442" y="68"/>
                </a:cubicBezTo>
                <a:lnTo>
                  <a:pt x="442" y="70"/>
                </a:lnTo>
                <a:cubicBezTo>
                  <a:pt x="442" y="72"/>
                  <a:pt x="442" y="75"/>
                  <a:pt x="442" y="77"/>
                </a:cubicBezTo>
                <a:lnTo>
                  <a:pt x="441" y="80"/>
                </a:lnTo>
                <a:lnTo>
                  <a:pt x="442" y="73"/>
                </a:lnTo>
                <a:lnTo>
                  <a:pt x="442" y="79"/>
                </a:lnTo>
                <a:lnTo>
                  <a:pt x="442" y="83"/>
                </a:lnTo>
                <a:lnTo>
                  <a:pt x="346" y="83"/>
                </a:lnTo>
                <a:lnTo>
                  <a:pt x="346" y="83"/>
                </a:lnTo>
                <a:lnTo>
                  <a:pt x="346" y="78"/>
                </a:lnTo>
                <a:cubicBezTo>
                  <a:pt x="344" y="64"/>
                  <a:pt x="349" y="51"/>
                  <a:pt x="358" y="41"/>
                </a:cubicBezTo>
                <a:cubicBezTo>
                  <a:pt x="367" y="31"/>
                  <a:pt x="380" y="25"/>
                  <a:pt x="393" y="25"/>
                </a:cubicBezTo>
                <a:lnTo>
                  <a:pt x="394" y="25"/>
                </a:lnTo>
                <a:lnTo>
                  <a:pt x="394" y="121"/>
                </a:lnTo>
                <a:lnTo>
                  <a:pt x="393" y="121"/>
                </a:lnTo>
                <a:lnTo>
                  <a:pt x="393" y="121"/>
                </a:lnTo>
                <a:cubicBezTo>
                  <a:pt x="368" y="121"/>
                  <a:pt x="348" y="103"/>
                  <a:pt x="345" y="78"/>
                </a:cubicBezTo>
                <a:lnTo>
                  <a:pt x="345" y="73"/>
                </a:lnTo>
                <a:lnTo>
                  <a:pt x="392" y="116"/>
                </a:lnTo>
                <a:lnTo>
                  <a:pt x="388" y="116"/>
                </a:lnTo>
                <a:lnTo>
                  <a:pt x="420" y="104"/>
                </a:lnTo>
                <a:lnTo>
                  <a:pt x="415" y="109"/>
                </a:lnTo>
                <a:cubicBezTo>
                  <a:pt x="406" y="117"/>
                  <a:pt x="394" y="121"/>
                  <a:pt x="382" y="121"/>
                </a:cubicBezTo>
                <a:lnTo>
                  <a:pt x="381" y="121"/>
                </a:lnTo>
                <a:cubicBezTo>
                  <a:pt x="363" y="121"/>
                  <a:pt x="346" y="111"/>
                  <a:pt x="338" y="95"/>
                </a:cubicBezTo>
                <a:lnTo>
                  <a:pt x="337" y="92"/>
                </a:lnTo>
                <a:lnTo>
                  <a:pt x="341" y="99"/>
                </a:lnTo>
                <a:lnTo>
                  <a:pt x="340" y="97"/>
                </a:lnTo>
                <a:lnTo>
                  <a:pt x="425" y="80"/>
                </a:lnTo>
                <a:lnTo>
                  <a:pt x="423" y="86"/>
                </a:lnTo>
                <a:lnTo>
                  <a:pt x="422" y="89"/>
                </a:lnTo>
                <a:cubicBezTo>
                  <a:pt x="415" y="108"/>
                  <a:pt x="397" y="121"/>
                  <a:pt x="376" y="121"/>
                </a:cubicBezTo>
                <a:lnTo>
                  <a:pt x="375" y="121"/>
                </a:lnTo>
                <a:cubicBezTo>
                  <a:pt x="349" y="121"/>
                  <a:pt x="327" y="100"/>
                  <a:pt x="327" y="73"/>
                </a:cubicBezTo>
                <a:lnTo>
                  <a:pt x="328" y="74"/>
                </a:lnTo>
                <a:lnTo>
                  <a:pt x="327" y="70"/>
                </a:lnTo>
                <a:lnTo>
                  <a:pt x="422" y="71"/>
                </a:lnTo>
                <a:lnTo>
                  <a:pt x="422" y="71"/>
                </a:lnTo>
                <a:lnTo>
                  <a:pt x="422" y="77"/>
                </a:lnTo>
                <a:cubicBezTo>
                  <a:pt x="421" y="82"/>
                  <a:pt x="421" y="86"/>
                  <a:pt x="419" y="90"/>
                </a:cubicBezTo>
                <a:lnTo>
                  <a:pt x="417" y="96"/>
                </a:lnTo>
                <a:lnTo>
                  <a:pt x="416" y="100"/>
                </a:lnTo>
                <a:lnTo>
                  <a:pt x="415" y="104"/>
                </a:lnTo>
                <a:cubicBezTo>
                  <a:pt x="410" y="124"/>
                  <a:pt x="393" y="138"/>
                  <a:pt x="373" y="140"/>
                </a:cubicBezTo>
                <a:cubicBezTo>
                  <a:pt x="353" y="142"/>
                  <a:pt x="334" y="132"/>
                  <a:pt x="325" y="114"/>
                </a:cubicBezTo>
                <a:lnTo>
                  <a:pt x="324" y="112"/>
                </a:lnTo>
                <a:cubicBezTo>
                  <a:pt x="322" y="108"/>
                  <a:pt x="320" y="103"/>
                  <a:pt x="320" y="98"/>
                </a:cubicBezTo>
                <a:lnTo>
                  <a:pt x="319" y="95"/>
                </a:lnTo>
                <a:lnTo>
                  <a:pt x="366" y="135"/>
                </a:lnTo>
                <a:lnTo>
                  <a:pt x="365" y="135"/>
                </a:lnTo>
                <a:lnTo>
                  <a:pt x="365" y="39"/>
                </a:lnTo>
                <a:lnTo>
                  <a:pt x="365" y="39"/>
                </a:lnTo>
                <a:cubicBezTo>
                  <a:pt x="380" y="39"/>
                  <a:pt x="393" y="46"/>
                  <a:pt x="403" y="57"/>
                </a:cubicBezTo>
                <a:cubicBezTo>
                  <a:pt x="412" y="68"/>
                  <a:pt x="415" y="83"/>
                  <a:pt x="413" y="97"/>
                </a:cubicBezTo>
                <a:lnTo>
                  <a:pt x="411" y="103"/>
                </a:lnTo>
                <a:lnTo>
                  <a:pt x="410" y="107"/>
                </a:lnTo>
                <a:cubicBezTo>
                  <a:pt x="405" y="129"/>
                  <a:pt x="386" y="145"/>
                  <a:pt x="363" y="145"/>
                </a:cubicBezTo>
                <a:lnTo>
                  <a:pt x="362" y="145"/>
                </a:lnTo>
                <a:lnTo>
                  <a:pt x="360" y="145"/>
                </a:lnTo>
                <a:cubicBezTo>
                  <a:pt x="347" y="145"/>
                  <a:pt x="335" y="140"/>
                  <a:pt x="326" y="131"/>
                </a:cubicBezTo>
                <a:lnTo>
                  <a:pt x="324" y="129"/>
                </a:lnTo>
                <a:cubicBezTo>
                  <a:pt x="321" y="126"/>
                  <a:pt x="319" y="123"/>
                  <a:pt x="317" y="120"/>
                </a:cubicBezTo>
                <a:lnTo>
                  <a:pt x="315" y="117"/>
                </a:lnTo>
                <a:cubicBezTo>
                  <a:pt x="310" y="108"/>
                  <a:pt x="308" y="98"/>
                  <a:pt x="309" y="88"/>
                </a:cubicBezTo>
                <a:lnTo>
                  <a:pt x="309" y="83"/>
                </a:lnTo>
                <a:lnTo>
                  <a:pt x="357" y="135"/>
                </a:lnTo>
                <a:lnTo>
                  <a:pt x="355" y="135"/>
                </a:lnTo>
                <a:lnTo>
                  <a:pt x="354" y="135"/>
                </a:lnTo>
                <a:lnTo>
                  <a:pt x="400" y="103"/>
                </a:lnTo>
                <a:lnTo>
                  <a:pt x="399" y="106"/>
                </a:lnTo>
                <a:cubicBezTo>
                  <a:pt x="397" y="111"/>
                  <a:pt x="394" y="115"/>
                  <a:pt x="391" y="119"/>
                </a:cubicBezTo>
                <a:lnTo>
                  <a:pt x="390" y="121"/>
                </a:lnTo>
                <a:cubicBezTo>
                  <a:pt x="377" y="138"/>
                  <a:pt x="356" y="145"/>
                  <a:pt x="336" y="138"/>
                </a:cubicBezTo>
                <a:cubicBezTo>
                  <a:pt x="317" y="131"/>
                  <a:pt x="303" y="113"/>
                  <a:pt x="303" y="92"/>
                </a:cubicBezTo>
                <a:lnTo>
                  <a:pt x="303" y="90"/>
                </a:lnTo>
                <a:lnTo>
                  <a:pt x="304" y="99"/>
                </a:lnTo>
                <a:lnTo>
                  <a:pt x="304" y="97"/>
                </a:lnTo>
                <a:lnTo>
                  <a:pt x="399" y="92"/>
                </a:lnTo>
                <a:lnTo>
                  <a:pt x="398" y="92"/>
                </a:lnTo>
                <a:lnTo>
                  <a:pt x="398" y="95"/>
                </a:lnTo>
                <a:cubicBezTo>
                  <a:pt x="398" y="101"/>
                  <a:pt x="398" y="106"/>
                  <a:pt x="396" y="111"/>
                </a:cubicBezTo>
                <a:lnTo>
                  <a:pt x="396" y="112"/>
                </a:lnTo>
                <a:cubicBezTo>
                  <a:pt x="388" y="134"/>
                  <a:pt x="366" y="148"/>
                  <a:pt x="342" y="144"/>
                </a:cubicBezTo>
                <a:cubicBezTo>
                  <a:pt x="319" y="141"/>
                  <a:pt x="302" y="121"/>
                  <a:pt x="302" y="97"/>
                </a:cubicBezTo>
                <a:lnTo>
                  <a:pt x="302" y="95"/>
                </a:lnTo>
                <a:lnTo>
                  <a:pt x="303" y="103"/>
                </a:lnTo>
                <a:lnTo>
                  <a:pt x="302" y="97"/>
                </a:lnTo>
                <a:lnTo>
                  <a:pt x="301" y="92"/>
                </a:lnTo>
                <a:lnTo>
                  <a:pt x="387" y="116"/>
                </a:lnTo>
                <a:lnTo>
                  <a:pt x="386" y="118"/>
                </a:lnTo>
                <a:lnTo>
                  <a:pt x="393" y="105"/>
                </a:lnTo>
                <a:lnTo>
                  <a:pt x="392" y="108"/>
                </a:lnTo>
                <a:cubicBezTo>
                  <a:pt x="385" y="127"/>
                  <a:pt x="367" y="140"/>
                  <a:pt x="346" y="140"/>
                </a:cubicBezTo>
                <a:lnTo>
                  <a:pt x="345" y="140"/>
                </a:lnTo>
                <a:lnTo>
                  <a:pt x="342" y="140"/>
                </a:lnTo>
                <a:lnTo>
                  <a:pt x="390" y="98"/>
                </a:lnTo>
                <a:lnTo>
                  <a:pt x="389" y="102"/>
                </a:lnTo>
                <a:cubicBezTo>
                  <a:pt x="389" y="105"/>
                  <a:pt x="388" y="108"/>
                  <a:pt x="387" y="111"/>
                </a:cubicBezTo>
                <a:lnTo>
                  <a:pt x="386" y="116"/>
                </a:lnTo>
                <a:lnTo>
                  <a:pt x="388" y="102"/>
                </a:lnTo>
                <a:lnTo>
                  <a:pt x="388" y="105"/>
                </a:lnTo>
                <a:cubicBezTo>
                  <a:pt x="388" y="110"/>
                  <a:pt x="387" y="115"/>
                  <a:pt x="386" y="120"/>
                </a:cubicBezTo>
                <a:lnTo>
                  <a:pt x="385" y="122"/>
                </a:lnTo>
                <a:cubicBezTo>
                  <a:pt x="379" y="139"/>
                  <a:pt x="365" y="151"/>
                  <a:pt x="347" y="154"/>
                </a:cubicBezTo>
                <a:cubicBezTo>
                  <a:pt x="330" y="157"/>
                  <a:pt x="312" y="150"/>
                  <a:pt x="301" y="135"/>
                </a:cubicBezTo>
                <a:lnTo>
                  <a:pt x="300" y="134"/>
                </a:lnTo>
                <a:lnTo>
                  <a:pt x="298" y="132"/>
                </a:lnTo>
                <a:lnTo>
                  <a:pt x="370" y="136"/>
                </a:lnTo>
                <a:lnTo>
                  <a:pt x="368" y="137"/>
                </a:lnTo>
                <a:lnTo>
                  <a:pt x="377" y="125"/>
                </a:lnTo>
                <a:lnTo>
                  <a:pt x="376" y="128"/>
                </a:lnTo>
                <a:lnTo>
                  <a:pt x="381" y="106"/>
                </a:lnTo>
                <a:lnTo>
                  <a:pt x="381" y="109"/>
                </a:lnTo>
                <a:lnTo>
                  <a:pt x="381" y="111"/>
                </a:lnTo>
                <a:cubicBezTo>
                  <a:pt x="381" y="136"/>
                  <a:pt x="363" y="156"/>
                  <a:pt x="339" y="159"/>
                </a:cubicBezTo>
                <a:cubicBezTo>
                  <a:pt x="315" y="162"/>
                  <a:pt x="292" y="147"/>
                  <a:pt x="286" y="123"/>
                </a:cubicBezTo>
                <a:lnTo>
                  <a:pt x="286" y="121"/>
                </a:lnTo>
                <a:cubicBezTo>
                  <a:pt x="285" y="117"/>
                  <a:pt x="284" y="113"/>
                  <a:pt x="284" y="109"/>
                </a:cubicBezTo>
                <a:lnTo>
                  <a:pt x="284" y="106"/>
                </a:lnTo>
                <a:lnTo>
                  <a:pt x="332" y="154"/>
                </a:lnTo>
                <a:lnTo>
                  <a:pt x="332" y="154"/>
                </a:lnTo>
                <a:lnTo>
                  <a:pt x="380" y="111"/>
                </a:lnTo>
                <a:lnTo>
                  <a:pt x="378" y="122"/>
                </a:lnTo>
                <a:lnTo>
                  <a:pt x="377" y="126"/>
                </a:lnTo>
                <a:cubicBezTo>
                  <a:pt x="372" y="148"/>
                  <a:pt x="353" y="164"/>
                  <a:pt x="330" y="164"/>
                </a:cubicBezTo>
                <a:lnTo>
                  <a:pt x="329" y="164"/>
                </a:lnTo>
                <a:cubicBezTo>
                  <a:pt x="307" y="164"/>
                  <a:pt x="287" y="148"/>
                  <a:pt x="283" y="126"/>
                </a:cubicBezTo>
                <a:lnTo>
                  <a:pt x="281" y="121"/>
                </a:lnTo>
                <a:lnTo>
                  <a:pt x="280" y="116"/>
                </a:lnTo>
                <a:cubicBezTo>
                  <a:pt x="280" y="113"/>
                  <a:pt x="279" y="110"/>
                  <a:pt x="279" y="106"/>
                </a:cubicBezTo>
                <a:lnTo>
                  <a:pt x="279" y="102"/>
                </a:lnTo>
                <a:cubicBezTo>
                  <a:pt x="279" y="75"/>
                  <a:pt x="301" y="54"/>
                  <a:pt x="327" y="54"/>
                </a:cubicBezTo>
                <a:lnTo>
                  <a:pt x="328" y="54"/>
                </a:lnTo>
                <a:lnTo>
                  <a:pt x="328" y="150"/>
                </a:lnTo>
                <a:lnTo>
                  <a:pt x="327" y="150"/>
                </a:lnTo>
                <a:lnTo>
                  <a:pt x="373" y="117"/>
                </a:lnTo>
                <a:lnTo>
                  <a:pt x="373" y="116"/>
                </a:lnTo>
                <a:lnTo>
                  <a:pt x="372" y="121"/>
                </a:lnTo>
                <a:cubicBezTo>
                  <a:pt x="371" y="126"/>
                  <a:pt x="369" y="130"/>
                  <a:pt x="367" y="135"/>
                </a:cubicBezTo>
                <a:lnTo>
                  <a:pt x="364" y="139"/>
                </a:lnTo>
                <a:cubicBezTo>
                  <a:pt x="356" y="155"/>
                  <a:pt x="339" y="165"/>
                  <a:pt x="320" y="164"/>
                </a:cubicBezTo>
                <a:cubicBezTo>
                  <a:pt x="302" y="163"/>
                  <a:pt x="286" y="152"/>
                  <a:pt x="279" y="135"/>
                </a:cubicBezTo>
                <a:lnTo>
                  <a:pt x="277" y="131"/>
                </a:lnTo>
                <a:cubicBezTo>
                  <a:pt x="275" y="127"/>
                  <a:pt x="274" y="124"/>
                  <a:pt x="273" y="120"/>
                </a:cubicBezTo>
                <a:lnTo>
                  <a:pt x="273" y="118"/>
                </a:lnTo>
                <a:lnTo>
                  <a:pt x="272" y="114"/>
                </a:lnTo>
                <a:lnTo>
                  <a:pt x="366" y="108"/>
                </a:lnTo>
                <a:lnTo>
                  <a:pt x="366" y="106"/>
                </a:lnTo>
                <a:lnTo>
                  <a:pt x="366" y="111"/>
                </a:lnTo>
                <a:cubicBezTo>
                  <a:pt x="366" y="115"/>
                  <a:pt x="366" y="118"/>
                  <a:pt x="365" y="122"/>
                </a:cubicBezTo>
                <a:lnTo>
                  <a:pt x="364" y="126"/>
                </a:lnTo>
                <a:lnTo>
                  <a:pt x="365" y="116"/>
                </a:lnTo>
                <a:lnTo>
                  <a:pt x="365" y="121"/>
                </a:lnTo>
                <a:cubicBezTo>
                  <a:pt x="365" y="147"/>
                  <a:pt x="343" y="169"/>
                  <a:pt x="317" y="169"/>
                </a:cubicBezTo>
                <a:lnTo>
                  <a:pt x="315" y="169"/>
                </a:lnTo>
                <a:cubicBezTo>
                  <a:pt x="290" y="169"/>
                  <a:pt x="269" y="150"/>
                  <a:pt x="267" y="125"/>
                </a:cubicBezTo>
                <a:lnTo>
                  <a:pt x="266" y="115"/>
                </a:lnTo>
                <a:lnTo>
                  <a:pt x="266" y="112"/>
                </a:lnTo>
                <a:lnTo>
                  <a:pt x="272" y="134"/>
                </a:lnTo>
                <a:lnTo>
                  <a:pt x="271" y="133"/>
                </a:lnTo>
                <a:lnTo>
                  <a:pt x="361" y="121"/>
                </a:lnTo>
                <a:lnTo>
                  <a:pt x="361" y="119"/>
                </a:lnTo>
                <a:lnTo>
                  <a:pt x="361" y="123"/>
                </a:lnTo>
                <a:lnTo>
                  <a:pt x="360" y="128"/>
                </a:lnTo>
                <a:cubicBezTo>
                  <a:pt x="360" y="131"/>
                  <a:pt x="360" y="133"/>
                  <a:pt x="359" y="135"/>
                </a:cubicBezTo>
                <a:lnTo>
                  <a:pt x="359" y="137"/>
                </a:lnTo>
                <a:cubicBezTo>
                  <a:pt x="353" y="158"/>
                  <a:pt x="334" y="173"/>
                  <a:pt x="312" y="173"/>
                </a:cubicBezTo>
                <a:cubicBezTo>
                  <a:pt x="290" y="173"/>
                  <a:pt x="271" y="158"/>
                  <a:pt x="265" y="137"/>
                </a:cubicBezTo>
                <a:lnTo>
                  <a:pt x="265" y="134"/>
                </a:lnTo>
                <a:lnTo>
                  <a:pt x="263" y="124"/>
                </a:lnTo>
                <a:lnTo>
                  <a:pt x="262" y="120"/>
                </a:lnTo>
                <a:lnTo>
                  <a:pt x="264" y="130"/>
                </a:lnTo>
                <a:lnTo>
                  <a:pt x="263" y="127"/>
                </a:lnTo>
                <a:lnTo>
                  <a:pt x="355" y="127"/>
                </a:lnTo>
                <a:lnTo>
                  <a:pt x="354" y="128"/>
                </a:lnTo>
                <a:lnTo>
                  <a:pt x="356" y="121"/>
                </a:lnTo>
                <a:lnTo>
                  <a:pt x="355" y="124"/>
                </a:lnTo>
                <a:lnTo>
                  <a:pt x="261" y="108"/>
                </a:lnTo>
                <a:lnTo>
                  <a:pt x="261" y="105"/>
                </a:lnTo>
                <a:lnTo>
                  <a:pt x="260" y="113"/>
                </a:lnTo>
                <a:lnTo>
                  <a:pt x="260" y="111"/>
                </a:lnTo>
                <a:lnTo>
                  <a:pt x="356" y="111"/>
                </a:lnTo>
                <a:lnTo>
                  <a:pt x="356" y="114"/>
                </a:lnTo>
                <a:lnTo>
                  <a:pt x="356" y="119"/>
                </a:lnTo>
                <a:lnTo>
                  <a:pt x="356" y="123"/>
                </a:lnTo>
                <a:cubicBezTo>
                  <a:pt x="356" y="127"/>
                  <a:pt x="356" y="131"/>
                  <a:pt x="355" y="135"/>
                </a:cubicBezTo>
                <a:lnTo>
                  <a:pt x="355" y="137"/>
                </a:lnTo>
                <a:cubicBezTo>
                  <a:pt x="349" y="161"/>
                  <a:pt x="326" y="176"/>
                  <a:pt x="302" y="173"/>
                </a:cubicBezTo>
                <a:cubicBezTo>
                  <a:pt x="278" y="170"/>
                  <a:pt x="260" y="150"/>
                  <a:pt x="260" y="125"/>
                </a:cubicBezTo>
                <a:lnTo>
                  <a:pt x="260" y="124"/>
                </a:lnTo>
                <a:lnTo>
                  <a:pt x="261" y="134"/>
                </a:lnTo>
                <a:lnTo>
                  <a:pt x="260" y="126"/>
                </a:lnTo>
                <a:lnTo>
                  <a:pt x="259" y="120"/>
                </a:lnTo>
                <a:lnTo>
                  <a:pt x="307" y="164"/>
                </a:lnTo>
                <a:lnTo>
                  <a:pt x="305" y="164"/>
                </a:lnTo>
                <a:lnTo>
                  <a:pt x="353" y="111"/>
                </a:lnTo>
                <a:lnTo>
                  <a:pt x="354" y="116"/>
                </a:lnTo>
                <a:cubicBezTo>
                  <a:pt x="354" y="120"/>
                  <a:pt x="354" y="123"/>
                  <a:pt x="354" y="126"/>
                </a:cubicBezTo>
                <a:lnTo>
                  <a:pt x="353" y="131"/>
                </a:lnTo>
                <a:cubicBezTo>
                  <a:pt x="352" y="145"/>
                  <a:pt x="344" y="158"/>
                  <a:pt x="332" y="165"/>
                </a:cubicBezTo>
                <a:lnTo>
                  <a:pt x="331" y="166"/>
                </a:lnTo>
                <a:cubicBezTo>
                  <a:pt x="317" y="175"/>
                  <a:pt x="301" y="177"/>
                  <a:pt x="286" y="171"/>
                </a:cubicBezTo>
                <a:lnTo>
                  <a:pt x="284" y="170"/>
                </a:lnTo>
                <a:lnTo>
                  <a:pt x="301" y="173"/>
                </a:lnTo>
                <a:lnTo>
                  <a:pt x="297" y="173"/>
                </a:lnTo>
                <a:lnTo>
                  <a:pt x="294" y="173"/>
                </a:lnTo>
                <a:lnTo>
                  <a:pt x="336" y="150"/>
                </a:lnTo>
                <a:lnTo>
                  <a:pt x="333" y="155"/>
                </a:lnTo>
                <a:lnTo>
                  <a:pt x="339" y="136"/>
                </a:lnTo>
                <a:lnTo>
                  <a:pt x="339" y="140"/>
                </a:lnTo>
                <a:lnTo>
                  <a:pt x="338" y="145"/>
                </a:lnTo>
                <a:cubicBezTo>
                  <a:pt x="336" y="169"/>
                  <a:pt x="315" y="188"/>
                  <a:pt x="290" y="188"/>
                </a:cubicBezTo>
                <a:lnTo>
                  <a:pt x="290" y="188"/>
                </a:lnTo>
                <a:lnTo>
                  <a:pt x="290" y="92"/>
                </a:lnTo>
                <a:lnTo>
                  <a:pt x="291" y="92"/>
                </a:lnTo>
                <a:cubicBezTo>
                  <a:pt x="315" y="92"/>
                  <a:pt x="336" y="110"/>
                  <a:pt x="339" y="135"/>
                </a:cubicBezTo>
                <a:lnTo>
                  <a:pt x="339" y="144"/>
                </a:lnTo>
                <a:lnTo>
                  <a:pt x="339" y="156"/>
                </a:lnTo>
                <a:lnTo>
                  <a:pt x="339" y="160"/>
                </a:lnTo>
                <a:cubicBezTo>
                  <a:pt x="336" y="182"/>
                  <a:pt x="318" y="200"/>
                  <a:pt x="296" y="202"/>
                </a:cubicBezTo>
                <a:cubicBezTo>
                  <a:pt x="273" y="204"/>
                  <a:pt x="253" y="190"/>
                  <a:pt x="245" y="169"/>
                </a:cubicBezTo>
                <a:lnTo>
                  <a:pt x="245" y="168"/>
                </a:lnTo>
                <a:cubicBezTo>
                  <a:pt x="244" y="165"/>
                  <a:pt x="244" y="163"/>
                  <a:pt x="243" y="160"/>
                </a:cubicBezTo>
                <a:lnTo>
                  <a:pt x="243" y="157"/>
                </a:lnTo>
                <a:lnTo>
                  <a:pt x="290" y="197"/>
                </a:lnTo>
                <a:lnTo>
                  <a:pt x="289" y="197"/>
                </a:lnTo>
                <a:lnTo>
                  <a:pt x="336" y="158"/>
                </a:lnTo>
                <a:lnTo>
                  <a:pt x="335" y="167"/>
                </a:lnTo>
                <a:lnTo>
                  <a:pt x="334" y="171"/>
                </a:lnTo>
                <a:cubicBezTo>
                  <a:pt x="328" y="194"/>
                  <a:pt x="305" y="210"/>
                  <a:pt x="281" y="207"/>
                </a:cubicBezTo>
                <a:cubicBezTo>
                  <a:pt x="257" y="204"/>
                  <a:pt x="239" y="183"/>
                  <a:pt x="239" y="159"/>
                </a:cubicBezTo>
                <a:lnTo>
                  <a:pt x="239" y="157"/>
                </a:lnTo>
                <a:lnTo>
                  <a:pt x="239" y="154"/>
                </a:lnTo>
                <a:lnTo>
                  <a:pt x="239" y="151"/>
                </a:lnTo>
                <a:lnTo>
                  <a:pt x="239" y="149"/>
                </a:lnTo>
                <a:lnTo>
                  <a:pt x="321" y="183"/>
                </a:lnTo>
                <a:lnTo>
                  <a:pt x="319" y="185"/>
                </a:lnTo>
                <a:lnTo>
                  <a:pt x="325" y="178"/>
                </a:lnTo>
                <a:lnTo>
                  <a:pt x="323" y="181"/>
                </a:lnTo>
                <a:cubicBezTo>
                  <a:pt x="315" y="194"/>
                  <a:pt x="300" y="202"/>
                  <a:pt x="283" y="202"/>
                </a:cubicBezTo>
                <a:lnTo>
                  <a:pt x="282" y="202"/>
                </a:lnTo>
                <a:lnTo>
                  <a:pt x="281" y="202"/>
                </a:lnTo>
                <a:lnTo>
                  <a:pt x="329" y="154"/>
                </a:lnTo>
                <a:lnTo>
                  <a:pt x="329" y="157"/>
                </a:lnTo>
                <a:lnTo>
                  <a:pt x="329" y="156"/>
                </a:lnTo>
                <a:lnTo>
                  <a:pt x="329" y="166"/>
                </a:lnTo>
                <a:lnTo>
                  <a:pt x="329" y="168"/>
                </a:lnTo>
                <a:cubicBezTo>
                  <a:pt x="329" y="191"/>
                  <a:pt x="314" y="210"/>
                  <a:pt x="292" y="215"/>
                </a:cubicBezTo>
                <a:cubicBezTo>
                  <a:pt x="271" y="220"/>
                  <a:pt x="248" y="210"/>
                  <a:pt x="239" y="190"/>
                </a:cubicBezTo>
                <a:lnTo>
                  <a:pt x="238" y="189"/>
                </a:lnTo>
                <a:cubicBezTo>
                  <a:pt x="235" y="182"/>
                  <a:pt x="233" y="175"/>
                  <a:pt x="233" y="167"/>
                </a:cubicBezTo>
                <a:lnTo>
                  <a:pt x="233" y="164"/>
                </a:lnTo>
                <a:lnTo>
                  <a:pt x="233" y="171"/>
                </a:lnTo>
                <a:lnTo>
                  <a:pt x="234" y="173"/>
                </a:lnTo>
                <a:lnTo>
                  <a:pt x="233" y="171"/>
                </a:lnTo>
                <a:lnTo>
                  <a:pt x="328" y="159"/>
                </a:lnTo>
                <a:lnTo>
                  <a:pt x="328" y="160"/>
                </a:lnTo>
                <a:lnTo>
                  <a:pt x="328" y="163"/>
                </a:lnTo>
                <a:lnTo>
                  <a:pt x="327" y="155"/>
                </a:lnTo>
                <a:lnTo>
                  <a:pt x="329" y="163"/>
                </a:lnTo>
                <a:lnTo>
                  <a:pt x="329" y="167"/>
                </a:lnTo>
                <a:cubicBezTo>
                  <a:pt x="332" y="192"/>
                  <a:pt x="316" y="214"/>
                  <a:pt x="292" y="220"/>
                </a:cubicBezTo>
                <a:cubicBezTo>
                  <a:pt x="268" y="225"/>
                  <a:pt x="244" y="212"/>
                  <a:pt x="236" y="188"/>
                </a:cubicBezTo>
                <a:lnTo>
                  <a:pt x="235" y="187"/>
                </a:lnTo>
                <a:lnTo>
                  <a:pt x="238" y="193"/>
                </a:lnTo>
                <a:lnTo>
                  <a:pt x="237" y="190"/>
                </a:lnTo>
                <a:lnTo>
                  <a:pt x="279" y="216"/>
                </a:lnTo>
                <a:lnTo>
                  <a:pt x="276" y="216"/>
                </a:lnTo>
                <a:lnTo>
                  <a:pt x="324" y="178"/>
                </a:lnTo>
                <a:lnTo>
                  <a:pt x="323" y="180"/>
                </a:lnTo>
                <a:cubicBezTo>
                  <a:pt x="322" y="185"/>
                  <a:pt x="321" y="189"/>
                  <a:pt x="319" y="192"/>
                </a:cubicBezTo>
                <a:lnTo>
                  <a:pt x="318" y="194"/>
                </a:lnTo>
                <a:cubicBezTo>
                  <a:pt x="310" y="211"/>
                  <a:pt x="293" y="221"/>
                  <a:pt x="275" y="221"/>
                </a:cubicBezTo>
                <a:lnTo>
                  <a:pt x="274" y="221"/>
                </a:lnTo>
                <a:lnTo>
                  <a:pt x="273" y="221"/>
                </a:lnTo>
                <a:cubicBezTo>
                  <a:pt x="250" y="221"/>
                  <a:pt x="230" y="204"/>
                  <a:pt x="226" y="181"/>
                </a:cubicBezTo>
                <a:lnTo>
                  <a:pt x="226" y="178"/>
                </a:lnTo>
                <a:cubicBezTo>
                  <a:pt x="225" y="175"/>
                  <a:pt x="225" y="173"/>
                  <a:pt x="225" y="170"/>
                </a:cubicBezTo>
                <a:lnTo>
                  <a:pt x="225" y="168"/>
                </a:lnTo>
                <a:lnTo>
                  <a:pt x="321" y="174"/>
                </a:lnTo>
                <a:lnTo>
                  <a:pt x="320" y="177"/>
                </a:lnTo>
                <a:lnTo>
                  <a:pt x="319" y="187"/>
                </a:lnTo>
                <a:lnTo>
                  <a:pt x="318" y="192"/>
                </a:lnTo>
                <a:lnTo>
                  <a:pt x="318" y="194"/>
                </a:lnTo>
                <a:lnTo>
                  <a:pt x="319" y="182"/>
                </a:lnTo>
                <a:lnTo>
                  <a:pt x="319" y="188"/>
                </a:lnTo>
                <a:lnTo>
                  <a:pt x="319" y="192"/>
                </a:lnTo>
                <a:lnTo>
                  <a:pt x="223" y="192"/>
                </a:lnTo>
                <a:lnTo>
                  <a:pt x="223" y="188"/>
                </a:lnTo>
                <a:lnTo>
                  <a:pt x="223" y="182"/>
                </a:lnTo>
                <a:lnTo>
                  <a:pt x="318" y="190"/>
                </a:lnTo>
                <a:lnTo>
                  <a:pt x="318" y="193"/>
                </a:lnTo>
                <a:lnTo>
                  <a:pt x="318" y="185"/>
                </a:lnTo>
                <a:lnTo>
                  <a:pt x="318" y="190"/>
                </a:lnTo>
                <a:lnTo>
                  <a:pt x="318" y="194"/>
                </a:lnTo>
                <a:lnTo>
                  <a:pt x="318" y="197"/>
                </a:lnTo>
                <a:lnTo>
                  <a:pt x="222" y="197"/>
                </a:lnTo>
                <a:lnTo>
                  <a:pt x="222" y="196"/>
                </a:lnTo>
                <a:lnTo>
                  <a:pt x="222" y="193"/>
                </a:lnTo>
                <a:lnTo>
                  <a:pt x="222" y="187"/>
                </a:lnTo>
                <a:cubicBezTo>
                  <a:pt x="222" y="161"/>
                  <a:pt x="244" y="139"/>
                  <a:pt x="270" y="139"/>
                </a:cubicBezTo>
                <a:lnTo>
                  <a:pt x="271" y="139"/>
                </a:lnTo>
                <a:lnTo>
                  <a:pt x="271" y="235"/>
                </a:lnTo>
                <a:lnTo>
                  <a:pt x="270" y="235"/>
                </a:lnTo>
                <a:lnTo>
                  <a:pt x="270" y="139"/>
                </a:lnTo>
                <a:lnTo>
                  <a:pt x="271" y="139"/>
                </a:lnTo>
                <a:lnTo>
                  <a:pt x="271" y="235"/>
                </a:lnTo>
                <a:lnTo>
                  <a:pt x="268" y="235"/>
                </a:lnTo>
                <a:lnTo>
                  <a:pt x="266" y="235"/>
                </a:lnTo>
                <a:lnTo>
                  <a:pt x="314" y="192"/>
                </a:lnTo>
                <a:lnTo>
                  <a:pt x="314" y="199"/>
                </a:lnTo>
                <a:lnTo>
                  <a:pt x="313" y="203"/>
                </a:lnTo>
                <a:cubicBezTo>
                  <a:pt x="310" y="225"/>
                  <a:pt x="293" y="243"/>
                  <a:pt x="270" y="245"/>
                </a:cubicBezTo>
                <a:cubicBezTo>
                  <a:pt x="248" y="247"/>
                  <a:pt x="227" y="233"/>
                  <a:pt x="220" y="212"/>
                </a:cubicBezTo>
                <a:lnTo>
                  <a:pt x="219" y="211"/>
                </a:lnTo>
                <a:lnTo>
                  <a:pt x="218" y="208"/>
                </a:lnTo>
                <a:cubicBezTo>
                  <a:pt x="217" y="204"/>
                  <a:pt x="217" y="201"/>
                  <a:pt x="216" y="197"/>
                </a:cubicBezTo>
                <a:lnTo>
                  <a:pt x="216" y="192"/>
                </a:lnTo>
                <a:lnTo>
                  <a:pt x="311" y="187"/>
                </a:lnTo>
                <a:lnTo>
                  <a:pt x="311" y="190"/>
                </a:lnTo>
                <a:lnTo>
                  <a:pt x="311" y="192"/>
                </a:lnTo>
                <a:cubicBezTo>
                  <a:pt x="311" y="216"/>
                  <a:pt x="293" y="237"/>
                  <a:pt x="269" y="240"/>
                </a:cubicBezTo>
                <a:cubicBezTo>
                  <a:pt x="245" y="243"/>
                  <a:pt x="223" y="227"/>
                  <a:pt x="217" y="204"/>
                </a:cubicBezTo>
                <a:lnTo>
                  <a:pt x="216" y="201"/>
                </a:lnTo>
                <a:lnTo>
                  <a:pt x="215" y="195"/>
                </a:lnTo>
                <a:lnTo>
                  <a:pt x="309" y="188"/>
                </a:lnTo>
                <a:lnTo>
                  <a:pt x="308" y="187"/>
                </a:lnTo>
                <a:lnTo>
                  <a:pt x="308" y="193"/>
                </a:lnTo>
                <a:lnTo>
                  <a:pt x="308" y="199"/>
                </a:lnTo>
                <a:lnTo>
                  <a:pt x="308" y="201"/>
                </a:lnTo>
                <a:cubicBezTo>
                  <a:pt x="308" y="226"/>
                  <a:pt x="290" y="247"/>
                  <a:pt x="265" y="249"/>
                </a:cubicBezTo>
                <a:cubicBezTo>
                  <a:pt x="241" y="252"/>
                  <a:pt x="218" y="235"/>
                  <a:pt x="213" y="211"/>
                </a:cubicBezTo>
                <a:lnTo>
                  <a:pt x="213" y="208"/>
                </a:lnTo>
                <a:cubicBezTo>
                  <a:pt x="212" y="205"/>
                  <a:pt x="212" y="202"/>
                  <a:pt x="212" y="199"/>
                </a:cubicBezTo>
                <a:lnTo>
                  <a:pt x="212" y="193"/>
                </a:lnTo>
                <a:lnTo>
                  <a:pt x="212" y="192"/>
                </a:lnTo>
                <a:lnTo>
                  <a:pt x="212" y="188"/>
                </a:lnTo>
                <a:lnTo>
                  <a:pt x="305" y="198"/>
                </a:lnTo>
                <a:lnTo>
                  <a:pt x="305" y="199"/>
                </a:lnTo>
                <a:lnTo>
                  <a:pt x="306" y="191"/>
                </a:lnTo>
                <a:lnTo>
                  <a:pt x="306" y="194"/>
                </a:lnTo>
                <a:cubicBezTo>
                  <a:pt x="303" y="218"/>
                  <a:pt x="282" y="235"/>
                  <a:pt x="258" y="235"/>
                </a:cubicBezTo>
                <a:lnTo>
                  <a:pt x="257" y="235"/>
                </a:lnTo>
                <a:lnTo>
                  <a:pt x="305" y="193"/>
                </a:lnTo>
                <a:lnTo>
                  <a:pt x="304" y="199"/>
                </a:lnTo>
                <a:lnTo>
                  <a:pt x="304" y="202"/>
                </a:lnTo>
                <a:cubicBezTo>
                  <a:pt x="304" y="205"/>
                  <a:pt x="303" y="208"/>
                  <a:pt x="302" y="211"/>
                </a:cubicBezTo>
                <a:lnTo>
                  <a:pt x="302" y="212"/>
                </a:lnTo>
                <a:cubicBezTo>
                  <a:pt x="294" y="234"/>
                  <a:pt x="272" y="248"/>
                  <a:pt x="248" y="244"/>
                </a:cubicBezTo>
                <a:cubicBezTo>
                  <a:pt x="225" y="241"/>
                  <a:pt x="208" y="221"/>
                  <a:pt x="208" y="197"/>
                </a:cubicBezTo>
                <a:lnTo>
                  <a:pt x="208" y="194"/>
                </a:lnTo>
                <a:lnTo>
                  <a:pt x="208" y="192"/>
                </a:lnTo>
                <a:lnTo>
                  <a:pt x="304" y="192"/>
                </a:lnTo>
                <a:lnTo>
                  <a:pt x="304" y="194"/>
                </a:lnTo>
                <a:lnTo>
                  <a:pt x="304" y="197"/>
                </a:lnTo>
                <a:lnTo>
                  <a:pt x="208" y="197"/>
                </a:lnTo>
                <a:lnTo>
                  <a:pt x="208" y="195"/>
                </a:lnTo>
                <a:lnTo>
                  <a:pt x="208" y="192"/>
                </a:lnTo>
                <a:lnTo>
                  <a:pt x="208" y="188"/>
                </a:lnTo>
                <a:lnTo>
                  <a:pt x="208" y="187"/>
                </a:lnTo>
                <a:lnTo>
                  <a:pt x="304" y="187"/>
                </a:lnTo>
                <a:lnTo>
                  <a:pt x="304" y="190"/>
                </a:lnTo>
                <a:lnTo>
                  <a:pt x="304" y="195"/>
                </a:lnTo>
                <a:lnTo>
                  <a:pt x="304" y="199"/>
                </a:lnTo>
                <a:lnTo>
                  <a:pt x="304" y="201"/>
                </a:lnTo>
                <a:cubicBezTo>
                  <a:pt x="304" y="226"/>
                  <a:pt x="285" y="247"/>
                  <a:pt x="260" y="249"/>
                </a:cubicBezTo>
                <a:cubicBezTo>
                  <a:pt x="235" y="251"/>
                  <a:pt x="213" y="234"/>
                  <a:pt x="209" y="209"/>
                </a:cubicBezTo>
                <a:lnTo>
                  <a:pt x="208" y="202"/>
                </a:lnTo>
                <a:lnTo>
                  <a:pt x="208" y="200"/>
                </a:lnTo>
                <a:lnTo>
                  <a:pt x="208" y="199"/>
                </a:lnTo>
                <a:lnTo>
                  <a:pt x="207" y="196"/>
                </a:lnTo>
                <a:lnTo>
                  <a:pt x="300" y="192"/>
                </a:lnTo>
                <a:lnTo>
                  <a:pt x="300" y="194"/>
                </a:lnTo>
                <a:lnTo>
                  <a:pt x="300" y="185"/>
                </a:lnTo>
                <a:lnTo>
                  <a:pt x="300" y="195"/>
                </a:lnTo>
                <a:lnTo>
                  <a:pt x="300" y="194"/>
                </a:lnTo>
                <a:lnTo>
                  <a:pt x="300" y="197"/>
                </a:lnTo>
                <a:cubicBezTo>
                  <a:pt x="300" y="219"/>
                  <a:pt x="285" y="239"/>
                  <a:pt x="263" y="244"/>
                </a:cubicBezTo>
                <a:cubicBezTo>
                  <a:pt x="241" y="249"/>
                  <a:pt x="219" y="238"/>
                  <a:pt x="209" y="218"/>
                </a:cubicBezTo>
                <a:lnTo>
                  <a:pt x="209" y="217"/>
                </a:lnTo>
                <a:cubicBezTo>
                  <a:pt x="205" y="211"/>
                  <a:pt x="203" y="203"/>
                  <a:pt x="203" y="196"/>
                </a:cubicBezTo>
                <a:lnTo>
                  <a:pt x="203" y="193"/>
                </a:lnTo>
                <a:lnTo>
                  <a:pt x="204" y="200"/>
                </a:lnTo>
                <a:lnTo>
                  <a:pt x="203" y="196"/>
                </a:lnTo>
                <a:cubicBezTo>
                  <a:pt x="203" y="194"/>
                  <a:pt x="203" y="192"/>
                  <a:pt x="203" y="189"/>
                </a:cubicBezTo>
                <a:lnTo>
                  <a:pt x="203" y="187"/>
                </a:lnTo>
                <a:lnTo>
                  <a:pt x="299" y="187"/>
                </a:lnTo>
                <a:lnTo>
                  <a:pt x="299" y="189"/>
                </a:lnTo>
                <a:lnTo>
                  <a:pt x="299" y="188"/>
                </a:lnTo>
                <a:lnTo>
                  <a:pt x="299" y="197"/>
                </a:lnTo>
                <a:lnTo>
                  <a:pt x="299" y="201"/>
                </a:lnTo>
                <a:lnTo>
                  <a:pt x="203" y="201"/>
                </a:lnTo>
                <a:lnTo>
                  <a:pt x="203" y="200"/>
                </a:lnTo>
                <a:lnTo>
                  <a:pt x="203" y="196"/>
                </a:lnTo>
                <a:lnTo>
                  <a:pt x="204" y="204"/>
                </a:lnTo>
                <a:lnTo>
                  <a:pt x="204" y="201"/>
                </a:lnTo>
                <a:cubicBezTo>
                  <a:pt x="203" y="199"/>
                  <a:pt x="203" y="196"/>
                  <a:pt x="203" y="193"/>
                </a:cubicBezTo>
                <a:lnTo>
                  <a:pt x="203" y="192"/>
                </a:lnTo>
                <a:lnTo>
                  <a:pt x="299" y="192"/>
                </a:lnTo>
                <a:lnTo>
                  <a:pt x="299" y="194"/>
                </a:lnTo>
                <a:lnTo>
                  <a:pt x="299" y="199"/>
                </a:lnTo>
                <a:lnTo>
                  <a:pt x="299" y="204"/>
                </a:lnTo>
                <a:lnTo>
                  <a:pt x="299" y="206"/>
                </a:lnTo>
                <a:cubicBezTo>
                  <a:pt x="299" y="229"/>
                  <a:pt x="284" y="248"/>
                  <a:pt x="262" y="253"/>
                </a:cubicBezTo>
                <a:cubicBezTo>
                  <a:pt x="240" y="258"/>
                  <a:pt x="218" y="248"/>
                  <a:pt x="208" y="228"/>
                </a:cubicBezTo>
                <a:lnTo>
                  <a:pt x="208" y="227"/>
                </a:lnTo>
                <a:cubicBezTo>
                  <a:pt x="205" y="223"/>
                  <a:pt x="204" y="218"/>
                  <a:pt x="203" y="213"/>
                </a:cubicBezTo>
                <a:lnTo>
                  <a:pt x="202" y="209"/>
                </a:lnTo>
                <a:lnTo>
                  <a:pt x="203" y="211"/>
                </a:lnTo>
                <a:lnTo>
                  <a:pt x="202" y="209"/>
                </a:lnTo>
                <a:lnTo>
                  <a:pt x="297" y="197"/>
                </a:lnTo>
                <a:lnTo>
                  <a:pt x="297" y="199"/>
                </a:lnTo>
                <a:cubicBezTo>
                  <a:pt x="297" y="202"/>
                  <a:pt x="297" y="205"/>
                  <a:pt x="296" y="208"/>
                </a:cubicBezTo>
                <a:lnTo>
                  <a:pt x="296" y="211"/>
                </a:lnTo>
                <a:cubicBezTo>
                  <a:pt x="292" y="231"/>
                  <a:pt x="275" y="246"/>
                  <a:pt x="255" y="249"/>
                </a:cubicBezTo>
                <a:cubicBezTo>
                  <a:pt x="235" y="252"/>
                  <a:pt x="215" y="241"/>
                  <a:pt x="206" y="223"/>
                </a:cubicBezTo>
                <a:lnTo>
                  <a:pt x="203" y="217"/>
                </a:lnTo>
                <a:lnTo>
                  <a:pt x="202" y="215"/>
                </a:lnTo>
                <a:lnTo>
                  <a:pt x="294" y="206"/>
                </a:lnTo>
                <a:lnTo>
                  <a:pt x="293" y="211"/>
                </a:lnTo>
                <a:lnTo>
                  <a:pt x="292" y="213"/>
                </a:lnTo>
                <a:cubicBezTo>
                  <a:pt x="287" y="234"/>
                  <a:pt x="269" y="249"/>
                  <a:pt x="247" y="249"/>
                </a:cubicBezTo>
                <a:cubicBezTo>
                  <a:pt x="226" y="250"/>
                  <a:pt x="207" y="237"/>
                  <a:pt x="200" y="217"/>
                </a:cubicBezTo>
                <a:lnTo>
                  <a:pt x="199" y="215"/>
                </a:lnTo>
                <a:cubicBezTo>
                  <a:pt x="199" y="213"/>
                  <a:pt x="198" y="210"/>
                  <a:pt x="198" y="208"/>
                </a:cubicBezTo>
                <a:lnTo>
                  <a:pt x="197" y="205"/>
                </a:lnTo>
                <a:lnTo>
                  <a:pt x="199" y="212"/>
                </a:lnTo>
                <a:lnTo>
                  <a:pt x="197" y="206"/>
                </a:lnTo>
                <a:lnTo>
                  <a:pt x="196" y="204"/>
                </a:lnTo>
                <a:lnTo>
                  <a:pt x="291" y="187"/>
                </a:lnTo>
                <a:lnTo>
                  <a:pt x="291" y="192"/>
                </a:lnTo>
                <a:lnTo>
                  <a:pt x="292" y="197"/>
                </a:lnTo>
                <a:cubicBezTo>
                  <a:pt x="293" y="210"/>
                  <a:pt x="289" y="224"/>
                  <a:pt x="280" y="234"/>
                </a:cubicBezTo>
                <a:cubicBezTo>
                  <a:pt x="270" y="244"/>
                  <a:pt x="258" y="249"/>
                  <a:pt x="244" y="249"/>
                </a:cubicBezTo>
                <a:lnTo>
                  <a:pt x="242" y="249"/>
                </a:lnTo>
                <a:lnTo>
                  <a:pt x="290" y="201"/>
                </a:lnTo>
                <a:lnTo>
                  <a:pt x="290" y="204"/>
                </a:lnTo>
                <a:lnTo>
                  <a:pt x="290" y="206"/>
                </a:lnTo>
                <a:cubicBezTo>
                  <a:pt x="290" y="231"/>
                  <a:pt x="272" y="252"/>
                  <a:pt x="247" y="254"/>
                </a:cubicBezTo>
                <a:cubicBezTo>
                  <a:pt x="223" y="257"/>
                  <a:pt x="200" y="240"/>
                  <a:pt x="195" y="216"/>
                </a:cubicBezTo>
                <a:lnTo>
                  <a:pt x="195" y="213"/>
                </a:lnTo>
                <a:lnTo>
                  <a:pt x="197" y="222"/>
                </a:lnTo>
                <a:lnTo>
                  <a:pt x="196" y="219"/>
                </a:lnTo>
                <a:lnTo>
                  <a:pt x="288" y="209"/>
                </a:lnTo>
                <a:lnTo>
                  <a:pt x="288" y="212"/>
                </a:lnTo>
                <a:cubicBezTo>
                  <a:pt x="287" y="217"/>
                  <a:pt x="286" y="222"/>
                  <a:pt x="283" y="226"/>
                </a:cubicBezTo>
                <a:lnTo>
                  <a:pt x="282" y="228"/>
                </a:lnTo>
                <a:cubicBezTo>
                  <a:pt x="273" y="247"/>
                  <a:pt x="252" y="258"/>
                  <a:pt x="231" y="254"/>
                </a:cubicBezTo>
                <a:cubicBezTo>
                  <a:pt x="210" y="250"/>
                  <a:pt x="194" y="233"/>
                  <a:pt x="192" y="211"/>
                </a:cubicBezTo>
                <a:lnTo>
                  <a:pt x="191" y="201"/>
                </a:lnTo>
                <a:lnTo>
                  <a:pt x="191" y="198"/>
                </a:lnTo>
                <a:lnTo>
                  <a:pt x="193" y="214"/>
                </a:lnTo>
                <a:lnTo>
                  <a:pt x="193" y="212"/>
                </a:lnTo>
                <a:lnTo>
                  <a:pt x="286" y="203"/>
                </a:lnTo>
                <a:lnTo>
                  <a:pt x="286" y="205"/>
                </a:lnTo>
                <a:lnTo>
                  <a:pt x="285" y="211"/>
                </a:lnTo>
                <a:cubicBezTo>
                  <a:pt x="283" y="236"/>
                  <a:pt x="262" y="254"/>
                  <a:pt x="237" y="254"/>
                </a:cubicBezTo>
                <a:lnTo>
                  <a:pt x="236" y="254"/>
                </a:lnTo>
                <a:cubicBezTo>
                  <a:pt x="210" y="254"/>
                  <a:pt x="188" y="233"/>
                  <a:pt x="188" y="206"/>
                </a:cubicBezTo>
                <a:lnTo>
                  <a:pt x="188" y="201"/>
                </a:lnTo>
                <a:lnTo>
                  <a:pt x="188" y="197"/>
                </a:lnTo>
                <a:lnTo>
                  <a:pt x="284" y="197"/>
                </a:lnTo>
                <a:lnTo>
                  <a:pt x="284" y="198"/>
                </a:lnTo>
                <a:lnTo>
                  <a:pt x="284" y="201"/>
                </a:lnTo>
                <a:lnTo>
                  <a:pt x="236" y="153"/>
                </a:lnTo>
                <a:lnTo>
                  <a:pt x="237" y="153"/>
                </a:lnTo>
                <a:cubicBezTo>
                  <a:pt x="251" y="153"/>
                  <a:pt x="263" y="159"/>
                  <a:pt x="273" y="169"/>
                </a:cubicBezTo>
                <a:cubicBezTo>
                  <a:pt x="282" y="179"/>
                  <a:pt x="286" y="193"/>
                  <a:pt x="285" y="206"/>
                </a:cubicBezTo>
                <a:lnTo>
                  <a:pt x="284" y="211"/>
                </a:lnTo>
                <a:cubicBezTo>
                  <a:pt x="282" y="236"/>
                  <a:pt x="261" y="254"/>
                  <a:pt x="236" y="254"/>
                </a:cubicBezTo>
                <a:lnTo>
                  <a:pt x="236" y="254"/>
                </a:lnTo>
                <a:lnTo>
                  <a:pt x="235" y="254"/>
                </a:lnTo>
                <a:cubicBezTo>
                  <a:pt x="212" y="254"/>
                  <a:pt x="191" y="238"/>
                  <a:pt x="188" y="214"/>
                </a:cubicBezTo>
                <a:lnTo>
                  <a:pt x="188" y="215"/>
                </a:lnTo>
                <a:lnTo>
                  <a:pt x="187" y="213"/>
                </a:lnTo>
                <a:lnTo>
                  <a:pt x="277" y="223"/>
                </a:lnTo>
                <a:lnTo>
                  <a:pt x="276" y="225"/>
                </a:lnTo>
                <a:lnTo>
                  <a:pt x="279" y="219"/>
                </a:lnTo>
                <a:lnTo>
                  <a:pt x="278" y="222"/>
                </a:lnTo>
                <a:lnTo>
                  <a:pt x="280" y="206"/>
                </a:lnTo>
                <a:lnTo>
                  <a:pt x="280" y="209"/>
                </a:lnTo>
                <a:cubicBezTo>
                  <a:pt x="280" y="215"/>
                  <a:pt x="279" y="220"/>
                  <a:pt x="278" y="225"/>
                </a:cubicBezTo>
                <a:lnTo>
                  <a:pt x="277" y="226"/>
                </a:lnTo>
                <a:cubicBezTo>
                  <a:pt x="270" y="248"/>
                  <a:pt x="247" y="262"/>
                  <a:pt x="224" y="258"/>
                </a:cubicBezTo>
                <a:cubicBezTo>
                  <a:pt x="201" y="255"/>
                  <a:pt x="183" y="235"/>
                  <a:pt x="183" y="211"/>
                </a:cubicBezTo>
                <a:lnTo>
                  <a:pt x="183" y="209"/>
                </a:lnTo>
                <a:lnTo>
                  <a:pt x="183" y="206"/>
                </a:lnTo>
                <a:lnTo>
                  <a:pt x="231" y="254"/>
                </a:lnTo>
                <a:lnTo>
                  <a:pt x="231" y="254"/>
                </a:lnTo>
                <a:lnTo>
                  <a:pt x="230" y="254"/>
                </a:lnTo>
                <a:lnTo>
                  <a:pt x="276" y="191"/>
                </a:lnTo>
                <a:lnTo>
                  <a:pt x="278" y="196"/>
                </a:lnTo>
                <a:cubicBezTo>
                  <a:pt x="279" y="201"/>
                  <a:pt x="280" y="206"/>
                  <a:pt x="280" y="211"/>
                </a:cubicBezTo>
                <a:lnTo>
                  <a:pt x="280" y="215"/>
                </a:lnTo>
                <a:cubicBezTo>
                  <a:pt x="280" y="222"/>
                  <a:pt x="278" y="230"/>
                  <a:pt x="275" y="236"/>
                </a:cubicBezTo>
                <a:lnTo>
                  <a:pt x="274" y="237"/>
                </a:lnTo>
                <a:cubicBezTo>
                  <a:pt x="264" y="257"/>
                  <a:pt x="242" y="268"/>
                  <a:pt x="220" y="263"/>
                </a:cubicBezTo>
                <a:cubicBezTo>
                  <a:pt x="199" y="258"/>
                  <a:pt x="183" y="238"/>
                  <a:pt x="183" y="216"/>
                </a:cubicBezTo>
                <a:lnTo>
                  <a:pt x="184" y="208"/>
                </a:lnTo>
                <a:lnTo>
                  <a:pt x="184" y="209"/>
                </a:lnTo>
                <a:lnTo>
                  <a:pt x="184" y="204"/>
                </a:lnTo>
                <a:lnTo>
                  <a:pt x="184" y="201"/>
                </a:lnTo>
                <a:lnTo>
                  <a:pt x="280" y="201"/>
                </a:lnTo>
                <a:lnTo>
                  <a:pt x="280" y="203"/>
                </a:lnTo>
                <a:cubicBezTo>
                  <a:pt x="280" y="206"/>
                  <a:pt x="280" y="209"/>
                  <a:pt x="279" y="211"/>
                </a:cubicBezTo>
                <a:lnTo>
                  <a:pt x="279" y="214"/>
                </a:lnTo>
                <a:cubicBezTo>
                  <a:pt x="275" y="237"/>
                  <a:pt x="256" y="254"/>
                  <a:pt x="233" y="254"/>
                </a:cubicBezTo>
                <a:cubicBezTo>
                  <a:pt x="211" y="255"/>
                  <a:pt x="190" y="240"/>
                  <a:pt x="185" y="218"/>
                </a:cubicBezTo>
                <a:lnTo>
                  <a:pt x="185" y="220"/>
                </a:lnTo>
                <a:lnTo>
                  <a:pt x="184" y="217"/>
                </a:lnTo>
                <a:lnTo>
                  <a:pt x="230" y="249"/>
                </a:lnTo>
                <a:lnTo>
                  <a:pt x="227" y="249"/>
                </a:lnTo>
                <a:lnTo>
                  <a:pt x="275" y="206"/>
                </a:lnTo>
                <a:lnTo>
                  <a:pt x="275" y="213"/>
                </a:lnTo>
                <a:lnTo>
                  <a:pt x="274" y="217"/>
                </a:lnTo>
                <a:cubicBezTo>
                  <a:pt x="271" y="238"/>
                  <a:pt x="255" y="255"/>
                  <a:pt x="235" y="258"/>
                </a:cubicBezTo>
                <a:cubicBezTo>
                  <a:pt x="214" y="262"/>
                  <a:pt x="193" y="251"/>
                  <a:pt x="184" y="232"/>
                </a:cubicBezTo>
                <a:lnTo>
                  <a:pt x="181" y="227"/>
                </a:lnTo>
                <a:lnTo>
                  <a:pt x="180" y="224"/>
                </a:lnTo>
                <a:lnTo>
                  <a:pt x="271" y="218"/>
                </a:lnTo>
                <a:lnTo>
                  <a:pt x="269" y="226"/>
                </a:lnTo>
                <a:lnTo>
                  <a:pt x="268" y="229"/>
                </a:lnTo>
                <a:cubicBezTo>
                  <a:pt x="260" y="247"/>
                  <a:pt x="243" y="259"/>
                  <a:pt x="223" y="259"/>
                </a:cubicBezTo>
                <a:lnTo>
                  <a:pt x="219" y="259"/>
                </a:lnTo>
                <a:lnTo>
                  <a:pt x="241" y="254"/>
                </a:lnTo>
                <a:lnTo>
                  <a:pt x="240" y="254"/>
                </a:lnTo>
                <a:cubicBezTo>
                  <a:pt x="229" y="260"/>
                  <a:pt x="215" y="261"/>
                  <a:pt x="203" y="257"/>
                </a:cubicBezTo>
                <a:lnTo>
                  <a:pt x="202" y="257"/>
                </a:lnTo>
                <a:cubicBezTo>
                  <a:pt x="182" y="250"/>
                  <a:pt x="169" y="232"/>
                  <a:pt x="169" y="211"/>
                </a:cubicBezTo>
                <a:lnTo>
                  <a:pt x="169" y="205"/>
                </a:lnTo>
                <a:lnTo>
                  <a:pt x="169" y="201"/>
                </a:lnTo>
                <a:lnTo>
                  <a:pt x="265" y="201"/>
                </a:lnTo>
                <a:lnTo>
                  <a:pt x="265" y="203"/>
                </a:lnTo>
                <a:lnTo>
                  <a:pt x="265" y="206"/>
                </a:lnTo>
                <a:lnTo>
                  <a:pt x="265" y="209"/>
                </a:lnTo>
                <a:lnTo>
                  <a:pt x="265" y="211"/>
                </a:lnTo>
                <a:cubicBezTo>
                  <a:pt x="265" y="235"/>
                  <a:pt x="247" y="256"/>
                  <a:pt x="223" y="259"/>
                </a:cubicBezTo>
                <a:cubicBezTo>
                  <a:pt x="199" y="262"/>
                  <a:pt x="176" y="246"/>
                  <a:pt x="170" y="223"/>
                </a:cubicBezTo>
                <a:lnTo>
                  <a:pt x="170" y="221"/>
                </a:lnTo>
                <a:cubicBezTo>
                  <a:pt x="169" y="217"/>
                  <a:pt x="168" y="213"/>
                  <a:pt x="168" y="209"/>
                </a:cubicBezTo>
                <a:lnTo>
                  <a:pt x="168" y="206"/>
                </a:lnTo>
                <a:cubicBezTo>
                  <a:pt x="168" y="181"/>
                  <a:pt x="188" y="161"/>
                  <a:pt x="213" y="159"/>
                </a:cubicBezTo>
                <a:cubicBezTo>
                  <a:pt x="237" y="157"/>
                  <a:pt x="260" y="174"/>
                  <a:pt x="264" y="199"/>
                </a:cubicBezTo>
                <a:lnTo>
                  <a:pt x="264" y="202"/>
                </a:lnTo>
                <a:cubicBezTo>
                  <a:pt x="265" y="204"/>
                  <a:pt x="265" y="207"/>
                  <a:pt x="265" y="209"/>
                </a:cubicBezTo>
                <a:lnTo>
                  <a:pt x="265" y="211"/>
                </a:lnTo>
                <a:lnTo>
                  <a:pt x="169" y="211"/>
                </a:lnTo>
                <a:lnTo>
                  <a:pt x="169" y="214"/>
                </a:lnTo>
                <a:lnTo>
                  <a:pt x="169" y="209"/>
                </a:lnTo>
                <a:lnTo>
                  <a:pt x="168" y="199"/>
                </a:lnTo>
                <a:lnTo>
                  <a:pt x="168" y="197"/>
                </a:lnTo>
                <a:lnTo>
                  <a:pt x="264" y="197"/>
                </a:lnTo>
                <a:lnTo>
                  <a:pt x="264" y="198"/>
                </a:lnTo>
                <a:lnTo>
                  <a:pt x="263" y="190"/>
                </a:lnTo>
                <a:lnTo>
                  <a:pt x="264" y="194"/>
                </a:lnTo>
                <a:lnTo>
                  <a:pt x="264" y="198"/>
                </a:lnTo>
                <a:cubicBezTo>
                  <a:pt x="265" y="200"/>
                  <a:pt x="265" y="202"/>
                  <a:pt x="265" y="204"/>
                </a:cubicBezTo>
                <a:lnTo>
                  <a:pt x="265" y="206"/>
                </a:lnTo>
                <a:lnTo>
                  <a:pt x="169" y="206"/>
                </a:lnTo>
                <a:lnTo>
                  <a:pt x="169" y="204"/>
                </a:lnTo>
                <a:lnTo>
                  <a:pt x="170" y="213"/>
                </a:lnTo>
                <a:lnTo>
                  <a:pt x="169" y="211"/>
                </a:lnTo>
                <a:lnTo>
                  <a:pt x="264" y="197"/>
                </a:lnTo>
                <a:lnTo>
                  <a:pt x="265" y="206"/>
                </a:lnTo>
                <a:lnTo>
                  <a:pt x="265" y="211"/>
                </a:lnTo>
                <a:cubicBezTo>
                  <a:pt x="265" y="235"/>
                  <a:pt x="248" y="255"/>
                  <a:pt x="225" y="258"/>
                </a:cubicBezTo>
                <a:cubicBezTo>
                  <a:pt x="201" y="262"/>
                  <a:pt x="179" y="248"/>
                  <a:pt x="171" y="226"/>
                </a:cubicBezTo>
                <a:lnTo>
                  <a:pt x="171" y="225"/>
                </a:lnTo>
                <a:cubicBezTo>
                  <a:pt x="170" y="222"/>
                  <a:pt x="170" y="220"/>
                  <a:pt x="169" y="217"/>
                </a:cubicBezTo>
                <a:lnTo>
                  <a:pt x="169" y="214"/>
                </a:lnTo>
                <a:lnTo>
                  <a:pt x="168" y="211"/>
                </a:lnTo>
                <a:cubicBezTo>
                  <a:pt x="167" y="205"/>
                  <a:pt x="167" y="198"/>
                  <a:pt x="169" y="192"/>
                </a:cubicBezTo>
                <a:lnTo>
                  <a:pt x="169" y="190"/>
                </a:lnTo>
                <a:cubicBezTo>
                  <a:pt x="175" y="167"/>
                  <a:pt x="196" y="152"/>
                  <a:pt x="219" y="154"/>
                </a:cubicBezTo>
                <a:cubicBezTo>
                  <a:pt x="243" y="155"/>
                  <a:pt x="261" y="173"/>
                  <a:pt x="264" y="197"/>
                </a:cubicBezTo>
                <a:lnTo>
                  <a:pt x="264" y="199"/>
                </a:lnTo>
                <a:lnTo>
                  <a:pt x="264" y="202"/>
                </a:lnTo>
                <a:cubicBezTo>
                  <a:pt x="265" y="204"/>
                  <a:pt x="265" y="207"/>
                  <a:pt x="265" y="209"/>
                </a:cubicBezTo>
                <a:lnTo>
                  <a:pt x="265" y="211"/>
                </a:lnTo>
                <a:lnTo>
                  <a:pt x="169" y="211"/>
                </a:lnTo>
                <a:lnTo>
                  <a:pt x="169" y="209"/>
                </a:lnTo>
                <a:lnTo>
                  <a:pt x="170" y="217"/>
                </a:lnTo>
                <a:lnTo>
                  <a:pt x="169" y="216"/>
                </a:lnTo>
                <a:lnTo>
                  <a:pt x="168" y="211"/>
                </a:lnTo>
                <a:cubicBezTo>
                  <a:pt x="163" y="185"/>
                  <a:pt x="180" y="160"/>
                  <a:pt x="205" y="155"/>
                </a:cubicBezTo>
                <a:cubicBezTo>
                  <a:pt x="230" y="149"/>
                  <a:pt x="256" y="165"/>
                  <a:pt x="262" y="190"/>
                </a:cubicBezTo>
                <a:lnTo>
                  <a:pt x="263" y="196"/>
                </a:lnTo>
                <a:lnTo>
                  <a:pt x="264" y="199"/>
                </a:lnTo>
                <a:lnTo>
                  <a:pt x="216" y="158"/>
                </a:lnTo>
                <a:lnTo>
                  <a:pt x="217" y="158"/>
                </a:lnTo>
                <a:cubicBezTo>
                  <a:pt x="243" y="158"/>
                  <a:pt x="265" y="180"/>
                  <a:pt x="265" y="206"/>
                </a:cubicBezTo>
                <a:lnTo>
                  <a:pt x="265" y="212"/>
                </a:lnTo>
                <a:lnTo>
                  <a:pt x="265" y="215"/>
                </a:lnTo>
                <a:lnTo>
                  <a:pt x="265" y="216"/>
                </a:lnTo>
                <a:lnTo>
                  <a:pt x="169" y="216"/>
                </a:lnTo>
                <a:lnTo>
                  <a:pt x="169" y="213"/>
                </a:lnTo>
                <a:lnTo>
                  <a:pt x="169" y="214"/>
                </a:lnTo>
                <a:lnTo>
                  <a:pt x="168" y="204"/>
                </a:lnTo>
                <a:lnTo>
                  <a:pt x="168" y="201"/>
                </a:lnTo>
                <a:lnTo>
                  <a:pt x="264" y="201"/>
                </a:lnTo>
                <a:lnTo>
                  <a:pt x="264" y="202"/>
                </a:lnTo>
                <a:lnTo>
                  <a:pt x="264" y="206"/>
                </a:lnTo>
                <a:lnTo>
                  <a:pt x="264" y="209"/>
                </a:lnTo>
                <a:cubicBezTo>
                  <a:pt x="264" y="213"/>
                  <a:pt x="264" y="217"/>
                  <a:pt x="263" y="221"/>
                </a:cubicBezTo>
                <a:lnTo>
                  <a:pt x="263" y="223"/>
                </a:lnTo>
                <a:cubicBezTo>
                  <a:pt x="258" y="242"/>
                  <a:pt x="241" y="256"/>
                  <a:pt x="221" y="259"/>
                </a:cubicBezTo>
                <a:cubicBezTo>
                  <a:pt x="201" y="261"/>
                  <a:pt x="182" y="250"/>
                  <a:pt x="173" y="232"/>
                </a:cubicBezTo>
                <a:lnTo>
                  <a:pt x="170" y="227"/>
                </a:lnTo>
                <a:lnTo>
                  <a:pt x="169" y="224"/>
                </a:lnTo>
                <a:lnTo>
                  <a:pt x="261" y="216"/>
                </a:lnTo>
                <a:lnTo>
                  <a:pt x="260" y="221"/>
                </a:lnTo>
                <a:lnTo>
                  <a:pt x="260" y="223"/>
                </a:lnTo>
                <a:cubicBezTo>
                  <a:pt x="255" y="241"/>
                  <a:pt x="240" y="255"/>
                  <a:pt x="221" y="258"/>
                </a:cubicBezTo>
                <a:cubicBezTo>
                  <a:pt x="202" y="262"/>
                  <a:pt x="184" y="253"/>
                  <a:pt x="173" y="238"/>
                </a:cubicBezTo>
                <a:lnTo>
                  <a:pt x="170" y="233"/>
                </a:lnTo>
                <a:cubicBezTo>
                  <a:pt x="167" y="229"/>
                  <a:pt x="165" y="224"/>
                  <a:pt x="164" y="219"/>
                </a:cubicBezTo>
                <a:lnTo>
                  <a:pt x="162" y="213"/>
                </a:lnTo>
                <a:lnTo>
                  <a:pt x="161" y="209"/>
                </a:lnTo>
                <a:lnTo>
                  <a:pt x="253" y="212"/>
                </a:lnTo>
                <a:lnTo>
                  <a:pt x="253" y="214"/>
                </a:lnTo>
                <a:lnTo>
                  <a:pt x="255" y="198"/>
                </a:lnTo>
                <a:lnTo>
                  <a:pt x="255" y="206"/>
                </a:lnTo>
                <a:lnTo>
                  <a:pt x="254" y="211"/>
                </a:lnTo>
                <a:cubicBezTo>
                  <a:pt x="252" y="232"/>
                  <a:pt x="237" y="249"/>
                  <a:pt x="217" y="253"/>
                </a:cubicBezTo>
                <a:cubicBezTo>
                  <a:pt x="197" y="258"/>
                  <a:pt x="176" y="249"/>
                  <a:pt x="165" y="231"/>
                </a:cubicBezTo>
                <a:lnTo>
                  <a:pt x="164" y="229"/>
                </a:lnTo>
                <a:cubicBezTo>
                  <a:pt x="162" y="226"/>
                  <a:pt x="161" y="224"/>
                  <a:pt x="160" y="222"/>
                </a:cubicBezTo>
                <a:lnTo>
                  <a:pt x="159" y="219"/>
                </a:lnTo>
                <a:lnTo>
                  <a:pt x="252" y="197"/>
                </a:lnTo>
                <a:lnTo>
                  <a:pt x="252" y="201"/>
                </a:lnTo>
                <a:lnTo>
                  <a:pt x="253" y="206"/>
                </a:lnTo>
                <a:cubicBezTo>
                  <a:pt x="255" y="230"/>
                  <a:pt x="239" y="253"/>
                  <a:pt x="215" y="258"/>
                </a:cubicBezTo>
                <a:cubicBezTo>
                  <a:pt x="191" y="263"/>
                  <a:pt x="167" y="249"/>
                  <a:pt x="159" y="226"/>
                </a:cubicBezTo>
                <a:lnTo>
                  <a:pt x="159" y="225"/>
                </a:lnTo>
                <a:lnTo>
                  <a:pt x="158" y="222"/>
                </a:lnTo>
                <a:lnTo>
                  <a:pt x="251" y="206"/>
                </a:lnTo>
                <a:lnTo>
                  <a:pt x="251" y="217"/>
                </a:lnTo>
                <a:lnTo>
                  <a:pt x="251" y="221"/>
                </a:lnTo>
                <a:cubicBezTo>
                  <a:pt x="248" y="244"/>
                  <a:pt x="230" y="261"/>
                  <a:pt x="208" y="264"/>
                </a:cubicBezTo>
                <a:cubicBezTo>
                  <a:pt x="186" y="266"/>
                  <a:pt x="165" y="253"/>
                  <a:pt x="157" y="231"/>
                </a:cubicBezTo>
                <a:lnTo>
                  <a:pt x="157" y="230"/>
                </a:lnTo>
                <a:cubicBezTo>
                  <a:pt x="155" y="225"/>
                  <a:pt x="154" y="220"/>
                  <a:pt x="154" y="214"/>
                </a:cubicBezTo>
                <a:lnTo>
                  <a:pt x="154" y="211"/>
                </a:lnTo>
                <a:lnTo>
                  <a:pt x="202" y="259"/>
                </a:lnTo>
                <a:lnTo>
                  <a:pt x="201" y="259"/>
                </a:lnTo>
                <a:cubicBezTo>
                  <a:pt x="187" y="259"/>
                  <a:pt x="175" y="253"/>
                  <a:pt x="166" y="243"/>
                </a:cubicBezTo>
                <a:cubicBezTo>
                  <a:pt x="156" y="233"/>
                  <a:pt x="152" y="220"/>
                  <a:pt x="153" y="207"/>
                </a:cubicBezTo>
                <a:lnTo>
                  <a:pt x="153" y="205"/>
                </a:lnTo>
                <a:lnTo>
                  <a:pt x="153" y="201"/>
                </a:lnTo>
                <a:lnTo>
                  <a:pt x="249" y="201"/>
                </a:lnTo>
                <a:lnTo>
                  <a:pt x="249" y="203"/>
                </a:lnTo>
                <a:cubicBezTo>
                  <a:pt x="249" y="205"/>
                  <a:pt x="249" y="208"/>
                  <a:pt x="249" y="210"/>
                </a:cubicBezTo>
                <a:lnTo>
                  <a:pt x="248" y="213"/>
                </a:lnTo>
                <a:lnTo>
                  <a:pt x="249" y="206"/>
                </a:lnTo>
                <a:lnTo>
                  <a:pt x="249" y="209"/>
                </a:lnTo>
                <a:cubicBezTo>
                  <a:pt x="249" y="215"/>
                  <a:pt x="248" y="220"/>
                  <a:pt x="247" y="225"/>
                </a:cubicBezTo>
                <a:lnTo>
                  <a:pt x="246" y="226"/>
                </a:lnTo>
                <a:cubicBezTo>
                  <a:pt x="239" y="248"/>
                  <a:pt x="216" y="262"/>
                  <a:pt x="193" y="258"/>
                </a:cubicBezTo>
                <a:cubicBezTo>
                  <a:pt x="170" y="255"/>
                  <a:pt x="152" y="235"/>
                  <a:pt x="152" y="211"/>
                </a:cubicBezTo>
                <a:lnTo>
                  <a:pt x="152" y="209"/>
                </a:lnTo>
                <a:lnTo>
                  <a:pt x="152" y="206"/>
                </a:lnTo>
                <a:lnTo>
                  <a:pt x="152" y="203"/>
                </a:lnTo>
                <a:lnTo>
                  <a:pt x="155" y="218"/>
                </a:lnTo>
                <a:lnTo>
                  <a:pt x="154" y="217"/>
                </a:lnTo>
                <a:lnTo>
                  <a:pt x="247" y="213"/>
                </a:lnTo>
                <a:lnTo>
                  <a:pt x="246" y="214"/>
                </a:lnTo>
                <a:lnTo>
                  <a:pt x="245" y="220"/>
                </a:lnTo>
                <a:lnTo>
                  <a:pt x="198" y="163"/>
                </a:lnTo>
                <a:lnTo>
                  <a:pt x="199" y="163"/>
                </a:lnTo>
                <a:lnTo>
                  <a:pt x="199" y="259"/>
                </a:lnTo>
                <a:lnTo>
                  <a:pt x="198" y="259"/>
                </a:lnTo>
                <a:cubicBezTo>
                  <a:pt x="185" y="259"/>
                  <a:pt x="172" y="253"/>
                  <a:pt x="163" y="243"/>
                </a:cubicBezTo>
                <a:cubicBezTo>
                  <a:pt x="154" y="234"/>
                  <a:pt x="150" y="220"/>
                  <a:pt x="151" y="207"/>
                </a:cubicBezTo>
                <a:lnTo>
                  <a:pt x="151" y="205"/>
                </a:lnTo>
                <a:lnTo>
                  <a:pt x="151" y="202"/>
                </a:lnTo>
                <a:lnTo>
                  <a:pt x="151" y="201"/>
                </a:lnTo>
                <a:lnTo>
                  <a:pt x="247" y="201"/>
                </a:lnTo>
                <a:lnTo>
                  <a:pt x="247" y="205"/>
                </a:lnTo>
                <a:lnTo>
                  <a:pt x="247" y="211"/>
                </a:lnTo>
                <a:lnTo>
                  <a:pt x="247" y="217"/>
                </a:lnTo>
                <a:lnTo>
                  <a:pt x="247" y="221"/>
                </a:lnTo>
                <a:lnTo>
                  <a:pt x="151" y="221"/>
                </a:lnTo>
                <a:lnTo>
                  <a:pt x="151" y="219"/>
                </a:lnTo>
                <a:lnTo>
                  <a:pt x="151" y="216"/>
                </a:lnTo>
                <a:lnTo>
                  <a:pt x="151" y="213"/>
                </a:lnTo>
                <a:lnTo>
                  <a:pt x="152" y="225"/>
                </a:lnTo>
                <a:lnTo>
                  <a:pt x="152" y="223"/>
                </a:lnTo>
                <a:lnTo>
                  <a:pt x="246" y="211"/>
                </a:lnTo>
                <a:lnTo>
                  <a:pt x="246" y="214"/>
                </a:lnTo>
                <a:lnTo>
                  <a:pt x="246" y="216"/>
                </a:lnTo>
                <a:lnTo>
                  <a:pt x="150" y="216"/>
                </a:lnTo>
                <a:lnTo>
                  <a:pt x="150" y="214"/>
                </a:lnTo>
                <a:lnTo>
                  <a:pt x="151" y="221"/>
                </a:lnTo>
                <a:lnTo>
                  <a:pt x="150" y="217"/>
                </a:lnTo>
                <a:lnTo>
                  <a:pt x="150" y="214"/>
                </a:lnTo>
                <a:lnTo>
                  <a:pt x="164" y="241"/>
                </a:lnTo>
                <a:lnTo>
                  <a:pt x="163" y="240"/>
                </a:lnTo>
                <a:lnTo>
                  <a:pt x="244" y="213"/>
                </a:lnTo>
                <a:lnTo>
                  <a:pt x="244" y="213"/>
                </a:lnTo>
                <a:lnTo>
                  <a:pt x="243" y="225"/>
                </a:lnTo>
                <a:lnTo>
                  <a:pt x="242" y="231"/>
                </a:lnTo>
                <a:cubicBezTo>
                  <a:pt x="242" y="234"/>
                  <a:pt x="241" y="238"/>
                  <a:pt x="240" y="241"/>
                </a:cubicBezTo>
                <a:lnTo>
                  <a:pt x="239" y="243"/>
                </a:lnTo>
                <a:cubicBezTo>
                  <a:pt x="231" y="263"/>
                  <a:pt x="211" y="275"/>
                  <a:pt x="191" y="273"/>
                </a:cubicBezTo>
                <a:cubicBezTo>
                  <a:pt x="170" y="272"/>
                  <a:pt x="152" y="257"/>
                  <a:pt x="147" y="237"/>
                </a:cubicBezTo>
                <a:lnTo>
                  <a:pt x="145" y="227"/>
                </a:lnTo>
                <a:lnTo>
                  <a:pt x="145" y="222"/>
                </a:lnTo>
                <a:lnTo>
                  <a:pt x="144" y="218"/>
                </a:lnTo>
                <a:lnTo>
                  <a:pt x="143" y="215"/>
                </a:lnTo>
                <a:lnTo>
                  <a:pt x="237" y="208"/>
                </a:lnTo>
                <a:lnTo>
                  <a:pt x="237" y="208"/>
                </a:lnTo>
                <a:lnTo>
                  <a:pt x="236" y="213"/>
                </a:lnTo>
                <a:lnTo>
                  <a:pt x="236" y="226"/>
                </a:lnTo>
                <a:lnTo>
                  <a:pt x="236" y="231"/>
                </a:lnTo>
                <a:cubicBezTo>
                  <a:pt x="233" y="253"/>
                  <a:pt x="215" y="271"/>
                  <a:pt x="193" y="273"/>
                </a:cubicBezTo>
                <a:cubicBezTo>
                  <a:pt x="171" y="276"/>
                  <a:pt x="150" y="262"/>
                  <a:pt x="142" y="241"/>
                </a:cubicBezTo>
                <a:lnTo>
                  <a:pt x="142" y="239"/>
                </a:lnTo>
                <a:cubicBezTo>
                  <a:pt x="141" y="236"/>
                  <a:pt x="140" y="232"/>
                  <a:pt x="140" y="229"/>
                </a:cubicBezTo>
                <a:lnTo>
                  <a:pt x="140" y="228"/>
                </a:lnTo>
                <a:lnTo>
                  <a:pt x="139" y="222"/>
                </a:lnTo>
                <a:lnTo>
                  <a:pt x="138" y="219"/>
                </a:lnTo>
                <a:lnTo>
                  <a:pt x="231" y="226"/>
                </a:lnTo>
                <a:lnTo>
                  <a:pt x="231" y="228"/>
                </a:lnTo>
                <a:lnTo>
                  <a:pt x="232" y="219"/>
                </a:lnTo>
                <a:lnTo>
                  <a:pt x="232" y="223"/>
                </a:lnTo>
                <a:lnTo>
                  <a:pt x="231" y="226"/>
                </a:lnTo>
                <a:lnTo>
                  <a:pt x="232" y="219"/>
                </a:lnTo>
                <a:lnTo>
                  <a:pt x="232" y="221"/>
                </a:lnTo>
                <a:lnTo>
                  <a:pt x="136" y="221"/>
                </a:lnTo>
                <a:lnTo>
                  <a:pt x="136" y="213"/>
                </a:lnTo>
                <a:lnTo>
                  <a:pt x="137" y="207"/>
                </a:lnTo>
                <a:cubicBezTo>
                  <a:pt x="139" y="181"/>
                  <a:pt x="161" y="162"/>
                  <a:pt x="186" y="163"/>
                </a:cubicBezTo>
                <a:cubicBezTo>
                  <a:pt x="212" y="164"/>
                  <a:pt x="232" y="185"/>
                  <a:pt x="232" y="211"/>
                </a:cubicBezTo>
                <a:lnTo>
                  <a:pt x="232" y="215"/>
                </a:lnTo>
                <a:lnTo>
                  <a:pt x="232" y="217"/>
                </a:lnTo>
                <a:lnTo>
                  <a:pt x="233" y="227"/>
                </a:lnTo>
                <a:lnTo>
                  <a:pt x="233" y="230"/>
                </a:lnTo>
                <a:lnTo>
                  <a:pt x="137" y="230"/>
                </a:lnTo>
                <a:lnTo>
                  <a:pt x="137" y="228"/>
                </a:lnTo>
                <a:lnTo>
                  <a:pt x="137" y="224"/>
                </a:lnTo>
                <a:lnTo>
                  <a:pt x="137" y="219"/>
                </a:lnTo>
                <a:lnTo>
                  <a:pt x="137" y="216"/>
                </a:lnTo>
                <a:lnTo>
                  <a:pt x="185" y="264"/>
                </a:lnTo>
                <a:lnTo>
                  <a:pt x="183" y="264"/>
                </a:lnTo>
                <a:lnTo>
                  <a:pt x="231" y="221"/>
                </a:lnTo>
                <a:lnTo>
                  <a:pt x="231" y="225"/>
                </a:lnTo>
                <a:lnTo>
                  <a:pt x="230" y="225"/>
                </a:lnTo>
                <a:lnTo>
                  <a:pt x="230" y="229"/>
                </a:lnTo>
                <a:lnTo>
                  <a:pt x="230" y="230"/>
                </a:lnTo>
                <a:cubicBezTo>
                  <a:pt x="230" y="256"/>
                  <a:pt x="211" y="277"/>
                  <a:pt x="185" y="278"/>
                </a:cubicBezTo>
                <a:cubicBezTo>
                  <a:pt x="160" y="280"/>
                  <a:pt x="138" y="261"/>
                  <a:pt x="135" y="236"/>
                </a:cubicBezTo>
                <a:lnTo>
                  <a:pt x="134" y="231"/>
                </a:lnTo>
                <a:lnTo>
                  <a:pt x="134" y="228"/>
                </a:lnTo>
                <a:lnTo>
                  <a:pt x="133" y="224"/>
                </a:lnTo>
                <a:lnTo>
                  <a:pt x="135" y="233"/>
                </a:lnTo>
                <a:lnTo>
                  <a:pt x="135" y="231"/>
                </a:lnTo>
                <a:lnTo>
                  <a:pt x="227" y="228"/>
                </a:lnTo>
                <a:lnTo>
                  <a:pt x="227" y="226"/>
                </a:lnTo>
                <a:lnTo>
                  <a:pt x="227" y="229"/>
                </a:lnTo>
                <a:lnTo>
                  <a:pt x="227" y="221"/>
                </a:lnTo>
                <a:lnTo>
                  <a:pt x="227" y="224"/>
                </a:lnTo>
                <a:lnTo>
                  <a:pt x="225" y="209"/>
                </a:lnTo>
                <a:lnTo>
                  <a:pt x="226" y="210"/>
                </a:lnTo>
                <a:lnTo>
                  <a:pt x="132" y="225"/>
                </a:lnTo>
                <a:lnTo>
                  <a:pt x="132" y="223"/>
                </a:lnTo>
                <a:lnTo>
                  <a:pt x="133" y="233"/>
                </a:lnTo>
                <a:lnTo>
                  <a:pt x="132" y="230"/>
                </a:lnTo>
                <a:lnTo>
                  <a:pt x="227" y="221"/>
                </a:lnTo>
                <a:lnTo>
                  <a:pt x="227" y="222"/>
                </a:lnTo>
                <a:lnTo>
                  <a:pt x="227" y="225"/>
                </a:lnTo>
                <a:lnTo>
                  <a:pt x="227" y="218"/>
                </a:lnTo>
                <a:lnTo>
                  <a:pt x="227" y="221"/>
                </a:lnTo>
                <a:cubicBezTo>
                  <a:pt x="228" y="223"/>
                  <a:pt x="228" y="226"/>
                  <a:pt x="228" y="228"/>
                </a:cubicBezTo>
                <a:lnTo>
                  <a:pt x="228" y="230"/>
                </a:lnTo>
                <a:lnTo>
                  <a:pt x="132" y="230"/>
                </a:lnTo>
                <a:lnTo>
                  <a:pt x="132" y="228"/>
                </a:lnTo>
                <a:lnTo>
                  <a:pt x="132" y="225"/>
                </a:lnTo>
                <a:lnTo>
                  <a:pt x="227" y="235"/>
                </a:lnTo>
                <a:lnTo>
                  <a:pt x="227" y="237"/>
                </a:lnTo>
                <a:lnTo>
                  <a:pt x="227" y="228"/>
                </a:lnTo>
                <a:lnTo>
                  <a:pt x="227" y="230"/>
                </a:lnTo>
                <a:lnTo>
                  <a:pt x="131" y="230"/>
                </a:lnTo>
                <a:lnTo>
                  <a:pt x="131" y="225"/>
                </a:lnTo>
                <a:lnTo>
                  <a:pt x="131" y="222"/>
                </a:lnTo>
                <a:lnTo>
                  <a:pt x="131" y="221"/>
                </a:lnTo>
                <a:lnTo>
                  <a:pt x="227" y="221"/>
                </a:lnTo>
                <a:lnTo>
                  <a:pt x="227" y="222"/>
                </a:lnTo>
                <a:lnTo>
                  <a:pt x="227" y="230"/>
                </a:lnTo>
                <a:lnTo>
                  <a:pt x="227" y="235"/>
                </a:lnTo>
                <a:lnTo>
                  <a:pt x="133" y="215"/>
                </a:lnTo>
                <a:lnTo>
                  <a:pt x="134" y="214"/>
                </a:lnTo>
                <a:lnTo>
                  <a:pt x="132" y="222"/>
                </a:lnTo>
                <a:lnTo>
                  <a:pt x="132" y="219"/>
                </a:lnTo>
                <a:lnTo>
                  <a:pt x="132" y="225"/>
                </a:lnTo>
                <a:lnTo>
                  <a:pt x="132" y="220"/>
                </a:lnTo>
                <a:lnTo>
                  <a:pt x="132" y="216"/>
                </a:lnTo>
                <a:lnTo>
                  <a:pt x="227" y="225"/>
                </a:lnTo>
                <a:lnTo>
                  <a:pt x="227" y="228"/>
                </a:lnTo>
                <a:lnTo>
                  <a:pt x="227" y="218"/>
                </a:lnTo>
                <a:lnTo>
                  <a:pt x="227" y="221"/>
                </a:lnTo>
                <a:cubicBezTo>
                  <a:pt x="227" y="247"/>
                  <a:pt x="207" y="268"/>
                  <a:pt x="182" y="269"/>
                </a:cubicBezTo>
                <a:cubicBezTo>
                  <a:pt x="156" y="270"/>
                  <a:pt x="134" y="251"/>
                  <a:pt x="132" y="226"/>
                </a:cubicBezTo>
                <a:lnTo>
                  <a:pt x="131" y="221"/>
                </a:lnTo>
                <a:lnTo>
                  <a:pt x="131" y="216"/>
                </a:lnTo>
                <a:cubicBezTo>
                  <a:pt x="128" y="191"/>
                  <a:pt x="145" y="169"/>
                  <a:pt x="168" y="164"/>
                </a:cubicBezTo>
                <a:cubicBezTo>
                  <a:pt x="192" y="159"/>
                  <a:pt x="216" y="173"/>
                  <a:pt x="224" y="196"/>
                </a:cubicBezTo>
                <a:lnTo>
                  <a:pt x="225" y="197"/>
                </a:lnTo>
                <a:cubicBezTo>
                  <a:pt x="225" y="200"/>
                  <a:pt x="226" y="203"/>
                  <a:pt x="226" y="206"/>
                </a:cubicBezTo>
                <a:lnTo>
                  <a:pt x="227" y="209"/>
                </a:lnTo>
                <a:cubicBezTo>
                  <a:pt x="228" y="213"/>
                  <a:pt x="228" y="217"/>
                  <a:pt x="227" y="221"/>
                </a:cubicBezTo>
                <a:lnTo>
                  <a:pt x="226" y="231"/>
                </a:lnTo>
                <a:lnTo>
                  <a:pt x="225" y="236"/>
                </a:lnTo>
                <a:cubicBezTo>
                  <a:pt x="220" y="258"/>
                  <a:pt x="200" y="273"/>
                  <a:pt x="178" y="273"/>
                </a:cubicBezTo>
                <a:lnTo>
                  <a:pt x="177" y="273"/>
                </a:lnTo>
                <a:cubicBezTo>
                  <a:pt x="150" y="273"/>
                  <a:pt x="129" y="252"/>
                  <a:pt x="129" y="225"/>
                </a:cubicBezTo>
                <a:lnTo>
                  <a:pt x="129" y="223"/>
                </a:lnTo>
                <a:lnTo>
                  <a:pt x="132" y="241"/>
                </a:lnTo>
                <a:lnTo>
                  <a:pt x="131" y="239"/>
                </a:lnTo>
                <a:lnTo>
                  <a:pt x="144" y="257"/>
                </a:lnTo>
                <a:lnTo>
                  <a:pt x="140" y="254"/>
                </a:lnTo>
                <a:lnTo>
                  <a:pt x="155" y="262"/>
                </a:lnTo>
                <a:lnTo>
                  <a:pt x="151" y="261"/>
                </a:lnTo>
                <a:lnTo>
                  <a:pt x="216" y="221"/>
                </a:lnTo>
                <a:lnTo>
                  <a:pt x="215" y="226"/>
                </a:lnTo>
                <a:lnTo>
                  <a:pt x="215" y="216"/>
                </a:lnTo>
                <a:lnTo>
                  <a:pt x="216" y="221"/>
                </a:lnTo>
                <a:cubicBezTo>
                  <a:pt x="217" y="234"/>
                  <a:pt x="213" y="248"/>
                  <a:pt x="204" y="258"/>
                </a:cubicBezTo>
                <a:cubicBezTo>
                  <a:pt x="194" y="268"/>
                  <a:pt x="182" y="273"/>
                  <a:pt x="168" y="273"/>
                </a:cubicBezTo>
                <a:lnTo>
                  <a:pt x="167" y="273"/>
                </a:lnTo>
                <a:lnTo>
                  <a:pt x="165" y="273"/>
                </a:lnTo>
                <a:lnTo>
                  <a:pt x="213" y="218"/>
                </a:lnTo>
                <a:lnTo>
                  <a:pt x="213" y="217"/>
                </a:lnTo>
                <a:lnTo>
                  <a:pt x="213" y="219"/>
                </a:lnTo>
                <a:lnTo>
                  <a:pt x="120" y="241"/>
                </a:lnTo>
                <a:lnTo>
                  <a:pt x="119" y="240"/>
                </a:lnTo>
                <a:lnTo>
                  <a:pt x="118" y="235"/>
                </a:lnTo>
                <a:cubicBezTo>
                  <a:pt x="117" y="230"/>
                  <a:pt x="116" y="226"/>
                  <a:pt x="116" y="221"/>
                </a:cubicBezTo>
                <a:lnTo>
                  <a:pt x="116" y="217"/>
                </a:lnTo>
                <a:lnTo>
                  <a:pt x="116" y="216"/>
                </a:lnTo>
                <a:cubicBezTo>
                  <a:pt x="116" y="192"/>
                  <a:pt x="134" y="171"/>
                  <a:pt x="158" y="168"/>
                </a:cubicBezTo>
                <a:cubicBezTo>
                  <a:pt x="182" y="165"/>
                  <a:pt x="205" y="181"/>
                  <a:pt x="211" y="204"/>
                </a:cubicBezTo>
                <a:lnTo>
                  <a:pt x="212" y="210"/>
                </a:lnTo>
                <a:lnTo>
                  <a:pt x="212" y="213"/>
                </a:lnTo>
                <a:cubicBezTo>
                  <a:pt x="214" y="221"/>
                  <a:pt x="213" y="229"/>
                  <a:pt x="211" y="236"/>
                </a:cubicBezTo>
                <a:lnTo>
                  <a:pt x="210" y="239"/>
                </a:lnTo>
                <a:cubicBezTo>
                  <a:pt x="208" y="243"/>
                  <a:pt x="206" y="247"/>
                  <a:pt x="204" y="251"/>
                </a:cubicBezTo>
                <a:lnTo>
                  <a:pt x="203" y="252"/>
                </a:lnTo>
                <a:cubicBezTo>
                  <a:pt x="193" y="267"/>
                  <a:pt x="176" y="275"/>
                  <a:pt x="158" y="273"/>
                </a:cubicBezTo>
                <a:cubicBezTo>
                  <a:pt x="140" y="271"/>
                  <a:pt x="125" y="260"/>
                  <a:pt x="118" y="243"/>
                </a:cubicBezTo>
                <a:lnTo>
                  <a:pt x="119" y="244"/>
                </a:lnTo>
                <a:lnTo>
                  <a:pt x="118" y="242"/>
                </a:lnTo>
                <a:lnTo>
                  <a:pt x="209" y="221"/>
                </a:lnTo>
                <a:lnTo>
                  <a:pt x="209" y="223"/>
                </a:lnTo>
                <a:lnTo>
                  <a:pt x="208" y="216"/>
                </a:lnTo>
                <a:lnTo>
                  <a:pt x="209" y="219"/>
                </a:lnTo>
                <a:lnTo>
                  <a:pt x="209" y="222"/>
                </a:lnTo>
                <a:cubicBezTo>
                  <a:pt x="210" y="224"/>
                  <a:pt x="210" y="227"/>
                  <a:pt x="210" y="229"/>
                </a:cubicBezTo>
                <a:lnTo>
                  <a:pt x="210" y="230"/>
                </a:lnTo>
                <a:lnTo>
                  <a:pt x="114" y="230"/>
                </a:lnTo>
                <a:lnTo>
                  <a:pt x="114" y="223"/>
                </a:lnTo>
                <a:lnTo>
                  <a:pt x="114" y="221"/>
                </a:lnTo>
                <a:lnTo>
                  <a:pt x="114" y="214"/>
                </a:lnTo>
                <a:lnTo>
                  <a:pt x="115" y="221"/>
                </a:lnTo>
                <a:lnTo>
                  <a:pt x="114" y="218"/>
                </a:lnTo>
                <a:lnTo>
                  <a:pt x="183" y="254"/>
                </a:lnTo>
                <a:lnTo>
                  <a:pt x="182" y="254"/>
                </a:lnTo>
                <a:lnTo>
                  <a:pt x="207" y="227"/>
                </a:lnTo>
                <a:lnTo>
                  <a:pt x="205" y="232"/>
                </a:lnTo>
                <a:lnTo>
                  <a:pt x="202" y="238"/>
                </a:lnTo>
                <a:cubicBezTo>
                  <a:pt x="195" y="257"/>
                  <a:pt x="177" y="269"/>
                  <a:pt x="157" y="269"/>
                </a:cubicBezTo>
                <a:lnTo>
                  <a:pt x="156" y="269"/>
                </a:lnTo>
                <a:lnTo>
                  <a:pt x="199" y="242"/>
                </a:lnTo>
                <a:lnTo>
                  <a:pt x="197" y="248"/>
                </a:lnTo>
                <a:lnTo>
                  <a:pt x="195" y="250"/>
                </a:lnTo>
                <a:cubicBezTo>
                  <a:pt x="184" y="269"/>
                  <a:pt x="162" y="277"/>
                  <a:pt x="141" y="272"/>
                </a:cubicBezTo>
                <a:cubicBezTo>
                  <a:pt x="120" y="266"/>
                  <a:pt x="106" y="247"/>
                  <a:pt x="106" y="225"/>
                </a:cubicBezTo>
                <a:lnTo>
                  <a:pt x="106" y="222"/>
                </a:lnTo>
                <a:lnTo>
                  <a:pt x="105" y="211"/>
                </a:lnTo>
                <a:lnTo>
                  <a:pt x="105" y="207"/>
                </a:lnTo>
                <a:lnTo>
                  <a:pt x="111" y="229"/>
                </a:lnTo>
                <a:lnTo>
                  <a:pt x="110" y="228"/>
                </a:lnTo>
                <a:lnTo>
                  <a:pt x="201" y="206"/>
                </a:lnTo>
                <a:lnTo>
                  <a:pt x="201" y="215"/>
                </a:lnTo>
                <a:lnTo>
                  <a:pt x="200" y="219"/>
                </a:lnTo>
                <a:lnTo>
                  <a:pt x="200" y="218"/>
                </a:lnTo>
                <a:lnTo>
                  <a:pt x="200" y="221"/>
                </a:lnTo>
                <a:lnTo>
                  <a:pt x="104" y="221"/>
                </a:lnTo>
                <a:lnTo>
                  <a:pt x="104" y="219"/>
                </a:lnTo>
                <a:cubicBezTo>
                  <a:pt x="104" y="217"/>
                  <a:pt x="104" y="215"/>
                  <a:pt x="104" y="213"/>
                </a:cubicBezTo>
                <a:lnTo>
                  <a:pt x="105" y="209"/>
                </a:lnTo>
                <a:lnTo>
                  <a:pt x="104" y="216"/>
                </a:lnTo>
                <a:lnTo>
                  <a:pt x="104" y="212"/>
                </a:lnTo>
                <a:lnTo>
                  <a:pt x="104" y="211"/>
                </a:lnTo>
                <a:lnTo>
                  <a:pt x="200" y="216"/>
                </a:lnTo>
                <a:lnTo>
                  <a:pt x="200" y="220"/>
                </a:lnTo>
                <a:lnTo>
                  <a:pt x="199" y="225"/>
                </a:lnTo>
                <a:lnTo>
                  <a:pt x="151" y="173"/>
                </a:lnTo>
                <a:lnTo>
                  <a:pt x="152" y="173"/>
                </a:lnTo>
                <a:lnTo>
                  <a:pt x="106" y="208"/>
                </a:lnTo>
                <a:lnTo>
                  <a:pt x="107" y="205"/>
                </a:lnTo>
                <a:lnTo>
                  <a:pt x="108" y="201"/>
                </a:lnTo>
                <a:cubicBezTo>
                  <a:pt x="113" y="177"/>
                  <a:pt x="136" y="161"/>
                  <a:pt x="160" y="163"/>
                </a:cubicBezTo>
                <a:cubicBezTo>
                  <a:pt x="185" y="166"/>
                  <a:pt x="203" y="186"/>
                  <a:pt x="203" y="211"/>
                </a:cubicBezTo>
                <a:lnTo>
                  <a:pt x="203" y="212"/>
                </a:lnTo>
                <a:lnTo>
                  <a:pt x="203" y="222"/>
                </a:lnTo>
                <a:lnTo>
                  <a:pt x="201" y="236"/>
                </a:lnTo>
                <a:lnTo>
                  <a:pt x="200" y="237"/>
                </a:lnTo>
                <a:lnTo>
                  <a:pt x="200" y="240"/>
                </a:lnTo>
                <a:cubicBezTo>
                  <a:pt x="196" y="260"/>
                  <a:pt x="179" y="275"/>
                  <a:pt x="159" y="278"/>
                </a:cubicBezTo>
                <a:cubicBezTo>
                  <a:pt x="139" y="281"/>
                  <a:pt x="119" y="270"/>
                  <a:pt x="110" y="252"/>
                </a:cubicBezTo>
                <a:lnTo>
                  <a:pt x="109" y="251"/>
                </a:lnTo>
                <a:cubicBezTo>
                  <a:pt x="107" y="247"/>
                  <a:pt x="105" y="242"/>
                  <a:pt x="105" y="237"/>
                </a:cubicBezTo>
                <a:lnTo>
                  <a:pt x="104" y="235"/>
                </a:lnTo>
                <a:lnTo>
                  <a:pt x="103" y="230"/>
                </a:lnTo>
                <a:lnTo>
                  <a:pt x="150" y="269"/>
                </a:lnTo>
                <a:lnTo>
                  <a:pt x="149" y="269"/>
                </a:lnTo>
                <a:cubicBezTo>
                  <a:pt x="137" y="269"/>
                  <a:pt x="125" y="264"/>
                  <a:pt x="116" y="255"/>
                </a:cubicBezTo>
                <a:lnTo>
                  <a:pt x="113" y="252"/>
                </a:lnTo>
                <a:lnTo>
                  <a:pt x="123" y="260"/>
                </a:lnTo>
                <a:lnTo>
                  <a:pt x="119" y="258"/>
                </a:lnTo>
                <a:lnTo>
                  <a:pt x="191" y="221"/>
                </a:lnTo>
                <a:lnTo>
                  <a:pt x="190" y="221"/>
                </a:lnTo>
                <a:lnTo>
                  <a:pt x="190" y="224"/>
                </a:lnTo>
                <a:lnTo>
                  <a:pt x="190" y="225"/>
                </a:lnTo>
                <a:cubicBezTo>
                  <a:pt x="190" y="249"/>
                  <a:pt x="173" y="269"/>
                  <a:pt x="150" y="273"/>
                </a:cubicBezTo>
                <a:cubicBezTo>
                  <a:pt x="127" y="277"/>
                  <a:pt x="104" y="263"/>
                  <a:pt x="97" y="241"/>
                </a:cubicBezTo>
                <a:lnTo>
                  <a:pt x="96" y="239"/>
                </a:lnTo>
                <a:cubicBezTo>
                  <a:pt x="96" y="236"/>
                  <a:pt x="95" y="234"/>
                  <a:pt x="94" y="231"/>
                </a:cubicBezTo>
                <a:lnTo>
                  <a:pt x="95" y="234"/>
                </a:lnTo>
                <a:lnTo>
                  <a:pt x="94" y="230"/>
                </a:lnTo>
                <a:cubicBezTo>
                  <a:pt x="93" y="226"/>
                  <a:pt x="92" y="221"/>
                  <a:pt x="92" y="217"/>
                </a:cubicBezTo>
                <a:lnTo>
                  <a:pt x="92" y="216"/>
                </a:lnTo>
                <a:lnTo>
                  <a:pt x="188" y="216"/>
                </a:lnTo>
                <a:lnTo>
                  <a:pt x="188" y="218"/>
                </a:lnTo>
                <a:lnTo>
                  <a:pt x="188" y="223"/>
                </a:lnTo>
                <a:lnTo>
                  <a:pt x="188" y="228"/>
                </a:lnTo>
                <a:lnTo>
                  <a:pt x="188" y="230"/>
                </a:lnTo>
                <a:cubicBezTo>
                  <a:pt x="188" y="255"/>
                  <a:pt x="170" y="275"/>
                  <a:pt x="146" y="278"/>
                </a:cubicBezTo>
                <a:cubicBezTo>
                  <a:pt x="122" y="281"/>
                  <a:pt x="100" y="266"/>
                  <a:pt x="94" y="242"/>
                </a:cubicBezTo>
                <a:lnTo>
                  <a:pt x="92" y="234"/>
                </a:lnTo>
                <a:lnTo>
                  <a:pt x="92" y="233"/>
                </a:lnTo>
                <a:lnTo>
                  <a:pt x="91" y="228"/>
                </a:lnTo>
                <a:cubicBezTo>
                  <a:pt x="91" y="225"/>
                  <a:pt x="90" y="222"/>
                  <a:pt x="90" y="219"/>
                </a:cubicBezTo>
                <a:lnTo>
                  <a:pt x="90" y="216"/>
                </a:lnTo>
                <a:lnTo>
                  <a:pt x="186" y="216"/>
                </a:lnTo>
                <a:lnTo>
                  <a:pt x="186" y="217"/>
                </a:lnTo>
                <a:lnTo>
                  <a:pt x="185" y="205"/>
                </a:lnTo>
                <a:lnTo>
                  <a:pt x="186" y="209"/>
                </a:lnTo>
                <a:lnTo>
                  <a:pt x="166" y="181"/>
                </a:lnTo>
                <a:lnTo>
                  <a:pt x="171" y="184"/>
                </a:lnTo>
                <a:lnTo>
                  <a:pt x="161" y="179"/>
                </a:lnTo>
                <a:lnTo>
                  <a:pt x="165" y="181"/>
                </a:lnTo>
                <a:lnTo>
                  <a:pt x="101" y="237"/>
                </a:lnTo>
                <a:lnTo>
                  <a:pt x="103" y="241"/>
                </a:lnTo>
                <a:lnTo>
                  <a:pt x="102" y="239"/>
                </a:lnTo>
                <a:cubicBezTo>
                  <a:pt x="96" y="224"/>
                  <a:pt x="98" y="207"/>
                  <a:pt x="107" y="194"/>
                </a:cubicBezTo>
                <a:cubicBezTo>
                  <a:pt x="116" y="181"/>
                  <a:pt x="131" y="173"/>
                  <a:pt x="146" y="173"/>
                </a:cubicBezTo>
                <a:lnTo>
                  <a:pt x="147" y="173"/>
                </a:lnTo>
                <a:cubicBezTo>
                  <a:pt x="161" y="173"/>
                  <a:pt x="174" y="179"/>
                  <a:pt x="183" y="189"/>
                </a:cubicBezTo>
                <a:cubicBezTo>
                  <a:pt x="192" y="199"/>
                  <a:pt x="197" y="212"/>
                  <a:pt x="195" y="226"/>
                </a:cubicBezTo>
                <a:lnTo>
                  <a:pt x="195" y="231"/>
                </a:lnTo>
                <a:lnTo>
                  <a:pt x="194" y="236"/>
                </a:lnTo>
                <a:cubicBezTo>
                  <a:pt x="191" y="261"/>
                  <a:pt x="169" y="280"/>
                  <a:pt x="144" y="278"/>
                </a:cubicBezTo>
                <a:cubicBezTo>
                  <a:pt x="118" y="277"/>
                  <a:pt x="98" y="256"/>
                  <a:pt x="98" y="230"/>
                </a:cubicBezTo>
                <a:lnTo>
                  <a:pt x="98" y="228"/>
                </a:lnTo>
                <a:lnTo>
                  <a:pt x="99" y="236"/>
                </a:lnTo>
                <a:lnTo>
                  <a:pt x="99" y="233"/>
                </a:lnTo>
                <a:lnTo>
                  <a:pt x="146" y="273"/>
                </a:lnTo>
                <a:lnTo>
                  <a:pt x="144" y="273"/>
                </a:lnTo>
                <a:lnTo>
                  <a:pt x="141" y="273"/>
                </a:lnTo>
                <a:cubicBezTo>
                  <a:pt x="127" y="273"/>
                  <a:pt x="113" y="267"/>
                  <a:pt x="104" y="256"/>
                </a:cubicBezTo>
                <a:cubicBezTo>
                  <a:pt x="95" y="245"/>
                  <a:pt x="92" y="230"/>
                  <a:pt x="94" y="216"/>
                </a:cubicBezTo>
                <a:lnTo>
                  <a:pt x="95" y="211"/>
                </a:lnTo>
                <a:lnTo>
                  <a:pt x="96" y="209"/>
                </a:lnTo>
                <a:cubicBezTo>
                  <a:pt x="102" y="184"/>
                  <a:pt x="128" y="168"/>
                  <a:pt x="153" y="174"/>
                </a:cubicBezTo>
                <a:cubicBezTo>
                  <a:pt x="178" y="180"/>
                  <a:pt x="195" y="205"/>
                  <a:pt x="190" y="230"/>
                </a:cubicBezTo>
                <a:lnTo>
                  <a:pt x="189" y="233"/>
                </a:lnTo>
                <a:cubicBezTo>
                  <a:pt x="188" y="237"/>
                  <a:pt x="187" y="241"/>
                  <a:pt x="185" y="245"/>
                </a:cubicBezTo>
                <a:lnTo>
                  <a:pt x="184" y="247"/>
                </a:lnTo>
                <a:cubicBezTo>
                  <a:pt x="174" y="267"/>
                  <a:pt x="152" y="277"/>
                  <a:pt x="130" y="272"/>
                </a:cubicBezTo>
                <a:cubicBezTo>
                  <a:pt x="108" y="267"/>
                  <a:pt x="93" y="248"/>
                  <a:pt x="93" y="225"/>
                </a:cubicBezTo>
                <a:lnTo>
                  <a:pt x="93" y="223"/>
                </a:lnTo>
                <a:lnTo>
                  <a:pt x="94" y="235"/>
                </a:lnTo>
                <a:lnTo>
                  <a:pt x="94" y="233"/>
                </a:lnTo>
                <a:lnTo>
                  <a:pt x="185" y="238"/>
                </a:lnTo>
                <a:lnTo>
                  <a:pt x="185" y="238"/>
                </a:lnTo>
                <a:lnTo>
                  <a:pt x="184" y="243"/>
                </a:lnTo>
                <a:lnTo>
                  <a:pt x="137" y="182"/>
                </a:lnTo>
                <a:lnTo>
                  <a:pt x="138" y="182"/>
                </a:lnTo>
                <a:lnTo>
                  <a:pt x="138" y="278"/>
                </a:lnTo>
                <a:lnTo>
                  <a:pt x="137" y="278"/>
                </a:lnTo>
                <a:cubicBezTo>
                  <a:pt x="111" y="278"/>
                  <a:pt x="89" y="257"/>
                  <a:pt x="89" y="230"/>
                </a:cubicBezTo>
                <a:lnTo>
                  <a:pt x="89" y="227"/>
                </a:lnTo>
                <a:lnTo>
                  <a:pt x="91" y="239"/>
                </a:lnTo>
                <a:lnTo>
                  <a:pt x="90" y="237"/>
                </a:lnTo>
                <a:lnTo>
                  <a:pt x="185" y="225"/>
                </a:lnTo>
                <a:lnTo>
                  <a:pt x="185" y="227"/>
                </a:lnTo>
                <a:cubicBezTo>
                  <a:pt x="185" y="230"/>
                  <a:pt x="185" y="233"/>
                  <a:pt x="184" y="235"/>
                </a:cubicBezTo>
                <a:lnTo>
                  <a:pt x="184" y="238"/>
                </a:lnTo>
                <a:lnTo>
                  <a:pt x="181" y="213"/>
                </a:lnTo>
                <a:lnTo>
                  <a:pt x="184" y="221"/>
                </a:lnTo>
                <a:lnTo>
                  <a:pt x="185" y="223"/>
                </a:lnTo>
                <a:cubicBezTo>
                  <a:pt x="190" y="246"/>
                  <a:pt x="178" y="270"/>
                  <a:pt x="156" y="279"/>
                </a:cubicBezTo>
                <a:cubicBezTo>
                  <a:pt x="134" y="288"/>
                  <a:pt x="109" y="280"/>
                  <a:pt x="97" y="260"/>
                </a:cubicBezTo>
                <a:lnTo>
                  <a:pt x="98" y="261"/>
                </a:lnTo>
                <a:lnTo>
                  <a:pt x="97" y="259"/>
                </a:lnTo>
                <a:lnTo>
                  <a:pt x="183" y="230"/>
                </a:lnTo>
                <a:lnTo>
                  <a:pt x="183" y="232"/>
                </a:lnTo>
                <a:lnTo>
                  <a:pt x="182" y="225"/>
                </a:lnTo>
                <a:lnTo>
                  <a:pt x="183" y="228"/>
                </a:lnTo>
                <a:lnTo>
                  <a:pt x="183" y="231"/>
                </a:lnTo>
                <a:cubicBezTo>
                  <a:pt x="184" y="233"/>
                  <a:pt x="184" y="236"/>
                  <a:pt x="184" y="238"/>
                </a:cubicBezTo>
                <a:lnTo>
                  <a:pt x="184" y="240"/>
                </a:lnTo>
                <a:cubicBezTo>
                  <a:pt x="184" y="265"/>
                  <a:pt x="164" y="286"/>
                  <a:pt x="139" y="288"/>
                </a:cubicBezTo>
                <a:cubicBezTo>
                  <a:pt x="114" y="289"/>
                  <a:pt x="91" y="271"/>
                  <a:pt x="88" y="246"/>
                </a:cubicBezTo>
                <a:lnTo>
                  <a:pt x="88" y="245"/>
                </a:lnTo>
                <a:lnTo>
                  <a:pt x="88" y="244"/>
                </a:lnTo>
                <a:lnTo>
                  <a:pt x="87" y="240"/>
                </a:lnTo>
                <a:lnTo>
                  <a:pt x="94" y="254"/>
                </a:lnTo>
                <a:lnTo>
                  <a:pt x="93" y="252"/>
                </a:lnTo>
                <a:lnTo>
                  <a:pt x="180" y="225"/>
                </a:lnTo>
                <a:lnTo>
                  <a:pt x="180" y="227"/>
                </a:lnTo>
                <a:lnTo>
                  <a:pt x="180" y="230"/>
                </a:lnTo>
                <a:cubicBezTo>
                  <a:pt x="180" y="238"/>
                  <a:pt x="179" y="245"/>
                  <a:pt x="175" y="252"/>
                </a:cubicBezTo>
                <a:lnTo>
                  <a:pt x="174" y="255"/>
                </a:lnTo>
                <a:cubicBezTo>
                  <a:pt x="172" y="260"/>
                  <a:pt x="169" y="264"/>
                  <a:pt x="165" y="267"/>
                </a:cubicBezTo>
                <a:lnTo>
                  <a:pt x="163" y="269"/>
                </a:lnTo>
                <a:cubicBezTo>
                  <a:pt x="150" y="282"/>
                  <a:pt x="131" y="286"/>
                  <a:pt x="114" y="280"/>
                </a:cubicBezTo>
                <a:cubicBezTo>
                  <a:pt x="97" y="274"/>
                  <a:pt x="84" y="259"/>
                  <a:pt x="82" y="241"/>
                </a:cubicBezTo>
                <a:lnTo>
                  <a:pt x="82" y="240"/>
                </a:lnTo>
                <a:lnTo>
                  <a:pt x="80" y="231"/>
                </a:lnTo>
                <a:lnTo>
                  <a:pt x="80" y="227"/>
                </a:lnTo>
                <a:lnTo>
                  <a:pt x="94" y="255"/>
                </a:lnTo>
                <a:lnTo>
                  <a:pt x="93" y="255"/>
                </a:lnTo>
                <a:lnTo>
                  <a:pt x="175" y="221"/>
                </a:lnTo>
                <a:lnTo>
                  <a:pt x="175" y="223"/>
                </a:lnTo>
                <a:lnTo>
                  <a:pt x="175" y="227"/>
                </a:lnTo>
                <a:lnTo>
                  <a:pt x="175" y="235"/>
                </a:lnTo>
                <a:cubicBezTo>
                  <a:pt x="175" y="261"/>
                  <a:pt x="153" y="283"/>
                  <a:pt x="127" y="283"/>
                </a:cubicBezTo>
                <a:lnTo>
                  <a:pt x="125" y="283"/>
                </a:lnTo>
                <a:cubicBezTo>
                  <a:pt x="102" y="283"/>
                  <a:pt x="82" y="267"/>
                  <a:pt x="78" y="244"/>
                </a:cubicBezTo>
                <a:lnTo>
                  <a:pt x="77" y="242"/>
                </a:lnTo>
                <a:lnTo>
                  <a:pt x="82" y="254"/>
                </a:lnTo>
                <a:lnTo>
                  <a:pt x="81" y="252"/>
                </a:lnTo>
                <a:lnTo>
                  <a:pt x="123" y="278"/>
                </a:lnTo>
                <a:lnTo>
                  <a:pt x="122" y="278"/>
                </a:lnTo>
                <a:lnTo>
                  <a:pt x="170" y="230"/>
                </a:lnTo>
                <a:lnTo>
                  <a:pt x="170" y="236"/>
                </a:lnTo>
                <a:lnTo>
                  <a:pt x="170" y="240"/>
                </a:lnTo>
                <a:lnTo>
                  <a:pt x="74" y="240"/>
                </a:lnTo>
                <a:lnTo>
                  <a:pt x="74" y="238"/>
                </a:lnTo>
                <a:lnTo>
                  <a:pt x="74" y="235"/>
                </a:lnTo>
                <a:lnTo>
                  <a:pt x="74" y="232"/>
                </a:lnTo>
                <a:lnTo>
                  <a:pt x="74" y="230"/>
                </a:lnTo>
                <a:cubicBezTo>
                  <a:pt x="74" y="206"/>
                  <a:pt x="93" y="186"/>
                  <a:pt x="117" y="183"/>
                </a:cubicBezTo>
                <a:cubicBezTo>
                  <a:pt x="141" y="180"/>
                  <a:pt x="163" y="195"/>
                  <a:pt x="169" y="219"/>
                </a:cubicBezTo>
                <a:lnTo>
                  <a:pt x="170" y="221"/>
                </a:lnTo>
                <a:cubicBezTo>
                  <a:pt x="170" y="225"/>
                  <a:pt x="171" y="229"/>
                  <a:pt x="171" y="232"/>
                </a:cubicBezTo>
                <a:lnTo>
                  <a:pt x="171" y="235"/>
                </a:lnTo>
                <a:cubicBezTo>
                  <a:pt x="171" y="258"/>
                  <a:pt x="155" y="278"/>
                  <a:pt x="132" y="282"/>
                </a:cubicBezTo>
                <a:cubicBezTo>
                  <a:pt x="109" y="286"/>
                  <a:pt x="87" y="274"/>
                  <a:pt x="78" y="253"/>
                </a:cubicBezTo>
                <a:lnTo>
                  <a:pt x="75" y="244"/>
                </a:lnTo>
                <a:lnTo>
                  <a:pt x="75" y="242"/>
                </a:lnTo>
                <a:lnTo>
                  <a:pt x="169" y="230"/>
                </a:lnTo>
                <a:lnTo>
                  <a:pt x="169" y="232"/>
                </a:lnTo>
                <a:lnTo>
                  <a:pt x="168" y="219"/>
                </a:lnTo>
                <a:lnTo>
                  <a:pt x="170" y="228"/>
                </a:lnTo>
                <a:lnTo>
                  <a:pt x="170" y="231"/>
                </a:lnTo>
                <a:cubicBezTo>
                  <a:pt x="171" y="233"/>
                  <a:pt x="171" y="236"/>
                  <a:pt x="171" y="238"/>
                </a:cubicBezTo>
                <a:lnTo>
                  <a:pt x="171" y="240"/>
                </a:lnTo>
                <a:lnTo>
                  <a:pt x="75" y="240"/>
                </a:lnTo>
                <a:lnTo>
                  <a:pt x="75" y="238"/>
                </a:lnTo>
                <a:lnTo>
                  <a:pt x="76" y="246"/>
                </a:lnTo>
                <a:lnTo>
                  <a:pt x="76" y="249"/>
                </a:lnTo>
                <a:lnTo>
                  <a:pt x="75" y="245"/>
                </a:lnTo>
                <a:cubicBezTo>
                  <a:pt x="74" y="241"/>
                  <a:pt x="73" y="236"/>
                  <a:pt x="73" y="232"/>
                </a:cubicBezTo>
                <a:lnTo>
                  <a:pt x="73" y="230"/>
                </a:lnTo>
                <a:cubicBezTo>
                  <a:pt x="73" y="205"/>
                  <a:pt x="93" y="184"/>
                  <a:pt x="118" y="183"/>
                </a:cubicBezTo>
                <a:cubicBezTo>
                  <a:pt x="144" y="181"/>
                  <a:pt x="166" y="199"/>
                  <a:pt x="169" y="225"/>
                </a:cubicBezTo>
                <a:lnTo>
                  <a:pt x="170" y="234"/>
                </a:lnTo>
                <a:lnTo>
                  <a:pt x="170" y="240"/>
                </a:lnTo>
                <a:lnTo>
                  <a:pt x="122" y="192"/>
                </a:lnTo>
                <a:lnTo>
                  <a:pt x="122" y="192"/>
                </a:lnTo>
                <a:lnTo>
                  <a:pt x="74" y="240"/>
                </a:lnTo>
                <a:lnTo>
                  <a:pt x="74" y="232"/>
                </a:lnTo>
                <a:lnTo>
                  <a:pt x="74" y="228"/>
                </a:lnTo>
                <a:lnTo>
                  <a:pt x="75" y="237"/>
                </a:lnTo>
                <a:lnTo>
                  <a:pt x="75" y="235"/>
                </a:lnTo>
                <a:lnTo>
                  <a:pt x="165" y="247"/>
                </a:lnTo>
                <a:lnTo>
                  <a:pt x="164" y="248"/>
                </a:lnTo>
                <a:lnTo>
                  <a:pt x="169" y="232"/>
                </a:lnTo>
                <a:lnTo>
                  <a:pt x="169" y="236"/>
                </a:lnTo>
                <a:lnTo>
                  <a:pt x="168" y="235"/>
                </a:lnTo>
                <a:lnTo>
                  <a:pt x="168" y="238"/>
                </a:lnTo>
                <a:cubicBezTo>
                  <a:pt x="168" y="242"/>
                  <a:pt x="168" y="246"/>
                  <a:pt x="167" y="250"/>
                </a:cubicBezTo>
                <a:lnTo>
                  <a:pt x="167" y="252"/>
                </a:lnTo>
                <a:cubicBezTo>
                  <a:pt x="161" y="273"/>
                  <a:pt x="142" y="288"/>
                  <a:pt x="120" y="288"/>
                </a:cubicBezTo>
                <a:cubicBezTo>
                  <a:pt x="98" y="288"/>
                  <a:pt x="79" y="273"/>
                  <a:pt x="73" y="252"/>
                </a:cubicBezTo>
                <a:lnTo>
                  <a:pt x="74" y="253"/>
                </a:lnTo>
                <a:lnTo>
                  <a:pt x="73" y="250"/>
                </a:lnTo>
                <a:lnTo>
                  <a:pt x="118" y="283"/>
                </a:lnTo>
                <a:lnTo>
                  <a:pt x="116" y="283"/>
                </a:lnTo>
                <a:lnTo>
                  <a:pt x="115" y="283"/>
                </a:lnTo>
                <a:cubicBezTo>
                  <a:pt x="90" y="283"/>
                  <a:pt x="69" y="264"/>
                  <a:pt x="67" y="239"/>
                </a:cubicBezTo>
                <a:lnTo>
                  <a:pt x="66" y="229"/>
                </a:lnTo>
                <a:lnTo>
                  <a:pt x="66" y="226"/>
                </a:lnTo>
                <a:lnTo>
                  <a:pt x="66" y="225"/>
                </a:lnTo>
                <a:lnTo>
                  <a:pt x="162" y="235"/>
                </a:lnTo>
                <a:lnTo>
                  <a:pt x="161" y="237"/>
                </a:lnTo>
                <a:lnTo>
                  <a:pt x="162" y="228"/>
                </a:lnTo>
                <a:lnTo>
                  <a:pt x="162" y="238"/>
                </a:lnTo>
                <a:lnTo>
                  <a:pt x="161" y="237"/>
                </a:lnTo>
                <a:lnTo>
                  <a:pt x="161" y="240"/>
                </a:lnTo>
                <a:lnTo>
                  <a:pt x="68" y="225"/>
                </a:lnTo>
                <a:lnTo>
                  <a:pt x="68" y="223"/>
                </a:lnTo>
                <a:lnTo>
                  <a:pt x="66" y="238"/>
                </a:lnTo>
                <a:lnTo>
                  <a:pt x="66" y="235"/>
                </a:lnTo>
                <a:lnTo>
                  <a:pt x="70" y="254"/>
                </a:lnTo>
                <a:lnTo>
                  <a:pt x="68" y="250"/>
                </a:lnTo>
                <a:cubicBezTo>
                  <a:pt x="63" y="239"/>
                  <a:pt x="63" y="227"/>
                  <a:pt x="66" y="215"/>
                </a:cubicBezTo>
                <a:lnTo>
                  <a:pt x="66" y="216"/>
                </a:lnTo>
                <a:lnTo>
                  <a:pt x="67" y="214"/>
                </a:lnTo>
                <a:cubicBezTo>
                  <a:pt x="73" y="190"/>
                  <a:pt x="95" y="175"/>
                  <a:pt x="119" y="178"/>
                </a:cubicBezTo>
                <a:cubicBezTo>
                  <a:pt x="143" y="181"/>
                  <a:pt x="161" y="201"/>
                  <a:pt x="161" y="225"/>
                </a:cubicBezTo>
                <a:lnTo>
                  <a:pt x="161" y="227"/>
                </a:lnTo>
                <a:lnTo>
                  <a:pt x="161" y="230"/>
                </a:lnTo>
                <a:cubicBezTo>
                  <a:pt x="161" y="257"/>
                  <a:pt x="140" y="278"/>
                  <a:pt x="113" y="278"/>
                </a:cubicBezTo>
                <a:lnTo>
                  <a:pt x="112" y="278"/>
                </a:lnTo>
                <a:lnTo>
                  <a:pt x="111" y="278"/>
                </a:lnTo>
                <a:lnTo>
                  <a:pt x="159" y="230"/>
                </a:lnTo>
                <a:lnTo>
                  <a:pt x="159" y="233"/>
                </a:lnTo>
                <a:lnTo>
                  <a:pt x="159" y="235"/>
                </a:lnTo>
                <a:cubicBezTo>
                  <a:pt x="159" y="261"/>
                  <a:pt x="139" y="282"/>
                  <a:pt x="113" y="283"/>
                </a:cubicBezTo>
                <a:cubicBezTo>
                  <a:pt x="88" y="284"/>
                  <a:pt x="66" y="265"/>
                  <a:pt x="63" y="240"/>
                </a:cubicBezTo>
                <a:lnTo>
                  <a:pt x="63" y="238"/>
                </a:lnTo>
                <a:lnTo>
                  <a:pt x="63" y="235"/>
                </a:lnTo>
                <a:lnTo>
                  <a:pt x="64" y="242"/>
                </a:lnTo>
                <a:lnTo>
                  <a:pt x="64" y="241"/>
                </a:lnTo>
                <a:lnTo>
                  <a:pt x="157" y="231"/>
                </a:lnTo>
                <a:lnTo>
                  <a:pt x="157" y="229"/>
                </a:lnTo>
                <a:lnTo>
                  <a:pt x="157" y="235"/>
                </a:lnTo>
                <a:cubicBezTo>
                  <a:pt x="157" y="238"/>
                  <a:pt x="157" y="241"/>
                  <a:pt x="156" y="244"/>
                </a:cubicBezTo>
                <a:lnTo>
                  <a:pt x="155" y="249"/>
                </a:lnTo>
                <a:cubicBezTo>
                  <a:pt x="152" y="267"/>
                  <a:pt x="138" y="281"/>
                  <a:pt x="121" y="286"/>
                </a:cubicBezTo>
                <a:lnTo>
                  <a:pt x="118" y="287"/>
                </a:lnTo>
                <a:cubicBezTo>
                  <a:pt x="108" y="290"/>
                  <a:pt x="98" y="290"/>
                  <a:pt x="89" y="287"/>
                </a:cubicBezTo>
                <a:lnTo>
                  <a:pt x="86" y="286"/>
                </a:lnTo>
                <a:cubicBezTo>
                  <a:pt x="69" y="280"/>
                  <a:pt x="57" y="265"/>
                  <a:pt x="54" y="248"/>
                </a:cubicBezTo>
                <a:lnTo>
                  <a:pt x="54" y="245"/>
                </a:lnTo>
                <a:cubicBezTo>
                  <a:pt x="53" y="242"/>
                  <a:pt x="53" y="240"/>
                  <a:pt x="53" y="237"/>
                </a:cubicBezTo>
                <a:lnTo>
                  <a:pt x="53" y="226"/>
                </a:lnTo>
                <a:lnTo>
                  <a:pt x="53" y="228"/>
                </a:lnTo>
                <a:lnTo>
                  <a:pt x="53" y="225"/>
                </a:lnTo>
                <a:lnTo>
                  <a:pt x="135" y="259"/>
                </a:lnTo>
                <a:lnTo>
                  <a:pt x="135" y="260"/>
                </a:lnTo>
                <a:lnTo>
                  <a:pt x="148" y="234"/>
                </a:lnTo>
                <a:lnTo>
                  <a:pt x="148" y="237"/>
                </a:lnTo>
                <a:lnTo>
                  <a:pt x="145" y="249"/>
                </a:lnTo>
                <a:lnTo>
                  <a:pt x="144" y="254"/>
                </a:lnTo>
                <a:cubicBezTo>
                  <a:pt x="138" y="274"/>
                  <a:pt x="119" y="288"/>
                  <a:pt x="98" y="288"/>
                </a:cubicBezTo>
                <a:lnTo>
                  <a:pt x="97" y="288"/>
                </a:lnTo>
                <a:cubicBezTo>
                  <a:pt x="83" y="288"/>
                  <a:pt x="69" y="282"/>
                  <a:pt x="60" y="270"/>
                </a:cubicBezTo>
                <a:cubicBezTo>
                  <a:pt x="51" y="259"/>
                  <a:pt x="48" y="245"/>
                  <a:pt x="50" y="231"/>
                </a:cubicBezTo>
                <a:lnTo>
                  <a:pt x="51" y="230"/>
                </a:lnTo>
                <a:lnTo>
                  <a:pt x="51" y="225"/>
                </a:lnTo>
                <a:lnTo>
                  <a:pt x="99" y="278"/>
                </a:lnTo>
                <a:lnTo>
                  <a:pt x="97" y="278"/>
                </a:lnTo>
                <a:lnTo>
                  <a:pt x="97" y="182"/>
                </a:lnTo>
                <a:lnTo>
                  <a:pt x="98" y="182"/>
                </a:lnTo>
                <a:cubicBezTo>
                  <a:pt x="124" y="182"/>
                  <a:pt x="146" y="204"/>
                  <a:pt x="146" y="230"/>
                </a:cubicBezTo>
                <a:lnTo>
                  <a:pt x="146" y="232"/>
                </a:lnTo>
                <a:lnTo>
                  <a:pt x="146" y="243"/>
                </a:lnTo>
                <a:lnTo>
                  <a:pt x="146" y="247"/>
                </a:lnTo>
                <a:lnTo>
                  <a:pt x="146" y="249"/>
                </a:lnTo>
                <a:cubicBezTo>
                  <a:pt x="146" y="275"/>
                  <a:pt x="127" y="296"/>
                  <a:pt x="102" y="297"/>
                </a:cubicBezTo>
                <a:cubicBezTo>
                  <a:pt x="77" y="299"/>
                  <a:pt x="55" y="281"/>
                  <a:pt x="51" y="256"/>
                </a:cubicBezTo>
                <a:lnTo>
                  <a:pt x="50" y="250"/>
                </a:lnTo>
                <a:lnTo>
                  <a:pt x="50" y="244"/>
                </a:lnTo>
                <a:lnTo>
                  <a:pt x="49" y="238"/>
                </a:lnTo>
                <a:lnTo>
                  <a:pt x="51" y="247"/>
                </a:lnTo>
                <a:lnTo>
                  <a:pt x="50" y="244"/>
                </a:lnTo>
                <a:lnTo>
                  <a:pt x="136" y="257"/>
                </a:lnTo>
                <a:lnTo>
                  <a:pt x="138" y="253"/>
                </a:lnTo>
                <a:lnTo>
                  <a:pt x="138" y="253"/>
                </a:lnTo>
                <a:lnTo>
                  <a:pt x="136" y="258"/>
                </a:lnTo>
                <a:cubicBezTo>
                  <a:pt x="129" y="276"/>
                  <a:pt x="111" y="288"/>
                  <a:pt x="91" y="288"/>
                </a:cubicBezTo>
                <a:lnTo>
                  <a:pt x="88" y="288"/>
                </a:lnTo>
                <a:lnTo>
                  <a:pt x="88" y="192"/>
                </a:lnTo>
                <a:lnTo>
                  <a:pt x="89" y="192"/>
                </a:lnTo>
                <a:lnTo>
                  <a:pt x="41" y="244"/>
                </a:lnTo>
                <a:lnTo>
                  <a:pt x="41" y="240"/>
                </a:lnTo>
                <a:lnTo>
                  <a:pt x="40" y="236"/>
                </a:lnTo>
                <a:lnTo>
                  <a:pt x="136" y="230"/>
                </a:lnTo>
                <a:lnTo>
                  <a:pt x="136" y="232"/>
                </a:lnTo>
                <a:lnTo>
                  <a:pt x="136" y="230"/>
                </a:lnTo>
                <a:lnTo>
                  <a:pt x="136" y="233"/>
                </a:lnTo>
                <a:lnTo>
                  <a:pt x="136" y="237"/>
                </a:lnTo>
                <a:lnTo>
                  <a:pt x="132" y="222"/>
                </a:lnTo>
                <a:lnTo>
                  <a:pt x="132" y="223"/>
                </a:lnTo>
                <a:lnTo>
                  <a:pt x="41" y="244"/>
                </a:lnTo>
                <a:lnTo>
                  <a:pt x="41" y="241"/>
                </a:lnTo>
                <a:lnTo>
                  <a:pt x="41" y="237"/>
                </a:lnTo>
                <a:lnTo>
                  <a:pt x="41" y="232"/>
                </a:lnTo>
                <a:lnTo>
                  <a:pt x="43" y="244"/>
                </a:lnTo>
                <a:lnTo>
                  <a:pt x="42" y="242"/>
                </a:lnTo>
                <a:lnTo>
                  <a:pt x="137" y="230"/>
                </a:lnTo>
                <a:lnTo>
                  <a:pt x="137" y="238"/>
                </a:lnTo>
                <a:lnTo>
                  <a:pt x="136" y="242"/>
                </a:lnTo>
                <a:lnTo>
                  <a:pt x="135" y="251"/>
                </a:lnTo>
                <a:lnTo>
                  <a:pt x="135" y="254"/>
                </a:lnTo>
                <a:cubicBezTo>
                  <a:pt x="131" y="274"/>
                  <a:pt x="114" y="289"/>
                  <a:pt x="94" y="292"/>
                </a:cubicBezTo>
                <a:cubicBezTo>
                  <a:pt x="74" y="295"/>
                  <a:pt x="54" y="284"/>
                  <a:pt x="45" y="266"/>
                </a:cubicBezTo>
                <a:lnTo>
                  <a:pt x="44" y="265"/>
                </a:lnTo>
                <a:cubicBezTo>
                  <a:pt x="41" y="258"/>
                  <a:pt x="39" y="251"/>
                  <a:pt x="39" y="243"/>
                </a:cubicBezTo>
                <a:lnTo>
                  <a:pt x="39" y="240"/>
                </a:lnTo>
                <a:lnTo>
                  <a:pt x="39" y="235"/>
                </a:lnTo>
                <a:lnTo>
                  <a:pt x="87" y="283"/>
                </a:lnTo>
                <a:lnTo>
                  <a:pt x="86" y="283"/>
                </a:lnTo>
                <a:lnTo>
                  <a:pt x="84" y="283"/>
                </a:lnTo>
                <a:lnTo>
                  <a:pt x="132" y="235"/>
                </a:lnTo>
                <a:lnTo>
                  <a:pt x="132" y="240"/>
                </a:lnTo>
                <a:cubicBezTo>
                  <a:pt x="132" y="266"/>
                  <a:pt x="111" y="288"/>
                  <a:pt x="84" y="288"/>
                </a:cubicBezTo>
                <a:lnTo>
                  <a:pt x="83" y="288"/>
                </a:lnTo>
                <a:lnTo>
                  <a:pt x="131" y="245"/>
                </a:lnTo>
                <a:lnTo>
                  <a:pt x="130" y="255"/>
                </a:lnTo>
                <a:lnTo>
                  <a:pt x="129" y="260"/>
                </a:lnTo>
                <a:cubicBezTo>
                  <a:pt x="124" y="282"/>
                  <a:pt x="105" y="297"/>
                  <a:pt x="83" y="297"/>
                </a:cubicBezTo>
                <a:cubicBezTo>
                  <a:pt x="60" y="298"/>
                  <a:pt x="41" y="283"/>
                  <a:pt x="35" y="261"/>
                </a:cubicBezTo>
                <a:lnTo>
                  <a:pt x="35" y="259"/>
                </a:lnTo>
                <a:cubicBezTo>
                  <a:pt x="34" y="255"/>
                  <a:pt x="33" y="251"/>
                  <a:pt x="33" y="247"/>
                </a:cubicBezTo>
                <a:lnTo>
                  <a:pt x="33" y="244"/>
                </a:lnTo>
                <a:lnTo>
                  <a:pt x="81" y="292"/>
                </a:lnTo>
                <a:lnTo>
                  <a:pt x="81" y="292"/>
                </a:lnTo>
                <a:lnTo>
                  <a:pt x="79" y="292"/>
                </a:lnTo>
                <a:cubicBezTo>
                  <a:pt x="56" y="292"/>
                  <a:pt x="36" y="276"/>
                  <a:pt x="32" y="254"/>
                </a:cubicBezTo>
                <a:lnTo>
                  <a:pt x="32" y="254"/>
                </a:lnTo>
                <a:lnTo>
                  <a:pt x="31" y="252"/>
                </a:lnTo>
                <a:lnTo>
                  <a:pt x="78" y="288"/>
                </a:lnTo>
                <a:lnTo>
                  <a:pt x="76" y="288"/>
                </a:lnTo>
                <a:lnTo>
                  <a:pt x="76" y="288"/>
                </a:lnTo>
                <a:lnTo>
                  <a:pt x="75" y="288"/>
                </a:lnTo>
                <a:cubicBezTo>
                  <a:pt x="61" y="288"/>
                  <a:pt x="48" y="282"/>
                  <a:pt x="39" y="271"/>
                </a:cubicBezTo>
                <a:cubicBezTo>
                  <a:pt x="30" y="260"/>
                  <a:pt x="26" y="246"/>
                  <a:pt x="28" y="232"/>
                </a:cubicBezTo>
                <a:lnTo>
                  <a:pt x="29" y="229"/>
                </a:lnTo>
                <a:lnTo>
                  <a:pt x="28" y="237"/>
                </a:lnTo>
                <a:lnTo>
                  <a:pt x="28" y="235"/>
                </a:lnTo>
                <a:lnTo>
                  <a:pt x="124" y="235"/>
                </a:lnTo>
                <a:lnTo>
                  <a:pt x="124" y="236"/>
                </a:lnTo>
                <a:cubicBezTo>
                  <a:pt x="124" y="239"/>
                  <a:pt x="124" y="241"/>
                  <a:pt x="123" y="243"/>
                </a:cubicBezTo>
                <a:lnTo>
                  <a:pt x="123" y="243"/>
                </a:lnTo>
                <a:lnTo>
                  <a:pt x="123" y="254"/>
                </a:lnTo>
                <a:lnTo>
                  <a:pt x="122" y="252"/>
                </a:lnTo>
                <a:lnTo>
                  <a:pt x="122" y="254"/>
                </a:lnTo>
                <a:lnTo>
                  <a:pt x="26" y="254"/>
                </a:lnTo>
                <a:lnTo>
                  <a:pt x="26" y="253"/>
                </a:lnTo>
                <a:lnTo>
                  <a:pt x="26" y="250"/>
                </a:lnTo>
                <a:lnTo>
                  <a:pt x="27" y="250"/>
                </a:lnTo>
                <a:lnTo>
                  <a:pt x="26" y="245"/>
                </a:lnTo>
                <a:cubicBezTo>
                  <a:pt x="25" y="232"/>
                  <a:pt x="29" y="218"/>
                  <a:pt x="38" y="208"/>
                </a:cubicBezTo>
                <a:cubicBezTo>
                  <a:pt x="47" y="198"/>
                  <a:pt x="60" y="192"/>
                  <a:pt x="74" y="192"/>
                </a:cubicBezTo>
                <a:lnTo>
                  <a:pt x="74" y="192"/>
                </a:lnTo>
                <a:cubicBezTo>
                  <a:pt x="90" y="192"/>
                  <a:pt x="104" y="199"/>
                  <a:pt x="113" y="212"/>
                </a:cubicBezTo>
                <a:cubicBezTo>
                  <a:pt x="122" y="224"/>
                  <a:pt x="125" y="241"/>
                  <a:pt x="120" y="255"/>
                </a:cubicBezTo>
                <a:lnTo>
                  <a:pt x="119" y="258"/>
                </a:lnTo>
                <a:lnTo>
                  <a:pt x="117" y="263"/>
                </a:lnTo>
                <a:cubicBezTo>
                  <a:pt x="111" y="283"/>
                  <a:pt x="93" y="297"/>
                  <a:pt x="72" y="297"/>
                </a:cubicBezTo>
                <a:cubicBezTo>
                  <a:pt x="51" y="298"/>
                  <a:pt x="33" y="285"/>
                  <a:pt x="26" y="265"/>
                </a:cubicBezTo>
                <a:lnTo>
                  <a:pt x="25" y="262"/>
                </a:lnTo>
                <a:lnTo>
                  <a:pt x="28" y="268"/>
                </a:lnTo>
                <a:lnTo>
                  <a:pt x="27" y="266"/>
                </a:lnTo>
                <a:lnTo>
                  <a:pt x="117" y="244"/>
                </a:lnTo>
                <a:lnTo>
                  <a:pt x="117" y="244"/>
                </a:lnTo>
                <a:lnTo>
                  <a:pt x="118" y="249"/>
                </a:lnTo>
                <a:cubicBezTo>
                  <a:pt x="119" y="263"/>
                  <a:pt x="115" y="276"/>
                  <a:pt x="106" y="286"/>
                </a:cubicBezTo>
                <a:cubicBezTo>
                  <a:pt x="96" y="296"/>
                  <a:pt x="84" y="302"/>
                  <a:pt x="70" y="302"/>
                </a:cubicBezTo>
                <a:lnTo>
                  <a:pt x="69" y="302"/>
                </a:lnTo>
                <a:cubicBezTo>
                  <a:pt x="42" y="302"/>
                  <a:pt x="21" y="280"/>
                  <a:pt x="21" y="254"/>
                </a:cubicBezTo>
                <a:lnTo>
                  <a:pt x="21" y="251"/>
                </a:lnTo>
                <a:lnTo>
                  <a:pt x="21" y="249"/>
                </a:lnTo>
                <a:lnTo>
                  <a:pt x="117" y="249"/>
                </a:lnTo>
                <a:lnTo>
                  <a:pt x="117" y="252"/>
                </a:lnTo>
                <a:cubicBezTo>
                  <a:pt x="117" y="256"/>
                  <a:pt x="116" y="260"/>
                  <a:pt x="116" y="264"/>
                </a:cubicBezTo>
                <a:lnTo>
                  <a:pt x="115" y="266"/>
                </a:lnTo>
                <a:cubicBezTo>
                  <a:pt x="110" y="286"/>
                  <a:pt x="92" y="301"/>
                  <a:pt x="70" y="302"/>
                </a:cubicBezTo>
                <a:cubicBezTo>
                  <a:pt x="49" y="303"/>
                  <a:pt x="30" y="289"/>
                  <a:pt x="23" y="269"/>
                </a:cubicBezTo>
                <a:lnTo>
                  <a:pt x="22" y="268"/>
                </a:lnTo>
                <a:lnTo>
                  <a:pt x="21" y="265"/>
                </a:lnTo>
                <a:cubicBezTo>
                  <a:pt x="21" y="262"/>
                  <a:pt x="20" y="259"/>
                  <a:pt x="19" y="256"/>
                </a:cubicBezTo>
                <a:lnTo>
                  <a:pt x="19" y="253"/>
                </a:lnTo>
                <a:cubicBezTo>
                  <a:pt x="19" y="251"/>
                  <a:pt x="18" y="248"/>
                  <a:pt x="18" y="246"/>
                </a:cubicBezTo>
                <a:lnTo>
                  <a:pt x="18" y="244"/>
                </a:lnTo>
                <a:lnTo>
                  <a:pt x="114" y="249"/>
                </a:lnTo>
                <a:lnTo>
                  <a:pt x="114" y="249"/>
                </a:lnTo>
                <a:lnTo>
                  <a:pt x="114" y="254"/>
                </a:lnTo>
                <a:lnTo>
                  <a:pt x="18" y="254"/>
                </a:lnTo>
                <a:lnTo>
                  <a:pt x="18" y="252"/>
                </a:lnTo>
                <a:lnTo>
                  <a:pt x="19" y="260"/>
                </a:lnTo>
                <a:lnTo>
                  <a:pt x="18" y="257"/>
                </a:lnTo>
                <a:cubicBezTo>
                  <a:pt x="16" y="243"/>
                  <a:pt x="20" y="229"/>
                  <a:pt x="29" y="218"/>
                </a:cubicBezTo>
                <a:cubicBezTo>
                  <a:pt x="38" y="208"/>
                  <a:pt x="51" y="201"/>
                  <a:pt x="65" y="201"/>
                </a:cubicBezTo>
                <a:lnTo>
                  <a:pt x="66" y="201"/>
                </a:lnTo>
                <a:lnTo>
                  <a:pt x="21" y="234"/>
                </a:lnTo>
                <a:lnTo>
                  <a:pt x="22" y="231"/>
                </a:lnTo>
                <a:cubicBezTo>
                  <a:pt x="23" y="229"/>
                  <a:pt x="24" y="227"/>
                  <a:pt x="25" y="225"/>
                </a:cubicBezTo>
                <a:lnTo>
                  <a:pt x="26" y="223"/>
                </a:lnTo>
                <a:cubicBezTo>
                  <a:pt x="36" y="201"/>
                  <a:pt x="62" y="191"/>
                  <a:pt x="85" y="199"/>
                </a:cubicBezTo>
                <a:cubicBezTo>
                  <a:pt x="108" y="208"/>
                  <a:pt x="121" y="232"/>
                  <a:pt x="115" y="256"/>
                </a:cubicBezTo>
                <a:lnTo>
                  <a:pt x="115" y="254"/>
                </a:lnTo>
                <a:lnTo>
                  <a:pt x="114" y="260"/>
                </a:lnTo>
                <a:lnTo>
                  <a:pt x="114" y="262"/>
                </a:lnTo>
                <a:lnTo>
                  <a:pt x="113" y="269"/>
                </a:lnTo>
                <a:lnTo>
                  <a:pt x="112" y="271"/>
                </a:lnTo>
                <a:cubicBezTo>
                  <a:pt x="107" y="290"/>
                  <a:pt x="91" y="304"/>
                  <a:pt x="71" y="307"/>
                </a:cubicBezTo>
                <a:cubicBezTo>
                  <a:pt x="51" y="309"/>
                  <a:pt x="32" y="298"/>
                  <a:pt x="23" y="280"/>
                </a:cubicBezTo>
                <a:lnTo>
                  <a:pt x="22" y="278"/>
                </a:lnTo>
                <a:cubicBezTo>
                  <a:pt x="21" y="276"/>
                  <a:pt x="20" y="274"/>
                  <a:pt x="19" y="272"/>
                </a:cubicBezTo>
                <a:lnTo>
                  <a:pt x="18" y="269"/>
                </a:lnTo>
                <a:lnTo>
                  <a:pt x="21" y="275"/>
                </a:lnTo>
                <a:lnTo>
                  <a:pt x="19" y="272"/>
                </a:lnTo>
                <a:lnTo>
                  <a:pt x="33" y="289"/>
                </a:lnTo>
                <a:lnTo>
                  <a:pt x="31" y="288"/>
                </a:lnTo>
                <a:lnTo>
                  <a:pt x="108" y="249"/>
                </a:lnTo>
                <a:lnTo>
                  <a:pt x="108" y="252"/>
                </a:lnTo>
                <a:lnTo>
                  <a:pt x="108" y="254"/>
                </a:lnTo>
                <a:cubicBezTo>
                  <a:pt x="108" y="278"/>
                  <a:pt x="90" y="299"/>
                  <a:pt x="66" y="302"/>
                </a:cubicBezTo>
                <a:cubicBezTo>
                  <a:pt x="42" y="305"/>
                  <a:pt x="19" y="289"/>
                  <a:pt x="13" y="266"/>
                </a:cubicBezTo>
                <a:lnTo>
                  <a:pt x="12" y="261"/>
                </a:lnTo>
                <a:lnTo>
                  <a:pt x="12" y="259"/>
                </a:lnTo>
                <a:lnTo>
                  <a:pt x="107" y="249"/>
                </a:lnTo>
                <a:lnTo>
                  <a:pt x="107" y="252"/>
                </a:lnTo>
                <a:cubicBezTo>
                  <a:pt x="107" y="256"/>
                  <a:pt x="106" y="260"/>
                  <a:pt x="106" y="264"/>
                </a:cubicBezTo>
                <a:lnTo>
                  <a:pt x="105" y="266"/>
                </a:lnTo>
                <a:cubicBezTo>
                  <a:pt x="99" y="289"/>
                  <a:pt x="77" y="305"/>
                  <a:pt x="53" y="302"/>
                </a:cubicBezTo>
                <a:cubicBezTo>
                  <a:pt x="29" y="299"/>
                  <a:pt x="10" y="278"/>
                  <a:pt x="10" y="254"/>
                </a:cubicBezTo>
                <a:lnTo>
                  <a:pt x="10" y="252"/>
                </a:lnTo>
                <a:lnTo>
                  <a:pt x="11" y="261"/>
                </a:lnTo>
                <a:lnTo>
                  <a:pt x="11" y="259"/>
                </a:lnTo>
                <a:cubicBezTo>
                  <a:pt x="8" y="245"/>
                  <a:pt x="12" y="230"/>
                  <a:pt x="21" y="219"/>
                </a:cubicBezTo>
                <a:cubicBezTo>
                  <a:pt x="30" y="208"/>
                  <a:pt x="44" y="201"/>
                  <a:pt x="58" y="201"/>
                </a:cubicBezTo>
                <a:lnTo>
                  <a:pt x="59" y="201"/>
                </a:lnTo>
                <a:cubicBezTo>
                  <a:pt x="76" y="201"/>
                  <a:pt x="91" y="210"/>
                  <a:pt x="100" y="224"/>
                </a:cubicBezTo>
                <a:cubicBezTo>
                  <a:pt x="109" y="238"/>
                  <a:pt x="109" y="256"/>
                  <a:pt x="102" y="271"/>
                </a:cubicBezTo>
                <a:lnTo>
                  <a:pt x="99" y="276"/>
                </a:lnTo>
                <a:lnTo>
                  <a:pt x="98" y="279"/>
                </a:lnTo>
                <a:lnTo>
                  <a:pt x="56" y="206"/>
                </a:lnTo>
                <a:lnTo>
                  <a:pt x="57" y="206"/>
                </a:lnTo>
                <a:lnTo>
                  <a:pt x="11" y="269"/>
                </a:lnTo>
                <a:lnTo>
                  <a:pt x="8" y="259"/>
                </a:lnTo>
                <a:lnTo>
                  <a:pt x="7" y="254"/>
                </a:lnTo>
                <a:lnTo>
                  <a:pt x="54" y="292"/>
                </a:lnTo>
                <a:lnTo>
                  <a:pt x="53" y="292"/>
                </a:lnTo>
                <a:lnTo>
                  <a:pt x="51" y="292"/>
                </a:lnTo>
                <a:lnTo>
                  <a:pt x="97" y="258"/>
                </a:lnTo>
                <a:lnTo>
                  <a:pt x="96" y="263"/>
                </a:lnTo>
                <a:lnTo>
                  <a:pt x="50" y="201"/>
                </a:lnTo>
                <a:lnTo>
                  <a:pt x="50" y="201"/>
                </a:lnTo>
                <a:cubicBezTo>
                  <a:pt x="77" y="201"/>
                  <a:pt x="98" y="223"/>
                  <a:pt x="98" y="249"/>
                </a:cubicBezTo>
                <a:cubicBezTo>
                  <a:pt x="98" y="276"/>
                  <a:pt x="77" y="297"/>
                  <a:pt x="50" y="29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64"/>
          <p:cNvSpPr>
            <a:spLocks/>
          </p:cNvSpPr>
          <p:nvPr/>
        </p:nvSpPr>
        <p:spPr bwMode="auto">
          <a:xfrm>
            <a:off x="7707313" y="2827338"/>
            <a:ext cx="323850" cy="100013"/>
          </a:xfrm>
          <a:custGeom>
            <a:avLst/>
            <a:gdLst>
              <a:gd name="T0" fmla="*/ 130 w 1127"/>
              <a:gd name="T1" fmla="*/ 70 h 347"/>
              <a:gd name="T2" fmla="*/ 160 w 1127"/>
              <a:gd name="T3" fmla="*/ 60 h 347"/>
              <a:gd name="T4" fmla="*/ 178 w 1127"/>
              <a:gd name="T5" fmla="*/ 54 h 347"/>
              <a:gd name="T6" fmla="*/ 211 w 1127"/>
              <a:gd name="T7" fmla="*/ 59 h 347"/>
              <a:gd name="T8" fmla="*/ 143 w 1127"/>
              <a:gd name="T9" fmla="*/ 57 h 347"/>
              <a:gd name="T10" fmla="*/ 180 w 1127"/>
              <a:gd name="T11" fmla="*/ 109 h 347"/>
              <a:gd name="T12" fmla="*/ 288 w 1127"/>
              <a:gd name="T13" fmla="*/ 72 h 347"/>
              <a:gd name="T14" fmla="*/ 243 w 1127"/>
              <a:gd name="T15" fmla="*/ 51 h 347"/>
              <a:gd name="T16" fmla="*/ 266 w 1127"/>
              <a:gd name="T17" fmla="*/ 95 h 347"/>
              <a:gd name="T18" fmla="*/ 292 w 1127"/>
              <a:gd name="T19" fmla="*/ 88 h 347"/>
              <a:gd name="T20" fmla="*/ 368 w 1127"/>
              <a:gd name="T21" fmla="*/ 49 h 347"/>
              <a:gd name="T22" fmla="*/ 358 w 1127"/>
              <a:gd name="T23" fmla="*/ 97 h 347"/>
              <a:gd name="T24" fmla="*/ 441 w 1127"/>
              <a:gd name="T25" fmla="*/ 145 h 347"/>
              <a:gd name="T26" fmla="*/ 513 w 1127"/>
              <a:gd name="T27" fmla="*/ 107 h 347"/>
              <a:gd name="T28" fmla="*/ 462 w 1127"/>
              <a:gd name="T29" fmla="*/ 79 h 347"/>
              <a:gd name="T30" fmla="*/ 573 w 1127"/>
              <a:gd name="T31" fmla="*/ 100 h 347"/>
              <a:gd name="T32" fmla="*/ 599 w 1127"/>
              <a:gd name="T33" fmla="*/ 83 h 347"/>
              <a:gd name="T34" fmla="*/ 547 w 1127"/>
              <a:gd name="T35" fmla="*/ 140 h 347"/>
              <a:gd name="T36" fmla="*/ 699 w 1127"/>
              <a:gd name="T37" fmla="*/ 220 h 347"/>
              <a:gd name="T38" fmla="*/ 641 w 1127"/>
              <a:gd name="T39" fmla="*/ 277 h 347"/>
              <a:gd name="T40" fmla="*/ 775 w 1127"/>
              <a:gd name="T41" fmla="*/ 270 h 347"/>
              <a:gd name="T42" fmla="*/ 796 w 1127"/>
              <a:gd name="T43" fmla="*/ 271 h 347"/>
              <a:gd name="T44" fmla="*/ 742 w 1127"/>
              <a:gd name="T45" fmla="*/ 263 h 347"/>
              <a:gd name="T46" fmla="*/ 808 w 1127"/>
              <a:gd name="T47" fmla="*/ 216 h 347"/>
              <a:gd name="T48" fmla="*/ 797 w 1127"/>
              <a:gd name="T49" fmla="*/ 260 h 347"/>
              <a:gd name="T50" fmla="*/ 834 w 1127"/>
              <a:gd name="T51" fmla="*/ 256 h 347"/>
              <a:gd name="T52" fmla="*/ 912 w 1127"/>
              <a:gd name="T53" fmla="*/ 202 h 347"/>
              <a:gd name="T54" fmla="*/ 940 w 1127"/>
              <a:gd name="T55" fmla="*/ 293 h 347"/>
              <a:gd name="T56" fmla="*/ 921 w 1127"/>
              <a:gd name="T57" fmla="*/ 224 h 347"/>
              <a:gd name="T58" fmla="*/ 968 w 1127"/>
              <a:gd name="T59" fmla="*/ 221 h 347"/>
              <a:gd name="T60" fmla="*/ 1040 w 1127"/>
              <a:gd name="T61" fmla="*/ 225 h 347"/>
              <a:gd name="T62" fmla="*/ 1117 w 1127"/>
              <a:gd name="T63" fmla="*/ 271 h 347"/>
              <a:gd name="T64" fmla="*/ 996 w 1127"/>
              <a:gd name="T65" fmla="*/ 292 h 347"/>
              <a:gd name="T66" fmla="*/ 1057 w 1127"/>
              <a:gd name="T67" fmla="*/ 276 h 347"/>
              <a:gd name="T68" fmla="*/ 1024 w 1127"/>
              <a:gd name="T69" fmla="*/ 232 h 347"/>
              <a:gd name="T70" fmla="*/ 992 w 1127"/>
              <a:gd name="T71" fmla="*/ 237 h 347"/>
              <a:gd name="T72" fmla="*/ 921 w 1127"/>
              <a:gd name="T73" fmla="*/ 202 h 347"/>
              <a:gd name="T74" fmla="*/ 836 w 1127"/>
              <a:gd name="T75" fmla="*/ 260 h 347"/>
              <a:gd name="T76" fmla="*/ 892 w 1127"/>
              <a:gd name="T77" fmla="*/ 271 h 347"/>
              <a:gd name="T78" fmla="*/ 815 w 1127"/>
              <a:gd name="T79" fmla="*/ 221 h 347"/>
              <a:gd name="T80" fmla="*/ 836 w 1127"/>
              <a:gd name="T81" fmla="*/ 298 h 347"/>
              <a:gd name="T82" fmla="*/ 742 w 1127"/>
              <a:gd name="T83" fmla="*/ 330 h 347"/>
              <a:gd name="T84" fmla="*/ 764 w 1127"/>
              <a:gd name="T85" fmla="*/ 296 h 347"/>
              <a:gd name="T86" fmla="*/ 722 w 1127"/>
              <a:gd name="T87" fmla="*/ 291 h 347"/>
              <a:gd name="T88" fmla="*/ 601 w 1127"/>
              <a:gd name="T89" fmla="*/ 241 h 347"/>
              <a:gd name="T90" fmla="*/ 553 w 1127"/>
              <a:gd name="T91" fmla="*/ 163 h 347"/>
              <a:gd name="T92" fmla="*/ 605 w 1127"/>
              <a:gd name="T93" fmla="*/ 103 h 347"/>
              <a:gd name="T94" fmla="*/ 522 w 1127"/>
              <a:gd name="T95" fmla="*/ 155 h 347"/>
              <a:gd name="T96" fmla="*/ 440 w 1127"/>
              <a:gd name="T97" fmla="*/ 105 h 347"/>
              <a:gd name="T98" fmla="*/ 401 w 1127"/>
              <a:gd name="T99" fmla="*/ 107 h 347"/>
              <a:gd name="T100" fmla="*/ 467 w 1127"/>
              <a:gd name="T101" fmla="*/ 102 h 347"/>
              <a:gd name="T102" fmla="*/ 430 w 1127"/>
              <a:gd name="T103" fmla="*/ 120 h 347"/>
              <a:gd name="T104" fmla="*/ 305 w 1127"/>
              <a:gd name="T105" fmla="*/ 107 h 347"/>
              <a:gd name="T106" fmla="*/ 365 w 1127"/>
              <a:gd name="T107" fmla="*/ 126 h 347"/>
              <a:gd name="T108" fmla="*/ 342 w 1127"/>
              <a:gd name="T109" fmla="*/ 97 h 347"/>
              <a:gd name="T110" fmla="*/ 237 w 1127"/>
              <a:gd name="T111" fmla="*/ 63 h 347"/>
              <a:gd name="T112" fmla="*/ 238 w 1127"/>
              <a:gd name="T113" fmla="*/ 126 h 347"/>
              <a:gd name="T114" fmla="*/ 191 w 1127"/>
              <a:gd name="T115" fmla="*/ 124 h 347"/>
              <a:gd name="T116" fmla="*/ 226 w 1127"/>
              <a:gd name="T117" fmla="*/ 71 h 347"/>
              <a:gd name="T118" fmla="*/ 99 w 1127"/>
              <a:gd name="T119" fmla="*/ 74 h 347"/>
              <a:gd name="T120" fmla="*/ 87 w 1127"/>
              <a:gd name="T121" fmla="*/ 89 h 347"/>
              <a:gd name="T122" fmla="*/ 142 w 1127"/>
              <a:gd name="T123" fmla="*/ 53 h 347"/>
              <a:gd name="T124" fmla="*/ 70 w 1127"/>
              <a:gd name="T125" fmla="*/ 1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7" h="347">
                <a:moveTo>
                  <a:pt x="48" y="11"/>
                </a:moveTo>
                <a:lnTo>
                  <a:pt x="51" y="11"/>
                </a:lnTo>
                <a:lnTo>
                  <a:pt x="6" y="43"/>
                </a:lnTo>
                <a:lnTo>
                  <a:pt x="8" y="38"/>
                </a:lnTo>
                <a:lnTo>
                  <a:pt x="8" y="36"/>
                </a:lnTo>
                <a:cubicBezTo>
                  <a:pt x="11" y="29"/>
                  <a:pt x="15" y="22"/>
                  <a:pt x="20" y="17"/>
                </a:cubicBezTo>
                <a:lnTo>
                  <a:pt x="21" y="16"/>
                </a:lnTo>
                <a:cubicBezTo>
                  <a:pt x="32" y="5"/>
                  <a:pt x="49" y="0"/>
                  <a:pt x="65" y="3"/>
                </a:cubicBezTo>
                <a:cubicBezTo>
                  <a:pt x="80" y="6"/>
                  <a:pt x="94" y="17"/>
                  <a:pt x="100" y="32"/>
                </a:cubicBezTo>
                <a:lnTo>
                  <a:pt x="101" y="35"/>
                </a:lnTo>
                <a:cubicBezTo>
                  <a:pt x="102" y="37"/>
                  <a:pt x="102" y="40"/>
                  <a:pt x="103" y="43"/>
                </a:cubicBezTo>
                <a:lnTo>
                  <a:pt x="104" y="48"/>
                </a:lnTo>
                <a:lnTo>
                  <a:pt x="105" y="58"/>
                </a:lnTo>
                <a:lnTo>
                  <a:pt x="100" y="41"/>
                </a:lnTo>
                <a:lnTo>
                  <a:pt x="101" y="43"/>
                </a:lnTo>
                <a:lnTo>
                  <a:pt x="16" y="43"/>
                </a:lnTo>
                <a:lnTo>
                  <a:pt x="17" y="41"/>
                </a:lnTo>
                <a:lnTo>
                  <a:pt x="12" y="58"/>
                </a:lnTo>
                <a:lnTo>
                  <a:pt x="12" y="53"/>
                </a:lnTo>
                <a:lnTo>
                  <a:pt x="14" y="43"/>
                </a:lnTo>
                <a:lnTo>
                  <a:pt x="14" y="41"/>
                </a:lnTo>
                <a:cubicBezTo>
                  <a:pt x="18" y="20"/>
                  <a:pt x="35" y="5"/>
                  <a:pt x="55" y="2"/>
                </a:cubicBezTo>
                <a:cubicBezTo>
                  <a:pt x="75" y="0"/>
                  <a:pt x="95" y="10"/>
                  <a:pt x="104" y="29"/>
                </a:cubicBezTo>
                <a:lnTo>
                  <a:pt x="105" y="30"/>
                </a:lnTo>
                <a:cubicBezTo>
                  <a:pt x="107" y="34"/>
                  <a:pt x="109" y="38"/>
                  <a:pt x="109" y="43"/>
                </a:cubicBezTo>
                <a:lnTo>
                  <a:pt x="110" y="46"/>
                </a:lnTo>
                <a:lnTo>
                  <a:pt x="111" y="55"/>
                </a:lnTo>
                <a:lnTo>
                  <a:pt x="109" y="46"/>
                </a:lnTo>
                <a:lnTo>
                  <a:pt x="110" y="50"/>
                </a:lnTo>
                <a:lnTo>
                  <a:pt x="110" y="49"/>
                </a:lnTo>
                <a:lnTo>
                  <a:pt x="26" y="36"/>
                </a:lnTo>
                <a:lnTo>
                  <a:pt x="28" y="34"/>
                </a:lnTo>
                <a:lnTo>
                  <a:pt x="23" y="41"/>
                </a:lnTo>
                <a:lnTo>
                  <a:pt x="25" y="38"/>
                </a:lnTo>
                <a:cubicBezTo>
                  <a:pt x="33" y="22"/>
                  <a:pt x="49" y="11"/>
                  <a:pt x="67" y="11"/>
                </a:cubicBezTo>
                <a:lnTo>
                  <a:pt x="70" y="11"/>
                </a:lnTo>
                <a:cubicBezTo>
                  <a:pt x="96" y="11"/>
                  <a:pt x="118" y="33"/>
                  <a:pt x="118" y="59"/>
                </a:cubicBezTo>
                <a:cubicBezTo>
                  <a:pt x="118" y="86"/>
                  <a:pt x="96" y="107"/>
                  <a:pt x="70" y="107"/>
                </a:cubicBezTo>
                <a:lnTo>
                  <a:pt x="69" y="107"/>
                </a:lnTo>
                <a:cubicBezTo>
                  <a:pt x="56" y="107"/>
                  <a:pt x="43" y="102"/>
                  <a:pt x="34" y="92"/>
                </a:cubicBezTo>
                <a:cubicBezTo>
                  <a:pt x="25" y="82"/>
                  <a:pt x="20" y="69"/>
                  <a:pt x="22" y="55"/>
                </a:cubicBezTo>
                <a:lnTo>
                  <a:pt x="22" y="50"/>
                </a:lnTo>
                <a:lnTo>
                  <a:pt x="22" y="51"/>
                </a:lnTo>
                <a:lnTo>
                  <a:pt x="22" y="50"/>
                </a:lnTo>
                <a:cubicBezTo>
                  <a:pt x="22" y="23"/>
                  <a:pt x="43" y="2"/>
                  <a:pt x="70" y="2"/>
                </a:cubicBezTo>
                <a:cubicBezTo>
                  <a:pt x="96" y="2"/>
                  <a:pt x="118" y="23"/>
                  <a:pt x="118" y="50"/>
                </a:cubicBezTo>
                <a:lnTo>
                  <a:pt x="118" y="52"/>
                </a:lnTo>
                <a:lnTo>
                  <a:pt x="118" y="56"/>
                </a:lnTo>
                <a:lnTo>
                  <a:pt x="117" y="67"/>
                </a:lnTo>
                <a:lnTo>
                  <a:pt x="116" y="51"/>
                </a:lnTo>
                <a:lnTo>
                  <a:pt x="117" y="55"/>
                </a:lnTo>
                <a:lnTo>
                  <a:pt x="104" y="34"/>
                </a:lnTo>
                <a:lnTo>
                  <a:pt x="105" y="35"/>
                </a:lnTo>
                <a:lnTo>
                  <a:pt x="28" y="49"/>
                </a:lnTo>
                <a:lnTo>
                  <a:pt x="30" y="45"/>
                </a:lnTo>
                <a:lnTo>
                  <a:pt x="31" y="42"/>
                </a:lnTo>
                <a:cubicBezTo>
                  <a:pt x="38" y="24"/>
                  <a:pt x="55" y="12"/>
                  <a:pt x="73" y="12"/>
                </a:cubicBezTo>
                <a:cubicBezTo>
                  <a:pt x="92" y="11"/>
                  <a:pt x="110" y="21"/>
                  <a:pt x="118" y="38"/>
                </a:cubicBezTo>
                <a:lnTo>
                  <a:pt x="119" y="40"/>
                </a:lnTo>
                <a:cubicBezTo>
                  <a:pt x="120" y="42"/>
                  <a:pt x="121" y="44"/>
                  <a:pt x="122" y="46"/>
                </a:cubicBezTo>
                <a:lnTo>
                  <a:pt x="123" y="49"/>
                </a:lnTo>
                <a:lnTo>
                  <a:pt x="77" y="16"/>
                </a:lnTo>
                <a:lnTo>
                  <a:pt x="80" y="16"/>
                </a:lnTo>
                <a:lnTo>
                  <a:pt x="32" y="64"/>
                </a:lnTo>
                <a:lnTo>
                  <a:pt x="32" y="59"/>
                </a:lnTo>
                <a:cubicBezTo>
                  <a:pt x="32" y="33"/>
                  <a:pt x="53" y="11"/>
                  <a:pt x="80" y="11"/>
                </a:cubicBezTo>
                <a:lnTo>
                  <a:pt x="81" y="11"/>
                </a:lnTo>
                <a:lnTo>
                  <a:pt x="82" y="11"/>
                </a:lnTo>
                <a:lnTo>
                  <a:pt x="41" y="35"/>
                </a:lnTo>
                <a:lnTo>
                  <a:pt x="42" y="32"/>
                </a:lnTo>
                <a:lnTo>
                  <a:pt x="37" y="45"/>
                </a:lnTo>
                <a:lnTo>
                  <a:pt x="37" y="43"/>
                </a:lnTo>
                <a:lnTo>
                  <a:pt x="130" y="70"/>
                </a:lnTo>
                <a:lnTo>
                  <a:pt x="129" y="72"/>
                </a:lnTo>
                <a:lnTo>
                  <a:pt x="131" y="64"/>
                </a:lnTo>
                <a:lnTo>
                  <a:pt x="130" y="67"/>
                </a:lnTo>
                <a:lnTo>
                  <a:pt x="129" y="46"/>
                </a:lnTo>
                <a:lnTo>
                  <a:pt x="130" y="51"/>
                </a:lnTo>
                <a:cubicBezTo>
                  <a:pt x="132" y="57"/>
                  <a:pt x="133" y="63"/>
                  <a:pt x="132" y="69"/>
                </a:cubicBezTo>
                <a:lnTo>
                  <a:pt x="132" y="74"/>
                </a:lnTo>
                <a:lnTo>
                  <a:pt x="131" y="80"/>
                </a:lnTo>
                <a:cubicBezTo>
                  <a:pt x="128" y="105"/>
                  <a:pt x="106" y="123"/>
                  <a:pt x="80" y="122"/>
                </a:cubicBezTo>
                <a:cubicBezTo>
                  <a:pt x="55" y="120"/>
                  <a:pt x="35" y="99"/>
                  <a:pt x="35" y="74"/>
                </a:cubicBezTo>
                <a:lnTo>
                  <a:pt x="35" y="72"/>
                </a:lnTo>
                <a:lnTo>
                  <a:pt x="35" y="69"/>
                </a:lnTo>
                <a:lnTo>
                  <a:pt x="35" y="66"/>
                </a:lnTo>
                <a:lnTo>
                  <a:pt x="35" y="64"/>
                </a:lnTo>
                <a:cubicBezTo>
                  <a:pt x="35" y="38"/>
                  <a:pt x="57" y="16"/>
                  <a:pt x="83" y="16"/>
                </a:cubicBezTo>
                <a:cubicBezTo>
                  <a:pt x="110" y="16"/>
                  <a:pt x="131" y="38"/>
                  <a:pt x="131" y="64"/>
                </a:cubicBezTo>
                <a:lnTo>
                  <a:pt x="131" y="66"/>
                </a:lnTo>
                <a:lnTo>
                  <a:pt x="125" y="42"/>
                </a:lnTo>
                <a:lnTo>
                  <a:pt x="126" y="44"/>
                </a:lnTo>
                <a:lnTo>
                  <a:pt x="60" y="28"/>
                </a:lnTo>
                <a:lnTo>
                  <a:pt x="63" y="26"/>
                </a:lnTo>
                <a:lnTo>
                  <a:pt x="54" y="34"/>
                </a:lnTo>
                <a:lnTo>
                  <a:pt x="57" y="31"/>
                </a:lnTo>
                <a:lnTo>
                  <a:pt x="60" y="28"/>
                </a:lnTo>
                <a:lnTo>
                  <a:pt x="66" y="22"/>
                </a:lnTo>
                <a:cubicBezTo>
                  <a:pt x="77" y="13"/>
                  <a:pt x="91" y="10"/>
                  <a:pt x="104" y="12"/>
                </a:cubicBezTo>
                <a:cubicBezTo>
                  <a:pt x="118" y="15"/>
                  <a:pt x="130" y="23"/>
                  <a:pt x="137" y="35"/>
                </a:cubicBezTo>
                <a:lnTo>
                  <a:pt x="139" y="37"/>
                </a:lnTo>
                <a:cubicBezTo>
                  <a:pt x="141" y="42"/>
                  <a:pt x="143" y="47"/>
                  <a:pt x="145" y="53"/>
                </a:cubicBezTo>
                <a:lnTo>
                  <a:pt x="145" y="55"/>
                </a:lnTo>
                <a:lnTo>
                  <a:pt x="51" y="53"/>
                </a:lnTo>
                <a:lnTo>
                  <a:pt x="52" y="51"/>
                </a:lnTo>
                <a:lnTo>
                  <a:pt x="50" y="62"/>
                </a:lnTo>
                <a:lnTo>
                  <a:pt x="50" y="59"/>
                </a:lnTo>
                <a:lnTo>
                  <a:pt x="98" y="107"/>
                </a:lnTo>
                <a:lnTo>
                  <a:pt x="98" y="107"/>
                </a:lnTo>
                <a:lnTo>
                  <a:pt x="144" y="75"/>
                </a:lnTo>
                <a:lnTo>
                  <a:pt x="143" y="78"/>
                </a:lnTo>
                <a:cubicBezTo>
                  <a:pt x="141" y="83"/>
                  <a:pt x="138" y="87"/>
                  <a:pt x="135" y="91"/>
                </a:cubicBezTo>
                <a:lnTo>
                  <a:pt x="134" y="93"/>
                </a:lnTo>
                <a:cubicBezTo>
                  <a:pt x="123" y="108"/>
                  <a:pt x="104" y="115"/>
                  <a:pt x="86" y="112"/>
                </a:cubicBezTo>
                <a:cubicBezTo>
                  <a:pt x="68" y="108"/>
                  <a:pt x="53" y="94"/>
                  <a:pt x="49" y="76"/>
                </a:cubicBezTo>
                <a:lnTo>
                  <a:pt x="48" y="74"/>
                </a:lnTo>
                <a:cubicBezTo>
                  <a:pt x="47" y="70"/>
                  <a:pt x="47" y="66"/>
                  <a:pt x="47" y="62"/>
                </a:cubicBezTo>
                <a:lnTo>
                  <a:pt x="47" y="59"/>
                </a:lnTo>
                <a:cubicBezTo>
                  <a:pt x="47" y="37"/>
                  <a:pt x="62" y="18"/>
                  <a:pt x="83" y="13"/>
                </a:cubicBezTo>
                <a:lnTo>
                  <a:pt x="85" y="12"/>
                </a:lnTo>
                <a:cubicBezTo>
                  <a:pt x="94" y="10"/>
                  <a:pt x="103" y="11"/>
                  <a:pt x="112" y="13"/>
                </a:cubicBezTo>
                <a:lnTo>
                  <a:pt x="114" y="14"/>
                </a:lnTo>
                <a:cubicBezTo>
                  <a:pt x="132" y="20"/>
                  <a:pt x="144" y="36"/>
                  <a:pt x="146" y="55"/>
                </a:cubicBezTo>
                <a:lnTo>
                  <a:pt x="147" y="60"/>
                </a:lnTo>
                <a:lnTo>
                  <a:pt x="147" y="64"/>
                </a:lnTo>
                <a:lnTo>
                  <a:pt x="99" y="21"/>
                </a:lnTo>
                <a:lnTo>
                  <a:pt x="101" y="21"/>
                </a:lnTo>
                <a:lnTo>
                  <a:pt x="102" y="21"/>
                </a:lnTo>
                <a:lnTo>
                  <a:pt x="102" y="21"/>
                </a:lnTo>
                <a:cubicBezTo>
                  <a:pt x="117" y="21"/>
                  <a:pt x="130" y="27"/>
                  <a:pt x="139" y="38"/>
                </a:cubicBezTo>
                <a:cubicBezTo>
                  <a:pt x="148" y="49"/>
                  <a:pt x="152" y="63"/>
                  <a:pt x="150" y="77"/>
                </a:cubicBezTo>
                <a:lnTo>
                  <a:pt x="149" y="80"/>
                </a:lnTo>
                <a:lnTo>
                  <a:pt x="149" y="60"/>
                </a:lnTo>
                <a:lnTo>
                  <a:pt x="149" y="62"/>
                </a:lnTo>
                <a:lnTo>
                  <a:pt x="78" y="33"/>
                </a:lnTo>
                <a:lnTo>
                  <a:pt x="80" y="31"/>
                </a:lnTo>
                <a:lnTo>
                  <a:pt x="66" y="45"/>
                </a:lnTo>
                <a:lnTo>
                  <a:pt x="68" y="41"/>
                </a:lnTo>
                <a:lnTo>
                  <a:pt x="61" y="56"/>
                </a:lnTo>
                <a:lnTo>
                  <a:pt x="63" y="51"/>
                </a:lnTo>
                <a:lnTo>
                  <a:pt x="66" y="43"/>
                </a:lnTo>
                <a:cubicBezTo>
                  <a:pt x="73" y="24"/>
                  <a:pt x="91" y="11"/>
                  <a:pt x="111" y="11"/>
                </a:cubicBezTo>
                <a:cubicBezTo>
                  <a:pt x="132" y="12"/>
                  <a:pt x="150" y="25"/>
                  <a:pt x="156" y="44"/>
                </a:cubicBezTo>
                <a:lnTo>
                  <a:pt x="157" y="46"/>
                </a:lnTo>
                <a:lnTo>
                  <a:pt x="158" y="51"/>
                </a:lnTo>
                <a:lnTo>
                  <a:pt x="160" y="60"/>
                </a:lnTo>
                <a:lnTo>
                  <a:pt x="158" y="52"/>
                </a:lnTo>
                <a:lnTo>
                  <a:pt x="159" y="54"/>
                </a:lnTo>
                <a:lnTo>
                  <a:pt x="65" y="69"/>
                </a:lnTo>
                <a:lnTo>
                  <a:pt x="65" y="67"/>
                </a:lnTo>
                <a:lnTo>
                  <a:pt x="65" y="64"/>
                </a:lnTo>
                <a:lnTo>
                  <a:pt x="65" y="59"/>
                </a:lnTo>
                <a:lnTo>
                  <a:pt x="160" y="69"/>
                </a:lnTo>
                <a:lnTo>
                  <a:pt x="160" y="71"/>
                </a:lnTo>
                <a:lnTo>
                  <a:pt x="159" y="74"/>
                </a:lnTo>
                <a:cubicBezTo>
                  <a:pt x="154" y="97"/>
                  <a:pt x="133" y="114"/>
                  <a:pt x="110" y="112"/>
                </a:cubicBezTo>
                <a:cubicBezTo>
                  <a:pt x="86" y="111"/>
                  <a:pt x="67" y="93"/>
                  <a:pt x="64" y="69"/>
                </a:cubicBezTo>
                <a:lnTo>
                  <a:pt x="64" y="64"/>
                </a:lnTo>
                <a:lnTo>
                  <a:pt x="63" y="56"/>
                </a:lnTo>
                <a:lnTo>
                  <a:pt x="63" y="55"/>
                </a:lnTo>
                <a:cubicBezTo>
                  <a:pt x="63" y="28"/>
                  <a:pt x="85" y="7"/>
                  <a:pt x="111" y="7"/>
                </a:cubicBezTo>
                <a:cubicBezTo>
                  <a:pt x="138" y="7"/>
                  <a:pt x="159" y="28"/>
                  <a:pt x="159" y="55"/>
                </a:cubicBezTo>
                <a:lnTo>
                  <a:pt x="159" y="59"/>
                </a:lnTo>
                <a:lnTo>
                  <a:pt x="159" y="64"/>
                </a:lnTo>
                <a:lnTo>
                  <a:pt x="159" y="68"/>
                </a:lnTo>
                <a:lnTo>
                  <a:pt x="154" y="47"/>
                </a:lnTo>
                <a:lnTo>
                  <a:pt x="155" y="48"/>
                </a:lnTo>
                <a:lnTo>
                  <a:pt x="64" y="64"/>
                </a:lnTo>
                <a:lnTo>
                  <a:pt x="65" y="59"/>
                </a:lnTo>
                <a:cubicBezTo>
                  <a:pt x="65" y="56"/>
                  <a:pt x="66" y="53"/>
                  <a:pt x="66" y="51"/>
                </a:cubicBezTo>
                <a:lnTo>
                  <a:pt x="68" y="46"/>
                </a:lnTo>
                <a:cubicBezTo>
                  <a:pt x="74" y="25"/>
                  <a:pt x="93" y="11"/>
                  <a:pt x="114" y="11"/>
                </a:cubicBezTo>
                <a:lnTo>
                  <a:pt x="116" y="11"/>
                </a:lnTo>
                <a:lnTo>
                  <a:pt x="119" y="11"/>
                </a:lnTo>
                <a:lnTo>
                  <a:pt x="73" y="47"/>
                </a:lnTo>
                <a:lnTo>
                  <a:pt x="74" y="41"/>
                </a:lnTo>
                <a:lnTo>
                  <a:pt x="77" y="33"/>
                </a:lnTo>
                <a:cubicBezTo>
                  <a:pt x="84" y="14"/>
                  <a:pt x="103" y="1"/>
                  <a:pt x="124" y="2"/>
                </a:cubicBezTo>
                <a:cubicBezTo>
                  <a:pt x="145" y="3"/>
                  <a:pt x="162" y="17"/>
                  <a:pt x="168" y="37"/>
                </a:cubicBezTo>
                <a:lnTo>
                  <a:pt x="169" y="40"/>
                </a:lnTo>
                <a:lnTo>
                  <a:pt x="171" y="52"/>
                </a:lnTo>
                <a:lnTo>
                  <a:pt x="172" y="58"/>
                </a:lnTo>
                <a:lnTo>
                  <a:pt x="172" y="56"/>
                </a:lnTo>
                <a:lnTo>
                  <a:pt x="83" y="48"/>
                </a:lnTo>
                <a:lnTo>
                  <a:pt x="84" y="46"/>
                </a:lnTo>
                <a:lnTo>
                  <a:pt x="87" y="40"/>
                </a:lnTo>
                <a:cubicBezTo>
                  <a:pt x="96" y="25"/>
                  <a:pt x="113" y="16"/>
                  <a:pt x="130" y="17"/>
                </a:cubicBezTo>
                <a:cubicBezTo>
                  <a:pt x="148" y="17"/>
                  <a:pt x="164" y="27"/>
                  <a:pt x="171" y="43"/>
                </a:cubicBezTo>
                <a:lnTo>
                  <a:pt x="173" y="46"/>
                </a:lnTo>
                <a:lnTo>
                  <a:pt x="164" y="34"/>
                </a:lnTo>
                <a:lnTo>
                  <a:pt x="165" y="35"/>
                </a:lnTo>
                <a:lnTo>
                  <a:pt x="83" y="69"/>
                </a:lnTo>
                <a:lnTo>
                  <a:pt x="83" y="66"/>
                </a:lnTo>
                <a:lnTo>
                  <a:pt x="83" y="67"/>
                </a:lnTo>
                <a:lnTo>
                  <a:pt x="83" y="62"/>
                </a:lnTo>
                <a:lnTo>
                  <a:pt x="83" y="67"/>
                </a:lnTo>
                <a:lnTo>
                  <a:pt x="178" y="55"/>
                </a:lnTo>
                <a:lnTo>
                  <a:pt x="178" y="57"/>
                </a:lnTo>
                <a:lnTo>
                  <a:pt x="178" y="57"/>
                </a:lnTo>
                <a:lnTo>
                  <a:pt x="179" y="62"/>
                </a:lnTo>
                <a:lnTo>
                  <a:pt x="179" y="69"/>
                </a:lnTo>
                <a:cubicBezTo>
                  <a:pt x="179" y="95"/>
                  <a:pt x="157" y="117"/>
                  <a:pt x="131" y="117"/>
                </a:cubicBezTo>
                <a:cubicBezTo>
                  <a:pt x="104" y="117"/>
                  <a:pt x="83" y="95"/>
                  <a:pt x="83" y="69"/>
                </a:cubicBezTo>
                <a:lnTo>
                  <a:pt x="83" y="67"/>
                </a:lnTo>
                <a:lnTo>
                  <a:pt x="83" y="62"/>
                </a:lnTo>
                <a:lnTo>
                  <a:pt x="83" y="63"/>
                </a:lnTo>
                <a:lnTo>
                  <a:pt x="82" y="55"/>
                </a:lnTo>
                <a:cubicBezTo>
                  <a:pt x="82" y="33"/>
                  <a:pt x="98" y="13"/>
                  <a:pt x="119" y="8"/>
                </a:cubicBezTo>
                <a:cubicBezTo>
                  <a:pt x="141" y="3"/>
                  <a:pt x="163" y="14"/>
                  <a:pt x="173" y="34"/>
                </a:cubicBezTo>
                <a:lnTo>
                  <a:pt x="174" y="35"/>
                </a:lnTo>
                <a:cubicBezTo>
                  <a:pt x="177" y="41"/>
                  <a:pt x="179" y="49"/>
                  <a:pt x="179" y="56"/>
                </a:cubicBezTo>
                <a:lnTo>
                  <a:pt x="179" y="59"/>
                </a:lnTo>
                <a:lnTo>
                  <a:pt x="178" y="69"/>
                </a:lnTo>
                <a:lnTo>
                  <a:pt x="130" y="16"/>
                </a:lnTo>
                <a:lnTo>
                  <a:pt x="132" y="16"/>
                </a:lnTo>
                <a:cubicBezTo>
                  <a:pt x="158" y="16"/>
                  <a:pt x="180" y="38"/>
                  <a:pt x="180" y="64"/>
                </a:cubicBezTo>
                <a:lnTo>
                  <a:pt x="180" y="67"/>
                </a:lnTo>
                <a:lnTo>
                  <a:pt x="178" y="52"/>
                </a:lnTo>
                <a:lnTo>
                  <a:pt x="178" y="54"/>
                </a:lnTo>
                <a:lnTo>
                  <a:pt x="85" y="64"/>
                </a:lnTo>
                <a:lnTo>
                  <a:pt x="85" y="59"/>
                </a:lnTo>
                <a:lnTo>
                  <a:pt x="86" y="55"/>
                </a:lnTo>
                <a:cubicBezTo>
                  <a:pt x="88" y="30"/>
                  <a:pt x="109" y="11"/>
                  <a:pt x="133" y="11"/>
                </a:cubicBezTo>
                <a:lnTo>
                  <a:pt x="134" y="11"/>
                </a:lnTo>
                <a:cubicBezTo>
                  <a:pt x="156" y="11"/>
                  <a:pt x="176" y="26"/>
                  <a:pt x="181" y="48"/>
                </a:cubicBezTo>
                <a:lnTo>
                  <a:pt x="182" y="52"/>
                </a:lnTo>
                <a:lnTo>
                  <a:pt x="184" y="63"/>
                </a:lnTo>
                <a:lnTo>
                  <a:pt x="185" y="71"/>
                </a:lnTo>
                <a:lnTo>
                  <a:pt x="183" y="60"/>
                </a:lnTo>
                <a:lnTo>
                  <a:pt x="184" y="63"/>
                </a:lnTo>
                <a:lnTo>
                  <a:pt x="117" y="36"/>
                </a:lnTo>
                <a:lnTo>
                  <a:pt x="118" y="35"/>
                </a:lnTo>
                <a:lnTo>
                  <a:pt x="93" y="63"/>
                </a:lnTo>
                <a:lnTo>
                  <a:pt x="94" y="60"/>
                </a:lnTo>
                <a:lnTo>
                  <a:pt x="94" y="59"/>
                </a:lnTo>
                <a:cubicBezTo>
                  <a:pt x="95" y="56"/>
                  <a:pt x="96" y="53"/>
                  <a:pt x="98" y="50"/>
                </a:cubicBezTo>
                <a:lnTo>
                  <a:pt x="99" y="48"/>
                </a:lnTo>
                <a:cubicBezTo>
                  <a:pt x="107" y="31"/>
                  <a:pt x="125" y="20"/>
                  <a:pt x="144" y="21"/>
                </a:cubicBezTo>
                <a:cubicBezTo>
                  <a:pt x="163" y="22"/>
                  <a:pt x="180" y="34"/>
                  <a:pt x="187" y="51"/>
                </a:cubicBezTo>
                <a:lnTo>
                  <a:pt x="188" y="54"/>
                </a:lnTo>
                <a:lnTo>
                  <a:pt x="189" y="56"/>
                </a:lnTo>
                <a:lnTo>
                  <a:pt x="96" y="74"/>
                </a:lnTo>
                <a:lnTo>
                  <a:pt x="96" y="69"/>
                </a:lnTo>
                <a:lnTo>
                  <a:pt x="97" y="60"/>
                </a:lnTo>
                <a:cubicBezTo>
                  <a:pt x="99" y="35"/>
                  <a:pt x="120" y="16"/>
                  <a:pt x="144" y="16"/>
                </a:cubicBezTo>
                <a:lnTo>
                  <a:pt x="145" y="16"/>
                </a:lnTo>
                <a:lnTo>
                  <a:pt x="147" y="16"/>
                </a:lnTo>
                <a:cubicBezTo>
                  <a:pt x="171" y="16"/>
                  <a:pt x="192" y="35"/>
                  <a:pt x="195" y="59"/>
                </a:cubicBezTo>
                <a:lnTo>
                  <a:pt x="195" y="64"/>
                </a:lnTo>
                <a:lnTo>
                  <a:pt x="195" y="72"/>
                </a:lnTo>
                <a:cubicBezTo>
                  <a:pt x="195" y="76"/>
                  <a:pt x="195" y="80"/>
                  <a:pt x="194" y="84"/>
                </a:cubicBezTo>
                <a:lnTo>
                  <a:pt x="194" y="86"/>
                </a:lnTo>
                <a:cubicBezTo>
                  <a:pt x="188" y="109"/>
                  <a:pt x="165" y="125"/>
                  <a:pt x="141" y="122"/>
                </a:cubicBezTo>
                <a:cubicBezTo>
                  <a:pt x="117" y="119"/>
                  <a:pt x="99" y="98"/>
                  <a:pt x="99" y="74"/>
                </a:cubicBezTo>
                <a:lnTo>
                  <a:pt x="99" y="71"/>
                </a:lnTo>
                <a:lnTo>
                  <a:pt x="99" y="69"/>
                </a:lnTo>
                <a:cubicBezTo>
                  <a:pt x="99" y="44"/>
                  <a:pt x="118" y="24"/>
                  <a:pt x="142" y="21"/>
                </a:cubicBezTo>
                <a:cubicBezTo>
                  <a:pt x="167" y="19"/>
                  <a:pt x="189" y="35"/>
                  <a:pt x="194" y="60"/>
                </a:cubicBezTo>
                <a:lnTo>
                  <a:pt x="195" y="62"/>
                </a:lnTo>
                <a:cubicBezTo>
                  <a:pt x="195" y="65"/>
                  <a:pt x="195" y="68"/>
                  <a:pt x="195" y="71"/>
                </a:cubicBezTo>
                <a:lnTo>
                  <a:pt x="195" y="74"/>
                </a:lnTo>
                <a:lnTo>
                  <a:pt x="105" y="53"/>
                </a:lnTo>
                <a:lnTo>
                  <a:pt x="106" y="51"/>
                </a:lnTo>
                <a:lnTo>
                  <a:pt x="101" y="64"/>
                </a:lnTo>
                <a:lnTo>
                  <a:pt x="102" y="61"/>
                </a:lnTo>
                <a:cubicBezTo>
                  <a:pt x="105" y="38"/>
                  <a:pt x="126" y="21"/>
                  <a:pt x="149" y="21"/>
                </a:cubicBezTo>
                <a:lnTo>
                  <a:pt x="151" y="21"/>
                </a:lnTo>
                <a:lnTo>
                  <a:pt x="142" y="22"/>
                </a:lnTo>
                <a:lnTo>
                  <a:pt x="144" y="21"/>
                </a:lnTo>
                <a:cubicBezTo>
                  <a:pt x="150" y="20"/>
                  <a:pt x="156" y="20"/>
                  <a:pt x="161" y="21"/>
                </a:cubicBezTo>
                <a:lnTo>
                  <a:pt x="164" y="22"/>
                </a:lnTo>
                <a:cubicBezTo>
                  <a:pt x="180" y="24"/>
                  <a:pt x="194" y="35"/>
                  <a:pt x="200" y="49"/>
                </a:cubicBezTo>
                <a:lnTo>
                  <a:pt x="202" y="54"/>
                </a:lnTo>
                <a:cubicBezTo>
                  <a:pt x="204" y="57"/>
                  <a:pt x="205" y="61"/>
                  <a:pt x="206" y="64"/>
                </a:cubicBezTo>
                <a:lnTo>
                  <a:pt x="207" y="69"/>
                </a:lnTo>
                <a:lnTo>
                  <a:pt x="207" y="75"/>
                </a:lnTo>
                <a:lnTo>
                  <a:pt x="206" y="67"/>
                </a:lnTo>
                <a:lnTo>
                  <a:pt x="206" y="68"/>
                </a:lnTo>
                <a:lnTo>
                  <a:pt x="114" y="72"/>
                </a:lnTo>
                <a:lnTo>
                  <a:pt x="115" y="68"/>
                </a:lnTo>
                <a:lnTo>
                  <a:pt x="114" y="75"/>
                </a:lnTo>
                <a:lnTo>
                  <a:pt x="114" y="70"/>
                </a:lnTo>
                <a:lnTo>
                  <a:pt x="115" y="62"/>
                </a:lnTo>
                <a:lnTo>
                  <a:pt x="115" y="54"/>
                </a:lnTo>
                <a:cubicBezTo>
                  <a:pt x="116" y="51"/>
                  <a:pt x="117" y="49"/>
                  <a:pt x="117" y="46"/>
                </a:cubicBezTo>
                <a:lnTo>
                  <a:pt x="118" y="44"/>
                </a:lnTo>
                <a:cubicBezTo>
                  <a:pt x="125" y="23"/>
                  <a:pt x="146" y="9"/>
                  <a:pt x="169" y="12"/>
                </a:cubicBezTo>
                <a:cubicBezTo>
                  <a:pt x="191" y="14"/>
                  <a:pt x="209" y="32"/>
                  <a:pt x="211" y="54"/>
                </a:cubicBezTo>
                <a:lnTo>
                  <a:pt x="212" y="59"/>
                </a:lnTo>
                <a:lnTo>
                  <a:pt x="212" y="69"/>
                </a:lnTo>
                <a:lnTo>
                  <a:pt x="210" y="56"/>
                </a:lnTo>
                <a:lnTo>
                  <a:pt x="211" y="59"/>
                </a:lnTo>
                <a:lnTo>
                  <a:pt x="205" y="46"/>
                </a:lnTo>
                <a:lnTo>
                  <a:pt x="206" y="47"/>
                </a:lnTo>
                <a:lnTo>
                  <a:pt x="118" y="74"/>
                </a:lnTo>
                <a:lnTo>
                  <a:pt x="118" y="70"/>
                </a:lnTo>
                <a:lnTo>
                  <a:pt x="118" y="69"/>
                </a:lnTo>
                <a:cubicBezTo>
                  <a:pt x="117" y="66"/>
                  <a:pt x="117" y="63"/>
                  <a:pt x="118" y="61"/>
                </a:cubicBezTo>
                <a:lnTo>
                  <a:pt x="118" y="54"/>
                </a:lnTo>
                <a:lnTo>
                  <a:pt x="118" y="55"/>
                </a:lnTo>
                <a:cubicBezTo>
                  <a:pt x="118" y="28"/>
                  <a:pt x="139" y="7"/>
                  <a:pt x="166" y="7"/>
                </a:cubicBezTo>
                <a:cubicBezTo>
                  <a:pt x="192" y="7"/>
                  <a:pt x="214" y="28"/>
                  <a:pt x="214" y="55"/>
                </a:cubicBezTo>
                <a:lnTo>
                  <a:pt x="214" y="57"/>
                </a:lnTo>
                <a:lnTo>
                  <a:pt x="214" y="56"/>
                </a:lnTo>
                <a:lnTo>
                  <a:pt x="214" y="66"/>
                </a:lnTo>
                <a:lnTo>
                  <a:pt x="214" y="57"/>
                </a:lnTo>
                <a:lnTo>
                  <a:pt x="214" y="60"/>
                </a:lnTo>
                <a:lnTo>
                  <a:pt x="146" y="26"/>
                </a:lnTo>
                <a:lnTo>
                  <a:pt x="148" y="25"/>
                </a:lnTo>
                <a:lnTo>
                  <a:pt x="130" y="40"/>
                </a:lnTo>
                <a:lnTo>
                  <a:pt x="132" y="37"/>
                </a:lnTo>
                <a:lnTo>
                  <a:pt x="134" y="35"/>
                </a:lnTo>
                <a:lnTo>
                  <a:pt x="137" y="31"/>
                </a:lnTo>
                <a:cubicBezTo>
                  <a:pt x="148" y="16"/>
                  <a:pt x="167" y="8"/>
                  <a:pt x="186" y="13"/>
                </a:cubicBezTo>
                <a:cubicBezTo>
                  <a:pt x="204" y="17"/>
                  <a:pt x="218" y="31"/>
                  <a:pt x="222" y="50"/>
                </a:cubicBezTo>
                <a:lnTo>
                  <a:pt x="223" y="55"/>
                </a:lnTo>
                <a:lnTo>
                  <a:pt x="224" y="59"/>
                </a:lnTo>
                <a:lnTo>
                  <a:pt x="130" y="60"/>
                </a:lnTo>
                <a:lnTo>
                  <a:pt x="130" y="57"/>
                </a:lnTo>
                <a:lnTo>
                  <a:pt x="131" y="53"/>
                </a:lnTo>
                <a:cubicBezTo>
                  <a:pt x="137" y="29"/>
                  <a:pt x="160" y="14"/>
                  <a:pt x="184" y="17"/>
                </a:cubicBezTo>
                <a:cubicBezTo>
                  <a:pt x="208" y="20"/>
                  <a:pt x="226" y="40"/>
                  <a:pt x="226" y="64"/>
                </a:cubicBezTo>
                <a:lnTo>
                  <a:pt x="226" y="67"/>
                </a:lnTo>
                <a:lnTo>
                  <a:pt x="225" y="77"/>
                </a:lnTo>
                <a:lnTo>
                  <a:pt x="225" y="82"/>
                </a:lnTo>
                <a:lnTo>
                  <a:pt x="225" y="78"/>
                </a:lnTo>
                <a:lnTo>
                  <a:pt x="134" y="57"/>
                </a:lnTo>
                <a:lnTo>
                  <a:pt x="135" y="56"/>
                </a:lnTo>
                <a:lnTo>
                  <a:pt x="130" y="70"/>
                </a:lnTo>
                <a:lnTo>
                  <a:pt x="131" y="67"/>
                </a:lnTo>
                <a:lnTo>
                  <a:pt x="130" y="74"/>
                </a:lnTo>
                <a:lnTo>
                  <a:pt x="130" y="71"/>
                </a:lnTo>
                <a:cubicBezTo>
                  <a:pt x="130" y="67"/>
                  <a:pt x="130" y="63"/>
                  <a:pt x="131" y="59"/>
                </a:cubicBezTo>
                <a:lnTo>
                  <a:pt x="132" y="57"/>
                </a:lnTo>
                <a:cubicBezTo>
                  <a:pt x="138" y="34"/>
                  <a:pt x="160" y="18"/>
                  <a:pt x="184" y="21"/>
                </a:cubicBezTo>
                <a:cubicBezTo>
                  <a:pt x="208" y="24"/>
                  <a:pt x="226" y="45"/>
                  <a:pt x="226" y="69"/>
                </a:cubicBezTo>
                <a:lnTo>
                  <a:pt x="226" y="71"/>
                </a:lnTo>
                <a:cubicBezTo>
                  <a:pt x="226" y="75"/>
                  <a:pt x="226" y="78"/>
                  <a:pt x="226" y="81"/>
                </a:cubicBezTo>
                <a:lnTo>
                  <a:pt x="225" y="83"/>
                </a:lnTo>
                <a:cubicBezTo>
                  <a:pt x="220" y="108"/>
                  <a:pt x="198" y="124"/>
                  <a:pt x="173" y="122"/>
                </a:cubicBezTo>
                <a:cubicBezTo>
                  <a:pt x="149" y="119"/>
                  <a:pt x="130" y="99"/>
                  <a:pt x="130" y="74"/>
                </a:cubicBezTo>
                <a:lnTo>
                  <a:pt x="130" y="69"/>
                </a:lnTo>
                <a:lnTo>
                  <a:pt x="130" y="64"/>
                </a:lnTo>
                <a:cubicBezTo>
                  <a:pt x="130" y="43"/>
                  <a:pt x="144" y="25"/>
                  <a:pt x="164" y="19"/>
                </a:cubicBezTo>
                <a:cubicBezTo>
                  <a:pt x="184" y="12"/>
                  <a:pt x="206" y="20"/>
                  <a:pt x="218" y="38"/>
                </a:cubicBezTo>
                <a:lnTo>
                  <a:pt x="219" y="39"/>
                </a:lnTo>
                <a:cubicBezTo>
                  <a:pt x="221" y="43"/>
                  <a:pt x="223" y="47"/>
                  <a:pt x="225" y="51"/>
                </a:cubicBezTo>
                <a:lnTo>
                  <a:pt x="226" y="54"/>
                </a:lnTo>
                <a:cubicBezTo>
                  <a:pt x="230" y="68"/>
                  <a:pt x="228" y="85"/>
                  <a:pt x="219" y="97"/>
                </a:cubicBezTo>
                <a:cubicBezTo>
                  <a:pt x="210" y="110"/>
                  <a:pt x="195" y="117"/>
                  <a:pt x="180" y="117"/>
                </a:cubicBezTo>
                <a:lnTo>
                  <a:pt x="179" y="117"/>
                </a:lnTo>
                <a:cubicBezTo>
                  <a:pt x="153" y="117"/>
                  <a:pt x="131" y="95"/>
                  <a:pt x="131" y="69"/>
                </a:cubicBezTo>
                <a:cubicBezTo>
                  <a:pt x="131" y="42"/>
                  <a:pt x="153" y="21"/>
                  <a:pt x="179" y="21"/>
                </a:cubicBezTo>
                <a:lnTo>
                  <a:pt x="180" y="21"/>
                </a:lnTo>
                <a:cubicBezTo>
                  <a:pt x="201" y="21"/>
                  <a:pt x="220" y="35"/>
                  <a:pt x="226" y="56"/>
                </a:cubicBezTo>
                <a:lnTo>
                  <a:pt x="227" y="59"/>
                </a:lnTo>
                <a:lnTo>
                  <a:pt x="229" y="67"/>
                </a:lnTo>
                <a:lnTo>
                  <a:pt x="229" y="66"/>
                </a:lnTo>
                <a:lnTo>
                  <a:pt x="226" y="60"/>
                </a:lnTo>
                <a:lnTo>
                  <a:pt x="227" y="62"/>
                </a:lnTo>
                <a:lnTo>
                  <a:pt x="142" y="62"/>
                </a:lnTo>
                <a:lnTo>
                  <a:pt x="143" y="60"/>
                </a:lnTo>
                <a:lnTo>
                  <a:pt x="140" y="66"/>
                </a:lnTo>
                <a:lnTo>
                  <a:pt x="141" y="62"/>
                </a:lnTo>
                <a:lnTo>
                  <a:pt x="143" y="57"/>
                </a:lnTo>
                <a:lnTo>
                  <a:pt x="143" y="56"/>
                </a:lnTo>
                <a:cubicBezTo>
                  <a:pt x="147" y="42"/>
                  <a:pt x="158" y="30"/>
                  <a:pt x="172" y="24"/>
                </a:cubicBezTo>
                <a:lnTo>
                  <a:pt x="174" y="23"/>
                </a:lnTo>
                <a:cubicBezTo>
                  <a:pt x="187" y="18"/>
                  <a:pt x="201" y="19"/>
                  <a:pt x="213" y="25"/>
                </a:cubicBezTo>
                <a:lnTo>
                  <a:pt x="215" y="26"/>
                </a:lnTo>
                <a:cubicBezTo>
                  <a:pt x="226" y="32"/>
                  <a:pt x="235" y="41"/>
                  <a:pt x="239" y="53"/>
                </a:cubicBezTo>
                <a:lnTo>
                  <a:pt x="241" y="58"/>
                </a:lnTo>
                <a:lnTo>
                  <a:pt x="242" y="62"/>
                </a:lnTo>
                <a:lnTo>
                  <a:pt x="150" y="84"/>
                </a:lnTo>
                <a:lnTo>
                  <a:pt x="149" y="80"/>
                </a:lnTo>
                <a:lnTo>
                  <a:pt x="149" y="73"/>
                </a:lnTo>
                <a:cubicBezTo>
                  <a:pt x="147" y="60"/>
                  <a:pt x="152" y="47"/>
                  <a:pt x="161" y="37"/>
                </a:cubicBezTo>
                <a:cubicBezTo>
                  <a:pt x="170" y="27"/>
                  <a:pt x="183" y="21"/>
                  <a:pt x="196" y="21"/>
                </a:cubicBezTo>
                <a:lnTo>
                  <a:pt x="197" y="21"/>
                </a:lnTo>
                <a:cubicBezTo>
                  <a:pt x="211" y="21"/>
                  <a:pt x="223" y="27"/>
                  <a:pt x="233" y="37"/>
                </a:cubicBezTo>
                <a:cubicBezTo>
                  <a:pt x="242" y="47"/>
                  <a:pt x="246" y="60"/>
                  <a:pt x="245" y="74"/>
                </a:cubicBezTo>
                <a:lnTo>
                  <a:pt x="244" y="79"/>
                </a:lnTo>
                <a:lnTo>
                  <a:pt x="244" y="84"/>
                </a:lnTo>
                <a:lnTo>
                  <a:pt x="196" y="30"/>
                </a:lnTo>
                <a:lnTo>
                  <a:pt x="197" y="30"/>
                </a:lnTo>
                <a:lnTo>
                  <a:pt x="149" y="78"/>
                </a:lnTo>
                <a:lnTo>
                  <a:pt x="149" y="76"/>
                </a:lnTo>
                <a:lnTo>
                  <a:pt x="149" y="74"/>
                </a:lnTo>
                <a:lnTo>
                  <a:pt x="240" y="95"/>
                </a:lnTo>
                <a:lnTo>
                  <a:pt x="239" y="97"/>
                </a:lnTo>
                <a:lnTo>
                  <a:pt x="244" y="85"/>
                </a:lnTo>
                <a:lnTo>
                  <a:pt x="243" y="88"/>
                </a:lnTo>
                <a:lnTo>
                  <a:pt x="196" y="30"/>
                </a:lnTo>
                <a:lnTo>
                  <a:pt x="198" y="30"/>
                </a:lnTo>
                <a:lnTo>
                  <a:pt x="152" y="94"/>
                </a:lnTo>
                <a:lnTo>
                  <a:pt x="151" y="91"/>
                </a:lnTo>
                <a:cubicBezTo>
                  <a:pt x="148" y="81"/>
                  <a:pt x="148" y="70"/>
                  <a:pt x="151" y="60"/>
                </a:cubicBezTo>
                <a:lnTo>
                  <a:pt x="152" y="59"/>
                </a:lnTo>
                <a:cubicBezTo>
                  <a:pt x="158" y="42"/>
                  <a:pt x="172" y="30"/>
                  <a:pt x="189" y="27"/>
                </a:cubicBezTo>
                <a:cubicBezTo>
                  <a:pt x="207" y="24"/>
                  <a:pt x="224" y="31"/>
                  <a:pt x="235" y="44"/>
                </a:cubicBezTo>
                <a:lnTo>
                  <a:pt x="239" y="49"/>
                </a:lnTo>
                <a:lnTo>
                  <a:pt x="242" y="53"/>
                </a:lnTo>
                <a:lnTo>
                  <a:pt x="158" y="72"/>
                </a:lnTo>
                <a:lnTo>
                  <a:pt x="159" y="70"/>
                </a:lnTo>
                <a:lnTo>
                  <a:pt x="159" y="71"/>
                </a:lnTo>
                <a:cubicBezTo>
                  <a:pt x="161" y="57"/>
                  <a:pt x="169" y="45"/>
                  <a:pt x="181" y="37"/>
                </a:cubicBezTo>
                <a:cubicBezTo>
                  <a:pt x="193" y="30"/>
                  <a:pt x="208" y="28"/>
                  <a:pt x="221" y="33"/>
                </a:cubicBezTo>
                <a:lnTo>
                  <a:pt x="223" y="33"/>
                </a:lnTo>
                <a:lnTo>
                  <a:pt x="196" y="32"/>
                </a:lnTo>
                <a:lnTo>
                  <a:pt x="198" y="32"/>
                </a:lnTo>
                <a:lnTo>
                  <a:pt x="168" y="54"/>
                </a:lnTo>
                <a:lnTo>
                  <a:pt x="172" y="48"/>
                </a:lnTo>
                <a:lnTo>
                  <a:pt x="172" y="48"/>
                </a:lnTo>
                <a:cubicBezTo>
                  <a:pt x="177" y="37"/>
                  <a:pt x="187" y="28"/>
                  <a:pt x="199" y="24"/>
                </a:cubicBezTo>
                <a:lnTo>
                  <a:pt x="201" y="23"/>
                </a:lnTo>
                <a:cubicBezTo>
                  <a:pt x="224" y="16"/>
                  <a:pt x="250" y="27"/>
                  <a:pt x="260" y="50"/>
                </a:cubicBezTo>
                <a:lnTo>
                  <a:pt x="262" y="54"/>
                </a:lnTo>
                <a:cubicBezTo>
                  <a:pt x="263" y="57"/>
                  <a:pt x="264" y="61"/>
                  <a:pt x="265" y="65"/>
                </a:cubicBezTo>
                <a:lnTo>
                  <a:pt x="266" y="71"/>
                </a:lnTo>
                <a:lnTo>
                  <a:pt x="267" y="77"/>
                </a:lnTo>
                <a:lnTo>
                  <a:pt x="267" y="75"/>
                </a:lnTo>
                <a:lnTo>
                  <a:pt x="199" y="45"/>
                </a:lnTo>
                <a:lnTo>
                  <a:pt x="200" y="45"/>
                </a:lnTo>
                <a:lnTo>
                  <a:pt x="177" y="70"/>
                </a:lnTo>
                <a:lnTo>
                  <a:pt x="178" y="67"/>
                </a:lnTo>
                <a:lnTo>
                  <a:pt x="175" y="81"/>
                </a:lnTo>
                <a:lnTo>
                  <a:pt x="175" y="75"/>
                </a:lnTo>
                <a:lnTo>
                  <a:pt x="183" y="105"/>
                </a:lnTo>
                <a:lnTo>
                  <a:pt x="181" y="102"/>
                </a:lnTo>
                <a:lnTo>
                  <a:pt x="196" y="117"/>
                </a:lnTo>
                <a:lnTo>
                  <a:pt x="194" y="115"/>
                </a:lnTo>
                <a:lnTo>
                  <a:pt x="265" y="86"/>
                </a:lnTo>
                <a:lnTo>
                  <a:pt x="265" y="88"/>
                </a:lnTo>
                <a:lnTo>
                  <a:pt x="266" y="76"/>
                </a:lnTo>
                <a:lnTo>
                  <a:pt x="266" y="78"/>
                </a:lnTo>
                <a:cubicBezTo>
                  <a:pt x="266" y="105"/>
                  <a:pt x="244" y="126"/>
                  <a:pt x="218" y="126"/>
                </a:cubicBezTo>
                <a:lnTo>
                  <a:pt x="217" y="126"/>
                </a:lnTo>
                <a:cubicBezTo>
                  <a:pt x="203" y="126"/>
                  <a:pt x="189" y="120"/>
                  <a:pt x="180" y="109"/>
                </a:cubicBezTo>
                <a:cubicBezTo>
                  <a:pt x="171" y="98"/>
                  <a:pt x="168" y="83"/>
                  <a:pt x="170" y="69"/>
                </a:cubicBezTo>
                <a:lnTo>
                  <a:pt x="171" y="67"/>
                </a:lnTo>
                <a:lnTo>
                  <a:pt x="170" y="76"/>
                </a:lnTo>
                <a:lnTo>
                  <a:pt x="170" y="74"/>
                </a:lnTo>
                <a:cubicBezTo>
                  <a:pt x="170" y="47"/>
                  <a:pt x="191" y="26"/>
                  <a:pt x="218" y="26"/>
                </a:cubicBezTo>
                <a:cubicBezTo>
                  <a:pt x="244" y="26"/>
                  <a:pt x="266" y="47"/>
                  <a:pt x="266" y="74"/>
                </a:cubicBezTo>
                <a:lnTo>
                  <a:pt x="266" y="76"/>
                </a:lnTo>
                <a:cubicBezTo>
                  <a:pt x="266" y="80"/>
                  <a:pt x="265" y="84"/>
                  <a:pt x="265" y="88"/>
                </a:cubicBezTo>
                <a:lnTo>
                  <a:pt x="264" y="90"/>
                </a:lnTo>
                <a:lnTo>
                  <a:pt x="172" y="63"/>
                </a:lnTo>
                <a:lnTo>
                  <a:pt x="172" y="62"/>
                </a:lnTo>
                <a:lnTo>
                  <a:pt x="171" y="69"/>
                </a:lnTo>
                <a:lnTo>
                  <a:pt x="171" y="66"/>
                </a:lnTo>
                <a:lnTo>
                  <a:pt x="172" y="63"/>
                </a:lnTo>
                <a:lnTo>
                  <a:pt x="171" y="71"/>
                </a:lnTo>
                <a:lnTo>
                  <a:pt x="171" y="69"/>
                </a:lnTo>
                <a:cubicBezTo>
                  <a:pt x="171" y="44"/>
                  <a:pt x="190" y="24"/>
                  <a:pt x="214" y="21"/>
                </a:cubicBezTo>
                <a:cubicBezTo>
                  <a:pt x="239" y="19"/>
                  <a:pt x="261" y="35"/>
                  <a:pt x="266" y="60"/>
                </a:cubicBezTo>
                <a:lnTo>
                  <a:pt x="267" y="65"/>
                </a:lnTo>
                <a:lnTo>
                  <a:pt x="268" y="73"/>
                </a:lnTo>
                <a:lnTo>
                  <a:pt x="181" y="52"/>
                </a:lnTo>
                <a:lnTo>
                  <a:pt x="182" y="50"/>
                </a:lnTo>
                <a:lnTo>
                  <a:pt x="176" y="62"/>
                </a:lnTo>
                <a:lnTo>
                  <a:pt x="177" y="59"/>
                </a:lnTo>
                <a:lnTo>
                  <a:pt x="179" y="53"/>
                </a:lnTo>
                <a:cubicBezTo>
                  <a:pt x="181" y="47"/>
                  <a:pt x="185" y="41"/>
                  <a:pt x="190" y="36"/>
                </a:cubicBezTo>
                <a:lnTo>
                  <a:pt x="191" y="35"/>
                </a:lnTo>
                <a:cubicBezTo>
                  <a:pt x="203" y="23"/>
                  <a:pt x="221" y="18"/>
                  <a:pt x="238" y="23"/>
                </a:cubicBezTo>
                <a:cubicBezTo>
                  <a:pt x="254" y="27"/>
                  <a:pt x="267" y="41"/>
                  <a:pt x="272" y="57"/>
                </a:cubicBezTo>
                <a:lnTo>
                  <a:pt x="273" y="61"/>
                </a:lnTo>
                <a:lnTo>
                  <a:pt x="274" y="67"/>
                </a:lnTo>
                <a:lnTo>
                  <a:pt x="276" y="73"/>
                </a:lnTo>
                <a:lnTo>
                  <a:pt x="272" y="64"/>
                </a:lnTo>
                <a:lnTo>
                  <a:pt x="273" y="67"/>
                </a:lnTo>
                <a:lnTo>
                  <a:pt x="219" y="41"/>
                </a:lnTo>
                <a:lnTo>
                  <a:pt x="221" y="41"/>
                </a:lnTo>
                <a:lnTo>
                  <a:pt x="193" y="61"/>
                </a:lnTo>
                <a:lnTo>
                  <a:pt x="195" y="58"/>
                </a:lnTo>
                <a:lnTo>
                  <a:pt x="195" y="57"/>
                </a:lnTo>
                <a:cubicBezTo>
                  <a:pt x="196" y="55"/>
                  <a:pt x="197" y="53"/>
                  <a:pt x="199" y="51"/>
                </a:cubicBezTo>
                <a:lnTo>
                  <a:pt x="201" y="48"/>
                </a:lnTo>
                <a:cubicBezTo>
                  <a:pt x="210" y="37"/>
                  <a:pt x="224" y="30"/>
                  <a:pt x="238" y="30"/>
                </a:cubicBezTo>
                <a:lnTo>
                  <a:pt x="240" y="30"/>
                </a:lnTo>
                <a:lnTo>
                  <a:pt x="242" y="30"/>
                </a:lnTo>
                <a:lnTo>
                  <a:pt x="194" y="78"/>
                </a:lnTo>
                <a:lnTo>
                  <a:pt x="194" y="76"/>
                </a:lnTo>
                <a:lnTo>
                  <a:pt x="194" y="74"/>
                </a:lnTo>
                <a:cubicBezTo>
                  <a:pt x="194" y="47"/>
                  <a:pt x="215" y="26"/>
                  <a:pt x="242" y="26"/>
                </a:cubicBezTo>
                <a:cubicBezTo>
                  <a:pt x="268" y="26"/>
                  <a:pt x="290" y="47"/>
                  <a:pt x="290" y="74"/>
                </a:cubicBezTo>
                <a:lnTo>
                  <a:pt x="290" y="79"/>
                </a:lnTo>
                <a:lnTo>
                  <a:pt x="290" y="78"/>
                </a:lnTo>
                <a:lnTo>
                  <a:pt x="194" y="83"/>
                </a:lnTo>
                <a:lnTo>
                  <a:pt x="194" y="81"/>
                </a:lnTo>
                <a:lnTo>
                  <a:pt x="194" y="78"/>
                </a:lnTo>
                <a:cubicBezTo>
                  <a:pt x="194" y="52"/>
                  <a:pt x="216" y="30"/>
                  <a:pt x="242" y="30"/>
                </a:cubicBezTo>
                <a:cubicBezTo>
                  <a:pt x="269" y="30"/>
                  <a:pt x="290" y="52"/>
                  <a:pt x="290" y="78"/>
                </a:cubicBezTo>
                <a:lnTo>
                  <a:pt x="290" y="80"/>
                </a:lnTo>
                <a:lnTo>
                  <a:pt x="290" y="83"/>
                </a:lnTo>
                <a:cubicBezTo>
                  <a:pt x="290" y="110"/>
                  <a:pt x="269" y="131"/>
                  <a:pt x="242" y="131"/>
                </a:cubicBezTo>
                <a:lnTo>
                  <a:pt x="242" y="131"/>
                </a:lnTo>
                <a:lnTo>
                  <a:pt x="290" y="83"/>
                </a:lnTo>
                <a:lnTo>
                  <a:pt x="290" y="88"/>
                </a:lnTo>
                <a:lnTo>
                  <a:pt x="289" y="98"/>
                </a:lnTo>
                <a:cubicBezTo>
                  <a:pt x="287" y="121"/>
                  <a:pt x="268" y="139"/>
                  <a:pt x="245" y="141"/>
                </a:cubicBezTo>
                <a:cubicBezTo>
                  <a:pt x="222" y="142"/>
                  <a:pt x="201" y="127"/>
                  <a:pt x="195" y="105"/>
                </a:cubicBezTo>
                <a:lnTo>
                  <a:pt x="194" y="103"/>
                </a:lnTo>
                <a:lnTo>
                  <a:pt x="193" y="96"/>
                </a:lnTo>
                <a:cubicBezTo>
                  <a:pt x="191" y="82"/>
                  <a:pt x="195" y="68"/>
                  <a:pt x="204" y="57"/>
                </a:cubicBezTo>
                <a:cubicBezTo>
                  <a:pt x="213" y="46"/>
                  <a:pt x="226" y="40"/>
                  <a:pt x="240" y="40"/>
                </a:cubicBezTo>
                <a:lnTo>
                  <a:pt x="243" y="40"/>
                </a:lnTo>
                <a:cubicBezTo>
                  <a:pt x="261" y="40"/>
                  <a:pt x="278" y="50"/>
                  <a:pt x="286" y="67"/>
                </a:cubicBezTo>
                <a:lnTo>
                  <a:pt x="287" y="70"/>
                </a:lnTo>
                <a:lnTo>
                  <a:pt x="288" y="72"/>
                </a:lnTo>
                <a:lnTo>
                  <a:pt x="198" y="84"/>
                </a:lnTo>
                <a:lnTo>
                  <a:pt x="199" y="81"/>
                </a:lnTo>
                <a:cubicBezTo>
                  <a:pt x="199" y="78"/>
                  <a:pt x="200" y="75"/>
                  <a:pt x="201" y="73"/>
                </a:cubicBezTo>
                <a:lnTo>
                  <a:pt x="202" y="70"/>
                </a:lnTo>
                <a:cubicBezTo>
                  <a:pt x="208" y="55"/>
                  <a:pt x="222" y="44"/>
                  <a:pt x="237" y="41"/>
                </a:cubicBezTo>
                <a:cubicBezTo>
                  <a:pt x="253" y="38"/>
                  <a:pt x="269" y="43"/>
                  <a:pt x="281" y="54"/>
                </a:cubicBezTo>
                <a:lnTo>
                  <a:pt x="283" y="56"/>
                </a:lnTo>
                <a:cubicBezTo>
                  <a:pt x="285" y="58"/>
                  <a:pt x="287" y="61"/>
                  <a:pt x="289" y="63"/>
                </a:cubicBezTo>
                <a:lnTo>
                  <a:pt x="291" y="66"/>
                </a:lnTo>
                <a:lnTo>
                  <a:pt x="251" y="45"/>
                </a:lnTo>
                <a:lnTo>
                  <a:pt x="257" y="45"/>
                </a:lnTo>
                <a:lnTo>
                  <a:pt x="260" y="45"/>
                </a:lnTo>
                <a:lnTo>
                  <a:pt x="261" y="45"/>
                </a:lnTo>
                <a:lnTo>
                  <a:pt x="214" y="102"/>
                </a:lnTo>
                <a:lnTo>
                  <a:pt x="213" y="97"/>
                </a:lnTo>
                <a:cubicBezTo>
                  <a:pt x="211" y="83"/>
                  <a:pt x="214" y="69"/>
                  <a:pt x="223" y="58"/>
                </a:cubicBezTo>
                <a:cubicBezTo>
                  <a:pt x="232" y="46"/>
                  <a:pt x="246" y="40"/>
                  <a:pt x="260" y="40"/>
                </a:cubicBezTo>
                <a:lnTo>
                  <a:pt x="261" y="40"/>
                </a:lnTo>
                <a:cubicBezTo>
                  <a:pt x="275" y="40"/>
                  <a:pt x="287" y="46"/>
                  <a:pt x="297" y="56"/>
                </a:cubicBezTo>
                <a:cubicBezTo>
                  <a:pt x="306" y="66"/>
                  <a:pt x="310" y="79"/>
                  <a:pt x="309" y="93"/>
                </a:cubicBezTo>
                <a:lnTo>
                  <a:pt x="308" y="98"/>
                </a:lnTo>
                <a:lnTo>
                  <a:pt x="308" y="99"/>
                </a:lnTo>
                <a:lnTo>
                  <a:pt x="308" y="102"/>
                </a:lnTo>
                <a:lnTo>
                  <a:pt x="213" y="93"/>
                </a:lnTo>
                <a:lnTo>
                  <a:pt x="214" y="91"/>
                </a:lnTo>
                <a:lnTo>
                  <a:pt x="214" y="90"/>
                </a:lnTo>
                <a:lnTo>
                  <a:pt x="214" y="86"/>
                </a:lnTo>
                <a:lnTo>
                  <a:pt x="215" y="80"/>
                </a:lnTo>
                <a:cubicBezTo>
                  <a:pt x="219" y="57"/>
                  <a:pt x="239" y="40"/>
                  <a:pt x="262" y="40"/>
                </a:cubicBezTo>
                <a:lnTo>
                  <a:pt x="265" y="40"/>
                </a:lnTo>
                <a:cubicBezTo>
                  <a:pt x="288" y="40"/>
                  <a:pt x="308" y="57"/>
                  <a:pt x="312" y="80"/>
                </a:cubicBezTo>
                <a:lnTo>
                  <a:pt x="313" y="83"/>
                </a:lnTo>
                <a:lnTo>
                  <a:pt x="308" y="70"/>
                </a:lnTo>
                <a:lnTo>
                  <a:pt x="309" y="72"/>
                </a:lnTo>
                <a:lnTo>
                  <a:pt x="224" y="72"/>
                </a:lnTo>
                <a:lnTo>
                  <a:pt x="226" y="67"/>
                </a:lnTo>
                <a:lnTo>
                  <a:pt x="227" y="64"/>
                </a:lnTo>
                <a:cubicBezTo>
                  <a:pt x="235" y="47"/>
                  <a:pt x="251" y="36"/>
                  <a:pt x="270" y="35"/>
                </a:cubicBezTo>
                <a:cubicBezTo>
                  <a:pt x="288" y="35"/>
                  <a:pt x="306" y="45"/>
                  <a:pt x="314" y="62"/>
                </a:cubicBezTo>
                <a:lnTo>
                  <a:pt x="314" y="63"/>
                </a:lnTo>
                <a:cubicBezTo>
                  <a:pt x="318" y="70"/>
                  <a:pt x="319" y="77"/>
                  <a:pt x="319" y="84"/>
                </a:cubicBezTo>
                <a:lnTo>
                  <a:pt x="319" y="88"/>
                </a:lnTo>
                <a:lnTo>
                  <a:pt x="319" y="98"/>
                </a:lnTo>
                <a:lnTo>
                  <a:pt x="319" y="97"/>
                </a:lnTo>
                <a:cubicBezTo>
                  <a:pt x="319" y="110"/>
                  <a:pt x="314" y="122"/>
                  <a:pt x="305" y="131"/>
                </a:cubicBezTo>
                <a:lnTo>
                  <a:pt x="304" y="131"/>
                </a:lnTo>
                <a:cubicBezTo>
                  <a:pt x="291" y="145"/>
                  <a:pt x="270" y="149"/>
                  <a:pt x="252" y="142"/>
                </a:cubicBezTo>
                <a:cubicBezTo>
                  <a:pt x="234" y="134"/>
                  <a:pt x="222" y="117"/>
                  <a:pt x="222" y="97"/>
                </a:cubicBezTo>
                <a:lnTo>
                  <a:pt x="222" y="95"/>
                </a:lnTo>
                <a:lnTo>
                  <a:pt x="222" y="90"/>
                </a:lnTo>
                <a:lnTo>
                  <a:pt x="222" y="86"/>
                </a:lnTo>
                <a:lnTo>
                  <a:pt x="222" y="83"/>
                </a:lnTo>
                <a:cubicBezTo>
                  <a:pt x="222" y="57"/>
                  <a:pt x="244" y="35"/>
                  <a:pt x="270" y="35"/>
                </a:cubicBezTo>
                <a:cubicBezTo>
                  <a:pt x="297" y="35"/>
                  <a:pt x="318" y="57"/>
                  <a:pt x="318" y="83"/>
                </a:cubicBezTo>
                <a:lnTo>
                  <a:pt x="318" y="84"/>
                </a:lnTo>
                <a:lnTo>
                  <a:pt x="318" y="87"/>
                </a:lnTo>
                <a:lnTo>
                  <a:pt x="318" y="91"/>
                </a:lnTo>
                <a:lnTo>
                  <a:pt x="318" y="93"/>
                </a:lnTo>
                <a:lnTo>
                  <a:pt x="228" y="72"/>
                </a:lnTo>
                <a:lnTo>
                  <a:pt x="229" y="70"/>
                </a:lnTo>
                <a:lnTo>
                  <a:pt x="224" y="83"/>
                </a:lnTo>
                <a:lnTo>
                  <a:pt x="225" y="80"/>
                </a:lnTo>
                <a:cubicBezTo>
                  <a:pt x="228" y="57"/>
                  <a:pt x="249" y="40"/>
                  <a:pt x="272" y="40"/>
                </a:cubicBezTo>
                <a:lnTo>
                  <a:pt x="275" y="40"/>
                </a:lnTo>
                <a:cubicBezTo>
                  <a:pt x="300" y="40"/>
                  <a:pt x="320" y="59"/>
                  <a:pt x="323" y="83"/>
                </a:cubicBezTo>
                <a:lnTo>
                  <a:pt x="323" y="88"/>
                </a:lnTo>
                <a:lnTo>
                  <a:pt x="323" y="96"/>
                </a:lnTo>
                <a:lnTo>
                  <a:pt x="323" y="97"/>
                </a:lnTo>
                <a:lnTo>
                  <a:pt x="228" y="92"/>
                </a:lnTo>
                <a:lnTo>
                  <a:pt x="228" y="88"/>
                </a:lnTo>
                <a:lnTo>
                  <a:pt x="229" y="84"/>
                </a:lnTo>
                <a:lnTo>
                  <a:pt x="229" y="78"/>
                </a:lnTo>
                <a:cubicBezTo>
                  <a:pt x="231" y="67"/>
                  <a:pt x="236" y="58"/>
                  <a:pt x="243" y="51"/>
                </a:cubicBezTo>
                <a:lnTo>
                  <a:pt x="244" y="50"/>
                </a:lnTo>
                <a:cubicBezTo>
                  <a:pt x="255" y="38"/>
                  <a:pt x="271" y="33"/>
                  <a:pt x="287" y="36"/>
                </a:cubicBezTo>
                <a:cubicBezTo>
                  <a:pt x="302" y="39"/>
                  <a:pt x="315" y="50"/>
                  <a:pt x="322" y="64"/>
                </a:cubicBezTo>
                <a:lnTo>
                  <a:pt x="324" y="68"/>
                </a:lnTo>
                <a:lnTo>
                  <a:pt x="325" y="72"/>
                </a:lnTo>
                <a:lnTo>
                  <a:pt x="292" y="46"/>
                </a:lnTo>
                <a:lnTo>
                  <a:pt x="294" y="46"/>
                </a:lnTo>
                <a:lnTo>
                  <a:pt x="276" y="46"/>
                </a:lnTo>
                <a:lnTo>
                  <a:pt x="278" y="46"/>
                </a:lnTo>
                <a:cubicBezTo>
                  <a:pt x="281" y="45"/>
                  <a:pt x="284" y="45"/>
                  <a:pt x="287" y="45"/>
                </a:cubicBezTo>
                <a:lnTo>
                  <a:pt x="288" y="45"/>
                </a:lnTo>
                <a:lnTo>
                  <a:pt x="246" y="72"/>
                </a:lnTo>
                <a:lnTo>
                  <a:pt x="247" y="69"/>
                </a:lnTo>
                <a:lnTo>
                  <a:pt x="248" y="67"/>
                </a:lnTo>
                <a:cubicBezTo>
                  <a:pt x="258" y="46"/>
                  <a:pt x="282" y="35"/>
                  <a:pt x="304" y="42"/>
                </a:cubicBezTo>
                <a:cubicBezTo>
                  <a:pt x="327" y="48"/>
                  <a:pt x="341" y="70"/>
                  <a:pt x="339" y="93"/>
                </a:cubicBezTo>
                <a:lnTo>
                  <a:pt x="338" y="98"/>
                </a:lnTo>
                <a:lnTo>
                  <a:pt x="337" y="104"/>
                </a:lnTo>
                <a:cubicBezTo>
                  <a:pt x="337" y="106"/>
                  <a:pt x="336" y="109"/>
                  <a:pt x="336" y="111"/>
                </a:cubicBezTo>
                <a:lnTo>
                  <a:pt x="335" y="113"/>
                </a:lnTo>
                <a:cubicBezTo>
                  <a:pt x="328" y="134"/>
                  <a:pt x="307" y="147"/>
                  <a:pt x="285" y="145"/>
                </a:cubicBezTo>
                <a:cubicBezTo>
                  <a:pt x="262" y="143"/>
                  <a:pt x="245" y="126"/>
                  <a:pt x="242" y="103"/>
                </a:cubicBezTo>
                <a:lnTo>
                  <a:pt x="241" y="99"/>
                </a:lnTo>
                <a:lnTo>
                  <a:pt x="241" y="92"/>
                </a:lnTo>
                <a:lnTo>
                  <a:pt x="288" y="136"/>
                </a:lnTo>
                <a:lnTo>
                  <a:pt x="287" y="136"/>
                </a:lnTo>
                <a:lnTo>
                  <a:pt x="334" y="80"/>
                </a:lnTo>
                <a:lnTo>
                  <a:pt x="335" y="83"/>
                </a:lnTo>
                <a:lnTo>
                  <a:pt x="336" y="91"/>
                </a:lnTo>
                <a:lnTo>
                  <a:pt x="335" y="84"/>
                </a:lnTo>
                <a:lnTo>
                  <a:pt x="336" y="88"/>
                </a:lnTo>
                <a:lnTo>
                  <a:pt x="337" y="93"/>
                </a:lnTo>
                <a:lnTo>
                  <a:pt x="247" y="81"/>
                </a:lnTo>
                <a:lnTo>
                  <a:pt x="247" y="80"/>
                </a:lnTo>
                <a:lnTo>
                  <a:pt x="242" y="101"/>
                </a:lnTo>
                <a:lnTo>
                  <a:pt x="242" y="98"/>
                </a:lnTo>
                <a:lnTo>
                  <a:pt x="242" y="95"/>
                </a:lnTo>
                <a:cubicBezTo>
                  <a:pt x="242" y="91"/>
                  <a:pt x="242" y="87"/>
                  <a:pt x="243" y="83"/>
                </a:cubicBezTo>
                <a:lnTo>
                  <a:pt x="244" y="81"/>
                </a:lnTo>
                <a:cubicBezTo>
                  <a:pt x="249" y="61"/>
                  <a:pt x="266" y="46"/>
                  <a:pt x="287" y="45"/>
                </a:cubicBezTo>
                <a:cubicBezTo>
                  <a:pt x="308" y="44"/>
                  <a:pt x="327" y="56"/>
                  <a:pt x="335" y="75"/>
                </a:cubicBezTo>
                <a:lnTo>
                  <a:pt x="336" y="78"/>
                </a:lnTo>
                <a:lnTo>
                  <a:pt x="335" y="76"/>
                </a:lnTo>
                <a:lnTo>
                  <a:pt x="246" y="87"/>
                </a:lnTo>
                <a:lnTo>
                  <a:pt x="247" y="83"/>
                </a:lnTo>
                <a:lnTo>
                  <a:pt x="247" y="79"/>
                </a:lnTo>
                <a:cubicBezTo>
                  <a:pt x="250" y="63"/>
                  <a:pt x="261" y="51"/>
                  <a:pt x="275" y="44"/>
                </a:cubicBezTo>
                <a:cubicBezTo>
                  <a:pt x="289" y="38"/>
                  <a:pt x="305" y="39"/>
                  <a:pt x="318" y="46"/>
                </a:cubicBezTo>
                <a:lnTo>
                  <a:pt x="322" y="48"/>
                </a:lnTo>
                <a:lnTo>
                  <a:pt x="331" y="55"/>
                </a:lnTo>
                <a:lnTo>
                  <a:pt x="335" y="58"/>
                </a:lnTo>
                <a:lnTo>
                  <a:pt x="327" y="53"/>
                </a:lnTo>
                <a:lnTo>
                  <a:pt x="330" y="55"/>
                </a:lnTo>
                <a:lnTo>
                  <a:pt x="262" y="90"/>
                </a:lnTo>
                <a:lnTo>
                  <a:pt x="262" y="87"/>
                </a:lnTo>
                <a:lnTo>
                  <a:pt x="263" y="106"/>
                </a:lnTo>
                <a:lnTo>
                  <a:pt x="262" y="104"/>
                </a:lnTo>
                <a:lnTo>
                  <a:pt x="357" y="92"/>
                </a:lnTo>
                <a:lnTo>
                  <a:pt x="357" y="93"/>
                </a:lnTo>
                <a:lnTo>
                  <a:pt x="357" y="97"/>
                </a:lnTo>
                <a:lnTo>
                  <a:pt x="357" y="99"/>
                </a:lnTo>
                <a:lnTo>
                  <a:pt x="357" y="109"/>
                </a:lnTo>
                <a:lnTo>
                  <a:pt x="357" y="101"/>
                </a:lnTo>
                <a:lnTo>
                  <a:pt x="357" y="104"/>
                </a:lnTo>
                <a:lnTo>
                  <a:pt x="276" y="78"/>
                </a:lnTo>
                <a:lnTo>
                  <a:pt x="277" y="78"/>
                </a:lnTo>
                <a:lnTo>
                  <a:pt x="263" y="104"/>
                </a:lnTo>
                <a:lnTo>
                  <a:pt x="264" y="101"/>
                </a:lnTo>
                <a:lnTo>
                  <a:pt x="265" y="95"/>
                </a:lnTo>
                <a:cubicBezTo>
                  <a:pt x="268" y="71"/>
                  <a:pt x="289" y="54"/>
                  <a:pt x="312" y="54"/>
                </a:cubicBezTo>
                <a:lnTo>
                  <a:pt x="313" y="54"/>
                </a:lnTo>
                <a:lnTo>
                  <a:pt x="313" y="54"/>
                </a:lnTo>
                <a:lnTo>
                  <a:pt x="266" y="95"/>
                </a:lnTo>
                <a:lnTo>
                  <a:pt x="267" y="92"/>
                </a:lnTo>
                <a:lnTo>
                  <a:pt x="266" y="99"/>
                </a:lnTo>
                <a:lnTo>
                  <a:pt x="266" y="97"/>
                </a:lnTo>
                <a:cubicBezTo>
                  <a:pt x="266" y="72"/>
                  <a:pt x="286" y="51"/>
                  <a:pt x="312" y="50"/>
                </a:cubicBezTo>
                <a:cubicBezTo>
                  <a:pt x="337" y="48"/>
                  <a:pt x="359" y="67"/>
                  <a:pt x="362" y="93"/>
                </a:cubicBezTo>
                <a:lnTo>
                  <a:pt x="362" y="98"/>
                </a:lnTo>
                <a:lnTo>
                  <a:pt x="362" y="107"/>
                </a:lnTo>
                <a:cubicBezTo>
                  <a:pt x="362" y="131"/>
                  <a:pt x="345" y="151"/>
                  <a:pt x="322" y="154"/>
                </a:cubicBezTo>
                <a:cubicBezTo>
                  <a:pt x="299" y="158"/>
                  <a:pt x="276" y="144"/>
                  <a:pt x="269" y="122"/>
                </a:cubicBezTo>
                <a:lnTo>
                  <a:pt x="268" y="121"/>
                </a:lnTo>
                <a:cubicBezTo>
                  <a:pt x="268" y="118"/>
                  <a:pt x="267" y="116"/>
                  <a:pt x="267" y="113"/>
                </a:cubicBezTo>
                <a:lnTo>
                  <a:pt x="266" y="110"/>
                </a:lnTo>
                <a:cubicBezTo>
                  <a:pt x="266" y="108"/>
                  <a:pt x="265" y="105"/>
                  <a:pt x="265" y="102"/>
                </a:cubicBezTo>
                <a:lnTo>
                  <a:pt x="265" y="99"/>
                </a:lnTo>
                <a:cubicBezTo>
                  <a:pt x="265" y="96"/>
                  <a:pt x="266" y="92"/>
                  <a:pt x="267" y="88"/>
                </a:cubicBezTo>
                <a:lnTo>
                  <a:pt x="267" y="86"/>
                </a:lnTo>
                <a:cubicBezTo>
                  <a:pt x="273" y="64"/>
                  <a:pt x="293" y="49"/>
                  <a:pt x="315" y="49"/>
                </a:cubicBezTo>
                <a:cubicBezTo>
                  <a:pt x="338" y="50"/>
                  <a:pt x="357" y="66"/>
                  <a:pt x="361" y="88"/>
                </a:cubicBezTo>
                <a:lnTo>
                  <a:pt x="362" y="91"/>
                </a:lnTo>
                <a:cubicBezTo>
                  <a:pt x="362" y="94"/>
                  <a:pt x="362" y="97"/>
                  <a:pt x="362" y="100"/>
                </a:cubicBezTo>
                <a:lnTo>
                  <a:pt x="362" y="102"/>
                </a:lnTo>
                <a:cubicBezTo>
                  <a:pt x="362" y="125"/>
                  <a:pt x="347" y="144"/>
                  <a:pt x="325" y="149"/>
                </a:cubicBezTo>
                <a:cubicBezTo>
                  <a:pt x="304" y="154"/>
                  <a:pt x="281" y="144"/>
                  <a:pt x="272" y="124"/>
                </a:cubicBezTo>
                <a:lnTo>
                  <a:pt x="271" y="122"/>
                </a:lnTo>
                <a:cubicBezTo>
                  <a:pt x="270" y="120"/>
                  <a:pt x="269" y="118"/>
                  <a:pt x="268" y="116"/>
                </a:cubicBezTo>
                <a:lnTo>
                  <a:pt x="267" y="113"/>
                </a:lnTo>
                <a:cubicBezTo>
                  <a:pt x="262" y="98"/>
                  <a:pt x="265" y="82"/>
                  <a:pt x="274" y="69"/>
                </a:cubicBezTo>
                <a:cubicBezTo>
                  <a:pt x="283" y="57"/>
                  <a:pt x="297" y="49"/>
                  <a:pt x="312" y="49"/>
                </a:cubicBezTo>
                <a:lnTo>
                  <a:pt x="314" y="49"/>
                </a:lnTo>
                <a:lnTo>
                  <a:pt x="317" y="49"/>
                </a:lnTo>
                <a:lnTo>
                  <a:pt x="318" y="49"/>
                </a:lnTo>
                <a:cubicBezTo>
                  <a:pt x="332" y="49"/>
                  <a:pt x="345" y="55"/>
                  <a:pt x="354" y="65"/>
                </a:cubicBezTo>
                <a:cubicBezTo>
                  <a:pt x="363" y="75"/>
                  <a:pt x="367" y="88"/>
                  <a:pt x="366" y="102"/>
                </a:cubicBezTo>
                <a:lnTo>
                  <a:pt x="366" y="107"/>
                </a:lnTo>
                <a:cubicBezTo>
                  <a:pt x="366" y="110"/>
                  <a:pt x="365" y="112"/>
                  <a:pt x="365" y="115"/>
                </a:cubicBezTo>
                <a:lnTo>
                  <a:pt x="364" y="119"/>
                </a:lnTo>
                <a:lnTo>
                  <a:pt x="271" y="92"/>
                </a:lnTo>
                <a:lnTo>
                  <a:pt x="272" y="90"/>
                </a:lnTo>
                <a:lnTo>
                  <a:pt x="273" y="87"/>
                </a:lnTo>
                <a:lnTo>
                  <a:pt x="318" y="150"/>
                </a:lnTo>
                <a:lnTo>
                  <a:pt x="317" y="150"/>
                </a:lnTo>
                <a:lnTo>
                  <a:pt x="360" y="81"/>
                </a:lnTo>
                <a:lnTo>
                  <a:pt x="362" y="84"/>
                </a:lnTo>
                <a:lnTo>
                  <a:pt x="353" y="72"/>
                </a:lnTo>
                <a:lnTo>
                  <a:pt x="354" y="73"/>
                </a:lnTo>
                <a:lnTo>
                  <a:pt x="276" y="88"/>
                </a:lnTo>
                <a:lnTo>
                  <a:pt x="278" y="85"/>
                </a:lnTo>
                <a:lnTo>
                  <a:pt x="275" y="96"/>
                </a:lnTo>
                <a:lnTo>
                  <a:pt x="276" y="90"/>
                </a:lnTo>
                <a:lnTo>
                  <a:pt x="275" y="97"/>
                </a:lnTo>
                <a:lnTo>
                  <a:pt x="275" y="91"/>
                </a:lnTo>
                <a:lnTo>
                  <a:pt x="275" y="98"/>
                </a:lnTo>
                <a:lnTo>
                  <a:pt x="275" y="95"/>
                </a:lnTo>
                <a:lnTo>
                  <a:pt x="370" y="94"/>
                </a:lnTo>
                <a:lnTo>
                  <a:pt x="370" y="98"/>
                </a:lnTo>
                <a:lnTo>
                  <a:pt x="370" y="88"/>
                </a:lnTo>
                <a:lnTo>
                  <a:pt x="370" y="93"/>
                </a:lnTo>
                <a:lnTo>
                  <a:pt x="362" y="70"/>
                </a:lnTo>
                <a:lnTo>
                  <a:pt x="364" y="73"/>
                </a:lnTo>
                <a:lnTo>
                  <a:pt x="346" y="58"/>
                </a:lnTo>
                <a:lnTo>
                  <a:pt x="349" y="60"/>
                </a:lnTo>
                <a:lnTo>
                  <a:pt x="285" y="81"/>
                </a:lnTo>
                <a:lnTo>
                  <a:pt x="286" y="79"/>
                </a:lnTo>
                <a:lnTo>
                  <a:pt x="282" y="93"/>
                </a:lnTo>
                <a:lnTo>
                  <a:pt x="282" y="90"/>
                </a:lnTo>
                <a:cubicBezTo>
                  <a:pt x="286" y="66"/>
                  <a:pt x="306" y="49"/>
                  <a:pt x="329" y="49"/>
                </a:cubicBezTo>
                <a:lnTo>
                  <a:pt x="331" y="49"/>
                </a:lnTo>
                <a:cubicBezTo>
                  <a:pt x="344" y="49"/>
                  <a:pt x="356" y="55"/>
                  <a:pt x="365" y="64"/>
                </a:cubicBezTo>
                <a:lnTo>
                  <a:pt x="368" y="67"/>
                </a:lnTo>
                <a:lnTo>
                  <a:pt x="367" y="65"/>
                </a:lnTo>
                <a:lnTo>
                  <a:pt x="303" y="69"/>
                </a:lnTo>
                <a:lnTo>
                  <a:pt x="305" y="67"/>
                </a:lnTo>
                <a:lnTo>
                  <a:pt x="292" y="88"/>
                </a:lnTo>
                <a:lnTo>
                  <a:pt x="293" y="84"/>
                </a:lnTo>
                <a:lnTo>
                  <a:pt x="298" y="73"/>
                </a:lnTo>
                <a:lnTo>
                  <a:pt x="341" y="141"/>
                </a:lnTo>
                <a:lnTo>
                  <a:pt x="340" y="141"/>
                </a:lnTo>
                <a:lnTo>
                  <a:pt x="388" y="84"/>
                </a:lnTo>
                <a:lnTo>
                  <a:pt x="389" y="90"/>
                </a:lnTo>
                <a:lnTo>
                  <a:pt x="390" y="97"/>
                </a:lnTo>
                <a:lnTo>
                  <a:pt x="294" y="102"/>
                </a:lnTo>
                <a:lnTo>
                  <a:pt x="294" y="101"/>
                </a:lnTo>
                <a:lnTo>
                  <a:pt x="294" y="98"/>
                </a:lnTo>
                <a:lnTo>
                  <a:pt x="294" y="94"/>
                </a:lnTo>
                <a:lnTo>
                  <a:pt x="294" y="93"/>
                </a:lnTo>
                <a:cubicBezTo>
                  <a:pt x="294" y="74"/>
                  <a:pt x="306" y="56"/>
                  <a:pt x="324" y="49"/>
                </a:cubicBezTo>
                <a:cubicBezTo>
                  <a:pt x="342" y="41"/>
                  <a:pt x="362" y="45"/>
                  <a:pt x="376" y="59"/>
                </a:cubicBezTo>
                <a:lnTo>
                  <a:pt x="377" y="61"/>
                </a:lnTo>
                <a:cubicBezTo>
                  <a:pt x="381" y="64"/>
                  <a:pt x="384" y="68"/>
                  <a:pt x="386" y="73"/>
                </a:cubicBezTo>
                <a:lnTo>
                  <a:pt x="388" y="76"/>
                </a:lnTo>
                <a:lnTo>
                  <a:pt x="345" y="49"/>
                </a:lnTo>
                <a:lnTo>
                  <a:pt x="346" y="49"/>
                </a:lnTo>
                <a:lnTo>
                  <a:pt x="298" y="97"/>
                </a:lnTo>
                <a:lnTo>
                  <a:pt x="298" y="93"/>
                </a:lnTo>
                <a:lnTo>
                  <a:pt x="298" y="93"/>
                </a:lnTo>
                <a:cubicBezTo>
                  <a:pt x="297" y="79"/>
                  <a:pt x="301" y="66"/>
                  <a:pt x="310" y="56"/>
                </a:cubicBezTo>
                <a:cubicBezTo>
                  <a:pt x="319" y="46"/>
                  <a:pt x="332" y="40"/>
                  <a:pt x="346" y="40"/>
                </a:cubicBezTo>
                <a:lnTo>
                  <a:pt x="347" y="40"/>
                </a:lnTo>
                <a:cubicBezTo>
                  <a:pt x="368" y="40"/>
                  <a:pt x="386" y="53"/>
                  <a:pt x="393" y="73"/>
                </a:cubicBezTo>
                <a:lnTo>
                  <a:pt x="394" y="76"/>
                </a:lnTo>
                <a:lnTo>
                  <a:pt x="396" y="82"/>
                </a:lnTo>
                <a:lnTo>
                  <a:pt x="396" y="83"/>
                </a:lnTo>
                <a:lnTo>
                  <a:pt x="397" y="85"/>
                </a:lnTo>
                <a:lnTo>
                  <a:pt x="313" y="76"/>
                </a:lnTo>
                <a:lnTo>
                  <a:pt x="314" y="74"/>
                </a:lnTo>
                <a:lnTo>
                  <a:pt x="307" y="88"/>
                </a:lnTo>
                <a:lnTo>
                  <a:pt x="308" y="84"/>
                </a:lnTo>
                <a:lnTo>
                  <a:pt x="307" y="87"/>
                </a:lnTo>
                <a:lnTo>
                  <a:pt x="307" y="94"/>
                </a:lnTo>
                <a:lnTo>
                  <a:pt x="307" y="93"/>
                </a:lnTo>
                <a:lnTo>
                  <a:pt x="402" y="102"/>
                </a:lnTo>
                <a:lnTo>
                  <a:pt x="402" y="105"/>
                </a:lnTo>
                <a:lnTo>
                  <a:pt x="402" y="105"/>
                </a:lnTo>
                <a:lnTo>
                  <a:pt x="401" y="110"/>
                </a:lnTo>
                <a:lnTo>
                  <a:pt x="401" y="107"/>
                </a:lnTo>
                <a:lnTo>
                  <a:pt x="320" y="73"/>
                </a:lnTo>
                <a:lnTo>
                  <a:pt x="321" y="72"/>
                </a:lnTo>
                <a:lnTo>
                  <a:pt x="312" y="85"/>
                </a:lnTo>
                <a:lnTo>
                  <a:pt x="313" y="82"/>
                </a:lnTo>
                <a:lnTo>
                  <a:pt x="313" y="81"/>
                </a:lnTo>
                <a:cubicBezTo>
                  <a:pt x="315" y="77"/>
                  <a:pt x="317" y="74"/>
                  <a:pt x="319" y="71"/>
                </a:cubicBezTo>
                <a:lnTo>
                  <a:pt x="321" y="69"/>
                </a:lnTo>
                <a:cubicBezTo>
                  <a:pt x="331" y="55"/>
                  <a:pt x="347" y="48"/>
                  <a:pt x="363" y="50"/>
                </a:cubicBezTo>
                <a:cubicBezTo>
                  <a:pt x="380" y="51"/>
                  <a:pt x="394" y="61"/>
                  <a:pt x="402" y="76"/>
                </a:cubicBezTo>
                <a:lnTo>
                  <a:pt x="403" y="78"/>
                </a:lnTo>
                <a:cubicBezTo>
                  <a:pt x="404" y="80"/>
                  <a:pt x="405" y="82"/>
                  <a:pt x="406" y="84"/>
                </a:cubicBezTo>
                <a:lnTo>
                  <a:pt x="407" y="87"/>
                </a:lnTo>
                <a:lnTo>
                  <a:pt x="404" y="81"/>
                </a:lnTo>
                <a:lnTo>
                  <a:pt x="405" y="84"/>
                </a:lnTo>
                <a:lnTo>
                  <a:pt x="403" y="80"/>
                </a:lnTo>
                <a:lnTo>
                  <a:pt x="325" y="78"/>
                </a:lnTo>
                <a:lnTo>
                  <a:pt x="327" y="76"/>
                </a:lnTo>
                <a:lnTo>
                  <a:pt x="320" y="87"/>
                </a:lnTo>
                <a:lnTo>
                  <a:pt x="321" y="85"/>
                </a:lnTo>
                <a:cubicBezTo>
                  <a:pt x="329" y="66"/>
                  <a:pt x="346" y="54"/>
                  <a:pt x="366" y="54"/>
                </a:cubicBezTo>
                <a:lnTo>
                  <a:pt x="367" y="54"/>
                </a:lnTo>
                <a:cubicBezTo>
                  <a:pt x="394" y="54"/>
                  <a:pt x="415" y="76"/>
                  <a:pt x="415" y="102"/>
                </a:cubicBezTo>
                <a:lnTo>
                  <a:pt x="415" y="105"/>
                </a:lnTo>
                <a:cubicBezTo>
                  <a:pt x="415" y="109"/>
                  <a:pt x="415" y="113"/>
                  <a:pt x="414" y="117"/>
                </a:cubicBezTo>
                <a:lnTo>
                  <a:pt x="414" y="119"/>
                </a:lnTo>
                <a:lnTo>
                  <a:pt x="367" y="59"/>
                </a:lnTo>
                <a:lnTo>
                  <a:pt x="368" y="59"/>
                </a:lnTo>
                <a:lnTo>
                  <a:pt x="320" y="107"/>
                </a:lnTo>
                <a:lnTo>
                  <a:pt x="320" y="101"/>
                </a:lnTo>
                <a:lnTo>
                  <a:pt x="320" y="97"/>
                </a:lnTo>
                <a:cubicBezTo>
                  <a:pt x="320" y="71"/>
                  <a:pt x="341" y="49"/>
                  <a:pt x="368" y="49"/>
                </a:cubicBezTo>
                <a:cubicBezTo>
                  <a:pt x="394" y="49"/>
                  <a:pt x="416" y="71"/>
                  <a:pt x="416" y="97"/>
                </a:cubicBezTo>
                <a:lnTo>
                  <a:pt x="416" y="99"/>
                </a:lnTo>
                <a:lnTo>
                  <a:pt x="415" y="92"/>
                </a:lnTo>
                <a:lnTo>
                  <a:pt x="416" y="96"/>
                </a:lnTo>
                <a:cubicBezTo>
                  <a:pt x="416" y="98"/>
                  <a:pt x="416" y="100"/>
                  <a:pt x="416" y="102"/>
                </a:cubicBezTo>
                <a:lnTo>
                  <a:pt x="416" y="105"/>
                </a:lnTo>
                <a:lnTo>
                  <a:pt x="414" y="90"/>
                </a:lnTo>
                <a:lnTo>
                  <a:pt x="415" y="92"/>
                </a:lnTo>
                <a:lnTo>
                  <a:pt x="321" y="107"/>
                </a:lnTo>
                <a:lnTo>
                  <a:pt x="321" y="105"/>
                </a:lnTo>
                <a:lnTo>
                  <a:pt x="321" y="102"/>
                </a:lnTo>
                <a:cubicBezTo>
                  <a:pt x="321" y="99"/>
                  <a:pt x="321" y="96"/>
                  <a:pt x="322" y="93"/>
                </a:cubicBezTo>
                <a:lnTo>
                  <a:pt x="323" y="88"/>
                </a:lnTo>
                <a:cubicBezTo>
                  <a:pt x="327" y="69"/>
                  <a:pt x="341" y="55"/>
                  <a:pt x="359" y="51"/>
                </a:cubicBezTo>
                <a:cubicBezTo>
                  <a:pt x="378" y="46"/>
                  <a:pt x="397" y="54"/>
                  <a:pt x="408" y="69"/>
                </a:cubicBezTo>
                <a:lnTo>
                  <a:pt x="410" y="71"/>
                </a:lnTo>
                <a:cubicBezTo>
                  <a:pt x="412" y="73"/>
                  <a:pt x="413" y="75"/>
                  <a:pt x="414" y="78"/>
                </a:cubicBezTo>
                <a:lnTo>
                  <a:pt x="416" y="81"/>
                </a:lnTo>
                <a:lnTo>
                  <a:pt x="416" y="80"/>
                </a:lnTo>
                <a:lnTo>
                  <a:pt x="376" y="59"/>
                </a:lnTo>
                <a:lnTo>
                  <a:pt x="381" y="59"/>
                </a:lnTo>
                <a:lnTo>
                  <a:pt x="335" y="92"/>
                </a:lnTo>
                <a:lnTo>
                  <a:pt x="336" y="89"/>
                </a:lnTo>
                <a:lnTo>
                  <a:pt x="334" y="104"/>
                </a:lnTo>
                <a:lnTo>
                  <a:pt x="334" y="102"/>
                </a:lnTo>
                <a:cubicBezTo>
                  <a:pt x="334" y="77"/>
                  <a:pt x="354" y="56"/>
                  <a:pt x="379" y="55"/>
                </a:cubicBezTo>
                <a:cubicBezTo>
                  <a:pt x="405" y="53"/>
                  <a:pt x="427" y="72"/>
                  <a:pt x="430" y="97"/>
                </a:cubicBezTo>
                <a:lnTo>
                  <a:pt x="430" y="102"/>
                </a:lnTo>
                <a:lnTo>
                  <a:pt x="430" y="112"/>
                </a:lnTo>
                <a:cubicBezTo>
                  <a:pt x="430" y="136"/>
                  <a:pt x="412" y="157"/>
                  <a:pt x="388" y="160"/>
                </a:cubicBezTo>
                <a:cubicBezTo>
                  <a:pt x="364" y="163"/>
                  <a:pt x="342" y="147"/>
                  <a:pt x="336" y="124"/>
                </a:cubicBezTo>
                <a:lnTo>
                  <a:pt x="335" y="122"/>
                </a:lnTo>
                <a:lnTo>
                  <a:pt x="334" y="115"/>
                </a:lnTo>
                <a:cubicBezTo>
                  <a:pt x="332" y="101"/>
                  <a:pt x="336" y="87"/>
                  <a:pt x="345" y="76"/>
                </a:cubicBezTo>
                <a:cubicBezTo>
                  <a:pt x="354" y="65"/>
                  <a:pt x="367" y="59"/>
                  <a:pt x="381" y="59"/>
                </a:cubicBezTo>
                <a:lnTo>
                  <a:pt x="382" y="59"/>
                </a:lnTo>
                <a:lnTo>
                  <a:pt x="335" y="98"/>
                </a:lnTo>
                <a:lnTo>
                  <a:pt x="336" y="93"/>
                </a:lnTo>
                <a:lnTo>
                  <a:pt x="336" y="92"/>
                </a:lnTo>
                <a:cubicBezTo>
                  <a:pt x="338" y="70"/>
                  <a:pt x="355" y="53"/>
                  <a:pt x="377" y="50"/>
                </a:cubicBezTo>
                <a:cubicBezTo>
                  <a:pt x="399" y="47"/>
                  <a:pt x="420" y="59"/>
                  <a:pt x="428" y="80"/>
                </a:cubicBezTo>
                <a:lnTo>
                  <a:pt x="429" y="82"/>
                </a:lnTo>
                <a:lnTo>
                  <a:pt x="430" y="85"/>
                </a:lnTo>
                <a:lnTo>
                  <a:pt x="341" y="85"/>
                </a:lnTo>
                <a:lnTo>
                  <a:pt x="342" y="82"/>
                </a:lnTo>
                <a:lnTo>
                  <a:pt x="343" y="80"/>
                </a:lnTo>
                <a:cubicBezTo>
                  <a:pt x="350" y="61"/>
                  <a:pt x="368" y="49"/>
                  <a:pt x="387" y="49"/>
                </a:cubicBezTo>
                <a:cubicBezTo>
                  <a:pt x="407" y="49"/>
                  <a:pt x="425" y="61"/>
                  <a:pt x="432" y="80"/>
                </a:cubicBezTo>
                <a:lnTo>
                  <a:pt x="433" y="82"/>
                </a:lnTo>
                <a:lnTo>
                  <a:pt x="434" y="85"/>
                </a:lnTo>
                <a:lnTo>
                  <a:pt x="359" y="65"/>
                </a:lnTo>
                <a:lnTo>
                  <a:pt x="362" y="63"/>
                </a:lnTo>
                <a:lnTo>
                  <a:pt x="364" y="61"/>
                </a:lnTo>
                <a:cubicBezTo>
                  <a:pt x="373" y="54"/>
                  <a:pt x="384" y="49"/>
                  <a:pt x="395" y="49"/>
                </a:cubicBezTo>
                <a:lnTo>
                  <a:pt x="400" y="49"/>
                </a:lnTo>
                <a:lnTo>
                  <a:pt x="401" y="49"/>
                </a:lnTo>
                <a:lnTo>
                  <a:pt x="403" y="49"/>
                </a:lnTo>
                <a:lnTo>
                  <a:pt x="404" y="49"/>
                </a:lnTo>
                <a:cubicBezTo>
                  <a:pt x="409" y="49"/>
                  <a:pt x="414" y="50"/>
                  <a:pt x="419" y="52"/>
                </a:cubicBezTo>
                <a:lnTo>
                  <a:pt x="421" y="52"/>
                </a:lnTo>
                <a:lnTo>
                  <a:pt x="390" y="52"/>
                </a:lnTo>
                <a:lnTo>
                  <a:pt x="392" y="52"/>
                </a:lnTo>
                <a:lnTo>
                  <a:pt x="359" y="102"/>
                </a:lnTo>
                <a:lnTo>
                  <a:pt x="359" y="96"/>
                </a:lnTo>
                <a:lnTo>
                  <a:pt x="360" y="104"/>
                </a:lnTo>
                <a:lnTo>
                  <a:pt x="359" y="100"/>
                </a:lnTo>
                <a:lnTo>
                  <a:pt x="453" y="82"/>
                </a:lnTo>
                <a:lnTo>
                  <a:pt x="454" y="86"/>
                </a:lnTo>
                <a:lnTo>
                  <a:pt x="454" y="93"/>
                </a:lnTo>
                <a:cubicBezTo>
                  <a:pt x="455" y="107"/>
                  <a:pt x="451" y="120"/>
                  <a:pt x="442" y="130"/>
                </a:cubicBezTo>
                <a:cubicBezTo>
                  <a:pt x="433" y="140"/>
                  <a:pt x="420" y="145"/>
                  <a:pt x="406" y="145"/>
                </a:cubicBezTo>
                <a:lnTo>
                  <a:pt x="406" y="145"/>
                </a:lnTo>
                <a:cubicBezTo>
                  <a:pt x="379" y="145"/>
                  <a:pt x="358" y="124"/>
                  <a:pt x="358" y="97"/>
                </a:cubicBezTo>
                <a:cubicBezTo>
                  <a:pt x="358" y="71"/>
                  <a:pt x="379" y="49"/>
                  <a:pt x="406" y="49"/>
                </a:cubicBezTo>
                <a:lnTo>
                  <a:pt x="409" y="49"/>
                </a:lnTo>
                <a:cubicBezTo>
                  <a:pt x="427" y="49"/>
                  <a:pt x="444" y="60"/>
                  <a:pt x="452" y="76"/>
                </a:cubicBezTo>
                <a:lnTo>
                  <a:pt x="453" y="79"/>
                </a:lnTo>
                <a:lnTo>
                  <a:pt x="449" y="72"/>
                </a:lnTo>
                <a:lnTo>
                  <a:pt x="450" y="74"/>
                </a:lnTo>
                <a:lnTo>
                  <a:pt x="364" y="102"/>
                </a:lnTo>
                <a:lnTo>
                  <a:pt x="364" y="101"/>
                </a:lnTo>
                <a:lnTo>
                  <a:pt x="364" y="108"/>
                </a:lnTo>
                <a:lnTo>
                  <a:pt x="364" y="104"/>
                </a:lnTo>
                <a:cubicBezTo>
                  <a:pt x="363" y="95"/>
                  <a:pt x="364" y="85"/>
                  <a:pt x="369" y="76"/>
                </a:cubicBezTo>
                <a:lnTo>
                  <a:pt x="370" y="73"/>
                </a:lnTo>
                <a:cubicBezTo>
                  <a:pt x="373" y="66"/>
                  <a:pt x="378" y="61"/>
                  <a:pt x="384" y="56"/>
                </a:cubicBezTo>
                <a:lnTo>
                  <a:pt x="386" y="55"/>
                </a:lnTo>
                <a:cubicBezTo>
                  <a:pt x="400" y="44"/>
                  <a:pt x="418" y="42"/>
                  <a:pt x="434" y="49"/>
                </a:cubicBezTo>
                <a:cubicBezTo>
                  <a:pt x="449" y="55"/>
                  <a:pt x="460" y="70"/>
                  <a:pt x="463" y="87"/>
                </a:cubicBezTo>
                <a:lnTo>
                  <a:pt x="463" y="91"/>
                </a:lnTo>
                <a:lnTo>
                  <a:pt x="464" y="98"/>
                </a:lnTo>
                <a:lnTo>
                  <a:pt x="464" y="102"/>
                </a:lnTo>
                <a:cubicBezTo>
                  <a:pt x="466" y="115"/>
                  <a:pt x="461" y="129"/>
                  <a:pt x="452" y="139"/>
                </a:cubicBezTo>
                <a:cubicBezTo>
                  <a:pt x="443" y="149"/>
                  <a:pt x="430" y="155"/>
                  <a:pt x="416" y="155"/>
                </a:cubicBezTo>
                <a:lnTo>
                  <a:pt x="415" y="155"/>
                </a:lnTo>
                <a:cubicBezTo>
                  <a:pt x="400" y="155"/>
                  <a:pt x="386" y="148"/>
                  <a:pt x="377" y="135"/>
                </a:cubicBezTo>
                <a:cubicBezTo>
                  <a:pt x="368" y="123"/>
                  <a:pt x="365" y="106"/>
                  <a:pt x="370" y="92"/>
                </a:cubicBezTo>
                <a:lnTo>
                  <a:pt x="371" y="89"/>
                </a:lnTo>
                <a:cubicBezTo>
                  <a:pt x="372" y="85"/>
                  <a:pt x="374" y="81"/>
                  <a:pt x="377" y="77"/>
                </a:cubicBezTo>
                <a:lnTo>
                  <a:pt x="378" y="76"/>
                </a:lnTo>
                <a:cubicBezTo>
                  <a:pt x="388" y="60"/>
                  <a:pt x="407" y="52"/>
                  <a:pt x="426" y="55"/>
                </a:cubicBezTo>
                <a:cubicBezTo>
                  <a:pt x="445" y="59"/>
                  <a:pt x="460" y="73"/>
                  <a:pt x="464" y="92"/>
                </a:cubicBezTo>
                <a:lnTo>
                  <a:pt x="465" y="97"/>
                </a:lnTo>
                <a:lnTo>
                  <a:pt x="467" y="107"/>
                </a:lnTo>
                <a:lnTo>
                  <a:pt x="374" y="94"/>
                </a:lnTo>
                <a:lnTo>
                  <a:pt x="375" y="92"/>
                </a:lnTo>
                <a:lnTo>
                  <a:pt x="373" y="100"/>
                </a:lnTo>
                <a:lnTo>
                  <a:pt x="373" y="98"/>
                </a:lnTo>
                <a:cubicBezTo>
                  <a:pt x="378" y="77"/>
                  <a:pt x="395" y="61"/>
                  <a:pt x="416" y="59"/>
                </a:cubicBezTo>
                <a:cubicBezTo>
                  <a:pt x="437" y="57"/>
                  <a:pt x="457" y="69"/>
                  <a:pt x="465" y="89"/>
                </a:cubicBezTo>
                <a:lnTo>
                  <a:pt x="466" y="92"/>
                </a:lnTo>
                <a:lnTo>
                  <a:pt x="467" y="94"/>
                </a:lnTo>
                <a:lnTo>
                  <a:pt x="374" y="112"/>
                </a:lnTo>
                <a:lnTo>
                  <a:pt x="374" y="110"/>
                </a:lnTo>
                <a:lnTo>
                  <a:pt x="374" y="107"/>
                </a:lnTo>
                <a:lnTo>
                  <a:pt x="422" y="155"/>
                </a:lnTo>
                <a:lnTo>
                  <a:pt x="421" y="155"/>
                </a:lnTo>
                <a:lnTo>
                  <a:pt x="419" y="155"/>
                </a:lnTo>
                <a:cubicBezTo>
                  <a:pt x="393" y="155"/>
                  <a:pt x="371" y="133"/>
                  <a:pt x="371" y="107"/>
                </a:cubicBezTo>
                <a:lnTo>
                  <a:pt x="371" y="102"/>
                </a:lnTo>
                <a:cubicBezTo>
                  <a:pt x="371" y="100"/>
                  <a:pt x="372" y="97"/>
                  <a:pt x="372" y="95"/>
                </a:cubicBezTo>
                <a:lnTo>
                  <a:pt x="373" y="92"/>
                </a:lnTo>
                <a:cubicBezTo>
                  <a:pt x="373" y="87"/>
                  <a:pt x="375" y="82"/>
                  <a:pt x="377" y="78"/>
                </a:cubicBezTo>
                <a:lnTo>
                  <a:pt x="378" y="76"/>
                </a:lnTo>
                <a:cubicBezTo>
                  <a:pt x="386" y="59"/>
                  <a:pt x="403" y="49"/>
                  <a:pt x="422" y="49"/>
                </a:cubicBezTo>
                <a:cubicBezTo>
                  <a:pt x="441" y="50"/>
                  <a:pt x="457" y="61"/>
                  <a:pt x="465" y="78"/>
                </a:cubicBezTo>
                <a:lnTo>
                  <a:pt x="467" y="82"/>
                </a:lnTo>
                <a:lnTo>
                  <a:pt x="470" y="89"/>
                </a:lnTo>
                <a:lnTo>
                  <a:pt x="440" y="61"/>
                </a:lnTo>
                <a:lnTo>
                  <a:pt x="443" y="62"/>
                </a:lnTo>
                <a:lnTo>
                  <a:pt x="410" y="63"/>
                </a:lnTo>
                <a:lnTo>
                  <a:pt x="413" y="62"/>
                </a:lnTo>
                <a:cubicBezTo>
                  <a:pt x="418" y="60"/>
                  <a:pt x="424" y="59"/>
                  <a:pt x="430" y="59"/>
                </a:cubicBezTo>
                <a:lnTo>
                  <a:pt x="433" y="59"/>
                </a:lnTo>
                <a:lnTo>
                  <a:pt x="395" y="77"/>
                </a:lnTo>
                <a:lnTo>
                  <a:pt x="399" y="72"/>
                </a:lnTo>
                <a:lnTo>
                  <a:pt x="405" y="66"/>
                </a:lnTo>
                <a:cubicBezTo>
                  <a:pt x="418" y="51"/>
                  <a:pt x="439" y="46"/>
                  <a:pt x="458" y="53"/>
                </a:cubicBezTo>
                <a:cubicBezTo>
                  <a:pt x="477" y="60"/>
                  <a:pt x="489" y="78"/>
                  <a:pt x="489" y="97"/>
                </a:cubicBezTo>
                <a:lnTo>
                  <a:pt x="489" y="100"/>
                </a:lnTo>
                <a:lnTo>
                  <a:pt x="489" y="102"/>
                </a:lnTo>
                <a:lnTo>
                  <a:pt x="394" y="91"/>
                </a:lnTo>
                <a:lnTo>
                  <a:pt x="395" y="89"/>
                </a:lnTo>
                <a:lnTo>
                  <a:pt x="393" y="100"/>
                </a:lnTo>
                <a:lnTo>
                  <a:pt x="393" y="97"/>
                </a:lnTo>
                <a:lnTo>
                  <a:pt x="441" y="145"/>
                </a:lnTo>
                <a:lnTo>
                  <a:pt x="440" y="145"/>
                </a:lnTo>
                <a:cubicBezTo>
                  <a:pt x="413" y="145"/>
                  <a:pt x="392" y="124"/>
                  <a:pt x="392" y="97"/>
                </a:cubicBezTo>
                <a:cubicBezTo>
                  <a:pt x="392" y="71"/>
                  <a:pt x="413" y="49"/>
                  <a:pt x="440" y="49"/>
                </a:cubicBezTo>
                <a:lnTo>
                  <a:pt x="442" y="49"/>
                </a:lnTo>
                <a:cubicBezTo>
                  <a:pt x="457" y="49"/>
                  <a:pt x="471" y="57"/>
                  <a:pt x="480" y="69"/>
                </a:cubicBezTo>
                <a:cubicBezTo>
                  <a:pt x="490" y="81"/>
                  <a:pt x="492" y="97"/>
                  <a:pt x="488" y="111"/>
                </a:cubicBezTo>
                <a:lnTo>
                  <a:pt x="486" y="116"/>
                </a:lnTo>
                <a:cubicBezTo>
                  <a:pt x="481" y="134"/>
                  <a:pt x="466" y="147"/>
                  <a:pt x="448" y="150"/>
                </a:cubicBezTo>
                <a:lnTo>
                  <a:pt x="445" y="150"/>
                </a:lnTo>
                <a:cubicBezTo>
                  <a:pt x="440" y="151"/>
                  <a:pt x="435" y="151"/>
                  <a:pt x="430" y="150"/>
                </a:cubicBezTo>
                <a:lnTo>
                  <a:pt x="427" y="150"/>
                </a:lnTo>
                <a:cubicBezTo>
                  <a:pt x="412" y="147"/>
                  <a:pt x="400" y="139"/>
                  <a:pt x="393" y="126"/>
                </a:cubicBezTo>
                <a:cubicBezTo>
                  <a:pt x="386" y="113"/>
                  <a:pt x="385" y="98"/>
                  <a:pt x="390" y="85"/>
                </a:cubicBezTo>
                <a:lnTo>
                  <a:pt x="391" y="82"/>
                </a:lnTo>
                <a:cubicBezTo>
                  <a:pt x="393" y="78"/>
                  <a:pt x="395" y="74"/>
                  <a:pt x="398" y="70"/>
                </a:cubicBezTo>
                <a:lnTo>
                  <a:pt x="400" y="67"/>
                </a:lnTo>
                <a:cubicBezTo>
                  <a:pt x="409" y="56"/>
                  <a:pt x="423" y="49"/>
                  <a:pt x="437" y="49"/>
                </a:cubicBezTo>
                <a:lnTo>
                  <a:pt x="439" y="49"/>
                </a:lnTo>
                <a:lnTo>
                  <a:pt x="392" y="88"/>
                </a:lnTo>
                <a:lnTo>
                  <a:pt x="392" y="86"/>
                </a:lnTo>
                <a:cubicBezTo>
                  <a:pt x="393" y="81"/>
                  <a:pt x="395" y="77"/>
                  <a:pt x="397" y="74"/>
                </a:cubicBezTo>
                <a:lnTo>
                  <a:pt x="398" y="72"/>
                </a:lnTo>
                <a:cubicBezTo>
                  <a:pt x="404" y="58"/>
                  <a:pt x="418" y="48"/>
                  <a:pt x="433" y="46"/>
                </a:cubicBezTo>
                <a:cubicBezTo>
                  <a:pt x="448" y="43"/>
                  <a:pt x="463" y="48"/>
                  <a:pt x="474" y="59"/>
                </a:cubicBezTo>
                <a:lnTo>
                  <a:pt x="476" y="61"/>
                </a:lnTo>
                <a:lnTo>
                  <a:pt x="470" y="56"/>
                </a:lnTo>
                <a:lnTo>
                  <a:pt x="474" y="58"/>
                </a:lnTo>
                <a:lnTo>
                  <a:pt x="459" y="51"/>
                </a:lnTo>
                <a:lnTo>
                  <a:pt x="463" y="52"/>
                </a:lnTo>
                <a:lnTo>
                  <a:pt x="434" y="53"/>
                </a:lnTo>
                <a:lnTo>
                  <a:pt x="437" y="52"/>
                </a:lnTo>
                <a:lnTo>
                  <a:pt x="410" y="76"/>
                </a:lnTo>
                <a:lnTo>
                  <a:pt x="411" y="74"/>
                </a:lnTo>
                <a:lnTo>
                  <a:pt x="405" y="95"/>
                </a:lnTo>
                <a:lnTo>
                  <a:pt x="405" y="93"/>
                </a:lnTo>
                <a:cubicBezTo>
                  <a:pt x="405" y="66"/>
                  <a:pt x="427" y="45"/>
                  <a:pt x="453" y="45"/>
                </a:cubicBezTo>
                <a:lnTo>
                  <a:pt x="455" y="45"/>
                </a:lnTo>
                <a:cubicBezTo>
                  <a:pt x="482" y="45"/>
                  <a:pt x="503" y="66"/>
                  <a:pt x="503" y="93"/>
                </a:cubicBezTo>
                <a:cubicBezTo>
                  <a:pt x="503" y="119"/>
                  <a:pt x="482" y="141"/>
                  <a:pt x="455" y="141"/>
                </a:cubicBezTo>
                <a:lnTo>
                  <a:pt x="455" y="141"/>
                </a:lnTo>
                <a:lnTo>
                  <a:pt x="502" y="102"/>
                </a:lnTo>
                <a:lnTo>
                  <a:pt x="501" y="107"/>
                </a:lnTo>
                <a:lnTo>
                  <a:pt x="500" y="113"/>
                </a:lnTo>
                <a:cubicBezTo>
                  <a:pt x="497" y="127"/>
                  <a:pt x="487" y="139"/>
                  <a:pt x="474" y="146"/>
                </a:cubicBezTo>
                <a:cubicBezTo>
                  <a:pt x="460" y="152"/>
                  <a:pt x="445" y="152"/>
                  <a:pt x="432" y="145"/>
                </a:cubicBezTo>
                <a:lnTo>
                  <a:pt x="429" y="144"/>
                </a:lnTo>
                <a:cubicBezTo>
                  <a:pt x="423" y="141"/>
                  <a:pt x="418" y="137"/>
                  <a:pt x="414" y="132"/>
                </a:cubicBezTo>
                <a:lnTo>
                  <a:pt x="411" y="129"/>
                </a:lnTo>
                <a:cubicBezTo>
                  <a:pt x="405" y="123"/>
                  <a:pt x="402" y="116"/>
                  <a:pt x="400" y="108"/>
                </a:cubicBezTo>
                <a:lnTo>
                  <a:pt x="399" y="103"/>
                </a:lnTo>
                <a:cubicBezTo>
                  <a:pt x="398" y="100"/>
                  <a:pt x="398" y="96"/>
                  <a:pt x="398" y="93"/>
                </a:cubicBezTo>
                <a:lnTo>
                  <a:pt x="398" y="88"/>
                </a:lnTo>
                <a:cubicBezTo>
                  <a:pt x="398" y="64"/>
                  <a:pt x="415" y="44"/>
                  <a:pt x="439" y="40"/>
                </a:cubicBezTo>
                <a:cubicBezTo>
                  <a:pt x="463" y="37"/>
                  <a:pt x="485" y="51"/>
                  <a:pt x="492" y="74"/>
                </a:cubicBezTo>
                <a:lnTo>
                  <a:pt x="493" y="79"/>
                </a:lnTo>
                <a:lnTo>
                  <a:pt x="495" y="87"/>
                </a:lnTo>
                <a:lnTo>
                  <a:pt x="448" y="49"/>
                </a:lnTo>
                <a:lnTo>
                  <a:pt x="450" y="49"/>
                </a:lnTo>
                <a:lnTo>
                  <a:pt x="454" y="49"/>
                </a:lnTo>
                <a:lnTo>
                  <a:pt x="458" y="49"/>
                </a:lnTo>
                <a:cubicBezTo>
                  <a:pt x="478" y="49"/>
                  <a:pt x="496" y="62"/>
                  <a:pt x="503" y="81"/>
                </a:cubicBezTo>
                <a:lnTo>
                  <a:pt x="505" y="87"/>
                </a:lnTo>
                <a:lnTo>
                  <a:pt x="505" y="86"/>
                </a:lnTo>
                <a:lnTo>
                  <a:pt x="422" y="80"/>
                </a:lnTo>
                <a:lnTo>
                  <a:pt x="423" y="79"/>
                </a:lnTo>
                <a:lnTo>
                  <a:pt x="417" y="90"/>
                </a:lnTo>
                <a:lnTo>
                  <a:pt x="418" y="87"/>
                </a:lnTo>
                <a:lnTo>
                  <a:pt x="418" y="88"/>
                </a:lnTo>
                <a:cubicBezTo>
                  <a:pt x="423" y="64"/>
                  <a:pt x="445" y="47"/>
                  <a:pt x="470" y="50"/>
                </a:cubicBezTo>
                <a:cubicBezTo>
                  <a:pt x="494" y="52"/>
                  <a:pt x="513" y="73"/>
                  <a:pt x="513" y="97"/>
                </a:cubicBezTo>
                <a:lnTo>
                  <a:pt x="513" y="99"/>
                </a:lnTo>
                <a:lnTo>
                  <a:pt x="513" y="102"/>
                </a:lnTo>
                <a:lnTo>
                  <a:pt x="513" y="107"/>
                </a:lnTo>
                <a:cubicBezTo>
                  <a:pt x="513" y="133"/>
                  <a:pt x="491" y="155"/>
                  <a:pt x="465" y="155"/>
                </a:cubicBezTo>
                <a:lnTo>
                  <a:pt x="464" y="155"/>
                </a:lnTo>
                <a:cubicBezTo>
                  <a:pt x="450" y="155"/>
                  <a:pt x="436" y="149"/>
                  <a:pt x="427" y="137"/>
                </a:cubicBezTo>
                <a:cubicBezTo>
                  <a:pt x="418" y="126"/>
                  <a:pt x="415" y="112"/>
                  <a:pt x="417" y="98"/>
                </a:cubicBezTo>
                <a:lnTo>
                  <a:pt x="418" y="95"/>
                </a:lnTo>
                <a:lnTo>
                  <a:pt x="417" y="104"/>
                </a:lnTo>
                <a:lnTo>
                  <a:pt x="417" y="102"/>
                </a:lnTo>
                <a:cubicBezTo>
                  <a:pt x="417" y="76"/>
                  <a:pt x="438" y="54"/>
                  <a:pt x="465" y="54"/>
                </a:cubicBezTo>
                <a:cubicBezTo>
                  <a:pt x="491" y="54"/>
                  <a:pt x="513" y="76"/>
                  <a:pt x="513" y="102"/>
                </a:cubicBezTo>
                <a:lnTo>
                  <a:pt x="513" y="105"/>
                </a:lnTo>
                <a:lnTo>
                  <a:pt x="513" y="107"/>
                </a:lnTo>
                <a:cubicBezTo>
                  <a:pt x="513" y="133"/>
                  <a:pt x="491" y="155"/>
                  <a:pt x="465" y="155"/>
                </a:cubicBezTo>
                <a:cubicBezTo>
                  <a:pt x="438" y="155"/>
                  <a:pt x="417" y="133"/>
                  <a:pt x="417" y="107"/>
                </a:cubicBezTo>
                <a:lnTo>
                  <a:pt x="417" y="105"/>
                </a:lnTo>
                <a:lnTo>
                  <a:pt x="417" y="102"/>
                </a:lnTo>
                <a:cubicBezTo>
                  <a:pt x="417" y="85"/>
                  <a:pt x="427" y="69"/>
                  <a:pt x="442" y="60"/>
                </a:cubicBezTo>
                <a:cubicBezTo>
                  <a:pt x="458" y="52"/>
                  <a:pt x="477" y="53"/>
                  <a:pt x="492" y="63"/>
                </a:cubicBezTo>
                <a:lnTo>
                  <a:pt x="495" y="65"/>
                </a:lnTo>
                <a:cubicBezTo>
                  <a:pt x="497" y="66"/>
                  <a:pt x="500" y="68"/>
                  <a:pt x="502" y="71"/>
                </a:cubicBezTo>
                <a:lnTo>
                  <a:pt x="504" y="73"/>
                </a:lnTo>
                <a:lnTo>
                  <a:pt x="437" y="73"/>
                </a:lnTo>
                <a:lnTo>
                  <a:pt x="439" y="71"/>
                </a:lnTo>
                <a:lnTo>
                  <a:pt x="445" y="65"/>
                </a:lnTo>
                <a:cubicBezTo>
                  <a:pt x="465" y="50"/>
                  <a:pt x="492" y="51"/>
                  <a:pt x="509" y="69"/>
                </a:cubicBezTo>
                <a:lnTo>
                  <a:pt x="511" y="70"/>
                </a:lnTo>
                <a:cubicBezTo>
                  <a:pt x="515" y="74"/>
                  <a:pt x="518" y="78"/>
                  <a:pt x="520" y="83"/>
                </a:cubicBezTo>
                <a:lnTo>
                  <a:pt x="521" y="86"/>
                </a:lnTo>
                <a:lnTo>
                  <a:pt x="524" y="91"/>
                </a:lnTo>
                <a:lnTo>
                  <a:pt x="481" y="64"/>
                </a:lnTo>
                <a:lnTo>
                  <a:pt x="481" y="64"/>
                </a:lnTo>
                <a:lnTo>
                  <a:pt x="482" y="64"/>
                </a:lnTo>
                <a:cubicBezTo>
                  <a:pt x="507" y="64"/>
                  <a:pt x="528" y="83"/>
                  <a:pt x="530" y="108"/>
                </a:cubicBezTo>
                <a:lnTo>
                  <a:pt x="530" y="113"/>
                </a:lnTo>
                <a:lnTo>
                  <a:pt x="530" y="120"/>
                </a:lnTo>
                <a:lnTo>
                  <a:pt x="530" y="121"/>
                </a:lnTo>
                <a:lnTo>
                  <a:pt x="435" y="112"/>
                </a:lnTo>
                <a:lnTo>
                  <a:pt x="436" y="110"/>
                </a:lnTo>
                <a:lnTo>
                  <a:pt x="436" y="109"/>
                </a:lnTo>
                <a:lnTo>
                  <a:pt x="436" y="105"/>
                </a:lnTo>
                <a:lnTo>
                  <a:pt x="437" y="99"/>
                </a:lnTo>
                <a:lnTo>
                  <a:pt x="484" y="155"/>
                </a:lnTo>
                <a:lnTo>
                  <a:pt x="483" y="155"/>
                </a:lnTo>
                <a:cubicBezTo>
                  <a:pt x="461" y="155"/>
                  <a:pt x="441" y="139"/>
                  <a:pt x="436" y="116"/>
                </a:cubicBezTo>
                <a:lnTo>
                  <a:pt x="436" y="114"/>
                </a:lnTo>
                <a:cubicBezTo>
                  <a:pt x="435" y="107"/>
                  <a:pt x="435" y="100"/>
                  <a:pt x="436" y="93"/>
                </a:cubicBezTo>
                <a:lnTo>
                  <a:pt x="437" y="91"/>
                </a:lnTo>
                <a:cubicBezTo>
                  <a:pt x="441" y="75"/>
                  <a:pt x="452" y="63"/>
                  <a:pt x="467" y="57"/>
                </a:cubicBezTo>
                <a:cubicBezTo>
                  <a:pt x="482" y="52"/>
                  <a:pt x="498" y="54"/>
                  <a:pt x="511" y="63"/>
                </a:cubicBezTo>
                <a:lnTo>
                  <a:pt x="515" y="66"/>
                </a:lnTo>
                <a:lnTo>
                  <a:pt x="514" y="65"/>
                </a:lnTo>
                <a:lnTo>
                  <a:pt x="444" y="119"/>
                </a:lnTo>
                <a:lnTo>
                  <a:pt x="443" y="117"/>
                </a:lnTo>
                <a:lnTo>
                  <a:pt x="449" y="130"/>
                </a:lnTo>
                <a:lnTo>
                  <a:pt x="447" y="127"/>
                </a:lnTo>
                <a:lnTo>
                  <a:pt x="536" y="102"/>
                </a:lnTo>
                <a:lnTo>
                  <a:pt x="536" y="105"/>
                </a:lnTo>
                <a:lnTo>
                  <a:pt x="536" y="107"/>
                </a:lnTo>
                <a:lnTo>
                  <a:pt x="442" y="97"/>
                </a:lnTo>
                <a:lnTo>
                  <a:pt x="443" y="92"/>
                </a:lnTo>
                <a:lnTo>
                  <a:pt x="445" y="84"/>
                </a:lnTo>
                <a:cubicBezTo>
                  <a:pt x="451" y="65"/>
                  <a:pt x="467" y="51"/>
                  <a:pt x="487" y="50"/>
                </a:cubicBezTo>
                <a:cubicBezTo>
                  <a:pt x="506" y="48"/>
                  <a:pt x="525" y="58"/>
                  <a:pt x="534" y="76"/>
                </a:cubicBezTo>
                <a:lnTo>
                  <a:pt x="535" y="78"/>
                </a:lnTo>
                <a:lnTo>
                  <a:pt x="536" y="81"/>
                </a:lnTo>
                <a:lnTo>
                  <a:pt x="493" y="54"/>
                </a:lnTo>
                <a:lnTo>
                  <a:pt x="495" y="54"/>
                </a:lnTo>
                <a:lnTo>
                  <a:pt x="497" y="54"/>
                </a:lnTo>
                <a:cubicBezTo>
                  <a:pt x="511" y="54"/>
                  <a:pt x="525" y="61"/>
                  <a:pt x="534" y="72"/>
                </a:cubicBezTo>
                <a:lnTo>
                  <a:pt x="536" y="75"/>
                </a:lnTo>
                <a:lnTo>
                  <a:pt x="528" y="67"/>
                </a:lnTo>
                <a:lnTo>
                  <a:pt x="530" y="69"/>
                </a:lnTo>
                <a:lnTo>
                  <a:pt x="460" y="84"/>
                </a:lnTo>
                <a:lnTo>
                  <a:pt x="462" y="79"/>
                </a:lnTo>
                <a:lnTo>
                  <a:pt x="461" y="80"/>
                </a:lnTo>
                <a:cubicBezTo>
                  <a:pt x="468" y="63"/>
                  <a:pt x="483" y="52"/>
                  <a:pt x="501" y="50"/>
                </a:cubicBezTo>
                <a:cubicBezTo>
                  <a:pt x="519" y="48"/>
                  <a:pt x="536" y="56"/>
                  <a:pt x="546" y="71"/>
                </a:cubicBezTo>
                <a:lnTo>
                  <a:pt x="547" y="72"/>
                </a:lnTo>
                <a:cubicBezTo>
                  <a:pt x="550" y="76"/>
                  <a:pt x="552" y="81"/>
                  <a:pt x="553" y="86"/>
                </a:cubicBezTo>
                <a:lnTo>
                  <a:pt x="554" y="89"/>
                </a:lnTo>
                <a:cubicBezTo>
                  <a:pt x="555" y="92"/>
                  <a:pt x="555" y="95"/>
                  <a:pt x="556" y="98"/>
                </a:cubicBezTo>
                <a:lnTo>
                  <a:pt x="556" y="104"/>
                </a:lnTo>
                <a:lnTo>
                  <a:pt x="556" y="112"/>
                </a:lnTo>
                <a:cubicBezTo>
                  <a:pt x="556" y="135"/>
                  <a:pt x="540" y="155"/>
                  <a:pt x="518" y="159"/>
                </a:cubicBezTo>
                <a:cubicBezTo>
                  <a:pt x="495" y="163"/>
                  <a:pt x="472" y="151"/>
                  <a:pt x="464" y="130"/>
                </a:cubicBezTo>
                <a:lnTo>
                  <a:pt x="463" y="127"/>
                </a:lnTo>
                <a:lnTo>
                  <a:pt x="462" y="125"/>
                </a:lnTo>
                <a:cubicBezTo>
                  <a:pt x="452" y="101"/>
                  <a:pt x="463" y="74"/>
                  <a:pt x="487" y="63"/>
                </a:cubicBezTo>
                <a:cubicBezTo>
                  <a:pt x="510" y="53"/>
                  <a:pt x="538" y="62"/>
                  <a:pt x="549" y="86"/>
                </a:cubicBezTo>
                <a:lnTo>
                  <a:pt x="550" y="88"/>
                </a:lnTo>
                <a:cubicBezTo>
                  <a:pt x="551" y="90"/>
                  <a:pt x="552" y="92"/>
                  <a:pt x="553" y="94"/>
                </a:cubicBezTo>
                <a:lnTo>
                  <a:pt x="554" y="97"/>
                </a:lnTo>
                <a:cubicBezTo>
                  <a:pt x="559" y="111"/>
                  <a:pt x="556" y="128"/>
                  <a:pt x="547" y="140"/>
                </a:cubicBezTo>
                <a:cubicBezTo>
                  <a:pt x="538" y="153"/>
                  <a:pt x="524" y="160"/>
                  <a:pt x="508" y="160"/>
                </a:cubicBezTo>
                <a:lnTo>
                  <a:pt x="507" y="160"/>
                </a:lnTo>
                <a:cubicBezTo>
                  <a:pt x="494" y="160"/>
                  <a:pt x="481" y="154"/>
                  <a:pt x="472" y="144"/>
                </a:cubicBezTo>
                <a:cubicBezTo>
                  <a:pt x="463" y="134"/>
                  <a:pt x="458" y="121"/>
                  <a:pt x="460" y="107"/>
                </a:cubicBezTo>
                <a:lnTo>
                  <a:pt x="460" y="102"/>
                </a:lnTo>
                <a:lnTo>
                  <a:pt x="460" y="102"/>
                </a:lnTo>
                <a:cubicBezTo>
                  <a:pt x="460" y="79"/>
                  <a:pt x="476" y="60"/>
                  <a:pt x="499" y="55"/>
                </a:cubicBezTo>
                <a:cubicBezTo>
                  <a:pt x="521" y="51"/>
                  <a:pt x="544" y="63"/>
                  <a:pt x="553" y="85"/>
                </a:cubicBezTo>
                <a:lnTo>
                  <a:pt x="554" y="87"/>
                </a:lnTo>
                <a:lnTo>
                  <a:pt x="556" y="95"/>
                </a:lnTo>
                <a:lnTo>
                  <a:pt x="462" y="102"/>
                </a:lnTo>
                <a:lnTo>
                  <a:pt x="462" y="97"/>
                </a:lnTo>
                <a:lnTo>
                  <a:pt x="463" y="93"/>
                </a:lnTo>
                <a:cubicBezTo>
                  <a:pt x="465" y="74"/>
                  <a:pt x="477" y="58"/>
                  <a:pt x="494" y="52"/>
                </a:cubicBezTo>
                <a:cubicBezTo>
                  <a:pt x="512" y="46"/>
                  <a:pt x="531" y="50"/>
                  <a:pt x="544" y="64"/>
                </a:cubicBezTo>
                <a:lnTo>
                  <a:pt x="547" y="66"/>
                </a:lnTo>
                <a:lnTo>
                  <a:pt x="549" y="69"/>
                </a:lnTo>
                <a:lnTo>
                  <a:pt x="473" y="81"/>
                </a:lnTo>
                <a:lnTo>
                  <a:pt x="474" y="78"/>
                </a:lnTo>
                <a:cubicBezTo>
                  <a:pt x="475" y="75"/>
                  <a:pt x="477" y="73"/>
                  <a:pt x="479" y="71"/>
                </a:cubicBezTo>
                <a:lnTo>
                  <a:pt x="480" y="69"/>
                </a:lnTo>
                <a:cubicBezTo>
                  <a:pt x="492" y="52"/>
                  <a:pt x="514" y="45"/>
                  <a:pt x="534" y="52"/>
                </a:cubicBezTo>
                <a:cubicBezTo>
                  <a:pt x="553" y="58"/>
                  <a:pt x="566" y="77"/>
                  <a:pt x="566" y="97"/>
                </a:cubicBezTo>
                <a:lnTo>
                  <a:pt x="566" y="100"/>
                </a:lnTo>
                <a:lnTo>
                  <a:pt x="566" y="105"/>
                </a:lnTo>
                <a:lnTo>
                  <a:pt x="566" y="110"/>
                </a:lnTo>
                <a:lnTo>
                  <a:pt x="566" y="112"/>
                </a:lnTo>
                <a:lnTo>
                  <a:pt x="472" y="100"/>
                </a:lnTo>
                <a:lnTo>
                  <a:pt x="472" y="98"/>
                </a:lnTo>
                <a:lnTo>
                  <a:pt x="471" y="105"/>
                </a:lnTo>
                <a:lnTo>
                  <a:pt x="472" y="100"/>
                </a:lnTo>
                <a:lnTo>
                  <a:pt x="471" y="100"/>
                </a:lnTo>
                <a:cubicBezTo>
                  <a:pt x="471" y="97"/>
                  <a:pt x="472" y="94"/>
                  <a:pt x="472" y="91"/>
                </a:cubicBezTo>
                <a:lnTo>
                  <a:pt x="473" y="88"/>
                </a:lnTo>
                <a:cubicBezTo>
                  <a:pt x="477" y="68"/>
                  <a:pt x="493" y="53"/>
                  <a:pt x="514" y="50"/>
                </a:cubicBezTo>
                <a:cubicBezTo>
                  <a:pt x="534" y="47"/>
                  <a:pt x="554" y="58"/>
                  <a:pt x="563" y="76"/>
                </a:cubicBezTo>
                <a:lnTo>
                  <a:pt x="563" y="77"/>
                </a:lnTo>
                <a:cubicBezTo>
                  <a:pt x="564" y="79"/>
                  <a:pt x="565" y="81"/>
                  <a:pt x="566" y="83"/>
                </a:cubicBezTo>
                <a:lnTo>
                  <a:pt x="567" y="86"/>
                </a:lnTo>
                <a:cubicBezTo>
                  <a:pt x="568" y="88"/>
                  <a:pt x="568" y="91"/>
                  <a:pt x="569" y="93"/>
                </a:cubicBezTo>
                <a:lnTo>
                  <a:pt x="570" y="98"/>
                </a:lnTo>
                <a:lnTo>
                  <a:pt x="522" y="59"/>
                </a:lnTo>
                <a:lnTo>
                  <a:pt x="523" y="59"/>
                </a:lnTo>
                <a:lnTo>
                  <a:pt x="475" y="103"/>
                </a:lnTo>
                <a:lnTo>
                  <a:pt x="476" y="97"/>
                </a:lnTo>
                <a:lnTo>
                  <a:pt x="476" y="92"/>
                </a:lnTo>
                <a:cubicBezTo>
                  <a:pt x="479" y="67"/>
                  <a:pt x="500" y="49"/>
                  <a:pt x="524" y="49"/>
                </a:cubicBezTo>
                <a:cubicBezTo>
                  <a:pt x="548" y="49"/>
                  <a:pt x="569" y="67"/>
                  <a:pt x="572" y="92"/>
                </a:cubicBezTo>
                <a:lnTo>
                  <a:pt x="572" y="96"/>
                </a:lnTo>
                <a:lnTo>
                  <a:pt x="572" y="107"/>
                </a:lnTo>
                <a:lnTo>
                  <a:pt x="524" y="59"/>
                </a:lnTo>
                <a:lnTo>
                  <a:pt x="525" y="59"/>
                </a:lnTo>
                <a:cubicBezTo>
                  <a:pt x="547" y="59"/>
                  <a:pt x="566" y="73"/>
                  <a:pt x="571" y="94"/>
                </a:cubicBezTo>
                <a:lnTo>
                  <a:pt x="573" y="100"/>
                </a:lnTo>
                <a:lnTo>
                  <a:pt x="569" y="91"/>
                </a:lnTo>
                <a:lnTo>
                  <a:pt x="571" y="95"/>
                </a:lnTo>
                <a:lnTo>
                  <a:pt x="495" y="83"/>
                </a:lnTo>
                <a:lnTo>
                  <a:pt x="496" y="81"/>
                </a:lnTo>
                <a:lnTo>
                  <a:pt x="484" y="100"/>
                </a:lnTo>
                <a:lnTo>
                  <a:pt x="485" y="97"/>
                </a:lnTo>
                <a:cubicBezTo>
                  <a:pt x="487" y="92"/>
                  <a:pt x="489" y="88"/>
                  <a:pt x="492" y="84"/>
                </a:cubicBezTo>
                <a:lnTo>
                  <a:pt x="495" y="79"/>
                </a:lnTo>
                <a:lnTo>
                  <a:pt x="486" y="107"/>
                </a:lnTo>
                <a:lnTo>
                  <a:pt x="486" y="104"/>
                </a:lnTo>
                <a:lnTo>
                  <a:pt x="489" y="119"/>
                </a:lnTo>
                <a:lnTo>
                  <a:pt x="488" y="118"/>
                </a:lnTo>
                <a:lnTo>
                  <a:pt x="580" y="118"/>
                </a:lnTo>
                <a:lnTo>
                  <a:pt x="579" y="119"/>
                </a:lnTo>
                <a:lnTo>
                  <a:pt x="581" y="104"/>
                </a:lnTo>
                <a:lnTo>
                  <a:pt x="581" y="107"/>
                </a:lnTo>
                <a:lnTo>
                  <a:pt x="580" y="94"/>
                </a:lnTo>
                <a:lnTo>
                  <a:pt x="581" y="97"/>
                </a:lnTo>
                <a:lnTo>
                  <a:pt x="574" y="84"/>
                </a:lnTo>
                <a:lnTo>
                  <a:pt x="575" y="85"/>
                </a:lnTo>
                <a:lnTo>
                  <a:pt x="490" y="97"/>
                </a:lnTo>
                <a:lnTo>
                  <a:pt x="490" y="95"/>
                </a:lnTo>
                <a:lnTo>
                  <a:pt x="488" y="104"/>
                </a:lnTo>
                <a:lnTo>
                  <a:pt x="489" y="100"/>
                </a:lnTo>
                <a:lnTo>
                  <a:pt x="491" y="90"/>
                </a:lnTo>
                <a:cubicBezTo>
                  <a:pt x="492" y="87"/>
                  <a:pt x="493" y="85"/>
                  <a:pt x="495" y="82"/>
                </a:cubicBezTo>
                <a:lnTo>
                  <a:pt x="495" y="81"/>
                </a:lnTo>
                <a:cubicBezTo>
                  <a:pt x="504" y="64"/>
                  <a:pt x="522" y="53"/>
                  <a:pt x="541" y="55"/>
                </a:cubicBezTo>
                <a:cubicBezTo>
                  <a:pt x="561" y="56"/>
                  <a:pt x="577" y="69"/>
                  <a:pt x="584" y="87"/>
                </a:cubicBezTo>
                <a:lnTo>
                  <a:pt x="585" y="90"/>
                </a:lnTo>
                <a:lnTo>
                  <a:pt x="587" y="100"/>
                </a:lnTo>
                <a:lnTo>
                  <a:pt x="588" y="104"/>
                </a:lnTo>
                <a:lnTo>
                  <a:pt x="588" y="105"/>
                </a:lnTo>
                <a:lnTo>
                  <a:pt x="493" y="116"/>
                </a:lnTo>
                <a:lnTo>
                  <a:pt x="493" y="115"/>
                </a:lnTo>
                <a:lnTo>
                  <a:pt x="493" y="112"/>
                </a:lnTo>
                <a:lnTo>
                  <a:pt x="494" y="119"/>
                </a:lnTo>
                <a:lnTo>
                  <a:pt x="493" y="116"/>
                </a:lnTo>
                <a:cubicBezTo>
                  <a:pt x="493" y="114"/>
                  <a:pt x="493" y="111"/>
                  <a:pt x="493" y="109"/>
                </a:cubicBezTo>
                <a:lnTo>
                  <a:pt x="493" y="107"/>
                </a:lnTo>
                <a:cubicBezTo>
                  <a:pt x="493" y="85"/>
                  <a:pt x="508" y="65"/>
                  <a:pt x="530" y="60"/>
                </a:cubicBezTo>
                <a:cubicBezTo>
                  <a:pt x="552" y="55"/>
                  <a:pt x="574" y="66"/>
                  <a:pt x="584" y="86"/>
                </a:cubicBezTo>
                <a:lnTo>
                  <a:pt x="585" y="88"/>
                </a:lnTo>
                <a:lnTo>
                  <a:pt x="586" y="91"/>
                </a:lnTo>
                <a:cubicBezTo>
                  <a:pt x="587" y="93"/>
                  <a:pt x="588" y="95"/>
                  <a:pt x="589" y="97"/>
                </a:cubicBezTo>
                <a:lnTo>
                  <a:pt x="590" y="100"/>
                </a:lnTo>
                <a:lnTo>
                  <a:pt x="584" y="88"/>
                </a:lnTo>
                <a:lnTo>
                  <a:pt x="585" y="90"/>
                </a:lnTo>
                <a:lnTo>
                  <a:pt x="521" y="75"/>
                </a:lnTo>
                <a:lnTo>
                  <a:pt x="523" y="74"/>
                </a:lnTo>
                <a:lnTo>
                  <a:pt x="514" y="81"/>
                </a:lnTo>
                <a:lnTo>
                  <a:pt x="517" y="78"/>
                </a:lnTo>
                <a:lnTo>
                  <a:pt x="526" y="70"/>
                </a:lnTo>
                <a:cubicBezTo>
                  <a:pt x="540" y="59"/>
                  <a:pt x="559" y="56"/>
                  <a:pt x="575" y="63"/>
                </a:cubicBezTo>
                <a:cubicBezTo>
                  <a:pt x="592" y="69"/>
                  <a:pt x="603" y="85"/>
                  <a:pt x="605" y="103"/>
                </a:cubicBezTo>
                <a:lnTo>
                  <a:pt x="605" y="108"/>
                </a:lnTo>
                <a:lnTo>
                  <a:pt x="606" y="111"/>
                </a:lnTo>
                <a:lnTo>
                  <a:pt x="510" y="116"/>
                </a:lnTo>
                <a:lnTo>
                  <a:pt x="510" y="112"/>
                </a:lnTo>
                <a:lnTo>
                  <a:pt x="510" y="111"/>
                </a:lnTo>
                <a:lnTo>
                  <a:pt x="510" y="112"/>
                </a:lnTo>
                <a:lnTo>
                  <a:pt x="517" y="131"/>
                </a:lnTo>
                <a:lnTo>
                  <a:pt x="516" y="129"/>
                </a:lnTo>
                <a:lnTo>
                  <a:pt x="601" y="120"/>
                </a:lnTo>
                <a:lnTo>
                  <a:pt x="600" y="123"/>
                </a:lnTo>
                <a:lnTo>
                  <a:pt x="601" y="119"/>
                </a:lnTo>
                <a:cubicBezTo>
                  <a:pt x="595" y="144"/>
                  <a:pt x="569" y="160"/>
                  <a:pt x="543" y="154"/>
                </a:cubicBezTo>
                <a:cubicBezTo>
                  <a:pt x="517" y="147"/>
                  <a:pt x="501" y="121"/>
                  <a:pt x="508" y="95"/>
                </a:cubicBezTo>
                <a:lnTo>
                  <a:pt x="508" y="93"/>
                </a:lnTo>
                <a:lnTo>
                  <a:pt x="508" y="93"/>
                </a:lnTo>
                <a:cubicBezTo>
                  <a:pt x="512" y="73"/>
                  <a:pt x="529" y="58"/>
                  <a:pt x="549" y="55"/>
                </a:cubicBezTo>
                <a:cubicBezTo>
                  <a:pt x="569" y="52"/>
                  <a:pt x="589" y="63"/>
                  <a:pt x="598" y="81"/>
                </a:cubicBezTo>
                <a:lnTo>
                  <a:pt x="599" y="83"/>
                </a:lnTo>
                <a:cubicBezTo>
                  <a:pt x="601" y="87"/>
                  <a:pt x="603" y="91"/>
                  <a:pt x="604" y="95"/>
                </a:cubicBezTo>
                <a:lnTo>
                  <a:pt x="604" y="98"/>
                </a:lnTo>
                <a:lnTo>
                  <a:pt x="557" y="59"/>
                </a:lnTo>
                <a:lnTo>
                  <a:pt x="558" y="59"/>
                </a:lnTo>
                <a:lnTo>
                  <a:pt x="560" y="59"/>
                </a:lnTo>
                <a:cubicBezTo>
                  <a:pt x="584" y="59"/>
                  <a:pt x="604" y="77"/>
                  <a:pt x="607" y="100"/>
                </a:cubicBezTo>
                <a:lnTo>
                  <a:pt x="608" y="104"/>
                </a:lnTo>
                <a:lnTo>
                  <a:pt x="608" y="105"/>
                </a:lnTo>
                <a:lnTo>
                  <a:pt x="610" y="114"/>
                </a:lnTo>
                <a:lnTo>
                  <a:pt x="605" y="98"/>
                </a:lnTo>
                <a:lnTo>
                  <a:pt x="606" y="100"/>
                </a:lnTo>
                <a:lnTo>
                  <a:pt x="525" y="93"/>
                </a:lnTo>
                <a:lnTo>
                  <a:pt x="526" y="91"/>
                </a:lnTo>
                <a:lnTo>
                  <a:pt x="519" y="104"/>
                </a:lnTo>
                <a:lnTo>
                  <a:pt x="520" y="100"/>
                </a:lnTo>
                <a:lnTo>
                  <a:pt x="521" y="96"/>
                </a:lnTo>
                <a:cubicBezTo>
                  <a:pt x="522" y="94"/>
                  <a:pt x="523" y="91"/>
                  <a:pt x="525" y="89"/>
                </a:cubicBezTo>
                <a:lnTo>
                  <a:pt x="526" y="86"/>
                </a:lnTo>
                <a:cubicBezTo>
                  <a:pt x="538" y="62"/>
                  <a:pt x="567" y="52"/>
                  <a:pt x="590" y="64"/>
                </a:cubicBezTo>
                <a:lnTo>
                  <a:pt x="592" y="65"/>
                </a:lnTo>
                <a:cubicBezTo>
                  <a:pt x="602" y="70"/>
                  <a:pt x="609" y="77"/>
                  <a:pt x="614" y="87"/>
                </a:cubicBezTo>
                <a:lnTo>
                  <a:pt x="616" y="91"/>
                </a:lnTo>
                <a:cubicBezTo>
                  <a:pt x="617" y="93"/>
                  <a:pt x="618" y="96"/>
                  <a:pt x="619" y="99"/>
                </a:cubicBezTo>
                <a:lnTo>
                  <a:pt x="621" y="105"/>
                </a:lnTo>
                <a:lnTo>
                  <a:pt x="621" y="105"/>
                </a:lnTo>
                <a:lnTo>
                  <a:pt x="530" y="106"/>
                </a:lnTo>
                <a:lnTo>
                  <a:pt x="531" y="105"/>
                </a:lnTo>
                <a:lnTo>
                  <a:pt x="528" y="120"/>
                </a:lnTo>
                <a:lnTo>
                  <a:pt x="528" y="117"/>
                </a:lnTo>
                <a:lnTo>
                  <a:pt x="528" y="113"/>
                </a:lnTo>
                <a:lnTo>
                  <a:pt x="528" y="112"/>
                </a:lnTo>
                <a:cubicBezTo>
                  <a:pt x="528" y="88"/>
                  <a:pt x="546" y="68"/>
                  <a:pt x="569" y="65"/>
                </a:cubicBezTo>
                <a:cubicBezTo>
                  <a:pt x="592" y="61"/>
                  <a:pt x="615" y="74"/>
                  <a:pt x="622" y="97"/>
                </a:cubicBezTo>
                <a:lnTo>
                  <a:pt x="623" y="98"/>
                </a:lnTo>
                <a:cubicBezTo>
                  <a:pt x="624" y="103"/>
                  <a:pt x="625" y="108"/>
                  <a:pt x="625" y="113"/>
                </a:cubicBezTo>
                <a:lnTo>
                  <a:pt x="625" y="116"/>
                </a:lnTo>
                <a:lnTo>
                  <a:pt x="625" y="121"/>
                </a:lnTo>
                <a:lnTo>
                  <a:pt x="577" y="73"/>
                </a:lnTo>
                <a:lnTo>
                  <a:pt x="579" y="73"/>
                </a:lnTo>
                <a:lnTo>
                  <a:pt x="534" y="104"/>
                </a:lnTo>
                <a:lnTo>
                  <a:pt x="536" y="99"/>
                </a:lnTo>
                <a:cubicBezTo>
                  <a:pt x="544" y="80"/>
                  <a:pt x="561" y="68"/>
                  <a:pt x="581" y="68"/>
                </a:cubicBezTo>
                <a:lnTo>
                  <a:pt x="581" y="68"/>
                </a:lnTo>
                <a:cubicBezTo>
                  <a:pt x="603" y="68"/>
                  <a:pt x="623" y="83"/>
                  <a:pt x="628" y="105"/>
                </a:cubicBezTo>
                <a:lnTo>
                  <a:pt x="629" y="109"/>
                </a:lnTo>
                <a:lnTo>
                  <a:pt x="631" y="119"/>
                </a:lnTo>
                <a:lnTo>
                  <a:pt x="632" y="123"/>
                </a:lnTo>
                <a:lnTo>
                  <a:pt x="632" y="122"/>
                </a:lnTo>
                <a:lnTo>
                  <a:pt x="619" y="102"/>
                </a:lnTo>
                <a:lnTo>
                  <a:pt x="620" y="102"/>
                </a:lnTo>
                <a:lnTo>
                  <a:pt x="538" y="136"/>
                </a:lnTo>
                <a:lnTo>
                  <a:pt x="538" y="134"/>
                </a:lnTo>
                <a:lnTo>
                  <a:pt x="538" y="131"/>
                </a:lnTo>
                <a:lnTo>
                  <a:pt x="586" y="179"/>
                </a:lnTo>
                <a:lnTo>
                  <a:pt x="585" y="179"/>
                </a:lnTo>
                <a:cubicBezTo>
                  <a:pt x="559" y="179"/>
                  <a:pt x="537" y="157"/>
                  <a:pt x="537" y="131"/>
                </a:cubicBezTo>
                <a:cubicBezTo>
                  <a:pt x="537" y="104"/>
                  <a:pt x="559" y="83"/>
                  <a:pt x="585" y="83"/>
                </a:cubicBezTo>
                <a:lnTo>
                  <a:pt x="588" y="83"/>
                </a:lnTo>
                <a:cubicBezTo>
                  <a:pt x="603" y="83"/>
                  <a:pt x="617" y="90"/>
                  <a:pt x="626" y="101"/>
                </a:cubicBezTo>
                <a:lnTo>
                  <a:pt x="628" y="103"/>
                </a:lnTo>
                <a:lnTo>
                  <a:pt x="630" y="107"/>
                </a:lnTo>
                <a:lnTo>
                  <a:pt x="592" y="87"/>
                </a:lnTo>
                <a:lnTo>
                  <a:pt x="595" y="87"/>
                </a:lnTo>
                <a:cubicBezTo>
                  <a:pt x="622" y="87"/>
                  <a:pt x="643" y="109"/>
                  <a:pt x="643" y="135"/>
                </a:cubicBezTo>
                <a:cubicBezTo>
                  <a:pt x="643" y="162"/>
                  <a:pt x="622" y="183"/>
                  <a:pt x="595" y="183"/>
                </a:cubicBezTo>
                <a:lnTo>
                  <a:pt x="595" y="183"/>
                </a:lnTo>
                <a:lnTo>
                  <a:pt x="643" y="131"/>
                </a:lnTo>
                <a:lnTo>
                  <a:pt x="643" y="137"/>
                </a:lnTo>
                <a:lnTo>
                  <a:pt x="643" y="145"/>
                </a:lnTo>
                <a:cubicBezTo>
                  <a:pt x="643" y="171"/>
                  <a:pt x="622" y="193"/>
                  <a:pt x="595" y="193"/>
                </a:cubicBezTo>
                <a:cubicBezTo>
                  <a:pt x="569" y="193"/>
                  <a:pt x="547" y="171"/>
                  <a:pt x="547" y="145"/>
                </a:cubicBezTo>
                <a:lnTo>
                  <a:pt x="547" y="141"/>
                </a:lnTo>
                <a:lnTo>
                  <a:pt x="547" y="140"/>
                </a:lnTo>
                <a:lnTo>
                  <a:pt x="547" y="132"/>
                </a:lnTo>
                <a:cubicBezTo>
                  <a:pt x="547" y="127"/>
                  <a:pt x="548" y="122"/>
                  <a:pt x="549" y="117"/>
                </a:cubicBezTo>
                <a:lnTo>
                  <a:pt x="550" y="116"/>
                </a:lnTo>
                <a:cubicBezTo>
                  <a:pt x="555" y="100"/>
                  <a:pt x="568" y="88"/>
                  <a:pt x="584" y="84"/>
                </a:cubicBezTo>
                <a:cubicBezTo>
                  <a:pt x="601" y="80"/>
                  <a:pt x="618" y="85"/>
                  <a:pt x="629" y="97"/>
                </a:cubicBezTo>
                <a:lnTo>
                  <a:pt x="631" y="99"/>
                </a:lnTo>
                <a:cubicBezTo>
                  <a:pt x="633" y="101"/>
                  <a:pt x="635" y="103"/>
                  <a:pt x="637" y="106"/>
                </a:cubicBezTo>
                <a:lnTo>
                  <a:pt x="639" y="109"/>
                </a:lnTo>
                <a:lnTo>
                  <a:pt x="635" y="103"/>
                </a:lnTo>
                <a:lnTo>
                  <a:pt x="639" y="108"/>
                </a:lnTo>
                <a:cubicBezTo>
                  <a:pt x="645" y="115"/>
                  <a:pt x="649" y="122"/>
                  <a:pt x="650" y="130"/>
                </a:cubicBezTo>
                <a:lnTo>
                  <a:pt x="651" y="135"/>
                </a:lnTo>
                <a:cubicBezTo>
                  <a:pt x="652" y="139"/>
                  <a:pt x="653" y="144"/>
                  <a:pt x="652" y="148"/>
                </a:cubicBezTo>
                <a:lnTo>
                  <a:pt x="652" y="156"/>
                </a:lnTo>
                <a:lnTo>
                  <a:pt x="652" y="159"/>
                </a:lnTo>
                <a:lnTo>
                  <a:pt x="648" y="141"/>
                </a:lnTo>
                <a:lnTo>
                  <a:pt x="650" y="144"/>
                </a:lnTo>
                <a:lnTo>
                  <a:pt x="632" y="123"/>
                </a:lnTo>
                <a:lnTo>
                  <a:pt x="634" y="124"/>
                </a:lnTo>
                <a:lnTo>
                  <a:pt x="564" y="143"/>
                </a:lnTo>
                <a:lnTo>
                  <a:pt x="565" y="141"/>
                </a:lnTo>
                <a:lnTo>
                  <a:pt x="564" y="142"/>
                </a:lnTo>
                <a:cubicBezTo>
                  <a:pt x="572" y="123"/>
                  <a:pt x="589" y="111"/>
                  <a:pt x="609" y="111"/>
                </a:cubicBezTo>
                <a:lnTo>
                  <a:pt x="610" y="111"/>
                </a:lnTo>
                <a:cubicBezTo>
                  <a:pt x="627" y="111"/>
                  <a:pt x="642" y="119"/>
                  <a:pt x="650" y="133"/>
                </a:cubicBezTo>
                <a:lnTo>
                  <a:pt x="653" y="137"/>
                </a:lnTo>
                <a:lnTo>
                  <a:pt x="659" y="148"/>
                </a:lnTo>
                <a:cubicBezTo>
                  <a:pt x="664" y="157"/>
                  <a:pt x="665" y="168"/>
                  <a:pt x="663" y="178"/>
                </a:cubicBezTo>
                <a:lnTo>
                  <a:pt x="663" y="181"/>
                </a:lnTo>
                <a:cubicBezTo>
                  <a:pt x="662" y="185"/>
                  <a:pt x="660" y="189"/>
                  <a:pt x="658" y="193"/>
                </a:cubicBezTo>
                <a:lnTo>
                  <a:pt x="657" y="195"/>
                </a:lnTo>
                <a:lnTo>
                  <a:pt x="660" y="160"/>
                </a:lnTo>
                <a:lnTo>
                  <a:pt x="662" y="165"/>
                </a:lnTo>
                <a:lnTo>
                  <a:pt x="664" y="173"/>
                </a:lnTo>
                <a:lnTo>
                  <a:pt x="617" y="135"/>
                </a:lnTo>
                <a:lnTo>
                  <a:pt x="618" y="135"/>
                </a:lnTo>
                <a:cubicBezTo>
                  <a:pt x="635" y="135"/>
                  <a:pt x="650" y="144"/>
                  <a:pt x="659" y="158"/>
                </a:cubicBezTo>
                <a:lnTo>
                  <a:pt x="662" y="163"/>
                </a:lnTo>
                <a:lnTo>
                  <a:pt x="657" y="156"/>
                </a:lnTo>
                <a:lnTo>
                  <a:pt x="661" y="161"/>
                </a:lnTo>
                <a:lnTo>
                  <a:pt x="663" y="162"/>
                </a:lnTo>
                <a:cubicBezTo>
                  <a:pt x="666" y="165"/>
                  <a:pt x="669" y="169"/>
                  <a:pt x="672" y="173"/>
                </a:cubicBezTo>
                <a:lnTo>
                  <a:pt x="675" y="178"/>
                </a:lnTo>
                <a:cubicBezTo>
                  <a:pt x="677" y="182"/>
                  <a:pt x="679" y="188"/>
                  <a:pt x="681" y="193"/>
                </a:cubicBezTo>
                <a:lnTo>
                  <a:pt x="681" y="196"/>
                </a:lnTo>
                <a:lnTo>
                  <a:pt x="672" y="176"/>
                </a:lnTo>
                <a:lnTo>
                  <a:pt x="674" y="178"/>
                </a:lnTo>
                <a:lnTo>
                  <a:pt x="594" y="182"/>
                </a:lnTo>
                <a:lnTo>
                  <a:pt x="596" y="180"/>
                </a:lnTo>
                <a:lnTo>
                  <a:pt x="600" y="174"/>
                </a:lnTo>
                <a:cubicBezTo>
                  <a:pt x="611" y="159"/>
                  <a:pt x="630" y="152"/>
                  <a:pt x="648" y="155"/>
                </a:cubicBezTo>
                <a:cubicBezTo>
                  <a:pt x="666" y="159"/>
                  <a:pt x="681" y="173"/>
                  <a:pt x="685" y="191"/>
                </a:cubicBezTo>
                <a:lnTo>
                  <a:pt x="686" y="195"/>
                </a:lnTo>
                <a:cubicBezTo>
                  <a:pt x="687" y="197"/>
                  <a:pt x="687" y="200"/>
                  <a:pt x="687" y="202"/>
                </a:cubicBezTo>
                <a:lnTo>
                  <a:pt x="688" y="208"/>
                </a:lnTo>
                <a:lnTo>
                  <a:pt x="678" y="183"/>
                </a:lnTo>
                <a:lnTo>
                  <a:pt x="680" y="185"/>
                </a:lnTo>
                <a:lnTo>
                  <a:pt x="684" y="192"/>
                </a:lnTo>
                <a:cubicBezTo>
                  <a:pt x="685" y="194"/>
                  <a:pt x="687" y="196"/>
                  <a:pt x="688" y="199"/>
                </a:cubicBezTo>
                <a:lnTo>
                  <a:pt x="690" y="204"/>
                </a:lnTo>
                <a:lnTo>
                  <a:pt x="692" y="211"/>
                </a:lnTo>
                <a:lnTo>
                  <a:pt x="646" y="178"/>
                </a:lnTo>
                <a:lnTo>
                  <a:pt x="648" y="178"/>
                </a:lnTo>
                <a:lnTo>
                  <a:pt x="650" y="178"/>
                </a:lnTo>
                <a:cubicBezTo>
                  <a:pt x="675" y="178"/>
                  <a:pt x="696" y="197"/>
                  <a:pt x="698" y="221"/>
                </a:cubicBezTo>
                <a:lnTo>
                  <a:pt x="699" y="226"/>
                </a:lnTo>
                <a:lnTo>
                  <a:pt x="699" y="230"/>
                </a:lnTo>
                <a:lnTo>
                  <a:pt x="603" y="235"/>
                </a:lnTo>
                <a:lnTo>
                  <a:pt x="603" y="233"/>
                </a:lnTo>
                <a:lnTo>
                  <a:pt x="603" y="231"/>
                </a:lnTo>
                <a:cubicBezTo>
                  <a:pt x="603" y="207"/>
                  <a:pt x="621" y="187"/>
                  <a:pt x="644" y="184"/>
                </a:cubicBezTo>
                <a:cubicBezTo>
                  <a:pt x="667" y="180"/>
                  <a:pt x="690" y="193"/>
                  <a:pt x="697" y="216"/>
                </a:cubicBezTo>
                <a:lnTo>
                  <a:pt x="699" y="220"/>
                </a:lnTo>
                <a:cubicBezTo>
                  <a:pt x="700" y="226"/>
                  <a:pt x="701" y="232"/>
                  <a:pt x="701" y="238"/>
                </a:cubicBezTo>
                <a:lnTo>
                  <a:pt x="700" y="247"/>
                </a:lnTo>
                <a:lnTo>
                  <a:pt x="698" y="231"/>
                </a:lnTo>
                <a:lnTo>
                  <a:pt x="700" y="236"/>
                </a:lnTo>
                <a:lnTo>
                  <a:pt x="701" y="238"/>
                </a:lnTo>
                <a:lnTo>
                  <a:pt x="695" y="226"/>
                </a:lnTo>
                <a:lnTo>
                  <a:pt x="696" y="228"/>
                </a:lnTo>
                <a:lnTo>
                  <a:pt x="613" y="233"/>
                </a:lnTo>
                <a:lnTo>
                  <a:pt x="614" y="231"/>
                </a:lnTo>
                <a:lnTo>
                  <a:pt x="617" y="225"/>
                </a:lnTo>
                <a:cubicBezTo>
                  <a:pt x="624" y="214"/>
                  <a:pt x="636" y="205"/>
                  <a:pt x="649" y="203"/>
                </a:cubicBezTo>
                <a:cubicBezTo>
                  <a:pt x="663" y="200"/>
                  <a:pt x="676" y="203"/>
                  <a:pt x="687" y="212"/>
                </a:cubicBezTo>
                <a:lnTo>
                  <a:pt x="689" y="213"/>
                </a:lnTo>
                <a:cubicBezTo>
                  <a:pt x="695" y="218"/>
                  <a:pt x="700" y="223"/>
                  <a:pt x="703" y="230"/>
                </a:cubicBezTo>
                <a:lnTo>
                  <a:pt x="705" y="233"/>
                </a:lnTo>
                <a:cubicBezTo>
                  <a:pt x="706" y="236"/>
                  <a:pt x="707" y="238"/>
                  <a:pt x="708" y="241"/>
                </a:cubicBezTo>
                <a:lnTo>
                  <a:pt x="709" y="245"/>
                </a:lnTo>
                <a:lnTo>
                  <a:pt x="703" y="231"/>
                </a:lnTo>
                <a:lnTo>
                  <a:pt x="704" y="233"/>
                </a:lnTo>
                <a:lnTo>
                  <a:pt x="618" y="246"/>
                </a:lnTo>
                <a:lnTo>
                  <a:pt x="619" y="241"/>
                </a:lnTo>
                <a:lnTo>
                  <a:pt x="621" y="236"/>
                </a:lnTo>
                <a:lnTo>
                  <a:pt x="621" y="235"/>
                </a:lnTo>
                <a:cubicBezTo>
                  <a:pt x="628" y="215"/>
                  <a:pt x="646" y="202"/>
                  <a:pt x="666" y="202"/>
                </a:cubicBezTo>
                <a:cubicBezTo>
                  <a:pt x="686" y="202"/>
                  <a:pt x="705" y="214"/>
                  <a:pt x="712" y="233"/>
                </a:cubicBezTo>
                <a:lnTo>
                  <a:pt x="713" y="237"/>
                </a:lnTo>
                <a:cubicBezTo>
                  <a:pt x="715" y="241"/>
                  <a:pt x="716" y="245"/>
                  <a:pt x="716" y="250"/>
                </a:cubicBezTo>
                <a:lnTo>
                  <a:pt x="717" y="255"/>
                </a:lnTo>
                <a:lnTo>
                  <a:pt x="669" y="211"/>
                </a:lnTo>
                <a:lnTo>
                  <a:pt x="670" y="211"/>
                </a:lnTo>
                <a:lnTo>
                  <a:pt x="622" y="253"/>
                </a:lnTo>
                <a:lnTo>
                  <a:pt x="623" y="249"/>
                </a:lnTo>
                <a:cubicBezTo>
                  <a:pt x="623" y="246"/>
                  <a:pt x="624" y="244"/>
                  <a:pt x="625" y="241"/>
                </a:cubicBezTo>
                <a:lnTo>
                  <a:pt x="625" y="239"/>
                </a:lnTo>
                <a:cubicBezTo>
                  <a:pt x="633" y="217"/>
                  <a:pt x="655" y="203"/>
                  <a:pt x="679" y="207"/>
                </a:cubicBezTo>
                <a:cubicBezTo>
                  <a:pt x="702" y="211"/>
                  <a:pt x="719" y="231"/>
                  <a:pt x="719" y="254"/>
                </a:cubicBezTo>
                <a:lnTo>
                  <a:pt x="719" y="257"/>
                </a:lnTo>
                <a:lnTo>
                  <a:pt x="718" y="267"/>
                </a:lnTo>
                <a:lnTo>
                  <a:pt x="718" y="272"/>
                </a:lnTo>
                <a:lnTo>
                  <a:pt x="718" y="269"/>
                </a:lnTo>
                <a:cubicBezTo>
                  <a:pt x="718" y="295"/>
                  <a:pt x="696" y="317"/>
                  <a:pt x="670" y="317"/>
                </a:cubicBezTo>
                <a:cubicBezTo>
                  <a:pt x="643" y="317"/>
                  <a:pt x="622" y="295"/>
                  <a:pt x="622" y="269"/>
                </a:cubicBezTo>
                <a:lnTo>
                  <a:pt x="622" y="268"/>
                </a:lnTo>
                <a:lnTo>
                  <a:pt x="622" y="265"/>
                </a:lnTo>
                <a:lnTo>
                  <a:pt x="623" y="255"/>
                </a:lnTo>
                <a:cubicBezTo>
                  <a:pt x="625" y="230"/>
                  <a:pt x="646" y="211"/>
                  <a:pt x="670" y="211"/>
                </a:cubicBezTo>
                <a:lnTo>
                  <a:pt x="671" y="211"/>
                </a:lnTo>
                <a:lnTo>
                  <a:pt x="673" y="211"/>
                </a:lnTo>
                <a:cubicBezTo>
                  <a:pt x="693" y="211"/>
                  <a:pt x="711" y="223"/>
                  <a:pt x="718" y="242"/>
                </a:cubicBezTo>
                <a:lnTo>
                  <a:pt x="719" y="244"/>
                </a:lnTo>
                <a:lnTo>
                  <a:pt x="722" y="252"/>
                </a:lnTo>
                <a:cubicBezTo>
                  <a:pt x="725" y="267"/>
                  <a:pt x="722" y="282"/>
                  <a:pt x="713" y="294"/>
                </a:cubicBezTo>
                <a:cubicBezTo>
                  <a:pt x="704" y="305"/>
                  <a:pt x="690" y="312"/>
                  <a:pt x="675" y="312"/>
                </a:cubicBezTo>
                <a:lnTo>
                  <a:pt x="674" y="312"/>
                </a:lnTo>
                <a:lnTo>
                  <a:pt x="722" y="264"/>
                </a:lnTo>
                <a:lnTo>
                  <a:pt x="722" y="269"/>
                </a:lnTo>
                <a:lnTo>
                  <a:pt x="719" y="253"/>
                </a:lnTo>
                <a:lnTo>
                  <a:pt x="721" y="257"/>
                </a:lnTo>
                <a:lnTo>
                  <a:pt x="638" y="245"/>
                </a:lnTo>
                <a:lnTo>
                  <a:pt x="641" y="241"/>
                </a:lnTo>
                <a:lnTo>
                  <a:pt x="642" y="238"/>
                </a:lnTo>
                <a:cubicBezTo>
                  <a:pt x="643" y="236"/>
                  <a:pt x="645" y="234"/>
                  <a:pt x="647" y="232"/>
                </a:cubicBezTo>
                <a:lnTo>
                  <a:pt x="651" y="228"/>
                </a:lnTo>
                <a:cubicBezTo>
                  <a:pt x="660" y="217"/>
                  <a:pt x="673" y="211"/>
                  <a:pt x="686" y="211"/>
                </a:cubicBezTo>
                <a:lnTo>
                  <a:pt x="688" y="211"/>
                </a:lnTo>
                <a:cubicBezTo>
                  <a:pt x="711" y="211"/>
                  <a:pt x="730" y="227"/>
                  <a:pt x="735" y="249"/>
                </a:cubicBezTo>
                <a:lnTo>
                  <a:pt x="736" y="254"/>
                </a:lnTo>
                <a:cubicBezTo>
                  <a:pt x="737" y="257"/>
                  <a:pt x="737" y="260"/>
                  <a:pt x="737" y="264"/>
                </a:cubicBezTo>
                <a:lnTo>
                  <a:pt x="737" y="271"/>
                </a:lnTo>
                <a:lnTo>
                  <a:pt x="737" y="282"/>
                </a:lnTo>
                <a:cubicBezTo>
                  <a:pt x="735" y="308"/>
                  <a:pt x="713" y="327"/>
                  <a:pt x="687" y="326"/>
                </a:cubicBezTo>
                <a:cubicBezTo>
                  <a:pt x="661" y="326"/>
                  <a:pt x="641" y="304"/>
                  <a:pt x="641" y="278"/>
                </a:cubicBezTo>
                <a:lnTo>
                  <a:pt x="641" y="277"/>
                </a:lnTo>
                <a:lnTo>
                  <a:pt x="641" y="273"/>
                </a:lnTo>
                <a:lnTo>
                  <a:pt x="641" y="269"/>
                </a:lnTo>
                <a:lnTo>
                  <a:pt x="642" y="259"/>
                </a:lnTo>
                <a:cubicBezTo>
                  <a:pt x="643" y="249"/>
                  <a:pt x="647" y="240"/>
                  <a:pt x="654" y="232"/>
                </a:cubicBezTo>
                <a:lnTo>
                  <a:pt x="658" y="228"/>
                </a:lnTo>
                <a:cubicBezTo>
                  <a:pt x="667" y="217"/>
                  <a:pt x="680" y="211"/>
                  <a:pt x="693" y="211"/>
                </a:cubicBezTo>
                <a:lnTo>
                  <a:pt x="694" y="211"/>
                </a:lnTo>
                <a:cubicBezTo>
                  <a:pt x="708" y="211"/>
                  <a:pt x="721" y="217"/>
                  <a:pt x="730" y="227"/>
                </a:cubicBezTo>
                <a:cubicBezTo>
                  <a:pt x="739" y="237"/>
                  <a:pt x="744" y="251"/>
                  <a:pt x="742" y="264"/>
                </a:cubicBezTo>
                <a:lnTo>
                  <a:pt x="742" y="269"/>
                </a:lnTo>
                <a:lnTo>
                  <a:pt x="742" y="259"/>
                </a:lnTo>
                <a:lnTo>
                  <a:pt x="742" y="264"/>
                </a:lnTo>
                <a:lnTo>
                  <a:pt x="668" y="229"/>
                </a:lnTo>
                <a:lnTo>
                  <a:pt x="671" y="227"/>
                </a:lnTo>
                <a:lnTo>
                  <a:pt x="661" y="236"/>
                </a:lnTo>
                <a:lnTo>
                  <a:pt x="663" y="233"/>
                </a:lnTo>
                <a:cubicBezTo>
                  <a:pt x="672" y="222"/>
                  <a:pt x="686" y="216"/>
                  <a:pt x="700" y="216"/>
                </a:cubicBezTo>
                <a:lnTo>
                  <a:pt x="702" y="216"/>
                </a:lnTo>
                <a:lnTo>
                  <a:pt x="665" y="233"/>
                </a:lnTo>
                <a:lnTo>
                  <a:pt x="668" y="230"/>
                </a:lnTo>
                <a:cubicBezTo>
                  <a:pt x="670" y="227"/>
                  <a:pt x="673" y="225"/>
                  <a:pt x="676" y="223"/>
                </a:cubicBezTo>
                <a:lnTo>
                  <a:pt x="678" y="221"/>
                </a:lnTo>
                <a:cubicBezTo>
                  <a:pt x="691" y="211"/>
                  <a:pt x="708" y="209"/>
                  <a:pt x="723" y="214"/>
                </a:cubicBezTo>
                <a:cubicBezTo>
                  <a:pt x="738" y="220"/>
                  <a:pt x="750" y="233"/>
                  <a:pt x="753" y="249"/>
                </a:cubicBezTo>
                <a:lnTo>
                  <a:pt x="754" y="254"/>
                </a:lnTo>
                <a:cubicBezTo>
                  <a:pt x="755" y="257"/>
                  <a:pt x="755" y="260"/>
                  <a:pt x="755" y="264"/>
                </a:cubicBezTo>
                <a:lnTo>
                  <a:pt x="755" y="269"/>
                </a:lnTo>
                <a:lnTo>
                  <a:pt x="661" y="257"/>
                </a:lnTo>
                <a:lnTo>
                  <a:pt x="661" y="255"/>
                </a:lnTo>
                <a:lnTo>
                  <a:pt x="660" y="267"/>
                </a:lnTo>
                <a:lnTo>
                  <a:pt x="660" y="264"/>
                </a:lnTo>
                <a:cubicBezTo>
                  <a:pt x="660" y="237"/>
                  <a:pt x="681" y="216"/>
                  <a:pt x="708" y="216"/>
                </a:cubicBezTo>
                <a:lnTo>
                  <a:pt x="710" y="216"/>
                </a:lnTo>
                <a:cubicBezTo>
                  <a:pt x="737" y="216"/>
                  <a:pt x="758" y="237"/>
                  <a:pt x="758" y="264"/>
                </a:cubicBezTo>
                <a:cubicBezTo>
                  <a:pt x="758" y="290"/>
                  <a:pt x="737" y="312"/>
                  <a:pt x="710" y="312"/>
                </a:cubicBezTo>
                <a:lnTo>
                  <a:pt x="709" y="312"/>
                </a:lnTo>
                <a:cubicBezTo>
                  <a:pt x="695" y="312"/>
                  <a:pt x="681" y="306"/>
                  <a:pt x="672" y="294"/>
                </a:cubicBezTo>
                <a:cubicBezTo>
                  <a:pt x="663" y="283"/>
                  <a:pt x="660" y="269"/>
                  <a:pt x="662" y="255"/>
                </a:cubicBezTo>
                <a:lnTo>
                  <a:pt x="663" y="252"/>
                </a:lnTo>
                <a:lnTo>
                  <a:pt x="664" y="248"/>
                </a:lnTo>
                <a:cubicBezTo>
                  <a:pt x="670" y="224"/>
                  <a:pt x="692" y="209"/>
                  <a:pt x="716" y="212"/>
                </a:cubicBezTo>
                <a:cubicBezTo>
                  <a:pt x="740" y="215"/>
                  <a:pt x="758" y="235"/>
                  <a:pt x="758" y="259"/>
                </a:cubicBezTo>
                <a:lnTo>
                  <a:pt x="758" y="261"/>
                </a:lnTo>
                <a:lnTo>
                  <a:pt x="758" y="264"/>
                </a:lnTo>
                <a:lnTo>
                  <a:pt x="758" y="256"/>
                </a:lnTo>
                <a:lnTo>
                  <a:pt x="758" y="259"/>
                </a:lnTo>
                <a:lnTo>
                  <a:pt x="754" y="246"/>
                </a:lnTo>
                <a:lnTo>
                  <a:pt x="755" y="248"/>
                </a:lnTo>
                <a:lnTo>
                  <a:pt x="665" y="260"/>
                </a:lnTo>
                <a:lnTo>
                  <a:pt x="665" y="257"/>
                </a:lnTo>
                <a:lnTo>
                  <a:pt x="666" y="255"/>
                </a:lnTo>
                <a:cubicBezTo>
                  <a:pt x="670" y="233"/>
                  <a:pt x="689" y="217"/>
                  <a:pt x="711" y="216"/>
                </a:cubicBezTo>
                <a:cubicBezTo>
                  <a:pt x="733" y="215"/>
                  <a:pt x="753" y="229"/>
                  <a:pt x="759" y="250"/>
                </a:cubicBezTo>
                <a:lnTo>
                  <a:pt x="760" y="255"/>
                </a:lnTo>
                <a:lnTo>
                  <a:pt x="762" y="263"/>
                </a:lnTo>
                <a:lnTo>
                  <a:pt x="673" y="252"/>
                </a:lnTo>
                <a:lnTo>
                  <a:pt x="674" y="250"/>
                </a:lnTo>
                <a:lnTo>
                  <a:pt x="669" y="262"/>
                </a:lnTo>
                <a:lnTo>
                  <a:pt x="670" y="260"/>
                </a:lnTo>
                <a:cubicBezTo>
                  <a:pt x="674" y="238"/>
                  <a:pt x="693" y="222"/>
                  <a:pt x="716" y="221"/>
                </a:cubicBezTo>
                <a:cubicBezTo>
                  <a:pt x="738" y="220"/>
                  <a:pt x="758" y="236"/>
                  <a:pt x="764" y="257"/>
                </a:cubicBezTo>
                <a:lnTo>
                  <a:pt x="764" y="259"/>
                </a:lnTo>
                <a:lnTo>
                  <a:pt x="763" y="256"/>
                </a:lnTo>
                <a:lnTo>
                  <a:pt x="718" y="225"/>
                </a:lnTo>
                <a:lnTo>
                  <a:pt x="721" y="225"/>
                </a:lnTo>
                <a:lnTo>
                  <a:pt x="680" y="249"/>
                </a:lnTo>
                <a:lnTo>
                  <a:pt x="682" y="246"/>
                </a:lnTo>
                <a:lnTo>
                  <a:pt x="686" y="240"/>
                </a:lnTo>
                <a:cubicBezTo>
                  <a:pt x="696" y="227"/>
                  <a:pt x="712" y="220"/>
                  <a:pt x="728" y="221"/>
                </a:cubicBezTo>
                <a:cubicBezTo>
                  <a:pt x="744" y="222"/>
                  <a:pt x="759" y="231"/>
                  <a:pt x="766" y="246"/>
                </a:cubicBezTo>
                <a:lnTo>
                  <a:pt x="769" y="250"/>
                </a:lnTo>
                <a:cubicBezTo>
                  <a:pt x="771" y="255"/>
                  <a:pt x="773" y="260"/>
                  <a:pt x="774" y="265"/>
                </a:cubicBezTo>
                <a:lnTo>
                  <a:pt x="775" y="270"/>
                </a:lnTo>
                <a:lnTo>
                  <a:pt x="776" y="271"/>
                </a:lnTo>
                <a:lnTo>
                  <a:pt x="695" y="249"/>
                </a:lnTo>
                <a:lnTo>
                  <a:pt x="696" y="249"/>
                </a:lnTo>
                <a:lnTo>
                  <a:pt x="681" y="282"/>
                </a:lnTo>
                <a:lnTo>
                  <a:pt x="681" y="280"/>
                </a:lnTo>
                <a:cubicBezTo>
                  <a:pt x="681" y="277"/>
                  <a:pt x="682" y="273"/>
                  <a:pt x="683" y="269"/>
                </a:cubicBezTo>
                <a:lnTo>
                  <a:pt x="683" y="267"/>
                </a:lnTo>
                <a:cubicBezTo>
                  <a:pt x="689" y="243"/>
                  <a:pt x="712" y="228"/>
                  <a:pt x="736" y="231"/>
                </a:cubicBezTo>
                <a:cubicBezTo>
                  <a:pt x="760" y="234"/>
                  <a:pt x="778" y="254"/>
                  <a:pt x="778" y="278"/>
                </a:cubicBezTo>
                <a:lnTo>
                  <a:pt x="778" y="281"/>
                </a:lnTo>
                <a:lnTo>
                  <a:pt x="777" y="291"/>
                </a:lnTo>
                <a:lnTo>
                  <a:pt x="777" y="296"/>
                </a:lnTo>
                <a:lnTo>
                  <a:pt x="777" y="292"/>
                </a:lnTo>
                <a:cubicBezTo>
                  <a:pt x="777" y="319"/>
                  <a:pt x="755" y="340"/>
                  <a:pt x="729" y="340"/>
                </a:cubicBezTo>
                <a:cubicBezTo>
                  <a:pt x="702" y="340"/>
                  <a:pt x="681" y="319"/>
                  <a:pt x="681" y="292"/>
                </a:cubicBezTo>
                <a:lnTo>
                  <a:pt x="681" y="290"/>
                </a:lnTo>
                <a:lnTo>
                  <a:pt x="682" y="281"/>
                </a:lnTo>
                <a:lnTo>
                  <a:pt x="681" y="281"/>
                </a:lnTo>
                <a:lnTo>
                  <a:pt x="681" y="278"/>
                </a:lnTo>
                <a:cubicBezTo>
                  <a:pt x="681" y="252"/>
                  <a:pt x="703" y="230"/>
                  <a:pt x="729" y="230"/>
                </a:cubicBezTo>
                <a:cubicBezTo>
                  <a:pt x="756" y="230"/>
                  <a:pt x="777" y="252"/>
                  <a:pt x="777" y="278"/>
                </a:cubicBezTo>
                <a:lnTo>
                  <a:pt x="777" y="280"/>
                </a:lnTo>
                <a:lnTo>
                  <a:pt x="777" y="283"/>
                </a:lnTo>
                <a:cubicBezTo>
                  <a:pt x="777" y="309"/>
                  <a:pt x="756" y="331"/>
                  <a:pt x="729" y="331"/>
                </a:cubicBezTo>
                <a:cubicBezTo>
                  <a:pt x="703" y="331"/>
                  <a:pt x="681" y="309"/>
                  <a:pt x="681" y="283"/>
                </a:cubicBezTo>
                <a:lnTo>
                  <a:pt x="681" y="281"/>
                </a:lnTo>
                <a:lnTo>
                  <a:pt x="681" y="278"/>
                </a:lnTo>
                <a:lnTo>
                  <a:pt x="729" y="326"/>
                </a:lnTo>
                <a:lnTo>
                  <a:pt x="729" y="326"/>
                </a:lnTo>
                <a:lnTo>
                  <a:pt x="774" y="261"/>
                </a:lnTo>
                <a:lnTo>
                  <a:pt x="775" y="263"/>
                </a:lnTo>
                <a:lnTo>
                  <a:pt x="777" y="271"/>
                </a:lnTo>
                <a:lnTo>
                  <a:pt x="730" y="235"/>
                </a:lnTo>
                <a:lnTo>
                  <a:pt x="732" y="235"/>
                </a:lnTo>
                <a:cubicBezTo>
                  <a:pt x="751" y="235"/>
                  <a:pt x="767" y="245"/>
                  <a:pt x="775" y="262"/>
                </a:cubicBezTo>
                <a:lnTo>
                  <a:pt x="778" y="267"/>
                </a:lnTo>
                <a:lnTo>
                  <a:pt x="771" y="256"/>
                </a:lnTo>
                <a:lnTo>
                  <a:pt x="775" y="261"/>
                </a:lnTo>
                <a:lnTo>
                  <a:pt x="718" y="250"/>
                </a:lnTo>
                <a:lnTo>
                  <a:pt x="721" y="248"/>
                </a:lnTo>
                <a:lnTo>
                  <a:pt x="708" y="257"/>
                </a:lnTo>
                <a:lnTo>
                  <a:pt x="711" y="254"/>
                </a:lnTo>
                <a:cubicBezTo>
                  <a:pt x="720" y="245"/>
                  <a:pt x="732" y="240"/>
                  <a:pt x="745" y="240"/>
                </a:cubicBezTo>
                <a:lnTo>
                  <a:pt x="748" y="240"/>
                </a:lnTo>
                <a:lnTo>
                  <a:pt x="751" y="240"/>
                </a:lnTo>
                <a:lnTo>
                  <a:pt x="709" y="267"/>
                </a:lnTo>
                <a:lnTo>
                  <a:pt x="710" y="264"/>
                </a:lnTo>
                <a:lnTo>
                  <a:pt x="711" y="262"/>
                </a:lnTo>
                <a:cubicBezTo>
                  <a:pt x="721" y="242"/>
                  <a:pt x="743" y="231"/>
                  <a:pt x="765" y="236"/>
                </a:cubicBezTo>
                <a:cubicBezTo>
                  <a:pt x="787" y="241"/>
                  <a:pt x="802" y="261"/>
                  <a:pt x="802" y="283"/>
                </a:cubicBezTo>
                <a:lnTo>
                  <a:pt x="802" y="285"/>
                </a:lnTo>
                <a:cubicBezTo>
                  <a:pt x="802" y="288"/>
                  <a:pt x="802" y="290"/>
                  <a:pt x="801" y="293"/>
                </a:cubicBezTo>
                <a:lnTo>
                  <a:pt x="801" y="296"/>
                </a:lnTo>
                <a:cubicBezTo>
                  <a:pt x="797" y="320"/>
                  <a:pt x="776" y="337"/>
                  <a:pt x="752" y="336"/>
                </a:cubicBezTo>
                <a:cubicBezTo>
                  <a:pt x="728" y="335"/>
                  <a:pt x="708" y="316"/>
                  <a:pt x="706" y="292"/>
                </a:cubicBezTo>
                <a:lnTo>
                  <a:pt x="705" y="287"/>
                </a:lnTo>
                <a:lnTo>
                  <a:pt x="706" y="294"/>
                </a:lnTo>
                <a:lnTo>
                  <a:pt x="705" y="290"/>
                </a:lnTo>
                <a:lnTo>
                  <a:pt x="799" y="290"/>
                </a:lnTo>
                <a:lnTo>
                  <a:pt x="798" y="292"/>
                </a:lnTo>
                <a:lnTo>
                  <a:pt x="795" y="301"/>
                </a:lnTo>
                <a:cubicBezTo>
                  <a:pt x="788" y="318"/>
                  <a:pt x="771" y="330"/>
                  <a:pt x="752" y="331"/>
                </a:cubicBezTo>
                <a:cubicBezTo>
                  <a:pt x="734" y="332"/>
                  <a:pt x="716" y="321"/>
                  <a:pt x="708" y="304"/>
                </a:cubicBezTo>
                <a:lnTo>
                  <a:pt x="707" y="302"/>
                </a:lnTo>
                <a:lnTo>
                  <a:pt x="704" y="296"/>
                </a:lnTo>
                <a:cubicBezTo>
                  <a:pt x="698" y="282"/>
                  <a:pt x="700" y="265"/>
                  <a:pt x="709" y="252"/>
                </a:cubicBezTo>
                <a:cubicBezTo>
                  <a:pt x="718" y="238"/>
                  <a:pt x="733" y="230"/>
                  <a:pt x="748" y="230"/>
                </a:cubicBezTo>
                <a:lnTo>
                  <a:pt x="749" y="230"/>
                </a:lnTo>
                <a:cubicBezTo>
                  <a:pt x="763" y="230"/>
                  <a:pt x="777" y="237"/>
                  <a:pt x="786" y="248"/>
                </a:cubicBezTo>
                <a:cubicBezTo>
                  <a:pt x="795" y="259"/>
                  <a:pt x="799" y="274"/>
                  <a:pt x="796" y="288"/>
                </a:cubicBezTo>
                <a:lnTo>
                  <a:pt x="796" y="290"/>
                </a:lnTo>
                <a:lnTo>
                  <a:pt x="795" y="269"/>
                </a:lnTo>
                <a:lnTo>
                  <a:pt x="796" y="271"/>
                </a:lnTo>
                <a:lnTo>
                  <a:pt x="708" y="258"/>
                </a:lnTo>
                <a:lnTo>
                  <a:pt x="709" y="256"/>
                </a:lnTo>
                <a:cubicBezTo>
                  <a:pt x="711" y="252"/>
                  <a:pt x="714" y="249"/>
                  <a:pt x="717" y="247"/>
                </a:cubicBezTo>
                <a:lnTo>
                  <a:pt x="719" y="245"/>
                </a:lnTo>
                <a:cubicBezTo>
                  <a:pt x="729" y="234"/>
                  <a:pt x="743" y="229"/>
                  <a:pt x="757" y="231"/>
                </a:cubicBezTo>
                <a:cubicBezTo>
                  <a:pt x="772" y="232"/>
                  <a:pt x="784" y="240"/>
                  <a:pt x="792" y="252"/>
                </a:cubicBezTo>
                <a:lnTo>
                  <a:pt x="793" y="253"/>
                </a:lnTo>
                <a:cubicBezTo>
                  <a:pt x="797" y="259"/>
                  <a:pt x="800" y="266"/>
                  <a:pt x="801" y="273"/>
                </a:cubicBezTo>
                <a:lnTo>
                  <a:pt x="801" y="277"/>
                </a:lnTo>
                <a:lnTo>
                  <a:pt x="800" y="268"/>
                </a:lnTo>
                <a:lnTo>
                  <a:pt x="801" y="271"/>
                </a:lnTo>
                <a:lnTo>
                  <a:pt x="795" y="260"/>
                </a:lnTo>
                <a:lnTo>
                  <a:pt x="796" y="261"/>
                </a:lnTo>
                <a:lnTo>
                  <a:pt x="715" y="263"/>
                </a:lnTo>
                <a:lnTo>
                  <a:pt x="718" y="259"/>
                </a:lnTo>
                <a:lnTo>
                  <a:pt x="717" y="259"/>
                </a:lnTo>
                <a:lnTo>
                  <a:pt x="715" y="265"/>
                </a:lnTo>
                <a:lnTo>
                  <a:pt x="716" y="262"/>
                </a:lnTo>
                <a:cubicBezTo>
                  <a:pt x="717" y="257"/>
                  <a:pt x="719" y="252"/>
                  <a:pt x="722" y="248"/>
                </a:cubicBezTo>
                <a:lnTo>
                  <a:pt x="723" y="247"/>
                </a:lnTo>
                <a:cubicBezTo>
                  <a:pt x="734" y="231"/>
                  <a:pt x="752" y="223"/>
                  <a:pt x="771" y="226"/>
                </a:cubicBezTo>
                <a:cubicBezTo>
                  <a:pt x="790" y="229"/>
                  <a:pt x="805" y="243"/>
                  <a:pt x="810" y="262"/>
                </a:cubicBezTo>
                <a:lnTo>
                  <a:pt x="810" y="264"/>
                </a:lnTo>
                <a:lnTo>
                  <a:pt x="811" y="271"/>
                </a:lnTo>
                <a:cubicBezTo>
                  <a:pt x="814" y="284"/>
                  <a:pt x="810" y="299"/>
                  <a:pt x="801" y="309"/>
                </a:cubicBezTo>
                <a:cubicBezTo>
                  <a:pt x="791" y="320"/>
                  <a:pt x="778" y="326"/>
                  <a:pt x="764" y="326"/>
                </a:cubicBezTo>
                <a:lnTo>
                  <a:pt x="763" y="326"/>
                </a:lnTo>
                <a:cubicBezTo>
                  <a:pt x="737" y="326"/>
                  <a:pt x="715" y="305"/>
                  <a:pt x="715" y="278"/>
                </a:cubicBezTo>
                <a:cubicBezTo>
                  <a:pt x="715" y="252"/>
                  <a:pt x="737" y="230"/>
                  <a:pt x="763" y="230"/>
                </a:cubicBezTo>
                <a:lnTo>
                  <a:pt x="765" y="230"/>
                </a:lnTo>
                <a:lnTo>
                  <a:pt x="768" y="230"/>
                </a:lnTo>
                <a:lnTo>
                  <a:pt x="759" y="231"/>
                </a:lnTo>
                <a:lnTo>
                  <a:pt x="762" y="231"/>
                </a:lnTo>
                <a:cubicBezTo>
                  <a:pt x="769" y="230"/>
                  <a:pt x="776" y="230"/>
                  <a:pt x="783" y="231"/>
                </a:cubicBezTo>
                <a:lnTo>
                  <a:pt x="785" y="232"/>
                </a:lnTo>
                <a:cubicBezTo>
                  <a:pt x="801" y="236"/>
                  <a:pt x="813" y="248"/>
                  <a:pt x="819" y="263"/>
                </a:cubicBezTo>
                <a:lnTo>
                  <a:pt x="820" y="268"/>
                </a:lnTo>
                <a:lnTo>
                  <a:pt x="823" y="279"/>
                </a:lnTo>
                <a:lnTo>
                  <a:pt x="775" y="240"/>
                </a:lnTo>
                <a:lnTo>
                  <a:pt x="777" y="240"/>
                </a:lnTo>
                <a:cubicBezTo>
                  <a:pt x="803" y="240"/>
                  <a:pt x="825" y="261"/>
                  <a:pt x="825" y="288"/>
                </a:cubicBezTo>
                <a:cubicBezTo>
                  <a:pt x="825" y="314"/>
                  <a:pt x="803" y="336"/>
                  <a:pt x="777" y="336"/>
                </a:cubicBezTo>
                <a:lnTo>
                  <a:pt x="776" y="336"/>
                </a:lnTo>
                <a:cubicBezTo>
                  <a:pt x="752" y="336"/>
                  <a:pt x="731" y="317"/>
                  <a:pt x="729" y="292"/>
                </a:cubicBezTo>
                <a:lnTo>
                  <a:pt x="728" y="287"/>
                </a:lnTo>
                <a:lnTo>
                  <a:pt x="728" y="278"/>
                </a:lnTo>
                <a:cubicBezTo>
                  <a:pt x="728" y="252"/>
                  <a:pt x="749" y="230"/>
                  <a:pt x="776" y="230"/>
                </a:cubicBezTo>
                <a:cubicBezTo>
                  <a:pt x="802" y="230"/>
                  <a:pt x="824" y="252"/>
                  <a:pt x="824" y="278"/>
                </a:cubicBezTo>
                <a:lnTo>
                  <a:pt x="824" y="280"/>
                </a:lnTo>
                <a:lnTo>
                  <a:pt x="823" y="272"/>
                </a:lnTo>
                <a:lnTo>
                  <a:pt x="824" y="275"/>
                </a:lnTo>
                <a:cubicBezTo>
                  <a:pt x="824" y="278"/>
                  <a:pt x="824" y="280"/>
                  <a:pt x="824" y="283"/>
                </a:cubicBezTo>
                <a:lnTo>
                  <a:pt x="824" y="288"/>
                </a:lnTo>
                <a:cubicBezTo>
                  <a:pt x="824" y="313"/>
                  <a:pt x="806" y="333"/>
                  <a:pt x="781" y="336"/>
                </a:cubicBezTo>
                <a:cubicBezTo>
                  <a:pt x="757" y="338"/>
                  <a:pt x="734" y="322"/>
                  <a:pt x="729" y="297"/>
                </a:cubicBezTo>
                <a:lnTo>
                  <a:pt x="729" y="295"/>
                </a:lnTo>
                <a:cubicBezTo>
                  <a:pt x="728" y="292"/>
                  <a:pt x="728" y="289"/>
                  <a:pt x="728" y="285"/>
                </a:cubicBezTo>
                <a:lnTo>
                  <a:pt x="728" y="283"/>
                </a:lnTo>
                <a:cubicBezTo>
                  <a:pt x="728" y="261"/>
                  <a:pt x="742" y="242"/>
                  <a:pt x="763" y="237"/>
                </a:cubicBezTo>
                <a:cubicBezTo>
                  <a:pt x="784" y="231"/>
                  <a:pt x="806" y="240"/>
                  <a:pt x="817" y="258"/>
                </a:cubicBezTo>
                <a:lnTo>
                  <a:pt x="819" y="261"/>
                </a:lnTo>
                <a:lnTo>
                  <a:pt x="817" y="258"/>
                </a:lnTo>
                <a:lnTo>
                  <a:pt x="733" y="274"/>
                </a:lnTo>
                <a:lnTo>
                  <a:pt x="735" y="269"/>
                </a:lnTo>
                <a:lnTo>
                  <a:pt x="737" y="263"/>
                </a:lnTo>
                <a:cubicBezTo>
                  <a:pt x="743" y="246"/>
                  <a:pt x="757" y="234"/>
                  <a:pt x="775" y="231"/>
                </a:cubicBezTo>
                <a:cubicBezTo>
                  <a:pt x="792" y="228"/>
                  <a:pt x="810" y="235"/>
                  <a:pt x="821" y="250"/>
                </a:cubicBezTo>
                <a:lnTo>
                  <a:pt x="822" y="252"/>
                </a:lnTo>
                <a:cubicBezTo>
                  <a:pt x="825" y="255"/>
                  <a:pt x="827" y="259"/>
                  <a:pt x="829" y="263"/>
                </a:cubicBezTo>
                <a:lnTo>
                  <a:pt x="830" y="265"/>
                </a:lnTo>
                <a:lnTo>
                  <a:pt x="747" y="254"/>
                </a:lnTo>
                <a:lnTo>
                  <a:pt x="748" y="252"/>
                </a:lnTo>
                <a:lnTo>
                  <a:pt x="742" y="263"/>
                </a:lnTo>
                <a:lnTo>
                  <a:pt x="743" y="261"/>
                </a:lnTo>
                <a:cubicBezTo>
                  <a:pt x="750" y="244"/>
                  <a:pt x="765" y="232"/>
                  <a:pt x="784" y="231"/>
                </a:cubicBezTo>
                <a:cubicBezTo>
                  <a:pt x="802" y="229"/>
                  <a:pt x="819" y="238"/>
                  <a:pt x="829" y="254"/>
                </a:cubicBezTo>
                <a:lnTo>
                  <a:pt x="830" y="256"/>
                </a:lnTo>
                <a:lnTo>
                  <a:pt x="829" y="254"/>
                </a:lnTo>
                <a:lnTo>
                  <a:pt x="745" y="268"/>
                </a:lnTo>
                <a:lnTo>
                  <a:pt x="745" y="266"/>
                </a:lnTo>
                <a:lnTo>
                  <a:pt x="743" y="275"/>
                </a:lnTo>
                <a:lnTo>
                  <a:pt x="744" y="271"/>
                </a:lnTo>
                <a:lnTo>
                  <a:pt x="745" y="267"/>
                </a:lnTo>
                <a:cubicBezTo>
                  <a:pt x="745" y="265"/>
                  <a:pt x="746" y="262"/>
                  <a:pt x="746" y="260"/>
                </a:cubicBezTo>
                <a:lnTo>
                  <a:pt x="747" y="258"/>
                </a:lnTo>
                <a:cubicBezTo>
                  <a:pt x="754" y="238"/>
                  <a:pt x="773" y="225"/>
                  <a:pt x="794" y="226"/>
                </a:cubicBezTo>
                <a:cubicBezTo>
                  <a:pt x="816" y="226"/>
                  <a:pt x="834" y="241"/>
                  <a:pt x="839" y="262"/>
                </a:cubicBezTo>
                <a:lnTo>
                  <a:pt x="840" y="266"/>
                </a:lnTo>
                <a:cubicBezTo>
                  <a:pt x="841" y="268"/>
                  <a:pt x="841" y="271"/>
                  <a:pt x="841" y="273"/>
                </a:cubicBezTo>
                <a:lnTo>
                  <a:pt x="842" y="279"/>
                </a:lnTo>
                <a:lnTo>
                  <a:pt x="840" y="270"/>
                </a:lnTo>
                <a:lnTo>
                  <a:pt x="841" y="273"/>
                </a:lnTo>
                <a:lnTo>
                  <a:pt x="835" y="260"/>
                </a:lnTo>
                <a:lnTo>
                  <a:pt x="836" y="261"/>
                </a:lnTo>
                <a:lnTo>
                  <a:pt x="749" y="300"/>
                </a:lnTo>
                <a:lnTo>
                  <a:pt x="749" y="298"/>
                </a:lnTo>
                <a:lnTo>
                  <a:pt x="748" y="291"/>
                </a:lnTo>
                <a:lnTo>
                  <a:pt x="749" y="298"/>
                </a:lnTo>
                <a:lnTo>
                  <a:pt x="748" y="294"/>
                </a:lnTo>
                <a:lnTo>
                  <a:pt x="793" y="326"/>
                </a:lnTo>
                <a:lnTo>
                  <a:pt x="791" y="326"/>
                </a:lnTo>
                <a:lnTo>
                  <a:pt x="839" y="274"/>
                </a:lnTo>
                <a:lnTo>
                  <a:pt x="840" y="280"/>
                </a:lnTo>
                <a:lnTo>
                  <a:pt x="837" y="267"/>
                </a:lnTo>
                <a:lnTo>
                  <a:pt x="838" y="271"/>
                </a:lnTo>
                <a:lnTo>
                  <a:pt x="749" y="271"/>
                </a:lnTo>
                <a:lnTo>
                  <a:pt x="750" y="267"/>
                </a:lnTo>
                <a:lnTo>
                  <a:pt x="748" y="275"/>
                </a:lnTo>
                <a:lnTo>
                  <a:pt x="749" y="270"/>
                </a:lnTo>
                <a:cubicBezTo>
                  <a:pt x="753" y="247"/>
                  <a:pt x="773" y="230"/>
                  <a:pt x="796" y="230"/>
                </a:cubicBezTo>
                <a:cubicBezTo>
                  <a:pt x="820" y="231"/>
                  <a:pt x="839" y="248"/>
                  <a:pt x="843" y="271"/>
                </a:cubicBezTo>
                <a:lnTo>
                  <a:pt x="844" y="274"/>
                </a:lnTo>
                <a:lnTo>
                  <a:pt x="830" y="248"/>
                </a:lnTo>
                <a:lnTo>
                  <a:pt x="832" y="249"/>
                </a:lnTo>
                <a:lnTo>
                  <a:pt x="752" y="268"/>
                </a:lnTo>
                <a:lnTo>
                  <a:pt x="754" y="263"/>
                </a:lnTo>
                <a:lnTo>
                  <a:pt x="757" y="256"/>
                </a:lnTo>
                <a:cubicBezTo>
                  <a:pt x="764" y="238"/>
                  <a:pt x="781" y="226"/>
                  <a:pt x="799" y="226"/>
                </a:cubicBezTo>
                <a:cubicBezTo>
                  <a:pt x="818" y="225"/>
                  <a:pt x="836" y="235"/>
                  <a:pt x="844" y="252"/>
                </a:cubicBezTo>
                <a:lnTo>
                  <a:pt x="845" y="254"/>
                </a:lnTo>
                <a:cubicBezTo>
                  <a:pt x="846" y="256"/>
                  <a:pt x="847" y="258"/>
                  <a:pt x="848" y="260"/>
                </a:cubicBezTo>
                <a:lnTo>
                  <a:pt x="849" y="263"/>
                </a:lnTo>
                <a:lnTo>
                  <a:pt x="803" y="230"/>
                </a:lnTo>
                <a:lnTo>
                  <a:pt x="806" y="230"/>
                </a:lnTo>
                <a:lnTo>
                  <a:pt x="759" y="286"/>
                </a:lnTo>
                <a:lnTo>
                  <a:pt x="758" y="283"/>
                </a:lnTo>
                <a:cubicBezTo>
                  <a:pt x="758" y="281"/>
                  <a:pt x="757" y="278"/>
                  <a:pt x="757" y="275"/>
                </a:cubicBezTo>
                <a:lnTo>
                  <a:pt x="757" y="270"/>
                </a:lnTo>
                <a:lnTo>
                  <a:pt x="757" y="266"/>
                </a:lnTo>
                <a:lnTo>
                  <a:pt x="757" y="264"/>
                </a:lnTo>
                <a:cubicBezTo>
                  <a:pt x="757" y="237"/>
                  <a:pt x="779" y="216"/>
                  <a:pt x="805" y="216"/>
                </a:cubicBezTo>
                <a:cubicBezTo>
                  <a:pt x="832" y="216"/>
                  <a:pt x="853" y="237"/>
                  <a:pt x="853" y="264"/>
                </a:cubicBezTo>
                <a:lnTo>
                  <a:pt x="853" y="265"/>
                </a:lnTo>
                <a:lnTo>
                  <a:pt x="853" y="257"/>
                </a:lnTo>
                <a:lnTo>
                  <a:pt x="853" y="260"/>
                </a:lnTo>
                <a:lnTo>
                  <a:pt x="854" y="269"/>
                </a:lnTo>
                <a:lnTo>
                  <a:pt x="806" y="225"/>
                </a:lnTo>
                <a:lnTo>
                  <a:pt x="809" y="225"/>
                </a:lnTo>
                <a:cubicBezTo>
                  <a:pt x="814" y="225"/>
                  <a:pt x="819" y="226"/>
                  <a:pt x="824" y="228"/>
                </a:cubicBezTo>
                <a:lnTo>
                  <a:pt x="826" y="228"/>
                </a:lnTo>
                <a:lnTo>
                  <a:pt x="789" y="231"/>
                </a:lnTo>
                <a:lnTo>
                  <a:pt x="790" y="231"/>
                </a:lnTo>
                <a:lnTo>
                  <a:pt x="765" y="260"/>
                </a:lnTo>
                <a:lnTo>
                  <a:pt x="767" y="255"/>
                </a:lnTo>
                <a:lnTo>
                  <a:pt x="767" y="254"/>
                </a:lnTo>
                <a:cubicBezTo>
                  <a:pt x="772" y="234"/>
                  <a:pt x="788" y="219"/>
                  <a:pt x="808" y="216"/>
                </a:cubicBezTo>
                <a:cubicBezTo>
                  <a:pt x="828" y="214"/>
                  <a:pt x="848" y="224"/>
                  <a:pt x="857" y="243"/>
                </a:cubicBezTo>
                <a:lnTo>
                  <a:pt x="858" y="245"/>
                </a:lnTo>
                <a:cubicBezTo>
                  <a:pt x="860" y="249"/>
                  <a:pt x="862" y="253"/>
                  <a:pt x="862" y="258"/>
                </a:cubicBezTo>
                <a:lnTo>
                  <a:pt x="863" y="261"/>
                </a:lnTo>
                <a:cubicBezTo>
                  <a:pt x="865" y="275"/>
                  <a:pt x="861" y="289"/>
                  <a:pt x="852" y="300"/>
                </a:cubicBezTo>
                <a:cubicBezTo>
                  <a:pt x="843" y="311"/>
                  <a:pt x="830" y="317"/>
                  <a:pt x="815" y="317"/>
                </a:cubicBezTo>
                <a:lnTo>
                  <a:pt x="815" y="317"/>
                </a:lnTo>
                <a:lnTo>
                  <a:pt x="862" y="260"/>
                </a:lnTo>
                <a:lnTo>
                  <a:pt x="863" y="262"/>
                </a:lnTo>
                <a:cubicBezTo>
                  <a:pt x="863" y="265"/>
                  <a:pt x="863" y="268"/>
                  <a:pt x="863" y="271"/>
                </a:cubicBezTo>
                <a:lnTo>
                  <a:pt x="863" y="273"/>
                </a:lnTo>
                <a:lnTo>
                  <a:pt x="769" y="262"/>
                </a:lnTo>
                <a:lnTo>
                  <a:pt x="769" y="260"/>
                </a:lnTo>
                <a:lnTo>
                  <a:pt x="768" y="271"/>
                </a:lnTo>
                <a:lnTo>
                  <a:pt x="768" y="269"/>
                </a:lnTo>
                <a:cubicBezTo>
                  <a:pt x="768" y="242"/>
                  <a:pt x="789" y="221"/>
                  <a:pt x="816" y="221"/>
                </a:cubicBezTo>
                <a:lnTo>
                  <a:pt x="817" y="221"/>
                </a:lnTo>
                <a:lnTo>
                  <a:pt x="821" y="221"/>
                </a:lnTo>
                <a:lnTo>
                  <a:pt x="825" y="221"/>
                </a:lnTo>
                <a:cubicBezTo>
                  <a:pt x="852" y="221"/>
                  <a:pt x="873" y="242"/>
                  <a:pt x="873" y="269"/>
                </a:cubicBezTo>
                <a:cubicBezTo>
                  <a:pt x="873" y="295"/>
                  <a:pt x="852" y="317"/>
                  <a:pt x="825" y="317"/>
                </a:cubicBezTo>
                <a:lnTo>
                  <a:pt x="825" y="317"/>
                </a:lnTo>
                <a:lnTo>
                  <a:pt x="872" y="278"/>
                </a:lnTo>
                <a:lnTo>
                  <a:pt x="872" y="281"/>
                </a:lnTo>
                <a:lnTo>
                  <a:pt x="872" y="271"/>
                </a:lnTo>
                <a:lnTo>
                  <a:pt x="872" y="273"/>
                </a:lnTo>
                <a:lnTo>
                  <a:pt x="791" y="240"/>
                </a:lnTo>
                <a:lnTo>
                  <a:pt x="793" y="238"/>
                </a:lnTo>
                <a:lnTo>
                  <a:pt x="785" y="247"/>
                </a:lnTo>
                <a:lnTo>
                  <a:pt x="787" y="244"/>
                </a:lnTo>
                <a:lnTo>
                  <a:pt x="828" y="317"/>
                </a:lnTo>
                <a:lnTo>
                  <a:pt x="827" y="317"/>
                </a:lnTo>
                <a:cubicBezTo>
                  <a:pt x="801" y="317"/>
                  <a:pt x="779" y="295"/>
                  <a:pt x="779" y="269"/>
                </a:cubicBezTo>
                <a:cubicBezTo>
                  <a:pt x="779" y="242"/>
                  <a:pt x="801" y="221"/>
                  <a:pt x="827" y="221"/>
                </a:cubicBezTo>
                <a:lnTo>
                  <a:pt x="829" y="221"/>
                </a:lnTo>
                <a:lnTo>
                  <a:pt x="830" y="221"/>
                </a:lnTo>
                <a:cubicBezTo>
                  <a:pt x="857" y="221"/>
                  <a:pt x="878" y="242"/>
                  <a:pt x="878" y="269"/>
                </a:cubicBezTo>
                <a:cubicBezTo>
                  <a:pt x="878" y="295"/>
                  <a:pt x="857" y="317"/>
                  <a:pt x="830" y="317"/>
                </a:cubicBezTo>
                <a:lnTo>
                  <a:pt x="830" y="317"/>
                </a:lnTo>
                <a:cubicBezTo>
                  <a:pt x="803" y="317"/>
                  <a:pt x="782" y="295"/>
                  <a:pt x="782" y="269"/>
                </a:cubicBezTo>
                <a:cubicBezTo>
                  <a:pt x="782" y="242"/>
                  <a:pt x="803" y="221"/>
                  <a:pt x="830" y="221"/>
                </a:cubicBezTo>
                <a:lnTo>
                  <a:pt x="832" y="221"/>
                </a:lnTo>
                <a:cubicBezTo>
                  <a:pt x="855" y="221"/>
                  <a:pt x="874" y="237"/>
                  <a:pt x="879" y="259"/>
                </a:cubicBezTo>
                <a:lnTo>
                  <a:pt x="880" y="263"/>
                </a:lnTo>
                <a:lnTo>
                  <a:pt x="881" y="270"/>
                </a:lnTo>
                <a:lnTo>
                  <a:pt x="880" y="262"/>
                </a:lnTo>
                <a:lnTo>
                  <a:pt x="880" y="263"/>
                </a:lnTo>
                <a:lnTo>
                  <a:pt x="786" y="278"/>
                </a:lnTo>
                <a:lnTo>
                  <a:pt x="786" y="276"/>
                </a:lnTo>
                <a:lnTo>
                  <a:pt x="787" y="283"/>
                </a:lnTo>
                <a:lnTo>
                  <a:pt x="786" y="280"/>
                </a:lnTo>
                <a:cubicBezTo>
                  <a:pt x="786" y="278"/>
                  <a:pt x="786" y="275"/>
                  <a:pt x="786" y="273"/>
                </a:cubicBezTo>
                <a:lnTo>
                  <a:pt x="786" y="270"/>
                </a:lnTo>
                <a:lnTo>
                  <a:pt x="786" y="269"/>
                </a:lnTo>
                <a:cubicBezTo>
                  <a:pt x="786" y="244"/>
                  <a:pt x="805" y="224"/>
                  <a:pt x="829" y="221"/>
                </a:cubicBezTo>
                <a:cubicBezTo>
                  <a:pt x="854" y="219"/>
                  <a:pt x="876" y="235"/>
                  <a:pt x="881" y="260"/>
                </a:cubicBezTo>
                <a:lnTo>
                  <a:pt x="882" y="262"/>
                </a:lnTo>
                <a:lnTo>
                  <a:pt x="883" y="271"/>
                </a:lnTo>
                <a:lnTo>
                  <a:pt x="883" y="270"/>
                </a:lnTo>
                <a:lnTo>
                  <a:pt x="884" y="274"/>
                </a:lnTo>
                <a:lnTo>
                  <a:pt x="803" y="249"/>
                </a:lnTo>
                <a:lnTo>
                  <a:pt x="804" y="248"/>
                </a:lnTo>
                <a:lnTo>
                  <a:pt x="790" y="274"/>
                </a:lnTo>
                <a:lnTo>
                  <a:pt x="791" y="271"/>
                </a:lnTo>
                <a:lnTo>
                  <a:pt x="793" y="262"/>
                </a:lnTo>
                <a:lnTo>
                  <a:pt x="793" y="262"/>
                </a:lnTo>
                <a:cubicBezTo>
                  <a:pt x="798" y="243"/>
                  <a:pt x="813" y="229"/>
                  <a:pt x="832" y="226"/>
                </a:cubicBezTo>
                <a:cubicBezTo>
                  <a:pt x="852" y="223"/>
                  <a:pt x="871" y="232"/>
                  <a:pt x="881" y="249"/>
                </a:cubicBezTo>
                <a:lnTo>
                  <a:pt x="882" y="251"/>
                </a:lnTo>
                <a:cubicBezTo>
                  <a:pt x="883" y="253"/>
                  <a:pt x="885" y="256"/>
                  <a:pt x="886" y="258"/>
                </a:cubicBezTo>
                <a:lnTo>
                  <a:pt x="887" y="261"/>
                </a:lnTo>
                <a:lnTo>
                  <a:pt x="796" y="265"/>
                </a:lnTo>
                <a:lnTo>
                  <a:pt x="797" y="260"/>
                </a:lnTo>
                <a:lnTo>
                  <a:pt x="799" y="254"/>
                </a:lnTo>
                <a:cubicBezTo>
                  <a:pt x="807" y="230"/>
                  <a:pt x="833" y="216"/>
                  <a:pt x="857" y="223"/>
                </a:cubicBezTo>
                <a:cubicBezTo>
                  <a:pt x="882" y="229"/>
                  <a:pt x="897" y="254"/>
                  <a:pt x="892" y="278"/>
                </a:cubicBezTo>
                <a:lnTo>
                  <a:pt x="892" y="281"/>
                </a:lnTo>
                <a:lnTo>
                  <a:pt x="891" y="285"/>
                </a:lnTo>
                <a:cubicBezTo>
                  <a:pt x="885" y="309"/>
                  <a:pt x="862" y="324"/>
                  <a:pt x="838" y="321"/>
                </a:cubicBezTo>
                <a:cubicBezTo>
                  <a:pt x="814" y="318"/>
                  <a:pt x="796" y="298"/>
                  <a:pt x="796" y="273"/>
                </a:cubicBezTo>
                <a:lnTo>
                  <a:pt x="796" y="271"/>
                </a:lnTo>
                <a:lnTo>
                  <a:pt x="796" y="266"/>
                </a:lnTo>
                <a:lnTo>
                  <a:pt x="796" y="262"/>
                </a:lnTo>
                <a:lnTo>
                  <a:pt x="796" y="259"/>
                </a:lnTo>
                <a:cubicBezTo>
                  <a:pt x="796" y="234"/>
                  <a:pt x="815" y="213"/>
                  <a:pt x="841" y="212"/>
                </a:cubicBezTo>
                <a:cubicBezTo>
                  <a:pt x="866" y="210"/>
                  <a:pt x="888" y="228"/>
                  <a:pt x="891" y="253"/>
                </a:cubicBezTo>
                <a:lnTo>
                  <a:pt x="892" y="260"/>
                </a:lnTo>
                <a:lnTo>
                  <a:pt x="893" y="267"/>
                </a:lnTo>
                <a:lnTo>
                  <a:pt x="846" y="225"/>
                </a:lnTo>
                <a:lnTo>
                  <a:pt x="847" y="225"/>
                </a:lnTo>
                <a:cubicBezTo>
                  <a:pt x="868" y="225"/>
                  <a:pt x="886" y="239"/>
                  <a:pt x="893" y="258"/>
                </a:cubicBezTo>
                <a:lnTo>
                  <a:pt x="894" y="261"/>
                </a:lnTo>
                <a:lnTo>
                  <a:pt x="891" y="255"/>
                </a:lnTo>
                <a:lnTo>
                  <a:pt x="892" y="257"/>
                </a:lnTo>
                <a:lnTo>
                  <a:pt x="805" y="261"/>
                </a:lnTo>
                <a:lnTo>
                  <a:pt x="806" y="258"/>
                </a:lnTo>
                <a:lnTo>
                  <a:pt x="807" y="256"/>
                </a:lnTo>
                <a:cubicBezTo>
                  <a:pt x="814" y="237"/>
                  <a:pt x="833" y="225"/>
                  <a:pt x="853" y="225"/>
                </a:cubicBezTo>
                <a:cubicBezTo>
                  <a:pt x="873" y="226"/>
                  <a:pt x="891" y="239"/>
                  <a:pt x="897" y="258"/>
                </a:cubicBezTo>
                <a:lnTo>
                  <a:pt x="898" y="261"/>
                </a:lnTo>
                <a:lnTo>
                  <a:pt x="900" y="267"/>
                </a:lnTo>
                <a:lnTo>
                  <a:pt x="806" y="271"/>
                </a:lnTo>
                <a:lnTo>
                  <a:pt x="807" y="265"/>
                </a:lnTo>
                <a:lnTo>
                  <a:pt x="807" y="261"/>
                </a:lnTo>
                <a:lnTo>
                  <a:pt x="806" y="257"/>
                </a:lnTo>
                <a:lnTo>
                  <a:pt x="806" y="251"/>
                </a:lnTo>
                <a:lnTo>
                  <a:pt x="806" y="250"/>
                </a:lnTo>
                <a:cubicBezTo>
                  <a:pt x="806" y="225"/>
                  <a:pt x="826" y="204"/>
                  <a:pt x="851" y="202"/>
                </a:cubicBezTo>
                <a:cubicBezTo>
                  <a:pt x="876" y="200"/>
                  <a:pt x="898" y="219"/>
                  <a:pt x="902" y="244"/>
                </a:cubicBezTo>
                <a:lnTo>
                  <a:pt x="902" y="248"/>
                </a:lnTo>
                <a:lnTo>
                  <a:pt x="901" y="241"/>
                </a:lnTo>
                <a:lnTo>
                  <a:pt x="902" y="247"/>
                </a:lnTo>
                <a:lnTo>
                  <a:pt x="903" y="247"/>
                </a:lnTo>
                <a:lnTo>
                  <a:pt x="897" y="236"/>
                </a:lnTo>
                <a:lnTo>
                  <a:pt x="898" y="237"/>
                </a:lnTo>
                <a:lnTo>
                  <a:pt x="824" y="230"/>
                </a:lnTo>
                <a:lnTo>
                  <a:pt x="826" y="228"/>
                </a:lnTo>
                <a:lnTo>
                  <a:pt x="824" y="229"/>
                </a:lnTo>
                <a:cubicBezTo>
                  <a:pt x="834" y="218"/>
                  <a:pt x="847" y="211"/>
                  <a:pt x="862" y="211"/>
                </a:cubicBezTo>
                <a:lnTo>
                  <a:pt x="862" y="211"/>
                </a:lnTo>
                <a:lnTo>
                  <a:pt x="816" y="246"/>
                </a:lnTo>
                <a:lnTo>
                  <a:pt x="818" y="241"/>
                </a:lnTo>
                <a:lnTo>
                  <a:pt x="864" y="302"/>
                </a:lnTo>
                <a:lnTo>
                  <a:pt x="863" y="302"/>
                </a:lnTo>
                <a:cubicBezTo>
                  <a:pt x="837" y="302"/>
                  <a:pt x="815" y="281"/>
                  <a:pt x="815" y="254"/>
                </a:cubicBezTo>
                <a:cubicBezTo>
                  <a:pt x="815" y="228"/>
                  <a:pt x="837" y="206"/>
                  <a:pt x="863" y="206"/>
                </a:cubicBezTo>
                <a:lnTo>
                  <a:pt x="864" y="206"/>
                </a:lnTo>
                <a:cubicBezTo>
                  <a:pt x="890" y="206"/>
                  <a:pt x="912" y="228"/>
                  <a:pt x="912" y="254"/>
                </a:cubicBezTo>
                <a:cubicBezTo>
                  <a:pt x="912" y="281"/>
                  <a:pt x="890" y="302"/>
                  <a:pt x="864" y="302"/>
                </a:cubicBezTo>
                <a:lnTo>
                  <a:pt x="863" y="302"/>
                </a:lnTo>
                <a:lnTo>
                  <a:pt x="911" y="245"/>
                </a:lnTo>
                <a:lnTo>
                  <a:pt x="912" y="250"/>
                </a:lnTo>
                <a:lnTo>
                  <a:pt x="912" y="249"/>
                </a:lnTo>
                <a:lnTo>
                  <a:pt x="832" y="230"/>
                </a:lnTo>
                <a:lnTo>
                  <a:pt x="834" y="229"/>
                </a:lnTo>
                <a:lnTo>
                  <a:pt x="825" y="241"/>
                </a:lnTo>
                <a:lnTo>
                  <a:pt x="826" y="238"/>
                </a:lnTo>
                <a:cubicBezTo>
                  <a:pt x="834" y="222"/>
                  <a:pt x="851" y="211"/>
                  <a:pt x="869" y="211"/>
                </a:cubicBezTo>
                <a:lnTo>
                  <a:pt x="874" y="211"/>
                </a:lnTo>
                <a:lnTo>
                  <a:pt x="876" y="211"/>
                </a:lnTo>
                <a:lnTo>
                  <a:pt x="878" y="211"/>
                </a:lnTo>
                <a:lnTo>
                  <a:pt x="879" y="211"/>
                </a:lnTo>
                <a:cubicBezTo>
                  <a:pt x="904" y="211"/>
                  <a:pt x="925" y="230"/>
                  <a:pt x="927" y="255"/>
                </a:cubicBezTo>
                <a:lnTo>
                  <a:pt x="927" y="261"/>
                </a:lnTo>
                <a:lnTo>
                  <a:pt x="928" y="263"/>
                </a:lnTo>
                <a:lnTo>
                  <a:pt x="834" y="256"/>
                </a:lnTo>
                <a:lnTo>
                  <a:pt x="835" y="252"/>
                </a:lnTo>
                <a:lnTo>
                  <a:pt x="835" y="252"/>
                </a:lnTo>
                <a:lnTo>
                  <a:pt x="835" y="250"/>
                </a:lnTo>
                <a:lnTo>
                  <a:pt x="835" y="244"/>
                </a:lnTo>
                <a:cubicBezTo>
                  <a:pt x="838" y="220"/>
                  <a:pt x="859" y="202"/>
                  <a:pt x="883" y="202"/>
                </a:cubicBezTo>
                <a:cubicBezTo>
                  <a:pt x="908" y="202"/>
                  <a:pt x="928" y="220"/>
                  <a:pt x="931" y="245"/>
                </a:cubicBezTo>
                <a:lnTo>
                  <a:pt x="931" y="249"/>
                </a:lnTo>
                <a:lnTo>
                  <a:pt x="932" y="255"/>
                </a:lnTo>
                <a:lnTo>
                  <a:pt x="932" y="262"/>
                </a:lnTo>
                <a:lnTo>
                  <a:pt x="932" y="264"/>
                </a:lnTo>
                <a:cubicBezTo>
                  <a:pt x="932" y="285"/>
                  <a:pt x="918" y="304"/>
                  <a:pt x="898" y="310"/>
                </a:cubicBezTo>
                <a:cubicBezTo>
                  <a:pt x="878" y="316"/>
                  <a:pt x="856" y="308"/>
                  <a:pt x="844" y="291"/>
                </a:cubicBezTo>
                <a:lnTo>
                  <a:pt x="843" y="289"/>
                </a:lnTo>
                <a:cubicBezTo>
                  <a:pt x="841" y="286"/>
                  <a:pt x="839" y="282"/>
                  <a:pt x="837" y="278"/>
                </a:cubicBezTo>
                <a:lnTo>
                  <a:pt x="836" y="275"/>
                </a:lnTo>
                <a:cubicBezTo>
                  <a:pt x="833" y="265"/>
                  <a:pt x="833" y="256"/>
                  <a:pt x="836" y="246"/>
                </a:cubicBezTo>
                <a:lnTo>
                  <a:pt x="837" y="243"/>
                </a:lnTo>
                <a:cubicBezTo>
                  <a:pt x="839" y="235"/>
                  <a:pt x="843" y="228"/>
                  <a:pt x="849" y="222"/>
                </a:cubicBezTo>
                <a:lnTo>
                  <a:pt x="851" y="221"/>
                </a:lnTo>
                <a:cubicBezTo>
                  <a:pt x="863" y="208"/>
                  <a:pt x="881" y="204"/>
                  <a:pt x="897" y="208"/>
                </a:cubicBezTo>
                <a:cubicBezTo>
                  <a:pt x="914" y="213"/>
                  <a:pt x="927" y="226"/>
                  <a:pt x="931" y="243"/>
                </a:cubicBezTo>
                <a:lnTo>
                  <a:pt x="932" y="245"/>
                </a:lnTo>
                <a:lnTo>
                  <a:pt x="933" y="253"/>
                </a:lnTo>
                <a:lnTo>
                  <a:pt x="933" y="255"/>
                </a:lnTo>
                <a:lnTo>
                  <a:pt x="929" y="242"/>
                </a:lnTo>
                <a:lnTo>
                  <a:pt x="929" y="243"/>
                </a:lnTo>
                <a:lnTo>
                  <a:pt x="839" y="255"/>
                </a:lnTo>
                <a:lnTo>
                  <a:pt x="840" y="252"/>
                </a:lnTo>
                <a:lnTo>
                  <a:pt x="840" y="252"/>
                </a:lnTo>
                <a:lnTo>
                  <a:pt x="840" y="247"/>
                </a:lnTo>
                <a:cubicBezTo>
                  <a:pt x="841" y="241"/>
                  <a:pt x="842" y="236"/>
                  <a:pt x="845" y="231"/>
                </a:cubicBezTo>
                <a:lnTo>
                  <a:pt x="846" y="229"/>
                </a:lnTo>
                <a:cubicBezTo>
                  <a:pt x="854" y="212"/>
                  <a:pt x="871" y="202"/>
                  <a:pt x="889" y="202"/>
                </a:cubicBezTo>
                <a:cubicBezTo>
                  <a:pt x="907" y="202"/>
                  <a:pt x="924" y="212"/>
                  <a:pt x="932" y="229"/>
                </a:cubicBezTo>
                <a:lnTo>
                  <a:pt x="933" y="231"/>
                </a:lnTo>
                <a:cubicBezTo>
                  <a:pt x="934" y="233"/>
                  <a:pt x="935" y="236"/>
                  <a:pt x="936" y="238"/>
                </a:cubicBezTo>
                <a:lnTo>
                  <a:pt x="937" y="243"/>
                </a:lnTo>
                <a:lnTo>
                  <a:pt x="939" y="246"/>
                </a:lnTo>
                <a:lnTo>
                  <a:pt x="939" y="246"/>
                </a:lnTo>
                <a:lnTo>
                  <a:pt x="860" y="230"/>
                </a:lnTo>
                <a:lnTo>
                  <a:pt x="861" y="230"/>
                </a:lnTo>
                <a:lnTo>
                  <a:pt x="849" y="248"/>
                </a:lnTo>
                <a:lnTo>
                  <a:pt x="850" y="245"/>
                </a:lnTo>
                <a:lnTo>
                  <a:pt x="848" y="253"/>
                </a:lnTo>
                <a:lnTo>
                  <a:pt x="849" y="247"/>
                </a:lnTo>
                <a:lnTo>
                  <a:pt x="851" y="240"/>
                </a:lnTo>
                <a:cubicBezTo>
                  <a:pt x="855" y="218"/>
                  <a:pt x="873" y="203"/>
                  <a:pt x="895" y="202"/>
                </a:cubicBezTo>
                <a:cubicBezTo>
                  <a:pt x="917" y="201"/>
                  <a:pt x="936" y="214"/>
                  <a:pt x="943" y="235"/>
                </a:cubicBezTo>
                <a:lnTo>
                  <a:pt x="944" y="236"/>
                </a:lnTo>
                <a:cubicBezTo>
                  <a:pt x="945" y="241"/>
                  <a:pt x="946" y="246"/>
                  <a:pt x="946" y="251"/>
                </a:cubicBezTo>
                <a:lnTo>
                  <a:pt x="946" y="254"/>
                </a:lnTo>
                <a:lnTo>
                  <a:pt x="946" y="257"/>
                </a:lnTo>
                <a:lnTo>
                  <a:pt x="946" y="259"/>
                </a:lnTo>
                <a:lnTo>
                  <a:pt x="855" y="238"/>
                </a:lnTo>
                <a:lnTo>
                  <a:pt x="856" y="236"/>
                </a:lnTo>
                <a:lnTo>
                  <a:pt x="853" y="242"/>
                </a:lnTo>
                <a:lnTo>
                  <a:pt x="854" y="239"/>
                </a:lnTo>
                <a:cubicBezTo>
                  <a:pt x="861" y="220"/>
                  <a:pt x="879" y="206"/>
                  <a:pt x="900" y="206"/>
                </a:cubicBezTo>
                <a:lnTo>
                  <a:pt x="901" y="206"/>
                </a:lnTo>
                <a:lnTo>
                  <a:pt x="855" y="243"/>
                </a:lnTo>
                <a:lnTo>
                  <a:pt x="855" y="241"/>
                </a:lnTo>
                <a:lnTo>
                  <a:pt x="854" y="252"/>
                </a:lnTo>
                <a:lnTo>
                  <a:pt x="854" y="250"/>
                </a:lnTo>
                <a:cubicBezTo>
                  <a:pt x="854" y="223"/>
                  <a:pt x="875" y="202"/>
                  <a:pt x="902" y="202"/>
                </a:cubicBezTo>
                <a:lnTo>
                  <a:pt x="902" y="202"/>
                </a:lnTo>
                <a:lnTo>
                  <a:pt x="903" y="202"/>
                </a:lnTo>
                <a:cubicBezTo>
                  <a:pt x="929" y="202"/>
                  <a:pt x="951" y="223"/>
                  <a:pt x="951" y="250"/>
                </a:cubicBezTo>
                <a:cubicBezTo>
                  <a:pt x="951" y="276"/>
                  <a:pt x="929" y="298"/>
                  <a:pt x="903" y="298"/>
                </a:cubicBezTo>
                <a:lnTo>
                  <a:pt x="902" y="298"/>
                </a:lnTo>
                <a:cubicBezTo>
                  <a:pt x="876" y="298"/>
                  <a:pt x="854" y="276"/>
                  <a:pt x="854" y="250"/>
                </a:cubicBezTo>
                <a:cubicBezTo>
                  <a:pt x="854" y="223"/>
                  <a:pt x="876" y="202"/>
                  <a:pt x="902" y="202"/>
                </a:cubicBezTo>
                <a:lnTo>
                  <a:pt x="908" y="202"/>
                </a:lnTo>
                <a:lnTo>
                  <a:pt x="912" y="202"/>
                </a:lnTo>
                <a:lnTo>
                  <a:pt x="875" y="219"/>
                </a:lnTo>
                <a:lnTo>
                  <a:pt x="878" y="216"/>
                </a:lnTo>
                <a:cubicBezTo>
                  <a:pt x="880" y="214"/>
                  <a:pt x="882" y="212"/>
                  <a:pt x="884" y="209"/>
                </a:cubicBezTo>
                <a:lnTo>
                  <a:pt x="887" y="207"/>
                </a:lnTo>
                <a:cubicBezTo>
                  <a:pt x="905" y="193"/>
                  <a:pt x="929" y="193"/>
                  <a:pt x="947" y="207"/>
                </a:cubicBezTo>
                <a:lnTo>
                  <a:pt x="949" y="209"/>
                </a:lnTo>
                <a:cubicBezTo>
                  <a:pt x="953" y="213"/>
                  <a:pt x="957" y="216"/>
                  <a:pt x="959" y="220"/>
                </a:cubicBezTo>
                <a:lnTo>
                  <a:pt x="961" y="223"/>
                </a:lnTo>
                <a:cubicBezTo>
                  <a:pt x="971" y="238"/>
                  <a:pt x="972" y="257"/>
                  <a:pt x="964" y="273"/>
                </a:cubicBezTo>
                <a:cubicBezTo>
                  <a:pt x="955" y="288"/>
                  <a:pt x="939" y="298"/>
                  <a:pt x="921" y="298"/>
                </a:cubicBezTo>
                <a:lnTo>
                  <a:pt x="921" y="298"/>
                </a:lnTo>
                <a:cubicBezTo>
                  <a:pt x="898" y="298"/>
                  <a:pt x="878" y="282"/>
                  <a:pt x="874" y="259"/>
                </a:cubicBezTo>
                <a:lnTo>
                  <a:pt x="873" y="254"/>
                </a:lnTo>
                <a:lnTo>
                  <a:pt x="872" y="250"/>
                </a:lnTo>
                <a:cubicBezTo>
                  <a:pt x="872" y="247"/>
                  <a:pt x="871" y="245"/>
                  <a:pt x="871" y="242"/>
                </a:cubicBezTo>
                <a:lnTo>
                  <a:pt x="871" y="240"/>
                </a:lnTo>
                <a:cubicBezTo>
                  <a:pt x="871" y="216"/>
                  <a:pt x="890" y="196"/>
                  <a:pt x="914" y="193"/>
                </a:cubicBezTo>
                <a:cubicBezTo>
                  <a:pt x="938" y="190"/>
                  <a:pt x="960" y="205"/>
                  <a:pt x="966" y="229"/>
                </a:cubicBezTo>
                <a:lnTo>
                  <a:pt x="967" y="233"/>
                </a:lnTo>
                <a:cubicBezTo>
                  <a:pt x="968" y="235"/>
                  <a:pt x="968" y="238"/>
                  <a:pt x="968" y="240"/>
                </a:cubicBezTo>
                <a:lnTo>
                  <a:pt x="969" y="246"/>
                </a:lnTo>
                <a:lnTo>
                  <a:pt x="921" y="202"/>
                </a:lnTo>
                <a:lnTo>
                  <a:pt x="921" y="202"/>
                </a:lnTo>
                <a:lnTo>
                  <a:pt x="873" y="250"/>
                </a:lnTo>
                <a:lnTo>
                  <a:pt x="873" y="245"/>
                </a:lnTo>
                <a:cubicBezTo>
                  <a:pt x="873" y="242"/>
                  <a:pt x="874" y="239"/>
                  <a:pt x="874" y="236"/>
                </a:cubicBezTo>
                <a:lnTo>
                  <a:pt x="875" y="231"/>
                </a:lnTo>
                <a:lnTo>
                  <a:pt x="875" y="230"/>
                </a:lnTo>
                <a:cubicBezTo>
                  <a:pt x="878" y="206"/>
                  <a:pt x="899" y="187"/>
                  <a:pt x="923" y="187"/>
                </a:cubicBezTo>
                <a:lnTo>
                  <a:pt x="924" y="187"/>
                </a:lnTo>
                <a:cubicBezTo>
                  <a:pt x="948" y="187"/>
                  <a:pt x="968" y="205"/>
                  <a:pt x="971" y="229"/>
                </a:cubicBezTo>
                <a:lnTo>
                  <a:pt x="972" y="232"/>
                </a:lnTo>
                <a:cubicBezTo>
                  <a:pt x="972" y="234"/>
                  <a:pt x="972" y="237"/>
                  <a:pt x="972" y="239"/>
                </a:cubicBezTo>
                <a:lnTo>
                  <a:pt x="972" y="243"/>
                </a:lnTo>
                <a:lnTo>
                  <a:pt x="973" y="243"/>
                </a:lnTo>
                <a:lnTo>
                  <a:pt x="972" y="238"/>
                </a:lnTo>
                <a:lnTo>
                  <a:pt x="887" y="221"/>
                </a:lnTo>
                <a:lnTo>
                  <a:pt x="889" y="219"/>
                </a:lnTo>
                <a:lnTo>
                  <a:pt x="881" y="234"/>
                </a:lnTo>
                <a:lnTo>
                  <a:pt x="882" y="229"/>
                </a:lnTo>
                <a:lnTo>
                  <a:pt x="882" y="229"/>
                </a:lnTo>
                <a:cubicBezTo>
                  <a:pt x="883" y="223"/>
                  <a:pt x="885" y="218"/>
                  <a:pt x="888" y="213"/>
                </a:cubicBezTo>
                <a:lnTo>
                  <a:pt x="890" y="211"/>
                </a:lnTo>
                <a:cubicBezTo>
                  <a:pt x="897" y="200"/>
                  <a:pt x="908" y="192"/>
                  <a:pt x="920" y="189"/>
                </a:cubicBezTo>
                <a:cubicBezTo>
                  <a:pt x="933" y="186"/>
                  <a:pt x="947" y="188"/>
                  <a:pt x="958" y="196"/>
                </a:cubicBezTo>
                <a:lnTo>
                  <a:pt x="959" y="197"/>
                </a:lnTo>
                <a:cubicBezTo>
                  <a:pt x="967" y="202"/>
                  <a:pt x="973" y="209"/>
                  <a:pt x="977" y="218"/>
                </a:cubicBezTo>
                <a:lnTo>
                  <a:pt x="978" y="221"/>
                </a:lnTo>
                <a:lnTo>
                  <a:pt x="978" y="222"/>
                </a:lnTo>
                <a:lnTo>
                  <a:pt x="979" y="224"/>
                </a:lnTo>
                <a:lnTo>
                  <a:pt x="897" y="218"/>
                </a:lnTo>
                <a:lnTo>
                  <a:pt x="898" y="217"/>
                </a:lnTo>
                <a:lnTo>
                  <a:pt x="892" y="228"/>
                </a:lnTo>
                <a:lnTo>
                  <a:pt x="893" y="225"/>
                </a:lnTo>
                <a:cubicBezTo>
                  <a:pt x="899" y="206"/>
                  <a:pt x="918" y="192"/>
                  <a:pt x="938" y="192"/>
                </a:cubicBezTo>
                <a:lnTo>
                  <a:pt x="939" y="192"/>
                </a:lnTo>
                <a:cubicBezTo>
                  <a:pt x="966" y="192"/>
                  <a:pt x="987" y="214"/>
                  <a:pt x="987" y="240"/>
                </a:cubicBezTo>
                <a:lnTo>
                  <a:pt x="987" y="246"/>
                </a:lnTo>
                <a:cubicBezTo>
                  <a:pt x="987" y="249"/>
                  <a:pt x="987" y="251"/>
                  <a:pt x="987" y="254"/>
                </a:cubicBezTo>
                <a:lnTo>
                  <a:pt x="986" y="257"/>
                </a:lnTo>
                <a:lnTo>
                  <a:pt x="987" y="249"/>
                </a:lnTo>
                <a:lnTo>
                  <a:pt x="987" y="250"/>
                </a:lnTo>
                <a:lnTo>
                  <a:pt x="892" y="241"/>
                </a:lnTo>
                <a:lnTo>
                  <a:pt x="892" y="238"/>
                </a:lnTo>
                <a:lnTo>
                  <a:pt x="891" y="247"/>
                </a:lnTo>
                <a:lnTo>
                  <a:pt x="891" y="243"/>
                </a:lnTo>
                <a:lnTo>
                  <a:pt x="892" y="234"/>
                </a:lnTo>
                <a:lnTo>
                  <a:pt x="892" y="235"/>
                </a:lnTo>
                <a:cubicBezTo>
                  <a:pt x="892" y="209"/>
                  <a:pt x="913" y="187"/>
                  <a:pt x="940" y="187"/>
                </a:cubicBezTo>
                <a:cubicBezTo>
                  <a:pt x="966" y="187"/>
                  <a:pt x="988" y="209"/>
                  <a:pt x="988" y="235"/>
                </a:cubicBezTo>
                <a:lnTo>
                  <a:pt x="988" y="240"/>
                </a:lnTo>
                <a:lnTo>
                  <a:pt x="988" y="245"/>
                </a:lnTo>
                <a:cubicBezTo>
                  <a:pt x="988" y="271"/>
                  <a:pt x="966" y="293"/>
                  <a:pt x="940" y="293"/>
                </a:cubicBezTo>
                <a:cubicBezTo>
                  <a:pt x="913" y="293"/>
                  <a:pt x="892" y="271"/>
                  <a:pt x="892" y="245"/>
                </a:cubicBezTo>
                <a:lnTo>
                  <a:pt x="892" y="243"/>
                </a:lnTo>
                <a:cubicBezTo>
                  <a:pt x="892" y="240"/>
                  <a:pt x="892" y="237"/>
                  <a:pt x="893" y="234"/>
                </a:cubicBezTo>
                <a:lnTo>
                  <a:pt x="893" y="231"/>
                </a:lnTo>
                <a:cubicBezTo>
                  <a:pt x="897" y="214"/>
                  <a:pt x="910" y="200"/>
                  <a:pt x="927" y="195"/>
                </a:cubicBezTo>
                <a:cubicBezTo>
                  <a:pt x="944" y="189"/>
                  <a:pt x="962" y="194"/>
                  <a:pt x="974" y="207"/>
                </a:cubicBezTo>
                <a:lnTo>
                  <a:pt x="976" y="209"/>
                </a:lnTo>
                <a:cubicBezTo>
                  <a:pt x="979" y="211"/>
                  <a:pt x="982" y="214"/>
                  <a:pt x="984" y="218"/>
                </a:cubicBezTo>
                <a:lnTo>
                  <a:pt x="985" y="220"/>
                </a:lnTo>
                <a:lnTo>
                  <a:pt x="944" y="197"/>
                </a:lnTo>
                <a:lnTo>
                  <a:pt x="945" y="197"/>
                </a:lnTo>
                <a:lnTo>
                  <a:pt x="898" y="253"/>
                </a:lnTo>
                <a:lnTo>
                  <a:pt x="897" y="250"/>
                </a:lnTo>
                <a:lnTo>
                  <a:pt x="905" y="269"/>
                </a:lnTo>
                <a:lnTo>
                  <a:pt x="904" y="267"/>
                </a:lnTo>
                <a:lnTo>
                  <a:pt x="983" y="267"/>
                </a:lnTo>
                <a:lnTo>
                  <a:pt x="982" y="269"/>
                </a:lnTo>
                <a:lnTo>
                  <a:pt x="989" y="255"/>
                </a:lnTo>
                <a:lnTo>
                  <a:pt x="988" y="259"/>
                </a:lnTo>
                <a:cubicBezTo>
                  <a:pt x="987" y="262"/>
                  <a:pt x="986" y="264"/>
                  <a:pt x="984" y="267"/>
                </a:cubicBezTo>
                <a:lnTo>
                  <a:pt x="983" y="270"/>
                </a:lnTo>
                <a:lnTo>
                  <a:pt x="986" y="264"/>
                </a:lnTo>
                <a:lnTo>
                  <a:pt x="985" y="265"/>
                </a:lnTo>
                <a:cubicBezTo>
                  <a:pt x="978" y="287"/>
                  <a:pt x="955" y="301"/>
                  <a:pt x="932" y="297"/>
                </a:cubicBezTo>
                <a:cubicBezTo>
                  <a:pt x="909" y="294"/>
                  <a:pt x="891" y="274"/>
                  <a:pt x="891" y="250"/>
                </a:cubicBezTo>
                <a:lnTo>
                  <a:pt x="891" y="248"/>
                </a:lnTo>
                <a:lnTo>
                  <a:pt x="891" y="245"/>
                </a:lnTo>
                <a:cubicBezTo>
                  <a:pt x="891" y="243"/>
                  <a:pt x="892" y="241"/>
                  <a:pt x="892" y="239"/>
                </a:cubicBezTo>
                <a:lnTo>
                  <a:pt x="892" y="235"/>
                </a:lnTo>
                <a:cubicBezTo>
                  <a:pt x="893" y="232"/>
                  <a:pt x="894" y="230"/>
                  <a:pt x="894" y="227"/>
                </a:cubicBezTo>
                <a:lnTo>
                  <a:pt x="895" y="225"/>
                </a:lnTo>
                <a:cubicBezTo>
                  <a:pt x="902" y="205"/>
                  <a:pt x="921" y="192"/>
                  <a:pt x="942" y="193"/>
                </a:cubicBezTo>
                <a:cubicBezTo>
                  <a:pt x="964" y="193"/>
                  <a:pt x="982" y="208"/>
                  <a:pt x="987" y="229"/>
                </a:cubicBezTo>
                <a:lnTo>
                  <a:pt x="988" y="231"/>
                </a:lnTo>
                <a:lnTo>
                  <a:pt x="989" y="236"/>
                </a:lnTo>
                <a:lnTo>
                  <a:pt x="908" y="211"/>
                </a:lnTo>
                <a:lnTo>
                  <a:pt x="910" y="209"/>
                </a:lnTo>
                <a:lnTo>
                  <a:pt x="912" y="207"/>
                </a:lnTo>
                <a:cubicBezTo>
                  <a:pt x="921" y="198"/>
                  <a:pt x="933" y="192"/>
                  <a:pt x="946" y="192"/>
                </a:cubicBezTo>
                <a:lnTo>
                  <a:pt x="950" y="192"/>
                </a:lnTo>
                <a:lnTo>
                  <a:pt x="952" y="192"/>
                </a:lnTo>
                <a:lnTo>
                  <a:pt x="955" y="192"/>
                </a:lnTo>
                <a:lnTo>
                  <a:pt x="958" y="192"/>
                </a:lnTo>
                <a:cubicBezTo>
                  <a:pt x="972" y="192"/>
                  <a:pt x="986" y="199"/>
                  <a:pt x="995" y="210"/>
                </a:cubicBezTo>
                <a:cubicBezTo>
                  <a:pt x="1004" y="221"/>
                  <a:pt x="1008" y="236"/>
                  <a:pt x="1005" y="250"/>
                </a:cubicBezTo>
                <a:lnTo>
                  <a:pt x="1005" y="252"/>
                </a:lnTo>
                <a:lnTo>
                  <a:pt x="1004" y="257"/>
                </a:lnTo>
                <a:cubicBezTo>
                  <a:pt x="998" y="280"/>
                  <a:pt x="975" y="296"/>
                  <a:pt x="951" y="293"/>
                </a:cubicBezTo>
                <a:cubicBezTo>
                  <a:pt x="927" y="290"/>
                  <a:pt x="909" y="269"/>
                  <a:pt x="909" y="245"/>
                </a:cubicBezTo>
                <a:lnTo>
                  <a:pt x="909" y="243"/>
                </a:lnTo>
                <a:lnTo>
                  <a:pt x="910" y="251"/>
                </a:lnTo>
                <a:lnTo>
                  <a:pt x="909" y="248"/>
                </a:lnTo>
                <a:cubicBezTo>
                  <a:pt x="909" y="246"/>
                  <a:pt x="908" y="243"/>
                  <a:pt x="908" y="240"/>
                </a:cubicBezTo>
                <a:lnTo>
                  <a:pt x="908" y="237"/>
                </a:lnTo>
                <a:lnTo>
                  <a:pt x="908" y="235"/>
                </a:lnTo>
                <a:cubicBezTo>
                  <a:pt x="908" y="214"/>
                  <a:pt x="922" y="196"/>
                  <a:pt x="943" y="190"/>
                </a:cubicBezTo>
                <a:cubicBezTo>
                  <a:pt x="963" y="183"/>
                  <a:pt x="985" y="191"/>
                  <a:pt x="996" y="209"/>
                </a:cubicBezTo>
                <a:lnTo>
                  <a:pt x="997" y="210"/>
                </a:lnTo>
                <a:cubicBezTo>
                  <a:pt x="1001" y="216"/>
                  <a:pt x="1004" y="223"/>
                  <a:pt x="1005" y="230"/>
                </a:cubicBezTo>
                <a:lnTo>
                  <a:pt x="1005" y="234"/>
                </a:lnTo>
                <a:lnTo>
                  <a:pt x="1003" y="224"/>
                </a:lnTo>
                <a:lnTo>
                  <a:pt x="1005" y="230"/>
                </a:lnTo>
                <a:lnTo>
                  <a:pt x="1006" y="233"/>
                </a:lnTo>
                <a:lnTo>
                  <a:pt x="913" y="250"/>
                </a:lnTo>
                <a:lnTo>
                  <a:pt x="913" y="246"/>
                </a:lnTo>
                <a:lnTo>
                  <a:pt x="913" y="240"/>
                </a:lnTo>
                <a:lnTo>
                  <a:pt x="961" y="288"/>
                </a:lnTo>
                <a:lnTo>
                  <a:pt x="961" y="288"/>
                </a:lnTo>
                <a:lnTo>
                  <a:pt x="970" y="193"/>
                </a:lnTo>
                <a:lnTo>
                  <a:pt x="973" y="194"/>
                </a:lnTo>
                <a:lnTo>
                  <a:pt x="954" y="194"/>
                </a:lnTo>
                <a:lnTo>
                  <a:pt x="957" y="193"/>
                </a:lnTo>
                <a:lnTo>
                  <a:pt x="921" y="224"/>
                </a:lnTo>
                <a:lnTo>
                  <a:pt x="923" y="219"/>
                </a:lnTo>
                <a:lnTo>
                  <a:pt x="927" y="210"/>
                </a:lnTo>
                <a:cubicBezTo>
                  <a:pt x="936" y="192"/>
                  <a:pt x="953" y="182"/>
                  <a:pt x="972" y="183"/>
                </a:cubicBezTo>
                <a:cubicBezTo>
                  <a:pt x="992" y="184"/>
                  <a:pt x="1008" y="196"/>
                  <a:pt x="1015" y="214"/>
                </a:cubicBezTo>
                <a:lnTo>
                  <a:pt x="1016" y="218"/>
                </a:lnTo>
                <a:lnTo>
                  <a:pt x="1019" y="228"/>
                </a:lnTo>
                <a:lnTo>
                  <a:pt x="973" y="192"/>
                </a:lnTo>
                <a:lnTo>
                  <a:pt x="974" y="192"/>
                </a:lnTo>
                <a:lnTo>
                  <a:pt x="928" y="227"/>
                </a:lnTo>
                <a:lnTo>
                  <a:pt x="929" y="222"/>
                </a:lnTo>
                <a:cubicBezTo>
                  <a:pt x="936" y="201"/>
                  <a:pt x="954" y="187"/>
                  <a:pt x="975" y="187"/>
                </a:cubicBezTo>
                <a:lnTo>
                  <a:pt x="976" y="187"/>
                </a:lnTo>
                <a:lnTo>
                  <a:pt x="928" y="235"/>
                </a:lnTo>
                <a:lnTo>
                  <a:pt x="928" y="232"/>
                </a:lnTo>
                <a:lnTo>
                  <a:pt x="928" y="227"/>
                </a:lnTo>
                <a:lnTo>
                  <a:pt x="928" y="223"/>
                </a:lnTo>
                <a:lnTo>
                  <a:pt x="928" y="221"/>
                </a:lnTo>
                <a:cubicBezTo>
                  <a:pt x="928" y="195"/>
                  <a:pt x="949" y="173"/>
                  <a:pt x="976" y="173"/>
                </a:cubicBezTo>
                <a:cubicBezTo>
                  <a:pt x="1002" y="173"/>
                  <a:pt x="1024" y="195"/>
                  <a:pt x="1024" y="221"/>
                </a:cubicBezTo>
                <a:lnTo>
                  <a:pt x="1024" y="223"/>
                </a:lnTo>
                <a:lnTo>
                  <a:pt x="1024" y="227"/>
                </a:lnTo>
                <a:lnTo>
                  <a:pt x="1024" y="232"/>
                </a:lnTo>
                <a:lnTo>
                  <a:pt x="1024" y="235"/>
                </a:lnTo>
                <a:lnTo>
                  <a:pt x="976" y="187"/>
                </a:lnTo>
                <a:lnTo>
                  <a:pt x="977" y="187"/>
                </a:lnTo>
                <a:lnTo>
                  <a:pt x="941" y="205"/>
                </a:lnTo>
                <a:lnTo>
                  <a:pt x="943" y="202"/>
                </a:lnTo>
                <a:cubicBezTo>
                  <a:pt x="945" y="199"/>
                  <a:pt x="948" y="196"/>
                  <a:pt x="951" y="194"/>
                </a:cubicBezTo>
                <a:lnTo>
                  <a:pt x="953" y="193"/>
                </a:lnTo>
                <a:cubicBezTo>
                  <a:pt x="968" y="181"/>
                  <a:pt x="989" y="180"/>
                  <a:pt x="1006" y="189"/>
                </a:cubicBezTo>
                <a:cubicBezTo>
                  <a:pt x="1022" y="199"/>
                  <a:pt x="1032" y="217"/>
                  <a:pt x="1030" y="236"/>
                </a:cubicBezTo>
                <a:lnTo>
                  <a:pt x="1029" y="241"/>
                </a:lnTo>
                <a:lnTo>
                  <a:pt x="1029" y="245"/>
                </a:lnTo>
                <a:lnTo>
                  <a:pt x="936" y="223"/>
                </a:lnTo>
                <a:lnTo>
                  <a:pt x="937" y="220"/>
                </a:lnTo>
                <a:lnTo>
                  <a:pt x="938" y="218"/>
                </a:lnTo>
                <a:cubicBezTo>
                  <a:pt x="946" y="198"/>
                  <a:pt x="966" y="186"/>
                  <a:pt x="987" y="188"/>
                </a:cubicBezTo>
                <a:cubicBezTo>
                  <a:pt x="1009" y="190"/>
                  <a:pt x="1026" y="205"/>
                  <a:pt x="1030" y="226"/>
                </a:cubicBezTo>
                <a:lnTo>
                  <a:pt x="1031" y="229"/>
                </a:lnTo>
                <a:lnTo>
                  <a:pt x="1028" y="220"/>
                </a:lnTo>
                <a:lnTo>
                  <a:pt x="1029" y="223"/>
                </a:lnTo>
                <a:lnTo>
                  <a:pt x="956" y="202"/>
                </a:lnTo>
                <a:lnTo>
                  <a:pt x="958" y="201"/>
                </a:lnTo>
                <a:lnTo>
                  <a:pt x="945" y="215"/>
                </a:lnTo>
                <a:lnTo>
                  <a:pt x="947" y="212"/>
                </a:lnTo>
                <a:lnTo>
                  <a:pt x="941" y="231"/>
                </a:lnTo>
                <a:lnTo>
                  <a:pt x="941" y="226"/>
                </a:lnTo>
                <a:lnTo>
                  <a:pt x="942" y="221"/>
                </a:lnTo>
                <a:cubicBezTo>
                  <a:pt x="944" y="196"/>
                  <a:pt x="965" y="178"/>
                  <a:pt x="989" y="178"/>
                </a:cubicBezTo>
                <a:lnTo>
                  <a:pt x="991" y="178"/>
                </a:lnTo>
                <a:cubicBezTo>
                  <a:pt x="1016" y="178"/>
                  <a:pt x="1036" y="197"/>
                  <a:pt x="1039" y="221"/>
                </a:cubicBezTo>
                <a:lnTo>
                  <a:pt x="1039" y="226"/>
                </a:lnTo>
                <a:lnTo>
                  <a:pt x="1039" y="239"/>
                </a:lnTo>
                <a:lnTo>
                  <a:pt x="1040" y="243"/>
                </a:lnTo>
                <a:lnTo>
                  <a:pt x="1040" y="250"/>
                </a:lnTo>
                <a:cubicBezTo>
                  <a:pt x="1040" y="276"/>
                  <a:pt x="1018" y="298"/>
                  <a:pt x="992" y="298"/>
                </a:cubicBezTo>
                <a:cubicBezTo>
                  <a:pt x="965" y="298"/>
                  <a:pt x="944" y="276"/>
                  <a:pt x="944" y="250"/>
                </a:cubicBezTo>
                <a:lnTo>
                  <a:pt x="944" y="249"/>
                </a:lnTo>
                <a:lnTo>
                  <a:pt x="944" y="244"/>
                </a:lnTo>
                <a:lnTo>
                  <a:pt x="944" y="239"/>
                </a:lnTo>
                <a:lnTo>
                  <a:pt x="944" y="235"/>
                </a:lnTo>
                <a:lnTo>
                  <a:pt x="945" y="226"/>
                </a:lnTo>
                <a:cubicBezTo>
                  <a:pt x="947" y="201"/>
                  <a:pt x="968" y="183"/>
                  <a:pt x="992" y="183"/>
                </a:cubicBezTo>
                <a:lnTo>
                  <a:pt x="995" y="183"/>
                </a:lnTo>
                <a:cubicBezTo>
                  <a:pt x="1022" y="183"/>
                  <a:pt x="1043" y="204"/>
                  <a:pt x="1043" y="231"/>
                </a:cubicBezTo>
                <a:lnTo>
                  <a:pt x="1043" y="235"/>
                </a:lnTo>
                <a:lnTo>
                  <a:pt x="1043" y="240"/>
                </a:lnTo>
                <a:lnTo>
                  <a:pt x="1043" y="250"/>
                </a:lnTo>
                <a:lnTo>
                  <a:pt x="1029" y="216"/>
                </a:lnTo>
                <a:lnTo>
                  <a:pt x="1032" y="219"/>
                </a:lnTo>
                <a:lnTo>
                  <a:pt x="1020" y="210"/>
                </a:lnTo>
                <a:lnTo>
                  <a:pt x="1023" y="212"/>
                </a:lnTo>
                <a:lnTo>
                  <a:pt x="968" y="221"/>
                </a:lnTo>
                <a:lnTo>
                  <a:pt x="970" y="219"/>
                </a:lnTo>
                <a:lnTo>
                  <a:pt x="962" y="228"/>
                </a:lnTo>
                <a:lnTo>
                  <a:pt x="964" y="225"/>
                </a:lnTo>
                <a:cubicBezTo>
                  <a:pt x="972" y="211"/>
                  <a:pt x="987" y="202"/>
                  <a:pt x="1004" y="202"/>
                </a:cubicBezTo>
                <a:cubicBezTo>
                  <a:pt x="1020" y="202"/>
                  <a:pt x="1036" y="210"/>
                  <a:pt x="1045" y="223"/>
                </a:cubicBezTo>
                <a:lnTo>
                  <a:pt x="1046" y="225"/>
                </a:lnTo>
                <a:cubicBezTo>
                  <a:pt x="1050" y="230"/>
                  <a:pt x="1052" y="237"/>
                  <a:pt x="1053" y="244"/>
                </a:cubicBezTo>
                <a:lnTo>
                  <a:pt x="1054" y="247"/>
                </a:lnTo>
                <a:lnTo>
                  <a:pt x="1055" y="255"/>
                </a:lnTo>
                <a:lnTo>
                  <a:pt x="1055" y="256"/>
                </a:lnTo>
                <a:lnTo>
                  <a:pt x="1054" y="250"/>
                </a:lnTo>
                <a:lnTo>
                  <a:pt x="1055" y="253"/>
                </a:lnTo>
                <a:lnTo>
                  <a:pt x="1052" y="247"/>
                </a:lnTo>
                <a:lnTo>
                  <a:pt x="1052" y="248"/>
                </a:lnTo>
                <a:lnTo>
                  <a:pt x="962" y="260"/>
                </a:lnTo>
                <a:lnTo>
                  <a:pt x="963" y="257"/>
                </a:lnTo>
                <a:lnTo>
                  <a:pt x="963" y="257"/>
                </a:lnTo>
                <a:lnTo>
                  <a:pt x="964" y="248"/>
                </a:lnTo>
                <a:cubicBezTo>
                  <a:pt x="965" y="245"/>
                  <a:pt x="966" y="242"/>
                  <a:pt x="967" y="239"/>
                </a:cubicBezTo>
                <a:lnTo>
                  <a:pt x="968" y="237"/>
                </a:lnTo>
                <a:cubicBezTo>
                  <a:pt x="973" y="223"/>
                  <a:pt x="984" y="213"/>
                  <a:pt x="998" y="209"/>
                </a:cubicBezTo>
                <a:cubicBezTo>
                  <a:pt x="1012" y="204"/>
                  <a:pt x="1027" y="207"/>
                  <a:pt x="1039" y="215"/>
                </a:cubicBezTo>
                <a:lnTo>
                  <a:pt x="1041" y="216"/>
                </a:lnTo>
                <a:cubicBezTo>
                  <a:pt x="1048" y="221"/>
                  <a:pt x="1054" y="228"/>
                  <a:pt x="1058" y="237"/>
                </a:cubicBezTo>
                <a:lnTo>
                  <a:pt x="1060" y="240"/>
                </a:lnTo>
                <a:lnTo>
                  <a:pt x="1060" y="241"/>
                </a:lnTo>
                <a:lnTo>
                  <a:pt x="1055" y="233"/>
                </a:lnTo>
                <a:lnTo>
                  <a:pt x="1057" y="235"/>
                </a:lnTo>
                <a:lnTo>
                  <a:pt x="980" y="235"/>
                </a:lnTo>
                <a:lnTo>
                  <a:pt x="982" y="233"/>
                </a:lnTo>
                <a:lnTo>
                  <a:pt x="973" y="253"/>
                </a:lnTo>
                <a:lnTo>
                  <a:pt x="973" y="250"/>
                </a:lnTo>
                <a:cubicBezTo>
                  <a:pt x="978" y="226"/>
                  <a:pt x="1001" y="209"/>
                  <a:pt x="1025" y="212"/>
                </a:cubicBezTo>
                <a:cubicBezTo>
                  <a:pt x="1050" y="214"/>
                  <a:pt x="1068" y="235"/>
                  <a:pt x="1068" y="259"/>
                </a:cubicBezTo>
                <a:lnTo>
                  <a:pt x="1068" y="261"/>
                </a:lnTo>
                <a:lnTo>
                  <a:pt x="1068" y="264"/>
                </a:lnTo>
                <a:cubicBezTo>
                  <a:pt x="1068" y="290"/>
                  <a:pt x="1047" y="312"/>
                  <a:pt x="1020" y="312"/>
                </a:cubicBezTo>
                <a:lnTo>
                  <a:pt x="1019" y="312"/>
                </a:lnTo>
                <a:cubicBezTo>
                  <a:pt x="1005" y="312"/>
                  <a:pt x="992" y="306"/>
                  <a:pt x="983" y="295"/>
                </a:cubicBezTo>
                <a:cubicBezTo>
                  <a:pt x="974" y="284"/>
                  <a:pt x="970" y="270"/>
                  <a:pt x="972" y="256"/>
                </a:cubicBezTo>
                <a:lnTo>
                  <a:pt x="973" y="253"/>
                </a:lnTo>
                <a:cubicBezTo>
                  <a:pt x="973" y="251"/>
                  <a:pt x="974" y="248"/>
                  <a:pt x="974" y="246"/>
                </a:cubicBezTo>
                <a:lnTo>
                  <a:pt x="975" y="244"/>
                </a:lnTo>
                <a:lnTo>
                  <a:pt x="1061" y="285"/>
                </a:lnTo>
                <a:lnTo>
                  <a:pt x="1059" y="289"/>
                </a:lnTo>
                <a:lnTo>
                  <a:pt x="1064" y="276"/>
                </a:lnTo>
                <a:lnTo>
                  <a:pt x="1063" y="282"/>
                </a:lnTo>
                <a:lnTo>
                  <a:pt x="1016" y="221"/>
                </a:lnTo>
                <a:lnTo>
                  <a:pt x="1018" y="221"/>
                </a:lnTo>
                <a:lnTo>
                  <a:pt x="1021" y="221"/>
                </a:lnTo>
                <a:cubicBezTo>
                  <a:pt x="1034" y="221"/>
                  <a:pt x="1046" y="226"/>
                  <a:pt x="1055" y="235"/>
                </a:cubicBezTo>
                <a:lnTo>
                  <a:pt x="1058" y="238"/>
                </a:lnTo>
                <a:cubicBezTo>
                  <a:pt x="1060" y="239"/>
                  <a:pt x="1061" y="241"/>
                  <a:pt x="1062" y="243"/>
                </a:cubicBezTo>
                <a:lnTo>
                  <a:pt x="1064" y="245"/>
                </a:lnTo>
                <a:lnTo>
                  <a:pt x="979" y="262"/>
                </a:lnTo>
                <a:lnTo>
                  <a:pt x="979" y="260"/>
                </a:lnTo>
                <a:lnTo>
                  <a:pt x="978" y="271"/>
                </a:lnTo>
                <a:lnTo>
                  <a:pt x="978" y="269"/>
                </a:lnTo>
                <a:lnTo>
                  <a:pt x="1073" y="278"/>
                </a:lnTo>
                <a:lnTo>
                  <a:pt x="1073" y="281"/>
                </a:lnTo>
                <a:lnTo>
                  <a:pt x="1073" y="271"/>
                </a:lnTo>
                <a:lnTo>
                  <a:pt x="1073" y="273"/>
                </a:lnTo>
                <a:lnTo>
                  <a:pt x="1025" y="225"/>
                </a:lnTo>
                <a:lnTo>
                  <a:pt x="1031" y="225"/>
                </a:lnTo>
                <a:lnTo>
                  <a:pt x="1005" y="234"/>
                </a:lnTo>
                <a:lnTo>
                  <a:pt x="1008" y="232"/>
                </a:lnTo>
                <a:lnTo>
                  <a:pt x="1007" y="232"/>
                </a:lnTo>
                <a:cubicBezTo>
                  <a:pt x="1015" y="225"/>
                  <a:pt x="1026" y="221"/>
                  <a:pt x="1037" y="221"/>
                </a:cubicBezTo>
                <a:lnTo>
                  <a:pt x="1040" y="221"/>
                </a:lnTo>
                <a:cubicBezTo>
                  <a:pt x="1066" y="221"/>
                  <a:pt x="1088" y="242"/>
                  <a:pt x="1088" y="269"/>
                </a:cubicBezTo>
                <a:lnTo>
                  <a:pt x="1088" y="271"/>
                </a:lnTo>
                <a:lnTo>
                  <a:pt x="1088" y="273"/>
                </a:lnTo>
                <a:lnTo>
                  <a:pt x="1040" y="225"/>
                </a:lnTo>
                <a:lnTo>
                  <a:pt x="1041" y="225"/>
                </a:lnTo>
                <a:lnTo>
                  <a:pt x="1003" y="302"/>
                </a:lnTo>
                <a:lnTo>
                  <a:pt x="1001" y="300"/>
                </a:lnTo>
                <a:lnTo>
                  <a:pt x="997" y="294"/>
                </a:lnTo>
                <a:cubicBezTo>
                  <a:pt x="988" y="279"/>
                  <a:pt x="988" y="260"/>
                  <a:pt x="996" y="245"/>
                </a:cubicBezTo>
                <a:cubicBezTo>
                  <a:pt x="1005" y="230"/>
                  <a:pt x="1021" y="221"/>
                  <a:pt x="1038" y="221"/>
                </a:cubicBezTo>
                <a:lnTo>
                  <a:pt x="1040" y="221"/>
                </a:lnTo>
                <a:lnTo>
                  <a:pt x="1042" y="221"/>
                </a:lnTo>
                <a:cubicBezTo>
                  <a:pt x="1065" y="221"/>
                  <a:pt x="1085" y="238"/>
                  <a:pt x="1089" y="261"/>
                </a:cubicBezTo>
                <a:lnTo>
                  <a:pt x="1090" y="264"/>
                </a:lnTo>
                <a:lnTo>
                  <a:pt x="1091" y="270"/>
                </a:lnTo>
                <a:lnTo>
                  <a:pt x="1091" y="280"/>
                </a:lnTo>
                <a:lnTo>
                  <a:pt x="1090" y="271"/>
                </a:lnTo>
                <a:lnTo>
                  <a:pt x="1091" y="274"/>
                </a:lnTo>
                <a:lnTo>
                  <a:pt x="1010" y="249"/>
                </a:lnTo>
                <a:lnTo>
                  <a:pt x="1011" y="248"/>
                </a:lnTo>
                <a:lnTo>
                  <a:pt x="997" y="275"/>
                </a:lnTo>
                <a:lnTo>
                  <a:pt x="997" y="272"/>
                </a:lnTo>
                <a:lnTo>
                  <a:pt x="999" y="265"/>
                </a:lnTo>
                <a:lnTo>
                  <a:pt x="999" y="260"/>
                </a:lnTo>
                <a:cubicBezTo>
                  <a:pt x="1001" y="251"/>
                  <a:pt x="1006" y="242"/>
                  <a:pt x="1013" y="236"/>
                </a:cubicBezTo>
                <a:lnTo>
                  <a:pt x="1013" y="235"/>
                </a:lnTo>
                <a:cubicBezTo>
                  <a:pt x="1025" y="223"/>
                  <a:pt x="1043" y="218"/>
                  <a:pt x="1059" y="223"/>
                </a:cubicBezTo>
                <a:cubicBezTo>
                  <a:pt x="1075" y="227"/>
                  <a:pt x="1088" y="239"/>
                  <a:pt x="1093" y="256"/>
                </a:cubicBezTo>
                <a:lnTo>
                  <a:pt x="1094" y="259"/>
                </a:lnTo>
                <a:lnTo>
                  <a:pt x="1096" y="265"/>
                </a:lnTo>
                <a:lnTo>
                  <a:pt x="1098" y="276"/>
                </a:lnTo>
                <a:lnTo>
                  <a:pt x="1098" y="276"/>
                </a:lnTo>
                <a:lnTo>
                  <a:pt x="1040" y="241"/>
                </a:lnTo>
                <a:lnTo>
                  <a:pt x="1042" y="241"/>
                </a:lnTo>
                <a:lnTo>
                  <a:pt x="1008" y="272"/>
                </a:lnTo>
                <a:lnTo>
                  <a:pt x="1009" y="268"/>
                </a:lnTo>
                <a:lnTo>
                  <a:pt x="1007" y="280"/>
                </a:lnTo>
                <a:lnTo>
                  <a:pt x="1008" y="272"/>
                </a:lnTo>
                <a:lnTo>
                  <a:pt x="1007" y="269"/>
                </a:lnTo>
                <a:cubicBezTo>
                  <a:pt x="1007" y="242"/>
                  <a:pt x="1029" y="221"/>
                  <a:pt x="1055" y="221"/>
                </a:cubicBezTo>
                <a:cubicBezTo>
                  <a:pt x="1082" y="221"/>
                  <a:pt x="1103" y="242"/>
                  <a:pt x="1103" y="269"/>
                </a:cubicBezTo>
                <a:lnTo>
                  <a:pt x="1103" y="269"/>
                </a:lnTo>
                <a:lnTo>
                  <a:pt x="1103" y="279"/>
                </a:lnTo>
                <a:lnTo>
                  <a:pt x="1101" y="261"/>
                </a:lnTo>
                <a:lnTo>
                  <a:pt x="1103" y="266"/>
                </a:lnTo>
                <a:lnTo>
                  <a:pt x="1104" y="271"/>
                </a:lnTo>
                <a:lnTo>
                  <a:pt x="1011" y="271"/>
                </a:lnTo>
                <a:lnTo>
                  <a:pt x="1011" y="269"/>
                </a:lnTo>
                <a:lnTo>
                  <a:pt x="1011" y="269"/>
                </a:lnTo>
                <a:cubicBezTo>
                  <a:pt x="1016" y="247"/>
                  <a:pt x="1035" y="231"/>
                  <a:pt x="1057" y="230"/>
                </a:cubicBezTo>
                <a:cubicBezTo>
                  <a:pt x="1080" y="230"/>
                  <a:pt x="1100" y="245"/>
                  <a:pt x="1105" y="267"/>
                </a:cubicBezTo>
                <a:lnTo>
                  <a:pt x="1106" y="271"/>
                </a:lnTo>
                <a:cubicBezTo>
                  <a:pt x="1107" y="273"/>
                  <a:pt x="1107" y="276"/>
                  <a:pt x="1107" y="278"/>
                </a:cubicBezTo>
                <a:lnTo>
                  <a:pt x="1108" y="284"/>
                </a:lnTo>
                <a:lnTo>
                  <a:pt x="1108" y="285"/>
                </a:lnTo>
                <a:lnTo>
                  <a:pt x="1109" y="286"/>
                </a:lnTo>
                <a:lnTo>
                  <a:pt x="1017" y="281"/>
                </a:lnTo>
                <a:lnTo>
                  <a:pt x="1019" y="277"/>
                </a:lnTo>
                <a:lnTo>
                  <a:pt x="1019" y="275"/>
                </a:lnTo>
                <a:lnTo>
                  <a:pt x="1065" y="336"/>
                </a:lnTo>
                <a:lnTo>
                  <a:pt x="1064" y="336"/>
                </a:lnTo>
                <a:cubicBezTo>
                  <a:pt x="1038" y="336"/>
                  <a:pt x="1016" y="314"/>
                  <a:pt x="1016" y="288"/>
                </a:cubicBezTo>
                <a:cubicBezTo>
                  <a:pt x="1016" y="261"/>
                  <a:pt x="1038" y="240"/>
                  <a:pt x="1064" y="240"/>
                </a:cubicBezTo>
                <a:lnTo>
                  <a:pt x="1065" y="240"/>
                </a:lnTo>
                <a:lnTo>
                  <a:pt x="1023" y="267"/>
                </a:lnTo>
                <a:lnTo>
                  <a:pt x="1024" y="264"/>
                </a:lnTo>
                <a:cubicBezTo>
                  <a:pt x="1025" y="261"/>
                  <a:pt x="1027" y="258"/>
                  <a:pt x="1029" y="256"/>
                </a:cubicBezTo>
                <a:lnTo>
                  <a:pt x="1030" y="254"/>
                </a:lnTo>
                <a:cubicBezTo>
                  <a:pt x="1038" y="244"/>
                  <a:pt x="1050" y="237"/>
                  <a:pt x="1062" y="235"/>
                </a:cubicBezTo>
                <a:cubicBezTo>
                  <a:pt x="1075" y="234"/>
                  <a:pt x="1088" y="237"/>
                  <a:pt x="1098" y="245"/>
                </a:cubicBezTo>
                <a:lnTo>
                  <a:pt x="1101" y="247"/>
                </a:lnTo>
                <a:cubicBezTo>
                  <a:pt x="1105" y="251"/>
                  <a:pt x="1108" y="254"/>
                  <a:pt x="1111" y="258"/>
                </a:cubicBezTo>
                <a:lnTo>
                  <a:pt x="1113" y="261"/>
                </a:lnTo>
                <a:cubicBezTo>
                  <a:pt x="1117" y="267"/>
                  <a:pt x="1119" y="274"/>
                  <a:pt x="1120" y="281"/>
                </a:cubicBezTo>
                <a:lnTo>
                  <a:pt x="1121" y="285"/>
                </a:lnTo>
                <a:lnTo>
                  <a:pt x="1116" y="270"/>
                </a:lnTo>
                <a:lnTo>
                  <a:pt x="1117" y="271"/>
                </a:lnTo>
                <a:lnTo>
                  <a:pt x="1026" y="292"/>
                </a:lnTo>
                <a:lnTo>
                  <a:pt x="1026" y="290"/>
                </a:lnTo>
                <a:lnTo>
                  <a:pt x="1026" y="285"/>
                </a:lnTo>
                <a:lnTo>
                  <a:pt x="1026" y="280"/>
                </a:lnTo>
                <a:cubicBezTo>
                  <a:pt x="1026" y="277"/>
                  <a:pt x="1026" y="273"/>
                  <a:pt x="1027" y="269"/>
                </a:cubicBezTo>
                <a:lnTo>
                  <a:pt x="1028" y="267"/>
                </a:lnTo>
                <a:cubicBezTo>
                  <a:pt x="1034" y="241"/>
                  <a:pt x="1060" y="225"/>
                  <a:pt x="1086" y="232"/>
                </a:cubicBezTo>
                <a:cubicBezTo>
                  <a:pt x="1112" y="238"/>
                  <a:pt x="1127" y="264"/>
                  <a:pt x="1121" y="290"/>
                </a:cubicBezTo>
                <a:lnTo>
                  <a:pt x="1121" y="292"/>
                </a:lnTo>
                <a:lnTo>
                  <a:pt x="1122" y="280"/>
                </a:lnTo>
                <a:lnTo>
                  <a:pt x="1122" y="285"/>
                </a:lnTo>
                <a:lnTo>
                  <a:pt x="1122" y="290"/>
                </a:lnTo>
                <a:lnTo>
                  <a:pt x="1122" y="292"/>
                </a:lnTo>
                <a:cubicBezTo>
                  <a:pt x="1122" y="315"/>
                  <a:pt x="1107" y="334"/>
                  <a:pt x="1085" y="339"/>
                </a:cubicBezTo>
                <a:cubicBezTo>
                  <a:pt x="1063" y="344"/>
                  <a:pt x="1041" y="334"/>
                  <a:pt x="1031" y="314"/>
                </a:cubicBezTo>
                <a:lnTo>
                  <a:pt x="1031" y="313"/>
                </a:lnTo>
                <a:cubicBezTo>
                  <a:pt x="1028" y="308"/>
                  <a:pt x="1027" y="303"/>
                  <a:pt x="1026" y="298"/>
                </a:cubicBezTo>
                <a:lnTo>
                  <a:pt x="1025" y="295"/>
                </a:lnTo>
                <a:lnTo>
                  <a:pt x="1033" y="315"/>
                </a:lnTo>
                <a:lnTo>
                  <a:pt x="1031" y="312"/>
                </a:lnTo>
                <a:lnTo>
                  <a:pt x="1041" y="322"/>
                </a:lnTo>
                <a:lnTo>
                  <a:pt x="1038" y="320"/>
                </a:lnTo>
                <a:lnTo>
                  <a:pt x="1107" y="312"/>
                </a:lnTo>
                <a:lnTo>
                  <a:pt x="1105" y="314"/>
                </a:lnTo>
                <a:lnTo>
                  <a:pt x="1110" y="306"/>
                </a:lnTo>
                <a:lnTo>
                  <a:pt x="1108" y="309"/>
                </a:lnTo>
                <a:cubicBezTo>
                  <a:pt x="1100" y="326"/>
                  <a:pt x="1084" y="336"/>
                  <a:pt x="1065" y="336"/>
                </a:cubicBezTo>
                <a:lnTo>
                  <a:pt x="1064" y="336"/>
                </a:lnTo>
                <a:lnTo>
                  <a:pt x="1064" y="240"/>
                </a:lnTo>
                <a:lnTo>
                  <a:pt x="1065" y="240"/>
                </a:lnTo>
                <a:cubicBezTo>
                  <a:pt x="1080" y="240"/>
                  <a:pt x="1094" y="247"/>
                  <a:pt x="1103" y="259"/>
                </a:cubicBezTo>
                <a:cubicBezTo>
                  <a:pt x="1112" y="271"/>
                  <a:pt x="1115" y="286"/>
                  <a:pt x="1111" y="301"/>
                </a:cubicBezTo>
                <a:lnTo>
                  <a:pt x="1108" y="310"/>
                </a:lnTo>
                <a:lnTo>
                  <a:pt x="1107" y="314"/>
                </a:lnTo>
                <a:cubicBezTo>
                  <a:pt x="1100" y="334"/>
                  <a:pt x="1080" y="347"/>
                  <a:pt x="1059" y="345"/>
                </a:cubicBezTo>
                <a:cubicBezTo>
                  <a:pt x="1038" y="344"/>
                  <a:pt x="1020" y="329"/>
                  <a:pt x="1015" y="309"/>
                </a:cubicBezTo>
                <a:lnTo>
                  <a:pt x="1014" y="302"/>
                </a:lnTo>
                <a:lnTo>
                  <a:pt x="1012" y="292"/>
                </a:lnTo>
                <a:lnTo>
                  <a:pt x="1012" y="287"/>
                </a:lnTo>
                <a:lnTo>
                  <a:pt x="1013" y="294"/>
                </a:lnTo>
                <a:lnTo>
                  <a:pt x="1012" y="290"/>
                </a:lnTo>
                <a:lnTo>
                  <a:pt x="1106" y="288"/>
                </a:lnTo>
                <a:lnTo>
                  <a:pt x="1105" y="293"/>
                </a:lnTo>
                <a:lnTo>
                  <a:pt x="1104" y="295"/>
                </a:lnTo>
                <a:cubicBezTo>
                  <a:pt x="1099" y="316"/>
                  <a:pt x="1079" y="331"/>
                  <a:pt x="1057" y="331"/>
                </a:cubicBezTo>
                <a:cubicBezTo>
                  <a:pt x="1035" y="331"/>
                  <a:pt x="1016" y="316"/>
                  <a:pt x="1011" y="295"/>
                </a:cubicBezTo>
                <a:lnTo>
                  <a:pt x="1010" y="292"/>
                </a:lnTo>
                <a:lnTo>
                  <a:pt x="1009" y="286"/>
                </a:lnTo>
                <a:cubicBezTo>
                  <a:pt x="1007" y="280"/>
                  <a:pt x="1007" y="274"/>
                  <a:pt x="1007" y="268"/>
                </a:cubicBezTo>
                <a:lnTo>
                  <a:pt x="1007" y="269"/>
                </a:lnTo>
                <a:lnTo>
                  <a:pt x="1007" y="269"/>
                </a:lnTo>
                <a:lnTo>
                  <a:pt x="1103" y="269"/>
                </a:lnTo>
                <a:lnTo>
                  <a:pt x="1103" y="279"/>
                </a:lnTo>
                <a:lnTo>
                  <a:pt x="1103" y="286"/>
                </a:lnTo>
                <a:cubicBezTo>
                  <a:pt x="1103" y="290"/>
                  <a:pt x="1102" y="294"/>
                  <a:pt x="1101" y="298"/>
                </a:cubicBezTo>
                <a:lnTo>
                  <a:pt x="1099" y="303"/>
                </a:lnTo>
                <a:cubicBezTo>
                  <a:pt x="1094" y="318"/>
                  <a:pt x="1081" y="330"/>
                  <a:pt x="1065" y="334"/>
                </a:cubicBezTo>
                <a:lnTo>
                  <a:pt x="1063" y="335"/>
                </a:lnTo>
                <a:cubicBezTo>
                  <a:pt x="1037" y="341"/>
                  <a:pt x="1011" y="325"/>
                  <a:pt x="1005" y="300"/>
                </a:cubicBezTo>
                <a:lnTo>
                  <a:pt x="1003" y="292"/>
                </a:lnTo>
                <a:lnTo>
                  <a:pt x="1003" y="291"/>
                </a:lnTo>
                <a:lnTo>
                  <a:pt x="1002" y="286"/>
                </a:lnTo>
                <a:lnTo>
                  <a:pt x="1001" y="282"/>
                </a:lnTo>
                <a:lnTo>
                  <a:pt x="1081" y="303"/>
                </a:lnTo>
                <a:lnTo>
                  <a:pt x="1080" y="303"/>
                </a:lnTo>
                <a:lnTo>
                  <a:pt x="1094" y="279"/>
                </a:lnTo>
                <a:lnTo>
                  <a:pt x="1093" y="279"/>
                </a:lnTo>
                <a:lnTo>
                  <a:pt x="1092" y="285"/>
                </a:lnTo>
                <a:lnTo>
                  <a:pt x="1092" y="289"/>
                </a:lnTo>
                <a:cubicBezTo>
                  <a:pt x="1091" y="299"/>
                  <a:pt x="1086" y="309"/>
                  <a:pt x="1078" y="316"/>
                </a:cubicBezTo>
                <a:lnTo>
                  <a:pt x="1077" y="317"/>
                </a:lnTo>
                <a:cubicBezTo>
                  <a:pt x="1065" y="329"/>
                  <a:pt x="1047" y="334"/>
                  <a:pt x="1030" y="329"/>
                </a:cubicBezTo>
                <a:cubicBezTo>
                  <a:pt x="1013" y="324"/>
                  <a:pt x="1000" y="310"/>
                  <a:pt x="996" y="292"/>
                </a:cubicBezTo>
                <a:lnTo>
                  <a:pt x="996" y="290"/>
                </a:lnTo>
                <a:cubicBezTo>
                  <a:pt x="995" y="287"/>
                  <a:pt x="995" y="284"/>
                  <a:pt x="995" y="280"/>
                </a:cubicBezTo>
                <a:lnTo>
                  <a:pt x="995" y="282"/>
                </a:lnTo>
                <a:lnTo>
                  <a:pt x="995" y="280"/>
                </a:lnTo>
                <a:lnTo>
                  <a:pt x="995" y="277"/>
                </a:lnTo>
                <a:lnTo>
                  <a:pt x="1042" y="317"/>
                </a:lnTo>
                <a:lnTo>
                  <a:pt x="1040" y="317"/>
                </a:lnTo>
                <a:lnTo>
                  <a:pt x="1038" y="317"/>
                </a:lnTo>
                <a:lnTo>
                  <a:pt x="1079" y="244"/>
                </a:lnTo>
                <a:lnTo>
                  <a:pt x="1078" y="243"/>
                </a:lnTo>
                <a:lnTo>
                  <a:pt x="1079" y="245"/>
                </a:lnTo>
                <a:cubicBezTo>
                  <a:pt x="1090" y="259"/>
                  <a:pt x="1092" y="279"/>
                  <a:pt x="1084" y="295"/>
                </a:cubicBezTo>
                <a:cubicBezTo>
                  <a:pt x="1076" y="311"/>
                  <a:pt x="1059" y="321"/>
                  <a:pt x="1041" y="321"/>
                </a:cubicBezTo>
                <a:lnTo>
                  <a:pt x="1040" y="321"/>
                </a:lnTo>
                <a:cubicBezTo>
                  <a:pt x="1013" y="321"/>
                  <a:pt x="992" y="300"/>
                  <a:pt x="992" y="273"/>
                </a:cubicBezTo>
                <a:lnTo>
                  <a:pt x="992" y="271"/>
                </a:lnTo>
                <a:lnTo>
                  <a:pt x="992" y="269"/>
                </a:lnTo>
                <a:lnTo>
                  <a:pt x="1040" y="317"/>
                </a:lnTo>
                <a:lnTo>
                  <a:pt x="1037" y="317"/>
                </a:lnTo>
                <a:lnTo>
                  <a:pt x="1068" y="306"/>
                </a:lnTo>
                <a:lnTo>
                  <a:pt x="1061" y="311"/>
                </a:lnTo>
                <a:lnTo>
                  <a:pt x="1058" y="313"/>
                </a:lnTo>
                <a:cubicBezTo>
                  <a:pt x="1050" y="319"/>
                  <a:pt x="1041" y="321"/>
                  <a:pt x="1031" y="321"/>
                </a:cubicBezTo>
                <a:lnTo>
                  <a:pt x="1025" y="321"/>
                </a:lnTo>
                <a:cubicBezTo>
                  <a:pt x="999" y="321"/>
                  <a:pt x="977" y="300"/>
                  <a:pt x="977" y="273"/>
                </a:cubicBezTo>
                <a:lnTo>
                  <a:pt x="977" y="271"/>
                </a:lnTo>
                <a:cubicBezTo>
                  <a:pt x="977" y="268"/>
                  <a:pt x="978" y="265"/>
                  <a:pt x="978" y="262"/>
                </a:cubicBezTo>
                <a:lnTo>
                  <a:pt x="979" y="260"/>
                </a:lnTo>
                <a:cubicBezTo>
                  <a:pt x="984" y="235"/>
                  <a:pt x="1006" y="219"/>
                  <a:pt x="1031" y="221"/>
                </a:cubicBezTo>
                <a:cubicBezTo>
                  <a:pt x="1055" y="224"/>
                  <a:pt x="1074" y="244"/>
                  <a:pt x="1074" y="269"/>
                </a:cubicBezTo>
                <a:lnTo>
                  <a:pt x="1074" y="271"/>
                </a:lnTo>
                <a:cubicBezTo>
                  <a:pt x="1074" y="275"/>
                  <a:pt x="1073" y="279"/>
                  <a:pt x="1073" y="283"/>
                </a:cubicBezTo>
                <a:lnTo>
                  <a:pt x="1072" y="285"/>
                </a:lnTo>
                <a:cubicBezTo>
                  <a:pt x="1068" y="303"/>
                  <a:pt x="1053" y="317"/>
                  <a:pt x="1035" y="321"/>
                </a:cubicBezTo>
                <a:cubicBezTo>
                  <a:pt x="1017" y="324"/>
                  <a:pt x="998" y="317"/>
                  <a:pt x="987" y="302"/>
                </a:cubicBezTo>
                <a:lnTo>
                  <a:pt x="986" y="300"/>
                </a:lnTo>
                <a:lnTo>
                  <a:pt x="990" y="305"/>
                </a:lnTo>
                <a:lnTo>
                  <a:pt x="988" y="303"/>
                </a:lnTo>
                <a:lnTo>
                  <a:pt x="1021" y="317"/>
                </a:lnTo>
                <a:lnTo>
                  <a:pt x="1018" y="317"/>
                </a:lnTo>
                <a:lnTo>
                  <a:pt x="1016" y="317"/>
                </a:lnTo>
                <a:cubicBezTo>
                  <a:pt x="1002" y="317"/>
                  <a:pt x="987" y="310"/>
                  <a:pt x="978" y="298"/>
                </a:cubicBezTo>
                <a:cubicBezTo>
                  <a:pt x="969" y="286"/>
                  <a:pt x="966" y="271"/>
                  <a:pt x="970" y="256"/>
                </a:cubicBezTo>
                <a:lnTo>
                  <a:pt x="972" y="251"/>
                </a:lnTo>
                <a:cubicBezTo>
                  <a:pt x="973" y="246"/>
                  <a:pt x="975" y="242"/>
                  <a:pt x="977" y="238"/>
                </a:cubicBezTo>
                <a:lnTo>
                  <a:pt x="980" y="234"/>
                </a:lnTo>
                <a:cubicBezTo>
                  <a:pt x="993" y="213"/>
                  <a:pt x="1019" y="206"/>
                  <a:pt x="1041" y="216"/>
                </a:cubicBezTo>
                <a:cubicBezTo>
                  <a:pt x="1063" y="226"/>
                  <a:pt x="1074" y="252"/>
                  <a:pt x="1066" y="275"/>
                </a:cubicBezTo>
                <a:lnTo>
                  <a:pt x="1066" y="276"/>
                </a:lnTo>
                <a:lnTo>
                  <a:pt x="1067" y="269"/>
                </a:lnTo>
                <a:lnTo>
                  <a:pt x="1067" y="272"/>
                </a:lnTo>
                <a:lnTo>
                  <a:pt x="1019" y="216"/>
                </a:lnTo>
                <a:lnTo>
                  <a:pt x="1020" y="216"/>
                </a:lnTo>
                <a:lnTo>
                  <a:pt x="972" y="264"/>
                </a:lnTo>
                <a:lnTo>
                  <a:pt x="972" y="261"/>
                </a:lnTo>
                <a:lnTo>
                  <a:pt x="972" y="259"/>
                </a:lnTo>
                <a:lnTo>
                  <a:pt x="1068" y="269"/>
                </a:lnTo>
                <a:lnTo>
                  <a:pt x="1067" y="271"/>
                </a:lnTo>
                <a:cubicBezTo>
                  <a:pt x="1066" y="278"/>
                  <a:pt x="1063" y="285"/>
                  <a:pt x="1058" y="291"/>
                </a:cubicBezTo>
                <a:lnTo>
                  <a:pt x="1057" y="293"/>
                </a:lnTo>
                <a:cubicBezTo>
                  <a:pt x="1048" y="305"/>
                  <a:pt x="1034" y="312"/>
                  <a:pt x="1018" y="312"/>
                </a:cubicBezTo>
                <a:cubicBezTo>
                  <a:pt x="1003" y="312"/>
                  <a:pt x="989" y="305"/>
                  <a:pt x="980" y="293"/>
                </a:cubicBezTo>
                <a:lnTo>
                  <a:pt x="979" y="291"/>
                </a:lnTo>
                <a:cubicBezTo>
                  <a:pt x="977" y="288"/>
                  <a:pt x="975" y="286"/>
                  <a:pt x="974" y="283"/>
                </a:cubicBezTo>
                <a:lnTo>
                  <a:pt x="971" y="278"/>
                </a:lnTo>
                <a:lnTo>
                  <a:pt x="970" y="274"/>
                </a:lnTo>
                <a:lnTo>
                  <a:pt x="987" y="295"/>
                </a:lnTo>
                <a:lnTo>
                  <a:pt x="986" y="294"/>
                </a:lnTo>
                <a:lnTo>
                  <a:pt x="1057" y="272"/>
                </a:lnTo>
                <a:lnTo>
                  <a:pt x="1056" y="275"/>
                </a:lnTo>
                <a:lnTo>
                  <a:pt x="1059" y="266"/>
                </a:lnTo>
                <a:lnTo>
                  <a:pt x="1058" y="267"/>
                </a:lnTo>
                <a:lnTo>
                  <a:pt x="1057" y="276"/>
                </a:lnTo>
                <a:lnTo>
                  <a:pt x="1057" y="278"/>
                </a:lnTo>
                <a:cubicBezTo>
                  <a:pt x="1053" y="298"/>
                  <a:pt x="1036" y="314"/>
                  <a:pt x="1016" y="317"/>
                </a:cubicBezTo>
                <a:cubicBezTo>
                  <a:pt x="996" y="319"/>
                  <a:pt x="976" y="309"/>
                  <a:pt x="967" y="290"/>
                </a:cubicBezTo>
                <a:lnTo>
                  <a:pt x="966" y="289"/>
                </a:lnTo>
                <a:cubicBezTo>
                  <a:pt x="965" y="287"/>
                  <a:pt x="964" y="285"/>
                  <a:pt x="963" y="283"/>
                </a:cubicBezTo>
                <a:lnTo>
                  <a:pt x="962" y="280"/>
                </a:lnTo>
                <a:cubicBezTo>
                  <a:pt x="962" y="278"/>
                  <a:pt x="961" y="276"/>
                  <a:pt x="961" y="274"/>
                </a:cubicBezTo>
                <a:lnTo>
                  <a:pt x="959" y="264"/>
                </a:lnTo>
                <a:lnTo>
                  <a:pt x="959" y="262"/>
                </a:lnTo>
                <a:lnTo>
                  <a:pt x="959" y="259"/>
                </a:lnTo>
                <a:lnTo>
                  <a:pt x="966" y="278"/>
                </a:lnTo>
                <a:lnTo>
                  <a:pt x="965" y="277"/>
                </a:lnTo>
                <a:lnTo>
                  <a:pt x="1046" y="275"/>
                </a:lnTo>
                <a:lnTo>
                  <a:pt x="1045" y="277"/>
                </a:lnTo>
                <a:cubicBezTo>
                  <a:pt x="1043" y="281"/>
                  <a:pt x="1040" y="284"/>
                  <a:pt x="1037" y="286"/>
                </a:cubicBezTo>
                <a:lnTo>
                  <a:pt x="1035" y="288"/>
                </a:lnTo>
                <a:cubicBezTo>
                  <a:pt x="1021" y="303"/>
                  <a:pt x="998" y="307"/>
                  <a:pt x="980" y="297"/>
                </a:cubicBezTo>
                <a:lnTo>
                  <a:pt x="977" y="296"/>
                </a:lnTo>
                <a:cubicBezTo>
                  <a:pt x="972" y="294"/>
                  <a:pt x="968" y="291"/>
                  <a:pt x="965" y="287"/>
                </a:cubicBezTo>
                <a:lnTo>
                  <a:pt x="962" y="284"/>
                </a:lnTo>
                <a:cubicBezTo>
                  <a:pt x="953" y="275"/>
                  <a:pt x="947" y="263"/>
                  <a:pt x="947" y="250"/>
                </a:cubicBezTo>
                <a:lnTo>
                  <a:pt x="947" y="240"/>
                </a:lnTo>
                <a:lnTo>
                  <a:pt x="947" y="235"/>
                </a:lnTo>
                <a:lnTo>
                  <a:pt x="947" y="231"/>
                </a:lnTo>
                <a:lnTo>
                  <a:pt x="995" y="279"/>
                </a:lnTo>
                <a:lnTo>
                  <a:pt x="992" y="279"/>
                </a:lnTo>
                <a:lnTo>
                  <a:pt x="1040" y="236"/>
                </a:lnTo>
                <a:lnTo>
                  <a:pt x="1040" y="235"/>
                </a:lnTo>
                <a:lnTo>
                  <a:pt x="1040" y="239"/>
                </a:lnTo>
                <a:lnTo>
                  <a:pt x="1040" y="244"/>
                </a:lnTo>
                <a:lnTo>
                  <a:pt x="1040" y="249"/>
                </a:lnTo>
                <a:lnTo>
                  <a:pt x="1040" y="250"/>
                </a:lnTo>
                <a:lnTo>
                  <a:pt x="944" y="250"/>
                </a:lnTo>
                <a:lnTo>
                  <a:pt x="944" y="249"/>
                </a:lnTo>
                <a:lnTo>
                  <a:pt x="943" y="239"/>
                </a:lnTo>
                <a:lnTo>
                  <a:pt x="944" y="236"/>
                </a:lnTo>
                <a:lnTo>
                  <a:pt x="943" y="231"/>
                </a:lnTo>
                <a:lnTo>
                  <a:pt x="991" y="274"/>
                </a:lnTo>
                <a:lnTo>
                  <a:pt x="989" y="274"/>
                </a:lnTo>
                <a:lnTo>
                  <a:pt x="1037" y="231"/>
                </a:lnTo>
                <a:lnTo>
                  <a:pt x="1037" y="235"/>
                </a:lnTo>
                <a:lnTo>
                  <a:pt x="1036" y="240"/>
                </a:lnTo>
                <a:cubicBezTo>
                  <a:pt x="1036" y="247"/>
                  <a:pt x="1033" y="253"/>
                  <a:pt x="1030" y="259"/>
                </a:cubicBezTo>
                <a:lnTo>
                  <a:pt x="1028" y="263"/>
                </a:lnTo>
                <a:cubicBezTo>
                  <a:pt x="1025" y="268"/>
                  <a:pt x="1021" y="273"/>
                  <a:pt x="1015" y="277"/>
                </a:cubicBezTo>
                <a:lnTo>
                  <a:pt x="1013" y="279"/>
                </a:lnTo>
                <a:cubicBezTo>
                  <a:pt x="1001" y="288"/>
                  <a:pt x="986" y="291"/>
                  <a:pt x="972" y="287"/>
                </a:cubicBezTo>
                <a:cubicBezTo>
                  <a:pt x="957" y="283"/>
                  <a:pt x="945" y="272"/>
                  <a:pt x="940" y="258"/>
                </a:cubicBezTo>
                <a:lnTo>
                  <a:pt x="939" y="256"/>
                </a:lnTo>
                <a:cubicBezTo>
                  <a:pt x="938" y="253"/>
                  <a:pt x="937" y="250"/>
                  <a:pt x="936" y="247"/>
                </a:cubicBezTo>
                <a:lnTo>
                  <a:pt x="936" y="245"/>
                </a:lnTo>
                <a:lnTo>
                  <a:pt x="1028" y="253"/>
                </a:lnTo>
                <a:lnTo>
                  <a:pt x="1027" y="256"/>
                </a:lnTo>
                <a:lnTo>
                  <a:pt x="1026" y="258"/>
                </a:lnTo>
                <a:cubicBezTo>
                  <a:pt x="1017" y="280"/>
                  <a:pt x="993" y="293"/>
                  <a:pt x="970" y="287"/>
                </a:cubicBezTo>
                <a:cubicBezTo>
                  <a:pt x="946" y="281"/>
                  <a:pt x="931" y="259"/>
                  <a:pt x="933" y="236"/>
                </a:cubicBezTo>
                <a:lnTo>
                  <a:pt x="934" y="230"/>
                </a:lnTo>
                <a:lnTo>
                  <a:pt x="934" y="226"/>
                </a:lnTo>
                <a:lnTo>
                  <a:pt x="1011" y="269"/>
                </a:lnTo>
                <a:lnTo>
                  <a:pt x="1009" y="271"/>
                </a:lnTo>
                <a:lnTo>
                  <a:pt x="1017" y="263"/>
                </a:lnTo>
                <a:lnTo>
                  <a:pt x="1014" y="266"/>
                </a:lnTo>
                <a:cubicBezTo>
                  <a:pt x="1005" y="277"/>
                  <a:pt x="992" y="283"/>
                  <a:pt x="977" y="283"/>
                </a:cubicBezTo>
                <a:lnTo>
                  <a:pt x="976" y="283"/>
                </a:lnTo>
                <a:cubicBezTo>
                  <a:pt x="949" y="283"/>
                  <a:pt x="928" y="262"/>
                  <a:pt x="928" y="235"/>
                </a:cubicBezTo>
                <a:lnTo>
                  <a:pt x="928" y="232"/>
                </a:lnTo>
                <a:lnTo>
                  <a:pt x="928" y="227"/>
                </a:lnTo>
                <a:lnTo>
                  <a:pt x="928" y="223"/>
                </a:lnTo>
                <a:lnTo>
                  <a:pt x="928" y="221"/>
                </a:lnTo>
                <a:lnTo>
                  <a:pt x="1024" y="221"/>
                </a:lnTo>
                <a:lnTo>
                  <a:pt x="1024" y="223"/>
                </a:lnTo>
                <a:lnTo>
                  <a:pt x="1024" y="227"/>
                </a:lnTo>
                <a:lnTo>
                  <a:pt x="1024" y="232"/>
                </a:lnTo>
                <a:lnTo>
                  <a:pt x="1024" y="235"/>
                </a:lnTo>
                <a:cubicBezTo>
                  <a:pt x="1024" y="262"/>
                  <a:pt x="1002" y="283"/>
                  <a:pt x="976" y="283"/>
                </a:cubicBezTo>
                <a:lnTo>
                  <a:pt x="975" y="283"/>
                </a:lnTo>
                <a:lnTo>
                  <a:pt x="1021" y="249"/>
                </a:lnTo>
                <a:lnTo>
                  <a:pt x="1020" y="254"/>
                </a:lnTo>
                <a:cubicBezTo>
                  <a:pt x="1014" y="275"/>
                  <a:pt x="995" y="288"/>
                  <a:pt x="974" y="288"/>
                </a:cubicBezTo>
                <a:lnTo>
                  <a:pt x="973" y="288"/>
                </a:lnTo>
                <a:cubicBezTo>
                  <a:pt x="951" y="288"/>
                  <a:pt x="932" y="274"/>
                  <a:pt x="927" y="253"/>
                </a:cubicBezTo>
                <a:lnTo>
                  <a:pt x="927" y="252"/>
                </a:lnTo>
                <a:lnTo>
                  <a:pt x="925" y="248"/>
                </a:lnTo>
                <a:lnTo>
                  <a:pt x="1013" y="252"/>
                </a:lnTo>
                <a:lnTo>
                  <a:pt x="1013" y="251"/>
                </a:lnTo>
                <a:lnTo>
                  <a:pt x="1011" y="257"/>
                </a:lnTo>
                <a:cubicBezTo>
                  <a:pt x="1005" y="273"/>
                  <a:pt x="992" y="284"/>
                  <a:pt x="975" y="288"/>
                </a:cubicBezTo>
                <a:lnTo>
                  <a:pt x="973" y="288"/>
                </a:lnTo>
                <a:cubicBezTo>
                  <a:pt x="967" y="289"/>
                  <a:pt x="960" y="289"/>
                  <a:pt x="954" y="288"/>
                </a:cubicBezTo>
                <a:lnTo>
                  <a:pt x="952" y="288"/>
                </a:lnTo>
                <a:cubicBezTo>
                  <a:pt x="927" y="283"/>
                  <a:pt x="911" y="260"/>
                  <a:pt x="913" y="236"/>
                </a:cubicBezTo>
                <a:cubicBezTo>
                  <a:pt x="916" y="211"/>
                  <a:pt x="936" y="192"/>
                  <a:pt x="961" y="192"/>
                </a:cubicBezTo>
                <a:lnTo>
                  <a:pt x="961" y="192"/>
                </a:lnTo>
                <a:cubicBezTo>
                  <a:pt x="988" y="192"/>
                  <a:pt x="1009" y="214"/>
                  <a:pt x="1009" y="240"/>
                </a:cubicBezTo>
                <a:lnTo>
                  <a:pt x="1009" y="246"/>
                </a:lnTo>
                <a:lnTo>
                  <a:pt x="1009" y="250"/>
                </a:lnTo>
                <a:cubicBezTo>
                  <a:pt x="1009" y="273"/>
                  <a:pt x="993" y="293"/>
                  <a:pt x="970" y="297"/>
                </a:cubicBezTo>
                <a:cubicBezTo>
                  <a:pt x="947" y="301"/>
                  <a:pt x="925" y="289"/>
                  <a:pt x="917" y="267"/>
                </a:cubicBezTo>
                <a:lnTo>
                  <a:pt x="915" y="262"/>
                </a:lnTo>
                <a:lnTo>
                  <a:pt x="913" y="257"/>
                </a:lnTo>
                <a:cubicBezTo>
                  <a:pt x="912" y="254"/>
                  <a:pt x="911" y="251"/>
                  <a:pt x="910" y="247"/>
                </a:cubicBezTo>
                <a:lnTo>
                  <a:pt x="910" y="244"/>
                </a:lnTo>
                <a:lnTo>
                  <a:pt x="918" y="264"/>
                </a:lnTo>
                <a:lnTo>
                  <a:pt x="917" y="262"/>
                </a:lnTo>
                <a:lnTo>
                  <a:pt x="1004" y="235"/>
                </a:lnTo>
                <a:lnTo>
                  <a:pt x="1004" y="237"/>
                </a:lnTo>
                <a:lnTo>
                  <a:pt x="1004" y="240"/>
                </a:lnTo>
                <a:lnTo>
                  <a:pt x="1004" y="233"/>
                </a:lnTo>
                <a:lnTo>
                  <a:pt x="1004" y="236"/>
                </a:lnTo>
                <a:cubicBezTo>
                  <a:pt x="1005" y="238"/>
                  <a:pt x="1005" y="241"/>
                  <a:pt x="1005" y="243"/>
                </a:cubicBezTo>
                <a:lnTo>
                  <a:pt x="1005" y="245"/>
                </a:lnTo>
                <a:lnTo>
                  <a:pt x="910" y="233"/>
                </a:lnTo>
                <a:lnTo>
                  <a:pt x="910" y="234"/>
                </a:lnTo>
                <a:lnTo>
                  <a:pt x="911" y="231"/>
                </a:lnTo>
                <a:lnTo>
                  <a:pt x="958" y="288"/>
                </a:lnTo>
                <a:lnTo>
                  <a:pt x="955" y="288"/>
                </a:lnTo>
                <a:lnTo>
                  <a:pt x="952" y="288"/>
                </a:lnTo>
                <a:lnTo>
                  <a:pt x="950" y="288"/>
                </a:lnTo>
                <a:lnTo>
                  <a:pt x="946" y="288"/>
                </a:lnTo>
                <a:lnTo>
                  <a:pt x="980" y="274"/>
                </a:lnTo>
                <a:lnTo>
                  <a:pt x="977" y="277"/>
                </a:lnTo>
                <a:lnTo>
                  <a:pt x="975" y="279"/>
                </a:lnTo>
                <a:cubicBezTo>
                  <a:pt x="963" y="291"/>
                  <a:pt x="945" y="296"/>
                  <a:pt x="928" y="291"/>
                </a:cubicBezTo>
                <a:cubicBezTo>
                  <a:pt x="911" y="286"/>
                  <a:pt x="898" y="272"/>
                  <a:pt x="894" y="254"/>
                </a:cubicBezTo>
                <a:lnTo>
                  <a:pt x="894" y="254"/>
                </a:lnTo>
                <a:lnTo>
                  <a:pt x="894" y="252"/>
                </a:lnTo>
                <a:lnTo>
                  <a:pt x="986" y="256"/>
                </a:lnTo>
                <a:lnTo>
                  <a:pt x="986" y="257"/>
                </a:lnTo>
                <a:lnTo>
                  <a:pt x="987" y="249"/>
                </a:lnTo>
                <a:lnTo>
                  <a:pt x="987" y="252"/>
                </a:lnTo>
                <a:lnTo>
                  <a:pt x="987" y="245"/>
                </a:lnTo>
                <a:lnTo>
                  <a:pt x="987" y="248"/>
                </a:lnTo>
                <a:lnTo>
                  <a:pt x="987" y="250"/>
                </a:lnTo>
                <a:lnTo>
                  <a:pt x="894" y="235"/>
                </a:lnTo>
                <a:lnTo>
                  <a:pt x="894" y="233"/>
                </a:lnTo>
                <a:cubicBezTo>
                  <a:pt x="895" y="231"/>
                  <a:pt x="896" y="229"/>
                  <a:pt x="897" y="227"/>
                </a:cubicBezTo>
                <a:lnTo>
                  <a:pt x="899" y="224"/>
                </a:lnTo>
                <a:lnTo>
                  <a:pt x="895" y="232"/>
                </a:lnTo>
                <a:lnTo>
                  <a:pt x="896" y="229"/>
                </a:lnTo>
                <a:cubicBezTo>
                  <a:pt x="898" y="224"/>
                  <a:pt x="900" y="219"/>
                  <a:pt x="903" y="215"/>
                </a:cubicBezTo>
                <a:lnTo>
                  <a:pt x="904" y="214"/>
                </a:lnTo>
                <a:cubicBezTo>
                  <a:pt x="912" y="200"/>
                  <a:pt x="927" y="192"/>
                  <a:pt x="943" y="192"/>
                </a:cubicBezTo>
                <a:cubicBezTo>
                  <a:pt x="960" y="192"/>
                  <a:pt x="975" y="200"/>
                  <a:pt x="983" y="214"/>
                </a:cubicBezTo>
                <a:lnTo>
                  <a:pt x="984" y="215"/>
                </a:lnTo>
                <a:cubicBezTo>
                  <a:pt x="988" y="221"/>
                  <a:pt x="991" y="227"/>
                  <a:pt x="992" y="234"/>
                </a:cubicBezTo>
                <a:lnTo>
                  <a:pt x="992" y="237"/>
                </a:lnTo>
                <a:cubicBezTo>
                  <a:pt x="995" y="251"/>
                  <a:pt x="991" y="265"/>
                  <a:pt x="982" y="276"/>
                </a:cubicBezTo>
                <a:cubicBezTo>
                  <a:pt x="972" y="287"/>
                  <a:pt x="959" y="293"/>
                  <a:pt x="945" y="293"/>
                </a:cubicBezTo>
                <a:lnTo>
                  <a:pt x="944" y="293"/>
                </a:lnTo>
                <a:cubicBezTo>
                  <a:pt x="927" y="293"/>
                  <a:pt x="911" y="284"/>
                  <a:pt x="903" y="270"/>
                </a:cubicBezTo>
                <a:lnTo>
                  <a:pt x="901" y="267"/>
                </a:lnTo>
                <a:lnTo>
                  <a:pt x="909" y="276"/>
                </a:lnTo>
                <a:lnTo>
                  <a:pt x="907" y="274"/>
                </a:lnTo>
                <a:lnTo>
                  <a:pt x="988" y="250"/>
                </a:lnTo>
                <a:lnTo>
                  <a:pt x="987" y="252"/>
                </a:lnTo>
                <a:lnTo>
                  <a:pt x="988" y="243"/>
                </a:lnTo>
                <a:lnTo>
                  <a:pt x="988" y="245"/>
                </a:lnTo>
                <a:lnTo>
                  <a:pt x="892" y="245"/>
                </a:lnTo>
                <a:lnTo>
                  <a:pt x="892" y="240"/>
                </a:lnTo>
                <a:lnTo>
                  <a:pt x="892" y="235"/>
                </a:lnTo>
                <a:lnTo>
                  <a:pt x="988" y="235"/>
                </a:lnTo>
                <a:lnTo>
                  <a:pt x="988" y="243"/>
                </a:lnTo>
                <a:lnTo>
                  <a:pt x="987" y="243"/>
                </a:lnTo>
                <a:lnTo>
                  <a:pt x="987" y="247"/>
                </a:lnTo>
                <a:cubicBezTo>
                  <a:pt x="987" y="251"/>
                  <a:pt x="987" y="254"/>
                  <a:pt x="987" y="257"/>
                </a:cubicBezTo>
                <a:lnTo>
                  <a:pt x="986" y="259"/>
                </a:lnTo>
                <a:cubicBezTo>
                  <a:pt x="981" y="284"/>
                  <a:pt x="959" y="300"/>
                  <a:pt x="934" y="298"/>
                </a:cubicBezTo>
                <a:cubicBezTo>
                  <a:pt x="910" y="295"/>
                  <a:pt x="891" y="275"/>
                  <a:pt x="891" y="250"/>
                </a:cubicBezTo>
                <a:lnTo>
                  <a:pt x="891" y="249"/>
                </a:lnTo>
                <a:cubicBezTo>
                  <a:pt x="891" y="246"/>
                  <a:pt x="891" y="244"/>
                  <a:pt x="892" y="241"/>
                </a:cubicBezTo>
                <a:lnTo>
                  <a:pt x="892" y="238"/>
                </a:lnTo>
                <a:lnTo>
                  <a:pt x="891" y="246"/>
                </a:lnTo>
                <a:lnTo>
                  <a:pt x="891" y="240"/>
                </a:lnTo>
                <a:lnTo>
                  <a:pt x="939" y="288"/>
                </a:lnTo>
                <a:lnTo>
                  <a:pt x="938" y="288"/>
                </a:lnTo>
                <a:lnTo>
                  <a:pt x="984" y="256"/>
                </a:lnTo>
                <a:lnTo>
                  <a:pt x="983" y="259"/>
                </a:lnTo>
                <a:cubicBezTo>
                  <a:pt x="982" y="263"/>
                  <a:pt x="980" y="267"/>
                  <a:pt x="977" y="270"/>
                </a:cubicBezTo>
                <a:lnTo>
                  <a:pt x="976" y="272"/>
                </a:lnTo>
                <a:cubicBezTo>
                  <a:pt x="967" y="286"/>
                  <a:pt x="951" y="294"/>
                  <a:pt x="933" y="293"/>
                </a:cubicBezTo>
                <a:cubicBezTo>
                  <a:pt x="916" y="292"/>
                  <a:pt x="901" y="282"/>
                  <a:pt x="894" y="266"/>
                </a:cubicBezTo>
                <a:lnTo>
                  <a:pt x="893" y="264"/>
                </a:lnTo>
                <a:lnTo>
                  <a:pt x="890" y="259"/>
                </a:lnTo>
                <a:lnTo>
                  <a:pt x="888" y="255"/>
                </a:lnTo>
                <a:lnTo>
                  <a:pt x="906" y="276"/>
                </a:lnTo>
                <a:lnTo>
                  <a:pt x="904" y="275"/>
                </a:lnTo>
                <a:lnTo>
                  <a:pt x="972" y="260"/>
                </a:lnTo>
                <a:lnTo>
                  <a:pt x="971" y="263"/>
                </a:lnTo>
                <a:lnTo>
                  <a:pt x="977" y="247"/>
                </a:lnTo>
                <a:lnTo>
                  <a:pt x="974" y="257"/>
                </a:lnTo>
                <a:lnTo>
                  <a:pt x="973" y="262"/>
                </a:lnTo>
                <a:cubicBezTo>
                  <a:pt x="971" y="267"/>
                  <a:pt x="969" y="272"/>
                  <a:pt x="965" y="277"/>
                </a:cubicBezTo>
                <a:lnTo>
                  <a:pt x="964" y="279"/>
                </a:lnTo>
                <a:cubicBezTo>
                  <a:pt x="953" y="294"/>
                  <a:pt x="934" y="301"/>
                  <a:pt x="916" y="297"/>
                </a:cubicBezTo>
                <a:cubicBezTo>
                  <a:pt x="898" y="293"/>
                  <a:pt x="883" y="280"/>
                  <a:pt x="879" y="262"/>
                </a:cubicBezTo>
                <a:lnTo>
                  <a:pt x="877" y="253"/>
                </a:lnTo>
                <a:lnTo>
                  <a:pt x="876" y="243"/>
                </a:lnTo>
                <a:lnTo>
                  <a:pt x="876" y="239"/>
                </a:lnTo>
                <a:lnTo>
                  <a:pt x="877" y="246"/>
                </a:lnTo>
                <a:lnTo>
                  <a:pt x="876" y="242"/>
                </a:lnTo>
                <a:lnTo>
                  <a:pt x="924" y="283"/>
                </a:lnTo>
                <a:lnTo>
                  <a:pt x="923" y="283"/>
                </a:lnTo>
                <a:lnTo>
                  <a:pt x="971" y="241"/>
                </a:lnTo>
                <a:lnTo>
                  <a:pt x="970" y="249"/>
                </a:lnTo>
                <a:lnTo>
                  <a:pt x="969" y="254"/>
                </a:lnTo>
                <a:lnTo>
                  <a:pt x="969" y="245"/>
                </a:lnTo>
                <a:lnTo>
                  <a:pt x="969" y="250"/>
                </a:lnTo>
                <a:cubicBezTo>
                  <a:pt x="969" y="276"/>
                  <a:pt x="948" y="298"/>
                  <a:pt x="921" y="298"/>
                </a:cubicBezTo>
                <a:lnTo>
                  <a:pt x="921" y="298"/>
                </a:lnTo>
                <a:cubicBezTo>
                  <a:pt x="896" y="298"/>
                  <a:pt x="875" y="279"/>
                  <a:pt x="873" y="254"/>
                </a:cubicBezTo>
                <a:lnTo>
                  <a:pt x="873" y="249"/>
                </a:lnTo>
                <a:lnTo>
                  <a:pt x="874" y="256"/>
                </a:lnTo>
                <a:lnTo>
                  <a:pt x="873" y="252"/>
                </a:lnTo>
                <a:lnTo>
                  <a:pt x="967" y="240"/>
                </a:lnTo>
                <a:lnTo>
                  <a:pt x="967" y="242"/>
                </a:lnTo>
                <a:lnTo>
                  <a:pt x="967" y="234"/>
                </a:lnTo>
                <a:lnTo>
                  <a:pt x="967" y="236"/>
                </a:lnTo>
                <a:lnTo>
                  <a:pt x="968" y="241"/>
                </a:lnTo>
                <a:lnTo>
                  <a:pt x="921" y="202"/>
                </a:lnTo>
                <a:lnTo>
                  <a:pt x="921" y="202"/>
                </a:lnTo>
                <a:lnTo>
                  <a:pt x="882" y="277"/>
                </a:lnTo>
                <a:lnTo>
                  <a:pt x="880" y="274"/>
                </a:lnTo>
                <a:lnTo>
                  <a:pt x="889" y="284"/>
                </a:lnTo>
                <a:lnTo>
                  <a:pt x="887" y="282"/>
                </a:lnTo>
                <a:lnTo>
                  <a:pt x="947" y="282"/>
                </a:lnTo>
                <a:lnTo>
                  <a:pt x="944" y="284"/>
                </a:lnTo>
                <a:lnTo>
                  <a:pt x="951" y="278"/>
                </a:lnTo>
                <a:lnTo>
                  <a:pt x="949" y="281"/>
                </a:lnTo>
                <a:cubicBezTo>
                  <a:pt x="940" y="292"/>
                  <a:pt x="926" y="298"/>
                  <a:pt x="912" y="298"/>
                </a:cubicBezTo>
                <a:lnTo>
                  <a:pt x="908" y="298"/>
                </a:lnTo>
                <a:lnTo>
                  <a:pt x="902" y="298"/>
                </a:lnTo>
                <a:lnTo>
                  <a:pt x="902" y="202"/>
                </a:lnTo>
                <a:lnTo>
                  <a:pt x="903" y="202"/>
                </a:lnTo>
                <a:lnTo>
                  <a:pt x="903" y="298"/>
                </a:lnTo>
                <a:lnTo>
                  <a:pt x="902" y="298"/>
                </a:lnTo>
                <a:lnTo>
                  <a:pt x="902" y="298"/>
                </a:lnTo>
                <a:lnTo>
                  <a:pt x="950" y="250"/>
                </a:lnTo>
                <a:lnTo>
                  <a:pt x="950" y="252"/>
                </a:lnTo>
                <a:cubicBezTo>
                  <a:pt x="950" y="256"/>
                  <a:pt x="949" y="260"/>
                  <a:pt x="949" y="264"/>
                </a:cubicBezTo>
                <a:lnTo>
                  <a:pt x="948" y="266"/>
                </a:lnTo>
                <a:cubicBezTo>
                  <a:pt x="943" y="287"/>
                  <a:pt x="923" y="302"/>
                  <a:pt x="901" y="302"/>
                </a:cubicBezTo>
                <a:lnTo>
                  <a:pt x="900" y="302"/>
                </a:lnTo>
                <a:lnTo>
                  <a:pt x="946" y="270"/>
                </a:lnTo>
                <a:lnTo>
                  <a:pt x="945" y="273"/>
                </a:lnTo>
                <a:cubicBezTo>
                  <a:pt x="944" y="275"/>
                  <a:pt x="943" y="277"/>
                  <a:pt x="942" y="279"/>
                </a:cubicBezTo>
                <a:lnTo>
                  <a:pt x="941" y="281"/>
                </a:lnTo>
                <a:cubicBezTo>
                  <a:pt x="931" y="301"/>
                  <a:pt x="909" y="311"/>
                  <a:pt x="887" y="306"/>
                </a:cubicBezTo>
                <a:cubicBezTo>
                  <a:pt x="865" y="301"/>
                  <a:pt x="850" y="282"/>
                  <a:pt x="850" y="259"/>
                </a:cubicBezTo>
                <a:lnTo>
                  <a:pt x="850" y="257"/>
                </a:lnTo>
                <a:lnTo>
                  <a:pt x="850" y="254"/>
                </a:lnTo>
                <a:lnTo>
                  <a:pt x="850" y="251"/>
                </a:lnTo>
                <a:lnTo>
                  <a:pt x="852" y="267"/>
                </a:lnTo>
                <a:lnTo>
                  <a:pt x="852" y="265"/>
                </a:lnTo>
                <a:lnTo>
                  <a:pt x="944" y="260"/>
                </a:lnTo>
                <a:lnTo>
                  <a:pt x="944" y="262"/>
                </a:lnTo>
                <a:lnTo>
                  <a:pt x="943" y="268"/>
                </a:lnTo>
                <a:cubicBezTo>
                  <a:pt x="942" y="271"/>
                  <a:pt x="942" y="273"/>
                  <a:pt x="941" y="276"/>
                </a:cubicBezTo>
                <a:lnTo>
                  <a:pt x="940" y="279"/>
                </a:lnTo>
                <a:cubicBezTo>
                  <a:pt x="938" y="286"/>
                  <a:pt x="934" y="292"/>
                  <a:pt x="928" y="297"/>
                </a:cubicBezTo>
                <a:lnTo>
                  <a:pt x="928" y="298"/>
                </a:lnTo>
                <a:cubicBezTo>
                  <a:pt x="916" y="309"/>
                  <a:pt x="900" y="314"/>
                  <a:pt x="884" y="311"/>
                </a:cubicBezTo>
                <a:cubicBezTo>
                  <a:pt x="869" y="308"/>
                  <a:pt x="855" y="297"/>
                  <a:pt x="849" y="282"/>
                </a:cubicBezTo>
                <a:lnTo>
                  <a:pt x="847" y="277"/>
                </a:lnTo>
                <a:lnTo>
                  <a:pt x="845" y="271"/>
                </a:lnTo>
                <a:lnTo>
                  <a:pt x="844" y="266"/>
                </a:lnTo>
                <a:lnTo>
                  <a:pt x="847" y="273"/>
                </a:lnTo>
                <a:lnTo>
                  <a:pt x="846" y="271"/>
                </a:lnTo>
                <a:lnTo>
                  <a:pt x="932" y="271"/>
                </a:lnTo>
                <a:lnTo>
                  <a:pt x="931" y="273"/>
                </a:lnTo>
                <a:lnTo>
                  <a:pt x="936" y="257"/>
                </a:lnTo>
                <a:lnTo>
                  <a:pt x="935" y="262"/>
                </a:lnTo>
                <a:lnTo>
                  <a:pt x="934" y="271"/>
                </a:lnTo>
                <a:lnTo>
                  <a:pt x="934" y="273"/>
                </a:lnTo>
                <a:cubicBezTo>
                  <a:pt x="930" y="293"/>
                  <a:pt x="913" y="309"/>
                  <a:pt x="893" y="312"/>
                </a:cubicBezTo>
                <a:cubicBezTo>
                  <a:pt x="873" y="314"/>
                  <a:pt x="853" y="304"/>
                  <a:pt x="844" y="285"/>
                </a:cubicBezTo>
                <a:lnTo>
                  <a:pt x="843" y="284"/>
                </a:lnTo>
                <a:cubicBezTo>
                  <a:pt x="841" y="280"/>
                  <a:pt x="839" y="276"/>
                  <a:pt x="839" y="271"/>
                </a:cubicBezTo>
                <a:lnTo>
                  <a:pt x="838" y="267"/>
                </a:lnTo>
                <a:lnTo>
                  <a:pt x="838" y="268"/>
                </a:lnTo>
                <a:lnTo>
                  <a:pt x="838" y="266"/>
                </a:lnTo>
                <a:lnTo>
                  <a:pt x="918" y="288"/>
                </a:lnTo>
                <a:lnTo>
                  <a:pt x="917" y="290"/>
                </a:lnTo>
                <a:lnTo>
                  <a:pt x="929" y="269"/>
                </a:lnTo>
                <a:lnTo>
                  <a:pt x="928" y="273"/>
                </a:lnTo>
                <a:lnTo>
                  <a:pt x="928" y="244"/>
                </a:lnTo>
                <a:lnTo>
                  <a:pt x="929" y="247"/>
                </a:lnTo>
                <a:lnTo>
                  <a:pt x="923" y="236"/>
                </a:lnTo>
                <a:lnTo>
                  <a:pt x="924" y="237"/>
                </a:lnTo>
                <a:lnTo>
                  <a:pt x="836" y="264"/>
                </a:lnTo>
                <a:lnTo>
                  <a:pt x="836" y="262"/>
                </a:lnTo>
                <a:lnTo>
                  <a:pt x="836" y="264"/>
                </a:lnTo>
                <a:lnTo>
                  <a:pt x="836" y="260"/>
                </a:lnTo>
                <a:lnTo>
                  <a:pt x="835" y="255"/>
                </a:lnTo>
                <a:lnTo>
                  <a:pt x="931" y="256"/>
                </a:lnTo>
                <a:lnTo>
                  <a:pt x="930" y="258"/>
                </a:lnTo>
                <a:lnTo>
                  <a:pt x="929" y="267"/>
                </a:lnTo>
                <a:lnTo>
                  <a:pt x="927" y="279"/>
                </a:lnTo>
                <a:lnTo>
                  <a:pt x="926" y="282"/>
                </a:lnTo>
                <a:cubicBezTo>
                  <a:pt x="920" y="304"/>
                  <a:pt x="899" y="319"/>
                  <a:pt x="876" y="317"/>
                </a:cubicBezTo>
                <a:cubicBezTo>
                  <a:pt x="854" y="315"/>
                  <a:pt x="835" y="298"/>
                  <a:pt x="832" y="275"/>
                </a:cubicBezTo>
                <a:lnTo>
                  <a:pt x="832" y="269"/>
                </a:lnTo>
                <a:lnTo>
                  <a:pt x="831" y="264"/>
                </a:lnTo>
                <a:lnTo>
                  <a:pt x="879" y="307"/>
                </a:lnTo>
                <a:lnTo>
                  <a:pt x="878" y="307"/>
                </a:lnTo>
                <a:lnTo>
                  <a:pt x="876" y="307"/>
                </a:lnTo>
                <a:lnTo>
                  <a:pt x="874" y="307"/>
                </a:lnTo>
                <a:lnTo>
                  <a:pt x="869" y="307"/>
                </a:lnTo>
                <a:lnTo>
                  <a:pt x="912" y="281"/>
                </a:lnTo>
                <a:lnTo>
                  <a:pt x="910" y="284"/>
                </a:lnTo>
                <a:cubicBezTo>
                  <a:pt x="908" y="289"/>
                  <a:pt x="905" y="293"/>
                  <a:pt x="901" y="296"/>
                </a:cubicBezTo>
                <a:lnTo>
                  <a:pt x="900" y="298"/>
                </a:lnTo>
                <a:cubicBezTo>
                  <a:pt x="888" y="310"/>
                  <a:pt x="871" y="315"/>
                  <a:pt x="855" y="311"/>
                </a:cubicBezTo>
                <a:cubicBezTo>
                  <a:pt x="839" y="307"/>
                  <a:pt x="826" y="295"/>
                  <a:pt x="820" y="279"/>
                </a:cubicBezTo>
                <a:lnTo>
                  <a:pt x="817" y="269"/>
                </a:lnTo>
                <a:lnTo>
                  <a:pt x="816" y="264"/>
                </a:lnTo>
                <a:cubicBezTo>
                  <a:pt x="814" y="250"/>
                  <a:pt x="817" y="235"/>
                  <a:pt x="826" y="224"/>
                </a:cubicBezTo>
                <a:cubicBezTo>
                  <a:pt x="835" y="213"/>
                  <a:pt x="849" y="206"/>
                  <a:pt x="863" y="206"/>
                </a:cubicBezTo>
                <a:lnTo>
                  <a:pt x="864" y="206"/>
                </a:lnTo>
                <a:lnTo>
                  <a:pt x="864" y="302"/>
                </a:lnTo>
                <a:lnTo>
                  <a:pt x="863" y="302"/>
                </a:lnTo>
                <a:lnTo>
                  <a:pt x="863" y="206"/>
                </a:lnTo>
                <a:lnTo>
                  <a:pt x="864" y="206"/>
                </a:lnTo>
                <a:cubicBezTo>
                  <a:pt x="879" y="206"/>
                  <a:pt x="893" y="214"/>
                  <a:pt x="902" y="226"/>
                </a:cubicBezTo>
                <a:cubicBezTo>
                  <a:pt x="912" y="238"/>
                  <a:pt x="914" y="254"/>
                  <a:pt x="910" y="268"/>
                </a:cubicBezTo>
                <a:lnTo>
                  <a:pt x="908" y="273"/>
                </a:lnTo>
                <a:cubicBezTo>
                  <a:pt x="902" y="294"/>
                  <a:pt x="884" y="307"/>
                  <a:pt x="862" y="307"/>
                </a:cubicBezTo>
                <a:lnTo>
                  <a:pt x="862" y="307"/>
                </a:lnTo>
                <a:lnTo>
                  <a:pt x="899" y="289"/>
                </a:lnTo>
                <a:lnTo>
                  <a:pt x="894" y="296"/>
                </a:lnTo>
                <a:lnTo>
                  <a:pt x="892" y="298"/>
                </a:lnTo>
                <a:cubicBezTo>
                  <a:pt x="882" y="308"/>
                  <a:pt x="868" y="313"/>
                  <a:pt x="853" y="312"/>
                </a:cubicBezTo>
                <a:cubicBezTo>
                  <a:pt x="839" y="310"/>
                  <a:pt x="826" y="303"/>
                  <a:pt x="818" y="291"/>
                </a:cubicBezTo>
                <a:lnTo>
                  <a:pt x="817" y="289"/>
                </a:lnTo>
                <a:cubicBezTo>
                  <a:pt x="815" y="286"/>
                  <a:pt x="813" y="282"/>
                  <a:pt x="811" y="278"/>
                </a:cubicBezTo>
                <a:lnTo>
                  <a:pt x="810" y="272"/>
                </a:lnTo>
                <a:lnTo>
                  <a:pt x="808" y="267"/>
                </a:lnTo>
                <a:cubicBezTo>
                  <a:pt x="808" y="264"/>
                  <a:pt x="807" y="262"/>
                  <a:pt x="807" y="260"/>
                </a:cubicBezTo>
                <a:lnTo>
                  <a:pt x="806" y="256"/>
                </a:lnTo>
                <a:lnTo>
                  <a:pt x="902" y="250"/>
                </a:lnTo>
                <a:lnTo>
                  <a:pt x="902" y="251"/>
                </a:lnTo>
                <a:lnTo>
                  <a:pt x="902" y="252"/>
                </a:lnTo>
                <a:lnTo>
                  <a:pt x="902" y="267"/>
                </a:lnTo>
                <a:lnTo>
                  <a:pt x="901" y="279"/>
                </a:lnTo>
                <a:lnTo>
                  <a:pt x="900" y="286"/>
                </a:lnTo>
                <a:cubicBezTo>
                  <a:pt x="897" y="308"/>
                  <a:pt x="878" y="325"/>
                  <a:pt x="855" y="326"/>
                </a:cubicBezTo>
                <a:cubicBezTo>
                  <a:pt x="832" y="327"/>
                  <a:pt x="812" y="312"/>
                  <a:pt x="806" y="290"/>
                </a:cubicBezTo>
                <a:lnTo>
                  <a:pt x="807" y="292"/>
                </a:lnTo>
                <a:lnTo>
                  <a:pt x="806" y="289"/>
                </a:lnTo>
                <a:lnTo>
                  <a:pt x="896" y="291"/>
                </a:lnTo>
                <a:lnTo>
                  <a:pt x="895" y="294"/>
                </a:lnTo>
                <a:lnTo>
                  <a:pt x="894" y="296"/>
                </a:lnTo>
                <a:cubicBezTo>
                  <a:pt x="887" y="314"/>
                  <a:pt x="870" y="326"/>
                  <a:pt x="851" y="326"/>
                </a:cubicBezTo>
                <a:cubicBezTo>
                  <a:pt x="833" y="327"/>
                  <a:pt x="815" y="317"/>
                  <a:pt x="807" y="300"/>
                </a:cubicBezTo>
                <a:lnTo>
                  <a:pt x="806" y="298"/>
                </a:lnTo>
                <a:cubicBezTo>
                  <a:pt x="805" y="296"/>
                  <a:pt x="804" y="294"/>
                  <a:pt x="803" y="292"/>
                </a:cubicBezTo>
                <a:lnTo>
                  <a:pt x="802" y="289"/>
                </a:lnTo>
                <a:lnTo>
                  <a:pt x="847" y="321"/>
                </a:lnTo>
                <a:lnTo>
                  <a:pt x="846" y="321"/>
                </a:lnTo>
                <a:cubicBezTo>
                  <a:pt x="822" y="321"/>
                  <a:pt x="802" y="304"/>
                  <a:pt x="798" y="280"/>
                </a:cubicBezTo>
                <a:lnTo>
                  <a:pt x="797" y="273"/>
                </a:lnTo>
                <a:lnTo>
                  <a:pt x="796" y="266"/>
                </a:lnTo>
                <a:lnTo>
                  <a:pt x="892" y="259"/>
                </a:lnTo>
                <a:lnTo>
                  <a:pt x="892" y="262"/>
                </a:lnTo>
                <a:lnTo>
                  <a:pt x="892" y="266"/>
                </a:lnTo>
                <a:lnTo>
                  <a:pt x="892" y="271"/>
                </a:lnTo>
                <a:lnTo>
                  <a:pt x="892" y="273"/>
                </a:lnTo>
                <a:lnTo>
                  <a:pt x="797" y="262"/>
                </a:lnTo>
                <a:lnTo>
                  <a:pt x="797" y="262"/>
                </a:lnTo>
                <a:lnTo>
                  <a:pt x="798" y="260"/>
                </a:lnTo>
                <a:lnTo>
                  <a:pt x="891" y="284"/>
                </a:lnTo>
                <a:lnTo>
                  <a:pt x="889" y="287"/>
                </a:lnTo>
                <a:lnTo>
                  <a:pt x="888" y="292"/>
                </a:lnTo>
                <a:cubicBezTo>
                  <a:pt x="882" y="312"/>
                  <a:pt x="864" y="326"/>
                  <a:pt x="844" y="326"/>
                </a:cubicBezTo>
                <a:cubicBezTo>
                  <a:pt x="824" y="327"/>
                  <a:pt x="805" y="315"/>
                  <a:pt x="797" y="296"/>
                </a:cubicBezTo>
                <a:lnTo>
                  <a:pt x="796" y="294"/>
                </a:lnTo>
                <a:lnTo>
                  <a:pt x="800" y="301"/>
                </a:lnTo>
                <a:lnTo>
                  <a:pt x="798" y="298"/>
                </a:lnTo>
                <a:lnTo>
                  <a:pt x="886" y="285"/>
                </a:lnTo>
                <a:lnTo>
                  <a:pt x="885" y="289"/>
                </a:lnTo>
                <a:lnTo>
                  <a:pt x="885" y="287"/>
                </a:lnTo>
                <a:lnTo>
                  <a:pt x="885" y="290"/>
                </a:lnTo>
                <a:cubicBezTo>
                  <a:pt x="883" y="300"/>
                  <a:pt x="878" y="309"/>
                  <a:pt x="871" y="316"/>
                </a:cubicBezTo>
                <a:lnTo>
                  <a:pt x="870" y="317"/>
                </a:lnTo>
                <a:cubicBezTo>
                  <a:pt x="858" y="329"/>
                  <a:pt x="840" y="334"/>
                  <a:pt x="823" y="329"/>
                </a:cubicBezTo>
                <a:cubicBezTo>
                  <a:pt x="806" y="324"/>
                  <a:pt x="793" y="310"/>
                  <a:pt x="789" y="292"/>
                </a:cubicBezTo>
                <a:lnTo>
                  <a:pt x="789" y="291"/>
                </a:lnTo>
                <a:lnTo>
                  <a:pt x="787" y="281"/>
                </a:lnTo>
                <a:lnTo>
                  <a:pt x="787" y="281"/>
                </a:lnTo>
                <a:lnTo>
                  <a:pt x="787" y="278"/>
                </a:lnTo>
                <a:lnTo>
                  <a:pt x="882" y="269"/>
                </a:lnTo>
                <a:lnTo>
                  <a:pt x="882" y="270"/>
                </a:lnTo>
                <a:lnTo>
                  <a:pt x="882" y="273"/>
                </a:lnTo>
                <a:lnTo>
                  <a:pt x="881" y="266"/>
                </a:lnTo>
                <a:lnTo>
                  <a:pt x="882" y="270"/>
                </a:lnTo>
                <a:cubicBezTo>
                  <a:pt x="882" y="272"/>
                  <a:pt x="882" y="274"/>
                  <a:pt x="882" y="276"/>
                </a:cubicBezTo>
                <a:lnTo>
                  <a:pt x="882" y="278"/>
                </a:lnTo>
                <a:cubicBezTo>
                  <a:pt x="882" y="302"/>
                  <a:pt x="865" y="322"/>
                  <a:pt x="842" y="326"/>
                </a:cubicBezTo>
                <a:cubicBezTo>
                  <a:pt x="819" y="330"/>
                  <a:pt x="796" y="316"/>
                  <a:pt x="789" y="294"/>
                </a:cubicBezTo>
                <a:lnTo>
                  <a:pt x="788" y="292"/>
                </a:lnTo>
                <a:cubicBezTo>
                  <a:pt x="788" y="289"/>
                  <a:pt x="787" y="287"/>
                  <a:pt x="786" y="284"/>
                </a:cubicBezTo>
                <a:lnTo>
                  <a:pt x="787" y="284"/>
                </a:lnTo>
                <a:lnTo>
                  <a:pt x="786" y="279"/>
                </a:lnTo>
                <a:lnTo>
                  <a:pt x="832" y="317"/>
                </a:lnTo>
                <a:lnTo>
                  <a:pt x="830" y="317"/>
                </a:lnTo>
                <a:lnTo>
                  <a:pt x="830" y="221"/>
                </a:lnTo>
                <a:lnTo>
                  <a:pt x="830" y="221"/>
                </a:lnTo>
                <a:lnTo>
                  <a:pt x="830" y="317"/>
                </a:lnTo>
                <a:lnTo>
                  <a:pt x="829" y="317"/>
                </a:lnTo>
                <a:lnTo>
                  <a:pt x="827" y="317"/>
                </a:lnTo>
                <a:lnTo>
                  <a:pt x="827" y="221"/>
                </a:lnTo>
                <a:lnTo>
                  <a:pt x="828" y="221"/>
                </a:lnTo>
                <a:cubicBezTo>
                  <a:pt x="845" y="221"/>
                  <a:pt x="861" y="230"/>
                  <a:pt x="870" y="245"/>
                </a:cubicBezTo>
                <a:cubicBezTo>
                  <a:pt x="878" y="260"/>
                  <a:pt x="878" y="279"/>
                  <a:pt x="869" y="294"/>
                </a:cubicBezTo>
                <a:lnTo>
                  <a:pt x="868" y="296"/>
                </a:lnTo>
                <a:cubicBezTo>
                  <a:pt x="866" y="300"/>
                  <a:pt x="863" y="303"/>
                  <a:pt x="860" y="305"/>
                </a:cubicBezTo>
                <a:lnTo>
                  <a:pt x="858" y="307"/>
                </a:lnTo>
                <a:cubicBezTo>
                  <a:pt x="845" y="321"/>
                  <a:pt x="824" y="325"/>
                  <a:pt x="806" y="318"/>
                </a:cubicBezTo>
                <a:cubicBezTo>
                  <a:pt x="788" y="310"/>
                  <a:pt x="776" y="293"/>
                  <a:pt x="776" y="273"/>
                </a:cubicBezTo>
                <a:lnTo>
                  <a:pt x="776" y="271"/>
                </a:lnTo>
                <a:cubicBezTo>
                  <a:pt x="776" y="268"/>
                  <a:pt x="777" y="265"/>
                  <a:pt x="777" y="262"/>
                </a:cubicBezTo>
                <a:lnTo>
                  <a:pt x="778" y="260"/>
                </a:lnTo>
                <a:cubicBezTo>
                  <a:pt x="782" y="237"/>
                  <a:pt x="802" y="221"/>
                  <a:pt x="825" y="221"/>
                </a:cubicBezTo>
                <a:lnTo>
                  <a:pt x="825" y="221"/>
                </a:lnTo>
                <a:lnTo>
                  <a:pt x="825" y="317"/>
                </a:lnTo>
                <a:lnTo>
                  <a:pt x="821" y="317"/>
                </a:lnTo>
                <a:lnTo>
                  <a:pt x="817" y="317"/>
                </a:lnTo>
                <a:lnTo>
                  <a:pt x="816" y="317"/>
                </a:lnTo>
                <a:lnTo>
                  <a:pt x="864" y="269"/>
                </a:lnTo>
                <a:lnTo>
                  <a:pt x="864" y="271"/>
                </a:lnTo>
                <a:cubicBezTo>
                  <a:pt x="864" y="275"/>
                  <a:pt x="863" y="279"/>
                  <a:pt x="863" y="283"/>
                </a:cubicBezTo>
                <a:lnTo>
                  <a:pt x="862" y="285"/>
                </a:lnTo>
                <a:cubicBezTo>
                  <a:pt x="856" y="309"/>
                  <a:pt x="834" y="324"/>
                  <a:pt x="810" y="321"/>
                </a:cubicBezTo>
                <a:cubicBezTo>
                  <a:pt x="786" y="318"/>
                  <a:pt x="767" y="298"/>
                  <a:pt x="767" y="273"/>
                </a:cubicBezTo>
                <a:lnTo>
                  <a:pt x="767" y="271"/>
                </a:lnTo>
                <a:lnTo>
                  <a:pt x="768" y="281"/>
                </a:lnTo>
                <a:lnTo>
                  <a:pt x="768" y="278"/>
                </a:lnTo>
                <a:cubicBezTo>
                  <a:pt x="765" y="264"/>
                  <a:pt x="769" y="250"/>
                  <a:pt x="778" y="239"/>
                </a:cubicBezTo>
                <a:cubicBezTo>
                  <a:pt x="787" y="227"/>
                  <a:pt x="801" y="221"/>
                  <a:pt x="815" y="221"/>
                </a:cubicBezTo>
                <a:lnTo>
                  <a:pt x="815" y="221"/>
                </a:lnTo>
                <a:lnTo>
                  <a:pt x="768" y="277"/>
                </a:lnTo>
                <a:lnTo>
                  <a:pt x="768" y="274"/>
                </a:lnTo>
                <a:lnTo>
                  <a:pt x="772" y="287"/>
                </a:lnTo>
                <a:lnTo>
                  <a:pt x="771" y="285"/>
                </a:lnTo>
                <a:lnTo>
                  <a:pt x="861" y="274"/>
                </a:lnTo>
                <a:lnTo>
                  <a:pt x="859" y="282"/>
                </a:lnTo>
                <a:lnTo>
                  <a:pt x="857" y="287"/>
                </a:lnTo>
                <a:cubicBezTo>
                  <a:pt x="854" y="300"/>
                  <a:pt x="845" y="310"/>
                  <a:pt x="833" y="316"/>
                </a:cubicBezTo>
                <a:lnTo>
                  <a:pt x="832" y="317"/>
                </a:lnTo>
                <a:cubicBezTo>
                  <a:pt x="821" y="323"/>
                  <a:pt x="807" y="324"/>
                  <a:pt x="795" y="320"/>
                </a:cubicBezTo>
                <a:lnTo>
                  <a:pt x="794" y="319"/>
                </a:lnTo>
                <a:lnTo>
                  <a:pt x="809" y="321"/>
                </a:lnTo>
                <a:lnTo>
                  <a:pt x="806" y="321"/>
                </a:lnTo>
                <a:cubicBezTo>
                  <a:pt x="782" y="321"/>
                  <a:pt x="761" y="303"/>
                  <a:pt x="759" y="278"/>
                </a:cubicBezTo>
                <a:lnTo>
                  <a:pt x="759" y="276"/>
                </a:lnTo>
                <a:lnTo>
                  <a:pt x="758" y="273"/>
                </a:lnTo>
                <a:cubicBezTo>
                  <a:pt x="758" y="270"/>
                  <a:pt x="757" y="268"/>
                  <a:pt x="757" y="265"/>
                </a:cubicBezTo>
                <a:lnTo>
                  <a:pt x="757" y="264"/>
                </a:lnTo>
                <a:lnTo>
                  <a:pt x="853" y="264"/>
                </a:lnTo>
                <a:lnTo>
                  <a:pt x="853" y="266"/>
                </a:lnTo>
                <a:lnTo>
                  <a:pt x="853" y="270"/>
                </a:lnTo>
                <a:lnTo>
                  <a:pt x="853" y="275"/>
                </a:lnTo>
                <a:lnTo>
                  <a:pt x="853" y="268"/>
                </a:lnTo>
                <a:lnTo>
                  <a:pt x="853" y="271"/>
                </a:lnTo>
                <a:cubicBezTo>
                  <a:pt x="856" y="284"/>
                  <a:pt x="852" y="299"/>
                  <a:pt x="843" y="309"/>
                </a:cubicBezTo>
                <a:cubicBezTo>
                  <a:pt x="833" y="320"/>
                  <a:pt x="820" y="326"/>
                  <a:pt x="806" y="326"/>
                </a:cubicBezTo>
                <a:lnTo>
                  <a:pt x="803" y="326"/>
                </a:lnTo>
                <a:cubicBezTo>
                  <a:pt x="783" y="326"/>
                  <a:pt x="764" y="313"/>
                  <a:pt x="758" y="294"/>
                </a:cubicBezTo>
                <a:lnTo>
                  <a:pt x="757" y="291"/>
                </a:lnTo>
                <a:lnTo>
                  <a:pt x="760" y="297"/>
                </a:lnTo>
                <a:lnTo>
                  <a:pt x="759" y="295"/>
                </a:lnTo>
                <a:lnTo>
                  <a:pt x="846" y="291"/>
                </a:lnTo>
                <a:lnTo>
                  <a:pt x="845" y="294"/>
                </a:lnTo>
                <a:lnTo>
                  <a:pt x="844" y="298"/>
                </a:lnTo>
                <a:cubicBezTo>
                  <a:pt x="838" y="314"/>
                  <a:pt x="825" y="326"/>
                  <a:pt x="809" y="330"/>
                </a:cubicBezTo>
                <a:cubicBezTo>
                  <a:pt x="793" y="334"/>
                  <a:pt x="776" y="329"/>
                  <a:pt x="764" y="317"/>
                </a:cubicBezTo>
                <a:lnTo>
                  <a:pt x="763" y="315"/>
                </a:lnTo>
                <a:cubicBezTo>
                  <a:pt x="755" y="308"/>
                  <a:pt x="751" y="299"/>
                  <a:pt x="749" y="289"/>
                </a:cubicBezTo>
                <a:lnTo>
                  <a:pt x="749" y="286"/>
                </a:lnTo>
                <a:lnTo>
                  <a:pt x="843" y="287"/>
                </a:lnTo>
                <a:lnTo>
                  <a:pt x="842" y="293"/>
                </a:lnTo>
                <a:cubicBezTo>
                  <a:pt x="842" y="295"/>
                  <a:pt x="841" y="298"/>
                  <a:pt x="840" y="301"/>
                </a:cubicBezTo>
                <a:lnTo>
                  <a:pt x="838" y="305"/>
                </a:lnTo>
                <a:cubicBezTo>
                  <a:pt x="831" y="324"/>
                  <a:pt x="813" y="336"/>
                  <a:pt x="793" y="336"/>
                </a:cubicBezTo>
                <a:cubicBezTo>
                  <a:pt x="773" y="336"/>
                  <a:pt x="756" y="324"/>
                  <a:pt x="749" y="305"/>
                </a:cubicBezTo>
                <a:lnTo>
                  <a:pt x="747" y="301"/>
                </a:lnTo>
                <a:cubicBezTo>
                  <a:pt x="746" y="297"/>
                  <a:pt x="745" y="293"/>
                  <a:pt x="744" y="288"/>
                </a:cubicBezTo>
                <a:lnTo>
                  <a:pt x="744" y="283"/>
                </a:lnTo>
                <a:cubicBezTo>
                  <a:pt x="742" y="269"/>
                  <a:pt x="747" y="256"/>
                  <a:pt x="756" y="246"/>
                </a:cubicBezTo>
                <a:cubicBezTo>
                  <a:pt x="765" y="236"/>
                  <a:pt x="778" y="230"/>
                  <a:pt x="791" y="230"/>
                </a:cubicBezTo>
                <a:lnTo>
                  <a:pt x="793" y="230"/>
                </a:lnTo>
                <a:cubicBezTo>
                  <a:pt x="814" y="230"/>
                  <a:pt x="832" y="244"/>
                  <a:pt x="839" y="263"/>
                </a:cubicBezTo>
                <a:lnTo>
                  <a:pt x="841" y="268"/>
                </a:lnTo>
                <a:cubicBezTo>
                  <a:pt x="841" y="270"/>
                  <a:pt x="842" y="273"/>
                  <a:pt x="842" y="275"/>
                </a:cubicBezTo>
                <a:lnTo>
                  <a:pt x="842" y="274"/>
                </a:lnTo>
                <a:lnTo>
                  <a:pt x="843" y="276"/>
                </a:lnTo>
                <a:cubicBezTo>
                  <a:pt x="848" y="299"/>
                  <a:pt x="837" y="322"/>
                  <a:pt x="815" y="332"/>
                </a:cubicBezTo>
                <a:cubicBezTo>
                  <a:pt x="794" y="341"/>
                  <a:pt x="769" y="334"/>
                  <a:pt x="756" y="315"/>
                </a:cubicBezTo>
                <a:lnTo>
                  <a:pt x="755" y="313"/>
                </a:lnTo>
                <a:cubicBezTo>
                  <a:pt x="752" y="309"/>
                  <a:pt x="750" y="304"/>
                  <a:pt x="749" y="300"/>
                </a:cubicBezTo>
                <a:lnTo>
                  <a:pt x="748" y="296"/>
                </a:lnTo>
                <a:cubicBezTo>
                  <a:pt x="747" y="293"/>
                  <a:pt x="746" y="290"/>
                  <a:pt x="746" y="287"/>
                </a:cubicBezTo>
                <a:lnTo>
                  <a:pt x="746" y="282"/>
                </a:lnTo>
                <a:lnTo>
                  <a:pt x="747" y="289"/>
                </a:lnTo>
                <a:lnTo>
                  <a:pt x="746" y="285"/>
                </a:lnTo>
                <a:lnTo>
                  <a:pt x="838" y="289"/>
                </a:lnTo>
                <a:lnTo>
                  <a:pt x="838" y="290"/>
                </a:lnTo>
                <a:lnTo>
                  <a:pt x="839" y="283"/>
                </a:lnTo>
                <a:lnTo>
                  <a:pt x="839" y="285"/>
                </a:lnTo>
                <a:lnTo>
                  <a:pt x="838" y="288"/>
                </a:lnTo>
                <a:cubicBezTo>
                  <a:pt x="838" y="291"/>
                  <a:pt x="837" y="294"/>
                  <a:pt x="837" y="297"/>
                </a:cubicBezTo>
                <a:lnTo>
                  <a:pt x="836" y="298"/>
                </a:lnTo>
                <a:cubicBezTo>
                  <a:pt x="830" y="315"/>
                  <a:pt x="816" y="327"/>
                  <a:pt x="798" y="330"/>
                </a:cubicBezTo>
                <a:cubicBezTo>
                  <a:pt x="781" y="333"/>
                  <a:pt x="763" y="326"/>
                  <a:pt x="752" y="312"/>
                </a:cubicBezTo>
                <a:lnTo>
                  <a:pt x="748" y="306"/>
                </a:lnTo>
                <a:lnTo>
                  <a:pt x="746" y="303"/>
                </a:lnTo>
                <a:lnTo>
                  <a:pt x="832" y="296"/>
                </a:lnTo>
                <a:lnTo>
                  <a:pt x="831" y="299"/>
                </a:lnTo>
                <a:cubicBezTo>
                  <a:pt x="829" y="303"/>
                  <a:pt x="827" y="306"/>
                  <a:pt x="825" y="310"/>
                </a:cubicBezTo>
                <a:lnTo>
                  <a:pt x="823" y="312"/>
                </a:lnTo>
                <a:cubicBezTo>
                  <a:pt x="813" y="326"/>
                  <a:pt x="796" y="333"/>
                  <a:pt x="779" y="331"/>
                </a:cubicBezTo>
                <a:cubicBezTo>
                  <a:pt x="761" y="328"/>
                  <a:pt x="747" y="317"/>
                  <a:pt x="740" y="301"/>
                </a:cubicBezTo>
                <a:lnTo>
                  <a:pt x="739" y="298"/>
                </a:lnTo>
                <a:lnTo>
                  <a:pt x="746" y="309"/>
                </a:lnTo>
                <a:lnTo>
                  <a:pt x="744" y="307"/>
                </a:lnTo>
                <a:lnTo>
                  <a:pt x="828" y="294"/>
                </a:lnTo>
                <a:lnTo>
                  <a:pt x="827" y="297"/>
                </a:lnTo>
                <a:lnTo>
                  <a:pt x="825" y="302"/>
                </a:lnTo>
                <a:cubicBezTo>
                  <a:pt x="820" y="319"/>
                  <a:pt x="806" y="332"/>
                  <a:pt x="789" y="335"/>
                </a:cubicBezTo>
                <a:cubicBezTo>
                  <a:pt x="771" y="338"/>
                  <a:pt x="753" y="332"/>
                  <a:pt x="742" y="318"/>
                </a:cubicBezTo>
                <a:lnTo>
                  <a:pt x="736" y="310"/>
                </a:lnTo>
                <a:lnTo>
                  <a:pt x="735" y="308"/>
                </a:lnTo>
                <a:lnTo>
                  <a:pt x="824" y="283"/>
                </a:lnTo>
                <a:lnTo>
                  <a:pt x="824" y="285"/>
                </a:lnTo>
                <a:lnTo>
                  <a:pt x="823" y="276"/>
                </a:lnTo>
                <a:lnTo>
                  <a:pt x="824" y="279"/>
                </a:lnTo>
                <a:lnTo>
                  <a:pt x="728" y="288"/>
                </a:lnTo>
                <a:lnTo>
                  <a:pt x="728" y="283"/>
                </a:lnTo>
                <a:lnTo>
                  <a:pt x="729" y="291"/>
                </a:lnTo>
                <a:lnTo>
                  <a:pt x="729" y="288"/>
                </a:lnTo>
                <a:cubicBezTo>
                  <a:pt x="728" y="285"/>
                  <a:pt x="728" y="283"/>
                  <a:pt x="728" y="280"/>
                </a:cubicBezTo>
                <a:lnTo>
                  <a:pt x="728" y="278"/>
                </a:lnTo>
                <a:lnTo>
                  <a:pt x="824" y="278"/>
                </a:lnTo>
                <a:lnTo>
                  <a:pt x="824" y="278"/>
                </a:lnTo>
                <a:lnTo>
                  <a:pt x="824" y="284"/>
                </a:lnTo>
                <a:lnTo>
                  <a:pt x="776" y="240"/>
                </a:lnTo>
                <a:lnTo>
                  <a:pt x="777" y="240"/>
                </a:lnTo>
                <a:lnTo>
                  <a:pt x="777" y="336"/>
                </a:lnTo>
                <a:lnTo>
                  <a:pt x="775" y="336"/>
                </a:lnTo>
                <a:cubicBezTo>
                  <a:pt x="753" y="336"/>
                  <a:pt x="733" y="320"/>
                  <a:pt x="728" y="297"/>
                </a:cubicBezTo>
                <a:lnTo>
                  <a:pt x="729" y="298"/>
                </a:lnTo>
                <a:lnTo>
                  <a:pt x="727" y="294"/>
                </a:lnTo>
                <a:lnTo>
                  <a:pt x="761" y="325"/>
                </a:lnTo>
                <a:lnTo>
                  <a:pt x="759" y="325"/>
                </a:lnTo>
                <a:lnTo>
                  <a:pt x="780" y="325"/>
                </a:lnTo>
                <a:lnTo>
                  <a:pt x="778" y="326"/>
                </a:lnTo>
                <a:cubicBezTo>
                  <a:pt x="775" y="326"/>
                  <a:pt x="772" y="326"/>
                  <a:pt x="768" y="326"/>
                </a:cubicBezTo>
                <a:lnTo>
                  <a:pt x="765" y="326"/>
                </a:lnTo>
                <a:lnTo>
                  <a:pt x="763" y="326"/>
                </a:lnTo>
                <a:lnTo>
                  <a:pt x="763" y="230"/>
                </a:lnTo>
                <a:lnTo>
                  <a:pt x="764" y="230"/>
                </a:lnTo>
                <a:lnTo>
                  <a:pt x="717" y="286"/>
                </a:lnTo>
                <a:lnTo>
                  <a:pt x="717" y="287"/>
                </a:lnTo>
                <a:lnTo>
                  <a:pt x="716" y="285"/>
                </a:lnTo>
                <a:lnTo>
                  <a:pt x="803" y="300"/>
                </a:lnTo>
                <a:lnTo>
                  <a:pt x="802" y="302"/>
                </a:lnTo>
                <a:lnTo>
                  <a:pt x="808" y="288"/>
                </a:lnTo>
                <a:lnTo>
                  <a:pt x="807" y="292"/>
                </a:lnTo>
                <a:cubicBezTo>
                  <a:pt x="806" y="294"/>
                  <a:pt x="806" y="296"/>
                  <a:pt x="805" y="298"/>
                </a:cubicBezTo>
                <a:lnTo>
                  <a:pt x="799" y="309"/>
                </a:lnTo>
                <a:lnTo>
                  <a:pt x="797" y="313"/>
                </a:lnTo>
                <a:cubicBezTo>
                  <a:pt x="788" y="327"/>
                  <a:pt x="773" y="336"/>
                  <a:pt x="757" y="336"/>
                </a:cubicBezTo>
                <a:cubicBezTo>
                  <a:pt x="740" y="336"/>
                  <a:pt x="725" y="328"/>
                  <a:pt x="716" y="315"/>
                </a:cubicBezTo>
                <a:lnTo>
                  <a:pt x="715" y="313"/>
                </a:lnTo>
                <a:cubicBezTo>
                  <a:pt x="713" y="310"/>
                  <a:pt x="711" y="306"/>
                  <a:pt x="709" y="302"/>
                </a:cubicBezTo>
                <a:lnTo>
                  <a:pt x="708" y="299"/>
                </a:lnTo>
                <a:cubicBezTo>
                  <a:pt x="708" y="296"/>
                  <a:pt x="707" y="293"/>
                  <a:pt x="706" y="290"/>
                </a:cubicBezTo>
                <a:lnTo>
                  <a:pt x="706" y="287"/>
                </a:lnTo>
                <a:lnTo>
                  <a:pt x="714" y="307"/>
                </a:lnTo>
                <a:lnTo>
                  <a:pt x="713" y="305"/>
                </a:lnTo>
                <a:lnTo>
                  <a:pt x="786" y="312"/>
                </a:lnTo>
                <a:lnTo>
                  <a:pt x="784" y="314"/>
                </a:lnTo>
                <a:lnTo>
                  <a:pt x="792" y="305"/>
                </a:lnTo>
                <a:lnTo>
                  <a:pt x="790" y="308"/>
                </a:lnTo>
                <a:cubicBezTo>
                  <a:pt x="780" y="324"/>
                  <a:pt x="761" y="333"/>
                  <a:pt x="742" y="330"/>
                </a:cubicBezTo>
                <a:cubicBezTo>
                  <a:pt x="723" y="328"/>
                  <a:pt x="707" y="313"/>
                  <a:pt x="702" y="295"/>
                </a:cubicBezTo>
                <a:lnTo>
                  <a:pt x="702" y="293"/>
                </a:lnTo>
                <a:cubicBezTo>
                  <a:pt x="700" y="286"/>
                  <a:pt x="700" y="279"/>
                  <a:pt x="701" y="272"/>
                </a:cubicBezTo>
                <a:lnTo>
                  <a:pt x="702" y="269"/>
                </a:lnTo>
                <a:lnTo>
                  <a:pt x="749" y="326"/>
                </a:lnTo>
                <a:lnTo>
                  <a:pt x="748" y="326"/>
                </a:lnTo>
                <a:lnTo>
                  <a:pt x="793" y="261"/>
                </a:lnTo>
                <a:lnTo>
                  <a:pt x="792" y="260"/>
                </a:lnTo>
                <a:lnTo>
                  <a:pt x="793" y="262"/>
                </a:lnTo>
                <a:lnTo>
                  <a:pt x="706" y="265"/>
                </a:lnTo>
                <a:lnTo>
                  <a:pt x="705" y="269"/>
                </a:lnTo>
                <a:lnTo>
                  <a:pt x="705" y="267"/>
                </a:lnTo>
                <a:cubicBezTo>
                  <a:pt x="711" y="245"/>
                  <a:pt x="730" y="230"/>
                  <a:pt x="752" y="230"/>
                </a:cubicBezTo>
                <a:cubicBezTo>
                  <a:pt x="774" y="230"/>
                  <a:pt x="793" y="245"/>
                  <a:pt x="799" y="267"/>
                </a:cubicBezTo>
                <a:lnTo>
                  <a:pt x="800" y="271"/>
                </a:lnTo>
                <a:cubicBezTo>
                  <a:pt x="800" y="273"/>
                  <a:pt x="801" y="276"/>
                  <a:pt x="801" y="278"/>
                </a:cubicBezTo>
                <a:lnTo>
                  <a:pt x="801" y="284"/>
                </a:lnTo>
                <a:lnTo>
                  <a:pt x="706" y="280"/>
                </a:lnTo>
                <a:lnTo>
                  <a:pt x="707" y="277"/>
                </a:lnTo>
                <a:lnTo>
                  <a:pt x="706" y="285"/>
                </a:lnTo>
                <a:lnTo>
                  <a:pt x="706" y="283"/>
                </a:lnTo>
                <a:lnTo>
                  <a:pt x="797" y="304"/>
                </a:lnTo>
                <a:lnTo>
                  <a:pt x="796" y="306"/>
                </a:lnTo>
                <a:lnTo>
                  <a:pt x="794" y="309"/>
                </a:lnTo>
                <a:cubicBezTo>
                  <a:pt x="786" y="326"/>
                  <a:pt x="770" y="336"/>
                  <a:pt x="751" y="336"/>
                </a:cubicBezTo>
                <a:lnTo>
                  <a:pt x="748" y="336"/>
                </a:lnTo>
                <a:lnTo>
                  <a:pt x="745" y="336"/>
                </a:lnTo>
                <a:lnTo>
                  <a:pt x="779" y="322"/>
                </a:lnTo>
                <a:lnTo>
                  <a:pt x="776" y="325"/>
                </a:lnTo>
                <a:cubicBezTo>
                  <a:pt x="772" y="329"/>
                  <a:pt x="768" y="332"/>
                  <a:pt x="763" y="334"/>
                </a:cubicBezTo>
                <a:lnTo>
                  <a:pt x="760" y="335"/>
                </a:lnTo>
                <a:cubicBezTo>
                  <a:pt x="741" y="345"/>
                  <a:pt x="718" y="341"/>
                  <a:pt x="703" y="324"/>
                </a:cubicBezTo>
                <a:lnTo>
                  <a:pt x="699" y="320"/>
                </a:lnTo>
                <a:cubicBezTo>
                  <a:pt x="696" y="317"/>
                  <a:pt x="694" y="313"/>
                  <a:pt x="692" y="309"/>
                </a:cubicBezTo>
                <a:lnTo>
                  <a:pt x="690" y="304"/>
                </a:lnTo>
                <a:lnTo>
                  <a:pt x="732" y="331"/>
                </a:lnTo>
                <a:lnTo>
                  <a:pt x="730" y="331"/>
                </a:lnTo>
                <a:cubicBezTo>
                  <a:pt x="708" y="331"/>
                  <a:pt x="689" y="316"/>
                  <a:pt x="684" y="295"/>
                </a:cubicBezTo>
                <a:lnTo>
                  <a:pt x="685" y="299"/>
                </a:lnTo>
                <a:lnTo>
                  <a:pt x="684" y="296"/>
                </a:lnTo>
                <a:cubicBezTo>
                  <a:pt x="678" y="282"/>
                  <a:pt x="680" y="265"/>
                  <a:pt x="689" y="252"/>
                </a:cubicBezTo>
                <a:cubicBezTo>
                  <a:pt x="698" y="238"/>
                  <a:pt x="713" y="230"/>
                  <a:pt x="729" y="230"/>
                </a:cubicBezTo>
                <a:lnTo>
                  <a:pt x="729" y="230"/>
                </a:lnTo>
                <a:cubicBezTo>
                  <a:pt x="756" y="230"/>
                  <a:pt x="777" y="252"/>
                  <a:pt x="777" y="278"/>
                </a:cubicBezTo>
                <a:lnTo>
                  <a:pt x="777" y="281"/>
                </a:lnTo>
                <a:lnTo>
                  <a:pt x="777" y="283"/>
                </a:lnTo>
                <a:lnTo>
                  <a:pt x="681" y="283"/>
                </a:lnTo>
                <a:lnTo>
                  <a:pt x="681" y="280"/>
                </a:lnTo>
                <a:lnTo>
                  <a:pt x="681" y="278"/>
                </a:lnTo>
                <a:lnTo>
                  <a:pt x="777" y="278"/>
                </a:lnTo>
                <a:lnTo>
                  <a:pt x="777" y="281"/>
                </a:lnTo>
                <a:lnTo>
                  <a:pt x="777" y="291"/>
                </a:lnTo>
                <a:lnTo>
                  <a:pt x="777" y="290"/>
                </a:lnTo>
                <a:lnTo>
                  <a:pt x="777" y="292"/>
                </a:lnTo>
                <a:lnTo>
                  <a:pt x="681" y="292"/>
                </a:lnTo>
                <a:lnTo>
                  <a:pt x="681" y="285"/>
                </a:lnTo>
                <a:lnTo>
                  <a:pt x="682" y="281"/>
                </a:lnTo>
                <a:lnTo>
                  <a:pt x="682" y="281"/>
                </a:lnTo>
                <a:lnTo>
                  <a:pt x="682" y="278"/>
                </a:lnTo>
                <a:lnTo>
                  <a:pt x="777" y="290"/>
                </a:lnTo>
                <a:lnTo>
                  <a:pt x="776" y="292"/>
                </a:lnTo>
                <a:lnTo>
                  <a:pt x="777" y="280"/>
                </a:lnTo>
                <a:lnTo>
                  <a:pt x="777" y="282"/>
                </a:lnTo>
                <a:cubicBezTo>
                  <a:pt x="777" y="295"/>
                  <a:pt x="772" y="307"/>
                  <a:pt x="763" y="316"/>
                </a:cubicBezTo>
                <a:lnTo>
                  <a:pt x="763" y="317"/>
                </a:lnTo>
                <a:cubicBezTo>
                  <a:pt x="751" y="329"/>
                  <a:pt x="733" y="334"/>
                  <a:pt x="716" y="329"/>
                </a:cubicBezTo>
                <a:cubicBezTo>
                  <a:pt x="699" y="325"/>
                  <a:pt x="687" y="311"/>
                  <a:pt x="682" y="295"/>
                </a:cubicBezTo>
                <a:lnTo>
                  <a:pt x="681" y="288"/>
                </a:lnTo>
                <a:lnTo>
                  <a:pt x="680" y="282"/>
                </a:lnTo>
                <a:lnTo>
                  <a:pt x="685" y="297"/>
                </a:lnTo>
                <a:lnTo>
                  <a:pt x="683" y="292"/>
                </a:lnTo>
                <a:lnTo>
                  <a:pt x="763" y="298"/>
                </a:lnTo>
                <a:lnTo>
                  <a:pt x="764" y="296"/>
                </a:lnTo>
                <a:lnTo>
                  <a:pt x="763" y="298"/>
                </a:lnTo>
                <a:cubicBezTo>
                  <a:pt x="754" y="313"/>
                  <a:pt x="738" y="321"/>
                  <a:pt x="721" y="321"/>
                </a:cubicBezTo>
                <a:lnTo>
                  <a:pt x="718" y="321"/>
                </a:lnTo>
                <a:cubicBezTo>
                  <a:pt x="699" y="321"/>
                  <a:pt x="681" y="310"/>
                  <a:pt x="674" y="291"/>
                </a:cubicBezTo>
                <a:lnTo>
                  <a:pt x="671" y="283"/>
                </a:lnTo>
                <a:lnTo>
                  <a:pt x="670" y="281"/>
                </a:lnTo>
                <a:lnTo>
                  <a:pt x="764" y="278"/>
                </a:lnTo>
                <a:lnTo>
                  <a:pt x="764" y="281"/>
                </a:lnTo>
                <a:cubicBezTo>
                  <a:pt x="763" y="285"/>
                  <a:pt x="761" y="289"/>
                  <a:pt x="759" y="293"/>
                </a:cubicBezTo>
                <a:lnTo>
                  <a:pt x="758" y="295"/>
                </a:lnTo>
                <a:cubicBezTo>
                  <a:pt x="749" y="313"/>
                  <a:pt x="730" y="324"/>
                  <a:pt x="710" y="321"/>
                </a:cubicBezTo>
                <a:cubicBezTo>
                  <a:pt x="689" y="319"/>
                  <a:pt x="673" y="304"/>
                  <a:pt x="669" y="284"/>
                </a:cubicBezTo>
                <a:lnTo>
                  <a:pt x="668" y="283"/>
                </a:lnTo>
                <a:lnTo>
                  <a:pt x="667" y="278"/>
                </a:lnTo>
                <a:lnTo>
                  <a:pt x="760" y="273"/>
                </a:lnTo>
                <a:lnTo>
                  <a:pt x="760" y="276"/>
                </a:lnTo>
                <a:lnTo>
                  <a:pt x="759" y="278"/>
                </a:lnTo>
                <a:cubicBezTo>
                  <a:pt x="755" y="298"/>
                  <a:pt x="739" y="314"/>
                  <a:pt x="718" y="317"/>
                </a:cubicBezTo>
                <a:cubicBezTo>
                  <a:pt x="698" y="319"/>
                  <a:pt x="678" y="309"/>
                  <a:pt x="669" y="290"/>
                </a:cubicBezTo>
                <a:lnTo>
                  <a:pt x="668" y="288"/>
                </a:lnTo>
                <a:cubicBezTo>
                  <a:pt x="666" y="284"/>
                  <a:pt x="664" y="280"/>
                  <a:pt x="664" y="275"/>
                </a:cubicBezTo>
                <a:lnTo>
                  <a:pt x="663" y="272"/>
                </a:lnTo>
                <a:cubicBezTo>
                  <a:pt x="663" y="269"/>
                  <a:pt x="662" y="267"/>
                  <a:pt x="662" y="264"/>
                </a:cubicBezTo>
                <a:lnTo>
                  <a:pt x="662" y="261"/>
                </a:lnTo>
                <a:lnTo>
                  <a:pt x="662" y="259"/>
                </a:lnTo>
                <a:lnTo>
                  <a:pt x="757" y="271"/>
                </a:lnTo>
                <a:lnTo>
                  <a:pt x="757" y="271"/>
                </a:lnTo>
                <a:lnTo>
                  <a:pt x="757" y="273"/>
                </a:lnTo>
                <a:lnTo>
                  <a:pt x="709" y="216"/>
                </a:lnTo>
                <a:lnTo>
                  <a:pt x="710" y="216"/>
                </a:lnTo>
                <a:lnTo>
                  <a:pt x="710" y="312"/>
                </a:lnTo>
                <a:lnTo>
                  <a:pt x="708" y="312"/>
                </a:lnTo>
                <a:lnTo>
                  <a:pt x="756" y="264"/>
                </a:lnTo>
                <a:lnTo>
                  <a:pt x="756" y="267"/>
                </a:lnTo>
                <a:cubicBezTo>
                  <a:pt x="756" y="271"/>
                  <a:pt x="755" y="275"/>
                  <a:pt x="755" y="279"/>
                </a:cubicBezTo>
                <a:lnTo>
                  <a:pt x="754" y="281"/>
                </a:lnTo>
                <a:cubicBezTo>
                  <a:pt x="748" y="304"/>
                  <a:pt x="726" y="320"/>
                  <a:pt x="702" y="317"/>
                </a:cubicBezTo>
                <a:cubicBezTo>
                  <a:pt x="678" y="314"/>
                  <a:pt x="659" y="293"/>
                  <a:pt x="659" y="269"/>
                </a:cubicBezTo>
                <a:lnTo>
                  <a:pt x="659" y="264"/>
                </a:lnTo>
                <a:lnTo>
                  <a:pt x="661" y="274"/>
                </a:lnTo>
                <a:lnTo>
                  <a:pt x="660" y="270"/>
                </a:lnTo>
                <a:lnTo>
                  <a:pt x="735" y="298"/>
                </a:lnTo>
                <a:lnTo>
                  <a:pt x="733" y="299"/>
                </a:lnTo>
                <a:lnTo>
                  <a:pt x="741" y="292"/>
                </a:lnTo>
                <a:lnTo>
                  <a:pt x="739" y="295"/>
                </a:lnTo>
                <a:cubicBezTo>
                  <a:pt x="730" y="306"/>
                  <a:pt x="716" y="312"/>
                  <a:pt x="702" y="312"/>
                </a:cubicBezTo>
                <a:lnTo>
                  <a:pt x="700" y="312"/>
                </a:lnTo>
                <a:lnTo>
                  <a:pt x="737" y="295"/>
                </a:lnTo>
                <a:lnTo>
                  <a:pt x="734" y="298"/>
                </a:lnTo>
                <a:cubicBezTo>
                  <a:pt x="731" y="301"/>
                  <a:pt x="728" y="304"/>
                  <a:pt x="724" y="307"/>
                </a:cubicBezTo>
                <a:lnTo>
                  <a:pt x="721" y="309"/>
                </a:lnTo>
                <a:cubicBezTo>
                  <a:pt x="707" y="318"/>
                  <a:pt x="689" y="320"/>
                  <a:pt x="674" y="312"/>
                </a:cubicBezTo>
                <a:cubicBezTo>
                  <a:pt x="659" y="305"/>
                  <a:pt x="649" y="291"/>
                  <a:pt x="647" y="274"/>
                </a:cubicBezTo>
                <a:lnTo>
                  <a:pt x="646" y="270"/>
                </a:lnTo>
                <a:cubicBezTo>
                  <a:pt x="646" y="266"/>
                  <a:pt x="646" y="263"/>
                  <a:pt x="646" y="260"/>
                </a:cubicBezTo>
                <a:lnTo>
                  <a:pt x="647" y="255"/>
                </a:lnTo>
                <a:lnTo>
                  <a:pt x="694" y="307"/>
                </a:lnTo>
                <a:lnTo>
                  <a:pt x="693" y="307"/>
                </a:lnTo>
                <a:lnTo>
                  <a:pt x="729" y="291"/>
                </a:lnTo>
                <a:lnTo>
                  <a:pt x="725" y="296"/>
                </a:lnTo>
                <a:lnTo>
                  <a:pt x="737" y="269"/>
                </a:lnTo>
                <a:lnTo>
                  <a:pt x="737" y="269"/>
                </a:lnTo>
                <a:lnTo>
                  <a:pt x="737" y="273"/>
                </a:lnTo>
                <a:lnTo>
                  <a:pt x="737" y="277"/>
                </a:lnTo>
                <a:lnTo>
                  <a:pt x="737" y="278"/>
                </a:lnTo>
                <a:lnTo>
                  <a:pt x="641" y="275"/>
                </a:lnTo>
                <a:lnTo>
                  <a:pt x="641" y="271"/>
                </a:lnTo>
                <a:lnTo>
                  <a:pt x="641" y="264"/>
                </a:lnTo>
                <a:lnTo>
                  <a:pt x="643" y="274"/>
                </a:lnTo>
                <a:lnTo>
                  <a:pt x="642" y="270"/>
                </a:lnTo>
                <a:lnTo>
                  <a:pt x="688" y="307"/>
                </a:lnTo>
                <a:lnTo>
                  <a:pt x="686" y="307"/>
                </a:lnTo>
                <a:lnTo>
                  <a:pt x="722" y="291"/>
                </a:lnTo>
                <a:lnTo>
                  <a:pt x="718" y="296"/>
                </a:lnTo>
                <a:lnTo>
                  <a:pt x="723" y="290"/>
                </a:lnTo>
                <a:lnTo>
                  <a:pt x="717" y="298"/>
                </a:lnTo>
                <a:lnTo>
                  <a:pt x="714" y="302"/>
                </a:lnTo>
                <a:cubicBezTo>
                  <a:pt x="704" y="316"/>
                  <a:pt x="687" y="323"/>
                  <a:pt x="669" y="321"/>
                </a:cubicBezTo>
                <a:cubicBezTo>
                  <a:pt x="652" y="318"/>
                  <a:pt x="637" y="307"/>
                  <a:pt x="631" y="290"/>
                </a:cubicBezTo>
                <a:lnTo>
                  <a:pt x="630" y="286"/>
                </a:lnTo>
                <a:cubicBezTo>
                  <a:pt x="628" y="281"/>
                  <a:pt x="626" y="275"/>
                  <a:pt x="626" y="269"/>
                </a:cubicBezTo>
                <a:lnTo>
                  <a:pt x="626" y="264"/>
                </a:lnTo>
                <a:cubicBezTo>
                  <a:pt x="626" y="237"/>
                  <a:pt x="648" y="216"/>
                  <a:pt x="674" y="216"/>
                </a:cubicBezTo>
                <a:lnTo>
                  <a:pt x="675" y="216"/>
                </a:lnTo>
                <a:lnTo>
                  <a:pt x="628" y="276"/>
                </a:lnTo>
                <a:lnTo>
                  <a:pt x="630" y="280"/>
                </a:lnTo>
                <a:lnTo>
                  <a:pt x="629" y="277"/>
                </a:lnTo>
                <a:lnTo>
                  <a:pt x="673" y="307"/>
                </a:lnTo>
                <a:lnTo>
                  <a:pt x="671" y="307"/>
                </a:lnTo>
                <a:lnTo>
                  <a:pt x="670" y="307"/>
                </a:lnTo>
                <a:lnTo>
                  <a:pt x="718" y="264"/>
                </a:lnTo>
                <a:lnTo>
                  <a:pt x="718" y="265"/>
                </a:lnTo>
                <a:lnTo>
                  <a:pt x="718" y="268"/>
                </a:lnTo>
                <a:lnTo>
                  <a:pt x="718" y="269"/>
                </a:lnTo>
                <a:lnTo>
                  <a:pt x="622" y="269"/>
                </a:lnTo>
                <a:lnTo>
                  <a:pt x="622" y="261"/>
                </a:lnTo>
                <a:lnTo>
                  <a:pt x="623" y="257"/>
                </a:lnTo>
                <a:lnTo>
                  <a:pt x="623" y="257"/>
                </a:lnTo>
                <a:lnTo>
                  <a:pt x="623" y="254"/>
                </a:lnTo>
                <a:lnTo>
                  <a:pt x="717" y="270"/>
                </a:lnTo>
                <a:lnTo>
                  <a:pt x="716" y="271"/>
                </a:lnTo>
                <a:lnTo>
                  <a:pt x="718" y="263"/>
                </a:lnTo>
                <a:lnTo>
                  <a:pt x="717" y="266"/>
                </a:lnTo>
                <a:cubicBezTo>
                  <a:pt x="714" y="290"/>
                  <a:pt x="694" y="307"/>
                  <a:pt x="670" y="307"/>
                </a:cubicBezTo>
                <a:lnTo>
                  <a:pt x="669" y="307"/>
                </a:lnTo>
                <a:cubicBezTo>
                  <a:pt x="644" y="307"/>
                  <a:pt x="623" y="289"/>
                  <a:pt x="621" y="264"/>
                </a:cubicBezTo>
                <a:lnTo>
                  <a:pt x="621" y="258"/>
                </a:lnTo>
                <a:lnTo>
                  <a:pt x="624" y="271"/>
                </a:lnTo>
                <a:lnTo>
                  <a:pt x="622" y="267"/>
                </a:lnTo>
                <a:lnTo>
                  <a:pt x="713" y="265"/>
                </a:lnTo>
                <a:lnTo>
                  <a:pt x="712" y="267"/>
                </a:lnTo>
                <a:lnTo>
                  <a:pt x="711" y="268"/>
                </a:lnTo>
                <a:lnTo>
                  <a:pt x="710" y="273"/>
                </a:lnTo>
                <a:cubicBezTo>
                  <a:pt x="705" y="291"/>
                  <a:pt x="689" y="304"/>
                  <a:pt x="671" y="307"/>
                </a:cubicBezTo>
                <a:cubicBezTo>
                  <a:pt x="653" y="310"/>
                  <a:pt x="634" y="302"/>
                  <a:pt x="624" y="286"/>
                </a:cubicBezTo>
                <a:lnTo>
                  <a:pt x="623" y="285"/>
                </a:lnTo>
                <a:cubicBezTo>
                  <a:pt x="620" y="280"/>
                  <a:pt x="618" y="276"/>
                  <a:pt x="617" y="271"/>
                </a:cubicBezTo>
                <a:lnTo>
                  <a:pt x="616" y="268"/>
                </a:lnTo>
                <a:lnTo>
                  <a:pt x="619" y="276"/>
                </a:lnTo>
                <a:lnTo>
                  <a:pt x="618" y="273"/>
                </a:lnTo>
                <a:lnTo>
                  <a:pt x="632" y="290"/>
                </a:lnTo>
                <a:lnTo>
                  <a:pt x="630" y="288"/>
                </a:lnTo>
                <a:lnTo>
                  <a:pt x="700" y="275"/>
                </a:lnTo>
                <a:lnTo>
                  <a:pt x="700" y="274"/>
                </a:lnTo>
                <a:lnTo>
                  <a:pt x="699" y="276"/>
                </a:lnTo>
                <a:cubicBezTo>
                  <a:pt x="691" y="291"/>
                  <a:pt x="676" y="301"/>
                  <a:pt x="659" y="302"/>
                </a:cubicBezTo>
                <a:cubicBezTo>
                  <a:pt x="642" y="303"/>
                  <a:pt x="626" y="295"/>
                  <a:pt x="616" y="281"/>
                </a:cubicBezTo>
                <a:lnTo>
                  <a:pt x="615" y="280"/>
                </a:lnTo>
                <a:cubicBezTo>
                  <a:pt x="613" y="276"/>
                  <a:pt x="611" y="272"/>
                  <a:pt x="609" y="268"/>
                </a:cubicBezTo>
                <a:lnTo>
                  <a:pt x="608" y="264"/>
                </a:lnTo>
                <a:lnTo>
                  <a:pt x="606" y="259"/>
                </a:lnTo>
                <a:cubicBezTo>
                  <a:pt x="605" y="253"/>
                  <a:pt x="604" y="248"/>
                  <a:pt x="605" y="242"/>
                </a:cubicBezTo>
                <a:lnTo>
                  <a:pt x="605" y="233"/>
                </a:lnTo>
                <a:lnTo>
                  <a:pt x="607" y="251"/>
                </a:lnTo>
                <a:lnTo>
                  <a:pt x="606" y="246"/>
                </a:lnTo>
                <a:lnTo>
                  <a:pt x="699" y="231"/>
                </a:lnTo>
                <a:lnTo>
                  <a:pt x="699" y="233"/>
                </a:lnTo>
                <a:lnTo>
                  <a:pt x="699" y="235"/>
                </a:lnTo>
                <a:cubicBezTo>
                  <a:pt x="699" y="261"/>
                  <a:pt x="680" y="282"/>
                  <a:pt x="654" y="283"/>
                </a:cubicBezTo>
                <a:cubicBezTo>
                  <a:pt x="629" y="285"/>
                  <a:pt x="607" y="266"/>
                  <a:pt x="604" y="241"/>
                </a:cubicBezTo>
                <a:lnTo>
                  <a:pt x="603" y="236"/>
                </a:lnTo>
                <a:lnTo>
                  <a:pt x="603" y="231"/>
                </a:lnTo>
                <a:lnTo>
                  <a:pt x="650" y="274"/>
                </a:lnTo>
                <a:lnTo>
                  <a:pt x="648" y="274"/>
                </a:lnTo>
                <a:lnTo>
                  <a:pt x="646" y="274"/>
                </a:lnTo>
                <a:cubicBezTo>
                  <a:pt x="626" y="274"/>
                  <a:pt x="607" y="261"/>
                  <a:pt x="601" y="241"/>
                </a:cubicBezTo>
                <a:lnTo>
                  <a:pt x="600" y="239"/>
                </a:lnTo>
                <a:lnTo>
                  <a:pt x="598" y="234"/>
                </a:lnTo>
                <a:lnTo>
                  <a:pt x="602" y="241"/>
                </a:lnTo>
                <a:lnTo>
                  <a:pt x="603" y="243"/>
                </a:lnTo>
                <a:lnTo>
                  <a:pt x="602" y="241"/>
                </a:lnTo>
                <a:cubicBezTo>
                  <a:pt x="596" y="234"/>
                  <a:pt x="593" y="225"/>
                  <a:pt x="592" y="216"/>
                </a:cubicBezTo>
                <a:lnTo>
                  <a:pt x="592" y="211"/>
                </a:lnTo>
                <a:lnTo>
                  <a:pt x="593" y="218"/>
                </a:lnTo>
                <a:lnTo>
                  <a:pt x="592" y="214"/>
                </a:lnTo>
                <a:lnTo>
                  <a:pt x="677" y="231"/>
                </a:lnTo>
                <a:lnTo>
                  <a:pt x="678" y="229"/>
                </a:lnTo>
                <a:lnTo>
                  <a:pt x="677" y="232"/>
                </a:lnTo>
                <a:cubicBezTo>
                  <a:pt x="668" y="245"/>
                  <a:pt x="654" y="254"/>
                  <a:pt x="638" y="255"/>
                </a:cubicBezTo>
                <a:cubicBezTo>
                  <a:pt x="622" y="256"/>
                  <a:pt x="607" y="249"/>
                  <a:pt x="597" y="236"/>
                </a:cubicBezTo>
                <a:lnTo>
                  <a:pt x="596" y="234"/>
                </a:lnTo>
                <a:cubicBezTo>
                  <a:pt x="591" y="228"/>
                  <a:pt x="588" y="221"/>
                  <a:pt x="587" y="214"/>
                </a:cubicBezTo>
                <a:lnTo>
                  <a:pt x="586" y="212"/>
                </a:lnTo>
                <a:lnTo>
                  <a:pt x="592" y="227"/>
                </a:lnTo>
                <a:lnTo>
                  <a:pt x="589" y="222"/>
                </a:lnTo>
                <a:lnTo>
                  <a:pt x="598" y="233"/>
                </a:lnTo>
                <a:lnTo>
                  <a:pt x="590" y="225"/>
                </a:lnTo>
                <a:lnTo>
                  <a:pt x="585" y="220"/>
                </a:lnTo>
                <a:cubicBezTo>
                  <a:pt x="583" y="218"/>
                  <a:pt x="581" y="215"/>
                  <a:pt x="580" y="213"/>
                </a:cubicBezTo>
                <a:lnTo>
                  <a:pt x="577" y="208"/>
                </a:lnTo>
                <a:lnTo>
                  <a:pt x="618" y="231"/>
                </a:lnTo>
                <a:lnTo>
                  <a:pt x="617" y="231"/>
                </a:lnTo>
                <a:cubicBezTo>
                  <a:pt x="594" y="231"/>
                  <a:pt x="575" y="215"/>
                  <a:pt x="570" y="193"/>
                </a:cubicBezTo>
                <a:lnTo>
                  <a:pt x="570" y="192"/>
                </a:lnTo>
                <a:lnTo>
                  <a:pt x="568" y="187"/>
                </a:lnTo>
                <a:cubicBezTo>
                  <a:pt x="565" y="176"/>
                  <a:pt x="566" y="163"/>
                  <a:pt x="572" y="152"/>
                </a:cubicBezTo>
                <a:lnTo>
                  <a:pt x="573" y="150"/>
                </a:lnTo>
                <a:lnTo>
                  <a:pt x="568" y="162"/>
                </a:lnTo>
                <a:lnTo>
                  <a:pt x="569" y="160"/>
                </a:lnTo>
                <a:lnTo>
                  <a:pt x="573" y="190"/>
                </a:lnTo>
                <a:lnTo>
                  <a:pt x="574" y="191"/>
                </a:lnTo>
                <a:lnTo>
                  <a:pt x="571" y="186"/>
                </a:lnTo>
                <a:lnTo>
                  <a:pt x="610" y="207"/>
                </a:lnTo>
                <a:lnTo>
                  <a:pt x="609" y="207"/>
                </a:lnTo>
                <a:lnTo>
                  <a:pt x="654" y="177"/>
                </a:lnTo>
                <a:lnTo>
                  <a:pt x="651" y="183"/>
                </a:lnTo>
                <a:lnTo>
                  <a:pt x="650" y="185"/>
                </a:lnTo>
                <a:cubicBezTo>
                  <a:pt x="644" y="198"/>
                  <a:pt x="633" y="207"/>
                  <a:pt x="619" y="210"/>
                </a:cubicBezTo>
                <a:cubicBezTo>
                  <a:pt x="606" y="214"/>
                  <a:pt x="592" y="212"/>
                  <a:pt x="580" y="204"/>
                </a:cubicBezTo>
                <a:lnTo>
                  <a:pt x="579" y="203"/>
                </a:lnTo>
                <a:cubicBezTo>
                  <a:pt x="571" y="198"/>
                  <a:pt x="565" y="190"/>
                  <a:pt x="561" y="182"/>
                </a:cubicBezTo>
                <a:lnTo>
                  <a:pt x="560" y="178"/>
                </a:lnTo>
                <a:cubicBezTo>
                  <a:pt x="557" y="172"/>
                  <a:pt x="556" y="166"/>
                  <a:pt x="556" y="159"/>
                </a:cubicBezTo>
                <a:lnTo>
                  <a:pt x="556" y="149"/>
                </a:lnTo>
                <a:lnTo>
                  <a:pt x="557" y="142"/>
                </a:lnTo>
                <a:lnTo>
                  <a:pt x="558" y="155"/>
                </a:lnTo>
                <a:lnTo>
                  <a:pt x="557" y="151"/>
                </a:lnTo>
                <a:lnTo>
                  <a:pt x="568" y="173"/>
                </a:lnTo>
                <a:lnTo>
                  <a:pt x="563" y="168"/>
                </a:lnTo>
                <a:cubicBezTo>
                  <a:pt x="562" y="166"/>
                  <a:pt x="560" y="164"/>
                  <a:pt x="559" y="162"/>
                </a:cubicBezTo>
                <a:lnTo>
                  <a:pt x="557" y="159"/>
                </a:lnTo>
                <a:lnTo>
                  <a:pt x="563" y="166"/>
                </a:lnTo>
                <a:lnTo>
                  <a:pt x="562" y="165"/>
                </a:lnTo>
                <a:lnTo>
                  <a:pt x="641" y="146"/>
                </a:lnTo>
                <a:lnTo>
                  <a:pt x="641" y="148"/>
                </a:lnTo>
                <a:lnTo>
                  <a:pt x="643" y="132"/>
                </a:lnTo>
                <a:lnTo>
                  <a:pt x="643" y="131"/>
                </a:lnTo>
                <a:lnTo>
                  <a:pt x="643" y="141"/>
                </a:lnTo>
                <a:lnTo>
                  <a:pt x="643" y="145"/>
                </a:lnTo>
                <a:lnTo>
                  <a:pt x="547" y="145"/>
                </a:lnTo>
                <a:lnTo>
                  <a:pt x="548" y="145"/>
                </a:lnTo>
                <a:lnTo>
                  <a:pt x="547" y="140"/>
                </a:lnTo>
                <a:cubicBezTo>
                  <a:pt x="546" y="126"/>
                  <a:pt x="550" y="113"/>
                  <a:pt x="560" y="103"/>
                </a:cubicBezTo>
                <a:cubicBezTo>
                  <a:pt x="569" y="93"/>
                  <a:pt x="581" y="87"/>
                  <a:pt x="595" y="87"/>
                </a:cubicBezTo>
                <a:lnTo>
                  <a:pt x="595" y="87"/>
                </a:lnTo>
                <a:lnTo>
                  <a:pt x="595" y="183"/>
                </a:lnTo>
                <a:lnTo>
                  <a:pt x="592" y="183"/>
                </a:lnTo>
                <a:cubicBezTo>
                  <a:pt x="577" y="183"/>
                  <a:pt x="563" y="176"/>
                  <a:pt x="554" y="164"/>
                </a:cubicBezTo>
                <a:lnTo>
                  <a:pt x="553" y="163"/>
                </a:lnTo>
                <a:lnTo>
                  <a:pt x="551" y="161"/>
                </a:lnTo>
                <a:lnTo>
                  <a:pt x="588" y="179"/>
                </a:lnTo>
                <a:lnTo>
                  <a:pt x="585" y="179"/>
                </a:lnTo>
                <a:lnTo>
                  <a:pt x="585" y="83"/>
                </a:lnTo>
                <a:lnTo>
                  <a:pt x="586" y="83"/>
                </a:lnTo>
                <a:cubicBezTo>
                  <a:pt x="612" y="83"/>
                  <a:pt x="634" y="104"/>
                  <a:pt x="634" y="131"/>
                </a:cubicBezTo>
                <a:lnTo>
                  <a:pt x="634" y="134"/>
                </a:lnTo>
                <a:lnTo>
                  <a:pt x="634" y="136"/>
                </a:lnTo>
                <a:cubicBezTo>
                  <a:pt x="634" y="155"/>
                  <a:pt x="622" y="173"/>
                  <a:pt x="604" y="180"/>
                </a:cubicBezTo>
                <a:cubicBezTo>
                  <a:pt x="586" y="188"/>
                  <a:pt x="566" y="184"/>
                  <a:pt x="552" y="170"/>
                </a:cubicBezTo>
                <a:lnTo>
                  <a:pt x="552" y="169"/>
                </a:lnTo>
                <a:cubicBezTo>
                  <a:pt x="546" y="164"/>
                  <a:pt x="542" y="156"/>
                  <a:pt x="539" y="149"/>
                </a:cubicBezTo>
                <a:lnTo>
                  <a:pt x="537" y="141"/>
                </a:lnTo>
                <a:lnTo>
                  <a:pt x="536" y="134"/>
                </a:lnTo>
                <a:lnTo>
                  <a:pt x="536" y="132"/>
                </a:lnTo>
                <a:lnTo>
                  <a:pt x="535" y="128"/>
                </a:lnTo>
                <a:lnTo>
                  <a:pt x="581" y="164"/>
                </a:lnTo>
                <a:lnTo>
                  <a:pt x="581" y="164"/>
                </a:lnTo>
                <a:lnTo>
                  <a:pt x="626" y="134"/>
                </a:lnTo>
                <a:lnTo>
                  <a:pt x="624" y="139"/>
                </a:lnTo>
                <a:cubicBezTo>
                  <a:pt x="616" y="158"/>
                  <a:pt x="599" y="169"/>
                  <a:pt x="579" y="169"/>
                </a:cubicBezTo>
                <a:lnTo>
                  <a:pt x="577" y="169"/>
                </a:lnTo>
                <a:cubicBezTo>
                  <a:pt x="550" y="169"/>
                  <a:pt x="529" y="148"/>
                  <a:pt x="529" y="121"/>
                </a:cubicBezTo>
                <a:lnTo>
                  <a:pt x="529" y="116"/>
                </a:lnTo>
                <a:lnTo>
                  <a:pt x="529" y="113"/>
                </a:lnTo>
                <a:lnTo>
                  <a:pt x="531" y="129"/>
                </a:lnTo>
                <a:lnTo>
                  <a:pt x="531" y="127"/>
                </a:lnTo>
                <a:lnTo>
                  <a:pt x="624" y="112"/>
                </a:lnTo>
                <a:lnTo>
                  <a:pt x="624" y="113"/>
                </a:lnTo>
                <a:lnTo>
                  <a:pt x="624" y="117"/>
                </a:lnTo>
                <a:lnTo>
                  <a:pt x="624" y="120"/>
                </a:lnTo>
                <a:cubicBezTo>
                  <a:pt x="624" y="125"/>
                  <a:pt x="624" y="130"/>
                  <a:pt x="622" y="135"/>
                </a:cubicBezTo>
                <a:lnTo>
                  <a:pt x="622" y="137"/>
                </a:lnTo>
                <a:cubicBezTo>
                  <a:pt x="615" y="156"/>
                  <a:pt x="597" y="169"/>
                  <a:pt x="577" y="169"/>
                </a:cubicBezTo>
                <a:cubicBezTo>
                  <a:pt x="557" y="170"/>
                  <a:pt x="538" y="157"/>
                  <a:pt x="531" y="138"/>
                </a:cubicBezTo>
                <a:lnTo>
                  <a:pt x="528" y="130"/>
                </a:lnTo>
                <a:lnTo>
                  <a:pt x="527" y="125"/>
                </a:lnTo>
                <a:lnTo>
                  <a:pt x="530" y="133"/>
                </a:lnTo>
                <a:lnTo>
                  <a:pt x="528" y="129"/>
                </a:lnTo>
                <a:lnTo>
                  <a:pt x="550" y="151"/>
                </a:lnTo>
                <a:lnTo>
                  <a:pt x="548" y="150"/>
                </a:lnTo>
                <a:lnTo>
                  <a:pt x="612" y="128"/>
                </a:lnTo>
                <a:lnTo>
                  <a:pt x="610" y="131"/>
                </a:lnTo>
                <a:lnTo>
                  <a:pt x="613" y="124"/>
                </a:lnTo>
                <a:lnTo>
                  <a:pt x="612" y="130"/>
                </a:lnTo>
                <a:lnTo>
                  <a:pt x="610" y="135"/>
                </a:lnTo>
                <a:cubicBezTo>
                  <a:pt x="608" y="140"/>
                  <a:pt x="606" y="144"/>
                  <a:pt x="603" y="148"/>
                </a:cubicBezTo>
                <a:lnTo>
                  <a:pt x="601" y="150"/>
                </a:lnTo>
                <a:cubicBezTo>
                  <a:pt x="591" y="164"/>
                  <a:pt x="575" y="171"/>
                  <a:pt x="559" y="169"/>
                </a:cubicBezTo>
                <a:cubicBezTo>
                  <a:pt x="542" y="168"/>
                  <a:pt x="527" y="158"/>
                  <a:pt x="520" y="143"/>
                </a:cubicBezTo>
                <a:lnTo>
                  <a:pt x="519" y="141"/>
                </a:lnTo>
                <a:cubicBezTo>
                  <a:pt x="517" y="136"/>
                  <a:pt x="515" y="130"/>
                  <a:pt x="514" y="125"/>
                </a:cubicBezTo>
                <a:lnTo>
                  <a:pt x="515" y="125"/>
                </a:lnTo>
                <a:lnTo>
                  <a:pt x="513" y="117"/>
                </a:lnTo>
                <a:lnTo>
                  <a:pt x="512" y="114"/>
                </a:lnTo>
                <a:lnTo>
                  <a:pt x="560" y="155"/>
                </a:lnTo>
                <a:lnTo>
                  <a:pt x="558" y="155"/>
                </a:lnTo>
                <a:lnTo>
                  <a:pt x="557" y="155"/>
                </a:lnTo>
                <a:cubicBezTo>
                  <a:pt x="534" y="155"/>
                  <a:pt x="514" y="139"/>
                  <a:pt x="510" y="116"/>
                </a:cubicBezTo>
                <a:lnTo>
                  <a:pt x="509" y="114"/>
                </a:lnTo>
                <a:lnTo>
                  <a:pt x="514" y="126"/>
                </a:lnTo>
                <a:lnTo>
                  <a:pt x="513" y="124"/>
                </a:lnTo>
                <a:lnTo>
                  <a:pt x="603" y="112"/>
                </a:lnTo>
                <a:lnTo>
                  <a:pt x="602" y="117"/>
                </a:lnTo>
                <a:lnTo>
                  <a:pt x="601" y="119"/>
                </a:lnTo>
                <a:lnTo>
                  <a:pt x="508" y="95"/>
                </a:lnTo>
                <a:lnTo>
                  <a:pt x="510" y="87"/>
                </a:lnTo>
                <a:lnTo>
                  <a:pt x="511" y="85"/>
                </a:lnTo>
                <a:cubicBezTo>
                  <a:pt x="518" y="68"/>
                  <a:pt x="533" y="57"/>
                  <a:pt x="551" y="55"/>
                </a:cubicBezTo>
                <a:cubicBezTo>
                  <a:pt x="569" y="53"/>
                  <a:pt x="586" y="61"/>
                  <a:pt x="596" y="76"/>
                </a:cubicBezTo>
                <a:lnTo>
                  <a:pt x="597" y="77"/>
                </a:lnTo>
                <a:cubicBezTo>
                  <a:pt x="601" y="83"/>
                  <a:pt x="603" y="89"/>
                  <a:pt x="604" y="96"/>
                </a:cubicBezTo>
                <a:lnTo>
                  <a:pt x="605" y="103"/>
                </a:lnTo>
                <a:lnTo>
                  <a:pt x="606" y="112"/>
                </a:lnTo>
                <a:lnTo>
                  <a:pt x="606" y="116"/>
                </a:lnTo>
                <a:cubicBezTo>
                  <a:pt x="606" y="142"/>
                  <a:pt x="586" y="163"/>
                  <a:pt x="561" y="164"/>
                </a:cubicBezTo>
                <a:cubicBezTo>
                  <a:pt x="536" y="166"/>
                  <a:pt x="513" y="148"/>
                  <a:pt x="510" y="122"/>
                </a:cubicBezTo>
                <a:lnTo>
                  <a:pt x="510" y="117"/>
                </a:lnTo>
                <a:lnTo>
                  <a:pt x="509" y="111"/>
                </a:lnTo>
                <a:lnTo>
                  <a:pt x="588" y="144"/>
                </a:lnTo>
                <a:lnTo>
                  <a:pt x="585" y="146"/>
                </a:lnTo>
                <a:lnTo>
                  <a:pt x="582" y="149"/>
                </a:lnTo>
                <a:cubicBezTo>
                  <a:pt x="579" y="152"/>
                  <a:pt x="576" y="154"/>
                  <a:pt x="573" y="156"/>
                </a:cubicBezTo>
                <a:lnTo>
                  <a:pt x="570" y="158"/>
                </a:lnTo>
                <a:cubicBezTo>
                  <a:pt x="548" y="171"/>
                  <a:pt x="520" y="164"/>
                  <a:pt x="506" y="143"/>
                </a:cubicBezTo>
                <a:lnTo>
                  <a:pt x="505" y="142"/>
                </a:lnTo>
                <a:cubicBezTo>
                  <a:pt x="502" y="138"/>
                  <a:pt x="500" y="134"/>
                  <a:pt x="499" y="130"/>
                </a:cubicBezTo>
                <a:lnTo>
                  <a:pt x="498" y="127"/>
                </a:lnTo>
                <a:lnTo>
                  <a:pt x="501" y="133"/>
                </a:lnTo>
                <a:lnTo>
                  <a:pt x="499" y="130"/>
                </a:lnTo>
                <a:lnTo>
                  <a:pt x="498" y="128"/>
                </a:lnTo>
                <a:lnTo>
                  <a:pt x="589" y="107"/>
                </a:lnTo>
                <a:lnTo>
                  <a:pt x="589" y="109"/>
                </a:lnTo>
                <a:lnTo>
                  <a:pt x="588" y="102"/>
                </a:lnTo>
                <a:lnTo>
                  <a:pt x="589" y="106"/>
                </a:lnTo>
                <a:cubicBezTo>
                  <a:pt x="589" y="108"/>
                  <a:pt x="589" y="110"/>
                  <a:pt x="589" y="112"/>
                </a:cubicBezTo>
                <a:lnTo>
                  <a:pt x="589" y="115"/>
                </a:lnTo>
                <a:lnTo>
                  <a:pt x="589" y="116"/>
                </a:lnTo>
                <a:cubicBezTo>
                  <a:pt x="589" y="141"/>
                  <a:pt x="571" y="161"/>
                  <a:pt x="547" y="164"/>
                </a:cubicBezTo>
                <a:cubicBezTo>
                  <a:pt x="523" y="167"/>
                  <a:pt x="501" y="152"/>
                  <a:pt x="495" y="128"/>
                </a:cubicBezTo>
                <a:lnTo>
                  <a:pt x="494" y="125"/>
                </a:lnTo>
                <a:lnTo>
                  <a:pt x="493" y="120"/>
                </a:lnTo>
                <a:lnTo>
                  <a:pt x="493" y="121"/>
                </a:lnTo>
                <a:lnTo>
                  <a:pt x="492" y="118"/>
                </a:lnTo>
                <a:lnTo>
                  <a:pt x="581" y="124"/>
                </a:lnTo>
                <a:lnTo>
                  <a:pt x="580" y="125"/>
                </a:lnTo>
                <a:lnTo>
                  <a:pt x="584" y="117"/>
                </a:lnTo>
                <a:lnTo>
                  <a:pt x="584" y="114"/>
                </a:lnTo>
                <a:lnTo>
                  <a:pt x="583" y="117"/>
                </a:lnTo>
                <a:cubicBezTo>
                  <a:pt x="583" y="120"/>
                  <a:pt x="582" y="123"/>
                  <a:pt x="582" y="126"/>
                </a:cubicBezTo>
                <a:lnTo>
                  <a:pt x="581" y="127"/>
                </a:lnTo>
                <a:cubicBezTo>
                  <a:pt x="575" y="145"/>
                  <a:pt x="560" y="157"/>
                  <a:pt x="542" y="160"/>
                </a:cubicBezTo>
                <a:cubicBezTo>
                  <a:pt x="524" y="162"/>
                  <a:pt x="506" y="154"/>
                  <a:pt x="496" y="139"/>
                </a:cubicBezTo>
                <a:lnTo>
                  <a:pt x="495" y="137"/>
                </a:lnTo>
                <a:cubicBezTo>
                  <a:pt x="492" y="133"/>
                  <a:pt x="490" y="128"/>
                  <a:pt x="488" y="124"/>
                </a:cubicBezTo>
                <a:lnTo>
                  <a:pt x="487" y="120"/>
                </a:lnTo>
                <a:cubicBezTo>
                  <a:pt x="486" y="116"/>
                  <a:pt x="485" y="111"/>
                  <a:pt x="485" y="107"/>
                </a:cubicBezTo>
                <a:lnTo>
                  <a:pt x="485" y="104"/>
                </a:lnTo>
                <a:cubicBezTo>
                  <a:pt x="485" y="99"/>
                  <a:pt x="486" y="94"/>
                  <a:pt x="488" y="89"/>
                </a:cubicBezTo>
                <a:lnTo>
                  <a:pt x="488" y="87"/>
                </a:lnTo>
                <a:cubicBezTo>
                  <a:pt x="495" y="68"/>
                  <a:pt x="513" y="54"/>
                  <a:pt x="534" y="54"/>
                </a:cubicBezTo>
                <a:cubicBezTo>
                  <a:pt x="555" y="54"/>
                  <a:pt x="573" y="68"/>
                  <a:pt x="580" y="87"/>
                </a:cubicBezTo>
                <a:lnTo>
                  <a:pt x="580" y="89"/>
                </a:lnTo>
                <a:cubicBezTo>
                  <a:pt x="582" y="94"/>
                  <a:pt x="582" y="99"/>
                  <a:pt x="582" y="104"/>
                </a:cubicBezTo>
                <a:lnTo>
                  <a:pt x="582" y="107"/>
                </a:lnTo>
                <a:cubicBezTo>
                  <a:pt x="582" y="117"/>
                  <a:pt x="579" y="126"/>
                  <a:pt x="574" y="134"/>
                </a:cubicBezTo>
                <a:lnTo>
                  <a:pt x="570" y="139"/>
                </a:lnTo>
                <a:lnTo>
                  <a:pt x="577" y="127"/>
                </a:lnTo>
                <a:lnTo>
                  <a:pt x="576" y="130"/>
                </a:lnTo>
                <a:cubicBezTo>
                  <a:pt x="573" y="137"/>
                  <a:pt x="569" y="144"/>
                  <a:pt x="564" y="149"/>
                </a:cubicBezTo>
                <a:lnTo>
                  <a:pt x="562" y="150"/>
                </a:lnTo>
                <a:cubicBezTo>
                  <a:pt x="551" y="161"/>
                  <a:pt x="536" y="166"/>
                  <a:pt x="521" y="164"/>
                </a:cubicBezTo>
                <a:cubicBezTo>
                  <a:pt x="506" y="161"/>
                  <a:pt x="492" y="152"/>
                  <a:pt x="486" y="138"/>
                </a:cubicBezTo>
                <a:lnTo>
                  <a:pt x="484" y="134"/>
                </a:lnTo>
                <a:cubicBezTo>
                  <a:pt x="482" y="131"/>
                  <a:pt x="481" y="128"/>
                  <a:pt x="480" y="125"/>
                </a:cubicBezTo>
                <a:lnTo>
                  <a:pt x="479" y="120"/>
                </a:lnTo>
                <a:lnTo>
                  <a:pt x="525" y="155"/>
                </a:lnTo>
                <a:lnTo>
                  <a:pt x="524" y="155"/>
                </a:lnTo>
                <a:cubicBezTo>
                  <a:pt x="498" y="155"/>
                  <a:pt x="476" y="133"/>
                  <a:pt x="476" y="107"/>
                </a:cubicBezTo>
                <a:lnTo>
                  <a:pt x="477" y="107"/>
                </a:lnTo>
                <a:lnTo>
                  <a:pt x="476" y="103"/>
                </a:lnTo>
                <a:lnTo>
                  <a:pt x="572" y="103"/>
                </a:lnTo>
                <a:lnTo>
                  <a:pt x="571" y="106"/>
                </a:lnTo>
                <a:lnTo>
                  <a:pt x="571" y="111"/>
                </a:lnTo>
                <a:cubicBezTo>
                  <a:pt x="569" y="136"/>
                  <a:pt x="548" y="155"/>
                  <a:pt x="523" y="155"/>
                </a:cubicBezTo>
                <a:lnTo>
                  <a:pt x="522" y="155"/>
                </a:lnTo>
                <a:cubicBezTo>
                  <a:pt x="499" y="155"/>
                  <a:pt x="479" y="138"/>
                  <a:pt x="475" y="116"/>
                </a:cubicBezTo>
                <a:lnTo>
                  <a:pt x="474" y="110"/>
                </a:lnTo>
                <a:lnTo>
                  <a:pt x="476" y="117"/>
                </a:lnTo>
                <a:lnTo>
                  <a:pt x="475" y="114"/>
                </a:lnTo>
                <a:lnTo>
                  <a:pt x="478" y="120"/>
                </a:lnTo>
                <a:lnTo>
                  <a:pt x="477" y="119"/>
                </a:lnTo>
                <a:lnTo>
                  <a:pt x="567" y="107"/>
                </a:lnTo>
                <a:lnTo>
                  <a:pt x="567" y="109"/>
                </a:lnTo>
                <a:lnTo>
                  <a:pt x="567" y="100"/>
                </a:lnTo>
                <a:lnTo>
                  <a:pt x="567" y="110"/>
                </a:lnTo>
                <a:lnTo>
                  <a:pt x="567" y="115"/>
                </a:lnTo>
                <a:cubicBezTo>
                  <a:pt x="566" y="117"/>
                  <a:pt x="566" y="119"/>
                  <a:pt x="566" y="122"/>
                </a:cubicBezTo>
                <a:lnTo>
                  <a:pt x="565" y="124"/>
                </a:lnTo>
                <a:cubicBezTo>
                  <a:pt x="559" y="147"/>
                  <a:pt x="537" y="163"/>
                  <a:pt x="513" y="160"/>
                </a:cubicBezTo>
                <a:cubicBezTo>
                  <a:pt x="489" y="157"/>
                  <a:pt x="470" y="136"/>
                  <a:pt x="470" y="112"/>
                </a:cubicBezTo>
                <a:lnTo>
                  <a:pt x="470" y="110"/>
                </a:lnTo>
                <a:lnTo>
                  <a:pt x="470" y="105"/>
                </a:lnTo>
                <a:lnTo>
                  <a:pt x="470" y="100"/>
                </a:lnTo>
                <a:lnTo>
                  <a:pt x="470" y="97"/>
                </a:lnTo>
                <a:lnTo>
                  <a:pt x="557" y="126"/>
                </a:lnTo>
                <a:lnTo>
                  <a:pt x="555" y="128"/>
                </a:lnTo>
                <a:lnTo>
                  <a:pt x="560" y="121"/>
                </a:lnTo>
                <a:lnTo>
                  <a:pt x="558" y="124"/>
                </a:lnTo>
                <a:cubicBezTo>
                  <a:pt x="552" y="138"/>
                  <a:pt x="538" y="147"/>
                  <a:pt x="523" y="150"/>
                </a:cubicBezTo>
                <a:cubicBezTo>
                  <a:pt x="508" y="152"/>
                  <a:pt x="492" y="147"/>
                  <a:pt x="482" y="136"/>
                </a:cubicBezTo>
                <a:lnTo>
                  <a:pt x="479" y="134"/>
                </a:lnTo>
                <a:lnTo>
                  <a:pt x="477" y="131"/>
                </a:lnTo>
                <a:lnTo>
                  <a:pt x="558" y="102"/>
                </a:lnTo>
                <a:lnTo>
                  <a:pt x="558" y="108"/>
                </a:lnTo>
                <a:lnTo>
                  <a:pt x="557" y="112"/>
                </a:lnTo>
                <a:cubicBezTo>
                  <a:pt x="555" y="135"/>
                  <a:pt x="536" y="153"/>
                  <a:pt x="513" y="155"/>
                </a:cubicBezTo>
                <a:cubicBezTo>
                  <a:pt x="490" y="156"/>
                  <a:pt x="469" y="141"/>
                  <a:pt x="463" y="119"/>
                </a:cubicBezTo>
                <a:lnTo>
                  <a:pt x="464" y="123"/>
                </a:lnTo>
                <a:lnTo>
                  <a:pt x="463" y="120"/>
                </a:lnTo>
                <a:lnTo>
                  <a:pt x="556" y="102"/>
                </a:lnTo>
                <a:lnTo>
                  <a:pt x="556" y="112"/>
                </a:lnTo>
                <a:lnTo>
                  <a:pt x="555" y="117"/>
                </a:lnTo>
                <a:lnTo>
                  <a:pt x="507" y="64"/>
                </a:lnTo>
                <a:lnTo>
                  <a:pt x="508" y="64"/>
                </a:lnTo>
                <a:lnTo>
                  <a:pt x="463" y="127"/>
                </a:lnTo>
                <a:lnTo>
                  <a:pt x="462" y="124"/>
                </a:lnTo>
                <a:lnTo>
                  <a:pt x="465" y="130"/>
                </a:lnTo>
                <a:lnTo>
                  <a:pt x="464" y="128"/>
                </a:lnTo>
                <a:lnTo>
                  <a:pt x="551" y="89"/>
                </a:lnTo>
                <a:lnTo>
                  <a:pt x="552" y="92"/>
                </a:lnTo>
                <a:lnTo>
                  <a:pt x="553" y="94"/>
                </a:lnTo>
                <a:lnTo>
                  <a:pt x="460" y="112"/>
                </a:lnTo>
                <a:lnTo>
                  <a:pt x="461" y="112"/>
                </a:lnTo>
                <a:lnTo>
                  <a:pt x="460" y="107"/>
                </a:lnTo>
                <a:lnTo>
                  <a:pt x="462" y="116"/>
                </a:lnTo>
                <a:lnTo>
                  <a:pt x="461" y="112"/>
                </a:lnTo>
                <a:lnTo>
                  <a:pt x="467" y="126"/>
                </a:lnTo>
                <a:lnTo>
                  <a:pt x="466" y="124"/>
                </a:lnTo>
                <a:lnTo>
                  <a:pt x="551" y="115"/>
                </a:lnTo>
                <a:lnTo>
                  <a:pt x="546" y="126"/>
                </a:lnTo>
                <a:lnTo>
                  <a:pt x="543" y="130"/>
                </a:lnTo>
                <a:cubicBezTo>
                  <a:pt x="537" y="142"/>
                  <a:pt x="525" y="151"/>
                  <a:pt x="511" y="154"/>
                </a:cubicBezTo>
                <a:cubicBezTo>
                  <a:pt x="498" y="157"/>
                  <a:pt x="484" y="154"/>
                  <a:pt x="473" y="145"/>
                </a:cubicBezTo>
                <a:lnTo>
                  <a:pt x="471" y="144"/>
                </a:lnTo>
                <a:cubicBezTo>
                  <a:pt x="468" y="142"/>
                  <a:pt x="465" y="139"/>
                  <a:pt x="463" y="136"/>
                </a:cubicBezTo>
                <a:lnTo>
                  <a:pt x="460" y="133"/>
                </a:lnTo>
                <a:lnTo>
                  <a:pt x="497" y="150"/>
                </a:lnTo>
                <a:lnTo>
                  <a:pt x="495" y="150"/>
                </a:lnTo>
                <a:lnTo>
                  <a:pt x="493" y="150"/>
                </a:lnTo>
                <a:cubicBezTo>
                  <a:pt x="475" y="150"/>
                  <a:pt x="459" y="140"/>
                  <a:pt x="451" y="124"/>
                </a:cubicBezTo>
                <a:lnTo>
                  <a:pt x="449" y="121"/>
                </a:lnTo>
                <a:lnTo>
                  <a:pt x="448" y="119"/>
                </a:lnTo>
                <a:lnTo>
                  <a:pt x="537" y="111"/>
                </a:lnTo>
                <a:lnTo>
                  <a:pt x="536" y="113"/>
                </a:lnTo>
                <a:lnTo>
                  <a:pt x="535" y="117"/>
                </a:lnTo>
                <a:cubicBezTo>
                  <a:pt x="530" y="141"/>
                  <a:pt x="508" y="157"/>
                  <a:pt x="483" y="155"/>
                </a:cubicBezTo>
                <a:cubicBezTo>
                  <a:pt x="459" y="152"/>
                  <a:pt x="440" y="131"/>
                  <a:pt x="440" y="107"/>
                </a:cubicBezTo>
                <a:lnTo>
                  <a:pt x="440" y="105"/>
                </a:lnTo>
                <a:lnTo>
                  <a:pt x="440" y="102"/>
                </a:lnTo>
                <a:cubicBezTo>
                  <a:pt x="440" y="81"/>
                  <a:pt x="455" y="62"/>
                  <a:pt x="476" y="56"/>
                </a:cubicBezTo>
                <a:cubicBezTo>
                  <a:pt x="496" y="50"/>
                  <a:pt x="519" y="59"/>
                  <a:pt x="530" y="78"/>
                </a:cubicBezTo>
                <a:lnTo>
                  <a:pt x="531" y="80"/>
                </a:lnTo>
                <a:cubicBezTo>
                  <a:pt x="534" y="84"/>
                  <a:pt x="535" y="89"/>
                  <a:pt x="537" y="93"/>
                </a:cubicBezTo>
                <a:lnTo>
                  <a:pt x="537" y="95"/>
                </a:lnTo>
                <a:cubicBezTo>
                  <a:pt x="542" y="114"/>
                  <a:pt x="535" y="134"/>
                  <a:pt x="519" y="145"/>
                </a:cubicBezTo>
                <a:cubicBezTo>
                  <a:pt x="504" y="157"/>
                  <a:pt x="483" y="158"/>
                  <a:pt x="467" y="149"/>
                </a:cubicBezTo>
                <a:lnTo>
                  <a:pt x="459" y="144"/>
                </a:lnTo>
                <a:lnTo>
                  <a:pt x="456" y="142"/>
                </a:lnTo>
                <a:lnTo>
                  <a:pt x="530" y="114"/>
                </a:lnTo>
                <a:lnTo>
                  <a:pt x="530" y="116"/>
                </a:lnTo>
                <a:lnTo>
                  <a:pt x="530" y="95"/>
                </a:lnTo>
                <a:lnTo>
                  <a:pt x="531" y="98"/>
                </a:lnTo>
                <a:lnTo>
                  <a:pt x="483" y="59"/>
                </a:lnTo>
                <a:lnTo>
                  <a:pt x="484" y="59"/>
                </a:lnTo>
                <a:cubicBezTo>
                  <a:pt x="499" y="59"/>
                  <a:pt x="512" y="65"/>
                  <a:pt x="521" y="76"/>
                </a:cubicBezTo>
                <a:cubicBezTo>
                  <a:pt x="530" y="87"/>
                  <a:pt x="534" y="101"/>
                  <a:pt x="532" y="115"/>
                </a:cubicBezTo>
                <a:lnTo>
                  <a:pt x="532" y="115"/>
                </a:lnTo>
                <a:lnTo>
                  <a:pt x="531" y="121"/>
                </a:lnTo>
                <a:lnTo>
                  <a:pt x="530" y="128"/>
                </a:lnTo>
                <a:lnTo>
                  <a:pt x="530" y="131"/>
                </a:lnTo>
                <a:cubicBezTo>
                  <a:pt x="525" y="155"/>
                  <a:pt x="502" y="172"/>
                  <a:pt x="478" y="169"/>
                </a:cubicBezTo>
                <a:cubicBezTo>
                  <a:pt x="453" y="167"/>
                  <a:pt x="434" y="146"/>
                  <a:pt x="434" y="121"/>
                </a:cubicBezTo>
                <a:lnTo>
                  <a:pt x="434" y="120"/>
                </a:lnTo>
                <a:lnTo>
                  <a:pt x="435" y="122"/>
                </a:lnTo>
                <a:lnTo>
                  <a:pt x="434" y="116"/>
                </a:lnTo>
                <a:lnTo>
                  <a:pt x="482" y="160"/>
                </a:lnTo>
                <a:lnTo>
                  <a:pt x="481" y="160"/>
                </a:lnTo>
                <a:lnTo>
                  <a:pt x="481" y="160"/>
                </a:lnTo>
                <a:cubicBezTo>
                  <a:pt x="463" y="160"/>
                  <a:pt x="446" y="150"/>
                  <a:pt x="438" y="133"/>
                </a:cubicBezTo>
                <a:lnTo>
                  <a:pt x="436" y="128"/>
                </a:lnTo>
                <a:lnTo>
                  <a:pt x="434" y="125"/>
                </a:lnTo>
                <a:lnTo>
                  <a:pt x="443" y="138"/>
                </a:lnTo>
                <a:lnTo>
                  <a:pt x="442" y="136"/>
                </a:lnTo>
                <a:lnTo>
                  <a:pt x="505" y="140"/>
                </a:lnTo>
                <a:lnTo>
                  <a:pt x="507" y="138"/>
                </a:lnTo>
                <a:lnTo>
                  <a:pt x="504" y="141"/>
                </a:lnTo>
                <a:cubicBezTo>
                  <a:pt x="486" y="160"/>
                  <a:pt x="455" y="160"/>
                  <a:pt x="437" y="141"/>
                </a:cubicBezTo>
                <a:lnTo>
                  <a:pt x="434" y="138"/>
                </a:lnTo>
                <a:lnTo>
                  <a:pt x="441" y="144"/>
                </a:lnTo>
                <a:lnTo>
                  <a:pt x="438" y="142"/>
                </a:lnTo>
                <a:lnTo>
                  <a:pt x="513" y="102"/>
                </a:lnTo>
                <a:lnTo>
                  <a:pt x="513" y="105"/>
                </a:lnTo>
                <a:lnTo>
                  <a:pt x="513" y="107"/>
                </a:lnTo>
                <a:lnTo>
                  <a:pt x="417" y="107"/>
                </a:lnTo>
                <a:lnTo>
                  <a:pt x="417" y="105"/>
                </a:lnTo>
                <a:lnTo>
                  <a:pt x="417" y="102"/>
                </a:lnTo>
                <a:lnTo>
                  <a:pt x="513" y="102"/>
                </a:lnTo>
                <a:lnTo>
                  <a:pt x="513" y="104"/>
                </a:lnTo>
                <a:cubicBezTo>
                  <a:pt x="513" y="108"/>
                  <a:pt x="513" y="111"/>
                  <a:pt x="512" y="114"/>
                </a:cubicBezTo>
                <a:lnTo>
                  <a:pt x="512" y="116"/>
                </a:lnTo>
                <a:lnTo>
                  <a:pt x="464" y="59"/>
                </a:lnTo>
                <a:lnTo>
                  <a:pt x="465" y="59"/>
                </a:lnTo>
                <a:lnTo>
                  <a:pt x="417" y="107"/>
                </a:lnTo>
                <a:lnTo>
                  <a:pt x="417" y="102"/>
                </a:lnTo>
                <a:lnTo>
                  <a:pt x="417" y="99"/>
                </a:lnTo>
                <a:lnTo>
                  <a:pt x="417" y="97"/>
                </a:lnTo>
                <a:lnTo>
                  <a:pt x="512" y="107"/>
                </a:lnTo>
                <a:lnTo>
                  <a:pt x="510" y="118"/>
                </a:lnTo>
                <a:lnTo>
                  <a:pt x="509" y="121"/>
                </a:lnTo>
                <a:cubicBezTo>
                  <a:pt x="507" y="125"/>
                  <a:pt x="505" y="129"/>
                  <a:pt x="503" y="132"/>
                </a:cubicBezTo>
                <a:lnTo>
                  <a:pt x="502" y="134"/>
                </a:lnTo>
                <a:cubicBezTo>
                  <a:pt x="492" y="148"/>
                  <a:pt x="476" y="156"/>
                  <a:pt x="459" y="155"/>
                </a:cubicBezTo>
                <a:cubicBezTo>
                  <a:pt x="442" y="154"/>
                  <a:pt x="427" y="144"/>
                  <a:pt x="419" y="128"/>
                </a:cubicBezTo>
                <a:lnTo>
                  <a:pt x="415" y="119"/>
                </a:lnTo>
                <a:lnTo>
                  <a:pt x="413" y="114"/>
                </a:lnTo>
                <a:lnTo>
                  <a:pt x="458" y="145"/>
                </a:lnTo>
                <a:lnTo>
                  <a:pt x="454" y="145"/>
                </a:lnTo>
                <a:lnTo>
                  <a:pt x="450" y="145"/>
                </a:lnTo>
                <a:lnTo>
                  <a:pt x="448" y="145"/>
                </a:lnTo>
                <a:cubicBezTo>
                  <a:pt x="426" y="145"/>
                  <a:pt x="406" y="130"/>
                  <a:pt x="402" y="108"/>
                </a:cubicBezTo>
                <a:lnTo>
                  <a:pt x="401" y="107"/>
                </a:lnTo>
                <a:lnTo>
                  <a:pt x="400" y="102"/>
                </a:lnTo>
                <a:lnTo>
                  <a:pt x="494" y="88"/>
                </a:lnTo>
                <a:lnTo>
                  <a:pt x="494" y="93"/>
                </a:lnTo>
                <a:lnTo>
                  <a:pt x="493" y="83"/>
                </a:lnTo>
                <a:lnTo>
                  <a:pt x="494" y="87"/>
                </a:lnTo>
                <a:lnTo>
                  <a:pt x="483" y="66"/>
                </a:lnTo>
                <a:lnTo>
                  <a:pt x="486" y="70"/>
                </a:lnTo>
                <a:lnTo>
                  <a:pt x="471" y="58"/>
                </a:lnTo>
                <a:lnTo>
                  <a:pt x="474" y="60"/>
                </a:lnTo>
                <a:lnTo>
                  <a:pt x="406" y="92"/>
                </a:lnTo>
                <a:lnTo>
                  <a:pt x="407" y="89"/>
                </a:lnTo>
                <a:lnTo>
                  <a:pt x="408" y="84"/>
                </a:lnTo>
                <a:cubicBezTo>
                  <a:pt x="412" y="61"/>
                  <a:pt x="432" y="45"/>
                  <a:pt x="455" y="45"/>
                </a:cubicBezTo>
                <a:lnTo>
                  <a:pt x="455" y="45"/>
                </a:lnTo>
                <a:lnTo>
                  <a:pt x="455" y="141"/>
                </a:lnTo>
                <a:lnTo>
                  <a:pt x="453" y="141"/>
                </a:lnTo>
                <a:lnTo>
                  <a:pt x="501" y="93"/>
                </a:lnTo>
                <a:lnTo>
                  <a:pt x="501" y="95"/>
                </a:lnTo>
                <a:cubicBezTo>
                  <a:pt x="501" y="103"/>
                  <a:pt x="500" y="110"/>
                  <a:pt x="496" y="117"/>
                </a:cubicBezTo>
                <a:lnTo>
                  <a:pt x="495" y="119"/>
                </a:lnTo>
                <a:cubicBezTo>
                  <a:pt x="490" y="130"/>
                  <a:pt x="480" y="139"/>
                  <a:pt x="468" y="143"/>
                </a:cubicBezTo>
                <a:lnTo>
                  <a:pt x="465" y="144"/>
                </a:lnTo>
                <a:cubicBezTo>
                  <a:pt x="455" y="147"/>
                  <a:pt x="446" y="147"/>
                  <a:pt x="436" y="145"/>
                </a:cubicBezTo>
                <a:lnTo>
                  <a:pt x="433" y="144"/>
                </a:lnTo>
                <a:cubicBezTo>
                  <a:pt x="428" y="142"/>
                  <a:pt x="423" y="140"/>
                  <a:pt x="418" y="137"/>
                </a:cubicBezTo>
                <a:lnTo>
                  <a:pt x="415" y="134"/>
                </a:lnTo>
                <a:cubicBezTo>
                  <a:pt x="412" y="132"/>
                  <a:pt x="410" y="131"/>
                  <a:pt x="409" y="129"/>
                </a:cubicBezTo>
                <a:lnTo>
                  <a:pt x="407" y="127"/>
                </a:lnTo>
                <a:lnTo>
                  <a:pt x="483" y="114"/>
                </a:lnTo>
                <a:lnTo>
                  <a:pt x="482" y="116"/>
                </a:lnTo>
                <a:lnTo>
                  <a:pt x="487" y="104"/>
                </a:lnTo>
                <a:lnTo>
                  <a:pt x="486" y="107"/>
                </a:lnTo>
                <a:cubicBezTo>
                  <a:pt x="482" y="129"/>
                  <a:pt x="462" y="145"/>
                  <a:pt x="439" y="145"/>
                </a:cubicBezTo>
                <a:lnTo>
                  <a:pt x="437" y="145"/>
                </a:lnTo>
                <a:lnTo>
                  <a:pt x="475" y="127"/>
                </a:lnTo>
                <a:lnTo>
                  <a:pt x="473" y="130"/>
                </a:lnTo>
                <a:lnTo>
                  <a:pt x="480" y="118"/>
                </a:lnTo>
                <a:lnTo>
                  <a:pt x="479" y="120"/>
                </a:lnTo>
                <a:lnTo>
                  <a:pt x="442" y="55"/>
                </a:lnTo>
                <a:lnTo>
                  <a:pt x="445" y="56"/>
                </a:lnTo>
                <a:lnTo>
                  <a:pt x="430" y="56"/>
                </a:lnTo>
                <a:lnTo>
                  <a:pt x="433" y="55"/>
                </a:lnTo>
                <a:lnTo>
                  <a:pt x="394" y="89"/>
                </a:lnTo>
                <a:lnTo>
                  <a:pt x="396" y="84"/>
                </a:lnTo>
                <a:lnTo>
                  <a:pt x="442" y="145"/>
                </a:lnTo>
                <a:lnTo>
                  <a:pt x="440" y="145"/>
                </a:lnTo>
                <a:lnTo>
                  <a:pt x="440" y="49"/>
                </a:lnTo>
                <a:lnTo>
                  <a:pt x="441" y="49"/>
                </a:lnTo>
                <a:cubicBezTo>
                  <a:pt x="468" y="49"/>
                  <a:pt x="489" y="71"/>
                  <a:pt x="489" y="97"/>
                </a:cubicBezTo>
                <a:lnTo>
                  <a:pt x="489" y="100"/>
                </a:lnTo>
                <a:cubicBezTo>
                  <a:pt x="489" y="104"/>
                  <a:pt x="489" y="108"/>
                  <a:pt x="488" y="112"/>
                </a:cubicBezTo>
                <a:lnTo>
                  <a:pt x="488" y="114"/>
                </a:lnTo>
                <a:cubicBezTo>
                  <a:pt x="482" y="138"/>
                  <a:pt x="459" y="153"/>
                  <a:pt x="435" y="150"/>
                </a:cubicBezTo>
                <a:cubicBezTo>
                  <a:pt x="411" y="147"/>
                  <a:pt x="393" y="127"/>
                  <a:pt x="393" y="102"/>
                </a:cubicBezTo>
                <a:lnTo>
                  <a:pt x="393" y="100"/>
                </a:lnTo>
                <a:lnTo>
                  <a:pt x="393" y="97"/>
                </a:lnTo>
                <a:lnTo>
                  <a:pt x="477" y="129"/>
                </a:lnTo>
                <a:lnTo>
                  <a:pt x="474" y="132"/>
                </a:lnTo>
                <a:lnTo>
                  <a:pt x="470" y="137"/>
                </a:lnTo>
                <a:cubicBezTo>
                  <a:pt x="461" y="148"/>
                  <a:pt x="448" y="155"/>
                  <a:pt x="433" y="155"/>
                </a:cubicBezTo>
                <a:lnTo>
                  <a:pt x="430" y="155"/>
                </a:lnTo>
                <a:lnTo>
                  <a:pt x="448" y="152"/>
                </a:lnTo>
                <a:lnTo>
                  <a:pt x="446" y="153"/>
                </a:lnTo>
                <a:cubicBezTo>
                  <a:pt x="435" y="157"/>
                  <a:pt x="424" y="157"/>
                  <a:pt x="413" y="154"/>
                </a:cubicBezTo>
                <a:lnTo>
                  <a:pt x="410" y="153"/>
                </a:lnTo>
                <a:cubicBezTo>
                  <a:pt x="396" y="148"/>
                  <a:pt x="386" y="138"/>
                  <a:pt x="380" y="125"/>
                </a:cubicBezTo>
                <a:lnTo>
                  <a:pt x="379" y="121"/>
                </a:lnTo>
                <a:lnTo>
                  <a:pt x="377" y="117"/>
                </a:lnTo>
                <a:lnTo>
                  <a:pt x="464" y="119"/>
                </a:lnTo>
                <a:lnTo>
                  <a:pt x="463" y="121"/>
                </a:lnTo>
                <a:lnTo>
                  <a:pt x="467" y="107"/>
                </a:lnTo>
                <a:lnTo>
                  <a:pt x="467" y="110"/>
                </a:lnTo>
                <a:lnTo>
                  <a:pt x="467" y="102"/>
                </a:lnTo>
                <a:lnTo>
                  <a:pt x="467" y="107"/>
                </a:lnTo>
                <a:lnTo>
                  <a:pt x="419" y="59"/>
                </a:lnTo>
                <a:lnTo>
                  <a:pt x="421" y="59"/>
                </a:lnTo>
                <a:lnTo>
                  <a:pt x="422" y="59"/>
                </a:lnTo>
                <a:cubicBezTo>
                  <a:pt x="449" y="59"/>
                  <a:pt x="470" y="80"/>
                  <a:pt x="470" y="107"/>
                </a:cubicBezTo>
                <a:lnTo>
                  <a:pt x="470" y="110"/>
                </a:lnTo>
                <a:lnTo>
                  <a:pt x="470" y="112"/>
                </a:lnTo>
                <a:cubicBezTo>
                  <a:pt x="470" y="135"/>
                  <a:pt x="454" y="155"/>
                  <a:pt x="432" y="159"/>
                </a:cubicBezTo>
                <a:cubicBezTo>
                  <a:pt x="409" y="163"/>
                  <a:pt x="386" y="151"/>
                  <a:pt x="378" y="130"/>
                </a:cubicBezTo>
                <a:lnTo>
                  <a:pt x="377" y="127"/>
                </a:lnTo>
                <a:lnTo>
                  <a:pt x="376" y="125"/>
                </a:lnTo>
                <a:lnTo>
                  <a:pt x="468" y="116"/>
                </a:lnTo>
                <a:lnTo>
                  <a:pt x="467" y="119"/>
                </a:lnTo>
                <a:cubicBezTo>
                  <a:pt x="466" y="122"/>
                  <a:pt x="466" y="125"/>
                  <a:pt x="465" y="127"/>
                </a:cubicBezTo>
                <a:lnTo>
                  <a:pt x="464" y="130"/>
                </a:lnTo>
                <a:cubicBezTo>
                  <a:pt x="455" y="150"/>
                  <a:pt x="434" y="163"/>
                  <a:pt x="412" y="159"/>
                </a:cubicBezTo>
                <a:cubicBezTo>
                  <a:pt x="390" y="156"/>
                  <a:pt x="373" y="139"/>
                  <a:pt x="371" y="117"/>
                </a:cubicBezTo>
                <a:lnTo>
                  <a:pt x="372" y="117"/>
                </a:lnTo>
                <a:lnTo>
                  <a:pt x="371" y="113"/>
                </a:lnTo>
                <a:lnTo>
                  <a:pt x="457" y="129"/>
                </a:lnTo>
                <a:lnTo>
                  <a:pt x="456" y="131"/>
                </a:lnTo>
                <a:lnTo>
                  <a:pt x="462" y="119"/>
                </a:lnTo>
                <a:lnTo>
                  <a:pt x="461" y="122"/>
                </a:lnTo>
                <a:lnTo>
                  <a:pt x="415" y="59"/>
                </a:lnTo>
                <a:lnTo>
                  <a:pt x="416" y="59"/>
                </a:lnTo>
                <a:lnTo>
                  <a:pt x="369" y="112"/>
                </a:lnTo>
                <a:lnTo>
                  <a:pt x="368" y="107"/>
                </a:lnTo>
                <a:lnTo>
                  <a:pt x="368" y="103"/>
                </a:lnTo>
                <a:lnTo>
                  <a:pt x="367" y="99"/>
                </a:lnTo>
                <a:lnTo>
                  <a:pt x="444" y="131"/>
                </a:lnTo>
                <a:lnTo>
                  <a:pt x="442" y="133"/>
                </a:lnTo>
                <a:lnTo>
                  <a:pt x="456" y="116"/>
                </a:lnTo>
                <a:lnTo>
                  <a:pt x="454" y="119"/>
                </a:lnTo>
                <a:lnTo>
                  <a:pt x="459" y="91"/>
                </a:lnTo>
                <a:lnTo>
                  <a:pt x="459" y="94"/>
                </a:lnTo>
                <a:cubicBezTo>
                  <a:pt x="460" y="96"/>
                  <a:pt x="460" y="99"/>
                  <a:pt x="460" y="101"/>
                </a:cubicBezTo>
                <a:lnTo>
                  <a:pt x="460" y="102"/>
                </a:lnTo>
                <a:cubicBezTo>
                  <a:pt x="460" y="123"/>
                  <a:pt x="447" y="141"/>
                  <a:pt x="427" y="148"/>
                </a:cubicBezTo>
                <a:cubicBezTo>
                  <a:pt x="408" y="155"/>
                  <a:pt x="386" y="148"/>
                  <a:pt x="374" y="131"/>
                </a:cubicBezTo>
                <a:lnTo>
                  <a:pt x="372" y="129"/>
                </a:lnTo>
                <a:cubicBezTo>
                  <a:pt x="370" y="127"/>
                  <a:pt x="369" y="125"/>
                  <a:pt x="368" y="122"/>
                </a:cubicBezTo>
                <a:lnTo>
                  <a:pt x="366" y="119"/>
                </a:lnTo>
                <a:lnTo>
                  <a:pt x="409" y="145"/>
                </a:lnTo>
                <a:lnTo>
                  <a:pt x="406" y="145"/>
                </a:lnTo>
                <a:lnTo>
                  <a:pt x="406" y="49"/>
                </a:lnTo>
                <a:lnTo>
                  <a:pt x="406" y="49"/>
                </a:lnTo>
                <a:lnTo>
                  <a:pt x="359" y="102"/>
                </a:lnTo>
                <a:lnTo>
                  <a:pt x="358" y="98"/>
                </a:lnTo>
                <a:lnTo>
                  <a:pt x="358" y="94"/>
                </a:lnTo>
                <a:cubicBezTo>
                  <a:pt x="355" y="69"/>
                  <a:pt x="372" y="45"/>
                  <a:pt x="397" y="41"/>
                </a:cubicBezTo>
                <a:cubicBezTo>
                  <a:pt x="422" y="36"/>
                  <a:pt x="446" y="52"/>
                  <a:pt x="452" y="76"/>
                </a:cubicBezTo>
                <a:lnTo>
                  <a:pt x="453" y="80"/>
                </a:lnTo>
                <a:cubicBezTo>
                  <a:pt x="454" y="83"/>
                  <a:pt x="454" y="85"/>
                  <a:pt x="454" y="88"/>
                </a:cubicBezTo>
                <a:lnTo>
                  <a:pt x="455" y="93"/>
                </a:lnTo>
                <a:cubicBezTo>
                  <a:pt x="457" y="115"/>
                  <a:pt x="443" y="136"/>
                  <a:pt x="422" y="143"/>
                </a:cubicBezTo>
                <a:lnTo>
                  <a:pt x="421" y="144"/>
                </a:lnTo>
                <a:cubicBezTo>
                  <a:pt x="411" y="147"/>
                  <a:pt x="400" y="147"/>
                  <a:pt x="390" y="144"/>
                </a:cubicBezTo>
                <a:lnTo>
                  <a:pt x="389" y="143"/>
                </a:lnTo>
                <a:lnTo>
                  <a:pt x="404" y="145"/>
                </a:lnTo>
                <a:lnTo>
                  <a:pt x="403" y="145"/>
                </a:lnTo>
                <a:lnTo>
                  <a:pt x="401" y="145"/>
                </a:lnTo>
                <a:lnTo>
                  <a:pt x="400" y="145"/>
                </a:lnTo>
                <a:lnTo>
                  <a:pt x="395" y="145"/>
                </a:lnTo>
                <a:lnTo>
                  <a:pt x="427" y="134"/>
                </a:lnTo>
                <a:lnTo>
                  <a:pt x="422" y="138"/>
                </a:lnTo>
                <a:lnTo>
                  <a:pt x="419" y="140"/>
                </a:lnTo>
                <a:cubicBezTo>
                  <a:pt x="408" y="149"/>
                  <a:pt x="392" y="153"/>
                  <a:pt x="377" y="149"/>
                </a:cubicBezTo>
                <a:cubicBezTo>
                  <a:pt x="363" y="145"/>
                  <a:pt x="351" y="134"/>
                  <a:pt x="345" y="120"/>
                </a:cubicBezTo>
                <a:lnTo>
                  <a:pt x="344" y="118"/>
                </a:lnTo>
                <a:lnTo>
                  <a:pt x="343" y="115"/>
                </a:lnTo>
                <a:lnTo>
                  <a:pt x="432" y="115"/>
                </a:lnTo>
                <a:lnTo>
                  <a:pt x="431" y="118"/>
                </a:lnTo>
                <a:lnTo>
                  <a:pt x="430" y="120"/>
                </a:lnTo>
                <a:cubicBezTo>
                  <a:pt x="423" y="139"/>
                  <a:pt x="405" y="150"/>
                  <a:pt x="385" y="150"/>
                </a:cubicBezTo>
                <a:cubicBezTo>
                  <a:pt x="366" y="150"/>
                  <a:pt x="348" y="139"/>
                  <a:pt x="341" y="120"/>
                </a:cubicBezTo>
                <a:lnTo>
                  <a:pt x="340" y="118"/>
                </a:lnTo>
                <a:lnTo>
                  <a:pt x="339" y="115"/>
                </a:lnTo>
                <a:lnTo>
                  <a:pt x="431" y="103"/>
                </a:lnTo>
                <a:lnTo>
                  <a:pt x="430" y="111"/>
                </a:lnTo>
                <a:lnTo>
                  <a:pt x="429" y="116"/>
                </a:lnTo>
                <a:cubicBezTo>
                  <a:pt x="425" y="139"/>
                  <a:pt x="405" y="155"/>
                  <a:pt x="382" y="155"/>
                </a:cubicBezTo>
                <a:lnTo>
                  <a:pt x="381" y="155"/>
                </a:lnTo>
                <a:lnTo>
                  <a:pt x="429" y="99"/>
                </a:lnTo>
                <a:lnTo>
                  <a:pt x="429" y="98"/>
                </a:lnTo>
                <a:lnTo>
                  <a:pt x="429" y="100"/>
                </a:lnTo>
                <a:lnTo>
                  <a:pt x="334" y="112"/>
                </a:lnTo>
                <a:lnTo>
                  <a:pt x="335" y="112"/>
                </a:lnTo>
                <a:lnTo>
                  <a:pt x="334" y="108"/>
                </a:lnTo>
                <a:lnTo>
                  <a:pt x="430" y="102"/>
                </a:lnTo>
                <a:lnTo>
                  <a:pt x="430" y="104"/>
                </a:lnTo>
                <a:cubicBezTo>
                  <a:pt x="430" y="109"/>
                  <a:pt x="429" y="114"/>
                  <a:pt x="428" y="119"/>
                </a:cubicBezTo>
                <a:lnTo>
                  <a:pt x="427" y="122"/>
                </a:lnTo>
                <a:cubicBezTo>
                  <a:pt x="420" y="142"/>
                  <a:pt x="402" y="155"/>
                  <a:pt x="381" y="155"/>
                </a:cubicBezTo>
                <a:lnTo>
                  <a:pt x="376" y="155"/>
                </a:lnTo>
                <a:cubicBezTo>
                  <a:pt x="360" y="155"/>
                  <a:pt x="345" y="147"/>
                  <a:pt x="336" y="134"/>
                </a:cubicBezTo>
                <a:lnTo>
                  <a:pt x="330" y="124"/>
                </a:lnTo>
                <a:lnTo>
                  <a:pt x="329" y="121"/>
                </a:lnTo>
                <a:lnTo>
                  <a:pt x="333" y="128"/>
                </a:lnTo>
                <a:lnTo>
                  <a:pt x="332" y="126"/>
                </a:lnTo>
                <a:lnTo>
                  <a:pt x="417" y="107"/>
                </a:lnTo>
                <a:lnTo>
                  <a:pt x="416" y="112"/>
                </a:lnTo>
                <a:lnTo>
                  <a:pt x="417" y="102"/>
                </a:lnTo>
                <a:lnTo>
                  <a:pt x="417" y="105"/>
                </a:lnTo>
                <a:lnTo>
                  <a:pt x="417" y="107"/>
                </a:lnTo>
                <a:cubicBezTo>
                  <a:pt x="417" y="131"/>
                  <a:pt x="400" y="151"/>
                  <a:pt x="377" y="154"/>
                </a:cubicBezTo>
                <a:cubicBezTo>
                  <a:pt x="353" y="158"/>
                  <a:pt x="331" y="144"/>
                  <a:pt x="323" y="122"/>
                </a:cubicBezTo>
                <a:lnTo>
                  <a:pt x="323" y="121"/>
                </a:lnTo>
                <a:cubicBezTo>
                  <a:pt x="321" y="116"/>
                  <a:pt x="320" y="111"/>
                  <a:pt x="320" y="105"/>
                </a:cubicBezTo>
                <a:lnTo>
                  <a:pt x="320" y="102"/>
                </a:lnTo>
                <a:lnTo>
                  <a:pt x="321" y="109"/>
                </a:lnTo>
                <a:lnTo>
                  <a:pt x="320" y="106"/>
                </a:lnTo>
                <a:cubicBezTo>
                  <a:pt x="320" y="104"/>
                  <a:pt x="320" y="101"/>
                  <a:pt x="320" y="99"/>
                </a:cubicBezTo>
                <a:lnTo>
                  <a:pt x="320" y="97"/>
                </a:lnTo>
                <a:lnTo>
                  <a:pt x="416" y="97"/>
                </a:lnTo>
                <a:lnTo>
                  <a:pt x="416" y="101"/>
                </a:lnTo>
                <a:lnTo>
                  <a:pt x="416" y="107"/>
                </a:lnTo>
                <a:cubicBezTo>
                  <a:pt x="416" y="133"/>
                  <a:pt x="394" y="155"/>
                  <a:pt x="368" y="155"/>
                </a:cubicBezTo>
                <a:lnTo>
                  <a:pt x="367" y="155"/>
                </a:lnTo>
                <a:cubicBezTo>
                  <a:pt x="352" y="155"/>
                  <a:pt x="338" y="148"/>
                  <a:pt x="329" y="137"/>
                </a:cubicBezTo>
                <a:cubicBezTo>
                  <a:pt x="320" y="125"/>
                  <a:pt x="317" y="110"/>
                  <a:pt x="320" y="95"/>
                </a:cubicBezTo>
                <a:lnTo>
                  <a:pt x="321" y="93"/>
                </a:lnTo>
                <a:lnTo>
                  <a:pt x="319" y="105"/>
                </a:lnTo>
                <a:lnTo>
                  <a:pt x="319" y="102"/>
                </a:lnTo>
                <a:lnTo>
                  <a:pt x="367" y="150"/>
                </a:lnTo>
                <a:lnTo>
                  <a:pt x="366" y="150"/>
                </a:lnTo>
                <a:lnTo>
                  <a:pt x="411" y="120"/>
                </a:lnTo>
                <a:lnTo>
                  <a:pt x="410" y="123"/>
                </a:lnTo>
                <a:cubicBezTo>
                  <a:pt x="408" y="127"/>
                  <a:pt x="406" y="130"/>
                  <a:pt x="403" y="134"/>
                </a:cubicBezTo>
                <a:lnTo>
                  <a:pt x="402" y="136"/>
                </a:lnTo>
                <a:cubicBezTo>
                  <a:pt x="393" y="148"/>
                  <a:pt x="378" y="155"/>
                  <a:pt x="362" y="155"/>
                </a:cubicBezTo>
                <a:cubicBezTo>
                  <a:pt x="347" y="155"/>
                  <a:pt x="332" y="147"/>
                  <a:pt x="324" y="134"/>
                </a:cubicBezTo>
                <a:lnTo>
                  <a:pt x="320" y="127"/>
                </a:lnTo>
                <a:lnTo>
                  <a:pt x="318" y="124"/>
                </a:lnTo>
                <a:cubicBezTo>
                  <a:pt x="317" y="122"/>
                  <a:pt x="316" y="120"/>
                  <a:pt x="315" y="118"/>
                </a:cubicBezTo>
                <a:lnTo>
                  <a:pt x="314" y="115"/>
                </a:lnTo>
                <a:lnTo>
                  <a:pt x="317" y="121"/>
                </a:lnTo>
                <a:lnTo>
                  <a:pt x="316" y="119"/>
                </a:lnTo>
                <a:lnTo>
                  <a:pt x="397" y="126"/>
                </a:lnTo>
                <a:lnTo>
                  <a:pt x="396" y="128"/>
                </a:lnTo>
                <a:lnTo>
                  <a:pt x="402" y="118"/>
                </a:lnTo>
                <a:lnTo>
                  <a:pt x="399" y="124"/>
                </a:lnTo>
                <a:lnTo>
                  <a:pt x="397" y="127"/>
                </a:lnTo>
                <a:cubicBezTo>
                  <a:pt x="395" y="132"/>
                  <a:pt x="392" y="136"/>
                  <a:pt x="388" y="140"/>
                </a:cubicBezTo>
                <a:lnTo>
                  <a:pt x="387" y="141"/>
                </a:lnTo>
                <a:cubicBezTo>
                  <a:pt x="374" y="155"/>
                  <a:pt x="353" y="159"/>
                  <a:pt x="335" y="151"/>
                </a:cubicBezTo>
                <a:cubicBezTo>
                  <a:pt x="317" y="144"/>
                  <a:pt x="305" y="126"/>
                  <a:pt x="305" y="107"/>
                </a:cubicBezTo>
                <a:lnTo>
                  <a:pt x="306" y="99"/>
                </a:lnTo>
                <a:lnTo>
                  <a:pt x="306" y="95"/>
                </a:lnTo>
                <a:lnTo>
                  <a:pt x="307" y="86"/>
                </a:lnTo>
                <a:lnTo>
                  <a:pt x="308" y="84"/>
                </a:lnTo>
                <a:cubicBezTo>
                  <a:pt x="313" y="59"/>
                  <a:pt x="335" y="43"/>
                  <a:pt x="360" y="45"/>
                </a:cubicBezTo>
                <a:cubicBezTo>
                  <a:pt x="384" y="48"/>
                  <a:pt x="403" y="68"/>
                  <a:pt x="403" y="93"/>
                </a:cubicBezTo>
                <a:lnTo>
                  <a:pt x="403" y="94"/>
                </a:lnTo>
                <a:cubicBezTo>
                  <a:pt x="403" y="96"/>
                  <a:pt x="403" y="99"/>
                  <a:pt x="402" y="101"/>
                </a:cubicBezTo>
                <a:lnTo>
                  <a:pt x="401" y="111"/>
                </a:lnTo>
                <a:lnTo>
                  <a:pt x="400" y="114"/>
                </a:lnTo>
                <a:cubicBezTo>
                  <a:pt x="398" y="119"/>
                  <a:pt x="396" y="123"/>
                  <a:pt x="393" y="128"/>
                </a:cubicBezTo>
                <a:lnTo>
                  <a:pt x="392" y="129"/>
                </a:lnTo>
                <a:cubicBezTo>
                  <a:pt x="383" y="144"/>
                  <a:pt x="365" y="152"/>
                  <a:pt x="347" y="150"/>
                </a:cubicBezTo>
                <a:cubicBezTo>
                  <a:pt x="330" y="148"/>
                  <a:pt x="315" y="137"/>
                  <a:pt x="308" y="120"/>
                </a:cubicBezTo>
                <a:lnTo>
                  <a:pt x="307" y="117"/>
                </a:lnTo>
                <a:lnTo>
                  <a:pt x="304" y="110"/>
                </a:lnTo>
                <a:lnTo>
                  <a:pt x="303" y="106"/>
                </a:lnTo>
                <a:lnTo>
                  <a:pt x="302" y="103"/>
                </a:lnTo>
                <a:lnTo>
                  <a:pt x="347" y="136"/>
                </a:lnTo>
                <a:lnTo>
                  <a:pt x="346" y="136"/>
                </a:lnTo>
                <a:lnTo>
                  <a:pt x="394" y="83"/>
                </a:lnTo>
                <a:lnTo>
                  <a:pt x="394" y="93"/>
                </a:lnTo>
                <a:lnTo>
                  <a:pt x="394" y="97"/>
                </a:lnTo>
                <a:cubicBezTo>
                  <a:pt x="394" y="124"/>
                  <a:pt x="373" y="145"/>
                  <a:pt x="346" y="145"/>
                </a:cubicBezTo>
                <a:lnTo>
                  <a:pt x="345" y="145"/>
                </a:lnTo>
                <a:cubicBezTo>
                  <a:pt x="327" y="145"/>
                  <a:pt x="310" y="135"/>
                  <a:pt x="302" y="119"/>
                </a:cubicBezTo>
                <a:lnTo>
                  <a:pt x="301" y="116"/>
                </a:lnTo>
                <a:lnTo>
                  <a:pt x="310" y="128"/>
                </a:lnTo>
                <a:lnTo>
                  <a:pt x="308" y="127"/>
                </a:lnTo>
                <a:lnTo>
                  <a:pt x="390" y="93"/>
                </a:lnTo>
                <a:lnTo>
                  <a:pt x="390" y="94"/>
                </a:lnTo>
                <a:lnTo>
                  <a:pt x="390" y="98"/>
                </a:lnTo>
                <a:lnTo>
                  <a:pt x="390" y="101"/>
                </a:lnTo>
                <a:lnTo>
                  <a:pt x="390" y="102"/>
                </a:lnTo>
                <a:cubicBezTo>
                  <a:pt x="390" y="128"/>
                  <a:pt x="370" y="149"/>
                  <a:pt x="345" y="150"/>
                </a:cubicBezTo>
                <a:cubicBezTo>
                  <a:pt x="320" y="152"/>
                  <a:pt x="297" y="134"/>
                  <a:pt x="294" y="108"/>
                </a:cubicBezTo>
                <a:lnTo>
                  <a:pt x="294" y="107"/>
                </a:lnTo>
                <a:lnTo>
                  <a:pt x="293" y="102"/>
                </a:lnTo>
                <a:cubicBezTo>
                  <a:pt x="291" y="88"/>
                  <a:pt x="294" y="73"/>
                  <a:pt x="304" y="62"/>
                </a:cubicBezTo>
                <a:cubicBezTo>
                  <a:pt x="313" y="51"/>
                  <a:pt x="326" y="45"/>
                  <a:pt x="340" y="45"/>
                </a:cubicBezTo>
                <a:lnTo>
                  <a:pt x="341" y="45"/>
                </a:lnTo>
                <a:cubicBezTo>
                  <a:pt x="358" y="45"/>
                  <a:pt x="373" y="53"/>
                  <a:pt x="382" y="67"/>
                </a:cubicBezTo>
                <a:cubicBezTo>
                  <a:pt x="391" y="80"/>
                  <a:pt x="392" y="98"/>
                  <a:pt x="385" y="112"/>
                </a:cubicBezTo>
                <a:lnTo>
                  <a:pt x="386" y="111"/>
                </a:lnTo>
                <a:lnTo>
                  <a:pt x="385" y="114"/>
                </a:lnTo>
                <a:cubicBezTo>
                  <a:pt x="382" y="122"/>
                  <a:pt x="378" y="129"/>
                  <a:pt x="372" y="135"/>
                </a:cubicBezTo>
                <a:lnTo>
                  <a:pt x="371" y="136"/>
                </a:lnTo>
                <a:cubicBezTo>
                  <a:pt x="354" y="154"/>
                  <a:pt x="326" y="155"/>
                  <a:pt x="307" y="140"/>
                </a:cubicBezTo>
                <a:lnTo>
                  <a:pt x="301" y="134"/>
                </a:lnTo>
                <a:lnTo>
                  <a:pt x="298" y="131"/>
                </a:lnTo>
                <a:lnTo>
                  <a:pt x="331" y="145"/>
                </a:lnTo>
                <a:lnTo>
                  <a:pt x="329" y="145"/>
                </a:lnTo>
                <a:lnTo>
                  <a:pt x="377" y="105"/>
                </a:lnTo>
                <a:lnTo>
                  <a:pt x="376" y="108"/>
                </a:lnTo>
                <a:cubicBezTo>
                  <a:pt x="376" y="113"/>
                  <a:pt x="374" y="118"/>
                  <a:pt x="372" y="122"/>
                </a:cubicBezTo>
                <a:lnTo>
                  <a:pt x="371" y="124"/>
                </a:lnTo>
                <a:cubicBezTo>
                  <a:pt x="359" y="148"/>
                  <a:pt x="330" y="157"/>
                  <a:pt x="307" y="145"/>
                </a:cubicBezTo>
                <a:lnTo>
                  <a:pt x="304" y="144"/>
                </a:lnTo>
                <a:cubicBezTo>
                  <a:pt x="296" y="140"/>
                  <a:pt x="290" y="135"/>
                  <a:pt x="286" y="129"/>
                </a:cubicBezTo>
                <a:lnTo>
                  <a:pt x="283" y="125"/>
                </a:lnTo>
                <a:cubicBezTo>
                  <a:pt x="278" y="118"/>
                  <a:pt x="275" y="110"/>
                  <a:pt x="275" y="102"/>
                </a:cubicBezTo>
                <a:lnTo>
                  <a:pt x="274" y="96"/>
                </a:lnTo>
                <a:cubicBezTo>
                  <a:pt x="274" y="93"/>
                  <a:pt x="274" y="89"/>
                  <a:pt x="274" y="86"/>
                </a:cubicBezTo>
                <a:lnTo>
                  <a:pt x="275" y="82"/>
                </a:lnTo>
                <a:cubicBezTo>
                  <a:pt x="278" y="58"/>
                  <a:pt x="298" y="40"/>
                  <a:pt x="322" y="40"/>
                </a:cubicBezTo>
                <a:cubicBezTo>
                  <a:pt x="346" y="40"/>
                  <a:pt x="367" y="57"/>
                  <a:pt x="370" y="81"/>
                </a:cubicBezTo>
                <a:lnTo>
                  <a:pt x="370" y="85"/>
                </a:lnTo>
                <a:cubicBezTo>
                  <a:pt x="371" y="87"/>
                  <a:pt x="371" y="89"/>
                  <a:pt x="371" y="91"/>
                </a:cubicBezTo>
                <a:lnTo>
                  <a:pt x="371" y="97"/>
                </a:lnTo>
                <a:cubicBezTo>
                  <a:pt x="371" y="100"/>
                  <a:pt x="371" y="103"/>
                  <a:pt x="370" y="105"/>
                </a:cubicBezTo>
                <a:lnTo>
                  <a:pt x="369" y="111"/>
                </a:lnTo>
                <a:cubicBezTo>
                  <a:pt x="369" y="115"/>
                  <a:pt x="368" y="119"/>
                  <a:pt x="366" y="122"/>
                </a:cubicBezTo>
                <a:lnTo>
                  <a:pt x="365" y="126"/>
                </a:lnTo>
                <a:cubicBezTo>
                  <a:pt x="358" y="141"/>
                  <a:pt x="345" y="151"/>
                  <a:pt x="330" y="154"/>
                </a:cubicBezTo>
                <a:cubicBezTo>
                  <a:pt x="314" y="157"/>
                  <a:pt x="298" y="152"/>
                  <a:pt x="287" y="141"/>
                </a:cubicBezTo>
                <a:lnTo>
                  <a:pt x="285" y="139"/>
                </a:lnTo>
                <a:cubicBezTo>
                  <a:pt x="281" y="136"/>
                  <a:pt x="278" y="132"/>
                  <a:pt x="276" y="127"/>
                </a:cubicBezTo>
                <a:lnTo>
                  <a:pt x="275" y="124"/>
                </a:lnTo>
                <a:cubicBezTo>
                  <a:pt x="267" y="109"/>
                  <a:pt x="268" y="91"/>
                  <a:pt x="277" y="77"/>
                </a:cubicBezTo>
                <a:cubicBezTo>
                  <a:pt x="285" y="63"/>
                  <a:pt x="301" y="54"/>
                  <a:pt x="317" y="54"/>
                </a:cubicBezTo>
                <a:lnTo>
                  <a:pt x="318" y="54"/>
                </a:lnTo>
                <a:cubicBezTo>
                  <a:pt x="334" y="54"/>
                  <a:pt x="348" y="62"/>
                  <a:pt x="357" y="74"/>
                </a:cubicBezTo>
                <a:cubicBezTo>
                  <a:pt x="366" y="87"/>
                  <a:pt x="369" y="103"/>
                  <a:pt x="364" y="118"/>
                </a:cubicBezTo>
                <a:lnTo>
                  <a:pt x="363" y="121"/>
                </a:lnTo>
                <a:lnTo>
                  <a:pt x="363" y="122"/>
                </a:lnTo>
                <a:cubicBezTo>
                  <a:pt x="354" y="147"/>
                  <a:pt x="328" y="160"/>
                  <a:pt x="304" y="153"/>
                </a:cubicBezTo>
                <a:cubicBezTo>
                  <a:pt x="279" y="146"/>
                  <a:pt x="264" y="120"/>
                  <a:pt x="270" y="95"/>
                </a:cubicBezTo>
                <a:lnTo>
                  <a:pt x="271" y="91"/>
                </a:lnTo>
                <a:lnTo>
                  <a:pt x="270" y="99"/>
                </a:lnTo>
                <a:lnTo>
                  <a:pt x="271" y="93"/>
                </a:lnTo>
                <a:lnTo>
                  <a:pt x="318" y="145"/>
                </a:lnTo>
                <a:lnTo>
                  <a:pt x="317" y="145"/>
                </a:lnTo>
                <a:lnTo>
                  <a:pt x="314" y="145"/>
                </a:lnTo>
                <a:lnTo>
                  <a:pt x="312" y="145"/>
                </a:lnTo>
                <a:lnTo>
                  <a:pt x="358" y="82"/>
                </a:lnTo>
                <a:lnTo>
                  <a:pt x="359" y="85"/>
                </a:lnTo>
                <a:lnTo>
                  <a:pt x="356" y="79"/>
                </a:lnTo>
                <a:lnTo>
                  <a:pt x="357" y="81"/>
                </a:lnTo>
                <a:lnTo>
                  <a:pt x="266" y="102"/>
                </a:lnTo>
                <a:lnTo>
                  <a:pt x="266" y="100"/>
                </a:lnTo>
                <a:lnTo>
                  <a:pt x="267" y="109"/>
                </a:lnTo>
                <a:lnTo>
                  <a:pt x="267" y="107"/>
                </a:lnTo>
                <a:lnTo>
                  <a:pt x="361" y="109"/>
                </a:lnTo>
                <a:lnTo>
                  <a:pt x="360" y="111"/>
                </a:lnTo>
                <a:lnTo>
                  <a:pt x="361" y="99"/>
                </a:lnTo>
                <a:lnTo>
                  <a:pt x="361" y="102"/>
                </a:lnTo>
                <a:lnTo>
                  <a:pt x="361" y="95"/>
                </a:lnTo>
                <a:lnTo>
                  <a:pt x="361" y="98"/>
                </a:lnTo>
                <a:lnTo>
                  <a:pt x="360" y="90"/>
                </a:lnTo>
                <a:lnTo>
                  <a:pt x="360" y="92"/>
                </a:lnTo>
                <a:lnTo>
                  <a:pt x="266" y="107"/>
                </a:lnTo>
                <a:lnTo>
                  <a:pt x="267" y="107"/>
                </a:lnTo>
                <a:lnTo>
                  <a:pt x="266" y="102"/>
                </a:lnTo>
                <a:lnTo>
                  <a:pt x="362" y="97"/>
                </a:lnTo>
                <a:lnTo>
                  <a:pt x="362" y="99"/>
                </a:lnTo>
                <a:cubicBezTo>
                  <a:pt x="362" y="102"/>
                  <a:pt x="362" y="105"/>
                  <a:pt x="361" y="107"/>
                </a:cubicBezTo>
                <a:lnTo>
                  <a:pt x="361" y="110"/>
                </a:lnTo>
                <a:cubicBezTo>
                  <a:pt x="357" y="134"/>
                  <a:pt x="337" y="150"/>
                  <a:pt x="313" y="150"/>
                </a:cubicBezTo>
                <a:lnTo>
                  <a:pt x="313" y="150"/>
                </a:lnTo>
                <a:lnTo>
                  <a:pt x="312" y="150"/>
                </a:lnTo>
                <a:lnTo>
                  <a:pt x="359" y="110"/>
                </a:lnTo>
                <a:lnTo>
                  <a:pt x="358" y="116"/>
                </a:lnTo>
                <a:lnTo>
                  <a:pt x="358" y="119"/>
                </a:lnTo>
                <a:cubicBezTo>
                  <a:pt x="356" y="129"/>
                  <a:pt x="351" y="138"/>
                  <a:pt x="344" y="145"/>
                </a:cubicBezTo>
                <a:lnTo>
                  <a:pt x="344" y="146"/>
                </a:lnTo>
                <a:cubicBezTo>
                  <a:pt x="331" y="159"/>
                  <a:pt x="312" y="163"/>
                  <a:pt x="295" y="158"/>
                </a:cubicBezTo>
                <a:cubicBezTo>
                  <a:pt x="278" y="152"/>
                  <a:pt x="266" y="138"/>
                  <a:pt x="263" y="120"/>
                </a:cubicBezTo>
                <a:lnTo>
                  <a:pt x="262" y="117"/>
                </a:lnTo>
                <a:cubicBezTo>
                  <a:pt x="262" y="114"/>
                  <a:pt x="261" y="112"/>
                  <a:pt x="261" y="109"/>
                </a:cubicBezTo>
                <a:lnTo>
                  <a:pt x="262" y="107"/>
                </a:lnTo>
                <a:lnTo>
                  <a:pt x="261" y="97"/>
                </a:lnTo>
                <a:lnTo>
                  <a:pt x="261" y="93"/>
                </a:lnTo>
                <a:lnTo>
                  <a:pt x="261" y="92"/>
                </a:lnTo>
                <a:cubicBezTo>
                  <a:pt x="261" y="68"/>
                  <a:pt x="279" y="48"/>
                  <a:pt x="303" y="45"/>
                </a:cubicBezTo>
                <a:cubicBezTo>
                  <a:pt x="327" y="42"/>
                  <a:pt x="350" y="57"/>
                  <a:pt x="356" y="81"/>
                </a:cubicBezTo>
                <a:lnTo>
                  <a:pt x="356" y="83"/>
                </a:lnTo>
                <a:cubicBezTo>
                  <a:pt x="358" y="89"/>
                  <a:pt x="358" y="96"/>
                  <a:pt x="357" y="102"/>
                </a:cubicBezTo>
                <a:lnTo>
                  <a:pt x="356" y="105"/>
                </a:lnTo>
                <a:cubicBezTo>
                  <a:pt x="354" y="120"/>
                  <a:pt x="344" y="133"/>
                  <a:pt x="331" y="140"/>
                </a:cubicBezTo>
                <a:cubicBezTo>
                  <a:pt x="317" y="147"/>
                  <a:pt x="301" y="147"/>
                  <a:pt x="288" y="140"/>
                </a:cubicBezTo>
                <a:lnTo>
                  <a:pt x="285" y="139"/>
                </a:lnTo>
                <a:cubicBezTo>
                  <a:pt x="282" y="138"/>
                  <a:pt x="279" y="136"/>
                  <a:pt x="277" y="134"/>
                </a:cubicBezTo>
                <a:lnTo>
                  <a:pt x="273" y="131"/>
                </a:lnTo>
                <a:lnTo>
                  <a:pt x="274" y="132"/>
                </a:lnTo>
                <a:lnTo>
                  <a:pt x="271" y="130"/>
                </a:lnTo>
                <a:lnTo>
                  <a:pt x="342" y="97"/>
                </a:lnTo>
                <a:lnTo>
                  <a:pt x="340" y="103"/>
                </a:lnTo>
                <a:lnTo>
                  <a:pt x="339" y="108"/>
                </a:lnTo>
                <a:cubicBezTo>
                  <a:pt x="335" y="128"/>
                  <a:pt x="318" y="143"/>
                  <a:pt x="298" y="145"/>
                </a:cubicBezTo>
                <a:cubicBezTo>
                  <a:pt x="278" y="148"/>
                  <a:pt x="259" y="137"/>
                  <a:pt x="250" y="119"/>
                </a:cubicBezTo>
                <a:lnTo>
                  <a:pt x="247" y="113"/>
                </a:lnTo>
                <a:lnTo>
                  <a:pt x="246" y="111"/>
                </a:lnTo>
                <a:lnTo>
                  <a:pt x="337" y="105"/>
                </a:lnTo>
                <a:lnTo>
                  <a:pt x="337" y="107"/>
                </a:lnTo>
                <a:lnTo>
                  <a:pt x="338" y="95"/>
                </a:lnTo>
                <a:lnTo>
                  <a:pt x="338" y="98"/>
                </a:lnTo>
                <a:lnTo>
                  <a:pt x="338" y="101"/>
                </a:lnTo>
                <a:cubicBezTo>
                  <a:pt x="338" y="109"/>
                  <a:pt x="336" y="116"/>
                  <a:pt x="333" y="123"/>
                </a:cubicBezTo>
                <a:lnTo>
                  <a:pt x="332" y="124"/>
                </a:lnTo>
                <a:cubicBezTo>
                  <a:pt x="323" y="142"/>
                  <a:pt x="303" y="153"/>
                  <a:pt x="283" y="150"/>
                </a:cubicBezTo>
                <a:cubicBezTo>
                  <a:pt x="263" y="147"/>
                  <a:pt x="246" y="132"/>
                  <a:pt x="242" y="112"/>
                </a:cubicBezTo>
                <a:lnTo>
                  <a:pt x="242" y="112"/>
                </a:lnTo>
                <a:lnTo>
                  <a:pt x="241" y="108"/>
                </a:lnTo>
                <a:cubicBezTo>
                  <a:pt x="241" y="105"/>
                  <a:pt x="240" y="103"/>
                  <a:pt x="240" y="101"/>
                </a:cubicBezTo>
                <a:lnTo>
                  <a:pt x="240" y="99"/>
                </a:lnTo>
                <a:lnTo>
                  <a:pt x="240" y="96"/>
                </a:lnTo>
                <a:cubicBezTo>
                  <a:pt x="237" y="82"/>
                  <a:pt x="241" y="68"/>
                  <a:pt x="250" y="57"/>
                </a:cubicBezTo>
                <a:cubicBezTo>
                  <a:pt x="259" y="46"/>
                  <a:pt x="273" y="40"/>
                  <a:pt x="287" y="40"/>
                </a:cubicBezTo>
                <a:lnTo>
                  <a:pt x="288" y="40"/>
                </a:lnTo>
                <a:cubicBezTo>
                  <a:pt x="313" y="40"/>
                  <a:pt x="334" y="59"/>
                  <a:pt x="336" y="84"/>
                </a:cubicBezTo>
                <a:lnTo>
                  <a:pt x="337" y="88"/>
                </a:lnTo>
                <a:lnTo>
                  <a:pt x="337" y="92"/>
                </a:lnTo>
                <a:lnTo>
                  <a:pt x="244" y="82"/>
                </a:lnTo>
                <a:lnTo>
                  <a:pt x="244" y="81"/>
                </a:lnTo>
                <a:lnTo>
                  <a:pt x="243" y="88"/>
                </a:lnTo>
                <a:lnTo>
                  <a:pt x="243" y="88"/>
                </a:lnTo>
                <a:lnTo>
                  <a:pt x="243" y="83"/>
                </a:lnTo>
                <a:lnTo>
                  <a:pt x="334" y="109"/>
                </a:lnTo>
                <a:lnTo>
                  <a:pt x="333" y="111"/>
                </a:lnTo>
                <a:lnTo>
                  <a:pt x="331" y="114"/>
                </a:lnTo>
                <a:cubicBezTo>
                  <a:pt x="323" y="131"/>
                  <a:pt x="307" y="141"/>
                  <a:pt x="288" y="141"/>
                </a:cubicBezTo>
                <a:lnTo>
                  <a:pt x="287" y="141"/>
                </a:lnTo>
                <a:lnTo>
                  <a:pt x="297" y="140"/>
                </a:lnTo>
                <a:lnTo>
                  <a:pt x="294" y="141"/>
                </a:lnTo>
                <a:cubicBezTo>
                  <a:pt x="288" y="142"/>
                  <a:pt x="282" y="142"/>
                  <a:pt x="276" y="141"/>
                </a:cubicBezTo>
                <a:lnTo>
                  <a:pt x="273" y="140"/>
                </a:lnTo>
                <a:cubicBezTo>
                  <a:pt x="259" y="137"/>
                  <a:pt x="246" y="128"/>
                  <a:pt x="240" y="114"/>
                </a:cubicBezTo>
                <a:lnTo>
                  <a:pt x="236" y="107"/>
                </a:lnTo>
                <a:lnTo>
                  <a:pt x="234" y="103"/>
                </a:lnTo>
                <a:lnTo>
                  <a:pt x="312" y="117"/>
                </a:lnTo>
                <a:lnTo>
                  <a:pt x="311" y="118"/>
                </a:lnTo>
                <a:lnTo>
                  <a:pt x="324" y="91"/>
                </a:lnTo>
                <a:lnTo>
                  <a:pt x="324" y="92"/>
                </a:lnTo>
                <a:lnTo>
                  <a:pt x="324" y="99"/>
                </a:lnTo>
                <a:lnTo>
                  <a:pt x="323" y="103"/>
                </a:lnTo>
                <a:cubicBezTo>
                  <a:pt x="320" y="129"/>
                  <a:pt x="298" y="147"/>
                  <a:pt x="272" y="145"/>
                </a:cubicBezTo>
                <a:cubicBezTo>
                  <a:pt x="247" y="144"/>
                  <a:pt x="227" y="123"/>
                  <a:pt x="227" y="97"/>
                </a:cubicBezTo>
                <a:lnTo>
                  <a:pt x="227" y="96"/>
                </a:lnTo>
                <a:lnTo>
                  <a:pt x="228" y="98"/>
                </a:lnTo>
                <a:lnTo>
                  <a:pt x="227" y="93"/>
                </a:lnTo>
                <a:lnTo>
                  <a:pt x="275" y="136"/>
                </a:lnTo>
                <a:lnTo>
                  <a:pt x="272" y="136"/>
                </a:lnTo>
                <a:lnTo>
                  <a:pt x="319" y="96"/>
                </a:lnTo>
                <a:lnTo>
                  <a:pt x="319" y="99"/>
                </a:lnTo>
                <a:cubicBezTo>
                  <a:pt x="318" y="104"/>
                  <a:pt x="317" y="108"/>
                  <a:pt x="314" y="112"/>
                </a:cubicBezTo>
                <a:lnTo>
                  <a:pt x="313" y="114"/>
                </a:lnTo>
                <a:cubicBezTo>
                  <a:pt x="303" y="134"/>
                  <a:pt x="281" y="145"/>
                  <a:pt x="259" y="140"/>
                </a:cubicBezTo>
                <a:cubicBezTo>
                  <a:pt x="238" y="135"/>
                  <a:pt x="222" y="115"/>
                  <a:pt x="222" y="93"/>
                </a:cubicBezTo>
                <a:lnTo>
                  <a:pt x="222" y="91"/>
                </a:lnTo>
                <a:lnTo>
                  <a:pt x="222" y="87"/>
                </a:lnTo>
                <a:lnTo>
                  <a:pt x="222" y="84"/>
                </a:lnTo>
                <a:lnTo>
                  <a:pt x="222" y="83"/>
                </a:lnTo>
                <a:lnTo>
                  <a:pt x="318" y="83"/>
                </a:lnTo>
                <a:lnTo>
                  <a:pt x="318" y="86"/>
                </a:lnTo>
                <a:lnTo>
                  <a:pt x="318" y="90"/>
                </a:lnTo>
                <a:lnTo>
                  <a:pt x="318" y="95"/>
                </a:lnTo>
                <a:lnTo>
                  <a:pt x="318" y="97"/>
                </a:lnTo>
                <a:lnTo>
                  <a:pt x="237" y="64"/>
                </a:lnTo>
                <a:lnTo>
                  <a:pt x="237" y="63"/>
                </a:lnTo>
                <a:lnTo>
                  <a:pt x="223" y="97"/>
                </a:lnTo>
                <a:lnTo>
                  <a:pt x="223" y="90"/>
                </a:lnTo>
                <a:lnTo>
                  <a:pt x="223" y="88"/>
                </a:lnTo>
                <a:lnTo>
                  <a:pt x="223" y="84"/>
                </a:lnTo>
                <a:lnTo>
                  <a:pt x="229" y="106"/>
                </a:lnTo>
                <a:lnTo>
                  <a:pt x="228" y="105"/>
                </a:lnTo>
                <a:lnTo>
                  <a:pt x="315" y="103"/>
                </a:lnTo>
                <a:lnTo>
                  <a:pt x="312" y="109"/>
                </a:lnTo>
                <a:lnTo>
                  <a:pt x="309" y="114"/>
                </a:lnTo>
                <a:cubicBezTo>
                  <a:pt x="301" y="131"/>
                  <a:pt x="285" y="141"/>
                  <a:pt x="266" y="141"/>
                </a:cubicBezTo>
                <a:cubicBezTo>
                  <a:pt x="248" y="141"/>
                  <a:pt x="232" y="131"/>
                  <a:pt x="224" y="114"/>
                </a:cubicBezTo>
                <a:lnTo>
                  <a:pt x="223" y="112"/>
                </a:lnTo>
                <a:cubicBezTo>
                  <a:pt x="220" y="108"/>
                  <a:pt x="219" y="104"/>
                  <a:pt x="218" y="99"/>
                </a:cubicBezTo>
                <a:lnTo>
                  <a:pt x="218" y="96"/>
                </a:lnTo>
                <a:lnTo>
                  <a:pt x="265" y="136"/>
                </a:lnTo>
                <a:lnTo>
                  <a:pt x="262" y="136"/>
                </a:lnTo>
                <a:lnTo>
                  <a:pt x="310" y="96"/>
                </a:lnTo>
                <a:lnTo>
                  <a:pt x="310" y="96"/>
                </a:lnTo>
                <a:lnTo>
                  <a:pt x="309" y="102"/>
                </a:lnTo>
                <a:lnTo>
                  <a:pt x="308" y="109"/>
                </a:lnTo>
                <a:lnTo>
                  <a:pt x="308" y="112"/>
                </a:lnTo>
                <a:cubicBezTo>
                  <a:pt x="303" y="136"/>
                  <a:pt x="280" y="153"/>
                  <a:pt x="256" y="150"/>
                </a:cubicBezTo>
                <a:cubicBezTo>
                  <a:pt x="231" y="148"/>
                  <a:pt x="212" y="127"/>
                  <a:pt x="212" y="102"/>
                </a:cubicBezTo>
                <a:lnTo>
                  <a:pt x="212" y="99"/>
                </a:lnTo>
                <a:lnTo>
                  <a:pt x="213" y="88"/>
                </a:lnTo>
                <a:lnTo>
                  <a:pt x="213" y="83"/>
                </a:lnTo>
                <a:lnTo>
                  <a:pt x="261" y="136"/>
                </a:lnTo>
                <a:lnTo>
                  <a:pt x="260" y="136"/>
                </a:lnTo>
                <a:lnTo>
                  <a:pt x="308" y="79"/>
                </a:lnTo>
                <a:lnTo>
                  <a:pt x="309" y="84"/>
                </a:lnTo>
                <a:cubicBezTo>
                  <a:pt x="311" y="98"/>
                  <a:pt x="308" y="112"/>
                  <a:pt x="299" y="123"/>
                </a:cubicBezTo>
                <a:cubicBezTo>
                  <a:pt x="289" y="135"/>
                  <a:pt x="276" y="141"/>
                  <a:pt x="261" y="141"/>
                </a:cubicBezTo>
                <a:lnTo>
                  <a:pt x="260" y="141"/>
                </a:lnTo>
                <a:lnTo>
                  <a:pt x="257" y="141"/>
                </a:lnTo>
                <a:lnTo>
                  <a:pt x="251" y="141"/>
                </a:lnTo>
                <a:cubicBezTo>
                  <a:pt x="235" y="141"/>
                  <a:pt x="220" y="133"/>
                  <a:pt x="211" y="120"/>
                </a:cubicBezTo>
                <a:lnTo>
                  <a:pt x="209" y="117"/>
                </a:lnTo>
                <a:lnTo>
                  <a:pt x="215" y="124"/>
                </a:lnTo>
                <a:lnTo>
                  <a:pt x="213" y="122"/>
                </a:lnTo>
                <a:lnTo>
                  <a:pt x="292" y="106"/>
                </a:lnTo>
                <a:lnTo>
                  <a:pt x="291" y="108"/>
                </a:lnTo>
                <a:lnTo>
                  <a:pt x="293" y="100"/>
                </a:lnTo>
                <a:lnTo>
                  <a:pt x="293" y="102"/>
                </a:lnTo>
                <a:cubicBezTo>
                  <a:pt x="289" y="122"/>
                  <a:pt x="272" y="138"/>
                  <a:pt x="252" y="141"/>
                </a:cubicBezTo>
                <a:cubicBezTo>
                  <a:pt x="232" y="143"/>
                  <a:pt x="212" y="133"/>
                  <a:pt x="203" y="114"/>
                </a:cubicBezTo>
                <a:lnTo>
                  <a:pt x="202" y="112"/>
                </a:lnTo>
                <a:lnTo>
                  <a:pt x="200" y="109"/>
                </a:lnTo>
                <a:lnTo>
                  <a:pt x="243" y="136"/>
                </a:lnTo>
                <a:lnTo>
                  <a:pt x="240" y="136"/>
                </a:lnTo>
                <a:lnTo>
                  <a:pt x="288" y="80"/>
                </a:lnTo>
                <a:lnTo>
                  <a:pt x="288" y="79"/>
                </a:lnTo>
                <a:lnTo>
                  <a:pt x="288" y="81"/>
                </a:lnTo>
                <a:lnTo>
                  <a:pt x="194" y="88"/>
                </a:lnTo>
                <a:lnTo>
                  <a:pt x="194" y="88"/>
                </a:lnTo>
                <a:lnTo>
                  <a:pt x="194" y="83"/>
                </a:lnTo>
                <a:cubicBezTo>
                  <a:pt x="194" y="57"/>
                  <a:pt x="215" y="35"/>
                  <a:pt x="242" y="35"/>
                </a:cubicBezTo>
                <a:lnTo>
                  <a:pt x="242" y="35"/>
                </a:lnTo>
                <a:lnTo>
                  <a:pt x="194" y="83"/>
                </a:lnTo>
                <a:lnTo>
                  <a:pt x="194" y="80"/>
                </a:lnTo>
                <a:lnTo>
                  <a:pt x="194" y="78"/>
                </a:lnTo>
                <a:lnTo>
                  <a:pt x="290" y="78"/>
                </a:lnTo>
                <a:lnTo>
                  <a:pt x="290" y="81"/>
                </a:lnTo>
                <a:lnTo>
                  <a:pt x="290" y="83"/>
                </a:lnTo>
                <a:cubicBezTo>
                  <a:pt x="290" y="109"/>
                  <a:pt x="271" y="130"/>
                  <a:pt x="245" y="131"/>
                </a:cubicBezTo>
                <a:cubicBezTo>
                  <a:pt x="220" y="133"/>
                  <a:pt x="198" y="114"/>
                  <a:pt x="195" y="89"/>
                </a:cubicBezTo>
                <a:lnTo>
                  <a:pt x="194" y="79"/>
                </a:lnTo>
                <a:lnTo>
                  <a:pt x="194" y="74"/>
                </a:lnTo>
                <a:lnTo>
                  <a:pt x="290" y="74"/>
                </a:lnTo>
                <a:lnTo>
                  <a:pt x="290" y="76"/>
                </a:lnTo>
                <a:lnTo>
                  <a:pt x="290" y="78"/>
                </a:lnTo>
                <a:cubicBezTo>
                  <a:pt x="290" y="105"/>
                  <a:pt x="268" y="126"/>
                  <a:pt x="242" y="126"/>
                </a:cubicBezTo>
                <a:lnTo>
                  <a:pt x="240" y="126"/>
                </a:lnTo>
                <a:lnTo>
                  <a:pt x="238" y="126"/>
                </a:lnTo>
                <a:lnTo>
                  <a:pt x="276" y="108"/>
                </a:lnTo>
                <a:lnTo>
                  <a:pt x="274" y="111"/>
                </a:lnTo>
                <a:lnTo>
                  <a:pt x="278" y="105"/>
                </a:lnTo>
                <a:lnTo>
                  <a:pt x="274" y="111"/>
                </a:lnTo>
                <a:lnTo>
                  <a:pt x="272" y="114"/>
                </a:lnTo>
                <a:cubicBezTo>
                  <a:pt x="266" y="124"/>
                  <a:pt x="256" y="131"/>
                  <a:pt x="244" y="134"/>
                </a:cubicBezTo>
                <a:lnTo>
                  <a:pt x="242" y="135"/>
                </a:lnTo>
                <a:cubicBezTo>
                  <a:pt x="220" y="140"/>
                  <a:pt x="198" y="130"/>
                  <a:pt x="188" y="109"/>
                </a:cubicBezTo>
                <a:lnTo>
                  <a:pt x="186" y="106"/>
                </a:lnTo>
                <a:cubicBezTo>
                  <a:pt x="184" y="103"/>
                  <a:pt x="183" y="100"/>
                  <a:pt x="182" y="97"/>
                </a:cubicBezTo>
                <a:lnTo>
                  <a:pt x="181" y="91"/>
                </a:lnTo>
                <a:lnTo>
                  <a:pt x="179" y="85"/>
                </a:lnTo>
                <a:lnTo>
                  <a:pt x="178" y="81"/>
                </a:lnTo>
                <a:lnTo>
                  <a:pt x="259" y="103"/>
                </a:lnTo>
                <a:lnTo>
                  <a:pt x="258" y="104"/>
                </a:lnTo>
                <a:lnTo>
                  <a:pt x="269" y="87"/>
                </a:lnTo>
                <a:lnTo>
                  <a:pt x="268" y="89"/>
                </a:lnTo>
                <a:lnTo>
                  <a:pt x="267" y="92"/>
                </a:lnTo>
                <a:cubicBezTo>
                  <a:pt x="266" y="96"/>
                  <a:pt x="264" y="100"/>
                  <a:pt x="261" y="104"/>
                </a:cubicBezTo>
                <a:lnTo>
                  <a:pt x="260" y="105"/>
                </a:lnTo>
                <a:cubicBezTo>
                  <a:pt x="249" y="122"/>
                  <a:pt x="229" y="130"/>
                  <a:pt x="209" y="125"/>
                </a:cubicBezTo>
                <a:cubicBezTo>
                  <a:pt x="190" y="120"/>
                  <a:pt x="175" y="104"/>
                  <a:pt x="173" y="84"/>
                </a:cubicBezTo>
                <a:lnTo>
                  <a:pt x="173" y="83"/>
                </a:lnTo>
                <a:lnTo>
                  <a:pt x="172" y="78"/>
                </a:lnTo>
                <a:lnTo>
                  <a:pt x="267" y="69"/>
                </a:lnTo>
                <a:lnTo>
                  <a:pt x="267" y="71"/>
                </a:lnTo>
                <a:cubicBezTo>
                  <a:pt x="267" y="74"/>
                  <a:pt x="267" y="76"/>
                  <a:pt x="266" y="79"/>
                </a:cubicBezTo>
                <a:lnTo>
                  <a:pt x="266" y="82"/>
                </a:lnTo>
                <a:lnTo>
                  <a:pt x="265" y="85"/>
                </a:lnTo>
                <a:cubicBezTo>
                  <a:pt x="265" y="87"/>
                  <a:pt x="264" y="90"/>
                  <a:pt x="264" y="92"/>
                </a:cubicBezTo>
                <a:lnTo>
                  <a:pt x="263" y="94"/>
                </a:lnTo>
                <a:cubicBezTo>
                  <a:pt x="255" y="118"/>
                  <a:pt x="229" y="132"/>
                  <a:pt x="204" y="125"/>
                </a:cubicBezTo>
                <a:cubicBezTo>
                  <a:pt x="179" y="117"/>
                  <a:pt x="165" y="92"/>
                  <a:pt x="171" y="67"/>
                </a:cubicBezTo>
                <a:lnTo>
                  <a:pt x="171" y="65"/>
                </a:lnTo>
                <a:lnTo>
                  <a:pt x="170" y="76"/>
                </a:lnTo>
                <a:lnTo>
                  <a:pt x="170" y="74"/>
                </a:lnTo>
                <a:lnTo>
                  <a:pt x="266" y="74"/>
                </a:lnTo>
                <a:lnTo>
                  <a:pt x="266" y="76"/>
                </a:lnTo>
                <a:cubicBezTo>
                  <a:pt x="266" y="79"/>
                  <a:pt x="266" y="82"/>
                  <a:pt x="265" y="85"/>
                </a:cubicBezTo>
                <a:lnTo>
                  <a:pt x="265" y="88"/>
                </a:lnTo>
                <a:lnTo>
                  <a:pt x="217" y="30"/>
                </a:lnTo>
                <a:lnTo>
                  <a:pt x="218" y="30"/>
                </a:lnTo>
                <a:lnTo>
                  <a:pt x="170" y="78"/>
                </a:lnTo>
                <a:lnTo>
                  <a:pt x="170" y="76"/>
                </a:lnTo>
                <a:cubicBezTo>
                  <a:pt x="170" y="72"/>
                  <a:pt x="170" y="68"/>
                  <a:pt x="171" y="64"/>
                </a:cubicBezTo>
                <a:lnTo>
                  <a:pt x="172" y="62"/>
                </a:lnTo>
                <a:cubicBezTo>
                  <a:pt x="176" y="48"/>
                  <a:pt x="186" y="35"/>
                  <a:pt x="200" y="30"/>
                </a:cubicBezTo>
                <a:cubicBezTo>
                  <a:pt x="214" y="24"/>
                  <a:pt x="230" y="25"/>
                  <a:pt x="243" y="33"/>
                </a:cubicBezTo>
                <a:lnTo>
                  <a:pt x="246" y="34"/>
                </a:lnTo>
                <a:cubicBezTo>
                  <a:pt x="252" y="38"/>
                  <a:pt x="257" y="43"/>
                  <a:pt x="261" y="49"/>
                </a:cubicBezTo>
                <a:lnTo>
                  <a:pt x="263" y="52"/>
                </a:lnTo>
                <a:cubicBezTo>
                  <a:pt x="269" y="61"/>
                  <a:pt x="272" y="71"/>
                  <a:pt x="271" y="82"/>
                </a:cubicBezTo>
                <a:lnTo>
                  <a:pt x="270" y="89"/>
                </a:lnTo>
                <a:cubicBezTo>
                  <a:pt x="270" y="94"/>
                  <a:pt x="269" y="98"/>
                  <a:pt x="267" y="103"/>
                </a:cubicBezTo>
                <a:lnTo>
                  <a:pt x="266" y="105"/>
                </a:lnTo>
                <a:cubicBezTo>
                  <a:pt x="262" y="116"/>
                  <a:pt x="253" y="125"/>
                  <a:pt x="243" y="130"/>
                </a:cubicBezTo>
                <a:lnTo>
                  <a:pt x="242" y="131"/>
                </a:lnTo>
                <a:cubicBezTo>
                  <a:pt x="229" y="137"/>
                  <a:pt x="214" y="138"/>
                  <a:pt x="201" y="132"/>
                </a:cubicBezTo>
                <a:cubicBezTo>
                  <a:pt x="188" y="126"/>
                  <a:pt x="178" y="115"/>
                  <a:pt x="174" y="101"/>
                </a:cubicBezTo>
                <a:lnTo>
                  <a:pt x="172" y="92"/>
                </a:lnTo>
                <a:lnTo>
                  <a:pt x="171" y="86"/>
                </a:lnTo>
                <a:lnTo>
                  <a:pt x="170" y="80"/>
                </a:lnTo>
                <a:lnTo>
                  <a:pt x="173" y="91"/>
                </a:lnTo>
                <a:lnTo>
                  <a:pt x="172" y="88"/>
                </a:lnTo>
                <a:lnTo>
                  <a:pt x="231" y="115"/>
                </a:lnTo>
                <a:lnTo>
                  <a:pt x="230" y="115"/>
                </a:lnTo>
                <a:lnTo>
                  <a:pt x="257" y="91"/>
                </a:lnTo>
                <a:lnTo>
                  <a:pt x="254" y="97"/>
                </a:lnTo>
                <a:lnTo>
                  <a:pt x="251" y="103"/>
                </a:lnTo>
                <a:cubicBezTo>
                  <a:pt x="244" y="114"/>
                  <a:pt x="234" y="122"/>
                  <a:pt x="221" y="125"/>
                </a:cubicBezTo>
                <a:lnTo>
                  <a:pt x="219" y="126"/>
                </a:lnTo>
                <a:cubicBezTo>
                  <a:pt x="210" y="128"/>
                  <a:pt x="201" y="127"/>
                  <a:pt x="192" y="125"/>
                </a:cubicBezTo>
                <a:lnTo>
                  <a:pt x="191" y="124"/>
                </a:lnTo>
                <a:lnTo>
                  <a:pt x="253" y="86"/>
                </a:lnTo>
                <a:lnTo>
                  <a:pt x="252" y="93"/>
                </a:lnTo>
                <a:lnTo>
                  <a:pt x="252" y="95"/>
                </a:lnTo>
                <a:cubicBezTo>
                  <a:pt x="247" y="113"/>
                  <a:pt x="233" y="126"/>
                  <a:pt x="215" y="130"/>
                </a:cubicBezTo>
                <a:cubicBezTo>
                  <a:pt x="197" y="134"/>
                  <a:pt x="179" y="128"/>
                  <a:pt x="167" y="113"/>
                </a:cubicBezTo>
                <a:lnTo>
                  <a:pt x="163" y="108"/>
                </a:lnTo>
                <a:lnTo>
                  <a:pt x="160" y="103"/>
                </a:lnTo>
                <a:lnTo>
                  <a:pt x="243" y="89"/>
                </a:lnTo>
                <a:lnTo>
                  <a:pt x="243" y="91"/>
                </a:lnTo>
                <a:lnTo>
                  <a:pt x="243" y="60"/>
                </a:lnTo>
                <a:lnTo>
                  <a:pt x="244" y="63"/>
                </a:lnTo>
                <a:cubicBezTo>
                  <a:pt x="248" y="78"/>
                  <a:pt x="246" y="94"/>
                  <a:pt x="237" y="107"/>
                </a:cubicBezTo>
                <a:cubicBezTo>
                  <a:pt x="228" y="119"/>
                  <a:pt x="213" y="126"/>
                  <a:pt x="198" y="126"/>
                </a:cubicBezTo>
                <a:lnTo>
                  <a:pt x="196" y="126"/>
                </a:lnTo>
                <a:cubicBezTo>
                  <a:pt x="182" y="126"/>
                  <a:pt x="168" y="120"/>
                  <a:pt x="159" y="109"/>
                </a:cubicBezTo>
                <a:cubicBezTo>
                  <a:pt x="150" y="98"/>
                  <a:pt x="146" y="83"/>
                  <a:pt x="149" y="69"/>
                </a:cubicBezTo>
                <a:lnTo>
                  <a:pt x="149" y="67"/>
                </a:lnTo>
                <a:cubicBezTo>
                  <a:pt x="150" y="62"/>
                  <a:pt x="152" y="58"/>
                  <a:pt x="154" y="55"/>
                </a:cubicBezTo>
                <a:lnTo>
                  <a:pt x="155" y="53"/>
                </a:lnTo>
                <a:cubicBezTo>
                  <a:pt x="164" y="33"/>
                  <a:pt x="187" y="22"/>
                  <a:pt x="208" y="27"/>
                </a:cubicBezTo>
                <a:cubicBezTo>
                  <a:pt x="230" y="32"/>
                  <a:pt x="245" y="52"/>
                  <a:pt x="245" y="74"/>
                </a:cubicBezTo>
                <a:lnTo>
                  <a:pt x="245" y="76"/>
                </a:lnTo>
                <a:lnTo>
                  <a:pt x="245" y="78"/>
                </a:lnTo>
                <a:cubicBezTo>
                  <a:pt x="245" y="105"/>
                  <a:pt x="224" y="126"/>
                  <a:pt x="197" y="126"/>
                </a:cubicBezTo>
                <a:lnTo>
                  <a:pt x="196" y="126"/>
                </a:lnTo>
                <a:cubicBezTo>
                  <a:pt x="182" y="126"/>
                  <a:pt x="169" y="121"/>
                  <a:pt x="160" y="110"/>
                </a:cubicBezTo>
                <a:cubicBezTo>
                  <a:pt x="151" y="100"/>
                  <a:pt x="147" y="87"/>
                  <a:pt x="148" y="73"/>
                </a:cubicBezTo>
                <a:lnTo>
                  <a:pt x="149" y="69"/>
                </a:lnTo>
                <a:lnTo>
                  <a:pt x="149" y="64"/>
                </a:lnTo>
                <a:lnTo>
                  <a:pt x="197" y="117"/>
                </a:lnTo>
                <a:lnTo>
                  <a:pt x="196" y="117"/>
                </a:lnTo>
                <a:lnTo>
                  <a:pt x="244" y="65"/>
                </a:lnTo>
                <a:lnTo>
                  <a:pt x="245" y="69"/>
                </a:lnTo>
                <a:lnTo>
                  <a:pt x="245" y="73"/>
                </a:lnTo>
                <a:cubicBezTo>
                  <a:pt x="248" y="97"/>
                  <a:pt x="233" y="119"/>
                  <a:pt x="209" y="125"/>
                </a:cubicBezTo>
                <a:cubicBezTo>
                  <a:pt x="185" y="131"/>
                  <a:pt x="161" y="118"/>
                  <a:pt x="153" y="95"/>
                </a:cubicBezTo>
                <a:lnTo>
                  <a:pt x="151" y="91"/>
                </a:lnTo>
                <a:lnTo>
                  <a:pt x="149" y="85"/>
                </a:lnTo>
                <a:lnTo>
                  <a:pt x="173" y="112"/>
                </a:lnTo>
                <a:lnTo>
                  <a:pt x="171" y="111"/>
                </a:lnTo>
                <a:lnTo>
                  <a:pt x="210" y="113"/>
                </a:lnTo>
                <a:lnTo>
                  <a:pt x="207" y="114"/>
                </a:lnTo>
                <a:lnTo>
                  <a:pt x="236" y="82"/>
                </a:lnTo>
                <a:lnTo>
                  <a:pt x="234" y="88"/>
                </a:lnTo>
                <a:lnTo>
                  <a:pt x="233" y="92"/>
                </a:lnTo>
                <a:lnTo>
                  <a:pt x="231" y="97"/>
                </a:lnTo>
                <a:cubicBezTo>
                  <a:pt x="230" y="99"/>
                  <a:pt x="229" y="101"/>
                  <a:pt x="228" y="103"/>
                </a:cubicBezTo>
                <a:lnTo>
                  <a:pt x="227" y="105"/>
                </a:lnTo>
                <a:cubicBezTo>
                  <a:pt x="219" y="121"/>
                  <a:pt x="203" y="131"/>
                  <a:pt x="184" y="131"/>
                </a:cubicBezTo>
                <a:cubicBezTo>
                  <a:pt x="166" y="131"/>
                  <a:pt x="150" y="121"/>
                  <a:pt x="142" y="105"/>
                </a:cubicBezTo>
                <a:lnTo>
                  <a:pt x="141" y="103"/>
                </a:lnTo>
                <a:cubicBezTo>
                  <a:pt x="140" y="101"/>
                  <a:pt x="139" y="99"/>
                  <a:pt x="138" y="97"/>
                </a:cubicBezTo>
                <a:lnTo>
                  <a:pt x="135" y="87"/>
                </a:lnTo>
                <a:lnTo>
                  <a:pt x="135" y="86"/>
                </a:lnTo>
                <a:lnTo>
                  <a:pt x="134" y="82"/>
                </a:lnTo>
                <a:lnTo>
                  <a:pt x="180" y="117"/>
                </a:lnTo>
                <a:lnTo>
                  <a:pt x="179" y="117"/>
                </a:lnTo>
                <a:lnTo>
                  <a:pt x="179" y="21"/>
                </a:lnTo>
                <a:lnTo>
                  <a:pt x="180" y="21"/>
                </a:lnTo>
                <a:lnTo>
                  <a:pt x="134" y="84"/>
                </a:lnTo>
                <a:lnTo>
                  <a:pt x="133" y="81"/>
                </a:lnTo>
                <a:lnTo>
                  <a:pt x="139" y="93"/>
                </a:lnTo>
                <a:lnTo>
                  <a:pt x="138" y="91"/>
                </a:lnTo>
                <a:lnTo>
                  <a:pt x="226" y="64"/>
                </a:lnTo>
                <a:lnTo>
                  <a:pt x="226" y="69"/>
                </a:lnTo>
                <a:lnTo>
                  <a:pt x="226" y="74"/>
                </a:lnTo>
                <a:lnTo>
                  <a:pt x="131" y="65"/>
                </a:lnTo>
                <a:lnTo>
                  <a:pt x="131" y="62"/>
                </a:lnTo>
                <a:lnTo>
                  <a:pt x="130" y="71"/>
                </a:lnTo>
                <a:lnTo>
                  <a:pt x="130" y="69"/>
                </a:lnTo>
                <a:lnTo>
                  <a:pt x="225" y="81"/>
                </a:lnTo>
                <a:lnTo>
                  <a:pt x="225" y="83"/>
                </a:lnTo>
                <a:lnTo>
                  <a:pt x="226" y="71"/>
                </a:lnTo>
                <a:lnTo>
                  <a:pt x="226" y="74"/>
                </a:lnTo>
                <a:cubicBezTo>
                  <a:pt x="226" y="77"/>
                  <a:pt x="226" y="80"/>
                  <a:pt x="225" y="82"/>
                </a:cubicBezTo>
                <a:lnTo>
                  <a:pt x="225" y="85"/>
                </a:lnTo>
                <a:cubicBezTo>
                  <a:pt x="224" y="90"/>
                  <a:pt x="223" y="95"/>
                  <a:pt x="220" y="99"/>
                </a:cubicBezTo>
                <a:lnTo>
                  <a:pt x="220" y="100"/>
                </a:lnTo>
                <a:cubicBezTo>
                  <a:pt x="210" y="120"/>
                  <a:pt x="188" y="130"/>
                  <a:pt x="166" y="125"/>
                </a:cubicBezTo>
                <a:cubicBezTo>
                  <a:pt x="144" y="120"/>
                  <a:pt x="129" y="101"/>
                  <a:pt x="129" y="78"/>
                </a:cubicBezTo>
                <a:lnTo>
                  <a:pt x="129" y="71"/>
                </a:lnTo>
                <a:lnTo>
                  <a:pt x="130" y="67"/>
                </a:lnTo>
                <a:lnTo>
                  <a:pt x="130" y="67"/>
                </a:lnTo>
                <a:lnTo>
                  <a:pt x="130" y="64"/>
                </a:lnTo>
                <a:lnTo>
                  <a:pt x="225" y="76"/>
                </a:lnTo>
                <a:lnTo>
                  <a:pt x="225" y="76"/>
                </a:lnTo>
                <a:lnTo>
                  <a:pt x="224" y="78"/>
                </a:lnTo>
                <a:cubicBezTo>
                  <a:pt x="220" y="101"/>
                  <a:pt x="200" y="117"/>
                  <a:pt x="177" y="117"/>
                </a:cubicBezTo>
                <a:cubicBezTo>
                  <a:pt x="155" y="117"/>
                  <a:pt x="135" y="102"/>
                  <a:pt x="130" y="79"/>
                </a:cubicBezTo>
                <a:lnTo>
                  <a:pt x="129" y="74"/>
                </a:lnTo>
                <a:lnTo>
                  <a:pt x="128" y="69"/>
                </a:lnTo>
                <a:lnTo>
                  <a:pt x="213" y="88"/>
                </a:lnTo>
                <a:lnTo>
                  <a:pt x="213" y="88"/>
                </a:lnTo>
                <a:lnTo>
                  <a:pt x="211" y="92"/>
                </a:lnTo>
                <a:lnTo>
                  <a:pt x="208" y="96"/>
                </a:lnTo>
                <a:cubicBezTo>
                  <a:pt x="203" y="102"/>
                  <a:pt x="197" y="107"/>
                  <a:pt x="190" y="111"/>
                </a:cubicBezTo>
                <a:lnTo>
                  <a:pt x="188" y="112"/>
                </a:lnTo>
                <a:cubicBezTo>
                  <a:pt x="175" y="119"/>
                  <a:pt x="159" y="119"/>
                  <a:pt x="146" y="112"/>
                </a:cubicBezTo>
                <a:cubicBezTo>
                  <a:pt x="132" y="106"/>
                  <a:pt x="123" y="93"/>
                  <a:pt x="120" y="78"/>
                </a:cubicBezTo>
                <a:lnTo>
                  <a:pt x="119" y="76"/>
                </a:lnTo>
                <a:cubicBezTo>
                  <a:pt x="119" y="73"/>
                  <a:pt x="118" y="70"/>
                  <a:pt x="118" y="66"/>
                </a:cubicBezTo>
                <a:lnTo>
                  <a:pt x="119" y="67"/>
                </a:lnTo>
                <a:lnTo>
                  <a:pt x="118" y="57"/>
                </a:lnTo>
                <a:lnTo>
                  <a:pt x="118" y="55"/>
                </a:lnTo>
                <a:lnTo>
                  <a:pt x="214" y="55"/>
                </a:lnTo>
                <a:lnTo>
                  <a:pt x="214" y="62"/>
                </a:lnTo>
                <a:lnTo>
                  <a:pt x="213" y="68"/>
                </a:lnTo>
                <a:lnTo>
                  <a:pt x="213" y="60"/>
                </a:lnTo>
                <a:lnTo>
                  <a:pt x="214" y="70"/>
                </a:lnTo>
                <a:lnTo>
                  <a:pt x="214" y="74"/>
                </a:lnTo>
                <a:cubicBezTo>
                  <a:pt x="214" y="95"/>
                  <a:pt x="200" y="114"/>
                  <a:pt x="180" y="120"/>
                </a:cubicBezTo>
                <a:cubicBezTo>
                  <a:pt x="160" y="126"/>
                  <a:pt x="138" y="118"/>
                  <a:pt x="126" y="101"/>
                </a:cubicBezTo>
                <a:lnTo>
                  <a:pt x="125" y="99"/>
                </a:lnTo>
                <a:cubicBezTo>
                  <a:pt x="122" y="95"/>
                  <a:pt x="120" y="90"/>
                  <a:pt x="119" y="86"/>
                </a:cubicBezTo>
                <a:lnTo>
                  <a:pt x="118" y="82"/>
                </a:lnTo>
                <a:cubicBezTo>
                  <a:pt x="117" y="78"/>
                  <a:pt x="116" y="73"/>
                  <a:pt x="116" y="69"/>
                </a:cubicBezTo>
                <a:lnTo>
                  <a:pt x="116" y="69"/>
                </a:lnTo>
                <a:lnTo>
                  <a:pt x="116" y="65"/>
                </a:lnTo>
                <a:lnTo>
                  <a:pt x="209" y="75"/>
                </a:lnTo>
                <a:lnTo>
                  <a:pt x="209" y="76"/>
                </a:lnTo>
                <a:lnTo>
                  <a:pt x="210" y="68"/>
                </a:lnTo>
                <a:lnTo>
                  <a:pt x="210" y="67"/>
                </a:lnTo>
                <a:lnTo>
                  <a:pt x="210" y="78"/>
                </a:lnTo>
                <a:lnTo>
                  <a:pt x="209" y="84"/>
                </a:lnTo>
                <a:cubicBezTo>
                  <a:pt x="209" y="86"/>
                  <a:pt x="209" y="89"/>
                  <a:pt x="208" y="91"/>
                </a:cubicBezTo>
                <a:lnTo>
                  <a:pt x="207" y="95"/>
                </a:lnTo>
                <a:cubicBezTo>
                  <a:pt x="202" y="116"/>
                  <a:pt x="184" y="131"/>
                  <a:pt x="162" y="131"/>
                </a:cubicBezTo>
                <a:cubicBezTo>
                  <a:pt x="141" y="132"/>
                  <a:pt x="122" y="119"/>
                  <a:pt x="115" y="99"/>
                </a:cubicBezTo>
                <a:lnTo>
                  <a:pt x="114" y="97"/>
                </a:lnTo>
                <a:cubicBezTo>
                  <a:pt x="114" y="94"/>
                  <a:pt x="113" y="92"/>
                  <a:pt x="112" y="89"/>
                </a:cubicBezTo>
                <a:lnTo>
                  <a:pt x="112" y="88"/>
                </a:lnTo>
                <a:lnTo>
                  <a:pt x="111" y="83"/>
                </a:lnTo>
                <a:lnTo>
                  <a:pt x="115" y="93"/>
                </a:lnTo>
                <a:lnTo>
                  <a:pt x="113" y="88"/>
                </a:lnTo>
                <a:lnTo>
                  <a:pt x="149" y="116"/>
                </a:lnTo>
                <a:lnTo>
                  <a:pt x="146" y="116"/>
                </a:lnTo>
                <a:lnTo>
                  <a:pt x="163" y="116"/>
                </a:lnTo>
                <a:lnTo>
                  <a:pt x="160" y="116"/>
                </a:lnTo>
                <a:cubicBezTo>
                  <a:pt x="157" y="117"/>
                  <a:pt x="154" y="117"/>
                  <a:pt x="151" y="117"/>
                </a:cubicBezTo>
                <a:lnTo>
                  <a:pt x="149" y="117"/>
                </a:lnTo>
                <a:lnTo>
                  <a:pt x="196" y="77"/>
                </a:lnTo>
                <a:lnTo>
                  <a:pt x="196" y="80"/>
                </a:lnTo>
                <a:cubicBezTo>
                  <a:pt x="195" y="85"/>
                  <a:pt x="194" y="89"/>
                  <a:pt x="191" y="93"/>
                </a:cubicBezTo>
                <a:lnTo>
                  <a:pt x="190" y="95"/>
                </a:lnTo>
                <a:cubicBezTo>
                  <a:pt x="180" y="115"/>
                  <a:pt x="158" y="126"/>
                  <a:pt x="136" y="121"/>
                </a:cubicBezTo>
                <a:cubicBezTo>
                  <a:pt x="115" y="116"/>
                  <a:pt x="99" y="96"/>
                  <a:pt x="99" y="74"/>
                </a:cubicBezTo>
                <a:lnTo>
                  <a:pt x="99" y="71"/>
                </a:lnTo>
                <a:lnTo>
                  <a:pt x="100" y="81"/>
                </a:lnTo>
                <a:lnTo>
                  <a:pt x="100" y="78"/>
                </a:lnTo>
                <a:lnTo>
                  <a:pt x="195" y="69"/>
                </a:lnTo>
                <a:lnTo>
                  <a:pt x="195" y="71"/>
                </a:lnTo>
                <a:lnTo>
                  <a:pt x="195" y="74"/>
                </a:lnTo>
                <a:lnTo>
                  <a:pt x="100" y="62"/>
                </a:lnTo>
                <a:lnTo>
                  <a:pt x="101" y="60"/>
                </a:lnTo>
                <a:lnTo>
                  <a:pt x="99" y="72"/>
                </a:lnTo>
                <a:lnTo>
                  <a:pt x="100" y="74"/>
                </a:lnTo>
                <a:lnTo>
                  <a:pt x="99" y="70"/>
                </a:lnTo>
                <a:lnTo>
                  <a:pt x="147" y="112"/>
                </a:lnTo>
                <a:lnTo>
                  <a:pt x="145" y="112"/>
                </a:lnTo>
                <a:lnTo>
                  <a:pt x="144" y="112"/>
                </a:lnTo>
                <a:lnTo>
                  <a:pt x="192" y="69"/>
                </a:lnTo>
                <a:lnTo>
                  <a:pt x="192" y="69"/>
                </a:lnTo>
                <a:lnTo>
                  <a:pt x="192" y="74"/>
                </a:lnTo>
                <a:cubicBezTo>
                  <a:pt x="192" y="97"/>
                  <a:pt x="176" y="117"/>
                  <a:pt x="153" y="121"/>
                </a:cubicBezTo>
                <a:cubicBezTo>
                  <a:pt x="130" y="125"/>
                  <a:pt x="108" y="113"/>
                  <a:pt x="99" y="92"/>
                </a:cubicBezTo>
                <a:lnTo>
                  <a:pt x="98" y="89"/>
                </a:lnTo>
                <a:lnTo>
                  <a:pt x="97" y="87"/>
                </a:lnTo>
                <a:lnTo>
                  <a:pt x="185" y="90"/>
                </a:lnTo>
                <a:lnTo>
                  <a:pt x="184" y="92"/>
                </a:lnTo>
                <a:lnTo>
                  <a:pt x="188" y="83"/>
                </a:lnTo>
                <a:lnTo>
                  <a:pt x="186" y="90"/>
                </a:lnTo>
                <a:lnTo>
                  <a:pt x="185" y="93"/>
                </a:lnTo>
                <a:cubicBezTo>
                  <a:pt x="180" y="105"/>
                  <a:pt x="172" y="115"/>
                  <a:pt x="160" y="121"/>
                </a:cubicBezTo>
                <a:lnTo>
                  <a:pt x="159" y="121"/>
                </a:lnTo>
                <a:cubicBezTo>
                  <a:pt x="147" y="128"/>
                  <a:pt x="132" y="128"/>
                  <a:pt x="120" y="123"/>
                </a:cubicBezTo>
                <a:cubicBezTo>
                  <a:pt x="107" y="117"/>
                  <a:pt x="97" y="107"/>
                  <a:pt x="92" y="94"/>
                </a:cubicBezTo>
                <a:lnTo>
                  <a:pt x="91" y="91"/>
                </a:lnTo>
                <a:cubicBezTo>
                  <a:pt x="90" y="87"/>
                  <a:pt x="89" y="84"/>
                  <a:pt x="89" y="80"/>
                </a:cubicBezTo>
                <a:lnTo>
                  <a:pt x="89" y="77"/>
                </a:lnTo>
                <a:lnTo>
                  <a:pt x="89" y="75"/>
                </a:lnTo>
                <a:lnTo>
                  <a:pt x="88" y="71"/>
                </a:lnTo>
                <a:lnTo>
                  <a:pt x="134" y="107"/>
                </a:lnTo>
                <a:lnTo>
                  <a:pt x="133" y="107"/>
                </a:lnTo>
                <a:lnTo>
                  <a:pt x="181" y="64"/>
                </a:lnTo>
                <a:lnTo>
                  <a:pt x="181" y="70"/>
                </a:lnTo>
                <a:lnTo>
                  <a:pt x="180" y="74"/>
                </a:lnTo>
                <a:cubicBezTo>
                  <a:pt x="178" y="97"/>
                  <a:pt x="160" y="114"/>
                  <a:pt x="138" y="117"/>
                </a:cubicBezTo>
                <a:cubicBezTo>
                  <a:pt x="115" y="119"/>
                  <a:pt x="94" y="106"/>
                  <a:pt x="87" y="84"/>
                </a:cubicBezTo>
                <a:lnTo>
                  <a:pt x="86" y="83"/>
                </a:lnTo>
                <a:cubicBezTo>
                  <a:pt x="85" y="78"/>
                  <a:pt x="84" y="73"/>
                  <a:pt x="84" y="67"/>
                </a:cubicBezTo>
                <a:lnTo>
                  <a:pt x="84" y="64"/>
                </a:lnTo>
                <a:lnTo>
                  <a:pt x="132" y="112"/>
                </a:lnTo>
                <a:lnTo>
                  <a:pt x="130" y="112"/>
                </a:lnTo>
                <a:cubicBezTo>
                  <a:pt x="117" y="112"/>
                  <a:pt x="104" y="107"/>
                  <a:pt x="95" y="97"/>
                </a:cubicBezTo>
                <a:cubicBezTo>
                  <a:pt x="86" y="87"/>
                  <a:pt x="81" y="73"/>
                  <a:pt x="83" y="60"/>
                </a:cubicBezTo>
                <a:lnTo>
                  <a:pt x="83" y="59"/>
                </a:lnTo>
                <a:lnTo>
                  <a:pt x="83" y="56"/>
                </a:lnTo>
                <a:lnTo>
                  <a:pt x="88" y="77"/>
                </a:lnTo>
                <a:lnTo>
                  <a:pt x="88" y="76"/>
                </a:lnTo>
                <a:lnTo>
                  <a:pt x="178" y="55"/>
                </a:lnTo>
                <a:lnTo>
                  <a:pt x="178" y="53"/>
                </a:lnTo>
                <a:lnTo>
                  <a:pt x="179" y="62"/>
                </a:lnTo>
                <a:lnTo>
                  <a:pt x="179" y="67"/>
                </a:lnTo>
                <a:lnTo>
                  <a:pt x="179" y="69"/>
                </a:lnTo>
                <a:lnTo>
                  <a:pt x="83" y="69"/>
                </a:lnTo>
                <a:lnTo>
                  <a:pt x="83" y="72"/>
                </a:lnTo>
                <a:lnTo>
                  <a:pt x="83" y="67"/>
                </a:lnTo>
                <a:lnTo>
                  <a:pt x="82" y="57"/>
                </a:lnTo>
                <a:lnTo>
                  <a:pt x="82" y="55"/>
                </a:lnTo>
                <a:cubicBezTo>
                  <a:pt x="82" y="31"/>
                  <a:pt x="100" y="10"/>
                  <a:pt x="124" y="7"/>
                </a:cubicBezTo>
                <a:cubicBezTo>
                  <a:pt x="148" y="4"/>
                  <a:pt x="171" y="20"/>
                  <a:pt x="177" y="43"/>
                </a:cubicBezTo>
                <a:lnTo>
                  <a:pt x="178" y="52"/>
                </a:lnTo>
                <a:lnTo>
                  <a:pt x="179" y="56"/>
                </a:lnTo>
                <a:lnTo>
                  <a:pt x="179" y="66"/>
                </a:lnTo>
                <a:lnTo>
                  <a:pt x="179" y="69"/>
                </a:lnTo>
                <a:cubicBezTo>
                  <a:pt x="179" y="88"/>
                  <a:pt x="168" y="106"/>
                  <a:pt x="150" y="113"/>
                </a:cubicBezTo>
                <a:cubicBezTo>
                  <a:pt x="132" y="121"/>
                  <a:pt x="111" y="117"/>
                  <a:pt x="98" y="103"/>
                </a:cubicBezTo>
                <a:lnTo>
                  <a:pt x="96" y="101"/>
                </a:lnTo>
                <a:cubicBezTo>
                  <a:pt x="92" y="98"/>
                  <a:pt x="89" y="94"/>
                  <a:pt x="87" y="89"/>
                </a:cubicBezTo>
                <a:lnTo>
                  <a:pt x="86" y="86"/>
                </a:lnTo>
                <a:lnTo>
                  <a:pt x="170" y="89"/>
                </a:lnTo>
                <a:lnTo>
                  <a:pt x="170" y="88"/>
                </a:lnTo>
                <a:lnTo>
                  <a:pt x="169" y="90"/>
                </a:lnTo>
                <a:cubicBezTo>
                  <a:pt x="160" y="108"/>
                  <a:pt x="141" y="119"/>
                  <a:pt x="122" y="117"/>
                </a:cubicBezTo>
                <a:cubicBezTo>
                  <a:pt x="102" y="115"/>
                  <a:pt x="85" y="101"/>
                  <a:pt x="80" y="82"/>
                </a:cubicBezTo>
                <a:lnTo>
                  <a:pt x="78" y="73"/>
                </a:lnTo>
                <a:lnTo>
                  <a:pt x="77" y="67"/>
                </a:lnTo>
                <a:lnTo>
                  <a:pt x="77" y="67"/>
                </a:lnTo>
                <a:lnTo>
                  <a:pt x="76" y="63"/>
                </a:lnTo>
                <a:lnTo>
                  <a:pt x="167" y="67"/>
                </a:lnTo>
                <a:lnTo>
                  <a:pt x="167" y="67"/>
                </a:lnTo>
                <a:lnTo>
                  <a:pt x="165" y="72"/>
                </a:lnTo>
                <a:cubicBezTo>
                  <a:pt x="160" y="93"/>
                  <a:pt x="141" y="107"/>
                  <a:pt x="119" y="107"/>
                </a:cubicBezTo>
                <a:lnTo>
                  <a:pt x="116" y="107"/>
                </a:lnTo>
                <a:lnTo>
                  <a:pt x="114" y="107"/>
                </a:lnTo>
                <a:lnTo>
                  <a:pt x="160" y="73"/>
                </a:lnTo>
                <a:lnTo>
                  <a:pt x="158" y="78"/>
                </a:lnTo>
                <a:lnTo>
                  <a:pt x="160" y="70"/>
                </a:lnTo>
                <a:lnTo>
                  <a:pt x="160" y="74"/>
                </a:lnTo>
                <a:cubicBezTo>
                  <a:pt x="157" y="95"/>
                  <a:pt x="141" y="112"/>
                  <a:pt x="120" y="116"/>
                </a:cubicBezTo>
                <a:cubicBezTo>
                  <a:pt x="99" y="120"/>
                  <a:pt x="79" y="109"/>
                  <a:pt x="69" y="90"/>
                </a:cubicBezTo>
                <a:lnTo>
                  <a:pt x="69" y="89"/>
                </a:lnTo>
                <a:cubicBezTo>
                  <a:pt x="65" y="83"/>
                  <a:pt x="63" y="75"/>
                  <a:pt x="63" y="68"/>
                </a:cubicBezTo>
                <a:lnTo>
                  <a:pt x="63" y="64"/>
                </a:lnTo>
                <a:lnTo>
                  <a:pt x="63" y="59"/>
                </a:lnTo>
                <a:lnTo>
                  <a:pt x="63" y="55"/>
                </a:lnTo>
                <a:lnTo>
                  <a:pt x="159" y="55"/>
                </a:lnTo>
                <a:lnTo>
                  <a:pt x="159" y="56"/>
                </a:lnTo>
                <a:lnTo>
                  <a:pt x="159" y="55"/>
                </a:lnTo>
                <a:lnTo>
                  <a:pt x="160" y="60"/>
                </a:lnTo>
                <a:lnTo>
                  <a:pt x="65" y="55"/>
                </a:lnTo>
                <a:lnTo>
                  <a:pt x="65" y="53"/>
                </a:lnTo>
                <a:lnTo>
                  <a:pt x="66" y="50"/>
                </a:lnTo>
                <a:cubicBezTo>
                  <a:pt x="71" y="26"/>
                  <a:pt x="93" y="9"/>
                  <a:pt x="118" y="12"/>
                </a:cubicBezTo>
                <a:cubicBezTo>
                  <a:pt x="142" y="14"/>
                  <a:pt x="161" y="35"/>
                  <a:pt x="161" y="59"/>
                </a:cubicBezTo>
                <a:lnTo>
                  <a:pt x="161" y="64"/>
                </a:lnTo>
                <a:lnTo>
                  <a:pt x="161" y="67"/>
                </a:lnTo>
                <a:lnTo>
                  <a:pt x="161" y="69"/>
                </a:lnTo>
                <a:cubicBezTo>
                  <a:pt x="161" y="93"/>
                  <a:pt x="144" y="113"/>
                  <a:pt x="121" y="116"/>
                </a:cubicBezTo>
                <a:cubicBezTo>
                  <a:pt x="97" y="120"/>
                  <a:pt x="75" y="106"/>
                  <a:pt x="67" y="84"/>
                </a:cubicBezTo>
                <a:lnTo>
                  <a:pt x="67" y="83"/>
                </a:lnTo>
                <a:cubicBezTo>
                  <a:pt x="66" y="80"/>
                  <a:pt x="66" y="78"/>
                  <a:pt x="65" y="75"/>
                </a:cubicBezTo>
                <a:lnTo>
                  <a:pt x="66" y="78"/>
                </a:lnTo>
                <a:lnTo>
                  <a:pt x="65" y="76"/>
                </a:lnTo>
                <a:lnTo>
                  <a:pt x="65" y="75"/>
                </a:lnTo>
                <a:lnTo>
                  <a:pt x="155" y="76"/>
                </a:lnTo>
                <a:lnTo>
                  <a:pt x="155" y="76"/>
                </a:lnTo>
                <a:lnTo>
                  <a:pt x="154" y="82"/>
                </a:lnTo>
                <a:cubicBezTo>
                  <a:pt x="152" y="87"/>
                  <a:pt x="150" y="92"/>
                  <a:pt x="147" y="97"/>
                </a:cubicBezTo>
                <a:lnTo>
                  <a:pt x="144" y="100"/>
                </a:lnTo>
                <a:cubicBezTo>
                  <a:pt x="140" y="106"/>
                  <a:pt x="135" y="110"/>
                  <a:pt x="130" y="114"/>
                </a:cubicBezTo>
                <a:lnTo>
                  <a:pt x="127" y="115"/>
                </a:lnTo>
                <a:cubicBezTo>
                  <a:pt x="114" y="123"/>
                  <a:pt x="98" y="124"/>
                  <a:pt x="84" y="118"/>
                </a:cubicBezTo>
                <a:cubicBezTo>
                  <a:pt x="70" y="112"/>
                  <a:pt x="60" y="100"/>
                  <a:pt x="56" y="86"/>
                </a:cubicBezTo>
                <a:lnTo>
                  <a:pt x="55" y="84"/>
                </a:lnTo>
                <a:cubicBezTo>
                  <a:pt x="54" y="77"/>
                  <a:pt x="54" y="71"/>
                  <a:pt x="55" y="64"/>
                </a:cubicBezTo>
                <a:lnTo>
                  <a:pt x="55" y="61"/>
                </a:lnTo>
                <a:lnTo>
                  <a:pt x="102" y="117"/>
                </a:lnTo>
                <a:lnTo>
                  <a:pt x="102" y="117"/>
                </a:lnTo>
                <a:lnTo>
                  <a:pt x="101" y="117"/>
                </a:lnTo>
                <a:lnTo>
                  <a:pt x="99" y="117"/>
                </a:lnTo>
                <a:cubicBezTo>
                  <a:pt x="75" y="117"/>
                  <a:pt x="54" y="99"/>
                  <a:pt x="52" y="74"/>
                </a:cubicBezTo>
                <a:lnTo>
                  <a:pt x="51" y="69"/>
                </a:lnTo>
                <a:lnTo>
                  <a:pt x="51" y="64"/>
                </a:lnTo>
                <a:lnTo>
                  <a:pt x="83" y="105"/>
                </a:lnTo>
                <a:lnTo>
                  <a:pt x="82" y="105"/>
                </a:lnTo>
                <a:lnTo>
                  <a:pt x="109" y="106"/>
                </a:lnTo>
                <a:lnTo>
                  <a:pt x="107" y="106"/>
                </a:lnTo>
                <a:lnTo>
                  <a:pt x="143" y="59"/>
                </a:lnTo>
                <a:lnTo>
                  <a:pt x="143" y="62"/>
                </a:lnTo>
                <a:lnTo>
                  <a:pt x="142" y="51"/>
                </a:lnTo>
                <a:lnTo>
                  <a:pt x="142" y="53"/>
                </a:lnTo>
                <a:lnTo>
                  <a:pt x="57" y="36"/>
                </a:lnTo>
                <a:lnTo>
                  <a:pt x="59" y="34"/>
                </a:lnTo>
                <a:lnTo>
                  <a:pt x="51" y="47"/>
                </a:lnTo>
                <a:lnTo>
                  <a:pt x="52" y="44"/>
                </a:lnTo>
                <a:cubicBezTo>
                  <a:pt x="59" y="25"/>
                  <a:pt x="77" y="11"/>
                  <a:pt x="98" y="11"/>
                </a:cubicBezTo>
                <a:lnTo>
                  <a:pt x="98" y="11"/>
                </a:lnTo>
                <a:cubicBezTo>
                  <a:pt x="125" y="11"/>
                  <a:pt x="146" y="33"/>
                  <a:pt x="146" y="59"/>
                </a:cubicBezTo>
                <a:lnTo>
                  <a:pt x="146" y="62"/>
                </a:lnTo>
                <a:cubicBezTo>
                  <a:pt x="146" y="66"/>
                  <a:pt x="146" y="70"/>
                  <a:pt x="145" y="74"/>
                </a:cubicBezTo>
                <a:lnTo>
                  <a:pt x="145" y="76"/>
                </a:lnTo>
                <a:cubicBezTo>
                  <a:pt x="139" y="98"/>
                  <a:pt x="119" y="113"/>
                  <a:pt x="97" y="112"/>
                </a:cubicBezTo>
                <a:cubicBezTo>
                  <a:pt x="74" y="112"/>
                  <a:pt x="55" y="96"/>
                  <a:pt x="51" y="74"/>
                </a:cubicBezTo>
                <a:lnTo>
                  <a:pt x="50" y="71"/>
                </a:lnTo>
                <a:lnTo>
                  <a:pt x="56" y="87"/>
                </a:lnTo>
                <a:lnTo>
                  <a:pt x="55" y="84"/>
                </a:lnTo>
                <a:lnTo>
                  <a:pt x="126" y="97"/>
                </a:lnTo>
                <a:lnTo>
                  <a:pt x="127" y="95"/>
                </a:lnTo>
                <a:lnTo>
                  <a:pt x="124" y="98"/>
                </a:lnTo>
                <a:lnTo>
                  <a:pt x="121" y="101"/>
                </a:lnTo>
                <a:cubicBezTo>
                  <a:pt x="119" y="104"/>
                  <a:pt x="116" y="107"/>
                  <a:pt x="112" y="109"/>
                </a:cubicBezTo>
                <a:lnTo>
                  <a:pt x="110" y="110"/>
                </a:lnTo>
                <a:cubicBezTo>
                  <a:pt x="87" y="124"/>
                  <a:pt x="57" y="116"/>
                  <a:pt x="44" y="94"/>
                </a:cubicBezTo>
                <a:lnTo>
                  <a:pt x="42" y="91"/>
                </a:lnTo>
                <a:cubicBezTo>
                  <a:pt x="38" y="84"/>
                  <a:pt x="35" y="75"/>
                  <a:pt x="35" y="66"/>
                </a:cubicBezTo>
                <a:lnTo>
                  <a:pt x="35" y="64"/>
                </a:lnTo>
                <a:lnTo>
                  <a:pt x="131" y="64"/>
                </a:lnTo>
                <a:lnTo>
                  <a:pt x="131" y="66"/>
                </a:lnTo>
                <a:lnTo>
                  <a:pt x="131" y="69"/>
                </a:lnTo>
                <a:lnTo>
                  <a:pt x="131" y="72"/>
                </a:lnTo>
                <a:lnTo>
                  <a:pt x="131" y="74"/>
                </a:lnTo>
                <a:lnTo>
                  <a:pt x="36" y="68"/>
                </a:lnTo>
                <a:lnTo>
                  <a:pt x="36" y="66"/>
                </a:lnTo>
                <a:lnTo>
                  <a:pt x="37" y="60"/>
                </a:lnTo>
                <a:lnTo>
                  <a:pt x="38" y="78"/>
                </a:lnTo>
                <a:lnTo>
                  <a:pt x="37" y="73"/>
                </a:lnTo>
                <a:cubicBezTo>
                  <a:pt x="35" y="66"/>
                  <a:pt x="34" y="59"/>
                  <a:pt x="36" y="52"/>
                </a:cubicBezTo>
                <a:lnTo>
                  <a:pt x="36" y="49"/>
                </a:lnTo>
                <a:cubicBezTo>
                  <a:pt x="37" y="46"/>
                  <a:pt x="37" y="44"/>
                  <a:pt x="38" y="41"/>
                </a:cubicBezTo>
                <a:lnTo>
                  <a:pt x="38" y="40"/>
                </a:lnTo>
                <a:cubicBezTo>
                  <a:pt x="47" y="15"/>
                  <a:pt x="73" y="2"/>
                  <a:pt x="97" y="9"/>
                </a:cubicBezTo>
                <a:cubicBezTo>
                  <a:pt x="122" y="16"/>
                  <a:pt x="137" y="42"/>
                  <a:pt x="131" y="67"/>
                </a:cubicBezTo>
                <a:lnTo>
                  <a:pt x="130" y="69"/>
                </a:lnTo>
                <a:cubicBezTo>
                  <a:pt x="129" y="73"/>
                  <a:pt x="127" y="78"/>
                  <a:pt x="125" y="82"/>
                </a:cubicBezTo>
                <a:lnTo>
                  <a:pt x="123" y="84"/>
                </a:lnTo>
                <a:cubicBezTo>
                  <a:pt x="114" y="99"/>
                  <a:pt x="99" y="107"/>
                  <a:pt x="82" y="107"/>
                </a:cubicBezTo>
                <a:lnTo>
                  <a:pt x="81" y="107"/>
                </a:lnTo>
                <a:lnTo>
                  <a:pt x="80" y="107"/>
                </a:lnTo>
                <a:lnTo>
                  <a:pt x="128" y="59"/>
                </a:lnTo>
                <a:lnTo>
                  <a:pt x="128" y="64"/>
                </a:lnTo>
                <a:cubicBezTo>
                  <a:pt x="128" y="91"/>
                  <a:pt x="106" y="112"/>
                  <a:pt x="80" y="112"/>
                </a:cubicBezTo>
                <a:lnTo>
                  <a:pt x="77" y="112"/>
                </a:lnTo>
                <a:cubicBezTo>
                  <a:pt x="57" y="112"/>
                  <a:pt x="38" y="99"/>
                  <a:pt x="32" y="80"/>
                </a:cubicBezTo>
                <a:lnTo>
                  <a:pt x="31" y="77"/>
                </a:lnTo>
                <a:lnTo>
                  <a:pt x="34" y="83"/>
                </a:lnTo>
                <a:lnTo>
                  <a:pt x="33" y="81"/>
                </a:lnTo>
                <a:lnTo>
                  <a:pt x="120" y="77"/>
                </a:lnTo>
                <a:lnTo>
                  <a:pt x="117" y="84"/>
                </a:lnTo>
                <a:lnTo>
                  <a:pt x="115" y="88"/>
                </a:lnTo>
                <a:cubicBezTo>
                  <a:pt x="109" y="103"/>
                  <a:pt x="96" y="113"/>
                  <a:pt x="80" y="116"/>
                </a:cubicBezTo>
                <a:cubicBezTo>
                  <a:pt x="65" y="119"/>
                  <a:pt x="49" y="114"/>
                  <a:pt x="38" y="103"/>
                </a:cubicBezTo>
                <a:lnTo>
                  <a:pt x="37" y="102"/>
                </a:lnTo>
                <a:cubicBezTo>
                  <a:pt x="31" y="96"/>
                  <a:pt x="27" y="89"/>
                  <a:pt x="24" y="81"/>
                </a:cubicBezTo>
                <a:lnTo>
                  <a:pt x="23" y="78"/>
                </a:lnTo>
                <a:cubicBezTo>
                  <a:pt x="22" y="72"/>
                  <a:pt x="21" y="67"/>
                  <a:pt x="22" y="61"/>
                </a:cubicBezTo>
                <a:lnTo>
                  <a:pt x="22" y="56"/>
                </a:lnTo>
                <a:lnTo>
                  <a:pt x="22" y="52"/>
                </a:lnTo>
                <a:lnTo>
                  <a:pt x="22" y="50"/>
                </a:lnTo>
                <a:lnTo>
                  <a:pt x="118" y="50"/>
                </a:lnTo>
                <a:lnTo>
                  <a:pt x="118" y="51"/>
                </a:lnTo>
                <a:lnTo>
                  <a:pt x="118" y="58"/>
                </a:lnTo>
                <a:lnTo>
                  <a:pt x="117" y="64"/>
                </a:lnTo>
                <a:lnTo>
                  <a:pt x="69" y="11"/>
                </a:lnTo>
                <a:lnTo>
                  <a:pt x="70" y="11"/>
                </a:lnTo>
                <a:lnTo>
                  <a:pt x="70" y="107"/>
                </a:lnTo>
                <a:lnTo>
                  <a:pt x="67" y="107"/>
                </a:lnTo>
                <a:lnTo>
                  <a:pt x="110" y="81"/>
                </a:lnTo>
                <a:lnTo>
                  <a:pt x="109" y="84"/>
                </a:lnTo>
                <a:cubicBezTo>
                  <a:pt x="108" y="87"/>
                  <a:pt x="106" y="89"/>
                  <a:pt x="104" y="91"/>
                </a:cubicBezTo>
                <a:lnTo>
                  <a:pt x="103" y="93"/>
                </a:lnTo>
                <a:cubicBezTo>
                  <a:pt x="92" y="108"/>
                  <a:pt x="74" y="115"/>
                  <a:pt x="57" y="112"/>
                </a:cubicBezTo>
                <a:cubicBezTo>
                  <a:pt x="39" y="109"/>
                  <a:pt x="25" y="97"/>
                  <a:pt x="19" y="80"/>
                </a:cubicBezTo>
                <a:lnTo>
                  <a:pt x="18" y="76"/>
                </a:lnTo>
                <a:lnTo>
                  <a:pt x="17" y="73"/>
                </a:lnTo>
                <a:cubicBezTo>
                  <a:pt x="16" y="70"/>
                  <a:pt x="15" y="67"/>
                  <a:pt x="15" y="64"/>
                </a:cubicBezTo>
                <a:lnTo>
                  <a:pt x="15" y="62"/>
                </a:lnTo>
                <a:lnTo>
                  <a:pt x="15" y="59"/>
                </a:lnTo>
                <a:lnTo>
                  <a:pt x="19" y="72"/>
                </a:lnTo>
                <a:lnTo>
                  <a:pt x="19" y="71"/>
                </a:lnTo>
                <a:lnTo>
                  <a:pt x="109" y="59"/>
                </a:lnTo>
                <a:lnTo>
                  <a:pt x="108" y="62"/>
                </a:lnTo>
                <a:lnTo>
                  <a:pt x="108" y="62"/>
                </a:lnTo>
                <a:lnTo>
                  <a:pt x="107" y="67"/>
                </a:lnTo>
                <a:cubicBezTo>
                  <a:pt x="107" y="73"/>
                  <a:pt x="105" y="79"/>
                  <a:pt x="102" y="84"/>
                </a:cubicBezTo>
                <a:lnTo>
                  <a:pt x="101" y="86"/>
                </a:lnTo>
                <a:cubicBezTo>
                  <a:pt x="93" y="102"/>
                  <a:pt x="77" y="112"/>
                  <a:pt x="58" y="112"/>
                </a:cubicBezTo>
                <a:cubicBezTo>
                  <a:pt x="40" y="112"/>
                  <a:pt x="24" y="102"/>
                  <a:pt x="16" y="86"/>
                </a:cubicBezTo>
                <a:lnTo>
                  <a:pt x="15" y="84"/>
                </a:lnTo>
                <a:cubicBezTo>
                  <a:pt x="12" y="79"/>
                  <a:pt x="10" y="73"/>
                  <a:pt x="10" y="67"/>
                </a:cubicBezTo>
                <a:lnTo>
                  <a:pt x="10" y="67"/>
                </a:lnTo>
                <a:lnTo>
                  <a:pt x="9" y="62"/>
                </a:lnTo>
                <a:lnTo>
                  <a:pt x="11" y="70"/>
                </a:lnTo>
                <a:lnTo>
                  <a:pt x="10" y="68"/>
                </a:lnTo>
                <a:lnTo>
                  <a:pt x="89" y="84"/>
                </a:lnTo>
                <a:lnTo>
                  <a:pt x="88" y="85"/>
                </a:lnTo>
                <a:lnTo>
                  <a:pt x="100" y="66"/>
                </a:lnTo>
                <a:lnTo>
                  <a:pt x="98" y="70"/>
                </a:lnTo>
                <a:lnTo>
                  <a:pt x="96" y="76"/>
                </a:lnTo>
                <a:cubicBezTo>
                  <a:pt x="89" y="95"/>
                  <a:pt x="71" y="107"/>
                  <a:pt x="51" y="107"/>
                </a:cubicBezTo>
                <a:lnTo>
                  <a:pt x="48" y="107"/>
                </a:lnTo>
                <a:cubicBezTo>
                  <a:pt x="22" y="107"/>
                  <a:pt x="0" y="86"/>
                  <a:pt x="0" y="59"/>
                </a:cubicBezTo>
                <a:cubicBezTo>
                  <a:pt x="0" y="33"/>
                  <a:pt x="22" y="11"/>
                  <a:pt x="48" y="1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65"/>
          <p:cNvSpPr>
            <a:spLocks/>
          </p:cNvSpPr>
          <p:nvPr/>
        </p:nvSpPr>
        <p:spPr bwMode="auto">
          <a:xfrm>
            <a:off x="8002588" y="2892425"/>
            <a:ext cx="314325" cy="90488"/>
          </a:xfrm>
          <a:custGeom>
            <a:avLst/>
            <a:gdLst>
              <a:gd name="T0" fmla="*/ 38 w 1093"/>
              <a:gd name="T1" fmla="*/ 41 h 313"/>
              <a:gd name="T2" fmla="*/ 120 w 1093"/>
              <a:gd name="T3" fmla="*/ 15 h 313"/>
              <a:gd name="T4" fmla="*/ 141 w 1093"/>
              <a:gd name="T5" fmla="*/ 20 h 313"/>
              <a:gd name="T6" fmla="*/ 133 w 1093"/>
              <a:gd name="T7" fmla="*/ 59 h 313"/>
              <a:gd name="T8" fmla="*/ 169 w 1093"/>
              <a:gd name="T9" fmla="*/ 87 h 313"/>
              <a:gd name="T10" fmla="*/ 203 w 1093"/>
              <a:gd name="T11" fmla="*/ 55 h 313"/>
              <a:gd name="T12" fmla="*/ 272 w 1093"/>
              <a:gd name="T13" fmla="*/ 11 h 313"/>
              <a:gd name="T14" fmla="*/ 348 w 1093"/>
              <a:gd name="T15" fmla="*/ 37 h 313"/>
              <a:gd name="T16" fmla="*/ 278 w 1093"/>
              <a:gd name="T17" fmla="*/ 64 h 313"/>
              <a:gd name="T18" fmla="*/ 325 w 1093"/>
              <a:gd name="T19" fmla="*/ 58 h 313"/>
              <a:gd name="T20" fmla="*/ 356 w 1093"/>
              <a:gd name="T21" fmla="*/ 122 h 313"/>
              <a:gd name="T22" fmla="*/ 424 w 1093"/>
              <a:gd name="T23" fmla="*/ 49 h 313"/>
              <a:gd name="T24" fmla="*/ 487 w 1093"/>
              <a:gd name="T25" fmla="*/ 60 h 313"/>
              <a:gd name="T26" fmla="*/ 434 w 1093"/>
              <a:gd name="T27" fmla="*/ 104 h 313"/>
              <a:gd name="T28" fmla="*/ 515 w 1093"/>
              <a:gd name="T29" fmla="*/ 72 h 313"/>
              <a:gd name="T30" fmla="*/ 591 w 1093"/>
              <a:gd name="T31" fmla="*/ 114 h 313"/>
              <a:gd name="T32" fmla="*/ 627 w 1093"/>
              <a:gd name="T33" fmla="*/ 144 h 313"/>
              <a:gd name="T34" fmla="*/ 608 w 1093"/>
              <a:gd name="T35" fmla="*/ 106 h 313"/>
              <a:gd name="T36" fmla="*/ 609 w 1093"/>
              <a:gd name="T37" fmla="*/ 130 h 313"/>
              <a:gd name="T38" fmla="*/ 713 w 1093"/>
              <a:gd name="T39" fmla="*/ 187 h 313"/>
              <a:gd name="T40" fmla="*/ 744 w 1093"/>
              <a:gd name="T41" fmla="*/ 196 h 313"/>
              <a:gd name="T42" fmla="*/ 772 w 1093"/>
              <a:gd name="T43" fmla="*/ 205 h 313"/>
              <a:gd name="T44" fmla="*/ 707 w 1093"/>
              <a:gd name="T45" fmla="*/ 180 h 313"/>
              <a:gd name="T46" fmla="*/ 724 w 1093"/>
              <a:gd name="T47" fmla="*/ 227 h 313"/>
              <a:gd name="T48" fmla="*/ 855 w 1093"/>
              <a:gd name="T49" fmla="*/ 235 h 313"/>
              <a:gd name="T50" fmla="*/ 882 w 1093"/>
              <a:gd name="T51" fmla="*/ 192 h 313"/>
              <a:gd name="T52" fmla="*/ 868 w 1093"/>
              <a:gd name="T53" fmla="*/ 172 h 313"/>
              <a:gd name="T54" fmla="*/ 858 w 1093"/>
              <a:gd name="T55" fmla="*/ 220 h 313"/>
              <a:gd name="T56" fmla="*/ 980 w 1093"/>
              <a:gd name="T57" fmla="*/ 224 h 313"/>
              <a:gd name="T58" fmla="*/ 971 w 1093"/>
              <a:gd name="T59" fmla="*/ 191 h 313"/>
              <a:gd name="T60" fmla="*/ 1050 w 1093"/>
              <a:gd name="T61" fmla="*/ 261 h 313"/>
              <a:gd name="T62" fmla="*/ 994 w 1093"/>
              <a:gd name="T63" fmla="*/ 258 h 313"/>
              <a:gd name="T64" fmla="*/ 954 w 1093"/>
              <a:gd name="T65" fmla="*/ 261 h 313"/>
              <a:gd name="T66" fmla="*/ 1017 w 1093"/>
              <a:gd name="T67" fmla="*/ 249 h 313"/>
              <a:gd name="T68" fmla="*/ 886 w 1093"/>
              <a:gd name="T69" fmla="*/ 242 h 313"/>
              <a:gd name="T70" fmla="*/ 954 w 1093"/>
              <a:gd name="T71" fmla="*/ 223 h 313"/>
              <a:gd name="T72" fmla="*/ 820 w 1093"/>
              <a:gd name="T73" fmla="*/ 232 h 313"/>
              <a:gd name="T74" fmla="*/ 836 w 1093"/>
              <a:gd name="T75" fmla="*/ 167 h 313"/>
              <a:gd name="T76" fmla="*/ 856 w 1093"/>
              <a:gd name="T77" fmla="*/ 216 h 313"/>
              <a:gd name="T78" fmla="*/ 725 w 1093"/>
              <a:gd name="T79" fmla="*/ 225 h 313"/>
              <a:gd name="T80" fmla="*/ 692 w 1093"/>
              <a:gd name="T81" fmla="*/ 207 h 313"/>
              <a:gd name="T82" fmla="*/ 761 w 1093"/>
              <a:gd name="T83" fmla="*/ 204 h 313"/>
              <a:gd name="T84" fmla="*/ 640 w 1093"/>
              <a:gd name="T85" fmla="*/ 191 h 313"/>
              <a:gd name="T86" fmla="*/ 707 w 1093"/>
              <a:gd name="T87" fmla="*/ 200 h 313"/>
              <a:gd name="T88" fmla="*/ 606 w 1093"/>
              <a:gd name="T89" fmla="*/ 208 h 313"/>
              <a:gd name="T90" fmla="*/ 641 w 1093"/>
              <a:gd name="T91" fmla="*/ 154 h 313"/>
              <a:gd name="T92" fmla="*/ 519 w 1093"/>
              <a:gd name="T93" fmla="*/ 145 h 313"/>
              <a:gd name="T94" fmla="*/ 591 w 1093"/>
              <a:gd name="T95" fmla="*/ 149 h 313"/>
              <a:gd name="T96" fmla="*/ 455 w 1093"/>
              <a:gd name="T97" fmla="*/ 131 h 313"/>
              <a:gd name="T98" fmla="*/ 519 w 1093"/>
              <a:gd name="T99" fmla="*/ 121 h 313"/>
              <a:gd name="T100" fmla="*/ 440 w 1093"/>
              <a:gd name="T101" fmla="*/ 53 h 313"/>
              <a:gd name="T102" fmla="*/ 451 w 1093"/>
              <a:gd name="T103" fmla="*/ 82 h 313"/>
              <a:gd name="T104" fmla="*/ 363 w 1093"/>
              <a:gd name="T105" fmla="*/ 149 h 313"/>
              <a:gd name="T106" fmla="*/ 292 w 1093"/>
              <a:gd name="T107" fmla="*/ 74 h 313"/>
              <a:gd name="T108" fmla="*/ 354 w 1093"/>
              <a:gd name="T109" fmla="*/ 96 h 313"/>
              <a:gd name="T110" fmla="*/ 332 w 1093"/>
              <a:gd name="T111" fmla="*/ 61 h 313"/>
              <a:gd name="T112" fmla="*/ 206 w 1093"/>
              <a:gd name="T113" fmla="*/ 74 h 313"/>
              <a:gd name="T114" fmla="*/ 181 w 1093"/>
              <a:gd name="T115" fmla="*/ 85 h 313"/>
              <a:gd name="T116" fmla="*/ 229 w 1093"/>
              <a:gd name="T117" fmla="*/ 62 h 313"/>
              <a:gd name="T118" fmla="*/ 95 w 1093"/>
              <a:gd name="T119" fmla="*/ 73 h 313"/>
              <a:gd name="T120" fmla="*/ 170 w 1093"/>
              <a:gd name="T121" fmla="*/ 59 h 313"/>
              <a:gd name="T122" fmla="*/ 138 w 1093"/>
              <a:gd name="T123" fmla="*/ 57 h 313"/>
              <a:gd name="T124" fmla="*/ 2 w 1093"/>
              <a:gd name="T125" fmla="*/ 60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3" h="313">
                <a:moveTo>
                  <a:pt x="0" y="63"/>
                </a:moveTo>
                <a:lnTo>
                  <a:pt x="0" y="61"/>
                </a:lnTo>
                <a:lnTo>
                  <a:pt x="0" y="56"/>
                </a:lnTo>
                <a:lnTo>
                  <a:pt x="0" y="51"/>
                </a:lnTo>
                <a:cubicBezTo>
                  <a:pt x="0" y="48"/>
                  <a:pt x="0" y="44"/>
                  <a:pt x="1" y="40"/>
                </a:cubicBezTo>
                <a:lnTo>
                  <a:pt x="2" y="38"/>
                </a:lnTo>
                <a:cubicBezTo>
                  <a:pt x="7" y="18"/>
                  <a:pt x="23" y="4"/>
                  <a:pt x="43" y="2"/>
                </a:cubicBezTo>
                <a:cubicBezTo>
                  <a:pt x="63" y="0"/>
                  <a:pt x="82" y="10"/>
                  <a:pt x="91" y="28"/>
                </a:cubicBezTo>
                <a:lnTo>
                  <a:pt x="92" y="29"/>
                </a:lnTo>
                <a:cubicBezTo>
                  <a:pt x="94" y="33"/>
                  <a:pt x="95" y="37"/>
                  <a:pt x="96" y="41"/>
                </a:cubicBezTo>
                <a:lnTo>
                  <a:pt x="97" y="44"/>
                </a:lnTo>
                <a:lnTo>
                  <a:pt x="98" y="51"/>
                </a:lnTo>
                <a:lnTo>
                  <a:pt x="50" y="11"/>
                </a:lnTo>
                <a:lnTo>
                  <a:pt x="51" y="11"/>
                </a:lnTo>
                <a:lnTo>
                  <a:pt x="52" y="11"/>
                </a:lnTo>
                <a:lnTo>
                  <a:pt x="53" y="11"/>
                </a:lnTo>
                <a:lnTo>
                  <a:pt x="53" y="11"/>
                </a:lnTo>
                <a:lnTo>
                  <a:pt x="54" y="11"/>
                </a:lnTo>
                <a:lnTo>
                  <a:pt x="58" y="11"/>
                </a:lnTo>
                <a:lnTo>
                  <a:pt x="61" y="11"/>
                </a:lnTo>
                <a:lnTo>
                  <a:pt x="63" y="11"/>
                </a:lnTo>
                <a:lnTo>
                  <a:pt x="16" y="51"/>
                </a:lnTo>
                <a:lnTo>
                  <a:pt x="17" y="48"/>
                </a:lnTo>
                <a:lnTo>
                  <a:pt x="16" y="56"/>
                </a:lnTo>
                <a:lnTo>
                  <a:pt x="16" y="54"/>
                </a:lnTo>
                <a:cubicBezTo>
                  <a:pt x="16" y="27"/>
                  <a:pt x="37" y="6"/>
                  <a:pt x="64" y="6"/>
                </a:cubicBezTo>
                <a:cubicBezTo>
                  <a:pt x="90" y="6"/>
                  <a:pt x="112" y="27"/>
                  <a:pt x="112" y="54"/>
                </a:cubicBezTo>
                <a:lnTo>
                  <a:pt x="112" y="56"/>
                </a:lnTo>
                <a:cubicBezTo>
                  <a:pt x="112" y="60"/>
                  <a:pt x="112" y="63"/>
                  <a:pt x="111" y="66"/>
                </a:cubicBezTo>
                <a:lnTo>
                  <a:pt x="111" y="68"/>
                </a:lnTo>
                <a:cubicBezTo>
                  <a:pt x="106" y="93"/>
                  <a:pt x="83" y="109"/>
                  <a:pt x="59" y="107"/>
                </a:cubicBezTo>
                <a:cubicBezTo>
                  <a:pt x="34" y="104"/>
                  <a:pt x="15" y="84"/>
                  <a:pt x="15" y="59"/>
                </a:cubicBezTo>
                <a:lnTo>
                  <a:pt x="15" y="57"/>
                </a:lnTo>
                <a:lnTo>
                  <a:pt x="15" y="54"/>
                </a:lnTo>
                <a:cubicBezTo>
                  <a:pt x="15" y="27"/>
                  <a:pt x="37" y="6"/>
                  <a:pt x="63" y="6"/>
                </a:cubicBezTo>
                <a:lnTo>
                  <a:pt x="67" y="6"/>
                </a:lnTo>
                <a:cubicBezTo>
                  <a:pt x="84" y="6"/>
                  <a:pt x="100" y="15"/>
                  <a:pt x="109" y="29"/>
                </a:cubicBezTo>
                <a:lnTo>
                  <a:pt x="112" y="34"/>
                </a:lnTo>
                <a:lnTo>
                  <a:pt x="70" y="11"/>
                </a:lnTo>
                <a:lnTo>
                  <a:pt x="73" y="11"/>
                </a:lnTo>
                <a:lnTo>
                  <a:pt x="26" y="50"/>
                </a:lnTo>
                <a:lnTo>
                  <a:pt x="27" y="45"/>
                </a:lnTo>
                <a:lnTo>
                  <a:pt x="30" y="34"/>
                </a:lnTo>
                <a:cubicBezTo>
                  <a:pt x="36" y="15"/>
                  <a:pt x="55" y="1"/>
                  <a:pt x="75" y="1"/>
                </a:cubicBezTo>
                <a:lnTo>
                  <a:pt x="78" y="1"/>
                </a:lnTo>
                <a:cubicBezTo>
                  <a:pt x="101" y="1"/>
                  <a:pt x="121" y="18"/>
                  <a:pt x="125" y="42"/>
                </a:cubicBezTo>
                <a:lnTo>
                  <a:pt x="126" y="45"/>
                </a:lnTo>
                <a:lnTo>
                  <a:pt x="127" y="51"/>
                </a:lnTo>
                <a:lnTo>
                  <a:pt x="127" y="61"/>
                </a:lnTo>
                <a:lnTo>
                  <a:pt x="126" y="52"/>
                </a:lnTo>
                <a:lnTo>
                  <a:pt x="127" y="54"/>
                </a:lnTo>
                <a:lnTo>
                  <a:pt x="34" y="48"/>
                </a:lnTo>
                <a:lnTo>
                  <a:pt x="34" y="47"/>
                </a:lnTo>
                <a:lnTo>
                  <a:pt x="33" y="54"/>
                </a:lnTo>
                <a:lnTo>
                  <a:pt x="33" y="51"/>
                </a:lnTo>
                <a:cubicBezTo>
                  <a:pt x="37" y="28"/>
                  <a:pt x="57" y="11"/>
                  <a:pt x="80" y="11"/>
                </a:cubicBezTo>
                <a:lnTo>
                  <a:pt x="81" y="11"/>
                </a:lnTo>
                <a:cubicBezTo>
                  <a:pt x="107" y="11"/>
                  <a:pt x="129" y="32"/>
                  <a:pt x="129" y="59"/>
                </a:cubicBezTo>
                <a:lnTo>
                  <a:pt x="129" y="61"/>
                </a:lnTo>
                <a:lnTo>
                  <a:pt x="129" y="63"/>
                </a:lnTo>
                <a:lnTo>
                  <a:pt x="34" y="52"/>
                </a:lnTo>
                <a:lnTo>
                  <a:pt x="35" y="50"/>
                </a:lnTo>
                <a:lnTo>
                  <a:pt x="33" y="61"/>
                </a:lnTo>
                <a:lnTo>
                  <a:pt x="33" y="59"/>
                </a:lnTo>
                <a:lnTo>
                  <a:pt x="81" y="107"/>
                </a:lnTo>
                <a:lnTo>
                  <a:pt x="80" y="107"/>
                </a:lnTo>
                <a:lnTo>
                  <a:pt x="128" y="59"/>
                </a:lnTo>
                <a:lnTo>
                  <a:pt x="128" y="61"/>
                </a:lnTo>
                <a:lnTo>
                  <a:pt x="127" y="50"/>
                </a:lnTo>
                <a:lnTo>
                  <a:pt x="128" y="52"/>
                </a:lnTo>
                <a:lnTo>
                  <a:pt x="38" y="42"/>
                </a:lnTo>
                <a:lnTo>
                  <a:pt x="39" y="40"/>
                </a:lnTo>
                <a:lnTo>
                  <a:pt x="38" y="41"/>
                </a:lnTo>
                <a:cubicBezTo>
                  <a:pt x="46" y="23"/>
                  <a:pt x="63" y="11"/>
                  <a:pt x="83" y="11"/>
                </a:cubicBezTo>
                <a:lnTo>
                  <a:pt x="85" y="11"/>
                </a:lnTo>
                <a:cubicBezTo>
                  <a:pt x="102" y="11"/>
                  <a:pt x="117" y="20"/>
                  <a:pt x="126" y="34"/>
                </a:cubicBezTo>
                <a:lnTo>
                  <a:pt x="129" y="39"/>
                </a:lnTo>
                <a:lnTo>
                  <a:pt x="131" y="42"/>
                </a:lnTo>
                <a:lnTo>
                  <a:pt x="43" y="68"/>
                </a:lnTo>
                <a:lnTo>
                  <a:pt x="43" y="66"/>
                </a:lnTo>
                <a:lnTo>
                  <a:pt x="44" y="75"/>
                </a:lnTo>
                <a:lnTo>
                  <a:pt x="43" y="73"/>
                </a:lnTo>
                <a:lnTo>
                  <a:pt x="138" y="59"/>
                </a:lnTo>
                <a:lnTo>
                  <a:pt x="139" y="64"/>
                </a:lnTo>
                <a:lnTo>
                  <a:pt x="137" y="53"/>
                </a:lnTo>
                <a:lnTo>
                  <a:pt x="138" y="58"/>
                </a:lnTo>
                <a:lnTo>
                  <a:pt x="59" y="39"/>
                </a:lnTo>
                <a:lnTo>
                  <a:pt x="60" y="38"/>
                </a:lnTo>
                <a:lnTo>
                  <a:pt x="60" y="38"/>
                </a:lnTo>
                <a:cubicBezTo>
                  <a:pt x="65" y="32"/>
                  <a:pt x="71" y="27"/>
                  <a:pt x="79" y="24"/>
                </a:cubicBezTo>
                <a:lnTo>
                  <a:pt x="84" y="22"/>
                </a:lnTo>
                <a:lnTo>
                  <a:pt x="75" y="27"/>
                </a:lnTo>
                <a:lnTo>
                  <a:pt x="79" y="24"/>
                </a:lnTo>
                <a:lnTo>
                  <a:pt x="59" y="52"/>
                </a:lnTo>
                <a:lnTo>
                  <a:pt x="61" y="46"/>
                </a:lnTo>
                <a:lnTo>
                  <a:pt x="60" y="64"/>
                </a:lnTo>
                <a:lnTo>
                  <a:pt x="59" y="61"/>
                </a:lnTo>
                <a:lnTo>
                  <a:pt x="155" y="54"/>
                </a:lnTo>
                <a:lnTo>
                  <a:pt x="155" y="56"/>
                </a:lnTo>
                <a:lnTo>
                  <a:pt x="155" y="61"/>
                </a:lnTo>
                <a:lnTo>
                  <a:pt x="155" y="66"/>
                </a:lnTo>
                <a:lnTo>
                  <a:pt x="155" y="68"/>
                </a:lnTo>
                <a:cubicBezTo>
                  <a:pt x="155" y="95"/>
                  <a:pt x="133" y="116"/>
                  <a:pt x="107" y="116"/>
                </a:cubicBezTo>
                <a:cubicBezTo>
                  <a:pt x="80" y="116"/>
                  <a:pt x="59" y="95"/>
                  <a:pt x="59" y="68"/>
                </a:cubicBezTo>
                <a:lnTo>
                  <a:pt x="59" y="67"/>
                </a:lnTo>
                <a:lnTo>
                  <a:pt x="59" y="64"/>
                </a:lnTo>
                <a:lnTo>
                  <a:pt x="59" y="61"/>
                </a:lnTo>
                <a:lnTo>
                  <a:pt x="59" y="59"/>
                </a:lnTo>
                <a:lnTo>
                  <a:pt x="153" y="74"/>
                </a:lnTo>
                <a:lnTo>
                  <a:pt x="152" y="76"/>
                </a:lnTo>
                <a:lnTo>
                  <a:pt x="154" y="60"/>
                </a:lnTo>
                <a:lnTo>
                  <a:pt x="154" y="63"/>
                </a:lnTo>
                <a:cubicBezTo>
                  <a:pt x="154" y="90"/>
                  <a:pt x="133" y="111"/>
                  <a:pt x="106" y="111"/>
                </a:cubicBezTo>
                <a:lnTo>
                  <a:pt x="103" y="111"/>
                </a:lnTo>
                <a:lnTo>
                  <a:pt x="100" y="111"/>
                </a:lnTo>
                <a:lnTo>
                  <a:pt x="147" y="71"/>
                </a:lnTo>
                <a:lnTo>
                  <a:pt x="147" y="74"/>
                </a:lnTo>
                <a:lnTo>
                  <a:pt x="146" y="55"/>
                </a:lnTo>
                <a:lnTo>
                  <a:pt x="147" y="57"/>
                </a:lnTo>
                <a:lnTo>
                  <a:pt x="55" y="51"/>
                </a:lnTo>
                <a:lnTo>
                  <a:pt x="56" y="48"/>
                </a:lnTo>
                <a:lnTo>
                  <a:pt x="54" y="57"/>
                </a:lnTo>
                <a:lnTo>
                  <a:pt x="54" y="54"/>
                </a:lnTo>
                <a:cubicBezTo>
                  <a:pt x="59" y="32"/>
                  <a:pt x="79" y="15"/>
                  <a:pt x="101" y="15"/>
                </a:cubicBezTo>
                <a:cubicBezTo>
                  <a:pt x="124" y="15"/>
                  <a:pt x="144" y="32"/>
                  <a:pt x="149" y="54"/>
                </a:cubicBezTo>
                <a:lnTo>
                  <a:pt x="149" y="57"/>
                </a:lnTo>
                <a:lnTo>
                  <a:pt x="147" y="48"/>
                </a:lnTo>
                <a:lnTo>
                  <a:pt x="148" y="51"/>
                </a:lnTo>
                <a:lnTo>
                  <a:pt x="56" y="59"/>
                </a:lnTo>
                <a:lnTo>
                  <a:pt x="57" y="54"/>
                </a:lnTo>
                <a:lnTo>
                  <a:pt x="57" y="53"/>
                </a:lnTo>
                <a:cubicBezTo>
                  <a:pt x="58" y="50"/>
                  <a:pt x="58" y="48"/>
                  <a:pt x="59" y="45"/>
                </a:cubicBezTo>
                <a:lnTo>
                  <a:pt x="59" y="44"/>
                </a:lnTo>
                <a:cubicBezTo>
                  <a:pt x="65" y="26"/>
                  <a:pt x="80" y="14"/>
                  <a:pt x="99" y="11"/>
                </a:cubicBezTo>
                <a:cubicBezTo>
                  <a:pt x="117" y="9"/>
                  <a:pt x="135" y="17"/>
                  <a:pt x="145" y="32"/>
                </a:cubicBezTo>
                <a:lnTo>
                  <a:pt x="146" y="34"/>
                </a:lnTo>
                <a:cubicBezTo>
                  <a:pt x="148" y="37"/>
                  <a:pt x="150" y="41"/>
                  <a:pt x="152" y="45"/>
                </a:cubicBezTo>
                <a:lnTo>
                  <a:pt x="153" y="48"/>
                </a:lnTo>
                <a:lnTo>
                  <a:pt x="150" y="42"/>
                </a:lnTo>
                <a:lnTo>
                  <a:pt x="152" y="47"/>
                </a:lnTo>
                <a:lnTo>
                  <a:pt x="88" y="26"/>
                </a:lnTo>
                <a:lnTo>
                  <a:pt x="92" y="24"/>
                </a:lnTo>
                <a:lnTo>
                  <a:pt x="85" y="28"/>
                </a:lnTo>
                <a:lnTo>
                  <a:pt x="89" y="25"/>
                </a:lnTo>
                <a:cubicBezTo>
                  <a:pt x="97" y="19"/>
                  <a:pt x="107" y="15"/>
                  <a:pt x="117" y="15"/>
                </a:cubicBezTo>
                <a:lnTo>
                  <a:pt x="120" y="15"/>
                </a:lnTo>
                <a:lnTo>
                  <a:pt x="122" y="15"/>
                </a:lnTo>
                <a:lnTo>
                  <a:pt x="75" y="52"/>
                </a:lnTo>
                <a:lnTo>
                  <a:pt x="76" y="50"/>
                </a:lnTo>
                <a:lnTo>
                  <a:pt x="74" y="61"/>
                </a:lnTo>
                <a:lnTo>
                  <a:pt x="74" y="59"/>
                </a:lnTo>
                <a:cubicBezTo>
                  <a:pt x="74" y="32"/>
                  <a:pt x="96" y="11"/>
                  <a:pt x="122" y="11"/>
                </a:cubicBezTo>
                <a:lnTo>
                  <a:pt x="123" y="11"/>
                </a:lnTo>
                <a:cubicBezTo>
                  <a:pt x="149" y="11"/>
                  <a:pt x="171" y="32"/>
                  <a:pt x="171" y="59"/>
                </a:cubicBezTo>
                <a:cubicBezTo>
                  <a:pt x="171" y="85"/>
                  <a:pt x="149" y="107"/>
                  <a:pt x="123" y="107"/>
                </a:cubicBezTo>
                <a:lnTo>
                  <a:pt x="122" y="107"/>
                </a:lnTo>
                <a:lnTo>
                  <a:pt x="170" y="59"/>
                </a:lnTo>
                <a:lnTo>
                  <a:pt x="170" y="62"/>
                </a:lnTo>
                <a:lnTo>
                  <a:pt x="170" y="63"/>
                </a:lnTo>
                <a:lnTo>
                  <a:pt x="74" y="58"/>
                </a:lnTo>
                <a:lnTo>
                  <a:pt x="75" y="54"/>
                </a:lnTo>
                <a:lnTo>
                  <a:pt x="74" y="54"/>
                </a:lnTo>
                <a:lnTo>
                  <a:pt x="122" y="102"/>
                </a:lnTo>
                <a:lnTo>
                  <a:pt x="122" y="102"/>
                </a:lnTo>
                <a:lnTo>
                  <a:pt x="170" y="54"/>
                </a:lnTo>
                <a:lnTo>
                  <a:pt x="170" y="57"/>
                </a:lnTo>
                <a:lnTo>
                  <a:pt x="170" y="59"/>
                </a:lnTo>
                <a:cubicBezTo>
                  <a:pt x="170" y="85"/>
                  <a:pt x="148" y="107"/>
                  <a:pt x="122" y="107"/>
                </a:cubicBezTo>
                <a:cubicBezTo>
                  <a:pt x="95" y="107"/>
                  <a:pt x="74" y="85"/>
                  <a:pt x="74" y="59"/>
                </a:cubicBezTo>
                <a:lnTo>
                  <a:pt x="74" y="57"/>
                </a:lnTo>
                <a:cubicBezTo>
                  <a:pt x="74" y="55"/>
                  <a:pt x="74" y="52"/>
                  <a:pt x="74" y="50"/>
                </a:cubicBezTo>
                <a:lnTo>
                  <a:pt x="75" y="47"/>
                </a:lnTo>
                <a:lnTo>
                  <a:pt x="76" y="43"/>
                </a:lnTo>
                <a:cubicBezTo>
                  <a:pt x="76" y="38"/>
                  <a:pt x="78" y="33"/>
                  <a:pt x="80" y="29"/>
                </a:cubicBezTo>
                <a:lnTo>
                  <a:pt x="81" y="28"/>
                </a:lnTo>
                <a:cubicBezTo>
                  <a:pt x="90" y="10"/>
                  <a:pt x="109" y="0"/>
                  <a:pt x="129" y="2"/>
                </a:cubicBezTo>
                <a:cubicBezTo>
                  <a:pt x="149" y="4"/>
                  <a:pt x="165" y="18"/>
                  <a:pt x="170" y="38"/>
                </a:cubicBezTo>
                <a:lnTo>
                  <a:pt x="171" y="40"/>
                </a:lnTo>
                <a:cubicBezTo>
                  <a:pt x="171" y="44"/>
                  <a:pt x="172" y="48"/>
                  <a:pt x="172" y="51"/>
                </a:cubicBezTo>
                <a:lnTo>
                  <a:pt x="172" y="56"/>
                </a:lnTo>
                <a:lnTo>
                  <a:pt x="172" y="56"/>
                </a:lnTo>
                <a:lnTo>
                  <a:pt x="172" y="54"/>
                </a:lnTo>
                <a:lnTo>
                  <a:pt x="125" y="15"/>
                </a:lnTo>
                <a:lnTo>
                  <a:pt x="126" y="15"/>
                </a:lnTo>
                <a:lnTo>
                  <a:pt x="88" y="35"/>
                </a:lnTo>
                <a:lnTo>
                  <a:pt x="89" y="33"/>
                </a:lnTo>
                <a:cubicBezTo>
                  <a:pt x="91" y="30"/>
                  <a:pt x="94" y="27"/>
                  <a:pt x="97" y="25"/>
                </a:cubicBezTo>
                <a:lnTo>
                  <a:pt x="100" y="22"/>
                </a:lnTo>
                <a:cubicBezTo>
                  <a:pt x="112" y="12"/>
                  <a:pt x="128" y="8"/>
                  <a:pt x="144" y="13"/>
                </a:cubicBezTo>
                <a:cubicBezTo>
                  <a:pt x="159" y="17"/>
                  <a:pt x="171" y="29"/>
                  <a:pt x="176" y="44"/>
                </a:cubicBezTo>
                <a:lnTo>
                  <a:pt x="178" y="48"/>
                </a:lnTo>
                <a:lnTo>
                  <a:pt x="180" y="59"/>
                </a:lnTo>
                <a:lnTo>
                  <a:pt x="104" y="30"/>
                </a:lnTo>
                <a:lnTo>
                  <a:pt x="106" y="29"/>
                </a:lnTo>
                <a:lnTo>
                  <a:pt x="93" y="43"/>
                </a:lnTo>
                <a:lnTo>
                  <a:pt x="95" y="40"/>
                </a:lnTo>
                <a:cubicBezTo>
                  <a:pt x="96" y="38"/>
                  <a:pt x="98" y="36"/>
                  <a:pt x="99" y="34"/>
                </a:cubicBezTo>
                <a:lnTo>
                  <a:pt x="103" y="29"/>
                </a:lnTo>
                <a:cubicBezTo>
                  <a:pt x="112" y="18"/>
                  <a:pt x="126" y="11"/>
                  <a:pt x="140" y="11"/>
                </a:cubicBezTo>
                <a:lnTo>
                  <a:pt x="141" y="11"/>
                </a:lnTo>
                <a:lnTo>
                  <a:pt x="142" y="11"/>
                </a:lnTo>
                <a:cubicBezTo>
                  <a:pt x="168" y="11"/>
                  <a:pt x="190" y="32"/>
                  <a:pt x="190" y="59"/>
                </a:cubicBezTo>
                <a:cubicBezTo>
                  <a:pt x="190" y="85"/>
                  <a:pt x="168" y="107"/>
                  <a:pt x="142" y="107"/>
                </a:cubicBezTo>
                <a:lnTo>
                  <a:pt x="141" y="107"/>
                </a:lnTo>
                <a:lnTo>
                  <a:pt x="189" y="59"/>
                </a:lnTo>
                <a:lnTo>
                  <a:pt x="189" y="61"/>
                </a:lnTo>
                <a:cubicBezTo>
                  <a:pt x="189" y="65"/>
                  <a:pt x="189" y="69"/>
                  <a:pt x="188" y="73"/>
                </a:cubicBezTo>
                <a:lnTo>
                  <a:pt x="188" y="75"/>
                </a:lnTo>
                <a:lnTo>
                  <a:pt x="141" y="15"/>
                </a:lnTo>
                <a:lnTo>
                  <a:pt x="141" y="15"/>
                </a:lnTo>
                <a:lnTo>
                  <a:pt x="94" y="56"/>
                </a:lnTo>
                <a:lnTo>
                  <a:pt x="95" y="53"/>
                </a:lnTo>
                <a:lnTo>
                  <a:pt x="94" y="60"/>
                </a:lnTo>
                <a:lnTo>
                  <a:pt x="94" y="59"/>
                </a:lnTo>
                <a:cubicBezTo>
                  <a:pt x="94" y="32"/>
                  <a:pt x="115" y="11"/>
                  <a:pt x="142" y="11"/>
                </a:cubicBezTo>
                <a:cubicBezTo>
                  <a:pt x="168" y="11"/>
                  <a:pt x="190" y="32"/>
                  <a:pt x="190" y="59"/>
                </a:cubicBezTo>
                <a:lnTo>
                  <a:pt x="190" y="63"/>
                </a:lnTo>
                <a:lnTo>
                  <a:pt x="189" y="73"/>
                </a:lnTo>
                <a:lnTo>
                  <a:pt x="141" y="20"/>
                </a:lnTo>
                <a:lnTo>
                  <a:pt x="142" y="20"/>
                </a:lnTo>
                <a:lnTo>
                  <a:pt x="95" y="61"/>
                </a:lnTo>
                <a:lnTo>
                  <a:pt x="95" y="58"/>
                </a:lnTo>
                <a:lnTo>
                  <a:pt x="94" y="65"/>
                </a:lnTo>
                <a:lnTo>
                  <a:pt x="94" y="63"/>
                </a:lnTo>
                <a:cubicBezTo>
                  <a:pt x="94" y="38"/>
                  <a:pt x="115" y="17"/>
                  <a:pt x="140" y="16"/>
                </a:cubicBezTo>
                <a:cubicBezTo>
                  <a:pt x="166" y="14"/>
                  <a:pt x="188" y="33"/>
                  <a:pt x="190" y="59"/>
                </a:cubicBezTo>
                <a:lnTo>
                  <a:pt x="191" y="64"/>
                </a:lnTo>
                <a:lnTo>
                  <a:pt x="191" y="64"/>
                </a:lnTo>
                <a:lnTo>
                  <a:pt x="189" y="56"/>
                </a:lnTo>
                <a:lnTo>
                  <a:pt x="190" y="58"/>
                </a:lnTo>
                <a:lnTo>
                  <a:pt x="104" y="46"/>
                </a:lnTo>
                <a:lnTo>
                  <a:pt x="105" y="45"/>
                </a:lnTo>
                <a:lnTo>
                  <a:pt x="98" y="64"/>
                </a:lnTo>
                <a:lnTo>
                  <a:pt x="98" y="61"/>
                </a:lnTo>
                <a:cubicBezTo>
                  <a:pt x="99" y="56"/>
                  <a:pt x="100" y="51"/>
                  <a:pt x="103" y="47"/>
                </a:cubicBezTo>
                <a:lnTo>
                  <a:pt x="105" y="42"/>
                </a:lnTo>
                <a:cubicBezTo>
                  <a:pt x="112" y="29"/>
                  <a:pt x="124" y="20"/>
                  <a:pt x="138" y="17"/>
                </a:cubicBezTo>
                <a:cubicBezTo>
                  <a:pt x="152" y="13"/>
                  <a:pt x="167" y="17"/>
                  <a:pt x="178" y="26"/>
                </a:cubicBezTo>
                <a:lnTo>
                  <a:pt x="180" y="28"/>
                </a:lnTo>
                <a:lnTo>
                  <a:pt x="187" y="35"/>
                </a:lnTo>
                <a:lnTo>
                  <a:pt x="153" y="20"/>
                </a:lnTo>
                <a:lnTo>
                  <a:pt x="160" y="20"/>
                </a:lnTo>
                <a:lnTo>
                  <a:pt x="160" y="20"/>
                </a:lnTo>
                <a:lnTo>
                  <a:pt x="115" y="53"/>
                </a:lnTo>
                <a:lnTo>
                  <a:pt x="116" y="50"/>
                </a:lnTo>
                <a:cubicBezTo>
                  <a:pt x="117" y="48"/>
                  <a:pt x="118" y="46"/>
                  <a:pt x="119" y="44"/>
                </a:cubicBezTo>
                <a:lnTo>
                  <a:pt x="120" y="42"/>
                </a:lnTo>
                <a:cubicBezTo>
                  <a:pt x="129" y="22"/>
                  <a:pt x="152" y="12"/>
                  <a:pt x="173" y="17"/>
                </a:cubicBezTo>
                <a:cubicBezTo>
                  <a:pt x="195" y="22"/>
                  <a:pt x="210" y="41"/>
                  <a:pt x="210" y="63"/>
                </a:cubicBezTo>
                <a:lnTo>
                  <a:pt x="210" y="68"/>
                </a:lnTo>
                <a:lnTo>
                  <a:pt x="210" y="78"/>
                </a:lnTo>
                <a:cubicBezTo>
                  <a:pt x="207" y="101"/>
                  <a:pt x="189" y="118"/>
                  <a:pt x="167" y="121"/>
                </a:cubicBezTo>
                <a:cubicBezTo>
                  <a:pt x="145" y="123"/>
                  <a:pt x="124" y="110"/>
                  <a:pt x="116" y="88"/>
                </a:cubicBezTo>
                <a:lnTo>
                  <a:pt x="116" y="87"/>
                </a:lnTo>
                <a:cubicBezTo>
                  <a:pt x="114" y="82"/>
                  <a:pt x="113" y="77"/>
                  <a:pt x="113" y="71"/>
                </a:cubicBezTo>
                <a:lnTo>
                  <a:pt x="113" y="68"/>
                </a:lnTo>
                <a:lnTo>
                  <a:pt x="113" y="67"/>
                </a:lnTo>
                <a:lnTo>
                  <a:pt x="113" y="65"/>
                </a:lnTo>
                <a:cubicBezTo>
                  <a:pt x="110" y="40"/>
                  <a:pt x="127" y="16"/>
                  <a:pt x="152" y="12"/>
                </a:cubicBezTo>
                <a:cubicBezTo>
                  <a:pt x="177" y="7"/>
                  <a:pt x="201" y="23"/>
                  <a:pt x="207" y="47"/>
                </a:cubicBezTo>
                <a:lnTo>
                  <a:pt x="208" y="51"/>
                </a:lnTo>
                <a:lnTo>
                  <a:pt x="210" y="60"/>
                </a:lnTo>
                <a:cubicBezTo>
                  <a:pt x="212" y="74"/>
                  <a:pt x="208" y="88"/>
                  <a:pt x="199" y="99"/>
                </a:cubicBezTo>
                <a:cubicBezTo>
                  <a:pt x="190" y="110"/>
                  <a:pt x="177" y="116"/>
                  <a:pt x="162" y="116"/>
                </a:cubicBezTo>
                <a:lnTo>
                  <a:pt x="160" y="116"/>
                </a:lnTo>
                <a:cubicBezTo>
                  <a:pt x="146" y="116"/>
                  <a:pt x="133" y="110"/>
                  <a:pt x="124" y="99"/>
                </a:cubicBezTo>
                <a:cubicBezTo>
                  <a:pt x="115" y="89"/>
                  <a:pt x="111" y="74"/>
                  <a:pt x="113" y="61"/>
                </a:cubicBezTo>
                <a:lnTo>
                  <a:pt x="114" y="58"/>
                </a:lnTo>
                <a:lnTo>
                  <a:pt x="115" y="52"/>
                </a:lnTo>
                <a:cubicBezTo>
                  <a:pt x="120" y="32"/>
                  <a:pt x="137" y="17"/>
                  <a:pt x="158" y="16"/>
                </a:cubicBezTo>
                <a:cubicBezTo>
                  <a:pt x="179" y="14"/>
                  <a:pt x="198" y="26"/>
                  <a:pt x="206" y="46"/>
                </a:cubicBezTo>
                <a:lnTo>
                  <a:pt x="207" y="48"/>
                </a:lnTo>
                <a:lnTo>
                  <a:pt x="200" y="36"/>
                </a:lnTo>
                <a:lnTo>
                  <a:pt x="202" y="38"/>
                </a:lnTo>
                <a:lnTo>
                  <a:pt x="134" y="32"/>
                </a:lnTo>
                <a:lnTo>
                  <a:pt x="137" y="29"/>
                </a:lnTo>
                <a:lnTo>
                  <a:pt x="140" y="27"/>
                </a:lnTo>
                <a:cubicBezTo>
                  <a:pt x="158" y="12"/>
                  <a:pt x="183" y="12"/>
                  <a:pt x="201" y="27"/>
                </a:cubicBezTo>
                <a:lnTo>
                  <a:pt x="204" y="29"/>
                </a:lnTo>
                <a:lnTo>
                  <a:pt x="207" y="32"/>
                </a:lnTo>
                <a:lnTo>
                  <a:pt x="130" y="58"/>
                </a:lnTo>
                <a:lnTo>
                  <a:pt x="131" y="54"/>
                </a:lnTo>
                <a:lnTo>
                  <a:pt x="131" y="50"/>
                </a:lnTo>
                <a:cubicBezTo>
                  <a:pt x="136" y="27"/>
                  <a:pt x="156" y="11"/>
                  <a:pt x="178" y="11"/>
                </a:cubicBezTo>
                <a:lnTo>
                  <a:pt x="180" y="11"/>
                </a:lnTo>
                <a:cubicBezTo>
                  <a:pt x="204" y="11"/>
                  <a:pt x="224" y="28"/>
                  <a:pt x="228" y="51"/>
                </a:cubicBezTo>
                <a:lnTo>
                  <a:pt x="228" y="54"/>
                </a:lnTo>
                <a:cubicBezTo>
                  <a:pt x="229" y="57"/>
                  <a:pt x="229" y="59"/>
                  <a:pt x="229" y="62"/>
                </a:cubicBezTo>
                <a:lnTo>
                  <a:pt x="229" y="63"/>
                </a:lnTo>
                <a:cubicBezTo>
                  <a:pt x="229" y="90"/>
                  <a:pt x="207" y="111"/>
                  <a:pt x="181" y="111"/>
                </a:cubicBezTo>
                <a:cubicBezTo>
                  <a:pt x="154" y="111"/>
                  <a:pt x="133" y="90"/>
                  <a:pt x="133" y="63"/>
                </a:cubicBezTo>
                <a:lnTo>
                  <a:pt x="133" y="59"/>
                </a:lnTo>
                <a:lnTo>
                  <a:pt x="133" y="54"/>
                </a:lnTo>
                <a:cubicBezTo>
                  <a:pt x="133" y="29"/>
                  <a:pt x="152" y="9"/>
                  <a:pt x="176" y="6"/>
                </a:cubicBezTo>
                <a:cubicBezTo>
                  <a:pt x="201" y="4"/>
                  <a:pt x="223" y="20"/>
                  <a:pt x="228" y="45"/>
                </a:cubicBezTo>
                <a:lnTo>
                  <a:pt x="229" y="47"/>
                </a:lnTo>
                <a:lnTo>
                  <a:pt x="229" y="50"/>
                </a:lnTo>
                <a:cubicBezTo>
                  <a:pt x="234" y="76"/>
                  <a:pt x="217" y="101"/>
                  <a:pt x="191" y="106"/>
                </a:cubicBezTo>
                <a:cubicBezTo>
                  <a:pt x="165" y="111"/>
                  <a:pt x="140" y="94"/>
                  <a:pt x="135" y="68"/>
                </a:cubicBezTo>
                <a:lnTo>
                  <a:pt x="134" y="66"/>
                </a:lnTo>
                <a:lnTo>
                  <a:pt x="134" y="63"/>
                </a:lnTo>
                <a:lnTo>
                  <a:pt x="229" y="54"/>
                </a:lnTo>
                <a:lnTo>
                  <a:pt x="229" y="59"/>
                </a:lnTo>
                <a:lnTo>
                  <a:pt x="229" y="63"/>
                </a:lnTo>
                <a:cubicBezTo>
                  <a:pt x="229" y="90"/>
                  <a:pt x="207" y="111"/>
                  <a:pt x="181" y="111"/>
                </a:cubicBezTo>
                <a:cubicBezTo>
                  <a:pt x="154" y="111"/>
                  <a:pt x="133" y="90"/>
                  <a:pt x="133" y="63"/>
                </a:cubicBezTo>
                <a:lnTo>
                  <a:pt x="133" y="62"/>
                </a:lnTo>
                <a:lnTo>
                  <a:pt x="133" y="59"/>
                </a:lnTo>
                <a:cubicBezTo>
                  <a:pt x="133" y="32"/>
                  <a:pt x="154" y="11"/>
                  <a:pt x="181" y="11"/>
                </a:cubicBezTo>
                <a:lnTo>
                  <a:pt x="182" y="11"/>
                </a:lnTo>
                <a:lnTo>
                  <a:pt x="184" y="11"/>
                </a:lnTo>
                <a:lnTo>
                  <a:pt x="187" y="11"/>
                </a:lnTo>
                <a:lnTo>
                  <a:pt x="147" y="32"/>
                </a:lnTo>
                <a:lnTo>
                  <a:pt x="149" y="29"/>
                </a:lnTo>
                <a:lnTo>
                  <a:pt x="152" y="25"/>
                </a:lnTo>
                <a:cubicBezTo>
                  <a:pt x="160" y="14"/>
                  <a:pt x="173" y="7"/>
                  <a:pt x="187" y="6"/>
                </a:cubicBezTo>
                <a:cubicBezTo>
                  <a:pt x="201" y="5"/>
                  <a:pt x="215" y="10"/>
                  <a:pt x="224" y="20"/>
                </a:cubicBezTo>
                <a:lnTo>
                  <a:pt x="226" y="22"/>
                </a:lnTo>
                <a:cubicBezTo>
                  <a:pt x="230" y="26"/>
                  <a:pt x="233" y="30"/>
                  <a:pt x="235" y="35"/>
                </a:cubicBezTo>
                <a:lnTo>
                  <a:pt x="237" y="38"/>
                </a:lnTo>
                <a:lnTo>
                  <a:pt x="194" y="11"/>
                </a:lnTo>
                <a:lnTo>
                  <a:pt x="194" y="11"/>
                </a:lnTo>
                <a:lnTo>
                  <a:pt x="197" y="11"/>
                </a:lnTo>
                <a:lnTo>
                  <a:pt x="198" y="11"/>
                </a:lnTo>
                <a:cubicBezTo>
                  <a:pt x="214" y="11"/>
                  <a:pt x="229" y="19"/>
                  <a:pt x="238" y="32"/>
                </a:cubicBezTo>
                <a:lnTo>
                  <a:pt x="241" y="37"/>
                </a:lnTo>
                <a:cubicBezTo>
                  <a:pt x="245" y="43"/>
                  <a:pt x="248" y="51"/>
                  <a:pt x="249" y="59"/>
                </a:cubicBezTo>
                <a:lnTo>
                  <a:pt x="249" y="64"/>
                </a:lnTo>
                <a:cubicBezTo>
                  <a:pt x="251" y="77"/>
                  <a:pt x="246" y="91"/>
                  <a:pt x="237" y="101"/>
                </a:cubicBezTo>
                <a:cubicBezTo>
                  <a:pt x="228" y="111"/>
                  <a:pt x="215" y="116"/>
                  <a:pt x="201" y="116"/>
                </a:cubicBezTo>
                <a:lnTo>
                  <a:pt x="201" y="116"/>
                </a:lnTo>
                <a:lnTo>
                  <a:pt x="200" y="116"/>
                </a:lnTo>
                <a:lnTo>
                  <a:pt x="248" y="68"/>
                </a:lnTo>
                <a:lnTo>
                  <a:pt x="248" y="71"/>
                </a:lnTo>
                <a:lnTo>
                  <a:pt x="248" y="73"/>
                </a:lnTo>
                <a:lnTo>
                  <a:pt x="162" y="44"/>
                </a:lnTo>
                <a:lnTo>
                  <a:pt x="163" y="42"/>
                </a:lnTo>
                <a:lnTo>
                  <a:pt x="157" y="53"/>
                </a:lnTo>
                <a:lnTo>
                  <a:pt x="158" y="51"/>
                </a:lnTo>
                <a:lnTo>
                  <a:pt x="158" y="50"/>
                </a:lnTo>
                <a:cubicBezTo>
                  <a:pt x="160" y="45"/>
                  <a:pt x="162" y="41"/>
                  <a:pt x="165" y="37"/>
                </a:cubicBezTo>
                <a:lnTo>
                  <a:pt x="167" y="35"/>
                </a:lnTo>
                <a:cubicBezTo>
                  <a:pt x="178" y="19"/>
                  <a:pt x="198" y="12"/>
                  <a:pt x="217" y="17"/>
                </a:cubicBezTo>
                <a:cubicBezTo>
                  <a:pt x="236" y="22"/>
                  <a:pt x="250" y="38"/>
                  <a:pt x="253" y="58"/>
                </a:cubicBezTo>
                <a:lnTo>
                  <a:pt x="253" y="62"/>
                </a:lnTo>
                <a:lnTo>
                  <a:pt x="254" y="69"/>
                </a:lnTo>
                <a:lnTo>
                  <a:pt x="254" y="70"/>
                </a:lnTo>
                <a:lnTo>
                  <a:pt x="252" y="61"/>
                </a:lnTo>
                <a:lnTo>
                  <a:pt x="253" y="63"/>
                </a:lnTo>
                <a:lnTo>
                  <a:pt x="160" y="68"/>
                </a:lnTo>
                <a:lnTo>
                  <a:pt x="161" y="63"/>
                </a:lnTo>
                <a:lnTo>
                  <a:pt x="163" y="55"/>
                </a:lnTo>
                <a:lnTo>
                  <a:pt x="164" y="52"/>
                </a:lnTo>
                <a:lnTo>
                  <a:pt x="165" y="48"/>
                </a:lnTo>
                <a:cubicBezTo>
                  <a:pt x="172" y="28"/>
                  <a:pt x="191" y="15"/>
                  <a:pt x="213" y="16"/>
                </a:cubicBezTo>
                <a:cubicBezTo>
                  <a:pt x="234" y="16"/>
                  <a:pt x="252" y="31"/>
                  <a:pt x="258" y="52"/>
                </a:cubicBezTo>
                <a:lnTo>
                  <a:pt x="258" y="54"/>
                </a:lnTo>
                <a:cubicBezTo>
                  <a:pt x="259" y="58"/>
                  <a:pt x="259" y="62"/>
                  <a:pt x="259" y="65"/>
                </a:cubicBezTo>
                <a:lnTo>
                  <a:pt x="259" y="68"/>
                </a:lnTo>
                <a:lnTo>
                  <a:pt x="211" y="20"/>
                </a:lnTo>
                <a:lnTo>
                  <a:pt x="214" y="20"/>
                </a:lnTo>
                <a:cubicBezTo>
                  <a:pt x="240" y="20"/>
                  <a:pt x="262" y="42"/>
                  <a:pt x="262" y="68"/>
                </a:cubicBezTo>
                <a:cubicBezTo>
                  <a:pt x="262" y="95"/>
                  <a:pt x="240" y="116"/>
                  <a:pt x="214" y="116"/>
                </a:cubicBezTo>
                <a:lnTo>
                  <a:pt x="213" y="116"/>
                </a:lnTo>
                <a:cubicBezTo>
                  <a:pt x="194" y="116"/>
                  <a:pt x="177" y="105"/>
                  <a:pt x="169" y="87"/>
                </a:cubicBezTo>
                <a:cubicBezTo>
                  <a:pt x="162" y="69"/>
                  <a:pt x="166" y="48"/>
                  <a:pt x="180" y="35"/>
                </a:cubicBezTo>
                <a:lnTo>
                  <a:pt x="182" y="32"/>
                </a:lnTo>
                <a:lnTo>
                  <a:pt x="180" y="33"/>
                </a:lnTo>
                <a:lnTo>
                  <a:pt x="175" y="42"/>
                </a:lnTo>
                <a:lnTo>
                  <a:pt x="177" y="39"/>
                </a:lnTo>
                <a:lnTo>
                  <a:pt x="181" y="32"/>
                </a:lnTo>
                <a:cubicBezTo>
                  <a:pt x="192" y="16"/>
                  <a:pt x="212" y="8"/>
                  <a:pt x="232" y="12"/>
                </a:cubicBezTo>
                <a:cubicBezTo>
                  <a:pt x="251" y="17"/>
                  <a:pt x="266" y="34"/>
                  <a:pt x="268" y="54"/>
                </a:cubicBezTo>
                <a:lnTo>
                  <a:pt x="269" y="58"/>
                </a:lnTo>
                <a:lnTo>
                  <a:pt x="269" y="68"/>
                </a:lnTo>
                <a:cubicBezTo>
                  <a:pt x="269" y="95"/>
                  <a:pt x="247" y="116"/>
                  <a:pt x="221" y="116"/>
                </a:cubicBezTo>
                <a:lnTo>
                  <a:pt x="220" y="116"/>
                </a:lnTo>
                <a:cubicBezTo>
                  <a:pt x="206" y="116"/>
                  <a:pt x="193" y="111"/>
                  <a:pt x="184" y="101"/>
                </a:cubicBezTo>
                <a:cubicBezTo>
                  <a:pt x="175" y="91"/>
                  <a:pt x="171" y="77"/>
                  <a:pt x="172" y="64"/>
                </a:cubicBezTo>
                <a:lnTo>
                  <a:pt x="173" y="59"/>
                </a:lnTo>
                <a:cubicBezTo>
                  <a:pt x="173" y="55"/>
                  <a:pt x="174" y="52"/>
                  <a:pt x="175" y="48"/>
                </a:cubicBezTo>
                <a:lnTo>
                  <a:pt x="176" y="45"/>
                </a:lnTo>
                <a:lnTo>
                  <a:pt x="176" y="44"/>
                </a:lnTo>
                <a:cubicBezTo>
                  <a:pt x="183" y="25"/>
                  <a:pt x="200" y="12"/>
                  <a:pt x="221" y="11"/>
                </a:cubicBezTo>
                <a:cubicBezTo>
                  <a:pt x="241" y="10"/>
                  <a:pt x="259" y="22"/>
                  <a:pt x="267" y="41"/>
                </a:cubicBezTo>
                <a:lnTo>
                  <a:pt x="268" y="44"/>
                </a:lnTo>
                <a:lnTo>
                  <a:pt x="267" y="42"/>
                </a:lnTo>
                <a:lnTo>
                  <a:pt x="177" y="52"/>
                </a:lnTo>
                <a:lnTo>
                  <a:pt x="178" y="50"/>
                </a:lnTo>
                <a:lnTo>
                  <a:pt x="178" y="50"/>
                </a:lnTo>
                <a:cubicBezTo>
                  <a:pt x="182" y="27"/>
                  <a:pt x="202" y="11"/>
                  <a:pt x="225" y="11"/>
                </a:cubicBezTo>
                <a:lnTo>
                  <a:pt x="225" y="11"/>
                </a:lnTo>
                <a:lnTo>
                  <a:pt x="226" y="11"/>
                </a:lnTo>
                <a:cubicBezTo>
                  <a:pt x="253" y="11"/>
                  <a:pt x="274" y="32"/>
                  <a:pt x="274" y="59"/>
                </a:cubicBezTo>
                <a:lnTo>
                  <a:pt x="274" y="61"/>
                </a:lnTo>
                <a:lnTo>
                  <a:pt x="269" y="40"/>
                </a:lnTo>
                <a:lnTo>
                  <a:pt x="270" y="42"/>
                </a:lnTo>
                <a:lnTo>
                  <a:pt x="227" y="15"/>
                </a:lnTo>
                <a:lnTo>
                  <a:pt x="231" y="15"/>
                </a:lnTo>
                <a:lnTo>
                  <a:pt x="188" y="42"/>
                </a:lnTo>
                <a:lnTo>
                  <a:pt x="189" y="40"/>
                </a:lnTo>
                <a:lnTo>
                  <a:pt x="188" y="41"/>
                </a:lnTo>
                <a:cubicBezTo>
                  <a:pt x="196" y="23"/>
                  <a:pt x="213" y="11"/>
                  <a:pt x="233" y="11"/>
                </a:cubicBezTo>
                <a:lnTo>
                  <a:pt x="234" y="11"/>
                </a:lnTo>
                <a:cubicBezTo>
                  <a:pt x="258" y="11"/>
                  <a:pt x="278" y="28"/>
                  <a:pt x="282" y="51"/>
                </a:cubicBezTo>
                <a:lnTo>
                  <a:pt x="282" y="54"/>
                </a:lnTo>
                <a:cubicBezTo>
                  <a:pt x="283" y="57"/>
                  <a:pt x="283" y="59"/>
                  <a:pt x="283" y="62"/>
                </a:cubicBezTo>
                <a:lnTo>
                  <a:pt x="283" y="66"/>
                </a:lnTo>
                <a:lnTo>
                  <a:pt x="283" y="70"/>
                </a:lnTo>
                <a:lnTo>
                  <a:pt x="282" y="61"/>
                </a:lnTo>
                <a:lnTo>
                  <a:pt x="283" y="64"/>
                </a:lnTo>
                <a:lnTo>
                  <a:pt x="193" y="52"/>
                </a:lnTo>
                <a:lnTo>
                  <a:pt x="193" y="51"/>
                </a:lnTo>
                <a:lnTo>
                  <a:pt x="188" y="72"/>
                </a:lnTo>
                <a:lnTo>
                  <a:pt x="188" y="68"/>
                </a:lnTo>
                <a:lnTo>
                  <a:pt x="189" y="59"/>
                </a:lnTo>
                <a:lnTo>
                  <a:pt x="189" y="53"/>
                </a:lnTo>
                <a:cubicBezTo>
                  <a:pt x="192" y="28"/>
                  <a:pt x="215" y="9"/>
                  <a:pt x="240" y="11"/>
                </a:cubicBezTo>
                <a:cubicBezTo>
                  <a:pt x="265" y="13"/>
                  <a:pt x="285" y="34"/>
                  <a:pt x="285" y="59"/>
                </a:cubicBezTo>
                <a:lnTo>
                  <a:pt x="285" y="60"/>
                </a:lnTo>
                <a:lnTo>
                  <a:pt x="284" y="53"/>
                </a:lnTo>
                <a:lnTo>
                  <a:pt x="285" y="56"/>
                </a:lnTo>
                <a:lnTo>
                  <a:pt x="237" y="15"/>
                </a:lnTo>
                <a:lnTo>
                  <a:pt x="239" y="15"/>
                </a:lnTo>
                <a:lnTo>
                  <a:pt x="241" y="15"/>
                </a:lnTo>
                <a:lnTo>
                  <a:pt x="199" y="42"/>
                </a:lnTo>
                <a:lnTo>
                  <a:pt x="200" y="40"/>
                </a:lnTo>
                <a:lnTo>
                  <a:pt x="195" y="52"/>
                </a:lnTo>
                <a:lnTo>
                  <a:pt x="196" y="50"/>
                </a:lnTo>
                <a:cubicBezTo>
                  <a:pt x="200" y="27"/>
                  <a:pt x="220" y="11"/>
                  <a:pt x="243" y="11"/>
                </a:cubicBezTo>
                <a:lnTo>
                  <a:pt x="245" y="11"/>
                </a:lnTo>
                <a:cubicBezTo>
                  <a:pt x="268" y="11"/>
                  <a:pt x="288" y="28"/>
                  <a:pt x="292" y="51"/>
                </a:cubicBezTo>
                <a:lnTo>
                  <a:pt x="293" y="54"/>
                </a:lnTo>
                <a:lnTo>
                  <a:pt x="293" y="56"/>
                </a:lnTo>
                <a:lnTo>
                  <a:pt x="295" y="66"/>
                </a:lnTo>
                <a:lnTo>
                  <a:pt x="294" y="61"/>
                </a:lnTo>
                <a:lnTo>
                  <a:pt x="202" y="58"/>
                </a:lnTo>
                <a:lnTo>
                  <a:pt x="203" y="55"/>
                </a:lnTo>
                <a:lnTo>
                  <a:pt x="201" y="66"/>
                </a:lnTo>
                <a:lnTo>
                  <a:pt x="201" y="60"/>
                </a:lnTo>
                <a:lnTo>
                  <a:pt x="201" y="57"/>
                </a:lnTo>
                <a:lnTo>
                  <a:pt x="201" y="54"/>
                </a:lnTo>
                <a:cubicBezTo>
                  <a:pt x="201" y="42"/>
                  <a:pt x="206" y="30"/>
                  <a:pt x="215" y="21"/>
                </a:cubicBezTo>
                <a:lnTo>
                  <a:pt x="216" y="20"/>
                </a:lnTo>
                <a:cubicBezTo>
                  <a:pt x="229" y="6"/>
                  <a:pt x="250" y="2"/>
                  <a:pt x="268" y="10"/>
                </a:cubicBezTo>
                <a:cubicBezTo>
                  <a:pt x="286" y="17"/>
                  <a:pt x="297" y="35"/>
                  <a:pt x="297" y="54"/>
                </a:cubicBezTo>
                <a:lnTo>
                  <a:pt x="297" y="57"/>
                </a:lnTo>
                <a:lnTo>
                  <a:pt x="297" y="63"/>
                </a:lnTo>
                <a:lnTo>
                  <a:pt x="297" y="69"/>
                </a:lnTo>
                <a:lnTo>
                  <a:pt x="297" y="73"/>
                </a:lnTo>
                <a:lnTo>
                  <a:pt x="228" y="30"/>
                </a:lnTo>
                <a:lnTo>
                  <a:pt x="229" y="30"/>
                </a:lnTo>
                <a:lnTo>
                  <a:pt x="204" y="61"/>
                </a:lnTo>
                <a:lnTo>
                  <a:pt x="205" y="57"/>
                </a:lnTo>
                <a:lnTo>
                  <a:pt x="206" y="52"/>
                </a:lnTo>
                <a:lnTo>
                  <a:pt x="207" y="48"/>
                </a:lnTo>
                <a:cubicBezTo>
                  <a:pt x="214" y="27"/>
                  <a:pt x="235" y="14"/>
                  <a:pt x="257" y="16"/>
                </a:cubicBezTo>
                <a:cubicBezTo>
                  <a:pt x="279" y="17"/>
                  <a:pt x="297" y="34"/>
                  <a:pt x="300" y="56"/>
                </a:cubicBezTo>
                <a:lnTo>
                  <a:pt x="301" y="59"/>
                </a:lnTo>
                <a:cubicBezTo>
                  <a:pt x="301" y="61"/>
                  <a:pt x="301" y="64"/>
                  <a:pt x="301" y="66"/>
                </a:cubicBezTo>
                <a:lnTo>
                  <a:pt x="301" y="71"/>
                </a:lnTo>
                <a:lnTo>
                  <a:pt x="301" y="75"/>
                </a:lnTo>
                <a:lnTo>
                  <a:pt x="301" y="66"/>
                </a:lnTo>
                <a:lnTo>
                  <a:pt x="301" y="69"/>
                </a:lnTo>
                <a:lnTo>
                  <a:pt x="206" y="78"/>
                </a:lnTo>
                <a:lnTo>
                  <a:pt x="206" y="77"/>
                </a:lnTo>
                <a:cubicBezTo>
                  <a:pt x="206" y="75"/>
                  <a:pt x="206" y="72"/>
                  <a:pt x="206" y="70"/>
                </a:cubicBezTo>
                <a:lnTo>
                  <a:pt x="207" y="67"/>
                </a:lnTo>
                <a:lnTo>
                  <a:pt x="206" y="73"/>
                </a:lnTo>
                <a:lnTo>
                  <a:pt x="206" y="70"/>
                </a:lnTo>
                <a:lnTo>
                  <a:pt x="206" y="68"/>
                </a:lnTo>
                <a:cubicBezTo>
                  <a:pt x="206" y="44"/>
                  <a:pt x="225" y="24"/>
                  <a:pt x="249" y="21"/>
                </a:cubicBezTo>
                <a:cubicBezTo>
                  <a:pt x="273" y="18"/>
                  <a:pt x="295" y="33"/>
                  <a:pt x="301" y="57"/>
                </a:cubicBezTo>
                <a:lnTo>
                  <a:pt x="302" y="59"/>
                </a:lnTo>
                <a:lnTo>
                  <a:pt x="303" y="64"/>
                </a:lnTo>
                <a:lnTo>
                  <a:pt x="207" y="73"/>
                </a:lnTo>
                <a:lnTo>
                  <a:pt x="207" y="71"/>
                </a:lnTo>
                <a:lnTo>
                  <a:pt x="207" y="68"/>
                </a:lnTo>
                <a:lnTo>
                  <a:pt x="207" y="65"/>
                </a:lnTo>
                <a:lnTo>
                  <a:pt x="207" y="63"/>
                </a:lnTo>
                <a:cubicBezTo>
                  <a:pt x="207" y="42"/>
                  <a:pt x="222" y="23"/>
                  <a:pt x="243" y="17"/>
                </a:cubicBezTo>
                <a:cubicBezTo>
                  <a:pt x="263" y="11"/>
                  <a:pt x="286" y="20"/>
                  <a:pt x="297" y="39"/>
                </a:cubicBezTo>
                <a:lnTo>
                  <a:pt x="298" y="41"/>
                </a:lnTo>
                <a:lnTo>
                  <a:pt x="300" y="44"/>
                </a:lnTo>
                <a:lnTo>
                  <a:pt x="212" y="58"/>
                </a:lnTo>
                <a:lnTo>
                  <a:pt x="213" y="54"/>
                </a:lnTo>
                <a:lnTo>
                  <a:pt x="213" y="50"/>
                </a:lnTo>
                <a:cubicBezTo>
                  <a:pt x="218" y="27"/>
                  <a:pt x="238" y="11"/>
                  <a:pt x="260" y="11"/>
                </a:cubicBezTo>
                <a:lnTo>
                  <a:pt x="261" y="11"/>
                </a:lnTo>
                <a:cubicBezTo>
                  <a:pt x="282" y="11"/>
                  <a:pt x="300" y="24"/>
                  <a:pt x="307" y="44"/>
                </a:cubicBezTo>
                <a:lnTo>
                  <a:pt x="309" y="48"/>
                </a:lnTo>
                <a:lnTo>
                  <a:pt x="306" y="42"/>
                </a:lnTo>
                <a:lnTo>
                  <a:pt x="307" y="45"/>
                </a:lnTo>
                <a:lnTo>
                  <a:pt x="303" y="38"/>
                </a:lnTo>
                <a:lnTo>
                  <a:pt x="304" y="40"/>
                </a:lnTo>
                <a:lnTo>
                  <a:pt x="218" y="68"/>
                </a:lnTo>
                <a:lnTo>
                  <a:pt x="218" y="66"/>
                </a:lnTo>
                <a:lnTo>
                  <a:pt x="218" y="63"/>
                </a:lnTo>
                <a:cubicBezTo>
                  <a:pt x="218" y="37"/>
                  <a:pt x="239" y="15"/>
                  <a:pt x="266" y="15"/>
                </a:cubicBezTo>
                <a:lnTo>
                  <a:pt x="268" y="15"/>
                </a:lnTo>
                <a:cubicBezTo>
                  <a:pt x="292" y="15"/>
                  <a:pt x="312" y="32"/>
                  <a:pt x="316" y="56"/>
                </a:cubicBezTo>
                <a:lnTo>
                  <a:pt x="316" y="59"/>
                </a:lnTo>
                <a:cubicBezTo>
                  <a:pt x="317" y="61"/>
                  <a:pt x="317" y="64"/>
                  <a:pt x="317" y="66"/>
                </a:cubicBezTo>
                <a:lnTo>
                  <a:pt x="317" y="68"/>
                </a:lnTo>
                <a:lnTo>
                  <a:pt x="222" y="59"/>
                </a:lnTo>
                <a:lnTo>
                  <a:pt x="223" y="54"/>
                </a:lnTo>
                <a:lnTo>
                  <a:pt x="222" y="63"/>
                </a:lnTo>
                <a:lnTo>
                  <a:pt x="222" y="60"/>
                </a:lnTo>
                <a:cubicBezTo>
                  <a:pt x="222" y="55"/>
                  <a:pt x="223" y="50"/>
                  <a:pt x="224" y="45"/>
                </a:cubicBezTo>
                <a:lnTo>
                  <a:pt x="225" y="44"/>
                </a:lnTo>
                <a:cubicBezTo>
                  <a:pt x="232" y="24"/>
                  <a:pt x="251" y="10"/>
                  <a:pt x="272" y="11"/>
                </a:cubicBezTo>
                <a:cubicBezTo>
                  <a:pt x="294" y="12"/>
                  <a:pt x="312" y="27"/>
                  <a:pt x="317" y="47"/>
                </a:cubicBezTo>
                <a:lnTo>
                  <a:pt x="318" y="51"/>
                </a:lnTo>
                <a:cubicBezTo>
                  <a:pt x="319" y="54"/>
                  <a:pt x="319" y="56"/>
                  <a:pt x="319" y="59"/>
                </a:cubicBezTo>
                <a:lnTo>
                  <a:pt x="320" y="64"/>
                </a:lnTo>
                <a:lnTo>
                  <a:pt x="272" y="20"/>
                </a:lnTo>
                <a:lnTo>
                  <a:pt x="274" y="20"/>
                </a:lnTo>
                <a:lnTo>
                  <a:pt x="227" y="64"/>
                </a:lnTo>
                <a:lnTo>
                  <a:pt x="227" y="59"/>
                </a:lnTo>
                <a:cubicBezTo>
                  <a:pt x="228" y="55"/>
                  <a:pt x="228" y="52"/>
                  <a:pt x="229" y="48"/>
                </a:cubicBezTo>
                <a:lnTo>
                  <a:pt x="231" y="44"/>
                </a:lnTo>
                <a:cubicBezTo>
                  <a:pt x="237" y="24"/>
                  <a:pt x="256" y="11"/>
                  <a:pt x="276" y="11"/>
                </a:cubicBezTo>
                <a:lnTo>
                  <a:pt x="278" y="11"/>
                </a:lnTo>
                <a:cubicBezTo>
                  <a:pt x="291" y="11"/>
                  <a:pt x="303" y="16"/>
                  <a:pt x="312" y="25"/>
                </a:cubicBezTo>
                <a:lnTo>
                  <a:pt x="314" y="28"/>
                </a:lnTo>
                <a:lnTo>
                  <a:pt x="313" y="26"/>
                </a:lnTo>
                <a:lnTo>
                  <a:pt x="238" y="46"/>
                </a:lnTo>
                <a:lnTo>
                  <a:pt x="239" y="43"/>
                </a:lnTo>
                <a:lnTo>
                  <a:pt x="236" y="61"/>
                </a:lnTo>
                <a:lnTo>
                  <a:pt x="236" y="59"/>
                </a:lnTo>
                <a:cubicBezTo>
                  <a:pt x="236" y="32"/>
                  <a:pt x="257" y="11"/>
                  <a:pt x="284" y="11"/>
                </a:cubicBezTo>
                <a:cubicBezTo>
                  <a:pt x="310" y="11"/>
                  <a:pt x="332" y="32"/>
                  <a:pt x="332" y="59"/>
                </a:cubicBezTo>
                <a:lnTo>
                  <a:pt x="332" y="60"/>
                </a:lnTo>
                <a:lnTo>
                  <a:pt x="332" y="64"/>
                </a:lnTo>
                <a:lnTo>
                  <a:pt x="332" y="67"/>
                </a:lnTo>
                <a:lnTo>
                  <a:pt x="332" y="68"/>
                </a:lnTo>
                <a:cubicBezTo>
                  <a:pt x="332" y="95"/>
                  <a:pt x="310" y="116"/>
                  <a:pt x="284" y="116"/>
                </a:cubicBezTo>
                <a:cubicBezTo>
                  <a:pt x="257" y="116"/>
                  <a:pt x="236" y="95"/>
                  <a:pt x="236" y="68"/>
                </a:cubicBezTo>
                <a:lnTo>
                  <a:pt x="236" y="67"/>
                </a:lnTo>
                <a:lnTo>
                  <a:pt x="236" y="64"/>
                </a:lnTo>
                <a:lnTo>
                  <a:pt x="236" y="60"/>
                </a:lnTo>
                <a:lnTo>
                  <a:pt x="236" y="59"/>
                </a:lnTo>
                <a:cubicBezTo>
                  <a:pt x="236" y="34"/>
                  <a:pt x="256" y="13"/>
                  <a:pt x="281" y="11"/>
                </a:cubicBezTo>
                <a:cubicBezTo>
                  <a:pt x="306" y="9"/>
                  <a:pt x="328" y="28"/>
                  <a:pt x="332" y="53"/>
                </a:cubicBezTo>
                <a:lnTo>
                  <a:pt x="332" y="57"/>
                </a:lnTo>
                <a:lnTo>
                  <a:pt x="332" y="68"/>
                </a:lnTo>
                <a:lnTo>
                  <a:pt x="284" y="20"/>
                </a:lnTo>
                <a:lnTo>
                  <a:pt x="285" y="20"/>
                </a:lnTo>
                <a:lnTo>
                  <a:pt x="238" y="61"/>
                </a:lnTo>
                <a:lnTo>
                  <a:pt x="238" y="58"/>
                </a:lnTo>
                <a:lnTo>
                  <a:pt x="239" y="52"/>
                </a:lnTo>
                <a:cubicBezTo>
                  <a:pt x="244" y="34"/>
                  <a:pt x="258" y="20"/>
                  <a:pt x="276" y="17"/>
                </a:cubicBezTo>
                <a:cubicBezTo>
                  <a:pt x="294" y="13"/>
                  <a:pt x="312" y="19"/>
                  <a:pt x="323" y="33"/>
                </a:cubicBezTo>
                <a:lnTo>
                  <a:pt x="325" y="36"/>
                </a:lnTo>
                <a:lnTo>
                  <a:pt x="327" y="38"/>
                </a:lnTo>
                <a:lnTo>
                  <a:pt x="247" y="47"/>
                </a:lnTo>
                <a:lnTo>
                  <a:pt x="248" y="45"/>
                </a:lnTo>
                <a:lnTo>
                  <a:pt x="245" y="53"/>
                </a:lnTo>
                <a:lnTo>
                  <a:pt x="246" y="50"/>
                </a:lnTo>
                <a:lnTo>
                  <a:pt x="247" y="45"/>
                </a:lnTo>
                <a:cubicBezTo>
                  <a:pt x="250" y="38"/>
                  <a:pt x="254" y="31"/>
                  <a:pt x="259" y="26"/>
                </a:cubicBezTo>
                <a:lnTo>
                  <a:pt x="260" y="25"/>
                </a:lnTo>
                <a:cubicBezTo>
                  <a:pt x="271" y="14"/>
                  <a:pt x="286" y="9"/>
                  <a:pt x="302" y="12"/>
                </a:cubicBezTo>
                <a:cubicBezTo>
                  <a:pt x="317" y="14"/>
                  <a:pt x="330" y="24"/>
                  <a:pt x="337" y="38"/>
                </a:cubicBezTo>
                <a:lnTo>
                  <a:pt x="338" y="40"/>
                </a:lnTo>
                <a:cubicBezTo>
                  <a:pt x="340" y="43"/>
                  <a:pt x="341" y="47"/>
                  <a:pt x="342" y="51"/>
                </a:cubicBezTo>
                <a:lnTo>
                  <a:pt x="343" y="55"/>
                </a:lnTo>
                <a:lnTo>
                  <a:pt x="344" y="66"/>
                </a:lnTo>
                <a:lnTo>
                  <a:pt x="344" y="73"/>
                </a:lnTo>
                <a:cubicBezTo>
                  <a:pt x="344" y="99"/>
                  <a:pt x="323" y="121"/>
                  <a:pt x="296" y="121"/>
                </a:cubicBezTo>
                <a:cubicBezTo>
                  <a:pt x="270" y="121"/>
                  <a:pt x="248" y="99"/>
                  <a:pt x="248" y="73"/>
                </a:cubicBezTo>
                <a:lnTo>
                  <a:pt x="248" y="71"/>
                </a:lnTo>
                <a:lnTo>
                  <a:pt x="249" y="79"/>
                </a:lnTo>
                <a:lnTo>
                  <a:pt x="249" y="76"/>
                </a:lnTo>
                <a:cubicBezTo>
                  <a:pt x="246" y="62"/>
                  <a:pt x="250" y="48"/>
                  <a:pt x="259" y="37"/>
                </a:cubicBezTo>
                <a:cubicBezTo>
                  <a:pt x="268" y="27"/>
                  <a:pt x="282" y="20"/>
                  <a:pt x="296" y="20"/>
                </a:cubicBezTo>
                <a:lnTo>
                  <a:pt x="297" y="20"/>
                </a:lnTo>
                <a:lnTo>
                  <a:pt x="256" y="44"/>
                </a:lnTo>
                <a:lnTo>
                  <a:pt x="259" y="39"/>
                </a:lnTo>
                <a:lnTo>
                  <a:pt x="263" y="32"/>
                </a:lnTo>
                <a:cubicBezTo>
                  <a:pt x="276" y="12"/>
                  <a:pt x="303" y="5"/>
                  <a:pt x="324" y="16"/>
                </a:cubicBezTo>
                <a:lnTo>
                  <a:pt x="327" y="18"/>
                </a:lnTo>
                <a:cubicBezTo>
                  <a:pt x="335" y="21"/>
                  <a:pt x="341" y="27"/>
                  <a:pt x="346" y="34"/>
                </a:cubicBezTo>
                <a:lnTo>
                  <a:pt x="348" y="37"/>
                </a:lnTo>
                <a:lnTo>
                  <a:pt x="308" y="15"/>
                </a:lnTo>
                <a:lnTo>
                  <a:pt x="309" y="15"/>
                </a:lnTo>
                <a:cubicBezTo>
                  <a:pt x="330" y="15"/>
                  <a:pt x="349" y="29"/>
                  <a:pt x="355" y="50"/>
                </a:cubicBezTo>
                <a:lnTo>
                  <a:pt x="356" y="55"/>
                </a:lnTo>
                <a:cubicBezTo>
                  <a:pt x="358" y="59"/>
                  <a:pt x="358" y="64"/>
                  <a:pt x="358" y="68"/>
                </a:cubicBezTo>
                <a:lnTo>
                  <a:pt x="358" y="73"/>
                </a:lnTo>
                <a:lnTo>
                  <a:pt x="358" y="78"/>
                </a:lnTo>
                <a:cubicBezTo>
                  <a:pt x="358" y="101"/>
                  <a:pt x="343" y="120"/>
                  <a:pt x="321" y="125"/>
                </a:cubicBezTo>
                <a:cubicBezTo>
                  <a:pt x="299" y="130"/>
                  <a:pt x="276" y="118"/>
                  <a:pt x="267" y="98"/>
                </a:cubicBezTo>
                <a:lnTo>
                  <a:pt x="264" y="92"/>
                </a:lnTo>
                <a:lnTo>
                  <a:pt x="264" y="91"/>
                </a:lnTo>
                <a:lnTo>
                  <a:pt x="273" y="103"/>
                </a:lnTo>
                <a:lnTo>
                  <a:pt x="272" y="102"/>
                </a:lnTo>
                <a:lnTo>
                  <a:pt x="353" y="68"/>
                </a:lnTo>
                <a:lnTo>
                  <a:pt x="353" y="70"/>
                </a:lnTo>
                <a:lnTo>
                  <a:pt x="354" y="70"/>
                </a:lnTo>
                <a:lnTo>
                  <a:pt x="354" y="75"/>
                </a:lnTo>
                <a:lnTo>
                  <a:pt x="351" y="62"/>
                </a:lnTo>
                <a:lnTo>
                  <a:pt x="352" y="65"/>
                </a:lnTo>
                <a:lnTo>
                  <a:pt x="307" y="34"/>
                </a:lnTo>
                <a:lnTo>
                  <a:pt x="308" y="34"/>
                </a:lnTo>
                <a:lnTo>
                  <a:pt x="261" y="71"/>
                </a:lnTo>
                <a:lnTo>
                  <a:pt x="262" y="69"/>
                </a:lnTo>
                <a:lnTo>
                  <a:pt x="265" y="60"/>
                </a:lnTo>
                <a:cubicBezTo>
                  <a:pt x="273" y="41"/>
                  <a:pt x="292" y="29"/>
                  <a:pt x="313" y="30"/>
                </a:cubicBezTo>
                <a:cubicBezTo>
                  <a:pt x="333" y="31"/>
                  <a:pt x="351" y="46"/>
                  <a:pt x="356" y="66"/>
                </a:cubicBezTo>
                <a:lnTo>
                  <a:pt x="357" y="68"/>
                </a:lnTo>
                <a:cubicBezTo>
                  <a:pt x="357" y="72"/>
                  <a:pt x="358" y="76"/>
                  <a:pt x="358" y="80"/>
                </a:cubicBezTo>
                <a:lnTo>
                  <a:pt x="358" y="83"/>
                </a:lnTo>
                <a:lnTo>
                  <a:pt x="357" y="76"/>
                </a:lnTo>
                <a:lnTo>
                  <a:pt x="358" y="80"/>
                </a:lnTo>
                <a:cubicBezTo>
                  <a:pt x="358" y="82"/>
                  <a:pt x="358" y="84"/>
                  <a:pt x="358" y="86"/>
                </a:cubicBezTo>
                <a:lnTo>
                  <a:pt x="358" y="87"/>
                </a:lnTo>
                <a:cubicBezTo>
                  <a:pt x="358" y="114"/>
                  <a:pt x="337" y="135"/>
                  <a:pt x="310" y="135"/>
                </a:cubicBezTo>
                <a:cubicBezTo>
                  <a:pt x="284" y="135"/>
                  <a:pt x="262" y="114"/>
                  <a:pt x="262" y="87"/>
                </a:cubicBezTo>
                <a:lnTo>
                  <a:pt x="262" y="85"/>
                </a:lnTo>
                <a:lnTo>
                  <a:pt x="262" y="86"/>
                </a:lnTo>
                <a:lnTo>
                  <a:pt x="262" y="76"/>
                </a:lnTo>
                <a:lnTo>
                  <a:pt x="262" y="73"/>
                </a:lnTo>
                <a:cubicBezTo>
                  <a:pt x="262" y="49"/>
                  <a:pt x="280" y="28"/>
                  <a:pt x="304" y="25"/>
                </a:cubicBezTo>
                <a:cubicBezTo>
                  <a:pt x="328" y="22"/>
                  <a:pt x="351" y="38"/>
                  <a:pt x="357" y="61"/>
                </a:cubicBezTo>
                <a:lnTo>
                  <a:pt x="357" y="63"/>
                </a:lnTo>
                <a:lnTo>
                  <a:pt x="358" y="70"/>
                </a:lnTo>
                <a:lnTo>
                  <a:pt x="268" y="57"/>
                </a:lnTo>
                <a:lnTo>
                  <a:pt x="269" y="55"/>
                </a:lnTo>
                <a:lnTo>
                  <a:pt x="265" y="68"/>
                </a:lnTo>
                <a:lnTo>
                  <a:pt x="265" y="65"/>
                </a:lnTo>
                <a:cubicBezTo>
                  <a:pt x="269" y="42"/>
                  <a:pt x="289" y="25"/>
                  <a:pt x="312" y="25"/>
                </a:cubicBezTo>
                <a:lnTo>
                  <a:pt x="313" y="25"/>
                </a:lnTo>
                <a:cubicBezTo>
                  <a:pt x="334" y="25"/>
                  <a:pt x="352" y="38"/>
                  <a:pt x="359" y="58"/>
                </a:cubicBezTo>
                <a:lnTo>
                  <a:pt x="360" y="61"/>
                </a:lnTo>
                <a:lnTo>
                  <a:pt x="357" y="55"/>
                </a:lnTo>
                <a:lnTo>
                  <a:pt x="358" y="57"/>
                </a:lnTo>
                <a:lnTo>
                  <a:pt x="274" y="53"/>
                </a:lnTo>
                <a:lnTo>
                  <a:pt x="276" y="51"/>
                </a:lnTo>
                <a:lnTo>
                  <a:pt x="277" y="48"/>
                </a:lnTo>
                <a:cubicBezTo>
                  <a:pt x="285" y="36"/>
                  <a:pt x="298" y="27"/>
                  <a:pt x="313" y="25"/>
                </a:cubicBezTo>
                <a:cubicBezTo>
                  <a:pt x="327" y="24"/>
                  <a:pt x="342" y="29"/>
                  <a:pt x="352" y="39"/>
                </a:cubicBezTo>
                <a:lnTo>
                  <a:pt x="355" y="42"/>
                </a:lnTo>
                <a:lnTo>
                  <a:pt x="360" y="48"/>
                </a:lnTo>
                <a:lnTo>
                  <a:pt x="275" y="78"/>
                </a:lnTo>
                <a:lnTo>
                  <a:pt x="275" y="75"/>
                </a:lnTo>
                <a:lnTo>
                  <a:pt x="275" y="73"/>
                </a:lnTo>
                <a:cubicBezTo>
                  <a:pt x="275" y="47"/>
                  <a:pt x="295" y="26"/>
                  <a:pt x="321" y="25"/>
                </a:cubicBezTo>
                <a:cubicBezTo>
                  <a:pt x="346" y="24"/>
                  <a:pt x="368" y="43"/>
                  <a:pt x="371" y="68"/>
                </a:cubicBezTo>
                <a:lnTo>
                  <a:pt x="371" y="73"/>
                </a:lnTo>
                <a:lnTo>
                  <a:pt x="372" y="77"/>
                </a:lnTo>
                <a:lnTo>
                  <a:pt x="278" y="67"/>
                </a:lnTo>
                <a:lnTo>
                  <a:pt x="279" y="66"/>
                </a:lnTo>
                <a:lnTo>
                  <a:pt x="276" y="81"/>
                </a:lnTo>
                <a:lnTo>
                  <a:pt x="276" y="78"/>
                </a:lnTo>
                <a:cubicBezTo>
                  <a:pt x="276" y="75"/>
                  <a:pt x="277" y="72"/>
                  <a:pt x="277" y="69"/>
                </a:cubicBezTo>
                <a:lnTo>
                  <a:pt x="278" y="64"/>
                </a:lnTo>
                <a:cubicBezTo>
                  <a:pt x="283" y="41"/>
                  <a:pt x="303" y="25"/>
                  <a:pt x="325" y="25"/>
                </a:cubicBezTo>
                <a:lnTo>
                  <a:pt x="328" y="25"/>
                </a:lnTo>
                <a:cubicBezTo>
                  <a:pt x="349" y="25"/>
                  <a:pt x="367" y="38"/>
                  <a:pt x="374" y="58"/>
                </a:cubicBezTo>
                <a:lnTo>
                  <a:pt x="375" y="61"/>
                </a:lnTo>
                <a:cubicBezTo>
                  <a:pt x="376" y="66"/>
                  <a:pt x="377" y="71"/>
                  <a:pt x="377" y="76"/>
                </a:cubicBezTo>
                <a:lnTo>
                  <a:pt x="377" y="78"/>
                </a:lnTo>
                <a:cubicBezTo>
                  <a:pt x="377" y="104"/>
                  <a:pt x="357" y="125"/>
                  <a:pt x="331" y="126"/>
                </a:cubicBezTo>
                <a:cubicBezTo>
                  <a:pt x="306" y="127"/>
                  <a:pt x="284" y="108"/>
                  <a:pt x="281" y="83"/>
                </a:cubicBezTo>
                <a:lnTo>
                  <a:pt x="281" y="78"/>
                </a:lnTo>
                <a:lnTo>
                  <a:pt x="280" y="70"/>
                </a:lnTo>
                <a:lnTo>
                  <a:pt x="280" y="68"/>
                </a:lnTo>
                <a:cubicBezTo>
                  <a:pt x="280" y="43"/>
                  <a:pt x="300" y="22"/>
                  <a:pt x="325" y="21"/>
                </a:cubicBezTo>
                <a:cubicBezTo>
                  <a:pt x="351" y="19"/>
                  <a:pt x="373" y="37"/>
                  <a:pt x="376" y="63"/>
                </a:cubicBezTo>
                <a:lnTo>
                  <a:pt x="377" y="67"/>
                </a:lnTo>
                <a:lnTo>
                  <a:pt x="377" y="69"/>
                </a:lnTo>
                <a:lnTo>
                  <a:pt x="330" y="30"/>
                </a:lnTo>
                <a:lnTo>
                  <a:pt x="331" y="30"/>
                </a:lnTo>
                <a:cubicBezTo>
                  <a:pt x="335" y="30"/>
                  <a:pt x="339" y="30"/>
                  <a:pt x="343" y="31"/>
                </a:cubicBezTo>
                <a:lnTo>
                  <a:pt x="345" y="32"/>
                </a:lnTo>
                <a:lnTo>
                  <a:pt x="322" y="32"/>
                </a:lnTo>
                <a:lnTo>
                  <a:pt x="324" y="31"/>
                </a:lnTo>
                <a:lnTo>
                  <a:pt x="290" y="63"/>
                </a:lnTo>
                <a:lnTo>
                  <a:pt x="291" y="58"/>
                </a:lnTo>
                <a:lnTo>
                  <a:pt x="291" y="59"/>
                </a:lnTo>
                <a:cubicBezTo>
                  <a:pt x="295" y="37"/>
                  <a:pt x="315" y="20"/>
                  <a:pt x="338" y="20"/>
                </a:cubicBezTo>
                <a:lnTo>
                  <a:pt x="340" y="20"/>
                </a:lnTo>
                <a:cubicBezTo>
                  <a:pt x="364" y="20"/>
                  <a:pt x="385" y="38"/>
                  <a:pt x="388" y="63"/>
                </a:cubicBezTo>
                <a:lnTo>
                  <a:pt x="388" y="67"/>
                </a:lnTo>
                <a:lnTo>
                  <a:pt x="389" y="69"/>
                </a:lnTo>
                <a:lnTo>
                  <a:pt x="390" y="76"/>
                </a:lnTo>
                <a:lnTo>
                  <a:pt x="390" y="81"/>
                </a:lnTo>
                <a:lnTo>
                  <a:pt x="295" y="87"/>
                </a:lnTo>
                <a:lnTo>
                  <a:pt x="295" y="86"/>
                </a:lnTo>
                <a:lnTo>
                  <a:pt x="295" y="82"/>
                </a:lnTo>
                <a:lnTo>
                  <a:pt x="295" y="78"/>
                </a:lnTo>
                <a:cubicBezTo>
                  <a:pt x="295" y="75"/>
                  <a:pt x="295" y="73"/>
                  <a:pt x="296" y="70"/>
                </a:cubicBezTo>
                <a:lnTo>
                  <a:pt x="296" y="67"/>
                </a:lnTo>
                <a:cubicBezTo>
                  <a:pt x="297" y="62"/>
                  <a:pt x="298" y="58"/>
                  <a:pt x="301" y="54"/>
                </a:cubicBezTo>
                <a:lnTo>
                  <a:pt x="302" y="52"/>
                </a:lnTo>
                <a:cubicBezTo>
                  <a:pt x="311" y="32"/>
                  <a:pt x="332" y="22"/>
                  <a:pt x="353" y="26"/>
                </a:cubicBezTo>
                <a:cubicBezTo>
                  <a:pt x="374" y="29"/>
                  <a:pt x="390" y="47"/>
                  <a:pt x="392" y="68"/>
                </a:cubicBezTo>
                <a:lnTo>
                  <a:pt x="393" y="72"/>
                </a:lnTo>
                <a:lnTo>
                  <a:pt x="393" y="82"/>
                </a:lnTo>
                <a:lnTo>
                  <a:pt x="345" y="34"/>
                </a:lnTo>
                <a:lnTo>
                  <a:pt x="348" y="34"/>
                </a:lnTo>
                <a:lnTo>
                  <a:pt x="300" y="82"/>
                </a:lnTo>
                <a:lnTo>
                  <a:pt x="300" y="80"/>
                </a:lnTo>
                <a:lnTo>
                  <a:pt x="303" y="98"/>
                </a:lnTo>
                <a:lnTo>
                  <a:pt x="302" y="96"/>
                </a:lnTo>
                <a:lnTo>
                  <a:pt x="347" y="126"/>
                </a:lnTo>
                <a:lnTo>
                  <a:pt x="346" y="126"/>
                </a:lnTo>
                <a:cubicBezTo>
                  <a:pt x="320" y="126"/>
                  <a:pt x="298" y="104"/>
                  <a:pt x="298" y="78"/>
                </a:cubicBezTo>
                <a:cubicBezTo>
                  <a:pt x="298" y="51"/>
                  <a:pt x="320" y="30"/>
                  <a:pt x="346" y="30"/>
                </a:cubicBezTo>
                <a:lnTo>
                  <a:pt x="349" y="30"/>
                </a:lnTo>
                <a:cubicBezTo>
                  <a:pt x="374" y="30"/>
                  <a:pt x="395" y="49"/>
                  <a:pt x="397" y="74"/>
                </a:cubicBezTo>
                <a:lnTo>
                  <a:pt x="397" y="79"/>
                </a:lnTo>
                <a:lnTo>
                  <a:pt x="396" y="72"/>
                </a:lnTo>
                <a:lnTo>
                  <a:pt x="397" y="76"/>
                </a:lnTo>
                <a:lnTo>
                  <a:pt x="311" y="61"/>
                </a:lnTo>
                <a:lnTo>
                  <a:pt x="312" y="59"/>
                </a:lnTo>
                <a:lnTo>
                  <a:pt x="306" y="71"/>
                </a:lnTo>
                <a:lnTo>
                  <a:pt x="307" y="68"/>
                </a:lnTo>
                <a:lnTo>
                  <a:pt x="307" y="66"/>
                </a:lnTo>
                <a:cubicBezTo>
                  <a:pt x="309" y="62"/>
                  <a:pt x="311" y="57"/>
                  <a:pt x="314" y="53"/>
                </a:cubicBezTo>
                <a:lnTo>
                  <a:pt x="315" y="51"/>
                </a:lnTo>
                <a:cubicBezTo>
                  <a:pt x="329" y="29"/>
                  <a:pt x="359" y="23"/>
                  <a:pt x="381" y="38"/>
                </a:cubicBezTo>
                <a:lnTo>
                  <a:pt x="383" y="39"/>
                </a:lnTo>
                <a:cubicBezTo>
                  <a:pt x="390" y="44"/>
                  <a:pt x="396" y="52"/>
                  <a:pt x="400" y="60"/>
                </a:cubicBezTo>
                <a:lnTo>
                  <a:pt x="402" y="64"/>
                </a:lnTo>
                <a:cubicBezTo>
                  <a:pt x="404" y="68"/>
                  <a:pt x="405" y="73"/>
                  <a:pt x="405" y="78"/>
                </a:cubicBezTo>
                <a:lnTo>
                  <a:pt x="406" y="84"/>
                </a:lnTo>
                <a:lnTo>
                  <a:pt x="406" y="86"/>
                </a:lnTo>
                <a:lnTo>
                  <a:pt x="325" y="58"/>
                </a:lnTo>
                <a:lnTo>
                  <a:pt x="326" y="57"/>
                </a:lnTo>
                <a:lnTo>
                  <a:pt x="314" y="75"/>
                </a:lnTo>
                <a:lnTo>
                  <a:pt x="315" y="72"/>
                </a:lnTo>
                <a:cubicBezTo>
                  <a:pt x="322" y="53"/>
                  <a:pt x="340" y="39"/>
                  <a:pt x="361" y="39"/>
                </a:cubicBezTo>
                <a:lnTo>
                  <a:pt x="362" y="39"/>
                </a:lnTo>
                <a:cubicBezTo>
                  <a:pt x="376" y="39"/>
                  <a:pt x="388" y="45"/>
                  <a:pt x="398" y="55"/>
                </a:cubicBezTo>
                <a:cubicBezTo>
                  <a:pt x="407" y="65"/>
                  <a:pt x="411" y="79"/>
                  <a:pt x="410" y="92"/>
                </a:cubicBezTo>
                <a:lnTo>
                  <a:pt x="409" y="97"/>
                </a:lnTo>
                <a:lnTo>
                  <a:pt x="407" y="107"/>
                </a:lnTo>
                <a:lnTo>
                  <a:pt x="376" y="51"/>
                </a:lnTo>
                <a:lnTo>
                  <a:pt x="377" y="52"/>
                </a:lnTo>
                <a:lnTo>
                  <a:pt x="347" y="52"/>
                </a:lnTo>
                <a:lnTo>
                  <a:pt x="348" y="51"/>
                </a:lnTo>
                <a:cubicBezTo>
                  <a:pt x="353" y="50"/>
                  <a:pt x="358" y="49"/>
                  <a:pt x="363" y="49"/>
                </a:cubicBezTo>
                <a:lnTo>
                  <a:pt x="365" y="49"/>
                </a:lnTo>
                <a:lnTo>
                  <a:pt x="318" y="88"/>
                </a:lnTo>
                <a:lnTo>
                  <a:pt x="319" y="83"/>
                </a:lnTo>
                <a:lnTo>
                  <a:pt x="319" y="82"/>
                </a:lnTo>
                <a:lnTo>
                  <a:pt x="410" y="109"/>
                </a:lnTo>
                <a:lnTo>
                  <a:pt x="409" y="110"/>
                </a:lnTo>
                <a:lnTo>
                  <a:pt x="414" y="88"/>
                </a:lnTo>
                <a:lnTo>
                  <a:pt x="414" y="92"/>
                </a:lnTo>
                <a:lnTo>
                  <a:pt x="415" y="93"/>
                </a:lnTo>
                <a:lnTo>
                  <a:pt x="412" y="81"/>
                </a:lnTo>
                <a:lnTo>
                  <a:pt x="413" y="85"/>
                </a:lnTo>
                <a:lnTo>
                  <a:pt x="329" y="75"/>
                </a:lnTo>
                <a:lnTo>
                  <a:pt x="330" y="73"/>
                </a:lnTo>
                <a:lnTo>
                  <a:pt x="324" y="85"/>
                </a:lnTo>
                <a:lnTo>
                  <a:pt x="325" y="82"/>
                </a:lnTo>
                <a:lnTo>
                  <a:pt x="326" y="79"/>
                </a:lnTo>
                <a:cubicBezTo>
                  <a:pt x="327" y="77"/>
                  <a:pt x="328" y="75"/>
                  <a:pt x="329" y="73"/>
                </a:cubicBezTo>
                <a:lnTo>
                  <a:pt x="330" y="71"/>
                </a:lnTo>
                <a:cubicBezTo>
                  <a:pt x="337" y="55"/>
                  <a:pt x="353" y="45"/>
                  <a:pt x="371" y="44"/>
                </a:cubicBezTo>
                <a:cubicBezTo>
                  <a:pt x="388" y="43"/>
                  <a:pt x="405" y="52"/>
                  <a:pt x="414" y="67"/>
                </a:cubicBezTo>
                <a:lnTo>
                  <a:pt x="415" y="70"/>
                </a:lnTo>
                <a:cubicBezTo>
                  <a:pt x="416" y="72"/>
                  <a:pt x="418" y="74"/>
                  <a:pt x="419" y="77"/>
                </a:cubicBezTo>
                <a:lnTo>
                  <a:pt x="420" y="79"/>
                </a:lnTo>
                <a:lnTo>
                  <a:pt x="328" y="85"/>
                </a:lnTo>
                <a:lnTo>
                  <a:pt x="329" y="83"/>
                </a:lnTo>
                <a:lnTo>
                  <a:pt x="329" y="84"/>
                </a:lnTo>
                <a:lnTo>
                  <a:pt x="328" y="92"/>
                </a:lnTo>
                <a:lnTo>
                  <a:pt x="328" y="89"/>
                </a:lnTo>
                <a:cubicBezTo>
                  <a:pt x="328" y="84"/>
                  <a:pt x="329" y="79"/>
                  <a:pt x="330" y="74"/>
                </a:cubicBezTo>
                <a:lnTo>
                  <a:pt x="331" y="72"/>
                </a:lnTo>
                <a:cubicBezTo>
                  <a:pt x="336" y="57"/>
                  <a:pt x="349" y="45"/>
                  <a:pt x="365" y="41"/>
                </a:cubicBezTo>
                <a:cubicBezTo>
                  <a:pt x="382" y="37"/>
                  <a:pt x="399" y="42"/>
                  <a:pt x="410" y="54"/>
                </a:cubicBezTo>
                <a:lnTo>
                  <a:pt x="412" y="55"/>
                </a:lnTo>
                <a:cubicBezTo>
                  <a:pt x="416" y="59"/>
                  <a:pt x="419" y="63"/>
                  <a:pt x="421" y="68"/>
                </a:cubicBezTo>
                <a:lnTo>
                  <a:pt x="422" y="71"/>
                </a:lnTo>
                <a:lnTo>
                  <a:pt x="426" y="79"/>
                </a:lnTo>
                <a:lnTo>
                  <a:pt x="381" y="49"/>
                </a:lnTo>
                <a:lnTo>
                  <a:pt x="382" y="49"/>
                </a:lnTo>
                <a:lnTo>
                  <a:pt x="335" y="88"/>
                </a:lnTo>
                <a:lnTo>
                  <a:pt x="336" y="83"/>
                </a:lnTo>
                <a:lnTo>
                  <a:pt x="339" y="72"/>
                </a:lnTo>
                <a:cubicBezTo>
                  <a:pt x="346" y="53"/>
                  <a:pt x="364" y="39"/>
                  <a:pt x="385" y="39"/>
                </a:cubicBezTo>
                <a:lnTo>
                  <a:pt x="387" y="39"/>
                </a:lnTo>
                <a:cubicBezTo>
                  <a:pt x="407" y="39"/>
                  <a:pt x="424" y="51"/>
                  <a:pt x="432" y="70"/>
                </a:cubicBezTo>
                <a:lnTo>
                  <a:pt x="434" y="75"/>
                </a:lnTo>
                <a:lnTo>
                  <a:pt x="436" y="82"/>
                </a:lnTo>
                <a:lnTo>
                  <a:pt x="348" y="76"/>
                </a:lnTo>
                <a:lnTo>
                  <a:pt x="349" y="74"/>
                </a:lnTo>
                <a:lnTo>
                  <a:pt x="344" y="87"/>
                </a:lnTo>
                <a:lnTo>
                  <a:pt x="345" y="84"/>
                </a:lnTo>
                <a:cubicBezTo>
                  <a:pt x="348" y="61"/>
                  <a:pt x="369" y="44"/>
                  <a:pt x="392" y="44"/>
                </a:cubicBezTo>
                <a:lnTo>
                  <a:pt x="394" y="44"/>
                </a:lnTo>
                <a:lnTo>
                  <a:pt x="396" y="44"/>
                </a:lnTo>
                <a:cubicBezTo>
                  <a:pt x="417" y="44"/>
                  <a:pt x="436" y="58"/>
                  <a:pt x="442" y="78"/>
                </a:cubicBezTo>
                <a:lnTo>
                  <a:pt x="443" y="83"/>
                </a:lnTo>
                <a:cubicBezTo>
                  <a:pt x="448" y="98"/>
                  <a:pt x="445" y="113"/>
                  <a:pt x="436" y="126"/>
                </a:cubicBezTo>
                <a:cubicBezTo>
                  <a:pt x="427" y="138"/>
                  <a:pt x="413" y="145"/>
                  <a:pt x="397" y="145"/>
                </a:cubicBezTo>
                <a:lnTo>
                  <a:pt x="396" y="145"/>
                </a:lnTo>
                <a:cubicBezTo>
                  <a:pt x="380" y="145"/>
                  <a:pt x="364" y="136"/>
                  <a:pt x="356" y="122"/>
                </a:cubicBezTo>
                <a:cubicBezTo>
                  <a:pt x="347" y="108"/>
                  <a:pt x="346" y="90"/>
                  <a:pt x="354" y="76"/>
                </a:cubicBezTo>
                <a:lnTo>
                  <a:pt x="355" y="73"/>
                </a:lnTo>
                <a:cubicBezTo>
                  <a:pt x="357" y="68"/>
                  <a:pt x="360" y="64"/>
                  <a:pt x="364" y="60"/>
                </a:cubicBezTo>
                <a:lnTo>
                  <a:pt x="366" y="58"/>
                </a:lnTo>
                <a:cubicBezTo>
                  <a:pt x="380" y="44"/>
                  <a:pt x="400" y="40"/>
                  <a:pt x="418" y="48"/>
                </a:cubicBezTo>
                <a:cubicBezTo>
                  <a:pt x="436" y="55"/>
                  <a:pt x="448" y="73"/>
                  <a:pt x="448" y="92"/>
                </a:cubicBezTo>
                <a:lnTo>
                  <a:pt x="448" y="94"/>
                </a:lnTo>
                <a:cubicBezTo>
                  <a:pt x="448" y="98"/>
                  <a:pt x="448" y="101"/>
                  <a:pt x="447" y="104"/>
                </a:cubicBezTo>
                <a:lnTo>
                  <a:pt x="447" y="106"/>
                </a:lnTo>
                <a:cubicBezTo>
                  <a:pt x="442" y="131"/>
                  <a:pt x="419" y="147"/>
                  <a:pt x="395" y="145"/>
                </a:cubicBezTo>
                <a:cubicBezTo>
                  <a:pt x="370" y="142"/>
                  <a:pt x="351" y="122"/>
                  <a:pt x="351" y="97"/>
                </a:cubicBezTo>
                <a:lnTo>
                  <a:pt x="351" y="95"/>
                </a:lnTo>
                <a:lnTo>
                  <a:pt x="351" y="91"/>
                </a:lnTo>
                <a:lnTo>
                  <a:pt x="351" y="88"/>
                </a:lnTo>
                <a:cubicBezTo>
                  <a:pt x="351" y="81"/>
                  <a:pt x="353" y="74"/>
                  <a:pt x="357" y="67"/>
                </a:cubicBezTo>
                <a:lnTo>
                  <a:pt x="357" y="66"/>
                </a:lnTo>
                <a:cubicBezTo>
                  <a:pt x="366" y="48"/>
                  <a:pt x="385" y="38"/>
                  <a:pt x="405" y="40"/>
                </a:cubicBezTo>
                <a:cubicBezTo>
                  <a:pt x="425" y="42"/>
                  <a:pt x="442" y="56"/>
                  <a:pt x="447" y="76"/>
                </a:cubicBezTo>
                <a:lnTo>
                  <a:pt x="447" y="78"/>
                </a:lnTo>
                <a:lnTo>
                  <a:pt x="448" y="84"/>
                </a:lnTo>
                <a:lnTo>
                  <a:pt x="450" y="94"/>
                </a:lnTo>
                <a:lnTo>
                  <a:pt x="450" y="92"/>
                </a:lnTo>
                <a:lnTo>
                  <a:pt x="369" y="68"/>
                </a:lnTo>
                <a:lnTo>
                  <a:pt x="370" y="67"/>
                </a:lnTo>
                <a:lnTo>
                  <a:pt x="357" y="87"/>
                </a:lnTo>
                <a:lnTo>
                  <a:pt x="358" y="84"/>
                </a:lnTo>
                <a:lnTo>
                  <a:pt x="356" y="97"/>
                </a:lnTo>
                <a:lnTo>
                  <a:pt x="356" y="94"/>
                </a:lnTo>
                <a:lnTo>
                  <a:pt x="358" y="106"/>
                </a:lnTo>
                <a:lnTo>
                  <a:pt x="357" y="104"/>
                </a:lnTo>
                <a:lnTo>
                  <a:pt x="452" y="92"/>
                </a:lnTo>
                <a:lnTo>
                  <a:pt x="452" y="96"/>
                </a:lnTo>
                <a:lnTo>
                  <a:pt x="452" y="101"/>
                </a:lnTo>
                <a:lnTo>
                  <a:pt x="404" y="53"/>
                </a:lnTo>
                <a:lnTo>
                  <a:pt x="405" y="53"/>
                </a:lnTo>
                <a:lnTo>
                  <a:pt x="363" y="78"/>
                </a:lnTo>
                <a:lnTo>
                  <a:pt x="366" y="74"/>
                </a:lnTo>
                <a:lnTo>
                  <a:pt x="360" y="88"/>
                </a:lnTo>
                <a:lnTo>
                  <a:pt x="361" y="83"/>
                </a:lnTo>
                <a:lnTo>
                  <a:pt x="361" y="82"/>
                </a:lnTo>
                <a:cubicBezTo>
                  <a:pt x="364" y="60"/>
                  <a:pt x="381" y="42"/>
                  <a:pt x="403" y="40"/>
                </a:cubicBezTo>
                <a:cubicBezTo>
                  <a:pt x="425" y="37"/>
                  <a:pt x="446" y="50"/>
                  <a:pt x="454" y="71"/>
                </a:cubicBezTo>
                <a:lnTo>
                  <a:pt x="455" y="75"/>
                </a:lnTo>
                <a:cubicBezTo>
                  <a:pt x="456" y="77"/>
                  <a:pt x="457" y="80"/>
                  <a:pt x="458" y="83"/>
                </a:cubicBezTo>
                <a:lnTo>
                  <a:pt x="459" y="88"/>
                </a:lnTo>
                <a:lnTo>
                  <a:pt x="411" y="49"/>
                </a:lnTo>
                <a:lnTo>
                  <a:pt x="413" y="49"/>
                </a:lnTo>
                <a:lnTo>
                  <a:pt x="416" y="49"/>
                </a:lnTo>
                <a:lnTo>
                  <a:pt x="418" y="49"/>
                </a:lnTo>
                <a:lnTo>
                  <a:pt x="372" y="84"/>
                </a:lnTo>
                <a:lnTo>
                  <a:pt x="374" y="79"/>
                </a:lnTo>
                <a:lnTo>
                  <a:pt x="374" y="76"/>
                </a:lnTo>
                <a:cubicBezTo>
                  <a:pt x="380" y="52"/>
                  <a:pt x="403" y="37"/>
                  <a:pt x="427" y="40"/>
                </a:cubicBezTo>
                <a:cubicBezTo>
                  <a:pt x="451" y="43"/>
                  <a:pt x="469" y="63"/>
                  <a:pt x="469" y="87"/>
                </a:cubicBezTo>
                <a:lnTo>
                  <a:pt x="469" y="89"/>
                </a:lnTo>
                <a:lnTo>
                  <a:pt x="468" y="82"/>
                </a:lnTo>
                <a:lnTo>
                  <a:pt x="469" y="86"/>
                </a:lnTo>
                <a:cubicBezTo>
                  <a:pt x="469" y="88"/>
                  <a:pt x="469" y="90"/>
                  <a:pt x="469" y="92"/>
                </a:cubicBezTo>
                <a:lnTo>
                  <a:pt x="469" y="95"/>
                </a:lnTo>
                <a:lnTo>
                  <a:pt x="469" y="97"/>
                </a:lnTo>
                <a:lnTo>
                  <a:pt x="376" y="82"/>
                </a:lnTo>
                <a:lnTo>
                  <a:pt x="376" y="80"/>
                </a:lnTo>
                <a:lnTo>
                  <a:pt x="375" y="88"/>
                </a:lnTo>
                <a:lnTo>
                  <a:pt x="375" y="85"/>
                </a:lnTo>
                <a:lnTo>
                  <a:pt x="375" y="82"/>
                </a:lnTo>
                <a:lnTo>
                  <a:pt x="375" y="89"/>
                </a:lnTo>
                <a:lnTo>
                  <a:pt x="375" y="87"/>
                </a:lnTo>
                <a:cubicBezTo>
                  <a:pt x="375" y="61"/>
                  <a:pt x="396" y="39"/>
                  <a:pt x="423" y="39"/>
                </a:cubicBezTo>
                <a:cubicBezTo>
                  <a:pt x="449" y="39"/>
                  <a:pt x="471" y="61"/>
                  <a:pt x="471" y="87"/>
                </a:cubicBezTo>
                <a:lnTo>
                  <a:pt x="471" y="91"/>
                </a:lnTo>
                <a:lnTo>
                  <a:pt x="471" y="97"/>
                </a:lnTo>
                <a:lnTo>
                  <a:pt x="423" y="49"/>
                </a:lnTo>
                <a:lnTo>
                  <a:pt x="424" y="49"/>
                </a:lnTo>
                <a:cubicBezTo>
                  <a:pt x="438" y="49"/>
                  <a:pt x="451" y="55"/>
                  <a:pt x="461" y="66"/>
                </a:cubicBezTo>
                <a:cubicBezTo>
                  <a:pt x="470" y="77"/>
                  <a:pt x="474" y="91"/>
                  <a:pt x="471" y="105"/>
                </a:cubicBezTo>
                <a:lnTo>
                  <a:pt x="471" y="108"/>
                </a:lnTo>
                <a:cubicBezTo>
                  <a:pt x="470" y="110"/>
                  <a:pt x="470" y="113"/>
                  <a:pt x="469" y="115"/>
                </a:cubicBezTo>
                <a:lnTo>
                  <a:pt x="469" y="117"/>
                </a:lnTo>
                <a:cubicBezTo>
                  <a:pt x="460" y="141"/>
                  <a:pt x="435" y="155"/>
                  <a:pt x="410" y="148"/>
                </a:cubicBezTo>
                <a:cubicBezTo>
                  <a:pt x="386" y="141"/>
                  <a:pt x="371" y="116"/>
                  <a:pt x="376" y="91"/>
                </a:cubicBezTo>
                <a:lnTo>
                  <a:pt x="377" y="87"/>
                </a:lnTo>
                <a:lnTo>
                  <a:pt x="379" y="78"/>
                </a:lnTo>
                <a:cubicBezTo>
                  <a:pt x="386" y="58"/>
                  <a:pt x="404" y="44"/>
                  <a:pt x="425" y="44"/>
                </a:cubicBezTo>
                <a:lnTo>
                  <a:pt x="428" y="44"/>
                </a:lnTo>
                <a:lnTo>
                  <a:pt x="429" y="44"/>
                </a:lnTo>
                <a:cubicBezTo>
                  <a:pt x="452" y="44"/>
                  <a:pt x="472" y="60"/>
                  <a:pt x="477" y="83"/>
                </a:cubicBezTo>
                <a:lnTo>
                  <a:pt x="478" y="88"/>
                </a:lnTo>
                <a:lnTo>
                  <a:pt x="478" y="91"/>
                </a:lnTo>
                <a:lnTo>
                  <a:pt x="386" y="86"/>
                </a:lnTo>
                <a:lnTo>
                  <a:pt x="386" y="85"/>
                </a:lnTo>
                <a:cubicBezTo>
                  <a:pt x="387" y="83"/>
                  <a:pt x="388" y="81"/>
                  <a:pt x="389" y="79"/>
                </a:cubicBezTo>
                <a:lnTo>
                  <a:pt x="391" y="76"/>
                </a:lnTo>
                <a:cubicBezTo>
                  <a:pt x="397" y="62"/>
                  <a:pt x="410" y="52"/>
                  <a:pt x="426" y="50"/>
                </a:cubicBezTo>
                <a:lnTo>
                  <a:pt x="429" y="49"/>
                </a:lnTo>
                <a:cubicBezTo>
                  <a:pt x="434" y="48"/>
                  <a:pt x="440" y="48"/>
                  <a:pt x="446" y="49"/>
                </a:cubicBezTo>
                <a:lnTo>
                  <a:pt x="448" y="50"/>
                </a:lnTo>
                <a:cubicBezTo>
                  <a:pt x="467" y="54"/>
                  <a:pt x="482" y="69"/>
                  <a:pt x="486" y="88"/>
                </a:cubicBezTo>
                <a:lnTo>
                  <a:pt x="487" y="90"/>
                </a:lnTo>
                <a:lnTo>
                  <a:pt x="487" y="90"/>
                </a:lnTo>
                <a:lnTo>
                  <a:pt x="440" y="53"/>
                </a:lnTo>
                <a:lnTo>
                  <a:pt x="440" y="53"/>
                </a:lnTo>
                <a:lnTo>
                  <a:pt x="441" y="53"/>
                </a:lnTo>
                <a:cubicBezTo>
                  <a:pt x="467" y="53"/>
                  <a:pt x="489" y="75"/>
                  <a:pt x="489" y="101"/>
                </a:cubicBezTo>
                <a:cubicBezTo>
                  <a:pt x="489" y="128"/>
                  <a:pt x="467" y="149"/>
                  <a:pt x="441" y="149"/>
                </a:cubicBezTo>
                <a:lnTo>
                  <a:pt x="440" y="149"/>
                </a:lnTo>
                <a:cubicBezTo>
                  <a:pt x="427" y="149"/>
                  <a:pt x="414" y="144"/>
                  <a:pt x="405" y="133"/>
                </a:cubicBezTo>
                <a:cubicBezTo>
                  <a:pt x="396" y="123"/>
                  <a:pt x="391" y="110"/>
                  <a:pt x="393" y="96"/>
                </a:cubicBezTo>
                <a:lnTo>
                  <a:pt x="393" y="92"/>
                </a:lnTo>
                <a:lnTo>
                  <a:pt x="394" y="87"/>
                </a:lnTo>
                <a:lnTo>
                  <a:pt x="393" y="88"/>
                </a:lnTo>
                <a:lnTo>
                  <a:pt x="393" y="87"/>
                </a:lnTo>
                <a:cubicBezTo>
                  <a:pt x="393" y="61"/>
                  <a:pt x="415" y="39"/>
                  <a:pt x="441" y="39"/>
                </a:cubicBezTo>
                <a:cubicBezTo>
                  <a:pt x="468" y="39"/>
                  <a:pt x="489" y="61"/>
                  <a:pt x="489" y="87"/>
                </a:cubicBezTo>
                <a:lnTo>
                  <a:pt x="489" y="89"/>
                </a:lnTo>
                <a:lnTo>
                  <a:pt x="489" y="82"/>
                </a:lnTo>
                <a:lnTo>
                  <a:pt x="489" y="86"/>
                </a:lnTo>
                <a:cubicBezTo>
                  <a:pt x="490" y="88"/>
                  <a:pt x="490" y="90"/>
                  <a:pt x="490" y="92"/>
                </a:cubicBezTo>
                <a:lnTo>
                  <a:pt x="490" y="95"/>
                </a:lnTo>
                <a:lnTo>
                  <a:pt x="490" y="97"/>
                </a:lnTo>
                <a:cubicBezTo>
                  <a:pt x="490" y="122"/>
                  <a:pt x="470" y="143"/>
                  <a:pt x="445" y="145"/>
                </a:cubicBezTo>
                <a:cubicBezTo>
                  <a:pt x="420" y="146"/>
                  <a:pt x="397" y="128"/>
                  <a:pt x="394" y="103"/>
                </a:cubicBezTo>
                <a:lnTo>
                  <a:pt x="394" y="99"/>
                </a:lnTo>
                <a:lnTo>
                  <a:pt x="393" y="96"/>
                </a:lnTo>
                <a:cubicBezTo>
                  <a:pt x="391" y="82"/>
                  <a:pt x="394" y="68"/>
                  <a:pt x="404" y="57"/>
                </a:cubicBezTo>
                <a:cubicBezTo>
                  <a:pt x="413" y="46"/>
                  <a:pt x="426" y="39"/>
                  <a:pt x="440" y="39"/>
                </a:cubicBezTo>
                <a:lnTo>
                  <a:pt x="442" y="39"/>
                </a:lnTo>
                <a:cubicBezTo>
                  <a:pt x="465" y="39"/>
                  <a:pt x="485" y="56"/>
                  <a:pt x="489" y="78"/>
                </a:cubicBezTo>
                <a:lnTo>
                  <a:pt x="490" y="83"/>
                </a:lnTo>
                <a:lnTo>
                  <a:pt x="491" y="92"/>
                </a:lnTo>
                <a:lnTo>
                  <a:pt x="401" y="76"/>
                </a:lnTo>
                <a:lnTo>
                  <a:pt x="402" y="74"/>
                </a:lnTo>
                <a:lnTo>
                  <a:pt x="403" y="71"/>
                </a:lnTo>
                <a:cubicBezTo>
                  <a:pt x="411" y="54"/>
                  <a:pt x="428" y="44"/>
                  <a:pt x="446" y="44"/>
                </a:cubicBezTo>
                <a:lnTo>
                  <a:pt x="450" y="44"/>
                </a:lnTo>
                <a:cubicBezTo>
                  <a:pt x="464" y="44"/>
                  <a:pt x="477" y="50"/>
                  <a:pt x="487" y="61"/>
                </a:cubicBezTo>
                <a:cubicBezTo>
                  <a:pt x="496" y="72"/>
                  <a:pt x="500" y="86"/>
                  <a:pt x="497" y="100"/>
                </a:cubicBezTo>
                <a:lnTo>
                  <a:pt x="497" y="103"/>
                </a:lnTo>
                <a:lnTo>
                  <a:pt x="496" y="109"/>
                </a:lnTo>
                <a:cubicBezTo>
                  <a:pt x="489" y="134"/>
                  <a:pt x="464" y="150"/>
                  <a:pt x="438" y="144"/>
                </a:cubicBezTo>
                <a:cubicBezTo>
                  <a:pt x="413" y="138"/>
                  <a:pt x="397" y="113"/>
                  <a:pt x="402" y="88"/>
                </a:cubicBezTo>
                <a:lnTo>
                  <a:pt x="402" y="85"/>
                </a:lnTo>
                <a:cubicBezTo>
                  <a:pt x="403" y="80"/>
                  <a:pt x="405" y="74"/>
                  <a:pt x="408" y="70"/>
                </a:cubicBezTo>
                <a:lnTo>
                  <a:pt x="410" y="67"/>
                </a:lnTo>
                <a:cubicBezTo>
                  <a:pt x="417" y="55"/>
                  <a:pt x="430" y="46"/>
                  <a:pt x="445" y="44"/>
                </a:cubicBezTo>
                <a:cubicBezTo>
                  <a:pt x="460" y="43"/>
                  <a:pt x="474" y="48"/>
                  <a:pt x="485" y="58"/>
                </a:cubicBezTo>
                <a:lnTo>
                  <a:pt x="487" y="60"/>
                </a:lnTo>
                <a:cubicBezTo>
                  <a:pt x="489" y="62"/>
                  <a:pt x="491" y="65"/>
                  <a:pt x="493" y="67"/>
                </a:cubicBezTo>
                <a:lnTo>
                  <a:pt x="495" y="70"/>
                </a:lnTo>
                <a:lnTo>
                  <a:pt x="476" y="54"/>
                </a:lnTo>
                <a:lnTo>
                  <a:pt x="478" y="55"/>
                </a:lnTo>
                <a:lnTo>
                  <a:pt x="436" y="55"/>
                </a:lnTo>
                <a:lnTo>
                  <a:pt x="438" y="54"/>
                </a:lnTo>
                <a:lnTo>
                  <a:pt x="411" y="93"/>
                </a:lnTo>
                <a:lnTo>
                  <a:pt x="412" y="87"/>
                </a:lnTo>
                <a:lnTo>
                  <a:pt x="412" y="82"/>
                </a:lnTo>
                <a:cubicBezTo>
                  <a:pt x="415" y="56"/>
                  <a:pt x="438" y="38"/>
                  <a:pt x="463" y="40"/>
                </a:cubicBezTo>
                <a:cubicBezTo>
                  <a:pt x="488" y="41"/>
                  <a:pt x="508" y="62"/>
                  <a:pt x="508" y="87"/>
                </a:cubicBezTo>
                <a:lnTo>
                  <a:pt x="508" y="89"/>
                </a:lnTo>
                <a:lnTo>
                  <a:pt x="508" y="92"/>
                </a:lnTo>
                <a:lnTo>
                  <a:pt x="507" y="102"/>
                </a:lnTo>
                <a:cubicBezTo>
                  <a:pt x="505" y="127"/>
                  <a:pt x="483" y="146"/>
                  <a:pt x="457" y="145"/>
                </a:cubicBezTo>
                <a:cubicBezTo>
                  <a:pt x="432" y="144"/>
                  <a:pt x="411" y="123"/>
                  <a:pt x="411" y="97"/>
                </a:cubicBezTo>
                <a:lnTo>
                  <a:pt x="411" y="94"/>
                </a:lnTo>
                <a:lnTo>
                  <a:pt x="412" y="104"/>
                </a:lnTo>
                <a:lnTo>
                  <a:pt x="412" y="101"/>
                </a:lnTo>
                <a:cubicBezTo>
                  <a:pt x="407" y="76"/>
                  <a:pt x="423" y="51"/>
                  <a:pt x="448" y="45"/>
                </a:cubicBezTo>
                <a:cubicBezTo>
                  <a:pt x="474" y="39"/>
                  <a:pt x="499" y="55"/>
                  <a:pt x="506" y="80"/>
                </a:cubicBezTo>
                <a:lnTo>
                  <a:pt x="506" y="82"/>
                </a:lnTo>
                <a:lnTo>
                  <a:pt x="507" y="89"/>
                </a:lnTo>
                <a:cubicBezTo>
                  <a:pt x="510" y="103"/>
                  <a:pt x="506" y="117"/>
                  <a:pt x="497" y="128"/>
                </a:cubicBezTo>
                <a:cubicBezTo>
                  <a:pt x="487" y="139"/>
                  <a:pt x="474" y="145"/>
                  <a:pt x="460" y="145"/>
                </a:cubicBezTo>
                <a:lnTo>
                  <a:pt x="459" y="145"/>
                </a:lnTo>
                <a:lnTo>
                  <a:pt x="459" y="145"/>
                </a:lnTo>
                <a:cubicBezTo>
                  <a:pt x="432" y="145"/>
                  <a:pt x="411" y="123"/>
                  <a:pt x="411" y="97"/>
                </a:cubicBezTo>
                <a:cubicBezTo>
                  <a:pt x="411" y="70"/>
                  <a:pt x="432" y="49"/>
                  <a:pt x="459" y="49"/>
                </a:cubicBezTo>
                <a:lnTo>
                  <a:pt x="460" y="49"/>
                </a:lnTo>
                <a:lnTo>
                  <a:pt x="462" y="49"/>
                </a:lnTo>
                <a:cubicBezTo>
                  <a:pt x="480" y="49"/>
                  <a:pt x="497" y="59"/>
                  <a:pt x="505" y="76"/>
                </a:cubicBezTo>
                <a:lnTo>
                  <a:pt x="507" y="81"/>
                </a:lnTo>
                <a:lnTo>
                  <a:pt x="509" y="83"/>
                </a:lnTo>
                <a:lnTo>
                  <a:pt x="467" y="58"/>
                </a:lnTo>
                <a:lnTo>
                  <a:pt x="469" y="58"/>
                </a:lnTo>
                <a:lnTo>
                  <a:pt x="470" y="58"/>
                </a:lnTo>
                <a:cubicBezTo>
                  <a:pt x="491" y="58"/>
                  <a:pt x="509" y="72"/>
                  <a:pt x="516" y="91"/>
                </a:cubicBezTo>
                <a:lnTo>
                  <a:pt x="517" y="94"/>
                </a:lnTo>
                <a:lnTo>
                  <a:pt x="511" y="83"/>
                </a:lnTo>
                <a:lnTo>
                  <a:pt x="512" y="84"/>
                </a:lnTo>
                <a:lnTo>
                  <a:pt x="426" y="101"/>
                </a:lnTo>
                <a:lnTo>
                  <a:pt x="427" y="96"/>
                </a:lnTo>
                <a:lnTo>
                  <a:pt x="429" y="88"/>
                </a:lnTo>
                <a:cubicBezTo>
                  <a:pt x="434" y="71"/>
                  <a:pt x="447" y="59"/>
                  <a:pt x="463" y="55"/>
                </a:cubicBezTo>
                <a:cubicBezTo>
                  <a:pt x="480" y="51"/>
                  <a:pt x="497" y="56"/>
                  <a:pt x="509" y="68"/>
                </a:cubicBezTo>
                <a:lnTo>
                  <a:pt x="511" y="70"/>
                </a:lnTo>
                <a:cubicBezTo>
                  <a:pt x="515" y="73"/>
                  <a:pt x="518" y="77"/>
                  <a:pt x="520" y="82"/>
                </a:cubicBezTo>
                <a:lnTo>
                  <a:pt x="521" y="85"/>
                </a:lnTo>
                <a:lnTo>
                  <a:pt x="520" y="83"/>
                </a:lnTo>
                <a:lnTo>
                  <a:pt x="514" y="76"/>
                </a:lnTo>
                <a:lnTo>
                  <a:pt x="516" y="77"/>
                </a:lnTo>
                <a:lnTo>
                  <a:pt x="435" y="120"/>
                </a:lnTo>
                <a:lnTo>
                  <a:pt x="434" y="118"/>
                </a:lnTo>
                <a:lnTo>
                  <a:pt x="434" y="118"/>
                </a:lnTo>
                <a:lnTo>
                  <a:pt x="529" y="106"/>
                </a:lnTo>
                <a:lnTo>
                  <a:pt x="529" y="111"/>
                </a:lnTo>
                <a:lnTo>
                  <a:pt x="529" y="116"/>
                </a:lnTo>
                <a:lnTo>
                  <a:pt x="481" y="68"/>
                </a:lnTo>
                <a:lnTo>
                  <a:pt x="481" y="68"/>
                </a:lnTo>
                <a:lnTo>
                  <a:pt x="434" y="120"/>
                </a:lnTo>
                <a:lnTo>
                  <a:pt x="433" y="115"/>
                </a:lnTo>
                <a:lnTo>
                  <a:pt x="433" y="112"/>
                </a:lnTo>
                <a:lnTo>
                  <a:pt x="528" y="106"/>
                </a:lnTo>
                <a:lnTo>
                  <a:pt x="528" y="108"/>
                </a:lnTo>
                <a:lnTo>
                  <a:pt x="528" y="111"/>
                </a:lnTo>
                <a:lnTo>
                  <a:pt x="528" y="114"/>
                </a:lnTo>
                <a:lnTo>
                  <a:pt x="526" y="99"/>
                </a:lnTo>
                <a:lnTo>
                  <a:pt x="527" y="101"/>
                </a:lnTo>
                <a:lnTo>
                  <a:pt x="433" y="116"/>
                </a:lnTo>
                <a:lnTo>
                  <a:pt x="433" y="114"/>
                </a:lnTo>
                <a:cubicBezTo>
                  <a:pt x="433" y="112"/>
                  <a:pt x="433" y="110"/>
                  <a:pt x="433" y="108"/>
                </a:cubicBezTo>
                <a:lnTo>
                  <a:pt x="434" y="104"/>
                </a:lnTo>
                <a:lnTo>
                  <a:pt x="433" y="111"/>
                </a:lnTo>
                <a:lnTo>
                  <a:pt x="433" y="107"/>
                </a:lnTo>
                <a:lnTo>
                  <a:pt x="433" y="106"/>
                </a:lnTo>
                <a:cubicBezTo>
                  <a:pt x="433" y="82"/>
                  <a:pt x="452" y="61"/>
                  <a:pt x="477" y="59"/>
                </a:cubicBezTo>
                <a:cubicBezTo>
                  <a:pt x="501" y="56"/>
                  <a:pt x="524" y="73"/>
                  <a:pt x="529" y="97"/>
                </a:cubicBezTo>
                <a:lnTo>
                  <a:pt x="529" y="100"/>
                </a:lnTo>
                <a:lnTo>
                  <a:pt x="530" y="108"/>
                </a:lnTo>
                <a:lnTo>
                  <a:pt x="531" y="113"/>
                </a:lnTo>
                <a:lnTo>
                  <a:pt x="531" y="111"/>
                </a:lnTo>
                <a:lnTo>
                  <a:pt x="450" y="87"/>
                </a:lnTo>
                <a:lnTo>
                  <a:pt x="450" y="86"/>
                </a:lnTo>
                <a:lnTo>
                  <a:pt x="437" y="112"/>
                </a:lnTo>
                <a:lnTo>
                  <a:pt x="437" y="109"/>
                </a:lnTo>
                <a:lnTo>
                  <a:pt x="438" y="103"/>
                </a:lnTo>
                <a:cubicBezTo>
                  <a:pt x="440" y="93"/>
                  <a:pt x="444" y="84"/>
                  <a:pt x="452" y="77"/>
                </a:cubicBezTo>
                <a:lnTo>
                  <a:pt x="456" y="73"/>
                </a:lnTo>
                <a:cubicBezTo>
                  <a:pt x="465" y="64"/>
                  <a:pt x="477" y="58"/>
                  <a:pt x="490" y="58"/>
                </a:cubicBezTo>
                <a:lnTo>
                  <a:pt x="495" y="58"/>
                </a:lnTo>
                <a:cubicBezTo>
                  <a:pt x="517" y="58"/>
                  <a:pt x="535" y="72"/>
                  <a:pt x="541" y="93"/>
                </a:cubicBezTo>
                <a:lnTo>
                  <a:pt x="543" y="98"/>
                </a:lnTo>
                <a:lnTo>
                  <a:pt x="545" y="106"/>
                </a:lnTo>
                <a:lnTo>
                  <a:pt x="498" y="68"/>
                </a:lnTo>
                <a:lnTo>
                  <a:pt x="500" y="68"/>
                </a:lnTo>
                <a:cubicBezTo>
                  <a:pt x="527" y="68"/>
                  <a:pt x="548" y="89"/>
                  <a:pt x="548" y="116"/>
                </a:cubicBezTo>
                <a:cubicBezTo>
                  <a:pt x="548" y="142"/>
                  <a:pt x="527" y="164"/>
                  <a:pt x="500" y="164"/>
                </a:cubicBezTo>
                <a:lnTo>
                  <a:pt x="500" y="164"/>
                </a:lnTo>
                <a:cubicBezTo>
                  <a:pt x="473" y="164"/>
                  <a:pt x="452" y="142"/>
                  <a:pt x="452" y="116"/>
                </a:cubicBezTo>
                <a:cubicBezTo>
                  <a:pt x="452" y="89"/>
                  <a:pt x="473" y="68"/>
                  <a:pt x="500" y="68"/>
                </a:cubicBezTo>
                <a:lnTo>
                  <a:pt x="500" y="68"/>
                </a:lnTo>
                <a:lnTo>
                  <a:pt x="452" y="116"/>
                </a:lnTo>
                <a:lnTo>
                  <a:pt x="452" y="111"/>
                </a:lnTo>
                <a:lnTo>
                  <a:pt x="452" y="112"/>
                </a:lnTo>
                <a:cubicBezTo>
                  <a:pt x="451" y="98"/>
                  <a:pt x="455" y="85"/>
                  <a:pt x="464" y="74"/>
                </a:cubicBezTo>
                <a:cubicBezTo>
                  <a:pt x="473" y="64"/>
                  <a:pt x="486" y="58"/>
                  <a:pt x="500" y="58"/>
                </a:cubicBezTo>
                <a:lnTo>
                  <a:pt x="500" y="58"/>
                </a:lnTo>
                <a:cubicBezTo>
                  <a:pt x="514" y="58"/>
                  <a:pt x="527" y="64"/>
                  <a:pt x="536" y="74"/>
                </a:cubicBezTo>
                <a:cubicBezTo>
                  <a:pt x="545" y="85"/>
                  <a:pt x="550" y="98"/>
                  <a:pt x="548" y="112"/>
                </a:cubicBezTo>
                <a:lnTo>
                  <a:pt x="548" y="116"/>
                </a:lnTo>
                <a:lnTo>
                  <a:pt x="547" y="104"/>
                </a:lnTo>
                <a:lnTo>
                  <a:pt x="548" y="108"/>
                </a:lnTo>
                <a:lnTo>
                  <a:pt x="546" y="99"/>
                </a:lnTo>
                <a:lnTo>
                  <a:pt x="547" y="101"/>
                </a:lnTo>
                <a:lnTo>
                  <a:pt x="458" y="95"/>
                </a:lnTo>
                <a:lnTo>
                  <a:pt x="459" y="93"/>
                </a:lnTo>
                <a:lnTo>
                  <a:pt x="459" y="92"/>
                </a:lnTo>
                <a:lnTo>
                  <a:pt x="459" y="92"/>
                </a:lnTo>
                <a:cubicBezTo>
                  <a:pt x="461" y="85"/>
                  <a:pt x="465" y="79"/>
                  <a:pt x="471" y="74"/>
                </a:cubicBezTo>
                <a:lnTo>
                  <a:pt x="472" y="73"/>
                </a:lnTo>
                <a:cubicBezTo>
                  <a:pt x="482" y="62"/>
                  <a:pt x="498" y="57"/>
                  <a:pt x="513" y="59"/>
                </a:cubicBezTo>
                <a:cubicBezTo>
                  <a:pt x="528" y="62"/>
                  <a:pt x="542" y="71"/>
                  <a:pt x="548" y="85"/>
                </a:cubicBezTo>
                <a:lnTo>
                  <a:pt x="549" y="87"/>
                </a:lnTo>
                <a:cubicBezTo>
                  <a:pt x="551" y="90"/>
                  <a:pt x="552" y="92"/>
                  <a:pt x="553" y="95"/>
                </a:cubicBezTo>
                <a:lnTo>
                  <a:pt x="554" y="99"/>
                </a:lnTo>
                <a:lnTo>
                  <a:pt x="556" y="109"/>
                </a:lnTo>
                <a:lnTo>
                  <a:pt x="552" y="98"/>
                </a:lnTo>
                <a:lnTo>
                  <a:pt x="555" y="104"/>
                </a:lnTo>
                <a:lnTo>
                  <a:pt x="544" y="91"/>
                </a:lnTo>
                <a:lnTo>
                  <a:pt x="548" y="94"/>
                </a:lnTo>
                <a:lnTo>
                  <a:pt x="472" y="113"/>
                </a:lnTo>
                <a:lnTo>
                  <a:pt x="473" y="109"/>
                </a:lnTo>
                <a:lnTo>
                  <a:pt x="471" y="117"/>
                </a:lnTo>
                <a:lnTo>
                  <a:pt x="472" y="112"/>
                </a:lnTo>
                <a:lnTo>
                  <a:pt x="472" y="111"/>
                </a:lnTo>
                <a:lnTo>
                  <a:pt x="519" y="164"/>
                </a:lnTo>
                <a:lnTo>
                  <a:pt x="518" y="164"/>
                </a:lnTo>
                <a:lnTo>
                  <a:pt x="565" y="129"/>
                </a:lnTo>
                <a:lnTo>
                  <a:pt x="563" y="136"/>
                </a:lnTo>
                <a:lnTo>
                  <a:pt x="562" y="140"/>
                </a:lnTo>
                <a:cubicBezTo>
                  <a:pt x="557" y="164"/>
                  <a:pt x="534" y="180"/>
                  <a:pt x="510" y="178"/>
                </a:cubicBezTo>
                <a:cubicBezTo>
                  <a:pt x="485" y="175"/>
                  <a:pt x="467" y="155"/>
                  <a:pt x="467" y="130"/>
                </a:cubicBezTo>
                <a:lnTo>
                  <a:pt x="467" y="124"/>
                </a:lnTo>
                <a:lnTo>
                  <a:pt x="467" y="120"/>
                </a:lnTo>
                <a:cubicBezTo>
                  <a:pt x="467" y="94"/>
                  <a:pt x="488" y="72"/>
                  <a:pt x="515" y="72"/>
                </a:cubicBezTo>
                <a:cubicBezTo>
                  <a:pt x="541" y="72"/>
                  <a:pt x="563" y="94"/>
                  <a:pt x="563" y="120"/>
                </a:cubicBezTo>
                <a:lnTo>
                  <a:pt x="563" y="122"/>
                </a:lnTo>
                <a:lnTo>
                  <a:pt x="563" y="125"/>
                </a:lnTo>
                <a:lnTo>
                  <a:pt x="563" y="128"/>
                </a:lnTo>
                <a:cubicBezTo>
                  <a:pt x="563" y="134"/>
                  <a:pt x="562" y="139"/>
                  <a:pt x="561" y="144"/>
                </a:cubicBezTo>
                <a:lnTo>
                  <a:pt x="560" y="145"/>
                </a:lnTo>
                <a:cubicBezTo>
                  <a:pt x="554" y="163"/>
                  <a:pt x="539" y="175"/>
                  <a:pt x="521" y="178"/>
                </a:cubicBezTo>
                <a:cubicBezTo>
                  <a:pt x="503" y="180"/>
                  <a:pt x="485" y="172"/>
                  <a:pt x="475" y="157"/>
                </a:cubicBezTo>
                <a:lnTo>
                  <a:pt x="474" y="155"/>
                </a:lnTo>
                <a:cubicBezTo>
                  <a:pt x="468" y="147"/>
                  <a:pt x="465" y="138"/>
                  <a:pt x="465" y="128"/>
                </a:cubicBezTo>
                <a:lnTo>
                  <a:pt x="465" y="125"/>
                </a:lnTo>
                <a:cubicBezTo>
                  <a:pt x="465" y="102"/>
                  <a:pt x="483" y="81"/>
                  <a:pt x="507" y="78"/>
                </a:cubicBezTo>
                <a:lnTo>
                  <a:pt x="510" y="77"/>
                </a:lnTo>
                <a:cubicBezTo>
                  <a:pt x="515" y="77"/>
                  <a:pt x="520" y="77"/>
                  <a:pt x="525" y="78"/>
                </a:cubicBezTo>
                <a:lnTo>
                  <a:pt x="528" y="78"/>
                </a:lnTo>
                <a:lnTo>
                  <a:pt x="520" y="77"/>
                </a:lnTo>
                <a:lnTo>
                  <a:pt x="522" y="77"/>
                </a:lnTo>
                <a:cubicBezTo>
                  <a:pt x="538" y="77"/>
                  <a:pt x="552" y="85"/>
                  <a:pt x="561" y="98"/>
                </a:cubicBezTo>
                <a:lnTo>
                  <a:pt x="565" y="103"/>
                </a:lnTo>
                <a:lnTo>
                  <a:pt x="567" y="105"/>
                </a:lnTo>
                <a:lnTo>
                  <a:pt x="529" y="87"/>
                </a:lnTo>
                <a:lnTo>
                  <a:pt x="533" y="87"/>
                </a:lnTo>
                <a:lnTo>
                  <a:pt x="486" y="126"/>
                </a:lnTo>
                <a:lnTo>
                  <a:pt x="487" y="121"/>
                </a:lnTo>
                <a:lnTo>
                  <a:pt x="487" y="120"/>
                </a:lnTo>
                <a:cubicBezTo>
                  <a:pt x="490" y="97"/>
                  <a:pt x="509" y="79"/>
                  <a:pt x="532" y="78"/>
                </a:cubicBezTo>
                <a:cubicBezTo>
                  <a:pt x="555" y="76"/>
                  <a:pt x="576" y="91"/>
                  <a:pt x="582" y="114"/>
                </a:cubicBezTo>
                <a:lnTo>
                  <a:pt x="583" y="118"/>
                </a:lnTo>
                <a:lnTo>
                  <a:pt x="584" y="126"/>
                </a:lnTo>
                <a:lnTo>
                  <a:pt x="582" y="117"/>
                </a:lnTo>
                <a:lnTo>
                  <a:pt x="583" y="120"/>
                </a:lnTo>
                <a:lnTo>
                  <a:pt x="576" y="109"/>
                </a:lnTo>
                <a:lnTo>
                  <a:pt x="578" y="111"/>
                </a:lnTo>
                <a:cubicBezTo>
                  <a:pt x="581" y="114"/>
                  <a:pt x="583" y="119"/>
                  <a:pt x="585" y="123"/>
                </a:cubicBezTo>
                <a:lnTo>
                  <a:pt x="587" y="129"/>
                </a:lnTo>
                <a:lnTo>
                  <a:pt x="588" y="132"/>
                </a:lnTo>
                <a:lnTo>
                  <a:pt x="497" y="164"/>
                </a:lnTo>
                <a:lnTo>
                  <a:pt x="497" y="163"/>
                </a:lnTo>
                <a:lnTo>
                  <a:pt x="496" y="160"/>
                </a:lnTo>
                <a:cubicBezTo>
                  <a:pt x="491" y="145"/>
                  <a:pt x="494" y="129"/>
                  <a:pt x="503" y="116"/>
                </a:cubicBezTo>
                <a:cubicBezTo>
                  <a:pt x="512" y="104"/>
                  <a:pt x="526" y="96"/>
                  <a:pt x="541" y="96"/>
                </a:cubicBezTo>
                <a:lnTo>
                  <a:pt x="543" y="96"/>
                </a:lnTo>
                <a:lnTo>
                  <a:pt x="496" y="135"/>
                </a:lnTo>
                <a:lnTo>
                  <a:pt x="497" y="130"/>
                </a:lnTo>
                <a:lnTo>
                  <a:pt x="544" y="187"/>
                </a:lnTo>
                <a:lnTo>
                  <a:pt x="543" y="187"/>
                </a:lnTo>
                <a:lnTo>
                  <a:pt x="542" y="187"/>
                </a:lnTo>
                <a:cubicBezTo>
                  <a:pt x="519" y="187"/>
                  <a:pt x="498" y="171"/>
                  <a:pt x="495" y="147"/>
                </a:cubicBezTo>
                <a:lnTo>
                  <a:pt x="494" y="144"/>
                </a:lnTo>
                <a:cubicBezTo>
                  <a:pt x="493" y="137"/>
                  <a:pt x="493" y="129"/>
                  <a:pt x="496" y="121"/>
                </a:cubicBezTo>
                <a:lnTo>
                  <a:pt x="496" y="120"/>
                </a:lnTo>
                <a:cubicBezTo>
                  <a:pt x="504" y="97"/>
                  <a:pt x="526" y="84"/>
                  <a:pt x="550" y="88"/>
                </a:cubicBezTo>
                <a:cubicBezTo>
                  <a:pt x="573" y="91"/>
                  <a:pt x="590" y="111"/>
                  <a:pt x="590" y="135"/>
                </a:cubicBezTo>
                <a:lnTo>
                  <a:pt x="590" y="138"/>
                </a:lnTo>
                <a:lnTo>
                  <a:pt x="590" y="137"/>
                </a:lnTo>
                <a:lnTo>
                  <a:pt x="590" y="137"/>
                </a:lnTo>
                <a:lnTo>
                  <a:pt x="591" y="137"/>
                </a:lnTo>
                <a:lnTo>
                  <a:pt x="501" y="128"/>
                </a:lnTo>
                <a:lnTo>
                  <a:pt x="502" y="126"/>
                </a:lnTo>
                <a:lnTo>
                  <a:pt x="498" y="138"/>
                </a:lnTo>
                <a:lnTo>
                  <a:pt x="499" y="133"/>
                </a:lnTo>
                <a:lnTo>
                  <a:pt x="502" y="122"/>
                </a:lnTo>
                <a:lnTo>
                  <a:pt x="504" y="117"/>
                </a:lnTo>
                <a:cubicBezTo>
                  <a:pt x="510" y="102"/>
                  <a:pt x="523" y="91"/>
                  <a:pt x="539" y="88"/>
                </a:cubicBezTo>
                <a:cubicBezTo>
                  <a:pt x="555" y="85"/>
                  <a:pt x="571" y="90"/>
                  <a:pt x="582" y="101"/>
                </a:cubicBezTo>
                <a:lnTo>
                  <a:pt x="583" y="102"/>
                </a:lnTo>
                <a:cubicBezTo>
                  <a:pt x="590" y="109"/>
                  <a:pt x="595" y="118"/>
                  <a:pt x="597" y="128"/>
                </a:cubicBezTo>
                <a:lnTo>
                  <a:pt x="597" y="131"/>
                </a:lnTo>
                <a:lnTo>
                  <a:pt x="598" y="132"/>
                </a:lnTo>
                <a:lnTo>
                  <a:pt x="551" y="96"/>
                </a:lnTo>
                <a:lnTo>
                  <a:pt x="553" y="96"/>
                </a:lnTo>
                <a:lnTo>
                  <a:pt x="554" y="96"/>
                </a:lnTo>
                <a:cubicBezTo>
                  <a:pt x="568" y="96"/>
                  <a:pt x="582" y="103"/>
                  <a:pt x="591" y="114"/>
                </a:cubicBezTo>
                <a:cubicBezTo>
                  <a:pt x="600" y="125"/>
                  <a:pt x="604" y="140"/>
                  <a:pt x="601" y="154"/>
                </a:cubicBezTo>
                <a:lnTo>
                  <a:pt x="601" y="156"/>
                </a:lnTo>
                <a:lnTo>
                  <a:pt x="600" y="161"/>
                </a:lnTo>
                <a:lnTo>
                  <a:pt x="553" y="101"/>
                </a:lnTo>
                <a:lnTo>
                  <a:pt x="556" y="101"/>
                </a:lnTo>
                <a:lnTo>
                  <a:pt x="513" y="128"/>
                </a:lnTo>
                <a:lnTo>
                  <a:pt x="514" y="126"/>
                </a:lnTo>
                <a:lnTo>
                  <a:pt x="513" y="127"/>
                </a:lnTo>
                <a:lnTo>
                  <a:pt x="558" y="192"/>
                </a:lnTo>
                <a:lnTo>
                  <a:pt x="557" y="192"/>
                </a:lnTo>
                <a:cubicBezTo>
                  <a:pt x="530" y="192"/>
                  <a:pt x="509" y="171"/>
                  <a:pt x="509" y="144"/>
                </a:cubicBezTo>
                <a:lnTo>
                  <a:pt x="509" y="141"/>
                </a:lnTo>
                <a:cubicBezTo>
                  <a:pt x="509" y="138"/>
                  <a:pt x="509" y="134"/>
                  <a:pt x="510" y="130"/>
                </a:cubicBezTo>
                <a:lnTo>
                  <a:pt x="511" y="128"/>
                </a:lnTo>
                <a:cubicBezTo>
                  <a:pt x="516" y="106"/>
                  <a:pt x="535" y="91"/>
                  <a:pt x="557" y="91"/>
                </a:cubicBezTo>
                <a:cubicBezTo>
                  <a:pt x="579" y="91"/>
                  <a:pt x="599" y="106"/>
                  <a:pt x="604" y="128"/>
                </a:cubicBezTo>
                <a:lnTo>
                  <a:pt x="605" y="130"/>
                </a:lnTo>
                <a:lnTo>
                  <a:pt x="606" y="137"/>
                </a:lnTo>
                <a:lnTo>
                  <a:pt x="558" y="96"/>
                </a:lnTo>
                <a:lnTo>
                  <a:pt x="560" y="96"/>
                </a:lnTo>
                <a:lnTo>
                  <a:pt x="561" y="96"/>
                </a:lnTo>
                <a:cubicBezTo>
                  <a:pt x="588" y="96"/>
                  <a:pt x="609" y="118"/>
                  <a:pt x="609" y="144"/>
                </a:cubicBezTo>
                <a:lnTo>
                  <a:pt x="609" y="147"/>
                </a:lnTo>
                <a:lnTo>
                  <a:pt x="609" y="149"/>
                </a:lnTo>
                <a:lnTo>
                  <a:pt x="514" y="140"/>
                </a:lnTo>
                <a:lnTo>
                  <a:pt x="515" y="137"/>
                </a:lnTo>
                <a:lnTo>
                  <a:pt x="514" y="146"/>
                </a:lnTo>
                <a:lnTo>
                  <a:pt x="514" y="141"/>
                </a:lnTo>
                <a:lnTo>
                  <a:pt x="514" y="137"/>
                </a:lnTo>
                <a:lnTo>
                  <a:pt x="514" y="135"/>
                </a:lnTo>
                <a:cubicBezTo>
                  <a:pt x="514" y="108"/>
                  <a:pt x="535" y="87"/>
                  <a:pt x="562" y="87"/>
                </a:cubicBezTo>
                <a:cubicBezTo>
                  <a:pt x="588" y="87"/>
                  <a:pt x="610" y="108"/>
                  <a:pt x="610" y="135"/>
                </a:cubicBezTo>
                <a:lnTo>
                  <a:pt x="610" y="136"/>
                </a:lnTo>
                <a:lnTo>
                  <a:pt x="610" y="139"/>
                </a:lnTo>
                <a:lnTo>
                  <a:pt x="610" y="144"/>
                </a:lnTo>
                <a:lnTo>
                  <a:pt x="562" y="96"/>
                </a:lnTo>
                <a:lnTo>
                  <a:pt x="563" y="96"/>
                </a:lnTo>
                <a:lnTo>
                  <a:pt x="524" y="118"/>
                </a:lnTo>
                <a:lnTo>
                  <a:pt x="526" y="115"/>
                </a:lnTo>
                <a:cubicBezTo>
                  <a:pt x="527" y="112"/>
                  <a:pt x="529" y="110"/>
                  <a:pt x="532" y="108"/>
                </a:cubicBezTo>
                <a:lnTo>
                  <a:pt x="534" y="106"/>
                </a:lnTo>
                <a:cubicBezTo>
                  <a:pt x="547" y="92"/>
                  <a:pt x="568" y="88"/>
                  <a:pt x="586" y="95"/>
                </a:cubicBezTo>
                <a:cubicBezTo>
                  <a:pt x="604" y="103"/>
                  <a:pt x="615" y="120"/>
                  <a:pt x="615" y="139"/>
                </a:cubicBezTo>
                <a:lnTo>
                  <a:pt x="615" y="141"/>
                </a:lnTo>
                <a:lnTo>
                  <a:pt x="615" y="145"/>
                </a:lnTo>
                <a:lnTo>
                  <a:pt x="615" y="148"/>
                </a:lnTo>
                <a:lnTo>
                  <a:pt x="615" y="149"/>
                </a:lnTo>
                <a:lnTo>
                  <a:pt x="521" y="137"/>
                </a:lnTo>
                <a:lnTo>
                  <a:pt x="521" y="135"/>
                </a:lnTo>
                <a:lnTo>
                  <a:pt x="521" y="137"/>
                </a:lnTo>
                <a:lnTo>
                  <a:pt x="522" y="129"/>
                </a:lnTo>
                <a:lnTo>
                  <a:pt x="523" y="127"/>
                </a:lnTo>
                <a:cubicBezTo>
                  <a:pt x="526" y="104"/>
                  <a:pt x="547" y="87"/>
                  <a:pt x="570" y="87"/>
                </a:cubicBezTo>
                <a:lnTo>
                  <a:pt x="573" y="87"/>
                </a:lnTo>
                <a:cubicBezTo>
                  <a:pt x="594" y="87"/>
                  <a:pt x="612" y="100"/>
                  <a:pt x="619" y="120"/>
                </a:cubicBezTo>
                <a:lnTo>
                  <a:pt x="621" y="124"/>
                </a:lnTo>
                <a:lnTo>
                  <a:pt x="622" y="131"/>
                </a:lnTo>
                <a:lnTo>
                  <a:pt x="624" y="137"/>
                </a:lnTo>
                <a:lnTo>
                  <a:pt x="599" y="106"/>
                </a:lnTo>
                <a:lnTo>
                  <a:pt x="600" y="106"/>
                </a:lnTo>
                <a:lnTo>
                  <a:pt x="530" y="149"/>
                </a:lnTo>
                <a:lnTo>
                  <a:pt x="530" y="146"/>
                </a:lnTo>
                <a:lnTo>
                  <a:pt x="530" y="141"/>
                </a:lnTo>
                <a:lnTo>
                  <a:pt x="530" y="142"/>
                </a:lnTo>
                <a:lnTo>
                  <a:pt x="530" y="135"/>
                </a:lnTo>
                <a:cubicBezTo>
                  <a:pt x="530" y="108"/>
                  <a:pt x="551" y="87"/>
                  <a:pt x="578" y="87"/>
                </a:cubicBezTo>
                <a:cubicBezTo>
                  <a:pt x="604" y="87"/>
                  <a:pt x="626" y="108"/>
                  <a:pt x="626" y="135"/>
                </a:cubicBezTo>
                <a:lnTo>
                  <a:pt x="626" y="136"/>
                </a:lnTo>
                <a:lnTo>
                  <a:pt x="625" y="128"/>
                </a:lnTo>
                <a:lnTo>
                  <a:pt x="626" y="131"/>
                </a:lnTo>
                <a:lnTo>
                  <a:pt x="626" y="136"/>
                </a:lnTo>
                <a:cubicBezTo>
                  <a:pt x="627" y="138"/>
                  <a:pt x="627" y="140"/>
                  <a:pt x="627" y="142"/>
                </a:cubicBezTo>
                <a:lnTo>
                  <a:pt x="627" y="144"/>
                </a:lnTo>
                <a:cubicBezTo>
                  <a:pt x="627" y="169"/>
                  <a:pt x="608" y="190"/>
                  <a:pt x="584" y="192"/>
                </a:cubicBezTo>
                <a:cubicBezTo>
                  <a:pt x="559" y="195"/>
                  <a:pt x="537" y="178"/>
                  <a:pt x="532" y="154"/>
                </a:cubicBezTo>
                <a:lnTo>
                  <a:pt x="531" y="151"/>
                </a:lnTo>
                <a:cubicBezTo>
                  <a:pt x="531" y="148"/>
                  <a:pt x="530" y="145"/>
                  <a:pt x="530" y="142"/>
                </a:cubicBezTo>
                <a:lnTo>
                  <a:pt x="530" y="139"/>
                </a:lnTo>
                <a:cubicBezTo>
                  <a:pt x="530" y="115"/>
                  <a:pt x="549" y="95"/>
                  <a:pt x="573" y="92"/>
                </a:cubicBezTo>
                <a:cubicBezTo>
                  <a:pt x="597" y="89"/>
                  <a:pt x="619" y="104"/>
                  <a:pt x="625" y="128"/>
                </a:cubicBezTo>
                <a:lnTo>
                  <a:pt x="626" y="130"/>
                </a:lnTo>
                <a:lnTo>
                  <a:pt x="626" y="129"/>
                </a:lnTo>
                <a:lnTo>
                  <a:pt x="580" y="96"/>
                </a:lnTo>
                <a:lnTo>
                  <a:pt x="583" y="96"/>
                </a:lnTo>
                <a:lnTo>
                  <a:pt x="536" y="137"/>
                </a:lnTo>
                <a:lnTo>
                  <a:pt x="536" y="134"/>
                </a:lnTo>
                <a:cubicBezTo>
                  <a:pt x="537" y="129"/>
                  <a:pt x="538" y="124"/>
                  <a:pt x="541" y="120"/>
                </a:cubicBezTo>
                <a:lnTo>
                  <a:pt x="542" y="118"/>
                </a:lnTo>
                <a:cubicBezTo>
                  <a:pt x="548" y="104"/>
                  <a:pt x="562" y="95"/>
                  <a:pt x="577" y="92"/>
                </a:cubicBezTo>
                <a:cubicBezTo>
                  <a:pt x="592" y="90"/>
                  <a:pt x="607" y="95"/>
                  <a:pt x="618" y="106"/>
                </a:cubicBezTo>
                <a:lnTo>
                  <a:pt x="620" y="108"/>
                </a:lnTo>
                <a:cubicBezTo>
                  <a:pt x="623" y="110"/>
                  <a:pt x="625" y="112"/>
                  <a:pt x="626" y="115"/>
                </a:cubicBezTo>
                <a:lnTo>
                  <a:pt x="628" y="118"/>
                </a:lnTo>
                <a:lnTo>
                  <a:pt x="588" y="96"/>
                </a:lnTo>
                <a:lnTo>
                  <a:pt x="590" y="96"/>
                </a:lnTo>
                <a:lnTo>
                  <a:pt x="591" y="96"/>
                </a:lnTo>
                <a:cubicBezTo>
                  <a:pt x="612" y="96"/>
                  <a:pt x="630" y="110"/>
                  <a:pt x="637" y="129"/>
                </a:cubicBezTo>
                <a:lnTo>
                  <a:pt x="638" y="134"/>
                </a:lnTo>
                <a:cubicBezTo>
                  <a:pt x="640" y="139"/>
                  <a:pt x="640" y="144"/>
                  <a:pt x="640" y="149"/>
                </a:cubicBezTo>
                <a:lnTo>
                  <a:pt x="640" y="152"/>
                </a:lnTo>
                <a:cubicBezTo>
                  <a:pt x="640" y="158"/>
                  <a:pt x="640" y="163"/>
                  <a:pt x="638" y="168"/>
                </a:cubicBezTo>
                <a:lnTo>
                  <a:pt x="638" y="169"/>
                </a:lnTo>
                <a:cubicBezTo>
                  <a:pt x="630" y="191"/>
                  <a:pt x="609" y="204"/>
                  <a:pt x="587" y="202"/>
                </a:cubicBezTo>
                <a:cubicBezTo>
                  <a:pt x="564" y="199"/>
                  <a:pt x="546" y="181"/>
                  <a:pt x="544" y="159"/>
                </a:cubicBezTo>
                <a:lnTo>
                  <a:pt x="544" y="154"/>
                </a:lnTo>
                <a:lnTo>
                  <a:pt x="543" y="146"/>
                </a:lnTo>
                <a:lnTo>
                  <a:pt x="543" y="144"/>
                </a:lnTo>
                <a:cubicBezTo>
                  <a:pt x="543" y="118"/>
                  <a:pt x="565" y="96"/>
                  <a:pt x="591" y="96"/>
                </a:cubicBezTo>
                <a:cubicBezTo>
                  <a:pt x="618" y="96"/>
                  <a:pt x="639" y="118"/>
                  <a:pt x="639" y="144"/>
                </a:cubicBezTo>
                <a:lnTo>
                  <a:pt x="639" y="146"/>
                </a:lnTo>
                <a:lnTo>
                  <a:pt x="639" y="149"/>
                </a:lnTo>
                <a:lnTo>
                  <a:pt x="639" y="159"/>
                </a:lnTo>
                <a:lnTo>
                  <a:pt x="544" y="145"/>
                </a:lnTo>
                <a:lnTo>
                  <a:pt x="544" y="142"/>
                </a:lnTo>
                <a:cubicBezTo>
                  <a:pt x="545" y="139"/>
                  <a:pt x="546" y="136"/>
                  <a:pt x="547" y="134"/>
                </a:cubicBezTo>
                <a:lnTo>
                  <a:pt x="548" y="131"/>
                </a:lnTo>
                <a:cubicBezTo>
                  <a:pt x="556" y="111"/>
                  <a:pt x="576" y="99"/>
                  <a:pt x="597" y="101"/>
                </a:cubicBezTo>
                <a:cubicBezTo>
                  <a:pt x="618" y="103"/>
                  <a:pt x="635" y="119"/>
                  <a:pt x="640" y="140"/>
                </a:cubicBezTo>
                <a:lnTo>
                  <a:pt x="640" y="142"/>
                </a:lnTo>
                <a:lnTo>
                  <a:pt x="641" y="145"/>
                </a:lnTo>
                <a:lnTo>
                  <a:pt x="545" y="154"/>
                </a:lnTo>
                <a:lnTo>
                  <a:pt x="545" y="152"/>
                </a:lnTo>
                <a:cubicBezTo>
                  <a:pt x="545" y="149"/>
                  <a:pt x="546" y="147"/>
                  <a:pt x="546" y="144"/>
                </a:cubicBezTo>
                <a:lnTo>
                  <a:pt x="547" y="141"/>
                </a:lnTo>
                <a:cubicBezTo>
                  <a:pt x="550" y="118"/>
                  <a:pt x="571" y="101"/>
                  <a:pt x="594" y="101"/>
                </a:cubicBezTo>
                <a:lnTo>
                  <a:pt x="596" y="101"/>
                </a:lnTo>
                <a:cubicBezTo>
                  <a:pt x="615" y="101"/>
                  <a:pt x="631" y="111"/>
                  <a:pt x="639" y="128"/>
                </a:cubicBezTo>
                <a:lnTo>
                  <a:pt x="641" y="131"/>
                </a:lnTo>
                <a:lnTo>
                  <a:pt x="636" y="123"/>
                </a:lnTo>
                <a:lnTo>
                  <a:pt x="638" y="125"/>
                </a:lnTo>
                <a:lnTo>
                  <a:pt x="566" y="120"/>
                </a:lnTo>
                <a:lnTo>
                  <a:pt x="568" y="118"/>
                </a:lnTo>
                <a:lnTo>
                  <a:pt x="562" y="125"/>
                </a:lnTo>
                <a:lnTo>
                  <a:pt x="564" y="122"/>
                </a:lnTo>
                <a:cubicBezTo>
                  <a:pt x="572" y="109"/>
                  <a:pt x="587" y="101"/>
                  <a:pt x="603" y="101"/>
                </a:cubicBezTo>
                <a:lnTo>
                  <a:pt x="605" y="101"/>
                </a:lnTo>
                <a:lnTo>
                  <a:pt x="557" y="149"/>
                </a:lnTo>
                <a:lnTo>
                  <a:pt x="557" y="146"/>
                </a:lnTo>
                <a:cubicBezTo>
                  <a:pt x="557" y="141"/>
                  <a:pt x="558" y="136"/>
                  <a:pt x="560" y="131"/>
                </a:cubicBezTo>
                <a:lnTo>
                  <a:pt x="560" y="129"/>
                </a:lnTo>
                <a:cubicBezTo>
                  <a:pt x="567" y="109"/>
                  <a:pt x="587" y="95"/>
                  <a:pt x="608" y="97"/>
                </a:cubicBezTo>
                <a:cubicBezTo>
                  <a:pt x="630" y="98"/>
                  <a:pt x="648" y="113"/>
                  <a:pt x="653" y="134"/>
                </a:cubicBezTo>
                <a:lnTo>
                  <a:pt x="654" y="139"/>
                </a:lnTo>
                <a:lnTo>
                  <a:pt x="655" y="145"/>
                </a:lnTo>
                <a:lnTo>
                  <a:pt x="608" y="106"/>
                </a:lnTo>
                <a:lnTo>
                  <a:pt x="608" y="106"/>
                </a:lnTo>
                <a:lnTo>
                  <a:pt x="563" y="139"/>
                </a:lnTo>
                <a:lnTo>
                  <a:pt x="564" y="136"/>
                </a:lnTo>
                <a:cubicBezTo>
                  <a:pt x="565" y="134"/>
                  <a:pt x="566" y="132"/>
                  <a:pt x="567" y="130"/>
                </a:cubicBezTo>
                <a:lnTo>
                  <a:pt x="568" y="128"/>
                </a:lnTo>
                <a:cubicBezTo>
                  <a:pt x="577" y="109"/>
                  <a:pt x="597" y="99"/>
                  <a:pt x="617" y="101"/>
                </a:cubicBezTo>
                <a:cubicBezTo>
                  <a:pt x="637" y="104"/>
                  <a:pt x="654" y="119"/>
                  <a:pt x="658" y="140"/>
                </a:cubicBezTo>
                <a:lnTo>
                  <a:pt x="659" y="145"/>
                </a:lnTo>
                <a:lnTo>
                  <a:pt x="660" y="153"/>
                </a:lnTo>
                <a:cubicBezTo>
                  <a:pt x="662" y="178"/>
                  <a:pt x="646" y="200"/>
                  <a:pt x="622" y="205"/>
                </a:cubicBezTo>
                <a:cubicBezTo>
                  <a:pt x="598" y="211"/>
                  <a:pt x="574" y="197"/>
                  <a:pt x="566" y="174"/>
                </a:cubicBezTo>
                <a:lnTo>
                  <a:pt x="566" y="172"/>
                </a:lnTo>
                <a:cubicBezTo>
                  <a:pt x="565" y="170"/>
                  <a:pt x="565" y="167"/>
                  <a:pt x="564" y="165"/>
                </a:cubicBezTo>
                <a:lnTo>
                  <a:pt x="564" y="162"/>
                </a:lnTo>
                <a:cubicBezTo>
                  <a:pt x="561" y="148"/>
                  <a:pt x="565" y="134"/>
                  <a:pt x="574" y="123"/>
                </a:cubicBezTo>
                <a:cubicBezTo>
                  <a:pt x="583" y="112"/>
                  <a:pt x="597" y="106"/>
                  <a:pt x="611" y="106"/>
                </a:cubicBezTo>
                <a:lnTo>
                  <a:pt x="613" y="106"/>
                </a:lnTo>
                <a:lnTo>
                  <a:pt x="565" y="154"/>
                </a:lnTo>
                <a:lnTo>
                  <a:pt x="565" y="150"/>
                </a:lnTo>
                <a:cubicBezTo>
                  <a:pt x="565" y="147"/>
                  <a:pt x="565" y="143"/>
                  <a:pt x="566" y="140"/>
                </a:cubicBezTo>
                <a:lnTo>
                  <a:pt x="567" y="136"/>
                </a:lnTo>
                <a:lnTo>
                  <a:pt x="567" y="136"/>
                </a:lnTo>
                <a:lnTo>
                  <a:pt x="568" y="128"/>
                </a:lnTo>
                <a:cubicBezTo>
                  <a:pt x="574" y="106"/>
                  <a:pt x="593" y="91"/>
                  <a:pt x="615" y="91"/>
                </a:cubicBezTo>
                <a:cubicBezTo>
                  <a:pt x="637" y="91"/>
                  <a:pt x="656" y="106"/>
                  <a:pt x="662" y="128"/>
                </a:cubicBezTo>
                <a:lnTo>
                  <a:pt x="662" y="130"/>
                </a:lnTo>
                <a:lnTo>
                  <a:pt x="664" y="137"/>
                </a:lnTo>
                <a:lnTo>
                  <a:pt x="665" y="147"/>
                </a:lnTo>
                <a:lnTo>
                  <a:pt x="665" y="145"/>
                </a:lnTo>
                <a:lnTo>
                  <a:pt x="584" y="120"/>
                </a:lnTo>
                <a:lnTo>
                  <a:pt x="585" y="119"/>
                </a:lnTo>
                <a:lnTo>
                  <a:pt x="573" y="138"/>
                </a:lnTo>
                <a:lnTo>
                  <a:pt x="574" y="135"/>
                </a:lnTo>
                <a:lnTo>
                  <a:pt x="576" y="128"/>
                </a:lnTo>
                <a:cubicBezTo>
                  <a:pt x="583" y="109"/>
                  <a:pt x="601" y="96"/>
                  <a:pt x="621" y="96"/>
                </a:cubicBezTo>
                <a:lnTo>
                  <a:pt x="623" y="96"/>
                </a:lnTo>
                <a:cubicBezTo>
                  <a:pt x="646" y="96"/>
                  <a:pt x="666" y="113"/>
                  <a:pt x="670" y="135"/>
                </a:cubicBezTo>
                <a:lnTo>
                  <a:pt x="671" y="138"/>
                </a:lnTo>
                <a:lnTo>
                  <a:pt x="671" y="137"/>
                </a:lnTo>
                <a:lnTo>
                  <a:pt x="624" y="101"/>
                </a:lnTo>
                <a:lnTo>
                  <a:pt x="627" y="101"/>
                </a:lnTo>
                <a:lnTo>
                  <a:pt x="628" y="101"/>
                </a:lnTo>
                <a:cubicBezTo>
                  <a:pt x="643" y="101"/>
                  <a:pt x="657" y="108"/>
                  <a:pt x="666" y="120"/>
                </a:cubicBezTo>
                <a:cubicBezTo>
                  <a:pt x="676" y="132"/>
                  <a:pt x="678" y="148"/>
                  <a:pt x="674" y="163"/>
                </a:cubicBezTo>
                <a:lnTo>
                  <a:pt x="672" y="168"/>
                </a:lnTo>
                <a:lnTo>
                  <a:pt x="626" y="106"/>
                </a:lnTo>
                <a:lnTo>
                  <a:pt x="628" y="106"/>
                </a:lnTo>
                <a:lnTo>
                  <a:pt x="629" y="106"/>
                </a:lnTo>
                <a:cubicBezTo>
                  <a:pt x="652" y="106"/>
                  <a:pt x="671" y="122"/>
                  <a:pt x="676" y="144"/>
                </a:cubicBezTo>
                <a:lnTo>
                  <a:pt x="677" y="151"/>
                </a:lnTo>
                <a:lnTo>
                  <a:pt x="679" y="155"/>
                </a:lnTo>
                <a:lnTo>
                  <a:pt x="659" y="128"/>
                </a:lnTo>
                <a:lnTo>
                  <a:pt x="661" y="129"/>
                </a:lnTo>
                <a:lnTo>
                  <a:pt x="600" y="135"/>
                </a:lnTo>
                <a:lnTo>
                  <a:pt x="601" y="134"/>
                </a:lnTo>
                <a:lnTo>
                  <a:pt x="606" y="130"/>
                </a:lnTo>
                <a:lnTo>
                  <a:pt x="594" y="148"/>
                </a:lnTo>
                <a:lnTo>
                  <a:pt x="596" y="142"/>
                </a:lnTo>
                <a:lnTo>
                  <a:pt x="594" y="150"/>
                </a:lnTo>
                <a:lnTo>
                  <a:pt x="595" y="147"/>
                </a:lnTo>
                <a:cubicBezTo>
                  <a:pt x="596" y="137"/>
                  <a:pt x="601" y="128"/>
                  <a:pt x="608" y="121"/>
                </a:cubicBezTo>
                <a:lnTo>
                  <a:pt x="609" y="120"/>
                </a:lnTo>
                <a:cubicBezTo>
                  <a:pt x="622" y="106"/>
                  <a:pt x="643" y="102"/>
                  <a:pt x="661" y="110"/>
                </a:cubicBezTo>
                <a:cubicBezTo>
                  <a:pt x="679" y="117"/>
                  <a:pt x="690" y="135"/>
                  <a:pt x="690" y="154"/>
                </a:cubicBezTo>
                <a:lnTo>
                  <a:pt x="690" y="156"/>
                </a:lnTo>
                <a:lnTo>
                  <a:pt x="690" y="160"/>
                </a:lnTo>
                <a:lnTo>
                  <a:pt x="690" y="170"/>
                </a:lnTo>
                <a:lnTo>
                  <a:pt x="690" y="168"/>
                </a:lnTo>
                <a:lnTo>
                  <a:pt x="595" y="156"/>
                </a:lnTo>
                <a:lnTo>
                  <a:pt x="596" y="154"/>
                </a:lnTo>
                <a:lnTo>
                  <a:pt x="594" y="166"/>
                </a:lnTo>
                <a:lnTo>
                  <a:pt x="594" y="164"/>
                </a:lnTo>
                <a:cubicBezTo>
                  <a:pt x="594" y="151"/>
                  <a:pt x="600" y="139"/>
                  <a:pt x="609" y="130"/>
                </a:cubicBezTo>
                <a:lnTo>
                  <a:pt x="609" y="130"/>
                </a:lnTo>
                <a:cubicBezTo>
                  <a:pt x="622" y="117"/>
                  <a:pt x="640" y="112"/>
                  <a:pt x="658" y="118"/>
                </a:cubicBezTo>
                <a:cubicBezTo>
                  <a:pt x="675" y="123"/>
                  <a:pt x="687" y="138"/>
                  <a:pt x="690" y="156"/>
                </a:cubicBezTo>
                <a:lnTo>
                  <a:pt x="691" y="159"/>
                </a:lnTo>
                <a:lnTo>
                  <a:pt x="691" y="161"/>
                </a:lnTo>
                <a:lnTo>
                  <a:pt x="693" y="170"/>
                </a:lnTo>
                <a:lnTo>
                  <a:pt x="692" y="166"/>
                </a:lnTo>
                <a:lnTo>
                  <a:pt x="597" y="177"/>
                </a:lnTo>
                <a:lnTo>
                  <a:pt x="597" y="175"/>
                </a:lnTo>
                <a:lnTo>
                  <a:pt x="597" y="175"/>
                </a:lnTo>
                <a:lnTo>
                  <a:pt x="597" y="165"/>
                </a:lnTo>
                <a:lnTo>
                  <a:pt x="597" y="163"/>
                </a:lnTo>
                <a:cubicBezTo>
                  <a:pt x="597" y="137"/>
                  <a:pt x="618" y="115"/>
                  <a:pt x="645" y="115"/>
                </a:cubicBezTo>
                <a:cubicBezTo>
                  <a:pt x="671" y="115"/>
                  <a:pt x="693" y="137"/>
                  <a:pt x="693" y="163"/>
                </a:cubicBezTo>
                <a:lnTo>
                  <a:pt x="693" y="165"/>
                </a:lnTo>
                <a:lnTo>
                  <a:pt x="692" y="154"/>
                </a:lnTo>
                <a:lnTo>
                  <a:pt x="693" y="158"/>
                </a:lnTo>
                <a:lnTo>
                  <a:pt x="695" y="172"/>
                </a:lnTo>
                <a:lnTo>
                  <a:pt x="695" y="182"/>
                </a:lnTo>
                <a:lnTo>
                  <a:pt x="647" y="134"/>
                </a:lnTo>
                <a:lnTo>
                  <a:pt x="647" y="134"/>
                </a:lnTo>
                <a:lnTo>
                  <a:pt x="600" y="173"/>
                </a:lnTo>
                <a:lnTo>
                  <a:pt x="601" y="168"/>
                </a:lnTo>
                <a:lnTo>
                  <a:pt x="604" y="159"/>
                </a:lnTo>
                <a:cubicBezTo>
                  <a:pt x="605" y="155"/>
                  <a:pt x="607" y="151"/>
                  <a:pt x="610" y="148"/>
                </a:cubicBezTo>
                <a:lnTo>
                  <a:pt x="611" y="146"/>
                </a:lnTo>
                <a:cubicBezTo>
                  <a:pt x="621" y="131"/>
                  <a:pt x="639" y="123"/>
                  <a:pt x="657" y="125"/>
                </a:cubicBezTo>
                <a:cubicBezTo>
                  <a:pt x="675" y="128"/>
                  <a:pt x="690" y="140"/>
                  <a:pt x="696" y="158"/>
                </a:cubicBezTo>
                <a:lnTo>
                  <a:pt x="697" y="159"/>
                </a:lnTo>
                <a:cubicBezTo>
                  <a:pt x="697" y="162"/>
                  <a:pt x="698" y="165"/>
                  <a:pt x="698" y="168"/>
                </a:cubicBezTo>
                <a:lnTo>
                  <a:pt x="699" y="171"/>
                </a:lnTo>
                <a:lnTo>
                  <a:pt x="697" y="163"/>
                </a:lnTo>
                <a:lnTo>
                  <a:pt x="698" y="166"/>
                </a:lnTo>
                <a:lnTo>
                  <a:pt x="692" y="154"/>
                </a:lnTo>
                <a:lnTo>
                  <a:pt x="693" y="156"/>
                </a:lnTo>
                <a:lnTo>
                  <a:pt x="614" y="156"/>
                </a:lnTo>
                <a:lnTo>
                  <a:pt x="615" y="154"/>
                </a:lnTo>
                <a:lnTo>
                  <a:pt x="609" y="166"/>
                </a:lnTo>
                <a:lnTo>
                  <a:pt x="610" y="163"/>
                </a:lnTo>
                <a:lnTo>
                  <a:pt x="608" y="171"/>
                </a:lnTo>
                <a:lnTo>
                  <a:pt x="608" y="168"/>
                </a:lnTo>
                <a:cubicBezTo>
                  <a:pt x="609" y="161"/>
                  <a:pt x="612" y="154"/>
                  <a:pt x="616" y="148"/>
                </a:cubicBezTo>
                <a:lnTo>
                  <a:pt x="617" y="146"/>
                </a:lnTo>
                <a:cubicBezTo>
                  <a:pt x="632" y="124"/>
                  <a:pt x="662" y="118"/>
                  <a:pt x="684" y="133"/>
                </a:cubicBezTo>
                <a:lnTo>
                  <a:pt x="685" y="134"/>
                </a:lnTo>
                <a:cubicBezTo>
                  <a:pt x="693" y="139"/>
                  <a:pt x="699" y="147"/>
                  <a:pt x="703" y="155"/>
                </a:cubicBezTo>
                <a:lnTo>
                  <a:pt x="704" y="159"/>
                </a:lnTo>
                <a:cubicBezTo>
                  <a:pt x="707" y="165"/>
                  <a:pt x="708" y="171"/>
                  <a:pt x="708" y="177"/>
                </a:cubicBezTo>
                <a:lnTo>
                  <a:pt x="708" y="186"/>
                </a:lnTo>
                <a:lnTo>
                  <a:pt x="708" y="190"/>
                </a:lnTo>
                <a:lnTo>
                  <a:pt x="708" y="192"/>
                </a:lnTo>
                <a:lnTo>
                  <a:pt x="613" y="184"/>
                </a:lnTo>
                <a:lnTo>
                  <a:pt x="613" y="181"/>
                </a:lnTo>
                <a:lnTo>
                  <a:pt x="613" y="179"/>
                </a:lnTo>
                <a:lnTo>
                  <a:pt x="615" y="169"/>
                </a:lnTo>
                <a:lnTo>
                  <a:pt x="614" y="176"/>
                </a:lnTo>
                <a:lnTo>
                  <a:pt x="614" y="173"/>
                </a:lnTo>
                <a:cubicBezTo>
                  <a:pt x="614" y="146"/>
                  <a:pt x="635" y="125"/>
                  <a:pt x="662" y="125"/>
                </a:cubicBezTo>
                <a:cubicBezTo>
                  <a:pt x="688" y="125"/>
                  <a:pt x="710" y="146"/>
                  <a:pt x="710" y="173"/>
                </a:cubicBezTo>
                <a:lnTo>
                  <a:pt x="710" y="173"/>
                </a:lnTo>
                <a:lnTo>
                  <a:pt x="709" y="167"/>
                </a:lnTo>
                <a:lnTo>
                  <a:pt x="710" y="170"/>
                </a:lnTo>
                <a:cubicBezTo>
                  <a:pt x="710" y="172"/>
                  <a:pt x="710" y="175"/>
                  <a:pt x="710" y="177"/>
                </a:cubicBezTo>
                <a:lnTo>
                  <a:pt x="710" y="180"/>
                </a:lnTo>
                <a:lnTo>
                  <a:pt x="710" y="182"/>
                </a:lnTo>
                <a:lnTo>
                  <a:pt x="618" y="165"/>
                </a:lnTo>
                <a:lnTo>
                  <a:pt x="619" y="162"/>
                </a:lnTo>
                <a:lnTo>
                  <a:pt x="620" y="160"/>
                </a:lnTo>
                <a:cubicBezTo>
                  <a:pt x="628" y="139"/>
                  <a:pt x="649" y="127"/>
                  <a:pt x="671" y="130"/>
                </a:cubicBezTo>
                <a:cubicBezTo>
                  <a:pt x="693" y="133"/>
                  <a:pt x="710" y="151"/>
                  <a:pt x="712" y="173"/>
                </a:cubicBezTo>
                <a:lnTo>
                  <a:pt x="713" y="178"/>
                </a:lnTo>
                <a:lnTo>
                  <a:pt x="713" y="178"/>
                </a:lnTo>
                <a:cubicBezTo>
                  <a:pt x="713" y="180"/>
                  <a:pt x="713" y="183"/>
                  <a:pt x="713" y="185"/>
                </a:cubicBezTo>
                <a:lnTo>
                  <a:pt x="713" y="187"/>
                </a:lnTo>
                <a:cubicBezTo>
                  <a:pt x="713" y="213"/>
                  <a:pt x="692" y="235"/>
                  <a:pt x="665" y="235"/>
                </a:cubicBezTo>
                <a:cubicBezTo>
                  <a:pt x="639" y="235"/>
                  <a:pt x="617" y="213"/>
                  <a:pt x="617" y="187"/>
                </a:cubicBezTo>
                <a:lnTo>
                  <a:pt x="617" y="185"/>
                </a:lnTo>
                <a:lnTo>
                  <a:pt x="617" y="182"/>
                </a:lnTo>
                <a:lnTo>
                  <a:pt x="617" y="177"/>
                </a:lnTo>
                <a:cubicBezTo>
                  <a:pt x="617" y="153"/>
                  <a:pt x="636" y="132"/>
                  <a:pt x="661" y="130"/>
                </a:cubicBezTo>
                <a:cubicBezTo>
                  <a:pt x="685" y="127"/>
                  <a:pt x="708" y="144"/>
                  <a:pt x="713" y="168"/>
                </a:cubicBezTo>
                <a:lnTo>
                  <a:pt x="713" y="171"/>
                </a:lnTo>
                <a:lnTo>
                  <a:pt x="711" y="162"/>
                </a:lnTo>
                <a:lnTo>
                  <a:pt x="712" y="165"/>
                </a:lnTo>
                <a:lnTo>
                  <a:pt x="620" y="171"/>
                </a:lnTo>
                <a:lnTo>
                  <a:pt x="621" y="169"/>
                </a:lnTo>
                <a:lnTo>
                  <a:pt x="621" y="170"/>
                </a:lnTo>
                <a:cubicBezTo>
                  <a:pt x="624" y="146"/>
                  <a:pt x="645" y="129"/>
                  <a:pt x="668" y="129"/>
                </a:cubicBezTo>
                <a:lnTo>
                  <a:pt x="670" y="129"/>
                </a:lnTo>
                <a:cubicBezTo>
                  <a:pt x="696" y="129"/>
                  <a:pt x="718" y="151"/>
                  <a:pt x="718" y="177"/>
                </a:cubicBezTo>
                <a:lnTo>
                  <a:pt x="718" y="185"/>
                </a:lnTo>
                <a:lnTo>
                  <a:pt x="718" y="189"/>
                </a:lnTo>
                <a:lnTo>
                  <a:pt x="718" y="192"/>
                </a:lnTo>
                <a:lnTo>
                  <a:pt x="636" y="158"/>
                </a:lnTo>
                <a:lnTo>
                  <a:pt x="638" y="157"/>
                </a:lnTo>
                <a:lnTo>
                  <a:pt x="625" y="177"/>
                </a:lnTo>
                <a:lnTo>
                  <a:pt x="626" y="174"/>
                </a:lnTo>
                <a:cubicBezTo>
                  <a:pt x="632" y="153"/>
                  <a:pt x="651" y="139"/>
                  <a:pt x="672" y="139"/>
                </a:cubicBezTo>
                <a:lnTo>
                  <a:pt x="673" y="139"/>
                </a:lnTo>
                <a:lnTo>
                  <a:pt x="674" y="139"/>
                </a:lnTo>
                <a:lnTo>
                  <a:pt x="641" y="153"/>
                </a:lnTo>
                <a:lnTo>
                  <a:pt x="645" y="149"/>
                </a:lnTo>
                <a:lnTo>
                  <a:pt x="645" y="149"/>
                </a:lnTo>
                <a:lnTo>
                  <a:pt x="650" y="144"/>
                </a:lnTo>
                <a:cubicBezTo>
                  <a:pt x="663" y="130"/>
                  <a:pt x="684" y="126"/>
                  <a:pt x="702" y="133"/>
                </a:cubicBezTo>
                <a:cubicBezTo>
                  <a:pt x="720" y="141"/>
                  <a:pt x="731" y="158"/>
                  <a:pt x="731" y="177"/>
                </a:cubicBezTo>
                <a:lnTo>
                  <a:pt x="731" y="180"/>
                </a:lnTo>
                <a:lnTo>
                  <a:pt x="731" y="182"/>
                </a:lnTo>
                <a:cubicBezTo>
                  <a:pt x="731" y="207"/>
                  <a:pt x="712" y="228"/>
                  <a:pt x="687" y="230"/>
                </a:cubicBezTo>
                <a:cubicBezTo>
                  <a:pt x="663" y="232"/>
                  <a:pt x="640" y="215"/>
                  <a:pt x="636" y="190"/>
                </a:cubicBezTo>
                <a:lnTo>
                  <a:pt x="636" y="187"/>
                </a:lnTo>
                <a:lnTo>
                  <a:pt x="636" y="189"/>
                </a:lnTo>
                <a:lnTo>
                  <a:pt x="730" y="177"/>
                </a:lnTo>
                <a:lnTo>
                  <a:pt x="730" y="180"/>
                </a:lnTo>
                <a:lnTo>
                  <a:pt x="730" y="185"/>
                </a:lnTo>
                <a:lnTo>
                  <a:pt x="730" y="190"/>
                </a:lnTo>
                <a:lnTo>
                  <a:pt x="729" y="178"/>
                </a:lnTo>
                <a:lnTo>
                  <a:pt x="730" y="180"/>
                </a:lnTo>
                <a:lnTo>
                  <a:pt x="636" y="180"/>
                </a:lnTo>
                <a:lnTo>
                  <a:pt x="637" y="178"/>
                </a:lnTo>
                <a:lnTo>
                  <a:pt x="636" y="180"/>
                </a:lnTo>
                <a:lnTo>
                  <a:pt x="637" y="176"/>
                </a:lnTo>
                <a:lnTo>
                  <a:pt x="637" y="171"/>
                </a:lnTo>
                <a:cubicBezTo>
                  <a:pt x="641" y="147"/>
                  <a:pt x="661" y="129"/>
                  <a:pt x="685" y="129"/>
                </a:cubicBezTo>
                <a:lnTo>
                  <a:pt x="686" y="129"/>
                </a:lnTo>
                <a:cubicBezTo>
                  <a:pt x="708" y="129"/>
                  <a:pt x="726" y="143"/>
                  <a:pt x="732" y="164"/>
                </a:cubicBezTo>
                <a:lnTo>
                  <a:pt x="734" y="169"/>
                </a:lnTo>
                <a:lnTo>
                  <a:pt x="735" y="172"/>
                </a:lnTo>
                <a:lnTo>
                  <a:pt x="737" y="177"/>
                </a:lnTo>
                <a:lnTo>
                  <a:pt x="730" y="164"/>
                </a:lnTo>
                <a:lnTo>
                  <a:pt x="731" y="165"/>
                </a:lnTo>
                <a:lnTo>
                  <a:pt x="643" y="192"/>
                </a:lnTo>
                <a:lnTo>
                  <a:pt x="643" y="190"/>
                </a:lnTo>
                <a:lnTo>
                  <a:pt x="643" y="187"/>
                </a:lnTo>
                <a:cubicBezTo>
                  <a:pt x="643" y="182"/>
                  <a:pt x="644" y="177"/>
                  <a:pt x="646" y="172"/>
                </a:cubicBezTo>
                <a:lnTo>
                  <a:pt x="647" y="169"/>
                </a:lnTo>
                <a:cubicBezTo>
                  <a:pt x="648" y="165"/>
                  <a:pt x="650" y="161"/>
                  <a:pt x="653" y="157"/>
                </a:cubicBezTo>
                <a:lnTo>
                  <a:pt x="654" y="156"/>
                </a:lnTo>
                <a:cubicBezTo>
                  <a:pt x="664" y="141"/>
                  <a:pt x="682" y="132"/>
                  <a:pt x="700" y="135"/>
                </a:cubicBezTo>
                <a:cubicBezTo>
                  <a:pt x="718" y="137"/>
                  <a:pt x="733" y="150"/>
                  <a:pt x="739" y="167"/>
                </a:cubicBezTo>
                <a:lnTo>
                  <a:pt x="741" y="172"/>
                </a:lnTo>
                <a:lnTo>
                  <a:pt x="743" y="183"/>
                </a:lnTo>
                <a:lnTo>
                  <a:pt x="649" y="183"/>
                </a:lnTo>
                <a:lnTo>
                  <a:pt x="649" y="180"/>
                </a:lnTo>
                <a:lnTo>
                  <a:pt x="650" y="178"/>
                </a:lnTo>
                <a:cubicBezTo>
                  <a:pt x="655" y="152"/>
                  <a:pt x="680" y="135"/>
                  <a:pt x="706" y="140"/>
                </a:cubicBezTo>
                <a:cubicBezTo>
                  <a:pt x="732" y="145"/>
                  <a:pt x="749" y="170"/>
                  <a:pt x="744" y="196"/>
                </a:cubicBezTo>
                <a:lnTo>
                  <a:pt x="744" y="199"/>
                </a:lnTo>
                <a:lnTo>
                  <a:pt x="744" y="189"/>
                </a:lnTo>
                <a:lnTo>
                  <a:pt x="744" y="192"/>
                </a:lnTo>
                <a:lnTo>
                  <a:pt x="649" y="183"/>
                </a:lnTo>
                <a:lnTo>
                  <a:pt x="650" y="180"/>
                </a:lnTo>
                <a:cubicBezTo>
                  <a:pt x="651" y="173"/>
                  <a:pt x="655" y="165"/>
                  <a:pt x="659" y="159"/>
                </a:cubicBezTo>
                <a:lnTo>
                  <a:pt x="661" y="157"/>
                </a:lnTo>
                <a:cubicBezTo>
                  <a:pt x="678" y="136"/>
                  <a:pt x="708" y="133"/>
                  <a:pt x="729" y="149"/>
                </a:cubicBezTo>
                <a:lnTo>
                  <a:pt x="731" y="151"/>
                </a:lnTo>
                <a:lnTo>
                  <a:pt x="738" y="158"/>
                </a:lnTo>
                <a:lnTo>
                  <a:pt x="695" y="145"/>
                </a:lnTo>
                <a:lnTo>
                  <a:pt x="698" y="144"/>
                </a:lnTo>
                <a:cubicBezTo>
                  <a:pt x="705" y="143"/>
                  <a:pt x="712" y="143"/>
                  <a:pt x="719" y="145"/>
                </a:cubicBezTo>
                <a:lnTo>
                  <a:pt x="721" y="145"/>
                </a:lnTo>
                <a:cubicBezTo>
                  <a:pt x="739" y="150"/>
                  <a:pt x="753" y="165"/>
                  <a:pt x="756" y="183"/>
                </a:cubicBezTo>
                <a:lnTo>
                  <a:pt x="757" y="189"/>
                </a:lnTo>
                <a:cubicBezTo>
                  <a:pt x="758" y="192"/>
                  <a:pt x="758" y="195"/>
                  <a:pt x="758" y="197"/>
                </a:cubicBezTo>
                <a:lnTo>
                  <a:pt x="758" y="201"/>
                </a:lnTo>
                <a:lnTo>
                  <a:pt x="664" y="186"/>
                </a:lnTo>
                <a:lnTo>
                  <a:pt x="665" y="185"/>
                </a:lnTo>
                <a:lnTo>
                  <a:pt x="663" y="192"/>
                </a:lnTo>
                <a:lnTo>
                  <a:pt x="664" y="189"/>
                </a:lnTo>
                <a:lnTo>
                  <a:pt x="663" y="197"/>
                </a:lnTo>
                <a:lnTo>
                  <a:pt x="663" y="193"/>
                </a:lnTo>
                <a:cubicBezTo>
                  <a:pt x="663" y="188"/>
                  <a:pt x="664" y="183"/>
                  <a:pt x="665" y="178"/>
                </a:cubicBezTo>
                <a:lnTo>
                  <a:pt x="666" y="177"/>
                </a:lnTo>
                <a:cubicBezTo>
                  <a:pt x="673" y="157"/>
                  <a:pt x="692" y="143"/>
                  <a:pt x="713" y="144"/>
                </a:cubicBezTo>
                <a:cubicBezTo>
                  <a:pt x="735" y="145"/>
                  <a:pt x="753" y="160"/>
                  <a:pt x="758" y="180"/>
                </a:cubicBezTo>
                <a:lnTo>
                  <a:pt x="759" y="182"/>
                </a:lnTo>
                <a:lnTo>
                  <a:pt x="760" y="187"/>
                </a:lnTo>
                <a:cubicBezTo>
                  <a:pt x="765" y="213"/>
                  <a:pt x="748" y="238"/>
                  <a:pt x="723" y="243"/>
                </a:cubicBezTo>
                <a:cubicBezTo>
                  <a:pt x="698" y="249"/>
                  <a:pt x="672" y="233"/>
                  <a:pt x="666" y="208"/>
                </a:cubicBezTo>
                <a:lnTo>
                  <a:pt x="665" y="206"/>
                </a:lnTo>
                <a:lnTo>
                  <a:pt x="666" y="210"/>
                </a:lnTo>
                <a:lnTo>
                  <a:pt x="758" y="201"/>
                </a:lnTo>
                <a:lnTo>
                  <a:pt x="758" y="204"/>
                </a:lnTo>
                <a:lnTo>
                  <a:pt x="758" y="194"/>
                </a:lnTo>
                <a:lnTo>
                  <a:pt x="758" y="196"/>
                </a:lnTo>
                <a:lnTo>
                  <a:pt x="664" y="185"/>
                </a:lnTo>
                <a:lnTo>
                  <a:pt x="664" y="183"/>
                </a:lnTo>
                <a:lnTo>
                  <a:pt x="664" y="183"/>
                </a:lnTo>
                <a:cubicBezTo>
                  <a:pt x="669" y="160"/>
                  <a:pt x="689" y="144"/>
                  <a:pt x="712" y="144"/>
                </a:cubicBezTo>
                <a:cubicBezTo>
                  <a:pt x="735" y="144"/>
                  <a:pt x="755" y="161"/>
                  <a:pt x="759" y="184"/>
                </a:cubicBezTo>
                <a:lnTo>
                  <a:pt x="759" y="187"/>
                </a:lnTo>
                <a:cubicBezTo>
                  <a:pt x="760" y="190"/>
                  <a:pt x="760" y="192"/>
                  <a:pt x="760" y="195"/>
                </a:cubicBezTo>
                <a:lnTo>
                  <a:pt x="760" y="196"/>
                </a:lnTo>
                <a:lnTo>
                  <a:pt x="712" y="148"/>
                </a:lnTo>
                <a:lnTo>
                  <a:pt x="712" y="148"/>
                </a:lnTo>
                <a:lnTo>
                  <a:pt x="667" y="181"/>
                </a:lnTo>
                <a:lnTo>
                  <a:pt x="668" y="178"/>
                </a:lnTo>
                <a:lnTo>
                  <a:pt x="669" y="174"/>
                </a:lnTo>
                <a:lnTo>
                  <a:pt x="669" y="174"/>
                </a:lnTo>
                <a:cubicBezTo>
                  <a:pt x="670" y="170"/>
                  <a:pt x="671" y="167"/>
                  <a:pt x="673" y="163"/>
                </a:cubicBezTo>
                <a:lnTo>
                  <a:pt x="674" y="161"/>
                </a:lnTo>
                <a:cubicBezTo>
                  <a:pt x="682" y="145"/>
                  <a:pt x="699" y="134"/>
                  <a:pt x="717" y="134"/>
                </a:cubicBezTo>
                <a:cubicBezTo>
                  <a:pt x="735" y="134"/>
                  <a:pt x="752" y="145"/>
                  <a:pt x="760" y="161"/>
                </a:cubicBezTo>
                <a:lnTo>
                  <a:pt x="761" y="163"/>
                </a:lnTo>
                <a:cubicBezTo>
                  <a:pt x="763" y="167"/>
                  <a:pt x="764" y="170"/>
                  <a:pt x="765" y="174"/>
                </a:cubicBezTo>
                <a:lnTo>
                  <a:pt x="766" y="179"/>
                </a:lnTo>
                <a:lnTo>
                  <a:pt x="767" y="183"/>
                </a:lnTo>
                <a:lnTo>
                  <a:pt x="767" y="181"/>
                </a:lnTo>
                <a:lnTo>
                  <a:pt x="742" y="154"/>
                </a:lnTo>
                <a:lnTo>
                  <a:pt x="744" y="155"/>
                </a:lnTo>
                <a:lnTo>
                  <a:pt x="696" y="158"/>
                </a:lnTo>
                <a:lnTo>
                  <a:pt x="698" y="157"/>
                </a:lnTo>
                <a:lnTo>
                  <a:pt x="677" y="189"/>
                </a:lnTo>
                <a:lnTo>
                  <a:pt x="678" y="186"/>
                </a:lnTo>
                <a:lnTo>
                  <a:pt x="677" y="193"/>
                </a:lnTo>
                <a:lnTo>
                  <a:pt x="677" y="192"/>
                </a:lnTo>
                <a:cubicBezTo>
                  <a:pt x="677" y="165"/>
                  <a:pt x="698" y="144"/>
                  <a:pt x="725" y="144"/>
                </a:cubicBezTo>
                <a:cubicBezTo>
                  <a:pt x="751" y="144"/>
                  <a:pt x="773" y="165"/>
                  <a:pt x="773" y="192"/>
                </a:cubicBezTo>
                <a:lnTo>
                  <a:pt x="773" y="195"/>
                </a:lnTo>
                <a:lnTo>
                  <a:pt x="772" y="205"/>
                </a:lnTo>
                <a:lnTo>
                  <a:pt x="772" y="209"/>
                </a:lnTo>
                <a:lnTo>
                  <a:pt x="772" y="206"/>
                </a:lnTo>
                <a:lnTo>
                  <a:pt x="690" y="172"/>
                </a:lnTo>
                <a:lnTo>
                  <a:pt x="691" y="172"/>
                </a:lnTo>
                <a:lnTo>
                  <a:pt x="679" y="190"/>
                </a:lnTo>
                <a:lnTo>
                  <a:pt x="680" y="187"/>
                </a:lnTo>
                <a:lnTo>
                  <a:pt x="678" y="195"/>
                </a:lnTo>
                <a:lnTo>
                  <a:pt x="679" y="189"/>
                </a:lnTo>
                <a:lnTo>
                  <a:pt x="679" y="187"/>
                </a:lnTo>
                <a:lnTo>
                  <a:pt x="680" y="182"/>
                </a:lnTo>
                <a:lnTo>
                  <a:pt x="679" y="188"/>
                </a:lnTo>
                <a:lnTo>
                  <a:pt x="679" y="187"/>
                </a:lnTo>
                <a:cubicBezTo>
                  <a:pt x="679" y="162"/>
                  <a:pt x="699" y="141"/>
                  <a:pt x="724" y="139"/>
                </a:cubicBezTo>
                <a:cubicBezTo>
                  <a:pt x="748" y="137"/>
                  <a:pt x="771" y="154"/>
                  <a:pt x="775" y="179"/>
                </a:cubicBezTo>
                <a:lnTo>
                  <a:pt x="775" y="182"/>
                </a:lnTo>
                <a:lnTo>
                  <a:pt x="776" y="190"/>
                </a:lnTo>
                <a:lnTo>
                  <a:pt x="776" y="189"/>
                </a:lnTo>
                <a:lnTo>
                  <a:pt x="777" y="190"/>
                </a:lnTo>
                <a:lnTo>
                  <a:pt x="687" y="180"/>
                </a:lnTo>
                <a:lnTo>
                  <a:pt x="688" y="178"/>
                </a:lnTo>
                <a:lnTo>
                  <a:pt x="684" y="190"/>
                </a:lnTo>
                <a:lnTo>
                  <a:pt x="685" y="185"/>
                </a:lnTo>
                <a:lnTo>
                  <a:pt x="687" y="176"/>
                </a:lnTo>
                <a:lnTo>
                  <a:pt x="687" y="178"/>
                </a:lnTo>
                <a:cubicBezTo>
                  <a:pt x="691" y="157"/>
                  <a:pt x="707" y="142"/>
                  <a:pt x="728" y="139"/>
                </a:cubicBezTo>
                <a:cubicBezTo>
                  <a:pt x="748" y="137"/>
                  <a:pt x="768" y="147"/>
                  <a:pt x="777" y="166"/>
                </a:cubicBezTo>
                <a:lnTo>
                  <a:pt x="777" y="167"/>
                </a:lnTo>
                <a:cubicBezTo>
                  <a:pt x="782" y="175"/>
                  <a:pt x="783" y="185"/>
                  <a:pt x="782" y="195"/>
                </a:cubicBezTo>
                <a:lnTo>
                  <a:pt x="781" y="198"/>
                </a:lnTo>
                <a:lnTo>
                  <a:pt x="782" y="191"/>
                </a:lnTo>
                <a:lnTo>
                  <a:pt x="782" y="194"/>
                </a:lnTo>
                <a:lnTo>
                  <a:pt x="782" y="196"/>
                </a:lnTo>
                <a:lnTo>
                  <a:pt x="687" y="185"/>
                </a:lnTo>
                <a:lnTo>
                  <a:pt x="688" y="183"/>
                </a:lnTo>
                <a:lnTo>
                  <a:pt x="691" y="174"/>
                </a:lnTo>
                <a:cubicBezTo>
                  <a:pt x="698" y="156"/>
                  <a:pt x="716" y="144"/>
                  <a:pt x="735" y="144"/>
                </a:cubicBezTo>
                <a:cubicBezTo>
                  <a:pt x="755" y="144"/>
                  <a:pt x="773" y="156"/>
                  <a:pt x="780" y="174"/>
                </a:cubicBezTo>
                <a:lnTo>
                  <a:pt x="781" y="177"/>
                </a:lnTo>
                <a:lnTo>
                  <a:pt x="780" y="175"/>
                </a:lnTo>
                <a:lnTo>
                  <a:pt x="695" y="175"/>
                </a:lnTo>
                <a:lnTo>
                  <a:pt x="696" y="173"/>
                </a:lnTo>
                <a:lnTo>
                  <a:pt x="691" y="185"/>
                </a:lnTo>
                <a:lnTo>
                  <a:pt x="692" y="183"/>
                </a:lnTo>
                <a:cubicBezTo>
                  <a:pt x="696" y="160"/>
                  <a:pt x="716" y="144"/>
                  <a:pt x="739" y="144"/>
                </a:cubicBezTo>
                <a:lnTo>
                  <a:pt x="739" y="144"/>
                </a:lnTo>
                <a:cubicBezTo>
                  <a:pt x="766" y="144"/>
                  <a:pt x="787" y="165"/>
                  <a:pt x="787" y="192"/>
                </a:cubicBezTo>
                <a:cubicBezTo>
                  <a:pt x="787" y="218"/>
                  <a:pt x="766" y="240"/>
                  <a:pt x="739" y="240"/>
                </a:cubicBezTo>
                <a:lnTo>
                  <a:pt x="738" y="240"/>
                </a:lnTo>
                <a:cubicBezTo>
                  <a:pt x="711" y="240"/>
                  <a:pt x="690" y="218"/>
                  <a:pt x="690" y="192"/>
                </a:cubicBezTo>
                <a:cubicBezTo>
                  <a:pt x="690" y="165"/>
                  <a:pt x="711" y="144"/>
                  <a:pt x="738" y="144"/>
                </a:cubicBezTo>
                <a:lnTo>
                  <a:pt x="739" y="144"/>
                </a:lnTo>
                <a:cubicBezTo>
                  <a:pt x="764" y="144"/>
                  <a:pt x="785" y="163"/>
                  <a:pt x="787" y="188"/>
                </a:cubicBezTo>
                <a:lnTo>
                  <a:pt x="787" y="193"/>
                </a:lnTo>
                <a:lnTo>
                  <a:pt x="788" y="196"/>
                </a:lnTo>
                <a:lnTo>
                  <a:pt x="700" y="175"/>
                </a:lnTo>
                <a:lnTo>
                  <a:pt x="701" y="173"/>
                </a:lnTo>
                <a:lnTo>
                  <a:pt x="695" y="187"/>
                </a:lnTo>
                <a:lnTo>
                  <a:pt x="696" y="183"/>
                </a:lnTo>
                <a:lnTo>
                  <a:pt x="697" y="180"/>
                </a:lnTo>
                <a:cubicBezTo>
                  <a:pt x="699" y="172"/>
                  <a:pt x="703" y="165"/>
                  <a:pt x="709" y="159"/>
                </a:cubicBezTo>
                <a:lnTo>
                  <a:pt x="710" y="158"/>
                </a:lnTo>
                <a:cubicBezTo>
                  <a:pt x="721" y="147"/>
                  <a:pt x="736" y="142"/>
                  <a:pt x="752" y="145"/>
                </a:cubicBezTo>
                <a:cubicBezTo>
                  <a:pt x="767" y="147"/>
                  <a:pt x="780" y="157"/>
                  <a:pt x="787" y="171"/>
                </a:cubicBezTo>
                <a:lnTo>
                  <a:pt x="788" y="173"/>
                </a:lnTo>
                <a:cubicBezTo>
                  <a:pt x="790" y="178"/>
                  <a:pt x="792" y="183"/>
                  <a:pt x="793" y="189"/>
                </a:cubicBezTo>
                <a:lnTo>
                  <a:pt x="793" y="193"/>
                </a:lnTo>
                <a:lnTo>
                  <a:pt x="794" y="199"/>
                </a:lnTo>
                <a:lnTo>
                  <a:pt x="794" y="197"/>
                </a:lnTo>
                <a:lnTo>
                  <a:pt x="731" y="160"/>
                </a:lnTo>
                <a:lnTo>
                  <a:pt x="733" y="160"/>
                </a:lnTo>
                <a:lnTo>
                  <a:pt x="705" y="184"/>
                </a:lnTo>
                <a:lnTo>
                  <a:pt x="707" y="180"/>
                </a:lnTo>
                <a:lnTo>
                  <a:pt x="707" y="180"/>
                </a:lnTo>
                <a:lnTo>
                  <a:pt x="711" y="171"/>
                </a:lnTo>
                <a:cubicBezTo>
                  <a:pt x="718" y="157"/>
                  <a:pt x="731" y="147"/>
                  <a:pt x="746" y="145"/>
                </a:cubicBezTo>
                <a:cubicBezTo>
                  <a:pt x="762" y="142"/>
                  <a:pt x="777" y="147"/>
                  <a:pt x="788" y="158"/>
                </a:cubicBezTo>
                <a:lnTo>
                  <a:pt x="789" y="160"/>
                </a:lnTo>
                <a:cubicBezTo>
                  <a:pt x="795" y="165"/>
                  <a:pt x="799" y="171"/>
                  <a:pt x="801" y="178"/>
                </a:cubicBezTo>
                <a:lnTo>
                  <a:pt x="802" y="181"/>
                </a:lnTo>
                <a:cubicBezTo>
                  <a:pt x="804" y="188"/>
                  <a:pt x="805" y="195"/>
                  <a:pt x="804" y="201"/>
                </a:cubicBezTo>
                <a:lnTo>
                  <a:pt x="804" y="206"/>
                </a:lnTo>
                <a:cubicBezTo>
                  <a:pt x="803" y="216"/>
                  <a:pt x="799" y="226"/>
                  <a:pt x="792" y="233"/>
                </a:cubicBezTo>
                <a:lnTo>
                  <a:pt x="788" y="238"/>
                </a:lnTo>
                <a:lnTo>
                  <a:pt x="800" y="201"/>
                </a:lnTo>
                <a:lnTo>
                  <a:pt x="800" y="206"/>
                </a:lnTo>
                <a:cubicBezTo>
                  <a:pt x="802" y="220"/>
                  <a:pt x="797" y="233"/>
                  <a:pt x="788" y="243"/>
                </a:cubicBezTo>
                <a:cubicBezTo>
                  <a:pt x="779" y="253"/>
                  <a:pt x="766" y="259"/>
                  <a:pt x="752" y="259"/>
                </a:cubicBezTo>
                <a:lnTo>
                  <a:pt x="752" y="259"/>
                </a:lnTo>
                <a:cubicBezTo>
                  <a:pt x="725" y="259"/>
                  <a:pt x="704" y="237"/>
                  <a:pt x="704" y="211"/>
                </a:cubicBezTo>
                <a:lnTo>
                  <a:pt x="704" y="206"/>
                </a:lnTo>
                <a:cubicBezTo>
                  <a:pt x="704" y="203"/>
                  <a:pt x="704" y="200"/>
                  <a:pt x="705" y="197"/>
                </a:cubicBezTo>
                <a:lnTo>
                  <a:pt x="706" y="192"/>
                </a:lnTo>
                <a:cubicBezTo>
                  <a:pt x="710" y="170"/>
                  <a:pt x="730" y="153"/>
                  <a:pt x="753" y="153"/>
                </a:cubicBezTo>
                <a:lnTo>
                  <a:pt x="756" y="153"/>
                </a:lnTo>
                <a:cubicBezTo>
                  <a:pt x="775" y="153"/>
                  <a:pt x="791" y="164"/>
                  <a:pt x="799" y="180"/>
                </a:cubicBezTo>
                <a:lnTo>
                  <a:pt x="803" y="187"/>
                </a:lnTo>
                <a:lnTo>
                  <a:pt x="807" y="197"/>
                </a:lnTo>
                <a:lnTo>
                  <a:pt x="763" y="167"/>
                </a:lnTo>
                <a:lnTo>
                  <a:pt x="764" y="167"/>
                </a:lnTo>
                <a:lnTo>
                  <a:pt x="728" y="184"/>
                </a:lnTo>
                <a:lnTo>
                  <a:pt x="732" y="179"/>
                </a:lnTo>
                <a:lnTo>
                  <a:pt x="721" y="199"/>
                </a:lnTo>
                <a:lnTo>
                  <a:pt x="723" y="193"/>
                </a:lnTo>
                <a:lnTo>
                  <a:pt x="723" y="194"/>
                </a:lnTo>
                <a:cubicBezTo>
                  <a:pt x="724" y="184"/>
                  <a:pt x="729" y="175"/>
                  <a:pt x="736" y="168"/>
                </a:cubicBezTo>
                <a:lnTo>
                  <a:pt x="737" y="168"/>
                </a:lnTo>
                <a:cubicBezTo>
                  <a:pt x="749" y="155"/>
                  <a:pt x="767" y="150"/>
                  <a:pt x="784" y="156"/>
                </a:cubicBezTo>
                <a:cubicBezTo>
                  <a:pt x="801" y="161"/>
                  <a:pt x="814" y="175"/>
                  <a:pt x="818" y="192"/>
                </a:cubicBezTo>
                <a:lnTo>
                  <a:pt x="818" y="195"/>
                </a:lnTo>
                <a:cubicBezTo>
                  <a:pt x="819" y="198"/>
                  <a:pt x="819" y="201"/>
                  <a:pt x="819" y="204"/>
                </a:cubicBezTo>
                <a:lnTo>
                  <a:pt x="819" y="208"/>
                </a:lnTo>
                <a:lnTo>
                  <a:pt x="819" y="213"/>
                </a:lnTo>
                <a:lnTo>
                  <a:pt x="819" y="215"/>
                </a:lnTo>
                <a:cubicBezTo>
                  <a:pt x="819" y="242"/>
                  <a:pt x="797" y="263"/>
                  <a:pt x="771" y="263"/>
                </a:cubicBezTo>
                <a:cubicBezTo>
                  <a:pt x="744" y="263"/>
                  <a:pt x="723" y="242"/>
                  <a:pt x="723" y="215"/>
                </a:cubicBezTo>
                <a:lnTo>
                  <a:pt x="723" y="214"/>
                </a:lnTo>
                <a:lnTo>
                  <a:pt x="723" y="211"/>
                </a:lnTo>
                <a:lnTo>
                  <a:pt x="723" y="208"/>
                </a:lnTo>
                <a:lnTo>
                  <a:pt x="723" y="206"/>
                </a:lnTo>
                <a:lnTo>
                  <a:pt x="814" y="227"/>
                </a:lnTo>
                <a:lnTo>
                  <a:pt x="813" y="229"/>
                </a:lnTo>
                <a:lnTo>
                  <a:pt x="816" y="223"/>
                </a:lnTo>
                <a:lnTo>
                  <a:pt x="815" y="226"/>
                </a:lnTo>
                <a:lnTo>
                  <a:pt x="769" y="163"/>
                </a:lnTo>
                <a:lnTo>
                  <a:pt x="770" y="163"/>
                </a:lnTo>
                <a:cubicBezTo>
                  <a:pt x="787" y="163"/>
                  <a:pt x="803" y="172"/>
                  <a:pt x="812" y="186"/>
                </a:cubicBezTo>
                <a:lnTo>
                  <a:pt x="813" y="189"/>
                </a:lnTo>
                <a:cubicBezTo>
                  <a:pt x="816" y="193"/>
                  <a:pt x="817" y="197"/>
                  <a:pt x="819" y="202"/>
                </a:cubicBezTo>
                <a:lnTo>
                  <a:pt x="819" y="204"/>
                </a:lnTo>
                <a:cubicBezTo>
                  <a:pt x="825" y="230"/>
                  <a:pt x="810" y="256"/>
                  <a:pt x="784" y="262"/>
                </a:cubicBezTo>
                <a:cubicBezTo>
                  <a:pt x="758" y="268"/>
                  <a:pt x="732" y="253"/>
                  <a:pt x="726" y="227"/>
                </a:cubicBezTo>
                <a:lnTo>
                  <a:pt x="725" y="225"/>
                </a:lnTo>
                <a:lnTo>
                  <a:pt x="724" y="220"/>
                </a:lnTo>
                <a:cubicBezTo>
                  <a:pt x="719" y="195"/>
                  <a:pt x="736" y="170"/>
                  <a:pt x="761" y="164"/>
                </a:cubicBezTo>
                <a:cubicBezTo>
                  <a:pt x="786" y="158"/>
                  <a:pt x="812" y="174"/>
                  <a:pt x="818" y="199"/>
                </a:cubicBezTo>
                <a:lnTo>
                  <a:pt x="819" y="203"/>
                </a:lnTo>
                <a:cubicBezTo>
                  <a:pt x="820" y="206"/>
                  <a:pt x="820" y="208"/>
                  <a:pt x="820" y="211"/>
                </a:cubicBezTo>
                <a:lnTo>
                  <a:pt x="821" y="216"/>
                </a:lnTo>
                <a:cubicBezTo>
                  <a:pt x="821" y="219"/>
                  <a:pt x="821" y="221"/>
                  <a:pt x="821" y="224"/>
                </a:cubicBezTo>
                <a:lnTo>
                  <a:pt x="820" y="231"/>
                </a:lnTo>
                <a:lnTo>
                  <a:pt x="819" y="239"/>
                </a:lnTo>
                <a:lnTo>
                  <a:pt x="820" y="229"/>
                </a:lnTo>
                <a:lnTo>
                  <a:pt x="820" y="230"/>
                </a:lnTo>
                <a:cubicBezTo>
                  <a:pt x="820" y="256"/>
                  <a:pt x="798" y="278"/>
                  <a:pt x="772" y="278"/>
                </a:cubicBezTo>
                <a:cubicBezTo>
                  <a:pt x="745" y="278"/>
                  <a:pt x="724" y="256"/>
                  <a:pt x="724" y="230"/>
                </a:cubicBezTo>
                <a:lnTo>
                  <a:pt x="724" y="227"/>
                </a:lnTo>
                <a:lnTo>
                  <a:pt x="724" y="221"/>
                </a:lnTo>
                <a:lnTo>
                  <a:pt x="725" y="211"/>
                </a:lnTo>
                <a:lnTo>
                  <a:pt x="725" y="205"/>
                </a:lnTo>
                <a:cubicBezTo>
                  <a:pt x="728" y="187"/>
                  <a:pt x="740" y="171"/>
                  <a:pt x="758" y="165"/>
                </a:cubicBezTo>
                <a:lnTo>
                  <a:pt x="759" y="165"/>
                </a:lnTo>
                <a:cubicBezTo>
                  <a:pt x="769" y="162"/>
                  <a:pt x="780" y="162"/>
                  <a:pt x="790" y="165"/>
                </a:cubicBezTo>
                <a:lnTo>
                  <a:pt x="791" y="165"/>
                </a:lnTo>
                <a:lnTo>
                  <a:pt x="776" y="163"/>
                </a:lnTo>
                <a:lnTo>
                  <a:pt x="780" y="163"/>
                </a:lnTo>
                <a:cubicBezTo>
                  <a:pt x="791" y="163"/>
                  <a:pt x="802" y="167"/>
                  <a:pt x="811" y="174"/>
                </a:cubicBezTo>
                <a:lnTo>
                  <a:pt x="814" y="177"/>
                </a:lnTo>
                <a:lnTo>
                  <a:pt x="813" y="176"/>
                </a:lnTo>
                <a:lnTo>
                  <a:pt x="786" y="167"/>
                </a:lnTo>
                <a:lnTo>
                  <a:pt x="788" y="167"/>
                </a:lnTo>
                <a:lnTo>
                  <a:pt x="789" y="167"/>
                </a:lnTo>
                <a:cubicBezTo>
                  <a:pt x="816" y="167"/>
                  <a:pt x="837" y="189"/>
                  <a:pt x="837" y="215"/>
                </a:cubicBezTo>
                <a:cubicBezTo>
                  <a:pt x="837" y="242"/>
                  <a:pt x="816" y="263"/>
                  <a:pt x="789" y="263"/>
                </a:cubicBezTo>
                <a:lnTo>
                  <a:pt x="788" y="263"/>
                </a:lnTo>
                <a:cubicBezTo>
                  <a:pt x="772" y="263"/>
                  <a:pt x="757" y="255"/>
                  <a:pt x="748" y="242"/>
                </a:cubicBezTo>
                <a:cubicBezTo>
                  <a:pt x="739" y="228"/>
                  <a:pt x="738" y="211"/>
                  <a:pt x="745" y="196"/>
                </a:cubicBezTo>
                <a:lnTo>
                  <a:pt x="747" y="191"/>
                </a:lnTo>
                <a:lnTo>
                  <a:pt x="743" y="203"/>
                </a:lnTo>
                <a:lnTo>
                  <a:pt x="744" y="200"/>
                </a:lnTo>
                <a:lnTo>
                  <a:pt x="745" y="194"/>
                </a:lnTo>
                <a:cubicBezTo>
                  <a:pt x="751" y="172"/>
                  <a:pt x="772" y="156"/>
                  <a:pt x="795" y="158"/>
                </a:cubicBezTo>
                <a:cubicBezTo>
                  <a:pt x="818" y="160"/>
                  <a:pt x="837" y="178"/>
                  <a:pt x="839" y="201"/>
                </a:cubicBezTo>
                <a:lnTo>
                  <a:pt x="840" y="206"/>
                </a:lnTo>
                <a:lnTo>
                  <a:pt x="840" y="210"/>
                </a:lnTo>
                <a:lnTo>
                  <a:pt x="746" y="204"/>
                </a:lnTo>
                <a:lnTo>
                  <a:pt x="746" y="202"/>
                </a:lnTo>
                <a:lnTo>
                  <a:pt x="745" y="213"/>
                </a:lnTo>
                <a:lnTo>
                  <a:pt x="745" y="211"/>
                </a:lnTo>
                <a:cubicBezTo>
                  <a:pt x="745" y="184"/>
                  <a:pt x="766" y="163"/>
                  <a:pt x="793" y="163"/>
                </a:cubicBezTo>
                <a:cubicBezTo>
                  <a:pt x="819" y="163"/>
                  <a:pt x="841" y="184"/>
                  <a:pt x="841" y="211"/>
                </a:cubicBezTo>
                <a:lnTo>
                  <a:pt x="841" y="213"/>
                </a:lnTo>
                <a:lnTo>
                  <a:pt x="841" y="215"/>
                </a:lnTo>
                <a:lnTo>
                  <a:pt x="746" y="204"/>
                </a:lnTo>
                <a:lnTo>
                  <a:pt x="747" y="202"/>
                </a:lnTo>
                <a:lnTo>
                  <a:pt x="745" y="213"/>
                </a:lnTo>
                <a:lnTo>
                  <a:pt x="745" y="211"/>
                </a:lnTo>
                <a:cubicBezTo>
                  <a:pt x="745" y="188"/>
                  <a:pt x="762" y="168"/>
                  <a:pt x="784" y="164"/>
                </a:cubicBezTo>
                <a:cubicBezTo>
                  <a:pt x="807" y="159"/>
                  <a:pt x="829" y="172"/>
                  <a:pt x="838" y="193"/>
                </a:cubicBezTo>
                <a:lnTo>
                  <a:pt x="839" y="196"/>
                </a:lnTo>
                <a:lnTo>
                  <a:pt x="842" y="204"/>
                </a:lnTo>
                <a:lnTo>
                  <a:pt x="795" y="167"/>
                </a:lnTo>
                <a:lnTo>
                  <a:pt x="798" y="167"/>
                </a:lnTo>
                <a:lnTo>
                  <a:pt x="764" y="182"/>
                </a:lnTo>
                <a:lnTo>
                  <a:pt x="767" y="179"/>
                </a:lnTo>
                <a:lnTo>
                  <a:pt x="769" y="177"/>
                </a:lnTo>
                <a:cubicBezTo>
                  <a:pt x="780" y="166"/>
                  <a:pt x="796" y="161"/>
                  <a:pt x="812" y="164"/>
                </a:cubicBezTo>
                <a:cubicBezTo>
                  <a:pt x="828" y="167"/>
                  <a:pt x="841" y="178"/>
                  <a:pt x="847" y="193"/>
                </a:cubicBezTo>
                <a:lnTo>
                  <a:pt x="848" y="196"/>
                </a:lnTo>
                <a:lnTo>
                  <a:pt x="847" y="194"/>
                </a:lnTo>
                <a:lnTo>
                  <a:pt x="766" y="187"/>
                </a:lnTo>
                <a:lnTo>
                  <a:pt x="768" y="185"/>
                </a:lnTo>
                <a:lnTo>
                  <a:pt x="766" y="186"/>
                </a:lnTo>
                <a:cubicBezTo>
                  <a:pt x="777" y="168"/>
                  <a:pt x="798" y="160"/>
                  <a:pt x="818" y="164"/>
                </a:cubicBezTo>
                <a:cubicBezTo>
                  <a:pt x="838" y="169"/>
                  <a:pt x="853" y="186"/>
                  <a:pt x="855" y="207"/>
                </a:cubicBezTo>
                <a:lnTo>
                  <a:pt x="856" y="212"/>
                </a:lnTo>
                <a:lnTo>
                  <a:pt x="856" y="220"/>
                </a:lnTo>
                <a:cubicBezTo>
                  <a:pt x="856" y="247"/>
                  <a:pt x="834" y="268"/>
                  <a:pt x="808" y="268"/>
                </a:cubicBezTo>
                <a:cubicBezTo>
                  <a:pt x="781" y="268"/>
                  <a:pt x="760" y="247"/>
                  <a:pt x="760" y="220"/>
                </a:cubicBezTo>
                <a:lnTo>
                  <a:pt x="760" y="216"/>
                </a:lnTo>
                <a:lnTo>
                  <a:pt x="760" y="215"/>
                </a:lnTo>
                <a:cubicBezTo>
                  <a:pt x="758" y="202"/>
                  <a:pt x="763" y="189"/>
                  <a:pt x="772" y="179"/>
                </a:cubicBezTo>
                <a:cubicBezTo>
                  <a:pt x="781" y="169"/>
                  <a:pt x="794" y="163"/>
                  <a:pt x="807" y="163"/>
                </a:cubicBezTo>
                <a:lnTo>
                  <a:pt x="808" y="163"/>
                </a:lnTo>
                <a:lnTo>
                  <a:pt x="811" y="163"/>
                </a:lnTo>
                <a:lnTo>
                  <a:pt x="812" y="163"/>
                </a:lnTo>
                <a:cubicBezTo>
                  <a:pt x="827" y="163"/>
                  <a:pt x="840" y="169"/>
                  <a:pt x="850" y="181"/>
                </a:cubicBezTo>
                <a:cubicBezTo>
                  <a:pt x="859" y="192"/>
                  <a:pt x="862" y="206"/>
                  <a:pt x="860" y="220"/>
                </a:cubicBezTo>
                <a:lnTo>
                  <a:pt x="859" y="223"/>
                </a:lnTo>
                <a:cubicBezTo>
                  <a:pt x="858" y="227"/>
                  <a:pt x="857" y="231"/>
                  <a:pt x="855" y="235"/>
                </a:cubicBezTo>
                <a:lnTo>
                  <a:pt x="854" y="237"/>
                </a:lnTo>
                <a:lnTo>
                  <a:pt x="811" y="167"/>
                </a:lnTo>
                <a:lnTo>
                  <a:pt x="811" y="167"/>
                </a:lnTo>
                <a:lnTo>
                  <a:pt x="812" y="167"/>
                </a:lnTo>
                <a:cubicBezTo>
                  <a:pt x="833" y="167"/>
                  <a:pt x="851" y="181"/>
                  <a:pt x="858" y="200"/>
                </a:cubicBezTo>
                <a:lnTo>
                  <a:pt x="859" y="203"/>
                </a:lnTo>
                <a:lnTo>
                  <a:pt x="856" y="197"/>
                </a:lnTo>
                <a:lnTo>
                  <a:pt x="857" y="199"/>
                </a:lnTo>
                <a:lnTo>
                  <a:pt x="767" y="211"/>
                </a:lnTo>
                <a:lnTo>
                  <a:pt x="768" y="209"/>
                </a:lnTo>
                <a:lnTo>
                  <a:pt x="767" y="218"/>
                </a:lnTo>
                <a:lnTo>
                  <a:pt x="767" y="215"/>
                </a:lnTo>
                <a:cubicBezTo>
                  <a:pt x="767" y="193"/>
                  <a:pt x="782" y="174"/>
                  <a:pt x="804" y="169"/>
                </a:cubicBezTo>
                <a:cubicBezTo>
                  <a:pt x="826" y="164"/>
                  <a:pt x="848" y="174"/>
                  <a:pt x="858" y="194"/>
                </a:cubicBezTo>
                <a:lnTo>
                  <a:pt x="860" y="199"/>
                </a:lnTo>
                <a:lnTo>
                  <a:pt x="863" y="205"/>
                </a:lnTo>
                <a:lnTo>
                  <a:pt x="777" y="204"/>
                </a:lnTo>
                <a:lnTo>
                  <a:pt x="778" y="202"/>
                </a:lnTo>
                <a:lnTo>
                  <a:pt x="777" y="203"/>
                </a:lnTo>
                <a:cubicBezTo>
                  <a:pt x="785" y="181"/>
                  <a:pt x="808" y="169"/>
                  <a:pt x="831" y="173"/>
                </a:cubicBezTo>
                <a:cubicBezTo>
                  <a:pt x="853" y="178"/>
                  <a:pt x="869" y="197"/>
                  <a:pt x="869" y="220"/>
                </a:cubicBezTo>
                <a:lnTo>
                  <a:pt x="869" y="223"/>
                </a:lnTo>
                <a:cubicBezTo>
                  <a:pt x="869" y="229"/>
                  <a:pt x="869" y="234"/>
                  <a:pt x="867" y="239"/>
                </a:cubicBezTo>
                <a:lnTo>
                  <a:pt x="867" y="240"/>
                </a:lnTo>
                <a:cubicBezTo>
                  <a:pt x="859" y="262"/>
                  <a:pt x="837" y="276"/>
                  <a:pt x="813" y="272"/>
                </a:cubicBezTo>
                <a:cubicBezTo>
                  <a:pt x="790" y="269"/>
                  <a:pt x="773" y="249"/>
                  <a:pt x="773" y="225"/>
                </a:cubicBezTo>
                <a:lnTo>
                  <a:pt x="773" y="222"/>
                </a:lnTo>
                <a:lnTo>
                  <a:pt x="774" y="212"/>
                </a:lnTo>
                <a:lnTo>
                  <a:pt x="773" y="213"/>
                </a:lnTo>
                <a:cubicBezTo>
                  <a:pt x="773" y="209"/>
                  <a:pt x="774" y="205"/>
                  <a:pt x="775" y="201"/>
                </a:cubicBezTo>
                <a:lnTo>
                  <a:pt x="775" y="199"/>
                </a:lnTo>
                <a:cubicBezTo>
                  <a:pt x="781" y="176"/>
                  <a:pt x="804" y="160"/>
                  <a:pt x="828" y="163"/>
                </a:cubicBezTo>
                <a:cubicBezTo>
                  <a:pt x="852" y="166"/>
                  <a:pt x="870" y="187"/>
                  <a:pt x="870" y="211"/>
                </a:cubicBezTo>
                <a:lnTo>
                  <a:pt x="870" y="213"/>
                </a:lnTo>
                <a:lnTo>
                  <a:pt x="870" y="217"/>
                </a:lnTo>
                <a:lnTo>
                  <a:pt x="870" y="222"/>
                </a:lnTo>
                <a:lnTo>
                  <a:pt x="870" y="225"/>
                </a:lnTo>
                <a:lnTo>
                  <a:pt x="775" y="213"/>
                </a:lnTo>
                <a:lnTo>
                  <a:pt x="776" y="211"/>
                </a:lnTo>
                <a:lnTo>
                  <a:pt x="779" y="203"/>
                </a:lnTo>
                <a:cubicBezTo>
                  <a:pt x="786" y="184"/>
                  <a:pt x="804" y="172"/>
                  <a:pt x="823" y="172"/>
                </a:cubicBezTo>
                <a:lnTo>
                  <a:pt x="826" y="172"/>
                </a:lnTo>
                <a:cubicBezTo>
                  <a:pt x="841" y="172"/>
                  <a:pt x="854" y="179"/>
                  <a:pt x="863" y="190"/>
                </a:cubicBezTo>
                <a:lnTo>
                  <a:pt x="865" y="193"/>
                </a:lnTo>
                <a:lnTo>
                  <a:pt x="868" y="196"/>
                </a:lnTo>
                <a:lnTo>
                  <a:pt x="790" y="198"/>
                </a:lnTo>
                <a:lnTo>
                  <a:pt x="791" y="197"/>
                </a:lnTo>
                <a:lnTo>
                  <a:pt x="785" y="208"/>
                </a:lnTo>
                <a:lnTo>
                  <a:pt x="786" y="205"/>
                </a:lnTo>
                <a:lnTo>
                  <a:pt x="783" y="220"/>
                </a:lnTo>
                <a:lnTo>
                  <a:pt x="783" y="217"/>
                </a:lnTo>
                <a:lnTo>
                  <a:pt x="783" y="215"/>
                </a:lnTo>
                <a:cubicBezTo>
                  <a:pt x="783" y="191"/>
                  <a:pt x="802" y="170"/>
                  <a:pt x="827" y="168"/>
                </a:cubicBezTo>
                <a:cubicBezTo>
                  <a:pt x="851" y="165"/>
                  <a:pt x="874" y="182"/>
                  <a:pt x="879" y="206"/>
                </a:cubicBezTo>
                <a:lnTo>
                  <a:pt x="880" y="211"/>
                </a:lnTo>
                <a:lnTo>
                  <a:pt x="880" y="216"/>
                </a:lnTo>
                <a:lnTo>
                  <a:pt x="879" y="208"/>
                </a:lnTo>
                <a:lnTo>
                  <a:pt x="879" y="210"/>
                </a:lnTo>
                <a:lnTo>
                  <a:pt x="789" y="208"/>
                </a:lnTo>
                <a:lnTo>
                  <a:pt x="790" y="204"/>
                </a:lnTo>
                <a:lnTo>
                  <a:pt x="788" y="212"/>
                </a:lnTo>
                <a:lnTo>
                  <a:pt x="789" y="207"/>
                </a:lnTo>
                <a:lnTo>
                  <a:pt x="836" y="263"/>
                </a:lnTo>
                <a:lnTo>
                  <a:pt x="835" y="263"/>
                </a:lnTo>
                <a:cubicBezTo>
                  <a:pt x="808" y="263"/>
                  <a:pt x="787" y="242"/>
                  <a:pt x="787" y="215"/>
                </a:cubicBezTo>
                <a:cubicBezTo>
                  <a:pt x="787" y="189"/>
                  <a:pt x="808" y="167"/>
                  <a:pt x="835" y="167"/>
                </a:cubicBezTo>
                <a:lnTo>
                  <a:pt x="836" y="167"/>
                </a:lnTo>
                <a:lnTo>
                  <a:pt x="791" y="198"/>
                </a:lnTo>
                <a:lnTo>
                  <a:pt x="792" y="195"/>
                </a:lnTo>
                <a:lnTo>
                  <a:pt x="795" y="190"/>
                </a:lnTo>
                <a:cubicBezTo>
                  <a:pt x="803" y="174"/>
                  <a:pt x="819" y="163"/>
                  <a:pt x="837" y="163"/>
                </a:cubicBezTo>
                <a:cubicBezTo>
                  <a:pt x="855" y="163"/>
                  <a:pt x="871" y="172"/>
                  <a:pt x="880" y="188"/>
                </a:cubicBezTo>
                <a:lnTo>
                  <a:pt x="882" y="192"/>
                </a:lnTo>
                <a:cubicBezTo>
                  <a:pt x="886" y="199"/>
                  <a:pt x="888" y="207"/>
                  <a:pt x="888" y="215"/>
                </a:cubicBezTo>
                <a:lnTo>
                  <a:pt x="888" y="219"/>
                </a:lnTo>
                <a:lnTo>
                  <a:pt x="888" y="224"/>
                </a:lnTo>
                <a:lnTo>
                  <a:pt x="888" y="228"/>
                </a:lnTo>
                <a:lnTo>
                  <a:pt x="888" y="230"/>
                </a:lnTo>
                <a:cubicBezTo>
                  <a:pt x="888" y="256"/>
                  <a:pt x="867" y="278"/>
                  <a:pt x="840" y="278"/>
                </a:cubicBezTo>
                <a:cubicBezTo>
                  <a:pt x="814" y="278"/>
                  <a:pt x="792" y="256"/>
                  <a:pt x="792" y="230"/>
                </a:cubicBezTo>
                <a:lnTo>
                  <a:pt x="792" y="227"/>
                </a:lnTo>
                <a:lnTo>
                  <a:pt x="792" y="221"/>
                </a:lnTo>
                <a:lnTo>
                  <a:pt x="792" y="215"/>
                </a:lnTo>
                <a:lnTo>
                  <a:pt x="792" y="211"/>
                </a:lnTo>
                <a:cubicBezTo>
                  <a:pt x="792" y="184"/>
                  <a:pt x="814" y="163"/>
                  <a:pt x="840" y="163"/>
                </a:cubicBezTo>
                <a:lnTo>
                  <a:pt x="842" y="163"/>
                </a:lnTo>
                <a:cubicBezTo>
                  <a:pt x="864" y="163"/>
                  <a:pt x="883" y="177"/>
                  <a:pt x="888" y="198"/>
                </a:cubicBezTo>
                <a:lnTo>
                  <a:pt x="890" y="204"/>
                </a:lnTo>
                <a:lnTo>
                  <a:pt x="890" y="204"/>
                </a:lnTo>
                <a:lnTo>
                  <a:pt x="800" y="204"/>
                </a:lnTo>
                <a:lnTo>
                  <a:pt x="802" y="200"/>
                </a:lnTo>
                <a:lnTo>
                  <a:pt x="802" y="198"/>
                </a:lnTo>
                <a:cubicBezTo>
                  <a:pt x="806" y="181"/>
                  <a:pt x="821" y="167"/>
                  <a:pt x="839" y="164"/>
                </a:cubicBezTo>
                <a:lnTo>
                  <a:pt x="841" y="163"/>
                </a:lnTo>
                <a:cubicBezTo>
                  <a:pt x="847" y="162"/>
                  <a:pt x="854" y="162"/>
                  <a:pt x="860" y="163"/>
                </a:cubicBezTo>
                <a:lnTo>
                  <a:pt x="862" y="164"/>
                </a:lnTo>
                <a:lnTo>
                  <a:pt x="810" y="190"/>
                </a:lnTo>
                <a:lnTo>
                  <a:pt x="812" y="187"/>
                </a:lnTo>
                <a:lnTo>
                  <a:pt x="813" y="185"/>
                </a:lnTo>
                <a:cubicBezTo>
                  <a:pt x="821" y="167"/>
                  <a:pt x="840" y="157"/>
                  <a:pt x="859" y="158"/>
                </a:cubicBezTo>
                <a:cubicBezTo>
                  <a:pt x="878" y="159"/>
                  <a:pt x="895" y="172"/>
                  <a:pt x="901" y="191"/>
                </a:cubicBezTo>
                <a:lnTo>
                  <a:pt x="902" y="192"/>
                </a:lnTo>
                <a:cubicBezTo>
                  <a:pt x="903" y="197"/>
                  <a:pt x="904" y="202"/>
                  <a:pt x="904" y="207"/>
                </a:cubicBezTo>
                <a:lnTo>
                  <a:pt x="904" y="211"/>
                </a:lnTo>
                <a:lnTo>
                  <a:pt x="904" y="216"/>
                </a:lnTo>
                <a:lnTo>
                  <a:pt x="903" y="226"/>
                </a:lnTo>
                <a:cubicBezTo>
                  <a:pt x="900" y="252"/>
                  <a:pt x="878" y="270"/>
                  <a:pt x="852" y="268"/>
                </a:cubicBezTo>
                <a:cubicBezTo>
                  <a:pt x="827" y="267"/>
                  <a:pt x="807" y="246"/>
                  <a:pt x="807" y="220"/>
                </a:cubicBezTo>
                <a:lnTo>
                  <a:pt x="807" y="219"/>
                </a:lnTo>
                <a:lnTo>
                  <a:pt x="807" y="216"/>
                </a:lnTo>
                <a:lnTo>
                  <a:pt x="807" y="212"/>
                </a:lnTo>
                <a:lnTo>
                  <a:pt x="807" y="211"/>
                </a:lnTo>
                <a:cubicBezTo>
                  <a:pt x="807" y="189"/>
                  <a:pt x="823" y="169"/>
                  <a:pt x="844" y="164"/>
                </a:cubicBezTo>
                <a:cubicBezTo>
                  <a:pt x="866" y="159"/>
                  <a:pt x="888" y="170"/>
                  <a:pt x="898" y="190"/>
                </a:cubicBezTo>
                <a:lnTo>
                  <a:pt x="899" y="192"/>
                </a:lnTo>
                <a:cubicBezTo>
                  <a:pt x="901" y="195"/>
                  <a:pt x="903" y="199"/>
                  <a:pt x="904" y="204"/>
                </a:cubicBezTo>
                <a:lnTo>
                  <a:pt x="904" y="206"/>
                </a:lnTo>
                <a:lnTo>
                  <a:pt x="812" y="198"/>
                </a:lnTo>
                <a:lnTo>
                  <a:pt x="813" y="195"/>
                </a:lnTo>
                <a:lnTo>
                  <a:pt x="816" y="190"/>
                </a:lnTo>
                <a:cubicBezTo>
                  <a:pt x="826" y="170"/>
                  <a:pt x="846" y="160"/>
                  <a:pt x="867" y="164"/>
                </a:cubicBezTo>
                <a:cubicBezTo>
                  <a:pt x="888" y="167"/>
                  <a:pt x="904" y="185"/>
                  <a:pt x="907" y="206"/>
                </a:cubicBezTo>
                <a:lnTo>
                  <a:pt x="907" y="210"/>
                </a:lnTo>
                <a:lnTo>
                  <a:pt x="907" y="220"/>
                </a:lnTo>
                <a:lnTo>
                  <a:pt x="821" y="192"/>
                </a:lnTo>
                <a:lnTo>
                  <a:pt x="823" y="190"/>
                </a:lnTo>
                <a:lnTo>
                  <a:pt x="815" y="203"/>
                </a:lnTo>
                <a:lnTo>
                  <a:pt x="816" y="200"/>
                </a:lnTo>
                <a:cubicBezTo>
                  <a:pt x="823" y="179"/>
                  <a:pt x="844" y="166"/>
                  <a:pt x="866" y="168"/>
                </a:cubicBezTo>
                <a:cubicBezTo>
                  <a:pt x="888" y="169"/>
                  <a:pt x="906" y="186"/>
                  <a:pt x="909" y="208"/>
                </a:cubicBezTo>
                <a:lnTo>
                  <a:pt x="910" y="211"/>
                </a:lnTo>
                <a:cubicBezTo>
                  <a:pt x="910" y="213"/>
                  <a:pt x="910" y="216"/>
                  <a:pt x="910" y="218"/>
                </a:cubicBezTo>
                <a:lnTo>
                  <a:pt x="910" y="220"/>
                </a:lnTo>
                <a:cubicBezTo>
                  <a:pt x="910" y="247"/>
                  <a:pt x="889" y="268"/>
                  <a:pt x="862" y="268"/>
                </a:cubicBezTo>
                <a:cubicBezTo>
                  <a:pt x="836" y="268"/>
                  <a:pt x="814" y="247"/>
                  <a:pt x="814" y="220"/>
                </a:cubicBezTo>
                <a:lnTo>
                  <a:pt x="814" y="215"/>
                </a:lnTo>
                <a:cubicBezTo>
                  <a:pt x="814" y="213"/>
                  <a:pt x="815" y="210"/>
                  <a:pt x="815" y="208"/>
                </a:cubicBezTo>
                <a:lnTo>
                  <a:pt x="816" y="205"/>
                </a:lnTo>
                <a:cubicBezTo>
                  <a:pt x="816" y="202"/>
                  <a:pt x="817" y="200"/>
                  <a:pt x="817" y="197"/>
                </a:cubicBezTo>
                <a:lnTo>
                  <a:pt x="818" y="196"/>
                </a:lnTo>
                <a:cubicBezTo>
                  <a:pt x="824" y="176"/>
                  <a:pt x="842" y="163"/>
                  <a:pt x="863" y="163"/>
                </a:cubicBezTo>
                <a:cubicBezTo>
                  <a:pt x="883" y="163"/>
                  <a:pt x="901" y="175"/>
                  <a:pt x="908" y="194"/>
                </a:cubicBezTo>
                <a:lnTo>
                  <a:pt x="910" y="198"/>
                </a:lnTo>
                <a:lnTo>
                  <a:pt x="913" y="208"/>
                </a:lnTo>
                <a:lnTo>
                  <a:pt x="866" y="172"/>
                </a:lnTo>
                <a:lnTo>
                  <a:pt x="868" y="172"/>
                </a:lnTo>
                <a:lnTo>
                  <a:pt x="869" y="172"/>
                </a:lnTo>
                <a:lnTo>
                  <a:pt x="871" y="172"/>
                </a:lnTo>
                <a:lnTo>
                  <a:pt x="825" y="205"/>
                </a:lnTo>
                <a:lnTo>
                  <a:pt x="826" y="202"/>
                </a:lnTo>
                <a:cubicBezTo>
                  <a:pt x="828" y="197"/>
                  <a:pt x="830" y="193"/>
                  <a:pt x="834" y="189"/>
                </a:cubicBezTo>
                <a:lnTo>
                  <a:pt x="835" y="187"/>
                </a:lnTo>
                <a:cubicBezTo>
                  <a:pt x="850" y="167"/>
                  <a:pt x="877" y="162"/>
                  <a:pt x="898" y="174"/>
                </a:cubicBezTo>
                <a:lnTo>
                  <a:pt x="901" y="176"/>
                </a:lnTo>
                <a:cubicBezTo>
                  <a:pt x="908" y="180"/>
                  <a:pt x="914" y="186"/>
                  <a:pt x="918" y="193"/>
                </a:cubicBezTo>
                <a:lnTo>
                  <a:pt x="920" y="197"/>
                </a:lnTo>
                <a:cubicBezTo>
                  <a:pt x="924" y="204"/>
                  <a:pt x="926" y="212"/>
                  <a:pt x="926" y="220"/>
                </a:cubicBezTo>
                <a:lnTo>
                  <a:pt x="926" y="225"/>
                </a:lnTo>
                <a:lnTo>
                  <a:pt x="926" y="230"/>
                </a:lnTo>
                <a:lnTo>
                  <a:pt x="878" y="182"/>
                </a:lnTo>
                <a:lnTo>
                  <a:pt x="879" y="182"/>
                </a:lnTo>
                <a:lnTo>
                  <a:pt x="832" y="224"/>
                </a:lnTo>
                <a:lnTo>
                  <a:pt x="832" y="220"/>
                </a:lnTo>
                <a:lnTo>
                  <a:pt x="833" y="216"/>
                </a:lnTo>
                <a:lnTo>
                  <a:pt x="833" y="211"/>
                </a:lnTo>
                <a:cubicBezTo>
                  <a:pt x="833" y="208"/>
                  <a:pt x="834" y="206"/>
                  <a:pt x="834" y="203"/>
                </a:cubicBezTo>
                <a:lnTo>
                  <a:pt x="835" y="199"/>
                </a:lnTo>
                <a:cubicBezTo>
                  <a:pt x="841" y="177"/>
                  <a:pt x="862" y="162"/>
                  <a:pt x="885" y="163"/>
                </a:cubicBezTo>
                <a:cubicBezTo>
                  <a:pt x="908" y="164"/>
                  <a:pt x="927" y="182"/>
                  <a:pt x="930" y="205"/>
                </a:cubicBezTo>
                <a:lnTo>
                  <a:pt x="930" y="209"/>
                </a:lnTo>
                <a:lnTo>
                  <a:pt x="931" y="217"/>
                </a:lnTo>
                <a:lnTo>
                  <a:pt x="931" y="223"/>
                </a:lnTo>
                <a:lnTo>
                  <a:pt x="931" y="230"/>
                </a:lnTo>
                <a:cubicBezTo>
                  <a:pt x="931" y="256"/>
                  <a:pt x="910" y="278"/>
                  <a:pt x="883" y="278"/>
                </a:cubicBezTo>
                <a:cubicBezTo>
                  <a:pt x="857" y="278"/>
                  <a:pt x="835" y="256"/>
                  <a:pt x="835" y="230"/>
                </a:cubicBezTo>
                <a:lnTo>
                  <a:pt x="835" y="229"/>
                </a:lnTo>
                <a:lnTo>
                  <a:pt x="836" y="239"/>
                </a:lnTo>
                <a:lnTo>
                  <a:pt x="836" y="236"/>
                </a:lnTo>
                <a:lnTo>
                  <a:pt x="835" y="224"/>
                </a:lnTo>
                <a:lnTo>
                  <a:pt x="834" y="217"/>
                </a:lnTo>
                <a:cubicBezTo>
                  <a:pt x="834" y="212"/>
                  <a:pt x="835" y="207"/>
                  <a:pt x="837" y="202"/>
                </a:cubicBezTo>
                <a:lnTo>
                  <a:pt x="837" y="200"/>
                </a:lnTo>
                <a:cubicBezTo>
                  <a:pt x="845" y="178"/>
                  <a:pt x="867" y="164"/>
                  <a:pt x="891" y="168"/>
                </a:cubicBezTo>
                <a:cubicBezTo>
                  <a:pt x="914" y="172"/>
                  <a:pt x="931" y="192"/>
                  <a:pt x="931" y="215"/>
                </a:cubicBezTo>
                <a:lnTo>
                  <a:pt x="931" y="218"/>
                </a:lnTo>
                <a:lnTo>
                  <a:pt x="930" y="209"/>
                </a:lnTo>
                <a:lnTo>
                  <a:pt x="931" y="211"/>
                </a:lnTo>
                <a:lnTo>
                  <a:pt x="836" y="211"/>
                </a:lnTo>
                <a:lnTo>
                  <a:pt x="837" y="209"/>
                </a:lnTo>
                <a:cubicBezTo>
                  <a:pt x="838" y="203"/>
                  <a:pt x="840" y="198"/>
                  <a:pt x="843" y="193"/>
                </a:cubicBezTo>
                <a:lnTo>
                  <a:pt x="844" y="191"/>
                </a:lnTo>
                <a:cubicBezTo>
                  <a:pt x="853" y="177"/>
                  <a:pt x="867" y="168"/>
                  <a:pt x="883" y="168"/>
                </a:cubicBezTo>
                <a:cubicBezTo>
                  <a:pt x="899" y="167"/>
                  <a:pt x="914" y="174"/>
                  <a:pt x="924" y="187"/>
                </a:cubicBezTo>
                <a:lnTo>
                  <a:pt x="925" y="189"/>
                </a:lnTo>
                <a:lnTo>
                  <a:pt x="929" y="194"/>
                </a:lnTo>
                <a:lnTo>
                  <a:pt x="889" y="172"/>
                </a:lnTo>
                <a:lnTo>
                  <a:pt x="892" y="172"/>
                </a:lnTo>
                <a:lnTo>
                  <a:pt x="855" y="190"/>
                </a:lnTo>
                <a:lnTo>
                  <a:pt x="858" y="187"/>
                </a:lnTo>
                <a:cubicBezTo>
                  <a:pt x="860" y="184"/>
                  <a:pt x="862" y="182"/>
                  <a:pt x="864" y="180"/>
                </a:cubicBezTo>
                <a:lnTo>
                  <a:pt x="867" y="178"/>
                </a:lnTo>
                <a:cubicBezTo>
                  <a:pt x="888" y="161"/>
                  <a:pt x="918" y="165"/>
                  <a:pt x="934" y="185"/>
                </a:cubicBezTo>
                <a:lnTo>
                  <a:pt x="936" y="188"/>
                </a:lnTo>
                <a:lnTo>
                  <a:pt x="938" y="190"/>
                </a:lnTo>
                <a:lnTo>
                  <a:pt x="854" y="211"/>
                </a:lnTo>
                <a:lnTo>
                  <a:pt x="854" y="209"/>
                </a:lnTo>
                <a:lnTo>
                  <a:pt x="855" y="206"/>
                </a:lnTo>
                <a:cubicBezTo>
                  <a:pt x="860" y="182"/>
                  <a:pt x="882" y="165"/>
                  <a:pt x="907" y="168"/>
                </a:cubicBezTo>
                <a:cubicBezTo>
                  <a:pt x="931" y="170"/>
                  <a:pt x="950" y="191"/>
                  <a:pt x="950" y="215"/>
                </a:cubicBezTo>
                <a:lnTo>
                  <a:pt x="950" y="217"/>
                </a:lnTo>
                <a:lnTo>
                  <a:pt x="948" y="202"/>
                </a:lnTo>
                <a:lnTo>
                  <a:pt x="949" y="205"/>
                </a:lnTo>
                <a:lnTo>
                  <a:pt x="950" y="208"/>
                </a:lnTo>
                <a:lnTo>
                  <a:pt x="938" y="190"/>
                </a:lnTo>
                <a:lnTo>
                  <a:pt x="939" y="191"/>
                </a:lnTo>
                <a:lnTo>
                  <a:pt x="859" y="213"/>
                </a:lnTo>
                <a:lnTo>
                  <a:pt x="859" y="211"/>
                </a:lnTo>
                <a:lnTo>
                  <a:pt x="858" y="223"/>
                </a:lnTo>
                <a:lnTo>
                  <a:pt x="858" y="220"/>
                </a:lnTo>
                <a:cubicBezTo>
                  <a:pt x="858" y="194"/>
                  <a:pt x="879" y="172"/>
                  <a:pt x="906" y="172"/>
                </a:cubicBezTo>
                <a:cubicBezTo>
                  <a:pt x="932" y="172"/>
                  <a:pt x="954" y="194"/>
                  <a:pt x="954" y="220"/>
                </a:cubicBezTo>
                <a:lnTo>
                  <a:pt x="954" y="223"/>
                </a:lnTo>
                <a:cubicBezTo>
                  <a:pt x="954" y="227"/>
                  <a:pt x="953" y="231"/>
                  <a:pt x="953" y="235"/>
                </a:cubicBezTo>
                <a:lnTo>
                  <a:pt x="952" y="237"/>
                </a:lnTo>
                <a:cubicBezTo>
                  <a:pt x="947" y="258"/>
                  <a:pt x="927" y="273"/>
                  <a:pt x="905" y="273"/>
                </a:cubicBezTo>
                <a:cubicBezTo>
                  <a:pt x="883" y="273"/>
                  <a:pt x="864" y="258"/>
                  <a:pt x="859" y="237"/>
                </a:cubicBezTo>
                <a:lnTo>
                  <a:pt x="858" y="235"/>
                </a:lnTo>
                <a:lnTo>
                  <a:pt x="857" y="228"/>
                </a:lnTo>
                <a:cubicBezTo>
                  <a:pt x="857" y="225"/>
                  <a:pt x="856" y="223"/>
                  <a:pt x="856" y="220"/>
                </a:cubicBezTo>
                <a:lnTo>
                  <a:pt x="856" y="216"/>
                </a:lnTo>
                <a:lnTo>
                  <a:pt x="856" y="215"/>
                </a:lnTo>
                <a:cubicBezTo>
                  <a:pt x="856" y="190"/>
                  <a:pt x="876" y="170"/>
                  <a:pt x="901" y="168"/>
                </a:cubicBezTo>
                <a:cubicBezTo>
                  <a:pt x="925" y="166"/>
                  <a:pt x="948" y="183"/>
                  <a:pt x="952" y="208"/>
                </a:cubicBezTo>
                <a:lnTo>
                  <a:pt x="952" y="211"/>
                </a:lnTo>
                <a:lnTo>
                  <a:pt x="953" y="214"/>
                </a:lnTo>
                <a:lnTo>
                  <a:pt x="954" y="219"/>
                </a:lnTo>
                <a:lnTo>
                  <a:pt x="947" y="202"/>
                </a:lnTo>
                <a:lnTo>
                  <a:pt x="948" y="203"/>
                </a:lnTo>
                <a:lnTo>
                  <a:pt x="861" y="222"/>
                </a:lnTo>
                <a:lnTo>
                  <a:pt x="861" y="219"/>
                </a:lnTo>
                <a:lnTo>
                  <a:pt x="862" y="213"/>
                </a:lnTo>
                <a:lnTo>
                  <a:pt x="862" y="210"/>
                </a:lnTo>
                <a:lnTo>
                  <a:pt x="863" y="204"/>
                </a:lnTo>
                <a:cubicBezTo>
                  <a:pt x="866" y="186"/>
                  <a:pt x="878" y="171"/>
                  <a:pt x="895" y="165"/>
                </a:cubicBezTo>
                <a:cubicBezTo>
                  <a:pt x="913" y="160"/>
                  <a:pt x="932" y="164"/>
                  <a:pt x="944" y="177"/>
                </a:cubicBezTo>
                <a:lnTo>
                  <a:pt x="945" y="178"/>
                </a:lnTo>
                <a:cubicBezTo>
                  <a:pt x="954" y="187"/>
                  <a:pt x="959" y="199"/>
                  <a:pt x="959" y="211"/>
                </a:cubicBezTo>
                <a:lnTo>
                  <a:pt x="959" y="214"/>
                </a:lnTo>
                <a:lnTo>
                  <a:pt x="959" y="216"/>
                </a:lnTo>
                <a:lnTo>
                  <a:pt x="959" y="215"/>
                </a:lnTo>
                <a:lnTo>
                  <a:pt x="912" y="177"/>
                </a:lnTo>
                <a:lnTo>
                  <a:pt x="913" y="177"/>
                </a:lnTo>
                <a:cubicBezTo>
                  <a:pt x="925" y="177"/>
                  <a:pt x="936" y="181"/>
                  <a:pt x="945" y="189"/>
                </a:cubicBezTo>
                <a:lnTo>
                  <a:pt x="948" y="192"/>
                </a:lnTo>
                <a:lnTo>
                  <a:pt x="941" y="186"/>
                </a:lnTo>
                <a:lnTo>
                  <a:pt x="944" y="188"/>
                </a:lnTo>
                <a:lnTo>
                  <a:pt x="875" y="215"/>
                </a:lnTo>
                <a:lnTo>
                  <a:pt x="875" y="213"/>
                </a:lnTo>
                <a:lnTo>
                  <a:pt x="873" y="222"/>
                </a:lnTo>
                <a:lnTo>
                  <a:pt x="874" y="218"/>
                </a:lnTo>
                <a:lnTo>
                  <a:pt x="873" y="225"/>
                </a:lnTo>
                <a:lnTo>
                  <a:pt x="873" y="220"/>
                </a:lnTo>
                <a:lnTo>
                  <a:pt x="921" y="268"/>
                </a:lnTo>
                <a:lnTo>
                  <a:pt x="921" y="268"/>
                </a:lnTo>
                <a:lnTo>
                  <a:pt x="968" y="230"/>
                </a:lnTo>
                <a:lnTo>
                  <a:pt x="967" y="235"/>
                </a:lnTo>
                <a:lnTo>
                  <a:pt x="967" y="235"/>
                </a:lnTo>
                <a:lnTo>
                  <a:pt x="874" y="215"/>
                </a:lnTo>
                <a:lnTo>
                  <a:pt x="874" y="213"/>
                </a:lnTo>
                <a:lnTo>
                  <a:pt x="875" y="212"/>
                </a:lnTo>
                <a:cubicBezTo>
                  <a:pt x="881" y="191"/>
                  <a:pt x="900" y="177"/>
                  <a:pt x="921" y="177"/>
                </a:cubicBezTo>
                <a:lnTo>
                  <a:pt x="922" y="177"/>
                </a:lnTo>
                <a:lnTo>
                  <a:pt x="922" y="177"/>
                </a:lnTo>
                <a:lnTo>
                  <a:pt x="875" y="217"/>
                </a:lnTo>
                <a:lnTo>
                  <a:pt x="876" y="214"/>
                </a:lnTo>
                <a:cubicBezTo>
                  <a:pt x="876" y="212"/>
                  <a:pt x="877" y="209"/>
                  <a:pt x="877" y="207"/>
                </a:cubicBezTo>
                <a:lnTo>
                  <a:pt x="878" y="205"/>
                </a:lnTo>
                <a:cubicBezTo>
                  <a:pt x="885" y="185"/>
                  <a:pt x="905" y="171"/>
                  <a:pt x="926" y="173"/>
                </a:cubicBezTo>
                <a:cubicBezTo>
                  <a:pt x="948" y="174"/>
                  <a:pt x="966" y="190"/>
                  <a:pt x="971" y="211"/>
                </a:cubicBezTo>
                <a:lnTo>
                  <a:pt x="971" y="214"/>
                </a:lnTo>
                <a:cubicBezTo>
                  <a:pt x="972" y="217"/>
                  <a:pt x="972" y="220"/>
                  <a:pt x="972" y="223"/>
                </a:cubicBezTo>
                <a:lnTo>
                  <a:pt x="972" y="227"/>
                </a:lnTo>
                <a:lnTo>
                  <a:pt x="972" y="227"/>
                </a:lnTo>
                <a:lnTo>
                  <a:pt x="972" y="225"/>
                </a:lnTo>
                <a:lnTo>
                  <a:pt x="925" y="186"/>
                </a:lnTo>
                <a:lnTo>
                  <a:pt x="926" y="186"/>
                </a:lnTo>
                <a:lnTo>
                  <a:pt x="893" y="201"/>
                </a:lnTo>
                <a:lnTo>
                  <a:pt x="894" y="199"/>
                </a:lnTo>
                <a:lnTo>
                  <a:pt x="897" y="196"/>
                </a:lnTo>
                <a:cubicBezTo>
                  <a:pt x="916" y="177"/>
                  <a:pt x="946" y="177"/>
                  <a:pt x="965" y="196"/>
                </a:cubicBezTo>
                <a:lnTo>
                  <a:pt x="966" y="198"/>
                </a:lnTo>
                <a:cubicBezTo>
                  <a:pt x="973" y="205"/>
                  <a:pt x="978" y="214"/>
                  <a:pt x="980" y="224"/>
                </a:cubicBezTo>
                <a:lnTo>
                  <a:pt x="980" y="227"/>
                </a:lnTo>
                <a:lnTo>
                  <a:pt x="981" y="235"/>
                </a:lnTo>
                <a:lnTo>
                  <a:pt x="982" y="239"/>
                </a:lnTo>
                <a:lnTo>
                  <a:pt x="982" y="240"/>
                </a:lnTo>
                <a:lnTo>
                  <a:pt x="935" y="201"/>
                </a:lnTo>
                <a:lnTo>
                  <a:pt x="938" y="201"/>
                </a:lnTo>
                <a:lnTo>
                  <a:pt x="891" y="257"/>
                </a:lnTo>
                <a:lnTo>
                  <a:pt x="891" y="254"/>
                </a:lnTo>
                <a:lnTo>
                  <a:pt x="891" y="256"/>
                </a:lnTo>
                <a:lnTo>
                  <a:pt x="985" y="236"/>
                </a:lnTo>
                <a:lnTo>
                  <a:pt x="985" y="239"/>
                </a:lnTo>
                <a:lnTo>
                  <a:pt x="985" y="237"/>
                </a:lnTo>
                <a:lnTo>
                  <a:pt x="890" y="249"/>
                </a:lnTo>
                <a:lnTo>
                  <a:pt x="890" y="244"/>
                </a:lnTo>
                <a:lnTo>
                  <a:pt x="890" y="239"/>
                </a:lnTo>
                <a:cubicBezTo>
                  <a:pt x="890" y="213"/>
                  <a:pt x="912" y="191"/>
                  <a:pt x="938" y="191"/>
                </a:cubicBezTo>
                <a:lnTo>
                  <a:pt x="941" y="191"/>
                </a:lnTo>
                <a:lnTo>
                  <a:pt x="943" y="191"/>
                </a:lnTo>
                <a:cubicBezTo>
                  <a:pt x="963" y="191"/>
                  <a:pt x="980" y="203"/>
                  <a:pt x="988" y="222"/>
                </a:cubicBezTo>
                <a:lnTo>
                  <a:pt x="989" y="224"/>
                </a:lnTo>
                <a:lnTo>
                  <a:pt x="982" y="213"/>
                </a:lnTo>
                <a:lnTo>
                  <a:pt x="984" y="215"/>
                </a:lnTo>
                <a:lnTo>
                  <a:pt x="915" y="206"/>
                </a:lnTo>
                <a:lnTo>
                  <a:pt x="918" y="204"/>
                </a:lnTo>
                <a:lnTo>
                  <a:pt x="910" y="212"/>
                </a:lnTo>
                <a:lnTo>
                  <a:pt x="912" y="209"/>
                </a:lnTo>
                <a:cubicBezTo>
                  <a:pt x="923" y="196"/>
                  <a:pt x="940" y="189"/>
                  <a:pt x="957" y="192"/>
                </a:cubicBezTo>
                <a:cubicBezTo>
                  <a:pt x="974" y="194"/>
                  <a:pt x="988" y="206"/>
                  <a:pt x="995" y="222"/>
                </a:cubicBezTo>
                <a:lnTo>
                  <a:pt x="996" y="224"/>
                </a:lnTo>
                <a:lnTo>
                  <a:pt x="998" y="232"/>
                </a:lnTo>
                <a:lnTo>
                  <a:pt x="905" y="232"/>
                </a:lnTo>
                <a:lnTo>
                  <a:pt x="905" y="230"/>
                </a:lnTo>
                <a:lnTo>
                  <a:pt x="904" y="242"/>
                </a:lnTo>
                <a:lnTo>
                  <a:pt x="904" y="239"/>
                </a:lnTo>
                <a:cubicBezTo>
                  <a:pt x="904" y="218"/>
                  <a:pt x="918" y="200"/>
                  <a:pt x="938" y="194"/>
                </a:cubicBezTo>
                <a:cubicBezTo>
                  <a:pt x="958" y="187"/>
                  <a:pt x="980" y="195"/>
                  <a:pt x="992" y="213"/>
                </a:cubicBezTo>
                <a:lnTo>
                  <a:pt x="993" y="214"/>
                </a:lnTo>
                <a:cubicBezTo>
                  <a:pt x="995" y="218"/>
                  <a:pt x="997" y="222"/>
                  <a:pt x="999" y="226"/>
                </a:cubicBezTo>
                <a:lnTo>
                  <a:pt x="1000" y="229"/>
                </a:lnTo>
                <a:cubicBezTo>
                  <a:pt x="1002" y="235"/>
                  <a:pt x="1002" y="242"/>
                  <a:pt x="1002" y="249"/>
                </a:cubicBezTo>
                <a:lnTo>
                  <a:pt x="1001" y="254"/>
                </a:lnTo>
                <a:cubicBezTo>
                  <a:pt x="999" y="278"/>
                  <a:pt x="978" y="297"/>
                  <a:pt x="953" y="297"/>
                </a:cubicBezTo>
                <a:lnTo>
                  <a:pt x="953" y="297"/>
                </a:lnTo>
                <a:cubicBezTo>
                  <a:pt x="939" y="297"/>
                  <a:pt x="926" y="291"/>
                  <a:pt x="917" y="281"/>
                </a:cubicBezTo>
                <a:cubicBezTo>
                  <a:pt x="908" y="271"/>
                  <a:pt x="904" y="257"/>
                  <a:pt x="905" y="244"/>
                </a:cubicBezTo>
                <a:lnTo>
                  <a:pt x="906" y="239"/>
                </a:lnTo>
                <a:lnTo>
                  <a:pt x="907" y="230"/>
                </a:lnTo>
                <a:cubicBezTo>
                  <a:pt x="909" y="224"/>
                  <a:pt x="911" y="217"/>
                  <a:pt x="915" y="212"/>
                </a:cubicBezTo>
                <a:lnTo>
                  <a:pt x="919" y="207"/>
                </a:lnTo>
                <a:cubicBezTo>
                  <a:pt x="928" y="194"/>
                  <a:pt x="942" y="186"/>
                  <a:pt x="958" y="186"/>
                </a:cubicBezTo>
                <a:lnTo>
                  <a:pt x="959" y="186"/>
                </a:lnTo>
                <a:cubicBezTo>
                  <a:pt x="983" y="186"/>
                  <a:pt x="1003" y="203"/>
                  <a:pt x="1007" y="227"/>
                </a:cubicBezTo>
                <a:lnTo>
                  <a:pt x="1007" y="230"/>
                </a:lnTo>
                <a:cubicBezTo>
                  <a:pt x="1008" y="232"/>
                  <a:pt x="1008" y="235"/>
                  <a:pt x="1008" y="237"/>
                </a:cubicBezTo>
                <a:lnTo>
                  <a:pt x="1008" y="239"/>
                </a:lnTo>
                <a:lnTo>
                  <a:pt x="913" y="230"/>
                </a:lnTo>
                <a:lnTo>
                  <a:pt x="913" y="228"/>
                </a:lnTo>
                <a:lnTo>
                  <a:pt x="914" y="225"/>
                </a:lnTo>
                <a:cubicBezTo>
                  <a:pt x="918" y="203"/>
                  <a:pt x="937" y="187"/>
                  <a:pt x="960" y="186"/>
                </a:cubicBezTo>
                <a:cubicBezTo>
                  <a:pt x="982" y="186"/>
                  <a:pt x="1002" y="201"/>
                  <a:pt x="1008" y="223"/>
                </a:cubicBezTo>
                <a:lnTo>
                  <a:pt x="1008" y="225"/>
                </a:lnTo>
                <a:lnTo>
                  <a:pt x="1009" y="232"/>
                </a:lnTo>
                <a:lnTo>
                  <a:pt x="998" y="208"/>
                </a:lnTo>
                <a:lnTo>
                  <a:pt x="1002" y="212"/>
                </a:lnTo>
                <a:cubicBezTo>
                  <a:pt x="1007" y="217"/>
                  <a:pt x="1010" y="224"/>
                  <a:pt x="1012" y="231"/>
                </a:cubicBezTo>
                <a:lnTo>
                  <a:pt x="1013" y="234"/>
                </a:lnTo>
                <a:lnTo>
                  <a:pt x="1007" y="221"/>
                </a:lnTo>
                <a:lnTo>
                  <a:pt x="1008" y="222"/>
                </a:lnTo>
                <a:lnTo>
                  <a:pt x="921" y="239"/>
                </a:lnTo>
                <a:lnTo>
                  <a:pt x="922" y="234"/>
                </a:lnTo>
                <a:lnTo>
                  <a:pt x="923" y="230"/>
                </a:lnTo>
                <a:cubicBezTo>
                  <a:pt x="927" y="208"/>
                  <a:pt x="947" y="191"/>
                  <a:pt x="970" y="191"/>
                </a:cubicBezTo>
                <a:lnTo>
                  <a:pt x="971" y="191"/>
                </a:lnTo>
                <a:cubicBezTo>
                  <a:pt x="997" y="191"/>
                  <a:pt x="1019" y="213"/>
                  <a:pt x="1019" y="239"/>
                </a:cubicBezTo>
                <a:cubicBezTo>
                  <a:pt x="1019" y="266"/>
                  <a:pt x="997" y="287"/>
                  <a:pt x="971" y="287"/>
                </a:cubicBezTo>
                <a:lnTo>
                  <a:pt x="970" y="287"/>
                </a:lnTo>
                <a:lnTo>
                  <a:pt x="1018" y="230"/>
                </a:lnTo>
                <a:lnTo>
                  <a:pt x="1018" y="233"/>
                </a:lnTo>
                <a:cubicBezTo>
                  <a:pt x="1019" y="236"/>
                  <a:pt x="1019" y="239"/>
                  <a:pt x="1019" y="242"/>
                </a:cubicBezTo>
                <a:lnTo>
                  <a:pt x="1019" y="244"/>
                </a:lnTo>
                <a:lnTo>
                  <a:pt x="924" y="235"/>
                </a:lnTo>
                <a:lnTo>
                  <a:pt x="924" y="232"/>
                </a:lnTo>
                <a:lnTo>
                  <a:pt x="925" y="228"/>
                </a:lnTo>
                <a:cubicBezTo>
                  <a:pt x="931" y="205"/>
                  <a:pt x="952" y="190"/>
                  <a:pt x="975" y="192"/>
                </a:cubicBezTo>
                <a:cubicBezTo>
                  <a:pt x="998" y="193"/>
                  <a:pt x="1017" y="211"/>
                  <a:pt x="1020" y="234"/>
                </a:cubicBezTo>
                <a:lnTo>
                  <a:pt x="1020" y="239"/>
                </a:lnTo>
                <a:lnTo>
                  <a:pt x="1021" y="244"/>
                </a:lnTo>
                <a:lnTo>
                  <a:pt x="985" y="202"/>
                </a:lnTo>
                <a:lnTo>
                  <a:pt x="987" y="203"/>
                </a:lnTo>
                <a:lnTo>
                  <a:pt x="963" y="203"/>
                </a:lnTo>
                <a:lnTo>
                  <a:pt x="965" y="202"/>
                </a:lnTo>
                <a:cubicBezTo>
                  <a:pt x="969" y="201"/>
                  <a:pt x="973" y="201"/>
                  <a:pt x="977" y="201"/>
                </a:cubicBezTo>
                <a:lnTo>
                  <a:pt x="979" y="201"/>
                </a:lnTo>
                <a:lnTo>
                  <a:pt x="980" y="201"/>
                </a:lnTo>
                <a:cubicBezTo>
                  <a:pt x="1007" y="201"/>
                  <a:pt x="1028" y="222"/>
                  <a:pt x="1028" y="249"/>
                </a:cubicBezTo>
                <a:lnTo>
                  <a:pt x="1028" y="254"/>
                </a:lnTo>
                <a:lnTo>
                  <a:pt x="1028" y="258"/>
                </a:lnTo>
                <a:cubicBezTo>
                  <a:pt x="1028" y="280"/>
                  <a:pt x="1015" y="298"/>
                  <a:pt x="994" y="304"/>
                </a:cubicBezTo>
                <a:cubicBezTo>
                  <a:pt x="974" y="311"/>
                  <a:pt x="952" y="303"/>
                  <a:pt x="941" y="285"/>
                </a:cubicBezTo>
                <a:lnTo>
                  <a:pt x="940" y="284"/>
                </a:lnTo>
                <a:cubicBezTo>
                  <a:pt x="934" y="276"/>
                  <a:pt x="931" y="266"/>
                  <a:pt x="931" y="257"/>
                </a:cubicBezTo>
                <a:lnTo>
                  <a:pt x="931" y="253"/>
                </a:lnTo>
                <a:cubicBezTo>
                  <a:pt x="931" y="227"/>
                  <a:pt x="953" y="205"/>
                  <a:pt x="979" y="205"/>
                </a:cubicBezTo>
                <a:lnTo>
                  <a:pt x="980" y="205"/>
                </a:lnTo>
                <a:lnTo>
                  <a:pt x="981" y="205"/>
                </a:lnTo>
                <a:lnTo>
                  <a:pt x="944" y="223"/>
                </a:lnTo>
                <a:lnTo>
                  <a:pt x="947" y="220"/>
                </a:lnTo>
                <a:cubicBezTo>
                  <a:pt x="949" y="217"/>
                  <a:pt x="952" y="214"/>
                  <a:pt x="955" y="212"/>
                </a:cubicBezTo>
                <a:lnTo>
                  <a:pt x="957" y="211"/>
                </a:lnTo>
                <a:cubicBezTo>
                  <a:pt x="969" y="202"/>
                  <a:pt x="984" y="199"/>
                  <a:pt x="998" y="203"/>
                </a:cubicBezTo>
                <a:cubicBezTo>
                  <a:pt x="1013" y="207"/>
                  <a:pt x="1024" y="217"/>
                  <a:pt x="1030" y="231"/>
                </a:cubicBezTo>
                <a:lnTo>
                  <a:pt x="1032" y="236"/>
                </a:lnTo>
                <a:lnTo>
                  <a:pt x="1034" y="242"/>
                </a:lnTo>
                <a:lnTo>
                  <a:pt x="1028" y="230"/>
                </a:lnTo>
                <a:lnTo>
                  <a:pt x="1029" y="232"/>
                </a:lnTo>
                <a:lnTo>
                  <a:pt x="944" y="243"/>
                </a:lnTo>
                <a:lnTo>
                  <a:pt x="944" y="242"/>
                </a:lnTo>
                <a:lnTo>
                  <a:pt x="945" y="239"/>
                </a:lnTo>
                <a:lnTo>
                  <a:pt x="945" y="240"/>
                </a:lnTo>
                <a:cubicBezTo>
                  <a:pt x="950" y="215"/>
                  <a:pt x="972" y="199"/>
                  <a:pt x="997" y="201"/>
                </a:cubicBezTo>
                <a:cubicBezTo>
                  <a:pt x="1021" y="204"/>
                  <a:pt x="1040" y="224"/>
                  <a:pt x="1040" y="249"/>
                </a:cubicBezTo>
                <a:lnTo>
                  <a:pt x="1040" y="251"/>
                </a:lnTo>
                <a:lnTo>
                  <a:pt x="1040" y="253"/>
                </a:lnTo>
                <a:lnTo>
                  <a:pt x="945" y="244"/>
                </a:lnTo>
                <a:lnTo>
                  <a:pt x="945" y="242"/>
                </a:lnTo>
                <a:cubicBezTo>
                  <a:pt x="946" y="237"/>
                  <a:pt x="948" y="233"/>
                  <a:pt x="950" y="230"/>
                </a:cubicBezTo>
                <a:lnTo>
                  <a:pt x="951" y="228"/>
                </a:lnTo>
                <a:cubicBezTo>
                  <a:pt x="960" y="210"/>
                  <a:pt x="979" y="199"/>
                  <a:pt x="999" y="201"/>
                </a:cubicBezTo>
                <a:cubicBezTo>
                  <a:pt x="1019" y="203"/>
                  <a:pt x="1035" y="218"/>
                  <a:pt x="1040" y="237"/>
                </a:cubicBezTo>
                <a:lnTo>
                  <a:pt x="1041" y="241"/>
                </a:lnTo>
                <a:cubicBezTo>
                  <a:pt x="1042" y="244"/>
                  <a:pt x="1042" y="246"/>
                  <a:pt x="1042" y="249"/>
                </a:cubicBezTo>
                <a:lnTo>
                  <a:pt x="1043" y="254"/>
                </a:lnTo>
                <a:lnTo>
                  <a:pt x="1033" y="229"/>
                </a:lnTo>
                <a:lnTo>
                  <a:pt x="1036" y="233"/>
                </a:lnTo>
                <a:lnTo>
                  <a:pt x="953" y="248"/>
                </a:lnTo>
                <a:lnTo>
                  <a:pt x="953" y="246"/>
                </a:lnTo>
                <a:lnTo>
                  <a:pt x="952" y="254"/>
                </a:lnTo>
                <a:lnTo>
                  <a:pt x="952" y="251"/>
                </a:lnTo>
                <a:cubicBezTo>
                  <a:pt x="953" y="246"/>
                  <a:pt x="954" y="241"/>
                  <a:pt x="957" y="237"/>
                </a:cubicBezTo>
                <a:lnTo>
                  <a:pt x="958" y="234"/>
                </a:lnTo>
                <a:cubicBezTo>
                  <a:pt x="959" y="231"/>
                  <a:pt x="961" y="229"/>
                  <a:pt x="963" y="227"/>
                </a:cubicBezTo>
                <a:lnTo>
                  <a:pt x="964" y="225"/>
                </a:lnTo>
                <a:cubicBezTo>
                  <a:pt x="976" y="208"/>
                  <a:pt x="998" y="201"/>
                  <a:pt x="1018" y="208"/>
                </a:cubicBezTo>
                <a:cubicBezTo>
                  <a:pt x="1037" y="214"/>
                  <a:pt x="1050" y="233"/>
                  <a:pt x="1050" y="253"/>
                </a:cubicBezTo>
                <a:lnTo>
                  <a:pt x="1050" y="258"/>
                </a:lnTo>
                <a:lnTo>
                  <a:pt x="1050" y="261"/>
                </a:lnTo>
                <a:lnTo>
                  <a:pt x="1050" y="263"/>
                </a:lnTo>
                <a:cubicBezTo>
                  <a:pt x="1050" y="289"/>
                  <a:pt x="1029" y="311"/>
                  <a:pt x="1002" y="311"/>
                </a:cubicBezTo>
                <a:cubicBezTo>
                  <a:pt x="976" y="311"/>
                  <a:pt x="954" y="289"/>
                  <a:pt x="954" y="263"/>
                </a:cubicBezTo>
                <a:lnTo>
                  <a:pt x="954" y="261"/>
                </a:lnTo>
                <a:lnTo>
                  <a:pt x="954" y="258"/>
                </a:lnTo>
                <a:lnTo>
                  <a:pt x="954" y="255"/>
                </a:lnTo>
                <a:lnTo>
                  <a:pt x="954" y="253"/>
                </a:lnTo>
                <a:cubicBezTo>
                  <a:pt x="954" y="230"/>
                  <a:pt x="972" y="210"/>
                  <a:pt x="995" y="206"/>
                </a:cubicBezTo>
                <a:cubicBezTo>
                  <a:pt x="1018" y="202"/>
                  <a:pt x="1041" y="216"/>
                  <a:pt x="1048" y="238"/>
                </a:cubicBezTo>
                <a:lnTo>
                  <a:pt x="1049" y="240"/>
                </a:lnTo>
                <a:cubicBezTo>
                  <a:pt x="1050" y="245"/>
                  <a:pt x="1051" y="250"/>
                  <a:pt x="1051" y="255"/>
                </a:cubicBezTo>
                <a:lnTo>
                  <a:pt x="1051" y="258"/>
                </a:lnTo>
                <a:lnTo>
                  <a:pt x="1050" y="252"/>
                </a:lnTo>
                <a:lnTo>
                  <a:pt x="1051" y="255"/>
                </a:lnTo>
                <a:lnTo>
                  <a:pt x="1046" y="241"/>
                </a:lnTo>
                <a:lnTo>
                  <a:pt x="1047" y="242"/>
                </a:lnTo>
                <a:lnTo>
                  <a:pt x="957" y="254"/>
                </a:lnTo>
                <a:lnTo>
                  <a:pt x="957" y="251"/>
                </a:lnTo>
                <a:lnTo>
                  <a:pt x="959" y="246"/>
                </a:lnTo>
                <a:lnTo>
                  <a:pt x="958" y="246"/>
                </a:lnTo>
                <a:lnTo>
                  <a:pt x="959" y="240"/>
                </a:lnTo>
                <a:cubicBezTo>
                  <a:pt x="963" y="219"/>
                  <a:pt x="980" y="204"/>
                  <a:pt x="1000" y="201"/>
                </a:cubicBezTo>
                <a:cubicBezTo>
                  <a:pt x="1020" y="199"/>
                  <a:pt x="1040" y="209"/>
                  <a:pt x="1049" y="228"/>
                </a:cubicBezTo>
                <a:lnTo>
                  <a:pt x="1050" y="229"/>
                </a:lnTo>
                <a:cubicBezTo>
                  <a:pt x="1052" y="233"/>
                  <a:pt x="1054" y="237"/>
                  <a:pt x="1054" y="242"/>
                </a:cubicBezTo>
                <a:lnTo>
                  <a:pt x="1055" y="245"/>
                </a:lnTo>
                <a:lnTo>
                  <a:pt x="1055" y="250"/>
                </a:lnTo>
                <a:lnTo>
                  <a:pt x="1055" y="247"/>
                </a:lnTo>
                <a:lnTo>
                  <a:pt x="969" y="232"/>
                </a:lnTo>
                <a:lnTo>
                  <a:pt x="970" y="230"/>
                </a:lnTo>
                <a:lnTo>
                  <a:pt x="962" y="250"/>
                </a:lnTo>
                <a:lnTo>
                  <a:pt x="962" y="247"/>
                </a:lnTo>
                <a:cubicBezTo>
                  <a:pt x="966" y="223"/>
                  <a:pt x="986" y="205"/>
                  <a:pt x="1010" y="205"/>
                </a:cubicBezTo>
                <a:lnTo>
                  <a:pt x="1012" y="205"/>
                </a:lnTo>
                <a:cubicBezTo>
                  <a:pt x="1038" y="205"/>
                  <a:pt x="1060" y="227"/>
                  <a:pt x="1060" y="253"/>
                </a:cubicBezTo>
                <a:lnTo>
                  <a:pt x="1060" y="259"/>
                </a:lnTo>
                <a:lnTo>
                  <a:pt x="1060" y="263"/>
                </a:lnTo>
                <a:lnTo>
                  <a:pt x="964" y="257"/>
                </a:lnTo>
                <a:lnTo>
                  <a:pt x="965" y="253"/>
                </a:lnTo>
                <a:lnTo>
                  <a:pt x="966" y="245"/>
                </a:lnTo>
                <a:cubicBezTo>
                  <a:pt x="968" y="234"/>
                  <a:pt x="973" y="225"/>
                  <a:pt x="981" y="218"/>
                </a:cubicBezTo>
                <a:lnTo>
                  <a:pt x="986" y="213"/>
                </a:lnTo>
                <a:cubicBezTo>
                  <a:pt x="995" y="205"/>
                  <a:pt x="1007" y="201"/>
                  <a:pt x="1018" y="201"/>
                </a:cubicBezTo>
                <a:lnTo>
                  <a:pt x="1020" y="201"/>
                </a:lnTo>
                <a:lnTo>
                  <a:pt x="1021" y="201"/>
                </a:lnTo>
                <a:cubicBezTo>
                  <a:pt x="1041" y="201"/>
                  <a:pt x="1058" y="213"/>
                  <a:pt x="1066" y="231"/>
                </a:cubicBezTo>
                <a:lnTo>
                  <a:pt x="1067" y="234"/>
                </a:lnTo>
                <a:lnTo>
                  <a:pt x="1069" y="242"/>
                </a:lnTo>
                <a:lnTo>
                  <a:pt x="1022" y="205"/>
                </a:lnTo>
                <a:lnTo>
                  <a:pt x="1023" y="205"/>
                </a:lnTo>
                <a:cubicBezTo>
                  <a:pt x="1045" y="205"/>
                  <a:pt x="1064" y="220"/>
                  <a:pt x="1070" y="240"/>
                </a:cubicBezTo>
                <a:lnTo>
                  <a:pt x="1071" y="244"/>
                </a:lnTo>
                <a:lnTo>
                  <a:pt x="1064" y="230"/>
                </a:lnTo>
                <a:lnTo>
                  <a:pt x="1065" y="232"/>
                </a:lnTo>
                <a:lnTo>
                  <a:pt x="979" y="248"/>
                </a:lnTo>
                <a:lnTo>
                  <a:pt x="980" y="244"/>
                </a:lnTo>
                <a:lnTo>
                  <a:pt x="982" y="235"/>
                </a:lnTo>
                <a:cubicBezTo>
                  <a:pt x="988" y="215"/>
                  <a:pt x="1007" y="201"/>
                  <a:pt x="1028" y="201"/>
                </a:cubicBezTo>
                <a:lnTo>
                  <a:pt x="1029" y="201"/>
                </a:lnTo>
                <a:lnTo>
                  <a:pt x="1030" y="201"/>
                </a:lnTo>
                <a:cubicBezTo>
                  <a:pt x="1047" y="201"/>
                  <a:pt x="1063" y="210"/>
                  <a:pt x="1072" y="224"/>
                </a:cubicBezTo>
                <a:lnTo>
                  <a:pt x="1073" y="227"/>
                </a:lnTo>
                <a:lnTo>
                  <a:pt x="1066" y="218"/>
                </a:lnTo>
                <a:lnTo>
                  <a:pt x="1068" y="220"/>
                </a:lnTo>
                <a:lnTo>
                  <a:pt x="1034" y="205"/>
                </a:lnTo>
                <a:lnTo>
                  <a:pt x="1037" y="205"/>
                </a:lnTo>
                <a:lnTo>
                  <a:pt x="1039" y="205"/>
                </a:lnTo>
                <a:cubicBezTo>
                  <a:pt x="1056" y="205"/>
                  <a:pt x="1072" y="214"/>
                  <a:pt x="1081" y="229"/>
                </a:cubicBezTo>
                <a:lnTo>
                  <a:pt x="1084" y="234"/>
                </a:lnTo>
                <a:cubicBezTo>
                  <a:pt x="1093" y="249"/>
                  <a:pt x="1093" y="267"/>
                  <a:pt x="1084" y="282"/>
                </a:cubicBezTo>
                <a:cubicBezTo>
                  <a:pt x="1076" y="297"/>
                  <a:pt x="1060" y="306"/>
                  <a:pt x="1042" y="306"/>
                </a:cubicBezTo>
                <a:lnTo>
                  <a:pt x="1042" y="306"/>
                </a:lnTo>
                <a:cubicBezTo>
                  <a:pt x="1015" y="306"/>
                  <a:pt x="994" y="285"/>
                  <a:pt x="994" y="258"/>
                </a:cubicBezTo>
                <a:cubicBezTo>
                  <a:pt x="994" y="232"/>
                  <a:pt x="1015" y="210"/>
                  <a:pt x="1042" y="210"/>
                </a:cubicBezTo>
                <a:lnTo>
                  <a:pt x="1042" y="210"/>
                </a:lnTo>
                <a:lnTo>
                  <a:pt x="1001" y="283"/>
                </a:lnTo>
                <a:lnTo>
                  <a:pt x="998" y="278"/>
                </a:lnTo>
                <a:lnTo>
                  <a:pt x="1039" y="301"/>
                </a:lnTo>
                <a:lnTo>
                  <a:pt x="1037" y="301"/>
                </a:lnTo>
                <a:lnTo>
                  <a:pt x="1034" y="301"/>
                </a:lnTo>
                <a:cubicBezTo>
                  <a:pt x="1021" y="301"/>
                  <a:pt x="1009" y="296"/>
                  <a:pt x="1000" y="287"/>
                </a:cubicBezTo>
                <a:lnTo>
                  <a:pt x="998" y="285"/>
                </a:lnTo>
                <a:cubicBezTo>
                  <a:pt x="995" y="283"/>
                  <a:pt x="993" y="280"/>
                  <a:pt x="991" y="276"/>
                </a:cubicBezTo>
                <a:lnTo>
                  <a:pt x="989" y="274"/>
                </a:lnTo>
                <a:lnTo>
                  <a:pt x="1030" y="297"/>
                </a:lnTo>
                <a:lnTo>
                  <a:pt x="1029" y="297"/>
                </a:lnTo>
                <a:lnTo>
                  <a:pt x="1028" y="297"/>
                </a:lnTo>
                <a:lnTo>
                  <a:pt x="1074" y="263"/>
                </a:lnTo>
                <a:lnTo>
                  <a:pt x="1073" y="264"/>
                </a:lnTo>
                <a:lnTo>
                  <a:pt x="1072" y="269"/>
                </a:lnTo>
                <a:cubicBezTo>
                  <a:pt x="1068" y="288"/>
                  <a:pt x="1053" y="302"/>
                  <a:pt x="1034" y="306"/>
                </a:cubicBezTo>
                <a:cubicBezTo>
                  <a:pt x="1015" y="309"/>
                  <a:pt x="996" y="301"/>
                  <a:pt x="986" y="285"/>
                </a:cubicBezTo>
                <a:lnTo>
                  <a:pt x="985" y="284"/>
                </a:lnTo>
                <a:cubicBezTo>
                  <a:pt x="982" y="279"/>
                  <a:pt x="980" y="275"/>
                  <a:pt x="978" y="270"/>
                </a:cubicBezTo>
                <a:lnTo>
                  <a:pt x="977" y="267"/>
                </a:lnTo>
                <a:lnTo>
                  <a:pt x="1023" y="301"/>
                </a:lnTo>
                <a:lnTo>
                  <a:pt x="1022" y="301"/>
                </a:lnTo>
                <a:cubicBezTo>
                  <a:pt x="1000" y="301"/>
                  <a:pt x="981" y="286"/>
                  <a:pt x="976" y="265"/>
                </a:cubicBezTo>
                <a:lnTo>
                  <a:pt x="977" y="269"/>
                </a:lnTo>
                <a:lnTo>
                  <a:pt x="976" y="267"/>
                </a:lnTo>
                <a:lnTo>
                  <a:pt x="1021" y="297"/>
                </a:lnTo>
                <a:lnTo>
                  <a:pt x="1020" y="297"/>
                </a:lnTo>
                <a:lnTo>
                  <a:pt x="1018" y="297"/>
                </a:lnTo>
                <a:lnTo>
                  <a:pt x="1051" y="285"/>
                </a:lnTo>
                <a:lnTo>
                  <a:pt x="1046" y="289"/>
                </a:lnTo>
                <a:lnTo>
                  <a:pt x="1061" y="262"/>
                </a:lnTo>
                <a:lnTo>
                  <a:pt x="1060" y="265"/>
                </a:lnTo>
                <a:lnTo>
                  <a:pt x="1060" y="269"/>
                </a:lnTo>
                <a:cubicBezTo>
                  <a:pt x="1056" y="294"/>
                  <a:pt x="1034" y="312"/>
                  <a:pt x="1009" y="311"/>
                </a:cubicBezTo>
                <a:cubicBezTo>
                  <a:pt x="984" y="309"/>
                  <a:pt x="964" y="288"/>
                  <a:pt x="964" y="263"/>
                </a:cubicBezTo>
                <a:lnTo>
                  <a:pt x="964" y="259"/>
                </a:lnTo>
                <a:lnTo>
                  <a:pt x="964" y="253"/>
                </a:lnTo>
                <a:lnTo>
                  <a:pt x="1012" y="301"/>
                </a:lnTo>
                <a:lnTo>
                  <a:pt x="1010" y="301"/>
                </a:lnTo>
                <a:lnTo>
                  <a:pt x="1057" y="260"/>
                </a:lnTo>
                <a:lnTo>
                  <a:pt x="1057" y="264"/>
                </a:lnTo>
                <a:cubicBezTo>
                  <a:pt x="1056" y="271"/>
                  <a:pt x="1053" y="278"/>
                  <a:pt x="1049" y="284"/>
                </a:cubicBezTo>
                <a:lnTo>
                  <a:pt x="1048" y="285"/>
                </a:lnTo>
                <a:cubicBezTo>
                  <a:pt x="1038" y="301"/>
                  <a:pt x="1019" y="309"/>
                  <a:pt x="1000" y="306"/>
                </a:cubicBezTo>
                <a:cubicBezTo>
                  <a:pt x="982" y="303"/>
                  <a:pt x="967" y="289"/>
                  <a:pt x="962" y="270"/>
                </a:cubicBezTo>
                <a:lnTo>
                  <a:pt x="960" y="263"/>
                </a:lnTo>
                <a:lnTo>
                  <a:pt x="960" y="261"/>
                </a:lnTo>
                <a:lnTo>
                  <a:pt x="960" y="258"/>
                </a:lnTo>
                <a:lnTo>
                  <a:pt x="964" y="271"/>
                </a:lnTo>
                <a:lnTo>
                  <a:pt x="964" y="270"/>
                </a:lnTo>
                <a:lnTo>
                  <a:pt x="1054" y="258"/>
                </a:lnTo>
                <a:lnTo>
                  <a:pt x="1054" y="257"/>
                </a:lnTo>
                <a:lnTo>
                  <a:pt x="1052" y="266"/>
                </a:lnTo>
                <a:lnTo>
                  <a:pt x="1052" y="270"/>
                </a:lnTo>
                <a:lnTo>
                  <a:pt x="1051" y="272"/>
                </a:lnTo>
                <a:cubicBezTo>
                  <a:pt x="1047" y="292"/>
                  <a:pt x="1031" y="308"/>
                  <a:pt x="1010" y="311"/>
                </a:cubicBezTo>
                <a:cubicBezTo>
                  <a:pt x="990" y="313"/>
                  <a:pt x="970" y="303"/>
                  <a:pt x="961" y="284"/>
                </a:cubicBezTo>
                <a:lnTo>
                  <a:pt x="961" y="283"/>
                </a:lnTo>
                <a:cubicBezTo>
                  <a:pt x="958" y="279"/>
                  <a:pt x="957" y="274"/>
                  <a:pt x="956" y="269"/>
                </a:cubicBezTo>
                <a:lnTo>
                  <a:pt x="955" y="265"/>
                </a:lnTo>
                <a:cubicBezTo>
                  <a:pt x="955" y="263"/>
                  <a:pt x="955" y="261"/>
                  <a:pt x="955" y="258"/>
                </a:cubicBezTo>
                <a:lnTo>
                  <a:pt x="955" y="255"/>
                </a:lnTo>
                <a:lnTo>
                  <a:pt x="957" y="270"/>
                </a:lnTo>
                <a:lnTo>
                  <a:pt x="957" y="269"/>
                </a:lnTo>
                <a:lnTo>
                  <a:pt x="1050" y="253"/>
                </a:lnTo>
                <a:lnTo>
                  <a:pt x="1050" y="255"/>
                </a:lnTo>
                <a:lnTo>
                  <a:pt x="1050" y="258"/>
                </a:lnTo>
                <a:lnTo>
                  <a:pt x="1050" y="261"/>
                </a:lnTo>
                <a:lnTo>
                  <a:pt x="1050" y="263"/>
                </a:lnTo>
                <a:lnTo>
                  <a:pt x="954" y="263"/>
                </a:lnTo>
                <a:lnTo>
                  <a:pt x="954" y="261"/>
                </a:lnTo>
                <a:lnTo>
                  <a:pt x="954" y="258"/>
                </a:lnTo>
                <a:lnTo>
                  <a:pt x="954" y="253"/>
                </a:lnTo>
                <a:lnTo>
                  <a:pt x="1041" y="282"/>
                </a:lnTo>
                <a:lnTo>
                  <a:pt x="1039" y="284"/>
                </a:lnTo>
                <a:lnTo>
                  <a:pt x="1044" y="277"/>
                </a:lnTo>
                <a:lnTo>
                  <a:pt x="1042" y="280"/>
                </a:lnTo>
                <a:lnTo>
                  <a:pt x="1047" y="266"/>
                </a:lnTo>
                <a:lnTo>
                  <a:pt x="1046" y="269"/>
                </a:lnTo>
                <a:cubicBezTo>
                  <a:pt x="1046" y="272"/>
                  <a:pt x="1045" y="274"/>
                  <a:pt x="1045" y="277"/>
                </a:cubicBezTo>
                <a:lnTo>
                  <a:pt x="1044" y="278"/>
                </a:lnTo>
                <a:cubicBezTo>
                  <a:pt x="1038" y="295"/>
                  <a:pt x="1024" y="307"/>
                  <a:pt x="1007" y="310"/>
                </a:cubicBezTo>
                <a:cubicBezTo>
                  <a:pt x="989" y="313"/>
                  <a:pt x="971" y="306"/>
                  <a:pt x="961" y="292"/>
                </a:cubicBezTo>
                <a:lnTo>
                  <a:pt x="957" y="288"/>
                </a:lnTo>
                <a:cubicBezTo>
                  <a:pt x="951" y="281"/>
                  <a:pt x="948" y="272"/>
                  <a:pt x="947" y="263"/>
                </a:cubicBezTo>
                <a:lnTo>
                  <a:pt x="947" y="257"/>
                </a:lnTo>
                <a:lnTo>
                  <a:pt x="948" y="265"/>
                </a:lnTo>
                <a:lnTo>
                  <a:pt x="947" y="261"/>
                </a:lnTo>
                <a:lnTo>
                  <a:pt x="1036" y="270"/>
                </a:lnTo>
                <a:lnTo>
                  <a:pt x="1035" y="272"/>
                </a:lnTo>
                <a:lnTo>
                  <a:pt x="1040" y="260"/>
                </a:lnTo>
                <a:lnTo>
                  <a:pt x="1039" y="263"/>
                </a:lnTo>
                <a:cubicBezTo>
                  <a:pt x="1034" y="287"/>
                  <a:pt x="1012" y="304"/>
                  <a:pt x="987" y="301"/>
                </a:cubicBezTo>
                <a:cubicBezTo>
                  <a:pt x="963" y="299"/>
                  <a:pt x="944" y="278"/>
                  <a:pt x="944" y="253"/>
                </a:cubicBezTo>
                <a:lnTo>
                  <a:pt x="944" y="251"/>
                </a:lnTo>
                <a:lnTo>
                  <a:pt x="944" y="249"/>
                </a:lnTo>
                <a:lnTo>
                  <a:pt x="1039" y="258"/>
                </a:lnTo>
                <a:lnTo>
                  <a:pt x="1037" y="269"/>
                </a:lnTo>
                <a:lnTo>
                  <a:pt x="1036" y="272"/>
                </a:lnTo>
                <a:lnTo>
                  <a:pt x="1035" y="274"/>
                </a:lnTo>
                <a:cubicBezTo>
                  <a:pt x="1029" y="291"/>
                  <a:pt x="1014" y="304"/>
                  <a:pt x="996" y="306"/>
                </a:cubicBezTo>
                <a:cubicBezTo>
                  <a:pt x="978" y="308"/>
                  <a:pt x="960" y="300"/>
                  <a:pt x="950" y="285"/>
                </a:cubicBezTo>
                <a:lnTo>
                  <a:pt x="949" y="284"/>
                </a:lnTo>
                <a:cubicBezTo>
                  <a:pt x="946" y="280"/>
                  <a:pt x="944" y="276"/>
                  <a:pt x="943" y="272"/>
                </a:cubicBezTo>
                <a:lnTo>
                  <a:pt x="943" y="272"/>
                </a:lnTo>
                <a:lnTo>
                  <a:pt x="941" y="267"/>
                </a:lnTo>
                <a:lnTo>
                  <a:pt x="1014" y="287"/>
                </a:lnTo>
                <a:lnTo>
                  <a:pt x="1012" y="289"/>
                </a:lnTo>
                <a:lnTo>
                  <a:pt x="1020" y="281"/>
                </a:lnTo>
                <a:lnTo>
                  <a:pt x="1018" y="284"/>
                </a:lnTo>
                <a:cubicBezTo>
                  <a:pt x="1009" y="295"/>
                  <a:pt x="995" y="301"/>
                  <a:pt x="981" y="301"/>
                </a:cubicBezTo>
                <a:lnTo>
                  <a:pt x="980" y="301"/>
                </a:lnTo>
                <a:lnTo>
                  <a:pt x="979" y="301"/>
                </a:lnTo>
                <a:lnTo>
                  <a:pt x="1027" y="253"/>
                </a:lnTo>
                <a:lnTo>
                  <a:pt x="1027" y="257"/>
                </a:lnTo>
                <a:lnTo>
                  <a:pt x="1019" y="230"/>
                </a:lnTo>
                <a:lnTo>
                  <a:pt x="1020" y="232"/>
                </a:lnTo>
                <a:lnTo>
                  <a:pt x="932" y="258"/>
                </a:lnTo>
                <a:lnTo>
                  <a:pt x="932" y="254"/>
                </a:lnTo>
                <a:lnTo>
                  <a:pt x="932" y="249"/>
                </a:lnTo>
                <a:lnTo>
                  <a:pt x="980" y="297"/>
                </a:lnTo>
                <a:lnTo>
                  <a:pt x="979" y="297"/>
                </a:lnTo>
                <a:lnTo>
                  <a:pt x="977" y="297"/>
                </a:lnTo>
                <a:lnTo>
                  <a:pt x="989" y="296"/>
                </a:lnTo>
                <a:lnTo>
                  <a:pt x="987" y="296"/>
                </a:lnTo>
                <a:cubicBezTo>
                  <a:pt x="979" y="298"/>
                  <a:pt x="971" y="298"/>
                  <a:pt x="963" y="296"/>
                </a:cubicBezTo>
                <a:lnTo>
                  <a:pt x="961" y="296"/>
                </a:lnTo>
                <a:cubicBezTo>
                  <a:pt x="942" y="291"/>
                  <a:pt x="927" y="274"/>
                  <a:pt x="925" y="254"/>
                </a:cubicBezTo>
                <a:lnTo>
                  <a:pt x="925" y="249"/>
                </a:lnTo>
                <a:lnTo>
                  <a:pt x="924" y="245"/>
                </a:lnTo>
                <a:lnTo>
                  <a:pt x="1019" y="251"/>
                </a:lnTo>
                <a:lnTo>
                  <a:pt x="1019" y="251"/>
                </a:lnTo>
                <a:lnTo>
                  <a:pt x="1018" y="253"/>
                </a:lnTo>
                <a:cubicBezTo>
                  <a:pt x="1013" y="278"/>
                  <a:pt x="991" y="294"/>
                  <a:pt x="966" y="292"/>
                </a:cubicBezTo>
                <a:cubicBezTo>
                  <a:pt x="942" y="289"/>
                  <a:pt x="923" y="269"/>
                  <a:pt x="923" y="244"/>
                </a:cubicBezTo>
                <a:lnTo>
                  <a:pt x="923" y="242"/>
                </a:lnTo>
                <a:lnTo>
                  <a:pt x="924" y="251"/>
                </a:lnTo>
                <a:lnTo>
                  <a:pt x="923" y="249"/>
                </a:lnTo>
                <a:cubicBezTo>
                  <a:pt x="921" y="235"/>
                  <a:pt x="924" y="220"/>
                  <a:pt x="933" y="209"/>
                </a:cubicBezTo>
                <a:cubicBezTo>
                  <a:pt x="942" y="198"/>
                  <a:pt x="956" y="191"/>
                  <a:pt x="970" y="191"/>
                </a:cubicBezTo>
                <a:lnTo>
                  <a:pt x="971" y="191"/>
                </a:lnTo>
                <a:lnTo>
                  <a:pt x="971" y="287"/>
                </a:lnTo>
                <a:lnTo>
                  <a:pt x="970" y="287"/>
                </a:lnTo>
                <a:lnTo>
                  <a:pt x="1017" y="249"/>
                </a:lnTo>
                <a:lnTo>
                  <a:pt x="1016" y="255"/>
                </a:lnTo>
                <a:lnTo>
                  <a:pt x="1015" y="259"/>
                </a:lnTo>
                <a:cubicBezTo>
                  <a:pt x="1011" y="278"/>
                  <a:pt x="996" y="293"/>
                  <a:pt x="977" y="296"/>
                </a:cubicBezTo>
                <a:cubicBezTo>
                  <a:pt x="958" y="300"/>
                  <a:pt x="939" y="292"/>
                  <a:pt x="928" y="276"/>
                </a:cubicBezTo>
                <a:lnTo>
                  <a:pt x="927" y="274"/>
                </a:lnTo>
                <a:cubicBezTo>
                  <a:pt x="924" y="270"/>
                  <a:pt x="922" y="265"/>
                  <a:pt x="921" y="261"/>
                </a:cubicBezTo>
                <a:lnTo>
                  <a:pt x="920" y="257"/>
                </a:lnTo>
                <a:lnTo>
                  <a:pt x="930" y="276"/>
                </a:lnTo>
                <a:lnTo>
                  <a:pt x="926" y="271"/>
                </a:lnTo>
                <a:cubicBezTo>
                  <a:pt x="920" y="265"/>
                  <a:pt x="916" y="256"/>
                  <a:pt x="915" y="247"/>
                </a:cubicBezTo>
                <a:lnTo>
                  <a:pt x="915" y="248"/>
                </a:lnTo>
                <a:lnTo>
                  <a:pt x="914" y="246"/>
                </a:lnTo>
                <a:lnTo>
                  <a:pt x="1008" y="244"/>
                </a:lnTo>
                <a:lnTo>
                  <a:pt x="1008" y="246"/>
                </a:lnTo>
                <a:lnTo>
                  <a:pt x="1007" y="249"/>
                </a:lnTo>
                <a:cubicBezTo>
                  <a:pt x="1002" y="273"/>
                  <a:pt x="980" y="290"/>
                  <a:pt x="955" y="287"/>
                </a:cubicBezTo>
                <a:cubicBezTo>
                  <a:pt x="931" y="285"/>
                  <a:pt x="912" y="264"/>
                  <a:pt x="912" y="239"/>
                </a:cubicBezTo>
                <a:lnTo>
                  <a:pt x="912" y="237"/>
                </a:lnTo>
                <a:lnTo>
                  <a:pt x="913" y="245"/>
                </a:lnTo>
                <a:lnTo>
                  <a:pt x="912" y="242"/>
                </a:lnTo>
                <a:lnTo>
                  <a:pt x="959" y="282"/>
                </a:lnTo>
                <a:lnTo>
                  <a:pt x="958" y="282"/>
                </a:lnTo>
                <a:lnTo>
                  <a:pt x="997" y="262"/>
                </a:lnTo>
                <a:lnTo>
                  <a:pt x="994" y="267"/>
                </a:lnTo>
                <a:lnTo>
                  <a:pt x="1002" y="249"/>
                </a:lnTo>
                <a:lnTo>
                  <a:pt x="1001" y="250"/>
                </a:lnTo>
                <a:lnTo>
                  <a:pt x="1001" y="254"/>
                </a:lnTo>
                <a:lnTo>
                  <a:pt x="953" y="201"/>
                </a:lnTo>
                <a:lnTo>
                  <a:pt x="953" y="201"/>
                </a:lnTo>
                <a:lnTo>
                  <a:pt x="906" y="244"/>
                </a:lnTo>
                <a:lnTo>
                  <a:pt x="906" y="239"/>
                </a:lnTo>
                <a:lnTo>
                  <a:pt x="908" y="259"/>
                </a:lnTo>
                <a:lnTo>
                  <a:pt x="907" y="256"/>
                </a:lnTo>
                <a:lnTo>
                  <a:pt x="913" y="268"/>
                </a:lnTo>
                <a:lnTo>
                  <a:pt x="912" y="266"/>
                </a:lnTo>
                <a:lnTo>
                  <a:pt x="1000" y="239"/>
                </a:lnTo>
                <a:lnTo>
                  <a:pt x="1000" y="242"/>
                </a:lnTo>
                <a:cubicBezTo>
                  <a:pt x="1000" y="246"/>
                  <a:pt x="999" y="250"/>
                  <a:pt x="999" y="254"/>
                </a:cubicBezTo>
                <a:lnTo>
                  <a:pt x="998" y="256"/>
                </a:lnTo>
                <a:cubicBezTo>
                  <a:pt x="993" y="277"/>
                  <a:pt x="973" y="292"/>
                  <a:pt x="951" y="292"/>
                </a:cubicBezTo>
                <a:cubicBezTo>
                  <a:pt x="929" y="292"/>
                  <a:pt x="910" y="277"/>
                  <a:pt x="905" y="256"/>
                </a:cubicBezTo>
                <a:lnTo>
                  <a:pt x="906" y="260"/>
                </a:lnTo>
                <a:lnTo>
                  <a:pt x="905" y="257"/>
                </a:lnTo>
                <a:lnTo>
                  <a:pt x="987" y="269"/>
                </a:lnTo>
                <a:lnTo>
                  <a:pt x="985" y="272"/>
                </a:lnTo>
                <a:cubicBezTo>
                  <a:pt x="983" y="275"/>
                  <a:pt x="981" y="277"/>
                  <a:pt x="978" y="279"/>
                </a:cubicBezTo>
                <a:lnTo>
                  <a:pt x="975" y="281"/>
                </a:lnTo>
                <a:cubicBezTo>
                  <a:pt x="965" y="290"/>
                  <a:pt x="952" y="293"/>
                  <a:pt x="939" y="292"/>
                </a:cubicBezTo>
                <a:cubicBezTo>
                  <a:pt x="927" y="290"/>
                  <a:pt x="915" y="283"/>
                  <a:pt x="907" y="273"/>
                </a:cubicBezTo>
                <a:lnTo>
                  <a:pt x="906" y="271"/>
                </a:lnTo>
                <a:cubicBezTo>
                  <a:pt x="903" y="267"/>
                  <a:pt x="901" y="264"/>
                  <a:pt x="899" y="260"/>
                </a:cubicBezTo>
                <a:lnTo>
                  <a:pt x="898" y="257"/>
                </a:lnTo>
                <a:lnTo>
                  <a:pt x="943" y="287"/>
                </a:lnTo>
                <a:lnTo>
                  <a:pt x="941" y="287"/>
                </a:lnTo>
                <a:lnTo>
                  <a:pt x="938" y="287"/>
                </a:lnTo>
                <a:lnTo>
                  <a:pt x="986" y="239"/>
                </a:lnTo>
                <a:lnTo>
                  <a:pt x="986" y="244"/>
                </a:lnTo>
                <a:lnTo>
                  <a:pt x="986" y="249"/>
                </a:lnTo>
                <a:cubicBezTo>
                  <a:pt x="986" y="273"/>
                  <a:pt x="968" y="294"/>
                  <a:pt x="944" y="297"/>
                </a:cubicBezTo>
                <a:cubicBezTo>
                  <a:pt x="920" y="300"/>
                  <a:pt x="898" y="284"/>
                  <a:pt x="892" y="261"/>
                </a:cubicBezTo>
                <a:lnTo>
                  <a:pt x="891" y="255"/>
                </a:lnTo>
                <a:lnTo>
                  <a:pt x="890" y="252"/>
                </a:lnTo>
                <a:cubicBezTo>
                  <a:pt x="886" y="226"/>
                  <a:pt x="902" y="202"/>
                  <a:pt x="928" y="197"/>
                </a:cubicBezTo>
                <a:cubicBezTo>
                  <a:pt x="953" y="192"/>
                  <a:pt x="978" y="207"/>
                  <a:pt x="984" y="232"/>
                </a:cubicBezTo>
                <a:lnTo>
                  <a:pt x="985" y="238"/>
                </a:lnTo>
                <a:lnTo>
                  <a:pt x="986" y="241"/>
                </a:lnTo>
                <a:cubicBezTo>
                  <a:pt x="988" y="255"/>
                  <a:pt x="984" y="269"/>
                  <a:pt x="975" y="280"/>
                </a:cubicBezTo>
                <a:cubicBezTo>
                  <a:pt x="966" y="291"/>
                  <a:pt x="953" y="297"/>
                  <a:pt x="938" y="297"/>
                </a:cubicBezTo>
                <a:lnTo>
                  <a:pt x="935" y="297"/>
                </a:lnTo>
                <a:cubicBezTo>
                  <a:pt x="912" y="297"/>
                  <a:pt x="892" y="281"/>
                  <a:pt x="888" y="258"/>
                </a:cubicBezTo>
                <a:lnTo>
                  <a:pt x="886" y="249"/>
                </a:lnTo>
                <a:lnTo>
                  <a:pt x="886" y="244"/>
                </a:lnTo>
                <a:lnTo>
                  <a:pt x="886" y="242"/>
                </a:lnTo>
                <a:lnTo>
                  <a:pt x="885" y="239"/>
                </a:lnTo>
                <a:lnTo>
                  <a:pt x="899" y="265"/>
                </a:lnTo>
                <a:lnTo>
                  <a:pt x="897" y="264"/>
                </a:lnTo>
                <a:lnTo>
                  <a:pt x="965" y="264"/>
                </a:lnTo>
                <a:lnTo>
                  <a:pt x="962" y="267"/>
                </a:lnTo>
                <a:lnTo>
                  <a:pt x="960" y="268"/>
                </a:lnTo>
                <a:cubicBezTo>
                  <a:pt x="951" y="277"/>
                  <a:pt x="939" y="282"/>
                  <a:pt x="926" y="282"/>
                </a:cubicBezTo>
                <a:lnTo>
                  <a:pt x="925" y="282"/>
                </a:lnTo>
                <a:cubicBezTo>
                  <a:pt x="902" y="282"/>
                  <a:pt x="882" y="266"/>
                  <a:pt x="878" y="244"/>
                </a:cubicBezTo>
                <a:lnTo>
                  <a:pt x="877" y="237"/>
                </a:lnTo>
                <a:lnTo>
                  <a:pt x="876" y="227"/>
                </a:lnTo>
                <a:lnTo>
                  <a:pt x="876" y="223"/>
                </a:lnTo>
                <a:lnTo>
                  <a:pt x="877" y="232"/>
                </a:lnTo>
                <a:lnTo>
                  <a:pt x="876" y="230"/>
                </a:lnTo>
                <a:lnTo>
                  <a:pt x="969" y="236"/>
                </a:lnTo>
                <a:lnTo>
                  <a:pt x="969" y="237"/>
                </a:lnTo>
                <a:lnTo>
                  <a:pt x="970" y="230"/>
                </a:lnTo>
                <a:lnTo>
                  <a:pt x="970" y="233"/>
                </a:lnTo>
                <a:cubicBezTo>
                  <a:pt x="966" y="256"/>
                  <a:pt x="946" y="273"/>
                  <a:pt x="922" y="273"/>
                </a:cubicBezTo>
                <a:lnTo>
                  <a:pt x="922" y="273"/>
                </a:lnTo>
                <a:lnTo>
                  <a:pt x="921" y="273"/>
                </a:lnTo>
                <a:lnTo>
                  <a:pt x="967" y="238"/>
                </a:lnTo>
                <a:lnTo>
                  <a:pt x="966" y="244"/>
                </a:lnTo>
                <a:lnTo>
                  <a:pt x="965" y="245"/>
                </a:lnTo>
                <a:cubicBezTo>
                  <a:pt x="957" y="268"/>
                  <a:pt x="933" y="282"/>
                  <a:pt x="909" y="277"/>
                </a:cubicBezTo>
                <a:cubicBezTo>
                  <a:pt x="885" y="272"/>
                  <a:pt x="869" y="249"/>
                  <a:pt x="872" y="225"/>
                </a:cubicBezTo>
                <a:lnTo>
                  <a:pt x="873" y="216"/>
                </a:lnTo>
                <a:lnTo>
                  <a:pt x="874" y="211"/>
                </a:lnTo>
                <a:cubicBezTo>
                  <a:pt x="878" y="189"/>
                  <a:pt x="898" y="172"/>
                  <a:pt x="921" y="172"/>
                </a:cubicBezTo>
                <a:lnTo>
                  <a:pt x="921" y="172"/>
                </a:lnTo>
                <a:cubicBezTo>
                  <a:pt x="948" y="172"/>
                  <a:pt x="969" y="194"/>
                  <a:pt x="969" y="220"/>
                </a:cubicBezTo>
                <a:lnTo>
                  <a:pt x="969" y="225"/>
                </a:lnTo>
                <a:cubicBezTo>
                  <a:pt x="969" y="227"/>
                  <a:pt x="969" y="230"/>
                  <a:pt x="969" y="232"/>
                </a:cubicBezTo>
                <a:lnTo>
                  <a:pt x="968" y="235"/>
                </a:lnTo>
                <a:cubicBezTo>
                  <a:pt x="968" y="238"/>
                  <a:pt x="967" y="241"/>
                  <a:pt x="967" y="244"/>
                </a:cubicBezTo>
                <a:lnTo>
                  <a:pt x="966" y="245"/>
                </a:lnTo>
                <a:cubicBezTo>
                  <a:pt x="961" y="259"/>
                  <a:pt x="951" y="270"/>
                  <a:pt x="938" y="275"/>
                </a:cubicBezTo>
                <a:cubicBezTo>
                  <a:pt x="924" y="280"/>
                  <a:pt x="909" y="279"/>
                  <a:pt x="897" y="272"/>
                </a:cubicBezTo>
                <a:lnTo>
                  <a:pt x="893" y="270"/>
                </a:lnTo>
                <a:cubicBezTo>
                  <a:pt x="891" y="268"/>
                  <a:pt x="888" y="266"/>
                  <a:pt x="886" y="264"/>
                </a:cubicBezTo>
                <a:lnTo>
                  <a:pt x="882" y="261"/>
                </a:lnTo>
                <a:lnTo>
                  <a:pt x="913" y="273"/>
                </a:lnTo>
                <a:lnTo>
                  <a:pt x="912" y="273"/>
                </a:lnTo>
                <a:cubicBezTo>
                  <a:pt x="890" y="273"/>
                  <a:pt x="870" y="257"/>
                  <a:pt x="866" y="235"/>
                </a:cubicBezTo>
                <a:lnTo>
                  <a:pt x="864" y="224"/>
                </a:lnTo>
                <a:lnTo>
                  <a:pt x="863" y="214"/>
                </a:lnTo>
                <a:lnTo>
                  <a:pt x="863" y="211"/>
                </a:lnTo>
                <a:lnTo>
                  <a:pt x="877" y="245"/>
                </a:lnTo>
                <a:lnTo>
                  <a:pt x="877" y="245"/>
                </a:lnTo>
                <a:lnTo>
                  <a:pt x="958" y="218"/>
                </a:lnTo>
                <a:lnTo>
                  <a:pt x="958" y="218"/>
                </a:lnTo>
                <a:lnTo>
                  <a:pt x="957" y="228"/>
                </a:lnTo>
                <a:lnTo>
                  <a:pt x="956" y="235"/>
                </a:lnTo>
                <a:lnTo>
                  <a:pt x="955" y="238"/>
                </a:lnTo>
                <a:cubicBezTo>
                  <a:pt x="952" y="257"/>
                  <a:pt x="937" y="273"/>
                  <a:pt x="918" y="277"/>
                </a:cubicBezTo>
                <a:cubicBezTo>
                  <a:pt x="899" y="281"/>
                  <a:pt x="879" y="273"/>
                  <a:pt x="868" y="257"/>
                </a:cubicBezTo>
                <a:lnTo>
                  <a:pt x="867" y="255"/>
                </a:lnTo>
                <a:cubicBezTo>
                  <a:pt x="864" y="250"/>
                  <a:pt x="861" y="244"/>
                  <a:pt x="860" y="238"/>
                </a:cubicBezTo>
                <a:lnTo>
                  <a:pt x="859" y="233"/>
                </a:lnTo>
                <a:lnTo>
                  <a:pt x="858" y="226"/>
                </a:lnTo>
                <a:lnTo>
                  <a:pt x="857" y="223"/>
                </a:lnTo>
                <a:lnTo>
                  <a:pt x="952" y="215"/>
                </a:lnTo>
                <a:lnTo>
                  <a:pt x="952" y="216"/>
                </a:lnTo>
                <a:lnTo>
                  <a:pt x="952" y="220"/>
                </a:lnTo>
                <a:lnTo>
                  <a:pt x="952" y="212"/>
                </a:lnTo>
                <a:lnTo>
                  <a:pt x="952" y="211"/>
                </a:lnTo>
                <a:lnTo>
                  <a:pt x="952" y="213"/>
                </a:lnTo>
                <a:lnTo>
                  <a:pt x="859" y="213"/>
                </a:lnTo>
                <a:lnTo>
                  <a:pt x="859" y="211"/>
                </a:lnTo>
                <a:lnTo>
                  <a:pt x="858" y="223"/>
                </a:lnTo>
                <a:lnTo>
                  <a:pt x="858" y="220"/>
                </a:lnTo>
                <a:lnTo>
                  <a:pt x="954" y="220"/>
                </a:lnTo>
                <a:lnTo>
                  <a:pt x="954" y="223"/>
                </a:lnTo>
                <a:cubicBezTo>
                  <a:pt x="954" y="227"/>
                  <a:pt x="953" y="231"/>
                  <a:pt x="953" y="235"/>
                </a:cubicBezTo>
                <a:lnTo>
                  <a:pt x="952" y="237"/>
                </a:lnTo>
                <a:cubicBezTo>
                  <a:pt x="948" y="253"/>
                  <a:pt x="935" y="267"/>
                  <a:pt x="918" y="271"/>
                </a:cubicBezTo>
                <a:cubicBezTo>
                  <a:pt x="902" y="276"/>
                  <a:pt x="884" y="271"/>
                  <a:pt x="872" y="259"/>
                </a:cubicBezTo>
                <a:lnTo>
                  <a:pt x="870" y="257"/>
                </a:lnTo>
                <a:cubicBezTo>
                  <a:pt x="865" y="252"/>
                  <a:pt x="861" y="246"/>
                  <a:pt x="858" y="239"/>
                </a:cubicBezTo>
                <a:lnTo>
                  <a:pt x="857" y="236"/>
                </a:lnTo>
                <a:lnTo>
                  <a:pt x="856" y="233"/>
                </a:lnTo>
                <a:cubicBezTo>
                  <a:pt x="855" y="228"/>
                  <a:pt x="854" y="223"/>
                  <a:pt x="854" y="217"/>
                </a:cubicBezTo>
                <a:lnTo>
                  <a:pt x="854" y="215"/>
                </a:lnTo>
                <a:lnTo>
                  <a:pt x="949" y="225"/>
                </a:lnTo>
                <a:lnTo>
                  <a:pt x="949" y="227"/>
                </a:lnTo>
                <a:lnTo>
                  <a:pt x="948" y="230"/>
                </a:lnTo>
                <a:cubicBezTo>
                  <a:pt x="944" y="248"/>
                  <a:pt x="930" y="263"/>
                  <a:pt x="912" y="267"/>
                </a:cubicBezTo>
                <a:cubicBezTo>
                  <a:pt x="894" y="272"/>
                  <a:pt x="875" y="265"/>
                  <a:pt x="863" y="250"/>
                </a:cubicBezTo>
                <a:lnTo>
                  <a:pt x="861" y="248"/>
                </a:lnTo>
                <a:lnTo>
                  <a:pt x="859" y="245"/>
                </a:lnTo>
                <a:lnTo>
                  <a:pt x="927" y="253"/>
                </a:lnTo>
                <a:lnTo>
                  <a:pt x="924" y="255"/>
                </a:lnTo>
                <a:lnTo>
                  <a:pt x="931" y="248"/>
                </a:lnTo>
                <a:lnTo>
                  <a:pt x="929" y="251"/>
                </a:lnTo>
                <a:cubicBezTo>
                  <a:pt x="920" y="262"/>
                  <a:pt x="906" y="268"/>
                  <a:pt x="892" y="268"/>
                </a:cubicBezTo>
                <a:lnTo>
                  <a:pt x="889" y="268"/>
                </a:lnTo>
                <a:cubicBezTo>
                  <a:pt x="873" y="268"/>
                  <a:pt x="858" y="260"/>
                  <a:pt x="849" y="247"/>
                </a:cubicBezTo>
                <a:lnTo>
                  <a:pt x="849" y="246"/>
                </a:lnTo>
                <a:lnTo>
                  <a:pt x="847" y="244"/>
                </a:lnTo>
                <a:lnTo>
                  <a:pt x="927" y="240"/>
                </a:lnTo>
                <a:lnTo>
                  <a:pt x="925" y="243"/>
                </a:lnTo>
                <a:lnTo>
                  <a:pt x="931" y="227"/>
                </a:lnTo>
                <a:lnTo>
                  <a:pt x="931" y="230"/>
                </a:lnTo>
                <a:cubicBezTo>
                  <a:pt x="926" y="252"/>
                  <a:pt x="906" y="268"/>
                  <a:pt x="883" y="268"/>
                </a:cubicBezTo>
                <a:cubicBezTo>
                  <a:pt x="861" y="268"/>
                  <a:pt x="841" y="252"/>
                  <a:pt x="836" y="230"/>
                </a:cubicBezTo>
                <a:lnTo>
                  <a:pt x="836" y="227"/>
                </a:lnTo>
                <a:cubicBezTo>
                  <a:pt x="835" y="224"/>
                  <a:pt x="835" y="221"/>
                  <a:pt x="835" y="218"/>
                </a:cubicBezTo>
                <a:lnTo>
                  <a:pt x="835" y="215"/>
                </a:lnTo>
                <a:lnTo>
                  <a:pt x="929" y="231"/>
                </a:lnTo>
                <a:lnTo>
                  <a:pt x="928" y="232"/>
                </a:lnTo>
                <a:lnTo>
                  <a:pt x="930" y="217"/>
                </a:lnTo>
                <a:lnTo>
                  <a:pt x="930" y="217"/>
                </a:lnTo>
                <a:lnTo>
                  <a:pt x="930" y="218"/>
                </a:lnTo>
                <a:lnTo>
                  <a:pt x="931" y="220"/>
                </a:lnTo>
                <a:cubicBezTo>
                  <a:pt x="931" y="223"/>
                  <a:pt x="931" y="226"/>
                  <a:pt x="931" y="229"/>
                </a:cubicBezTo>
                <a:lnTo>
                  <a:pt x="931" y="230"/>
                </a:lnTo>
                <a:lnTo>
                  <a:pt x="835" y="230"/>
                </a:lnTo>
                <a:lnTo>
                  <a:pt x="836" y="231"/>
                </a:lnTo>
                <a:lnTo>
                  <a:pt x="835" y="225"/>
                </a:lnTo>
                <a:lnTo>
                  <a:pt x="835" y="221"/>
                </a:lnTo>
                <a:lnTo>
                  <a:pt x="834" y="217"/>
                </a:lnTo>
                <a:lnTo>
                  <a:pt x="929" y="223"/>
                </a:lnTo>
                <a:lnTo>
                  <a:pt x="928" y="227"/>
                </a:lnTo>
                <a:lnTo>
                  <a:pt x="929" y="219"/>
                </a:lnTo>
                <a:lnTo>
                  <a:pt x="928" y="225"/>
                </a:lnTo>
                <a:lnTo>
                  <a:pt x="928" y="232"/>
                </a:lnTo>
                <a:lnTo>
                  <a:pt x="927" y="236"/>
                </a:lnTo>
                <a:cubicBezTo>
                  <a:pt x="924" y="260"/>
                  <a:pt x="904" y="278"/>
                  <a:pt x="879" y="278"/>
                </a:cubicBezTo>
                <a:lnTo>
                  <a:pt x="878" y="278"/>
                </a:lnTo>
                <a:cubicBezTo>
                  <a:pt x="851" y="278"/>
                  <a:pt x="830" y="256"/>
                  <a:pt x="830" y="230"/>
                </a:cubicBezTo>
                <a:lnTo>
                  <a:pt x="830" y="225"/>
                </a:lnTo>
                <a:lnTo>
                  <a:pt x="830" y="220"/>
                </a:lnTo>
                <a:lnTo>
                  <a:pt x="836" y="244"/>
                </a:lnTo>
                <a:lnTo>
                  <a:pt x="834" y="241"/>
                </a:lnTo>
                <a:lnTo>
                  <a:pt x="851" y="258"/>
                </a:lnTo>
                <a:lnTo>
                  <a:pt x="849" y="257"/>
                </a:lnTo>
                <a:lnTo>
                  <a:pt x="912" y="244"/>
                </a:lnTo>
                <a:lnTo>
                  <a:pt x="910" y="246"/>
                </a:lnTo>
                <a:lnTo>
                  <a:pt x="918" y="233"/>
                </a:lnTo>
                <a:lnTo>
                  <a:pt x="917" y="236"/>
                </a:lnTo>
                <a:cubicBezTo>
                  <a:pt x="910" y="255"/>
                  <a:pt x="892" y="268"/>
                  <a:pt x="871" y="268"/>
                </a:cubicBezTo>
                <a:lnTo>
                  <a:pt x="869" y="268"/>
                </a:lnTo>
                <a:lnTo>
                  <a:pt x="868" y="268"/>
                </a:lnTo>
                <a:lnTo>
                  <a:pt x="866" y="268"/>
                </a:lnTo>
                <a:cubicBezTo>
                  <a:pt x="845" y="268"/>
                  <a:pt x="826" y="254"/>
                  <a:pt x="820" y="233"/>
                </a:cubicBezTo>
                <a:lnTo>
                  <a:pt x="820" y="232"/>
                </a:lnTo>
                <a:lnTo>
                  <a:pt x="819" y="228"/>
                </a:lnTo>
                <a:lnTo>
                  <a:pt x="909" y="226"/>
                </a:lnTo>
                <a:lnTo>
                  <a:pt x="909" y="228"/>
                </a:lnTo>
                <a:lnTo>
                  <a:pt x="910" y="220"/>
                </a:lnTo>
                <a:lnTo>
                  <a:pt x="910" y="223"/>
                </a:lnTo>
                <a:lnTo>
                  <a:pt x="910" y="215"/>
                </a:lnTo>
                <a:lnTo>
                  <a:pt x="910" y="220"/>
                </a:lnTo>
                <a:lnTo>
                  <a:pt x="814" y="220"/>
                </a:lnTo>
                <a:lnTo>
                  <a:pt x="814" y="218"/>
                </a:lnTo>
                <a:lnTo>
                  <a:pt x="815" y="226"/>
                </a:lnTo>
                <a:lnTo>
                  <a:pt x="815" y="223"/>
                </a:lnTo>
                <a:lnTo>
                  <a:pt x="908" y="231"/>
                </a:lnTo>
                <a:lnTo>
                  <a:pt x="907" y="234"/>
                </a:lnTo>
                <a:cubicBezTo>
                  <a:pt x="905" y="239"/>
                  <a:pt x="902" y="243"/>
                  <a:pt x="899" y="247"/>
                </a:cubicBezTo>
                <a:lnTo>
                  <a:pt x="898" y="249"/>
                </a:lnTo>
                <a:cubicBezTo>
                  <a:pt x="885" y="266"/>
                  <a:pt x="864" y="273"/>
                  <a:pt x="844" y="266"/>
                </a:cubicBezTo>
                <a:cubicBezTo>
                  <a:pt x="825" y="259"/>
                  <a:pt x="811" y="241"/>
                  <a:pt x="811" y="220"/>
                </a:cubicBezTo>
                <a:lnTo>
                  <a:pt x="812" y="221"/>
                </a:lnTo>
                <a:lnTo>
                  <a:pt x="811" y="216"/>
                </a:lnTo>
                <a:lnTo>
                  <a:pt x="902" y="232"/>
                </a:lnTo>
                <a:lnTo>
                  <a:pt x="903" y="231"/>
                </a:lnTo>
                <a:lnTo>
                  <a:pt x="902" y="233"/>
                </a:lnTo>
                <a:cubicBezTo>
                  <a:pt x="894" y="253"/>
                  <a:pt x="874" y="265"/>
                  <a:pt x="853" y="263"/>
                </a:cubicBezTo>
                <a:cubicBezTo>
                  <a:pt x="831" y="261"/>
                  <a:pt x="814" y="246"/>
                  <a:pt x="810" y="225"/>
                </a:cubicBezTo>
                <a:lnTo>
                  <a:pt x="809" y="222"/>
                </a:lnTo>
                <a:lnTo>
                  <a:pt x="814" y="234"/>
                </a:lnTo>
                <a:lnTo>
                  <a:pt x="813" y="232"/>
                </a:lnTo>
                <a:lnTo>
                  <a:pt x="903" y="211"/>
                </a:lnTo>
                <a:lnTo>
                  <a:pt x="903" y="212"/>
                </a:lnTo>
                <a:lnTo>
                  <a:pt x="903" y="216"/>
                </a:lnTo>
                <a:lnTo>
                  <a:pt x="903" y="219"/>
                </a:lnTo>
                <a:lnTo>
                  <a:pt x="903" y="220"/>
                </a:lnTo>
                <a:lnTo>
                  <a:pt x="808" y="215"/>
                </a:lnTo>
                <a:lnTo>
                  <a:pt x="808" y="216"/>
                </a:lnTo>
                <a:lnTo>
                  <a:pt x="808" y="211"/>
                </a:lnTo>
                <a:lnTo>
                  <a:pt x="808" y="207"/>
                </a:lnTo>
                <a:lnTo>
                  <a:pt x="810" y="223"/>
                </a:lnTo>
                <a:lnTo>
                  <a:pt x="810" y="221"/>
                </a:lnTo>
                <a:lnTo>
                  <a:pt x="898" y="227"/>
                </a:lnTo>
                <a:lnTo>
                  <a:pt x="897" y="229"/>
                </a:lnTo>
                <a:lnTo>
                  <a:pt x="896" y="232"/>
                </a:lnTo>
                <a:cubicBezTo>
                  <a:pt x="886" y="252"/>
                  <a:pt x="865" y="262"/>
                  <a:pt x="844" y="258"/>
                </a:cubicBezTo>
                <a:lnTo>
                  <a:pt x="841" y="258"/>
                </a:lnTo>
                <a:lnTo>
                  <a:pt x="860" y="258"/>
                </a:lnTo>
                <a:lnTo>
                  <a:pt x="857" y="258"/>
                </a:lnTo>
                <a:lnTo>
                  <a:pt x="894" y="224"/>
                </a:lnTo>
                <a:lnTo>
                  <a:pt x="891" y="233"/>
                </a:lnTo>
                <a:lnTo>
                  <a:pt x="890" y="237"/>
                </a:lnTo>
                <a:cubicBezTo>
                  <a:pt x="883" y="256"/>
                  <a:pt x="865" y="268"/>
                  <a:pt x="845" y="268"/>
                </a:cubicBezTo>
                <a:cubicBezTo>
                  <a:pt x="825" y="268"/>
                  <a:pt x="807" y="256"/>
                  <a:pt x="800" y="237"/>
                </a:cubicBezTo>
                <a:lnTo>
                  <a:pt x="797" y="229"/>
                </a:lnTo>
                <a:lnTo>
                  <a:pt x="796" y="224"/>
                </a:lnTo>
                <a:lnTo>
                  <a:pt x="842" y="259"/>
                </a:lnTo>
                <a:lnTo>
                  <a:pt x="840" y="259"/>
                </a:lnTo>
                <a:lnTo>
                  <a:pt x="888" y="211"/>
                </a:lnTo>
                <a:lnTo>
                  <a:pt x="888" y="215"/>
                </a:lnTo>
                <a:lnTo>
                  <a:pt x="888" y="221"/>
                </a:lnTo>
                <a:lnTo>
                  <a:pt x="888" y="227"/>
                </a:lnTo>
                <a:lnTo>
                  <a:pt x="888" y="230"/>
                </a:lnTo>
                <a:lnTo>
                  <a:pt x="792" y="230"/>
                </a:lnTo>
                <a:lnTo>
                  <a:pt x="792" y="228"/>
                </a:lnTo>
                <a:lnTo>
                  <a:pt x="792" y="224"/>
                </a:lnTo>
                <a:lnTo>
                  <a:pt x="792" y="219"/>
                </a:lnTo>
                <a:lnTo>
                  <a:pt x="792" y="215"/>
                </a:lnTo>
                <a:lnTo>
                  <a:pt x="799" y="239"/>
                </a:lnTo>
                <a:lnTo>
                  <a:pt x="796" y="234"/>
                </a:lnTo>
                <a:lnTo>
                  <a:pt x="881" y="232"/>
                </a:lnTo>
                <a:lnTo>
                  <a:pt x="882" y="231"/>
                </a:lnTo>
                <a:lnTo>
                  <a:pt x="881" y="233"/>
                </a:lnTo>
                <a:cubicBezTo>
                  <a:pt x="873" y="252"/>
                  <a:pt x="856" y="263"/>
                  <a:pt x="836" y="263"/>
                </a:cubicBezTo>
                <a:lnTo>
                  <a:pt x="835" y="263"/>
                </a:lnTo>
                <a:lnTo>
                  <a:pt x="835" y="167"/>
                </a:lnTo>
                <a:lnTo>
                  <a:pt x="836" y="167"/>
                </a:lnTo>
                <a:cubicBezTo>
                  <a:pt x="850" y="167"/>
                  <a:pt x="864" y="174"/>
                  <a:pt x="873" y="185"/>
                </a:cubicBezTo>
                <a:cubicBezTo>
                  <a:pt x="882" y="196"/>
                  <a:pt x="886" y="210"/>
                  <a:pt x="883" y="224"/>
                </a:cubicBezTo>
                <a:lnTo>
                  <a:pt x="882" y="230"/>
                </a:lnTo>
                <a:cubicBezTo>
                  <a:pt x="882" y="232"/>
                  <a:pt x="881" y="235"/>
                  <a:pt x="880" y="238"/>
                </a:cubicBezTo>
                <a:lnTo>
                  <a:pt x="878" y="242"/>
                </a:lnTo>
                <a:cubicBezTo>
                  <a:pt x="871" y="261"/>
                  <a:pt x="853" y="273"/>
                  <a:pt x="833" y="273"/>
                </a:cubicBezTo>
                <a:cubicBezTo>
                  <a:pt x="812" y="273"/>
                  <a:pt x="794" y="259"/>
                  <a:pt x="788" y="240"/>
                </a:cubicBezTo>
                <a:lnTo>
                  <a:pt x="787" y="239"/>
                </a:lnTo>
                <a:cubicBezTo>
                  <a:pt x="787" y="236"/>
                  <a:pt x="786" y="234"/>
                  <a:pt x="786" y="231"/>
                </a:cubicBezTo>
                <a:lnTo>
                  <a:pt x="785" y="230"/>
                </a:lnTo>
                <a:lnTo>
                  <a:pt x="784" y="225"/>
                </a:lnTo>
                <a:lnTo>
                  <a:pt x="879" y="215"/>
                </a:lnTo>
                <a:lnTo>
                  <a:pt x="879" y="217"/>
                </a:lnTo>
                <a:lnTo>
                  <a:pt x="879" y="220"/>
                </a:lnTo>
                <a:cubicBezTo>
                  <a:pt x="879" y="226"/>
                  <a:pt x="879" y="231"/>
                  <a:pt x="877" y="236"/>
                </a:cubicBezTo>
                <a:lnTo>
                  <a:pt x="876" y="239"/>
                </a:lnTo>
                <a:cubicBezTo>
                  <a:pt x="875" y="243"/>
                  <a:pt x="873" y="247"/>
                  <a:pt x="870" y="250"/>
                </a:cubicBezTo>
                <a:lnTo>
                  <a:pt x="869" y="252"/>
                </a:lnTo>
                <a:cubicBezTo>
                  <a:pt x="861" y="265"/>
                  <a:pt x="846" y="273"/>
                  <a:pt x="831" y="273"/>
                </a:cubicBezTo>
                <a:cubicBezTo>
                  <a:pt x="815" y="273"/>
                  <a:pt x="800" y="266"/>
                  <a:pt x="791" y="254"/>
                </a:cubicBezTo>
                <a:lnTo>
                  <a:pt x="790" y="253"/>
                </a:lnTo>
                <a:lnTo>
                  <a:pt x="788" y="250"/>
                </a:lnTo>
                <a:lnTo>
                  <a:pt x="826" y="268"/>
                </a:lnTo>
                <a:lnTo>
                  <a:pt x="823" y="268"/>
                </a:lnTo>
                <a:lnTo>
                  <a:pt x="868" y="238"/>
                </a:lnTo>
                <a:lnTo>
                  <a:pt x="869" y="235"/>
                </a:lnTo>
                <a:lnTo>
                  <a:pt x="869" y="237"/>
                </a:lnTo>
                <a:cubicBezTo>
                  <a:pt x="863" y="260"/>
                  <a:pt x="840" y="276"/>
                  <a:pt x="816" y="273"/>
                </a:cubicBezTo>
                <a:cubicBezTo>
                  <a:pt x="792" y="270"/>
                  <a:pt x="774" y="249"/>
                  <a:pt x="774" y="225"/>
                </a:cubicBezTo>
                <a:lnTo>
                  <a:pt x="774" y="222"/>
                </a:lnTo>
                <a:lnTo>
                  <a:pt x="774" y="217"/>
                </a:lnTo>
                <a:lnTo>
                  <a:pt x="774" y="213"/>
                </a:lnTo>
                <a:lnTo>
                  <a:pt x="774" y="211"/>
                </a:lnTo>
                <a:lnTo>
                  <a:pt x="869" y="223"/>
                </a:lnTo>
                <a:lnTo>
                  <a:pt x="868" y="225"/>
                </a:lnTo>
                <a:lnTo>
                  <a:pt x="869" y="213"/>
                </a:lnTo>
                <a:lnTo>
                  <a:pt x="869" y="223"/>
                </a:lnTo>
                <a:lnTo>
                  <a:pt x="869" y="222"/>
                </a:lnTo>
                <a:lnTo>
                  <a:pt x="869" y="225"/>
                </a:lnTo>
                <a:lnTo>
                  <a:pt x="775" y="210"/>
                </a:lnTo>
                <a:lnTo>
                  <a:pt x="776" y="208"/>
                </a:lnTo>
                <a:lnTo>
                  <a:pt x="773" y="223"/>
                </a:lnTo>
                <a:lnTo>
                  <a:pt x="773" y="220"/>
                </a:lnTo>
                <a:lnTo>
                  <a:pt x="866" y="238"/>
                </a:lnTo>
                <a:lnTo>
                  <a:pt x="863" y="244"/>
                </a:lnTo>
                <a:lnTo>
                  <a:pt x="862" y="246"/>
                </a:lnTo>
                <a:cubicBezTo>
                  <a:pt x="854" y="263"/>
                  <a:pt x="837" y="273"/>
                  <a:pt x="818" y="273"/>
                </a:cubicBezTo>
                <a:cubicBezTo>
                  <a:pt x="800" y="273"/>
                  <a:pt x="783" y="261"/>
                  <a:pt x="776" y="244"/>
                </a:cubicBezTo>
                <a:lnTo>
                  <a:pt x="775" y="242"/>
                </a:lnTo>
                <a:lnTo>
                  <a:pt x="772" y="237"/>
                </a:lnTo>
                <a:lnTo>
                  <a:pt x="863" y="215"/>
                </a:lnTo>
                <a:lnTo>
                  <a:pt x="863" y="218"/>
                </a:lnTo>
                <a:cubicBezTo>
                  <a:pt x="863" y="221"/>
                  <a:pt x="863" y="224"/>
                  <a:pt x="862" y="227"/>
                </a:cubicBezTo>
                <a:lnTo>
                  <a:pt x="862" y="230"/>
                </a:lnTo>
                <a:cubicBezTo>
                  <a:pt x="858" y="250"/>
                  <a:pt x="841" y="265"/>
                  <a:pt x="821" y="268"/>
                </a:cubicBezTo>
                <a:cubicBezTo>
                  <a:pt x="801" y="271"/>
                  <a:pt x="781" y="260"/>
                  <a:pt x="772" y="242"/>
                </a:cubicBezTo>
                <a:lnTo>
                  <a:pt x="771" y="240"/>
                </a:lnTo>
                <a:cubicBezTo>
                  <a:pt x="770" y="238"/>
                  <a:pt x="769" y="236"/>
                  <a:pt x="768" y="234"/>
                </a:cubicBezTo>
                <a:lnTo>
                  <a:pt x="767" y="231"/>
                </a:lnTo>
                <a:lnTo>
                  <a:pt x="812" y="263"/>
                </a:lnTo>
                <a:lnTo>
                  <a:pt x="811" y="263"/>
                </a:lnTo>
                <a:lnTo>
                  <a:pt x="811" y="263"/>
                </a:lnTo>
                <a:cubicBezTo>
                  <a:pt x="794" y="263"/>
                  <a:pt x="779" y="255"/>
                  <a:pt x="770" y="241"/>
                </a:cubicBezTo>
                <a:cubicBezTo>
                  <a:pt x="761" y="227"/>
                  <a:pt x="761" y="209"/>
                  <a:pt x="768" y="194"/>
                </a:cubicBezTo>
                <a:lnTo>
                  <a:pt x="769" y="192"/>
                </a:lnTo>
                <a:lnTo>
                  <a:pt x="765" y="204"/>
                </a:lnTo>
                <a:lnTo>
                  <a:pt x="765" y="202"/>
                </a:lnTo>
                <a:lnTo>
                  <a:pt x="812" y="259"/>
                </a:lnTo>
                <a:lnTo>
                  <a:pt x="811" y="259"/>
                </a:lnTo>
                <a:lnTo>
                  <a:pt x="808" y="259"/>
                </a:lnTo>
                <a:lnTo>
                  <a:pt x="807" y="259"/>
                </a:lnTo>
                <a:lnTo>
                  <a:pt x="855" y="207"/>
                </a:lnTo>
                <a:lnTo>
                  <a:pt x="856" y="216"/>
                </a:lnTo>
                <a:lnTo>
                  <a:pt x="856" y="220"/>
                </a:lnTo>
                <a:lnTo>
                  <a:pt x="760" y="220"/>
                </a:lnTo>
                <a:lnTo>
                  <a:pt x="760" y="221"/>
                </a:lnTo>
                <a:lnTo>
                  <a:pt x="760" y="215"/>
                </a:lnTo>
                <a:lnTo>
                  <a:pt x="849" y="236"/>
                </a:lnTo>
                <a:lnTo>
                  <a:pt x="844" y="242"/>
                </a:lnTo>
                <a:lnTo>
                  <a:pt x="843" y="244"/>
                </a:lnTo>
                <a:cubicBezTo>
                  <a:pt x="833" y="258"/>
                  <a:pt x="817" y="265"/>
                  <a:pt x="800" y="263"/>
                </a:cubicBezTo>
                <a:cubicBezTo>
                  <a:pt x="784" y="262"/>
                  <a:pt x="769" y="252"/>
                  <a:pt x="762" y="237"/>
                </a:cubicBezTo>
                <a:lnTo>
                  <a:pt x="759" y="231"/>
                </a:lnTo>
                <a:lnTo>
                  <a:pt x="758" y="229"/>
                </a:lnTo>
                <a:lnTo>
                  <a:pt x="836" y="245"/>
                </a:lnTo>
                <a:lnTo>
                  <a:pt x="834" y="247"/>
                </a:lnTo>
                <a:lnTo>
                  <a:pt x="832" y="249"/>
                </a:lnTo>
                <a:cubicBezTo>
                  <a:pt x="823" y="258"/>
                  <a:pt x="811" y="263"/>
                  <a:pt x="798" y="263"/>
                </a:cubicBezTo>
                <a:lnTo>
                  <a:pt x="795" y="263"/>
                </a:lnTo>
                <a:cubicBezTo>
                  <a:pt x="773" y="263"/>
                  <a:pt x="754" y="248"/>
                  <a:pt x="748" y="227"/>
                </a:cubicBezTo>
                <a:lnTo>
                  <a:pt x="750" y="231"/>
                </a:lnTo>
                <a:lnTo>
                  <a:pt x="749" y="229"/>
                </a:lnTo>
                <a:lnTo>
                  <a:pt x="841" y="211"/>
                </a:lnTo>
                <a:lnTo>
                  <a:pt x="841" y="213"/>
                </a:lnTo>
                <a:cubicBezTo>
                  <a:pt x="841" y="217"/>
                  <a:pt x="841" y="221"/>
                  <a:pt x="840" y="225"/>
                </a:cubicBezTo>
                <a:lnTo>
                  <a:pt x="840" y="227"/>
                </a:lnTo>
                <a:cubicBezTo>
                  <a:pt x="834" y="251"/>
                  <a:pt x="811" y="266"/>
                  <a:pt x="787" y="263"/>
                </a:cubicBezTo>
                <a:cubicBezTo>
                  <a:pt x="763" y="260"/>
                  <a:pt x="745" y="240"/>
                  <a:pt x="745" y="215"/>
                </a:cubicBezTo>
                <a:lnTo>
                  <a:pt x="745" y="213"/>
                </a:lnTo>
                <a:lnTo>
                  <a:pt x="745" y="211"/>
                </a:lnTo>
                <a:lnTo>
                  <a:pt x="841" y="211"/>
                </a:lnTo>
                <a:lnTo>
                  <a:pt x="841" y="213"/>
                </a:lnTo>
                <a:cubicBezTo>
                  <a:pt x="841" y="217"/>
                  <a:pt x="840" y="221"/>
                  <a:pt x="840" y="225"/>
                </a:cubicBezTo>
                <a:lnTo>
                  <a:pt x="839" y="227"/>
                </a:lnTo>
                <a:cubicBezTo>
                  <a:pt x="833" y="250"/>
                  <a:pt x="812" y="265"/>
                  <a:pt x="789" y="263"/>
                </a:cubicBezTo>
                <a:cubicBezTo>
                  <a:pt x="766" y="262"/>
                  <a:pt x="747" y="244"/>
                  <a:pt x="745" y="221"/>
                </a:cubicBezTo>
                <a:lnTo>
                  <a:pt x="744" y="216"/>
                </a:lnTo>
                <a:lnTo>
                  <a:pt x="744" y="211"/>
                </a:lnTo>
                <a:lnTo>
                  <a:pt x="838" y="218"/>
                </a:lnTo>
                <a:lnTo>
                  <a:pt x="838" y="216"/>
                </a:lnTo>
                <a:lnTo>
                  <a:pt x="838" y="219"/>
                </a:lnTo>
                <a:cubicBezTo>
                  <a:pt x="837" y="223"/>
                  <a:pt x="836" y="227"/>
                  <a:pt x="834" y="230"/>
                </a:cubicBezTo>
                <a:lnTo>
                  <a:pt x="832" y="235"/>
                </a:lnTo>
                <a:lnTo>
                  <a:pt x="788" y="167"/>
                </a:lnTo>
                <a:lnTo>
                  <a:pt x="789" y="167"/>
                </a:lnTo>
                <a:lnTo>
                  <a:pt x="789" y="263"/>
                </a:lnTo>
                <a:lnTo>
                  <a:pt x="788" y="263"/>
                </a:lnTo>
                <a:lnTo>
                  <a:pt x="786" y="263"/>
                </a:lnTo>
                <a:cubicBezTo>
                  <a:pt x="776" y="263"/>
                  <a:pt x="767" y="261"/>
                  <a:pt x="759" y="255"/>
                </a:cubicBezTo>
                <a:lnTo>
                  <a:pt x="752" y="250"/>
                </a:lnTo>
                <a:lnTo>
                  <a:pt x="749" y="248"/>
                </a:lnTo>
                <a:lnTo>
                  <a:pt x="780" y="259"/>
                </a:lnTo>
                <a:lnTo>
                  <a:pt x="776" y="259"/>
                </a:lnTo>
                <a:cubicBezTo>
                  <a:pt x="771" y="259"/>
                  <a:pt x="766" y="258"/>
                  <a:pt x="761" y="257"/>
                </a:cubicBezTo>
                <a:lnTo>
                  <a:pt x="759" y="256"/>
                </a:lnTo>
                <a:lnTo>
                  <a:pt x="790" y="256"/>
                </a:lnTo>
                <a:lnTo>
                  <a:pt x="788" y="257"/>
                </a:lnTo>
                <a:lnTo>
                  <a:pt x="821" y="217"/>
                </a:lnTo>
                <a:lnTo>
                  <a:pt x="820" y="219"/>
                </a:lnTo>
                <a:lnTo>
                  <a:pt x="820" y="221"/>
                </a:lnTo>
                <a:lnTo>
                  <a:pt x="820" y="227"/>
                </a:lnTo>
                <a:lnTo>
                  <a:pt x="820" y="230"/>
                </a:lnTo>
                <a:lnTo>
                  <a:pt x="724" y="230"/>
                </a:lnTo>
                <a:lnTo>
                  <a:pt x="724" y="229"/>
                </a:lnTo>
                <a:cubicBezTo>
                  <a:pt x="724" y="226"/>
                  <a:pt x="724" y="223"/>
                  <a:pt x="725" y="220"/>
                </a:cubicBezTo>
                <a:lnTo>
                  <a:pt x="725" y="223"/>
                </a:lnTo>
                <a:lnTo>
                  <a:pt x="725" y="217"/>
                </a:lnTo>
                <a:lnTo>
                  <a:pt x="725" y="225"/>
                </a:lnTo>
                <a:lnTo>
                  <a:pt x="725" y="219"/>
                </a:lnTo>
                <a:lnTo>
                  <a:pt x="726" y="227"/>
                </a:lnTo>
                <a:lnTo>
                  <a:pt x="725" y="223"/>
                </a:lnTo>
                <a:lnTo>
                  <a:pt x="819" y="202"/>
                </a:lnTo>
                <a:lnTo>
                  <a:pt x="819" y="202"/>
                </a:lnTo>
                <a:lnTo>
                  <a:pt x="819" y="204"/>
                </a:lnTo>
                <a:lnTo>
                  <a:pt x="726" y="227"/>
                </a:lnTo>
                <a:lnTo>
                  <a:pt x="725" y="225"/>
                </a:lnTo>
                <a:lnTo>
                  <a:pt x="731" y="238"/>
                </a:lnTo>
                <a:lnTo>
                  <a:pt x="729" y="236"/>
                </a:lnTo>
                <a:lnTo>
                  <a:pt x="770" y="259"/>
                </a:lnTo>
                <a:lnTo>
                  <a:pt x="769" y="259"/>
                </a:lnTo>
                <a:cubicBezTo>
                  <a:pt x="754" y="259"/>
                  <a:pt x="739" y="252"/>
                  <a:pt x="730" y="239"/>
                </a:cubicBezTo>
                <a:cubicBezTo>
                  <a:pt x="721" y="227"/>
                  <a:pt x="719" y="210"/>
                  <a:pt x="723" y="196"/>
                </a:cubicBezTo>
                <a:lnTo>
                  <a:pt x="724" y="193"/>
                </a:lnTo>
                <a:cubicBezTo>
                  <a:pt x="725" y="191"/>
                  <a:pt x="726" y="189"/>
                  <a:pt x="727" y="187"/>
                </a:cubicBezTo>
                <a:lnTo>
                  <a:pt x="728" y="185"/>
                </a:lnTo>
                <a:cubicBezTo>
                  <a:pt x="738" y="165"/>
                  <a:pt x="760" y="154"/>
                  <a:pt x="782" y="159"/>
                </a:cubicBezTo>
                <a:cubicBezTo>
                  <a:pt x="804" y="164"/>
                  <a:pt x="819" y="184"/>
                  <a:pt x="819" y="206"/>
                </a:cubicBezTo>
                <a:lnTo>
                  <a:pt x="819" y="208"/>
                </a:lnTo>
                <a:lnTo>
                  <a:pt x="819" y="211"/>
                </a:lnTo>
                <a:lnTo>
                  <a:pt x="819" y="214"/>
                </a:lnTo>
                <a:lnTo>
                  <a:pt x="819" y="215"/>
                </a:lnTo>
                <a:lnTo>
                  <a:pt x="723" y="215"/>
                </a:lnTo>
                <a:lnTo>
                  <a:pt x="723" y="213"/>
                </a:lnTo>
                <a:lnTo>
                  <a:pt x="723" y="208"/>
                </a:lnTo>
                <a:lnTo>
                  <a:pt x="723" y="204"/>
                </a:lnTo>
                <a:lnTo>
                  <a:pt x="724" y="213"/>
                </a:lnTo>
                <a:lnTo>
                  <a:pt x="723" y="211"/>
                </a:lnTo>
                <a:lnTo>
                  <a:pt x="804" y="235"/>
                </a:lnTo>
                <a:lnTo>
                  <a:pt x="804" y="236"/>
                </a:lnTo>
                <a:lnTo>
                  <a:pt x="817" y="210"/>
                </a:lnTo>
                <a:lnTo>
                  <a:pt x="816" y="217"/>
                </a:lnTo>
                <a:lnTo>
                  <a:pt x="815" y="223"/>
                </a:lnTo>
                <a:cubicBezTo>
                  <a:pt x="813" y="230"/>
                  <a:pt x="809" y="237"/>
                  <a:pt x="804" y="243"/>
                </a:cubicBezTo>
                <a:lnTo>
                  <a:pt x="800" y="247"/>
                </a:lnTo>
                <a:cubicBezTo>
                  <a:pt x="791" y="258"/>
                  <a:pt x="778" y="263"/>
                  <a:pt x="764" y="263"/>
                </a:cubicBezTo>
                <a:lnTo>
                  <a:pt x="763" y="263"/>
                </a:lnTo>
                <a:cubicBezTo>
                  <a:pt x="744" y="263"/>
                  <a:pt x="726" y="252"/>
                  <a:pt x="719" y="234"/>
                </a:cubicBezTo>
                <a:lnTo>
                  <a:pt x="717" y="230"/>
                </a:lnTo>
                <a:lnTo>
                  <a:pt x="714" y="223"/>
                </a:lnTo>
                <a:lnTo>
                  <a:pt x="756" y="249"/>
                </a:lnTo>
                <a:lnTo>
                  <a:pt x="753" y="249"/>
                </a:lnTo>
                <a:lnTo>
                  <a:pt x="800" y="211"/>
                </a:lnTo>
                <a:lnTo>
                  <a:pt x="799" y="216"/>
                </a:lnTo>
                <a:lnTo>
                  <a:pt x="800" y="206"/>
                </a:lnTo>
                <a:lnTo>
                  <a:pt x="800" y="211"/>
                </a:lnTo>
                <a:lnTo>
                  <a:pt x="752" y="163"/>
                </a:lnTo>
                <a:lnTo>
                  <a:pt x="752" y="163"/>
                </a:lnTo>
                <a:lnTo>
                  <a:pt x="705" y="216"/>
                </a:lnTo>
                <a:lnTo>
                  <a:pt x="704" y="211"/>
                </a:lnTo>
                <a:cubicBezTo>
                  <a:pt x="703" y="197"/>
                  <a:pt x="707" y="184"/>
                  <a:pt x="716" y="174"/>
                </a:cubicBezTo>
                <a:lnTo>
                  <a:pt x="720" y="170"/>
                </a:lnTo>
                <a:lnTo>
                  <a:pt x="708" y="197"/>
                </a:lnTo>
                <a:lnTo>
                  <a:pt x="709" y="192"/>
                </a:lnTo>
                <a:lnTo>
                  <a:pt x="711" y="212"/>
                </a:lnTo>
                <a:lnTo>
                  <a:pt x="710" y="209"/>
                </a:lnTo>
                <a:lnTo>
                  <a:pt x="722" y="227"/>
                </a:lnTo>
                <a:lnTo>
                  <a:pt x="720" y="226"/>
                </a:lnTo>
                <a:lnTo>
                  <a:pt x="797" y="213"/>
                </a:lnTo>
                <a:lnTo>
                  <a:pt x="797" y="212"/>
                </a:lnTo>
                <a:lnTo>
                  <a:pt x="793" y="223"/>
                </a:lnTo>
                <a:lnTo>
                  <a:pt x="791" y="227"/>
                </a:lnTo>
                <a:cubicBezTo>
                  <a:pt x="785" y="238"/>
                  <a:pt x="775" y="247"/>
                  <a:pt x="763" y="251"/>
                </a:cubicBezTo>
                <a:lnTo>
                  <a:pt x="762" y="252"/>
                </a:lnTo>
                <a:cubicBezTo>
                  <a:pt x="749" y="256"/>
                  <a:pt x="734" y="254"/>
                  <a:pt x="722" y="247"/>
                </a:cubicBezTo>
                <a:cubicBezTo>
                  <a:pt x="710" y="241"/>
                  <a:pt x="702" y="229"/>
                  <a:pt x="699" y="215"/>
                </a:cubicBezTo>
                <a:lnTo>
                  <a:pt x="698" y="208"/>
                </a:lnTo>
                <a:lnTo>
                  <a:pt x="698" y="204"/>
                </a:lnTo>
                <a:lnTo>
                  <a:pt x="697" y="199"/>
                </a:lnTo>
                <a:lnTo>
                  <a:pt x="702" y="215"/>
                </a:lnTo>
                <a:lnTo>
                  <a:pt x="701" y="213"/>
                </a:lnTo>
                <a:lnTo>
                  <a:pt x="778" y="226"/>
                </a:lnTo>
                <a:lnTo>
                  <a:pt x="777" y="227"/>
                </a:lnTo>
                <a:lnTo>
                  <a:pt x="789" y="206"/>
                </a:lnTo>
                <a:lnTo>
                  <a:pt x="788" y="210"/>
                </a:lnTo>
                <a:lnTo>
                  <a:pt x="787" y="213"/>
                </a:lnTo>
                <a:cubicBezTo>
                  <a:pt x="786" y="218"/>
                  <a:pt x="784" y="222"/>
                  <a:pt x="781" y="227"/>
                </a:cubicBezTo>
                <a:lnTo>
                  <a:pt x="780" y="228"/>
                </a:lnTo>
                <a:cubicBezTo>
                  <a:pt x="769" y="245"/>
                  <a:pt x="748" y="253"/>
                  <a:pt x="729" y="248"/>
                </a:cubicBezTo>
                <a:cubicBezTo>
                  <a:pt x="709" y="244"/>
                  <a:pt x="695" y="227"/>
                  <a:pt x="692" y="207"/>
                </a:cubicBezTo>
                <a:lnTo>
                  <a:pt x="692" y="202"/>
                </a:lnTo>
                <a:lnTo>
                  <a:pt x="691" y="196"/>
                </a:lnTo>
                <a:lnTo>
                  <a:pt x="739" y="240"/>
                </a:lnTo>
                <a:lnTo>
                  <a:pt x="738" y="240"/>
                </a:lnTo>
                <a:lnTo>
                  <a:pt x="738" y="144"/>
                </a:lnTo>
                <a:lnTo>
                  <a:pt x="739" y="144"/>
                </a:lnTo>
                <a:lnTo>
                  <a:pt x="739" y="240"/>
                </a:lnTo>
                <a:lnTo>
                  <a:pt x="739" y="240"/>
                </a:lnTo>
                <a:lnTo>
                  <a:pt x="786" y="201"/>
                </a:lnTo>
                <a:lnTo>
                  <a:pt x="786" y="204"/>
                </a:lnTo>
                <a:cubicBezTo>
                  <a:pt x="785" y="208"/>
                  <a:pt x="783" y="212"/>
                  <a:pt x="781" y="216"/>
                </a:cubicBezTo>
                <a:lnTo>
                  <a:pt x="780" y="218"/>
                </a:lnTo>
                <a:cubicBezTo>
                  <a:pt x="772" y="234"/>
                  <a:pt x="756" y="244"/>
                  <a:pt x="737" y="244"/>
                </a:cubicBezTo>
                <a:cubicBezTo>
                  <a:pt x="719" y="244"/>
                  <a:pt x="703" y="234"/>
                  <a:pt x="695" y="218"/>
                </a:cubicBezTo>
                <a:lnTo>
                  <a:pt x="692" y="212"/>
                </a:lnTo>
                <a:lnTo>
                  <a:pt x="691" y="210"/>
                </a:lnTo>
                <a:lnTo>
                  <a:pt x="780" y="210"/>
                </a:lnTo>
                <a:lnTo>
                  <a:pt x="781" y="206"/>
                </a:lnTo>
                <a:lnTo>
                  <a:pt x="781" y="208"/>
                </a:lnTo>
                <a:cubicBezTo>
                  <a:pt x="775" y="232"/>
                  <a:pt x="752" y="247"/>
                  <a:pt x="728" y="244"/>
                </a:cubicBezTo>
                <a:cubicBezTo>
                  <a:pt x="704" y="241"/>
                  <a:pt x="686" y="221"/>
                  <a:pt x="686" y="196"/>
                </a:cubicBezTo>
                <a:lnTo>
                  <a:pt x="686" y="194"/>
                </a:lnTo>
                <a:lnTo>
                  <a:pt x="686" y="191"/>
                </a:lnTo>
                <a:cubicBezTo>
                  <a:pt x="686" y="189"/>
                  <a:pt x="686" y="187"/>
                  <a:pt x="686" y="185"/>
                </a:cubicBezTo>
                <a:lnTo>
                  <a:pt x="687" y="181"/>
                </a:lnTo>
                <a:lnTo>
                  <a:pt x="692" y="209"/>
                </a:lnTo>
                <a:lnTo>
                  <a:pt x="691" y="208"/>
                </a:lnTo>
                <a:lnTo>
                  <a:pt x="781" y="196"/>
                </a:lnTo>
                <a:lnTo>
                  <a:pt x="779" y="203"/>
                </a:lnTo>
                <a:lnTo>
                  <a:pt x="779" y="204"/>
                </a:lnTo>
                <a:lnTo>
                  <a:pt x="778" y="209"/>
                </a:lnTo>
                <a:cubicBezTo>
                  <a:pt x="777" y="213"/>
                  <a:pt x="776" y="217"/>
                  <a:pt x="774" y="221"/>
                </a:cubicBezTo>
                <a:lnTo>
                  <a:pt x="773" y="223"/>
                </a:lnTo>
                <a:cubicBezTo>
                  <a:pt x="764" y="241"/>
                  <a:pt x="745" y="251"/>
                  <a:pt x="725" y="249"/>
                </a:cubicBezTo>
                <a:cubicBezTo>
                  <a:pt x="705" y="247"/>
                  <a:pt x="688" y="233"/>
                  <a:pt x="683" y="213"/>
                </a:cubicBezTo>
                <a:lnTo>
                  <a:pt x="683" y="210"/>
                </a:lnTo>
                <a:lnTo>
                  <a:pt x="681" y="200"/>
                </a:lnTo>
                <a:lnTo>
                  <a:pt x="681" y="198"/>
                </a:lnTo>
                <a:lnTo>
                  <a:pt x="680" y="195"/>
                </a:lnTo>
                <a:lnTo>
                  <a:pt x="775" y="187"/>
                </a:lnTo>
                <a:lnTo>
                  <a:pt x="775" y="188"/>
                </a:lnTo>
                <a:cubicBezTo>
                  <a:pt x="775" y="191"/>
                  <a:pt x="775" y="193"/>
                  <a:pt x="775" y="195"/>
                </a:cubicBezTo>
                <a:lnTo>
                  <a:pt x="775" y="197"/>
                </a:lnTo>
                <a:lnTo>
                  <a:pt x="774" y="204"/>
                </a:lnTo>
                <a:lnTo>
                  <a:pt x="773" y="210"/>
                </a:lnTo>
                <a:cubicBezTo>
                  <a:pt x="772" y="213"/>
                  <a:pt x="772" y="215"/>
                  <a:pt x="771" y="218"/>
                </a:cubicBezTo>
                <a:lnTo>
                  <a:pt x="770" y="221"/>
                </a:lnTo>
                <a:cubicBezTo>
                  <a:pt x="768" y="228"/>
                  <a:pt x="764" y="234"/>
                  <a:pt x="758" y="239"/>
                </a:cubicBezTo>
                <a:lnTo>
                  <a:pt x="758" y="240"/>
                </a:lnTo>
                <a:cubicBezTo>
                  <a:pt x="744" y="254"/>
                  <a:pt x="724" y="258"/>
                  <a:pt x="706" y="250"/>
                </a:cubicBezTo>
                <a:cubicBezTo>
                  <a:pt x="688" y="243"/>
                  <a:pt x="676" y="225"/>
                  <a:pt x="676" y="206"/>
                </a:cubicBezTo>
                <a:lnTo>
                  <a:pt x="676" y="199"/>
                </a:lnTo>
                <a:lnTo>
                  <a:pt x="677" y="194"/>
                </a:lnTo>
                <a:lnTo>
                  <a:pt x="677" y="195"/>
                </a:lnTo>
                <a:lnTo>
                  <a:pt x="677" y="192"/>
                </a:lnTo>
                <a:lnTo>
                  <a:pt x="773" y="192"/>
                </a:lnTo>
                <a:lnTo>
                  <a:pt x="773" y="193"/>
                </a:lnTo>
                <a:cubicBezTo>
                  <a:pt x="773" y="196"/>
                  <a:pt x="773" y="199"/>
                  <a:pt x="772" y="201"/>
                </a:cubicBezTo>
                <a:lnTo>
                  <a:pt x="772" y="204"/>
                </a:lnTo>
                <a:cubicBezTo>
                  <a:pt x="770" y="217"/>
                  <a:pt x="762" y="229"/>
                  <a:pt x="751" y="236"/>
                </a:cubicBezTo>
                <a:lnTo>
                  <a:pt x="750" y="237"/>
                </a:lnTo>
                <a:cubicBezTo>
                  <a:pt x="735" y="247"/>
                  <a:pt x="717" y="248"/>
                  <a:pt x="702" y="240"/>
                </a:cubicBezTo>
                <a:lnTo>
                  <a:pt x="700" y="239"/>
                </a:lnTo>
                <a:cubicBezTo>
                  <a:pt x="688" y="234"/>
                  <a:pt x="679" y="224"/>
                  <a:pt x="675" y="212"/>
                </a:cubicBezTo>
                <a:lnTo>
                  <a:pt x="673" y="204"/>
                </a:lnTo>
                <a:lnTo>
                  <a:pt x="672" y="199"/>
                </a:lnTo>
                <a:lnTo>
                  <a:pt x="671" y="195"/>
                </a:lnTo>
                <a:lnTo>
                  <a:pt x="675" y="206"/>
                </a:lnTo>
                <a:lnTo>
                  <a:pt x="674" y="204"/>
                </a:lnTo>
                <a:lnTo>
                  <a:pt x="760" y="204"/>
                </a:lnTo>
                <a:lnTo>
                  <a:pt x="759" y="206"/>
                </a:lnTo>
                <a:lnTo>
                  <a:pt x="763" y="195"/>
                </a:lnTo>
                <a:lnTo>
                  <a:pt x="761" y="204"/>
                </a:lnTo>
                <a:lnTo>
                  <a:pt x="759" y="209"/>
                </a:lnTo>
                <a:lnTo>
                  <a:pt x="758" y="212"/>
                </a:lnTo>
                <a:cubicBezTo>
                  <a:pt x="751" y="231"/>
                  <a:pt x="733" y="244"/>
                  <a:pt x="712" y="244"/>
                </a:cubicBezTo>
                <a:lnTo>
                  <a:pt x="712" y="244"/>
                </a:lnTo>
                <a:cubicBezTo>
                  <a:pt x="685" y="244"/>
                  <a:pt x="664" y="223"/>
                  <a:pt x="664" y="196"/>
                </a:cubicBezTo>
                <a:lnTo>
                  <a:pt x="664" y="195"/>
                </a:lnTo>
                <a:lnTo>
                  <a:pt x="665" y="203"/>
                </a:lnTo>
                <a:lnTo>
                  <a:pt x="664" y="200"/>
                </a:lnTo>
                <a:lnTo>
                  <a:pt x="759" y="201"/>
                </a:lnTo>
                <a:lnTo>
                  <a:pt x="758" y="206"/>
                </a:lnTo>
                <a:lnTo>
                  <a:pt x="757" y="208"/>
                </a:lnTo>
                <a:cubicBezTo>
                  <a:pt x="751" y="232"/>
                  <a:pt x="729" y="247"/>
                  <a:pt x="705" y="244"/>
                </a:cubicBezTo>
                <a:cubicBezTo>
                  <a:pt x="681" y="241"/>
                  <a:pt x="662" y="221"/>
                  <a:pt x="662" y="196"/>
                </a:cubicBezTo>
                <a:lnTo>
                  <a:pt x="662" y="194"/>
                </a:lnTo>
                <a:cubicBezTo>
                  <a:pt x="662" y="191"/>
                  <a:pt x="663" y="188"/>
                  <a:pt x="663" y="185"/>
                </a:cubicBezTo>
                <a:lnTo>
                  <a:pt x="664" y="183"/>
                </a:lnTo>
                <a:cubicBezTo>
                  <a:pt x="668" y="162"/>
                  <a:pt x="685" y="146"/>
                  <a:pt x="707" y="144"/>
                </a:cubicBezTo>
                <a:cubicBezTo>
                  <a:pt x="728" y="142"/>
                  <a:pt x="748" y="154"/>
                  <a:pt x="756" y="174"/>
                </a:cubicBezTo>
                <a:lnTo>
                  <a:pt x="759" y="183"/>
                </a:lnTo>
                <a:lnTo>
                  <a:pt x="759" y="185"/>
                </a:lnTo>
                <a:lnTo>
                  <a:pt x="665" y="206"/>
                </a:lnTo>
                <a:lnTo>
                  <a:pt x="665" y="206"/>
                </a:lnTo>
                <a:lnTo>
                  <a:pt x="665" y="204"/>
                </a:lnTo>
                <a:lnTo>
                  <a:pt x="757" y="207"/>
                </a:lnTo>
                <a:lnTo>
                  <a:pt x="757" y="209"/>
                </a:lnTo>
                <a:lnTo>
                  <a:pt x="759" y="193"/>
                </a:lnTo>
                <a:lnTo>
                  <a:pt x="759" y="197"/>
                </a:lnTo>
                <a:cubicBezTo>
                  <a:pt x="759" y="200"/>
                  <a:pt x="759" y="202"/>
                  <a:pt x="758" y="205"/>
                </a:cubicBezTo>
                <a:lnTo>
                  <a:pt x="758" y="208"/>
                </a:lnTo>
                <a:cubicBezTo>
                  <a:pt x="757" y="210"/>
                  <a:pt x="757" y="213"/>
                  <a:pt x="756" y="215"/>
                </a:cubicBezTo>
                <a:lnTo>
                  <a:pt x="756" y="217"/>
                </a:lnTo>
                <a:cubicBezTo>
                  <a:pt x="748" y="239"/>
                  <a:pt x="726" y="253"/>
                  <a:pt x="702" y="249"/>
                </a:cubicBezTo>
                <a:cubicBezTo>
                  <a:pt x="679" y="245"/>
                  <a:pt x="662" y="225"/>
                  <a:pt x="662" y="201"/>
                </a:cubicBezTo>
                <a:lnTo>
                  <a:pt x="662" y="197"/>
                </a:lnTo>
                <a:lnTo>
                  <a:pt x="663" y="206"/>
                </a:lnTo>
                <a:lnTo>
                  <a:pt x="662" y="201"/>
                </a:lnTo>
                <a:lnTo>
                  <a:pt x="697" y="239"/>
                </a:lnTo>
                <a:lnTo>
                  <a:pt x="695" y="238"/>
                </a:lnTo>
                <a:lnTo>
                  <a:pt x="716" y="239"/>
                </a:lnTo>
                <a:lnTo>
                  <a:pt x="714" y="239"/>
                </a:lnTo>
                <a:cubicBezTo>
                  <a:pt x="698" y="242"/>
                  <a:pt x="682" y="237"/>
                  <a:pt x="671" y="226"/>
                </a:cubicBezTo>
                <a:lnTo>
                  <a:pt x="671" y="226"/>
                </a:lnTo>
                <a:lnTo>
                  <a:pt x="669" y="224"/>
                </a:lnTo>
                <a:lnTo>
                  <a:pt x="736" y="217"/>
                </a:lnTo>
                <a:lnTo>
                  <a:pt x="734" y="219"/>
                </a:lnTo>
                <a:lnTo>
                  <a:pt x="744" y="199"/>
                </a:lnTo>
                <a:lnTo>
                  <a:pt x="744" y="201"/>
                </a:lnTo>
                <a:cubicBezTo>
                  <a:pt x="739" y="226"/>
                  <a:pt x="716" y="242"/>
                  <a:pt x="692" y="240"/>
                </a:cubicBezTo>
                <a:cubicBezTo>
                  <a:pt x="667" y="237"/>
                  <a:pt x="648" y="217"/>
                  <a:pt x="648" y="192"/>
                </a:cubicBezTo>
                <a:lnTo>
                  <a:pt x="648" y="189"/>
                </a:lnTo>
                <a:cubicBezTo>
                  <a:pt x="648" y="186"/>
                  <a:pt x="649" y="183"/>
                  <a:pt x="649" y="180"/>
                </a:cubicBezTo>
                <a:lnTo>
                  <a:pt x="650" y="178"/>
                </a:lnTo>
                <a:lnTo>
                  <a:pt x="744" y="196"/>
                </a:lnTo>
                <a:lnTo>
                  <a:pt x="744" y="199"/>
                </a:lnTo>
                <a:lnTo>
                  <a:pt x="743" y="201"/>
                </a:lnTo>
                <a:cubicBezTo>
                  <a:pt x="739" y="224"/>
                  <a:pt x="719" y="240"/>
                  <a:pt x="696" y="240"/>
                </a:cubicBezTo>
                <a:cubicBezTo>
                  <a:pt x="673" y="240"/>
                  <a:pt x="653" y="224"/>
                  <a:pt x="649" y="201"/>
                </a:cubicBezTo>
                <a:lnTo>
                  <a:pt x="649" y="202"/>
                </a:lnTo>
                <a:lnTo>
                  <a:pt x="648" y="198"/>
                </a:lnTo>
                <a:lnTo>
                  <a:pt x="733" y="209"/>
                </a:lnTo>
                <a:lnTo>
                  <a:pt x="732" y="211"/>
                </a:lnTo>
                <a:lnTo>
                  <a:pt x="738" y="199"/>
                </a:lnTo>
                <a:lnTo>
                  <a:pt x="737" y="202"/>
                </a:lnTo>
                <a:lnTo>
                  <a:pt x="739" y="187"/>
                </a:lnTo>
                <a:lnTo>
                  <a:pt x="739" y="190"/>
                </a:lnTo>
                <a:lnTo>
                  <a:pt x="739" y="192"/>
                </a:lnTo>
                <a:cubicBezTo>
                  <a:pt x="739" y="213"/>
                  <a:pt x="726" y="232"/>
                  <a:pt x="705" y="238"/>
                </a:cubicBezTo>
                <a:cubicBezTo>
                  <a:pt x="685" y="244"/>
                  <a:pt x="663" y="236"/>
                  <a:pt x="652" y="219"/>
                </a:cubicBezTo>
                <a:lnTo>
                  <a:pt x="651" y="217"/>
                </a:lnTo>
                <a:cubicBezTo>
                  <a:pt x="648" y="213"/>
                  <a:pt x="646" y="208"/>
                  <a:pt x="644" y="204"/>
                </a:cubicBezTo>
                <a:lnTo>
                  <a:pt x="644" y="202"/>
                </a:lnTo>
                <a:lnTo>
                  <a:pt x="642" y="196"/>
                </a:lnTo>
                <a:lnTo>
                  <a:pt x="640" y="191"/>
                </a:lnTo>
                <a:lnTo>
                  <a:pt x="686" y="225"/>
                </a:lnTo>
                <a:lnTo>
                  <a:pt x="685" y="225"/>
                </a:lnTo>
                <a:lnTo>
                  <a:pt x="732" y="184"/>
                </a:lnTo>
                <a:lnTo>
                  <a:pt x="732" y="186"/>
                </a:lnTo>
                <a:lnTo>
                  <a:pt x="732" y="191"/>
                </a:lnTo>
                <a:lnTo>
                  <a:pt x="730" y="202"/>
                </a:lnTo>
                <a:lnTo>
                  <a:pt x="730" y="204"/>
                </a:lnTo>
                <a:cubicBezTo>
                  <a:pt x="724" y="225"/>
                  <a:pt x="705" y="240"/>
                  <a:pt x="683" y="240"/>
                </a:cubicBezTo>
                <a:cubicBezTo>
                  <a:pt x="661" y="240"/>
                  <a:pt x="642" y="225"/>
                  <a:pt x="636" y="204"/>
                </a:cubicBezTo>
                <a:lnTo>
                  <a:pt x="636" y="202"/>
                </a:lnTo>
                <a:cubicBezTo>
                  <a:pt x="635" y="198"/>
                  <a:pt x="634" y="194"/>
                  <a:pt x="634" y="190"/>
                </a:cubicBezTo>
                <a:lnTo>
                  <a:pt x="634" y="185"/>
                </a:lnTo>
                <a:lnTo>
                  <a:pt x="634" y="180"/>
                </a:lnTo>
                <a:lnTo>
                  <a:pt x="634" y="177"/>
                </a:lnTo>
                <a:cubicBezTo>
                  <a:pt x="634" y="153"/>
                  <a:pt x="653" y="133"/>
                  <a:pt x="677" y="130"/>
                </a:cubicBezTo>
                <a:cubicBezTo>
                  <a:pt x="701" y="127"/>
                  <a:pt x="723" y="142"/>
                  <a:pt x="729" y="166"/>
                </a:cubicBezTo>
                <a:lnTo>
                  <a:pt x="730" y="172"/>
                </a:lnTo>
                <a:lnTo>
                  <a:pt x="731" y="175"/>
                </a:lnTo>
                <a:lnTo>
                  <a:pt x="635" y="182"/>
                </a:lnTo>
                <a:lnTo>
                  <a:pt x="635" y="180"/>
                </a:lnTo>
                <a:lnTo>
                  <a:pt x="635" y="177"/>
                </a:lnTo>
                <a:lnTo>
                  <a:pt x="717" y="211"/>
                </a:lnTo>
                <a:lnTo>
                  <a:pt x="718" y="210"/>
                </a:lnTo>
                <a:lnTo>
                  <a:pt x="713" y="216"/>
                </a:lnTo>
                <a:lnTo>
                  <a:pt x="708" y="221"/>
                </a:lnTo>
                <a:cubicBezTo>
                  <a:pt x="699" y="230"/>
                  <a:pt x="687" y="235"/>
                  <a:pt x="674" y="235"/>
                </a:cubicBezTo>
                <a:lnTo>
                  <a:pt x="673" y="235"/>
                </a:lnTo>
                <a:lnTo>
                  <a:pt x="672" y="235"/>
                </a:lnTo>
                <a:lnTo>
                  <a:pt x="719" y="200"/>
                </a:lnTo>
                <a:lnTo>
                  <a:pt x="718" y="204"/>
                </a:lnTo>
                <a:cubicBezTo>
                  <a:pt x="715" y="211"/>
                  <a:pt x="711" y="219"/>
                  <a:pt x="705" y="224"/>
                </a:cubicBezTo>
                <a:lnTo>
                  <a:pt x="704" y="226"/>
                </a:lnTo>
                <a:cubicBezTo>
                  <a:pt x="690" y="240"/>
                  <a:pt x="670" y="244"/>
                  <a:pt x="652" y="236"/>
                </a:cubicBezTo>
                <a:cubicBezTo>
                  <a:pt x="634" y="229"/>
                  <a:pt x="622" y="211"/>
                  <a:pt x="622" y="192"/>
                </a:cubicBezTo>
                <a:lnTo>
                  <a:pt x="622" y="189"/>
                </a:lnTo>
                <a:lnTo>
                  <a:pt x="622" y="185"/>
                </a:lnTo>
                <a:lnTo>
                  <a:pt x="622" y="177"/>
                </a:lnTo>
                <a:lnTo>
                  <a:pt x="670" y="225"/>
                </a:lnTo>
                <a:lnTo>
                  <a:pt x="668" y="225"/>
                </a:lnTo>
                <a:lnTo>
                  <a:pt x="715" y="185"/>
                </a:lnTo>
                <a:lnTo>
                  <a:pt x="714" y="192"/>
                </a:lnTo>
                <a:lnTo>
                  <a:pt x="714" y="194"/>
                </a:lnTo>
                <a:cubicBezTo>
                  <a:pt x="708" y="214"/>
                  <a:pt x="691" y="229"/>
                  <a:pt x="670" y="230"/>
                </a:cubicBezTo>
                <a:cubicBezTo>
                  <a:pt x="649" y="232"/>
                  <a:pt x="630" y="220"/>
                  <a:pt x="622" y="200"/>
                </a:cubicBezTo>
                <a:lnTo>
                  <a:pt x="621" y="198"/>
                </a:lnTo>
                <a:cubicBezTo>
                  <a:pt x="620" y="195"/>
                  <a:pt x="619" y="192"/>
                  <a:pt x="619" y="189"/>
                </a:cubicBezTo>
                <a:lnTo>
                  <a:pt x="618" y="187"/>
                </a:lnTo>
                <a:lnTo>
                  <a:pt x="713" y="177"/>
                </a:lnTo>
                <a:lnTo>
                  <a:pt x="713" y="182"/>
                </a:lnTo>
                <a:lnTo>
                  <a:pt x="713" y="185"/>
                </a:lnTo>
                <a:lnTo>
                  <a:pt x="713" y="187"/>
                </a:lnTo>
                <a:lnTo>
                  <a:pt x="617" y="187"/>
                </a:lnTo>
                <a:lnTo>
                  <a:pt x="617" y="185"/>
                </a:lnTo>
                <a:lnTo>
                  <a:pt x="618" y="193"/>
                </a:lnTo>
                <a:lnTo>
                  <a:pt x="617" y="187"/>
                </a:lnTo>
                <a:lnTo>
                  <a:pt x="617" y="182"/>
                </a:lnTo>
                <a:lnTo>
                  <a:pt x="709" y="195"/>
                </a:lnTo>
                <a:lnTo>
                  <a:pt x="708" y="198"/>
                </a:lnTo>
                <a:lnTo>
                  <a:pt x="707" y="200"/>
                </a:lnTo>
                <a:cubicBezTo>
                  <a:pt x="698" y="222"/>
                  <a:pt x="676" y="234"/>
                  <a:pt x="653" y="230"/>
                </a:cubicBezTo>
                <a:cubicBezTo>
                  <a:pt x="631" y="225"/>
                  <a:pt x="614" y="205"/>
                  <a:pt x="614" y="182"/>
                </a:cubicBezTo>
                <a:lnTo>
                  <a:pt x="614" y="180"/>
                </a:lnTo>
                <a:lnTo>
                  <a:pt x="614" y="177"/>
                </a:lnTo>
                <a:lnTo>
                  <a:pt x="615" y="184"/>
                </a:lnTo>
                <a:lnTo>
                  <a:pt x="614" y="180"/>
                </a:lnTo>
                <a:cubicBezTo>
                  <a:pt x="614" y="178"/>
                  <a:pt x="614" y="176"/>
                  <a:pt x="614" y="173"/>
                </a:cubicBezTo>
                <a:lnTo>
                  <a:pt x="614" y="173"/>
                </a:lnTo>
                <a:lnTo>
                  <a:pt x="710" y="173"/>
                </a:lnTo>
                <a:lnTo>
                  <a:pt x="710" y="176"/>
                </a:lnTo>
                <a:cubicBezTo>
                  <a:pt x="710" y="179"/>
                  <a:pt x="710" y="182"/>
                  <a:pt x="709" y="184"/>
                </a:cubicBezTo>
                <a:lnTo>
                  <a:pt x="709" y="186"/>
                </a:lnTo>
                <a:lnTo>
                  <a:pt x="708" y="197"/>
                </a:lnTo>
                <a:lnTo>
                  <a:pt x="707" y="200"/>
                </a:lnTo>
                <a:cubicBezTo>
                  <a:pt x="703" y="224"/>
                  <a:pt x="681" y="242"/>
                  <a:pt x="656" y="240"/>
                </a:cubicBezTo>
                <a:cubicBezTo>
                  <a:pt x="631" y="238"/>
                  <a:pt x="612" y="217"/>
                  <a:pt x="612" y="192"/>
                </a:cubicBezTo>
                <a:lnTo>
                  <a:pt x="612" y="190"/>
                </a:lnTo>
                <a:lnTo>
                  <a:pt x="612" y="186"/>
                </a:lnTo>
                <a:lnTo>
                  <a:pt x="612" y="177"/>
                </a:lnTo>
                <a:lnTo>
                  <a:pt x="616" y="196"/>
                </a:lnTo>
                <a:lnTo>
                  <a:pt x="614" y="193"/>
                </a:lnTo>
                <a:lnTo>
                  <a:pt x="632" y="214"/>
                </a:lnTo>
                <a:lnTo>
                  <a:pt x="630" y="213"/>
                </a:lnTo>
                <a:lnTo>
                  <a:pt x="697" y="200"/>
                </a:lnTo>
                <a:lnTo>
                  <a:pt x="696" y="201"/>
                </a:lnTo>
                <a:lnTo>
                  <a:pt x="703" y="181"/>
                </a:lnTo>
                <a:lnTo>
                  <a:pt x="703" y="185"/>
                </a:lnTo>
                <a:cubicBezTo>
                  <a:pt x="703" y="188"/>
                  <a:pt x="702" y="190"/>
                  <a:pt x="701" y="193"/>
                </a:cubicBezTo>
                <a:lnTo>
                  <a:pt x="700" y="196"/>
                </a:lnTo>
                <a:cubicBezTo>
                  <a:pt x="699" y="200"/>
                  <a:pt x="697" y="204"/>
                  <a:pt x="694" y="208"/>
                </a:cubicBezTo>
                <a:lnTo>
                  <a:pt x="693" y="209"/>
                </a:lnTo>
                <a:cubicBezTo>
                  <a:pt x="685" y="222"/>
                  <a:pt x="670" y="230"/>
                  <a:pt x="653" y="230"/>
                </a:cubicBezTo>
                <a:cubicBezTo>
                  <a:pt x="637" y="230"/>
                  <a:pt x="622" y="222"/>
                  <a:pt x="614" y="209"/>
                </a:cubicBezTo>
                <a:lnTo>
                  <a:pt x="613" y="208"/>
                </a:lnTo>
                <a:cubicBezTo>
                  <a:pt x="610" y="204"/>
                  <a:pt x="608" y="200"/>
                  <a:pt x="607" y="196"/>
                </a:cubicBezTo>
                <a:lnTo>
                  <a:pt x="606" y="193"/>
                </a:lnTo>
                <a:cubicBezTo>
                  <a:pt x="605" y="190"/>
                  <a:pt x="604" y="188"/>
                  <a:pt x="604" y="185"/>
                </a:cubicBezTo>
                <a:lnTo>
                  <a:pt x="603" y="181"/>
                </a:lnTo>
                <a:lnTo>
                  <a:pt x="605" y="190"/>
                </a:lnTo>
                <a:lnTo>
                  <a:pt x="605" y="188"/>
                </a:lnTo>
                <a:lnTo>
                  <a:pt x="690" y="200"/>
                </a:lnTo>
                <a:lnTo>
                  <a:pt x="689" y="201"/>
                </a:lnTo>
                <a:lnTo>
                  <a:pt x="695" y="190"/>
                </a:lnTo>
                <a:lnTo>
                  <a:pt x="696" y="187"/>
                </a:lnTo>
                <a:lnTo>
                  <a:pt x="695" y="192"/>
                </a:lnTo>
                <a:cubicBezTo>
                  <a:pt x="690" y="214"/>
                  <a:pt x="670" y="230"/>
                  <a:pt x="647" y="230"/>
                </a:cubicBezTo>
                <a:lnTo>
                  <a:pt x="647" y="230"/>
                </a:lnTo>
                <a:cubicBezTo>
                  <a:pt x="620" y="230"/>
                  <a:pt x="599" y="209"/>
                  <a:pt x="599" y="182"/>
                </a:cubicBezTo>
                <a:lnTo>
                  <a:pt x="599" y="183"/>
                </a:lnTo>
                <a:lnTo>
                  <a:pt x="599" y="181"/>
                </a:lnTo>
                <a:lnTo>
                  <a:pt x="598" y="177"/>
                </a:lnTo>
                <a:cubicBezTo>
                  <a:pt x="597" y="173"/>
                  <a:pt x="597" y="169"/>
                  <a:pt x="597" y="165"/>
                </a:cubicBezTo>
                <a:lnTo>
                  <a:pt x="597" y="163"/>
                </a:lnTo>
                <a:lnTo>
                  <a:pt x="693" y="163"/>
                </a:lnTo>
                <a:lnTo>
                  <a:pt x="693" y="165"/>
                </a:lnTo>
                <a:lnTo>
                  <a:pt x="693" y="166"/>
                </a:lnTo>
                <a:lnTo>
                  <a:pt x="693" y="175"/>
                </a:lnTo>
                <a:lnTo>
                  <a:pt x="693" y="177"/>
                </a:lnTo>
                <a:cubicBezTo>
                  <a:pt x="693" y="202"/>
                  <a:pt x="675" y="222"/>
                  <a:pt x="651" y="225"/>
                </a:cubicBezTo>
                <a:cubicBezTo>
                  <a:pt x="627" y="228"/>
                  <a:pt x="605" y="213"/>
                  <a:pt x="599" y="189"/>
                </a:cubicBezTo>
                <a:lnTo>
                  <a:pt x="597" y="181"/>
                </a:lnTo>
                <a:lnTo>
                  <a:pt x="598" y="181"/>
                </a:lnTo>
                <a:lnTo>
                  <a:pt x="596" y="174"/>
                </a:lnTo>
                <a:lnTo>
                  <a:pt x="596" y="171"/>
                </a:lnTo>
                <a:lnTo>
                  <a:pt x="677" y="197"/>
                </a:lnTo>
                <a:lnTo>
                  <a:pt x="676" y="198"/>
                </a:lnTo>
                <a:lnTo>
                  <a:pt x="690" y="164"/>
                </a:lnTo>
                <a:lnTo>
                  <a:pt x="690" y="166"/>
                </a:lnTo>
                <a:cubicBezTo>
                  <a:pt x="690" y="170"/>
                  <a:pt x="690" y="174"/>
                  <a:pt x="689" y="178"/>
                </a:cubicBezTo>
                <a:lnTo>
                  <a:pt x="689" y="180"/>
                </a:lnTo>
                <a:cubicBezTo>
                  <a:pt x="683" y="203"/>
                  <a:pt x="660" y="219"/>
                  <a:pt x="636" y="216"/>
                </a:cubicBezTo>
                <a:cubicBezTo>
                  <a:pt x="612" y="213"/>
                  <a:pt x="594" y="192"/>
                  <a:pt x="594" y="168"/>
                </a:cubicBezTo>
                <a:lnTo>
                  <a:pt x="594" y="161"/>
                </a:lnTo>
                <a:lnTo>
                  <a:pt x="594" y="160"/>
                </a:lnTo>
                <a:lnTo>
                  <a:pt x="594" y="156"/>
                </a:lnTo>
                <a:lnTo>
                  <a:pt x="594" y="154"/>
                </a:lnTo>
                <a:lnTo>
                  <a:pt x="676" y="188"/>
                </a:lnTo>
                <a:lnTo>
                  <a:pt x="676" y="188"/>
                </a:lnTo>
                <a:lnTo>
                  <a:pt x="689" y="162"/>
                </a:lnTo>
                <a:lnTo>
                  <a:pt x="689" y="165"/>
                </a:lnTo>
                <a:cubicBezTo>
                  <a:pt x="688" y="168"/>
                  <a:pt x="688" y="170"/>
                  <a:pt x="687" y="173"/>
                </a:cubicBezTo>
                <a:lnTo>
                  <a:pt x="685" y="179"/>
                </a:lnTo>
                <a:cubicBezTo>
                  <a:pt x="683" y="186"/>
                  <a:pt x="679" y="192"/>
                  <a:pt x="673" y="197"/>
                </a:cubicBezTo>
                <a:lnTo>
                  <a:pt x="669" y="202"/>
                </a:lnTo>
                <a:lnTo>
                  <a:pt x="668" y="203"/>
                </a:lnTo>
                <a:cubicBezTo>
                  <a:pt x="652" y="219"/>
                  <a:pt x="626" y="222"/>
                  <a:pt x="607" y="209"/>
                </a:cubicBezTo>
                <a:lnTo>
                  <a:pt x="606" y="208"/>
                </a:lnTo>
                <a:cubicBezTo>
                  <a:pt x="596" y="202"/>
                  <a:pt x="589" y="192"/>
                  <a:pt x="586" y="181"/>
                </a:cubicBezTo>
                <a:lnTo>
                  <a:pt x="584" y="171"/>
                </a:lnTo>
                <a:lnTo>
                  <a:pt x="582" y="164"/>
                </a:lnTo>
                <a:lnTo>
                  <a:pt x="629" y="202"/>
                </a:lnTo>
                <a:lnTo>
                  <a:pt x="628" y="202"/>
                </a:lnTo>
                <a:lnTo>
                  <a:pt x="626" y="202"/>
                </a:lnTo>
                <a:cubicBezTo>
                  <a:pt x="611" y="202"/>
                  <a:pt x="597" y="195"/>
                  <a:pt x="588" y="183"/>
                </a:cubicBezTo>
                <a:cubicBezTo>
                  <a:pt x="579" y="170"/>
                  <a:pt x="576" y="155"/>
                  <a:pt x="580" y="140"/>
                </a:cubicBezTo>
                <a:lnTo>
                  <a:pt x="582" y="135"/>
                </a:lnTo>
                <a:lnTo>
                  <a:pt x="628" y="197"/>
                </a:lnTo>
                <a:lnTo>
                  <a:pt x="627" y="197"/>
                </a:lnTo>
                <a:lnTo>
                  <a:pt x="624" y="197"/>
                </a:lnTo>
                <a:cubicBezTo>
                  <a:pt x="602" y="197"/>
                  <a:pt x="583" y="182"/>
                  <a:pt x="577" y="161"/>
                </a:cubicBezTo>
                <a:lnTo>
                  <a:pt x="576" y="156"/>
                </a:lnTo>
                <a:lnTo>
                  <a:pt x="576" y="154"/>
                </a:lnTo>
                <a:lnTo>
                  <a:pt x="623" y="192"/>
                </a:lnTo>
                <a:lnTo>
                  <a:pt x="621" y="192"/>
                </a:lnTo>
                <a:lnTo>
                  <a:pt x="667" y="161"/>
                </a:lnTo>
                <a:lnTo>
                  <a:pt x="665" y="165"/>
                </a:lnTo>
                <a:lnTo>
                  <a:pt x="664" y="168"/>
                </a:lnTo>
                <a:cubicBezTo>
                  <a:pt x="662" y="175"/>
                  <a:pt x="658" y="182"/>
                  <a:pt x="652" y="187"/>
                </a:cubicBezTo>
                <a:lnTo>
                  <a:pt x="651" y="188"/>
                </a:lnTo>
                <a:cubicBezTo>
                  <a:pt x="639" y="200"/>
                  <a:pt x="621" y="205"/>
                  <a:pt x="604" y="200"/>
                </a:cubicBezTo>
                <a:cubicBezTo>
                  <a:pt x="587" y="195"/>
                  <a:pt x="574" y="181"/>
                  <a:pt x="570" y="163"/>
                </a:cubicBezTo>
                <a:lnTo>
                  <a:pt x="569" y="156"/>
                </a:lnTo>
                <a:lnTo>
                  <a:pt x="569" y="156"/>
                </a:lnTo>
                <a:lnTo>
                  <a:pt x="569" y="153"/>
                </a:lnTo>
                <a:lnTo>
                  <a:pt x="568" y="151"/>
                </a:lnTo>
                <a:lnTo>
                  <a:pt x="662" y="151"/>
                </a:lnTo>
                <a:lnTo>
                  <a:pt x="662" y="147"/>
                </a:lnTo>
                <a:lnTo>
                  <a:pt x="661" y="156"/>
                </a:lnTo>
                <a:lnTo>
                  <a:pt x="660" y="161"/>
                </a:lnTo>
                <a:lnTo>
                  <a:pt x="661" y="150"/>
                </a:lnTo>
                <a:lnTo>
                  <a:pt x="661" y="154"/>
                </a:lnTo>
                <a:cubicBezTo>
                  <a:pt x="661" y="180"/>
                  <a:pt x="639" y="202"/>
                  <a:pt x="613" y="202"/>
                </a:cubicBezTo>
                <a:lnTo>
                  <a:pt x="611" y="202"/>
                </a:lnTo>
                <a:lnTo>
                  <a:pt x="658" y="146"/>
                </a:lnTo>
                <a:lnTo>
                  <a:pt x="659" y="149"/>
                </a:lnTo>
                <a:lnTo>
                  <a:pt x="657" y="142"/>
                </a:lnTo>
                <a:lnTo>
                  <a:pt x="658" y="143"/>
                </a:lnTo>
                <a:lnTo>
                  <a:pt x="564" y="164"/>
                </a:lnTo>
                <a:lnTo>
                  <a:pt x="564" y="163"/>
                </a:lnTo>
                <a:lnTo>
                  <a:pt x="563" y="158"/>
                </a:lnTo>
                <a:lnTo>
                  <a:pt x="653" y="170"/>
                </a:lnTo>
                <a:lnTo>
                  <a:pt x="652" y="172"/>
                </a:lnTo>
                <a:lnTo>
                  <a:pt x="655" y="166"/>
                </a:lnTo>
                <a:lnTo>
                  <a:pt x="654" y="169"/>
                </a:lnTo>
                <a:cubicBezTo>
                  <a:pt x="647" y="189"/>
                  <a:pt x="629" y="202"/>
                  <a:pt x="608" y="202"/>
                </a:cubicBezTo>
                <a:lnTo>
                  <a:pt x="608" y="202"/>
                </a:lnTo>
                <a:cubicBezTo>
                  <a:pt x="585" y="202"/>
                  <a:pt x="565" y="186"/>
                  <a:pt x="561" y="163"/>
                </a:cubicBezTo>
                <a:lnTo>
                  <a:pt x="560" y="159"/>
                </a:lnTo>
                <a:lnTo>
                  <a:pt x="559" y="155"/>
                </a:lnTo>
                <a:lnTo>
                  <a:pt x="652" y="160"/>
                </a:lnTo>
                <a:lnTo>
                  <a:pt x="651" y="161"/>
                </a:lnTo>
                <a:lnTo>
                  <a:pt x="653" y="146"/>
                </a:lnTo>
                <a:lnTo>
                  <a:pt x="653" y="149"/>
                </a:lnTo>
                <a:cubicBezTo>
                  <a:pt x="653" y="175"/>
                  <a:pt x="632" y="197"/>
                  <a:pt x="605" y="197"/>
                </a:cubicBezTo>
                <a:lnTo>
                  <a:pt x="603" y="197"/>
                </a:lnTo>
                <a:lnTo>
                  <a:pt x="643" y="176"/>
                </a:lnTo>
                <a:lnTo>
                  <a:pt x="641" y="179"/>
                </a:lnTo>
                <a:cubicBezTo>
                  <a:pt x="640" y="181"/>
                  <a:pt x="638" y="184"/>
                  <a:pt x="635" y="186"/>
                </a:cubicBezTo>
                <a:lnTo>
                  <a:pt x="633" y="188"/>
                </a:lnTo>
                <a:cubicBezTo>
                  <a:pt x="624" y="198"/>
                  <a:pt x="610" y="203"/>
                  <a:pt x="596" y="202"/>
                </a:cubicBezTo>
                <a:cubicBezTo>
                  <a:pt x="582" y="201"/>
                  <a:pt x="569" y="194"/>
                  <a:pt x="561" y="183"/>
                </a:cubicBezTo>
                <a:lnTo>
                  <a:pt x="560" y="181"/>
                </a:lnTo>
                <a:cubicBezTo>
                  <a:pt x="558" y="178"/>
                  <a:pt x="556" y="176"/>
                  <a:pt x="555" y="173"/>
                </a:cubicBezTo>
                <a:lnTo>
                  <a:pt x="554" y="170"/>
                </a:lnTo>
                <a:lnTo>
                  <a:pt x="596" y="197"/>
                </a:lnTo>
                <a:lnTo>
                  <a:pt x="594" y="197"/>
                </a:lnTo>
                <a:lnTo>
                  <a:pt x="641" y="157"/>
                </a:lnTo>
                <a:lnTo>
                  <a:pt x="641" y="160"/>
                </a:lnTo>
                <a:lnTo>
                  <a:pt x="641" y="152"/>
                </a:lnTo>
                <a:lnTo>
                  <a:pt x="641" y="154"/>
                </a:lnTo>
                <a:cubicBezTo>
                  <a:pt x="641" y="179"/>
                  <a:pt x="623" y="199"/>
                  <a:pt x="598" y="202"/>
                </a:cubicBezTo>
                <a:cubicBezTo>
                  <a:pt x="574" y="204"/>
                  <a:pt x="551" y="188"/>
                  <a:pt x="546" y="163"/>
                </a:cubicBezTo>
                <a:lnTo>
                  <a:pt x="546" y="161"/>
                </a:lnTo>
                <a:lnTo>
                  <a:pt x="545" y="158"/>
                </a:lnTo>
                <a:lnTo>
                  <a:pt x="637" y="167"/>
                </a:lnTo>
                <a:lnTo>
                  <a:pt x="636" y="169"/>
                </a:lnTo>
                <a:lnTo>
                  <a:pt x="639" y="161"/>
                </a:lnTo>
                <a:lnTo>
                  <a:pt x="638" y="163"/>
                </a:lnTo>
                <a:cubicBezTo>
                  <a:pt x="633" y="188"/>
                  <a:pt x="609" y="205"/>
                  <a:pt x="584" y="201"/>
                </a:cubicBezTo>
                <a:cubicBezTo>
                  <a:pt x="559" y="198"/>
                  <a:pt x="541" y="175"/>
                  <a:pt x="543" y="149"/>
                </a:cubicBezTo>
                <a:lnTo>
                  <a:pt x="543" y="149"/>
                </a:lnTo>
                <a:lnTo>
                  <a:pt x="543" y="146"/>
                </a:lnTo>
                <a:lnTo>
                  <a:pt x="543" y="144"/>
                </a:lnTo>
                <a:lnTo>
                  <a:pt x="639" y="144"/>
                </a:lnTo>
                <a:lnTo>
                  <a:pt x="639" y="146"/>
                </a:lnTo>
                <a:lnTo>
                  <a:pt x="639" y="144"/>
                </a:lnTo>
                <a:lnTo>
                  <a:pt x="640" y="149"/>
                </a:lnTo>
                <a:lnTo>
                  <a:pt x="546" y="139"/>
                </a:lnTo>
                <a:lnTo>
                  <a:pt x="547" y="137"/>
                </a:lnTo>
                <a:lnTo>
                  <a:pt x="544" y="152"/>
                </a:lnTo>
                <a:lnTo>
                  <a:pt x="544" y="149"/>
                </a:lnTo>
                <a:lnTo>
                  <a:pt x="547" y="164"/>
                </a:lnTo>
                <a:lnTo>
                  <a:pt x="545" y="160"/>
                </a:lnTo>
                <a:lnTo>
                  <a:pt x="591" y="192"/>
                </a:lnTo>
                <a:lnTo>
                  <a:pt x="590" y="192"/>
                </a:lnTo>
                <a:lnTo>
                  <a:pt x="588" y="192"/>
                </a:lnTo>
                <a:cubicBezTo>
                  <a:pt x="572" y="192"/>
                  <a:pt x="557" y="184"/>
                  <a:pt x="549" y="171"/>
                </a:cubicBezTo>
                <a:lnTo>
                  <a:pt x="547" y="168"/>
                </a:lnTo>
                <a:lnTo>
                  <a:pt x="553" y="175"/>
                </a:lnTo>
                <a:lnTo>
                  <a:pt x="551" y="173"/>
                </a:lnTo>
                <a:lnTo>
                  <a:pt x="627" y="161"/>
                </a:lnTo>
                <a:lnTo>
                  <a:pt x="626" y="163"/>
                </a:lnTo>
                <a:lnTo>
                  <a:pt x="631" y="149"/>
                </a:lnTo>
                <a:lnTo>
                  <a:pt x="630" y="152"/>
                </a:lnTo>
                <a:cubicBezTo>
                  <a:pt x="626" y="176"/>
                  <a:pt x="606" y="192"/>
                  <a:pt x="583" y="192"/>
                </a:cubicBezTo>
                <a:lnTo>
                  <a:pt x="580" y="192"/>
                </a:lnTo>
                <a:cubicBezTo>
                  <a:pt x="559" y="192"/>
                  <a:pt x="541" y="179"/>
                  <a:pt x="534" y="160"/>
                </a:cubicBezTo>
                <a:lnTo>
                  <a:pt x="532" y="153"/>
                </a:lnTo>
                <a:lnTo>
                  <a:pt x="532" y="151"/>
                </a:lnTo>
                <a:lnTo>
                  <a:pt x="626" y="139"/>
                </a:lnTo>
                <a:lnTo>
                  <a:pt x="626" y="142"/>
                </a:lnTo>
                <a:lnTo>
                  <a:pt x="626" y="133"/>
                </a:lnTo>
                <a:lnTo>
                  <a:pt x="626" y="135"/>
                </a:lnTo>
                <a:lnTo>
                  <a:pt x="531" y="144"/>
                </a:lnTo>
                <a:lnTo>
                  <a:pt x="531" y="142"/>
                </a:lnTo>
                <a:lnTo>
                  <a:pt x="531" y="149"/>
                </a:lnTo>
                <a:lnTo>
                  <a:pt x="531" y="147"/>
                </a:lnTo>
                <a:lnTo>
                  <a:pt x="531" y="144"/>
                </a:lnTo>
                <a:cubicBezTo>
                  <a:pt x="530" y="141"/>
                  <a:pt x="530" y="139"/>
                  <a:pt x="530" y="136"/>
                </a:cubicBezTo>
                <a:lnTo>
                  <a:pt x="530" y="135"/>
                </a:lnTo>
                <a:lnTo>
                  <a:pt x="626" y="135"/>
                </a:lnTo>
                <a:lnTo>
                  <a:pt x="626" y="132"/>
                </a:lnTo>
                <a:lnTo>
                  <a:pt x="626" y="141"/>
                </a:lnTo>
                <a:lnTo>
                  <a:pt x="626" y="146"/>
                </a:lnTo>
                <a:lnTo>
                  <a:pt x="626" y="149"/>
                </a:lnTo>
                <a:cubicBezTo>
                  <a:pt x="626" y="166"/>
                  <a:pt x="618" y="181"/>
                  <a:pt x="604" y="190"/>
                </a:cubicBezTo>
                <a:cubicBezTo>
                  <a:pt x="590" y="199"/>
                  <a:pt x="572" y="199"/>
                  <a:pt x="557" y="192"/>
                </a:cubicBezTo>
                <a:lnTo>
                  <a:pt x="556" y="191"/>
                </a:lnTo>
                <a:cubicBezTo>
                  <a:pt x="543" y="185"/>
                  <a:pt x="534" y="174"/>
                  <a:pt x="531" y="160"/>
                </a:cubicBezTo>
                <a:lnTo>
                  <a:pt x="530" y="158"/>
                </a:lnTo>
                <a:lnTo>
                  <a:pt x="529" y="155"/>
                </a:lnTo>
                <a:lnTo>
                  <a:pt x="528" y="150"/>
                </a:lnTo>
                <a:lnTo>
                  <a:pt x="573" y="183"/>
                </a:lnTo>
                <a:lnTo>
                  <a:pt x="570" y="183"/>
                </a:lnTo>
                <a:lnTo>
                  <a:pt x="617" y="143"/>
                </a:lnTo>
                <a:lnTo>
                  <a:pt x="617" y="147"/>
                </a:lnTo>
                <a:lnTo>
                  <a:pt x="616" y="149"/>
                </a:lnTo>
                <a:lnTo>
                  <a:pt x="615" y="159"/>
                </a:lnTo>
                <a:lnTo>
                  <a:pt x="614" y="161"/>
                </a:lnTo>
                <a:cubicBezTo>
                  <a:pt x="608" y="184"/>
                  <a:pt x="586" y="200"/>
                  <a:pt x="562" y="197"/>
                </a:cubicBezTo>
                <a:cubicBezTo>
                  <a:pt x="538" y="194"/>
                  <a:pt x="519" y="173"/>
                  <a:pt x="519" y="149"/>
                </a:cubicBezTo>
                <a:lnTo>
                  <a:pt x="519" y="148"/>
                </a:lnTo>
                <a:lnTo>
                  <a:pt x="519" y="145"/>
                </a:lnTo>
                <a:lnTo>
                  <a:pt x="519" y="141"/>
                </a:lnTo>
                <a:lnTo>
                  <a:pt x="519" y="139"/>
                </a:lnTo>
                <a:lnTo>
                  <a:pt x="601" y="173"/>
                </a:lnTo>
                <a:lnTo>
                  <a:pt x="599" y="175"/>
                </a:lnTo>
                <a:lnTo>
                  <a:pt x="605" y="168"/>
                </a:lnTo>
                <a:lnTo>
                  <a:pt x="603" y="171"/>
                </a:lnTo>
                <a:cubicBezTo>
                  <a:pt x="595" y="184"/>
                  <a:pt x="580" y="192"/>
                  <a:pt x="563" y="192"/>
                </a:cubicBezTo>
                <a:lnTo>
                  <a:pt x="562" y="192"/>
                </a:lnTo>
                <a:cubicBezTo>
                  <a:pt x="535" y="192"/>
                  <a:pt x="514" y="171"/>
                  <a:pt x="514" y="144"/>
                </a:cubicBezTo>
                <a:lnTo>
                  <a:pt x="514" y="139"/>
                </a:lnTo>
                <a:lnTo>
                  <a:pt x="514" y="136"/>
                </a:lnTo>
                <a:lnTo>
                  <a:pt x="514" y="135"/>
                </a:lnTo>
                <a:lnTo>
                  <a:pt x="610" y="135"/>
                </a:lnTo>
                <a:lnTo>
                  <a:pt x="610" y="137"/>
                </a:lnTo>
                <a:lnTo>
                  <a:pt x="610" y="141"/>
                </a:lnTo>
                <a:lnTo>
                  <a:pt x="610" y="146"/>
                </a:lnTo>
                <a:cubicBezTo>
                  <a:pt x="610" y="150"/>
                  <a:pt x="610" y="153"/>
                  <a:pt x="609" y="156"/>
                </a:cubicBezTo>
                <a:lnTo>
                  <a:pt x="609" y="158"/>
                </a:lnTo>
                <a:cubicBezTo>
                  <a:pt x="604" y="183"/>
                  <a:pt x="581" y="199"/>
                  <a:pt x="557" y="197"/>
                </a:cubicBezTo>
                <a:cubicBezTo>
                  <a:pt x="532" y="194"/>
                  <a:pt x="513" y="174"/>
                  <a:pt x="513" y="149"/>
                </a:cubicBezTo>
                <a:lnTo>
                  <a:pt x="513" y="147"/>
                </a:lnTo>
                <a:lnTo>
                  <a:pt x="513" y="144"/>
                </a:lnTo>
                <a:lnTo>
                  <a:pt x="561" y="192"/>
                </a:lnTo>
                <a:lnTo>
                  <a:pt x="560" y="192"/>
                </a:lnTo>
                <a:lnTo>
                  <a:pt x="558" y="192"/>
                </a:lnTo>
                <a:cubicBezTo>
                  <a:pt x="535" y="192"/>
                  <a:pt x="515" y="176"/>
                  <a:pt x="511" y="152"/>
                </a:cubicBezTo>
                <a:lnTo>
                  <a:pt x="511" y="153"/>
                </a:lnTo>
                <a:lnTo>
                  <a:pt x="511" y="151"/>
                </a:lnTo>
                <a:lnTo>
                  <a:pt x="604" y="151"/>
                </a:lnTo>
                <a:lnTo>
                  <a:pt x="604" y="153"/>
                </a:lnTo>
                <a:lnTo>
                  <a:pt x="605" y="141"/>
                </a:lnTo>
                <a:lnTo>
                  <a:pt x="605" y="144"/>
                </a:lnTo>
                <a:lnTo>
                  <a:pt x="557" y="96"/>
                </a:lnTo>
                <a:lnTo>
                  <a:pt x="558" y="96"/>
                </a:lnTo>
                <a:cubicBezTo>
                  <a:pt x="574" y="96"/>
                  <a:pt x="589" y="104"/>
                  <a:pt x="598" y="118"/>
                </a:cubicBezTo>
                <a:cubicBezTo>
                  <a:pt x="607" y="131"/>
                  <a:pt x="608" y="148"/>
                  <a:pt x="603" y="162"/>
                </a:cubicBezTo>
                <a:lnTo>
                  <a:pt x="600" y="168"/>
                </a:lnTo>
                <a:lnTo>
                  <a:pt x="599" y="170"/>
                </a:lnTo>
                <a:cubicBezTo>
                  <a:pt x="591" y="187"/>
                  <a:pt x="574" y="197"/>
                  <a:pt x="556" y="197"/>
                </a:cubicBezTo>
                <a:lnTo>
                  <a:pt x="553" y="197"/>
                </a:lnTo>
                <a:cubicBezTo>
                  <a:pt x="538" y="197"/>
                  <a:pt x="524" y="190"/>
                  <a:pt x="515" y="179"/>
                </a:cubicBezTo>
                <a:cubicBezTo>
                  <a:pt x="506" y="167"/>
                  <a:pt x="503" y="152"/>
                  <a:pt x="506" y="137"/>
                </a:cubicBezTo>
                <a:lnTo>
                  <a:pt x="506" y="138"/>
                </a:lnTo>
                <a:lnTo>
                  <a:pt x="507" y="135"/>
                </a:lnTo>
                <a:lnTo>
                  <a:pt x="554" y="192"/>
                </a:lnTo>
                <a:lnTo>
                  <a:pt x="553" y="192"/>
                </a:lnTo>
                <a:lnTo>
                  <a:pt x="551" y="192"/>
                </a:lnTo>
                <a:cubicBezTo>
                  <a:pt x="530" y="192"/>
                  <a:pt x="511" y="178"/>
                  <a:pt x="505" y="157"/>
                </a:cubicBezTo>
                <a:lnTo>
                  <a:pt x="503" y="147"/>
                </a:lnTo>
                <a:lnTo>
                  <a:pt x="502" y="144"/>
                </a:lnTo>
                <a:lnTo>
                  <a:pt x="516" y="170"/>
                </a:lnTo>
                <a:lnTo>
                  <a:pt x="515" y="169"/>
                </a:lnTo>
                <a:lnTo>
                  <a:pt x="593" y="153"/>
                </a:lnTo>
                <a:lnTo>
                  <a:pt x="593" y="153"/>
                </a:lnTo>
                <a:lnTo>
                  <a:pt x="593" y="151"/>
                </a:lnTo>
                <a:lnTo>
                  <a:pt x="592" y="156"/>
                </a:lnTo>
                <a:cubicBezTo>
                  <a:pt x="591" y="161"/>
                  <a:pt x="590" y="165"/>
                  <a:pt x="588" y="168"/>
                </a:cubicBezTo>
                <a:lnTo>
                  <a:pt x="587" y="170"/>
                </a:lnTo>
                <a:cubicBezTo>
                  <a:pt x="578" y="188"/>
                  <a:pt x="559" y="199"/>
                  <a:pt x="539" y="197"/>
                </a:cubicBezTo>
                <a:cubicBezTo>
                  <a:pt x="519" y="194"/>
                  <a:pt x="502" y="180"/>
                  <a:pt x="497" y="161"/>
                </a:cubicBezTo>
                <a:lnTo>
                  <a:pt x="497" y="157"/>
                </a:lnTo>
                <a:lnTo>
                  <a:pt x="495" y="148"/>
                </a:lnTo>
                <a:lnTo>
                  <a:pt x="494" y="138"/>
                </a:lnTo>
                <a:lnTo>
                  <a:pt x="494" y="135"/>
                </a:lnTo>
                <a:lnTo>
                  <a:pt x="588" y="150"/>
                </a:lnTo>
                <a:lnTo>
                  <a:pt x="587" y="152"/>
                </a:lnTo>
                <a:lnTo>
                  <a:pt x="589" y="129"/>
                </a:lnTo>
                <a:lnTo>
                  <a:pt x="589" y="132"/>
                </a:lnTo>
                <a:lnTo>
                  <a:pt x="542" y="91"/>
                </a:lnTo>
                <a:lnTo>
                  <a:pt x="543" y="91"/>
                </a:lnTo>
                <a:lnTo>
                  <a:pt x="544" y="91"/>
                </a:lnTo>
                <a:cubicBezTo>
                  <a:pt x="558" y="91"/>
                  <a:pt x="572" y="98"/>
                  <a:pt x="581" y="109"/>
                </a:cubicBezTo>
                <a:cubicBezTo>
                  <a:pt x="590" y="120"/>
                  <a:pt x="594" y="135"/>
                  <a:pt x="591" y="149"/>
                </a:cubicBezTo>
                <a:lnTo>
                  <a:pt x="590" y="154"/>
                </a:lnTo>
                <a:cubicBezTo>
                  <a:pt x="586" y="176"/>
                  <a:pt x="566" y="192"/>
                  <a:pt x="543" y="192"/>
                </a:cubicBezTo>
                <a:lnTo>
                  <a:pt x="541" y="192"/>
                </a:lnTo>
                <a:lnTo>
                  <a:pt x="587" y="129"/>
                </a:lnTo>
                <a:lnTo>
                  <a:pt x="588" y="132"/>
                </a:lnTo>
                <a:lnTo>
                  <a:pt x="589" y="134"/>
                </a:lnTo>
                <a:cubicBezTo>
                  <a:pt x="597" y="159"/>
                  <a:pt x="584" y="185"/>
                  <a:pt x="559" y="194"/>
                </a:cubicBezTo>
                <a:cubicBezTo>
                  <a:pt x="534" y="203"/>
                  <a:pt x="507" y="190"/>
                  <a:pt x="498" y="166"/>
                </a:cubicBezTo>
                <a:lnTo>
                  <a:pt x="496" y="161"/>
                </a:lnTo>
                <a:lnTo>
                  <a:pt x="494" y="156"/>
                </a:lnTo>
                <a:lnTo>
                  <a:pt x="501" y="168"/>
                </a:lnTo>
                <a:lnTo>
                  <a:pt x="500" y="166"/>
                </a:lnTo>
                <a:cubicBezTo>
                  <a:pt x="497" y="163"/>
                  <a:pt x="495" y="159"/>
                  <a:pt x="493" y="155"/>
                </a:cubicBezTo>
                <a:lnTo>
                  <a:pt x="492" y="153"/>
                </a:lnTo>
                <a:cubicBezTo>
                  <a:pt x="491" y="150"/>
                  <a:pt x="490" y="147"/>
                  <a:pt x="490" y="144"/>
                </a:cubicBezTo>
                <a:lnTo>
                  <a:pt x="489" y="141"/>
                </a:lnTo>
                <a:lnTo>
                  <a:pt x="488" y="137"/>
                </a:lnTo>
                <a:lnTo>
                  <a:pt x="583" y="131"/>
                </a:lnTo>
                <a:lnTo>
                  <a:pt x="582" y="138"/>
                </a:lnTo>
                <a:lnTo>
                  <a:pt x="581" y="144"/>
                </a:lnTo>
                <a:cubicBezTo>
                  <a:pt x="577" y="166"/>
                  <a:pt x="557" y="183"/>
                  <a:pt x="533" y="183"/>
                </a:cubicBezTo>
                <a:lnTo>
                  <a:pt x="529" y="183"/>
                </a:lnTo>
                <a:cubicBezTo>
                  <a:pt x="514" y="183"/>
                  <a:pt x="500" y="176"/>
                  <a:pt x="491" y="164"/>
                </a:cubicBezTo>
                <a:lnTo>
                  <a:pt x="486" y="158"/>
                </a:lnTo>
                <a:lnTo>
                  <a:pt x="483" y="153"/>
                </a:lnTo>
                <a:lnTo>
                  <a:pt x="522" y="173"/>
                </a:lnTo>
                <a:lnTo>
                  <a:pt x="520" y="173"/>
                </a:lnTo>
                <a:cubicBezTo>
                  <a:pt x="517" y="173"/>
                  <a:pt x="515" y="173"/>
                  <a:pt x="512" y="173"/>
                </a:cubicBezTo>
                <a:lnTo>
                  <a:pt x="509" y="172"/>
                </a:lnTo>
                <a:lnTo>
                  <a:pt x="524" y="172"/>
                </a:lnTo>
                <a:lnTo>
                  <a:pt x="520" y="173"/>
                </a:lnTo>
                <a:lnTo>
                  <a:pt x="561" y="125"/>
                </a:lnTo>
                <a:lnTo>
                  <a:pt x="561" y="128"/>
                </a:lnTo>
                <a:lnTo>
                  <a:pt x="553" y="102"/>
                </a:lnTo>
                <a:lnTo>
                  <a:pt x="554" y="103"/>
                </a:lnTo>
                <a:lnTo>
                  <a:pt x="469" y="115"/>
                </a:lnTo>
                <a:lnTo>
                  <a:pt x="469" y="113"/>
                </a:lnTo>
                <a:lnTo>
                  <a:pt x="467" y="128"/>
                </a:lnTo>
                <a:lnTo>
                  <a:pt x="467" y="125"/>
                </a:lnTo>
                <a:lnTo>
                  <a:pt x="467" y="122"/>
                </a:lnTo>
                <a:lnTo>
                  <a:pt x="467" y="120"/>
                </a:lnTo>
                <a:lnTo>
                  <a:pt x="563" y="120"/>
                </a:lnTo>
                <a:lnTo>
                  <a:pt x="563" y="124"/>
                </a:lnTo>
                <a:lnTo>
                  <a:pt x="563" y="130"/>
                </a:lnTo>
                <a:lnTo>
                  <a:pt x="468" y="120"/>
                </a:lnTo>
                <a:lnTo>
                  <a:pt x="470" y="110"/>
                </a:lnTo>
                <a:lnTo>
                  <a:pt x="472" y="103"/>
                </a:lnTo>
                <a:cubicBezTo>
                  <a:pt x="478" y="82"/>
                  <a:pt x="497" y="68"/>
                  <a:pt x="518" y="68"/>
                </a:cubicBezTo>
                <a:lnTo>
                  <a:pt x="519" y="68"/>
                </a:lnTo>
                <a:cubicBezTo>
                  <a:pt x="533" y="68"/>
                  <a:pt x="546" y="74"/>
                  <a:pt x="555" y="84"/>
                </a:cubicBezTo>
                <a:cubicBezTo>
                  <a:pt x="564" y="94"/>
                  <a:pt x="569" y="108"/>
                  <a:pt x="567" y="121"/>
                </a:cubicBezTo>
                <a:lnTo>
                  <a:pt x="566" y="129"/>
                </a:lnTo>
                <a:lnTo>
                  <a:pt x="565" y="135"/>
                </a:lnTo>
                <a:cubicBezTo>
                  <a:pt x="565" y="137"/>
                  <a:pt x="564" y="140"/>
                  <a:pt x="563" y="143"/>
                </a:cubicBezTo>
                <a:lnTo>
                  <a:pt x="561" y="147"/>
                </a:lnTo>
                <a:cubicBezTo>
                  <a:pt x="556" y="161"/>
                  <a:pt x="544" y="173"/>
                  <a:pt x="528" y="176"/>
                </a:cubicBezTo>
                <a:cubicBezTo>
                  <a:pt x="513" y="180"/>
                  <a:pt x="497" y="177"/>
                  <a:pt x="485" y="166"/>
                </a:cubicBezTo>
                <a:lnTo>
                  <a:pt x="482" y="163"/>
                </a:lnTo>
                <a:cubicBezTo>
                  <a:pt x="477" y="160"/>
                  <a:pt x="474" y="155"/>
                  <a:pt x="471" y="150"/>
                </a:cubicBezTo>
                <a:lnTo>
                  <a:pt x="467" y="143"/>
                </a:lnTo>
                <a:cubicBezTo>
                  <a:pt x="465" y="140"/>
                  <a:pt x="464" y="136"/>
                  <a:pt x="463" y="131"/>
                </a:cubicBezTo>
                <a:lnTo>
                  <a:pt x="461" y="125"/>
                </a:lnTo>
                <a:lnTo>
                  <a:pt x="460" y="122"/>
                </a:lnTo>
                <a:lnTo>
                  <a:pt x="464" y="130"/>
                </a:lnTo>
                <a:lnTo>
                  <a:pt x="463" y="128"/>
                </a:lnTo>
                <a:lnTo>
                  <a:pt x="539" y="140"/>
                </a:lnTo>
                <a:lnTo>
                  <a:pt x="538" y="141"/>
                </a:lnTo>
                <a:lnTo>
                  <a:pt x="550" y="123"/>
                </a:lnTo>
                <a:lnTo>
                  <a:pt x="548" y="129"/>
                </a:lnTo>
                <a:lnTo>
                  <a:pt x="545" y="135"/>
                </a:lnTo>
                <a:lnTo>
                  <a:pt x="544" y="137"/>
                </a:lnTo>
                <a:cubicBezTo>
                  <a:pt x="535" y="155"/>
                  <a:pt x="517" y="165"/>
                  <a:pt x="498" y="164"/>
                </a:cubicBezTo>
                <a:cubicBezTo>
                  <a:pt x="478" y="162"/>
                  <a:pt x="462" y="150"/>
                  <a:pt x="455" y="131"/>
                </a:cubicBezTo>
                <a:lnTo>
                  <a:pt x="455" y="130"/>
                </a:lnTo>
                <a:cubicBezTo>
                  <a:pt x="454" y="127"/>
                  <a:pt x="453" y="124"/>
                  <a:pt x="453" y="121"/>
                </a:cubicBezTo>
                <a:lnTo>
                  <a:pt x="452" y="118"/>
                </a:lnTo>
                <a:cubicBezTo>
                  <a:pt x="452" y="114"/>
                  <a:pt x="452" y="110"/>
                  <a:pt x="452" y="106"/>
                </a:cubicBezTo>
                <a:lnTo>
                  <a:pt x="453" y="101"/>
                </a:lnTo>
                <a:lnTo>
                  <a:pt x="500" y="154"/>
                </a:lnTo>
                <a:lnTo>
                  <a:pt x="500" y="154"/>
                </a:lnTo>
                <a:lnTo>
                  <a:pt x="548" y="101"/>
                </a:lnTo>
                <a:lnTo>
                  <a:pt x="548" y="111"/>
                </a:lnTo>
                <a:lnTo>
                  <a:pt x="548" y="116"/>
                </a:lnTo>
                <a:cubicBezTo>
                  <a:pt x="548" y="142"/>
                  <a:pt x="527" y="164"/>
                  <a:pt x="500" y="164"/>
                </a:cubicBezTo>
                <a:lnTo>
                  <a:pt x="500" y="164"/>
                </a:lnTo>
                <a:lnTo>
                  <a:pt x="500" y="68"/>
                </a:lnTo>
                <a:lnTo>
                  <a:pt x="500" y="68"/>
                </a:lnTo>
                <a:lnTo>
                  <a:pt x="500" y="164"/>
                </a:lnTo>
                <a:lnTo>
                  <a:pt x="498" y="164"/>
                </a:lnTo>
                <a:cubicBezTo>
                  <a:pt x="475" y="164"/>
                  <a:pt x="456" y="148"/>
                  <a:pt x="451" y="126"/>
                </a:cubicBezTo>
                <a:lnTo>
                  <a:pt x="451" y="125"/>
                </a:lnTo>
                <a:lnTo>
                  <a:pt x="449" y="120"/>
                </a:lnTo>
                <a:lnTo>
                  <a:pt x="495" y="154"/>
                </a:lnTo>
                <a:lnTo>
                  <a:pt x="490" y="154"/>
                </a:lnTo>
                <a:lnTo>
                  <a:pt x="524" y="140"/>
                </a:lnTo>
                <a:lnTo>
                  <a:pt x="519" y="145"/>
                </a:lnTo>
                <a:lnTo>
                  <a:pt x="533" y="119"/>
                </a:lnTo>
                <a:lnTo>
                  <a:pt x="532" y="125"/>
                </a:lnTo>
                <a:lnTo>
                  <a:pt x="531" y="128"/>
                </a:lnTo>
                <a:cubicBezTo>
                  <a:pt x="530" y="138"/>
                  <a:pt x="525" y="147"/>
                  <a:pt x="518" y="154"/>
                </a:cubicBezTo>
                <a:lnTo>
                  <a:pt x="517" y="154"/>
                </a:lnTo>
                <a:cubicBezTo>
                  <a:pt x="505" y="167"/>
                  <a:pt x="487" y="172"/>
                  <a:pt x="470" y="166"/>
                </a:cubicBezTo>
                <a:cubicBezTo>
                  <a:pt x="453" y="161"/>
                  <a:pt x="440" y="147"/>
                  <a:pt x="436" y="130"/>
                </a:cubicBezTo>
                <a:lnTo>
                  <a:pt x="435" y="123"/>
                </a:lnTo>
                <a:lnTo>
                  <a:pt x="435" y="119"/>
                </a:lnTo>
                <a:lnTo>
                  <a:pt x="435" y="118"/>
                </a:lnTo>
                <a:lnTo>
                  <a:pt x="434" y="116"/>
                </a:lnTo>
                <a:lnTo>
                  <a:pt x="529" y="106"/>
                </a:lnTo>
                <a:lnTo>
                  <a:pt x="529" y="107"/>
                </a:lnTo>
                <a:lnTo>
                  <a:pt x="529" y="111"/>
                </a:lnTo>
                <a:cubicBezTo>
                  <a:pt x="529" y="113"/>
                  <a:pt x="529" y="116"/>
                  <a:pt x="529" y="118"/>
                </a:cubicBezTo>
                <a:lnTo>
                  <a:pt x="528" y="121"/>
                </a:lnTo>
                <a:lnTo>
                  <a:pt x="529" y="114"/>
                </a:lnTo>
                <a:lnTo>
                  <a:pt x="529" y="116"/>
                </a:lnTo>
                <a:cubicBezTo>
                  <a:pt x="529" y="140"/>
                  <a:pt x="512" y="160"/>
                  <a:pt x="489" y="163"/>
                </a:cubicBezTo>
                <a:cubicBezTo>
                  <a:pt x="465" y="167"/>
                  <a:pt x="443" y="153"/>
                  <a:pt x="435" y="131"/>
                </a:cubicBezTo>
                <a:lnTo>
                  <a:pt x="435" y="130"/>
                </a:lnTo>
                <a:cubicBezTo>
                  <a:pt x="433" y="125"/>
                  <a:pt x="432" y="120"/>
                  <a:pt x="432" y="114"/>
                </a:cubicBezTo>
                <a:lnTo>
                  <a:pt x="432" y="111"/>
                </a:lnTo>
                <a:lnTo>
                  <a:pt x="432" y="108"/>
                </a:lnTo>
                <a:lnTo>
                  <a:pt x="432" y="106"/>
                </a:lnTo>
                <a:cubicBezTo>
                  <a:pt x="432" y="81"/>
                  <a:pt x="452" y="60"/>
                  <a:pt x="477" y="59"/>
                </a:cubicBezTo>
                <a:cubicBezTo>
                  <a:pt x="503" y="57"/>
                  <a:pt x="525" y="75"/>
                  <a:pt x="528" y="101"/>
                </a:cubicBezTo>
                <a:lnTo>
                  <a:pt x="529" y="106"/>
                </a:lnTo>
                <a:lnTo>
                  <a:pt x="529" y="112"/>
                </a:lnTo>
                <a:cubicBezTo>
                  <a:pt x="530" y="125"/>
                  <a:pt x="526" y="138"/>
                  <a:pt x="517" y="148"/>
                </a:cubicBezTo>
                <a:cubicBezTo>
                  <a:pt x="508" y="158"/>
                  <a:pt x="495" y="164"/>
                  <a:pt x="481" y="164"/>
                </a:cubicBezTo>
                <a:lnTo>
                  <a:pt x="481" y="164"/>
                </a:lnTo>
                <a:cubicBezTo>
                  <a:pt x="454" y="164"/>
                  <a:pt x="433" y="142"/>
                  <a:pt x="433" y="116"/>
                </a:cubicBezTo>
                <a:lnTo>
                  <a:pt x="433" y="111"/>
                </a:lnTo>
                <a:lnTo>
                  <a:pt x="433" y="106"/>
                </a:lnTo>
                <a:cubicBezTo>
                  <a:pt x="433" y="82"/>
                  <a:pt x="451" y="62"/>
                  <a:pt x="475" y="59"/>
                </a:cubicBezTo>
                <a:cubicBezTo>
                  <a:pt x="499" y="56"/>
                  <a:pt x="522" y="71"/>
                  <a:pt x="528" y="95"/>
                </a:cubicBezTo>
                <a:lnTo>
                  <a:pt x="529" y="99"/>
                </a:lnTo>
                <a:lnTo>
                  <a:pt x="529" y="102"/>
                </a:lnTo>
                <a:cubicBezTo>
                  <a:pt x="533" y="122"/>
                  <a:pt x="523" y="143"/>
                  <a:pt x="505" y="153"/>
                </a:cubicBezTo>
                <a:cubicBezTo>
                  <a:pt x="486" y="163"/>
                  <a:pt x="463" y="160"/>
                  <a:pt x="448" y="145"/>
                </a:cubicBezTo>
                <a:lnTo>
                  <a:pt x="447" y="143"/>
                </a:lnTo>
                <a:cubicBezTo>
                  <a:pt x="444" y="141"/>
                  <a:pt x="442" y="139"/>
                  <a:pt x="441" y="136"/>
                </a:cubicBezTo>
                <a:lnTo>
                  <a:pt x="436" y="128"/>
                </a:lnTo>
                <a:lnTo>
                  <a:pt x="434" y="125"/>
                </a:lnTo>
                <a:lnTo>
                  <a:pt x="443" y="137"/>
                </a:lnTo>
                <a:lnTo>
                  <a:pt x="441" y="135"/>
                </a:lnTo>
                <a:lnTo>
                  <a:pt x="521" y="115"/>
                </a:lnTo>
                <a:lnTo>
                  <a:pt x="520" y="117"/>
                </a:lnTo>
                <a:lnTo>
                  <a:pt x="519" y="121"/>
                </a:lnTo>
                <a:cubicBezTo>
                  <a:pt x="515" y="140"/>
                  <a:pt x="500" y="155"/>
                  <a:pt x="481" y="158"/>
                </a:cubicBezTo>
                <a:cubicBezTo>
                  <a:pt x="462" y="162"/>
                  <a:pt x="443" y="154"/>
                  <a:pt x="433" y="138"/>
                </a:cubicBezTo>
                <a:lnTo>
                  <a:pt x="432" y="136"/>
                </a:lnTo>
                <a:cubicBezTo>
                  <a:pt x="429" y="133"/>
                  <a:pt x="427" y="129"/>
                  <a:pt x="426" y="125"/>
                </a:cubicBezTo>
                <a:lnTo>
                  <a:pt x="425" y="122"/>
                </a:lnTo>
                <a:lnTo>
                  <a:pt x="470" y="154"/>
                </a:lnTo>
                <a:lnTo>
                  <a:pt x="469" y="154"/>
                </a:lnTo>
                <a:lnTo>
                  <a:pt x="467" y="154"/>
                </a:lnTo>
                <a:cubicBezTo>
                  <a:pt x="450" y="154"/>
                  <a:pt x="433" y="145"/>
                  <a:pt x="425" y="130"/>
                </a:cubicBezTo>
                <a:lnTo>
                  <a:pt x="422" y="123"/>
                </a:lnTo>
                <a:lnTo>
                  <a:pt x="419" y="118"/>
                </a:lnTo>
                <a:lnTo>
                  <a:pt x="462" y="145"/>
                </a:lnTo>
                <a:lnTo>
                  <a:pt x="460" y="145"/>
                </a:lnTo>
                <a:lnTo>
                  <a:pt x="459" y="145"/>
                </a:lnTo>
                <a:lnTo>
                  <a:pt x="459" y="49"/>
                </a:lnTo>
                <a:lnTo>
                  <a:pt x="459" y="49"/>
                </a:lnTo>
                <a:lnTo>
                  <a:pt x="460" y="49"/>
                </a:lnTo>
                <a:lnTo>
                  <a:pt x="413" y="105"/>
                </a:lnTo>
                <a:lnTo>
                  <a:pt x="413" y="106"/>
                </a:lnTo>
                <a:lnTo>
                  <a:pt x="412" y="104"/>
                </a:lnTo>
                <a:lnTo>
                  <a:pt x="506" y="83"/>
                </a:lnTo>
                <a:lnTo>
                  <a:pt x="507" y="85"/>
                </a:lnTo>
                <a:cubicBezTo>
                  <a:pt x="507" y="88"/>
                  <a:pt x="507" y="91"/>
                  <a:pt x="507" y="94"/>
                </a:cubicBezTo>
                <a:lnTo>
                  <a:pt x="507" y="97"/>
                </a:lnTo>
                <a:lnTo>
                  <a:pt x="412" y="92"/>
                </a:lnTo>
                <a:lnTo>
                  <a:pt x="412" y="92"/>
                </a:lnTo>
                <a:lnTo>
                  <a:pt x="412" y="89"/>
                </a:lnTo>
                <a:lnTo>
                  <a:pt x="412" y="87"/>
                </a:lnTo>
                <a:lnTo>
                  <a:pt x="508" y="93"/>
                </a:lnTo>
                <a:lnTo>
                  <a:pt x="507" y="96"/>
                </a:lnTo>
                <a:lnTo>
                  <a:pt x="507" y="101"/>
                </a:lnTo>
                <a:cubicBezTo>
                  <a:pt x="505" y="118"/>
                  <a:pt x="495" y="132"/>
                  <a:pt x="480" y="140"/>
                </a:cubicBezTo>
                <a:lnTo>
                  <a:pt x="478" y="141"/>
                </a:lnTo>
                <a:cubicBezTo>
                  <a:pt x="465" y="148"/>
                  <a:pt x="449" y="148"/>
                  <a:pt x="436" y="141"/>
                </a:cubicBezTo>
                <a:lnTo>
                  <a:pt x="434" y="140"/>
                </a:lnTo>
                <a:cubicBezTo>
                  <a:pt x="426" y="136"/>
                  <a:pt x="420" y="131"/>
                  <a:pt x="415" y="124"/>
                </a:cubicBezTo>
                <a:lnTo>
                  <a:pt x="413" y="121"/>
                </a:lnTo>
                <a:lnTo>
                  <a:pt x="419" y="128"/>
                </a:lnTo>
                <a:lnTo>
                  <a:pt x="417" y="126"/>
                </a:lnTo>
                <a:lnTo>
                  <a:pt x="492" y="117"/>
                </a:lnTo>
                <a:lnTo>
                  <a:pt x="491" y="119"/>
                </a:lnTo>
                <a:lnTo>
                  <a:pt x="497" y="104"/>
                </a:lnTo>
                <a:lnTo>
                  <a:pt x="496" y="106"/>
                </a:lnTo>
                <a:lnTo>
                  <a:pt x="402" y="85"/>
                </a:lnTo>
                <a:lnTo>
                  <a:pt x="402" y="87"/>
                </a:lnTo>
                <a:lnTo>
                  <a:pt x="403" y="84"/>
                </a:lnTo>
                <a:lnTo>
                  <a:pt x="450" y="140"/>
                </a:lnTo>
                <a:lnTo>
                  <a:pt x="446" y="140"/>
                </a:lnTo>
                <a:lnTo>
                  <a:pt x="489" y="113"/>
                </a:lnTo>
                <a:lnTo>
                  <a:pt x="487" y="116"/>
                </a:lnTo>
                <a:lnTo>
                  <a:pt x="486" y="118"/>
                </a:lnTo>
                <a:cubicBezTo>
                  <a:pt x="477" y="137"/>
                  <a:pt x="456" y="148"/>
                  <a:pt x="435" y="144"/>
                </a:cubicBezTo>
                <a:cubicBezTo>
                  <a:pt x="414" y="140"/>
                  <a:pt x="398" y="123"/>
                  <a:pt x="396" y="102"/>
                </a:cubicBezTo>
                <a:lnTo>
                  <a:pt x="396" y="102"/>
                </a:lnTo>
                <a:lnTo>
                  <a:pt x="395" y="97"/>
                </a:lnTo>
                <a:lnTo>
                  <a:pt x="442" y="135"/>
                </a:lnTo>
                <a:lnTo>
                  <a:pt x="440" y="135"/>
                </a:lnTo>
                <a:lnTo>
                  <a:pt x="488" y="79"/>
                </a:lnTo>
                <a:lnTo>
                  <a:pt x="489" y="87"/>
                </a:lnTo>
                <a:lnTo>
                  <a:pt x="490" y="91"/>
                </a:lnTo>
                <a:lnTo>
                  <a:pt x="394" y="97"/>
                </a:lnTo>
                <a:lnTo>
                  <a:pt x="394" y="95"/>
                </a:lnTo>
                <a:lnTo>
                  <a:pt x="394" y="92"/>
                </a:lnTo>
                <a:lnTo>
                  <a:pt x="394" y="99"/>
                </a:lnTo>
                <a:lnTo>
                  <a:pt x="394" y="96"/>
                </a:lnTo>
                <a:cubicBezTo>
                  <a:pt x="394" y="94"/>
                  <a:pt x="393" y="91"/>
                  <a:pt x="393" y="89"/>
                </a:cubicBezTo>
                <a:lnTo>
                  <a:pt x="393" y="87"/>
                </a:lnTo>
                <a:lnTo>
                  <a:pt x="489" y="87"/>
                </a:lnTo>
                <a:lnTo>
                  <a:pt x="489" y="88"/>
                </a:lnTo>
                <a:lnTo>
                  <a:pt x="489" y="97"/>
                </a:lnTo>
                <a:lnTo>
                  <a:pt x="489" y="102"/>
                </a:lnTo>
                <a:lnTo>
                  <a:pt x="488" y="107"/>
                </a:lnTo>
                <a:lnTo>
                  <a:pt x="440" y="53"/>
                </a:lnTo>
                <a:lnTo>
                  <a:pt x="441" y="53"/>
                </a:lnTo>
                <a:lnTo>
                  <a:pt x="441" y="149"/>
                </a:lnTo>
                <a:lnTo>
                  <a:pt x="440" y="149"/>
                </a:lnTo>
                <a:lnTo>
                  <a:pt x="440" y="149"/>
                </a:lnTo>
                <a:cubicBezTo>
                  <a:pt x="418" y="149"/>
                  <a:pt x="399" y="134"/>
                  <a:pt x="393" y="113"/>
                </a:cubicBezTo>
                <a:lnTo>
                  <a:pt x="392" y="109"/>
                </a:lnTo>
                <a:lnTo>
                  <a:pt x="392" y="106"/>
                </a:lnTo>
                <a:lnTo>
                  <a:pt x="430" y="144"/>
                </a:lnTo>
                <a:lnTo>
                  <a:pt x="427" y="144"/>
                </a:lnTo>
                <a:lnTo>
                  <a:pt x="444" y="144"/>
                </a:lnTo>
                <a:lnTo>
                  <a:pt x="441" y="144"/>
                </a:lnTo>
                <a:lnTo>
                  <a:pt x="476" y="118"/>
                </a:lnTo>
                <a:lnTo>
                  <a:pt x="475" y="121"/>
                </a:lnTo>
                <a:lnTo>
                  <a:pt x="478" y="115"/>
                </a:lnTo>
                <a:lnTo>
                  <a:pt x="477" y="117"/>
                </a:lnTo>
                <a:cubicBezTo>
                  <a:pt x="470" y="137"/>
                  <a:pt x="451" y="151"/>
                  <a:pt x="429" y="149"/>
                </a:cubicBezTo>
                <a:cubicBezTo>
                  <a:pt x="407" y="148"/>
                  <a:pt x="389" y="133"/>
                  <a:pt x="385" y="112"/>
                </a:cubicBezTo>
                <a:lnTo>
                  <a:pt x="383" y="106"/>
                </a:lnTo>
                <a:lnTo>
                  <a:pt x="382" y="101"/>
                </a:lnTo>
                <a:lnTo>
                  <a:pt x="429" y="140"/>
                </a:lnTo>
                <a:lnTo>
                  <a:pt x="428" y="140"/>
                </a:lnTo>
                <a:lnTo>
                  <a:pt x="425" y="140"/>
                </a:lnTo>
                <a:lnTo>
                  <a:pt x="471" y="106"/>
                </a:lnTo>
                <a:lnTo>
                  <a:pt x="471" y="107"/>
                </a:lnTo>
                <a:lnTo>
                  <a:pt x="470" y="112"/>
                </a:lnTo>
                <a:lnTo>
                  <a:pt x="377" y="86"/>
                </a:lnTo>
                <a:lnTo>
                  <a:pt x="378" y="85"/>
                </a:lnTo>
                <a:lnTo>
                  <a:pt x="376" y="92"/>
                </a:lnTo>
                <a:lnTo>
                  <a:pt x="377" y="89"/>
                </a:lnTo>
                <a:lnTo>
                  <a:pt x="424" y="145"/>
                </a:lnTo>
                <a:lnTo>
                  <a:pt x="423" y="145"/>
                </a:lnTo>
                <a:cubicBezTo>
                  <a:pt x="396" y="145"/>
                  <a:pt x="375" y="123"/>
                  <a:pt x="375" y="97"/>
                </a:cubicBezTo>
                <a:lnTo>
                  <a:pt x="375" y="91"/>
                </a:lnTo>
                <a:lnTo>
                  <a:pt x="375" y="87"/>
                </a:lnTo>
                <a:lnTo>
                  <a:pt x="471" y="87"/>
                </a:lnTo>
                <a:lnTo>
                  <a:pt x="471" y="89"/>
                </a:lnTo>
                <a:cubicBezTo>
                  <a:pt x="471" y="91"/>
                  <a:pt x="471" y="94"/>
                  <a:pt x="470" y="96"/>
                </a:cubicBezTo>
                <a:lnTo>
                  <a:pt x="470" y="100"/>
                </a:lnTo>
                <a:lnTo>
                  <a:pt x="469" y="103"/>
                </a:lnTo>
                <a:cubicBezTo>
                  <a:pt x="469" y="106"/>
                  <a:pt x="468" y="108"/>
                  <a:pt x="468" y="111"/>
                </a:cubicBezTo>
                <a:lnTo>
                  <a:pt x="467" y="112"/>
                </a:lnTo>
                <a:cubicBezTo>
                  <a:pt x="460" y="134"/>
                  <a:pt x="437" y="148"/>
                  <a:pt x="414" y="144"/>
                </a:cubicBezTo>
                <a:cubicBezTo>
                  <a:pt x="391" y="141"/>
                  <a:pt x="373" y="121"/>
                  <a:pt x="373" y="97"/>
                </a:cubicBezTo>
                <a:lnTo>
                  <a:pt x="373" y="95"/>
                </a:lnTo>
                <a:lnTo>
                  <a:pt x="373" y="92"/>
                </a:lnTo>
                <a:lnTo>
                  <a:pt x="374" y="99"/>
                </a:lnTo>
                <a:lnTo>
                  <a:pt x="373" y="96"/>
                </a:lnTo>
                <a:cubicBezTo>
                  <a:pt x="373" y="94"/>
                  <a:pt x="373" y="91"/>
                  <a:pt x="373" y="89"/>
                </a:cubicBezTo>
                <a:lnTo>
                  <a:pt x="373" y="87"/>
                </a:lnTo>
                <a:lnTo>
                  <a:pt x="468" y="99"/>
                </a:lnTo>
                <a:lnTo>
                  <a:pt x="466" y="104"/>
                </a:lnTo>
                <a:lnTo>
                  <a:pt x="465" y="110"/>
                </a:lnTo>
                <a:cubicBezTo>
                  <a:pt x="459" y="130"/>
                  <a:pt x="440" y="145"/>
                  <a:pt x="418" y="145"/>
                </a:cubicBezTo>
                <a:lnTo>
                  <a:pt x="416" y="145"/>
                </a:lnTo>
                <a:lnTo>
                  <a:pt x="413" y="145"/>
                </a:lnTo>
                <a:lnTo>
                  <a:pt x="411" y="145"/>
                </a:lnTo>
                <a:cubicBezTo>
                  <a:pt x="388" y="145"/>
                  <a:pt x="368" y="128"/>
                  <a:pt x="364" y="106"/>
                </a:cubicBezTo>
                <a:lnTo>
                  <a:pt x="363" y="100"/>
                </a:lnTo>
                <a:lnTo>
                  <a:pt x="366" y="108"/>
                </a:lnTo>
                <a:lnTo>
                  <a:pt x="364" y="104"/>
                </a:lnTo>
                <a:lnTo>
                  <a:pt x="457" y="93"/>
                </a:lnTo>
                <a:lnTo>
                  <a:pt x="456" y="100"/>
                </a:lnTo>
                <a:lnTo>
                  <a:pt x="455" y="106"/>
                </a:lnTo>
                <a:cubicBezTo>
                  <a:pt x="454" y="111"/>
                  <a:pt x="452" y="116"/>
                  <a:pt x="449" y="120"/>
                </a:cubicBezTo>
                <a:lnTo>
                  <a:pt x="447" y="125"/>
                </a:lnTo>
                <a:cubicBezTo>
                  <a:pt x="438" y="140"/>
                  <a:pt x="422" y="149"/>
                  <a:pt x="405" y="149"/>
                </a:cubicBezTo>
                <a:lnTo>
                  <a:pt x="404" y="149"/>
                </a:lnTo>
                <a:cubicBezTo>
                  <a:pt x="377" y="149"/>
                  <a:pt x="356" y="128"/>
                  <a:pt x="356" y="101"/>
                </a:cubicBezTo>
                <a:lnTo>
                  <a:pt x="356" y="96"/>
                </a:lnTo>
                <a:lnTo>
                  <a:pt x="356" y="92"/>
                </a:lnTo>
                <a:cubicBezTo>
                  <a:pt x="356" y="68"/>
                  <a:pt x="374" y="47"/>
                  <a:pt x="398" y="44"/>
                </a:cubicBezTo>
                <a:cubicBezTo>
                  <a:pt x="422" y="41"/>
                  <a:pt x="445" y="57"/>
                  <a:pt x="451" y="80"/>
                </a:cubicBezTo>
                <a:lnTo>
                  <a:pt x="451" y="82"/>
                </a:lnTo>
                <a:cubicBezTo>
                  <a:pt x="452" y="86"/>
                  <a:pt x="452" y="90"/>
                  <a:pt x="452" y="94"/>
                </a:cubicBezTo>
                <a:lnTo>
                  <a:pt x="452" y="97"/>
                </a:lnTo>
                <a:cubicBezTo>
                  <a:pt x="452" y="101"/>
                  <a:pt x="452" y="106"/>
                  <a:pt x="451" y="110"/>
                </a:cubicBezTo>
                <a:lnTo>
                  <a:pt x="450" y="114"/>
                </a:lnTo>
                <a:cubicBezTo>
                  <a:pt x="447" y="121"/>
                  <a:pt x="443" y="129"/>
                  <a:pt x="437" y="134"/>
                </a:cubicBezTo>
                <a:lnTo>
                  <a:pt x="436" y="135"/>
                </a:lnTo>
                <a:cubicBezTo>
                  <a:pt x="424" y="148"/>
                  <a:pt x="406" y="153"/>
                  <a:pt x="389" y="147"/>
                </a:cubicBezTo>
                <a:cubicBezTo>
                  <a:pt x="372" y="142"/>
                  <a:pt x="359" y="128"/>
                  <a:pt x="355" y="111"/>
                </a:cubicBezTo>
                <a:lnTo>
                  <a:pt x="354" y="104"/>
                </a:lnTo>
                <a:lnTo>
                  <a:pt x="355" y="104"/>
                </a:lnTo>
                <a:lnTo>
                  <a:pt x="354" y="101"/>
                </a:lnTo>
                <a:lnTo>
                  <a:pt x="353" y="99"/>
                </a:lnTo>
                <a:lnTo>
                  <a:pt x="443" y="109"/>
                </a:lnTo>
                <a:lnTo>
                  <a:pt x="442" y="110"/>
                </a:lnTo>
                <a:lnTo>
                  <a:pt x="447" y="88"/>
                </a:lnTo>
                <a:lnTo>
                  <a:pt x="447" y="91"/>
                </a:lnTo>
                <a:lnTo>
                  <a:pt x="447" y="95"/>
                </a:lnTo>
                <a:lnTo>
                  <a:pt x="447" y="97"/>
                </a:lnTo>
                <a:lnTo>
                  <a:pt x="352" y="88"/>
                </a:lnTo>
                <a:lnTo>
                  <a:pt x="353" y="85"/>
                </a:lnTo>
                <a:lnTo>
                  <a:pt x="352" y="94"/>
                </a:lnTo>
                <a:lnTo>
                  <a:pt x="352" y="92"/>
                </a:lnTo>
                <a:lnTo>
                  <a:pt x="434" y="126"/>
                </a:lnTo>
                <a:lnTo>
                  <a:pt x="432" y="128"/>
                </a:lnTo>
                <a:lnTo>
                  <a:pt x="441" y="115"/>
                </a:lnTo>
                <a:lnTo>
                  <a:pt x="439" y="118"/>
                </a:lnTo>
                <a:lnTo>
                  <a:pt x="396" y="49"/>
                </a:lnTo>
                <a:lnTo>
                  <a:pt x="397" y="49"/>
                </a:lnTo>
                <a:lnTo>
                  <a:pt x="351" y="111"/>
                </a:lnTo>
                <a:lnTo>
                  <a:pt x="350" y="106"/>
                </a:lnTo>
                <a:lnTo>
                  <a:pt x="396" y="140"/>
                </a:lnTo>
                <a:lnTo>
                  <a:pt x="394" y="140"/>
                </a:lnTo>
                <a:lnTo>
                  <a:pt x="392" y="140"/>
                </a:lnTo>
                <a:lnTo>
                  <a:pt x="439" y="100"/>
                </a:lnTo>
                <a:lnTo>
                  <a:pt x="439" y="103"/>
                </a:lnTo>
                <a:cubicBezTo>
                  <a:pt x="438" y="108"/>
                  <a:pt x="437" y="112"/>
                  <a:pt x="434" y="116"/>
                </a:cubicBezTo>
                <a:lnTo>
                  <a:pt x="433" y="118"/>
                </a:lnTo>
                <a:cubicBezTo>
                  <a:pt x="425" y="136"/>
                  <a:pt x="406" y="146"/>
                  <a:pt x="387" y="145"/>
                </a:cubicBezTo>
                <a:cubicBezTo>
                  <a:pt x="368" y="143"/>
                  <a:pt x="351" y="131"/>
                  <a:pt x="345" y="112"/>
                </a:cubicBezTo>
                <a:lnTo>
                  <a:pt x="344" y="110"/>
                </a:lnTo>
                <a:lnTo>
                  <a:pt x="342" y="105"/>
                </a:lnTo>
                <a:lnTo>
                  <a:pt x="387" y="135"/>
                </a:lnTo>
                <a:lnTo>
                  <a:pt x="385" y="135"/>
                </a:lnTo>
                <a:lnTo>
                  <a:pt x="431" y="103"/>
                </a:lnTo>
                <a:lnTo>
                  <a:pt x="431" y="101"/>
                </a:lnTo>
                <a:lnTo>
                  <a:pt x="430" y="106"/>
                </a:lnTo>
                <a:cubicBezTo>
                  <a:pt x="425" y="129"/>
                  <a:pt x="405" y="145"/>
                  <a:pt x="382" y="145"/>
                </a:cubicBezTo>
                <a:lnTo>
                  <a:pt x="381" y="145"/>
                </a:lnTo>
                <a:cubicBezTo>
                  <a:pt x="362" y="145"/>
                  <a:pt x="344" y="133"/>
                  <a:pt x="337" y="115"/>
                </a:cubicBezTo>
                <a:lnTo>
                  <a:pt x="337" y="113"/>
                </a:lnTo>
                <a:lnTo>
                  <a:pt x="335" y="110"/>
                </a:lnTo>
                <a:lnTo>
                  <a:pt x="344" y="123"/>
                </a:lnTo>
                <a:lnTo>
                  <a:pt x="343" y="121"/>
                </a:lnTo>
                <a:lnTo>
                  <a:pt x="422" y="103"/>
                </a:lnTo>
                <a:lnTo>
                  <a:pt x="422" y="104"/>
                </a:lnTo>
                <a:lnTo>
                  <a:pt x="424" y="89"/>
                </a:lnTo>
                <a:lnTo>
                  <a:pt x="424" y="92"/>
                </a:lnTo>
                <a:cubicBezTo>
                  <a:pt x="424" y="95"/>
                  <a:pt x="424" y="97"/>
                  <a:pt x="423" y="100"/>
                </a:cubicBezTo>
                <a:lnTo>
                  <a:pt x="422" y="107"/>
                </a:lnTo>
                <a:lnTo>
                  <a:pt x="422" y="109"/>
                </a:lnTo>
                <a:cubicBezTo>
                  <a:pt x="416" y="129"/>
                  <a:pt x="399" y="143"/>
                  <a:pt x="378" y="145"/>
                </a:cubicBezTo>
                <a:cubicBezTo>
                  <a:pt x="357" y="146"/>
                  <a:pt x="338" y="134"/>
                  <a:pt x="330" y="115"/>
                </a:cubicBezTo>
                <a:lnTo>
                  <a:pt x="329" y="112"/>
                </a:lnTo>
                <a:lnTo>
                  <a:pt x="333" y="119"/>
                </a:lnTo>
                <a:lnTo>
                  <a:pt x="331" y="117"/>
                </a:lnTo>
                <a:lnTo>
                  <a:pt x="415" y="113"/>
                </a:lnTo>
                <a:lnTo>
                  <a:pt x="414" y="115"/>
                </a:lnTo>
                <a:lnTo>
                  <a:pt x="417" y="109"/>
                </a:lnTo>
                <a:lnTo>
                  <a:pt x="416" y="112"/>
                </a:lnTo>
                <a:lnTo>
                  <a:pt x="415" y="115"/>
                </a:lnTo>
                <a:cubicBezTo>
                  <a:pt x="414" y="119"/>
                  <a:pt x="412" y="123"/>
                  <a:pt x="409" y="127"/>
                </a:cubicBezTo>
                <a:lnTo>
                  <a:pt x="408" y="128"/>
                </a:lnTo>
                <a:cubicBezTo>
                  <a:pt x="398" y="143"/>
                  <a:pt x="381" y="151"/>
                  <a:pt x="363" y="149"/>
                </a:cubicBezTo>
                <a:cubicBezTo>
                  <a:pt x="345" y="147"/>
                  <a:pt x="330" y="135"/>
                  <a:pt x="324" y="118"/>
                </a:cubicBezTo>
                <a:lnTo>
                  <a:pt x="322" y="114"/>
                </a:lnTo>
                <a:cubicBezTo>
                  <a:pt x="321" y="110"/>
                  <a:pt x="320" y="106"/>
                  <a:pt x="319" y="102"/>
                </a:cubicBezTo>
                <a:lnTo>
                  <a:pt x="318" y="92"/>
                </a:lnTo>
                <a:lnTo>
                  <a:pt x="318" y="88"/>
                </a:lnTo>
                <a:cubicBezTo>
                  <a:pt x="318" y="81"/>
                  <a:pt x="320" y="74"/>
                  <a:pt x="324" y="67"/>
                </a:cubicBezTo>
                <a:lnTo>
                  <a:pt x="324" y="66"/>
                </a:lnTo>
                <a:cubicBezTo>
                  <a:pt x="334" y="45"/>
                  <a:pt x="358" y="35"/>
                  <a:pt x="381" y="41"/>
                </a:cubicBezTo>
                <a:cubicBezTo>
                  <a:pt x="403" y="48"/>
                  <a:pt x="417" y="70"/>
                  <a:pt x="415" y="93"/>
                </a:cubicBezTo>
                <a:lnTo>
                  <a:pt x="414" y="101"/>
                </a:lnTo>
                <a:lnTo>
                  <a:pt x="413" y="106"/>
                </a:lnTo>
                <a:cubicBezTo>
                  <a:pt x="408" y="129"/>
                  <a:pt x="388" y="145"/>
                  <a:pt x="365" y="145"/>
                </a:cubicBezTo>
                <a:lnTo>
                  <a:pt x="363" y="145"/>
                </a:lnTo>
                <a:lnTo>
                  <a:pt x="379" y="143"/>
                </a:lnTo>
                <a:lnTo>
                  <a:pt x="377" y="143"/>
                </a:lnTo>
                <a:cubicBezTo>
                  <a:pt x="367" y="146"/>
                  <a:pt x="357" y="146"/>
                  <a:pt x="347" y="143"/>
                </a:cubicBezTo>
                <a:lnTo>
                  <a:pt x="345" y="143"/>
                </a:lnTo>
                <a:cubicBezTo>
                  <a:pt x="322" y="135"/>
                  <a:pt x="308" y="111"/>
                  <a:pt x="314" y="87"/>
                </a:cubicBezTo>
                <a:lnTo>
                  <a:pt x="314" y="88"/>
                </a:lnTo>
                <a:lnTo>
                  <a:pt x="314" y="83"/>
                </a:lnTo>
                <a:lnTo>
                  <a:pt x="362" y="135"/>
                </a:lnTo>
                <a:lnTo>
                  <a:pt x="361" y="135"/>
                </a:lnTo>
                <a:lnTo>
                  <a:pt x="407" y="103"/>
                </a:lnTo>
                <a:lnTo>
                  <a:pt x="406" y="106"/>
                </a:lnTo>
                <a:cubicBezTo>
                  <a:pt x="403" y="113"/>
                  <a:pt x="399" y="119"/>
                  <a:pt x="394" y="124"/>
                </a:cubicBezTo>
                <a:lnTo>
                  <a:pt x="392" y="126"/>
                </a:lnTo>
                <a:cubicBezTo>
                  <a:pt x="379" y="139"/>
                  <a:pt x="360" y="143"/>
                  <a:pt x="343" y="137"/>
                </a:cubicBezTo>
                <a:cubicBezTo>
                  <a:pt x="326" y="131"/>
                  <a:pt x="313" y="116"/>
                  <a:pt x="311" y="98"/>
                </a:cubicBezTo>
                <a:lnTo>
                  <a:pt x="310" y="92"/>
                </a:lnTo>
                <a:lnTo>
                  <a:pt x="310" y="87"/>
                </a:lnTo>
                <a:lnTo>
                  <a:pt x="313" y="101"/>
                </a:lnTo>
                <a:lnTo>
                  <a:pt x="312" y="98"/>
                </a:lnTo>
                <a:lnTo>
                  <a:pt x="329" y="119"/>
                </a:lnTo>
                <a:lnTo>
                  <a:pt x="328" y="118"/>
                </a:lnTo>
                <a:lnTo>
                  <a:pt x="394" y="105"/>
                </a:lnTo>
                <a:lnTo>
                  <a:pt x="393" y="106"/>
                </a:lnTo>
                <a:lnTo>
                  <a:pt x="400" y="93"/>
                </a:lnTo>
                <a:lnTo>
                  <a:pt x="398" y="98"/>
                </a:lnTo>
                <a:lnTo>
                  <a:pt x="397" y="101"/>
                </a:lnTo>
                <a:cubicBezTo>
                  <a:pt x="396" y="105"/>
                  <a:pt x="394" y="109"/>
                  <a:pt x="391" y="113"/>
                </a:cubicBezTo>
                <a:lnTo>
                  <a:pt x="390" y="114"/>
                </a:lnTo>
                <a:cubicBezTo>
                  <a:pt x="380" y="130"/>
                  <a:pt x="361" y="138"/>
                  <a:pt x="342" y="135"/>
                </a:cubicBezTo>
                <a:cubicBezTo>
                  <a:pt x="324" y="132"/>
                  <a:pt x="309" y="118"/>
                  <a:pt x="304" y="99"/>
                </a:cubicBezTo>
                <a:lnTo>
                  <a:pt x="303" y="95"/>
                </a:lnTo>
                <a:cubicBezTo>
                  <a:pt x="302" y="93"/>
                  <a:pt x="302" y="90"/>
                  <a:pt x="302" y="88"/>
                </a:cubicBezTo>
                <a:lnTo>
                  <a:pt x="301" y="82"/>
                </a:lnTo>
                <a:lnTo>
                  <a:pt x="349" y="126"/>
                </a:lnTo>
                <a:lnTo>
                  <a:pt x="346" y="126"/>
                </a:lnTo>
                <a:lnTo>
                  <a:pt x="346" y="30"/>
                </a:lnTo>
                <a:lnTo>
                  <a:pt x="347" y="30"/>
                </a:lnTo>
                <a:cubicBezTo>
                  <a:pt x="367" y="30"/>
                  <a:pt x="384" y="42"/>
                  <a:pt x="392" y="60"/>
                </a:cubicBezTo>
                <a:lnTo>
                  <a:pt x="393" y="63"/>
                </a:lnTo>
                <a:cubicBezTo>
                  <a:pt x="395" y="68"/>
                  <a:pt x="396" y="74"/>
                  <a:pt x="396" y="80"/>
                </a:cubicBezTo>
                <a:lnTo>
                  <a:pt x="396" y="82"/>
                </a:lnTo>
                <a:cubicBezTo>
                  <a:pt x="396" y="109"/>
                  <a:pt x="374" y="130"/>
                  <a:pt x="348" y="130"/>
                </a:cubicBezTo>
                <a:lnTo>
                  <a:pt x="345" y="130"/>
                </a:lnTo>
                <a:cubicBezTo>
                  <a:pt x="318" y="130"/>
                  <a:pt x="297" y="109"/>
                  <a:pt x="297" y="82"/>
                </a:cubicBezTo>
                <a:lnTo>
                  <a:pt x="297" y="83"/>
                </a:lnTo>
                <a:lnTo>
                  <a:pt x="297" y="78"/>
                </a:lnTo>
                <a:lnTo>
                  <a:pt x="387" y="94"/>
                </a:lnTo>
                <a:lnTo>
                  <a:pt x="386" y="96"/>
                </a:lnTo>
                <a:lnTo>
                  <a:pt x="391" y="83"/>
                </a:lnTo>
                <a:lnTo>
                  <a:pt x="390" y="86"/>
                </a:lnTo>
                <a:lnTo>
                  <a:pt x="391" y="78"/>
                </a:lnTo>
                <a:lnTo>
                  <a:pt x="391" y="82"/>
                </a:lnTo>
                <a:lnTo>
                  <a:pt x="391" y="86"/>
                </a:lnTo>
                <a:lnTo>
                  <a:pt x="391" y="87"/>
                </a:lnTo>
                <a:cubicBezTo>
                  <a:pt x="391" y="113"/>
                  <a:pt x="371" y="134"/>
                  <a:pt x="346" y="135"/>
                </a:cubicBezTo>
                <a:cubicBezTo>
                  <a:pt x="321" y="137"/>
                  <a:pt x="299" y="119"/>
                  <a:pt x="295" y="94"/>
                </a:cubicBezTo>
                <a:lnTo>
                  <a:pt x="295" y="92"/>
                </a:lnTo>
                <a:lnTo>
                  <a:pt x="294" y="87"/>
                </a:lnTo>
                <a:lnTo>
                  <a:pt x="293" y="78"/>
                </a:lnTo>
                <a:lnTo>
                  <a:pt x="292" y="74"/>
                </a:lnTo>
                <a:lnTo>
                  <a:pt x="340" y="116"/>
                </a:lnTo>
                <a:lnTo>
                  <a:pt x="338" y="116"/>
                </a:lnTo>
                <a:lnTo>
                  <a:pt x="385" y="78"/>
                </a:lnTo>
                <a:lnTo>
                  <a:pt x="383" y="89"/>
                </a:lnTo>
                <a:lnTo>
                  <a:pt x="381" y="93"/>
                </a:lnTo>
                <a:cubicBezTo>
                  <a:pt x="376" y="109"/>
                  <a:pt x="363" y="121"/>
                  <a:pt x="347" y="125"/>
                </a:cubicBezTo>
                <a:lnTo>
                  <a:pt x="345" y="125"/>
                </a:lnTo>
                <a:cubicBezTo>
                  <a:pt x="337" y="127"/>
                  <a:pt x="329" y="127"/>
                  <a:pt x="322" y="125"/>
                </a:cubicBezTo>
                <a:lnTo>
                  <a:pt x="320" y="125"/>
                </a:lnTo>
                <a:lnTo>
                  <a:pt x="331" y="126"/>
                </a:lnTo>
                <a:lnTo>
                  <a:pt x="330" y="126"/>
                </a:lnTo>
                <a:cubicBezTo>
                  <a:pt x="307" y="126"/>
                  <a:pt x="287" y="109"/>
                  <a:pt x="283" y="87"/>
                </a:cubicBezTo>
                <a:lnTo>
                  <a:pt x="281" y="78"/>
                </a:lnTo>
                <a:lnTo>
                  <a:pt x="281" y="74"/>
                </a:lnTo>
                <a:lnTo>
                  <a:pt x="376" y="68"/>
                </a:lnTo>
                <a:lnTo>
                  <a:pt x="376" y="70"/>
                </a:lnTo>
                <a:lnTo>
                  <a:pt x="376" y="68"/>
                </a:lnTo>
                <a:lnTo>
                  <a:pt x="377" y="73"/>
                </a:lnTo>
                <a:lnTo>
                  <a:pt x="281" y="78"/>
                </a:lnTo>
                <a:lnTo>
                  <a:pt x="281" y="76"/>
                </a:lnTo>
                <a:lnTo>
                  <a:pt x="283" y="91"/>
                </a:lnTo>
                <a:lnTo>
                  <a:pt x="282" y="88"/>
                </a:lnTo>
                <a:lnTo>
                  <a:pt x="328" y="121"/>
                </a:lnTo>
                <a:lnTo>
                  <a:pt x="325" y="121"/>
                </a:lnTo>
                <a:lnTo>
                  <a:pt x="373" y="82"/>
                </a:lnTo>
                <a:lnTo>
                  <a:pt x="372" y="87"/>
                </a:lnTo>
                <a:lnTo>
                  <a:pt x="372" y="78"/>
                </a:lnTo>
                <a:lnTo>
                  <a:pt x="372" y="81"/>
                </a:lnTo>
                <a:cubicBezTo>
                  <a:pt x="372" y="86"/>
                  <a:pt x="372" y="91"/>
                  <a:pt x="370" y="96"/>
                </a:cubicBezTo>
                <a:lnTo>
                  <a:pt x="370" y="98"/>
                </a:lnTo>
                <a:cubicBezTo>
                  <a:pt x="362" y="119"/>
                  <a:pt x="341" y="133"/>
                  <a:pt x="319" y="130"/>
                </a:cubicBezTo>
                <a:cubicBezTo>
                  <a:pt x="296" y="128"/>
                  <a:pt x="279" y="110"/>
                  <a:pt x="276" y="88"/>
                </a:cubicBezTo>
                <a:lnTo>
                  <a:pt x="276" y="83"/>
                </a:lnTo>
                <a:lnTo>
                  <a:pt x="275" y="78"/>
                </a:lnTo>
                <a:lnTo>
                  <a:pt x="371" y="73"/>
                </a:lnTo>
                <a:lnTo>
                  <a:pt x="371" y="75"/>
                </a:lnTo>
                <a:lnTo>
                  <a:pt x="371" y="78"/>
                </a:lnTo>
                <a:cubicBezTo>
                  <a:pt x="371" y="98"/>
                  <a:pt x="358" y="117"/>
                  <a:pt x="339" y="123"/>
                </a:cubicBezTo>
                <a:cubicBezTo>
                  <a:pt x="320" y="130"/>
                  <a:pt x="298" y="124"/>
                  <a:pt x="285" y="108"/>
                </a:cubicBezTo>
                <a:lnTo>
                  <a:pt x="287" y="109"/>
                </a:lnTo>
                <a:lnTo>
                  <a:pt x="285" y="107"/>
                </a:lnTo>
                <a:lnTo>
                  <a:pt x="360" y="98"/>
                </a:lnTo>
                <a:lnTo>
                  <a:pt x="358" y="100"/>
                </a:lnTo>
                <a:lnTo>
                  <a:pt x="357" y="103"/>
                </a:lnTo>
                <a:cubicBezTo>
                  <a:pt x="348" y="118"/>
                  <a:pt x="331" y="127"/>
                  <a:pt x="314" y="126"/>
                </a:cubicBezTo>
                <a:cubicBezTo>
                  <a:pt x="296" y="125"/>
                  <a:pt x="280" y="115"/>
                  <a:pt x="273" y="99"/>
                </a:cubicBezTo>
                <a:lnTo>
                  <a:pt x="272" y="97"/>
                </a:lnTo>
                <a:cubicBezTo>
                  <a:pt x="271" y="95"/>
                  <a:pt x="270" y="93"/>
                  <a:pt x="269" y="91"/>
                </a:cubicBezTo>
                <a:lnTo>
                  <a:pt x="268" y="88"/>
                </a:lnTo>
                <a:lnTo>
                  <a:pt x="313" y="121"/>
                </a:lnTo>
                <a:lnTo>
                  <a:pt x="312" y="121"/>
                </a:lnTo>
                <a:lnTo>
                  <a:pt x="360" y="81"/>
                </a:lnTo>
                <a:lnTo>
                  <a:pt x="359" y="84"/>
                </a:lnTo>
                <a:cubicBezTo>
                  <a:pt x="359" y="89"/>
                  <a:pt x="357" y="93"/>
                  <a:pt x="355" y="97"/>
                </a:cubicBezTo>
                <a:lnTo>
                  <a:pt x="354" y="99"/>
                </a:lnTo>
                <a:cubicBezTo>
                  <a:pt x="345" y="118"/>
                  <a:pt x="324" y="129"/>
                  <a:pt x="304" y="125"/>
                </a:cubicBezTo>
                <a:cubicBezTo>
                  <a:pt x="283" y="122"/>
                  <a:pt x="267" y="106"/>
                  <a:pt x="264" y="86"/>
                </a:cubicBezTo>
                <a:lnTo>
                  <a:pt x="264" y="87"/>
                </a:lnTo>
                <a:lnTo>
                  <a:pt x="263" y="85"/>
                </a:lnTo>
                <a:lnTo>
                  <a:pt x="358" y="73"/>
                </a:lnTo>
                <a:lnTo>
                  <a:pt x="358" y="76"/>
                </a:lnTo>
                <a:lnTo>
                  <a:pt x="358" y="75"/>
                </a:lnTo>
                <a:lnTo>
                  <a:pt x="358" y="85"/>
                </a:lnTo>
                <a:lnTo>
                  <a:pt x="358" y="87"/>
                </a:lnTo>
                <a:lnTo>
                  <a:pt x="262" y="87"/>
                </a:lnTo>
                <a:lnTo>
                  <a:pt x="262" y="86"/>
                </a:lnTo>
                <a:lnTo>
                  <a:pt x="263" y="93"/>
                </a:lnTo>
                <a:lnTo>
                  <a:pt x="262" y="90"/>
                </a:lnTo>
                <a:cubicBezTo>
                  <a:pt x="262" y="88"/>
                  <a:pt x="262" y="85"/>
                  <a:pt x="262" y="83"/>
                </a:cubicBezTo>
                <a:lnTo>
                  <a:pt x="262" y="80"/>
                </a:lnTo>
                <a:lnTo>
                  <a:pt x="263" y="92"/>
                </a:lnTo>
                <a:lnTo>
                  <a:pt x="263" y="90"/>
                </a:lnTo>
                <a:lnTo>
                  <a:pt x="354" y="96"/>
                </a:lnTo>
                <a:lnTo>
                  <a:pt x="355" y="92"/>
                </a:lnTo>
                <a:lnTo>
                  <a:pt x="355" y="94"/>
                </a:lnTo>
                <a:cubicBezTo>
                  <a:pt x="349" y="115"/>
                  <a:pt x="330" y="130"/>
                  <a:pt x="308" y="130"/>
                </a:cubicBezTo>
                <a:lnTo>
                  <a:pt x="307" y="130"/>
                </a:lnTo>
                <a:cubicBezTo>
                  <a:pt x="288" y="130"/>
                  <a:pt x="270" y="119"/>
                  <a:pt x="263" y="100"/>
                </a:cubicBezTo>
                <a:lnTo>
                  <a:pt x="262" y="98"/>
                </a:lnTo>
                <a:cubicBezTo>
                  <a:pt x="260" y="94"/>
                  <a:pt x="259" y="89"/>
                  <a:pt x="259" y="85"/>
                </a:cubicBezTo>
                <a:lnTo>
                  <a:pt x="258" y="80"/>
                </a:lnTo>
                <a:lnTo>
                  <a:pt x="257" y="70"/>
                </a:lnTo>
                <a:lnTo>
                  <a:pt x="257" y="68"/>
                </a:lnTo>
                <a:cubicBezTo>
                  <a:pt x="257" y="49"/>
                  <a:pt x="269" y="32"/>
                  <a:pt x="287" y="24"/>
                </a:cubicBezTo>
                <a:cubicBezTo>
                  <a:pt x="305" y="17"/>
                  <a:pt x="326" y="21"/>
                  <a:pt x="339" y="35"/>
                </a:cubicBezTo>
                <a:lnTo>
                  <a:pt x="340" y="36"/>
                </a:lnTo>
                <a:cubicBezTo>
                  <a:pt x="344" y="39"/>
                  <a:pt x="347" y="43"/>
                  <a:pt x="349" y="48"/>
                </a:cubicBezTo>
                <a:lnTo>
                  <a:pt x="352" y="53"/>
                </a:lnTo>
                <a:lnTo>
                  <a:pt x="354" y="58"/>
                </a:lnTo>
                <a:lnTo>
                  <a:pt x="262" y="78"/>
                </a:lnTo>
                <a:lnTo>
                  <a:pt x="262" y="73"/>
                </a:lnTo>
                <a:lnTo>
                  <a:pt x="262" y="68"/>
                </a:lnTo>
                <a:lnTo>
                  <a:pt x="264" y="82"/>
                </a:lnTo>
                <a:lnTo>
                  <a:pt x="263" y="77"/>
                </a:lnTo>
                <a:lnTo>
                  <a:pt x="309" y="111"/>
                </a:lnTo>
                <a:lnTo>
                  <a:pt x="308" y="111"/>
                </a:lnTo>
                <a:cubicBezTo>
                  <a:pt x="292" y="111"/>
                  <a:pt x="277" y="103"/>
                  <a:pt x="268" y="90"/>
                </a:cubicBezTo>
                <a:lnTo>
                  <a:pt x="266" y="87"/>
                </a:lnTo>
                <a:lnTo>
                  <a:pt x="285" y="103"/>
                </a:lnTo>
                <a:lnTo>
                  <a:pt x="282" y="102"/>
                </a:lnTo>
                <a:lnTo>
                  <a:pt x="343" y="86"/>
                </a:lnTo>
                <a:lnTo>
                  <a:pt x="341" y="88"/>
                </a:lnTo>
                <a:lnTo>
                  <a:pt x="338" y="93"/>
                </a:lnTo>
                <a:cubicBezTo>
                  <a:pt x="329" y="108"/>
                  <a:pt x="314" y="116"/>
                  <a:pt x="297" y="116"/>
                </a:cubicBezTo>
                <a:lnTo>
                  <a:pt x="296" y="116"/>
                </a:lnTo>
                <a:lnTo>
                  <a:pt x="343" y="61"/>
                </a:lnTo>
                <a:lnTo>
                  <a:pt x="344" y="64"/>
                </a:lnTo>
                <a:cubicBezTo>
                  <a:pt x="344" y="66"/>
                  <a:pt x="344" y="69"/>
                  <a:pt x="344" y="71"/>
                </a:cubicBezTo>
                <a:lnTo>
                  <a:pt x="344" y="73"/>
                </a:lnTo>
                <a:lnTo>
                  <a:pt x="248" y="73"/>
                </a:lnTo>
                <a:lnTo>
                  <a:pt x="249" y="75"/>
                </a:lnTo>
                <a:lnTo>
                  <a:pt x="249" y="76"/>
                </a:lnTo>
                <a:lnTo>
                  <a:pt x="248" y="71"/>
                </a:lnTo>
                <a:lnTo>
                  <a:pt x="252" y="82"/>
                </a:lnTo>
                <a:lnTo>
                  <a:pt x="251" y="80"/>
                </a:lnTo>
                <a:lnTo>
                  <a:pt x="328" y="93"/>
                </a:lnTo>
                <a:lnTo>
                  <a:pt x="327" y="94"/>
                </a:lnTo>
                <a:lnTo>
                  <a:pt x="339" y="75"/>
                </a:lnTo>
                <a:lnTo>
                  <a:pt x="338" y="76"/>
                </a:lnTo>
                <a:lnTo>
                  <a:pt x="337" y="80"/>
                </a:lnTo>
                <a:cubicBezTo>
                  <a:pt x="336" y="83"/>
                  <a:pt x="335" y="85"/>
                  <a:pt x="334" y="88"/>
                </a:cubicBezTo>
                <a:lnTo>
                  <a:pt x="333" y="90"/>
                </a:lnTo>
                <a:cubicBezTo>
                  <a:pt x="326" y="105"/>
                  <a:pt x="311" y="114"/>
                  <a:pt x="295" y="116"/>
                </a:cubicBezTo>
                <a:cubicBezTo>
                  <a:pt x="279" y="118"/>
                  <a:pt x="263" y="111"/>
                  <a:pt x="252" y="98"/>
                </a:cubicBezTo>
                <a:lnTo>
                  <a:pt x="250" y="96"/>
                </a:lnTo>
                <a:lnTo>
                  <a:pt x="248" y="93"/>
                </a:lnTo>
                <a:lnTo>
                  <a:pt x="333" y="75"/>
                </a:lnTo>
                <a:lnTo>
                  <a:pt x="333" y="73"/>
                </a:lnTo>
                <a:lnTo>
                  <a:pt x="332" y="76"/>
                </a:lnTo>
                <a:cubicBezTo>
                  <a:pt x="328" y="100"/>
                  <a:pt x="308" y="116"/>
                  <a:pt x="285" y="116"/>
                </a:cubicBezTo>
                <a:lnTo>
                  <a:pt x="284" y="116"/>
                </a:lnTo>
                <a:cubicBezTo>
                  <a:pt x="258" y="116"/>
                  <a:pt x="236" y="95"/>
                  <a:pt x="236" y="68"/>
                </a:cubicBezTo>
                <a:lnTo>
                  <a:pt x="237" y="69"/>
                </a:lnTo>
                <a:lnTo>
                  <a:pt x="236" y="65"/>
                </a:lnTo>
                <a:lnTo>
                  <a:pt x="332" y="59"/>
                </a:lnTo>
                <a:lnTo>
                  <a:pt x="332" y="60"/>
                </a:lnTo>
                <a:lnTo>
                  <a:pt x="332" y="64"/>
                </a:lnTo>
                <a:lnTo>
                  <a:pt x="332" y="67"/>
                </a:lnTo>
                <a:lnTo>
                  <a:pt x="332" y="68"/>
                </a:lnTo>
                <a:lnTo>
                  <a:pt x="236" y="68"/>
                </a:lnTo>
                <a:lnTo>
                  <a:pt x="236" y="67"/>
                </a:lnTo>
                <a:lnTo>
                  <a:pt x="236" y="64"/>
                </a:lnTo>
                <a:lnTo>
                  <a:pt x="236" y="60"/>
                </a:lnTo>
                <a:lnTo>
                  <a:pt x="236" y="59"/>
                </a:lnTo>
                <a:lnTo>
                  <a:pt x="332" y="59"/>
                </a:lnTo>
                <a:lnTo>
                  <a:pt x="332" y="61"/>
                </a:lnTo>
                <a:cubicBezTo>
                  <a:pt x="332" y="67"/>
                  <a:pt x="331" y="73"/>
                  <a:pt x="329" y="79"/>
                </a:cubicBezTo>
                <a:lnTo>
                  <a:pt x="328" y="81"/>
                </a:lnTo>
                <a:cubicBezTo>
                  <a:pt x="322" y="95"/>
                  <a:pt x="310" y="106"/>
                  <a:pt x="295" y="110"/>
                </a:cubicBezTo>
                <a:cubicBezTo>
                  <a:pt x="281" y="114"/>
                  <a:pt x="265" y="110"/>
                  <a:pt x="253" y="101"/>
                </a:cubicBezTo>
                <a:lnTo>
                  <a:pt x="247" y="95"/>
                </a:lnTo>
                <a:lnTo>
                  <a:pt x="244" y="93"/>
                </a:lnTo>
                <a:lnTo>
                  <a:pt x="278" y="107"/>
                </a:lnTo>
                <a:lnTo>
                  <a:pt x="276" y="107"/>
                </a:lnTo>
                <a:lnTo>
                  <a:pt x="322" y="74"/>
                </a:lnTo>
                <a:lnTo>
                  <a:pt x="321" y="79"/>
                </a:lnTo>
                <a:lnTo>
                  <a:pt x="323" y="68"/>
                </a:lnTo>
                <a:lnTo>
                  <a:pt x="322" y="73"/>
                </a:lnTo>
                <a:cubicBezTo>
                  <a:pt x="320" y="98"/>
                  <a:pt x="299" y="116"/>
                  <a:pt x="274" y="116"/>
                </a:cubicBezTo>
                <a:lnTo>
                  <a:pt x="272" y="116"/>
                </a:lnTo>
                <a:cubicBezTo>
                  <a:pt x="247" y="116"/>
                  <a:pt x="226" y="98"/>
                  <a:pt x="224" y="73"/>
                </a:cubicBezTo>
                <a:lnTo>
                  <a:pt x="224" y="67"/>
                </a:lnTo>
                <a:lnTo>
                  <a:pt x="225" y="75"/>
                </a:lnTo>
                <a:lnTo>
                  <a:pt x="224" y="71"/>
                </a:lnTo>
                <a:lnTo>
                  <a:pt x="316" y="74"/>
                </a:lnTo>
                <a:lnTo>
                  <a:pt x="316" y="76"/>
                </a:lnTo>
                <a:lnTo>
                  <a:pt x="318" y="60"/>
                </a:lnTo>
                <a:lnTo>
                  <a:pt x="318" y="63"/>
                </a:lnTo>
                <a:cubicBezTo>
                  <a:pt x="318" y="67"/>
                  <a:pt x="318" y="70"/>
                  <a:pt x="317" y="73"/>
                </a:cubicBezTo>
                <a:lnTo>
                  <a:pt x="316" y="78"/>
                </a:lnTo>
                <a:cubicBezTo>
                  <a:pt x="311" y="102"/>
                  <a:pt x="289" y="119"/>
                  <a:pt x="264" y="116"/>
                </a:cubicBezTo>
                <a:cubicBezTo>
                  <a:pt x="240" y="114"/>
                  <a:pt x="221" y="93"/>
                  <a:pt x="221" y="68"/>
                </a:cubicBezTo>
                <a:lnTo>
                  <a:pt x="221" y="66"/>
                </a:lnTo>
                <a:lnTo>
                  <a:pt x="222" y="74"/>
                </a:lnTo>
                <a:lnTo>
                  <a:pt x="221" y="71"/>
                </a:lnTo>
                <a:lnTo>
                  <a:pt x="268" y="111"/>
                </a:lnTo>
                <a:lnTo>
                  <a:pt x="266" y="111"/>
                </a:lnTo>
                <a:lnTo>
                  <a:pt x="314" y="63"/>
                </a:lnTo>
                <a:lnTo>
                  <a:pt x="314" y="66"/>
                </a:lnTo>
                <a:lnTo>
                  <a:pt x="314" y="68"/>
                </a:lnTo>
                <a:cubicBezTo>
                  <a:pt x="314" y="89"/>
                  <a:pt x="301" y="107"/>
                  <a:pt x="281" y="114"/>
                </a:cubicBezTo>
                <a:cubicBezTo>
                  <a:pt x="262" y="121"/>
                  <a:pt x="240" y="114"/>
                  <a:pt x="228" y="97"/>
                </a:cubicBezTo>
                <a:lnTo>
                  <a:pt x="226" y="95"/>
                </a:lnTo>
                <a:cubicBezTo>
                  <a:pt x="224" y="93"/>
                  <a:pt x="223" y="91"/>
                  <a:pt x="222" y="88"/>
                </a:cubicBezTo>
                <a:lnTo>
                  <a:pt x="220" y="85"/>
                </a:lnTo>
                <a:cubicBezTo>
                  <a:pt x="219" y="83"/>
                  <a:pt x="218" y="81"/>
                  <a:pt x="217" y="79"/>
                </a:cubicBezTo>
                <a:lnTo>
                  <a:pt x="216" y="74"/>
                </a:lnTo>
                <a:lnTo>
                  <a:pt x="261" y="107"/>
                </a:lnTo>
                <a:lnTo>
                  <a:pt x="260" y="107"/>
                </a:lnTo>
                <a:lnTo>
                  <a:pt x="308" y="68"/>
                </a:lnTo>
                <a:lnTo>
                  <a:pt x="306" y="74"/>
                </a:lnTo>
                <a:lnTo>
                  <a:pt x="305" y="79"/>
                </a:lnTo>
                <a:cubicBezTo>
                  <a:pt x="301" y="98"/>
                  <a:pt x="286" y="113"/>
                  <a:pt x="266" y="116"/>
                </a:cubicBezTo>
                <a:cubicBezTo>
                  <a:pt x="247" y="119"/>
                  <a:pt x="227" y="110"/>
                  <a:pt x="217" y="93"/>
                </a:cubicBezTo>
                <a:lnTo>
                  <a:pt x="216" y="91"/>
                </a:lnTo>
                <a:lnTo>
                  <a:pt x="214" y="88"/>
                </a:lnTo>
                <a:lnTo>
                  <a:pt x="303" y="63"/>
                </a:lnTo>
                <a:lnTo>
                  <a:pt x="303" y="65"/>
                </a:lnTo>
                <a:lnTo>
                  <a:pt x="303" y="68"/>
                </a:lnTo>
                <a:lnTo>
                  <a:pt x="303" y="71"/>
                </a:lnTo>
                <a:lnTo>
                  <a:pt x="303" y="73"/>
                </a:lnTo>
                <a:cubicBezTo>
                  <a:pt x="303" y="98"/>
                  <a:pt x="285" y="118"/>
                  <a:pt x="260" y="121"/>
                </a:cubicBezTo>
                <a:cubicBezTo>
                  <a:pt x="236" y="123"/>
                  <a:pt x="213" y="107"/>
                  <a:pt x="208" y="82"/>
                </a:cubicBezTo>
                <a:lnTo>
                  <a:pt x="208" y="82"/>
                </a:lnTo>
                <a:lnTo>
                  <a:pt x="208" y="80"/>
                </a:lnTo>
                <a:lnTo>
                  <a:pt x="302" y="68"/>
                </a:lnTo>
                <a:lnTo>
                  <a:pt x="302" y="70"/>
                </a:lnTo>
                <a:lnTo>
                  <a:pt x="302" y="73"/>
                </a:lnTo>
                <a:cubicBezTo>
                  <a:pt x="302" y="76"/>
                  <a:pt x="302" y="78"/>
                  <a:pt x="302" y="80"/>
                </a:cubicBezTo>
                <a:lnTo>
                  <a:pt x="301" y="84"/>
                </a:lnTo>
                <a:lnTo>
                  <a:pt x="302" y="77"/>
                </a:lnTo>
                <a:lnTo>
                  <a:pt x="302" y="78"/>
                </a:lnTo>
                <a:cubicBezTo>
                  <a:pt x="302" y="103"/>
                  <a:pt x="283" y="123"/>
                  <a:pt x="259" y="126"/>
                </a:cubicBezTo>
                <a:cubicBezTo>
                  <a:pt x="234" y="128"/>
                  <a:pt x="212" y="112"/>
                  <a:pt x="207" y="87"/>
                </a:cubicBezTo>
                <a:lnTo>
                  <a:pt x="206" y="85"/>
                </a:lnTo>
                <a:cubicBezTo>
                  <a:pt x="206" y="82"/>
                  <a:pt x="205" y="79"/>
                  <a:pt x="205" y="75"/>
                </a:cubicBezTo>
                <a:lnTo>
                  <a:pt x="205" y="71"/>
                </a:lnTo>
                <a:lnTo>
                  <a:pt x="205" y="66"/>
                </a:lnTo>
                <a:lnTo>
                  <a:pt x="206" y="74"/>
                </a:lnTo>
                <a:lnTo>
                  <a:pt x="206" y="71"/>
                </a:lnTo>
                <a:lnTo>
                  <a:pt x="299" y="79"/>
                </a:lnTo>
                <a:lnTo>
                  <a:pt x="299" y="78"/>
                </a:lnTo>
                <a:lnTo>
                  <a:pt x="298" y="80"/>
                </a:lnTo>
                <a:lnTo>
                  <a:pt x="297" y="84"/>
                </a:lnTo>
                <a:cubicBezTo>
                  <a:pt x="294" y="98"/>
                  <a:pt x="284" y="109"/>
                  <a:pt x="272" y="115"/>
                </a:cubicBezTo>
                <a:lnTo>
                  <a:pt x="271" y="116"/>
                </a:lnTo>
                <a:cubicBezTo>
                  <a:pt x="256" y="123"/>
                  <a:pt x="238" y="123"/>
                  <a:pt x="224" y="114"/>
                </a:cubicBezTo>
                <a:cubicBezTo>
                  <a:pt x="210" y="105"/>
                  <a:pt x="201" y="90"/>
                  <a:pt x="201" y="73"/>
                </a:cubicBezTo>
                <a:lnTo>
                  <a:pt x="201" y="69"/>
                </a:lnTo>
                <a:lnTo>
                  <a:pt x="201" y="63"/>
                </a:lnTo>
                <a:lnTo>
                  <a:pt x="201" y="57"/>
                </a:lnTo>
                <a:lnTo>
                  <a:pt x="201" y="54"/>
                </a:lnTo>
                <a:lnTo>
                  <a:pt x="283" y="88"/>
                </a:lnTo>
                <a:lnTo>
                  <a:pt x="283" y="88"/>
                </a:lnTo>
                <a:lnTo>
                  <a:pt x="297" y="54"/>
                </a:lnTo>
                <a:lnTo>
                  <a:pt x="297" y="57"/>
                </a:lnTo>
                <a:lnTo>
                  <a:pt x="297" y="67"/>
                </a:lnTo>
                <a:lnTo>
                  <a:pt x="296" y="74"/>
                </a:lnTo>
                <a:cubicBezTo>
                  <a:pt x="296" y="78"/>
                  <a:pt x="295" y="81"/>
                  <a:pt x="294" y="85"/>
                </a:cubicBezTo>
                <a:lnTo>
                  <a:pt x="293" y="88"/>
                </a:lnTo>
                <a:cubicBezTo>
                  <a:pt x="286" y="108"/>
                  <a:pt x="267" y="122"/>
                  <a:pt x="246" y="121"/>
                </a:cubicBezTo>
                <a:cubicBezTo>
                  <a:pt x="224" y="120"/>
                  <a:pt x="206" y="105"/>
                  <a:pt x="201" y="85"/>
                </a:cubicBezTo>
                <a:lnTo>
                  <a:pt x="199" y="76"/>
                </a:lnTo>
                <a:lnTo>
                  <a:pt x="200" y="77"/>
                </a:lnTo>
                <a:lnTo>
                  <a:pt x="198" y="70"/>
                </a:lnTo>
                <a:lnTo>
                  <a:pt x="198" y="67"/>
                </a:lnTo>
                <a:lnTo>
                  <a:pt x="245" y="107"/>
                </a:lnTo>
                <a:lnTo>
                  <a:pt x="243" y="107"/>
                </a:lnTo>
                <a:lnTo>
                  <a:pt x="290" y="68"/>
                </a:lnTo>
                <a:lnTo>
                  <a:pt x="290" y="71"/>
                </a:lnTo>
                <a:cubicBezTo>
                  <a:pt x="289" y="75"/>
                  <a:pt x="287" y="79"/>
                  <a:pt x="285" y="83"/>
                </a:cubicBezTo>
                <a:lnTo>
                  <a:pt x="284" y="85"/>
                </a:lnTo>
                <a:cubicBezTo>
                  <a:pt x="276" y="101"/>
                  <a:pt x="260" y="111"/>
                  <a:pt x="241" y="111"/>
                </a:cubicBezTo>
                <a:lnTo>
                  <a:pt x="239" y="111"/>
                </a:lnTo>
                <a:lnTo>
                  <a:pt x="237" y="111"/>
                </a:lnTo>
                <a:cubicBezTo>
                  <a:pt x="214" y="111"/>
                  <a:pt x="194" y="95"/>
                  <a:pt x="190" y="71"/>
                </a:cubicBezTo>
                <a:lnTo>
                  <a:pt x="190" y="68"/>
                </a:lnTo>
                <a:cubicBezTo>
                  <a:pt x="189" y="66"/>
                  <a:pt x="189" y="63"/>
                  <a:pt x="189" y="60"/>
                </a:cubicBezTo>
                <a:lnTo>
                  <a:pt x="189" y="59"/>
                </a:lnTo>
                <a:lnTo>
                  <a:pt x="285" y="65"/>
                </a:lnTo>
                <a:lnTo>
                  <a:pt x="284" y="67"/>
                </a:lnTo>
                <a:lnTo>
                  <a:pt x="284" y="68"/>
                </a:lnTo>
                <a:lnTo>
                  <a:pt x="284" y="72"/>
                </a:lnTo>
                <a:cubicBezTo>
                  <a:pt x="284" y="79"/>
                  <a:pt x="282" y="87"/>
                  <a:pt x="279" y="93"/>
                </a:cubicBezTo>
                <a:lnTo>
                  <a:pt x="278" y="94"/>
                </a:lnTo>
                <a:cubicBezTo>
                  <a:pt x="269" y="113"/>
                  <a:pt x="249" y="123"/>
                  <a:pt x="229" y="121"/>
                </a:cubicBezTo>
                <a:cubicBezTo>
                  <a:pt x="209" y="118"/>
                  <a:pt x="192" y="102"/>
                  <a:pt x="188" y="82"/>
                </a:cubicBezTo>
                <a:lnTo>
                  <a:pt x="188" y="80"/>
                </a:lnTo>
                <a:cubicBezTo>
                  <a:pt x="187" y="77"/>
                  <a:pt x="187" y="74"/>
                  <a:pt x="187" y="70"/>
                </a:cubicBezTo>
                <a:lnTo>
                  <a:pt x="187" y="66"/>
                </a:lnTo>
                <a:lnTo>
                  <a:pt x="187" y="62"/>
                </a:lnTo>
                <a:lnTo>
                  <a:pt x="188" y="70"/>
                </a:lnTo>
                <a:lnTo>
                  <a:pt x="187" y="67"/>
                </a:lnTo>
                <a:lnTo>
                  <a:pt x="234" y="107"/>
                </a:lnTo>
                <a:lnTo>
                  <a:pt x="233" y="107"/>
                </a:lnTo>
                <a:lnTo>
                  <a:pt x="278" y="77"/>
                </a:lnTo>
                <a:lnTo>
                  <a:pt x="275" y="83"/>
                </a:lnTo>
                <a:lnTo>
                  <a:pt x="274" y="85"/>
                </a:lnTo>
                <a:cubicBezTo>
                  <a:pt x="266" y="101"/>
                  <a:pt x="249" y="111"/>
                  <a:pt x="231" y="111"/>
                </a:cubicBezTo>
                <a:lnTo>
                  <a:pt x="227" y="111"/>
                </a:lnTo>
                <a:cubicBezTo>
                  <a:pt x="209" y="111"/>
                  <a:pt x="193" y="101"/>
                  <a:pt x="185" y="85"/>
                </a:cubicBezTo>
                <a:lnTo>
                  <a:pt x="184" y="83"/>
                </a:lnTo>
                <a:cubicBezTo>
                  <a:pt x="180" y="76"/>
                  <a:pt x="178" y="69"/>
                  <a:pt x="178" y="61"/>
                </a:cubicBezTo>
                <a:lnTo>
                  <a:pt x="178" y="59"/>
                </a:lnTo>
                <a:lnTo>
                  <a:pt x="226" y="107"/>
                </a:lnTo>
                <a:lnTo>
                  <a:pt x="225" y="107"/>
                </a:lnTo>
                <a:lnTo>
                  <a:pt x="225" y="107"/>
                </a:lnTo>
                <a:lnTo>
                  <a:pt x="272" y="68"/>
                </a:lnTo>
                <a:lnTo>
                  <a:pt x="271" y="73"/>
                </a:lnTo>
                <a:lnTo>
                  <a:pt x="271" y="75"/>
                </a:lnTo>
                <a:cubicBezTo>
                  <a:pt x="266" y="95"/>
                  <a:pt x="249" y="109"/>
                  <a:pt x="229" y="111"/>
                </a:cubicBezTo>
                <a:cubicBezTo>
                  <a:pt x="209" y="113"/>
                  <a:pt x="190" y="103"/>
                  <a:pt x="181" y="85"/>
                </a:cubicBezTo>
                <a:lnTo>
                  <a:pt x="178" y="79"/>
                </a:lnTo>
                <a:lnTo>
                  <a:pt x="177" y="77"/>
                </a:lnTo>
                <a:lnTo>
                  <a:pt x="268" y="74"/>
                </a:lnTo>
                <a:lnTo>
                  <a:pt x="267" y="76"/>
                </a:lnTo>
                <a:lnTo>
                  <a:pt x="266" y="79"/>
                </a:lnTo>
                <a:lnTo>
                  <a:pt x="268" y="68"/>
                </a:lnTo>
                <a:lnTo>
                  <a:pt x="268" y="73"/>
                </a:lnTo>
                <a:lnTo>
                  <a:pt x="220" y="20"/>
                </a:lnTo>
                <a:lnTo>
                  <a:pt x="221" y="20"/>
                </a:lnTo>
                <a:lnTo>
                  <a:pt x="173" y="68"/>
                </a:lnTo>
                <a:lnTo>
                  <a:pt x="173" y="69"/>
                </a:lnTo>
                <a:lnTo>
                  <a:pt x="173" y="64"/>
                </a:lnTo>
                <a:lnTo>
                  <a:pt x="260" y="86"/>
                </a:lnTo>
                <a:lnTo>
                  <a:pt x="262" y="82"/>
                </a:lnTo>
                <a:lnTo>
                  <a:pt x="261" y="85"/>
                </a:lnTo>
                <a:cubicBezTo>
                  <a:pt x="259" y="88"/>
                  <a:pt x="258" y="91"/>
                  <a:pt x="255" y="93"/>
                </a:cubicBezTo>
                <a:lnTo>
                  <a:pt x="250" y="100"/>
                </a:lnTo>
                <a:lnTo>
                  <a:pt x="247" y="102"/>
                </a:lnTo>
                <a:lnTo>
                  <a:pt x="213" y="20"/>
                </a:lnTo>
                <a:lnTo>
                  <a:pt x="214" y="20"/>
                </a:lnTo>
                <a:lnTo>
                  <a:pt x="214" y="116"/>
                </a:lnTo>
                <a:lnTo>
                  <a:pt x="211" y="116"/>
                </a:lnTo>
                <a:cubicBezTo>
                  <a:pt x="185" y="116"/>
                  <a:pt x="163" y="95"/>
                  <a:pt x="163" y="68"/>
                </a:cubicBezTo>
                <a:lnTo>
                  <a:pt x="163" y="65"/>
                </a:lnTo>
                <a:lnTo>
                  <a:pt x="165" y="77"/>
                </a:lnTo>
                <a:lnTo>
                  <a:pt x="164" y="75"/>
                </a:lnTo>
                <a:lnTo>
                  <a:pt x="257" y="79"/>
                </a:lnTo>
                <a:lnTo>
                  <a:pt x="257" y="78"/>
                </a:lnTo>
                <a:lnTo>
                  <a:pt x="255" y="82"/>
                </a:lnTo>
                <a:lnTo>
                  <a:pt x="255" y="84"/>
                </a:lnTo>
                <a:lnTo>
                  <a:pt x="254" y="88"/>
                </a:lnTo>
                <a:cubicBezTo>
                  <a:pt x="249" y="109"/>
                  <a:pt x="231" y="125"/>
                  <a:pt x="209" y="126"/>
                </a:cubicBezTo>
                <a:cubicBezTo>
                  <a:pt x="188" y="127"/>
                  <a:pt x="168" y="114"/>
                  <a:pt x="161" y="93"/>
                </a:cubicBezTo>
                <a:lnTo>
                  <a:pt x="161" y="92"/>
                </a:lnTo>
                <a:cubicBezTo>
                  <a:pt x="160" y="89"/>
                  <a:pt x="159" y="86"/>
                  <a:pt x="159" y="83"/>
                </a:cubicBezTo>
                <a:lnTo>
                  <a:pt x="158" y="77"/>
                </a:lnTo>
                <a:lnTo>
                  <a:pt x="158" y="73"/>
                </a:lnTo>
                <a:lnTo>
                  <a:pt x="157" y="69"/>
                </a:lnTo>
                <a:lnTo>
                  <a:pt x="243" y="92"/>
                </a:lnTo>
                <a:lnTo>
                  <a:pt x="242" y="94"/>
                </a:lnTo>
                <a:lnTo>
                  <a:pt x="249" y="81"/>
                </a:lnTo>
                <a:lnTo>
                  <a:pt x="247" y="86"/>
                </a:lnTo>
                <a:lnTo>
                  <a:pt x="246" y="89"/>
                </a:lnTo>
                <a:cubicBezTo>
                  <a:pt x="244" y="93"/>
                  <a:pt x="242" y="96"/>
                  <a:pt x="240" y="100"/>
                </a:cubicBezTo>
                <a:lnTo>
                  <a:pt x="238" y="102"/>
                </a:lnTo>
                <a:cubicBezTo>
                  <a:pt x="226" y="118"/>
                  <a:pt x="204" y="125"/>
                  <a:pt x="185" y="119"/>
                </a:cubicBezTo>
                <a:cubicBezTo>
                  <a:pt x="165" y="112"/>
                  <a:pt x="152" y="94"/>
                  <a:pt x="152" y="73"/>
                </a:cubicBezTo>
                <a:lnTo>
                  <a:pt x="152" y="71"/>
                </a:lnTo>
                <a:lnTo>
                  <a:pt x="152" y="68"/>
                </a:lnTo>
                <a:cubicBezTo>
                  <a:pt x="152" y="42"/>
                  <a:pt x="173" y="20"/>
                  <a:pt x="200" y="20"/>
                </a:cubicBezTo>
                <a:lnTo>
                  <a:pt x="201" y="20"/>
                </a:lnTo>
                <a:lnTo>
                  <a:pt x="201" y="20"/>
                </a:lnTo>
                <a:lnTo>
                  <a:pt x="154" y="73"/>
                </a:lnTo>
                <a:lnTo>
                  <a:pt x="153" y="68"/>
                </a:lnTo>
                <a:lnTo>
                  <a:pt x="161" y="90"/>
                </a:lnTo>
                <a:lnTo>
                  <a:pt x="158" y="86"/>
                </a:lnTo>
                <a:lnTo>
                  <a:pt x="198" y="107"/>
                </a:lnTo>
                <a:lnTo>
                  <a:pt x="197" y="107"/>
                </a:lnTo>
                <a:lnTo>
                  <a:pt x="194" y="107"/>
                </a:lnTo>
                <a:lnTo>
                  <a:pt x="194" y="107"/>
                </a:lnTo>
                <a:cubicBezTo>
                  <a:pt x="176" y="107"/>
                  <a:pt x="159" y="97"/>
                  <a:pt x="151" y="80"/>
                </a:cubicBezTo>
                <a:lnTo>
                  <a:pt x="150" y="77"/>
                </a:lnTo>
                <a:lnTo>
                  <a:pt x="159" y="90"/>
                </a:lnTo>
                <a:lnTo>
                  <a:pt x="157" y="88"/>
                </a:lnTo>
                <a:lnTo>
                  <a:pt x="229" y="83"/>
                </a:lnTo>
                <a:lnTo>
                  <a:pt x="229" y="83"/>
                </a:lnTo>
                <a:lnTo>
                  <a:pt x="227" y="86"/>
                </a:lnTo>
                <a:cubicBezTo>
                  <a:pt x="218" y="99"/>
                  <a:pt x="203" y="107"/>
                  <a:pt x="187" y="107"/>
                </a:cubicBezTo>
                <a:lnTo>
                  <a:pt x="184" y="107"/>
                </a:lnTo>
                <a:lnTo>
                  <a:pt x="182" y="107"/>
                </a:lnTo>
                <a:lnTo>
                  <a:pt x="181" y="107"/>
                </a:lnTo>
                <a:lnTo>
                  <a:pt x="229" y="59"/>
                </a:lnTo>
                <a:lnTo>
                  <a:pt x="229" y="62"/>
                </a:lnTo>
                <a:lnTo>
                  <a:pt x="229" y="63"/>
                </a:lnTo>
                <a:lnTo>
                  <a:pt x="133" y="63"/>
                </a:lnTo>
                <a:lnTo>
                  <a:pt x="133" y="59"/>
                </a:lnTo>
                <a:lnTo>
                  <a:pt x="133" y="54"/>
                </a:lnTo>
                <a:cubicBezTo>
                  <a:pt x="133" y="29"/>
                  <a:pt x="152" y="9"/>
                  <a:pt x="176" y="6"/>
                </a:cubicBezTo>
                <a:cubicBezTo>
                  <a:pt x="201" y="4"/>
                  <a:pt x="223" y="20"/>
                  <a:pt x="228" y="45"/>
                </a:cubicBezTo>
                <a:lnTo>
                  <a:pt x="229" y="47"/>
                </a:lnTo>
                <a:lnTo>
                  <a:pt x="229" y="50"/>
                </a:lnTo>
                <a:lnTo>
                  <a:pt x="135" y="68"/>
                </a:lnTo>
                <a:lnTo>
                  <a:pt x="134" y="66"/>
                </a:lnTo>
                <a:lnTo>
                  <a:pt x="134" y="63"/>
                </a:lnTo>
                <a:lnTo>
                  <a:pt x="229" y="54"/>
                </a:lnTo>
                <a:lnTo>
                  <a:pt x="229" y="59"/>
                </a:lnTo>
                <a:lnTo>
                  <a:pt x="229" y="63"/>
                </a:lnTo>
                <a:lnTo>
                  <a:pt x="133" y="63"/>
                </a:lnTo>
                <a:lnTo>
                  <a:pt x="133" y="62"/>
                </a:lnTo>
                <a:lnTo>
                  <a:pt x="134" y="70"/>
                </a:lnTo>
                <a:lnTo>
                  <a:pt x="133" y="67"/>
                </a:lnTo>
                <a:lnTo>
                  <a:pt x="180" y="107"/>
                </a:lnTo>
                <a:lnTo>
                  <a:pt x="178" y="107"/>
                </a:lnTo>
                <a:lnTo>
                  <a:pt x="226" y="68"/>
                </a:lnTo>
                <a:lnTo>
                  <a:pt x="224" y="74"/>
                </a:lnTo>
                <a:lnTo>
                  <a:pt x="223" y="79"/>
                </a:lnTo>
                <a:cubicBezTo>
                  <a:pt x="220" y="95"/>
                  <a:pt x="208" y="108"/>
                  <a:pt x="192" y="114"/>
                </a:cubicBezTo>
                <a:cubicBezTo>
                  <a:pt x="176" y="119"/>
                  <a:pt x="159" y="116"/>
                  <a:pt x="146" y="105"/>
                </a:cubicBezTo>
                <a:lnTo>
                  <a:pt x="143" y="103"/>
                </a:lnTo>
                <a:lnTo>
                  <a:pt x="140" y="100"/>
                </a:lnTo>
                <a:lnTo>
                  <a:pt x="201" y="100"/>
                </a:lnTo>
                <a:lnTo>
                  <a:pt x="198" y="103"/>
                </a:lnTo>
                <a:lnTo>
                  <a:pt x="195" y="105"/>
                </a:lnTo>
                <a:cubicBezTo>
                  <a:pt x="185" y="114"/>
                  <a:pt x="172" y="118"/>
                  <a:pt x="160" y="116"/>
                </a:cubicBezTo>
                <a:cubicBezTo>
                  <a:pt x="147" y="115"/>
                  <a:pt x="135" y="109"/>
                  <a:pt x="127" y="98"/>
                </a:cubicBezTo>
                <a:lnTo>
                  <a:pt x="125" y="96"/>
                </a:lnTo>
                <a:cubicBezTo>
                  <a:pt x="122" y="92"/>
                  <a:pt x="120" y="88"/>
                  <a:pt x="118" y="84"/>
                </a:cubicBezTo>
                <a:lnTo>
                  <a:pt x="117" y="81"/>
                </a:lnTo>
                <a:lnTo>
                  <a:pt x="208" y="75"/>
                </a:lnTo>
                <a:lnTo>
                  <a:pt x="208" y="73"/>
                </a:lnTo>
                <a:lnTo>
                  <a:pt x="208" y="76"/>
                </a:lnTo>
                <a:lnTo>
                  <a:pt x="160" y="20"/>
                </a:lnTo>
                <a:lnTo>
                  <a:pt x="162" y="20"/>
                </a:lnTo>
                <a:lnTo>
                  <a:pt x="115" y="77"/>
                </a:lnTo>
                <a:lnTo>
                  <a:pt x="115" y="75"/>
                </a:lnTo>
                <a:lnTo>
                  <a:pt x="114" y="71"/>
                </a:lnTo>
                <a:lnTo>
                  <a:pt x="208" y="53"/>
                </a:lnTo>
                <a:lnTo>
                  <a:pt x="209" y="59"/>
                </a:lnTo>
                <a:lnTo>
                  <a:pt x="209" y="68"/>
                </a:lnTo>
                <a:lnTo>
                  <a:pt x="209" y="71"/>
                </a:lnTo>
                <a:lnTo>
                  <a:pt x="207" y="56"/>
                </a:lnTo>
                <a:lnTo>
                  <a:pt x="208" y="58"/>
                </a:lnTo>
                <a:lnTo>
                  <a:pt x="114" y="68"/>
                </a:lnTo>
                <a:lnTo>
                  <a:pt x="114" y="68"/>
                </a:lnTo>
                <a:lnTo>
                  <a:pt x="114" y="63"/>
                </a:lnTo>
                <a:lnTo>
                  <a:pt x="205" y="85"/>
                </a:lnTo>
                <a:lnTo>
                  <a:pt x="204" y="87"/>
                </a:lnTo>
                <a:lnTo>
                  <a:pt x="207" y="81"/>
                </a:lnTo>
                <a:lnTo>
                  <a:pt x="206" y="84"/>
                </a:lnTo>
                <a:cubicBezTo>
                  <a:pt x="199" y="103"/>
                  <a:pt x="181" y="116"/>
                  <a:pt x="160" y="116"/>
                </a:cubicBezTo>
                <a:lnTo>
                  <a:pt x="160" y="116"/>
                </a:lnTo>
                <a:lnTo>
                  <a:pt x="153" y="116"/>
                </a:lnTo>
                <a:cubicBezTo>
                  <a:pt x="141" y="116"/>
                  <a:pt x="129" y="111"/>
                  <a:pt x="120" y="102"/>
                </a:cubicBezTo>
                <a:lnTo>
                  <a:pt x="120" y="103"/>
                </a:lnTo>
                <a:lnTo>
                  <a:pt x="118" y="101"/>
                </a:lnTo>
                <a:lnTo>
                  <a:pt x="191" y="85"/>
                </a:lnTo>
                <a:lnTo>
                  <a:pt x="188" y="90"/>
                </a:lnTo>
                <a:lnTo>
                  <a:pt x="193" y="76"/>
                </a:lnTo>
                <a:lnTo>
                  <a:pt x="192" y="79"/>
                </a:lnTo>
                <a:cubicBezTo>
                  <a:pt x="191" y="86"/>
                  <a:pt x="189" y="92"/>
                  <a:pt x="185" y="98"/>
                </a:cubicBezTo>
                <a:lnTo>
                  <a:pt x="184" y="100"/>
                </a:lnTo>
                <a:cubicBezTo>
                  <a:pt x="174" y="115"/>
                  <a:pt x="156" y="123"/>
                  <a:pt x="138" y="121"/>
                </a:cubicBezTo>
                <a:cubicBezTo>
                  <a:pt x="119" y="118"/>
                  <a:pt x="104" y="106"/>
                  <a:pt x="98" y="88"/>
                </a:cubicBezTo>
                <a:lnTo>
                  <a:pt x="98" y="87"/>
                </a:lnTo>
                <a:cubicBezTo>
                  <a:pt x="97" y="84"/>
                  <a:pt x="97" y="82"/>
                  <a:pt x="96" y="79"/>
                </a:cubicBezTo>
                <a:lnTo>
                  <a:pt x="95" y="73"/>
                </a:lnTo>
                <a:lnTo>
                  <a:pt x="95" y="68"/>
                </a:lnTo>
                <a:lnTo>
                  <a:pt x="190" y="63"/>
                </a:lnTo>
                <a:lnTo>
                  <a:pt x="190" y="65"/>
                </a:lnTo>
                <a:cubicBezTo>
                  <a:pt x="190" y="68"/>
                  <a:pt x="190" y="71"/>
                  <a:pt x="190" y="73"/>
                </a:cubicBezTo>
                <a:lnTo>
                  <a:pt x="189" y="76"/>
                </a:lnTo>
                <a:cubicBezTo>
                  <a:pt x="185" y="100"/>
                  <a:pt x="165" y="116"/>
                  <a:pt x="142" y="116"/>
                </a:cubicBezTo>
                <a:lnTo>
                  <a:pt x="141" y="116"/>
                </a:lnTo>
                <a:cubicBezTo>
                  <a:pt x="128" y="116"/>
                  <a:pt x="115" y="111"/>
                  <a:pt x="106" y="101"/>
                </a:cubicBezTo>
                <a:cubicBezTo>
                  <a:pt x="97" y="91"/>
                  <a:pt x="92" y="77"/>
                  <a:pt x="94" y="64"/>
                </a:cubicBezTo>
                <a:lnTo>
                  <a:pt x="94" y="63"/>
                </a:lnTo>
                <a:lnTo>
                  <a:pt x="94" y="59"/>
                </a:lnTo>
                <a:lnTo>
                  <a:pt x="190" y="59"/>
                </a:lnTo>
                <a:lnTo>
                  <a:pt x="190" y="60"/>
                </a:lnTo>
                <a:cubicBezTo>
                  <a:pt x="190" y="63"/>
                  <a:pt x="190" y="66"/>
                  <a:pt x="189" y="68"/>
                </a:cubicBezTo>
                <a:lnTo>
                  <a:pt x="189" y="71"/>
                </a:lnTo>
                <a:cubicBezTo>
                  <a:pt x="185" y="95"/>
                  <a:pt x="165" y="111"/>
                  <a:pt x="141" y="111"/>
                </a:cubicBezTo>
                <a:lnTo>
                  <a:pt x="141" y="111"/>
                </a:lnTo>
                <a:cubicBezTo>
                  <a:pt x="126" y="111"/>
                  <a:pt x="112" y="105"/>
                  <a:pt x="103" y="93"/>
                </a:cubicBezTo>
                <a:cubicBezTo>
                  <a:pt x="94" y="81"/>
                  <a:pt x="91" y="66"/>
                  <a:pt x="94" y="52"/>
                </a:cubicBezTo>
                <a:lnTo>
                  <a:pt x="95" y="50"/>
                </a:lnTo>
                <a:lnTo>
                  <a:pt x="93" y="61"/>
                </a:lnTo>
                <a:lnTo>
                  <a:pt x="93" y="59"/>
                </a:lnTo>
                <a:cubicBezTo>
                  <a:pt x="93" y="32"/>
                  <a:pt x="115" y="11"/>
                  <a:pt x="141" y="11"/>
                </a:cubicBezTo>
                <a:lnTo>
                  <a:pt x="142" y="11"/>
                </a:lnTo>
                <a:lnTo>
                  <a:pt x="142" y="107"/>
                </a:lnTo>
                <a:lnTo>
                  <a:pt x="141" y="107"/>
                </a:lnTo>
                <a:lnTo>
                  <a:pt x="140" y="107"/>
                </a:lnTo>
                <a:lnTo>
                  <a:pt x="178" y="88"/>
                </a:lnTo>
                <a:lnTo>
                  <a:pt x="175" y="93"/>
                </a:lnTo>
                <a:lnTo>
                  <a:pt x="179" y="87"/>
                </a:lnTo>
                <a:lnTo>
                  <a:pt x="177" y="91"/>
                </a:lnTo>
                <a:cubicBezTo>
                  <a:pt x="173" y="96"/>
                  <a:pt x="169" y="101"/>
                  <a:pt x="164" y="105"/>
                </a:cubicBezTo>
                <a:lnTo>
                  <a:pt x="162" y="107"/>
                </a:lnTo>
                <a:cubicBezTo>
                  <a:pt x="149" y="117"/>
                  <a:pt x="131" y="119"/>
                  <a:pt x="116" y="113"/>
                </a:cubicBezTo>
                <a:cubicBezTo>
                  <a:pt x="100" y="107"/>
                  <a:pt x="89" y="94"/>
                  <a:pt x="86" y="78"/>
                </a:cubicBezTo>
                <a:lnTo>
                  <a:pt x="86" y="79"/>
                </a:lnTo>
                <a:lnTo>
                  <a:pt x="85" y="74"/>
                </a:lnTo>
                <a:lnTo>
                  <a:pt x="161" y="96"/>
                </a:lnTo>
                <a:lnTo>
                  <a:pt x="158" y="98"/>
                </a:lnTo>
                <a:lnTo>
                  <a:pt x="166" y="90"/>
                </a:lnTo>
                <a:lnTo>
                  <a:pt x="164" y="92"/>
                </a:lnTo>
                <a:cubicBezTo>
                  <a:pt x="155" y="104"/>
                  <a:pt x="141" y="111"/>
                  <a:pt x="126" y="111"/>
                </a:cubicBezTo>
                <a:lnTo>
                  <a:pt x="125" y="111"/>
                </a:lnTo>
                <a:cubicBezTo>
                  <a:pt x="102" y="111"/>
                  <a:pt x="82" y="95"/>
                  <a:pt x="78" y="73"/>
                </a:cubicBezTo>
                <a:lnTo>
                  <a:pt x="77" y="66"/>
                </a:lnTo>
                <a:lnTo>
                  <a:pt x="76" y="56"/>
                </a:lnTo>
                <a:lnTo>
                  <a:pt x="76" y="51"/>
                </a:lnTo>
                <a:lnTo>
                  <a:pt x="77" y="63"/>
                </a:lnTo>
                <a:lnTo>
                  <a:pt x="77" y="61"/>
                </a:lnTo>
                <a:lnTo>
                  <a:pt x="166" y="71"/>
                </a:lnTo>
                <a:lnTo>
                  <a:pt x="166" y="72"/>
                </a:lnTo>
                <a:lnTo>
                  <a:pt x="170" y="58"/>
                </a:lnTo>
                <a:lnTo>
                  <a:pt x="170" y="60"/>
                </a:lnTo>
                <a:lnTo>
                  <a:pt x="169" y="64"/>
                </a:lnTo>
                <a:lnTo>
                  <a:pt x="170" y="57"/>
                </a:lnTo>
                <a:lnTo>
                  <a:pt x="170" y="59"/>
                </a:lnTo>
                <a:lnTo>
                  <a:pt x="74" y="59"/>
                </a:lnTo>
                <a:lnTo>
                  <a:pt x="74" y="57"/>
                </a:lnTo>
                <a:lnTo>
                  <a:pt x="74" y="54"/>
                </a:lnTo>
                <a:cubicBezTo>
                  <a:pt x="74" y="27"/>
                  <a:pt x="95" y="6"/>
                  <a:pt x="122" y="6"/>
                </a:cubicBezTo>
                <a:lnTo>
                  <a:pt x="122" y="6"/>
                </a:lnTo>
                <a:cubicBezTo>
                  <a:pt x="149" y="6"/>
                  <a:pt x="170" y="27"/>
                  <a:pt x="170" y="54"/>
                </a:cubicBezTo>
                <a:lnTo>
                  <a:pt x="170" y="64"/>
                </a:lnTo>
                <a:lnTo>
                  <a:pt x="170" y="69"/>
                </a:lnTo>
                <a:cubicBezTo>
                  <a:pt x="167" y="94"/>
                  <a:pt x="145" y="113"/>
                  <a:pt x="119" y="111"/>
                </a:cubicBezTo>
                <a:cubicBezTo>
                  <a:pt x="94" y="110"/>
                  <a:pt x="74" y="89"/>
                  <a:pt x="74" y="63"/>
                </a:cubicBezTo>
                <a:lnTo>
                  <a:pt x="74" y="62"/>
                </a:lnTo>
                <a:lnTo>
                  <a:pt x="74" y="59"/>
                </a:lnTo>
                <a:cubicBezTo>
                  <a:pt x="74" y="32"/>
                  <a:pt x="95" y="11"/>
                  <a:pt x="122" y="11"/>
                </a:cubicBezTo>
                <a:lnTo>
                  <a:pt x="123" y="11"/>
                </a:lnTo>
                <a:lnTo>
                  <a:pt x="123" y="107"/>
                </a:lnTo>
                <a:lnTo>
                  <a:pt x="122" y="107"/>
                </a:lnTo>
                <a:lnTo>
                  <a:pt x="170" y="59"/>
                </a:lnTo>
                <a:lnTo>
                  <a:pt x="170" y="61"/>
                </a:lnTo>
                <a:cubicBezTo>
                  <a:pt x="170" y="65"/>
                  <a:pt x="170" y="69"/>
                  <a:pt x="169" y="73"/>
                </a:cubicBezTo>
                <a:lnTo>
                  <a:pt x="169" y="75"/>
                </a:lnTo>
                <a:cubicBezTo>
                  <a:pt x="163" y="96"/>
                  <a:pt x="144" y="111"/>
                  <a:pt x="122" y="111"/>
                </a:cubicBezTo>
                <a:lnTo>
                  <a:pt x="120" y="111"/>
                </a:lnTo>
                <a:lnTo>
                  <a:pt x="117" y="111"/>
                </a:lnTo>
                <a:lnTo>
                  <a:pt x="146" y="102"/>
                </a:lnTo>
                <a:lnTo>
                  <a:pt x="142" y="105"/>
                </a:lnTo>
                <a:cubicBezTo>
                  <a:pt x="140" y="107"/>
                  <a:pt x="138" y="108"/>
                  <a:pt x="135" y="109"/>
                </a:cubicBezTo>
                <a:lnTo>
                  <a:pt x="131" y="111"/>
                </a:lnTo>
                <a:cubicBezTo>
                  <a:pt x="107" y="123"/>
                  <a:pt x="78" y="114"/>
                  <a:pt x="67" y="90"/>
                </a:cubicBezTo>
                <a:lnTo>
                  <a:pt x="64" y="85"/>
                </a:lnTo>
                <a:cubicBezTo>
                  <a:pt x="63" y="83"/>
                  <a:pt x="62" y="81"/>
                  <a:pt x="61" y="79"/>
                </a:cubicBezTo>
                <a:lnTo>
                  <a:pt x="60" y="76"/>
                </a:lnTo>
                <a:lnTo>
                  <a:pt x="66" y="87"/>
                </a:lnTo>
                <a:lnTo>
                  <a:pt x="65" y="86"/>
                </a:lnTo>
                <a:lnTo>
                  <a:pt x="151" y="74"/>
                </a:lnTo>
                <a:lnTo>
                  <a:pt x="150" y="76"/>
                </a:lnTo>
                <a:lnTo>
                  <a:pt x="152" y="68"/>
                </a:lnTo>
                <a:lnTo>
                  <a:pt x="151" y="73"/>
                </a:lnTo>
                <a:lnTo>
                  <a:pt x="150" y="78"/>
                </a:lnTo>
                <a:cubicBezTo>
                  <a:pt x="146" y="99"/>
                  <a:pt x="129" y="114"/>
                  <a:pt x="107" y="116"/>
                </a:cubicBezTo>
                <a:cubicBezTo>
                  <a:pt x="86" y="118"/>
                  <a:pt x="66" y="106"/>
                  <a:pt x="58" y="86"/>
                </a:cubicBezTo>
                <a:lnTo>
                  <a:pt x="57" y="84"/>
                </a:lnTo>
                <a:cubicBezTo>
                  <a:pt x="56" y="81"/>
                  <a:pt x="55" y="78"/>
                  <a:pt x="55" y="75"/>
                </a:cubicBezTo>
                <a:lnTo>
                  <a:pt x="54" y="73"/>
                </a:lnTo>
                <a:lnTo>
                  <a:pt x="149" y="73"/>
                </a:lnTo>
                <a:lnTo>
                  <a:pt x="148" y="75"/>
                </a:lnTo>
                <a:cubicBezTo>
                  <a:pt x="147" y="78"/>
                  <a:pt x="147" y="81"/>
                  <a:pt x="146" y="84"/>
                </a:cubicBezTo>
                <a:lnTo>
                  <a:pt x="145" y="86"/>
                </a:lnTo>
                <a:cubicBezTo>
                  <a:pt x="137" y="106"/>
                  <a:pt x="117" y="118"/>
                  <a:pt x="97" y="116"/>
                </a:cubicBezTo>
                <a:cubicBezTo>
                  <a:pt x="76" y="115"/>
                  <a:pt x="58" y="100"/>
                  <a:pt x="53" y="80"/>
                </a:cubicBezTo>
                <a:lnTo>
                  <a:pt x="53" y="78"/>
                </a:lnTo>
                <a:cubicBezTo>
                  <a:pt x="51" y="72"/>
                  <a:pt x="51" y="65"/>
                  <a:pt x="52" y="59"/>
                </a:cubicBezTo>
                <a:lnTo>
                  <a:pt x="53" y="56"/>
                </a:lnTo>
                <a:cubicBezTo>
                  <a:pt x="56" y="32"/>
                  <a:pt x="77" y="15"/>
                  <a:pt x="100" y="15"/>
                </a:cubicBezTo>
                <a:lnTo>
                  <a:pt x="103" y="15"/>
                </a:lnTo>
                <a:lnTo>
                  <a:pt x="106" y="15"/>
                </a:lnTo>
                <a:lnTo>
                  <a:pt x="58" y="63"/>
                </a:lnTo>
                <a:lnTo>
                  <a:pt x="58" y="60"/>
                </a:lnTo>
                <a:cubicBezTo>
                  <a:pt x="58" y="55"/>
                  <a:pt x="59" y="50"/>
                  <a:pt x="61" y="45"/>
                </a:cubicBezTo>
                <a:lnTo>
                  <a:pt x="61" y="44"/>
                </a:lnTo>
                <a:cubicBezTo>
                  <a:pt x="69" y="21"/>
                  <a:pt x="91" y="8"/>
                  <a:pt x="115" y="12"/>
                </a:cubicBezTo>
                <a:cubicBezTo>
                  <a:pt x="138" y="15"/>
                  <a:pt x="155" y="35"/>
                  <a:pt x="155" y="59"/>
                </a:cubicBezTo>
                <a:lnTo>
                  <a:pt x="155" y="61"/>
                </a:lnTo>
                <a:lnTo>
                  <a:pt x="155" y="64"/>
                </a:lnTo>
                <a:lnTo>
                  <a:pt x="155" y="67"/>
                </a:lnTo>
                <a:lnTo>
                  <a:pt x="155" y="68"/>
                </a:lnTo>
                <a:lnTo>
                  <a:pt x="59" y="68"/>
                </a:lnTo>
                <a:lnTo>
                  <a:pt x="59" y="66"/>
                </a:lnTo>
                <a:lnTo>
                  <a:pt x="59" y="61"/>
                </a:lnTo>
                <a:lnTo>
                  <a:pt x="59" y="56"/>
                </a:lnTo>
                <a:lnTo>
                  <a:pt x="59" y="54"/>
                </a:lnTo>
                <a:cubicBezTo>
                  <a:pt x="59" y="29"/>
                  <a:pt x="78" y="8"/>
                  <a:pt x="104" y="6"/>
                </a:cubicBezTo>
                <a:cubicBezTo>
                  <a:pt x="129" y="4"/>
                  <a:pt x="151" y="22"/>
                  <a:pt x="154" y="47"/>
                </a:cubicBezTo>
                <a:lnTo>
                  <a:pt x="155" y="51"/>
                </a:lnTo>
                <a:cubicBezTo>
                  <a:pt x="156" y="57"/>
                  <a:pt x="156" y="63"/>
                  <a:pt x="154" y="69"/>
                </a:cubicBezTo>
                <a:lnTo>
                  <a:pt x="153" y="75"/>
                </a:lnTo>
                <a:cubicBezTo>
                  <a:pt x="150" y="87"/>
                  <a:pt x="143" y="97"/>
                  <a:pt x="133" y="103"/>
                </a:cubicBezTo>
                <a:lnTo>
                  <a:pt x="128" y="106"/>
                </a:lnTo>
                <a:cubicBezTo>
                  <a:pt x="125" y="108"/>
                  <a:pt x="122" y="110"/>
                  <a:pt x="119" y="111"/>
                </a:cubicBezTo>
                <a:lnTo>
                  <a:pt x="114" y="113"/>
                </a:lnTo>
                <a:lnTo>
                  <a:pt x="133" y="99"/>
                </a:lnTo>
                <a:lnTo>
                  <a:pt x="128" y="105"/>
                </a:lnTo>
                <a:lnTo>
                  <a:pt x="126" y="107"/>
                </a:lnTo>
                <a:cubicBezTo>
                  <a:pt x="115" y="119"/>
                  <a:pt x="98" y="124"/>
                  <a:pt x="81" y="120"/>
                </a:cubicBezTo>
                <a:cubicBezTo>
                  <a:pt x="65" y="116"/>
                  <a:pt x="52" y="104"/>
                  <a:pt x="47" y="88"/>
                </a:cubicBezTo>
                <a:lnTo>
                  <a:pt x="45" y="84"/>
                </a:lnTo>
                <a:cubicBezTo>
                  <a:pt x="44" y="80"/>
                  <a:pt x="44" y="77"/>
                  <a:pt x="43" y="73"/>
                </a:cubicBezTo>
                <a:lnTo>
                  <a:pt x="43" y="68"/>
                </a:lnTo>
                <a:cubicBezTo>
                  <a:pt x="40" y="43"/>
                  <a:pt x="58" y="20"/>
                  <a:pt x="83" y="16"/>
                </a:cubicBezTo>
                <a:cubicBezTo>
                  <a:pt x="109" y="12"/>
                  <a:pt x="133" y="29"/>
                  <a:pt x="138" y="54"/>
                </a:cubicBezTo>
                <a:lnTo>
                  <a:pt x="138" y="57"/>
                </a:lnTo>
                <a:cubicBezTo>
                  <a:pt x="139" y="60"/>
                  <a:pt x="139" y="63"/>
                  <a:pt x="139" y="66"/>
                </a:cubicBezTo>
                <a:lnTo>
                  <a:pt x="139" y="68"/>
                </a:lnTo>
                <a:cubicBezTo>
                  <a:pt x="139" y="90"/>
                  <a:pt x="125" y="108"/>
                  <a:pt x="105" y="114"/>
                </a:cubicBezTo>
                <a:cubicBezTo>
                  <a:pt x="85" y="121"/>
                  <a:pt x="63" y="113"/>
                  <a:pt x="51" y="95"/>
                </a:cubicBezTo>
                <a:lnTo>
                  <a:pt x="47" y="89"/>
                </a:lnTo>
                <a:lnTo>
                  <a:pt x="44" y="84"/>
                </a:lnTo>
                <a:lnTo>
                  <a:pt x="85" y="107"/>
                </a:lnTo>
                <a:lnTo>
                  <a:pt x="83" y="107"/>
                </a:lnTo>
                <a:lnTo>
                  <a:pt x="128" y="77"/>
                </a:lnTo>
                <a:lnTo>
                  <a:pt x="125" y="83"/>
                </a:lnTo>
                <a:lnTo>
                  <a:pt x="124" y="85"/>
                </a:lnTo>
                <a:cubicBezTo>
                  <a:pt x="115" y="103"/>
                  <a:pt x="96" y="113"/>
                  <a:pt x="76" y="111"/>
                </a:cubicBezTo>
                <a:cubicBezTo>
                  <a:pt x="56" y="109"/>
                  <a:pt x="39" y="95"/>
                  <a:pt x="34" y="75"/>
                </a:cubicBezTo>
                <a:lnTo>
                  <a:pt x="34" y="73"/>
                </a:lnTo>
                <a:cubicBezTo>
                  <a:pt x="33" y="69"/>
                  <a:pt x="32" y="65"/>
                  <a:pt x="32" y="61"/>
                </a:cubicBezTo>
                <a:lnTo>
                  <a:pt x="32" y="59"/>
                </a:lnTo>
                <a:cubicBezTo>
                  <a:pt x="32" y="32"/>
                  <a:pt x="54" y="11"/>
                  <a:pt x="80" y="11"/>
                </a:cubicBezTo>
                <a:lnTo>
                  <a:pt x="81" y="11"/>
                </a:lnTo>
                <a:cubicBezTo>
                  <a:pt x="108" y="11"/>
                  <a:pt x="129" y="32"/>
                  <a:pt x="129" y="59"/>
                </a:cubicBezTo>
                <a:lnTo>
                  <a:pt x="129" y="61"/>
                </a:lnTo>
                <a:cubicBezTo>
                  <a:pt x="129" y="65"/>
                  <a:pt x="129" y="69"/>
                  <a:pt x="128" y="73"/>
                </a:cubicBezTo>
                <a:lnTo>
                  <a:pt x="128" y="75"/>
                </a:lnTo>
                <a:cubicBezTo>
                  <a:pt x="122" y="99"/>
                  <a:pt x="99" y="114"/>
                  <a:pt x="75" y="111"/>
                </a:cubicBezTo>
                <a:cubicBezTo>
                  <a:pt x="51" y="108"/>
                  <a:pt x="33" y="88"/>
                  <a:pt x="33" y="63"/>
                </a:cubicBezTo>
                <a:lnTo>
                  <a:pt x="33" y="61"/>
                </a:lnTo>
                <a:lnTo>
                  <a:pt x="33" y="59"/>
                </a:lnTo>
                <a:lnTo>
                  <a:pt x="81" y="107"/>
                </a:lnTo>
                <a:lnTo>
                  <a:pt x="80" y="107"/>
                </a:lnTo>
                <a:lnTo>
                  <a:pt x="128" y="67"/>
                </a:lnTo>
                <a:lnTo>
                  <a:pt x="127" y="70"/>
                </a:lnTo>
                <a:cubicBezTo>
                  <a:pt x="127" y="72"/>
                  <a:pt x="126" y="75"/>
                  <a:pt x="126" y="77"/>
                </a:cubicBezTo>
                <a:lnTo>
                  <a:pt x="125" y="79"/>
                </a:lnTo>
                <a:cubicBezTo>
                  <a:pt x="118" y="99"/>
                  <a:pt x="98" y="113"/>
                  <a:pt x="76" y="111"/>
                </a:cubicBezTo>
                <a:cubicBezTo>
                  <a:pt x="55" y="110"/>
                  <a:pt x="37" y="94"/>
                  <a:pt x="32" y="73"/>
                </a:cubicBezTo>
                <a:lnTo>
                  <a:pt x="32" y="70"/>
                </a:lnTo>
                <a:cubicBezTo>
                  <a:pt x="31" y="67"/>
                  <a:pt x="31" y="64"/>
                  <a:pt x="31" y="61"/>
                </a:cubicBezTo>
                <a:lnTo>
                  <a:pt x="31" y="62"/>
                </a:lnTo>
                <a:lnTo>
                  <a:pt x="31" y="60"/>
                </a:lnTo>
                <a:lnTo>
                  <a:pt x="31" y="57"/>
                </a:lnTo>
                <a:lnTo>
                  <a:pt x="78" y="97"/>
                </a:lnTo>
                <a:lnTo>
                  <a:pt x="75" y="97"/>
                </a:lnTo>
                <a:lnTo>
                  <a:pt x="121" y="65"/>
                </a:lnTo>
                <a:lnTo>
                  <a:pt x="121" y="63"/>
                </a:lnTo>
                <a:lnTo>
                  <a:pt x="120" y="68"/>
                </a:lnTo>
                <a:cubicBezTo>
                  <a:pt x="116" y="91"/>
                  <a:pt x="96" y="107"/>
                  <a:pt x="73" y="107"/>
                </a:cubicBezTo>
                <a:lnTo>
                  <a:pt x="70" y="107"/>
                </a:lnTo>
                <a:cubicBezTo>
                  <a:pt x="54" y="107"/>
                  <a:pt x="38" y="98"/>
                  <a:pt x="29" y="84"/>
                </a:cubicBezTo>
                <a:lnTo>
                  <a:pt x="26" y="79"/>
                </a:lnTo>
                <a:lnTo>
                  <a:pt x="67" y="102"/>
                </a:lnTo>
                <a:lnTo>
                  <a:pt x="63" y="102"/>
                </a:lnTo>
                <a:lnTo>
                  <a:pt x="111" y="54"/>
                </a:lnTo>
                <a:lnTo>
                  <a:pt x="111" y="57"/>
                </a:lnTo>
                <a:lnTo>
                  <a:pt x="111" y="59"/>
                </a:lnTo>
                <a:lnTo>
                  <a:pt x="16" y="50"/>
                </a:lnTo>
                <a:lnTo>
                  <a:pt x="17" y="47"/>
                </a:lnTo>
                <a:lnTo>
                  <a:pt x="16" y="56"/>
                </a:lnTo>
                <a:lnTo>
                  <a:pt x="16" y="54"/>
                </a:lnTo>
                <a:lnTo>
                  <a:pt x="112" y="54"/>
                </a:lnTo>
                <a:lnTo>
                  <a:pt x="112" y="56"/>
                </a:lnTo>
                <a:cubicBezTo>
                  <a:pt x="112" y="59"/>
                  <a:pt x="112" y="61"/>
                  <a:pt x="111" y="64"/>
                </a:cubicBezTo>
                <a:lnTo>
                  <a:pt x="111" y="67"/>
                </a:lnTo>
                <a:cubicBezTo>
                  <a:pt x="107" y="90"/>
                  <a:pt x="87" y="107"/>
                  <a:pt x="63" y="107"/>
                </a:cubicBezTo>
                <a:lnTo>
                  <a:pt x="61" y="107"/>
                </a:lnTo>
                <a:lnTo>
                  <a:pt x="58" y="107"/>
                </a:lnTo>
                <a:lnTo>
                  <a:pt x="54" y="107"/>
                </a:lnTo>
                <a:lnTo>
                  <a:pt x="53" y="107"/>
                </a:lnTo>
                <a:lnTo>
                  <a:pt x="53" y="107"/>
                </a:lnTo>
                <a:lnTo>
                  <a:pt x="52" y="107"/>
                </a:lnTo>
                <a:lnTo>
                  <a:pt x="51" y="107"/>
                </a:lnTo>
                <a:lnTo>
                  <a:pt x="50" y="107"/>
                </a:lnTo>
                <a:cubicBezTo>
                  <a:pt x="27" y="107"/>
                  <a:pt x="7" y="90"/>
                  <a:pt x="3" y="67"/>
                </a:cubicBezTo>
                <a:lnTo>
                  <a:pt x="2" y="62"/>
                </a:lnTo>
                <a:lnTo>
                  <a:pt x="2" y="60"/>
                </a:lnTo>
                <a:lnTo>
                  <a:pt x="6" y="72"/>
                </a:lnTo>
                <a:lnTo>
                  <a:pt x="6" y="71"/>
                </a:lnTo>
                <a:lnTo>
                  <a:pt x="95" y="61"/>
                </a:lnTo>
                <a:lnTo>
                  <a:pt x="95" y="63"/>
                </a:lnTo>
                <a:lnTo>
                  <a:pt x="96" y="51"/>
                </a:lnTo>
                <a:lnTo>
                  <a:pt x="96" y="56"/>
                </a:lnTo>
                <a:lnTo>
                  <a:pt x="96" y="61"/>
                </a:lnTo>
                <a:lnTo>
                  <a:pt x="96" y="63"/>
                </a:lnTo>
                <a:cubicBezTo>
                  <a:pt x="96" y="90"/>
                  <a:pt x="74" y="111"/>
                  <a:pt x="48" y="111"/>
                </a:cubicBezTo>
                <a:cubicBezTo>
                  <a:pt x="21" y="111"/>
                  <a:pt x="0" y="90"/>
                  <a:pt x="0" y="6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66"/>
          <p:cNvSpPr>
            <a:spLocks/>
          </p:cNvSpPr>
          <p:nvPr/>
        </p:nvSpPr>
        <p:spPr bwMode="auto">
          <a:xfrm>
            <a:off x="8288338" y="2947988"/>
            <a:ext cx="442912" cy="655638"/>
          </a:xfrm>
          <a:custGeom>
            <a:avLst/>
            <a:gdLst>
              <a:gd name="T0" fmla="*/ 30 w 1541"/>
              <a:gd name="T1" fmla="*/ 59 h 2285"/>
              <a:gd name="T2" fmla="*/ 45 w 1541"/>
              <a:gd name="T3" fmla="*/ 58 h 2285"/>
              <a:gd name="T4" fmla="*/ 126 w 1541"/>
              <a:gd name="T5" fmla="*/ 92 h 2285"/>
              <a:gd name="T6" fmla="*/ 229 w 1541"/>
              <a:gd name="T7" fmla="*/ 195 h 2285"/>
              <a:gd name="T8" fmla="*/ 256 w 1541"/>
              <a:gd name="T9" fmla="*/ 194 h 2285"/>
              <a:gd name="T10" fmla="*/ 313 w 1541"/>
              <a:gd name="T11" fmla="*/ 224 h 2285"/>
              <a:gd name="T12" fmla="*/ 335 w 1541"/>
              <a:gd name="T13" fmla="*/ 239 h 2285"/>
              <a:gd name="T14" fmla="*/ 287 w 1541"/>
              <a:gd name="T15" fmla="*/ 257 h 2285"/>
              <a:gd name="T16" fmla="*/ 358 w 1541"/>
              <a:gd name="T17" fmla="*/ 227 h 2285"/>
              <a:gd name="T18" fmla="*/ 390 w 1541"/>
              <a:gd name="T19" fmla="*/ 323 h 2285"/>
              <a:gd name="T20" fmla="*/ 478 w 1541"/>
              <a:gd name="T21" fmla="*/ 299 h 2285"/>
              <a:gd name="T22" fmla="*/ 406 w 1541"/>
              <a:gd name="T23" fmla="*/ 309 h 2285"/>
              <a:gd name="T24" fmla="*/ 426 w 1541"/>
              <a:gd name="T25" fmla="*/ 296 h 2285"/>
              <a:gd name="T26" fmla="*/ 710 w 1541"/>
              <a:gd name="T27" fmla="*/ 843 h 2285"/>
              <a:gd name="T28" fmla="*/ 758 w 1541"/>
              <a:gd name="T29" fmla="*/ 1044 h 2285"/>
              <a:gd name="T30" fmla="*/ 791 w 1541"/>
              <a:gd name="T31" fmla="*/ 1071 h 2285"/>
              <a:gd name="T32" fmla="*/ 745 w 1541"/>
              <a:gd name="T33" fmla="*/ 1088 h 2285"/>
              <a:gd name="T34" fmla="*/ 768 w 1541"/>
              <a:gd name="T35" fmla="*/ 1123 h 2285"/>
              <a:gd name="T36" fmla="*/ 841 w 1541"/>
              <a:gd name="T37" fmla="*/ 1097 h 2285"/>
              <a:gd name="T38" fmla="*/ 925 w 1541"/>
              <a:gd name="T39" fmla="*/ 1160 h 2285"/>
              <a:gd name="T40" fmla="*/ 858 w 1541"/>
              <a:gd name="T41" fmla="*/ 1167 h 2285"/>
              <a:gd name="T42" fmla="*/ 1026 w 1541"/>
              <a:gd name="T43" fmla="*/ 1353 h 2285"/>
              <a:gd name="T44" fmla="*/ 1030 w 1541"/>
              <a:gd name="T45" fmla="*/ 1387 h 2285"/>
              <a:gd name="T46" fmla="*/ 1112 w 1541"/>
              <a:gd name="T47" fmla="*/ 1450 h 2285"/>
              <a:gd name="T48" fmla="*/ 1146 w 1541"/>
              <a:gd name="T49" fmla="*/ 1450 h 2285"/>
              <a:gd name="T50" fmla="*/ 1336 w 1541"/>
              <a:gd name="T51" fmla="*/ 2163 h 2285"/>
              <a:gd name="T52" fmla="*/ 1369 w 1541"/>
              <a:gd name="T53" fmla="*/ 2144 h 2285"/>
              <a:gd name="T54" fmla="*/ 1357 w 1541"/>
              <a:gd name="T55" fmla="*/ 2115 h 2285"/>
              <a:gd name="T56" fmla="*/ 1387 w 1541"/>
              <a:gd name="T57" fmla="*/ 2115 h 2285"/>
              <a:gd name="T58" fmla="*/ 1463 w 1541"/>
              <a:gd name="T59" fmla="*/ 2181 h 2285"/>
              <a:gd name="T60" fmla="*/ 1449 w 1541"/>
              <a:gd name="T61" fmla="*/ 2163 h 2285"/>
              <a:gd name="T62" fmla="*/ 1443 w 1541"/>
              <a:gd name="T63" fmla="*/ 2254 h 2285"/>
              <a:gd name="T64" fmla="*/ 1467 w 1541"/>
              <a:gd name="T65" fmla="*/ 2248 h 2285"/>
              <a:gd name="T66" fmla="*/ 1364 w 1541"/>
              <a:gd name="T67" fmla="*/ 2172 h 2285"/>
              <a:gd name="T68" fmla="*/ 1325 w 1541"/>
              <a:gd name="T69" fmla="*/ 2175 h 2285"/>
              <a:gd name="T70" fmla="*/ 1307 w 1541"/>
              <a:gd name="T71" fmla="*/ 2209 h 2285"/>
              <a:gd name="T72" fmla="*/ 1262 w 1541"/>
              <a:gd name="T73" fmla="*/ 2170 h 2285"/>
              <a:gd name="T74" fmla="*/ 1231 w 1541"/>
              <a:gd name="T75" fmla="*/ 2139 h 2285"/>
              <a:gd name="T76" fmla="*/ 1038 w 1541"/>
              <a:gd name="T77" fmla="*/ 1455 h 2285"/>
              <a:gd name="T78" fmla="*/ 1099 w 1541"/>
              <a:gd name="T79" fmla="*/ 1452 h 2285"/>
              <a:gd name="T80" fmla="*/ 982 w 1541"/>
              <a:gd name="T81" fmla="*/ 1460 h 2285"/>
              <a:gd name="T82" fmla="*/ 906 w 1541"/>
              <a:gd name="T83" fmla="*/ 1278 h 2285"/>
              <a:gd name="T84" fmla="*/ 848 w 1541"/>
              <a:gd name="T85" fmla="*/ 1171 h 2285"/>
              <a:gd name="T86" fmla="*/ 904 w 1541"/>
              <a:gd name="T87" fmla="*/ 1194 h 2285"/>
              <a:gd name="T88" fmla="*/ 794 w 1541"/>
              <a:gd name="T89" fmla="*/ 1156 h 2285"/>
              <a:gd name="T90" fmla="*/ 803 w 1541"/>
              <a:gd name="T91" fmla="*/ 1069 h 2285"/>
              <a:gd name="T92" fmla="*/ 725 w 1541"/>
              <a:gd name="T93" fmla="*/ 1105 h 2285"/>
              <a:gd name="T94" fmla="*/ 773 w 1541"/>
              <a:gd name="T95" fmla="*/ 1113 h 2285"/>
              <a:gd name="T96" fmla="*/ 629 w 1541"/>
              <a:gd name="T97" fmla="*/ 957 h 2285"/>
              <a:gd name="T98" fmla="*/ 453 w 1541"/>
              <a:gd name="T99" fmla="*/ 350 h 2285"/>
              <a:gd name="T100" fmla="*/ 516 w 1541"/>
              <a:gd name="T101" fmla="*/ 299 h 2285"/>
              <a:gd name="T102" fmla="*/ 401 w 1541"/>
              <a:gd name="T103" fmla="*/ 306 h 2285"/>
              <a:gd name="T104" fmla="*/ 362 w 1541"/>
              <a:gd name="T105" fmla="*/ 280 h 2285"/>
              <a:gd name="T106" fmla="*/ 377 w 1541"/>
              <a:gd name="T107" fmla="*/ 323 h 2285"/>
              <a:gd name="T108" fmla="*/ 326 w 1541"/>
              <a:gd name="T109" fmla="*/ 328 h 2285"/>
              <a:gd name="T110" fmla="*/ 266 w 1541"/>
              <a:gd name="T111" fmla="*/ 259 h 2285"/>
              <a:gd name="T112" fmla="*/ 264 w 1541"/>
              <a:gd name="T113" fmla="*/ 307 h 2285"/>
              <a:gd name="T114" fmla="*/ 212 w 1541"/>
              <a:gd name="T115" fmla="*/ 260 h 2285"/>
              <a:gd name="T116" fmla="*/ 251 w 1541"/>
              <a:gd name="T117" fmla="*/ 222 h 2285"/>
              <a:gd name="T118" fmla="*/ 196 w 1541"/>
              <a:gd name="T119" fmla="*/ 214 h 2285"/>
              <a:gd name="T120" fmla="*/ 84 w 1541"/>
              <a:gd name="T121" fmla="*/ 150 h 2285"/>
              <a:gd name="T122" fmla="*/ 126 w 1541"/>
              <a:gd name="T123" fmla="*/ 77 h 2285"/>
              <a:gd name="T124" fmla="*/ 18 w 1541"/>
              <a:gd name="T125" fmla="*/ 71 h 2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1" h="2285">
                <a:moveTo>
                  <a:pt x="49" y="114"/>
                </a:moveTo>
                <a:lnTo>
                  <a:pt x="49" y="114"/>
                </a:lnTo>
                <a:cubicBezTo>
                  <a:pt x="24" y="114"/>
                  <a:pt x="3" y="95"/>
                  <a:pt x="1" y="70"/>
                </a:cubicBezTo>
                <a:lnTo>
                  <a:pt x="1" y="62"/>
                </a:lnTo>
                <a:lnTo>
                  <a:pt x="0" y="52"/>
                </a:lnTo>
                <a:cubicBezTo>
                  <a:pt x="0" y="30"/>
                  <a:pt x="16" y="10"/>
                  <a:pt x="37" y="5"/>
                </a:cubicBezTo>
                <a:cubicBezTo>
                  <a:pt x="59" y="0"/>
                  <a:pt x="81" y="11"/>
                  <a:pt x="91" y="31"/>
                </a:cubicBezTo>
                <a:lnTo>
                  <a:pt x="92" y="33"/>
                </a:lnTo>
                <a:cubicBezTo>
                  <a:pt x="95" y="37"/>
                  <a:pt x="96" y="41"/>
                  <a:pt x="97" y="46"/>
                </a:cubicBezTo>
                <a:lnTo>
                  <a:pt x="97" y="49"/>
                </a:lnTo>
                <a:cubicBezTo>
                  <a:pt x="101" y="74"/>
                  <a:pt x="86" y="98"/>
                  <a:pt x="62" y="104"/>
                </a:cubicBezTo>
                <a:cubicBezTo>
                  <a:pt x="37" y="110"/>
                  <a:pt x="12" y="96"/>
                  <a:pt x="4" y="72"/>
                </a:cubicBezTo>
                <a:lnTo>
                  <a:pt x="3" y="69"/>
                </a:lnTo>
                <a:lnTo>
                  <a:pt x="6" y="75"/>
                </a:lnTo>
                <a:lnTo>
                  <a:pt x="5" y="73"/>
                </a:lnTo>
                <a:lnTo>
                  <a:pt x="96" y="52"/>
                </a:lnTo>
                <a:lnTo>
                  <a:pt x="96" y="55"/>
                </a:lnTo>
                <a:lnTo>
                  <a:pt x="95" y="45"/>
                </a:lnTo>
                <a:lnTo>
                  <a:pt x="96" y="49"/>
                </a:lnTo>
                <a:lnTo>
                  <a:pt x="97" y="59"/>
                </a:lnTo>
                <a:lnTo>
                  <a:pt x="97" y="57"/>
                </a:lnTo>
                <a:lnTo>
                  <a:pt x="2" y="66"/>
                </a:lnTo>
                <a:lnTo>
                  <a:pt x="2" y="64"/>
                </a:lnTo>
                <a:lnTo>
                  <a:pt x="2" y="61"/>
                </a:lnTo>
                <a:cubicBezTo>
                  <a:pt x="2" y="39"/>
                  <a:pt x="17" y="20"/>
                  <a:pt x="39" y="15"/>
                </a:cubicBezTo>
                <a:cubicBezTo>
                  <a:pt x="61" y="10"/>
                  <a:pt x="83" y="20"/>
                  <a:pt x="93" y="40"/>
                </a:cubicBezTo>
                <a:lnTo>
                  <a:pt x="94" y="42"/>
                </a:lnTo>
                <a:cubicBezTo>
                  <a:pt x="95" y="44"/>
                  <a:pt x="96" y="46"/>
                  <a:pt x="97" y="48"/>
                </a:cubicBezTo>
                <a:lnTo>
                  <a:pt x="98" y="51"/>
                </a:lnTo>
                <a:lnTo>
                  <a:pt x="52" y="18"/>
                </a:lnTo>
                <a:lnTo>
                  <a:pt x="54" y="18"/>
                </a:lnTo>
                <a:lnTo>
                  <a:pt x="60" y="18"/>
                </a:lnTo>
                <a:cubicBezTo>
                  <a:pt x="75" y="18"/>
                  <a:pt x="88" y="25"/>
                  <a:pt x="97" y="36"/>
                </a:cubicBezTo>
                <a:lnTo>
                  <a:pt x="99" y="39"/>
                </a:lnTo>
                <a:lnTo>
                  <a:pt x="98" y="37"/>
                </a:lnTo>
                <a:lnTo>
                  <a:pt x="64" y="23"/>
                </a:lnTo>
                <a:lnTo>
                  <a:pt x="65" y="23"/>
                </a:lnTo>
                <a:lnTo>
                  <a:pt x="18" y="62"/>
                </a:lnTo>
                <a:lnTo>
                  <a:pt x="18" y="59"/>
                </a:lnTo>
                <a:lnTo>
                  <a:pt x="19" y="55"/>
                </a:lnTo>
                <a:cubicBezTo>
                  <a:pt x="25" y="33"/>
                  <a:pt x="44" y="18"/>
                  <a:pt x="66" y="18"/>
                </a:cubicBezTo>
                <a:cubicBezTo>
                  <a:pt x="88" y="18"/>
                  <a:pt x="107" y="33"/>
                  <a:pt x="113" y="55"/>
                </a:cubicBezTo>
                <a:lnTo>
                  <a:pt x="113" y="57"/>
                </a:lnTo>
                <a:cubicBezTo>
                  <a:pt x="114" y="61"/>
                  <a:pt x="114" y="65"/>
                  <a:pt x="114" y="68"/>
                </a:cubicBezTo>
                <a:lnTo>
                  <a:pt x="114" y="71"/>
                </a:lnTo>
                <a:lnTo>
                  <a:pt x="66" y="23"/>
                </a:lnTo>
                <a:lnTo>
                  <a:pt x="68" y="23"/>
                </a:lnTo>
                <a:lnTo>
                  <a:pt x="20" y="71"/>
                </a:lnTo>
                <a:lnTo>
                  <a:pt x="20" y="68"/>
                </a:lnTo>
                <a:lnTo>
                  <a:pt x="20" y="66"/>
                </a:lnTo>
                <a:cubicBezTo>
                  <a:pt x="20" y="40"/>
                  <a:pt x="42" y="18"/>
                  <a:pt x="68" y="18"/>
                </a:cubicBezTo>
                <a:cubicBezTo>
                  <a:pt x="95" y="18"/>
                  <a:pt x="116" y="40"/>
                  <a:pt x="116" y="66"/>
                </a:cubicBezTo>
                <a:lnTo>
                  <a:pt x="116" y="68"/>
                </a:lnTo>
                <a:lnTo>
                  <a:pt x="116" y="71"/>
                </a:lnTo>
                <a:lnTo>
                  <a:pt x="115" y="58"/>
                </a:lnTo>
                <a:lnTo>
                  <a:pt x="116" y="61"/>
                </a:lnTo>
                <a:lnTo>
                  <a:pt x="109" y="48"/>
                </a:lnTo>
                <a:lnTo>
                  <a:pt x="110" y="49"/>
                </a:lnTo>
                <a:lnTo>
                  <a:pt x="27" y="56"/>
                </a:lnTo>
                <a:lnTo>
                  <a:pt x="29" y="52"/>
                </a:lnTo>
                <a:lnTo>
                  <a:pt x="30" y="49"/>
                </a:lnTo>
                <a:cubicBezTo>
                  <a:pt x="35" y="36"/>
                  <a:pt x="45" y="26"/>
                  <a:pt x="57" y="22"/>
                </a:cubicBezTo>
                <a:cubicBezTo>
                  <a:pt x="70" y="17"/>
                  <a:pt x="84" y="18"/>
                  <a:pt x="96" y="24"/>
                </a:cubicBezTo>
                <a:lnTo>
                  <a:pt x="97" y="24"/>
                </a:lnTo>
                <a:cubicBezTo>
                  <a:pt x="106" y="29"/>
                  <a:pt x="114" y="36"/>
                  <a:pt x="118" y="46"/>
                </a:cubicBezTo>
                <a:lnTo>
                  <a:pt x="119" y="48"/>
                </a:lnTo>
                <a:cubicBezTo>
                  <a:pt x="121" y="51"/>
                  <a:pt x="122" y="54"/>
                  <a:pt x="123" y="57"/>
                </a:cubicBezTo>
                <a:lnTo>
                  <a:pt x="124" y="59"/>
                </a:lnTo>
                <a:lnTo>
                  <a:pt x="77" y="23"/>
                </a:lnTo>
                <a:lnTo>
                  <a:pt x="77" y="23"/>
                </a:lnTo>
                <a:lnTo>
                  <a:pt x="29" y="71"/>
                </a:lnTo>
                <a:lnTo>
                  <a:pt x="29" y="68"/>
                </a:lnTo>
                <a:lnTo>
                  <a:pt x="30" y="59"/>
                </a:lnTo>
                <a:lnTo>
                  <a:pt x="30" y="59"/>
                </a:lnTo>
                <a:lnTo>
                  <a:pt x="30" y="57"/>
                </a:lnTo>
                <a:cubicBezTo>
                  <a:pt x="30" y="38"/>
                  <a:pt x="42" y="20"/>
                  <a:pt x="60" y="13"/>
                </a:cubicBezTo>
                <a:cubicBezTo>
                  <a:pt x="78" y="5"/>
                  <a:pt x="98" y="9"/>
                  <a:pt x="112" y="23"/>
                </a:cubicBezTo>
                <a:lnTo>
                  <a:pt x="112" y="24"/>
                </a:lnTo>
                <a:cubicBezTo>
                  <a:pt x="119" y="31"/>
                  <a:pt x="124" y="40"/>
                  <a:pt x="126" y="50"/>
                </a:cubicBezTo>
                <a:lnTo>
                  <a:pt x="126" y="53"/>
                </a:lnTo>
                <a:lnTo>
                  <a:pt x="127" y="59"/>
                </a:lnTo>
                <a:cubicBezTo>
                  <a:pt x="128" y="64"/>
                  <a:pt x="128" y="70"/>
                  <a:pt x="127" y="75"/>
                </a:cubicBezTo>
                <a:lnTo>
                  <a:pt x="126" y="81"/>
                </a:lnTo>
                <a:lnTo>
                  <a:pt x="125" y="88"/>
                </a:lnTo>
                <a:lnTo>
                  <a:pt x="105" y="36"/>
                </a:lnTo>
                <a:lnTo>
                  <a:pt x="106" y="37"/>
                </a:lnTo>
                <a:lnTo>
                  <a:pt x="53" y="37"/>
                </a:lnTo>
                <a:lnTo>
                  <a:pt x="54" y="36"/>
                </a:lnTo>
                <a:lnTo>
                  <a:pt x="33" y="69"/>
                </a:lnTo>
                <a:lnTo>
                  <a:pt x="34" y="66"/>
                </a:lnTo>
                <a:lnTo>
                  <a:pt x="34" y="63"/>
                </a:lnTo>
                <a:lnTo>
                  <a:pt x="36" y="53"/>
                </a:lnTo>
                <a:lnTo>
                  <a:pt x="35" y="63"/>
                </a:lnTo>
                <a:lnTo>
                  <a:pt x="35" y="61"/>
                </a:lnTo>
                <a:cubicBezTo>
                  <a:pt x="35" y="35"/>
                  <a:pt x="56" y="13"/>
                  <a:pt x="83" y="13"/>
                </a:cubicBezTo>
                <a:cubicBezTo>
                  <a:pt x="109" y="13"/>
                  <a:pt x="131" y="35"/>
                  <a:pt x="131" y="61"/>
                </a:cubicBezTo>
                <a:lnTo>
                  <a:pt x="131" y="64"/>
                </a:lnTo>
                <a:lnTo>
                  <a:pt x="130" y="74"/>
                </a:lnTo>
                <a:lnTo>
                  <a:pt x="130" y="73"/>
                </a:lnTo>
                <a:cubicBezTo>
                  <a:pt x="130" y="77"/>
                  <a:pt x="130" y="80"/>
                  <a:pt x="130" y="83"/>
                </a:cubicBezTo>
                <a:lnTo>
                  <a:pt x="129" y="85"/>
                </a:lnTo>
                <a:cubicBezTo>
                  <a:pt x="125" y="105"/>
                  <a:pt x="109" y="121"/>
                  <a:pt x="88" y="124"/>
                </a:cubicBezTo>
                <a:cubicBezTo>
                  <a:pt x="68" y="126"/>
                  <a:pt x="48" y="116"/>
                  <a:pt x="39" y="97"/>
                </a:cubicBezTo>
                <a:lnTo>
                  <a:pt x="38" y="95"/>
                </a:lnTo>
                <a:cubicBezTo>
                  <a:pt x="36" y="92"/>
                  <a:pt x="35" y="88"/>
                  <a:pt x="34" y="83"/>
                </a:cubicBezTo>
                <a:lnTo>
                  <a:pt x="33" y="78"/>
                </a:lnTo>
                <a:lnTo>
                  <a:pt x="32" y="73"/>
                </a:lnTo>
                <a:lnTo>
                  <a:pt x="31" y="71"/>
                </a:lnTo>
                <a:lnTo>
                  <a:pt x="126" y="61"/>
                </a:lnTo>
                <a:lnTo>
                  <a:pt x="126" y="63"/>
                </a:lnTo>
                <a:lnTo>
                  <a:pt x="126" y="66"/>
                </a:lnTo>
                <a:lnTo>
                  <a:pt x="126" y="60"/>
                </a:lnTo>
                <a:lnTo>
                  <a:pt x="126" y="63"/>
                </a:lnTo>
                <a:lnTo>
                  <a:pt x="122" y="49"/>
                </a:lnTo>
                <a:lnTo>
                  <a:pt x="122" y="50"/>
                </a:lnTo>
                <a:lnTo>
                  <a:pt x="32" y="62"/>
                </a:lnTo>
                <a:lnTo>
                  <a:pt x="33" y="59"/>
                </a:lnTo>
                <a:lnTo>
                  <a:pt x="33" y="59"/>
                </a:lnTo>
                <a:lnTo>
                  <a:pt x="33" y="54"/>
                </a:lnTo>
                <a:cubicBezTo>
                  <a:pt x="34" y="50"/>
                  <a:pt x="35" y="46"/>
                  <a:pt x="36" y="42"/>
                </a:cubicBezTo>
                <a:lnTo>
                  <a:pt x="37" y="39"/>
                </a:lnTo>
                <a:cubicBezTo>
                  <a:pt x="43" y="24"/>
                  <a:pt x="57" y="13"/>
                  <a:pt x="72" y="10"/>
                </a:cubicBezTo>
                <a:cubicBezTo>
                  <a:pt x="88" y="7"/>
                  <a:pt x="104" y="12"/>
                  <a:pt x="116" y="23"/>
                </a:cubicBezTo>
                <a:lnTo>
                  <a:pt x="117" y="24"/>
                </a:lnTo>
                <a:cubicBezTo>
                  <a:pt x="122" y="29"/>
                  <a:pt x="126" y="36"/>
                  <a:pt x="129" y="43"/>
                </a:cubicBezTo>
                <a:lnTo>
                  <a:pt x="130" y="46"/>
                </a:lnTo>
                <a:lnTo>
                  <a:pt x="126" y="38"/>
                </a:lnTo>
                <a:lnTo>
                  <a:pt x="129" y="43"/>
                </a:lnTo>
                <a:lnTo>
                  <a:pt x="87" y="18"/>
                </a:lnTo>
                <a:lnTo>
                  <a:pt x="91" y="18"/>
                </a:lnTo>
                <a:lnTo>
                  <a:pt x="46" y="51"/>
                </a:lnTo>
                <a:lnTo>
                  <a:pt x="47" y="48"/>
                </a:lnTo>
                <a:lnTo>
                  <a:pt x="46" y="50"/>
                </a:lnTo>
                <a:cubicBezTo>
                  <a:pt x="52" y="26"/>
                  <a:pt x="75" y="11"/>
                  <a:pt x="99" y="14"/>
                </a:cubicBezTo>
                <a:cubicBezTo>
                  <a:pt x="123" y="17"/>
                  <a:pt x="141" y="37"/>
                  <a:pt x="141" y="61"/>
                </a:cubicBezTo>
                <a:lnTo>
                  <a:pt x="141" y="63"/>
                </a:lnTo>
                <a:cubicBezTo>
                  <a:pt x="141" y="66"/>
                  <a:pt x="141" y="69"/>
                  <a:pt x="140" y="71"/>
                </a:cubicBezTo>
                <a:lnTo>
                  <a:pt x="140" y="74"/>
                </a:lnTo>
                <a:lnTo>
                  <a:pt x="140" y="66"/>
                </a:lnTo>
                <a:lnTo>
                  <a:pt x="140" y="70"/>
                </a:lnTo>
                <a:lnTo>
                  <a:pt x="135" y="49"/>
                </a:lnTo>
                <a:lnTo>
                  <a:pt x="136" y="50"/>
                </a:lnTo>
                <a:lnTo>
                  <a:pt x="45" y="71"/>
                </a:lnTo>
                <a:lnTo>
                  <a:pt x="45" y="68"/>
                </a:lnTo>
                <a:lnTo>
                  <a:pt x="46" y="58"/>
                </a:lnTo>
                <a:lnTo>
                  <a:pt x="45" y="58"/>
                </a:lnTo>
                <a:lnTo>
                  <a:pt x="45" y="57"/>
                </a:lnTo>
                <a:cubicBezTo>
                  <a:pt x="45" y="30"/>
                  <a:pt x="67" y="9"/>
                  <a:pt x="93" y="9"/>
                </a:cubicBezTo>
                <a:cubicBezTo>
                  <a:pt x="120" y="9"/>
                  <a:pt x="141" y="30"/>
                  <a:pt x="141" y="57"/>
                </a:cubicBezTo>
                <a:lnTo>
                  <a:pt x="141" y="60"/>
                </a:lnTo>
                <a:lnTo>
                  <a:pt x="141" y="70"/>
                </a:lnTo>
                <a:lnTo>
                  <a:pt x="141" y="72"/>
                </a:lnTo>
                <a:lnTo>
                  <a:pt x="141" y="76"/>
                </a:lnTo>
                <a:lnTo>
                  <a:pt x="105" y="29"/>
                </a:lnTo>
                <a:lnTo>
                  <a:pt x="107" y="30"/>
                </a:lnTo>
                <a:lnTo>
                  <a:pt x="83" y="30"/>
                </a:lnTo>
                <a:lnTo>
                  <a:pt x="85" y="29"/>
                </a:lnTo>
                <a:cubicBezTo>
                  <a:pt x="105" y="24"/>
                  <a:pt x="126" y="32"/>
                  <a:pt x="137" y="49"/>
                </a:cubicBezTo>
                <a:lnTo>
                  <a:pt x="139" y="52"/>
                </a:lnTo>
                <a:lnTo>
                  <a:pt x="143" y="60"/>
                </a:lnTo>
                <a:lnTo>
                  <a:pt x="57" y="60"/>
                </a:lnTo>
                <a:lnTo>
                  <a:pt x="58" y="58"/>
                </a:lnTo>
                <a:lnTo>
                  <a:pt x="54" y="71"/>
                </a:lnTo>
                <a:lnTo>
                  <a:pt x="54" y="68"/>
                </a:lnTo>
                <a:cubicBezTo>
                  <a:pt x="58" y="45"/>
                  <a:pt x="78" y="28"/>
                  <a:pt x="101" y="28"/>
                </a:cubicBezTo>
                <a:lnTo>
                  <a:pt x="103" y="28"/>
                </a:lnTo>
                <a:lnTo>
                  <a:pt x="105" y="28"/>
                </a:lnTo>
                <a:lnTo>
                  <a:pt x="59" y="63"/>
                </a:lnTo>
                <a:lnTo>
                  <a:pt x="60" y="59"/>
                </a:lnTo>
                <a:lnTo>
                  <a:pt x="61" y="56"/>
                </a:lnTo>
                <a:cubicBezTo>
                  <a:pt x="68" y="34"/>
                  <a:pt x="90" y="20"/>
                  <a:pt x="112" y="23"/>
                </a:cubicBezTo>
                <a:cubicBezTo>
                  <a:pt x="135" y="26"/>
                  <a:pt x="153" y="45"/>
                  <a:pt x="154" y="68"/>
                </a:cubicBezTo>
                <a:lnTo>
                  <a:pt x="155" y="75"/>
                </a:lnTo>
                <a:lnTo>
                  <a:pt x="155" y="82"/>
                </a:lnTo>
                <a:lnTo>
                  <a:pt x="147" y="59"/>
                </a:lnTo>
                <a:lnTo>
                  <a:pt x="149" y="62"/>
                </a:lnTo>
                <a:lnTo>
                  <a:pt x="143" y="55"/>
                </a:lnTo>
                <a:lnTo>
                  <a:pt x="145" y="57"/>
                </a:lnTo>
                <a:cubicBezTo>
                  <a:pt x="151" y="62"/>
                  <a:pt x="155" y="68"/>
                  <a:pt x="157" y="75"/>
                </a:cubicBezTo>
                <a:lnTo>
                  <a:pt x="159" y="80"/>
                </a:lnTo>
                <a:cubicBezTo>
                  <a:pt x="161" y="88"/>
                  <a:pt x="162" y="96"/>
                  <a:pt x="160" y="104"/>
                </a:cubicBezTo>
                <a:lnTo>
                  <a:pt x="159" y="109"/>
                </a:lnTo>
                <a:lnTo>
                  <a:pt x="159" y="90"/>
                </a:lnTo>
                <a:lnTo>
                  <a:pt x="160" y="94"/>
                </a:lnTo>
                <a:lnTo>
                  <a:pt x="113" y="56"/>
                </a:lnTo>
                <a:lnTo>
                  <a:pt x="115" y="56"/>
                </a:lnTo>
                <a:lnTo>
                  <a:pt x="117" y="56"/>
                </a:lnTo>
                <a:cubicBezTo>
                  <a:pt x="134" y="56"/>
                  <a:pt x="149" y="65"/>
                  <a:pt x="158" y="80"/>
                </a:cubicBezTo>
                <a:lnTo>
                  <a:pt x="161" y="85"/>
                </a:lnTo>
                <a:cubicBezTo>
                  <a:pt x="164" y="89"/>
                  <a:pt x="166" y="94"/>
                  <a:pt x="167" y="99"/>
                </a:cubicBezTo>
                <a:lnTo>
                  <a:pt x="168" y="104"/>
                </a:lnTo>
                <a:lnTo>
                  <a:pt x="169" y="110"/>
                </a:lnTo>
                <a:lnTo>
                  <a:pt x="169" y="107"/>
                </a:lnTo>
                <a:lnTo>
                  <a:pt x="163" y="95"/>
                </a:lnTo>
                <a:lnTo>
                  <a:pt x="164" y="97"/>
                </a:lnTo>
                <a:lnTo>
                  <a:pt x="77" y="112"/>
                </a:lnTo>
                <a:lnTo>
                  <a:pt x="78" y="110"/>
                </a:lnTo>
                <a:lnTo>
                  <a:pt x="78" y="110"/>
                </a:lnTo>
                <a:cubicBezTo>
                  <a:pt x="82" y="87"/>
                  <a:pt x="102" y="71"/>
                  <a:pt x="125" y="71"/>
                </a:cubicBezTo>
                <a:lnTo>
                  <a:pt x="126" y="71"/>
                </a:lnTo>
                <a:cubicBezTo>
                  <a:pt x="140" y="71"/>
                  <a:pt x="153" y="77"/>
                  <a:pt x="162" y="87"/>
                </a:cubicBezTo>
                <a:cubicBezTo>
                  <a:pt x="171" y="97"/>
                  <a:pt x="176" y="111"/>
                  <a:pt x="174" y="124"/>
                </a:cubicBezTo>
                <a:lnTo>
                  <a:pt x="174" y="129"/>
                </a:lnTo>
                <a:lnTo>
                  <a:pt x="172" y="110"/>
                </a:lnTo>
                <a:lnTo>
                  <a:pt x="173" y="115"/>
                </a:lnTo>
                <a:lnTo>
                  <a:pt x="175" y="118"/>
                </a:lnTo>
                <a:lnTo>
                  <a:pt x="129" y="85"/>
                </a:lnTo>
                <a:lnTo>
                  <a:pt x="131" y="85"/>
                </a:lnTo>
                <a:lnTo>
                  <a:pt x="94" y="102"/>
                </a:lnTo>
                <a:lnTo>
                  <a:pt x="97" y="99"/>
                </a:lnTo>
                <a:cubicBezTo>
                  <a:pt x="100" y="95"/>
                  <a:pt x="104" y="92"/>
                  <a:pt x="109" y="89"/>
                </a:cubicBezTo>
                <a:lnTo>
                  <a:pt x="111" y="87"/>
                </a:lnTo>
                <a:cubicBezTo>
                  <a:pt x="123" y="80"/>
                  <a:pt x="137" y="79"/>
                  <a:pt x="149" y="82"/>
                </a:cubicBezTo>
                <a:cubicBezTo>
                  <a:pt x="162" y="86"/>
                  <a:pt x="173" y="95"/>
                  <a:pt x="179" y="107"/>
                </a:cubicBezTo>
                <a:lnTo>
                  <a:pt x="181" y="111"/>
                </a:lnTo>
                <a:cubicBezTo>
                  <a:pt x="182" y="114"/>
                  <a:pt x="183" y="117"/>
                  <a:pt x="184" y="120"/>
                </a:cubicBezTo>
                <a:lnTo>
                  <a:pt x="186" y="125"/>
                </a:lnTo>
                <a:lnTo>
                  <a:pt x="124" y="92"/>
                </a:lnTo>
                <a:lnTo>
                  <a:pt x="126" y="92"/>
                </a:lnTo>
                <a:cubicBezTo>
                  <a:pt x="138" y="88"/>
                  <a:pt x="151" y="89"/>
                  <a:pt x="162" y="95"/>
                </a:cubicBezTo>
                <a:lnTo>
                  <a:pt x="163" y="95"/>
                </a:lnTo>
                <a:cubicBezTo>
                  <a:pt x="180" y="103"/>
                  <a:pt x="190" y="120"/>
                  <a:pt x="190" y="138"/>
                </a:cubicBezTo>
                <a:lnTo>
                  <a:pt x="190" y="145"/>
                </a:lnTo>
                <a:lnTo>
                  <a:pt x="190" y="152"/>
                </a:lnTo>
                <a:lnTo>
                  <a:pt x="142" y="104"/>
                </a:lnTo>
                <a:lnTo>
                  <a:pt x="142" y="104"/>
                </a:lnTo>
                <a:cubicBezTo>
                  <a:pt x="169" y="104"/>
                  <a:pt x="190" y="125"/>
                  <a:pt x="190" y="152"/>
                </a:cubicBezTo>
                <a:lnTo>
                  <a:pt x="190" y="155"/>
                </a:lnTo>
                <a:lnTo>
                  <a:pt x="190" y="157"/>
                </a:lnTo>
                <a:lnTo>
                  <a:pt x="100" y="136"/>
                </a:lnTo>
                <a:lnTo>
                  <a:pt x="101" y="133"/>
                </a:lnTo>
                <a:cubicBezTo>
                  <a:pt x="103" y="128"/>
                  <a:pt x="106" y="124"/>
                  <a:pt x="110" y="120"/>
                </a:cubicBezTo>
                <a:lnTo>
                  <a:pt x="112" y="118"/>
                </a:lnTo>
                <a:cubicBezTo>
                  <a:pt x="123" y="107"/>
                  <a:pt x="140" y="102"/>
                  <a:pt x="156" y="105"/>
                </a:cubicBezTo>
                <a:cubicBezTo>
                  <a:pt x="171" y="108"/>
                  <a:pt x="185" y="119"/>
                  <a:pt x="191" y="134"/>
                </a:cubicBezTo>
                <a:lnTo>
                  <a:pt x="192" y="137"/>
                </a:lnTo>
                <a:cubicBezTo>
                  <a:pt x="192" y="139"/>
                  <a:pt x="193" y="142"/>
                  <a:pt x="194" y="144"/>
                </a:cubicBezTo>
                <a:lnTo>
                  <a:pt x="195" y="149"/>
                </a:lnTo>
                <a:lnTo>
                  <a:pt x="195" y="148"/>
                </a:lnTo>
                <a:lnTo>
                  <a:pt x="196" y="151"/>
                </a:lnTo>
                <a:lnTo>
                  <a:pt x="120" y="129"/>
                </a:lnTo>
                <a:lnTo>
                  <a:pt x="123" y="127"/>
                </a:lnTo>
                <a:lnTo>
                  <a:pt x="116" y="134"/>
                </a:lnTo>
                <a:lnTo>
                  <a:pt x="119" y="131"/>
                </a:lnTo>
                <a:cubicBezTo>
                  <a:pt x="136" y="110"/>
                  <a:pt x="166" y="108"/>
                  <a:pt x="186" y="125"/>
                </a:cubicBezTo>
                <a:lnTo>
                  <a:pt x="189" y="127"/>
                </a:lnTo>
                <a:lnTo>
                  <a:pt x="195" y="133"/>
                </a:lnTo>
                <a:lnTo>
                  <a:pt x="120" y="142"/>
                </a:lnTo>
                <a:lnTo>
                  <a:pt x="121" y="139"/>
                </a:lnTo>
                <a:lnTo>
                  <a:pt x="114" y="164"/>
                </a:lnTo>
                <a:lnTo>
                  <a:pt x="114" y="161"/>
                </a:lnTo>
                <a:lnTo>
                  <a:pt x="210" y="167"/>
                </a:lnTo>
                <a:lnTo>
                  <a:pt x="210" y="171"/>
                </a:lnTo>
                <a:lnTo>
                  <a:pt x="208" y="180"/>
                </a:lnTo>
                <a:lnTo>
                  <a:pt x="161" y="123"/>
                </a:lnTo>
                <a:lnTo>
                  <a:pt x="161" y="123"/>
                </a:lnTo>
                <a:cubicBezTo>
                  <a:pt x="188" y="123"/>
                  <a:pt x="209" y="144"/>
                  <a:pt x="209" y="171"/>
                </a:cubicBezTo>
                <a:lnTo>
                  <a:pt x="209" y="176"/>
                </a:lnTo>
                <a:lnTo>
                  <a:pt x="209" y="168"/>
                </a:lnTo>
                <a:lnTo>
                  <a:pt x="209" y="171"/>
                </a:lnTo>
                <a:lnTo>
                  <a:pt x="208" y="164"/>
                </a:lnTo>
                <a:lnTo>
                  <a:pt x="208" y="165"/>
                </a:lnTo>
                <a:lnTo>
                  <a:pt x="129" y="147"/>
                </a:lnTo>
                <a:lnTo>
                  <a:pt x="130" y="145"/>
                </a:lnTo>
                <a:lnTo>
                  <a:pt x="124" y="152"/>
                </a:lnTo>
                <a:lnTo>
                  <a:pt x="126" y="149"/>
                </a:lnTo>
                <a:lnTo>
                  <a:pt x="129" y="145"/>
                </a:lnTo>
                <a:cubicBezTo>
                  <a:pt x="133" y="139"/>
                  <a:pt x="138" y="135"/>
                  <a:pt x="144" y="131"/>
                </a:cubicBezTo>
                <a:lnTo>
                  <a:pt x="146" y="130"/>
                </a:lnTo>
                <a:cubicBezTo>
                  <a:pt x="161" y="121"/>
                  <a:pt x="180" y="121"/>
                  <a:pt x="195" y="129"/>
                </a:cubicBezTo>
                <a:cubicBezTo>
                  <a:pt x="210" y="138"/>
                  <a:pt x="219" y="154"/>
                  <a:pt x="219" y="171"/>
                </a:cubicBezTo>
                <a:lnTo>
                  <a:pt x="219" y="175"/>
                </a:lnTo>
                <a:lnTo>
                  <a:pt x="219" y="180"/>
                </a:lnTo>
                <a:lnTo>
                  <a:pt x="183" y="134"/>
                </a:lnTo>
                <a:lnTo>
                  <a:pt x="185" y="134"/>
                </a:lnTo>
                <a:lnTo>
                  <a:pt x="165" y="134"/>
                </a:lnTo>
                <a:lnTo>
                  <a:pt x="168" y="133"/>
                </a:lnTo>
                <a:cubicBezTo>
                  <a:pt x="171" y="133"/>
                  <a:pt x="173" y="132"/>
                  <a:pt x="176" y="132"/>
                </a:cubicBezTo>
                <a:lnTo>
                  <a:pt x="181" y="132"/>
                </a:lnTo>
                <a:cubicBezTo>
                  <a:pt x="204" y="132"/>
                  <a:pt x="224" y="149"/>
                  <a:pt x="228" y="173"/>
                </a:cubicBezTo>
                <a:lnTo>
                  <a:pt x="229" y="176"/>
                </a:lnTo>
                <a:lnTo>
                  <a:pt x="229" y="174"/>
                </a:lnTo>
                <a:lnTo>
                  <a:pt x="134" y="185"/>
                </a:lnTo>
                <a:lnTo>
                  <a:pt x="134" y="183"/>
                </a:lnTo>
                <a:lnTo>
                  <a:pt x="135" y="192"/>
                </a:lnTo>
                <a:lnTo>
                  <a:pt x="134" y="190"/>
                </a:lnTo>
                <a:cubicBezTo>
                  <a:pt x="129" y="164"/>
                  <a:pt x="146" y="139"/>
                  <a:pt x="171" y="134"/>
                </a:cubicBezTo>
                <a:cubicBezTo>
                  <a:pt x="196" y="128"/>
                  <a:pt x="222" y="144"/>
                  <a:pt x="228" y="169"/>
                </a:cubicBezTo>
                <a:lnTo>
                  <a:pt x="229" y="171"/>
                </a:lnTo>
                <a:cubicBezTo>
                  <a:pt x="229" y="175"/>
                  <a:pt x="230" y="179"/>
                  <a:pt x="230" y="182"/>
                </a:cubicBezTo>
                <a:lnTo>
                  <a:pt x="230" y="185"/>
                </a:lnTo>
                <a:lnTo>
                  <a:pt x="229" y="195"/>
                </a:lnTo>
                <a:lnTo>
                  <a:pt x="181" y="142"/>
                </a:lnTo>
                <a:lnTo>
                  <a:pt x="182" y="142"/>
                </a:lnTo>
                <a:cubicBezTo>
                  <a:pt x="209" y="142"/>
                  <a:pt x="230" y="163"/>
                  <a:pt x="230" y="190"/>
                </a:cubicBezTo>
                <a:lnTo>
                  <a:pt x="230" y="193"/>
                </a:lnTo>
                <a:lnTo>
                  <a:pt x="231" y="194"/>
                </a:lnTo>
                <a:lnTo>
                  <a:pt x="231" y="198"/>
                </a:lnTo>
                <a:lnTo>
                  <a:pt x="223" y="176"/>
                </a:lnTo>
                <a:lnTo>
                  <a:pt x="224" y="178"/>
                </a:lnTo>
                <a:lnTo>
                  <a:pt x="145" y="178"/>
                </a:lnTo>
                <a:lnTo>
                  <a:pt x="147" y="175"/>
                </a:lnTo>
                <a:lnTo>
                  <a:pt x="147" y="174"/>
                </a:lnTo>
                <a:lnTo>
                  <a:pt x="147" y="172"/>
                </a:lnTo>
                <a:cubicBezTo>
                  <a:pt x="148" y="169"/>
                  <a:pt x="149" y="167"/>
                  <a:pt x="150" y="165"/>
                </a:cubicBezTo>
                <a:lnTo>
                  <a:pt x="152" y="162"/>
                </a:lnTo>
                <a:cubicBezTo>
                  <a:pt x="161" y="147"/>
                  <a:pt x="177" y="137"/>
                  <a:pt x="194" y="137"/>
                </a:cubicBezTo>
                <a:lnTo>
                  <a:pt x="197" y="137"/>
                </a:lnTo>
                <a:cubicBezTo>
                  <a:pt x="218" y="137"/>
                  <a:pt x="236" y="151"/>
                  <a:pt x="243" y="170"/>
                </a:cubicBezTo>
                <a:lnTo>
                  <a:pt x="244" y="175"/>
                </a:lnTo>
                <a:cubicBezTo>
                  <a:pt x="246" y="180"/>
                  <a:pt x="246" y="185"/>
                  <a:pt x="246" y="190"/>
                </a:cubicBezTo>
                <a:lnTo>
                  <a:pt x="246" y="197"/>
                </a:lnTo>
                <a:lnTo>
                  <a:pt x="246" y="208"/>
                </a:lnTo>
                <a:lnTo>
                  <a:pt x="198" y="156"/>
                </a:lnTo>
                <a:lnTo>
                  <a:pt x="199" y="156"/>
                </a:lnTo>
                <a:cubicBezTo>
                  <a:pt x="213" y="156"/>
                  <a:pt x="226" y="162"/>
                  <a:pt x="235" y="172"/>
                </a:cubicBezTo>
                <a:cubicBezTo>
                  <a:pt x="244" y="182"/>
                  <a:pt x="249" y="196"/>
                  <a:pt x="247" y="209"/>
                </a:cubicBezTo>
                <a:lnTo>
                  <a:pt x="247" y="214"/>
                </a:lnTo>
                <a:lnTo>
                  <a:pt x="247" y="214"/>
                </a:lnTo>
                <a:lnTo>
                  <a:pt x="156" y="193"/>
                </a:lnTo>
                <a:lnTo>
                  <a:pt x="157" y="191"/>
                </a:lnTo>
                <a:lnTo>
                  <a:pt x="159" y="188"/>
                </a:lnTo>
                <a:cubicBezTo>
                  <a:pt x="167" y="171"/>
                  <a:pt x="183" y="161"/>
                  <a:pt x="201" y="161"/>
                </a:cubicBezTo>
                <a:lnTo>
                  <a:pt x="202" y="161"/>
                </a:lnTo>
                <a:cubicBezTo>
                  <a:pt x="224" y="161"/>
                  <a:pt x="242" y="175"/>
                  <a:pt x="248" y="195"/>
                </a:cubicBezTo>
                <a:lnTo>
                  <a:pt x="250" y="200"/>
                </a:lnTo>
                <a:cubicBezTo>
                  <a:pt x="251" y="205"/>
                  <a:pt x="252" y="209"/>
                  <a:pt x="252" y="214"/>
                </a:cubicBezTo>
                <a:lnTo>
                  <a:pt x="252" y="217"/>
                </a:lnTo>
                <a:lnTo>
                  <a:pt x="252" y="218"/>
                </a:lnTo>
                <a:cubicBezTo>
                  <a:pt x="252" y="242"/>
                  <a:pt x="235" y="262"/>
                  <a:pt x="212" y="266"/>
                </a:cubicBezTo>
                <a:cubicBezTo>
                  <a:pt x="188" y="270"/>
                  <a:pt x="166" y="256"/>
                  <a:pt x="158" y="234"/>
                </a:cubicBezTo>
                <a:lnTo>
                  <a:pt x="158" y="232"/>
                </a:lnTo>
                <a:cubicBezTo>
                  <a:pt x="156" y="227"/>
                  <a:pt x="155" y="222"/>
                  <a:pt x="155" y="217"/>
                </a:cubicBezTo>
                <a:lnTo>
                  <a:pt x="155" y="214"/>
                </a:lnTo>
                <a:cubicBezTo>
                  <a:pt x="155" y="211"/>
                  <a:pt x="156" y="209"/>
                  <a:pt x="156" y="206"/>
                </a:cubicBezTo>
                <a:lnTo>
                  <a:pt x="157" y="203"/>
                </a:lnTo>
                <a:cubicBezTo>
                  <a:pt x="157" y="198"/>
                  <a:pt x="159" y="194"/>
                  <a:pt x="161" y="190"/>
                </a:cubicBezTo>
                <a:lnTo>
                  <a:pt x="162" y="188"/>
                </a:lnTo>
                <a:cubicBezTo>
                  <a:pt x="172" y="168"/>
                  <a:pt x="193" y="158"/>
                  <a:pt x="214" y="162"/>
                </a:cubicBezTo>
                <a:cubicBezTo>
                  <a:pt x="235" y="166"/>
                  <a:pt x="251" y="183"/>
                  <a:pt x="253" y="204"/>
                </a:cubicBezTo>
                <a:lnTo>
                  <a:pt x="253" y="209"/>
                </a:lnTo>
                <a:lnTo>
                  <a:pt x="253" y="209"/>
                </a:lnTo>
                <a:lnTo>
                  <a:pt x="252" y="202"/>
                </a:lnTo>
                <a:lnTo>
                  <a:pt x="252" y="203"/>
                </a:lnTo>
                <a:lnTo>
                  <a:pt x="167" y="192"/>
                </a:lnTo>
                <a:lnTo>
                  <a:pt x="168" y="190"/>
                </a:lnTo>
                <a:lnTo>
                  <a:pt x="162" y="202"/>
                </a:lnTo>
                <a:lnTo>
                  <a:pt x="163" y="199"/>
                </a:lnTo>
                <a:lnTo>
                  <a:pt x="164" y="195"/>
                </a:lnTo>
                <a:cubicBezTo>
                  <a:pt x="169" y="179"/>
                  <a:pt x="182" y="167"/>
                  <a:pt x="198" y="162"/>
                </a:cubicBezTo>
                <a:cubicBezTo>
                  <a:pt x="215" y="158"/>
                  <a:pt x="232" y="163"/>
                  <a:pt x="244" y="175"/>
                </a:cubicBezTo>
                <a:lnTo>
                  <a:pt x="246" y="177"/>
                </a:lnTo>
                <a:cubicBezTo>
                  <a:pt x="250" y="181"/>
                  <a:pt x="253" y="185"/>
                  <a:pt x="255" y="190"/>
                </a:cubicBezTo>
                <a:lnTo>
                  <a:pt x="256" y="193"/>
                </a:lnTo>
                <a:cubicBezTo>
                  <a:pt x="259" y="198"/>
                  <a:pt x="261" y="203"/>
                  <a:pt x="261" y="209"/>
                </a:cubicBezTo>
                <a:lnTo>
                  <a:pt x="262" y="213"/>
                </a:lnTo>
                <a:lnTo>
                  <a:pt x="262" y="221"/>
                </a:lnTo>
                <a:cubicBezTo>
                  <a:pt x="262" y="225"/>
                  <a:pt x="261" y="229"/>
                  <a:pt x="261" y="233"/>
                </a:cubicBezTo>
                <a:lnTo>
                  <a:pt x="260" y="235"/>
                </a:lnTo>
                <a:cubicBezTo>
                  <a:pt x="254" y="260"/>
                  <a:pt x="228" y="276"/>
                  <a:pt x="203" y="270"/>
                </a:cubicBezTo>
                <a:cubicBezTo>
                  <a:pt x="178" y="265"/>
                  <a:pt x="161" y="240"/>
                  <a:pt x="166" y="214"/>
                </a:cubicBezTo>
                <a:lnTo>
                  <a:pt x="167" y="212"/>
                </a:lnTo>
                <a:lnTo>
                  <a:pt x="167" y="209"/>
                </a:lnTo>
                <a:cubicBezTo>
                  <a:pt x="171" y="190"/>
                  <a:pt x="187" y="175"/>
                  <a:pt x="206" y="171"/>
                </a:cubicBezTo>
                <a:cubicBezTo>
                  <a:pt x="226" y="168"/>
                  <a:pt x="245" y="177"/>
                  <a:pt x="256" y="194"/>
                </a:cubicBezTo>
                <a:lnTo>
                  <a:pt x="257" y="196"/>
                </a:lnTo>
                <a:lnTo>
                  <a:pt x="259" y="199"/>
                </a:lnTo>
                <a:lnTo>
                  <a:pt x="174" y="204"/>
                </a:lnTo>
                <a:lnTo>
                  <a:pt x="176" y="199"/>
                </a:lnTo>
                <a:lnTo>
                  <a:pt x="175" y="200"/>
                </a:lnTo>
                <a:cubicBezTo>
                  <a:pt x="181" y="180"/>
                  <a:pt x="200" y="166"/>
                  <a:pt x="221" y="166"/>
                </a:cubicBezTo>
                <a:lnTo>
                  <a:pt x="223" y="166"/>
                </a:lnTo>
                <a:cubicBezTo>
                  <a:pt x="250" y="166"/>
                  <a:pt x="271" y="187"/>
                  <a:pt x="271" y="214"/>
                </a:cubicBezTo>
                <a:lnTo>
                  <a:pt x="271" y="217"/>
                </a:lnTo>
                <a:lnTo>
                  <a:pt x="271" y="227"/>
                </a:lnTo>
                <a:lnTo>
                  <a:pt x="270" y="232"/>
                </a:lnTo>
                <a:lnTo>
                  <a:pt x="270" y="228"/>
                </a:lnTo>
                <a:cubicBezTo>
                  <a:pt x="270" y="254"/>
                  <a:pt x="249" y="276"/>
                  <a:pt x="222" y="276"/>
                </a:cubicBezTo>
                <a:cubicBezTo>
                  <a:pt x="196" y="276"/>
                  <a:pt x="174" y="254"/>
                  <a:pt x="174" y="228"/>
                </a:cubicBezTo>
                <a:lnTo>
                  <a:pt x="174" y="226"/>
                </a:lnTo>
                <a:lnTo>
                  <a:pt x="174" y="221"/>
                </a:lnTo>
                <a:lnTo>
                  <a:pt x="174" y="217"/>
                </a:lnTo>
                <a:cubicBezTo>
                  <a:pt x="174" y="214"/>
                  <a:pt x="175" y="212"/>
                  <a:pt x="175" y="209"/>
                </a:cubicBezTo>
                <a:lnTo>
                  <a:pt x="176" y="206"/>
                </a:lnTo>
                <a:cubicBezTo>
                  <a:pt x="179" y="187"/>
                  <a:pt x="194" y="171"/>
                  <a:pt x="213" y="167"/>
                </a:cubicBezTo>
                <a:cubicBezTo>
                  <a:pt x="232" y="163"/>
                  <a:pt x="252" y="171"/>
                  <a:pt x="263" y="187"/>
                </a:cubicBezTo>
                <a:lnTo>
                  <a:pt x="264" y="189"/>
                </a:lnTo>
                <a:cubicBezTo>
                  <a:pt x="268" y="194"/>
                  <a:pt x="270" y="201"/>
                  <a:pt x="271" y="208"/>
                </a:cubicBezTo>
                <a:lnTo>
                  <a:pt x="272" y="211"/>
                </a:lnTo>
                <a:lnTo>
                  <a:pt x="224" y="170"/>
                </a:lnTo>
                <a:lnTo>
                  <a:pt x="227" y="170"/>
                </a:lnTo>
                <a:lnTo>
                  <a:pt x="189" y="188"/>
                </a:lnTo>
                <a:lnTo>
                  <a:pt x="191" y="186"/>
                </a:lnTo>
                <a:lnTo>
                  <a:pt x="197" y="180"/>
                </a:lnTo>
                <a:cubicBezTo>
                  <a:pt x="208" y="169"/>
                  <a:pt x="224" y="164"/>
                  <a:pt x="240" y="167"/>
                </a:cubicBezTo>
                <a:cubicBezTo>
                  <a:pt x="255" y="170"/>
                  <a:pt x="268" y="180"/>
                  <a:pt x="275" y="194"/>
                </a:cubicBezTo>
                <a:lnTo>
                  <a:pt x="277" y="199"/>
                </a:lnTo>
                <a:lnTo>
                  <a:pt x="280" y="206"/>
                </a:lnTo>
                <a:lnTo>
                  <a:pt x="284" y="214"/>
                </a:lnTo>
                <a:lnTo>
                  <a:pt x="239" y="185"/>
                </a:lnTo>
                <a:lnTo>
                  <a:pt x="241" y="185"/>
                </a:lnTo>
                <a:lnTo>
                  <a:pt x="195" y="220"/>
                </a:lnTo>
                <a:lnTo>
                  <a:pt x="197" y="213"/>
                </a:lnTo>
                <a:lnTo>
                  <a:pt x="198" y="209"/>
                </a:lnTo>
                <a:cubicBezTo>
                  <a:pt x="202" y="191"/>
                  <a:pt x="215" y="176"/>
                  <a:pt x="233" y="172"/>
                </a:cubicBezTo>
                <a:lnTo>
                  <a:pt x="235" y="171"/>
                </a:lnTo>
                <a:cubicBezTo>
                  <a:pt x="246" y="169"/>
                  <a:pt x="258" y="170"/>
                  <a:pt x="268" y="175"/>
                </a:cubicBezTo>
                <a:lnTo>
                  <a:pt x="269" y="176"/>
                </a:lnTo>
                <a:cubicBezTo>
                  <a:pt x="284" y="183"/>
                  <a:pt x="294" y="197"/>
                  <a:pt x="296" y="214"/>
                </a:cubicBezTo>
                <a:lnTo>
                  <a:pt x="296" y="219"/>
                </a:lnTo>
                <a:cubicBezTo>
                  <a:pt x="297" y="222"/>
                  <a:pt x="297" y="225"/>
                  <a:pt x="296" y="229"/>
                </a:cubicBezTo>
                <a:lnTo>
                  <a:pt x="296" y="233"/>
                </a:lnTo>
                <a:lnTo>
                  <a:pt x="248" y="180"/>
                </a:lnTo>
                <a:lnTo>
                  <a:pt x="249" y="180"/>
                </a:lnTo>
                <a:lnTo>
                  <a:pt x="251" y="180"/>
                </a:lnTo>
                <a:cubicBezTo>
                  <a:pt x="272" y="180"/>
                  <a:pt x="291" y="194"/>
                  <a:pt x="297" y="214"/>
                </a:cubicBezTo>
                <a:lnTo>
                  <a:pt x="298" y="219"/>
                </a:lnTo>
                <a:lnTo>
                  <a:pt x="252" y="185"/>
                </a:lnTo>
                <a:lnTo>
                  <a:pt x="257" y="185"/>
                </a:lnTo>
                <a:lnTo>
                  <a:pt x="244" y="187"/>
                </a:lnTo>
                <a:lnTo>
                  <a:pt x="247" y="186"/>
                </a:lnTo>
                <a:cubicBezTo>
                  <a:pt x="258" y="183"/>
                  <a:pt x="268" y="183"/>
                  <a:pt x="278" y="187"/>
                </a:cubicBezTo>
                <a:lnTo>
                  <a:pt x="281" y="188"/>
                </a:lnTo>
                <a:cubicBezTo>
                  <a:pt x="296" y="195"/>
                  <a:pt x="308" y="209"/>
                  <a:pt x="310" y="225"/>
                </a:cubicBezTo>
                <a:lnTo>
                  <a:pt x="311" y="228"/>
                </a:lnTo>
                <a:cubicBezTo>
                  <a:pt x="311" y="231"/>
                  <a:pt x="311" y="233"/>
                  <a:pt x="311" y="236"/>
                </a:cubicBezTo>
                <a:lnTo>
                  <a:pt x="311" y="240"/>
                </a:lnTo>
                <a:lnTo>
                  <a:pt x="312" y="239"/>
                </a:lnTo>
                <a:lnTo>
                  <a:pt x="312" y="247"/>
                </a:lnTo>
                <a:lnTo>
                  <a:pt x="224" y="220"/>
                </a:lnTo>
                <a:lnTo>
                  <a:pt x="225" y="219"/>
                </a:lnTo>
                <a:lnTo>
                  <a:pt x="218" y="238"/>
                </a:lnTo>
                <a:lnTo>
                  <a:pt x="218" y="235"/>
                </a:lnTo>
                <a:cubicBezTo>
                  <a:pt x="222" y="211"/>
                  <a:pt x="242" y="194"/>
                  <a:pt x="265" y="194"/>
                </a:cubicBezTo>
                <a:lnTo>
                  <a:pt x="268" y="194"/>
                </a:lnTo>
                <a:cubicBezTo>
                  <a:pt x="283" y="194"/>
                  <a:pt x="296" y="201"/>
                  <a:pt x="305" y="212"/>
                </a:cubicBezTo>
                <a:lnTo>
                  <a:pt x="307" y="215"/>
                </a:lnTo>
                <a:cubicBezTo>
                  <a:pt x="310" y="218"/>
                  <a:pt x="311" y="220"/>
                  <a:pt x="313" y="224"/>
                </a:cubicBezTo>
                <a:lnTo>
                  <a:pt x="314" y="226"/>
                </a:lnTo>
                <a:cubicBezTo>
                  <a:pt x="320" y="239"/>
                  <a:pt x="321" y="254"/>
                  <a:pt x="315" y="267"/>
                </a:cubicBezTo>
                <a:cubicBezTo>
                  <a:pt x="308" y="280"/>
                  <a:pt x="297" y="290"/>
                  <a:pt x="283" y="294"/>
                </a:cubicBezTo>
                <a:lnTo>
                  <a:pt x="281" y="294"/>
                </a:lnTo>
                <a:cubicBezTo>
                  <a:pt x="273" y="296"/>
                  <a:pt x="265" y="296"/>
                  <a:pt x="257" y="294"/>
                </a:cubicBezTo>
                <a:lnTo>
                  <a:pt x="255" y="294"/>
                </a:lnTo>
                <a:cubicBezTo>
                  <a:pt x="232" y="288"/>
                  <a:pt x="216" y="265"/>
                  <a:pt x="219" y="241"/>
                </a:cubicBezTo>
                <a:cubicBezTo>
                  <a:pt x="222" y="217"/>
                  <a:pt x="243" y="199"/>
                  <a:pt x="267" y="199"/>
                </a:cubicBezTo>
                <a:lnTo>
                  <a:pt x="267" y="199"/>
                </a:lnTo>
                <a:cubicBezTo>
                  <a:pt x="294" y="199"/>
                  <a:pt x="315" y="220"/>
                  <a:pt x="315" y="247"/>
                </a:cubicBezTo>
                <a:lnTo>
                  <a:pt x="315" y="252"/>
                </a:lnTo>
                <a:lnTo>
                  <a:pt x="315" y="256"/>
                </a:lnTo>
                <a:cubicBezTo>
                  <a:pt x="315" y="283"/>
                  <a:pt x="294" y="304"/>
                  <a:pt x="267" y="304"/>
                </a:cubicBezTo>
                <a:cubicBezTo>
                  <a:pt x="241" y="304"/>
                  <a:pt x="219" y="283"/>
                  <a:pt x="219" y="256"/>
                </a:cubicBezTo>
                <a:lnTo>
                  <a:pt x="219" y="254"/>
                </a:lnTo>
                <a:lnTo>
                  <a:pt x="219" y="252"/>
                </a:lnTo>
                <a:cubicBezTo>
                  <a:pt x="219" y="225"/>
                  <a:pt x="241" y="204"/>
                  <a:pt x="267" y="204"/>
                </a:cubicBezTo>
                <a:cubicBezTo>
                  <a:pt x="294" y="204"/>
                  <a:pt x="315" y="225"/>
                  <a:pt x="315" y="252"/>
                </a:cubicBezTo>
                <a:lnTo>
                  <a:pt x="315" y="254"/>
                </a:lnTo>
                <a:lnTo>
                  <a:pt x="315" y="256"/>
                </a:lnTo>
                <a:lnTo>
                  <a:pt x="222" y="241"/>
                </a:lnTo>
                <a:lnTo>
                  <a:pt x="222" y="240"/>
                </a:lnTo>
                <a:lnTo>
                  <a:pt x="220" y="248"/>
                </a:lnTo>
                <a:lnTo>
                  <a:pt x="221" y="245"/>
                </a:lnTo>
                <a:lnTo>
                  <a:pt x="222" y="241"/>
                </a:lnTo>
                <a:cubicBezTo>
                  <a:pt x="222" y="238"/>
                  <a:pt x="223" y="236"/>
                  <a:pt x="223" y="233"/>
                </a:cubicBezTo>
                <a:lnTo>
                  <a:pt x="224" y="232"/>
                </a:lnTo>
                <a:cubicBezTo>
                  <a:pt x="230" y="214"/>
                  <a:pt x="245" y="202"/>
                  <a:pt x="263" y="199"/>
                </a:cubicBezTo>
                <a:cubicBezTo>
                  <a:pt x="281" y="197"/>
                  <a:pt x="299" y="205"/>
                  <a:pt x="309" y="220"/>
                </a:cubicBezTo>
                <a:lnTo>
                  <a:pt x="310" y="222"/>
                </a:lnTo>
                <a:cubicBezTo>
                  <a:pt x="312" y="224"/>
                  <a:pt x="313" y="227"/>
                  <a:pt x="315" y="230"/>
                </a:cubicBezTo>
                <a:lnTo>
                  <a:pt x="316" y="233"/>
                </a:lnTo>
                <a:lnTo>
                  <a:pt x="319" y="240"/>
                </a:lnTo>
                <a:lnTo>
                  <a:pt x="313" y="228"/>
                </a:lnTo>
                <a:lnTo>
                  <a:pt x="314" y="230"/>
                </a:lnTo>
                <a:lnTo>
                  <a:pt x="234" y="230"/>
                </a:lnTo>
                <a:lnTo>
                  <a:pt x="235" y="228"/>
                </a:lnTo>
                <a:lnTo>
                  <a:pt x="229" y="242"/>
                </a:lnTo>
                <a:lnTo>
                  <a:pt x="230" y="238"/>
                </a:lnTo>
                <a:lnTo>
                  <a:pt x="229" y="241"/>
                </a:lnTo>
                <a:cubicBezTo>
                  <a:pt x="230" y="234"/>
                  <a:pt x="233" y="227"/>
                  <a:pt x="237" y="222"/>
                </a:cubicBezTo>
                <a:lnTo>
                  <a:pt x="238" y="220"/>
                </a:lnTo>
                <a:cubicBezTo>
                  <a:pt x="248" y="204"/>
                  <a:pt x="268" y="196"/>
                  <a:pt x="287" y="200"/>
                </a:cubicBezTo>
                <a:cubicBezTo>
                  <a:pt x="306" y="204"/>
                  <a:pt x="321" y="219"/>
                  <a:pt x="325" y="238"/>
                </a:cubicBezTo>
                <a:lnTo>
                  <a:pt x="325" y="240"/>
                </a:lnTo>
                <a:lnTo>
                  <a:pt x="326" y="249"/>
                </a:lnTo>
                <a:lnTo>
                  <a:pt x="326" y="258"/>
                </a:lnTo>
                <a:lnTo>
                  <a:pt x="326" y="251"/>
                </a:lnTo>
                <a:lnTo>
                  <a:pt x="326" y="254"/>
                </a:lnTo>
                <a:lnTo>
                  <a:pt x="245" y="228"/>
                </a:lnTo>
                <a:lnTo>
                  <a:pt x="247" y="226"/>
                </a:lnTo>
                <a:lnTo>
                  <a:pt x="234" y="247"/>
                </a:lnTo>
                <a:lnTo>
                  <a:pt x="235" y="243"/>
                </a:lnTo>
                <a:lnTo>
                  <a:pt x="237" y="238"/>
                </a:lnTo>
                <a:cubicBezTo>
                  <a:pt x="238" y="234"/>
                  <a:pt x="240" y="230"/>
                  <a:pt x="243" y="227"/>
                </a:cubicBezTo>
                <a:lnTo>
                  <a:pt x="244" y="225"/>
                </a:lnTo>
                <a:cubicBezTo>
                  <a:pt x="254" y="210"/>
                  <a:pt x="273" y="201"/>
                  <a:pt x="292" y="205"/>
                </a:cubicBezTo>
                <a:cubicBezTo>
                  <a:pt x="310" y="208"/>
                  <a:pt x="325" y="222"/>
                  <a:pt x="330" y="240"/>
                </a:cubicBezTo>
                <a:lnTo>
                  <a:pt x="331" y="242"/>
                </a:lnTo>
                <a:lnTo>
                  <a:pt x="332" y="247"/>
                </a:lnTo>
                <a:lnTo>
                  <a:pt x="284" y="208"/>
                </a:lnTo>
                <a:lnTo>
                  <a:pt x="286" y="208"/>
                </a:lnTo>
                <a:lnTo>
                  <a:pt x="287" y="208"/>
                </a:lnTo>
                <a:lnTo>
                  <a:pt x="289" y="208"/>
                </a:lnTo>
                <a:lnTo>
                  <a:pt x="290" y="208"/>
                </a:lnTo>
                <a:cubicBezTo>
                  <a:pt x="309" y="208"/>
                  <a:pt x="325" y="219"/>
                  <a:pt x="333" y="235"/>
                </a:cubicBezTo>
                <a:lnTo>
                  <a:pt x="335" y="238"/>
                </a:lnTo>
                <a:lnTo>
                  <a:pt x="336" y="240"/>
                </a:lnTo>
                <a:lnTo>
                  <a:pt x="248" y="279"/>
                </a:lnTo>
                <a:lnTo>
                  <a:pt x="247" y="277"/>
                </a:lnTo>
                <a:lnTo>
                  <a:pt x="251" y="284"/>
                </a:lnTo>
                <a:lnTo>
                  <a:pt x="249" y="281"/>
                </a:lnTo>
                <a:lnTo>
                  <a:pt x="335" y="239"/>
                </a:lnTo>
                <a:lnTo>
                  <a:pt x="336" y="241"/>
                </a:lnTo>
                <a:lnTo>
                  <a:pt x="333" y="234"/>
                </a:lnTo>
                <a:lnTo>
                  <a:pt x="334" y="237"/>
                </a:lnTo>
                <a:lnTo>
                  <a:pt x="245" y="261"/>
                </a:lnTo>
                <a:lnTo>
                  <a:pt x="245" y="256"/>
                </a:lnTo>
                <a:lnTo>
                  <a:pt x="245" y="252"/>
                </a:lnTo>
                <a:lnTo>
                  <a:pt x="340" y="264"/>
                </a:lnTo>
                <a:lnTo>
                  <a:pt x="339" y="266"/>
                </a:lnTo>
                <a:lnTo>
                  <a:pt x="340" y="254"/>
                </a:lnTo>
                <a:lnTo>
                  <a:pt x="340" y="256"/>
                </a:lnTo>
                <a:lnTo>
                  <a:pt x="259" y="223"/>
                </a:lnTo>
                <a:lnTo>
                  <a:pt x="261" y="221"/>
                </a:lnTo>
                <a:lnTo>
                  <a:pt x="263" y="218"/>
                </a:lnTo>
                <a:cubicBezTo>
                  <a:pt x="279" y="202"/>
                  <a:pt x="303" y="199"/>
                  <a:pt x="322" y="211"/>
                </a:cubicBezTo>
                <a:lnTo>
                  <a:pt x="324" y="212"/>
                </a:lnTo>
                <a:cubicBezTo>
                  <a:pt x="329" y="215"/>
                  <a:pt x="333" y="219"/>
                  <a:pt x="336" y="223"/>
                </a:cubicBezTo>
                <a:lnTo>
                  <a:pt x="339" y="226"/>
                </a:lnTo>
                <a:cubicBezTo>
                  <a:pt x="342" y="230"/>
                  <a:pt x="345" y="234"/>
                  <a:pt x="347" y="239"/>
                </a:cubicBezTo>
                <a:lnTo>
                  <a:pt x="349" y="244"/>
                </a:lnTo>
                <a:lnTo>
                  <a:pt x="304" y="213"/>
                </a:lnTo>
                <a:lnTo>
                  <a:pt x="307" y="213"/>
                </a:lnTo>
                <a:lnTo>
                  <a:pt x="264" y="240"/>
                </a:lnTo>
                <a:lnTo>
                  <a:pt x="267" y="235"/>
                </a:lnTo>
                <a:cubicBezTo>
                  <a:pt x="275" y="219"/>
                  <a:pt x="291" y="208"/>
                  <a:pt x="309" y="208"/>
                </a:cubicBezTo>
                <a:lnTo>
                  <a:pt x="311" y="208"/>
                </a:lnTo>
                <a:lnTo>
                  <a:pt x="312" y="208"/>
                </a:lnTo>
                <a:lnTo>
                  <a:pt x="265" y="247"/>
                </a:lnTo>
                <a:lnTo>
                  <a:pt x="265" y="245"/>
                </a:lnTo>
                <a:lnTo>
                  <a:pt x="266" y="266"/>
                </a:lnTo>
                <a:lnTo>
                  <a:pt x="265" y="264"/>
                </a:lnTo>
                <a:lnTo>
                  <a:pt x="341" y="290"/>
                </a:lnTo>
                <a:lnTo>
                  <a:pt x="339" y="292"/>
                </a:lnTo>
                <a:lnTo>
                  <a:pt x="350" y="280"/>
                </a:lnTo>
                <a:lnTo>
                  <a:pt x="348" y="283"/>
                </a:lnTo>
                <a:lnTo>
                  <a:pt x="351" y="235"/>
                </a:lnTo>
                <a:lnTo>
                  <a:pt x="353" y="240"/>
                </a:lnTo>
                <a:cubicBezTo>
                  <a:pt x="354" y="242"/>
                  <a:pt x="355" y="244"/>
                  <a:pt x="356" y="246"/>
                </a:cubicBezTo>
                <a:lnTo>
                  <a:pt x="358" y="251"/>
                </a:lnTo>
                <a:lnTo>
                  <a:pt x="312" y="218"/>
                </a:lnTo>
                <a:lnTo>
                  <a:pt x="313" y="218"/>
                </a:lnTo>
                <a:cubicBezTo>
                  <a:pt x="339" y="218"/>
                  <a:pt x="361" y="239"/>
                  <a:pt x="361" y="266"/>
                </a:cubicBezTo>
                <a:lnTo>
                  <a:pt x="361" y="269"/>
                </a:lnTo>
                <a:cubicBezTo>
                  <a:pt x="361" y="273"/>
                  <a:pt x="360" y="277"/>
                  <a:pt x="360" y="281"/>
                </a:cubicBezTo>
                <a:lnTo>
                  <a:pt x="359" y="283"/>
                </a:lnTo>
                <a:cubicBezTo>
                  <a:pt x="353" y="306"/>
                  <a:pt x="331" y="322"/>
                  <a:pt x="307" y="319"/>
                </a:cubicBezTo>
                <a:cubicBezTo>
                  <a:pt x="283" y="316"/>
                  <a:pt x="264" y="295"/>
                  <a:pt x="264" y="271"/>
                </a:cubicBezTo>
                <a:lnTo>
                  <a:pt x="264" y="266"/>
                </a:lnTo>
                <a:lnTo>
                  <a:pt x="264" y="267"/>
                </a:lnTo>
                <a:cubicBezTo>
                  <a:pt x="262" y="245"/>
                  <a:pt x="275" y="224"/>
                  <a:pt x="296" y="216"/>
                </a:cubicBezTo>
                <a:cubicBezTo>
                  <a:pt x="316" y="209"/>
                  <a:pt x="340" y="216"/>
                  <a:pt x="352" y="235"/>
                </a:cubicBezTo>
                <a:lnTo>
                  <a:pt x="353" y="236"/>
                </a:lnTo>
                <a:cubicBezTo>
                  <a:pt x="355" y="240"/>
                  <a:pt x="357" y="244"/>
                  <a:pt x="359" y="248"/>
                </a:cubicBezTo>
                <a:lnTo>
                  <a:pt x="360" y="251"/>
                </a:lnTo>
                <a:lnTo>
                  <a:pt x="356" y="242"/>
                </a:lnTo>
                <a:lnTo>
                  <a:pt x="358" y="246"/>
                </a:lnTo>
                <a:lnTo>
                  <a:pt x="350" y="236"/>
                </a:lnTo>
                <a:lnTo>
                  <a:pt x="351" y="237"/>
                </a:lnTo>
                <a:lnTo>
                  <a:pt x="271" y="257"/>
                </a:lnTo>
                <a:lnTo>
                  <a:pt x="273" y="252"/>
                </a:lnTo>
                <a:lnTo>
                  <a:pt x="275" y="246"/>
                </a:lnTo>
                <a:cubicBezTo>
                  <a:pt x="280" y="231"/>
                  <a:pt x="293" y="219"/>
                  <a:pt x="309" y="215"/>
                </a:cubicBezTo>
                <a:cubicBezTo>
                  <a:pt x="326" y="211"/>
                  <a:pt x="343" y="216"/>
                  <a:pt x="354" y="228"/>
                </a:cubicBezTo>
                <a:lnTo>
                  <a:pt x="355" y="229"/>
                </a:lnTo>
                <a:cubicBezTo>
                  <a:pt x="364" y="238"/>
                  <a:pt x="369" y="250"/>
                  <a:pt x="369" y="262"/>
                </a:cubicBezTo>
                <a:lnTo>
                  <a:pt x="369" y="266"/>
                </a:lnTo>
                <a:lnTo>
                  <a:pt x="370" y="266"/>
                </a:lnTo>
                <a:lnTo>
                  <a:pt x="370" y="270"/>
                </a:lnTo>
                <a:lnTo>
                  <a:pt x="371" y="271"/>
                </a:lnTo>
                <a:lnTo>
                  <a:pt x="366" y="259"/>
                </a:lnTo>
                <a:lnTo>
                  <a:pt x="368" y="262"/>
                </a:lnTo>
                <a:lnTo>
                  <a:pt x="366" y="258"/>
                </a:lnTo>
                <a:lnTo>
                  <a:pt x="286" y="258"/>
                </a:lnTo>
                <a:lnTo>
                  <a:pt x="287" y="257"/>
                </a:lnTo>
                <a:lnTo>
                  <a:pt x="281" y="268"/>
                </a:lnTo>
                <a:lnTo>
                  <a:pt x="282" y="265"/>
                </a:lnTo>
                <a:lnTo>
                  <a:pt x="283" y="262"/>
                </a:lnTo>
                <a:cubicBezTo>
                  <a:pt x="290" y="241"/>
                  <a:pt x="308" y="227"/>
                  <a:pt x="329" y="227"/>
                </a:cubicBezTo>
                <a:lnTo>
                  <a:pt x="330" y="227"/>
                </a:lnTo>
                <a:lnTo>
                  <a:pt x="331" y="227"/>
                </a:lnTo>
                <a:lnTo>
                  <a:pt x="332" y="227"/>
                </a:lnTo>
                <a:lnTo>
                  <a:pt x="284" y="275"/>
                </a:lnTo>
                <a:lnTo>
                  <a:pt x="284" y="272"/>
                </a:lnTo>
                <a:lnTo>
                  <a:pt x="287" y="288"/>
                </a:lnTo>
                <a:lnTo>
                  <a:pt x="286" y="286"/>
                </a:lnTo>
                <a:lnTo>
                  <a:pt x="380" y="276"/>
                </a:lnTo>
                <a:lnTo>
                  <a:pt x="379" y="281"/>
                </a:lnTo>
                <a:lnTo>
                  <a:pt x="379" y="280"/>
                </a:lnTo>
                <a:lnTo>
                  <a:pt x="343" y="234"/>
                </a:lnTo>
                <a:lnTo>
                  <a:pt x="345" y="234"/>
                </a:lnTo>
                <a:lnTo>
                  <a:pt x="322" y="234"/>
                </a:lnTo>
                <a:lnTo>
                  <a:pt x="324" y="234"/>
                </a:lnTo>
                <a:cubicBezTo>
                  <a:pt x="328" y="233"/>
                  <a:pt x="332" y="232"/>
                  <a:pt x="335" y="232"/>
                </a:cubicBezTo>
                <a:lnTo>
                  <a:pt x="336" y="232"/>
                </a:lnTo>
                <a:lnTo>
                  <a:pt x="289" y="273"/>
                </a:lnTo>
                <a:lnTo>
                  <a:pt x="289" y="270"/>
                </a:lnTo>
                <a:cubicBezTo>
                  <a:pt x="290" y="265"/>
                  <a:pt x="291" y="260"/>
                  <a:pt x="294" y="256"/>
                </a:cubicBezTo>
                <a:lnTo>
                  <a:pt x="295" y="254"/>
                </a:lnTo>
                <a:cubicBezTo>
                  <a:pt x="303" y="238"/>
                  <a:pt x="319" y="227"/>
                  <a:pt x="337" y="227"/>
                </a:cubicBezTo>
                <a:cubicBezTo>
                  <a:pt x="356" y="227"/>
                  <a:pt x="372" y="238"/>
                  <a:pt x="380" y="254"/>
                </a:cubicBezTo>
                <a:lnTo>
                  <a:pt x="381" y="256"/>
                </a:lnTo>
                <a:lnTo>
                  <a:pt x="384" y="262"/>
                </a:lnTo>
                <a:lnTo>
                  <a:pt x="386" y="266"/>
                </a:lnTo>
                <a:lnTo>
                  <a:pt x="363" y="242"/>
                </a:lnTo>
                <a:lnTo>
                  <a:pt x="364" y="242"/>
                </a:lnTo>
                <a:lnTo>
                  <a:pt x="294" y="285"/>
                </a:lnTo>
                <a:lnTo>
                  <a:pt x="294" y="281"/>
                </a:lnTo>
                <a:lnTo>
                  <a:pt x="294" y="275"/>
                </a:lnTo>
                <a:lnTo>
                  <a:pt x="294" y="273"/>
                </a:lnTo>
                <a:lnTo>
                  <a:pt x="294" y="266"/>
                </a:lnTo>
                <a:cubicBezTo>
                  <a:pt x="294" y="242"/>
                  <a:pt x="311" y="222"/>
                  <a:pt x="334" y="219"/>
                </a:cubicBezTo>
                <a:cubicBezTo>
                  <a:pt x="358" y="215"/>
                  <a:pt x="380" y="228"/>
                  <a:pt x="388" y="251"/>
                </a:cubicBezTo>
                <a:lnTo>
                  <a:pt x="388" y="252"/>
                </a:lnTo>
                <a:lnTo>
                  <a:pt x="390" y="262"/>
                </a:lnTo>
                <a:lnTo>
                  <a:pt x="392" y="272"/>
                </a:lnTo>
                <a:lnTo>
                  <a:pt x="390" y="264"/>
                </a:lnTo>
                <a:lnTo>
                  <a:pt x="391" y="268"/>
                </a:lnTo>
                <a:lnTo>
                  <a:pt x="368" y="242"/>
                </a:lnTo>
                <a:lnTo>
                  <a:pt x="369" y="242"/>
                </a:lnTo>
                <a:lnTo>
                  <a:pt x="300" y="276"/>
                </a:lnTo>
                <a:lnTo>
                  <a:pt x="301" y="273"/>
                </a:lnTo>
                <a:lnTo>
                  <a:pt x="301" y="273"/>
                </a:lnTo>
                <a:lnTo>
                  <a:pt x="301" y="268"/>
                </a:lnTo>
                <a:cubicBezTo>
                  <a:pt x="303" y="243"/>
                  <a:pt x="324" y="223"/>
                  <a:pt x="349" y="223"/>
                </a:cubicBezTo>
                <a:lnTo>
                  <a:pt x="349" y="223"/>
                </a:lnTo>
                <a:cubicBezTo>
                  <a:pt x="376" y="223"/>
                  <a:pt x="397" y="244"/>
                  <a:pt x="397" y="271"/>
                </a:cubicBezTo>
                <a:cubicBezTo>
                  <a:pt x="397" y="297"/>
                  <a:pt x="376" y="319"/>
                  <a:pt x="349" y="319"/>
                </a:cubicBezTo>
                <a:lnTo>
                  <a:pt x="348" y="319"/>
                </a:lnTo>
                <a:lnTo>
                  <a:pt x="393" y="253"/>
                </a:lnTo>
                <a:lnTo>
                  <a:pt x="394" y="256"/>
                </a:lnTo>
                <a:lnTo>
                  <a:pt x="393" y="254"/>
                </a:lnTo>
                <a:lnTo>
                  <a:pt x="306" y="256"/>
                </a:lnTo>
                <a:lnTo>
                  <a:pt x="308" y="251"/>
                </a:lnTo>
                <a:lnTo>
                  <a:pt x="305" y="263"/>
                </a:lnTo>
                <a:lnTo>
                  <a:pt x="306" y="257"/>
                </a:lnTo>
                <a:lnTo>
                  <a:pt x="305" y="265"/>
                </a:lnTo>
                <a:lnTo>
                  <a:pt x="305" y="262"/>
                </a:lnTo>
                <a:cubicBezTo>
                  <a:pt x="305" y="249"/>
                  <a:pt x="310" y="237"/>
                  <a:pt x="319" y="228"/>
                </a:cubicBezTo>
                <a:lnTo>
                  <a:pt x="320" y="228"/>
                </a:lnTo>
                <a:cubicBezTo>
                  <a:pt x="332" y="215"/>
                  <a:pt x="350" y="211"/>
                  <a:pt x="366" y="215"/>
                </a:cubicBezTo>
                <a:cubicBezTo>
                  <a:pt x="383" y="220"/>
                  <a:pt x="396" y="233"/>
                  <a:pt x="400" y="250"/>
                </a:cubicBezTo>
                <a:lnTo>
                  <a:pt x="401" y="252"/>
                </a:lnTo>
                <a:lnTo>
                  <a:pt x="402" y="258"/>
                </a:lnTo>
                <a:lnTo>
                  <a:pt x="403" y="267"/>
                </a:lnTo>
                <a:lnTo>
                  <a:pt x="403" y="268"/>
                </a:lnTo>
                <a:lnTo>
                  <a:pt x="356" y="227"/>
                </a:lnTo>
                <a:lnTo>
                  <a:pt x="358" y="227"/>
                </a:lnTo>
                <a:cubicBezTo>
                  <a:pt x="372" y="227"/>
                  <a:pt x="384" y="233"/>
                  <a:pt x="394" y="243"/>
                </a:cubicBezTo>
                <a:cubicBezTo>
                  <a:pt x="403" y="253"/>
                  <a:pt x="407" y="267"/>
                  <a:pt x="406" y="280"/>
                </a:cubicBezTo>
                <a:lnTo>
                  <a:pt x="405" y="285"/>
                </a:lnTo>
                <a:lnTo>
                  <a:pt x="357" y="232"/>
                </a:lnTo>
                <a:lnTo>
                  <a:pt x="362" y="232"/>
                </a:lnTo>
                <a:lnTo>
                  <a:pt x="316" y="267"/>
                </a:lnTo>
                <a:lnTo>
                  <a:pt x="317" y="262"/>
                </a:lnTo>
                <a:cubicBezTo>
                  <a:pt x="318" y="259"/>
                  <a:pt x="319" y="256"/>
                  <a:pt x="321" y="254"/>
                </a:cubicBezTo>
                <a:lnTo>
                  <a:pt x="322" y="251"/>
                </a:lnTo>
                <a:cubicBezTo>
                  <a:pt x="324" y="246"/>
                  <a:pt x="327" y="242"/>
                  <a:pt x="331" y="239"/>
                </a:cubicBezTo>
                <a:lnTo>
                  <a:pt x="333" y="237"/>
                </a:lnTo>
                <a:cubicBezTo>
                  <a:pt x="343" y="227"/>
                  <a:pt x="357" y="222"/>
                  <a:pt x="371" y="223"/>
                </a:cubicBezTo>
                <a:cubicBezTo>
                  <a:pt x="386" y="225"/>
                  <a:pt x="398" y="232"/>
                  <a:pt x="406" y="244"/>
                </a:cubicBezTo>
                <a:lnTo>
                  <a:pt x="407" y="246"/>
                </a:lnTo>
                <a:cubicBezTo>
                  <a:pt x="411" y="251"/>
                  <a:pt x="414" y="258"/>
                  <a:pt x="415" y="265"/>
                </a:cubicBezTo>
                <a:lnTo>
                  <a:pt x="415" y="268"/>
                </a:lnTo>
                <a:lnTo>
                  <a:pt x="416" y="276"/>
                </a:lnTo>
                <a:lnTo>
                  <a:pt x="417" y="279"/>
                </a:lnTo>
                <a:lnTo>
                  <a:pt x="403" y="251"/>
                </a:lnTo>
                <a:lnTo>
                  <a:pt x="403" y="251"/>
                </a:lnTo>
                <a:lnTo>
                  <a:pt x="321" y="285"/>
                </a:lnTo>
                <a:lnTo>
                  <a:pt x="321" y="281"/>
                </a:lnTo>
                <a:lnTo>
                  <a:pt x="322" y="271"/>
                </a:lnTo>
                <a:lnTo>
                  <a:pt x="322" y="269"/>
                </a:lnTo>
                <a:cubicBezTo>
                  <a:pt x="322" y="266"/>
                  <a:pt x="322" y="264"/>
                  <a:pt x="323" y="261"/>
                </a:cubicBezTo>
                <a:lnTo>
                  <a:pt x="323" y="258"/>
                </a:lnTo>
                <a:cubicBezTo>
                  <a:pt x="327" y="236"/>
                  <a:pt x="346" y="219"/>
                  <a:pt x="369" y="218"/>
                </a:cubicBezTo>
                <a:cubicBezTo>
                  <a:pt x="391" y="217"/>
                  <a:pt x="412" y="232"/>
                  <a:pt x="417" y="254"/>
                </a:cubicBezTo>
                <a:lnTo>
                  <a:pt x="418" y="256"/>
                </a:lnTo>
                <a:lnTo>
                  <a:pt x="419" y="267"/>
                </a:lnTo>
                <a:lnTo>
                  <a:pt x="420" y="273"/>
                </a:lnTo>
                <a:lnTo>
                  <a:pt x="420" y="280"/>
                </a:lnTo>
                <a:cubicBezTo>
                  <a:pt x="420" y="307"/>
                  <a:pt x="398" y="328"/>
                  <a:pt x="372" y="328"/>
                </a:cubicBezTo>
                <a:cubicBezTo>
                  <a:pt x="345" y="328"/>
                  <a:pt x="324" y="307"/>
                  <a:pt x="324" y="280"/>
                </a:cubicBezTo>
                <a:lnTo>
                  <a:pt x="324" y="279"/>
                </a:lnTo>
                <a:lnTo>
                  <a:pt x="324" y="276"/>
                </a:lnTo>
                <a:lnTo>
                  <a:pt x="325" y="284"/>
                </a:lnTo>
                <a:lnTo>
                  <a:pt x="324" y="281"/>
                </a:lnTo>
                <a:cubicBezTo>
                  <a:pt x="324" y="278"/>
                  <a:pt x="323" y="276"/>
                  <a:pt x="323" y="273"/>
                </a:cubicBezTo>
                <a:lnTo>
                  <a:pt x="323" y="271"/>
                </a:lnTo>
                <a:cubicBezTo>
                  <a:pt x="323" y="247"/>
                  <a:pt x="341" y="227"/>
                  <a:pt x="364" y="224"/>
                </a:cubicBezTo>
                <a:cubicBezTo>
                  <a:pt x="387" y="220"/>
                  <a:pt x="410" y="233"/>
                  <a:pt x="417" y="256"/>
                </a:cubicBezTo>
                <a:lnTo>
                  <a:pt x="418" y="257"/>
                </a:lnTo>
                <a:lnTo>
                  <a:pt x="415" y="251"/>
                </a:lnTo>
                <a:lnTo>
                  <a:pt x="416" y="254"/>
                </a:lnTo>
                <a:lnTo>
                  <a:pt x="373" y="227"/>
                </a:lnTo>
                <a:lnTo>
                  <a:pt x="377" y="227"/>
                </a:lnTo>
                <a:lnTo>
                  <a:pt x="378" y="227"/>
                </a:lnTo>
                <a:cubicBezTo>
                  <a:pt x="399" y="227"/>
                  <a:pt x="417" y="241"/>
                  <a:pt x="424" y="260"/>
                </a:cubicBezTo>
                <a:lnTo>
                  <a:pt x="425" y="263"/>
                </a:lnTo>
                <a:lnTo>
                  <a:pt x="422" y="257"/>
                </a:lnTo>
                <a:lnTo>
                  <a:pt x="423" y="259"/>
                </a:lnTo>
                <a:lnTo>
                  <a:pt x="343" y="250"/>
                </a:lnTo>
                <a:lnTo>
                  <a:pt x="345" y="248"/>
                </a:lnTo>
                <a:lnTo>
                  <a:pt x="351" y="242"/>
                </a:lnTo>
                <a:cubicBezTo>
                  <a:pt x="367" y="225"/>
                  <a:pt x="393" y="223"/>
                  <a:pt x="412" y="236"/>
                </a:cubicBezTo>
                <a:lnTo>
                  <a:pt x="415" y="238"/>
                </a:lnTo>
                <a:cubicBezTo>
                  <a:pt x="420" y="241"/>
                  <a:pt x="424" y="246"/>
                  <a:pt x="428" y="251"/>
                </a:cubicBezTo>
                <a:lnTo>
                  <a:pt x="430" y="254"/>
                </a:lnTo>
                <a:lnTo>
                  <a:pt x="390" y="232"/>
                </a:lnTo>
                <a:lnTo>
                  <a:pt x="390" y="232"/>
                </a:lnTo>
                <a:cubicBezTo>
                  <a:pt x="417" y="232"/>
                  <a:pt x="438" y="254"/>
                  <a:pt x="438" y="280"/>
                </a:cubicBezTo>
                <a:cubicBezTo>
                  <a:pt x="438" y="307"/>
                  <a:pt x="417" y="328"/>
                  <a:pt x="390" y="328"/>
                </a:cubicBezTo>
                <a:lnTo>
                  <a:pt x="390" y="328"/>
                </a:lnTo>
                <a:lnTo>
                  <a:pt x="437" y="273"/>
                </a:lnTo>
                <a:lnTo>
                  <a:pt x="438" y="276"/>
                </a:lnTo>
                <a:cubicBezTo>
                  <a:pt x="438" y="278"/>
                  <a:pt x="438" y="281"/>
                  <a:pt x="438" y="283"/>
                </a:cubicBezTo>
                <a:lnTo>
                  <a:pt x="438" y="285"/>
                </a:lnTo>
                <a:lnTo>
                  <a:pt x="343" y="280"/>
                </a:lnTo>
                <a:lnTo>
                  <a:pt x="343" y="275"/>
                </a:lnTo>
                <a:lnTo>
                  <a:pt x="343" y="275"/>
                </a:lnTo>
                <a:lnTo>
                  <a:pt x="391" y="323"/>
                </a:lnTo>
                <a:lnTo>
                  <a:pt x="390" y="323"/>
                </a:lnTo>
                <a:lnTo>
                  <a:pt x="438" y="275"/>
                </a:lnTo>
                <a:lnTo>
                  <a:pt x="438" y="280"/>
                </a:lnTo>
                <a:lnTo>
                  <a:pt x="438" y="285"/>
                </a:lnTo>
                <a:lnTo>
                  <a:pt x="344" y="270"/>
                </a:lnTo>
                <a:lnTo>
                  <a:pt x="345" y="268"/>
                </a:lnTo>
                <a:lnTo>
                  <a:pt x="343" y="276"/>
                </a:lnTo>
                <a:lnTo>
                  <a:pt x="344" y="273"/>
                </a:lnTo>
                <a:cubicBezTo>
                  <a:pt x="347" y="249"/>
                  <a:pt x="368" y="232"/>
                  <a:pt x="391" y="232"/>
                </a:cubicBezTo>
                <a:lnTo>
                  <a:pt x="392" y="232"/>
                </a:lnTo>
                <a:lnTo>
                  <a:pt x="396" y="232"/>
                </a:lnTo>
                <a:cubicBezTo>
                  <a:pt x="407" y="232"/>
                  <a:pt x="418" y="236"/>
                  <a:pt x="426" y="243"/>
                </a:cubicBezTo>
                <a:lnTo>
                  <a:pt x="432" y="248"/>
                </a:lnTo>
                <a:cubicBezTo>
                  <a:pt x="438" y="253"/>
                  <a:pt x="443" y="259"/>
                  <a:pt x="446" y="266"/>
                </a:cubicBezTo>
                <a:lnTo>
                  <a:pt x="447" y="270"/>
                </a:lnTo>
                <a:lnTo>
                  <a:pt x="437" y="255"/>
                </a:lnTo>
                <a:lnTo>
                  <a:pt x="438" y="256"/>
                </a:lnTo>
                <a:lnTo>
                  <a:pt x="356" y="290"/>
                </a:lnTo>
                <a:lnTo>
                  <a:pt x="356" y="285"/>
                </a:lnTo>
                <a:lnTo>
                  <a:pt x="356" y="280"/>
                </a:lnTo>
                <a:lnTo>
                  <a:pt x="451" y="292"/>
                </a:lnTo>
                <a:lnTo>
                  <a:pt x="451" y="294"/>
                </a:lnTo>
                <a:lnTo>
                  <a:pt x="452" y="282"/>
                </a:lnTo>
                <a:lnTo>
                  <a:pt x="452" y="285"/>
                </a:lnTo>
                <a:lnTo>
                  <a:pt x="361" y="264"/>
                </a:lnTo>
                <a:lnTo>
                  <a:pt x="362" y="262"/>
                </a:lnTo>
                <a:lnTo>
                  <a:pt x="361" y="263"/>
                </a:lnTo>
                <a:cubicBezTo>
                  <a:pt x="369" y="244"/>
                  <a:pt x="386" y="232"/>
                  <a:pt x="406" y="232"/>
                </a:cubicBezTo>
                <a:lnTo>
                  <a:pt x="408" y="232"/>
                </a:lnTo>
                <a:cubicBezTo>
                  <a:pt x="429" y="232"/>
                  <a:pt x="448" y="246"/>
                  <a:pt x="454" y="267"/>
                </a:cubicBezTo>
                <a:lnTo>
                  <a:pt x="455" y="272"/>
                </a:lnTo>
                <a:lnTo>
                  <a:pt x="457" y="280"/>
                </a:lnTo>
                <a:lnTo>
                  <a:pt x="365" y="275"/>
                </a:lnTo>
                <a:lnTo>
                  <a:pt x="365" y="273"/>
                </a:lnTo>
                <a:lnTo>
                  <a:pt x="363" y="288"/>
                </a:lnTo>
                <a:lnTo>
                  <a:pt x="363" y="285"/>
                </a:lnTo>
                <a:lnTo>
                  <a:pt x="364" y="293"/>
                </a:lnTo>
                <a:lnTo>
                  <a:pt x="363" y="290"/>
                </a:lnTo>
                <a:cubicBezTo>
                  <a:pt x="363" y="287"/>
                  <a:pt x="362" y="285"/>
                  <a:pt x="362" y="282"/>
                </a:cubicBezTo>
                <a:lnTo>
                  <a:pt x="362" y="280"/>
                </a:lnTo>
                <a:cubicBezTo>
                  <a:pt x="362" y="254"/>
                  <a:pt x="384" y="232"/>
                  <a:pt x="410" y="232"/>
                </a:cubicBezTo>
                <a:cubicBezTo>
                  <a:pt x="437" y="232"/>
                  <a:pt x="458" y="254"/>
                  <a:pt x="458" y="280"/>
                </a:cubicBezTo>
                <a:lnTo>
                  <a:pt x="458" y="282"/>
                </a:lnTo>
                <a:lnTo>
                  <a:pt x="458" y="285"/>
                </a:lnTo>
                <a:lnTo>
                  <a:pt x="458" y="278"/>
                </a:lnTo>
                <a:lnTo>
                  <a:pt x="458" y="281"/>
                </a:lnTo>
                <a:lnTo>
                  <a:pt x="451" y="262"/>
                </a:lnTo>
                <a:lnTo>
                  <a:pt x="452" y="263"/>
                </a:lnTo>
                <a:lnTo>
                  <a:pt x="378" y="256"/>
                </a:lnTo>
                <a:lnTo>
                  <a:pt x="380" y="255"/>
                </a:lnTo>
                <a:lnTo>
                  <a:pt x="374" y="262"/>
                </a:lnTo>
                <a:lnTo>
                  <a:pt x="376" y="259"/>
                </a:lnTo>
                <a:lnTo>
                  <a:pt x="379" y="254"/>
                </a:lnTo>
                <a:cubicBezTo>
                  <a:pt x="382" y="250"/>
                  <a:pt x="385" y="247"/>
                  <a:pt x="389" y="244"/>
                </a:cubicBezTo>
                <a:lnTo>
                  <a:pt x="391" y="242"/>
                </a:lnTo>
                <a:cubicBezTo>
                  <a:pt x="410" y="228"/>
                  <a:pt x="437" y="230"/>
                  <a:pt x="454" y="247"/>
                </a:cubicBezTo>
                <a:lnTo>
                  <a:pt x="455" y="248"/>
                </a:lnTo>
                <a:cubicBezTo>
                  <a:pt x="461" y="254"/>
                  <a:pt x="465" y="261"/>
                  <a:pt x="468" y="269"/>
                </a:cubicBezTo>
                <a:lnTo>
                  <a:pt x="469" y="272"/>
                </a:lnTo>
                <a:lnTo>
                  <a:pt x="465" y="264"/>
                </a:lnTo>
                <a:lnTo>
                  <a:pt x="467" y="267"/>
                </a:lnTo>
                <a:lnTo>
                  <a:pt x="465" y="263"/>
                </a:lnTo>
                <a:lnTo>
                  <a:pt x="380" y="273"/>
                </a:lnTo>
                <a:lnTo>
                  <a:pt x="382" y="269"/>
                </a:lnTo>
                <a:lnTo>
                  <a:pt x="382" y="268"/>
                </a:lnTo>
                <a:lnTo>
                  <a:pt x="382" y="265"/>
                </a:lnTo>
                <a:cubicBezTo>
                  <a:pt x="383" y="261"/>
                  <a:pt x="384" y="258"/>
                  <a:pt x="386" y="255"/>
                </a:cubicBezTo>
                <a:lnTo>
                  <a:pt x="387" y="254"/>
                </a:lnTo>
                <a:cubicBezTo>
                  <a:pt x="396" y="235"/>
                  <a:pt x="417" y="224"/>
                  <a:pt x="438" y="228"/>
                </a:cubicBezTo>
                <a:cubicBezTo>
                  <a:pt x="459" y="232"/>
                  <a:pt x="475" y="249"/>
                  <a:pt x="477" y="271"/>
                </a:cubicBezTo>
                <a:lnTo>
                  <a:pt x="478" y="276"/>
                </a:lnTo>
                <a:lnTo>
                  <a:pt x="478" y="288"/>
                </a:lnTo>
                <a:lnTo>
                  <a:pt x="478" y="295"/>
                </a:lnTo>
                <a:lnTo>
                  <a:pt x="478" y="299"/>
                </a:lnTo>
                <a:cubicBezTo>
                  <a:pt x="478" y="326"/>
                  <a:pt x="456" y="347"/>
                  <a:pt x="430" y="347"/>
                </a:cubicBezTo>
                <a:cubicBezTo>
                  <a:pt x="403" y="347"/>
                  <a:pt x="382" y="326"/>
                  <a:pt x="382" y="299"/>
                </a:cubicBezTo>
                <a:lnTo>
                  <a:pt x="382" y="296"/>
                </a:lnTo>
                <a:lnTo>
                  <a:pt x="382" y="294"/>
                </a:lnTo>
                <a:lnTo>
                  <a:pt x="387" y="311"/>
                </a:lnTo>
                <a:lnTo>
                  <a:pt x="384" y="306"/>
                </a:lnTo>
                <a:cubicBezTo>
                  <a:pt x="377" y="292"/>
                  <a:pt x="377" y="274"/>
                  <a:pt x="386" y="260"/>
                </a:cubicBezTo>
                <a:cubicBezTo>
                  <a:pt x="395" y="246"/>
                  <a:pt x="410" y="237"/>
                  <a:pt x="427" y="237"/>
                </a:cubicBezTo>
                <a:lnTo>
                  <a:pt x="427" y="237"/>
                </a:lnTo>
                <a:lnTo>
                  <a:pt x="430" y="237"/>
                </a:lnTo>
                <a:lnTo>
                  <a:pt x="382" y="285"/>
                </a:lnTo>
                <a:lnTo>
                  <a:pt x="382" y="279"/>
                </a:lnTo>
                <a:lnTo>
                  <a:pt x="382" y="276"/>
                </a:lnTo>
                <a:cubicBezTo>
                  <a:pt x="382" y="263"/>
                  <a:pt x="387" y="251"/>
                  <a:pt x="396" y="242"/>
                </a:cubicBezTo>
                <a:lnTo>
                  <a:pt x="397" y="242"/>
                </a:lnTo>
                <a:cubicBezTo>
                  <a:pt x="408" y="230"/>
                  <a:pt x="425" y="225"/>
                  <a:pt x="441" y="229"/>
                </a:cubicBezTo>
                <a:cubicBezTo>
                  <a:pt x="458" y="233"/>
                  <a:pt x="471" y="245"/>
                  <a:pt x="476" y="260"/>
                </a:cubicBezTo>
                <a:lnTo>
                  <a:pt x="477" y="263"/>
                </a:lnTo>
                <a:lnTo>
                  <a:pt x="480" y="273"/>
                </a:lnTo>
                <a:lnTo>
                  <a:pt x="481" y="283"/>
                </a:lnTo>
                <a:lnTo>
                  <a:pt x="482" y="283"/>
                </a:lnTo>
                <a:lnTo>
                  <a:pt x="435" y="246"/>
                </a:lnTo>
                <a:lnTo>
                  <a:pt x="436" y="246"/>
                </a:lnTo>
                <a:cubicBezTo>
                  <a:pt x="454" y="246"/>
                  <a:pt x="471" y="257"/>
                  <a:pt x="479" y="273"/>
                </a:cubicBezTo>
                <a:lnTo>
                  <a:pt x="480" y="276"/>
                </a:lnTo>
                <a:lnTo>
                  <a:pt x="471" y="264"/>
                </a:lnTo>
                <a:lnTo>
                  <a:pt x="473" y="266"/>
                </a:lnTo>
                <a:lnTo>
                  <a:pt x="395" y="282"/>
                </a:lnTo>
                <a:lnTo>
                  <a:pt x="396" y="279"/>
                </a:lnTo>
                <a:lnTo>
                  <a:pt x="393" y="288"/>
                </a:lnTo>
                <a:lnTo>
                  <a:pt x="394" y="285"/>
                </a:lnTo>
                <a:cubicBezTo>
                  <a:pt x="397" y="268"/>
                  <a:pt x="410" y="254"/>
                  <a:pt x="427" y="249"/>
                </a:cubicBezTo>
                <a:cubicBezTo>
                  <a:pt x="444" y="243"/>
                  <a:pt x="462" y="248"/>
                  <a:pt x="475" y="261"/>
                </a:cubicBezTo>
                <a:lnTo>
                  <a:pt x="477" y="263"/>
                </a:lnTo>
                <a:lnTo>
                  <a:pt x="480" y="266"/>
                </a:lnTo>
                <a:lnTo>
                  <a:pt x="401" y="282"/>
                </a:lnTo>
                <a:lnTo>
                  <a:pt x="402" y="279"/>
                </a:lnTo>
                <a:lnTo>
                  <a:pt x="400" y="288"/>
                </a:lnTo>
                <a:lnTo>
                  <a:pt x="400" y="285"/>
                </a:lnTo>
                <a:cubicBezTo>
                  <a:pt x="405" y="264"/>
                  <a:pt x="422" y="249"/>
                  <a:pt x="443" y="247"/>
                </a:cubicBezTo>
                <a:cubicBezTo>
                  <a:pt x="464" y="245"/>
                  <a:pt x="484" y="257"/>
                  <a:pt x="492" y="277"/>
                </a:cubicBezTo>
                <a:lnTo>
                  <a:pt x="493" y="279"/>
                </a:lnTo>
                <a:cubicBezTo>
                  <a:pt x="494" y="282"/>
                  <a:pt x="495" y="285"/>
                  <a:pt x="496" y="288"/>
                </a:cubicBezTo>
                <a:lnTo>
                  <a:pt x="496" y="290"/>
                </a:lnTo>
                <a:lnTo>
                  <a:pt x="401" y="299"/>
                </a:lnTo>
                <a:lnTo>
                  <a:pt x="401" y="297"/>
                </a:lnTo>
                <a:lnTo>
                  <a:pt x="401" y="294"/>
                </a:lnTo>
                <a:lnTo>
                  <a:pt x="401" y="301"/>
                </a:lnTo>
                <a:lnTo>
                  <a:pt x="401" y="297"/>
                </a:lnTo>
                <a:cubicBezTo>
                  <a:pt x="401" y="295"/>
                  <a:pt x="400" y="293"/>
                  <a:pt x="400" y="290"/>
                </a:cubicBezTo>
                <a:lnTo>
                  <a:pt x="400" y="290"/>
                </a:lnTo>
                <a:cubicBezTo>
                  <a:pt x="400" y="263"/>
                  <a:pt x="422" y="242"/>
                  <a:pt x="448" y="242"/>
                </a:cubicBezTo>
                <a:cubicBezTo>
                  <a:pt x="475" y="242"/>
                  <a:pt x="496" y="263"/>
                  <a:pt x="496" y="290"/>
                </a:cubicBezTo>
                <a:lnTo>
                  <a:pt x="496" y="293"/>
                </a:lnTo>
                <a:lnTo>
                  <a:pt x="497" y="295"/>
                </a:lnTo>
                <a:lnTo>
                  <a:pt x="497" y="305"/>
                </a:lnTo>
                <a:lnTo>
                  <a:pt x="497" y="309"/>
                </a:lnTo>
                <a:lnTo>
                  <a:pt x="406" y="288"/>
                </a:lnTo>
                <a:lnTo>
                  <a:pt x="407" y="287"/>
                </a:lnTo>
                <a:lnTo>
                  <a:pt x="402" y="300"/>
                </a:lnTo>
                <a:lnTo>
                  <a:pt x="403" y="297"/>
                </a:lnTo>
                <a:lnTo>
                  <a:pt x="402" y="305"/>
                </a:lnTo>
                <a:lnTo>
                  <a:pt x="402" y="301"/>
                </a:lnTo>
                <a:cubicBezTo>
                  <a:pt x="402" y="296"/>
                  <a:pt x="403" y="291"/>
                  <a:pt x="404" y="286"/>
                </a:cubicBezTo>
                <a:lnTo>
                  <a:pt x="405" y="284"/>
                </a:lnTo>
                <a:cubicBezTo>
                  <a:pt x="412" y="264"/>
                  <a:pt x="431" y="251"/>
                  <a:pt x="452" y="252"/>
                </a:cubicBezTo>
                <a:cubicBezTo>
                  <a:pt x="474" y="252"/>
                  <a:pt x="492" y="267"/>
                  <a:pt x="497" y="288"/>
                </a:cubicBezTo>
                <a:lnTo>
                  <a:pt x="498" y="292"/>
                </a:lnTo>
                <a:cubicBezTo>
                  <a:pt x="499" y="294"/>
                  <a:pt x="499" y="297"/>
                  <a:pt x="499" y="299"/>
                </a:cubicBezTo>
                <a:lnTo>
                  <a:pt x="500" y="305"/>
                </a:lnTo>
                <a:lnTo>
                  <a:pt x="452" y="261"/>
                </a:lnTo>
                <a:lnTo>
                  <a:pt x="454" y="261"/>
                </a:lnTo>
                <a:lnTo>
                  <a:pt x="406" y="309"/>
                </a:lnTo>
                <a:lnTo>
                  <a:pt x="406" y="304"/>
                </a:lnTo>
                <a:lnTo>
                  <a:pt x="406" y="299"/>
                </a:lnTo>
                <a:cubicBezTo>
                  <a:pt x="406" y="276"/>
                  <a:pt x="423" y="256"/>
                  <a:pt x="446" y="252"/>
                </a:cubicBezTo>
                <a:cubicBezTo>
                  <a:pt x="470" y="248"/>
                  <a:pt x="492" y="262"/>
                  <a:pt x="500" y="284"/>
                </a:cubicBezTo>
                <a:lnTo>
                  <a:pt x="500" y="286"/>
                </a:lnTo>
                <a:cubicBezTo>
                  <a:pt x="502" y="291"/>
                  <a:pt x="502" y="296"/>
                  <a:pt x="502" y="301"/>
                </a:cubicBezTo>
                <a:lnTo>
                  <a:pt x="502" y="304"/>
                </a:lnTo>
                <a:lnTo>
                  <a:pt x="502" y="314"/>
                </a:lnTo>
                <a:lnTo>
                  <a:pt x="454" y="261"/>
                </a:lnTo>
                <a:lnTo>
                  <a:pt x="456" y="261"/>
                </a:lnTo>
                <a:lnTo>
                  <a:pt x="461" y="261"/>
                </a:lnTo>
                <a:lnTo>
                  <a:pt x="419" y="288"/>
                </a:lnTo>
                <a:lnTo>
                  <a:pt x="421" y="283"/>
                </a:lnTo>
                <a:lnTo>
                  <a:pt x="423" y="280"/>
                </a:lnTo>
                <a:lnTo>
                  <a:pt x="427" y="273"/>
                </a:lnTo>
                <a:cubicBezTo>
                  <a:pt x="437" y="258"/>
                  <a:pt x="455" y="249"/>
                  <a:pt x="473" y="252"/>
                </a:cubicBezTo>
                <a:cubicBezTo>
                  <a:pt x="491" y="254"/>
                  <a:pt x="506" y="267"/>
                  <a:pt x="512" y="284"/>
                </a:cubicBezTo>
                <a:lnTo>
                  <a:pt x="513" y="286"/>
                </a:lnTo>
                <a:cubicBezTo>
                  <a:pt x="513" y="288"/>
                  <a:pt x="514" y="291"/>
                  <a:pt x="514" y="293"/>
                </a:cubicBezTo>
                <a:lnTo>
                  <a:pt x="515" y="296"/>
                </a:lnTo>
                <a:lnTo>
                  <a:pt x="512" y="287"/>
                </a:lnTo>
                <a:lnTo>
                  <a:pt x="514" y="291"/>
                </a:lnTo>
                <a:lnTo>
                  <a:pt x="503" y="274"/>
                </a:lnTo>
                <a:lnTo>
                  <a:pt x="504" y="275"/>
                </a:lnTo>
                <a:lnTo>
                  <a:pt x="423" y="321"/>
                </a:lnTo>
                <a:lnTo>
                  <a:pt x="422" y="317"/>
                </a:lnTo>
                <a:lnTo>
                  <a:pt x="421" y="306"/>
                </a:lnTo>
                <a:lnTo>
                  <a:pt x="420" y="300"/>
                </a:lnTo>
                <a:lnTo>
                  <a:pt x="419" y="299"/>
                </a:lnTo>
                <a:lnTo>
                  <a:pt x="514" y="282"/>
                </a:lnTo>
                <a:lnTo>
                  <a:pt x="514" y="285"/>
                </a:lnTo>
                <a:lnTo>
                  <a:pt x="515" y="295"/>
                </a:lnTo>
                <a:lnTo>
                  <a:pt x="516" y="298"/>
                </a:lnTo>
                <a:lnTo>
                  <a:pt x="516" y="302"/>
                </a:lnTo>
                <a:lnTo>
                  <a:pt x="421" y="309"/>
                </a:lnTo>
                <a:lnTo>
                  <a:pt x="421" y="308"/>
                </a:lnTo>
                <a:lnTo>
                  <a:pt x="421" y="305"/>
                </a:lnTo>
                <a:lnTo>
                  <a:pt x="421" y="312"/>
                </a:lnTo>
                <a:lnTo>
                  <a:pt x="421" y="308"/>
                </a:lnTo>
                <a:cubicBezTo>
                  <a:pt x="421" y="306"/>
                  <a:pt x="420" y="304"/>
                  <a:pt x="420" y="301"/>
                </a:cubicBezTo>
                <a:lnTo>
                  <a:pt x="420" y="299"/>
                </a:lnTo>
                <a:cubicBezTo>
                  <a:pt x="420" y="273"/>
                  <a:pt x="442" y="251"/>
                  <a:pt x="468" y="251"/>
                </a:cubicBezTo>
                <a:cubicBezTo>
                  <a:pt x="495" y="251"/>
                  <a:pt x="516" y="273"/>
                  <a:pt x="516" y="299"/>
                </a:cubicBezTo>
                <a:lnTo>
                  <a:pt x="516" y="302"/>
                </a:lnTo>
                <a:lnTo>
                  <a:pt x="515" y="290"/>
                </a:lnTo>
                <a:lnTo>
                  <a:pt x="516" y="292"/>
                </a:lnTo>
                <a:lnTo>
                  <a:pt x="421" y="304"/>
                </a:lnTo>
                <a:lnTo>
                  <a:pt x="421" y="302"/>
                </a:lnTo>
                <a:cubicBezTo>
                  <a:pt x="421" y="300"/>
                  <a:pt x="421" y="298"/>
                  <a:pt x="421" y="296"/>
                </a:cubicBezTo>
                <a:lnTo>
                  <a:pt x="422" y="292"/>
                </a:lnTo>
                <a:lnTo>
                  <a:pt x="421" y="299"/>
                </a:lnTo>
                <a:lnTo>
                  <a:pt x="421" y="296"/>
                </a:lnTo>
                <a:cubicBezTo>
                  <a:pt x="421" y="291"/>
                  <a:pt x="422" y="286"/>
                  <a:pt x="424" y="281"/>
                </a:cubicBezTo>
                <a:lnTo>
                  <a:pt x="424" y="279"/>
                </a:lnTo>
                <a:cubicBezTo>
                  <a:pt x="431" y="260"/>
                  <a:pt x="449" y="246"/>
                  <a:pt x="470" y="246"/>
                </a:cubicBezTo>
                <a:cubicBezTo>
                  <a:pt x="491" y="246"/>
                  <a:pt x="509" y="260"/>
                  <a:pt x="516" y="279"/>
                </a:cubicBezTo>
                <a:lnTo>
                  <a:pt x="516" y="281"/>
                </a:lnTo>
                <a:cubicBezTo>
                  <a:pt x="517" y="283"/>
                  <a:pt x="517" y="286"/>
                  <a:pt x="518" y="288"/>
                </a:cubicBezTo>
                <a:lnTo>
                  <a:pt x="518" y="291"/>
                </a:lnTo>
                <a:lnTo>
                  <a:pt x="519" y="296"/>
                </a:lnTo>
                <a:lnTo>
                  <a:pt x="517" y="287"/>
                </a:lnTo>
                <a:lnTo>
                  <a:pt x="518" y="289"/>
                </a:lnTo>
                <a:lnTo>
                  <a:pt x="429" y="283"/>
                </a:lnTo>
                <a:lnTo>
                  <a:pt x="430" y="281"/>
                </a:lnTo>
                <a:lnTo>
                  <a:pt x="426" y="293"/>
                </a:lnTo>
                <a:lnTo>
                  <a:pt x="426" y="290"/>
                </a:lnTo>
                <a:cubicBezTo>
                  <a:pt x="431" y="266"/>
                  <a:pt x="454" y="249"/>
                  <a:pt x="478" y="252"/>
                </a:cubicBezTo>
                <a:cubicBezTo>
                  <a:pt x="503" y="254"/>
                  <a:pt x="521" y="275"/>
                  <a:pt x="521" y="299"/>
                </a:cubicBezTo>
                <a:lnTo>
                  <a:pt x="521" y="302"/>
                </a:lnTo>
                <a:lnTo>
                  <a:pt x="521" y="304"/>
                </a:lnTo>
                <a:lnTo>
                  <a:pt x="428" y="289"/>
                </a:lnTo>
                <a:lnTo>
                  <a:pt x="428" y="287"/>
                </a:lnTo>
                <a:lnTo>
                  <a:pt x="426" y="296"/>
                </a:lnTo>
                <a:lnTo>
                  <a:pt x="427" y="292"/>
                </a:lnTo>
                <a:cubicBezTo>
                  <a:pt x="427" y="289"/>
                  <a:pt x="428" y="287"/>
                  <a:pt x="429" y="284"/>
                </a:cubicBezTo>
                <a:lnTo>
                  <a:pt x="430" y="281"/>
                </a:lnTo>
                <a:cubicBezTo>
                  <a:pt x="431" y="277"/>
                  <a:pt x="433" y="273"/>
                  <a:pt x="436" y="269"/>
                </a:cubicBezTo>
                <a:lnTo>
                  <a:pt x="437" y="268"/>
                </a:lnTo>
                <a:cubicBezTo>
                  <a:pt x="446" y="254"/>
                  <a:pt x="461" y="246"/>
                  <a:pt x="477" y="246"/>
                </a:cubicBezTo>
                <a:cubicBezTo>
                  <a:pt x="493" y="247"/>
                  <a:pt x="509" y="255"/>
                  <a:pt x="517" y="269"/>
                </a:cubicBezTo>
                <a:lnTo>
                  <a:pt x="520" y="273"/>
                </a:lnTo>
                <a:lnTo>
                  <a:pt x="525" y="284"/>
                </a:lnTo>
                <a:cubicBezTo>
                  <a:pt x="526" y="286"/>
                  <a:pt x="527" y="288"/>
                  <a:pt x="528" y="291"/>
                </a:cubicBezTo>
                <a:lnTo>
                  <a:pt x="529" y="294"/>
                </a:lnTo>
                <a:lnTo>
                  <a:pt x="529" y="294"/>
                </a:lnTo>
                <a:lnTo>
                  <a:pt x="435" y="309"/>
                </a:lnTo>
                <a:lnTo>
                  <a:pt x="435" y="306"/>
                </a:lnTo>
                <a:lnTo>
                  <a:pt x="435" y="304"/>
                </a:lnTo>
                <a:cubicBezTo>
                  <a:pt x="435" y="282"/>
                  <a:pt x="450" y="262"/>
                  <a:pt x="472" y="257"/>
                </a:cubicBezTo>
                <a:cubicBezTo>
                  <a:pt x="494" y="252"/>
                  <a:pt x="516" y="263"/>
                  <a:pt x="526" y="283"/>
                </a:cubicBezTo>
                <a:lnTo>
                  <a:pt x="527" y="285"/>
                </a:lnTo>
                <a:lnTo>
                  <a:pt x="528" y="288"/>
                </a:lnTo>
                <a:lnTo>
                  <a:pt x="530" y="290"/>
                </a:lnTo>
                <a:lnTo>
                  <a:pt x="488" y="265"/>
                </a:lnTo>
                <a:lnTo>
                  <a:pt x="489" y="265"/>
                </a:lnTo>
                <a:lnTo>
                  <a:pt x="442" y="309"/>
                </a:lnTo>
                <a:lnTo>
                  <a:pt x="442" y="304"/>
                </a:lnTo>
                <a:lnTo>
                  <a:pt x="442" y="304"/>
                </a:lnTo>
                <a:cubicBezTo>
                  <a:pt x="442" y="279"/>
                  <a:pt x="462" y="258"/>
                  <a:pt x="487" y="256"/>
                </a:cubicBezTo>
                <a:cubicBezTo>
                  <a:pt x="512" y="254"/>
                  <a:pt x="534" y="273"/>
                  <a:pt x="538" y="298"/>
                </a:cubicBezTo>
                <a:lnTo>
                  <a:pt x="538" y="302"/>
                </a:lnTo>
                <a:lnTo>
                  <a:pt x="538" y="313"/>
                </a:lnTo>
                <a:cubicBezTo>
                  <a:pt x="538" y="340"/>
                  <a:pt x="517" y="361"/>
                  <a:pt x="490" y="361"/>
                </a:cubicBezTo>
                <a:lnTo>
                  <a:pt x="490" y="361"/>
                </a:lnTo>
                <a:cubicBezTo>
                  <a:pt x="463" y="361"/>
                  <a:pt x="442" y="340"/>
                  <a:pt x="442" y="313"/>
                </a:cubicBezTo>
                <a:lnTo>
                  <a:pt x="442" y="310"/>
                </a:lnTo>
                <a:lnTo>
                  <a:pt x="442" y="309"/>
                </a:lnTo>
                <a:cubicBezTo>
                  <a:pt x="442" y="282"/>
                  <a:pt x="463" y="261"/>
                  <a:pt x="490" y="261"/>
                </a:cubicBezTo>
                <a:cubicBezTo>
                  <a:pt x="516" y="261"/>
                  <a:pt x="538" y="282"/>
                  <a:pt x="538" y="309"/>
                </a:cubicBezTo>
                <a:lnTo>
                  <a:pt x="538" y="311"/>
                </a:lnTo>
                <a:lnTo>
                  <a:pt x="538" y="311"/>
                </a:lnTo>
                <a:lnTo>
                  <a:pt x="538" y="320"/>
                </a:lnTo>
                <a:lnTo>
                  <a:pt x="538" y="312"/>
                </a:lnTo>
                <a:lnTo>
                  <a:pt x="538" y="315"/>
                </a:lnTo>
                <a:lnTo>
                  <a:pt x="491" y="275"/>
                </a:lnTo>
                <a:lnTo>
                  <a:pt x="492" y="275"/>
                </a:lnTo>
                <a:cubicBezTo>
                  <a:pt x="508" y="275"/>
                  <a:pt x="523" y="283"/>
                  <a:pt x="532" y="295"/>
                </a:cubicBezTo>
                <a:lnTo>
                  <a:pt x="535" y="300"/>
                </a:lnTo>
                <a:cubicBezTo>
                  <a:pt x="537" y="303"/>
                  <a:pt x="538" y="305"/>
                  <a:pt x="540" y="308"/>
                </a:cubicBezTo>
                <a:lnTo>
                  <a:pt x="546" y="321"/>
                </a:lnTo>
                <a:lnTo>
                  <a:pt x="553" y="337"/>
                </a:lnTo>
                <a:lnTo>
                  <a:pt x="572" y="376"/>
                </a:lnTo>
                <a:lnTo>
                  <a:pt x="594" y="425"/>
                </a:lnTo>
                <a:lnTo>
                  <a:pt x="619" y="477"/>
                </a:lnTo>
                <a:lnTo>
                  <a:pt x="643" y="530"/>
                </a:lnTo>
                <a:lnTo>
                  <a:pt x="666" y="579"/>
                </a:lnTo>
                <a:lnTo>
                  <a:pt x="685" y="622"/>
                </a:lnTo>
                <a:lnTo>
                  <a:pt x="693" y="642"/>
                </a:lnTo>
                <a:lnTo>
                  <a:pt x="700" y="657"/>
                </a:lnTo>
                <a:lnTo>
                  <a:pt x="708" y="689"/>
                </a:lnTo>
                <a:cubicBezTo>
                  <a:pt x="709" y="692"/>
                  <a:pt x="709" y="695"/>
                  <a:pt x="709" y="698"/>
                </a:cubicBezTo>
                <a:lnTo>
                  <a:pt x="710" y="721"/>
                </a:lnTo>
                <a:lnTo>
                  <a:pt x="709" y="744"/>
                </a:lnTo>
                <a:lnTo>
                  <a:pt x="708" y="753"/>
                </a:lnTo>
                <a:lnTo>
                  <a:pt x="709" y="761"/>
                </a:lnTo>
                <a:lnTo>
                  <a:pt x="709" y="770"/>
                </a:lnTo>
                <a:lnTo>
                  <a:pt x="710" y="788"/>
                </a:lnTo>
                <a:lnTo>
                  <a:pt x="710" y="808"/>
                </a:lnTo>
                <a:lnTo>
                  <a:pt x="710" y="819"/>
                </a:lnTo>
                <a:lnTo>
                  <a:pt x="710" y="827"/>
                </a:lnTo>
                <a:lnTo>
                  <a:pt x="710" y="832"/>
                </a:lnTo>
                <a:lnTo>
                  <a:pt x="710" y="836"/>
                </a:lnTo>
                <a:lnTo>
                  <a:pt x="710" y="846"/>
                </a:lnTo>
                <a:lnTo>
                  <a:pt x="711" y="853"/>
                </a:lnTo>
                <a:lnTo>
                  <a:pt x="707" y="837"/>
                </a:lnTo>
                <a:lnTo>
                  <a:pt x="710" y="843"/>
                </a:lnTo>
                <a:lnTo>
                  <a:pt x="705" y="834"/>
                </a:lnTo>
                <a:lnTo>
                  <a:pt x="707" y="837"/>
                </a:lnTo>
                <a:cubicBezTo>
                  <a:pt x="713" y="845"/>
                  <a:pt x="716" y="855"/>
                  <a:pt x="716" y="865"/>
                </a:cubicBezTo>
                <a:lnTo>
                  <a:pt x="716" y="868"/>
                </a:lnTo>
                <a:cubicBezTo>
                  <a:pt x="716" y="874"/>
                  <a:pt x="715" y="879"/>
                  <a:pt x="714" y="884"/>
                </a:cubicBezTo>
                <a:lnTo>
                  <a:pt x="713" y="885"/>
                </a:lnTo>
                <a:cubicBezTo>
                  <a:pt x="706" y="907"/>
                  <a:pt x="683" y="921"/>
                  <a:pt x="660" y="917"/>
                </a:cubicBezTo>
                <a:cubicBezTo>
                  <a:pt x="637" y="914"/>
                  <a:pt x="619" y="894"/>
                  <a:pt x="619" y="870"/>
                </a:cubicBezTo>
                <a:lnTo>
                  <a:pt x="619" y="867"/>
                </a:lnTo>
                <a:cubicBezTo>
                  <a:pt x="619" y="863"/>
                  <a:pt x="620" y="859"/>
                  <a:pt x="621" y="855"/>
                </a:cubicBezTo>
                <a:lnTo>
                  <a:pt x="621" y="853"/>
                </a:lnTo>
                <a:cubicBezTo>
                  <a:pt x="627" y="830"/>
                  <a:pt x="650" y="814"/>
                  <a:pt x="674" y="817"/>
                </a:cubicBezTo>
                <a:cubicBezTo>
                  <a:pt x="698" y="820"/>
                  <a:pt x="716" y="841"/>
                  <a:pt x="716" y="865"/>
                </a:cubicBezTo>
                <a:lnTo>
                  <a:pt x="716" y="867"/>
                </a:lnTo>
                <a:lnTo>
                  <a:pt x="716" y="872"/>
                </a:lnTo>
                <a:lnTo>
                  <a:pt x="716" y="879"/>
                </a:lnTo>
                <a:cubicBezTo>
                  <a:pt x="716" y="906"/>
                  <a:pt x="694" y="927"/>
                  <a:pt x="668" y="927"/>
                </a:cubicBezTo>
                <a:lnTo>
                  <a:pt x="667" y="927"/>
                </a:lnTo>
                <a:lnTo>
                  <a:pt x="714" y="869"/>
                </a:lnTo>
                <a:lnTo>
                  <a:pt x="715" y="876"/>
                </a:lnTo>
                <a:lnTo>
                  <a:pt x="717" y="883"/>
                </a:lnTo>
                <a:lnTo>
                  <a:pt x="717" y="884"/>
                </a:lnTo>
                <a:lnTo>
                  <a:pt x="711" y="870"/>
                </a:lnTo>
                <a:lnTo>
                  <a:pt x="712" y="872"/>
                </a:lnTo>
                <a:lnTo>
                  <a:pt x="625" y="889"/>
                </a:lnTo>
                <a:lnTo>
                  <a:pt x="625" y="887"/>
                </a:lnTo>
                <a:lnTo>
                  <a:pt x="626" y="884"/>
                </a:lnTo>
                <a:cubicBezTo>
                  <a:pt x="631" y="860"/>
                  <a:pt x="653" y="843"/>
                  <a:pt x="678" y="846"/>
                </a:cubicBezTo>
                <a:cubicBezTo>
                  <a:pt x="702" y="848"/>
                  <a:pt x="721" y="869"/>
                  <a:pt x="721" y="893"/>
                </a:cubicBezTo>
                <a:lnTo>
                  <a:pt x="721" y="895"/>
                </a:lnTo>
                <a:cubicBezTo>
                  <a:pt x="721" y="898"/>
                  <a:pt x="721" y="901"/>
                  <a:pt x="720" y="903"/>
                </a:cubicBezTo>
                <a:lnTo>
                  <a:pt x="720" y="906"/>
                </a:lnTo>
                <a:lnTo>
                  <a:pt x="720" y="898"/>
                </a:lnTo>
                <a:lnTo>
                  <a:pt x="720" y="903"/>
                </a:lnTo>
                <a:lnTo>
                  <a:pt x="721" y="907"/>
                </a:lnTo>
                <a:lnTo>
                  <a:pt x="721" y="917"/>
                </a:lnTo>
                <a:lnTo>
                  <a:pt x="673" y="869"/>
                </a:lnTo>
                <a:lnTo>
                  <a:pt x="673" y="869"/>
                </a:lnTo>
                <a:cubicBezTo>
                  <a:pt x="696" y="869"/>
                  <a:pt x="715" y="885"/>
                  <a:pt x="720" y="907"/>
                </a:cubicBezTo>
                <a:lnTo>
                  <a:pt x="722" y="916"/>
                </a:lnTo>
                <a:lnTo>
                  <a:pt x="724" y="929"/>
                </a:lnTo>
                <a:lnTo>
                  <a:pt x="725" y="932"/>
                </a:lnTo>
                <a:cubicBezTo>
                  <a:pt x="726" y="935"/>
                  <a:pt x="726" y="938"/>
                  <a:pt x="726" y="941"/>
                </a:cubicBezTo>
                <a:lnTo>
                  <a:pt x="726" y="946"/>
                </a:lnTo>
                <a:lnTo>
                  <a:pt x="725" y="963"/>
                </a:lnTo>
                <a:lnTo>
                  <a:pt x="724" y="971"/>
                </a:lnTo>
                <a:lnTo>
                  <a:pt x="725" y="971"/>
                </a:lnTo>
                <a:lnTo>
                  <a:pt x="718" y="950"/>
                </a:lnTo>
                <a:lnTo>
                  <a:pt x="720" y="952"/>
                </a:lnTo>
                <a:lnTo>
                  <a:pt x="708" y="939"/>
                </a:lnTo>
                <a:lnTo>
                  <a:pt x="711" y="941"/>
                </a:lnTo>
                <a:cubicBezTo>
                  <a:pt x="713" y="943"/>
                  <a:pt x="715" y="945"/>
                  <a:pt x="717" y="947"/>
                </a:cubicBezTo>
                <a:lnTo>
                  <a:pt x="721" y="952"/>
                </a:lnTo>
                <a:lnTo>
                  <a:pt x="726" y="958"/>
                </a:lnTo>
                <a:cubicBezTo>
                  <a:pt x="732" y="966"/>
                  <a:pt x="736" y="974"/>
                  <a:pt x="737" y="983"/>
                </a:cubicBezTo>
                <a:lnTo>
                  <a:pt x="738" y="993"/>
                </a:lnTo>
                <a:lnTo>
                  <a:pt x="739" y="1000"/>
                </a:lnTo>
                <a:cubicBezTo>
                  <a:pt x="739" y="1002"/>
                  <a:pt x="739" y="1005"/>
                  <a:pt x="739" y="1007"/>
                </a:cubicBezTo>
                <a:lnTo>
                  <a:pt x="739" y="1017"/>
                </a:lnTo>
                <a:lnTo>
                  <a:pt x="739" y="1022"/>
                </a:lnTo>
                <a:lnTo>
                  <a:pt x="738" y="1012"/>
                </a:lnTo>
                <a:lnTo>
                  <a:pt x="739" y="1017"/>
                </a:lnTo>
                <a:lnTo>
                  <a:pt x="692" y="979"/>
                </a:lnTo>
                <a:lnTo>
                  <a:pt x="695" y="979"/>
                </a:lnTo>
                <a:lnTo>
                  <a:pt x="698" y="979"/>
                </a:lnTo>
                <a:cubicBezTo>
                  <a:pt x="711" y="979"/>
                  <a:pt x="723" y="984"/>
                  <a:pt x="732" y="993"/>
                </a:cubicBezTo>
                <a:lnTo>
                  <a:pt x="736" y="998"/>
                </a:lnTo>
                <a:cubicBezTo>
                  <a:pt x="739" y="1000"/>
                  <a:pt x="740" y="1002"/>
                  <a:pt x="742" y="1004"/>
                </a:cubicBezTo>
                <a:lnTo>
                  <a:pt x="749" y="1014"/>
                </a:lnTo>
                <a:cubicBezTo>
                  <a:pt x="753" y="1020"/>
                  <a:pt x="756" y="1028"/>
                  <a:pt x="757" y="1035"/>
                </a:cubicBezTo>
                <a:lnTo>
                  <a:pt x="758" y="1044"/>
                </a:lnTo>
                <a:lnTo>
                  <a:pt x="758" y="1048"/>
                </a:lnTo>
                <a:lnTo>
                  <a:pt x="758" y="1044"/>
                </a:lnTo>
                <a:lnTo>
                  <a:pt x="671" y="1029"/>
                </a:lnTo>
                <a:lnTo>
                  <a:pt x="672" y="1027"/>
                </a:lnTo>
                <a:lnTo>
                  <a:pt x="671" y="1030"/>
                </a:lnTo>
                <a:lnTo>
                  <a:pt x="667" y="1038"/>
                </a:lnTo>
                <a:lnTo>
                  <a:pt x="668" y="1034"/>
                </a:lnTo>
                <a:cubicBezTo>
                  <a:pt x="670" y="1030"/>
                  <a:pt x="672" y="1025"/>
                  <a:pt x="675" y="1021"/>
                </a:cubicBezTo>
                <a:lnTo>
                  <a:pt x="676" y="1019"/>
                </a:lnTo>
                <a:cubicBezTo>
                  <a:pt x="686" y="1004"/>
                  <a:pt x="703" y="996"/>
                  <a:pt x="721" y="998"/>
                </a:cubicBezTo>
                <a:cubicBezTo>
                  <a:pt x="739" y="1000"/>
                  <a:pt x="754" y="1012"/>
                  <a:pt x="760" y="1029"/>
                </a:cubicBezTo>
                <a:lnTo>
                  <a:pt x="762" y="1033"/>
                </a:lnTo>
                <a:cubicBezTo>
                  <a:pt x="763" y="1036"/>
                  <a:pt x="764" y="1039"/>
                  <a:pt x="764" y="1041"/>
                </a:cubicBezTo>
                <a:lnTo>
                  <a:pt x="765" y="1047"/>
                </a:lnTo>
                <a:cubicBezTo>
                  <a:pt x="766" y="1051"/>
                  <a:pt x="766" y="1056"/>
                  <a:pt x="766" y="1061"/>
                </a:cubicBezTo>
                <a:lnTo>
                  <a:pt x="765" y="1065"/>
                </a:lnTo>
                <a:lnTo>
                  <a:pt x="757" y="1032"/>
                </a:lnTo>
                <a:lnTo>
                  <a:pt x="760" y="1037"/>
                </a:lnTo>
                <a:cubicBezTo>
                  <a:pt x="765" y="1044"/>
                  <a:pt x="768" y="1052"/>
                  <a:pt x="769" y="1060"/>
                </a:cubicBezTo>
                <a:lnTo>
                  <a:pt x="769" y="1065"/>
                </a:lnTo>
                <a:lnTo>
                  <a:pt x="770" y="1069"/>
                </a:lnTo>
                <a:lnTo>
                  <a:pt x="722" y="1026"/>
                </a:lnTo>
                <a:lnTo>
                  <a:pt x="723" y="1026"/>
                </a:lnTo>
                <a:cubicBezTo>
                  <a:pt x="750" y="1026"/>
                  <a:pt x="771" y="1048"/>
                  <a:pt x="771" y="1074"/>
                </a:cubicBezTo>
                <a:lnTo>
                  <a:pt x="771" y="1077"/>
                </a:lnTo>
                <a:lnTo>
                  <a:pt x="763" y="1051"/>
                </a:lnTo>
                <a:lnTo>
                  <a:pt x="764" y="1052"/>
                </a:lnTo>
                <a:lnTo>
                  <a:pt x="681" y="1059"/>
                </a:lnTo>
                <a:lnTo>
                  <a:pt x="683" y="1055"/>
                </a:lnTo>
                <a:lnTo>
                  <a:pt x="684" y="1052"/>
                </a:lnTo>
                <a:cubicBezTo>
                  <a:pt x="691" y="1034"/>
                  <a:pt x="708" y="1022"/>
                  <a:pt x="726" y="1022"/>
                </a:cubicBezTo>
                <a:cubicBezTo>
                  <a:pt x="745" y="1021"/>
                  <a:pt x="763" y="1031"/>
                  <a:pt x="771" y="1048"/>
                </a:cubicBezTo>
                <a:lnTo>
                  <a:pt x="772" y="1050"/>
                </a:lnTo>
                <a:cubicBezTo>
                  <a:pt x="775" y="1054"/>
                  <a:pt x="776" y="1059"/>
                  <a:pt x="777" y="1064"/>
                </a:cubicBezTo>
                <a:lnTo>
                  <a:pt x="777" y="1067"/>
                </a:lnTo>
                <a:lnTo>
                  <a:pt x="730" y="1026"/>
                </a:lnTo>
                <a:lnTo>
                  <a:pt x="730" y="1026"/>
                </a:lnTo>
                <a:lnTo>
                  <a:pt x="684" y="1088"/>
                </a:lnTo>
                <a:lnTo>
                  <a:pt x="683" y="1083"/>
                </a:lnTo>
                <a:cubicBezTo>
                  <a:pt x="679" y="1069"/>
                  <a:pt x="681" y="1053"/>
                  <a:pt x="690" y="1041"/>
                </a:cubicBezTo>
                <a:cubicBezTo>
                  <a:pt x="700" y="1029"/>
                  <a:pt x="714" y="1021"/>
                  <a:pt x="729" y="1021"/>
                </a:cubicBezTo>
                <a:lnTo>
                  <a:pt x="731" y="1021"/>
                </a:lnTo>
                <a:cubicBezTo>
                  <a:pt x="754" y="1021"/>
                  <a:pt x="774" y="1038"/>
                  <a:pt x="779" y="1060"/>
                </a:cubicBezTo>
                <a:lnTo>
                  <a:pt x="780" y="1068"/>
                </a:lnTo>
                <a:lnTo>
                  <a:pt x="781" y="1074"/>
                </a:lnTo>
                <a:lnTo>
                  <a:pt x="696" y="1055"/>
                </a:lnTo>
                <a:lnTo>
                  <a:pt x="698" y="1053"/>
                </a:lnTo>
                <a:lnTo>
                  <a:pt x="690" y="1067"/>
                </a:lnTo>
                <a:lnTo>
                  <a:pt x="691" y="1064"/>
                </a:lnTo>
                <a:cubicBezTo>
                  <a:pt x="698" y="1045"/>
                  <a:pt x="714" y="1032"/>
                  <a:pt x="734" y="1031"/>
                </a:cubicBezTo>
                <a:cubicBezTo>
                  <a:pt x="753" y="1030"/>
                  <a:pt x="771" y="1040"/>
                  <a:pt x="780" y="1058"/>
                </a:cubicBezTo>
                <a:lnTo>
                  <a:pt x="781" y="1060"/>
                </a:lnTo>
                <a:cubicBezTo>
                  <a:pt x="782" y="1062"/>
                  <a:pt x="783" y="1064"/>
                  <a:pt x="784" y="1066"/>
                </a:cubicBezTo>
                <a:lnTo>
                  <a:pt x="785" y="1069"/>
                </a:lnTo>
                <a:lnTo>
                  <a:pt x="786" y="1072"/>
                </a:lnTo>
                <a:lnTo>
                  <a:pt x="786" y="1073"/>
                </a:lnTo>
                <a:lnTo>
                  <a:pt x="702" y="1060"/>
                </a:lnTo>
                <a:lnTo>
                  <a:pt x="704" y="1058"/>
                </a:lnTo>
                <a:lnTo>
                  <a:pt x="697" y="1069"/>
                </a:lnTo>
                <a:lnTo>
                  <a:pt x="698" y="1066"/>
                </a:lnTo>
                <a:cubicBezTo>
                  <a:pt x="706" y="1046"/>
                  <a:pt x="726" y="1034"/>
                  <a:pt x="747" y="1036"/>
                </a:cubicBezTo>
                <a:cubicBezTo>
                  <a:pt x="769" y="1038"/>
                  <a:pt x="786" y="1054"/>
                  <a:pt x="790" y="1075"/>
                </a:cubicBezTo>
                <a:lnTo>
                  <a:pt x="791" y="1077"/>
                </a:lnTo>
                <a:cubicBezTo>
                  <a:pt x="791" y="1080"/>
                  <a:pt x="791" y="1083"/>
                  <a:pt x="791" y="1086"/>
                </a:cubicBezTo>
                <a:lnTo>
                  <a:pt x="791" y="1088"/>
                </a:lnTo>
                <a:cubicBezTo>
                  <a:pt x="791" y="1113"/>
                  <a:pt x="773" y="1134"/>
                  <a:pt x="748" y="1136"/>
                </a:cubicBezTo>
                <a:cubicBezTo>
                  <a:pt x="724" y="1139"/>
                  <a:pt x="701" y="1122"/>
                  <a:pt x="696" y="1098"/>
                </a:cubicBezTo>
                <a:lnTo>
                  <a:pt x="696" y="1095"/>
                </a:lnTo>
                <a:cubicBezTo>
                  <a:pt x="695" y="1088"/>
                  <a:pt x="695" y="1081"/>
                  <a:pt x="696" y="1074"/>
                </a:cubicBezTo>
                <a:lnTo>
                  <a:pt x="697" y="1072"/>
                </a:lnTo>
                <a:cubicBezTo>
                  <a:pt x="702" y="1054"/>
                  <a:pt x="717" y="1040"/>
                  <a:pt x="735" y="1037"/>
                </a:cubicBezTo>
                <a:cubicBezTo>
                  <a:pt x="754" y="1033"/>
                  <a:pt x="773" y="1042"/>
                  <a:pt x="783" y="1057"/>
                </a:cubicBezTo>
                <a:lnTo>
                  <a:pt x="784" y="1059"/>
                </a:lnTo>
                <a:lnTo>
                  <a:pt x="788" y="1065"/>
                </a:lnTo>
                <a:lnTo>
                  <a:pt x="791" y="1071"/>
                </a:lnTo>
                <a:lnTo>
                  <a:pt x="782" y="1058"/>
                </a:lnTo>
                <a:lnTo>
                  <a:pt x="783" y="1060"/>
                </a:lnTo>
                <a:lnTo>
                  <a:pt x="707" y="1072"/>
                </a:lnTo>
                <a:lnTo>
                  <a:pt x="709" y="1068"/>
                </a:lnTo>
                <a:lnTo>
                  <a:pt x="705" y="1077"/>
                </a:lnTo>
                <a:lnTo>
                  <a:pt x="707" y="1071"/>
                </a:lnTo>
                <a:cubicBezTo>
                  <a:pt x="712" y="1050"/>
                  <a:pt x="731" y="1036"/>
                  <a:pt x="753" y="1036"/>
                </a:cubicBezTo>
                <a:lnTo>
                  <a:pt x="753" y="1036"/>
                </a:lnTo>
                <a:cubicBezTo>
                  <a:pt x="770" y="1036"/>
                  <a:pt x="786" y="1045"/>
                  <a:pt x="795" y="1059"/>
                </a:cubicBezTo>
                <a:lnTo>
                  <a:pt x="796" y="1062"/>
                </a:lnTo>
                <a:lnTo>
                  <a:pt x="795" y="1060"/>
                </a:lnTo>
                <a:lnTo>
                  <a:pt x="723" y="1055"/>
                </a:lnTo>
                <a:lnTo>
                  <a:pt x="725" y="1053"/>
                </a:lnTo>
                <a:lnTo>
                  <a:pt x="723" y="1054"/>
                </a:lnTo>
                <a:cubicBezTo>
                  <a:pt x="732" y="1043"/>
                  <a:pt x="746" y="1036"/>
                  <a:pt x="760" y="1036"/>
                </a:cubicBezTo>
                <a:lnTo>
                  <a:pt x="763" y="1036"/>
                </a:lnTo>
                <a:cubicBezTo>
                  <a:pt x="789" y="1036"/>
                  <a:pt x="811" y="1057"/>
                  <a:pt x="811" y="1084"/>
                </a:cubicBezTo>
                <a:lnTo>
                  <a:pt x="811" y="1086"/>
                </a:lnTo>
                <a:lnTo>
                  <a:pt x="811" y="1088"/>
                </a:lnTo>
                <a:lnTo>
                  <a:pt x="716" y="1081"/>
                </a:lnTo>
                <a:lnTo>
                  <a:pt x="716" y="1078"/>
                </a:lnTo>
                <a:lnTo>
                  <a:pt x="715" y="1085"/>
                </a:lnTo>
                <a:lnTo>
                  <a:pt x="715" y="1084"/>
                </a:lnTo>
                <a:cubicBezTo>
                  <a:pt x="715" y="1057"/>
                  <a:pt x="737" y="1036"/>
                  <a:pt x="763" y="1036"/>
                </a:cubicBezTo>
                <a:lnTo>
                  <a:pt x="764" y="1036"/>
                </a:lnTo>
                <a:cubicBezTo>
                  <a:pt x="787" y="1036"/>
                  <a:pt x="807" y="1052"/>
                  <a:pt x="811" y="1075"/>
                </a:cubicBezTo>
                <a:lnTo>
                  <a:pt x="812" y="1077"/>
                </a:lnTo>
                <a:cubicBezTo>
                  <a:pt x="812" y="1080"/>
                  <a:pt x="812" y="1083"/>
                  <a:pt x="812" y="1086"/>
                </a:cubicBezTo>
                <a:lnTo>
                  <a:pt x="812" y="1090"/>
                </a:lnTo>
                <a:lnTo>
                  <a:pt x="813" y="1092"/>
                </a:lnTo>
                <a:lnTo>
                  <a:pt x="783" y="1053"/>
                </a:lnTo>
                <a:lnTo>
                  <a:pt x="786" y="1054"/>
                </a:lnTo>
                <a:lnTo>
                  <a:pt x="750" y="1054"/>
                </a:lnTo>
                <a:lnTo>
                  <a:pt x="753" y="1053"/>
                </a:lnTo>
                <a:lnTo>
                  <a:pt x="732" y="1069"/>
                </a:lnTo>
                <a:lnTo>
                  <a:pt x="734" y="1067"/>
                </a:lnTo>
                <a:lnTo>
                  <a:pt x="727" y="1078"/>
                </a:lnTo>
                <a:lnTo>
                  <a:pt x="728" y="1076"/>
                </a:lnTo>
                <a:lnTo>
                  <a:pt x="773" y="1141"/>
                </a:lnTo>
                <a:lnTo>
                  <a:pt x="772" y="1141"/>
                </a:lnTo>
                <a:lnTo>
                  <a:pt x="819" y="1084"/>
                </a:lnTo>
                <a:lnTo>
                  <a:pt x="820" y="1087"/>
                </a:lnTo>
                <a:lnTo>
                  <a:pt x="815" y="1075"/>
                </a:lnTo>
                <a:lnTo>
                  <a:pt x="816" y="1077"/>
                </a:lnTo>
                <a:lnTo>
                  <a:pt x="773" y="1050"/>
                </a:lnTo>
                <a:lnTo>
                  <a:pt x="774" y="1050"/>
                </a:lnTo>
                <a:cubicBezTo>
                  <a:pt x="789" y="1050"/>
                  <a:pt x="802" y="1057"/>
                  <a:pt x="811" y="1068"/>
                </a:cubicBezTo>
                <a:lnTo>
                  <a:pt x="815" y="1073"/>
                </a:lnTo>
                <a:cubicBezTo>
                  <a:pt x="819" y="1077"/>
                  <a:pt x="822" y="1082"/>
                  <a:pt x="824" y="1088"/>
                </a:cubicBezTo>
                <a:lnTo>
                  <a:pt x="825" y="1091"/>
                </a:lnTo>
                <a:lnTo>
                  <a:pt x="819" y="1079"/>
                </a:lnTo>
                <a:lnTo>
                  <a:pt x="820" y="1081"/>
                </a:lnTo>
                <a:lnTo>
                  <a:pt x="746" y="1074"/>
                </a:lnTo>
                <a:lnTo>
                  <a:pt x="748" y="1072"/>
                </a:lnTo>
                <a:lnTo>
                  <a:pt x="739" y="1085"/>
                </a:lnTo>
                <a:lnTo>
                  <a:pt x="740" y="1082"/>
                </a:lnTo>
                <a:lnTo>
                  <a:pt x="735" y="1103"/>
                </a:lnTo>
                <a:lnTo>
                  <a:pt x="735" y="1097"/>
                </a:lnTo>
                <a:lnTo>
                  <a:pt x="735" y="1099"/>
                </a:lnTo>
                <a:lnTo>
                  <a:pt x="830" y="1093"/>
                </a:lnTo>
                <a:lnTo>
                  <a:pt x="830" y="1097"/>
                </a:lnTo>
                <a:lnTo>
                  <a:pt x="830" y="1103"/>
                </a:lnTo>
                <a:lnTo>
                  <a:pt x="782" y="1055"/>
                </a:lnTo>
                <a:lnTo>
                  <a:pt x="783" y="1055"/>
                </a:lnTo>
                <a:lnTo>
                  <a:pt x="784" y="1055"/>
                </a:lnTo>
                <a:cubicBezTo>
                  <a:pt x="799" y="1055"/>
                  <a:pt x="812" y="1062"/>
                  <a:pt x="821" y="1073"/>
                </a:cubicBezTo>
                <a:lnTo>
                  <a:pt x="823" y="1075"/>
                </a:lnTo>
                <a:lnTo>
                  <a:pt x="826" y="1079"/>
                </a:lnTo>
                <a:lnTo>
                  <a:pt x="787" y="1059"/>
                </a:lnTo>
                <a:lnTo>
                  <a:pt x="789" y="1059"/>
                </a:lnTo>
                <a:lnTo>
                  <a:pt x="743" y="1092"/>
                </a:lnTo>
                <a:lnTo>
                  <a:pt x="744" y="1089"/>
                </a:lnTo>
                <a:lnTo>
                  <a:pt x="745" y="1088"/>
                </a:lnTo>
                <a:cubicBezTo>
                  <a:pt x="752" y="1065"/>
                  <a:pt x="775" y="1052"/>
                  <a:pt x="798" y="1056"/>
                </a:cubicBezTo>
                <a:cubicBezTo>
                  <a:pt x="821" y="1059"/>
                  <a:pt x="838" y="1079"/>
                  <a:pt x="838" y="1103"/>
                </a:cubicBezTo>
                <a:lnTo>
                  <a:pt x="838" y="1105"/>
                </a:lnTo>
                <a:lnTo>
                  <a:pt x="838" y="1109"/>
                </a:lnTo>
                <a:lnTo>
                  <a:pt x="838" y="1117"/>
                </a:lnTo>
                <a:lnTo>
                  <a:pt x="790" y="1069"/>
                </a:lnTo>
                <a:lnTo>
                  <a:pt x="791" y="1069"/>
                </a:lnTo>
                <a:lnTo>
                  <a:pt x="743" y="1117"/>
                </a:lnTo>
                <a:lnTo>
                  <a:pt x="743" y="1115"/>
                </a:lnTo>
                <a:lnTo>
                  <a:pt x="744" y="1124"/>
                </a:lnTo>
                <a:lnTo>
                  <a:pt x="744" y="1122"/>
                </a:lnTo>
                <a:cubicBezTo>
                  <a:pt x="741" y="1108"/>
                  <a:pt x="745" y="1093"/>
                  <a:pt x="754" y="1082"/>
                </a:cubicBezTo>
                <a:cubicBezTo>
                  <a:pt x="763" y="1071"/>
                  <a:pt x="777" y="1064"/>
                  <a:pt x="791" y="1064"/>
                </a:cubicBezTo>
                <a:lnTo>
                  <a:pt x="792" y="1064"/>
                </a:lnTo>
                <a:lnTo>
                  <a:pt x="793" y="1064"/>
                </a:lnTo>
                <a:lnTo>
                  <a:pt x="757" y="1082"/>
                </a:lnTo>
                <a:lnTo>
                  <a:pt x="759" y="1079"/>
                </a:lnTo>
                <a:cubicBezTo>
                  <a:pt x="761" y="1076"/>
                  <a:pt x="763" y="1074"/>
                  <a:pt x="766" y="1072"/>
                </a:cubicBezTo>
                <a:lnTo>
                  <a:pt x="768" y="1070"/>
                </a:lnTo>
                <a:cubicBezTo>
                  <a:pt x="779" y="1062"/>
                  <a:pt x="792" y="1058"/>
                  <a:pt x="805" y="1060"/>
                </a:cubicBezTo>
                <a:cubicBezTo>
                  <a:pt x="817" y="1061"/>
                  <a:pt x="829" y="1068"/>
                  <a:pt x="837" y="1079"/>
                </a:cubicBezTo>
                <a:lnTo>
                  <a:pt x="838" y="1081"/>
                </a:lnTo>
                <a:cubicBezTo>
                  <a:pt x="840" y="1083"/>
                  <a:pt x="842" y="1085"/>
                  <a:pt x="843" y="1088"/>
                </a:cubicBezTo>
                <a:lnTo>
                  <a:pt x="844" y="1091"/>
                </a:lnTo>
                <a:lnTo>
                  <a:pt x="754" y="1119"/>
                </a:lnTo>
                <a:lnTo>
                  <a:pt x="753" y="1116"/>
                </a:lnTo>
                <a:cubicBezTo>
                  <a:pt x="753" y="1114"/>
                  <a:pt x="753" y="1111"/>
                  <a:pt x="753" y="1109"/>
                </a:cubicBezTo>
                <a:lnTo>
                  <a:pt x="753" y="1107"/>
                </a:lnTo>
                <a:cubicBezTo>
                  <a:pt x="753" y="1083"/>
                  <a:pt x="772" y="1062"/>
                  <a:pt x="796" y="1060"/>
                </a:cubicBezTo>
                <a:cubicBezTo>
                  <a:pt x="821" y="1057"/>
                  <a:pt x="843" y="1074"/>
                  <a:pt x="848" y="1098"/>
                </a:cubicBezTo>
                <a:lnTo>
                  <a:pt x="849" y="1101"/>
                </a:lnTo>
                <a:lnTo>
                  <a:pt x="849" y="1104"/>
                </a:lnTo>
                <a:lnTo>
                  <a:pt x="850" y="1109"/>
                </a:lnTo>
                <a:lnTo>
                  <a:pt x="850" y="1107"/>
                </a:lnTo>
                <a:lnTo>
                  <a:pt x="771" y="1088"/>
                </a:lnTo>
                <a:lnTo>
                  <a:pt x="772" y="1087"/>
                </a:lnTo>
                <a:lnTo>
                  <a:pt x="760" y="1107"/>
                </a:lnTo>
                <a:lnTo>
                  <a:pt x="761" y="1104"/>
                </a:lnTo>
                <a:lnTo>
                  <a:pt x="807" y="1165"/>
                </a:lnTo>
                <a:lnTo>
                  <a:pt x="805" y="1165"/>
                </a:lnTo>
                <a:lnTo>
                  <a:pt x="803" y="1165"/>
                </a:lnTo>
                <a:cubicBezTo>
                  <a:pt x="776" y="1165"/>
                  <a:pt x="755" y="1143"/>
                  <a:pt x="755" y="1117"/>
                </a:cubicBezTo>
                <a:lnTo>
                  <a:pt x="755" y="1114"/>
                </a:lnTo>
                <a:cubicBezTo>
                  <a:pt x="755" y="1104"/>
                  <a:pt x="758" y="1095"/>
                  <a:pt x="763" y="1087"/>
                </a:cubicBezTo>
                <a:lnTo>
                  <a:pt x="764" y="1086"/>
                </a:lnTo>
                <a:cubicBezTo>
                  <a:pt x="774" y="1071"/>
                  <a:pt x="792" y="1062"/>
                  <a:pt x="810" y="1065"/>
                </a:cubicBezTo>
                <a:cubicBezTo>
                  <a:pt x="829" y="1067"/>
                  <a:pt x="844" y="1080"/>
                  <a:pt x="850" y="1097"/>
                </a:cubicBezTo>
                <a:lnTo>
                  <a:pt x="850" y="1099"/>
                </a:lnTo>
                <a:cubicBezTo>
                  <a:pt x="851" y="1102"/>
                  <a:pt x="852" y="1104"/>
                  <a:pt x="852" y="1107"/>
                </a:cubicBezTo>
                <a:lnTo>
                  <a:pt x="852" y="1111"/>
                </a:lnTo>
                <a:lnTo>
                  <a:pt x="851" y="1102"/>
                </a:lnTo>
                <a:lnTo>
                  <a:pt x="852" y="1105"/>
                </a:lnTo>
                <a:lnTo>
                  <a:pt x="852" y="1107"/>
                </a:lnTo>
                <a:lnTo>
                  <a:pt x="767" y="1095"/>
                </a:lnTo>
                <a:lnTo>
                  <a:pt x="768" y="1094"/>
                </a:lnTo>
                <a:lnTo>
                  <a:pt x="762" y="1105"/>
                </a:lnTo>
                <a:lnTo>
                  <a:pt x="763" y="1102"/>
                </a:lnTo>
                <a:lnTo>
                  <a:pt x="761" y="1111"/>
                </a:lnTo>
                <a:lnTo>
                  <a:pt x="761" y="1107"/>
                </a:lnTo>
                <a:cubicBezTo>
                  <a:pt x="762" y="1100"/>
                  <a:pt x="765" y="1093"/>
                  <a:pt x="769" y="1087"/>
                </a:cubicBezTo>
                <a:lnTo>
                  <a:pt x="770" y="1086"/>
                </a:lnTo>
                <a:cubicBezTo>
                  <a:pt x="785" y="1064"/>
                  <a:pt x="815" y="1058"/>
                  <a:pt x="837" y="1073"/>
                </a:cubicBezTo>
                <a:lnTo>
                  <a:pt x="838" y="1074"/>
                </a:lnTo>
                <a:cubicBezTo>
                  <a:pt x="846" y="1079"/>
                  <a:pt x="852" y="1086"/>
                  <a:pt x="856" y="1095"/>
                </a:cubicBezTo>
                <a:lnTo>
                  <a:pt x="857" y="1098"/>
                </a:lnTo>
                <a:lnTo>
                  <a:pt x="860" y="1107"/>
                </a:lnTo>
                <a:cubicBezTo>
                  <a:pt x="861" y="1110"/>
                  <a:pt x="861" y="1113"/>
                  <a:pt x="862" y="1116"/>
                </a:cubicBezTo>
                <a:lnTo>
                  <a:pt x="862" y="1121"/>
                </a:lnTo>
                <a:lnTo>
                  <a:pt x="862" y="1120"/>
                </a:lnTo>
                <a:lnTo>
                  <a:pt x="862" y="1116"/>
                </a:lnTo>
                <a:lnTo>
                  <a:pt x="768" y="1131"/>
                </a:lnTo>
                <a:lnTo>
                  <a:pt x="768" y="1128"/>
                </a:lnTo>
                <a:lnTo>
                  <a:pt x="768" y="1123"/>
                </a:lnTo>
                <a:lnTo>
                  <a:pt x="768" y="1117"/>
                </a:lnTo>
                <a:lnTo>
                  <a:pt x="768" y="1112"/>
                </a:lnTo>
                <a:lnTo>
                  <a:pt x="768" y="1108"/>
                </a:lnTo>
                <a:lnTo>
                  <a:pt x="768" y="1107"/>
                </a:lnTo>
                <a:cubicBezTo>
                  <a:pt x="768" y="1082"/>
                  <a:pt x="787" y="1062"/>
                  <a:pt x="812" y="1060"/>
                </a:cubicBezTo>
                <a:cubicBezTo>
                  <a:pt x="837" y="1058"/>
                  <a:pt x="859" y="1075"/>
                  <a:pt x="863" y="1100"/>
                </a:cubicBezTo>
                <a:lnTo>
                  <a:pt x="864" y="1103"/>
                </a:lnTo>
                <a:cubicBezTo>
                  <a:pt x="864" y="1105"/>
                  <a:pt x="864" y="1108"/>
                  <a:pt x="864" y="1110"/>
                </a:cubicBezTo>
                <a:lnTo>
                  <a:pt x="864" y="1115"/>
                </a:lnTo>
                <a:lnTo>
                  <a:pt x="864" y="1119"/>
                </a:lnTo>
                <a:lnTo>
                  <a:pt x="864" y="1110"/>
                </a:lnTo>
                <a:lnTo>
                  <a:pt x="864" y="1113"/>
                </a:lnTo>
                <a:lnTo>
                  <a:pt x="771" y="1107"/>
                </a:lnTo>
                <a:lnTo>
                  <a:pt x="772" y="1105"/>
                </a:lnTo>
                <a:lnTo>
                  <a:pt x="773" y="1102"/>
                </a:lnTo>
                <a:lnTo>
                  <a:pt x="771" y="1111"/>
                </a:lnTo>
                <a:lnTo>
                  <a:pt x="771" y="1107"/>
                </a:lnTo>
                <a:cubicBezTo>
                  <a:pt x="772" y="1104"/>
                  <a:pt x="773" y="1102"/>
                  <a:pt x="773" y="1099"/>
                </a:cubicBezTo>
                <a:lnTo>
                  <a:pt x="774" y="1097"/>
                </a:lnTo>
                <a:cubicBezTo>
                  <a:pt x="781" y="1076"/>
                  <a:pt x="802" y="1062"/>
                  <a:pt x="824" y="1065"/>
                </a:cubicBezTo>
                <a:cubicBezTo>
                  <a:pt x="847" y="1067"/>
                  <a:pt x="864" y="1084"/>
                  <a:pt x="867" y="1107"/>
                </a:cubicBezTo>
                <a:lnTo>
                  <a:pt x="868" y="1111"/>
                </a:lnTo>
                <a:lnTo>
                  <a:pt x="868" y="1118"/>
                </a:lnTo>
                <a:lnTo>
                  <a:pt x="868" y="1117"/>
                </a:lnTo>
                <a:cubicBezTo>
                  <a:pt x="869" y="1120"/>
                  <a:pt x="869" y="1122"/>
                  <a:pt x="869" y="1125"/>
                </a:cubicBezTo>
                <a:lnTo>
                  <a:pt x="869" y="1126"/>
                </a:lnTo>
                <a:cubicBezTo>
                  <a:pt x="869" y="1151"/>
                  <a:pt x="851" y="1171"/>
                  <a:pt x="827" y="1174"/>
                </a:cubicBezTo>
                <a:cubicBezTo>
                  <a:pt x="803" y="1177"/>
                  <a:pt x="780" y="1162"/>
                  <a:pt x="774" y="1138"/>
                </a:cubicBezTo>
                <a:lnTo>
                  <a:pt x="774" y="1136"/>
                </a:lnTo>
                <a:lnTo>
                  <a:pt x="773" y="1131"/>
                </a:lnTo>
                <a:cubicBezTo>
                  <a:pt x="770" y="1117"/>
                  <a:pt x="774" y="1103"/>
                  <a:pt x="783" y="1092"/>
                </a:cubicBezTo>
                <a:cubicBezTo>
                  <a:pt x="792" y="1080"/>
                  <a:pt x="806" y="1074"/>
                  <a:pt x="820" y="1074"/>
                </a:cubicBezTo>
                <a:lnTo>
                  <a:pt x="822" y="1074"/>
                </a:lnTo>
                <a:cubicBezTo>
                  <a:pt x="840" y="1074"/>
                  <a:pt x="857" y="1084"/>
                  <a:pt x="865" y="1101"/>
                </a:cubicBezTo>
                <a:lnTo>
                  <a:pt x="867" y="1106"/>
                </a:lnTo>
                <a:lnTo>
                  <a:pt x="869" y="1108"/>
                </a:lnTo>
                <a:lnTo>
                  <a:pt x="793" y="1098"/>
                </a:lnTo>
                <a:lnTo>
                  <a:pt x="796" y="1095"/>
                </a:lnTo>
                <a:lnTo>
                  <a:pt x="798" y="1093"/>
                </a:lnTo>
                <a:cubicBezTo>
                  <a:pt x="808" y="1083"/>
                  <a:pt x="821" y="1078"/>
                  <a:pt x="835" y="1079"/>
                </a:cubicBezTo>
                <a:cubicBezTo>
                  <a:pt x="848" y="1079"/>
                  <a:pt x="861" y="1086"/>
                  <a:pt x="869" y="1096"/>
                </a:cubicBezTo>
                <a:lnTo>
                  <a:pt x="871" y="1099"/>
                </a:lnTo>
                <a:lnTo>
                  <a:pt x="877" y="1107"/>
                </a:lnTo>
                <a:lnTo>
                  <a:pt x="793" y="1110"/>
                </a:lnTo>
                <a:lnTo>
                  <a:pt x="794" y="1107"/>
                </a:lnTo>
                <a:lnTo>
                  <a:pt x="795" y="1105"/>
                </a:lnTo>
                <a:cubicBezTo>
                  <a:pt x="803" y="1088"/>
                  <a:pt x="821" y="1078"/>
                  <a:pt x="840" y="1079"/>
                </a:cubicBezTo>
                <a:cubicBezTo>
                  <a:pt x="859" y="1079"/>
                  <a:pt x="876" y="1091"/>
                  <a:pt x="883" y="1109"/>
                </a:cubicBezTo>
                <a:lnTo>
                  <a:pt x="884" y="1111"/>
                </a:lnTo>
                <a:cubicBezTo>
                  <a:pt x="885" y="1115"/>
                  <a:pt x="886" y="1120"/>
                  <a:pt x="887" y="1124"/>
                </a:cubicBezTo>
                <a:lnTo>
                  <a:pt x="887" y="1129"/>
                </a:lnTo>
                <a:lnTo>
                  <a:pt x="887" y="1128"/>
                </a:lnTo>
                <a:cubicBezTo>
                  <a:pt x="888" y="1131"/>
                  <a:pt x="888" y="1135"/>
                  <a:pt x="888" y="1138"/>
                </a:cubicBezTo>
                <a:lnTo>
                  <a:pt x="888" y="1141"/>
                </a:lnTo>
                <a:cubicBezTo>
                  <a:pt x="888" y="1160"/>
                  <a:pt x="877" y="1178"/>
                  <a:pt x="859" y="1185"/>
                </a:cubicBezTo>
                <a:cubicBezTo>
                  <a:pt x="841" y="1193"/>
                  <a:pt x="820" y="1189"/>
                  <a:pt x="807" y="1175"/>
                </a:cubicBezTo>
                <a:lnTo>
                  <a:pt x="806" y="1174"/>
                </a:lnTo>
                <a:cubicBezTo>
                  <a:pt x="799" y="1168"/>
                  <a:pt x="795" y="1160"/>
                  <a:pt x="793" y="1152"/>
                </a:cubicBezTo>
                <a:lnTo>
                  <a:pt x="792" y="1148"/>
                </a:lnTo>
                <a:cubicBezTo>
                  <a:pt x="791" y="1142"/>
                  <a:pt x="790" y="1137"/>
                  <a:pt x="791" y="1132"/>
                </a:cubicBezTo>
                <a:lnTo>
                  <a:pt x="791" y="1126"/>
                </a:lnTo>
                <a:lnTo>
                  <a:pt x="792" y="1121"/>
                </a:lnTo>
                <a:cubicBezTo>
                  <a:pt x="795" y="1095"/>
                  <a:pt x="817" y="1077"/>
                  <a:pt x="842" y="1079"/>
                </a:cubicBezTo>
                <a:cubicBezTo>
                  <a:pt x="868" y="1080"/>
                  <a:pt x="887" y="1101"/>
                  <a:pt x="887" y="1126"/>
                </a:cubicBezTo>
                <a:lnTo>
                  <a:pt x="887" y="1128"/>
                </a:lnTo>
                <a:lnTo>
                  <a:pt x="887" y="1131"/>
                </a:lnTo>
                <a:lnTo>
                  <a:pt x="839" y="1083"/>
                </a:lnTo>
                <a:lnTo>
                  <a:pt x="840" y="1083"/>
                </a:lnTo>
                <a:cubicBezTo>
                  <a:pt x="865" y="1083"/>
                  <a:pt x="885" y="1102"/>
                  <a:pt x="888" y="1126"/>
                </a:cubicBezTo>
                <a:lnTo>
                  <a:pt x="889" y="1131"/>
                </a:lnTo>
                <a:lnTo>
                  <a:pt x="889" y="1141"/>
                </a:lnTo>
                <a:lnTo>
                  <a:pt x="889" y="1140"/>
                </a:lnTo>
                <a:lnTo>
                  <a:pt x="841" y="1097"/>
                </a:lnTo>
                <a:lnTo>
                  <a:pt x="842" y="1097"/>
                </a:lnTo>
                <a:lnTo>
                  <a:pt x="849" y="1097"/>
                </a:lnTo>
                <a:lnTo>
                  <a:pt x="828" y="1103"/>
                </a:lnTo>
                <a:lnTo>
                  <a:pt x="832" y="1101"/>
                </a:lnTo>
                <a:lnTo>
                  <a:pt x="825" y="1104"/>
                </a:lnTo>
                <a:lnTo>
                  <a:pt x="829" y="1102"/>
                </a:lnTo>
                <a:cubicBezTo>
                  <a:pt x="832" y="1099"/>
                  <a:pt x="837" y="1097"/>
                  <a:pt x="841" y="1095"/>
                </a:cubicBezTo>
                <a:lnTo>
                  <a:pt x="843" y="1095"/>
                </a:lnTo>
                <a:cubicBezTo>
                  <a:pt x="855" y="1091"/>
                  <a:pt x="868" y="1092"/>
                  <a:pt x="879" y="1098"/>
                </a:cubicBezTo>
                <a:lnTo>
                  <a:pt x="880" y="1098"/>
                </a:lnTo>
                <a:cubicBezTo>
                  <a:pt x="897" y="1106"/>
                  <a:pt x="907" y="1123"/>
                  <a:pt x="907" y="1141"/>
                </a:cubicBezTo>
                <a:lnTo>
                  <a:pt x="907" y="1145"/>
                </a:lnTo>
                <a:lnTo>
                  <a:pt x="907" y="1151"/>
                </a:lnTo>
                <a:lnTo>
                  <a:pt x="906" y="1161"/>
                </a:lnTo>
                <a:lnTo>
                  <a:pt x="905" y="1168"/>
                </a:lnTo>
                <a:cubicBezTo>
                  <a:pt x="901" y="1192"/>
                  <a:pt x="879" y="1210"/>
                  <a:pt x="854" y="1208"/>
                </a:cubicBezTo>
                <a:cubicBezTo>
                  <a:pt x="829" y="1206"/>
                  <a:pt x="810" y="1185"/>
                  <a:pt x="810" y="1160"/>
                </a:cubicBezTo>
                <a:lnTo>
                  <a:pt x="810" y="1159"/>
                </a:lnTo>
                <a:lnTo>
                  <a:pt x="810" y="1156"/>
                </a:lnTo>
                <a:lnTo>
                  <a:pt x="810" y="1150"/>
                </a:lnTo>
                <a:cubicBezTo>
                  <a:pt x="810" y="1124"/>
                  <a:pt x="831" y="1102"/>
                  <a:pt x="858" y="1102"/>
                </a:cubicBezTo>
                <a:lnTo>
                  <a:pt x="858" y="1102"/>
                </a:lnTo>
                <a:lnTo>
                  <a:pt x="810" y="1150"/>
                </a:lnTo>
                <a:lnTo>
                  <a:pt x="810" y="1147"/>
                </a:lnTo>
                <a:lnTo>
                  <a:pt x="810" y="1145"/>
                </a:lnTo>
                <a:cubicBezTo>
                  <a:pt x="810" y="1119"/>
                  <a:pt x="832" y="1097"/>
                  <a:pt x="858" y="1097"/>
                </a:cubicBezTo>
                <a:cubicBezTo>
                  <a:pt x="885" y="1097"/>
                  <a:pt x="906" y="1119"/>
                  <a:pt x="906" y="1145"/>
                </a:cubicBezTo>
                <a:lnTo>
                  <a:pt x="906" y="1150"/>
                </a:lnTo>
                <a:lnTo>
                  <a:pt x="906" y="1155"/>
                </a:lnTo>
                <a:cubicBezTo>
                  <a:pt x="906" y="1181"/>
                  <a:pt x="885" y="1203"/>
                  <a:pt x="858" y="1203"/>
                </a:cubicBezTo>
                <a:cubicBezTo>
                  <a:pt x="832" y="1203"/>
                  <a:pt x="810" y="1181"/>
                  <a:pt x="810" y="1155"/>
                </a:cubicBezTo>
                <a:lnTo>
                  <a:pt x="810" y="1153"/>
                </a:lnTo>
                <a:lnTo>
                  <a:pt x="810" y="1150"/>
                </a:lnTo>
                <a:cubicBezTo>
                  <a:pt x="810" y="1124"/>
                  <a:pt x="832" y="1102"/>
                  <a:pt x="858" y="1102"/>
                </a:cubicBezTo>
                <a:cubicBezTo>
                  <a:pt x="885" y="1102"/>
                  <a:pt x="906" y="1124"/>
                  <a:pt x="906" y="1150"/>
                </a:cubicBezTo>
                <a:lnTo>
                  <a:pt x="906" y="1152"/>
                </a:lnTo>
                <a:lnTo>
                  <a:pt x="906" y="1155"/>
                </a:lnTo>
                <a:lnTo>
                  <a:pt x="906" y="1158"/>
                </a:lnTo>
                <a:lnTo>
                  <a:pt x="906" y="1160"/>
                </a:lnTo>
                <a:cubicBezTo>
                  <a:pt x="906" y="1186"/>
                  <a:pt x="885" y="1208"/>
                  <a:pt x="858" y="1208"/>
                </a:cubicBezTo>
                <a:cubicBezTo>
                  <a:pt x="832" y="1208"/>
                  <a:pt x="810" y="1186"/>
                  <a:pt x="810" y="1160"/>
                </a:cubicBezTo>
                <a:lnTo>
                  <a:pt x="810" y="1156"/>
                </a:lnTo>
                <a:lnTo>
                  <a:pt x="811" y="1146"/>
                </a:lnTo>
                <a:cubicBezTo>
                  <a:pt x="813" y="1121"/>
                  <a:pt x="834" y="1102"/>
                  <a:pt x="859" y="1102"/>
                </a:cubicBezTo>
                <a:lnTo>
                  <a:pt x="862" y="1102"/>
                </a:lnTo>
                <a:cubicBezTo>
                  <a:pt x="879" y="1102"/>
                  <a:pt x="894" y="1111"/>
                  <a:pt x="903" y="1125"/>
                </a:cubicBezTo>
                <a:lnTo>
                  <a:pt x="906" y="1130"/>
                </a:lnTo>
                <a:lnTo>
                  <a:pt x="900" y="1122"/>
                </a:lnTo>
                <a:lnTo>
                  <a:pt x="904" y="1126"/>
                </a:lnTo>
                <a:lnTo>
                  <a:pt x="836" y="1126"/>
                </a:lnTo>
                <a:lnTo>
                  <a:pt x="838" y="1125"/>
                </a:lnTo>
                <a:lnTo>
                  <a:pt x="824" y="1151"/>
                </a:lnTo>
                <a:lnTo>
                  <a:pt x="825" y="1148"/>
                </a:lnTo>
                <a:lnTo>
                  <a:pt x="827" y="1139"/>
                </a:lnTo>
                <a:lnTo>
                  <a:pt x="828" y="1135"/>
                </a:lnTo>
                <a:cubicBezTo>
                  <a:pt x="834" y="1118"/>
                  <a:pt x="850" y="1105"/>
                  <a:pt x="868" y="1103"/>
                </a:cubicBezTo>
                <a:cubicBezTo>
                  <a:pt x="887" y="1101"/>
                  <a:pt x="905" y="1110"/>
                  <a:pt x="915" y="1126"/>
                </a:cubicBezTo>
                <a:lnTo>
                  <a:pt x="916" y="1128"/>
                </a:lnTo>
                <a:lnTo>
                  <a:pt x="919" y="1134"/>
                </a:lnTo>
                <a:lnTo>
                  <a:pt x="829" y="1143"/>
                </a:lnTo>
                <a:lnTo>
                  <a:pt x="830" y="1141"/>
                </a:lnTo>
                <a:lnTo>
                  <a:pt x="828" y="1153"/>
                </a:lnTo>
                <a:lnTo>
                  <a:pt x="828" y="1150"/>
                </a:lnTo>
                <a:cubicBezTo>
                  <a:pt x="828" y="1148"/>
                  <a:pt x="829" y="1145"/>
                  <a:pt x="829" y="1143"/>
                </a:cubicBezTo>
                <a:lnTo>
                  <a:pt x="829" y="1140"/>
                </a:lnTo>
                <a:lnTo>
                  <a:pt x="829" y="1146"/>
                </a:lnTo>
                <a:lnTo>
                  <a:pt x="829" y="1145"/>
                </a:lnTo>
                <a:cubicBezTo>
                  <a:pt x="829" y="1119"/>
                  <a:pt x="850" y="1097"/>
                  <a:pt x="877" y="1097"/>
                </a:cubicBezTo>
                <a:cubicBezTo>
                  <a:pt x="903" y="1097"/>
                  <a:pt x="925" y="1119"/>
                  <a:pt x="925" y="1145"/>
                </a:cubicBezTo>
                <a:lnTo>
                  <a:pt x="925" y="1148"/>
                </a:lnTo>
                <a:lnTo>
                  <a:pt x="925" y="1148"/>
                </a:lnTo>
                <a:lnTo>
                  <a:pt x="925" y="1157"/>
                </a:lnTo>
                <a:lnTo>
                  <a:pt x="925" y="1160"/>
                </a:lnTo>
                <a:cubicBezTo>
                  <a:pt x="925" y="1186"/>
                  <a:pt x="904" y="1208"/>
                  <a:pt x="877" y="1208"/>
                </a:cubicBezTo>
                <a:cubicBezTo>
                  <a:pt x="851" y="1208"/>
                  <a:pt x="829" y="1186"/>
                  <a:pt x="829" y="1160"/>
                </a:cubicBezTo>
                <a:lnTo>
                  <a:pt x="829" y="1158"/>
                </a:lnTo>
                <a:cubicBezTo>
                  <a:pt x="829" y="1156"/>
                  <a:pt x="830" y="1154"/>
                  <a:pt x="830" y="1152"/>
                </a:cubicBezTo>
                <a:lnTo>
                  <a:pt x="830" y="1148"/>
                </a:lnTo>
                <a:lnTo>
                  <a:pt x="831" y="1145"/>
                </a:lnTo>
                <a:lnTo>
                  <a:pt x="830" y="1151"/>
                </a:lnTo>
                <a:lnTo>
                  <a:pt x="830" y="1150"/>
                </a:lnTo>
                <a:lnTo>
                  <a:pt x="926" y="1160"/>
                </a:lnTo>
                <a:lnTo>
                  <a:pt x="925" y="1162"/>
                </a:lnTo>
                <a:lnTo>
                  <a:pt x="925" y="1163"/>
                </a:lnTo>
                <a:lnTo>
                  <a:pt x="925" y="1167"/>
                </a:lnTo>
                <a:lnTo>
                  <a:pt x="925" y="1164"/>
                </a:lnTo>
                <a:cubicBezTo>
                  <a:pt x="925" y="1191"/>
                  <a:pt x="903" y="1212"/>
                  <a:pt x="877" y="1212"/>
                </a:cubicBezTo>
                <a:cubicBezTo>
                  <a:pt x="850" y="1212"/>
                  <a:pt x="829" y="1191"/>
                  <a:pt x="829" y="1164"/>
                </a:cubicBezTo>
                <a:lnTo>
                  <a:pt x="829" y="1163"/>
                </a:lnTo>
                <a:cubicBezTo>
                  <a:pt x="829" y="1161"/>
                  <a:pt x="829" y="1158"/>
                  <a:pt x="830" y="1156"/>
                </a:cubicBezTo>
                <a:lnTo>
                  <a:pt x="830" y="1153"/>
                </a:lnTo>
                <a:lnTo>
                  <a:pt x="830" y="1151"/>
                </a:lnTo>
                <a:lnTo>
                  <a:pt x="878" y="1203"/>
                </a:lnTo>
                <a:lnTo>
                  <a:pt x="877" y="1203"/>
                </a:lnTo>
                <a:lnTo>
                  <a:pt x="922" y="1137"/>
                </a:lnTo>
                <a:lnTo>
                  <a:pt x="924" y="1142"/>
                </a:lnTo>
                <a:lnTo>
                  <a:pt x="879" y="1112"/>
                </a:lnTo>
                <a:lnTo>
                  <a:pt x="882" y="1112"/>
                </a:lnTo>
                <a:lnTo>
                  <a:pt x="883" y="1112"/>
                </a:lnTo>
                <a:cubicBezTo>
                  <a:pt x="897" y="1112"/>
                  <a:pt x="911" y="1118"/>
                  <a:pt x="920" y="1130"/>
                </a:cubicBezTo>
                <a:cubicBezTo>
                  <a:pt x="929" y="1141"/>
                  <a:pt x="933" y="1155"/>
                  <a:pt x="930" y="1169"/>
                </a:cubicBezTo>
                <a:lnTo>
                  <a:pt x="930" y="1172"/>
                </a:lnTo>
                <a:lnTo>
                  <a:pt x="930" y="1162"/>
                </a:lnTo>
                <a:lnTo>
                  <a:pt x="930" y="1164"/>
                </a:lnTo>
                <a:lnTo>
                  <a:pt x="882" y="1116"/>
                </a:lnTo>
                <a:lnTo>
                  <a:pt x="889" y="1116"/>
                </a:lnTo>
                <a:lnTo>
                  <a:pt x="868" y="1122"/>
                </a:lnTo>
                <a:lnTo>
                  <a:pt x="872" y="1120"/>
                </a:lnTo>
                <a:lnTo>
                  <a:pt x="862" y="1126"/>
                </a:lnTo>
                <a:lnTo>
                  <a:pt x="865" y="1123"/>
                </a:lnTo>
                <a:cubicBezTo>
                  <a:pt x="874" y="1116"/>
                  <a:pt x="885" y="1112"/>
                  <a:pt x="896" y="1112"/>
                </a:cubicBezTo>
                <a:lnTo>
                  <a:pt x="896" y="1112"/>
                </a:lnTo>
                <a:cubicBezTo>
                  <a:pt x="921" y="1112"/>
                  <a:pt x="941" y="1130"/>
                  <a:pt x="944" y="1155"/>
                </a:cubicBezTo>
                <a:lnTo>
                  <a:pt x="945" y="1159"/>
                </a:lnTo>
                <a:lnTo>
                  <a:pt x="945" y="1169"/>
                </a:lnTo>
                <a:lnTo>
                  <a:pt x="945" y="1172"/>
                </a:lnTo>
                <a:lnTo>
                  <a:pt x="945" y="1174"/>
                </a:lnTo>
                <a:cubicBezTo>
                  <a:pt x="945" y="1200"/>
                  <a:pt x="923" y="1222"/>
                  <a:pt x="897" y="1222"/>
                </a:cubicBezTo>
                <a:cubicBezTo>
                  <a:pt x="870" y="1222"/>
                  <a:pt x="849" y="1200"/>
                  <a:pt x="849" y="1174"/>
                </a:cubicBezTo>
                <a:lnTo>
                  <a:pt x="849" y="1172"/>
                </a:lnTo>
                <a:lnTo>
                  <a:pt x="850" y="1181"/>
                </a:lnTo>
                <a:lnTo>
                  <a:pt x="849" y="1179"/>
                </a:lnTo>
                <a:lnTo>
                  <a:pt x="944" y="1169"/>
                </a:lnTo>
                <a:lnTo>
                  <a:pt x="944" y="1171"/>
                </a:lnTo>
                <a:lnTo>
                  <a:pt x="944" y="1163"/>
                </a:lnTo>
                <a:lnTo>
                  <a:pt x="944" y="1166"/>
                </a:lnTo>
                <a:cubicBezTo>
                  <a:pt x="945" y="1169"/>
                  <a:pt x="945" y="1171"/>
                  <a:pt x="945" y="1174"/>
                </a:cubicBezTo>
                <a:lnTo>
                  <a:pt x="945" y="1177"/>
                </a:lnTo>
                <a:lnTo>
                  <a:pt x="944" y="1165"/>
                </a:lnTo>
                <a:lnTo>
                  <a:pt x="944" y="1167"/>
                </a:lnTo>
                <a:lnTo>
                  <a:pt x="855" y="1158"/>
                </a:lnTo>
                <a:lnTo>
                  <a:pt x="856" y="1156"/>
                </a:lnTo>
                <a:lnTo>
                  <a:pt x="851" y="1169"/>
                </a:lnTo>
                <a:lnTo>
                  <a:pt x="852" y="1166"/>
                </a:lnTo>
                <a:cubicBezTo>
                  <a:pt x="855" y="1143"/>
                  <a:pt x="876" y="1126"/>
                  <a:pt x="899" y="1126"/>
                </a:cubicBezTo>
                <a:lnTo>
                  <a:pt x="900" y="1126"/>
                </a:lnTo>
                <a:cubicBezTo>
                  <a:pt x="921" y="1126"/>
                  <a:pt x="940" y="1140"/>
                  <a:pt x="946" y="1160"/>
                </a:cubicBezTo>
                <a:lnTo>
                  <a:pt x="947" y="1165"/>
                </a:lnTo>
                <a:cubicBezTo>
                  <a:pt x="948" y="1168"/>
                  <a:pt x="949" y="1171"/>
                  <a:pt x="949" y="1175"/>
                </a:cubicBezTo>
                <a:lnTo>
                  <a:pt x="950" y="1180"/>
                </a:lnTo>
                <a:lnTo>
                  <a:pt x="950" y="1188"/>
                </a:lnTo>
                <a:lnTo>
                  <a:pt x="862" y="1162"/>
                </a:lnTo>
                <a:lnTo>
                  <a:pt x="863" y="1160"/>
                </a:lnTo>
                <a:lnTo>
                  <a:pt x="856" y="1179"/>
                </a:lnTo>
                <a:lnTo>
                  <a:pt x="856" y="1176"/>
                </a:lnTo>
                <a:lnTo>
                  <a:pt x="858" y="1167"/>
                </a:lnTo>
                <a:lnTo>
                  <a:pt x="859" y="1164"/>
                </a:lnTo>
                <a:cubicBezTo>
                  <a:pt x="865" y="1146"/>
                  <a:pt x="880" y="1134"/>
                  <a:pt x="899" y="1131"/>
                </a:cubicBezTo>
                <a:cubicBezTo>
                  <a:pt x="917" y="1129"/>
                  <a:pt x="935" y="1137"/>
                  <a:pt x="945" y="1152"/>
                </a:cubicBezTo>
                <a:lnTo>
                  <a:pt x="946" y="1154"/>
                </a:lnTo>
                <a:cubicBezTo>
                  <a:pt x="949" y="1158"/>
                  <a:pt x="951" y="1163"/>
                  <a:pt x="952" y="1167"/>
                </a:cubicBezTo>
                <a:lnTo>
                  <a:pt x="953" y="1171"/>
                </a:lnTo>
                <a:lnTo>
                  <a:pt x="955" y="1179"/>
                </a:lnTo>
                <a:lnTo>
                  <a:pt x="947" y="1160"/>
                </a:lnTo>
                <a:lnTo>
                  <a:pt x="948" y="1162"/>
                </a:lnTo>
                <a:lnTo>
                  <a:pt x="864" y="1172"/>
                </a:lnTo>
                <a:lnTo>
                  <a:pt x="865" y="1168"/>
                </a:lnTo>
                <a:lnTo>
                  <a:pt x="863" y="1176"/>
                </a:lnTo>
                <a:lnTo>
                  <a:pt x="864" y="1170"/>
                </a:lnTo>
                <a:cubicBezTo>
                  <a:pt x="868" y="1148"/>
                  <a:pt x="888" y="1131"/>
                  <a:pt x="911" y="1131"/>
                </a:cubicBezTo>
                <a:lnTo>
                  <a:pt x="914" y="1131"/>
                </a:lnTo>
                <a:cubicBezTo>
                  <a:pt x="935" y="1131"/>
                  <a:pt x="954" y="1145"/>
                  <a:pt x="960" y="1165"/>
                </a:cubicBezTo>
                <a:lnTo>
                  <a:pt x="961" y="1170"/>
                </a:lnTo>
                <a:lnTo>
                  <a:pt x="963" y="1178"/>
                </a:lnTo>
                <a:lnTo>
                  <a:pt x="916" y="1140"/>
                </a:lnTo>
                <a:lnTo>
                  <a:pt x="918" y="1140"/>
                </a:lnTo>
                <a:cubicBezTo>
                  <a:pt x="935" y="1140"/>
                  <a:pt x="951" y="1149"/>
                  <a:pt x="960" y="1164"/>
                </a:cubicBezTo>
                <a:lnTo>
                  <a:pt x="961" y="1166"/>
                </a:lnTo>
                <a:lnTo>
                  <a:pt x="964" y="1172"/>
                </a:lnTo>
                <a:lnTo>
                  <a:pt x="873" y="1193"/>
                </a:lnTo>
                <a:lnTo>
                  <a:pt x="873" y="1191"/>
                </a:lnTo>
                <a:lnTo>
                  <a:pt x="873" y="1188"/>
                </a:lnTo>
                <a:lnTo>
                  <a:pt x="921" y="1236"/>
                </a:lnTo>
                <a:lnTo>
                  <a:pt x="920" y="1236"/>
                </a:lnTo>
                <a:cubicBezTo>
                  <a:pt x="899" y="1236"/>
                  <a:pt x="880" y="1222"/>
                  <a:pt x="874" y="1202"/>
                </a:cubicBezTo>
                <a:lnTo>
                  <a:pt x="873" y="1198"/>
                </a:lnTo>
                <a:cubicBezTo>
                  <a:pt x="872" y="1194"/>
                  <a:pt x="871" y="1189"/>
                  <a:pt x="871" y="1185"/>
                </a:cubicBezTo>
                <a:lnTo>
                  <a:pt x="871" y="1183"/>
                </a:lnTo>
                <a:cubicBezTo>
                  <a:pt x="871" y="1157"/>
                  <a:pt x="893" y="1135"/>
                  <a:pt x="919" y="1135"/>
                </a:cubicBezTo>
                <a:lnTo>
                  <a:pt x="920" y="1135"/>
                </a:lnTo>
                <a:cubicBezTo>
                  <a:pt x="937" y="1135"/>
                  <a:pt x="954" y="1145"/>
                  <a:pt x="962" y="1160"/>
                </a:cubicBezTo>
                <a:lnTo>
                  <a:pt x="968" y="1170"/>
                </a:lnTo>
                <a:lnTo>
                  <a:pt x="976" y="1186"/>
                </a:lnTo>
                <a:lnTo>
                  <a:pt x="985" y="1201"/>
                </a:lnTo>
                <a:lnTo>
                  <a:pt x="991" y="1215"/>
                </a:lnTo>
                <a:cubicBezTo>
                  <a:pt x="993" y="1218"/>
                  <a:pt x="994" y="1221"/>
                  <a:pt x="994" y="1223"/>
                </a:cubicBezTo>
                <a:lnTo>
                  <a:pt x="996" y="1229"/>
                </a:lnTo>
                <a:cubicBezTo>
                  <a:pt x="997" y="1235"/>
                  <a:pt x="998" y="1241"/>
                  <a:pt x="997" y="1247"/>
                </a:cubicBezTo>
                <a:lnTo>
                  <a:pt x="997" y="1251"/>
                </a:lnTo>
                <a:lnTo>
                  <a:pt x="996" y="1237"/>
                </a:lnTo>
                <a:lnTo>
                  <a:pt x="999" y="1251"/>
                </a:lnTo>
                <a:lnTo>
                  <a:pt x="1001" y="1264"/>
                </a:lnTo>
                <a:cubicBezTo>
                  <a:pt x="1002" y="1268"/>
                  <a:pt x="1003" y="1273"/>
                  <a:pt x="1002" y="1277"/>
                </a:cubicBezTo>
                <a:lnTo>
                  <a:pt x="1002" y="1285"/>
                </a:lnTo>
                <a:lnTo>
                  <a:pt x="1001" y="1292"/>
                </a:lnTo>
                <a:lnTo>
                  <a:pt x="998" y="1270"/>
                </a:lnTo>
                <a:lnTo>
                  <a:pt x="1000" y="1275"/>
                </a:lnTo>
                <a:lnTo>
                  <a:pt x="994" y="1265"/>
                </a:lnTo>
                <a:lnTo>
                  <a:pt x="1001" y="1274"/>
                </a:lnTo>
                <a:lnTo>
                  <a:pt x="1009" y="1286"/>
                </a:lnTo>
                <a:cubicBezTo>
                  <a:pt x="1012" y="1291"/>
                  <a:pt x="1015" y="1297"/>
                  <a:pt x="1016" y="1303"/>
                </a:cubicBezTo>
                <a:lnTo>
                  <a:pt x="1017" y="1309"/>
                </a:lnTo>
                <a:cubicBezTo>
                  <a:pt x="1018" y="1316"/>
                  <a:pt x="1018" y="1322"/>
                  <a:pt x="1016" y="1329"/>
                </a:cubicBezTo>
                <a:lnTo>
                  <a:pt x="1015" y="1333"/>
                </a:lnTo>
                <a:lnTo>
                  <a:pt x="1016" y="1321"/>
                </a:lnTo>
                <a:lnTo>
                  <a:pt x="1016" y="1327"/>
                </a:lnTo>
                <a:lnTo>
                  <a:pt x="1016" y="1337"/>
                </a:lnTo>
                <a:lnTo>
                  <a:pt x="968" y="1283"/>
                </a:lnTo>
                <a:lnTo>
                  <a:pt x="968" y="1283"/>
                </a:lnTo>
                <a:cubicBezTo>
                  <a:pt x="984" y="1283"/>
                  <a:pt x="999" y="1291"/>
                  <a:pt x="1008" y="1304"/>
                </a:cubicBezTo>
                <a:lnTo>
                  <a:pt x="1012" y="1310"/>
                </a:lnTo>
                <a:lnTo>
                  <a:pt x="1019" y="1322"/>
                </a:lnTo>
                <a:cubicBezTo>
                  <a:pt x="1021" y="1324"/>
                  <a:pt x="1022" y="1326"/>
                  <a:pt x="1023" y="1329"/>
                </a:cubicBezTo>
                <a:lnTo>
                  <a:pt x="1026" y="1338"/>
                </a:lnTo>
                <a:cubicBezTo>
                  <a:pt x="1028" y="1344"/>
                  <a:pt x="1029" y="1349"/>
                  <a:pt x="1029" y="1355"/>
                </a:cubicBezTo>
                <a:lnTo>
                  <a:pt x="1029" y="1362"/>
                </a:lnTo>
                <a:lnTo>
                  <a:pt x="1028" y="1372"/>
                </a:lnTo>
                <a:lnTo>
                  <a:pt x="1023" y="1348"/>
                </a:lnTo>
                <a:lnTo>
                  <a:pt x="1026" y="1353"/>
                </a:lnTo>
                <a:cubicBezTo>
                  <a:pt x="1033" y="1367"/>
                  <a:pt x="1033" y="1385"/>
                  <a:pt x="1024" y="1399"/>
                </a:cubicBezTo>
                <a:cubicBezTo>
                  <a:pt x="1015" y="1413"/>
                  <a:pt x="1000" y="1422"/>
                  <a:pt x="983" y="1422"/>
                </a:cubicBezTo>
                <a:lnTo>
                  <a:pt x="982" y="1422"/>
                </a:lnTo>
                <a:lnTo>
                  <a:pt x="1030" y="1374"/>
                </a:lnTo>
                <a:lnTo>
                  <a:pt x="1030" y="1378"/>
                </a:lnTo>
                <a:lnTo>
                  <a:pt x="1030" y="1383"/>
                </a:lnTo>
                <a:lnTo>
                  <a:pt x="982" y="1335"/>
                </a:lnTo>
                <a:lnTo>
                  <a:pt x="983" y="1335"/>
                </a:lnTo>
                <a:lnTo>
                  <a:pt x="987" y="1335"/>
                </a:lnTo>
                <a:cubicBezTo>
                  <a:pt x="992" y="1335"/>
                  <a:pt x="997" y="1336"/>
                  <a:pt x="1002" y="1338"/>
                </a:cubicBezTo>
                <a:lnTo>
                  <a:pt x="1007" y="1339"/>
                </a:lnTo>
                <a:cubicBezTo>
                  <a:pt x="1012" y="1341"/>
                  <a:pt x="1016" y="1343"/>
                  <a:pt x="1020" y="1347"/>
                </a:cubicBezTo>
                <a:lnTo>
                  <a:pt x="1024" y="1350"/>
                </a:lnTo>
                <a:cubicBezTo>
                  <a:pt x="1032" y="1355"/>
                  <a:pt x="1037" y="1363"/>
                  <a:pt x="1041" y="1371"/>
                </a:cubicBezTo>
                <a:lnTo>
                  <a:pt x="1044" y="1381"/>
                </a:lnTo>
                <a:lnTo>
                  <a:pt x="1047" y="1390"/>
                </a:lnTo>
                <a:lnTo>
                  <a:pt x="1048" y="1395"/>
                </a:lnTo>
                <a:lnTo>
                  <a:pt x="1001" y="1359"/>
                </a:lnTo>
                <a:lnTo>
                  <a:pt x="1003" y="1359"/>
                </a:lnTo>
                <a:lnTo>
                  <a:pt x="955" y="1407"/>
                </a:lnTo>
                <a:lnTo>
                  <a:pt x="955" y="1402"/>
                </a:lnTo>
                <a:cubicBezTo>
                  <a:pt x="955" y="1398"/>
                  <a:pt x="955" y="1395"/>
                  <a:pt x="956" y="1392"/>
                </a:cubicBezTo>
                <a:lnTo>
                  <a:pt x="957" y="1387"/>
                </a:lnTo>
                <a:cubicBezTo>
                  <a:pt x="961" y="1372"/>
                  <a:pt x="971" y="1359"/>
                  <a:pt x="986" y="1353"/>
                </a:cubicBezTo>
                <a:cubicBezTo>
                  <a:pt x="1001" y="1347"/>
                  <a:pt x="1017" y="1349"/>
                  <a:pt x="1031" y="1358"/>
                </a:cubicBezTo>
                <a:lnTo>
                  <a:pt x="1032" y="1359"/>
                </a:lnTo>
                <a:cubicBezTo>
                  <a:pt x="1040" y="1364"/>
                  <a:pt x="1047" y="1372"/>
                  <a:pt x="1050" y="1382"/>
                </a:cubicBezTo>
                <a:lnTo>
                  <a:pt x="1052" y="1386"/>
                </a:lnTo>
                <a:cubicBezTo>
                  <a:pt x="1054" y="1391"/>
                  <a:pt x="1055" y="1397"/>
                  <a:pt x="1055" y="1402"/>
                </a:cubicBezTo>
                <a:lnTo>
                  <a:pt x="1055" y="1409"/>
                </a:lnTo>
                <a:lnTo>
                  <a:pt x="1054" y="1420"/>
                </a:lnTo>
                <a:lnTo>
                  <a:pt x="1054" y="1420"/>
                </a:lnTo>
                <a:lnTo>
                  <a:pt x="1052" y="1405"/>
                </a:lnTo>
                <a:lnTo>
                  <a:pt x="1053" y="1406"/>
                </a:lnTo>
                <a:lnTo>
                  <a:pt x="960" y="1412"/>
                </a:lnTo>
                <a:lnTo>
                  <a:pt x="960" y="1410"/>
                </a:lnTo>
                <a:lnTo>
                  <a:pt x="961" y="1407"/>
                </a:lnTo>
                <a:cubicBezTo>
                  <a:pt x="964" y="1390"/>
                  <a:pt x="977" y="1376"/>
                  <a:pt x="994" y="1371"/>
                </a:cubicBezTo>
                <a:cubicBezTo>
                  <a:pt x="1011" y="1365"/>
                  <a:pt x="1029" y="1370"/>
                  <a:pt x="1042" y="1383"/>
                </a:cubicBezTo>
                <a:lnTo>
                  <a:pt x="1044" y="1385"/>
                </a:lnTo>
                <a:cubicBezTo>
                  <a:pt x="1048" y="1388"/>
                  <a:pt x="1051" y="1392"/>
                  <a:pt x="1053" y="1397"/>
                </a:cubicBezTo>
                <a:lnTo>
                  <a:pt x="1054" y="1400"/>
                </a:lnTo>
                <a:lnTo>
                  <a:pt x="1011" y="1373"/>
                </a:lnTo>
                <a:lnTo>
                  <a:pt x="1013" y="1373"/>
                </a:lnTo>
                <a:lnTo>
                  <a:pt x="1014" y="1373"/>
                </a:lnTo>
                <a:cubicBezTo>
                  <a:pt x="1031" y="1373"/>
                  <a:pt x="1046" y="1381"/>
                  <a:pt x="1054" y="1395"/>
                </a:cubicBezTo>
                <a:lnTo>
                  <a:pt x="1057" y="1399"/>
                </a:lnTo>
                <a:lnTo>
                  <a:pt x="1063" y="1408"/>
                </a:lnTo>
                <a:lnTo>
                  <a:pt x="1059" y="1403"/>
                </a:lnTo>
                <a:lnTo>
                  <a:pt x="1062" y="1407"/>
                </a:lnTo>
                <a:lnTo>
                  <a:pt x="978" y="1420"/>
                </a:lnTo>
                <a:lnTo>
                  <a:pt x="978" y="1419"/>
                </a:lnTo>
                <a:lnTo>
                  <a:pt x="976" y="1434"/>
                </a:lnTo>
                <a:lnTo>
                  <a:pt x="976" y="1431"/>
                </a:lnTo>
                <a:lnTo>
                  <a:pt x="977" y="1421"/>
                </a:lnTo>
                <a:cubicBezTo>
                  <a:pt x="979" y="1399"/>
                  <a:pt x="996" y="1382"/>
                  <a:pt x="1018" y="1378"/>
                </a:cubicBezTo>
                <a:cubicBezTo>
                  <a:pt x="1040" y="1375"/>
                  <a:pt x="1061" y="1388"/>
                  <a:pt x="1069" y="1408"/>
                </a:cubicBezTo>
                <a:lnTo>
                  <a:pt x="1070" y="1411"/>
                </a:lnTo>
                <a:lnTo>
                  <a:pt x="1071" y="1413"/>
                </a:lnTo>
                <a:lnTo>
                  <a:pt x="980" y="1443"/>
                </a:lnTo>
                <a:lnTo>
                  <a:pt x="979" y="1441"/>
                </a:lnTo>
                <a:lnTo>
                  <a:pt x="978" y="1434"/>
                </a:lnTo>
                <a:lnTo>
                  <a:pt x="1025" y="1474"/>
                </a:lnTo>
                <a:lnTo>
                  <a:pt x="1025" y="1474"/>
                </a:lnTo>
                <a:lnTo>
                  <a:pt x="1072" y="1417"/>
                </a:lnTo>
                <a:lnTo>
                  <a:pt x="1073" y="1422"/>
                </a:lnTo>
                <a:lnTo>
                  <a:pt x="1026" y="1383"/>
                </a:lnTo>
                <a:lnTo>
                  <a:pt x="1027" y="1383"/>
                </a:lnTo>
                <a:cubicBezTo>
                  <a:pt x="1047" y="1383"/>
                  <a:pt x="1064" y="1395"/>
                  <a:pt x="1072" y="1413"/>
                </a:cubicBezTo>
                <a:lnTo>
                  <a:pt x="1073" y="1416"/>
                </a:lnTo>
                <a:lnTo>
                  <a:pt x="1072" y="1414"/>
                </a:lnTo>
                <a:lnTo>
                  <a:pt x="1029" y="1387"/>
                </a:lnTo>
                <a:lnTo>
                  <a:pt x="1030" y="1387"/>
                </a:lnTo>
                <a:lnTo>
                  <a:pt x="1031" y="1387"/>
                </a:lnTo>
                <a:cubicBezTo>
                  <a:pt x="1045" y="1387"/>
                  <a:pt x="1057" y="1393"/>
                  <a:pt x="1067" y="1403"/>
                </a:cubicBezTo>
                <a:cubicBezTo>
                  <a:pt x="1076" y="1413"/>
                  <a:pt x="1080" y="1427"/>
                  <a:pt x="1079" y="1440"/>
                </a:cubicBezTo>
                <a:lnTo>
                  <a:pt x="1078" y="1445"/>
                </a:lnTo>
                <a:lnTo>
                  <a:pt x="1030" y="1392"/>
                </a:lnTo>
                <a:lnTo>
                  <a:pt x="1031" y="1392"/>
                </a:lnTo>
                <a:lnTo>
                  <a:pt x="985" y="1425"/>
                </a:lnTo>
                <a:lnTo>
                  <a:pt x="987" y="1421"/>
                </a:lnTo>
                <a:lnTo>
                  <a:pt x="990" y="1413"/>
                </a:lnTo>
                <a:cubicBezTo>
                  <a:pt x="995" y="1400"/>
                  <a:pt x="1006" y="1390"/>
                  <a:pt x="1019" y="1385"/>
                </a:cubicBezTo>
                <a:lnTo>
                  <a:pt x="1021" y="1385"/>
                </a:lnTo>
                <a:cubicBezTo>
                  <a:pt x="1031" y="1382"/>
                  <a:pt x="1041" y="1382"/>
                  <a:pt x="1051" y="1385"/>
                </a:cubicBezTo>
                <a:lnTo>
                  <a:pt x="1053" y="1385"/>
                </a:lnTo>
                <a:cubicBezTo>
                  <a:pt x="1064" y="1389"/>
                  <a:pt x="1074" y="1397"/>
                  <a:pt x="1079" y="1408"/>
                </a:cubicBezTo>
                <a:lnTo>
                  <a:pt x="1082" y="1412"/>
                </a:lnTo>
                <a:cubicBezTo>
                  <a:pt x="1085" y="1417"/>
                  <a:pt x="1086" y="1422"/>
                  <a:pt x="1087" y="1428"/>
                </a:cubicBezTo>
                <a:lnTo>
                  <a:pt x="1088" y="1431"/>
                </a:lnTo>
                <a:lnTo>
                  <a:pt x="1088" y="1429"/>
                </a:lnTo>
                <a:lnTo>
                  <a:pt x="994" y="1450"/>
                </a:lnTo>
                <a:lnTo>
                  <a:pt x="993" y="1447"/>
                </a:lnTo>
                <a:cubicBezTo>
                  <a:pt x="993" y="1444"/>
                  <a:pt x="992" y="1441"/>
                  <a:pt x="992" y="1438"/>
                </a:cubicBezTo>
                <a:lnTo>
                  <a:pt x="992" y="1435"/>
                </a:lnTo>
                <a:cubicBezTo>
                  <a:pt x="992" y="1411"/>
                  <a:pt x="1011" y="1390"/>
                  <a:pt x="1036" y="1388"/>
                </a:cubicBezTo>
                <a:cubicBezTo>
                  <a:pt x="1060" y="1385"/>
                  <a:pt x="1083" y="1402"/>
                  <a:pt x="1088" y="1426"/>
                </a:cubicBezTo>
                <a:lnTo>
                  <a:pt x="1088" y="1429"/>
                </a:lnTo>
                <a:lnTo>
                  <a:pt x="1086" y="1420"/>
                </a:lnTo>
                <a:lnTo>
                  <a:pt x="1087" y="1423"/>
                </a:lnTo>
                <a:lnTo>
                  <a:pt x="999" y="1419"/>
                </a:lnTo>
                <a:lnTo>
                  <a:pt x="1000" y="1417"/>
                </a:lnTo>
                <a:lnTo>
                  <a:pt x="996" y="1431"/>
                </a:lnTo>
                <a:lnTo>
                  <a:pt x="996" y="1428"/>
                </a:lnTo>
                <a:lnTo>
                  <a:pt x="997" y="1425"/>
                </a:lnTo>
                <a:cubicBezTo>
                  <a:pt x="997" y="1422"/>
                  <a:pt x="998" y="1420"/>
                  <a:pt x="998" y="1417"/>
                </a:cubicBezTo>
                <a:lnTo>
                  <a:pt x="999" y="1416"/>
                </a:lnTo>
                <a:cubicBezTo>
                  <a:pt x="1006" y="1394"/>
                  <a:pt x="1027" y="1381"/>
                  <a:pt x="1050" y="1383"/>
                </a:cubicBezTo>
                <a:cubicBezTo>
                  <a:pt x="1072" y="1386"/>
                  <a:pt x="1090" y="1403"/>
                  <a:pt x="1092" y="1426"/>
                </a:cubicBezTo>
                <a:lnTo>
                  <a:pt x="1093" y="1430"/>
                </a:lnTo>
                <a:lnTo>
                  <a:pt x="1093" y="1436"/>
                </a:lnTo>
                <a:lnTo>
                  <a:pt x="1094" y="1440"/>
                </a:lnTo>
                <a:lnTo>
                  <a:pt x="1046" y="1397"/>
                </a:lnTo>
                <a:lnTo>
                  <a:pt x="1046" y="1397"/>
                </a:lnTo>
                <a:cubicBezTo>
                  <a:pt x="1050" y="1397"/>
                  <a:pt x="1054" y="1397"/>
                  <a:pt x="1058" y="1398"/>
                </a:cubicBezTo>
                <a:lnTo>
                  <a:pt x="1060" y="1399"/>
                </a:lnTo>
                <a:lnTo>
                  <a:pt x="1039" y="1398"/>
                </a:lnTo>
                <a:lnTo>
                  <a:pt x="1042" y="1398"/>
                </a:lnTo>
                <a:lnTo>
                  <a:pt x="1005" y="1432"/>
                </a:lnTo>
                <a:lnTo>
                  <a:pt x="1006" y="1427"/>
                </a:lnTo>
                <a:lnTo>
                  <a:pt x="1009" y="1419"/>
                </a:lnTo>
                <a:cubicBezTo>
                  <a:pt x="1016" y="1400"/>
                  <a:pt x="1034" y="1387"/>
                  <a:pt x="1054" y="1387"/>
                </a:cubicBezTo>
                <a:cubicBezTo>
                  <a:pt x="1074" y="1387"/>
                  <a:pt x="1092" y="1400"/>
                  <a:pt x="1099" y="1419"/>
                </a:cubicBezTo>
                <a:lnTo>
                  <a:pt x="1100" y="1423"/>
                </a:lnTo>
                <a:lnTo>
                  <a:pt x="1103" y="1432"/>
                </a:lnTo>
                <a:lnTo>
                  <a:pt x="1057" y="1397"/>
                </a:lnTo>
                <a:lnTo>
                  <a:pt x="1058" y="1397"/>
                </a:lnTo>
                <a:lnTo>
                  <a:pt x="1059" y="1397"/>
                </a:lnTo>
                <a:cubicBezTo>
                  <a:pt x="1085" y="1397"/>
                  <a:pt x="1107" y="1418"/>
                  <a:pt x="1107" y="1445"/>
                </a:cubicBezTo>
                <a:lnTo>
                  <a:pt x="1107" y="1450"/>
                </a:lnTo>
                <a:lnTo>
                  <a:pt x="1107" y="1449"/>
                </a:lnTo>
                <a:lnTo>
                  <a:pt x="1012" y="1449"/>
                </a:lnTo>
                <a:lnTo>
                  <a:pt x="1012" y="1445"/>
                </a:lnTo>
                <a:lnTo>
                  <a:pt x="1014" y="1436"/>
                </a:lnTo>
                <a:cubicBezTo>
                  <a:pt x="1018" y="1414"/>
                  <a:pt x="1038" y="1397"/>
                  <a:pt x="1061" y="1397"/>
                </a:cubicBezTo>
                <a:lnTo>
                  <a:pt x="1062" y="1397"/>
                </a:lnTo>
                <a:lnTo>
                  <a:pt x="1063" y="1397"/>
                </a:lnTo>
                <a:lnTo>
                  <a:pt x="1016" y="1433"/>
                </a:lnTo>
                <a:lnTo>
                  <a:pt x="1017" y="1431"/>
                </a:lnTo>
                <a:lnTo>
                  <a:pt x="1015" y="1443"/>
                </a:lnTo>
                <a:lnTo>
                  <a:pt x="1015" y="1440"/>
                </a:lnTo>
                <a:cubicBezTo>
                  <a:pt x="1015" y="1414"/>
                  <a:pt x="1037" y="1392"/>
                  <a:pt x="1063" y="1392"/>
                </a:cubicBezTo>
                <a:lnTo>
                  <a:pt x="1064" y="1392"/>
                </a:lnTo>
                <a:cubicBezTo>
                  <a:pt x="1078" y="1392"/>
                  <a:pt x="1091" y="1398"/>
                  <a:pt x="1100" y="1408"/>
                </a:cubicBezTo>
                <a:cubicBezTo>
                  <a:pt x="1109" y="1419"/>
                  <a:pt x="1114" y="1432"/>
                  <a:pt x="1112" y="1446"/>
                </a:cubicBezTo>
                <a:lnTo>
                  <a:pt x="1112" y="1450"/>
                </a:lnTo>
                <a:lnTo>
                  <a:pt x="1111" y="1455"/>
                </a:lnTo>
                <a:lnTo>
                  <a:pt x="1111" y="1452"/>
                </a:lnTo>
                <a:lnTo>
                  <a:pt x="1111" y="1454"/>
                </a:lnTo>
                <a:lnTo>
                  <a:pt x="1111" y="1460"/>
                </a:lnTo>
                <a:lnTo>
                  <a:pt x="1111" y="1463"/>
                </a:lnTo>
                <a:lnTo>
                  <a:pt x="1111" y="1464"/>
                </a:lnTo>
                <a:lnTo>
                  <a:pt x="1016" y="1455"/>
                </a:lnTo>
                <a:lnTo>
                  <a:pt x="1017" y="1452"/>
                </a:lnTo>
                <a:lnTo>
                  <a:pt x="1017" y="1452"/>
                </a:lnTo>
                <a:lnTo>
                  <a:pt x="1019" y="1442"/>
                </a:lnTo>
                <a:cubicBezTo>
                  <a:pt x="1019" y="1440"/>
                  <a:pt x="1020" y="1437"/>
                  <a:pt x="1021" y="1435"/>
                </a:cubicBezTo>
                <a:lnTo>
                  <a:pt x="1022" y="1432"/>
                </a:lnTo>
                <a:cubicBezTo>
                  <a:pt x="1027" y="1419"/>
                  <a:pt x="1038" y="1408"/>
                  <a:pt x="1052" y="1404"/>
                </a:cubicBezTo>
                <a:cubicBezTo>
                  <a:pt x="1066" y="1400"/>
                  <a:pt x="1081" y="1402"/>
                  <a:pt x="1093" y="1410"/>
                </a:cubicBezTo>
                <a:lnTo>
                  <a:pt x="1095" y="1411"/>
                </a:lnTo>
                <a:cubicBezTo>
                  <a:pt x="1102" y="1416"/>
                  <a:pt x="1107" y="1422"/>
                  <a:pt x="1111" y="1430"/>
                </a:cubicBezTo>
                <a:lnTo>
                  <a:pt x="1112" y="1433"/>
                </a:lnTo>
                <a:lnTo>
                  <a:pt x="1115" y="1439"/>
                </a:lnTo>
                <a:lnTo>
                  <a:pt x="1109" y="1429"/>
                </a:lnTo>
                <a:lnTo>
                  <a:pt x="1111" y="1431"/>
                </a:lnTo>
                <a:lnTo>
                  <a:pt x="1042" y="1423"/>
                </a:lnTo>
                <a:lnTo>
                  <a:pt x="1045" y="1420"/>
                </a:lnTo>
                <a:lnTo>
                  <a:pt x="1044" y="1421"/>
                </a:lnTo>
                <a:cubicBezTo>
                  <a:pt x="1056" y="1409"/>
                  <a:pt x="1073" y="1404"/>
                  <a:pt x="1090" y="1408"/>
                </a:cubicBezTo>
                <a:cubicBezTo>
                  <a:pt x="1106" y="1412"/>
                  <a:pt x="1119" y="1424"/>
                  <a:pt x="1124" y="1441"/>
                </a:cubicBezTo>
                <a:lnTo>
                  <a:pt x="1125" y="1446"/>
                </a:lnTo>
                <a:lnTo>
                  <a:pt x="1126" y="1447"/>
                </a:lnTo>
                <a:lnTo>
                  <a:pt x="1127" y="1449"/>
                </a:lnTo>
                <a:lnTo>
                  <a:pt x="1033" y="1458"/>
                </a:lnTo>
                <a:lnTo>
                  <a:pt x="1034" y="1454"/>
                </a:lnTo>
                <a:lnTo>
                  <a:pt x="1033" y="1454"/>
                </a:lnTo>
                <a:lnTo>
                  <a:pt x="1081" y="1502"/>
                </a:lnTo>
                <a:lnTo>
                  <a:pt x="1081" y="1502"/>
                </a:lnTo>
                <a:lnTo>
                  <a:pt x="1129" y="1454"/>
                </a:lnTo>
                <a:lnTo>
                  <a:pt x="1129" y="1459"/>
                </a:lnTo>
                <a:lnTo>
                  <a:pt x="1128" y="1449"/>
                </a:lnTo>
                <a:lnTo>
                  <a:pt x="1129" y="1454"/>
                </a:lnTo>
                <a:lnTo>
                  <a:pt x="1082" y="1416"/>
                </a:lnTo>
                <a:lnTo>
                  <a:pt x="1086" y="1416"/>
                </a:lnTo>
                <a:lnTo>
                  <a:pt x="1039" y="1455"/>
                </a:lnTo>
                <a:lnTo>
                  <a:pt x="1040" y="1450"/>
                </a:lnTo>
                <a:lnTo>
                  <a:pt x="1039" y="1458"/>
                </a:lnTo>
                <a:lnTo>
                  <a:pt x="1039" y="1454"/>
                </a:lnTo>
                <a:lnTo>
                  <a:pt x="1135" y="1460"/>
                </a:lnTo>
                <a:lnTo>
                  <a:pt x="1134" y="1464"/>
                </a:lnTo>
                <a:lnTo>
                  <a:pt x="1133" y="1473"/>
                </a:lnTo>
                <a:cubicBezTo>
                  <a:pt x="1129" y="1495"/>
                  <a:pt x="1109" y="1512"/>
                  <a:pt x="1085" y="1512"/>
                </a:cubicBezTo>
                <a:lnTo>
                  <a:pt x="1085" y="1512"/>
                </a:lnTo>
                <a:cubicBezTo>
                  <a:pt x="1070" y="1512"/>
                  <a:pt x="1056" y="1505"/>
                  <a:pt x="1047" y="1494"/>
                </a:cubicBezTo>
                <a:cubicBezTo>
                  <a:pt x="1038" y="1482"/>
                  <a:pt x="1035" y="1467"/>
                  <a:pt x="1038" y="1452"/>
                </a:cubicBezTo>
                <a:lnTo>
                  <a:pt x="1039" y="1450"/>
                </a:lnTo>
                <a:lnTo>
                  <a:pt x="1039" y="1450"/>
                </a:lnTo>
                <a:cubicBezTo>
                  <a:pt x="1043" y="1428"/>
                  <a:pt x="1063" y="1411"/>
                  <a:pt x="1086" y="1411"/>
                </a:cubicBezTo>
                <a:lnTo>
                  <a:pt x="1088" y="1411"/>
                </a:lnTo>
                <a:lnTo>
                  <a:pt x="1051" y="1429"/>
                </a:lnTo>
                <a:lnTo>
                  <a:pt x="1054" y="1426"/>
                </a:lnTo>
                <a:cubicBezTo>
                  <a:pt x="1056" y="1423"/>
                  <a:pt x="1058" y="1421"/>
                  <a:pt x="1060" y="1419"/>
                </a:cubicBezTo>
                <a:lnTo>
                  <a:pt x="1063" y="1417"/>
                </a:lnTo>
                <a:cubicBezTo>
                  <a:pt x="1075" y="1407"/>
                  <a:pt x="1091" y="1404"/>
                  <a:pt x="1105" y="1408"/>
                </a:cubicBezTo>
                <a:cubicBezTo>
                  <a:pt x="1120" y="1412"/>
                  <a:pt x="1132" y="1423"/>
                  <a:pt x="1138" y="1437"/>
                </a:cubicBezTo>
                <a:lnTo>
                  <a:pt x="1140" y="1442"/>
                </a:lnTo>
                <a:lnTo>
                  <a:pt x="1142" y="1447"/>
                </a:lnTo>
                <a:lnTo>
                  <a:pt x="1136" y="1436"/>
                </a:lnTo>
                <a:lnTo>
                  <a:pt x="1137" y="1437"/>
                </a:lnTo>
                <a:lnTo>
                  <a:pt x="1049" y="1464"/>
                </a:lnTo>
                <a:lnTo>
                  <a:pt x="1049" y="1462"/>
                </a:lnTo>
                <a:lnTo>
                  <a:pt x="1050" y="1453"/>
                </a:lnTo>
                <a:lnTo>
                  <a:pt x="1049" y="1455"/>
                </a:lnTo>
                <a:cubicBezTo>
                  <a:pt x="1049" y="1448"/>
                  <a:pt x="1051" y="1441"/>
                  <a:pt x="1055" y="1434"/>
                </a:cubicBezTo>
                <a:lnTo>
                  <a:pt x="1055" y="1433"/>
                </a:lnTo>
                <a:cubicBezTo>
                  <a:pt x="1064" y="1414"/>
                  <a:pt x="1085" y="1404"/>
                  <a:pt x="1105" y="1407"/>
                </a:cubicBezTo>
                <a:cubicBezTo>
                  <a:pt x="1126" y="1410"/>
                  <a:pt x="1142" y="1426"/>
                  <a:pt x="1145" y="1447"/>
                </a:cubicBezTo>
                <a:lnTo>
                  <a:pt x="1146" y="1450"/>
                </a:lnTo>
                <a:lnTo>
                  <a:pt x="1147" y="1452"/>
                </a:lnTo>
                <a:lnTo>
                  <a:pt x="1148" y="1462"/>
                </a:lnTo>
                <a:lnTo>
                  <a:pt x="1149" y="1462"/>
                </a:lnTo>
                <a:lnTo>
                  <a:pt x="1102" y="1425"/>
                </a:lnTo>
                <a:lnTo>
                  <a:pt x="1103" y="1425"/>
                </a:lnTo>
                <a:cubicBezTo>
                  <a:pt x="1122" y="1425"/>
                  <a:pt x="1139" y="1436"/>
                  <a:pt x="1147" y="1453"/>
                </a:cubicBezTo>
                <a:lnTo>
                  <a:pt x="1153" y="1466"/>
                </a:lnTo>
                <a:lnTo>
                  <a:pt x="1160" y="1482"/>
                </a:lnTo>
                <a:lnTo>
                  <a:pt x="1180" y="1524"/>
                </a:lnTo>
                <a:lnTo>
                  <a:pt x="1203" y="1573"/>
                </a:lnTo>
                <a:lnTo>
                  <a:pt x="1229" y="1627"/>
                </a:lnTo>
                <a:lnTo>
                  <a:pt x="1254" y="1682"/>
                </a:lnTo>
                <a:lnTo>
                  <a:pt x="1278" y="1734"/>
                </a:lnTo>
                <a:lnTo>
                  <a:pt x="1298" y="1781"/>
                </a:lnTo>
                <a:lnTo>
                  <a:pt x="1306" y="1801"/>
                </a:lnTo>
                <a:lnTo>
                  <a:pt x="1313" y="1819"/>
                </a:lnTo>
                <a:lnTo>
                  <a:pt x="1319" y="1841"/>
                </a:lnTo>
                <a:cubicBezTo>
                  <a:pt x="1320" y="1844"/>
                  <a:pt x="1320" y="1847"/>
                  <a:pt x="1320" y="1849"/>
                </a:cubicBezTo>
                <a:lnTo>
                  <a:pt x="1322" y="1867"/>
                </a:lnTo>
                <a:cubicBezTo>
                  <a:pt x="1322" y="1869"/>
                  <a:pt x="1322" y="1872"/>
                  <a:pt x="1322" y="1874"/>
                </a:cubicBezTo>
                <a:lnTo>
                  <a:pt x="1320" y="1905"/>
                </a:lnTo>
                <a:cubicBezTo>
                  <a:pt x="1320" y="1908"/>
                  <a:pt x="1319" y="1911"/>
                  <a:pt x="1319" y="1913"/>
                </a:cubicBezTo>
                <a:lnTo>
                  <a:pt x="1313" y="1938"/>
                </a:lnTo>
                <a:lnTo>
                  <a:pt x="1310" y="1953"/>
                </a:lnTo>
                <a:lnTo>
                  <a:pt x="1310" y="1944"/>
                </a:lnTo>
                <a:lnTo>
                  <a:pt x="1310" y="1963"/>
                </a:lnTo>
                <a:lnTo>
                  <a:pt x="1310" y="1979"/>
                </a:lnTo>
                <a:lnTo>
                  <a:pt x="1311" y="2005"/>
                </a:lnTo>
                <a:lnTo>
                  <a:pt x="1311" y="2028"/>
                </a:lnTo>
                <a:lnTo>
                  <a:pt x="1311" y="2044"/>
                </a:lnTo>
                <a:lnTo>
                  <a:pt x="1310" y="2055"/>
                </a:lnTo>
                <a:lnTo>
                  <a:pt x="1310" y="2058"/>
                </a:lnTo>
                <a:lnTo>
                  <a:pt x="1310" y="2071"/>
                </a:lnTo>
                <a:lnTo>
                  <a:pt x="1310" y="2077"/>
                </a:lnTo>
                <a:lnTo>
                  <a:pt x="1310" y="2077"/>
                </a:lnTo>
                <a:lnTo>
                  <a:pt x="1308" y="2068"/>
                </a:lnTo>
                <a:lnTo>
                  <a:pt x="1311" y="2077"/>
                </a:lnTo>
                <a:lnTo>
                  <a:pt x="1314" y="2087"/>
                </a:lnTo>
                <a:cubicBezTo>
                  <a:pt x="1316" y="2091"/>
                  <a:pt x="1316" y="2096"/>
                  <a:pt x="1316" y="2101"/>
                </a:cubicBezTo>
                <a:lnTo>
                  <a:pt x="1316" y="2107"/>
                </a:lnTo>
                <a:cubicBezTo>
                  <a:pt x="1316" y="2109"/>
                  <a:pt x="1316" y="2112"/>
                  <a:pt x="1316" y="2114"/>
                </a:cubicBezTo>
                <a:lnTo>
                  <a:pt x="1315" y="2117"/>
                </a:lnTo>
                <a:lnTo>
                  <a:pt x="1314" y="2097"/>
                </a:lnTo>
                <a:lnTo>
                  <a:pt x="1315" y="2102"/>
                </a:lnTo>
                <a:lnTo>
                  <a:pt x="1297" y="2076"/>
                </a:lnTo>
                <a:lnTo>
                  <a:pt x="1303" y="2081"/>
                </a:lnTo>
                <a:cubicBezTo>
                  <a:pt x="1312" y="2087"/>
                  <a:pt x="1319" y="2096"/>
                  <a:pt x="1322" y="2106"/>
                </a:cubicBezTo>
                <a:lnTo>
                  <a:pt x="1323" y="2111"/>
                </a:lnTo>
                <a:cubicBezTo>
                  <a:pt x="1324" y="2114"/>
                  <a:pt x="1325" y="2117"/>
                  <a:pt x="1325" y="2120"/>
                </a:cubicBezTo>
                <a:lnTo>
                  <a:pt x="1326" y="2124"/>
                </a:lnTo>
                <a:lnTo>
                  <a:pt x="1278" y="2081"/>
                </a:lnTo>
                <a:lnTo>
                  <a:pt x="1278" y="2081"/>
                </a:lnTo>
                <a:cubicBezTo>
                  <a:pt x="1292" y="2081"/>
                  <a:pt x="1305" y="2087"/>
                  <a:pt x="1314" y="2097"/>
                </a:cubicBezTo>
                <a:cubicBezTo>
                  <a:pt x="1323" y="2107"/>
                  <a:pt x="1328" y="2121"/>
                  <a:pt x="1326" y="2134"/>
                </a:cubicBezTo>
                <a:lnTo>
                  <a:pt x="1326" y="2139"/>
                </a:lnTo>
                <a:lnTo>
                  <a:pt x="1278" y="2086"/>
                </a:lnTo>
                <a:lnTo>
                  <a:pt x="1280" y="2086"/>
                </a:lnTo>
                <a:lnTo>
                  <a:pt x="1281" y="2086"/>
                </a:lnTo>
                <a:cubicBezTo>
                  <a:pt x="1302" y="2086"/>
                  <a:pt x="1320" y="2100"/>
                  <a:pt x="1327" y="2119"/>
                </a:cubicBezTo>
                <a:lnTo>
                  <a:pt x="1329" y="2124"/>
                </a:lnTo>
                <a:lnTo>
                  <a:pt x="1330" y="2130"/>
                </a:lnTo>
                <a:lnTo>
                  <a:pt x="1322" y="2114"/>
                </a:lnTo>
                <a:lnTo>
                  <a:pt x="1324" y="2116"/>
                </a:lnTo>
                <a:lnTo>
                  <a:pt x="1326" y="2120"/>
                </a:lnTo>
                <a:cubicBezTo>
                  <a:pt x="1332" y="2127"/>
                  <a:pt x="1335" y="2135"/>
                  <a:pt x="1336" y="2144"/>
                </a:cubicBezTo>
                <a:lnTo>
                  <a:pt x="1336" y="2150"/>
                </a:lnTo>
                <a:lnTo>
                  <a:pt x="1336" y="2158"/>
                </a:lnTo>
                <a:lnTo>
                  <a:pt x="1243" y="2143"/>
                </a:lnTo>
                <a:lnTo>
                  <a:pt x="1243" y="2141"/>
                </a:lnTo>
                <a:lnTo>
                  <a:pt x="1241" y="2156"/>
                </a:lnTo>
                <a:lnTo>
                  <a:pt x="1241" y="2153"/>
                </a:lnTo>
                <a:lnTo>
                  <a:pt x="1337" y="2159"/>
                </a:lnTo>
                <a:lnTo>
                  <a:pt x="1336" y="2163"/>
                </a:lnTo>
                <a:lnTo>
                  <a:pt x="1336" y="2150"/>
                </a:lnTo>
                <a:lnTo>
                  <a:pt x="1336" y="2153"/>
                </a:lnTo>
                <a:lnTo>
                  <a:pt x="1336" y="2151"/>
                </a:lnTo>
                <a:cubicBezTo>
                  <a:pt x="1342" y="2177"/>
                  <a:pt x="1327" y="2203"/>
                  <a:pt x="1301" y="2210"/>
                </a:cubicBezTo>
                <a:cubicBezTo>
                  <a:pt x="1275" y="2216"/>
                  <a:pt x="1249" y="2200"/>
                  <a:pt x="1243" y="2175"/>
                </a:cubicBezTo>
                <a:lnTo>
                  <a:pt x="1242" y="2173"/>
                </a:lnTo>
                <a:lnTo>
                  <a:pt x="1241" y="2166"/>
                </a:lnTo>
                <a:cubicBezTo>
                  <a:pt x="1240" y="2161"/>
                  <a:pt x="1240" y="2156"/>
                  <a:pt x="1241" y="2151"/>
                </a:cubicBezTo>
                <a:lnTo>
                  <a:pt x="1241" y="2148"/>
                </a:lnTo>
                <a:cubicBezTo>
                  <a:pt x="1243" y="2137"/>
                  <a:pt x="1248" y="2128"/>
                  <a:pt x="1255" y="2121"/>
                </a:cubicBezTo>
                <a:lnTo>
                  <a:pt x="1256" y="2120"/>
                </a:lnTo>
                <a:cubicBezTo>
                  <a:pt x="1269" y="2107"/>
                  <a:pt x="1288" y="2102"/>
                  <a:pt x="1306" y="2108"/>
                </a:cubicBezTo>
                <a:cubicBezTo>
                  <a:pt x="1323" y="2114"/>
                  <a:pt x="1335" y="2129"/>
                  <a:pt x="1338" y="2148"/>
                </a:cubicBezTo>
                <a:lnTo>
                  <a:pt x="1338" y="2152"/>
                </a:lnTo>
                <a:lnTo>
                  <a:pt x="1339" y="2159"/>
                </a:lnTo>
                <a:lnTo>
                  <a:pt x="1339" y="2169"/>
                </a:lnTo>
                <a:lnTo>
                  <a:pt x="1338" y="2162"/>
                </a:lnTo>
                <a:lnTo>
                  <a:pt x="1339" y="2165"/>
                </a:lnTo>
                <a:lnTo>
                  <a:pt x="1258" y="2139"/>
                </a:lnTo>
                <a:lnTo>
                  <a:pt x="1258" y="2138"/>
                </a:lnTo>
                <a:lnTo>
                  <a:pt x="1244" y="2172"/>
                </a:lnTo>
                <a:lnTo>
                  <a:pt x="1244" y="2169"/>
                </a:lnTo>
                <a:cubicBezTo>
                  <a:pt x="1244" y="2165"/>
                  <a:pt x="1245" y="2160"/>
                  <a:pt x="1246" y="2155"/>
                </a:cubicBezTo>
                <a:lnTo>
                  <a:pt x="1248" y="2149"/>
                </a:lnTo>
                <a:cubicBezTo>
                  <a:pt x="1252" y="2137"/>
                  <a:pt x="1260" y="2127"/>
                  <a:pt x="1271" y="2121"/>
                </a:cubicBezTo>
                <a:lnTo>
                  <a:pt x="1278" y="2117"/>
                </a:lnTo>
                <a:cubicBezTo>
                  <a:pt x="1281" y="2115"/>
                  <a:pt x="1285" y="2114"/>
                  <a:pt x="1289" y="2113"/>
                </a:cubicBezTo>
                <a:lnTo>
                  <a:pt x="1295" y="2111"/>
                </a:lnTo>
                <a:cubicBezTo>
                  <a:pt x="1308" y="2108"/>
                  <a:pt x="1321" y="2110"/>
                  <a:pt x="1332" y="2117"/>
                </a:cubicBezTo>
                <a:cubicBezTo>
                  <a:pt x="1343" y="2124"/>
                  <a:pt x="1351" y="2136"/>
                  <a:pt x="1354" y="2149"/>
                </a:cubicBezTo>
                <a:lnTo>
                  <a:pt x="1355" y="2154"/>
                </a:lnTo>
                <a:cubicBezTo>
                  <a:pt x="1356" y="2158"/>
                  <a:pt x="1356" y="2163"/>
                  <a:pt x="1355" y="2168"/>
                </a:cubicBezTo>
                <a:lnTo>
                  <a:pt x="1355" y="2173"/>
                </a:lnTo>
                <a:lnTo>
                  <a:pt x="1273" y="2134"/>
                </a:lnTo>
                <a:lnTo>
                  <a:pt x="1275" y="2132"/>
                </a:lnTo>
                <a:lnTo>
                  <a:pt x="1263" y="2151"/>
                </a:lnTo>
                <a:lnTo>
                  <a:pt x="1264" y="2148"/>
                </a:lnTo>
                <a:lnTo>
                  <a:pt x="1309" y="2211"/>
                </a:lnTo>
                <a:lnTo>
                  <a:pt x="1309" y="2211"/>
                </a:lnTo>
                <a:cubicBezTo>
                  <a:pt x="1282" y="2211"/>
                  <a:pt x="1261" y="2189"/>
                  <a:pt x="1261" y="2163"/>
                </a:cubicBezTo>
                <a:lnTo>
                  <a:pt x="1261" y="2159"/>
                </a:lnTo>
                <a:lnTo>
                  <a:pt x="1261" y="2158"/>
                </a:lnTo>
                <a:cubicBezTo>
                  <a:pt x="1261" y="2133"/>
                  <a:pt x="1280" y="2113"/>
                  <a:pt x="1304" y="2110"/>
                </a:cubicBezTo>
                <a:cubicBezTo>
                  <a:pt x="1329" y="2108"/>
                  <a:pt x="1351" y="2124"/>
                  <a:pt x="1356" y="2149"/>
                </a:cubicBezTo>
                <a:lnTo>
                  <a:pt x="1357" y="2151"/>
                </a:lnTo>
                <a:lnTo>
                  <a:pt x="1358" y="2161"/>
                </a:lnTo>
                <a:lnTo>
                  <a:pt x="1358" y="2170"/>
                </a:lnTo>
                <a:lnTo>
                  <a:pt x="1357" y="2161"/>
                </a:lnTo>
                <a:lnTo>
                  <a:pt x="1358" y="2163"/>
                </a:lnTo>
                <a:lnTo>
                  <a:pt x="1271" y="2146"/>
                </a:lnTo>
                <a:lnTo>
                  <a:pt x="1272" y="2144"/>
                </a:lnTo>
                <a:lnTo>
                  <a:pt x="1265" y="2158"/>
                </a:lnTo>
                <a:lnTo>
                  <a:pt x="1266" y="2154"/>
                </a:lnTo>
                <a:cubicBezTo>
                  <a:pt x="1269" y="2145"/>
                  <a:pt x="1274" y="2137"/>
                  <a:pt x="1281" y="2131"/>
                </a:cubicBezTo>
                <a:lnTo>
                  <a:pt x="1285" y="2128"/>
                </a:lnTo>
                <a:cubicBezTo>
                  <a:pt x="1288" y="2125"/>
                  <a:pt x="1293" y="2122"/>
                  <a:pt x="1297" y="2120"/>
                </a:cubicBezTo>
                <a:lnTo>
                  <a:pt x="1301" y="2119"/>
                </a:lnTo>
                <a:cubicBezTo>
                  <a:pt x="1312" y="2114"/>
                  <a:pt x="1326" y="2114"/>
                  <a:pt x="1338" y="2119"/>
                </a:cubicBezTo>
                <a:cubicBezTo>
                  <a:pt x="1350" y="2124"/>
                  <a:pt x="1359" y="2133"/>
                  <a:pt x="1364" y="2145"/>
                </a:cubicBezTo>
                <a:lnTo>
                  <a:pt x="1365" y="2148"/>
                </a:lnTo>
                <a:lnTo>
                  <a:pt x="1368" y="2156"/>
                </a:lnTo>
                <a:lnTo>
                  <a:pt x="1283" y="2139"/>
                </a:lnTo>
                <a:lnTo>
                  <a:pt x="1284" y="2137"/>
                </a:lnTo>
                <a:lnTo>
                  <a:pt x="1278" y="2148"/>
                </a:lnTo>
                <a:lnTo>
                  <a:pt x="1279" y="2145"/>
                </a:lnTo>
                <a:cubicBezTo>
                  <a:pt x="1284" y="2131"/>
                  <a:pt x="1296" y="2121"/>
                  <a:pt x="1311" y="2117"/>
                </a:cubicBezTo>
                <a:cubicBezTo>
                  <a:pt x="1325" y="2113"/>
                  <a:pt x="1340" y="2116"/>
                  <a:pt x="1352" y="2125"/>
                </a:cubicBezTo>
                <a:lnTo>
                  <a:pt x="1354" y="2126"/>
                </a:lnTo>
                <a:cubicBezTo>
                  <a:pt x="1359" y="2129"/>
                  <a:pt x="1362" y="2133"/>
                  <a:pt x="1365" y="2138"/>
                </a:cubicBezTo>
                <a:lnTo>
                  <a:pt x="1367" y="2141"/>
                </a:lnTo>
                <a:cubicBezTo>
                  <a:pt x="1369" y="2143"/>
                  <a:pt x="1370" y="2146"/>
                  <a:pt x="1372" y="2149"/>
                </a:cubicBezTo>
                <a:lnTo>
                  <a:pt x="1373" y="2152"/>
                </a:lnTo>
                <a:lnTo>
                  <a:pt x="1369" y="2144"/>
                </a:lnTo>
                <a:lnTo>
                  <a:pt x="1370" y="2146"/>
                </a:lnTo>
                <a:lnTo>
                  <a:pt x="1282" y="2172"/>
                </a:lnTo>
                <a:lnTo>
                  <a:pt x="1282" y="2167"/>
                </a:lnTo>
                <a:lnTo>
                  <a:pt x="1282" y="2168"/>
                </a:lnTo>
                <a:cubicBezTo>
                  <a:pt x="1279" y="2143"/>
                  <a:pt x="1297" y="2119"/>
                  <a:pt x="1322" y="2116"/>
                </a:cubicBezTo>
                <a:cubicBezTo>
                  <a:pt x="1347" y="2112"/>
                  <a:pt x="1371" y="2128"/>
                  <a:pt x="1377" y="2154"/>
                </a:cubicBezTo>
                <a:lnTo>
                  <a:pt x="1377" y="2156"/>
                </a:lnTo>
                <a:cubicBezTo>
                  <a:pt x="1378" y="2159"/>
                  <a:pt x="1378" y="2162"/>
                  <a:pt x="1378" y="2165"/>
                </a:cubicBezTo>
                <a:lnTo>
                  <a:pt x="1378" y="2167"/>
                </a:lnTo>
                <a:cubicBezTo>
                  <a:pt x="1378" y="2194"/>
                  <a:pt x="1356" y="2215"/>
                  <a:pt x="1330" y="2215"/>
                </a:cubicBezTo>
                <a:cubicBezTo>
                  <a:pt x="1303" y="2215"/>
                  <a:pt x="1282" y="2194"/>
                  <a:pt x="1282" y="2167"/>
                </a:cubicBezTo>
                <a:lnTo>
                  <a:pt x="1282" y="2163"/>
                </a:lnTo>
                <a:lnTo>
                  <a:pt x="1282" y="2158"/>
                </a:lnTo>
                <a:lnTo>
                  <a:pt x="1330" y="2206"/>
                </a:lnTo>
                <a:lnTo>
                  <a:pt x="1329" y="2206"/>
                </a:lnTo>
                <a:lnTo>
                  <a:pt x="1371" y="2181"/>
                </a:lnTo>
                <a:lnTo>
                  <a:pt x="1368" y="2186"/>
                </a:lnTo>
                <a:lnTo>
                  <a:pt x="1369" y="2185"/>
                </a:lnTo>
                <a:lnTo>
                  <a:pt x="1372" y="2174"/>
                </a:lnTo>
                <a:lnTo>
                  <a:pt x="1371" y="2178"/>
                </a:lnTo>
                <a:lnTo>
                  <a:pt x="1364" y="2144"/>
                </a:lnTo>
                <a:lnTo>
                  <a:pt x="1365" y="2146"/>
                </a:lnTo>
                <a:lnTo>
                  <a:pt x="1278" y="2161"/>
                </a:lnTo>
                <a:lnTo>
                  <a:pt x="1279" y="2159"/>
                </a:lnTo>
                <a:cubicBezTo>
                  <a:pt x="1280" y="2155"/>
                  <a:pt x="1281" y="2152"/>
                  <a:pt x="1283" y="2149"/>
                </a:cubicBezTo>
                <a:lnTo>
                  <a:pt x="1284" y="2146"/>
                </a:lnTo>
                <a:cubicBezTo>
                  <a:pt x="1292" y="2130"/>
                  <a:pt x="1309" y="2119"/>
                  <a:pt x="1327" y="2119"/>
                </a:cubicBezTo>
                <a:lnTo>
                  <a:pt x="1332" y="2119"/>
                </a:lnTo>
                <a:cubicBezTo>
                  <a:pt x="1345" y="2119"/>
                  <a:pt x="1357" y="2125"/>
                  <a:pt x="1366" y="2134"/>
                </a:cubicBezTo>
                <a:lnTo>
                  <a:pt x="1369" y="2137"/>
                </a:lnTo>
                <a:lnTo>
                  <a:pt x="1371" y="2139"/>
                </a:lnTo>
                <a:lnTo>
                  <a:pt x="1295" y="2151"/>
                </a:lnTo>
                <a:lnTo>
                  <a:pt x="1296" y="2149"/>
                </a:lnTo>
                <a:lnTo>
                  <a:pt x="1293" y="2155"/>
                </a:lnTo>
                <a:lnTo>
                  <a:pt x="1294" y="2152"/>
                </a:lnTo>
                <a:cubicBezTo>
                  <a:pt x="1300" y="2133"/>
                  <a:pt x="1319" y="2119"/>
                  <a:pt x="1339" y="2119"/>
                </a:cubicBezTo>
                <a:lnTo>
                  <a:pt x="1340" y="2119"/>
                </a:lnTo>
                <a:lnTo>
                  <a:pt x="1343" y="2119"/>
                </a:lnTo>
                <a:cubicBezTo>
                  <a:pt x="1364" y="2119"/>
                  <a:pt x="1383" y="2133"/>
                  <a:pt x="1389" y="2154"/>
                </a:cubicBezTo>
                <a:lnTo>
                  <a:pt x="1390" y="2159"/>
                </a:lnTo>
                <a:cubicBezTo>
                  <a:pt x="1392" y="2163"/>
                  <a:pt x="1392" y="2168"/>
                  <a:pt x="1392" y="2172"/>
                </a:cubicBezTo>
                <a:lnTo>
                  <a:pt x="1392" y="2177"/>
                </a:lnTo>
                <a:lnTo>
                  <a:pt x="1389" y="2158"/>
                </a:lnTo>
                <a:lnTo>
                  <a:pt x="1390" y="2162"/>
                </a:lnTo>
                <a:lnTo>
                  <a:pt x="1386" y="2154"/>
                </a:lnTo>
                <a:lnTo>
                  <a:pt x="1387" y="2155"/>
                </a:lnTo>
                <a:lnTo>
                  <a:pt x="1299" y="2182"/>
                </a:lnTo>
                <a:lnTo>
                  <a:pt x="1299" y="2177"/>
                </a:lnTo>
                <a:lnTo>
                  <a:pt x="1299" y="2177"/>
                </a:lnTo>
                <a:cubicBezTo>
                  <a:pt x="1296" y="2153"/>
                  <a:pt x="1313" y="2131"/>
                  <a:pt x="1336" y="2126"/>
                </a:cubicBezTo>
                <a:cubicBezTo>
                  <a:pt x="1360" y="2120"/>
                  <a:pt x="1384" y="2134"/>
                  <a:pt x="1392" y="2157"/>
                </a:cubicBezTo>
                <a:lnTo>
                  <a:pt x="1393" y="2160"/>
                </a:lnTo>
                <a:lnTo>
                  <a:pt x="1387" y="2149"/>
                </a:lnTo>
                <a:lnTo>
                  <a:pt x="1388" y="2150"/>
                </a:lnTo>
                <a:lnTo>
                  <a:pt x="1301" y="2168"/>
                </a:lnTo>
                <a:lnTo>
                  <a:pt x="1302" y="2165"/>
                </a:lnTo>
                <a:lnTo>
                  <a:pt x="1302" y="2165"/>
                </a:lnTo>
                <a:lnTo>
                  <a:pt x="1304" y="2155"/>
                </a:lnTo>
                <a:lnTo>
                  <a:pt x="1304" y="2154"/>
                </a:lnTo>
                <a:cubicBezTo>
                  <a:pt x="1308" y="2133"/>
                  <a:pt x="1324" y="2118"/>
                  <a:pt x="1345" y="2115"/>
                </a:cubicBezTo>
                <a:cubicBezTo>
                  <a:pt x="1365" y="2113"/>
                  <a:pt x="1385" y="2123"/>
                  <a:pt x="1394" y="2142"/>
                </a:cubicBezTo>
                <a:lnTo>
                  <a:pt x="1394" y="2143"/>
                </a:lnTo>
                <a:cubicBezTo>
                  <a:pt x="1397" y="2147"/>
                  <a:pt x="1398" y="2152"/>
                  <a:pt x="1399" y="2157"/>
                </a:cubicBezTo>
                <a:lnTo>
                  <a:pt x="1399" y="2161"/>
                </a:lnTo>
                <a:lnTo>
                  <a:pt x="1400" y="2172"/>
                </a:lnTo>
                <a:lnTo>
                  <a:pt x="1400" y="2180"/>
                </a:lnTo>
                <a:lnTo>
                  <a:pt x="1400" y="2182"/>
                </a:lnTo>
                <a:lnTo>
                  <a:pt x="1305" y="2175"/>
                </a:lnTo>
                <a:lnTo>
                  <a:pt x="1305" y="2172"/>
                </a:lnTo>
                <a:lnTo>
                  <a:pt x="1307" y="2165"/>
                </a:lnTo>
                <a:lnTo>
                  <a:pt x="1308" y="2159"/>
                </a:lnTo>
                <a:lnTo>
                  <a:pt x="1310" y="2150"/>
                </a:lnTo>
                <a:cubicBezTo>
                  <a:pt x="1316" y="2129"/>
                  <a:pt x="1335" y="2115"/>
                  <a:pt x="1357" y="2115"/>
                </a:cubicBezTo>
                <a:cubicBezTo>
                  <a:pt x="1378" y="2115"/>
                  <a:pt x="1397" y="2130"/>
                  <a:pt x="1403" y="2151"/>
                </a:cubicBezTo>
                <a:lnTo>
                  <a:pt x="1404" y="2155"/>
                </a:lnTo>
                <a:lnTo>
                  <a:pt x="1405" y="2164"/>
                </a:lnTo>
                <a:lnTo>
                  <a:pt x="1406" y="2169"/>
                </a:lnTo>
                <a:lnTo>
                  <a:pt x="1401" y="2155"/>
                </a:lnTo>
                <a:lnTo>
                  <a:pt x="1402" y="2156"/>
                </a:lnTo>
                <a:lnTo>
                  <a:pt x="1313" y="2162"/>
                </a:lnTo>
                <a:lnTo>
                  <a:pt x="1315" y="2157"/>
                </a:lnTo>
                <a:lnTo>
                  <a:pt x="1314" y="2158"/>
                </a:lnTo>
                <a:lnTo>
                  <a:pt x="1361" y="2215"/>
                </a:lnTo>
                <a:lnTo>
                  <a:pt x="1361" y="2215"/>
                </a:lnTo>
                <a:lnTo>
                  <a:pt x="1409" y="2163"/>
                </a:lnTo>
                <a:lnTo>
                  <a:pt x="1409" y="2169"/>
                </a:lnTo>
                <a:lnTo>
                  <a:pt x="1409" y="2176"/>
                </a:lnTo>
                <a:lnTo>
                  <a:pt x="1409" y="2177"/>
                </a:lnTo>
                <a:cubicBezTo>
                  <a:pt x="1409" y="2203"/>
                  <a:pt x="1388" y="2225"/>
                  <a:pt x="1361" y="2225"/>
                </a:cubicBezTo>
                <a:cubicBezTo>
                  <a:pt x="1335" y="2225"/>
                  <a:pt x="1313" y="2203"/>
                  <a:pt x="1313" y="2177"/>
                </a:cubicBezTo>
                <a:lnTo>
                  <a:pt x="1313" y="2174"/>
                </a:lnTo>
                <a:lnTo>
                  <a:pt x="1313" y="2170"/>
                </a:lnTo>
                <a:lnTo>
                  <a:pt x="1313" y="2165"/>
                </a:lnTo>
                <a:lnTo>
                  <a:pt x="1313" y="2163"/>
                </a:lnTo>
                <a:cubicBezTo>
                  <a:pt x="1313" y="2136"/>
                  <a:pt x="1335" y="2115"/>
                  <a:pt x="1361" y="2115"/>
                </a:cubicBezTo>
                <a:cubicBezTo>
                  <a:pt x="1388" y="2115"/>
                  <a:pt x="1409" y="2136"/>
                  <a:pt x="1409" y="2163"/>
                </a:cubicBezTo>
                <a:lnTo>
                  <a:pt x="1409" y="2165"/>
                </a:lnTo>
                <a:lnTo>
                  <a:pt x="1409" y="2175"/>
                </a:lnTo>
                <a:lnTo>
                  <a:pt x="1408" y="2180"/>
                </a:lnTo>
                <a:lnTo>
                  <a:pt x="1408" y="2165"/>
                </a:lnTo>
                <a:lnTo>
                  <a:pt x="1408" y="2168"/>
                </a:lnTo>
                <a:lnTo>
                  <a:pt x="1327" y="2143"/>
                </a:lnTo>
                <a:lnTo>
                  <a:pt x="1328" y="2142"/>
                </a:lnTo>
                <a:lnTo>
                  <a:pt x="1322" y="2149"/>
                </a:lnTo>
                <a:lnTo>
                  <a:pt x="1324" y="2146"/>
                </a:lnTo>
                <a:lnTo>
                  <a:pt x="1329" y="2139"/>
                </a:lnTo>
                <a:cubicBezTo>
                  <a:pt x="1338" y="2127"/>
                  <a:pt x="1353" y="2119"/>
                  <a:pt x="1368" y="2119"/>
                </a:cubicBezTo>
                <a:lnTo>
                  <a:pt x="1371" y="2119"/>
                </a:lnTo>
                <a:lnTo>
                  <a:pt x="1372" y="2119"/>
                </a:lnTo>
                <a:lnTo>
                  <a:pt x="1324" y="2167"/>
                </a:lnTo>
                <a:lnTo>
                  <a:pt x="1324" y="2164"/>
                </a:lnTo>
                <a:lnTo>
                  <a:pt x="1327" y="2180"/>
                </a:lnTo>
                <a:lnTo>
                  <a:pt x="1326" y="2178"/>
                </a:lnTo>
                <a:lnTo>
                  <a:pt x="1420" y="2163"/>
                </a:lnTo>
                <a:lnTo>
                  <a:pt x="1420" y="2165"/>
                </a:lnTo>
                <a:lnTo>
                  <a:pt x="1420" y="2165"/>
                </a:lnTo>
                <a:lnTo>
                  <a:pt x="1420" y="2174"/>
                </a:lnTo>
                <a:lnTo>
                  <a:pt x="1420" y="2165"/>
                </a:lnTo>
                <a:lnTo>
                  <a:pt x="1420" y="2168"/>
                </a:lnTo>
                <a:lnTo>
                  <a:pt x="1358" y="2131"/>
                </a:lnTo>
                <a:lnTo>
                  <a:pt x="1359" y="2131"/>
                </a:lnTo>
                <a:lnTo>
                  <a:pt x="1330" y="2160"/>
                </a:lnTo>
                <a:lnTo>
                  <a:pt x="1331" y="2156"/>
                </a:lnTo>
                <a:lnTo>
                  <a:pt x="1331" y="2154"/>
                </a:lnTo>
                <a:lnTo>
                  <a:pt x="1334" y="2146"/>
                </a:lnTo>
                <a:cubicBezTo>
                  <a:pt x="1341" y="2127"/>
                  <a:pt x="1360" y="2115"/>
                  <a:pt x="1380" y="2115"/>
                </a:cubicBezTo>
                <a:cubicBezTo>
                  <a:pt x="1400" y="2115"/>
                  <a:pt x="1418" y="2128"/>
                  <a:pt x="1425" y="2148"/>
                </a:cubicBezTo>
                <a:lnTo>
                  <a:pt x="1425" y="2149"/>
                </a:lnTo>
                <a:cubicBezTo>
                  <a:pt x="1427" y="2154"/>
                  <a:pt x="1427" y="2159"/>
                  <a:pt x="1427" y="2164"/>
                </a:cubicBezTo>
                <a:lnTo>
                  <a:pt x="1427" y="2167"/>
                </a:lnTo>
                <a:lnTo>
                  <a:pt x="1428" y="2168"/>
                </a:lnTo>
                <a:lnTo>
                  <a:pt x="1337" y="2151"/>
                </a:lnTo>
                <a:lnTo>
                  <a:pt x="1338" y="2149"/>
                </a:lnTo>
                <a:lnTo>
                  <a:pt x="1334" y="2163"/>
                </a:lnTo>
                <a:lnTo>
                  <a:pt x="1334" y="2160"/>
                </a:lnTo>
                <a:cubicBezTo>
                  <a:pt x="1338" y="2136"/>
                  <a:pt x="1358" y="2119"/>
                  <a:pt x="1381" y="2119"/>
                </a:cubicBezTo>
                <a:lnTo>
                  <a:pt x="1382" y="2119"/>
                </a:lnTo>
                <a:lnTo>
                  <a:pt x="1382" y="2119"/>
                </a:lnTo>
                <a:cubicBezTo>
                  <a:pt x="1403" y="2119"/>
                  <a:pt x="1421" y="2133"/>
                  <a:pt x="1428" y="2152"/>
                </a:cubicBezTo>
                <a:lnTo>
                  <a:pt x="1429" y="2155"/>
                </a:lnTo>
                <a:lnTo>
                  <a:pt x="1426" y="2149"/>
                </a:lnTo>
                <a:lnTo>
                  <a:pt x="1427" y="2151"/>
                </a:lnTo>
                <a:lnTo>
                  <a:pt x="1339" y="2157"/>
                </a:lnTo>
                <a:lnTo>
                  <a:pt x="1340" y="2153"/>
                </a:lnTo>
                <a:lnTo>
                  <a:pt x="1341" y="2149"/>
                </a:lnTo>
                <a:cubicBezTo>
                  <a:pt x="1348" y="2129"/>
                  <a:pt x="1366" y="2115"/>
                  <a:pt x="1387" y="2115"/>
                </a:cubicBezTo>
                <a:lnTo>
                  <a:pt x="1390" y="2115"/>
                </a:lnTo>
                <a:cubicBezTo>
                  <a:pt x="1416" y="2115"/>
                  <a:pt x="1437" y="2134"/>
                  <a:pt x="1438" y="2160"/>
                </a:cubicBezTo>
                <a:lnTo>
                  <a:pt x="1439" y="2167"/>
                </a:lnTo>
                <a:lnTo>
                  <a:pt x="1439" y="2174"/>
                </a:lnTo>
                <a:cubicBezTo>
                  <a:pt x="1440" y="2187"/>
                  <a:pt x="1436" y="2200"/>
                  <a:pt x="1427" y="2210"/>
                </a:cubicBezTo>
                <a:cubicBezTo>
                  <a:pt x="1418" y="2219"/>
                  <a:pt x="1405" y="2225"/>
                  <a:pt x="1391" y="2225"/>
                </a:cubicBezTo>
                <a:lnTo>
                  <a:pt x="1391" y="2225"/>
                </a:lnTo>
                <a:cubicBezTo>
                  <a:pt x="1376" y="2225"/>
                  <a:pt x="1362" y="2218"/>
                  <a:pt x="1353" y="2207"/>
                </a:cubicBezTo>
                <a:cubicBezTo>
                  <a:pt x="1344" y="2195"/>
                  <a:pt x="1341" y="2180"/>
                  <a:pt x="1344" y="2165"/>
                </a:cubicBezTo>
                <a:lnTo>
                  <a:pt x="1345" y="2163"/>
                </a:lnTo>
                <a:lnTo>
                  <a:pt x="1345" y="2163"/>
                </a:lnTo>
                <a:cubicBezTo>
                  <a:pt x="1349" y="2141"/>
                  <a:pt x="1369" y="2124"/>
                  <a:pt x="1392" y="2124"/>
                </a:cubicBezTo>
                <a:lnTo>
                  <a:pt x="1392" y="2124"/>
                </a:lnTo>
                <a:lnTo>
                  <a:pt x="1395" y="2124"/>
                </a:lnTo>
                <a:lnTo>
                  <a:pt x="1352" y="2151"/>
                </a:lnTo>
                <a:lnTo>
                  <a:pt x="1354" y="2148"/>
                </a:lnTo>
                <a:lnTo>
                  <a:pt x="1355" y="2146"/>
                </a:lnTo>
                <a:cubicBezTo>
                  <a:pt x="1361" y="2132"/>
                  <a:pt x="1375" y="2123"/>
                  <a:pt x="1390" y="2120"/>
                </a:cubicBezTo>
                <a:cubicBezTo>
                  <a:pt x="1405" y="2118"/>
                  <a:pt x="1420" y="2123"/>
                  <a:pt x="1431" y="2134"/>
                </a:cubicBezTo>
                <a:lnTo>
                  <a:pt x="1433" y="2135"/>
                </a:lnTo>
                <a:cubicBezTo>
                  <a:pt x="1439" y="2141"/>
                  <a:pt x="1443" y="2148"/>
                  <a:pt x="1445" y="2156"/>
                </a:cubicBezTo>
                <a:lnTo>
                  <a:pt x="1446" y="2159"/>
                </a:lnTo>
                <a:cubicBezTo>
                  <a:pt x="1447" y="2162"/>
                  <a:pt x="1447" y="2165"/>
                  <a:pt x="1448" y="2168"/>
                </a:cubicBezTo>
                <a:lnTo>
                  <a:pt x="1448" y="2174"/>
                </a:lnTo>
                <a:lnTo>
                  <a:pt x="1448" y="2182"/>
                </a:lnTo>
                <a:cubicBezTo>
                  <a:pt x="1448" y="2206"/>
                  <a:pt x="1430" y="2227"/>
                  <a:pt x="1406" y="2230"/>
                </a:cubicBezTo>
                <a:cubicBezTo>
                  <a:pt x="1382" y="2233"/>
                  <a:pt x="1360" y="2217"/>
                  <a:pt x="1354" y="2194"/>
                </a:cubicBezTo>
                <a:lnTo>
                  <a:pt x="1353" y="2192"/>
                </a:lnTo>
                <a:cubicBezTo>
                  <a:pt x="1352" y="2188"/>
                  <a:pt x="1352" y="2184"/>
                  <a:pt x="1352" y="2180"/>
                </a:cubicBezTo>
                <a:lnTo>
                  <a:pt x="1352" y="2177"/>
                </a:lnTo>
                <a:cubicBezTo>
                  <a:pt x="1352" y="2150"/>
                  <a:pt x="1373" y="2129"/>
                  <a:pt x="1400" y="2129"/>
                </a:cubicBezTo>
                <a:lnTo>
                  <a:pt x="1402" y="2129"/>
                </a:lnTo>
                <a:lnTo>
                  <a:pt x="1405" y="2129"/>
                </a:lnTo>
                <a:cubicBezTo>
                  <a:pt x="1422" y="2129"/>
                  <a:pt x="1438" y="2138"/>
                  <a:pt x="1447" y="2152"/>
                </a:cubicBezTo>
                <a:lnTo>
                  <a:pt x="1450" y="2157"/>
                </a:lnTo>
                <a:cubicBezTo>
                  <a:pt x="1451" y="2160"/>
                  <a:pt x="1453" y="2163"/>
                  <a:pt x="1454" y="2167"/>
                </a:cubicBezTo>
                <a:lnTo>
                  <a:pt x="1455" y="2170"/>
                </a:lnTo>
                <a:lnTo>
                  <a:pt x="1456" y="2171"/>
                </a:lnTo>
                <a:lnTo>
                  <a:pt x="1363" y="2175"/>
                </a:lnTo>
                <a:lnTo>
                  <a:pt x="1364" y="2173"/>
                </a:lnTo>
                <a:lnTo>
                  <a:pt x="1364" y="2173"/>
                </a:lnTo>
                <a:lnTo>
                  <a:pt x="1458" y="2194"/>
                </a:lnTo>
                <a:lnTo>
                  <a:pt x="1457" y="2196"/>
                </a:lnTo>
                <a:lnTo>
                  <a:pt x="1457" y="2196"/>
                </a:lnTo>
                <a:lnTo>
                  <a:pt x="1410" y="2138"/>
                </a:lnTo>
                <a:lnTo>
                  <a:pt x="1412" y="2138"/>
                </a:lnTo>
                <a:lnTo>
                  <a:pt x="1365" y="2182"/>
                </a:lnTo>
                <a:lnTo>
                  <a:pt x="1365" y="2177"/>
                </a:lnTo>
                <a:lnTo>
                  <a:pt x="1365" y="2178"/>
                </a:lnTo>
                <a:lnTo>
                  <a:pt x="1365" y="2177"/>
                </a:lnTo>
                <a:cubicBezTo>
                  <a:pt x="1365" y="2150"/>
                  <a:pt x="1386" y="2129"/>
                  <a:pt x="1413" y="2129"/>
                </a:cubicBezTo>
                <a:cubicBezTo>
                  <a:pt x="1439" y="2129"/>
                  <a:pt x="1461" y="2150"/>
                  <a:pt x="1461" y="2177"/>
                </a:cubicBezTo>
                <a:lnTo>
                  <a:pt x="1461" y="2179"/>
                </a:lnTo>
                <a:lnTo>
                  <a:pt x="1461" y="2180"/>
                </a:lnTo>
                <a:lnTo>
                  <a:pt x="1461" y="2189"/>
                </a:lnTo>
                <a:lnTo>
                  <a:pt x="1461" y="2191"/>
                </a:lnTo>
                <a:lnTo>
                  <a:pt x="1367" y="2180"/>
                </a:lnTo>
                <a:lnTo>
                  <a:pt x="1367" y="2178"/>
                </a:lnTo>
                <a:lnTo>
                  <a:pt x="1366" y="2189"/>
                </a:lnTo>
                <a:lnTo>
                  <a:pt x="1366" y="2185"/>
                </a:lnTo>
                <a:lnTo>
                  <a:pt x="1366" y="2180"/>
                </a:lnTo>
                <a:lnTo>
                  <a:pt x="1367" y="2188"/>
                </a:lnTo>
                <a:lnTo>
                  <a:pt x="1366" y="2185"/>
                </a:lnTo>
                <a:lnTo>
                  <a:pt x="1460" y="2189"/>
                </a:lnTo>
                <a:lnTo>
                  <a:pt x="1460" y="2191"/>
                </a:lnTo>
                <a:lnTo>
                  <a:pt x="1460" y="2190"/>
                </a:lnTo>
                <a:lnTo>
                  <a:pt x="1368" y="2164"/>
                </a:lnTo>
                <a:lnTo>
                  <a:pt x="1369" y="2162"/>
                </a:lnTo>
                <a:cubicBezTo>
                  <a:pt x="1370" y="2159"/>
                  <a:pt x="1371" y="2157"/>
                  <a:pt x="1372" y="2155"/>
                </a:cubicBezTo>
                <a:lnTo>
                  <a:pt x="1374" y="2152"/>
                </a:lnTo>
                <a:cubicBezTo>
                  <a:pt x="1385" y="2134"/>
                  <a:pt x="1407" y="2125"/>
                  <a:pt x="1428" y="2131"/>
                </a:cubicBezTo>
                <a:cubicBezTo>
                  <a:pt x="1449" y="2136"/>
                  <a:pt x="1463" y="2155"/>
                  <a:pt x="1463" y="2177"/>
                </a:cubicBezTo>
                <a:lnTo>
                  <a:pt x="1463" y="2181"/>
                </a:lnTo>
                <a:lnTo>
                  <a:pt x="1462" y="2191"/>
                </a:lnTo>
                <a:lnTo>
                  <a:pt x="1461" y="2173"/>
                </a:lnTo>
                <a:lnTo>
                  <a:pt x="1462" y="2177"/>
                </a:lnTo>
                <a:lnTo>
                  <a:pt x="1449" y="2156"/>
                </a:lnTo>
                <a:lnTo>
                  <a:pt x="1451" y="2158"/>
                </a:lnTo>
                <a:lnTo>
                  <a:pt x="1387" y="2154"/>
                </a:lnTo>
                <a:lnTo>
                  <a:pt x="1389" y="2152"/>
                </a:lnTo>
                <a:lnTo>
                  <a:pt x="1392" y="2150"/>
                </a:lnTo>
                <a:cubicBezTo>
                  <a:pt x="1400" y="2143"/>
                  <a:pt x="1412" y="2138"/>
                  <a:pt x="1423" y="2138"/>
                </a:cubicBezTo>
                <a:lnTo>
                  <a:pt x="1430" y="2138"/>
                </a:lnTo>
                <a:lnTo>
                  <a:pt x="1436" y="2138"/>
                </a:lnTo>
                <a:lnTo>
                  <a:pt x="1437" y="2138"/>
                </a:lnTo>
                <a:lnTo>
                  <a:pt x="1396" y="2162"/>
                </a:lnTo>
                <a:lnTo>
                  <a:pt x="1397" y="2159"/>
                </a:lnTo>
                <a:lnTo>
                  <a:pt x="1402" y="2153"/>
                </a:lnTo>
                <a:cubicBezTo>
                  <a:pt x="1414" y="2137"/>
                  <a:pt x="1436" y="2130"/>
                  <a:pt x="1455" y="2136"/>
                </a:cubicBezTo>
                <a:cubicBezTo>
                  <a:pt x="1475" y="2143"/>
                  <a:pt x="1488" y="2161"/>
                  <a:pt x="1488" y="2182"/>
                </a:cubicBezTo>
                <a:lnTo>
                  <a:pt x="1488" y="2183"/>
                </a:lnTo>
                <a:lnTo>
                  <a:pt x="1488" y="2186"/>
                </a:lnTo>
                <a:lnTo>
                  <a:pt x="1488" y="2191"/>
                </a:lnTo>
                <a:lnTo>
                  <a:pt x="1487" y="2201"/>
                </a:lnTo>
                <a:cubicBezTo>
                  <a:pt x="1485" y="2221"/>
                  <a:pt x="1471" y="2237"/>
                  <a:pt x="1453" y="2242"/>
                </a:cubicBezTo>
                <a:lnTo>
                  <a:pt x="1449" y="2243"/>
                </a:lnTo>
                <a:cubicBezTo>
                  <a:pt x="1441" y="2246"/>
                  <a:pt x="1431" y="2246"/>
                  <a:pt x="1423" y="2243"/>
                </a:cubicBezTo>
                <a:lnTo>
                  <a:pt x="1419" y="2242"/>
                </a:lnTo>
                <a:cubicBezTo>
                  <a:pt x="1396" y="2236"/>
                  <a:pt x="1382" y="2213"/>
                  <a:pt x="1385" y="2189"/>
                </a:cubicBezTo>
                <a:cubicBezTo>
                  <a:pt x="1388" y="2166"/>
                  <a:pt x="1409" y="2148"/>
                  <a:pt x="1432" y="2148"/>
                </a:cubicBezTo>
                <a:lnTo>
                  <a:pt x="1433" y="2148"/>
                </a:lnTo>
                <a:lnTo>
                  <a:pt x="1386" y="2186"/>
                </a:lnTo>
                <a:lnTo>
                  <a:pt x="1387" y="2181"/>
                </a:lnTo>
                <a:lnTo>
                  <a:pt x="1386" y="2191"/>
                </a:lnTo>
                <a:lnTo>
                  <a:pt x="1386" y="2187"/>
                </a:lnTo>
                <a:cubicBezTo>
                  <a:pt x="1386" y="2180"/>
                  <a:pt x="1388" y="2173"/>
                  <a:pt x="1391" y="2166"/>
                </a:cubicBezTo>
                <a:lnTo>
                  <a:pt x="1392" y="2165"/>
                </a:lnTo>
                <a:cubicBezTo>
                  <a:pt x="1400" y="2147"/>
                  <a:pt x="1419" y="2137"/>
                  <a:pt x="1439" y="2139"/>
                </a:cubicBezTo>
                <a:cubicBezTo>
                  <a:pt x="1459" y="2141"/>
                  <a:pt x="1475" y="2154"/>
                  <a:pt x="1481" y="2173"/>
                </a:cubicBezTo>
                <a:lnTo>
                  <a:pt x="1482" y="2177"/>
                </a:lnTo>
                <a:lnTo>
                  <a:pt x="1484" y="2188"/>
                </a:lnTo>
                <a:lnTo>
                  <a:pt x="1484" y="2189"/>
                </a:lnTo>
                <a:lnTo>
                  <a:pt x="1484" y="2189"/>
                </a:lnTo>
                <a:lnTo>
                  <a:pt x="1458" y="2161"/>
                </a:lnTo>
                <a:lnTo>
                  <a:pt x="1462" y="2163"/>
                </a:lnTo>
                <a:lnTo>
                  <a:pt x="1422" y="2164"/>
                </a:lnTo>
                <a:lnTo>
                  <a:pt x="1425" y="2163"/>
                </a:lnTo>
                <a:lnTo>
                  <a:pt x="1400" y="2190"/>
                </a:lnTo>
                <a:lnTo>
                  <a:pt x="1402" y="2186"/>
                </a:lnTo>
                <a:lnTo>
                  <a:pt x="1401" y="2187"/>
                </a:lnTo>
                <a:cubicBezTo>
                  <a:pt x="1405" y="2167"/>
                  <a:pt x="1421" y="2152"/>
                  <a:pt x="1441" y="2149"/>
                </a:cubicBezTo>
                <a:lnTo>
                  <a:pt x="1444" y="2148"/>
                </a:lnTo>
                <a:cubicBezTo>
                  <a:pt x="1449" y="2147"/>
                  <a:pt x="1454" y="2147"/>
                  <a:pt x="1459" y="2148"/>
                </a:cubicBezTo>
                <a:lnTo>
                  <a:pt x="1462" y="2149"/>
                </a:lnTo>
                <a:cubicBezTo>
                  <a:pt x="1487" y="2153"/>
                  <a:pt x="1504" y="2175"/>
                  <a:pt x="1502" y="2200"/>
                </a:cubicBezTo>
                <a:cubicBezTo>
                  <a:pt x="1500" y="2225"/>
                  <a:pt x="1479" y="2244"/>
                  <a:pt x="1454" y="2244"/>
                </a:cubicBezTo>
                <a:lnTo>
                  <a:pt x="1454" y="2244"/>
                </a:lnTo>
                <a:lnTo>
                  <a:pt x="1502" y="2192"/>
                </a:lnTo>
                <a:lnTo>
                  <a:pt x="1502" y="2197"/>
                </a:lnTo>
                <a:lnTo>
                  <a:pt x="1502" y="2205"/>
                </a:lnTo>
                <a:lnTo>
                  <a:pt x="1409" y="2190"/>
                </a:lnTo>
                <a:lnTo>
                  <a:pt x="1409" y="2189"/>
                </a:lnTo>
                <a:lnTo>
                  <a:pt x="1407" y="2204"/>
                </a:lnTo>
                <a:lnTo>
                  <a:pt x="1407" y="2201"/>
                </a:lnTo>
                <a:cubicBezTo>
                  <a:pt x="1407" y="2174"/>
                  <a:pt x="1428" y="2153"/>
                  <a:pt x="1455" y="2153"/>
                </a:cubicBezTo>
                <a:lnTo>
                  <a:pt x="1455" y="2153"/>
                </a:lnTo>
                <a:cubicBezTo>
                  <a:pt x="1469" y="2153"/>
                  <a:pt x="1482" y="2159"/>
                  <a:pt x="1491" y="2169"/>
                </a:cubicBezTo>
                <a:cubicBezTo>
                  <a:pt x="1500" y="2179"/>
                  <a:pt x="1505" y="2193"/>
                  <a:pt x="1503" y="2206"/>
                </a:cubicBezTo>
                <a:lnTo>
                  <a:pt x="1503" y="2211"/>
                </a:lnTo>
                <a:lnTo>
                  <a:pt x="1503" y="2211"/>
                </a:lnTo>
                <a:lnTo>
                  <a:pt x="1503" y="2215"/>
                </a:lnTo>
                <a:cubicBezTo>
                  <a:pt x="1503" y="2241"/>
                  <a:pt x="1481" y="2263"/>
                  <a:pt x="1455" y="2263"/>
                </a:cubicBezTo>
                <a:cubicBezTo>
                  <a:pt x="1428" y="2263"/>
                  <a:pt x="1407" y="2241"/>
                  <a:pt x="1407" y="2215"/>
                </a:cubicBezTo>
                <a:lnTo>
                  <a:pt x="1407" y="2213"/>
                </a:lnTo>
                <a:lnTo>
                  <a:pt x="1407" y="2210"/>
                </a:lnTo>
                <a:cubicBezTo>
                  <a:pt x="1407" y="2186"/>
                  <a:pt x="1425" y="2166"/>
                  <a:pt x="1449" y="2163"/>
                </a:cubicBezTo>
                <a:cubicBezTo>
                  <a:pt x="1473" y="2160"/>
                  <a:pt x="1496" y="2175"/>
                  <a:pt x="1502" y="2199"/>
                </a:cubicBezTo>
                <a:lnTo>
                  <a:pt x="1502" y="2201"/>
                </a:lnTo>
                <a:lnTo>
                  <a:pt x="1497" y="2188"/>
                </a:lnTo>
                <a:lnTo>
                  <a:pt x="1498" y="2190"/>
                </a:lnTo>
                <a:lnTo>
                  <a:pt x="1463" y="2167"/>
                </a:lnTo>
                <a:lnTo>
                  <a:pt x="1467" y="2168"/>
                </a:lnTo>
                <a:lnTo>
                  <a:pt x="1456" y="2168"/>
                </a:lnTo>
                <a:lnTo>
                  <a:pt x="1461" y="2167"/>
                </a:lnTo>
                <a:lnTo>
                  <a:pt x="1470" y="2167"/>
                </a:lnTo>
                <a:lnTo>
                  <a:pt x="1473" y="2167"/>
                </a:lnTo>
                <a:cubicBezTo>
                  <a:pt x="1498" y="2167"/>
                  <a:pt x="1519" y="2186"/>
                  <a:pt x="1521" y="2210"/>
                </a:cubicBezTo>
                <a:lnTo>
                  <a:pt x="1522" y="2215"/>
                </a:lnTo>
                <a:lnTo>
                  <a:pt x="1522" y="2219"/>
                </a:lnTo>
                <a:cubicBezTo>
                  <a:pt x="1524" y="2233"/>
                  <a:pt x="1519" y="2246"/>
                  <a:pt x="1510" y="2256"/>
                </a:cubicBezTo>
                <a:cubicBezTo>
                  <a:pt x="1501" y="2267"/>
                  <a:pt x="1488" y="2272"/>
                  <a:pt x="1474" y="2272"/>
                </a:cubicBezTo>
                <a:lnTo>
                  <a:pt x="1474" y="2272"/>
                </a:lnTo>
                <a:cubicBezTo>
                  <a:pt x="1460" y="2272"/>
                  <a:pt x="1447" y="2267"/>
                  <a:pt x="1438" y="2256"/>
                </a:cubicBezTo>
                <a:cubicBezTo>
                  <a:pt x="1429" y="2246"/>
                  <a:pt x="1425" y="2233"/>
                  <a:pt x="1426" y="2219"/>
                </a:cubicBezTo>
                <a:lnTo>
                  <a:pt x="1427" y="2215"/>
                </a:lnTo>
                <a:lnTo>
                  <a:pt x="1427" y="2210"/>
                </a:lnTo>
                <a:lnTo>
                  <a:pt x="1475" y="2263"/>
                </a:lnTo>
                <a:lnTo>
                  <a:pt x="1474" y="2263"/>
                </a:lnTo>
                <a:lnTo>
                  <a:pt x="1522" y="2211"/>
                </a:lnTo>
                <a:lnTo>
                  <a:pt x="1522" y="2216"/>
                </a:lnTo>
                <a:lnTo>
                  <a:pt x="1523" y="2219"/>
                </a:lnTo>
                <a:lnTo>
                  <a:pt x="1428" y="2213"/>
                </a:lnTo>
                <a:lnTo>
                  <a:pt x="1429" y="2211"/>
                </a:lnTo>
                <a:lnTo>
                  <a:pt x="1427" y="2222"/>
                </a:lnTo>
                <a:lnTo>
                  <a:pt x="1427" y="2220"/>
                </a:lnTo>
                <a:lnTo>
                  <a:pt x="1521" y="2235"/>
                </a:lnTo>
                <a:lnTo>
                  <a:pt x="1521" y="2237"/>
                </a:lnTo>
                <a:lnTo>
                  <a:pt x="1522" y="2229"/>
                </a:lnTo>
                <a:lnTo>
                  <a:pt x="1522" y="2232"/>
                </a:lnTo>
                <a:lnTo>
                  <a:pt x="1522" y="2234"/>
                </a:lnTo>
                <a:lnTo>
                  <a:pt x="1522" y="2233"/>
                </a:lnTo>
                <a:lnTo>
                  <a:pt x="1508" y="2200"/>
                </a:lnTo>
                <a:lnTo>
                  <a:pt x="1508" y="2200"/>
                </a:lnTo>
                <a:lnTo>
                  <a:pt x="1427" y="2225"/>
                </a:lnTo>
                <a:lnTo>
                  <a:pt x="1428" y="2222"/>
                </a:lnTo>
                <a:lnTo>
                  <a:pt x="1428" y="2222"/>
                </a:lnTo>
                <a:lnTo>
                  <a:pt x="1430" y="2212"/>
                </a:lnTo>
                <a:lnTo>
                  <a:pt x="1430" y="2211"/>
                </a:lnTo>
                <a:cubicBezTo>
                  <a:pt x="1433" y="2193"/>
                  <a:pt x="1446" y="2179"/>
                  <a:pt x="1463" y="2174"/>
                </a:cubicBezTo>
                <a:cubicBezTo>
                  <a:pt x="1480" y="2169"/>
                  <a:pt x="1498" y="2174"/>
                  <a:pt x="1511" y="2186"/>
                </a:cubicBezTo>
                <a:lnTo>
                  <a:pt x="1512" y="2187"/>
                </a:lnTo>
                <a:cubicBezTo>
                  <a:pt x="1517" y="2192"/>
                  <a:pt x="1521" y="2199"/>
                  <a:pt x="1524" y="2206"/>
                </a:cubicBezTo>
                <a:lnTo>
                  <a:pt x="1525" y="2209"/>
                </a:lnTo>
                <a:lnTo>
                  <a:pt x="1526" y="2214"/>
                </a:lnTo>
                <a:lnTo>
                  <a:pt x="1523" y="2206"/>
                </a:lnTo>
                <a:lnTo>
                  <a:pt x="1524" y="2208"/>
                </a:lnTo>
                <a:lnTo>
                  <a:pt x="1456" y="2188"/>
                </a:lnTo>
                <a:lnTo>
                  <a:pt x="1459" y="2187"/>
                </a:lnTo>
                <a:lnTo>
                  <a:pt x="1444" y="2200"/>
                </a:lnTo>
                <a:lnTo>
                  <a:pt x="1447" y="2197"/>
                </a:lnTo>
                <a:cubicBezTo>
                  <a:pt x="1456" y="2184"/>
                  <a:pt x="1470" y="2176"/>
                  <a:pt x="1486" y="2176"/>
                </a:cubicBezTo>
                <a:lnTo>
                  <a:pt x="1491" y="2176"/>
                </a:lnTo>
                <a:lnTo>
                  <a:pt x="1493" y="2176"/>
                </a:lnTo>
                <a:cubicBezTo>
                  <a:pt x="1520" y="2176"/>
                  <a:pt x="1541" y="2198"/>
                  <a:pt x="1541" y="2224"/>
                </a:cubicBezTo>
                <a:cubicBezTo>
                  <a:pt x="1541" y="2251"/>
                  <a:pt x="1520" y="2272"/>
                  <a:pt x="1493" y="2272"/>
                </a:cubicBezTo>
                <a:lnTo>
                  <a:pt x="1491" y="2272"/>
                </a:lnTo>
                <a:lnTo>
                  <a:pt x="1486" y="2272"/>
                </a:lnTo>
                <a:lnTo>
                  <a:pt x="1525" y="2252"/>
                </a:lnTo>
                <a:lnTo>
                  <a:pt x="1523" y="2256"/>
                </a:lnTo>
                <a:cubicBezTo>
                  <a:pt x="1519" y="2261"/>
                  <a:pt x="1514" y="2266"/>
                  <a:pt x="1508" y="2269"/>
                </a:cubicBezTo>
                <a:lnTo>
                  <a:pt x="1506" y="2271"/>
                </a:lnTo>
                <a:cubicBezTo>
                  <a:pt x="1494" y="2278"/>
                  <a:pt x="1480" y="2279"/>
                  <a:pt x="1468" y="2276"/>
                </a:cubicBezTo>
                <a:cubicBezTo>
                  <a:pt x="1455" y="2272"/>
                  <a:pt x="1444" y="2263"/>
                  <a:pt x="1438" y="2251"/>
                </a:cubicBezTo>
                <a:lnTo>
                  <a:pt x="1437" y="2249"/>
                </a:lnTo>
                <a:cubicBezTo>
                  <a:pt x="1436" y="2246"/>
                  <a:pt x="1435" y="2244"/>
                  <a:pt x="1434" y="2241"/>
                </a:cubicBezTo>
                <a:lnTo>
                  <a:pt x="1433" y="2239"/>
                </a:lnTo>
                <a:lnTo>
                  <a:pt x="1432" y="2236"/>
                </a:lnTo>
                <a:lnTo>
                  <a:pt x="1444" y="2255"/>
                </a:lnTo>
                <a:lnTo>
                  <a:pt x="1443" y="2254"/>
                </a:lnTo>
                <a:lnTo>
                  <a:pt x="1524" y="2229"/>
                </a:lnTo>
                <a:lnTo>
                  <a:pt x="1523" y="2233"/>
                </a:lnTo>
                <a:lnTo>
                  <a:pt x="1523" y="2232"/>
                </a:lnTo>
                <a:lnTo>
                  <a:pt x="1522" y="2241"/>
                </a:lnTo>
                <a:lnTo>
                  <a:pt x="1522" y="2243"/>
                </a:lnTo>
                <a:cubicBezTo>
                  <a:pt x="1518" y="2261"/>
                  <a:pt x="1505" y="2275"/>
                  <a:pt x="1488" y="2280"/>
                </a:cubicBezTo>
                <a:cubicBezTo>
                  <a:pt x="1471" y="2285"/>
                  <a:pt x="1453" y="2280"/>
                  <a:pt x="1441" y="2268"/>
                </a:cubicBezTo>
                <a:lnTo>
                  <a:pt x="1440" y="2267"/>
                </a:lnTo>
                <a:cubicBezTo>
                  <a:pt x="1431" y="2258"/>
                  <a:pt x="1426" y="2246"/>
                  <a:pt x="1426" y="2233"/>
                </a:cubicBezTo>
                <a:lnTo>
                  <a:pt x="1426" y="2226"/>
                </a:lnTo>
                <a:lnTo>
                  <a:pt x="1427" y="2217"/>
                </a:lnTo>
                <a:lnTo>
                  <a:pt x="1428" y="2214"/>
                </a:lnTo>
                <a:cubicBezTo>
                  <a:pt x="1428" y="2211"/>
                  <a:pt x="1429" y="2209"/>
                  <a:pt x="1429" y="2206"/>
                </a:cubicBezTo>
                <a:lnTo>
                  <a:pt x="1430" y="2205"/>
                </a:lnTo>
                <a:cubicBezTo>
                  <a:pt x="1437" y="2182"/>
                  <a:pt x="1460" y="2169"/>
                  <a:pt x="1483" y="2173"/>
                </a:cubicBezTo>
                <a:cubicBezTo>
                  <a:pt x="1506" y="2176"/>
                  <a:pt x="1523" y="2196"/>
                  <a:pt x="1523" y="2220"/>
                </a:cubicBezTo>
                <a:lnTo>
                  <a:pt x="1523" y="2222"/>
                </a:lnTo>
                <a:cubicBezTo>
                  <a:pt x="1523" y="2226"/>
                  <a:pt x="1523" y="2230"/>
                  <a:pt x="1522" y="2234"/>
                </a:cubicBezTo>
                <a:lnTo>
                  <a:pt x="1522" y="2236"/>
                </a:lnTo>
                <a:cubicBezTo>
                  <a:pt x="1516" y="2259"/>
                  <a:pt x="1495" y="2274"/>
                  <a:pt x="1472" y="2272"/>
                </a:cubicBezTo>
                <a:cubicBezTo>
                  <a:pt x="1449" y="2271"/>
                  <a:pt x="1430" y="2253"/>
                  <a:pt x="1427" y="2230"/>
                </a:cubicBezTo>
                <a:lnTo>
                  <a:pt x="1427" y="2225"/>
                </a:lnTo>
                <a:lnTo>
                  <a:pt x="1426" y="2219"/>
                </a:lnTo>
                <a:cubicBezTo>
                  <a:pt x="1425" y="2206"/>
                  <a:pt x="1429" y="2193"/>
                  <a:pt x="1439" y="2183"/>
                </a:cubicBezTo>
                <a:cubicBezTo>
                  <a:pt x="1448" y="2173"/>
                  <a:pt x="1460" y="2167"/>
                  <a:pt x="1474" y="2167"/>
                </a:cubicBezTo>
                <a:lnTo>
                  <a:pt x="1475" y="2167"/>
                </a:lnTo>
                <a:cubicBezTo>
                  <a:pt x="1489" y="2167"/>
                  <a:pt x="1501" y="2173"/>
                  <a:pt x="1511" y="2183"/>
                </a:cubicBezTo>
                <a:cubicBezTo>
                  <a:pt x="1520" y="2193"/>
                  <a:pt x="1524" y="2206"/>
                  <a:pt x="1523" y="2220"/>
                </a:cubicBezTo>
                <a:lnTo>
                  <a:pt x="1522" y="2225"/>
                </a:lnTo>
                <a:lnTo>
                  <a:pt x="1522" y="2230"/>
                </a:lnTo>
                <a:lnTo>
                  <a:pt x="1474" y="2176"/>
                </a:lnTo>
                <a:lnTo>
                  <a:pt x="1474" y="2176"/>
                </a:lnTo>
                <a:lnTo>
                  <a:pt x="1427" y="2230"/>
                </a:lnTo>
                <a:lnTo>
                  <a:pt x="1426" y="2225"/>
                </a:lnTo>
                <a:lnTo>
                  <a:pt x="1426" y="2220"/>
                </a:lnTo>
                <a:lnTo>
                  <a:pt x="1473" y="2263"/>
                </a:lnTo>
                <a:lnTo>
                  <a:pt x="1470" y="2263"/>
                </a:lnTo>
                <a:lnTo>
                  <a:pt x="1471" y="2263"/>
                </a:lnTo>
                <a:lnTo>
                  <a:pt x="1466" y="2263"/>
                </a:lnTo>
                <a:cubicBezTo>
                  <a:pt x="1462" y="2264"/>
                  <a:pt x="1459" y="2264"/>
                  <a:pt x="1455" y="2263"/>
                </a:cubicBezTo>
                <a:lnTo>
                  <a:pt x="1451" y="2263"/>
                </a:lnTo>
                <a:cubicBezTo>
                  <a:pt x="1436" y="2261"/>
                  <a:pt x="1423" y="2252"/>
                  <a:pt x="1416" y="2240"/>
                </a:cubicBezTo>
                <a:lnTo>
                  <a:pt x="1414" y="2237"/>
                </a:lnTo>
                <a:cubicBezTo>
                  <a:pt x="1412" y="2233"/>
                  <a:pt x="1410" y="2229"/>
                  <a:pt x="1409" y="2224"/>
                </a:cubicBezTo>
                <a:lnTo>
                  <a:pt x="1408" y="2222"/>
                </a:lnTo>
                <a:lnTo>
                  <a:pt x="1503" y="2210"/>
                </a:lnTo>
                <a:lnTo>
                  <a:pt x="1503" y="2213"/>
                </a:lnTo>
                <a:lnTo>
                  <a:pt x="1503" y="2215"/>
                </a:lnTo>
                <a:lnTo>
                  <a:pt x="1407" y="2215"/>
                </a:lnTo>
                <a:lnTo>
                  <a:pt x="1407" y="2211"/>
                </a:lnTo>
                <a:lnTo>
                  <a:pt x="1407" y="2200"/>
                </a:lnTo>
                <a:lnTo>
                  <a:pt x="1408" y="2196"/>
                </a:lnTo>
                <a:lnTo>
                  <a:pt x="1455" y="2249"/>
                </a:lnTo>
                <a:lnTo>
                  <a:pt x="1455" y="2249"/>
                </a:lnTo>
                <a:lnTo>
                  <a:pt x="1503" y="2201"/>
                </a:lnTo>
                <a:lnTo>
                  <a:pt x="1503" y="2204"/>
                </a:lnTo>
                <a:cubicBezTo>
                  <a:pt x="1503" y="2209"/>
                  <a:pt x="1502" y="2214"/>
                  <a:pt x="1501" y="2219"/>
                </a:cubicBezTo>
                <a:lnTo>
                  <a:pt x="1500" y="2221"/>
                </a:lnTo>
                <a:cubicBezTo>
                  <a:pt x="1493" y="2243"/>
                  <a:pt x="1470" y="2257"/>
                  <a:pt x="1447" y="2253"/>
                </a:cubicBezTo>
                <a:cubicBezTo>
                  <a:pt x="1424" y="2249"/>
                  <a:pt x="1406" y="2229"/>
                  <a:pt x="1406" y="2205"/>
                </a:cubicBezTo>
                <a:lnTo>
                  <a:pt x="1407" y="2206"/>
                </a:lnTo>
                <a:lnTo>
                  <a:pt x="1406" y="2200"/>
                </a:lnTo>
                <a:cubicBezTo>
                  <a:pt x="1405" y="2187"/>
                  <a:pt x="1409" y="2174"/>
                  <a:pt x="1419" y="2164"/>
                </a:cubicBezTo>
                <a:cubicBezTo>
                  <a:pt x="1428" y="2154"/>
                  <a:pt x="1440" y="2148"/>
                  <a:pt x="1454" y="2148"/>
                </a:cubicBezTo>
                <a:lnTo>
                  <a:pt x="1454" y="2148"/>
                </a:lnTo>
                <a:lnTo>
                  <a:pt x="1447" y="2243"/>
                </a:lnTo>
                <a:lnTo>
                  <a:pt x="1444" y="2243"/>
                </a:lnTo>
                <a:lnTo>
                  <a:pt x="1459" y="2243"/>
                </a:lnTo>
                <a:lnTo>
                  <a:pt x="1456" y="2243"/>
                </a:lnTo>
                <a:lnTo>
                  <a:pt x="1496" y="2205"/>
                </a:lnTo>
                <a:lnTo>
                  <a:pt x="1493" y="2216"/>
                </a:lnTo>
                <a:lnTo>
                  <a:pt x="1492" y="2221"/>
                </a:lnTo>
                <a:cubicBezTo>
                  <a:pt x="1487" y="2233"/>
                  <a:pt x="1479" y="2243"/>
                  <a:pt x="1467" y="2248"/>
                </a:cubicBezTo>
                <a:lnTo>
                  <a:pt x="1464" y="2250"/>
                </a:lnTo>
                <a:cubicBezTo>
                  <a:pt x="1452" y="2256"/>
                  <a:pt x="1437" y="2257"/>
                  <a:pt x="1424" y="2251"/>
                </a:cubicBezTo>
                <a:lnTo>
                  <a:pt x="1421" y="2250"/>
                </a:lnTo>
                <a:cubicBezTo>
                  <a:pt x="1409" y="2244"/>
                  <a:pt x="1399" y="2235"/>
                  <a:pt x="1395" y="2222"/>
                </a:cubicBezTo>
                <a:lnTo>
                  <a:pt x="1392" y="2214"/>
                </a:lnTo>
                <a:lnTo>
                  <a:pt x="1389" y="2204"/>
                </a:lnTo>
                <a:lnTo>
                  <a:pt x="1389" y="2203"/>
                </a:lnTo>
                <a:lnTo>
                  <a:pt x="1388" y="2200"/>
                </a:lnTo>
                <a:lnTo>
                  <a:pt x="1477" y="2208"/>
                </a:lnTo>
                <a:lnTo>
                  <a:pt x="1477" y="2209"/>
                </a:lnTo>
                <a:lnTo>
                  <a:pt x="1482" y="2187"/>
                </a:lnTo>
                <a:lnTo>
                  <a:pt x="1482" y="2191"/>
                </a:lnTo>
                <a:cubicBezTo>
                  <a:pt x="1482" y="2195"/>
                  <a:pt x="1482" y="2198"/>
                  <a:pt x="1481" y="2202"/>
                </a:cubicBezTo>
                <a:lnTo>
                  <a:pt x="1480" y="2206"/>
                </a:lnTo>
                <a:cubicBezTo>
                  <a:pt x="1475" y="2228"/>
                  <a:pt x="1455" y="2244"/>
                  <a:pt x="1433" y="2244"/>
                </a:cubicBezTo>
                <a:lnTo>
                  <a:pt x="1432" y="2244"/>
                </a:lnTo>
                <a:lnTo>
                  <a:pt x="1446" y="2150"/>
                </a:lnTo>
                <a:lnTo>
                  <a:pt x="1449" y="2151"/>
                </a:lnTo>
                <a:lnTo>
                  <a:pt x="1423" y="2151"/>
                </a:lnTo>
                <a:lnTo>
                  <a:pt x="1426" y="2150"/>
                </a:lnTo>
                <a:lnTo>
                  <a:pt x="1392" y="2191"/>
                </a:lnTo>
                <a:lnTo>
                  <a:pt x="1392" y="2191"/>
                </a:lnTo>
                <a:lnTo>
                  <a:pt x="1392" y="2186"/>
                </a:lnTo>
                <a:lnTo>
                  <a:pt x="1392" y="2183"/>
                </a:lnTo>
                <a:lnTo>
                  <a:pt x="1392" y="2182"/>
                </a:lnTo>
                <a:lnTo>
                  <a:pt x="1478" y="2211"/>
                </a:lnTo>
                <a:lnTo>
                  <a:pt x="1480" y="2209"/>
                </a:lnTo>
                <a:lnTo>
                  <a:pt x="1478" y="2211"/>
                </a:lnTo>
                <a:cubicBezTo>
                  <a:pt x="1469" y="2226"/>
                  <a:pt x="1454" y="2234"/>
                  <a:pt x="1437" y="2234"/>
                </a:cubicBezTo>
                <a:lnTo>
                  <a:pt x="1436" y="2234"/>
                </a:lnTo>
                <a:lnTo>
                  <a:pt x="1430" y="2234"/>
                </a:lnTo>
                <a:lnTo>
                  <a:pt x="1423" y="2234"/>
                </a:lnTo>
                <a:lnTo>
                  <a:pt x="1454" y="2223"/>
                </a:lnTo>
                <a:lnTo>
                  <a:pt x="1449" y="2227"/>
                </a:lnTo>
                <a:lnTo>
                  <a:pt x="1447" y="2229"/>
                </a:lnTo>
                <a:cubicBezTo>
                  <a:pt x="1428" y="2244"/>
                  <a:pt x="1400" y="2243"/>
                  <a:pt x="1383" y="2225"/>
                </a:cubicBezTo>
                <a:lnTo>
                  <a:pt x="1382" y="2224"/>
                </a:lnTo>
                <a:cubicBezTo>
                  <a:pt x="1376" y="2218"/>
                  <a:pt x="1372" y="2211"/>
                  <a:pt x="1369" y="2203"/>
                </a:cubicBezTo>
                <a:lnTo>
                  <a:pt x="1368" y="2200"/>
                </a:lnTo>
                <a:cubicBezTo>
                  <a:pt x="1367" y="2194"/>
                  <a:pt x="1366" y="2188"/>
                  <a:pt x="1367" y="2182"/>
                </a:cubicBezTo>
                <a:lnTo>
                  <a:pt x="1367" y="2181"/>
                </a:lnTo>
                <a:lnTo>
                  <a:pt x="1367" y="2177"/>
                </a:lnTo>
                <a:lnTo>
                  <a:pt x="1456" y="2202"/>
                </a:lnTo>
                <a:lnTo>
                  <a:pt x="1455" y="2204"/>
                </a:lnTo>
                <a:lnTo>
                  <a:pt x="1458" y="2197"/>
                </a:lnTo>
                <a:lnTo>
                  <a:pt x="1457" y="2200"/>
                </a:lnTo>
                <a:cubicBezTo>
                  <a:pt x="1448" y="2223"/>
                  <a:pt x="1423" y="2235"/>
                  <a:pt x="1400" y="2228"/>
                </a:cubicBezTo>
                <a:cubicBezTo>
                  <a:pt x="1376" y="2222"/>
                  <a:pt x="1361" y="2198"/>
                  <a:pt x="1365" y="2174"/>
                </a:cubicBezTo>
                <a:lnTo>
                  <a:pt x="1366" y="2167"/>
                </a:lnTo>
                <a:lnTo>
                  <a:pt x="1367" y="2165"/>
                </a:lnTo>
                <a:cubicBezTo>
                  <a:pt x="1372" y="2143"/>
                  <a:pt x="1393" y="2128"/>
                  <a:pt x="1415" y="2129"/>
                </a:cubicBezTo>
                <a:cubicBezTo>
                  <a:pt x="1438" y="2130"/>
                  <a:pt x="1457" y="2147"/>
                  <a:pt x="1461" y="2169"/>
                </a:cubicBezTo>
                <a:lnTo>
                  <a:pt x="1461" y="2172"/>
                </a:lnTo>
                <a:cubicBezTo>
                  <a:pt x="1462" y="2175"/>
                  <a:pt x="1462" y="2177"/>
                  <a:pt x="1462" y="2180"/>
                </a:cubicBezTo>
                <a:lnTo>
                  <a:pt x="1462" y="2185"/>
                </a:lnTo>
                <a:lnTo>
                  <a:pt x="1462" y="2189"/>
                </a:lnTo>
                <a:cubicBezTo>
                  <a:pt x="1462" y="2193"/>
                  <a:pt x="1461" y="2197"/>
                  <a:pt x="1461" y="2201"/>
                </a:cubicBezTo>
                <a:lnTo>
                  <a:pt x="1460" y="2203"/>
                </a:lnTo>
                <a:cubicBezTo>
                  <a:pt x="1454" y="2227"/>
                  <a:pt x="1432" y="2242"/>
                  <a:pt x="1408" y="2239"/>
                </a:cubicBezTo>
                <a:cubicBezTo>
                  <a:pt x="1384" y="2236"/>
                  <a:pt x="1365" y="2216"/>
                  <a:pt x="1365" y="2191"/>
                </a:cubicBezTo>
                <a:lnTo>
                  <a:pt x="1365" y="2189"/>
                </a:lnTo>
                <a:lnTo>
                  <a:pt x="1366" y="2189"/>
                </a:lnTo>
                <a:lnTo>
                  <a:pt x="1365" y="2179"/>
                </a:lnTo>
                <a:lnTo>
                  <a:pt x="1365" y="2177"/>
                </a:lnTo>
                <a:lnTo>
                  <a:pt x="1461" y="2177"/>
                </a:lnTo>
                <a:lnTo>
                  <a:pt x="1461" y="2178"/>
                </a:lnTo>
                <a:lnTo>
                  <a:pt x="1461" y="2185"/>
                </a:lnTo>
                <a:lnTo>
                  <a:pt x="1460" y="2191"/>
                </a:lnTo>
                <a:cubicBezTo>
                  <a:pt x="1458" y="2216"/>
                  <a:pt x="1437" y="2234"/>
                  <a:pt x="1412" y="2234"/>
                </a:cubicBezTo>
                <a:lnTo>
                  <a:pt x="1410" y="2234"/>
                </a:lnTo>
                <a:cubicBezTo>
                  <a:pt x="1396" y="2234"/>
                  <a:pt x="1382" y="2228"/>
                  <a:pt x="1373" y="2217"/>
                </a:cubicBezTo>
                <a:cubicBezTo>
                  <a:pt x="1364" y="2206"/>
                  <a:pt x="1360" y="2191"/>
                  <a:pt x="1363" y="2177"/>
                </a:cubicBezTo>
                <a:lnTo>
                  <a:pt x="1364" y="2172"/>
                </a:lnTo>
                <a:lnTo>
                  <a:pt x="1364" y="2170"/>
                </a:lnTo>
                <a:cubicBezTo>
                  <a:pt x="1371" y="2145"/>
                  <a:pt x="1396" y="2129"/>
                  <a:pt x="1421" y="2135"/>
                </a:cubicBezTo>
                <a:cubicBezTo>
                  <a:pt x="1447" y="2141"/>
                  <a:pt x="1463" y="2166"/>
                  <a:pt x="1458" y="2191"/>
                </a:cubicBezTo>
                <a:lnTo>
                  <a:pt x="1457" y="2196"/>
                </a:lnTo>
                <a:lnTo>
                  <a:pt x="1457" y="2198"/>
                </a:lnTo>
                <a:cubicBezTo>
                  <a:pt x="1451" y="2219"/>
                  <a:pt x="1433" y="2234"/>
                  <a:pt x="1412" y="2234"/>
                </a:cubicBezTo>
                <a:cubicBezTo>
                  <a:pt x="1390" y="2235"/>
                  <a:pt x="1371" y="2222"/>
                  <a:pt x="1364" y="2202"/>
                </a:cubicBezTo>
                <a:lnTo>
                  <a:pt x="1364" y="2200"/>
                </a:lnTo>
                <a:lnTo>
                  <a:pt x="1363" y="2197"/>
                </a:lnTo>
                <a:lnTo>
                  <a:pt x="1367" y="2207"/>
                </a:lnTo>
                <a:lnTo>
                  <a:pt x="1364" y="2202"/>
                </a:lnTo>
                <a:lnTo>
                  <a:pt x="1405" y="2225"/>
                </a:lnTo>
                <a:lnTo>
                  <a:pt x="1402" y="2225"/>
                </a:lnTo>
                <a:lnTo>
                  <a:pt x="1400" y="2225"/>
                </a:lnTo>
                <a:lnTo>
                  <a:pt x="1448" y="2177"/>
                </a:lnTo>
                <a:lnTo>
                  <a:pt x="1448" y="2180"/>
                </a:lnTo>
                <a:lnTo>
                  <a:pt x="1447" y="2168"/>
                </a:lnTo>
                <a:lnTo>
                  <a:pt x="1447" y="2170"/>
                </a:lnTo>
                <a:lnTo>
                  <a:pt x="1352" y="2182"/>
                </a:lnTo>
                <a:lnTo>
                  <a:pt x="1353" y="2182"/>
                </a:lnTo>
                <a:lnTo>
                  <a:pt x="1352" y="2177"/>
                </a:lnTo>
                <a:lnTo>
                  <a:pt x="1354" y="2186"/>
                </a:lnTo>
                <a:lnTo>
                  <a:pt x="1353" y="2182"/>
                </a:lnTo>
                <a:lnTo>
                  <a:pt x="1365" y="2203"/>
                </a:lnTo>
                <a:lnTo>
                  <a:pt x="1364" y="2201"/>
                </a:lnTo>
                <a:lnTo>
                  <a:pt x="1440" y="2189"/>
                </a:lnTo>
                <a:lnTo>
                  <a:pt x="1439" y="2191"/>
                </a:lnTo>
                <a:lnTo>
                  <a:pt x="1438" y="2194"/>
                </a:lnTo>
                <a:cubicBezTo>
                  <a:pt x="1430" y="2210"/>
                  <a:pt x="1413" y="2220"/>
                  <a:pt x="1395" y="2220"/>
                </a:cubicBezTo>
                <a:lnTo>
                  <a:pt x="1392" y="2220"/>
                </a:lnTo>
                <a:lnTo>
                  <a:pt x="1392" y="2220"/>
                </a:lnTo>
                <a:lnTo>
                  <a:pt x="1439" y="2182"/>
                </a:lnTo>
                <a:lnTo>
                  <a:pt x="1438" y="2187"/>
                </a:lnTo>
                <a:lnTo>
                  <a:pt x="1438" y="2189"/>
                </a:lnTo>
                <a:lnTo>
                  <a:pt x="1391" y="2129"/>
                </a:lnTo>
                <a:lnTo>
                  <a:pt x="1391" y="2129"/>
                </a:lnTo>
                <a:lnTo>
                  <a:pt x="1344" y="2180"/>
                </a:lnTo>
                <a:lnTo>
                  <a:pt x="1343" y="2173"/>
                </a:lnTo>
                <a:lnTo>
                  <a:pt x="1343" y="2166"/>
                </a:lnTo>
                <a:lnTo>
                  <a:pt x="1390" y="2211"/>
                </a:lnTo>
                <a:lnTo>
                  <a:pt x="1387" y="2211"/>
                </a:lnTo>
                <a:lnTo>
                  <a:pt x="1433" y="2177"/>
                </a:lnTo>
                <a:lnTo>
                  <a:pt x="1432" y="2183"/>
                </a:lnTo>
                <a:lnTo>
                  <a:pt x="1430" y="2188"/>
                </a:lnTo>
                <a:cubicBezTo>
                  <a:pt x="1424" y="2206"/>
                  <a:pt x="1407" y="2219"/>
                  <a:pt x="1388" y="2220"/>
                </a:cubicBezTo>
                <a:cubicBezTo>
                  <a:pt x="1369" y="2222"/>
                  <a:pt x="1350" y="2211"/>
                  <a:pt x="1342" y="2194"/>
                </a:cubicBezTo>
                <a:lnTo>
                  <a:pt x="1341" y="2192"/>
                </a:lnTo>
                <a:cubicBezTo>
                  <a:pt x="1340" y="2190"/>
                  <a:pt x="1339" y="2188"/>
                  <a:pt x="1338" y="2186"/>
                </a:cubicBezTo>
                <a:lnTo>
                  <a:pt x="1337" y="2183"/>
                </a:lnTo>
                <a:lnTo>
                  <a:pt x="1382" y="2215"/>
                </a:lnTo>
                <a:lnTo>
                  <a:pt x="1382" y="2215"/>
                </a:lnTo>
                <a:lnTo>
                  <a:pt x="1381" y="2215"/>
                </a:lnTo>
                <a:lnTo>
                  <a:pt x="1429" y="2175"/>
                </a:lnTo>
                <a:lnTo>
                  <a:pt x="1428" y="2178"/>
                </a:lnTo>
                <a:cubicBezTo>
                  <a:pt x="1428" y="2183"/>
                  <a:pt x="1426" y="2188"/>
                  <a:pt x="1424" y="2192"/>
                </a:cubicBezTo>
                <a:lnTo>
                  <a:pt x="1423" y="2194"/>
                </a:lnTo>
                <a:cubicBezTo>
                  <a:pt x="1413" y="2213"/>
                  <a:pt x="1392" y="2224"/>
                  <a:pt x="1371" y="2220"/>
                </a:cubicBezTo>
                <a:cubicBezTo>
                  <a:pt x="1350" y="2216"/>
                  <a:pt x="1334" y="2199"/>
                  <a:pt x="1332" y="2177"/>
                </a:cubicBezTo>
                <a:lnTo>
                  <a:pt x="1331" y="2167"/>
                </a:lnTo>
                <a:lnTo>
                  <a:pt x="1331" y="2164"/>
                </a:lnTo>
                <a:lnTo>
                  <a:pt x="1334" y="2180"/>
                </a:lnTo>
                <a:lnTo>
                  <a:pt x="1333" y="2178"/>
                </a:lnTo>
                <a:lnTo>
                  <a:pt x="1424" y="2180"/>
                </a:lnTo>
                <a:lnTo>
                  <a:pt x="1424" y="2180"/>
                </a:lnTo>
                <a:lnTo>
                  <a:pt x="1421" y="2189"/>
                </a:lnTo>
                <a:lnTo>
                  <a:pt x="1419" y="2193"/>
                </a:lnTo>
                <a:cubicBezTo>
                  <a:pt x="1414" y="2207"/>
                  <a:pt x="1403" y="2217"/>
                  <a:pt x="1390" y="2222"/>
                </a:cubicBezTo>
                <a:lnTo>
                  <a:pt x="1388" y="2223"/>
                </a:lnTo>
                <a:cubicBezTo>
                  <a:pt x="1375" y="2227"/>
                  <a:pt x="1361" y="2225"/>
                  <a:pt x="1349" y="2218"/>
                </a:cubicBezTo>
                <a:cubicBezTo>
                  <a:pt x="1337" y="2212"/>
                  <a:pt x="1329" y="2200"/>
                  <a:pt x="1326" y="2186"/>
                </a:cubicBezTo>
                <a:lnTo>
                  <a:pt x="1325" y="2184"/>
                </a:lnTo>
                <a:cubicBezTo>
                  <a:pt x="1325" y="2181"/>
                  <a:pt x="1324" y="2178"/>
                  <a:pt x="1324" y="2174"/>
                </a:cubicBezTo>
                <a:lnTo>
                  <a:pt x="1325" y="2175"/>
                </a:lnTo>
                <a:lnTo>
                  <a:pt x="1324" y="2165"/>
                </a:lnTo>
                <a:lnTo>
                  <a:pt x="1324" y="2163"/>
                </a:lnTo>
                <a:cubicBezTo>
                  <a:pt x="1324" y="2139"/>
                  <a:pt x="1341" y="2119"/>
                  <a:pt x="1364" y="2116"/>
                </a:cubicBezTo>
                <a:cubicBezTo>
                  <a:pt x="1388" y="2112"/>
                  <a:pt x="1410" y="2125"/>
                  <a:pt x="1418" y="2148"/>
                </a:cubicBezTo>
                <a:lnTo>
                  <a:pt x="1418" y="2149"/>
                </a:lnTo>
                <a:cubicBezTo>
                  <a:pt x="1420" y="2154"/>
                  <a:pt x="1420" y="2159"/>
                  <a:pt x="1420" y="2164"/>
                </a:cubicBezTo>
                <a:lnTo>
                  <a:pt x="1420" y="2167"/>
                </a:lnTo>
                <a:cubicBezTo>
                  <a:pt x="1420" y="2194"/>
                  <a:pt x="1399" y="2215"/>
                  <a:pt x="1372" y="2215"/>
                </a:cubicBezTo>
                <a:lnTo>
                  <a:pt x="1371" y="2215"/>
                </a:lnTo>
                <a:lnTo>
                  <a:pt x="1368" y="2215"/>
                </a:lnTo>
                <a:lnTo>
                  <a:pt x="1407" y="2196"/>
                </a:lnTo>
                <a:lnTo>
                  <a:pt x="1404" y="2200"/>
                </a:lnTo>
                <a:lnTo>
                  <a:pt x="1402" y="2203"/>
                </a:lnTo>
                <a:cubicBezTo>
                  <a:pt x="1400" y="2205"/>
                  <a:pt x="1398" y="2208"/>
                  <a:pt x="1396" y="2210"/>
                </a:cubicBezTo>
                <a:lnTo>
                  <a:pt x="1395" y="2211"/>
                </a:lnTo>
                <a:cubicBezTo>
                  <a:pt x="1382" y="2223"/>
                  <a:pt x="1364" y="2228"/>
                  <a:pt x="1347" y="2223"/>
                </a:cubicBezTo>
                <a:cubicBezTo>
                  <a:pt x="1330" y="2218"/>
                  <a:pt x="1317" y="2204"/>
                  <a:pt x="1314" y="2186"/>
                </a:cubicBezTo>
                <a:lnTo>
                  <a:pt x="1313" y="2184"/>
                </a:lnTo>
                <a:cubicBezTo>
                  <a:pt x="1312" y="2179"/>
                  <a:pt x="1312" y="2174"/>
                  <a:pt x="1313" y="2169"/>
                </a:cubicBezTo>
                <a:lnTo>
                  <a:pt x="1313" y="2165"/>
                </a:lnTo>
                <a:lnTo>
                  <a:pt x="1313" y="2165"/>
                </a:lnTo>
                <a:lnTo>
                  <a:pt x="1313" y="2163"/>
                </a:lnTo>
                <a:lnTo>
                  <a:pt x="1409" y="2163"/>
                </a:lnTo>
                <a:lnTo>
                  <a:pt x="1409" y="2165"/>
                </a:lnTo>
                <a:lnTo>
                  <a:pt x="1409" y="2170"/>
                </a:lnTo>
                <a:lnTo>
                  <a:pt x="1409" y="2174"/>
                </a:lnTo>
                <a:lnTo>
                  <a:pt x="1409" y="2177"/>
                </a:lnTo>
                <a:lnTo>
                  <a:pt x="1313" y="2177"/>
                </a:lnTo>
                <a:lnTo>
                  <a:pt x="1313" y="2176"/>
                </a:lnTo>
                <a:lnTo>
                  <a:pt x="1314" y="2177"/>
                </a:lnTo>
                <a:lnTo>
                  <a:pt x="1313" y="2172"/>
                </a:lnTo>
                <a:cubicBezTo>
                  <a:pt x="1312" y="2158"/>
                  <a:pt x="1316" y="2145"/>
                  <a:pt x="1326" y="2135"/>
                </a:cubicBezTo>
                <a:cubicBezTo>
                  <a:pt x="1335" y="2125"/>
                  <a:pt x="1347" y="2119"/>
                  <a:pt x="1361" y="2119"/>
                </a:cubicBezTo>
                <a:lnTo>
                  <a:pt x="1361" y="2119"/>
                </a:lnTo>
                <a:cubicBezTo>
                  <a:pt x="1376" y="2119"/>
                  <a:pt x="1389" y="2126"/>
                  <a:pt x="1399" y="2137"/>
                </a:cubicBezTo>
                <a:cubicBezTo>
                  <a:pt x="1408" y="2148"/>
                  <a:pt x="1411" y="2163"/>
                  <a:pt x="1409" y="2177"/>
                </a:cubicBezTo>
                <a:lnTo>
                  <a:pt x="1406" y="2188"/>
                </a:lnTo>
                <a:lnTo>
                  <a:pt x="1405" y="2192"/>
                </a:lnTo>
                <a:cubicBezTo>
                  <a:pt x="1398" y="2211"/>
                  <a:pt x="1382" y="2223"/>
                  <a:pt x="1362" y="2225"/>
                </a:cubicBezTo>
                <a:cubicBezTo>
                  <a:pt x="1343" y="2226"/>
                  <a:pt x="1325" y="2216"/>
                  <a:pt x="1316" y="2198"/>
                </a:cubicBezTo>
                <a:lnTo>
                  <a:pt x="1316" y="2197"/>
                </a:lnTo>
                <a:cubicBezTo>
                  <a:pt x="1313" y="2193"/>
                  <a:pt x="1312" y="2188"/>
                  <a:pt x="1311" y="2183"/>
                </a:cubicBezTo>
                <a:lnTo>
                  <a:pt x="1311" y="2181"/>
                </a:lnTo>
                <a:lnTo>
                  <a:pt x="1310" y="2179"/>
                </a:lnTo>
                <a:lnTo>
                  <a:pt x="1309" y="2175"/>
                </a:lnTo>
                <a:lnTo>
                  <a:pt x="1402" y="2176"/>
                </a:lnTo>
                <a:lnTo>
                  <a:pt x="1402" y="2174"/>
                </a:lnTo>
                <a:lnTo>
                  <a:pt x="1401" y="2180"/>
                </a:lnTo>
                <a:lnTo>
                  <a:pt x="1400" y="2185"/>
                </a:lnTo>
                <a:lnTo>
                  <a:pt x="1400" y="2189"/>
                </a:lnTo>
                <a:cubicBezTo>
                  <a:pt x="1396" y="2214"/>
                  <a:pt x="1374" y="2232"/>
                  <a:pt x="1349" y="2230"/>
                </a:cubicBezTo>
                <a:cubicBezTo>
                  <a:pt x="1324" y="2228"/>
                  <a:pt x="1304" y="2207"/>
                  <a:pt x="1304" y="2182"/>
                </a:cubicBezTo>
                <a:lnTo>
                  <a:pt x="1304" y="2180"/>
                </a:lnTo>
                <a:lnTo>
                  <a:pt x="1305" y="2178"/>
                </a:lnTo>
                <a:lnTo>
                  <a:pt x="1304" y="2174"/>
                </a:lnTo>
                <a:lnTo>
                  <a:pt x="1304" y="2171"/>
                </a:lnTo>
                <a:lnTo>
                  <a:pt x="1309" y="2185"/>
                </a:lnTo>
                <a:lnTo>
                  <a:pt x="1308" y="2184"/>
                </a:lnTo>
                <a:lnTo>
                  <a:pt x="1398" y="2172"/>
                </a:lnTo>
                <a:lnTo>
                  <a:pt x="1397" y="2176"/>
                </a:lnTo>
                <a:lnTo>
                  <a:pt x="1397" y="2175"/>
                </a:lnTo>
                <a:lnTo>
                  <a:pt x="1396" y="2184"/>
                </a:lnTo>
                <a:lnTo>
                  <a:pt x="1396" y="2186"/>
                </a:lnTo>
                <a:cubicBezTo>
                  <a:pt x="1392" y="2205"/>
                  <a:pt x="1377" y="2220"/>
                  <a:pt x="1358" y="2224"/>
                </a:cubicBezTo>
                <a:cubicBezTo>
                  <a:pt x="1339" y="2228"/>
                  <a:pt x="1319" y="2220"/>
                  <a:pt x="1309" y="2204"/>
                </a:cubicBezTo>
                <a:lnTo>
                  <a:pt x="1308" y="2202"/>
                </a:lnTo>
                <a:cubicBezTo>
                  <a:pt x="1305" y="2199"/>
                  <a:pt x="1303" y="2195"/>
                  <a:pt x="1302" y="2191"/>
                </a:cubicBezTo>
                <a:lnTo>
                  <a:pt x="1301" y="2188"/>
                </a:lnTo>
                <a:lnTo>
                  <a:pt x="1394" y="2168"/>
                </a:lnTo>
                <a:lnTo>
                  <a:pt x="1395" y="2177"/>
                </a:lnTo>
                <a:lnTo>
                  <a:pt x="1395" y="2182"/>
                </a:lnTo>
                <a:cubicBezTo>
                  <a:pt x="1395" y="2203"/>
                  <a:pt x="1381" y="2222"/>
                  <a:pt x="1361" y="2228"/>
                </a:cubicBezTo>
                <a:cubicBezTo>
                  <a:pt x="1341" y="2234"/>
                  <a:pt x="1319" y="2226"/>
                  <a:pt x="1307" y="2209"/>
                </a:cubicBezTo>
                <a:lnTo>
                  <a:pt x="1306" y="2207"/>
                </a:lnTo>
                <a:cubicBezTo>
                  <a:pt x="1304" y="2205"/>
                  <a:pt x="1303" y="2202"/>
                  <a:pt x="1302" y="2199"/>
                </a:cubicBezTo>
                <a:lnTo>
                  <a:pt x="1300" y="2196"/>
                </a:lnTo>
                <a:cubicBezTo>
                  <a:pt x="1298" y="2190"/>
                  <a:pt x="1296" y="2183"/>
                  <a:pt x="1296" y="2177"/>
                </a:cubicBezTo>
                <a:lnTo>
                  <a:pt x="1296" y="2172"/>
                </a:lnTo>
                <a:lnTo>
                  <a:pt x="1298" y="2186"/>
                </a:lnTo>
                <a:lnTo>
                  <a:pt x="1297" y="2181"/>
                </a:lnTo>
                <a:lnTo>
                  <a:pt x="1343" y="2215"/>
                </a:lnTo>
                <a:lnTo>
                  <a:pt x="1340" y="2215"/>
                </a:lnTo>
                <a:lnTo>
                  <a:pt x="1339" y="2215"/>
                </a:lnTo>
                <a:lnTo>
                  <a:pt x="1385" y="2183"/>
                </a:lnTo>
                <a:lnTo>
                  <a:pt x="1384" y="2186"/>
                </a:lnTo>
                <a:cubicBezTo>
                  <a:pt x="1383" y="2188"/>
                  <a:pt x="1382" y="2190"/>
                  <a:pt x="1381" y="2192"/>
                </a:cubicBezTo>
                <a:lnTo>
                  <a:pt x="1380" y="2194"/>
                </a:lnTo>
                <a:cubicBezTo>
                  <a:pt x="1374" y="2208"/>
                  <a:pt x="1360" y="2217"/>
                  <a:pt x="1345" y="2220"/>
                </a:cubicBezTo>
                <a:cubicBezTo>
                  <a:pt x="1330" y="2222"/>
                  <a:pt x="1314" y="2217"/>
                  <a:pt x="1304" y="2206"/>
                </a:cubicBezTo>
                <a:lnTo>
                  <a:pt x="1302" y="2204"/>
                </a:lnTo>
                <a:lnTo>
                  <a:pt x="1299" y="2201"/>
                </a:lnTo>
                <a:lnTo>
                  <a:pt x="1332" y="2215"/>
                </a:lnTo>
                <a:lnTo>
                  <a:pt x="1327" y="2215"/>
                </a:lnTo>
                <a:lnTo>
                  <a:pt x="1370" y="2189"/>
                </a:lnTo>
                <a:lnTo>
                  <a:pt x="1368" y="2192"/>
                </a:lnTo>
                <a:lnTo>
                  <a:pt x="1372" y="2182"/>
                </a:lnTo>
                <a:lnTo>
                  <a:pt x="1372" y="2184"/>
                </a:lnTo>
                <a:cubicBezTo>
                  <a:pt x="1367" y="2203"/>
                  <a:pt x="1352" y="2217"/>
                  <a:pt x="1333" y="2220"/>
                </a:cubicBezTo>
                <a:cubicBezTo>
                  <a:pt x="1314" y="2223"/>
                  <a:pt x="1296" y="2215"/>
                  <a:pt x="1285" y="2199"/>
                </a:cubicBezTo>
                <a:lnTo>
                  <a:pt x="1284" y="2198"/>
                </a:lnTo>
                <a:cubicBezTo>
                  <a:pt x="1277" y="2188"/>
                  <a:pt x="1275" y="2176"/>
                  <a:pt x="1276" y="2164"/>
                </a:cubicBezTo>
                <a:lnTo>
                  <a:pt x="1277" y="2161"/>
                </a:lnTo>
                <a:cubicBezTo>
                  <a:pt x="1277" y="2157"/>
                  <a:pt x="1278" y="2153"/>
                  <a:pt x="1280" y="2150"/>
                </a:cubicBezTo>
                <a:lnTo>
                  <a:pt x="1285" y="2139"/>
                </a:lnTo>
                <a:lnTo>
                  <a:pt x="1287" y="2135"/>
                </a:lnTo>
                <a:cubicBezTo>
                  <a:pt x="1295" y="2119"/>
                  <a:pt x="1312" y="2110"/>
                  <a:pt x="1329" y="2110"/>
                </a:cubicBezTo>
                <a:lnTo>
                  <a:pt x="1330" y="2110"/>
                </a:lnTo>
                <a:cubicBezTo>
                  <a:pt x="1356" y="2110"/>
                  <a:pt x="1378" y="2131"/>
                  <a:pt x="1378" y="2158"/>
                </a:cubicBezTo>
                <a:lnTo>
                  <a:pt x="1378" y="2163"/>
                </a:lnTo>
                <a:lnTo>
                  <a:pt x="1378" y="2167"/>
                </a:lnTo>
                <a:lnTo>
                  <a:pt x="1282" y="2167"/>
                </a:lnTo>
                <a:lnTo>
                  <a:pt x="1282" y="2165"/>
                </a:lnTo>
                <a:lnTo>
                  <a:pt x="1283" y="2175"/>
                </a:lnTo>
                <a:lnTo>
                  <a:pt x="1282" y="2172"/>
                </a:lnTo>
                <a:lnTo>
                  <a:pt x="1377" y="2158"/>
                </a:lnTo>
                <a:lnTo>
                  <a:pt x="1378" y="2167"/>
                </a:lnTo>
                <a:lnTo>
                  <a:pt x="1378" y="2172"/>
                </a:lnTo>
                <a:cubicBezTo>
                  <a:pt x="1378" y="2194"/>
                  <a:pt x="1364" y="2212"/>
                  <a:pt x="1344" y="2218"/>
                </a:cubicBezTo>
                <a:cubicBezTo>
                  <a:pt x="1324" y="2225"/>
                  <a:pt x="1302" y="2217"/>
                  <a:pt x="1290" y="2199"/>
                </a:cubicBezTo>
                <a:lnTo>
                  <a:pt x="1289" y="2198"/>
                </a:lnTo>
                <a:cubicBezTo>
                  <a:pt x="1287" y="2195"/>
                  <a:pt x="1286" y="2193"/>
                  <a:pt x="1285" y="2190"/>
                </a:cubicBezTo>
                <a:lnTo>
                  <a:pt x="1283" y="2186"/>
                </a:lnTo>
                <a:lnTo>
                  <a:pt x="1288" y="2194"/>
                </a:lnTo>
                <a:lnTo>
                  <a:pt x="1286" y="2191"/>
                </a:lnTo>
                <a:lnTo>
                  <a:pt x="1297" y="2203"/>
                </a:lnTo>
                <a:lnTo>
                  <a:pt x="1295" y="2201"/>
                </a:lnTo>
                <a:lnTo>
                  <a:pt x="1368" y="2181"/>
                </a:lnTo>
                <a:lnTo>
                  <a:pt x="1367" y="2183"/>
                </a:lnTo>
                <a:cubicBezTo>
                  <a:pt x="1365" y="2187"/>
                  <a:pt x="1363" y="2191"/>
                  <a:pt x="1361" y="2194"/>
                </a:cubicBezTo>
                <a:lnTo>
                  <a:pt x="1359" y="2196"/>
                </a:lnTo>
                <a:cubicBezTo>
                  <a:pt x="1348" y="2211"/>
                  <a:pt x="1330" y="2218"/>
                  <a:pt x="1311" y="2215"/>
                </a:cubicBezTo>
                <a:cubicBezTo>
                  <a:pt x="1293" y="2211"/>
                  <a:pt x="1279" y="2197"/>
                  <a:pt x="1274" y="2179"/>
                </a:cubicBezTo>
                <a:lnTo>
                  <a:pt x="1276" y="2183"/>
                </a:lnTo>
                <a:lnTo>
                  <a:pt x="1275" y="2181"/>
                </a:lnTo>
                <a:lnTo>
                  <a:pt x="1338" y="2207"/>
                </a:lnTo>
                <a:lnTo>
                  <a:pt x="1335" y="2209"/>
                </a:lnTo>
                <a:lnTo>
                  <a:pt x="1347" y="2201"/>
                </a:lnTo>
                <a:lnTo>
                  <a:pt x="1344" y="2204"/>
                </a:lnTo>
                <a:lnTo>
                  <a:pt x="1359" y="2181"/>
                </a:lnTo>
                <a:lnTo>
                  <a:pt x="1358" y="2184"/>
                </a:lnTo>
                <a:cubicBezTo>
                  <a:pt x="1356" y="2189"/>
                  <a:pt x="1354" y="2193"/>
                  <a:pt x="1351" y="2198"/>
                </a:cubicBezTo>
                <a:lnTo>
                  <a:pt x="1350" y="2199"/>
                </a:lnTo>
                <a:cubicBezTo>
                  <a:pt x="1340" y="2215"/>
                  <a:pt x="1320" y="2223"/>
                  <a:pt x="1301" y="2220"/>
                </a:cubicBezTo>
                <a:cubicBezTo>
                  <a:pt x="1282" y="2216"/>
                  <a:pt x="1267" y="2201"/>
                  <a:pt x="1263" y="2182"/>
                </a:cubicBezTo>
                <a:lnTo>
                  <a:pt x="1263" y="2179"/>
                </a:lnTo>
                <a:cubicBezTo>
                  <a:pt x="1262" y="2176"/>
                  <a:pt x="1262" y="2173"/>
                  <a:pt x="1262" y="2170"/>
                </a:cubicBezTo>
                <a:lnTo>
                  <a:pt x="1262" y="2170"/>
                </a:lnTo>
                <a:lnTo>
                  <a:pt x="1262" y="2170"/>
                </a:lnTo>
                <a:lnTo>
                  <a:pt x="1262" y="2167"/>
                </a:lnTo>
                <a:lnTo>
                  <a:pt x="1357" y="2158"/>
                </a:lnTo>
                <a:lnTo>
                  <a:pt x="1357" y="2159"/>
                </a:lnTo>
                <a:lnTo>
                  <a:pt x="1357" y="2163"/>
                </a:lnTo>
                <a:lnTo>
                  <a:pt x="1309" y="2115"/>
                </a:lnTo>
                <a:lnTo>
                  <a:pt x="1309" y="2115"/>
                </a:lnTo>
                <a:cubicBezTo>
                  <a:pt x="1325" y="2115"/>
                  <a:pt x="1339" y="2122"/>
                  <a:pt x="1348" y="2135"/>
                </a:cubicBezTo>
                <a:cubicBezTo>
                  <a:pt x="1357" y="2147"/>
                  <a:pt x="1360" y="2164"/>
                  <a:pt x="1355" y="2178"/>
                </a:cubicBezTo>
                <a:lnTo>
                  <a:pt x="1354" y="2181"/>
                </a:lnTo>
                <a:cubicBezTo>
                  <a:pt x="1352" y="2188"/>
                  <a:pt x="1348" y="2195"/>
                  <a:pt x="1342" y="2200"/>
                </a:cubicBezTo>
                <a:lnTo>
                  <a:pt x="1341" y="2201"/>
                </a:lnTo>
                <a:cubicBezTo>
                  <a:pt x="1326" y="2216"/>
                  <a:pt x="1305" y="2220"/>
                  <a:pt x="1286" y="2211"/>
                </a:cubicBezTo>
                <a:cubicBezTo>
                  <a:pt x="1268" y="2202"/>
                  <a:pt x="1257" y="2182"/>
                  <a:pt x="1259" y="2162"/>
                </a:cubicBezTo>
                <a:lnTo>
                  <a:pt x="1260" y="2158"/>
                </a:lnTo>
                <a:lnTo>
                  <a:pt x="1260" y="2172"/>
                </a:lnTo>
                <a:lnTo>
                  <a:pt x="1259" y="2167"/>
                </a:lnTo>
                <a:lnTo>
                  <a:pt x="1318" y="2205"/>
                </a:lnTo>
                <a:lnTo>
                  <a:pt x="1312" y="2206"/>
                </a:lnTo>
                <a:lnTo>
                  <a:pt x="1323" y="2202"/>
                </a:lnTo>
                <a:lnTo>
                  <a:pt x="1317" y="2205"/>
                </a:lnTo>
                <a:lnTo>
                  <a:pt x="1340" y="2177"/>
                </a:lnTo>
                <a:lnTo>
                  <a:pt x="1338" y="2184"/>
                </a:lnTo>
                <a:lnTo>
                  <a:pt x="1340" y="2169"/>
                </a:lnTo>
                <a:lnTo>
                  <a:pt x="1340" y="2172"/>
                </a:lnTo>
                <a:cubicBezTo>
                  <a:pt x="1340" y="2185"/>
                  <a:pt x="1335" y="2197"/>
                  <a:pt x="1326" y="2206"/>
                </a:cubicBezTo>
                <a:lnTo>
                  <a:pt x="1325" y="2206"/>
                </a:lnTo>
                <a:cubicBezTo>
                  <a:pt x="1313" y="2219"/>
                  <a:pt x="1294" y="2224"/>
                  <a:pt x="1277" y="2218"/>
                </a:cubicBezTo>
                <a:cubicBezTo>
                  <a:pt x="1260" y="2213"/>
                  <a:pt x="1247" y="2198"/>
                  <a:pt x="1244" y="2180"/>
                </a:cubicBezTo>
                <a:lnTo>
                  <a:pt x="1244" y="2177"/>
                </a:lnTo>
                <a:cubicBezTo>
                  <a:pt x="1243" y="2175"/>
                  <a:pt x="1243" y="2172"/>
                  <a:pt x="1243" y="2169"/>
                </a:cubicBezTo>
                <a:lnTo>
                  <a:pt x="1243" y="2167"/>
                </a:lnTo>
                <a:lnTo>
                  <a:pt x="1243" y="2163"/>
                </a:lnTo>
                <a:lnTo>
                  <a:pt x="1242" y="2159"/>
                </a:lnTo>
                <a:lnTo>
                  <a:pt x="1324" y="2187"/>
                </a:lnTo>
                <a:lnTo>
                  <a:pt x="1323" y="2188"/>
                </a:lnTo>
                <a:lnTo>
                  <a:pt x="1336" y="2161"/>
                </a:lnTo>
                <a:lnTo>
                  <a:pt x="1336" y="2165"/>
                </a:lnTo>
                <a:lnTo>
                  <a:pt x="1336" y="2150"/>
                </a:lnTo>
                <a:lnTo>
                  <a:pt x="1336" y="2149"/>
                </a:lnTo>
                <a:lnTo>
                  <a:pt x="1336" y="2151"/>
                </a:lnTo>
                <a:lnTo>
                  <a:pt x="1243" y="2175"/>
                </a:lnTo>
                <a:lnTo>
                  <a:pt x="1242" y="2169"/>
                </a:lnTo>
                <a:lnTo>
                  <a:pt x="1241" y="2166"/>
                </a:lnTo>
                <a:cubicBezTo>
                  <a:pt x="1240" y="2162"/>
                  <a:pt x="1240" y="2157"/>
                  <a:pt x="1241" y="2153"/>
                </a:cubicBezTo>
                <a:lnTo>
                  <a:pt x="1241" y="2148"/>
                </a:lnTo>
                <a:cubicBezTo>
                  <a:pt x="1244" y="2123"/>
                  <a:pt x="1266" y="2104"/>
                  <a:pt x="1292" y="2106"/>
                </a:cubicBezTo>
                <a:cubicBezTo>
                  <a:pt x="1317" y="2107"/>
                  <a:pt x="1337" y="2128"/>
                  <a:pt x="1337" y="2153"/>
                </a:cubicBezTo>
                <a:lnTo>
                  <a:pt x="1337" y="2156"/>
                </a:lnTo>
                <a:cubicBezTo>
                  <a:pt x="1337" y="2162"/>
                  <a:pt x="1336" y="2167"/>
                  <a:pt x="1335" y="2172"/>
                </a:cubicBezTo>
                <a:lnTo>
                  <a:pt x="1334" y="2173"/>
                </a:lnTo>
                <a:cubicBezTo>
                  <a:pt x="1327" y="2195"/>
                  <a:pt x="1304" y="2209"/>
                  <a:pt x="1281" y="2205"/>
                </a:cubicBezTo>
                <a:cubicBezTo>
                  <a:pt x="1258" y="2202"/>
                  <a:pt x="1240" y="2182"/>
                  <a:pt x="1240" y="2158"/>
                </a:cubicBezTo>
                <a:lnTo>
                  <a:pt x="1241" y="2158"/>
                </a:lnTo>
                <a:lnTo>
                  <a:pt x="1240" y="2153"/>
                </a:lnTo>
                <a:lnTo>
                  <a:pt x="1250" y="2177"/>
                </a:lnTo>
                <a:lnTo>
                  <a:pt x="1249" y="2176"/>
                </a:lnTo>
                <a:lnTo>
                  <a:pt x="1247" y="2174"/>
                </a:lnTo>
                <a:cubicBezTo>
                  <a:pt x="1243" y="2169"/>
                  <a:pt x="1240" y="2164"/>
                  <a:pt x="1238" y="2158"/>
                </a:cubicBezTo>
                <a:lnTo>
                  <a:pt x="1237" y="2154"/>
                </a:lnTo>
                <a:lnTo>
                  <a:pt x="1236" y="2150"/>
                </a:lnTo>
                <a:lnTo>
                  <a:pt x="1281" y="2182"/>
                </a:lnTo>
                <a:lnTo>
                  <a:pt x="1280" y="2182"/>
                </a:lnTo>
                <a:lnTo>
                  <a:pt x="1278" y="2182"/>
                </a:lnTo>
                <a:cubicBezTo>
                  <a:pt x="1264" y="2182"/>
                  <a:pt x="1251" y="2177"/>
                  <a:pt x="1242" y="2167"/>
                </a:cubicBezTo>
                <a:cubicBezTo>
                  <a:pt x="1233" y="2157"/>
                  <a:pt x="1229" y="2143"/>
                  <a:pt x="1230" y="2130"/>
                </a:cubicBezTo>
                <a:lnTo>
                  <a:pt x="1231" y="2125"/>
                </a:lnTo>
                <a:lnTo>
                  <a:pt x="1278" y="2177"/>
                </a:lnTo>
                <a:lnTo>
                  <a:pt x="1278" y="2177"/>
                </a:lnTo>
                <a:cubicBezTo>
                  <a:pt x="1254" y="2177"/>
                  <a:pt x="1233" y="2159"/>
                  <a:pt x="1230" y="2135"/>
                </a:cubicBezTo>
                <a:lnTo>
                  <a:pt x="1230" y="2130"/>
                </a:lnTo>
                <a:lnTo>
                  <a:pt x="1231" y="2139"/>
                </a:lnTo>
                <a:lnTo>
                  <a:pt x="1230" y="2134"/>
                </a:lnTo>
                <a:lnTo>
                  <a:pt x="1249" y="2159"/>
                </a:lnTo>
                <a:lnTo>
                  <a:pt x="1242" y="2155"/>
                </a:lnTo>
                <a:cubicBezTo>
                  <a:pt x="1233" y="2149"/>
                  <a:pt x="1227" y="2140"/>
                  <a:pt x="1223" y="2129"/>
                </a:cubicBezTo>
                <a:lnTo>
                  <a:pt x="1222" y="2124"/>
                </a:lnTo>
                <a:cubicBezTo>
                  <a:pt x="1220" y="2118"/>
                  <a:pt x="1219" y="2111"/>
                  <a:pt x="1220" y="2104"/>
                </a:cubicBezTo>
                <a:lnTo>
                  <a:pt x="1221" y="2100"/>
                </a:lnTo>
                <a:lnTo>
                  <a:pt x="1220" y="2107"/>
                </a:lnTo>
                <a:lnTo>
                  <a:pt x="1220" y="2101"/>
                </a:lnTo>
                <a:lnTo>
                  <a:pt x="1223" y="2115"/>
                </a:lnTo>
                <a:lnTo>
                  <a:pt x="1220" y="2106"/>
                </a:lnTo>
                <a:lnTo>
                  <a:pt x="1217" y="2096"/>
                </a:lnTo>
                <a:cubicBezTo>
                  <a:pt x="1216" y="2093"/>
                  <a:pt x="1215" y="2090"/>
                  <a:pt x="1215" y="2087"/>
                </a:cubicBezTo>
                <a:lnTo>
                  <a:pt x="1214" y="2077"/>
                </a:lnTo>
                <a:lnTo>
                  <a:pt x="1214" y="2066"/>
                </a:lnTo>
                <a:lnTo>
                  <a:pt x="1214" y="2058"/>
                </a:lnTo>
                <a:lnTo>
                  <a:pt x="1215" y="2049"/>
                </a:lnTo>
                <a:lnTo>
                  <a:pt x="1215" y="2044"/>
                </a:lnTo>
                <a:lnTo>
                  <a:pt x="1215" y="2028"/>
                </a:lnTo>
                <a:lnTo>
                  <a:pt x="1215" y="2007"/>
                </a:lnTo>
                <a:lnTo>
                  <a:pt x="1214" y="1979"/>
                </a:lnTo>
                <a:lnTo>
                  <a:pt x="1214" y="1963"/>
                </a:lnTo>
                <a:lnTo>
                  <a:pt x="1214" y="1944"/>
                </a:lnTo>
                <a:cubicBezTo>
                  <a:pt x="1214" y="1941"/>
                  <a:pt x="1215" y="1938"/>
                  <a:pt x="1215" y="1935"/>
                </a:cubicBezTo>
                <a:lnTo>
                  <a:pt x="1219" y="1915"/>
                </a:lnTo>
                <a:lnTo>
                  <a:pt x="1225" y="1891"/>
                </a:lnTo>
                <a:lnTo>
                  <a:pt x="1224" y="1899"/>
                </a:lnTo>
                <a:lnTo>
                  <a:pt x="1226" y="1868"/>
                </a:lnTo>
                <a:lnTo>
                  <a:pt x="1226" y="1875"/>
                </a:lnTo>
                <a:lnTo>
                  <a:pt x="1225" y="1858"/>
                </a:lnTo>
                <a:lnTo>
                  <a:pt x="1226" y="1866"/>
                </a:lnTo>
                <a:lnTo>
                  <a:pt x="1222" y="1851"/>
                </a:lnTo>
                <a:lnTo>
                  <a:pt x="1217" y="1836"/>
                </a:lnTo>
                <a:lnTo>
                  <a:pt x="1210" y="1818"/>
                </a:lnTo>
                <a:lnTo>
                  <a:pt x="1191" y="1774"/>
                </a:lnTo>
                <a:lnTo>
                  <a:pt x="1167" y="1722"/>
                </a:lnTo>
                <a:lnTo>
                  <a:pt x="1142" y="1668"/>
                </a:lnTo>
                <a:lnTo>
                  <a:pt x="1117" y="1615"/>
                </a:lnTo>
                <a:lnTo>
                  <a:pt x="1093" y="1565"/>
                </a:lnTo>
                <a:lnTo>
                  <a:pt x="1074" y="1524"/>
                </a:lnTo>
                <a:lnTo>
                  <a:pt x="1065" y="1507"/>
                </a:lnTo>
                <a:lnTo>
                  <a:pt x="1059" y="1494"/>
                </a:lnTo>
                <a:lnTo>
                  <a:pt x="1103" y="1521"/>
                </a:lnTo>
                <a:lnTo>
                  <a:pt x="1102" y="1521"/>
                </a:lnTo>
                <a:cubicBezTo>
                  <a:pt x="1080" y="1521"/>
                  <a:pt x="1061" y="1506"/>
                  <a:pt x="1055" y="1485"/>
                </a:cubicBezTo>
                <a:lnTo>
                  <a:pt x="1054" y="1477"/>
                </a:lnTo>
                <a:lnTo>
                  <a:pt x="1053" y="1475"/>
                </a:lnTo>
                <a:lnTo>
                  <a:pt x="1051" y="1465"/>
                </a:lnTo>
                <a:lnTo>
                  <a:pt x="1051" y="1462"/>
                </a:lnTo>
                <a:lnTo>
                  <a:pt x="1141" y="1476"/>
                </a:lnTo>
                <a:lnTo>
                  <a:pt x="1140" y="1477"/>
                </a:lnTo>
                <a:lnTo>
                  <a:pt x="1145" y="1455"/>
                </a:lnTo>
                <a:lnTo>
                  <a:pt x="1145" y="1464"/>
                </a:lnTo>
                <a:lnTo>
                  <a:pt x="1145" y="1462"/>
                </a:lnTo>
                <a:lnTo>
                  <a:pt x="1145" y="1464"/>
                </a:lnTo>
                <a:cubicBezTo>
                  <a:pt x="1145" y="1485"/>
                  <a:pt x="1131" y="1504"/>
                  <a:pt x="1111" y="1510"/>
                </a:cubicBezTo>
                <a:cubicBezTo>
                  <a:pt x="1091" y="1516"/>
                  <a:pt x="1069" y="1508"/>
                  <a:pt x="1057" y="1491"/>
                </a:cubicBezTo>
                <a:lnTo>
                  <a:pt x="1056" y="1489"/>
                </a:lnTo>
                <a:cubicBezTo>
                  <a:pt x="1054" y="1486"/>
                  <a:pt x="1052" y="1482"/>
                  <a:pt x="1050" y="1478"/>
                </a:cubicBezTo>
                <a:lnTo>
                  <a:pt x="1050" y="1477"/>
                </a:lnTo>
                <a:lnTo>
                  <a:pt x="1048" y="1472"/>
                </a:lnTo>
                <a:lnTo>
                  <a:pt x="1123" y="1492"/>
                </a:lnTo>
                <a:lnTo>
                  <a:pt x="1120" y="1494"/>
                </a:lnTo>
                <a:lnTo>
                  <a:pt x="1127" y="1487"/>
                </a:lnTo>
                <a:lnTo>
                  <a:pt x="1125" y="1490"/>
                </a:lnTo>
                <a:cubicBezTo>
                  <a:pt x="1116" y="1501"/>
                  <a:pt x="1102" y="1507"/>
                  <a:pt x="1088" y="1507"/>
                </a:cubicBezTo>
                <a:lnTo>
                  <a:pt x="1086" y="1507"/>
                </a:lnTo>
                <a:lnTo>
                  <a:pt x="1133" y="1469"/>
                </a:lnTo>
                <a:lnTo>
                  <a:pt x="1132" y="1474"/>
                </a:lnTo>
                <a:lnTo>
                  <a:pt x="1132" y="1476"/>
                </a:lnTo>
                <a:lnTo>
                  <a:pt x="1085" y="1416"/>
                </a:lnTo>
                <a:lnTo>
                  <a:pt x="1085" y="1416"/>
                </a:lnTo>
                <a:lnTo>
                  <a:pt x="1038" y="1455"/>
                </a:lnTo>
                <a:lnTo>
                  <a:pt x="1039" y="1453"/>
                </a:lnTo>
                <a:lnTo>
                  <a:pt x="1039" y="1449"/>
                </a:lnTo>
                <a:cubicBezTo>
                  <a:pt x="1042" y="1423"/>
                  <a:pt x="1065" y="1405"/>
                  <a:pt x="1090" y="1407"/>
                </a:cubicBezTo>
                <a:cubicBezTo>
                  <a:pt x="1115" y="1408"/>
                  <a:pt x="1135" y="1429"/>
                  <a:pt x="1135" y="1454"/>
                </a:cubicBezTo>
                <a:lnTo>
                  <a:pt x="1135" y="1458"/>
                </a:lnTo>
                <a:cubicBezTo>
                  <a:pt x="1135" y="1461"/>
                  <a:pt x="1135" y="1464"/>
                  <a:pt x="1134" y="1467"/>
                </a:cubicBezTo>
                <a:lnTo>
                  <a:pt x="1133" y="1473"/>
                </a:lnTo>
                <a:cubicBezTo>
                  <a:pt x="1129" y="1495"/>
                  <a:pt x="1109" y="1512"/>
                  <a:pt x="1086" y="1512"/>
                </a:cubicBezTo>
                <a:lnTo>
                  <a:pt x="1082" y="1512"/>
                </a:lnTo>
                <a:cubicBezTo>
                  <a:pt x="1059" y="1512"/>
                  <a:pt x="1040" y="1496"/>
                  <a:pt x="1035" y="1474"/>
                </a:cubicBezTo>
                <a:lnTo>
                  <a:pt x="1034" y="1470"/>
                </a:lnTo>
                <a:cubicBezTo>
                  <a:pt x="1033" y="1466"/>
                  <a:pt x="1033" y="1463"/>
                  <a:pt x="1033" y="1459"/>
                </a:cubicBezTo>
                <a:lnTo>
                  <a:pt x="1033" y="1454"/>
                </a:lnTo>
                <a:cubicBezTo>
                  <a:pt x="1033" y="1428"/>
                  <a:pt x="1054" y="1406"/>
                  <a:pt x="1081" y="1406"/>
                </a:cubicBezTo>
                <a:lnTo>
                  <a:pt x="1081" y="1406"/>
                </a:lnTo>
                <a:cubicBezTo>
                  <a:pt x="1108" y="1406"/>
                  <a:pt x="1129" y="1428"/>
                  <a:pt x="1129" y="1454"/>
                </a:cubicBezTo>
                <a:lnTo>
                  <a:pt x="1129" y="1466"/>
                </a:lnTo>
                <a:lnTo>
                  <a:pt x="1129" y="1470"/>
                </a:lnTo>
                <a:cubicBezTo>
                  <a:pt x="1126" y="1492"/>
                  <a:pt x="1108" y="1510"/>
                  <a:pt x="1086" y="1512"/>
                </a:cubicBezTo>
                <a:cubicBezTo>
                  <a:pt x="1063" y="1514"/>
                  <a:pt x="1043" y="1500"/>
                  <a:pt x="1035" y="1479"/>
                </a:cubicBezTo>
                <a:lnTo>
                  <a:pt x="1035" y="1478"/>
                </a:lnTo>
                <a:lnTo>
                  <a:pt x="1033" y="1473"/>
                </a:lnTo>
                <a:lnTo>
                  <a:pt x="1032" y="1468"/>
                </a:lnTo>
                <a:lnTo>
                  <a:pt x="1112" y="1488"/>
                </a:lnTo>
                <a:lnTo>
                  <a:pt x="1106" y="1494"/>
                </a:lnTo>
                <a:lnTo>
                  <a:pt x="1103" y="1496"/>
                </a:lnTo>
                <a:cubicBezTo>
                  <a:pt x="1093" y="1505"/>
                  <a:pt x="1080" y="1509"/>
                  <a:pt x="1067" y="1507"/>
                </a:cubicBezTo>
                <a:cubicBezTo>
                  <a:pt x="1054" y="1506"/>
                  <a:pt x="1042" y="1499"/>
                  <a:pt x="1034" y="1488"/>
                </a:cubicBezTo>
                <a:lnTo>
                  <a:pt x="1033" y="1486"/>
                </a:lnTo>
                <a:cubicBezTo>
                  <a:pt x="1030" y="1483"/>
                  <a:pt x="1028" y="1480"/>
                  <a:pt x="1027" y="1476"/>
                </a:cubicBezTo>
                <a:lnTo>
                  <a:pt x="1027" y="1475"/>
                </a:lnTo>
                <a:lnTo>
                  <a:pt x="1025" y="1472"/>
                </a:lnTo>
                <a:lnTo>
                  <a:pt x="1041" y="1491"/>
                </a:lnTo>
                <a:lnTo>
                  <a:pt x="1040" y="1490"/>
                </a:lnTo>
                <a:lnTo>
                  <a:pt x="1111" y="1468"/>
                </a:lnTo>
                <a:lnTo>
                  <a:pt x="1110" y="1470"/>
                </a:lnTo>
                <a:lnTo>
                  <a:pt x="1112" y="1463"/>
                </a:lnTo>
                <a:lnTo>
                  <a:pt x="1112" y="1462"/>
                </a:lnTo>
                <a:lnTo>
                  <a:pt x="1111" y="1471"/>
                </a:lnTo>
                <a:lnTo>
                  <a:pt x="1111" y="1473"/>
                </a:lnTo>
                <a:cubicBezTo>
                  <a:pt x="1106" y="1498"/>
                  <a:pt x="1083" y="1514"/>
                  <a:pt x="1059" y="1512"/>
                </a:cubicBezTo>
                <a:cubicBezTo>
                  <a:pt x="1034" y="1509"/>
                  <a:pt x="1015" y="1489"/>
                  <a:pt x="1015" y="1464"/>
                </a:cubicBezTo>
                <a:lnTo>
                  <a:pt x="1015" y="1463"/>
                </a:lnTo>
                <a:lnTo>
                  <a:pt x="1015" y="1460"/>
                </a:lnTo>
                <a:lnTo>
                  <a:pt x="1015" y="1454"/>
                </a:lnTo>
                <a:lnTo>
                  <a:pt x="1015" y="1452"/>
                </a:lnTo>
                <a:lnTo>
                  <a:pt x="1016" y="1445"/>
                </a:lnTo>
                <a:lnTo>
                  <a:pt x="1016" y="1440"/>
                </a:lnTo>
                <a:lnTo>
                  <a:pt x="1017" y="1435"/>
                </a:lnTo>
                <a:lnTo>
                  <a:pt x="1064" y="1488"/>
                </a:lnTo>
                <a:lnTo>
                  <a:pt x="1063" y="1488"/>
                </a:lnTo>
                <a:lnTo>
                  <a:pt x="1111" y="1440"/>
                </a:lnTo>
                <a:lnTo>
                  <a:pt x="1111" y="1443"/>
                </a:lnTo>
                <a:cubicBezTo>
                  <a:pt x="1111" y="1447"/>
                  <a:pt x="1111" y="1451"/>
                  <a:pt x="1110" y="1455"/>
                </a:cubicBezTo>
                <a:lnTo>
                  <a:pt x="1110" y="1457"/>
                </a:lnTo>
                <a:cubicBezTo>
                  <a:pt x="1104" y="1478"/>
                  <a:pt x="1085" y="1493"/>
                  <a:pt x="1063" y="1493"/>
                </a:cubicBezTo>
                <a:lnTo>
                  <a:pt x="1062" y="1493"/>
                </a:lnTo>
                <a:lnTo>
                  <a:pt x="1061" y="1493"/>
                </a:lnTo>
                <a:lnTo>
                  <a:pt x="1108" y="1454"/>
                </a:lnTo>
                <a:lnTo>
                  <a:pt x="1108" y="1456"/>
                </a:lnTo>
                <a:lnTo>
                  <a:pt x="1107" y="1460"/>
                </a:lnTo>
                <a:cubicBezTo>
                  <a:pt x="1104" y="1484"/>
                  <a:pt x="1084" y="1502"/>
                  <a:pt x="1059" y="1502"/>
                </a:cubicBezTo>
                <a:cubicBezTo>
                  <a:pt x="1035" y="1502"/>
                  <a:pt x="1015" y="1484"/>
                  <a:pt x="1012" y="1460"/>
                </a:cubicBezTo>
                <a:lnTo>
                  <a:pt x="1011" y="1450"/>
                </a:lnTo>
                <a:lnTo>
                  <a:pt x="1011" y="1445"/>
                </a:lnTo>
                <a:lnTo>
                  <a:pt x="1059" y="1493"/>
                </a:lnTo>
                <a:lnTo>
                  <a:pt x="1058" y="1493"/>
                </a:lnTo>
                <a:lnTo>
                  <a:pt x="1057" y="1493"/>
                </a:lnTo>
                <a:cubicBezTo>
                  <a:pt x="1035" y="1493"/>
                  <a:pt x="1016" y="1478"/>
                  <a:pt x="1011" y="1458"/>
                </a:cubicBezTo>
                <a:lnTo>
                  <a:pt x="1011" y="1456"/>
                </a:lnTo>
                <a:lnTo>
                  <a:pt x="1009" y="1452"/>
                </a:lnTo>
                <a:lnTo>
                  <a:pt x="1099" y="1452"/>
                </a:lnTo>
                <a:lnTo>
                  <a:pt x="1099" y="1452"/>
                </a:lnTo>
                <a:lnTo>
                  <a:pt x="1097" y="1458"/>
                </a:lnTo>
                <a:cubicBezTo>
                  <a:pt x="1092" y="1475"/>
                  <a:pt x="1078" y="1488"/>
                  <a:pt x="1060" y="1492"/>
                </a:cubicBezTo>
                <a:lnTo>
                  <a:pt x="1058" y="1493"/>
                </a:lnTo>
                <a:cubicBezTo>
                  <a:pt x="1051" y="1494"/>
                  <a:pt x="1044" y="1494"/>
                  <a:pt x="1037" y="1492"/>
                </a:cubicBezTo>
                <a:lnTo>
                  <a:pt x="1035" y="1492"/>
                </a:lnTo>
                <a:lnTo>
                  <a:pt x="1046" y="1493"/>
                </a:lnTo>
                <a:lnTo>
                  <a:pt x="1046" y="1493"/>
                </a:lnTo>
                <a:cubicBezTo>
                  <a:pt x="1022" y="1493"/>
                  <a:pt x="1001" y="1475"/>
                  <a:pt x="998" y="1450"/>
                </a:cubicBezTo>
                <a:lnTo>
                  <a:pt x="998" y="1445"/>
                </a:lnTo>
                <a:lnTo>
                  <a:pt x="997" y="1441"/>
                </a:lnTo>
                <a:lnTo>
                  <a:pt x="997" y="1436"/>
                </a:lnTo>
                <a:lnTo>
                  <a:pt x="1090" y="1446"/>
                </a:lnTo>
                <a:lnTo>
                  <a:pt x="1090" y="1448"/>
                </a:lnTo>
                <a:lnTo>
                  <a:pt x="1091" y="1440"/>
                </a:lnTo>
                <a:lnTo>
                  <a:pt x="1091" y="1443"/>
                </a:lnTo>
                <a:lnTo>
                  <a:pt x="1090" y="1446"/>
                </a:lnTo>
                <a:cubicBezTo>
                  <a:pt x="1090" y="1451"/>
                  <a:pt x="1088" y="1456"/>
                  <a:pt x="1086" y="1460"/>
                </a:cubicBezTo>
                <a:lnTo>
                  <a:pt x="1085" y="1462"/>
                </a:lnTo>
                <a:cubicBezTo>
                  <a:pt x="1076" y="1479"/>
                  <a:pt x="1059" y="1489"/>
                  <a:pt x="1040" y="1488"/>
                </a:cubicBezTo>
                <a:cubicBezTo>
                  <a:pt x="1021" y="1488"/>
                  <a:pt x="1004" y="1476"/>
                  <a:pt x="997" y="1458"/>
                </a:cubicBezTo>
                <a:lnTo>
                  <a:pt x="996" y="1456"/>
                </a:lnTo>
                <a:cubicBezTo>
                  <a:pt x="995" y="1453"/>
                  <a:pt x="994" y="1450"/>
                  <a:pt x="994" y="1447"/>
                </a:cubicBezTo>
                <a:lnTo>
                  <a:pt x="993" y="1445"/>
                </a:lnTo>
                <a:lnTo>
                  <a:pt x="1088" y="1435"/>
                </a:lnTo>
                <a:lnTo>
                  <a:pt x="1088" y="1438"/>
                </a:lnTo>
                <a:lnTo>
                  <a:pt x="1088" y="1429"/>
                </a:lnTo>
                <a:lnTo>
                  <a:pt x="1088" y="1431"/>
                </a:lnTo>
                <a:cubicBezTo>
                  <a:pt x="1093" y="1457"/>
                  <a:pt x="1077" y="1482"/>
                  <a:pt x="1051" y="1487"/>
                </a:cubicBezTo>
                <a:cubicBezTo>
                  <a:pt x="1026" y="1493"/>
                  <a:pt x="1001" y="1477"/>
                  <a:pt x="994" y="1452"/>
                </a:cubicBezTo>
                <a:lnTo>
                  <a:pt x="993" y="1446"/>
                </a:lnTo>
                <a:lnTo>
                  <a:pt x="993" y="1443"/>
                </a:lnTo>
                <a:lnTo>
                  <a:pt x="998" y="1459"/>
                </a:lnTo>
                <a:lnTo>
                  <a:pt x="996" y="1454"/>
                </a:lnTo>
                <a:lnTo>
                  <a:pt x="1022" y="1477"/>
                </a:lnTo>
                <a:lnTo>
                  <a:pt x="1021" y="1476"/>
                </a:lnTo>
                <a:lnTo>
                  <a:pt x="1051" y="1476"/>
                </a:lnTo>
                <a:lnTo>
                  <a:pt x="1050" y="1477"/>
                </a:lnTo>
                <a:lnTo>
                  <a:pt x="1079" y="1449"/>
                </a:lnTo>
                <a:lnTo>
                  <a:pt x="1078" y="1451"/>
                </a:lnTo>
                <a:lnTo>
                  <a:pt x="1077" y="1456"/>
                </a:lnTo>
                <a:cubicBezTo>
                  <a:pt x="1070" y="1475"/>
                  <a:pt x="1052" y="1488"/>
                  <a:pt x="1031" y="1488"/>
                </a:cubicBezTo>
                <a:lnTo>
                  <a:pt x="1030" y="1488"/>
                </a:lnTo>
                <a:cubicBezTo>
                  <a:pt x="1017" y="1488"/>
                  <a:pt x="1004" y="1483"/>
                  <a:pt x="995" y="1473"/>
                </a:cubicBezTo>
                <a:cubicBezTo>
                  <a:pt x="986" y="1463"/>
                  <a:pt x="981" y="1449"/>
                  <a:pt x="983" y="1436"/>
                </a:cubicBezTo>
                <a:lnTo>
                  <a:pt x="983" y="1431"/>
                </a:lnTo>
                <a:lnTo>
                  <a:pt x="1031" y="1483"/>
                </a:lnTo>
                <a:lnTo>
                  <a:pt x="1030" y="1483"/>
                </a:lnTo>
                <a:lnTo>
                  <a:pt x="1029" y="1483"/>
                </a:lnTo>
                <a:cubicBezTo>
                  <a:pt x="1011" y="1483"/>
                  <a:pt x="994" y="1473"/>
                  <a:pt x="986" y="1457"/>
                </a:cubicBezTo>
                <a:lnTo>
                  <a:pt x="983" y="1451"/>
                </a:lnTo>
                <a:lnTo>
                  <a:pt x="982" y="1449"/>
                </a:lnTo>
                <a:lnTo>
                  <a:pt x="1027" y="1479"/>
                </a:lnTo>
                <a:lnTo>
                  <a:pt x="1026" y="1479"/>
                </a:lnTo>
                <a:cubicBezTo>
                  <a:pt x="1003" y="1479"/>
                  <a:pt x="983" y="1463"/>
                  <a:pt x="979" y="1440"/>
                </a:cubicBezTo>
                <a:lnTo>
                  <a:pt x="978" y="1435"/>
                </a:lnTo>
                <a:cubicBezTo>
                  <a:pt x="975" y="1421"/>
                  <a:pt x="979" y="1407"/>
                  <a:pt x="988" y="1396"/>
                </a:cubicBezTo>
                <a:cubicBezTo>
                  <a:pt x="997" y="1384"/>
                  <a:pt x="1011" y="1378"/>
                  <a:pt x="1025" y="1378"/>
                </a:cubicBezTo>
                <a:lnTo>
                  <a:pt x="1025" y="1378"/>
                </a:lnTo>
                <a:cubicBezTo>
                  <a:pt x="1049" y="1378"/>
                  <a:pt x="1069" y="1395"/>
                  <a:pt x="1073" y="1418"/>
                </a:cubicBezTo>
                <a:lnTo>
                  <a:pt x="1073" y="1417"/>
                </a:lnTo>
                <a:lnTo>
                  <a:pt x="1073" y="1419"/>
                </a:lnTo>
                <a:cubicBezTo>
                  <a:pt x="1079" y="1444"/>
                  <a:pt x="1065" y="1469"/>
                  <a:pt x="1041" y="1477"/>
                </a:cubicBezTo>
                <a:cubicBezTo>
                  <a:pt x="1017" y="1484"/>
                  <a:pt x="991" y="1472"/>
                  <a:pt x="982" y="1449"/>
                </a:cubicBezTo>
                <a:lnTo>
                  <a:pt x="981" y="1446"/>
                </a:lnTo>
                <a:lnTo>
                  <a:pt x="980" y="1444"/>
                </a:lnTo>
                <a:lnTo>
                  <a:pt x="1072" y="1431"/>
                </a:lnTo>
                <a:lnTo>
                  <a:pt x="1072" y="1431"/>
                </a:lnTo>
                <a:lnTo>
                  <a:pt x="1072" y="1434"/>
                </a:lnTo>
                <a:cubicBezTo>
                  <a:pt x="1072" y="1439"/>
                  <a:pt x="1071" y="1444"/>
                  <a:pt x="1070" y="1449"/>
                </a:cubicBezTo>
                <a:lnTo>
                  <a:pt x="1069" y="1451"/>
                </a:lnTo>
                <a:cubicBezTo>
                  <a:pt x="1063" y="1468"/>
                  <a:pt x="1049" y="1480"/>
                  <a:pt x="1031" y="1483"/>
                </a:cubicBezTo>
                <a:cubicBezTo>
                  <a:pt x="1014" y="1486"/>
                  <a:pt x="996" y="1479"/>
                  <a:pt x="985" y="1464"/>
                </a:cubicBezTo>
                <a:lnTo>
                  <a:pt x="982" y="1460"/>
                </a:lnTo>
                <a:cubicBezTo>
                  <a:pt x="981" y="1458"/>
                  <a:pt x="979" y="1456"/>
                  <a:pt x="978" y="1454"/>
                </a:cubicBezTo>
                <a:lnTo>
                  <a:pt x="978" y="1453"/>
                </a:lnTo>
                <a:lnTo>
                  <a:pt x="975" y="1448"/>
                </a:lnTo>
                <a:lnTo>
                  <a:pt x="1014" y="1469"/>
                </a:lnTo>
                <a:lnTo>
                  <a:pt x="1013" y="1469"/>
                </a:lnTo>
                <a:lnTo>
                  <a:pt x="1011" y="1469"/>
                </a:lnTo>
                <a:cubicBezTo>
                  <a:pt x="993" y="1469"/>
                  <a:pt x="977" y="1459"/>
                  <a:pt x="969" y="1443"/>
                </a:cubicBezTo>
                <a:lnTo>
                  <a:pt x="967" y="1440"/>
                </a:lnTo>
                <a:lnTo>
                  <a:pt x="976" y="1452"/>
                </a:lnTo>
                <a:lnTo>
                  <a:pt x="974" y="1450"/>
                </a:lnTo>
                <a:lnTo>
                  <a:pt x="1055" y="1426"/>
                </a:lnTo>
                <a:lnTo>
                  <a:pt x="1055" y="1428"/>
                </a:lnTo>
                <a:lnTo>
                  <a:pt x="1054" y="1431"/>
                </a:lnTo>
                <a:cubicBezTo>
                  <a:pt x="1050" y="1452"/>
                  <a:pt x="1032" y="1468"/>
                  <a:pt x="1010" y="1469"/>
                </a:cubicBezTo>
                <a:cubicBezTo>
                  <a:pt x="988" y="1471"/>
                  <a:pt x="968" y="1457"/>
                  <a:pt x="961" y="1437"/>
                </a:cubicBezTo>
                <a:lnTo>
                  <a:pt x="961" y="1435"/>
                </a:lnTo>
                <a:cubicBezTo>
                  <a:pt x="959" y="1430"/>
                  <a:pt x="958" y="1425"/>
                  <a:pt x="958" y="1420"/>
                </a:cubicBezTo>
                <a:lnTo>
                  <a:pt x="959" y="1413"/>
                </a:lnTo>
                <a:lnTo>
                  <a:pt x="959" y="1409"/>
                </a:lnTo>
                <a:lnTo>
                  <a:pt x="959" y="1402"/>
                </a:lnTo>
                <a:lnTo>
                  <a:pt x="962" y="1419"/>
                </a:lnTo>
                <a:lnTo>
                  <a:pt x="961" y="1415"/>
                </a:lnTo>
                <a:lnTo>
                  <a:pt x="979" y="1438"/>
                </a:lnTo>
                <a:lnTo>
                  <a:pt x="977" y="1437"/>
                </a:lnTo>
                <a:lnTo>
                  <a:pt x="1051" y="1408"/>
                </a:lnTo>
                <a:lnTo>
                  <a:pt x="1050" y="1412"/>
                </a:lnTo>
                <a:lnTo>
                  <a:pt x="1051" y="1402"/>
                </a:lnTo>
                <a:lnTo>
                  <a:pt x="1051" y="1407"/>
                </a:lnTo>
                <a:cubicBezTo>
                  <a:pt x="1051" y="1433"/>
                  <a:pt x="1029" y="1455"/>
                  <a:pt x="1003" y="1455"/>
                </a:cubicBezTo>
                <a:lnTo>
                  <a:pt x="1001" y="1455"/>
                </a:lnTo>
                <a:cubicBezTo>
                  <a:pt x="979" y="1455"/>
                  <a:pt x="960" y="1440"/>
                  <a:pt x="955" y="1419"/>
                </a:cubicBezTo>
                <a:lnTo>
                  <a:pt x="954" y="1416"/>
                </a:lnTo>
                <a:lnTo>
                  <a:pt x="954" y="1414"/>
                </a:lnTo>
                <a:lnTo>
                  <a:pt x="950" y="1405"/>
                </a:lnTo>
                <a:lnTo>
                  <a:pt x="967" y="1426"/>
                </a:lnTo>
                <a:lnTo>
                  <a:pt x="963" y="1423"/>
                </a:lnTo>
                <a:lnTo>
                  <a:pt x="976" y="1431"/>
                </a:lnTo>
                <a:lnTo>
                  <a:pt x="972" y="1429"/>
                </a:lnTo>
                <a:lnTo>
                  <a:pt x="987" y="1431"/>
                </a:lnTo>
                <a:lnTo>
                  <a:pt x="983" y="1431"/>
                </a:lnTo>
                <a:lnTo>
                  <a:pt x="982" y="1431"/>
                </a:lnTo>
                <a:cubicBezTo>
                  <a:pt x="956" y="1431"/>
                  <a:pt x="934" y="1410"/>
                  <a:pt x="934" y="1383"/>
                </a:cubicBezTo>
                <a:lnTo>
                  <a:pt x="934" y="1378"/>
                </a:lnTo>
                <a:lnTo>
                  <a:pt x="934" y="1374"/>
                </a:lnTo>
                <a:cubicBezTo>
                  <a:pt x="934" y="1347"/>
                  <a:pt x="956" y="1326"/>
                  <a:pt x="982" y="1326"/>
                </a:cubicBezTo>
                <a:lnTo>
                  <a:pt x="983" y="1326"/>
                </a:lnTo>
                <a:lnTo>
                  <a:pt x="940" y="1395"/>
                </a:lnTo>
                <a:lnTo>
                  <a:pt x="938" y="1390"/>
                </a:lnTo>
                <a:cubicBezTo>
                  <a:pt x="934" y="1383"/>
                  <a:pt x="932" y="1374"/>
                  <a:pt x="933" y="1366"/>
                </a:cubicBezTo>
                <a:lnTo>
                  <a:pt x="933" y="1362"/>
                </a:lnTo>
                <a:lnTo>
                  <a:pt x="933" y="1355"/>
                </a:lnTo>
                <a:lnTo>
                  <a:pt x="936" y="1372"/>
                </a:lnTo>
                <a:lnTo>
                  <a:pt x="932" y="1362"/>
                </a:lnTo>
                <a:lnTo>
                  <a:pt x="936" y="1369"/>
                </a:lnTo>
                <a:lnTo>
                  <a:pt x="934" y="1365"/>
                </a:lnTo>
                <a:lnTo>
                  <a:pt x="929" y="1358"/>
                </a:lnTo>
                <a:lnTo>
                  <a:pt x="968" y="1379"/>
                </a:lnTo>
                <a:lnTo>
                  <a:pt x="968" y="1379"/>
                </a:lnTo>
                <a:cubicBezTo>
                  <a:pt x="954" y="1379"/>
                  <a:pt x="941" y="1373"/>
                  <a:pt x="932" y="1363"/>
                </a:cubicBezTo>
                <a:cubicBezTo>
                  <a:pt x="923" y="1352"/>
                  <a:pt x="919" y="1339"/>
                  <a:pt x="920" y="1325"/>
                </a:cubicBezTo>
                <a:lnTo>
                  <a:pt x="920" y="1327"/>
                </a:lnTo>
                <a:lnTo>
                  <a:pt x="920" y="1321"/>
                </a:lnTo>
                <a:cubicBezTo>
                  <a:pt x="920" y="1318"/>
                  <a:pt x="921" y="1314"/>
                  <a:pt x="922" y="1310"/>
                </a:cubicBezTo>
                <a:lnTo>
                  <a:pt x="923" y="1306"/>
                </a:lnTo>
                <a:lnTo>
                  <a:pt x="922" y="1326"/>
                </a:lnTo>
                <a:lnTo>
                  <a:pt x="921" y="1321"/>
                </a:lnTo>
                <a:lnTo>
                  <a:pt x="928" y="1338"/>
                </a:lnTo>
                <a:lnTo>
                  <a:pt x="923" y="1330"/>
                </a:lnTo>
                <a:lnTo>
                  <a:pt x="917" y="1321"/>
                </a:lnTo>
                <a:cubicBezTo>
                  <a:pt x="914" y="1318"/>
                  <a:pt x="912" y="1314"/>
                  <a:pt x="911" y="1311"/>
                </a:cubicBezTo>
                <a:lnTo>
                  <a:pt x="909" y="1306"/>
                </a:lnTo>
                <a:cubicBezTo>
                  <a:pt x="906" y="1299"/>
                  <a:pt x="905" y="1292"/>
                  <a:pt x="906" y="1284"/>
                </a:cubicBezTo>
                <a:lnTo>
                  <a:pt x="906" y="1278"/>
                </a:lnTo>
                <a:lnTo>
                  <a:pt x="907" y="1271"/>
                </a:lnTo>
                <a:lnTo>
                  <a:pt x="907" y="1284"/>
                </a:lnTo>
                <a:lnTo>
                  <a:pt x="904" y="1268"/>
                </a:lnTo>
                <a:lnTo>
                  <a:pt x="902" y="1254"/>
                </a:lnTo>
                <a:cubicBezTo>
                  <a:pt x="901" y="1249"/>
                  <a:pt x="901" y="1244"/>
                  <a:pt x="901" y="1240"/>
                </a:cubicBezTo>
                <a:lnTo>
                  <a:pt x="902" y="1236"/>
                </a:lnTo>
                <a:lnTo>
                  <a:pt x="903" y="1254"/>
                </a:lnTo>
                <a:lnTo>
                  <a:pt x="902" y="1249"/>
                </a:lnTo>
                <a:lnTo>
                  <a:pt x="905" y="1257"/>
                </a:lnTo>
                <a:lnTo>
                  <a:pt x="900" y="1248"/>
                </a:lnTo>
                <a:lnTo>
                  <a:pt x="892" y="1232"/>
                </a:lnTo>
                <a:lnTo>
                  <a:pt x="883" y="1217"/>
                </a:lnTo>
                <a:lnTo>
                  <a:pt x="878" y="1207"/>
                </a:lnTo>
                <a:lnTo>
                  <a:pt x="920" y="1231"/>
                </a:lnTo>
                <a:lnTo>
                  <a:pt x="919" y="1231"/>
                </a:lnTo>
                <a:lnTo>
                  <a:pt x="967" y="1183"/>
                </a:lnTo>
                <a:lnTo>
                  <a:pt x="967" y="1185"/>
                </a:lnTo>
                <a:lnTo>
                  <a:pt x="966" y="1172"/>
                </a:lnTo>
                <a:lnTo>
                  <a:pt x="967" y="1175"/>
                </a:lnTo>
                <a:lnTo>
                  <a:pt x="920" y="1140"/>
                </a:lnTo>
                <a:lnTo>
                  <a:pt x="921" y="1140"/>
                </a:lnTo>
                <a:cubicBezTo>
                  <a:pt x="947" y="1140"/>
                  <a:pt x="969" y="1162"/>
                  <a:pt x="969" y="1188"/>
                </a:cubicBezTo>
                <a:lnTo>
                  <a:pt x="969" y="1191"/>
                </a:lnTo>
                <a:lnTo>
                  <a:pt x="969" y="1193"/>
                </a:lnTo>
                <a:cubicBezTo>
                  <a:pt x="969" y="1215"/>
                  <a:pt x="954" y="1235"/>
                  <a:pt x="932" y="1240"/>
                </a:cubicBezTo>
                <a:cubicBezTo>
                  <a:pt x="910" y="1245"/>
                  <a:pt x="888" y="1234"/>
                  <a:pt x="878" y="1214"/>
                </a:cubicBezTo>
                <a:lnTo>
                  <a:pt x="879" y="1216"/>
                </a:lnTo>
                <a:lnTo>
                  <a:pt x="877" y="1213"/>
                </a:lnTo>
                <a:lnTo>
                  <a:pt x="918" y="1236"/>
                </a:lnTo>
                <a:lnTo>
                  <a:pt x="916" y="1236"/>
                </a:lnTo>
                <a:cubicBezTo>
                  <a:pt x="894" y="1236"/>
                  <a:pt x="874" y="1221"/>
                  <a:pt x="870" y="1199"/>
                </a:cubicBezTo>
                <a:lnTo>
                  <a:pt x="869" y="1198"/>
                </a:lnTo>
                <a:lnTo>
                  <a:pt x="868" y="1193"/>
                </a:lnTo>
                <a:lnTo>
                  <a:pt x="914" y="1227"/>
                </a:lnTo>
                <a:lnTo>
                  <a:pt x="911" y="1227"/>
                </a:lnTo>
                <a:lnTo>
                  <a:pt x="958" y="1188"/>
                </a:lnTo>
                <a:lnTo>
                  <a:pt x="957" y="1193"/>
                </a:lnTo>
                <a:cubicBezTo>
                  <a:pt x="957" y="1196"/>
                  <a:pt x="956" y="1199"/>
                  <a:pt x="955" y="1201"/>
                </a:cubicBezTo>
                <a:lnTo>
                  <a:pt x="953" y="1205"/>
                </a:lnTo>
                <a:cubicBezTo>
                  <a:pt x="947" y="1222"/>
                  <a:pt x="932" y="1234"/>
                  <a:pt x="914" y="1236"/>
                </a:cubicBezTo>
                <a:cubicBezTo>
                  <a:pt x="896" y="1238"/>
                  <a:pt x="879" y="1230"/>
                  <a:pt x="869" y="1215"/>
                </a:cubicBezTo>
                <a:lnTo>
                  <a:pt x="868" y="1214"/>
                </a:lnTo>
                <a:cubicBezTo>
                  <a:pt x="864" y="1208"/>
                  <a:pt x="861" y="1202"/>
                  <a:pt x="860" y="1195"/>
                </a:cubicBezTo>
                <a:lnTo>
                  <a:pt x="861" y="1197"/>
                </a:lnTo>
                <a:lnTo>
                  <a:pt x="860" y="1194"/>
                </a:lnTo>
                <a:lnTo>
                  <a:pt x="866" y="1207"/>
                </a:lnTo>
                <a:lnTo>
                  <a:pt x="865" y="1206"/>
                </a:lnTo>
                <a:lnTo>
                  <a:pt x="951" y="1194"/>
                </a:lnTo>
                <a:lnTo>
                  <a:pt x="951" y="1194"/>
                </a:lnTo>
                <a:lnTo>
                  <a:pt x="951" y="1192"/>
                </a:lnTo>
                <a:lnTo>
                  <a:pt x="950" y="1195"/>
                </a:lnTo>
                <a:cubicBezTo>
                  <a:pt x="949" y="1202"/>
                  <a:pt x="947" y="1208"/>
                  <a:pt x="943" y="1214"/>
                </a:cubicBezTo>
                <a:lnTo>
                  <a:pt x="942" y="1215"/>
                </a:lnTo>
                <a:cubicBezTo>
                  <a:pt x="930" y="1233"/>
                  <a:pt x="908" y="1241"/>
                  <a:pt x="888" y="1234"/>
                </a:cubicBezTo>
                <a:cubicBezTo>
                  <a:pt x="868" y="1228"/>
                  <a:pt x="854" y="1210"/>
                  <a:pt x="854" y="1188"/>
                </a:cubicBezTo>
                <a:lnTo>
                  <a:pt x="854" y="1189"/>
                </a:lnTo>
                <a:lnTo>
                  <a:pt x="854" y="1183"/>
                </a:lnTo>
                <a:lnTo>
                  <a:pt x="855" y="1193"/>
                </a:lnTo>
                <a:lnTo>
                  <a:pt x="854" y="1188"/>
                </a:lnTo>
                <a:lnTo>
                  <a:pt x="900" y="1222"/>
                </a:lnTo>
                <a:lnTo>
                  <a:pt x="899" y="1222"/>
                </a:lnTo>
                <a:lnTo>
                  <a:pt x="946" y="1182"/>
                </a:lnTo>
                <a:lnTo>
                  <a:pt x="946" y="1185"/>
                </a:lnTo>
                <a:cubicBezTo>
                  <a:pt x="945" y="1190"/>
                  <a:pt x="944" y="1194"/>
                  <a:pt x="941" y="1198"/>
                </a:cubicBezTo>
                <a:lnTo>
                  <a:pt x="940" y="1200"/>
                </a:lnTo>
                <a:cubicBezTo>
                  <a:pt x="931" y="1218"/>
                  <a:pt x="912" y="1229"/>
                  <a:pt x="892" y="1227"/>
                </a:cubicBezTo>
                <a:cubicBezTo>
                  <a:pt x="872" y="1224"/>
                  <a:pt x="856" y="1210"/>
                  <a:pt x="851" y="1191"/>
                </a:cubicBezTo>
                <a:lnTo>
                  <a:pt x="850" y="1189"/>
                </a:lnTo>
                <a:cubicBezTo>
                  <a:pt x="849" y="1185"/>
                  <a:pt x="849" y="1181"/>
                  <a:pt x="849" y="1177"/>
                </a:cubicBezTo>
                <a:lnTo>
                  <a:pt x="849" y="1174"/>
                </a:lnTo>
                <a:lnTo>
                  <a:pt x="850" y="1182"/>
                </a:lnTo>
                <a:lnTo>
                  <a:pt x="849" y="1179"/>
                </a:lnTo>
                <a:cubicBezTo>
                  <a:pt x="849" y="1176"/>
                  <a:pt x="848" y="1174"/>
                  <a:pt x="848" y="1171"/>
                </a:cubicBezTo>
                <a:lnTo>
                  <a:pt x="848" y="1169"/>
                </a:lnTo>
                <a:cubicBezTo>
                  <a:pt x="848" y="1145"/>
                  <a:pt x="867" y="1124"/>
                  <a:pt x="892" y="1122"/>
                </a:cubicBezTo>
                <a:cubicBezTo>
                  <a:pt x="916" y="1119"/>
                  <a:pt x="939" y="1136"/>
                  <a:pt x="944" y="1160"/>
                </a:cubicBezTo>
                <a:lnTo>
                  <a:pt x="944" y="1163"/>
                </a:lnTo>
                <a:cubicBezTo>
                  <a:pt x="945" y="1166"/>
                  <a:pt x="945" y="1169"/>
                  <a:pt x="945" y="1172"/>
                </a:cubicBezTo>
                <a:lnTo>
                  <a:pt x="945" y="1174"/>
                </a:lnTo>
                <a:lnTo>
                  <a:pt x="849" y="1174"/>
                </a:lnTo>
                <a:lnTo>
                  <a:pt x="849" y="1172"/>
                </a:lnTo>
                <a:lnTo>
                  <a:pt x="849" y="1169"/>
                </a:lnTo>
                <a:lnTo>
                  <a:pt x="849" y="1170"/>
                </a:lnTo>
                <a:lnTo>
                  <a:pt x="849" y="1165"/>
                </a:lnTo>
                <a:lnTo>
                  <a:pt x="896" y="1208"/>
                </a:lnTo>
                <a:lnTo>
                  <a:pt x="896" y="1208"/>
                </a:lnTo>
                <a:lnTo>
                  <a:pt x="927" y="1197"/>
                </a:lnTo>
                <a:lnTo>
                  <a:pt x="924" y="1199"/>
                </a:lnTo>
                <a:cubicBezTo>
                  <a:pt x="921" y="1202"/>
                  <a:pt x="918" y="1204"/>
                  <a:pt x="914" y="1205"/>
                </a:cubicBezTo>
                <a:lnTo>
                  <a:pt x="910" y="1207"/>
                </a:lnTo>
                <a:cubicBezTo>
                  <a:pt x="904" y="1211"/>
                  <a:pt x="896" y="1212"/>
                  <a:pt x="889" y="1212"/>
                </a:cubicBezTo>
                <a:lnTo>
                  <a:pt x="882" y="1212"/>
                </a:lnTo>
                <a:cubicBezTo>
                  <a:pt x="856" y="1212"/>
                  <a:pt x="834" y="1191"/>
                  <a:pt x="834" y="1164"/>
                </a:cubicBezTo>
                <a:lnTo>
                  <a:pt x="834" y="1162"/>
                </a:lnTo>
                <a:cubicBezTo>
                  <a:pt x="834" y="1159"/>
                  <a:pt x="835" y="1156"/>
                  <a:pt x="835" y="1153"/>
                </a:cubicBezTo>
                <a:lnTo>
                  <a:pt x="836" y="1151"/>
                </a:lnTo>
                <a:lnTo>
                  <a:pt x="883" y="1208"/>
                </a:lnTo>
                <a:lnTo>
                  <a:pt x="882" y="1208"/>
                </a:lnTo>
                <a:lnTo>
                  <a:pt x="879" y="1208"/>
                </a:lnTo>
                <a:cubicBezTo>
                  <a:pt x="860" y="1208"/>
                  <a:pt x="842" y="1196"/>
                  <a:pt x="835" y="1178"/>
                </a:cubicBezTo>
                <a:lnTo>
                  <a:pt x="833" y="1173"/>
                </a:lnTo>
                <a:cubicBezTo>
                  <a:pt x="827" y="1158"/>
                  <a:pt x="829" y="1141"/>
                  <a:pt x="838" y="1128"/>
                </a:cubicBezTo>
                <a:cubicBezTo>
                  <a:pt x="847" y="1115"/>
                  <a:pt x="862" y="1107"/>
                  <a:pt x="877" y="1107"/>
                </a:cubicBezTo>
                <a:lnTo>
                  <a:pt x="878" y="1107"/>
                </a:lnTo>
                <a:cubicBezTo>
                  <a:pt x="891" y="1107"/>
                  <a:pt x="904" y="1113"/>
                  <a:pt x="913" y="1123"/>
                </a:cubicBezTo>
                <a:cubicBezTo>
                  <a:pt x="923" y="1133"/>
                  <a:pt x="927" y="1146"/>
                  <a:pt x="926" y="1159"/>
                </a:cubicBezTo>
                <a:lnTo>
                  <a:pt x="925" y="1168"/>
                </a:lnTo>
                <a:lnTo>
                  <a:pt x="924" y="1171"/>
                </a:lnTo>
                <a:lnTo>
                  <a:pt x="925" y="1163"/>
                </a:lnTo>
                <a:lnTo>
                  <a:pt x="925" y="1164"/>
                </a:lnTo>
                <a:lnTo>
                  <a:pt x="829" y="1164"/>
                </a:lnTo>
                <a:lnTo>
                  <a:pt x="829" y="1157"/>
                </a:lnTo>
                <a:lnTo>
                  <a:pt x="830" y="1152"/>
                </a:lnTo>
                <a:lnTo>
                  <a:pt x="831" y="1144"/>
                </a:lnTo>
                <a:lnTo>
                  <a:pt x="831" y="1141"/>
                </a:lnTo>
                <a:cubicBezTo>
                  <a:pt x="836" y="1117"/>
                  <a:pt x="859" y="1100"/>
                  <a:pt x="883" y="1103"/>
                </a:cubicBezTo>
                <a:cubicBezTo>
                  <a:pt x="908" y="1105"/>
                  <a:pt x="926" y="1126"/>
                  <a:pt x="926" y="1150"/>
                </a:cubicBezTo>
                <a:lnTo>
                  <a:pt x="926" y="1151"/>
                </a:lnTo>
                <a:cubicBezTo>
                  <a:pt x="926" y="1154"/>
                  <a:pt x="926" y="1156"/>
                  <a:pt x="926" y="1158"/>
                </a:cubicBezTo>
                <a:lnTo>
                  <a:pt x="925" y="1162"/>
                </a:lnTo>
                <a:lnTo>
                  <a:pt x="925" y="1165"/>
                </a:lnTo>
                <a:lnTo>
                  <a:pt x="925" y="1158"/>
                </a:lnTo>
                <a:lnTo>
                  <a:pt x="925" y="1160"/>
                </a:lnTo>
                <a:lnTo>
                  <a:pt x="829" y="1160"/>
                </a:lnTo>
                <a:lnTo>
                  <a:pt x="829" y="1157"/>
                </a:lnTo>
                <a:lnTo>
                  <a:pt x="830" y="1158"/>
                </a:lnTo>
                <a:lnTo>
                  <a:pt x="829" y="1148"/>
                </a:lnTo>
                <a:lnTo>
                  <a:pt x="829" y="1145"/>
                </a:lnTo>
                <a:lnTo>
                  <a:pt x="925" y="1145"/>
                </a:lnTo>
                <a:lnTo>
                  <a:pt x="925" y="1146"/>
                </a:lnTo>
                <a:cubicBezTo>
                  <a:pt x="925" y="1149"/>
                  <a:pt x="925" y="1151"/>
                  <a:pt x="924" y="1153"/>
                </a:cubicBezTo>
                <a:lnTo>
                  <a:pt x="924" y="1157"/>
                </a:lnTo>
                <a:lnTo>
                  <a:pt x="924" y="1150"/>
                </a:lnTo>
                <a:lnTo>
                  <a:pt x="924" y="1153"/>
                </a:lnTo>
                <a:cubicBezTo>
                  <a:pt x="924" y="1157"/>
                  <a:pt x="924" y="1161"/>
                  <a:pt x="923" y="1165"/>
                </a:cubicBezTo>
                <a:lnTo>
                  <a:pt x="923" y="1167"/>
                </a:lnTo>
                <a:cubicBezTo>
                  <a:pt x="918" y="1186"/>
                  <a:pt x="901" y="1200"/>
                  <a:pt x="881" y="1203"/>
                </a:cubicBezTo>
                <a:cubicBezTo>
                  <a:pt x="861" y="1205"/>
                  <a:pt x="842" y="1194"/>
                  <a:pt x="833" y="1176"/>
                </a:cubicBezTo>
                <a:lnTo>
                  <a:pt x="834" y="1178"/>
                </a:lnTo>
                <a:lnTo>
                  <a:pt x="832" y="1175"/>
                </a:lnTo>
                <a:lnTo>
                  <a:pt x="919" y="1166"/>
                </a:lnTo>
                <a:lnTo>
                  <a:pt x="919" y="1165"/>
                </a:lnTo>
                <a:lnTo>
                  <a:pt x="919" y="1163"/>
                </a:lnTo>
                <a:lnTo>
                  <a:pt x="919" y="1166"/>
                </a:lnTo>
                <a:cubicBezTo>
                  <a:pt x="917" y="1176"/>
                  <a:pt x="912" y="1185"/>
                  <a:pt x="905" y="1192"/>
                </a:cubicBezTo>
                <a:lnTo>
                  <a:pt x="904" y="1194"/>
                </a:lnTo>
                <a:cubicBezTo>
                  <a:pt x="885" y="1213"/>
                  <a:pt x="855" y="1213"/>
                  <a:pt x="836" y="1194"/>
                </a:cubicBezTo>
                <a:lnTo>
                  <a:pt x="832" y="1190"/>
                </a:lnTo>
                <a:cubicBezTo>
                  <a:pt x="830" y="1187"/>
                  <a:pt x="827" y="1185"/>
                  <a:pt x="825" y="1182"/>
                </a:cubicBezTo>
                <a:lnTo>
                  <a:pt x="822" y="1176"/>
                </a:lnTo>
                <a:lnTo>
                  <a:pt x="862" y="1198"/>
                </a:lnTo>
                <a:lnTo>
                  <a:pt x="859" y="1198"/>
                </a:lnTo>
                <a:lnTo>
                  <a:pt x="907" y="1155"/>
                </a:lnTo>
                <a:lnTo>
                  <a:pt x="906" y="1156"/>
                </a:lnTo>
                <a:lnTo>
                  <a:pt x="906" y="1160"/>
                </a:lnTo>
                <a:lnTo>
                  <a:pt x="810" y="1160"/>
                </a:lnTo>
                <a:lnTo>
                  <a:pt x="810" y="1158"/>
                </a:lnTo>
                <a:lnTo>
                  <a:pt x="810" y="1155"/>
                </a:lnTo>
                <a:lnTo>
                  <a:pt x="810" y="1152"/>
                </a:lnTo>
                <a:lnTo>
                  <a:pt x="810" y="1150"/>
                </a:lnTo>
                <a:lnTo>
                  <a:pt x="906" y="1150"/>
                </a:lnTo>
                <a:lnTo>
                  <a:pt x="906" y="1153"/>
                </a:lnTo>
                <a:lnTo>
                  <a:pt x="906" y="1155"/>
                </a:lnTo>
                <a:lnTo>
                  <a:pt x="810" y="1155"/>
                </a:lnTo>
                <a:lnTo>
                  <a:pt x="810" y="1150"/>
                </a:lnTo>
                <a:lnTo>
                  <a:pt x="810" y="1145"/>
                </a:lnTo>
                <a:lnTo>
                  <a:pt x="906" y="1145"/>
                </a:lnTo>
                <a:lnTo>
                  <a:pt x="906" y="1147"/>
                </a:lnTo>
                <a:lnTo>
                  <a:pt x="906" y="1150"/>
                </a:lnTo>
                <a:cubicBezTo>
                  <a:pt x="906" y="1177"/>
                  <a:pt x="885" y="1198"/>
                  <a:pt x="858" y="1198"/>
                </a:cubicBezTo>
                <a:lnTo>
                  <a:pt x="858" y="1198"/>
                </a:lnTo>
                <a:lnTo>
                  <a:pt x="906" y="1150"/>
                </a:lnTo>
                <a:lnTo>
                  <a:pt x="906" y="1156"/>
                </a:lnTo>
                <a:lnTo>
                  <a:pt x="906" y="1159"/>
                </a:lnTo>
                <a:lnTo>
                  <a:pt x="906" y="1160"/>
                </a:lnTo>
                <a:lnTo>
                  <a:pt x="811" y="1152"/>
                </a:lnTo>
                <a:lnTo>
                  <a:pt x="811" y="1153"/>
                </a:lnTo>
                <a:lnTo>
                  <a:pt x="811" y="1151"/>
                </a:lnTo>
                <a:lnTo>
                  <a:pt x="811" y="1145"/>
                </a:lnTo>
                <a:lnTo>
                  <a:pt x="811" y="1141"/>
                </a:lnTo>
                <a:lnTo>
                  <a:pt x="838" y="1184"/>
                </a:lnTo>
                <a:lnTo>
                  <a:pt x="837" y="1183"/>
                </a:lnTo>
                <a:lnTo>
                  <a:pt x="873" y="1186"/>
                </a:lnTo>
                <a:lnTo>
                  <a:pt x="872" y="1187"/>
                </a:lnTo>
                <a:lnTo>
                  <a:pt x="884" y="1180"/>
                </a:lnTo>
                <a:lnTo>
                  <a:pt x="881" y="1183"/>
                </a:lnTo>
                <a:cubicBezTo>
                  <a:pt x="879" y="1184"/>
                  <a:pt x="877" y="1185"/>
                  <a:pt x="874" y="1186"/>
                </a:cubicBezTo>
                <a:lnTo>
                  <a:pt x="870" y="1188"/>
                </a:lnTo>
                <a:cubicBezTo>
                  <a:pt x="864" y="1192"/>
                  <a:pt x="856" y="1193"/>
                  <a:pt x="849" y="1193"/>
                </a:cubicBezTo>
                <a:lnTo>
                  <a:pt x="842" y="1193"/>
                </a:lnTo>
                <a:lnTo>
                  <a:pt x="841" y="1193"/>
                </a:lnTo>
                <a:cubicBezTo>
                  <a:pt x="817" y="1193"/>
                  <a:pt x="796" y="1175"/>
                  <a:pt x="794" y="1151"/>
                </a:cubicBezTo>
                <a:lnTo>
                  <a:pt x="793" y="1141"/>
                </a:lnTo>
                <a:lnTo>
                  <a:pt x="793" y="1141"/>
                </a:lnTo>
                <a:lnTo>
                  <a:pt x="793" y="1137"/>
                </a:lnTo>
                <a:lnTo>
                  <a:pt x="840" y="1179"/>
                </a:lnTo>
                <a:lnTo>
                  <a:pt x="839" y="1179"/>
                </a:lnTo>
                <a:cubicBezTo>
                  <a:pt x="813" y="1179"/>
                  <a:pt x="791" y="1158"/>
                  <a:pt x="791" y="1131"/>
                </a:cubicBezTo>
                <a:lnTo>
                  <a:pt x="791" y="1128"/>
                </a:lnTo>
                <a:lnTo>
                  <a:pt x="791" y="1126"/>
                </a:lnTo>
                <a:lnTo>
                  <a:pt x="887" y="1132"/>
                </a:lnTo>
                <a:lnTo>
                  <a:pt x="887" y="1135"/>
                </a:lnTo>
                <a:lnTo>
                  <a:pt x="886" y="1140"/>
                </a:lnTo>
                <a:lnTo>
                  <a:pt x="885" y="1124"/>
                </a:lnTo>
                <a:lnTo>
                  <a:pt x="886" y="1128"/>
                </a:lnTo>
                <a:lnTo>
                  <a:pt x="873" y="1106"/>
                </a:lnTo>
                <a:lnTo>
                  <a:pt x="874" y="1107"/>
                </a:lnTo>
                <a:lnTo>
                  <a:pt x="792" y="1141"/>
                </a:lnTo>
                <a:lnTo>
                  <a:pt x="792" y="1138"/>
                </a:lnTo>
                <a:lnTo>
                  <a:pt x="794" y="1149"/>
                </a:lnTo>
                <a:lnTo>
                  <a:pt x="792" y="1139"/>
                </a:lnTo>
                <a:lnTo>
                  <a:pt x="791" y="1134"/>
                </a:lnTo>
                <a:lnTo>
                  <a:pt x="794" y="1147"/>
                </a:lnTo>
                <a:lnTo>
                  <a:pt x="793" y="1144"/>
                </a:lnTo>
                <a:lnTo>
                  <a:pt x="881" y="1148"/>
                </a:lnTo>
                <a:lnTo>
                  <a:pt x="880" y="1150"/>
                </a:lnTo>
                <a:lnTo>
                  <a:pt x="878" y="1153"/>
                </a:lnTo>
                <a:cubicBezTo>
                  <a:pt x="871" y="1169"/>
                  <a:pt x="855" y="1179"/>
                  <a:pt x="837" y="1179"/>
                </a:cubicBezTo>
                <a:cubicBezTo>
                  <a:pt x="820" y="1180"/>
                  <a:pt x="803" y="1171"/>
                  <a:pt x="794" y="1156"/>
                </a:cubicBezTo>
                <a:lnTo>
                  <a:pt x="796" y="1159"/>
                </a:lnTo>
                <a:lnTo>
                  <a:pt x="794" y="1156"/>
                </a:lnTo>
                <a:lnTo>
                  <a:pt x="866" y="1160"/>
                </a:lnTo>
                <a:lnTo>
                  <a:pt x="863" y="1163"/>
                </a:lnTo>
                <a:lnTo>
                  <a:pt x="861" y="1165"/>
                </a:lnTo>
                <a:cubicBezTo>
                  <a:pt x="850" y="1176"/>
                  <a:pt x="835" y="1181"/>
                  <a:pt x="820" y="1179"/>
                </a:cubicBezTo>
                <a:cubicBezTo>
                  <a:pt x="805" y="1177"/>
                  <a:pt x="792" y="1168"/>
                  <a:pt x="785" y="1155"/>
                </a:cubicBezTo>
                <a:lnTo>
                  <a:pt x="782" y="1148"/>
                </a:lnTo>
                <a:lnTo>
                  <a:pt x="779" y="1143"/>
                </a:lnTo>
                <a:lnTo>
                  <a:pt x="822" y="1170"/>
                </a:lnTo>
                <a:lnTo>
                  <a:pt x="820" y="1170"/>
                </a:lnTo>
                <a:lnTo>
                  <a:pt x="867" y="1113"/>
                </a:lnTo>
                <a:lnTo>
                  <a:pt x="867" y="1113"/>
                </a:lnTo>
                <a:lnTo>
                  <a:pt x="868" y="1115"/>
                </a:lnTo>
                <a:lnTo>
                  <a:pt x="773" y="1126"/>
                </a:lnTo>
                <a:lnTo>
                  <a:pt x="773" y="1125"/>
                </a:lnTo>
                <a:lnTo>
                  <a:pt x="774" y="1133"/>
                </a:lnTo>
                <a:lnTo>
                  <a:pt x="773" y="1126"/>
                </a:lnTo>
                <a:lnTo>
                  <a:pt x="772" y="1122"/>
                </a:lnTo>
                <a:lnTo>
                  <a:pt x="772" y="1118"/>
                </a:lnTo>
                <a:lnTo>
                  <a:pt x="865" y="1128"/>
                </a:lnTo>
                <a:lnTo>
                  <a:pt x="865" y="1129"/>
                </a:lnTo>
                <a:lnTo>
                  <a:pt x="866" y="1121"/>
                </a:lnTo>
                <a:lnTo>
                  <a:pt x="866" y="1124"/>
                </a:lnTo>
                <a:cubicBezTo>
                  <a:pt x="866" y="1127"/>
                  <a:pt x="865" y="1130"/>
                  <a:pt x="864" y="1133"/>
                </a:cubicBezTo>
                <a:lnTo>
                  <a:pt x="863" y="1136"/>
                </a:lnTo>
                <a:lnTo>
                  <a:pt x="863" y="1137"/>
                </a:lnTo>
                <a:cubicBezTo>
                  <a:pt x="856" y="1158"/>
                  <a:pt x="836" y="1171"/>
                  <a:pt x="814" y="1170"/>
                </a:cubicBezTo>
                <a:cubicBezTo>
                  <a:pt x="792" y="1169"/>
                  <a:pt x="774" y="1153"/>
                  <a:pt x="770" y="1131"/>
                </a:cubicBezTo>
                <a:lnTo>
                  <a:pt x="769" y="1129"/>
                </a:lnTo>
                <a:cubicBezTo>
                  <a:pt x="769" y="1126"/>
                  <a:pt x="768" y="1123"/>
                  <a:pt x="768" y="1119"/>
                </a:cubicBezTo>
                <a:lnTo>
                  <a:pt x="768" y="1115"/>
                </a:lnTo>
                <a:lnTo>
                  <a:pt x="768" y="1110"/>
                </a:lnTo>
                <a:lnTo>
                  <a:pt x="769" y="1118"/>
                </a:lnTo>
                <a:lnTo>
                  <a:pt x="769" y="1115"/>
                </a:lnTo>
                <a:lnTo>
                  <a:pt x="864" y="1107"/>
                </a:lnTo>
                <a:lnTo>
                  <a:pt x="864" y="1108"/>
                </a:lnTo>
                <a:lnTo>
                  <a:pt x="864" y="1112"/>
                </a:lnTo>
                <a:lnTo>
                  <a:pt x="864" y="1117"/>
                </a:lnTo>
                <a:lnTo>
                  <a:pt x="864" y="1123"/>
                </a:lnTo>
                <a:lnTo>
                  <a:pt x="864" y="1128"/>
                </a:lnTo>
                <a:lnTo>
                  <a:pt x="864" y="1131"/>
                </a:lnTo>
                <a:cubicBezTo>
                  <a:pt x="864" y="1155"/>
                  <a:pt x="847" y="1175"/>
                  <a:pt x="824" y="1179"/>
                </a:cubicBezTo>
                <a:cubicBezTo>
                  <a:pt x="800" y="1183"/>
                  <a:pt x="778" y="1169"/>
                  <a:pt x="770" y="1147"/>
                </a:cubicBezTo>
                <a:lnTo>
                  <a:pt x="769" y="1140"/>
                </a:lnTo>
                <a:lnTo>
                  <a:pt x="767" y="1130"/>
                </a:lnTo>
                <a:lnTo>
                  <a:pt x="766" y="1125"/>
                </a:lnTo>
                <a:lnTo>
                  <a:pt x="768" y="1134"/>
                </a:lnTo>
                <a:lnTo>
                  <a:pt x="769" y="1136"/>
                </a:lnTo>
                <a:lnTo>
                  <a:pt x="767" y="1132"/>
                </a:lnTo>
                <a:lnTo>
                  <a:pt x="785" y="1153"/>
                </a:lnTo>
                <a:lnTo>
                  <a:pt x="783" y="1152"/>
                </a:lnTo>
                <a:lnTo>
                  <a:pt x="850" y="1139"/>
                </a:lnTo>
                <a:lnTo>
                  <a:pt x="849" y="1141"/>
                </a:lnTo>
                <a:lnTo>
                  <a:pt x="856" y="1121"/>
                </a:lnTo>
                <a:lnTo>
                  <a:pt x="856" y="1124"/>
                </a:lnTo>
                <a:cubicBezTo>
                  <a:pt x="856" y="1127"/>
                  <a:pt x="855" y="1130"/>
                  <a:pt x="854" y="1133"/>
                </a:cubicBezTo>
                <a:lnTo>
                  <a:pt x="853" y="1136"/>
                </a:lnTo>
                <a:cubicBezTo>
                  <a:pt x="852" y="1140"/>
                  <a:pt x="850" y="1144"/>
                  <a:pt x="847" y="1147"/>
                </a:cubicBezTo>
                <a:lnTo>
                  <a:pt x="846" y="1149"/>
                </a:lnTo>
                <a:cubicBezTo>
                  <a:pt x="836" y="1164"/>
                  <a:pt x="818" y="1172"/>
                  <a:pt x="800" y="1170"/>
                </a:cubicBezTo>
                <a:cubicBezTo>
                  <a:pt x="782" y="1167"/>
                  <a:pt x="767" y="1155"/>
                  <a:pt x="761" y="1137"/>
                </a:cubicBezTo>
                <a:lnTo>
                  <a:pt x="760" y="1136"/>
                </a:lnTo>
                <a:lnTo>
                  <a:pt x="759" y="1133"/>
                </a:lnTo>
                <a:cubicBezTo>
                  <a:pt x="759" y="1130"/>
                  <a:pt x="758" y="1127"/>
                  <a:pt x="757" y="1124"/>
                </a:cubicBezTo>
                <a:lnTo>
                  <a:pt x="757" y="1121"/>
                </a:lnTo>
                <a:lnTo>
                  <a:pt x="759" y="1129"/>
                </a:lnTo>
                <a:lnTo>
                  <a:pt x="758" y="1128"/>
                </a:lnTo>
                <a:lnTo>
                  <a:pt x="844" y="1139"/>
                </a:lnTo>
                <a:lnTo>
                  <a:pt x="843" y="1141"/>
                </a:lnTo>
                <a:lnTo>
                  <a:pt x="851" y="1114"/>
                </a:lnTo>
                <a:lnTo>
                  <a:pt x="851" y="1117"/>
                </a:lnTo>
                <a:lnTo>
                  <a:pt x="803" y="1069"/>
                </a:lnTo>
                <a:lnTo>
                  <a:pt x="805" y="1069"/>
                </a:lnTo>
                <a:lnTo>
                  <a:pt x="807" y="1069"/>
                </a:lnTo>
                <a:cubicBezTo>
                  <a:pt x="822" y="1069"/>
                  <a:pt x="836" y="1076"/>
                  <a:pt x="845" y="1088"/>
                </a:cubicBezTo>
                <a:cubicBezTo>
                  <a:pt x="854" y="1100"/>
                  <a:pt x="857" y="1116"/>
                  <a:pt x="853" y="1130"/>
                </a:cubicBezTo>
                <a:lnTo>
                  <a:pt x="852" y="1134"/>
                </a:lnTo>
                <a:cubicBezTo>
                  <a:pt x="850" y="1141"/>
                  <a:pt x="846" y="1149"/>
                  <a:pt x="840" y="1154"/>
                </a:cubicBezTo>
                <a:lnTo>
                  <a:pt x="838" y="1156"/>
                </a:lnTo>
                <a:cubicBezTo>
                  <a:pt x="827" y="1168"/>
                  <a:pt x="810" y="1173"/>
                  <a:pt x="793" y="1169"/>
                </a:cubicBezTo>
                <a:cubicBezTo>
                  <a:pt x="777" y="1165"/>
                  <a:pt x="764" y="1153"/>
                  <a:pt x="759" y="1137"/>
                </a:cubicBezTo>
                <a:lnTo>
                  <a:pt x="757" y="1129"/>
                </a:lnTo>
                <a:lnTo>
                  <a:pt x="756" y="1125"/>
                </a:lnTo>
                <a:lnTo>
                  <a:pt x="754" y="1119"/>
                </a:lnTo>
                <a:lnTo>
                  <a:pt x="754" y="1117"/>
                </a:lnTo>
                <a:lnTo>
                  <a:pt x="849" y="1107"/>
                </a:lnTo>
                <a:lnTo>
                  <a:pt x="849" y="1109"/>
                </a:lnTo>
                <a:lnTo>
                  <a:pt x="848" y="1102"/>
                </a:lnTo>
                <a:lnTo>
                  <a:pt x="849" y="1106"/>
                </a:lnTo>
                <a:cubicBezTo>
                  <a:pt x="852" y="1129"/>
                  <a:pt x="838" y="1151"/>
                  <a:pt x="816" y="1158"/>
                </a:cubicBezTo>
                <a:cubicBezTo>
                  <a:pt x="793" y="1165"/>
                  <a:pt x="769" y="1155"/>
                  <a:pt x="759" y="1134"/>
                </a:cubicBezTo>
                <a:lnTo>
                  <a:pt x="757" y="1131"/>
                </a:lnTo>
                <a:lnTo>
                  <a:pt x="762" y="1138"/>
                </a:lnTo>
                <a:lnTo>
                  <a:pt x="760" y="1136"/>
                </a:lnTo>
                <a:lnTo>
                  <a:pt x="828" y="1145"/>
                </a:lnTo>
                <a:lnTo>
                  <a:pt x="826" y="1147"/>
                </a:lnTo>
                <a:lnTo>
                  <a:pt x="833" y="1140"/>
                </a:lnTo>
                <a:lnTo>
                  <a:pt x="830" y="1143"/>
                </a:lnTo>
                <a:cubicBezTo>
                  <a:pt x="821" y="1154"/>
                  <a:pt x="808" y="1160"/>
                  <a:pt x="793" y="1160"/>
                </a:cubicBezTo>
                <a:lnTo>
                  <a:pt x="792" y="1160"/>
                </a:lnTo>
                <a:lnTo>
                  <a:pt x="791" y="1160"/>
                </a:lnTo>
                <a:lnTo>
                  <a:pt x="838" y="1103"/>
                </a:lnTo>
                <a:lnTo>
                  <a:pt x="839" y="1106"/>
                </a:lnTo>
                <a:cubicBezTo>
                  <a:pt x="839" y="1109"/>
                  <a:pt x="839" y="1112"/>
                  <a:pt x="839" y="1115"/>
                </a:cubicBezTo>
                <a:lnTo>
                  <a:pt x="839" y="1117"/>
                </a:lnTo>
                <a:cubicBezTo>
                  <a:pt x="839" y="1143"/>
                  <a:pt x="818" y="1165"/>
                  <a:pt x="791" y="1165"/>
                </a:cubicBezTo>
                <a:lnTo>
                  <a:pt x="790" y="1165"/>
                </a:lnTo>
                <a:cubicBezTo>
                  <a:pt x="764" y="1165"/>
                  <a:pt x="742" y="1143"/>
                  <a:pt x="742" y="1117"/>
                </a:cubicBezTo>
                <a:lnTo>
                  <a:pt x="742" y="1109"/>
                </a:lnTo>
                <a:lnTo>
                  <a:pt x="742" y="1105"/>
                </a:lnTo>
                <a:lnTo>
                  <a:pt x="742" y="1103"/>
                </a:lnTo>
                <a:lnTo>
                  <a:pt x="836" y="1118"/>
                </a:lnTo>
                <a:lnTo>
                  <a:pt x="836" y="1120"/>
                </a:lnTo>
                <a:lnTo>
                  <a:pt x="835" y="1123"/>
                </a:lnTo>
                <a:cubicBezTo>
                  <a:pt x="828" y="1142"/>
                  <a:pt x="810" y="1155"/>
                  <a:pt x="789" y="1155"/>
                </a:cubicBezTo>
                <a:lnTo>
                  <a:pt x="787" y="1155"/>
                </a:lnTo>
                <a:cubicBezTo>
                  <a:pt x="772" y="1155"/>
                  <a:pt x="758" y="1148"/>
                  <a:pt x="749" y="1136"/>
                </a:cubicBezTo>
                <a:lnTo>
                  <a:pt x="748" y="1135"/>
                </a:lnTo>
                <a:lnTo>
                  <a:pt x="746" y="1133"/>
                </a:lnTo>
                <a:lnTo>
                  <a:pt x="784" y="1151"/>
                </a:lnTo>
                <a:lnTo>
                  <a:pt x="783" y="1151"/>
                </a:lnTo>
                <a:lnTo>
                  <a:pt x="782" y="1151"/>
                </a:lnTo>
                <a:cubicBezTo>
                  <a:pt x="756" y="1151"/>
                  <a:pt x="734" y="1129"/>
                  <a:pt x="734" y="1103"/>
                </a:cubicBezTo>
                <a:lnTo>
                  <a:pt x="734" y="1097"/>
                </a:lnTo>
                <a:lnTo>
                  <a:pt x="734" y="1093"/>
                </a:lnTo>
                <a:cubicBezTo>
                  <a:pt x="734" y="1068"/>
                  <a:pt x="754" y="1047"/>
                  <a:pt x="779" y="1046"/>
                </a:cubicBezTo>
                <a:cubicBezTo>
                  <a:pt x="805" y="1044"/>
                  <a:pt x="827" y="1062"/>
                  <a:pt x="830" y="1088"/>
                </a:cubicBezTo>
                <a:lnTo>
                  <a:pt x="831" y="1097"/>
                </a:lnTo>
                <a:lnTo>
                  <a:pt x="831" y="1103"/>
                </a:lnTo>
                <a:cubicBezTo>
                  <a:pt x="831" y="1110"/>
                  <a:pt x="829" y="1118"/>
                  <a:pt x="826" y="1124"/>
                </a:cubicBezTo>
                <a:lnTo>
                  <a:pt x="824" y="1127"/>
                </a:lnTo>
                <a:cubicBezTo>
                  <a:pt x="822" y="1132"/>
                  <a:pt x="819" y="1136"/>
                  <a:pt x="815" y="1140"/>
                </a:cubicBezTo>
                <a:lnTo>
                  <a:pt x="814" y="1141"/>
                </a:lnTo>
                <a:cubicBezTo>
                  <a:pt x="804" y="1152"/>
                  <a:pt x="790" y="1157"/>
                  <a:pt x="775" y="1155"/>
                </a:cubicBezTo>
                <a:cubicBezTo>
                  <a:pt x="761" y="1154"/>
                  <a:pt x="748" y="1146"/>
                  <a:pt x="740" y="1134"/>
                </a:cubicBezTo>
                <a:lnTo>
                  <a:pt x="739" y="1133"/>
                </a:lnTo>
                <a:cubicBezTo>
                  <a:pt x="737" y="1129"/>
                  <a:pt x="735" y="1125"/>
                  <a:pt x="733" y="1121"/>
                </a:cubicBezTo>
                <a:lnTo>
                  <a:pt x="732" y="1118"/>
                </a:lnTo>
                <a:lnTo>
                  <a:pt x="740" y="1133"/>
                </a:lnTo>
                <a:lnTo>
                  <a:pt x="736" y="1128"/>
                </a:lnTo>
                <a:lnTo>
                  <a:pt x="774" y="1146"/>
                </a:lnTo>
                <a:lnTo>
                  <a:pt x="773" y="1146"/>
                </a:lnTo>
                <a:cubicBezTo>
                  <a:pt x="755" y="1146"/>
                  <a:pt x="739" y="1136"/>
                  <a:pt x="731" y="1119"/>
                </a:cubicBezTo>
                <a:lnTo>
                  <a:pt x="730" y="1117"/>
                </a:lnTo>
                <a:cubicBezTo>
                  <a:pt x="728" y="1114"/>
                  <a:pt x="726" y="1110"/>
                  <a:pt x="725" y="1105"/>
                </a:cubicBezTo>
                <a:lnTo>
                  <a:pt x="725" y="1103"/>
                </a:lnTo>
                <a:cubicBezTo>
                  <a:pt x="722" y="1089"/>
                  <a:pt x="726" y="1074"/>
                  <a:pt x="735" y="1063"/>
                </a:cubicBezTo>
                <a:cubicBezTo>
                  <a:pt x="744" y="1052"/>
                  <a:pt x="758" y="1045"/>
                  <a:pt x="772" y="1045"/>
                </a:cubicBezTo>
                <a:lnTo>
                  <a:pt x="773" y="1045"/>
                </a:lnTo>
                <a:cubicBezTo>
                  <a:pt x="789" y="1045"/>
                  <a:pt x="804" y="1053"/>
                  <a:pt x="813" y="1067"/>
                </a:cubicBezTo>
                <a:cubicBezTo>
                  <a:pt x="822" y="1080"/>
                  <a:pt x="823" y="1097"/>
                  <a:pt x="818" y="1111"/>
                </a:cubicBezTo>
                <a:lnTo>
                  <a:pt x="817" y="1114"/>
                </a:lnTo>
                <a:cubicBezTo>
                  <a:pt x="815" y="1118"/>
                  <a:pt x="813" y="1121"/>
                  <a:pt x="810" y="1125"/>
                </a:cubicBezTo>
                <a:lnTo>
                  <a:pt x="809" y="1127"/>
                </a:lnTo>
                <a:cubicBezTo>
                  <a:pt x="804" y="1134"/>
                  <a:pt x="796" y="1139"/>
                  <a:pt x="788" y="1143"/>
                </a:cubicBezTo>
                <a:lnTo>
                  <a:pt x="786" y="1144"/>
                </a:lnTo>
                <a:cubicBezTo>
                  <a:pt x="774" y="1148"/>
                  <a:pt x="762" y="1148"/>
                  <a:pt x="750" y="1144"/>
                </a:cubicBezTo>
                <a:lnTo>
                  <a:pt x="748" y="1143"/>
                </a:lnTo>
                <a:cubicBezTo>
                  <a:pt x="732" y="1136"/>
                  <a:pt x="720" y="1121"/>
                  <a:pt x="718" y="1104"/>
                </a:cubicBezTo>
                <a:lnTo>
                  <a:pt x="716" y="1090"/>
                </a:lnTo>
                <a:lnTo>
                  <a:pt x="716" y="1086"/>
                </a:lnTo>
                <a:lnTo>
                  <a:pt x="717" y="1096"/>
                </a:lnTo>
                <a:lnTo>
                  <a:pt x="717" y="1093"/>
                </a:lnTo>
                <a:lnTo>
                  <a:pt x="764" y="1132"/>
                </a:lnTo>
                <a:lnTo>
                  <a:pt x="763" y="1132"/>
                </a:lnTo>
                <a:lnTo>
                  <a:pt x="811" y="1084"/>
                </a:lnTo>
                <a:lnTo>
                  <a:pt x="811" y="1085"/>
                </a:lnTo>
                <a:cubicBezTo>
                  <a:pt x="811" y="1088"/>
                  <a:pt x="811" y="1091"/>
                  <a:pt x="811" y="1093"/>
                </a:cubicBezTo>
                <a:lnTo>
                  <a:pt x="810" y="1096"/>
                </a:lnTo>
                <a:cubicBezTo>
                  <a:pt x="806" y="1121"/>
                  <a:pt x="784" y="1138"/>
                  <a:pt x="759" y="1136"/>
                </a:cubicBezTo>
                <a:cubicBezTo>
                  <a:pt x="734" y="1134"/>
                  <a:pt x="715" y="1113"/>
                  <a:pt x="715" y="1088"/>
                </a:cubicBezTo>
                <a:lnTo>
                  <a:pt x="715" y="1086"/>
                </a:lnTo>
                <a:lnTo>
                  <a:pt x="715" y="1084"/>
                </a:lnTo>
                <a:lnTo>
                  <a:pt x="763" y="1132"/>
                </a:lnTo>
                <a:lnTo>
                  <a:pt x="760" y="1132"/>
                </a:lnTo>
                <a:lnTo>
                  <a:pt x="798" y="1114"/>
                </a:lnTo>
                <a:lnTo>
                  <a:pt x="792" y="1120"/>
                </a:lnTo>
                <a:lnTo>
                  <a:pt x="790" y="1122"/>
                </a:lnTo>
                <a:cubicBezTo>
                  <a:pt x="781" y="1132"/>
                  <a:pt x="767" y="1137"/>
                  <a:pt x="753" y="1136"/>
                </a:cubicBezTo>
                <a:cubicBezTo>
                  <a:pt x="739" y="1135"/>
                  <a:pt x="726" y="1128"/>
                  <a:pt x="718" y="1117"/>
                </a:cubicBezTo>
                <a:lnTo>
                  <a:pt x="714" y="1111"/>
                </a:lnTo>
                <a:lnTo>
                  <a:pt x="712" y="1109"/>
                </a:lnTo>
                <a:lnTo>
                  <a:pt x="753" y="1132"/>
                </a:lnTo>
                <a:lnTo>
                  <a:pt x="753" y="1132"/>
                </a:lnTo>
                <a:lnTo>
                  <a:pt x="799" y="1097"/>
                </a:lnTo>
                <a:lnTo>
                  <a:pt x="798" y="1102"/>
                </a:lnTo>
                <a:cubicBezTo>
                  <a:pt x="797" y="1105"/>
                  <a:pt x="796" y="1108"/>
                  <a:pt x="794" y="1111"/>
                </a:cubicBezTo>
                <a:lnTo>
                  <a:pt x="792" y="1115"/>
                </a:lnTo>
                <a:cubicBezTo>
                  <a:pt x="786" y="1129"/>
                  <a:pt x="772" y="1138"/>
                  <a:pt x="757" y="1141"/>
                </a:cubicBezTo>
                <a:cubicBezTo>
                  <a:pt x="742" y="1143"/>
                  <a:pt x="726" y="1138"/>
                  <a:pt x="716" y="1127"/>
                </a:cubicBezTo>
                <a:lnTo>
                  <a:pt x="714" y="1126"/>
                </a:lnTo>
                <a:cubicBezTo>
                  <a:pt x="710" y="1122"/>
                  <a:pt x="707" y="1118"/>
                  <a:pt x="705" y="1113"/>
                </a:cubicBezTo>
                <a:lnTo>
                  <a:pt x="705" y="1113"/>
                </a:lnTo>
                <a:lnTo>
                  <a:pt x="705" y="1112"/>
                </a:lnTo>
                <a:lnTo>
                  <a:pt x="704" y="1111"/>
                </a:lnTo>
                <a:lnTo>
                  <a:pt x="790" y="1096"/>
                </a:lnTo>
                <a:lnTo>
                  <a:pt x="790" y="1098"/>
                </a:lnTo>
                <a:lnTo>
                  <a:pt x="790" y="1077"/>
                </a:lnTo>
                <a:lnTo>
                  <a:pt x="791" y="1079"/>
                </a:lnTo>
                <a:lnTo>
                  <a:pt x="695" y="1088"/>
                </a:lnTo>
                <a:lnTo>
                  <a:pt x="695" y="1086"/>
                </a:lnTo>
                <a:lnTo>
                  <a:pt x="696" y="1096"/>
                </a:lnTo>
                <a:lnTo>
                  <a:pt x="696" y="1093"/>
                </a:lnTo>
                <a:lnTo>
                  <a:pt x="788" y="1102"/>
                </a:lnTo>
                <a:lnTo>
                  <a:pt x="787" y="1104"/>
                </a:lnTo>
                <a:cubicBezTo>
                  <a:pt x="785" y="1108"/>
                  <a:pt x="783" y="1112"/>
                  <a:pt x="780" y="1115"/>
                </a:cubicBezTo>
                <a:lnTo>
                  <a:pt x="779" y="1117"/>
                </a:lnTo>
                <a:cubicBezTo>
                  <a:pt x="768" y="1132"/>
                  <a:pt x="750" y="1139"/>
                  <a:pt x="733" y="1136"/>
                </a:cubicBezTo>
                <a:cubicBezTo>
                  <a:pt x="715" y="1133"/>
                  <a:pt x="701" y="1121"/>
                  <a:pt x="695" y="1104"/>
                </a:cubicBezTo>
                <a:lnTo>
                  <a:pt x="694" y="1102"/>
                </a:lnTo>
                <a:lnTo>
                  <a:pt x="693" y="1099"/>
                </a:lnTo>
                <a:lnTo>
                  <a:pt x="692" y="1096"/>
                </a:lnTo>
                <a:lnTo>
                  <a:pt x="695" y="1102"/>
                </a:lnTo>
                <a:lnTo>
                  <a:pt x="694" y="1100"/>
                </a:lnTo>
                <a:lnTo>
                  <a:pt x="783" y="1094"/>
                </a:lnTo>
                <a:lnTo>
                  <a:pt x="782" y="1097"/>
                </a:lnTo>
                <a:cubicBezTo>
                  <a:pt x="780" y="1102"/>
                  <a:pt x="777" y="1107"/>
                  <a:pt x="774" y="1111"/>
                </a:cubicBezTo>
                <a:lnTo>
                  <a:pt x="773" y="1113"/>
                </a:lnTo>
                <a:cubicBezTo>
                  <a:pt x="762" y="1128"/>
                  <a:pt x="743" y="1135"/>
                  <a:pt x="724" y="1131"/>
                </a:cubicBezTo>
                <a:cubicBezTo>
                  <a:pt x="706" y="1127"/>
                  <a:pt x="691" y="1112"/>
                  <a:pt x="688" y="1094"/>
                </a:cubicBezTo>
                <a:lnTo>
                  <a:pt x="686" y="1086"/>
                </a:lnTo>
                <a:lnTo>
                  <a:pt x="684" y="1079"/>
                </a:lnTo>
                <a:lnTo>
                  <a:pt x="731" y="1117"/>
                </a:lnTo>
                <a:lnTo>
                  <a:pt x="729" y="1117"/>
                </a:lnTo>
                <a:lnTo>
                  <a:pt x="775" y="1056"/>
                </a:lnTo>
                <a:lnTo>
                  <a:pt x="776" y="1061"/>
                </a:lnTo>
                <a:cubicBezTo>
                  <a:pt x="781" y="1075"/>
                  <a:pt x="778" y="1091"/>
                  <a:pt x="769" y="1103"/>
                </a:cubicBezTo>
                <a:cubicBezTo>
                  <a:pt x="760" y="1115"/>
                  <a:pt x="746" y="1122"/>
                  <a:pt x="730" y="1122"/>
                </a:cubicBezTo>
                <a:lnTo>
                  <a:pt x="730" y="1122"/>
                </a:lnTo>
                <a:cubicBezTo>
                  <a:pt x="707" y="1122"/>
                  <a:pt x="686" y="1106"/>
                  <a:pt x="683" y="1082"/>
                </a:cubicBezTo>
                <a:lnTo>
                  <a:pt x="682" y="1079"/>
                </a:lnTo>
                <a:lnTo>
                  <a:pt x="687" y="1093"/>
                </a:lnTo>
                <a:lnTo>
                  <a:pt x="686" y="1091"/>
                </a:lnTo>
                <a:lnTo>
                  <a:pt x="773" y="1087"/>
                </a:lnTo>
                <a:lnTo>
                  <a:pt x="770" y="1094"/>
                </a:lnTo>
                <a:lnTo>
                  <a:pt x="768" y="1098"/>
                </a:lnTo>
                <a:cubicBezTo>
                  <a:pt x="761" y="1114"/>
                  <a:pt x="746" y="1125"/>
                  <a:pt x="729" y="1127"/>
                </a:cubicBezTo>
                <a:cubicBezTo>
                  <a:pt x="711" y="1128"/>
                  <a:pt x="694" y="1120"/>
                  <a:pt x="685" y="1106"/>
                </a:cubicBezTo>
                <a:lnTo>
                  <a:pt x="684" y="1104"/>
                </a:lnTo>
                <a:cubicBezTo>
                  <a:pt x="678" y="1096"/>
                  <a:pt x="675" y="1087"/>
                  <a:pt x="675" y="1077"/>
                </a:cubicBezTo>
                <a:lnTo>
                  <a:pt x="675" y="1074"/>
                </a:lnTo>
                <a:lnTo>
                  <a:pt x="723" y="1122"/>
                </a:lnTo>
                <a:lnTo>
                  <a:pt x="722" y="1122"/>
                </a:lnTo>
                <a:cubicBezTo>
                  <a:pt x="698" y="1122"/>
                  <a:pt x="677" y="1104"/>
                  <a:pt x="674" y="1080"/>
                </a:cubicBezTo>
                <a:lnTo>
                  <a:pt x="674" y="1075"/>
                </a:lnTo>
                <a:lnTo>
                  <a:pt x="673" y="1070"/>
                </a:lnTo>
                <a:lnTo>
                  <a:pt x="682" y="1092"/>
                </a:lnTo>
                <a:lnTo>
                  <a:pt x="678" y="1087"/>
                </a:lnTo>
                <a:cubicBezTo>
                  <a:pt x="671" y="1078"/>
                  <a:pt x="668" y="1066"/>
                  <a:pt x="670" y="1055"/>
                </a:cubicBezTo>
                <a:lnTo>
                  <a:pt x="670" y="1050"/>
                </a:lnTo>
                <a:lnTo>
                  <a:pt x="671" y="1064"/>
                </a:lnTo>
                <a:lnTo>
                  <a:pt x="670" y="1059"/>
                </a:lnTo>
                <a:lnTo>
                  <a:pt x="672" y="1067"/>
                </a:lnTo>
                <a:lnTo>
                  <a:pt x="671" y="1063"/>
                </a:lnTo>
                <a:lnTo>
                  <a:pt x="755" y="1073"/>
                </a:lnTo>
                <a:lnTo>
                  <a:pt x="754" y="1074"/>
                </a:lnTo>
                <a:lnTo>
                  <a:pt x="761" y="1061"/>
                </a:lnTo>
                <a:lnTo>
                  <a:pt x="760" y="1064"/>
                </a:lnTo>
                <a:cubicBezTo>
                  <a:pt x="759" y="1067"/>
                  <a:pt x="758" y="1070"/>
                  <a:pt x="756" y="1072"/>
                </a:cubicBezTo>
                <a:lnTo>
                  <a:pt x="752" y="1081"/>
                </a:lnTo>
                <a:lnTo>
                  <a:pt x="751" y="1082"/>
                </a:lnTo>
                <a:cubicBezTo>
                  <a:pt x="740" y="1098"/>
                  <a:pt x="721" y="1106"/>
                  <a:pt x="703" y="1103"/>
                </a:cubicBezTo>
                <a:cubicBezTo>
                  <a:pt x="684" y="1100"/>
                  <a:pt x="669" y="1086"/>
                  <a:pt x="664" y="1067"/>
                </a:cubicBezTo>
                <a:lnTo>
                  <a:pt x="663" y="1059"/>
                </a:lnTo>
                <a:lnTo>
                  <a:pt x="662" y="1055"/>
                </a:lnTo>
                <a:lnTo>
                  <a:pt x="661" y="1047"/>
                </a:lnTo>
                <a:lnTo>
                  <a:pt x="669" y="1068"/>
                </a:lnTo>
                <a:lnTo>
                  <a:pt x="663" y="1059"/>
                </a:lnTo>
                <a:lnTo>
                  <a:pt x="669" y="1065"/>
                </a:lnTo>
                <a:lnTo>
                  <a:pt x="664" y="1061"/>
                </a:lnTo>
                <a:lnTo>
                  <a:pt x="698" y="1075"/>
                </a:lnTo>
                <a:lnTo>
                  <a:pt x="695" y="1075"/>
                </a:lnTo>
                <a:lnTo>
                  <a:pt x="692" y="1075"/>
                </a:lnTo>
                <a:cubicBezTo>
                  <a:pt x="670" y="1075"/>
                  <a:pt x="650" y="1059"/>
                  <a:pt x="646" y="1037"/>
                </a:cubicBezTo>
                <a:lnTo>
                  <a:pt x="645" y="1033"/>
                </a:lnTo>
                <a:cubicBezTo>
                  <a:pt x="644" y="1029"/>
                  <a:pt x="643" y="1026"/>
                  <a:pt x="643" y="1022"/>
                </a:cubicBezTo>
                <a:lnTo>
                  <a:pt x="643" y="1017"/>
                </a:lnTo>
                <a:lnTo>
                  <a:pt x="643" y="1007"/>
                </a:lnTo>
                <a:lnTo>
                  <a:pt x="644" y="1015"/>
                </a:lnTo>
                <a:lnTo>
                  <a:pt x="642" y="1003"/>
                </a:lnTo>
                <a:lnTo>
                  <a:pt x="641" y="993"/>
                </a:lnTo>
                <a:lnTo>
                  <a:pt x="651" y="1018"/>
                </a:lnTo>
                <a:lnTo>
                  <a:pt x="649" y="1015"/>
                </a:lnTo>
                <a:lnTo>
                  <a:pt x="645" y="1011"/>
                </a:lnTo>
                <a:lnTo>
                  <a:pt x="651" y="1016"/>
                </a:lnTo>
                <a:lnTo>
                  <a:pt x="648" y="1014"/>
                </a:lnTo>
                <a:cubicBezTo>
                  <a:pt x="644" y="1011"/>
                  <a:pt x="640" y="1007"/>
                  <a:pt x="637" y="1002"/>
                </a:cubicBezTo>
                <a:lnTo>
                  <a:pt x="636" y="999"/>
                </a:lnTo>
                <a:cubicBezTo>
                  <a:pt x="632" y="993"/>
                  <a:pt x="630" y="986"/>
                  <a:pt x="629" y="978"/>
                </a:cubicBezTo>
                <a:lnTo>
                  <a:pt x="629" y="965"/>
                </a:lnTo>
                <a:lnTo>
                  <a:pt x="629" y="957"/>
                </a:lnTo>
                <a:lnTo>
                  <a:pt x="630" y="946"/>
                </a:lnTo>
                <a:lnTo>
                  <a:pt x="630" y="941"/>
                </a:lnTo>
                <a:lnTo>
                  <a:pt x="631" y="951"/>
                </a:lnTo>
                <a:lnTo>
                  <a:pt x="629" y="944"/>
                </a:lnTo>
                <a:lnTo>
                  <a:pt x="629" y="937"/>
                </a:lnTo>
                <a:lnTo>
                  <a:pt x="627" y="928"/>
                </a:lnTo>
                <a:lnTo>
                  <a:pt x="673" y="965"/>
                </a:lnTo>
                <a:lnTo>
                  <a:pt x="673" y="965"/>
                </a:lnTo>
                <a:cubicBezTo>
                  <a:pt x="646" y="965"/>
                  <a:pt x="625" y="944"/>
                  <a:pt x="625" y="917"/>
                </a:cubicBezTo>
                <a:lnTo>
                  <a:pt x="625" y="914"/>
                </a:lnTo>
                <a:lnTo>
                  <a:pt x="624" y="903"/>
                </a:lnTo>
                <a:lnTo>
                  <a:pt x="624" y="898"/>
                </a:lnTo>
                <a:cubicBezTo>
                  <a:pt x="624" y="896"/>
                  <a:pt x="625" y="893"/>
                  <a:pt x="625" y="891"/>
                </a:cubicBezTo>
                <a:lnTo>
                  <a:pt x="626" y="888"/>
                </a:lnTo>
                <a:lnTo>
                  <a:pt x="625" y="895"/>
                </a:lnTo>
                <a:lnTo>
                  <a:pt x="625" y="893"/>
                </a:lnTo>
                <a:lnTo>
                  <a:pt x="720" y="903"/>
                </a:lnTo>
                <a:lnTo>
                  <a:pt x="720" y="905"/>
                </a:lnTo>
                <a:lnTo>
                  <a:pt x="719" y="908"/>
                </a:lnTo>
                <a:cubicBezTo>
                  <a:pt x="715" y="927"/>
                  <a:pt x="700" y="942"/>
                  <a:pt x="681" y="946"/>
                </a:cubicBezTo>
                <a:cubicBezTo>
                  <a:pt x="662" y="949"/>
                  <a:pt x="643" y="941"/>
                  <a:pt x="632" y="925"/>
                </a:cubicBezTo>
                <a:lnTo>
                  <a:pt x="631" y="924"/>
                </a:lnTo>
                <a:cubicBezTo>
                  <a:pt x="628" y="919"/>
                  <a:pt x="626" y="915"/>
                  <a:pt x="625" y="910"/>
                </a:cubicBezTo>
                <a:lnTo>
                  <a:pt x="623" y="904"/>
                </a:lnTo>
                <a:lnTo>
                  <a:pt x="622" y="897"/>
                </a:lnTo>
                <a:lnTo>
                  <a:pt x="620" y="890"/>
                </a:lnTo>
                <a:cubicBezTo>
                  <a:pt x="617" y="875"/>
                  <a:pt x="621" y="861"/>
                  <a:pt x="630" y="849"/>
                </a:cubicBezTo>
                <a:cubicBezTo>
                  <a:pt x="639" y="838"/>
                  <a:pt x="652" y="831"/>
                  <a:pt x="667" y="831"/>
                </a:cubicBezTo>
                <a:lnTo>
                  <a:pt x="668" y="831"/>
                </a:lnTo>
                <a:lnTo>
                  <a:pt x="620" y="879"/>
                </a:lnTo>
                <a:lnTo>
                  <a:pt x="620" y="872"/>
                </a:lnTo>
                <a:lnTo>
                  <a:pt x="620" y="867"/>
                </a:lnTo>
                <a:lnTo>
                  <a:pt x="620" y="865"/>
                </a:lnTo>
                <a:lnTo>
                  <a:pt x="715" y="877"/>
                </a:lnTo>
                <a:lnTo>
                  <a:pt x="714" y="879"/>
                </a:lnTo>
                <a:lnTo>
                  <a:pt x="715" y="867"/>
                </a:lnTo>
                <a:lnTo>
                  <a:pt x="715" y="870"/>
                </a:lnTo>
                <a:lnTo>
                  <a:pt x="622" y="855"/>
                </a:lnTo>
                <a:lnTo>
                  <a:pt x="622" y="853"/>
                </a:lnTo>
                <a:lnTo>
                  <a:pt x="620" y="868"/>
                </a:lnTo>
                <a:lnTo>
                  <a:pt x="620" y="865"/>
                </a:lnTo>
                <a:lnTo>
                  <a:pt x="629" y="893"/>
                </a:lnTo>
                <a:lnTo>
                  <a:pt x="626" y="889"/>
                </a:lnTo>
                <a:cubicBezTo>
                  <a:pt x="624" y="886"/>
                  <a:pt x="623" y="883"/>
                  <a:pt x="621" y="880"/>
                </a:cubicBezTo>
                <a:lnTo>
                  <a:pt x="619" y="874"/>
                </a:lnTo>
                <a:cubicBezTo>
                  <a:pt x="617" y="869"/>
                  <a:pt x="615" y="863"/>
                  <a:pt x="615" y="858"/>
                </a:cubicBezTo>
                <a:lnTo>
                  <a:pt x="614" y="846"/>
                </a:lnTo>
                <a:lnTo>
                  <a:pt x="614" y="836"/>
                </a:lnTo>
                <a:lnTo>
                  <a:pt x="614" y="832"/>
                </a:lnTo>
                <a:lnTo>
                  <a:pt x="614" y="827"/>
                </a:lnTo>
                <a:lnTo>
                  <a:pt x="614" y="819"/>
                </a:lnTo>
                <a:lnTo>
                  <a:pt x="614" y="811"/>
                </a:lnTo>
                <a:lnTo>
                  <a:pt x="614" y="790"/>
                </a:lnTo>
                <a:lnTo>
                  <a:pt x="614" y="775"/>
                </a:lnTo>
                <a:lnTo>
                  <a:pt x="613" y="765"/>
                </a:lnTo>
                <a:lnTo>
                  <a:pt x="613" y="749"/>
                </a:lnTo>
                <a:lnTo>
                  <a:pt x="613" y="736"/>
                </a:lnTo>
                <a:lnTo>
                  <a:pt x="615" y="725"/>
                </a:lnTo>
                <a:lnTo>
                  <a:pt x="614" y="703"/>
                </a:lnTo>
                <a:lnTo>
                  <a:pt x="615" y="712"/>
                </a:lnTo>
                <a:lnTo>
                  <a:pt x="610" y="693"/>
                </a:lnTo>
                <a:lnTo>
                  <a:pt x="605" y="678"/>
                </a:lnTo>
                <a:lnTo>
                  <a:pt x="598" y="662"/>
                </a:lnTo>
                <a:lnTo>
                  <a:pt x="579" y="620"/>
                </a:lnTo>
                <a:lnTo>
                  <a:pt x="556" y="569"/>
                </a:lnTo>
                <a:lnTo>
                  <a:pt x="532" y="517"/>
                </a:lnTo>
                <a:lnTo>
                  <a:pt x="508" y="465"/>
                </a:lnTo>
                <a:lnTo>
                  <a:pt x="485" y="418"/>
                </a:lnTo>
                <a:lnTo>
                  <a:pt x="466" y="377"/>
                </a:lnTo>
                <a:lnTo>
                  <a:pt x="458" y="361"/>
                </a:lnTo>
                <a:lnTo>
                  <a:pt x="452" y="348"/>
                </a:lnTo>
                <a:lnTo>
                  <a:pt x="457" y="355"/>
                </a:lnTo>
                <a:lnTo>
                  <a:pt x="453" y="350"/>
                </a:lnTo>
                <a:lnTo>
                  <a:pt x="492" y="371"/>
                </a:lnTo>
                <a:lnTo>
                  <a:pt x="491" y="371"/>
                </a:lnTo>
                <a:cubicBezTo>
                  <a:pt x="468" y="371"/>
                  <a:pt x="447" y="354"/>
                  <a:pt x="444" y="331"/>
                </a:cubicBezTo>
                <a:lnTo>
                  <a:pt x="443" y="328"/>
                </a:lnTo>
                <a:cubicBezTo>
                  <a:pt x="443" y="325"/>
                  <a:pt x="442" y="323"/>
                  <a:pt x="442" y="320"/>
                </a:cubicBezTo>
                <a:lnTo>
                  <a:pt x="443" y="321"/>
                </a:lnTo>
                <a:lnTo>
                  <a:pt x="442" y="311"/>
                </a:lnTo>
                <a:lnTo>
                  <a:pt x="442" y="309"/>
                </a:lnTo>
                <a:lnTo>
                  <a:pt x="538" y="309"/>
                </a:lnTo>
                <a:lnTo>
                  <a:pt x="538" y="310"/>
                </a:lnTo>
                <a:lnTo>
                  <a:pt x="538" y="313"/>
                </a:lnTo>
                <a:lnTo>
                  <a:pt x="490" y="265"/>
                </a:lnTo>
                <a:lnTo>
                  <a:pt x="490" y="265"/>
                </a:lnTo>
                <a:lnTo>
                  <a:pt x="442" y="313"/>
                </a:lnTo>
                <a:lnTo>
                  <a:pt x="443" y="314"/>
                </a:lnTo>
                <a:lnTo>
                  <a:pt x="442" y="310"/>
                </a:lnTo>
                <a:lnTo>
                  <a:pt x="538" y="304"/>
                </a:lnTo>
                <a:lnTo>
                  <a:pt x="538" y="312"/>
                </a:lnTo>
                <a:lnTo>
                  <a:pt x="537" y="318"/>
                </a:lnTo>
                <a:cubicBezTo>
                  <a:pt x="535" y="343"/>
                  <a:pt x="514" y="361"/>
                  <a:pt x="489" y="361"/>
                </a:cubicBezTo>
                <a:lnTo>
                  <a:pt x="488" y="361"/>
                </a:lnTo>
                <a:cubicBezTo>
                  <a:pt x="471" y="361"/>
                  <a:pt x="454" y="352"/>
                  <a:pt x="446" y="337"/>
                </a:cubicBezTo>
                <a:lnTo>
                  <a:pt x="443" y="330"/>
                </a:lnTo>
                <a:lnTo>
                  <a:pt x="441" y="327"/>
                </a:lnTo>
                <a:lnTo>
                  <a:pt x="440" y="325"/>
                </a:lnTo>
                <a:lnTo>
                  <a:pt x="531" y="304"/>
                </a:lnTo>
                <a:lnTo>
                  <a:pt x="531" y="306"/>
                </a:lnTo>
                <a:lnTo>
                  <a:pt x="531" y="309"/>
                </a:lnTo>
                <a:cubicBezTo>
                  <a:pt x="531" y="333"/>
                  <a:pt x="514" y="353"/>
                  <a:pt x="491" y="356"/>
                </a:cubicBezTo>
                <a:cubicBezTo>
                  <a:pt x="467" y="360"/>
                  <a:pt x="445" y="346"/>
                  <a:pt x="437" y="324"/>
                </a:cubicBezTo>
                <a:lnTo>
                  <a:pt x="436" y="321"/>
                </a:lnTo>
                <a:lnTo>
                  <a:pt x="435" y="317"/>
                </a:lnTo>
                <a:lnTo>
                  <a:pt x="438" y="324"/>
                </a:lnTo>
                <a:lnTo>
                  <a:pt x="438" y="324"/>
                </a:lnTo>
                <a:lnTo>
                  <a:pt x="436" y="320"/>
                </a:lnTo>
                <a:lnTo>
                  <a:pt x="516" y="321"/>
                </a:lnTo>
                <a:lnTo>
                  <a:pt x="515" y="323"/>
                </a:lnTo>
                <a:lnTo>
                  <a:pt x="521" y="311"/>
                </a:lnTo>
                <a:lnTo>
                  <a:pt x="520" y="314"/>
                </a:lnTo>
                <a:lnTo>
                  <a:pt x="522" y="306"/>
                </a:lnTo>
                <a:lnTo>
                  <a:pt x="521" y="309"/>
                </a:lnTo>
                <a:cubicBezTo>
                  <a:pt x="521" y="312"/>
                  <a:pt x="520" y="315"/>
                  <a:pt x="520" y="318"/>
                </a:cubicBezTo>
                <a:lnTo>
                  <a:pt x="519" y="319"/>
                </a:lnTo>
                <a:cubicBezTo>
                  <a:pt x="512" y="341"/>
                  <a:pt x="489" y="355"/>
                  <a:pt x="466" y="351"/>
                </a:cubicBezTo>
                <a:cubicBezTo>
                  <a:pt x="443" y="348"/>
                  <a:pt x="425" y="328"/>
                  <a:pt x="425" y="304"/>
                </a:cubicBezTo>
                <a:lnTo>
                  <a:pt x="425" y="302"/>
                </a:lnTo>
                <a:lnTo>
                  <a:pt x="425" y="299"/>
                </a:lnTo>
                <a:lnTo>
                  <a:pt x="521" y="309"/>
                </a:lnTo>
                <a:lnTo>
                  <a:pt x="520" y="311"/>
                </a:lnTo>
                <a:cubicBezTo>
                  <a:pt x="519" y="316"/>
                  <a:pt x="518" y="320"/>
                  <a:pt x="516" y="323"/>
                </a:cubicBezTo>
                <a:lnTo>
                  <a:pt x="515" y="325"/>
                </a:lnTo>
                <a:cubicBezTo>
                  <a:pt x="506" y="343"/>
                  <a:pt x="488" y="353"/>
                  <a:pt x="469" y="352"/>
                </a:cubicBezTo>
                <a:cubicBezTo>
                  <a:pt x="449" y="350"/>
                  <a:pt x="433" y="338"/>
                  <a:pt x="426" y="319"/>
                </a:cubicBezTo>
                <a:lnTo>
                  <a:pt x="426" y="318"/>
                </a:lnTo>
                <a:cubicBezTo>
                  <a:pt x="425" y="315"/>
                  <a:pt x="424" y="312"/>
                  <a:pt x="424" y="309"/>
                </a:cubicBezTo>
                <a:lnTo>
                  <a:pt x="424" y="307"/>
                </a:lnTo>
                <a:lnTo>
                  <a:pt x="423" y="304"/>
                </a:lnTo>
                <a:lnTo>
                  <a:pt x="425" y="311"/>
                </a:lnTo>
                <a:lnTo>
                  <a:pt x="424" y="310"/>
                </a:lnTo>
                <a:lnTo>
                  <a:pt x="516" y="310"/>
                </a:lnTo>
                <a:lnTo>
                  <a:pt x="515" y="311"/>
                </a:lnTo>
                <a:lnTo>
                  <a:pt x="517" y="296"/>
                </a:lnTo>
                <a:lnTo>
                  <a:pt x="517" y="299"/>
                </a:lnTo>
                <a:cubicBezTo>
                  <a:pt x="517" y="301"/>
                  <a:pt x="517" y="304"/>
                  <a:pt x="517" y="306"/>
                </a:cubicBezTo>
                <a:lnTo>
                  <a:pt x="516" y="309"/>
                </a:lnTo>
                <a:lnTo>
                  <a:pt x="517" y="302"/>
                </a:lnTo>
                <a:lnTo>
                  <a:pt x="517" y="304"/>
                </a:lnTo>
                <a:cubicBezTo>
                  <a:pt x="517" y="328"/>
                  <a:pt x="499" y="349"/>
                  <a:pt x="475" y="352"/>
                </a:cubicBezTo>
                <a:cubicBezTo>
                  <a:pt x="451" y="355"/>
                  <a:pt x="428" y="339"/>
                  <a:pt x="422" y="316"/>
                </a:cubicBezTo>
                <a:lnTo>
                  <a:pt x="422" y="314"/>
                </a:lnTo>
                <a:cubicBezTo>
                  <a:pt x="421" y="310"/>
                  <a:pt x="420" y="306"/>
                  <a:pt x="420" y="302"/>
                </a:cubicBezTo>
                <a:lnTo>
                  <a:pt x="420" y="299"/>
                </a:lnTo>
                <a:lnTo>
                  <a:pt x="516" y="299"/>
                </a:lnTo>
                <a:lnTo>
                  <a:pt x="516" y="301"/>
                </a:lnTo>
                <a:lnTo>
                  <a:pt x="516" y="295"/>
                </a:lnTo>
                <a:lnTo>
                  <a:pt x="516" y="298"/>
                </a:lnTo>
                <a:cubicBezTo>
                  <a:pt x="517" y="300"/>
                  <a:pt x="517" y="303"/>
                  <a:pt x="517" y="305"/>
                </a:cubicBezTo>
                <a:lnTo>
                  <a:pt x="517" y="308"/>
                </a:lnTo>
                <a:lnTo>
                  <a:pt x="517" y="309"/>
                </a:lnTo>
                <a:cubicBezTo>
                  <a:pt x="517" y="334"/>
                  <a:pt x="497" y="355"/>
                  <a:pt x="472" y="357"/>
                </a:cubicBezTo>
                <a:cubicBezTo>
                  <a:pt x="447" y="359"/>
                  <a:pt x="425" y="341"/>
                  <a:pt x="421" y="316"/>
                </a:cubicBezTo>
                <a:lnTo>
                  <a:pt x="421" y="313"/>
                </a:lnTo>
                <a:lnTo>
                  <a:pt x="420" y="303"/>
                </a:lnTo>
                <a:lnTo>
                  <a:pt x="420" y="301"/>
                </a:lnTo>
                <a:lnTo>
                  <a:pt x="419" y="298"/>
                </a:lnTo>
                <a:cubicBezTo>
                  <a:pt x="415" y="272"/>
                  <a:pt x="432" y="247"/>
                  <a:pt x="458" y="243"/>
                </a:cubicBezTo>
                <a:cubicBezTo>
                  <a:pt x="484" y="238"/>
                  <a:pt x="508" y="255"/>
                  <a:pt x="514" y="281"/>
                </a:cubicBezTo>
                <a:lnTo>
                  <a:pt x="514" y="285"/>
                </a:lnTo>
                <a:lnTo>
                  <a:pt x="515" y="291"/>
                </a:lnTo>
                <a:lnTo>
                  <a:pt x="516" y="293"/>
                </a:lnTo>
                <a:lnTo>
                  <a:pt x="517" y="297"/>
                </a:lnTo>
                <a:cubicBezTo>
                  <a:pt x="522" y="318"/>
                  <a:pt x="512" y="340"/>
                  <a:pt x="494" y="351"/>
                </a:cubicBezTo>
                <a:cubicBezTo>
                  <a:pt x="475" y="361"/>
                  <a:pt x="451" y="358"/>
                  <a:pt x="436" y="343"/>
                </a:cubicBezTo>
                <a:lnTo>
                  <a:pt x="435" y="342"/>
                </a:lnTo>
                <a:cubicBezTo>
                  <a:pt x="430" y="337"/>
                  <a:pt x="426" y="331"/>
                  <a:pt x="424" y="325"/>
                </a:cubicBezTo>
                <a:lnTo>
                  <a:pt x="423" y="321"/>
                </a:lnTo>
                <a:cubicBezTo>
                  <a:pt x="421" y="318"/>
                  <a:pt x="421" y="315"/>
                  <a:pt x="420" y="312"/>
                </a:cubicBezTo>
                <a:lnTo>
                  <a:pt x="420" y="309"/>
                </a:lnTo>
                <a:lnTo>
                  <a:pt x="421" y="316"/>
                </a:lnTo>
                <a:lnTo>
                  <a:pt x="421" y="315"/>
                </a:lnTo>
                <a:lnTo>
                  <a:pt x="506" y="326"/>
                </a:lnTo>
                <a:lnTo>
                  <a:pt x="508" y="322"/>
                </a:lnTo>
                <a:lnTo>
                  <a:pt x="507" y="325"/>
                </a:lnTo>
                <a:lnTo>
                  <a:pt x="504" y="330"/>
                </a:lnTo>
                <a:cubicBezTo>
                  <a:pt x="496" y="347"/>
                  <a:pt x="480" y="357"/>
                  <a:pt x="461" y="357"/>
                </a:cubicBezTo>
                <a:lnTo>
                  <a:pt x="456" y="357"/>
                </a:lnTo>
                <a:lnTo>
                  <a:pt x="454" y="357"/>
                </a:lnTo>
                <a:cubicBezTo>
                  <a:pt x="440" y="357"/>
                  <a:pt x="427" y="351"/>
                  <a:pt x="418" y="341"/>
                </a:cubicBezTo>
                <a:cubicBezTo>
                  <a:pt x="409" y="331"/>
                  <a:pt x="405" y="318"/>
                  <a:pt x="406" y="304"/>
                </a:cubicBezTo>
                <a:lnTo>
                  <a:pt x="406" y="304"/>
                </a:lnTo>
                <a:lnTo>
                  <a:pt x="406" y="301"/>
                </a:lnTo>
                <a:lnTo>
                  <a:pt x="409" y="316"/>
                </a:lnTo>
                <a:lnTo>
                  <a:pt x="408" y="315"/>
                </a:lnTo>
                <a:lnTo>
                  <a:pt x="502" y="299"/>
                </a:lnTo>
                <a:lnTo>
                  <a:pt x="502" y="304"/>
                </a:lnTo>
                <a:lnTo>
                  <a:pt x="502" y="309"/>
                </a:lnTo>
                <a:cubicBezTo>
                  <a:pt x="502" y="335"/>
                  <a:pt x="480" y="357"/>
                  <a:pt x="454" y="357"/>
                </a:cubicBezTo>
                <a:lnTo>
                  <a:pt x="452" y="357"/>
                </a:lnTo>
                <a:cubicBezTo>
                  <a:pt x="427" y="357"/>
                  <a:pt x="406" y="338"/>
                  <a:pt x="404" y="313"/>
                </a:cubicBezTo>
                <a:lnTo>
                  <a:pt x="404" y="308"/>
                </a:lnTo>
                <a:lnTo>
                  <a:pt x="405" y="315"/>
                </a:lnTo>
                <a:lnTo>
                  <a:pt x="404" y="311"/>
                </a:lnTo>
                <a:lnTo>
                  <a:pt x="496" y="315"/>
                </a:lnTo>
                <a:lnTo>
                  <a:pt x="496" y="316"/>
                </a:lnTo>
                <a:lnTo>
                  <a:pt x="498" y="301"/>
                </a:lnTo>
                <a:lnTo>
                  <a:pt x="498" y="305"/>
                </a:lnTo>
                <a:cubicBezTo>
                  <a:pt x="498" y="308"/>
                  <a:pt x="498" y="310"/>
                  <a:pt x="497" y="313"/>
                </a:cubicBezTo>
                <a:lnTo>
                  <a:pt x="497" y="316"/>
                </a:lnTo>
                <a:cubicBezTo>
                  <a:pt x="496" y="321"/>
                  <a:pt x="495" y="325"/>
                  <a:pt x="492" y="329"/>
                </a:cubicBezTo>
                <a:lnTo>
                  <a:pt x="492" y="330"/>
                </a:lnTo>
                <a:cubicBezTo>
                  <a:pt x="482" y="350"/>
                  <a:pt x="460" y="361"/>
                  <a:pt x="438" y="356"/>
                </a:cubicBezTo>
                <a:cubicBezTo>
                  <a:pt x="416" y="351"/>
                  <a:pt x="401" y="331"/>
                  <a:pt x="401" y="309"/>
                </a:cubicBezTo>
                <a:lnTo>
                  <a:pt x="401" y="305"/>
                </a:lnTo>
                <a:lnTo>
                  <a:pt x="401" y="303"/>
                </a:lnTo>
                <a:lnTo>
                  <a:pt x="400" y="293"/>
                </a:lnTo>
                <a:lnTo>
                  <a:pt x="400" y="290"/>
                </a:lnTo>
                <a:lnTo>
                  <a:pt x="496" y="290"/>
                </a:lnTo>
                <a:lnTo>
                  <a:pt x="496" y="290"/>
                </a:lnTo>
                <a:lnTo>
                  <a:pt x="496" y="284"/>
                </a:lnTo>
                <a:lnTo>
                  <a:pt x="496" y="287"/>
                </a:lnTo>
                <a:cubicBezTo>
                  <a:pt x="497" y="289"/>
                  <a:pt x="497" y="292"/>
                  <a:pt x="497" y="294"/>
                </a:cubicBezTo>
                <a:lnTo>
                  <a:pt x="497" y="297"/>
                </a:lnTo>
                <a:lnTo>
                  <a:pt x="497" y="299"/>
                </a:lnTo>
                <a:cubicBezTo>
                  <a:pt x="497" y="324"/>
                  <a:pt x="478" y="345"/>
                  <a:pt x="454" y="347"/>
                </a:cubicBezTo>
                <a:cubicBezTo>
                  <a:pt x="429" y="350"/>
                  <a:pt x="407" y="333"/>
                  <a:pt x="402" y="309"/>
                </a:cubicBezTo>
                <a:lnTo>
                  <a:pt x="401" y="306"/>
                </a:lnTo>
                <a:lnTo>
                  <a:pt x="404" y="315"/>
                </a:lnTo>
                <a:lnTo>
                  <a:pt x="403" y="312"/>
                </a:lnTo>
                <a:lnTo>
                  <a:pt x="495" y="304"/>
                </a:lnTo>
                <a:lnTo>
                  <a:pt x="494" y="306"/>
                </a:lnTo>
                <a:cubicBezTo>
                  <a:pt x="493" y="309"/>
                  <a:pt x="493" y="312"/>
                  <a:pt x="492" y="315"/>
                </a:cubicBezTo>
                <a:lnTo>
                  <a:pt x="491" y="317"/>
                </a:lnTo>
                <a:cubicBezTo>
                  <a:pt x="485" y="332"/>
                  <a:pt x="471" y="343"/>
                  <a:pt x="456" y="346"/>
                </a:cubicBezTo>
                <a:cubicBezTo>
                  <a:pt x="440" y="350"/>
                  <a:pt x="423" y="345"/>
                  <a:pt x="412" y="333"/>
                </a:cubicBezTo>
                <a:lnTo>
                  <a:pt x="410" y="331"/>
                </a:lnTo>
                <a:lnTo>
                  <a:pt x="407" y="328"/>
                </a:lnTo>
                <a:lnTo>
                  <a:pt x="488" y="304"/>
                </a:lnTo>
                <a:lnTo>
                  <a:pt x="488" y="306"/>
                </a:lnTo>
                <a:cubicBezTo>
                  <a:pt x="487" y="309"/>
                  <a:pt x="486" y="312"/>
                  <a:pt x="485" y="315"/>
                </a:cubicBezTo>
                <a:lnTo>
                  <a:pt x="484" y="317"/>
                </a:lnTo>
                <a:cubicBezTo>
                  <a:pt x="478" y="332"/>
                  <a:pt x="465" y="343"/>
                  <a:pt x="449" y="346"/>
                </a:cubicBezTo>
                <a:cubicBezTo>
                  <a:pt x="433" y="350"/>
                  <a:pt x="417" y="345"/>
                  <a:pt x="406" y="333"/>
                </a:cubicBezTo>
                <a:lnTo>
                  <a:pt x="404" y="331"/>
                </a:lnTo>
                <a:cubicBezTo>
                  <a:pt x="400" y="328"/>
                  <a:pt x="397" y="324"/>
                  <a:pt x="395" y="319"/>
                </a:cubicBezTo>
                <a:lnTo>
                  <a:pt x="393" y="316"/>
                </a:lnTo>
                <a:lnTo>
                  <a:pt x="436" y="342"/>
                </a:lnTo>
                <a:lnTo>
                  <a:pt x="435" y="342"/>
                </a:lnTo>
                <a:cubicBezTo>
                  <a:pt x="413" y="342"/>
                  <a:pt x="394" y="327"/>
                  <a:pt x="388" y="306"/>
                </a:cubicBezTo>
                <a:lnTo>
                  <a:pt x="387" y="298"/>
                </a:lnTo>
                <a:lnTo>
                  <a:pt x="386" y="296"/>
                </a:lnTo>
                <a:lnTo>
                  <a:pt x="386" y="294"/>
                </a:lnTo>
                <a:lnTo>
                  <a:pt x="385" y="291"/>
                </a:lnTo>
                <a:lnTo>
                  <a:pt x="464" y="309"/>
                </a:lnTo>
                <a:lnTo>
                  <a:pt x="464" y="310"/>
                </a:lnTo>
                <a:lnTo>
                  <a:pt x="478" y="276"/>
                </a:lnTo>
                <a:lnTo>
                  <a:pt x="478" y="279"/>
                </a:lnTo>
                <a:lnTo>
                  <a:pt x="478" y="285"/>
                </a:lnTo>
                <a:cubicBezTo>
                  <a:pt x="478" y="311"/>
                  <a:pt x="456" y="333"/>
                  <a:pt x="430" y="333"/>
                </a:cubicBezTo>
                <a:lnTo>
                  <a:pt x="427" y="333"/>
                </a:lnTo>
                <a:lnTo>
                  <a:pt x="427" y="333"/>
                </a:lnTo>
                <a:lnTo>
                  <a:pt x="470" y="264"/>
                </a:lnTo>
                <a:lnTo>
                  <a:pt x="472" y="269"/>
                </a:lnTo>
                <a:cubicBezTo>
                  <a:pt x="475" y="274"/>
                  <a:pt x="477" y="280"/>
                  <a:pt x="477" y="286"/>
                </a:cubicBezTo>
                <a:lnTo>
                  <a:pt x="478" y="296"/>
                </a:lnTo>
                <a:lnTo>
                  <a:pt x="478" y="299"/>
                </a:lnTo>
                <a:lnTo>
                  <a:pt x="382" y="299"/>
                </a:lnTo>
                <a:lnTo>
                  <a:pt x="382" y="295"/>
                </a:lnTo>
                <a:lnTo>
                  <a:pt x="382" y="288"/>
                </a:lnTo>
                <a:lnTo>
                  <a:pt x="382" y="285"/>
                </a:lnTo>
                <a:lnTo>
                  <a:pt x="382" y="280"/>
                </a:lnTo>
                <a:lnTo>
                  <a:pt x="472" y="297"/>
                </a:lnTo>
                <a:lnTo>
                  <a:pt x="472" y="298"/>
                </a:lnTo>
                <a:lnTo>
                  <a:pt x="476" y="288"/>
                </a:lnTo>
                <a:lnTo>
                  <a:pt x="474" y="293"/>
                </a:lnTo>
                <a:lnTo>
                  <a:pt x="471" y="303"/>
                </a:lnTo>
                <a:lnTo>
                  <a:pt x="470" y="307"/>
                </a:lnTo>
                <a:cubicBezTo>
                  <a:pt x="464" y="324"/>
                  <a:pt x="448" y="336"/>
                  <a:pt x="430" y="338"/>
                </a:cubicBezTo>
                <a:cubicBezTo>
                  <a:pt x="413" y="340"/>
                  <a:pt x="395" y="332"/>
                  <a:pt x="385" y="317"/>
                </a:cubicBezTo>
                <a:lnTo>
                  <a:pt x="381" y="310"/>
                </a:lnTo>
                <a:lnTo>
                  <a:pt x="380" y="307"/>
                </a:lnTo>
                <a:cubicBezTo>
                  <a:pt x="378" y="304"/>
                  <a:pt x="377" y="302"/>
                  <a:pt x="376" y="299"/>
                </a:cubicBezTo>
                <a:lnTo>
                  <a:pt x="375" y="295"/>
                </a:lnTo>
                <a:lnTo>
                  <a:pt x="388" y="316"/>
                </a:lnTo>
                <a:lnTo>
                  <a:pt x="386" y="314"/>
                </a:lnTo>
                <a:lnTo>
                  <a:pt x="449" y="319"/>
                </a:lnTo>
                <a:lnTo>
                  <a:pt x="447" y="320"/>
                </a:lnTo>
                <a:lnTo>
                  <a:pt x="457" y="310"/>
                </a:lnTo>
                <a:lnTo>
                  <a:pt x="455" y="312"/>
                </a:lnTo>
                <a:lnTo>
                  <a:pt x="453" y="315"/>
                </a:lnTo>
                <a:cubicBezTo>
                  <a:pt x="452" y="318"/>
                  <a:pt x="450" y="320"/>
                  <a:pt x="447" y="322"/>
                </a:cubicBezTo>
                <a:lnTo>
                  <a:pt x="446" y="324"/>
                </a:lnTo>
                <a:cubicBezTo>
                  <a:pt x="436" y="334"/>
                  <a:pt x="422" y="339"/>
                  <a:pt x="407" y="338"/>
                </a:cubicBezTo>
                <a:cubicBezTo>
                  <a:pt x="393" y="336"/>
                  <a:pt x="380" y="329"/>
                  <a:pt x="372" y="317"/>
                </a:cubicBezTo>
                <a:lnTo>
                  <a:pt x="371" y="315"/>
                </a:lnTo>
                <a:cubicBezTo>
                  <a:pt x="367" y="309"/>
                  <a:pt x="365" y="303"/>
                  <a:pt x="364" y="296"/>
                </a:cubicBezTo>
                <a:lnTo>
                  <a:pt x="363" y="293"/>
                </a:lnTo>
                <a:cubicBezTo>
                  <a:pt x="363" y="291"/>
                  <a:pt x="362" y="288"/>
                  <a:pt x="362" y="285"/>
                </a:cubicBezTo>
                <a:lnTo>
                  <a:pt x="362" y="282"/>
                </a:lnTo>
                <a:lnTo>
                  <a:pt x="362" y="280"/>
                </a:lnTo>
                <a:lnTo>
                  <a:pt x="458" y="280"/>
                </a:lnTo>
                <a:lnTo>
                  <a:pt x="458" y="282"/>
                </a:lnTo>
                <a:lnTo>
                  <a:pt x="458" y="274"/>
                </a:lnTo>
                <a:lnTo>
                  <a:pt x="458" y="277"/>
                </a:lnTo>
                <a:cubicBezTo>
                  <a:pt x="459" y="280"/>
                  <a:pt x="459" y="282"/>
                  <a:pt x="459" y="285"/>
                </a:cubicBezTo>
                <a:lnTo>
                  <a:pt x="459" y="288"/>
                </a:lnTo>
                <a:cubicBezTo>
                  <a:pt x="459" y="294"/>
                  <a:pt x="458" y="299"/>
                  <a:pt x="457" y="304"/>
                </a:cubicBezTo>
                <a:lnTo>
                  <a:pt x="456" y="305"/>
                </a:lnTo>
                <a:cubicBezTo>
                  <a:pt x="449" y="326"/>
                  <a:pt x="430" y="339"/>
                  <a:pt x="408" y="338"/>
                </a:cubicBezTo>
                <a:cubicBezTo>
                  <a:pt x="386" y="337"/>
                  <a:pt x="368" y="321"/>
                  <a:pt x="364" y="300"/>
                </a:cubicBezTo>
                <a:lnTo>
                  <a:pt x="363" y="299"/>
                </a:lnTo>
                <a:lnTo>
                  <a:pt x="362" y="294"/>
                </a:lnTo>
                <a:lnTo>
                  <a:pt x="408" y="328"/>
                </a:lnTo>
                <a:lnTo>
                  <a:pt x="406" y="328"/>
                </a:lnTo>
                <a:lnTo>
                  <a:pt x="451" y="298"/>
                </a:lnTo>
                <a:lnTo>
                  <a:pt x="448" y="304"/>
                </a:lnTo>
                <a:lnTo>
                  <a:pt x="447" y="306"/>
                </a:lnTo>
                <a:cubicBezTo>
                  <a:pt x="437" y="326"/>
                  <a:pt x="415" y="337"/>
                  <a:pt x="393" y="332"/>
                </a:cubicBezTo>
                <a:cubicBezTo>
                  <a:pt x="371" y="327"/>
                  <a:pt x="356" y="307"/>
                  <a:pt x="356" y="285"/>
                </a:cubicBezTo>
                <a:lnTo>
                  <a:pt x="356" y="282"/>
                </a:lnTo>
                <a:cubicBezTo>
                  <a:pt x="356" y="279"/>
                  <a:pt x="356" y="275"/>
                  <a:pt x="357" y="271"/>
                </a:cubicBezTo>
                <a:lnTo>
                  <a:pt x="358" y="269"/>
                </a:lnTo>
                <a:cubicBezTo>
                  <a:pt x="364" y="245"/>
                  <a:pt x="386" y="230"/>
                  <a:pt x="410" y="233"/>
                </a:cubicBezTo>
                <a:cubicBezTo>
                  <a:pt x="434" y="236"/>
                  <a:pt x="452" y="256"/>
                  <a:pt x="452" y="280"/>
                </a:cubicBezTo>
                <a:lnTo>
                  <a:pt x="452" y="285"/>
                </a:lnTo>
                <a:lnTo>
                  <a:pt x="452" y="290"/>
                </a:lnTo>
                <a:cubicBezTo>
                  <a:pt x="452" y="309"/>
                  <a:pt x="441" y="327"/>
                  <a:pt x="423" y="334"/>
                </a:cubicBezTo>
                <a:cubicBezTo>
                  <a:pt x="405" y="342"/>
                  <a:pt x="384" y="338"/>
                  <a:pt x="371" y="324"/>
                </a:cubicBezTo>
                <a:lnTo>
                  <a:pt x="369" y="322"/>
                </a:lnTo>
                <a:cubicBezTo>
                  <a:pt x="365" y="318"/>
                  <a:pt x="361" y="313"/>
                  <a:pt x="359" y="307"/>
                </a:cubicBezTo>
                <a:lnTo>
                  <a:pt x="357" y="304"/>
                </a:lnTo>
                <a:lnTo>
                  <a:pt x="371" y="322"/>
                </a:lnTo>
                <a:lnTo>
                  <a:pt x="366" y="318"/>
                </a:lnTo>
                <a:lnTo>
                  <a:pt x="396" y="328"/>
                </a:lnTo>
                <a:lnTo>
                  <a:pt x="392" y="328"/>
                </a:lnTo>
                <a:lnTo>
                  <a:pt x="391" y="328"/>
                </a:lnTo>
                <a:lnTo>
                  <a:pt x="438" y="288"/>
                </a:lnTo>
                <a:lnTo>
                  <a:pt x="438" y="291"/>
                </a:lnTo>
                <a:cubicBezTo>
                  <a:pt x="437" y="294"/>
                  <a:pt x="437" y="296"/>
                  <a:pt x="436" y="299"/>
                </a:cubicBezTo>
                <a:lnTo>
                  <a:pt x="436" y="300"/>
                </a:lnTo>
                <a:cubicBezTo>
                  <a:pt x="428" y="322"/>
                  <a:pt x="406" y="336"/>
                  <a:pt x="382" y="332"/>
                </a:cubicBezTo>
                <a:cubicBezTo>
                  <a:pt x="359" y="329"/>
                  <a:pt x="342" y="309"/>
                  <a:pt x="342" y="285"/>
                </a:cubicBezTo>
                <a:lnTo>
                  <a:pt x="342" y="280"/>
                </a:lnTo>
                <a:lnTo>
                  <a:pt x="342" y="275"/>
                </a:lnTo>
                <a:cubicBezTo>
                  <a:pt x="342" y="249"/>
                  <a:pt x="363" y="227"/>
                  <a:pt x="390" y="227"/>
                </a:cubicBezTo>
                <a:lnTo>
                  <a:pt x="391" y="227"/>
                </a:lnTo>
                <a:cubicBezTo>
                  <a:pt x="417" y="227"/>
                  <a:pt x="439" y="249"/>
                  <a:pt x="439" y="275"/>
                </a:cubicBezTo>
                <a:lnTo>
                  <a:pt x="439" y="286"/>
                </a:lnTo>
                <a:lnTo>
                  <a:pt x="438" y="290"/>
                </a:lnTo>
                <a:cubicBezTo>
                  <a:pt x="435" y="316"/>
                  <a:pt x="413" y="334"/>
                  <a:pt x="388" y="333"/>
                </a:cubicBezTo>
                <a:cubicBezTo>
                  <a:pt x="362" y="331"/>
                  <a:pt x="342" y="310"/>
                  <a:pt x="342" y="285"/>
                </a:cubicBezTo>
                <a:lnTo>
                  <a:pt x="342" y="283"/>
                </a:lnTo>
                <a:lnTo>
                  <a:pt x="343" y="291"/>
                </a:lnTo>
                <a:lnTo>
                  <a:pt x="343" y="288"/>
                </a:lnTo>
                <a:cubicBezTo>
                  <a:pt x="340" y="274"/>
                  <a:pt x="344" y="260"/>
                  <a:pt x="353" y="249"/>
                </a:cubicBezTo>
                <a:cubicBezTo>
                  <a:pt x="362" y="239"/>
                  <a:pt x="376" y="232"/>
                  <a:pt x="390" y="232"/>
                </a:cubicBezTo>
                <a:lnTo>
                  <a:pt x="390" y="232"/>
                </a:lnTo>
                <a:lnTo>
                  <a:pt x="390" y="328"/>
                </a:lnTo>
                <a:lnTo>
                  <a:pt x="390" y="328"/>
                </a:lnTo>
                <a:cubicBezTo>
                  <a:pt x="374" y="328"/>
                  <a:pt x="359" y="320"/>
                  <a:pt x="350" y="307"/>
                </a:cubicBezTo>
                <a:lnTo>
                  <a:pt x="348" y="304"/>
                </a:lnTo>
                <a:lnTo>
                  <a:pt x="361" y="317"/>
                </a:lnTo>
                <a:lnTo>
                  <a:pt x="358" y="315"/>
                </a:lnTo>
                <a:lnTo>
                  <a:pt x="419" y="309"/>
                </a:lnTo>
                <a:lnTo>
                  <a:pt x="420" y="308"/>
                </a:lnTo>
                <a:lnTo>
                  <a:pt x="418" y="310"/>
                </a:lnTo>
                <a:cubicBezTo>
                  <a:pt x="408" y="323"/>
                  <a:pt x="392" y="330"/>
                  <a:pt x="375" y="328"/>
                </a:cubicBezTo>
                <a:cubicBezTo>
                  <a:pt x="359" y="326"/>
                  <a:pt x="345" y="317"/>
                  <a:pt x="338" y="302"/>
                </a:cubicBezTo>
                <a:lnTo>
                  <a:pt x="337" y="300"/>
                </a:lnTo>
                <a:cubicBezTo>
                  <a:pt x="336" y="298"/>
                  <a:pt x="335" y="296"/>
                  <a:pt x="334" y="294"/>
                </a:cubicBezTo>
                <a:lnTo>
                  <a:pt x="333" y="291"/>
                </a:lnTo>
                <a:lnTo>
                  <a:pt x="378" y="323"/>
                </a:lnTo>
                <a:lnTo>
                  <a:pt x="377" y="323"/>
                </a:lnTo>
                <a:lnTo>
                  <a:pt x="373" y="323"/>
                </a:lnTo>
                <a:cubicBezTo>
                  <a:pt x="355" y="323"/>
                  <a:pt x="339" y="313"/>
                  <a:pt x="331" y="297"/>
                </a:cubicBezTo>
                <a:lnTo>
                  <a:pt x="329" y="294"/>
                </a:lnTo>
                <a:cubicBezTo>
                  <a:pt x="328" y="292"/>
                  <a:pt x="327" y="290"/>
                  <a:pt x="326" y="288"/>
                </a:cubicBezTo>
                <a:lnTo>
                  <a:pt x="326" y="286"/>
                </a:lnTo>
                <a:lnTo>
                  <a:pt x="419" y="271"/>
                </a:lnTo>
                <a:lnTo>
                  <a:pt x="419" y="273"/>
                </a:lnTo>
                <a:lnTo>
                  <a:pt x="419" y="265"/>
                </a:lnTo>
                <a:lnTo>
                  <a:pt x="419" y="268"/>
                </a:lnTo>
                <a:cubicBezTo>
                  <a:pt x="420" y="271"/>
                  <a:pt x="420" y="273"/>
                  <a:pt x="420" y="276"/>
                </a:cubicBezTo>
                <a:lnTo>
                  <a:pt x="420" y="279"/>
                </a:lnTo>
                <a:lnTo>
                  <a:pt x="420" y="280"/>
                </a:lnTo>
                <a:lnTo>
                  <a:pt x="324" y="280"/>
                </a:lnTo>
                <a:lnTo>
                  <a:pt x="324" y="282"/>
                </a:lnTo>
                <a:lnTo>
                  <a:pt x="324" y="278"/>
                </a:lnTo>
                <a:lnTo>
                  <a:pt x="324" y="280"/>
                </a:lnTo>
                <a:lnTo>
                  <a:pt x="324" y="278"/>
                </a:lnTo>
                <a:lnTo>
                  <a:pt x="418" y="274"/>
                </a:lnTo>
                <a:lnTo>
                  <a:pt x="417" y="277"/>
                </a:lnTo>
                <a:lnTo>
                  <a:pt x="418" y="269"/>
                </a:lnTo>
                <a:lnTo>
                  <a:pt x="418" y="279"/>
                </a:lnTo>
                <a:lnTo>
                  <a:pt x="417" y="281"/>
                </a:lnTo>
                <a:lnTo>
                  <a:pt x="417" y="285"/>
                </a:lnTo>
                <a:cubicBezTo>
                  <a:pt x="417" y="304"/>
                  <a:pt x="406" y="322"/>
                  <a:pt x="388" y="329"/>
                </a:cubicBezTo>
                <a:cubicBezTo>
                  <a:pt x="370" y="337"/>
                  <a:pt x="349" y="333"/>
                  <a:pt x="336" y="319"/>
                </a:cubicBezTo>
                <a:lnTo>
                  <a:pt x="335" y="318"/>
                </a:lnTo>
                <a:cubicBezTo>
                  <a:pt x="327" y="311"/>
                  <a:pt x="323" y="301"/>
                  <a:pt x="321" y="290"/>
                </a:cubicBezTo>
                <a:lnTo>
                  <a:pt x="321" y="285"/>
                </a:lnTo>
                <a:lnTo>
                  <a:pt x="321" y="283"/>
                </a:lnTo>
                <a:lnTo>
                  <a:pt x="320" y="280"/>
                </a:lnTo>
                <a:lnTo>
                  <a:pt x="328" y="299"/>
                </a:lnTo>
                <a:lnTo>
                  <a:pt x="327" y="298"/>
                </a:lnTo>
                <a:lnTo>
                  <a:pt x="400" y="305"/>
                </a:lnTo>
                <a:lnTo>
                  <a:pt x="399" y="306"/>
                </a:lnTo>
                <a:lnTo>
                  <a:pt x="408" y="294"/>
                </a:lnTo>
                <a:lnTo>
                  <a:pt x="406" y="297"/>
                </a:lnTo>
                <a:lnTo>
                  <a:pt x="409" y="289"/>
                </a:lnTo>
                <a:lnTo>
                  <a:pt x="408" y="294"/>
                </a:lnTo>
                <a:cubicBezTo>
                  <a:pt x="402" y="315"/>
                  <a:pt x="383" y="328"/>
                  <a:pt x="362" y="328"/>
                </a:cubicBezTo>
                <a:lnTo>
                  <a:pt x="357" y="328"/>
                </a:lnTo>
                <a:cubicBezTo>
                  <a:pt x="344" y="328"/>
                  <a:pt x="331" y="323"/>
                  <a:pt x="322" y="313"/>
                </a:cubicBezTo>
                <a:cubicBezTo>
                  <a:pt x="313" y="303"/>
                  <a:pt x="308" y="289"/>
                  <a:pt x="310" y="276"/>
                </a:cubicBezTo>
                <a:lnTo>
                  <a:pt x="310" y="271"/>
                </a:lnTo>
                <a:lnTo>
                  <a:pt x="358" y="323"/>
                </a:lnTo>
                <a:lnTo>
                  <a:pt x="356" y="323"/>
                </a:lnTo>
                <a:cubicBezTo>
                  <a:pt x="333" y="323"/>
                  <a:pt x="312" y="307"/>
                  <a:pt x="309" y="283"/>
                </a:cubicBezTo>
                <a:lnTo>
                  <a:pt x="308" y="278"/>
                </a:lnTo>
                <a:lnTo>
                  <a:pt x="308" y="278"/>
                </a:lnTo>
                <a:lnTo>
                  <a:pt x="307" y="275"/>
                </a:lnTo>
                <a:lnTo>
                  <a:pt x="307" y="273"/>
                </a:lnTo>
                <a:lnTo>
                  <a:pt x="387" y="295"/>
                </a:lnTo>
                <a:lnTo>
                  <a:pt x="387" y="296"/>
                </a:lnTo>
                <a:lnTo>
                  <a:pt x="401" y="262"/>
                </a:lnTo>
                <a:lnTo>
                  <a:pt x="401" y="265"/>
                </a:lnTo>
                <a:cubicBezTo>
                  <a:pt x="401" y="268"/>
                  <a:pt x="401" y="270"/>
                  <a:pt x="400" y="273"/>
                </a:cubicBezTo>
                <a:lnTo>
                  <a:pt x="399" y="279"/>
                </a:lnTo>
                <a:cubicBezTo>
                  <a:pt x="399" y="283"/>
                  <a:pt x="397" y="287"/>
                  <a:pt x="396" y="290"/>
                </a:cubicBezTo>
                <a:lnTo>
                  <a:pt x="394" y="295"/>
                </a:lnTo>
                <a:cubicBezTo>
                  <a:pt x="386" y="312"/>
                  <a:pt x="370" y="323"/>
                  <a:pt x="351" y="323"/>
                </a:cubicBezTo>
                <a:cubicBezTo>
                  <a:pt x="332" y="324"/>
                  <a:pt x="315" y="314"/>
                  <a:pt x="307" y="297"/>
                </a:cubicBezTo>
                <a:lnTo>
                  <a:pt x="304" y="291"/>
                </a:lnTo>
                <a:lnTo>
                  <a:pt x="303" y="289"/>
                </a:lnTo>
                <a:cubicBezTo>
                  <a:pt x="297" y="274"/>
                  <a:pt x="299" y="257"/>
                  <a:pt x="308" y="244"/>
                </a:cubicBezTo>
                <a:cubicBezTo>
                  <a:pt x="317" y="231"/>
                  <a:pt x="332" y="223"/>
                  <a:pt x="348" y="223"/>
                </a:cubicBezTo>
                <a:lnTo>
                  <a:pt x="349" y="223"/>
                </a:lnTo>
                <a:lnTo>
                  <a:pt x="349" y="319"/>
                </a:lnTo>
                <a:lnTo>
                  <a:pt x="349" y="319"/>
                </a:lnTo>
                <a:lnTo>
                  <a:pt x="397" y="274"/>
                </a:lnTo>
                <a:lnTo>
                  <a:pt x="396" y="284"/>
                </a:lnTo>
                <a:lnTo>
                  <a:pt x="395" y="292"/>
                </a:lnTo>
                <a:lnTo>
                  <a:pt x="395" y="294"/>
                </a:lnTo>
                <a:cubicBezTo>
                  <a:pt x="392" y="309"/>
                  <a:pt x="382" y="322"/>
                  <a:pt x="369" y="328"/>
                </a:cubicBezTo>
                <a:cubicBezTo>
                  <a:pt x="355" y="335"/>
                  <a:pt x="339" y="335"/>
                  <a:pt x="326" y="328"/>
                </a:cubicBezTo>
                <a:lnTo>
                  <a:pt x="325" y="327"/>
                </a:lnTo>
                <a:cubicBezTo>
                  <a:pt x="314" y="322"/>
                  <a:pt x="306" y="313"/>
                  <a:pt x="302" y="301"/>
                </a:cubicBezTo>
                <a:lnTo>
                  <a:pt x="300" y="297"/>
                </a:lnTo>
                <a:cubicBezTo>
                  <a:pt x="299" y="295"/>
                  <a:pt x="298" y="292"/>
                  <a:pt x="298" y="289"/>
                </a:cubicBezTo>
                <a:lnTo>
                  <a:pt x="297" y="282"/>
                </a:lnTo>
                <a:lnTo>
                  <a:pt x="297" y="283"/>
                </a:lnTo>
                <a:lnTo>
                  <a:pt x="296" y="281"/>
                </a:lnTo>
                <a:lnTo>
                  <a:pt x="390" y="266"/>
                </a:lnTo>
                <a:lnTo>
                  <a:pt x="390" y="265"/>
                </a:lnTo>
                <a:lnTo>
                  <a:pt x="390" y="275"/>
                </a:lnTo>
                <a:lnTo>
                  <a:pt x="390" y="281"/>
                </a:lnTo>
                <a:lnTo>
                  <a:pt x="390" y="285"/>
                </a:lnTo>
                <a:cubicBezTo>
                  <a:pt x="390" y="302"/>
                  <a:pt x="382" y="317"/>
                  <a:pt x="368" y="326"/>
                </a:cubicBezTo>
                <a:cubicBezTo>
                  <a:pt x="354" y="335"/>
                  <a:pt x="336" y="335"/>
                  <a:pt x="321" y="328"/>
                </a:cubicBezTo>
                <a:lnTo>
                  <a:pt x="320" y="327"/>
                </a:lnTo>
                <a:cubicBezTo>
                  <a:pt x="310" y="322"/>
                  <a:pt x="302" y="314"/>
                  <a:pt x="297" y="303"/>
                </a:cubicBezTo>
                <a:lnTo>
                  <a:pt x="296" y="300"/>
                </a:lnTo>
                <a:lnTo>
                  <a:pt x="296" y="299"/>
                </a:lnTo>
                <a:lnTo>
                  <a:pt x="295" y="297"/>
                </a:lnTo>
                <a:lnTo>
                  <a:pt x="380" y="297"/>
                </a:lnTo>
                <a:lnTo>
                  <a:pt x="379" y="299"/>
                </a:lnTo>
                <a:lnTo>
                  <a:pt x="384" y="285"/>
                </a:lnTo>
                <a:lnTo>
                  <a:pt x="383" y="288"/>
                </a:lnTo>
                <a:cubicBezTo>
                  <a:pt x="379" y="312"/>
                  <a:pt x="359" y="328"/>
                  <a:pt x="336" y="328"/>
                </a:cubicBezTo>
                <a:lnTo>
                  <a:pt x="335" y="328"/>
                </a:lnTo>
                <a:lnTo>
                  <a:pt x="347" y="327"/>
                </a:lnTo>
                <a:lnTo>
                  <a:pt x="345" y="328"/>
                </a:lnTo>
                <a:cubicBezTo>
                  <a:pt x="337" y="329"/>
                  <a:pt x="329" y="329"/>
                  <a:pt x="322" y="328"/>
                </a:cubicBezTo>
                <a:lnTo>
                  <a:pt x="320" y="327"/>
                </a:lnTo>
                <a:cubicBezTo>
                  <a:pt x="298" y="322"/>
                  <a:pt x="283" y="302"/>
                  <a:pt x="283" y="280"/>
                </a:cubicBezTo>
                <a:lnTo>
                  <a:pt x="284" y="270"/>
                </a:lnTo>
                <a:lnTo>
                  <a:pt x="284" y="266"/>
                </a:lnTo>
                <a:cubicBezTo>
                  <a:pt x="287" y="243"/>
                  <a:pt x="304" y="226"/>
                  <a:pt x="327" y="223"/>
                </a:cubicBezTo>
                <a:cubicBezTo>
                  <a:pt x="349" y="221"/>
                  <a:pt x="370" y="234"/>
                  <a:pt x="378" y="256"/>
                </a:cubicBezTo>
                <a:lnTo>
                  <a:pt x="378" y="257"/>
                </a:lnTo>
                <a:cubicBezTo>
                  <a:pt x="380" y="262"/>
                  <a:pt x="380" y="267"/>
                  <a:pt x="380" y="272"/>
                </a:cubicBezTo>
                <a:lnTo>
                  <a:pt x="380" y="275"/>
                </a:lnTo>
                <a:cubicBezTo>
                  <a:pt x="380" y="302"/>
                  <a:pt x="359" y="323"/>
                  <a:pt x="332" y="323"/>
                </a:cubicBezTo>
                <a:lnTo>
                  <a:pt x="331" y="323"/>
                </a:lnTo>
                <a:lnTo>
                  <a:pt x="330" y="323"/>
                </a:lnTo>
                <a:lnTo>
                  <a:pt x="329" y="323"/>
                </a:lnTo>
                <a:lnTo>
                  <a:pt x="375" y="289"/>
                </a:lnTo>
                <a:lnTo>
                  <a:pt x="374" y="296"/>
                </a:lnTo>
                <a:lnTo>
                  <a:pt x="373" y="299"/>
                </a:lnTo>
                <a:cubicBezTo>
                  <a:pt x="371" y="303"/>
                  <a:pt x="369" y="307"/>
                  <a:pt x="367" y="310"/>
                </a:cubicBezTo>
                <a:lnTo>
                  <a:pt x="366" y="312"/>
                </a:lnTo>
                <a:cubicBezTo>
                  <a:pt x="357" y="325"/>
                  <a:pt x="342" y="333"/>
                  <a:pt x="326" y="333"/>
                </a:cubicBezTo>
                <a:cubicBezTo>
                  <a:pt x="310" y="333"/>
                  <a:pt x="295" y="325"/>
                  <a:pt x="286" y="312"/>
                </a:cubicBezTo>
                <a:lnTo>
                  <a:pt x="282" y="305"/>
                </a:lnTo>
                <a:lnTo>
                  <a:pt x="281" y="302"/>
                </a:lnTo>
                <a:cubicBezTo>
                  <a:pt x="279" y="298"/>
                  <a:pt x="277" y="294"/>
                  <a:pt x="276" y="290"/>
                </a:cubicBezTo>
                <a:lnTo>
                  <a:pt x="275" y="281"/>
                </a:lnTo>
                <a:lnTo>
                  <a:pt x="274" y="276"/>
                </a:lnTo>
                <a:lnTo>
                  <a:pt x="273" y="266"/>
                </a:lnTo>
                <a:lnTo>
                  <a:pt x="273" y="262"/>
                </a:lnTo>
                <a:lnTo>
                  <a:pt x="288" y="296"/>
                </a:lnTo>
                <a:lnTo>
                  <a:pt x="287" y="295"/>
                </a:lnTo>
                <a:lnTo>
                  <a:pt x="366" y="277"/>
                </a:lnTo>
                <a:lnTo>
                  <a:pt x="365" y="280"/>
                </a:lnTo>
                <a:lnTo>
                  <a:pt x="363" y="285"/>
                </a:lnTo>
                <a:cubicBezTo>
                  <a:pt x="359" y="301"/>
                  <a:pt x="346" y="313"/>
                  <a:pt x="329" y="318"/>
                </a:cubicBezTo>
                <a:cubicBezTo>
                  <a:pt x="313" y="322"/>
                  <a:pt x="295" y="317"/>
                  <a:pt x="284" y="305"/>
                </a:cubicBezTo>
                <a:lnTo>
                  <a:pt x="282" y="303"/>
                </a:lnTo>
                <a:cubicBezTo>
                  <a:pt x="279" y="300"/>
                  <a:pt x="276" y="297"/>
                  <a:pt x="274" y="293"/>
                </a:cubicBezTo>
                <a:lnTo>
                  <a:pt x="272" y="290"/>
                </a:lnTo>
                <a:cubicBezTo>
                  <a:pt x="271" y="287"/>
                  <a:pt x="269" y="284"/>
                  <a:pt x="268" y="281"/>
                </a:cubicBezTo>
                <a:lnTo>
                  <a:pt x="267" y="278"/>
                </a:lnTo>
                <a:lnTo>
                  <a:pt x="273" y="290"/>
                </a:lnTo>
                <a:lnTo>
                  <a:pt x="272" y="288"/>
                </a:lnTo>
                <a:lnTo>
                  <a:pt x="360" y="256"/>
                </a:lnTo>
                <a:lnTo>
                  <a:pt x="360" y="266"/>
                </a:lnTo>
                <a:lnTo>
                  <a:pt x="360" y="271"/>
                </a:lnTo>
                <a:lnTo>
                  <a:pt x="266" y="259"/>
                </a:lnTo>
                <a:lnTo>
                  <a:pt x="266" y="257"/>
                </a:lnTo>
                <a:lnTo>
                  <a:pt x="265" y="269"/>
                </a:lnTo>
                <a:lnTo>
                  <a:pt x="265" y="266"/>
                </a:lnTo>
                <a:lnTo>
                  <a:pt x="313" y="314"/>
                </a:lnTo>
                <a:lnTo>
                  <a:pt x="312" y="314"/>
                </a:lnTo>
                <a:cubicBezTo>
                  <a:pt x="291" y="314"/>
                  <a:pt x="273" y="301"/>
                  <a:pt x="266" y="281"/>
                </a:cubicBezTo>
                <a:lnTo>
                  <a:pt x="265" y="277"/>
                </a:lnTo>
                <a:lnTo>
                  <a:pt x="268" y="283"/>
                </a:lnTo>
                <a:lnTo>
                  <a:pt x="265" y="278"/>
                </a:lnTo>
                <a:cubicBezTo>
                  <a:pt x="257" y="263"/>
                  <a:pt x="258" y="244"/>
                  <a:pt x="268" y="230"/>
                </a:cubicBezTo>
                <a:lnTo>
                  <a:pt x="270" y="227"/>
                </a:lnTo>
                <a:cubicBezTo>
                  <a:pt x="273" y="222"/>
                  <a:pt x="277" y="218"/>
                  <a:pt x="281" y="215"/>
                </a:cubicBezTo>
                <a:lnTo>
                  <a:pt x="283" y="214"/>
                </a:lnTo>
                <a:cubicBezTo>
                  <a:pt x="296" y="204"/>
                  <a:pt x="313" y="201"/>
                  <a:pt x="328" y="207"/>
                </a:cubicBezTo>
                <a:cubicBezTo>
                  <a:pt x="343" y="212"/>
                  <a:pt x="355" y="225"/>
                  <a:pt x="359" y="240"/>
                </a:cubicBezTo>
                <a:lnTo>
                  <a:pt x="359" y="242"/>
                </a:lnTo>
                <a:cubicBezTo>
                  <a:pt x="361" y="249"/>
                  <a:pt x="361" y="256"/>
                  <a:pt x="360" y="263"/>
                </a:cubicBezTo>
                <a:lnTo>
                  <a:pt x="359" y="266"/>
                </a:lnTo>
                <a:cubicBezTo>
                  <a:pt x="355" y="288"/>
                  <a:pt x="335" y="304"/>
                  <a:pt x="312" y="304"/>
                </a:cubicBezTo>
                <a:lnTo>
                  <a:pt x="311" y="304"/>
                </a:lnTo>
                <a:lnTo>
                  <a:pt x="309" y="304"/>
                </a:lnTo>
                <a:lnTo>
                  <a:pt x="352" y="278"/>
                </a:lnTo>
                <a:lnTo>
                  <a:pt x="350" y="283"/>
                </a:lnTo>
                <a:cubicBezTo>
                  <a:pt x="342" y="299"/>
                  <a:pt x="325" y="309"/>
                  <a:pt x="307" y="309"/>
                </a:cubicBezTo>
                <a:lnTo>
                  <a:pt x="304" y="309"/>
                </a:lnTo>
                <a:cubicBezTo>
                  <a:pt x="284" y="309"/>
                  <a:pt x="267" y="298"/>
                  <a:pt x="259" y="279"/>
                </a:cubicBezTo>
                <a:lnTo>
                  <a:pt x="257" y="274"/>
                </a:lnTo>
                <a:lnTo>
                  <a:pt x="265" y="287"/>
                </a:lnTo>
                <a:lnTo>
                  <a:pt x="263" y="284"/>
                </a:lnTo>
                <a:lnTo>
                  <a:pt x="275" y="295"/>
                </a:lnTo>
                <a:lnTo>
                  <a:pt x="272" y="293"/>
                </a:lnTo>
                <a:lnTo>
                  <a:pt x="331" y="286"/>
                </a:lnTo>
                <a:lnTo>
                  <a:pt x="328" y="288"/>
                </a:lnTo>
                <a:lnTo>
                  <a:pt x="326" y="290"/>
                </a:lnTo>
                <a:cubicBezTo>
                  <a:pt x="313" y="304"/>
                  <a:pt x="292" y="308"/>
                  <a:pt x="274" y="301"/>
                </a:cubicBezTo>
                <a:cubicBezTo>
                  <a:pt x="256" y="293"/>
                  <a:pt x="244" y="276"/>
                  <a:pt x="244" y="256"/>
                </a:cubicBezTo>
                <a:lnTo>
                  <a:pt x="244" y="254"/>
                </a:lnTo>
                <a:cubicBezTo>
                  <a:pt x="244" y="250"/>
                  <a:pt x="245" y="246"/>
                  <a:pt x="246" y="242"/>
                </a:cubicBezTo>
                <a:lnTo>
                  <a:pt x="246" y="240"/>
                </a:lnTo>
                <a:cubicBezTo>
                  <a:pt x="252" y="217"/>
                  <a:pt x="275" y="201"/>
                  <a:pt x="299" y="204"/>
                </a:cubicBezTo>
                <a:cubicBezTo>
                  <a:pt x="323" y="207"/>
                  <a:pt x="341" y="228"/>
                  <a:pt x="341" y="252"/>
                </a:cubicBezTo>
                <a:lnTo>
                  <a:pt x="341" y="256"/>
                </a:lnTo>
                <a:lnTo>
                  <a:pt x="341" y="261"/>
                </a:lnTo>
                <a:cubicBezTo>
                  <a:pt x="341" y="283"/>
                  <a:pt x="327" y="302"/>
                  <a:pt x="306" y="308"/>
                </a:cubicBezTo>
                <a:cubicBezTo>
                  <a:pt x="285" y="313"/>
                  <a:pt x="263" y="305"/>
                  <a:pt x="252" y="286"/>
                </a:cubicBezTo>
                <a:lnTo>
                  <a:pt x="250" y="284"/>
                </a:lnTo>
                <a:cubicBezTo>
                  <a:pt x="249" y="281"/>
                  <a:pt x="248" y="279"/>
                  <a:pt x="247" y="277"/>
                </a:cubicBezTo>
                <a:lnTo>
                  <a:pt x="246" y="274"/>
                </a:lnTo>
                <a:cubicBezTo>
                  <a:pt x="237" y="251"/>
                  <a:pt x="247" y="225"/>
                  <a:pt x="269" y="213"/>
                </a:cubicBezTo>
                <a:cubicBezTo>
                  <a:pt x="292" y="202"/>
                  <a:pt x="319" y="210"/>
                  <a:pt x="332" y="232"/>
                </a:cubicBezTo>
                <a:lnTo>
                  <a:pt x="333" y="234"/>
                </a:lnTo>
                <a:cubicBezTo>
                  <a:pt x="334" y="236"/>
                  <a:pt x="336" y="239"/>
                  <a:pt x="337" y="241"/>
                </a:cubicBezTo>
                <a:lnTo>
                  <a:pt x="338" y="244"/>
                </a:lnTo>
                <a:cubicBezTo>
                  <a:pt x="347" y="268"/>
                  <a:pt x="336" y="295"/>
                  <a:pt x="313" y="305"/>
                </a:cubicBezTo>
                <a:cubicBezTo>
                  <a:pt x="289" y="316"/>
                  <a:pt x="262" y="306"/>
                  <a:pt x="250" y="283"/>
                </a:cubicBezTo>
                <a:lnTo>
                  <a:pt x="249" y="281"/>
                </a:lnTo>
                <a:lnTo>
                  <a:pt x="248" y="278"/>
                </a:lnTo>
                <a:lnTo>
                  <a:pt x="290" y="304"/>
                </a:lnTo>
                <a:lnTo>
                  <a:pt x="289" y="304"/>
                </a:lnTo>
                <a:lnTo>
                  <a:pt x="287" y="304"/>
                </a:lnTo>
                <a:lnTo>
                  <a:pt x="286" y="304"/>
                </a:lnTo>
                <a:lnTo>
                  <a:pt x="284" y="304"/>
                </a:lnTo>
                <a:cubicBezTo>
                  <a:pt x="262" y="304"/>
                  <a:pt x="242" y="288"/>
                  <a:pt x="237" y="266"/>
                </a:cubicBezTo>
                <a:lnTo>
                  <a:pt x="237" y="266"/>
                </a:lnTo>
                <a:lnTo>
                  <a:pt x="237" y="264"/>
                </a:lnTo>
                <a:lnTo>
                  <a:pt x="323" y="279"/>
                </a:lnTo>
                <a:lnTo>
                  <a:pt x="322" y="280"/>
                </a:lnTo>
                <a:lnTo>
                  <a:pt x="328" y="269"/>
                </a:lnTo>
                <a:lnTo>
                  <a:pt x="328" y="270"/>
                </a:lnTo>
                <a:lnTo>
                  <a:pt x="327" y="273"/>
                </a:lnTo>
                <a:cubicBezTo>
                  <a:pt x="324" y="281"/>
                  <a:pt x="320" y="288"/>
                  <a:pt x="314" y="294"/>
                </a:cubicBezTo>
                <a:lnTo>
                  <a:pt x="313" y="295"/>
                </a:lnTo>
                <a:cubicBezTo>
                  <a:pt x="300" y="308"/>
                  <a:pt x="281" y="313"/>
                  <a:pt x="264" y="307"/>
                </a:cubicBezTo>
                <a:cubicBezTo>
                  <a:pt x="247" y="302"/>
                  <a:pt x="235" y="287"/>
                  <a:pt x="232" y="269"/>
                </a:cubicBezTo>
                <a:lnTo>
                  <a:pt x="231" y="266"/>
                </a:lnTo>
                <a:cubicBezTo>
                  <a:pt x="231" y="264"/>
                  <a:pt x="230" y="261"/>
                  <a:pt x="230" y="258"/>
                </a:cubicBezTo>
                <a:lnTo>
                  <a:pt x="231" y="259"/>
                </a:lnTo>
                <a:lnTo>
                  <a:pt x="231" y="259"/>
                </a:lnTo>
                <a:lnTo>
                  <a:pt x="230" y="256"/>
                </a:lnTo>
                <a:lnTo>
                  <a:pt x="317" y="274"/>
                </a:lnTo>
                <a:lnTo>
                  <a:pt x="316" y="275"/>
                </a:lnTo>
                <a:lnTo>
                  <a:pt x="324" y="256"/>
                </a:lnTo>
                <a:lnTo>
                  <a:pt x="322" y="265"/>
                </a:lnTo>
                <a:lnTo>
                  <a:pt x="321" y="268"/>
                </a:lnTo>
                <a:cubicBezTo>
                  <a:pt x="320" y="273"/>
                  <a:pt x="318" y="277"/>
                  <a:pt x="315" y="282"/>
                </a:cubicBezTo>
                <a:lnTo>
                  <a:pt x="314" y="283"/>
                </a:lnTo>
                <a:cubicBezTo>
                  <a:pt x="305" y="296"/>
                  <a:pt x="290" y="304"/>
                  <a:pt x="274" y="304"/>
                </a:cubicBezTo>
                <a:cubicBezTo>
                  <a:pt x="258" y="304"/>
                  <a:pt x="243" y="296"/>
                  <a:pt x="234" y="283"/>
                </a:cubicBezTo>
                <a:lnTo>
                  <a:pt x="233" y="282"/>
                </a:lnTo>
                <a:cubicBezTo>
                  <a:pt x="231" y="278"/>
                  <a:pt x="229" y="274"/>
                  <a:pt x="227" y="270"/>
                </a:cubicBezTo>
                <a:lnTo>
                  <a:pt x="228" y="271"/>
                </a:lnTo>
                <a:lnTo>
                  <a:pt x="226" y="267"/>
                </a:lnTo>
                <a:lnTo>
                  <a:pt x="231" y="275"/>
                </a:lnTo>
                <a:lnTo>
                  <a:pt x="230" y="274"/>
                </a:lnTo>
                <a:lnTo>
                  <a:pt x="315" y="262"/>
                </a:lnTo>
                <a:lnTo>
                  <a:pt x="315" y="264"/>
                </a:lnTo>
                <a:lnTo>
                  <a:pt x="316" y="256"/>
                </a:lnTo>
                <a:lnTo>
                  <a:pt x="316" y="258"/>
                </a:lnTo>
                <a:lnTo>
                  <a:pt x="315" y="262"/>
                </a:lnTo>
                <a:cubicBezTo>
                  <a:pt x="315" y="265"/>
                  <a:pt x="314" y="267"/>
                  <a:pt x="314" y="270"/>
                </a:cubicBezTo>
                <a:lnTo>
                  <a:pt x="313" y="272"/>
                </a:lnTo>
                <a:cubicBezTo>
                  <a:pt x="306" y="294"/>
                  <a:pt x="283" y="308"/>
                  <a:pt x="260" y="304"/>
                </a:cubicBezTo>
                <a:cubicBezTo>
                  <a:pt x="237" y="300"/>
                  <a:pt x="219" y="280"/>
                  <a:pt x="219" y="256"/>
                </a:cubicBezTo>
                <a:lnTo>
                  <a:pt x="219" y="254"/>
                </a:lnTo>
                <a:lnTo>
                  <a:pt x="219" y="252"/>
                </a:lnTo>
                <a:lnTo>
                  <a:pt x="315" y="252"/>
                </a:lnTo>
                <a:lnTo>
                  <a:pt x="315" y="254"/>
                </a:lnTo>
                <a:lnTo>
                  <a:pt x="315" y="256"/>
                </a:lnTo>
                <a:lnTo>
                  <a:pt x="219" y="256"/>
                </a:lnTo>
                <a:lnTo>
                  <a:pt x="219" y="252"/>
                </a:lnTo>
                <a:lnTo>
                  <a:pt x="219" y="247"/>
                </a:lnTo>
                <a:lnTo>
                  <a:pt x="267" y="295"/>
                </a:lnTo>
                <a:lnTo>
                  <a:pt x="267" y="295"/>
                </a:lnTo>
                <a:lnTo>
                  <a:pt x="279" y="200"/>
                </a:lnTo>
                <a:lnTo>
                  <a:pt x="281" y="201"/>
                </a:lnTo>
                <a:lnTo>
                  <a:pt x="257" y="201"/>
                </a:lnTo>
                <a:lnTo>
                  <a:pt x="259" y="200"/>
                </a:lnTo>
                <a:lnTo>
                  <a:pt x="228" y="268"/>
                </a:lnTo>
                <a:lnTo>
                  <a:pt x="227" y="266"/>
                </a:lnTo>
                <a:lnTo>
                  <a:pt x="232" y="275"/>
                </a:lnTo>
                <a:lnTo>
                  <a:pt x="230" y="272"/>
                </a:lnTo>
                <a:lnTo>
                  <a:pt x="268" y="290"/>
                </a:lnTo>
                <a:lnTo>
                  <a:pt x="265" y="290"/>
                </a:lnTo>
                <a:lnTo>
                  <a:pt x="313" y="250"/>
                </a:lnTo>
                <a:lnTo>
                  <a:pt x="312" y="253"/>
                </a:lnTo>
                <a:cubicBezTo>
                  <a:pt x="311" y="260"/>
                  <a:pt x="309" y="266"/>
                  <a:pt x="305" y="272"/>
                </a:cubicBezTo>
                <a:lnTo>
                  <a:pt x="304" y="274"/>
                </a:lnTo>
                <a:cubicBezTo>
                  <a:pt x="292" y="291"/>
                  <a:pt x="270" y="299"/>
                  <a:pt x="250" y="293"/>
                </a:cubicBezTo>
                <a:cubicBezTo>
                  <a:pt x="230" y="287"/>
                  <a:pt x="216" y="268"/>
                  <a:pt x="216" y="247"/>
                </a:cubicBezTo>
                <a:lnTo>
                  <a:pt x="216" y="250"/>
                </a:lnTo>
                <a:lnTo>
                  <a:pt x="215" y="240"/>
                </a:lnTo>
                <a:lnTo>
                  <a:pt x="215" y="236"/>
                </a:lnTo>
                <a:lnTo>
                  <a:pt x="216" y="244"/>
                </a:lnTo>
                <a:lnTo>
                  <a:pt x="216" y="241"/>
                </a:lnTo>
                <a:lnTo>
                  <a:pt x="245" y="278"/>
                </a:lnTo>
                <a:lnTo>
                  <a:pt x="243" y="277"/>
                </a:lnTo>
                <a:lnTo>
                  <a:pt x="274" y="278"/>
                </a:lnTo>
                <a:lnTo>
                  <a:pt x="270" y="279"/>
                </a:lnTo>
                <a:cubicBezTo>
                  <a:pt x="266" y="280"/>
                  <a:pt x="261" y="281"/>
                  <a:pt x="257" y="281"/>
                </a:cubicBezTo>
                <a:lnTo>
                  <a:pt x="252" y="281"/>
                </a:lnTo>
                <a:cubicBezTo>
                  <a:pt x="231" y="281"/>
                  <a:pt x="213" y="267"/>
                  <a:pt x="206" y="247"/>
                </a:cubicBezTo>
                <a:lnTo>
                  <a:pt x="205" y="242"/>
                </a:lnTo>
                <a:lnTo>
                  <a:pt x="251" y="276"/>
                </a:lnTo>
                <a:lnTo>
                  <a:pt x="249" y="276"/>
                </a:lnTo>
                <a:lnTo>
                  <a:pt x="248" y="276"/>
                </a:lnTo>
                <a:cubicBezTo>
                  <a:pt x="234" y="276"/>
                  <a:pt x="221" y="270"/>
                  <a:pt x="212" y="260"/>
                </a:cubicBezTo>
                <a:cubicBezTo>
                  <a:pt x="203" y="250"/>
                  <a:pt x="199" y="236"/>
                  <a:pt x="200" y="223"/>
                </a:cubicBezTo>
                <a:lnTo>
                  <a:pt x="201" y="218"/>
                </a:lnTo>
                <a:lnTo>
                  <a:pt x="201" y="228"/>
                </a:lnTo>
                <a:lnTo>
                  <a:pt x="200" y="223"/>
                </a:lnTo>
                <a:lnTo>
                  <a:pt x="227" y="261"/>
                </a:lnTo>
                <a:lnTo>
                  <a:pt x="226" y="261"/>
                </a:lnTo>
                <a:lnTo>
                  <a:pt x="259" y="265"/>
                </a:lnTo>
                <a:lnTo>
                  <a:pt x="257" y="265"/>
                </a:lnTo>
                <a:lnTo>
                  <a:pt x="292" y="228"/>
                </a:lnTo>
                <a:lnTo>
                  <a:pt x="290" y="239"/>
                </a:lnTo>
                <a:lnTo>
                  <a:pt x="288" y="246"/>
                </a:lnTo>
                <a:cubicBezTo>
                  <a:pt x="282" y="267"/>
                  <a:pt x="263" y="281"/>
                  <a:pt x="241" y="281"/>
                </a:cubicBezTo>
                <a:lnTo>
                  <a:pt x="239" y="281"/>
                </a:lnTo>
                <a:cubicBezTo>
                  <a:pt x="220" y="281"/>
                  <a:pt x="203" y="270"/>
                  <a:pt x="195" y="252"/>
                </a:cubicBezTo>
                <a:lnTo>
                  <a:pt x="193" y="246"/>
                </a:lnTo>
                <a:lnTo>
                  <a:pt x="189" y="238"/>
                </a:lnTo>
                <a:lnTo>
                  <a:pt x="187" y="233"/>
                </a:lnTo>
                <a:lnTo>
                  <a:pt x="265" y="248"/>
                </a:lnTo>
                <a:lnTo>
                  <a:pt x="266" y="246"/>
                </a:lnTo>
                <a:lnTo>
                  <a:pt x="264" y="248"/>
                </a:lnTo>
                <a:cubicBezTo>
                  <a:pt x="255" y="260"/>
                  <a:pt x="242" y="266"/>
                  <a:pt x="227" y="266"/>
                </a:cubicBezTo>
                <a:lnTo>
                  <a:pt x="224" y="266"/>
                </a:lnTo>
                <a:cubicBezTo>
                  <a:pt x="201" y="266"/>
                  <a:pt x="181" y="250"/>
                  <a:pt x="177" y="226"/>
                </a:cubicBezTo>
                <a:lnTo>
                  <a:pt x="177" y="223"/>
                </a:lnTo>
                <a:lnTo>
                  <a:pt x="184" y="242"/>
                </a:lnTo>
                <a:lnTo>
                  <a:pt x="183" y="241"/>
                </a:lnTo>
                <a:lnTo>
                  <a:pt x="270" y="222"/>
                </a:lnTo>
                <a:lnTo>
                  <a:pt x="270" y="225"/>
                </a:lnTo>
                <a:lnTo>
                  <a:pt x="270" y="217"/>
                </a:lnTo>
                <a:lnTo>
                  <a:pt x="270" y="221"/>
                </a:lnTo>
                <a:lnTo>
                  <a:pt x="270" y="226"/>
                </a:lnTo>
                <a:lnTo>
                  <a:pt x="270" y="228"/>
                </a:lnTo>
                <a:lnTo>
                  <a:pt x="174" y="228"/>
                </a:lnTo>
                <a:lnTo>
                  <a:pt x="175" y="220"/>
                </a:lnTo>
                <a:lnTo>
                  <a:pt x="175" y="217"/>
                </a:lnTo>
                <a:lnTo>
                  <a:pt x="175" y="217"/>
                </a:lnTo>
                <a:lnTo>
                  <a:pt x="175" y="214"/>
                </a:lnTo>
                <a:lnTo>
                  <a:pt x="223" y="262"/>
                </a:lnTo>
                <a:lnTo>
                  <a:pt x="221" y="262"/>
                </a:lnTo>
                <a:lnTo>
                  <a:pt x="267" y="228"/>
                </a:lnTo>
                <a:lnTo>
                  <a:pt x="263" y="238"/>
                </a:lnTo>
                <a:lnTo>
                  <a:pt x="261" y="243"/>
                </a:lnTo>
                <a:cubicBezTo>
                  <a:pt x="254" y="259"/>
                  <a:pt x="238" y="270"/>
                  <a:pt x="220" y="271"/>
                </a:cubicBezTo>
                <a:cubicBezTo>
                  <a:pt x="203" y="272"/>
                  <a:pt x="186" y="264"/>
                  <a:pt x="176" y="248"/>
                </a:cubicBezTo>
                <a:lnTo>
                  <a:pt x="175" y="246"/>
                </a:lnTo>
                <a:lnTo>
                  <a:pt x="173" y="243"/>
                </a:lnTo>
                <a:lnTo>
                  <a:pt x="262" y="228"/>
                </a:lnTo>
                <a:lnTo>
                  <a:pt x="261" y="230"/>
                </a:lnTo>
                <a:lnTo>
                  <a:pt x="261" y="233"/>
                </a:lnTo>
                <a:lnTo>
                  <a:pt x="167" y="212"/>
                </a:lnTo>
                <a:lnTo>
                  <a:pt x="167" y="210"/>
                </a:lnTo>
                <a:lnTo>
                  <a:pt x="166" y="221"/>
                </a:lnTo>
                <a:lnTo>
                  <a:pt x="166" y="224"/>
                </a:lnTo>
                <a:lnTo>
                  <a:pt x="166" y="219"/>
                </a:lnTo>
                <a:lnTo>
                  <a:pt x="171" y="235"/>
                </a:lnTo>
                <a:lnTo>
                  <a:pt x="169" y="232"/>
                </a:lnTo>
                <a:lnTo>
                  <a:pt x="178" y="245"/>
                </a:lnTo>
                <a:lnTo>
                  <a:pt x="176" y="243"/>
                </a:lnTo>
                <a:lnTo>
                  <a:pt x="256" y="223"/>
                </a:lnTo>
                <a:lnTo>
                  <a:pt x="254" y="229"/>
                </a:lnTo>
                <a:lnTo>
                  <a:pt x="253" y="232"/>
                </a:lnTo>
                <a:cubicBezTo>
                  <a:pt x="252" y="236"/>
                  <a:pt x="250" y="240"/>
                  <a:pt x="247" y="244"/>
                </a:cubicBezTo>
                <a:lnTo>
                  <a:pt x="246" y="245"/>
                </a:lnTo>
                <a:cubicBezTo>
                  <a:pt x="236" y="260"/>
                  <a:pt x="218" y="268"/>
                  <a:pt x="200" y="266"/>
                </a:cubicBezTo>
                <a:cubicBezTo>
                  <a:pt x="182" y="264"/>
                  <a:pt x="167" y="251"/>
                  <a:pt x="161" y="234"/>
                </a:cubicBezTo>
                <a:lnTo>
                  <a:pt x="160" y="232"/>
                </a:lnTo>
                <a:cubicBezTo>
                  <a:pt x="160" y="230"/>
                  <a:pt x="159" y="227"/>
                  <a:pt x="159" y="225"/>
                </a:cubicBezTo>
                <a:lnTo>
                  <a:pt x="158" y="219"/>
                </a:lnTo>
                <a:lnTo>
                  <a:pt x="157" y="214"/>
                </a:lnTo>
                <a:lnTo>
                  <a:pt x="248" y="230"/>
                </a:lnTo>
                <a:lnTo>
                  <a:pt x="247" y="232"/>
                </a:lnTo>
                <a:lnTo>
                  <a:pt x="251" y="219"/>
                </a:lnTo>
                <a:lnTo>
                  <a:pt x="251" y="222"/>
                </a:lnTo>
                <a:lnTo>
                  <a:pt x="251" y="214"/>
                </a:lnTo>
                <a:lnTo>
                  <a:pt x="251" y="217"/>
                </a:lnTo>
                <a:lnTo>
                  <a:pt x="249" y="202"/>
                </a:lnTo>
                <a:lnTo>
                  <a:pt x="250" y="203"/>
                </a:lnTo>
                <a:lnTo>
                  <a:pt x="156" y="218"/>
                </a:lnTo>
                <a:lnTo>
                  <a:pt x="156" y="217"/>
                </a:lnTo>
                <a:lnTo>
                  <a:pt x="156" y="214"/>
                </a:lnTo>
                <a:lnTo>
                  <a:pt x="158" y="228"/>
                </a:lnTo>
                <a:lnTo>
                  <a:pt x="156" y="223"/>
                </a:lnTo>
                <a:lnTo>
                  <a:pt x="202" y="257"/>
                </a:lnTo>
                <a:lnTo>
                  <a:pt x="201" y="257"/>
                </a:lnTo>
                <a:lnTo>
                  <a:pt x="244" y="230"/>
                </a:lnTo>
                <a:lnTo>
                  <a:pt x="243" y="233"/>
                </a:lnTo>
                <a:lnTo>
                  <a:pt x="242" y="235"/>
                </a:lnTo>
                <a:cubicBezTo>
                  <a:pt x="232" y="255"/>
                  <a:pt x="210" y="266"/>
                  <a:pt x="188" y="261"/>
                </a:cubicBezTo>
                <a:cubicBezTo>
                  <a:pt x="166" y="256"/>
                  <a:pt x="151" y="236"/>
                  <a:pt x="151" y="214"/>
                </a:cubicBezTo>
                <a:lnTo>
                  <a:pt x="151" y="205"/>
                </a:lnTo>
                <a:lnTo>
                  <a:pt x="152" y="200"/>
                </a:lnTo>
                <a:lnTo>
                  <a:pt x="199" y="252"/>
                </a:lnTo>
                <a:lnTo>
                  <a:pt x="198" y="252"/>
                </a:lnTo>
                <a:cubicBezTo>
                  <a:pt x="185" y="252"/>
                  <a:pt x="172" y="247"/>
                  <a:pt x="163" y="237"/>
                </a:cubicBezTo>
                <a:cubicBezTo>
                  <a:pt x="154" y="227"/>
                  <a:pt x="149" y="214"/>
                  <a:pt x="150" y="201"/>
                </a:cubicBezTo>
                <a:lnTo>
                  <a:pt x="150" y="197"/>
                </a:lnTo>
                <a:lnTo>
                  <a:pt x="150" y="190"/>
                </a:lnTo>
                <a:lnTo>
                  <a:pt x="153" y="205"/>
                </a:lnTo>
                <a:lnTo>
                  <a:pt x="151" y="201"/>
                </a:lnTo>
                <a:lnTo>
                  <a:pt x="197" y="233"/>
                </a:lnTo>
                <a:lnTo>
                  <a:pt x="194" y="233"/>
                </a:lnTo>
                <a:lnTo>
                  <a:pt x="236" y="209"/>
                </a:lnTo>
                <a:lnTo>
                  <a:pt x="234" y="213"/>
                </a:lnTo>
                <a:lnTo>
                  <a:pt x="237" y="206"/>
                </a:lnTo>
                <a:lnTo>
                  <a:pt x="232" y="217"/>
                </a:lnTo>
                <a:lnTo>
                  <a:pt x="226" y="228"/>
                </a:lnTo>
                <a:lnTo>
                  <a:pt x="224" y="231"/>
                </a:lnTo>
                <a:cubicBezTo>
                  <a:pt x="216" y="244"/>
                  <a:pt x="201" y="252"/>
                  <a:pt x="184" y="252"/>
                </a:cubicBezTo>
                <a:cubicBezTo>
                  <a:pt x="168" y="252"/>
                  <a:pt x="153" y="244"/>
                  <a:pt x="145" y="231"/>
                </a:cubicBezTo>
                <a:lnTo>
                  <a:pt x="144" y="230"/>
                </a:lnTo>
                <a:cubicBezTo>
                  <a:pt x="139" y="223"/>
                  <a:pt x="137" y="216"/>
                  <a:pt x="136" y="208"/>
                </a:cubicBezTo>
                <a:lnTo>
                  <a:pt x="135" y="203"/>
                </a:lnTo>
                <a:lnTo>
                  <a:pt x="134" y="193"/>
                </a:lnTo>
                <a:lnTo>
                  <a:pt x="134" y="190"/>
                </a:lnTo>
                <a:lnTo>
                  <a:pt x="182" y="238"/>
                </a:lnTo>
                <a:lnTo>
                  <a:pt x="181" y="238"/>
                </a:lnTo>
                <a:cubicBezTo>
                  <a:pt x="168" y="238"/>
                  <a:pt x="155" y="232"/>
                  <a:pt x="146" y="222"/>
                </a:cubicBezTo>
                <a:cubicBezTo>
                  <a:pt x="137" y="212"/>
                  <a:pt x="132" y="198"/>
                  <a:pt x="134" y="185"/>
                </a:cubicBezTo>
                <a:lnTo>
                  <a:pt x="134" y="185"/>
                </a:lnTo>
                <a:lnTo>
                  <a:pt x="134" y="182"/>
                </a:lnTo>
                <a:lnTo>
                  <a:pt x="135" y="194"/>
                </a:lnTo>
                <a:lnTo>
                  <a:pt x="135" y="192"/>
                </a:lnTo>
                <a:lnTo>
                  <a:pt x="229" y="171"/>
                </a:lnTo>
                <a:lnTo>
                  <a:pt x="229" y="174"/>
                </a:lnTo>
                <a:cubicBezTo>
                  <a:pt x="230" y="177"/>
                  <a:pt x="230" y="180"/>
                  <a:pt x="230" y="183"/>
                </a:cubicBezTo>
                <a:lnTo>
                  <a:pt x="230" y="185"/>
                </a:lnTo>
                <a:cubicBezTo>
                  <a:pt x="230" y="210"/>
                  <a:pt x="212" y="230"/>
                  <a:pt x="188" y="233"/>
                </a:cubicBezTo>
                <a:cubicBezTo>
                  <a:pt x="164" y="236"/>
                  <a:pt x="141" y="221"/>
                  <a:pt x="135" y="197"/>
                </a:cubicBezTo>
                <a:lnTo>
                  <a:pt x="134" y="191"/>
                </a:lnTo>
                <a:lnTo>
                  <a:pt x="134" y="188"/>
                </a:lnTo>
                <a:lnTo>
                  <a:pt x="181" y="228"/>
                </a:lnTo>
                <a:lnTo>
                  <a:pt x="176" y="228"/>
                </a:lnTo>
                <a:lnTo>
                  <a:pt x="184" y="228"/>
                </a:lnTo>
                <a:lnTo>
                  <a:pt x="181" y="228"/>
                </a:lnTo>
                <a:cubicBezTo>
                  <a:pt x="174" y="229"/>
                  <a:pt x="168" y="229"/>
                  <a:pt x="161" y="228"/>
                </a:cubicBezTo>
                <a:lnTo>
                  <a:pt x="159" y="227"/>
                </a:lnTo>
                <a:cubicBezTo>
                  <a:pt x="138" y="222"/>
                  <a:pt x="123" y="202"/>
                  <a:pt x="123" y="180"/>
                </a:cubicBezTo>
                <a:lnTo>
                  <a:pt x="123" y="175"/>
                </a:lnTo>
                <a:lnTo>
                  <a:pt x="123" y="171"/>
                </a:lnTo>
                <a:lnTo>
                  <a:pt x="196" y="212"/>
                </a:lnTo>
                <a:lnTo>
                  <a:pt x="193" y="214"/>
                </a:lnTo>
                <a:lnTo>
                  <a:pt x="208" y="200"/>
                </a:lnTo>
                <a:lnTo>
                  <a:pt x="206" y="203"/>
                </a:lnTo>
                <a:lnTo>
                  <a:pt x="204" y="206"/>
                </a:lnTo>
                <a:cubicBezTo>
                  <a:pt x="202" y="208"/>
                  <a:pt x="200" y="211"/>
                  <a:pt x="198" y="213"/>
                </a:cubicBezTo>
                <a:lnTo>
                  <a:pt x="196" y="214"/>
                </a:lnTo>
                <a:cubicBezTo>
                  <a:pt x="185" y="226"/>
                  <a:pt x="168" y="231"/>
                  <a:pt x="151" y="227"/>
                </a:cubicBezTo>
                <a:cubicBezTo>
                  <a:pt x="135" y="223"/>
                  <a:pt x="122" y="211"/>
                  <a:pt x="117" y="196"/>
                </a:cubicBezTo>
                <a:lnTo>
                  <a:pt x="116" y="194"/>
                </a:lnTo>
                <a:cubicBezTo>
                  <a:pt x="116" y="192"/>
                  <a:pt x="115" y="189"/>
                  <a:pt x="115" y="187"/>
                </a:cubicBezTo>
                <a:lnTo>
                  <a:pt x="114" y="184"/>
                </a:lnTo>
                <a:cubicBezTo>
                  <a:pt x="114" y="181"/>
                  <a:pt x="113" y="179"/>
                  <a:pt x="113" y="176"/>
                </a:cubicBezTo>
                <a:lnTo>
                  <a:pt x="113" y="171"/>
                </a:lnTo>
                <a:lnTo>
                  <a:pt x="161" y="219"/>
                </a:lnTo>
                <a:lnTo>
                  <a:pt x="161" y="219"/>
                </a:lnTo>
                <a:cubicBezTo>
                  <a:pt x="147" y="219"/>
                  <a:pt x="133" y="213"/>
                  <a:pt x="124" y="201"/>
                </a:cubicBezTo>
                <a:cubicBezTo>
                  <a:pt x="115" y="190"/>
                  <a:pt x="111" y="176"/>
                  <a:pt x="114" y="162"/>
                </a:cubicBezTo>
                <a:lnTo>
                  <a:pt x="114" y="161"/>
                </a:lnTo>
                <a:lnTo>
                  <a:pt x="115" y="156"/>
                </a:lnTo>
                <a:cubicBezTo>
                  <a:pt x="118" y="131"/>
                  <a:pt x="140" y="112"/>
                  <a:pt x="165" y="114"/>
                </a:cubicBezTo>
                <a:cubicBezTo>
                  <a:pt x="191" y="115"/>
                  <a:pt x="210" y="136"/>
                  <a:pt x="210" y="161"/>
                </a:cubicBezTo>
                <a:lnTo>
                  <a:pt x="210" y="164"/>
                </a:lnTo>
                <a:cubicBezTo>
                  <a:pt x="210" y="173"/>
                  <a:pt x="208" y="181"/>
                  <a:pt x="204" y="189"/>
                </a:cubicBezTo>
                <a:lnTo>
                  <a:pt x="202" y="191"/>
                </a:lnTo>
                <a:cubicBezTo>
                  <a:pt x="195" y="204"/>
                  <a:pt x="182" y="212"/>
                  <a:pt x="167" y="214"/>
                </a:cubicBezTo>
                <a:cubicBezTo>
                  <a:pt x="152" y="216"/>
                  <a:pt x="137" y="211"/>
                  <a:pt x="127" y="200"/>
                </a:cubicBezTo>
                <a:lnTo>
                  <a:pt x="128" y="201"/>
                </a:lnTo>
                <a:lnTo>
                  <a:pt x="125" y="198"/>
                </a:lnTo>
                <a:lnTo>
                  <a:pt x="192" y="192"/>
                </a:lnTo>
                <a:lnTo>
                  <a:pt x="190" y="195"/>
                </a:lnTo>
                <a:cubicBezTo>
                  <a:pt x="188" y="198"/>
                  <a:pt x="185" y="200"/>
                  <a:pt x="183" y="202"/>
                </a:cubicBezTo>
                <a:lnTo>
                  <a:pt x="180" y="204"/>
                </a:lnTo>
                <a:cubicBezTo>
                  <a:pt x="168" y="214"/>
                  <a:pt x="152" y="217"/>
                  <a:pt x="137" y="213"/>
                </a:cubicBezTo>
                <a:cubicBezTo>
                  <a:pt x="122" y="208"/>
                  <a:pt x="110" y="197"/>
                  <a:pt x="105" y="182"/>
                </a:cubicBezTo>
                <a:lnTo>
                  <a:pt x="104" y="179"/>
                </a:lnTo>
                <a:lnTo>
                  <a:pt x="101" y="169"/>
                </a:lnTo>
                <a:lnTo>
                  <a:pt x="100" y="165"/>
                </a:lnTo>
                <a:lnTo>
                  <a:pt x="102" y="172"/>
                </a:lnTo>
                <a:lnTo>
                  <a:pt x="101" y="170"/>
                </a:lnTo>
                <a:lnTo>
                  <a:pt x="180" y="186"/>
                </a:lnTo>
                <a:lnTo>
                  <a:pt x="178" y="188"/>
                </a:lnTo>
                <a:lnTo>
                  <a:pt x="187" y="175"/>
                </a:lnTo>
                <a:lnTo>
                  <a:pt x="185" y="178"/>
                </a:lnTo>
                <a:cubicBezTo>
                  <a:pt x="175" y="198"/>
                  <a:pt x="153" y="209"/>
                  <a:pt x="131" y="204"/>
                </a:cubicBezTo>
                <a:cubicBezTo>
                  <a:pt x="110" y="199"/>
                  <a:pt x="94" y="179"/>
                  <a:pt x="94" y="157"/>
                </a:cubicBezTo>
                <a:lnTo>
                  <a:pt x="94" y="155"/>
                </a:lnTo>
                <a:lnTo>
                  <a:pt x="94" y="152"/>
                </a:lnTo>
                <a:lnTo>
                  <a:pt x="142" y="200"/>
                </a:lnTo>
                <a:lnTo>
                  <a:pt x="142" y="200"/>
                </a:lnTo>
                <a:cubicBezTo>
                  <a:pt x="115" y="200"/>
                  <a:pt x="94" y="178"/>
                  <a:pt x="94" y="152"/>
                </a:cubicBezTo>
                <a:lnTo>
                  <a:pt x="94" y="145"/>
                </a:lnTo>
                <a:lnTo>
                  <a:pt x="94" y="138"/>
                </a:lnTo>
                <a:lnTo>
                  <a:pt x="121" y="181"/>
                </a:lnTo>
                <a:lnTo>
                  <a:pt x="120" y="180"/>
                </a:lnTo>
                <a:lnTo>
                  <a:pt x="156" y="183"/>
                </a:lnTo>
                <a:lnTo>
                  <a:pt x="155" y="184"/>
                </a:lnTo>
                <a:cubicBezTo>
                  <a:pt x="142" y="188"/>
                  <a:pt x="128" y="187"/>
                  <a:pt x="117" y="180"/>
                </a:cubicBezTo>
                <a:cubicBezTo>
                  <a:pt x="105" y="174"/>
                  <a:pt x="97" y="163"/>
                  <a:pt x="93" y="151"/>
                </a:cubicBezTo>
                <a:lnTo>
                  <a:pt x="92" y="145"/>
                </a:lnTo>
                <a:lnTo>
                  <a:pt x="95" y="154"/>
                </a:lnTo>
                <a:lnTo>
                  <a:pt x="93" y="150"/>
                </a:lnTo>
                <a:lnTo>
                  <a:pt x="161" y="170"/>
                </a:lnTo>
                <a:lnTo>
                  <a:pt x="158" y="171"/>
                </a:lnTo>
                <a:lnTo>
                  <a:pt x="170" y="161"/>
                </a:lnTo>
                <a:lnTo>
                  <a:pt x="168" y="164"/>
                </a:lnTo>
                <a:cubicBezTo>
                  <a:pt x="159" y="175"/>
                  <a:pt x="145" y="181"/>
                  <a:pt x="131" y="181"/>
                </a:cubicBezTo>
                <a:lnTo>
                  <a:pt x="129" y="181"/>
                </a:lnTo>
                <a:cubicBezTo>
                  <a:pt x="108" y="181"/>
                  <a:pt x="90" y="168"/>
                  <a:pt x="83" y="148"/>
                </a:cubicBezTo>
                <a:lnTo>
                  <a:pt x="81" y="142"/>
                </a:lnTo>
                <a:lnTo>
                  <a:pt x="80" y="137"/>
                </a:lnTo>
                <a:cubicBezTo>
                  <a:pt x="78" y="131"/>
                  <a:pt x="78" y="125"/>
                  <a:pt x="78" y="118"/>
                </a:cubicBezTo>
                <a:lnTo>
                  <a:pt x="79" y="114"/>
                </a:lnTo>
                <a:lnTo>
                  <a:pt x="126" y="167"/>
                </a:lnTo>
                <a:lnTo>
                  <a:pt x="125" y="167"/>
                </a:lnTo>
                <a:lnTo>
                  <a:pt x="172" y="128"/>
                </a:lnTo>
                <a:lnTo>
                  <a:pt x="171" y="133"/>
                </a:lnTo>
                <a:lnTo>
                  <a:pt x="171" y="135"/>
                </a:lnTo>
                <a:cubicBezTo>
                  <a:pt x="166" y="154"/>
                  <a:pt x="151" y="168"/>
                  <a:pt x="132" y="171"/>
                </a:cubicBezTo>
                <a:cubicBezTo>
                  <a:pt x="113" y="174"/>
                  <a:pt x="95" y="166"/>
                  <a:pt x="84" y="150"/>
                </a:cubicBezTo>
                <a:lnTo>
                  <a:pt x="83" y="149"/>
                </a:lnTo>
                <a:cubicBezTo>
                  <a:pt x="81" y="145"/>
                  <a:pt x="79" y="141"/>
                  <a:pt x="77" y="137"/>
                </a:cubicBezTo>
                <a:lnTo>
                  <a:pt x="75" y="128"/>
                </a:lnTo>
                <a:lnTo>
                  <a:pt x="74" y="124"/>
                </a:lnTo>
                <a:lnTo>
                  <a:pt x="73" y="120"/>
                </a:lnTo>
                <a:lnTo>
                  <a:pt x="79" y="134"/>
                </a:lnTo>
                <a:lnTo>
                  <a:pt x="76" y="129"/>
                </a:lnTo>
                <a:lnTo>
                  <a:pt x="117" y="152"/>
                </a:lnTo>
                <a:lnTo>
                  <a:pt x="115" y="152"/>
                </a:lnTo>
                <a:lnTo>
                  <a:pt x="113" y="152"/>
                </a:lnTo>
                <a:cubicBezTo>
                  <a:pt x="90" y="152"/>
                  <a:pt x="71" y="137"/>
                  <a:pt x="66" y="115"/>
                </a:cubicBezTo>
                <a:lnTo>
                  <a:pt x="65" y="110"/>
                </a:lnTo>
                <a:cubicBezTo>
                  <a:pt x="64" y="104"/>
                  <a:pt x="64" y="97"/>
                  <a:pt x="65" y="91"/>
                </a:cubicBezTo>
                <a:lnTo>
                  <a:pt x="66" y="86"/>
                </a:lnTo>
                <a:lnTo>
                  <a:pt x="67" y="110"/>
                </a:lnTo>
                <a:lnTo>
                  <a:pt x="66" y="106"/>
                </a:lnTo>
                <a:lnTo>
                  <a:pt x="78" y="124"/>
                </a:lnTo>
                <a:lnTo>
                  <a:pt x="76" y="122"/>
                </a:lnTo>
                <a:cubicBezTo>
                  <a:pt x="73" y="120"/>
                  <a:pt x="71" y="118"/>
                  <a:pt x="70" y="115"/>
                </a:cubicBezTo>
                <a:lnTo>
                  <a:pt x="68" y="112"/>
                </a:lnTo>
                <a:cubicBezTo>
                  <a:pt x="63" y="105"/>
                  <a:pt x="60" y="97"/>
                  <a:pt x="60" y="89"/>
                </a:cubicBezTo>
                <a:lnTo>
                  <a:pt x="59" y="81"/>
                </a:lnTo>
                <a:lnTo>
                  <a:pt x="59" y="74"/>
                </a:lnTo>
                <a:lnTo>
                  <a:pt x="152" y="86"/>
                </a:lnTo>
                <a:lnTo>
                  <a:pt x="152" y="86"/>
                </a:lnTo>
                <a:lnTo>
                  <a:pt x="151" y="89"/>
                </a:lnTo>
                <a:cubicBezTo>
                  <a:pt x="145" y="110"/>
                  <a:pt x="126" y="124"/>
                  <a:pt x="105" y="124"/>
                </a:cubicBezTo>
                <a:lnTo>
                  <a:pt x="103" y="124"/>
                </a:lnTo>
                <a:lnTo>
                  <a:pt x="101" y="124"/>
                </a:lnTo>
                <a:lnTo>
                  <a:pt x="149" y="84"/>
                </a:lnTo>
                <a:lnTo>
                  <a:pt x="148" y="87"/>
                </a:lnTo>
                <a:cubicBezTo>
                  <a:pt x="148" y="92"/>
                  <a:pt x="146" y="96"/>
                  <a:pt x="144" y="100"/>
                </a:cubicBezTo>
                <a:lnTo>
                  <a:pt x="143" y="102"/>
                </a:lnTo>
                <a:cubicBezTo>
                  <a:pt x="135" y="119"/>
                  <a:pt x="118" y="129"/>
                  <a:pt x="100" y="129"/>
                </a:cubicBezTo>
                <a:cubicBezTo>
                  <a:pt x="82" y="129"/>
                  <a:pt x="65" y="119"/>
                  <a:pt x="57" y="102"/>
                </a:cubicBezTo>
                <a:lnTo>
                  <a:pt x="59" y="106"/>
                </a:lnTo>
                <a:lnTo>
                  <a:pt x="57" y="103"/>
                </a:lnTo>
                <a:lnTo>
                  <a:pt x="109" y="123"/>
                </a:lnTo>
                <a:lnTo>
                  <a:pt x="107" y="123"/>
                </a:lnTo>
                <a:cubicBezTo>
                  <a:pt x="99" y="125"/>
                  <a:pt x="91" y="125"/>
                  <a:pt x="83" y="123"/>
                </a:cubicBezTo>
                <a:lnTo>
                  <a:pt x="81" y="123"/>
                </a:lnTo>
                <a:cubicBezTo>
                  <a:pt x="60" y="117"/>
                  <a:pt x="45" y="98"/>
                  <a:pt x="45" y="76"/>
                </a:cubicBezTo>
                <a:lnTo>
                  <a:pt x="45" y="72"/>
                </a:lnTo>
                <a:lnTo>
                  <a:pt x="45" y="62"/>
                </a:lnTo>
                <a:lnTo>
                  <a:pt x="45" y="60"/>
                </a:lnTo>
                <a:lnTo>
                  <a:pt x="45" y="57"/>
                </a:lnTo>
                <a:lnTo>
                  <a:pt x="141" y="57"/>
                </a:lnTo>
                <a:lnTo>
                  <a:pt x="141" y="58"/>
                </a:lnTo>
                <a:lnTo>
                  <a:pt x="141" y="68"/>
                </a:lnTo>
                <a:lnTo>
                  <a:pt x="141" y="68"/>
                </a:lnTo>
                <a:lnTo>
                  <a:pt x="141" y="71"/>
                </a:lnTo>
                <a:cubicBezTo>
                  <a:pt x="141" y="93"/>
                  <a:pt x="126" y="113"/>
                  <a:pt x="104" y="118"/>
                </a:cubicBezTo>
                <a:cubicBezTo>
                  <a:pt x="82" y="123"/>
                  <a:pt x="60" y="112"/>
                  <a:pt x="50" y="92"/>
                </a:cubicBezTo>
                <a:lnTo>
                  <a:pt x="50" y="91"/>
                </a:lnTo>
                <a:cubicBezTo>
                  <a:pt x="46" y="85"/>
                  <a:pt x="44" y="77"/>
                  <a:pt x="44" y="70"/>
                </a:cubicBezTo>
                <a:lnTo>
                  <a:pt x="44" y="66"/>
                </a:lnTo>
                <a:cubicBezTo>
                  <a:pt x="44" y="64"/>
                  <a:pt x="45" y="61"/>
                  <a:pt x="45" y="59"/>
                </a:cubicBezTo>
                <a:lnTo>
                  <a:pt x="46" y="56"/>
                </a:lnTo>
                <a:lnTo>
                  <a:pt x="45" y="63"/>
                </a:lnTo>
                <a:lnTo>
                  <a:pt x="45" y="61"/>
                </a:lnTo>
                <a:lnTo>
                  <a:pt x="140" y="73"/>
                </a:lnTo>
                <a:lnTo>
                  <a:pt x="138" y="79"/>
                </a:lnTo>
                <a:lnTo>
                  <a:pt x="137" y="82"/>
                </a:lnTo>
                <a:cubicBezTo>
                  <a:pt x="130" y="101"/>
                  <a:pt x="112" y="114"/>
                  <a:pt x="91" y="114"/>
                </a:cubicBezTo>
                <a:lnTo>
                  <a:pt x="87" y="114"/>
                </a:lnTo>
                <a:cubicBezTo>
                  <a:pt x="69" y="114"/>
                  <a:pt x="53" y="105"/>
                  <a:pt x="45" y="89"/>
                </a:cubicBezTo>
                <a:lnTo>
                  <a:pt x="42" y="84"/>
                </a:lnTo>
                <a:cubicBezTo>
                  <a:pt x="40" y="81"/>
                  <a:pt x="39" y="79"/>
                  <a:pt x="38" y="76"/>
                </a:cubicBezTo>
                <a:lnTo>
                  <a:pt x="37" y="73"/>
                </a:lnTo>
                <a:lnTo>
                  <a:pt x="49" y="92"/>
                </a:lnTo>
                <a:lnTo>
                  <a:pt x="48" y="91"/>
                </a:lnTo>
                <a:lnTo>
                  <a:pt x="127" y="75"/>
                </a:lnTo>
                <a:lnTo>
                  <a:pt x="126" y="77"/>
                </a:lnTo>
                <a:lnTo>
                  <a:pt x="129" y="65"/>
                </a:lnTo>
                <a:lnTo>
                  <a:pt x="128" y="69"/>
                </a:lnTo>
                <a:lnTo>
                  <a:pt x="127" y="78"/>
                </a:lnTo>
                <a:lnTo>
                  <a:pt x="127" y="80"/>
                </a:lnTo>
                <a:cubicBezTo>
                  <a:pt x="123" y="100"/>
                  <a:pt x="106" y="116"/>
                  <a:pt x="86" y="119"/>
                </a:cubicBezTo>
                <a:cubicBezTo>
                  <a:pt x="66" y="121"/>
                  <a:pt x="46" y="111"/>
                  <a:pt x="37" y="92"/>
                </a:cubicBezTo>
                <a:lnTo>
                  <a:pt x="36" y="91"/>
                </a:lnTo>
                <a:cubicBezTo>
                  <a:pt x="34" y="87"/>
                  <a:pt x="32" y="82"/>
                  <a:pt x="31" y="77"/>
                </a:cubicBezTo>
                <a:lnTo>
                  <a:pt x="31" y="73"/>
                </a:lnTo>
                <a:cubicBezTo>
                  <a:pt x="31" y="71"/>
                  <a:pt x="30" y="69"/>
                  <a:pt x="30" y="66"/>
                </a:cubicBezTo>
                <a:lnTo>
                  <a:pt x="30" y="63"/>
                </a:lnTo>
                <a:lnTo>
                  <a:pt x="30" y="61"/>
                </a:lnTo>
                <a:cubicBezTo>
                  <a:pt x="30" y="37"/>
                  <a:pt x="49" y="16"/>
                  <a:pt x="74" y="14"/>
                </a:cubicBezTo>
                <a:cubicBezTo>
                  <a:pt x="98" y="11"/>
                  <a:pt x="121" y="28"/>
                  <a:pt x="126" y="52"/>
                </a:cubicBezTo>
                <a:lnTo>
                  <a:pt x="126" y="55"/>
                </a:lnTo>
                <a:lnTo>
                  <a:pt x="127" y="60"/>
                </a:lnTo>
                <a:lnTo>
                  <a:pt x="128" y="65"/>
                </a:lnTo>
                <a:lnTo>
                  <a:pt x="124" y="53"/>
                </a:lnTo>
                <a:lnTo>
                  <a:pt x="125" y="55"/>
                </a:lnTo>
                <a:lnTo>
                  <a:pt x="35" y="67"/>
                </a:lnTo>
                <a:lnTo>
                  <a:pt x="35" y="64"/>
                </a:lnTo>
                <a:lnTo>
                  <a:pt x="34" y="73"/>
                </a:lnTo>
                <a:lnTo>
                  <a:pt x="35" y="64"/>
                </a:lnTo>
                <a:lnTo>
                  <a:pt x="35" y="64"/>
                </a:lnTo>
                <a:lnTo>
                  <a:pt x="35" y="61"/>
                </a:lnTo>
                <a:lnTo>
                  <a:pt x="131" y="61"/>
                </a:lnTo>
                <a:lnTo>
                  <a:pt x="131" y="63"/>
                </a:lnTo>
                <a:cubicBezTo>
                  <a:pt x="131" y="67"/>
                  <a:pt x="131" y="70"/>
                  <a:pt x="130" y="74"/>
                </a:cubicBezTo>
                <a:lnTo>
                  <a:pt x="130" y="73"/>
                </a:lnTo>
                <a:lnTo>
                  <a:pt x="129" y="79"/>
                </a:lnTo>
                <a:lnTo>
                  <a:pt x="128" y="83"/>
                </a:lnTo>
                <a:cubicBezTo>
                  <a:pt x="127" y="96"/>
                  <a:pt x="119" y="108"/>
                  <a:pt x="108" y="116"/>
                </a:cubicBezTo>
                <a:lnTo>
                  <a:pt x="106" y="117"/>
                </a:lnTo>
                <a:cubicBezTo>
                  <a:pt x="90" y="128"/>
                  <a:pt x="69" y="128"/>
                  <a:pt x="53" y="117"/>
                </a:cubicBezTo>
                <a:lnTo>
                  <a:pt x="51" y="116"/>
                </a:lnTo>
                <a:cubicBezTo>
                  <a:pt x="34" y="105"/>
                  <a:pt x="26" y="84"/>
                  <a:pt x="31" y="64"/>
                </a:cubicBezTo>
                <a:lnTo>
                  <a:pt x="32" y="63"/>
                </a:lnTo>
                <a:lnTo>
                  <a:pt x="33" y="58"/>
                </a:lnTo>
                <a:lnTo>
                  <a:pt x="33" y="74"/>
                </a:lnTo>
                <a:lnTo>
                  <a:pt x="32" y="68"/>
                </a:lnTo>
                <a:lnTo>
                  <a:pt x="31" y="65"/>
                </a:lnTo>
                <a:lnTo>
                  <a:pt x="45" y="91"/>
                </a:lnTo>
                <a:lnTo>
                  <a:pt x="44" y="91"/>
                </a:lnTo>
                <a:lnTo>
                  <a:pt x="126" y="57"/>
                </a:lnTo>
                <a:lnTo>
                  <a:pt x="126" y="59"/>
                </a:lnTo>
                <a:lnTo>
                  <a:pt x="126" y="69"/>
                </a:lnTo>
                <a:lnTo>
                  <a:pt x="125" y="68"/>
                </a:lnTo>
                <a:lnTo>
                  <a:pt x="125" y="71"/>
                </a:lnTo>
                <a:cubicBezTo>
                  <a:pt x="125" y="97"/>
                  <a:pt x="104" y="119"/>
                  <a:pt x="77" y="119"/>
                </a:cubicBezTo>
                <a:lnTo>
                  <a:pt x="77" y="119"/>
                </a:lnTo>
                <a:cubicBezTo>
                  <a:pt x="55" y="119"/>
                  <a:pt x="36" y="104"/>
                  <a:pt x="30" y="83"/>
                </a:cubicBezTo>
                <a:lnTo>
                  <a:pt x="30" y="81"/>
                </a:lnTo>
                <a:lnTo>
                  <a:pt x="34" y="90"/>
                </a:lnTo>
                <a:lnTo>
                  <a:pt x="33" y="88"/>
                </a:lnTo>
                <a:lnTo>
                  <a:pt x="54" y="110"/>
                </a:lnTo>
                <a:lnTo>
                  <a:pt x="53" y="109"/>
                </a:lnTo>
                <a:lnTo>
                  <a:pt x="119" y="84"/>
                </a:lnTo>
                <a:lnTo>
                  <a:pt x="116" y="91"/>
                </a:lnTo>
                <a:lnTo>
                  <a:pt x="114" y="95"/>
                </a:lnTo>
                <a:cubicBezTo>
                  <a:pt x="107" y="111"/>
                  <a:pt x="92" y="122"/>
                  <a:pt x="75" y="124"/>
                </a:cubicBezTo>
                <a:cubicBezTo>
                  <a:pt x="57" y="125"/>
                  <a:pt x="40" y="117"/>
                  <a:pt x="31" y="103"/>
                </a:cubicBezTo>
                <a:lnTo>
                  <a:pt x="30" y="101"/>
                </a:lnTo>
                <a:cubicBezTo>
                  <a:pt x="27" y="97"/>
                  <a:pt x="25" y="92"/>
                  <a:pt x="23" y="88"/>
                </a:cubicBezTo>
                <a:lnTo>
                  <a:pt x="22" y="84"/>
                </a:lnTo>
                <a:cubicBezTo>
                  <a:pt x="21" y="80"/>
                  <a:pt x="20" y="75"/>
                  <a:pt x="20" y="71"/>
                </a:cubicBezTo>
                <a:lnTo>
                  <a:pt x="20" y="68"/>
                </a:lnTo>
                <a:lnTo>
                  <a:pt x="20" y="66"/>
                </a:lnTo>
                <a:lnTo>
                  <a:pt x="116" y="66"/>
                </a:lnTo>
                <a:lnTo>
                  <a:pt x="116" y="68"/>
                </a:lnTo>
                <a:lnTo>
                  <a:pt x="116" y="71"/>
                </a:lnTo>
                <a:cubicBezTo>
                  <a:pt x="116" y="97"/>
                  <a:pt x="95" y="119"/>
                  <a:pt x="68" y="119"/>
                </a:cubicBezTo>
                <a:lnTo>
                  <a:pt x="66" y="119"/>
                </a:lnTo>
                <a:cubicBezTo>
                  <a:pt x="40" y="119"/>
                  <a:pt x="18" y="97"/>
                  <a:pt x="18" y="71"/>
                </a:cubicBezTo>
                <a:lnTo>
                  <a:pt x="18" y="68"/>
                </a:lnTo>
                <a:lnTo>
                  <a:pt x="20" y="80"/>
                </a:lnTo>
                <a:lnTo>
                  <a:pt x="19" y="78"/>
                </a:lnTo>
                <a:lnTo>
                  <a:pt x="113" y="78"/>
                </a:lnTo>
                <a:lnTo>
                  <a:pt x="113" y="78"/>
                </a:lnTo>
                <a:lnTo>
                  <a:pt x="112" y="80"/>
                </a:lnTo>
                <a:cubicBezTo>
                  <a:pt x="108" y="103"/>
                  <a:pt x="88" y="119"/>
                  <a:pt x="65" y="119"/>
                </a:cubicBezTo>
                <a:lnTo>
                  <a:pt x="64" y="119"/>
                </a:lnTo>
                <a:cubicBezTo>
                  <a:pt x="51" y="119"/>
                  <a:pt x="39" y="114"/>
                  <a:pt x="30" y="105"/>
                </a:cubicBezTo>
                <a:lnTo>
                  <a:pt x="24" y="99"/>
                </a:lnTo>
                <a:lnTo>
                  <a:pt x="22" y="96"/>
                </a:lnTo>
                <a:lnTo>
                  <a:pt x="60" y="114"/>
                </a:lnTo>
                <a:lnTo>
                  <a:pt x="54" y="114"/>
                </a:lnTo>
                <a:lnTo>
                  <a:pt x="52" y="114"/>
                </a:lnTo>
                <a:cubicBezTo>
                  <a:pt x="31" y="114"/>
                  <a:pt x="13" y="101"/>
                  <a:pt x="6" y="82"/>
                </a:cubicBezTo>
                <a:lnTo>
                  <a:pt x="5" y="79"/>
                </a:lnTo>
                <a:lnTo>
                  <a:pt x="8" y="85"/>
                </a:lnTo>
                <a:lnTo>
                  <a:pt x="7" y="83"/>
                </a:lnTo>
                <a:lnTo>
                  <a:pt x="98" y="61"/>
                </a:lnTo>
                <a:lnTo>
                  <a:pt x="98" y="64"/>
                </a:lnTo>
                <a:lnTo>
                  <a:pt x="98" y="66"/>
                </a:lnTo>
                <a:cubicBezTo>
                  <a:pt x="98" y="91"/>
                  <a:pt x="79" y="112"/>
                  <a:pt x="55" y="114"/>
                </a:cubicBezTo>
                <a:cubicBezTo>
                  <a:pt x="30" y="117"/>
                  <a:pt x="8" y="100"/>
                  <a:pt x="3" y="76"/>
                </a:cubicBezTo>
                <a:lnTo>
                  <a:pt x="2" y="69"/>
                </a:lnTo>
                <a:lnTo>
                  <a:pt x="2" y="70"/>
                </a:lnTo>
                <a:lnTo>
                  <a:pt x="1" y="65"/>
                </a:lnTo>
                <a:cubicBezTo>
                  <a:pt x="0" y="62"/>
                  <a:pt x="0" y="58"/>
                  <a:pt x="0" y="55"/>
                </a:cubicBezTo>
                <a:lnTo>
                  <a:pt x="0" y="52"/>
                </a:lnTo>
                <a:cubicBezTo>
                  <a:pt x="0" y="30"/>
                  <a:pt x="15" y="10"/>
                  <a:pt x="37" y="5"/>
                </a:cubicBezTo>
                <a:cubicBezTo>
                  <a:pt x="59" y="0"/>
                  <a:pt x="81" y="11"/>
                  <a:pt x="91" y="31"/>
                </a:cubicBezTo>
                <a:lnTo>
                  <a:pt x="92" y="33"/>
                </a:lnTo>
                <a:cubicBezTo>
                  <a:pt x="93" y="35"/>
                  <a:pt x="94" y="37"/>
                  <a:pt x="95" y="39"/>
                </a:cubicBezTo>
                <a:lnTo>
                  <a:pt x="96" y="42"/>
                </a:lnTo>
                <a:lnTo>
                  <a:pt x="3" y="65"/>
                </a:lnTo>
                <a:lnTo>
                  <a:pt x="2" y="62"/>
                </a:lnTo>
                <a:lnTo>
                  <a:pt x="7" y="75"/>
                </a:lnTo>
                <a:lnTo>
                  <a:pt x="6" y="73"/>
                </a:lnTo>
                <a:lnTo>
                  <a:pt x="96" y="52"/>
                </a:lnTo>
                <a:lnTo>
                  <a:pt x="96" y="56"/>
                </a:lnTo>
                <a:lnTo>
                  <a:pt x="97" y="63"/>
                </a:lnTo>
                <a:lnTo>
                  <a:pt x="49" y="18"/>
                </a:lnTo>
                <a:lnTo>
                  <a:pt x="49" y="18"/>
                </a:lnTo>
                <a:cubicBezTo>
                  <a:pt x="76" y="18"/>
                  <a:pt x="97" y="40"/>
                  <a:pt x="97" y="66"/>
                </a:cubicBezTo>
                <a:cubicBezTo>
                  <a:pt x="97" y="93"/>
                  <a:pt x="76" y="114"/>
                  <a:pt x="49" y="11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67"/>
          <p:cNvSpPr>
            <a:spLocks/>
          </p:cNvSpPr>
          <p:nvPr/>
        </p:nvSpPr>
        <p:spPr bwMode="auto">
          <a:xfrm>
            <a:off x="8702675" y="3571875"/>
            <a:ext cx="371475" cy="306388"/>
          </a:xfrm>
          <a:custGeom>
            <a:avLst/>
            <a:gdLst>
              <a:gd name="T0" fmla="*/ 149 w 1292"/>
              <a:gd name="T1" fmla="*/ 121 h 1068"/>
              <a:gd name="T2" fmla="*/ 112 w 1292"/>
              <a:gd name="T3" fmla="*/ 188 h 1068"/>
              <a:gd name="T4" fmla="*/ 228 w 1292"/>
              <a:gd name="T5" fmla="*/ 214 h 1068"/>
              <a:gd name="T6" fmla="*/ 177 w 1292"/>
              <a:gd name="T7" fmla="*/ 233 h 1068"/>
              <a:gd name="T8" fmla="*/ 303 w 1292"/>
              <a:gd name="T9" fmla="*/ 265 h 1068"/>
              <a:gd name="T10" fmla="*/ 267 w 1292"/>
              <a:gd name="T11" fmla="*/ 251 h 1068"/>
              <a:gd name="T12" fmla="*/ 355 w 1292"/>
              <a:gd name="T13" fmla="*/ 251 h 1068"/>
              <a:gd name="T14" fmla="*/ 408 w 1292"/>
              <a:gd name="T15" fmla="*/ 305 h 1068"/>
              <a:gd name="T16" fmla="*/ 346 w 1292"/>
              <a:gd name="T17" fmla="*/ 338 h 1068"/>
              <a:gd name="T18" fmla="*/ 388 w 1292"/>
              <a:gd name="T19" fmla="*/ 341 h 1068"/>
              <a:gd name="T20" fmla="*/ 421 w 1292"/>
              <a:gd name="T21" fmla="*/ 378 h 1068"/>
              <a:gd name="T22" fmla="*/ 540 w 1292"/>
              <a:gd name="T23" fmla="*/ 423 h 1068"/>
              <a:gd name="T24" fmla="*/ 571 w 1292"/>
              <a:gd name="T25" fmla="*/ 422 h 1068"/>
              <a:gd name="T26" fmla="*/ 599 w 1292"/>
              <a:gd name="T27" fmla="*/ 406 h 1068"/>
              <a:gd name="T28" fmla="*/ 563 w 1292"/>
              <a:gd name="T29" fmla="*/ 434 h 1068"/>
              <a:gd name="T30" fmla="*/ 693 w 1292"/>
              <a:gd name="T31" fmla="*/ 521 h 1068"/>
              <a:gd name="T32" fmla="*/ 644 w 1292"/>
              <a:gd name="T33" fmla="*/ 623 h 1068"/>
              <a:gd name="T34" fmla="*/ 677 w 1292"/>
              <a:gd name="T35" fmla="*/ 653 h 1068"/>
              <a:gd name="T36" fmla="*/ 704 w 1292"/>
              <a:gd name="T37" fmla="*/ 653 h 1068"/>
              <a:gd name="T38" fmla="*/ 847 w 1292"/>
              <a:gd name="T39" fmla="*/ 680 h 1068"/>
              <a:gd name="T40" fmla="*/ 819 w 1292"/>
              <a:gd name="T41" fmla="*/ 677 h 1068"/>
              <a:gd name="T42" fmla="*/ 846 w 1292"/>
              <a:gd name="T43" fmla="*/ 740 h 1068"/>
              <a:gd name="T44" fmla="*/ 910 w 1292"/>
              <a:gd name="T45" fmla="*/ 733 h 1068"/>
              <a:gd name="T46" fmla="*/ 902 w 1292"/>
              <a:gd name="T47" fmla="*/ 807 h 1068"/>
              <a:gd name="T48" fmla="*/ 1037 w 1292"/>
              <a:gd name="T49" fmla="*/ 834 h 1068"/>
              <a:gd name="T50" fmla="*/ 1016 w 1292"/>
              <a:gd name="T51" fmla="*/ 822 h 1068"/>
              <a:gd name="T52" fmla="*/ 1113 w 1292"/>
              <a:gd name="T53" fmla="*/ 878 h 1068"/>
              <a:gd name="T54" fmla="*/ 1055 w 1292"/>
              <a:gd name="T55" fmla="*/ 911 h 1068"/>
              <a:gd name="T56" fmla="*/ 1103 w 1292"/>
              <a:gd name="T57" fmla="*/ 919 h 1068"/>
              <a:gd name="T58" fmla="*/ 1218 w 1292"/>
              <a:gd name="T59" fmla="*/ 946 h 1068"/>
              <a:gd name="T60" fmla="*/ 1257 w 1292"/>
              <a:gd name="T61" fmla="*/ 990 h 1068"/>
              <a:gd name="T62" fmla="*/ 1253 w 1292"/>
              <a:gd name="T63" fmla="*/ 973 h 1068"/>
              <a:gd name="T64" fmla="*/ 1171 w 1292"/>
              <a:gd name="T65" fmla="*/ 1015 h 1068"/>
              <a:gd name="T66" fmla="*/ 1145 w 1292"/>
              <a:gd name="T67" fmla="*/ 971 h 1068"/>
              <a:gd name="T68" fmla="*/ 1200 w 1292"/>
              <a:gd name="T69" fmla="*/ 956 h 1068"/>
              <a:gd name="T70" fmla="*/ 1064 w 1292"/>
              <a:gd name="T71" fmla="*/ 896 h 1068"/>
              <a:gd name="T72" fmla="*/ 1097 w 1292"/>
              <a:gd name="T73" fmla="*/ 939 h 1068"/>
              <a:gd name="T74" fmla="*/ 994 w 1292"/>
              <a:gd name="T75" fmla="*/ 880 h 1068"/>
              <a:gd name="T76" fmla="*/ 998 w 1292"/>
              <a:gd name="T77" fmla="*/ 895 h 1068"/>
              <a:gd name="T78" fmla="*/ 968 w 1292"/>
              <a:gd name="T79" fmla="*/ 867 h 1068"/>
              <a:gd name="T80" fmla="*/ 972 w 1292"/>
              <a:gd name="T81" fmla="*/ 800 h 1068"/>
              <a:gd name="T82" fmla="*/ 849 w 1292"/>
              <a:gd name="T83" fmla="*/ 771 h 1068"/>
              <a:gd name="T84" fmla="*/ 837 w 1292"/>
              <a:gd name="T85" fmla="*/ 781 h 1068"/>
              <a:gd name="T86" fmla="*/ 849 w 1292"/>
              <a:gd name="T87" fmla="*/ 714 h 1068"/>
              <a:gd name="T88" fmla="*/ 724 w 1292"/>
              <a:gd name="T89" fmla="*/ 699 h 1068"/>
              <a:gd name="T90" fmla="*/ 773 w 1292"/>
              <a:gd name="T91" fmla="*/ 653 h 1068"/>
              <a:gd name="T92" fmla="*/ 643 w 1292"/>
              <a:gd name="T93" fmla="*/ 619 h 1068"/>
              <a:gd name="T94" fmla="*/ 587 w 1292"/>
              <a:gd name="T95" fmla="*/ 505 h 1068"/>
              <a:gd name="T96" fmla="*/ 544 w 1292"/>
              <a:gd name="T97" fmla="*/ 470 h 1068"/>
              <a:gd name="T98" fmla="*/ 603 w 1292"/>
              <a:gd name="T99" fmla="*/ 439 h 1068"/>
              <a:gd name="T100" fmla="*/ 476 w 1292"/>
              <a:gd name="T101" fmla="*/ 424 h 1068"/>
              <a:gd name="T102" fmla="*/ 482 w 1292"/>
              <a:gd name="T103" fmla="*/ 329 h 1068"/>
              <a:gd name="T104" fmla="*/ 510 w 1292"/>
              <a:gd name="T105" fmla="*/ 373 h 1068"/>
              <a:gd name="T106" fmla="*/ 380 w 1292"/>
              <a:gd name="T107" fmla="*/ 368 h 1068"/>
              <a:gd name="T108" fmla="*/ 425 w 1292"/>
              <a:gd name="T109" fmla="*/ 382 h 1068"/>
              <a:gd name="T110" fmla="*/ 317 w 1292"/>
              <a:gd name="T111" fmla="*/ 341 h 1068"/>
              <a:gd name="T112" fmla="*/ 276 w 1292"/>
              <a:gd name="T113" fmla="*/ 287 h 1068"/>
              <a:gd name="T114" fmla="*/ 323 w 1292"/>
              <a:gd name="T115" fmla="*/ 248 h 1068"/>
              <a:gd name="T116" fmla="*/ 247 w 1292"/>
              <a:gd name="T117" fmla="*/ 219 h 1068"/>
              <a:gd name="T118" fmla="*/ 169 w 1292"/>
              <a:gd name="T119" fmla="*/ 273 h 1068"/>
              <a:gd name="T120" fmla="*/ 125 w 1292"/>
              <a:gd name="T121" fmla="*/ 244 h 1068"/>
              <a:gd name="T122" fmla="*/ 179 w 1292"/>
              <a:gd name="T123" fmla="*/ 205 h 1068"/>
              <a:gd name="T124" fmla="*/ 123 w 1292"/>
              <a:gd name="T125" fmla="*/ 66 h 10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2" h="1068">
                <a:moveTo>
                  <a:pt x="48" y="0"/>
                </a:moveTo>
                <a:lnTo>
                  <a:pt x="50" y="0"/>
                </a:lnTo>
                <a:cubicBezTo>
                  <a:pt x="74" y="0"/>
                  <a:pt x="94" y="17"/>
                  <a:pt x="98" y="41"/>
                </a:cubicBezTo>
                <a:lnTo>
                  <a:pt x="98" y="44"/>
                </a:lnTo>
                <a:lnTo>
                  <a:pt x="98" y="42"/>
                </a:lnTo>
                <a:lnTo>
                  <a:pt x="3" y="53"/>
                </a:lnTo>
                <a:lnTo>
                  <a:pt x="3" y="51"/>
                </a:lnTo>
                <a:lnTo>
                  <a:pt x="4" y="59"/>
                </a:lnTo>
                <a:lnTo>
                  <a:pt x="4" y="56"/>
                </a:lnTo>
                <a:cubicBezTo>
                  <a:pt x="1" y="42"/>
                  <a:pt x="5" y="28"/>
                  <a:pt x="14" y="17"/>
                </a:cubicBezTo>
                <a:cubicBezTo>
                  <a:pt x="23" y="7"/>
                  <a:pt x="37" y="0"/>
                  <a:pt x="51" y="0"/>
                </a:cubicBezTo>
                <a:lnTo>
                  <a:pt x="52" y="0"/>
                </a:lnTo>
                <a:cubicBezTo>
                  <a:pt x="78" y="0"/>
                  <a:pt x="100" y="22"/>
                  <a:pt x="100" y="48"/>
                </a:cubicBezTo>
                <a:lnTo>
                  <a:pt x="100" y="54"/>
                </a:lnTo>
                <a:lnTo>
                  <a:pt x="99" y="64"/>
                </a:lnTo>
                <a:cubicBezTo>
                  <a:pt x="96" y="89"/>
                  <a:pt x="74" y="107"/>
                  <a:pt x="48" y="106"/>
                </a:cubicBezTo>
                <a:cubicBezTo>
                  <a:pt x="23" y="104"/>
                  <a:pt x="3" y="83"/>
                  <a:pt x="3" y="58"/>
                </a:cubicBezTo>
                <a:lnTo>
                  <a:pt x="3" y="56"/>
                </a:lnTo>
                <a:lnTo>
                  <a:pt x="3" y="53"/>
                </a:lnTo>
                <a:lnTo>
                  <a:pt x="3" y="48"/>
                </a:lnTo>
                <a:cubicBezTo>
                  <a:pt x="3" y="22"/>
                  <a:pt x="25" y="0"/>
                  <a:pt x="51" y="0"/>
                </a:cubicBezTo>
                <a:cubicBezTo>
                  <a:pt x="78" y="0"/>
                  <a:pt x="99" y="22"/>
                  <a:pt x="99" y="48"/>
                </a:cubicBezTo>
                <a:lnTo>
                  <a:pt x="99" y="50"/>
                </a:lnTo>
                <a:lnTo>
                  <a:pt x="98" y="37"/>
                </a:lnTo>
                <a:lnTo>
                  <a:pt x="99" y="40"/>
                </a:lnTo>
                <a:lnTo>
                  <a:pt x="90" y="23"/>
                </a:lnTo>
                <a:lnTo>
                  <a:pt x="94" y="29"/>
                </a:lnTo>
                <a:lnTo>
                  <a:pt x="87" y="21"/>
                </a:lnTo>
                <a:lnTo>
                  <a:pt x="92" y="25"/>
                </a:lnTo>
                <a:lnTo>
                  <a:pt x="28" y="29"/>
                </a:lnTo>
                <a:lnTo>
                  <a:pt x="30" y="28"/>
                </a:lnTo>
                <a:lnTo>
                  <a:pt x="18" y="46"/>
                </a:lnTo>
                <a:lnTo>
                  <a:pt x="19" y="43"/>
                </a:lnTo>
                <a:lnTo>
                  <a:pt x="18" y="44"/>
                </a:lnTo>
                <a:cubicBezTo>
                  <a:pt x="21" y="29"/>
                  <a:pt x="31" y="17"/>
                  <a:pt x="44" y="10"/>
                </a:cubicBezTo>
                <a:cubicBezTo>
                  <a:pt x="58" y="4"/>
                  <a:pt x="74" y="4"/>
                  <a:pt x="87" y="11"/>
                </a:cubicBezTo>
                <a:lnTo>
                  <a:pt x="89" y="12"/>
                </a:lnTo>
                <a:cubicBezTo>
                  <a:pt x="97" y="16"/>
                  <a:pt x="104" y="22"/>
                  <a:pt x="109" y="31"/>
                </a:cubicBezTo>
                <a:lnTo>
                  <a:pt x="111" y="34"/>
                </a:lnTo>
                <a:lnTo>
                  <a:pt x="115" y="40"/>
                </a:lnTo>
                <a:lnTo>
                  <a:pt x="111" y="35"/>
                </a:lnTo>
                <a:lnTo>
                  <a:pt x="114" y="39"/>
                </a:lnTo>
                <a:lnTo>
                  <a:pt x="27" y="67"/>
                </a:lnTo>
                <a:lnTo>
                  <a:pt x="27" y="66"/>
                </a:lnTo>
                <a:lnTo>
                  <a:pt x="27" y="68"/>
                </a:lnTo>
                <a:lnTo>
                  <a:pt x="27" y="59"/>
                </a:lnTo>
                <a:cubicBezTo>
                  <a:pt x="27" y="52"/>
                  <a:pt x="29" y="44"/>
                  <a:pt x="32" y="38"/>
                </a:cubicBezTo>
                <a:lnTo>
                  <a:pt x="33" y="37"/>
                </a:lnTo>
                <a:cubicBezTo>
                  <a:pt x="39" y="23"/>
                  <a:pt x="53" y="13"/>
                  <a:pt x="68" y="11"/>
                </a:cubicBezTo>
                <a:cubicBezTo>
                  <a:pt x="83" y="8"/>
                  <a:pt x="98" y="13"/>
                  <a:pt x="109" y="24"/>
                </a:cubicBezTo>
                <a:lnTo>
                  <a:pt x="112" y="27"/>
                </a:lnTo>
                <a:lnTo>
                  <a:pt x="120" y="36"/>
                </a:lnTo>
                <a:lnTo>
                  <a:pt x="130" y="51"/>
                </a:lnTo>
                <a:cubicBezTo>
                  <a:pt x="132" y="55"/>
                  <a:pt x="134" y="58"/>
                  <a:pt x="135" y="62"/>
                </a:cubicBezTo>
                <a:lnTo>
                  <a:pt x="139" y="72"/>
                </a:lnTo>
                <a:lnTo>
                  <a:pt x="142" y="85"/>
                </a:lnTo>
                <a:lnTo>
                  <a:pt x="143" y="96"/>
                </a:lnTo>
                <a:lnTo>
                  <a:pt x="144" y="101"/>
                </a:lnTo>
                <a:lnTo>
                  <a:pt x="144" y="114"/>
                </a:lnTo>
                <a:lnTo>
                  <a:pt x="145" y="122"/>
                </a:lnTo>
                <a:lnTo>
                  <a:pt x="144" y="113"/>
                </a:lnTo>
                <a:lnTo>
                  <a:pt x="145" y="117"/>
                </a:lnTo>
                <a:lnTo>
                  <a:pt x="146" y="126"/>
                </a:lnTo>
                <a:cubicBezTo>
                  <a:pt x="147" y="132"/>
                  <a:pt x="147" y="139"/>
                  <a:pt x="146" y="145"/>
                </a:cubicBezTo>
                <a:lnTo>
                  <a:pt x="145" y="149"/>
                </a:lnTo>
                <a:lnTo>
                  <a:pt x="145" y="149"/>
                </a:lnTo>
                <a:lnTo>
                  <a:pt x="139" y="119"/>
                </a:lnTo>
                <a:lnTo>
                  <a:pt x="142" y="124"/>
                </a:lnTo>
                <a:lnTo>
                  <a:pt x="134" y="115"/>
                </a:lnTo>
                <a:lnTo>
                  <a:pt x="139" y="120"/>
                </a:lnTo>
                <a:lnTo>
                  <a:pt x="105" y="105"/>
                </a:lnTo>
                <a:lnTo>
                  <a:pt x="109" y="105"/>
                </a:lnTo>
                <a:lnTo>
                  <a:pt x="113" y="105"/>
                </a:lnTo>
                <a:cubicBezTo>
                  <a:pt x="127" y="105"/>
                  <a:pt x="140" y="111"/>
                  <a:pt x="149" y="121"/>
                </a:cubicBezTo>
                <a:cubicBezTo>
                  <a:pt x="158" y="132"/>
                  <a:pt x="162" y="145"/>
                  <a:pt x="161" y="159"/>
                </a:cubicBezTo>
                <a:lnTo>
                  <a:pt x="160" y="163"/>
                </a:lnTo>
                <a:lnTo>
                  <a:pt x="159" y="172"/>
                </a:lnTo>
                <a:lnTo>
                  <a:pt x="157" y="178"/>
                </a:lnTo>
                <a:cubicBezTo>
                  <a:pt x="152" y="200"/>
                  <a:pt x="133" y="215"/>
                  <a:pt x="110" y="215"/>
                </a:cubicBezTo>
                <a:lnTo>
                  <a:pt x="109" y="215"/>
                </a:lnTo>
                <a:lnTo>
                  <a:pt x="108" y="215"/>
                </a:lnTo>
                <a:lnTo>
                  <a:pt x="151" y="146"/>
                </a:lnTo>
                <a:lnTo>
                  <a:pt x="153" y="150"/>
                </a:lnTo>
                <a:cubicBezTo>
                  <a:pt x="154" y="153"/>
                  <a:pt x="155" y="156"/>
                  <a:pt x="156" y="159"/>
                </a:cubicBezTo>
                <a:lnTo>
                  <a:pt x="158" y="164"/>
                </a:lnTo>
                <a:cubicBezTo>
                  <a:pt x="159" y="168"/>
                  <a:pt x="159" y="173"/>
                  <a:pt x="159" y="177"/>
                </a:cubicBezTo>
                <a:lnTo>
                  <a:pt x="159" y="182"/>
                </a:lnTo>
                <a:lnTo>
                  <a:pt x="159" y="186"/>
                </a:lnTo>
                <a:cubicBezTo>
                  <a:pt x="159" y="213"/>
                  <a:pt x="138" y="234"/>
                  <a:pt x="111" y="234"/>
                </a:cubicBezTo>
                <a:cubicBezTo>
                  <a:pt x="85" y="234"/>
                  <a:pt x="63" y="213"/>
                  <a:pt x="63" y="186"/>
                </a:cubicBezTo>
                <a:lnTo>
                  <a:pt x="63" y="184"/>
                </a:lnTo>
                <a:lnTo>
                  <a:pt x="63" y="182"/>
                </a:lnTo>
                <a:cubicBezTo>
                  <a:pt x="63" y="157"/>
                  <a:pt x="83" y="136"/>
                  <a:pt x="108" y="134"/>
                </a:cubicBezTo>
                <a:cubicBezTo>
                  <a:pt x="134" y="132"/>
                  <a:pt x="156" y="151"/>
                  <a:pt x="159" y="176"/>
                </a:cubicBezTo>
                <a:lnTo>
                  <a:pt x="160" y="180"/>
                </a:lnTo>
                <a:lnTo>
                  <a:pt x="158" y="173"/>
                </a:lnTo>
                <a:lnTo>
                  <a:pt x="160" y="179"/>
                </a:lnTo>
                <a:lnTo>
                  <a:pt x="113" y="143"/>
                </a:lnTo>
                <a:lnTo>
                  <a:pt x="117" y="143"/>
                </a:lnTo>
                <a:lnTo>
                  <a:pt x="121" y="143"/>
                </a:lnTo>
                <a:cubicBezTo>
                  <a:pt x="135" y="143"/>
                  <a:pt x="148" y="149"/>
                  <a:pt x="157" y="160"/>
                </a:cubicBezTo>
                <a:lnTo>
                  <a:pt x="161" y="164"/>
                </a:lnTo>
                <a:cubicBezTo>
                  <a:pt x="166" y="169"/>
                  <a:pt x="169" y="175"/>
                  <a:pt x="171" y="182"/>
                </a:cubicBezTo>
                <a:lnTo>
                  <a:pt x="173" y="187"/>
                </a:lnTo>
                <a:lnTo>
                  <a:pt x="127" y="153"/>
                </a:lnTo>
                <a:lnTo>
                  <a:pt x="131" y="153"/>
                </a:lnTo>
                <a:lnTo>
                  <a:pt x="131" y="153"/>
                </a:lnTo>
                <a:cubicBezTo>
                  <a:pt x="155" y="153"/>
                  <a:pt x="175" y="170"/>
                  <a:pt x="179" y="193"/>
                </a:cubicBezTo>
                <a:lnTo>
                  <a:pt x="179" y="196"/>
                </a:lnTo>
                <a:cubicBezTo>
                  <a:pt x="180" y="199"/>
                  <a:pt x="180" y="201"/>
                  <a:pt x="180" y="204"/>
                </a:cubicBezTo>
                <a:lnTo>
                  <a:pt x="180" y="208"/>
                </a:lnTo>
                <a:lnTo>
                  <a:pt x="180" y="213"/>
                </a:lnTo>
                <a:lnTo>
                  <a:pt x="180" y="215"/>
                </a:lnTo>
                <a:cubicBezTo>
                  <a:pt x="180" y="237"/>
                  <a:pt x="165" y="257"/>
                  <a:pt x="143" y="262"/>
                </a:cubicBezTo>
                <a:cubicBezTo>
                  <a:pt x="121" y="267"/>
                  <a:pt x="99" y="256"/>
                  <a:pt x="89" y="236"/>
                </a:cubicBezTo>
                <a:lnTo>
                  <a:pt x="89" y="235"/>
                </a:lnTo>
                <a:cubicBezTo>
                  <a:pt x="85" y="229"/>
                  <a:pt x="83" y="221"/>
                  <a:pt x="83" y="214"/>
                </a:cubicBezTo>
                <a:lnTo>
                  <a:pt x="83" y="210"/>
                </a:lnTo>
                <a:lnTo>
                  <a:pt x="84" y="217"/>
                </a:lnTo>
                <a:lnTo>
                  <a:pt x="83" y="214"/>
                </a:lnTo>
                <a:cubicBezTo>
                  <a:pt x="83" y="212"/>
                  <a:pt x="83" y="209"/>
                  <a:pt x="83" y="207"/>
                </a:cubicBezTo>
                <a:lnTo>
                  <a:pt x="83" y="205"/>
                </a:lnTo>
                <a:cubicBezTo>
                  <a:pt x="83" y="179"/>
                  <a:pt x="104" y="157"/>
                  <a:pt x="131" y="157"/>
                </a:cubicBezTo>
                <a:cubicBezTo>
                  <a:pt x="157" y="157"/>
                  <a:pt x="179" y="179"/>
                  <a:pt x="179" y="205"/>
                </a:cubicBezTo>
                <a:lnTo>
                  <a:pt x="179" y="208"/>
                </a:lnTo>
                <a:lnTo>
                  <a:pt x="179" y="213"/>
                </a:lnTo>
                <a:lnTo>
                  <a:pt x="179" y="217"/>
                </a:lnTo>
                <a:lnTo>
                  <a:pt x="178" y="208"/>
                </a:lnTo>
                <a:lnTo>
                  <a:pt x="179" y="211"/>
                </a:lnTo>
                <a:lnTo>
                  <a:pt x="83" y="220"/>
                </a:lnTo>
                <a:lnTo>
                  <a:pt x="83" y="219"/>
                </a:lnTo>
                <a:lnTo>
                  <a:pt x="83" y="216"/>
                </a:lnTo>
                <a:cubicBezTo>
                  <a:pt x="83" y="212"/>
                  <a:pt x="84" y="207"/>
                  <a:pt x="85" y="203"/>
                </a:cubicBezTo>
                <a:lnTo>
                  <a:pt x="87" y="198"/>
                </a:lnTo>
                <a:cubicBezTo>
                  <a:pt x="88" y="192"/>
                  <a:pt x="91" y="187"/>
                  <a:pt x="94" y="183"/>
                </a:cubicBezTo>
                <a:lnTo>
                  <a:pt x="96" y="179"/>
                </a:lnTo>
                <a:cubicBezTo>
                  <a:pt x="101" y="173"/>
                  <a:pt x="107" y="168"/>
                  <a:pt x="114" y="164"/>
                </a:cubicBezTo>
                <a:lnTo>
                  <a:pt x="117" y="163"/>
                </a:lnTo>
                <a:cubicBezTo>
                  <a:pt x="135" y="153"/>
                  <a:pt x="158" y="157"/>
                  <a:pt x="172" y="172"/>
                </a:cubicBezTo>
                <a:lnTo>
                  <a:pt x="174" y="173"/>
                </a:lnTo>
                <a:cubicBezTo>
                  <a:pt x="178" y="177"/>
                  <a:pt x="182" y="182"/>
                  <a:pt x="184" y="188"/>
                </a:cubicBezTo>
                <a:lnTo>
                  <a:pt x="186" y="192"/>
                </a:lnTo>
                <a:lnTo>
                  <a:pt x="187" y="194"/>
                </a:lnTo>
                <a:lnTo>
                  <a:pt x="187" y="193"/>
                </a:lnTo>
                <a:lnTo>
                  <a:pt x="117" y="182"/>
                </a:lnTo>
                <a:lnTo>
                  <a:pt x="119" y="180"/>
                </a:lnTo>
                <a:lnTo>
                  <a:pt x="110" y="191"/>
                </a:lnTo>
                <a:lnTo>
                  <a:pt x="112" y="188"/>
                </a:lnTo>
                <a:lnTo>
                  <a:pt x="151" y="263"/>
                </a:lnTo>
                <a:lnTo>
                  <a:pt x="150" y="263"/>
                </a:lnTo>
                <a:lnTo>
                  <a:pt x="198" y="215"/>
                </a:lnTo>
                <a:lnTo>
                  <a:pt x="198" y="218"/>
                </a:lnTo>
                <a:lnTo>
                  <a:pt x="199" y="218"/>
                </a:lnTo>
                <a:lnTo>
                  <a:pt x="199" y="227"/>
                </a:lnTo>
                <a:lnTo>
                  <a:pt x="199" y="229"/>
                </a:lnTo>
                <a:cubicBezTo>
                  <a:pt x="199" y="256"/>
                  <a:pt x="177" y="277"/>
                  <a:pt x="151" y="277"/>
                </a:cubicBezTo>
                <a:cubicBezTo>
                  <a:pt x="124" y="277"/>
                  <a:pt x="103" y="256"/>
                  <a:pt x="103" y="229"/>
                </a:cubicBezTo>
                <a:lnTo>
                  <a:pt x="103" y="228"/>
                </a:lnTo>
                <a:lnTo>
                  <a:pt x="103" y="235"/>
                </a:lnTo>
                <a:lnTo>
                  <a:pt x="103" y="232"/>
                </a:lnTo>
                <a:lnTo>
                  <a:pt x="103" y="230"/>
                </a:lnTo>
                <a:cubicBezTo>
                  <a:pt x="102" y="227"/>
                  <a:pt x="102" y="225"/>
                  <a:pt x="102" y="222"/>
                </a:cubicBezTo>
                <a:lnTo>
                  <a:pt x="102" y="220"/>
                </a:lnTo>
                <a:cubicBezTo>
                  <a:pt x="102" y="198"/>
                  <a:pt x="117" y="178"/>
                  <a:pt x="139" y="173"/>
                </a:cubicBezTo>
                <a:cubicBezTo>
                  <a:pt x="161" y="168"/>
                  <a:pt x="183" y="179"/>
                  <a:pt x="193" y="199"/>
                </a:cubicBezTo>
                <a:lnTo>
                  <a:pt x="194" y="201"/>
                </a:lnTo>
                <a:lnTo>
                  <a:pt x="197" y="207"/>
                </a:lnTo>
                <a:lnTo>
                  <a:pt x="122" y="187"/>
                </a:lnTo>
                <a:lnTo>
                  <a:pt x="124" y="185"/>
                </a:lnTo>
                <a:lnTo>
                  <a:pt x="117" y="192"/>
                </a:lnTo>
                <a:lnTo>
                  <a:pt x="119" y="190"/>
                </a:lnTo>
                <a:cubicBezTo>
                  <a:pt x="129" y="177"/>
                  <a:pt x="145" y="171"/>
                  <a:pt x="162" y="172"/>
                </a:cubicBezTo>
                <a:cubicBezTo>
                  <a:pt x="178" y="174"/>
                  <a:pt x="192" y="184"/>
                  <a:pt x="199" y="199"/>
                </a:cubicBezTo>
                <a:lnTo>
                  <a:pt x="200" y="201"/>
                </a:lnTo>
                <a:lnTo>
                  <a:pt x="203" y="207"/>
                </a:lnTo>
                <a:lnTo>
                  <a:pt x="158" y="176"/>
                </a:lnTo>
                <a:lnTo>
                  <a:pt x="161" y="176"/>
                </a:lnTo>
                <a:lnTo>
                  <a:pt x="165" y="176"/>
                </a:lnTo>
                <a:cubicBezTo>
                  <a:pt x="188" y="176"/>
                  <a:pt x="208" y="193"/>
                  <a:pt x="212" y="217"/>
                </a:cubicBezTo>
                <a:lnTo>
                  <a:pt x="213" y="220"/>
                </a:lnTo>
                <a:cubicBezTo>
                  <a:pt x="213" y="222"/>
                  <a:pt x="213" y="225"/>
                  <a:pt x="213" y="227"/>
                </a:cubicBezTo>
                <a:lnTo>
                  <a:pt x="213" y="229"/>
                </a:lnTo>
                <a:cubicBezTo>
                  <a:pt x="213" y="254"/>
                  <a:pt x="195" y="275"/>
                  <a:pt x="170" y="277"/>
                </a:cubicBezTo>
                <a:cubicBezTo>
                  <a:pt x="146" y="280"/>
                  <a:pt x="123" y="263"/>
                  <a:pt x="118" y="239"/>
                </a:cubicBezTo>
                <a:lnTo>
                  <a:pt x="118" y="236"/>
                </a:lnTo>
                <a:cubicBezTo>
                  <a:pt x="117" y="233"/>
                  <a:pt x="117" y="230"/>
                  <a:pt x="117" y="227"/>
                </a:cubicBezTo>
                <a:lnTo>
                  <a:pt x="117" y="224"/>
                </a:lnTo>
                <a:cubicBezTo>
                  <a:pt x="117" y="201"/>
                  <a:pt x="134" y="180"/>
                  <a:pt x="158" y="177"/>
                </a:cubicBezTo>
                <a:cubicBezTo>
                  <a:pt x="182" y="174"/>
                  <a:pt x="204" y="188"/>
                  <a:pt x="211" y="211"/>
                </a:cubicBezTo>
                <a:lnTo>
                  <a:pt x="212" y="216"/>
                </a:lnTo>
                <a:lnTo>
                  <a:pt x="212" y="214"/>
                </a:lnTo>
                <a:lnTo>
                  <a:pt x="130" y="205"/>
                </a:lnTo>
                <a:lnTo>
                  <a:pt x="132" y="203"/>
                </a:lnTo>
                <a:lnTo>
                  <a:pt x="125" y="214"/>
                </a:lnTo>
                <a:lnTo>
                  <a:pt x="126" y="212"/>
                </a:lnTo>
                <a:cubicBezTo>
                  <a:pt x="134" y="192"/>
                  <a:pt x="154" y="180"/>
                  <a:pt x="175" y="182"/>
                </a:cubicBezTo>
                <a:cubicBezTo>
                  <a:pt x="196" y="183"/>
                  <a:pt x="213" y="199"/>
                  <a:pt x="218" y="219"/>
                </a:cubicBezTo>
                <a:lnTo>
                  <a:pt x="219" y="224"/>
                </a:lnTo>
                <a:lnTo>
                  <a:pt x="220" y="234"/>
                </a:lnTo>
                <a:cubicBezTo>
                  <a:pt x="222" y="248"/>
                  <a:pt x="217" y="261"/>
                  <a:pt x="208" y="271"/>
                </a:cubicBezTo>
                <a:cubicBezTo>
                  <a:pt x="199" y="281"/>
                  <a:pt x="186" y="287"/>
                  <a:pt x="172" y="287"/>
                </a:cubicBezTo>
                <a:lnTo>
                  <a:pt x="172" y="287"/>
                </a:lnTo>
                <a:cubicBezTo>
                  <a:pt x="158" y="287"/>
                  <a:pt x="144" y="281"/>
                  <a:pt x="135" y="269"/>
                </a:cubicBezTo>
                <a:cubicBezTo>
                  <a:pt x="126" y="258"/>
                  <a:pt x="122" y="244"/>
                  <a:pt x="125" y="230"/>
                </a:cubicBezTo>
                <a:lnTo>
                  <a:pt x="126" y="225"/>
                </a:lnTo>
                <a:cubicBezTo>
                  <a:pt x="130" y="202"/>
                  <a:pt x="150" y="186"/>
                  <a:pt x="173" y="186"/>
                </a:cubicBezTo>
                <a:lnTo>
                  <a:pt x="175" y="186"/>
                </a:lnTo>
                <a:cubicBezTo>
                  <a:pt x="186" y="186"/>
                  <a:pt x="197" y="190"/>
                  <a:pt x="206" y="197"/>
                </a:cubicBezTo>
                <a:lnTo>
                  <a:pt x="212" y="202"/>
                </a:lnTo>
                <a:cubicBezTo>
                  <a:pt x="217" y="207"/>
                  <a:pt x="222" y="213"/>
                  <a:pt x="225" y="219"/>
                </a:cubicBezTo>
                <a:lnTo>
                  <a:pt x="227" y="225"/>
                </a:lnTo>
                <a:lnTo>
                  <a:pt x="228" y="227"/>
                </a:lnTo>
                <a:lnTo>
                  <a:pt x="140" y="233"/>
                </a:lnTo>
                <a:lnTo>
                  <a:pt x="140" y="232"/>
                </a:lnTo>
                <a:lnTo>
                  <a:pt x="139" y="239"/>
                </a:lnTo>
                <a:lnTo>
                  <a:pt x="139" y="236"/>
                </a:lnTo>
                <a:lnTo>
                  <a:pt x="139" y="234"/>
                </a:lnTo>
                <a:cubicBezTo>
                  <a:pt x="140" y="231"/>
                  <a:pt x="141" y="228"/>
                  <a:pt x="141" y="225"/>
                </a:cubicBezTo>
                <a:lnTo>
                  <a:pt x="142" y="224"/>
                </a:lnTo>
                <a:cubicBezTo>
                  <a:pt x="148" y="206"/>
                  <a:pt x="163" y="194"/>
                  <a:pt x="181" y="191"/>
                </a:cubicBezTo>
                <a:cubicBezTo>
                  <a:pt x="199" y="189"/>
                  <a:pt x="217" y="197"/>
                  <a:pt x="227" y="212"/>
                </a:cubicBezTo>
                <a:lnTo>
                  <a:pt x="228" y="214"/>
                </a:lnTo>
                <a:cubicBezTo>
                  <a:pt x="232" y="219"/>
                  <a:pt x="235" y="226"/>
                  <a:pt x="236" y="233"/>
                </a:cubicBezTo>
                <a:lnTo>
                  <a:pt x="236" y="236"/>
                </a:lnTo>
                <a:lnTo>
                  <a:pt x="189" y="195"/>
                </a:lnTo>
                <a:lnTo>
                  <a:pt x="189" y="195"/>
                </a:lnTo>
                <a:cubicBezTo>
                  <a:pt x="216" y="195"/>
                  <a:pt x="237" y="217"/>
                  <a:pt x="237" y="243"/>
                </a:cubicBezTo>
                <a:cubicBezTo>
                  <a:pt x="237" y="270"/>
                  <a:pt x="216" y="291"/>
                  <a:pt x="189" y="291"/>
                </a:cubicBezTo>
                <a:lnTo>
                  <a:pt x="188" y="291"/>
                </a:lnTo>
                <a:lnTo>
                  <a:pt x="235" y="253"/>
                </a:lnTo>
                <a:lnTo>
                  <a:pt x="234" y="258"/>
                </a:lnTo>
                <a:lnTo>
                  <a:pt x="187" y="200"/>
                </a:lnTo>
                <a:lnTo>
                  <a:pt x="188" y="200"/>
                </a:lnTo>
                <a:cubicBezTo>
                  <a:pt x="214" y="200"/>
                  <a:pt x="236" y="222"/>
                  <a:pt x="236" y="248"/>
                </a:cubicBezTo>
                <a:lnTo>
                  <a:pt x="236" y="251"/>
                </a:lnTo>
                <a:lnTo>
                  <a:pt x="236" y="253"/>
                </a:lnTo>
                <a:cubicBezTo>
                  <a:pt x="236" y="279"/>
                  <a:pt x="214" y="301"/>
                  <a:pt x="188" y="301"/>
                </a:cubicBezTo>
                <a:cubicBezTo>
                  <a:pt x="161" y="301"/>
                  <a:pt x="140" y="279"/>
                  <a:pt x="140" y="253"/>
                </a:cubicBezTo>
                <a:lnTo>
                  <a:pt x="140" y="251"/>
                </a:lnTo>
                <a:cubicBezTo>
                  <a:pt x="140" y="245"/>
                  <a:pt x="141" y="239"/>
                  <a:pt x="143" y="233"/>
                </a:cubicBezTo>
                <a:lnTo>
                  <a:pt x="144" y="231"/>
                </a:lnTo>
                <a:cubicBezTo>
                  <a:pt x="152" y="212"/>
                  <a:pt x="169" y="200"/>
                  <a:pt x="189" y="200"/>
                </a:cubicBezTo>
                <a:lnTo>
                  <a:pt x="194" y="200"/>
                </a:lnTo>
                <a:lnTo>
                  <a:pt x="196" y="200"/>
                </a:lnTo>
                <a:lnTo>
                  <a:pt x="199" y="200"/>
                </a:lnTo>
                <a:lnTo>
                  <a:pt x="201" y="200"/>
                </a:lnTo>
                <a:cubicBezTo>
                  <a:pt x="214" y="200"/>
                  <a:pt x="226" y="206"/>
                  <a:pt x="235" y="215"/>
                </a:cubicBezTo>
                <a:lnTo>
                  <a:pt x="237" y="217"/>
                </a:lnTo>
                <a:lnTo>
                  <a:pt x="236" y="215"/>
                </a:lnTo>
                <a:lnTo>
                  <a:pt x="206" y="205"/>
                </a:lnTo>
                <a:lnTo>
                  <a:pt x="209" y="205"/>
                </a:lnTo>
                <a:lnTo>
                  <a:pt x="165" y="272"/>
                </a:lnTo>
                <a:lnTo>
                  <a:pt x="163" y="268"/>
                </a:lnTo>
                <a:cubicBezTo>
                  <a:pt x="159" y="259"/>
                  <a:pt x="158" y="250"/>
                  <a:pt x="160" y="241"/>
                </a:cubicBezTo>
                <a:lnTo>
                  <a:pt x="160" y="238"/>
                </a:lnTo>
                <a:lnTo>
                  <a:pt x="159" y="245"/>
                </a:lnTo>
                <a:lnTo>
                  <a:pt x="159" y="243"/>
                </a:lnTo>
                <a:cubicBezTo>
                  <a:pt x="159" y="218"/>
                  <a:pt x="179" y="197"/>
                  <a:pt x="204" y="196"/>
                </a:cubicBezTo>
                <a:cubicBezTo>
                  <a:pt x="230" y="194"/>
                  <a:pt x="252" y="212"/>
                  <a:pt x="255" y="238"/>
                </a:cubicBezTo>
                <a:lnTo>
                  <a:pt x="256" y="242"/>
                </a:lnTo>
                <a:lnTo>
                  <a:pt x="256" y="253"/>
                </a:lnTo>
                <a:lnTo>
                  <a:pt x="256" y="257"/>
                </a:lnTo>
                <a:cubicBezTo>
                  <a:pt x="256" y="264"/>
                  <a:pt x="254" y="272"/>
                  <a:pt x="251" y="278"/>
                </a:cubicBezTo>
                <a:lnTo>
                  <a:pt x="250" y="279"/>
                </a:lnTo>
                <a:cubicBezTo>
                  <a:pt x="240" y="299"/>
                  <a:pt x="218" y="310"/>
                  <a:pt x="196" y="305"/>
                </a:cubicBezTo>
                <a:cubicBezTo>
                  <a:pt x="175" y="300"/>
                  <a:pt x="159" y="280"/>
                  <a:pt x="159" y="258"/>
                </a:cubicBezTo>
                <a:lnTo>
                  <a:pt x="159" y="255"/>
                </a:lnTo>
                <a:lnTo>
                  <a:pt x="159" y="256"/>
                </a:lnTo>
                <a:lnTo>
                  <a:pt x="159" y="246"/>
                </a:lnTo>
                <a:cubicBezTo>
                  <a:pt x="159" y="243"/>
                  <a:pt x="159" y="240"/>
                  <a:pt x="160" y="237"/>
                </a:cubicBezTo>
                <a:lnTo>
                  <a:pt x="160" y="234"/>
                </a:lnTo>
                <a:cubicBezTo>
                  <a:pt x="164" y="217"/>
                  <a:pt x="177" y="203"/>
                  <a:pt x="194" y="198"/>
                </a:cubicBezTo>
                <a:cubicBezTo>
                  <a:pt x="211" y="192"/>
                  <a:pt x="229" y="197"/>
                  <a:pt x="241" y="210"/>
                </a:cubicBezTo>
                <a:lnTo>
                  <a:pt x="242" y="211"/>
                </a:lnTo>
                <a:cubicBezTo>
                  <a:pt x="246" y="214"/>
                  <a:pt x="249" y="218"/>
                  <a:pt x="251" y="223"/>
                </a:cubicBezTo>
                <a:lnTo>
                  <a:pt x="253" y="226"/>
                </a:lnTo>
                <a:lnTo>
                  <a:pt x="256" y="233"/>
                </a:lnTo>
                <a:lnTo>
                  <a:pt x="212" y="205"/>
                </a:lnTo>
                <a:lnTo>
                  <a:pt x="213" y="205"/>
                </a:lnTo>
                <a:lnTo>
                  <a:pt x="165" y="249"/>
                </a:lnTo>
                <a:lnTo>
                  <a:pt x="166" y="243"/>
                </a:lnTo>
                <a:lnTo>
                  <a:pt x="165" y="244"/>
                </a:lnTo>
                <a:cubicBezTo>
                  <a:pt x="165" y="231"/>
                  <a:pt x="171" y="219"/>
                  <a:pt x="180" y="210"/>
                </a:cubicBezTo>
                <a:lnTo>
                  <a:pt x="180" y="210"/>
                </a:lnTo>
                <a:cubicBezTo>
                  <a:pt x="192" y="198"/>
                  <a:pt x="210" y="193"/>
                  <a:pt x="226" y="197"/>
                </a:cubicBezTo>
                <a:cubicBezTo>
                  <a:pt x="242" y="201"/>
                  <a:pt x="255" y="214"/>
                  <a:pt x="260" y="230"/>
                </a:cubicBezTo>
                <a:lnTo>
                  <a:pt x="261" y="234"/>
                </a:lnTo>
                <a:lnTo>
                  <a:pt x="263" y="246"/>
                </a:lnTo>
                <a:lnTo>
                  <a:pt x="264" y="248"/>
                </a:lnTo>
                <a:lnTo>
                  <a:pt x="264" y="247"/>
                </a:lnTo>
                <a:lnTo>
                  <a:pt x="179" y="236"/>
                </a:lnTo>
                <a:lnTo>
                  <a:pt x="180" y="234"/>
                </a:lnTo>
                <a:lnTo>
                  <a:pt x="174" y="246"/>
                </a:lnTo>
                <a:lnTo>
                  <a:pt x="175" y="241"/>
                </a:lnTo>
                <a:lnTo>
                  <a:pt x="175" y="242"/>
                </a:lnTo>
                <a:lnTo>
                  <a:pt x="177" y="233"/>
                </a:lnTo>
                <a:cubicBezTo>
                  <a:pt x="183" y="218"/>
                  <a:pt x="196" y="206"/>
                  <a:pt x="212" y="202"/>
                </a:cubicBezTo>
                <a:cubicBezTo>
                  <a:pt x="228" y="198"/>
                  <a:pt x="245" y="203"/>
                  <a:pt x="257" y="215"/>
                </a:cubicBezTo>
                <a:lnTo>
                  <a:pt x="258" y="216"/>
                </a:lnTo>
                <a:cubicBezTo>
                  <a:pt x="262" y="220"/>
                  <a:pt x="265" y="224"/>
                  <a:pt x="267" y="229"/>
                </a:cubicBezTo>
                <a:lnTo>
                  <a:pt x="269" y="232"/>
                </a:lnTo>
                <a:lnTo>
                  <a:pt x="179" y="241"/>
                </a:lnTo>
                <a:lnTo>
                  <a:pt x="180" y="239"/>
                </a:lnTo>
                <a:lnTo>
                  <a:pt x="180" y="239"/>
                </a:lnTo>
                <a:lnTo>
                  <a:pt x="273" y="264"/>
                </a:lnTo>
                <a:lnTo>
                  <a:pt x="272" y="265"/>
                </a:lnTo>
                <a:lnTo>
                  <a:pt x="274" y="258"/>
                </a:lnTo>
                <a:lnTo>
                  <a:pt x="273" y="261"/>
                </a:lnTo>
                <a:lnTo>
                  <a:pt x="272" y="240"/>
                </a:lnTo>
                <a:lnTo>
                  <a:pt x="273" y="243"/>
                </a:lnTo>
                <a:lnTo>
                  <a:pt x="273" y="243"/>
                </a:lnTo>
                <a:lnTo>
                  <a:pt x="180" y="263"/>
                </a:lnTo>
                <a:lnTo>
                  <a:pt x="179" y="259"/>
                </a:lnTo>
                <a:lnTo>
                  <a:pt x="179" y="253"/>
                </a:lnTo>
                <a:cubicBezTo>
                  <a:pt x="177" y="240"/>
                  <a:pt x="182" y="226"/>
                  <a:pt x="191" y="216"/>
                </a:cubicBezTo>
                <a:cubicBezTo>
                  <a:pt x="200" y="206"/>
                  <a:pt x="213" y="200"/>
                  <a:pt x="226" y="200"/>
                </a:cubicBezTo>
                <a:lnTo>
                  <a:pt x="228" y="200"/>
                </a:lnTo>
                <a:cubicBezTo>
                  <a:pt x="244" y="200"/>
                  <a:pt x="259" y="208"/>
                  <a:pt x="268" y="222"/>
                </a:cubicBezTo>
                <a:lnTo>
                  <a:pt x="271" y="226"/>
                </a:lnTo>
                <a:cubicBezTo>
                  <a:pt x="274" y="232"/>
                  <a:pt x="277" y="237"/>
                  <a:pt x="278" y="244"/>
                </a:cubicBezTo>
                <a:lnTo>
                  <a:pt x="279" y="249"/>
                </a:lnTo>
                <a:lnTo>
                  <a:pt x="280" y="252"/>
                </a:lnTo>
                <a:lnTo>
                  <a:pt x="190" y="241"/>
                </a:lnTo>
                <a:lnTo>
                  <a:pt x="191" y="239"/>
                </a:lnTo>
                <a:lnTo>
                  <a:pt x="190" y="240"/>
                </a:lnTo>
                <a:cubicBezTo>
                  <a:pt x="198" y="222"/>
                  <a:pt x="215" y="210"/>
                  <a:pt x="235" y="210"/>
                </a:cubicBezTo>
                <a:lnTo>
                  <a:pt x="238" y="210"/>
                </a:lnTo>
                <a:cubicBezTo>
                  <a:pt x="255" y="210"/>
                  <a:pt x="270" y="218"/>
                  <a:pt x="278" y="231"/>
                </a:cubicBezTo>
                <a:lnTo>
                  <a:pt x="280" y="234"/>
                </a:lnTo>
                <a:lnTo>
                  <a:pt x="274" y="227"/>
                </a:lnTo>
                <a:lnTo>
                  <a:pt x="276" y="229"/>
                </a:lnTo>
                <a:lnTo>
                  <a:pt x="199" y="241"/>
                </a:lnTo>
                <a:lnTo>
                  <a:pt x="200" y="239"/>
                </a:lnTo>
                <a:lnTo>
                  <a:pt x="196" y="249"/>
                </a:lnTo>
                <a:lnTo>
                  <a:pt x="197" y="245"/>
                </a:lnTo>
                <a:lnTo>
                  <a:pt x="197" y="246"/>
                </a:lnTo>
                <a:cubicBezTo>
                  <a:pt x="200" y="230"/>
                  <a:pt x="209" y="217"/>
                  <a:pt x="223" y="211"/>
                </a:cubicBezTo>
                <a:lnTo>
                  <a:pt x="224" y="210"/>
                </a:lnTo>
                <a:cubicBezTo>
                  <a:pt x="238" y="203"/>
                  <a:pt x="255" y="203"/>
                  <a:pt x="268" y="211"/>
                </a:cubicBezTo>
                <a:cubicBezTo>
                  <a:pt x="282" y="218"/>
                  <a:pt x="291" y="232"/>
                  <a:pt x="293" y="248"/>
                </a:cubicBezTo>
                <a:lnTo>
                  <a:pt x="294" y="252"/>
                </a:lnTo>
                <a:lnTo>
                  <a:pt x="294" y="262"/>
                </a:lnTo>
                <a:lnTo>
                  <a:pt x="295" y="269"/>
                </a:lnTo>
                <a:lnTo>
                  <a:pt x="295" y="277"/>
                </a:lnTo>
                <a:cubicBezTo>
                  <a:pt x="295" y="303"/>
                  <a:pt x="273" y="325"/>
                  <a:pt x="247" y="325"/>
                </a:cubicBezTo>
                <a:cubicBezTo>
                  <a:pt x="220" y="325"/>
                  <a:pt x="199" y="303"/>
                  <a:pt x="199" y="277"/>
                </a:cubicBezTo>
                <a:lnTo>
                  <a:pt x="199" y="274"/>
                </a:lnTo>
                <a:lnTo>
                  <a:pt x="199" y="270"/>
                </a:lnTo>
                <a:lnTo>
                  <a:pt x="199" y="267"/>
                </a:lnTo>
                <a:lnTo>
                  <a:pt x="247" y="315"/>
                </a:lnTo>
                <a:lnTo>
                  <a:pt x="246" y="315"/>
                </a:lnTo>
                <a:cubicBezTo>
                  <a:pt x="220" y="315"/>
                  <a:pt x="198" y="294"/>
                  <a:pt x="198" y="267"/>
                </a:cubicBezTo>
                <a:cubicBezTo>
                  <a:pt x="198" y="241"/>
                  <a:pt x="220" y="219"/>
                  <a:pt x="246" y="219"/>
                </a:cubicBezTo>
                <a:lnTo>
                  <a:pt x="247" y="219"/>
                </a:lnTo>
                <a:cubicBezTo>
                  <a:pt x="264" y="219"/>
                  <a:pt x="280" y="229"/>
                  <a:pt x="289" y="244"/>
                </a:cubicBezTo>
                <a:lnTo>
                  <a:pt x="291" y="249"/>
                </a:lnTo>
                <a:lnTo>
                  <a:pt x="295" y="256"/>
                </a:lnTo>
                <a:lnTo>
                  <a:pt x="252" y="229"/>
                </a:lnTo>
                <a:lnTo>
                  <a:pt x="252" y="229"/>
                </a:lnTo>
                <a:lnTo>
                  <a:pt x="204" y="277"/>
                </a:lnTo>
                <a:lnTo>
                  <a:pt x="204" y="273"/>
                </a:lnTo>
                <a:lnTo>
                  <a:pt x="204" y="269"/>
                </a:lnTo>
                <a:lnTo>
                  <a:pt x="204" y="264"/>
                </a:lnTo>
                <a:lnTo>
                  <a:pt x="204" y="262"/>
                </a:lnTo>
                <a:cubicBezTo>
                  <a:pt x="204" y="240"/>
                  <a:pt x="220" y="221"/>
                  <a:pt x="241" y="216"/>
                </a:cubicBezTo>
                <a:cubicBezTo>
                  <a:pt x="263" y="211"/>
                  <a:pt x="285" y="221"/>
                  <a:pt x="295" y="241"/>
                </a:cubicBezTo>
                <a:lnTo>
                  <a:pt x="296" y="243"/>
                </a:lnTo>
                <a:cubicBezTo>
                  <a:pt x="298" y="247"/>
                  <a:pt x="299" y="250"/>
                  <a:pt x="300" y="254"/>
                </a:cubicBezTo>
                <a:lnTo>
                  <a:pt x="301" y="259"/>
                </a:lnTo>
                <a:lnTo>
                  <a:pt x="303" y="265"/>
                </a:lnTo>
                <a:lnTo>
                  <a:pt x="302" y="262"/>
                </a:lnTo>
                <a:lnTo>
                  <a:pt x="214" y="256"/>
                </a:lnTo>
                <a:lnTo>
                  <a:pt x="215" y="254"/>
                </a:lnTo>
                <a:cubicBezTo>
                  <a:pt x="216" y="250"/>
                  <a:pt x="218" y="247"/>
                  <a:pt x="221" y="244"/>
                </a:cubicBezTo>
                <a:lnTo>
                  <a:pt x="223" y="241"/>
                </a:lnTo>
                <a:cubicBezTo>
                  <a:pt x="235" y="227"/>
                  <a:pt x="255" y="221"/>
                  <a:pt x="273" y="226"/>
                </a:cubicBezTo>
                <a:lnTo>
                  <a:pt x="280" y="228"/>
                </a:lnTo>
                <a:cubicBezTo>
                  <a:pt x="283" y="228"/>
                  <a:pt x="285" y="229"/>
                  <a:pt x="287" y="230"/>
                </a:cubicBezTo>
                <a:lnTo>
                  <a:pt x="294" y="233"/>
                </a:lnTo>
                <a:lnTo>
                  <a:pt x="273" y="229"/>
                </a:lnTo>
                <a:lnTo>
                  <a:pt x="275" y="229"/>
                </a:lnTo>
                <a:lnTo>
                  <a:pt x="275" y="229"/>
                </a:lnTo>
                <a:lnTo>
                  <a:pt x="276" y="229"/>
                </a:lnTo>
                <a:lnTo>
                  <a:pt x="229" y="268"/>
                </a:lnTo>
                <a:lnTo>
                  <a:pt x="230" y="263"/>
                </a:lnTo>
                <a:lnTo>
                  <a:pt x="232" y="256"/>
                </a:lnTo>
                <a:cubicBezTo>
                  <a:pt x="238" y="230"/>
                  <a:pt x="264" y="214"/>
                  <a:pt x="290" y="221"/>
                </a:cubicBezTo>
                <a:cubicBezTo>
                  <a:pt x="316" y="227"/>
                  <a:pt x="331" y="253"/>
                  <a:pt x="325" y="279"/>
                </a:cubicBezTo>
                <a:lnTo>
                  <a:pt x="324" y="283"/>
                </a:lnTo>
                <a:lnTo>
                  <a:pt x="324" y="286"/>
                </a:lnTo>
                <a:lnTo>
                  <a:pt x="276" y="229"/>
                </a:lnTo>
                <a:lnTo>
                  <a:pt x="278" y="229"/>
                </a:lnTo>
                <a:lnTo>
                  <a:pt x="280" y="229"/>
                </a:lnTo>
                <a:lnTo>
                  <a:pt x="233" y="269"/>
                </a:lnTo>
                <a:lnTo>
                  <a:pt x="233" y="266"/>
                </a:lnTo>
                <a:lnTo>
                  <a:pt x="232" y="274"/>
                </a:lnTo>
                <a:lnTo>
                  <a:pt x="232" y="272"/>
                </a:lnTo>
                <a:cubicBezTo>
                  <a:pt x="232" y="249"/>
                  <a:pt x="249" y="229"/>
                  <a:pt x="271" y="225"/>
                </a:cubicBezTo>
                <a:cubicBezTo>
                  <a:pt x="294" y="220"/>
                  <a:pt x="316" y="233"/>
                  <a:pt x="325" y="254"/>
                </a:cubicBezTo>
                <a:lnTo>
                  <a:pt x="326" y="257"/>
                </a:lnTo>
                <a:lnTo>
                  <a:pt x="327" y="259"/>
                </a:lnTo>
                <a:lnTo>
                  <a:pt x="238" y="259"/>
                </a:lnTo>
                <a:lnTo>
                  <a:pt x="239" y="257"/>
                </a:lnTo>
                <a:lnTo>
                  <a:pt x="240" y="254"/>
                </a:lnTo>
                <a:cubicBezTo>
                  <a:pt x="247" y="237"/>
                  <a:pt x="264" y="225"/>
                  <a:pt x="282" y="224"/>
                </a:cubicBezTo>
                <a:cubicBezTo>
                  <a:pt x="301" y="223"/>
                  <a:pt x="319" y="234"/>
                  <a:pt x="327" y="251"/>
                </a:cubicBezTo>
                <a:lnTo>
                  <a:pt x="328" y="253"/>
                </a:lnTo>
                <a:cubicBezTo>
                  <a:pt x="329" y="255"/>
                  <a:pt x="330" y="257"/>
                  <a:pt x="331" y="259"/>
                </a:cubicBezTo>
                <a:lnTo>
                  <a:pt x="332" y="262"/>
                </a:lnTo>
                <a:lnTo>
                  <a:pt x="304" y="232"/>
                </a:lnTo>
                <a:lnTo>
                  <a:pt x="307" y="233"/>
                </a:lnTo>
                <a:lnTo>
                  <a:pt x="268" y="235"/>
                </a:lnTo>
                <a:lnTo>
                  <a:pt x="270" y="234"/>
                </a:lnTo>
                <a:lnTo>
                  <a:pt x="243" y="281"/>
                </a:lnTo>
                <a:lnTo>
                  <a:pt x="243" y="276"/>
                </a:lnTo>
                <a:lnTo>
                  <a:pt x="243" y="276"/>
                </a:lnTo>
                <a:cubicBezTo>
                  <a:pt x="242" y="274"/>
                  <a:pt x="242" y="271"/>
                  <a:pt x="242" y="268"/>
                </a:cubicBezTo>
                <a:lnTo>
                  <a:pt x="242" y="267"/>
                </a:lnTo>
                <a:cubicBezTo>
                  <a:pt x="242" y="241"/>
                  <a:pt x="263" y="219"/>
                  <a:pt x="290" y="219"/>
                </a:cubicBezTo>
                <a:cubicBezTo>
                  <a:pt x="316" y="219"/>
                  <a:pt x="338" y="241"/>
                  <a:pt x="338" y="267"/>
                </a:cubicBezTo>
                <a:lnTo>
                  <a:pt x="338" y="269"/>
                </a:lnTo>
                <a:lnTo>
                  <a:pt x="338" y="269"/>
                </a:lnTo>
                <a:lnTo>
                  <a:pt x="339" y="273"/>
                </a:lnTo>
                <a:lnTo>
                  <a:pt x="339" y="281"/>
                </a:lnTo>
                <a:cubicBezTo>
                  <a:pt x="339" y="302"/>
                  <a:pt x="326" y="320"/>
                  <a:pt x="306" y="327"/>
                </a:cubicBezTo>
                <a:lnTo>
                  <a:pt x="305" y="328"/>
                </a:lnTo>
                <a:cubicBezTo>
                  <a:pt x="287" y="333"/>
                  <a:pt x="268" y="329"/>
                  <a:pt x="256" y="316"/>
                </a:cubicBezTo>
                <a:lnTo>
                  <a:pt x="255" y="315"/>
                </a:lnTo>
                <a:cubicBezTo>
                  <a:pt x="240" y="301"/>
                  <a:pt x="237" y="278"/>
                  <a:pt x="246" y="260"/>
                </a:cubicBezTo>
                <a:cubicBezTo>
                  <a:pt x="256" y="241"/>
                  <a:pt x="276" y="231"/>
                  <a:pt x="297" y="234"/>
                </a:cubicBezTo>
                <a:lnTo>
                  <a:pt x="300" y="235"/>
                </a:lnTo>
                <a:lnTo>
                  <a:pt x="284" y="235"/>
                </a:lnTo>
                <a:lnTo>
                  <a:pt x="287" y="234"/>
                </a:lnTo>
                <a:lnTo>
                  <a:pt x="254" y="257"/>
                </a:lnTo>
                <a:lnTo>
                  <a:pt x="255" y="254"/>
                </a:lnTo>
                <a:lnTo>
                  <a:pt x="250" y="267"/>
                </a:lnTo>
                <a:lnTo>
                  <a:pt x="250" y="265"/>
                </a:lnTo>
                <a:cubicBezTo>
                  <a:pt x="255" y="249"/>
                  <a:pt x="267" y="235"/>
                  <a:pt x="284" y="231"/>
                </a:cubicBezTo>
                <a:cubicBezTo>
                  <a:pt x="301" y="226"/>
                  <a:pt x="319" y="231"/>
                  <a:pt x="331" y="243"/>
                </a:cubicBezTo>
                <a:lnTo>
                  <a:pt x="333" y="245"/>
                </a:lnTo>
                <a:lnTo>
                  <a:pt x="338" y="251"/>
                </a:lnTo>
                <a:lnTo>
                  <a:pt x="301" y="233"/>
                </a:lnTo>
                <a:lnTo>
                  <a:pt x="304" y="233"/>
                </a:lnTo>
                <a:lnTo>
                  <a:pt x="267" y="251"/>
                </a:lnTo>
                <a:lnTo>
                  <a:pt x="269" y="249"/>
                </a:lnTo>
                <a:lnTo>
                  <a:pt x="264" y="258"/>
                </a:lnTo>
                <a:lnTo>
                  <a:pt x="265" y="256"/>
                </a:lnTo>
                <a:cubicBezTo>
                  <a:pt x="275" y="234"/>
                  <a:pt x="301" y="223"/>
                  <a:pt x="324" y="232"/>
                </a:cubicBezTo>
                <a:cubicBezTo>
                  <a:pt x="347" y="240"/>
                  <a:pt x="360" y="265"/>
                  <a:pt x="354" y="289"/>
                </a:cubicBezTo>
                <a:lnTo>
                  <a:pt x="354" y="291"/>
                </a:lnTo>
                <a:cubicBezTo>
                  <a:pt x="352" y="297"/>
                  <a:pt x="349" y="304"/>
                  <a:pt x="344" y="309"/>
                </a:cubicBezTo>
                <a:lnTo>
                  <a:pt x="342" y="311"/>
                </a:lnTo>
                <a:cubicBezTo>
                  <a:pt x="333" y="323"/>
                  <a:pt x="320" y="329"/>
                  <a:pt x="305" y="329"/>
                </a:cubicBezTo>
                <a:lnTo>
                  <a:pt x="299" y="329"/>
                </a:lnTo>
                <a:lnTo>
                  <a:pt x="294" y="329"/>
                </a:lnTo>
                <a:lnTo>
                  <a:pt x="341" y="291"/>
                </a:lnTo>
                <a:lnTo>
                  <a:pt x="341" y="293"/>
                </a:lnTo>
                <a:lnTo>
                  <a:pt x="338" y="266"/>
                </a:lnTo>
                <a:lnTo>
                  <a:pt x="339" y="269"/>
                </a:lnTo>
                <a:lnTo>
                  <a:pt x="339" y="268"/>
                </a:lnTo>
                <a:lnTo>
                  <a:pt x="337" y="264"/>
                </a:lnTo>
                <a:lnTo>
                  <a:pt x="250" y="279"/>
                </a:lnTo>
                <a:lnTo>
                  <a:pt x="251" y="277"/>
                </a:lnTo>
                <a:lnTo>
                  <a:pt x="251" y="277"/>
                </a:lnTo>
                <a:cubicBezTo>
                  <a:pt x="255" y="256"/>
                  <a:pt x="272" y="241"/>
                  <a:pt x="294" y="239"/>
                </a:cubicBezTo>
                <a:cubicBezTo>
                  <a:pt x="315" y="237"/>
                  <a:pt x="335" y="249"/>
                  <a:pt x="343" y="269"/>
                </a:cubicBezTo>
                <a:lnTo>
                  <a:pt x="344" y="271"/>
                </a:lnTo>
                <a:lnTo>
                  <a:pt x="333" y="255"/>
                </a:lnTo>
                <a:lnTo>
                  <a:pt x="335" y="257"/>
                </a:lnTo>
                <a:lnTo>
                  <a:pt x="267" y="257"/>
                </a:lnTo>
                <a:lnTo>
                  <a:pt x="269" y="255"/>
                </a:lnTo>
                <a:lnTo>
                  <a:pt x="262" y="264"/>
                </a:lnTo>
                <a:lnTo>
                  <a:pt x="263" y="262"/>
                </a:lnTo>
                <a:cubicBezTo>
                  <a:pt x="272" y="247"/>
                  <a:pt x="288" y="238"/>
                  <a:pt x="304" y="238"/>
                </a:cubicBezTo>
                <a:lnTo>
                  <a:pt x="306" y="238"/>
                </a:lnTo>
                <a:cubicBezTo>
                  <a:pt x="329" y="238"/>
                  <a:pt x="349" y="255"/>
                  <a:pt x="353" y="279"/>
                </a:cubicBezTo>
                <a:lnTo>
                  <a:pt x="354" y="285"/>
                </a:lnTo>
                <a:lnTo>
                  <a:pt x="355" y="288"/>
                </a:lnTo>
                <a:lnTo>
                  <a:pt x="329" y="253"/>
                </a:lnTo>
                <a:lnTo>
                  <a:pt x="330" y="253"/>
                </a:lnTo>
                <a:lnTo>
                  <a:pt x="267" y="272"/>
                </a:lnTo>
                <a:lnTo>
                  <a:pt x="269" y="269"/>
                </a:lnTo>
                <a:lnTo>
                  <a:pt x="265" y="277"/>
                </a:lnTo>
                <a:lnTo>
                  <a:pt x="267" y="271"/>
                </a:lnTo>
                <a:lnTo>
                  <a:pt x="269" y="265"/>
                </a:lnTo>
                <a:lnTo>
                  <a:pt x="272" y="258"/>
                </a:lnTo>
                <a:cubicBezTo>
                  <a:pt x="278" y="243"/>
                  <a:pt x="291" y="233"/>
                  <a:pt x="307" y="230"/>
                </a:cubicBezTo>
                <a:cubicBezTo>
                  <a:pt x="323" y="227"/>
                  <a:pt x="339" y="232"/>
                  <a:pt x="350" y="243"/>
                </a:cubicBezTo>
                <a:lnTo>
                  <a:pt x="351" y="244"/>
                </a:lnTo>
                <a:cubicBezTo>
                  <a:pt x="358" y="251"/>
                  <a:pt x="363" y="260"/>
                  <a:pt x="364" y="270"/>
                </a:cubicBezTo>
                <a:lnTo>
                  <a:pt x="365" y="273"/>
                </a:lnTo>
                <a:lnTo>
                  <a:pt x="366" y="279"/>
                </a:lnTo>
                <a:lnTo>
                  <a:pt x="364" y="270"/>
                </a:lnTo>
                <a:lnTo>
                  <a:pt x="364" y="271"/>
                </a:lnTo>
                <a:lnTo>
                  <a:pt x="271" y="280"/>
                </a:lnTo>
                <a:lnTo>
                  <a:pt x="271" y="276"/>
                </a:lnTo>
                <a:lnTo>
                  <a:pt x="271" y="283"/>
                </a:lnTo>
                <a:lnTo>
                  <a:pt x="271" y="277"/>
                </a:lnTo>
                <a:lnTo>
                  <a:pt x="272" y="267"/>
                </a:lnTo>
                <a:lnTo>
                  <a:pt x="271" y="267"/>
                </a:lnTo>
                <a:cubicBezTo>
                  <a:pt x="271" y="241"/>
                  <a:pt x="293" y="219"/>
                  <a:pt x="319" y="219"/>
                </a:cubicBezTo>
                <a:lnTo>
                  <a:pt x="320" y="219"/>
                </a:lnTo>
                <a:cubicBezTo>
                  <a:pt x="341" y="219"/>
                  <a:pt x="359" y="233"/>
                  <a:pt x="366" y="252"/>
                </a:cubicBezTo>
                <a:lnTo>
                  <a:pt x="368" y="257"/>
                </a:lnTo>
                <a:lnTo>
                  <a:pt x="369" y="263"/>
                </a:lnTo>
                <a:cubicBezTo>
                  <a:pt x="371" y="268"/>
                  <a:pt x="371" y="272"/>
                  <a:pt x="371" y="277"/>
                </a:cubicBezTo>
                <a:lnTo>
                  <a:pt x="371" y="280"/>
                </a:lnTo>
                <a:cubicBezTo>
                  <a:pt x="371" y="285"/>
                  <a:pt x="371" y="290"/>
                  <a:pt x="369" y="295"/>
                </a:cubicBezTo>
                <a:lnTo>
                  <a:pt x="369" y="297"/>
                </a:lnTo>
                <a:cubicBezTo>
                  <a:pt x="360" y="321"/>
                  <a:pt x="335" y="334"/>
                  <a:pt x="311" y="328"/>
                </a:cubicBezTo>
                <a:cubicBezTo>
                  <a:pt x="286" y="321"/>
                  <a:pt x="271" y="297"/>
                  <a:pt x="276" y="272"/>
                </a:cubicBezTo>
                <a:lnTo>
                  <a:pt x="276" y="270"/>
                </a:lnTo>
                <a:lnTo>
                  <a:pt x="277" y="265"/>
                </a:lnTo>
                <a:cubicBezTo>
                  <a:pt x="284" y="241"/>
                  <a:pt x="308" y="225"/>
                  <a:pt x="333" y="230"/>
                </a:cubicBezTo>
                <a:cubicBezTo>
                  <a:pt x="358" y="234"/>
                  <a:pt x="375" y="258"/>
                  <a:pt x="372" y="283"/>
                </a:cubicBezTo>
                <a:lnTo>
                  <a:pt x="371" y="287"/>
                </a:lnTo>
                <a:lnTo>
                  <a:pt x="371" y="291"/>
                </a:lnTo>
                <a:lnTo>
                  <a:pt x="355" y="251"/>
                </a:lnTo>
                <a:lnTo>
                  <a:pt x="360" y="255"/>
                </a:lnTo>
                <a:lnTo>
                  <a:pt x="290" y="261"/>
                </a:lnTo>
                <a:lnTo>
                  <a:pt x="292" y="258"/>
                </a:lnTo>
                <a:lnTo>
                  <a:pt x="287" y="267"/>
                </a:lnTo>
                <a:lnTo>
                  <a:pt x="288" y="265"/>
                </a:lnTo>
                <a:cubicBezTo>
                  <a:pt x="298" y="246"/>
                  <a:pt x="318" y="235"/>
                  <a:pt x="339" y="239"/>
                </a:cubicBezTo>
                <a:cubicBezTo>
                  <a:pt x="360" y="243"/>
                  <a:pt x="376" y="260"/>
                  <a:pt x="379" y="281"/>
                </a:cubicBezTo>
                <a:lnTo>
                  <a:pt x="379" y="286"/>
                </a:lnTo>
                <a:lnTo>
                  <a:pt x="379" y="296"/>
                </a:lnTo>
                <a:lnTo>
                  <a:pt x="331" y="248"/>
                </a:lnTo>
                <a:lnTo>
                  <a:pt x="333" y="248"/>
                </a:lnTo>
                <a:cubicBezTo>
                  <a:pt x="359" y="248"/>
                  <a:pt x="381" y="269"/>
                  <a:pt x="381" y="296"/>
                </a:cubicBezTo>
                <a:cubicBezTo>
                  <a:pt x="381" y="322"/>
                  <a:pt x="359" y="344"/>
                  <a:pt x="333" y="344"/>
                </a:cubicBezTo>
                <a:lnTo>
                  <a:pt x="332" y="344"/>
                </a:lnTo>
                <a:cubicBezTo>
                  <a:pt x="306" y="344"/>
                  <a:pt x="284" y="322"/>
                  <a:pt x="284" y="296"/>
                </a:cubicBezTo>
                <a:lnTo>
                  <a:pt x="284" y="293"/>
                </a:lnTo>
                <a:lnTo>
                  <a:pt x="286" y="305"/>
                </a:lnTo>
                <a:lnTo>
                  <a:pt x="285" y="303"/>
                </a:lnTo>
                <a:lnTo>
                  <a:pt x="380" y="291"/>
                </a:lnTo>
                <a:lnTo>
                  <a:pt x="380" y="295"/>
                </a:lnTo>
                <a:lnTo>
                  <a:pt x="380" y="296"/>
                </a:lnTo>
                <a:lnTo>
                  <a:pt x="380" y="297"/>
                </a:lnTo>
                <a:lnTo>
                  <a:pt x="373" y="277"/>
                </a:lnTo>
                <a:lnTo>
                  <a:pt x="374" y="279"/>
                </a:lnTo>
                <a:lnTo>
                  <a:pt x="287" y="296"/>
                </a:lnTo>
                <a:lnTo>
                  <a:pt x="287" y="294"/>
                </a:lnTo>
                <a:lnTo>
                  <a:pt x="288" y="291"/>
                </a:lnTo>
                <a:cubicBezTo>
                  <a:pt x="292" y="272"/>
                  <a:pt x="307" y="257"/>
                  <a:pt x="327" y="253"/>
                </a:cubicBezTo>
                <a:cubicBezTo>
                  <a:pt x="346" y="250"/>
                  <a:pt x="366" y="259"/>
                  <a:pt x="376" y="276"/>
                </a:cubicBezTo>
                <a:lnTo>
                  <a:pt x="378" y="278"/>
                </a:lnTo>
                <a:lnTo>
                  <a:pt x="379" y="281"/>
                </a:lnTo>
                <a:lnTo>
                  <a:pt x="292" y="292"/>
                </a:lnTo>
                <a:lnTo>
                  <a:pt x="293" y="287"/>
                </a:lnTo>
                <a:lnTo>
                  <a:pt x="298" y="276"/>
                </a:lnTo>
                <a:cubicBezTo>
                  <a:pt x="304" y="263"/>
                  <a:pt x="315" y="253"/>
                  <a:pt x="329" y="250"/>
                </a:cubicBezTo>
                <a:cubicBezTo>
                  <a:pt x="344" y="246"/>
                  <a:pt x="359" y="249"/>
                  <a:pt x="370" y="258"/>
                </a:cubicBezTo>
                <a:lnTo>
                  <a:pt x="372" y="259"/>
                </a:lnTo>
                <a:cubicBezTo>
                  <a:pt x="377" y="262"/>
                  <a:pt x="380" y="266"/>
                  <a:pt x="383" y="271"/>
                </a:cubicBezTo>
                <a:lnTo>
                  <a:pt x="385" y="274"/>
                </a:lnTo>
                <a:lnTo>
                  <a:pt x="345" y="252"/>
                </a:lnTo>
                <a:lnTo>
                  <a:pt x="347" y="252"/>
                </a:lnTo>
                <a:lnTo>
                  <a:pt x="349" y="252"/>
                </a:lnTo>
                <a:cubicBezTo>
                  <a:pt x="366" y="252"/>
                  <a:pt x="381" y="261"/>
                  <a:pt x="390" y="276"/>
                </a:cubicBezTo>
                <a:lnTo>
                  <a:pt x="393" y="281"/>
                </a:lnTo>
                <a:cubicBezTo>
                  <a:pt x="397" y="287"/>
                  <a:pt x="399" y="294"/>
                  <a:pt x="400" y="301"/>
                </a:cubicBezTo>
                <a:lnTo>
                  <a:pt x="400" y="307"/>
                </a:lnTo>
                <a:lnTo>
                  <a:pt x="400" y="315"/>
                </a:lnTo>
                <a:cubicBezTo>
                  <a:pt x="400" y="339"/>
                  <a:pt x="383" y="359"/>
                  <a:pt x="360" y="362"/>
                </a:cubicBezTo>
                <a:cubicBezTo>
                  <a:pt x="337" y="366"/>
                  <a:pt x="314" y="352"/>
                  <a:pt x="307" y="330"/>
                </a:cubicBezTo>
                <a:lnTo>
                  <a:pt x="306" y="329"/>
                </a:lnTo>
                <a:cubicBezTo>
                  <a:pt x="305" y="324"/>
                  <a:pt x="304" y="319"/>
                  <a:pt x="304" y="313"/>
                </a:cubicBezTo>
                <a:lnTo>
                  <a:pt x="304" y="310"/>
                </a:lnTo>
                <a:lnTo>
                  <a:pt x="304" y="317"/>
                </a:lnTo>
                <a:lnTo>
                  <a:pt x="304" y="314"/>
                </a:lnTo>
                <a:cubicBezTo>
                  <a:pt x="304" y="312"/>
                  <a:pt x="303" y="309"/>
                  <a:pt x="303" y="307"/>
                </a:cubicBezTo>
                <a:lnTo>
                  <a:pt x="303" y="305"/>
                </a:lnTo>
                <a:cubicBezTo>
                  <a:pt x="303" y="279"/>
                  <a:pt x="325" y="257"/>
                  <a:pt x="351" y="257"/>
                </a:cubicBezTo>
                <a:cubicBezTo>
                  <a:pt x="378" y="257"/>
                  <a:pt x="399" y="279"/>
                  <a:pt x="399" y="305"/>
                </a:cubicBezTo>
                <a:lnTo>
                  <a:pt x="399" y="307"/>
                </a:lnTo>
                <a:lnTo>
                  <a:pt x="399" y="299"/>
                </a:lnTo>
                <a:lnTo>
                  <a:pt x="399" y="302"/>
                </a:lnTo>
                <a:lnTo>
                  <a:pt x="352" y="262"/>
                </a:lnTo>
                <a:lnTo>
                  <a:pt x="354" y="262"/>
                </a:lnTo>
                <a:cubicBezTo>
                  <a:pt x="368" y="262"/>
                  <a:pt x="382" y="268"/>
                  <a:pt x="391" y="279"/>
                </a:cubicBezTo>
                <a:lnTo>
                  <a:pt x="393" y="282"/>
                </a:lnTo>
                <a:lnTo>
                  <a:pt x="386" y="275"/>
                </a:lnTo>
                <a:lnTo>
                  <a:pt x="389" y="277"/>
                </a:lnTo>
                <a:lnTo>
                  <a:pt x="312" y="306"/>
                </a:lnTo>
                <a:lnTo>
                  <a:pt x="313" y="301"/>
                </a:lnTo>
                <a:lnTo>
                  <a:pt x="313" y="299"/>
                </a:lnTo>
                <a:lnTo>
                  <a:pt x="312" y="307"/>
                </a:lnTo>
                <a:lnTo>
                  <a:pt x="312" y="305"/>
                </a:lnTo>
                <a:cubicBezTo>
                  <a:pt x="312" y="279"/>
                  <a:pt x="334" y="257"/>
                  <a:pt x="360" y="257"/>
                </a:cubicBezTo>
                <a:cubicBezTo>
                  <a:pt x="387" y="257"/>
                  <a:pt x="408" y="279"/>
                  <a:pt x="408" y="305"/>
                </a:cubicBezTo>
                <a:lnTo>
                  <a:pt x="408" y="309"/>
                </a:lnTo>
                <a:lnTo>
                  <a:pt x="408" y="319"/>
                </a:lnTo>
                <a:lnTo>
                  <a:pt x="360" y="267"/>
                </a:lnTo>
                <a:lnTo>
                  <a:pt x="361" y="267"/>
                </a:lnTo>
                <a:lnTo>
                  <a:pt x="318" y="294"/>
                </a:lnTo>
                <a:lnTo>
                  <a:pt x="320" y="291"/>
                </a:lnTo>
                <a:cubicBezTo>
                  <a:pt x="322" y="286"/>
                  <a:pt x="325" y="282"/>
                  <a:pt x="329" y="278"/>
                </a:cubicBezTo>
                <a:lnTo>
                  <a:pt x="331" y="276"/>
                </a:lnTo>
                <a:cubicBezTo>
                  <a:pt x="342" y="265"/>
                  <a:pt x="358" y="260"/>
                  <a:pt x="374" y="263"/>
                </a:cubicBezTo>
                <a:cubicBezTo>
                  <a:pt x="390" y="266"/>
                  <a:pt x="403" y="277"/>
                  <a:pt x="409" y="292"/>
                </a:cubicBezTo>
                <a:lnTo>
                  <a:pt x="411" y="297"/>
                </a:lnTo>
                <a:lnTo>
                  <a:pt x="414" y="304"/>
                </a:lnTo>
                <a:lnTo>
                  <a:pt x="325" y="298"/>
                </a:lnTo>
                <a:lnTo>
                  <a:pt x="326" y="296"/>
                </a:lnTo>
                <a:lnTo>
                  <a:pt x="321" y="317"/>
                </a:lnTo>
                <a:lnTo>
                  <a:pt x="321" y="315"/>
                </a:lnTo>
                <a:cubicBezTo>
                  <a:pt x="321" y="293"/>
                  <a:pt x="336" y="273"/>
                  <a:pt x="358" y="268"/>
                </a:cubicBezTo>
                <a:cubicBezTo>
                  <a:pt x="380" y="263"/>
                  <a:pt x="402" y="274"/>
                  <a:pt x="412" y="294"/>
                </a:cubicBezTo>
                <a:lnTo>
                  <a:pt x="413" y="296"/>
                </a:lnTo>
                <a:cubicBezTo>
                  <a:pt x="415" y="299"/>
                  <a:pt x="416" y="303"/>
                  <a:pt x="417" y="308"/>
                </a:cubicBezTo>
                <a:lnTo>
                  <a:pt x="418" y="310"/>
                </a:lnTo>
                <a:lnTo>
                  <a:pt x="370" y="271"/>
                </a:lnTo>
                <a:lnTo>
                  <a:pt x="371" y="271"/>
                </a:lnTo>
                <a:cubicBezTo>
                  <a:pt x="398" y="271"/>
                  <a:pt x="419" y="293"/>
                  <a:pt x="419" y="319"/>
                </a:cubicBezTo>
                <a:cubicBezTo>
                  <a:pt x="419" y="346"/>
                  <a:pt x="398" y="367"/>
                  <a:pt x="371" y="367"/>
                </a:cubicBezTo>
                <a:lnTo>
                  <a:pt x="371" y="367"/>
                </a:lnTo>
                <a:lnTo>
                  <a:pt x="418" y="310"/>
                </a:lnTo>
                <a:lnTo>
                  <a:pt x="419" y="315"/>
                </a:lnTo>
                <a:lnTo>
                  <a:pt x="420" y="319"/>
                </a:lnTo>
                <a:lnTo>
                  <a:pt x="373" y="281"/>
                </a:lnTo>
                <a:lnTo>
                  <a:pt x="373" y="281"/>
                </a:lnTo>
                <a:lnTo>
                  <a:pt x="327" y="317"/>
                </a:lnTo>
                <a:lnTo>
                  <a:pt x="327" y="315"/>
                </a:lnTo>
                <a:lnTo>
                  <a:pt x="327" y="315"/>
                </a:lnTo>
                <a:cubicBezTo>
                  <a:pt x="332" y="293"/>
                  <a:pt x="352" y="276"/>
                  <a:pt x="374" y="276"/>
                </a:cubicBezTo>
                <a:lnTo>
                  <a:pt x="375" y="276"/>
                </a:lnTo>
                <a:cubicBezTo>
                  <a:pt x="398" y="276"/>
                  <a:pt x="418" y="293"/>
                  <a:pt x="423" y="315"/>
                </a:cubicBezTo>
                <a:lnTo>
                  <a:pt x="424" y="320"/>
                </a:lnTo>
                <a:lnTo>
                  <a:pt x="424" y="319"/>
                </a:lnTo>
                <a:lnTo>
                  <a:pt x="378" y="286"/>
                </a:lnTo>
                <a:lnTo>
                  <a:pt x="379" y="286"/>
                </a:lnTo>
                <a:lnTo>
                  <a:pt x="379" y="286"/>
                </a:lnTo>
                <a:cubicBezTo>
                  <a:pt x="406" y="286"/>
                  <a:pt x="427" y="307"/>
                  <a:pt x="427" y="334"/>
                </a:cubicBezTo>
                <a:lnTo>
                  <a:pt x="427" y="339"/>
                </a:lnTo>
                <a:lnTo>
                  <a:pt x="427" y="343"/>
                </a:lnTo>
                <a:lnTo>
                  <a:pt x="340" y="317"/>
                </a:lnTo>
                <a:lnTo>
                  <a:pt x="341" y="315"/>
                </a:lnTo>
                <a:lnTo>
                  <a:pt x="336" y="323"/>
                </a:lnTo>
                <a:lnTo>
                  <a:pt x="338" y="320"/>
                </a:lnTo>
                <a:lnTo>
                  <a:pt x="337" y="320"/>
                </a:lnTo>
                <a:cubicBezTo>
                  <a:pt x="339" y="316"/>
                  <a:pt x="341" y="312"/>
                  <a:pt x="343" y="309"/>
                </a:cubicBezTo>
                <a:lnTo>
                  <a:pt x="344" y="307"/>
                </a:lnTo>
                <a:cubicBezTo>
                  <a:pt x="351" y="296"/>
                  <a:pt x="363" y="289"/>
                  <a:pt x="377" y="287"/>
                </a:cubicBezTo>
                <a:cubicBezTo>
                  <a:pt x="390" y="284"/>
                  <a:pt x="403" y="288"/>
                  <a:pt x="414" y="296"/>
                </a:cubicBezTo>
                <a:lnTo>
                  <a:pt x="416" y="298"/>
                </a:lnTo>
                <a:cubicBezTo>
                  <a:pt x="419" y="301"/>
                  <a:pt x="422" y="303"/>
                  <a:pt x="424" y="306"/>
                </a:cubicBezTo>
                <a:lnTo>
                  <a:pt x="426" y="308"/>
                </a:lnTo>
                <a:lnTo>
                  <a:pt x="388" y="290"/>
                </a:lnTo>
                <a:lnTo>
                  <a:pt x="390" y="290"/>
                </a:lnTo>
                <a:cubicBezTo>
                  <a:pt x="415" y="290"/>
                  <a:pt x="436" y="309"/>
                  <a:pt x="438" y="334"/>
                </a:cubicBezTo>
                <a:lnTo>
                  <a:pt x="438" y="340"/>
                </a:lnTo>
                <a:lnTo>
                  <a:pt x="439" y="342"/>
                </a:lnTo>
                <a:lnTo>
                  <a:pt x="357" y="314"/>
                </a:lnTo>
                <a:lnTo>
                  <a:pt x="358" y="313"/>
                </a:lnTo>
                <a:lnTo>
                  <a:pt x="346" y="334"/>
                </a:lnTo>
                <a:lnTo>
                  <a:pt x="347" y="330"/>
                </a:lnTo>
                <a:lnTo>
                  <a:pt x="345" y="343"/>
                </a:lnTo>
                <a:lnTo>
                  <a:pt x="345" y="338"/>
                </a:lnTo>
                <a:lnTo>
                  <a:pt x="345" y="334"/>
                </a:lnTo>
                <a:cubicBezTo>
                  <a:pt x="345" y="310"/>
                  <a:pt x="363" y="289"/>
                  <a:pt x="387" y="286"/>
                </a:cubicBezTo>
                <a:cubicBezTo>
                  <a:pt x="411" y="283"/>
                  <a:pt x="434" y="299"/>
                  <a:pt x="440" y="322"/>
                </a:cubicBezTo>
                <a:lnTo>
                  <a:pt x="440" y="324"/>
                </a:lnTo>
                <a:lnTo>
                  <a:pt x="439" y="321"/>
                </a:lnTo>
                <a:lnTo>
                  <a:pt x="346" y="338"/>
                </a:lnTo>
                <a:lnTo>
                  <a:pt x="346" y="335"/>
                </a:lnTo>
                <a:cubicBezTo>
                  <a:pt x="346" y="330"/>
                  <a:pt x="347" y="325"/>
                  <a:pt x="349" y="320"/>
                </a:cubicBezTo>
                <a:lnTo>
                  <a:pt x="349" y="319"/>
                </a:lnTo>
                <a:cubicBezTo>
                  <a:pt x="357" y="296"/>
                  <a:pt x="379" y="283"/>
                  <a:pt x="403" y="287"/>
                </a:cubicBezTo>
                <a:cubicBezTo>
                  <a:pt x="426" y="290"/>
                  <a:pt x="443" y="310"/>
                  <a:pt x="443" y="334"/>
                </a:cubicBezTo>
                <a:lnTo>
                  <a:pt x="443" y="336"/>
                </a:lnTo>
                <a:lnTo>
                  <a:pt x="443" y="341"/>
                </a:lnTo>
                <a:lnTo>
                  <a:pt x="443" y="345"/>
                </a:lnTo>
                <a:lnTo>
                  <a:pt x="442" y="336"/>
                </a:lnTo>
                <a:lnTo>
                  <a:pt x="443" y="339"/>
                </a:lnTo>
                <a:lnTo>
                  <a:pt x="347" y="348"/>
                </a:lnTo>
                <a:lnTo>
                  <a:pt x="347" y="347"/>
                </a:lnTo>
                <a:cubicBezTo>
                  <a:pt x="347" y="345"/>
                  <a:pt x="348" y="342"/>
                  <a:pt x="348" y="340"/>
                </a:cubicBezTo>
                <a:lnTo>
                  <a:pt x="348" y="337"/>
                </a:lnTo>
                <a:cubicBezTo>
                  <a:pt x="350" y="327"/>
                  <a:pt x="354" y="318"/>
                  <a:pt x="360" y="311"/>
                </a:cubicBezTo>
                <a:lnTo>
                  <a:pt x="365" y="306"/>
                </a:lnTo>
                <a:cubicBezTo>
                  <a:pt x="374" y="296"/>
                  <a:pt x="387" y="290"/>
                  <a:pt x="400" y="290"/>
                </a:cubicBezTo>
                <a:lnTo>
                  <a:pt x="403" y="290"/>
                </a:lnTo>
                <a:cubicBezTo>
                  <a:pt x="424" y="290"/>
                  <a:pt x="442" y="304"/>
                  <a:pt x="449" y="323"/>
                </a:cubicBezTo>
                <a:lnTo>
                  <a:pt x="450" y="326"/>
                </a:lnTo>
                <a:lnTo>
                  <a:pt x="447" y="320"/>
                </a:lnTo>
                <a:lnTo>
                  <a:pt x="448" y="322"/>
                </a:lnTo>
                <a:lnTo>
                  <a:pt x="361" y="326"/>
                </a:lnTo>
                <a:lnTo>
                  <a:pt x="362" y="323"/>
                </a:lnTo>
                <a:lnTo>
                  <a:pt x="363" y="321"/>
                </a:lnTo>
                <a:cubicBezTo>
                  <a:pt x="370" y="303"/>
                  <a:pt x="387" y="291"/>
                  <a:pt x="405" y="291"/>
                </a:cubicBezTo>
                <a:cubicBezTo>
                  <a:pt x="424" y="290"/>
                  <a:pt x="442" y="300"/>
                  <a:pt x="450" y="317"/>
                </a:cubicBezTo>
                <a:lnTo>
                  <a:pt x="451" y="319"/>
                </a:lnTo>
                <a:cubicBezTo>
                  <a:pt x="454" y="323"/>
                  <a:pt x="455" y="328"/>
                  <a:pt x="456" y="333"/>
                </a:cubicBezTo>
                <a:lnTo>
                  <a:pt x="456" y="336"/>
                </a:lnTo>
                <a:lnTo>
                  <a:pt x="409" y="295"/>
                </a:lnTo>
                <a:lnTo>
                  <a:pt x="410" y="295"/>
                </a:lnTo>
                <a:lnTo>
                  <a:pt x="414" y="295"/>
                </a:lnTo>
                <a:cubicBezTo>
                  <a:pt x="440" y="295"/>
                  <a:pt x="462" y="317"/>
                  <a:pt x="462" y="343"/>
                </a:cubicBezTo>
                <a:cubicBezTo>
                  <a:pt x="462" y="370"/>
                  <a:pt x="440" y="391"/>
                  <a:pt x="414" y="391"/>
                </a:cubicBezTo>
                <a:lnTo>
                  <a:pt x="413" y="391"/>
                </a:lnTo>
                <a:lnTo>
                  <a:pt x="458" y="327"/>
                </a:lnTo>
                <a:lnTo>
                  <a:pt x="460" y="333"/>
                </a:lnTo>
                <a:cubicBezTo>
                  <a:pt x="461" y="335"/>
                  <a:pt x="462" y="338"/>
                  <a:pt x="462" y="341"/>
                </a:cubicBezTo>
                <a:lnTo>
                  <a:pt x="463" y="344"/>
                </a:lnTo>
                <a:lnTo>
                  <a:pt x="449" y="318"/>
                </a:lnTo>
                <a:lnTo>
                  <a:pt x="450" y="319"/>
                </a:lnTo>
                <a:lnTo>
                  <a:pt x="372" y="335"/>
                </a:lnTo>
                <a:lnTo>
                  <a:pt x="373" y="333"/>
                </a:lnTo>
                <a:lnTo>
                  <a:pt x="370" y="346"/>
                </a:lnTo>
                <a:lnTo>
                  <a:pt x="370" y="341"/>
                </a:lnTo>
                <a:lnTo>
                  <a:pt x="372" y="331"/>
                </a:lnTo>
                <a:lnTo>
                  <a:pt x="373" y="327"/>
                </a:lnTo>
                <a:cubicBezTo>
                  <a:pt x="378" y="307"/>
                  <a:pt x="394" y="293"/>
                  <a:pt x="414" y="291"/>
                </a:cubicBezTo>
                <a:cubicBezTo>
                  <a:pt x="434" y="289"/>
                  <a:pt x="453" y="299"/>
                  <a:pt x="462" y="317"/>
                </a:cubicBezTo>
                <a:lnTo>
                  <a:pt x="463" y="319"/>
                </a:lnTo>
                <a:cubicBezTo>
                  <a:pt x="465" y="323"/>
                  <a:pt x="466" y="326"/>
                  <a:pt x="467" y="330"/>
                </a:cubicBezTo>
                <a:lnTo>
                  <a:pt x="468" y="335"/>
                </a:lnTo>
                <a:lnTo>
                  <a:pt x="469" y="339"/>
                </a:lnTo>
                <a:lnTo>
                  <a:pt x="470" y="346"/>
                </a:lnTo>
                <a:lnTo>
                  <a:pt x="375" y="353"/>
                </a:lnTo>
                <a:lnTo>
                  <a:pt x="375" y="350"/>
                </a:lnTo>
                <a:lnTo>
                  <a:pt x="375" y="348"/>
                </a:lnTo>
                <a:cubicBezTo>
                  <a:pt x="375" y="327"/>
                  <a:pt x="388" y="309"/>
                  <a:pt x="408" y="302"/>
                </a:cubicBezTo>
                <a:cubicBezTo>
                  <a:pt x="427" y="296"/>
                  <a:pt x="449" y="303"/>
                  <a:pt x="461" y="319"/>
                </a:cubicBezTo>
                <a:lnTo>
                  <a:pt x="463" y="321"/>
                </a:lnTo>
                <a:cubicBezTo>
                  <a:pt x="466" y="325"/>
                  <a:pt x="468" y="330"/>
                  <a:pt x="470" y="335"/>
                </a:cubicBezTo>
                <a:lnTo>
                  <a:pt x="471" y="338"/>
                </a:lnTo>
                <a:lnTo>
                  <a:pt x="425" y="305"/>
                </a:lnTo>
                <a:lnTo>
                  <a:pt x="427" y="305"/>
                </a:lnTo>
                <a:lnTo>
                  <a:pt x="394" y="319"/>
                </a:lnTo>
                <a:lnTo>
                  <a:pt x="397" y="316"/>
                </a:lnTo>
                <a:lnTo>
                  <a:pt x="403" y="310"/>
                </a:lnTo>
                <a:cubicBezTo>
                  <a:pt x="417" y="299"/>
                  <a:pt x="435" y="297"/>
                  <a:pt x="452" y="304"/>
                </a:cubicBezTo>
                <a:cubicBezTo>
                  <a:pt x="468" y="311"/>
                  <a:pt x="479" y="326"/>
                  <a:pt x="481" y="343"/>
                </a:cubicBezTo>
                <a:lnTo>
                  <a:pt x="481" y="348"/>
                </a:lnTo>
                <a:lnTo>
                  <a:pt x="481" y="357"/>
                </a:lnTo>
                <a:lnTo>
                  <a:pt x="388" y="342"/>
                </a:lnTo>
                <a:lnTo>
                  <a:pt x="388" y="341"/>
                </a:lnTo>
                <a:lnTo>
                  <a:pt x="386" y="356"/>
                </a:lnTo>
                <a:lnTo>
                  <a:pt x="386" y="353"/>
                </a:lnTo>
                <a:cubicBezTo>
                  <a:pt x="386" y="326"/>
                  <a:pt x="407" y="305"/>
                  <a:pt x="434" y="305"/>
                </a:cubicBezTo>
                <a:lnTo>
                  <a:pt x="435" y="305"/>
                </a:lnTo>
                <a:lnTo>
                  <a:pt x="437" y="305"/>
                </a:lnTo>
                <a:cubicBezTo>
                  <a:pt x="458" y="305"/>
                  <a:pt x="477" y="319"/>
                  <a:pt x="483" y="339"/>
                </a:cubicBezTo>
                <a:lnTo>
                  <a:pt x="484" y="344"/>
                </a:lnTo>
                <a:lnTo>
                  <a:pt x="486" y="347"/>
                </a:lnTo>
                <a:lnTo>
                  <a:pt x="440" y="314"/>
                </a:lnTo>
                <a:lnTo>
                  <a:pt x="442" y="314"/>
                </a:lnTo>
                <a:lnTo>
                  <a:pt x="443" y="314"/>
                </a:lnTo>
                <a:lnTo>
                  <a:pt x="443" y="314"/>
                </a:lnTo>
                <a:cubicBezTo>
                  <a:pt x="457" y="314"/>
                  <a:pt x="471" y="321"/>
                  <a:pt x="480" y="331"/>
                </a:cubicBezTo>
                <a:cubicBezTo>
                  <a:pt x="489" y="342"/>
                  <a:pt x="493" y="355"/>
                  <a:pt x="491" y="369"/>
                </a:cubicBezTo>
                <a:lnTo>
                  <a:pt x="490" y="373"/>
                </a:lnTo>
                <a:cubicBezTo>
                  <a:pt x="490" y="378"/>
                  <a:pt x="488" y="383"/>
                  <a:pt x="486" y="387"/>
                </a:cubicBezTo>
                <a:lnTo>
                  <a:pt x="485" y="388"/>
                </a:lnTo>
                <a:cubicBezTo>
                  <a:pt x="475" y="410"/>
                  <a:pt x="450" y="420"/>
                  <a:pt x="428" y="413"/>
                </a:cubicBezTo>
                <a:cubicBezTo>
                  <a:pt x="405" y="405"/>
                  <a:pt x="391" y="383"/>
                  <a:pt x="395" y="359"/>
                </a:cubicBezTo>
                <a:lnTo>
                  <a:pt x="396" y="356"/>
                </a:lnTo>
                <a:lnTo>
                  <a:pt x="397" y="349"/>
                </a:lnTo>
                <a:lnTo>
                  <a:pt x="397" y="350"/>
                </a:lnTo>
                <a:lnTo>
                  <a:pt x="398" y="341"/>
                </a:lnTo>
                <a:cubicBezTo>
                  <a:pt x="404" y="320"/>
                  <a:pt x="423" y="305"/>
                  <a:pt x="445" y="305"/>
                </a:cubicBezTo>
                <a:cubicBezTo>
                  <a:pt x="467" y="305"/>
                  <a:pt x="486" y="320"/>
                  <a:pt x="492" y="341"/>
                </a:cubicBezTo>
                <a:lnTo>
                  <a:pt x="492" y="343"/>
                </a:lnTo>
                <a:cubicBezTo>
                  <a:pt x="493" y="347"/>
                  <a:pt x="493" y="351"/>
                  <a:pt x="493" y="355"/>
                </a:cubicBezTo>
                <a:lnTo>
                  <a:pt x="493" y="359"/>
                </a:lnTo>
                <a:lnTo>
                  <a:pt x="494" y="359"/>
                </a:lnTo>
                <a:lnTo>
                  <a:pt x="494" y="367"/>
                </a:lnTo>
                <a:lnTo>
                  <a:pt x="419" y="327"/>
                </a:lnTo>
                <a:lnTo>
                  <a:pt x="421" y="326"/>
                </a:lnTo>
                <a:lnTo>
                  <a:pt x="406" y="342"/>
                </a:lnTo>
                <a:lnTo>
                  <a:pt x="408" y="339"/>
                </a:lnTo>
                <a:cubicBezTo>
                  <a:pt x="416" y="324"/>
                  <a:pt x="432" y="314"/>
                  <a:pt x="449" y="314"/>
                </a:cubicBezTo>
                <a:lnTo>
                  <a:pt x="454" y="314"/>
                </a:lnTo>
                <a:lnTo>
                  <a:pt x="458" y="314"/>
                </a:lnTo>
                <a:lnTo>
                  <a:pt x="411" y="355"/>
                </a:lnTo>
                <a:lnTo>
                  <a:pt x="412" y="352"/>
                </a:lnTo>
                <a:lnTo>
                  <a:pt x="411" y="359"/>
                </a:lnTo>
                <a:lnTo>
                  <a:pt x="411" y="357"/>
                </a:lnTo>
                <a:lnTo>
                  <a:pt x="507" y="363"/>
                </a:lnTo>
                <a:lnTo>
                  <a:pt x="506" y="367"/>
                </a:lnTo>
                <a:lnTo>
                  <a:pt x="506" y="367"/>
                </a:lnTo>
                <a:lnTo>
                  <a:pt x="500" y="342"/>
                </a:lnTo>
                <a:lnTo>
                  <a:pt x="503" y="347"/>
                </a:lnTo>
                <a:lnTo>
                  <a:pt x="461" y="324"/>
                </a:lnTo>
                <a:lnTo>
                  <a:pt x="465" y="324"/>
                </a:lnTo>
                <a:lnTo>
                  <a:pt x="417" y="367"/>
                </a:lnTo>
                <a:lnTo>
                  <a:pt x="418" y="362"/>
                </a:lnTo>
                <a:lnTo>
                  <a:pt x="417" y="362"/>
                </a:lnTo>
                <a:lnTo>
                  <a:pt x="492" y="402"/>
                </a:lnTo>
                <a:lnTo>
                  <a:pt x="491" y="403"/>
                </a:lnTo>
                <a:lnTo>
                  <a:pt x="506" y="387"/>
                </a:lnTo>
                <a:lnTo>
                  <a:pt x="504" y="391"/>
                </a:lnTo>
                <a:lnTo>
                  <a:pt x="510" y="372"/>
                </a:lnTo>
                <a:lnTo>
                  <a:pt x="509" y="377"/>
                </a:lnTo>
                <a:lnTo>
                  <a:pt x="509" y="382"/>
                </a:lnTo>
                <a:lnTo>
                  <a:pt x="461" y="328"/>
                </a:lnTo>
                <a:lnTo>
                  <a:pt x="462" y="328"/>
                </a:lnTo>
                <a:lnTo>
                  <a:pt x="414" y="380"/>
                </a:lnTo>
                <a:lnTo>
                  <a:pt x="414" y="373"/>
                </a:lnTo>
                <a:cubicBezTo>
                  <a:pt x="413" y="371"/>
                  <a:pt x="413" y="368"/>
                  <a:pt x="414" y="366"/>
                </a:cubicBezTo>
                <a:lnTo>
                  <a:pt x="414" y="359"/>
                </a:lnTo>
                <a:cubicBezTo>
                  <a:pt x="415" y="345"/>
                  <a:pt x="422" y="332"/>
                  <a:pt x="433" y="324"/>
                </a:cubicBezTo>
                <a:lnTo>
                  <a:pt x="435" y="323"/>
                </a:lnTo>
                <a:cubicBezTo>
                  <a:pt x="451" y="311"/>
                  <a:pt x="472" y="310"/>
                  <a:pt x="489" y="320"/>
                </a:cubicBezTo>
                <a:lnTo>
                  <a:pt x="491" y="321"/>
                </a:lnTo>
                <a:cubicBezTo>
                  <a:pt x="502" y="328"/>
                  <a:pt x="510" y="338"/>
                  <a:pt x="513" y="350"/>
                </a:cubicBezTo>
                <a:lnTo>
                  <a:pt x="514" y="355"/>
                </a:lnTo>
                <a:cubicBezTo>
                  <a:pt x="515" y="358"/>
                  <a:pt x="515" y="360"/>
                  <a:pt x="516" y="362"/>
                </a:cubicBezTo>
                <a:lnTo>
                  <a:pt x="516" y="366"/>
                </a:lnTo>
                <a:cubicBezTo>
                  <a:pt x="519" y="392"/>
                  <a:pt x="501" y="416"/>
                  <a:pt x="474" y="420"/>
                </a:cubicBezTo>
                <a:cubicBezTo>
                  <a:pt x="448" y="423"/>
                  <a:pt x="424" y="404"/>
                  <a:pt x="421" y="378"/>
                </a:cubicBezTo>
                <a:lnTo>
                  <a:pt x="420" y="374"/>
                </a:lnTo>
                <a:lnTo>
                  <a:pt x="420" y="362"/>
                </a:lnTo>
                <a:cubicBezTo>
                  <a:pt x="420" y="352"/>
                  <a:pt x="423" y="343"/>
                  <a:pt x="429" y="335"/>
                </a:cubicBezTo>
                <a:lnTo>
                  <a:pt x="431" y="331"/>
                </a:lnTo>
                <a:cubicBezTo>
                  <a:pt x="436" y="325"/>
                  <a:pt x="442" y="320"/>
                  <a:pt x="449" y="316"/>
                </a:cubicBezTo>
                <a:lnTo>
                  <a:pt x="452" y="315"/>
                </a:lnTo>
                <a:cubicBezTo>
                  <a:pt x="465" y="308"/>
                  <a:pt x="480" y="308"/>
                  <a:pt x="494" y="314"/>
                </a:cubicBezTo>
                <a:cubicBezTo>
                  <a:pt x="507" y="320"/>
                  <a:pt x="517" y="332"/>
                  <a:pt x="520" y="346"/>
                </a:cubicBezTo>
                <a:lnTo>
                  <a:pt x="521" y="350"/>
                </a:lnTo>
                <a:lnTo>
                  <a:pt x="523" y="358"/>
                </a:lnTo>
                <a:lnTo>
                  <a:pt x="524" y="361"/>
                </a:lnTo>
                <a:lnTo>
                  <a:pt x="524" y="363"/>
                </a:lnTo>
                <a:lnTo>
                  <a:pt x="430" y="376"/>
                </a:lnTo>
                <a:lnTo>
                  <a:pt x="430" y="375"/>
                </a:lnTo>
                <a:lnTo>
                  <a:pt x="430" y="372"/>
                </a:lnTo>
                <a:lnTo>
                  <a:pt x="431" y="362"/>
                </a:lnTo>
                <a:cubicBezTo>
                  <a:pt x="433" y="344"/>
                  <a:pt x="445" y="328"/>
                  <a:pt x="462" y="322"/>
                </a:cubicBezTo>
                <a:cubicBezTo>
                  <a:pt x="480" y="316"/>
                  <a:pt x="499" y="320"/>
                  <a:pt x="512" y="333"/>
                </a:cubicBezTo>
                <a:lnTo>
                  <a:pt x="514" y="335"/>
                </a:lnTo>
                <a:cubicBezTo>
                  <a:pt x="517" y="337"/>
                  <a:pt x="519" y="340"/>
                  <a:pt x="520" y="342"/>
                </a:cubicBezTo>
                <a:lnTo>
                  <a:pt x="522" y="345"/>
                </a:lnTo>
                <a:cubicBezTo>
                  <a:pt x="532" y="360"/>
                  <a:pt x="533" y="379"/>
                  <a:pt x="525" y="395"/>
                </a:cubicBezTo>
                <a:cubicBezTo>
                  <a:pt x="516" y="410"/>
                  <a:pt x="500" y="420"/>
                  <a:pt x="482" y="420"/>
                </a:cubicBezTo>
                <a:lnTo>
                  <a:pt x="482" y="420"/>
                </a:lnTo>
                <a:cubicBezTo>
                  <a:pt x="455" y="420"/>
                  <a:pt x="434" y="398"/>
                  <a:pt x="434" y="372"/>
                </a:cubicBezTo>
                <a:lnTo>
                  <a:pt x="434" y="367"/>
                </a:lnTo>
                <a:lnTo>
                  <a:pt x="434" y="362"/>
                </a:lnTo>
                <a:cubicBezTo>
                  <a:pt x="434" y="339"/>
                  <a:pt x="451" y="319"/>
                  <a:pt x="474" y="315"/>
                </a:cubicBezTo>
                <a:cubicBezTo>
                  <a:pt x="498" y="311"/>
                  <a:pt x="520" y="325"/>
                  <a:pt x="528" y="347"/>
                </a:cubicBezTo>
                <a:lnTo>
                  <a:pt x="530" y="355"/>
                </a:lnTo>
                <a:lnTo>
                  <a:pt x="531" y="357"/>
                </a:lnTo>
                <a:lnTo>
                  <a:pt x="523" y="344"/>
                </a:lnTo>
                <a:lnTo>
                  <a:pt x="525" y="346"/>
                </a:lnTo>
                <a:lnTo>
                  <a:pt x="488" y="328"/>
                </a:lnTo>
                <a:lnTo>
                  <a:pt x="489" y="328"/>
                </a:lnTo>
                <a:lnTo>
                  <a:pt x="456" y="343"/>
                </a:lnTo>
                <a:lnTo>
                  <a:pt x="458" y="341"/>
                </a:lnTo>
                <a:lnTo>
                  <a:pt x="453" y="346"/>
                </a:lnTo>
                <a:lnTo>
                  <a:pt x="455" y="344"/>
                </a:lnTo>
                <a:cubicBezTo>
                  <a:pt x="459" y="338"/>
                  <a:pt x="465" y="333"/>
                  <a:pt x="472" y="330"/>
                </a:cubicBezTo>
                <a:lnTo>
                  <a:pt x="473" y="329"/>
                </a:lnTo>
                <a:cubicBezTo>
                  <a:pt x="486" y="322"/>
                  <a:pt x="502" y="322"/>
                  <a:pt x="516" y="329"/>
                </a:cubicBezTo>
                <a:cubicBezTo>
                  <a:pt x="529" y="336"/>
                  <a:pt x="539" y="349"/>
                  <a:pt x="541" y="364"/>
                </a:cubicBezTo>
                <a:lnTo>
                  <a:pt x="542" y="367"/>
                </a:lnTo>
                <a:lnTo>
                  <a:pt x="543" y="374"/>
                </a:lnTo>
                <a:lnTo>
                  <a:pt x="543" y="384"/>
                </a:lnTo>
                <a:lnTo>
                  <a:pt x="543" y="386"/>
                </a:lnTo>
                <a:cubicBezTo>
                  <a:pt x="543" y="412"/>
                  <a:pt x="521" y="434"/>
                  <a:pt x="495" y="434"/>
                </a:cubicBezTo>
                <a:cubicBezTo>
                  <a:pt x="468" y="434"/>
                  <a:pt x="447" y="412"/>
                  <a:pt x="447" y="386"/>
                </a:cubicBezTo>
                <a:lnTo>
                  <a:pt x="447" y="385"/>
                </a:lnTo>
                <a:cubicBezTo>
                  <a:pt x="447" y="382"/>
                  <a:pt x="447" y="379"/>
                  <a:pt x="448" y="376"/>
                </a:cubicBezTo>
                <a:lnTo>
                  <a:pt x="448" y="373"/>
                </a:lnTo>
                <a:lnTo>
                  <a:pt x="448" y="372"/>
                </a:lnTo>
                <a:cubicBezTo>
                  <a:pt x="450" y="348"/>
                  <a:pt x="471" y="328"/>
                  <a:pt x="496" y="328"/>
                </a:cubicBezTo>
                <a:lnTo>
                  <a:pt x="497" y="328"/>
                </a:lnTo>
                <a:lnTo>
                  <a:pt x="453" y="359"/>
                </a:lnTo>
                <a:lnTo>
                  <a:pt x="454" y="356"/>
                </a:lnTo>
                <a:cubicBezTo>
                  <a:pt x="456" y="350"/>
                  <a:pt x="460" y="345"/>
                  <a:pt x="465" y="340"/>
                </a:cubicBezTo>
                <a:lnTo>
                  <a:pt x="467" y="338"/>
                </a:lnTo>
                <a:cubicBezTo>
                  <a:pt x="482" y="322"/>
                  <a:pt x="507" y="319"/>
                  <a:pt x="526" y="331"/>
                </a:cubicBezTo>
                <a:lnTo>
                  <a:pt x="530" y="334"/>
                </a:lnTo>
                <a:lnTo>
                  <a:pt x="534" y="337"/>
                </a:lnTo>
                <a:lnTo>
                  <a:pt x="471" y="407"/>
                </a:lnTo>
                <a:lnTo>
                  <a:pt x="468" y="404"/>
                </a:lnTo>
                <a:lnTo>
                  <a:pt x="469" y="405"/>
                </a:lnTo>
                <a:lnTo>
                  <a:pt x="524" y="414"/>
                </a:lnTo>
                <a:lnTo>
                  <a:pt x="523" y="415"/>
                </a:lnTo>
                <a:lnTo>
                  <a:pt x="550" y="372"/>
                </a:lnTo>
                <a:lnTo>
                  <a:pt x="550" y="375"/>
                </a:lnTo>
                <a:lnTo>
                  <a:pt x="549" y="368"/>
                </a:lnTo>
                <a:lnTo>
                  <a:pt x="550" y="374"/>
                </a:lnTo>
                <a:lnTo>
                  <a:pt x="551" y="378"/>
                </a:lnTo>
                <a:lnTo>
                  <a:pt x="552" y="385"/>
                </a:lnTo>
                <a:cubicBezTo>
                  <a:pt x="554" y="399"/>
                  <a:pt x="550" y="412"/>
                  <a:pt x="540" y="423"/>
                </a:cubicBezTo>
                <a:cubicBezTo>
                  <a:pt x="531" y="433"/>
                  <a:pt x="518" y="439"/>
                  <a:pt x="504" y="439"/>
                </a:cubicBezTo>
                <a:lnTo>
                  <a:pt x="503" y="439"/>
                </a:lnTo>
                <a:cubicBezTo>
                  <a:pt x="476" y="439"/>
                  <a:pt x="455" y="417"/>
                  <a:pt x="455" y="391"/>
                </a:cubicBezTo>
                <a:cubicBezTo>
                  <a:pt x="455" y="364"/>
                  <a:pt x="476" y="343"/>
                  <a:pt x="503" y="343"/>
                </a:cubicBezTo>
                <a:lnTo>
                  <a:pt x="504" y="343"/>
                </a:lnTo>
                <a:lnTo>
                  <a:pt x="505" y="343"/>
                </a:lnTo>
                <a:cubicBezTo>
                  <a:pt x="531" y="343"/>
                  <a:pt x="553" y="364"/>
                  <a:pt x="553" y="391"/>
                </a:cubicBezTo>
                <a:cubicBezTo>
                  <a:pt x="553" y="417"/>
                  <a:pt x="531" y="439"/>
                  <a:pt x="505" y="439"/>
                </a:cubicBezTo>
                <a:lnTo>
                  <a:pt x="503" y="439"/>
                </a:lnTo>
                <a:lnTo>
                  <a:pt x="551" y="386"/>
                </a:lnTo>
                <a:lnTo>
                  <a:pt x="552" y="391"/>
                </a:lnTo>
                <a:lnTo>
                  <a:pt x="552" y="395"/>
                </a:lnTo>
                <a:lnTo>
                  <a:pt x="504" y="352"/>
                </a:lnTo>
                <a:lnTo>
                  <a:pt x="505" y="352"/>
                </a:lnTo>
                <a:cubicBezTo>
                  <a:pt x="529" y="352"/>
                  <a:pt x="549" y="369"/>
                  <a:pt x="553" y="393"/>
                </a:cubicBezTo>
                <a:lnTo>
                  <a:pt x="553" y="396"/>
                </a:lnTo>
                <a:cubicBezTo>
                  <a:pt x="554" y="398"/>
                  <a:pt x="554" y="401"/>
                  <a:pt x="554" y="403"/>
                </a:cubicBezTo>
                <a:lnTo>
                  <a:pt x="554" y="405"/>
                </a:lnTo>
                <a:lnTo>
                  <a:pt x="458" y="399"/>
                </a:lnTo>
                <a:lnTo>
                  <a:pt x="459" y="395"/>
                </a:lnTo>
                <a:lnTo>
                  <a:pt x="458" y="395"/>
                </a:lnTo>
                <a:lnTo>
                  <a:pt x="506" y="443"/>
                </a:lnTo>
                <a:lnTo>
                  <a:pt x="506" y="443"/>
                </a:lnTo>
                <a:lnTo>
                  <a:pt x="504" y="443"/>
                </a:lnTo>
                <a:lnTo>
                  <a:pt x="544" y="368"/>
                </a:lnTo>
                <a:lnTo>
                  <a:pt x="547" y="373"/>
                </a:lnTo>
                <a:lnTo>
                  <a:pt x="496" y="354"/>
                </a:lnTo>
                <a:lnTo>
                  <a:pt x="498" y="353"/>
                </a:lnTo>
                <a:cubicBezTo>
                  <a:pt x="506" y="351"/>
                  <a:pt x="514" y="351"/>
                  <a:pt x="522" y="353"/>
                </a:cubicBezTo>
                <a:lnTo>
                  <a:pt x="524" y="354"/>
                </a:lnTo>
                <a:cubicBezTo>
                  <a:pt x="537" y="357"/>
                  <a:pt x="548" y="366"/>
                  <a:pt x="554" y="377"/>
                </a:cubicBezTo>
                <a:lnTo>
                  <a:pt x="557" y="383"/>
                </a:lnTo>
                <a:lnTo>
                  <a:pt x="553" y="377"/>
                </a:lnTo>
                <a:lnTo>
                  <a:pt x="556" y="381"/>
                </a:lnTo>
                <a:lnTo>
                  <a:pt x="478" y="383"/>
                </a:lnTo>
                <a:lnTo>
                  <a:pt x="479" y="382"/>
                </a:lnTo>
                <a:lnTo>
                  <a:pt x="471" y="408"/>
                </a:lnTo>
                <a:lnTo>
                  <a:pt x="471" y="405"/>
                </a:lnTo>
                <a:cubicBezTo>
                  <a:pt x="471" y="403"/>
                  <a:pt x="471" y="401"/>
                  <a:pt x="471" y="399"/>
                </a:cubicBezTo>
                <a:lnTo>
                  <a:pt x="472" y="395"/>
                </a:lnTo>
                <a:lnTo>
                  <a:pt x="471" y="402"/>
                </a:lnTo>
                <a:lnTo>
                  <a:pt x="471" y="400"/>
                </a:lnTo>
                <a:cubicBezTo>
                  <a:pt x="471" y="377"/>
                  <a:pt x="489" y="357"/>
                  <a:pt x="512" y="353"/>
                </a:cubicBezTo>
                <a:cubicBezTo>
                  <a:pt x="535" y="349"/>
                  <a:pt x="558" y="363"/>
                  <a:pt x="565" y="385"/>
                </a:cubicBezTo>
                <a:lnTo>
                  <a:pt x="566" y="387"/>
                </a:lnTo>
                <a:cubicBezTo>
                  <a:pt x="566" y="389"/>
                  <a:pt x="567" y="392"/>
                  <a:pt x="567" y="394"/>
                </a:cubicBezTo>
                <a:lnTo>
                  <a:pt x="568" y="397"/>
                </a:lnTo>
                <a:lnTo>
                  <a:pt x="569" y="405"/>
                </a:lnTo>
                <a:lnTo>
                  <a:pt x="473" y="410"/>
                </a:lnTo>
                <a:lnTo>
                  <a:pt x="473" y="408"/>
                </a:lnTo>
                <a:lnTo>
                  <a:pt x="474" y="416"/>
                </a:lnTo>
                <a:lnTo>
                  <a:pt x="473" y="413"/>
                </a:lnTo>
                <a:lnTo>
                  <a:pt x="568" y="413"/>
                </a:lnTo>
                <a:lnTo>
                  <a:pt x="567" y="416"/>
                </a:lnTo>
                <a:lnTo>
                  <a:pt x="566" y="422"/>
                </a:lnTo>
                <a:cubicBezTo>
                  <a:pt x="560" y="446"/>
                  <a:pt x="536" y="462"/>
                  <a:pt x="511" y="457"/>
                </a:cubicBezTo>
                <a:cubicBezTo>
                  <a:pt x="486" y="453"/>
                  <a:pt x="469" y="430"/>
                  <a:pt x="472" y="405"/>
                </a:cubicBezTo>
                <a:lnTo>
                  <a:pt x="472" y="400"/>
                </a:lnTo>
                <a:lnTo>
                  <a:pt x="474" y="391"/>
                </a:lnTo>
                <a:lnTo>
                  <a:pt x="567" y="416"/>
                </a:lnTo>
                <a:lnTo>
                  <a:pt x="566" y="417"/>
                </a:lnTo>
                <a:lnTo>
                  <a:pt x="568" y="402"/>
                </a:lnTo>
                <a:lnTo>
                  <a:pt x="568" y="405"/>
                </a:lnTo>
                <a:lnTo>
                  <a:pt x="565" y="386"/>
                </a:lnTo>
                <a:lnTo>
                  <a:pt x="566" y="390"/>
                </a:lnTo>
                <a:lnTo>
                  <a:pt x="551" y="370"/>
                </a:lnTo>
                <a:lnTo>
                  <a:pt x="553" y="372"/>
                </a:lnTo>
                <a:lnTo>
                  <a:pt x="477" y="401"/>
                </a:lnTo>
                <a:lnTo>
                  <a:pt x="477" y="398"/>
                </a:lnTo>
                <a:lnTo>
                  <a:pt x="478" y="396"/>
                </a:lnTo>
                <a:cubicBezTo>
                  <a:pt x="483" y="370"/>
                  <a:pt x="508" y="353"/>
                  <a:pt x="534" y="358"/>
                </a:cubicBezTo>
                <a:cubicBezTo>
                  <a:pt x="559" y="362"/>
                  <a:pt x="577" y="387"/>
                  <a:pt x="572" y="413"/>
                </a:cubicBezTo>
                <a:lnTo>
                  <a:pt x="572" y="416"/>
                </a:lnTo>
                <a:lnTo>
                  <a:pt x="571" y="422"/>
                </a:lnTo>
                <a:cubicBezTo>
                  <a:pt x="564" y="446"/>
                  <a:pt x="541" y="462"/>
                  <a:pt x="516" y="457"/>
                </a:cubicBezTo>
                <a:cubicBezTo>
                  <a:pt x="491" y="453"/>
                  <a:pt x="474" y="430"/>
                  <a:pt x="476" y="405"/>
                </a:cubicBezTo>
                <a:lnTo>
                  <a:pt x="477" y="400"/>
                </a:lnTo>
                <a:lnTo>
                  <a:pt x="478" y="394"/>
                </a:lnTo>
                <a:cubicBezTo>
                  <a:pt x="479" y="387"/>
                  <a:pt x="481" y="381"/>
                  <a:pt x="485" y="375"/>
                </a:cubicBezTo>
                <a:lnTo>
                  <a:pt x="486" y="374"/>
                </a:lnTo>
                <a:cubicBezTo>
                  <a:pt x="494" y="362"/>
                  <a:pt x="507" y="354"/>
                  <a:pt x="521" y="353"/>
                </a:cubicBezTo>
                <a:cubicBezTo>
                  <a:pt x="536" y="351"/>
                  <a:pt x="550" y="356"/>
                  <a:pt x="560" y="367"/>
                </a:cubicBezTo>
                <a:lnTo>
                  <a:pt x="564" y="371"/>
                </a:lnTo>
                <a:lnTo>
                  <a:pt x="572" y="380"/>
                </a:lnTo>
                <a:lnTo>
                  <a:pt x="534" y="362"/>
                </a:lnTo>
                <a:lnTo>
                  <a:pt x="537" y="362"/>
                </a:lnTo>
                <a:lnTo>
                  <a:pt x="537" y="362"/>
                </a:lnTo>
                <a:cubicBezTo>
                  <a:pt x="564" y="362"/>
                  <a:pt x="585" y="383"/>
                  <a:pt x="585" y="410"/>
                </a:cubicBezTo>
                <a:lnTo>
                  <a:pt x="585" y="413"/>
                </a:lnTo>
                <a:lnTo>
                  <a:pt x="583" y="398"/>
                </a:lnTo>
                <a:lnTo>
                  <a:pt x="584" y="400"/>
                </a:lnTo>
                <a:lnTo>
                  <a:pt x="490" y="415"/>
                </a:lnTo>
                <a:lnTo>
                  <a:pt x="490" y="411"/>
                </a:lnTo>
                <a:lnTo>
                  <a:pt x="491" y="402"/>
                </a:lnTo>
                <a:lnTo>
                  <a:pt x="491" y="397"/>
                </a:lnTo>
                <a:cubicBezTo>
                  <a:pt x="492" y="393"/>
                  <a:pt x="492" y="390"/>
                  <a:pt x="493" y="387"/>
                </a:cubicBezTo>
                <a:lnTo>
                  <a:pt x="494" y="385"/>
                </a:lnTo>
                <a:cubicBezTo>
                  <a:pt x="501" y="363"/>
                  <a:pt x="524" y="349"/>
                  <a:pt x="547" y="353"/>
                </a:cubicBezTo>
                <a:cubicBezTo>
                  <a:pt x="570" y="357"/>
                  <a:pt x="587" y="377"/>
                  <a:pt x="587" y="400"/>
                </a:cubicBezTo>
                <a:lnTo>
                  <a:pt x="587" y="404"/>
                </a:lnTo>
                <a:lnTo>
                  <a:pt x="588" y="409"/>
                </a:lnTo>
                <a:lnTo>
                  <a:pt x="588" y="419"/>
                </a:lnTo>
                <a:lnTo>
                  <a:pt x="588" y="424"/>
                </a:lnTo>
                <a:lnTo>
                  <a:pt x="574" y="391"/>
                </a:lnTo>
                <a:lnTo>
                  <a:pt x="574" y="391"/>
                </a:lnTo>
                <a:lnTo>
                  <a:pt x="495" y="410"/>
                </a:lnTo>
                <a:lnTo>
                  <a:pt x="495" y="408"/>
                </a:lnTo>
                <a:lnTo>
                  <a:pt x="495" y="408"/>
                </a:lnTo>
                <a:lnTo>
                  <a:pt x="498" y="400"/>
                </a:lnTo>
                <a:lnTo>
                  <a:pt x="496" y="420"/>
                </a:lnTo>
                <a:lnTo>
                  <a:pt x="495" y="415"/>
                </a:lnTo>
                <a:cubicBezTo>
                  <a:pt x="494" y="401"/>
                  <a:pt x="498" y="388"/>
                  <a:pt x="507" y="378"/>
                </a:cubicBezTo>
                <a:cubicBezTo>
                  <a:pt x="516" y="368"/>
                  <a:pt x="529" y="362"/>
                  <a:pt x="543" y="362"/>
                </a:cubicBezTo>
                <a:lnTo>
                  <a:pt x="543" y="362"/>
                </a:lnTo>
                <a:cubicBezTo>
                  <a:pt x="570" y="362"/>
                  <a:pt x="591" y="383"/>
                  <a:pt x="591" y="410"/>
                </a:cubicBezTo>
                <a:lnTo>
                  <a:pt x="591" y="413"/>
                </a:lnTo>
                <a:lnTo>
                  <a:pt x="591" y="423"/>
                </a:lnTo>
                <a:lnTo>
                  <a:pt x="590" y="428"/>
                </a:lnTo>
                <a:lnTo>
                  <a:pt x="590" y="424"/>
                </a:lnTo>
                <a:lnTo>
                  <a:pt x="500" y="403"/>
                </a:lnTo>
                <a:lnTo>
                  <a:pt x="500" y="402"/>
                </a:lnTo>
                <a:lnTo>
                  <a:pt x="495" y="423"/>
                </a:lnTo>
                <a:lnTo>
                  <a:pt x="495" y="420"/>
                </a:lnTo>
                <a:cubicBezTo>
                  <a:pt x="495" y="417"/>
                  <a:pt x="495" y="415"/>
                  <a:pt x="496" y="412"/>
                </a:cubicBezTo>
                <a:lnTo>
                  <a:pt x="496" y="409"/>
                </a:lnTo>
                <a:lnTo>
                  <a:pt x="497" y="403"/>
                </a:lnTo>
                <a:cubicBezTo>
                  <a:pt x="501" y="388"/>
                  <a:pt x="513" y="375"/>
                  <a:pt x="528" y="370"/>
                </a:cubicBezTo>
                <a:cubicBezTo>
                  <a:pt x="543" y="364"/>
                  <a:pt x="560" y="367"/>
                  <a:pt x="573" y="377"/>
                </a:cubicBezTo>
                <a:lnTo>
                  <a:pt x="575" y="378"/>
                </a:lnTo>
                <a:cubicBezTo>
                  <a:pt x="578" y="380"/>
                  <a:pt x="580" y="383"/>
                  <a:pt x="583" y="386"/>
                </a:cubicBezTo>
                <a:lnTo>
                  <a:pt x="585" y="389"/>
                </a:lnTo>
                <a:lnTo>
                  <a:pt x="548" y="371"/>
                </a:lnTo>
                <a:lnTo>
                  <a:pt x="551" y="371"/>
                </a:lnTo>
                <a:lnTo>
                  <a:pt x="554" y="371"/>
                </a:lnTo>
                <a:cubicBezTo>
                  <a:pt x="579" y="371"/>
                  <a:pt x="600" y="390"/>
                  <a:pt x="602" y="415"/>
                </a:cubicBezTo>
                <a:lnTo>
                  <a:pt x="603" y="420"/>
                </a:lnTo>
                <a:lnTo>
                  <a:pt x="603" y="424"/>
                </a:lnTo>
                <a:lnTo>
                  <a:pt x="509" y="417"/>
                </a:lnTo>
                <a:lnTo>
                  <a:pt x="509" y="415"/>
                </a:lnTo>
                <a:lnTo>
                  <a:pt x="508" y="427"/>
                </a:lnTo>
                <a:lnTo>
                  <a:pt x="508" y="424"/>
                </a:lnTo>
                <a:cubicBezTo>
                  <a:pt x="508" y="403"/>
                  <a:pt x="522" y="385"/>
                  <a:pt x="542" y="379"/>
                </a:cubicBezTo>
                <a:cubicBezTo>
                  <a:pt x="562" y="372"/>
                  <a:pt x="584" y="380"/>
                  <a:pt x="596" y="398"/>
                </a:cubicBezTo>
                <a:lnTo>
                  <a:pt x="597" y="399"/>
                </a:lnTo>
                <a:cubicBezTo>
                  <a:pt x="599" y="403"/>
                  <a:pt x="601" y="407"/>
                  <a:pt x="603" y="411"/>
                </a:cubicBezTo>
                <a:lnTo>
                  <a:pt x="604" y="414"/>
                </a:lnTo>
                <a:lnTo>
                  <a:pt x="604" y="414"/>
                </a:lnTo>
                <a:lnTo>
                  <a:pt x="599" y="406"/>
                </a:lnTo>
                <a:lnTo>
                  <a:pt x="600" y="407"/>
                </a:lnTo>
                <a:lnTo>
                  <a:pt x="513" y="425"/>
                </a:lnTo>
                <a:lnTo>
                  <a:pt x="514" y="420"/>
                </a:lnTo>
                <a:lnTo>
                  <a:pt x="516" y="414"/>
                </a:lnTo>
                <a:lnTo>
                  <a:pt x="608" y="440"/>
                </a:lnTo>
                <a:lnTo>
                  <a:pt x="608" y="441"/>
                </a:lnTo>
                <a:lnTo>
                  <a:pt x="610" y="426"/>
                </a:lnTo>
                <a:lnTo>
                  <a:pt x="610" y="429"/>
                </a:lnTo>
                <a:lnTo>
                  <a:pt x="562" y="381"/>
                </a:lnTo>
                <a:lnTo>
                  <a:pt x="563" y="381"/>
                </a:lnTo>
                <a:lnTo>
                  <a:pt x="568" y="381"/>
                </a:lnTo>
                <a:cubicBezTo>
                  <a:pt x="588" y="381"/>
                  <a:pt x="605" y="393"/>
                  <a:pt x="613" y="411"/>
                </a:cubicBezTo>
                <a:lnTo>
                  <a:pt x="615" y="416"/>
                </a:lnTo>
                <a:cubicBezTo>
                  <a:pt x="616" y="419"/>
                  <a:pt x="616" y="422"/>
                  <a:pt x="617" y="425"/>
                </a:cubicBezTo>
                <a:lnTo>
                  <a:pt x="618" y="430"/>
                </a:lnTo>
                <a:lnTo>
                  <a:pt x="619" y="438"/>
                </a:lnTo>
                <a:lnTo>
                  <a:pt x="523" y="443"/>
                </a:lnTo>
                <a:lnTo>
                  <a:pt x="523" y="441"/>
                </a:lnTo>
                <a:lnTo>
                  <a:pt x="523" y="438"/>
                </a:lnTo>
                <a:cubicBezTo>
                  <a:pt x="523" y="412"/>
                  <a:pt x="545" y="390"/>
                  <a:pt x="571" y="390"/>
                </a:cubicBezTo>
                <a:cubicBezTo>
                  <a:pt x="598" y="390"/>
                  <a:pt x="619" y="412"/>
                  <a:pt x="619" y="438"/>
                </a:cubicBezTo>
                <a:lnTo>
                  <a:pt x="619" y="443"/>
                </a:lnTo>
                <a:lnTo>
                  <a:pt x="619" y="448"/>
                </a:lnTo>
                <a:lnTo>
                  <a:pt x="571" y="400"/>
                </a:lnTo>
                <a:lnTo>
                  <a:pt x="573" y="400"/>
                </a:lnTo>
                <a:lnTo>
                  <a:pt x="577" y="400"/>
                </a:lnTo>
                <a:cubicBezTo>
                  <a:pt x="591" y="400"/>
                  <a:pt x="605" y="406"/>
                  <a:pt x="614" y="417"/>
                </a:cubicBezTo>
                <a:lnTo>
                  <a:pt x="616" y="420"/>
                </a:lnTo>
                <a:lnTo>
                  <a:pt x="615" y="419"/>
                </a:lnTo>
                <a:lnTo>
                  <a:pt x="533" y="453"/>
                </a:lnTo>
                <a:lnTo>
                  <a:pt x="533" y="448"/>
                </a:lnTo>
                <a:lnTo>
                  <a:pt x="534" y="456"/>
                </a:lnTo>
                <a:lnTo>
                  <a:pt x="534" y="453"/>
                </a:lnTo>
                <a:cubicBezTo>
                  <a:pt x="533" y="450"/>
                  <a:pt x="533" y="448"/>
                  <a:pt x="533" y="445"/>
                </a:cubicBezTo>
                <a:lnTo>
                  <a:pt x="533" y="443"/>
                </a:lnTo>
                <a:cubicBezTo>
                  <a:pt x="533" y="417"/>
                  <a:pt x="554" y="395"/>
                  <a:pt x="581" y="395"/>
                </a:cubicBezTo>
                <a:cubicBezTo>
                  <a:pt x="607" y="395"/>
                  <a:pt x="629" y="417"/>
                  <a:pt x="629" y="443"/>
                </a:cubicBezTo>
                <a:lnTo>
                  <a:pt x="629" y="445"/>
                </a:lnTo>
                <a:lnTo>
                  <a:pt x="628" y="437"/>
                </a:lnTo>
                <a:lnTo>
                  <a:pt x="629" y="440"/>
                </a:lnTo>
                <a:lnTo>
                  <a:pt x="630" y="448"/>
                </a:lnTo>
                <a:lnTo>
                  <a:pt x="535" y="444"/>
                </a:lnTo>
                <a:lnTo>
                  <a:pt x="535" y="441"/>
                </a:lnTo>
                <a:cubicBezTo>
                  <a:pt x="536" y="436"/>
                  <a:pt x="538" y="430"/>
                  <a:pt x="541" y="426"/>
                </a:cubicBezTo>
                <a:lnTo>
                  <a:pt x="543" y="423"/>
                </a:lnTo>
                <a:cubicBezTo>
                  <a:pt x="550" y="411"/>
                  <a:pt x="563" y="402"/>
                  <a:pt x="578" y="400"/>
                </a:cubicBezTo>
                <a:cubicBezTo>
                  <a:pt x="593" y="399"/>
                  <a:pt x="607" y="404"/>
                  <a:pt x="618" y="414"/>
                </a:cubicBezTo>
                <a:lnTo>
                  <a:pt x="623" y="419"/>
                </a:lnTo>
                <a:cubicBezTo>
                  <a:pt x="630" y="427"/>
                  <a:pt x="635" y="436"/>
                  <a:pt x="637" y="447"/>
                </a:cubicBezTo>
                <a:lnTo>
                  <a:pt x="638" y="455"/>
                </a:lnTo>
                <a:lnTo>
                  <a:pt x="638" y="459"/>
                </a:lnTo>
                <a:lnTo>
                  <a:pt x="638" y="467"/>
                </a:lnTo>
                <a:cubicBezTo>
                  <a:pt x="638" y="493"/>
                  <a:pt x="617" y="515"/>
                  <a:pt x="590" y="515"/>
                </a:cubicBezTo>
                <a:cubicBezTo>
                  <a:pt x="564" y="515"/>
                  <a:pt x="542" y="493"/>
                  <a:pt x="542" y="467"/>
                </a:cubicBezTo>
                <a:lnTo>
                  <a:pt x="542" y="465"/>
                </a:lnTo>
                <a:lnTo>
                  <a:pt x="542" y="461"/>
                </a:lnTo>
                <a:lnTo>
                  <a:pt x="542" y="456"/>
                </a:lnTo>
                <a:lnTo>
                  <a:pt x="542" y="453"/>
                </a:lnTo>
                <a:lnTo>
                  <a:pt x="590" y="501"/>
                </a:lnTo>
                <a:lnTo>
                  <a:pt x="590" y="501"/>
                </a:lnTo>
                <a:cubicBezTo>
                  <a:pt x="563" y="501"/>
                  <a:pt x="542" y="479"/>
                  <a:pt x="542" y="453"/>
                </a:cubicBezTo>
                <a:cubicBezTo>
                  <a:pt x="542" y="426"/>
                  <a:pt x="563" y="405"/>
                  <a:pt x="590" y="405"/>
                </a:cubicBezTo>
                <a:lnTo>
                  <a:pt x="591" y="405"/>
                </a:lnTo>
                <a:cubicBezTo>
                  <a:pt x="617" y="405"/>
                  <a:pt x="639" y="426"/>
                  <a:pt x="639" y="453"/>
                </a:cubicBezTo>
                <a:lnTo>
                  <a:pt x="639" y="460"/>
                </a:lnTo>
                <a:lnTo>
                  <a:pt x="639" y="464"/>
                </a:lnTo>
                <a:lnTo>
                  <a:pt x="591" y="419"/>
                </a:lnTo>
                <a:lnTo>
                  <a:pt x="593" y="419"/>
                </a:lnTo>
                <a:lnTo>
                  <a:pt x="596" y="419"/>
                </a:lnTo>
                <a:lnTo>
                  <a:pt x="599" y="419"/>
                </a:lnTo>
                <a:lnTo>
                  <a:pt x="554" y="449"/>
                </a:lnTo>
                <a:lnTo>
                  <a:pt x="555" y="447"/>
                </a:lnTo>
                <a:cubicBezTo>
                  <a:pt x="557" y="443"/>
                  <a:pt x="559" y="439"/>
                  <a:pt x="562" y="436"/>
                </a:cubicBezTo>
                <a:lnTo>
                  <a:pt x="563" y="434"/>
                </a:lnTo>
                <a:cubicBezTo>
                  <a:pt x="578" y="414"/>
                  <a:pt x="604" y="409"/>
                  <a:pt x="625" y="421"/>
                </a:cubicBezTo>
                <a:lnTo>
                  <a:pt x="629" y="423"/>
                </a:lnTo>
                <a:cubicBezTo>
                  <a:pt x="631" y="424"/>
                  <a:pt x="634" y="426"/>
                  <a:pt x="636" y="428"/>
                </a:cubicBezTo>
                <a:lnTo>
                  <a:pt x="639" y="430"/>
                </a:lnTo>
                <a:lnTo>
                  <a:pt x="608" y="419"/>
                </a:lnTo>
                <a:lnTo>
                  <a:pt x="609" y="419"/>
                </a:lnTo>
                <a:cubicBezTo>
                  <a:pt x="634" y="419"/>
                  <a:pt x="654" y="438"/>
                  <a:pt x="657" y="462"/>
                </a:cubicBezTo>
                <a:lnTo>
                  <a:pt x="657" y="467"/>
                </a:lnTo>
                <a:lnTo>
                  <a:pt x="658" y="471"/>
                </a:lnTo>
                <a:lnTo>
                  <a:pt x="567" y="455"/>
                </a:lnTo>
                <a:lnTo>
                  <a:pt x="568" y="453"/>
                </a:lnTo>
                <a:lnTo>
                  <a:pt x="567" y="454"/>
                </a:lnTo>
                <a:cubicBezTo>
                  <a:pt x="574" y="437"/>
                  <a:pt x="590" y="426"/>
                  <a:pt x="608" y="424"/>
                </a:cubicBezTo>
                <a:cubicBezTo>
                  <a:pt x="626" y="423"/>
                  <a:pt x="644" y="432"/>
                  <a:pt x="653" y="447"/>
                </a:cubicBezTo>
                <a:lnTo>
                  <a:pt x="655" y="450"/>
                </a:lnTo>
                <a:lnTo>
                  <a:pt x="657" y="455"/>
                </a:lnTo>
                <a:lnTo>
                  <a:pt x="568" y="465"/>
                </a:lnTo>
                <a:lnTo>
                  <a:pt x="568" y="463"/>
                </a:lnTo>
                <a:lnTo>
                  <a:pt x="567" y="474"/>
                </a:lnTo>
                <a:lnTo>
                  <a:pt x="567" y="471"/>
                </a:lnTo>
                <a:cubicBezTo>
                  <a:pt x="567" y="469"/>
                  <a:pt x="567" y="467"/>
                  <a:pt x="567" y="465"/>
                </a:cubicBezTo>
                <a:lnTo>
                  <a:pt x="568" y="461"/>
                </a:lnTo>
                <a:lnTo>
                  <a:pt x="567" y="468"/>
                </a:lnTo>
                <a:lnTo>
                  <a:pt x="567" y="467"/>
                </a:lnTo>
                <a:cubicBezTo>
                  <a:pt x="567" y="440"/>
                  <a:pt x="589" y="419"/>
                  <a:pt x="615" y="419"/>
                </a:cubicBezTo>
                <a:cubicBezTo>
                  <a:pt x="642" y="419"/>
                  <a:pt x="663" y="440"/>
                  <a:pt x="663" y="467"/>
                </a:cubicBezTo>
                <a:lnTo>
                  <a:pt x="663" y="469"/>
                </a:lnTo>
                <a:lnTo>
                  <a:pt x="663" y="473"/>
                </a:lnTo>
                <a:lnTo>
                  <a:pt x="663" y="483"/>
                </a:lnTo>
                <a:lnTo>
                  <a:pt x="663" y="481"/>
                </a:lnTo>
                <a:lnTo>
                  <a:pt x="615" y="433"/>
                </a:lnTo>
                <a:lnTo>
                  <a:pt x="616" y="433"/>
                </a:lnTo>
                <a:lnTo>
                  <a:pt x="570" y="469"/>
                </a:lnTo>
                <a:lnTo>
                  <a:pt x="572" y="463"/>
                </a:lnTo>
                <a:lnTo>
                  <a:pt x="575" y="455"/>
                </a:lnTo>
                <a:cubicBezTo>
                  <a:pt x="582" y="435"/>
                  <a:pt x="601" y="423"/>
                  <a:pt x="622" y="424"/>
                </a:cubicBezTo>
                <a:cubicBezTo>
                  <a:pt x="643" y="425"/>
                  <a:pt x="661" y="440"/>
                  <a:pt x="666" y="460"/>
                </a:cubicBezTo>
                <a:lnTo>
                  <a:pt x="667" y="464"/>
                </a:lnTo>
                <a:cubicBezTo>
                  <a:pt x="668" y="467"/>
                  <a:pt x="668" y="469"/>
                  <a:pt x="668" y="472"/>
                </a:cubicBezTo>
                <a:lnTo>
                  <a:pt x="669" y="477"/>
                </a:lnTo>
                <a:lnTo>
                  <a:pt x="667" y="466"/>
                </a:lnTo>
                <a:lnTo>
                  <a:pt x="668" y="469"/>
                </a:lnTo>
                <a:lnTo>
                  <a:pt x="662" y="458"/>
                </a:lnTo>
                <a:lnTo>
                  <a:pt x="663" y="459"/>
                </a:lnTo>
                <a:lnTo>
                  <a:pt x="576" y="495"/>
                </a:lnTo>
                <a:lnTo>
                  <a:pt x="575" y="493"/>
                </a:lnTo>
                <a:cubicBezTo>
                  <a:pt x="574" y="486"/>
                  <a:pt x="574" y="479"/>
                  <a:pt x="576" y="472"/>
                </a:cubicBezTo>
                <a:lnTo>
                  <a:pt x="576" y="470"/>
                </a:lnTo>
                <a:cubicBezTo>
                  <a:pt x="581" y="449"/>
                  <a:pt x="599" y="435"/>
                  <a:pt x="620" y="434"/>
                </a:cubicBezTo>
                <a:cubicBezTo>
                  <a:pt x="641" y="432"/>
                  <a:pt x="661" y="445"/>
                  <a:pt x="668" y="465"/>
                </a:cubicBezTo>
                <a:lnTo>
                  <a:pt x="669" y="469"/>
                </a:lnTo>
                <a:lnTo>
                  <a:pt x="672" y="478"/>
                </a:lnTo>
                <a:lnTo>
                  <a:pt x="673" y="481"/>
                </a:lnTo>
                <a:cubicBezTo>
                  <a:pt x="674" y="485"/>
                  <a:pt x="674" y="489"/>
                  <a:pt x="674" y="493"/>
                </a:cubicBezTo>
                <a:lnTo>
                  <a:pt x="674" y="495"/>
                </a:lnTo>
                <a:lnTo>
                  <a:pt x="674" y="500"/>
                </a:lnTo>
                <a:lnTo>
                  <a:pt x="675" y="500"/>
                </a:lnTo>
                <a:lnTo>
                  <a:pt x="627" y="457"/>
                </a:lnTo>
                <a:lnTo>
                  <a:pt x="632" y="457"/>
                </a:lnTo>
                <a:lnTo>
                  <a:pt x="594" y="475"/>
                </a:lnTo>
                <a:lnTo>
                  <a:pt x="596" y="472"/>
                </a:lnTo>
                <a:lnTo>
                  <a:pt x="591" y="481"/>
                </a:lnTo>
                <a:lnTo>
                  <a:pt x="592" y="479"/>
                </a:lnTo>
                <a:cubicBezTo>
                  <a:pt x="601" y="461"/>
                  <a:pt x="620" y="451"/>
                  <a:pt x="640" y="453"/>
                </a:cubicBezTo>
                <a:cubicBezTo>
                  <a:pt x="660" y="455"/>
                  <a:pt x="677" y="469"/>
                  <a:pt x="682" y="489"/>
                </a:cubicBezTo>
                <a:lnTo>
                  <a:pt x="682" y="491"/>
                </a:lnTo>
                <a:cubicBezTo>
                  <a:pt x="683" y="495"/>
                  <a:pt x="683" y="499"/>
                  <a:pt x="683" y="502"/>
                </a:cubicBezTo>
                <a:lnTo>
                  <a:pt x="683" y="505"/>
                </a:lnTo>
                <a:lnTo>
                  <a:pt x="667" y="469"/>
                </a:lnTo>
                <a:lnTo>
                  <a:pt x="672" y="473"/>
                </a:lnTo>
                <a:cubicBezTo>
                  <a:pt x="674" y="475"/>
                  <a:pt x="676" y="477"/>
                  <a:pt x="677" y="479"/>
                </a:cubicBezTo>
                <a:lnTo>
                  <a:pt x="682" y="484"/>
                </a:lnTo>
                <a:cubicBezTo>
                  <a:pt x="688" y="492"/>
                  <a:pt x="692" y="502"/>
                  <a:pt x="692" y="512"/>
                </a:cubicBezTo>
                <a:lnTo>
                  <a:pt x="693" y="521"/>
                </a:lnTo>
                <a:cubicBezTo>
                  <a:pt x="693" y="527"/>
                  <a:pt x="692" y="533"/>
                  <a:pt x="691" y="539"/>
                </a:cubicBezTo>
                <a:lnTo>
                  <a:pt x="689" y="545"/>
                </a:lnTo>
                <a:cubicBezTo>
                  <a:pt x="688" y="548"/>
                  <a:pt x="686" y="551"/>
                  <a:pt x="685" y="554"/>
                </a:cubicBezTo>
                <a:lnTo>
                  <a:pt x="683" y="557"/>
                </a:lnTo>
                <a:cubicBezTo>
                  <a:pt x="670" y="579"/>
                  <a:pt x="643" y="588"/>
                  <a:pt x="620" y="577"/>
                </a:cubicBezTo>
                <a:cubicBezTo>
                  <a:pt x="597" y="566"/>
                  <a:pt x="587" y="539"/>
                  <a:pt x="596" y="516"/>
                </a:cubicBezTo>
                <a:lnTo>
                  <a:pt x="597" y="513"/>
                </a:lnTo>
                <a:lnTo>
                  <a:pt x="600" y="508"/>
                </a:lnTo>
                <a:cubicBezTo>
                  <a:pt x="608" y="491"/>
                  <a:pt x="625" y="481"/>
                  <a:pt x="643" y="481"/>
                </a:cubicBezTo>
                <a:lnTo>
                  <a:pt x="644" y="481"/>
                </a:lnTo>
                <a:cubicBezTo>
                  <a:pt x="664" y="481"/>
                  <a:pt x="682" y="493"/>
                  <a:pt x="689" y="512"/>
                </a:cubicBezTo>
                <a:lnTo>
                  <a:pt x="691" y="518"/>
                </a:lnTo>
                <a:lnTo>
                  <a:pt x="695" y="528"/>
                </a:lnTo>
                <a:lnTo>
                  <a:pt x="689" y="516"/>
                </a:lnTo>
                <a:lnTo>
                  <a:pt x="691" y="519"/>
                </a:lnTo>
                <a:lnTo>
                  <a:pt x="685" y="512"/>
                </a:lnTo>
                <a:lnTo>
                  <a:pt x="687" y="514"/>
                </a:lnTo>
                <a:cubicBezTo>
                  <a:pt x="692" y="519"/>
                  <a:pt x="696" y="526"/>
                  <a:pt x="699" y="534"/>
                </a:cubicBezTo>
                <a:lnTo>
                  <a:pt x="702" y="543"/>
                </a:lnTo>
                <a:lnTo>
                  <a:pt x="702" y="543"/>
                </a:lnTo>
                <a:lnTo>
                  <a:pt x="705" y="550"/>
                </a:lnTo>
                <a:lnTo>
                  <a:pt x="613" y="579"/>
                </a:lnTo>
                <a:lnTo>
                  <a:pt x="613" y="577"/>
                </a:lnTo>
                <a:lnTo>
                  <a:pt x="612" y="570"/>
                </a:lnTo>
                <a:cubicBezTo>
                  <a:pt x="609" y="556"/>
                  <a:pt x="613" y="542"/>
                  <a:pt x="622" y="531"/>
                </a:cubicBezTo>
                <a:cubicBezTo>
                  <a:pt x="631" y="520"/>
                  <a:pt x="645" y="514"/>
                  <a:pt x="659" y="514"/>
                </a:cubicBezTo>
                <a:lnTo>
                  <a:pt x="661" y="514"/>
                </a:lnTo>
                <a:cubicBezTo>
                  <a:pt x="671" y="514"/>
                  <a:pt x="681" y="517"/>
                  <a:pt x="689" y="523"/>
                </a:cubicBezTo>
                <a:lnTo>
                  <a:pt x="693" y="525"/>
                </a:lnTo>
                <a:lnTo>
                  <a:pt x="696" y="528"/>
                </a:lnTo>
                <a:cubicBezTo>
                  <a:pt x="708" y="536"/>
                  <a:pt x="715" y="549"/>
                  <a:pt x="716" y="564"/>
                </a:cubicBezTo>
                <a:lnTo>
                  <a:pt x="717" y="571"/>
                </a:lnTo>
                <a:lnTo>
                  <a:pt x="717" y="581"/>
                </a:lnTo>
                <a:cubicBezTo>
                  <a:pt x="717" y="599"/>
                  <a:pt x="707" y="616"/>
                  <a:pt x="690" y="624"/>
                </a:cubicBezTo>
                <a:lnTo>
                  <a:pt x="689" y="624"/>
                </a:lnTo>
                <a:cubicBezTo>
                  <a:pt x="676" y="631"/>
                  <a:pt x="660" y="631"/>
                  <a:pt x="647" y="624"/>
                </a:cubicBezTo>
                <a:lnTo>
                  <a:pt x="646" y="624"/>
                </a:lnTo>
                <a:lnTo>
                  <a:pt x="690" y="539"/>
                </a:lnTo>
                <a:lnTo>
                  <a:pt x="695" y="542"/>
                </a:lnTo>
                <a:lnTo>
                  <a:pt x="699" y="544"/>
                </a:lnTo>
                <a:cubicBezTo>
                  <a:pt x="715" y="552"/>
                  <a:pt x="724" y="569"/>
                  <a:pt x="724" y="586"/>
                </a:cubicBezTo>
                <a:lnTo>
                  <a:pt x="724" y="589"/>
                </a:lnTo>
                <a:cubicBezTo>
                  <a:pt x="724" y="594"/>
                  <a:pt x="723" y="599"/>
                  <a:pt x="722" y="604"/>
                </a:cubicBezTo>
                <a:lnTo>
                  <a:pt x="721" y="606"/>
                </a:lnTo>
                <a:cubicBezTo>
                  <a:pt x="713" y="630"/>
                  <a:pt x="687" y="644"/>
                  <a:pt x="662" y="637"/>
                </a:cubicBezTo>
                <a:cubicBezTo>
                  <a:pt x="637" y="629"/>
                  <a:pt x="623" y="604"/>
                  <a:pt x="629" y="579"/>
                </a:cubicBezTo>
                <a:lnTo>
                  <a:pt x="629" y="577"/>
                </a:lnTo>
                <a:cubicBezTo>
                  <a:pt x="631" y="570"/>
                  <a:pt x="634" y="564"/>
                  <a:pt x="638" y="558"/>
                </a:cubicBezTo>
                <a:lnTo>
                  <a:pt x="640" y="556"/>
                </a:lnTo>
                <a:cubicBezTo>
                  <a:pt x="655" y="538"/>
                  <a:pt x="679" y="533"/>
                  <a:pt x="699" y="543"/>
                </a:cubicBezTo>
                <a:lnTo>
                  <a:pt x="702" y="545"/>
                </a:lnTo>
                <a:cubicBezTo>
                  <a:pt x="706" y="546"/>
                  <a:pt x="709" y="548"/>
                  <a:pt x="712" y="551"/>
                </a:cubicBezTo>
                <a:lnTo>
                  <a:pt x="716" y="554"/>
                </a:lnTo>
                <a:cubicBezTo>
                  <a:pt x="720" y="558"/>
                  <a:pt x="724" y="562"/>
                  <a:pt x="727" y="567"/>
                </a:cubicBezTo>
                <a:lnTo>
                  <a:pt x="730" y="573"/>
                </a:lnTo>
                <a:lnTo>
                  <a:pt x="731" y="575"/>
                </a:lnTo>
                <a:lnTo>
                  <a:pt x="643" y="588"/>
                </a:lnTo>
                <a:lnTo>
                  <a:pt x="644" y="586"/>
                </a:lnTo>
                <a:lnTo>
                  <a:pt x="642" y="598"/>
                </a:lnTo>
                <a:lnTo>
                  <a:pt x="642" y="595"/>
                </a:lnTo>
                <a:cubicBezTo>
                  <a:pt x="642" y="569"/>
                  <a:pt x="664" y="547"/>
                  <a:pt x="690" y="547"/>
                </a:cubicBezTo>
                <a:cubicBezTo>
                  <a:pt x="717" y="547"/>
                  <a:pt x="738" y="569"/>
                  <a:pt x="738" y="595"/>
                </a:cubicBezTo>
                <a:lnTo>
                  <a:pt x="738" y="599"/>
                </a:lnTo>
                <a:lnTo>
                  <a:pt x="738" y="609"/>
                </a:lnTo>
                <a:lnTo>
                  <a:pt x="738" y="599"/>
                </a:lnTo>
                <a:lnTo>
                  <a:pt x="739" y="608"/>
                </a:lnTo>
                <a:lnTo>
                  <a:pt x="739" y="610"/>
                </a:lnTo>
                <a:cubicBezTo>
                  <a:pt x="739" y="612"/>
                  <a:pt x="739" y="615"/>
                  <a:pt x="739" y="617"/>
                </a:cubicBezTo>
                <a:lnTo>
                  <a:pt x="739" y="619"/>
                </a:lnTo>
                <a:cubicBezTo>
                  <a:pt x="739" y="645"/>
                  <a:pt x="718" y="667"/>
                  <a:pt x="691" y="667"/>
                </a:cubicBezTo>
                <a:cubicBezTo>
                  <a:pt x="665" y="667"/>
                  <a:pt x="643" y="645"/>
                  <a:pt x="643" y="619"/>
                </a:cubicBezTo>
                <a:lnTo>
                  <a:pt x="643" y="618"/>
                </a:lnTo>
                <a:lnTo>
                  <a:pt x="644" y="626"/>
                </a:lnTo>
                <a:lnTo>
                  <a:pt x="644" y="623"/>
                </a:lnTo>
                <a:cubicBezTo>
                  <a:pt x="643" y="620"/>
                  <a:pt x="643" y="618"/>
                  <a:pt x="643" y="615"/>
                </a:cubicBezTo>
                <a:lnTo>
                  <a:pt x="643" y="609"/>
                </a:lnTo>
                <a:cubicBezTo>
                  <a:pt x="643" y="587"/>
                  <a:pt x="659" y="567"/>
                  <a:pt x="682" y="562"/>
                </a:cubicBezTo>
                <a:lnTo>
                  <a:pt x="684" y="562"/>
                </a:lnTo>
                <a:cubicBezTo>
                  <a:pt x="690" y="561"/>
                  <a:pt x="697" y="561"/>
                  <a:pt x="703" y="562"/>
                </a:cubicBezTo>
                <a:lnTo>
                  <a:pt x="705" y="562"/>
                </a:lnTo>
                <a:lnTo>
                  <a:pt x="696" y="561"/>
                </a:lnTo>
                <a:lnTo>
                  <a:pt x="697" y="561"/>
                </a:lnTo>
                <a:lnTo>
                  <a:pt x="686" y="563"/>
                </a:lnTo>
                <a:lnTo>
                  <a:pt x="688" y="562"/>
                </a:lnTo>
                <a:cubicBezTo>
                  <a:pt x="695" y="560"/>
                  <a:pt x="703" y="560"/>
                  <a:pt x="711" y="562"/>
                </a:cubicBezTo>
                <a:lnTo>
                  <a:pt x="713" y="563"/>
                </a:lnTo>
                <a:cubicBezTo>
                  <a:pt x="730" y="567"/>
                  <a:pt x="743" y="580"/>
                  <a:pt x="748" y="597"/>
                </a:cubicBezTo>
                <a:lnTo>
                  <a:pt x="750" y="605"/>
                </a:lnTo>
                <a:lnTo>
                  <a:pt x="752" y="614"/>
                </a:lnTo>
                <a:lnTo>
                  <a:pt x="705" y="576"/>
                </a:lnTo>
                <a:lnTo>
                  <a:pt x="707" y="576"/>
                </a:lnTo>
                <a:cubicBezTo>
                  <a:pt x="734" y="576"/>
                  <a:pt x="755" y="597"/>
                  <a:pt x="755" y="624"/>
                </a:cubicBezTo>
                <a:cubicBezTo>
                  <a:pt x="755" y="650"/>
                  <a:pt x="734" y="672"/>
                  <a:pt x="707" y="672"/>
                </a:cubicBezTo>
                <a:lnTo>
                  <a:pt x="706" y="672"/>
                </a:lnTo>
                <a:lnTo>
                  <a:pt x="753" y="614"/>
                </a:lnTo>
                <a:lnTo>
                  <a:pt x="754" y="618"/>
                </a:lnTo>
                <a:cubicBezTo>
                  <a:pt x="755" y="623"/>
                  <a:pt x="756" y="628"/>
                  <a:pt x="755" y="633"/>
                </a:cubicBezTo>
                <a:lnTo>
                  <a:pt x="755" y="638"/>
                </a:lnTo>
                <a:lnTo>
                  <a:pt x="755" y="628"/>
                </a:lnTo>
                <a:lnTo>
                  <a:pt x="755" y="633"/>
                </a:lnTo>
                <a:cubicBezTo>
                  <a:pt x="757" y="646"/>
                  <a:pt x="752" y="660"/>
                  <a:pt x="743" y="670"/>
                </a:cubicBezTo>
                <a:cubicBezTo>
                  <a:pt x="734" y="680"/>
                  <a:pt x="721" y="686"/>
                  <a:pt x="707" y="686"/>
                </a:cubicBezTo>
                <a:lnTo>
                  <a:pt x="707" y="686"/>
                </a:lnTo>
                <a:cubicBezTo>
                  <a:pt x="680" y="686"/>
                  <a:pt x="659" y="664"/>
                  <a:pt x="659" y="638"/>
                </a:cubicBezTo>
                <a:lnTo>
                  <a:pt x="659" y="632"/>
                </a:lnTo>
                <a:cubicBezTo>
                  <a:pt x="659" y="629"/>
                  <a:pt x="659" y="627"/>
                  <a:pt x="660" y="624"/>
                </a:cubicBezTo>
                <a:lnTo>
                  <a:pt x="660" y="621"/>
                </a:lnTo>
                <a:cubicBezTo>
                  <a:pt x="663" y="606"/>
                  <a:pt x="672" y="593"/>
                  <a:pt x="686" y="586"/>
                </a:cubicBezTo>
                <a:lnTo>
                  <a:pt x="687" y="586"/>
                </a:lnTo>
                <a:cubicBezTo>
                  <a:pt x="699" y="580"/>
                  <a:pt x="713" y="579"/>
                  <a:pt x="725" y="583"/>
                </a:cubicBezTo>
                <a:cubicBezTo>
                  <a:pt x="737" y="588"/>
                  <a:pt x="747" y="597"/>
                  <a:pt x="753" y="610"/>
                </a:cubicBezTo>
                <a:lnTo>
                  <a:pt x="754" y="613"/>
                </a:lnTo>
                <a:lnTo>
                  <a:pt x="758" y="624"/>
                </a:lnTo>
                <a:lnTo>
                  <a:pt x="760" y="629"/>
                </a:lnTo>
                <a:lnTo>
                  <a:pt x="757" y="623"/>
                </a:lnTo>
                <a:lnTo>
                  <a:pt x="758" y="626"/>
                </a:lnTo>
                <a:lnTo>
                  <a:pt x="682" y="614"/>
                </a:lnTo>
                <a:lnTo>
                  <a:pt x="683" y="612"/>
                </a:lnTo>
                <a:lnTo>
                  <a:pt x="670" y="637"/>
                </a:lnTo>
                <a:lnTo>
                  <a:pt x="671" y="632"/>
                </a:lnTo>
                <a:lnTo>
                  <a:pt x="672" y="627"/>
                </a:lnTo>
                <a:cubicBezTo>
                  <a:pt x="672" y="624"/>
                  <a:pt x="673" y="621"/>
                  <a:pt x="674" y="618"/>
                </a:cubicBezTo>
                <a:lnTo>
                  <a:pt x="675" y="616"/>
                </a:lnTo>
                <a:cubicBezTo>
                  <a:pt x="682" y="598"/>
                  <a:pt x="699" y="586"/>
                  <a:pt x="718" y="586"/>
                </a:cubicBezTo>
                <a:cubicBezTo>
                  <a:pt x="737" y="585"/>
                  <a:pt x="754" y="595"/>
                  <a:pt x="763" y="612"/>
                </a:cubicBezTo>
                <a:lnTo>
                  <a:pt x="763" y="613"/>
                </a:lnTo>
                <a:cubicBezTo>
                  <a:pt x="766" y="617"/>
                  <a:pt x="767" y="622"/>
                  <a:pt x="768" y="627"/>
                </a:cubicBezTo>
                <a:lnTo>
                  <a:pt x="768" y="630"/>
                </a:lnTo>
                <a:lnTo>
                  <a:pt x="769" y="634"/>
                </a:lnTo>
                <a:lnTo>
                  <a:pt x="722" y="595"/>
                </a:lnTo>
                <a:lnTo>
                  <a:pt x="725" y="595"/>
                </a:lnTo>
                <a:lnTo>
                  <a:pt x="694" y="607"/>
                </a:lnTo>
                <a:lnTo>
                  <a:pt x="697" y="604"/>
                </a:lnTo>
                <a:lnTo>
                  <a:pt x="701" y="600"/>
                </a:lnTo>
                <a:cubicBezTo>
                  <a:pt x="717" y="587"/>
                  <a:pt x="740" y="586"/>
                  <a:pt x="758" y="598"/>
                </a:cubicBezTo>
                <a:cubicBezTo>
                  <a:pt x="775" y="610"/>
                  <a:pt x="783" y="631"/>
                  <a:pt x="777" y="651"/>
                </a:cubicBezTo>
                <a:lnTo>
                  <a:pt x="776" y="655"/>
                </a:lnTo>
                <a:lnTo>
                  <a:pt x="774" y="663"/>
                </a:lnTo>
                <a:lnTo>
                  <a:pt x="776" y="652"/>
                </a:lnTo>
                <a:lnTo>
                  <a:pt x="775" y="657"/>
                </a:lnTo>
                <a:lnTo>
                  <a:pt x="775" y="663"/>
                </a:lnTo>
                <a:lnTo>
                  <a:pt x="774" y="669"/>
                </a:lnTo>
                <a:cubicBezTo>
                  <a:pt x="774" y="673"/>
                  <a:pt x="773" y="677"/>
                  <a:pt x="772" y="680"/>
                </a:cubicBezTo>
                <a:lnTo>
                  <a:pt x="772" y="682"/>
                </a:lnTo>
                <a:cubicBezTo>
                  <a:pt x="764" y="703"/>
                  <a:pt x="743" y="717"/>
                  <a:pt x="721" y="714"/>
                </a:cubicBezTo>
                <a:cubicBezTo>
                  <a:pt x="698" y="712"/>
                  <a:pt x="681" y="694"/>
                  <a:pt x="678" y="672"/>
                </a:cubicBezTo>
                <a:lnTo>
                  <a:pt x="678" y="667"/>
                </a:lnTo>
                <a:lnTo>
                  <a:pt x="677" y="653"/>
                </a:lnTo>
                <a:lnTo>
                  <a:pt x="677" y="644"/>
                </a:lnTo>
                <a:lnTo>
                  <a:pt x="677" y="638"/>
                </a:lnTo>
                <a:cubicBezTo>
                  <a:pt x="677" y="611"/>
                  <a:pt x="699" y="590"/>
                  <a:pt x="725" y="590"/>
                </a:cubicBezTo>
                <a:cubicBezTo>
                  <a:pt x="752" y="590"/>
                  <a:pt x="773" y="611"/>
                  <a:pt x="773" y="638"/>
                </a:cubicBezTo>
                <a:lnTo>
                  <a:pt x="773" y="640"/>
                </a:lnTo>
                <a:lnTo>
                  <a:pt x="773" y="632"/>
                </a:lnTo>
                <a:lnTo>
                  <a:pt x="773" y="635"/>
                </a:lnTo>
                <a:lnTo>
                  <a:pt x="680" y="628"/>
                </a:lnTo>
                <a:lnTo>
                  <a:pt x="681" y="625"/>
                </a:lnTo>
                <a:lnTo>
                  <a:pt x="681" y="626"/>
                </a:lnTo>
                <a:cubicBezTo>
                  <a:pt x="687" y="603"/>
                  <a:pt x="709" y="587"/>
                  <a:pt x="733" y="590"/>
                </a:cubicBezTo>
                <a:cubicBezTo>
                  <a:pt x="757" y="593"/>
                  <a:pt x="775" y="614"/>
                  <a:pt x="775" y="638"/>
                </a:cubicBezTo>
                <a:lnTo>
                  <a:pt x="775" y="641"/>
                </a:lnTo>
                <a:lnTo>
                  <a:pt x="776" y="640"/>
                </a:lnTo>
                <a:lnTo>
                  <a:pt x="776" y="650"/>
                </a:lnTo>
                <a:lnTo>
                  <a:pt x="776" y="652"/>
                </a:lnTo>
                <a:lnTo>
                  <a:pt x="690" y="624"/>
                </a:lnTo>
                <a:lnTo>
                  <a:pt x="691" y="622"/>
                </a:lnTo>
                <a:lnTo>
                  <a:pt x="684" y="635"/>
                </a:lnTo>
                <a:lnTo>
                  <a:pt x="685" y="632"/>
                </a:lnTo>
                <a:cubicBezTo>
                  <a:pt x="692" y="610"/>
                  <a:pt x="715" y="596"/>
                  <a:pt x="738" y="600"/>
                </a:cubicBezTo>
                <a:cubicBezTo>
                  <a:pt x="761" y="604"/>
                  <a:pt x="778" y="624"/>
                  <a:pt x="778" y="647"/>
                </a:cubicBezTo>
                <a:lnTo>
                  <a:pt x="778" y="650"/>
                </a:lnTo>
                <a:cubicBezTo>
                  <a:pt x="778" y="653"/>
                  <a:pt x="778" y="656"/>
                  <a:pt x="778" y="659"/>
                </a:cubicBezTo>
                <a:lnTo>
                  <a:pt x="777" y="662"/>
                </a:lnTo>
                <a:lnTo>
                  <a:pt x="685" y="635"/>
                </a:lnTo>
                <a:lnTo>
                  <a:pt x="686" y="632"/>
                </a:lnTo>
                <a:cubicBezTo>
                  <a:pt x="687" y="630"/>
                  <a:pt x="688" y="627"/>
                  <a:pt x="690" y="625"/>
                </a:cubicBezTo>
                <a:lnTo>
                  <a:pt x="691" y="623"/>
                </a:lnTo>
                <a:cubicBezTo>
                  <a:pt x="701" y="607"/>
                  <a:pt x="718" y="598"/>
                  <a:pt x="736" y="600"/>
                </a:cubicBezTo>
                <a:cubicBezTo>
                  <a:pt x="754" y="601"/>
                  <a:pt x="770" y="613"/>
                  <a:pt x="777" y="630"/>
                </a:cubicBezTo>
                <a:lnTo>
                  <a:pt x="779" y="635"/>
                </a:lnTo>
                <a:lnTo>
                  <a:pt x="779" y="634"/>
                </a:lnTo>
                <a:lnTo>
                  <a:pt x="770" y="622"/>
                </a:lnTo>
                <a:lnTo>
                  <a:pt x="771" y="623"/>
                </a:lnTo>
                <a:lnTo>
                  <a:pt x="699" y="628"/>
                </a:lnTo>
                <a:lnTo>
                  <a:pt x="702" y="624"/>
                </a:lnTo>
                <a:lnTo>
                  <a:pt x="698" y="630"/>
                </a:lnTo>
                <a:lnTo>
                  <a:pt x="701" y="624"/>
                </a:lnTo>
                <a:cubicBezTo>
                  <a:pt x="710" y="609"/>
                  <a:pt x="726" y="599"/>
                  <a:pt x="743" y="599"/>
                </a:cubicBezTo>
                <a:lnTo>
                  <a:pt x="744" y="599"/>
                </a:lnTo>
                <a:cubicBezTo>
                  <a:pt x="769" y="599"/>
                  <a:pt x="790" y="618"/>
                  <a:pt x="792" y="643"/>
                </a:cubicBezTo>
                <a:lnTo>
                  <a:pt x="793" y="648"/>
                </a:lnTo>
                <a:lnTo>
                  <a:pt x="793" y="657"/>
                </a:lnTo>
                <a:lnTo>
                  <a:pt x="793" y="660"/>
                </a:lnTo>
                <a:cubicBezTo>
                  <a:pt x="793" y="666"/>
                  <a:pt x="792" y="671"/>
                  <a:pt x="791" y="676"/>
                </a:cubicBezTo>
                <a:lnTo>
                  <a:pt x="790" y="677"/>
                </a:lnTo>
                <a:cubicBezTo>
                  <a:pt x="782" y="700"/>
                  <a:pt x="758" y="714"/>
                  <a:pt x="734" y="709"/>
                </a:cubicBezTo>
                <a:cubicBezTo>
                  <a:pt x="711" y="704"/>
                  <a:pt x="694" y="682"/>
                  <a:pt x="697" y="657"/>
                </a:cubicBezTo>
                <a:lnTo>
                  <a:pt x="697" y="652"/>
                </a:lnTo>
                <a:lnTo>
                  <a:pt x="698" y="647"/>
                </a:lnTo>
                <a:cubicBezTo>
                  <a:pt x="701" y="622"/>
                  <a:pt x="723" y="603"/>
                  <a:pt x="748" y="605"/>
                </a:cubicBezTo>
                <a:cubicBezTo>
                  <a:pt x="774" y="606"/>
                  <a:pt x="793" y="627"/>
                  <a:pt x="793" y="652"/>
                </a:cubicBezTo>
                <a:lnTo>
                  <a:pt x="793" y="653"/>
                </a:lnTo>
                <a:cubicBezTo>
                  <a:pt x="793" y="657"/>
                  <a:pt x="793" y="661"/>
                  <a:pt x="792" y="665"/>
                </a:cubicBezTo>
                <a:lnTo>
                  <a:pt x="792" y="667"/>
                </a:lnTo>
                <a:lnTo>
                  <a:pt x="791" y="669"/>
                </a:lnTo>
                <a:cubicBezTo>
                  <a:pt x="785" y="694"/>
                  <a:pt x="760" y="709"/>
                  <a:pt x="735" y="704"/>
                </a:cubicBezTo>
                <a:cubicBezTo>
                  <a:pt x="709" y="699"/>
                  <a:pt x="693" y="674"/>
                  <a:pt x="697" y="649"/>
                </a:cubicBezTo>
                <a:lnTo>
                  <a:pt x="698" y="646"/>
                </a:lnTo>
                <a:lnTo>
                  <a:pt x="699" y="640"/>
                </a:lnTo>
                <a:lnTo>
                  <a:pt x="700" y="634"/>
                </a:lnTo>
                <a:lnTo>
                  <a:pt x="702" y="628"/>
                </a:lnTo>
                <a:cubicBezTo>
                  <a:pt x="709" y="607"/>
                  <a:pt x="729" y="594"/>
                  <a:pt x="750" y="595"/>
                </a:cubicBezTo>
                <a:cubicBezTo>
                  <a:pt x="772" y="596"/>
                  <a:pt x="790" y="612"/>
                  <a:pt x="795" y="634"/>
                </a:cubicBezTo>
                <a:lnTo>
                  <a:pt x="795" y="636"/>
                </a:lnTo>
                <a:lnTo>
                  <a:pt x="796" y="647"/>
                </a:lnTo>
                <a:lnTo>
                  <a:pt x="797" y="654"/>
                </a:lnTo>
                <a:lnTo>
                  <a:pt x="797" y="657"/>
                </a:lnTo>
                <a:lnTo>
                  <a:pt x="797" y="656"/>
                </a:lnTo>
                <a:lnTo>
                  <a:pt x="702" y="666"/>
                </a:lnTo>
                <a:lnTo>
                  <a:pt x="702" y="664"/>
                </a:lnTo>
                <a:cubicBezTo>
                  <a:pt x="702" y="661"/>
                  <a:pt x="703" y="658"/>
                  <a:pt x="703" y="655"/>
                </a:cubicBezTo>
                <a:lnTo>
                  <a:pt x="704" y="653"/>
                </a:lnTo>
                <a:cubicBezTo>
                  <a:pt x="708" y="630"/>
                  <a:pt x="728" y="614"/>
                  <a:pt x="751" y="614"/>
                </a:cubicBezTo>
                <a:lnTo>
                  <a:pt x="755" y="614"/>
                </a:lnTo>
                <a:cubicBezTo>
                  <a:pt x="766" y="614"/>
                  <a:pt x="777" y="618"/>
                  <a:pt x="786" y="625"/>
                </a:cubicBezTo>
                <a:lnTo>
                  <a:pt x="789" y="628"/>
                </a:lnTo>
                <a:lnTo>
                  <a:pt x="790" y="629"/>
                </a:lnTo>
                <a:lnTo>
                  <a:pt x="760" y="618"/>
                </a:lnTo>
                <a:lnTo>
                  <a:pt x="762" y="618"/>
                </a:lnTo>
                <a:cubicBezTo>
                  <a:pt x="776" y="618"/>
                  <a:pt x="789" y="625"/>
                  <a:pt x="799" y="635"/>
                </a:cubicBezTo>
                <a:cubicBezTo>
                  <a:pt x="808" y="646"/>
                  <a:pt x="812" y="660"/>
                  <a:pt x="809" y="674"/>
                </a:cubicBezTo>
                <a:lnTo>
                  <a:pt x="809" y="677"/>
                </a:lnTo>
                <a:lnTo>
                  <a:pt x="808" y="683"/>
                </a:lnTo>
                <a:cubicBezTo>
                  <a:pt x="802" y="707"/>
                  <a:pt x="779" y="722"/>
                  <a:pt x="755" y="719"/>
                </a:cubicBezTo>
                <a:cubicBezTo>
                  <a:pt x="731" y="716"/>
                  <a:pt x="713" y="696"/>
                  <a:pt x="713" y="671"/>
                </a:cubicBezTo>
                <a:lnTo>
                  <a:pt x="713" y="669"/>
                </a:lnTo>
                <a:lnTo>
                  <a:pt x="713" y="666"/>
                </a:lnTo>
                <a:cubicBezTo>
                  <a:pt x="713" y="641"/>
                  <a:pt x="733" y="620"/>
                  <a:pt x="759" y="619"/>
                </a:cubicBezTo>
                <a:cubicBezTo>
                  <a:pt x="784" y="617"/>
                  <a:pt x="806" y="636"/>
                  <a:pt x="809" y="662"/>
                </a:cubicBezTo>
                <a:lnTo>
                  <a:pt x="809" y="667"/>
                </a:lnTo>
                <a:lnTo>
                  <a:pt x="809" y="676"/>
                </a:lnTo>
                <a:lnTo>
                  <a:pt x="719" y="655"/>
                </a:lnTo>
                <a:lnTo>
                  <a:pt x="720" y="653"/>
                </a:lnTo>
                <a:lnTo>
                  <a:pt x="719" y="654"/>
                </a:lnTo>
                <a:cubicBezTo>
                  <a:pt x="726" y="637"/>
                  <a:pt x="741" y="626"/>
                  <a:pt x="758" y="624"/>
                </a:cubicBezTo>
                <a:cubicBezTo>
                  <a:pt x="776" y="622"/>
                  <a:pt x="794" y="630"/>
                  <a:pt x="803" y="645"/>
                </a:cubicBezTo>
                <a:lnTo>
                  <a:pt x="804" y="646"/>
                </a:lnTo>
                <a:cubicBezTo>
                  <a:pt x="808" y="652"/>
                  <a:pt x="811" y="658"/>
                  <a:pt x="812" y="665"/>
                </a:cubicBezTo>
                <a:lnTo>
                  <a:pt x="812" y="668"/>
                </a:lnTo>
                <a:lnTo>
                  <a:pt x="806" y="651"/>
                </a:lnTo>
                <a:lnTo>
                  <a:pt x="809" y="656"/>
                </a:lnTo>
                <a:cubicBezTo>
                  <a:pt x="811" y="659"/>
                  <a:pt x="812" y="662"/>
                  <a:pt x="814" y="666"/>
                </a:cubicBezTo>
                <a:lnTo>
                  <a:pt x="815" y="670"/>
                </a:lnTo>
                <a:lnTo>
                  <a:pt x="769" y="637"/>
                </a:lnTo>
                <a:lnTo>
                  <a:pt x="774" y="637"/>
                </a:lnTo>
                <a:lnTo>
                  <a:pt x="780" y="637"/>
                </a:lnTo>
                <a:lnTo>
                  <a:pt x="781" y="637"/>
                </a:lnTo>
                <a:lnTo>
                  <a:pt x="736" y="668"/>
                </a:lnTo>
                <a:lnTo>
                  <a:pt x="737" y="665"/>
                </a:lnTo>
                <a:lnTo>
                  <a:pt x="740" y="660"/>
                </a:lnTo>
                <a:cubicBezTo>
                  <a:pt x="749" y="642"/>
                  <a:pt x="768" y="631"/>
                  <a:pt x="788" y="633"/>
                </a:cubicBezTo>
                <a:cubicBezTo>
                  <a:pt x="808" y="635"/>
                  <a:pt x="825" y="650"/>
                  <a:pt x="830" y="669"/>
                </a:cubicBezTo>
                <a:lnTo>
                  <a:pt x="830" y="671"/>
                </a:lnTo>
                <a:cubicBezTo>
                  <a:pt x="831" y="675"/>
                  <a:pt x="831" y="679"/>
                  <a:pt x="831" y="683"/>
                </a:cubicBezTo>
                <a:lnTo>
                  <a:pt x="831" y="685"/>
                </a:lnTo>
                <a:cubicBezTo>
                  <a:pt x="831" y="712"/>
                  <a:pt x="810" y="733"/>
                  <a:pt x="783" y="733"/>
                </a:cubicBezTo>
                <a:lnTo>
                  <a:pt x="782" y="733"/>
                </a:lnTo>
                <a:lnTo>
                  <a:pt x="830" y="685"/>
                </a:lnTo>
                <a:lnTo>
                  <a:pt x="830" y="693"/>
                </a:lnTo>
                <a:lnTo>
                  <a:pt x="830" y="697"/>
                </a:lnTo>
                <a:lnTo>
                  <a:pt x="830" y="688"/>
                </a:lnTo>
                <a:lnTo>
                  <a:pt x="830" y="691"/>
                </a:lnTo>
                <a:lnTo>
                  <a:pt x="735" y="700"/>
                </a:lnTo>
                <a:lnTo>
                  <a:pt x="735" y="698"/>
                </a:lnTo>
                <a:cubicBezTo>
                  <a:pt x="735" y="696"/>
                  <a:pt x="735" y="694"/>
                  <a:pt x="735" y="692"/>
                </a:cubicBezTo>
                <a:lnTo>
                  <a:pt x="736" y="688"/>
                </a:lnTo>
                <a:cubicBezTo>
                  <a:pt x="739" y="665"/>
                  <a:pt x="760" y="647"/>
                  <a:pt x="783" y="647"/>
                </a:cubicBezTo>
                <a:lnTo>
                  <a:pt x="784" y="647"/>
                </a:lnTo>
                <a:lnTo>
                  <a:pt x="786" y="647"/>
                </a:lnTo>
                <a:lnTo>
                  <a:pt x="744" y="672"/>
                </a:lnTo>
                <a:lnTo>
                  <a:pt x="747" y="667"/>
                </a:lnTo>
                <a:lnTo>
                  <a:pt x="741" y="698"/>
                </a:lnTo>
                <a:lnTo>
                  <a:pt x="741" y="695"/>
                </a:lnTo>
                <a:cubicBezTo>
                  <a:pt x="740" y="689"/>
                  <a:pt x="740" y="682"/>
                  <a:pt x="741" y="676"/>
                </a:cubicBezTo>
                <a:lnTo>
                  <a:pt x="742" y="674"/>
                </a:lnTo>
                <a:cubicBezTo>
                  <a:pt x="746" y="657"/>
                  <a:pt x="759" y="644"/>
                  <a:pt x="776" y="639"/>
                </a:cubicBezTo>
                <a:cubicBezTo>
                  <a:pt x="792" y="635"/>
                  <a:pt x="810" y="639"/>
                  <a:pt x="822" y="652"/>
                </a:cubicBezTo>
                <a:lnTo>
                  <a:pt x="825" y="654"/>
                </a:lnTo>
                <a:lnTo>
                  <a:pt x="825" y="654"/>
                </a:lnTo>
                <a:lnTo>
                  <a:pt x="760" y="657"/>
                </a:lnTo>
                <a:lnTo>
                  <a:pt x="763" y="654"/>
                </a:lnTo>
                <a:lnTo>
                  <a:pt x="759" y="659"/>
                </a:lnTo>
                <a:lnTo>
                  <a:pt x="760" y="657"/>
                </a:lnTo>
                <a:cubicBezTo>
                  <a:pt x="769" y="645"/>
                  <a:pt x="783" y="637"/>
                  <a:pt x="798" y="637"/>
                </a:cubicBezTo>
                <a:lnTo>
                  <a:pt x="799" y="637"/>
                </a:lnTo>
                <a:cubicBezTo>
                  <a:pt x="824" y="637"/>
                  <a:pt x="844" y="655"/>
                  <a:pt x="847" y="680"/>
                </a:cubicBezTo>
                <a:lnTo>
                  <a:pt x="848" y="684"/>
                </a:lnTo>
                <a:lnTo>
                  <a:pt x="848" y="692"/>
                </a:lnTo>
                <a:lnTo>
                  <a:pt x="849" y="697"/>
                </a:lnTo>
                <a:lnTo>
                  <a:pt x="849" y="697"/>
                </a:lnTo>
                <a:lnTo>
                  <a:pt x="755" y="693"/>
                </a:lnTo>
                <a:lnTo>
                  <a:pt x="755" y="691"/>
                </a:lnTo>
                <a:lnTo>
                  <a:pt x="754" y="702"/>
                </a:lnTo>
                <a:lnTo>
                  <a:pt x="754" y="698"/>
                </a:lnTo>
                <a:lnTo>
                  <a:pt x="754" y="693"/>
                </a:lnTo>
                <a:lnTo>
                  <a:pt x="754" y="690"/>
                </a:lnTo>
                <a:cubicBezTo>
                  <a:pt x="754" y="664"/>
                  <a:pt x="775" y="642"/>
                  <a:pt x="802" y="642"/>
                </a:cubicBezTo>
                <a:cubicBezTo>
                  <a:pt x="828" y="642"/>
                  <a:pt x="850" y="664"/>
                  <a:pt x="850" y="690"/>
                </a:cubicBezTo>
                <a:lnTo>
                  <a:pt x="850" y="692"/>
                </a:lnTo>
                <a:lnTo>
                  <a:pt x="850" y="697"/>
                </a:lnTo>
                <a:lnTo>
                  <a:pt x="850" y="702"/>
                </a:lnTo>
                <a:lnTo>
                  <a:pt x="850" y="704"/>
                </a:lnTo>
                <a:cubicBezTo>
                  <a:pt x="850" y="731"/>
                  <a:pt x="828" y="752"/>
                  <a:pt x="802" y="752"/>
                </a:cubicBezTo>
                <a:cubicBezTo>
                  <a:pt x="775" y="752"/>
                  <a:pt x="754" y="731"/>
                  <a:pt x="754" y="704"/>
                </a:cubicBezTo>
                <a:lnTo>
                  <a:pt x="754" y="703"/>
                </a:lnTo>
                <a:cubicBezTo>
                  <a:pt x="754" y="700"/>
                  <a:pt x="754" y="697"/>
                  <a:pt x="755" y="694"/>
                </a:cubicBezTo>
                <a:lnTo>
                  <a:pt x="755" y="692"/>
                </a:lnTo>
                <a:lnTo>
                  <a:pt x="754" y="701"/>
                </a:lnTo>
                <a:lnTo>
                  <a:pt x="754" y="695"/>
                </a:lnTo>
                <a:cubicBezTo>
                  <a:pt x="754" y="668"/>
                  <a:pt x="776" y="647"/>
                  <a:pt x="802" y="647"/>
                </a:cubicBezTo>
                <a:lnTo>
                  <a:pt x="804" y="647"/>
                </a:lnTo>
                <a:lnTo>
                  <a:pt x="806" y="647"/>
                </a:lnTo>
                <a:cubicBezTo>
                  <a:pt x="830" y="647"/>
                  <a:pt x="850" y="664"/>
                  <a:pt x="854" y="686"/>
                </a:cubicBezTo>
                <a:lnTo>
                  <a:pt x="855" y="692"/>
                </a:lnTo>
                <a:lnTo>
                  <a:pt x="856" y="699"/>
                </a:lnTo>
                <a:lnTo>
                  <a:pt x="774" y="671"/>
                </a:lnTo>
                <a:lnTo>
                  <a:pt x="776" y="669"/>
                </a:lnTo>
                <a:lnTo>
                  <a:pt x="767" y="682"/>
                </a:lnTo>
                <a:lnTo>
                  <a:pt x="768" y="679"/>
                </a:lnTo>
                <a:lnTo>
                  <a:pt x="770" y="676"/>
                </a:lnTo>
                <a:lnTo>
                  <a:pt x="771" y="674"/>
                </a:lnTo>
                <a:cubicBezTo>
                  <a:pt x="780" y="654"/>
                  <a:pt x="801" y="644"/>
                  <a:pt x="822" y="648"/>
                </a:cubicBezTo>
                <a:cubicBezTo>
                  <a:pt x="843" y="651"/>
                  <a:pt x="859" y="669"/>
                  <a:pt x="861" y="690"/>
                </a:cubicBezTo>
                <a:lnTo>
                  <a:pt x="862" y="694"/>
                </a:lnTo>
                <a:lnTo>
                  <a:pt x="862" y="704"/>
                </a:lnTo>
                <a:lnTo>
                  <a:pt x="814" y="656"/>
                </a:lnTo>
                <a:lnTo>
                  <a:pt x="815" y="656"/>
                </a:lnTo>
                <a:lnTo>
                  <a:pt x="816" y="656"/>
                </a:lnTo>
                <a:cubicBezTo>
                  <a:pt x="838" y="656"/>
                  <a:pt x="857" y="671"/>
                  <a:pt x="863" y="692"/>
                </a:cubicBezTo>
                <a:lnTo>
                  <a:pt x="864" y="697"/>
                </a:lnTo>
                <a:lnTo>
                  <a:pt x="866" y="702"/>
                </a:lnTo>
                <a:lnTo>
                  <a:pt x="774" y="697"/>
                </a:lnTo>
                <a:lnTo>
                  <a:pt x="776" y="693"/>
                </a:lnTo>
                <a:lnTo>
                  <a:pt x="776" y="692"/>
                </a:lnTo>
                <a:cubicBezTo>
                  <a:pt x="781" y="671"/>
                  <a:pt x="800" y="656"/>
                  <a:pt x="822" y="656"/>
                </a:cubicBezTo>
                <a:lnTo>
                  <a:pt x="826" y="656"/>
                </a:lnTo>
                <a:cubicBezTo>
                  <a:pt x="852" y="656"/>
                  <a:pt x="874" y="678"/>
                  <a:pt x="874" y="704"/>
                </a:cubicBezTo>
                <a:lnTo>
                  <a:pt x="874" y="707"/>
                </a:lnTo>
                <a:lnTo>
                  <a:pt x="874" y="712"/>
                </a:lnTo>
                <a:lnTo>
                  <a:pt x="873" y="722"/>
                </a:lnTo>
                <a:lnTo>
                  <a:pt x="873" y="719"/>
                </a:lnTo>
                <a:cubicBezTo>
                  <a:pt x="873" y="745"/>
                  <a:pt x="852" y="767"/>
                  <a:pt x="825" y="767"/>
                </a:cubicBezTo>
                <a:cubicBezTo>
                  <a:pt x="799" y="767"/>
                  <a:pt x="777" y="745"/>
                  <a:pt x="777" y="719"/>
                </a:cubicBezTo>
                <a:lnTo>
                  <a:pt x="777" y="718"/>
                </a:lnTo>
                <a:lnTo>
                  <a:pt x="777" y="715"/>
                </a:lnTo>
                <a:lnTo>
                  <a:pt x="777" y="711"/>
                </a:lnTo>
                <a:lnTo>
                  <a:pt x="777" y="709"/>
                </a:lnTo>
                <a:cubicBezTo>
                  <a:pt x="777" y="686"/>
                  <a:pt x="795" y="666"/>
                  <a:pt x="818" y="662"/>
                </a:cubicBezTo>
                <a:cubicBezTo>
                  <a:pt x="841" y="658"/>
                  <a:pt x="864" y="672"/>
                  <a:pt x="871" y="694"/>
                </a:cubicBezTo>
                <a:lnTo>
                  <a:pt x="872" y="696"/>
                </a:lnTo>
                <a:cubicBezTo>
                  <a:pt x="872" y="698"/>
                  <a:pt x="873" y="701"/>
                  <a:pt x="873" y="703"/>
                </a:cubicBezTo>
                <a:lnTo>
                  <a:pt x="874" y="706"/>
                </a:lnTo>
                <a:lnTo>
                  <a:pt x="826" y="666"/>
                </a:lnTo>
                <a:lnTo>
                  <a:pt x="827" y="666"/>
                </a:lnTo>
                <a:lnTo>
                  <a:pt x="828" y="666"/>
                </a:lnTo>
                <a:cubicBezTo>
                  <a:pt x="847" y="666"/>
                  <a:pt x="863" y="676"/>
                  <a:pt x="871" y="693"/>
                </a:cubicBezTo>
                <a:lnTo>
                  <a:pt x="874" y="698"/>
                </a:lnTo>
                <a:cubicBezTo>
                  <a:pt x="878" y="706"/>
                  <a:pt x="880" y="715"/>
                  <a:pt x="879" y="724"/>
                </a:cubicBezTo>
                <a:lnTo>
                  <a:pt x="878" y="729"/>
                </a:lnTo>
                <a:lnTo>
                  <a:pt x="819" y="677"/>
                </a:lnTo>
                <a:lnTo>
                  <a:pt x="821" y="677"/>
                </a:lnTo>
                <a:cubicBezTo>
                  <a:pt x="828" y="675"/>
                  <a:pt x="836" y="675"/>
                  <a:pt x="844" y="677"/>
                </a:cubicBezTo>
                <a:lnTo>
                  <a:pt x="846" y="677"/>
                </a:lnTo>
                <a:cubicBezTo>
                  <a:pt x="862" y="681"/>
                  <a:pt x="875" y="693"/>
                  <a:pt x="880" y="709"/>
                </a:cubicBezTo>
                <a:lnTo>
                  <a:pt x="882" y="713"/>
                </a:lnTo>
                <a:lnTo>
                  <a:pt x="884" y="724"/>
                </a:lnTo>
                <a:lnTo>
                  <a:pt x="837" y="685"/>
                </a:lnTo>
                <a:lnTo>
                  <a:pt x="837" y="685"/>
                </a:lnTo>
                <a:cubicBezTo>
                  <a:pt x="850" y="685"/>
                  <a:pt x="862" y="691"/>
                  <a:pt x="871" y="700"/>
                </a:cubicBezTo>
                <a:lnTo>
                  <a:pt x="873" y="702"/>
                </a:lnTo>
                <a:cubicBezTo>
                  <a:pt x="876" y="704"/>
                  <a:pt x="879" y="707"/>
                  <a:pt x="881" y="711"/>
                </a:cubicBezTo>
                <a:lnTo>
                  <a:pt x="882" y="713"/>
                </a:lnTo>
                <a:lnTo>
                  <a:pt x="841" y="690"/>
                </a:lnTo>
                <a:lnTo>
                  <a:pt x="843" y="690"/>
                </a:lnTo>
                <a:lnTo>
                  <a:pt x="845" y="690"/>
                </a:lnTo>
                <a:cubicBezTo>
                  <a:pt x="862" y="690"/>
                  <a:pt x="878" y="699"/>
                  <a:pt x="887" y="713"/>
                </a:cubicBezTo>
                <a:lnTo>
                  <a:pt x="890" y="718"/>
                </a:lnTo>
                <a:lnTo>
                  <a:pt x="893" y="724"/>
                </a:lnTo>
                <a:lnTo>
                  <a:pt x="833" y="703"/>
                </a:lnTo>
                <a:lnTo>
                  <a:pt x="836" y="702"/>
                </a:lnTo>
                <a:lnTo>
                  <a:pt x="809" y="728"/>
                </a:lnTo>
                <a:lnTo>
                  <a:pt x="811" y="724"/>
                </a:lnTo>
                <a:lnTo>
                  <a:pt x="807" y="743"/>
                </a:lnTo>
                <a:lnTo>
                  <a:pt x="807" y="738"/>
                </a:lnTo>
                <a:lnTo>
                  <a:pt x="807" y="739"/>
                </a:lnTo>
                <a:cubicBezTo>
                  <a:pt x="804" y="714"/>
                  <a:pt x="820" y="692"/>
                  <a:pt x="844" y="687"/>
                </a:cubicBezTo>
                <a:cubicBezTo>
                  <a:pt x="868" y="681"/>
                  <a:pt x="892" y="695"/>
                  <a:pt x="900" y="718"/>
                </a:cubicBezTo>
                <a:lnTo>
                  <a:pt x="902" y="723"/>
                </a:lnTo>
                <a:lnTo>
                  <a:pt x="897" y="713"/>
                </a:lnTo>
                <a:lnTo>
                  <a:pt x="900" y="718"/>
                </a:lnTo>
                <a:lnTo>
                  <a:pt x="898" y="715"/>
                </a:lnTo>
                <a:lnTo>
                  <a:pt x="891" y="708"/>
                </a:lnTo>
                <a:lnTo>
                  <a:pt x="893" y="710"/>
                </a:lnTo>
                <a:lnTo>
                  <a:pt x="833" y="711"/>
                </a:lnTo>
                <a:lnTo>
                  <a:pt x="836" y="708"/>
                </a:lnTo>
                <a:lnTo>
                  <a:pt x="839" y="705"/>
                </a:lnTo>
                <a:cubicBezTo>
                  <a:pt x="851" y="696"/>
                  <a:pt x="867" y="693"/>
                  <a:pt x="882" y="697"/>
                </a:cubicBezTo>
                <a:cubicBezTo>
                  <a:pt x="897" y="701"/>
                  <a:pt x="909" y="712"/>
                  <a:pt x="914" y="726"/>
                </a:cubicBezTo>
                <a:lnTo>
                  <a:pt x="915" y="730"/>
                </a:lnTo>
                <a:cubicBezTo>
                  <a:pt x="916" y="733"/>
                  <a:pt x="917" y="736"/>
                  <a:pt x="918" y="738"/>
                </a:cubicBezTo>
                <a:lnTo>
                  <a:pt x="919" y="744"/>
                </a:lnTo>
                <a:lnTo>
                  <a:pt x="871" y="704"/>
                </a:lnTo>
                <a:lnTo>
                  <a:pt x="872" y="704"/>
                </a:lnTo>
                <a:lnTo>
                  <a:pt x="826" y="765"/>
                </a:lnTo>
                <a:lnTo>
                  <a:pt x="824" y="760"/>
                </a:lnTo>
                <a:lnTo>
                  <a:pt x="823" y="755"/>
                </a:lnTo>
                <a:cubicBezTo>
                  <a:pt x="818" y="734"/>
                  <a:pt x="827" y="712"/>
                  <a:pt x="846" y="701"/>
                </a:cubicBezTo>
                <a:cubicBezTo>
                  <a:pt x="865" y="691"/>
                  <a:pt x="888" y="694"/>
                  <a:pt x="903" y="709"/>
                </a:cubicBezTo>
                <a:lnTo>
                  <a:pt x="905" y="711"/>
                </a:lnTo>
                <a:cubicBezTo>
                  <a:pt x="909" y="714"/>
                  <a:pt x="912" y="718"/>
                  <a:pt x="914" y="723"/>
                </a:cubicBezTo>
                <a:lnTo>
                  <a:pt x="915" y="726"/>
                </a:lnTo>
                <a:cubicBezTo>
                  <a:pt x="923" y="741"/>
                  <a:pt x="922" y="759"/>
                  <a:pt x="913" y="773"/>
                </a:cubicBezTo>
                <a:cubicBezTo>
                  <a:pt x="905" y="787"/>
                  <a:pt x="889" y="795"/>
                  <a:pt x="872" y="795"/>
                </a:cubicBezTo>
                <a:lnTo>
                  <a:pt x="872" y="795"/>
                </a:lnTo>
                <a:lnTo>
                  <a:pt x="920" y="743"/>
                </a:lnTo>
                <a:lnTo>
                  <a:pt x="920" y="748"/>
                </a:lnTo>
                <a:lnTo>
                  <a:pt x="872" y="704"/>
                </a:lnTo>
                <a:lnTo>
                  <a:pt x="875" y="704"/>
                </a:lnTo>
                <a:lnTo>
                  <a:pt x="858" y="708"/>
                </a:lnTo>
                <a:lnTo>
                  <a:pt x="864" y="705"/>
                </a:lnTo>
                <a:lnTo>
                  <a:pt x="869" y="703"/>
                </a:lnTo>
                <a:lnTo>
                  <a:pt x="887" y="795"/>
                </a:lnTo>
                <a:lnTo>
                  <a:pt x="887" y="795"/>
                </a:lnTo>
                <a:lnTo>
                  <a:pt x="935" y="747"/>
                </a:lnTo>
                <a:lnTo>
                  <a:pt x="935" y="750"/>
                </a:lnTo>
                <a:lnTo>
                  <a:pt x="935" y="751"/>
                </a:lnTo>
                <a:lnTo>
                  <a:pt x="934" y="744"/>
                </a:lnTo>
                <a:lnTo>
                  <a:pt x="935" y="748"/>
                </a:lnTo>
                <a:lnTo>
                  <a:pt x="936" y="753"/>
                </a:lnTo>
                <a:lnTo>
                  <a:pt x="849" y="735"/>
                </a:lnTo>
                <a:lnTo>
                  <a:pt x="850" y="734"/>
                </a:lnTo>
                <a:lnTo>
                  <a:pt x="844" y="747"/>
                </a:lnTo>
                <a:lnTo>
                  <a:pt x="845" y="744"/>
                </a:lnTo>
                <a:lnTo>
                  <a:pt x="846" y="740"/>
                </a:lnTo>
                <a:cubicBezTo>
                  <a:pt x="848" y="732"/>
                  <a:pt x="852" y="725"/>
                  <a:pt x="858" y="720"/>
                </a:cubicBezTo>
                <a:lnTo>
                  <a:pt x="859" y="719"/>
                </a:lnTo>
                <a:cubicBezTo>
                  <a:pt x="870" y="708"/>
                  <a:pt x="885" y="703"/>
                  <a:pt x="901" y="705"/>
                </a:cubicBezTo>
                <a:cubicBezTo>
                  <a:pt x="916" y="708"/>
                  <a:pt x="929" y="717"/>
                  <a:pt x="936" y="731"/>
                </a:cubicBezTo>
                <a:lnTo>
                  <a:pt x="937" y="733"/>
                </a:lnTo>
                <a:cubicBezTo>
                  <a:pt x="939" y="737"/>
                  <a:pt x="940" y="740"/>
                  <a:pt x="941" y="744"/>
                </a:cubicBezTo>
                <a:lnTo>
                  <a:pt x="942" y="749"/>
                </a:lnTo>
                <a:lnTo>
                  <a:pt x="942" y="748"/>
                </a:lnTo>
                <a:cubicBezTo>
                  <a:pt x="943" y="751"/>
                  <a:pt x="943" y="753"/>
                  <a:pt x="944" y="756"/>
                </a:cubicBezTo>
                <a:lnTo>
                  <a:pt x="944" y="759"/>
                </a:lnTo>
                <a:cubicBezTo>
                  <a:pt x="947" y="772"/>
                  <a:pt x="943" y="787"/>
                  <a:pt x="934" y="797"/>
                </a:cubicBezTo>
                <a:cubicBezTo>
                  <a:pt x="924" y="808"/>
                  <a:pt x="911" y="814"/>
                  <a:pt x="897" y="814"/>
                </a:cubicBezTo>
                <a:lnTo>
                  <a:pt x="896" y="814"/>
                </a:lnTo>
                <a:lnTo>
                  <a:pt x="894" y="814"/>
                </a:lnTo>
                <a:cubicBezTo>
                  <a:pt x="878" y="814"/>
                  <a:pt x="863" y="807"/>
                  <a:pt x="854" y="793"/>
                </a:cubicBezTo>
                <a:cubicBezTo>
                  <a:pt x="845" y="780"/>
                  <a:pt x="843" y="763"/>
                  <a:pt x="849" y="749"/>
                </a:cubicBezTo>
                <a:lnTo>
                  <a:pt x="850" y="746"/>
                </a:lnTo>
                <a:lnTo>
                  <a:pt x="853" y="741"/>
                </a:lnTo>
                <a:cubicBezTo>
                  <a:pt x="861" y="724"/>
                  <a:pt x="878" y="714"/>
                  <a:pt x="896" y="714"/>
                </a:cubicBezTo>
                <a:lnTo>
                  <a:pt x="896" y="714"/>
                </a:lnTo>
                <a:cubicBezTo>
                  <a:pt x="923" y="714"/>
                  <a:pt x="944" y="735"/>
                  <a:pt x="944" y="762"/>
                </a:cubicBezTo>
                <a:lnTo>
                  <a:pt x="944" y="764"/>
                </a:lnTo>
                <a:lnTo>
                  <a:pt x="944" y="766"/>
                </a:lnTo>
                <a:lnTo>
                  <a:pt x="896" y="718"/>
                </a:lnTo>
                <a:lnTo>
                  <a:pt x="897" y="718"/>
                </a:lnTo>
                <a:cubicBezTo>
                  <a:pt x="918" y="718"/>
                  <a:pt x="936" y="732"/>
                  <a:pt x="943" y="751"/>
                </a:cubicBezTo>
                <a:lnTo>
                  <a:pt x="944" y="754"/>
                </a:lnTo>
                <a:lnTo>
                  <a:pt x="941" y="748"/>
                </a:lnTo>
                <a:lnTo>
                  <a:pt x="942" y="750"/>
                </a:lnTo>
                <a:lnTo>
                  <a:pt x="855" y="754"/>
                </a:lnTo>
                <a:lnTo>
                  <a:pt x="856" y="751"/>
                </a:lnTo>
                <a:lnTo>
                  <a:pt x="853" y="760"/>
                </a:lnTo>
                <a:lnTo>
                  <a:pt x="854" y="757"/>
                </a:lnTo>
                <a:cubicBezTo>
                  <a:pt x="859" y="733"/>
                  <a:pt x="881" y="716"/>
                  <a:pt x="906" y="719"/>
                </a:cubicBezTo>
                <a:cubicBezTo>
                  <a:pt x="930" y="721"/>
                  <a:pt x="949" y="742"/>
                  <a:pt x="949" y="766"/>
                </a:cubicBezTo>
                <a:lnTo>
                  <a:pt x="949" y="768"/>
                </a:lnTo>
                <a:cubicBezTo>
                  <a:pt x="949" y="770"/>
                  <a:pt x="949" y="773"/>
                  <a:pt x="948" y="775"/>
                </a:cubicBezTo>
                <a:lnTo>
                  <a:pt x="948" y="778"/>
                </a:lnTo>
                <a:lnTo>
                  <a:pt x="948" y="762"/>
                </a:lnTo>
                <a:lnTo>
                  <a:pt x="949" y="767"/>
                </a:lnTo>
                <a:lnTo>
                  <a:pt x="949" y="771"/>
                </a:lnTo>
                <a:lnTo>
                  <a:pt x="872" y="744"/>
                </a:lnTo>
                <a:lnTo>
                  <a:pt x="875" y="742"/>
                </a:lnTo>
                <a:lnTo>
                  <a:pt x="881" y="737"/>
                </a:lnTo>
                <a:cubicBezTo>
                  <a:pt x="892" y="729"/>
                  <a:pt x="905" y="726"/>
                  <a:pt x="918" y="729"/>
                </a:cubicBezTo>
                <a:cubicBezTo>
                  <a:pt x="930" y="731"/>
                  <a:pt x="942" y="739"/>
                  <a:pt x="949" y="749"/>
                </a:cubicBezTo>
                <a:lnTo>
                  <a:pt x="952" y="754"/>
                </a:lnTo>
                <a:cubicBezTo>
                  <a:pt x="955" y="758"/>
                  <a:pt x="957" y="762"/>
                  <a:pt x="958" y="767"/>
                </a:cubicBezTo>
                <a:lnTo>
                  <a:pt x="959" y="772"/>
                </a:lnTo>
                <a:cubicBezTo>
                  <a:pt x="967" y="797"/>
                  <a:pt x="953" y="823"/>
                  <a:pt x="929" y="831"/>
                </a:cubicBezTo>
                <a:lnTo>
                  <a:pt x="926" y="832"/>
                </a:lnTo>
                <a:cubicBezTo>
                  <a:pt x="916" y="835"/>
                  <a:pt x="905" y="835"/>
                  <a:pt x="895" y="832"/>
                </a:cubicBezTo>
                <a:lnTo>
                  <a:pt x="892" y="831"/>
                </a:lnTo>
                <a:cubicBezTo>
                  <a:pt x="873" y="824"/>
                  <a:pt x="859" y="806"/>
                  <a:pt x="859" y="785"/>
                </a:cubicBezTo>
                <a:lnTo>
                  <a:pt x="859" y="780"/>
                </a:lnTo>
                <a:cubicBezTo>
                  <a:pt x="859" y="776"/>
                  <a:pt x="860" y="772"/>
                  <a:pt x="861" y="768"/>
                </a:cubicBezTo>
                <a:lnTo>
                  <a:pt x="862" y="764"/>
                </a:lnTo>
                <a:cubicBezTo>
                  <a:pt x="868" y="742"/>
                  <a:pt x="888" y="727"/>
                  <a:pt x="911" y="728"/>
                </a:cubicBezTo>
                <a:cubicBezTo>
                  <a:pt x="934" y="729"/>
                  <a:pt x="953" y="747"/>
                  <a:pt x="956" y="770"/>
                </a:cubicBezTo>
                <a:lnTo>
                  <a:pt x="957" y="774"/>
                </a:lnTo>
                <a:lnTo>
                  <a:pt x="957" y="785"/>
                </a:lnTo>
                <a:lnTo>
                  <a:pt x="957" y="790"/>
                </a:lnTo>
                <a:lnTo>
                  <a:pt x="957" y="793"/>
                </a:lnTo>
                <a:lnTo>
                  <a:pt x="957" y="795"/>
                </a:lnTo>
                <a:cubicBezTo>
                  <a:pt x="957" y="821"/>
                  <a:pt x="935" y="843"/>
                  <a:pt x="909" y="843"/>
                </a:cubicBezTo>
                <a:cubicBezTo>
                  <a:pt x="882" y="843"/>
                  <a:pt x="861" y="821"/>
                  <a:pt x="861" y="795"/>
                </a:cubicBezTo>
                <a:lnTo>
                  <a:pt x="861" y="793"/>
                </a:lnTo>
                <a:lnTo>
                  <a:pt x="861" y="790"/>
                </a:lnTo>
                <a:cubicBezTo>
                  <a:pt x="861" y="764"/>
                  <a:pt x="882" y="742"/>
                  <a:pt x="909" y="742"/>
                </a:cubicBezTo>
                <a:lnTo>
                  <a:pt x="910" y="742"/>
                </a:lnTo>
                <a:lnTo>
                  <a:pt x="863" y="782"/>
                </a:lnTo>
                <a:lnTo>
                  <a:pt x="864" y="776"/>
                </a:lnTo>
                <a:lnTo>
                  <a:pt x="866" y="769"/>
                </a:lnTo>
                <a:cubicBezTo>
                  <a:pt x="871" y="749"/>
                  <a:pt x="889" y="734"/>
                  <a:pt x="910" y="733"/>
                </a:cubicBezTo>
                <a:cubicBezTo>
                  <a:pt x="931" y="732"/>
                  <a:pt x="950" y="744"/>
                  <a:pt x="957" y="764"/>
                </a:cubicBezTo>
                <a:lnTo>
                  <a:pt x="959" y="768"/>
                </a:lnTo>
                <a:lnTo>
                  <a:pt x="961" y="774"/>
                </a:lnTo>
                <a:lnTo>
                  <a:pt x="916" y="742"/>
                </a:lnTo>
                <a:lnTo>
                  <a:pt x="918" y="742"/>
                </a:lnTo>
                <a:lnTo>
                  <a:pt x="921" y="742"/>
                </a:lnTo>
                <a:cubicBezTo>
                  <a:pt x="941" y="742"/>
                  <a:pt x="958" y="754"/>
                  <a:pt x="966" y="773"/>
                </a:cubicBezTo>
                <a:lnTo>
                  <a:pt x="967" y="775"/>
                </a:lnTo>
                <a:lnTo>
                  <a:pt x="966" y="774"/>
                </a:lnTo>
                <a:lnTo>
                  <a:pt x="880" y="774"/>
                </a:lnTo>
                <a:lnTo>
                  <a:pt x="881" y="772"/>
                </a:lnTo>
                <a:lnTo>
                  <a:pt x="877" y="784"/>
                </a:lnTo>
                <a:lnTo>
                  <a:pt x="877" y="781"/>
                </a:lnTo>
                <a:cubicBezTo>
                  <a:pt x="881" y="762"/>
                  <a:pt x="895" y="748"/>
                  <a:pt x="914" y="744"/>
                </a:cubicBezTo>
                <a:cubicBezTo>
                  <a:pt x="932" y="739"/>
                  <a:pt x="952" y="747"/>
                  <a:pt x="963" y="762"/>
                </a:cubicBezTo>
                <a:lnTo>
                  <a:pt x="964" y="764"/>
                </a:lnTo>
                <a:cubicBezTo>
                  <a:pt x="967" y="767"/>
                  <a:pt x="969" y="771"/>
                  <a:pt x="971" y="775"/>
                </a:cubicBezTo>
                <a:lnTo>
                  <a:pt x="972" y="777"/>
                </a:lnTo>
                <a:lnTo>
                  <a:pt x="927" y="747"/>
                </a:lnTo>
                <a:lnTo>
                  <a:pt x="928" y="747"/>
                </a:lnTo>
                <a:lnTo>
                  <a:pt x="880" y="795"/>
                </a:lnTo>
                <a:lnTo>
                  <a:pt x="880" y="792"/>
                </a:lnTo>
                <a:lnTo>
                  <a:pt x="881" y="804"/>
                </a:lnTo>
                <a:lnTo>
                  <a:pt x="881" y="802"/>
                </a:lnTo>
                <a:cubicBezTo>
                  <a:pt x="874" y="776"/>
                  <a:pt x="890" y="750"/>
                  <a:pt x="916" y="744"/>
                </a:cubicBezTo>
                <a:cubicBezTo>
                  <a:pt x="942" y="737"/>
                  <a:pt x="968" y="753"/>
                  <a:pt x="974" y="779"/>
                </a:cubicBezTo>
                <a:lnTo>
                  <a:pt x="975" y="781"/>
                </a:lnTo>
                <a:lnTo>
                  <a:pt x="976" y="786"/>
                </a:lnTo>
                <a:cubicBezTo>
                  <a:pt x="978" y="800"/>
                  <a:pt x="975" y="814"/>
                  <a:pt x="966" y="825"/>
                </a:cubicBezTo>
                <a:cubicBezTo>
                  <a:pt x="956" y="837"/>
                  <a:pt x="943" y="843"/>
                  <a:pt x="928" y="843"/>
                </a:cubicBezTo>
                <a:lnTo>
                  <a:pt x="928" y="843"/>
                </a:lnTo>
                <a:lnTo>
                  <a:pt x="976" y="790"/>
                </a:lnTo>
                <a:lnTo>
                  <a:pt x="976" y="795"/>
                </a:lnTo>
                <a:lnTo>
                  <a:pt x="976" y="803"/>
                </a:lnTo>
                <a:lnTo>
                  <a:pt x="962" y="770"/>
                </a:lnTo>
                <a:lnTo>
                  <a:pt x="963" y="771"/>
                </a:lnTo>
                <a:lnTo>
                  <a:pt x="882" y="795"/>
                </a:lnTo>
                <a:lnTo>
                  <a:pt x="883" y="793"/>
                </a:lnTo>
                <a:lnTo>
                  <a:pt x="883" y="792"/>
                </a:lnTo>
                <a:lnTo>
                  <a:pt x="883" y="788"/>
                </a:lnTo>
                <a:cubicBezTo>
                  <a:pt x="884" y="783"/>
                  <a:pt x="885" y="779"/>
                  <a:pt x="886" y="775"/>
                </a:cubicBezTo>
                <a:lnTo>
                  <a:pt x="887" y="773"/>
                </a:lnTo>
                <a:cubicBezTo>
                  <a:pt x="895" y="754"/>
                  <a:pt x="912" y="742"/>
                  <a:pt x="932" y="742"/>
                </a:cubicBezTo>
                <a:lnTo>
                  <a:pt x="933" y="742"/>
                </a:lnTo>
                <a:cubicBezTo>
                  <a:pt x="944" y="742"/>
                  <a:pt x="954" y="746"/>
                  <a:pt x="962" y="752"/>
                </a:cubicBezTo>
                <a:lnTo>
                  <a:pt x="964" y="754"/>
                </a:lnTo>
                <a:lnTo>
                  <a:pt x="970" y="759"/>
                </a:lnTo>
                <a:lnTo>
                  <a:pt x="919" y="751"/>
                </a:lnTo>
                <a:lnTo>
                  <a:pt x="924" y="749"/>
                </a:lnTo>
                <a:lnTo>
                  <a:pt x="925" y="749"/>
                </a:lnTo>
                <a:cubicBezTo>
                  <a:pt x="948" y="736"/>
                  <a:pt x="977" y="744"/>
                  <a:pt x="990" y="767"/>
                </a:cubicBezTo>
                <a:lnTo>
                  <a:pt x="992" y="772"/>
                </a:lnTo>
                <a:cubicBezTo>
                  <a:pt x="995" y="777"/>
                  <a:pt x="997" y="782"/>
                  <a:pt x="998" y="788"/>
                </a:cubicBezTo>
                <a:lnTo>
                  <a:pt x="998" y="792"/>
                </a:lnTo>
                <a:cubicBezTo>
                  <a:pt x="999" y="794"/>
                  <a:pt x="999" y="796"/>
                  <a:pt x="999" y="798"/>
                </a:cubicBezTo>
                <a:lnTo>
                  <a:pt x="999" y="803"/>
                </a:lnTo>
                <a:lnTo>
                  <a:pt x="999" y="807"/>
                </a:lnTo>
                <a:lnTo>
                  <a:pt x="999" y="809"/>
                </a:lnTo>
                <a:cubicBezTo>
                  <a:pt x="999" y="834"/>
                  <a:pt x="980" y="855"/>
                  <a:pt x="956" y="857"/>
                </a:cubicBezTo>
                <a:cubicBezTo>
                  <a:pt x="931" y="860"/>
                  <a:pt x="909" y="843"/>
                  <a:pt x="904" y="819"/>
                </a:cubicBezTo>
                <a:lnTo>
                  <a:pt x="903" y="816"/>
                </a:lnTo>
                <a:cubicBezTo>
                  <a:pt x="903" y="813"/>
                  <a:pt x="902" y="810"/>
                  <a:pt x="902" y="807"/>
                </a:cubicBezTo>
                <a:lnTo>
                  <a:pt x="902" y="802"/>
                </a:lnTo>
                <a:lnTo>
                  <a:pt x="902" y="802"/>
                </a:lnTo>
                <a:lnTo>
                  <a:pt x="902" y="795"/>
                </a:lnTo>
                <a:cubicBezTo>
                  <a:pt x="902" y="768"/>
                  <a:pt x="923" y="747"/>
                  <a:pt x="950" y="747"/>
                </a:cubicBezTo>
                <a:cubicBezTo>
                  <a:pt x="976" y="747"/>
                  <a:pt x="998" y="768"/>
                  <a:pt x="998" y="795"/>
                </a:cubicBezTo>
                <a:lnTo>
                  <a:pt x="998" y="797"/>
                </a:lnTo>
                <a:lnTo>
                  <a:pt x="998" y="796"/>
                </a:lnTo>
                <a:lnTo>
                  <a:pt x="998" y="806"/>
                </a:lnTo>
                <a:lnTo>
                  <a:pt x="998" y="809"/>
                </a:lnTo>
                <a:cubicBezTo>
                  <a:pt x="998" y="836"/>
                  <a:pt x="977" y="857"/>
                  <a:pt x="950" y="857"/>
                </a:cubicBezTo>
                <a:cubicBezTo>
                  <a:pt x="924" y="857"/>
                  <a:pt x="902" y="836"/>
                  <a:pt x="902" y="809"/>
                </a:cubicBezTo>
                <a:lnTo>
                  <a:pt x="902" y="807"/>
                </a:lnTo>
                <a:lnTo>
                  <a:pt x="902" y="804"/>
                </a:lnTo>
                <a:cubicBezTo>
                  <a:pt x="902" y="778"/>
                  <a:pt x="924" y="756"/>
                  <a:pt x="950" y="756"/>
                </a:cubicBezTo>
                <a:cubicBezTo>
                  <a:pt x="977" y="756"/>
                  <a:pt x="998" y="778"/>
                  <a:pt x="998" y="804"/>
                </a:cubicBezTo>
                <a:lnTo>
                  <a:pt x="998" y="806"/>
                </a:lnTo>
                <a:lnTo>
                  <a:pt x="998" y="809"/>
                </a:lnTo>
                <a:lnTo>
                  <a:pt x="950" y="761"/>
                </a:lnTo>
                <a:lnTo>
                  <a:pt x="951" y="761"/>
                </a:lnTo>
                <a:lnTo>
                  <a:pt x="955" y="761"/>
                </a:lnTo>
                <a:cubicBezTo>
                  <a:pt x="970" y="761"/>
                  <a:pt x="984" y="768"/>
                  <a:pt x="993" y="780"/>
                </a:cubicBezTo>
                <a:lnTo>
                  <a:pt x="996" y="784"/>
                </a:lnTo>
                <a:cubicBezTo>
                  <a:pt x="999" y="787"/>
                  <a:pt x="1001" y="791"/>
                  <a:pt x="1002" y="794"/>
                </a:cubicBezTo>
                <a:lnTo>
                  <a:pt x="1005" y="800"/>
                </a:lnTo>
                <a:lnTo>
                  <a:pt x="1004" y="798"/>
                </a:lnTo>
                <a:lnTo>
                  <a:pt x="939" y="782"/>
                </a:lnTo>
                <a:lnTo>
                  <a:pt x="941" y="781"/>
                </a:lnTo>
                <a:lnTo>
                  <a:pt x="929" y="791"/>
                </a:lnTo>
                <a:lnTo>
                  <a:pt x="932" y="788"/>
                </a:lnTo>
                <a:cubicBezTo>
                  <a:pt x="941" y="777"/>
                  <a:pt x="954" y="771"/>
                  <a:pt x="968" y="771"/>
                </a:cubicBezTo>
                <a:lnTo>
                  <a:pt x="969" y="771"/>
                </a:lnTo>
                <a:cubicBezTo>
                  <a:pt x="992" y="771"/>
                  <a:pt x="1012" y="788"/>
                  <a:pt x="1016" y="811"/>
                </a:cubicBezTo>
                <a:lnTo>
                  <a:pt x="1017" y="814"/>
                </a:lnTo>
                <a:lnTo>
                  <a:pt x="1018" y="821"/>
                </a:lnTo>
                <a:lnTo>
                  <a:pt x="1018" y="826"/>
                </a:lnTo>
                <a:lnTo>
                  <a:pt x="1018" y="833"/>
                </a:lnTo>
                <a:cubicBezTo>
                  <a:pt x="1018" y="859"/>
                  <a:pt x="997" y="881"/>
                  <a:pt x="970" y="881"/>
                </a:cubicBezTo>
                <a:cubicBezTo>
                  <a:pt x="944" y="881"/>
                  <a:pt x="922" y="859"/>
                  <a:pt x="922" y="833"/>
                </a:cubicBezTo>
                <a:lnTo>
                  <a:pt x="922" y="832"/>
                </a:lnTo>
                <a:lnTo>
                  <a:pt x="922" y="829"/>
                </a:lnTo>
                <a:lnTo>
                  <a:pt x="923" y="836"/>
                </a:lnTo>
                <a:lnTo>
                  <a:pt x="922" y="832"/>
                </a:lnTo>
                <a:cubicBezTo>
                  <a:pt x="922" y="830"/>
                  <a:pt x="922" y="828"/>
                  <a:pt x="922" y="825"/>
                </a:cubicBezTo>
                <a:lnTo>
                  <a:pt x="922" y="823"/>
                </a:lnTo>
                <a:lnTo>
                  <a:pt x="1016" y="839"/>
                </a:lnTo>
                <a:lnTo>
                  <a:pt x="1015" y="840"/>
                </a:lnTo>
                <a:lnTo>
                  <a:pt x="1017" y="818"/>
                </a:lnTo>
                <a:lnTo>
                  <a:pt x="1017" y="822"/>
                </a:lnTo>
                <a:cubicBezTo>
                  <a:pt x="1018" y="824"/>
                  <a:pt x="1018" y="826"/>
                  <a:pt x="1018" y="828"/>
                </a:cubicBezTo>
                <a:lnTo>
                  <a:pt x="1018" y="833"/>
                </a:lnTo>
                <a:lnTo>
                  <a:pt x="1018" y="838"/>
                </a:lnTo>
                <a:lnTo>
                  <a:pt x="1018" y="842"/>
                </a:lnTo>
                <a:lnTo>
                  <a:pt x="927" y="821"/>
                </a:lnTo>
                <a:lnTo>
                  <a:pt x="928" y="819"/>
                </a:lnTo>
                <a:cubicBezTo>
                  <a:pt x="930" y="816"/>
                  <a:pt x="931" y="813"/>
                  <a:pt x="933" y="810"/>
                </a:cubicBezTo>
                <a:lnTo>
                  <a:pt x="935" y="808"/>
                </a:lnTo>
                <a:cubicBezTo>
                  <a:pt x="951" y="788"/>
                  <a:pt x="980" y="784"/>
                  <a:pt x="1001" y="799"/>
                </a:cubicBezTo>
                <a:lnTo>
                  <a:pt x="1004" y="801"/>
                </a:lnTo>
                <a:lnTo>
                  <a:pt x="1006" y="803"/>
                </a:lnTo>
                <a:lnTo>
                  <a:pt x="932" y="833"/>
                </a:lnTo>
                <a:lnTo>
                  <a:pt x="933" y="831"/>
                </a:lnTo>
                <a:lnTo>
                  <a:pt x="934" y="826"/>
                </a:lnTo>
                <a:cubicBezTo>
                  <a:pt x="940" y="804"/>
                  <a:pt x="961" y="789"/>
                  <a:pt x="984" y="790"/>
                </a:cubicBezTo>
                <a:cubicBezTo>
                  <a:pt x="1007" y="792"/>
                  <a:pt x="1026" y="810"/>
                  <a:pt x="1028" y="833"/>
                </a:cubicBezTo>
                <a:lnTo>
                  <a:pt x="1029" y="837"/>
                </a:lnTo>
                <a:lnTo>
                  <a:pt x="1029" y="838"/>
                </a:lnTo>
                <a:lnTo>
                  <a:pt x="944" y="817"/>
                </a:lnTo>
                <a:lnTo>
                  <a:pt x="946" y="815"/>
                </a:lnTo>
                <a:lnTo>
                  <a:pt x="953" y="809"/>
                </a:lnTo>
                <a:cubicBezTo>
                  <a:pt x="971" y="790"/>
                  <a:pt x="1002" y="790"/>
                  <a:pt x="1020" y="809"/>
                </a:cubicBezTo>
                <a:lnTo>
                  <a:pt x="1023" y="811"/>
                </a:lnTo>
                <a:cubicBezTo>
                  <a:pt x="1026" y="814"/>
                  <a:pt x="1028" y="817"/>
                  <a:pt x="1030" y="820"/>
                </a:cubicBezTo>
                <a:lnTo>
                  <a:pt x="1032" y="823"/>
                </a:lnTo>
                <a:lnTo>
                  <a:pt x="942" y="847"/>
                </a:lnTo>
                <a:lnTo>
                  <a:pt x="942" y="845"/>
                </a:lnTo>
                <a:lnTo>
                  <a:pt x="943" y="854"/>
                </a:lnTo>
                <a:lnTo>
                  <a:pt x="943" y="852"/>
                </a:lnTo>
                <a:lnTo>
                  <a:pt x="1038" y="847"/>
                </a:lnTo>
                <a:lnTo>
                  <a:pt x="1037" y="852"/>
                </a:lnTo>
                <a:lnTo>
                  <a:pt x="1037" y="852"/>
                </a:lnTo>
                <a:lnTo>
                  <a:pt x="943" y="840"/>
                </a:lnTo>
                <a:lnTo>
                  <a:pt x="943" y="838"/>
                </a:lnTo>
                <a:lnTo>
                  <a:pt x="946" y="830"/>
                </a:lnTo>
                <a:cubicBezTo>
                  <a:pt x="954" y="811"/>
                  <a:pt x="972" y="799"/>
                  <a:pt x="992" y="799"/>
                </a:cubicBezTo>
                <a:cubicBezTo>
                  <a:pt x="1013" y="800"/>
                  <a:pt x="1030" y="813"/>
                  <a:pt x="1037" y="832"/>
                </a:cubicBezTo>
                <a:lnTo>
                  <a:pt x="1037" y="834"/>
                </a:lnTo>
                <a:cubicBezTo>
                  <a:pt x="1038" y="837"/>
                  <a:pt x="1039" y="839"/>
                  <a:pt x="1039" y="842"/>
                </a:cubicBezTo>
                <a:lnTo>
                  <a:pt x="1039" y="846"/>
                </a:lnTo>
                <a:cubicBezTo>
                  <a:pt x="1040" y="848"/>
                  <a:pt x="1040" y="850"/>
                  <a:pt x="1040" y="852"/>
                </a:cubicBezTo>
                <a:lnTo>
                  <a:pt x="1040" y="855"/>
                </a:lnTo>
                <a:lnTo>
                  <a:pt x="1038" y="840"/>
                </a:lnTo>
                <a:lnTo>
                  <a:pt x="1038" y="842"/>
                </a:lnTo>
                <a:lnTo>
                  <a:pt x="948" y="840"/>
                </a:lnTo>
                <a:lnTo>
                  <a:pt x="949" y="836"/>
                </a:lnTo>
                <a:lnTo>
                  <a:pt x="947" y="844"/>
                </a:lnTo>
                <a:lnTo>
                  <a:pt x="948" y="839"/>
                </a:lnTo>
                <a:cubicBezTo>
                  <a:pt x="952" y="816"/>
                  <a:pt x="972" y="799"/>
                  <a:pt x="995" y="799"/>
                </a:cubicBezTo>
                <a:lnTo>
                  <a:pt x="996" y="799"/>
                </a:lnTo>
                <a:lnTo>
                  <a:pt x="998" y="799"/>
                </a:lnTo>
                <a:cubicBezTo>
                  <a:pt x="1019" y="799"/>
                  <a:pt x="1037" y="813"/>
                  <a:pt x="1044" y="832"/>
                </a:cubicBezTo>
                <a:lnTo>
                  <a:pt x="1045" y="837"/>
                </a:lnTo>
                <a:lnTo>
                  <a:pt x="1045" y="837"/>
                </a:lnTo>
                <a:lnTo>
                  <a:pt x="1034" y="821"/>
                </a:lnTo>
                <a:lnTo>
                  <a:pt x="1037" y="823"/>
                </a:lnTo>
                <a:lnTo>
                  <a:pt x="1003" y="809"/>
                </a:lnTo>
                <a:lnTo>
                  <a:pt x="1008" y="809"/>
                </a:lnTo>
                <a:lnTo>
                  <a:pt x="1014" y="809"/>
                </a:lnTo>
                <a:lnTo>
                  <a:pt x="1015" y="809"/>
                </a:lnTo>
                <a:lnTo>
                  <a:pt x="970" y="842"/>
                </a:lnTo>
                <a:lnTo>
                  <a:pt x="971" y="839"/>
                </a:lnTo>
                <a:lnTo>
                  <a:pt x="970" y="840"/>
                </a:lnTo>
                <a:cubicBezTo>
                  <a:pt x="976" y="819"/>
                  <a:pt x="995" y="804"/>
                  <a:pt x="1017" y="804"/>
                </a:cubicBezTo>
                <a:cubicBezTo>
                  <a:pt x="1039" y="804"/>
                  <a:pt x="1058" y="819"/>
                  <a:pt x="1064" y="840"/>
                </a:cubicBezTo>
                <a:lnTo>
                  <a:pt x="1064" y="842"/>
                </a:lnTo>
                <a:cubicBezTo>
                  <a:pt x="1065" y="846"/>
                  <a:pt x="1065" y="850"/>
                  <a:pt x="1065" y="854"/>
                </a:cubicBezTo>
                <a:lnTo>
                  <a:pt x="1065" y="857"/>
                </a:lnTo>
                <a:lnTo>
                  <a:pt x="1017" y="809"/>
                </a:lnTo>
                <a:lnTo>
                  <a:pt x="1018" y="809"/>
                </a:lnTo>
                <a:lnTo>
                  <a:pt x="1007" y="904"/>
                </a:lnTo>
                <a:lnTo>
                  <a:pt x="1005" y="903"/>
                </a:lnTo>
                <a:lnTo>
                  <a:pt x="1028" y="903"/>
                </a:lnTo>
                <a:lnTo>
                  <a:pt x="1026" y="904"/>
                </a:lnTo>
                <a:lnTo>
                  <a:pt x="1062" y="862"/>
                </a:lnTo>
                <a:lnTo>
                  <a:pt x="1062" y="867"/>
                </a:lnTo>
                <a:lnTo>
                  <a:pt x="1062" y="857"/>
                </a:lnTo>
                <a:lnTo>
                  <a:pt x="1062" y="861"/>
                </a:lnTo>
                <a:lnTo>
                  <a:pt x="966" y="866"/>
                </a:lnTo>
                <a:lnTo>
                  <a:pt x="966" y="865"/>
                </a:lnTo>
                <a:lnTo>
                  <a:pt x="966" y="861"/>
                </a:lnTo>
                <a:lnTo>
                  <a:pt x="966" y="858"/>
                </a:lnTo>
                <a:cubicBezTo>
                  <a:pt x="966" y="853"/>
                  <a:pt x="967" y="848"/>
                  <a:pt x="969" y="843"/>
                </a:cubicBezTo>
                <a:lnTo>
                  <a:pt x="969" y="842"/>
                </a:lnTo>
                <a:cubicBezTo>
                  <a:pt x="977" y="819"/>
                  <a:pt x="999" y="806"/>
                  <a:pt x="1023" y="810"/>
                </a:cubicBezTo>
                <a:cubicBezTo>
                  <a:pt x="1046" y="813"/>
                  <a:pt x="1063" y="833"/>
                  <a:pt x="1063" y="857"/>
                </a:cubicBezTo>
                <a:lnTo>
                  <a:pt x="1063" y="859"/>
                </a:lnTo>
                <a:lnTo>
                  <a:pt x="1063" y="861"/>
                </a:lnTo>
                <a:lnTo>
                  <a:pt x="968" y="850"/>
                </a:lnTo>
                <a:lnTo>
                  <a:pt x="969" y="848"/>
                </a:lnTo>
                <a:lnTo>
                  <a:pt x="972" y="839"/>
                </a:lnTo>
                <a:cubicBezTo>
                  <a:pt x="977" y="826"/>
                  <a:pt x="988" y="816"/>
                  <a:pt x="1001" y="812"/>
                </a:cubicBezTo>
                <a:cubicBezTo>
                  <a:pt x="1014" y="807"/>
                  <a:pt x="1028" y="808"/>
                  <a:pt x="1040" y="815"/>
                </a:cubicBezTo>
                <a:lnTo>
                  <a:pt x="1044" y="817"/>
                </a:lnTo>
                <a:cubicBezTo>
                  <a:pt x="1046" y="819"/>
                  <a:pt x="1049" y="820"/>
                  <a:pt x="1051" y="822"/>
                </a:cubicBezTo>
                <a:lnTo>
                  <a:pt x="1054" y="825"/>
                </a:lnTo>
                <a:lnTo>
                  <a:pt x="1023" y="813"/>
                </a:lnTo>
                <a:lnTo>
                  <a:pt x="1025" y="813"/>
                </a:lnTo>
                <a:lnTo>
                  <a:pt x="1028" y="813"/>
                </a:lnTo>
                <a:cubicBezTo>
                  <a:pt x="1042" y="813"/>
                  <a:pt x="1055" y="819"/>
                  <a:pt x="1064" y="829"/>
                </a:cubicBezTo>
                <a:lnTo>
                  <a:pt x="1068" y="834"/>
                </a:lnTo>
                <a:lnTo>
                  <a:pt x="1032" y="818"/>
                </a:lnTo>
                <a:lnTo>
                  <a:pt x="1035" y="818"/>
                </a:lnTo>
                <a:lnTo>
                  <a:pt x="1038" y="818"/>
                </a:lnTo>
                <a:cubicBezTo>
                  <a:pt x="1065" y="818"/>
                  <a:pt x="1086" y="840"/>
                  <a:pt x="1086" y="866"/>
                </a:cubicBezTo>
                <a:cubicBezTo>
                  <a:pt x="1086" y="893"/>
                  <a:pt x="1065" y="914"/>
                  <a:pt x="1038" y="914"/>
                </a:cubicBezTo>
                <a:lnTo>
                  <a:pt x="1038" y="914"/>
                </a:lnTo>
                <a:lnTo>
                  <a:pt x="1037" y="914"/>
                </a:lnTo>
                <a:cubicBezTo>
                  <a:pt x="1018" y="914"/>
                  <a:pt x="1000" y="903"/>
                  <a:pt x="993" y="885"/>
                </a:cubicBezTo>
                <a:cubicBezTo>
                  <a:pt x="985" y="867"/>
                  <a:pt x="989" y="846"/>
                  <a:pt x="1003" y="833"/>
                </a:cubicBezTo>
                <a:lnTo>
                  <a:pt x="1006" y="830"/>
                </a:lnTo>
                <a:cubicBezTo>
                  <a:pt x="1009" y="827"/>
                  <a:pt x="1012" y="824"/>
                  <a:pt x="1016" y="822"/>
                </a:cubicBezTo>
                <a:lnTo>
                  <a:pt x="1020" y="820"/>
                </a:lnTo>
                <a:cubicBezTo>
                  <a:pt x="1034" y="812"/>
                  <a:pt x="1051" y="811"/>
                  <a:pt x="1065" y="819"/>
                </a:cubicBezTo>
                <a:cubicBezTo>
                  <a:pt x="1080" y="826"/>
                  <a:pt x="1090" y="841"/>
                  <a:pt x="1091" y="857"/>
                </a:cubicBezTo>
                <a:lnTo>
                  <a:pt x="1092" y="862"/>
                </a:lnTo>
                <a:cubicBezTo>
                  <a:pt x="1092" y="865"/>
                  <a:pt x="1092" y="868"/>
                  <a:pt x="1092" y="872"/>
                </a:cubicBezTo>
                <a:lnTo>
                  <a:pt x="1091" y="876"/>
                </a:lnTo>
                <a:cubicBezTo>
                  <a:pt x="1089" y="900"/>
                  <a:pt x="1069" y="918"/>
                  <a:pt x="1046" y="919"/>
                </a:cubicBezTo>
                <a:cubicBezTo>
                  <a:pt x="1022" y="920"/>
                  <a:pt x="1001" y="904"/>
                  <a:pt x="996" y="880"/>
                </a:cubicBezTo>
                <a:lnTo>
                  <a:pt x="996" y="878"/>
                </a:lnTo>
                <a:lnTo>
                  <a:pt x="996" y="878"/>
                </a:lnTo>
                <a:lnTo>
                  <a:pt x="1090" y="876"/>
                </a:lnTo>
                <a:lnTo>
                  <a:pt x="1089" y="878"/>
                </a:lnTo>
                <a:lnTo>
                  <a:pt x="1090" y="869"/>
                </a:lnTo>
                <a:lnTo>
                  <a:pt x="1090" y="873"/>
                </a:lnTo>
                <a:lnTo>
                  <a:pt x="1090" y="878"/>
                </a:lnTo>
                <a:lnTo>
                  <a:pt x="1090" y="880"/>
                </a:lnTo>
                <a:lnTo>
                  <a:pt x="999" y="859"/>
                </a:lnTo>
                <a:lnTo>
                  <a:pt x="1000" y="858"/>
                </a:lnTo>
                <a:lnTo>
                  <a:pt x="996" y="866"/>
                </a:lnTo>
                <a:lnTo>
                  <a:pt x="997" y="863"/>
                </a:lnTo>
                <a:lnTo>
                  <a:pt x="1000" y="854"/>
                </a:lnTo>
                <a:lnTo>
                  <a:pt x="1005" y="845"/>
                </a:lnTo>
                <a:cubicBezTo>
                  <a:pt x="1013" y="827"/>
                  <a:pt x="1032" y="817"/>
                  <a:pt x="1052" y="819"/>
                </a:cubicBezTo>
                <a:cubicBezTo>
                  <a:pt x="1072" y="821"/>
                  <a:pt x="1088" y="834"/>
                  <a:pt x="1094" y="853"/>
                </a:cubicBezTo>
                <a:lnTo>
                  <a:pt x="1095" y="857"/>
                </a:lnTo>
                <a:cubicBezTo>
                  <a:pt x="1095" y="860"/>
                  <a:pt x="1096" y="863"/>
                  <a:pt x="1096" y="866"/>
                </a:cubicBezTo>
                <a:lnTo>
                  <a:pt x="1097" y="872"/>
                </a:lnTo>
                <a:lnTo>
                  <a:pt x="1093" y="857"/>
                </a:lnTo>
                <a:lnTo>
                  <a:pt x="1097" y="867"/>
                </a:lnTo>
                <a:cubicBezTo>
                  <a:pt x="1098" y="869"/>
                  <a:pt x="1099" y="871"/>
                  <a:pt x="1100" y="874"/>
                </a:cubicBezTo>
                <a:lnTo>
                  <a:pt x="1101" y="880"/>
                </a:lnTo>
                <a:lnTo>
                  <a:pt x="1102" y="888"/>
                </a:lnTo>
                <a:lnTo>
                  <a:pt x="1007" y="889"/>
                </a:lnTo>
                <a:lnTo>
                  <a:pt x="1008" y="885"/>
                </a:lnTo>
                <a:lnTo>
                  <a:pt x="1007" y="885"/>
                </a:lnTo>
                <a:cubicBezTo>
                  <a:pt x="1007" y="865"/>
                  <a:pt x="1021" y="846"/>
                  <a:pt x="1040" y="840"/>
                </a:cubicBezTo>
                <a:lnTo>
                  <a:pt x="1042" y="839"/>
                </a:lnTo>
                <a:cubicBezTo>
                  <a:pt x="1052" y="836"/>
                  <a:pt x="1062" y="836"/>
                  <a:pt x="1072" y="839"/>
                </a:cubicBezTo>
                <a:lnTo>
                  <a:pt x="1074" y="840"/>
                </a:lnTo>
                <a:lnTo>
                  <a:pt x="1058" y="837"/>
                </a:lnTo>
                <a:lnTo>
                  <a:pt x="1060" y="837"/>
                </a:lnTo>
                <a:lnTo>
                  <a:pt x="1063" y="837"/>
                </a:lnTo>
                <a:lnTo>
                  <a:pt x="1064" y="837"/>
                </a:lnTo>
                <a:cubicBezTo>
                  <a:pt x="1090" y="837"/>
                  <a:pt x="1112" y="859"/>
                  <a:pt x="1112" y="885"/>
                </a:cubicBezTo>
                <a:cubicBezTo>
                  <a:pt x="1112" y="912"/>
                  <a:pt x="1090" y="933"/>
                  <a:pt x="1064" y="933"/>
                </a:cubicBezTo>
                <a:lnTo>
                  <a:pt x="1062" y="933"/>
                </a:lnTo>
                <a:cubicBezTo>
                  <a:pt x="1036" y="933"/>
                  <a:pt x="1014" y="912"/>
                  <a:pt x="1014" y="885"/>
                </a:cubicBezTo>
                <a:cubicBezTo>
                  <a:pt x="1014" y="859"/>
                  <a:pt x="1036" y="837"/>
                  <a:pt x="1062" y="837"/>
                </a:cubicBezTo>
                <a:lnTo>
                  <a:pt x="1065" y="837"/>
                </a:lnTo>
                <a:cubicBezTo>
                  <a:pt x="1091" y="837"/>
                  <a:pt x="1113" y="859"/>
                  <a:pt x="1113" y="885"/>
                </a:cubicBezTo>
                <a:cubicBezTo>
                  <a:pt x="1113" y="912"/>
                  <a:pt x="1091" y="933"/>
                  <a:pt x="1065" y="933"/>
                </a:cubicBezTo>
                <a:lnTo>
                  <a:pt x="1063" y="933"/>
                </a:lnTo>
                <a:cubicBezTo>
                  <a:pt x="1043" y="933"/>
                  <a:pt x="1024" y="920"/>
                  <a:pt x="1018" y="901"/>
                </a:cubicBezTo>
                <a:lnTo>
                  <a:pt x="1016" y="895"/>
                </a:lnTo>
                <a:lnTo>
                  <a:pt x="1019" y="901"/>
                </a:lnTo>
                <a:lnTo>
                  <a:pt x="1017" y="898"/>
                </a:lnTo>
                <a:lnTo>
                  <a:pt x="1026" y="910"/>
                </a:lnTo>
                <a:lnTo>
                  <a:pt x="1026" y="910"/>
                </a:lnTo>
                <a:lnTo>
                  <a:pt x="1107" y="869"/>
                </a:lnTo>
                <a:lnTo>
                  <a:pt x="1107" y="873"/>
                </a:lnTo>
                <a:lnTo>
                  <a:pt x="1108" y="881"/>
                </a:lnTo>
                <a:lnTo>
                  <a:pt x="1109" y="887"/>
                </a:lnTo>
                <a:lnTo>
                  <a:pt x="1107" y="878"/>
                </a:lnTo>
                <a:lnTo>
                  <a:pt x="1108" y="882"/>
                </a:lnTo>
                <a:lnTo>
                  <a:pt x="1019" y="874"/>
                </a:lnTo>
                <a:lnTo>
                  <a:pt x="1020" y="873"/>
                </a:lnTo>
                <a:lnTo>
                  <a:pt x="1017" y="879"/>
                </a:lnTo>
                <a:lnTo>
                  <a:pt x="1018" y="876"/>
                </a:lnTo>
                <a:lnTo>
                  <a:pt x="1018" y="874"/>
                </a:lnTo>
                <a:lnTo>
                  <a:pt x="1018" y="874"/>
                </a:lnTo>
                <a:cubicBezTo>
                  <a:pt x="1023" y="854"/>
                  <a:pt x="1040" y="840"/>
                  <a:pt x="1060" y="838"/>
                </a:cubicBezTo>
                <a:cubicBezTo>
                  <a:pt x="1080" y="836"/>
                  <a:pt x="1099" y="846"/>
                  <a:pt x="1108" y="864"/>
                </a:cubicBezTo>
                <a:lnTo>
                  <a:pt x="1109" y="866"/>
                </a:lnTo>
                <a:cubicBezTo>
                  <a:pt x="1111" y="870"/>
                  <a:pt x="1112" y="874"/>
                  <a:pt x="1113" y="878"/>
                </a:cubicBezTo>
                <a:lnTo>
                  <a:pt x="1114" y="881"/>
                </a:lnTo>
                <a:lnTo>
                  <a:pt x="1028" y="861"/>
                </a:lnTo>
                <a:lnTo>
                  <a:pt x="1030" y="859"/>
                </a:lnTo>
                <a:lnTo>
                  <a:pt x="1028" y="861"/>
                </a:lnTo>
                <a:cubicBezTo>
                  <a:pt x="1036" y="848"/>
                  <a:pt x="1048" y="840"/>
                  <a:pt x="1063" y="838"/>
                </a:cubicBezTo>
                <a:lnTo>
                  <a:pt x="1066" y="837"/>
                </a:lnTo>
                <a:cubicBezTo>
                  <a:pt x="1071" y="837"/>
                  <a:pt x="1075" y="837"/>
                  <a:pt x="1080" y="837"/>
                </a:cubicBezTo>
                <a:lnTo>
                  <a:pt x="1083" y="838"/>
                </a:lnTo>
                <a:cubicBezTo>
                  <a:pt x="1097" y="840"/>
                  <a:pt x="1109" y="847"/>
                  <a:pt x="1116" y="859"/>
                </a:cubicBezTo>
                <a:cubicBezTo>
                  <a:pt x="1124" y="870"/>
                  <a:pt x="1126" y="884"/>
                  <a:pt x="1123" y="897"/>
                </a:cubicBezTo>
                <a:lnTo>
                  <a:pt x="1123" y="899"/>
                </a:lnTo>
                <a:lnTo>
                  <a:pt x="1120" y="908"/>
                </a:lnTo>
                <a:lnTo>
                  <a:pt x="1121" y="875"/>
                </a:lnTo>
                <a:lnTo>
                  <a:pt x="1122" y="878"/>
                </a:lnTo>
                <a:lnTo>
                  <a:pt x="1119" y="872"/>
                </a:lnTo>
                <a:lnTo>
                  <a:pt x="1120" y="874"/>
                </a:lnTo>
                <a:lnTo>
                  <a:pt x="1032" y="913"/>
                </a:lnTo>
                <a:lnTo>
                  <a:pt x="1031" y="910"/>
                </a:lnTo>
                <a:cubicBezTo>
                  <a:pt x="1030" y="908"/>
                  <a:pt x="1029" y="905"/>
                  <a:pt x="1029" y="902"/>
                </a:cubicBezTo>
                <a:lnTo>
                  <a:pt x="1028" y="899"/>
                </a:lnTo>
                <a:cubicBezTo>
                  <a:pt x="1024" y="879"/>
                  <a:pt x="1034" y="858"/>
                  <a:pt x="1053" y="848"/>
                </a:cubicBezTo>
                <a:cubicBezTo>
                  <a:pt x="1071" y="838"/>
                  <a:pt x="1094" y="841"/>
                  <a:pt x="1109" y="856"/>
                </a:cubicBezTo>
                <a:lnTo>
                  <a:pt x="1111" y="858"/>
                </a:lnTo>
                <a:lnTo>
                  <a:pt x="1117" y="864"/>
                </a:lnTo>
                <a:lnTo>
                  <a:pt x="1080" y="847"/>
                </a:lnTo>
                <a:lnTo>
                  <a:pt x="1081" y="847"/>
                </a:lnTo>
                <a:lnTo>
                  <a:pt x="1041" y="922"/>
                </a:lnTo>
                <a:lnTo>
                  <a:pt x="1039" y="919"/>
                </a:lnTo>
                <a:lnTo>
                  <a:pt x="1045" y="926"/>
                </a:lnTo>
                <a:lnTo>
                  <a:pt x="1043" y="924"/>
                </a:lnTo>
                <a:lnTo>
                  <a:pt x="1124" y="878"/>
                </a:lnTo>
                <a:lnTo>
                  <a:pt x="1124" y="880"/>
                </a:lnTo>
                <a:lnTo>
                  <a:pt x="1120" y="871"/>
                </a:lnTo>
                <a:lnTo>
                  <a:pt x="1122" y="874"/>
                </a:lnTo>
                <a:cubicBezTo>
                  <a:pt x="1123" y="876"/>
                  <a:pt x="1124" y="878"/>
                  <a:pt x="1125" y="880"/>
                </a:cubicBezTo>
                <a:lnTo>
                  <a:pt x="1126" y="883"/>
                </a:lnTo>
                <a:lnTo>
                  <a:pt x="1120" y="871"/>
                </a:lnTo>
                <a:lnTo>
                  <a:pt x="1121" y="873"/>
                </a:lnTo>
                <a:lnTo>
                  <a:pt x="1033" y="894"/>
                </a:lnTo>
                <a:lnTo>
                  <a:pt x="1034" y="890"/>
                </a:lnTo>
                <a:cubicBezTo>
                  <a:pt x="1034" y="887"/>
                  <a:pt x="1035" y="884"/>
                  <a:pt x="1035" y="881"/>
                </a:cubicBezTo>
                <a:lnTo>
                  <a:pt x="1037" y="876"/>
                </a:lnTo>
                <a:cubicBezTo>
                  <a:pt x="1042" y="860"/>
                  <a:pt x="1055" y="848"/>
                  <a:pt x="1071" y="843"/>
                </a:cubicBezTo>
                <a:cubicBezTo>
                  <a:pt x="1088" y="839"/>
                  <a:pt x="1105" y="844"/>
                  <a:pt x="1117" y="856"/>
                </a:cubicBezTo>
                <a:lnTo>
                  <a:pt x="1119" y="859"/>
                </a:lnTo>
                <a:lnTo>
                  <a:pt x="1122" y="861"/>
                </a:lnTo>
                <a:lnTo>
                  <a:pt x="1050" y="865"/>
                </a:lnTo>
                <a:lnTo>
                  <a:pt x="1052" y="862"/>
                </a:lnTo>
                <a:lnTo>
                  <a:pt x="1050" y="865"/>
                </a:lnTo>
                <a:cubicBezTo>
                  <a:pt x="1061" y="847"/>
                  <a:pt x="1083" y="838"/>
                  <a:pt x="1104" y="844"/>
                </a:cubicBezTo>
                <a:cubicBezTo>
                  <a:pt x="1125" y="849"/>
                  <a:pt x="1139" y="868"/>
                  <a:pt x="1139" y="890"/>
                </a:cubicBezTo>
                <a:lnTo>
                  <a:pt x="1139" y="892"/>
                </a:lnTo>
                <a:cubicBezTo>
                  <a:pt x="1139" y="895"/>
                  <a:pt x="1139" y="897"/>
                  <a:pt x="1139" y="900"/>
                </a:cubicBezTo>
                <a:lnTo>
                  <a:pt x="1138" y="903"/>
                </a:lnTo>
                <a:lnTo>
                  <a:pt x="1137" y="880"/>
                </a:lnTo>
                <a:lnTo>
                  <a:pt x="1138" y="884"/>
                </a:lnTo>
                <a:cubicBezTo>
                  <a:pt x="1143" y="899"/>
                  <a:pt x="1140" y="915"/>
                  <a:pt x="1131" y="928"/>
                </a:cubicBezTo>
                <a:cubicBezTo>
                  <a:pt x="1122" y="940"/>
                  <a:pt x="1108" y="947"/>
                  <a:pt x="1092" y="947"/>
                </a:cubicBezTo>
                <a:lnTo>
                  <a:pt x="1092" y="947"/>
                </a:lnTo>
                <a:lnTo>
                  <a:pt x="1138" y="884"/>
                </a:lnTo>
                <a:lnTo>
                  <a:pt x="1139" y="887"/>
                </a:lnTo>
                <a:lnTo>
                  <a:pt x="1136" y="881"/>
                </a:lnTo>
                <a:lnTo>
                  <a:pt x="1137" y="883"/>
                </a:lnTo>
                <a:lnTo>
                  <a:pt x="1047" y="914"/>
                </a:lnTo>
                <a:lnTo>
                  <a:pt x="1046" y="911"/>
                </a:lnTo>
                <a:cubicBezTo>
                  <a:pt x="1046" y="908"/>
                  <a:pt x="1045" y="905"/>
                  <a:pt x="1045" y="902"/>
                </a:cubicBezTo>
                <a:lnTo>
                  <a:pt x="1045" y="899"/>
                </a:lnTo>
                <a:cubicBezTo>
                  <a:pt x="1045" y="882"/>
                  <a:pt x="1054" y="867"/>
                  <a:pt x="1069" y="858"/>
                </a:cubicBezTo>
                <a:cubicBezTo>
                  <a:pt x="1084" y="849"/>
                  <a:pt x="1102" y="849"/>
                  <a:pt x="1117" y="858"/>
                </a:cubicBezTo>
                <a:lnTo>
                  <a:pt x="1121" y="860"/>
                </a:lnTo>
                <a:lnTo>
                  <a:pt x="1127" y="864"/>
                </a:lnTo>
                <a:lnTo>
                  <a:pt x="1054" y="904"/>
                </a:lnTo>
                <a:lnTo>
                  <a:pt x="1054" y="902"/>
                </a:lnTo>
                <a:lnTo>
                  <a:pt x="1055" y="911"/>
                </a:lnTo>
                <a:lnTo>
                  <a:pt x="1054" y="909"/>
                </a:lnTo>
                <a:cubicBezTo>
                  <a:pt x="1049" y="883"/>
                  <a:pt x="1066" y="858"/>
                  <a:pt x="1092" y="852"/>
                </a:cubicBezTo>
                <a:cubicBezTo>
                  <a:pt x="1118" y="847"/>
                  <a:pt x="1143" y="864"/>
                  <a:pt x="1149" y="890"/>
                </a:cubicBezTo>
                <a:lnTo>
                  <a:pt x="1149" y="893"/>
                </a:lnTo>
                <a:lnTo>
                  <a:pt x="1147" y="884"/>
                </a:lnTo>
                <a:lnTo>
                  <a:pt x="1148" y="887"/>
                </a:lnTo>
                <a:lnTo>
                  <a:pt x="1065" y="874"/>
                </a:lnTo>
                <a:lnTo>
                  <a:pt x="1067" y="872"/>
                </a:lnTo>
                <a:lnTo>
                  <a:pt x="1069" y="869"/>
                </a:lnTo>
                <a:cubicBezTo>
                  <a:pt x="1084" y="851"/>
                  <a:pt x="1111" y="846"/>
                  <a:pt x="1132" y="858"/>
                </a:cubicBezTo>
                <a:lnTo>
                  <a:pt x="1134" y="860"/>
                </a:lnTo>
                <a:cubicBezTo>
                  <a:pt x="1141" y="864"/>
                  <a:pt x="1147" y="870"/>
                  <a:pt x="1151" y="877"/>
                </a:cubicBezTo>
                <a:lnTo>
                  <a:pt x="1153" y="881"/>
                </a:lnTo>
                <a:cubicBezTo>
                  <a:pt x="1159" y="890"/>
                  <a:pt x="1161" y="902"/>
                  <a:pt x="1159" y="913"/>
                </a:cubicBezTo>
                <a:lnTo>
                  <a:pt x="1158" y="919"/>
                </a:lnTo>
                <a:lnTo>
                  <a:pt x="1156" y="926"/>
                </a:lnTo>
                <a:cubicBezTo>
                  <a:pt x="1150" y="951"/>
                  <a:pt x="1124" y="967"/>
                  <a:pt x="1098" y="961"/>
                </a:cubicBezTo>
                <a:cubicBezTo>
                  <a:pt x="1072" y="954"/>
                  <a:pt x="1056" y="928"/>
                  <a:pt x="1063" y="902"/>
                </a:cubicBezTo>
                <a:lnTo>
                  <a:pt x="1063" y="900"/>
                </a:lnTo>
                <a:lnTo>
                  <a:pt x="1065" y="894"/>
                </a:lnTo>
                <a:cubicBezTo>
                  <a:pt x="1072" y="874"/>
                  <a:pt x="1090" y="861"/>
                  <a:pt x="1111" y="861"/>
                </a:cubicBezTo>
                <a:lnTo>
                  <a:pt x="1112" y="861"/>
                </a:lnTo>
                <a:cubicBezTo>
                  <a:pt x="1139" y="861"/>
                  <a:pt x="1160" y="882"/>
                  <a:pt x="1160" y="909"/>
                </a:cubicBezTo>
                <a:cubicBezTo>
                  <a:pt x="1160" y="935"/>
                  <a:pt x="1139" y="957"/>
                  <a:pt x="1112" y="957"/>
                </a:cubicBezTo>
                <a:lnTo>
                  <a:pt x="1112" y="957"/>
                </a:lnTo>
                <a:lnTo>
                  <a:pt x="1160" y="914"/>
                </a:lnTo>
                <a:lnTo>
                  <a:pt x="1159" y="919"/>
                </a:lnTo>
                <a:lnTo>
                  <a:pt x="1111" y="866"/>
                </a:lnTo>
                <a:lnTo>
                  <a:pt x="1112" y="866"/>
                </a:lnTo>
                <a:lnTo>
                  <a:pt x="1065" y="923"/>
                </a:lnTo>
                <a:lnTo>
                  <a:pt x="1064" y="918"/>
                </a:lnTo>
                <a:lnTo>
                  <a:pt x="1063" y="910"/>
                </a:lnTo>
                <a:lnTo>
                  <a:pt x="1159" y="904"/>
                </a:lnTo>
                <a:lnTo>
                  <a:pt x="1159" y="905"/>
                </a:lnTo>
                <a:lnTo>
                  <a:pt x="1159" y="909"/>
                </a:lnTo>
                <a:lnTo>
                  <a:pt x="1158" y="900"/>
                </a:lnTo>
                <a:lnTo>
                  <a:pt x="1159" y="906"/>
                </a:lnTo>
                <a:lnTo>
                  <a:pt x="1160" y="913"/>
                </a:lnTo>
                <a:lnTo>
                  <a:pt x="1074" y="890"/>
                </a:lnTo>
                <a:lnTo>
                  <a:pt x="1076" y="888"/>
                </a:lnTo>
                <a:lnTo>
                  <a:pt x="1074" y="889"/>
                </a:lnTo>
                <a:cubicBezTo>
                  <a:pt x="1082" y="876"/>
                  <a:pt x="1097" y="867"/>
                  <a:pt x="1112" y="866"/>
                </a:cubicBezTo>
                <a:cubicBezTo>
                  <a:pt x="1128" y="865"/>
                  <a:pt x="1143" y="872"/>
                  <a:pt x="1153" y="884"/>
                </a:cubicBezTo>
                <a:lnTo>
                  <a:pt x="1155" y="886"/>
                </a:lnTo>
                <a:lnTo>
                  <a:pt x="1147" y="879"/>
                </a:lnTo>
                <a:lnTo>
                  <a:pt x="1150" y="881"/>
                </a:lnTo>
                <a:lnTo>
                  <a:pt x="1090" y="881"/>
                </a:lnTo>
                <a:lnTo>
                  <a:pt x="1092" y="879"/>
                </a:lnTo>
                <a:lnTo>
                  <a:pt x="1091" y="880"/>
                </a:lnTo>
                <a:cubicBezTo>
                  <a:pt x="1110" y="861"/>
                  <a:pt x="1140" y="861"/>
                  <a:pt x="1159" y="880"/>
                </a:cubicBezTo>
                <a:lnTo>
                  <a:pt x="1161" y="882"/>
                </a:lnTo>
                <a:cubicBezTo>
                  <a:pt x="1164" y="885"/>
                  <a:pt x="1166" y="888"/>
                  <a:pt x="1168" y="891"/>
                </a:cubicBezTo>
                <a:lnTo>
                  <a:pt x="1170" y="894"/>
                </a:lnTo>
                <a:lnTo>
                  <a:pt x="1128" y="870"/>
                </a:lnTo>
                <a:lnTo>
                  <a:pt x="1130" y="870"/>
                </a:lnTo>
                <a:lnTo>
                  <a:pt x="1131" y="870"/>
                </a:lnTo>
                <a:cubicBezTo>
                  <a:pt x="1154" y="870"/>
                  <a:pt x="1174" y="887"/>
                  <a:pt x="1178" y="911"/>
                </a:cubicBezTo>
                <a:lnTo>
                  <a:pt x="1179" y="914"/>
                </a:lnTo>
                <a:lnTo>
                  <a:pt x="1179" y="912"/>
                </a:lnTo>
                <a:lnTo>
                  <a:pt x="1084" y="923"/>
                </a:lnTo>
                <a:lnTo>
                  <a:pt x="1084" y="921"/>
                </a:lnTo>
                <a:lnTo>
                  <a:pt x="1085" y="929"/>
                </a:lnTo>
                <a:lnTo>
                  <a:pt x="1084" y="926"/>
                </a:lnTo>
                <a:cubicBezTo>
                  <a:pt x="1080" y="902"/>
                  <a:pt x="1095" y="879"/>
                  <a:pt x="1119" y="872"/>
                </a:cubicBezTo>
                <a:cubicBezTo>
                  <a:pt x="1143" y="866"/>
                  <a:pt x="1168" y="878"/>
                  <a:pt x="1176" y="902"/>
                </a:cubicBezTo>
                <a:lnTo>
                  <a:pt x="1178" y="906"/>
                </a:lnTo>
                <a:lnTo>
                  <a:pt x="1179" y="908"/>
                </a:lnTo>
                <a:lnTo>
                  <a:pt x="1184" y="919"/>
                </a:lnTo>
                <a:lnTo>
                  <a:pt x="1179" y="910"/>
                </a:lnTo>
                <a:lnTo>
                  <a:pt x="1181" y="913"/>
                </a:lnTo>
                <a:lnTo>
                  <a:pt x="1167" y="900"/>
                </a:lnTo>
                <a:lnTo>
                  <a:pt x="1169" y="901"/>
                </a:lnTo>
                <a:lnTo>
                  <a:pt x="1102" y="921"/>
                </a:lnTo>
                <a:lnTo>
                  <a:pt x="1103" y="919"/>
                </a:lnTo>
                <a:lnTo>
                  <a:pt x="1098" y="933"/>
                </a:lnTo>
                <a:lnTo>
                  <a:pt x="1099" y="930"/>
                </a:lnTo>
                <a:cubicBezTo>
                  <a:pt x="1102" y="906"/>
                  <a:pt x="1123" y="889"/>
                  <a:pt x="1146" y="889"/>
                </a:cubicBezTo>
                <a:lnTo>
                  <a:pt x="1147" y="889"/>
                </a:lnTo>
                <a:cubicBezTo>
                  <a:pt x="1170" y="889"/>
                  <a:pt x="1189" y="905"/>
                  <a:pt x="1194" y="927"/>
                </a:cubicBezTo>
                <a:lnTo>
                  <a:pt x="1195" y="932"/>
                </a:lnTo>
                <a:lnTo>
                  <a:pt x="1197" y="938"/>
                </a:lnTo>
                <a:lnTo>
                  <a:pt x="1198" y="941"/>
                </a:lnTo>
                <a:lnTo>
                  <a:pt x="1195" y="934"/>
                </a:lnTo>
                <a:lnTo>
                  <a:pt x="1197" y="938"/>
                </a:lnTo>
                <a:lnTo>
                  <a:pt x="1104" y="956"/>
                </a:lnTo>
                <a:lnTo>
                  <a:pt x="1104" y="954"/>
                </a:lnTo>
                <a:lnTo>
                  <a:pt x="1104" y="952"/>
                </a:lnTo>
                <a:cubicBezTo>
                  <a:pt x="1104" y="925"/>
                  <a:pt x="1126" y="904"/>
                  <a:pt x="1152" y="904"/>
                </a:cubicBezTo>
                <a:cubicBezTo>
                  <a:pt x="1179" y="904"/>
                  <a:pt x="1200" y="925"/>
                  <a:pt x="1200" y="952"/>
                </a:cubicBezTo>
                <a:lnTo>
                  <a:pt x="1200" y="954"/>
                </a:lnTo>
                <a:lnTo>
                  <a:pt x="1200" y="957"/>
                </a:lnTo>
                <a:lnTo>
                  <a:pt x="1200" y="960"/>
                </a:lnTo>
                <a:lnTo>
                  <a:pt x="1200" y="961"/>
                </a:lnTo>
                <a:cubicBezTo>
                  <a:pt x="1200" y="988"/>
                  <a:pt x="1179" y="1009"/>
                  <a:pt x="1152" y="1009"/>
                </a:cubicBezTo>
                <a:cubicBezTo>
                  <a:pt x="1126" y="1009"/>
                  <a:pt x="1104" y="988"/>
                  <a:pt x="1104" y="961"/>
                </a:cubicBezTo>
                <a:lnTo>
                  <a:pt x="1104" y="959"/>
                </a:lnTo>
                <a:lnTo>
                  <a:pt x="1105" y="949"/>
                </a:lnTo>
                <a:lnTo>
                  <a:pt x="1107" y="940"/>
                </a:lnTo>
                <a:lnTo>
                  <a:pt x="1107" y="938"/>
                </a:lnTo>
                <a:cubicBezTo>
                  <a:pt x="1111" y="920"/>
                  <a:pt x="1124" y="906"/>
                  <a:pt x="1141" y="901"/>
                </a:cubicBezTo>
                <a:cubicBezTo>
                  <a:pt x="1158" y="896"/>
                  <a:pt x="1176" y="901"/>
                  <a:pt x="1188" y="913"/>
                </a:cubicBezTo>
                <a:lnTo>
                  <a:pt x="1189" y="914"/>
                </a:lnTo>
                <a:cubicBezTo>
                  <a:pt x="1195" y="919"/>
                  <a:pt x="1199" y="926"/>
                  <a:pt x="1201" y="933"/>
                </a:cubicBezTo>
                <a:lnTo>
                  <a:pt x="1202" y="936"/>
                </a:lnTo>
                <a:lnTo>
                  <a:pt x="1204" y="944"/>
                </a:lnTo>
                <a:lnTo>
                  <a:pt x="1205" y="948"/>
                </a:lnTo>
                <a:lnTo>
                  <a:pt x="1159" y="913"/>
                </a:lnTo>
                <a:lnTo>
                  <a:pt x="1160" y="913"/>
                </a:lnTo>
                <a:lnTo>
                  <a:pt x="1161" y="913"/>
                </a:lnTo>
                <a:cubicBezTo>
                  <a:pt x="1176" y="913"/>
                  <a:pt x="1190" y="920"/>
                  <a:pt x="1199" y="931"/>
                </a:cubicBezTo>
                <a:lnTo>
                  <a:pt x="1201" y="934"/>
                </a:lnTo>
                <a:lnTo>
                  <a:pt x="1203" y="937"/>
                </a:lnTo>
                <a:lnTo>
                  <a:pt x="1120" y="948"/>
                </a:lnTo>
                <a:lnTo>
                  <a:pt x="1121" y="946"/>
                </a:lnTo>
                <a:lnTo>
                  <a:pt x="1124" y="940"/>
                </a:lnTo>
                <a:cubicBezTo>
                  <a:pt x="1134" y="920"/>
                  <a:pt x="1156" y="910"/>
                  <a:pt x="1178" y="915"/>
                </a:cubicBezTo>
                <a:cubicBezTo>
                  <a:pt x="1200" y="920"/>
                  <a:pt x="1215" y="939"/>
                  <a:pt x="1215" y="961"/>
                </a:cubicBezTo>
                <a:lnTo>
                  <a:pt x="1215" y="963"/>
                </a:lnTo>
                <a:lnTo>
                  <a:pt x="1215" y="966"/>
                </a:lnTo>
                <a:lnTo>
                  <a:pt x="1215" y="969"/>
                </a:lnTo>
                <a:lnTo>
                  <a:pt x="1215" y="971"/>
                </a:lnTo>
                <a:lnTo>
                  <a:pt x="1121" y="956"/>
                </a:lnTo>
                <a:lnTo>
                  <a:pt x="1122" y="954"/>
                </a:lnTo>
                <a:lnTo>
                  <a:pt x="1119" y="969"/>
                </a:lnTo>
                <a:lnTo>
                  <a:pt x="1119" y="966"/>
                </a:lnTo>
                <a:lnTo>
                  <a:pt x="1119" y="962"/>
                </a:lnTo>
                <a:lnTo>
                  <a:pt x="1119" y="961"/>
                </a:lnTo>
                <a:cubicBezTo>
                  <a:pt x="1119" y="937"/>
                  <a:pt x="1138" y="917"/>
                  <a:pt x="1162" y="914"/>
                </a:cubicBezTo>
                <a:cubicBezTo>
                  <a:pt x="1186" y="911"/>
                  <a:pt x="1208" y="926"/>
                  <a:pt x="1214" y="950"/>
                </a:cubicBezTo>
                <a:lnTo>
                  <a:pt x="1215" y="952"/>
                </a:lnTo>
                <a:lnTo>
                  <a:pt x="1216" y="963"/>
                </a:lnTo>
                <a:lnTo>
                  <a:pt x="1217" y="967"/>
                </a:lnTo>
                <a:lnTo>
                  <a:pt x="1217" y="968"/>
                </a:lnTo>
                <a:lnTo>
                  <a:pt x="1185" y="930"/>
                </a:lnTo>
                <a:lnTo>
                  <a:pt x="1186" y="930"/>
                </a:lnTo>
                <a:lnTo>
                  <a:pt x="1156" y="930"/>
                </a:lnTo>
                <a:lnTo>
                  <a:pt x="1157" y="930"/>
                </a:lnTo>
                <a:cubicBezTo>
                  <a:pt x="1171" y="925"/>
                  <a:pt x="1186" y="927"/>
                  <a:pt x="1198" y="935"/>
                </a:cubicBezTo>
                <a:cubicBezTo>
                  <a:pt x="1210" y="942"/>
                  <a:pt x="1218" y="955"/>
                  <a:pt x="1220" y="969"/>
                </a:cubicBezTo>
                <a:lnTo>
                  <a:pt x="1220" y="972"/>
                </a:lnTo>
                <a:cubicBezTo>
                  <a:pt x="1221" y="974"/>
                  <a:pt x="1221" y="977"/>
                  <a:pt x="1221" y="979"/>
                </a:cubicBezTo>
                <a:lnTo>
                  <a:pt x="1221" y="980"/>
                </a:lnTo>
                <a:lnTo>
                  <a:pt x="1128" y="963"/>
                </a:lnTo>
                <a:lnTo>
                  <a:pt x="1130" y="958"/>
                </a:lnTo>
                <a:lnTo>
                  <a:pt x="1134" y="951"/>
                </a:lnTo>
                <a:lnTo>
                  <a:pt x="1138" y="944"/>
                </a:lnTo>
                <a:cubicBezTo>
                  <a:pt x="1147" y="931"/>
                  <a:pt x="1162" y="923"/>
                  <a:pt x="1178" y="923"/>
                </a:cubicBezTo>
                <a:cubicBezTo>
                  <a:pt x="1194" y="923"/>
                  <a:pt x="1210" y="932"/>
                  <a:pt x="1218" y="946"/>
                </a:cubicBezTo>
                <a:lnTo>
                  <a:pt x="1221" y="950"/>
                </a:lnTo>
                <a:lnTo>
                  <a:pt x="1226" y="961"/>
                </a:lnTo>
                <a:lnTo>
                  <a:pt x="1182" y="932"/>
                </a:lnTo>
                <a:lnTo>
                  <a:pt x="1184" y="932"/>
                </a:lnTo>
                <a:lnTo>
                  <a:pt x="1186" y="932"/>
                </a:lnTo>
                <a:cubicBezTo>
                  <a:pt x="1213" y="932"/>
                  <a:pt x="1234" y="954"/>
                  <a:pt x="1234" y="980"/>
                </a:cubicBezTo>
                <a:lnTo>
                  <a:pt x="1234" y="985"/>
                </a:lnTo>
                <a:lnTo>
                  <a:pt x="1234" y="990"/>
                </a:lnTo>
                <a:lnTo>
                  <a:pt x="1186" y="942"/>
                </a:lnTo>
                <a:lnTo>
                  <a:pt x="1188" y="942"/>
                </a:lnTo>
                <a:lnTo>
                  <a:pt x="1144" y="972"/>
                </a:lnTo>
                <a:lnTo>
                  <a:pt x="1146" y="967"/>
                </a:lnTo>
                <a:lnTo>
                  <a:pt x="1146" y="965"/>
                </a:lnTo>
                <a:cubicBezTo>
                  <a:pt x="1155" y="941"/>
                  <a:pt x="1181" y="927"/>
                  <a:pt x="1205" y="934"/>
                </a:cubicBezTo>
                <a:cubicBezTo>
                  <a:pt x="1230" y="942"/>
                  <a:pt x="1245" y="967"/>
                  <a:pt x="1239" y="992"/>
                </a:cubicBezTo>
                <a:lnTo>
                  <a:pt x="1238" y="994"/>
                </a:lnTo>
                <a:cubicBezTo>
                  <a:pt x="1237" y="999"/>
                  <a:pt x="1235" y="1003"/>
                  <a:pt x="1233" y="1007"/>
                </a:cubicBezTo>
                <a:lnTo>
                  <a:pt x="1231" y="1010"/>
                </a:lnTo>
                <a:cubicBezTo>
                  <a:pt x="1221" y="1027"/>
                  <a:pt x="1201" y="1036"/>
                  <a:pt x="1182" y="1032"/>
                </a:cubicBezTo>
                <a:cubicBezTo>
                  <a:pt x="1162" y="1029"/>
                  <a:pt x="1147" y="1014"/>
                  <a:pt x="1143" y="994"/>
                </a:cubicBezTo>
                <a:lnTo>
                  <a:pt x="1142" y="992"/>
                </a:lnTo>
                <a:cubicBezTo>
                  <a:pt x="1141" y="985"/>
                  <a:pt x="1141" y="978"/>
                  <a:pt x="1143" y="971"/>
                </a:cubicBezTo>
                <a:lnTo>
                  <a:pt x="1143" y="969"/>
                </a:lnTo>
                <a:cubicBezTo>
                  <a:pt x="1149" y="948"/>
                  <a:pt x="1167" y="933"/>
                  <a:pt x="1189" y="932"/>
                </a:cubicBezTo>
                <a:cubicBezTo>
                  <a:pt x="1210" y="932"/>
                  <a:pt x="1230" y="946"/>
                  <a:pt x="1236" y="967"/>
                </a:cubicBezTo>
                <a:lnTo>
                  <a:pt x="1237" y="972"/>
                </a:lnTo>
                <a:lnTo>
                  <a:pt x="1239" y="980"/>
                </a:lnTo>
                <a:lnTo>
                  <a:pt x="1150" y="969"/>
                </a:lnTo>
                <a:lnTo>
                  <a:pt x="1151" y="967"/>
                </a:lnTo>
                <a:lnTo>
                  <a:pt x="1146" y="980"/>
                </a:lnTo>
                <a:lnTo>
                  <a:pt x="1147" y="977"/>
                </a:lnTo>
                <a:lnTo>
                  <a:pt x="1239" y="1003"/>
                </a:lnTo>
                <a:lnTo>
                  <a:pt x="1238" y="1005"/>
                </a:lnTo>
                <a:lnTo>
                  <a:pt x="1240" y="997"/>
                </a:lnTo>
                <a:lnTo>
                  <a:pt x="1240" y="999"/>
                </a:lnTo>
                <a:lnTo>
                  <a:pt x="1155" y="960"/>
                </a:lnTo>
                <a:lnTo>
                  <a:pt x="1157" y="957"/>
                </a:lnTo>
                <a:lnTo>
                  <a:pt x="1163" y="951"/>
                </a:lnTo>
                <a:cubicBezTo>
                  <a:pt x="1173" y="941"/>
                  <a:pt x="1186" y="936"/>
                  <a:pt x="1200" y="937"/>
                </a:cubicBezTo>
                <a:cubicBezTo>
                  <a:pt x="1214" y="938"/>
                  <a:pt x="1227" y="945"/>
                  <a:pt x="1235" y="956"/>
                </a:cubicBezTo>
                <a:lnTo>
                  <a:pt x="1237" y="958"/>
                </a:lnTo>
                <a:cubicBezTo>
                  <a:pt x="1240" y="962"/>
                  <a:pt x="1242" y="967"/>
                  <a:pt x="1244" y="972"/>
                </a:cubicBezTo>
                <a:lnTo>
                  <a:pt x="1245" y="975"/>
                </a:lnTo>
                <a:lnTo>
                  <a:pt x="1241" y="967"/>
                </a:lnTo>
                <a:lnTo>
                  <a:pt x="1244" y="971"/>
                </a:lnTo>
                <a:cubicBezTo>
                  <a:pt x="1246" y="975"/>
                  <a:pt x="1248" y="979"/>
                  <a:pt x="1249" y="983"/>
                </a:cubicBezTo>
                <a:lnTo>
                  <a:pt x="1250" y="989"/>
                </a:lnTo>
                <a:lnTo>
                  <a:pt x="1250" y="988"/>
                </a:lnTo>
                <a:lnTo>
                  <a:pt x="1238" y="970"/>
                </a:lnTo>
                <a:lnTo>
                  <a:pt x="1239" y="970"/>
                </a:lnTo>
                <a:lnTo>
                  <a:pt x="1160" y="986"/>
                </a:lnTo>
                <a:lnTo>
                  <a:pt x="1161" y="984"/>
                </a:lnTo>
                <a:lnTo>
                  <a:pt x="1159" y="991"/>
                </a:lnTo>
                <a:lnTo>
                  <a:pt x="1160" y="987"/>
                </a:lnTo>
                <a:lnTo>
                  <a:pt x="1161" y="983"/>
                </a:lnTo>
                <a:lnTo>
                  <a:pt x="1162" y="978"/>
                </a:lnTo>
                <a:cubicBezTo>
                  <a:pt x="1168" y="955"/>
                  <a:pt x="1190" y="939"/>
                  <a:pt x="1214" y="942"/>
                </a:cubicBezTo>
                <a:cubicBezTo>
                  <a:pt x="1238" y="945"/>
                  <a:pt x="1256" y="966"/>
                  <a:pt x="1256" y="990"/>
                </a:cubicBezTo>
                <a:lnTo>
                  <a:pt x="1256" y="992"/>
                </a:lnTo>
                <a:lnTo>
                  <a:pt x="1256" y="996"/>
                </a:lnTo>
                <a:lnTo>
                  <a:pt x="1256" y="1006"/>
                </a:lnTo>
                <a:lnTo>
                  <a:pt x="1256" y="1004"/>
                </a:lnTo>
                <a:lnTo>
                  <a:pt x="1174" y="970"/>
                </a:lnTo>
                <a:lnTo>
                  <a:pt x="1175" y="970"/>
                </a:lnTo>
                <a:lnTo>
                  <a:pt x="1161" y="998"/>
                </a:lnTo>
                <a:lnTo>
                  <a:pt x="1161" y="994"/>
                </a:lnTo>
                <a:lnTo>
                  <a:pt x="1161" y="994"/>
                </a:lnTo>
                <a:lnTo>
                  <a:pt x="1161" y="996"/>
                </a:lnTo>
                <a:cubicBezTo>
                  <a:pt x="1158" y="971"/>
                  <a:pt x="1174" y="949"/>
                  <a:pt x="1198" y="943"/>
                </a:cubicBezTo>
                <a:cubicBezTo>
                  <a:pt x="1222" y="938"/>
                  <a:pt x="1246" y="951"/>
                  <a:pt x="1254" y="975"/>
                </a:cubicBezTo>
                <a:lnTo>
                  <a:pt x="1255" y="976"/>
                </a:lnTo>
                <a:cubicBezTo>
                  <a:pt x="1255" y="979"/>
                  <a:pt x="1256" y="982"/>
                  <a:pt x="1256" y="985"/>
                </a:cubicBezTo>
                <a:lnTo>
                  <a:pt x="1257" y="988"/>
                </a:lnTo>
                <a:lnTo>
                  <a:pt x="1257" y="990"/>
                </a:lnTo>
                <a:lnTo>
                  <a:pt x="1256" y="983"/>
                </a:lnTo>
                <a:lnTo>
                  <a:pt x="1256" y="984"/>
                </a:lnTo>
                <a:lnTo>
                  <a:pt x="1171" y="973"/>
                </a:lnTo>
                <a:lnTo>
                  <a:pt x="1172" y="971"/>
                </a:lnTo>
                <a:lnTo>
                  <a:pt x="1164" y="990"/>
                </a:lnTo>
                <a:lnTo>
                  <a:pt x="1165" y="987"/>
                </a:lnTo>
                <a:lnTo>
                  <a:pt x="1167" y="978"/>
                </a:lnTo>
                <a:lnTo>
                  <a:pt x="1168" y="975"/>
                </a:lnTo>
                <a:cubicBezTo>
                  <a:pt x="1174" y="957"/>
                  <a:pt x="1189" y="945"/>
                  <a:pt x="1207" y="942"/>
                </a:cubicBezTo>
                <a:cubicBezTo>
                  <a:pt x="1225" y="940"/>
                  <a:pt x="1243" y="948"/>
                  <a:pt x="1253" y="963"/>
                </a:cubicBezTo>
                <a:lnTo>
                  <a:pt x="1254" y="965"/>
                </a:lnTo>
                <a:cubicBezTo>
                  <a:pt x="1258" y="971"/>
                  <a:pt x="1261" y="978"/>
                  <a:pt x="1262" y="985"/>
                </a:cubicBezTo>
                <a:lnTo>
                  <a:pt x="1262" y="988"/>
                </a:lnTo>
                <a:lnTo>
                  <a:pt x="1261" y="980"/>
                </a:lnTo>
                <a:lnTo>
                  <a:pt x="1262" y="983"/>
                </a:lnTo>
                <a:lnTo>
                  <a:pt x="1262" y="984"/>
                </a:lnTo>
                <a:lnTo>
                  <a:pt x="1171" y="984"/>
                </a:lnTo>
                <a:lnTo>
                  <a:pt x="1171" y="983"/>
                </a:lnTo>
                <a:lnTo>
                  <a:pt x="1170" y="990"/>
                </a:lnTo>
                <a:lnTo>
                  <a:pt x="1170" y="987"/>
                </a:lnTo>
                <a:lnTo>
                  <a:pt x="1170" y="985"/>
                </a:lnTo>
                <a:cubicBezTo>
                  <a:pt x="1171" y="982"/>
                  <a:pt x="1172" y="979"/>
                  <a:pt x="1172" y="976"/>
                </a:cubicBezTo>
                <a:lnTo>
                  <a:pt x="1173" y="975"/>
                </a:lnTo>
                <a:cubicBezTo>
                  <a:pt x="1180" y="952"/>
                  <a:pt x="1203" y="939"/>
                  <a:pt x="1226" y="943"/>
                </a:cubicBezTo>
                <a:cubicBezTo>
                  <a:pt x="1249" y="946"/>
                  <a:pt x="1266" y="966"/>
                  <a:pt x="1266" y="990"/>
                </a:cubicBezTo>
                <a:lnTo>
                  <a:pt x="1266" y="991"/>
                </a:lnTo>
                <a:lnTo>
                  <a:pt x="1266" y="984"/>
                </a:lnTo>
                <a:lnTo>
                  <a:pt x="1266" y="987"/>
                </a:lnTo>
                <a:cubicBezTo>
                  <a:pt x="1267" y="989"/>
                  <a:pt x="1267" y="992"/>
                  <a:pt x="1267" y="994"/>
                </a:cubicBezTo>
                <a:lnTo>
                  <a:pt x="1267" y="999"/>
                </a:lnTo>
                <a:lnTo>
                  <a:pt x="1179" y="973"/>
                </a:lnTo>
                <a:lnTo>
                  <a:pt x="1180" y="971"/>
                </a:lnTo>
                <a:lnTo>
                  <a:pt x="1174" y="985"/>
                </a:lnTo>
                <a:lnTo>
                  <a:pt x="1175" y="981"/>
                </a:lnTo>
                <a:cubicBezTo>
                  <a:pt x="1181" y="961"/>
                  <a:pt x="1200" y="946"/>
                  <a:pt x="1221" y="946"/>
                </a:cubicBezTo>
                <a:lnTo>
                  <a:pt x="1223" y="946"/>
                </a:lnTo>
                <a:cubicBezTo>
                  <a:pt x="1248" y="946"/>
                  <a:pt x="1269" y="966"/>
                  <a:pt x="1271" y="991"/>
                </a:cubicBezTo>
                <a:lnTo>
                  <a:pt x="1271" y="999"/>
                </a:lnTo>
                <a:lnTo>
                  <a:pt x="1272" y="1006"/>
                </a:lnTo>
                <a:lnTo>
                  <a:pt x="1224" y="961"/>
                </a:lnTo>
                <a:lnTo>
                  <a:pt x="1226" y="961"/>
                </a:lnTo>
                <a:lnTo>
                  <a:pt x="1228" y="961"/>
                </a:lnTo>
                <a:lnTo>
                  <a:pt x="1233" y="961"/>
                </a:lnTo>
                <a:cubicBezTo>
                  <a:pt x="1254" y="961"/>
                  <a:pt x="1272" y="974"/>
                  <a:pt x="1279" y="994"/>
                </a:cubicBezTo>
                <a:lnTo>
                  <a:pt x="1280" y="997"/>
                </a:lnTo>
                <a:lnTo>
                  <a:pt x="1274" y="985"/>
                </a:lnTo>
                <a:lnTo>
                  <a:pt x="1275" y="987"/>
                </a:lnTo>
                <a:lnTo>
                  <a:pt x="1193" y="992"/>
                </a:lnTo>
                <a:lnTo>
                  <a:pt x="1194" y="990"/>
                </a:lnTo>
                <a:lnTo>
                  <a:pt x="1191" y="996"/>
                </a:lnTo>
                <a:lnTo>
                  <a:pt x="1192" y="993"/>
                </a:lnTo>
                <a:lnTo>
                  <a:pt x="1190" y="1002"/>
                </a:lnTo>
                <a:lnTo>
                  <a:pt x="1190" y="998"/>
                </a:lnTo>
                <a:cubicBezTo>
                  <a:pt x="1192" y="988"/>
                  <a:pt x="1197" y="978"/>
                  <a:pt x="1204" y="971"/>
                </a:cubicBezTo>
                <a:lnTo>
                  <a:pt x="1205" y="970"/>
                </a:lnTo>
                <a:cubicBezTo>
                  <a:pt x="1218" y="958"/>
                  <a:pt x="1236" y="953"/>
                  <a:pt x="1253" y="958"/>
                </a:cubicBezTo>
                <a:cubicBezTo>
                  <a:pt x="1270" y="963"/>
                  <a:pt x="1283" y="977"/>
                  <a:pt x="1286" y="995"/>
                </a:cubicBezTo>
                <a:lnTo>
                  <a:pt x="1287" y="997"/>
                </a:lnTo>
                <a:lnTo>
                  <a:pt x="1288" y="1002"/>
                </a:lnTo>
                <a:lnTo>
                  <a:pt x="1289" y="1012"/>
                </a:lnTo>
                <a:lnTo>
                  <a:pt x="1288" y="1005"/>
                </a:lnTo>
                <a:lnTo>
                  <a:pt x="1288" y="1007"/>
                </a:lnTo>
                <a:lnTo>
                  <a:pt x="1195" y="1007"/>
                </a:lnTo>
                <a:lnTo>
                  <a:pt x="1195" y="1005"/>
                </a:lnTo>
                <a:lnTo>
                  <a:pt x="1195" y="1007"/>
                </a:lnTo>
                <a:lnTo>
                  <a:pt x="1194" y="1007"/>
                </a:lnTo>
                <a:cubicBezTo>
                  <a:pt x="1194" y="1005"/>
                  <a:pt x="1195" y="1003"/>
                  <a:pt x="1195" y="1001"/>
                </a:cubicBezTo>
                <a:lnTo>
                  <a:pt x="1195" y="997"/>
                </a:lnTo>
                <a:lnTo>
                  <a:pt x="1243" y="1052"/>
                </a:lnTo>
                <a:lnTo>
                  <a:pt x="1242" y="1052"/>
                </a:lnTo>
                <a:lnTo>
                  <a:pt x="1288" y="1019"/>
                </a:lnTo>
                <a:lnTo>
                  <a:pt x="1286" y="1027"/>
                </a:lnTo>
                <a:lnTo>
                  <a:pt x="1283" y="1035"/>
                </a:lnTo>
                <a:lnTo>
                  <a:pt x="1253" y="973"/>
                </a:lnTo>
                <a:lnTo>
                  <a:pt x="1254" y="973"/>
                </a:lnTo>
                <a:lnTo>
                  <a:pt x="1227" y="972"/>
                </a:lnTo>
                <a:lnTo>
                  <a:pt x="1229" y="972"/>
                </a:lnTo>
                <a:cubicBezTo>
                  <a:pt x="1233" y="971"/>
                  <a:pt x="1237" y="970"/>
                  <a:pt x="1241" y="970"/>
                </a:cubicBezTo>
                <a:lnTo>
                  <a:pt x="1244" y="970"/>
                </a:lnTo>
                <a:cubicBezTo>
                  <a:pt x="1270" y="970"/>
                  <a:pt x="1292" y="992"/>
                  <a:pt x="1292" y="1018"/>
                </a:cubicBezTo>
                <a:cubicBezTo>
                  <a:pt x="1292" y="1045"/>
                  <a:pt x="1270" y="1066"/>
                  <a:pt x="1244" y="1066"/>
                </a:cubicBezTo>
                <a:lnTo>
                  <a:pt x="1241" y="1066"/>
                </a:lnTo>
                <a:lnTo>
                  <a:pt x="1253" y="1065"/>
                </a:lnTo>
                <a:lnTo>
                  <a:pt x="1251" y="1066"/>
                </a:lnTo>
                <a:cubicBezTo>
                  <a:pt x="1242" y="1068"/>
                  <a:pt x="1232" y="1067"/>
                  <a:pt x="1224" y="1065"/>
                </a:cubicBezTo>
                <a:lnTo>
                  <a:pt x="1222" y="1064"/>
                </a:lnTo>
                <a:cubicBezTo>
                  <a:pt x="1210" y="1060"/>
                  <a:pt x="1200" y="1051"/>
                  <a:pt x="1194" y="1039"/>
                </a:cubicBezTo>
                <a:cubicBezTo>
                  <a:pt x="1189" y="1028"/>
                  <a:pt x="1188" y="1014"/>
                  <a:pt x="1192" y="1002"/>
                </a:cubicBezTo>
                <a:lnTo>
                  <a:pt x="1194" y="996"/>
                </a:lnTo>
                <a:lnTo>
                  <a:pt x="1197" y="989"/>
                </a:lnTo>
                <a:cubicBezTo>
                  <a:pt x="1203" y="969"/>
                  <a:pt x="1222" y="956"/>
                  <a:pt x="1242" y="956"/>
                </a:cubicBezTo>
                <a:lnTo>
                  <a:pt x="1243" y="956"/>
                </a:lnTo>
                <a:cubicBezTo>
                  <a:pt x="1257" y="956"/>
                  <a:pt x="1270" y="962"/>
                  <a:pt x="1279" y="973"/>
                </a:cubicBezTo>
                <a:cubicBezTo>
                  <a:pt x="1288" y="983"/>
                  <a:pt x="1292" y="997"/>
                  <a:pt x="1290" y="1011"/>
                </a:cubicBezTo>
                <a:lnTo>
                  <a:pt x="1290" y="1014"/>
                </a:lnTo>
                <a:lnTo>
                  <a:pt x="1290" y="1007"/>
                </a:lnTo>
                <a:lnTo>
                  <a:pt x="1290" y="1017"/>
                </a:lnTo>
                <a:lnTo>
                  <a:pt x="1289" y="1028"/>
                </a:lnTo>
                <a:lnTo>
                  <a:pt x="1288" y="1030"/>
                </a:lnTo>
                <a:cubicBezTo>
                  <a:pt x="1283" y="1051"/>
                  <a:pt x="1263" y="1066"/>
                  <a:pt x="1241" y="1066"/>
                </a:cubicBezTo>
                <a:cubicBezTo>
                  <a:pt x="1219" y="1066"/>
                  <a:pt x="1200" y="1051"/>
                  <a:pt x="1195" y="1030"/>
                </a:cubicBezTo>
                <a:lnTo>
                  <a:pt x="1194" y="1028"/>
                </a:lnTo>
                <a:cubicBezTo>
                  <a:pt x="1194" y="1026"/>
                  <a:pt x="1193" y="1024"/>
                  <a:pt x="1193" y="1021"/>
                </a:cubicBezTo>
                <a:lnTo>
                  <a:pt x="1193" y="1021"/>
                </a:lnTo>
                <a:lnTo>
                  <a:pt x="1192" y="1016"/>
                </a:lnTo>
                <a:lnTo>
                  <a:pt x="1192" y="1013"/>
                </a:lnTo>
                <a:lnTo>
                  <a:pt x="1273" y="1038"/>
                </a:lnTo>
                <a:lnTo>
                  <a:pt x="1272" y="1039"/>
                </a:lnTo>
                <a:lnTo>
                  <a:pt x="1285" y="1012"/>
                </a:lnTo>
                <a:lnTo>
                  <a:pt x="1285" y="1015"/>
                </a:lnTo>
                <a:cubicBezTo>
                  <a:pt x="1285" y="1018"/>
                  <a:pt x="1284" y="1021"/>
                  <a:pt x="1283" y="1024"/>
                </a:cubicBezTo>
                <a:lnTo>
                  <a:pt x="1282" y="1027"/>
                </a:lnTo>
                <a:cubicBezTo>
                  <a:pt x="1281" y="1029"/>
                  <a:pt x="1280" y="1031"/>
                  <a:pt x="1279" y="1033"/>
                </a:cubicBezTo>
                <a:lnTo>
                  <a:pt x="1278" y="1035"/>
                </a:lnTo>
                <a:cubicBezTo>
                  <a:pt x="1271" y="1050"/>
                  <a:pt x="1256" y="1060"/>
                  <a:pt x="1238" y="1061"/>
                </a:cubicBezTo>
                <a:cubicBezTo>
                  <a:pt x="1221" y="1062"/>
                  <a:pt x="1205" y="1054"/>
                  <a:pt x="1196" y="1040"/>
                </a:cubicBezTo>
                <a:lnTo>
                  <a:pt x="1195" y="1039"/>
                </a:lnTo>
                <a:cubicBezTo>
                  <a:pt x="1192" y="1035"/>
                  <a:pt x="1190" y="1031"/>
                  <a:pt x="1189" y="1027"/>
                </a:cubicBezTo>
                <a:lnTo>
                  <a:pt x="1188" y="1024"/>
                </a:lnTo>
                <a:lnTo>
                  <a:pt x="1233" y="1057"/>
                </a:lnTo>
                <a:lnTo>
                  <a:pt x="1228" y="1057"/>
                </a:lnTo>
                <a:lnTo>
                  <a:pt x="1226" y="1057"/>
                </a:lnTo>
                <a:lnTo>
                  <a:pt x="1224" y="1057"/>
                </a:lnTo>
                <a:cubicBezTo>
                  <a:pt x="1199" y="1057"/>
                  <a:pt x="1178" y="1038"/>
                  <a:pt x="1176" y="1012"/>
                </a:cubicBezTo>
                <a:lnTo>
                  <a:pt x="1176" y="1005"/>
                </a:lnTo>
                <a:lnTo>
                  <a:pt x="1175" y="998"/>
                </a:lnTo>
                <a:lnTo>
                  <a:pt x="1223" y="1042"/>
                </a:lnTo>
                <a:lnTo>
                  <a:pt x="1221" y="1042"/>
                </a:lnTo>
                <a:lnTo>
                  <a:pt x="1267" y="1008"/>
                </a:lnTo>
                <a:lnTo>
                  <a:pt x="1266" y="1011"/>
                </a:lnTo>
                <a:cubicBezTo>
                  <a:pt x="1265" y="1016"/>
                  <a:pt x="1263" y="1020"/>
                  <a:pt x="1260" y="1025"/>
                </a:cubicBezTo>
                <a:lnTo>
                  <a:pt x="1259" y="1026"/>
                </a:lnTo>
                <a:cubicBezTo>
                  <a:pt x="1247" y="1044"/>
                  <a:pt x="1225" y="1052"/>
                  <a:pt x="1205" y="1045"/>
                </a:cubicBezTo>
                <a:cubicBezTo>
                  <a:pt x="1185" y="1039"/>
                  <a:pt x="1171" y="1021"/>
                  <a:pt x="1171" y="999"/>
                </a:cubicBezTo>
                <a:lnTo>
                  <a:pt x="1171" y="994"/>
                </a:lnTo>
                <a:lnTo>
                  <a:pt x="1172" y="1002"/>
                </a:lnTo>
                <a:lnTo>
                  <a:pt x="1171" y="999"/>
                </a:lnTo>
                <a:cubicBezTo>
                  <a:pt x="1171" y="997"/>
                  <a:pt x="1170" y="994"/>
                  <a:pt x="1170" y="991"/>
                </a:cubicBezTo>
                <a:lnTo>
                  <a:pt x="1170" y="990"/>
                </a:lnTo>
                <a:lnTo>
                  <a:pt x="1264" y="1005"/>
                </a:lnTo>
                <a:lnTo>
                  <a:pt x="1264" y="1007"/>
                </a:lnTo>
                <a:lnTo>
                  <a:pt x="1265" y="998"/>
                </a:lnTo>
                <a:lnTo>
                  <a:pt x="1265" y="1003"/>
                </a:lnTo>
                <a:lnTo>
                  <a:pt x="1264" y="1006"/>
                </a:lnTo>
                <a:cubicBezTo>
                  <a:pt x="1264" y="1008"/>
                  <a:pt x="1263" y="1011"/>
                  <a:pt x="1263" y="1013"/>
                </a:cubicBezTo>
                <a:lnTo>
                  <a:pt x="1262" y="1015"/>
                </a:lnTo>
                <a:cubicBezTo>
                  <a:pt x="1255" y="1034"/>
                  <a:pt x="1237" y="1047"/>
                  <a:pt x="1216" y="1047"/>
                </a:cubicBezTo>
                <a:cubicBezTo>
                  <a:pt x="1196" y="1047"/>
                  <a:pt x="1177" y="1034"/>
                  <a:pt x="1171" y="1015"/>
                </a:cubicBezTo>
                <a:lnTo>
                  <a:pt x="1170" y="1013"/>
                </a:lnTo>
                <a:lnTo>
                  <a:pt x="1169" y="1010"/>
                </a:lnTo>
                <a:cubicBezTo>
                  <a:pt x="1169" y="1007"/>
                  <a:pt x="1168" y="1005"/>
                  <a:pt x="1167" y="1002"/>
                </a:cubicBezTo>
                <a:lnTo>
                  <a:pt x="1167" y="998"/>
                </a:lnTo>
                <a:lnTo>
                  <a:pt x="1175" y="1018"/>
                </a:lnTo>
                <a:lnTo>
                  <a:pt x="1174" y="1017"/>
                </a:lnTo>
                <a:lnTo>
                  <a:pt x="1259" y="1005"/>
                </a:lnTo>
                <a:lnTo>
                  <a:pt x="1259" y="1005"/>
                </a:lnTo>
                <a:lnTo>
                  <a:pt x="1259" y="1003"/>
                </a:lnTo>
                <a:lnTo>
                  <a:pt x="1259" y="1006"/>
                </a:lnTo>
                <a:cubicBezTo>
                  <a:pt x="1258" y="1013"/>
                  <a:pt x="1255" y="1019"/>
                  <a:pt x="1251" y="1025"/>
                </a:cubicBezTo>
                <a:lnTo>
                  <a:pt x="1250" y="1026"/>
                </a:lnTo>
                <a:cubicBezTo>
                  <a:pt x="1240" y="1041"/>
                  <a:pt x="1222" y="1049"/>
                  <a:pt x="1204" y="1047"/>
                </a:cubicBezTo>
                <a:cubicBezTo>
                  <a:pt x="1186" y="1045"/>
                  <a:pt x="1171" y="1032"/>
                  <a:pt x="1165" y="1015"/>
                </a:cubicBezTo>
                <a:lnTo>
                  <a:pt x="1164" y="1013"/>
                </a:lnTo>
                <a:cubicBezTo>
                  <a:pt x="1164" y="1011"/>
                  <a:pt x="1163" y="1008"/>
                  <a:pt x="1163" y="1006"/>
                </a:cubicBezTo>
                <a:lnTo>
                  <a:pt x="1162" y="1002"/>
                </a:lnTo>
                <a:lnTo>
                  <a:pt x="1161" y="998"/>
                </a:lnTo>
                <a:lnTo>
                  <a:pt x="1163" y="1007"/>
                </a:lnTo>
                <a:lnTo>
                  <a:pt x="1163" y="1005"/>
                </a:lnTo>
                <a:lnTo>
                  <a:pt x="1256" y="984"/>
                </a:lnTo>
                <a:lnTo>
                  <a:pt x="1257" y="994"/>
                </a:lnTo>
                <a:lnTo>
                  <a:pt x="1257" y="1005"/>
                </a:lnTo>
                <a:lnTo>
                  <a:pt x="1256" y="1009"/>
                </a:lnTo>
                <a:cubicBezTo>
                  <a:pt x="1255" y="1020"/>
                  <a:pt x="1250" y="1030"/>
                  <a:pt x="1242" y="1037"/>
                </a:cubicBezTo>
                <a:lnTo>
                  <a:pt x="1242" y="1038"/>
                </a:lnTo>
                <a:cubicBezTo>
                  <a:pt x="1228" y="1052"/>
                  <a:pt x="1208" y="1056"/>
                  <a:pt x="1190" y="1048"/>
                </a:cubicBezTo>
                <a:cubicBezTo>
                  <a:pt x="1172" y="1041"/>
                  <a:pt x="1160" y="1023"/>
                  <a:pt x="1160" y="1004"/>
                </a:cubicBezTo>
                <a:lnTo>
                  <a:pt x="1160" y="996"/>
                </a:lnTo>
                <a:lnTo>
                  <a:pt x="1160" y="996"/>
                </a:lnTo>
                <a:lnTo>
                  <a:pt x="1160" y="992"/>
                </a:lnTo>
                <a:lnTo>
                  <a:pt x="1160" y="990"/>
                </a:lnTo>
                <a:lnTo>
                  <a:pt x="1255" y="1002"/>
                </a:lnTo>
                <a:lnTo>
                  <a:pt x="1255" y="1001"/>
                </a:lnTo>
                <a:lnTo>
                  <a:pt x="1254" y="1007"/>
                </a:lnTo>
                <a:lnTo>
                  <a:pt x="1253" y="1012"/>
                </a:lnTo>
                <a:cubicBezTo>
                  <a:pt x="1252" y="1014"/>
                  <a:pt x="1251" y="1017"/>
                  <a:pt x="1251" y="1019"/>
                </a:cubicBezTo>
                <a:lnTo>
                  <a:pt x="1250" y="1022"/>
                </a:lnTo>
                <a:cubicBezTo>
                  <a:pt x="1244" y="1037"/>
                  <a:pt x="1230" y="1048"/>
                  <a:pt x="1215" y="1051"/>
                </a:cubicBezTo>
                <a:cubicBezTo>
                  <a:pt x="1199" y="1054"/>
                  <a:pt x="1182" y="1049"/>
                  <a:pt x="1171" y="1038"/>
                </a:cubicBezTo>
                <a:lnTo>
                  <a:pt x="1171" y="1037"/>
                </a:lnTo>
                <a:cubicBezTo>
                  <a:pt x="1165" y="1032"/>
                  <a:pt x="1161" y="1026"/>
                  <a:pt x="1159" y="1019"/>
                </a:cubicBezTo>
                <a:lnTo>
                  <a:pt x="1157" y="1012"/>
                </a:lnTo>
                <a:lnTo>
                  <a:pt x="1155" y="1006"/>
                </a:lnTo>
                <a:lnTo>
                  <a:pt x="1160" y="1018"/>
                </a:lnTo>
                <a:lnTo>
                  <a:pt x="1158" y="1013"/>
                </a:lnTo>
                <a:cubicBezTo>
                  <a:pt x="1156" y="1011"/>
                  <a:pt x="1155" y="1008"/>
                  <a:pt x="1154" y="1005"/>
                </a:cubicBezTo>
                <a:lnTo>
                  <a:pt x="1153" y="1002"/>
                </a:lnTo>
                <a:lnTo>
                  <a:pt x="1160" y="1016"/>
                </a:lnTo>
                <a:lnTo>
                  <a:pt x="1159" y="1014"/>
                </a:lnTo>
                <a:lnTo>
                  <a:pt x="1231" y="1019"/>
                </a:lnTo>
                <a:lnTo>
                  <a:pt x="1232" y="1017"/>
                </a:lnTo>
                <a:lnTo>
                  <a:pt x="1230" y="1020"/>
                </a:lnTo>
                <a:cubicBezTo>
                  <a:pt x="1216" y="1037"/>
                  <a:pt x="1192" y="1043"/>
                  <a:pt x="1172" y="1033"/>
                </a:cubicBezTo>
                <a:cubicBezTo>
                  <a:pt x="1152" y="1024"/>
                  <a:pt x="1141" y="1002"/>
                  <a:pt x="1145" y="981"/>
                </a:cubicBezTo>
                <a:lnTo>
                  <a:pt x="1146" y="978"/>
                </a:lnTo>
                <a:cubicBezTo>
                  <a:pt x="1146" y="975"/>
                  <a:pt x="1147" y="972"/>
                  <a:pt x="1148" y="970"/>
                </a:cubicBezTo>
                <a:lnTo>
                  <a:pt x="1149" y="967"/>
                </a:lnTo>
                <a:cubicBezTo>
                  <a:pt x="1159" y="944"/>
                  <a:pt x="1183" y="932"/>
                  <a:pt x="1207" y="939"/>
                </a:cubicBezTo>
                <a:cubicBezTo>
                  <a:pt x="1231" y="945"/>
                  <a:pt x="1245" y="969"/>
                  <a:pt x="1241" y="993"/>
                </a:cubicBezTo>
                <a:lnTo>
                  <a:pt x="1241" y="996"/>
                </a:lnTo>
                <a:cubicBezTo>
                  <a:pt x="1240" y="1001"/>
                  <a:pt x="1239" y="1005"/>
                  <a:pt x="1236" y="1009"/>
                </a:cubicBezTo>
                <a:lnTo>
                  <a:pt x="1235" y="1011"/>
                </a:lnTo>
                <a:cubicBezTo>
                  <a:pt x="1226" y="1030"/>
                  <a:pt x="1207" y="1040"/>
                  <a:pt x="1187" y="1038"/>
                </a:cubicBezTo>
                <a:cubicBezTo>
                  <a:pt x="1166" y="1035"/>
                  <a:pt x="1150" y="1020"/>
                  <a:pt x="1146" y="1000"/>
                </a:cubicBezTo>
                <a:lnTo>
                  <a:pt x="1145" y="999"/>
                </a:lnTo>
                <a:lnTo>
                  <a:pt x="1144" y="994"/>
                </a:lnTo>
                <a:lnTo>
                  <a:pt x="1237" y="992"/>
                </a:lnTo>
                <a:lnTo>
                  <a:pt x="1236" y="994"/>
                </a:lnTo>
                <a:lnTo>
                  <a:pt x="1237" y="973"/>
                </a:lnTo>
                <a:lnTo>
                  <a:pt x="1237" y="976"/>
                </a:lnTo>
                <a:lnTo>
                  <a:pt x="1149" y="960"/>
                </a:lnTo>
                <a:lnTo>
                  <a:pt x="1150" y="958"/>
                </a:lnTo>
                <a:lnTo>
                  <a:pt x="1145" y="971"/>
                </a:lnTo>
                <a:lnTo>
                  <a:pt x="1145" y="969"/>
                </a:lnTo>
                <a:lnTo>
                  <a:pt x="1238" y="996"/>
                </a:lnTo>
                <a:lnTo>
                  <a:pt x="1235" y="1003"/>
                </a:lnTo>
                <a:lnTo>
                  <a:pt x="1233" y="1008"/>
                </a:lnTo>
                <a:cubicBezTo>
                  <a:pt x="1226" y="1026"/>
                  <a:pt x="1208" y="1038"/>
                  <a:pt x="1188" y="1038"/>
                </a:cubicBezTo>
                <a:lnTo>
                  <a:pt x="1186" y="1038"/>
                </a:lnTo>
                <a:cubicBezTo>
                  <a:pt x="1160" y="1038"/>
                  <a:pt x="1138" y="1016"/>
                  <a:pt x="1138" y="990"/>
                </a:cubicBezTo>
                <a:lnTo>
                  <a:pt x="1138" y="985"/>
                </a:lnTo>
                <a:lnTo>
                  <a:pt x="1138" y="980"/>
                </a:lnTo>
                <a:lnTo>
                  <a:pt x="1186" y="1028"/>
                </a:lnTo>
                <a:lnTo>
                  <a:pt x="1184" y="1028"/>
                </a:lnTo>
                <a:lnTo>
                  <a:pt x="1182" y="1028"/>
                </a:lnTo>
                <a:cubicBezTo>
                  <a:pt x="1164" y="1028"/>
                  <a:pt x="1147" y="1017"/>
                  <a:pt x="1139" y="1000"/>
                </a:cubicBezTo>
                <a:lnTo>
                  <a:pt x="1139" y="1000"/>
                </a:lnTo>
                <a:lnTo>
                  <a:pt x="1137" y="996"/>
                </a:lnTo>
                <a:lnTo>
                  <a:pt x="1217" y="998"/>
                </a:lnTo>
                <a:lnTo>
                  <a:pt x="1219" y="994"/>
                </a:lnTo>
                <a:lnTo>
                  <a:pt x="1220" y="993"/>
                </a:lnTo>
                <a:lnTo>
                  <a:pt x="1218" y="998"/>
                </a:lnTo>
                <a:cubicBezTo>
                  <a:pt x="1209" y="1020"/>
                  <a:pt x="1186" y="1032"/>
                  <a:pt x="1164" y="1028"/>
                </a:cubicBezTo>
                <a:cubicBezTo>
                  <a:pt x="1141" y="1023"/>
                  <a:pt x="1125" y="1003"/>
                  <a:pt x="1125" y="980"/>
                </a:cubicBezTo>
                <a:lnTo>
                  <a:pt x="1125" y="979"/>
                </a:lnTo>
                <a:lnTo>
                  <a:pt x="1125" y="986"/>
                </a:lnTo>
                <a:lnTo>
                  <a:pt x="1125" y="982"/>
                </a:lnTo>
                <a:lnTo>
                  <a:pt x="1188" y="1021"/>
                </a:lnTo>
                <a:lnTo>
                  <a:pt x="1186" y="1022"/>
                </a:lnTo>
                <a:cubicBezTo>
                  <a:pt x="1176" y="1025"/>
                  <a:pt x="1166" y="1025"/>
                  <a:pt x="1156" y="1022"/>
                </a:cubicBezTo>
                <a:lnTo>
                  <a:pt x="1154" y="1021"/>
                </a:lnTo>
                <a:cubicBezTo>
                  <a:pt x="1137" y="1015"/>
                  <a:pt x="1125" y="1001"/>
                  <a:pt x="1122" y="983"/>
                </a:cubicBezTo>
                <a:lnTo>
                  <a:pt x="1121" y="978"/>
                </a:lnTo>
                <a:lnTo>
                  <a:pt x="1121" y="973"/>
                </a:lnTo>
                <a:lnTo>
                  <a:pt x="1121" y="975"/>
                </a:lnTo>
                <a:lnTo>
                  <a:pt x="1121" y="973"/>
                </a:lnTo>
                <a:lnTo>
                  <a:pt x="1215" y="961"/>
                </a:lnTo>
                <a:lnTo>
                  <a:pt x="1215" y="962"/>
                </a:lnTo>
                <a:lnTo>
                  <a:pt x="1215" y="966"/>
                </a:lnTo>
                <a:lnTo>
                  <a:pt x="1215" y="969"/>
                </a:lnTo>
                <a:cubicBezTo>
                  <a:pt x="1215" y="975"/>
                  <a:pt x="1215" y="980"/>
                  <a:pt x="1213" y="985"/>
                </a:cubicBezTo>
                <a:lnTo>
                  <a:pt x="1213" y="986"/>
                </a:lnTo>
                <a:cubicBezTo>
                  <a:pt x="1205" y="1008"/>
                  <a:pt x="1183" y="1022"/>
                  <a:pt x="1159" y="1018"/>
                </a:cubicBezTo>
                <a:cubicBezTo>
                  <a:pt x="1136" y="1015"/>
                  <a:pt x="1119" y="995"/>
                  <a:pt x="1119" y="971"/>
                </a:cubicBezTo>
                <a:lnTo>
                  <a:pt x="1119" y="969"/>
                </a:lnTo>
                <a:lnTo>
                  <a:pt x="1119" y="966"/>
                </a:lnTo>
                <a:lnTo>
                  <a:pt x="1119" y="963"/>
                </a:lnTo>
                <a:lnTo>
                  <a:pt x="1119" y="961"/>
                </a:lnTo>
                <a:lnTo>
                  <a:pt x="1210" y="983"/>
                </a:lnTo>
                <a:lnTo>
                  <a:pt x="1211" y="981"/>
                </a:lnTo>
                <a:lnTo>
                  <a:pt x="1210" y="984"/>
                </a:lnTo>
                <a:cubicBezTo>
                  <a:pt x="1203" y="1000"/>
                  <a:pt x="1188" y="1011"/>
                  <a:pt x="1171" y="1014"/>
                </a:cubicBezTo>
                <a:cubicBezTo>
                  <a:pt x="1154" y="1016"/>
                  <a:pt x="1137" y="1009"/>
                  <a:pt x="1127" y="995"/>
                </a:cubicBezTo>
                <a:lnTo>
                  <a:pt x="1126" y="994"/>
                </a:lnTo>
                <a:lnTo>
                  <a:pt x="1124" y="991"/>
                </a:lnTo>
                <a:lnTo>
                  <a:pt x="1161" y="1009"/>
                </a:lnTo>
                <a:lnTo>
                  <a:pt x="1160" y="1009"/>
                </a:lnTo>
                <a:lnTo>
                  <a:pt x="1159" y="1009"/>
                </a:lnTo>
                <a:cubicBezTo>
                  <a:pt x="1138" y="1009"/>
                  <a:pt x="1120" y="996"/>
                  <a:pt x="1113" y="975"/>
                </a:cubicBezTo>
                <a:lnTo>
                  <a:pt x="1112" y="969"/>
                </a:lnTo>
                <a:lnTo>
                  <a:pt x="1111" y="966"/>
                </a:lnTo>
                <a:lnTo>
                  <a:pt x="1110" y="963"/>
                </a:lnTo>
                <a:lnTo>
                  <a:pt x="1122" y="982"/>
                </a:lnTo>
                <a:lnTo>
                  <a:pt x="1121" y="981"/>
                </a:lnTo>
                <a:lnTo>
                  <a:pt x="1202" y="956"/>
                </a:lnTo>
                <a:lnTo>
                  <a:pt x="1201" y="959"/>
                </a:lnTo>
                <a:lnTo>
                  <a:pt x="1201" y="960"/>
                </a:lnTo>
                <a:lnTo>
                  <a:pt x="1200" y="959"/>
                </a:lnTo>
                <a:lnTo>
                  <a:pt x="1200" y="961"/>
                </a:lnTo>
                <a:lnTo>
                  <a:pt x="1104" y="961"/>
                </a:lnTo>
                <a:lnTo>
                  <a:pt x="1104" y="960"/>
                </a:lnTo>
                <a:lnTo>
                  <a:pt x="1104" y="957"/>
                </a:lnTo>
                <a:lnTo>
                  <a:pt x="1104" y="954"/>
                </a:lnTo>
                <a:lnTo>
                  <a:pt x="1104" y="952"/>
                </a:lnTo>
                <a:lnTo>
                  <a:pt x="1200" y="952"/>
                </a:lnTo>
                <a:lnTo>
                  <a:pt x="1200" y="954"/>
                </a:lnTo>
                <a:lnTo>
                  <a:pt x="1200" y="956"/>
                </a:lnTo>
                <a:cubicBezTo>
                  <a:pt x="1200" y="979"/>
                  <a:pt x="1184" y="999"/>
                  <a:pt x="1162" y="1003"/>
                </a:cubicBezTo>
                <a:cubicBezTo>
                  <a:pt x="1140" y="1008"/>
                  <a:pt x="1117" y="996"/>
                  <a:pt x="1108" y="975"/>
                </a:cubicBezTo>
                <a:lnTo>
                  <a:pt x="1107" y="972"/>
                </a:lnTo>
                <a:cubicBezTo>
                  <a:pt x="1106" y="970"/>
                  <a:pt x="1105" y="967"/>
                  <a:pt x="1104" y="965"/>
                </a:cubicBezTo>
                <a:lnTo>
                  <a:pt x="1102" y="956"/>
                </a:lnTo>
                <a:lnTo>
                  <a:pt x="1102" y="952"/>
                </a:lnTo>
                <a:lnTo>
                  <a:pt x="1101" y="948"/>
                </a:lnTo>
                <a:lnTo>
                  <a:pt x="1147" y="985"/>
                </a:lnTo>
                <a:lnTo>
                  <a:pt x="1146" y="985"/>
                </a:lnTo>
                <a:lnTo>
                  <a:pt x="1193" y="945"/>
                </a:lnTo>
                <a:lnTo>
                  <a:pt x="1193" y="948"/>
                </a:lnTo>
                <a:cubicBezTo>
                  <a:pt x="1192" y="953"/>
                  <a:pt x="1191" y="958"/>
                  <a:pt x="1188" y="962"/>
                </a:cubicBezTo>
                <a:lnTo>
                  <a:pt x="1187" y="964"/>
                </a:lnTo>
                <a:cubicBezTo>
                  <a:pt x="1181" y="976"/>
                  <a:pt x="1171" y="985"/>
                  <a:pt x="1158" y="989"/>
                </a:cubicBezTo>
                <a:cubicBezTo>
                  <a:pt x="1145" y="992"/>
                  <a:pt x="1131" y="991"/>
                  <a:pt x="1120" y="984"/>
                </a:cubicBezTo>
                <a:lnTo>
                  <a:pt x="1117" y="982"/>
                </a:lnTo>
                <a:cubicBezTo>
                  <a:pt x="1112" y="979"/>
                  <a:pt x="1107" y="974"/>
                  <a:pt x="1103" y="969"/>
                </a:cubicBezTo>
                <a:lnTo>
                  <a:pt x="1100" y="965"/>
                </a:lnTo>
                <a:cubicBezTo>
                  <a:pt x="1098" y="962"/>
                  <a:pt x="1097" y="959"/>
                  <a:pt x="1095" y="956"/>
                </a:cubicBezTo>
                <a:lnTo>
                  <a:pt x="1092" y="948"/>
                </a:lnTo>
                <a:lnTo>
                  <a:pt x="1088" y="939"/>
                </a:lnTo>
                <a:lnTo>
                  <a:pt x="1087" y="935"/>
                </a:lnTo>
                <a:lnTo>
                  <a:pt x="1179" y="911"/>
                </a:lnTo>
                <a:lnTo>
                  <a:pt x="1179" y="914"/>
                </a:lnTo>
                <a:cubicBezTo>
                  <a:pt x="1180" y="916"/>
                  <a:pt x="1180" y="919"/>
                  <a:pt x="1180" y="921"/>
                </a:cubicBezTo>
                <a:lnTo>
                  <a:pt x="1180" y="923"/>
                </a:lnTo>
                <a:cubicBezTo>
                  <a:pt x="1180" y="948"/>
                  <a:pt x="1162" y="968"/>
                  <a:pt x="1138" y="971"/>
                </a:cubicBezTo>
                <a:cubicBezTo>
                  <a:pt x="1114" y="974"/>
                  <a:pt x="1091" y="959"/>
                  <a:pt x="1085" y="935"/>
                </a:cubicBezTo>
                <a:lnTo>
                  <a:pt x="1084" y="929"/>
                </a:lnTo>
                <a:lnTo>
                  <a:pt x="1084" y="926"/>
                </a:lnTo>
                <a:lnTo>
                  <a:pt x="1131" y="966"/>
                </a:lnTo>
                <a:lnTo>
                  <a:pt x="1130" y="966"/>
                </a:lnTo>
                <a:lnTo>
                  <a:pt x="1128" y="966"/>
                </a:lnTo>
                <a:cubicBezTo>
                  <a:pt x="1112" y="966"/>
                  <a:pt x="1096" y="958"/>
                  <a:pt x="1087" y="943"/>
                </a:cubicBezTo>
                <a:lnTo>
                  <a:pt x="1086" y="941"/>
                </a:lnTo>
                <a:lnTo>
                  <a:pt x="1093" y="950"/>
                </a:lnTo>
                <a:lnTo>
                  <a:pt x="1091" y="948"/>
                </a:lnTo>
                <a:lnTo>
                  <a:pt x="1159" y="948"/>
                </a:lnTo>
                <a:lnTo>
                  <a:pt x="1152" y="954"/>
                </a:lnTo>
                <a:lnTo>
                  <a:pt x="1150" y="956"/>
                </a:lnTo>
                <a:cubicBezTo>
                  <a:pt x="1132" y="970"/>
                  <a:pt x="1108" y="970"/>
                  <a:pt x="1090" y="956"/>
                </a:cubicBezTo>
                <a:lnTo>
                  <a:pt x="1087" y="954"/>
                </a:lnTo>
                <a:cubicBezTo>
                  <a:pt x="1085" y="952"/>
                  <a:pt x="1082" y="949"/>
                  <a:pt x="1080" y="946"/>
                </a:cubicBezTo>
                <a:lnTo>
                  <a:pt x="1078" y="944"/>
                </a:lnTo>
                <a:lnTo>
                  <a:pt x="1157" y="939"/>
                </a:lnTo>
                <a:lnTo>
                  <a:pt x="1152" y="945"/>
                </a:lnTo>
                <a:lnTo>
                  <a:pt x="1151" y="947"/>
                </a:lnTo>
                <a:cubicBezTo>
                  <a:pt x="1139" y="963"/>
                  <a:pt x="1119" y="970"/>
                  <a:pt x="1100" y="965"/>
                </a:cubicBezTo>
                <a:cubicBezTo>
                  <a:pt x="1081" y="960"/>
                  <a:pt x="1067" y="944"/>
                  <a:pt x="1065" y="924"/>
                </a:cubicBezTo>
                <a:lnTo>
                  <a:pt x="1065" y="923"/>
                </a:lnTo>
                <a:lnTo>
                  <a:pt x="1064" y="918"/>
                </a:lnTo>
                <a:cubicBezTo>
                  <a:pt x="1063" y="915"/>
                  <a:pt x="1063" y="912"/>
                  <a:pt x="1063" y="909"/>
                </a:cubicBezTo>
                <a:lnTo>
                  <a:pt x="1063" y="905"/>
                </a:lnTo>
                <a:lnTo>
                  <a:pt x="1063" y="904"/>
                </a:lnTo>
                <a:cubicBezTo>
                  <a:pt x="1063" y="879"/>
                  <a:pt x="1083" y="858"/>
                  <a:pt x="1108" y="857"/>
                </a:cubicBezTo>
                <a:cubicBezTo>
                  <a:pt x="1134" y="855"/>
                  <a:pt x="1156" y="874"/>
                  <a:pt x="1159" y="899"/>
                </a:cubicBezTo>
                <a:lnTo>
                  <a:pt x="1159" y="900"/>
                </a:lnTo>
                <a:lnTo>
                  <a:pt x="1160" y="905"/>
                </a:lnTo>
                <a:cubicBezTo>
                  <a:pt x="1162" y="919"/>
                  <a:pt x="1159" y="933"/>
                  <a:pt x="1150" y="944"/>
                </a:cubicBezTo>
                <a:cubicBezTo>
                  <a:pt x="1140" y="956"/>
                  <a:pt x="1127" y="962"/>
                  <a:pt x="1112" y="962"/>
                </a:cubicBezTo>
                <a:lnTo>
                  <a:pt x="1111" y="962"/>
                </a:lnTo>
                <a:cubicBezTo>
                  <a:pt x="1098" y="962"/>
                  <a:pt x="1085" y="956"/>
                  <a:pt x="1076" y="946"/>
                </a:cubicBezTo>
                <a:cubicBezTo>
                  <a:pt x="1067" y="936"/>
                  <a:pt x="1062" y="923"/>
                  <a:pt x="1064" y="909"/>
                </a:cubicBezTo>
                <a:lnTo>
                  <a:pt x="1064" y="904"/>
                </a:lnTo>
                <a:cubicBezTo>
                  <a:pt x="1067" y="880"/>
                  <a:pt x="1087" y="861"/>
                  <a:pt x="1112" y="861"/>
                </a:cubicBezTo>
                <a:lnTo>
                  <a:pt x="1112" y="861"/>
                </a:lnTo>
                <a:lnTo>
                  <a:pt x="1112" y="957"/>
                </a:lnTo>
                <a:lnTo>
                  <a:pt x="1111" y="957"/>
                </a:lnTo>
                <a:lnTo>
                  <a:pt x="1157" y="924"/>
                </a:lnTo>
                <a:lnTo>
                  <a:pt x="1157" y="924"/>
                </a:lnTo>
                <a:lnTo>
                  <a:pt x="1156" y="926"/>
                </a:lnTo>
                <a:lnTo>
                  <a:pt x="1063" y="902"/>
                </a:lnTo>
                <a:lnTo>
                  <a:pt x="1063" y="901"/>
                </a:lnTo>
                <a:lnTo>
                  <a:pt x="1064" y="896"/>
                </a:lnTo>
                <a:lnTo>
                  <a:pt x="1070" y="928"/>
                </a:lnTo>
                <a:lnTo>
                  <a:pt x="1068" y="925"/>
                </a:lnTo>
                <a:lnTo>
                  <a:pt x="1085" y="942"/>
                </a:lnTo>
                <a:lnTo>
                  <a:pt x="1082" y="941"/>
                </a:lnTo>
                <a:lnTo>
                  <a:pt x="1144" y="929"/>
                </a:lnTo>
                <a:lnTo>
                  <a:pt x="1142" y="932"/>
                </a:lnTo>
                <a:lnTo>
                  <a:pt x="1140" y="934"/>
                </a:lnTo>
                <a:cubicBezTo>
                  <a:pt x="1130" y="948"/>
                  <a:pt x="1113" y="954"/>
                  <a:pt x="1096" y="952"/>
                </a:cubicBezTo>
                <a:cubicBezTo>
                  <a:pt x="1079" y="949"/>
                  <a:pt x="1065" y="938"/>
                  <a:pt x="1058" y="922"/>
                </a:cubicBezTo>
                <a:lnTo>
                  <a:pt x="1057" y="920"/>
                </a:lnTo>
                <a:cubicBezTo>
                  <a:pt x="1056" y="917"/>
                  <a:pt x="1055" y="914"/>
                  <a:pt x="1055" y="911"/>
                </a:cubicBezTo>
                <a:lnTo>
                  <a:pt x="1054" y="909"/>
                </a:lnTo>
                <a:lnTo>
                  <a:pt x="1149" y="890"/>
                </a:lnTo>
                <a:lnTo>
                  <a:pt x="1149" y="893"/>
                </a:lnTo>
                <a:cubicBezTo>
                  <a:pt x="1150" y="896"/>
                  <a:pt x="1150" y="899"/>
                  <a:pt x="1150" y="902"/>
                </a:cubicBezTo>
                <a:lnTo>
                  <a:pt x="1150" y="904"/>
                </a:lnTo>
                <a:cubicBezTo>
                  <a:pt x="1150" y="922"/>
                  <a:pt x="1140" y="938"/>
                  <a:pt x="1125" y="946"/>
                </a:cubicBezTo>
                <a:cubicBezTo>
                  <a:pt x="1110" y="955"/>
                  <a:pt x="1091" y="954"/>
                  <a:pt x="1077" y="945"/>
                </a:cubicBezTo>
                <a:lnTo>
                  <a:pt x="1075" y="944"/>
                </a:lnTo>
                <a:lnTo>
                  <a:pt x="1070" y="941"/>
                </a:lnTo>
                <a:lnTo>
                  <a:pt x="1141" y="899"/>
                </a:lnTo>
                <a:lnTo>
                  <a:pt x="1141" y="902"/>
                </a:lnTo>
                <a:lnTo>
                  <a:pt x="1141" y="893"/>
                </a:lnTo>
                <a:lnTo>
                  <a:pt x="1141" y="895"/>
                </a:lnTo>
                <a:cubicBezTo>
                  <a:pt x="1146" y="919"/>
                  <a:pt x="1132" y="942"/>
                  <a:pt x="1110" y="950"/>
                </a:cubicBezTo>
                <a:cubicBezTo>
                  <a:pt x="1087" y="958"/>
                  <a:pt x="1062" y="947"/>
                  <a:pt x="1051" y="926"/>
                </a:cubicBezTo>
                <a:lnTo>
                  <a:pt x="1050" y="924"/>
                </a:lnTo>
                <a:cubicBezTo>
                  <a:pt x="1049" y="922"/>
                  <a:pt x="1048" y="920"/>
                  <a:pt x="1047" y="918"/>
                </a:cubicBezTo>
                <a:lnTo>
                  <a:pt x="1046" y="915"/>
                </a:lnTo>
                <a:cubicBezTo>
                  <a:pt x="1042" y="900"/>
                  <a:pt x="1044" y="884"/>
                  <a:pt x="1053" y="871"/>
                </a:cubicBezTo>
                <a:cubicBezTo>
                  <a:pt x="1062" y="859"/>
                  <a:pt x="1077" y="851"/>
                  <a:pt x="1092" y="851"/>
                </a:cubicBezTo>
                <a:lnTo>
                  <a:pt x="1092" y="851"/>
                </a:lnTo>
                <a:lnTo>
                  <a:pt x="1047" y="915"/>
                </a:lnTo>
                <a:lnTo>
                  <a:pt x="1045" y="910"/>
                </a:lnTo>
                <a:cubicBezTo>
                  <a:pt x="1043" y="903"/>
                  <a:pt x="1042" y="895"/>
                  <a:pt x="1044" y="887"/>
                </a:cubicBezTo>
                <a:lnTo>
                  <a:pt x="1044" y="884"/>
                </a:lnTo>
                <a:lnTo>
                  <a:pt x="1043" y="892"/>
                </a:lnTo>
                <a:lnTo>
                  <a:pt x="1043" y="890"/>
                </a:lnTo>
                <a:lnTo>
                  <a:pt x="1133" y="915"/>
                </a:lnTo>
                <a:lnTo>
                  <a:pt x="1127" y="922"/>
                </a:lnTo>
                <a:lnTo>
                  <a:pt x="1125" y="925"/>
                </a:lnTo>
                <a:cubicBezTo>
                  <a:pt x="1117" y="936"/>
                  <a:pt x="1104" y="942"/>
                  <a:pt x="1091" y="943"/>
                </a:cubicBezTo>
                <a:cubicBezTo>
                  <a:pt x="1077" y="944"/>
                  <a:pt x="1064" y="939"/>
                  <a:pt x="1054" y="929"/>
                </a:cubicBezTo>
                <a:lnTo>
                  <a:pt x="1052" y="926"/>
                </a:lnTo>
                <a:lnTo>
                  <a:pt x="1049" y="924"/>
                </a:lnTo>
                <a:lnTo>
                  <a:pt x="1129" y="904"/>
                </a:lnTo>
                <a:lnTo>
                  <a:pt x="1127" y="909"/>
                </a:lnTo>
                <a:lnTo>
                  <a:pt x="1129" y="900"/>
                </a:lnTo>
                <a:lnTo>
                  <a:pt x="1129" y="905"/>
                </a:lnTo>
                <a:cubicBezTo>
                  <a:pt x="1126" y="925"/>
                  <a:pt x="1112" y="941"/>
                  <a:pt x="1092" y="946"/>
                </a:cubicBezTo>
                <a:cubicBezTo>
                  <a:pt x="1073" y="951"/>
                  <a:pt x="1052" y="943"/>
                  <a:pt x="1041" y="926"/>
                </a:cubicBezTo>
                <a:lnTo>
                  <a:pt x="1040" y="925"/>
                </a:lnTo>
                <a:cubicBezTo>
                  <a:pt x="1038" y="921"/>
                  <a:pt x="1036" y="917"/>
                  <a:pt x="1034" y="913"/>
                </a:cubicBezTo>
                <a:lnTo>
                  <a:pt x="1033" y="910"/>
                </a:lnTo>
                <a:lnTo>
                  <a:pt x="1036" y="916"/>
                </a:lnTo>
                <a:lnTo>
                  <a:pt x="1035" y="913"/>
                </a:lnTo>
                <a:cubicBezTo>
                  <a:pt x="1033" y="910"/>
                  <a:pt x="1032" y="907"/>
                  <a:pt x="1031" y="904"/>
                </a:cubicBezTo>
                <a:lnTo>
                  <a:pt x="1030" y="902"/>
                </a:lnTo>
                <a:cubicBezTo>
                  <a:pt x="1025" y="881"/>
                  <a:pt x="1035" y="859"/>
                  <a:pt x="1053" y="848"/>
                </a:cubicBezTo>
                <a:cubicBezTo>
                  <a:pt x="1072" y="838"/>
                  <a:pt x="1096" y="841"/>
                  <a:pt x="1111" y="856"/>
                </a:cubicBezTo>
                <a:lnTo>
                  <a:pt x="1113" y="858"/>
                </a:lnTo>
                <a:cubicBezTo>
                  <a:pt x="1115" y="860"/>
                  <a:pt x="1117" y="863"/>
                  <a:pt x="1119" y="865"/>
                </a:cubicBezTo>
                <a:lnTo>
                  <a:pt x="1121" y="868"/>
                </a:lnTo>
                <a:cubicBezTo>
                  <a:pt x="1131" y="883"/>
                  <a:pt x="1132" y="902"/>
                  <a:pt x="1123" y="918"/>
                </a:cubicBezTo>
                <a:cubicBezTo>
                  <a:pt x="1115" y="933"/>
                  <a:pt x="1099" y="943"/>
                  <a:pt x="1081" y="943"/>
                </a:cubicBezTo>
                <a:lnTo>
                  <a:pt x="1080" y="943"/>
                </a:lnTo>
                <a:cubicBezTo>
                  <a:pt x="1066" y="943"/>
                  <a:pt x="1052" y="937"/>
                  <a:pt x="1043" y="926"/>
                </a:cubicBezTo>
                <a:lnTo>
                  <a:pt x="1044" y="926"/>
                </a:lnTo>
                <a:lnTo>
                  <a:pt x="1042" y="924"/>
                </a:lnTo>
                <a:lnTo>
                  <a:pt x="1123" y="881"/>
                </a:lnTo>
                <a:lnTo>
                  <a:pt x="1123" y="883"/>
                </a:lnTo>
                <a:lnTo>
                  <a:pt x="1121" y="875"/>
                </a:lnTo>
                <a:lnTo>
                  <a:pt x="1122" y="877"/>
                </a:lnTo>
                <a:cubicBezTo>
                  <a:pt x="1131" y="901"/>
                  <a:pt x="1120" y="928"/>
                  <a:pt x="1097" y="939"/>
                </a:cubicBezTo>
                <a:cubicBezTo>
                  <a:pt x="1073" y="949"/>
                  <a:pt x="1046" y="939"/>
                  <a:pt x="1034" y="916"/>
                </a:cubicBezTo>
                <a:lnTo>
                  <a:pt x="1033" y="914"/>
                </a:lnTo>
                <a:cubicBezTo>
                  <a:pt x="1032" y="912"/>
                  <a:pt x="1031" y="910"/>
                  <a:pt x="1030" y="908"/>
                </a:cubicBezTo>
                <a:lnTo>
                  <a:pt x="1029" y="905"/>
                </a:lnTo>
                <a:cubicBezTo>
                  <a:pt x="1026" y="894"/>
                  <a:pt x="1026" y="883"/>
                  <a:pt x="1030" y="872"/>
                </a:cubicBezTo>
                <a:lnTo>
                  <a:pt x="1029" y="876"/>
                </a:lnTo>
                <a:lnTo>
                  <a:pt x="1030" y="874"/>
                </a:lnTo>
                <a:lnTo>
                  <a:pt x="1070" y="933"/>
                </a:lnTo>
                <a:lnTo>
                  <a:pt x="1066" y="932"/>
                </a:lnTo>
                <a:lnTo>
                  <a:pt x="1080" y="932"/>
                </a:lnTo>
                <a:lnTo>
                  <a:pt x="1076" y="933"/>
                </a:lnTo>
                <a:lnTo>
                  <a:pt x="1111" y="910"/>
                </a:lnTo>
                <a:lnTo>
                  <a:pt x="1106" y="917"/>
                </a:lnTo>
                <a:lnTo>
                  <a:pt x="1105" y="919"/>
                </a:lnTo>
                <a:cubicBezTo>
                  <a:pt x="1094" y="934"/>
                  <a:pt x="1074" y="941"/>
                  <a:pt x="1056" y="937"/>
                </a:cubicBezTo>
                <a:cubicBezTo>
                  <a:pt x="1037" y="933"/>
                  <a:pt x="1023" y="918"/>
                  <a:pt x="1019" y="899"/>
                </a:cubicBezTo>
                <a:lnTo>
                  <a:pt x="1019" y="897"/>
                </a:lnTo>
                <a:lnTo>
                  <a:pt x="1023" y="909"/>
                </a:lnTo>
                <a:lnTo>
                  <a:pt x="1022" y="907"/>
                </a:lnTo>
                <a:lnTo>
                  <a:pt x="1112" y="897"/>
                </a:lnTo>
                <a:lnTo>
                  <a:pt x="1111" y="901"/>
                </a:lnTo>
                <a:lnTo>
                  <a:pt x="1109" y="906"/>
                </a:lnTo>
                <a:lnTo>
                  <a:pt x="1108" y="909"/>
                </a:lnTo>
                <a:cubicBezTo>
                  <a:pt x="1107" y="911"/>
                  <a:pt x="1106" y="913"/>
                  <a:pt x="1105" y="915"/>
                </a:cubicBezTo>
                <a:lnTo>
                  <a:pt x="1105" y="916"/>
                </a:lnTo>
                <a:cubicBezTo>
                  <a:pt x="1096" y="934"/>
                  <a:pt x="1077" y="945"/>
                  <a:pt x="1058" y="943"/>
                </a:cubicBezTo>
                <a:cubicBezTo>
                  <a:pt x="1038" y="941"/>
                  <a:pt x="1021" y="927"/>
                  <a:pt x="1016" y="908"/>
                </a:cubicBezTo>
                <a:lnTo>
                  <a:pt x="1015" y="905"/>
                </a:lnTo>
                <a:cubicBezTo>
                  <a:pt x="1014" y="902"/>
                  <a:pt x="1013" y="899"/>
                  <a:pt x="1013" y="895"/>
                </a:cubicBezTo>
                <a:lnTo>
                  <a:pt x="1013" y="889"/>
                </a:lnTo>
                <a:lnTo>
                  <a:pt x="1012" y="886"/>
                </a:lnTo>
                <a:lnTo>
                  <a:pt x="1012" y="883"/>
                </a:lnTo>
                <a:cubicBezTo>
                  <a:pt x="1009" y="862"/>
                  <a:pt x="1020" y="842"/>
                  <a:pt x="1038" y="833"/>
                </a:cubicBezTo>
                <a:cubicBezTo>
                  <a:pt x="1056" y="824"/>
                  <a:pt x="1079" y="827"/>
                  <a:pt x="1093" y="842"/>
                </a:cubicBezTo>
                <a:lnTo>
                  <a:pt x="1094" y="843"/>
                </a:lnTo>
                <a:cubicBezTo>
                  <a:pt x="1098" y="846"/>
                  <a:pt x="1101" y="850"/>
                  <a:pt x="1103" y="855"/>
                </a:cubicBezTo>
                <a:lnTo>
                  <a:pt x="1104" y="858"/>
                </a:lnTo>
                <a:cubicBezTo>
                  <a:pt x="1105" y="860"/>
                  <a:pt x="1106" y="862"/>
                  <a:pt x="1107" y="864"/>
                </a:cubicBezTo>
                <a:lnTo>
                  <a:pt x="1109" y="870"/>
                </a:lnTo>
                <a:lnTo>
                  <a:pt x="1063" y="837"/>
                </a:lnTo>
                <a:lnTo>
                  <a:pt x="1065" y="837"/>
                </a:lnTo>
                <a:lnTo>
                  <a:pt x="1065" y="933"/>
                </a:lnTo>
                <a:lnTo>
                  <a:pt x="1062" y="933"/>
                </a:lnTo>
                <a:lnTo>
                  <a:pt x="1062" y="837"/>
                </a:lnTo>
                <a:lnTo>
                  <a:pt x="1064" y="837"/>
                </a:lnTo>
                <a:lnTo>
                  <a:pt x="1064" y="933"/>
                </a:lnTo>
                <a:lnTo>
                  <a:pt x="1063" y="933"/>
                </a:lnTo>
                <a:lnTo>
                  <a:pt x="1060" y="933"/>
                </a:lnTo>
                <a:lnTo>
                  <a:pt x="1058" y="933"/>
                </a:lnTo>
                <a:cubicBezTo>
                  <a:pt x="1053" y="933"/>
                  <a:pt x="1048" y="933"/>
                  <a:pt x="1043" y="931"/>
                </a:cubicBezTo>
                <a:lnTo>
                  <a:pt x="1042" y="931"/>
                </a:lnTo>
                <a:lnTo>
                  <a:pt x="1072" y="931"/>
                </a:lnTo>
                <a:lnTo>
                  <a:pt x="1071" y="931"/>
                </a:lnTo>
                <a:lnTo>
                  <a:pt x="1103" y="885"/>
                </a:lnTo>
                <a:lnTo>
                  <a:pt x="1103" y="897"/>
                </a:lnTo>
                <a:lnTo>
                  <a:pt x="1103" y="901"/>
                </a:lnTo>
                <a:cubicBezTo>
                  <a:pt x="1100" y="925"/>
                  <a:pt x="1079" y="943"/>
                  <a:pt x="1055" y="943"/>
                </a:cubicBezTo>
                <a:cubicBezTo>
                  <a:pt x="1031" y="943"/>
                  <a:pt x="1011" y="926"/>
                  <a:pt x="1007" y="902"/>
                </a:cubicBezTo>
                <a:lnTo>
                  <a:pt x="1008" y="903"/>
                </a:lnTo>
                <a:lnTo>
                  <a:pt x="1006" y="897"/>
                </a:lnTo>
                <a:lnTo>
                  <a:pt x="1009" y="904"/>
                </a:lnTo>
                <a:lnTo>
                  <a:pt x="1005" y="895"/>
                </a:lnTo>
                <a:cubicBezTo>
                  <a:pt x="1003" y="890"/>
                  <a:pt x="1002" y="885"/>
                  <a:pt x="1001" y="880"/>
                </a:cubicBezTo>
                <a:lnTo>
                  <a:pt x="1001" y="874"/>
                </a:lnTo>
                <a:lnTo>
                  <a:pt x="1002" y="883"/>
                </a:lnTo>
                <a:lnTo>
                  <a:pt x="1001" y="880"/>
                </a:lnTo>
                <a:lnTo>
                  <a:pt x="1090" y="888"/>
                </a:lnTo>
                <a:lnTo>
                  <a:pt x="1091" y="887"/>
                </a:lnTo>
                <a:lnTo>
                  <a:pt x="1090" y="889"/>
                </a:lnTo>
                <a:lnTo>
                  <a:pt x="1089" y="893"/>
                </a:lnTo>
                <a:cubicBezTo>
                  <a:pt x="1088" y="896"/>
                  <a:pt x="1087" y="898"/>
                  <a:pt x="1085" y="901"/>
                </a:cubicBezTo>
                <a:lnTo>
                  <a:pt x="1085" y="902"/>
                </a:lnTo>
                <a:cubicBezTo>
                  <a:pt x="1075" y="922"/>
                  <a:pt x="1053" y="932"/>
                  <a:pt x="1031" y="927"/>
                </a:cubicBezTo>
                <a:cubicBezTo>
                  <a:pt x="1009" y="922"/>
                  <a:pt x="994" y="903"/>
                  <a:pt x="994" y="880"/>
                </a:cubicBezTo>
                <a:lnTo>
                  <a:pt x="994" y="878"/>
                </a:lnTo>
                <a:lnTo>
                  <a:pt x="994" y="873"/>
                </a:lnTo>
                <a:lnTo>
                  <a:pt x="994" y="869"/>
                </a:lnTo>
                <a:cubicBezTo>
                  <a:pt x="994" y="866"/>
                  <a:pt x="994" y="863"/>
                  <a:pt x="995" y="860"/>
                </a:cubicBezTo>
                <a:lnTo>
                  <a:pt x="995" y="857"/>
                </a:lnTo>
                <a:cubicBezTo>
                  <a:pt x="1000" y="835"/>
                  <a:pt x="1019" y="819"/>
                  <a:pt x="1041" y="818"/>
                </a:cubicBezTo>
                <a:cubicBezTo>
                  <a:pt x="1064" y="818"/>
                  <a:pt x="1084" y="833"/>
                  <a:pt x="1089" y="855"/>
                </a:cubicBezTo>
                <a:lnTo>
                  <a:pt x="1090" y="859"/>
                </a:lnTo>
                <a:lnTo>
                  <a:pt x="1091" y="862"/>
                </a:lnTo>
                <a:lnTo>
                  <a:pt x="996" y="866"/>
                </a:lnTo>
                <a:lnTo>
                  <a:pt x="996" y="861"/>
                </a:lnTo>
                <a:lnTo>
                  <a:pt x="996" y="871"/>
                </a:lnTo>
                <a:lnTo>
                  <a:pt x="996" y="866"/>
                </a:lnTo>
                <a:lnTo>
                  <a:pt x="1067" y="903"/>
                </a:lnTo>
                <a:lnTo>
                  <a:pt x="1064" y="905"/>
                </a:lnTo>
                <a:lnTo>
                  <a:pt x="1074" y="897"/>
                </a:lnTo>
                <a:lnTo>
                  <a:pt x="1071" y="900"/>
                </a:lnTo>
                <a:lnTo>
                  <a:pt x="1037" y="818"/>
                </a:lnTo>
                <a:lnTo>
                  <a:pt x="1038" y="818"/>
                </a:lnTo>
                <a:lnTo>
                  <a:pt x="1038" y="818"/>
                </a:lnTo>
                <a:lnTo>
                  <a:pt x="1038" y="914"/>
                </a:lnTo>
                <a:lnTo>
                  <a:pt x="1035" y="914"/>
                </a:lnTo>
                <a:lnTo>
                  <a:pt x="1032" y="914"/>
                </a:lnTo>
                <a:cubicBezTo>
                  <a:pt x="1019" y="914"/>
                  <a:pt x="1006" y="909"/>
                  <a:pt x="997" y="899"/>
                </a:cubicBezTo>
                <a:lnTo>
                  <a:pt x="992" y="894"/>
                </a:lnTo>
                <a:lnTo>
                  <a:pt x="1028" y="909"/>
                </a:lnTo>
                <a:lnTo>
                  <a:pt x="1025" y="909"/>
                </a:lnTo>
                <a:lnTo>
                  <a:pt x="1023" y="909"/>
                </a:lnTo>
                <a:cubicBezTo>
                  <a:pt x="1012" y="909"/>
                  <a:pt x="1001" y="906"/>
                  <a:pt x="992" y="898"/>
                </a:cubicBezTo>
                <a:lnTo>
                  <a:pt x="989" y="896"/>
                </a:lnTo>
                <a:lnTo>
                  <a:pt x="996" y="901"/>
                </a:lnTo>
                <a:lnTo>
                  <a:pt x="993" y="899"/>
                </a:lnTo>
                <a:lnTo>
                  <a:pt x="1061" y="875"/>
                </a:lnTo>
                <a:lnTo>
                  <a:pt x="1062" y="871"/>
                </a:lnTo>
                <a:lnTo>
                  <a:pt x="1062" y="873"/>
                </a:lnTo>
                <a:cubicBezTo>
                  <a:pt x="1056" y="897"/>
                  <a:pt x="1033" y="912"/>
                  <a:pt x="1009" y="909"/>
                </a:cubicBezTo>
                <a:cubicBezTo>
                  <a:pt x="985" y="906"/>
                  <a:pt x="967" y="886"/>
                  <a:pt x="967" y="861"/>
                </a:cubicBezTo>
                <a:lnTo>
                  <a:pt x="967" y="859"/>
                </a:lnTo>
                <a:lnTo>
                  <a:pt x="967" y="857"/>
                </a:lnTo>
                <a:lnTo>
                  <a:pt x="1061" y="872"/>
                </a:lnTo>
                <a:lnTo>
                  <a:pt x="1060" y="874"/>
                </a:lnTo>
                <a:lnTo>
                  <a:pt x="1062" y="858"/>
                </a:lnTo>
                <a:lnTo>
                  <a:pt x="1062" y="861"/>
                </a:lnTo>
                <a:lnTo>
                  <a:pt x="1062" y="865"/>
                </a:lnTo>
                <a:lnTo>
                  <a:pt x="1062" y="866"/>
                </a:lnTo>
                <a:cubicBezTo>
                  <a:pt x="1062" y="892"/>
                  <a:pt x="1043" y="913"/>
                  <a:pt x="1017" y="914"/>
                </a:cubicBezTo>
                <a:cubicBezTo>
                  <a:pt x="992" y="916"/>
                  <a:pt x="970" y="897"/>
                  <a:pt x="967" y="872"/>
                </a:cubicBezTo>
                <a:lnTo>
                  <a:pt x="966" y="867"/>
                </a:lnTo>
                <a:cubicBezTo>
                  <a:pt x="966" y="864"/>
                  <a:pt x="966" y="861"/>
                  <a:pt x="966" y="857"/>
                </a:cubicBezTo>
                <a:lnTo>
                  <a:pt x="967" y="852"/>
                </a:lnTo>
                <a:cubicBezTo>
                  <a:pt x="969" y="832"/>
                  <a:pt x="983" y="815"/>
                  <a:pt x="1003" y="810"/>
                </a:cubicBezTo>
                <a:lnTo>
                  <a:pt x="1005" y="810"/>
                </a:lnTo>
                <a:cubicBezTo>
                  <a:pt x="1012" y="808"/>
                  <a:pt x="1020" y="808"/>
                  <a:pt x="1028" y="810"/>
                </a:cubicBezTo>
                <a:lnTo>
                  <a:pt x="1030" y="810"/>
                </a:lnTo>
                <a:cubicBezTo>
                  <a:pt x="1054" y="816"/>
                  <a:pt x="1069" y="839"/>
                  <a:pt x="1066" y="863"/>
                </a:cubicBezTo>
                <a:cubicBezTo>
                  <a:pt x="1063" y="887"/>
                  <a:pt x="1043" y="905"/>
                  <a:pt x="1018" y="905"/>
                </a:cubicBezTo>
                <a:lnTo>
                  <a:pt x="1017" y="905"/>
                </a:lnTo>
                <a:cubicBezTo>
                  <a:pt x="991" y="905"/>
                  <a:pt x="969" y="883"/>
                  <a:pt x="969" y="857"/>
                </a:cubicBezTo>
                <a:lnTo>
                  <a:pt x="969" y="854"/>
                </a:lnTo>
                <a:lnTo>
                  <a:pt x="971" y="866"/>
                </a:lnTo>
                <a:lnTo>
                  <a:pt x="970" y="864"/>
                </a:lnTo>
                <a:lnTo>
                  <a:pt x="1064" y="864"/>
                </a:lnTo>
                <a:lnTo>
                  <a:pt x="1062" y="869"/>
                </a:lnTo>
                <a:lnTo>
                  <a:pt x="1061" y="872"/>
                </a:lnTo>
                <a:cubicBezTo>
                  <a:pt x="1054" y="892"/>
                  <a:pt x="1036" y="905"/>
                  <a:pt x="1015" y="905"/>
                </a:cubicBezTo>
                <a:lnTo>
                  <a:pt x="1014" y="905"/>
                </a:lnTo>
                <a:lnTo>
                  <a:pt x="1008" y="905"/>
                </a:lnTo>
                <a:lnTo>
                  <a:pt x="1003" y="905"/>
                </a:lnTo>
                <a:cubicBezTo>
                  <a:pt x="990" y="905"/>
                  <a:pt x="978" y="900"/>
                  <a:pt x="969" y="891"/>
                </a:cubicBezTo>
                <a:lnTo>
                  <a:pt x="967" y="888"/>
                </a:lnTo>
                <a:cubicBezTo>
                  <a:pt x="962" y="884"/>
                  <a:pt x="958" y="878"/>
                  <a:pt x="956" y="872"/>
                </a:cubicBezTo>
                <a:lnTo>
                  <a:pt x="954" y="867"/>
                </a:lnTo>
                <a:lnTo>
                  <a:pt x="952" y="863"/>
                </a:lnTo>
                <a:lnTo>
                  <a:pt x="998" y="895"/>
                </a:lnTo>
                <a:lnTo>
                  <a:pt x="996" y="895"/>
                </a:lnTo>
                <a:lnTo>
                  <a:pt x="995" y="895"/>
                </a:lnTo>
                <a:lnTo>
                  <a:pt x="1042" y="856"/>
                </a:lnTo>
                <a:lnTo>
                  <a:pt x="1041" y="862"/>
                </a:lnTo>
                <a:cubicBezTo>
                  <a:pt x="1041" y="864"/>
                  <a:pt x="1040" y="867"/>
                  <a:pt x="1039" y="870"/>
                </a:cubicBezTo>
                <a:lnTo>
                  <a:pt x="1037" y="874"/>
                </a:lnTo>
                <a:cubicBezTo>
                  <a:pt x="1030" y="893"/>
                  <a:pt x="1012" y="905"/>
                  <a:pt x="992" y="905"/>
                </a:cubicBezTo>
                <a:cubicBezTo>
                  <a:pt x="971" y="905"/>
                  <a:pt x="953" y="891"/>
                  <a:pt x="947" y="872"/>
                </a:cubicBezTo>
                <a:lnTo>
                  <a:pt x="946" y="871"/>
                </a:lnTo>
                <a:cubicBezTo>
                  <a:pt x="945" y="866"/>
                  <a:pt x="944" y="861"/>
                  <a:pt x="944" y="855"/>
                </a:cubicBezTo>
                <a:lnTo>
                  <a:pt x="944" y="852"/>
                </a:lnTo>
                <a:lnTo>
                  <a:pt x="944" y="859"/>
                </a:lnTo>
                <a:lnTo>
                  <a:pt x="944" y="856"/>
                </a:lnTo>
                <a:lnTo>
                  <a:pt x="946" y="864"/>
                </a:lnTo>
                <a:lnTo>
                  <a:pt x="945" y="863"/>
                </a:lnTo>
                <a:lnTo>
                  <a:pt x="1036" y="865"/>
                </a:lnTo>
                <a:lnTo>
                  <a:pt x="1037" y="862"/>
                </a:lnTo>
                <a:lnTo>
                  <a:pt x="1036" y="864"/>
                </a:lnTo>
                <a:cubicBezTo>
                  <a:pt x="1030" y="887"/>
                  <a:pt x="1008" y="903"/>
                  <a:pt x="984" y="900"/>
                </a:cubicBezTo>
                <a:cubicBezTo>
                  <a:pt x="960" y="897"/>
                  <a:pt x="941" y="876"/>
                  <a:pt x="941" y="852"/>
                </a:cubicBezTo>
                <a:lnTo>
                  <a:pt x="942" y="843"/>
                </a:lnTo>
                <a:lnTo>
                  <a:pt x="942" y="838"/>
                </a:lnTo>
                <a:cubicBezTo>
                  <a:pt x="945" y="814"/>
                  <a:pt x="964" y="796"/>
                  <a:pt x="988" y="795"/>
                </a:cubicBezTo>
                <a:cubicBezTo>
                  <a:pt x="1011" y="793"/>
                  <a:pt x="1032" y="810"/>
                  <a:pt x="1037" y="833"/>
                </a:cubicBezTo>
                <a:lnTo>
                  <a:pt x="1038" y="836"/>
                </a:lnTo>
                <a:cubicBezTo>
                  <a:pt x="1038" y="839"/>
                  <a:pt x="1038" y="842"/>
                  <a:pt x="1038" y="845"/>
                </a:cubicBezTo>
                <a:lnTo>
                  <a:pt x="1038" y="847"/>
                </a:lnTo>
                <a:cubicBezTo>
                  <a:pt x="1038" y="869"/>
                  <a:pt x="1024" y="888"/>
                  <a:pt x="1003" y="894"/>
                </a:cubicBezTo>
                <a:cubicBezTo>
                  <a:pt x="982" y="899"/>
                  <a:pt x="960" y="891"/>
                  <a:pt x="949" y="872"/>
                </a:cubicBezTo>
                <a:lnTo>
                  <a:pt x="948" y="870"/>
                </a:lnTo>
                <a:lnTo>
                  <a:pt x="955" y="879"/>
                </a:lnTo>
                <a:lnTo>
                  <a:pt x="953" y="876"/>
                </a:lnTo>
                <a:lnTo>
                  <a:pt x="1020" y="876"/>
                </a:lnTo>
                <a:lnTo>
                  <a:pt x="1021" y="875"/>
                </a:lnTo>
                <a:lnTo>
                  <a:pt x="1019" y="877"/>
                </a:lnTo>
                <a:cubicBezTo>
                  <a:pt x="1008" y="892"/>
                  <a:pt x="989" y="899"/>
                  <a:pt x="971" y="894"/>
                </a:cubicBezTo>
                <a:cubicBezTo>
                  <a:pt x="952" y="890"/>
                  <a:pt x="939" y="875"/>
                  <a:pt x="935" y="857"/>
                </a:cubicBezTo>
                <a:lnTo>
                  <a:pt x="933" y="848"/>
                </a:lnTo>
                <a:lnTo>
                  <a:pt x="933" y="843"/>
                </a:lnTo>
                <a:lnTo>
                  <a:pt x="1027" y="850"/>
                </a:lnTo>
                <a:lnTo>
                  <a:pt x="1027" y="849"/>
                </a:lnTo>
                <a:lnTo>
                  <a:pt x="1027" y="852"/>
                </a:lnTo>
                <a:cubicBezTo>
                  <a:pt x="1023" y="868"/>
                  <a:pt x="1013" y="881"/>
                  <a:pt x="998" y="887"/>
                </a:cubicBezTo>
                <a:cubicBezTo>
                  <a:pt x="983" y="893"/>
                  <a:pt x="966" y="891"/>
                  <a:pt x="953" y="882"/>
                </a:cubicBezTo>
                <a:lnTo>
                  <a:pt x="949" y="880"/>
                </a:lnTo>
                <a:lnTo>
                  <a:pt x="945" y="877"/>
                </a:lnTo>
                <a:lnTo>
                  <a:pt x="1010" y="868"/>
                </a:lnTo>
                <a:lnTo>
                  <a:pt x="1008" y="870"/>
                </a:lnTo>
                <a:lnTo>
                  <a:pt x="1014" y="862"/>
                </a:lnTo>
                <a:lnTo>
                  <a:pt x="1013" y="864"/>
                </a:lnTo>
                <a:cubicBezTo>
                  <a:pt x="1003" y="884"/>
                  <a:pt x="981" y="894"/>
                  <a:pt x="959" y="889"/>
                </a:cubicBezTo>
                <a:cubicBezTo>
                  <a:pt x="937" y="884"/>
                  <a:pt x="922" y="865"/>
                  <a:pt x="922" y="842"/>
                </a:cubicBezTo>
                <a:lnTo>
                  <a:pt x="922" y="838"/>
                </a:lnTo>
                <a:lnTo>
                  <a:pt x="922" y="833"/>
                </a:lnTo>
                <a:lnTo>
                  <a:pt x="922" y="828"/>
                </a:lnTo>
                <a:lnTo>
                  <a:pt x="922" y="835"/>
                </a:lnTo>
                <a:lnTo>
                  <a:pt x="922" y="832"/>
                </a:lnTo>
                <a:cubicBezTo>
                  <a:pt x="921" y="824"/>
                  <a:pt x="922" y="817"/>
                  <a:pt x="924" y="810"/>
                </a:cubicBezTo>
                <a:lnTo>
                  <a:pt x="924" y="808"/>
                </a:lnTo>
                <a:cubicBezTo>
                  <a:pt x="932" y="786"/>
                  <a:pt x="954" y="772"/>
                  <a:pt x="978" y="776"/>
                </a:cubicBezTo>
                <a:cubicBezTo>
                  <a:pt x="1001" y="780"/>
                  <a:pt x="1018" y="800"/>
                  <a:pt x="1018" y="823"/>
                </a:cubicBezTo>
                <a:lnTo>
                  <a:pt x="1018" y="825"/>
                </a:lnTo>
                <a:lnTo>
                  <a:pt x="1017" y="819"/>
                </a:lnTo>
                <a:lnTo>
                  <a:pt x="1018" y="822"/>
                </a:lnTo>
                <a:cubicBezTo>
                  <a:pt x="1018" y="824"/>
                  <a:pt x="1018" y="827"/>
                  <a:pt x="1018" y="829"/>
                </a:cubicBezTo>
                <a:lnTo>
                  <a:pt x="1018" y="832"/>
                </a:lnTo>
                <a:lnTo>
                  <a:pt x="1018" y="833"/>
                </a:lnTo>
                <a:lnTo>
                  <a:pt x="922" y="833"/>
                </a:lnTo>
                <a:lnTo>
                  <a:pt x="923" y="836"/>
                </a:lnTo>
                <a:lnTo>
                  <a:pt x="922" y="832"/>
                </a:lnTo>
                <a:lnTo>
                  <a:pt x="922" y="830"/>
                </a:lnTo>
                <a:lnTo>
                  <a:pt x="922" y="827"/>
                </a:lnTo>
                <a:lnTo>
                  <a:pt x="969" y="867"/>
                </a:lnTo>
                <a:lnTo>
                  <a:pt x="968" y="867"/>
                </a:lnTo>
                <a:lnTo>
                  <a:pt x="1005" y="850"/>
                </a:lnTo>
                <a:lnTo>
                  <a:pt x="1003" y="853"/>
                </a:lnTo>
                <a:cubicBezTo>
                  <a:pt x="999" y="857"/>
                  <a:pt x="995" y="860"/>
                  <a:pt x="991" y="863"/>
                </a:cubicBezTo>
                <a:lnTo>
                  <a:pt x="988" y="865"/>
                </a:lnTo>
                <a:cubicBezTo>
                  <a:pt x="966" y="878"/>
                  <a:pt x="937" y="871"/>
                  <a:pt x="923" y="849"/>
                </a:cubicBezTo>
                <a:lnTo>
                  <a:pt x="917" y="839"/>
                </a:lnTo>
                <a:lnTo>
                  <a:pt x="915" y="834"/>
                </a:lnTo>
                <a:lnTo>
                  <a:pt x="921" y="843"/>
                </a:lnTo>
                <a:lnTo>
                  <a:pt x="917" y="839"/>
                </a:lnTo>
                <a:lnTo>
                  <a:pt x="955" y="857"/>
                </a:lnTo>
                <a:lnTo>
                  <a:pt x="951" y="857"/>
                </a:lnTo>
                <a:lnTo>
                  <a:pt x="950" y="857"/>
                </a:lnTo>
                <a:cubicBezTo>
                  <a:pt x="924" y="857"/>
                  <a:pt x="902" y="836"/>
                  <a:pt x="902" y="809"/>
                </a:cubicBezTo>
                <a:lnTo>
                  <a:pt x="902" y="806"/>
                </a:lnTo>
                <a:lnTo>
                  <a:pt x="902" y="804"/>
                </a:lnTo>
                <a:lnTo>
                  <a:pt x="998" y="804"/>
                </a:lnTo>
                <a:lnTo>
                  <a:pt x="998" y="807"/>
                </a:lnTo>
                <a:lnTo>
                  <a:pt x="998" y="809"/>
                </a:lnTo>
                <a:lnTo>
                  <a:pt x="902" y="809"/>
                </a:lnTo>
                <a:lnTo>
                  <a:pt x="902" y="806"/>
                </a:lnTo>
                <a:lnTo>
                  <a:pt x="903" y="807"/>
                </a:lnTo>
                <a:lnTo>
                  <a:pt x="902" y="797"/>
                </a:lnTo>
                <a:lnTo>
                  <a:pt x="902" y="795"/>
                </a:lnTo>
                <a:lnTo>
                  <a:pt x="998" y="795"/>
                </a:lnTo>
                <a:lnTo>
                  <a:pt x="998" y="793"/>
                </a:lnTo>
                <a:lnTo>
                  <a:pt x="998" y="802"/>
                </a:lnTo>
                <a:lnTo>
                  <a:pt x="998" y="807"/>
                </a:lnTo>
                <a:lnTo>
                  <a:pt x="998" y="798"/>
                </a:lnTo>
                <a:lnTo>
                  <a:pt x="998" y="800"/>
                </a:lnTo>
                <a:lnTo>
                  <a:pt x="903" y="809"/>
                </a:lnTo>
                <a:lnTo>
                  <a:pt x="903" y="807"/>
                </a:lnTo>
                <a:lnTo>
                  <a:pt x="903" y="803"/>
                </a:lnTo>
                <a:lnTo>
                  <a:pt x="903" y="798"/>
                </a:lnTo>
                <a:lnTo>
                  <a:pt x="903" y="805"/>
                </a:lnTo>
                <a:lnTo>
                  <a:pt x="903" y="802"/>
                </a:lnTo>
                <a:lnTo>
                  <a:pt x="909" y="818"/>
                </a:lnTo>
                <a:lnTo>
                  <a:pt x="906" y="814"/>
                </a:lnTo>
                <a:lnTo>
                  <a:pt x="971" y="832"/>
                </a:lnTo>
                <a:lnTo>
                  <a:pt x="963" y="837"/>
                </a:lnTo>
                <a:lnTo>
                  <a:pt x="958" y="839"/>
                </a:lnTo>
                <a:cubicBezTo>
                  <a:pt x="942" y="846"/>
                  <a:pt x="922" y="843"/>
                  <a:pt x="908" y="831"/>
                </a:cubicBezTo>
                <a:lnTo>
                  <a:pt x="907" y="830"/>
                </a:lnTo>
                <a:lnTo>
                  <a:pt x="905" y="829"/>
                </a:lnTo>
                <a:lnTo>
                  <a:pt x="933" y="838"/>
                </a:lnTo>
                <a:lnTo>
                  <a:pt x="932" y="838"/>
                </a:lnTo>
                <a:lnTo>
                  <a:pt x="977" y="808"/>
                </a:lnTo>
                <a:lnTo>
                  <a:pt x="976" y="811"/>
                </a:lnTo>
                <a:lnTo>
                  <a:pt x="979" y="798"/>
                </a:lnTo>
                <a:lnTo>
                  <a:pt x="978" y="803"/>
                </a:lnTo>
                <a:lnTo>
                  <a:pt x="977" y="811"/>
                </a:lnTo>
                <a:lnTo>
                  <a:pt x="977" y="814"/>
                </a:lnTo>
                <a:cubicBezTo>
                  <a:pt x="973" y="831"/>
                  <a:pt x="960" y="845"/>
                  <a:pt x="943" y="850"/>
                </a:cubicBezTo>
                <a:cubicBezTo>
                  <a:pt x="926" y="856"/>
                  <a:pt x="908" y="851"/>
                  <a:pt x="896" y="838"/>
                </a:cubicBezTo>
                <a:lnTo>
                  <a:pt x="895" y="837"/>
                </a:lnTo>
                <a:cubicBezTo>
                  <a:pt x="886" y="828"/>
                  <a:pt x="880" y="816"/>
                  <a:pt x="880" y="803"/>
                </a:cubicBezTo>
                <a:lnTo>
                  <a:pt x="881" y="805"/>
                </a:lnTo>
                <a:lnTo>
                  <a:pt x="880" y="800"/>
                </a:lnTo>
                <a:cubicBezTo>
                  <a:pt x="879" y="786"/>
                  <a:pt x="883" y="773"/>
                  <a:pt x="892" y="763"/>
                </a:cubicBezTo>
                <a:cubicBezTo>
                  <a:pt x="901" y="753"/>
                  <a:pt x="914" y="747"/>
                  <a:pt x="928" y="747"/>
                </a:cubicBezTo>
                <a:lnTo>
                  <a:pt x="928" y="747"/>
                </a:lnTo>
                <a:lnTo>
                  <a:pt x="881" y="804"/>
                </a:lnTo>
                <a:lnTo>
                  <a:pt x="881" y="804"/>
                </a:lnTo>
                <a:lnTo>
                  <a:pt x="881" y="802"/>
                </a:lnTo>
                <a:lnTo>
                  <a:pt x="974" y="779"/>
                </a:lnTo>
                <a:lnTo>
                  <a:pt x="975" y="781"/>
                </a:lnTo>
                <a:cubicBezTo>
                  <a:pt x="975" y="785"/>
                  <a:pt x="976" y="789"/>
                  <a:pt x="976" y="792"/>
                </a:cubicBezTo>
                <a:lnTo>
                  <a:pt x="976" y="795"/>
                </a:lnTo>
                <a:cubicBezTo>
                  <a:pt x="976" y="821"/>
                  <a:pt x="954" y="843"/>
                  <a:pt x="928" y="843"/>
                </a:cubicBezTo>
                <a:lnTo>
                  <a:pt x="927" y="843"/>
                </a:lnTo>
                <a:cubicBezTo>
                  <a:pt x="907" y="843"/>
                  <a:pt x="890" y="831"/>
                  <a:pt x="882" y="813"/>
                </a:cubicBezTo>
                <a:lnTo>
                  <a:pt x="881" y="810"/>
                </a:lnTo>
                <a:lnTo>
                  <a:pt x="888" y="821"/>
                </a:lnTo>
                <a:lnTo>
                  <a:pt x="886" y="819"/>
                </a:lnTo>
                <a:lnTo>
                  <a:pt x="972" y="800"/>
                </a:lnTo>
                <a:lnTo>
                  <a:pt x="971" y="802"/>
                </a:lnTo>
                <a:cubicBezTo>
                  <a:pt x="970" y="807"/>
                  <a:pt x="969" y="811"/>
                  <a:pt x="967" y="814"/>
                </a:cubicBezTo>
                <a:lnTo>
                  <a:pt x="966" y="816"/>
                </a:lnTo>
                <a:cubicBezTo>
                  <a:pt x="958" y="833"/>
                  <a:pt x="941" y="843"/>
                  <a:pt x="923" y="843"/>
                </a:cubicBezTo>
                <a:cubicBezTo>
                  <a:pt x="905" y="843"/>
                  <a:pt x="888" y="833"/>
                  <a:pt x="880" y="816"/>
                </a:cubicBezTo>
                <a:lnTo>
                  <a:pt x="877" y="811"/>
                </a:lnTo>
                <a:lnTo>
                  <a:pt x="876" y="808"/>
                </a:lnTo>
                <a:lnTo>
                  <a:pt x="921" y="838"/>
                </a:lnTo>
                <a:lnTo>
                  <a:pt x="918" y="838"/>
                </a:lnTo>
                <a:lnTo>
                  <a:pt x="916" y="838"/>
                </a:lnTo>
                <a:cubicBezTo>
                  <a:pt x="896" y="838"/>
                  <a:pt x="878" y="826"/>
                  <a:pt x="871" y="807"/>
                </a:cubicBezTo>
                <a:lnTo>
                  <a:pt x="869" y="802"/>
                </a:lnTo>
                <a:lnTo>
                  <a:pt x="868" y="798"/>
                </a:lnTo>
                <a:lnTo>
                  <a:pt x="959" y="793"/>
                </a:lnTo>
                <a:lnTo>
                  <a:pt x="959" y="794"/>
                </a:lnTo>
                <a:lnTo>
                  <a:pt x="958" y="799"/>
                </a:lnTo>
                <a:cubicBezTo>
                  <a:pt x="954" y="822"/>
                  <a:pt x="934" y="838"/>
                  <a:pt x="910" y="838"/>
                </a:cubicBezTo>
                <a:lnTo>
                  <a:pt x="909" y="838"/>
                </a:lnTo>
                <a:lnTo>
                  <a:pt x="957" y="790"/>
                </a:lnTo>
                <a:lnTo>
                  <a:pt x="957" y="793"/>
                </a:lnTo>
                <a:lnTo>
                  <a:pt x="957" y="795"/>
                </a:lnTo>
                <a:lnTo>
                  <a:pt x="861" y="795"/>
                </a:lnTo>
                <a:lnTo>
                  <a:pt x="861" y="793"/>
                </a:lnTo>
                <a:lnTo>
                  <a:pt x="861" y="790"/>
                </a:lnTo>
                <a:lnTo>
                  <a:pt x="861" y="785"/>
                </a:lnTo>
                <a:lnTo>
                  <a:pt x="861" y="786"/>
                </a:lnTo>
                <a:lnTo>
                  <a:pt x="861" y="782"/>
                </a:lnTo>
                <a:lnTo>
                  <a:pt x="955" y="788"/>
                </a:lnTo>
                <a:lnTo>
                  <a:pt x="954" y="792"/>
                </a:lnTo>
                <a:lnTo>
                  <a:pt x="955" y="780"/>
                </a:lnTo>
                <a:lnTo>
                  <a:pt x="955" y="785"/>
                </a:lnTo>
                <a:lnTo>
                  <a:pt x="923" y="740"/>
                </a:lnTo>
                <a:lnTo>
                  <a:pt x="926" y="741"/>
                </a:lnTo>
                <a:lnTo>
                  <a:pt x="895" y="741"/>
                </a:lnTo>
                <a:lnTo>
                  <a:pt x="898" y="740"/>
                </a:lnTo>
                <a:lnTo>
                  <a:pt x="867" y="799"/>
                </a:lnTo>
                <a:lnTo>
                  <a:pt x="866" y="794"/>
                </a:lnTo>
                <a:lnTo>
                  <a:pt x="872" y="807"/>
                </a:lnTo>
                <a:lnTo>
                  <a:pt x="869" y="803"/>
                </a:lnTo>
                <a:lnTo>
                  <a:pt x="937" y="815"/>
                </a:lnTo>
                <a:lnTo>
                  <a:pt x="936" y="815"/>
                </a:lnTo>
                <a:lnTo>
                  <a:pt x="933" y="818"/>
                </a:lnTo>
                <a:cubicBezTo>
                  <a:pt x="920" y="829"/>
                  <a:pt x="903" y="832"/>
                  <a:pt x="887" y="826"/>
                </a:cubicBezTo>
                <a:cubicBezTo>
                  <a:pt x="871" y="821"/>
                  <a:pt x="859" y="808"/>
                  <a:pt x="856" y="791"/>
                </a:cubicBezTo>
                <a:lnTo>
                  <a:pt x="854" y="786"/>
                </a:lnTo>
                <a:lnTo>
                  <a:pt x="853" y="781"/>
                </a:lnTo>
                <a:cubicBezTo>
                  <a:pt x="852" y="776"/>
                  <a:pt x="852" y="770"/>
                  <a:pt x="853" y="765"/>
                </a:cubicBezTo>
                <a:lnTo>
                  <a:pt x="853" y="761"/>
                </a:lnTo>
                <a:lnTo>
                  <a:pt x="853" y="768"/>
                </a:lnTo>
                <a:lnTo>
                  <a:pt x="853" y="766"/>
                </a:lnTo>
                <a:lnTo>
                  <a:pt x="948" y="776"/>
                </a:lnTo>
                <a:lnTo>
                  <a:pt x="948" y="778"/>
                </a:lnTo>
                <a:cubicBezTo>
                  <a:pt x="947" y="781"/>
                  <a:pt x="946" y="784"/>
                  <a:pt x="945" y="787"/>
                </a:cubicBezTo>
                <a:lnTo>
                  <a:pt x="944" y="789"/>
                </a:lnTo>
                <a:cubicBezTo>
                  <a:pt x="937" y="807"/>
                  <a:pt x="920" y="819"/>
                  <a:pt x="901" y="819"/>
                </a:cubicBezTo>
                <a:cubicBezTo>
                  <a:pt x="883" y="820"/>
                  <a:pt x="865" y="810"/>
                  <a:pt x="857" y="793"/>
                </a:cubicBezTo>
                <a:lnTo>
                  <a:pt x="856" y="791"/>
                </a:lnTo>
                <a:cubicBezTo>
                  <a:pt x="855" y="789"/>
                  <a:pt x="854" y="787"/>
                  <a:pt x="853" y="785"/>
                </a:cubicBezTo>
                <a:lnTo>
                  <a:pt x="852" y="782"/>
                </a:lnTo>
                <a:lnTo>
                  <a:pt x="897" y="814"/>
                </a:lnTo>
                <a:lnTo>
                  <a:pt x="896" y="814"/>
                </a:lnTo>
                <a:cubicBezTo>
                  <a:pt x="870" y="814"/>
                  <a:pt x="848" y="793"/>
                  <a:pt x="848" y="766"/>
                </a:cubicBezTo>
                <a:lnTo>
                  <a:pt x="848" y="764"/>
                </a:lnTo>
                <a:lnTo>
                  <a:pt x="848" y="762"/>
                </a:lnTo>
                <a:lnTo>
                  <a:pt x="896" y="810"/>
                </a:lnTo>
                <a:lnTo>
                  <a:pt x="896" y="810"/>
                </a:lnTo>
                <a:lnTo>
                  <a:pt x="939" y="783"/>
                </a:lnTo>
                <a:lnTo>
                  <a:pt x="940" y="782"/>
                </a:lnTo>
                <a:lnTo>
                  <a:pt x="939" y="784"/>
                </a:lnTo>
                <a:lnTo>
                  <a:pt x="894" y="718"/>
                </a:lnTo>
                <a:lnTo>
                  <a:pt x="896" y="718"/>
                </a:lnTo>
                <a:lnTo>
                  <a:pt x="897" y="718"/>
                </a:lnTo>
                <a:lnTo>
                  <a:pt x="850" y="774"/>
                </a:lnTo>
                <a:lnTo>
                  <a:pt x="849" y="771"/>
                </a:lnTo>
                <a:lnTo>
                  <a:pt x="851" y="779"/>
                </a:lnTo>
                <a:lnTo>
                  <a:pt x="848" y="769"/>
                </a:lnTo>
                <a:lnTo>
                  <a:pt x="847" y="765"/>
                </a:lnTo>
                <a:lnTo>
                  <a:pt x="851" y="776"/>
                </a:lnTo>
                <a:lnTo>
                  <a:pt x="850" y="774"/>
                </a:lnTo>
                <a:lnTo>
                  <a:pt x="927" y="786"/>
                </a:lnTo>
                <a:lnTo>
                  <a:pt x="926" y="787"/>
                </a:lnTo>
                <a:lnTo>
                  <a:pt x="938" y="767"/>
                </a:lnTo>
                <a:lnTo>
                  <a:pt x="937" y="770"/>
                </a:lnTo>
                <a:lnTo>
                  <a:pt x="936" y="774"/>
                </a:lnTo>
                <a:cubicBezTo>
                  <a:pt x="935" y="778"/>
                  <a:pt x="933" y="783"/>
                  <a:pt x="930" y="787"/>
                </a:cubicBezTo>
                <a:lnTo>
                  <a:pt x="929" y="789"/>
                </a:lnTo>
                <a:cubicBezTo>
                  <a:pt x="918" y="805"/>
                  <a:pt x="899" y="813"/>
                  <a:pt x="880" y="809"/>
                </a:cubicBezTo>
                <a:cubicBezTo>
                  <a:pt x="861" y="805"/>
                  <a:pt x="846" y="790"/>
                  <a:pt x="842" y="771"/>
                </a:cubicBezTo>
                <a:lnTo>
                  <a:pt x="842" y="771"/>
                </a:lnTo>
                <a:lnTo>
                  <a:pt x="841" y="767"/>
                </a:lnTo>
                <a:cubicBezTo>
                  <a:pt x="840" y="765"/>
                  <a:pt x="840" y="763"/>
                  <a:pt x="840" y="760"/>
                </a:cubicBezTo>
                <a:lnTo>
                  <a:pt x="839" y="750"/>
                </a:lnTo>
                <a:lnTo>
                  <a:pt x="839" y="747"/>
                </a:lnTo>
                <a:cubicBezTo>
                  <a:pt x="839" y="721"/>
                  <a:pt x="860" y="699"/>
                  <a:pt x="887" y="699"/>
                </a:cubicBezTo>
                <a:lnTo>
                  <a:pt x="887" y="699"/>
                </a:lnTo>
                <a:cubicBezTo>
                  <a:pt x="910" y="699"/>
                  <a:pt x="930" y="716"/>
                  <a:pt x="935" y="738"/>
                </a:cubicBezTo>
                <a:cubicBezTo>
                  <a:pt x="939" y="760"/>
                  <a:pt x="927" y="783"/>
                  <a:pt x="906" y="792"/>
                </a:cubicBezTo>
                <a:lnTo>
                  <a:pt x="899" y="795"/>
                </a:lnTo>
                <a:lnTo>
                  <a:pt x="892" y="797"/>
                </a:lnTo>
                <a:cubicBezTo>
                  <a:pt x="887" y="799"/>
                  <a:pt x="881" y="800"/>
                  <a:pt x="875" y="800"/>
                </a:cubicBezTo>
                <a:lnTo>
                  <a:pt x="872" y="800"/>
                </a:lnTo>
                <a:cubicBezTo>
                  <a:pt x="848" y="800"/>
                  <a:pt x="827" y="782"/>
                  <a:pt x="825" y="757"/>
                </a:cubicBezTo>
                <a:lnTo>
                  <a:pt x="824" y="752"/>
                </a:lnTo>
                <a:cubicBezTo>
                  <a:pt x="823" y="739"/>
                  <a:pt x="827" y="725"/>
                  <a:pt x="836" y="715"/>
                </a:cubicBezTo>
                <a:cubicBezTo>
                  <a:pt x="845" y="705"/>
                  <a:pt x="858" y="699"/>
                  <a:pt x="872" y="699"/>
                </a:cubicBezTo>
                <a:lnTo>
                  <a:pt x="872" y="699"/>
                </a:lnTo>
                <a:lnTo>
                  <a:pt x="830" y="769"/>
                </a:lnTo>
                <a:lnTo>
                  <a:pt x="828" y="766"/>
                </a:lnTo>
                <a:lnTo>
                  <a:pt x="837" y="778"/>
                </a:lnTo>
                <a:lnTo>
                  <a:pt x="836" y="777"/>
                </a:lnTo>
                <a:lnTo>
                  <a:pt x="916" y="731"/>
                </a:lnTo>
                <a:lnTo>
                  <a:pt x="917" y="734"/>
                </a:lnTo>
                <a:lnTo>
                  <a:pt x="918" y="740"/>
                </a:lnTo>
                <a:cubicBezTo>
                  <a:pt x="922" y="754"/>
                  <a:pt x="919" y="770"/>
                  <a:pt x="910" y="782"/>
                </a:cubicBezTo>
                <a:cubicBezTo>
                  <a:pt x="901" y="793"/>
                  <a:pt x="887" y="800"/>
                  <a:pt x="872" y="800"/>
                </a:cubicBezTo>
                <a:lnTo>
                  <a:pt x="871" y="800"/>
                </a:lnTo>
                <a:cubicBezTo>
                  <a:pt x="848" y="800"/>
                  <a:pt x="828" y="784"/>
                  <a:pt x="824" y="761"/>
                </a:cubicBezTo>
                <a:lnTo>
                  <a:pt x="823" y="756"/>
                </a:lnTo>
                <a:lnTo>
                  <a:pt x="826" y="764"/>
                </a:lnTo>
                <a:lnTo>
                  <a:pt x="824" y="760"/>
                </a:lnTo>
                <a:lnTo>
                  <a:pt x="899" y="780"/>
                </a:lnTo>
                <a:lnTo>
                  <a:pt x="897" y="782"/>
                </a:lnTo>
                <a:lnTo>
                  <a:pt x="894" y="784"/>
                </a:lnTo>
                <a:cubicBezTo>
                  <a:pt x="877" y="799"/>
                  <a:pt x="851" y="799"/>
                  <a:pt x="833" y="785"/>
                </a:cubicBezTo>
                <a:lnTo>
                  <a:pt x="831" y="783"/>
                </a:lnTo>
                <a:cubicBezTo>
                  <a:pt x="828" y="781"/>
                  <a:pt x="826" y="778"/>
                  <a:pt x="823" y="775"/>
                </a:cubicBezTo>
                <a:lnTo>
                  <a:pt x="818" y="768"/>
                </a:lnTo>
                <a:lnTo>
                  <a:pt x="815" y="763"/>
                </a:lnTo>
                <a:cubicBezTo>
                  <a:pt x="813" y="760"/>
                  <a:pt x="812" y="756"/>
                  <a:pt x="810" y="753"/>
                </a:cubicBezTo>
                <a:lnTo>
                  <a:pt x="809" y="749"/>
                </a:lnTo>
                <a:lnTo>
                  <a:pt x="902" y="728"/>
                </a:lnTo>
                <a:lnTo>
                  <a:pt x="903" y="738"/>
                </a:lnTo>
                <a:lnTo>
                  <a:pt x="903" y="743"/>
                </a:lnTo>
                <a:cubicBezTo>
                  <a:pt x="903" y="749"/>
                  <a:pt x="902" y="756"/>
                  <a:pt x="899" y="762"/>
                </a:cubicBezTo>
                <a:lnTo>
                  <a:pt x="898" y="765"/>
                </a:lnTo>
                <a:cubicBezTo>
                  <a:pt x="893" y="777"/>
                  <a:pt x="883" y="786"/>
                  <a:pt x="871" y="791"/>
                </a:cubicBezTo>
                <a:lnTo>
                  <a:pt x="869" y="792"/>
                </a:lnTo>
                <a:cubicBezTo>
                  <a:pt x="846" y="801"/>
                  <a:pt x="821" y="792"/>
                  <a:pt x="809" y="771"/>
                </a:cubicBezTo>
                <a:lnTo>
                  <a:pt x="807" y="768"/>
                </a:lnTo>
                <a:lnTo>
                  <a:pt x="804" y="763"/>
                </a:lnTo>
                <a:lnTo>
                  <a:pt x="845" y="786"/>
                </a:lnTo>
                <a:lnTo>
                  <a:pt x="843" y="786"/>
                </a:lnTo>
                <a:lnTo>
                  <a:pt x="841" y="786"/>
                </a:lnTo>
                <a:cubicBezTo>
                  <a:pt x="824" y="786"/>
                  <a:pt x="808" y="777"/>
                  <a:pt x="800" y="763"/>
                </a:cubicBezTo>
                <a:lnTo>
                  <a:pt x="798" y="760"/>
                </a:lnTo>
                <a:lnTo>
                  <a:pt x="806" y="769"/>
                </a:lnTo>
                <a:lnTo>
                  <a:pt x="804" y="767"/>
                </a:lnTo>
                <a:lnTo>
                  <a:pt x="837" y="781"/>
                </a:lnTo>
                <a:lnTo>
                  <a:pt x="837" y="781"/>
                </a:lnTo>
                <a:cubicBezTo>
                  <a:pt x="814" y="781"/>
                  <a:pt x="794" y="765"/>
                  <a:pt x="790" y="743"/>
                </a:cubicBezTo>
                <a:lnTo>
                  <a:pt x="790" y="744"/>
                </a:lnTo>
                <a:lnTo>
                  <a:pt x="789" y="739"/>
                </a:lnTo>
                <a:lnTo>
                  <a:pt x="823" y="771"/>
                </a:lnTo>
                <a:lnTo>
                  <a:pt x="821" y="770"/>
                </a:lnTo>
                <a:lnTo>
                  <a:pt x="844" y="770"/>
                </a:lnTo>
                <a:lnTo>
                  <a:pt x="842" y="771"/>
                </a:lnTo>
                <a:cubicBezTo>
                  <a:pt x="827" y="774"/>
                  <a:pt x="811" y="770"/>
                  <a:pt x="799" y="760"/>
                </a:cubicBezTo>
                <a:cubicBezTo>
                  <a:pt x="787" y="750"/>
                  <a:pt x="781" y="735"/>
                  <a:pt x="783" y="719"/>
                </a:cubicBezTo>
                <a:lnTo>
                  <a:pt x="783" y="714"/>
                </a:lnTo>
                <a:lnTo>
                  <a:pt x="788" y="740"/>
                </a:lnTo>
                <a:lnTo>
                  <a:pt x="786" y="735"/>
                </a:lnTo>
                <a:lnTo>
                  <a:pt x="828" y="762"/>
                </a:lnTo>
                <a:lnTo>
                  <a:pt x="827" y="762"/>
                </a:lnTo>
                <a:lnTo>
                  <a:pt x="826" y="762"/>
                </a:lnTo>
                <a:cubicBezTo>
                  <a:pt x="803" y="762"/>
                  <a:pt x="783" y="745"/>
                  <a:pt x="779" y="722"/>
                </a:cubicBezTo>
                <a:lnTo>
                  <a:pt x="779" y="719"/>
                </a:lnTo>
                <a:lnTo>
                  <a:pt x="780" y="726"/>
                </a:lnTo>
                <a:lnTo>
                  <a:pt x="780" y="725"/>
                </a:lnTo>
                <a:lnTo>
                  <a:pt x="873" y="709"/>
                </a:lnTo>
                <a:lnTo>
                  <a:pt x="873" y="711"/>
                </a:lnTo>
                <a:lnTo>
                  <a:pt x="873" y="715"/>
                </a:lnTo>
                <a:lnTo>
                  <a:pt x="873" y="718"/>
                </a:lnTo>
                <a:lnTo>
                  <a:pt x="873" y="719"/>
                </a:lnTo>
                <a:lnTo>
                  <a:pt x="777" y="719"/>
                </a:lnTo>
                <a:lnTo>
                  <a:pt x="778" y="711"/>
                </a:lnTo>
                <a:lnTo>
                  <a:pt x="778" y="712"/>
                </a:lnTo>
                <a:lnTo>
                  <a:pt x="778" y="707"/>
                </a:lnTo>
                <a:lnTo>
                  <a:pt x="778" y="704"/>
                </a:lnTo>
                <a:lnTo>
                  <a:pt x="826" y="752"/>
                </a:lnTo>
                <a:lnTo>
                  <a:pt x="822" y="752"/>
                </a:lnTo>
                <a:lnTo>
                  <a:pt x="868" y="717"/>
                </a:lnTo>
                <a:lnTo>
                  <a:pt x="865" y="727"/>
                </a:lnTo>
                <a:lnTo>
                  <a:pt x="864" y="731"/>
                </a:lnTo>
                <a:cubicBezTo>
                  <a:pt x="857" y="750"/>
                  <a:pt x="837" y="763"/>
                  <a:pt x="816" y="762"/>
                </a:cubicBezTo>
                <a:cubicBezTo>
                  <a:pt x="795" y="761"/>
                  <a:pt x="777" y="746"/>
                  <a:pt x="772" y="726"/>
                </a:cubicBezTo>
                <a:lnTo>
                  <a:pt x="772" y="723"/>
                </a:lnTo>
                <a:lnTo>
                  <a:pt x="770" y="717"/>
                </a:lnTo>
                <a:lnTo>
                  <a:pt x="816" y="752"/>
                </a:lnTo>
                <a:lnTo>
                  <a:pt x="815" y="752"/>
                </a:lnTo>
                <a:lnTo>
                  <a:pt x="814" y="752"/>
                </a:lnTo>
                <a:cubicBezTo>
                  <a:pt x="787" y="752"/>
                  <a:pt x="766" y="731"/>
                  <a:pt x="766" y="704"/>
                </a:cubicBezTo>
                <a:lnTo>
                  <a:pt x="766" y="705"/>
                </a:lnTo>
                <a:lnTo>
                  <a:pt x="766" y="700"/>
                </a:lnTo>
                <a:lnTo>
                  <a:pt x="856" y="716"/>
                </a:lnTo>
                <a:lnTo>
                  <a:pt x="855" y="718"/>
                </a:lnTo>
                <a:lnTo>
                  <a:pt x="854" y="721"/>
                </a:lnTo>
                <a:lnTo>
                  <a:pt x="852" y="724"/>
                </a:lnTo>
                <a:cubicBezTo>
                  <a:pt x="850" y="729"/>
                  <a:pt x="847" y="733"/>
                  <a:pt x="843" y="737"/>
                </a:cubicBezTo>
                <a:lnTo>
                  <a:pt x="842" y="738"/>
                </a:lnTo>
                <a:cubicBezTo>
                  <a:pt x="829" y="751"/>
                  <a:pt x="810" y="756"/>
                  <a:pt x="792" y="750"/>
                </a:cubicBezTo>
                <a:cubicBezTo>
                  <a:pt x="775" y="744"/>
                  <a:pt x="763" y="729"/>
                  <a:pt x="760" y="710"/>
                </a:cubicBezTo>
                <a:lnTo>
                  <a:pt x="760" y="709"/>
                </a:lnTo>
                <a:lnTo>
                  <a:pt x="759" y="704"/>
                </a:lnTo>
                <a:lnTo>
                  <a:pt x="806" y="743"/>
                </a:lnTo>
                <a:lnTo>
                  <a:pt x="804" y="743"/>
                </a:lnTo>
                <a:lnTo>
                  <a:pt x="802" y="743"/>
                </a:lnTo>
                <a:lnTo>
                  <a:pt x="850" y="695"/>
                </a:lnTo>
                <a:lnTo>
                  <a:pt x="850" y="701"/>
                </a:lnTo>
                <a:cubicBezTo>
                  <a:pt x="850" y="704"/>
                  <a:pt x="850" y="707"/>
                  <a:pt x="850" y="710"/>
                </a:cubicBezTo>
                <a:lnTo>
                  <a:pt x="849" y="713"/>
                </a:lnTo>
                <a:lnTo>
                  <a:pt x="850" y="703"/>
                </a:lnTo>
                <a:lnTo>
                  <a:pt x="850" y="704"/>
                </a:lnTo>
                <a:lnTo>
                  <a:pt x="754" y="704"/>
                </a:lnTo>
                <a:lnTo>
                  <a:pt x="754" y="702"/>
                </a:lnTo>
                <a:lnTo>
                  <a:pt x="754" y="697"/>
                </a:lnTo>
                <a:lnTo>
                  <a:pt x="754" y="692"/>
                </a:lnTo>
                <a:lnTo>
                  <a:pt x="754" y="690"/>
                </a:lnTo>
                <a:lnTo>
                  <a:pt x="850" y="690"/>
                </a:lnTo>
                <a:lnTo>
                  <a:pt x="850" y="693"/>
                </a:lnTo>
                <a:lnTo>
                  <a:pt x="850" y="698"/>
                </a:lnTo>
                <a:lnTo>
                  <a:pt x="850" y="702"/>
                </a:lnTo>
                <a:cubicBezTo>
                  <a:pt x="850" y="706"/>
                  <a:pt x="849" y="710"/>
                  <a:pt x="849" y="714"/>
                </a:cubicBezTo>
                <a:lnTo>
                  <a:pt x="848" y="716"/>
                </a:lnTo>
                <a:cubicBezTo>
                  <a:pt x="843" y="738"/>
                  <a:pt x="822" y="753"/>
                  <a:pt x="800" y="752"/>
                </a:cubicBezTo>
                <a:cubicBezTo>
                  <a:pt x="777" y="752"/>
                  <a:pt x="758" y="735"/>
                  <a:pt x="754" y="712"/>
                </a:cubicBezTo>
                <a:lnTo>
                  <a:pt x="753" y="706"/>
                </a:lnTo>
                <a:lnTo>
                  <a:pt x="753" y="700"/>
                </a:lnTo>
                <a:lnTo>
                  <a:pt x="752" y="695"/>
                </a:lnTo>
                <a:lnTo>
                  <a:pt x="752" y="691"/>
                </a:lnTo>
                <a:lnTo>
                  <a:pt x="799" y="733"/>
                </a:lnTo>
                <a:lnTo>
                  <a:pt x="798" y="733"/>
                </a:lnTo>
                <a:lnTo>
                  <a:pt x="837" y="714"/>
                </a:lnTo>
                <a:lnTo>
                  <a:pt x="835" y="716"/>
                </a:lnTo>
                <a:cubicBezTo>
                  <a:pt x="834" y="718"/>
                  <a:pt x="833" y="720"/>
                  <a:pt x="831" y="721"/>
                </a:cubicBezTo>
                <a:lnTo>
                  <a:pt x="828" y="724"/>
                </a:lnTo>
                <a:cubicBezTo>
                  <a:pt x="810" y="742"/>
                  <a:pt x="782" y="743"/>
                  <a:pt x="763" y="727"/>
                </a:cubicBezTo>
                <a:lnTo>
                  <a:pt x="757" y="722"/>
                </a:lnTo>
                <a:lnTo>
                  <a:pt x="755" y="719"/>
                </a:lnTo>
                <a:lnTo>
                  <a:pt x="835" y="697"/>
                </a:lnTo>
                <a:lnTo>
                  <a:pt x="835" y="699"/>
                </a:lnTo>
                <a:lnTo>
                  <a:pt x="835" y="680"/>
                </a:lnTo>
                <a:lnTo>
                  <a:pt x="836" y="683"/>
                </a:lnTo>
                <a:cubicBezTo>
                  <a:pt x="838" y="693"/>
                  <a:pt x="836" y="704"/>
                  <a:pt x="830" y="714"/>
                </a:cubicBezTo>
                <a:lnTo>
                  <a:pt x="828" y="718"/>
                </a:lnTo>
                <a:cubicBezTo>
                  <a:pt x="819" y="734"/>
                  <a:pt x="803" y="743"/>
                  <a:pt x="786" y="743"/>
                </a:cubicBezTo>
                <a:lnTo>
                  <a:pt x="784" y="743"/>
                </a:lnTo>
                <a:lnTo>
                  <a:pt x="783" y="743"/>
                </a:lnTo>
                <a:lnTo>
                  <a:pt x="831" y="702"/>
                </a:lnTo>
                <a:lnTo>
                  <a:pt x="830" y="705"/>
                </a:lnTo>
                <a:lnTo>
                  <a:pt x="831" y="698"/>
                </a:lnTo>
                <a:lnTo>
                  <a:pt x="831" y="700"/>
                </a:lnTo>
                <a:cubicBezTo>
                  <a:pt x="831" y="725"/>
                  <a:pt x="812" y="745"/>
                  <a:pt x="788" y="748"/>
                </a:cubicBezTo>
                <a:cubicBezTo>
                  <a:pt x="763" y="750"/>
                  <a:pt x="741" y="734"/>
                  <a:pt x="736" y="709"/>
                </a:cubicBezTo>
                <a:lnTo>
                  <a:pt x="735" y="707"/>
                </a:lnTo>
                <a:cubicBezTo>
                  <a:pt x="735" y="704"/>
                  <a:pt x="734" y="701"/>
                  <a:pt x="734" y="697"/>
                </a:cubicBezTo>
                <a:lnTo>
                  <a:pt x="734" y="693"/>
                </a:lnTo>
                <a:lnTo>
                  <a:pt x="734" y="685"/>
                </a:lnTo>
                <a:cubicBezTo>
                  <a:pt x="734" y="659"/>
                  <a:pt x="756" y="637"/>
                  <a:pt x="782" y="637"/>
                </a:cubicBezTo>
                <a:lnTo>
                  <a:pt x="783" y="637"/>
                </a:lnTo>
                <a:lnTo>
                  <a:pt x="735" y="685"/>
                </a:lnTo>
                <a:lnTo>
                  <a:pt x="735" y="683"/>
                </a:lnTo>
                <a:lnTo>
                  <a:pt x="737" y="695"/>
                </a:lnTo>
                <a:lnTo>
                  <a:pt x="736" y="693"/>
                </a:lnTo>
                <a:lnTo>
                  <a:pt x="826" y="702"/>
                </a:lnTo>
                <a:lnTo>
                  <a:pt x="827" y="701"/>
                </a:lnTo>
                <a:lnTo>
                  <a:pt x="826" y="703"/>
                </a:lnTo>
                <a:cubicBezTo>
                  <a:pt x="818" y="722"/>
                  <a:pt x="801" y="733"/>
                  <a:pt x="781" y="733"/>
                </a:cubicBezTo>
                <a:lnTo>
                  <a:pt x="780" y="733"/>
                </a:lnTo>
                <a:lnTo>
                  <a:pt x="774" y="733"/>
                </a:lnTo>
                <a:lnTo>
                  <a:pt x="769" y="733"/>
                </a:lnTo>
                <a:cubicBezTo>
                  <a:pt x="749" y="733"/>
                  <a:pt x="730" y="720"/>
                  <a:pt x="724" y="701"/>
                </a:cubicBezTo>
                <a:lnTo>
                  <a:pt x="722" y="696"/>
                </a:lnTo>
                <a:lnTo>
                  <a:pt x="727" y="706"/>
                </a:lnTo>
                <a:lnTo>
                  <a:pt x="724" y="701"/>
                </a:lnTo>
                <a:cubicBezTo>
                  <a:pt x="721" y="696"/>
                  <a:pt x="719" y="690"/>
                  <a:pt x="718" y="684"/>
                </a:cubicBezTo>
                <a:lnTo>
                  <a:pt x="717" y="681"/>
                </a:lnTo>
                <a:lnTo>
                  <a:pt x="725" y="700"/>
                </a:lnTo>
                <a:lnTo>
                  <a:pt x="724" y="698"/>
                </a:lnTo>
                <a:lnTo>
                  <a:pt x="808" y="689"/>
                </a:lnTo>
                <a:lnTo>
                  <a:pt x="805" y="695"/>
                </a:lnTo>
                <a:lnTo>
                  <a:pt x="804" y="697"/>
                </a:lnTo>
                <a:cubicBezTo>
                  <a:pt x="794" y="717"/>
                  <a:pt x="772" y="728"/>
                  <a:pt x="750" y="723"/>
                </a:cubicBezTo>
                <a:cubicBezTo>
                  <a:pt x="729" y="718"/>
                  <a:pt x="713" y="698"/>
                  <a:pt x="713" y="676"/>
                </a:cubicBezTo>
                <a:lnTo>
                  <a:pt x="714" y="676"/>
                </a:lnTo>
                <a:lnTo>
                  <a:pt x="713" y="671"/>
                </a:lnTo>
                <a:lnTo>
                  <a:pt x="809" y="666"/>
                </a:lnTo>
                <a:lnTo>
                  <a:pt x="809" y="669"/>
                </a:lnTo>
                <a:lnTo>
                  <a:pt x="809" y="671"/>
                </a:lnTo>
                <a:lnTo>
                  <a:pt x="714" y="660"/>
                </a:lnTo>
                <a:lnTo>
                  <a:pt x="714" y="662"/>
                </a:lnTo>
                <a:lnTo>
                  <a:pt x="715" y="659"/>
                </a:lnTo>
                <a:lnTo>
                  <a:pt x="762" y="714"/>
                </a:lnTo>
                <a:lnTo>
                  <a:pt x="760" y="714"/>
                </a:lnTo>
                <a:cubicBezTo>
                  <a:pt x="750" y="714"/>
                  <a:pt x="739" y="711"/>
                  <a:pt x="730" y="704"/>
                </a:cubicBezTo>
                <a:lnTo>
                  <a:pt x="727" y="701"/>
                </a:lnTo>
                <a:lnTo>
                  <a:pt x="724" y="699"/>
                </a:lnTo>
                <a:lnTo>
                  <a:pt x="755" y="710"/>
                </a:lnTo>
                <a:lnTo>
                  <a:pt x="751" y="710"/>
                </a:lnTo>
                <a:lnTo>
                  <a:pt x="798" y="671"/>
                </a:lnTo>
                <a:lnTo>
                  <a:pt x="798" y="674"/>
                </a:lnTo>
                <a:lnTo>
                  <a:pt x="798" y="664"/>
                </a:lnTo>
                <a:lnTo>
                  <a:pt x="798" y="666"/>
                </a:lnTo>
                <a:cubicBezTo>
                  <a:pt x="798" y="691"/>
                  <a:pt x="780" y="712"/>
                  <a:pt x="756" y="714"/>
                </a:cubicBezTo>
                <a:cubicBezTo>
                  <a:pt x="731" y="717"/>
                  <a:pt x="709" y="701"/>
                  <a:pt x="704" y="677"/>
                </a:cubicBezTo>
                <a:lnTo>
                  <a:pt x="702" y="667"/>
                </a:lnTo>
                <a:lnTo>
                  <a:pt x="701" y="661"/>
                </a:lnTo>
                <a:lnTo>
                  <a:pt x="701" y="655"/>
                </a:lnTo>
                <a:lnTo>
                  <a:pt x="701" y="655"/>
                </a:lnTo>
                <a:lnTo>
                  <a:pt x="700" y="652"/>
                </a:lnTo>
                <a:lnTo>
                  <a:pt x="793" y="658"/>
                </a:lnTo>
                <a:lnTo>
                  <a:pt x="794" y="655"/>
                </a:lnTo>
                <a:lnTo>
                  <a:pt x="793" y="658"/>
                </a:lnTo>
                <a:lnTo>
                  <a:pt x="792" y="662"/>
                </a:lnTo>
                <a:lnTo>
                  <a:pt x="792" y="665"/>
                </a:lnTo>
                <a:lnTo>
                  <a:pt x="698" y="645"/>
                </a:lnTo>
                <a:lnTo>
                  <a:pt x="698" y="643"/>
                </a:lnTo>
                <a:lnTo>
                  <a:pt x="699" y="641"/>
                </a:lnTo>
                <a:lnTo>
                  <a:pt x="697" y="653"/>
                </a:lnTo>
                <a:lnTo>
                  <a:pt x="697" y="652"/>
                </a:lnTo>
                <a:lnTo>
                  <a:pt x="793" y="658"/>
                </a:lnTo>
                <a:lnTo>
                  <a:pt x="793" y="662"/>
                </a:lnTo>
                <a:lnTo>
                  <a:pt x="792" y="667"/>
                </a:lnTo>
                <a:lnTo>
                  <a:pt x="699" y="647"/>
                </a:lnTo>
                <a:lnTo>
                  <a:pt x="699" y="645"/>
                </a:lnTo>
                <a:lnTo>
                  <a:pt x="697" y="660"/>
                </a:lnTo>
                <a:lnTo>
                  <a:pt x="697" y="657"/>
                </a:lnTo>
                <a:lnTo>
                  <a:pt x="697" y="657"/>
                </a:lnTo>
                <a:lnTo>
                  <a:pt x="697" y="652"/>
                </a:lnTo>
                <a:lnTo>
                  <a:pt x="744" y="695"/>
                </a:lnTo>
                <a:lnTo>
                  <a:pt x="743" y="695"/>
                </a:lnTo>
                <a:lnTo>
                  <a:pt x="786" y="670"/>
                </a:lnTo>
                <a:lnTo>
                  <a:pt x="783" y="676"/>
                </a:lnTo>
                <a:cubicBezTo>
                  <a:pt x="782" y="678"/>
                  <a:pt x="780" y="680"/>
                  <a:pt x="779" y="682"/>
                </a:cubicBezTo>
                <a:lnTo>
                  <a:pt x="776" y="686"/>
                </a:lnTo>
                <a:cubicBezTo>
                  <a:pt x="768" y="697"/>
                  <a:pt x="755" y="704"/>
                  <a:pt x="741" y="705"/>
                </a:cubicBezTo>
                <a:cubicBezTo>
                  <a:pt x="727" y="706"/>
                  <a:pt x="713" y="701"/>
                  <a:pt x="704" y="691"/>
                </a:cubicBezTo>
                <a:lnTo>
                  <a:pt x="702" y="689"/>
                </a:lnTo>
                <a:cubicBezTo>
                  <a:pt x="698" y="686"/>
                  <a:pt x="695" y="682"/>
                  <a:pt x="693" y="677"/>
                </a:cubicBezTo>
                <a:lnTo>
                  <a:pt x="690" y="670"/>
                </a:lnTo>
                <a:lnTo>
                  <a:pt x="688" y="665"/>
                </a:lnTo>
                <a:lnTo>
                  <a:pt x="774" y="672"/>
                </a:lnTo>
                <a:lnTo>
                  <a:pt x="772" y="675"/>
                </a:lnTo>
                <a:lnTo>
                  <a:pt x="776" y="668"/>
                </a:lnTo>
                <a:lnTo>
                  <a:pt x="775" y="670"/>
                </a:lnTo>
                <a:cubicBezTo>
                  <a:pt x="765" y="693"/>
                  <a:pt x="740" y="706"/>
                  <a:pt x="716" y="698"/>
                </a:cubicBezTo>
                <a:cubicBezTo>
                  <a:pt x="693" y="691"/>
                  <a:pt x="678" y="667"/>
                  <a:pt x="683" y="643"/>
                </a:cubicBezTo>
                <a:lnTo>
                  <a:pt x="683" y="641"/>
                </a:lnTo>
                <a:lnTo>
                  <a:pt x="682" y="650"/>
                </a:lnTo>
                <a:lnTo>
                  <a:pt x="682" y="647"/>
                </a:lnTo>
                <a:lnTo>
                  <a:pt x="776" y="663"/>
                </a:lnTo>
                <a:lnTo>
                  <a:pt x="775" y="666"/>
                </a:lnTo>
                <a:cubicBezTo>
                  <a:pt x="773" y="671"/>
                  <a:pt x="771" y="675"/>
                  <a:pt x="768" y="679"/>
                </a:cubicBezTo>
                <a:lnTo>
                  <a:pt x="766" y="681"/>
                </a:lnTo>
                <a:cubicBezTo>
                  <a:pt x="754" y="698"/>
                  <a:pt x="732" y="705"/>
                  <a:pt x="713" y="698"/>
                </a:cubicBezTo>
                <a:cubicBezTo>
                  <a:pt x="693" y="691"/>
                  <a:pt x="680" y="673"/>
                  <a:pt x="680" y="652"/>
                </a:cubicBezTo>
                <a:lnTo>
                  <a:pt x="680" y="650"/>
                </a:lnTo>
                <a:lnTo>
                  <a:pt x="680" y="651"/>
                </a:lnTo>
                <a:lnTo>
                  <a:pt x="679" y="641"/>
                </a:lnTo>
                <a:lnTo>
                  <a:pt x="679" y="638"/>
                </a:lnTo>
                <a:lnTo>
                  <a:pt x="774" y="650"/>
                </a:lnTo>
                <a:lnTo>
                  <a:pt x="773" y="655"/>
                </a:lnTo>
                <a:lnTo>
                  <a:pt x="772" y="658"/>
                </a:lnTo>
                <a:cubicBezTo>
                  <a:pt x="765" y="679"/>
                  <a:pt x="744" y="693"/>
                  <a:pt x="722" y="691"/>
                </a:cubicBezTo>
                <a:cubicBezTo>
                  <a:pt x="700" y="689"/>
                  <a:pt x="682" y="673"/>
                  <a:pt x="679" y="651"/>
                </a:cubicBezTo>
                <a:lnTo>
                  <a:pt x="678" y="648"/>
                </a:lnTo>
                <a:cubicBezTo>
                  <a:pt x="678" y="645"/>
                  <a:pt x="677" y="643"/>
                  <a:pt x="677" y="640"/>
                </a:cubicBezTo>
                <a:lnTo>
                  <a:pt x="677" y="638"/>
                </a:lnTo>
                <a:lnTo>
                  <a:pt x="773" y="638"/>
                </a:lnTo>
                <a:lnTo>
                  <a:pt x="773" y="644"/>
                </a:lnTo>
                <a:lnTo>
                  <a:pt x="773" y="653"/>
                </a:lnTo>
                <a:lnTo>
                  <a:pt x="773" y="657"/>
                </a:lnTo>
                <a:lnTo>
                  <a:pt x="774" y="661"/>
                </a:lnTo>
                <a:lnTo>
                  <a:pt x="680" y="651"/>
                </a:lnTo>
                <a:lnTo>
                  <a:pt x="681" y="650"/>
                </a:lnTo>
                <a:lnTo>
                  <a:pt x="679" y="661"/>
                </a:lnTo>
                <a:lnTo>
                  <a:pt x="679" y="656"/>
                </a:lnTo>
                <a:lnTo>
                  <a:pt x="680" y="649"/>
                </a:lnTo>
                <a:lnTo>
                  <a:pt x="680" y="643"/>
                </a:lnTo>
                <a:cubicBezTo>
                  <a:pt x="680" y="639"/>
                  <a:pt x="681" y="636"/>
                  <a:pt x="682" y="632"/>
                </a:cubicBezTo>
                <a:lnTo>
                  <a:pt x="684" y="628"/>
                </a:lnTo>
                <a:lnTo>
                  <a:pt x="685" y="625"/>
                </a:lnTo>
                <a:lnTo>
                  <a:pt x="761" y="675"/>
                </a:lnTo>
                <a:lnTo>
                  <a:pt x="760" y="676"/>
                </a:lnTo>
                <a:lnTo>
                  <a:pt x="756" y="679"/>
                </a:lnTo>
                <a:cubicBezTo>
                  <a:pt x="748" y="687"/>
                  <a:pt x="736" y="691"/>
                  <a:pt x="725" y="691"/>
                </a:cubicBezTo>
                <a:lnTo>
                  <a:pt x="722" y="691"/>
                </a:lnTo>
                <a:cubicBezTo>
                  <a:pt x="699" y="691"/>
                  <a:pt x="679" y="674"/>
                  <a:pt x="675" y="652"/>
                </a:cubicBezTo>
                <a:lnTo>
                  <a:pt x="674" y="645"/>
                </a:lnTo>
                <a:lnTo>
                  <a:pt x="673" y="642"/>
                </a:lnTo>
                <a:lnTo>
                  <a:pt x="678" y="656"/>
                </a:lnTo>
                <a:lnTo>
                  <a:pt x="677" y="655"/>
                </a:lnTo>
                <a:lnTo>
                  <a:pt x="765" y="651"/>
                </a:lnTo>
                <a:lnTo>
                  <a:pt x="764" y="654"/>
                </a:lnTo>
                <a:lnTo>
                  <a:pt x="766" y="645"/>
                </a:lnTo>
                <a:lnTo>
                  <a:pt x="765" y="650"/>
                </a:lnTo>
                <a:lnTo>
                  <a:pt x="764" y="655"/>
                </a:lnTo>
                <a:cubicBezTo>
                  <a:pt x="762" y="665"/>
                  <a:pt x="758" y="673"/>
                  <a:pt x="751" y="680"/>
                </a:cubicBezTo>
                <a:lnTo>
                  <a:pt x="749" y="681"/>
                </a:lnTo>
                <a:cubicBezTo>
                  <a:pt x="738" y="692"/>
                  <a:pt x="723" y="697"/>
                  <a:pt x="708" y="695"/>
                </a:cubicBezTo>
                <a:cubicBezTo>
                  <a:pt x="693" y="692"/>
                  <a:pt x="679" y="683"/>
                  <a:pt x="673" y="669"/>
                </a:cubicBezTo>
                <a:lnTo>
                  <a:pt x="671" y="666"/>
                </a:lnTo>
                <a:cubicBezTo>
                  <a:pt x="670" y="664"/>
                  <a:pt x="669" y="662"/>
                  <a:pt x="668" y="660"/>
                </a:cubicBezTo>
                <a:lnTo>
                  <a:pt x="666" y="653"/>
                </a:lnTo>
                <a:lnTo>
                  <a:pt x="666" y="651"/>
                </a:lnTo>
                <a:lnTo>
                  <a:pt x="664" y="647"/>
                </a:lnTo>
                <a:lnTo>
                  <a:pt x="730" y="671"/>
                </a:lnTo>
                <a:lnTo>
                  <a:pt x="729" y="672"/>
                </a:lnTo>
                <a:lnTo>
                  <a:pt x="755" y="637"/>
                </a:lnTo>
                <a:lnTo>
                  <a:pt x="754" y="640"/>
                </a:lnTo>
                <a:lnTo>
                  <a:pt x="755" y="632"/>
                </a:lnTo>
                <a:lnTo>
                  <a:pt x="755" y="638"/>
                </a:lnTo>
                <a:lnTo>
                  <a:pt x="707" y="590"/>
                </a:lnTo>
                <a:lnTo>
                  <a:pt x="707" y="590"/>
                </a:lnTo>
                <a:lnTo>
                  <a:pt x="660" y="643"/>
                </a:lnTo>
                <a:lnTo>
                  <a:pt x="659" y="639"/>
                </a:lnTo>
                <a:cubicBezTo>
                  <a:pt x="659" y="635"/>
                  <a:pt x="659" y="632"/>
                  <a:pt x="659" y="629"/>
                </a:cubicBezTo>
                <a:lnTo>
                  <a:pt x="660" y="624"/>
                </a:lnTo>
                <a:lnTo>
                  <a:pt x="661" y="639"/>
                </a:lnTo>
                <a:lnTo>
                  <a:pt x="660" y="634"/>
                </a:lnTo>
                <a:cubicBezTo>
                  <a:pt x="656" y="620"/>
                  <a:pt x="660" y="605"/>
                  <a:pt x="669" y="594"/>
                </a:cubicBezTo>
                <a:cubicBezTo>
                  <a:pt x="678" y="583"/>
                  <a:pt x="692" y="576"/>
                  <a:pt x="706" y="576"/>
                </a:cubicBezTo>
                <a:lnTo>
                  <a:pt x="707" y="576"/>
                </a:lnTo>
                <a:lnTo>
                  <a:pt x="707" y="672"/>
                </a:lnTo>
                <a:lnTo>
                  <a:pt x="705" y="672"/>
                </a:lnTo>
                <a:cubicBezTo>
                  <a:pt x="682" y="672"/>
                  <a:pt x="663" y="656"/>
                  <a:pt x="658" y="634"/>
                </a:cubicBezTo>
                <a:lnTo>
                  <a:pt x="657" y="629"/>
                </a:lnTo>
                <a:lnTo>
                  <a:pt x="655" y="622"/>
                </a:lnTo>
                <a:lnTo>
                  <a:pt x="690" y="656"/>
                </a:lnTo>
                <a:lnTo>
                  <a:pt x="688" y="656"/>
                </a:lnTo>
                <a:lnTo>
                  <a:pt x="711" y="656"/>
                </a:lnTo>
                <a:lnTo>
                  <a:pt x="709" y="656"/>
                </a:lnTo>
                <a:cubicBezTo>
                  <a:pt x="705" y="657"/>
                  <a:pt x="701" y="657"/>
                  <a:pt x="697" y="657"/>
                </a:cubicBezTo>
                <a:lnTo>
                  <a:pt x="696" y="657"/>
                </a:lnTo>
                <a:cubicBezTo>
                  <a:pt x="693" y="657"/>
                  <a:pt x="690" y="657"/>
                  <a:pt x="687" y="657"/>
                </a:cubicBezTo>
                <a:lnTo>
                  <a:pt x="684" y="656"/>
                </a:lnTo>
                <a:lnTo>
                  <a:pt x="703" y="656"/>
                </a:lnTo>
                <a:lnTo>
                  <a:pt x="700" y="657"/>
                </a:lnTo>
                <a:lnTo>
                  <a:pt x="739" y="609"/>
                </a:lnTo>
                <a:lnTo>
                  <a:pt x="739" y="615"/>
                </a:lnTo>
                <a:lnTo>
                  <a:pt x="738" y="607"/>
                </a:lnTo>
                <a:lnTo>
                  <a:pt x="739" y="610"/>
                </a:lnTo>
                <a:cubicBezTo>
                  <a:pt x="739" y="613"/>
                  <a:pt x="739" y="615"/>
                  <a:pt x="739" y="618"/>
                </a:cubicBezTo>
                <a:lnTo>
                  <a:pt x="739" y="619"/>
                </a:lnTo>
                <a:lnTo>
                  <a:pt x="643" y="619"/>
                </a:lnTo>
                <a:lnTo>
                  <a:pt x="643" y="617"/>
                </a:lnTo>
                <a:lnTo>
                  <a:pt x="644" y="624"/>
                </a:lnTo>
                <a:lnTo>
                  <a:pt x="643" y="619"/>
                </a:lnTo>
                <a:lnTo>
                  <a:pt x="642" y="611"/>
                </a:lnTo>
                <a:cubicBezTo>
                  <a:pt x="642" y="607"/>
                  <a:pt x="642" y="604"/>
                  <a:pt x="642" y="601"/>
                </a:cubicBezTo>
                <a:lnTo>
                  <a:pt x="642" y="599"/>
                </a:lnTo>
                <a:lnTo>
                  <a:pt x="642" y="595"/>
                </a:lnTo>
                <a:lnTo>
                  <a:pt x="738" y="595"/>
                </a:lnTo>
                <a:lnTo>
                  <a:pt x="738" y="598"/>
                </a:lnTo>
                <a:cubicBezTo>
                  <a:pt x="738" y="602"/>
                  <a:pt x="738" y="606"/>
                  <a:pt x="737" y="610"/>
                </a:cubicBezTo>
                <a:lnTo>
                  <a:pt x="737" y="612"/>
                </a:lnTo>
                <a:cubicBezTo>
                  <a:pt x="732" y="630"/>
                  <a:pt x="716" y="644"/>
                  <a:pt x="697" y="647"/>
                </a:cubicBezTo>
                <a:cubicBezTo>
                  <a:pt x="678" y="650"/>
                  <a:pt x="659" y="642"/>
                  <a:pt x="649" y="625"/>
                </a:cubicBezTo>
                <a:lnTo>
                  <a:pt x="645" y="619"/>
                </a:lnTo>
                <a:lnTo>
                  <a:pt x="642" y="613"/>
                </a:lnTo>
                <a:lnTo>
                  <a:pt x="653" y="627"/>
                </a:lnTo>
                <a:lnTo>
                  <a:pt x="650" y="624"/>
                </a:lnTo>
                <a:lnTo>
                  <a:pt x="660" y="630"/>
                </a:lnTo>
                <a:lnTo>
                  <a:pt x="657" y="629"/>
                </a:lnTo>
                <a:lnTo>
                  <a:pt x="715" y="616"/>
                </a:lnTo>
                <a:lnTo>
                  <a:pt x="713" y="618"/>
                </a:lnTo>
                <a:lnTo>
                  <a:pt x="723" y="600"/>
                </a:lnTo>
                <a:lnTo>
                  <a:pt x="722" y="602"/>
                </a:lnTo>
                <a:lnTo>
                  <a:pt x="630" y="575"/>
                </a:lnTo>
                <a:lnTo>
                  <a:pt x="630" y="574"/>
                </a:lnTo>
                <a:lnTo>
                  <a:pt x="628" y="589"/>
                </a:lnTo>
                <a:lnTo>
                  <a:pt x="628" y="586"/>
                </a:lnTo>
                <a:lnTo>
                  <a:pt x="653" y="628"/>
                </a:lnTo>
                <a:lnTo>
                  <a:pt x="648" y="625"/>
                </a:lnTo>
                <a:lnTo>
                  <a:pt x="644" y="623"/>
                </a:lnTo>
                <a:cubicBezTo>
                  <a:pt x="621" y="610"/>
                  <a:pt x="612" y="582"/>
                  <a:pt x="625" y="559"/>
                </a:cubicBezTo>
                <a:cubicBezTo>
                  <a:pt x="637" y="535"/>
                  <a:pt x="665" y="526"/>
                  <a:pt x="688" y="538"/>
                </a:cubicBezTo>
                <a:lnTo>
                  <a:pt x="689" y="539"/>
                </a:lnTo>
                <a:lnTo>
                  <a:pt x="647" y="539"/>
                </a:lnTo>
                <a:lnTo>
                  <a:pt x="648" y="538"/>
                </a:lnTo>
                <a:lnTo>
                  <a:pt x="621" y="581"/>
                </a:lnTo>
                <a:lnTo>
                  <a:pt x="621" y="577"/>
                </a:lnTo>
                <a:lnTo>
                  <a:pt x="621" y="570"/>
                </a:lnTo>
                <a:lnTo>
                  <a:pt x="641" y="606"/>
                </a:lnTo>
                <a:lnTo>
                  <a:pt x="637" y="604"/>
                </a:lnTo>
                <a:lnTo>
                  <a:pt x="634" y="601"/>
                </a:lnTo>
                <a:lnTo>
                  <a:pt x="661" y="610"/>
                </a:lnTo>
                <a:lnTo>
                  <a:pt x="659" y="610"/>
                </a:lnTo>
                <a:lnTo>
                  <a:pt x="706" y="554"/>
                </a:lnTo>
                <a:lnTo>
                  <a:pt x="706" y="553"/>
                </a:lnTo>
                <a:lnTo>
                  <a:pt x="707" y="555"/>
                </a:lnTo>
                <a:cubicBezTo>
                  <a:pt x="713" y="580"/>
                  <a:pt x="699" y="605"/>
                  <a:pt x="674" y="613"/>
                </a:cubicBezTo>
                <a:cubicBezTo>
                  <a:pt x="650" y="620"/>
                  <a:pt x="624" y="608"/>
                  <a:pt x="615" y="584"/>
                </a:cubicBezTo>
                <a:lnTo>
                  <a:pt x="615" y="583"/>
                </a:lnTo>
                <a:lnTo>
                  <a:pt x="610" y="572"/>
                </a:lnTo>
                <a:lnTo>
                  <a:pt x="607" y="562"/>
                </a:lnTo>
                <a:lnTo>
                  <a:pt x="619" y="582"/>
                </a:lnTo>
                <a:lnTo>
                  <a:pt x="617" y="580"/>
                </a:lnTo>
                <a:cubicBezTo>
                  <a:pt x="615" y="578"/>
                  <a:pt x="613" y="575"/>
                  <a:pt x="611" y="573"/>
                </a:cubicBezTo>
                <a:lnTo>
                  <a:pt x="609" y="570"/>
                </a:lnTo>
                <a:cubicBezTo>
                  <a:pt x="607" y="566"/>
                  <a:pt x="605" y="562"/>
                  <a:pt x="603" y="558"/>
                </a:cubicBezTo>
                <a:lnTo>
                  <a:pt x="602" y="553"/>
                </a:lnTo>
                <a:lnTo>
                  <a:pt x="599" y="546"/>
                </a:lnTo>
                <a:lnTo>
                  <a:pt x="644" y="577"/>
                </a:lnTo>
                <a:lnTo>
                  <a:pt x="643" y="577"/>
                </a:lnTo>
                <a:lnTo>
                  <a:pt x="686" y="550"/>
                </a:lnTo>
                <a:lnTo>
                  <a:pt x="687" y="549"/>
                </a:lnTo>
                <a:lnTo>
                  <a:pt x="686" y="551"/>
                </a:lnTo>
                <a:lnTo>
                  <a:pt x="599" y="510"/>
                </a:lnTo>
                <a:lnTo>
                  <a:pt x="601" y="506"/>
                </a:lnTo>
                <a:lnTo>
                  <a:pt x="597" y="515"/>
                </a:lnTo>
                <a:lnTo>
                  <a:pt x="599" y="509"/>
                </a:lnTo>
                <a:lnTo>
                  <a:pt x="597" y="526"/>
                </a:lnTo>
                <a:lnTo>
                  <a:pt x="597" y="517"/>
                </a:lnTo>
                <a:lnTo>
                  <a:pt x="607" y="545"/>
                </a:lnTo>
                <a:lnTo>
                  <a:pt x="603" y="539"/>
                </a:lnTo>
                <a:lnTo>
                  <a:pt x="608" y="545"/>
                </a:lnTo>
                <a:lnTo>
                  <a:pt x="604" y="541"/>
                </a:lnTo>
                <a:cubicBezTo>
                  <a:pt x="593" y="532"/>
                  <a:pt x="587" y="519"/>
                  <a:pt x="587" y="505"/>
                </a:cubicBezTo>
                <a:lnTo>
                  <a:pt x="587" y="502"/>
                </a:lnTo>
                <a:lnTo>
                  <a:pt x="589" y="514"/>
                </a:lnTo>
                <a:lnTo>
                  <a:pt x="588" y="512"/>
                </a:lnTo>
                <a:lnTo>
                  <a:pt x="678" y="522"/>
                </a:lnTo>
                <a:lnTo>
                  <a:pt x="677" y="524"/>
                </a:lnTo>
                <a:cubicBezTo>
                  <a:pt x="675" y="527"/>
                  <a:pt x="674" y="530"/>
                  <a:pt x="671" y="532"/>
                </a:cubicBezTo>
                <a:lnTo>
                  <a:pt x="669" y="535"/>
                </a:lnTo>
                <a:cubicBezTo>
                  <a:pt x="660" y="546"/>
                  <a:pt x="647" y="553"/>
                  <a:pt x="632" y="553"/>
                </a:cubicBezTo>
                <a:lnTo>
                  <a:pt x="627" y="553"/>
                </a:lnTo>
                <a:cubicBezTo>
                  <a:pt x="603" y="553"/>
                  <a:pt x="582" y="535"/>
                  <a:pt x="579" y="510"/>
                </a:cubicBezTo>
                <a:lnTo>
                  <a:pt x="578" y="500"/>
                </a:lnTo>
                <a:lnTo>
                  <a:pt x="578" y="495"/>
                </a:lnTo>
                <a:lnTo>
                  <a:pt x="578" y="493"/>
                </a:lnTo>
                <a:lnTo>
                  <a:pt x="580" y="505"/>
                </a:lnTo>
                <a:lnTo>
                  <a:pt x="580" y="504"/>
                </a:lnTo>
                <a:lnTo>
                  <a:pt x="580" y="502"/>
                </a:lnTo>
                <a:lnTo>
                  <a:pt x="578" y="498"/>
                </a:lnTo>
                <a:lnTo>
                  <a:pt x="670" y="493"/>
                </a:lnTo>
                <a:lnTo>
                  <a:pt x="669" y="495"/>
                </a:lnTo>
                <a:lnTo>
                  <a:pt x="670" y="474"/>
                </a:lnTo>
                <a:lnTo>
                  <a:pt x="670" y="477"/>
                </a:lnTo>
                <a:cubicBezTo>
                  <a:pt x="675" y="499"/>
                  <a:pt x="663" y="522"/>
                  <a:pt x="641" y="530"/>
                </a:cubicBezTo>
                <a:cubicBezTo>
                  <a:pt x="620" y="539"/>
                  <a:pt x="596" y="532"/>
                  <a:pt x="583" y="513"/>
                </a:cubicBezTo>
                <a:lnTo>
                  <a:pt x="582" y="511"/>
                </a:lnTo>
                <a:cubicBezTo>
                  <a:pt x="580" y="508"/>
                  <a:pt x="578" y="504"/>
                  <a:pt x="576" y="500"/>
                </a:cubicBezTo>
                <a:lnTo>
                  <a:pt x="575" y="497"/>
                </a:lnTo>
                <a:cubicBezTo>
                  <a:pt x="574" y="493"/>
                  <a:pt x="573" y="490"/>
                  <a:pt x="573" y="486"/>
                </a:cubicBezTo>
                <a:lnTo>
                  <a:pt x="573" y="480"/>
                </a:lnTo>
                <a:lnTo>
                  <a:pt x="574" y="488"/>
                </a:lnTo>
                <a:lnTo>
                  <a:pt x="573" y="484"/>
                </a:lnTo>
                <a:lnTo>
                  <a:pt x="664" y="489"/>
                </a:lnTo>
                <a:lnTo>
                  <a:pt x="664" y="489"/>
                </a:lnTo>
                <a:lnTo>
                  <a:pt x="663" y="494"/>
                </a:lnTo>
                <a:cubicBezTo>
                  <a:pt x="657" y="515"/>
                  <a:pt x="638" y="529"/>
                  <a:pt x="616" y="529"/>
                </a:cubicBezTo>
                <a:lnTo>
                  <a:pt x="615" y="529"/>
                </a:lnTo>
                <a:cubicBezTo>
                  <a:pt x="588" y="529"/>
                  <a:pt x="567" y="508"/>
                  <a:pt x="567" y="481"/>
                </a:cubicBezTo>
                <a:lnTo>
                  <a:pt x="567" y="474"/>
                </a:lnTo>
                <a:lnTo>
                  <a:pt x="567" y="473"/>
                </a:lnTo>
                <a:lnTo>
                  <a:pt x="567" y="469"/>
                </a:lnTo>
                <a:lnTo>
                  <a:pt x="567" y="467"/>
                </a:lnTo>
                <a:lnTo>
                  <a:pt x="663" y="467"/>
                </a:lnTo>
                <a:lnTo>
                  <a:pt x="663" y="468"/>
                </a:lnTo>
                <a:cubicBezTo>
                  <a:pt x="663" y="470"/>
                  <a:pt x="663" y="473"/>
                  <a:pt x="663" y="475"/>
                </a:cubicBezTo>
                <a:lnTo>
                  <a:pt x="662" y="478"/>
                </a:lnTo>
                <a:lnTo>
                  <a:pt x="663" y="471"/>
                </a:lnTo>
                <a:lnTo>
                  <a:pt x="663" y="474"/>
                </a:lnTo>
                <a:cubicBezTo>
                  <a:pt x="663" y="478"/>
                  <a:pt x="662" y="482"/>
                  <a:pt x="662" y="486"/>
                </a:cubicBezTo>
                <a:lnTo>
                  <a:pt x="661" y="488"/>
                </a:lnTo>
                <a:cubicBezTo>
                  <a:pt x="656" y="508"/>
                  <a:pt x="640" y="522"/>
                  <a:pt x="620" y="524"/>
                </a:cubicBezTo>
                <a:cubicBezTo>
                  <a:pt x="600" y="526"/>
                  <a:pt x="581" y="516"/>
                  <a:pt x="572" y="498"/>
                </a:cubicBezTo>
                <a:lnTo>
                  <a:pt x="572" y="499"/>
                </a:lnTo>
                <a:lnTo>
                  <a:pt x="571" y="497"/>
                </a:lnTo>
                <a:lnTo>
                  <a:pt x="657" y="490"/>
                </a:lnTo>
                <a:lnTo>
                  <a:pt x="654" y="496"/>
                </a:lnTo>
                <a:lnTo>
                  <a:pt x="653" y="498"/>
                </a:lnTo>
                <a:cubicBezTo>
                  <a:pt x="643" y="517"/>
                  <a:pt x="622" y="527"/>
                  <a:pt x="602" y="524"/>
                </a:cubicBezTo>
                <a:cubicBezTo>
                  <a:pt x="581" y="520"/>
                  <a:pt x="565" y="503"/>
                  <a:pt x="562" y="482"/>
                </a:cubicBezTo>
                <a:lnTo>
                  <a:pt x="562" y="477"/>
                </a:lnTo>
                <a:lnTo>
                  <a:pt x="561" y="472"/>
                </a:lnTo>
                <a:lnTo>
                  <a:pt x="609" y="515"/>
                </a:lnTo>
                <a:lnTo>
                  <a:pt x="608" y="515"/>
                </a:lnTo>
                <a:cubicBezTo>
                  <a:pt x="597" y="515"/>
                  <a:pt x="586" y="511"/>
                  <a:pt x="577" y="504"/>
                </a:cubicBezTo>
                <a:lnTo>
                  <a:pt x="574" y="501"/>
                </a:lnTo>
                <a:lnTo>
                  <a:pt x="581" y="506"/>
                </a:lnTo>
                <a:lnTo>
                  <a:pt x="578" y="504"/>
                </a:lnTo>
                <a:lnTo>
                  <a:pt x="640" y="491"/>
                </a:lnTo>
                <a:lnTo>
                  <a:pt x="638" y="493"/>
                </a:lnTo>
                <a:lnTo>
                  <a:pt x="645" y="482"/>
                </a:lnTo>
                <a:lnTo>
                  <a:pt x="644" y="485"/>
                </a:lnTo>
                <a:cubicBezTo>
                  <a:pt x="636" y="503"/>
                  <a:pt x="619" y="515"/>
                  <a:pt x="599" y="515"/>
                </a:cubicBezTo>
                <a:lnTo>
                  <a:pt x="596" y="515"/>
                </a:lnTo>
                <a:lnTo>
                  <a:pt x="593" y="515"/>
                </a:lnTo>
                <a:lnTo>
                  <a:pt x="591" y="515"/>
                </a:lnTo>
                <a:cubicBezTo>
                  <a:pt x="566" y="515"/>
                  <a:pt x="545" y="496"/>
                  <a:pt x="544" y="470"/>
                </a:cubicBezTo>
                <a:lnTo>
                  <a:pt x="543" y="460"/>
                </a:lnTo>
                <a:lnTo>
                  <a:pt x="543" y="453"/>
                </a:lnTo>
                <a:lnTo>
                  <a:pt x="591" y="501"/>
                </a:lnTo>
                <a:lnTo>
                  <a:pt x="590" y="501"/>
                </a:lnTo>
                <a:lnTo>
                  <a:pt x="590" y="405"/>
                </a:lnTo>
                <a:lnTo>
                  <a:pt x="590" y="405"/>
                </a:lnTo>
                <a:cubicBezTo>
                  <a:pt x="617" y="405"/>
                  <a:pt x="638" y="426"/>
                  <a:pt x="638" y="453"/>
                </a:cubicBezTo>
                <a:lnTo>
                  <a:pt x="638" y="456"/>
                </a:lnTo>
                <a:lnTo>
                  <a:pt x="638" y="461"/>
                </a:lnTo>
                <a:lnTo>
                  <a:pt x="638" y="465"/>
                </a:lnTo>
                <a:lnTo>
                  <a:pt x="638" y="467"/>
                </a:lnTo>
                <a:lnTo>
                  <a:pt x="542" y="467"/>
                </a:lnTo>
                <a:lnTo>
                  <a:pt x="543" y="471"/>
                </a:lnTo>
                <a:lnTo>
                  <a:pt x="542" y="467"/>
                </a:lnTo>
                <a:lnTo>
                  <a:pt x="541" y="459"/>
                </a:lnTo>
                <a:lnTo>
                  <a:pt x="555" y="487"/>
                </a:lnTo>
                <a:lnTo>
                  <a:pt x="550" y="482"/>
                </a:lnTo>
                <a:lnTo>
                  <a:pt x="625" y="473"/>
                </a:lnTo>
                <a:lnTo>
                  <a:pt x="624" y="475"/>
                </a:lnTo>
                <a:lnTo>
                  <a:pt x="630" y="460"/>
                </a:lnTo>
                <a:lnTo>
                  <a:pt x="629" y="462"/>
                </a:lnTo>
                <a:cubicBezTo>
                  <a:pt x="624" y="486"/>
                  <a:pt x="603" y="502"/>
                  <a:pt x="580" y="501"/>
                </a:cubicBezTo>
                <a:cubicBezTo>
                  <a:pt x="556" y="500"/>
                  <a:pt x="537" y="481"/>
                  <a:pt x="534" y="458"/>
                </a:cubicBezTo>
                <a:lnTo>
                  <a:pt x="534" y="456"/>
                </a:lnTo>
                <a:lnTo>
                  <a:pt x="534" y="453"/>
                </a:lnTo>
                <a:cubicBezTo>
                  <a:pt x="533" y="450"/>
                  <a:pt x="533" y="448"/>
                  <a:pt x="533" y="445"/>
                </a:cubicBezTo>
                <a:lnTo>
                  <a:pt x="533" y="443"/>
                </a:lnTo>
                <a:lnTo>
                  <a:pt x="629" y="443"/>
                </a:lnTo>
                <a:lnTo>
                  <a:pt x="629" y="445"/>
                </a:lnTo>
                <a:lnTo>
                  <a:pt x="628" y="437"/>
                </a:lnTo>
                <a:lnTo>
                  <a:pt x="629" y="440"/>
                </a:lnTo>
                <a:cubicBezTo>
                  <a:pt x="629" y="443"/>
                  <a:pt x="629" y="445"/>
                  <a:pt x="629" y="448"/>
                </a:cubicBezTo>
                <a:lnTo>
                  <a:pt x="629" y="453"/>
                </a:lnTo>
                <a:cubicBezTo>
                  <a:pt x="629" y="472"/>
                  <a:pt x="618" y="490"/>
                  <a:pt x="600" y="497"/>
                </a:cubicBezTo>
                <a:cubicBezTo>
                  <a:pt x="582" y="505"/>
                  <a:pt x="561" y="501"/>
                  <a:pt x="548" y="487"/>
                </a:cubicBezTo>
                <a:lnTo>
                  <a:pt x="543" y="482"/>
                </a:lnTo>
                <a:lnTo>
                  <a:pt x="540" y="479"/>
                </a:lnTo>
                <a:lnTo>
                  <a:pt x="577" y="496"/>
                </a:lnTo>
                <a:lnTo>
                  <a:pt x="573" y="496"/>
                </a:lnTo>
                <a:lnTo>
                  <a:pt x="571" y="496"/>
                </a:lnTo>
                <a:cubicBezTo>
                  <a:pt x="545" y="496"/>
                  <a:pt x="523" y="474"/>
                  <a:pt x="523" y="448"/>
                </a:cubicBezTo>
                <a:lnTo>
                  <a:pt x="523" y="443"/>
                </a:lnTo>
                <a:lnTo>
                  <a:pt x="523" y="438"/>
                </a:lnTo>
                <a:lnTo>
                  <a:pt x="619" y="438"/>
                </a:lnTo>
                <a:lnTo>
                  <a:pt x="619" y="441"/>
                </a:lnTo>
                <a:lnTo>
                  <a:pt x="619" y="443"/>
                </a:lnTo>
                <a:cubicBezTo>
                  <a:pt x="619" y="469"/>
                  <a:pt x="600" y="490"/>
                  <a:pt x="574" y="491"/>
                </a:cubicBezTo>
                <a:cubicBezTo>
                  <a:pt x="549" y="493"/>
                  <a:pt x="527" y="474"/>
                  <a:pt x="524" y="449"/>
                </a:cubicBezTo>
                <a:lnTo>
                  <a:pt x="524" y="448"/>
                </a:lnTo>
                <a:lnTo>
                  <a:pt x="523" y="443"/>
                </a:lnTo>
                <a:lnTo>
                  <a:pt x="525" y="452"/>
                </a:lnTo>
                <a:lnTo>
                  <a:pt x="523" y="447"/>
                </a:lnTo>
                <a:lnTo>
                  <a:pt x="568" y="477"/>
                </a:lnTo>
                <a:lnTo>
                  <a:pt x="563" y="477"/>
                </a:lnTo>
                <a:lnTo>
                  <a:pt x="562" y="477"/>
                </a:lnTo>
                <a:cubicBezTo>
                  <a:pt x="535" y="477"/>
                  <a:pt x="514" y="455"/>
                  <a:pt x="514" y="429"/>
                </a:cubicBezTo>
                <a:lnTo>
                  <a:pt x="514" y="426"/>
                </a:lnTo>
                <a:cubicBezTo>
                  <a:pt x="514" y="421"/>
                  <a:pt x="515" y="416"/>
                  <a:pt x="516" y="411"/>
                </a:cubicBezTo>
                <a:lnTo>
                  <a:pt x="517" y="409"/>
                </a:lnTo>
                <a:cubicBezTo>
                  <a:pt x="525" y="385"/>
                  <a:pt x="551" y="371"/>
                  <a:pt x="575" y="378"/>
                </a:cubicBezTo>
                <a:cubicBezTo>
                  <a:pt x="600" y="385"/>
                  <a:pt x="615" y="410"/>
                  <a:pt x="609" y="435"/>
                </a:cubicBezTo>
                <a:lnTo>
                  <a:pt x="609" y="438"/>
                </a:lnTo>
                <a:lnTo>
                  <a:pt x="608" y="443"/>
                </a:lnTo>
                <a:cubicBezTo>
                  <a:pt x="604" y="462"/>
                  <a:pt x="589" y="477"/>
                  <a:pt x="570" y="481"/>
                </a:cubicBezTo>
                <a:cubicBezTo>
                  <a:pt x="551" y="485"/>
                  <a:pt x="531" y="477"/>
                  <a:pt x="521" y="461"/>
                </a:cubicBezTo>
                <a:lnTo>
                  <a:pt x="520" y="459"/>
                </a:lnTo>
                <a:cubicBezTo>
                  <a:pt x="518" y="457"/>
                  <a:pt x="517" y="454"/>
                  <a:pt x="515" y="451"/>
                </a:cubicBezTo>
                <a:lnTo>
                  <a:pt x="512" y="444"/>
                </a:lnTo>
                <a:lnTo>
                  <a:pt x="511" y="441"/>
                </a:lnTo>
                <a:lnTo>
                  <a:pt x="517" y="453"/>
                </a:lnTo>
                <a:lnTo>
                  <a:pt x="516" y="451"/>
                </a:lnTo>
                <a:lnTo>
                  <a:pt x="604" y="424"/>
                </a:lnTo>
                <a:lnTo>
                  <a:pt x="604" y="427"/>
                </a:lnTo>
                <a:cubicBezTo>
                  <a:pt x="604" y="431"/>
                  <a:pt x="603" y="435"/>
                  <a:pt x="603" y="439"/>
                </a:cubicBezTo>
                <a:lnTo>
                  <a:pt x="602" y="441"/>
                </a:lnTo>
                <a:cubicBezTo>
                  <a:pt x="596" y="463"/>
                  <a:pt x="575" y="478"/>
                  <a:pt x="552" y="477"/>
                </a:cubicBezTo>
                <a:cubicBezTo>
                  <a:pt x="529" y="475"/>
                  <a:pt x="510" y="457"/>
                  <a:pt x="508" y="434"/>
                </a:cubicBezTo>
                <a:lnTo>
                  <a:pt x="507" y="429"/>
                </a:lnTo>
                <a:lnTo>
                  <a:pt x="507" y="424"/>
                </a:lnTo>
                <a:lnTo>
                  <a:pt x="554" y="467"/>
                </a:lnTo>
                <a:lnTo>
                  <a:pt x="551" y="467"/>
                </a:lnTo>
                <a:lnTo>
                  <a:pt x="548" y="467"/>
                </a:lnTo>
                <a:cubicBezTo>
                  <a:pt x="534" y="467"/>
                  <a:pt x="521" y="461"/>
                  <a:pt x="512" y="450"/>
                </a:cubicBezTo>
                <a:lnTo>
                  <a:pt x="509" y="447"/>
                </a:lnTo>
                <a:lnTo>
                  <a:pt x="517" y="455"/>
                </a:lnTo>
                <a:lnTo>
                  <a:pt x="515" y="453"/>
                </a:lnTo>
                <a:lnTo>
                  <a:pt x="591" y="427"/>
                </a:lnTo>
                <a:lnTo>
                  <a:pt x="591" y="425"/>
                </a:lnTo>
                <a:lnTo>
                  <a:pt x="590" y="428"/>
                </a:lnTo>
                <a:lnTo>
                  <a:pt x="591" y="420"/>
                </a:lnTo>
                <a:lnTo>
                  <a:pt x="591" y="423"/>
                </a:lnTo>
                <a:cubicBezTo>
                  <a:pt x="591" y="431"/>
                  <a:pt x="589" y="438"/>
                  <a:pt x="586" y="445"/>
                </a:cubicBezTo>
                <a:lnTo>
                  <a:pt x="585" y="446"/>
                </a:lnTo>
                <a:cubicBezTo>
                  <a:pt x="575" y="466"/>
                  <a:pt x="553" y="476"/>
                  <a:pt x="531" y="471"/>
                </a:cubicBezTo>
                <a:cubicBezTo>
                  <a:pt x="510" y="466"/>
                  <a:pt x="494" y="447"/>
                  <a:pt x="494" y="424"/>
                </a:cubicBezTo>
                <a:lnTo>
                  <a:pt x="495" y="416"/>
                </a:lnTo>
                <a:lnTo>
                  <a:pt x="495" y="413"/>
                </a:lnTo>
                <a:lnTo>
                  <a:pt x="495" y="413"/>
                </a:lnTo>
                <a:lnTo>
                  <a:pt x="495" y="410"/>
                </a:lnTo>
                <a:lnTo>
                  <a:pt x="543" y="458"/>
                </a:lnTo>
                <a:lnTo>
                  <a:pt x="543" y="458"/>
                </a:lnTo>
                <a:lnTo>
                  <a:pt x="591" y="405"/>
                </a:lnTo>
                <a:lnTo>
                  <a:pt x="591" y="410"/>
                </a:lnTo>
                <a:cubicBezTo>
                  <a:pt x="592" y="417"/>
                  <a:pt x="591" y="424"/>
                  <a:pt x="589" y="430"/>
                </a:cubicBezTo>
                <a:lnTo>
                  <a:pt x="589" y="431"/>
                </a:lnTo>
                <a:lnTo>
                  <a:pt x="587" y="439"/>
                </a:lnTo>
                <a:lnTo>
                  <a:pt x="586" y="440"/>
                </a:lnTo>
                <a:cubicBezTo>
                  <a:pt x="581" y="456"/>
                  <a:pt x="568" y="468"/>
                  <a:pt x="551" y="472"/>
                </a:cubicBezTo>
                <a:cubicBezTo>
                  <a:pt x="535" y="476"/>
                  <a:pt x="518" y="471"/>
                  <a:pt x="507" y="459"/>
                </a:cubicBezTo>
                <a:lnTo>
                  <a:pt x="506" y="458"/>
                </a:lnTo>
                <a:cubicBezTo>
                  <a:pt x="497" y="449"/>
                  <a:pt x="492" y="437"/>
                  <a:pt x="492" y="424"/>
                </a:cubicBezTo>
                <a:lnTo>
                  <a:pt x="492" y="419"/>
                </a:lnTo>
                <a:lnTo>
                  <a:pt x="492" y="415"/>
                </a:lnTo>
                <a:lnTo>
                  <a:pt x="491" y="404"/>
                </a:lnTo>
                <a:lnTo>
                  <a:pt x="491" y="400"/>
                </a:lnTo>
                <a:lnTo>
                  <a:pt x="585" y="416"/>
                </a:lnTo>
                <a:lnTo>
                  <a:pt x="585" y="417"/>
                </a:lnTo>
                <a:lnTo>
                  <a:pt x="587" y="407"/>
                </a:lnTo>
                <a:lnTo>
                  <a:pt x="586" y="411"/>
                </a:lnTo>
                <a:lnTo>
                  <a:pt x="586" y="411"/>
                </a:lnTo>
                <a:lnTo>
                  <a:pt x="586" y="415"/>
                </a:lnTo>
                <a:cubicBezTo>
                  <a:pt x="586" y="439"/>
                  <a:pt x="569" y="459"/>
                  <a:pt x="546" y="462"/>
                </a:cubicBezTo>
                <a:cubicBezTo>
                  <a:pt x="522" y="466"/>
                  <a:pt x="500" y="452"/>
                  <a:pt x="492" y="430"/>
                </a:cubicBezTo>
                <a:lnTo>
                  <a:pt x="492" y="429"/>
                </a:lnTo>
                <a:cubicBezTo>
                  <a:pt x="490" y="424"/>
                  <a:pt x="489" y="419"/>
                  <a:pt x="489" y="413"/>
                </a:cubicBezTo>
                <a:lnTo>
                  <a:pt x="489" y="410"/>
                </a:lnTo>
                <a:lnTo>
                  <a:pt x="537" y="458"/>
                </a:lnTo>
                <a:lnTo>
                  <a:pt x="537" y="458"/>
                </a:lnTo>
                <a:lnTo>
                  <a:pt x="534" y="458"/>
                </a:lnTo>
                <a:cubicBezTo>
                  <a:pt x="520" y="458"/>
                  <a:pt x="506" y="452"/>
                  <a:pt x="497" y="440"/>
                </a:cubicBezTo>
                <a:lnTo>
                  <a:pt x="496" y="438"/>
                </a:lnTo>
                <a:lnTo>
                  <a:pt x="492" y="434"/>
                </a:lnTo>
                <a:lnTo>
                  <a:pt x="566" y="427"/>
                </a:lnTo>
                <a:lnTo>
                  <a:pt x="565" y="429"/>
                </a:lnTo>
                <a:lnTo>
                  <a:pt x="572" y="410"/>
                </a:lnTo>
                <a:lnTo>
                  <a:pt x="572" y="410"/>
                </a:lnTo>
                <a:lnTo>
                  <a:pt x="572" y="415"/>
                </a:lnTo>
                <a:lnTo>
                  <a:pt x="477" y="398"/>
                </a:lnTo>
                <a:lnTo>
                  <a:pt x="477" y="400"/>
                </a:lnTo>
                <a:lnTo>
                  <a:pt x="478" y="397"/>
                </a:lnTo>
                <a:lnTo>
                  <a:pt x="572" y="414"/>
                </a:lnTo>
                <a:lnTo>
                  <a:pt x="572" y="417"/>
                </a:lnTo>
                <a:lnTo>
                  <a:pt x="571" y="419"/>
                </a:lnTo>
                <a:cubicBezTo>
                  <a:pt x="568" y="436"/>
                  <a:pt x="556" y="449"/>
                  <a:pt x="541" y="455"/>
                </a:cubicBezTo>
                <a:cubicBezTo>
                  <a:pt x="526" y="461"/>
                  <a:pt x="508" y="458"/>
                  <a:pt x="495" y="448"/>
                </a:cubicBezTo>
                <a:lnTo>
                  <a:pt x="493" y="447"/>
                </a:lnTo>
                <a:cubicBezTo>
                  <a:pt x="486" y="442"/>
                  <a:pt x="481" y="435"/>
                  <a:pt x="478" y="427"/>
                </a:cubicBezTo>
                <a:lnTo>
                  <a:pt x="476" y="424"/>
                </a:lnTo>
                <a:cubicBezTo>
                  <a:pt x="474" y="418"/>
                  <a:pt x="472" y="411"/>
                  <a:pt x="472" y="405"/>
                </a:cubicBezTo>
                <a:lnTo>
                  <a:pt x="472" y="402"/>
                </a:lnTo>
                <a:cubicBezTo>
                  <a:pt x="472" y="397"/>
                  <a:pt x="473" y="392"/>
                  <a:pt x="475" y="387"/>
                </a:cubicBezTo>
                <a:lnTo>
                  <a:pt x="475" y="385"/>
                </a:lnTo>
                <a:cubicBezTo>
                  <a:pt x="483" y="361"/>
                  <a:pt x="509" y="348"/>
                  <a:pt x="533" y="354"/>
                </a:cubicBezTo>
                <a:cubicBezTo>
                  <a:pt x="558" y="361"/>
                  <a:pt x="573" y="385"/>
                  <a:pt x="568" y="410"/>
                </a:cubicBezTo>
                <a:lnTo>
                  <a:pt x="568" y="411"/>
                </a:lnTo>
                <a:lnTo>
                  <a:pt x="567" y="415"/>
                </a:lnTo>
                <a:lnTo>
                  <a:pt x="473" y="398"/>
                </a:lnTo>
                <a:lnTo>
                  <a:pt x="473" y="400"/>
                </a:lnTo>
                <a:lnTo>
                  <a:pt x="473" y="397"/>
                </a:lnTo>
                <a:cubicBezTo>
                  <a:pt x="477" y="374"/>
                  <a:pt x="497" y="357"/>
                  <a:pt x="520" y="357"/>
                </a:cubicBezTo>
                <a:cubicBezTo>
                  <a:pt x="544" y="357"/>
                  <a:pt x="564" y="374"/>
                  <a:pt x="568" y="397"/>
                </a:cubicBezTo>
                <a:lnTo>
                  <a:pt x="568" y="400"/>
                </a:lnTo>
                <a:cubicBezTo>
                  <a:pt x="569" y="403"/>
                  <a:pt x="569" y="405"/>
                  <a:pt x="569" y="408"/>
                </a:cubicBezTo>
                <a:lnTo>
                  <a:pt x="569" y="410"/>
                </a:lnTo>
                <a:cubicBezTo>
                  <a:pt x="569" y="436"/>
                  <a:pt x="549" y="457"/>
                  <a:pt x="523" y="458"/>
                </a:cubicBezTo>
                <a:cubicBezTo>
                  <a:pt x="498" y="459"/>
                  <a:pt x="476" y="440"/>
                  <a:pt x="473" y="415"/>
                </a:cubicBezTo>
                <a:lnTo>
                  <a:pt x="473" y="413"/>
                </a:lnTo>
                <a:lnTo>
                  <a:pt x="473" y="410"/>
                </a:lnTo>
                <a:lnTo>
                  <a:pt x="474" y="417"/>
                </a:lnTo>
                <a:lnTo>
                  <a:pt x="474" y="416"/>
                </a:lnTo>
                <a:lnTo>
                  <a:pt x="567" y="400"/>
                </a:lnTo>
                <a:lnTo>
                  <a:pt x="567" y="402"/>
                </a:lnTo>
                <a:cubicBezTo>
                  <a:pt x="567" y="404"/>
                  <a:pt x="567" y="407"/>
                  <a:pt x="567" y="409"/>
                </a:cubicBezTo>
                <a:lnTo>
                  <a:pt x="566" y="412"/>
                </a:lnTo>
                <a:lnTo>
                  <a:pt x="567" y="405"/>
                </a:lnTo>
                <a:lnTo>
                  <a:pt x="567" y="408"/>
                </a:lnTo>
                <a:cubicBezTo>
                  <a:pt x="567" y="418"/>
                  <a:pt x="564" y="427"/>
                  <a:pt x="559" y="435"/>
                </a:cubicBezTo>
                <a:lnTo>
                  <a:pt x="558" y="437"/>
                </a:lnTo>
                <a:cubicBezTo>
                  <a:pt x="549" y="450"/>
                  <a:pt x="535" y="458"/>
                  <a:pt x="519" y="458"/>
                </a:cubicBezTo>
                <a:cubicBezTo>
                  <a:pt x="504" y="458"/>
                  <a:pt x="489" y="451"/>
                  <a:pt x="480" y="439"/>
                </a:cubicBezTo>
                <a:lnTo>
                  <a:pt x="477" y="435"/>
                </a:lnTo>
                <a:cubicBezTo>
                  <a:pt x="475" y="433"/>
                  <a:pt x="474" y="431"/>
                  <a:pt x="473" y="429"/>
                </a:cubicBezTo>
                <a:lnTo>
                  <a:pt x="470" y="423"/>
                </a:lnTo>
                <a:lnTo>
                  <a:pt x="500" y="447"/>
                </a:lnTo>
                <a:lnTo>
                  <a:pt x="498" y="447"/>
                </a:lnTo>
                <a:lnTo>
                  <a:pt x="522" y="447"/>
                </a:lnTo>
                <a:lnTo>
                  <a:pt x="520" y="447"/>
                </a:lnTo>
                <a:cubicBezTo>
                  <a:pt x="500" y="452"/>
                  <a:pt x="480" y="444"/>
                  <a:pt x="469" y="428"/>
                </a:cubicBezTo>
                <a:lnTo>
                  <a:pt x="465" y="423"/>
                </a:lnTo>
                <a:cubicBezTo>
                  <a:pt x="455" y="408"/>
                  <a:pt x="454" y="389"/>
                  <a:pt x="462" y="373"/>
                </a:cubicBezTo>
                <a:cubicBezTo>
                  <a:pt x="470" y="357"/>
                  <a:pt x="487" y="347"/>
                  <a:pt x="504" y="347"/>
                </a:cubicBezTo>
                <a:lnTo>
                  <a:pt x="506" y="347"/>
                </a:lnTo>
                <a:lnTo>
                  <a:pt x="506" y="347"/>
                </a:lnTo>
                <a:cubicBezTo>
                  <a:pt x="533" y="347"/>
                  <a:pt x="554" y="369"/>
                  <a:pt x="554" y="395"/>
                </a:cubicBezTo>
                <a:lnTo>
                  <a:pt x="554" y="407"/>
                </a:lnTo>
                <a:lnTo>
                  <a:pt x="554" y="411"/>
                </a:lnTo>
                <a:cubicBezTo>
                  <a:pt x="550" y="436"/>
                  <a:pt x="528" y="454"/>
                  <a:pt x="503" y="453"/>
                </a:cubicBezTo>
                <a:cubicBezTo>
                  <a:pt x="478" y="451"/>
                  <a:pt x="458" y="430"/>
                  <a:pt x="458" y="405"/>
                </a:cubicBezTo>
                <a:lnTo>
                  <a:pt x="458" y="403"/>
                </a:lnTo>
                <a:lnTo>
                  <a:pt x="459" y="411"/>
                </a:lnTo>
                <a:lnTo>
                  <a:pt x="458" y="408"/>
                </a:lnTo>
                <a:lnTo>
                  <a:pt x="505" y="448"/>
                </a:lnTo>
                <a:lnTo>
                  <a:pt x="504" y="448"/>
                </a:lnTo>
                <a:cubicBezTo>
                  <a:pt x="480" y="448"/>
                  <a:pt x="459" y="430"/>
                  <a:pt x="457" y="406"/>
                </a:cubicBezTo>
                <a:lnTo>
                  <a:pt x="456" y="401"/>
                </a:lnTo>
                <a:lnTo>
                  <a:pt x="456" y="396"/>
                </a:lnTo>
                <a:cubicBezTo>
                  <a:pt x="454" y="382"/>
                  <a:pt x="459" y="369"/>
                  <a:pt x="468" y="359"/>
                </a:cubicBezTo>
                <a:cubicBezTo>
                  <a:pt x="477" y="349"/>
                  <a:pt x="490" y="343"/>
                  <a:pt x="503" y="343"/>
                </a:cubicBezTo>
                <a:lnTo>
                  <a:pt x="505" y="343"/>
                </a:lnTo>
                <a:lnTo>
                  <a:pt x="505" y="439"/>
                </a:lnTo>
                <a:lnTo>
                  <a:pt x="504" y="439"/>
                </a:lnTo>
                <a:lnTo>
                  <a:pt x="503" y="439"/>
                </a:lnTo>
                <a:lnTo>
                  <a:pt x="503" y="343"/>
                </a:lnTo>
                <a:lnTo>
                  <a:pt x="504" y="343"/>
                </a:lnTo>
                <a:lnTo>
                  <a:pt x="457" y="397"/>
                </a:lnTo>
                <a:lnTo>
                  <a:pt x="457" y="396"/>
                </a:lnTo>
                <a:lnTo>
                  <a:pt x="456" y="389"/>
                </a:lnTo>
                <a:lnTo>
                  <a:pt x="455" y="383"/>
                </a:lnTo>
                <a:cubicBezTo>
                  <a:pt x="454" y="381"/>
                  <a:pt x="454" y="378"/>
                  <a:pt x="454" y="375"/>
                </a:cubicBezTo>
                <a:lnTo>
                  <a:pt x="454" y="372"/>
                </a:lnTo>
                <a:cubicBezTo>
                  <a:pt x="454" y="354"/>
                  <a:pt x="464" y="337"/>
                  <a:pt x="481" y="329"/>
                </a:cubicBezTo>
                <a:lnTo>
                  <a:pt x="482" y="329"/>
                </a:lnTo>
                <a:cubicBezTo>
                  <a:pt x="500" y="319"/>
                  <a:pt x="522" y="323"/>
                  <a:pt x="537" y="338"/>
                </a:cubicBezTo>
                <a:lnTo>
                  <a:pt x="542" y="343"/>
                </a:lnTo>
                <a:lnTo>
                  <a:pt x="544" y="346"/>
                </a:lnTo>
                <a:cubicBezTo>
                  <a:pt x="560" y="364"/>
                  <a:pt x="559" y="391"/>
                  <a:pt x="543" y="409"/>
                </a:cubicBezTo>
                <a:cubicBezTo>
                  <a:pt x="527" y="426"/>
                  <a:pt x="501" y="430"/>
                  <a:pt x="481" y="416"/>
                </a:cubicBezTo>
                <a:lnTo>
                  <a:pt x="479" y="415"/>
                </a:lnTo>
                <a:lnTo>
                  <a:pt x="475" y="413"/>
                </a:lnTo>
                <a:lnTo>
                  <a:pt x="534" y="406"/>
                </a:lnTo>
                <a:lnTo>
                  <a:pt x="532" y="408"/>
                </a:lnTo>
                <a:lnTo>
                  <a:pt x="543" y="392"/>
                </a:lnTo>
                <a:lnTo>
                  <a:pt x="542" y="394"/>
                </a:lnTo>
                <a:cubicBezTo>
                  <a:pt x="535" y="413"/>
                  <a:pt x="517" y="424"/>
                  <a:pt x="497" y="424"/>
                </a:cubicBezTo>
                <a:lnTo>
                  <a:pt x="496" y="424"/>
                </a:lnTo>
                <a:lnTo>
                  <a:pt x="544" y="380"/>
                </a:lnTo>
                <a:lnTo>
                  <a:pt x="543" y="392"/>
                </a:lnTo>
                <a:lnTo>
                  <a:pt x="542" y="394"/>
                </a:lnTo>
                <a:lnTo>
                  <a:pt x="543" y="385"/>
                </a:lnTo>
                <a:lnTo>
                  <a:pt x="543" y="386"/>
                </a:lnTo>
                <a:lnTo>
                  <a:pt x="447" y="386"/>
                </a:lnTo>
                <a:lnTo>
                  <a:pt x="447" y="384"/>
                </a:lnTo>
                <a:lnTo>
                  <a:pt x="447" y="385"/>
                </a:lnTo>
                <a:lnTo>
                  <a:pt x="447" y="383"/>
                </a:lnTo>
                <a:lnTo>
                  <a:pt x="447" y="380"/>
                </a:lnTo>
                <a:lnTo>
                  <a:pt x="515" y="415"/>
                </a:lnTo>
                <a:lnTo>
                  <a:pt x="514" y="415"/>
                </a:lnTo>
                <a:lnTo>
                  <a:pt x="531" y="401"/>
                </a:lnTo>
                <a:lnTo>
                  <a:pt x="530" y="403"/>
                </a:lnTo>
                <a:cubicBezTo>
                  <a:pt x="529" y="405"/>
                  <a:pt x="527" y="407"/>
                  <a:pt x="525" y="408"/>
                </a:cubicBezTo>
                <a:lnTo>
                  <a:pt x="523" y="410"/>
                </a:lnTo>
                <a:cubicBezTo>
                  <a:pt x="514" y="419"/>
                  <a:pt x="502" y="424"/>
                  <a:pt x="489" y="424"/>
                </a:cubicBezTo>
                <a:lnTo>
                  <a:pt x="488" y="424"/>
                </a:lnTo>
                <a:cubicBezTo>
                  <a:pt x="473" y="424"/>
                  <a:pt x="460" y="418"/>
                  <a:pt x="450" y="406"/>
                </a:cubicBezTo>
                <a:lnTo>
                  <a:pt x="448" y="404"/>
                </a:lnTo>
                <a:cubicBezTo>
                  <a:pt x="445" y="400"/>
                  <a:pt x="443" y="396"/>
                  <a:pt x="441" y="391"/>
                </a:cubicBezTo>
                <a:lnTo>
                  <a:pt x="439" y="385"/>
                </a:lnTo>
                <a:lnTo>
                  <a:pt x="436" y="378"/>
                </a:lnTo>
                <a:lnTo>
                  <a:pt x="530" y="362"/>
                </a:lnTo>
                <a:lnTo>
                  <a:pt x="530" y="367"/>
                </a:lnTo>
                <a:lnTo>
                  <a:pt x="530" y="372"/>
                </a:lnTo>
                <a:lnTo>
                  <a:pt x="482" y="324"/>
                </a:lnTo>
                <a:lnTo>
                  <a:pt x="482" y="324"/>
                </a:lnTo>
                <a:lnTo>
                  <a:pt x="443" y="399"/>
                </a:lnTo>
                <a:lnTo>
                  <a:pt x="441" y="396"/>
                </a:lnTo>
                <a:lnTo>
                  <a:pt x="447" y="403"/>
                </a:lnTo>
                <a:lnTo>
                  <a:pt x="445" y="401"/>
                </a:lnTo>
                <a:lnTo>
                  <a:pt x="526" y="372"/>
                </a:lnTo>
                <a:lnTo>
                  <a:pt x="526" y="372"/>
                </a:lnTo>
                <a:lnTo>
                  <a:pt x="526" y="375"/>
                </a:lnTo>
                <a:lnTo>
                  <a:pt x="526" y="376"/>
                </a:lnTo>
                <a:cubicBezTo>
                  <a:pt x="526" y="400"/>
                  <a:pt x="508" y="421"/>
                  <a:pt x="485" y="424"/>
                </a:cubicBezTo>
                <a:cubicBezTo>
                  <a:pt x="461" y="427"/>
                  <a:pt x="438" y="413"/>
                  <a:pt x="432" y="390"/>
                </a:cubicBezTo>
                <a:lnTo>
                  <a:pt x="430" y="385"/>
                </a:lnTo>
                <a:lnTo>
                  <a:pt x="428" y="376"/>
                </a:lnTo>
                <a:lnTo>
                  <a:pt x="428" y="373"/>
                </a:lnTo>
                <a:lnTo>
                  <a:pt x="427" y="369"/>
                </a:lnTo>
                <a:lnTo>
                  <a:pt x="495" y="400"/>
                </a:lnTo>
                <a:lnTo>
                  <a:pt x="492" y="402"/>
                </a:lnTo>
                <a:lnTo>
                  <a:pt x="510" y="387"/>
                </a:lnTo>
                <a:lnTo>
                  <a:pt x="507" y="390"/>
                </a:lnTo>
                <a:lnTo>
                  <a:pt x="516" y="362"/>
                </a:lnTo>
                <a:lnTo>
                  <a:pt x="516" y="362"/>
                </a:lnTo>
                <a:lnTo>
                  <a:pt x="516" y="366"/>
                </a:lnTo>
                <a:lnTo>
                  <a:pt x="421" y="378"/>
                </a:lnTo>
                <a:lnTo>
                  <a:pt x="420" y="374"/>
                </a:lnTo>
                <a:lnTo>
                  <a:pt x="422" y="381"/>
                </a:lnTo>
                <a:lnTo>
                  <a:pt x="420" y="375"/>
                </a:lnTo>
                <a:lnTo>
                  <a:pt x="442" y="404"/>
                </a:lnTo>
                <a:lnTo>
                  <a:pt x="439" y="402"/>
                </a:lnTo>
                <a:lnTo>
                  <a:pt x="493" y="399"/>
                </a:lnTo>
                <a:lnTo>
                  <a:pt x="491" y="401"/>
                </a:lnTo>
                <a:lnTo>
                  <a:pt x="510" y="366"/>
                </a:lnTo>
                <a:lnTo>
                  <a:pt x="509" y="373"/>
                </a:lnTo>
                <a:lnTo>
                  <a:pt x="509" y="366"/>
                </a:lnTo>
                <a:lnTo>
                  <a:pt x="510" y="373"/>
                </a:lnTo>
                <a:cubicBezTo>
                  <a:pt x="511" y="386"/>
                  <a:pt x="506" y="399"/>
                  <a:pt x="497" y="409"/>
                </a:cubicBezTo>
                <a:cubicBezTo>
                  <a:pt x="488" y="419"/>
                  <a:pt x="475" y="424"/>
                  <a:pt x="462" y="424"/>
                </a:cubicBezTo>
                <a:lnTo>
                  <a:pt x="461" y="424"/>
                </a:lnTo>
                <a:cubicBezTo>
                  <a:pt x="447" y="424"/>
                  <a:pt x="434" y="419"/>
                  <a:pt x="425" y="408"/>
                </a:cubicBezTo>
                <a:cubicBezTo>
                  <a:pt x="416" y="398"/>
                  <a:pt x="412" y="385"/>
                  <a:pt x="413" y="371"/>
                </a:cubicBezTo>
                <a:lnTo>
                  <a:pt x="414" y="367"/>
                </a:lnTo>
                <a:lnTo>
                  <a:pt x="414" y="362"/>
                </a:lnTo>
                <a:cubicBezTo>
                  <a:pt x="415" y="355"/>
                  <a:pt x="417" y="349"/>
                  <a:pt x="420" y="343"/>
                </a:cubicBezTo>
                <a:lnTo>
                  <a:pt x="422" y="340"/>
                </a:lnTo>
                <a:cubicBezTo>
                  <a:pt x="426" y="333"/>
                  <a:pt x="431" y="328"/>
                  <a:pt x="437" y="324"/>
                </a:cubicBezTo>
                <a:lnTo>
                  <a:pt x="439" y="323"/>
                </a:lnTo>
                <a:cubicBezTo>
                  <a:pt x="454" y="313"/>
                  <a:pt x="473" y="312"/>
                  <a:pt x="488" y="320"/>
                </a:cubicBezTo>
                <a:cubicBezTo>
                  <a:pt x="504" y="329"/>
                  <a:pt x="513" y="345"/>
                  <a:pt x="513" y="362"/>
                </a:cubicBezTo>
                <a:lnTo>
                  <a:pt x="513" y="372"/>
                </a:lnTo>
                <a:lnTo>
                  <a:pt x="513" y="377"/>
                </a:lnTo>
                <a:cubicBezTo>
                  <a:pt x="510" y="401"/>
                  <a:pt x="490" y="420"/>
                  <a:pt x="465" y="420"/>
                </a:cubicBezTo>
                <a:lnTo>
                  <a:pt x="461" y="420"/>
                </a:lnTo>
                <a:cubicBezTo>
                  <a:pt x="445" y="420"/>
                  <a:pt x="429" y="411"/>
                  <a:pt x="420" y="397"/>
                </a:cubicBezTo>
                <a:lnTo>
                  <a:pt x="417" y="392"/>
                </a:lnTo>
                <a:cubicBezTo>
                  <a:pt x="413" y="384"/>
                  <a:pt x="410" y="376"/>
                  <a:pt x="410" y="367"/>
                </a:cubicBezTo>
                <a:lnTo>
                  <a:pt x="411" y="357"/>
                </a:lnTo>
                <a:lnTo>
                  <a:pt x="411" y="352"/>
                </a:lnTo>
                <a:cubicBezTo>
                  <a:pt x="414" y="327"/>
                  <a:pt x="436" y="308"/>
                  <a:pt x="462" y="310"/>
                </a:cubicBezTo>
                <a:cubicBezTo>
                  <a:pt x="487" y="311"/>
                  <a:pt x="507" y="332"/>
                  <a:pt x="507" y="357"/>
                </a:cubicBezTo>
                <a:lnTo>
                  <a:pt x="507" y="359"/>
                </a:lnTo>
                <a:cubicBezTo>
                  <a:pt x="507" y="362"/>
                  <a:pt x="507" y="365"/>
                  <a:pt x="506" y="367"/>
                </a:cubicBezTo>
                <a:lnTo>
                  <a:pt x="506" y="370"/>
                </a:lnTo>
                <a:cubicBezTo>
                  <a:pt x="502" y="394"/>
                  <a:pt x="482" y="410"/>
                  <a:pt x="458" y="410"/>
                </a:cubicBezTo>
                <a:lnTo>
                  <a:pt x="454" y="410"/>
                </a:lnTo>
                <a:lnTo>
                  <a:pt x="449" y="410"/>
                </a:lnTo>
                <a:lnTo>
                  <a:pt x="491" y="386"/>
                </a:lnTo>
                <a:lnTo>
                  <a:pt x="489" y="390"/>
                </a:lnTo>
                <a:cubicBezTo>
                  <a:pt x="485" y="396"/>
                  <a:pt x="480" y="402"/>
                  <a:pt x="474" y="406"/>
                </a:cubicBezTo>
                <a:lnTo>
                  <a:pt x="473" y="407"/>
                </a:lnTo>
                <a:cubicBezTo>
                  <a:pt x="458" y="417"/>
                  <a:pt x="439" y="418"/>
                  <a:pt x="423" y="409"/>
                </a:cubicBezTo>
                <a:cubicBezTo>
                  <a:pt x="408" y="401"/>
                  <a:pt x="398" y="385"/>
                  <a:pt x="398" y="367"/>
                </a:cubicBezTo>
                <a:lnTo>
                  <a:pt x="398" y="369"/>
                </a:lnTo>
                <a:lnTo>
                  <a:pt x="397" y="359"/>
                </a:lnTo>
                <a:lnTo>
                  <a:pt x="397" y="355"/>
                </a:lnTo>
                <a:lnTo>
                  <a:pt x="399" y="367"/>
                </a:lnTo>
                <a:lnTo>
                  <a:pt x="398" y="365"/>
                </a:lnTo>
                <a:lnTo>
                  <a:pt x="492" y="365"/>
                </a:lnTo>
                <a:lnTo>
                  <a:pt x="492" y="360"/>
                </a:lnTo>
                <a:lnTo>
                  <a:pt x="491" y="370"/>
                </a:lnTo>
                <a:lnTo>
                  <a:pt x="490" y="372"/>
                </a:lnTo>
                <a:lnTo>
                  <a:pt x="490" y="375"/>
                </a:lnTo>
                <a:lnTo>
                  <a:pt x="400" y="346"/>
                </a:lnTo>
                <a:lnTo>
                  <a:pt x="400" y="345"/>
                </a:lnTo>
                <a:lnTo>
                  <a:pt x="395" y="359"/>
                </a:lnTo>
                <a:lnTo>
                  <a:pt x="396" y="356"/>
                </a:lnTo>
                <a:lnTo>
                  <a:pt x="443" y="410"/>
                </a:lnTo>
                <a:lnTo>
                  <a:pt x="443" y="410"/>
                </a:lnTo>
                <a:lnTo>
                  <a:pt x="442" y="410"/>
                </a:lnTo>
                <a:lnTo>
                  <a:pt x="440" y="410"/>
                </a:lnTo>
                <a:cubicBezTo>
                  <a:pt x="419" y="410"/>
                  <a:pt x="401" y="397"/>
                  <a:pt x="394" y="378"/>
                </a:cubicBezTo>
                <a:lnTo>
                  <a:pt x="392" y="372"/>
                </a:lnTo>
                <a:lnTo>
                  <a:pt x="391" y="367"/>
                </a:lnTo>
                <a:lnTo>
                  <a:pt x="437" y="401"/>
                </a:lnTo>
                <a:lnTo>
                  <a:pt x="435" y="401"/>
                </a:lnTo>
                <a:lnTo>
                  <a:pt x="434" y="401"/>
                </a:lnTo>
                <a:lnTo>
                  <a:pt x="482" y="353"/>
                </a:lnTo>
                <a:lnTo>
                  <a:pt x="482" y="356"/>
                </a:lnTo>
                <a:cubicBezTo>
                  <a:pt x="482" y="361"/>
                  <a:pt x="481" y="366"/>
                  <a:pt x="480" y="371"/>
                </a:cubicBezTo>
                <a:lnTo>
                  <a:pt x="479" y="373"/>
                </a:lnTo>
                <a:cubicBezTo>
                  <a:pt x="472" y="395"/>
                  <a:pt x="449" y="409"/>
                  <a:pt x="426" y="405"/>
                </a:cubicBezTo>
                <a:cubicBezTo>
                  <a:pt x="403" y="401"/>
                  <a:pt x="385" y="381"/>
                  <a:pt x="385" y="357"/>
                </a:cubicBezTo>
                <a:lnTo>
                  <a:pt x="386" y="358"/>
                </a:lnTo>
                <a:lnTo>
                  <a:pt x="385" y="353"/>
                </a:lnTo>
                <a:lnTo>
                  <a:pt x="463" y="385"/>
                </a:lnTo>
                <a:lnTo>
                  <a:pt x="464" y="384"/>
                </a:lnTo>
                <a:lnTo>
                  <a:pt x="461" y="387"/>
                </a:lnTo>
                <a:cubicBezTo>
                  <a:pt x="452" y="396"/>
                  <a:pt x="440" y="401"/>
                  <a:pt x="427" y="401"/>
                </a:cubicBezTo>
                <a:lnTo>
                  <a:pt x="425" y="401"/>
                </a:lnTo>
                <a:cubicBezTo>
                  <a:pt x="405" y="401"/>
                  <a:pt x="386" y="388"/>
                  <a:pt x="380" y="368"/>
                </a:cubicBezTo>
                <a:lnTo>
                  <a:pt x="379" y="365"/>
                </a:lnTo>
                <a:lnTo>
                  <a:pt x="386" y="379"/>
                </a:lnTo>
                <a:lnTo>
                  <a:pt x="385" y="377"/>
                </a:lnTo>
                <a:lnTo>
                  <a:pt x="471" y="348"/>
                </a:lnTo>
                <a:lnTo>
                  <a:pt x="471" y="350"/>
                </a:lnTo>
                <a:lnTo>
                  <a:pt x="471" y="353"/>
                </a:lnTo>
                <a:cubicBezTo>
                  <a:pt x="471" y="378"/>
                  <a:pt x="451" y="399"/>
                  <a:pt x="426" y="401"/>
                </a:cubicBezTo>
                <a:cubicBezTo>
                  <a:pt x="401" y="403"/>
                  <a:pt x="379" y="385"/>
                  <a:pt x="375" y="360"/>
                </a:cubicBezTo>
                <a:lnTo>
                  <a:pt x="376" y="360"/>
                </a:lnTo>
                <a:lnTo>
                  <a:pt x="375" y="355"/>
                </a:lnTo>
                <a:lnTo>
                  <a:pt x="374" y="351"/>
                </a:lnTo>
                <a:lnTo>
                  <a:pt x="378" y="362"/>
                </a:lnTo>
                <a:lnTo>
                  <a:pt x="377" y="360"/>
                </a:lnTo>
                <a:lnTo>
                  <a:pt x="466" y="350"/>
                </a:lnTo>
                <a:lnTo>
                  <a:pt x="466" y="350"/>
                </a:lnTo>
                <a:lnTo>
                  <a:pt x="466" y="350"/>
                </a:lnTo>
                <a:lnTo>
                  <a:pt x="465" y="355"/>
                </a:lnTo>
                <a:cubicBezTo>
                  <a:pt x="465" y="360"/>
                  <a:pt x="464" y="364"/>
                  <a:pt x="462" y="368"/>
                </a:cubicBezTo>
                <a:lnTo>
                  <a:pt x="461" y="371"/>
                </a:lnTo>
                <a:cubicBezTo>
                  <a:pt x="455" y="386"/>
                  <a:pt x="442" y="397"/>
                  <a:pt x="426" y="400"/>
                </a:cubicBezTo>
                <a:cubicBezTo>
                  <a:pt x="410" y="403"/>
                  <a:pt x="394" y="398"/>
                  <a:pt x="383" y="387"/>
                </a:cubicBezTo>
                <a:lnTo>
                  <a:pt x="382" y="386"/>
                </a:lnTo>
                <a:cubicBezTo>
                  <a:pt x="374" y="379"/>
                  <a:pt x="370" y="370"/>
                  <a:pt x="368" y="360"/>
                </a:cubicBezTo>
                <a:lnTo>
                  <a:pt x="368" y="357"/>
                </a:lnTo>
                <a:lnTo>
                  <a:pt x="370" y="365"/>
                </a:lnTo>
                <a:lnTo>
                  <a:pt x="368" y="360"/>
                </a:lnTo>
                <a:cubicBezTo>
                  <a:pt x="363" y="345"/>
                  <a:pt x="365" y="329"/>
                  <a:pt x="374" y="316"/>
                </a:cubicBezTo>
                <a:cubicBezTo>
                  <a:pt x="383" y="303"/>
                  <a:pt x="397" y="295"/>
                  <a:pt x="413" y="295"/>
                </a:cubicBezTo>
                <a:lnTo>
                  <a:pt x="414" y="295"/>
                </a:lnTo>
                <a:lnTo>
                  <a:pt x="414" y="391"/>
                </a:lnTo>
                <a:lnTo>
                  <a:pt x="410" y="391"/>
                </a:lnTo>
                <a:lnTo>
                  <a:pt x="409" y="391"/>
                </a:lnTo>
                <a:cubicBezTo>
                  <a:pt x="386" y="391"/>
                  <a:pt x="365" y="375"/>
                  <a:pt x="362" y="351"/>
                </a:cubicBezTo>
                <a:lnTo>
                  <a:pt x="361" y="348"/>
                </a:lnTo>
                <a:lnTo>
                  <a:pt x="366" y="362"/>
                </a:lnTo>
                <a:lnTo>
                  <a:pt x="365" y="360"/>
                </a:lnTo>
                <a:lnTo>
                  <a:pt x="452" y="356"/>
                </a:lnTo>
                <a:lnTo>
                  <a:pt x="451" y="359"/>
                </a:lnTo>
                <a:lnTo>
                  <a:pt x="450" y="361"/>
                </a:lnTo>
                <a:cubicBezTo>
                  <a:pt x="443" y="379"/>
                  <a:pt x="426" y="391"/>
                  <a:pt x="407" y="391"/>
                </a:cubicBezTo>
                <a:cubicBezTo>
                  <a:pt x="389" y="392"/>
                  <a:pt x="371" y="382"/>
                  <a:pt x="363" y="365"/>
                </a:cubicBezTo>
                <a:lnTo>
                  <a:pt x="362" y="363"/>
                </a:lnTo>
                <a:cubicBezTo>
                  <a:pt x="361" y="361"/>
                  <a:pt x="360" y="359"/>
                  <a:pt x="359" y="357"/>
                </a:cubicBezTo>
                <a:lnTo>
                  <a:pt x="358" y="354"/>
                </a:lnTo>
                <a:lnTo>
                  <a:pt x="403" y="386"/>
                </a:lnTo>
                <a:lnTo>
                  <a:pt x="400" y="386"/>
                </a:lnTo>
                <a:lnTo>
                  <a:pt x="436" y="371"/>
                </a:lnTo>
                <a:lnTo>
                  <a:pt x="432" y="376"/>
                </a:lnTo>
                <a:lnTo>
                  <a:pt x="443" y="350"/>
                </a:lnTo>
                <a:lnTo>
                  <a:pt x="443" y="354"/>
                </a:lnTo>
                <a:lnTo>
                  <a:pt x="443" y="347"/>
                </a:lnTo>
                <a:lnTo>
                  <a:pt x="443" y="348"/>
                </a:lnTo>
                <a:cubicBezTo>
                  <a:pt x="443" y="373"/>
                  <a:pt x="425" y="393"/>
                  <a:pt x="400" y="396"/>
                </a:cubicBezTo>
                <a:cubicBezTo>
                  <a:pt x="376" y="398"/>
                  <a:pt x="353" y="382"/>
                  <a:pt x="348" y="357"/>
                </a:cubicBezTo>
                <a:lnTo>
                  <a:pt x="348" y="355"/>
                </a:lnTo>
                <a:cubicBezTo>
                  <a:pt x="347" y="352"/>
                  <a:pt x="347" y="349"/>
                  <a:pt x="347" y="345"/>
                </a:cubicBezTo>
                <a:lnTo>
                  <a:pt x="347" y="341"/>
                </a:lnTo>
                <a:lnTo>
                  <a:pt x="347" y="336"/>
                </a:lnTo>
                <a:lnTo>
                  <a:pt x="347" y="334"/>
                </a:lnTo>
                <a:lnTo>
                  <a:pt x="441" y="349"/>
                </a:lnTo>
                <a:lnTo>
                  <a:pt x="440" y="351"/>
                </a:lnTo>
                <a:lnTo>
                  <a:pt x="442" y="335"/>
                </a:lnTo>
                <a:lnTo>
                  <a:pt x="442" y="338"/>
                </a:lnTo>
                <a:cubicBezTo>
                  <a:pt x="442" y="361"/>
                  <a:pt x="426" y="381"/>
                  <a:pt x="404" y="386"/>
                </a:cubicBezTo>
                <a:cubicBezTo>
                  <a:pt x="381" y="390"/>
                  <a:pt x="358" y="378"/>
                  <a:pt x="350" y="356"/>
                </a:cubicBezTo>
                <a:lnTo>
                  <a:pt x="347" y="348"/>
                </a:lnTo>
                <a:lnTo>
                  <a:pt x="346" y="346"/>
                </a:lnTo>
                <a:lnTo>
                  <a:pt x="441" y="334"/>
                </a:lnTo>
                <a:lnTo>
                  <a:pt x="441" y="338"/>
                </a:lnTo>
                <a:lnTo>
                  <a:pt x="441" y="343"/>
                </a:lnTo>
                <a:cubicBezTo>
                  <a:pt x="441" y="348"/>
                  <a:pt x="440" y="352"/>
                  <a:pt x="439" y="357"/>
                </a:cubicBezTo>
                <a:lnTo>
                  <a:pt x="438" y="360"/>
                </a:lnTo>
                <a:cubicBezTo>
                  <a:pt x="436" y="368"/>
                  <a:pt x="432" y="375"/>
                  <a:pt x="426" y="381"/>
                </a:cubicBezTo>
                <a:lnTo>
                  <a:pt x="425" y="382"/>
                </a:lnTo>
                <a:cubicBezTo>
                  <a:pt x="412" y="395"/>
                  <a:pt x="393" y="399"/>
                  <a:pt x="375" y="393"/>
                </a:cubicBezTo>
                <a:cubicBezTo>
                  <a:pt x="358" y="387"/>
                  <a:pt x="346" y="372"/>
                  <a:pt x="343" y="354"/>
                </a:cubicBezTo>
                <a:lnTo>
                  <a:pt x="343" y="348"/>
                </a:lnTo>
                <a:lnTo>
                  <a:pt x="342" y="343"/>
                </a:lnTo>
                <a:lnTo>
                  <a:pt x="390" y="386"/>
                </a:lnTo>
                <a:lnTo>
                  <a:pt x="388" y="386"/>
                </a:lnTo>
                <a:cubicBezTo>
                  <a:pt x="374" y="386"/>
                  <a:pt x="360" y="380"/>
                  <a:pt x="351" y="368"/>
                </a:cubicBezTo>
                <a:lnTo>
                  <a:pt x="349" y="366"/>
                </a:lnTo>
                <a:lnTo>
                  <a:pt x="356" y="373"/>
                </a:lnTo>
                <a:lnTo>
                  <a:pt x="354" y="371"/>
                </a:lnTo>
                <a:lnTo>
                  <a:pt x="424" y="361"/>
                </a:lnTo>
                <a:lnTo>
                  <a:pt x="423" y="362"/>
                </a:lnTo>
                <a:lnTo>
                  <a:pt x="429" y="351"/>
                </a:lnTo>
                <a:lnTo>
                  <a:pt x="426" y="357"/>
                </a:lnTo>
                <a:lnTo>
                  <a:pt x="425" y="361"/>
                </a:lnTo>
                <a:cubicBezTo>
                  <a:pt x="423" y="364"/>
                  <a:pt x="422" y="366"/>
                  <a:pt x="420" y="369"/>
                </a:cubicBezTo>
                <a:lnTo>
                  <a:pt x="419" y="370"/>
                </a:lnTo>
                <a:cubicBezTo>
                  <a:pt x="408" y="388"/>
                  <a:pt x="386" y="396"/>
                  <a:pt x="366" y="389"/>
                </a:cubicBezTo>
                <a:cubicBezTo>
                  <a:pt x="345" y="383"/>
                  <a:pt x="331" y="365"/>
                  <a:pt x="331" y="343"/>
                </a:cubicBezTo>
                <a:lnTo>
                  <a:pt x="331" y="339"/>
                </a:lnTo>
                <a:lnTo>
                  <a:pt x="331" y="334"/>
                </a:lnTo>
                <a:lnTo>
                  <a:pt x="379" y="382"/>
                </a:lnTo>
                <a:lnTo>
                  <a:pt x="379" y="382"/>
                </a:lnTo>
                <a:lnTo>
                  <a:pt x="378" y="382"/>
                </a:lnTo>
                <a:cubicBezTo>
                  <a:pt x="357" y="382"/>
                  <a:pt x="339" y="369"/>
                  <a:pt x="332" y="349"/>
                </a:cubicBezTo>
                <a:lnTo>
                  <a:pt x="329" y="339"/>
                </a:lnTo>
                <a:lnTo>
                  <a:pt x="328" y="334"/>
                </a:lnTo>
                <a:lnTo>
                  <a:pt x="375" y="372"/>
                </a:lnTo>
                <a:lnTo>
                  <a:pt x="374" y="372"/>
                </a:lnTo>
                <a:lnTo>
                  <a:pt x="422" y="334"/>
                </a:lnTo>
                <a:lnTo>
                  <a:pt x="421" y="339"/>
                </a:lnTo>
                <a:lnTo>
                  <a:pt x="420" y="341"/>
                </a:lnTo>
                <a:cubicBezTo>
                  <a:pt x="415" y="362"/>
                  <a:pt x="395" y="377"/>
                  <a:pt x="373" y="377"/>
                </a:cubicBezTo>
                <a:lnTo>
                  <a:pt x="373" y="377"/>
                </a:lnTo>
                <a:cubicBezTo>
                  <a:pt x="350" y="377"/>
                  <a:pt x="331" y="361"/>
                  <a:pt x="326" y="339"/>
                </a:cubicBezTo>
                <a:lnTo>
                  <a:pt x="325" y="334"/>
                </a:lnTo>
                <a:lnTo>
                  <a:pt x="324" y="329"/>
                </a:lnTo>
                <a:cubicBezTo>
                  <a:pt x="321" y="315"/>
                  <a:pt x="325" y="300"/>
                  <a:pt x="334" y="289"/>
                </a:cubicBezTo>
                <a:cubicBezTo>
                  <a:pt x="343" y="278"/>
                  <a:pt x="357" y="271"/>
                  <a:pt x="371" y="271"/>
                </a:cubicBezTo>
                <a:lnTo>
                  <a:pt x="371" y="271"/>
                </a:lnTo>
                <a:lnTo>
                  <a:pt x="371" y="367"/>
                </a:lnTo>
                <a:lnTo>
                  <a:pt x="370" y="367"/>
                </a:lnTo>
                <a:cubicBezTo>
                  <a:pt x="348" y="367"/>
                  <a:pt x="328" y="351"/>
                  <a:pt x="323" y="329"/>
                </a:cubicBezTo>
                <a:lnTo>
                  <a:pt x="323" y="326"/>
                </a:lnTo>
                <a:lnTo>
                  <a:pt x="327" y="338"/>
                </a:lnTo>
                <a:lnTo>
                  <a:pt x="326" y="336"/>
                </a:lnTo>
                <a:lnTo>
                  <a:pt x="417" y="315"/>
                </a:lnTo>
                <a:lnTo>
                  <a:pt x="417" y="317"/>
                </a:lnTo>
                <a:cubicBezTo>
                  <a:pt x="417" y="325"/>
                  <a:pt x="415" y="332"/>
                  <a:pt x="412" y="339"/>
                </a:cubicBezTo>
                <a:lnTo>
                  <a:pt x="411" y="341"/>
                </a:lnTo>
                <a:cubicBezTo>
                  <a:pt x="402" y="358"/>
                  <a:pt x="384" y="369"/>
                  <a:pt x="365" y="367"/>
                </a:cubicBezTo>
                <a:cubicBezTo>
                  <a:pt x="345" y="366"/>
                  <a:pt x="329" y="353"/>
                  <a:pt x="322" y="335"/>
                </a:cubicBezTo>
                <a:lnTo>
                  <a:pt x="322" y="333"/>
                </a:lnTo>
                <a:lnTo>
                  <a:pt x="320" y="328"/>
                </a:lnTo>
                <a:lnTo>
                  <a:pt x="398" y="344"/>
                </a:lnTo>
                <a:lnTo>
                  <a:pt x="396" y="346"/>
                </a:lnTo>
                <a:lnTo>
                  <a:pt x="405" y="333"/>
                </a:lnTo>
                <a:lnTo>
                  <a:pt x="404" y="336"/>
                </a:lnTo>
                <a:cubicBezTo>
                  <a:pt x="396" y="353"/>
                  <a:pt x="379" y="363"/>
                  <a:pt x="361" y="363"/>
                </a:cubicBezTo>
                <a:lnTo>
                  <a:pt x="360" y="363"/>
                </a:lnTo>
                <a:cubicBezTo>
                  <a:pt x="346" y="363"/>
                  <a:pt x="334" y="357"/>
                  <a:pt x="325" y="347"/>
                </a:cubicBezTo>
                <a:cubicBezTo>
                  <a:pt x="315" y="337"/>
                  <a:pt x="311" y="324"/>
                  <a:pt x="312" y="311"/>
                </a:cubicBezTo>
                <a:lnTo>
                  <a:pt x="312" y="309"/>
                </a:lnTo>
                <a:lnTo>
                  <a:pt x="312" y="305"/>
                </a:lnTo>
                <a:lnTo>
                  <a:pt x="408" y="305"/>
                </a:lnTo>
                <a:lnTo>
                  <a:pt x="408" y="307"/>
                </a:lnTo>
                <a:cubicBezTo>
                  <a:pt x="408" y="310"/>
                  <a:pt x="408" y="312"/>
                  <a:pt x="408" y="315"/>
                </a:cubicBezTo>
                <a:lnTo>
                  <a:pt x="407" y="319"/>
                </a:lnTo>
                <a:lnTo>
                  <a:pt x="406" y="324"/>
                </a:lnTo>
                <a:cubicBezTo>
                  <a:pt x="403" y="341"/>
                  <a:pt x="391" y="354"/>
                  <a:pt x="375" y="360"/>
                </a:cubicBezTo>
                <a:cubicBezTo>
                  <a:pt x="360" y="366"/>
                  <a:pt x="342" y="363"/>
                  <a:pt x="329" y="352"/>
                </a:cubicBezTo>
                <a:lnTo>
                  <a:pt x="326" y="350"/>
                </a:lnTo>
                <a:cubicBezTo>
                  <a:pt x="324" y="348"/>
                  <a:pt x="322" y="346"/>
                  <a:pt x="320" y="344"/>
                </a:cubicBezTo>
                <a:lnTo>
                  <a:pt x="317" y="341"/>
                </a:lnTo>
                <a:lnTo>
                  <a:pt x="354" y="358"/>
                </a:lnTo>
                <a:lnTo>
                  <a:pt x="352" y="358"/>
                </a:lnTo>
                <a:cubicBezTo>
                  <a:pt x="329" y="358"/>
                  <a:pt x="308" y="341"/>
                  <a:pt x="305" y="318"/>
                </a:cubicBezTo>
                <a:lnTo>
                  <a:pt x="304" y="315"/>
                </a:lnTo>
                <a:cubicBezTo>
                  <a:pt x="304" y="312"/>
                  <a:pt x="303" y="310"/>
                  <a:pt x="303" y="307"/>
                </a:cubicBezTo>
                <a:lnTo>
                  <a:pt x="303" y="305"/>
                </a:lnTo>
                <a:lnTo>
                  <a:pt x="399" y="305"/>
                </a:lnTo>
                <a:lnTo>
                  <a:pt x="399" y="307"/>
                </a:lnTo>
                <a:lnTo>
                  <a:pt x="399" y="300"/>
                </a:lnTo>
                <a:lnTo>
                  <a:pt x="399" y="304"/>
                </a:lnTo>
                <a:cubicBezTo>
                  <a:pt x="400" y="306"/>
                  <a:pt x="400" y="308"/>
                  <a:pt x="400" y="310"/>
                </a:cubicBezTo>
                <a:lnTo>
                  <a:pt x="400" y="313"/>
                </a:lnTo>
                <a:lnTo>
                  <a:pt x="398" y="298"/>
                </a:lnTo>
                <a:lnTo>
                  <a:pt x="398" y="300"/>
                </a:lnTo>
                <a:lnTo>
                  <a:pt x="304" y="315"/>
                </a:lnTo>
                <a:lnTo>
                  <a:pt x="305" y="315"/>
                </a:lnTo>
                <a:lnTo>
                  <a:pt x="304" y="310"/>
                </a:lnTo>
                <a:lnTo>
                  <a:pt x="311" y="330"/>
                </a:lnTo>
                <a:lnTo>
                  <a:pt x="308" y="325"/>
                </a:lnTo>
                <a:lnTo>
                  <a:pt x="349" y="348"/>
                </a:lnTo>
                <a:lnTo>
                  <a:pt x="347" y="348"/>
                </a:lnTo>
                <a:lnTo>
                  <a:pt x="345" y="348"/>
                </a:lnTo>
                <a:cubicBezTo>
                  <a:pt x="329" y="348"/>
                  <a:pt x="314" y="340"/>
                  <a:pt x="306" y="327"/>
                </a:cubicBezTo>
                <a:lnTo>
                  <a:pt x="304" y="324"/>
                </a:lnTo>
                <a:lnTo>
                  <a:pt x="315" y="336"/>
                </a:lnTo>
                <a:lnTo>
                  <a:pt x="313" y="334"/>
                </a:lnTo>
                <a:lnTo>
                  <a:pt x="385" y="315"/>
                </a:lnTo>
                <a:lnTo>
                  <a:pt x="385" y="314"/>
                </a:lnTo>
                <a:lnTo>
                  <a:pt x="384" y="319"/>
                </a:lnTo>
                <a:cubicBezTo>
                  <a:pt x="378" y="337"/>
                  <a:pt x="363" y="351"/>
                  <a:pt x="344" y="353"/>
                </a:cubicBezTo>
                <a:cubicBezTo>
                  <a:pt x="325" y="355"/>
                  <a:pt x="307" y="346"/>
                  <a:pt x="297" y="330"/>
                </a:cubicBezTo>
                <a:lnTo>
                  <a:pt x="295" y="328"/>
                </a:lnTo>
                <a:lnTo>
                  <a:pt x="294" y="325"/>
                </a:lnTo>
                <a:lnTo>
                  <a:pt x="382" y="310"/>
                </a:lnTo>
                <a:lnTo>
                  <a:pt x="382" y="312"/>
                </a:lnTo>
                <a:lnTo>
                  <a:pt x="381" y="315"/>
                </a:lnTo>
                <a:cubicBezTo>
                  <a:pt x="377" y="334"/>
                  <a:pt x="362" y="349"/>
                  <a:pt x="343" y="353"/>
                </a:cubicBezTo>
                <a:cubicBezTo>
                  <a:pt x="324" y="356"/>
                  <a:pt x="305" y="348"/>
                  <a:pt x="294" y="332"/>
                </a:cubicBezTo>
                <a:lnTo>
                  <a:pt x="293" y="331"/>
                </a:lnTo>
                <a:cubicBezTo>
                  <a:pt x="289" y="325"/>
                  <a:pt x="286" y="318"/>
                  <a:pt x="285" y="311"/>
                </a:cubicBezTo>
                <a:lnTo>
                  <a:pt x="285" y="305"/>
                </a:lnTo>
                <a:lnTo>
                  <a:pt x="284" y="295"/>
                </a:lnTo>
                <a:lnTo>
                  <a:pt x="284" y="291"/>
                </a:lnTo>
                <a:cubicBezTo>
                  <a:pt x="284" y="267"/>
                  <a:pt x="302" y="246"/>
                  <a:pt x="326" y="243"/>
                </a:cubicBezTo>
                <a:cubicBezTo>
                  <a:pt x="350" y="240"/>
                  <a:pt x="373" y="256"/>
                  <a:pt x="379" y="279"/>
                </a:cubicBezTo>
                <a:lnTo>
                  <a:pt x="379" y="281"/>
                </a:lnTo>
                <a:cubicBezTo>
                  <a:pt x="380" y="285"/>
                  <a:pt x="380" y="289"/>
                  <a:pt x="380" y="293"/>
                </a:cubicBezTo>
                <a:lnTo>
                  <a:pt x="380" y="296"/>
                </a:lnTo>
                <a:lnTo>
                  <a:pt x="332" y="248"/>
                </a:lnTo>
                <a:lnTo>
                  <a:pt x="333" y="248"/>
                </a:lnTo>
                <a:lnTo>
                  <a:pt x="333" y="344"/>
                </a:lnTo>
                <a:lnTo>
                  <a:pt x="331" y="344"/>
                </a:lnTo>
                <a:cubicBezTo>
                  <a:pt x="305" y="344"/>
                  <a:pt x="283" y="322"/>
                  <a:pt x="283" y="296"/>
                </a:cubicBezTo>
                <a:lnTo>
                  <a:pt x="284" y="296"/>
                </a:lnTo>
                <a:lnTo>
                  <a:pt x="283" y="292"/>
                </a:lnTo>
                <a:lnTo>
                  <a:pt x="374" y="308"/>
                </a:lnTo>
                <a:lnTo>
                  <a:pt x="373" y="310"/>
                </a:lnTo>
                <a:cubicBezTo>
                  <a:pt x="371" y="313"/>
                  <a:pt x="370" y="316"/>
                  <a:pt x="367" y="318"/>
                </a:cubicBezTo>
                <a:lnTo>
                  <a:pt x="365" y="321"/>
                </a:lnTo>
                <a:cubicBezTo>
                  <a:pt x="357" y="331"/>
                  <a:pt x="345" y="338"/>
                  <a:pt x="332" y="339"/>
                </a:cubicBezTo>
                <a:cubicBezTo>
                  <a:pt x="319" y="340"/>
                  <a:pt x="306" y="335"/>
                  <a:pt x="296" y="327"/>
                </a:cubicBezTo>
                <a:lnTo>
                  <a:pt x="291" y="322"/>
                </a:lnTo>
                <a:cubicBezTo>
                  <a:pt x="280" y="312"/>
                  <a:pt x="274" y="297"/>
                  <a:pt x="275" y="282"/>
                </a:cubicBezTo>
                <a:lnTo>
                  <a:pt x="276" y="275"/>
                </a:lnTo>
                <a:lnTo>
                  <a:pt x="276" y="271"/>
                </a:lnTo>
                <a:lnTo>
                  <a:pt x="371" y="289"/>
                </a:lnTo>
                <a:lnTo>
                  <a:pt x="371" y="288"/>
                </a:lnTo>
                <a:lnTo>
                  <a:pt x="370" y="291"/>
                </a:lnTo>
                <a:lnTo>
                  <a:pt x="277" y="266"/>
                </a:lnTo>
                <a:lnTo>
                  <a:pt x="278" y="265"/>
                </a:lnTo>
                <a:lnTo>
                  <a:pt x="275" y="280"/>
                </a:lnTo>
                <a:lnTo>
                  <a:pt x="275" y="277"/>
                </a:lnTo>
                <a:lnTo>
                  <a:pt x="277" y="291"/>
                </a:lnTo>
                <a:lnTo>
                  <a:pt x="276" y="287"/>
                </a:lnTo>
                <a:lnTo>
                  <a:pt x="275" y="283"/>
                </a:lnTo>
                <a:lnTo>
                  <a:pt x="320" y="315"/>
                </a:lnTo>
                <a:lnTo>
                  <a:pt x="319" y="315"/>
                </a:lnTo>
                <a:lnTo>
                  <a:pt x="367" y="267"/>
                </a:lnTo>
                <a:lnTo>
                  <a:pt x="367" y="276"/>
                </a:lnTo>
                <a:lnTo>
                  <a:pt x="367" y="277"/>
                </a:lnTo>
                <a:lnTo>
                  <a:pt x="367" y="283"/>
                </a:lnTo>
                <a:cubicBezTo>
                  <a:pt x="367" y="285"/>
                  <a:pt x="367" y="288"/>
                  <a:pt x="366" y="290"/>
                </a:cubicBezTo>
                <a:lnTo>
                  <a:pt x="366" y="293"/>
                </a:lnTo>
                <a:cubicBezTo>
                  <a:pt x="363" y="315"/>
                  <a:pt x="345" y="332"/>
                  <a:pt x="323" y="334"/>
                </a:cubicBezTo>
                <a:cubicBezTo>
                  <a:pt x="301" y="336"/>
                  <a:pt x="280" y="323"/>
                  <a:pt x="273" y="302"/>
                </a:cubicBezTo>
                <a:lnTo>
                  <a:pt x="272" y="300"/>
                </a:lnTo>
                <a:cubicBezTo>
                  <a:pt x="271" y="297"/>
                  <a:pt x="271" y="294"/>
                  <a:pt x="270" y="291"/>
                </a:cubicBezTo>
                <a:lnTo>
                  <a:pt x="270" y="289"/>
                </a:lnTo>
                <a:lnTo>
                  <a:pt x="270" y="286"/>
                </a:lnTo>
                <a:lnTo>
                  <a:pt x="283" y="312"/>
                </a:lnTo>
                <a:lnTo>
                  <a:pt x="282" y="311"/>
                </a:lnTo>
                <a:lnTo>
                  <a:pt x="360" y="296"/>
                </a:lnTo>
                <a:lnTo>
                  <a:pt x="360" y="296"/>
                </a:lnTo>
                <a:lnTo>
                  <a:pt x="358" y="302"/>
                </a:lnTo>
                <a:lnTo>
                  <a:pt x="356" y="308"/>
                </a:lnTo>
                <a:cubicBezTo>
                  <a:pt x="355" y="311"/>
                  <a:pt x="354" y="314"/>
                  <a:pt x="352" y="316"/>
                </a:cubicBezTo>
                <a:lnTo>
                  <a:pt x="350" y="320"/>
                </a:lnTo>
                <a:cubicBezTo>
                  <a:pt x="338" y="342"/>
                  <a:pt x="310" y="350"/>
                  <a:pt x="287" y="339"/>
                </a:cubicBezTo>
                <a:lnTo>
                  <a:pt x="286" y="338"/>
                </a:lnTo>
                <a:cubicBezTo>
                  <a:pt x="272" y="332"/>
                  <a:pt x="263" y="319"/>
                  <a:pt x="260" y="303"/>
                </a:cubicBezTo>
                <a:lnTo>
                  <a:pt x="260" y="300"/>
                </a:lnTo>
                <a:lnTo>
                  <a:pt x="259" y="294"/>
                </a:lnTo>
                <a:lnTo>
                  <a:pt x="306" y="334"/>
                </a:lnTo>
                <a:lnTo>
                  <a:pt x="304" y="334"/>
                </a:lnTo>
                <a:lnTo>
                  <a:pt x="346" y="311"/>
                </a:lnTo>
                <a:lnTo>
                  <a:pt x="344" y="314"/>
                </a:lnTo>
                <a:cubicBezTo>
                  <a:pt x="342" y="317"/>
                  <a:pt x="340" y="320"/>
                  <a:pt x="337" y="323"/>
                </a:cubicBezTo>
                <a:lnTo>
                  <a:pt x="335" y="325"/>
                </a:lnTo>
                <a:cubicBezTo>
                  <a:pt x="316" y="344"/>
                  <a:pt x="286" y="344"/>
                  <a:pt x="267" y="325"/>
                </a:cubicBezTo>
                <a:lnTo>
                  <a:pt x="265" y="323"/>
                </a:lnTo>
                <a:cubicBezTo>
                  <a:pt x="260" y="318"/>
                  <a:pt x="257" y="313"/>
                  <a:pt x="254" y="307"/>
                </a:cubicBezTo>
                <a:lnTo>
                  <a:pt x="253" y="304"/>
                </a:lnTo>
                <a:lnTo>
                  <a:pt x="345" y="296"/>
                </a:lnTo>
                <a:lnTo>
                  <a:pt x="344" y="301"/>
                </a:lnTo>
                <a:lnTo>
                  <a:pt x="344" y="303"/>
                </a:lnTo>
                <a:cubicBezTo>
                  <a:pt x="339" y="321"/>
                  <a:pt x="324" y="335"/>
                  <a:pt x="305" y="338"/>
                </a:cubicBezTo>
                <a:cubicBezTo>
                  <a:pt x="286" y="342"/>
                  <a:pt x="268" y="333"/>
                  <a:pt x="257" y="318"/>
                </a:cubicBezTo>
                <a:lnTo>
                  <a:pt x="253" y="311"/>
                </a:lnTo>
                <a:lnTo>
                  <a:pt x="250" y="304"/>
                </a:lnTo>
                <a:lnTo>
                  <a:pt x="249" y="302"/>
                </a:lnTo>
                <a:cubicBezTo>
                  <a:pt x="245" y="293"/>
                  <a:pt x="245" y="284"/>
                  <a:pt x="246" y="275"/>
                </a:cubicBezTo>
                <a:lnTo>
                  <a:pt x="247" y="272"/>
                </a:lnTo>
                <a:cubicBezTo>
                  <a:pt x="251" y="250"/>
                  <a:pt x="271" y="233"/>
                  <a:pt x="294" y="233"/>
                </a:cubicBezTo>
                <a:lnTo>
                  <a:pt x="299" y="233"/>
                </a:lnTo>
                <a:lnTo>
                  <a:pt x="305" y="233"/>
                </a:lnTo>
                <a:lnTo>
                  <a:pt x="267" y="251"/>
                </a:lnTo>
                <a:lnTo>
                  <a:pt x="269" y="249"/>
                </a:lnTo>
                <a:lnTo>
                  <a:pt x="260" y="267"/>
                </a:lnTo>
                <a:lnTo>
                  <a:pt x="261" y="265"/>
                </a:lnTo>
                <a:lnTo>
                  <a:pt x="350" y="298"/>
                </a:lnTo>
                <a:lnTo>
                  <a:pt x="349" y="300"/>
                </a:lnTo>
                <a:cubicBezTo>
                  <a:pt x="348" y="303"/>
                  <a:pt x="346" y="306"/>
                  <a:pt x="344" y="309"/>
                </a:cubicBezTo>
                <a:lnTo>
                  <a:pt x="342" y="311"/>
                </a:lnTo>
                <a:cubicBezTo>
                  <a:pt x="333" y="323"/>
                  <a:pt x="319" y="329"/>
                  <a:pt x="304" y="329"/>
                </a:cubicBezTo>
                <a:lnTo>
                  <a:pt x="301" y="329"/>
                </a:lnTo>
                <a:cubicBezTo>
                  <a:pt x="286" y="329"/>
                  <a:pt x="273" y="323"/>
                  <a:pt x="263" y="311"/>
                </a:cubicBezTo>
                <a:lnTo>
                  <a:pt x="265" y="313"/>
                </a:lnTo>
                <a:lnTo>
                  <a:pt x="263" y="311"/>
                </a:lnTo>
                <a:lnTo>
                  <a:pt x="344" y="289"/>
                </a:lnTo>
                <a:lnTo>
                  <a:pt x="343" y="291"/>
                </a:lnTo>
                <a:cubicBezTo>
                  <a:pt x="342" y="295"/>
                  <a:pt x="340" y="300"/>
                  <a:pt x="338" y="304"/>
                </a:cubicBezTo>
                <a:lnTo>
                  <a:pt x="336" y="306"/>
                </a:lnTo>
                <a:cubicBezTo>
                  <a:pt x="329" y="318"/>
                  <a:pt x="317" y="327"/>
                  <a:pt x="303" y="329"/>
                </a:cubicBezTo>
                <a:lnTo>
                  <a:pt x="300" y="329"/>
                </a:lnTo>
                <a:cubicBezTo>
                  <a:pt x="295" y="330"/>
                  <a:pt x="289" y="330"/>
                  <a:pt x="284" y="329"/>
                </a:cubicBezTo>
                <a:lnTo>
                  <a:pt x="281" y="329"/>
                </a:lnTo>
                <a:lnTo>
                  <a:pt x="323" y="248"/>
                </a:lnTo>
                <a:lnTo>
                  <a:pt x="323" y="248"/>
                </a:lnTo>
                <a:lnTo>
                  <a:pt x="274" y="236"/>
                </a:lnTo>
                <a:lnTo>
                  <a:pt x="276" y="236"/>
                </a:lnTo>
                <a:lnTo>
                  <a:pt x="243" y="281"/>
                </a:lnTo>
                <a:lnTo>
                  <a:pt x="243" y="284"/>
                </a:lnTo>
                <a:lnTo>
                  <a:pt x="243" y="279"/>
                </a:lnTo>
                <a:lnTo>
                  <a:pt x="242" y="269"/>
                </a:lnTo>
                <a:lnTo>
                  <a:pt x="242" y="267"/>
                </a:lnTo>
                <a:lnTo>
                  <a:pt x="338" y="267"/>
                </a:lnTo>
                <a:lnTo>
                  <a:pt x="338" y="268"/>
                </a:lnTo>
                <a:lnTo>
                  <a:pt x="337" y="261"/>
                </a:lnTo>
                <a:lnTo>
                  <a:pt x="338" y="267"/>
                </a:lnTo>
                <a:lnTo>
                  <a:pt x="339" y="273"/>
                </a:lnTo>
                <a:cubicBezTo>
                  <a:pt x="341" y="292"/>
                  <a:pt x="330" y="311"/>
                  <a:pt x="312" y="320"/>
                </a:cubicBezTo>
                <a:lnTo>
                  <a:pt x="310" y="321"/>
                </a:lnTo>
                <a:cubicBezTo>
                  <a:pt x="298" y="327"/>
                  <a:pt x="284" y="328"/>
                  <a:pt x="271" y="323"/>
                </a:cubicBezTo>
                <a:lnTo>
                  <a:pt x="269" y="322"/>
                </a:lnTo>
                <a:cubicBezTo>
                  <a:pt x="256" y="316"/>
                  <a:pt x="245" y="306"/>
                  <a:pt x="241" y="292"/>
                </a:cubicBezTo>
                <a:lnTo>
                  <a:pt x="240" y="289"/>
                </a:lnTo>
                <a:lnTo>
                  <a:pt x="243" y="295"/>
                </a:lnTo>
                <a:lnTo>
                  <a:pt x="242" y="293"/>
                </a:lnTo>
                <a:lnTo>
                  <a:pt x="329" y="290"/>
                </a:lnTo>
                <a:lnTo>
                  <a:pt x="328" y="292"/>
                </a:lnTo>
                <a:lnTo>
                  <a:pt x="327" y="295"/>
                </a:lnTo>
                <a:cubicBezTo>
                  <a:pt x="320" y="313"/>
                  <a:pt x="302" y="325"/>
                  <a:pt x="282" y="325"/>
                </a:cubicBezTo>
                <a:cubicBezTo>
                  <a:pt x="263" y="325"/>
                  <a:pt x="245" y="313"/>
                  <a:pt x="238" y="295"/>
                </a:cubicBezTo>
                <a:lnTo>
                  <a:pt x="237" y="292"/>
                </a:lnTo>
                <a:lnTo>
                  <a:pt x="236" y="290"/>
                </a:lnTo>
                <a:lnTo>
                  <a:pt x="328" y="272"/>
                </a:lnTo>
                <a:lnTo>
                  <a:pt x="328" y="274"/>
                </a:lnTo>
                <a:cubicBezTo>
                  <a:pt x="328" y="277"/>
                  <a:pt x="328" y="279"/>
                  <a:pt x="328" y="282"/>
                </a:cubicBezTo>
                <a:lnTo>
                  <a:pt x="327" y="285"/>
                </a:lnTo>
                <a:cubicBezTo>
                  <a:pt x="323" y="308"/>
                  <a:pt x="303" y="325"/>
                  <a:pt x="280" y="325"/>
                </a:cubicBezTo>
                <a:lnTo>
                  <a:pt x="278" y="325"/>
                </a:lnTo>
                <a:lnTo>
                  <a:pt x="276" y="325"/>
                </a:lnTo>
                <a:cubicBezTo>
                  <a:pt x="262" y="325"/>
                  <a:pt x="249" y="319"/>
                  <a:pt x="240" y="308"/>
                </a:cubicBezTo>
                <a:cubicBezTo>
                  <a:pt x="230" y="297"/>
                  <a:pt x="227" y="282"/>
                  <a:pt x="229" y="268"/>
                </a:cubicBezTo>
                <a:lnTo>
                  <a:pt x="231" y="260"/>
                </a:lnTo>
                <a:lnTo>
                  <a:pt x="232" y="256"/>
                </a:lnTo>
                <a:lnTo>
                  <a:pt x="325" y="279"/>
                </a:lnTo>
                <a:lnTo>
                  <a:pt x="325" y="280"/>
                </a:lnTo>
                <a:lnTo>
                  <a:pt x="324" y="286"/>
                </a:lnTo>
                <a:cubicBezTo>
                  <a:pt x="320" y="308"/>
                  <a:pt x="300" y="325"/>
                  <a:pt x="276" y="325"/>
                </a:cubicBezTo>
                <a:lnTo>
                  <a:pt x="275" y="325"/>
                </a:lnTo>
                <a:lnTo>
                  <a:pt x="275" y="325"/>
                </a:lnTo>
                <a:lnTo>
                  <a:pt x="273" y="325"/>
                </a:lnTo>
                <a:cubicBezTo>
                  <a:pt x="267" y="325"/>
                  <a:pt x="260" y="323"/>
                  <a:pt x="253" y="321"/>
                </a:cubicBezTo>
                <a:lnTo>
                  <a:pt x="247" y="318"/>
                </a:lnTo>
                <a:lnTo>
                  <a:pt x="254" y="320"/>
                </a:lnTo>
                <a:lnTo>
                  <a:pt x="247" y="318"/>
                </a:lnTo>
                <a:lnTo>
                  <a:pt x="297" y="303"/>
                </a:lnTo>
                <a:lnTo>
                  <a:pt x="294" y="306"/>
                </a:lnTo>
                <a:lnTo>
                  <a:pt x="300" y="296"/>
                </a:lnTo>
                <a:lnTo>
                  <a:pt x="299" y="298"/>
                </a:lnTo>
                <a:cubicBezTo>
                  <a:pt x="291" y="316"/>
                  <a:pt x="272" y="326"/>
                  <a:pt x="253" y="325"/>
                </a:cubicBezTo>
                <a:cubicBezTo>
                  <a:pt x="234" y="323"/>
                  <a:pt x="217" y="311"/>
                  <a:pt x="211" y="292"/>
                </a:cubicBezTo>
                <a:lnTo>
                  <a:pt x="208" y="283"/>
                </a:lnTo>
                <a:lnTo>
                  <a:pt x="208" y="279"/>
                </a:lnTo>
                <a:lnTo>
                  <a:pt x="207" y="275"/>
                </a:lnTo>
                <a:lnTo>
                  <a:pt x="211" y="286"/>
                </a:lnTo>
                <a:lnTo>
                  <a:pt x="210" y="284"/>
                </a:lnTo>
                <a:lnTo>
                  <a:pt x="300" y="262"/>
                </a:lnTo>
                <a:lnTo>
                  <a:pt x="300" y="264"/>
                </a:lnTo>
                <a:lnTo>
                  <a:pt x="300" y="269"/>
                </a:lnTo>
                <a:lnTo>
                  <a:pt x="300" y="273"/>
                </a:lnTo>
                <a:lnTo>
                  <a:pt x="300" y="277"/>
                </a:lnTo>
                <a:cubicBezTo>
                  <a:pt x="300" y="303"/>
                  <a:pt x="279" y="325"/>
                  <a:pt x="252" y="325"/>
                </a:cubicBezTo>
                <a:lnTo>
                  <a:pt x="252" y="325"/>
                </a:lnTo>
                <a:cubicBezTo>
                  <a:pt x="234" y="325"/>
                  <a:pt x="217" y="315"/>
                  <a:pt x="209" y="298"/>
                </a:cubicBezTo>
                <a:lnTo>
                  <a:pt x="208" y="295"/>
                </a:lnTo>
                <a:lnTo>
                  <a:pt x="205" y="291"/>
                </a:lnTo>
                <a:lnTo>
                  <a:pt x="247" y="315"/>
                </a:lnTo>
                <a:lnTo>
                  <a:pt x="246" y="315"/>
                </a:lnTo>
                <a:lnTo>
                  <a:pt x="246" y="219"/>
                </a:lnTo>
                <a:lnTo>
                  <a:pt x="247" y="219"/>
                </a:lnTo>
                <a:cubicBezTo>
                  <a:pt x="273" y="219"/>
                  <a:pt x="295" y="241"/>
                  <a:pt x="295" y="267"/>
                </a:cubicBezTo>
                <a:lnTo>
                  <a:pt x="295" y="270"/>
                </a:lnTo>
                <a:lnTo>
                  <a:pt x="295" y="274"/>
                </a:lnTo>
                <a:lnTo>
                  <a:pt x="295" y="277"/>
                </a:lnTo>
                <a:lnTo>
                  <a:pt x="199" y="277"/>
                </a:lnTo>
                <a:lnTo>
                  <a:pt x="199" y="276"/>
                </a:lnTo>
                <a:lnTo>
                  <a:pt x="199" y="268"/>
                </a:lnTo>
                <a:lnTo>
                  <a:pt x="198" y="263"/>
                </a:lnTo>
                <a:lnTo>
                  <a:pt x="198" y="258"/>
                </a:lnTo>
                <a:lnTo>
                  <a:pt x="267" y="296"/>
                </a:lnTo>
                <a:lnTo>
                  <a:pt x="266" y="296"/>
                </a:lnTo>
                <a:lnTo>
                  <a:pt x="292" y="261"/>
                </a:lnTo>
                <a:lnTo>
                  <a:pt x="291" y="268"/>
                </a:lnTo>
                <a:lnTo>
                  <a:pt x="290" y="272"/>
                </a:lnTo>
                <a:cubicBezTo>
                  <a:pt x="289" y="276"/>
                  <a:pt x="287" y="279"/>
                  <a:pt x="286" y="282"/>
                </a:cubicBezTo>
                <a:lnTo>
                  <a:pt x="285" y="284"/>
                </a:lnTo>
                <a:cubicBezTo>
                  <a:pt x="278" y="298"/>
                  <a:pt x="265" y="307"/>
                  <a:pt x="250" y="310"/>
                </a:cubicBezTo>
                <a:cubicBezTo>
                  <a:pt x="234" y="312"/>
                  <a:pt x="219" y="307"/>
                  <a:pt x="208" y="296"/>
                </a:cubicBezTo>
                <a:lnTo>
                  <a:pt x="207" y="295"/>
                </a:lnTo>
                <a:cubicBezTo>
                  <a:pt x="204" y="293"/>
                  <a:pt x="202" y="290"/>
                  <a:pt x="201" y="288"/>
                </a:cubicBezTo>
                <a:lnTo>
                  <a:pt x="199" y="285"/>
                </a:lnTo>
                <a:lnTo>
                  <a:pt x="238" y="306"/>
                </a:lnTo>
                <a:lnTo>
                  <a:pt x="235" y="306"/>
                </a:lnTo>
                <a:lnTo>
                  <a:pt x="280" y="276"/>
                </a:lnTo>
                <a:lnTo>
                  <a:pt x="277" y="282"/>
                </a:lnTo>
                <a:lnTo>
                  <a:pt x="276" y="284"/>
                </a:lnTo>
                <a:cubicBezTo>
                  <a:pt x="267" y="302"/>
                  <a:pt x="247" y="313"/>
                  <a:pt x="227" y="310"/>
                </a:cubicBezTo>
                <a:cubicBezTo>
                  <a:pt x="207" y="308"/>
                  <a:pt x="191" y="293"/>
                  <a:pt x="186" y="273"/>
                </a:cubicBezTo>
                <a:lnTo>
                  <a:pt x="185" y="267"/>
                </a:lnTo>
                <a:lnTo>
                  <a:pt x="184" y="262"/>
                </a:lnTo>
                <a:lnTo>
                  <a:pt x="191" y="280"/>
                </a:lnTo>
                <a:lnTo>
                  <a:pt x="188" y="275"/>
                </a:lnTo>
                <a:lnTo>
                  <a:pt x="228" y="296"/>
                </a:lnTo>
                <a:lnTo>
                  <a:pt x="226" y="296"/>
                </a:lnTo>
                <a:lnTo>
                  <a:pt x="274" y="244"/>
                </a:lnTo>
                <a:lnTo>
                  <a:pt x="275" y="248"/>
                </a:lnTo>
                <a:lnTo>
                  <a:pt x="275" y="253"/>
                </a:lnTo>
                <a:cubicBezTo>
                  <a:pt x="278" y="277"/>
                  <a:pt x="262" y="300"/>
                  <a:pt x="238" y="305"/>
                </a:cubicBezTo>
                <a:cubicBezTo>
                  <a:pt x="214" y="310"/>
                  <a:pt x="190" y="296"/>
                  <a:pt x="182" y="273"/>
                </a:cubicBezTo>
                <a:lnTo>
                  <a:pt x="181" y="270"/>
                </a:lnTo>
                <a:lnTo>
                  <a:pt x="180" y="266"/>
                </a:lnTo>
                <a:cubicBezTo>
                  <a:pt x="178" y="259"/>
                  <a:pt x="177" y="252"/>
                  <a:pt x="179" y="245"/>
                </a:cubicBezTo>
                <a:lnTo>
                  <a:pt x="179" y="242"/>
                </a:lnTo>
                <a:cubicBezTo>
                  <a:pt x="180" y="240"/>
                  <a:pt x="180" y="237"/>
                  <a:pt x="181" y="235"/>
                </a:cubicBezTo>
                <a:lnTo>
                  <a:pt x="181" y="233"/>
                </a:lnTo>
                <a:cubicBezTo>
                  <a:pt x="189" y="209"/>
                  <a:pt x="215" y="196"/>
                  <a:pt x="239" y="202"/>
                </a:cubicBezTo>
                <a:cubicBezTo>
                  <a:pt x="264" y="209"/>
                  <a:pt x="279" y="233"/>
                  <a:pt x="274" y="258"/>
                </a:cubicBezTo>
                <a:lnTo>
                  <a:pt x="273" y="263"/>
                </a:lnTo>
                <a:lnTo>
                  <a:pt x="273" y="265"/>
                </a:lnTo>
                <a:cubicBezTo>
                  <a:pt x="268" y="284"/>
                  <a:pt x="251" y="298"/>
                  <a:pt x="231" y="301"/>
                </a:cubicBezTo>
                <a:cubicBezTo>
                  <a:pt x="211" y="303"/>
                  <a:pt x="192" y="292"/>
                  <a:pt x="183" y="274"/>
                </a:cubicBezTo>
                <a:lnTo>
                  <a:pt x="182" y="271"/>
                </a:lnTo>
                <a:lnTo>
                  <a:pt x="191" y="284"/>
                </a:lnTo>
                <a:lnTo>
                  <a:pt x="189" y="282"/>
                </a:lnTo>
                <a:lnTo>
                  <a:pt x="269" y="264"/>
                </a:lnTo>
                <a:lnTo>
                  <a:pt x="269" y="261"/>
                </a:lnTo>
                <a:lnTo>
                  <a:pt x="267" y="272"/>
                </a:lnTo>
                <a:lnTo>
                  <a:pt x="265" y="276"/>
                </a:lnTo>
                <a:cubicBezTo>
                  <a:pt x="264" y="280"/>
                  <a:pt x="262" y="284"/>
                  <a:pt x="259" y="288"/>
                </a:cubicBezTo>
                <a:lnTo>
                  <a:pt x="258" y="289"/>
                </a:lnTo>
                <a:cubicBezTo>
                  <a:pt x="248" y="304"/>
                  <a:pt x="230" y="312"/>
                  <a:pt x="212" y="310"/>
                </a:cubicBezTo>
                <a:cubicBezTo>
                  <a:pt x="194" y="308"/>
                  <a:pt x="179" y="295"/>
                  <a:pt x="173" y="278"/>
                </a:cubicBezTo>
                <a:lnTo>
                  <a:pt x="171" y="271"/>
                </a:lnTo>
                <a:lnTo>
                  <a:pt x="169" y="261"/>
                </a:lnTo>
                <a:lnTo>
                  <a:pt x="169" y="260"/>
                </a:lnTo>
                <a:lnTo>
                  <a:pt x="168" y="257"/>
                </a:lnTo>
                <a:lnTo>
                  <a:pt x="248" y="277"/>
                </a:lnTo>
                <a:lnTo>
                  <a:pt x="247" y="278"/>
                </a:lnTo>
                <a:lnTo>
                  <a:pt x="261" y="244"/>
                </a:lnTo>
                <a:lnTo>
                  <a:pt x="261" y="251"/>
                </a:lnTo>
                <a:lnTo>
                  <a:pt x="261" y="257"/>
                </a:lnTo>
                <a:cubicBezTo>
                  <a:pt x="259" y="282"/>
                  <a:pt x="238" y="301"/>
                  <a:pt x="213" y="301"/>
                </a:cubicBezTo>
                <a:lnTo>
                  <a:pt x="212" y="301"/>
                </a:lnTo>
                <a:cubicBezTo>
                  <a:pt x="194" y="301"/>
                  <a:pt x="177" y="290"/>
                  <a:pt x="169" y="273"/>
                </a:cubicBezTo>
                <a:lnTo>
                  <a:pt x="167" y="269"/>
                </a:lnTo>
                <a:lnTo>
                  <a:pt x="166" y="266"/>
                </a:lnTo>
                <a:lnTo>
                  <a:pt x="175" y="278"/>
                </a:lnTo>
                <a:lnTo>
                  <a:pt x="174" y="277"/>
                </a:lnTo>
                <a:lnTo>
                  <a:pt x="255" y="253"/>
                </a:lnTo>
                <a:lnTo>
                  <a:pt x="254" y="255"/>
                </a:lnTo>
                <a:lnTo>
                  <a:pt x="255" y="246"/>
                </a:lnTo>
                <a:lnTo>
                  <a:pt x="255" y="245"/>
                </a:lnTo>
                <a:lnTo>
                  <a:pt x="255" y="255"/>
                </a:lnTo>
                <a:lnTo>
                  <a:pt x="255" y="258"/>
                </a:lnTo>
                <a:lnTo>
                  <a:pt x="165" y="237"/>
                </a:lnTo>
                <a:lnTo>
                  <a:pt x="165" y="236"/>
                </a:lnTo>
                <a:lnTo>
                  <a:pt x="160" y="257"/>
                </a:lnTo>
                <a:lnTo>
                  <a:pt x="160" y="253"/>
                </a:lnTo>
                <a:lnTo>
                  <a:pt x="160" y="253"/>
                </a:lnTo>
                <a:lnTo>
                  <a:pt x="160" y="249"/>
                </a:lnTo>
                <a:lnTo>
                  <a:pt x="255" y="243"/>
                </a:lnTo>
                <a:lnTo>
                  <a:pt x="255" y="245"/>
                </a:lnTo>
                <a:cubicBezTo>
                  <a:pt x="255" y="248"/>
                  <a:pt x="255" y="251"/>
                  <a:pt x="255" y="253"/>
                </a:cubicBezTo>
                <a:lnTo>
                  <a:pt x="254" y="256"/>
                </a:lnTo>
                <a:lnTo>
                  <a:pt x="251" y="229"/>
                </a:lnTo>
                <a:lnTo>
                  <a:pt x="253" y="233"/>
                </a:lnTo>
                <a:cubicBezTo>
                  <a:pt x="259" y="248"/>
                  <a:pt x="258" y="266"/>
                  <a:pt x="249" y="279"/>
                </a:cubicBezTo>
                <a:cubicBezTo>
                  <a:pt x="240" y="293"/>
                  <a:pt x="225" y="301"/>
                  <a:pt x="209" y="301"/>
                </a:cubicBezTo>
                <a:lnTo>
                  <a:pt x="206" y="301"/>
                </a:lnTo>
                <a:cubicBezTo>
                  <a:pt x="195" y="301"/>
                  <a:pt x="184" y="297"/>
                  <a:pt x="176" y="290"/>
                </a:cubicBezTo>
                <a:lnTo>
                  <a:pt x="170" y="285"/>
                </a:lnTo>
                <a:lnTo>
                  <a:pt x="167" y="282"/>
                </a:lnTo>
                <a:lnTo>
                  <a:pt x="201" y="296"/>
                </a:lnTo>
                <a:lnTo>
                  <a:pt x="199" y="296"/>
                </a:lnTo>
                <a:lnTo>
                  <a:pt x="196" y="296"/>
                </a:lnTo>
                <a:lnTo>
                  <a:pt x="194" y="296"/>
                </a:lnTo>
                <a:lnTo>
                  <a:pt x="189" y="296"/>
                </a:lnTo>
                <a:lnTo>
                  <a:pt x="234" y="266"/>
                </a:lnTo>
                <a:lnTo>
                  <a:pt x="233" y="269"/>
                </a:lnTo>
                <a:lnTo>
                  <a:pt x="236" y="251"/>
                </a:lnTo>
                <a:lnTo>
                  <a:pt x="236" y="253"/>
                </a:lnTo>
                <a:lnTo>
                  <a:pt x="140" y="253"/>
                </a:lnTo>
                <a:lnTo>
                  <a:pt x="140" y="251"/>
                </a:lnTo>
                <a:lnTo>
                  <a:pt x="140" y="248"/>
                </a:lnTo>
                <a:lnTo>
                  <a:pt x="188" y="296"/>
                </a:lnTo>
                <a:lnTo>
                  <a:pt x="187" y="296"/>
                </a:lnTo>
                <a:cubicBezTo>
                  <a:pt x="173" y="296"/>
                  <a:pt x="159" y="290"/>
                  <a:pt x="150" y="279"/>
                </a:cubicBezTo>
                <a:cubicBezTo>
                  <a:pt x="141" y="268"/>
                  <a:pt x="137" y="253"/>
                  <a:pt x="140" y="239"/>
                </a:cubicBezTo>
                <a:lnTo>
                  <a:pt x="141" y="234"/>
                </a:lnTo>
                <a:cubicBezTo>
                  <a:pt x="145" y="212"/>
                  <a:pt x="165" y="195"/>
                  <a:pt x="188" y="195"/>
                </a:cubicBezTo>
                <a:lnTo>
                  <a:pt x="189" y="195"/>
                </a:lnTo>
                <a:lnTo>
                  <a:pt x="189" y="291"/>
                </a:lnTo>
                <a:lnTo>
                  <a:pt x="189" y="291"/>
                </a:lnTo>
                <a:cubicBezTo>
                  <a:pt x="166" y="291"/>
                  <a:pt x="145" y="275"/>
                  <a:pt x="142" y="251"/>
                </a:cubicBezTo>
                <a:lnTo>
                  <a:pt x="141" y="248"/>
                </a:lnTo>
                <a:lnTo>
                  <a:pt x="149" y="267"/>
                </a:lnTo>
                <a:lnTo>
                  <a:pt x="148" y="266"/>
                </a:lnTo>
                <a:lnTo>
                  <a:pt x="233" y="254"/>
                </a:lnTo>
                <a:lnTo>
                  <a:pt x="233" y="256"/>
                </a:lnTo>
                <a:lnTo>
                  <a:pt x="234" y="247"/>
                </a:lnTo>
                <a:lnTo>
                  <a:pt x="234" y="252"/>
                </a:lnTo>
                <a:lnTo>
                  <a:pt x="233" y="255"/>
                </a:lnTo>
                <a:cubicBezTo>
                  <a:pt x="233" y="257"/>
                  <a:pt x="232" y="260"/>
                  <a:pt x="232" y="262"/>
                </a:cubicBezTo>
                <a:lnTo>
                  <a:pt x="231" y="264"/>
                </a:lnTo>
                <a:cubicBezTo>
                  <a:pt x="225" y="282"/>
                  <a:pt x="208" y="295"/>
                  <a:pt x="189" y="296"/>
                </a:cubicBezTo>
                <a:cubicBezTo>
                  <a:pt x="170" y="298"/>
                  <a:pt x="151" y="287"/>
                  <a:pt x="143" y="270"/>
                </a:cubicBezTo>
                <a:lnTo>
                  <a:pt x="140" y="264"/>
                </a:lnTo>
                <a:lnTo>
                  <a:pt x="137" y="259"/>
                </a:lnTo>
                <a:lnTo>
                  <a:pt x="150" y="276"/>
                </a:lnTo>
                <a:lnTo>
                  <a:pt x="144" y="271"/>
                </a:lnTo>
                <a:lnTo>
                  <a:pt x="175" y="282"/>
                </a:lnTo>
                <a:lnTo>
                  <a:pt x="173" y="282"/>
                </a:lnTo>
                <a:lnTo>
                  <a:pt x="220" y="243"/>
                </a:lnTo>
                <a:lnTo>
                  <a:pt x="219" y="248"/>
                </a:lnTo>
                <a:lnTo>
                  <a:pt x="172" y="191"/>
                </a:lnTo>
                <a:lnTo>
                  <a:pt x="172" y="191"/>
                </a:lnTo>
                <a:lnTo>
                  <a:pt x="125" y="244"/>
                </a:lnTo>
                <a:lnTo>
                  <a:pt x="125" y="244"/>
                </a:lnTo>
                <a:lnTo>
                  <a:pt x="124" y="240"/>
                </a:lnTo>
                <a:lnTo>
                  <a:pt x="216" y="247"/>
                </a:lnTo>
                <a:lnTo>
                  <a:pt x="215" y="250"/>
                </a:lnTo>
                <a:cubicBezTo>
                  <a:pt x="213" y="254"/>
                  <a:pt x="211" y="257"/>
                  <a:pt x="208" y="261"/>
                </a:cubicBezTo>
                <a:lnTo>
                  <a:pt x="207" y="263"/>
                </a:lnTo>
                <a:cubicBezTo>
                  <a:pt x="197" y="276"/>
                  <a:pt x="180" y="284"/>
                  <a:pt x="163" y="282"/>
                </a:cubicBezTo>
                <a:cubicBezTo>
                  <a:pt x="146" y="280"/>
                  <a:pt x="132" y="269"/>
                  <a:pt x="125" y="253"/>
                </a:cubicBezTo>
                <a:lnTo>
                  <a:pt x="120" y="243"/>
                </a:lnTo>
                <a:lnTo>
                  <a:pt x="119" y="238"/>
                </a:lnTo>
                <a:lnTo>
                  <a:pt x="213" y="224"/>
                </a:lnTo>
                <a:lnTo>
                  <a:pt x="213" y="227"/>
                </a:lnTo>
                <a:lnTo>
                  <a:pt x="212" y="218"/>
                </a:lnTo>
                <a:lnTo>
                  <a:pt x="213" y="220"/>
                </a:lnTo>
                <a:lnTo>
                  <a:pt x="117" y="229"/>
                </a:lnTo>
                <a:lnTo>
                  <a:pt x="117" y="227"/>
                </a:lnTo>
                <a:lnTo>
                  <a:pt x="118" y="235"/>
                </a:lnTo>
                <a:lnTo>
                  <a:pt x="118" y="232"/>
                </a:lnTo>
                <a:lnTo>
                  <a:pt x="165" y="272"/>
                </a:lnTo>
                <a:lnTo>
                  <a:pt x="161" y="272"/>
                </a:lnTo>
                <a:lnTo>
                  <a:pt x="158" y="272"/>
                </a:lnTo>
                <a:cubicBezTo>
                  <a:pt x="139" y="272"/>
                  <a:pt x="121" y="261"/>
                  <a:pt x="114" y="242"/>
                </a:cubicBezTo>
                <a:lnTo>
                  <a:pt x="115" y="243"/>
                </a:lnTo>
                <a:lnTo>
                  <a:pt x="114" y="241"/>
                </a:lnTo>
                <a:lnTo>
                  <a:pt x="194" y="250"/>
                </a:lnTo>
                <a:lnTo>
                  <a:pt x="192" y="252"/>
                </a:lnTo>
                <a:cubicBezTo>
                  <a:pt x="190" y="255"/>
                  <a:pt x="187" y="258"/>
                  <a:pt x="184" y="260"/>
                </a:cubicBezTo>
                <a:lnTo>
                  <a:pt x="182" y="262"/>
                </a:lnTo>
                <a:cubicBezTo>
                  <a:pt x="170" y="271"/>
                  <a:pt x="154" y="275"/>
                  <a:pt x="140" y="271"/>
                </a:cubicBezTo>
                <a:cubicBezTo>
                  <a:pt x="125" y="267"/>
                  <a:pt x="113" y="256"/>
                  <a:pt x="107" y="242"/>
                </a:cubicBezTo>
                <a:lnTo>
                  <a:pt x="108" y="243"/>
                </a:lnTo>
                <a:lnTo>
                  <a:pt x="107" y="241"/>
                </a:lnTo>
                <a:lnTo>
                  <a:pt x="198" y="220"/>
                </a:lnTo>
                <a:lnTo>
                  <a:pt x="198" y="222"/>
                </a:lnTo>
                <a:lnTo>
                  <a:pt x="197" y="214"/>
                </a:lnTo>
                <a:lnTo>
                  <a:pt x="198" y="218"/>
                </a:lnTo>
                <a:lnTo>
                  <a:pt x="198" y="222"/>
                </a:lnTo>
                <a:cubicBezTo>
                  <a:pt x="199" y="224"/>
                  <a:pt x="199" y="226"/>
                  <a:pt x="199" y="228"/>
                </a:cubicBezTo>
                <a:lnTo>
                  <a:pt x="199" y="229"/>
                </a:lnTo>
                <a:lnTo>
                  <a:pt x="103" y="229"/>
                </a:lnTo>
                <a:lnTo>
                  <a:pt x="103" y="227"/>
                </a:lnTo>
                <a:lnTo>
                  <a:pt x="103" y="228"/>
                </a:lnTo>
                <a:lnTo>
                  <a:pt x="102" y="218"/>
                </a:lnTo>
                <a:lnTo>
                  <a:pt x="102" y="215"/>
                </a:lnTo>
                <a:cubicBezTo>
                  <a:pt x="102" y="188"/>
                  <a:pt x="124" y="167"/>
                  <a:pt x="150" y="167"/>
                </a:cubicBezTo>
                <a:lnTo>
                  <a:pt x="151" y="167"/>
                </a:lnTo>
                <a:cubicBezTo>
                  <a:pt x="169" y="167"/>
                  <a:pt x="185" y="177"/>
                  <a:pt x="194" y="192"/>
                </a:cubicBezTo>
                <a:cubicBezTo>
                  <a:pt x="202" y="208"/>
                  <a:pt x="201" y="227"/>
                  <a:pt x="191" y="242"/>
                </a:cubicBezTo>
                <a:lnTo>
                  <a:pt x="189" y="245"/>
                </a:lnTo>
                <a:cubicBezTo>
                  <a:pt x="187" y="249"/>
                  <a:pt x="183" y="252"/>
                  <a:pt x="179" y="255"/>
                </a:cubicBezTo>
                <a:lnTo>
                  <a:pt x="177" y="257"/>
                </a:lnTo>
                <a:cubicBezTo>
                  <a:pt x="166" y="266"/>
                  <a:pt x="153" y="269"/>
                  <a:pt x="140" y="267"/>
                </a:cubicBezTo>
                <a:cubicBezTo>
                  <a:pt x="126" y="265"/>
                  <a:pt x="114" y="258"/>
                  <a:pt x="107" y="247"/>
                </a:cubicBezTo>
                <a:lnTo>
                  <a:pt x="101" y="237"/>
                </a:lnTo>
                <a:lnTo>
                  <a:pt x="97" y="229"/>
                </a:lnTo>
                <a:lnTo>
                  <a:pt x="96" y="226"/>
                </a:lnTo>
                <a:lnTo>
                  <a:pt x="106" y="241"/>
                </a:lnTo>
                <a:lnTo>
                  <a:pt x="105" y="239"/>
                </a:lnTo>
                <a:lnTo>
                  <a:pt x="160" y="248"/>
                </a:lnTo>
                <a:lnTo>
                  <a:pt x="157" y="250"/>
                </a:lnTo>
                <a:lnTo>
                  <a:pt x="175" y="235"/>
                </a:lnTo>
                <a:lnTo>
                  <a:pt x="172" y="238"/>
                </a:lnTo>
                <a:lnTo>
                  <a:pt x="179" y="223"/>
                </a:lnTo>
                <a:lnTo>
                  <a:pt x="178" y="229"/>
                </a:lnTo>
                <a:lnTo>
                  <a:pt x="179" y="216"/>
                </a:lnTo>
                <a:lnTo>
                  <a:pt x="179" y="219"/>
                </a:lnTo>
                <a:lnTo>
                  <a:pt x="179" y="220"/>
                </a:lnTo>
                <a:cubicBezTo>
                  <a:pt x="179" y="245"/>
                  <a:pt x="161" y="265"/>
                  <a:pt x="136" y="268"/>
                </a:cubicBezTo>
                <a:cubicBezTo>
                  <a:pt x="112" y="270"/>
                  <a:pt x="89" y="254"/>
                  <a:pt x="84" y="229"/>
                </a:cubicBezTo>
                <a:lnTo>
                  <a:pt x="84" y="227"/>
                </a:lnTo>
                <a:cubicBezTo>
                  <a:pt x="83" y="224"/>
                  <a:pt x="83" y="221"/>
                  <a:pt x="83" y="217"/>
                </a:cubicBezTo>
                <a:lnTo>
                  <a:pt x="83" y="213"/>
                </a:lnTo>
                <a:lnTo>
                  <a:pt x="83" y="208"/>
                </a:lnTo>
                <a:lnTo>
                  <a:pt x="83" y="205"/>
                </a:lnTo>
                <a:lnTo>
                  <a:pt x="179" y="205"/>
                </a:lnTo>
                <a:lnTo>
                  <a:pt x="179" y="207"/>
                </a:lnTo>
                <a:lnTo>
                  <a:pt x="178" y="200"/>
                </a:lnTo>
                <a:lnTo>
                  <a:pt x="179" y="204"/>
                </a:lnTo>
                <a:cubicBezTo>
                  <a:pt x="179" y="206"/>
                  <a:pt x="179" y="208"/>
                  <a:pt x="179" y="210"/>
                </a:cubicBezTo>
                <a:lnTo>
                  <a:pt x="179" y="214"/>
                </a:lnTo>
                <a:lnTo>
                  <a:pt x="174" y="193"/>
                </a:lnTo>
                <a:lnTo>
                  <a:pt x="175" y="194"/>
                </a:lnTo>
                <a:lnTo>
                  <a:pt x="84" y="215"/>
                </a:lnTo>
                <a:lnTo>
                  <a:pt x="84" y="213"/>
                </a:lnTo>
                <a:lnTo>
                  <a:pt x="84" y="208"/>
                </a:lnTo>
                <a:lnTo>
                  <a:pt x="84" y="204"/>
                </a:lnTo>
                <a:lnTo>
                  <a:pt x="85" y="212"/>
                </a:lnTo>
                <a:lnTo>
                  <a:pt x="84" y="209"/>
                </a:lnTo>
                <a:lnTo>
                  <a:pt x="131" y="249"/>
                </a:lnTo>
                <a:lnTo>
                  <a:pt x="131" y="249"/>
                </a:lnTo>
                <a:lnTo>
                  <a:pt x="127" y="249"/>
                </a:lnTo>
                <a:cubicBezTo>
                  <a:pt x="106" y="249"/>
                  <a:pt x="87" y="235"/>
                  <a:pt x="81" y="215"/>
                </a:cubicBezTo>
                <a:lnTo>
                  <a:pt x="79" y="210"/>
                </a:lnTo>
                <a:lnTo>
                  <a:pt x="90" y="228"/>
                </a:lnTo>
                <a:lnTo>
                  <a:pt x="86" y="223"/>
                </a:lnTo>
                <a:lnTo>
                  <a:pt x="121" y="239"/>
                </a:lnTo>
                <a:lnTo>
                  <a:pt x="117" y="239"/>
                </a:lnTo>
                <a:lnTo>
                  <a:pt x="113" y="239"/>
                </a:lnTo>
                <a:cubicBezTo>
                  <a:pt x="92" y="239"/>
                  <a:pt x="73" y="225"/>
                  <a:pt x="67" y="204"/>
                </a:cubicBezTo>
                <a:lnTo>
                  <a:pt x="66" y="199"/>
                </a:lnTo>
                <a:cubicBezTo>
                  <a:pt x="65" y="196"/>
                  <a:pt x="65" y="194"/>
                  <a:pt x="64" y="192"/>
                </a:cubicBezTo>
                <a:lnTo>
                  <a:pt x="64" y="188"/>
                </a:lnTo>
                <a:lnTo>
                  <a:pt x="159" y="182"/>
                </a:lnTo>
                <a:lnTo>
                  <a:pt x="159" y="184"/>
                </a:lnTo>
                <a:lnTo>
                  <a:pt x="159" y="186"/>
                </a:lnTo>
                <a:lnTo>
                  <a:pt x="63" y="186"/>
                </a:lnTo>
                <a:lnTo>
                  <a:pt x="63" y="182"/>
                </a:lnTo>
                <a:lnTo>
                  <a:pt x="63" y="177"/>
                </a:lnTo>
                <a:lnTo>
                  <a:pt x="65" y="190"/>
                </a:lnTo>
                <a:lnTo>
                  <a:pt x="64" y="184"/>
                </a:lnTo>
                <a:lnTo>
                  <a:pt x="67" y="193"/>
                </a:lnTo>
                <a:lnTo>
                  <a:pt x="65" y="189"/>
                </a:lnTo>
                <a:cubicBezTo>
                  <a:pt x="58" y="174"/>
                  <a:pt x="58" y="156"/>
                  <a:pt x="67" y="142"/>
                </a:cubicBezTo>
                <a:cubicBezTo>
                  <a:pt x="76" y="128"/>
                  <a:pt x="91" y="119"/>
                  <a:pt x="108" y="119"/>
                </a:cubicBezTo>
                <a:lnTo>
                  <a:pt x="109" y="119"/>
                </a:lnTo>
                <a:lnTo>
                  <a:pt x="110" y="119"/>
                </a:lnTo>
                <a:lnTo>
                  <a:pt x="64" y="157"/>
                </a:lnTo>
                <a:lnTo>
                  <a:pt x="64" y="154"/>
                </a:lnTo>
                <a:lnTo>
                  <a:pt x="65" y="153"/>
                </a:lnTo>
                <a:lnTo>
                  <a:pt x="65" y="148"/>
                </a:lnTo>
                <a:lnTo>
                  <a:pt x="113" y="201"/>
                </a:lnTo>
                <a:lnTo>
                  <a:pt x="109" y="201"/>
                </a:lnTo>
                <a:lnTo>
                  <a:pt x="105" y="201"/>
                </a:lnTo>
                <a:cubicBezTo>
                  <a:pt x="92" y="201"/>
                  <a:pt x="80" y="196"/>
                  <a:pt x="71" y="187"/>
                </a:cubicBezTo>
                <a:lnTo>
                  <a:pt x="67" y="183"/>
                </a:lnTo>
                <a:cubicBezTo>
                  <a:pt x="64" y="180"/>
                  <a:pt x="61" y="177"/>
                  <a:pt x="59" y="174"/>
                </a:cubicBezTo>
                <a:lnTo>
                  <a:pt x="56" y="169"/>
                </a:lnTo>
                <a:cubicBezTo>
                  <a:pt x="51" y="160"/>
                  <a:pt x="49" y="149"/>
                  <a:pt x="50" y="139"/>
                </a:cubicBezTo>
                <a:lnTo>
                  <a:pt x="51" y="129"/>
                </a:lnTo>
                <a:lnTo>
                  <a:pt x="52" y="124"/>
                </a:lnTo>
                <a:lnTo>
                  <a:pt x="52" y="143"/>
                </a:lnTo>
                <a:lnTo>
                  <a:pt x="51" y="141"/>
                </a:lnTo>
                <a:lnTo>
                  <a:pt x="50" y="137"/>
                </a:lnTo>
                <a:cubicBezTo>
                  <a:pt x="50" y="134"/>
                  <a:pt x="49" y="131"/>
                  <a:pt x="49" y="128"/>
                </a:cubicBezTo>
                <a:lnTo>
                  <a:pt x="49" y="118"/>
                </a:lnTo>
                <a:lnTo>
                  <a:pt x="48" y="111"/>
                </a:lnTo>
                <a:lnTo>
                  <a:pt x="48" y="106"/>
                </a:lnTo>
                <a:lnTo>
                  <a:pt x="48" y="107"/>
                </a:lnTo>
                <a:lnTo>
                  <a:pt x="47" y="103"/>
                </a:lnTo>
                <a:lnTo>
                  <a:pt x="44" y="92"/>
                </a:lnTo>
                <a:lnTo>
                  <a:pt x="49" y="103"/>
                </a:lnTo>
                <a:lnTo>
                  <a:pt x="45" y="96"/>
                </a:lnTo>
                <a:lnTo>
                  <a:pt x="45" y="95"/>
                </a:lnTo>
                <a:lnTo>
                  <a:pt x="42" y="92"/>
                </a:lnTo>
                <a:lnTo>
                  <a:pt x="118" y="79"/>
                </a:lnTo>
                <a:lnTo>
                  <a:pt x="118" y="80"/>
                </a:lnTo>
                <a:lnTo>
                  <a:pt x="123" y="59"/>
                </a:lnTo>
                <a:lnTo>
                  <a:pt x="123" y="56"/>
                </a:lnTo>
                <a:lnTo>
                  <a:pt x="123" y="66"/>
                </a:lnTo>
                <a:lnTo>
                  <a:pt x="123" y="67"/>
                </a:lnTo>
                <a:cubicBezTo>
                  <a:pt x="123" y="88"/>
                  <a:pt x="110" y="106"/>
                  <a:pt x="91" y="113"/>
                </a:cubicBezTo>
                <a:cubicBezTo>
                  <a:pt x="71" y="120"/>
                  <a:pt x="49" y="113"/>
                  <a:pt x="37" y="96"/>
                </a:cubicBezTo>
                <a:lnTo>
                  <a:pt x="34" y="92"/>
                </a:lnTo>
                <a:cubicBezTo>
                  <a:pt x="33" y="90"/>
                  <a:pt x="31" y="88"/>
                  <a:pt x="30" y="86"/>
                </a:cubicBezTo>
                <a:lnTo>
                  <a:pt x="28" y="82"/>
                </a:lnTo>
                <a:lnTo>
                  <a:pt x="26" y="78"/>
                </a:lnTo>
                <a:lnTo>
                  <a:pt x="46" y="97"/>
                </a:lnTo>
                <a:lnTo>
                  <a:pt x="44" y="96"/>
                </a:lnTo>
                <a:lnTo>
                  <a:pt x="113" y="63"/>
                </a:lnTo>
                <a:lnTo>
                  <a:pt x="110" y="74"/>
                </a:lnTo>
                <a:lnTo>
                  <a:pt x="109" y="77"/>
                </a:lnTo>
                <a:cubicBezTo>
                  <a:pt x="107" y="84"/>
                  <a:pt x="103" y="90"/>
                  <a:pt x="97" y="95"/>
                </a:cubicBezTo>
                <a:lnTo>
                  <a:pt x="96" y="97"/>
                </a:lnTo>
                <a:cubicBezTo>
                  <a:pt x="79" y="114"/>
                  <a:pt x="51" y="116"/>
                  <a:pt x="32" y="100"/>
                </a:cubicBezTo>
                <a:lnTo>
                  <a:pt x="27" y="96"/>
                </a:lnTo>
                <a:cubicBezTo>
                  <a:pt x="24" y="94"/>
                  <a:pt x="22" y="92"/>
                  <a:pt x="20" y="89"/>
                </a:cubicBezTo>
                <a:lnTo>
                  <a:pt x="15" y="84"/>
                </a:lnTo>
                <a:cubicBezTo>
                  <a:pt x="11" y="79"/>
                  <a:pt x="8" y="73"/>
                  <a:pt x="6" y="67"/>
                </a:cubicBezTo>
                <a:lnTo>
                  <a:pt x="5" y="63"/>
                </a:lnTo>
                <a:cubicBezTo>
                  <a:pt x="4" y="59"/>
                  <a:pt x="3" y="54"/>
                  <a:pt x="3" y="50"/>
                </a:cubicBezTo>
                <a:lnTo>
                  <a:pt x="3" y="48"/>
                </a:lnTo>
                <a:lnTo>
                  <a:pt x="99" y="48"/>
                </a:lnTo>
                <a:lnTo>
                  <a:pt x="99" y="53"/>
                </a:lnTo>
                <a:lnTo>
                  <a:pt x="99" y="56"/>
                </a:lnTo>
                <a:lnTo>
                  <a:pt x="99" y="58"/>
                </a:lnTo>
                <a:lnTo>
                  <a:pt x="4" y="52"/>
                </a:lnTo>
                <a:lnTo>
                  <a:pt x="4" y="54"/>
                </a:lnTo>
                <a:lnTo>
                  <a:pt x="4" y="48"/>
                </a:lnTo>
                <a:lnTo>
                  <a:pt x="52" y="96"/>
                </a:lnTo>
                <a:lnTo>
                  <a:pt x="51" y="96"/>
                </a:lnTo>
                <a:lnTo>
                  <a:pt x="98" y="41"/>
                </a:lnTo>
                <a:lnTo>
                  <a:pt x="99" y="44"/>
                </a:lnTo>
                <a:cubicBezTo>
                  <a:pt x="99" y="46"/>
                  <a:pt x="99" y="49"/>
                  <a:pt x="99" y="51"/>
                </a:cubicBezTo>
                <a:lnTo>
                  <a:pt x="99" y="53"/>
                </a:lnTo>
                <a:cubicBezTo>
                  <a:pt x="99" y="78"/>
                  <a:pt x="81" y="98"/>
                  <a:pt x="57" y="101"/>
                </a:cubicBezTo>
                <a:cubicBezTo>
                  <a:pt x="33" y="104"/>
                  <a:pt x="11" y="89"/>
                  <a:pt x="5" y="65"/>
                </a:cubicBezTo>
                <a:lnTo>
                  <a:pt x="4" y="59"/>
                </a:lnTo>
                <a:lnTo>
                  <a:pt x="3" y="56"/>
                </a:lnTo>
                <a:lnTo>
                  <a:pt x="50" y="96"/>
                </a:lnTo>
                <a:lnTo>
                  <a:pt x="48" y="96"/>
                </a:lnTo>
                <a:cubicBezTo>
                  <a:pt x="21" y="96"/>
                  <a:pt x="0" y="75"/>
                  <a:pt x="0" y="48"/>
                </a:cubicBezTo>
                <a:cubicBezTo>
                  <a:pt x="0" y="22"/>
                  <a:pt x="21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68"/>
          <p:cNvSpPr>
            <a:spLocks/>
          </p:cNvSpPr>
          <p:nvPr/>
        </p:nvSpPr>
        <p:spPr bwMode="auto">
          <a:xfrm>
            <a:off x="9045575" y="3849688"/>
            <a:ext cx="252412" cy="147638"/>
          </a:xfrm>
          <a:custGeom>
            <a:avLst/>
            <a:gdLst>
              <a:gd name="T0" fmla="*/ 95 w 879"/>
              <a:gd name="T1" fmla="*/ 26 h 515"/>
              <a:gd name="T2" fmla="*/ 122 w 879"/>
              <a:gd name="T3" fmla="*/ 43 h 515"/>
              <a:gd name="T4" fmla="*/ 109 w 879"/>
              <a:gd name="T5" fmla="*/ 36 h 515"/>
              <a:gd name="T6" fmla="*/ 129 w 879"/>
              <a:gd name="T7" fmla="*/ 50 h 515"/>
              <a:gd name="T8" fmla="*/ 196 w 879"/>
              <a:gd name="T9" fmla="*/ 87 h 515"/>
              <a:gd name="T10" fmla="*/ 116 w 879"/>
              <a:gd name="T11" fmla="*/ 96 h 515"/>
              <a:gd name="T12" fmla="*/ 225 w 879"/>
              <a:gd name="T13" fmla="*/ 99 h 515"/>
              <a:gd name="T14" fmla="*/ 265 w 879"/>
              <a:gd name="T15" fmla="*/ 121 h 515"/>
              <a:gd name="T16" fmla="*/ 276 w 879"/>
              <a:gd name="T17" fmla="*/ 119 h 515"/>
              <a:gd name="T18" fmla="*/ 254 w 879"/>
              <a:gd name="T19" fmla="*/ 193 h 515"/>
              <a:gd name="T20" fmla="*/ 244 w 879"/>
              <a:gd name="T21" fmla="*/ 109 h 515"/>
              <a:gd name="T22" fmla="*/ 295 w 879"/>
              <a:gd name="T23" fmla="*/ 107 h 515"/>
              <a:gd name="T24" fmla="*/ 352 w 879"/>
              <a:gd name="T25" fmla="*/ 142 h 515"/>
              <a:gd name="T26" fmla="*/ 378 w 879"/>
              <a:gd name="T27" fmla="*/ 168 h 515"/>
              <a:gd name="T28" fmla="*/ 397 w 879"/>
              <a:gd name="T29" fmla="*/ 181 h 515"/>
              <a:gd name="T30" fmla="*/ 369 w 879"/>
              <a:gd name="T31" fmla="*/ 145 h 515"/>
              <a:gd name="T32" fmla="*/ 439 w 879"/>
              <a:gd name="T33" fmla="*/ 195 h 515"/>
              <a:gd name="T34" fmla="*/ 454 w 879"/>
              <a:gd name="T35" fmla="*/ 212 h 515"/>
              <a:gd name="T36" fmla="*/ 472 w 879"/>
              <a:gd name="T37" fmla="*/ 229 h 515"/>
              <a:gd name="T38" fmla="*/ 397 w 879"/>
              <a:gd name="T39" fmla="*/ 218 h 515"/>
              <a:gd name="T40" fmla="*/ 515 w 879"/>
              <a:gd name="T41" fmla="*/ 245 h 515"/>
              <a:gd name="T42" fmla="*/ 451 w 879"/>
              <a:gd name="T43" fmla="*/ 198 h 515"/>
              <a:gd name="T44" fmla="*/ 458 w 879"/>
              <a:gd name="T45" fmla="*/ 205 h 515"/>
              <a:gd name="T46" fmla="*/ 482 w 879"/>
              <a:gd name="T47" fmla="*/ 233 h 515"/>
              <a:gd name="T48" fmla="*/ 611 w 879"/>
              <a:gd name="T49" fmla="*/ 256 h 515"/>
              <a:gd name="T50" fmla="*/ 605 w 879"/>
              <a:gd name="T51" fmla="*/ 345 h 515"/>
              <a:gd name="T52" fmla="*/ 648 w 879"/>
              <a:gd name="T53" fmla="*/ 280 h 515"/>
              <a:gd name="T54" fmla="*/ 679 w 879"/>
              <a:gd name="T55" fmla="*/ 311 h 515"/>
              <a:gd name="T56" fmla="*/ 683 w 879"/>
              <a:gd name="T57" fmla="*/ 389 h 515"/>
              <a:gd name="T58" fmla="*/ 779 w 879"/>
              <a:gd name="T59" fmla="*/ 356 h 515"/>
              <a:gd name="T60" fmla="*/ 779 w 879"/>
              <a:gd name="T61" fmla="*/ 385 h 515"/>
              <a:gd name="T62" fmla="*/ 821 w 879"/>
              <a:gd name="T63" fmla="*/ 488 h 515"/>
              <a:gd name="T64" fmla="*/ 737 w 879"/>
              <a:gd name="T65" fmla="*/ 451 h 515"/>
              <a:gd name="T66" fmla="*/ 775 w 879"/>
              <a:gd name="T67" fmla="*/ 435 h 515"/>
              <a:gd name="T68" fmla="*/ 700 w 879"/>
              <a:gd name="T69" fmla="*/ 325 h 515"/>
              <a:gd name="T70" fmla="*/ 617 w 879"/>
              <a:gd name="T71" fmla="*/ 360 h 515"/>
              <a:gd name="T72" fmla="*/ 620 w 879"/>
              <a:gd name="T73" fmla="*/ 355 h 515"/>
              <a:gd name="T74" fmla="*/ 538 w 879"/>
              <a:gd name="T75" fmla="*/ 292 h 515"/>
              <a:gd name="T76" fmla="*/ 595 w 879"/>
              <a:gd name="T77" fmla="*/ 276 h 515"/>
              <a:gd name="T78" fmla="*/ 478 w 879"/>
              <a:gd name="T79" fmla="*/ 261 h 515"/>
              <a:gd name="T80" fmla="*/ 490 w 879"/>
              <a:gd name="T81" fmla="*/ 279 h 515"/>
              <a:gd name="T82" fmla="*/ 515 w 879"/>
              <a:gd name="T83" fmla="*/ 239 h 515"/>
              <a:gd name="T84" fmla="*/ 493 w 879"/>
              <a:gd name="T85" fmla="*/ 253 h 515"/>
              <a:gd name="T86" fmla="*/ 390 w 879"/>
              <a:gd name="T87" fmla="*/ 234 h 515"/>
              <a:gd name="T88" fmla="*/ 464 w 879"/>
              <a:gd name="T89" fmla="*/ 247 h 515"/>
              <a:gd name="T90" fmla="*/ 432 w 879"/>
              <a:gd name="T91" fmla="*/ 165 h 515"/>
              <a:gd name="T92" fmla="*/ 435 w 879"/>
              <a:gd name="T93" fmla="*/ 198 h 515"/>
              <a:gd name="T94" fmla="*/ 401 w 879"/>
              <a:gd name="T95" fmla="*/ 219 h 515"/>
              <a:gd name="T96" fmla="*/ 297 w 879"/>
              <a:gd name="T97" fmla="*/ 186 h 515"/>
              <a:gd name="T98" fmla="*/ 325 w 879"/>
              <a:gd name="T99" fmla="*/ 121 h 515"/>
              <a:gd name="T100" fmla="*/ 353 w 879"/>
              <a:gd name="T101" fmla="*/ 179 h 515"/>
              <a:gd name="T102" fmla="*/ 316 w 879"/>
              <a:gd name="T103" fmla="*/ 188 h 515"/>
              <a:gd name="T104" fmla="*/ 314 w 879"/>
              <a:gd name="T105" fmla="*/ 156 h 515"/>
              <a:gd name="T106" fmla="*/ 276 w 879"/>
              <a:gd name="T107" fmla="*/ 179 h 515"/>
              <a:gd name="T108" fmla="*/ 266 w 879"/>
              <a:gd name="T109" fmla="*/ 131 h 515"/>
              <a:gd name="T110" fmla="*/ 248 w 879"/>
              <a:gd name="T111" fmla="*/ 128 h 515"/>
              <a:gd name="T112" fmla="*/ 138 w 879"/>
              <a:gd name="T113" fmla="*/ 151 h 515"/>
              <a:gd name="T114" fmla="*/ 196 w 879"/>
              <a:gd name="T115" fmla="*/ 125 h 515"/>
              <a:gd name="T116" fmla="*/ 88 w 879"/>
              <a:gd name="T117" fmla="*/ 125 h 515"/>
              <a:gd name="T118" fmla="*/ 157 w 879"/>
              <a:gd name="T119" fmla="*/ 112 h 515"/>
              <a:gd name="T120" fmla="*/ 139 w 879"/>
              <a:gd name="T121" fmla="*/ 77 h 515"/>
              <a:gd name="T122" fmla="*/ 116 w 879"/>
              <a:gd name="T123" fmla="*/ 85 h 515"/>
              <a:gd name="T124" fmla="*/ 85 w 879"/>
              <a:gd name="T125" fmla="*/ 98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79" h="515">
                <a:moveTo>
                  <a:pt x="48" y="2"/>
                </a:moveTo>
                <a:lnTo>
                  <a:pt x="51" y="2"/>
                </a:lnTo>
                <a:lnTo>
                  <a:pt x="39" y="4"/>
                </a:lnTo>
                <a:lnTo>
                  <a:pt x="41" y="3"/>
                </a:lnTo>
                <a:cubicBezTo>
                  <a:pt x="50" y="1"/>
                  <a:pt x="59" y="2"/>
                  <a:pt x="68" y="4"/>
                </a:cubicBezTo>
                <a:lnTo>
                  <a:pt x="70" y="5"/>
                </a:lnTo>
                <a:cubicBezTo>
                  <a:pt x="89" y="11"/>
                  <a:pt x="102" y="30"/>
                  <a:pt x="102" y="50"/>
                </a:cubicBezTo>
                <a:lnTo>
                  <a:pt x="102" y="55"/>
                </a:lnTo>
                <a:lnTo>
                  <a:pt x="103" y="55"/>
                </a:lnTo>
                <a:lnTo>
                  <a:pt x="28" y="20"/>
                </a:lnTo>
                <a:lnTo>
                  <a:pt x="31" y="18"/>
                </a:lnTo>
                <a:lnTo>
                  <a:pt x="21" y="27"/>
                </a:lnTo>
                <a:lnTo>
                  <a:pt x="24" y="24"/>
                </a:lnTo>
                <a:cubicBezTo>
                  <a:pt x="35" y="10"/>
                  <a:pt x="54" y="4"/>
                  <a:pt x="71" y="8"/>
                </a:cubicBezTo>
                <a:cubicBezTo>
                  <a:pt x="89" y="12"/>
                  <a:pt x="103" y="26"/>
                  <a:pt x="107" y="43"/>
                </a:cubicBezTo>
                <a:lnTo>
                  <a:pt x="108" y="45"/>
                </a:lnTo>
                <a:cubicBezTo>
                  <a:pt x="108" y="49"/>
                  <a:pt x="109" y="53"/>
                  <a:pt x="109" y="57"/>
                </a:cubicBezTo>
                <a:lnTo>
                  <a:pt x="109" y="60"/>
                </a:lnTo>
                <a:lnTo>
                  <a:pt x="61" y="12"/>
                </a:lnTo>
                <a:lnTo>
                  <a:pt x="61" y="12"/>
                </a:lnTo>
                <a:lnTo>
                  <a:pt x="63" y="12"/>
                </a:lnTo>
                <a:lnTo>
                  <a:pt x="16" y="52"/>
                </a:lnTo>
                <a:lnTo>
                  <a:pt x="17" y="49"/>
                </a:lnTo>
                <a:lnTo>
                  <a:pt x="18" y="43"/>
                </a:lnTo>
                <a:cubicBezTo>
                  <a:pt x="23" y="22"/>
                  <a:pt x="42" y="7"/>
                  <a:pt x="64" y="7"/>
                </a:cubicBezTo>
                <a:cubicBezTo>
                  <a:pt x="86" y="7"/>
                  <a:pt x="106" y="22"/>
                  <a:pt x="111" y="43"/>
                </a:cubicBezTo>
                <a:lnTo>
                  <a:pt x="112" y="45"/>
                </a:lnTo>
                <a:cubicBezTo>
                  <a:pt x="112" y="49"/>
                  <a:pt x="113" y="53"/>
                  <a:pt x="113" y="57"/>
                </a:cubicBezTo>
                <a:lnTo>
                  <a:pt x="113" y="60"/>
                </a:lnTo>
                <a:cubicBezTo>
                  <a:pt x="113" y="86"/>
                  <a:pt x="91" y="108"/>
                  <a:pt x="65" y="108"/>
                </a:cubicBezTo>
                <a:lnTo>
                  <a:pt x="61" y="108"/>
                </a:lnTo>
                <a:cubicBezTo>
                  <a:pt x="47" y="108"/>
                  <a:pt x="33" y="102"/>
                  <a:pt x="24" y="91"/>
                </a:cubicBezTo>
                <a:cubicBezTo>
                  <a:pt x="15" y="80"/>
                  <a:pt x="11" y="66"/>
                  <a:pt x="14" y="52"/>
                </a:cubicBezTo>
                <a:lnTo>
                  <a:pt x="14" y="49"/>
                </a:lnTo>
                <a:lnTo>
                  <a:pt x="15" y="43"/>
                </a:lnTo>
                <a:cubicBezTo>
                  <a:pt x="22" y="18"/>
                  <a:pt x="48" y="2"/>
                  <a:pt x="74" y="8"/>
                </a:cubicBezTo>
                <a:cubicBezTo>
                  <a:pt x="99" y="15"/>
                  <a:pt x="115" y="41"/>
                  <a:pt x="109" y="67"/>
                </a:cubicBezTo>
                <a:lnTo>
                  <a:pt x="108" y="69"/>
                </a:lnTo>
                <a:lnTo>
                  <a:pt x="109" y="49"/>
                </a:lnTo>
                <a:lnTo>
                  <a:pt x="109" y="52"/>
                </a:lnTo>
                <a:lnTo>
                  <a:pt x="102" y="33"/>
                </a:lnTo>
                <a:lnTo>
                  <a:pt x="104" y="36"/>
                </a:lnTo>
                <a:lnTo>
                  <a:pt x="93" y="25"/>
                </a:lnTo>
                <a:lnTo>
                  <a:pt x="95" y="26"/>
                </a:lnTo>
                <a:lnTo>
                  <a:pt x="25" y="40"/>
                </a:lnTo>
                <a:lnTo>
                  <a:pt x="26" y="37"/>
                </a:lnTo>
                <a:lnTo>
                  <a:pt x="31" y="31"/>
                </a:lnTo>
                <a:cubicBezTo>
                  <a:pt x="42" y="16"/>
                  <a:pt x="60" y="9"/>
                  <a:pt x="78" y="13"/>
                </a:cubicBezTo>
                <a:cubicBezTo>
                  <a:pt x="97" y="17"/>
                  <a:pt x="111" y="30"/>
                  <a:pt x="116" y="48"/>
                </a:cubicBezTo>
                <a:lnTo>
                  <a:pt x="116" y="50"/>
                </a:lnTo>
                <a:cubicBezTo>
                  <a:pt x="117" y="54"/>
                  <a:pt x="117" y="58"/>
                  <a:pt x="117" y="62"/>
                </a:cubicBezTo>
                <a:lnTo>
                  <a:pt x="117" y="65"/>
                </a:lnTo>
                <a:lnTo>
                  <a:pt x="117" y="59"/>
                </a:lnTo>
                <a:lnTo>
                  <a:pt x="117" y="62"/>
                </a:lnTo>
                <a:lnTo>
                  <a:pt x="104" y="35"/>
                </a:lnTo>
                <a:lnTo>
                  <a:pt x="104" y="36"/>
                </a:lnTo>
                <a:lnTo>
                  <a:pt x="26" y="51"/>
                </a:lnTo>
                <a:lnTo>
                  <a:pt x="28" y="47"/>
                </a:lnTo>
                <a:lnTo>
                  <a:pt x="25" y="54"/>
                </a:lnTo>
                <a:lnTo>
                  <a:pt x="27" y="48"/>
                </a:lnTo>
                <a:lnTo>
                  <a:pt x="28" y="42"/>
                </a:lnTo>
                <a:lnTo>
                  <a:pt x="30" y="37"/>
                </a:lnTo>
                <a:cubicBezTo>
                  <a:pt x="34" y="21"/>
                  <a:pt x="47" y="8"/>
                  <a:pt x="64" y="4"/>
                </a:cubicBezTo>
                <a:cubicBezTo>
                  <a:pt x="80" y="0"/>
                  <a:pt x="98" y="5"/>
                  <a:pt x="110" y="17"/>
                </a:cubicBezTo>
                <a:lnTo>
                  <a:pt x="110" y="17"/>
                </a:lnTo>
                <a:cubicBezTo>
                  <a:pt x="119" y="26"/>
                  <a:pt x="124" y="38"/>
                  <a:pt x="124" y="51"/>
                </a:cubicBezTo>
                <a:lnTo>
                  <a:pt x="124" y="53"/>
                </a:lnTo>
                <a:lnTo>
                  <a:pt x="124" y="64"/>
                </a:lnTo>
                <a:lnTo>
                  <a:pt x="124" y="56"/>
                </a:lnTo>
                <a:lnTo>
                  <a:pt x="124" y="61"/>
                </a:lnTo>
                <a:lnTo>
                  <a:pt x="124" y="69"/>
                </a:lnTo>
                <a:lnTo>
                  <a:pt x="76" y="21"/>
                </a:lnTo>
                <a:lnTo>
                  <a:pt x="77" y="21"/>
                </a:lnTo>
                <a:lnTo>
                  <a:pt x="30" y="74"/>
                </a:lnTo>
                <a:lnTo>
                  <a:pt x="29" y="68"/>
                </a:lnTo>
                <a:lnTo>
                  <a:pt x="29" y="60"/>
                </a:lnTo>
                <a:cubicBezTo>
                  <a:pt x="29" y="33"/>
                  <a:pt x="50" y="12"/>
                  <a:pt x="77" y="12"/>
                </a:cubicBezTo>
                <a:cubicBezTo>
                  <a:pt x="103" y="12"/>
                  <a:pt x="125" y="33"/>
                  <a:pt x="125" y="60"/>
                </a:cubicBezTo>
                <a:lnTo>
                  <a:pt x="125" y="61"/>
                </a:lnTo>
                <a:lnTo>
                  <a:pt x="124" y="54"/>
                </a:lnTo>
                <a:lnTo>
                  <a:pt x="125" y="57"/>
                </a:lnTo>
                <a:lnTo>
                  <a:pt x="126" y="65"/>
                </a:lnTo>
                <a:lnTo>
                  <a:pt x="35" y="48"/>
                </a:lnTo>
                <a:lnTo>
                  <a:pt x="36" y="46"/>
                </a:lnTo>
                <a:lnTo>
                  <a:pt x="32" y="60"/>
                </a:lnTo>
                <a:lnTo>
                  <a:pt x="32" y="57"/>
                </a:lnTo>
                <a:cubicBezTo>
                  <a:pt x="36" y="36"/>
                  <a:pt x="52" y="20"/>
                  <a:pt x="72" y="17"/>
                </a:cubicBezTo>
                <a:cubicBezTo>
                  <a:pt x="93" y="14"/>
                  <a:pt x="113" y="24"/>
                  <a:pt x="122" y="43"/>
                </a:cubicBezTo>
                <a:lnTo>
                  <a:pt x="123" y="45"/>
                </a:lnTo>
                <a:cubicBezTo>
                  <a:pt x="126" y="49"/>
                  <a:pt x="127" y="54"/>
                  <a:pt x="128" y="59"/>
                </a:cubicBezTo>
                <a:lnTo>
                  <a:pt x="128" y="62"/>
                </a:lnTo>
                <a:lnTo>
                  <a:pt x="81" y="21"/>
                </a:lnTo>
                <a:lnTo>
                  <a:pt x="83" y="21"/>
                </a:lnTo>
                <a:lnTo>
                  <a:pt x="71" y="23"/>
                </a:lnTo>
                <a:lnTo>
                  <a:pt x="73" y="22"/>
                </a:lnTo>
                <a:cubicBezTo>
                  <a:pt x="82" y="20"/>
                  <a:pt x="91" y="21"/>
                  <a:pt x="100" y="23"/>
                </a:cubicBezTo>
                <a:lnTo>
                  <a:pt x="102" y="24"/>
                </a:lnTo>
                <a:cubicBezTo>
                  <a:pt x="114" y="28"/>
                  <a:pt x="124" y="37"/>
                  <a:pt x="129" y="48"/>
                </a:cubicBezTo>
                <a:lnTo>
                  <a:pt x="132" y="53"/>
                </a:lnTo>
                <a:lnTo>
                  <a:pt x="135" y="59"/>
                </a:lnTo>
                <a:lnTo>
                  <a:pt x="43" y="79"/>
                </a:lnTo>
                <a:lnTo>
                  <a:pt x="43" y="77"/>
                </a:lnTo>
                <a:lnTo>
                  <a:pt x="43" y="74"/>
                </a:lnTo>
                <a:cubicBezTo>
                  <a:pt x="43" y="71"/>
                  <a:pt x="43" y="68"/>
                  <a:pt x="44" y="65"/>
                </a:cubicBezTo>
                <a:lnTo>
                  <a:pt x="45" y="60"/>
                </a:lnTo>
                <a:cubicBezTo>
                  <a:pt x="48" y="43"/>
                  <a:pt x="60" y="29"/>
                  <a:pt x="77" y="24"/>
                </a:cubicBezTo>
                <a:lnTo>
                  <a:pt x="78" y="23"/>
                </a:lnTo>
                <a:cubicBezTo>
                  <a:pt x="88" y="20"/>
                  <a:pt x="99" y="20"/>
                  <a:pt x="109" y="23"/>
                </a:cubicBezTo>
                <a:lnTo>
                  <a:pt x="110" y="24"/>
                </a:lnTo>
                <a:cubicBezTo>
                  <a:pt x="128" y="30"/>
                  <a:pt x="141" y="46"/>
                  <a:pt x="143" y="65"/>
                </a:cubicBezTo>
                <a:lnTo>
                  <a:pt x="143" y="71"/>
                </a:lnTo>
                <a:lnTo>
                  <a:pt x="143" y="79"/>
                </a:lnTo>
                <a:lnTo>
                  <a:pt x="48" y="73"/>
                </a:lnTo>
                <a:lnTo>
                  <a:pt x="48" y="69"/>
                </a:lnTo>
                <a:lnTo>
                  <a:pt x="49" y="65"/>
                </a:lnTo>
                <a:cubicBezTo>
                  <a:pt x="51" y="45"/>
                  <a:pt x="65" y="28"/>
                  <a:pt x="85" y="23"/>
                </a:cubicBezTo>
                <a:lnTo>
                  <a:pt x="87" y="22"/>
                </a:lnTo>
                <a:cubicBezTo>
                  <a:pt x="94" y="20"/>
                  <a:pt x="102" y="20"/>
                  <a:pt x="110" y="22"/>
                </a:cubicBezTo>
                <a:lnTo>
                  <a:pt x="112" y="23"/>
                </a:lnTo>
                <a:cubicBezTo>
                  <a:pt x="132" y="28"/>
                  <a:pt x="146" y="45"/>
                  <a:pt x="148" y="65"/>
                </a:cubicBezTo>
                <a:lnTo>
                  <a:pt x="149" y="70"/>
                </a:lnTo>
                <a:lnTo>
                  <a:pt x="145" y="55"/>
                </a:lnTo>
                <a:lnTo>
                  <a:pt x="147" y="59"/>
                </a:lnTo>
                <a:lnTo>
                  <a:pt x="103" y="31"/>
                </a:lnTo>
                <a:lnTo>
                  <a:pt x="105" y="31"/>
                </a:lnTo>
                <a:cubicBezTo>
                  <a:pt x="132" y="31"/>
                  <a:pt x="153" y="52"/>
                  <a:pt x="153" y="79"/>
                </a:cubicBezTo>
                <a:cubicBezTo>
                  <a:pt x="153" y="105"/>
                  <a:pt x="132" y="127"/>
                  <a:pt x="105" y="127"/>
                </a:cubicBezTo>
                <a:lnTo>
                  <a:pt x="105" y="127"/>
                </a:lnTo>
                <a:lnTo>
                  <a:pt x="139" y="45"/>
                </a:lnTo>
                <a:lnTo>
                  <a:pt x="141" y="48"/>
                </a:lnTo>
                <a:lnTo>
                  <a:pt x="147" y="54"/>
                </a:lnTo>
                <a:lnTo>
                  <a:pt x="109" y="36"/>
                </a:lnTo>
                <a:lnTo>
                  <a:pt x="110" y="36"/>
                </a:lnTo>
                <a:cubicBezTo>
                  <a:pt x="135" y="36"/>
                  <a:pt x="155" y="55"/>
                  <a:pt x="158" y="79"/>
                </a:cubicBezTo>
                <a:lnTo>
                  <a:pt x="158" y="84"/>
                </a:lnTo>
                <a:lnTo>
                  <a:pt x="158" y="93"/>
                </a:lnTo>
                <a:cubicBezTo>
                  <a:pt x="158" y="120"/>
                  <a:pt x="137" y="141"/>
                  <a:pt x="110" y="141"/>
                </a:cubicBezTo>
                <a:cubicBezTo>
                  <a:pt x="84" y="141"/>
                  <a:pt x="62" y="120"/>
                  <a:pt x="62" y="93"/>
                </a:cubicBezTo>
                <a:lnTo>
                  <a:pt x="62" y="91"/>
                </a:lnTo>
                <a:lnTo>
                  <a:pt x="62" y="88"/>
                </a:lnTo>
                <a:cubicBezTo>
                  <a:pt x="62" y="62"/>
                  <a:pt x="84" y="40"/>
                  <a:pt x="110" y="40"/>
                </a:cubicBezTo>
                <a:cubicBezTo>
                  <a:pt x="137" y="40"/>
                  <a:pt x="158" y="62"/>
                  <a:pt x="158" y="88"/>
                </a:cubicBezTo>
                <a:lnTo>
                  <a:pt x="158" y="93"/>
                </a:lnTo>
                <a:lnTo>
                  <a:pt x="159" y="93"/>
                </a:lnTo>
                <a:lnTo>
                  <a:pt x="65" y="83"/>
                </a:lnTo>
                <a:lnTo>
                  <a:pt x="66" y="81"/>
                </a:lnTo>
                <a:lnTo>
                  <a:pt x="64" y="89"/>
                </a:lnTo>
                <a:lnTo>
                  <a:pt x="65" y="86"/>
                </a:lnTo>
                <a:cubicBezTo>
                  <a:pt x="65" y="83"/>
                  <a:pt x="66" y="81"/>
                  <a:pt x="66" y="78"/>
                </a:cubicBezTo>
                <a:lnTo>
                  <a:pt x="67" y="75"/>
                </a:lnTo>
                <a:lnTo>
                  <a:pt x="67" y="77"/>
                </a:lnTo>
                <a:cubicBezTo>
                  <a:pt x="73" y="53"/>
                  <a:pt x="95" y="38"/>
                  <a:pt x="119" y="41"/>
                </a:cubicBezTo>
                <a:cubicBezTo>
                  <a:pt x="143" y="44"/>
                  <a:pt x="161" y="64"/>
                  <a:pt x="161" y="88"/>
                </a:cubicBezTo>
                <a:lnTo>
                  <a:pt x="161" y="91"/>
                </a:lnTo>
                <a:lnTo>
                  <a:pt x="161" y="93"/>
                </a:lnTo>
                <a:lnTo>
                  <a:pt x="68" y="78"/>
                </a:lnTo>
                <a:lnTo>
                  <a:pt x="69" y="75"/>
                </a:lnTo>
                <a:cubicBezTo>
                  <a:pt x="70" y="73"/>
                  <a:pt x="71" y="71"/>
                  <a:pt x="72" y="69"/>
                </a:cubicBezTo>
                <a:lnTo>
                  <a:pt x="73" y="67"/>
                </a:lnTo>
                <a:cubicBezTo>
                  <a:pt x="81" y="50"/>
                  <a:pt x="99" y="40"/>
                  <a:pt x="117" y="41"/>
                </a:cubicBezTo>
                <a:cubicBezTo>
                  <a:pt x="136" y="41"/>
                  <a:pt x="153" y="53"/>
                  <a:pt x="160" y="71"/>
                </a:cubicBezTo>
                <a:lnTo>
                  <a:pt x="162" y="76"/>
                </a:lnTo>
                <a:lnTo>
                  <a:pt x="165" y="83"/>
                </a:lnTo>
                <a:lnTo>
                  <a:pt x="73" y="83"/>
                </a:lnTo>
                <a:lnTo>
                  <a:pt x="74" y="81"/>
                </a:lnTo>
                <a:lnTo>
                  <a:pt x="72" y="89"/>
                </a:lnTo>
                <a:lnTo>
                  <a:pt x="73" y="86"/>
                </a:lnTo>
                <a:cubicBezTo>
                  <a:pt x="73" y="81"/>
                  <a:pt x="75" y="76"/>
                  <a:pt x="77" y="72"/>
                </a:cubicBezTo>
                <a:lnTo>
                  <a:pt x="80" y="67"/>
                </a:lnTo>
                <a:cubicBezTo>
                  <a:pt x="88" y="51"/>
                  <a:pt x="104" y="40"/>
                  <a:pt x="122" y="40"/>
                </a:cubicBezTo>
                <a:lnTo>
                  <a:pt x="125" y="40"/>
                </a:lnTo>
                <a:cubicBezTo>
                  <a:pt x="145" y="40"/>
                  <a:pt x="162" y="52"/>
                  <a:pt x="170" y="71"/>
                </a:cubicBezTo>
                <a:lnTo>
                  <a:pt x="172" y="76"/>
                </a:lnTo>
                <a:lnTo>
                  <a:pt x="174" y="83"/>
                </a:lnTo>
                <a:lnTo>
                  <a:pt x="128" y="50"/>
                </a:lnTo>
                <a:lnTo>
                  <a:pt x="129" y="50"/>
                </a:lnTo>
                <a:cubicBezTo>
                  <a:pt x="153" y="50"/>
                  <a:pt x="173" y="67"/>
                  <a:pt x="177" y="90"/>
                </a:cubicBezTo>
                <a:lnTo>
                  <a:pt x="177" y="93"/>
                </a:lnTo>
                <a:cubicBezTo>
                  <a:pt x="178" y="96"/>
                  <a:pt x="178" y="98"/>
                  <a:pt x="178" y="101"/>
                </a:cubicBezTo>
                <a:lnTo>
                  <a:pt x="178" y="103"/>
                </a:lnTo>
                <a:cubicBezTo>
                  <a:pt x="178" y="128"/>
                  <a:pt x="158" y="149"/>
                  <a:pt x="133" y="151"/>
                </a:cubicBezTo>
                <a:cubicBezTo>
                  <a:pt x="107" y="152"/>
                  <a:pt x="85" y="134"/>
                  <a:pt x="82" y="108"/>
                </a:cubicBezTo>
                <a:lnTo>
                  <a:pt x="82" y="104"/>
                </a:lnTo>
                <a:lnTo>
                  <a:pt x="81" y="98"/>
                </a:lnTo>
                <a:cubicBezTo>
                  <a:pt x="80" y="85"/>
                  <a:pt x="84" y="71"/>
                  <a:pt x="93" y="61"/>
                </a:cubicBezTo>
                <a:cubicBezTo>
                  <a:pt x="102" y="51"/>
                  <a:pt x="115" y="45"/>
                  <a:pt x="129" y="45"/>
                </a:cubicBezTo>
                <a:lnTo>
                  <a:pt x="129" y="45"/>
                </a:lnTo>
                <a:cubicBezTo>
                  <a:pt x="154" y="45"/>
                  <a:pt x="174" y="64"/>
                  <a:pt x="177" y="88"/>
                </a:cubicBezTo>
                <a:lnTo>
                  <a:pt x="178" y="93"/>
                </a:lnTo>
                <a:lnTo>
                  <a:pt x="178" y="94"/>
                </a:lnTo>
                <a:lnTo>
                  <a:pt x="175" y="84"/>
                </a:lnTo>
                <a:lnTo>
                  <a:pt x="177" y="88"/>
                </a:lnTo>
                <a:lnTo>
                  <a:pt x="166" y="73"/>
                </a:lnTo>
                <a:lnTo>
                  <a:pt x="167" y="74"/>
                </a:lnTo>
                <a:lnTo>
                  <a:pt x="89" y="90"/>
                </a:lnTo>
                <a:lnTo>
                  <a:pt x="90" y="87"/>
                </a:lnTo>
                <a:lnTo>
                  <a:pt x="88" y="95"/>
                </a:lnTo>
                <a:lnTo>
                  <a:pt x="89" y="90"/>
                </a:lnTo>
                <a:lnTo>
                  <a:pt x="91" y="81"/>
                </a:lnTo>
                <a:lnTo>
                  <a:pt x="90" y="84"/>
                </a:lnTo>
                <a:cubicBezTo>
                  <a:pt x="95" y="60"/>
                  <a:pt x="118" y="43"/>
                  <a:pt x="142" y="46"/>
                </a:cubicBezTo>
                <a:cubicBezTo>
                  <a:pt x="167" y="48"/>
                  <a:pt x="185" y="69"/>
                  <a:pt x="185" y="93"/>
                </a:cubicBezTo>
                <a:lnTo>
                  <a:pt x="185" y="94"/>
                </a:lnTo>
                <a:lnTo>
                  <a:pt x="185" y="104"/>
                </a:lnTo>
                <a:lnTo>
                  <a:pt x="184" y="89"/>
                </a:lnTo>
                <a:lnTo>
                  <a:pt x="185" y="95"/>
                </a:lnTo>
                <a:lnTo>
                  <a:pt x="186" y="96"/>
                </a:lnTo>
                <a:lnTo>
                  <a:pt x="98" y="82"/>
                </a:lnTo>
                <a:lnTo>
                  <a:pt x="101" y="78"/>
                </a:lnTo>
                <a:lnTo>
                  <a:pt x="96" y="87"/>
                </a:lnTo>
                <a:lnTo>
                  <a:pt x="98" y="82"/>
                </a:lnTo>
                <a:cubicBezTo>
                  <a:pt x="105" y="63"/>
                  <a:pt x="123" y="50"/>
                  <a:pt x="143" y="50"/>
                </a:cubicBezTo>
                <a:lnTo>
                  <a:pt x="145" y="50"/>
                </a:lnTo>
                <a:lnTo>
                  <a:pt x="104" y="73"/>
                </a:lnTo>
                <a:lnTo>
                  <a:pt x="105" y="71"/>
                </a:lnTo>
                <a:lnTo>
                  <a:pt x="110" y="65"/>
                </a:lnTo>
                <a:cubicBezTo>
                  <a:pt x="120" y="50"/>
                  <a:pt x="138" y="43"/>
                  <a:pt x="156" y="46"/>
                </a:cubicBezTo>
                <a:cubicBezTo>
                  <a:pt x="173" y="49"/>
                  <a:pt x="188" y="61"/>
                  <a:pt x="194" y="78"/>
                </a:cubicBezTo>
                <a:lnTo>
                  <a:pt x="194" y="80"/>
                </a:lnTo>
                <a:cubicBezTo>
                  <a:pt x="195" y="82"/>
                  <a:pt x="195" y="85"/>
                  <a:pt x="196" y="87"/>
                </a:cubicBezTo>
                <a:lnTo>
                  <a:pt x="196" y="90"/>
                </a:lnTo>
                <a:cubicBezTo>
                  <a:pt x="197" y="93"/>
                  <a:pt x="197" y="95"/>
                  <a:pt x="197" y="98"/>
                </a:cubicBezTo>
                <a:lnTo>
                  <a:pt x="197" y="103"/>
                </a:lnTo>
                <a:cubicBezTo>
                  <a:pt x="197" y="129"/>
                  <a:pt x="175" y="151"/>
                  <a:pt x="149" y="151"/>
                </a:cubicBezTo>
                <a:cubicBezTo>
                  <a:pt x="122" y="151"/>
                  <a:pt x="101" y="129"/>
                  <a:pt x="101" y="103"/>
                </a:cubicBezTo>
                <a:lnTo>
                  <a:pt x="101" y="97"/>
                </a:lnTo>
                <a:lnTo>
                  <a:pt x="101" y="94"/>
                </a:lnTo>
                <a:lnTo>
                  <a:pt x="101" y="93"/>
                </a:lnTo>
                <a:cubicBezTo>
                  <a:pt x="101" y="67"/>
                  <a:pt x="122" y="45"/>
                  <a:pt x="149" y="45"/>
                </a:cubicBezTo>
                <a:cubicBezTo>
                  <a:pt x="175" y="45"/>
                  <a:pt x="197" y="67"/>
                  <a:pt x="197" y="93"/>
                </a:cubicBezTo>
                <a:lnTo>
                  <a:pt x="197" y="95"/>
                </a:lnTo>
                <a:lnTo>
                  <a:pt x="197" y="95"/>
                </a:lnTo>
                <a:lnTo>
                  <a:pt x="197" y="105"/>
                </a:lnTo>
                <a:lnTo>
                  <a:pt x="197" y="107"/>
                </a:lnTo>
                <a:lnTo>
                  <a:pt x="128" y="65"/>
                </a:lnTo>
                <a:lnTo>
                  <a:pt x="130" y="64"/>
                </a:lnTo>
                <a:lnTo>
                  <a:pt x="107" y="88"/>
                </a:lnTo>
                <a:lnTo>
                  <a:pt x="109" y="84"/>
                </a:lnTo>
                <a:cubicBezTo>
                  <a:pt x="111" y="80"/>
                  <a:pt x="113" y="76"/>
                  <a:pt x="115" y="73"/>
                </a:cubicBezTo>
                <a:lnTo>
                  <a:pt x="119" y="68"/>
                </a:lnTo>
                <a:cubicBezTo>
                  <a:pt x="129" y="57"/>
                  <a:pt x="142" y="50"/>
                  <a:pt x="157" y="50"/>
                </a:cubicBezTo>
                <a:lnTo>
                  <a:pt x="159" y="50"/>
                </a:lnTo>
                <a:cubicBezTo>
                  <a:pt x="182" y="50"/>
                  <a:pt x="202" y="67"/>
                  <a:pt x="206" y="89"/>
                </a:cubicBezTo>
                <a:lnTo>
                  <a:pt x="207" y="95"/>
                </a:lnTo>
                <a:cubicBezTo>
                  <a:pt x="208" y="98"/>
                  <a:pt x="208" y="101"/>
                  <a:pt x="208" y="103"/>
                </a:cubicBezTo>
                <a:lnTo>
                  <a:pt x="208" y="106"/>
                </a:lnTo>
                <a:lnTo>
                  <a:pt x="203" y="85"/>
                </a:lnTo>
                <a:lnTo>
                  <a:pt x="203" y="86"/>
                </a:lnTo>
                <a:lnTo>
                  <a:pt x="112" y="107"/>
                </a:lnTo>
                <a:lnTo>
                  <a:pt x="112" y="105"/>
                </a:lnTo>
                <a:lnTo>
                  <a:pt x="112" y="105"/>
                </a:lnTo>
                <a:lnTo>
                  <a:pt x="112" y="104"/>
                </a:lnTo>
                <a:cubicBezTo>
                  <a:pt x="111" y="101"/>
                  <a:pt x="111" y="98"/>
                  <a:pt x="111" y="95"/>
                </a:cubicBezTo>
                <a:lnTo>
                  <a:pt x="111" y="93"/>
                </a:lnTo>
                <a:cubicBezTo>
                  <a:pt x="111" y="67"/>
                  <a:pt x="132" y="45"/>
                  <a:pt x="159" y="45"/>
                </a:cubicBezTo>
                <a:cubicBezTo>
                  <a:pt x="185" y="45"/>
                  <a:pt x="207" y="67"/>
                  <a:pt x="207" y="93"/>
                </a:cubicBezTo>
                <a:lnTo>
                  <a:pt x="207" y="96"/>
                </a:lnTo>
                <a:lnTo>
                  <a:pt x="207" y="98"/>
                </a:lnTo>
                <a:lnTo>
                  <a:pt x="208" y="104"/>
                </a:lnTo>
                <a:lnTo>
                  <a:pt x="208" y="107"/>
                </a:lnTo>
                <a:lnTo>
                  <a:pt x="160" y="64"/>
                </a:lnTo>
                <a:lnTo>
                  <a:pt x="161" y="64"/>
                </a:lnTo>
                <a:lnTo>
                  <a:pt x="115" y="97"/>
                </a:lnTo>
                <a:lnTo>
                  <a:pt x="116" y="96"/>
                </a:lnTo>
                <a:lnTo>
                  <a:pt x="119" y="89"/>
                </a:lnTo>
                <a:cubicBezTo>
                  <a:pt x="125" y="74"/>
                  <a:pt x="138" y="63"/>
                  <a:pt x="154" y="60"/>
                </a:cubicBezTo>
                <a:cubicBezTo>
                  <a:pt x="170" y="57"/>
                  <a:pt x="186" y="62"/>
                  <a:pt x="197" y="74"/>
                </a:cubicBezTo>
                <a:lnTo>
                  <a:pt x="199" y="76"/>
                </a:lnTo>
                <a:cubicBezTo>
                  <a:pt x="203" y="79"/>
                  <a:pt x="206" y="83"/>
                  <a:pt x="208" y="88"/>
                </a:cubicBezTo>
                <a:lnTo>
                  <a:pt x="209" y="91"/>
                </a:lnTo>
                <a:lnTo>
                  <a:pt x="166" y="64"/>
                </a:lnTo>
                <a:lnTo>
                  <a:pt x="168" y="64"/>
                </a:lnTo>
                <a:lnTo>
                  <a:pt x="120" y="112"/>
                </a:lnTo>
                <a:lnTo>
                  <a:pt x="120" y="107"/>
                </a:lnTo>
                <a:lnTo>
                  <a:pt x="120" y="103"/>
                </a:lnTo>
                <a:cubicBezTo>
                  <a:pt x="120" y="78"/>
                  <a:pt x="140" y="57"/>
                  <a:pt x="165" y="55"/>
                </a:cubicBezTo>
                <a:cubicBezTo>
                  <a:pt x="191" y="53"/>
                  <a:pt x="213" y="72"/>
                  <a:pt x="216" y="97"/>
                </a:cubicBezTo>
                <a:lnTo>
                  <a:pt x="217" y="101"/>
                </a:lnTo>
                <a:lnTo>
                  <a:pt x="217" y="108"/>
                </a:lnTo>
                <a:lnTo>
                  <a:pt x="214" y="94"/>
                </a:lnTo>
                <a:lnTo>
                  <a:pt x="215" y="97"/>
                </a:lnTo>
                <a:lnTo>
                  <a:pt x="205" y="82"/>
                </a:lnTo>
                <a:lnTo>
                  <a:pt x="206" y="83"/>
                </a:lnTo>
                <a:lnTo>
                  <a:pt x="125" y="108"/>
                </a:lnTo>
                <a:lnTo>
                  <a:pt x="126" y="103"/>
                </a:lnTo>
                <a:lnTo>
                  <a:pt x="126" y="101"/>
                </a:lnTo>
                <a:cubicBezTo>
                  <a:pt x="127" y="99"/>
                  <a:pt x="127" y="96"/>
                  <a:pt x="128" y="94"/>
                </a:cubicBezTo>
                <a:lnTo>
                  <a:pt x="128" y="92"/>
                </a:lnTo>
                <a:cubicBezTo>
                  <a:pt x="135" y="72"/>
                  <a:pt x="154" y="59"/>
                  <a:pt x="176" y="60"/>
                </a:cubicBezTo>
                <a:cubicBezTo>
                  <a:pt x="197" y="60"/>
                  <a:pt x="215" y="75"/>
                  <a:pt x="221" y="96"/>
                </a:cubicBezTo>
                <a:lnTo>
                  <a:pt x="222" y="100"/>
                </a:lnTo>
                <a:cubicBezTo>
                  <a:pt x="222" y="102"/>
                  <a:pt x="223" y="105"/>
                  <a:pt x="223" y="107"/>
                </a:cubicBezTo>
                <a:lnTo>
                  <a:pt x="223" y="113"/>
                </a:lnTo>
                <a:lnTo>
                  <a:pt x="175" y="69"/>
                </a:lnTo>
                <a:lnTo>
                  <a:pt x="178" y="69"/>
                </a:lnTo>
                <a:lnTo>
                  <a:pt x="132" y="104"/>
                </a:lnTo>
                <a:lnTo>
                  <a:pt x="133" y="99"/>
                </a:lnTo>
                <a:lnTo>
                  <a:pt x="134" y="96"/>
                </a:lnTo>
                <a:cubicBezTo>
                  <a:pt x="140" y="70"/>
                  <a:pt x="166" y="54"/>
                  <a:pt x="192" y="61"/>
                </a:cubicBezTo>
                <a:cubicBezTo>
                  <a:pt x="218" y="67"/>
                  <a:pt x="233" y="93"/>
                  <a:pt x="227" y="119"/>
                </a:cubicBezTo>
                <a:lnTo>
                  <a:pt x="226" y="123"/>
                </a:lnTo>
                <a:lnTo>
                  <a:pt x="226" y="126"/>
                </a:lnTo>
                <a:lnTo>
                  <a:pt x="178" y="69"/>
                </a:lnTo>
                <a:lnTo>
                  <a:pt x="180" y="69"/>
                </a:lnTo>
                <a:lnTo>
                  <a:pt x="181" y="69"/>
                </a:lnTo>
                <a:cubicBezTo>
                  <a:pt x="202" y="69"/>
                  <a:pt x="220" y="82"/>
                  <a:pt x="227" y="102"/>
                </a:cubicBezTo>
                <a:lnTo>
                  <a:pt x="228" y="105"/>
                </a:lnTo>
                <a:lnTo>
                  <a:pt x="225" y="99"/>
                </a:lnTo>
                <a:lnTo>
                  <a:pt x="226" y="101"/>
                </a:lnTo>
                <a:lnTo>
                  <a:pt x="135" y="122"/>
                </a:lnTo>
                <a:lnTo>
                  <a:pt x="135" y="120"/>
                </a:lnTo>
                <a:lnTo>
                  <a:pt x="135" y="117"/>
                </a:lnTo>
                <a:cubicBezTo>
                  <a:pt x="135" y="90"/>
                  <a:pt x="157" y="69"/>
                  <a:pt x="183" y="69"/>
                </a:cubicBezTo>
                <a:lnTo>
                  <a:pt x="185" y="69"/>
                </a:lnTo>
                <a:lnTo>
                  <a:pt x="189" y="69"/>
                </a:lnTo>
                <a:lnTo>
                  <a:pt x="190" y="69"/>
                </a:lnTo>
                <a:lnTo>
                  <a:pt x="192" y="69"/>
                </a:lnTo>
                <a:lnTo>
                  <a:pt x="193" y="69"/>
                </a:lnTo>
                <a:lnTo>
                  <a:pt x="194" y="69"/>
                </a:lnTo>
                <a:cubicBezTo>
                  <a:pt x="209" y="69"/>
                  <a:pt x="223" y="76"/>
                  <a:pt x="232" y="87"/>
                </a:cubicBezTo>
                <a:lnTo>
                  <a:pt x="236" y="92"/>
                </a:lnTo>
                <a:lnTo>
                  <a:pt x="198" y="74"/>
                </a:lnTo>
                <a:lnTo>
                  <a:pt x="199" y="74"/>
                </a:lnTo>
                <a:lnTo>
                  <a:pt x="153" y="108"/>
                </a:lnTo>
                <a:lnTo>
                  <a:pt x="154" y="103"/>
                </a:lnTo>
                <a:lnTo>
                  <a:pt x="156" y="97"/>
                </a:lnTo>
                <a:cubicBezTo>
                  <a:pt x="163" y="78"/>
                  <a:pt x="181" y="64"/>
                  <a:pt x="202" y="64"/>
                </a:cubicBezTo>
                <a:lnTo>
                  <a:pt x="203" y="64"/>
                </a:lnTo>
                <a:cubicBezTo>
                  <a:pt x="229" y="64"/>
                  <a:pt x="251" y="86"/>
                  <a:pt x="251" y="112"/>
                </a:cubicBezTo>
                <a:cubicBezTo>
                  <a:pt x="251" y="139"/>
                  <a:pt x="229" y="160"/>
                  <a:pt x="203" y="160"/>
                </a:cubicBezTo>
                <a:lnTo>
                  <a:pt x="202" y="160"/>
                </a:lnTo>
                <a:lnTo>
                  <a:pt x="244" y="89"/>
                </a:lnTo>
                <a:lnTo>
                  <a:pt x="247" y="94"/>
                </a:lnTo>
                <a:lnTo>
                  <a:pt x="233" y="78"/>
                </a:lnTo>
                <a:lnTo>
                  <a:pt x="240" y="83"/>
                </a:lnTo>
                <a:cubicBezTo>
                  <a:pt x="249" y="89"/>
                  <a:pt x="255" y="99"/>
                  <a:pt x="258" y="109"/>
                </a:cubicBezTo>
                <a:lnTo>
                  <a:pt x="260" y="115"/>
                </a:lnTo>
                <a:lnTo>
                  <a:pt x="261" y="123"/>
                </a:lnTo>
                <a:lnTo>
                  <a:pt x="257" y="109"/>
                </a:lnTo>
                <a:lnTo>
                  <a:pt x="257" y="110"/>
                </a:lnTo>
                <a:lnTo>
                  <a:pt x="167" y="122"/>
                </a:lnTo>
                <a:lnTo>
                  <a:pt x="168" y="120"/>
                </a:lnTo>
                <a:lnTo>
                  <a:pt x="169" y="115"/>
                </a:lnTo>
                <a:lnTo>
                  <a:pt x="169" y="114"/>
                </a:lnTo>
                <a:cubicBezTo>
                  <a:pt x="169" y="112"/>
                  <a:pt x="169" y="110"/>
                  <a:pt x="170" y="107"/>
                </a:cubicBezTo>
                <a:lnTo>
                  <a:pt x="170" y="105"/>
                </a:lnTo>
                <a:cubicBezTo>
                  <a:pt x="176" y="84"/>
                  <a:pt x="195" y="69"/>
                  <a:pt x="217" y="69"/>
                </a:cubicBezTo>
                <a:cubicBezTo>
                  <a:pt x="239" y="69"/>
                  <a:pt x="258" y="84"/>
                  <a:pt x="264" y="105"/>
                </a:cubicBezTo>
                <a:lnTo>
                  <a:pt x="264" y="107"/>
                </a:lnTo>
                <a:lnTo>
                  <a:pt x="266" y="118"/>
                </a:lnTo>
                <a:lnTo>
                  <a:pt x="266" y="128"/>
                </a:lnTo>
                <a:lnTo>
                  <a:pt x="265" y="121"/>
                </a:lnTo>
                <a:lnTo>
                  <a:pt x="266" y="124"/>
                </a:lnTo>
                <a:lnTo>
                  <a:pt x="173" y="116"/>
                </a:lnTo>
                <a:lnTo>
                  <a:pt x="173" y="115"/>
                </a:lnTo>
                <a:lnTo>
                  <a:pt x="171" y="123"/>
                </a:lnTo>
                <a:lnTo>
                  <a:pt x="172" y="120"/>
                </a:lnTo>
                <a:cubicBezTo>
                  <a:pt x="173" y="116"/>
                  <a:pt x="174" y="111"/>
                  <a:pt x="175" y="108"/>
                </a:cubicBezTo>
                <a:lnTo>
                  <a:pt x="177" y="104"/>
                </a:lnTo>
                <a:cubicBezTo>
                  <a:pt x="179" y="98"/>
                  <a:pt x="183" y="93"/>
                  <a:pt x="187" y="89"/>
                </a:cubicBezTo>
                <a:lnTo>
                  <a:pt x="188" y="88"/>
                </a:lnTo>
                <a:cubicBezTo>
                  <a:pt x="203" y="73"/>
                  <a:pt x="226" y="70"/>
                  <a:pt x="245" y="80"/>
                </a:cubicBezTo>
                <a:cubicBezTo>
                  <a:pt x="263" y="90"/>
                  <a:pt x="273" y="111"/>
                  <a:pt x="269" y="131"/>
                </a:cubicBezTo>
                <a:lnTo>
                  <a:pt x="269" y="134"/>
                </a:lnTo>
                <a:lnTo>
                  <a:pt x="267" y="139"/>
                </a:lnTo>
                <a:lnTo>
                  <a:pt x="265" y="149"/>
                </a:lnTo>
                <a:lnTo>
                  <a:pt x="266" y="145"/>
                </a:lnTo>
                <a:cubicBezTo>
                  <a:pt x="261" y="170"/>
                  <a:pt x="238" y="186"/>
                  <a:pt x="214" y="184"/>
                </a:cubicBezTo>
                <a:cubicBezTo>
                  <a:pt x="189" y="181"/>
                  <a:pt x="170" y="161"/>
                  <a:pt x="170" y="136"/>
                </a:cubicBezTo>
                <a:lnTo>
                  <a:pt x="170" y="135"/>
                </a:lnTo>
                <a:lnTo>
                  <a:pt x="170" y="131"/>
                </a:lnTo>
                <a:cubicBezTo>
                  <a:pt x="170" y="125"/>
                  <a:pt x="172" y="119"/>
                  <a:pt x="174" y="113"/>
                </a:cubicBezTo>
                <a:lnTo>
                  <a:pt x="176" y="109"/>
                </a:lnTo>
                <a:cubicBezTo>
                  <a:pt x="177" y="106"/>
                  <a:pt x="178" y="104"/>
                  <a:pt x="180" y="101"/>
                </a:cubicBezTo>
                <a:lnTo>
                  <a:pt x="181" y="100"/>
                </a:lnTo>
                <a:cubicBezTo>
                  <a:pt x="192" y="84"/>
                  <a:pt x="211" y="76"/>
                  <a:pt x="230" y="79"/>
                </a:cubicBezTo>
                <a:cubicBezTo>
                  <a:pt x="249" y="83"/>
                  <a:pt x="264" y="97"/>
                  <a:pt x="268" y="116"/>
                </a:cubicBezTo>
                <a:lnTo>
                  <a:pt x="269" y="121"/>
                </a:lnTo>
                <a:lnTo>
                  <a:pt x="270" y="127"/>
                </a:lnTo>
                <a:lnTo>
                  <a:pt x="229" y="88"/>
                </a:lnTo>
                <a:lnTo>
                  <a:pt x="233" y="89"/>
                </a:lnTo>
                <a:lnTo>
                  <a:pt x="220" y="89"/>
                </a:lnTo>
                <a:lnTo>
                  <a:pt x="224" y="88"/>
                </a:lnTo>
                <a:lnTo>
                  <a:pt x="183" y="145"/>
                </a:lnTo>
                <a:lnTo>
                  <a:pt x="183" y="143"/>
                </a:lnTo>
                <a:lnTo>
                  <a:pt x="187" y="155"/>
                </a:lnTo>
                <a:lnTo>
                  <a:pt x="186" y="153"/>
                </a:lnTo>
                <a:cubicBezTo>
                  <a:pt x="175" y="130"/>
                  <a:pt x="183" y="103"/>
                  <a:pt x="205" y="90"/>
                </a:cubicBezTo>
                <a:cubicBezTo>
                  <a:pt x="227" y="77"/>
                  <a:pt x="255" y="84"/>
                  <a:pt x="269" y="105"/>
                </a:cubicBezTo>
                <a:lnTo>
                  <a:pt x="270" y="106"/>
                </a:lnTo>
                <a:cubicBezTo>
                  <a:pt x="272" y="110"/>
                  <a:pt x="274" y="114"/>
                  <a:pt x="276" y="118"/>
                </a:cubicBezTo>
                <a:lnTo>
                  <a:pt x="277" y="121"/>
                </a:lnTo>
                <a:lnTo>
                  <a:pt x="272" y="111"/>
                </a:lnTo>
                <a:lnTo>
                  <a:pt x="275" y="116"/>
                </a:lnTo>
                <a:lnTo>
                  <a:pt x="278" y="123"/>
                </a:lnTo>
                <a:lnTo>
                  <a:pt x="276" y="119"/>
                </a:lnTo>
                <a:lnTo>
                  <a:pt x="198" y="117"/>
                </a:lnTo>
                <a:lnTo>
                  <a:pt x="200" y="115"/>
                </a:lnTo>
                <a:lnTo>
                  <a:pt x="198" y="116"/>
                </a:lnTo>
                <a:cubicBezTo>
                  <a:pt x="209" y="98"/>
                  <a:pt x="231" y="89"/>
                  <a:pt x="252" y="95"/>
                </a:cubicBezTo>
                <a:cubicBezTo>
                  <a:pt x="273" y="100"/>
                  <a:pt x="287" y="119"/>
                  <a:pt x="287" y="141"/>
                </a:cubicBezTo>
                <a:lnTo>
                  <a:pt x="287" y="143"/>
                </a:lnTo>
                <a:lnTo>
                  <a:pt x="287" y="145"/>
                </a:lnTo>
                <a:lnTo>
                  <a:pt x="194" y="130"/>
                </a:lnTo>
                <a:lnTo>
                  <a:pt x="194" y="129"/>
                </a:lnTo>
                <a:lnTo>
                  <a:pt x="192" y="144"/>
                </a:lnTo>
                <a:lnTo>
                  <a:pt x="192" y="140"/>
                </a:lnTo>
                <a:lnTo>
                  <a:pt x="192" y="137"/>
                </a:lnTo>
                <a:lnTo>
                  <a:pt x="192" y="136"/>
                </a:lnTo>
                <a:cubicBezTo>
                  <a:pt x="192" y="109"/>
                  <a:pt x="213" y="88"/>
                  <a:pt x="240" y="88"/>
                </a:cubicBezTo>
                <a:cubicBezTo>
                  <a:pt x="266" y="88"/>
                  <a:pt x="288" y="109"/>
                  <a:pt x="288" y="136"/>
                </a:cubicBezTo>
                <a:lnTo>
                  <a:pt x="288" y="140"/>
                </a:lnTo>
                <a:lnTo>
                  <a:pt x="288" y="145"/>
                </a:lnTo>
                <a:lnTo>
                  <a:pt x="240" y="97"/>
                </a:lnTo>
                <a:lnTo>
                  <a:pt x="242" y="97"/>
                </a:lnTo>
                <a:lnTo>
                  <a:pt x="208" y="112"/>
                </a:lnTo>
                <a:lnTo>
                  <a:pt x="210" y="110"/>
                </a:lnTo>
                <a:lnTo>
                  <a:pt x="208" y="111"/>
                </a:lnTo>
                <a:cubicBezTo>
                  <a:pt x="218" y="100"/>
                  <a:pt x="231" y="93"/>
                  <a:pt x="246" y="93"/>
                </a:cubicBezTo>
                <a:lnTo>
                  <a:pt x="248" y="93"/>
                </a:lnTo>
                <a:lnTo>
                  <a:pt x="250" y="93"/>
                </a:lnTo>
                <a:lnTo>
                  <a:pt x="203" y="133"/>
                </a:lnTo>
                <a:lnTo>
                  <a:pt x="203" y="130"/>
                </a:lnTo>
                <a:lnTo>
                  <a:pt x="204" y="124"/>
                </a:lnTo>
                <a:cubicBezTo>
                  <a:pt x="209" y="105"/>
                  <a:pt x="226" y="90"/>
                  <a:pt x="246" y="88"/>
                </a:cubicBezTo>
                <a:cubicBezTo>
                  <a:pt x="266" y="86"/>
                  <a:pt x="285" y="97"/>
                  <a:pt x="294" y="115"/>
                </a:cubicBezTo>
                <a:lnTo>
                  <a:pt x="295" y="117"/>
                </a:lnTo>
                <a:cubicBezTo>
                  <a:pt x="297" y="121"/>
                  <a:pt x="299" y="125"/>
                  <a:pt x="299" y="130"/>
                </a:cubicBezTo>
                <a:lnTo>
                  <a:pt x="300" y="133"/>
                </a:lnTo>
                <a:cubicBezTo>
                  <a:pt x="301" y="137"/>
                  <a:pt x="301" y="142"/>
                  <a:pt x="300" y="146"/>
                </a:cubicBezTo>
                <a:lnTo>
                  <a:pt x="300" y="151"/>
                </a:lnTo>
                <a:lnTo>
                  <a:pt x="299" y="138"/>
                </a:lnTo>
                <a:lnTo>
                  <a:pt x="300" y="141"/>
                </a:lnTo>
                <a:cubicBezTo>
                  <a:pt x="300" y="143"/>
                  <a:pt x="300" y="146"/>
                  <a:pt x="300" y="148"/>
                </a:cubicBezTo>
                <a:lnTo>
                  <a:pt x="300" y="150"/>
                </a:lnTo>
                <a:lnTo>
                  <a:pt x="210" y="129"/>
                </a:lnTo>
                <a:lnTo>
                  <a:pt x="211" y="127"/>
                </a:lnTo>
                <a:lnTo>
                  <a:pt x="206" y="141"/>
                </a:lnTo>
                <a:lnTo>
                  <a:pt x="207" y="138"/>
                </a:lnTo>
                <a:lnTo>
                  <a:pt x="254" y="193"/>
                </a:lnTo>
                <a:lnTo>
                  <a:pt x="251" y="193"/>
                </a:lnTo>
                <a:cubicBezTo>
                  <a:pt x="225" y="193"/>
                  <a:pt x="203" y="172"/>
                  <a:pt x="203" y="145"/>
                </a:cubicBezTo>
                <a:cubicBezTo>
                  <a:pt x="203" y="119"/>
                  <a:pt x="225" y="97"/>
                  <a:pt x="251" y="97"/>
                </a:cubicBezTo>
                <a:lnTo>
                  <a:pt x="252" y="97"/>
                </a:lnTo>
                <a:lnTo>
                  <a:pt x="253" y="97"/>
                </a:lnTo>
                <a:lnTo>
                  <a:pt x="255" y="97"/>
                </a:lnTo>
                <a:lnTo>
                  <a:pt x="257" y="97"/>
                </a:lnTo>
                <a:lnTo>
                  <a:pt x="260" y="97"/>
                </a:lnTo>
                <a:cubicBezTo>
                  <a:pt x="276" y="97"/>
                  <a:pt x="290" y="105"/>
                  <a:pt x="299" y="118"/>
                </a:cubicBezTo>
                <a:lnTo>
                  <a:pt x="303" y="123"/>
                </a:lnTo>
                <a:lnTo>
                  <a:pt x="263" y="102"/>
                </a:lnTo>
                <a:lnTo>
                  <a:pt x="264" y="102"/>
                </a:lnTo>
                <a:lnTo>
                  <a:pt x="265" y="102"/>
                </a:lnTo>
                <a:cubicBezTo>
                  <a:pt x="288" y="102"/>
                  <a:pt x="308" y="119"/>
                  <a:pt x="312" y="143"/>
                </a:cubicBezTo>
                <a:lnTo>
                  <a:pt x="313" y="146"/>
                </a:lnTo>
                <a:lnTo>
                  <a:pt x="311" y="138"/>
                </a:lnTo>
                <a:lnTo>
                  <a:pt x="312" y="140"/>
                </a:lnTo>
                <a:lnTo>
                  <a:pt x="218" y="150"/>
                </a:lnTo>
                <a:lnTo>
                  <a:pt x="219" y="145"/>
                </a:lnTo>
                <a:lnTo>
                  <a:pt x="218" y="145"/>
                </a:lnTo>
                <a:cubicBezTo>
                  <a:pt x="218" y="121"/>
                  <a:pt x="237" y="101"/>
                  <a:pt x="261" y="98"/>
                </a:cubicBezTo>
                <a:cubicBezTo>
                  <a:pt x="285" y="95"/>
                  <a:pt x="307" y="110"/>
                  <a:pt x="313" y="134"/>
                </a:cubicBezTo>
                <a:lnTo>
                  <a:pt x="314" y="136"/>
                </a:lnTo>
                <a:cubicBezTo>
                  <a:pt x="314" y="140"/>
                  <a:pt x="315" y="144"/>
                  <a:pt x="315" y="147"/>
                </a:cubicBezTo>
                <a:lnTo>
                  <a:pt x="315" y="150"/>
                </a:lnTo>
                <a:lnTo>
                  <a:pt x="221" y="137"/>
                </a:lnTo>
                <a:lnTo>
                  <a:pt x="222" y="134"/>
                </a:lnTo>
                <a:lnTo>
                  <a:pt x="223" y="130"/>
                </a:lnTo>
                <a:cubicBezTo>
                  <a:pt x="230" y="109"/>
                  <a:pt x="250" y="96"/>
                  <a:pt x="272" y="98"/>
                </a:cubicBezTo>
                <a:cubicBezTo>
                  <a:pt x="294" y="99"/>
                  <a:pt x="312" y="116"/>
                  <a:pt x="316" y="138"/>
                </a:cubicBezTo>
                <a:lnTo>
                  <a:pt x="316" y="141"/>
                </a:lnTo>
                <a:cubicBezTo>
                  <a:pt x="317" y="143"/>
                  <a:pt x="317" y="146"/>
                  <a:pt x="317" y="148"/>
                </a:cubicBezTo>
                <a:lnTo>
                  <a:pt x="317" y="153"/>
                </a:lnTo>
                <a:lnTo>
                  <a:pt x="317" y="157"/>
                </a:lnTo>
                <a:lnTo>
                  <a:pt x="317" y="160"/>
                </a:lnTo>
                <a:lnTo>
                  <a:pt x="226" y="139"/>
                </a:lnTo>
                <a:lnTo>
                  <a:pt x="227" y="138"/>
                </a:lnTo>
                <a:lnTo>
                  <a:pt x="221" y="159"/>
                </a:lnTo>
                <a:lnTo>
                  <a:pt x="221" y="156"/>
                </a:lnTo>
                <a:cubicBezTo>
                  <a:pt x="221" y="153"/>
                  <a:pt x="222" y="150"/>
                  <a:pt x="222" y="147"/>
                </a:cubicBezTo>
                <a:lnTo>
                  <a:pt x="223" y="142"/>
                </a:lnTo>
                <a:cubicBezTo>
                  <a:pt x="225" y="135"/>
                  <a:pt x="227" y="128"/>
                  <a:pt x="231" y="123"/>
                </a:cubicBezTo>
                <a:lnTo>
                  <a:pt x="234" y="119"/>
                </a:lnTo>
                <a:cubicBezTo>
                  <a:pt x="237" y="115"/>
                  <a:pt x="240" y="112"/>
                  <a:pt x="244" y="109"/>
                </a:cubicBezTo>
                <a:lnTo>
                  <a:pt x="246" y="107"/>
                </a:lnTo>
                <a:cubicBezTo>
                  <a:pt x="259" y="98"/>
                  <a:pt x="275" y="95"/>
                  <a:pt x="290" y="100"/>
                </a:cubicBezTo>
                <a:cubicBezTo>
                  <a:pt x="305" y="105"/>
                  <a:pt x="316" y="117"/>
                  <a:pt x="321" y="132"/>
                </a:cubicBezTo>
                <a:lnTo>
                  <a:pt x="322" y="137"/>
                </a:lnTo>
                <a:lnTo>
                  <a:pt x="324" y="145"/>
                </a:lnTo>
                <a:lnTo>
                  <a:pt x="238" y="128"/>
                </a:lnTo>
                <a:lnTo>
                  <a:pt x="239" y="127"/>
                </a:lnTo>
                <a:lnTo>
                  <a:pt x="231" y="146"/>
                </a:lnTo>
                <a:lnTo>
                  <a:pt x="232" y="143"/>
                </a:lnTo>
                <a:cubicBezTo>
                  <a:pt x="235" y="119"/>
                  <a:pt x="256" y="102"/>
                  <a:pt x="279" y="102"/>
                </a:cubicBezTo>
                <a:lnTo>
                  <a:pt x="280" y="102"/>
                </a:lnTo>
                <a:cubicBezTo>
                  <a:pt x="303" y="102"/>
                  <a:pt x="323" y="119"/>
                  <a:pt x="327" y="141"/>
                </a:cubicBezTo>
                <a:lnTo>
                  <a:pt x="328" y="144"/>
                </a:lnTo>
                <a:lnTo>
                  <a:pt x="323" y="132"/>
                </a:lnTo>
                <a:lnTo>
                  <a:pt x="324" y="134"/>
                </a:lnTo>
                <a:lnTo>
                  <a:pt x="248" y="121"/>
                </a:lnTo>
                <a:lnTo>
                  <a:pt x="250" y="119"/>
                </a:lnTo>
                <a:lnTo>
                  <a:pt x="256" y="113"/>
                </a:lnTo>
                <a:cubicBezTo>
                  <a:pt x="272" y="101"/>
                  <a:pt x="293" y="99"/>
                  <a:pt x="310" y="108"/>
                </a:cubicBezTo>
                <a:cubicBezTo>
                  <a:pt x="327" y="118"/>
                  <a:pt x="336" y="136"/>
                  <a:pt x="334" y="156"/>
                </a:cubicBezTo>
                <a:lnTo>
                  <a:pt x="334" y="160"/>
                </a:lnTo>
                <a:lnTo>
                  <a:pt x="332" y="169"/>
                </a:lnTo>
                <a:cubicBezTo>
                  <a:pt x="328" y="191"/>
                  <a:pt x="309" y="207"/>
                  <a:pt x="286" y="208"/>
                </a:cubicBezTo>
                <a:cubicBezTo>
                  <a:pt x="264" y="208"/>
                  <a:pt x="244" y="193"/>
                  <a:pt x="238" y="172"/>
                </a:cubicBezTo>
                <a:lnTo>
                  <a:pt x="238" y="170"/>
                </a:lnTo>
                <a:cubicBezTo>
                  <a:pt x="236" y="163"/>
                  <a:pt x="236" y="157"/>
                  <a:pt x="237" y="150"/>
                </a:cubicBezTo>
                <a:lnTo>
                  <a:pt x="238" y="147"/>
                </a:lnTo>
                <a:cubicBezTo>
                  <a:pt x="241" y="126"/>
                  <a:pt x="258" y="110"/>
                  <a:pt x="279" y="107"/>
                </a:cubicBezTo>
                <a:lnTo>
                  <a:pt x="283" y="107"/>
                </a:lnTo>
                <a:cubicBezTo>
                  <a:pt x="287" y="106"/>
                  <a:pt x="291" y="106"/>
                  <a:pt x="295" y="107"/>
                </a:cubicBezTo>
                <a:lnTo>
                  <a:pt x="299" y="107"/>
                </a:lnTo>
                <a:cubicBezTo>
                  <a:pt x="323" y="110"/>
                  <a:pt x="341" y="131"/>
                  <a:pt x="341" y="155"/>
                </a:cubicBezTo>
                <a:lnTo>
                  <a:pt x="341" y="160"/>
                </a:lnTo>
                <a:cubicBezTo>
                  <a:pt x="341" y="164"/>
                  <a:pt x="340" y="168"/>
                  <a:pt x="340" y="172"/>
                </a:cubicBezTo>
                <a:lnTo>
                  <a:pt x="339" y="176"/>
                </a:lnTo>
                <a:cubicBezTo>
                  <a:pt x="333" y="200"/>
                  <a:pt x="310" y="215"/>
                  <a:pt x="286" y="212"/>
                </a:cubicBezTo>
                <a:cubicBezTo>
                  <a:pt x="262" y="209"/>
                  <a:pt x="244" y="189"/>
                  <a:pt x="244" y="164"/>
                </a:cubicBezTo>
                <a:lnTo>
                  <a:pt x="244" y="163"/>
                </a:lnTo>
                <a:cubicBezTo>
                  <a:pt x="244" y="160"/>
                  <a:pt x="244" y="158"/>
                  <a:pt x="245" y="155"/>
                </a:cubicBezTo>
                <a:lnTo>
                  <a:pt x="245" y="152"/>
                </a:lnTo>
                <a:lnTo>
                  <a:pt x="245" y="150"/>
                </a:lnTo>
                <a:cubicBezTo>
                  <a:pt x="246" y="147"/>
                  <a:pt x="247" y="144"/>
                  <a:pt x="247" y="141"/>
                </a:cubicBezTo>
                <a:lnTo>
                  <a:pt x="248" y="140"/>
                </a:lnTo>
                <a:cubicBezTo>
                  <a:pt x="255" y="120"/>
                  <a:pt x="274" y="106"/>
                  <a:pt x="295" y="107"/>
                </a:cubicBezTo>
                <a:cubicBezTo>
                  <a:pt x="317" y="108"/>
                  <a:pt x="335" y="123"/>
                  <a:pt x="340" y="143"/>
                </a:cubicBezTo>
                <a:lnTo>
                  <a:pt x="341" y="147"/>
                </a:lnTo>
                <a:lnTo>
                  <a:pt x="343" y="156"/>
                </a:lnTo>
                <a:cubicBezTo>
                  <a:pt x="344" y="161"/>
                  <a:pt x="344" y="166"/>
                  <a:pt x="343" y="171"/>
                </a:cubicBezTo>
                <a:lnTo>
                  <a:pt x="342" y="178"/>
                </a:lnTo>
                <a:lnTo>
                  <a:pt x="340" y="187"/>
                </a:lnTo>
                <a:lnTo>
                  <a:pt x="341" y="176"/>
                </a:lnTo>
                <a:lnTo>
                  <a:pt x="341" y="179"/>
                </a:lnTo>
                <a:lnTo>
                  <a:pt x="251" y="158"/>
                </a:lnTo>
                <a:lnTo>
                  <a:pt x="251" y="157"/>
                </a:lnTo>
                <a:lnTo>
                  <a:pt x="251" y="157"/>
                </a:lnTo>
                <a:lnTo>
                  <a:pt x="255" y="148"/>
                </a:lnTo>
                <a:lnTo>
                  <a:pt x="259" y="141"/>
                </a:lnTo>
                <a:cubicBezTo>
                  <a:pt x="267" y="126"/>
                  <a:pt x="283" y="116"/>
                  <a:pt x="300" y="116"/>
                </a:cubicBezTo>
                <a:lnTo>
                  <a:pt x="302" y="116"/>
                </a:lnTo>
                <a:lnTo>
                  <a:pt x="303" y="116"/>
                </a:lnTo>
                <a:cubicBezTo>
                  <a:pt x="326" y="116"/>
                  <a:pt x="346" y="133"/>
                  <a:pt x="351" y="155"/>
                </a:cubicBezTo>
                <a:lnTo>
                  <a:pt x="352" y="160"/>
                </a:lnTo>
                <a:lnTo>
                  <a:pt x="304" y="121"/>
                </a:lnTo>
                <a:lnTo>
                  <a:pt x="306" y="121"/>
                </a:lnTo>
                <a:lnTo>
                  <a:pt x="259" y="160"/>
                </a:lnTo>
                <a:lnTo>
                  <a:pt x="260" y="155"/>
                </a:lnTo>
                <a:lnTo>
                  <a:pt x="260" y="172"/>
                </a:lnTo>
                <a:lnTo>
                  <a:pt x="259" y="169"/>
                </a:lnTo>
                <a:lnTo>
                  <a:pt x="261" y="177"/>
                </a:lnTo>
                <a:lnTo>
                  <a:pt x="260" y="175"/>
                </a:lnTo>
                <a:lnTo>
                  <a:pt x="354" y="160"/>
                </a:lnTo>
                <a:lnTo>
                  <a:pt x="354" y="164"/>
                </a:lnTo>
                <a:lnTo>
                  <a:pt x="354" y="165"/>
                </a:lnTo>
                <a:lnTo>
                  <a:pt x="258" y="169"/>
                </a:lnTo>
                <a:lnTo>
                  <a:pt x="258" y="167"/>
                </a:lnTo>
                <a:lnTo>
                  <a:pt x="258" y="164"/>
                </a:lnTo>
                <a:cubicBezTo>
                  <a:pt x="258" y="138"/>
                  <a:pt x="280" y="116"/>
                  <a:pt x="306" y="116"/>
                </a:cubicBezTo>
                <a:cubicBezTo>
                  <a:pt x="333" y="116"/>
                  <a:pt x="354" y="138"/>
                  <a:pt x="354" y="164"/>
                </a:cubicBezTo>
                <a:lnTo>
                  <a:pt x="354" y="169"/>
                </a:lnTo>
                <a:lnTo>
                  <a:pt x="355" y="169"/>
                </a:lnTo>
                <a:lnTo>
                  <a:pt x="278" y="136"/>
                </a:lnTo>
                <a:lnTo>
                  <a:pt x="280" y="134"/>
                </a:lnTo>
                <a:lnTo>
                  <a:pt x="266" y="151"/>
                </a:lnTo>
                <a:lnTo>
                  <a:pt x="268" y="148"/>
                </a:lnTo>
                <a:cubicBezTo>
                  <a:pt x="276" y="132"/>
                  <a:pt x="292" y="121"/>
                  <a:pt x="310" y="121"/>
                </a:cubicBezTo>
                <a:lnTo>
                  <a:pt x="313" y="121"/>
                </a:lnTo>
                <a:cubicBezTo>
                  <a:pt x="328" y="121"/>
                  <a:pt x="341" y="128"/>
                  <a:pt x="350" y="139"/>
                </a:cubicBezTo>
                <a:lnTo>
                  <a:pt x="352" y="142"/>
                </a:lnTo>
                <a:lnTo>
                  <a:pt x="355" y="145"/>
                </a:lnTo>
                <a:lnTo>
                  <a:pt x="270" y="186"/>
                </a:lnTo>
                <a:lnTo>
                  <a:pt x="269" y="184"/>
                </a:lnTo>
                <a:lnTo>
                  <a:pt x="268" y="179"/>
                </a:lnTo>
                <a:cubicBezTo>
                  <a:pt x="266" y="165"/>
                  <a:pt x="269" y="150"/>
                  <a:pt x="278" y="139"/>
                </a:cubicBezTo>
                <a:cubicBezTo>
                  <a:pt x="287" y="128"/>
                  <a:pt x="301" y="121"/>
                  <a:pt x="315" y="121"/>
                </a:cubicBezTo>
                <a:lnTo>
                  <a:pt x="316" y="121"/>
                </a:lnTo>
                <a:lnTo>
                  <a:pt x="318" y="121"/>
                </a:lnTo>
                <a:lnTo>
                  <a:pt x="282" y="139"/>
                </a:lnTo>
                <a:lnTo>
                  <a:pt x="284" y="136"/>
                </a:lnTo>
                <a:lnTo>
                  <a:pt x="289" y="131"/>
                </a:lnTo>
                <a:cubicBezTo>
                  <a:pt x="299" y="121"/>
                  <a:pt x="312" y="116"/>
                  <a:pt x="326" y="117"/>
                </a:cubicBezTo>
                <a:cubicBezTo>
                  <a:pt x="340" y="118"/>
                  <a:pt x="353" y="125"/>
                  <a:pt x="361" y="136"/>
                </a:cubicBezTo>
                <a:lnTo>
                  <a:pt x="363" y="138"/>
                </a:lnTo>
                <a:cubicBezTo>
                  <a:pt x="366" y="142"/>
                  <a:pt x="368" y="146"/>
                  <a:pt x="370" y="151"/>
                </a:cubicBezTo>
                <a:lnTo>
                  <a:pt x="371" y="154"/>
                </a:lnTo>
                <a:lnTo>
                  <a:pt x="325" y="121"/>
                </a:lnTo>
                <a:lnTo>
                  <a:pt x="326" y="121"/>
                </a:lnTo>
                <a:cubicBezTo>
                  <a:pt x="352" y="121"/>
                  <a:pt x="374" y="143"/>
                  <a:pt x="374" y="169"/>
                </a:cubicBezTo>
                <a:cubicBezTo>
                  <a:pt x="374" y="196"/>
                  <a:pt x="352" y="217"/>
                  <a:pt x="326" y="217"/>
                </a:cubicBezTo>
                <a:lnTo>
                  <a:pt x="325" y="217"/>
                </a:lnTo>
                <a:lnTo>
                  <a:pt x="373" y="169"/>
                </a:lnTo>
                <a:lnTo>
                  <a:pt x="373" y="172"/>
                </a:lnTo>
                <a:lnTo>
                  <a:pt x="372" y="160"/>
                </a:lnTo>
                <a:lnTo>
                  <a:pt x="372" y="162"/>
                </a:lnTo>
                <a:lnTo>
                  <a:pt x="325" y="126"/>
                </a:lnTo>
                <a:lnTo>
                  <a:pt x="327" y="126"/>
                </a:lnTo>
                <a:lnTo>
                  <a:pt x="280" y="165"/>
                </a:lnTo>
                <a:lnTo>
                  <a:pt x="281" y="162"/>
                </a:lnTo>
                <a:lnTo>
                  <a:pt x="282" y="158"/>
                </a:lnTo>
                <a:cubicBezTo>
                  <a:pt x="287" y="139"/>
                  <a:pt x="302" y="125"/>
                  <a:pt x="321" y="122"/>
                </a:cubicBezTo>
                <a:cubicBezTo>
                  <a:pt x="341" y="119"/>
                  <a:pt x="360" y="128"/>
                  <a:pt x="370" y="145"/>
                </a:cubicBezTo>
                <a:lnTo>
                  <a:pt x="371" y="147"/>
                </a:lnTo>
                <a:lnTo>
                  <a:pt x="374" y="153"/>
                </a:lnTo>
                <a:lnTo>
                  <a:pt x="283" y="174"/>
                </a:lnTo>
                <a:lnTo>
                  <a:pt x="283" y="172"/>
                </a:lnTo>
                <a:lnTo>
                  <a:pt x="283" y="179"/>
                </a:lnTo>
                <a:lnTo>
                  <a:pt x="283" y="175"/>
                </a:lnTo>
                <a:lnTo>
                  <a:pt x="283" y="173"/>
                </a:lnTo>
                <a:cubicBezTo>
                  <a:pt x="282" y="171"/>
                  <a:pt x="282" y="168"/>
                  <a:pt x="282" y="165"/>
                </a:cubicBezTo>
                <a:lnTo>
                  <a:pt x="282" y="164"/>
                </a:lnTo>
                <a:cubicBezTo>
                  <a:pt x="282" y="138"/>
                  <a:pt x="303" y="116"/>
                  <a:pt x="330" y="116"/>
                </a:cubicBezTo>
                <a:cubicBezTo>
                  <a:pt x="356" y="116"/>
                  <a:pt x="378" y="138"/>
                  <a:pt x="378" y="164"/>
                </a:cubicBezTo>
                <a:lnTo>
                  <a:pt x="378" y="168"/>
                </a:lnTo>
                <a:lnTo>
                  <a:pt x="378" y="174"/>
                </a:lnTo>
                <a:lnTo>
                  <a:pt x="378" y="180"/>
                </a:lnTo>
                <a:lnTo>
                  <a:pt x="377" y="173"/>
                </a:lnTo>
                <a:lnTo>
                  <a:pt x="378" y="177"/>
                </a:lnTo>
                <a:lnTo>
                  <a:pt x="297" y="150"/>
                </a:lnTo>
                <a:lnTo>
                  <a:pt x="297" y="149"/>
                </a:lnTo>
                <a:lnTo>
                  <a:pt x="284" y="175"/>
                </a:lnTo>
                <a:lnTo>
                  <a:pt x="284" y="172"/>
                </a:lnTo>
                <a:lnTo>
                  <a:pt x="286" y="162"/>
                </a:lnTo>
                <a:cubicBezTo>
                  <a:pt x="292" y="141"/>
                  <a:pt x="311" y="126"/>
                  <a:pt x="333" y="126"/>
                </a:cubicBezTo>
                <a:lnTo>
                  <a:pt x="336" y="126"/>
                </a:lnTo>
                <a:cubicBezTo>
                  <a:pt x="357" y="126"/>
                  <a:pt x="375" y="139"/>
                  <a:pt x="382" y="158"/>
                </a:cubicBezTo>
                <a:lnTo>
                  <a:pt x="384" y="163"/>
                </a:lnTo>
                <a:lnTo>
                  <a:pt x="385" y="167"/>
                </a:lnTo>
                <a:lnTo>
                  <a:pt x="300" y="157"/>
                </a:lnTo>
                <a:lnTo>
                  <a:pt x="301" y="155"/>
                </a:lnTo>
                <a:lnTo>
                  <a:pt x="295" y="167"/>
                </a:lnTo>
                <a:lnTo>
                  <a:pt x="296" y="164"/>
                </a:lnTo>
                <a:lnTo>
                  <a:pt x="299" y="156"/>
                </a:lnTo>
                <a:cubicBezTo>
                  <a:pt x="307" y="137"/>
                  <a:pt x="326" y="125"/>
                  <a:pt x="347" y="126"/>
                </a:cubicBezTo>
                <a:cubicBezTo>
                  <a:pt x="368" y="127"/>
                  <a:pt x="385" y="142"/>
                  <a:pt x="391" y="162"/>
                </a:cubicBezTo>
                <a:lnTo>
                  <a:pt x="391" y="164"/>
                </a:lnTo>
                <a:cubicBezTo>
                  <a:pt x="392" y="168"/>
                  <a:pt x="392" y="172"/>
                  <a:pt x="392" y="176"/>
                </a:cubicBezTo>
                <a:lnTo>
                  <a:pt x="392" y="179"/>
                </a:lnTo>
                <a:lnTo>
                  <a:pt x="344" y="131"/>
                </a:lnTo>
                <a:lnTo>
                  <a:pt x="345" y="131"/>
                </a:lnTo>
                <a:cubicBezTo>
                  <a:pt x="371" y="131"/>
                  <a:pt x="393" y="152"/>
                  <a:pt x="393" y="179"/>
                </a:cubicBezTo>
                <a:lnTo>
                  <a:pt x="393" y="181"/>
                </a:lnTo>
                <a:lnTo>
                  <a:pt x="393" y="183"/>
                </a:lnTo>
                <a:lnTo>
                  <a:pt x="302" y="162"/>
                </a:lnTo>
                <a:lnTo>
                  <a:pt x="303" y="160"/>
                </a:lnTo>
                <a:lnTo>
                  <a:pt x="299" y="172"/>
                </a:lnTo>
                <a:lnTo>
                  <a:pt x="299" y="170"/>
                </a:lnTo>
                <a:cubicBezTo>
                  <a:pt x="304" y="148"/>
                  <a:pt x="323" y="132"/>
                  <a:pt x="345" y="131"/>
                </a:cubicBezTo>
                <a:cubicBezTo>
                  <a:pt x="368" y="130"/>
                  <a:pt x="388" y="146"/>
                  <a:pt x="393" y="167"/>
                </a:cubicBezTo>
                <a:lnTo>
                  <a:pt x="394" y="169"/>
                </a:lnTo>
                <a:lnTo>
                  <a:pt x="395" y="174"/>
                </a:lnTo>
                <a:lnTo>
                  <a:pt x="347" y="135"/>
                </a:lnTo>
                <a:lnTo>
                  <a:pt x="349" y="135"/>
                </a:lnTo>
                <a:lnTo>
                  <a:pt x="350" y="135"/>
                </a:lnTo>
                <a:cubicBezTo>
                  <a:pt x="377" y="135"/>
                  <a:pt x="398" y="157"/>
                  <a:pt x="398" y="183"/>
                </a:cubicBezTo>
                <a:lnTo>
                  <a:pt x="398" y="188"/>
                </a:lnTo>
                <a:lnTo>
                  <a:pt x="398" y="193"/>
                </a:lnTo>
                <a:lnTo>
                  <a:pt x="397" y="181"/>
                </a:lnTo>
                <a:lnTo>
                  <a:pt x="398" y="185"/>
                </a:lnTo>
                <a:lnTo>
                  <a:pt x="385" y="163"/>
                </a:lnTo>
                <a:lnTo>
                  <a:pt x="386" y="164"/>
                </a:lnTo>
                <a:lnTo>
                  <a:pt x="305" y="189"/>
                </a:lnTo>
                <a:lnTo>
                  <a:pt x="306" y="186"/>
                </a:lnTo>
                <a:lnTo>
                  <a:pt x="306" y="186"/>
                </a:lnTo>
                <a:lnTo>
                  <a:pt x="305" y="186"/>
                </a:lnTo>
                <a:cubicBezTo>
                  <a:pt x="305" y="183"/>
                  <a:pt x="306" y="180"/>
                  <a:pt x="306" y="177"/>
                </a:cubicBezTo>
                <a:lnTo>
                  <a:pt x="307" y="174"/>
                </a:lnTo>
                <a:cubicBezTo>
                  <a:pt x="311" y="155"/>
                  <a:pt x="326" y="140"/>
                  <a:pt x="345" y="136"/>
                </a:cubicBezTo>
                <a:cubicBezTo>
                  <a:pt x="364" y="133"/>
                  <a:pt x="383" y="141"/>
                  <a:pt x="394" y="157"/>
                </a:cubicBezTo>
                <a:lnTo>
                  <a:pt x="395" y="158"/>
                </a:lnTo>
                <a:cubicBezTo>
                  <a:pt x="398" y="162"/>
                  <a:pt x="400" y="167"/>
                  <a:pt x="401" y="172"/>
                </a:cubicBezTo>
                <a:lnTo>
                  <a:pt x="402" y="175"/>
                </a:lnTo>
                <a:lnTo>
                  <a:pt x="399" y="167"/>
                </a:lnTo>
                <a:lnTo>
                  <a:pt x="400" y="170"/>
                </a:lnTo>
                <a:lnTo>
                  <a:pt x="398" y="166"/>
                </a:lnTo>
                <a:lnTo>
                  <a:pt x="337" y="150"/>
                </a:lnTo>
                <a:lnTo>
                  <a:pt x="340" y="149"/>
                </a:lnTo>
                <a:lnTo>
                  <a:pt x="325" y="161"/>
                </a:lnTo>
                <a:lnTo>
                  <a:pt x="327" y="158"/>
                </a:lnTo>
                <a:lnTo>
                  <a:pt x="321" y="167"/>
                </a:lnTo>
                <a:lnTo>
                  <a:pt x="324" y="162"/>
                </a:lnTo>
                <a:cubicBezTo>
                  <a:pt x="332" y="146"/>
                  <a:pt x="348" y="135"/>
                  <a:pt x="366" y="135"/>
                </a:cubicBezTo>
                <a:lnTo>
                  <a:pt x="367" y="135"/>
                </a:lnTo>
                <a:cubicBezTo>
                  <a:pt x="390" y="135"/>
                  <a:pt x="410" y="152"/>
                  <a:pt x="414" y="176"/>
                </a:cubicBezTo>
                <a:lnTo>
                  <a:pt x="415" y="179"/>
                </a:lnTo>
                <a:lnTo>
                  <a:pt x="416" y="187"/>
                </a:lnTo>
                <a:lnTo>
                  <a:pt x="415" y="180"/>
                </a:lnTo>
                <a:lnTo>
                  <a:pt x="416" y="184"/>
                </a:lnTo>
                <a:lnTo>
                  <a:pt x="415" y="180"/>
                </a:lnTo>
                <a:lnTo>
                  <a:pt x="336" y="164"/>
                </a:lnTo>
                <a:lnTo>
                  <a:pt x="337" y="163"/>
                </a:lnTo>
                <a:lnTo>
                  <a:pt x="325" y="182"/>
                </a:lnTo>
                <a:lnTo>
                  <a:pt x="326" y="179"/>
                </a:lnTo>
                <a:lnTo>
                  <a:pt x="327" y="176"/>
                </a:lnTo>
                <a:lnTo>
                  <a:pt x="373" y="236"/>
                </a:lnTo>
                <a:lnTo>
                  <a:pt x="371" y="236"/>
                </a:lnTo>
                <a:lnTo>
                  <a:pt x="369" y="236"/>
                </a:lnTo>
                <a:lnTo>
                  <a:pt x="417" y="188"/>
                </a:lnTo>
                <a:lnTo>
                  <a:pt x="417" y="191"/>
                </a:lnTo>
                <a:cubicBezTo>
                  <a:pt x="417" y="195"/>
                  <a:pt x="417" y="199"/>
                  <a:pt x="416" y="203"/>
                </a:cubicBezTo>
                <a:lnTo>
                  <a:pt x="416" y="205"/>
                </a:lnTo>
                <a:lnTo>
                  <a:pt x="369" y="145"/>
                </a:lnTo>
                <a:lnTo>
                  <a:pt x="370" y="145"/>
                </a:lnTo>
                <a:lnTo>
                  <a:pt x="323" y="181"/>
                </a:lnTo>
                <a:lnTo>
                  <a:pt x="324" y="179"/>
                </a:lnTo>
                <a:lnTo>
                  <a:pt x="327" y="171"/>
                </a:lnTo>
                <a:cubicBezTo>
                  <a:pt x="334" y="152"/>
                  <a:pt x="352" y="140"/>
                  <a:pt x="371" y="140"/>
                </a:cubicBezTo>
                <a:lnTo>
                  <a:pt x="374" y="140"/>
                </a:lnTo>
                <a:lnTo>
                  <a:pt x="378" y="140"/>
                </a:lnTo>
                <a:cubicBezTo>
                  <a:pt x="404" y="140"/>
                  <a:pt x="426" y="162"/>
                  <a:pt x="426" y="188"/>
                </a:cubicBezTo>
                <a:lnTo>
                  <a:pt x="426" y="191"/>
                </a:lnTo>
                <a:lnTo>
                  <a:pt x="426" y="193"/>
                </a:lnTo>
                <a:lnTo>
                  <a:pt x="378" y="145"/>
                </a:lnTo>
                <a:lnTo>
                  <a:pt x="379" y="145"/>
                </a:lnTo>
                <a:lnTo>
                  <a:pt x="380" y="145"/>
                </a:lnTo>
                <a:cubicBezTo>
                  <a:pt x="393" y="145"/>
                  <a:pt x="405" y="150"/>
                  <a:pt x="414" y="159"/>
                </a:cubicBezTo>
                <a:lnTo>
                  <a:pt x="419" y="164"/>
                </a:lnTo>
                <a:lnTo>
                  <a:pt x="385" y="150"/>
                </a:lnTo>
                <a:lnTo>
                  <a:pt x="387" y="150"/>
                </a:lnTo>
                <a:lnTo>
                  <a:pt x="339" y="198"/>
                </a:lnTo>
                <a:lnTo>
                  <a:pt x="339" y="194"/>
                </a:lnTo>
                <a:lnTo>
                  <a:pt x="339" y="190"/>
                </a:lnTo>
                <a:lnTo>
                  <a:pt x="339" y="185"/>
                </a:lnTo>
                <a:lnTo>
                  <a:pt x="339" y="183"/>
                </a:lnTo>
                <a:cubicBezTo>
                  <a:pt x="339" y="157"/>
                  <a:pt x="360" y="135"/>
                  <a:pt x="387" y="135"/>
                </a:cubicBezTo>
                <a:cubicBezTo>
                  <a:pt x="413" y="135"/>
                  <a:pt x="435" y="157"/>
                  <a:pt x="435" y="183"/>
                </a:cubicBezTo>
                <a:lnTo>
                  <a:pt x="435" y="185"/>
                </a:lnTo>
                <a:lnTo>
                  <a:pt x="435" y="184"/>
                </a:lnTo>
                <a:lnTo>
                  <a:pt x="436" y="195"/>
                </a:lnTo>
                <a:lnTo>
                  <a:pt x="436" y="201"/>
                </a:lnTo>
                <a:lnTo>
                  <a:pt x="436" y="202"/>
                </a:lnTo>
                <a:cubicBezTo>
                  <a:pt x="436" y="229"/>
                  <a:pt x="414" y="250"/>
                  <a:pt x="388" y="250"/>
                </a:cubicBezTo>
                <a:cubicBezTo>
                  <a:pt x="361" y="250"/>
                  <a:pt x="340" y="229"/>
                  <a:pt x="340" y="202"/>
                </a:cubicBezTo>
                <a:lnTo>
                  <a:pt x="340" y="201"/>
                </a:lnTo>
                <a:lnTo>
                  <a:pt x="340" y="198"/>
                </a:lnTo>
                <a:lnTo>
                  <a:pt x="340" y="195"/>
                </a:lnTo>
                <a:lnTo>
                  <a:pt x="340" y="193"/>
                </a:lnTo>
                <a:cubicBezTo>
                  <a:pt x="340" y="166"/>
                  <a:pt x="361" y="145"/>
                  <a:pt x="388" y="145"/>
                </a:cubicBezTo>
                <a:cubicBezTo>
                  <a:pt x="414" y="145"/>
                  <a:pt x="436" y="166"/>
                  <a:pt x="436" y="193"/>
                </a:cubicBezTo>
                <a:lnTo>
                  <a:pt x="436" y="197"/>
                </a:lnTo>
                <a:lnTo>
                  <a:pt x="436" y="198"/>
                </a:lnTo>
                <a:lnTo>
                  <a:pt x="388" y="154"/>
                </a:lnTo>
                <a:lnTo>
                  <a:pt x="390" y="154"/>
                </a:lnTo>
                <a:lnTo>
                  <a:pt x="391" y="154"/>
                </a:lnTo>
                <a:cubicBezTo>
                  <a:pt x="413" y="154"/>
                  <a:pt x="432" y="169"/>
                  <a:pt x="438" y="190"/>
                </a:cubicBezTo>
                <a:lnTo>
                  <a:pt x="439" y="195"/>
                </a:lnTo>
                <a:lnTo>
                  <a:pt x="440" y="196"/>
                </a:lnTo>
                <a:lnTo>
                  <a:pt x="428" y="177"/>
                </a:lnTo>
                <a:lnTo>
                  <a:pt x="429" y="178"/>
                </a:lnTo>
                <a:lnTo>
                  <a:pt x="352" y="191"/>
                </a:lnTo>
                <a:lnTo>
                  <a:pt x="353" y="189"/>
                </a:lnTo>
                <a:lnTo>
                  <a:pt x="349" y="200"/>
                </a:lnTo>
                <a:lnTo>
                  <a:pt x="350" y="195"/>
                </a:lnTo>
                <a:lnTo>
                  <a:pt x="351" y="191"/>
                </a:lnTo>
                <a:lnTo>
                  <a:pt x="353" y="183"/>
                </a:lnTo>
                <a:cubicBezTo>
                  <a:pt x="360" y="163"/>
                  <a:pt x="378" y="150"/>
                  <a:pt x="399" y="150"/>
                </a:cubicBezTo>
                <a:lnTo>
                  <a:pt x="402" y="150"/>
                </a:lnTo>
                <a:cubicBezTo>
                  <a:pt x="425" y="150"/>
                  <a:pt x="445" y="166"/>
                  <a:pt x="449" y="189"/>
                </a:cubicBezTo>
                <a:lnTo>
                  <a:pt x="450" y="194"/>
                </a:lnTo>
                <a:lnTo>
                  <a:pt x="450" y="192"/>
                </a:lnTo>
                <a:lnTo>
                  <a:pt x="412" y="160"/>
                </a:lnTo>
                <a:lnTo>
                  <a:pt x="415" y="161"/>
                </a:lnTo>
                <a:lnTo>
                  <a:pt x="400" y="161"/>
                </a:lnTo>
                <a:lnTo>
                  <a:pt x="403" y="160"/>
                </a:lnTo>
                <a:lnTo>
                  <a:pt x="389" y="250"/>
                </a:lnTo>
                <a:lnTo>
                  <a:pt x="388" y="250"/>
                </a:lnTo>
                <a:lnTo>
                  <a:pt x="431" y="250"/>
                </a:lnTo>
                <a:lnTo>
                  <a:pt x="430" y="250"/>
                </a:lnTo>
                <a:lnTo>
                  <a:pt x="455" y="197"/>
                </a:lnTo>
                <a:lnTo>
                  <a:pt x="456" y="202"/>
                </a:lnTo>
                <a:lnTo>
                  <a:pt x="457" y="209"/>
                </a:lnTo>
                <a:cubicBezTo>
                  <a:pt x="458" y="211"/>
                  <a:pt x="458" y="213"/>
                  <a:pt x="458" y="215"/>
                </a:cubicBezTo>
                <a:lnTo>
                  <a:pt x="458" y="217"/>
                </a:lnTo>
                <a:lnTo>
                  <a:pt x="363" y="209"/>
                </a:lnTo>
                <a:lnTo>
                  <a:pt x="363" y="206"/>
                </a:lnTo>
                <a:lnTo>
                  <a:pt x="362" y="214"/>
                </a:lnTo>
                <a:lnTo>
                  <a:pt x="362" y="209"/>
                </a:lnTo>
                <a:lnTo>
                  <a:pt x="362" y="205"/>
                </a:lnTo>
                <a:lnTo>
                  <a:pt x="363" y="214"/>
                </a:lnTo>
                <a:lnTo>
                  <a:pt x="363" y="212"/>
                </a:lnTo>
                <a:lnTo>
                  <a:pt x="444" y="236"/>
                </a:lnTo>
                <a:lnTo>
                  <a:pt x="443" y="237"/>
                </a:lnTo>
                <a:lnTo>
                  <a:pt x="449" y="230"/>
                </a:lnTo>
                <a:lnTo>
                  <a:pt x="447" y="233"/>
                </a:lnTo>
                <a:lnTo>
                  <a:pt x="451" y="226"/>
                </a:lnTo>
                <a:lnTo>
                  <a:pt x="448" y="232"/>
                </a:lnTo>
                <a:lnTo>
                  <a:pt x="404" y="164"/>
                </a:lnTo>
                <a:lnTo>
                  <a:pt x="405" y="164"/>
                </a:lnTo>
                <a:lnTo>
                  <a:pt x="406" y="164"/>
                </a:lnTo>
                <a:cubicBezTo>
                  <a:pt x="433" y="164"/>
                  <a:pt x="454" y="185"/>
                  <a:pt x="454" y="212"/>
                </a:cubicBezTo>
                <a:lnTo>
                  <a:pt x="454" y="217"/>
                </a:lnTo>
                <a:lnTo>
                  <a:pt x="406" y="169"/>
                </a:lnTo>
                <a:lnTo>
                  <a:pt x="408" y="169"/>
                </a:lnTo>
                <a:lnTo>
                  <a:pt x="410" y="169"/>
                </a:lnTo>
                <a:lnTo>
                  <a:pt x="362" y="217"/>
                </a:lnTo>
                <a:lnTo>
                  <a:pt x="362" y="214"/>
                </a:lnTo>
                <a:cubicBezTo>
                  <a:pt x="362" y="204"/>
                  <a:pt x="365" y="193"/>
                  <a:pt x="372" y="185"/>
                </a:cubicBezTo>
                <a:lnTo>
                  <a:pt x="373" y="183"/>
                </a:lnTo>
                <a:cubicBezTo>
                  <a:pt x="381" y="172"/>
                  <a:pt x="394" y="165"/>
                  <a:pt x="408" y="164"/>
                </a:cubicBezTo>
                <a:cubicBezTo>
                  <a:pt x="422" y="163"/>
                  <a:pt x="436" y="168"/>
                  <a:pt x="445" y="178"/>
                </a:cubicBezTo>
                <a:lnTo>
                  <a:pt x="450" y="183"/>
                </a:lnTo>
                <a:lnTo>
                  <a:pt x="453" y="186"/>
                </a:lnTo>
                <a:lnTo>
                  <a:pt x="444" y="179"/>
                </a:lnTo>
                <a:lnTo>
                  <a:pt x="447" y="180"/>
                </a:lnTo>
                <a:lnTo>
                  <a:pt x="393" y="183"/>
                </a:lnTo>
                <a:lnTo>
                  <a:pt x="395" y="182"/>
                </a:lnTo>
                <a:lnTo>
                  <a:pt x="384" y="193"/>
                </a:lnTo>
                <a:lnTo>
                  <a:pt x="386" y="190"/>
                </a:lnTo>
                <a:lnTo>
                  <a:pt x="388" y="187"/>
                </a:lnTo>
                <a:cubicBezTo>
                  <a:pt x="399" y="169"/>
                  <a:pt x="421" y="160"/>
                  <a:pt x="442" y="166"/>
                </a:cubicBezTo>
                <a:cubicBezTo>
                  <a:pt x="463" y="171"/>
                  <a:pt x="477" y="190"/>
                  <a:pt x="477" y="212"/>
                </a:cubicBezTo>
                <a:lnTo>
                  <a:pt x="477" y="214"/>
                </a:lnTo>
                <a:cubicBezTo>
                  <a:pt x="477" y="217"/>
                  <a:pt x="477" y="219"/>
                  <a:pt x="476" y="222"/>
                </a:cubicBezTo>
                <a:lnTo>
                  <a:pt x="476" y="225"/>
                </a:lnTo>
                <a:lnTo>
                  <a:pt x="476" y="209"/>
                </a:lnTo>
                <a:lnTo>
                  <a:pt x="476" y="212"/>
                </a:lnTo>
                <a:cubicBezTo>
                  <a:pt x="477" y="215"/>
                  <a:pt x="477" y="217"/>
                  <a:pt x="477" y="220"/>
                </a:cubicBezTo>
                <a:lnTo>
                  <a:pt x="477" y="221"/>
                </a:lnTo>
                <a:lnTo>
                  <a:pt x="382" y="210"/>
                </a:lnTo>
                <a:lnTo>
                  <a:pt x="383" y="208"/>
                </a:lnTo>
                <a:lnTo>
                  <a:pt x="382" y="229"/>
                </a:lnTo>
                <a:lnTo>
                  <a:pt x="382" y="226"/>
                </a:lnTo>
                <a:lnTo>
                  <a:pt x="460" y="254"/>
                </a:lnTo>
                <a:lnTo>
                  <a:pt x="457" y="256"/>
                </a:lnTo>
                <a:lnTo>
                  <a:pt x="453" y="259"/>
                </a:lnTo>
                <a:cubicBezTo>
                  <a:pt x="437" y="272"/>
                  <a:pt x="415" y="273"/>
                  <a:pt x="398" y="262"/>
                </a:cubicBezTo>
                <a:cubicBezTo>
                  <a:pt x="380" y="251"/>
                  <a:pt x="372" y="230"/>
                  <a:pt x="377" y="210"/>
                </a:cubicBezTo>
                <a:lnTo>
                  <a:pt x="377" y="208"/>
                </a:lnTo>
                <a:lnTo>
                  <a:pt x="380" y="199"/>
                </a:lnTo>
                <a:cubicBezTo>
                  <a:pt x="389" y="178"/>
                  <a:pt x="411" y="165"/>
                  <a:pt x="434" y="170"/>
                </a:cubicBezTo>
                <a:cubicBezTo>
                  <a:pt x="457" y="174"/>
                  <a:pt x="473" y="194"/>
                  <a:pt x="473" y="217"/>
                </a:cubicBezTo>
                <a:lnTo>
                  <a:pt x="473" y="218"/>
                </a:lnTo>
                <a:cubicBezTo>
                  <a:pt x="473" y="221"/>
                  <a:pt x="473" y="224"/>
                  <a:pt x="472" y="226"/>
                </a:cubicBezTo>
                <a:lnTo>
                  <a:pt x="472" y="229"/>
                </a:lnTo>
                <a:lnTo>
                  <a:pt x="471" y="208"/>
                </a:lnTo>
                <a:lnTo>
                  <a:pt x="472" y="212"/>
                </a:lnTo>
                <a:lnTo>
                  <a:pt x="454" y="187"/>
                </a:lnTo>
                <a:lnTo>
                  <a:pt x="456" y="188"/>
                </a:lnTo>
                <a:lnTo>
                  <a:pt x="385" y="205"/>
                </a:lnTo>
                <a:lnTo>
                  <a:pt x="386" y="202"/>
                </a:lnTo>
                <a:lnTo>
                  <a:pt x="383" y="210"/>
                </a:lnTo>
                <a:lnTo>
                  <a:pt x="384" y="205"/>
                </a:lnTo>
                <a:lnTo>
                  <a:pt x="385" y="204"/>
                </a:lnTo>
                <a:cubicBezTo>
                  <a:pt x="386" y="197"/>
                  <a:pt x="389" y="191"/>
                  <a:pt x="393" y="185"/>
                </a:cubicBezTo>
                <a:lnTo>
                  <a:pt x="395" y="183"/>
                </a:lnTo>
                <a:cubicBezTo>
                  <a:pt x="404" y="171"/>
                  <a:pt x="418" y="164"/>
                  <a:pt x="433" y="164"/>
                </a:cubicBezTo>
                <a:cubicBezTo>
                  <a:pt x="448" y="164"/>
                  <a:pt x="462" y="171"/>
                  <a:pt x="471" y="183"/>
                </a:cubicBezTo>
                <a:lnTo>
                  <a:pt x="473" y="185"/>
                </a:lnTo>
                <a:cubicBezTo>
                  <a:pt x="476" y="189"/>
                  <a:pt x="478" y="194"/>
                  <a:pt x="480" y="199"/>
                </a:cubicBezTo>
                <a:lnTo>
                  <a:pt x="482" y="203"/>
                </a:lnTo>
                <a:lnTo>
                  <a:pt x="484" y="214"/>
                </a:lnTo>
                <a:lnTo>
                  <a:pt x="485" y="219"/>
                </a:lnTo>
                <a:lnTo>
                  <a:pt x="392" y="211"/>
                </a:lnTo>
                <a:lnTo>
                  <a:pt x="392" y="210"/>
                </a:lnTo>
                <a:lnTo>
                  <a:pt x="390" y="225"/>
                </a:lnTo>
                <a:lnTo>
                  <a:pt x="390" y="221"/>
                </a:lnTo>
                <a:cubicBezTo>
                  <a:pt x="390" y="195"/>
                  <a:pt x="411" y="173"/>
                  <a:pt x="438" y="173"/>
                </a:cubicBezTo>
                <a:lnTo>
                  <a:pt x="442" y="173"/>
                </a:lnTo>
                <a:cubicBezTo>
                  <a:pt x="460" y="173"/>
                  <a:pt x="477" y="184"/>
                  <a:pt x="485" y="200"/>
                </a:cubicBezTo>
                <a:lnTo>
                  <a:pt x="486" y="203"/>
                </a:lnTo>
                <a:lnTo>
                  <a:pt x="482" y="196"/>
                </a:lnTo>
                <a:lnTo>
                  <a:pt x="483" y="198"/>
                </a:lnTo>
                <a:lnTo>
                  <a:pt x="398" y="215"/>
                </a:lnTo>
                <a:lnTo>
                  <a:pt x="399" y="213"/>
                </a:lnTo>
                <a:lnTo>
                  <a:pt x="397" y="224"/>
                </a:lnTo>
                <a:lnTo>
                  <a:pt x="397" y="221"/>
                </a:lnTo>
                <a:lnTo>
                  <a:pt x="445" y="269"/>
                </a:lnTo>
                <a:lnTo>
                  <a:pt x="444" y="269"/>
                </a:lnTo>
                <a:cubicBezTo>
                  <a:pt x="418" y="269"/>
                  <a:pt x="396" y="248"/>
                  <a:pt x="396" y="221"/>
                </a:cubicBezTo>
                <a:cubicBezTo>
                  <a:pt x="396" y="195"/>
                  <a:pt x="418" y="173"/>
                  <a:pt x="444" y="173"/>
                </a:cubicBezTo>
                <a:lnTo>
                  <a:pt x="445" y="173"/>
                </a:lnTo>
                <a:cubicBezTo>
                  <a:pt x="472" y="173"/>
                  <a:pt x="493" y="195"/>
                  <a:pt x="493" y="221"/>
                </a:cubicBezTo>
                <a:lnTo>
                  <a:pt x="493" y="224"/>
                </a:lnTo>
                <a:lnTo>
                  <a:pt x="493" y="226"/>
                </a:lnTo>
                <a:cubicBezTo>
                  <a:pt x="493" y="253"/>
                  <a:pt x="472" y="274"/>
                  <a:pt x="445" y="274"/>
                </a:cubicBezTo>
                <a:cubicBezTo>
                  <a:pt x="419" y="274"/>
                  <a:pt x="397" y="253"/>
                  <a:pt x="397" y="226"/>
                </a:cubicBezTo>
                <a:lnTo>
                  <a:pt x="397" y="221"/>
                </a:lnTo>
                <a:lnTo>
                  <a:pt x="397" y="218"/>
                </a:lnTo>
                <a:lnTo>
                  <a:pt x="397" y="217"/>
                </a:lnTo>
                <a:cubicBezTo>
                  <a:pt x="397" y="190"/>
                  <a:pt x="419" y="169"/>
                  <a:pt x="445" y="169"/>
                </a:cubicBezTo>
                <a:cubicBezTo>
                  <a:pt x="472" y="169"/>
                  <a:pt x="493" y="190"/>
                  <a:pt x="493" y="217"/>
                </a:cubicBezTo>
                <a:lnTo>
                  <a:pt x="493" y="218"/>
                </a:lnTo>
                <a:lnTo>
                  <a:pt x="493" y="221"/>
                </a:lnTo>
                <a:lnTo>
                  <a:pt x="493" y="226"/>
                </a:lnTo>
                <a:lnTo>
                  <a:pt x="404" y="202"/>
                </a:lnTo>
                <a:lnTo>
                  <a:pt x="406" y="199"/>
                </a:lnTo>
                <a:lnTo>
                  <a:pt x="407" y="197"/>
                </a:lnTo>
                <a:cubicBezTo>
                  <a:pt x="418" y="179"/>
                  <a:pt x="439" y="170"/>
                  <a:pt x="459" y="175"/>
                </a:cubicBezTo>
                <a:cubicBezTo>
                  <a:pt x="479" y="179"/>
                  <a:pt x="494" y="196"/>
                  <a:pt x="496" y="217"/>
                </a:cubicBezTo>
                <a:lnTo>
                  <a:pt x="497" y="222"/>
                </a:lnTo>
                <a:lnTo>
                  <a:pt x="497" y="229"/>
                </a:lnTo>
                <a:lnTo>
                  <a:pt x="495" y="214"/>
                </a:lnTo>
                <a:lnTo>
                  <a:pt x="495" y="216"/>
                </a:lnTo>
                <a:lnTo>
                  <a:pt x="416" y="197"/>
                </a:lnTo>
                <a:lnTo>
                  <a:pt x="417" y="196"/>
                </a:lnTo>
                <a:lnTo>
                  <a:pt x="409" y="206"/>
                </a:lnTo>
                <a:lnTo>
                  <a:pt x="411" y="202"/>
                </a:lnTo>
                <a:lnTo>
                  <a:pt x="415" y="196"/>
                </a:lnTo>
                <a:cubicBezTo>
                  <a:pt x="418" y="192"/>
                  <a:pt x="422" y="188"/>
                  <a:pt x="426" y="185"/>
                </a:cubicBezTo>
                <a:lnTo>
                  <a:pt x="428" y="183"/>
                </a:lnTo>
                <a:cubicBezTo>
                  <a:pt x="439" y="175"/>
                  <a:pt x="453" y="172"/>
                  <a:pt x="466" y="174"/>
                </a:cubicBezTo>
                <a:cubicBezTo>
                  <a:pt x="480" y="177"/>
                  <a:pt x="491" y="185"/>
                  <a:pt x="498" y="197"/>
                </a:cubicBezTo>
                <a:lnTo>
                  <a:pt x="500" y="199"/>
                </a:lnTo>
                <a:cubicBezTo>
                  <a:pt x="502" y="204"/>
                  <a:pt x="504" y="209"/>
                  <a:pt x="506" y="215"/>
                </a:cubicBezTo>
                <a:lnTo>
                  <a:pt x="507" y="220"/>
                </a:lnTo>
                <a:lnTo>
                  <a:pt x="507" y="223"/>
                </a:lnTo>
                <a:lnTo>
                  <a:pt x="505" y="216"/>
                </a:lnTo>
                <a:lnTo>
                  <a:pt x="506" y="218"/>
                </a:lnTo>
                <a:lnTo>
                  <a:pt x="435" y="196"/>
                </a:lnTo>
                <a:lnTo>
                  <a:pt x="436" y="195"/>
                </a:lnTo>
                <a:lnTo>
                  <a:pt x="419" y="216"/>
                </a:lnTo>
                <a:lnTo>
                  <a:pt x="420" y="213"/>
                </a:lnTo>
                <a:lnTo>
                  <a:pt x="423" y="207"/>
                </a:lnTo>
                <a:lnTo>
                  <a:pt x="424" y="205"/>
                </a:lnTo>
                <a:cubicBezTo>
                  <a:pt x="431" y="191"/>
                  <a:pt x="444" y="182"/>
                  <a:pt x="459" y="179"/>
                </a:cubicBezTo>
                <a:cubicBezTo>
                  <a:pt x="475" y="177"/>
                  <a:pt x="490" y="182"/>
                  <a:pt x="501" y="193"/>
                </a:cubicBezTo>
                <a:lnTo>
                  <a:pt x="502" y="194"/>
                </a:lnTo>
                <a:cubicBezTo>
                  <a:pt x="511" y="203"/>
                  <a:pt x="516" y="215"/>
                  <a:pt x="516" y="227"/>
                </a:cubicBezTo>
                <a:lnTo>
                  <a:pt x="516" y="231"/>
                </a:lnTo>
                <a:lnTo>
                  <a:pt x="516" y="239"/>
                </a:lnTo>
                <a:lnTo>
                  <a:pt x="515" y="249"/>
                </a:lnTo>
                <a:lnTo>
                  <a:pt x="515" y="245"/>
                </a:lnTo>
                <a:cubicBezTo>
                  <a:pt x="515" y="268"/>
                  <a:pt x="500" y="287"/>
                  <a:pt x="478" y="292"/>
                </a:cubicBezTo>
                <a:cubicBezTo>
                  <a:pt x="457" y="297"/>
                  <a:pt x="434" y="287"/>
                  <a:pt x="425" y="267"/>
                </a:cubicBezTo>
                <a:lnTo>
                  <a:pt x="424" y="266"/>
                </a:lnTo>
                <a:cubicBezTo>
                  <a:pt x="421" y="259"/>
                  <a:pt x="419" y="252"/>
                  <a:pt x="419" y="244"/>
                </a:cubicBezTo>
                <a:lnTo>
                  <a:pt x="419" y="241"/>
                </a:lnTo>
                <a:lnTo>
                  <a:pt x="419" y="238"/>
                </a:lnTo>
                <a:lnTo>
                  <a:pt x="419" y="236"/>
                </a:lnTo>
                <a:cubicBezTo>
                  <a:pt x="419" y="209"/>
                  <a:pt x="440" y="188"/>
                  <a:pt x="467" y="188"/>
                </a:cubicBezTo>
                <a:cubicBezTo>
                  <a:pt x="493" y="188"/>
                  <a:pt x="515" y="209"/>
                  <a:pt x="515" y="236"/>
                </a:cubicBezTo>
                <a:lnTo>
                  <a:pt x="515" y="237"/>
                </a:lnTo>
                <a:lnTo>
                  <a:pt x="515" y="240"/>
                </a:lnTo>
                <a:lnTo>
                  <a:pt x="467" y="192"/>
                </a:lnTo>
                <a:lnTo>
                  <a:pt x="467" y="192"/>
                </a:lnTo>
                <a:cubicBezTo>
                  <a:pt x="483" y="192"/>
                  <a:pt x="497" y="200"/>
                  <a:pt x="506" y="212"/>
                </a:cubicBezTo>
                <a:cubicBezTo>
                  <a:pt x="515" y="224"/>
                  <a:pt x="518" y="239"/>
                  <a:pt x="514" y="254"/>
                </a:cubicBezTo>
                <a:lnTo>
                  <a:pt x="513" y="257"/>
                </a:lnTo>
                <a:lnTo>
                  <a:pt x="512" y="261"/>
                </a:lnTo>
                <a:cubicBezTo>
                  <a:pt x="504" y="283"/>
                  <a:pt x="482" y="297"/>
                  <a:pt x="458" y="293"/>
                </a:cubicBezTo>
                <a:cubicBezTo>
                  <a:pt x="435" y="289"/>
                  <a:pt x="418" y="269"/>
                  <a:pt x="418" y="245"/>
                </a:cubicBezTo>
                <a:lnTo>
                  <a:pt x="418" y="242"/>
                </a:lnTo>
                <a:cubicBezTo>
                  <a:pt x="418" y="239"/>
                  <a:pt x="418" y="235"/>
                  <a:pt x="419" y="232"/>
                </a:cubicBezTo>
                <a:lnTo>
                  <a:pt x="420" y="228"/>
                </a:lnTo>
                <a:lnTo>
                  <a:pt x="420" y="228"/>
                </a:lnTo>
                <a:lnTo>
                  <a:pt x="421" y="222"/>
                </a:lnTo>
                <a:cubicBezTo>
                  <a:pt x="426" y="197"/>
                  <a:pt x="448" y="181"/>
                  <a:pt x="473" y="183"/>
                </a:cubicBezTo>
                <a:cubicBezTo>
                  <a:pt x="497" y="186"/>
                  <a:pt x="516" y="206"/>
                  <a:pt x="516" y="231"/>
                </a:cubicBezTo>
                <a:lnTo>
                  <a:pt x="516" y="232"/>
                </a:lnTo>
                <a:lnTo>
                  <a:pt x="516" y="235"/>
                </a:lnTo>
                <a:cubicBezTo>
                  <a:pt x="516" y="238"/>
                  <a:pt x="516" y="241"/>
                  <a:pt x="515" y="244"/>
                </a:cubicBezTo>
                <a:lnTo>
                  <a:pt x="514" y="249"/>
                </a:lnTo>
                <a:cubicBezTo>
                  <a:pt x="512" y="262"/>
                  <a:pt x="504" y="273"/>
                  <a:pt x="494" y="280"/>
                </a:cubicBezTo>
                <a:lnTo>
                  <a:pt x="492" y="281"/>
                </a:lnTo>
                <a:cubicBezTo>
                  <a:pt x="476" y="292"/>
                  <a:pt x="455" y="292"/>
                  <a:pt x="439" y="281"/>
                </a:cubicBezTo>
                <a:lnTo>
                  <a:pt x="437" y="280"/>
                </a:lnTo>
                <a:cubicBezTo>
                  <a:pt x="426" y="273"/>
                  <a:pt x="419" y="261"/>
                  <a:pt x="417" y="248"/>
                </a:cubicBezTo>
                <a:cubicBezTo>
                  <a:pt x="414" y="235"/>
                  <a:pt x="418" y="221"/>
                  <a:pt x="426" y="210"/>
                </a:cubicBezTo>
                <a:lnTo>
                  <a:pt x="428" y="208"/>
                </a:lnTo>
                <a:cubicBezTo>
                  <a:pt x="431" y="205"/>
                  <a:pt x="433" y="203"/>
                  <a:pt x="436" y="200"/>
                </a:cubicBezTo>
                <a:lnTo>
                  <a:pt x="438" y="198"/>
                </a:lnTo>
                <a:cubicBezTo>
                  <a:pt x="459" y="182"/>
                  <a:pt x="489" y="185"/>
                  <a:pt x="505" y="205"/>
                </a:cubicBezTo>
                <a:lnTo>
                  <a:pt x="508" y="208"/>
                </a:lnTo>
                <a:cubicBezTo>
                  <a:pt x="510" y="211"/>
                  <a:pt x="512" y="214"/>
                  <a:pt x="514" y="218"/>
                </a:cubicBezTo>
                <a:lnTo>
                  <a:pt x="515" y="220"/>
                </a:lnTo>
                <a:lnTo>
                  <a:pt x="451" y="198"/>
                </a:lnTo>
                <a:lnTo>
                  <a:pt x="452" y="198"/>
                </a:lnTo>
                <a:lnTo>
                  <a:pt x="425" y="234"/>
                </a:lnTo>
                <a:lnTo>
                  <a:pt x="426" y="230"/>
                </a:lnTo>
                <a:lnTo>
                  <a:pt x="426" y="227"/>
                </a:lnTo>
                <a:lnTo>
                  <a:pt x="427" y="221"/>
                </a:lnTo>
                <a:lnTo>
                  <a:pt x="427" y="215"/>
                </a:lnTo>
                <a:cubicBezTo>
                  <a:pt x="430" y="197"/>
                  <a:pt x="443" y="182"/>
                  <a:pt x="460" y="176"/>
                </a:cubicBezTo>
                <a:cubicBezTo>
                  <a:pt x="477" y="170"/>
                  <a:pt x="496" y="175"/>
                  <a:pt x="509" y="188"/>
                </a:cubicBezTo>
                <a:lnTo>
                  <a:pt x="509" y="188"/>
                </a:lnTo>
                <a:cubicBezTo>
                  <a:pt x="516" y="195"/>
                  <a:pt x="521" y="204"/>
                  <a:pt x="523" y="214"/>
                </a:cubicBezTo>
                <a:lnTo>
                  <a:pt x="523" y="217"/>
                </a:lnTo>
                <a:lnTo>
                  <a:pt x="524" y="219"/>
                </a:lnTo>
                <a:lnTo>
                  <a:pt x="489" y="184"/>
                </a:lnTo>
                <a:lnTo>
                  <a:pt x="491" y="185"/>
                </a:lnTo>
                <a:lnTo>
                  <a:pt x="464" y="186"/>
                </a:lnTo>
                <a:lnTo>
                  <a:pt x="466" y="185"/>
                </a:lnTo>
                <a:lnTo>
                  <a:pt x="433" y="231"/>
                </a:lnTo>
                <a:lnTo>
                  <a:pt x="433" y="226"/>
                </a:lnTo>
                <a:lnTo>
                  <a:pt x="434" y="217"/>
                </a:lnTo>
                <a:cubicBezTo>
                  <a:pt x="436" y="192"/>
                  <a:pt x="457" y="173"/>
                  <a:pt x="481" y="173"/>
                </a:cubicBezTo>
                <a:lnTo>
                  <a:pt x="482" y="173"/>
                </a:lnTo>
                <a:cubicBezTo>
                  <a:pt x="503" y="173"/>
                  <a:pt x="521" y="186"/>
                  <a:pt x="528" y="205"/>
                </a:cubicBezTo>
                <a:lnTo>
                  <a:pt x="530" y="211"/>
                </a:lnTo>
                <a:lnTo>
                  <a:pt x="523" y="198"/>
                </a:lnTo>
                <a:lnTo>
                  <a:pt x="526" y="202"/>
                </a:lnTo>
                <a:lnTo>
                  <a:pt x="447" y="206"/>
                </a:lnTo>
                <a:lnTo>
                  <a:pt x="449" y="202"/>
                </a:lnTo>
                <a:lnTo>
                  <a:pt x="451" y="198"/>
                </a:lnTo>
                <a:cubicBezTo>
                  <a:pt x="459" y="183"/>
                  <a:pt x="475" y="173"/>
                  <a:pt x="493" y="173"/>
                </a:cubicBezTo>
                <a:lnTo>
                  <a:pt x="496" y="173"/>
                </a:lnTo>
                <a:lnTo>
                  <a:pt x="498" y="173"/>
                </a:lnTo>
                <a:lnTo>
                  <a:pt x="453" y="206"/>
                </a:lnTo>
                <a:lnTo>
                  <a:pt x="454" y="203"/>
                </a:lnTo>
                <a:lnTo>
                  <a:pt x="451" y="218"/>
                </a:lnTo>
                <a:lnTo>
                  <a:pt x="451" y="217"/>
                </a:lnTo>
                <a:cubicBezTo>
                  <a:pt x="451" y="190"/>
                  <a:pt x="473" y="169"/>
                  <a:pt x="499" y="169"/>
                </a:cubicBezTo>
                <a:cubicBezTo>
                  <a:pt x="526" y="169"/>
                  <a:pt x="547" y="190"/>
                  <a:pt x="547" y="217"/>
                </a:cubicBezTo>
                <a:lnTo>
                  <a:pt x="547" y="219"/>
                </a:lnTo>
                <a:lnTo>
                  <a:pt x="547" y="229"/>
                </a:lnTo>
                <a:lnTo>
                  <a:pt x="546" y="234"/>
                </a:lnTo>
                <a:lnTo>
                  <a:pt x="546" y="231"/>
                </a:lnTo>
                <a:lnTo>
                  <a:pt x="459" y="204"/>
                </a:lnTo>
                <a:lnTo>
                  <a:pt x="460" y="203"/>
                </a:lnTo>
                <a:lnTo>
                  <a:pt x="458" y="205"/>
                </a:lnTo>
                <a:cubicBezTo>
                  <a:pt x="466" y="189"/>
                  <a:pt x="483" y="178"/>
                  <a:pt x="501" y="178"/>
                </a:cubicBezTo>
                <a:lnTo>
                  <a:pt x="505" y="178"/>
                </a:lnTo>
                <a:cubicBezTo>
                  <a:pt x="519" y="178"/>
                  <a:pt x="532" y="184"/>
                  <a:pt x="541" y="195"/>
                </a:cubicBezTo>
                <a:lnTo>
                  <a:pt x="545" y="199"/>
                </a:lnTo>
                <a:cubicBezTo>
                  <a:pt x="553" y="209"/>
                  <a:pt x="558" y="221"/>
                  <a:pt x="557" y="234"/>
                </a:cubicBezTo>
                <a:lnTo>
                  <a:pt x="556" y="242"/>
                </a:lnTo>
                <a:lnTo>
                  <a:pt x="556" y="245"/>
                </a:lnTo>
                <a:lnTo>
                  <a:pt x="485" y="204"/>
                </a:lnTo>
                <a:lnTo>
                  <a:pt x="488" y="202"/>
                </a:lnTo>
                <a:lnTo>
                  <a:pt x="481" y="207"/>
                </a:lnTo>
                <a:lnTo>
                  <a:pt x="484" y="204"/>
                </a:lnTo>
                <a:cubicBezTo>
                  <a:pt x="495" y="195"/>
                  <a:pt x="509" y="191"/>
                  <a:pt x="523" y="193"/>
                </a:cubicBezTo>
                <a:cubicBezTo>
                  <a:pt x="537" y="195"/>
                  <a:pt x="549" y="204"/>
                  <a:pt x="557" y="216"/>
                </a:cubicBezTo>
                <a:lnTo>
                  <a:pt x="558" y="218"/>
                </a:lnTo>
                <a:cubicBezTo>
                  <a:pt x="559" y="220"/>
                  <a:pt x="561" y="223"/>
                  <a:pt x="562" y="225"/>
                </a:cubicBezTo>
                <a:lnTo>
                  <a:pt x="563" y="228"/>
                </a:lnTo>
                <a:lnTo>
                  <a:pt x="470" y="245"/>
                </a:lnTo>
                <a:lnTo>
                  <a:pt x="470" y="243"/>
                </a:lnTo>
                <a:cubicBezTo>
                  <a:pt x="470" y="240"/>
                  <a:pt x="470" y="237"/>
                  <a:pt x="471" y="234"/>
                </a:cubicBezTo>
                <a:lnTo>
                  <a:pt x="471" y="231"/>
                </a:lnTo>
                <a:cubicBezTo>
                  <a:pt x="475" y="215"/>
                  <a:pt x="486" y="201"/>
                  <a:pt x="502" y="195"/>
                </a:cubicBezTo>
                <a:cubicBezTo>
                  <a:pt x="518" y="190"/>
                  <a:pt x="535" y="193"/>
                  <a:pt x="548" y="203"/>
                </a:cubicBezTo>
                <a:lnTo>
                  <a:pt x="551" y="205"/>
                </a:lnTo>
                <a:lnTo>
                  <a:pt x="558" y="212"/>
                </a:lnTo>
                <a:cubicBezTo>
                  <a:pt x="563" y="217"/>
                  <a:pt x="567" y="223"/>
                  <a:pt x="570" y="230"/>
                </a:cubicBezTo>
                <a:lnTo>
                  <a:pt x="571" y="233"/>
                </a:lnTo>
                <a:lnTo>
                  <a:pt x="565" y="222"/>
                </a:lnTo>
                <a:lnTo>
                  <a:pt x="566" y="223"/>
                </a:lnTo>
                <a:lnTo>
                  <a:pt x="481" y="232"/>
                </a:lnTo>
                <a:lnTo>
                  <a:pt x="482" y="230"/>
                </a:lnTo>
                <a:lnTo>
                  <a:pt x="479" y="247"/>
                </a:lnTo>
                <a:lnTo>
                  <a:pt x="479" y="245"/>
                </a:lnTo>
                <a:cubicBezTo>
                  <a:pt x="479" y="219"/>
                  <a:pt x="500" y="197"/>
                  <a:pt x="527" y="197"/>
                </a:cubicBezTo>
                <a:cubicBezTo>
                  <a:pt x="553" y="197"/>
                  <a:pt x="575" y="219"/>
                  <a:pt x="575" y="245"/>
                </a:cubicBezTo>
                <a:lnTo>
                  <a:pt x="575" y="247"/>
                </a:lnTo>
                <a:cubicBezTo>
                  <a:pt x="575" y="250"/>
                  <a:pt x="575" y="253"/>
                  <a:pt x="574" y="255"/>
                </a:cubicBezTo>
                <a:lnTo>
                  <a:pt x="574" y="258"/>
                </a:lnTo>
                <a:lnTo>
                  <a:pt x="574" y="250"/>
                </a:lnTo>
                <a:lnTo>
                  <a:pt x="574" y="254"/>
                </a:lnTo>
                <a:lnTo>
                  <a:pt x="574" y="255"/>
                </a:lnTo>
                <a:lnTo>
                  <a:pt x="479" y="246"/>
                </a:lnTo>
                <a:lnTo>
                  <a:pt x="480" y="243"/>
                </a:lnTo>
                <a:lnTo>
                  <a:pt x="480" y="243"/>
                </a:lnTo>
                <a:lnTo>
                  <a:pt x="482" y="233"/>
                </a:lnTo>
                <a:cubicBezTo>
                  <a:pt x="482" y="229"/>
                  <a:pt x="484" y="226"/>
                  <a:pt x="486" y="222"/>
                </a:cubicBezTo>
                <a:lnTo>
                  <a:pt x="487" y="219"/>
                </a:lnTo>
                <a:cubicBezTo>
                  <a:pt x="496" y="201"/>
                  <a:pt x="516" y="190"/>
                  <a:pt x="536" y="193"/>
                </a:cubicBezTo>
                <a:lnTo>
                  <a:pt x="540" y="193"/>
                </a:lnTo>
                <a:cubicBezTo>
                  <a:pt x="551" y="195"/>
                  <a:pt x="560" y="199"/>
                  <a:pt x="568" y="207"/>
                </a:cubicBezTo>
                <a:lnTo>
                  <a:pt x="572" y="212"/>
                </a:lnTo>
                <a:cubicBezTo>
                  <a:pt x="578" y="217"/>
                  <a:pt x="582" y="223"/>
                  <a:pt x="584" y="230"/>
                </a:cubicBezTo>
                <a:lnTo>
                  <a:pt x="587" y="238"/>
                </a:lnTo>
                <a:lnTo>
                  <a:pt x="588" y="242"/>
                </a:lnTo>
                <a:lnTo>
                  <a:pt x="543" y="211"/>
                </a:lnTo>
                <a:lnTo>
                  <a:pt x="545" y="211"/>
                </a:lnTo>
                <a:lnTo>
                  <a:pt x="498" y="264"/>
                </a:lnTo>
                <a:lnTo>
                  <a:pt x="497" y="258"/>
                </a:lnTo>
                <a:lnTo>
                  <a:pt x="498" y="266"/>
                </a:lnTo>
                <a:lnTo>
                  <a:pt x="497" y="262"/>
                </a:lnTo>
                <a:lnTo>
                  <a:pt x="592" y="250"/>
                </a:lnTo>
                <a:lnTo>
                  <a:pt x="592" y="254"/>
                </a:lnTo>
                <a:lnTo>
                  <a:pt x="591" y="245"/>
                </a:lnTo>
                <a:lnTo>
                  <a:pt x="592" y="251"/>
                </a:lnTo>
                <a:lnTo>
                  <a:pt x="545" y="211"/>
                </a:lnTo>
                <a:lnTo>
                  <a:pt x="550" y="211"/>
                </a:lnTo>
                <a:lnTo>
                  <a:pt x="505" y="243"/>
                </a:lnTo>
                <a:lnTo>
                  <a:pt x="507" y="238"/>
                </a:lnTo>
                <a:cubicBezTo>
                  <a:pt x="508" y="234"/>
                  <a:pt x="509" y="231"/>
                  <a:pt x="511" y="229"/>
                </a:cubicBezTo>
                <a:lnTo>
                  <a:pt x="514" y="225"/>
                </a:lnTo>
                <a:cubicBezTo>
                  <a:pt x="522" y="211"/>
                  <a:pt x="537" y="202"/>
                  <a:pt x="553" y="202"/>
                </a:cubicBezTo>
                <a:cubicBezTo>
                  <a:pt x="569" y="201"/>
                  <a:pt x="584" y="209"/>
                  <a:pt x="594" y="222"/>
                </a:cubicBezTo>
                <a:lnTo>
                  <a:pt x="596" y="226"/>
                </a:lnTo>
                <a:cubicBezTo>
                  <a:pt x="598" y="229"/>
                  <a:pt x="600" y="232"/>
                  <a:pt x="601" y="235"/>
                </a:cubicBezTo>
                <a:lnTo>
                  <a:pt x="604" y="241"/>
                </a:lnTo>
                <a:cubicBezTo>
                  <a:pt x="605" y="243"/>
                  <a:pt x="606" y="246"/>
                  <a:pt x="606" y="248"/>
                </a:cubicBezTo>
                <a:lnTo>
                  <a:pt x="608" y="257"/>
                </a:lnTo>
                <a:lnTo>
                  <a:pt x="610" y="266"/>
                </a:lnTo>
                <a:lnTo>
                  <a:pt x="609" y="262"/>
                </a:lnTo>
                <a:lnTo>
                  <a:pt x="514" y="274"/>
                </a:lnTo>
                <a:lnTo>
                  <a:pt x="514" y="273"/>
                </a:lnTo>
                <a:lnTo>
                  <a:pt x="514" y="269"/>
                </a:lnTo>
                <a:lnTo>
                  <a:pt x="514" y="266"/>
                </a:lnTo>
                <a:lnTo>
                  <a:pt x="514" y="264"/>
                </a:lnTo>
                <a:cubicBezTo>
                  <a:pt x="514" y="245"/>
                  <a:pt x="526" y="228"/>
                  <a:pt x="544" y="220"/>
                </a:cubicBezTo>
                <a:cubicBezTo>
                  <a:pt x="562" y="213"/>
                  <a:pt x="583" y="217"/>
                  <a:pt x="596" y="231"/>
                </a:cubicBezTo>
                <a:lnTo>
                  <a:pt x="597" y="232"/>
                </a:lnTo>
                <a:cubicBezTo>
                  <a:pt x="603" y="237"/>
                  <a:pt x="607" y="244"/>
                  <a:pt x="610" y="252"/>
                </a:cubicBezTo>
                <a:lnTo>
                  <a:pt x="611" y="256"/>
                </a:lnTo>
                <a:cubicBezTo>
                  <a:pt x="611" y="258"/>
                  <a:pt x="612" y="261"/>
                  <a:pt x="612" y="264"/>
                </a:cubicBezTo>
                <a:lnTo>
                  <a:pt x="613" y="273"/>
                </a:lnTo>
                <a:lnTo>
                  <a:pt x="611" y="263"/>
                </a:lnTo>
                <a:lnTo>
                  <a:pt x="613" y="269"/>
                </a:lnTo>
                <a:lnTo>
                  <a:pt x="607" y="257"/>
                </a:lnTo>
                <a:lnTo>
                  <a:pt x="609" y="260"/>
                </a:lnTo>
                <a:lnTo>
                  <a:pt x="545" y="247"/>
                </a:lnTo>
                <a:lnTo>
                  <a:pt x="548" y="245"/>
                </a:lnTo>
                <a:lnTo>
                  <a:pt x="533" y="260"/>
                </a:lnTo>
                <a:lnTo>
                  <a:pt x="535" y="257"/>
                </a:lnTo>
                <a:cubicBezTo>
                  <a:pt x="543" y="243"/>
                  <a:pt x="558" y="235"/>
                  <a:pt x="574" y="235"/>
                </a:cubicBezTo>
                <a:lnTo>
                  <a:pt x="581" y="235"/>
                </a:lnTo>
                <a:cubicBezTo>
                  <a:pt x="604" y="235"/>
                  <a:pt x="624" y="252"/>
                  <a:pt x="628" y="274"/>
                </a:cubicBezTo>
                <a:lnTo>
                  <a:pt x="629" y="277"/>
                </a:lnTo>
                <a:cubicBezTo>
                  <a:pt x="629" y="280"/>
                  <a:pt x="629" y="283"/>
                  <a:pt x="629" y="286"/>
                </a:cubicBezTo>
                <a:lnTo>
                  <a:pt x="629" y="288"/>
                </a:lnTo>
                <a:lnTo>
                  <a:pt x="581" y="240"/>
                </a:lnTo>
                <a:lnTo>
                  <a:pt x="582" y="240"/>
                </a:lnTo>
                <a:lnTo>
                  <a:pt x="570" y="241"/>
                </a:lnTo>
                <a:lnTo>
                  <a:pt x="572" y="241"/>
                </a:lnTo>
                <a:cubicBezTo>
                  <a:pt x="581" y="239"/>
                  <a:pt x="590" y="239"/>
                  <a:pt x="599" y="242"/>
                </a:cubicBezTo>
                <a:lnTo>
                  <a:pt x="601" y="242"/>
                </a:lnTo>
                <a:cubicBezTo>
                  <a:pt x="619" y="248"/>
                  <a:pt x="632" y="265"/>
                  <a:pt x="633" y="284"/>
                </a:cubicBezTo>
                <a:lnTo>
                  <a:pt x="634" y="289"/>
                </a:lnTo>
                <a:lnTo>
                  <a:pt x="634" y="297"/>
                </a:lnTo>
                <a:lnTo>
                  <a:pt x="538" y="292"/>
                </a:lnTo>
                <a:lnTo>
                  <a:pt x="539" y="288"/>
                </a:lnTo>
                <a:cubicBezTo>
                  <a:pt x="539" y="285"/>
                  <a:pt x="540" y="283"/>
                  <a:pt x="540" y="281"/>
                </a:cubicBezTo>
                <a:lnTo>
                  <a:pt x="542" y="275"/>
                </a:lnTo>
                <a:cubicBezTo>
                  <a:pt x="543" y="270"/>
                  <a:pt x="546" y="265"/>
                  <a:pt x="549" y="260"/>
                </a:cubicBezTo>
                <a:lnTo>
                  <a:pt x="551" y="257"/>
                </a:lnTo>
                <a:cubicBezTo>
                  <a:pt x="557" y="248"/>
                  <a:pt x="566" y="242"/>
                  <a:pt x="575" y="239"/>
                </a:cubicBezTo>
                <a:lnTo>
                  <a:pt x="578" y="238"/>
                </a:lnTo>
                <a:cubicBezTo>
                  <a:pt x="597" y="232"/>
                  <a:pt x="618" y="238"/>
                  <a:pt x="631" y="253"/>
                </a:cubicBezTo>
                <a:lnTo>
                  <a:pt x="633" y="256"/>
                </a:lnTo>
                <a:cubicBezTo>
                  <a:pt x="636" y="259"/>
                  <a:pt x="638" y="263"/>
                  <a:pt x="639" y="266"/>
                </a:cubicBezTo>
                <a:lnTo>
                  <a:pt x="641" y="271"/>
                </a:lnTo>
                <a:lnTo>
                  <a:pt x="642" y="273"/>
                </a:lnTo>
                <a:lnTo>
                  <a:pt x="644" y="276"/>
                </a:lnTo>
                <a:lnTo>
                  <a:pt x="619" y="253"/>
                </a:lnTo>
                <a:lnTo>
                  <a:pt x="621" y="254"/>
                </a:lnTo>
                <a:lnTo>
                  <a:pt x="582" y="256"/>
                </a:lnTo>
                <a:lnTo>
                  <a:pt x="584" y="255"/>
                </a:lnTo>
                <a:lnTo>
                  <a:pt x="605" y="345"/>
                </a:lnTo>
                <a:lnTo>
                  <a:pt x="604" y="345"/>
                </a:lnTo>
                <a:lnTo>
                  <a:pt x="652" y="293"/>
                </a:lnTo>
                <a:lnTo>
                  <a:pt x="653" y="298"/>
                </a:lnTo>
                <a:lnTo>
                  <a:pt x="645" y="276"/>
                </a:lnTo>
                <a:lnTo>
                  <a:pt x="647" y="279"/>
                </a:lnTo>
                <a:lnTo>
                  <a:pt x="641" y="272"/>
                </a:lnTo>
                <a:lnTo>
                  <a:pt x="642" y="273"/>
                </a:lnTo>
                <a:lnTo>
                  <a:pt x="563" y="292"/>
                </a:lnTo>
                <a:lnTo>
                  <a:pt x="563" y="290"/>
                </a:lnTo>
                <a:lnTo>
                  <a:pt x="564" y="289"/>
                </a:lnTo>
                <a:lnTo>
                  <a:pt x="563" y="291"/>
                </a:lnTo>
                <a:cubicBezTo>
                  <a:pt x="564" y="289"/>
                  <a:pt x="564" y="286"/>
                  <a:pt x="565" y="284"/>
                </a:cubicBezTo>
                <a:lnTo>
                  <a:pt x="565" y="282"/>
                </a:lnTo>
                <a:cubicBezTo>
                  <a:pt x="572" y="263"/>
                  <a:pt x="590" y="250"/>
                  <a:pt x="610" y="249"/>
                </a:cubicBezTo>
                <a:cubicBezTo>
                  <a:pt x="630" y="249"/>
                  <a:pt x="649" y="262"/>
                  <a:pt x="656" y="281"/>
                </a:cubicBezTo>
                <a:lnTo>
                  <a:pt x="657" y="285"/>
                </a:lnTo>
                <a:lnTo>
                  <a:pt x="660" y="291"/>
                </a:lnTo>
                <a:lnTo>
                  <a:pt x="614" y="259"/>
                </a:lnTo>
                <a:lnTo>
                  <a:pt x="617" y="259"/>
                </a:lnTo>
                <a:lnTo>
                  <a:pt x="620" y="259"/>
                </a:lnTo>
                <a:cubicBezTo>
                  <a:pt x="645" y="259"/>
                  <a:pt x="665" y="278"/>
                  <a:pt x="668" y="302"/>
                </a:cubicBezTo>
                <a:lnTo>
                  <a:pt x="668" y="307"/>
                </a:lnTo>
                <a:cubicBezTo>
                  <a:pt x="669" y="312"/>
                  <a:pt x="668" y="317"/>
                  <a:pt x="667" y="322"/>
                </a:cubicBezTo>
                <a:lnTo>
                  <a:pt x="666" y="327"/>
                </a:lnTo>
                <a:cubicBezTo>
                  <a:pt x="661" y="349"/>
                  <a:pt x="642" y="364"/>
                  <a:pt x="619" y="364"/>
                </a:cubicBezTo>
                <a:lnTo>
                  <a:pt x="618" y="364"/>
                </a:lnTo>
                <a:lnTo>
                  <a:pt x="664" y="300"/>
                </a:lnTo>
                <a:lnTo>
                  <a:pt x="666" y="306"/>
                </a:lnTo>
                <a:lnTo>
                  <a:pt x="661" y="297"/>
                </a:lnTo>
                <a:lnTo>
                  <a:pt x="664" y="301"/>
                </a:lnTo>
                <a:lnTo>
                  <a:pt x="589" y="292"/>
                </a:lnTo>
                <a:lnTo>
                  <a:pt x="591" y="291"/>
                </a:lnTo>
                <a:lnTo>
                  <a:pt x="582" y="303"/>
                </a:lnTo>
                <a:lnTo>
                  <a:pt x="583" y="300"/>
                </a:lnTo>
                <a:lnTo>
                  <a:pt x="583" y="299"/>
                </a:lnTo>
                <a:cubicBezTo>
                  <a:pt x="586" y="293"/>
                  <a:pt x="589" y="288"/>
                  <a:pt x="594" y="284"/>
                </a:cubicBezTo>
                <a:lnTo>
                  <a:pt x="595" y="283"/>
                </a:lnTo>
                <a:cubicBezTo>
                  <a:pt x="605" y="273"/>
                  <a:pt x="618" y="268"/>
                  <a:pt x="632" y="269"/>
                </a:cubicBezTo>
                <a:cubicBezTo>
                  <a:pt x="646" y="270"/>
                  <a:pt x="659" y="277"/>
                  <a:pt x="667" y="288"/>
                </a:cubicBezTo>
                <a:lnTo>
                  <a:pt x="670" y="292"/>
                </a:lnTo>
                <a:cubicBezTo>
                  <a:pt x="672" y="294"/>
                  <a:pt x="674" y="297"/>
                  <a:pt x="676" y="301"/>
                </a:cubicBezTo>
                <a:lnTo>
                  <a:pt x="678" y="306"/>
                </a:lnTo>
                <a:lnTo>
                  <a:pt x="646" y="279"/>
                </a:lnTo>
                <a:lnTo>
                  <a:pt x="648" y="280"/>
                </a:lnTo>
                <a:lnTo>
                  <a:pt x="621" y="281"/>
                </a:lnTo>
                <a:lnTo>
                  <a:pt x="623" y="280"/>
                </a:lnTo>
                <a:cubicBezTo>
                  <a:pt x="648" y="272"/>
                  <a:pt x="675" y="286"/>
                  <a:pt x="684" y="311"/>
                </a:cubicBezTo>
                <a:lnTo>
                  <a:pt x="685" y="314"/>
                </a:lnTo>
                <a:lnTo>
                  <a:pt x="682" y="308"/>
                </a:lnTo>
                <a:lnTo>
                  <a:pt x="683" y="310"/>
                </a:lnTo>
                <a:lnTo>
                  <a:pt x="606" y="297"/>
                </a:lnTo>
                <a:lnTo>
                  <a:pt x="608" y="296"/>
                </a:lnTo>
                <a:lnTo>
                  <a:pt x="600" y="306"/>
                </a:lnTo>
                <a:lnTo>
                  <a:pt x="602" y="302"/>
                </a:lnTo>
                <a:lnTo>
                  <a:pt x="596" y="318"/>
                </a:lnTo>
                <a:lnTo>
                  <a:pt x="597" y="315"/>
                </a:lnTo>
                <a:cubicBezTo>
                  <a:pt x="598" y="308"/>
                  <a:pt x="600" y="302"/>
                  <a:pt x="604" y="296"/>
                </a:cubicBezTo>
                <a:lnTo>
                  <a:pt x="605" y="295"/>
                </a:lnTo>
                <a:cubicBezTo>
                  <a:pt x="619" y="274"/>
                  <a:pt x="648" y="267"/>
                  <a:pt x="670" y="280"/>
                </a:cubicBezTo>
                <a:lnTo>
                  <a:pt x="672" y="282"/>
                </a:lnTo>
                <a:cubicBezTo>
                  <a:pt x="676" y="284"/>
                  <a:pt x="679" y="286"/>
                  <a:pt x="681" y="289"/>
                </a:cubicBezTo>
                <a:lnTo>
                  <a:pt x="684" y="292"/>
                </a:lnTo>
                <a:cubicBezTo>
                  <a:pt x="689" y="297"/>
                  <a:pt x="693" y="302"/>
                  <a:pt x="695" y="308"/>
                </a:cubicBezTo>
                <a:lnTo>
                  <a:pt x="697" y="313"/>
                </a:lnTo>
                <a:lnTo>
                  <a:pt x="690" y="301"/>
                </a:lnTo>
                <a:lnTo>
                  <a:pt x="694" y="306"/>
                </a:lnTo>
                <a:cubicBezTo>
                  <a:pt x="700" y="314"/>
                  <a:pt x="704" y="325"/>
                  <a:pt x="704" y="335"/>
                </a:cubicBezTo>
                <a:lnTo>
                  <a:pt x="704" y="339"/>
                </a:lnTo>
                <a:lnTo>
                  <a:pt x="704" y="340"/>
                </a:lnTo>
                <a:lnTo>
                  <a:pt x="612" y="321"/>
                </a:lnTo>
                <a:lnTo>
                  <a:pt x="614" y="316"/>
                </a:lnTo>
                <a:lnTo>
                  <a:pt x="615" y="313"/>
                </a:lnTo>
                <a:cubicBezTo>
                  <a:pt x="621" y="299"/>
                  <a:pt x="633" y="289"/>
                  <a:pt x="647" y="285"/>
                </a:cubicBezTo>
                <a:cubicBezTo>
                  <a:pt x="661" y="281"/>
                  <a:pt x="677" y="284"/>
                  <a:pt x="689" y="293"/>
                </a:cubicBezTo>
                <a:lnTo>
                  <a:pt x="691" y="294"/>
                </a:lnTo>
                <a:cubicBezTo>
                  <a:pt x="695" y="297"/>
                  <a:pt x="699" y="301"/>
                  <a:pt x="702" y="306"/>
                </a:cubicBezTo>
                <a:lnTo>
                  <a:pt x="704" y="309"/>
                </a:lnTo>
                <a:lnTo>
                  <a:pt x="695" y="299"/>
                </a:lnTo>
                <a:lnTo>
                  <a:pt x="701" y="304"/>
                </a:lnTo>
                <a:lnTo>
                  <a:pt x="670" y="292"/>
                </a:lnTo>
                <a:lnTo>
                  <a:pt x="671" y="292"/>
                </a:lnTo>
                <a:cubicBezTo>
                  <a:pt x="690" y="292"/>
                  <a:pt x="707" y="304"/>
                  <a:pt x="715" y="321"/>
                </a:cubicBezTo>
                <a:lnTo>
                  <a:pt x="717" y="325"/>
                </a:lnTo>
                <a:lnTo>
                  <a:pt x="720" y="336"/>
                </a:lnTo>
                <a:lnTo>
                  <a:pt x="722" y="339"/>
                </a:lnTo>
                <a:lnTo>
                  <a:pt x="715" y="327"/>
                </a:lnTo>
                <a:lnTo>
                  <a:pt x="719" y="332"/>
                </a:lnTo>
                <a:lnTo>
                  <a:pt x="679" y="311"/>
                </a:lnTo>
                <a:lnTo>
                  <a:pt x="684" y="311"/>
                </a:lnTo>
                <a:lnTo>
                  <a:pt x="685" y="311"/>
                </a:lnTo>
                <a:cubicBezTo>
                  <a:pt x="701" y="311"/>
                  <a:pt x="715" y="319"/>
                  <a:pt x="724" y="331"/>
                </a:cubicBezTo>
                <a:cubicBezTo>
                  <a:pt x="733" y="343"/>
                  <a:pt x="736" y="359"/>
                  <a:pt x="731" y="373"/>
                </a:cubicBezTo>
                <a:lnTo>
                  <a:pt x="730" y="378"/>
                </a:lnTo>
                <a:lnTo>
                  <a:pt x="728" y="384"/>
                </a:lnTo>
                <a:lnTo>
                  <a:pt x="682" y="321"/>
                </a:lnTo>
                <a:lnTo>
                  <a:pt x="683" y="321"/>
                </a:lnTo>
                <a:lnTo>
                  <a:pt x="684" y="321"/>
                </a:lnTo>
                <a:cubicBezTo>
                  <a:pt x="704" y="321"/>
                  <a:pt x="722" y="333"/>
                  <a:pt x="729" y="351"/>
                </a:cubicBezTo>
                <a:lnTo>
                  <a:pt x="730" y="354"/>
                </a:lnTo>
                <a:lnTo>
                  <a:pt x="733" y="362"/>
                </a:lnTo>
                <a:lnTo>
                  <a:pt x="686" y="325"/>
                </a:lnTo>
                <a:lnTo>
                  <a:pt x="689" y="325"/>
                </a:lnTo>
                <a:lnTo>
                  <a:pt x="693" y="325"/>
                </a:lnTo>
                <a:lnTo>
                  <a:pt x="697" y="325"/>
                </a:lnTo>
                <a:lnTo>
                  <a:pt x="700" y="325"/>
                </a:lnTo>
                <a:cubicBezTo>
                  <a:pt x="726" y="325"/>
                  <a:pt x="748" y="347"/>
                  <a:pt x="748" y="373"/>
                </a:cubicBezTo>
                <a:cubicBezTo>
                  <a:pt x="748" y="400"/>
                  <a:pt x="726" y="421"/>
                  <a:pt x="700" y="421"/>
                </a:cubicBezTo>
                <a:lnTo>
                  <a:pt x="699" y="421"/>
                </a:lnTo>
                <a:cubicBezTo>
                  <a:pt x="672" y="421"/>
                  <a:pt x="651" y="400"/>
                  <a:pt x="651" y="373"/>
                </a:cubicBezTo>
                <a:cubicBezTo>
                  <a:pt x="651" y="347"/>
                  <a:pt x="672" y="325"/>
                  <a:pt x="699" y="325"/>
                </a:cubicBezTo>
                <a:lnTo>
                  <a:pt x="705" y="325"/>
                </a:lnTo>
                <a:cubicBezTo>
                  <a:pt x="718" y="325"/>
                  <a:pt x="730" y="331"/>
                  <a:pt x="739" y="340"/>
                </a:cubicBezTo>
                <a:lnTo>
                  <a:pt x="742" y="343"/>
                </a:lnTo>
                <a:lnTo>
                  <a:pt x="732" y="335"/>
                </a:lnTo>
                <a:lnTo>
                  <a:pt x="735" y="337"/>
                </a:lnTo>
                <a:lnTo>
                  <a:pt x="688" y="337"/>
                </a:lnTo>
                <a:lnTo>
                  <a:pt x="693" y="334"/>
                </a:lnTo>
                <a:lnTo>
                  <a:pt x="697" y="332"/>
                </a:lnTo>
                <a:cubicBezTo>
                  <a:pt x="712" y="323"/>
                  <a:pt x="730" y="323"/>
                  <a:pt x="744" y="332"/>
                </a:cubicBezTo>
                <a:lnTo>
                  <a:pt x="748" y="334"/>
                </a:lnTo>
                <a:cubicBezTo>
                  <a:pt x="754" y="337"/>
                  <a:pt x="760" y="343"/>
                  <a:pt x="764" y="349"/>
                </a:cubicBezTo>
                <a:lnTo>
                  <a:pt x="766" y="352"/>
                </a:lnTo>
                <a:cubicBezTo>
                  <a:pt x="773" y="362"/>
                  <a:pt x="776" y="375"/>
                  <a:pt x="773" y="388"/>
                </a:cubicBezTo>
                <a:lnTo>
                  <a:pt x="772" y="393"/>
                </a:lnTo>
                <a:lnTo>
                  <a:pt x="768" y="362"/>
                </a:lnTo>
                <a:lnTo>
                  <a:pt x="771" y="368"/>
                </a:lnTo>
                <a:lnTo>
                  <a:pt x="772" y="371"/>
                </a:lnTo>
                <a:lnTo>
                  <a:pt x="751" y="350"/>
                </a:lnTo>
                <a:lnTo>
                  <a:pt x="752" y="350"/>
                </a:lnTo>
                <a:lnTo>
                  <a:pt x="683" y="386"/>
                </a:lnTo>
                <a:lnTo>
                  <a:pt x="683" y="383"/>
                </a:lnTo>
                <a:lnTo>
                  <a:pt x="683" y="389"/>
                </a:lnTo>
                <a:lnTo>
                  <a:pt x="683" y="383"/>
                </a:lnTo>
                <a:lnTo>
                  <a:pt x="684" y="373"/>
                </a:lnTo>
                <a:lnTo>
                  <a:pt x="683" y="373"/>
                </a:lnTo>
                <a:cubicBezTo>
                  <a:pt x="683" y="347"/>
                  <a:pt x="705" y="325"/>
                  <a:pt x="731" y="325"/>
                </a:cubicBezTo>
                <a:cubicBezTo>
                  <a:pt x="758" y="325"/>
                  <a:pt x="779" y="347"/>
                  <a:pt x="779" y="373"/>
                </a:cubicBezTo>
                <a:lnTo>
                  <a:pt x="779" y="374"/>
                </a:lnTo>
                <a:lnTo>
                  <a:pt x="779" y="376"/>
                </a:lnTo>
                <a:lnTo>
                  <a:pt x="779" y="370"/>
                </a:lnTo>
                <a:lnTo>
                  <a:pt x="780" y="377"/>
                </a:lnTo>
                <a:lnTo>
                  <a:pt x="781" y="379"/>
                </a:lnTo>
                <a:lnTo>
                  <a:pt x="781" y="378"/>
                </a:lnTo>
                <a:lnTo>
                  <a:pt x="735" y="345"/>
                </a:lnTo>
                <a:lnTo>
                  <a:pt x="737" y="345"/>
                </a:lnTo>
                <a:lnTo>
                  <a:pt x="739" y="345"/>
                </a:lnTo>
                <a:cubicBezTo>
                  <a:pt x="766" y="345"/>
                  <a:pt x="787" y="366"/>
                  <a:pt x="787" y="393"/>
                </a:cubicBezTo>
                <a:lnTo>
                  <a:pt x="787" y="398"/>
                </a:lnTo>
                <a:lnTo>
                  <a:pt x="787" y="402"/>
                </a:lnTo>
                <a:lnTo>
                  <a:pt x="706" y="369"/>
                </a:lnTo>
                <a:lnTo>
                  <a:pt x="707" y="367"/>
                </a:lnTo>
                <a:lnTo>
                  <a:pt x="699" y="377"/>
                </a:lnTo>
                <a:lnTo>
                  <a:pt x="701" y="374"/>
                </a:lnTo>
                <a:lnTo>
                  <a:pt x="697" y="382"/>
                </a:lnTo>
                <a:lnTo>
                  <a:pt x="699" y="376"/>
                </a:lnTo>
                <a:lnTo>
                  <a:pt x="698" y="384"/>
                </a:lnTo>
                <a:lnTo>
                  <a:pt x="698" y="381"/>
                </a:lnTo>
                <a:cubicBezTo>
                  <a:pt x="701" y="365"/>
                  <a:pt x="710" y="352"/>
                  <a:pt x="724" y="346"/>
                </a:cubicBezTo>
                <a:lnTo>
                  <a:pt x="725" y="345"/>
                </a:lnTo>
                <a:cubicBezTo>
                  <a:pt x="738" y="339"/>
                  <a:pt x="753" y="338"/>
                  <a:pt x="767" y="344"/>
                </a:cubicBezTo>
                <a:cubicBezTo>
                  <a:pt x="780" y="350"/>
                  <a:pt x="790" y="362"/>
                  <a:pt x="793" y="376"/>
                </a:cubicBezTo>
                <a:lnTo>
                  <a:pt x="794" y="378"/>
                </a:lnTo>
                <a:lnTo>
                  <a:pt x="795" y="384"/>
                </a:lnTo>
                <a:lnTo>
                  <a:pt x="797" y="397"/>
                </a:lnTo>
                <a:lnTo>
                  <a:pt x="797" y="405"/>
                </a:lnTo>
                <a:lnTo>
                  <a:pt x="797" y="407"/>
                </a:lnTo>
                <a:lnTo>
                  <a:pt x="724" y="366"/>
                </a:lnTo>
                <a:lnTo>
                  <a:pt x="727" y="364"/>
                </a:lnTo>
                <a:lnTo>
                  <a:pt x="712" y="379"/>
                </a:lnTo>
                <a:lnTo>
                  <a:pt x="714" y="376"/>
                </a:lnTo>
                <a:lnTo>
                  <a:pt x="706" y="398"/>
                </a:lnTo>
                <a:lnTo>
                  <a:pt x="706" y="393"/>
                </a:lnTo>
                <a:cubicBezTo>
                  <a:pt x="709" y="368"/>
                  <a:pt x="729" y="349"/>
                  <a:pt x="754" y="349"/>
                </a:cubicBezTo>
                <a:lnTo>
                  <a:pt x="755" y="349"/>
                </a:lnTo>
                <a:cubicBezTo>
                  <a:pt x="762" y="349"/>
                  <a:pt x="769" y="351"/>
                  <a:pt x="775" y="354"/>
                </a:cubicBezTo>
                <a:lnTo>
                  <a:pt x="779" y="356"/>
                </a:lnTo>
                <a:cubicBezTo>
                  <a:pt x="783" y="357"/>
                  <a:pt x="786" y="359"/>
                  <a:pt x="789" y="361"/>
                </a:cubicBezTo>
                <a:lnTo>
                  <a:pt x="793" y="364"/>
                </a:lnTo>
                <a:cubicBezTo>
                  <a:pt x="805" y="373"/>
                  <a:pt x="812" y="387"/>
                  <a:pt x="812" y="402"/>
                </a:cubicBezTo>
                <a:lnTo>
                  <a:pt x="812" y="408"/>
                </a:lnTo>
                <a:cubicBezTo>
                  <a:pt x="812" y="412"/>
                  <a:pt x="811" y="416"/>
                  <a:pt x="811" y="420"/>
                </a:cubicBezTo>
                <a:lnTo>
                  <a:pt x="810" y="424"/>
                </a:lnTo>
                <a:cubicBezTo>
                  <a:pt x="804" y="447"/>
                  <a:pt x="781" y="463"/>
                  <a:pt x="757" y="460"/>
                </a:cubicBezTo>
                <a:cubicBezTo>
                  <a:pt x="733" y="457"/>
                  <a:pt x="715" y="436"/>
                  <a:pt x="715" y="412"/>
                </a:cubicBezTo>
                <a:lnTo>
                  <a:pt x="715" y="410"/>
                </a:lnTo>
                <a:lnTo>
                  <a:pt x="715" y="407"/>
                </a:lnTo>
                <a:lnTo>
                  <a:pt x="715" y="404"/>
                </a:lnTo>
                <a:cubicBezTo>
                  <a:pt x="715" y="394"/>
                  <a:pt x="718" y="385"/>
                  <a:pt x="723" y="377"/>
                </a:cubicBezTo>
                <a:lnTo>
                  <a:pt x="724" y="376"/>
                </a:lnTo>
                <a:cubicBezTo>
                  <a:pt x="732" y="364"/>
                  <a:pt x="745" y="356"/>
                  <a:pt x="759" y="355"/>
                </a:cubicBezTo>
                <a:cubicBezTo>
                  <a:pt x="774" y="353"/>
                  <a:pt x="788" y="358"/>
                  <a:pt x="798" y="369"/>
                </a:cubicBezTo>
                <a:lnTo>
                  <a:pt x="801" y="372"/>
                </a:lnTo>
                <a:cubicBezTo>
                  <a:pt x="804" y="374"/>
                  <a:pt x="806" y="377"/>
                  <a:pt x="807" y="379"/>
                </a:cubicBezTo>
                <a:lnTo>
                  <a:pt x="811" y="385"/>
                </a:lnTo>
                <a:cubicBezTo>
                  <a:pt x="813" y="388"/>
                  <a:pt x="815" y="392"/>
                  <a:pt x="817" y="395"/>
                </a:cubicBezTo>
                <a:lnTo>
                  <a:pt x="820" y="405"/>
                </a:lnTo>
                <a:lnTo>
                  <a:pt x="813" y="392"/>
                </a:lnTo>
                <a:lnTo>
                  <a:pt x="816" y="396"/>
                </a:lnTo>
                <a:cubicBezTo>
                  <a:pt x="820" y="401"/>
                  <a:pt x="823" y="407"/>
                  <a:pt x="825" y="413"/>
                </a:cubicBezTo>
                <a:lnTo>
                  <a:pt x="826" y="416"/>
                </a:lnTo>
                <a:lnTo>
                  <a:pt x="826" y="416"/>
                </a:lnTo>
                <a:lnTo>
                  <a:pt x="734" y="417"/>
                </a:lnTo>
                <a:lnTo>
                  <a:pt x="735" y="412"/>
                </a:lnTo>
                <a:lnTo>
                  <a:pt x="735" y="415"/>
                </a:lnTo>
                <a:cubicBezTo>
                  <a:pt x="735" y="413"/>
                  <a:pt x="736" y="410"/>
                  <a:pt x="736" y="408"/>
                </a:cubicBezTo>
                <a:lnTo>
                  <a:pt x="737" y="406"/>
                </a:lnTo>
                <a:cubicBezTo>
                  <a:pt x="745" y="383"/>
                  <a:pt x="769" y="369"/>
                  <a:pt x="793" y="375"/>
                </a:cubicBezTo>
                <a:cubicBezTo>
                  <a:pt x="817" y="380"/>
                  <a:pt x="833" y="403"/>
                  <a:pt x="830" y="427"/>
                </a:cubicBezTo>
                <a:lnTo>
                  <a:pt x="830" y="431"/>
                </a:lnTo>
                <a:lnTo>
                  <a:pt x="830" y="431"/>
                </a:lnTo>
                <a:lnTo>
                  <a:pt x="811" y="393"/>
                </a:lnTo>
                <a:lnTo>
                  <a:pt x="815" y="396"/>
                </a:lnTo>
                <a:lnTo>
                  <a:pt x="805" y="390"/>
                </a:lnTo>
                <a:lnTo>
                  <a:pt x="808" y="391"/>
                </a:lnTo>
                <a:lnTo>
                  <a:pt x="789" y="387"/>
                </a:lnTo>
                <a:lnTo>
                  <a:pt x="791" y="387"/>
                </a:lnTo>
                <a:lnTo>
                  <a:pt x="744" y="426"/>
                </a:lnTo>
                <a:lnTo>
                  <a:pt x="744" y="424"/>
                </a:lnTo>
                <a:lnTo>
                  <a:pt x="745" y="419"/>
                </a:lnTo>
                <a:cubicBezTo>
                  <a:pt x="750" y="403"/>
                  <a:pt x="762" y="389"/>
                  <a:pt x="779" y="385"/>
                </a:cubicBezTo>
                <a:cubicBezTo>
                  <a:pt x="796" y="380"/>
                  <a:pt x="814" y="385"/>
                  <a:pt x="826" y="397"/>
                </a:cubicBezTo>
                <a:lnTo>
                  <a:pt x="828" y="399"/>
                </a:lnTo>
                <a:lnTo>
                  <a:pt x="830" y="402"/>
                </a:lnTo>
                <a:lnTo>
                  <a:pt x="796" y="387"/>
                </a:lnTo>
                <a:lnTo>
                  <a:pt x="799" y="387"/>
                </a:lnTo>
                <a:lnTo>
                  <a:pt x="801" y="387"/>
                </a:lnTo>
                <a:cubicBezTo>
                  <a:pt x="818" y="387"/>
                  <a:pt x="833" y="396"/>
                  <a:pt x="842" y="411"/>
                </a:cubicBezTo>
                <a:lnTo>
                  <a:pt x="845" y="416"/>
                </a:lnTo>
                <a:lnTo>
                  <a:pt x="850" y="425"/>
                </a:lnTo>
                <a:lnTo>
                  <a:pt x="763" y="424"/>
                </a:lnTo>
                <a:lnTo>
                  <a:pt x="764" y="422"/>
                </a:lnTo>
                <a:lnTo>
                  <a:pt x="767" y="416"/>
                </a:lnTo>
                <a:cubicBezTo>
                  <a:pt x="775" y="403"/>
                  <a:pt x="788" y="395"/>
                  <a:pt x="803" y="393"/>
                </a:cubicBezTo>
                <a:lnTo>
                  <a:pt x="807" y="392"/>
                </a:lnTo>
                <a:cubicBezTo>
                  <a:pt x="810" y="392"/>
                  <a:pt x="814" y="392"/>
                  <a:pt x="818" y="392"/>
                </a:cubicBezTo>
                <a:lnTo>
                  <a:pt x="822" y="393"/>
                </a:lnTo>
                <a:lnTo>
                  <a:pt x="819" y="392"/>
                </a:lnTo>
                <a:lnTo>
                  <a:pt x="813" y="393"/>
                </a:lnTo>
                <a:lnTo>
                  <a:pt x="816" y="392"/>
                </a:lnTo>
                <a:cubicBezTo>
                  <a:pt x="820" y="392"/>
                  <a:pt x="825" y="392"/>
                  <a:pt x="829" y="392"/>
                </a:cubicBezTo>
                <a:lnTo>
                  <a:pt x="833" y="393"/>
                </a:lnTo>
                <a:cubicBezTo>
                  <a:pt x="848" y="395"/>
                  <a:pt x="861" y="403"/>
                  <a:pt x="868" y="416"/>
                </a:cubicBezTo>
                <a:lnTo>
                  <a:pt x="870" y="418"/>
                </a:lnTo>
                <a:lnTo>
                  <a:pt x="868" y="416"/>
                </a:lnTo>
                <a:lnTo>
                  <a:pt x="830" y="397"/>
                </a:lnTo>
                <a:lnTo>
                  <a:pt x="831" y="397"/>
                </a:lnTo>
                <a:cubicBezTo>
                  <a:pt x="858" y="397"/>
                  <a:pt x="879" y="418"/>
                  <a:pt x="879" y="445"/>
                </a:cubicBezTo>
                <a:lnTo>
                  <a:pt x="879" y="449"/>
                </a:lnTo>
                <a:lnTo>
                  <a:pt x="879" y="459"/>
                </a:lnTo>
                <a:lnTo>
                  <a:pt x="879" y="460"/>
                </a:lnTo>
                <a:lnTo>
                  <a:pt x="878" y="470"/>
                </a:lnTo>
                <a:cubicBezTo>
                  <a:pt x="875" y="496"/>
                  <a:pt x="851" y="515"/>
                  <a:pt x="825" y="512"/>
                </a:cubicBezTo>
                <a:cubicBezTo>
                  <a:pt x="798" y="508"/>
                  <a:pt x="780" y="484"/>
                  <a:pt x="783" y="458"/>
                </a:cubicBezTo>
                <a:lnTo>
                  <a:pt x="783" y="460"/>
                </a:lnTo>
                <a:lnTo>
                  <a:pt x="783" y="460"/>
                </a:lnTo>
                <a:lnTo>
                  <a:pt x="783" y="450"/>
                </a:lnTo>
                <a:lnTo>
                  <a:pt x="783" y="449"/>
                </a:lnTo>
                <a:lnTo>
                  <a:pt x="783" y="445"/>
                </a:lnTo>
                <a:lnTo>
                  <a:pt x="831" y="493"/>
                </a:lnTo>
                <a:lnTo>
                  <a:pt x="830" y="493"/>
                </a:lnTo>
                <a:cubicBezTo>
                  <a:pt x="815" y="493"/>
                  <a:pt x="801" y="486"/>
                  <a:pt x="792" y="474"/>
                </a:cubicBezTo>
                <a:lnTo>
                  <a:pt x="787" y="468"/>
                </a:lnTo>
                <a:lnTo>
                  <a:pt x="786" y="465"/>
                </a:lnTo>
                <a:lnTo>
                  <a:pt x="821" y="488"/>
                </a:lnTo>
                <a:lnTo>
                  <a:pt x="817" y="488"/>
                </a:lnTo>
                <a:lnTo>
                  <a:pt x="830" y="487"/>
                </a:lnTo>
                <a:lnTo>
                  <a:pt x="826" y="488"/>
                </a:lnTo>
                <a:cubicBezTo>
                  <a:pt x="824" y="488"/>
                  <a:pt x="822" y="488"/>
                  <a:pt x="819" y="488"/>
                </a:cubicBezTo>
                <a:lnTo>
                  <a:pt x="811" y="488"/>
                </a:lnTo>
                <a:lnTo>
                  <a:pt x="807" y="488"/>
                </a:lnTo>
                <a:lnTo>
                  <a:pt x="818" y="488"/>
                </a:lnTo>
                <a:lnTo>
                  <a:pt x="814" y="488"/>
                </a:lnTo>
                <a:lnTo>
                  <a:pt x="850" y="465"/>
                </a:lnTo>
                <a:lnTo>
                  <a:pt x="850" y="464"/>
                </a:lnTo>
                <a:lnTo>
                  <a:pt x="849" y="466"/>
                </a:lnTo>
                <a:cubicBezTo>
                  <a:pt x="841" y="483"/>
                  <a:pt x="823" y="493"/>
                  <a:pt x="805" y="493"/>
                </a:cubicBezTo>
                <a:cubicBezTo>
                  <a:pt x="786" y="493"/>
                  <a:pt x="770" y="481"/>
                  <a:pt x="762" y="464"/>
                </a:cubicBezTo>
                <a:lnTo>
                  <a:pt x="763" y="465"/>
                </a:lnTo>
                <a:lnTo>
                  <a:pt x="760" y="460"/>
                </a:lnTo>
                <a:lnTo>
                  <a:pt x="801" y="483"/>
                </a:lnTo>
                <a:lnTo>
                  <a:pt x="799" y="483"/>
                </a:lnTo>
                <a:lnTo>
                  <a:pt x="796" y="483"/>
                </a:lnTo>
                <a:cubicBezTo>
                  <a:pt x="784" y="483"/>
                  <a:pt x="772" y="478"/>
                  <a:pt x="763" y="469"/>
                </a:cubicBezTo>
                <a:lnTo>
                  <a:pt x="760" y="467"/>
                </a:lnTo>
                <a:lnTo>
                  <a:pt x="758" y="465"/>
                </a:lnTo>
                <a:lnTo>
                  <a:pt x="839" y="443"/>
                </a:lnTo>
                <a:lnTo>
                  <a:pt x="839" y="442"/>
                </a:lnTo>
                <a:lnTo>
                  <a:pt x="838" y="445"/>
                </a:lnTo>
                <a:cubicBezTo>
                  <a:pt x="834" y="467"/>
                  <a:pt x="814" y="483"/>
                  <a:pt x="791" y="483"/>
                </a:cubicBezTo>
                <a:lnTo>
                  <a:pt x="789" y="483"/>
                </a:lnTo>
                <a:cubicBezTo>
                  <a:pt x="783" y="483"/>
                  <a:pt x="777" y="482"/>
                  <a:pt x="771" y="480"/>
                </a:cubicBezTo>
                <a:lnTo>
                  <a:pt x="767" y="478"/>
                </a:lnTo>
                <a:cubicBezTo>
                  <a:pt x="764" y="477"/>
                  <a:pt x="760" y="475"/>
                  <a:pt x="757" y="472"/>
                </a:cubicBezTo>
                <a:lnTo>
                  <a:pt x="753" y="469"/>
                </a:lnTo>
                <a:cubicBezTo>
                  <a:pt x="741" y="460"/>
                  <a:pt x="734" y="446"/>
                  <a:pt x="734" y="431"/>
                </a:cubicBezTo>
                <a:lnTo>
                  <a:pt x="734" y="420"/>
                </a:lnTo>
                <a:lnTo>
                  <a:pt x="735" y="416"/>
                </a:lnTo>
                <a:lnTo>
                  <a:pt x="828" y="437"/>
                </a:lnTo>
                <a:lnTo>
                  <a:pt x="828" y="438"/>
                </a:lnTo>
                <a:lnTo>
                  <a:pt x="829" y="431"/>
                </a:lnTo>
                <a:lnTo>
                  <a:pt x="827" y="440"/>
                </a:lnTo>
                <a:lnTo>
                  <a:pt x="826" y="445"/>
                </a:lnTo>
                <a:cubicBezTo>
                  <a:pt x="820" y="465"/>
                  <a:pt x="802" y="479"/>
                  <a:pt x="781" y="479"/>
                </a:cubicBezTo>
                <a:cubicBezTo>
                  <a:pt x="760" y="479"/>
                  <a:pt x="741" y="466"/>
                  <a:pt x="734" y="446"/>
                </a:cubicBezTo>
                <a:lnTo>
                  <a:pt x="733" y="443"/>
                </a:lnTo>
                <a:lnTo>
                  <a:pt x="732" y="439"/>
                </a:lnTo>
                <a:lnTo>
                  <a:pt x="741" y="455"/>
                </a:lnTo>
                <a:lnTo>
                  <a:pt x="737" y="451"/>
                </a:lnTo>
                <a:cubicBezTo>
                  <a:pt x="734" y="447"/>
                  <a:pt x="732" y="443"/>
                  <a:pt x="730" y="438"/>
                </a:cubicBezTo>
                <a:lnTo>
                  <a:pt x="726" y="429"/>
                </a:lnTo>
                <a:lnTo>
                  <a:pt x="732" y="439"/>
                </a:lnTo>
                <a:lnTo>
                  <a:pt x="728" y="433"/>
                </a:lnTo>
                <a:lnTo>
                  <a:pt x="734" y="440"/>
                </a:lnTo>
                <a:lnTo>
                  <a:pt x="730" y="436"/>
                </a:lnTo>
                <a:lnTo>
                  <a:pt x="804" y="429"/>
                </a:lnTo>
                <a:lnTo>
                  <a:pt x="803" y="431"/>
                </a:lnTo>
                <a:lnTo>
                  <a:pt x="811" y="404"/>
                </a:lnTo>
                <a:lnTo>
                  <a:pt x="811" y="407"/>
                </a:lnTo>
                <a:lnTo>
                  <a:pt x="811" y="410"/>
                </a:lnTo>
                <a:lnTo>
                  <a:pt x="811" y="412"/>
                </a:lnTo>
                <a:lnTo>
                  <a:pt x="716" y="400"/>
                </a:lnTo>
                <a:lnTo>
                  <a:pt x="717" y="396"/>
                </a:lnTo>
                <a:lnTo>
                  <a:pt x="716" y="408"/>
                </a:lnTo>
                <a:lnTo>
                  <a:pt x="716" y="402"/>
                </a:lnTo>
                <a:lnTo>
                  <a:pt x="735" y="441"/>
                </a:lnTo>
                <a:lnTo>
                  <a:pt x="731" y="438"/>
                </a:lnTo>
                <a:lnTo>
                  <a:pt x="740" y="443"/>
                </a:lnTo>
                <a:lnTo>
                  <a:pt x="736" y="441"/>
                </a:lnTo>
                <a:lnTo>
                  <a:pt x="755" y="445"/>
                </a:lnTo>
                <a:lnTo>
                  <a:pt x="754" y="445"/>
                </a:lnTo>
                <a:lnTo>
                  <a:pt x="802" y="402"/>
                </a:lnTo>
                <a:lnTo>
                  <a:pt x="801" y="407"/>
                </a:lnTo>
                <a:cubicBezTo>
                  <a:pt x="800" y="415"/>
                  <a:pt x="798" y="423"/>
                  <a:pt x="793" y="429"/>
                </a:cubicBezTo>
                <a:lnTo>
                  <a:pt x="791" y="432"/>
                </a:lnTo>
                <a:cubicBezTo>
                  <a:pt x="787" y="438"/>
                  <a:pt x="782" y="443"/>
                  <a:pt x="776" y="447"/>
                </a:cubicBezTo>
                <a:lnTo>
                  <a:pt x="774" y="448"/>
                </a:lnTo>
                <a:cubicBezTo>
                  <a:pt x="759" y="457"/>
                  <a:pt x="740" y="457"/>
                  <a:pt x="725" y="449"/>
                </a:cubicBezTo>
                <a:cubicBezTo>
                  <a:pt x="710" y="440"/>
                  <a:pt x="701" y="424"/>
                  <a:pt x="701" y="407"/>
                </a:cubicBezTo>
                <a:lnTo>
                  <a:pt x="701" y="405"/>
                </a:lnTo>
                <a:lnTo>
                  <a:pt x="701" y="408"/>
                </a:lnTo>
                <a:lnTo>
                  <a:pt x="701" y="405"/>
                </a:lnTo>
                <a:lnTo>
                  <a:pt x="700" y="402"/>
                </a:lnTo>
                <a:lnTo>
                  <a:pt x="700" y="400"/>
                </a:lnTo>
                <a:lnTo>
                  <a:pt x="768" y="431"/>
                </a:lnTo>
                <a:lnTo>
                  <a:pt x="767" y="431"/>
                </a:lnTo>
                <a:lnTo>
                  <a:pt x="793" y="396"/>
                </a:lnTo>
                <a:lnTo>
                  <a:pt x="792" y="399"/>
                </a:lnTo>
                <a:cubicBezTo>
                  <a:pt x="792" y="402"/>
                  <a:pt x="791" y="404"/>
                  <a:pt x="791" y="407"/>
                </a:cubicBezTo>
                <a:lnTo>
                  <a:pt x="789" y="413"/>
                </a:lnTo>
                <a:cubicBezTo>
                  <a:pt x="788" y="416"/>
                  <a:pt x="786" y="419"/>
                  <a:pt x="785" y="421"/>
                </a:cubicBezTo>
                <a:lnTo>
                  <a:pt x="783" y="425"/>
                </a:lnTo>
                <a:cubicBezTo>
                  <a:pt x="781" y="428"/>
                  <a:pt x="778" y="432"/>
                  <a:pt x="775" y="435"/>
                </a:cubicBezTo>
                <a:lnTo>
                  <a:pt x="773" y="436"/>
                </a:lnTo>
                <a:cubicBezTo>
                  <a:pt x="760" y="450"/>
                  <a:pt x="739" y="454"/>
                  <a:pt x="721" y="447"/>
                </a:cubicBezTo>
                <a:cubicBezTo>
                  <a:pt x="703" y="439"/>
                  <a:pt x="691" y="422"/>
                  <a:pt x="691" y="402"/>
                </a:cubicBezTo>
                <a:lnTo>
                  <a:pt x="691" y="398"/>
                </a:lnTo>
                <a:lnTo>
                  <a:pt x="691" y="393"/>
                </a:lnTo>
                <a:lnTo>
                  <a:pt x="739" y="441"/>
                </a:lnTo>
                <a:lnTo>
                  <a:pt x="737" y="441"/>
                </a:lnTo>
                <a:lnTo>
                  <a:pt x="735" y="441"/>
                </a:lnTo>
                <a:cubicBezTo>
                  <a:pt x="714" y="441"/>
                  <a:pt x="696" y="428"/>
                  <a:pt x="689" y="408"/>
                </a:cubicBezTo>
                <a:lnTo>
                  <a:pt x="686" y="398"/>
                </a:lnTo>
                <a:lnTo>
                  <a:pt x="685" y="390"/>
                </a:lnTo>
                <a:lnTo>
                  <a:pt x="684" y="383"/>
                </a:lnTo>
                <a:cubicBezTo>
                  <a:pt x="684" y="381"/>
                  <a:pt x="683" y="379"/>
                  <a:pt x="683" y="376"/>
                </a:cubicBezTo>
                <a:lnTo>
                  <a:pt x="683" y="374"/>
                </a:lnTo>
                <a:lnTo>
                  <a:pt x="683" y="373"/>
                </a:lnTo>
                <a:lnTo>
                  <a:pt x="779" y="373"/>
                </a:lnTo>
                <a:lnTo>
                  <a:pt x="779" y="381"/>
                </a:lnTo>
                <a:lnTo>
                  <a:pt x="779" y="383"/>
                </a:lnTo>
                <a:lnTo>
                  <a:pt x="779" y="389"/>
                </a:lnTo>
                <a:cubicBezTo>
                  <a:pt x="779" y="392"/>
                  <a:pt x="779" y="394"/>
                  <a:pt x="778" y="396"/>
                </a:cubicBezTo>
                <a:lnTo>
                  <a:pt x="778" y="400"/>
                </a:lnTo>
                <a:cubicBezTo>
                  <a:pt x="776" y="415"/>
                  <a:pt x="766" y="428"/>
                  <a:pt x="753" y="435"/>
                </a:cubicBezTo>
                <a:cubicBezTo>
                  <a:pt x="739" y="443"/>
                  <a:pt x="723" y="443"/>
                  <a:pt x="709" y="436"/>
                </a:cubicBezTo>
                <a:lnTo>
                  <a:pt x="708" y="435"/>
                </a:lnTo>
                <a:cubicBezTo>
                  <a:pt x="699" y="431"/>
                  <a:pt x="691" y="423"/>
                  <a:pt x="687" y="414"/>
                </a:cubicBezTo>
                <a:lnTo>
                  <a:pt x="685" y="411"/>
                </a:lnTo>
                <a:lnTo>
                  <a:pt x="682" y="405"/>
                </a:lnTo>
                <a:cubicBezTo>
                  <a:pt x="677" y="395"/>
                  <a:pt x="676" y="385"/>
                  <a:pt x="678" y="374"/>
                </a:cubicBezTo>
                <a:lnTo>
                  <a:pt x="679" y="369"/>
                </a:lnTo>
                <a:lnTo>
                  <a:pt x="686" y="405"/>
                </a:lnTo>
                <a:lnTo>
                  <a:pt x="684" y="402"/>
                </a:lnTo>
                <a:lnTo>
                  <a:pt x="700" y="417"/>
                </a:lnTo>
                <a:lnTo>
                  <a:pt x="697" y="415"/>
                </a:lnTo>
                <a:lnTo>
                  <a:pt x="744" y="415"/>
                </a:lnTo>
                <a:lnTo>
                  <a:pt x="739" y="418"/>
                </a:lnTo>
                <a:lnTo>
                  <a:pt x="735" y="420"/>
                </a:lnTo>
                <a:cubicBezTo>
                  <a:pt x="720" y="429"/>
                  <a:pt x="702" y="428"/>
                  <a:pt x="688" y="420"/>
                </a:cubicBezTo>
                <a:lnTo>
                  <a:pt x="684" y="418"/>
                </a:lnTo>
                <a:cubicBezTo>
                  <a:pt x="680" y="416"/>
                  <a:pt x="677" y="413"/>
                  <a:pt x="674" y="410"/>
                </a:cubicBezTo>
                <a:lnTo>
                  <a:pt x="671" y="407"/>
                </a:lnTo>
                <a:lnTo>
                  <a:pt x="705" y="421"/>
                </a:lnTo>
                <a:lnTo>
                  <a:pt x="699" y="421"/>
                </a:lnTo>
                <a:lnTo>
                  <a:pt x="699" y="325"/>
                </a:lnTo>
                <a:lnTo>
                  <a:pt x="700" y="325"/>
                </a:lnTo>
                <a:lnTo>
                  <a:pt x="700" y="421"/>
                </a:lnTo>
                <a:lnTo>
                  <a:pt x="697" y="421"/>
                </a:lnTo>
                <a:lnTo>
                  <a:pt x="693" y="421"/>
                </a:lnTo>
                <a:lnTo>
                  <a:pt x="689" y="421"/>
                </a:lnTo>
                <a:lnTo>
                  <a:pt x="686" y="421"/>
                </a:lnTo>
                <a:cubicBezTo>
                  <a:pt x="664" y="421"/>
                  <a:pt x="645" y="406"/>
                  <a:pt x="639" y="385"/>
                </a:cubicBezTo>
                <a:lnTo>
                  <a:pt x="641" y="389"/>
                </a:lnTo>
                <a:lnTo>
                  <a:pt x="640" y="387"/>
                </a:lnTo>
                <a:lnTo>
                  <a:pt x="684" y="417"/>
                </a:lnTo>
                <a:lnTo>
                  <a:pt x="683" y="417"/>
                </a:lnTo>
                <a:lnTo>
                  <a:pt x="682" y="417"/>
                </a:lnTo>
                <a:cubicBezTo>
                  <a:pt x="667" y="417"/>
                  <a:pt x="653" y="410"/>
                  <a:pt x="644" y="397"/>
                </a:cubicBezTo>
                <a:cubicBezTo>
                  <a:pt x="635" y="385"/>
                  <a:pt x="632" y="368"/>
                  <a:pt x="637" y="354"/>
                </a:cubicBezTo>
                <a:lnTo>
                  <a:pt x="638" y="351"/>
                </a:lnTo>
                <a:lnTo>
                  <a:pt x="639" y="346"/>
                </a:lnTo>
                <a:lnTo>
                  <a:pt x="685" y="407"/>
                </a:lnTo>
                <a:lnTo>
                  <a:pt x="684" y="407"/>
                </a:lnTo>
                <a:lnTo>
                  <a:pt x="679" y="407"/>
                </a:lnTo>
                <a:cubicBezTo>
                  <a:pt x="664" y="407"/>
                  <a:pt x="649" y="400"/>
                  <a:pt x="640" y="387"/>
                </a:cubicBezTo>
                <a:lnTo>
                  <a:pt x="637" y="382"/>
                </a:lnTo>
                <a:cubicBezTo>
                  <a:pt x="634" y="378"/>
                  <a:pt x="632" y="374"/>
                  <a:pt x="630" y="370"/>
                </a:cubicBezTo>
                <a:lnTo>
                  <a:pt x="628" y="364"/>
                </a:lnTo>
                <a:lnTo>
                  <a:pt x="629" y="364"/>
                </a:lnTo>
                <a:lnTo>
                  <a:pt x="627" y="360"/>
                </a:lnTo>
                <a:lnTo>
                  <a:pt x="671" y="388"/>
                </a:lnTo>
                <a:lnTo>
                  <a:pt x="670" y="388"/>
                </a:lnTo>
                <a:cubicBezTo>
                  <a:pt x="659" y="388"/>
                  <a:pt x="648" y="385"/>
                  <a:pt x="639" y="377"/>
                </a:cubicBezTo>
                <a:lnTo>
                  <a:pt x="633" y="372"/>
                </a:lnTo>
                <a:cubicBezTo>
                  <a:pt x="630" y="369"/>
                  <a:pt x="627" y="366"/>
                  <a:pt x="624" y="362"/>
                </a:cubicBezTo>
                <a:lnTo>
                  <a:pt x="622" y="359"/>
                </a:lnTo>
                <a:lnTo>
                  <a:pt x="633" y="371"/>
                </a:lnTo>
                <a:lnTo>
                  <a:pt x="631" y="369"/>
                </a:lnTo>
                <a:lnTo>
                  <a:pt x="705" y="349"/>
                </a:lnTo>
                <a:lnTo>
                  <a:pt x="702" y="355"/>
                </a:lnTo>
                <a:lnTo>
                  <a:pt x="700" y="360"/>
                </a:lnTo>
                <a:cubicBezTo>
                  <a:pt x="691" y="381"/>
                  <a:pt x="668" y="392"/>
                  <a:pt x="646" y="387"/>
                </a:cubicBezTo>
                <a:cubicBezTo>
                  <a:pt x="624" y="383"/>
                  <a:pt x="608" y="363"/>
                  <a:pt x="608" y="340"/>
                </a:cubicBezTo>
                <a:lnTo>
                  <a:pt x="608" y="339"/>
                </a:lnTo>
                <a:lnTo>
                  <a:pt x="608" y="335"/>
                </a:lnTo>
                <a:lnTo>
                  <a:pt x="618" y="365"/>
                </a:lnTo>
                <a:lnTo>
                  <a:pt x="615" y="360"/>
                </a:lnTo>
                <a:cubicBezTo>
                  <a:pt x="612" y="357"/>
                  <a:pt x="610" y="353"/>
                  <a:pt x="608" y="349"/>
                </a:cubicBezTo>
                <a:lnTo>
                  <a:pt x="606" y="344"/>
                </a:lnTo>
                <a:lnTo>
                  <a:pt x="617" y="360"/>
                </a:lnTo>
                <a:lnTo>
                  <a:pt x="614" y="357"/>
                </a:lnTo>
                <a:lnTo>
                  <a:pt x="623" y="364"/>
                </a:lnTo>
                <a:lnTo>
                  <a:pt x="620" y="363"/>
                </a:lnTo>
                <a:lnTo>
                  <a:pt x="685" y="348"/>
                </a:lnTo>
                <a:lnTo>
                  <a:pt x="684" y="350"/>
                </a:lnTo>
                <a:lnTo>
                  <a:pt x="691" y="331"/>
                </a:lnTo>
                <a:lnTo>
                  <a:pt x="691" y="334"/>
                </a:lnTo>
                <a:cubicBezTo>
                  <a:pt x="690" y="339"/>
                  <a:pt x="688" y="345"/>
                  <a:pt x="685" y="350"/>
                </a:cubicBezTo>
                <a:lnTo>
                  <a:pt x="683" y="353"/>
                </a:lnTo>
                <a:cubicBezTo>
                  <a:pt x="681" y="357"/>
                  <a:pt x="678" y="360"/>
                  <a:pt x="675" y="363"/>
                </a:cubicBezTo>
                <a:lnTo>
                  <a:pt x="674" y="365"/>
                </a:lnTo>
                <a:cubicBezTo>
                  <a:pt x="663" y="376"/>
                  <a:pt x="648" y="381"/>
                  <a:pt x="632" y="378"/>
                </a:cubicBezTo>
                <a:cubicBezTo>
                  <a:pt x="617" y="376"/>
                  <a:pt x="604" y="366"/>
                  <a:pt x="597" y="352"/>
                </a:cubicBezTo>
                <a:lnTo>
                  <a:pt x="596" y="350"/>
                </a:lnTo>
                <a:cubicBezTo>
                  <a:pt x="595" y="348"/>
                  <a:pt x="594" y="346"/>
                  <a:pt x="593" y="344"/>
                </a:cubicBezTo>
                <a:lnTo>
                  <a:pt x="592" y="341"/>
                </a:lnTo>
                <a:lnTo>
                  <a:pt x="653" y="372"/>
                </a:lnTo>
                <a:lnTo>
                  <a:pt x="652" y="372"/>
                </a:lnTo>
                <a:cubicBezTo>
                  <a:pt x="643" y="375"/>
                  <a:pt x="634" y="375"/>
                  <a:pt x="625" y="373"/>
                </a:cubicBezTo>
                <a:lnTo>
                  <a:pt x="623" y="373"/>
                </a:lnTo>
                <a:cubicBezTo>
                  <a:pt x="609" y="369"/>
                  <a:pt x="597" y="359"/>
                  <a:pt x="591" y="346"/>
                </a:cubicBezTo>
                <a:lnTo>
                  <a:pt x="588" y="340"/>
                </a:lnTo>
                <a:lnTo>
                  <a:pt x="594" y="349"/>
                </a:lnTo>
                <a:lnTo>
                  <a:pt x="591" y="345"/>
                </a:lnTo>
                <a:lnTo>
                  <a:pt x="663" y="350"/>
                </a:lnTo>
                <a:lnTo>
                  <a:pt x="661" y="352"/>
                </a:lnTo>
                <a:lnTo>
                  <a:pt x="672" y="337"/>
                </a:lnTo>
                <a:lnTo>
                  <a:pt x="669" y="343"/>
                </a:lnTo>
                <a:lnTo>
                  <a:pt x="667" y="346"/>
                </a:lnTo>
                <a:cubicBezTo>
                  <a:pt x="665" y="351"/>
                  <a:pt x="662" y="355"/>
                  <a:pt x="658" y="358"/>
                </a:cubicBezTo>
                <a:lnTo>
                  <a:pt x="657" y="360"/>
                </a:lnTo>
                <a:cubicBezTo>
                  <a:pt x="647" y="370"/>
                  <a:pt x="632" y="375"/>
                  <a:pt x="618" y="374"/>
                </a:cubicBezTo>
                <a:cubicBezTo>
                  <a:pt x="603" y="372"/>
                  <a:pt x="590" y="364"/>
                  <a:pt x="582" y="351"/>
                </a:cubicBezTo>
                <a:lnTo>
                  <a:pt x="580" y="347"/>
                </a:lnTo>
                <a:cubicBezTo>
                  <a:pt x="578" y="345"/>
                  <a:pt x="577" y="342"/>
                  <a:pt x="575" y="338"/>
                </a:cubicBezTo>
                <a:lnTo>
                  <a:pt x="573" y="333"/>
                </a:lnTo>
                <a:cubicBezTo>
                  <a:pt x="568" y="318"/>
                  <a:pt x="570" y="302"/>
                  <a:pt x="579" y="289"/>
                </a:cubicBezTo>
                <a:cubicBezTo>
                  <a:pt x="588" y="276"/>
                  <a:pt x="603" y="268"/>
                  <a:pt x="618" y="268"/>
                </a:cubicBezTo>
                <a:lnTo>
                  <a:pt x="619" y="268"/>
                </a:lnTo>
                <a:lnTo>
                  <a:pt x="573" y="306"/>
                </a:lnTo>
                <a:lnTo>
                  <a:pt x="574" y="302"/>
                </a:lnTo>
                <a:lnTo>
                  <a:pt x="573" y="317"/>
                </a:lnTo>
                <a:lnTo>
                  <a:pt x="572" y="312"/>
                </a:lnTo>
                <a:lnTo>
                  <a:pt x="620" y="355"/>
                </a:lnTo>
                <a:lnTo>
                  <a:pt x="617" y="355"/>
                </a:lnTo>
                <a:lnTo>
                  <a:pt x="614" y="355"/>
                </a:lnTo>
                <a:cubicBezTo>
                  <a:pt x="594" y="355"/>
                  <a:pt x="576" y="342"/>
                  <a:pt x="569" y="323"/>
                </a:cubicBezTo>
                <a:lnTo>
                  <a:pt x="568" y="318"/>
                </a:lnTo>
                <a:lnTo>
                  <a:pt x="566" y="314"/>
                </a:lnTo>
                <a:lnTo>
                  <a:pt x="657" y="313"/>
                </a:lnTo>
                <a:lnTo>
                  <a:pt x="656" y="314"/>
                </a:lnTo>
                <a:lnTo>
                  <a:pt x="658" y="307"/>
                </a:lnTo>
                <a:lnTo>
                  <a:pt x="656" y="315"/>
                </a:lnTo>
                <a:lnTo>
                  <a:pt x="655" y="321"/>
                </a:lnTo>
                <a:lnTo>
                  <a:pt x="654" y="322"/>
                </a:lnTo>
                <a:cubicBezTo>
                  <a:pt x="649" y="338"/>
                  <a:pt x="636" y="350"/>
                  <a:pt x="619" y="354"/>
                </a:cubicBezTo>
                <a:cubicBezTo>
                  <a:pt x="603" y="358"/>
                  <a:pt x="586" y="353"/>
                  <a:pt x="575" y="341"/>
                </a:cubicBezTo>
                <a:lnTo>
                  <a:pt x="573" y="339"/>
                </a:lnTo>
                <a:cubicBezTo>
                  <a:pt x="571" y="337"/>
                  <a:pt x="569" y="335"/>
                  <a:pt x="567" y="332"/>
                </a:cubicBezTo>
                <a:lnTo>
                  <a:pt x="565" y="329"/>
                </a:lnTo>
                <a:cubicBezTo>
                  <a:pt x="561" y="323"/>
                  <a:pt x="558" y="315"/>
                  <a:pt x="557" y="307"/>
                </a:cubicBezTo>
                <a:lnTo>
                  <a:pt x="557" y="302"/>
                </a:lnTo>
                <a:cubicBezTo>
                  <a:pt x="555" y="289"/>
                  <a:pt x="560" y="275"/>
                  <a:pt x="569" y="265"/>
                </a:cubicBezTo>
                <a:cubicBezTo>
                  <a:pt x="578" y="255"/>
                  <a:pt x="591" y="249"/>
                  <a:pt x="604" y="249"/>
                </a:cubicBezTo>
                <a:lnTo>
                  <a:pt x="605" y="249"/>
                </a:lnTo>
                <a:cubicBezTo>
                  <a:pt x="628" y="249"/>
                  <a:pt x="647" y="265"/>
                  <a:pt x="652" y="286"/>
                </a:cubicBezTo>
                <a:cubicBezTo>
                  <a:pt x="657" y="308"/>
                  <a:pt x="647" y="330"/>
                  <a:pt x="627" y="340"/>
                </a:cubicBezTo>
                <a:lnTo>
                  <a:pt x="625" y="341"/>
                </a:lnTo>
                <a:cubicBezTo>
                  <a:pt x="613" y="348"/>
                  <a:pt x="598" y="348"/>
                  <a:pt x="586" y="343"/>
                </a:cubicBezTo>
                <a:lnTo>
                  <a:pt x="583" y="342"/>
                </a:lnTo>
                <a:cubicBezTo>
                  <a:pt x="572" y="338"/>
                  <a:pt x="563" y="329"/>
                  <a:pt x="558" y="319"/>
                </a:cubicBezTo>
                <a:lnTo>
                  <a:pt x="557" y="316"/>
                </a:lnTo>
                <a:lnTo>
                  <a:pt x="554" y="310"/>
                </a:lnTo>
                <a:lnTo>
                  <a:pt x="552" y="305"/>
                </a:lnTo>
                <a:lnTo>
                  <a:pt x="558" y="316"/>
                </a:lnTo>
                <a:lnTo>
                  <a:pt x="556" y="313"/>
                </a:lnTo>
                <a:lnTo>
                  <a:pt x="609" y="329"/>
                </a:lnTo>
                <a:lnTo>
                  <a:pt x="606" y="330"/>
                </a:lnTo>
                <a:lnTo>
                  <a:pt x="630" y="312"/>
                </a:lnTo>
                <a:lnTo>
                  <a:pt x="627" y="316"/>
                </a:lnTo>
                <a:lnTo>
                  <a:pt x="634" y="301"/>
                </a:lnTo>
                <a:lnTo>
                  <a:pt x="633" y="306"/>
                </a:lnTo>
                <a:lnTo>
                  <a:pt x="634" y="299"/>
                </a:lnTo>
                <a:lnTo>
                  <a:pt x="634" y="303"/>
                </a:lnTo>
                <a:cubicBezTo>
                  <a:pt x="630" y="329"/>
                  <a:pt x="608" y="347"/>
                  <a:pt x="583" y="345"/>
                </a:cubicBezTo>
                <a:cubicBezTo>
                  <a:pt x="558" y="344"/>
                  <a:pt x="538" y="323"/>
                  <a:pt x="538" y="297"/>
                </a:cubicBezTo>
                <a:lnTo>
                  <a:pt x="538" y="298"/>
                </a:lnTo>
                <a:lnTo>
                  <a:pt x="538" y="292"/>
                </a:lnTo>
                <a:lnTo>
                  <a:pt x="570" y="334"/>
                </a:lnTo>
                <a:lnTo>
                  <a:pt x="569" y="333"/>
                </a:lnTo>
                <a:lnTo>
                  <a:pt x="596" y="334"/>
                </a:lnTo>
                <a:lnTo>
                  <a:pt x="594" y="335"/>
                </a:lnTo>
                <a:cubicBezTo>
                  <a:pt x="590" y="335"/>
                  <a:pt x="586" y="336"/>
                  <a:pt x="582" y="336"/>
                </a:cubicBezTo>
                <a:lnTo>
                  <a:pt x="581" y="336"/>
                </a:lnTo>
                <a:cubicBezTo>
                  <a:pt x="555" y="336"/>
                  <a:pt x="533" y="314"/>
                  <a:pt x="533" y="288"/>
                </a:cubicBezTo>
                <a:lnTo>
                  <a:pt x="533" y="286"/>
                </a:lnTo>
                <a:lnTo>
                  <a:pt x="534" y="295"/>
                </a:lnTo>
                <a:lnTo>
                  <a:pt x="534" y="293"/>
                </a:lnTo>
                <a:lnTo>
                  <a:pt x="581" y="331"/>
                </a:lnTo>
                <a:lnTo>
                  <a:pt x="574" y="331"/>
                </a:lnTo>
                <a:lnTo>
                  <a:pt x="614" y="310"/>
                </a:lnTo>
                <a:lnTo>
                  <a:pt x="612" y="313"/>
                </a:lnTo>
                <a:cubicBezTo>
                  <a:pt x="608" y="319"/>
                  <a:pt x="603" y="324"/>
                  <a:pt x="597" y="328"/>
                </a:cubicBezTo>
                <a:lnTo>
                  <a:pt x="595" y="329"/>
                </a:lnTo>
                <a:cubicBezTo>
                  <a:pt x="573" y="342"/>
                  <a:pt x="545" y="336"/>
                  <a:pt x="531" y="316"/>
                </a:cubicBezTo>
                <a:lnTo>
                  <a:pt x="528" y="312"/>
                </a:lnTo>
                <a:cubicBezTo>
                  <a:pt x="526" y="308"/>
                  <a:pt x="523" y="304"/>
                  <a:pt x="522" y="300"/>
                </a:cubicBezTo>
                <a:lnTo>
                  <a:pt x="520" y="294"/>
                </a:lnTo>
                <a:cubicBezTo>
                  <a:pt x="519" y="290"/>
                  <a:pt x="518" y="287"/>
                  <a:pt x="518" y="283"/>
                </a:cubicBezTo>
                <a:lnTo>
                  <a:pt x="517" y="274"/>
                </a:lnTo>
                <a:lnTo>
                  <a:pt x="518" y="282"/>
                </a:lnTo>
                <a:lnTo>
                  <a:pt x="517" y="279"/>
                </a:lnTo>
                <a:lnTo>
                  <a:pt x="530" y="299"/>
                </a:lnTo>
                <a:lnTo>
                  <a:pt x="529" y="298"/>
                </a:lnTo>
                <a:lnTo>
                  <a:pt x="610" y="264"/>
                </a:lnTo>
                <a:lnTo>
                  <a:pt x="610" y="266"/>
                </a:lnTo>
                <a:lnTo>
                  <a:pt x="610" y="269"/>
                </a:lnTo>
                <a:lnTo>
                  <a:pt x="610" y="273"/>
                </a:lnTo>
                <a:lnTo>
                  <a:pt x="610" y="274"/>
                </a:lnTo>
                <a:cubicBezTo>
                  <a:pt x="610" y="298"/>
                  <a:pt x="592" y="319"/>
                  <a:pt x="568" y="322"/>
                </a:cubicBezTo>
                <a:cubicBezTo>
                  <a:pt x="544" y="325"/>
                  <a:pt x="522" y="309"/>
                  <a:pt x="516" y="286"/>
                </a:cubicBezTo>
                <a:lnTo>
                  <a:pt x="514" y="278"/>
                </a:lnTo>
                <a:lnTo>
                  <a:pt x="515" y="279"/>
                </a:lnTo>
                <a:lnTo>
                  <a:pt x="513" y="270"/>
                </a:lnTo>
                <a:lnTo>
                  <a:pt x="515" y="278"/>
                </a:lnTo>
                <a:lnTo>
                  <a:pt x="513" y="272"/>
                </a:lnTo>
                <a:lnTo>
                  <a:pt x="518" y="281"/>
                </a:lnTo>
                <a:lnTo>
                  <a:pt x="515" y="278"/>
                </a:lnTo>
                <a:lnTo>
                  <a:pt x="595" y="275"/>
                </a:lnTo>
                <a:lnTo>
                  <a:pt x="593" y="279"/>
                </a:lnTo>
                <a:lnTo>
                  <a:pt x="597" y="270"/>
                </a:lnTo>
                <a:lnTo>
                  <a:pt x="595" y="276"/>
                </a:lnTo>
                <a:cubicBezTo>
                  <a:pt x="588" y="295"/>
                  <a:pt x="570" y="307"/>
                  <a:pt x="550" y="307"/>
                </a:cubicBezTo>
                <a:lnTo>
                  <a:pt x="545" y="307"/>
                </a:lnTo>
                <a:cubicBezTo>
                  <a:pt x="522" y="307"/>
                  <a:pt x="502" y="291"/>
                  <a:pt x="498" y="268"/>
                </a:cubicBezTo>
                <a:lnTo>
                  <a:pt x="497" y="263"/>
                </a:lnTo>
                <a:cubicBezTo>
                  <a:pt x="496" y="260"/>
                  <a:pt x="496" y="257"/>
                  <a:pt x="496" y="254"/>
                </a:cubicBezTo>
                <a:lnTo>
                  <a:pt x="496" y="250"/>
                </a:lnTo>
                <a:cubicBezTo>
                  <a:pt x="496" y="226"/>
                  <a:pt x="514" y="205"/>
                  <a:pt x="538" y="202"/>
                </a:cubicBezTo>
                <a:cubicBezTo>
                  <a:pt x="562" y="199"/>
                  <a:pt x="585" y="215"/>
                  <a:pt x="591" y="238"/>
                </a:cubicBezTo>
                <a:lnTo>
                  <a:pt x="592" y="242"/>
                </a:lnTo>
                <a:cubicBezTo>
                  <a:pt x="592" y="245"/>
                  <a:pt x="593" y="247"/>
                  <a:pt x="593" y="250"/>
                </a:cubicBezTo>
                <a:lnTo>
                  <a:pt x="593" y="255"/>
                </a:lnTo>
                <a:cubicBezTo>
                  <a:pt x="594" y="269"/>
                  <a:pt x="590" y="282"/>
                  <a:pt x="581" y="292"/>
                </a:cubicBezTo>
                <a:cubicBezTo>
                  <a:pt x="572" y="302"/>
                  <a:pt x="559" y="307"/>
                  <a:pt x="545" y="307"/>
                </a:cubicBezTo>
                <a:lnTo>
                  <a:pt x="543" y="307"/>
                </a:lnTo>
                <a:cubicBezTo>
                  <a:pt x="524" y="307"/>
                  <a:pt x="506" y="295"/>
                  <a:pt x="499" y="277"/>
                </a:cubicBezTo>
                <a:lnTo>
                  <a:pt x="495" y="268"/>
                </a:lnTo>
                <a:lnTo>
                  <a:pt x="493" y="261"/>
                </a:lnTo>
                <a:lnTo>
                  <a:pt x="505" y="279"/>
                </a:lnTo>
                <a:lnTo>
                  <a:pt x="500" y="275"/>
                </a:lnTo>
                <a:lnTo>
                  <a:pt x="528" y="289"/>
                </a:lnTo>
                <a:lnTo>
                  <a:pt x="524" y="288"/>
                </a:lnTo>
                <a:lnTo>
                  <a:pt x="573" y="262"/>
                </a:lnTo>
                <a:lnTo>
                  <a:pt x="571" y="265"/>
                </a:lnTo>
                <a:lnTo>
                  <a:pt x="575" y="254"/>
                </a:lnTo>
                <a:lnTo>
                  <a:pt x="575" y="253"/>
                </a:lnTo>
                <a:lnTo>
                  <a:pt x="574" y="262"/>
                </a:lnTo>
                <a:lnTo>
                  <a:pt x="574" y="264"/>
                </a:lnTo>
                <a:cubicBezTo>
                  <a:pt x="569" y="289"/>
                  <a:pt x="546" y="305"/>
                  <a:pt x="522" y="303"/>
                </a:cubicBezTo>
                <a:cubicBezTo>
                  <a:pt x="497" y="300"/>
                  <a:pt x="478" y="280"/>
                  <a:pt x="478" y="255"/>
                </a:cubicBezTo>
                <a:lnTo>
                  <a:pt x="478" y="254"/>
                </a:lnTo>
                <a:lnTo>
                  <a:pt x="478" y="250"/>
                </a:lnTo>
                <a:cubicBezTo>
                  <a:pt x="478" y="248"/>
                  <a:pt x="479" y="245"/>
                  <a:pt x="479" y="243"/>
                </a:cubicBezTo>
                <a:lnTo>
                  <a:pt x="480" y="240"/>
                </a:lnTo>
                <a:lnTo>
                  <a:pt x="479" y="247"/>
                </a:lnTo>
                <a:lnTo>
                  <a:pt x="479" y="245"/>
                </a:lnTo>
                <a:lnTo>
                  <a:pt x="575" y="245"/>
                </a:lnTo>
                <a:lnTo>
                  <a:pt x="575" y="247"/>
                </a:lnTo>
                <a:cubicBezTo>
                  <a:pt x="575" y="254"/>
                  <a:pt x="574" y="260"/>
                  <a:pt x="572" y="265"/>
                </a:cubicBezTo>
                <a:lnTo>
                  <a:pt x="571" y="268"/>
                </a:lnTo>
                <a:cubicBezTo>
                  <a:pt x="564" y="284"/>
                  <a:pt x="549" y="296"/>
                  <a:pt x="531" y="298"/>
                </a:cubicBezTo>
                <a:cubicBezTo>
                  <a:pt x="513" y="300"/>
                  <a:pt x="496" y="291"/>
                  <a:pt x="486" y="277"/>
                </a:cubicBezTo>
                <a:lnTo>
                  <a:pt x="485" y="275"/>
                </a:lnTo>
                <a:cubicBezTo>
                  <a:pt x="483" y="272"/>
                  <a:pt x="481" y="268"/>
                  <a:pt x="479" y="264"/>
                </a:cubicBezTo>
                <a:lnTo>
                  <a:pt x="478" y="261"/>
                </a:lnTo>
                <a:lnTo>
                  <a:pt x="490" y="279"/>
                </a:lnTo>
                <a:lnTo>
                  <a:pt x="491" y="280"/>
                </a:lnTo>
                <a:lnTo>
                  <a:pt x="488" y="278"/>
                </a:lnTo>
                <a:lnTo>
                  <a:pt x="566" y="250"/>
                </a:lnTo>
                <a:lnTo>
                  <a:pt x="565" y="252"/>
                </a:lnTo>
                <a:lnTo>
                  <a:pt x="566" y="243"/>
                </a:lnTo>
                <a:lnTo>
                  <a:pt x="566" y="245"/>
                </a:lnTo>
                <a:cubicBezTo>
                  <a:pt x="566" y="268"/>
                  <a:pt x="550" y="288"/>
                  <a:pt x="527" y="293"/>
                </a:cubicBezTo>
                <a:cubicBezTo>
                  <a:pt x="504" y="297"/>
                  <a:pt x="482" y="285"/>
                  <a:pt x="473" y="263"/>
                </a:cubicBezTo>
                <a:lnTo>
                  <a:pt x="472" y="261"/>
                </a:lnTo>
                <a:lnTo>
                  <a:pt x="476" y="268"/>
                </a:lnTo>
                <a:lnTo>
                  <a:pt x="474" y="265"/>
                </a:lnTo>
                <a:lnTo>
                  <a:pt x="547" y="277"/>
                </a:lnTo>
                <a:lnTo>
                  <a:pt x="543" y="280"/>
                </a:lnTo>
                <a:cubicBezTo>
                  <a:pt x="541" y="282"/>
                  <a:pt x="538" y="284"/>
                  <a:pt x="536" y="285"/>
                </a:cubicBezTo>
                <a:lnTo>
                  <a:pt x="532" y="287"/>
                </a:lnTo>
                <a:cubicBezTo>
                  <a:pt x="517" y="296"/>
                  <a:pt x="499" y="296"/>
                  <a:pt x="484" y="287"/>
                </a:cubicBezTo>
                <a:cubicBezTo>
                  <a:pt x="470" y="278"/>
                  <a:pt x="460" y="263"/>
                  <a:pt x="460" y="245"/>
                </a:cubicBezTo>
                <a:lnTo>
                  <a:pt x="461" y="236"/>
                </a:lnTo>
                <a:lnTo>
                  <a:pt x="461" y="228"/>
                </a:lnTo>
                <a:lnTo>
                  <a:pt x="473" y="263"/>
                </a:lnTo>
                <a:lnTo>
                  <a:pt x="469" y="258"/>
                </a:lnTo>
                <a:lnTo>
                  <a:pt x="505" y="274"/>
                </a:lnTo>
                <a:lnTo>
                  <a:pt x="501" y="274"/>
                </a:lnTo>
                <a:lnTo>
                  <a:pt x="544" y="248"/>
                </a:lnTo>
                <a:lnTo>
                  <a:pt x="539" y="256"/>
                </a:lnTo>
                <a:lnTo>
                  <a:pt x="538" y="258"/>
                </a:lnTo>
                <a:cubicBezTo>
                  <a:pt x="527" y="275"/>
                  <a:pt x="505" y="283"/>
                  <a:pt x="485" y="277"/>
                </a:cubicBezTo>
                <a:cubicBezTo>
                  <a:pt x="464" y="271"/>
                  <a:pt x="450" y="252"/>
                  <a:pt x="450" y="231"/>
                </a:cubicBezTo>
                <a:lnTo>
                  <a:pt x="451" y="223"/>
                </a:lnTo>
                <a:lnTo>
                  <a:pt x="451" y="219"/>
                </a:lnTo>
                <a:lnTo>
                  <a:pt x="451" y="219"/>
                </a:lnTo>
                <a:lnTo>
                  <a:pt x="451" y="217"/>
                </a:lnTo>
                <a:lnTo>
                  <a:pt x="547" y="217"/>
                </a:lnTo>
                <a:lnTo>
                  <a:pt x="547" y="218"/>
                </a:lnTo>
                <a:cubicBezTo>
                  <a:pt x="547" y="224"/>
                  <a:pt x="547" y="229"/>
                  <a:pt x="545" y="234"/>
                </a:cubicBezTo>
                <a:lnTo>
                  <a:pt x="544" y="237"/>
                </a:lnTo>
                <a:cubicBezTo>
                  <a:pt x="537" y="256"/>
                  <a:pt x="519" y="269"/>
                  <a:pt x="498" y="269"/>
                </a:cubicBezTo>
                <a:lnTo>
                  <a:pt x="496" y="269"/>
                </a:lnTo>
                <a:lnTo>
                  <a:pt x="493" y="269"/>
                </a:lnTo>
                <a:lnTo>
                  <a:pt x="535" y="244"/>
                </a:lnTo>
                <a:lnTo>
                  <a:pt x="531" y="252"/>
                </a:lnTo>
                <a:lnTo>
                  <a:pt x="528" y="256"/>
                </a:lnTo>
                <a:cubicBezTo>
                  <a:pt x="520" y="270"/>
                  <a:pt x="505" y="278"/>
                  <a:pt x="490" y="279"/>
                </a:cubicBezTo>
                <a:cubicBezTo>
                  <a:pt x="474" y="280"/>
                  <a:pt x="459" y="272"/>
                  <a:pt x="449" y="260"/>
                </a:cubicBezTo>
                <a:lnTo>
                  <a:pt x="446" y="256"/>
                </a:lnTo>
                <a:cubicBezTo>
                  <a:pt x="443" y="252"/>
                  <a:pt x="441" y="248"/>
                  <a:pt x="439" y="243"/>
                </a:cubicBezTo>
                <a:lnTo>
                  <a:pt x="437" y="238"/>
                </a:lnTo>
                <a:lnTo>
                  <a:pt x="482" y="269"/>
                </a:lnTo>
                <a:lnTo>
                  <a:pt x="481" y="269"/>
                </a:lnTo>
                <a:lnTo>
                  <a:pt x="529" y="226"/>
                </a:lnTo>
                <a:lnTo>
                  <a:pt x="529" y="226"/>
                </a:lnTo>
                <a:lnTo>
                  <a:pt x="529" y="231"/>
                </a:lnTo>
                <a:cubicBezTo>
                  <a:pt x="529" y="252"/>
                  <a:pt x="516" y="270"/>
                  <a:pt x="496" y="277"/>
                </a:cubicBezTo>
                <a:lnTo>
                  <a:pt x="495" y="277"/>
                </a:lnTo>
                <a:cubicBezTo>
                  <a:pt x="486" y="280"/>
                  <a:pt x="477" y="280"/>
                  <a:pt x="468" y="278"/>
                </a:cubicBezTo>
                <a:lnTo>
                  <a:pt x="466" y="278"/>
                </a:lnTo>
                <a:cubicBezTo>
                  <a:pt x="449" y="273"/>
                  <a:pt x="435" y="260"/>
                  <a:pt x="431" y="243"/>
                </a:cubicBezTo>
                <a:lnTo>
                  <a:pt x="429" y="233"/>
                </a:lnTo>
                <a:lnTo>
                  <a:pt x="428" y="230"/>
                </a:lnTo>
                <a:lnTo>
                  <a:pt x="442" y="256"/>
                </a:lnTo>
                <a:lnTo>
                  <a:pt x="441" y="255"/>
                </a:lnTo>
                <a:lnTo>
                  <a:pt x="522" y="228"/>
                </a:lnTo>
                <a:lnTo>
                  <a:pt x="522" y="229"/>
                </a:lnTo>
                <a:lnTo>
                  <a:pt x="522" y="235"/>
                </a:lnTo>
                <a:lnTo>
                  <a:pt x="521" y="244"/>
                </a:lnTo>
                <a:lnTo>
                  <a:pt x="520" y="247"/>
                </a:lnTo>
                <a:cubicBezTo>
                  <a:pt x="518" y="263"/>
                  <a:pt x="509" y="276"/>
                  <a:pt x="494" y="283"/>
                </a:cubicBezTo>
                <a:lnTo>
                  <a:pt x="493" y="284"/>
                </a:lnTo>
                <a:cubicBezTo>
                  <a:pt x="470" y="296"/>
                  <a:pt x="441" y="286"/>
                  <a:pt x="429" y="262"/>
                </a:cubicBezTo>
                <a:lnTo>
                  <a:pt x="428" y="260"/>
                </a:lnTo>
                <a:lnTo>
                  <a:pt x="434" y="270"/>
                </a:lnTo>
                <a:lnTo>
                  <a:pt x="432" y="267"/>
                </a:lnTo>
                <a:lnTo>
                  <a:pt x="498" y="273"/>
                </a:lnTo>
                <a:lnTo>
                  <a:pt x="496" y="275"/>
                </a:lnTo>
                <a:lnTo>
                  <a:pt x="503" y="268"/>
                </a:lnTo>
                <a:lnTo>
                  <a:pt x="501" y="270"/>
                </a:lnTo>
                <a:lnTo>
                  <a:pt x="491" y="201"/>
                </a:lnTo>
                <a:lnTo>
                  <a:pt x="492" y="202"/>
                </a:lnTo>
                <a:lnTo>
                  <a:pt x="439" y="202"/>
                </a:lnTo>
                <a:lnTo>
                  <a:pt x="440" y="201"/>
                </a:lnTo>
                <a:lnTo>
                  <a:pt x="420" y="232"/>
                </a:lnTo>
                <a:lnTo>
                  <a:pt x="421" y="226"/>
                </a:lnTo>
                <a:lnTo>
                  <a:pt x="420" y="235"/>
                </a:lnTo>
                <a:lnTo>
                  <a:pt x="420" y="232"/>
                </a:lnTo>
                <a:lnTo>
                  <a:pt x="420" y="231"/>
                </a:lnTo>
                <a:lnTo>
                  <a:pt x="515" y="240"/>
                </a:lnTo>
                <a:lnTo>
                  <a:pt x="515" y="239"/>
                </a:lnTo>
                <a:lnTo>
                  <a:pt x="514" y="248"/>
                </a:lnTo>
                <a:lnTo>
                  <a:pt x="513" y="253"/>
                </a:lnTo>
                <a:lnTo>
                  <a:pt x="514" y="242"/>
                </a:lnTo>
                <a:lnTo>
                  <a:pt x="514" y="245"/>
                </a:lnTo>
                <a:lnTo>
                  <a:pt x="420" y="230"/>
                </a:lnTo>
                <a:lnTo>
                  <a:pt x="420" y="231"/>
                </a:lnTo>
                <a:lnTo>
                  <a:pt x="421" y="227"/>
                </a:lnTo>
                <a:lnTo>
                  <a:pt x="467" y="288"/>
                </a:lnTo>
                <a:lnTo>
                  <a:pt x="467" y="288"/>
                </a:lnTo>
                <a:cubicBezTo>
                  <a:pt x="440" y="288"/>
                  <a:pt x="419" y="267"/>
                  <a:pt x="419" y="240"/>
                </a:cubicBezTo>
                <a:lnTo>
                  <a:pt x="419" y="237"/>
                </a:lnTo>
                <a:lnTo>
                  <a:pt x="419" y="236"/>
                </a:lnTo>
                <a:lnTo>
                  <a:pt x="515" y="236"/>
                </a:lnTo>
                <a:lnTo>
                  <a:pt x="515" y="238"/>
                </a:lnTo>
                <a:lnTo>
                  <a:pt x="515" y="241"/>
                </a:lnTo>
                <a:lnTo>
                  <a:pt x="515" y="244"/>
                </a:lnTo>
                <a:lnTo>
                  <a:pt x="510" y="223"/>
                </a:lnTo>
                <a:lnTo>
                  <a:pt x="510" y="224"/>
                </a:lnTo>
                <a:lnTo>
                  <a:pt x="419" y="245"/>
                </a:lnTo>
                <a:lnTo>
                  <a:pt x="420" y="238"/>
                </a:lnTo>
                <a:lnTo>
                  <a:pt x="420" y="239"/>
                </a:lnTo>
                <a:lnTo>
                  <a:pt x="420" y="231"/>
                </a:lnTo>
                <a:lnTo>
                  <a:pt x="420" y="227"/>
                </a:lnTo>
                <a:lnTo>
                  <a:pt x="434" y="261"/>
                </a:lnTo>
                <a:lnTo>
                  <a:pt x="433" y="260"/>
                </a:lnTo>
                <a:lnTo>
                  <a:pt x="510" y="248"/>
                </a:lnTo>
                <a:lnTo>
                  <a:pt x="509" y="250"/>
                </a:lnTo>
                <a:lnTo>
                  <a:pt x="509" y="250"/>
                </a:lnTo>
                <a:lnTo>
                  <a:pt x="507" y="254"/>
                </a:lnTo>
                <a:cubicBezTo>
                  <a:pt x="503" y="262"/>
                  <a:pt x="497" y="270"/>
                  <a:pt x="490" y="275"/>
                </a:cubicBezTo>
                <a:lnTo>
                  <a:pt x="488" y="276"/>
                </a:lnTo>
                <a:cubicBezTo>
                  <a:pt x="476" y="284"/>
                  <a:pt x="461" y="286"/>
                  <a:pt x="447" y="282"/>
                </a:cubicBezTo>
                <a:cubicBezTo>
                  <a:pt x="433" y="278"/>
                  <a:pt x="422" y="267"/>
                  <a:pt x="417" y="254"/>
                </a:cubicBezTo>
                <a:lnTo>
                  <a:pt x="416" y="251"/>
                </a:lnTo>
                <a:cubicBezTo>
                  <a:pt x="415" y="249"/>
                  <a:pt x="414" y="246"/>
                  <a:pt x="414" y="244"/>
                </a:cubicBezTo>
                <a:lnTo>
                  <a:pt x="412" y="238"/>
                </a:lnTo>
                <a:lnTo>
                  <a:pt x="411" y="233"/>
                </a:lnTo>
                <a:lnTo>
                  <a:pt x="417" y="249"/>
                </a:lnTo>
                <a:lnTo>
                  <a:pt x="416" y="246"/>
                </a:lnTo>
                <a:lnTo>
                  <a:pt x="486" y="260"/>
                </a:lnTo>
                <a:lnTo>
                  <a:pt x="484" y="261"/>
                </a:lnTo>
                <a:lnTo>
                  <a:pt x="495" y="250"/>
                </a:lnTo>
                <a:lnTo>
                  <a:pt x="495" y="250"/>
                </a:lnTo>
                <a:lnTo>
                  <a:pt x="493" y="253"/>
                </a:lnTo>
                <a:cubicBezTo>
                  <a:pt x="491" y="257"/>
                  <a:pt x="488" y="260"/>
                  <a:pt x="485" y="263"/>
                </a:cubicBezTo>
                <a:lnTo>
                  <a:pt x="483" y="265"/>
                </a:lnTo>
                <a:cubicBezTo>
                  <a:pt x="472" y="277"/>
                  <a:pt x="455" y="282"/>
                  <a:pt x="438" y="278"/>
                </a:cubicBezTo>
                <a:cubicBezTo>
                  <a:pt x="422" y="274"/>
                  <a:pt x="409" y="262"/>
                  <a:pt x="404" y="246"/>
                </a:cubicBezTo>
                <a:lnTo>
                  <a:pt x="403" y="245"/>
                </a:lnTo>
                <a:cubicBezTo>
                  <a:pt x="402" y="240"/>
                  <a:pt x="401" y="235"/>
                  <a:pt x="401" y="229"/>
                </a:cubicBezTo>
                <a:lnTo>
                  <a:pt x="401" y="231"/>
                </a:lnTo>
                <a:lnTo>
                  <a:pt x="401" y="226"/>
                </a:lnTo>
                <a:lnTo>
                  <a:pt x="490" y="246"/>
                </a:lnTo>
                <a:lnTo>
                  <a:pt x="488" y="249"/>
                </a:lnTo>
                <a:lnTo>
                  <a:pt x="487" y="251"/>
                </a:lnTo>
                <a:cubicBezTo>
                  <a:pt x="476" y="270"/>
                  <a:pt x="453" y="278"/>
                  <a:pt x="433" y="273"/>
                </a:cubicBezTo>
                <a:cubicBezTo>
                  <a:pt x="412" y="267"/>
                  <a:pt x="397" y="248"/>
                  <a:pt x="397" y="226"/>
                </a:cubicBezTo>
                <a:lnTo>
                  <a:pt x="397" y="221"/>
                </a:lnTo>
                <a:lnTo>
                  <a:pt x="397" y="218"/>
                </a:lnTo>
                <a:lnTo>
                  <a:pt x="397" y="217"/>
                </a:lnTo>
                <a:lnTo>
                  <a:pt x="493" y="217"/>
                </a:lnTo>
                <a:lnTo>
                  <a:pt x="493" y="218"/>
                </a:lnTo>
                <a:lnTo>
                  <a:pt x="493" y="221"/>
                </a:lnTo>
                <a:lnTo>
                  <a:pt x="493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1"/>
                </a:lnTo>
                <a:lnTo>
                  <a:pt x="445" y="269"/>
                </a:lnTo>
                <a:lnTo>
                  <a:pt x="444" y="269"/>
                </a:lnTo>
                <a:lnTo>
                  <a:pt x="444" y="173"/>
                </a:lnTo>
                <a:lnTo>
                  <a:pt x="445" y="173"/>
                </a:lnTo>
                <a:cubicBezTo>
                  <a:pt x="472" y="173"/>
                  <a:pt x="493" y="195"/>
                  <a:pt x="493" y="221"/>
                </a:cubicBezTo>
                <a:lnTo>
                  <a:pt x="493" y="224"/>
                </a:lnTo>
                <a:cubicBezTo>
                  <a:pt x="493" y="228"/>
                  <a:pt x="493" y="232"/>
                  <a:pt x="492" y="236"/>
                </a:cubicBezTo>
                <a:lnTo>
                  <a:pt x="492" y="238"/>
                </a:lnTo>
                <a:cubicBezTo>
                  <a:pt x="487" y="256"/>
                  <a:pt x="473" y="270"/>
                  <a:pt x="454" y="274"/>
                </a:cubicBezTo>
                <a:cubicBezTo>
                  <a:pt x="436" y="277"/>
                  <a:pt x="418" y="270"/>
                  <a:pt x="407" y="255"/>
                </a:cubicBezTo>
                <a:lnTo>
                  <a:pt x="405" y="253"/>
                </a:lnTo>
                <a:cubicBezTo>
                  <a:pt x="403" y="251"/>
                  <a:pt x="402" y="249"/>
                  <a:pt x="401" y="246"/>
                </a:cubicBezTo>
                <a:lnTo>
                  <a:pt x="399" y="243"/>
                </a:lnTo>
                <a:lnTo>
                  <a:pt x="442" y="269"/>
                </a:lnTo>
                <a:lnTo>
                  <a:pt x="438" y="269"/>
                </a:lnTo>
                <a:lnTo>
                  <a:pt x="486" y="221"/>
                </a:lnTo>
                <a:lnTo>
                  <a:pt x="486" y="225"/>
                </a:lnTo>
                <a:cubicBezTo>
                  <a:pt x="486" y="230"/>
                  <a:pt x="485" y="235"/>
                  <a:pt x="484" y="240"/>
                </a:cubicBezTo>
                <a:lnTo>
                  <a:pt x="483" y="242"/>
                </a:lnTo>
                <a:cubicBezTo>
                  <a:pt x="476" y="263"/>
                  <a:pt x="456" y="276"/>
                  <a:pt x="434" y="274"/>
                </a:cubicBezTo>
                <a:cubicBezTo>
                  <a:pt x="412" y="273"/>
                  <a:pt x="394" y="256"/>
                  <a:pt x="390" y="234"/>
                </a:cubicBezTo>
                <a:lnTo>
                  <a:pt x="390" y="233"/>
                </a:lnTo>
                <a:lnTo>
                  <a:pt x="390" y="234"/>
                </a:lnTo>
                <a:lnTo>
                  <a:pt x="389" y="229"/>
                </a:lnTo>
                <a:lnTo>
                  <a:pt x="396" y="243"/>
                </a:lnTo>
                <a:lnTo>
                  <a:pt x="395" y="241"/>
                </a:lnTo>
                <a:lnTo>
                  <a:pt x="471" y="241"/>
                </a:lnTo>
                <a:lnTo>
                  <a:pt x="470" y="243"/>
                </a:lnTo>
                <a:lnTo>
                  <a:pt x="478" y="224"/>
                </a:lnTo>
                <a:lnTo>
                  <a:pt x="476" y="232"/>
                </a:lnTo>
                <a:lnTo>
                  <a:pt x="475" y="237"/>
                </a:lnTo>
                <a:cubicBezTo>
                  <a:pt x="474" y="240"/>
                  <a:pt x="473" y="242"/>
                  <a:pt x="472" y="245"/>
                </a:cubicBezTo>
                <a:lnTo>
                  <a:pt x="470" y="248"/>
                </a:lnTo>
                <a:cubicBezTo>
                  <a:pt x="464" y="261"/>
                  <a:pt x="452" y="270"/>
                  <a:pt x="438" y="273"/>
                </a:cubicBezTo>
                <a:cubicBezTo>
                  <a:pt x="425" y="276"/>
                  <a:pt x="410" y="273"/>
                  <a:pt x="399" y="265"/>
                </a:cubicBezTo>
                <a:lnTo>
                  <a:pt x="397" y="263"/>
                </a:lnTo>
                <a:cubicBezTo>
                  <a:pt x="388" y="257"/>
                  <a:pt x="382" y="248"/>
                  <a:pt x="379" y="238"/>
                </a:cubicBezTo>
                <a:lnTo>
                  <a:pt x="378" y="235"/>
                </a:lnTo>
                <a:cubicBezTo>
                  <a:pt x="376" y="228"/>
                  <a:pt x="376" y="221"/>
                  <a:pt x="377" y="214"/>
                </a:cubicBezTo>
                <a:lnTo>
                  <a:pt x="378" y="211"/>
                </a:lnTo>
                <a:lnTo>
                  <a:pt x="377" y="218"/>
                </a:lnTo>
                <a:lnTo>
                  <a:pt x="377" y="217"/>
                </a:lnTo>
                <a:lnTo>
                  <a:pt x="470" y="235"/>
                </a:lnTo>
                <a:lnTo>
                  <a:pt x="471" y="231"/>
                </a:lnTo>
                <a:lnTo>
                  <a:pt x="470" y="233"/>
                </a:lnTo>
                <a:lnTo>
                  <a:pt x="393" y="184"/>
                </a:lnTo>
                <a:lnTo>
                  <a:pt x="395" y="183"/>
                </a:lnTo>
                <a:lnTo>
                  <a:pt x="398" y="180"/>
                </a:lnTo>
                <a:cubicBezTo>
                  <a:pt x="411" y="169"/>
                  <a:pt x="429" y="166"/>
                  <a:pt x="445" y="172"/>
                </a:cubicBezTo>
                <a:cubicBezTo>
                  <a:pt x="461" y="177"/>
                  <a:pt x="473" y="191"/>
                  <a:pt x="476" y="208"/>
                </a:cubicBezTo>
                <a:lnTo>
                  <a:pt x="477" y="210"/>
                </a:lnTo>
                <a:cubicBezTo>
                  <a:pt x="478" y="217"/>
                  <a:pt x="478" y="224"/>
                  <a:pt x="476" y="231"/>
                </a:cubicBezTo>
                <a:lnTo>
                  <a:pt x="476" y="233"/>
                </a:lnTo>
                <a:cubicBezTo>
                  <a:pt x="470" y="257"/>
                  <a:pt x="447" y="272"/>
                  <a:pt x="423" y="269"/>
                </a:cubicBezTo>
                <a:cubicBezTo>
                  <a:pt x="399" y="266"/>
                  <a:pt x="381" y="246"/>
                  <a:pt x="381" y="221"/>
                </a:cubicBezTo>
                <a:lnTo>
                  <a:pt x="381" y="220"/>
                </a:lnTo>
                <a:lnTo>
                  <a:pt x="382" y="228"/>
                </a:lnTo>
                <a:lnTo>
                  <a:pt x="381" y="225"/>
                </a:lnTo>
                <a:cubicBezTo>
                  <a:pt x="380" y="220"/>
                  <a:pt x="380" y="214"/>
                  <a:pt x="381" y="209"/>
                </a:cubicBezTo>
                <a:lnTo>
                  <a:pt x="382" y="206"/>
                </a:lnTo>
                <a:lnTo>
                  <a:pt x="381" y="214"/>
                </a:lnTo>
                <a:lnTo>
                  <a:pt x="381" y="212"/>
                </a:lnTo>
                <a:lnTo>
                  <a:pt x="470" y="237"/>
                </a:lnTo>
                <a:lnTo>
                  <a:pt x="466" y="244"/>
                </a:lnTo>
                <a:lnTo>
                  <a:pt x="464" y="247"/>
                </a:lnTo>
                <a:cubicBezTo>
                  <a:pt x="461" y="251"/>
                  <a:pt x="457" y="255"/>
                  <a:pt x="453" y="258"/>
                </a:cubicBezTo>
                <a:lnTo>
                  <a:pt x="451" y="260"/>
                </a:lnTo>
                <a:cubicBezTo>
                  <a:pt x="435" y="272"/>
                  <a:pt x="414" y="273"/>
                  <a:pt x="397" y="263"/>
                </a:cubicBezTo>
                <a:lnTo>
                  <a:pt x="395" y="261"/>
                </a:lnTo>
                <a:cubicBezTo>
                  <a:pt x="391" y="259"/>
                  <a:pt x="388" y="257"/>
                  <a:pt x="386" y="254"/>
                </a:cubicBezTo>
                <a:lnTo>
                  <a:pt x="383" y="251"/>
                </a:lnTo>
                <a:lnTo>
                  <a:pt x="378" y="246"/>
                </a:lnTo>
                <a:lnTo>
                  <a:pt x="450" y="241"/>
                </a:lnTo>
                <a:lnTo>
                  <a:pt x="448" y="243"/>
                </a:lnTo>
                <a:lnTo>
                  <a:pt x="458" y="214"/>
                </a:lnTo>
                <a:lnTo>
                  <a:pt x="458" y="217"/>
                </a:lnTo>
                <a:cubicBezTo>
                  <a:pt x="458" y="243"/>
                  <a:pt x="436" y="265"/>
                  <a:pt x="410" y="265"/>
                </a:cubicBezTo>
                <a:lnTo>
                  <a:pt x="408" y="265"/>
                </a:lnTo>
                <a:lnTo>
                  <a:pt x="406" y="265"/>
                </a:lnTo>
                <a:cubicBezTo>
                  <a:pt x="380" y="265"/>
                  <a:pt x="358" y="243"/>
                  <a:pt x="358" y="217"/>
                </a:cubicBezTo>
                <a:lnTo>
                  <a:pt x="358" y="212"/>
                </a:lnTo>
                <a:lnTo>
                  <a:pt x="406" y="260"/>
                </a:lnTo>
                <a:lnTo>
                  <a:pt x="405" y="260"/>
                </a:lnTo>
                <a:lnTo>
                  <a:pt x="404" y="260"/>
                </a:lnTo>
                <a:cubicBezTo>
                  <a:pt x="388" y="260"/>
                  <a:pt x="373" y="252"/>
                  <a:pt x="364" y="238"/>
                </a:cubicBezTo>
                <a:cubicBezTo>
                  <a:pt x="355" y="224"/>
                  <a:pt x="354" y="207"/>
                  <a:pt x="361" y="192"/>
                </a:cubicBezTo>
                <a:lnTo>
                  <a:pt x="363" y="187"/>
                </a:lnTo>
                <a:cubicBezTo>
                  <a:pt x="364" y="184"/>
                  <a:pt x="366" y="182"/>
                  <a:pt x="367" y="180"/>
                </a:cubicBezTo>
                <a:lnTo>
                  <a:pt x="369" y="177"/>
                </a:lnTo>
                <a:cubicBezTo>
                  <a:pt x="371" y="174"/>
                  <a:pt x="373" y="172"/>
                  <a:pt x="375" y="170"/>
                </a:cubicBezTo>
                <a:lnTo>
                  <a:pt x="376" y="169"/>
                </a:lnTo>
                <a:cubicBezTo>
                  <a:pt x="389" y="156"/>
                  <a:pt x="407" y="151"/>
                  <a:pt x="424" y="157"/>
                </a:cubicBezTo>
                <a:cubicBezTo>
                  <a:pt x="441" y="162"/>
                  <a:pt x="454" y="176"/>
                  <a:pt x="457" y="193"/>
                </a:cubicBezTo>
                <a:lnTo>
                  <a:pt x="458" y="196"/>
                </a:lnTo>
                <a:cubicBezTo>
                  <a:pt x="458" y="199"/>
                  <a:pt x="458" y="202"/>
                  <a:pt x="458" y="205"/>
                </a:cubicBezTo>
                <a:lnTo>
                  <a:pt x="458" y="209"/>
                </a:lnTo>
                <a:lnTo>
                  <a:pt x="458" y="214"/>
                </a:lnTo>
                <a:cubicBezTo>
                  <a:pt x="458" y="217"/>
                  <a:pt x="458" y="219"/>
                  <a:pt x="458" y="222"/>
                </a:cubicBezTo>
                <a:lnTo>
                  <a:pt x="457" y="225"/>
                </a:lnTo>
                <a:cubicBezTo>
                  <a:pt x="453" y="249"/>
                  <a:pt x="431" y="267"/>
                  <a:pt x="406" y="265"/>
                </a:cubicBezTo>
                <a:cubicBezTo>
                  <a:pt x="381" y="263"/>
                  <a:pt x="362" y="242"/>
                  <a:pt x="362" y="217"/>
                </a:cubicBezTo>
                <a:lnTo>
                  <a:pt x="362" y="215"/>
                </a:lnTo>
                <a:lnTo>
                  <a:pt x="362" y="222"/>
                </a:lnTo>
                <a:lnTo>
                  <a:pt x="363" y="222"/>
                </a:lnTo>
                <a:lnTo>
                  <a:pt x="362" y="218"/>
                </a:lnTo>
                <a:cubicBezTo>
                  <a:pt x="357" y="196"/>
                  <a:pt x="367" y="174"/>
                  <a:pt x="387" y="165"/>
                </a:cubicBezTo>
                <a:lnTo>
                  <a:pt x="388" y="164"/>
                </a:lnTo>
                <a:cubicBezTo>
                  <a:pt x="402" y="157"/>
                  <a:pt x="417" y="157"/>
                  <a:pt x="431" y="164"/>
                </a:cubicBezTo>
                <a:lnTo>
                  <a:pt x="432" y="165"/>
                </a:lnTo>
                <a:cubicBezTo>
                  <a:pt x="451" y="174"/>
                  <a:pt x="461" y="194"/>
                  <a:pt x="458" y="215"/>
                </a:cubicBezTo>
                <a:cubicBezTo>
                  <a:pt x="455" y="235"/>
                  <a:pt x="439" y="251"/>
                  <a:pt x="418" y="255"/>
                </a:cubicBezTo>
                <a:lnTo>
                  <a:pt x="415" y="255"/>
                </a:lnTo>
                <a:cubicBezTo>
                  <a:pt x="410" y="256"/>
                  <a:pt x="405" y="256"/>
                  <a:pt x="400" y="255"/>
                </a:cubicBezTo>
                <a:lnTo>
                  <a:pt x="397" y="255"/>
                </a:lnTo>
                <a:cubicBezTo>
                  <a:pt x="379" y="252"/>
                  <a:pt x="365" y="240"/>
                  <a:pt x="359" y="223"/>
                </a:cubicBezTo>
                <a:lnTo>
                  <a:pt x="356" y="212"/>
                </a:lnTo>
                <a:lnTo>
                  <a:pt x="355" y="207"/>
                </a:lnTo>
                <a:lnTo>
                  <a:pt x="402" y="246"/>
                </a:lnTo>
                <a:lnTo>
                  <a:pt x="399" y="246"/>
                </a:lnTo>
                <a:lnTo>
                  <a:pt x="445" y="213"/>
                </a:lnTo>
                <a:lnTo>
                  <a:pt x="445" y="211"/>
                </a:lnTo>
                <a:lnTo>
                  <a:pt x="444" y="216"/>
                </a:lnTo>
                <a:lnTo>
                  <a:pt x="443" y="220"/>
                </a:lnTo>
                <a:cubicBezTo>
                  <a:pt x="442" y="224"/>
                  <a:pt x="441" y="228"/>
                  <a:pt x="439" y="231"/>
                </a:cubicBezTo>
                <a:lnTo>
                  <a:pt x="438" y="233"/>
                </a:lnTo>
                <a:cubicBezTo>
                  <a:pt x="431" y="247"/>
                  <a:pt x="418" y="257"/>
                  <a:pt x="403" y="259"/>
                </a:cubicBezTo>
                <a:cubicBezTo>
                  <a:pt x="387" y="262"/>
                  <a:pt x="372" y="257"/>
                  <a:pt x="361" y="246"/>
                </a:cubicBezTo>
                <a:lnTo>
                  <a:pt x="360" y="245"/>
                </a:lnTo>
                <a:cubicBezTo>
                  <a:pt x="355" y="240"/>
                  <a:pt x="351" y="233"/>
                  <a:pt x="348" y="226"/>
                </a:cubicBezTo>
                <a:lnTo>
                  <a:pt x="347" y="221"/>
                </a:lnTo>
                <a:lnTo>
                  <a:pt x="345" y="215"/>
                </a:lnTo>
                <a:lnTo>
                  <a:pt x="391" y="250"/>
                </a:lnTo>
                <a:lnTo>
                  <a:pt x="390" y="250"/>
                </a:lnTo>
                <a:lnTo>
                  <a:pt x="388" y="250"/>
                </a:lnTo>
                <a:cubicBezTo>
                  <a:pt x="364" y="250"/>
                  <a:pt x="343" y="232"/>
                  <a:pt x="341" y="207"/>
                </a:cubicBezTo>
                <a:lnTo>
                  <a:pt x="340" y="197"/>
                </a:lnTo>
                <a:lnTo>
                  <a:pt x="340" y="193"/>
                </a:lnTo>
                <a:lnTo>
                  <a:pt x="436" y="193"/>
                </a:lnTo>
                <a:lnTo>
                  <a:pt x="436" y="195"/>
                </a:lnTo>
                <a:lnTo>
                  <a:pt x="436" y="198"/>
                </a:lnTo>
                <a:lnTo>
                  <a:pt x="436" y="201"/>
                </a:lnTo>
                <a:lnTo>
                  <a:pt x="436" y="202"/>
                </a:lnTo>
                <a:lnTo>
                  <a:pt x="340" y="202"/>
                </a:lnTo>
                <a:lnTo>
                  <a:pt x="340" y="201"/>
                </a:lnTo>
                <a:lnTo>
                  <a:pt x="340" y="201"/>
                </a:lnTo>
                <a:lnTo>
                  <a:pt x="340" y="195"/>
                </a:lnTo>
                <a:lnTo>
                  <a:pt x="339" y="185"/>
                </a:lnTo>
                <a:lnTo>
                  <a:pt x="339" y="183"/>
                </a:lnTo>
                <a:lnTo>
                  <a:pt x="435" y="183"/>
                </a:lnTo>
                <a:lnTo>
                  <a:pt x="435" y="185"/>
                </a:lnTo>
                <a:lnTo>
                  <a:pt x="435" y="190"/>
                </a:lnTo>
                <a:lnTo>
                  <a:pt x="435" y="194"/>
                </a:lnTo>
                <a:lnTo>
                  <a:pt x="435" y="198"/>
                </a:lnTo>
                <a:cubicBezTo>
                  <a:pt x="435" y="224"/>
                  <a:pt x="413" y="246"/>
                  <a:pt x="387" y="246"/>
                </a:cubicBezTo>
                <a:lnTo>
                  <a:pt x="385" y="246"/>
                </a:lnTo>
                <a:cubicBezTo>
                  <a:pt x="373" y="246"/>
                  <a:pt x="361" y="241"/>
                  <a:pt x="352" y="232"/>
                </a:cubicBezTo>
                <a:lnTo>
                  <a:pt x="347" y="227"/>
                </a:lnTo>
                <a:lnTo>
                  <a:pt x="380" y="241"/>
                </a:lnTo>
                <a:lnTo>
                  <a:pt x="379" y="241"/>
                </a:lnTo>
                <a:lnTo>
                  <a:pt x="378" y="241"/>
                </a:lnTo>
                <a:cubicBezTo>
                  <a:pt x="351" y="241"/>
                  <a:pt x="330" y="219"/>
                  <a:pt x="330" y="193"/>
                </a:cubicBezTo>
                <a:lnTo>
                  <a:pt x="330" y="191"/>
                </a:lnTo>
                <a:lnTo>
                  <a:pt x="330" y="188"/>
                </a:lnTo>
                <a:lnTo>
                  <a:pt x="378" y="236"/>
                </a:lnTo>
                <a:lnTo>
                  <a:pt x="374" y="236"/>
                </a:lnTo>
                <a:lnTo>
                  <a:pt x="371" y="236"/>
                </a:lnTo>
                <a:lnTo>
                  <a:pt x="416" y="206"/>
                </a:lnTo>
                <a:lnTo>
                  <a:pt x="417" y="203"/>
                </a:lnTo>
                <a:lnTo>
                  <a:pt x="417" y="205"/>
                </a:lnTo>
                <a:cubicBezTo>
                  <a:pt x="411" y="226"/>
                  <a:pt x="392" y="241"/>
                  <a:pt x="370" y="241"/>
                </a:cubicBezTo>
                <a:lnTo>
                  <a:pt x="369" y="241"/>
                </a:lnTo>
                <a:cubicBezTo>
                  <a:pt x="354" y="241"/>
                  <a:pt x="340" y="234"/>
                  <a:pt x="331" y="223"/>
                </a:cubicBezTo>
                <a:cubicBezTo>
                  <a:pt x="322" y="211"/>
                  <a:pt x="319" y="196"/>
                  <a:pt x="322" y="181"/>
                </a:cubicBezTo>
                <a:lnTo>
                  <a:pt x="323" y="179"/>
                </a:lnTo>
                <a:lnTo>
                  <a:pt x="321" y="191"/>
                </a:lnTo>
                <a:lnTo>
                  <a:pt x="321" y="188"/>
                </a:lnTo>
                <a:cubicBezTo>
                  <a:pt x="321" y="162"/>
                  <a:pt x="343" y="140"/>
                  <a:pt x="369" y="140"/>
                </a:cubicBezTo>
                <a:lnTo>
                  <a:pt x="371" y="140"/>
                </a:lnTo>
                <a:lnTo>
                  <a:pt x="373" y="140"/>
                </a:lnTo>
                <a:cubicBezTo>
                  <a:pt x="388" y="140"/>
                  <a:pt x="403" y="147"/>
                  <a:pt x="412" y="159"/>
                </a:cubicBezTo>
                <a:cubicBezTo>
                  <a:pt x="421" y="171"/>
                  <a:pt x="424" y="187"/>
                  <a:pt x="420" y="201"/>
                </a:cubicBezTo>
                <a:lnTo>
                  <a:pt x="418" y="209"/>
                </a:lnTo>
                <a:lnTo>
                  <a:pt x="417" y="212"/>
                </a:lnTo>
                <a:cubicBezTo>
                  <a:pt x="414" y="219"/>
                  <a:pt x="410" y="226"/>
                  <a:pt x="405" y="231"/>
                </a:cubicBezTo>
                <a:lnTo>
                  <a:pt x="404" y="232"/>
                </a:lnTo>
                <a:cubicBezTo>
                  <a:pt x="392" y="243"/>
                  <a:pt x="376" y="248"/>
                  <a:pt x="360" y="245"/>
                </a:cubicBezTo>
                <a:cubicBezTo>
                  <a:pt x="345" y="242"/>
                  <a:pt x="331" y="231"/>
                  <a:pt x="325" y="216"/>
                </a:cubicBezTo>
                <a:lnTo>
                  <a:pt x="322" y="207"/>
                </a:lnTo>
                <a:lnTo>
                  <a:pt x="321" y="203"/>
                </a:lnTo>
                <a:cubicBezTo>
                  <a:pt x="321" y="201"/>
                  <a:pt x="320" y="199"/>
                  <a:pt x="320" y="196"/>
                </a:cubicBezTo>
                <a:lnTo>
                  <a:pt x="320" y="194"/>
                </a:lnTo>
                <a:lnTo>
                  <a:pt x="320" y="191"/>
                </a:lnTo>
                <a:lnTo>
                  <a:pt x="367" y="231"/>
                </a:lnTo>
                <a:lnTo>
                  <a:pt x="366" y="231"/>
                </a:lnTo>
                <a:lnTo>
                  <a:pt x="409" y="205"/>
                </a:lnTo>
                <a:lnTo>
                  <a:pt x="407" y="210"/>
                </a:lnTo>
                <a:cubicBezTo>
                  <a:pt x="405" y="213"/>
                  <a:pt x="403" y="216"/>
                  <a:pt x="401" y="219"/>
                </a:cubicBezTo>
                <a:lnTo>
                  <a:pt x="398" y="222"/>
                </a:lnTo>
                <a:cubicBezTo>
                  <a:pt x="394" y="227"/>
                  <a:pt x="389" y="231"/>
                  <a:pt x="383" y="234"/>
                </a:cubicBezTo>
                <a:lnTo>
                  <a:pt x="380" y="236"/>
                </a:lnTo>
                <a:cubicBezTo>
                  <a:pt x="358" y="247"/>
                  <a:pt x="332" y="240"/>
                  <a:pt x="319" y="220"/>
                </a:cubicBezTo>
                <a:lnTo>
                  <a:pt x="315" y="213"/>
                </a:lnTo>
                <a:lnTo>
                  <a:pt x="313" y="210"/>
                </a:lnTo>
                <a:cubicBezTo>
                  <a:pt x="312" y="207"/>
                  <a:pt x="311" y="205"/>
                  <a:pt x="310" y="202"/>
                </a:cubicBezTo>
                <a:lnTo>
                  <a:pt x="309" y="198"/>
                </a:lnTo>
                <a:lnTo>
                  <a:pt x="315" y="212"/>
                </a:lnTo>
                <a:lnTo>
                  <a:pt x="314" y="210"/>
                </a:lnTo>
                <a:lnTo>
                  <a:pt x="401" y="193"/>
                </a:lnTo>
                <a:lnTo>
                  <a:pt x="401" y="195"/>
                </a:lnTo>
                <a:lnTo>
                  <a:pt x="401" y="186"/>
                </a:lnTo>
                <a:lnTo>
                  <a:pt x="401" y="196"/>
                </a:lnTo>
                <a:lnTo>
                  <a:pt x="400" y="205"/>
                </a:lnTo>
                <a:lnTo>
                  <a:pt x="400" y="207"/>
                </a:lnTo>
                <a:cubicBezTo>
                  <a:pt x="396" y="225"/>
                  <a:pt x="383" y="239"/>
                  <a:pt x="366" y="244"/>
                </a:cubicBezTo>
                <a:cubicBezTo>
                  <a:pt x="349" y="249"/>
                  <a:pt x="331" y="244"/>
                  <a:pt x="319" y="232"/>
                </a:cubicBezTo>
                <a:lnTo>
                  <a:pt x="318" y="231"/>
                </a:lnTo>
                <a:cubicBezTo>
                  <a:pt x="311" y="225"/>
                  <a:pt x="307" y="217"/>
                  <a:pt x="305" y="209"/>
                </a:cubicBezTo>
                <a:lnTo>
                  <a:pt x="304" y="205"/>
                </a:lnTo>
                <a:cubicBezTo>
                  <a:pt x="303" y="201"/>
                  <a:pt x="302" y="197"/>
                  <a:pt x="302" y="193"/>
                </a:cubicBezTo>
                <a:lnTo>
                  <a:pt x="302" y="188"/>
                </a:lnTo>
                <a:lnTo>
                  <a:pt x="302" y="183"/>
                </a:lnTo>
                <a:lnTo>
                  <a:pt x="350" y="231"/>
                </a:lnTo>
                <a:lnTo>
                  <a:pt x="349" y="231"/>
                </a:lnTo>
                <a:lnTo>
                  <a:pt x="347" y="231"/>
                </a:lnTo>
                <a:cubicBezTo>
                  <a:pt x="325" y="231"/>
                  <a:pt x="305" y="215"/>
                  <a:pt x="300" y="193"/>
                </a:cubicBezTo>
                <a:lnTo>
                  <a:pt x="300" y="193"/>
                </a:lnTo>
                <a:lnTo>
                  <a:pt x="300" y="191"/>
                </a:lnTo>
                <a:lnTo>
                  <a:pt x="394" y="188"/>
                </a:lnTo>
                <a:lnTo>
                  <a:pt x="393" y="191"/>
                </a:lnTo>
                <a:cubicBezTo>
                  <a:pt x="392" y="195"/>
                  <a:pt x="391" y="199"/>
                  <a:pt x="389" y="203"/>
                </a:cubicBezTo>
                <a:lnTo>
                  <a:pt x="388" y="205"/>
                </a:lnTo>
                <a:cubicBezTo>
                  <a:pt x="378" y="225"/>
                  <a:pt x="356" y="235"/>
                  <a:pt x="334" y="230"/>
                </a:cubicBezTo>
                <a:cubicBezTo>
                  <a:pt x="312" y="225"/>
                  <a:pt x="297" y="206"/>
                  <a:pt x="297" y="183"/>
                </a:cubicBezTo>
                <a:lnTo>
                  <a:pt x="297" y="181"/>
                </a:lnTo>
                <a:lnTo>
                  <a:pt x="297" y="179"/>
                </a:lnTo>
                <a:lnTo>
                  <a:pt x="345" y="227"/>
                </a:lnTo>
                <a:lnTo>
                  <a:pt x="344" y="227"/>
                </a:lnTo>
                <a:cubicBezTo>
                  <a:pt x="318" y="227"/>
                  <a:pt x="296" y="205"/>
                  <a:pt x="296" y="179"/>
                </a:cubicBezTo>
                <a:lnTo>
                  <a:pt x="296" y="176"/>
                </a:lnTo>
                <a:lnTo>
                  <a:pt x="298" y="188"/>
                </a:lnTo>
                <a:lnTo>
                  <a:pt x="297" y="186"/>
                </a:lnTo>
                <a:lnTo>
                  <a:pt x="389" y="192"/>
                </a:lnTo>
                <a:lnTo>
                  <a:pt x="388" y="194"/>
                </a:lnTo>
                <a:lnTo>
                  <a:pt x="387" y="197"/>
                </a:lnTo>
                <a:cubicBezTo>
                  <a:pt x="385" y="201"/>
                  <a:pt x="383" y="205"/>
                  <a:pt x="381" y="209"/>
                </a:cubicBezTo>
                <a:lnTo>
                  <a:pt x="380" y="210"/>
                </a:lnTo>
                <a:cubicBezTo>
                  <a:pt x="370" y="225"/>
                  <a:pt x="352" y="233"/>
                  <a:pt x="334" y="231"/>
                </a:cubicBezTo>
                <a:cubicBezTo>
                  <a:pt x="317" y="229"/>
                  <a:pt x="301" y="217"/>
                  <a:pt x="295" y="200"/>
                </a:cubicBezTo>
                <a:lnTo>
                  <a:pt x="293" y="196"/>
                </a:lnTo>
                <a:lnTo>
                  <a:pt x="291" y="190"/>
                </a:lnTo>
                <a:lnTo>
                  <a:pt x="336" y="222"/>
                </a:lnTo>
                <a:lnTo>
                  <a:pt x="333" y="222"/>
                </a:lnTo>
                <a:lnTo>
                  <a:pt x="380" y="186"/>
                </a:lnTo>
                <a:lnTo>
                  <a:pt x="379" y="188"/>
                </a:lnTo>
                <a:lnTo>
                  <a:pt x="378" y="191"/>
                </a:lnTo>
                <a:cubicBezTo>
                  <a:pt x="377" y="201"/>
                  <a:pt x="372" y="210"/>
                  <a:pt x="365" y="217"/>
                </a:cubicBezTo>
                <a:lnTo>
                  <a:pt x="364" y="217"/>
                </a:lnTo>
                <a:cubicBezTo>
                  <a:pt x="352" y="230"/>
                  <a:pt x="333" y="235"/>
                  <a:pt x="315" y="229"/>
                </a:cubicBezTo>
                <a:cubicBezTo>
                  <a:pt x="298" y="223"/>
                  <a:pt x="286" y="208"/>
                  <a:pt x="283" y="190"/>
                </a:cubicBezTo>
                <a:lnTo>
                  <a:pt x="282" y="187"/>
                </a:lnTo>
                <a:cubicBezTo>
                  <a:pt x="282" y="185"/>
                  <a:pt x="282" y="182"/>
                  <a:pt x="282" y="180"/>
                </a:cubicBezTo>
                <a:lnTo>
                  <a:pt x="282" y="174"/>
                </a:lnTo>
                <a:lnTo>
                  <a:pt x="282" y="168"/>
                </a:lnTo>
                <a:lnTo>
                  <a:pt x="282" y="164"/>
                </a:lnTo>
                <a:lnTo>
                  <a:pt x="378" y="164"/>
                </a:lnTo>
                <a:lnTo>
                  <a:pt x="378" y="165"/>
                </a:lnTo>
                <a:lnTo>
                  <a:pt x="377" y="158"/>
                </a:lnTo>
                <a:lnTo>
                  <a:pt x="378" y="162"/>
                </a:lnTo>
                <a:lnTo>
                  <a:pt x="378" y="165"/>
                </a:lnTo>
                <a:cubicBezTo>
                  <a:pt x="379" y="167"/>
                  <a:pt x="379" y="170"/>
                  <a:pt x="379" y="172"/>
                </a:cubicBezTo>
                <a:lnTo>
                  <a:pt x="379" y="174"/>
                </a:lnTo>
                <a:cubicBezTo>
                  <a:pt x="379" y="196"/>
                  <a:pt x="364" y="216"/>
                  <a:pt x="342" y="221"/>
                </a:cubicBezTo>
                <a:cubicBezTo>
                  <a:pt x="320" y="226"/>
                  <a:pt x="298" y="215"/>
                  <a:pt x="288" y="195"/>
                </a:cubicBezTo>
                <a:lnTo>
                  <a:pt x="289" y="197"/>
                </a:lnTo>
                <a:lnTo>
                  <a:pt x="287" y="194"/>
                </a:lnTo>
                <a:lnTo>
                  <a:pt x="375" y="181"/>
                </a:lnTo>
                <a:lnTo>
                  <a:pt x="375" y="181"/>
                </a:lnTo>
                <a:lnTo>
                  <a:pt x="375" y="183"/>
                </a:lnTo>
                <a:cubicBezTo>
                  <a:pt x="370" y="206"/>
                  <a:pt x="350" y="222"/>
                  <a:pt x="327" y="222"/>
                </a:cubicBezTo>
                <a:lnTo>
                  <a:pt x="325" y="222"/>
                </a:lnTo>
                <a:cubicBezTo>
                  <a:pt x="303" y="222"/>
                  <a:pt x="284" y="207"/>
                  <a:pt x="279" y="186"/>
                </a:cubicBezTo>
                <a:lnTo>
                  <a:pt x="278" y="184"/>
                </a:lnTo>
                <a:cubicBezTo>
                  <a:pt x="277" y="180"/>
                  <a:pt x="277" y="176"/>
                  <a:pt x="277" y="172"/>
                </a:cubicBezTo>
                <a:lnTo>
                  <a:pt x="277" y="169"/>
                </a:lnTo>
                <a:cubicBezTo>
                  <a:pt x="277" y="143"/>
                  <a:pt x="298" y="121"/>
                  <a:pt x="325" y="121"/>
                </a:cubicBezTo>
                <a:lnTo>
                  <a:pt x="326" y="121"/>
                </a:lnTo>
                <a:lnTo>
                  <a:pt x="326" y="217"/>
                </a:lnTo>
                <a:lnTo>
                  <a:pt x="325" y="217"/>
                </a:lnTo>
                <a:cubicBezTo>
                  <a:pt x="305" y="217"/>
                  <a:pt x="286" y="204"/>
                  <a:pt x="280" y="185"/>
                </a:cubicBezTo>
                <a:lnTo>
                  <a:pt x="279" y="182"/>
                </a:lnTo>
                <a:lnTo>
                  <a:pt x="286" y="195"/>
                </a:lnTo>
                <a:lnTo>
                  <a:pt x="285" y="193"/>
                </a:lnTo>
                <a:lnTo>
                  <a:pt x="357" y="198"/>
                </a:lnTo>
                <a:lnTo>
                  <a:pt x="358" y="197"/>
                </a:lnTo>
                <a:lnTo>
                  <a:pt x="355" y="200"/>
                </a:lnTo>
                <a:cubicBezTo>
                  <a:pt x="346" y="211"/>
                  <a:pt x="333" y="217"/>
                  <a:pt x="318" y="217"/>
                </a:cubicBezTo>
                <a:lnTo>
                  <a:pt x="316" y="217"/>
                </a:lnTo>
                <a:lnTo>
                  <a:pt x="315" y="217"/>
                </a:lnTo>
                <a:lnTo>
                  <a:pt x="363" y="160"/>
                </a:lnTo>
                <a:lnTo>
                  <a:pt x="363" y="160"/>
                </a:lnTo>
                <a:lnTo>
                  <a:pt x="363" y="162"/>
                </a:lnTo>
                <a:cubicBezTo>
                  <a:pt x="369" y="184"/>
                  <a:pt x="358" y="207"/>
                  <a:pt x="337" y="217"/>
                </a:cubicBezTo>
                <a:cubicBezTo>
                  <a:pt x="316" y="227"/>
                  <a:pt x="292" y="221"/>
                  <a:pt x="278" y="203"/>
                </a:cubicBezTo>
                <a:lnTo>
                  <a:pt x="277" y="202"/>
                </a:lnTo>
                <a:lnTo>
                  <a:pt x="275" y="199"/>
                </a:lnTo>
                <a:lnTo>
                  <a:pt x="313" y="217"/>
                </a:lnTo>
                <a:lnTo>
                  <a:pt x="310" y="217"/>
                </a:lnTo>
                <a:lnTo>
                  <a:pt x="353" y="191"/>
                </a:lnTo>
                <a:lnTo>
                  <a:pt x="352" y="194"/>
                </a:lnTo>
                <a:cubicBezTo>
                  <a:pt x="349" y="201"/>
                  <a:pt x="344" y="206"/>
                  <a:pt x="338" y="211"/>
                </a:cubicBezTo>
                <a:lnTo>
                  <a:pt x="336" y="212"/>
                </a:lnTo>
                <a:cubicBezTo>
                  <a:pt x="322" y="223"/>
                  <a:pt x="304" y="225"/>
                  <a:pt x="288" y="218"/>
                </a:cubicBezTo>
                <a:cubicBezTo>
                  <a:pt x="272" y="211"/>
                  <a:pt x="261" y="196"/>
                  <a:pt x="259" y="179"/>
                </a:cubicBezTo>
                <a:lnTo>
                  <a:pt x="258" y="169"/>
                </a:lnTo>
                <a:lnTo>
                  <a:pt x="258" y="164"/>
                </a:lnTo>
                <a:lnTo>
                  <a:pt x="354" y="164"/>
                </a:lnTo>
                <a:lnTo>
                  <a:pt x="354" y="167"/>
                </a:lnTo>
                <a:lnTo>
                  <a:pt x="354" y="169"/>
                </a:lnTo>
                <a:cubicBezTo>
                  <a:pt x="354" y="195"/>
                  <a:pt x="334" y="216"/>
                  <a:pt x="309" y="217"/>
                </a:cubicBezTo>
                <a:cubicBezTo>
                  <a:pt x="283" y="219"/>
                  <a:pt x="261" y="200"/>
                  <a:pt x="259" y="174"/>
                </a:cubicBezTo>
                <a:lnTo>
                  <a:pt x="258" y="164"/>
                </a:lnTo>
                <a:lnTo>
                  <a:pt x="258" y="160"/>
                </a:lnTo>
                <a:cubicBezTo>
                  <a:pt x="258" y="136"/>
                  <a:pt x="275" y="116"/>
                  <a:pt x="298" y="113"/>
                </a:cubicBezTo>
                <a:cubicBezTo>
                  <a:pt x="322" y="109"/>
                  <a:pt x="344" y="122"/>
                  <a:pt x="352" y="145"/>
                </a:cubicBezTo>
                <a:lnTo>
                  <a:pt x="352" y="146"/>
                </a:lnTo>
                <a:cubicBezTo>
                  <a:pt x="353" y="149"/>
                  <a:pt x="353" y="151"/>
                  <a:pt x="354" y="154"/>
                </a:cubicBezTo>
                <a:lnTo>
                  <a:pt x="354" y="157"/>
                </a:lnTo>
                <a:cubicBezTo>
                  <a:pt x="355" y="162"/>
                  <a:pt x="355" y="168"/>
                  <a:pt x="354" y="174"/>
                </a:cubicBezTo>
                <a:lnTo>
                  <a:pt x="353" y="179"/>
                </a:lnTo>
                <a:cubicBezTo>
                  <a:pt x="349" y="201"/>
                  <a:pt x="329" y="217"/>
                  <a:pt x="306" y="217"/>
                </a:cubicBezTo>
                <a:lnTo>
                  <a:pt x="304" y="217"/>
                </a:lnTo>
                <a:cubicBezTo>
                  <a:pt x="282" y="217"/>
                  <a:pt x="262" y="201"/>
                  <a:pt x="257" y="179"/>
                </a:cubicBezTo>
                <a:lnTo>
                  <a:pt x="256" y="174"/>
                </a:lnTo>
                <a:lnTo>
                  <a:pt x="303" y="212"/>
                </a:lnTo>
                <a:lnTo>
                  <a:pt x="302" y="212"/>
                </a:lnTo>
                <a:lnTo>
                  <a:pt x="300" y="212"/>
                </a:lnTo>
                <a:lnTo>
                  <a:pt x="342" y="188"/>
                </a:lnTo>
                <a:lnTo>
                  <a:pt x="341" y="190"/>
                </a:lnTo>
                <a:lnTo>
                  <a:pt x="340" y="191"/>
                </a:lnTo>
                <a:lnTo>
                  <a:pt x="337" y="199"/>
                </a:lnTo>
                <a:lnTo>
                  <a:pt x="336" y="200"/>
                </a:lnTo>
                <a:cubicBezTo>
                  <a:pt x="326" y="220"/>
                  <a:pt x="304" y="231"/>
                  <a:pt x="282" y="226"/>
                </a:cubicBezTo>
                <a:cubicBezTo>
                  <a:pt x="261" y="221"/>
                  <a:pt x="245" y="201"/>
                  <a:pt x="245" y="179"/>
                </a:cubicBezTo>
                <a:lnTo>
                  <a:pt x="245" y="176"/>
                </a:lnTo>
                <a:cubicBezTo>
                  <a:pt x="245" y="173"/>
                  <a:pt x="246" y="169"/>
                  <a:pt x="247" y="166"/>
                </a:cubicBezTo>
                <a:lnTo>
                  <a:pt x="247" y="166"/>
                </a:lnTo>
                <a:lnTo>
                  <a:pt x="248" y="158"/>
                </a:lnTo>
                <a:lnTo>
                  <a:pt x="248" y="173"/>
                </a:lnTo>
                <a:lnTo>
                  <a:pt x="248" y="171"/>
                </a:lnTo>
                <a:lnTo>
                  <a:pt x="247" y="167"/>
                </a:lnTo>
                <a:lnTo>
                  <a:pt x="339" y="170"/>
                </a:lnTo>
                <a:lnTo>
                  <a:pt x="339" y="172"/>
                </a:lnTo>
                <a:lnTo>
                  <a:pt x="340" y="163"/>
                </a:lnTo>
                <a:lnTo>
                  <a:pt x="340" y="168"/>
                </a:lnTo>
                <a:lnTo>
                  <a:pt x="339" y="171"/>
                </a:lnTo>
                <a:lnTo>
                  <a:pt x="340" y="163"/>
                </a:lnTo>
                <a:lnTo>
                  <a:pt x="340" y="164"/>
                </a:lnTo>
                <a:lnTo>
                  <a:pt x="245" y="153"/>
                </a:lnTo>
                <a:lnTo>
                  <a:pt x="246" y="149"/>
                </a:lnTo>
                <a:lnTo>
                  <a:pt x="245" y="160"/>
                </a:lnTo>
                <a:lnTo>
                  <a:pt x="245" y="155"/>
                </a:lnTo>
                <a:lnTo>
                  <a:pt x="287" y="203"/>
                </a:lnTo>
                <a:lnTo>
                  <a:pt x="283" y="202"/>
                </a:lnTo>
                <a:lnTo>
                  <a:pt x="295" y="202"/>
                </a:lnTo>
                <a:lnTo>
                  <a:pt x="291" y="203"/>
                </a:lnTo>
                <a:lnTo>
                  <a:pt x="332" y="163"/>
                </a:lnTo>
                <a:lnTo>
                  <a:pt x="332" y="166"/>
                </a:lnTo>
                <a:lnTo>
                  <a:pt x="331" y="146"/>
                </a:lnTo>
                <a:lnTo>
                  <a:pt x="332" y="148"/>
                </a:lnTo>
                <a:lnTo>
                  <a:pt x="238" y="151"/>
                </a:lnTo>
                <a:lnTo>
                  <a:pt x="238" y="150"/>
                </a:lnTo>
                <a:lnTo>
                  <a:pt x="239" y="145"/>
                </a:lnTo>
                <a:lnTo>
                  <a:pt x="316" y="188"/>
                </a:lnTo>
                <a:lnTo>
                  <a:pt x="318" y="186"/>
                </a:lnTo>
                <a:lnTo>
                  <a:pt x="315" y="189"/>
                </a:lnTo>
                <a:cubicBezTo>
                  <a:pt x="304" y="200"/>
                  <a:pt x="289" y="205"/>
                  <a:pt x="274" y="202"/>
                </a:cubicBezTo>
                <a:cubicBezTo>
                  <a:pt x="259" y="200"/>
                  <a:pt x="245" y="190"/>
                  <a:pt x="239" y="176"/>
                </a:cubicBezTo>
                <a:lnTo>
                  <a:pt x="238" y="174"/>
                </a:lnTo>
                <a:cubicBezTo>
                  <a:pt x="236" y="171"/>
                  <a:pt x="234" y="167"/>
                  <a:pt x="233" y="162"/>
                </a:cubicBezTo>
                <a:lnTo>
                  <a:pt x="233" y="160"/>
                </a:lnTo>
                <a:lnTo>
                  <a:pt x="280" y="198"/>
                </a:lnTo>
                <a:lnTo>
                  <a:pt x="279" y="198"/>
                </a:lnTo>
                <a:lnTo>
                  <a:pt x="326" y="158"/>
                </a:lnTo>
                <a:lnTo>
                  <a:pt x="326" y="161"/>
                </a:lnTo>
                <a:cubicBezTo>
                  <a:pt x="325" y="168"/>
                  <a:pt x="322" y="174"/>
                  <a:pt x="318" y="180"/>
                </a:cubicBezTo>
                <a:lnTo>
                  <a:pt x="317" y="182"/>
                </a:lnTo>
                <a:cubicBezTo>
                  <a:pt x="307" y="198"/>
                  <a:pt x="288" y="206"/>
                  <a:pt x="269" y="202"/>
                </a:cubicBezTo>
                <a:cubicBezTo>
                  <a:pt x="250" y="199"/>
                  <a:pt x="235" y="184"/>
                  <a:pt x="231" y="165"/>
                </a:cubicBezTo>
                <a:lnTo>
                  <a:pt x="230" y="164"/>
                </a:lnTo>
                <a:lnTo>
                  <a:pt x="229" y="159"/>
                </a:lnTo>
                <a:lnTo>
                  <a:pt x="304" y="184"/>
                </a:lnTo>
                <a:lnTo>
                  <a:pt x="302" y="185"/>
                </a:lnTo>
                <a:lnTo>
                  <a:pt x="312" y="175"/>
                </a:lnTo>
                <a:lnTo>
                  <a:pt x="310" y="178"/>
                </a:lnTo>
                <a:lnTo>
                  <a:pt x="318" y="159"/>
                </a:lnTo>
                <a:lnTo>
                  <a:pt x="317" y="165"/>
                </a:lnTo>
                <a:lnTo>
                  <a:pt x="317" y="156"/>
                </a:lnTo>
                <a:lnTo>
                  <a:pt x="317" y="159"/>
                </a:lnTo>
                <a:cubicBezTo>
                  <a:pt x="317" y="166"/>
                  <a:pt x="316" y="174"/>
                  <a:pt x="312" y="180"/>
                </a:cubicBezTo>
                <a:lnTo>
                  <a:pt x="312" y="181"/>
                </a:lnTo>
                <a:cubicBezTo>
                  <a:pt x="302" y="201"/>
                  <a:pt x="280" y="212"/>
                  <a:pt x="258" y="207"/>
                </a:cubicBezTo>
                <a:cubicBezTo>
                  <a:pt x="236" y="202"/>
                  <a:pt x="221" y="182"/>
                  <a:pt x="221" y="160"/>
                </a:cubicBezTo>
                <a:lnTo>
                  <a:pt x="221" y="157"/>
                </a:lnTo>
                <a:lnTo>
                  <a:pt x="221" y="153"/>
                </a:lnTo>
                <a:lnTo>
                  <a:pt x="221" y="148"/>
                </a:lnTo>
                <a:lnTo>
                  <a:pt x="222" y="156"/>
                </a:lnTo>
                <a:lnTo>
                  <a:pt x="221" y="153"/>
                </a:lnTo>
                <a:lnTo>
                  <a:pt x="314" y="161"/>
                </a:lnTo>
                <a:lnTo>
                  <a:pt x="314" y="160"/>
                </a:lnTo>
                <a:lnTo>
                  <a:pt x="313" y="164"/>
                </a:lnTo>
                <a:cubicBezTo>
                  <a:pt x="307" y="187"/>
                  <a:pt x="284" y="201"/>
                  <a:pt x="260" y="198"/>
                </a:cubicBezTo>
                <a:cubicBezTo>
                  <a:pt x="237" y="195"/>
                  <a:pt x="219" y="174"/>
                  <a:pt x="219" y="150"/>
                </a:cubicBezTo>
                <a:lnTo>
                  <a:pt x="219" y="147"/>
                </a:lnTo>
                <a:lnTo>
                  <a:pt x="220" y="159"/>
                </a:lnTo>
                <a:lnTo>
                  <a:pt x="220" y="157"/>
                </a:lnTo>
                <a:lnTo>
                  <a:pt x="314" y="145"/>
                </a:lnTo>
                <a:lnTo>
                  <a:pt x="314" y="156"/>
                </a:lnTo>
                <a:lnTo>
                  <a:pt x="314" y="160"/>
                </a:lnTo>
                <a:cubicBezTo>
                  <a:pt x="311" y="183"/>
                  <a:pt x="293" y="200"/>
                  <a:pt x="271" y="203"/>
                </a:cubicBezTo>
                <a:cubicBezTo>
                  <a:pt x="249" y="205"/>
                  <a:pt x="228" y="192"/>
                  <a:pt x="220" y="170"/>
                </a:cubicBezTo>
                <a:lnTo>
                  <a:pt x="220" y="169"/>
                </a:lnTo>
                <a:cubicBezTo>
                  <a:pt x="219" y="166"/>
                  <a:pt x="219" y="164"/>
                  <a:pt x="218" y="161"/>
                </a:cubicBezTo>
                <a:lnTo>
                  <a:pt x="218" y="158"/>
                </a:lnTo>
                <a:lnTo>
                  <a:pt x="265" y="198"/>
                </a:lnTo>
                <a:lnTo>
                  <a:pt x="264" y="198"/>
                </a:lnTo>
                <a:lnTo>
                  <a:pt x="263" y="198"/>
                </a:lnTo>
                <a:cubicBezTo>
                  <a:pt x="248" y="198"/>
                  <a:pt x="233" y="191"/>
                  <a:pt x="224" y="178"/>
                </a:cubicBezTo>
                <a:lnTo>
                  <a:pt x="221" y="173"/>
                </a:lnTo>
                <a:lnTo>
                  <a:pt x="260" y="193"/>
                </a:lnTo>
                <a:lnTo>
                  <a:pt x="257" y="193"/>
                </a:lnTo>
                <a:lnTo>
                  <a:pt x="255" y="193"/>
                </a:lnTo>
                <a:lnTo>
                  <a:pt x="253" y="193"/>
                </a:lnTo>
                <a:lnTo>
                  <a:pt x="252" y="193"/>
                </a:lnTo>
                <a:lnTo>
                  <a:pt x="251" y="193"/>
                </a:lnTo>
                <a:lnTo>
                  <a:pt x="251" y="97"/>
                </a:lnTo>
                <a:lnTo>
                  <a:pt x="254" y="97"/>
                </a:lnTo>
                <a:cubicBezTo>
                  <a:pt x="268" y="97"/>
                  <a:pt x="281" y="104"/>
                  <a:pt x="291" y="114"/>
                </a:cubicBezTo>
                <a:cubicBezTo>
                  <a:pt x="300" y="125"/>
                  <a:pt x="304" y="139"/>
                  <a:pt x="301" y="153"/>
                </a:cubicBezTo>
                <a:lnTo>
                  <a:pt x="301" y="156"/>
                </a:lnTo>
                <a:cubicBezTo>
                  <a:pt x="300" y="161"/>
                  <a:pt x="299" y="166"/>
                  <a:pt x="296" y="170"/>
                </a:cubicBezTo>
                <a:lnTo>
                  <a:pt x="295" y="172"/>
                </a:lnTo>
                <a:cubicBezTo>
                  <a:pt x="285" y="192"/>
                  <a:pt x="263" y="202"/>
                  <a:pt x="241" y="197"/>
                </a:cubicBezTo>
                <a:cubicBezTo>
                  <a:pt x="220" y="192"/>
                  <a:pt x="204" y="173"/>
                  <a:pt x="204" y="150"/>
                </a:cubicBezTo>
                <a:lnTo>
                  <a:pt x="204" y="148"/>
                </a:lnTo>
                <a:lnTo>
                  <a:pt x="205" y="156"/>
                </a:lnTo>
                <a:lnTo>
                  <a:pt x="205" y="153"/>
                </a:lnTo>
                <a:cubicBezTo>
                  <a:pt x="204" y="149"/>
                  <a:pt x="204" y="145"/>
                  <a:pt x="204" y="140"/>
                </a:cubicBezTo>
                <a:lnTo>
                  <a:pt x="205" y="136"/>
                </a:lnTo>
                <a:lnTo>
                  <a:pt x="205" y="149"/>
                </a:lnTo>
                <a:lnTo>
                  <a:pt x="205" y="146"/>
                </a:lnTo>
                <a:lnTo>
                  <a:pt x="209" y="159"/>
                </a:lnTo>
                <a:lnTo>
                  <a:pt x="208" y="157"/>
                </a:lnTo>
                <a:lnTo>
                  <a:pt x="298" y="148"/>
                </a:lnTo>
                <a:lnTo>
                  <a:pt x="298" y="146"/>
                </a:lnTo>
                <a:lnTo>
                  <a:pt x="297" y="149"/>
                </a:lnTo>
                <a:cubicBezTo>
                  <a:pt x="293" y="172"/>
                  <a:pt x="273" y="189"/>
                  <a:pt x="250" y="189"/>
                </a:cubicBezTo>
                <a:lnTo>
                  <a:pt x="248" y="189"/>
                </a:lnTo>
                <a:lnTo>
                  <a:pt x="246" y="189"/>
                </a:lnTo>
                <a:lnTo>
                  <a:pt x="283" y="171"/>
                </a:lnTo>
                <a:lnTo>
                  <a:pt x="278" y="177"/>
                </a:lnTo>
                <a:lnTo>
                  <a:pt x="276" y="179"/>
                </a:lnTo>
                <a:cubicBezTo>
                  <a:pt x="267" y="188"/>
                  <a:pt x="255" y="193"/>
                  <a:pt x="242" y="193"/>
                </a:cubicBezTo>
                <a:lnTo>
                  <a:pt x="240" y="193"/>
                </a:lnTo>
                <a:cubicBezTo>
                  <a:pt x="213" y="193"/>
                  <a:pt x="192" y="172"/>
                  <a:pt x="192" y="145"/>
                </a:cubicBezTo>
                <a:lnTo>
                  <a:pt x="192" y="140"/>
                </a:lnTo>
                <a:lnTo>
                  <a:pt x="192" y="136"/>
                </a:lnTo>
                <a:lnTo>
                  <a:pt x="288" y="136"/>
                </a:lnTo>
                <a:lnTo>
                  <a:pt x="288" y="137"/>
                </a:lnTo>
                <a:lnTo>
                  <a:pt x="288" y="140"/>
                </a:lnTo>
                <a:lnTo>
                  <a:pt x="288" y="144"/>
                </a:lnTo>
                <a:cubicBezTo>
                  <a:pt x="288" y="149"/>
                  <a:pt x="287" y="154"/>
                  <a:pt x="286" y="159"/>
                </a:cubicBezTo>
                <a:lnTo>
                  <a:pt x="285" y="161"/>
                </a:lnTo>
                <a:cubicBezTo>
                  <a:pt x="278" y="183"/>
                  <a:pt x="255" y="197"/>
                  <a:pt x="232" y="193"/>
                </a:cubicBezTo>
                <a:cubicBezTo>
                  <a:pt x="209" y="189"/>
                  <a:pt x="191" y="169"/>
                  <a:pt x="191" y="145"/>
                </a:cubicBezTo>
                <a:lnTo>
                  <a:pt x="191" y="143"/>
                </a:lnTo>
                <a:lnTo>
                  <a:pt x="191" y="141"/>
                </a:lnTo>
                <a:lnTo>
                  <a:pt x="281" y="166"/>
                </a:lnTo>
                <a:lnTo>
                  <a:pt x="276" y="172"/>
                </a:lnTo>
                <a:lnTo>
                  <a:pt x="275" y="174"/>
                </a:lnTo>
                <a:cubicBezTo>
                  <a:pt x="266" y="187"/>
                  <a:pt x="251" y="194"/>
                  <a:pt x="235" y="193"/>
                </a:cubicBezTo>
                <a:cubicBezTo>
                  <a:pt x="220" y="193"/>
                  <a:pt x="205" y="185"/>
                  <a:pt x="197" y="172"/>
                </a:cubicBezTo>
                <a:lnTo>
                  <a:pt x="193" y="165"/>
                </a:lnTo>
                <a:lnTo>
                  <a:pt x="193" y="166"/>
                </a:lnTo>
                <a:lnTo>
                  <a:pt x="190" y="161"/>
                </a:lnTo>
                <a:cubicBezTo>
                  <a:pt x="188" y="158"/>
                  <a:pt x="187" y="154"/>
                  <a:pt x="185" y="151"/>
                </a:cubicBezTo>
                <a:lnTo>
                  <a:pt x="184" y="148"/>
                </a:lnTo>
                <a:lnTo>
                  <a:pt x="190" y="160"/>
                </a:lnTo>
                <a:lnTo>
                  <a:pt x="189" y="158"/>
                </a:lnTo>
                <a:lnTo>
                  <a:pt x="272" y="110"/>
                </a:lnTo>
                <a:lnTo>
                  <a:pt x="273" y="112"/>
                </a:lnTo>
                <a:cubicBezTo>
                  <a:pt x="275" y="116"/>
                  <a:pt x="276" y="120"/>
                  <a:pt x="277" y="124"/>
                </a:cubicBezTo>
                <a:lnTo>
                  <a:pt x="278" y="127"/>
                </a:lnTo>
                <a:cubicBezTo>
                  <a:pt x="280" y="139"/>
                  <a:pt x="277" y="153"/>
                  <a:pt x="270" y="164"/>
                </a:cubicBezTo>
                <a:cubicBezTo>
                  <a:pt x="262" y="174"/>
                  <a:pt x="250" y="182"/>
                  <a:pt x="237" y="183"/>
                </a:cubicBezTo>
                <a:lnTo>
                  <a:pt x="234" y="184"/>
                </a:lnTo>
                <a:cubicBezTo>
                  <a:pt x="230" y="185"/>
                  <a:pt x="225" y="185"/>
                  <a:pt x="221" y="184"/>
                </a:cubicBezTo>
                <a:lnTo>
                  <a:pt x="217" y="184"/>
                </a:lnTo>
                <a:cubicBezTo>
                  <a:pt x="197" y="181"/>
                  <a:pt x="180" y="166"/>
                  <a:pt x="176" y="145"/>
                </a:cubicBezTo>
                <a:lnTo>
                  <a:pt x="175" y="141"/>
                </a:lnTo>
                <a:lnTo>
                  <a:pt x="174" y="137"/>
                </a:lnTo>
                <a:lnTo>
                  <a:pt x="261" y="153"/>
                </a:lnTo>
                <a:lnTo>
                  <a:pt x="260" y="155"/>
                </a:lnTo>
                <a:lnTo>
                  <a:pt x="264" y="147"/>
                </a:lnTo>
                <a:lnTo>
                  <a:pt x="263" y="150"/>
                </a:lnTo>
                <a:lnTo>
                  <a:pt x="266" y="131"/>
                </a:lnTo>
                <a:lnTo>
                  <a:pt x="266" y="135"/>
                </a:lnTo>
                <a:lnTo>
                  <a:pt x="266" y="136"/>
                </a:lnTo>
                <a:lnTo>
                  <a:pt x="171" y="127"/>
                </a:lnTo>
                <a:lnTo>
                  <a:pt x="173" y="118"/>
                </a:lnTo>
                <a:lnTo>
                  <a:pt x="174" y="119"/>
                </a:lnTo>
                <a:lnTo>
                  <a:pt x="174" y="115"/>
                </a:lnTo>
                <a:lnTo>
                  <a:pt x="175" y="113"/>
                </a:lnTo>
                <a:lnTo>
                  <a:pt x="256" y="156"/>
                </a:lnTo>
                <a:lnTo>
                  <a:pt x="255" y="157"/>
                </a:lnTo>
                <a:lnTo>
                  <a:pt x="265" y="142"/>
                </a:lnTo>
                <a:lnTo>
                  <a:pt x="264" y="145"/>
                </a:lnTo>
                <a:lnTo>
                  <a:pt x="267" y="133"/>
                </a:lnTo>
                <a:lnTo>
                  <a:pt x="266" y="137"/>
                </a:lnTo>
                <a:cubicBezTo>
                  <a:pt x="266" y="140"/>
                  <a:pt x="265" y="142"/>
                  <a:pt x="265" y="145"/>
                </a:cubicBezTo>
                <a:lnTo>
                  <a:pt x="264" y="147"/>
                </a:lnTo>
                <a:cubicBezTo>
                  <a:pt x="257" y="168"/>
                  <a:pt x="237" y="181"/>
                  <a:pt x="215" y="179"/>
                </a:cubicBezTo>
                <a:cubicBezTo>
                  <a:pt x="193" y="178"/>
                  <a:pt x="175" y="161"/>
                  <a:pt x="171" y="139"/>
                </a:cubicBezTo>
                <a:lnTo>
                  <a:pt x="171" y="136"/>
                </a:lnTo>
                <a:cubicBezTo>
                  <a:pt x="170" y="134"/>
                  <a:pt x="170" y="131"/>
                  <a:pt x="170" y="128"/>
                </a:cubicBezTo>
                <a:lnTo>
                  <a:pt x="170" y="129"/>
                </a:lnTo>
                <a:lnTo>
                  <a:pt x="171" y="131"/>
                </a:lnTo>
                <a:lnTo>
                  <a:pt x="170" y="129"/>
                </a:lnTo>
                <a:lnTo>
                  <a:pt x="264" y="129"/>
                </a:lnTo>
                <a:lnTo>
                  <a:pt x="263" y="131"/>
                </a:lnTo>
                <a:lnTo>
                  <a:pt x="264" y="124"/>
                </a:lnTo>
                <a:lnTo>
                  <a:pt x="263" y="133"/>
                </a:lnTo>
                <a:lnTo>
                  <a:pt x="262" y="138"/>
                </a:lnTo>
                <a:lnTo>
                  <a:pt x="262" y="141"/>
                </a:lnTo>
                <a:cubicBezTo>
                  <a:pt x="258" y="161"/>
                  <a:pt x="241" y="176"/>
                  <a:pt x="221" y="179"/>
                </a:cubicBezTo>
                <a:cubicBezTo>
                  <a:pt x="201" y="182"/>
                  <a:pt x="181" y="171"/>
                  <a:pt x="172" y="153"/>
                </a:cubicBezTo>
                <a:lnTo>
                  <a:pt x="171" y="152"/>
                </a:lnTo>
                <a:cubicBezTo>
                  <a:pt x="169" y="148"/>
                  <a:pt x="167" y="143"/>
                  <a:pt x="167" y="138"/>
                </a:cubicBezTo>
                <a:lnTo>
                  <a:pt x="167" y="140"/>
                </a:lnTo>
                <a:lnTo>
                  <a:pt x="166" y="135"/>
                </a:lnTo>
                <a:lnTo>
                  <a:pt x="184" y="161"/>
                </a:lnTo>
                <a:lnTo>
                  <a:pt x="177" y="156"/>
                </a:lnTo>
                <a:cubicBezTo>
                  <a:pt x="171" y="152"/>
                  <a:pt x="166" y="147"/>
                  <a:pt x="163" y="140"/>
                </a:cubicBezTo>
                <a:lnTo>
                  <a:pt x="161" y="136"/>
                </a:lnTo>
                <a:cubicBezTo>
                  <a:pt x="152" y="121"/>
                  <a:pt x="152" y="103"/>
                  <a:pt x="161" y="88"/>
                </a:cubicBezTo>
                <a:cubicBezTo>
                  <a:pt x="170" y="73"/>
                  <a:pt x="185" y="64"/>
                  <a:pt x="202" y="64"/>
                </a:cubicBezTo>
                <a:lnTo>
                  <a:pt x="203" y="64"/>
                </a:lnTo>
                <a:lnTo>
                  <a:pt x="203" y="160"/>
                </a:lnTo>
                <a:lnTo>
                  <a:pt x="202" y="160"/>
                </a:lnTo>
                <a:lnTo>
                  <a:pt x="248" y="128"/>
                </a:lnTo>
                <a:lnTo>
                  <a:pt x="246" y="131"/>
                </a:lnTo>
                <a:lnTo>
                  <a:pt x="245" y="136"/>
                </a:lnTo>
                <a:cubicBezTo>
                  <a:pt x="239" y="156"/>
                  <a:pt x="220" y="170"/>
                  <a:pt x="199" y="170"/>
                </a:cubicBezTo>
                <a:lnTo>
                  <a:pt x="198" y="170"/>
                </a:lnTo>
                <a:cubicBezTo>
                  <a:pt x="184" y="170"/>
                  <a:pt x="170" y="163"/>
                  <a:pt x="161" y="152"/>
                </a:cubicBezTo>
                <a:lnTo>
                  <a:pt x="157" y="147"/>
                </a:lnTo>
                <a:lnTo>
                  <a:pt x="194" y="165"/>
                </a:lnTo>
                <a:lnTo>
                  <a:pt x="193" y="165"/>
                </a:lnTo>
                <a:lnTo>
                  <a:pt x="192" y="165"/>
                </a:lnTo>
                <a:lnTo>
                  <a:pt x="190" y="165"/>
                </a:lnTo>
                <a:lnTo>
                  <a:pt x="189" y="165"/>
                </a:lnTo>
                <a:lnTo>
                  <a:pt x="185" y="165"/>
                </a:lnTo>
                <a:lnTo>
                  <a:pt x="183" y="165"/>
                </a:lnTo>
                <a:lnTo>
                  <a:pt x="231" y="117"/>
                </a:lnTo>
                <a:lnTo>
                  <a:pt x="231" y="120"/>
                </a:lnTo>
                <a:lnTo>
                  <a:pt x="231" y="122"/>
                </a:lnTo>
                <a:cubicBezTo>
                  <a:pt x="231" y="144"/>
                  <a:pt x="216" y="164"/>
                  <a:pt x="194" y="169"/>
                </a:cubicBezTo>
                <a:cubicBezTo>
                  <a:pt x="173" y="174"/>
                  <a:pt x="150" y="163"/>
                  <a:pt x="141" y="143"/>
                </a:cubicBezTo>
                <a:lnTo>
                  <a:pt x="140" y="141"/>
                </a:lnTo>
                <a:cubicBezTo>
                  <a:pt x="139" y="139"/>
                  <a:pt x="138" y="137"/>
                  <a:pt x="137" y="135"/>
                </a:cubicBezTo>
                <a:lnTo>
                  <a:pt x="136" y="132"/>
                </a:lnTo>
                <a:lnTo>
                  <a:pt x="181" y="165"/>
                </a:lnTo>
                <a:lnTo>
                  <a:pt x="180" y="165"/>
                </a:lnTo>
                <a:lnTo>
                  <a:pt x="178" y="165"/>
                </a:lnTo>
                <a:cubicBezTo>
                  <a:pt x="164" y="165"/>
                  <a:pt x="151" y="159"/>
                  <a:pt x="142" y="148"/>
                </a:cubicBezTo>
                <a:cubicBezTo>
                  <a:pt x="132" y="137"/>
                  <a:pt x="129" y="122"/>
                  <a:pt x="131" y="108"/>
                </a:cubicBezTo>
                <a:lnTo>
                  <a:pt x="133" y="100"/>
                </a:lnTo>
                <a:lnTo>
                  <a:pt x="134" y="96"/>
                </a:lnTo>
                <a:lnTo>
                  <a:pt x="227" y="119"/>
                </a:lnTo>
                <a:lnTo>
                  <a:pt x="226" y="124"/>
                </a:lnTo>
                <a:lnTo>
                  <a:pt x="224" y="130"/>
                </a:lnTo>
                <a:cubicBezTo>
                  <a:pt x="219" y="150"/>
                  <a:pt x="200" y="165"/>
                  <a:pt x="178" y="165"/>
                </a:cubicBezTo>
                <a:lnTo>
                  <a:pt x="175" y="165"/>
                </a:lnTo>
                <a:cubicBezTo>
                  <a:pt x="151" y="165"/>
                  <a:pt x="130" y="146"/>
                  <a:pt x="128" y="121"/>
                </a:cubicBezTo>
                <a:lnTo>
                  <a:pt x="127" y="116"/>
                </a:lnTo>
                <a:lnTo>
                  <a:pt x="128" y="123"/>
                </a:lnTo>
                <a:lnTo>
                  <a:pt x="127" y="119"/>
                </a:lnTo>
                <a:lnTo>
                  <a:pt x="220" y="123"/>
                </a:lnTo>
                <a:lnTo>
                  <a:pt x="219" y="124"/>
                </a:lnTo>
                <a:lnTo>
                  <a:pt x="221" y="117"/>
                </a:lnTo>
                <a:lnTo>
                  <a:pt x="220" y="121"/>
                </a:lnTo>
                <a:lnTo>
                  <a:pt x="219" y="126"/>
                </a:lnTo>
                <a:cubicBezTo>
                  <a:pt x="216" y="144"/>
                  <a:pt x="203" y="158"/>
                  <a:pt x="186" y="163"/>
                </a:cubicBezTo>
                <a:cubicBezTo>
                  <a:pt x="169" y="168"/>
                  <a:pt x="151" y="163"/>
                  <a:pt x="138" y="151"/>
                </a:cubicBezTo>
                <a:lnTo>
                  <a:pt x="137" y="150"/>
                </a:lnTo>
                <a:cubicBezTo>
                  <a:pt x="133" y="146"/>
                  <a:pt x="129" y="140"/>
                  <a:pt x="127" y="135"/>
                </a:cubicBezTo>
                <a:lnTo>
                  <a:pt x="125" y="131"/>
                </a:lnTo>
                <a:cubicBezTo>
                  <a:pt x="123" y="127"/>
                  <a:pt x="122" y="122"/>
                  <a:pt x="122" y="117"/>
                </a:cubicBezTo>
                <a:lnTo>
                  <a:pt x="121" y="113"/>
                </a:lnTo>
                <a:lnTo>
                  <a:pt x="121" y="109"/>
                </a:lnTo>
                <a:lnTo>
                  <a:pt x="216" y="103"/>
                </a:lnTo>
                <a:lnTo>
                  <a:pt x="216" y="107"/>
                </a:lnTo>
                <a:lnTo>
                  <a:pt x="216" y="112"/>
                </a:lnTo>
                <a:cubicBezTo>
                  <a:pt x="216" y="139"/>
                  <a:pt x="195" y="160"/>
                  <a:pt x="168" y="160"/>
                </a:cubicBezTo>
                <a:lnTo>
                  <a:pt x="166" y="160"/>
                </a:lnTo>
                <a:cubicBezTo>
                  <a:pt x="148" y="160"/>
                  <a:pt x="132" y="150"/>
                  <a:pt x="124" y="134"/>
                </a:cubicBezTo>
                <a:lnTo>
                  <a:pt x="122" y="131"/>
                </a:lnTo>
                <a:lnTo>
                  <a:pt x="131" y="143"/>
                </a:lnTo>
                <a:lnTo>
                  <a:pt x="129" y="141"/>
                </a:lnTo>
                <a:lnTo>
                  <a:pt x="207" y="126"/>
                </a:lnTo>
                <a:lnTo>
                  <a:pt x="207" y="126"/>
                </a:lnTo>
                <a:lnTo>
                  <a:pt x="207" y="128"/>
                </a:lnTo>
                <a:cubicBezTo>
                  <a:pt x="200" y="147"/>
                  <a:pt x="182" y="160"/>
                  <a:pt x="161" y="160"/>
                </a:cubicBezTo>
                <a:lnTo>
                  <a:pt x="160" y="160"/>
                </a:lnTo>
                <a:cubicBezTo>
                  <a:pt x="136" y="160"/>
                  <a:pt x="116" y="142"/>
                  <a:pt x="113" y="118"/>
                </a:cubicBezTo>
                <a:lnTo>
                  <a:pt x="112" y="112"/>
                </a:lnTo>
                <a:lnTo>
                  <a:pt x="112" y="106"/>
                </a:lnTo>
                <a:lnTo>
                  <a:pt x="111" y="96"/>
                </a:lnTo>
                <a:lnTo>
                  <a:pt x="111" y="93"/>
                </a:lnTo>
                <a:lnTo>
                  <a:pt x="207" y="93"/>
                </a:lnTo>
                <a:lnTo>
                  <a:pt x="207" y="95"/>
                </a:lnTo>
                <a:lnTo>
                  <a:pt x="206" y="86"/>
                </a:lnTo>
                <a:lnTo>
                  <a:pt x="208" y="95"/>
                </a:lnTo>
                <a:lnTo>
                  <a:pt x="208" y="105"/>
                </a:lnTo>
                <a:lnTo>
                  <a:pt x="208" y="107"/>
                </a:lnTo>
                <a:cubicBezTo>
                  <a:pt x="208" y="130"/>
                  <a:pt x="193" y="149"/>
                  <a:pt x="171" y="154"/>
                </a:cubicBezTo>
                <a:cubicBezTo>
                  <a:pt x="150" y="159"/>
                  <a:pt x="127" y="149"/>
                  <a:pt x="118" y="129"/>
                </a:cubicBezTo>
                <a:lnTo>
                  <a:pt x="117" y="128"/>
                </a:lnTo>
                <a:cubicBezTo>
                  <a:pt x="114" y="121"/>
                  <a:pt x="112" y="114"/>
                  <a:pt x="112" y="106"/>
                </a:cubicBezTo>
                <a:lnTo>
                  <a:pt x="112" y="103"/>
                </a:lnTo>
                <a:lnTo>
                  <a:pt x="113" y="112"/>
                </a:lnTo>
                <a:lnTo>
                  <a:pt x="112" y="107"/>
                </a:lnTo>
                <a:lnTo>
                  <a:pt x="159" y="146"/>
                </a:lnTo>
                <a:lnTo>
                  <a:pt x="157" y="146"/>
                </a:lnTo>
                <a:lnTo>
                  <a:pt x="194" y="128"/>
                </a:lnTo>
                <a:lnTo>
                  <a:pt x="190" y="133"/>
                </a:lnTo>
                <a:lnTo>
                  <a:pt x="197" y="122"/>
                </a:lnTo>
                <a:lnTo>
                  <a:pt x="196" y="125"/>
                </a:lnTo>
                <a:cubicBezTo>
                  <a:pt x="191" y="136"/>
                  <a:pt x="183" y="144"/>
                  <a:pt x="173" y="149"/>
                </a:cubicBezTo>
                <a:lnTo>
                  <a:pt x="171" y="150"/>
                </a:lnTo>
                <a:cubicBezTo>
                  <a:pt x="156" y="158"/>
                  <a:pt x="138" y="157"/>
                  <a:pt x="124" y="148"/>
                </a:cubicBezTo>
                <a:cubicBezTo>
                  <a:pt x="110" y="140"/>
                  <a:pt x="101" y="124"/>
                  <a:pt x="101" y="107"/>
                </a:cubicBezTo>
                <a:lnTo>
                  <a:pt x="101" y="105"/>
                </a:lnTo>
                <a:lnTo>
                  <a:pt x="102" y="105"/>
                </a:lnTo>
                <a:lnTo>
                  <a:pt x="101" y="95"/>
                </a:lnTo>
                <a:lnTo>
                  <a:pt x="101" y="93"/>
                </a:lnTo>
                <a:lnTo>
                  <a:pt x="197" y="93"/>
                </a:lnTo>
                <a:lnTo>
                  <a:pt x="197" y="94"/>
                </a:lnTo>
                <a:lnTo>
                  <a:pt x="197" y="97"/>
                </a:lnTo>
                <a:lnTo>
                  <a:pt x="197" y="103"/>
                </a:lnTo>
                <a:lnTo>
                  <a:pt x="101" y="103"/>
                </a:lnTo>
                <a:lnTo>
                  <a:pt x="101" y="98"/>
                </a:lnTo>
                <a:lnTo>
                  <a:pt x="102" y="106"/>
                </a:lnTo>
                <a:lnTo>
                  <a:pt x="101" y="103"/>
                </a:lnTo>
                <a:lnTo>
                  <a:pt x="103" y="110"/>
                </a:lnTo>
                <a:lnTo>
                  <a:pt x="102" y="109"/>
                </a:lnTo>
                <a:lnTo>
                  <a:pt x="186" y="122"/>
                </a:lnTo>
                <a:lnTo>
                  <a:pt x="188" y="120"/>
                </a:lnTo>
                <a:lnTo>
                  <a:pt x="186" y="123"/>
                </a:lnTo>
                <a:cubicBezTo>
                  <a:pt x="177" y="137"/>
                  <a:pt x="162" y="146"/>
                  <a:pt x="145" y="146"/>
                </a:cubicBezTo>
                <a:lnTo>
                  <a:pt x="143" y="146"/>
                </a:lnTo>
                <a:lnTo>
                  <a:pt x="189" y="114"/>
                </a:lnTo>
                <a:lnTo>
                  <a:pt x="187" y="120"/>
                </a:lnTo>
                <a:cubicBezTo>
                  <a:pt x="185" y="123"/>
                  <a:pt x="184" y="126"/>
                  <a:pt x="182" y="129"/>
                </a:cubicBezTo>
                <a:lnTo>
                  <a:pt x="180" y="133"/>
                </a:lnTo>
                <a:cubicBezTo>
                  <a:pt x="169" y="149"/>
                  <a:pt x="150" y="158"/>
                  <a:pt x="131" y="155"/>
                </a:cubicBezTo>
                <a:cubicBezTo>
                  <a:pt x="112" y="152"/>
                  <a:pt x="97" y="138"/>
                  <a:pt x="92" y="119"/>
                </a:cubicBezTo>
                <a:lnTo>
                  <a:pt x="91" y="112"/>
                </a:lnTo>
                <a:lnTo>
                  <a:pt x="90" y="107"/>
                </a:lnTo>
                <a:cubicBezTo>
                  <a:pt x="89" y="102"/>
                  <a:pt x="89" y="97"/>
                  <a:pt x="89" y="92"/>
                </a:cubicBezTo>
                <a:lnTo>
                  <a:pt x="89" y="94"/>
                </a:lnTo>
                <a:lnTo>
                  <a:pt x="89" y="93"/>
                </a:lnTo>
                <a:lnTo>
                  <a:pt x="185" y="103"/>
                </a:lnTo>
                <a:lnTo>
                  <a:pt x="183" y="111"/>
                </a:lnTo>
                <a:lnTo>
                  <a:pt x="182" y="111"/>
                </a:lnTo>
                <a:lnTo>
                  <a:pt x="181" y="115"/>
                </a:lnTo>
                <a:cubicBezTo>
                  <a:pt x="181" y="118"/>
                  <a:pt x="180" y="120"/>
                  <a:pt x="179" y="123"/>
                </a:cubicBezTo>
                <a:lnTo>
                  <a:pt x="178" y="125"/>
                </a:lnTo>
                <a:cubicBezTo>
                  <a:pt x="172" y="140"/>
                  <a:pt x="159" y="151"/>
                  <a:pt x="143" y="154"/>
                </a:cubicBezTo>
                <a:cubicBezTo>
                  <a:pt x="127" y="158"/>
                  <a:pt x="111" y="153"/>
                  <a:pt x="100" y="141"/>
                </a:cubicBezTo>
                <a:lnTo>
                  <a:pt x="99" y="140"/>
                </a:lnTo>
                <a:cubicBezTo>
                  <a:pt x="94" y="136"/>
                  <a:pt x="91" y="131"/>
                  <a:pt x="88" y="125"/>
                </a:cubicBezTo>
                <a:lnTo>
                  <a:pt x="87" y="122"/>
                </a:lnTo>
                <a:cubicBezTo>
                  <a:pt x="86" y="119"/>
                  <a:pt x="85" y="116"/>
                  <a:pt x="84" y="112"/>
                </a:cubicBezTo>
                <a:lnTo>
                  <a:pt x="82" y="103"/>
                </a:lnTo>
                <a:lnTo>
                  <a:pt x="82" y="99"/>
                </a:lnTo>
                <a:lnTo>
                  <a:pt x="129" y="141"/>
                </a:lnTo>
                <a:lnTo>
                  <a:pt x="129" y="141"/>
                </a:lnTo>
                <a:lnTo>
                  <a:pt x="177" y="89"/>
                </a:lnTo>
                <a:lnTo>
                  <a:pt x="177" y="93"/>
                </a:lnTo>
                <a:lnTo>
                  <a:pt x="178" y="98"/>
                </a:lnTo>
                <a:lnTo>
                  <a:pt x="82" y="103"/>
                </a:lnTo>
                <a:lnTo>
                  <a:pt x="82" y="101"/>
                </a:lnTo>
                <a:lnTo>
                  <a:pt x="83" y="109"/>
                </a:lnTo>
                <a:lnTo>
                  <a:pt x="82" y="106"/>
                </a:lnTo>
                <a:lnTo>
                  <a:pt x="129" y="146"/>
                </a:lnTo>
                <a:lnTo>
                  <a:pt x="128" y="146"/>
                </a:lnTo>
                <a:cubicBezTo>
                  <a:pt x="108" y="146"/>
                  <a:pt x="89" y="133"/>
                  <a:pt x="83" y="113"/>
                </a:cubicBezTo>
                <a:lnTo>
                  <a:pt x="82" y="111"/>
                </a:lnTo>
                <a:lnTo>
                  <a:pt x="80" y="106"/>
                </a:lnTo>
                <a:lnTo>
                  <a:pt x="125" y="136"/>
                </a:lnTo>
                <a:lnTo>
                  <a:pt x="122" y="136"/>
                </a:lnTo>
                <a:lnTo>
                  <a:pt x="165" y="110"/>
                </a:lnTo>
                <a:lnTo>
                  <a:pt x="163" y="115"/>
                </a:lnTo>
                <a:lnTo>
                  <a:pt x="167" y="101"/>
                </a:lnTo>
                <a:lnTo>
                  <a:pt x="167" y="104"/>
                </a:lnTo>
                <a:cubicBezTo>
                  <a:pt x="166" y="107"/>
                  <a:pt x="166" y="109"/>
                  <a:pt x="165" y="112"/>
                </a:cubicBezTo>
                <a:lnTo>
                  <a:pt x="165" y="113"/>
                </a:lnTo>
                <a:cubicBezTo>
                  <a:pt x="158" y="133"/>
                  <a:pt x="140" y="146"/>
                  <a:pt x="119" y="146"/>
                </a:cubicBezTo>
                <a:cubicBezTo>
                  <a:pt x="98" y="146"/>
                  <a:pt x="80" y="133"/>
                  <a:pt x="73" y="113"/>
                </a:cubicBezTo>
                <a:lnTo>
                  <a:pt x="73" y="111"/>
                </a:lnTo>
                <a:lnTo>
                  <a:pt x="71" y="106"/>
                </a:lnTo>
                <a:lnTo>
                  <a:pt x="158" y="110"/>
                </a:lnTo>
                <a:lnTo>
                  <a:pt x="157" y="112"/>
                </a:lnTo>
                <a:lnTo>
                  <a:pt x="160" y="106"/>
                </a:lnTo>
                <a:lnTo>
                  <a:pt x="159" y="109"/>
                </a:lnTo>
                <a:cubicBezTo>
                  <a:pt x="152" y="131"/>
                  <a:pt x="129" y="145"/>
                  <a:pt x="106" y="141"/>
                </a:cubicBezTo>
                <a:cubicBezTo>
                  <a:pt x="83" y="137"/>
                  <a:pt x="65" y="117"/>
                  <a:pt x="65" y="93"/>
                </a:cubicBezTo>
                <a:lnTo>
                  <a:pt x="65" y="91"/>
                </a:lnTo>
                <a:lnTo>
                  <a:pt x="65" y="88"/>
                </a:lnTo>
                <a:lnTo>
                  <a:pt x="160" y="100"/>
                </a:lnTo>
                <a:lnTo>
                  <a:pt x="159" y="106"/>
                </a:lnTo>
                <a:lnTo>
                  <a:pt x="158" y="109"/>
                </a:lnTo>
                <a:lnTo>
                  <a:pt x="159" y="101"/>
                </a:lnTo>
                <a:lnTo>
                  <a:pt x="159" y="104"/>
                </a:lnTo>
                <a:cubicBezTo>
                  <a:pt x="158" y="107"/>
                  <a:pt x="158" y="109"/>
                  <a:pt x="157" y="112"/>
                </a:cubicBezTo>
                <a:lnTo>
                  <a:pt x="157" y="113"/>
                </a:lnTo>
                <a:cubicBezTo>
                  <a:pt x="149" y="135"/>
                  <a:pt x="128" y="148"/>
                  <a:pt x="106" y="146"/>
                </a:cubicBezTo>
                <a:cubicBezTo>
                  <a:pt x="83" y="143"/>
                  <a:pt x="66" y="126"/>
                  <a:pt x="63" y="103"/>
                </a:cubicBezTo>
                <a:lnTo>
                  <a:pt x="62" y="93"/>
                </a:lnTo>
                <a:lnTo>
                  <a:pt x="62" y="88"/>
                </a:lnTo>
                <a:lnTo>
                  <a:pt x="158" y="88"/>
                </a:lnTo>
                <a:lnTo>
                  <a:pt x="158" y="91"/>
                </a:lnTo>
                <a:lnTo>
                  <a:pt x="158" y="93"/>
                </a:lnTo>
                <a:lnTo>
                  <a:pt x="62" y="93"/>
                </a:lnTo>
                <a:lnTo>
                  <a:pt x="63" y="94"/>
                </a:lnTo>
                <a:lnTo>
                  <a:pt x="62" y="89"/>
                </a:lnTo>
                <a:lnTo>
                  <a:pt x="110" y="132"/>
                </a:lnTo>
                <a:lnTo>
                  <a:pt x="109" y="132"/>
                </a:lnTo>
                <a:cubicBezTo>
                  <a:pt x="95" y="132"/>
                  <a:pt x="81" y="125"/>
                  <a:pt x="72" y="114"/>
                </a:cubicBezTo>
                <a:lnTo>
                  <a:pt x="74" y="115"/>
                </a:lnTo>
                <a:lnTo>
                  <a:pt x="71" y="113"/>
                </a:lnTo>
                <a:cubicBezTo>
                  <a:pt x="57" y="99"/>
                  <a:pt x="53" y="79"/>
                  <a:pt x="61" y="61"/>
                </a:cubicBezTo>
                <a:cubicBezTo>
                  <a:pt x="68" y="43"/>
                  <a:pt x="86" y="31"/>
                  <a:pt x="105" y="31"/>
                </a:cubicBezTo>
                <a:lnTo>
                  <a:pt x="105" y="31"/>
                </a:lnTo>
                <a:lnTo>
                  <a:pt x="105" y="127"/>
                </a:lnTo>
                <a:lnTo>
                  <a:pt x="103" y="127"/>
                </a:lnTo>
                <a:cubicBezTo>
                  <a:pt x="84" y="127"/>
                  <a:pt x="67" y="116"/>
                  <a:pt x="59" y="98"/>
                </a:cubicBezTo>
                <a:lnTo>
                  <a:pt x="57" y="94"/>
                </a:lnTo>
                <a:cubicBezTo>
                  <a:pt x="55" y="89"/>
                  <a:pt x="54" y="84"/>
                  <a:pt x="53" y="79"/>
                </a:cubicBezTo>
                <a:lnTo>
                  <a:pt x="53" y="74"/>
                </a:lnTo>
                <a:lnTo>
                  <a:pt x="89" y="116"/>
                </a:lnTo>
                <a:lnTo>
                  <a:pt x="87" y="116"/>
                </a:lnTo>
                <a:lnTo>
                  <a:pt x="110" y="116"/>
                </a:lnTo>
                <a:lnTo>
                  <a:pt x="108" y="116"/>
                </a:lnTo>
                <a:lnTo>
                  <a:pt x="144" y="74"/>
                </a:lnTo>
                <a:lnTo>
                  <a:pt x="144" y="81"/>
                </a:lnTo>
                <a:lnTo>
                  <a:pt x="143" y="85"/>
                </a:lnTo>
                <a:cubicBezTo>
                  <a:pt x="140" y="110"/>
                  <a:pt x="118" y="128"/>
                  <a:pt x="92" y="127"/>
                </a:cubicBezTo>
                <a:cubicBezTo>
                  <a:pt x="67" y="125"/>
                  <a:pt x="47" y="104"/>
                  <a:pt x="47" y="79"/>
                </a:cubicBezTo>
                <a:lnTo>
                  <a:pt x="48" y="79"/>
                </a:lnTo>
                <a:lnTo>
                  <a:pt x="47" y="74"/>
                </a:lnTo>
                <a:lnTo>
                  <a:pt x="80" y="115"/>
                </a:lnTo>
                <a:lnTo>
                  <a:pt x="78" y="115"/>
                </a:lnTo>
                <a:lnTo>
                  <a:pt x="109" y="115"/>
                </a:lnTo>
                <a:lnTo>
                  <a:pt x="107" y="115"/>
                </a:lnTo>
                <a:lnTo>
                  <a:pt x="139" y="79"/>
                </a:lnTo>
                <a:lnTo>
                  <a:pt x="138" y="84"/>
                </a:lnTo>
                <a:lnTo>
                  <a:pt x="139" y="74"/>
                </a:lnTo>
                <a:lnTo>
                  <a:pt x="139" y="77"/>
                </a:lnTo>
                <a:lnTo>
                  <a:pt x="139" y="79"/>
                </a:lnTo>
                <a:cubicBezTo>
                  <a:pt x="139" y="102"/>
                  <a:pt x="123" y="121"/>
                  <a:pt x="101" y="126"/>
                </a:cubicBezTo>
                <a:cubicBezTo>
                  <a:pt x="79" y="131"/>
                  <a:pt x="56" y="119"/>
                  <a:pt x="47" y="98"/>
                </a:cubicBezTo>
                <a:lnTo>
                  <a:pt x="46" y="96"/>
                </a:lnTo>
                <a:lnTo>
                  <a:pt x="44" y="91"/>
                </a:lnTo>
                <a:lnTo>
                  <a:pt x="71" y="115"/>
                </a:lnTo>
                <a:lnTo>
                  <a:pt x="70" y="115"/>
                </a:lnTo>
                <a:lnTo>
                  <a:pt x="97" y="116"/>
                </a:lnTo>
                <a:lnTo>
                  <a:pt x="95" y="116"/>
                </a:lnTo>
                <a:cubicBezTo>
                  <a:pt x="91" y="117"/>
                  <a:pt x="87" y="117"/>
                  <a:pt x="83" y="117"/>
                </a:cubicBezTo>
                <a:lnTo>
                  <a:pt x="81" y="117"/>
                </a:lnTo>
                <a:cubicBezTo>
                  <a:pt x="58" y="117"/>
                  <a:pt x="37" y="101"/>
                  <a:pt x="34" y="77"/>
                </a:cubicBezTo>
                <a:lnTo>
                  <a:pt x="33" y="74"/>
                </a:lnTo>
                <a:lnTo>
                  <a:pt x="38" y="88"/>
                </a:lnTo>
                <a:lnTo>
                  <a:pt x="37" y="86"/>
                </a:lnTo>
                <a:lnTo>
                  <a:pt x="127" y="72"/>
                </a:lnTo>
                <a:lnTo>
                  <a:pt x="126" y="75"/>
                </a:lnTo>
                <a:cubicBezTo>
                  <a:pt x="126" y="80"/>
                  <a:pt x="124" y="85"/>
                  <a:pt x="122" y="89"/>
                </a:cubicBezTo>
                <a:lnTo>
                  <a:pt x="121" y="91"/>
                </a:lnTo>
                <a:cubicBezTo>
                  <a:pt x="111" y="110"/>
                  <a:pt x="90" y="121"/>
                  <a:pt x="69" y="117"/>
                </a:cubicBezTo>
                <a:cubicBezTo>
                  <a:pt x="48" y="113"/>
                  <a:pt x="32" y="96"/>
                  <a:pt x="30" y="74"/>
                </a:cubicBezTo>
                <a:lnTo>
                  <a:pt x="30" y="72"/>
                </a:lnTo>
                <a:lnTo>
                  <a:pt x="30" y="69"/>
                </a:lnTo>
                <a:cubicBezTo>
                  <a:pt x="29" y="67"/>
                  <a:pt x="29" y="64"/>
                  <a:pt x="29" y="61"/>
                </a:cubicBezTo>
                <a:lnTo>
                  <a:pt x="29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5"/>
                </a:lnTo>
                <a:cubicBezTo>
                  <a:pt x="126" y="79"/>
                  <a:pt x="122" y="92"/>
                  <a:pt x="113" y="102"/>
                </a:cubicBezTo>
                <a:cubicBezTo>
                  <a:pt x="104" y="112"/>
                  <a:pt x="91" y="117"/>
                  <a:pt x="77" y="117"/>
                </a:cubicBezTo>
                <a:lnTo>
                  <a:pt x="76" y="117"/>
                </a:lnTo>
                <a:cubicBezTo>
                  <a:pt x="50" y="117"/>
                  <a:pt x="28" y="96"/>
                  <a:pt x="28" y="69"/>
                </a:cubicBezTo>
                <a:lnTo>
                  <a:pt x="29" y="70"/>
                </a:lnTo>
                <a:lnTo>
                  <a:pt x="28" y="64"/>
                </a:lnTo>
                <a:cubicBezTo>
                  <a:pt x="28" y="62"/>
                  <a:pt x="28" y="59"/>
                  <a:pt x="28" y="56"/>
                </a:cubicBezTo>
                <a:lnTo>
                  <a:pt x="28" y="53"/>
                </a:lnTo>
                <a:lnTo>
                  <a:pt x="28" y="51"/>
                </a:lnTo>
                <a:lnTo>
                  <a:pt x="43" y="85"/>
                </a:lnTo>
                <a:lnTo>
                  <a:pt x="42" y="84"/>
                </a:lnTo>
                <a:lnTo>
                  <a:pt x="122" y="64"/>
                </a:lnTo>
                <a:lnTo>
                  <a:pt x="122" y="66"/>
                </a:lnTo>
                <a:lnTo>
                  <a:pt x="120" y="72"/>
                </a:lnTo>
                <a:lnTo>
                  <a:pt x="119" y="78"/>
                </a:lnTo>
                <a:cubicBezTo>
                  <a:pt x="118" y="80"/>
                  <a:pt x="117" y="83"/>
                  <a:pt x="116" y="85"/>
                </a:cubicBezTo>
                <a:lnTo>
                  <a:pt x="115" y="88"/>
                </a:lnTo>
                <a:cubicBezTo>
                  <a:pt x="108" y="103"/>
                  <a:pt x="95" y="114"/>
                  <a:pt x="80" y="117"/>
                </a:cubicBezTo>
                <a:cubicBezTo>
                  <a:pt x="64" y="120"/>
                  <a:pt x="48" y="115"/>
                  <a:pt x="37" y="103"/>
                </a:cubicBezTo>
                <a:lnTo>
                  <a:pt x="36" y="103"/>
                </a:lnTo>
                <a:cubicBezTo>
                  <a:pt x="29" y="96"/>
                  <a:pt x="24" y="86"/>
                  <a:pt x="22" y="76"/>
                </a:cubicBezTo>
                <a:lnTo>
                  <a:pt x="22" y="72"/>
                </a:lnTo>
                <a:cubicBezTo>
                  <a:pt x="22" y="70"/>
                  <a:pt x="21" y="68"/>
                  <a:pt x="21" y="65"/>
                </a:cubicBezTo>
                <a:lnTo>
                  <a:pt x="21" y="62"/>
                </a:lnTo>
                <a:lnTo>
                  <a:pt x="23" y="74"/>
                </a:lnTo>
                <a:lnTo>
                  <a:pt x="22" y="72"/>
                </a:lnTo>
                <a:lnTo>
                  <a:pt x="107" y="89"/>
                </a:lnTo>
                <a:lnTo>
                  <a:pt x="109" y="87"/>
                </a:lnTo>
                <a:lnTo>
                  <a:pt x="107" y="89"/>
                </a:lnTo>
                <a:cubicBezTo>
                  <a:pt x="100" y="101"/>
                  <a:pt x="89" y="109"/>
                  <a:pt x="75" y="112"/>
                </a:cubicBezTo>
                <a:cubicBezTo>
                  <a:pt x="62" y="114"/>
                  <a:pt x="48" y="111"/>
                  <a:pt x="37" y="103"/>
                </a:cubicBezTo>
                <a:lnTo>
                  <a:pt x="35" y="101"/>
                </a:lnTo>
                <a:cubicBezTo>
                  <a:pt x="31" y="98"/>
                  <a:pt x="27" y="94"/>
                  <a:pt x="24" y="90"/>
                </a:cubicBezTo>
                <a:lnTo>
                  <a:pt x="22" y="87"/>
                </a:lnTo>
                <a:cubicBezTo>
                  <a:pt x="18" y="81"/>
                  <a:pt x="16" y="75"/>
                  <a:pt x="15" y="68"/>
                </a:cubicBezTo>
                <a:lnTo>
                  <a:pt x="14" y="65"/>
                </a:lnTo>
                <a:cubicBezTo>
                  <a:pt x="13" y="58"/>
                  <a:pt x="13" y="52"/>
                  <a:pt x="15" y="45"/>
                </a:cubicBezTo>
                <a:lnTo>
                  <a:pt x="15" y="43"/>
                </a:lnTo>
                <a:lnTo>
                  <a:pt x="109" y="67"/>
                </a:lnTo>
                <a:lnTo>
                  <a:pt x="109" y="65"/>
                </a:lnTo>
                <a:lnTo>
                  <a:pt x="108" y="68"/>
                </a:lnTo>
                <a:lnTo>
                  <a:pt x="61" y="12"/>
                </a:lnTo>
                <a:lnTo>
                  <a:pt x="65" y="12"/>
                </a:lnTo>
                <a:lnTo>
                  <a:pt x="17" y="60"/>
                </a:lnTo>
                <a:lnTo>
                  <a:pt x="17" y="57"/>
                </a:lnTo>
                <a:lnTo>
                  <a:pt x="18" y="69"/>
                </a:lnTo>
                <a:lnTo>
                  <a:pt x="18" y="67"/>
                </a:lnTo>
                <a:lnTo>
                  <a:pt x="111" y="67"/>
                </a:lnTo>
                <a:lnTo>
                  <a:pt x="111" y="65"/>
                </a:lnTo>
                <a:lnTo>
                  <a:pt x="111" y="68"/>
                </a:lnTo>
                <a:cubicBezTo>
                  <a:pt x="107" y="91"/>
                  <a:pt x="87" y="108"/>
                  <a:pt x="63" y="108"/>
                </a:cubicBezTo>
                <a:lnTo>
                  <a:pt x="61" y="108"/>
                </a:lnTo>
                <a:lnTo>
                  <a:pt x="61" y="108"/>
                </a:lnTo>
                <a:cubicBezTo>
                  <a:pt x="34" y="108"/>
                  <a:pt x="13" y="86"/>
                  <a:pt x="13" y="60"/>
                </a:cubicBezTo>
                <a:lnTo>
                  <a:pt x="13" y="57"/>
                </a:lnTo>
                <a:lnTo>
                  <a:pt x="14" y="69"/>
                </a:lnTo>
                <a:lnTo>
                  <a:pt x="14" y="67"/>
                </a:lnTo>
                <a:lnTo>
                  <a:pt x="97" y="86"/>
                </a:lnTo>
                <a:lnTo>
                  <a:pt x="95" y="89"/>
                </a:lnTo>
                <a:cubicBezTo>
                  <a:pt x="92" y="92"/>
                  <a:pt x="88" y="95"/>
                  <a:pt x="85" y="98"/>
                </a:cubicBezTo>
                <a:lnTo>
                  <a:pt x="82" y="100"/>
                </a:lnTo>
                <a:cubicBezTo>
                  <a:pt x="68" y="109"/>
                  <a:pt x="50" y="111"/>
                  <a:pt x="35" y="103"/>
                </a:cubicBezTo>
                <a:cubicBezTo>
                  <a:pt x="20" y="96"/>
                  <a:pt x="9" y="82"/>
                  <a:pt x="7" y="65"/>
                </a:cubicBezTo>
                <a:lnTo>
                  <a:pt x="6" y="55"/>
                </a:lnTo>
                <a:lnTo>
                  <a:pt x="6" y="50"/>
                </a:lnTo>
                <a:lnTo>
                  <a:pt x="39" y="96"/>
                </a:lnTo>
                <a:lnTo>
                  <a:pt x="38" y="96"/>
                </a:lnTo>
                <a:lnTo>
                  <a:pt x="65" y="97"/>
                </a:lnTo>
                <a:lnTo>
                  <a:pt x="63" y="97"/>
                </a:lnTo>
                <a:cubicBezTo>
                  <a:pt x="59" y="98"/>
                  <a:pt x="55" y="98"/>
                  <a:pt x="51" y="98"/>
                </a:cubicBezTo>
                <a:lnTo>
                  <a:pt x="48" y="98"/>
                </a:lnTo>
                <a:cubicBezTo>
                  <a:pt x="21" y="98"/>
                  <a:pt x="0" y="77"/>
                  <a:pt x="0" y="50"/>
                </a:cubicBezTo>
                <a:cubicBezTo>
                  <a:pt x="0" y="24"/>
                  <a:pt x="21" y="2"/>
                  <a:pt x="48" y="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71"/>
          <p:cNvSpPr>
            <a:spLocks noChangeArrowheads="1"/>
          </p:cNvSpPr>
          <p:nvPr/>
        </p:nvSpPr>
        <p:spPr bwMode="auto">
          <a:xfrm>
            <a:off x="6319838" y="4992688"/>
            <a:ext cx="174625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Rectangle 72"/>
          <p:cNvSpPr>
            <a:spLocks noChangeArrowheads="1"/>
          </p:cNvSpPr>
          <p:nvPr/>
        </p:nvSpPr>
        <p:spPr bwMode="auto">
          <a:xfrm>
            <a:off x="6319838" y="4456113"/>
            <a:ext cx="174625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" name="Rectangle 73"/>
          <p:cNvSpPr>
            <a:spLocks noChangeArrowheads="1"/>
          </p:cNvSpPr>
          <p:nvPr/>
        </p:nvSpPr>
        <p:spPr bwMode="auto">
          <a:xfrm>
            <a:off x="6224588" y="3917950"/>
            <a:ext cx="271462" cy="255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74"/>
          <p:cNvSpPr>
            <a:spLocks noChangeArrowheads="1"/>
          </p:cNvSpPr>
          <p:nvPr/>
        </p:nvSpPr>
        <p:spPr bwMode="auto">
          <a:xfrm>
            <a:off x="6224588" y="3384550"/>
            <a:ext cx="27146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75"/>
          <p:cNvSpPr>
            <a:spLocks noChangeArrowheads="1"/>
          </p:cNvSpPr>
          <p:nvPr/>
        </p:nvSpPr>
        <p:spPr bwMode="auto">
          <a:xfrm>
            <a:off x="6224588" y="2846388"/>
            <a:ext cx="271462" cy="255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76"/>
          <p:cNvSpPr>
            <a:spLocks noChangeArrowheads="1"/>
          </p:cNvSpPr>
          <p:nvPr/>
        </p:nvSpPr>
        <p:spPr bwMode="auto">
          <a:xfrm>
            <a:off x="6224588" y="2312988"/>
            <a:ext cx="27146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77"/>
          <p:cNvSpPr>
            <a:spLocks noChangeArrowheads="1"/>
          </p:cNvSpPr>
          <p:nvPr/>
        </p:nvSpPr>
        <p:spPr bwMode="auto">
          <a:xfrm>
            <a:off x="6362700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78"/>
          <p:cNvSpPr>
            <a:spLocks noChangeArrowheads="1"/>
          </p:cNvSpPr>
          <p:nvPr/>
        </p:nvSpPr>
        <p:spPr bwMode="auto">
          <a:xfrm>
            <a:off x="7334250" y="5216525"/>
            <a:ext cx="509587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79"/>
          <p:cNvSpPr>
            <a:spLocks noChangeArrowheads="1"/>
          </p:cNvSpPr>
          <p:nvPr/>
        </p:nvSpPr>
        <p:spPr bwMode="auto">
          <a:xfrm>
            <a:off x="8307388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80"/>
          <p:cNvSpPr>
            <a:spLocks noChangeArrowheads="1"/>
          </p:cNvSpPr>
          <p:nvPr/>
        </p:nvSpPr>
        <p:spPr bwMode="auto">
          <a:xfrm>
            <a:off x="9278938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9" name="Rectangle 81"/>
          <p:cNvSpPr>
            <a:spLocks noChangeArrowheads="1"/>
          </p:cNvSpPr>
          <p:nvPr/>
        </p:nvSpPr>
        <p:spPr bwMode="auto">
          <a:xfrm>
            <a:off x="10250488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0" name="Rectangle 82"/>
          <p:cNvSpPr>
            <a:spLocks noChangeArrowheads="1"/>
          </p:cNvSpPr>
          <p:nvPr/>
        </p:nvSpPr>
        <p:spPr bwMode="auto">
          <a:xfrm>
            <a:off x="5973763" y="3352824"/>
            <a:ext cx="215444" cy="988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Stress (MPa)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1" name="Rectangle 83"/>
          <p:cNvSpPr>
            <a:spLocks noChangeArrowheads="1"/>
          </p:cNvSpPr>
          <p:nvPr/>
        </p:nvSpPr>
        <p:spPr bwMode="auto">
          <a:xfrm>
            <a:off x="7773988" y="5464175"/>
            <a:ext cx="17568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Axial strain  (mm/mm)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2" name="Freeform 84"/>
          <p:cNvSpPr>
            <a:spLocks/>
          </p:cNvSpPr>
          <p:nvPr/>
        </p:nvSpPr>
        <p:spPr bwMode="auto">
          <a:xfrm>
            <a:off x="9542463" y="2386013"/>
            <a:ext cx="395287" cy="26988"/>
          </a:xfrm>
          <a:custGeom>
            <a:avLst/>
            <a:gdLst>
              <a:gd name="T0" fmla="*/ 48 w 1376"/>
              <a:gd name="T1" fmla="*/ 0 h 96"/>
              <a:gd name="T2" fmla="*/ 1328 w 1376"/>
              <a:gd name="T3" fmla="*/ 0 h 96"/>
              <a:gd name="T4" fmla="*/ 1376 w 1376"/>
              <a:gd name="T5" fmla="*/ 48 h 96"/>
              <a:gd name="T6" fmla="*/ 1328 w 1376"/>
              <a:gd name="T7" fmla="*/ 96 h 96"/>
              <a:gd name="T8" fmla="*/ 48 w 1376"/>
              <a:gd name="T9" fmla="*/ 96 h 96"/>
              <a:gd name="T10" fmla="*/ 0 w 1376"/>
              <a:gd name="T11" fmla="*/ 48 h 96"/>
              <a:gd name="T12" fmla="*/ 48 w 1376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6" h="96">
                <a:moveTo>
                  <a:pt x="48" y="0"/>
                </a:moveTo>
                <a:lnTo>
                  <a:pt x="1328" y="0"/>
                </a:lnTo>
                <a:cubicBezTo>
                  <a:pt x="1355" y="0"/>
                  <a:pt x="1376" y="22"/>
                  <a:pt x="1376" y="48"/>
                </a:cubicBezTo>
                <a:cubicBezTo>
                  <a:pt x="1376" y="75"/>
                  <a:pt x="1355" y="96"/>
                  <a:pt x="1328" y="96"/>
                </a:cubicBezTo>
                <a:lnTo>
                  <a:pt x="48" y="96"/>
                </a:ln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Rectangle 85"/>
          <p:cNvSpPr>
            <a:spLocks noChangeArrowheads="1"/>
          </p:cNvSpPr>
          <p:nvPr/>
        </p:nvSpPr>
        <p:spPr bwMode="auto">
          <a:xfrm>
            <a:off x="9964738" y="2287588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L2-e0-1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4" name="Freeform 86"/>
          <p:cNvSpPr>
            <a:spLocks/>
          </p:cNvSpPr>
          <p:nvPr/>
        </p:nvSpPr>
        <p:spPr bwMode="auto">
          <a:xfrm>
            <a:off x="9542463" y="2708275"/>
            <a:ext cx="395287" cy="28575"/>
          </a:xfrm>
          <a:custGeom>
            <a:avLst/>
            <a:gdLst>
              <a:gd name="T0" fmla="*/ 48 w 1376"/>
              <a:gd name="T1" fmla="*/ 0 h 96"/>
              <a:gd name="T2" fmla="*/ 1328 w 1376"/>
              <a:gd name="T3" fmla="*/ 0 h 96"/>
              <a:gd name="T4" fmla="*/ 1376 w 1376"/>
              <a:gd name="T5" fmla="*/ 48 h 96"/>
              <a:gd name="T6" fmla="*/ 1328 w 1376"/>
              <a:gd name="T7" fmla="*/ 96 h 96"/>
              <a:gd name="T8" fmla="*/ 48 w 1376"/>
              <a:gd name="T9" fmla="*/ 96 h 96"/>
              <a:gd name="T10" fmla="*/ 0 w 1376"/>
              <a:gd name="T11" fmla="*/ 48 h 96"/>
              <a:gd name="T12" fmla="*/ 48 w 1376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6" h="96">
                <a:moveTo>
                  <a:pt x="48" y="0"/>
                </a:moveTo>
                <a:lnTo>
                  <a:pt x="1328" y="0"/>
                </a:lnTo>
                <a:cubicBezTo>
                  <a:pt x="1355" y="0"/>
                  <a:pt x="1376" y="22"/>
                  <a:pt x="1376" y="48"/>
                </a:cubicBezTo>
                <a:cubicBezTo>
                  <a:pt x="1376" y="75"/>
                  <a:pt x="1355" y="96"/>
                  <a:pt x="1328" y="96"/>
                </a:cubicBezTo>
                <a:lnTo>
                  <a:pt x="48" y="96"/>
                </a:ln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87"/>
          <p:cNvSpPr>
            <a:spLocks noChangeArrowheads="1"/>
          </p:cNvSpPr>
          <p:nvPr/>
        </p:nvSpPr>
        <p:spPr bwMode="auto">
          <a:xfrm>
            <a:off x="9964738" y="2611438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L2-e0-2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6" name="Freeform 88"/>
          <p:cNvSpPr>
            <a:spLocks/>
          </p:cNvSpPr>
          <p:nvPr/>
        </p:nvSpPr>
        <p:spPr bwMode="auto">
          <a:xfrm>
            <a:off x="9542463" y="3032125"/>
            <a:ext cx="395287" cy="26988"/>
          </a:xfrm>
          <a:custGeom>
            <a:avLst/>
            <a:gdLst>
              <a:gd name="T0" fmla="*/ 48 w 1376"/>
              <a:gd name="T1" fmla="*/ 0 h 96"/>
              <a:gd name="T2" fmla="*/ 1328 w 1376"/>
              <a:gd name="T3" fmla="*/ 0 h 96"/>
              <a:gd name="T4" fmla="*/ 1376 w 1376"/>
              <a:gd name="T5" fmla="*/ 48 h 96"/>
              <a:gd name="T6" fmla="*/ 1328 w 1376"/>
              <a:gd name="T7" fmla="*/ 96 h 96"/>
              <a:gd name="T8" fmla="*/ 48 w 1376"/>
              <a:gd name="T9" fmla="*/ 96 h 96"/>
              <a:gd name="T10" fmla="*/ 0 w 1376"/>
              <a:gd name="T11" fmla="*/ 48 h 96"/>
              <a:gd name="T12" fmla="*/ 48 w 1376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6" h="96">
                <a:moveTo>
                  <a:pt x="48" y="0"/>
                </a:moveTo>
                <a:lnTo>
                  <a:pt x="1328" y="0"/>
                </a:lnTo>
                <a:cubicBezTo>
                  <a:pt x="1355" y="0"/>
                  <a:pt x="1376" y="22"/>
                  <a:pt x="1376" y="48"/>
                </a:cubicBezTo>
                <a:cubicBezTo>
                  <a:pt x="1376" y="75"/>
                  <a:pt x="1355" y="96"/>
                  <a:pt x="1328" y="96"/>
                </a:cubicBezTo>
                <a:lnTo>
                  <a:pt x="48" y="96"/>
                </a:ln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Rectangle 89"/>
          <p:cNvSpPr>
            <a:spLocks noChangeArrowheads="1"/>
          </p:cNvSpPr>
          <p:nvPr/>
        </p:nvSpPr>
        <p:spPr bwMode="auto">
          <a:xfrm>
            <a:off x="9964738" y="2935288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L2-e0-3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35" name="Group 234"/>
          <p:cNvGrpSpPr/>
          <p:nvPr/>
        </p:nvGrpSpPr>
        <p:grpSpPr>
          <a:xfrm>
            <a:off x="6557963" y="2679700"/>
            <a:ext cx="4164012" cy="2444750"/>
            <a:chOff x="6557963" y="2679700"/>
            <a:chExt cx="4164012" cy="2444750"/>
          </a:xfrm>
        </p:grpSpPr>
        <p:sp>
          <p:nvSpPr>
            <p:cNvPr id="137" name="Freeform 69"/>
            <p:cNvSpPr>
              <a:spLocks/>
            </p:cNvSpPr>
            <p:nvPr/>
          </p:nvSpPr>
          <p:spPr bwMode="auto">
            <a:xfrm>
              <a:off x="6557963" y="2679700"/>
              <a:ext cx="1843087" cy="2444750"/>
            </a:xfrm>
            <a:custGeom>
              <a:avLst/>
              <a:gdLst>
                <a:gd name="T0" fmla="*/ 214 w 6410"/>
                <a:gd name="T1" fmla="*/ 7152 h 8532"/>
                <a:gd name="T2" fmla="*/ 374 w 6410"/>
                <a:gd name="T3" fmla="*/ 6126 h 8532"/>
                <a:gd name="T4" fmla="*/ 552 w 6410"/>
                <a:gd name="T5" fmla="*/ 4976 h 8532"/>
                <a:gd name="T6" fmla="*/ 715 w 6410"/>
                <a:gd name="T7" fmla="*/ 3898 h 8532"/>
                <a:gd name="T8" fmla="*/ 866 w 6410"/>
                <a:gd name="T9" fmla="*/ 2976 h 8532"/>
                <a:gd name="T10" fmla="*/ 1102 w 6410"/>
                <a:gd name="T11" fmla="*/ 1788 h 8532"/>
                <a:gd name="T12" fmla="*/ 1321 w 6410"/>
                <a:gd name="T13" fmla="*/ 939 h 8532"/>
                <a:gd name="T14" fmla="*/ 1491 w 6410"/>
                <a:gd name="T15" fmla="*/ 478 h 8532"/>
                <a:gd name="T16" fmla="*/ 1687 w 6410"/>
                <a:gd name="T17" fmla="*/ 134 h 8532"/>
                <a:gd name="T18" fmla="*/ 1986 w 6410"/>
                <a:gd name="T19" fmla="*/ 173 h 8532"/>
                <a:gd name="T20" fmla="*/ 2139 w 6410"/>
                <a:gd name="T21" fmla="*/ 247 h 8532"/>
                <a:gd name="T22" fmla="*/ 2350 w 6410"/>
                <a:gd name="T23" fmla="*/ 525 h 8532"/>
                <a:gd name="T24" fmla="*/ 2583 w 6410"/>
                <a:gd name="T25" fmla="*/ 864 h 8532"/>
                <a:gd name="T26" fmla="*/ 2719 w 6410"/>
                <a:gd name="T27" fmla="*/ 795 h 8532"/>
                <a:gd name="T28" fmla="*/ 2860 w 6410"/>
                <a:gd name="T29" fmla="*/ 752 h 8532"/>
                <a:gd name="T30" fmla="*/ 3051 w 6410"/>
                <a:gd name="T31" fmla="*/ 751 h 8532"/>
                <a:gd name="T32" fmla="*/ 3248 w 6410"/>
                <a:gd name="T33" fmla="*/ 663 h 8532"/>
                <a:gd name="T34" fmla="*/ 3467 w 6410"/>
                <a:gd name="T35" fmla="*/ 587 h 8532"/>
                <a:gd name="T36" fmla="*/ 3692 w 6410"/>
                <a:gd name="T37" fmla="*/ 480 h 8532"/>
                <a:gd name="T38" fmla="*/ 3866 w 6410"/>
                <a:gd name="T39" fmla="*/ 457 h 8532"/>
                <a:gd name="T40" fmla="*/ 4128 w 6410"/>
                <a:gd name="T41" fmla="*/ 517 h 8532"/>
                <a:gd name="T42" fmla="*/ 4337 w 6410"/>
                <a:gd name="T43" fmla="*/ 539 h 8532"/>
                <a:gd name="T44" fmla="*/ 4561 w 6410"/>
                <a:gd name="T45" fmla="*/ 547 h 8532"/>
                <a:gd name="T46" fmla="*/ 4751 w 6410"/>
                <a:gd name="T47" fmla="*/ 576 h 8532"/>
                <a:gd name="T48" fmla="*/ 4965 w 6410"/>
                <a:gd name="T49" fmla="*/ 579 h 8532"/>
                <a:gd name="T50" fmla="*/ 5193 w 6410"/>
                <a:gd name="T51" fmla="*/ 671 h 8532"/>
                <a:gd name="T52" fmla="*/ 5395 w 6410"/>
                <a:gd name="T53" fmla="*/ 910 h 8532"/>
                <a:gd name="T54" fmla="*/ 5619 w 6410"/>
                <a:gd name="T55" fmla="*/ 952 h 8532"/>
                <a:gd name="T56" fmla="*/ 5724 w 6410"/>
                <a:gd name="T57" fmla="*/ 1015 h 8532"/>
                <a:gd name="T58" fmla="*/ 5977 w 6410"/>
                <a:gd name="T59" fmla="*/ 1023 h 8532"/>
                <a:gd name="T60" fmla="*/ 6258 w 6410"/>
                <a:gd name="T61" fmla="*/ 1114 h 8532"/>
                <a:gd name="T62" fmla="*/ 6220 w 6410"/>
                <a:gd name="T63" fmla="*/ 1227 h 8532"/>
                <a:gd name="T64" fmla="*/ 6016 w 6410"/>
                <a:gd name="T65" fmla="*/ 1158 h 8532"/>
                <a:gd name="T66" fmla="*/ 5747 w 6410"/>
                <a:gd name="T67" fmla="*/ 1103 h 8532"/>
                <a:gd name="T68" fmla="*/ 5581 w 6410"/>
                <a:gd name="T69" fmla="*/ 1066 h 8532"/>
                <a:gd name="T70" fmla="*/ 5355 w 6410"/>
                <a:gd name="T71" fmla="*/ 1024 h 8532"/>
                <a:gd name="T72" fmla="*/ 5169 w 6410"/>
                <a:gd name="T73" fmla="*/ 803 h 8532"/>
                <a:gd name="T74" fmla="*/ 4947 w 6410"/>
                <a:gd name="T75" fmla="*/ 697 h 8532"/>
                <a:gd name="T76" fmla="*/ 4775 w 6410"/>
                <a:gd name="T77" fmla="*/ 711 h 8532"/>
                <a:gd name="T78" fmla="*/ 4530 w 6410"/>
                <a:gd name="T79" fmla="*/ 651 h 8532"/>
                <a:gd name="T80" fmla="*/ 4355 w 6410"/>
                <a:gd name="T81" fmla="*/ 671 h 8532"/>
                <a:gd name="T82" fmla="*/ 4076 w 6410"/>
                <a:gd name="T83" fmla="*/ 632 h 8532"/>
                <a:gd name="T84" fmla="*/ 3877 w 6410"/>
                <a:gd name="T85" fmla="*/ 561 h 8532"/>
                <a:gd name="T86" fmla="*/ 3703 w 6410"/>
                <a:gd name="T87" fmla="*/ 602 h 8532"/>
                <a:gd name="T88" fmla="*/ 3498 w 6410"/>
                <a:gd name="T89" fmla="*/ 697 h 8532"/>
                <a:gd name="T90" fmla="*/ 3280 w 6410"/>
                <a:gd name="T91" fmla="*/ 771 h 8532"/>
                <a:gd name="T92" fmla="*/ 3125 w 6410"/>
                <a:gd name="T93" fmla="*/ 864 h 8532"/>
                <a:gd name="T94" fmla="*/ 2843 w 6410"/>
                <a:gd name="T95" fmla="*/ 890 h 8532"/>
                <a:gd name="T96" fmla="*/ 2753 w 6410"/>
                <a:gd name="T97" fmla="*/ 876 h 8532"/>
                <a:gd name="T98" fmla="*/ 2511 w 6410"/>
                <a:gd name="T99" fmla="*/ 953 h 8532"/>
                <a:gd name="T100" fmla="*/ 2251 w 6410"/>
                <a:gd name="T101" fmla="*/ 610 h 8532"/>
                <a:gd name="T102" fmla="*/ 2097 w 6410"/>
                <a:gd name="T103" fmla="*/ 360 h 8532"/>
                <a:gd name="T104" fmla="*/ 1907 w 6410"/>
                <a:gd name="T105" fmla="*/ 262 h 8532"/>
                <a:gd name="T106" fmla="*/ 1835 w 6410"/>
                <a:gd name="T107" fmla="*/ 141 h 8532"/>
                <a:gd name="T108" fmla="*/ 1622 w 6410"/>
                <a:gd name="T109" fmla="*/ 481 h 8532"/>
                <a:gd name="T110" fmla="*/ 1453 w 6410"/>
                <a:gd name="T111" fmla="*/ 929 h 8532"/>
                <a:gd name="T112" fmla="*/ 1254 w 6410"/>
                <a:gd name="T113" fmla="*/ 1697 h 8532"/>
                <a:gd name="T114" fmla="*/ 1016 w 6410"/>
                <a:gd name="T115" fmla="*/ 2836 h 8532"/>
                <a:gd name="T116" fmla="*/ 854 w 6410"/>
                <a:gd name="T117" fmla="*/ 3820 h 8532"/>
                <a:gd name="T118" fmla="*/ 697 w 6410"/>
                <a:gd name="T119" fmla="*/ 4889 h 8532"/>
                <a:gd name="T120" fmla="*/ 510 w 6410"/>
                <a:gd name="T121" fmla="*/ 6060 h 8532"/>
                <a:gd name="T122" fmla="*/ 354 w 6410"/>
                <a:gd name="T123" fmla="*/ 7082 h 8532"/>
                <a:gd name="T124" fmla="*/ 156 w 6410"/>
                <a:gd name="T125" fmla="*/ 8374 h 8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10" h="8532">
                  <a:moveTo>
                    <a:pt x="11" y="8440"/>
                  </a:moveTo>
                  <a:lnTo>
                    <a:pt x="16" y="8425"/>
                  </a:lnTo>
                  <a:lnTo>
                    <a:pt x="19" y="8412"/>
                  </a:lnTo>
                  <a:lnTo>
                    <a:pt x="24" y="8393"/>
                  </a:lnTo>
                  <a:lnTo>
                    <a:pt x="27" y="8372"/>
                  </a:lnTo>
                  <a:lnTo>
                    <a:pt x="30" y="8356"/>
                  </a:lnTo>
                  <a:lnTo>
                    <a:pt x="31" y="8338"/>
                  </a:lnTo>
                  <a:lnTo>
                    <a:pt x="34" y="8316"/>
                  </a:lnTo>
                  <a:lnTo>
                    <a:pt x="37" y="8297"/>
                  </a:lnTo>
                  <a:lnTo>
                    <a:pt x="41" y="8265"/>
                  </a:lnTo>
                  <a:lnTo>
                    <a:pt x="46" y="8234"/>
                  </a:lnTo>
                  <a:lnTo>
                    <a:pt x="55" y="8172"/>
                  </a:lnTo>
                  <a:lnTo>
                    <a:pt x="60" y="8140"/>
                  </a:lnTo>
                  <a:lnTo>
                    <a:pt x="65" y="8108"/>
                  </a:lnTo>
                  <a:lnTo>
                    <a:pt x="67" y="8090"/>
                  </a:lnTo>
                  <a:lnTo>
                    <a:pt x="69" y="8070"/>
                  </a:lnTo>
                  <a:lnTo>
                    <a:pt x="71" y="8051"/>
                  </a:lnTo>
                  <a:lnTo>
                    <a:pt x="74" y="8030"/>
                  </a:lnTo>
                  <a:lnTo>
                    <a:pt x="77" y="8013"/>
                  </a:lnTo>
                  <a:lnTo>
                    <a:pt x="80" y="7999"/>
                  </a:lnTo>
                  <a:lnTo>
                    <a:pt x="84" y="7973"/>
                  </a:lnTo>
                  <a:lnTo>
                    <a:pt x="88" y="7943"/>
                  </a:lnTo>
                  <a:lnTo>
                    <a:pt x="93" y="7909"/>
                  </a:lnTo>
                  <a:lnTo>
                    <a:pt x="97" y="7875"/>
                  </a:lnTo>
                  <a:lnTo>
                    <a:pt x="103" y="7838"/>
                  </a:lnTo>
                  <a:lnTo>
                    <a:pt x="107" y="7807"/>
                  </a:lnTo>
                  <a:lnTo>
                    <a:pt x="112" y="7779"/>
                  </a:lnTo>
                  <a:lnTo>
                    <a:pt x="117" y="7753"/>
                  </a:lnTo>
                  <a:lnTo>
                    <a:pt x="122" y="7730"/>
                  </a:lnTo>
                  <a:lnTo>
                    <a:pt x="126" y="7702"/>
                  </a:lnTo>
                  <a:lnTo>
                    <a:pt x="128" y="7691"/>
                  </a:lnTo>
                  <a:lnTo>
                    <a:pt x="131" y="7675"/>
                  </a:lnTo>
                  <a:lnTo>
                    <a:pt x="135" y="7661"/>
                  </a:lnTo>
                  <a:lnTo>
                    <a:pt x="139" y="7650"/>
                  </a:lnTo>
                  <a:lnTo>
                    <a:pt x="140" y="7648"/>
                  </a:lnTo>
                  <a:lnTo>
                    <a:pt x="142" y="7641"/>
                  </a:lnTo>
                  <a:lnTo>
                    <a:pt x="146" y="7618"/>
                  </a:lnTo>
                  <a:lnTo>
                    <a:pt x="150" y="7588"/>
                  </a:lnTo>
                  <a:lnTo>
                    <a:pt x="154" y="7553"/>
                  </a:lnTo>
                  <a:lnTo>
                    <a:pt x="159" y="7515"/>
                  </a:lnTo>
                  <a:lnTo>
                    <a:pt x="164" y="7483"/>
                  </a:lnTo>
                  <a:lnTo>
                    <a:pt x="168" y="7452"/>
                  </a:lnTo>
                  <a:lnTo>
                    <a:pt x="173" y="7415"/>
                  </a:lnTo>
                  <a:lnTo>
                    <a:pt x="177" y="7379"/>
                  </a:lnTo>
                  <a:lnTo>
                    <a:pt x="183" y="7345"/>
                  </a:lnTo>
                  <a:lnTo>
                    <a:pt x="187" y="7316"/>
                  </a:lnTo>
                  <a:lnTo>
                    <a:pt x="193" y="7288"/>
                  </a:lnTo>
                  <a:lnTo>
                    <a:pt x="194" y="7278"/>
                  </a:lnTo>
                  <a:lnTo>
                    <a:pt x="197" y="7263"/>
                  </a:lnTo>
                  <a:lnTo>
                    <a:pt x="199" y="7247"/>
                  </a:lnTo>
                  <a:lnTo>
                    <a:pt x="201" y="7228"/>
                  </a:lnTo>
                  <a:lnTo>
                    <a:pt x="203" y="7210"/>
                  </a:lnTo>
                  <a:lnTo>
                    <a:pt x="206" y="7190"/>
                  </a:lnTo>
                  <a:lnTo>
                    <a:pt x="209" y="7174"/>
                  </a:lnTo>
                  <a:lnTo>
                    <a:pt x="211" y="7164"/>
                  </a:lnTo>
                  <a:lnTo>
                    <a:pt x="214" y="7152"/>
                  </a:lnTo>
                  <a:lnTo>
                    <a:pt x="216" y="7142"/>
                  </a:lnTo>
                  <a:lnTo>
                    <a:pt x="218" y="7129"/>
                  </a:lnTo>
                  <a:lnTo>
                    <a:pt x="220" y="7112"/>
                  </a:lnTo>
                  <a:lnTo>
                    <a:pt x="222" y="7090"/>
                  </a:lnTo>
                  <a:lnTo>
                    <a:pt x="225" y="7072"/>
                  </a:lnTo>
                  <a:lnTo>
                    <a:pt x="228" y="7056"/>
                  </a:lnTo>
                  <a:lnTo>
                    <a:pt x="230" y="7046"/>
                  </a:lnTo>
                  <a:lnTo>
                    <a:pt x="234" y="7033"/>
                  </a:lnTo>
                  <a:lnTo>
                    <a:pt x="235" y="7028"/>
                  </a:lnTo>
                  <a:lnTo>
                    <a:pt x="240" y="7002"/>
                  </a:lnTo>
                  <a:lnTo>
                    <a:pt x="244" y="6974"/>
                  </a:lnTo>
                  <a:lnTo>
                    <a:pt x="249" y="6939"/>
                  </a:lnTo>
                  <a:lnTo>
                    <a:pt x="253" y="6903"/>
                  </a:lnTo>
                  <a:lnTo>
                    <a:pt x="258" y="6865"/>
                  </a:lnTo>
                  <a:lnTo>
                    <a:pt x="260" y="6849"/>
                  </a:lnTo>
                  <a:lnTo>
                    <a:pt x="263" y="6831"/>
                  </a:lnTo>
                  <a:lnTo>
                    <a:pt x="267" y="6816"/>
                  </a:lnTo>
                  <a:lnTo>
                    <a:pt x="271" y="6803"/>
                  </a:lnTo>
                  <a:lnTo>
                    <a:pt x="271" y="6801"/>
                  </a:lnTo>
                  <a:lnTo>
                    <a:pt x="273" y="6792"/>
                  </a:lnTo>
                  <a:lnTo>
                    <a:pt x="275" y="6779"/>
                  </a:lnTo>
                  <a:lnTo>
                    <a:pt x="276" y="6760"/>
                  </a:lnTo>
                  <a:lnTo>
                    <a:pt x="279" y="6736"/>
                  </a:lnTo>
                  <a:lnTo>
                    <a:pt x="281" y="6715"/>
                  </a:lnTo>
                  <a:lnTo>
                    <a:pt x="284" y="6697"/>
                  </a:lnTo>
                  <a:lnTo>
                    <a:pt x="286" y="6686"/>
                  </a:lnTo>
                  <a:lnTo>
                    <a:pt x="290" y="6671"/>
                  </a:lnTo>
                  <a:lnTo>
                    <a:pt x="291" y="6663"/>
                  </a:lnTo>
                  <a:lnTo>
                    <a:pt x="296" y="6631"/>
                  </a:lnTo>
                  <a:lnTo>
                    <a:pt x="300" y="6601"/>
                  </a:lnTo>
                  <a:lnTo>
                    <a:pt x="305" y="6570"/>
                  </a:lnTo>
                  <a:lnTo>
                    <a:pt x="310" y="6543"/>
                  </a:lnTo>
                  <a:lnTo>
                    <a:pt x="315" y="6515"/>
                  </a:lnTo>
                  <a:lnTo>
                    <a:pt x="319" y="6487"/>
                  </a:lnTo>
                  <a:lnTo>
                    <a:pt x="322" y="6469"/>
                  </a:lnTo>
                  <a:lnTo>
                    <a:pt x="324" y="6449"/>
                  </a:lnTo>
                  <a:lnTo>
                    <a:pt x="326" y="6430"/>
                  </a:lnTo>
                  <a:lnTo>
                    <a:pt x="329" y="6410"/>
                  </a:lnTo>
                  <a:lnTo>
                    <a:pt x="332" y="6394"/>
                  </a:lnTo>
                  <a:lnTo>
                    <a:pt x="337" y="6380"/>
                  </a:lnTo>
                  <a:lnTo>
                    <a:pt x="337" y="6377"/>
                  </a:lnTo>
                  <a:lnTo>
                    <a:pt x="339" y="6369"/>
                  </a:lnTo>
                  <a:lnTo>
                    <a:pt x="341" y="6357"/>
                  </a:lnTo>
                  <a:lnTo>
                    <a:pt x="342" y="6341"/>
                  </a:lnTo>
                  <a:lnTo>
                    <a:pt x="345" y="6319"/>
                  </a:lnTo>
                  <a:lnTo>
                    <a:pt x="348" y="6299"/>
                  </a:lnTo>
                  <a:lnTo>
                    <a:pt x="350" y="6282"/>
                  </a:lnTo>
                  <a:lnTo>
                    <a:pt x="352" y="6269"/>
                  </a:lnTo>
                  <a:lnTo>
                    <a:pt x="355" y="6253"/>
                  </a:lnTo>
                  <a:lnTo>
                    <a:pt x="356" y="6240"/>
                  </a:lnTo>
                  <a:lnTo>
                    <a:pt x="359" y="6220"/>
                  </a:lnTo>
                  <a:lnTo>
                    <a:pt x="361" y="6198"/>
                  </a:lnTo>
                  <a:lnTo>
                    <a:pt x="363" y="6176"/>
                  </a:lnTo>
                  <a:lnTo>
                    <a:pt x="366" y="6155"/>
                  </a:lnTo>
                  <a:lnTo>
                    <a:pt x="370" y="6138"/>
                  </a:lnTo>
                  <a:lnTo>
                    <a:pt x="374" y="6126"/>
                  </a:lnTo>
                  <a:lnTo>
                    <a:pt x="377" y="6118"/>
                  </a:lnTo>
                  <a:lnTo>
                    <a:pt x="374" y="6128"/>
                  </a:lnTo>
                  <a:lnTo>
                    <a:pt x="376" y="6117"/>
                  </a:lnTo>
                  <a:lnTo>
                    <a:pt x="378" y="6100"/>
                  </a:lnTo>
                  <a:lnTo>
                    <a:pt x="380" y="6075"/>
                  </a:lnTo>
                  <a:lnTo>
                    <a:pt x="382" y="6051"/>
                  </a:lnTo>
                  <a:lnTo>
                    <a:pt x="385" y="6028"/>
                  </a:lnTo>
                  <a:lnTo>
                    <a:pt x="388" y="6012"/>
                  </a:lnTo>
                  <a:lnTo>
                    <a:pt x="393" y="5997"/>
                  </a:lnTo>
                  <a:lnTo>
                    <a:pt x="399" y="5984"/>
                  </a:lnTo>
                  <a:lnTo>
                    <a:pt x="395" y="5996"/>
                  </a:lnTo>
                  <a:lnTo>
                    <a:pt x="398" y="5983"/>
                  </a:lnTo>
                  <a:lnTo>
                    <a:pt x="399" y="5973"/>
                  </a:lnTo>
                  <a:lnTo>
                    <a:pt x="404" y="5939"/>
                  </a:lnTo>
                  <a:lnTo>
                    <a:pt x="409" y="5907"/>
                  </a:lnTo>
                  <a:lnTo>
                    <a:pt x="413" y="5874"/>
                  </a:lnTo>
                  <a:lnTo>
                    <a:pt x="419" y="5844"/>
                  </a:lnTo>
                  <a:lnTo>
                    <a:pt x="423" y="5819"/>
                  </a:lnTo>
                  <a:lnTo>
                    <a:pt x="428" y="5792"/>
                  </a:lnTo>
                  <a:lnTo>
                    <a:pt x="432" y="5764"/>
                  </a:lnTo>
                  <a:lnTo>
                    <a:pt x="437" y="5730"/>
                  </a:lnTo>
                  <a:lnTo>
                    <a:pt x="441" y="5694"/>
                  </a:lnTo>
                  <a:lnTo>
                    <a:pt x="447" y="5656"/>
                  </a:lnTo>
                  <a:lnTo>
                    <a:pt x="451" y="5622"/>
                  </a:lnTo>
                  <a:lnTo>
                    <a:pt x="454" y="5606"/>
                  </a:lnTo>
                  <a:lnTo>
                    <a:pt x="456" y="5596"/>
                  </a:lnTo>
                  <a:lnTo>
                    <a:pt x="461" y="5571"/>
                  </a:lnTo>
                  <a:lnTo>
                    <a:pt x="465" y="5548"/>
                  </a:lnTo>
                  <a:lnTo>
                    <a:pt x="470" y="5520"/>
                  </a:lnTo>
                  <a:lnTo>
                    <a:pt x="475" y="5486"/>
                  </a:lnTo>
                  <a:lnTo>
                    <a:pt x="479" y="5453"/>
                  </a:lnTo>
                  <a:lnTo>
                    <a:pt x="484" y="5421"/>
                  </a:lnTo>
                  <a:lnTo>
                    <a:pt x="489" y="5393"/>
                  </a:lnTo>
                  <a:lnTo>
                    <a:pt x="494" y="5365"/>
                  </a:lnTo>
                  <a:lnTo>
                    <a:pt x="498" y="5337"/>
                  </a:lnTo>
                  <a:lnTo>
                    <a:pt x="501" y="5320"/>
                  </a:lnTo>
                  <a:lnTo>
                    <a:pt x="503" y="5302"/>
                  </a:lnTo>
                  <a:lnTo>
                    <a:pt x="505" y="5285"/>
                  </a:lnTo>
                  <a:lnTo>
                    <a:pt x="508" y="5266"/>
                  </a:lnTo>
                  <a:lnTo>
                    <a:pt x="511" y="5250"/>
                  </a:lnTo>
                  <a:lnTo>
                    <a:pt x="516" y="5237"/>
                  </a:lnTo>
                  <a:lnTo>
                    <a:pt x="516" y="5235"/>
                  </a:lnTo>
                  <a:lnTo>
                    <a:pt x="518" y="5226"/>
                  </a:lnTo>
                  <a:lnTo>
                    <a:pt x="520" y="5215"/>
                  </a:lnTo>
                  <a:lnTo>
                    <a:pt x="521" y="5199"/>
                  </a:lnTo>
                  <a:lnTo>
                    <a:pt x="526" y="5158"/>
                  </a:lnTo>
                  <a:lnTo>
                    <a:pt x="531" y="5120"/>
                  </a:lnTo>
                  <a:lnTo>
                    <a:pt x="534" y="5100"/>
                  </a:lnTo>
                  <a:lnTo>
                    <a:pt x="535" y="5085"/>
                  </a:lnTo>
                  <a:lnTo>
                    <a:pt x="539" y="5067"/>
                  </a:lnTo>
                  <a:lnTo>
                    <a:pt x="543" y="5055"/>
                  </a:lnTo>
                  <a:lnTo>
                    <a:pt x="545" y="5049"/>
                  </a:lnTo>
                  <a:lnTo>
                    <a:pt x="545" y="5044"/>
                  </a:lnTo>
                  <a:lnTo>
                    <a:pt x="547" y="5026"/>
                  </a:lnTo>
                  <a:lnTo>
                    <a:pt x="550" y="5001"/>
                  </a:lnTo>
                  <a:lnTo>
                    <a:pt x="552" y="4976"/>
                  </a:lnTo>
                  <a:lnTo>
                    <a:pt x="554" y="4951"/>
                  </a:lnTo>
                  <a:lnTo>
                    <a:pt x="557" y="4933"/>
                  </a:lnTo>
                  <a:lnTo>
                    <a:pt x="560" y="4917"/>
                  </a:lnTo>
                  <a:lnTo>
                    <a:pt x="565" y="4896"/>
                  </a:lnTo>
                  <a:lnTo>
                    <a:pt x="570" y="4873"/>
                  </a:lnTo>
                  <a:lnTo>
                    <a:pt x="572" y="4867"/>
                  </a:lnTo>
                  <a:lnTo>
                    <a:pt x="574" y="4853"/>
                  </a:lnTo>
                  <a:lnTo>
                    <a:pt x="576" y="4838"/>
                  </a:lnTo>
                  <a:lnTo>
                    <a:pt x="578" y="4819"/>
                  </a:lnTo>
                  <a:lnTo>
                    <a:pt x="580" y="4796"/>
                  </a:lnTo>
                  <a:lnTo>
                    <a:pt x="583" y="4776"/>
                  </a:lnTo>
                  <a:lnTo>
                    <a:pt x="586" y="4759"/>
                  </a:lnTo>
                  <a:lnTo>
                    <a:pt x="588" y="4747"/>
                  </a:lnTo>
                  <a:lnTo>
                    <a:pt x="591" y="4732"/>
                  </a:lnTo>
                  <a:lnTo>
                    <a:pt x="592" y="4722"/>
                  </a:lnTo>
                  <a:lnTo>
                    <a:pt x="594" y="4701"/>
                  </a:lnTo>
                  <a:lnTo>
                    <a:pt x="597" y="4678"/>
                  </a:lnTo>
                  <a:lnTo>
                    <a:pt x="599" y="4656"/>
                  </a:lnTo>
                  <a:lnTo>
                    <a:pt x="601" y="4634"/>
                  </a:lnTo>
                  <a:lnTo>
                    <a:pt x="605" y="4617"/>
                  </a:lnTo>
                  <a:lnTo>
                    <a:pt x="608" y="4603"/>
                  </a:lnTo>
                  <a:lnTo>
                    <a:pt x="610" y="4597"/>
                  </a:lnTo>
                  <a:lnTo>
                    <a:pt x="612" y="4587"/>
                  </a:lnTo>
                  <a:lnTo>
                    <a:pt x="614" y="4573"/>
                  </a:lnTo>
                  <a:lnTo>
                    <a:pt x="616" y="4554"/>
                  </a:lnTo>
                  <a:lnTo>
                    <a:pt x="618" y="4534"/>
                  </a:lnTo>
                  <a:lnTo>
                    <a:pt x="621" y="4514"/>
                  </a:lnTo>
                  <a:lnTo>
                    <a:pt x="624" y="4497"/>
                  </a:lnTo>
                  <a:lnTo>
                    <a:pt x="627" y="4484"/>
                  </a:lnTo>
                  <a:lnTo>
                    <a:pt x="628" y="4478"/>
                  </a:lnTo>
                  <a:lnTo>
                    <a:pt x="631" y="4465"/>
                  </a:lnTo>
                  <a:lnTo>
                    <a:pt x="632" y="4449"/>
                  </a:lnTo>
                  <a:lnTo>
                    <a:pt x="634" y="4427"/>
                  </a:lnTo>
                  <a:lnTo>
                    <a:pt x="637" y="4401"/>
                  </a:lnTo>
                  <a:lnTo>
                    <a:pt x="639" y="4380"/>
                  </a:lnTo>
                  <a:lnTo>
                    <a:pt x="642" y="4363"/>
                  </a:lnTo>
                  <a:lnTo>
                    <a:pt x="645" y="4351"/>
                  </a:lnTo>
                  <a:lnTo>
                    <a:pt x="648" y="4338"/>
                  </a:lnTo>
                  <a:lnTo>
                    <a:pt x="650" y="4329"/>
                  </a:lnTo>
                  <a:lnTo>
                    <a:pt x="654" y="4303"/>
                  </a:lnTo>
                  <a:lnTo>
                    <a:pt x="658" y="4270"/>
                  </a:lnTo>
                  <a:lnTo>
                    <a:pt x="663" y="4232"/>
                  </a:lnTo>
                  <a:lnTo>
                    <a:pt x="665" y="4214"/>
                  </a:lnTo>
                  <a:lnTo>
                    <a:pt x="668" y="4193"/>
                  </a:lnTo>
                  <a:lnTo>
                    <a:pt x="673" y="4162"/>
                  </a:lnTo>
                  <a:lnTo>
                    <a:pt x="677" y="4134"/>
                  </a:lnTo>
                  <a:lnTo>
                    <a:pt x="682" y="4101"/>
                  </a:lnTo>
                  <a:lnTo>
                    <a:pt x="687" y="4069"/>
                  </a:lnTo>
                  <a:lnTo>
                    <a:pt x="691" y="4038"/>
                  </a:lnTo>
                  <a:lnTo>
                    <a:pt x="696" y="4006"/>
                  </a:lnTo>
                  <a:lnTo>
                    <a:pt x="701" y="3974"/>
                  </a:lnTo>
                  <a:lnTo>
                    <a:pt x="706" y="3941"/>
                  </a:lnTo>
                  <a:lnTo>
                    <a:pt x="709" y="3926"/>
                  </a:lnTo>
                  <a:lnTo>
                    <a:pt x="711" y="3917"/>
                  </a:lnTo>
                  <a:lnTo>
                    <a:pt x="714" y="3905"/>
                  </a:lnTo>
                  <a:lnTo>
                    <a:pt x="715" y="3898"/>
                  </a:lnTo>
                  <a:lnTo>
                    <a:pt x="717" y="3879"/>
                  </a:lnTo>
                  <a:lnTo>
                    <a:pt x="719" y="3858"/>
                  </a:lnTo>
                  <a:lnTo>
                    <a:pt x="721" y="3836"/>
                  </a:lnTo>
                  <a:lnTo>
                    <a:pt x="724" y="3814"/>
                  </a:lnTo>
                  <a:lnTo>
                    <a:pt x="727" y="3797"/>
                  </a:lnTo>
                  <a:lnTo>
                    <a:pt x="731" y="3784"/>
                  </a:lnTo>
                  <a:lnTo>
                    <a:pt x="732" y="3778"/>
                  </a:lnTo>
                  <a:lnTo>
                    <a:pt x="735" y="3769"/>
                  </a:lnTo>
                  <a:lnTo>
                    <a:pt x="736" y="3758"/>
                  </a:lnTo>
                  <a:lnTo>
                    <a:pt x="739" y="3743"/>
                  </a:lnTo>
                  <a:lnTo>
                    <a:pt x="743" y="3711"/>
                  </a:lnTo>
                  <a:lnTo>
                    <a:pt x="748" y="3680"/>
                  </a:lnTo>
                  <a:lnTo>
                    <a:pt x="753" y="3652"/>
                  </a:lnTo>
                  <a:lnTo>
                    <a:pt x="755" y="3634"/>
                  </a:lnTo>
                  <a:lnTo>
                    <a:pt x="757" y="3617"/>
                  </a:lnTo>
                  <a:lnTo>
                    <a:pt x="760" y="3596"/>
                  </a:lnTo>
                  <a:lnTo>
                    <a:pt x="762" y="3578"/>
                  </a:lnTo>
                  <a:lnTo>
                    <a:pt x="765" y="3565"/>
                  </a:lnTo>
                  <a:cubicBezTo>
                    <a:pt x="765" y="3562"/>
                    <a:pt x="766" y="3558"/>
                    <a:pt x="768" y="3555"/>
                  </a:cubicBezTo>
                  <a:lnTo>
                    <a:pt x="770" y="3548"/>
                  </a:lnTo>
                  <a:lnTo>
                    <a:pt x="773" y="3542"/>
                  </a:lnTo>
                  <a:lnTo>
                    <a:pt x="774" y="3538"/>
                  </a:lnTo>
                  <a:lnTo>
                    <a:pt x="777" y="3522"/>
                  </a:lnTo>
                  <a:lnTo>
                    <a:pt x="779" y="3510"/>
                  </a:lnTo>
                  <a:lnTo>
                    <a:pt x="780" y="3497"/>
                  </a:lnTo>
                  <a:lnTo>
                    <a:pt x="783" y="3474"/>
                  </a:lnTo>
                  <a:lnTo>
                    <a:pt x="785" y="3447"/>
                  </a:lnTo>
                  <a:lnTo>
                    <a:pt x="787" y="3420"/>
                  </a:lnTo>
                  <a:lnTo>
                    <a:pt x="790" y="3396"/>
                  </a:lnTo>
                  <a:lnTo>
                    <a:pt x="793" y="3381"/>
                  </a:lnTo>
                  <a:cubicBezTo>
                    <a:pt x="793" y="3377"/>
                    <a:pt x="794" y="3374"/>
                    <a:pt x="796" y="3370"/>
                  </a:cubicBezTo>
                  <a:lnTo>
                    <a:pt x="799" y="3362"/>
                  </a:lnTo>
                  <a:lnTo>
                    <a:pt x="802" y="3351"/>
                  </a:lnTo>
                  <a:lnTo>
                    <a:pt x="803" y="3346"/>
                  </a:lnTo>
                  <a:lnTo>
                    <a:pt x="805" y="3332"/>
                  </a:lnTo>
                  <a:lnTo>
                    <a:pt x="809" y="3303"/>
                  </a:lnTo>
                  <a:lnTo>
                    <a:pt x="819" y="3250"/>
                  </a:lnTo>
                  <a:lnTo>
                    <a:pt x="824" y="3226"/>
                  </a:lnTo>
                  <a:lnTo>
                    <a:pt x="829" y="3200"/>
                  </a:lnTo>
                  <a:lnTo>
                    <a:pt x="831" y="3187"/>
                  </a:lnTo>
                  <a:lnTo>
                    <a:pt x="832" y="3171"/>
                  </a:lnTo>
                  <a:lnTo>
                    <a:pt x="835" y="3152"/>
                  </a:lnTo>
                  <a:lnTo>
                    <a:pt x="837" y="3137"/>
                  </a:lnTo>
                  <a:lnTo>
                    <a:pt x="841" y="3120"/>
                  </a:lnTo>
                  <a:lnTo>
                    <a:pt x="844" y="3108"/>
                  </a:lnTo>
                  <a:lnTo>
                    <a:pt x="845" y="3103"/>
                  </a:lnTo>
                  <a:lnTo>
                    <a:pt x="847" y="3092"/>
                  </a:lnTo>
                  <a:lnTo>
                    <a:pt x="849" y="3076"/>
                  </a:lnTo>
                  <a:lnTo>
                    <a:pt x="851" y="3053"/>
                  </a:lnTo>
                  <a:lnTo>
                    <a:pt x="853" y="3029"/>
                  </a:lnTo>
                  <a:lnTo>
                    <a:pt x="856" y="3007"/>
                  </a:lnTo>
                  <a:lnTo>
                    <a:pt x="859" y="2992"/>
                  </a:lnTo>
                  <a:cubicBezTo>
                    <a:pt x="861" y="2987"/>
                    <a:pt x="862" y="2983"/>
                    <a:pt x="864" y="2979"/>
                  </a:cubicBezTo>
                  <a:lnTo>
                    <a:pt x="867" y="2973"/>
                  </a:lnTo>
                  <a:lnTo>
                    <a:pt x="870" y="2968"/>
                  </a:lnTo>
                  <a:lnTo>
                    <a:pt x="866" y="2976"/>
                  </a:lnTo>
                  <a:lnTo>
                    <a:pt x="868" y="2970"/>
                  </a:lnTo>
                  <a:lnTo>
                    <a:pt x="869" y="2965"/>
                  </a:lnTo>
                  <a:lnTo>
                    <a:pt x="871" y="2952"/>
                  </a:lnTo>
                  <a:lnTo>
                    <a:pt x="875" y="2920"/>
                  </a:lnTo>
                  <a:lnTo>
                    <a:pt x="885" y="2855"/>
                  </a:lnTo>
                  <a:lnTo>
                    <a:pt x="889" y="2821"/>
                  </a:lnTo>
                  <a:lnTo>
                    <a:pt x="892" y="2802"/>
                  </a:lnTo>
                  <a:lnTo>
                    <a:pt x="894" y="2788"/>
                  </a:lnTo>
                  <a:lnTo>
                    <a:pt x="897" y="2771"/>
                  </a:lnTo>
                  <a:lnTo>
                    <a:pt x="901" y="2758"/>
                  </a:lnTo>
                  <a:lnTo>
                    <a:pt x="903" y="2753"/>
                  </a:lnTo>
                  <a:lnTo>
                    <a:pt x="905" y="2745"/>
                  </a:lnTo>
                  <a:lnTo>
                    <a:pt x="909" y="2727"/>
                  </a:lnTo>
                  <a:lnTo>
                    <a:pt x="913" y="2705"/>
                  </a:lnTo>
                  <a:lnTo>
                    <a:pt x="918" y="2677"/>
                  </a:lnTo>
                  <a:lnTo>
                    <a:pt x="922" y="2649"/>
                  </a:lnTo>
                  <a:lnTo>
                    <a:pt x="928" y="2622"/>
                  </a:lnTo>
                  <a:lnTo>
                    <a:pt x="932" y="2600"/>
                  </a:lnTo>
                  <a:lnTo>
                    <a:pt x="942" y="2556"/>
                  </a:lnTo>
                  <a:lnTo>
                    <a:pt x="947" y="2536"/>
                  </a:lnTo>
                  <a:lnTo>
                    <a:pt x="952" y="2514"/>
                  </a:lnTo>
                  <a:lnTo>
                    <a:pt x="953" y="2503"/>
                  </a:lnTo>
                  <a:lnTo>
                    <a:pt x="955" y="2490"/>
                  </a:lnTo>
                  <a:lnTo>
                    <a:pt x="958" y="2471"/>
                  </a:lnTo>
                  <a:lnTo>
                    <a:pt x="960" y="2457"/>
                  </a:lnTo>
                  <a:lnTo>
                    <a:pt x="966" y="2430"/>
                  </a:lnTo>
                  <a:lnTo>
                    <a:pt x="970" y="2410"/>
                  </a:lnTo>
                  <a:lnTo>
                    <a:pt x="976" y="2391"/>
                  </a:lnTo>
                  <a:lnTo>
                    <a:pt x="977" y="2385"/>
                  </a:lnTo>
                  <a:lnTo>
                    <a:pt x="980" y="2376"/>
                  </a:lnTo>
                  <a:lnTo>
                    <a:pt x="982" y="2365"/>
                  </a:lnTo>
                  <a:lnTo>
                    <a:pt x="984" y="2352"/>
                  </a:lnTo>
                  <a:lnTo>
                    <a:pt x="986" y="2339"/>
                  </a:lnTo>
                  <a:lnTo>
                    <a:pt x="989" y="2322"/>
                  </a:lnTo>
                  <a:lnTo>
                    <a:pt x="994" y="2300"/>
                  </a:lnTo>
                  <a:lnTo>
                    <a:pt x="999" y="2279"/>
                  </a:lnTo>
                  <a:lnTo>
                    <a:pt x="1003" y="2259"/>
                  </a:lnTo>
                  <a:lnTo>
                    <a:pt x="1008" y="2234"/>
                  </a:lnTo>
                  <a:lnTo>
                    <a:pt x="1012" y="2212"/>
                  </a:lnTo>
                  <a:lnTo>
                    <a:pt x="1017" y="2192"/>
                  </a:lnTo>
                  <a:lnTo>
                    <a:pt x="1027" y="2150"/>
                  </a:lnTo>
                  <a:lnTo>
                    <a:pt x="1036" y="2105"/>
                  </a:lnTo>
                  <a:lnTo>
                    <a:pt x="1045" y="2054"/>
                  </a:lnTo>
                  <a:lnTo>
                    <a:pt x="1055" y="2005"/>
                  </a:lnTo>
                  <a:lnTo>
                    <a:pt x="1059" y="1981"/>
                  </a:lnTo>
                  <a:lnTo>
                    <a:pt x="1065" y="1956"/>
                  </a:lnTo>
                  <a:lnTo>
                    <a:pt x="1069" y="1943"/>
                  </a:lnTo>
                  <a:lnTo>
                    <a:pt x="1072" y="1934"/>
                  </a:lnTo>
                  <a:lnTo>
                    <a:pt x="1076" y="1926"/>
                  </a:lnTo>
                  <a:lnTo>
                    <a:pt x="1076" y="1925"/>
                  </a:lnTo>
                  <a:lnTo>
                    <a:pt x="1078" y="1910"/>
                  </a:lnTo>
                  <a:lnTo>
                    <a:pt x="1082" y="1885"/>
                  </a:lnTo>
                  <a:lnTo>
                    <a:pt x="1087" y="1856"/>
                  </a:lnTo>
                  <a:lnTo>
                    <a:pt x="1092" y="1829"/>
                  </a:lnTo>
                  <a:lnTo>
                    <a:pt x="1098" y="1805"/>
                  </a:lnTo>
                  <a:lnTo>
                    <a:pt x="1102" y="1788"/>
                  </a:lnTo>
                  <a:lnTo>
                    <a:pt x="1107" y="1767"/>
                  </a:lnTo>
                  <a:lnTo>
                    <a:pt x="1111" y="1745"/>
                  </a:lnTo>
                  <a:lnTo>
                    <a:pt x="1116" y="1722"/>
                  </a:lnTo>
                  <a:lnTo>
                    <a:pt x="1121" y="1698"/>
                  </a:lnTo>
                  <a:lnTo>
                    <a:pt x="1126" y="1680"/>
                  </a:lnTo>
                  <a:lnTo>
                    <a:pt x="1132" y="1660"/>
                  </a:lnTo>
                  <a:lnTo>
                    <a:pt x="1135" y="1643"/>
                  </a:lnTo>
                  <a:lnTo>
                    <a:pt x="1139" y="1621"/>
                  </a:lnTo>
                  <a:lnTo>
                    <a:pt x="1145" y="1598"/>
                  </a:lnTo>
                  <a:lnTo>
                    <a:pt x="1149" y="1580"/>
                  </a:lnTo>
                  <a:lnTo>
                    <a:pt x="1154" y="1556"/>
                  </a:lnTo>
                  <a:lnTo>
                    <a:pt x="1155" y="1546"/>
                  </a:lnTo>
                  <a:lnTo>
                    <a:pt x="1158" y="1530"/>
                  </a:lnTo>
                  <a:lnTo>
                    <a:pt x="1162" y="1517"/>
                  </a:lnTo>
                  <a:lnTo>
                    <a:pt x="1166" y="1505"/>
                  </a:lnTo>
                  <a:lnTo>
                    <a:pt x="1167" y="1503"/>
                  </a:lnTo>
                  <a:lnTo>
                    <a:pt x="1169" y="1495"/>
                  </a:lnTo>
                  <a:lnTo>
                    <a:pt x="1173" y="1477"/>
                  </a:lnTo>
                  <a:lnTo>
                    <a:pt x="1177" y="1455"/>
                  </a:lnTo>
                  <a:lnTo>
                    <a:pt x="1187" y="1414"/>
                  </a:lnTo>
                  <a:lnTo>
                    <a:pt x="1193" y="1396"/>
                  </a:lnTo>
                  <a:lnTo>
                    <a:pt x="1198" y="1380"/>
                  </a:lnTo>
                  <a:lnTo>
                    <a:pt x="1201" y="1365"/>
                  </a:lnTo>
                  <a:lnTo>
                    <a:pt x="1205" y="1343"/>
                  </a:lnTo>
                  <a:lnTo>
                    <a:pt x="1212" y="1321"/>
                  </a:lnTo>
                  <a:lnTo>
                    <a:pt x="1216" y="1307"/>
                  </a:lnTo>
                  <a:lnTo>
                    <a:pt x="1220" y="1289"/>
                  </a:lnTo>
                  <a:lnTo>
                    <a:pt x="1224" y="1269"/>
                  </a:lnTo>
                  <a:lnTo>
                    <a:pt x="1235" y="1232"/>
                  </a:lnTo>
                  <a:lnTo>
                    <a:pt x="1242" y="1214"/>
                  </a:lnTo>
                  <a:lnTo>
                    <a:pt x="1245" y="1206"/>
                  </a:lnTo>
                  <a:lnTo>
                    <a:pt x="1245" y="1206"/>
                  </a:lnTo>
                  <a:lnTo>
                    <a:pt x="1246" y="1200"/>
                  </a:lnTo>
                  <a:lnTo>
                    <a:pt x="1247" y="1190"/>
                  </a:lnTo>
                  <a:lnTo>
                    <a:pt x="1250" y="1174"/>
                  </a:lnTo>
                  <a:lnTo>
                    <a:pt x="1253" y="1160"/>
                  </a:lnTo>
                  <a:lnTo>
                    <a:pt x="1257" y="1148"/>
                  </a:lnTo>
                  <a:cubicBezTo>
                    <a:pt x="1259" y="1143"/>
                    <a:pt x="1261" y="1139"/>
                    <a:pt x="1263" y="1136"/>
                  </a:cubicBezTo>
                  <a:lnTo>
                    <a:pt x="1266" y="1132"/>
                  </a:lnTo>
                  <a:lnTo>
                    <a:pt x="1269" y="1126"/>
                  </a:lnTo>
                  <a:lnTo>
                    <a:pt x="1263" y="1140"/>
                  </a:lnTo>
                  <a:lnTo>
                    <a:pt x="1265" y="1131"/>
                  </a:lnTo>
                  <a:lnTo>
                    <a:pt x="1267" y="1123"/>
                  </a:lnTo>
                  <a:lnTo>
                    <a:pt x="1268" y="1115"/>
                  </a:lnTo>
                  <a:lnTo>
                    <a:pt x="1272" y="1100"/>
                  </a:lnTo>
                  <a:lnTo>
                    <a:pt x="1280" y="1080"/>
                  </a:lnTo>
                  <a:lnTo>
                    <a:pt x="1283" y="1070"/>
                  </a:lnTo>
                  <a:lnTo>
                    <a:pt x="1286" y="1055"/>
                  </a:lnTo>
                  <a:lnTo>
                    <a:pt x="1290" y="1036"/>
                  </a:lnTo>
                  <a:lnTo>
                    <a:pt x="1298" y="1014"/>
                  </a:lnTo>
                  <a:lnTo>
                    <a:pt x="1302" y="1003"/>
                  </a:lnTo>
                  <a:lnTo>
                    <a:pt x="1305" y="989"/>
                  </a:lnTo>
                  <a:lnTo>
                    <a:pt x="1310" y="968"/>
                  </a:lnTo>
                  <a:lnTo>
                    <a:pt x="1314" y="955"/>
                  </a:lnTo>
                  <a:lnTo>
                    <a:pt x="1316" y="949"/>
                  </a:lnTo>
                  <a:lnTo>
                    <a:pt x="1321" y="939"/>
                  </a:lnTo>
                  <a:lnTo>
                    <a:pt x="1317" y="948"/>
                  </a:lnTo>
                  <a:lnTo>
                    <a:pt x="1319" y="941"/>
                  </a:lnTo>
                  <a:lnTo>
                    <a:pt x="1321" y="933"/>
                  </a:lnTo>
                  <a:lnTo>
                    <a:pt x="1323" y="923"/>
                  </a:lnTo>
                  <a:lnTo>
                    <a:pt x="1325" y="914"/>
                  </a:lnTo>
                  <a:lnTo>
                    <a:pt x="1328" y="899"/>
                  </a:lnTo>
                  <a:lnTo>
                    <a:pt x="1335" y="879"/>
                  </a:lnTo>
                  <a:lnTo>
                    <a:pt x="1339" y="865"/>
                  </a:lnTo>
                  <a:lnTo>
                    <a:pt x="1343" y="850"/>
                  </a:lnTo>
                  <a:lnTo>
                    <a:pt x="1347" y="834"/>
                  </a:lnTo>
                  <a:cubicBezTo>
                    <a:pt x="1348" y="830"/>
                    <a:pt x="1350" y="827"/>
                    <a:pt x="1351" y="823"/>
                  </a:cubicBezTo>
                  <a:lnTo>
                    <a:pt x="1354" y="818"/>
                  </a:lnTo>
                  <a:lnTo>
                    <a:pt x="1359" y="809"/>
                  </a:lnTo>
                  <a:lnTo>
                    <a:pt x="1358" y="809"/>
                  </a:lnTo>
                  <a:lnTo>
                    <a:pt x="1359" y="806"/>
                  </a:lnTo>
                  <a:lnTo>
                    <a:pt x="1359" y="803"/>
                  </a:lnTo>
                  <a:lnTo>
                    <a:pt x="1360" y="796"/>
                  </a:lnTo>
                  <a:lnTo>
                    <a:pt x="1363" y="781"/>
                  </a:lnTo>
                  <a:lnTo>
                    <a:pt x="1366" y="769"/>
                  </a:lnTo>
                  <a:lnTo>
                    <a:pt x="1373" y="750"/>
                  </a:lnTo>
                  <a:lnTo>
                    <a:pt x="1379" y="734"/>
                  </a:lnTo>
                  <a:lnTo>
                    <a:pt x="1381" y="727"/>
                  </a:lnTo>
                  <a:lnTo>
                    <a:pt x="1386" y="712"/>
                  </a:lnTo>
                  <a:lnTo>
                    <a:pt x="1391" y="694"/>
                  </a:lnTo>
                  <a:lnTo>
                    <a:pt x="1395" y="680"/>
                  </a:lnTo>
                  <a:cubicBezTo>
                    <a:pt x="1396" y="677"/>
                    <a:pt x="1398" y="673"/>
                    <a:pt x="1399" y="670"/>
                  </a:cubicBezTo>
                  <a:lnTo>
                    <a:pt x="1404" y="660"/>
                  </a:lnTo>
                  <a:lnTo>
                    <a:pt x="1408" y="653"/>
                  </a:lnTo>
                  <a:lnTo>
                    <a:pt x="1410" y="644"/>
                  </a:lnTo>
                  <a:lnTo>
                    <a:pt x="1414" y="630"/>
                  </a:lnTo>
                  <a:cubicBezTo>
                    <a:pt x="1415" y="627"/>
                    <a:pt x="1416" y="624"/>
                    <a:pt x="1418" y="621"/>
                  </a:cubicBezTo>
                  <a:lnTo>
                    <a:pt x="1422" y="612"/>
                  </a:lnTo>
                  <a:lnTo>
                    <a:pt x="1429" y="599"/>
                  </a:lnTo>
                  <a:lnTo>
                    <a:pt x="1424" y="610"/>
                  </a:lnTo>
                  <a:lnTo>
                    <a:pt x="1429" y="596"/>
                  </a:lnTo>
                  <a:lnTo>
                    <a:pt x="1434" y="581"/>
                  </a:lnTo>
                  <a:lnTo>
                    <a:pt x="1440" y="567"/>
                  </a:lnTo>
                  <a:lnTo>
                    <a:pt x="1446" y="555"/>
                  </a:lnTo>
                  <a:lnTo>
                    <a:pt x="1451" y="544"/>
                  </a:lnTo>
                  <a:lnTo>
                    <a:pt x="1455" y="535"/>
                  </a:lnTo>
                  <a:cubicBezTo>
                    <a:pt x="1458" y="529"/>
                    <a:pt x="1461" y="524"/>
                    <a:pt x="1466" y="519"/>
                  </a:cubicBezTo>
                  <a:lnTo>
                    <a:pt x="1471" y="514"/>
                  </a:lnTo>
                  <a:lnTo>
                    <a:pt x="1471" y="513"/>
                  </a:lnTo>
                  <a:lnTo>
                    <a:pt x="1463" y="528"/>
                  </a:lnTo>
                  <a:lnTo>
                    <a:pt x="1465" y="521"/>
                  </a:lnTo>
                  <a:lnTo>
                    <a:pt x="1467" y="517"/>
                  </a:lnTo>
                  <a:lnTo>
                    <a:pt x="1467" y="513"/>
                  </a:lnTo>
                  <a:cubicBezTo>
                    <a:pt x="1468" y="510"/>
                    <a:pt x="1469" y="507"/>
                    <a:pt x="1470" y="504"/>
                  </a:cubicBezTo>
                  <a:lnTo>
                    <a:pt x="1473" y="498"/>
                  </a:lnTo>
                  <a:cubicBezTo>
                    <a:pt x="1477" y="490"/>
                    <a:pt x="1482" y="482"/>
                    <a:pt x="1489" y="475"/>
                  </a:cubicBezTo>
                  <a:lnTo>
                    <a:pt x="1494" y="471"/>
                  </a:lnTo>
                  <a:cubicBezTo>
                    <a:pt x="1496" y="469"/>
                    <a:pt x="1499" y="467"/>
                    <a:pt x="1501" y="465"/>
                  </a:cubicBezTo>
                  <a:lnTo>
                    <a:pt x="1506" y="462"/>
                  </a:lnTo>
                  <a:lnTo>
                    <a:pt x="1494" y="473"/>
                  </a:lnTo>
                  <a:lnTo>
                    <a:pt x="1498" y="468"/>
                  </a:lnTo>
                  <a:lnTo>
                    <a:pt x="1491" y="478"/>
                  </a:lnTo>
                  <a:lnTo>
                    <a:pt x="1496" y="470"/>
                  </a:lnTo>
                  <a:lnTo>
                    <a:pt x="1489" y="485"/>
                  </a:lnTo>
                  <a:lnTo>
                    <a:pt x="1492" y="476"/>
                  </a:lnTo>
                  <a:lnTo>
                    <a:pt x="1493" y="471"/>
                  </a:lnTo>
                  <a:lnTo>
                    <a:pt x="1496" y="457"/>
                  </a:lnTo>
                  <a:lnTo>
                    <a:pt x="1499" y="444"/>
                  </a:lnTo>
                  <a:cubicBezTo>
                    <a:pt x="1501" y="437"/>
                    <a:pt x="1505" y="430"/>
                    <a:pt x="1509" y="424"/>
                  </a:cubicBezTo>
                  <a:lnTo>
                    <a:pt x="1514" y="418"/>
                  </a:lnTo>
                  <a:cubicBezTo>
                    <a:pt x="1516" y="416"/>
                    <a:pt x="1518" y="413"/>
                    <a:pt x="1520" y="411"/>
                  </a:cubicBezTo>
                  <a:lnTo>
                    <a:pt x="1524" y="407"/>
                  </a:lnTo>
                  <a:lnTo>
                    <a:pt x="1514" y="420"/>
                  </a:lnTo>
                  <a:lnTo>
                    <a:pt x="1519" y="411"/>
                  </a:lnTo>
                  <a:lnTo>
                    <a:pt x="1521" y="407"/>
                  </a:lnTo>
                  <a:lnTo>
                    <a:pt x="1529" y="386"/>
                  </a:lnTo>
                  <a:lnTo>
                    <a:pt x="1539" y="363"/>
                  </a:lnTo>
                  <a:lnTo>
                    <a:pt x="1552" y="339"/>
                  </a:lnTo>
                  <a:lnTo>
                    <a:pt x="1563" y="323"/>
                  </a:lnTo>
                  <a:lnTo>
                    <a:pt x="1558" y="332"/>
                  </a:lnTo>
                  <a:lnTo>
                    <a:pt x="1563" y="321"/>
                  </a:lnTo>
                  <a:lnTo>
                    <a:pt x="1567" y="311"/>
                  </a:lnTo>
                  <a:cubicBezTo>
                    <a:pt x="1569" y="306"/>
                    <a:pt x="1572" y="301"/>
                    <a:pt x="1575" y="297"/>
                  </a:cubicBezTo>
                  <a:lnTo>
                    <a:pt x="1580" y="290"/>
                  </a:lnTo>
                  <a:lnTo>
                    <a:pt x="1584" y="285"/>
                  </a:lnTo>
                  <a:lnTo>
                    <a:pt x="1579" y="294"/>
                  </a:lnTo>
                  <a:lnTo>
                    <a:pt x="1584" y="284"/>
                  </a:lnTo>
                  <a:lnTo>
                    <a:pt x="1588" y="276"/>
                  </a:lnTo>
                  <a:cubicBezTo>
                    <a:pt x="1593" y="268"/>
                    <a:pt x="1598" y="261"/>
                    <a:pt x="1605" y="255"/>
                  </a:cubicBezTo>
                  <a:lnTo>
                    <a:pt x="1610" y="251"/>
                  </a:lnTo>
                  <a:lnTo>
                    <a:pt x="1602" y="259"/>
                  </a:lnTo>
                  <a:lnTo>
                    <a:pt x="1607" y="254"/>
                  </a:lnTo>
                  <a:lnTo>
                    <a:pt x="1597" y="268"/>
                  </a:lnTo>
                  <a:lnTo>
                    <a:pt x="1602" y="258"/>
                  </a:lnTo>
                  <a:lnTo>
                    <a:pt x="1606" y="250"/>
                  </a:lnTo>
                  <a:cubicBezTo>
                    <a:pt x="1607" y="247"/>
                    <a:pt x="1609" y="243"/>
                    <a:pt x="1611" y="240"/>
                  </a:cubicBezTo>
                  <a:lnTo>
                    <a:pt x="1616" y="234"/>
                  </a:lnTo>
                  <a:lnTo>
                    <a:pt x="1626" y="221"/>
                  </a:lnTo>
                  <a:lnTo>
                    <a:pt x="1630" y="215"/>
                  </a:lnTo>
                  <a:lnTo>
                    <a:pt x="1641" y="200"/>
                  </a:lnTo>
                  <a:lnTo>
                    <a:pt x="1647" y="190"/>
                  </a:lnTo>
                  <a:lnTo>
                    <a:pt x="1659" y="173"/>
                  </a:lnTo>
                  <a:lnTo>
                    <a:pt x="1661" y="170"/>
                  </a:lnTo>
                  <a:lnTo>
                    <a:pt x="1665" y="163"/>
                  </a:lnTo>
                  <a:cubicBezTo>
                    <a:pt x="1667" y="158"/>
                    <a:pt x="1670" y="155"/>
                    <a:pt x="1673" y="151"/>
                  </a:cubicBezTo>
                  <a:lnTo>
                    <a:pt x="1677" y="146"/>
                  </a:lnTo>
                  <a:cubicBezTo>
                    <a:pt x="1681" y="143"/>
                    <a:pt x="1684" y="139"/>
                    <a:pt x="1688" y="137"/>
                  </a:cubicBezTo>
                  <a:lnTo>
                    <a:pt x="1693" y="133"/>
                  </a:lnTo>
                  <a:cubicBezTo>
                    <a:pt x="1698" y="129"/>
                    <a:pt x="1704" y="127"/>
                    <a:pt x="1710" y="125"/>
                  </a:cubicBezTo>
                  <a:lnTo>
                    <a:pt x="1714" y="123"/>
                  </a:lnTo>
                  <a:lnTo>
                    <a:pt x="1698" y="132"/>
                  </a:lnTo>
                  <a:lnTo>
                    <a:pt x="1703" y="128"/>
                  </a:lnTo>
                  <a:lnTo>
                    <a:pt x="1681" y="154"/>
                  </a:lnTo>
                  <a:lnTo>
                    <a:pt x="1684" y="148"/>
                  </a:lnTo>
                  <a:lnTo>
                    <a:pt x="1680" y="158"/>
                  </a:lnTo>
                  <a:lnTo>
                    <a:pt x="1682" y="151"/>
                  </a:lnTo>
                  <a:lnTo>
                    <a:pt x="1685" y="140"/>
                  </a:lnTo>
                  <a:lnTo>
                    <a:pt x="1687" y="134"/>
                  </a:lnTo>
                  <a:cubicBezTo>
                    <a:pt x="1689" y="129"/>
                    <a:pt x="1691" y="124"/>
                    <a:pt x="1694" y="119"/>
                  </a:cubicBezTo>
                  <a:lnTo>
                    <a:pt x="1699" y="111"/>
                  </a:lnTo>
                  <a:lnTo>
                    <a:pt x="1704" y="103"/>
                  </a:lnTo>
                  <a:lnTo>
                    <a:pt x="1713" y="89"/>
                  </a:lnTo>
                  <a:lnTo>
                    <a:pt x="1726" y="72"/>
                  </a:lnTo>
                  <a:lnTo>
                    <a:pt x="1738" y="58"/>
                  </a:lnTo>
                  <a:lnTo>
                    <a:pt x="1751" y="45"/>
                  </a:lnTo>
                  <a:lnTo>
                    <a:pt x="1745" y="52"/>
                  </a:lnTo>
                  <a:lnTo>
                    <a:pt x="1749" y="46"/>
                  </a:lnTo>
                  <a:lnTo>
                    <a:pt x="1757" y="36"/>
                  </a:lnTo>
                  <a:cubicBezTo>
                    <a:pt x="1770" y="23"/>
                    <a:pt x="1787" y="15"/>
                    <a:pt x="1805" y="15"/>
                  </a:cubicBezTo>
                  <a:lnTo>
                    <a:pt x="1810" y="15"/>
                  </a:lnTo>
                  <a:lnTo>
                    <a:pt x="1807" y="15"/>
                  </a:lnTo>
                  <a:lnTo>
                    <a:pt x="1782" y="23"/>
                  </a:lnTo>
                  <a:lnTo>
                    <a:pt x="1792" y="18"/>
                  </a:lnTo>
                  <a:lnTo>
                    <a:pt x="1792" y="17"/>
                  </a:lnTo>
                  <a:cubicBezTo>
                    <a:pt x="1796" y="15"/>
                    <a:pt x="1799" y="13"/>
                    <a:pt x="1803" y="11"/>
                  </a:cubicBezTo>
                  <a:lnTo>
                    <a:pt x="1807" y="9"/>
                  </a:lnTo>
                  <a:cubicBezTo>
                    <a:pt x="1828" y="0"/>
                    <a:pt x="1852" y="2"/>
                    <a:pt x="1870" y="15"/>
                  </a:cubicBezTo>
                  <a:lnTo>
                    <a:pt x="1875" y="19"/>
                  </a:lnTo>
                  <a:cubicBezTo>
                    <a:pt x="1880" y="22"/>
                    <a:pt x="1884" y="26"/>
                    <a:pt x="1888" y="30"/>
                  </a:cubicBezTo>
                  <a:lnTo>
                    <a:pt x="1893" y="36"/>
                  </a:lnTo>
                  <a:cubicBezTo>
                    <a:pt x="1895" y="39"/>
                    <a:pt x="1897" y="42"/>
                    <a:pt x="1899" y="45"/>
                  </a:cubicBezTo>
                  <a:lnTo>
                    <a:pt x="1908" y="62"/>
                  </a:lnTo>
                  <a:lnTo>
                    <a:pt x="1914" y="74"/>
                  </a:lnTo>
                  <a:lnTo>
                    <a:pt x="1916" y="77"/>
                  </a:lnTo>
                  <a:lnTo>
                    <a:pt x="1897" y="57"/>
                  </a:lnTo>
                  <a:lnTo>
                    <a:pt x="1902" y="60"/>
                  </a:lnTo>
                  <a:lnTo>
                    <a:pt x="1906" y="63"/>
                  </a:lnTo>
                  <a:cubicBezTo>
                    <a:pt x="1916" y="69"/>
                    <a:pt x="1923" y="78"/>
                    <a:pt x="1928" y="88"/>
                  </a:cubicBezTo>
                  <a:lnTo>
                    <a:pt x="1933" y="98"/>
                  </a:lnTo>
                  <a:lnTo>
                    <a:pt x="1938" y="110"/>
                  </a:lnTo>
                  <a:lnTo>
                    <a:pt x="1930" y="95"/>
                  </a:lnTo>
                  <a:lnTo>
                    <a:pt x="1933" y="98"/>
                  </a:lnTo>
                  <a:lnTo>
                    <a:pt x="1904" y="76"/>
                  </a:lnTo>
                  <a:lnTo>
                    <a:pt x="1907" y="77"/>
                  </a:lnTo>
                  <a:lnTo>
                    <a:pt x="1859" y="77"/>
                  </a:lnTo>
                  <a:lnTo>
                    <a:pt x="1862" y="76"/>
                  </a:lnTo>
                  <a:lnTo>
                    <a:pt x="1872" y="73"/>
                  </a:lnTo>
                  <a:cubicBezTo>
                    <a:pt x="1885" y="70"/>
                    <a:pt x="1899" y="71"/>
                    <a:pt x="1911" y="76"/>
                  </a:cubicBezTo>
                  <a:lnTo>
                    <a:pt x="1914" y="77"/>
                  </a:lnTo>
                  <a:cubicBezTo>
                    <a:pt x="1927" y="82"/>
                    <a:pt x="1939" y="92"/>
                    <a:pt x="1946" y="105"/>
                  </a:cubicBezTo>
                  <a:lnTo>
                    <a:pt x="1948" y="109"/>
                  </a:lnTo>
                  <a:lnTo>
                    <a:pt x="1955" y="124"/>
                  </a:lnTo>
                  <a:lnTo>
                    <a:pt x="1958" y="135"/>
                  </a:lnTo>
                  <a:lnTo>
                    <a:pt x="1954" y="125"/>
                  </a:lnTo>
                  <a:lnTo>
                    <a:pt x="1957" y="130"/>
                  </a:lnTo>
                  <a:lnTo>
                    <a:pt x="1947" y="116"/>
                  </a:lnTo>
                  <a:lnTo>
                    <a:pt x="1952" y="121"/>
                  </a:lnTo>
                  <a:lnTo>
                    <a:pt x="1941" y="111"/>
                  </a:lnTo>
                  <a:lnTo>
                    <a:pt x="1946" y="115"/>
                  </a:lnTo>
                  <a:lnTo>
                    <a:pt x="1956" y="123"/>
                  </a:lnTo>
                  <a:lnTo>
                    <a:pt x="1966" y="133"/>
                  </a:lnTo>
                  <a:cubicBezTo>
                    <a:pt x="1971" y="139"/>
                    <a:pt x="1975" y="145"/>
                    <a:pt x="1978" y="152"/>
                  </a:cubicBezTo>
                  <a:lnTo>
                    <a:pt x="1982" y="163"/>
                  </a:lnTo>
                  <a:lnTo>
                    <a:pt x="1986" y="173"/>
                  </a:lnTo>
                  <a:lnTo>
                    <a:pt x="1967" y="148"/>
                  </a:lnTo>
                  <a:lnTo>
                    <a:pt x="1972" y="152"/>
                  </a:lnTo>
                  <a:lnTo>
                    <a:pt x="1964" y="146"/>
                  </a:lnTo>
                  <a:lnTo>
                    <a:pt x="1968" y="149"/>
                  </a:lnTo>
                  <a:cubicBezTo>
                    <a:pt x="1971" y="150"/>
                    <a:pt x="1974" y="152"/>
                    <a:pt x="1977" y="154"/>
                  </a:cubicBezTo>
                  <a:lnTo>
                    <a:pt x="1986" y="162"/>
                  </a:lnTo>
                  <a:cubicBezTo>
                    <a:pt x="1991" y="166"/>
                    <a:pt x="1996" y="171"/>
                    <a:pt x="2000" y="176"/>
                  </a:cubicBezTo>
                  <a:lnTo>
                    <a:pt x="2005" y="184"/>
                  </a:lnTo>
                  <a:lnTo>
                    <a:pt x="2012" y="196"/>
                  </a:lnTo>
                  <a:lnTo>
                    <a:pt x="2018" y="204"/>
                  </a:lnTo>
                  <a:lnTo>
                    <a:pt x="2005" y="191"/>
                  </a:lnTo>
                  <a:lnTo>
                    <a:pt x="2015" y="198"/>
                  </a:lnTo>
                  <a:lnTo>
                    <a:pt x="1989" y="186"/>
                  </a:lnTo>
                  <a:lnTo>
                    <a:pt x="1993" y="187"/>
                  </a:lnTo>
                  <a:lnTo>
                    <a:pt x="1991" y="186"/>
                  </a:lnTo>
                  <a:cubicBezTo>
                    <a:pt x="2000" y="187"/>
                    <a:pt x="2008" y="190"/>
                    <a:pt x="2016" y="194"/>
                  </a:cubicBezTo>
                  <a:lnTo>
                    <a:pt x="2025" y="199"/>
                  </a:lnTo>
                  <a:cubicBezTo>
                    <a:pt x="2031" y="202"/>
                    <a:pt x="2036" y="207"/>
                    <a:pt x="2041" y="212"/>
                  </a:cubicBezTo>
                  <a:lnTo>
                    <a:pt x="2046" y="217"/>
                  </a:lnTo>
                  <a:lnTo>
                    <a:pt x="2048" y="220"/>
                  </a:lnTo>
                  <a:lnTo>
                    <a:pt x="1970" y="210"/>
                  </a:lnTo>
                  <a:lnTo>
                    <a:pt x="1975" y="207"/>
                  </a:lnTo>
                  <a:lnTo>
                    <a:pt x="1977" y="206"/>
                  </a:lnTo>
                  <a:cubicBezTo>
                    <a:pt x="2001" y="189"/>
                    <a:pt x="2034" y="192"/>
                    <a:pt x="2055" y="211"/>
                  </a:cubicBezTo>
                  <a:lnTo>
                    <a:pt x="2060" y="216"/>
                  </a:lnTo>
                  <a:cubicBezTo>
                    <a:pt x="2063" y="218"/>
                    <a:pt x="2065" y="220"/>
                    <a:pt x="2067" y="223"/>
                  </a:cubicBezTo>
                  <a:lnTo>
                    <a:pt x="2072" y="228"/>
                  </a:lnTo>
                  <a:lnTo>
                    <a:pt x="2042" y="208"/>
                  </a:lnTo>
                  <a:lnTo>
                    <a:pt x="2047" y="210"/>
                  </a:lnTo>
                  <a:lnTo>
                    <a:pt x="2020" y="207"/>
                  </a:lnTo>
                  <a:lnTo>
                    <a:pt x="2025" y="206"/>
                  </a:lnTo>
                  <a:lnTo>
                    <a:pt x="2041" y="206"/>
                  </a:lnTo>
                  <a:cubicBezTo>
                    <a:pt x="2048" y="206"/>
                    <a:pt x="2055" y="207"/>
                    <a:pt x="2061" y="209"/>
                  </a:cubicBezTo>
                  <a:lnTo>
                    <a:pt x="2070" y="212"/>
                  </a:lnTo>
                  <a:lnTo>
                    <a:pt x="2082" y="216"/>
                  </a:lnTo>
                  <a:cubicBezTo>
                    <a:pt x="2085" y="218"/>
                    <a:pt x="2089" y="220"/>
                    <a:pt x="2092" y="222"/>
                  </a:cubicBezTo>
                  <a:lnTo>
                    <a:pt x="2097" y="225"/>
                  </a:lnTo>
                  <a:lnTo>
                    <a:pt x="2104" y="229"/>
                  </a:lnTo>
                  <a:lnTo>
                    <a:pt x="2063" y="219"/>
                  </a:lnTo>
                  <a:lnTo>
                    <a:pt x="2068" y="218"/>
                  </a:lnTo>
                  <a:lnTo>
                    <a:pt x="2065" y="218"/>
                  </a:lnTo>
                  <a:cubicBezTo>
                    <a:pt x="2069" y="217"/>
                    <a:pt x="2074" y="217"/>
                    <a:pt x="2078" y="217"/>
                  </a:cubicBezTo>
                  <a:lnTo>
                    <a:pt x="2083" y="217"/>
                  </a:lnTo>
                  <a:cubicBezTo>
                    <a:pt x="2092" y="217"/>
                    <a:pt x="2101" y="219"/>
                    <a:pt x="2109" y="222"/>
                  </a:cubicBezTo>
                  <a:lnTo>
                    <a:pt x="2114" y="224"/>
                  </a:lnTo>
                  <a:cubicBezTo>
                    <a:pt x="2125" y="229"/>
                    <a:pt x="2134" y="237"/>
                    <a:pt x="2141" y="247"/>
                  </a:cubicBezTo>
                  <a:lnTo>
                    <a:pt x="2145" y="253"/>
                  </a:lnTo>
                  <a:lnTo>
                    <a:pt x="2148" y="257"/>
                  </a:lnTo>
                  <a:lnTo>
                    <a:pt x="2111" y="233"/>
                  </a:lnTo>
                  <a:lnTo>
                    <a:pt x="2116" y="234"/>
                  </a:lnTo>
                  <a:lnTo>
                    <a:pt x="2120" y="235"/>
                  </a:lnTo>
                  <a:cubicBezTo>
                    <a:pt x="2132" y="238"/>
                    <a:pt x="2143" y="244"/>
                    <a:pt x="2152" y="253"/>
                  </a:cubicBezTo>
                  <a:lnTo>
                    <a:pt x="2157" y="258"/>
                  </a:lnTo>
                  <a:lnTo>
                    <a:pt x="2164" y="265"/>
                  </a:lnTo>
                  <a:lnTo>
                    <a:pt x="2129" y="245"/>
                  </a:lnTo>
                  <a:lnTo>
                    <a:pt x="2139" y="247"/>
                  </a:lnTo>
                  <a:lnTo>
                    <a:pt x="2102" y="251"/>
                  </a:lnTo>
                  <a:lnTo>
                    <a:pt x="2107" y="249"/>
                  </a:lnTo>
                  <a:cubicBezTo>
                    <a:pt x="2110" y="247"/>
                    <a:pt x="2114" y="246"/>
                    <a:pt x="2118" y="245"/>
                  </a:cubicBezTo>
                  <a:lnTo>
                    <a:pt x="2120" y="245"/>
                  </a:lnTo>
                  <a:cubicBezTo>
                    <a:pt x="2138" y="241"/>
                    <a:pt x="2157" y="245"/>
                    <a:pt x="2171" y="256"/>
                  </a:cubicBezTo>
                  <a:lnTo>
                    <a:pt x="2173" y="258"/>
                  </a:lnTo>
                  <a:cubicBezTo>
                    <a:pt x="2184" y="266"/>
                    <a:pt x="2192" y="276"/>
                    <a:pt x="2196" y="289"/>
                  </a:cubicBezTo>
                  <a:lnTo>
                    <a:pt x="2198" y="296"/>
                  </a:lnTo>
                  <a:lnTo>
                    <a:pt x="2203" y="314"/>
                  </a:lnTo>
                  <a:lnTo>
                    <a:pt x="2205" y="328"/>
                  </a:lnTo>
                  <a:lnTo>
                    <a:pt x="2206" y="328"/>
                  </a:lnTo>
                  <a:lnTo>
                    <a:pt x="2187" y="299"/>
                  </a:lnTo>
                  <a:lnTo>
                    <a:pt x="2191" y="303"/>
                  </a:lnTo>
                  <a:lnTo>
                    <a:pt x="2167" y="290"/>
                  </a:lnTo>
                  <a:lnTo>
                    <a:pt x="2172" y="291"/>
                  </a:lnTo>
                  <a:cubicBezTo>
                    <a:pt x="2185" y="295"/>
                    <a:pt x="2195" y="302"/>
                    <a:pt x="2204" y="312"/>
                  </a:cubicBezTo>
                  <a:lnTo>
                    <a:pt x="2208" y="317"/>
                  </a:lnTo>
                  <a:lnTo>
                    <a:pt x="2213" y="323"/>
                  </a:lnTo>
                  <a:lnTo>
                    <a:pt x="2204" y="315"/>
                  </a:lnTo>
                  <a:lnTo>
                    <a:pt x="2213" y="322"/>
                  </a:lnTo>
                  <a:lnTo>
                    <a:pt x="2214" y="323"/>
                  </a:lnTo>
                  <a:cubicBezTo>
                    <a:pt x="2218" y="325"/>
                    <a:pt x="2222" y="329"/>
                    <a:pt x="2225" y="332"/>
                  </a:cubicBezTo>
                  <a:lnTo>
                    <a:pt x="2230" y="337"/>
                  </a:lnTo>
                  <a:cubicBezTo>
                    <a:pt x="2233" y="341"/>
                    <a:pt x="2236" y="345"/>
                    <a:pt x="2238" y="349"/>
                  </a:cubicBezTo>
                  <a:lnTo>
                    <a:pt x="2248" y="367"/>
                  </a:lnTo>
                  <a:lnTo>
                    <a:pt x="2255" y="382"/>
                  </a:lnTo>
                  <a:lnTo>
                    <a:pt x="2258" y="389"/>
                  </a:lnTo>
                  <a:lnTo>
                    <a:pt x="2240" y="367"/>
                  </a:lnTo>
                  <a:lnTo>
                    <a:pt x="2245" y="370"/>
                  </a:lnTo>
                  <a:lnTo>
                    <a:pt x="2234" y="364"/>
                  </a:lnTo>
                  <a:lnTo>
                    <a:pt x="2239" y="366"/>
                  </a:lnTo>
                  <a:cubicBezTo>
                    <a:pt x="2250" y="372"/>
                    <a:pt x="2259" y="380"/>
                    <a:pt x="2265" y="391"/>
                  </a:cubicBezTo>
                  <a:lnTo>
                    <a:pt x="2270" y="398"/>
                  </a:lnTo>
                  <a:lnTo>
                    <a:pt x="2274" y="405"/>
                  </a:lnTo>
                  <a:lnTo>
                    <a:pt x="2274" y="404"/>
                  </a:lnTo>
                  <a:lnTo>
                    <a:pt x="2279" y="409"/>
                  </a:lnTo>
                  <a:lnTo>
                    <a:pt x="2285" y="417"/>
                  </a:lnTo>
                  <a:cubicBezTo>
                    <a:pt x="2287" y="421"/>
                    <a:pt x="2289" y="424"/>
                    <a:pt x="2291" y="428"/>
                  </a:cubicBezTo>
                  <a:lnTo>
                    <a:pt x="2296" y="437"/>
                  </a:lnTo>
                  <a:lnTo>
                    <a:pt x="2301" y="451"/>
                  </a:lnTo>
                  <a:lnTo>
                    <a:pt x="2305" y="464"/>
                  </a:lnTo>
                  <a:lnTo>
                    <a:pt x="2308" y="475"/>
                  </a:lnTo>
                  <a:lnTo>
                    <a:pt x="2308" y="475"/>
                  </a:lnTo>
                  <a:lnTo>
                    <a:pt x="2304" y="466"/>
                  </a:lnTo>
                  <a:lnTo>
                    <a:pt x="2309" y="475"/>
                  </a:lnTo>
                  <a:lnTo>
                    <a:pt x="2301" y="463"/>
                  </a:lnTo>
                  <a:lnTo>
                    <a:pt x="2305" y="468"/>
                  </a:lnTo>
                  <a:lnTo>
                    <a:pt x="2270" y="448"/>
                  </a:lnTo>
                  <a:lnTo>
                    <a:pt x="2275" y="449"/>
                  </a:lnTo>
                  <a:lnTo>
                    <a:pt x="2281" y="450"/>
                  </a:lnTo>
                  <a:cubicBezTo>
                    <a:pt x="2293" y="453"/>
                    <a:pt x="2305" y="460"/>
                    <a:pt x="2313" y="469"/>
                  </a:cubicBezTo>
                  <a:lnTo>
                    <a:pt x="2323" y="479"/>
                  </a:lnTo>
                  <a:cubicBezTo>
                    <a:pt x="2326" y="482"/>
                    <a:pt x="2329" y="486"/>
                    <a:pt x="2331" y="490"/>
                  </a:cubicBezTo>
                  <a:lnTo>
                    <a:pt x="2341" y="505"/>
                  </a:lnTo>
                  <a:cubicBezTo>
                    <a:pt x="2342" y="508"/>
                    <a:pt x="2344" y="511"/>
                    <a:pt x="2345" y="514"/>
                  </a:cubicBezTo>
                  <a:lnTo>
                    <a:pt x="2350" y="525"/>
                  </a:lnTo>
                  <a:lnTo>
                    <a:pt x="2354" y="536"/>
                  </a:lnTo>
                  <a:lnTo>
                    <a:pt x="2344" y="519"/>
                  </a:lnTo>
                  <a:lnTo>
                    <a:pt x="2349" y="525"/>
                  </a:lnTo>
                  <a:lnTo>
                    <a:pt x="2357" y="537"/>
                  </a:lnTo>
                  <a:cubicBezTo>
                    <a:pt x="2359" y="540"/>
                    <a:pt x="2361" y="543"/>
                    <a:pt x="2363" y="546"/>
                  </a:cubicBezTo>
                  <a:lnTo>
                    <a:pt x="2368" y="557"/>
                  </a:lnTo>
                  <a:lnTo>
                    <a:pt x="2373" y="571"/>
                  </a:lnTo>
                  <a:lnTo>
                    <a:pt x="2357" y="547"/>
                  </a:lnTo>
                  <a:lnTo>
                    <a:pt x="2362" y="552"/>
                  </a:lnTo>
                  <a:lnTo>
                    <a:pt x="2354" y="546"/>
                  </a:lnTo>
                  <a:lnTo>
                    <a:pt x="2359" y="549"/>
                  </a:lnTo>
                  <a:cubicBezTo>
                    <a:pt x="2364" y="553"/>
                    <a:pt x="2369" y="557"/>
                    <a:pt x="2373" y="562"/>
                  </a:cubicBezTo>
                  <a:lnTo>
                    <a:pt x="2382" y="573"/>
                  </a:lnTo>
                  <a:cubicBezTo>
                    <a:pt x="2385" y="576"/>
                    <a:pt x="2387" y="579"/>
                    <a:pt x="2388" y="582"/>
                  </a:cubicBezTo>
                  <a:lnTo>
                    <a:pt x="2398" y="599"/>
                  </a:lnTo>
                  <a:lnTo>
                    <a:pt x="2405" y="614"/>
                  </a:lnTo>
                  <a:lnTo>
                    <a:pt x="2409" y="623"/>
                  </a:lnTo>
                  <a:lnTo>
                    <a:pt x="2415" y="631"/>
                  </a:lnTo>
                  <a:lnTo>
                    <a:pt x="2420" y="636"/>
                  </a:lnTo>
                  <a:lnTo>
                    <a:pt x="2413" y="629"/>
                  </a:lnTo>
                  <a:lnTo>
                    <a:pt x="2423" y="637"/>
                  </a:lnTo>
                  <a:cubicBezTo>
                    <a:pt x="2426" y="640"/>
                    <a:pt x="2429" y="644"/>
                    <a:pt x="2432" y="647"/>
                  </a:cubicBezTo>
                  <a:lnTo>
                    <a:pt x="2441" y="660"/>
                  </a:lnTo>
                  <a:lnTo>
                    <a:pt x="2454" y="680"/>
                  </a:lnTo>
                  <a:lnTo>
                    <a:pt x="2462" y="693"/>
                  </a:lnTo>
                  <a:lnTo>
                    <a:pt x="2470" y="709"/>
                  </a:lnTo>
                  <a:lnTo>
                    <a:pt x="2475" y="720"/>
                  </a:lnTo>
                  <a:lnTo>
                    <a:pt x="2470" y="710"/>
                  </a:lnTo>
                  <a:lnTo>
                    <a:pt x="2475" y="717"/>
                  </a:lnTo>
                  <a:lnTo>
                    <a:pt x="2478" y="722"/>
                  </a:lnTo>
                  <a:lnTo>
                    <a:pt x="2491" y="743"/>
                  </a:lnTo>
                  <a:lnTo>
                    <a:pt x="2486" y="735"/>
                  </a:lnTo>
                  <a:lnTo>
                    <a:pt x="2495" y="747"/>
                  </a:lnTo>
                  <a:lnTo>
                    <a:pt x="2496" y="747"/>
                  </a:lnTo>
                  <a:lnTo>
                    <a:pt x="2498" y="749"/>
                  </a:lnTo>
                  <a:cubicBezTo>
                    <a:pt x="2503" y="753"/>
                    <a:pt x="2508" y="759"/>
                    <a:pt x="2511" y="765"/>
                  </a:cubicBezTo>
                  <a:lnTo>
                    <a:pt x="2520" y="781"/>
                  </a:lnTo>
                  <a:lnTo>
                    <a:pt x="2528" y="798"/>
                  </a:lnTo>
                  <a:lnTo>
                    <a:pt x="2531" y="804"/>
                  </a:lnTo>
                  <a:lnTo>
                    <a:pt x="2519" y="787"/>
                  </a:lnTo>
                  <a:lnTo>
                    <a:pt x="2524" y="792"/>
                  </a:lnTo>
                  <a:lnTo>
                    <a:pt x="2523" y="790"/>
                  </a:lnTo>
                  <a:cubicBezTo>
                    <a:pt x="2527" y="794"/>
                    <a:pt x="2532" y="798"/>
                    <a:pt x="2535" y="803"/>
                  </a:cubicBezTo>
                  <a:lnTo>
                    <a:pt x="2545" y="816"/>
                  </a:lnTo>
                  <a:lnTo>
                    <a:pt x="2536" y="806"/>
                  </a:lnTo>
                  <a:lnTo>
                    <a:pt x="2541" y="811"/>
                  </a:lnTo>
                  <a:lnTo>
                    <a:pt x="2550" y="821"/>
                  </a:lnTo>
                  <a:cubicBezTo>
                    <a:pt x="2554" y="825"/>
                    <a:pt x="2558" y="830"/>
                    <a:pt x="2560" y="836"/>
                  </a:cubicBezTo>
                  <a:lnTo>
                    <a:pt x="2565" y="846"/>
                  </a:lnTo>
                  <a:lnTo>
                    <a:pt x="2568" y="851"/>
                  </a:lnTo>
                  <a:lnTo>
                    <a:pt x="2543" y="826"/>
                  </a:lnTo>
                  <a:lnTo>
                    <a:pt x="2548" y="829"/>
                  </a:lnTo>
                  <a:lnTo>
                    <a:pt x="2545" y="827"/>
                  </a:lnTo>
                  <a:cubicBezTo>
                    <a:pt x="2558" y="832"/>
                    <a:pt x="2569" y="842"/>
                    <a:pt x="2576" y="854"/>
                  </a:cubicBezTo>
                  <a:lnTo>
                    <a:pt x="2581" y="861"/>
                  </a:lnTo>
                  <a:lnTo>
                    <a:pt x="2583" y="864"/>
                  </a:lnTo>
                  <a:lnTo>
                    <a:pt x="2530" y="836"/>
                  </a:lnTo>
                  <a:lnTo>
                    <a:pt x="2533" y="836"/>
                  </a:lnTo>
                  <a:lnTo>
                    <a:pt x="2493" y="850"/>
                  </a:lnTo>
                  <a:lnTo>
                    <a:pt x="2495" y="848"/>
                  </a:lnTo>
                  <a:lnTo>
                    <a:pt x="2504" y="842"/>
                  </a:lnTo>
                  <a:cubicBezTo>
                    <a:pt x="2524" y="829"/>
                    <a:pt x="2548" y="828"/>
                    <a:pt x="2569" y="838"/>
                  </a:cubicBezTo>
                  <a:lnTo>
                    <a:pt x="2574" y="841"/>
                  </a:lnTo>
                  <a:cubicBezTo>
                    <a:pt x="2582" y="845"/>
                    <a:pt x="2589" y="850"/>
                    <a:pt x="2595" y="857"/>
                  </a:cubicBezTo>
                  <a:lnTo>
                    <a:pt x="2599" y="863"/>
                  </a:lnTo>
                  <a:cubicBezTo>
                    <a:pt x="2602" y="867"/>
                    <a:pt x="2605" y="871"/>
                    <a:pt x="2607" y="875"/>
                  </a:cubicBezTo>
                  <a:lnTo>
                    <a:pt x="2612" y="885"/>
                  </a:lnTo>
                  <a:lnTo>
                    <a:pt x="2616" y="894"/>
                  </a:lnTo>
                  <a:lnTo>
                    <a:pt x="2583" y="863"/>
                  </a:lnTo>
                  <a:lnTo>
                    <a:pt x="2588" y="865"/>
                  </a:lnTo>
                  <a:lnTo>
                    <a:pt x="2571" y="861"/>
                  </a:lnTo>
                  <a:lnTo>
                    <a:pt x="2576" y="861"/>
                  </a:lnTo>
                  <a:cubicBezTo>
                    <a:pt x="2589" y="863"/>
                    <a:pt x="2601" y="868"/>
                    <a:pt x="2611" y="877"/>
                  </a:cubicBezTo>
                  <a:lnTo>
                    <a:pt x="2615" y="881"/>
                  </a:lnTo>
                  <a:lnTo>
                    <a:pt x="2606" y="874"/>
                  </a:lnTo>
                  <a:lnTo>
                    <a:pt x="2611" y="877"/>
                  </a:lnTo>
                  <a:lnTo>
                    <a:pt x="2552" y="873"/>
                  </a:lnTo>
                  <a:lnTo>
                    <a:pt x="2556" y="871"/>
                  </a:lnTo>
                  <a:lnTo>
                    <a:pt x="2564" y="869"/>
                  </a:lnTo>
                  <a:cubicBezTo>
                    <a:pt x="2582" y="861"/>
                    <a:pt x="2602" y="863"/>
                    <a:pt x="2619" y="872"/>
                  </a:cubicBezTo>
                  <a:lnTo>
                    <a:pt x="2628" y="877"/>
                  </a:lnTo>
                  <a:cubicBezTo>
                    <a:pt x="2633" y="880"/>
                    <a:pt x="2638" y="884"/>
                    <a:pt x="2642" y="888"/>
                  </a:cubicBezTo>
                  <a:lnTo>
                    <a:pt x="2647" y="893"/>
                  </a:lnTo>
                  <a:lnTo>
                    <a:pt x="2651" y="897"/>
                  </a:lnTo>
                  <a:lnTo>
                    <a:pt x="2606" y="878"/>
                  </a:lnTo>
                  <a:lnTo>
                    <a:pt x="2611" y="878"/>
                  </a:lnTo>
                  <a:lnTo>
                    <a:pt x="2615" y="878"/>
                  </a:lnTo>
                  <a:cubicBezTo>
                    <a:pt x="2630" y="878"/>
                    <a:pt x="2644" y="883"/>
                    <a:pt x="2655" y="892"/>
                  </a:cubicBezTo>
                  <a:lnTo>
                    <a:pt x="2660" y="896"/>
                  </a:lnTo>
                  <a:lnTo>
                    <a:pt x="2646" y="888"/>
                  </a:lnTo>
                  <a:lnTo>
                    <a:pt x="2651" y="890"/>
                  </a:lnTo>
                  <a:lnTo>
                    <a:pt x="2580" y="903"/>
                  </a:lnTo>
                  <a:lnTo>
                    <a:pt x="2584" y="899"/>
                  </a:lnTo>
                  <a:lnTo>
                    <a:pt x="2585" y="897"/>
                  </a:lnTo>
                  <a:cubicBezTo>
                    <a:pt x="2589" y="892"/>
                    <a:pt x="2593" y="888"/>
                    <a:pt x="2598" y="885"/>
                  </a:cubicBezTo>
                  <a:lnTo>
                    <a:pt x="2608" y="879"/>
                  </a:lnTo>
                  <a:lnTo>
                    <a:pt x="2617" y="873"/>
                  </a:lnTo>
                  <a:lnTo>
                    <a:pt x="2599" y="888"/>
                  </a:lnTo>
                  <a:lnTo>
                    <a:pt x="2603" y="883"/>
                  </a:lnTo>
                  <a:lnTo>
                    <a:pt x="2593" y="902"/>
                  </a:lnTo>
                  <a:lnTo>
                    <a:pt x="2595" y="895"/>
                  </a:lnTo>
                  <a:lnTo>
                    <a:pt x="2597" y="890"/>
                  </a:lnTo>
                  <a:lnTo>
                    <a:pt x="2597" y="885"/>
                  </a:lnTo>
                  <a:lnTo>
                    <a:pt x="2602" y="871"/>
                  </a:lnTo>
                  <a:lnTo>
                    <a:pt x="2610" y="853"/>
                  </a:lnTo>
                  <a:lnTo>
                    <a:pt x="2615" y="843"/>
                  </a:lnTo>
                  <a:lnTo>
                    <a:pt x="2618" y="835"/>
                  </a:lnTo>
                  <a:lnTo>
                    <a:pt x="2624" y="822"/>
                  </a:lnTo>
                  <a:cubicBezTo>
                    <a:pt x="2631" y="807"/>
                    <a:pt x="2643" y="796"/>
                    <a:pt x="2658" y="790"/>
                  </a:cubicBezTo>
                  <a:lnTo>
                    <a:pt x="2660" y="789"/>
                  </a:lnTo>
                  <a:cubicBezTo>
                    <a:pt x="2679" y="782"/>
                    <a:pt x="2700" y="783"/>
                    <a:pt x="2717" y="794"/>
                  </a:cubicBezTo>
                  <a:lnTo>
                    <a:pt x="2719" y="795"/>
                  </a:lnTo>
                  <a:lnTo>
                    <a:pt x="2727" y="800"/>
                  </a:lnTo>
                  <a:lnTo>
                    <a:pt x="2688" y="787"/>
                  </a:lnTo>
                  <a:lnTo>
                    <a:pt x="2691" y="787"/>
                  </a:lnTo>
                  <a:lnTo>
                    <a:pt x="2640" y="813"/>
                  </a:lnTo>
                  <a:lnTo>
                    <a:pt x="2644" y="807"/>
                  </a:lnTo>
                  <a:lnTo>
                    <a:pt x="2648" y="801"/>
                  </a:lnTo>
                  <a:cubicBezTo>
                    <a:pt x="2653" y="795"/>
                    <a:pt x="2659" y="790"/>
                    <a:pt x="2665" y="785"/>
                  </a:cubicBezTo>
                  <a:lnTo>
                    <a:pt x="2669" y="782"/>
                  </a:lnTo>
                  <a:lnTo>
                    <a:pt x="2681" y="776"/>
                  </a:lnTo>
                  <a:lnTo>
                    <a:pt x="2669" y="784"/>
                  </a:lnTo>
                  <a:lnTo>
                    <a:pt x="2678" y="776"/>
                  </a:lnTo>
                  <a:cubicBezTo>
                    <a:pt x="2688" y="768"/>
                    <a:pt x="2700" y="763"/>
                    <a:pt x="2713" y="762"/>
                  </a:cubicBezTo>
                  <a:lnTo>
                    <a:pt x="2718" y="761"/>
                  </a:lnTo>
                  <a:lnTo>
                    <a:pt x="2715" y="761"/>
                  </a:lnTo>
                  <a:lnTo>
                    <a:pt x="2686" y="776"/>
                  </a:lnTo>
                  <a:lnTo>
                    <a:pt x="2691" y="772"/>
                  </a:lnTo>
                  <a:lnTo>
                    <a:pt x="2684" y="779"/>
                  </a:lnTo>
                  <a:lnTo>
                    <a:pt x="2688" y="773"/>
                  </a:lnTo>
                  <a:cubicBezTo>
                    <a:pt x="2691" y="771"/>
                    <a:pt x="2693" y="768"/>
                    <a:pt x="2695" y="766"/>
                  </a:cubicBezTo>
                  <a:lnTo>
                    <a:pt x="2705" y="758"/>
                  </a:lnTo>
                  <a:cubicBezTo>
                    <a:pt x="2712" y="751"/>
                    <a:pt x="2721" y="746"/>
                    <a:pt x="2731" y="744"/>
                  </a:cubicBezTo>
                  <a:lnTo>
                    <a:pt x="2741" y="741"/>
                  </a:lnTo>
                  <a:lnTo>
                    <a:pt x="2718" y="752"/>
                  </a:lnTo>
                  <a:lnTo>
                    <a:pt x="2722" y="749"/>
                  </a:lnTo>
                  <a:cubicBezTo>
                    <a:pt x="2727" y="745"/>
                    <a:pt x="2732" y="742"/>
                    <a:pt x="2738" y="740"/>
                  </a:cubicBezTo>
                  <a:lnTo>
                    <a:pt x="2743" y="738"/>
                  </a:lnTo>
                  <a:cubicBezTo>
                    <a:pt x="2769" y="728"/>
                    <a:pt x="2798" y="735"/>
                    <a:pt x="2816" y="757"/>
                  </a:cubicBezTo>
                  <a:lnTo>
                    <a:pt x="2821" y="762"/>
                  </a:lnTo>
                  <a:lnTo>
                    <a:pt x="2827" y="771"/>
                  </a:lnTo>
                  <a:lnTo>
                    <a:pt x="2769" y="745"/>
                  </a:lnTo>
                  <a:lnTo>
                    <a:pt x="2774" y="745"/>
                  </a:lnTo>
                  <a:lnTo>
                    <a:pt x="2754" y="750"/>
                  </a:lnTo>
                  <a:lnTo>
                    <a:pt x="2759" y="748"/>
                  </a:lnTo>
                  <a:lnTo>
                    <a:pt x="2772" y="744"/>
                  </a:lnTo>
                  <a:cubicBezTo>
                    <a:pt x="2775" y="743"/>
                    <a:pt x="2779" y="742"/>
                    <a:pt x="2783" y="741"/>
                  </a:cubicBezTo>
                  <a:lnTo>
                    <a:pt x="2787" y="741"/>
                  </a:lnTo>
                  <a:cubicBezTo>
                    <a:pt x="2804" y="739"/>
                    <a:pt x="2821" y="744"/>
                    <a:pt x="2834" y="754"/>
                  </a:cubicBezTo>
                  <a:lnTo>
                    <a:pt x="2839" y="758"/>
                  </a:lnTo>
                  <a:lnTo>
                    <a:pt x="2843" y="761"/>
                  </a:lnTo>
                  <a:lnTo>
                    <a:pt x="2794" y="749"/>
                  </a:lnTo>
                  <a:lnTo>
                    <a:pt x="2803" y="747"/>
                  </a:lnTo>
                  <a:lnTo>
                    <a:pt x="2778" y="757"/>
                  </a:lnTo>
                  <a:lnTo>
                    <a:pt x="2782" y="754"/>
                  </a:lnTo>
                  <a:cubicBezTo>
                    <a:pt x="2786" y="752"/>
                    <a:pt x="2790" y="750"/>
                    <a:pt x="2794" y="748"/>
                  </a:cubicBezTo>
                  <a:lnTo>
                    <a:pt x="2799" y="746"/>
                  </a:lnTo>
                  <a:cubicBezTo>
                    <a:pt x="2823" y="737"/>
                    <a:pt x="2850" y="742"/>
                    <a:pt x="2868" y="760"/>
                  </a:cubicBezTo>
                  <a:lnTo>
                    <a:pt x="2871" y="763"/>
                  </a:lnTo>
                  <a:cubicBezTo>
                    <a:pt x="2876" y="768"/>
                    <a:pt x="2881" y="775"/>
                    <a:pt x="2884" y="782"/>
                  </a:cubicBezTo>
                  <a:lnTo>
                    <a:pt x="2886" y="786"/>
                  </a:lnTo>
                  <a:lnTo>
                    <a:pt x="2884" y="783"/>
                  </a:lnTo>
                  <a:lnTo>
                    <a:pt x="2882" y="779"/>
                  </a:lnTo>
                  <a:lnTo>
                    <a:pt x="2803" y="762"/>
                  </a:lnTo>
                  <a:lnTo>
                    <a:pt x="2808" y="759"/>
                  </a:lnTo>
                  <a:lnTo>
                    <a:pt x="2798" y="766"/>
                  </a:lnTo>
                  <a:lnTo>
                    <a:pt x="2802" y="762"/>
                  </a:lnTo>
                  <a:cubicBezTo>
                    <a:pt x="2819" y="750"/>
                    <a:pt x="2840" y="746"/>
                    <a:pt x="2860" y="752"/>
                  </a:cubicBezTo>
                  <a:lnTo>
                    <a:pt x="2865" y="753"/>
                  </a:lnTo>
                  <a:cubicBezTo>
                    <a:pt x="2872" y="755"/>
                    <a:pt x="2880" y="759"/>
                    <a:pt x="2886" y="764"/>
                  </a:cubicBezTo>
                  <a:lnTo>
                    <a:pt x="2890" y="767"/>
                  </a:lnTo>
                  <a:lnTo>
                    <a:pt x="2906" y="782"/>
                  </a:lnTo>
                  <a:lnTo>
                    <a:pt x="2888" y="770"/>
                  </a:lnTo>
                  <a:lnTo>
                    <a:pt x="2897" y="774"/>
                  </a:lnTo>
                  <a:lnTo>
                    <a:pt x="2902" y="775"/>
                  </a:lnTo>
                  <a:lnTo>
                    <a:pt x="2883" y="772"/>
                  </a:lnTo>
                  <a:lnTo>
                    <a:pt x="2892" y="772"/>
                  </a:lnTo>
                  <a:lnTo>
                    <a:pt x="2905" y="773"/>
                  </a:lnTo>
                  <a:lnTo>
                    <a:pt x="2907" y="773"/>
                  </a:lnTo>
                  <a:lnTo>
                    <a:pt x="2891" y="775"/>
                  </a:lnTo>
                  <a:lnTo>
                    <a:pt x="2901" y="773"/>
                  </a:lnTo>
                  <a:cubicBezTo>
                    <a:pt x="2908" y="771"/>
                    <a:pt x="2916" y="770"/>
                    <a:pt x="2924" y="771"/>
                  </a:cubicBezTo>
                  <a:lnTo>
                    <a:pt x="2933" y="772"/>
                  </a:lnTo>
                  <a:cubicBezTo>
                    <a:pt x="2937" y="772"/>
                    <a:pt x="2942" y="773"/>
                    <a:pt x="2946" y="774"/>
                  </a:cubicBezTo>
                  <a:lnTo>
                    <a:pt x="2955" y="777"/>
                  </a:lnTo>
                  <a:lnTo>
                    <a:pt x="2926" y="775"/>
                  </a:lnTo>
                  <a:lnTo>
                    <a:pt x="2935" y="774"/>
                  </a:lnTo>
                  <a:lnTo>
                    <a:pt x="2914" y="781"/>
                  </a:lnTo>
                  <a:lnTo>
                    <a:pt x="2923" y="776"/>
                  </a:lnTo>
                  <a:cubicBezTo>
                    <a:pt x="2929" y="773"/>
                    <a:pt x="2935" y="771"/>
                    <a:pt x="2941" y="769"/>
                  </a:cubicBezTo>
                  <a:lnTo>
                    <a:pt x="2951" y="767"/>
                  </a:lnTo>
                  <a:lnTo>
                    <a:pt x="2934" y="773"/>
                  </a:lnTo>
                  <a:lnTo>
                    <a:pt x="2944" y="768"/>
                  </a:lnTo>
                  <a:cubicBezTo>
                    <a:pt x="2953" y="763"/>
                    <a:pt x="2963" y="761"/>
                    <a:pt x="2973" y="761"/>
                  </a:cubicBezTo>
                  <a:lnTo>
                    <a:pt x="2983" y="761"/>
                  </a:lnTo>
                  <a:cubicBezTo>
                    <a:pt x="2996" y="761"/>
                    <a:pt x="3009" y="765"/>
                    <a:pt x="3020" y="773"/>
                  </a:cubicBezTo>
                  <a:lnTo>
                    <a:pt x="3025" y="776"/>
                  </a:lnTo>
                  <a:lnTo>
                    <a:pt x="3032" y="781"/>
                  </a:lnTo>
                  <a:lnTo>
                    <a:pt x="2992" y="768"/>
                  </a:lnTo>
                  <a:lnTo>
                    <a:pt x="3002" y="768"/>
                  </a:lnTo>
                  <a:lnTo>
                    <a:pt x="2975" y="774"/>
                  </a:lnTo>
                  <a:lnTo>
                    <a:pt x="2984" y="770"/>
                  </a:lnTo>
                  <a:lnTo>
                    <a:pt x="2972" y="777"/>
                  </a:lnTo>
                  <a:lnTo>
                    <a:pt x="2981" y="770"/>
                  </a:lnTo>
                  <a:cubicBezTo>
                    <a:pt x="2986" y="767"/>
                    <a:pt x="2990" y="764"/>
                    <a:pt x="2996" y="761"/>
                  </a:cubicBezTo>
                  <a:lnTo>
                    <a:pt x="3005" y="757"/>
                  </a:lnTo>
                  <a:cubicBezTo>
                    <a:pt x="3017" y="752"/>
                    <a:pt x="3030" y="751"/>
                    <a:pt x="3043" y="754"/>
                  </a:cubicBezTo>
                  <a:lnTo>
                    <a:pt x="3053" y="756"/>
                  </a:lnTo>
                  <a:cubicBezTo>
                    <a:pt x="3062" y="758"/>
                    <a:pt x="3072" y="762"/>
                    <a:pt x="3079" y="768"/>
                  </a:cubicBezTo>
                  <a:lnTo>
                    <a:pt x="3084" y="772"/>
                  </a:lnTo>
                  <a:lnTo>
                    <a:pt x="3070" y="764"/>
                  </a:lnTo>
                  <a:lnTo>
                    <a:pt x="3075" y="766"/>
                  </a:lnTo>
                  <a:lnTo>
                    <a:pt x="3009" y="774"/>
                  </a:lnTo>
                  <a:lnTo>
                    <a:pt x="3011" y="772"/>
                  </a:lnTo>
                  <a:lnTo>
                    <a:pt x="2996" y="791"/>
                  </a:lnTo>
                  <a:lnTo>
                    <a:pt x="2998" y="787"/>
                  </a:lnTo>
                  <a:cubicBezTo>
                    <a:pt x="3000" y="784"/>
                    <a:pt x="3002" y="781"/>
                    <a:pt x="3004" y="778"/>
                  </a:cubicBezTo>
                  <a:lnTo>
                    <a:pt x="3009" y="772"/>
                  </a:lnTo>
                  <a:cubicBezTo>
                    <a:pt x="3021" y="757"/>
                    <a:pt x="3039" y="749"/>
                    <a:pt x="3058" y="749"/>
                  </a:cubicBezTo>
                  <a:lnTo>
                    <a:pt x="3063" y="749"/>
                  </a:lnTo>
                  <a:cubicBezTo>
                    <a:pt x="3067" y="749"/>
                    <a:pt x="3071" y="749"/>
                    <a:pt x="3076" y="750"/>
                  </a:cubicBezTo>
                  <a:lnTo>
                    <a:pt x="3081" y="751"/>
                  </a:lnTo>
                  <a:lnTo>
                    <a:pt x="3042" y="755"/>
                  </a:lnTo>
                  <a:lnTo>
                    <a:pt x="3051" y="751"/>
                  </a:lnTo>
                  <a:lnTo>
                    <a:pt x="3049" y="752"/>
                  </a:lnTo>
                  <a:lnTo>
                    <a:pt x="3060" y="746"/>
                  </a:lnTo>
                  <a:cubicBezTo>
                    <a:pt x="3071" y="742"/>
                    <a:pt x="3082" y="740"/>
                    <a:pt x="3093" y="741"/>
                  </a:cubicBezTo>
                  <a:lnTo>
                    <a:pt x="3098" y="742"/>
                  </a:lnTo>
                  <a:lnTo>
                    <a:pt x="3110" y="744"/>
                  </a:lnTo>
                  <a:lnTo>
                    <a:pt x="3067" y="749"/>
                  </a:lnTo>
                  <a:lnTo>
                    <a:pt x="3072" y="747"/>
                  </a:lnTo>
                  <a:lnTo>
                    <a:pt x="3074" y="746"/>
                  </a:lnTo>
                  <a:cubicBezTo>
                    <a:pt x="3078" y="743"/>
                    <a:pt x="3082" y="742"/>
                    <a:pt x="3086" y="740"/>
                  </a:cubicBezTo>
                  <a:lnTo>
                    <a:pt x="3096" y="737"/>
                  </a:lnTo>
                  <a:lnTo>
                    <a:pt x="3100" y="735"/>
                  </a:lnTo>
                  <a:cubicBezTo>
                    <a:pt x="3103" y="734"/>
                    <a:pt x="3107" y="733"/>
                    <a:pt x="3111" y="732"/>
                  </a:cubicBezTo>
                  <a:lnTo>
                    <a:pt x="3121" y="730"/>
                  </a:lnTo>
                  <a:lnTo>
                    <a:pt x="3095" y="742"/>
                  </a:lnTo>
                  <a:lnTo>
                    <a:pt x="3099" y="738"/>
                  </a:lnTo>
                  <a:lnTo>
                    <a:pt x="3107" y="733"/>
                  </a:lnTo>
                  <a:cubicBezTo>
                    <a:pt x="3114" y="728"/>
                    <a:pt x="3122" y="725"/>
                    <a:pt x="3130" y="723"/>
                  </a:cubicBezTo>
                  <a:lnTo>
                    <a:pt x="3135" y="722"/>
                  </a:lnTo>
                  <a:lnTo>
                    <a:pt x="3145" y="721"/>
                  </a:lnTo>
                  <a:lnTo>
                    <a:pt x="3120" y="729"/>
                  </a:lnTo>
                  <a:lnTo>
                    <a:pt x="3130" y="724"/>
                  </a:lnTo>
                  <a:cubicBezTo>
                    <a:pt x="3140" y="718"/>
                    <a:pt x="3151" y="715"/>
                    <a:pt x="3162" y="715"/>
                  </a:cubicBezTo>
                  <a:lnTo>
                    <a:pt x="3167" y="715"/>
                  </a:lnTo>
                  <a:lnTo>
                    <a:pt x="3171" y="715"/>
                  </a:lnTo>
                  <a:lnTo>
                    <a:pt x="3126" y="734"/>
                  </a:lnTo>
                  <a:lnTo>
                    <a:pt x="3131" y="729"/>
                  </a:lnTo>
                  <a:lnTo>
                    <a:pt x="3138" y="722"/>
                  </a:lnTo>
                  <a:cubicBezTo>
                    <a:pt x="3154" y="709"/>
                    <a:pt x="3175" y="703"/>
                    <a:pt x="3195" y="707"/>
                  </a:cubicBezTo>
                  <a:lnTo>
                    <a:pt x="3199" y="708"/>
                  </a:lnTo>
                  <a:lnTo>
                    <a:pt x="3209" y="711"/>
                  </a:lnTo>
                  <a:lnTo>
                    <a:pt x="3170" y="712"/>
                  </a:lnTo>
                  <a:lnTo>
                    <a:pt x="3175" y="710"/>
                  </a:lnTo>
                  <a:lnTo>
                    <a:pt x="3164" y="715"/>
                  </a:lnTo>
                  <a:lnTo>
                    <a:pt x="3168" y="713"/>
                  </a:lnTo>
                  <a:cubicBezTo>
                    <a:pt x="3176" y="708"/>
                    <a:pt x="3184" y="706"/>
                    <a:pt x="3193" y="705"/>
                  </a:cubicBezTo>
                  <a:lnTo>
                    <a:pt x="3198" y="704"/>
                  </a:lnTo>
                  <a:lnTo>
                    <a:pt x="3173" y="712"/>
                  </a:lnTo>
                  <a:lnTo>
                    <a:pt x="3178" y="710"/>
                  </a:lnTo>
                  <a:lnTo>
                    <a:pt x="3155" y="732"/>
                  </a:lnTo>
                  <a:lnTo>
                    <a:pt x="3160" y="724"/>
                  </a:lnTo>
                  <a:lnTo>
                    <a:pt x="3162" y="719"/>
                  </a:lnTo>
                  <a:cubicBezTo>
                    <a:pt x="3167" y="710"/>
                    <a:pt x="3173" y="702"/>
                    <a:pt x="3182" y="697"/>
                  </a:cubicBezTo>
                  <a:lnTo>
                    <a:pt x="3187" y="693"/>
                  </a:lnTo>
                  <a:lnTo>
                    <a:pt x="3197" y="687"/>
                  </a:lnTo>
                  <a:lnTo>
                    <a:pt x="3205" y="682"/>
                  </a:lnTo>
                  <a:lnTo>
                    <a:pt x="3203" y="683"/>
                  </a:lnTo>
                  <a:lnTo>
                    <a:pt x="3214" y="676"/>
                  </a:lnTo>
                  <a:cubicBezTo>
                    <a:pt x="3222" y="671"/>
                    <a:pt x="3231" y="668"/>
                    <a:pt x="3240" y="667"/>
                  </a:cubicBezTo>
                  <a:lnTo>
                    <a:pt x="3249" y="666"/>
                  </a:lnTo>
                  <a:lnTo>
                    <a:pt x="3227" y="673"/>
                  </a:lnTo>
                  <a:lnTo>
                    <a:pt x="3232" y="670"/>
                  </a:lnTo>
                  <a:lnTo>
                    <a:pt x="3230" y="671"/>
                  </a:lnTo>
                  <a:cubicBezTo>
                    <a:pt x="3237" y="667"/>
                    <a:pt x="3244" y="664"/>
                    <a:pt x="3252" y="662"/>
                  </a:cubicBezTo>
                  <a:lnTo>
                    <a:pt x="3262" y="660"/>
                  </a:lnTo>
                  <a:lnTo>
                    <a:pt x="3239" y="670"/>
                  </a:lnTo>
                  <a:lnTo>
                    <a:pt x="3248" y="663"/>
                  </a:lnTo>
                  <a:lnTo>
                    <a:pt x="3249" y="662"/>
                  </a:lnTo>
                  <a:lnTo>
                    <a:pt x="3258" y="656"/>
                  </a:lnTo>
                  <a:cubicBezTo>
                    <a:pt x="3271" y="647"/>
                    <a:pt x="3286" y="644"/>
                    <a:pt x="3301" y="645"/>
                  </a:cubicBezTo>
                  <a:lnTo>
                    <a:pt x="3306" y="646"/>
                  </a:lnTo>
                  <a:cubicBezTo>
                    <a:pt x="3311" y="646"/>
                    <a:pt x="3317" y="648"/>
                    <a:pt x="3322" y="650"/>
                  </a:cubicBezTo>
                  <a:lnTo>
                    <a:pt x="3327" y="652"/>
                  </a:lnTo>
                  <a:lnTo>
                    <a:pt x="3332" y="653"/>
                  </a:lnTo>
                  <a:lnTo>
                    <a:pt x="3287" y="656"/>
                  </a:lnTo>
                  <a:lnTo>
                    <a:pt x="3296" y="652"/>
                  </a:lnTo>
                  <a:lnTo>
                    <a:pt x="3288" y="656"/>
                  </a:lnTo>
                  <a:lnTo>
                    <a:pt x="3297" y="650"/>
                  </a:lnTo>
                  <a:lnTo>
                    <a:pt x="3289" y="657"/>
                  </a:lnTo>
                  <a:lnTo>
                    <a:pt x="3294" y="652"/>
                  </a:lnTo>
                  <a:lnTo>
                    <a:pt x="3302" y="646"/>
                  </a:lnTo>
                  <a:cubicBezTo>
                    <a:pt x="3310" y="640"/>
                    <a:pt x="3319" y="636"/>
                    <a:pt x="3328" y="634"/>
                  </a:cubicBezTo>
                  <a:lnTo>
                    <a:pt x="3333" y="633"/>
                  </a:lnTo>
                  <a:cubicBezTo>
                    <a:pt x="3338" y="632"/>
                    <a:pt x="3342" y="631"/>
                    <a:pt x="3346" y="631"/>
                  </a:cubicBezTo>
                  <a:lnTo>
                    <a:pt x="3350" y="631"/>
                  </a:lnTo>
                  <a:lnTo>
                    <a:pt x="3326" y="636"/>
                  </a:lnTo>
                  <a:lnTo>
                    <a:pt x="3335" y="632"/>
                  </a:lnTo>
                  <a:lnTo>
                    <a:pt x="3347" y="628"/>
                  </a:lnTo>
                  <a:lnTo>
                    <a:pt x="3354" y="626"/>
                  </a:lnTo>
                  <a:lnTo>
                    <a:pt x="3343" y="631"/>
                  </a:lnTo>
                  <a:lnTo>
                    <a:pt x="3347" y="628"/>
                  </a:lnTo>
                  <a:lnTo>
                    <a:pt x="3326" y="647"/>
                  </a:lnTo>
                  <a:lnTo>
                    <a:pt x="3331" y="640"/>
                  </a:lnTo>
                  <a:lnTo>
                    <a:pt x="3335" y="634"/>
                  </a:lnTo>
                  <a:cubicBezTo>
                    <a:pt x="3345" y="620"/>
                    <a:pt x="3359" y="611"/>
                    <a:pt x="3375" y="608"/>
                  </a:cubicBezTo>
                  <a:lnTo>
                    <a:pt x="3380" y="607"/>
                  </a:lnTo>
                  <a:cubicBezTo>
                    <a:pt x="3385" y="606"/>
                    <a:pt x="3389" y="605"/>
                    <a:pt x="3393" y="605"/>
                  </a:cubicBezTo>
                  <a:lnTo>
                    <a:pt x="3397" y="605"/>
                  </a:lnTo>
                  <a:lnTo>
                    <a:pt x="3374" y="610"/>
                  </a:lnTo>
                  <a:lnTo>
                    <a:pt x="3379" y="608"/>
                  </a:lnTo>
                  <a:lnTo>
                    <a:pt x="3387" y="605"/>
                  </a:lnTo>
                  <a:cubicBezTo>
                    <a:pt x="3397" y="602"/>
                    <a:pt x="3409" y="601"/>
                    <a:pt x="3420" y="603"/>
                  </a:cubicBezTo>
                  <a:lnTo>
                    <a:pt x="3425" y="604"/>
                  </a:lnTo>
                  <a:lnTo>
                    <a:pt x="3430" y="605"/>
                  </a:lnTo>
                  <a:lnTo>
                    <a:pt x="3389" y="610"/>
                  </a:lnTo>
                  <a:lnTo>
                    <a:pt x="3399" y="606"/>
                  </a:lnTo>
                  <a:lnTo>
                    <a:pt x="3390" y="610"/>
                  </a:lnTo>
                  <a:lnTo>
                    <a:pt x="3395" y="607"/>
                  </a:lnTo>
                  <a:lnTo>
                    <a:pt x="3407" y="601"/>
                  </a:lnTo>
                  <a:cubicBezTo>
                    <a:pt x="3422" y="593"/>
                    <a:pt x="3440" y="592"/>
                    <a:pt x="3456" y="597"/>
                  </a:cubicBezTo>
                  <a:lnTo>
                    <a:pt x="3460" y="599"/>
                  </a:lnTo>
                  <a:lnTo>
                    <a:pt x="3458" y="598"/>
                  </a:lnTo>
                  <a:lnTo>
                    <a:pt x="3399" y="615"/>
                  </a:lnTo>
                  <a:lnTo>
                    <a:pt x="3404" y="610"/>
                  </a:lnTo>
                  <a:lnTo>
                    <a:pt x="3404" y="609"/>
                  </a:lnTo>
                  <a:cubicBezTo>
                    <a:pt x="3412" y="600"/>
                    <a:pt x="3423" y="593"/>
                    <a:pt x="3435" y="589"/>
                  </a:cubicBezTo>
                  <a:lnTo>
                    <a:pt x="3444" y="586"/>
                  </a:lnTo>
                  <a:cubicBezTo>
                    <a:pt x="3462" y="580"/>
                    <a:pt x="3481" y="583"/>
                    <a:pt x="3496" y="592"/>
                  </a:cubicBezTo>
                  <a:lnTo>
                    <a:pt x="3501" y="595"/>
                  </a:lnTo>
                  <a:lnTo>
                    <a:pt x="3508" y="600"/>
                  </a:lnTo>
                  <a:lnTo>
                    <a:pt x="3457" y="591"/>
                  </a:lnTo>
                  <a:lnTo>
                    <a:pt x="3466" y="589"/>
                  </a:lnTo>
                  <a:lnTo>
                    <a:pt x="3467" y="587"/>
                  </a:lnTo>
                  <a:lnTo>
                    <a:pt x="3449" y="599"/>
                  </a:lnTo>
                  <a:lnTo>
                    <a:pt x="3454" y="595"/>
                  </a:lnTo>
                  <a:lnTo>
                    <a:pt x="3456" y="593"/>
                  </a:lnTo>
                  <a:cubicBezTo>
                    <a:pt x="3462" y="586"/>
                    <a:pt x="3470" y="581"/>
                    <a:pt x="3479" y="578"/>
                  </a:cubicBezTo>
                  <a:lnTo>
                    <a:pt x="3488" y="574"/>
                  </a:lnTo>
                  <a:cubicBezTo>
                    <a:pt x="3499" y="570"/>
                    <a:pt x="3511" y="569"/>
                    <a:pt x="3523" y="572"/>
                  </a:cubicBezTo>
                  <a:lnTo>
                    <a:pt x="3528" y="573"/>
                  </a:lnTo>
                  <a:lnTo>
                    <a:pt x="3527" y="572"/>
                  </a:lnTo>
                  <a:lnTo>
                    <a:pt x="3483" y="584"/>
                  </a:lnTo>
                  <a:lnTo>
                    <a:pt x="3488" y="580"/>
                  </a:lnTo>
                  <a:lnTo>
                    <a:pt x="3475" y="592"/>
                  </a:lnTo>
                  <a:lnTo>
                    <a:pt x="3480" y="586"/>
                  </a:lnTo>
                  <a:cubicBezTo>
                    <a:pt x="3482" y="583"/>
                    <a:pt x="3485" y="581"/>
                    <a:pt x="3488" y="578"/>
                  </a:cubicBezTo>
                  <a:lnTo>
                    <a:pt x="3498" y="570"/>
                  </a:lnTo>
                  <a:lnTo>
                    <a:pt x="3488" y="580"/>
                  </a:lnTo>
                  <a:lnTo>
                    <a:pt x="3498" y="568"/>
                  </a:lnTo>
                  <a:lnTo>
                    <a:pt x="3511" y="553"/>
                  </a:lnTo>
                  <a:cubicBezTo>
                    <a:pt x="3522" y="542"/>
                    <a:pt x="3536" y="535"/>
                    <a:pt x="3551" y="533"/>
                  </a:cubicBezTo>
                  <a:lnTo>
                    <a:pt x="3556" y="533"/>
                  </a:lnTo>
                  <a:lnTo>
                    <a:pt x="3567" y="532"/>
                  </a:lnTo>
                  <a:lnTo>
                    <a:pt x="3573" y="532"/>
                  </a:lnTo>
                  <a:lnTo>
                    <a:pt x="3581" y="532"/>
                  </a:lnTo>
                  <a:lnTo>
                    <a:pt x="3561" y="535"/>
                  </a:lnTo>
                  <a:lnTo>
                    <a:pt x="3566" y="534"/>
                  </a:lnTo>
                  <a:lnTo>
                    <a:pt x="3539" y="551"/>
                  </a:lnTo>
                  <a:lnTo>
                    <a:pt x="3544" y="546"/>
                  </a:lnTo>
                  <a:lnTo>
                    <a:pt x="3543" y="546"/>
                  </a:lnTo>
                  <a:cubicBezTo>
                    <a:pt x="3549" y="538"/>
                    <a:pt x="3557" y="531"/>
                    <a:pt x="3566" y="526"/>
                  </a:cubicBezTo>
                  <a:lnTo>
                    <a:pt x="3575" y="521"/>
                  </a:lnTo>
                  <a:cubicBezTo>
                    <a:pt x="3586" y="515"/>
                    <a:pt x="3599" y="512"/>
                    <a:pt x="3612" y="514"/>
                  </a:cubicBezTo>
                  <a:lnTo>
                    <a:pt x="3617" y="514"/>
                  </a:lnTo>
                  <a:lnTo>
                    <a:pt x="3614" y="514"/>
                  </a:lnTo>
                  <a:lnTo>
                    <a:pt x="3569" y="533"/>
                  </a:lnTo>
                  <a:lnTo>
                    <a:pt x="3574" y="528"/>
                  </a:lnTo>
                  <a:lnTo>
                    <a:pt x="3578" y="524"/>
                  </a:lnTo>
                  <a:cubicBezTo>
                    <a:pt x="3590" y="512"/>
                    <a:pt x="3606" y="505"/>
                    <a:pt x="3623" y="505"/>
                  </a:cubicBezTo>
                  <a:lnTo>
                    <a:pt x="3628" y="505"/>
                  </a:lnTo>
                  <a:lnTo>
                    <a:pt x="3640" y="506"/>
                  </a:lnTo>
                  <a:lnTo>
                    <a:pt x="3608" y="510"/>
                  </a:lnTo>
                  <a:lnTo>
                    <a:pt x="3618" y="506"/>
                  </a:lnTo>
                  <a:lnTo>
                    <a:pt x="3627" y="502"/>
                  </a:lnTo>
                  <a:lnTo>
                    <a:pt x="3637" y="498"/>
                  </a:lnTo>
                  <a:lnTo>
                    <a:pt x="3646" y="494"/>
                  </a:lnTo>
                  <a:cubicBezTo>
                    <a:pt x="3657" y="490"/>
                    <a:pt x="3670" y="488"/>
                    <a:pt x="3681" y="490"/>
                  </a:cubicBezTo>
                  <a:lnTo>
                    <a:pt x="3690" y="492"/>
                  </a:lnTo>
                  <a:lnTo>
                    <a:pt x="3703" y="495"/>
                  </a:lnTo>
                  <a:lnTo>
                    <a:pt x="3685" y="492"/>
                  </a:lnTo>
                  <a:lnTo>
                    <a:pt x="3689" y="492"/>
                  </a:lnTo>
                  <a:lnTo>
                    <a:pt x="3639" y="517"/>
                  </a:lnTo>
                  <a:lnTo>
                    <a:pt x="3644" y="511"/>
                  </a:lnTo>
                  <a:lnTo>
                    <a:pt x="3645" y="508"/>
                  </a:lnTo>
                  <a:cubicBezTo>
                    <a:pt x="3655" y="494"/>
                    <a:pt x="3669" y="484"/>
                    <a:pt x="3686" y="480"/>
                  </a:cubicBezTo>
                  <a:lnTo>
                    <a:pt x="3691" y="479"/>
                  </a:lnTo>
                  <a:cubicBezTo>
                    <a:pt x="3696" y="478"/>
                    <a:pt x="3700" y="478"/>
                    <a:pt x="3704" y="478"/>
                  </a:cubicBezTo>
                  <a:lnTo>
                    <a:pt x="3708" y="478"/>
                  </a:lnTo>
                  <a:lnTo>
                    <a:pt x="3692" y="480"/>
                  </a:lnTo>
                  <a:lnTo>
                    <a:pt x="3702" y="478"/>
                  </a:lnTo>
                  <a:cubicBezTo>
                    <a:pt x="3709" y="476"/>
                    <a:pt x="3717" y="475"/>
                    <a:pt x="3725" y="476"/>
                  </a:cubicBezTo>
                  <a:lnTo>
                    <a:pt x="3734" y="477"/>
                  </a:lnTo>
                  <a:cubicBezTo>
                    <a:pt x="3747" y="478"/>
                    <a:pt x="3760" y="484"/>
                    <a:pt x="3770" y="493"/>
                  </a:cubicBezTo>
                  <a:lnTo>
                    <a:pt x="3774" y="497"/>
                  </a:lnTo>
                  <a:lnTo>
                    <a:pt x="3761" y="487"/>
                  </a:lnTo>
                  <a:lnTo>
                    <a:pt x="3766" y="490"/>
                  </a:lnTo>
                  <a:lnTo>
                    <a:pt x="3692" y="502"/>
                  </a:lnTo>
                  <a:lnTo>
                    <a:pt x="3696" y="497"/>
                  </a:lnTo>
                  <a:lnTo>
                    <a:pt x="3689" y="506"/>
                  </a:lnTo>
                  <a:lnTo>
                    <a:pt x="3693" y="500"/>
                  </a:lnTo>
                  <a:cubicBezTo>
                    <a:pt x="3699" y="491"/>
                    <a:pt x="3707" y="484"/>
                    <a:pt x="3716" y="479"/>
                  </a:cubicBezTo>
                  <a:lnTo>
                    <a:pt x="3726" y="474"/>
                  </a:lnTo>
                  <a:lnTo>
                    <a:pt x="3715" y="481"/>
                  </a:lnTo>
                  <a:lnTo>
                    <a:pt x="3720" y="477"/>
                  </a:lnTo>
                  <a:lnTo>
                    <a:pt x="3729" y="471"/>
                  </a:lnTo>
                  <a:cubicBezTo>
                    <a:pt x="3753" y="455"/>
                    <a:pt x="3783" y="457"/>
                    <a:pt x="3805" y="474"/>
                  </a:cubicBezTo>
                  <a:lnTo>
                    <a:pt x="3810" y="478"/>
                  </a:lnTo>
                  <a:cubicBezTo>
                    <a:pt x="3814" y="481"/>
                    <a:pt x="3817" y="484"/>
                    <a:pt x="3820" y="488"/>
                  </a:cubicBezTo>
                  <a:lnTo>
                    <a:pt x="3822" y="490"/>
                  </a:lnTo>
                  <a:lnTo>
                    <a:pt x="3796" y="471"/>
                  </a:lnTo>
                  <a:lnTo>
                    <a:pt x="3798" y="472"/>
                  </a:lnTo>
                  <a:lnTo>
                    <a:pt x="3739" y="478"/>
                  </a:lnTo>
                  <a:lnTo>
                    <a:pt x="3743" y="475"/>
                  </a:lnTo>
                  <a:lnTo>
                    <a:pt x="3734" y="483"/>
                  </a:lnTo>
                  <a:lnTo>
                    <a:pt x="3739" y="478"/>
                  </a:lnTo>
                  <a:cubicBezTo>
                    <a:pt x="3743" y="474"/>
                    <a:pt x="3747" y="471"/>
                    <a:pt x="3752" y="468"/>
                  </a:cubicBezTo>
                  <a:lnTo>
                    <a:pt x="3761" y="463"/>
                  </a:lnTo>
                  <a:cubicBezTo>
                    <a:pt x="3765" y="460"/>
                    <a:pt x="3769" y="459"/>
                    <a:pt x="3773" y="457"/>
                  </a:cubicBezTo>
                  <a:lnTo>
                    <a:pt x="3782" y="454"/>
                  </a:lnTo>
                  <a:cubicBezTo>
                    <a:pt x="3789" y="452"/>
                    <a:pt x="3796" y="451"/>
                    <a:pt x="3802" y="451"/>
                  </a:cubicBezTo>
                  <a:lnTo>
                    <a:pt x="3812" y="451"/>
                  </a:lnTo>
                  <a:lnTo>
                    <a:pt x="3796" y="453"/>
                  </a:lnTo>
                  <a:lnTo>
                    <a:pt x="3805" y="451"/>
                  </a:lnTo>
                  <a:lnTo>
                    <a:pt x="3809" y="449"/>
                  </a:lnTo>
                  <a:cubicBezTo>
                    <a:pt x="3814" y="447"/>
                    <a:pt x="3819" y="446"/>
                    <a:pt x="3824" y="445"/>
                  </a:cubicBezTo>
                  <a:lnTo>
                    <a:pt x="3834" y="444"/>
                  </a:lnTo>
                  <a:cubicBezTo>
                    <a:pt x="3849" y="443"/>
                    <a:pt x="3864" y="446"/>
                    <a:pt x="3876" y="455"/>
                  </a:cubicBezTo>
                  <a:lnTo>
                    <a:pt x="3880" y="458"/>
                  </a:lnTo>
                  <a:lnTo>
                    <a:pt x="3879" y="456"/>
                  </a:lnTo>
                  <a:lnTo>
                    <a:pt x="3850" y="449"/>
                  </a:lnTo>
                  <a:lnTo>
                    <a:pt x="3854" y="449"/>
                  </a:lnTo>
                  <a:lnTo>
                    <a:pt x="3842" y="451"/>
                  </a:lnTo>
                  <a:lnTo>
                    <a:pt x="3847" y="450"/>
                  </a:lnTo>
                  <a:cubicBezTo>
                    <a:pt x="3852" y="449"/>
                    <a:pt x="3858" y="448"/>
                    <a:pt x="3863" y="449"/>
                  </a:cubicBezTo>
                  <a:lnTo>
                    <a:pt x="3872" y="449"/>
                  </a:lnTo>
                  <a:lnTo>
                    <a:pt x="3836" y="458"/>
                  </a:lnTo>
                  <a:lnTo>
                    <a:pt x="3841" y="455"/>
                  </a:lnTo>
                  <a:lnTo>
                    <a:pt x="3852" y="449"/>
                  </a:lnTo>
                  <a:cubicBezTo>
                    <a:pt x="3869" y="442"/>
                    <a:pt x="3889" y="442"/>
                    <a:pt x="3907" y="451"/>
                  </a:cubicBezTo>
                  <a:lnTo>
                    <a:pt x="3912" y="453"/>
                  </a:lnTo>
                  <a:lnTo>
                    <a:pt x="3923" y="460"/>
                  </a:lnTo>
                  <a:lnTo>
                    <a:pt x="3887" y="449"/>
                  </a:lnTo>
                  <a:lnTo>
                    <a:pt x="3897" y="449"/>
                  </a:lnTo>
                  <a:lnTo>
                    <a:pt x="3861" y="460"/>
                  </a:lnTo>
                  <a:lnTo>
                    <a:pt x="3866" y="457"/>
                  </a:lnTo>
                  <a:lnTo>
                    <a:pt x="3878" y="451"/>
                  </a:lnTo>
                  <a:cubicBezTo>
                    <a:pt x="3891" y="444"/>
                    <a:pt x="3906" y="442"/>
                    <a:pt x="3920" y="445"/>
                  </a:cubicBezTo>
                  <a:lnTo>
                    <a:pt x="3925" y="446"/>
                  </a:lnTo>
                  <a:cubicBezTo>
                    <a:pt x="3928" y="447"/>
                    <a:pt x="3932" y="448"/>
                    <a:pt x="3935" y="450"/>
                  </a:cubicBezTo>
                  <a:lnTo>
                    <a:pt x="3940" y="452"/>
                  </a:lnTo>
                  <a:cubicBezTo>
                    <a:pt x="3945" y="454"/>
                    <a:pt x="3951" y="457"/>
                    <a:pt x="3955" y="460"/>
                  </a:cubicBezTo>
                  <a:lnTo>
                    <a:pt x="3964" y="467"/>
                  </a:lnTo>
                  <a:lnTo>
                    <a:pt x="3973" y="475"/>
                  </a:lnTo>
                  <a:lnTo>
                    <a:pt x="3974" y="475"/>
                  </a:lnTo>
                  <a:lnTo>
                    <a:pt x="3941" y="462"/>
                  </a:lnTo>
                  <a:lnTo>
                    <a:pt x="3946" y="463"/>
                  </a:lnTo>
                  <a:lnTo>
                    <a:pt x="3926" y="464"/>
                  </a:lnTo>
                  <a:lnTo>
                    <a:pt x="3930" y="463"/>
                  </a:lnTo>
                  <a:lnTo>
                    <a:pt x="3931" y="463"/>
                  </a:lnTo>
                  <a:cubicBezTo>
                    <a:pt x="3934" y="462"/>
                    <a:pt x="3938" y="461"/>
                    <a:pt x="3942" y="460"/>
                  </a:cubicBezTo>
                  <a:lnTo>
                    <a:pt x="3946" y="460"/>
                  </a:lnTo>
                  <a:cubicBezTo>
                    <a:pt x="3959" y="458"/>
                    <a:pt x="3971" y="461"/>
                    <a:pt x="3982" y="466"/>
                  </a:cubicBezTo>
                  <a:lnTo>
                    <a:pt x="3987" y="469"/>
                  </a:lnTo>
                  <a:lnTo>
                    <a:pt x="3998" y="476"/>
                  </a:lnTo>
                  <a:lnTo>
                    <a:pt x="3966" y="465"/>
                  </a:lnTo>
                  <a:lnTo>
                    <a:pt x="3976" y="466"/>
                  </a:lnTo>
                  <a:cubicBezTo>
                    <a:pt x="3982" y="466"/>
                    <a:pt x="3987" y="467"/>
                    <a:pt x="3993" y="469"/>
                  </a:cubicBezTo>
                  <a:lnTo>
                    <a:pt x="3997" y="470"/>
                  </a:lnTo>
                  <a:lnTo>
                    <a:pt x="3984" y="467"/>
                  </a:lnTo>
                  <a:lnTo>
                    <a:pt x="3989" y="468"/>
                  </a:lnTo>
                  <a:lnTo>
                    <a:pt x="3953" y="474"/>
                  </a:lnTo>
                  <a:lnTo>
                    <a:pt x="3958" y="472"/>
                  </a:lnTo>
                  <a:lnTo>
                    <a:pt x="3955" y="473"/>
                  </a:lnTo>
                  <a:cubicBezTo>
                    <a:pt x="3968" y="464"/>
                    <a:pt x="3983" y="461"/>
                    <a:pt x="3998" y="462"/>
                  </a:cubicBezTo>
                  <a:lnTo>
                    <a:pt x="4007" y="463"/>
                  </a:lnTo>
                  <a:lnTo>
                    <a:pt x="3987" y="464"/>
                  </a:lnTo>
                  <a:lnTo>
                    <a:pt x="3997" y="462"/>
                  </a:lnTo>
                  <a:cubicBezTo>
                    <a:pt x="4003" y="461"/>
                    <a:pt x="4010" y="461"/>
                    <a:pt x="4017" y="461"/>
                  </a:cubicBezTo>
                  <a:lnTo>
                    <a:pt x="4026" y="462"/>
                  </a:lnTo>
                  <a:cubicBezTo>
                    <a:pt x="4039" y="464"/>
                    <a:pt x="4052" y="469"/>
                    <a:pt x="4062" y="478"/>
                  </a:cubicBezTo>
                  <a:lnTo>
                    <a:pt x="4066" y="482"/>
                  </a:lnTo>
                  <a:lnTo>
                    <a:pt x="4069" y="484"/>
                  </a:lnTo>
                  <a:lnTo>
                    <a:pt x="4009" y="473"/>
                  </a:lnTo>
                  <a:lnTo>
                    <a:pt x="4013" y="472"/>
                  </a:lnTo>
                  <a:lnTo>
                    <a:pt x="4020" y="470"/>
                  </a:lnTo>
                  <a:cubicBezTo>
                    <a:pt x="4034" y="466"/>
                    <a:pt x="4048" y="466"/>
                    <a:pt x="4062" y="471"/>
                  </a:cubicBezTo>
                  <a:lnTo>
                    <a:pt x="4071" y="475"/>
                  </a:lnTo>
                  <a:cubicBezTo>
                    <a:pt x="4078" y="478"/>
                    <a:pt x="4085" y="482"/>
                    <a:pt x="4091" y="488"/>
                  </a:cubicBezTo>
                  <a:lnTo>
                    <a:pt x="4101" y="497"/>
                  </a:lnTo>
                  <a:lnTo>
                    <a:pt x="4109" y="506"/>
                  </a:lnTo>
                  <a:lnTo>
                    <a:pt x="4114" y="511"/>
                  </a:lnTo>
                  <a:lnTo>
                    <a:pt x="4095" y="497"/>
                  </a:lnTo>
                  <a:lnTo>
                    <a:pt x="4100" y="499"/>
                  </a:lnTo>
                  <a:lnTo>
                    <a:pt x="4107" y="503"/>
                  </a:lnTo>
                  <a:cubicBezTo>
                    <a:pt x="4113" y="506"/>
                    <a:pt x="4119" y="511"/>
                    <a:pt x="4124" y="516"/>
                  </a:cubicBezTo>
                  <a:lnTo>
                    <a:pt x="4128" y="521"/>
                  </a:lnTo>
                  <a:lnTo>
                    <a:pt x="4131" y="524"/>
                  </a:lnTo>
                  <a:lnTo>
                    <a:pt x="4106" y="508"/>
                  </a:lnTo>
                  <a:lnTo>
                    <a:pt x="4110" y="510"/>
                  </a:lnTo>
                  <a:lnTo>
                    <a:pt x="4108" y="509"/>
                  </a:lnTo>
                  <a:cubicBezTo>
                    <a:pt x="4115" y="510"/>
                    <a:pt x="4122" y="513"/>
                    <a:pt x="4128" y="517"/>
                  </a:cubicBezTo>
                  <a:lnTo>
                    <a:pt x="4137" y="522"/>
                  </a:lnTo>
                  <a:lnTo>
                    <a:pt x="4117" y="514"/>
                  </a:lnTo>
                  <a:lnTo>
                    <a:pt x="4122" y="515"/>
                  </a:lnTo>
                  <a:lnTo>
                    <a:pt x="4134" y="519"/>
                  </a:lnTo>
                  <a:cubicBezTo>
                    <a:pt x="4142" y="522"/>
                    <a:pt x="4150" y="526"/>
                    <a:pt x="4156" y="532"/>
                  </a:cubicBezTo>
                  <a:lnTo>
                    <a:pt x="4161" y="536"/>
                  </a:lnTo>
                  <a:lnTo>
                    <a:pt x="4165" y="540"/>
                  </a:lnTo>
                  <a:lnTo>
                    <a:pt x="4110" y="525"/>
                  </a:lnTo>
                  <a:lnTo>
                    <a:pt x="4115" y="524"/>
                  </a:lnTo>
                  <a:lnTo>
                    <a:pt x="4125" y="523"/>
                  </a:lnTo>
                  <a:cubicBezTo>
                    <a:pt x="4148" y="520"/>
                    <a:pt x="4170" y="530"/>
                    <a:pt x="4183" y="547"/>
                  </a:cubicBezTo>
                  <a:lnTo>
                    <a:pt x="4188" y="554"/>
                  </a:lnTo>
                  <a:lnTo>
                    <a:pt x="4196" y="565"/>
                  </a:lnTo>
                  <a:lnTo>
                    <a:pt x="4168" y="541"/>
                  </a:lnTo>
                  <a:lnTo>
                    <a:pt x="4172" y="543"/>
                  </a:lnTo>
                  <a:lnTo>
                    <a:pt x="4159" y="539"/>
                  </a:lnTo>
                  <a:lnTo>
                    <a:pt x="4164" y="540"/>
                  </a:lnTo>
                  <a:lnTo>
                    <a:pt x="4174" y="542"/>
                  </a:lnTo>
                  <a:cubicBezTo>
                    <a:pt x="4180" y="543"/>
                    <a:pt x="4185" y="545"/>
                    <a:pt x="4190" y="548"/>
                  </a:cubicBezTo>
                  <a:lnTo>
                    <a:pt x="4199" y="552"/>
                  </a:lnTo>
                  <a:lnTo>
                    <a:pt x="4202" y="553"/>
                  </a:lnTo>
                  <a:lnTo>
                    <a:pt x="4214" y="558"/>
                  </a:lnTo>
                  <a:lnTo>
                    <a:pt x="4218" y="559"/>
                  </a:lnTo>
                  <a:lnTo>
                    <a:pt x="4223" y="561"/>
                  </a:lnTo>
                  <a:lnTo>
                    <a:pt x="4203" y="557"/>
                  </a:lnTo>
                  <a:lnTo>
                    <a:pt x="4208" y="557"/>
                  </a:lnTo>
                  <a:lnTo>
                    <a:pt x="4165" y="574"/>
                  </a:lnTo>
                  <a:lnTo>
                    <a:pt x="4170" y="570"/>
                  </a:lnTo>
                  <a:lnTo>
                    <a:pt x="4181" y="562"/>
                  </a:lnTo>
                  <a:cubicBezTo>
                    <a:pt x="4199" y="549"/>
                    <a:pt x="4223" y="546"/>
                    <a:pt x="4243" y="555"/>
                  </a:cubicBezTo>
                  <a:lnTo>
                    <a:pt x="4248" y="557"/>
                  </a:lnTo>
                  <a:lnTo>
                    <a:pt x="4258" y="563"/>
                  </a:lnTo>
                  <a:lnTo>
                    <a:pt x="4213" y="556"/>
                  </a:lnTo>
                  <a:lnTo>
                    <a:pt x="4223" y="554"/>
                  </a:lnTo>
                  <a:lnTo>
                    <a:pt x="4226" y="552"/>
                  </a:lnTo>
                  <a:cubicBezTo>
                    <a:pt x="4231" y="551"/>
                    <a:pt x="4237" y="550"/>
                    <a:pt x="4242" y="550"/>
                  </a:cubicBezTo>
                  <a:lnTo>
                    <a:pt x="4252" y="549"/>
                  </a:lnTo>
                  <a:lnTo>
                    <a:pt x="4236" y="552"/>
                  </a:lnTo>
                  <a:lnTo>
                    <a:pt x="4245" y="549"/>
                  </a:lnTo>
                  <a:lnTo>
                    <a:pt x="4247" y="548"/>
                  </a:lnTo>
                  <a:lnTo>
                    <a:pt x="4260" y="542"/>
                  </a:lnTo>
                  <a:cubicBezTo>
                    <a:pt x="4265" y="540"/>
                    <a:pt x="4271" y="539"/>
                    <a:pt x="4276" y="538"/>
                  </a:cubicBezTo>
                  <a:lnTo>
                    <a:pt x="4286" y="537"/>
                  </a:lnTo>
                  <a:lnTo>
                    <a:pt x="4292" y="536"/>
                  </a:lnTo>
                  <a:lnTo>
                    <a:pt x="4257" y="554"/>
                  </a:lnTo>
                  <a:lnTo>
                    <a:pt x="4262" y="549"/>
                  </a:lnTo>
                  <a:cubicBezTo>
                    <a:pt x="4265" y="546"/>
                    <a:pt x="4268" y="544"/>
                    <a:pt x="4271" y="541"/>
                  </a:cubicBezTo>
                  <a:lnTo>
                    <a:pt x="4276" y="538"/>
                  </a:lnTo>
                  <a:cubicBezTo>
                    <a:pt x="4299" y="523"/>
                    <a:pt x="4330" y="524"/>
                    <a:pt x="4351" y="541"/>
                  </a:cubicBezTo>
                  <a:lnTo>
                    <a:pt x="4356" y="545"/>
                  </a:lnTo>
                  <a:cubicBezTo>
                    <a:pt x="4359" y="548"/>
                    <a:pt x="4362" y="550"/>
                    <a:pt x="4364" y="553"/>
                  </a:cubicBezTo>
                  <a:lnTo>
                    <a:pt x="4369" y="558"/>
                  </a:lnTo>
                  <a:lnTo>
                    <a:pt x="4341" y="540"/>
                  </a:lnTo>
                  <a:lnTo>
                    <a:pt x="4346" y="541"/>
                  </a:lnTo>
                  <a:lnTo>
                    <a:pt x="4332" y="538"/>
                  </a:lnTo>
                  <a:lnTo>
                    <a:pt x="4337" y="539"/>
                  </a:lnTo>
                  <a:lnTo>
                    <a:pt x="4335" y="538"/>
                  </a:lnTo>
                  <a:lnTo>
                    <a:pt x="4340" y="538"/>
                  </a:lnTo>
                  <a:cubicBezTo>
                    <a:pt x="4351" y="538"/>
                    <a:pt x="4362" y="541"/>
                    <a:pt x="4371" y="547"/>
                  </a:cubicBezTo>
                  <a:lnTo>
                    <a:pt x="4376" y="549"/>
                  </a:lnTo>
                  <a:lnTo>
                    <a:pt x="4380" y="552"/>
                  </a:lnTo>
                  <a:lnTo>
                    <a:pt x="4343" y="544"/>
                  </a:lnTo>
                  <a:lnTo>
                    <a:pt x="4348" y="543"/>
                  </a:lnTo>
                  <a:lnTo>
                    <a:pt x="4345" y="543"/>
                  </a:lnTo>
                  <a:cubicBezTo>
                    <a:pt x="4351" y="542"/>
                    <a:pt x="4358" y="542"/>
                    <a:pt x="4365" y="542"/>
                  </a:cubicBezTo>
                  <a:lnTo>
                    <a:pt x="4375" y="543"/>
                  </a:lnTo>
                  <a:lnTo>
                    <a:pt x="4384" y="544"/>
                  </a:lnTo>
                  <a:lnTo>
                    <a:pt x="4367" y="545"/>
                  </a:lnTo>
                  <a:lnTo>
                    <a:pt x="4377" y="543"/>
                  </a:lnTo>
                  <a:cubicBezTo>
                    <a:pt x="4380" y="543"/>
                    <a:pt x="4384" y="542"/>
                    <a:pt x="4387" y="542"/>
                  </a:cubicBezTo>
                  <a:lnTo>
                    <a:pt x="4396" y="542"/>
                  </a:lnTo>
                  <a:lnTo>
                    <a:pt x="4409" y="543"/>
                  </a:lnTo>
                  <a:cubicBezTo>
                    <a:pt x="4418" y="544"/>
                    <a:pt x="4427" y="546"/>
                    <a:pt x="4435" y="550"/>
                  </a:cubicBezTo>
                  <a:lnTo>
                    <a:pt x="4445" y="555"/>
                  </a:lnTo>
                  <a:lnTo>
                    <a:pt x="4457" y="563"/>
                  </a:lnTo>
                  <a:lnTo>
                    <a:pt x="4456" y="562"/>
                  </a:lnTo>
                  <a:lnTo>
                    <a:pt x="4412" y="555"/>
                  </a:lnTo>
                  <a:lnTo>
                    <a:pt x="4417" y="554"/>
                  </a:lnTo>
                  <a:lnTo>
                    <a:pt x="4414" y="555"/>
                  </a:lnTo>
                  <a:cubicBezTo>
                    <a:pt x="4424" y="551"/>
                    <a:pt x="4436" y="551"/>
                    <a:pt x="4447" y="553"/>
                  </a:cubicBezTo>
                  <a:lnTo>
                    <a:pt x="4452" y="554"/>
                  </a:lnTo>
                  <a:lnTo>
                    <a:pt x="4457" y="555"/>
                  </a:lnTo>
                  <a:lnTo>
                    <a:pt x="4408" y="564"/>
                  </a:lnTo>
                  <a:lnTo>
                    <a:pt x="4412" y="561"/>
                  </a:lnTo>
                  <a:lnTo>
                    <a:pt x="4424" y="555"/>
                  </a:lnTo>
                  <a:cubicBezTo>
                    <a:pt x="4443" y="545"/>
                    <a:pt x="4466" y="546"/>
                    <a:pt x="4484" y="556"/>
                  </a:cubicBezTo>
                  <a:lnTo>
                    <a:pt x="4489" y="559"/>
                  </a:lnTo>
                  <a:lnTo>
                    <a:pt x="4495" y="563"/>
                  </a:lnTo>
                  <a:lnTo>
                    <a:pt x="4462" y="553"/>
                  </a:lnTo>
                  <a:lnTo>
                    <a:pt x="4471" y="553"/>
                  </a:lnTo>
                  <a:lnTo>
                    <a:pt x="4481" y="553"/>
                  </a:lnTo>
                  <a:lnTo>
                    <a:pt x="4456" y="558"/>
                  </a:lnTo>
                  <a:lnTo>
                    <a:pt x="4466" y="554"/>
                  </a:lnTo>
                  <a:cubicBezTo>
                    <a:pt x="4470" y="552"/>
                    <a:pt x="4475" y="551"/>
                    <a:pt x="4480" y="550"/>
                  </a:cubicBezTo>
                  <a:lnTo>
                    <a:pt x="4490" y="549"/>
                  </a:lnTo>
                  <a:lnTo>
                    <a:pt x="4503" y="547"/>
                  </a:lnTo>
                  <a:lnTo>
                    <a:pt x="4489" y="550"/>
                  </a:lnTo>
                  <a:lnTo>
                    <a:pt x="4494" y="549"/>
                  </a:lnTo>
                  <a:lnTo>
                    <a:pt x="4506" y="546"/>
                  </a:lnTo>
                  <a:cubicBezTo>
                    <a:pt x="4523" y="542"/>
                    <a:pt x="4540" y="546"/>
                    <a:pt x="4554" y="555"/>
                  </a:cubicBezTo>
                  <a:lnTo>
                    <a:pt x="4559" y="558"/>
                  </a:lnTo>
                  <a:lnTo>
                    <a:pt x="4563" y="561"/>
                  </a:lnTo>
                  <a:lnTo>
                    <a:pt x="4522" y="551"/>
                  </a:lnTo>
                  <a:lnTo>
                    <a:pt x="4527" y="550"/>
                  </a:lnTo>
                  <a:lnTo>
                    <a:pt x="4507" y="555"/>
                  </a:lnTo>
                  <a:lnTo>
                    <a:pt x="4511" y="553"/>
                  </a:lnTo>
                  <a:cubicBezTo>
                    <a:pt x="4517" y="551"/>
                    <a:pt x="4522" y="550"/>
                    <a:pt x="4527" y="549"/>
                  </a:cubicBezTo>
                  <a:lnTo>
                    <a:pt x="4537" y="547"/>
                  </a:lnTo>
                  <a:lnTo>
                    <a:pt x="4553" y="546"/>
                  </a:lnTo>
                  <a:cubicBezTo>
                    <a:pt x="4558" y="546"/>
                    <a:pt x="4564" y="546"/>
                    <a:pt x="4569" y="547"/>
                  </a:cubicBezTo>
                  <a:lnTo>
                    <a:pt x="4574" y="548"/>
                  </a:lnTo>
                  <a:lnTo>
                    <a:pt x="4561" y="547"/>
                  </a:lnTo>
                  <a:lnTo>
                    <a:pt x="4566" y="547"/>
                  </a:lnTo>
                  <a:lnTo>
                    <a:pt x="4530" y="558"/>
                  </a:lnTo>
                  <a:lnTo>
                    <a:pt x="4535" y="555"/>
                  </a:lnTo>
                  <a:cubicBezTo>
                    <a:pt x="4539" y="552"/>
                    <a:pt x="4543" y="550"/>
                    <a:pt x="4547" y="549"/>
                  </a:cubicBezTo>
                  <a:lnTo>
                    <a:pt x="4552" y="547"/>
                  </a:lnTo>
                  <a:cubicBezTo>
                    <a:pt x="4575" y="537"/>
                    <a:pt x="4603" y="543"/>
                    <a:pt x="4621" y="561"/>
                  </a:cubicBezTo>
                  <a:lnTo>
                    <a:pt x="4625" y="565"/>
                  </a:lnTo>
                  <a:lnTo>
                    <a:pt x="4630" y="570"/>
                  </a:lnTo>
                  <a:lnTo>
                    <a:pt x="4565" y="555"/>
                  </a:lnTo>
                  <a:lnTo>
                    <a:pt x="4569" y="553"/>
                  </a:lnTo>
                  <a:lnTo>
                    <a:pt x="4568" y="553"/>
                  </a:lnTo>
                  <a:cubicBezTo>
                    <a:pt x="4584" y="546"/>
                    <a:pt x="4603" y="546"/>
                    <a:pt x="4619" y="553"/>
                  </a:cubicBezTo>
                  <a:lnTo>
                    <a:pt x="4628" y="557"/>
                  </a:lnTo>
                  <a:lnTo>
                    <a:pt x="4643" y="564"/>
                  </a:lnTo>
                  <a:lnTo>
                    <a:pt x="4655" y="571"/>
                  </a:lnTo>
                  <a:lnTo>
                    <a:pt x="4629" y="563"/>
                  </a:lnTo>
                  <a:lnTo>
                    <a:pt x="4639" y="564"/>
                  </a:lnTo>
                  <a:lnTo>
                    <a:pt x="4636" y="563"/>
                  </a:lnTo>
                  <a:cubicBezTo>
                    <a:pt x="4641" y="563"/>
                    <a:pt x="4645" y="564"/>
                    <a:pt x="4649" y="565"/>
                  </a:cubicBezTo>
                  <a:lnTo>
                    <a:pt x="4654" y="566"/>
                  </a:lnTo>
                  <a:cubicBezTo>
                    <a:pt x="4665" y="568"/>
                    <a:pt x="4675" y="573"/>
                    <a:pt x="4684" y="581"/>
                  </a:cubicBezTo>
                  <a:lnTo>
                    <a:pt x="4688" y="585"/>
                  </a:lnTo>
                  <a:lnTo>
                    <a:pt x="4698" y="595"/>
                  </a:lnTo>
                  <a:lnTo>
                    <a:pt x="4683" y="582"/>
                  </a:lnTo>
                  <a:lnTo>
                    <a:pt x="4692" y="588"/>
                  </a:lnTo>
                  <a:lnTo>
                    <a:pt x="4667" y="579"/>
                  </a:lnTo>
                  <a:lnTo>
                    <a:pt x="4676" y="580"/>
                  </a:lnTo>
                  <a:lnTo>
                    <a:pt x="4633" y="592"/>
                  </a:lnTo>
                  <a:lnTo>
                    <a:pt x="4638" y="588"/>
                  </a:lnTo>
                  <a:lnTo>
                    <a:pt x="4636" y="589"/>
                  </a:lnTo>
                  <a:cubicBezTo>
                    <a:pt x="4651" y="575"/>
                    <a:pt x="4672" y="570"/>
                    <a:pt x="4692" y="574"/>
                  </a:cubicBezTo>
                  <a:lnTo>
                    <a:pt x="4697" y="575"/>
                  </a:lnTo>
                  <a:lnTo>
                    <a:pt x="4702" y="576"/>
                  </a:lnTo>
                  <a:lnTo>
                    <a:pt x="4666" y="578"/>
                  </a:lnTo>
                  <a:lnTo>
                    <a:pt x="4676" y="575"/>
                  </a:lnTo>
                  <a:cubicBezTo>
                    <a:pt x="4681" y="573"/>
                    <a:pt x="4686" y="572"/>
                    <a:pt x="4691" y="571"/>
                  </a:cubicBezTo>
                  <a:lnTo>
                    <a:pt x="4700" y="570"/>
                  </a:lnTo>
                  <a:cubicBezTo>
                    <a:pt x="4715" y="569"/>
                    <a:pt x="4731" y="573"/>
                    <a:pt x="4744" y="582"/>
                  </a:cubicBezTo>
                  <a:lnTo>
                    <a:pt x="4749" y="585"/>
                  </a:lnTo>
                  <a:lnTo>
                    <a:pt x="4756" y="590"/>
                  </a:lnTo>
                  <a:lnTo>
                    <a:pt x="4704" y="578"/>
                  </a:lnTo>
                  <a:lnTo>
                    <a:pt x="4709" y="577"/>
                  </a:lnTo>
                  <a:lnTo>
                    <a:pt x="4712" y="576"/>
                  </a:lnTo>
                  <a:cubicBezTo>
                    <a:pt x="4731" y="572"/>
                    <a:pt x="4751" y="577"/>
                    <a:pt x="4766" y="589"/>
                  </a:cubicBezTo>
                  <a:lnTo>
                    <a:pt x="4771" y="593"/>
                  </a:lnTo>
                  <a:lnTo>
                    <a:pt x="4771" y="593"/>
                  </a:lnTo>
                  <a:lnTo>
                    <a:pt x="4707" y="589"/>
                  </a:lnTo>
                  <a:lnTo>
                    <a:pt x="4712" y="586"/>
                  </a:lnTo>
                  <a:lnTo>
                    <a:pt x="4709" y="587"/>
                  </a:lnTo>
                  <a:cubicBezTo>
                    <a:pt x="4720" y="580"/>
                    <a:pt x="4732" y="576"/>
                    <a:pt x="4745" y="576"/>
                  </a:cubicBezTo>
                  <a:lnTo>
                    <a:pt x="4749" y="576"/>
                  </a:lnTo>
                  <a:cubicBezTo>
                    <a:pt x="4754" y="576"/>
                    <a:pt x="4758" y="577"/>
                    <a:pt x="4762" y="578"/>
                  </a:cubicBezTo>
                  <a:lnTo>
                    <a:pt x="4767" y="579"/>
                  </a:lnTo>
                  <a:lnTo>
                    <a:pt x="4734" y="581"/>
                  </a:lnTo>
                  <a:lnTo>
                    <a:pt x="4739" y="579"/>
                  </a:lnTo>
                  <a:lnTo>
                    <a:pt x="4751" y="576"/>
                  </a:lnTo>
                  <a:cubicBezTo>
                    <a:pt x="4766" y="573"/>
                    <a:pt x="4782" y="576"/>
                    <a:pt x="4795" y="583"/>
                  </a:cubicBezTo>
                  <a:lnTo>
                    <a:pt x="4800" y="586"/>
                  </a:lnTo>
                  <a:lnTo>
                    <a:pt x="4804" y="588"/>
                  </a:lnTo>
                  <a:lnTo>
                    <a:pt x="4807" y="589"/>
                  </a:lnTo>
                  <a:lnTo>
                    <a:pt x="4785" y="583"/>
                  </a:lnTo>
                  <a:lnTo>
                    <a:pt x="4790" y="583"/>
                  </a:lnTo>
                  <a:lnTo>
                    <a:pt x="4750" y="592"/>
                  </a:lnTo>
                  <a:lnTo>
                    <a:pt x="4755" y="589"/>
                  </a:lnTo>
                  <a:lnTo>
                    <a:pt x="4745" y="596"/>
                  </a:lnTo>
                  <a:lnTo>
                    <a:pt x="4749" y="592"/>
                  </a:lnTo>
                  <a:cubicBezTo>
                    <a:pt x="4759" y="583"/>
                    <a:pt x="4772" y="578"/>
                    <a:pt x="4785" y="576"/>
                  </a:cubicBezTo>
                  <a:lnTo>
                    <a:pt x="4795" y="575"/>
                  </a:lnTo>
                  <a:lnTo>
                    <a:pt x="4801" y="574"/>
                  </a:lnTo>
                  <a:cubicBezTo>
                    <a:pt x="4811" y="573"/>
                    <a:pt x="4821" y="573"/>
                    <a:pt x="4830" y="576"/>
                  </a:cubicBezTo>
                  <a:lnTo>
                    <a:pt x="4840" y="579"/>
                  </a:lnTo>
                  <a:lnTo>
                    <a:pt x="4855" y="586"/>
                  </a:lnTo>
                  <a:lnTo>
                    <a:pt x="4819" y="581"/>
                  </a:lnTo>
                  <a:lnTo>
                    <a:pt x="4829" y="580"/>
                  </a:lnTo>
                  <a:lnTo>
                    <a:pt x="4835" y="578"/>
                  </a:lnTo>
                  <a:lnTo>
                    <a:pt x="4816" y="586"/>
                  </a:lnTo>
                  <a:lnTo>
                    <a:pt x="4826" y="580"/>
                  </a:lnTo>
                  <a:cubicBezTo>
                    <a:pt x="4830" y="578"/>
                    <a:pt x="4834" y="576"/>
                    <a:pt x="4839" y="574"/>
                  </a:cubicBezTo>
                  <a:lnTo>
                    <a:pt x="4848" y="571"/>
                  </a:lnTo>
                  <a:cubicBezTo>
                    <a:pt x="4861" y="567"/>
                    <a:pt x="4875" y="567"/>
                    <a:pt x="4888" y="572"/>
                  </a:cubicBezTo>
                  <a:lnTo>
                    <a:pt x="4892" y="573"/>
                  </a:lnTo>
                  <a:lnTo>
                    <a:pt x="4890" y="572"/>
                  </a:lnTo>
                  <a:lnTo>
                    <a:pt x="4867" y="572"/>
                  </a:lnTo>
                  <a:lnTo>
                    <a:pt x="4876" y="570"/>
                  </a:lnTo>
                  <a:cubicBezTo>
                    <a:pt x="4880" y="570"/>
                    <a:pt x="4883" y="569"/>
                    <a:pt x="4886" y="569"/>
                  </a:cubicBezTo>
                  <a:lnTo>
                    <a:pt x="4895" y="569"/>
                  </a:lnTo>
                  <a:lnTo>
                    <a:pt x="4872" y="574"/>
                  </a:lnTo>
                  <a:lnTo>
                    <a:pt x="4877" y="572"/>
                  </a:lnTo>
                  <a:lnTo>
                    <a:pt x="4885" y="569"/>
                  </a:lnTo>
                  <a:cubicBezTo>
                    <a:pt x="4894" y="566"/>
                    <a:pt x="4905" y="565"/>
                    <a:pt x="4915" y="567"/>
                  </a:cubicBezTo>
                  <a:lnTo>
                    <a:pt x="4924" y="568"/>
                  </a:lnTo>
                  <a:cubicBezTo>
                    <a:pt x="4935" y="570"/>
                    <a:pt x="4946" y="575"/>
                    <a:pt x="4954" y="581"/>
                  </a:cubicBezTo>
                  <a:lnTo>
                    <a:pt x="4959" y="585"/>
                  </a:lnTo>
                  <a:lnTo>
                    <a:pt x="4951" y="580"/>
                  </a:lnTo>
                  <a:lnTo>
                    <a:pt x="4955" y="582"/>
                  </a:lnTo>
                  <a:lnTo>
                    <a:pt x="4891" y="583"/>
                  </a:lnTo>
                  <a:lnTo>
                    <a:pt x="4894" y="582"/>
                  </a:lnTo>
                  <a:lnTo>
                    <a:pt x="4871" y="605"/>
                  </a:lnTo>
                  <a:lnTo>
                    <a:pt x="4873" y="601"/>
                  </a:lnTo>
                  <a:cubicBezTo>
                    <a:pt x="4875" y="597"/>
                    <a:pt x="4878" y="593"/>
                    <a:pt x="4881" y="590"/>
                  </a:cubicBezTo>
                  <a:lnTo>
                    <a:pt x="4886" y="584"/>
                  </a:lnTo>
                  <a:cubicBezTo>
                    <a:pt x="4903" y="566"/>
                    <a:pt x="4930" y="559"/>
                    <a:pt x="4954" y="567"/>
                  </a:cubicBezTo>
                  <a:lnTo>
                    <a:pt x="4958" y="568"/>
                  </a:lnTo>
                  <a:cubicBezTo>
                    <a:pt x="4963" y="570"/>
                    <a:pt x="4967" y="572"/>
                    <a:pt x="4971" y="574"/>
                  </a:cubicBezTo>
                  <a:lnTo>
                    <a:pt x="4976" y="577"/>
                  </a:lnTo>
                  <a:lnTo>
                    <a:pt x="4963" y="571"/>
                  </a:lnTo>
                  <a:lnTo>
                    <a:pt x="4972" y="574"/>
                  </a:lnTo>
                  <a:cubicBezTo>
                    <a:pt x="4978" y="576"/>
                    <a:pt x="4983" y="579"/>
                    <a:pt x="4988" y="582"/>
                  </a:cubicBezTo>
                  <a:lnTo>
                    <a:pt x="4998" y="589"/>
                  </a:lnTo>
                  <a:lnTo>
                    <a:pt x="4971" y="578"/>
                  </a:lnTo>
                  <a:lnTo>
                    <a:pt x="4981" y="580"/>
                  </a:lnTo>
                  <a:lnTo>
                    <a:pt x="4965" y="579"/>
                  </a:lnTo>
                  <a:lnTo>
                    <a:pt x="4970" y="579"/>
                  </a:lnTo>
                  <a:cubicBezTo>
                    <a:pt x="4976" y="578"/>
                    <a:pt x="4983" y="579"/>
                    <a:pt x="4990" y="580"/>
                  </a:cubicBezTo>
                  <a:lnTo>
                    <a:pt x="4994" y="581"/>
                  </a:lnTo>
                  <a:cubicBezTo>
                    <a:pt x="5002" y="583"/>
                    <a:pt x="5008" y="585"/>
                    <a:pt x="5015" y="589"/>
                  </a:cubicBezTo>
                  <a:lnTo>
                    <a:pt x="5024" y="595"/>
                  </a:lnTo>
                  <a:cubicBezTo>
                    <a:pt x="5027" y="597"/>
                    <a:pt x="5030" y="599"/>
                    <a:pt x="5032" y="602"/>
                  </a:cubicBezTo>
                  <a:lnTo>
                    <a:pt x="5037" y="606"/>
                  </a:lnTo>
                  <a:lnTo>
                    <a:pt x="5023" y="596"/>
                  </a:lnTo>
                  <a:lnTo>
                    <a:pt x="5028" y="599"/>
                  </a:lnTo>
                  <a:lnTo>
                    <a:pt x="4986" y="593"/>
                  </a:lnTo>
                  <a:lnTo>
                    <a:pt x="4990" y="592"/>
                  </a:lnTo>
                  <a:lnTo>
                    <a:pt x="4991" y="592"/>
                  </a:lnTo>
                  <a:cubicBezTo>
                    <a:pt x="5003" y="588"/>
                    <a:pt x="5017" y="589"/>
                    <a:pt x="5029" y="593"/>
                  </a:cubicBezTo>
                  <a:lnTo>
                    <a:pt x="5034" y="594"/>
                  </a:lnTo>
                  <a:cubicBezTo>
                    <a:pt x="5037" y="596"/>
                    <a:pt x="5041" y="597"/>
                    <a:pt x="5045" y="599"/>
                  </a:cubicBezTo>
                  <a:lnTo>
                    <a:pt x="5049" y="602"/>
                  </a:lnTo>
                  <a:lnTo>
                    <a:pt x="5025" y="594"/>
                  </a:lnTo>
                  <a:lnTo>
                    <a:pt x="5034" y="595"/>
                  </a:lnTo>
                  <a:cubicBezTo>
                    <a:pt x="5038" y="595"/>
                    <a:pt x="5043" y="596"/>
                    <a:pt x="5047" y="597"/>
                  </a:cubicBezTo>
                  <a:lnTo>
                    <a:pt x="5056" y="600"/>
                  </a:lnTo>
                  <a:lnTo>
                    <a:pt x="5060" y="601"/>
                  </a:lnTo>
                  <a:cubicBezTo>
                    <a:pt x="5066" y="602"/>
                    <a:pt x="5072" y="604"/>
                    <a:pt x="5078" y="608"/>
                  </a:cubicBezTo>
                  <a:lnTo>
                    <a:pt x="5082" y="610"/>
                  </a:lnTo>
                  <a:lnTo>
                    <a:pt x="5085" y="611"/>
                  </a:lnTo>
                  <a:lnTo>
                    <a:pt x="5042" y="606"/>
                  </a:lnTo>
                  <a:lnTo>
                    <a:pt x="5047" y="605"/>
                  </a:lnTo>
                  <a:lnTo>
                    <a:pt x="5037" y="608"/>
                  </a:lnTo>
                  <a:lnTo>
                    <a:pt x="5042" y="606"/>
                  </a:lnTo>
                  <a:cubicBezTo>
                    <a:pt x="5054" y="601"/>
                    <a:pt x="5067" y="600"/>
                    <a:pt x="5079" y="603"/>
                  </a:cubicBezTo>
                  <a:lnTo>
                    <a:pt x="5088" y="605"/>
                  </a:lnTo>
                  <a:lnTo>
                    <a:pt x="5078" y="604"/>
                  </a:lnTo>
                  <a:lnTo>
                    <a:pt x="5087" y="604"/>
                  </a:lnTo>
                  <a:cubicBezTo>
                    <a:pt x="5092" y="604"/>
                    <a:pt x="5097" y="605"/>
                    <a:pt x="5102" y="607"/>
                  </a:cubicBezTo>
                  <a:lnTo>
                    <a:pt x="5107" y="608"/>
                  </a:lnTo>
                  <a:lnTo>
                    <a:pt x="5114" y="610"/>
                  </a:lnTo>
                  <a:lnTo>
                    <a:pt x="5081" y="608"/>
                  </a:lnTo>
                  <a:lnTo>
                    <a:pt x="5086" y="607"/>
                  </a:lnTo>
                  <a:lnTo>
                    <a:pt x="5089" y="606"/>
                  </a:lnTo>
                  <a:cubicBezTo>
                    <a:pt x="5108" y="602"/>
                    <a:pt x="5128" y="607"/>
                    <a:pt x="5143" y="619"/>
                  </a:cubicBezTo>
                  <a:lnTo>
                    <a:pt x="5152" y="626"/>
                  </a:lnTo>
                  <a:cubicBezTo>
                    <a:pt x="5159" y="632"/>
                    <a:pt x="5165" y="639"/>
                    <a:pt x="5169" y="647"/>
                  </a:cubicBezTo>
                  <a:lnTo>
                    <a:pt x="5174" y="655"/>
                  </a:lnTo>
                  <a:lnTo>
                    <a:pt x="5177" y="661"/>
                  </a:lnTo>
                  <a:lnTo>
                    <a:pt x="5142" y="633"/>
                  </a:lnTo>
                  <a:lnTo>
                    <a:pt x="5147" y="634"/>
                  </a:lnTo>
                  <a:lnTo>
                    <a:pt x="5151" y="636"/>
                  </a:lnTo>
                  <a:cubicBezTo>
                    <a:pt x="5165" y="640"/>
                    <a:pt x="5176" y="649"/>
                    <a:pt x="5184" y="661"/>
                  </a:cubicBezTo>
                  <a:lnTo>
                    <a:pt x="5189" y="668"/>
                  </a:lnTo>
                  <a:lnTo>
                    <a:pt x="5195" y="679"/>
                  </a:lnTo>
                  <a:lnTo>
                    <a:pt x="5169" y="654"/>
                  </a:lnTo>
                  <a:lnTo>
                    <a:pt x="5174" y="657"/>
                  </a:lnTo>
                  <a:lnTo>
                    <a:pt x="5181" y="661"/>
                  </a:lnTo>
                  <a:cubicBezTo>
                    <a:pt x="5186" y="663"/>
                    <a:pt x="5191" y="667"/>
                    <a:pt x="5195" y="671"/>
                  </a:cubicBezTo>
                  <a:lnTo>
                    <a:pt x="5205" y="681"/>
                  </a:lnTo>
                  <a:lnTo>
                    <a:pt x="5188" y="669"/>
                  </a:lnTo>
                  <a:lnTo>
                    <a:pt x="5193" y="671"/>
                  </a:lnTo>
                  <a:lnTo>
                    <a:pt x="5200" y="675"/>
                  </a:lnTo>
                  <a:cubicBezTo>
                    <a:pt x="5205" y="678"/>
                    <a:pt x="5210" y="682"/>
                    <a:pt x="5214" y="686"/>
                  </a:cubicBezTo>
                  <a:lnTo>
                    <a:pt x="5219" y="690"/>
                  </a:lnTo>
                  <a:lnTo>
                    <a:pt x="5218" y="689"/>
                  </a:lnTo>
                  <a:lnTo>
                    <a:pt x="5198" y="678"/>
                  </a:lnTo>
                  <a:lnTo>
                    <a:pt x="5207" y="681"/>
                  </a:lnTo>
                  <a:cubicBezTo>
                    <a:pt x="5211" y="683"/>
                    <a:pt x="5215" y="684"/>
                    <a:pt x="5219" y="687"/>
                  </a:cubicBezTo>
                  <a:lnTo>
                    <a:pt x="5228" y="692"/>
                  </a:lnTo>
                  <a:lnTo>
                    <a:pt x="5210" y="685"/>
                  </a:lnTo>
                  <a:lnTo>
                    <a:pt x="5215" y="686"/>
                  </a:lnTo>
                  <a:cubicBezTo>
                    <a:pt x="5221" y="687"/>
                    <a:pt x="5227" y="689"/>
                    <a:pt x="5233" y="693"/>
                  </a:cubicBezTo>
                  <a:lnTo>
                    <a:pt x="5238" y="695"/>
                  </a:lnTo>
                  <a:cubicBezTo>
                    <a:pt x="5244" y="699"/>
                    <a:pt x="5251" y="704"/>
                    <a:pt x="5256" y="710"/>
                  </a:cubicBezTo>
                  <a:lnTo>
                    <a:pt x="5261" y="716"/>
                  </a:lnTo>
                  <a:cubicBezTo>
                    <a:pt x="5264" y="720"/>
                    <a:pt x="5267" y="724"/>
                    <a:pt x="5269" y="728"/>
                  </a:cubicBezTo>
                  <a:lnTo>
                    <a:pt x="5273" y="737"/>
                  </a:lnTo>
                  <a:lnTo>
                    <a:pt x="5281" y="758"/>
                  </a:lnTo>
                  <a:lnTo>
                    <a:pt x="5287" y="777"/>
                  </a:lnTo>
                  <a:lnTo>
                    <a:pt x="5289" y="782"/>
                  </a:lnTo>
                  <a:lnTo>
                    <a:pt x="5293" y="789"/>
                  </a:lnTo>
                  <a:lnTo>
                    <a:pt x="5299" y="806"/>
                  </a:lnTo>
                  <a:lnTo>
                    <a:pt x="5304" y="816"/>
                  </a:lnTo>
                  <a:lnTo>
                    <a:pt x="5310" y="828"/>
                  </a:lnTo>
                  <a:lnTo>
                    <a:pt x="5316" y="836"/>
                  </a:lnTo>
                  <a:lnTo>
                    <a:pt x="5303" y="821"/>
                  </a:lnTo>
                  <a:lnTo>
                    <a:pt x="5308" y="825"/>
                  </a:lnTo>
                  <a:lnTo>
                    <a:pt x="5312" y="828"/>
                  </a:lnTo>
                  <a:lnTo>
                    <a:pt x="5327" y="843"/>
                  </a:lnTo>
                  <a:lnTo>
                    <a:pt x="5320" y="837"/>
                  </a:lnTo>
                  <a:lnTo>
                    <a:pt x="5329" y="844"/>
                  </a:lnTo>
                  <a:cubicBezTo>
                    <a:pt x="5333" y="846"/>
                    <a:pt x="5336" y="849"/>
                    <a:pt x="5339" y="853"/>
                  </a:cubicBezTo>
                  <a:lnTo>
                    <a:pt x="5348" y="863"/>
                  </a:lnTo>
                  <a:lnTo>
                    <a:pt x="5358" y="876"/>
                  </a:lnTo>
                  <a:lnTo>
                    <a:pt x="5358" y="875"/>
                  </a:lnTo>
                  <a:lnTo>
                    <a:pt x="5346" y="865"/>
                  </a:lnTo>
                  <a:lnTo>
                    <a:pt x="5350" y="868"/>
                  </a:lnTo>
                  <a:lnTo>
                    <a:pt x="5329" y="858"/>
                  </a:lnTo>
                  <a:lnTo>
                    <a:pt x="5333" y="859"/>
                  </a:lnTo>
                  <a:lnTo>
                    <a:pt x="5337" y="860"/>
                  </a:lnTo>
                  <a:lnTo>
                    <a:pt x="5349" y="864"/>
                  </a:lnTo>
                  <a:cubicBezTo>
                    <a:pt x="5360" y="867"/>
                    <a:pt x="5369" y="873"/>
                    <a:pt x="5376" y="881"/>
                  </a:cubicBezTo>
                  <a:lnTo>
                    <a:pt x="5381" y="887"/>
                  </a:lnTo>
                  <a:lnTo>
                    <a:pt x="5391" y="900"/>
                  </a:lnTo>
                  <a:lnTo>
                    <a:pt x="5376" y="885"/>
                  </a:lnTo>
                  <a:lnTo>
                    <a:pt x="5386" y="892"/>
                  </a:lnTo>
                  <a:cubicBezTo>
                    <a:pt x="5392" y="896"/>
                    <a:pt x="5397" y="901"/>
                    <a:pt x="5401" y="907"/>
                  </a:cubicBezTo>
                  <a:lnTo>
                    <a:pt x="5405" y="914"/>
                  </a:lnTo>
                  <a:lnTo>
                    <a:pt x="5408" y="917"/>
                  </a:lnTo>
                  <a:lnTo>
                    <a:pt x="5400" y="909"/>
                  </a:lnTo>
                  <a:lnTo>
                    <a:pt x="5404" y="913"/>
                  </a:lnTo>
                  <a:lnTo>
                    <a:pt x="5395" y="906"/>
                  </a:lnTo>
                  <a:lnTo>
                    <a:pt x="5400" y="909"/>
                  </a:lnTo>
                  <a:cubicBezTo>
                    <a:pt x="5403" y="911"/>
                    <a:pt x="5407" y="913"/>
                    <a:pt x="5409" y="916"/>
                  </a:cubicBezTo>
                  <a:lnTo>
                    <a:pt x="5418" y="924"/>
                  </a:lnTo>
                  <a:lnTo>
                    <a:pt x="5386" y="908"/>
                  </a:lnTo>
                  <a:lnTo>
                    <a:pt x="5395" y="910"/>
                  </a:lnTo>
                  <a:lnTo>
                    <a:pt x="5379" y="909"/>
                  </a:lnTo>
                  <a:lnTo>
                    <a:pt x="5384" y="909"/>
                  </a:lnTo>
                  <a:cubicBezTo>
                    <a:pt x="5391" y="908"/>
                    <a:pt x="5398" y="909"/>
                    <a:pt x="5404" y="910"/>
                  </a:cubicBezTo>
                  <a:lnTo>
                    <a:pt x="5409" y="911"/>
                  </a:lnTo>
                  <a:cubicBezTo>
                    <a:pt x="5421" y="914"/>
                    <a:pt x="5432" y="920"/>
                    <a:pt x="5440" y="928"/>
                  </a:cubicBezTo>
                  <a:lnTo>
                    <a:pt x="5445" y="933"/>
                  </a:lnTo>
                  <a:cubicBezTo>
                    <a:pt x="5447" y="935"/>
                    <a:pt x="5449" y="938"/>
                    <a:pt x="5451" y="940"/>
                  </a:cubicBezTo>
                  <a:lnTo>
                    <a:pt x="5456" y="946"/>
                  </a:lnTo>
                  <a:lnTo>
                    <a:pt x="5437" y="929"/>
                  </a:lnTo>
                  <a:lnTo>
                    <a:pt x="5446" y="935"/>
                  </a:lnTo>
                  <a:lnTo>
                    <a:pt x="5411" y="926"/>
                  </a:lnTo>
                  <a:lnTo>
                    <a:pt x="5420" y="926"/>
                  </a:lnTo>
                  <a:lnTo>
                    <a:pt x="5410" y="927"/>
                  </a:lnTo>
                  <a:lnTo>
                    <a:pt x="5419" y="925"/>
                  </a:lnTo>
                  <a:cubicBezTo>
                    <a:pt x="5423" y="924"/>
                    <a:pt x="5428" y="923"/>
                    <a:pt x="5432" y="923"/>
                  </a:cubicBezTo>
                  <a:lnTo>
                    <a:pt x="5442" y="923"/>
                  </a:lnTo>
                  <a:lnTo>
                    <a:pt x="5441" y="923"/>
                  </a:lnTo>
                  <a:lnTo>
                    <a:pt x="5451" y="923"/>
                  </a:lnTo>
                  <a:cubicBezTo>
                    <a:pt x="5463" y="923"/>
                    <a:pt x="5474" y="926"/>
                    <a:pt x="5484" y="932"/>
                  </a:cubicBezTo>
                  <a:lnTo>
                    <a:pt x="5489" y="935"/>
                  </a:lnTo>
                  <a:lnTo>
                    <a:pt x="5492" y="937"/>
                  </a:lnTo>
                  <a:lnTo>
                    <a:pt x="5458" y="929"/>
                  </a:lnTo>
                  <a:lnTo>
                    <a:pt x="5467" y="928"/>
                  </a:lnTo>
                  <a:lnTo>
                    <a:pt x="5480" y="928"/>
                  </a:lnTo>
                  <a:lnTo>
                    <a:pt x="5486" y="928"/>
                  </a:lnTo>
                  <a:cubicBezTo>
                    <a:pt x="5491" y="927"/>
                    <a:pt x="5495" y="928"/>
                    <a:pt x="5500" y="928"/>
                  </a:cubicBezTo>
                  <a:lnTo>
                    <a:pt x="5509" y="930"/>
                  </a:lnTo>
                  <a:cubicBezTo>
                    <a:pt x="5520" y="932"/>
                    <a:pt x="5530" y="936"/>
                    <a:pt x="5538" y="943"/>
                  </a:cubicBezTo>
                  <a:lnTo>
                    <a:pt x="5543" y="947"/>
                  </a:lnTo>
                  <a:lnTo>
                    <a:pt x="5550" y="953"/>
                  </a:lnTo>
                  <a:lnTo>
                    <a:pt x="5495" y="938"/>
                  </a:lnTo>
                  <a:lnTo>
                    <a:pt x="5500" y="937"/>
                  </a:lnTo>
                  <a:lnTo>
                    <a:pt x="5487" y="941"/>
                  </a:lnTo>
                  <a:lnTo>
                    <a:pt x="5491" y="939"/>
                  </a:lnTo>
                  <a:cubicBezTo>
                    <a:pt x="5501" y="935"/>
                    <a:pt x="5511" y="934"/>
                    <a:pt x="5521" y="934"/>
                  </a:cubicBezTo>
                  <a:lnTo>
                    <a:pt x="5530" y="935"/>
                  </a:lnTo>
                  <a:cubicBezTo>
                    <a:pt x="5549" y="936"/>
                    <a:pt x="5567" y="945"/>
                    <a:pt x="5578" y="960"/>
                  </a:cubicBezTo>
                  <a:lnTo>
                    <a:pt x="5583" y="966"/>
                  </a:lnTo>
                  <a:lnTo>
                    <a:pt x="5584" y="967"/>
                  </a:lnTo>
                  <a:lnTo>
                    <a:pt x="5523" y="947"/>
                  </a:lnTo>
                  <a:lnTo>
                    <a:pt x="5527" y="946"/>
                  </a:lnTo>
                  <a:lnTo>
                    <a:pt x="5528" y="946"/>
                  </a:lnTo>
                  <a:cubicBezTo>
                    <a:pt x="5540" y="942"/>
                    <a:pt x="5554" y="943"/>
                    <a:pt x="5566" y="947"/>
                  </a:cubicBezTo>
                  <a:lnTo>
                    <a:pt x="5571" y="948"/>
                  </a:lnTo>
                  <a:lnTo>
                    <a:pt x="5581" y="952"/>
                  </a:lnTo>
                  <a:lnTo>
                    <a:pt x="5549" y="947"/>
                  </a:lnTo>
                  <a:lnTo>
                    <a:pt x="5554" y="947"/>
                  </a:lnTo>
                  <a:lnTo>
                    <a:pt x="5551" y="947"/>
                  </a:lnTo>
                  <a:cubicBezTo>
                    <a:pt x="5562" y="945"/>
                    <a:pt x="5573" y="945"/>
                    <a:pt x="5584" y="948"/>
                  </a:cubicBezTo>
                  <a:lnTo>
                    <a:pt x="5593" y="951"/>
                  </a:lnTo>
                  <a:lnTo>
                    <a:pt x="5564" y="949"/>
                  </a:lnTo>
                  <a:lnTo>
                    <a:pt x="5573" y="948"/>
                  </a:lnTo>
                  <a:cubicBezTo>
                    <a:pt x="5578" y="947"/>
                    <a:pt x="5582" y="947"/>
                    <a:pt x="5587" y="947"/>
                  </a:cubicBezTo>
                  <a:lnTo>
                    <a:pt x="5596" y="948"/>
                  </a:lnTo>
                  <a:cubicBezTo>
                    <a:pt x="5601" y="948"/>
                    <a:pt x="5605" y="948"/>
                    <a:pt x="5609" y="950"/>
                  </a:cubicBezTo>
                  <a:lnTo>
                    <a:pt x="5619" y="952"/>
                  </a:lnTo>
                  <a:lnTo>
                    <a:pt x="5571" y="958"/>
                  </a:lnTo>
                  <a:lnTo>
                    <a:pt x="5576" y="956"/>
                  </a:lnTo>
                  <a:cubicBezTo>
                    <a:pt x="5580" y="953"/>
                    <a:pt x="5584" y="951"/>
                    <a:pt x="5589" y="950"/>
                  </a:cubicBezTo>
                  <a:lnTo>
                    <a:pt x="5594" y="949"/>
                  </a:lnTo>
                  <a:cubicBezTo>
                    <a:pt x="5612" y="943"/>
                    <a:pt x="5632" y="946"/>
                    <a:pt x="5647" y="957"/>
                  </a:cubicBezTo>
                  <a:lnTo>
                    <a:pt x="5652" y="960"/>
                  </a:lnTo>
                  <a:lnTo>
                    <a:pt x="5660" y="966"/>
                  </a:lnTo>
                  <a:lnTo>
                    <a:pt x="5628" y="953"/>
                  </a:lnTo>
                  <a:lnTo>
                    <a:pt x="5637" y="954"/>
                  </a:lnTo>
                  <a:lnTo>
                    <a:pt x="5612" y="956"/>
                  </a:lnTo>
                  <a:lnTo>
                    <a:pt x="5617" y="955"/>
                  </a:lnTo>
                  <a:cubicBezTo>
                    <a:pt x="5621" y="954"/>
                    <a:pt x="5625" y="953"/>
                    <a:pt x="5628" y="952"/>
                  </a:cubicBezTo>
                  <a:lnTo>
                    <a:pt x="5633" y="952"/>
                  </a:lnTo>
                  <a:cubicBezTo>
                    <a:pt x="5643" y="951"/>
                    <a:pt x="5653" y="952"/>
                    <a:pt x="5662" y="955"/>
                  </a:cubicBezTo>
                  <a:lnTo>
                    <a:pt x="5672" y="959"/>
                  </a:lnTo>
                  <a:cubicBezTo>
                    <a:pt x="5680" y="962"/>
                    <a:pt x="5688" y="967"/>
                    <a:pt x="5695" y="974"/>
                  </a:cubicBezTo>
                  <a:lnTo>
                    <a:pt x="5699" y="978"/>
                  </a:lnTo>
                  <a:lnTo>
                    <a:pt x="5699" y="977"/>
                  </a:lnTo>
                  <a:lnTo>
                    <a:pt x="5666" y="964"/>
                  </a:lnTo>
                  <a:lnTo>
                    <a:pt x="5671" y="964"/>
                  </a:lnTo>
                  <a:lnTo>
                    <a:pt x="5657" y="964"/>
                  </a:lnTo>
                  <a:lnTo>
                    <a:pt x="5662" y="964"/>
                  </a:lnTo>
                  <a:cubicBezTo>
                    <a:pt x="5671" y="963"/>
                    <a:pt x="5680" y="964"/>
                    <a:pt x="5689" y="967"/>
                  </a:cubicBezTo>
                  <a:lnTo>
                    <a:pt x="5693" y="968"/>
                  </a:lnTo>
                  <a:lnTo>
                    <a:pt x="5698" y="970"/>
                  </a:lnTo>
                  <a:lnTo>
                    <a:pt x="5659" y="969"/>
                  </a:lnTo>
                  <a:lnTo>
                    <a:pt x="5664" y="968"/>
                  </a:lnTo>
                  <a:lnTo>
                    <a:pt x="5673" y="965"/>
                  </a:lnTo>
                  <a:cubicBezTo>
                    <a:pt x="5691" y="962"/>
                    <a:pt x="5709" y="965"/>
                    <a:pt x="5724" y="976"/>
                  </a:cubicBezTo>
                  <a:lnTo>
                    <a:pt x="5729" y="979"/>
                  </a:lnTo>
                  <a:lnTo>
                    <a:pt x="5736" y="984"/>
                  </a:lnTo>
                  <a:lnTo>
                    <a:pt x="5706" y="972"/>
                  </a:lnTo>
                  <a:lnTo>
                    <a:pt x="5716" y="973"/>
                  </a:lnTo>
                  <a:lnTo>
                    <a:pt x="5732" y="977"/>
                  </a:lnTo>
                  <a:lnTo>
                    <a:pt x="5708" y="975"/>
                  </a:lnTo>
                  <a:lnTo>
                    <a:pt x="5713" y="975"/>
                  </a:lnTo>
                  <a:cubicBezTo>
                    <a:pt x="5717" y="974"/>
                    <a:pt x="5722" y="974"/>
                    <a:pt x="5726" y="975"/>
                  </a:cubicBezTo>
                  <a:lnTo>
                    <a:pt x="5731" y="975"/>
                  </a:lnTo>
                  <a:cubicBezTo>
                    <a:pt x="5747" y="977"/>
                    <a:pt x="5762" y="984"/>
                    <a:pt x="5773" y="996"/>
                  </a:cubicBezTo>
                  <a:lnTo>
                    <a:pt x="5777" y="1001"/>
                  </a:lnTo>
                  <a:lnTo>
                    <a:pt x="5777" y="1001"/>
                  </a:lnTo>
                  <a:lnTo>
                    <a:pt x="5748" y="986"/>
                  </a:lnTo>
                  <a:lnTo>
                    <a:pt x="5753" y="987"/>
                  </a:lnTo>
                  <a:lnTo>
                    <a:pt x="5719" y="989"/>
                  </a:lnTo>
                  <a:lnTo>
                    <a:pt x="5723" y="987"/>
                  </a:lnTo>
                  <a:lnTo>
                    <a:pt x="5731" y="984"/>
                  </a:lnTo>
                  <a:cubicBezTo>
                    <a:pt x="5734" y="983"/>
                    <a:pt x="5737" y="982"/>
                    <a:pt x="5740" y="982"/>
                  </a:cubicBezTo>
                  <a:lnTo>
                    <a:pt x="5745" y="981"/>
                  </a:lnTo>
                  <a:cubicBezTo>
                    <a:pt x="5752" y="979"/>
                    <a:pt x="5758" y="979"/>
                    <a:pt x="5765" y="980"/>
                  </a:cubicBezTo>
                  <a:lnTo>
                    <a:pt x="5770" y="980"/>
                  </a:lnTo>
                  <a:cubicBezTo>
                    <a:pt x="5787" y="982"/>
                    <a:pt x="5803" y="991"/>
                    <a:pt x="5813" y="1005"/>
                  </a:cubicBezTo>
                  <a:lnTo>
                    <a:pt x="5818" y="1011"/>
                  </a:lnTo>
                  <a:lnTo>
                    <a:pt x="5822" y="1015"/>
                  </a:lnTo>
                  <a:lnTo>
                    <a:pt x="5759" y="993"/>
                  </a:lnTo>
                  <a:lnTo>
                    <a:pt x="5762" y="993"/>
                  </a:lnTo>
                  <a:lnTo>
                    <a:pt x="5724" y="1015"/>
                  </a:lnTo>
                  <a:lnTo>
                    <a:pt x="5726" y="1013"/>
                  </a:lnTo>
                  <a:lnTo>
                    <a:pt x="5734" y="1005"/>
                  </a:lnTo>
                  <a:cubicBezTo>
                    <a:pt x="5740" y="999"/>
                    <a:pt x="5747" y="994"/>
                    <a:pt x="5755" y="991"/>
                  </a:cubicBezTo>
                  <a:lnTo>
                    <a:pt x="5758" y="990"/>
                  </a:lnTo>
                  <a:cubicBezTo>
                    <a:pt x="5779" y="982"/>
                    <a:pt x="5803" y="985"/>
                    <a:pt x="5821" y="999"/>
                  </a:cubicBezTo>
                  <a:lnTo>
                    <a:pt x="5825" y="1002"/>
                  </a:lnTo>
                  <a:lnTo>
                    <a:pt x="5828" y="1004"/>
                  </a:lnTo>
                  <a:lnTo>
                    <a:pt x="5777" y="994"/>
                  </a:lnTo>
                  <a:lnTo>
                    <a:pt x="5782" y="993"/>
                  </a:lnTo>
                  <a:lnTo>
                    <a:pt x="5780" y="993"/>
                  </a:lnTo>
                  <a:cubicBezTo>
                    <a:pt x="5796" y="988"/>
                    <a:pt x="5813" y="989"/>
                    <a:pt x="5829" y="997"/>
                  </a:cubicBezTo>
                  <a:lnTo>
                    <a:pt x="5834" y="999"/>
                  </a:lnTo>
                  <a:lnTo>
                    <a:pt x="5841" y="1003"/>
                  </a:lnTo>
                  <a:lnTo>
                    <a:pt x="5819" y="996"/>
                  </a:lnTo>
                  <a:lnTo>
                    <a:pt x="5829" y="997"/>
                  </a:lnTo>
                  <a:lnTo>
                    <a:pt x="5803" y="999"/>
                  </a:lnTo>
                  <a:lnTo>
                    <a:pt x="5812" y="996"/>
                  </a:lnTo>
                  <a:cubicBezTo>
                    <a:pt x="5819" y="994"/>
                    <a:pt x="5825" y="994"/>
                    <a:pt x="5832" y="994"/>
                  </a:cubicBezTo>
                  <a:lnTo>
                    <a:pt x="5841" y="995"/>
                  </a:lnTo>
                  <a:cubicBezTo>
                    <a:pt x="5851" y="995"/>
                    <a:pt x="5861" y="998"/>
                    <a:pt x="5869" y="1003"/>
                  </a:cubicBezTo>
                  <a:lnTo>
                    <a:pt x="5874" y="1005"/>
                  </a:lnTo>
                  <a:lnTo>
                    <a:pt x="5876" y="1006"/>
                  </a:lnTo>
                  <a:lnTo>
                    <a:pt x="5840" y="1000"/>
                  </a:lnTo>
                  <a:lnTo>
                    <a:pt x="5845" y="999"/>
                  </a:lnTo>
                  <a:lnTo>
                    <a:pt x="5832" y="1002"/>
                  </a:lnTo>
                  <a:lnTo>
                    <a:pt x="5836" y="1001"/>
                  </a:lnTo>
                  <a:cubicBezTo>
                    <a:pt x="5842" y="999"/>
                    <a:pt x="5847" y="998"/>
                    <a:pt x="5853" y="998"/>
                  </a:cubicBezTo>
                  <a:lnTo>
                    <a:pt x="5863" y="997"/>
                  </a:lnTo>
                  <a:lnTo>
                    <a:pt x="5848" y="1000"/>
                  </a:lnTo>
                  <a:lnTo>
                    <a:pt x="5853" y="998"/>
                  </a:lnTo>
                  <a:cubicBezTo>
                    <a:pt x="5859" y="996"/>
                    <a:pt x="5865" y="995"/>
                    <a:pt x="5871" y="995"/>
                  </a:cubicBezTo>
                  <a:lnTo>
                    <a:pt x="5875" y="995"/>
                  </a:lnTo>
                  <a:cubicBezTo>
                    <a:pt x="5885" y="995"/>
                    <a:pt x="5895" y="998"/>
                    <a:pt x="5904" y="1002"/>
                  </a:cubicBezTo>
                  <a:lnTo>
                    <a:pt x="5909" y="1005"/>
                  </a:lnTo>
                  <a:cubicBezTo>
                    <a:pt x="5913" y="1007"/>
                    <a:pt x="5916" y="1009"/>
                    <a:pt x="5920" y="1011"/>
                  </a:cubicBezTo>
                  <a:lnTo>
                    <a:pt x="5924" y="1015"/>
                  </a:lnTo>
                  <a:lnTo>
                    <a:pt x="5895" y="1002"/>
                  </a:lnTo>
                  <a:lnTo>
                    <a:pt x="5904" y="1004"/>
                  </a:lnTo>
                  <a:lnTo>
                    <a:pt x="5917" y="1006"/>
                  </a:lnTo>
                  <a:lnTo>
                    <a:pt x="5901" y="1005"/>
                  </a:lnTo>
                  <a:lnTo>
                    <a:pt x="5910" y="1005"/>
                  </a:lnTo>
                  <a:cubicBezTo>
                    <a:pt x="5917" y="1004"/>
                    <a:pt x="5924" y="1005"/>
                    <a:pt x="5931" y="1007"/>
                  </a:cubicBezTo>
                  <a:lnTo>
                    <a:pt x="5940" y="1009"/>
                  </a:lnTo>
                  <a:cubicBezTo>
                    <a:pt x="5951" y="1013"/>
                    <a:pt x="5962" y="1019"/>
                    <a:pt x="5970" y="1028"/>
                  </a:cubicBezTo>
                  <a:lnTo>
                    <a:pt x="5975" y="1033"/>
                  </a:lnTo>
                  <a:lnTo>
                    <a:pt x="5974" y="1033"/>
                  </a:lnTo>
                  <a:lnTo>
                    <a:pt x="5895" y="1028"/>
                  </a:lnTo>
                  <a:lnTo>
                    <a:pt x="5900" y="1025"/>
                  </a:lnTo>
                  <a:lnTo>
                    <a:pt x="5902" y="1023"/>
                  </a:lnTo>
                  <a:cubicBezTo>
                    <a:pt x="5920" y="1009"/>
                    <a:pt x="5944" y="1006"/>
                    <a:pt x="5965" y="1014"/>
                  </a:cubicBezTo>
                  <a:lnTo>
                    <a:pt x="5970" y="1016"/>
                  </a:lnTo>
                  <a:cubicBezTo>
                    <a:pt x="5976" y="1018"/>
                    <a:pt x="5981" y="1021"/>
                    <a:pt x="5986" y="1025"/>
                  </a:cubicBezTo>
                  <a:lnTo>
                    <a:pt x="5990" y="1028"/>
                  </a:lnTo>
                  <a:lnTo>
                    <a:pt x="5998" y="1034"/>
                  </a:lnTo>
                  <a:lnTo>
                    <a:pt x="5967" y="1022"/>
                  </a:lnTo>
                  <a:lnTo>
                    <a:pt x="5977" y="1023"/>
                  </a:lnTo>
                  <a:lnTo>
                    <a:pt x="5989" y="1025"/>
                  </a:lnTo>
                  <a:lnTo>
                    <a:pt x="5995" y="1026"/>
                  </a:lnTo>
                  <a:lnTo>
                    <a:pt x="6001" y="1026"/>
                  </a:lnTo>
                  <a:lnTo>
                    <a:pt x="6017" y="1028"/>
                  </a:lnTo>
                  <a:lnTo>
                    <a:pt x="6027" y="1030"/>
                  </a:lnTo>
                  <a:lnTo>
                    <a:pt x="6036" y="1031"/>
                  </a:lnTo>
                  <a:cubicBezTo>
                    <a:pt x="6040" y="1032"/>
                    <a:pt x="6043" y="1032"/>
                    <a:pt x="6046" y="1033"/>
                  </a:cubicBezTo>
                  <a:lnTo>
                    <a:pt x="6055" y="1036"/>
                  </a:lnTo>
                  <a:lnTo>
                    <a:pt x="6029" y="1034"/>
                  </a:lnTo>
                  <a:lnTo>
                    <a:pt x="6038" y="1033"/>
                  </a:lnTo>
                  <a:cubicBezTo>
                    <a:pt x="6044" y="1032"/>
                    <a:pt x="6049" y="1032"/>
                    <a:pt x="6055" y="1033"/>
                  </a:cubicBezTo>
                  <a:lnTo>
                    <a:pt x="6064" y="1035"/>
                  </a:lnTo>
                  <a:lnTo>
                    <a:pt x="6077" y="1037"/>
                  </a:lnTo>
                  <a:lnTo>
                    <a:pt x="6083" y="1038"/>
                  </a:lnTo>
                  <a:lnTo>
                    <a:pt x="6073" y="1037"/>
                  </a:lnTo>
                  <a:lnTo>
                    <a:pt x="6083" y="1037"/>
                  </a:lnTo>
                  <a:lnTo>
                    <a:pt x="6089" y="1037"/>
                  </a:lnTo>
                  <a:cubicBezTo>
                    <a:pt x="6094" y="1037"/>
                    <a:pt x="6098" y="1037"/>
                    <a:pt x="6103" y="1038"/>
                  </a:cubicBezTo>
                  <a:lnTo>
                    <a:pt x="6112" y="1039"/>
                  </a:lnTo>
                  <a:lnTo>
                    <a:pt x="6083" y="1041"/>
                  </a:lnTo>
                  <a:lnTo>
                    <a:pt x="6088" y="1040"/>
                  </a:lnTo>
                  <a:lnTo>
                    <a:pt x="6097" y="1037"/>
                  </a:lnTo>
                  <a:cubicBezTo>
                    <a:pt x="6111" y="1034"/>
                    <a:pt x="6126" y="1036"/>
                    <a:pt x="6138" y="1042"/>
                  </a:cubicBezTo>
                  <a:lnTo>
                    <a:pt x="6148" y="1047"/>
                  </a:lnTo>
                  <a:cubicBezTo>
                    <a:pt x="6156" y="1051"/>
                    <a:pt x="6164" y="1056"/>
                    <a:pt x="6170" y="1063"/>
                  </a:cubicBezTo>
                  <a:lnTo>
                    <a:pt x="6175" y="1069"/>
                  </a:lnTo>
                  <a:lnTo>
                    <a:pt x="6180" y="1075"/>
                  </a:lnTo>
                  <a:lnTo>
                    <a:pt x="6162" y="1061"/>
                  </a:lnTo>
                  <a:lnTo>
                    <a:pt x="6172" y="1066"/>
                  </a:lnTo>
                  <a:lnTo>
                    <a:pt x="6147" y="1058"/>
                  </a:lnTo>
                  <a:lnTo>
                    <a:pt x="6151" y="1058"/>
                  </a:lnTo>
                  <a:cubicBezTo>
                    <a:pt x="6157" y="1059"/>
                    <a:pt x="6162" y="1060"/>
                    <a:pt x="6168" y="1063"/>
                  </a:cubicBezTo>
                  <a:lnTo>
                    <a:pt x="6173" y="1065"/>
                  </a:lnTo>
                  <a:cubicBezTo>
                    <a:pt x="6185" y="1069"/>
                    <a:pt x="6196" y="1078"/>
                    <a:pt x="6203" y="1089"/>
                  </a:cubicBezTo>
                  <a:lnTo>
                    <a:pt x="6207" y="1096"/>
                  </a:lnTo>
                  <a:lnTo>
                    <a:pt x="6213" y="1105"/>
                  </a:lnTo>
                  <a:lnTo>
                    <a:pt x="6213" y="1104"/>
                  </a:lnTo>
                  <a:lnTo>
                    <a:pt x="6198" y="1091"/>
                  </a:lnTo>
                  <a:lnTo>
                    <a:pt x="6203" y="1094"/>
                  </a:lnTo>
                  <a:lnTo>
                    <a:pt x="6161" y="1084"/>
                  </a:lnTo>
                  <a:lnTo>
                    <a:pt x="6166" y="1083"/>
                  </a:lnTo>
                  <a:lnTo>
                    <a:pt x="6146" y="1088"/>
                  </a:lnTo>
                  <a:lnTo>
                    <a:pt x="6151" y="1086"/>
                  </a:lnTo>
                  <a:lnTo>
                    <a:pt x="6137" y="1095"/>
                  </a:lnTo>
                  <a:lnTo>
                    <a:pt x="6142" y="1091"/>
                  </a:lnTo>
                  <a:cubicBezTo>
                    <a:pt x="6145" y="1089"/>
                    <a:pt x="6148" y="1087"/>
                    <a:pt x="6151" y="1085"/>
                  </a:cubicBezTo>
                  <a:lnTo>
                    <a:pt x="6155" y="1083"/>
                  </a:lnTo>
                  <a:cubicBezTo>
                    <a:pt x="6174" y="1072"/>
                    <a:pt x="6196" y="1072"/>
                    <a:pt x="6215" y="1081"/>
                  </a:cubicBezTo>
                  <a:lnTo>
                    <a:pt x="6220" y="1084"/>
                  </a:lnTo>
                  <a:cubicBezTo>
                    <a:pt x="6224" y="1086"/>
                    <a:pt x="6227" y="1088"/>
                    <a:pt x="6231" y="1090"/>
                  </a:cubicBezTo>
                  <a:lnTo>
                    <a:pt x="6235" y="1094"/>
                  </a:lnTo>
                  <a:lnTo>
                    <a:pt x="6242" y="1098"/>
                  </a:lnTo>
                  <a:cubicBezTo>
                    <a:pt x="6247" y="1102"/>
                    <a:pt x="6252" y="1107"/>
                    <a:pt x="6257" y="1113"/>
                  </a:cubicBezTo>
                  <a:lnTo>
                    <a:pt x="6261" y="1119"/>
                  </a:lnTo>
                  <a:lnTo>
                    <a:pt x="6253" y="1109"/>
                  </a:lnTo>
                  <a:lnTo>
                    <a:pt x="6258" y="1114"/>
                  </a:lnTo>
                  <a:lnTo>
                    <a:pt x="6229" y="1099"/>
                  </a:lnTo>
                  <a:lnTo>
                    <a:pt x="6233" y="1100"/>
                  </a:lnTo>
                  <a:lnTo>
                    <a:pt x="6219" y="1098"/>
                  </a:lnTo>
                  <a:lnTo>
                    <a:pt x="6224" y="1098"/>
                  </a:lnTo>
                  <a:cubicBezTo>
                    <a:pt x="6228" y="1098"/>
                    <a:pt x="6233" y="1099"/>
                    <a:pt x="6237" y="1100"/>
                  </a:cubicBezTo>
                  <a:lnTo>
                    <a:pt x="6247" y="1102"/>
                  </a:lnTo>
                  <a:lnTo>
                    <a:pt x="6256" y="1104"/>
                  </a:lnTo>
                  <a:lnTo>
                    <a:pt x="6233" y="1103"/>
                  </a:lnTo>
                  <a:lnTo>
                    <a:pt x="6242" y="1102"/>
                  </a:lnTo>
                  <a:lnTo>
                    <a:pt x="6217" y="1112"/>
                  </a:lnTo>
                  <a:lnTo>
                    <a:pt x="6221" y="1109"/>
                  </a:lnTo>
                  <a:cubicBezTo>
                    <a:pt x="6227" y="1105"/>
                    <a:pt x="6233" y="1102"/>
                    <a:pt x="6239" y="1101"/>
                  </a:cubicBezTo>
                  <a:lnTo>
                    <a:pt x="6244" y="1099"/>
                  </a:lnTo>
                  <a:cubicBezTo>
                    <a:pt x="6270" y="1091"/>
                    <a:pt x="6299" y="1101"/>
                    <a:pt x="6315" y="1124"/>
                  </a:cubicBezTo>
                  <a:lnTo>
                    <a:pt x="6319" y="1131"/>
                  </a:lnTo>
                  <a:lnTo>
                    <a:pt x="6324" y="1137"/>
                  </a:lnTo>
                  <a:lnTo>
                    <a:pt x="6303" y="1118"/>
                  </a:lnTo>
                  <a:lnTo>
                    <a:pt x="6307" y="1121"/>
                  </a:lnTo>
                  <a:lnTo>
                    <a:pt x="6283" y="1113"/>
                  </a:lnTo>
                  <a:lnTo>
                    <a:pt x="6288" y="1113"/>
                  </a:lnTo>
                  <a:cubicBezTo>
                    <a:pt x="6291" y="1114"/>
                    <a:pt x="6294" y="1114"/>
                    <a:pt x="6297" y="1115"/>
                  </a:cubicBezTo>
                  <a:lnTo>
                    <a:pt x="6306" y="1118"/>
                  </a:lnTo>
                  <a:lnTo>
                    <a:pt x="6313" y="1119"/>
                  </a:lnTo>
                  <a:cubicBezTo>
                    <a:pt x="6318" y="1120"/>
                    <a:pt x="6322" y="1121"/>
                    <a:pt x="6327" y="1124"/>
                  </a:cubicBezTo>
                  <a:lnTo>
                    <a:pt x="6336" y="1128"/>
                  </a:lnTo>
                  <a:cubicBezTo>
                    <a:pt x="6340" y="1130"/>
                    <a:pt x="6344" y="1132"/>
                    <a:pt x="6347" y="1134"/>
                  </a:cubicBezTo>
                  <a:lnTo>
                    <a:pt x="6356" y="1141"/>
                  </a:lnTo>
                  <a:lnTo>
                    <a:pt x="6341" y="1133"/>
                  </a:lnTo>
                  <a:lnTo>
                    <a:pt x="6350" y="1136"/>
                  </a:lnTo>
                  <a:lnTo>
                    <a:pt x="6360" y="1140"/>
                  </a:lnTo>
                  <a:cubicBezTo>
                    <a:pt x="6393" y="1152"/>
                    <a:pt x="6410" y="1189"/>
                    <a:pt x="6398" y="1222"/>
                  </a:cubicBezTo>
                  <a:cubicBezTo>
                    <a:pt x="6385" y="1255"/>
                    <a:pt x="6349" y="1272"/>
                    <a:pt x="6315" y="1260"/>
                  </a:cubicBezTo>
                  <a:lnTo>
                    <a:pt x="6306" y="1257"/>
                  </a:lnTo>
                  <a:lnTo>
                    <a:pt x="6296" y="1253"/>
                  </a:lnTo>
                  <a:cubicBezTo>
                    <a:pt x="6291" y="1251"/>
                    <a:pt x="6285" y="1248"/>
                    <a:pt x="6281" y="1244"/>
                  </a:cubicBezTo>
                  <a:lnTo>
                    <a:pt x="6271" y="1237"/>
                  </a:lnTo>
                  <a:lnTo>
                    <a:pt x="6282" y="1244"/>
                  </a:lnTo>
                  <a:lnTo>
                    <a:pt x="6272" y="1239"/>
                  </a:lnTo>
                  <a:lnTo>
                    <a:pt x="6286" y="1244"/>
                  </a:lnTo>
                  <a:lnTo>
                    <a:pt x="6274" y="1241"/>
                  </a:lnTo>
                  <a:lnTo>
                    <a:pt x="6264" y="1239"/>
                  </a:lnTo>
                  <a:lnTo>
                    <a:pt x="6273" y="1241"/>
                  </a:lnTo>
                  <a:lnTo>
                    <a:pt x="6269" y="1240"/>
                  </a:lnTo>
                  <a:cubicBezTo>
                    <a:pt x="6260" y="1239"/>
                    <a:pt x="6252" y="1237"/>
                    <a:pt x="6245" y="1232"/>
                  </a:cubicBezTo>
                  <a:lnTo>
                    <a:pt x="6240" y="1230"/>
                  </a:lnTo>
                  <a:cubicBezTo>
                    <a:pt x="6232" y="1225"/>
                    <a:pt x="6225" y="1219"/>
                    <a:pt x="6219" y="1211"/>
                  </a:cubicBezTo>
                  <a:lnTo>
                    <a:pt x="6214" y="1203"/>
                  </a:lnTo>
                  <a:lnTo>
                    <a:pt x="6209" y="1197"/>
                  </a:lnTo>
                  <a:lnTo>
                    <a:pt x="6280" y="1222"/>
                  </a:lnTo>
                  <a:lnTo>
                    <a:pt x="6275" y="1223"/>
                  </a:lnTo>
                  <a:lnTo>
                    <a:pt x="6292" y="1215"/>
                  </a:lnTo>
                  <a:lnTo>
                    <a:pt x="6288" y="1218"/>
                  </a:lnTo>
                  <a:cubicBezTo>
                    <a:pt x="6280" y="1223"/>
                    <a:pt x="6272" y="1227"/>
                    <a:pt x="6262" y="1228"/>
                  </a:cubicBezTo>
                  <a:lnTo>
                    <a:pt x="6253" y="1230"/>
                  </a:lnTo>
                  <a:cubicBezTo>
                    <a:pt x="6245" y="1231"/>
                    <a:pt x="6237" y="1231"/>
                    <a:pt x="6230" y="1229"/>
                  </a:cubicBezTo>
                  <a:lnTo>
                    <a:pt x="6220" y="1227"/>
                  </a:lnTo>
                  <a:lnTo>
                    <a:pt x="6211" y="1225"/>
                  </a:lnTo>
                  <a:lnTo>
                    <a:pt x="6224" y="1226"/>
                  </a:lnTo>
                  <a:lnTo>
                    <a:pt x="6219" y="1226"/>
                  </a:lnTo>
                  <a:cubicBezTo>
                    <a:pt x="6215" y="1226"/>
                    <a:pt x="6210" y="1226"/>
                    <a:pt x="6206" y="1225"/>
                  </a:cubicBezTo>
                  <a:lnTo>
                    <a:pt x="6201" y="1224"/>
                  </a:lnTo>
                  <a:cubicBezTo>
                    <a:pt x="6190" y="1222"/>
                    <a:pt x="6180" y="1216"/>
                    <a:pt x="6172" y="1209"/>
                  </a:cubicBezTo>
                  <a:lnTo>
                    <a:pt x="6167" y="1205"/>
                  </a:lnTo>
                  <a:cubicBezTo>
                    <a:pt x="6164" y="1202"/>
                    <a:pt x="6161" y="1199"/>
                    <a:pt x="6159" y="1195"/>
                  </a:cubicBezTo>
                  <a:lnTo>
                    <a:pt x="6154" y="1189"/>
                  </a:lnTo>
                  <a:lnTo>
                    <a:pt x="6169" y="1204"/>
                  </a:lnTo>
                  <a:lnTo>
                    <a:pt x="6157" y="1195"/>
                  </a:lnTo>
                  <a:lnTo>
                    <a:pt x="6152" y="1191"/>
                  </a:lnTo>
                  <a:lnTo>
                    <a:pt x="6163" y="1198"/>
                  </a:lnTo>
                  <a:lnTo>
                    <a:pt x="6158" y="1196"/>
                  </a:lnTo>
                  <a:lnTo>
                    <a:pt x="6218" y="1194"/>
                  </a:lnTo>
                  <a:lnTo>
                    <a:pt x="6213" y="1197"/>
                  </a:lnTo>
                  <a:lnTo>
                    <a:pt x="6222" y="1191"/>
                  </a:lnTo>
                  <a:lnTo>
                    <a:pt x="6217" y="1195"/>
                  </a:lnTo>
                  <a:cubicBezTo>
                    <a:pt x="6213" y="1198"/>
                    <a:pt x="6208" y="1201"/>
                    <a:pt x="6203" y="1203"/>
                  </a:cubicBezTo>
                  <a:lnTo>
                    <a:pt x="6198" y="1205"/>
                  </a:lnTo>
                  <a:cubicBezTo>
                    <a:pt x="6192" y="1208"/>
                    <a:pt x="6186" y="1210"/>
                    <a:pt x="6179" y="1211"/>
                  </a:cubicBezTo>
                  <a:lnTo>
                    <a:pt x="6174" y="1211"/>
                  </a:lnTo>
                  <a:cubicBezTo>
                    <a:pt x="6159" y="1213"/>
                    <a:pt x="6144" y="1209"/>
                    <a:pt x="6132" y="1201"/>
                  </a:cubicBezTo>
                  <a:lnTo>
                    <a:pt x="6127" y="1198"/>
                  </a:lnTo>
                  <a:cubicBezTo>
                    <a:pt x="6122" y="1194"/>
                    <a:pt x="6117" y="1190"/>
                    <a:pt x="6113" y="1185"/>
                  </a:cubicBezTo>
                  <a:lnTo>
                    <a:pt x="6104" y="1173"/>
                  </a:lnTo>
                  <a:lnTo>
                    <a:pt x="6100" y="1166"/>
                  </a:lnTo>
                  <a:lnTo>
                    <a:pt x="6095" y="1159"/>
                  </a:lnTo>
                  <a:lnTo>
                    <a:pt x="6125" y="1183"/>
                  </a:lnTo>
                  <a:lnTo>
                    <a:pt x="6120" y="1181"/>
                  </a:lnTo>
                  <a:lnTo>
                    <a:pt x="6137" y="1186"/>
                  </a:lnTo>
                  <a:lnTo>
                    <a:pt x="6132" y="1185"/>
                  </a:lnTo>
                  <a:cubicBezTo>
                    <a:pt x="6124" y="1184"/>
                    <a:pt x="6115" y="1181"/>
                    <a:pt x="6107" y="1177"/>
                  </a:cubicBezTo>
                  <a:lnTo>
                    <a:pt x="6098" y="1171"/>
                  </a:lnTo>
                  <a:cubicBezTo>
                    <a:pt x="6091" y="1167"/>
                    <a:pt x="6085" y="1162"/>
                    <a:pt x="6080" y="1156"/>
                  </a:cubicBezTo>
                  <a:lnTo>
                    <a:pt x="6076" y="1151"/>
                  </a:lnTo>
                  <a:lnTo>
                    <a:pt x="6071" y="1145"/>
                  </a:lnTo>
                  <a:lnTo>
                    <a:pt x="6093" y="1162"/>
                  </a:lnTo>
                  <a:lnTo>
                    <a:pt x="6084" y="1158"/>
                  </a:lnTo>
                  <a:lnTo>
                    <a:pt x="6125" y="1162"/>
                  </a:lnTo>
                  <a:lnTo>
                    <a:pt x="6125" y="1162"/>
                  </a:lnTo>
                  <a:lnTo>
                    <a:pt x="6120" y="1164"/>
                  </a:lnTo>
                  <a:cubicBezTo>
                    <a:pt x="6110" y="1167"/>
                    <a:pt x="6101" y="1167"/>
                    <a:pt x="6091" y="1166"/>
                  </a:cubicBezTo>
                  <a:lnTo>
                    <a:pt x="6082" y="1164"/>
                  </a:lnTo>
                  <a:lnTo>
                    <a:pt x="6096" y="1165"/>
                  </a:lnTo>
                  <a:lnTo>
                    <a:pt x="6083" y="1165"/>
                  </a:lnTo>
                  <a:lnTo>
                    <a:pt x="6073" y="1165"/>
                  </a:lnTo>
                  <a:cubicBezTo>
                    <a:pt x="6070" y="1165"/>
                    <a:pt x="6067" y="1165"/>
                    <a:pt x="6063" y="1165"/>
                  </a:cubicBezTo>
                  <a:lnTo>
                    <a:pt x="6051" y="1163"/>
                  </a:lnTo>
                  <a:lnTo>
                    <a:pt x="6044" y="1161"/>
                  </a:lnTo>
                  <a:lnTo>
                    <a:pt x="6035" y="1160"/>
                  </a:lnTo>
                  <a:lnTo>
                    <a:pt x="6052" y="1160"/>
                  </a:lnTo>
                  <a:lnTo>
                    <a:pt x="6043" y="1161"/>
                  </a:lnTo>
                  <a:cubicBezTo>
                    <a:pt x="6034" y="1162"/>
                    <a:pt x="6025" y="1161"/>
                    <a:pt x="6017" y="1158"/>
                  </a:cubicBezTo>
                  <a:lnTo>
                    <a:pt x="6007" y="1155"/>
                  </a:lnTo>
                  <a:lnTo>
                    <a:pt x="6016" y="1158"/>
                  </a:lnTo>
                  <a:lnTo>
                    <a:pt x="6007" y="1156"/>
                  </a:lnTo>
                  <a:lnTo>
                    <a:pt x="5997" y="1155"/>
                  </a:lnTo>
                  <a:lnTo>
                    <a:pt x="5995" y="1154"/>
                  </a:lnTo>
                  <a:lnTo>
                    <a:pt x="5982" y="1153"/>
                  </a:lnTo>
                  <a:lnTo>
                    <a:pt x="5968" y="1152"/>
                  </a:lnTo>
                  <a:lnTo>
                    <a:pt x="5963" y="1151"/>
                  </a:lnTo>
                  <a:lnTo>
                    <a:pt x="5954" y="1150"/>
                  </a:lnTo>
                  <a:cubicBezTo>
                    <a:pt x="5942" y="1148"/>
                    <a:pt x="5932" y="1144"/>
                    <a:pt x="5923" y="1137"/>
                  </a:cubicBezTo>
                  <a:lnTo>
                    <a:pt x="5912" y="1129"/>
                  </a:lnTo>
                  <a:lnTo>
                    <a:pt x="5907" y="1126"/>
                  </a:lnTo>
                  <a:lnTo>
                    <a:pt x="5923" y="1135"/>
                  </a:lnTo>
                  <a:lnTo>
                    <a:pt x="5918" y="1133"/>
                  </a:lnTo>
                  <a:lnTo>
                    <a:pt x="5981" y="1124"/>
                  </a:lnTo>
                  <a:lnTo>
                    <a:pt x="5974" y="1129"/>
                  </a:lnTo>
                  <a:lnTo>
                    <a:pt x="5969" y="1133"/>
                  </a:lnTo>
                  <a:cubicBezTo>
                    <a:pt x="5944" y="1150"/>
                    <a:pt x="5912" y="1148"/>
                    <a:pt x="5889" y="1128"/>
                  </a:cubicBezTo>
                  <a:lnTo>
                    <a:pt x="5880" y="1120"/>
                  </a:lnTo>
                  <a:lnTo>
                    <a:pt x="5875" y="1114"/>
                  </a:lnTo>
                  <a:lnTo>
                    <a:pt x="5905" y="1133"/>
                  </a:lnTo>
                  <a:lnTo>
                    <a:pt x="5896" y="1130"/>
                  </a:lnTo>
                  <a:lnTo>
                    <a:pt x="5917" y="1132"/>
                  </a:lnTo>
                  <a:lnTo>
                    <a:pt x="5907" y="1133"/>
                  </a:lnTo>
                  <a:cubicBezTo>
                    <a:pt x="5902" y="1133"/>
                    <a:pt x="5896" y="1133"/>
                    <a:pt x="5891" y="1132"/>
                  </a:cubicBezTo>
                  <a:lnTo>
                    <a:pt x="5884" y="1130"/>
                  </a:lnTo>
                  <a:lnTo>
                    <a:pt x="5875" y="1129"/>
                  </a:lnTo>
                  <a:cubicBezTo>
                    <a:pt x="5864" y="1127"/>
                    <a:pt x="5854" y="1123"/>
                    <a:pt x="5846" y="1116"/>
                  </a:cubicBezTo>
                  <a:lnTo>
                    <a:pt x="5841" y="1112"/>
                  </a:lnTo>
                  <a:lnTo>
                    <a:pt x="5852" y="1119"/>
                  </a:lnTo>
                  <a:lnTo>
                    <a:pt x="5847" y="1117"/>
                  </a:lnTo>
                  <a:lnTo>
                    <a:pt x="5875" y="1123"/>
                  </a:lnTo>
                  <a:lnTo>
                    <a:pt x="5871" y="1123"/>
                  </a:lnTo>
                  <a:lnTo>
                    <a:pt x="5889" y="1121"/>
                  </a:lnTo>
                  <a:lnTo>
                    <a:pt x="5884" y="1122"/>
                  </a:lnTo>
                  <a:cubicBezTo>
                    <a:pt x="5879" y="1124"/>
                    <a:pt x="5874" y="1125"/>
                    <a:pt x="5869" y="1125"/>
                  </a:cubicBezTo>
                  <a:lnTo>
                    <a:pt x="5860" y="1125"/>
                  </a:lnTo>
                  <a:lnTo>
                    <a:pt x="5877" y="1122"/>
                  </a:lnTo>
                  <a:lnTo>
                    <a:pt x="5872" y="1124"/>
                  </a:lnTo>
                  <a:cubicBezTo>
                    <a:pt x="5868" y="1125"/>
                    <a:pt x="5864" y="1126"/>
                    <a:pt x="5859" y="1127"/>
                  </a:cubicBezTo>
                  <a:lnTo>
                    <a:pt x="5855" y="1127"/>
                  </a:lnTo>
                  <a:cubicBezTo>
                    <a:pt x="5842" y="1128"/>
                    <a:pt x="5830" y="1126"/>
                    <a:pt x="5819" y="1121"/>
                  </a:cubicBezTo>
                  <a:lnTo>
                    <a:pt x="5811" y="1117"/>
                  </a:lnTo>
                  <a:lnTo>
                    <a:pt x="5807" y="1114"/>
                  </a:lnTo>
                  <a:lnTo>
                    <a:pt x="5835" y="1122"/>
                  </a:lnTo>
                  <a:lnTo>
                    <a:pt x="5825" y="1122"/>
                  </a:lnTo>
                  <a:lnTo>
                    <a:pt x="5845" y="1120"/>
                  </a:lnTo>
                  <a:lnTo>
                    <a:pt x="5835" y="1122"/>
                  </a:lnTo>
                  <a:cubicBezTo>
                    <a:pt x="5827" y="1125"/>
                    <a:pt x="5818" y="1125"/>
                    <a:pt x="5809" y="1124"/>
                  </a:cubicBezTo>
                  <a:lnTo>
                    <a:pt x="5799" y="1122"/>
                  </a:lnTo>
                  <a:cubicBezTo>
                    <a:pt x="5792" y="1121"/>
                    <a:pt x="5785" y="1119"/>
                    <a:pt x="5778" y="1115"/>
                  </a:cubicBezTo>
                  <a:lnTo>
                    <a:pt x="5776" y="1114"/>
                  </a:lnTo>
                  <a:lnTo>
                    <a:pt x="5771" y="1111"/>
                  </a:lnTo>
                  <a:lnTo>
                    <a:pt x="5820" y="1115"/>
                  </a:lnTo>
                  <a:lnTo>
                    <a:pt x="5809" y="1118"/>
                  </a:lnTo>
                  <a:lnTo>
                    <a:pt x="5805" y="1119"/>
                  </a:lnTo>
                  <a:cubicBezTo>
                    <a:pt x="5787" y="1123"/>
                    <a:pt x="5769" y="1119"/>
                    <a:pt x="5754" y="1109"/>
                  </a:cubicBezTo>
                  <a:lnTo>
                    <a:pt x="5747" y="1103"/>
                  </a:lnTo>
                  <a:lnTo>
                    <a:pt x="5742" y="1100"/>
                  </a:lnTo>
                  <a:lnTo>
                    <a:pt x="5805" y="1109"/>
                  </a:lnTo>
                  <a:lnTo>
                    <a:pt x="5803" y="1110"/>
                  </a:lnTo>
                  <a:lnTo>
                    <a:pt x="5824" y="1096"/>
                  </a:lnTo>
                  <a:lnTo>
                    <a:pt x="5826" y="1093"/>
                  </a:lnTo>
                  <a:lnTo>
                    <a:pt x="5824" y="1095"/>
                  </a:lnTo>
                  <a:cubicBezTo>
                    <a:pt x="5815" y="1107"/>
                    <a:pt x="5802" y="1115"/>
                    <a:pt x="5787" y="1118"/>
                  </a:cubicBezTo>
                  <a:lnTo>
                    <a:pt x="5785" y="1119"/>
                  </a:lnTo>
                  <a:cubicBezTo>
                    <a:pt x="5761" y="1123"/>
                    <a:pt x="5737" y="1115"/>
                    <a:pt x="5722" y="1096"/>
                  </a:cubicBezTo>
                  <a:lnTo>
                    <a:pt x="5717" y="1089"/>
                  </a:lnTo>
                  <a:lnTo>
                    <a:pt x="5712" y="1083"/>
                  </a:lnTo>
                  <a:lnTo>
                    <a:pt x="5755" y="1108"/>
                  </a:lnTo>
                  <a:lnTo>
                    <a:pt x="5751" y="1107"/>
                  </a:lnTo>
                  <a:lnTo>
                    <a:pt x="5771" y="1106"/>
                  </a:lnTo>
                  <a:lnTo>
                    <a:pt x="5766" y="1107"/>
                  </a:lnTo>
                  <a:lnTo>
                    <a:pt x="5775" y="1105"/>
                  </a:lnTo>
                  <a:lnTo>
                    <a:pt x="5764" y="1109"/>
                  </a:lnTo>
                  <a:lnTo>
                    <a:pt x="5759" y="1110"/>
                  </a:lnTo>
                  <a:cubicBezTo>
                    <a:pt x="5748" y="1114"/>
                    <a:pt x="5736" y="1114"/>
                    <a:pt x="5725" y="1112"/>
                  </a:cubicBezTo>
                  <a:lnTo>
                    <a:pt x="5721" y="1111"/>
                  </a:lnTo>
                  <a:cubicBezTo>
                    <a:pt x="5710" y="1109"/>
                    <a:pt x="5700" y="1103"/>
                    <a:pt x="5692" y="1096"/>
                  </a:cubicBezTo>
                  <a:lnTo>
                    <a:pt x="5682" y="1087"/>
                  </a:lnTo>
                  <a:lnTo>
                    <a:pt x="5677" y="1082"/>
                  </a:lnTo>
                  <a:lnTo>
                    <a:pt x="5719" y="1103"/>
                  </a:lnTo>
                  <a:lnTo>
                    <a:pt x="5714" y="1102"/>
                  </a:lnTo>
                  <a:lnTo>
                    <a:pt x="5727" y="1102"/>
                  </a:lnTo>
                  <a:lnTo>
                    <a:pt x="5723" y="1103"/>
                  </a:lnTo>
                  <a:cubicBezTo>
                    <a:pt x="5715" y="1103"/>
                    <a:pt x="5707" y="1103"/>
                    <a:pt x="5699" y="1101"/>
                  </a:cubicBezTo>
                  <a:lnTo>
                    <a:pt x="5696" y="1100"/>
                  </a:lnTo>
                  <a:lnTo>
                    <a:pt x="5686" y="1098"/>
                  </a:lnTo>
                  <a:cubicBezTo>
                    <a:pt x="5676" y="1096"/>
                    <a:pt x="5666" y="1092"/>
                    <a:pt x="5657" y="1085"/>
                  </a:cubicBezTo>
                  <a:lnTo>
                    <a:pt x="5655" y="1084"/>
                  </a:lnTo>
                  <a:lnTo>
                    <a:pt x="5650" y="1080"/>
                  </a:lnTo>
                  <a:lnTo>
                    <a:pt x="5701" y="1090"/>
                  </a:lnTo>
                  <a:lnTo>
                    <a:pt x="5701" y="1090"/>
                  </a:lnTo>
                  <a:lnTo>
                    <a:pt x="5696" y="1092"/>
                  </a:lnTo>
                  <a:cubicBezTo>
                    <a:pt x="5683" y="1096"/>
                    <a:pt x="5670" y="1095"/>
                    <a:pt x="5657" y="1091"/>
                  </a:cubicBezTo>
                  <a:lnTo>
                    <a:pt x="5653" y="1090"/>
                  </a:lnTo>
                  <a:lnTo>
                    <a:pt x="5648" y="1088"/>
                  </a:lnTo>
                  <a:lnTo>
                    <a:pt x="5675" y="1091"/>
                  </a:lnTo>
                  <a:lnTo>
                    <a:pt x="5670" y="1092"/>
                  </a:lnTo>
                  <a:cubicBezTo>
                    <a:pt x="5665" y="1092"/>
                    <a:pt x="5661" y="1092"/>
                    <a:pt x="5656" y="1092"/>
                  </a:cubicBezTo>
                  <a:lnTo>
                    <a:pt x="5652" y="1091"/>
                  </a:lnTo>
                  <a:cubicBezTo>
                    <a:pt x="5640" y="1090"/>
                    <a:pt x="5628" y="1085"/>
                    <a:pt x="5619" y="1077"/>
                  </a:cubicBezTo>
                  <a:lnTo>
                    <a:pt x="5609" y="1069"/>
                  </a:lnTo>
                  <a:lnTo>
                    <a:pt x="5604" y="1064"/>
                  </a:lnTo>
                  <a:lnTo>
                    <a:pt x="5627" y="1079"/>
                  </a:lnTo>
                  <a:lnTo>
                    <a:pt x="5618" y="1076"/>
                  </a:lnTo>
                  <a:lnTo>
                    <a:pt x="5647" y="1079"/>
                  </a:lnTo>
                  <a:lnTo>
                    <a:pt x="5643" y="1080"/>
                  </a:lnTo>
                  <a:lnTo>
                    <a:pt x="5654" y="1077"/>
                  </a:lnTo>
                  <a:lnTo>
                    <a:pt x="5649" y="1079"/>
                  </a:lnTo>
                  <a:cubicBezTo>
                    <a:pt x="5641" y="1081"/>
                    <a:pt x="5632" y="1082"/>
                    <a:pt x="5624" y="1081"/>
                  </a:cubicBezTo>
                  <a:lnTo>
                    <a:pt x="5614" y="1080"/>
                  </a:lnTo>
                  <a:cubicBezTo>
                    <a:pt x="5602" y="1079"/>
                    <a:pt x="5591" y="1074"/>
                    <a:pt x="5582" y="1067"/>
                  </a:cubicBezTo>
                  <a:lnTo>
                    <a:pt x="5581" y="1066"/>
                  </a:lnTo>
                  <a:lnTo>
                    <a:pt x="5576" y="1063"/>
                  </a:lnTo>
                  <a:lnTo>
                    <a:pt x="5630" y="1071"/>
                  </a:lnTo>
                  <a:lnTo>
                    <a:pt x="5625" y="1073"/>
                  </a:lnTo>
                  <a:lnTo>
                    <a:pt x="5638" y="1067"/>
                  </a:lnTo>
                  <a:lnTo>
                    <a:pt x="5634" y="1070"/>
                  </a:lnTo>
                  <a:cubicBezTo>
                    <a:pt x="5619" y="1078"/>
                    <a:pt x="5602" y="1080"/>
                    <a:pt x="5586" y="1076"/>
                  </a:cubicBezTo>
                  <a:lnTo>
                    <a:pt x="5577" y="1073"/>
                  </a:lnTo>
                  <a:lnTo>
                    <a:pt x="5590" y="1075"/>
                  </a:lnTo>
                  <a:lnTo>
                    <a:pt x="5580" y="1075"/>
                  </a:lnTo>
                  <a:lnTo>
                    <a:pt x="5593" y="1074"/>
                  </a:lnTo>
                  <a:lnTo>
                    <a:pt x="5584" y="1076"/>
                  </a:lnTo>
                  <a:cubicBezTo>
                    <a:pt x="5574" y="1077"/>
                    <a:pt x="5564" y="1076"/>
                    <a:pt x="5555" y="1073"/>
                  </a:cubicBezTo>
                  <a:lnTo>
                    <a:pt x="5545" y="1070"/>
                  </a:lnTo>
                  <a:lnTo>
                    <a:pt x="5578" y="1072"/>
                  </a:lnTo>
                  <a:lnTo>
                    <a:pt x="5566" y="1074"/>
                  </a:lnTo>
                  <a:lnTo>
                    <a:pt x="5561" y="1075"/>
                  </a:lnTo>
                  <a:cubicBezTo>
                    <a:pt x="5550" y="1076"/>
                    <a:pt x="5539" y="1074"/>
                    <a:pt x="5529" y="1069"/>
                  </a:cubicBezTo>
                  <a:lnTo>
                    <a:pt x="5530" y="1070"/>
                  </a:lnTo>
                  <a:lnTo>
                    <a:pt x="5526" y="1068"/>
                  </a:lnTo>
                  <a:lnTo>
                    <a:pt x="5564" y="1069"/>
                  </a:lnTo>
                  <a:lnTo>
                    <a:pt x="5555" y="1071"/>
                  </a:lnTo>
                  <a:lnTo>
                    <a:pt x="5550" y="1072"/>
                  </a:lnTo>
                  <a:cubicBezTo>
                    <a:pt x="5528" y="1077"/>
                    <a:pt x="5505" y="1070"/>
                    <a:pt x="5489" y="1053"/>
                  </a:cubicBezTo>
                  <a:lnTo>
                    <a:pt x="5480" y="1043"/>
                  </a:lnTo>
                  <a:lnTo>
                    <a:pt x="5476" y="1037"/>
                  </a:lnTo>
                  <a:lnTo>
                    <a:pt x="5524" y="1062"/>
                  </a:lnTo>
                  <a:lnTo>
                    <a:pt x="5514" y="1062"/>
                  </a:lnTo>
                  <a:lnTo>
                    <a:pt x="5543" y="1056"/>
                  </a:lnTo>
                  <a:lnTo>
                    <a:pt x="5539" y="1058"/>
                  </a:lnTo>
                  <a:cubicBezTo>
                    <a:pt x="5535" y="1060"/>
                    <a:pt x="5530" y="1062"/>
                    <a:pt x="5526" y="1063"/>
                  </a:cubicBezTo>
                  <a:lnTo>
                    <a:pt x="5521" y="1064"/>
                  </a:lnTo>
                  <a:cubicBezTo>
                    <a:pt x="5501" y="1068"/>
                    <a:pt x="5480" y="1062"/>
                    <a:pt x="5465" y="1049"/>
                  </a:cubicBezTo>
                  <a:lnTo>
                    <a:pt x="5463" y="1047"/>
                  </a:lnTo>
                  <a:lnTo>
                    <a:pt x="5458" y="1043"/>
                  </a:lnTo>
                  <a:lnTo>
                    <a:pt x="5488" y="1056"/>
                  </a:lnTo>
                  <a:lnTo>
                    <a:pt x="5479" y="1055"/>
                  </a:lnTo>
                  <a:lnTo>
                    <a:pt x="5493" y="1055"/>
                  </a:lnTo>
                  <a:lnTo>
                    <a:pt x="5480" y="1056"/>
                  </a:lnTo>
                  <a:lnTo>
                    <a:pt x="5474" y="1056"/>
                  </a:lnTo>
                  <a:lnTo>
                    <a:pt x="5464" y="1056"/>
                  </a:lnTo>
                  <a:cubicBezTo>
                    <a:pt x="5452" y="1057"/>
                    <a:pt x="5440" y="1054"/>
                    <a:pt x="5430" y="1048"/>
                  </a:cubicBezTo>
                  <a:lnTo>
                    <a:pt x="5424" y="1045"/>
                  </a:lnTo>
                  <a:lnTo>
                    <a:pt x="5419" y="1042"/>
                  </a:lnTo>
                  <a:lnTo>
                    <a:pt x="5451" y="1051"/>
                  </a:lnTo>
                  <a:lnTo>
                    <a:pt x="5453" y="1051"/>
                  </a:lnTo>
                  <a:lnTo>
                    <a:pt x="5442" y="1051"/>
                  </a:lnTo>
                  <a:lnTo>
                    <a:pt x="5432" y="1051"/>
                  </a:lnTo>
                  <a:lnTo>
                    <a:pt x="5446" y="1050"/>
                  </a:lnTo>
                  <a:lnTo>
                    <a:pt x="5437" y="1052"/>
                  </a:lnTo>
                  <a:cubicBezTo>
                    <a:pt x="5434" y="1053"/>
                    <a:pt x="5430" y="1053"/>
                    <a:pt x="5427" y="1053"/>
                  </a:cubicBezTo>
                  <a:lnTo>
                    <a:pt x="5417" y="1054"/>
                  </a:lnTo>
                  <a:cubicBezTo>
                    <a:pt x="5405" y="1055"/>
                    <a:pt x="5393" y="1052"/>
                    <a:pt x="5382" y="1045"/>
                  </a:cubicBezTo>
                  <a:lnTo>
                    <a:pt x="5372" y="1040"/>
                  </a:lnTo>
                  <a:cubicBezTo>
                    <a:pt x="5365" y="1036"/>
                    <a:pt x="5358" y="1030"/>
                    <a:pt x="5353" y="1023"/>
                  </a:cubicBezTo>
                  <a:lnTo>
                    <a:pt x="5349" y="1017"/>
                  </a:lnTo>
                  <a:lnTo>
                    <a:pt x="5355" y="1024"/>
                  </a:lnTo>
                  <a:lnTo>
                    <a:pt x="5350" y="1019"/>
                  </a:lnTo>
                  <a:lnTo>
                    <a:pt x="5381" y="1036"/>
                  </a:lnTo>
                  <a:lnTo>
                    <a:pt x="5377" y="1035"/>
                  </a:lnTo>
                  <a:lnTo>
                    <a:pt x="5397" y="1036"/>
                  </a:lnTo>
                  <a:lnTo>
                    <a:pt x="5392" y="1037"/>
                  </a:lnTo>
                  <a:cubicBezTo>
                    <a:pt x="5386" y="1037"/>
                    <a:pt x="5381" y="1037"/>
                    <a:pt x="5375" y="1036"/>
                  </a:cubicBezTo>
                  <a:lnTo>
                    <a:pt x="5366" y="1035"/>
                  </a:lnTo>
                  <a:cubicBezTo>
                    <a:pt x="5354" y="1033"/>
                    <a:pt x="5343" y="1027"/>
                    <a:pt x="5333" y="1019"/>
                  </a:cubicBezTo>
                  <a:lnTo>
                    <a:pt x="5324" y="1011"/>
                  </a:lnTo>
                  <a:lnTo>
                    <a:pt x="5334" y="1018"/>
                  </a:lnTo>
                  <a:lnTo>
                    <a:pt x="5329" y="1015"/>
                  </a:lnTo>
                  <a:cubicBezTo>
                    <a:pt x="5326" y="1013"/>
                    <a:pt x="5322" y="1011"/>
                    <a:pt x="5319" y="1008"/>
                  </a:cubicBezTo>
                  <a:lnTo>
                    <a:pt x="5315" y="1004"/>
                  </a:lnTo>
                  <a:cubicBezTo>
                    <a:pt x="5312" y="1002"/>
                    <a:pt x="5309" y="999"/>
                    <a:pt x="5307" y="995"/>
                  </a:cubicBezTo>
                  <a:lnTo>
                    <a:pt x="5300" y="986"/>
                  </a:lnTo>
                  <a:lnTo>
                    <a:pt x="5295" y="980"/>
                  </a:lnTo>
                  <a:lnTo>
                    <a:pt x="5310" y="995"/>
                  </a:lnTo>
                  <a:lnTo>
                    <a:pt x="5301" y="988"/>
                  </a:lnTo>
                  <a:cubicBezTo>
                    <a:pt x="5295" y="984"/>
                    <a:pt x="5290" y="979"/>
                    <a:pt x="5286" y="973"/>
                  </a:cubicBezTo>
                  <a:lnTo>
                    <a:pt x="5287" y="973"/>
                  </a:lnTo>
                  <a:lnTo>
                    <a:pt x="5282" y="968"/>
                  </a:lnTo>
                  <a:lnTo>
                    <a:pt x="5309" y="985"/>
                  </a:lnTo>
                  <a:lnTo>
                    <a:pt x="5312" y="986"/>
                  </a:lnTo>
                  <a:lnTo>
                    <a:pt x="5306" y="984"/>
                  </a:lnTo>
                  <a:lnTo>
                    <a:pt x="5301" y="983"/>
                  </a:lnTo>
                  <a:cubicBezTo>
                    <a:pt x="5293" y="982"/>
                    <a:pt x="5286" y="979"/>
                    <a:pt x="5279" y="974"/>
                  </a:cubicBezTo>
                  <a:lnTo>
                    <a:pt x="5275" y="971"/>
                  </a:lnTo>
                  <a:cubicBezTo>
                    <a:pt x="5271" y="968"/>
                    <a:pt x="5267" y="965"/>
                    <a:pt x="5263" y="961"/>
                  </a:cubicBezTo>
                  <a:lnTo>
                    <a:pt x="5253" y="949"/>
                  </a:lnTo>
                  <a:lnTo>
                    <a:pt x="5254" y="949"/>
                  </a:lnTo>
                  <a:lnTo>
                    <a:pt x="5244" y="938"/>
                  </a:lnTo>
                  <a:lnTo>
                    <a:pt x="5254" y="947"/>
                  </a:lnTo>
                  <a:lnTo>
                    <a:pt x="5244" y="940"/>
                  </a:lnTo>
                  <a:cubicBezTo>
                    <a:pt x="5241" y="938"/>
                    <a:pt x="5239" y="936"/>
                    <a:pt x="5237" y="934"/>
                  </a:cubicBezTo>
                  <a:lnTo>
                    <a:pt x="5233" y="929"/>
                  </a:lnTo>
                  <a:lnTo>
                    <a:pt x="5228" y="925"/>
                  </a:lnTo>
                  <a:lnTo>
                    <a:pt x="5223" y="921"/>
                  </a:lnTo>
                  <a:cubicBezTo>
                    <a:pt x="5218" y="917"/>
                    <a:pt x="5214" y="913"/>
                    <a:pt x="5210" y="907"/>
                  </a:cubicBezTo>
                  <a:lnTo>
                    <a:pt x="5197" y="887"/>
                  </a:lnTo>
                  <a:lnTo>
                    <a:pt x="5185" y="865"/>
                  </a:lnTo>
                  <a:lnTo>
                    <a:pt x="5180" y="851"/>
                  </a:lnTo>
                  <a:lnTo>
                    <a:pt x="5177" y="844"/>
                  </a:lnTo>
                  <a:lnTo>
                    <a:pt x="5171" y="830"/>
                  </a:lnTo>
                  <a:lnTo>
                    <a:pt x="5164" y="813"/>
                  </a:lnTo>
                  <a:lnTo>
                    <a:pt x="5161" y="801"/>
                  </a:lnTo>
                  <a:lnTo>
                    <a:pt x="5159" y="795"/>
                  </a:lnTo>
                  <a:lnTo>
                    <a:pt x="5154" y="786"/>
                  </a:lnTo>
                  <a:lnTo>
                    <a:pt x="5162" y="798"/>
                  </a:lnTo>
                  <a:lnTo>
                    <a:pt x="5157" y="792"/>
                  </a:lnTo>
                  <a:lnTo>
                    <a:pt x="5175" y="807"/>
                  </a:lnTo>
                  <a:lnTo>
                    <a:pt x="5171" y="804"/>
                  </a:lnTo>
                  <a:lnTo>
                    <a:pt x="5189" y="811"/>
                  </a:lnTo>
                  <a:lnTo>
                    <a:pt x="5184" y="810"/>
                  </a:lnTo>
                  <a:cubicBezTo>
                    <a:pt x="5178" y="809"/>
                    <a:pt x="5172" y="807"/>
                    <a:pt x="5166" y="803"/>
                  </a:cubicBezTo>
                  <a:lnTo>
                    <a:pt x="5157" y="798"/>
                  </a:lnTo>
                  <a:lnTo>
                    <a:pt x="5169" y="803"/>
                  </a:lnTo>
                  <a:lnTo>
                    <a:pt x="5159" y="800"/>
                  </a:lnTo>
                  <a:cubicBezTo>
                    <a:pt x="5152" y="798"/>
                    <a:pt x="5145" y="794"/>
                    <a:pt x="5138" y="789"/>
                  </a:cubicBezTo>
                  <a:lnTo>
                    <a:pt x="5128" y="781"/>
                  </a:lnTo>
                  <a:lnTo>
                    <a:pt x="5124" y="776"/>
                  </a:lnTo>
                  <a:lnTo>
                    <a:pt x="5138" y="787"/>
                  </a:lnTo>
                  <a:lnTo>
                    <a:pt x="5136" y="786"/>
                  </a:lnTo>
                  <a:lnTo>
                    <a:pt x="5131" y="783"/>
                  </a:lnTo>
                  <a:cubicBezTo>
                    <a:pt x="5125" y="780"/>
                    <a:pt x="5119" y="776"/>
                    <a:pt x="5114" y="771"/>
                  </a:cubicBezTo>
                  <a:lnTo>
                    <a:pt x="5105" y="762"/>
                  </a:lnTo>
                  <a:lnTo>
                    <a:pt x="5119" y="772"/>
                  </a:lnTo>
                  <a:lnTo>
                    <a:pt x="5117" y="771"/>
                  </a:lnTo>
                  <a:lnTo>
                    <a:pt x="5112" y="769"/>
                  </a:lnTo>
                  <a:cubicBezTo>
                    <a:pt x="5101" y="763"/>
                    <a:pt x="5092" y="755"/>
                    <a:pt x="5086" y="744"/>
                  </a:cubicBezTo>
                  <a:lnTo>
                    <a:pt x="5083" y="739"/>
                  </a:lnTo>
                  <a:lnTo>
                    <a:pt x="5078" y="732"/>
                  </a:lnTo>
                  <a:lnTo>
                    <a:pt x="5111" y="757"/>
                  </a:lnTo>
                  <a:lnTo>
                    <a:pt x="5106" y="756"/>
                  </a:lnTo>
                  <a:lnTo>
                    <a:pt x="5102" y="754"/>
                  </a:lnTo>
                  <a:cubicBezTo>
                    <a:pt x="5087" y="749"/>
                    <a:pt x="5075" y="739"/>
                    <a:pt x="5067" y="726"/>
                  </a:cubicBezTo>
                  <a:lnTo>
                    <a:pt x="5060" y="715"/>
                  </a:lnTo>
                  <a:lnTo>
                    <a:pt x="5056" y="706"/>
                  </a:lnTo>
                  <a:lnTo>
                    <a:pt x="5073" y="727"/>
                  </a:lnTo>
                  <a:lnTo>
                    <a:pt x="5063" y="719"/>
                  </a:lnTo>
                  <a:lnTo>
                    <a:pt x="5117" y="731"/>
                  </a:lnTo>
                  <a:lnTo>
                    <a:pt x="5111" y="733"/>
                  </a:lnTo>
                  <a:lnTo>
                    <a:pt x="5106" y="734"/>
                  </a:lnTo>
                  <a:cubicBezTo>
                    <a:pt x="5095" y="736"/>
                    <a:pt x="5084" y="735"/>
                    <a:pt x="5073" y="732"/>
                  </a:cubicBezTo>
                  <a:lnTo>
                    <a:pt x="5071" y="731"/>
                  </a:lnTo>
                  <a:lnTo>
                    <a:pt x="5066" y="729"/>
                  </a:lnTo>
                  <a:lnTo>
                    <a:pt x="5081" y="732"/>
                  </a:lnTo>
                  <a:lnTo>
                    <a:pt x="5071" y="731"/>
                  </a:lnTo>
                  <a:cubicBezTo>
                    <a:pt x="5068" y="731"/>
                    <a:pt x="5064" y="731"/>
                    <a:pt x="5061" y="730"/>
                  </a:cubicBezTo>
                  <a:lnTo>
                    <a:pt x="5052" y="728"/>
                  </a:lnTo>
                  <a:lnTo>
                    <a:pt x="5089" y="725"/>
                  </a:lnTo>
                  <a:lnTo>
                    <a:pt x="5084" y="727"/>
                  </a:lnTo>
                  <a:cubicBezTo>
                    <a:pt x="5081" y="728"/>
                    <a:pt x="5078" y="729"/>
                    <a:pt x="5074" y="730"/>
                  </a:cubicBezTo>
                  <a:lnTo>
                    <a:pt x="5070" y="731"/>
                  </a:lnTo>
                  <a:cubicBezTo>
                    <a:pt x="5056" y="734"/>
                    <a:pt x="5040" y="732"/>
                    <a:pt x="5027" y="726"/>
                  </a:cubicBezTo>
                  <a:lnTo>
                    <a:pt x="5020" y="722"/>
                  </a:lnTo>
                  <a:lnTo>
                    <a:pt x="5015" y="719"/>
                  </a:lnTo>
                  <a:lnTo>
                    <a:pt x="5033" y="726"/>
                  </a:lnTo>
                  <a:lnTo>
                    <a:pt x="5018" y="722"/>
                  </a:lnTo>
                  <a:lnTo>
                    <a:pt x="5008" y="719"/>
                  </a:lnTo>
                  <a:lnTo>
                    <a:pt x="5021" y="722"/>
                  </a:lnTo>
                  <a:lnTo>
                    <a:pt x="5011" y="721"/>
                  </a:lnTo>
                  <a:cubicBezTo>
                    <a:pt x="5003" y="720"/>
                    <a:pt x="4994" y="718"/>
                    <a:pt x="4987" y="713"/>
                  </a:cubicBezTo>
                  <a:lnTo>
                    <a:pt x="4982" y="711"/>
                  </a:lnTo>
                  <a:lnTo>
                    <a:pt x="4993" y="716"/>
                  </a:lnTo>
                  <a:lnTo>
                    <a:pt x="4989" y="714"/>
                  </a:lnTo>
                  <a:lnTo>
                    <a:pt x="5027" y="715"/>
                  </a:lnTo>
                  <a:lnTo>
                    <a:pt x="5018" y="717"/>
                  </a:lnTo>
                  <a:lnTo>
                    <a:pt x="5013" y="718"/>
                  </a:lnTo>
                  <a:cubicBezTo>
                    <a:pt x="4999" y="722"/>
                    <a:pt x="4984" y="720"/>
                    <a:pt x="4971" y="713"/>
                  </a:cubicBezTo>
                  <a:lnTo>
                    <a:pt x="4966" y="711"/>
                  </a:lnTo>
                  <a:cubicBezTo>
                    <a:pt x="4961" y="708"/>
                    <a:pt x="4956" y="705"/>
                    <a:pt x="4952" y="701"/>
                  </a:cubicBezTo>
                  <a:lnTo>
                    <a:pt x="4947" y="697"/>
                  </a:lnTo>
                  <a:lnTo>
                    <a:pt x="4956" y="704"/>
                  </a:lnTo>
                  <a:lnTo>
                    <a:pt x="4946" y="698"/>
                  </a:lnTo>
                  <a:lnTo>
                    <a:pt x="4967" y="706"/>
                  </a:lnTo>
                  <a:lnTo>
                    <a:pt x="4962" y="705"/>
                  </a:lnTo>
                  <a:lnTo>
                    <a:pt x="4982" y="706"/>
                  </a:lnTo>
                  <a:lnTo>
                    <a:pt x="4977" y="707"/>
                  </a:lnTo>
                  <a:cubicBezTo>
                    <a:pt x="4972" y="707"/>
                    <a:pt x="4966" y="707"/>
                    <a:pt x="4961" y="706"/>
                  </a:cubicBezTo>
                  <a:lnTo>
                    <a:pt x="4951" y="705"/>
                  </a:lnTo>
                  <a:cubicBezTo>
                    <a:pt x="4942" y="703"/>
                    <a:pt x="4933" y="700"/>
                    <a:pt x="4925" y="694"/>
                  </a:cubicBezTo>
                  <a:lnTo>
                    <a:pt x="4916" y="688"/>
                  </a:lnTo>
                  <a:lnTo>
                    <a:pt x="4932" y="696"/>
                  </a:lnTo>
                  <a:lnTo>
                    <a:pt x="4923" y="693"/>
                  </a:lnTo>
                  <a:cubicBezTo>
                    <a:pt x="4918" y="691"/>
                    <a:pt x="4914" y="689"/>
                    <a:pt x="4910" y="687"/>
                  </a:cubicBezTo>
                  <a:lnTo>
                    <a:pt x="4905" y="684"/>
                  </a:lnTo>
                  <a:lnTo>
                    <a:pt x="4918" y="690"/>
                  </a:lnTo>
                  <a:lnTo>
                    <a:pt x="4913" y="688"/>
                  </a:lnTo>
                  <a:lnTo>
                    <a:pt x="4981" y="671"/>
                  </a:lnTo>
                  <a:lnTo>
                    <a:pt x="4976" y="676"/>
                  </a:lnTo>
                  <a:lnTo>
                    <a:pt x="4984" y="665"/>
                  </a:lnTo>
                  <a:lnTo>
                    <a:pt x="4982" y="668"/>
                  </a:lnTo>
                  <a:cubicBezTo>
                    <a:pt x="4977" y="678"/>
                    <a:pt x="4969" y="686"/>
                    <a:pt x="4959" y="691"/>
                  </a:cubicBezTo>
                  <a:lnTo>
                    <a:pt x="4957" y="693"/>
                  </a:lnTo>
                  <a:cubicBezTo>
                    <a:pt x="4937" y="705"/>
                    <a:pt x="4913" y="705"/>
                    <a:pt x="4893" y="694"/>
                  </a:cubicBezTo>
                  <a:lnTo>
                    <a:pt x="4888" y="691"/>
                  </a:lnTo>
                  <a:cubicBezTo>
                    <a:pt x="4885" y="690"/>
                    <a:pt x="4882" y="688"/>
                    <a:pt x="4879" y="685"/>
                  </a:cubicBezTo>
                  <a:lnTo>
                    <a:pt x="4874" y="681"/>
                  </a:lnTo>
                  <a:lnTo>
                    <a:pt x="4904" y="695"/>
                  </a:lnTo>
                  <a:lnTo>
                    <a:pt x="4895" y="693"/>
                  </a:lnTo>
                  <a:lnTo>
                    <a:pt x="4925" y="691"/>
                  </a:lnTo>
                  <a:lnTo>
                    <a:pt x="4924" y="691"/>
                  </a:lnTo>
                  <a:lnTo>
                    <a:pt x="4919" y="693"/>
                  </a:lnTo>
                  <a:cubicBezTo>
                    <a:pt x="4912" y="696"/>
                    <a:pt x="4904" y="697"/>
                    <a:pt x="4895" y="697"/>
                  </a:cubicBezTo>
                  <a:lnTo>
                    <a:pt x="4886" y="697"/>
                  </a:lnTo>
                  <a:lnTo>
                    <a:pt x="4896" y="697"/>
                  </a:lnTo>
                  <a:lnTo>
                    <a:pt x="4887" y="698"/>
                  </a:lnTo>
                  <a:cubicBezTo>
                    <a:pt x="4879" y="699"/>
                    <a:pt x="4872" y="699"/>
                    <a:pt x="4864" y="698"/>
                  </a:cubicBezTo>
                  <a:lnTo>
                    <a:pt x="4852" y="695"/>
                  </a:lnTo>
                  <a:lnTo>
                    <a:pt x="4847" y="693"/>
                  </a:lnTo>
                  <a:lnTo>
                    <a:pt x="4887" y="693"/>
                  </a:lnTo>
                  <a:lnTo>
                    <a:pt x="4877" y="696"/>
                  </a:lnTo>
                  <a:lnTo>
                    <a:pt x="4890" y="691"/>
                  </a:lnTo>
                  <a:lnTo>
                    <a:pt x="4881" y="696"/>
                  </a:lnTo>
                  <a:cubicBezTo>
                    <a:pt x="4875" y="700"/>
                    <a:pt x="4868" y="702"/>
                    <a:pt x="4862" y="704"/>
                  </a:cubicBezTo>
                  <a:lnTo>
                    <a:pt x="4849" y="706"/>
                  </a:lnTo>
                  <a:lnTo>
                    <a:pt x="4839" y="708"/>
                  </a:lnTo>
                  <a:cubicBezTo>
                    <a:pt x="4827" y="710"/>
                    <a:pt x="4815" y="708"/>
                    <a:pt x="4803" y="703"/>
                  </a:cubicBezTo>
                  <a:lnTo>
                    <a:pt x="4801" y="701"/>
                  </a:lnTo>
                  <a:lnTo>
                    <a:pt x="4792" y="698"/>
                  </a:lnTo>
                  <a:lnTo>
                    <a:pt x="4821" y="701"/>
                  </a:lnTo>
                  <a:lnTo>
                    <a:pt x="4808" y="703"/>
                  </a:lnTo>
                  <a:lnTo>
                    <a:pt x="4799" y="704"/>
                  </a:lnTo>
                  <a:lnTo>
                    <a:pt x="4834" y="688"/>
                  </a:lnTo>
                  <a:lnTo>
                    <a:pt x="4830" y="692"/>
                  </a:lnTo>
                  <a:cubicBezTo>
                    <a:pt x="4827" y="694"/>
                    <a:pt x="4824" y="697"/>
                    <a:pt x="4820" y="699"/>
                  </a:cubicBezTo>
                  <a:lnTo>
                    <a:pt x="4815" y="702"/>
                  </a:lnTo>
                  <a:cubicBezTo>
                    <a:pt x="4803" y="709"/>
                    <a:pt x="4789" y="712"/>
                    <a:pt x="4775" y="711"/>
                  </a:cubicBezTo>
                  <a:lnTo>
                    <a:pt x="4771" y="710"/>
                  </a:lnTo>
                  <a:cubicBezTo>
                    <a:pt x="4763" y="709"/>
                    <a:pt x="4756" y="707"/>
                    <a:pt x="4749" y="704"/>
                  </a:cubicBezTo>
                  <a:lnTo>
                    <a:pt x="4742" y="700"/>
                  </a:lnTo>
                  <a:lnTo>
                    <a:pt x="4737" y="697"/>
                  </a:lnTo>
                  <a:lnTo>
                    <a:pt x="4733" y="695"/>
                  </a:lnTo>
                  <a:lnTo>
                    <a:pt x="4777" y="702"/>
                  </a:lnTo>
                  <a:lnTo>
                    <a:pt x="4779" y="701"/>
                  </a:lnTo>
                  <a:lnTo>
                    <a:pt x="4775" y="702"/>
                  </a:lnTo>
                  <a:cubicBezTo>
                    <a:pt x="4764" y="706"/>
                    <a:pt x="4753" y="706"/>
                    <a:pt x="4742" y="704"/>
                  </a:cubicBezTo>
                  <a:lnTo>
                    <a:pt x="4737" y="703"/>
                  </a:lnTo>
                  <a:lnTo>
                    <a:pt x="4749" y="704"/>
                  </a:lnTo>
                  <a:lnTo>
                    <a:pt x="4745" y="704"/>
                  </a:lnTo>
                  <a:lnTo>
                    <a:pt x="4780" y="694"/>
                  </a:lnTo>
                  <a:lnTo>
                    <a:pt x="4769" y="701"/>
                  </a:lnTo>
                  <a:lnTo>
                    <a:pt x="4764" y="703"/>
                  </a:lnTo>
                  <a:cubicBezTo>
                    <a:pt x="4744" y="713"/>
                    <a:pt x="4719" y="712"/>
                    <a:pt x="4700" y="699"/>
                  </a:cubicBezTo>
                  <a:lnTo>
                    <a:pt x="4691" y="693"/>
                  </a:lnTo>
                  <a:lnTo>
                    <a:pt x="4686" y="689"/>
                  </a:lnTo>
                  <a:lnTo>
                    <a:pt x="4740" y="701"/>
                  </a:lnTo>
                  <a:lnTo>
                    <a:pt x="4734" y="703"/>
                  </a:lnTo>
                  <a:lnTo>
                    <a:pt x="4729" y="704"/>
                  </a:lnTo>
                  <a:cubicBezTo>
                    <a:pt x="4711" y="707"/>
                    <a:pt x="4692" y="703"/>
                    <a:pt x="4677" y="691"/>
                  </a:cubicBezTo>
                  <a:lnTo>
                    <a:pt x="4675" y="690"/>
                  </a:lnTo>
                  <a:lnTo>
                    <a:pt x="4670" y="686"/>
                  </a:lnTo>
                  <a:lnTo>
                    <a:pt x="4714" y="698"/>
                  </a:lnTo>
                  <a:lnTo>
                    <a:pt x="4705" y="699"/>
                  </a:lnTo>
                  <a:lnTo>
                    <a:pt x="4720" y="695"/>
                  </a:lnTo>
                  <a:lnTo>
                    <a:pt x="4711" y="699"/>
                  </a:lnTo>
                  <a:cubicBezTo>
                    <a:pt x="4699" y="703"/>
                    <a:pt x="4687" y="704"/>
                    <a:pt x="4675" y="701"/>
                  </a:cubicBezTo>
                  <a:lnTo>
                    <a:pt x="4671" y="700"/>
                  </a:lnTo>
                  <a:lnTo>
                    <a:pt x="4666" y="699"/>
                  </a:lnTo>
                  <a:lnTo>
                    <a:pt x="4721" y="684"/>
                  </a:lnTo>
                  <a:lnTo>
                    <a:pt x="4711" y="693"/>
                  </a:lnTo>
                  <a:lnTo>
                    <a:pt x="4706" y="696"/>
                  </a:lnTo>
                  <a:cubicBezTo>
                    <a:pt x="4694" y="705"/>
                    <a:pt x="4678" y="709"/>
                    <a:pt x="4663" y="708"/>
                  </a:cubicBezTo>
                  <a:lnTo>
                    <a:pt x="4653" y="707"/>
                  </a:lnTo>
                  <a:cubicBezTo>
                    <a:pt x="4644" y="706"/>
                    <a:pt x="4636" y="703"/>
                    <a:pt x="4628" y="698"/>
                  </a:cubicBezTo>
                  <a:lnTo>
                    <a:pt x="4618" y="693"/>
                  </a:lnTo>
                  <a:cubicBezTo>
                    <a:pt x="4613" y="690"/>
                    <a:pt x="4607" y="685"/>
                    <a:pt x="4603" y="680"/>
                  </a:cubicBezTo>
                  <a:lnTo>
                    <a:pt x="4603" y="680"/>
                  </a:lnTo>
                  <a:lnTo>
                    <a:pt x="4599" y="676"/>
                  </a:lnTo>
                  <a:lnTo>
                    <a:pt x="4629" y="691"/>
                  </a:lnTo>
                  <a:lnTo>
                    <a:pt x="4624" y="690"/>
                  </a:lnTo>
                  <a:lnTo>
                    <a:pt x="4636" y="691"/>
                  </a:lnTo>
                  <a:lnTo>
                    <a:pt x="4625" y="691"/>
                  </a:lnTo>
                  <a:lnTo>
                    <a:pt x="4616" y="690"/>
                  </a:lnTo>
                  <a:cubicBezTo>
                    <a:pt x="4607" y="689"/>
                    <a:pt x="4598" y="686"/>
                    <a:pt x="4590" y="682"/>
                  </a:cubicBezTo>
                  <a:lnTo>
                    <a:pt x="4583" y="678"/>
                  </a:lnTo>
                  <a:lnTo>
                    <a:pt x="4579" y="675"/>
                  </a:lnTo>
                  <a:lnTo>
                    <a:pt x="4569" y="671"/>
                  </a:lnTo>
                  <a:lnTo>
                    <a:pt x="4620" y="670"/>
                  </a:lnTo>
                  <a:lnTo>
                    <a:pt x="4610" y="675"/>
                  </a:lnTo>
                  <a:lnTo>
                    <a:pt x="4605" y="676"/>
                  </a:lnTo>
                  <a:cubicBezTo>
                    <a:pt x="4582" y="684"/>
                    <a:pt x="4557" y="678"/>
                    <a:pt x="4540" y="661"/>
                  </a:cubicBezTo>
                  <a:lnTo>
                    <a:pt x="4535" y="656"/>
                  </a:lnTo>
                  <a:lnTo>
                    <a:pt x="4530" y="651"/>
                  </a:lnTo>
                  <a:lnTo>
                    <a:pt x="4599" y="665"/>
                  </a:lnTo>
                  <a:lnTo>
                    <a:pt x="4594" y="667"/>
                  </a:lnTo>
                  <a:lnTo>
                    <a:pt x="4606" y="661"/>
                  </a:lnTo>
                  <a:lnTo>
                    <a:pt x="4601" y="664"/>
                  </a:lnTo>
                  <a:cubicBezTo>
                    <a:pt x="4591" y="671"/>
                    <a:pt x="4579" y="675"/>
                    <a:pt x="4566" y="675"/>
                  </a:cubicBezTo>
                  <a:lnTo>
                    <a:pt x="4561" y="675"/>
                  </a:lnTo>
                  <a:cubicBezTo>
                    <a:pt x="4557" y="675"/>
                    <a:pt x="4553" y="675"/>
                    <a:pt x="4549" y="674"/>
                  </a:cubicBezTo>
                  <a:lnTo>
                    <a:pt x="4544" y="673"/>
                  </a:lnTo>
                  <a:lnTo>
                    <a:pt x="4560" y="674"/>
                  </a:lnTo>
                  <a:lnTo>
                    <a:pt x="4557" y="674"/>
                  </a:lnTo>
                  <a:lnTo>
                    <a:pt x="4547" y="675"/>
                  </a:lnTo>
                  <a:lnTo>
                    <a:pt x="4563" y="670"/>
                  </a:lnTo>
                  <a:lnTo>
                    <a:pt x="4559" y="672"/>
                  </a:lnTo>
                  <a:cubicBezTo>
                    <a:pt x="4553" y="675"/>
                    <a:pt x="4546" y="677"/>
                    <a:pt x="4539" y="678"/>
                  </a:cubicBezTo>
                  <a:lnTo>
                    <a:pt x="4534" y="678"/>
                  </a:lnTo>
                  <a:cubicBezTo>
                    <a:pt x="4520" y="680"/>
                    <a:pt x="4505" y="676"/>
                    <a:pt x="4492" y="668"/>
                  </a:cubicBezTo>
                  <a:lnTo>
                    <a:pt x="4488" y="665"/>
                  </a:lnTo>
                  <a:lnTo>
                    <a:pt x="4483" y="662"/>
                  </a:lnTo>
                  <a:lnTo>
                    <a:pt x="4532" y="671"/>
                  </a:lnTo>
                  <a:lnTo>
                    <a:pt x="4534" y="670"/>
                  </a:lnTo>
                  <a:lnTo>
                    <a:pt x="4530" y="672"/>
                  </a:lnTo>
                  <a:cubicBezTo>
                    <a:pt x="4525" y="673"/>
                    <a:pt x="4521" y="674"/>
                    <a:pt x="4516" y="675"/>
                  </a:cubicBezTo>
                  <a:lnTo>
                    <a:pt x="4510" y="675"/>
                  </a:lnTo>
                  <a:lnTo>
                    <a:pt x="4500" y="677"/>
                  </a:lnTo>
                  <a:lnTo>
                    <a:pt x="4515" y="672"/>
                  </a:lnTo>
                  <a:lnTo>
                    <a:pt x="4506" y="676"/>
                  </a:lnTo>
                  <a:cubicBezTo>
                    <a:pt x="4498" y="680"/>
                    <a:pt x="4489" y="681"/>
                    <a:pt x="4481" y="681"/>
                  </a:cubicBezTo>
                  <a:lnTo>
                    <a:pt x="4471" y="681"/>
                  </a:lnTo>
                  <a:lnTo>
                    <a:pt x="4462" y="681"/>
                  </a:lnTo>
                  <a:cubicBezTo>
                    <a:pt x="4451" y="681"/>
                    <a:pt x="4439" y="678"/>
                    <a:pt x="4430" y="672"/>
                  </a:cubicBezTo>
                  <a:lnTo>
                    <a:pt x="4426" y="670"/>
                  </a:lnTo>
                  <a:lnTo>
                    <a:pt x="4422" y="668"/>
                  </a:lnTo>
                  <a:lnTo>
                    <a:pt x="4482" y="669"/>
                  </a:lnTo>
                  <a:lnTo>
                    <a:pt x="4483" y="668"/>
                  </a:lnTo>
                  <a:lnTo>
                    <a:pt x="4479" y="671"/>
                  </a:lnTo>
                  <a:cubicBezTo>
                    <a:pt x="4464" y="680"/>
                    <a:pt x="4447" y="684"/>
                    <a:pt x="4430" y="680"/>
                  </a:cubicBezTo>
                  <a:lnTo>
                    <a:pt x="4426" y="679"/>
                  </a:lnTo>
                  <a:lnTo>
                    <a:pt x="4421" y="678"/>
                  </a:lnTo>
                  <a:lnTo>
                    <a:pt x="4454" y="676"/>
                  </a:lnTo>
                  <a:lnTo>
                    <a:pt x="4442" y="680"/>
                  </a:lnTo>
                  <a:lnTo>
                    <a:pt x="4437" y="681"/>
                  </a:lnTo>
                  <a:cubicBezTo>
                    <a:pt x="4422" y="684"/>
                    <a:pt x="4407" y="681"/>
                    <a:pt x="4393" y="674"/>
                  </a:cubicBezTo>
                  <a:lnTo>
                    <a:pt x="4383" y="668"/>
                  </a:lnTo>
                  <a:lnTo>
                    <a:pt x="4385" y="669"/>
                  </a:lnTo>
                  <a:lnTo>
                    <a:pt x="4376" y="664"/>
                  </a:lnTo>
                  <a:lnTo>
                    <a:pt x="4402" y="671"/>
                  </a:lnTo>
                  <a:lnTo>
                    <a:pt x="4396" y="670"/>
                  </a:lnTo>
                  <a:lnTo>
                    <a:pt x="4387" y="670"/>
                  </a:lnTo>
                  <a:lnTo>
                    <a:pt x="4397" y="670"/>
                  </a:lnTo>
                  <a:lnTo>
                    <a:pt x="4387" y="671"/>
                  </a:lnTo>
                  <a:cubicBezTo>
                    <a:pt x="4382" y="672"/>
                    <a:pt x="4376" y="672"/>
                    <a:pt x="4371" y="672"/>
                  </a:cubicBezTo>
                  <a:lnTo>
                    <a:pt x="4361" y="671"/>
                  </a:lnTo>
                  <a:lnTo>
                    <a:pt x="4352" y="670"/>
                  </a:lnTo>
                  <a:lnTo>
                    <a:pt x="4372" y="668"/>
                  </a:lnTo>
                  <a:lnTo>
                    <a:pt x="4360" y="671"/>
                  </a:lnTo>
                  <a:lnTo>
                    <a:pt x="4355" y="671"/>
                  </a:lnTo>
                  <a:cubicBezTo>
                    <a:pt x="4342" y="672"/>
                    <a:pt x="4329" y="670"/>
                    <a:pt x="4318" y="663"/>
                  </a:cubicBezTo>
                  <a:lnTo>
                    <a:pt x="4313" y="661"/>
                  </a:lnTo>
                  <a:lnTo>
                    <a:pt x="4309" y="658"/>
                  </a:lnTo>
                  <a:lnTo>
                    <a:pt x="4340" y="666"/>
                  </a:lnTo>
                  <a:lnTo>
                    <a:pt x="4335" y="666"/>
                  </a:lnTo>
                  <a:lnTo>
                    <a:pt x="4324" y="666"/>
                  </a:lnTo>
                  <a:lnTo>
                    <a:pt x="4319" y="666"/>
                  </a:lnTo>
                  <a:cubicBezTo>
                    <a:pt x="4314" y="665"/>
                    <a:pt x="4310" y="664"/>
                    <a:pt x="4305" y="663"/>
                  </a:cubicBezTo>
                  <a:lnTo>
                    <a:pt x="4301" y="661"/>
                  </a:lnTo>
                  <a:cubicBezTo>
                    <a:pt x="4290" y="658"/>
                    <a:pt x="4281" y="652"/>
                    <a:pt x="4273" y="643"/>
                  </a:cubicBezTo>
                  <a:lnTo>
                    <a:pt x="4269" y="638"/>
                  </a:lnTo>
                  <a:lnTo>
                    <a:pt x="4276" y="645"/>
                  </a:lnTo>
                  <a:lnTo>
                    <a:pt x="4271" y="641"/>
                  </a:lnTo>
                  <a:lnTo>
                    <a:pt x="4347" y="645"/>
                  </a:lnTo>
                  <a:lnTo>
                    <a:pt x="4342" y="648"/>
                  </a:lnTo>
                  <a:lnTo>
                    <a:pt x="4352" y="640"/>
                  </a:lnTo>
                  <a:lnTo>
                    <a:pt x="4347" y="645"/>
                  </a:lnTo>
                  <a:cubicBezTo>
                    <a:pt x="4338" y="654"/>
                    <a:pt x="4325" y="661"/>
                    <a:pt x="4312" y="663"/>
                  </a:cubicBezTo>
                  <a:lnTo>
                    <a:pt x="4299" y="665"/>
                  </a:lnTo>
                  <a:lnTo>
                    <a:pt x="4290" y="666"/>
                  </a:lnTo>
                  <a:lnTo>
                    <a:pt x="4306" y="662"/>
                  </a:lnTo>
                  <a:lnTo>
                    <a:pt x="4301" y="663"/>
                  </a:lnTo>
                  <a:lnTo>
                    <a:pt x="4284" y="671"/>
                  </a:lnTo>
                  <a:lnTo>
                    <a:pt x="4274" y="674"/>
                  </a:lnTo>
                  <a:cubicBezTo>
                    <a:pt x="4269" y="676"/>
                    <a:pt x="4264" y="677"/>
                    <a:pt x="4258" y="677"/>
                  </a:cubicBezTo>
                  <a:lnTo>
                    <a:pt x="4249" y="677"/>
                  </a:lnTo>
                  <a:lnTo>
                    <a:pt x="4265" y="674"/>
                  </a:lnTo>
                  <a:lnTo>
                    <a:pt x="4249" y="679"/>
                  </a:lnTo>
                  <a:lnTo>
                    <a:pt x="4240" y="681"/>
                  </a:lnTo>
                  <a:cubicBezTo>
                    <a:pt x="4225" y="684"/>
                    <a:pt x="4209" y="682"/>
                    <a:pt x="4195" y="674"/>
                  </a:cubicBezTo>
                  <a:lnTo>
                    <a:pt x="4196" y="674"/>
                  </a:lnTo>
                  <a:lnTo>
                    <a:pt x="4191" y="672"/>
                  </a:lnTo>
                  <a:lnTo>
                    <a:pt x="4254" y="666"/>
                  </a:lnTo>
                  <a:lnTo>
                    <a:pt x="4255" y="665"/>
                  </a:lnTo>
                  <a:lnTo>
                    <a:pt x="4250" y="669"/>
                  </a:lnTo>
                  <a:cubicBezTo>
                    <a:pt x="4239" y="680"/>
                    <a:pt x="4224" y="685"/>
                    <a:pt x="4208" y="685"/>
                  </a:cubicBezTo>
                  <a:lnTo>
                    <a:pt x="4203" y="685"/>
                  </a:lnTo>
                  <a:cubicBezTo>
                    <a:pt x="4196" y="685"/>
                    <a:pt x="4189" y="684"/>
                    <a:pt x="4183" y="682"/>
                  </a:cubicBezTo>
                  <a:lnTo>
                    <a:pt x="4179" y="681"/>
                  </a:lnTo>
                  <a:lnTo>
                    <a:pt x="4164" y="676"/>
                  </a:lnTo>
                  <a:lnTo>
                    <a:pt x="4157" y="673"/>
                  </a:lnTo>
                  <a:lnTo>
                    <a:pt x="4141" y="667"/>
                  </a:lnTo>
                  <a:lnTo>
                    <a:pt x="4132" y="662"/>
                  </a:lnTo>
                  <a:lnTo>
                    <a:pt x="4148" y="668"/>
                  </a:lnTo>
                  <a:lnTo>
                    <a:pt x="4139" y="666"/>
                  </a:lnTo>
                  <a:lnTo>
                    <a:pt x="4134" y="665"/>
                  </a:lnTo>
                  <a:cubicBezTo>
                    <a:pt x="4129" y="664"/>
                    <a:pt x="4125" y="662"/>
                    <a:pt x="4120" y="660"/>
                  </a:cubicBezTo>
                  <a:lnTo>
                    <a:pt x="4116" y="658"/>
                  </a:lnTo>
                  <a:cubicBezTo>
                    <a:pt x="4105" y="653"/>
                    <a:pt x="4095" y="645"/>
                    <a:pt x="4088" y="635"/>
                  </a:cubicBezTo>
                  <a:lnTo>
                    <a:pt x="4087" y="632"/>
                  </a:lnTo>
                  <a:lnTo>
                    <a:pt x="4082" y="625"/>
                  </a:lnTo>
                  <a:lnTo>
                    <a:pt x="4140" y="650"/>
                  </a:lnTo>
                  <a:lnTo>
                    <a:pt x="4141" y="650"/>
                  </a:lnTo>
                  <a:lnTo>
                    <a:pt x="4136" y="651"/>
                  </a:lnTo>
                  <a:cubicBezTo>
                    <a:pt x="4116" y="655"/>
                    <a:pt x="4095" y="649"/>
                    <a:pt x="4080" y="636"/>
                  </a:cubicBezTo>
                  <a:lnTo>
                    <a:pt x="4076" y="632"/>
                  </a:lnTo>
                  <a:lnTo>
                    <a:pt x="4071" y="627"/>
                  </a:lnTo>
                  <a:lnTo>
                    <a:pt x="4093" y="640"/>
                  </a:lnTo>
                  <a:lnTo>
                    <a:pt x="4096" y="641"/>
                  </a:lnTo>
                  <a:lnTo>
                    <a:pt x="4091" y="640"/>
                  </a:lnTo>
                  <a:cubicBezTo>
                    <a:pt x="4084" y="638"/>
                    <a:pt x="4077" y="635"/>
                    <a:pt x="4071" y="632"/>
                  </a:cubicBezTo>
                  <a:lnTo>
                    <a:pt x="4062" y="626"/>
                  </a:lnTo>
                  <a:lnTo>
                    <a:pt x="4082" y="634"/>
                  </a:lnTo>
                  <a:lnTo>
                    <a:pt x="4070" y="631"/>
                  </a:lnTo>
                  <a:lnTo>
                    <a:pt x="4065" y="630"/>
                  </a:lnTo>
                  <a:cubicBezTo>
                    <a:pt x="4056" y="627"/>
                    <a:pt x="4047" y="621"/>
                    <a:pt x="4040" y="614"/>
                  </a:cubicBezTo>
                  <a:lnTo>
                    <a:pt x="4033" y="607"/>
                  </a:lnTo>
                  <a:lnTo>
                    <a:pt x="4028" y="602"/>
                  </a:lnTo>
                  <a:lnTo>
                    <a:pt x="4045" y="615"/>
                  </a:lnTo>
                  <a:lnTo>
                    <a:pt x="4043" y="614"/>
                  </a:lnTo>
                  <a:lnTo>
                    <a:pt x="4038" y="611"/>
                  </a:lnTo>
                  <a:cubicBezTo>
                    <a:pt x="4031" y="608"/>
                    <a:pt x="4024" y="603"/>
                    <a:pt x="4019" y="597"/>
                  </a:cubicBezTo>
                  <a:lnTo>
                    <a:pt x="4015" y="592"/>
                  </a:lnTo>
                  <a:lnTo>
                    <a:pt x="4013" y="590"/>
                  </a:lnTo>
                  <a:lnTo>
                    <a:pt x="4003" y="581"/>
                  </a:lnTo>
                  <a:lnTo>
                    <a:pt x="4024" y="594"/>
                  </a:lnTo>
                  <a:lnTo>
                    <a:pt x="4015" y="591"/>
                  </a:lnTo>
                  <a:lnTo>
                    <a:pt x="4057" y="592"/>
                  </a:lnTo>
                  <a:lnTo>
                    <a:pt x="4054" y="593"/>
                  </a:lnTo>
                  <a:lnTo>
                    <a:pt x="4049" y="595"/>
                  </a:lnTo>
                  <a:cubicBezTo>
                    <a:pt x="4029" y="602"/>
                    <a:pt x="4006" y="598"/>
                    <a:pt x="3989" y="584"/>
                  </a:cubicBezTo>
                  <a:lnTo>
                    <a:pt x="3981" y="578"/>
                  </a:lnTo>
                  <a:lnTo>
                    <a:pt x="3977" y="574"/>
                  </a:lnTo>
                  <a:lnTo>
                    <a:pt x="4013" y="590"/>
                  </a:lnTo>
                  <a:lnTo>
                    <a:pt x="4003" y="589"/>
                  </a:lnTo>
                  <a:lnTo>
                    <a:pt x="4023" y="588"/>
                  </a:lnTo>
                  <a:lnTo>
                    <a:pt x="4014" y="590"/>
                  </a:lnTo>
                  <a:cubicBezTo>
                    <a:pt x="4007" y="591"/>
                    <a:pt x="4000" y="591"/>
                    <a:pt x="3994" y="591"/>
                  </a:cubicBezTo>
                  <a:lnTo>
                    <a:pt x="3984" y="590"/>
                  </a:lnTo>
                  <a:lnTo>
                    <a:pt x="4026" y="579"/>
                  </a:lnTo>
                  <a:lnTo>
                    <a:pt x="4015" y="586"/>
                  </a:lnTo>
                  <a:lnTo>
                    <a:pt x="4010" y="589"/>
                  </a:lnTo>
                  <a:cubicBezTo>
                    <a:pt x="3999" y="594"/>
                    <a:pt x="3987" y="596"/>
                    <a:pt x="3974" y="595"/>
                  </a:cubicBezTo>
                  <a:lnTo>
                    <a:pt x="3970" y="595"/>
                  </a:lnTo>
                  <a:cubicBezTo>
                    <a:pt x="3965" y="594"/>
                    <a:pt x="3961" y="593"/>
                    <a:pt x="3957" y="592"/>
                  </a:cubicBezTo>
                  <a:lnTo>
                    <a:pt x="3952" y="590"/>
                  </a:lnTo>
                  <a:lnTo>
                    <a:pt x="3969" y="593"/>
                  </a:lnTo>
                  <a:lnTo>
                    <a:pt x="3960" y="593"/>
                  </a:lnTo>
                  <a:cubicBezTo>
                    <a:pt x="3948" y="592"/>
                    <a:pt x="3937" y="589"/>
                    <a:pt x="3927" y="582"/>
                  </a:cubicBezTo>
                  <a:lnTo>
                    <a:pt x="3930" y="583"/>
                  </a:lnTo>
                  <a:lnTo>
                    <a:pt x="3925" y="581"/>
                  </a:lnTo>
                  <a:lnTo>
                    <a:pt x="3961" y="587"/>
                  </a:lnTo>
                  <a:lnTo>
                    <a:pt x="3956" y="588"/>
                  </a:lnTo>
                  <a:lnTo>
                    <a:pt x="3967" y="585"/>
                  </a:lnTo>
                  <a:lnTo>
                    <a:pt x="3958" y="588"/>
                  </a:lnTo>
                  <a:lnTo>
                    <a:pt x="3953" y="589"/>
                  </a:lnTo>
                  <a:cubicBezTo>
                    <a:pt x="3947" y="590"/>
                    <a:pt x="3940" y="591"/>
                    <a:pt x="3933" y="590"/>
                  </a:cubicBezTo>
                  <a:lnTo>
                    <a:pt x="3928" y="590"/>
                  </a:lnTo>
                  <a:cubicBezTo>
                    <a:pt x="3916" y="588"/>
                    <a:pt x="3905" y="584"/>
                    <a:pt x="3895" y="576"/>
                  </a:cubicBezTo>
                  <a:lnTo>
                    <a:pt x="3887" y="570"/>
                  </a:lnTo>
                  <a:lnTo>
                    <a:pt x="3886" y="568"/>
                  </a:lnTo>
                  <a:lnTo>
                    <a:pt x="3877" y="561"/>
                  </a:lnTo>
                  <a:lnTo>
                    <a:pt x="3892" y="570"/>
                  </a:lnTo>
                  <a:lnTo>
                    <a:pt x="3887" y="568"/>
                  </a:lnTo>
                  <a:lnTo>
                    <a:pt x="3897" y="571"/>
                  </a:lnTo>
                  <a:lnTo>
                    <a:pt x="3893" y="570"/>
                  </a:lnTo>
                  <a:lnTo>
                    <a:pt x="3935" y="565"/>
                  </a:lnTo>
                  <a:lnTo>
                    <a:pt x="3937" y="564"/>
                  </a:lnTo>
                  <a:lnTo>
                    <a:pt x="3932" y="567"/>
                  </a:lnTo>
                  <a:cubicBezTo>
                    <a:pt x="3922" y="574"/>
                    <a:pt x="3910" y="577"/>
                    <a:pt x="3897" y="577"/>
                  </a:cubicBezTo>
                  <a:lnTo>
                    <a:pt x="3887" y="577"/>
                  </a:lnTo>
                  <a:cubicBezTo>
                    <a:pt x="3875" y="577"/>
                    <a:pt x="3862" y="574"/>
                    <a:pt x="3852" y="567"/>
                  </a:cubicBezTo>
                  <a:lnTo>
                    <a:pt x="3854" y="568"/>
                  </a:lnTo>
                  <a:lnTo>
                    <a:pt x="3849" y="565"/>
                  </a:lnTo>
                  <a:lnTo>
                    <a:pt x="3904" y="566"/>
                  </a:lnTo>
                  <a:lnTo>
                    <a:pt x="3906" y="565"/>
                  </a:lnTo>
                  <a:lnTo>
                    <a:pt x="3901" y="568"/>
                  </a:lnTo>
                  <a:cubicBezTo>
                    <a:pt x="3890" y="574"/>
                    <a:pt x="3878" y="578"/>
                    <a:pt x="3865" y="577"/>
                  </a:cubicBezTo>
                  <a:lnTo>
                    <a:pt x="3856" y="576"/>
                  </a:lnTo>
                  <a:lnTo>
                    <a:pt x="3872" y="575"/>
                  </a:lnTo>
                  <a:lnTo>
                    <a:pt x="3867" y="576"/>
                  </a:lnTo>
                  <a:cubicBezTo>
                    <a:pt x="3863" y="577"/>
                    <a:pt x="3859" y="577"/>
                    <a:pt x="3854" y="577"/>
                  </a:cubicBezTo>
                  <a:lnTo>
                    <a:pt x="3850" y="577"/>
                  </a:lnTo>
                  <a:cubicBezTo>
                    <a:pt x="3840" y="577"/>
                    <a:pt x="3830" y="575"/>
                    <a:pt x="3821" y="571"/>
                  </a:cubicBezTo>
                  <a:lnTo>
                    <a:pt x="3809" y="564"/>
                  </a:lnTo>
                  <a:lnTo>
                    <a:pt x="3805" y="561"/>
                  </a:lnTo>
                  <a:lnTo>
                    <a:pt x="3847" y="572"/>
                  </a:lnTo>
                  <a:lnTo>
                    <a:pt x="3838" y="573"/>
                  </a:lnTo>
                  <a:lnTo>
                    <a:pt x="3853" y="569"/>
                  </a:lnTo>
                  <a:lnTo>
                    <a:pt x="3838" y="574"/>
                  </a:lnTo>
                  <a:lnTo>
                    <a:pt x="3828" y="577"/>
                  </a:lnTo>
                  <a:cubicBezTo>
                    <a:pt x="3823" y="578"/>
                    <a:pt x="3817" y="579"/>
                    <a:pt x="3812" y="579"/>
                  </a:cubicBezTo>
                  <a:lnTo>
                    <a:pt x="3802" y="579"/>
                  </a:lnTo>
                  <a:lnTo>
                    <a:pt x="3823" y="576"/>
                  </a:lnTo>
                  <a:lnTo>
                    <a:pt x="3814" y="579"/>
                  </a:lnTo>
                  <a:lnTo>
                    <a:pt x="3826" y="573"/>
                  </a:lnTo>
                  <a:lnTo>
                    <a:pt x="3816" y="579"/>
                  </a:lnTo>
                  <a:lnTo>
                    <a:pt x="3829" y="569"/>
                  </a:lnTo>
                  <a:lnTo>
                    <a:pt x="3824" y="574"/>
                  </a:lnTo>
                  <a:cubicBezTo>
                    <a:pt x="3821" y="577"/>
                    <a:pt x="3818" y="579"/>
                    <a:pt x="3814" y="582"/>
                  </a:cubicBezTo>
                  <a:lnTo>
                    <a:pt x="3810" y="585"/>
                  </a:lnTo>
                  <a:cubicBezTo>
                    <a:pt x="3792" y="596"/>
                    <a:pt x="3770" y="599"/>
                    <a:pt x="3751" y="591"/>
                  </a:cubicBezTo>
                  <a:lnTo>
                    <a:pt x="3748" y="590"/>
                  </a:lnTo>
                  <a:cubicBezTo>
                    <a:pt x="3738" y="586"/>
                    <a:pt x="3729" y="579"/>
                    <a:pt x="3722" y="570"/>
                  </a:cubicBezTo>
                  <a:lnTo>
                    <a:pt x="3720" y="568"/>
                  </a:lnTo>
                  <a:lnTo>
                    <a:pt x="3730" y="578"/>
                  </a:lnTo>
                  <a:lnTo>
                    <a:pt x="3725" y="574"/>
                  </a:lnTo>
                  <a:lnTo>
                    <a:pt x="3800" y="577"/>
                  </a:lnTo>
                  <a:lnTo>
                    <a:pt x="3800" y="577"/>
                  </a:lnTo>
                  <a:lnTo>
                    <a:pt x="3795" y="581"/>
                  </a:lnTo>
                  <a:cubicBezTo>
                    <a:pt x="3792" y="583"/>
                    <a:pt x="3789" y="586"/>
                    <a:pt x="3785" y="588"/>
                  </a:cubicBezTo>
                  <a:lnTo>
                    <a:pt x="3776" y="593"/>
                  </a:lnTo>
                  <a:lnTo>
                    <a:pt x="3799" y="572"/>
                  </a:lnTo>
                  <a:lnTo>
                    <a:pt x="3794" y="579"/>
                  </a:lnTo>
                  <a:cubicBezTo>
                    <a:pt x="3792" y="582"/>
                    <a:pt x="3789" y="585"/>
                    <a:pt x="3787" y="588"/>
                  </a:cubicBezTo>
                  <a:lnTo>
                    <a:pt x="3782" y="592"/>
                  </a:lnTo>
                  <a:cubicBezTo>
                    <a:pt x="3763" y="612"/>
                    <a:pt x="3733" y="617"/>
                    <a:pt x="3708" y="604"/>
                  </a:cubicBezTo>
                  <a:lnTo>
                    <a:pt x="3703" y="602"/>
                  </a:lnTo>
                  <a:cubicBezTo>
                    <a:pt x="3698" y="599"/>
                    <a:pt x="3694" y="596"/>
                    <a:pt x="3689" y="592"/>
                  </a:cubicBezTo>
                  <a:lnTo>
                    <a:pt x="3685" y="588"/>
                  </a:lnTo>
                  <a:lnTo>
                    <a:pt x="3721" y="604"/>
                  </a:lnTo>
                  <a:lnTo>
                    <a:pt x="3711" y="603"/>
                  </a:lnTo>
                  <a:lnTo>
                    <a:pt x="3734" y="601"/>
                  </a:lnTo>
                  <a:lnTo>
                    <a:pt x="3725" y="604"/>
                  </a:lnTo>
                  <a:cubicBezTo>
                    <a:pt x="3719" y="605"/>
                    <a:pt x="3714" y="606"/>
                    <a:pt x="3708" y="606"/>
                  </a:cubicBezTo>
                  <a:lnTo>
                    <a:pt x="3704" y="606"/>
                  </a:lnTo>
                  <a:lnTo>
                    <a:pt x="3717" y="605"/>
                  </a:lnTo>
                  <a:lnTo>
                    <a:pt x="3712" y="606"/>
                  </a:lnTo>
                  <a:lnTo>
                    <a:pt x="3753" y="578"/>
                  </a:lnTo>
                  <a:lnTo>
                    <a:pt x="3745" y="589"/>
                  </a:lnTo>
                  <a:lnTo>
                    <a:pt x="3740" y="595"/>
                  </a:lnTo>
                  <a:cubicBezTo>
                    <a:pt x="3728" y="611"/>
                    <a:pt x="3709" y="620"/>
                    <a:pt x="3689" y="620"/>
                  </a:cubicBezTo>
                  <a:lnTo>
                    <a:pt x="3685" y="620"/>
                  </a:lnTo>
                  <a:cubicBezTo>
                    <a:pt x="3679" y="620"/>
                    <a:pt x="3673" y="620"/>
                    <a:pt x="3667" y="618"/>
                  </a:cubicBezTo>
                  <a:lnTo>
                    <a:pt x="3669" y="618"/>
                  </a:lnTo>
                  <a:lnTo>
                    <a:pt x="3660" y="617"/>
                  </a:lnTo>
                  <a:lnTo>
                    <a:pt x="3696" y="612"/>
                  </a:lnTo>
                  <a:lnTo>
                    <a:pt x="3686" y="616"/>
                  </a:lnTo>
                  <a:lnTo>
                    <a:pt x="3677" y="620"/>
                  </a:lnTo>
                  <a:lnTo>
                    <a:pt x="3667" y="624"/>
                  </a:lnTo>
                  <a:lnTo>
                    <a:pt x="3658" y="628"/>
                  </a:lnTo>
                  <a:cubicBezTo>
                    <a:pt x="3648" y="633"/>
                    <a:pt x="3637" y="634"/>
                    <a:pt x="3626" y="633"/>
                  </a:cubicBezTo>
                  <a:lnTo>
                    <a:pt x="3628" y="633"/>
                  </a:lnTo>
                  <a:lnTo>
                    <a:pt x="3623" y="633"/>
                  </a:lnTo>
                  <a:lnTo>
                    <a:pt x="3669" y="614"/>
                  </a:lnTo>
                  <a:lnTo>
                    <a:pt x="3664" y="619"/>
                  </a:lnTo>
                  <a:lnTo>
                    <a:pt x="3660" y="623"/>
                  </a:lnTo>
                  <a:cubicBezTo>
                    <a:pt x="3648" y="635"/>
                    <a:pt x="3631" y="642"/>
                    <a:pt x="3614" y="642"/>
                  </a:cubicBezTo>
                  <a:lnTo>
                    <a:pt x="3602" y="642"/>
                  </a:lnTo>
                  <a:lnTo>
                    <a:pt x="3598" y="641"/>
                  </a:lnTo>
                  <a:lnTo>
                    <a:pt x="3635" y="634"/>
                  </a:lnTo>
                  <a:lnTo>
                    <a:pt x="3625" y="639"/>
                  </a:lnTo>
                  <a:lnTo>
                    <a:pt x="3648" y="619"/>
                  </a:lnTo>
                  <a:lnTo>
                    <a:pt x="3638" y="632"/>
                  </a:lnTo>
                  <a:lnTo>
                    <a:pt x="3633" y="638"/>
                  </a:lnTo>
                  <a:cubicBezTo>
                    <a:pt x="3626" y="646"/>
                    <a:pt x="3617" y="652"/>
                    <a:pt x="3606" y="655"/>
                  </a:cubicBezTo>
                  <a:lnTo>
                    <a:pt x="3602" y="657"/>
                  </a:lnTo>
                  <a:cubicBezTo>
                    <a:pt x="3595" y="659"/>
                    <a:pt x="3588" y="660"/>
                    <a:pt x="3581" y="660"/>
                  </a:cubicBezTo>
                  <a:lnTo>
                    <a:pt x="3580" y="660"/>
                  </a:lnTo>
                  <a:lnTo>
                    <a:pt x="3567" y="660"/>
                  </a:lnTo>
                  <a:lnTo>
                    <a:pt x="3569" y="660"/>
                  </a:lnTo>
                  <a:lnTo>
                    <a:pt x="3564" y="661"/>
                  </a:lnTo>
                  <a:lnTo>
                    <a:pt x="3604" y="641"/>
                  </a:lnTo>
                  <a:lnTo>
                    <a:pt x="3599" y="645"/>
                  </a:lnTo>
                  <a:lnTo>
                    <a:pt x="3590" y="658"/>
                  </a:lnTo>
                  <a:cubicBezTo>
                    <a:pt x="3587" y="661"/>
                    <a:pt x="3584" y="665"/>
                    <a:pt x="3580" y="668"/>
                  </a:cubicBezTo>
                  <a:lnTo>
                    <a:pt x="3571" y="676"/>
                  </a:lnTo>
                  <a:lnTo>
                    <a:pt x="3579" y="667"/>
                  </a:lnTo>
                  <a:lnTo>
                    <a:pt x="3575" y="673"/>
                  </a:lnTo>
                  <a:cubicBezTo>
                    <a:pt x="3571" y="678"/>
                    <a:pt x="3566" y="682"/>
                    <a:pt x="3562" y="685"/>
                  </a:cubicBezTo>
                  <a:lnTo>
                    <a:pt x="3557" y="688"/>
                  </a:lnTo>
                  <a:cubicBezTo>
                    <a:pt x="3544" y="697"/>
                    <a:pt x="3528" y="701"/>
                    <a:pt x="3513" y="700"/>
                  </a:cubicBezTo>
                  <a:lnTo>
                    <a:pt x="3503" y="698"/>
                  </a:lnTo>
                  <a:lnTo>
                    <a:pt x="3498" y="697"/>
                  </a:lnTo>
                  <a:lnTo>
                    <a:pt x="3533" y="695"/>
                  </a:lnTo>
                  <a:lnTo>
                    <a:pt x="3523" y="698"/>
                  </a:lnTo>
                  <a:lnTo>
                    <a:pt x="3546" y="683"/>
                  </a:lnTo>
                  <a:lnTo>
                    <a:pt x="3539" y="690"/>
                  </a:lnTo>
                  <a:lnTo>
                    <a:pt x="3534" y="694"/>
                  </a:lnTo>
                  <a:cubicBezTo>
                    <a:pt x="3529" y="699"/>
                    <a:pt x="3523" y="703"/>
                    <a:pt x="3517" y="705"/>
                  </a:cubicBezTo>
                  <a:lnTo>
                    <a:pt x="3499" y="712"/>
                  </a:lnTo>
                  <a:lnTo>
                    <a:pt x="3489" y="715"/>
                  </a:lnTo>
                  <a:cubicBezTo>
                    <a:pt x="3472" y="720"/>
                    <a:pt x="3453" y="716"/>
                    <a:pt x="3437" y="706"/>
                  </a:cubicBezTo>
                  <a:lnTo>
                    <a:pt x="3436" y="705"/>
                  </a:lnTo>
                  <a:lnTo>
                    <a:pt x="3431" y="702"/>
                  </a:lnTo>
                  <a:lnTo>
                    <a:pt x="3483" y="708"/>
                  </a:lnTo>
                  <a:lnTo>
                    <a:pt x="3473" y="711"/>
                  </a:lnTo>
                  <a:lnTo>
                    <a:pt x="3504" y="690"/>
                  </a:lnTo>
                  <a:lnTo>
                    <a:pt x="3495" y="701"/>
                  </a:lnTo>
                  <a:lnTo>
                    <a:pt x="3490" y="706"/>
                  </a:lnTo>
                  <a:cubicBezTo>
                    <a:pt x="3474" y="721"/>
                    <a:pt x="3452" y="728"/>
                    <a:pt x="3431" y="723"/>
                  </a:cubicBezTo>
                  <a:lnTo>
                    <a:pt x="3420" y="720"/>
                  </a:lnTo>
                  <a:lnTo>
                    <a:pt x="3415" y="719"/>
                  </a:lnTo>
                  <a:lnTo>
                    <a:pt x="3464" y="715"/>
                  </a:lnTo>
                  <a:lnTo>
                    <a:pt x="3466" y="714"/>
                  </a:lnTo>
                  <a:lnTo>
                    <a:pt x="3461" y="717"/>
                  </a:lnTo>
                  <a:cubicBezTo>
                    <a:pt x="3459" y="718"/>
                    <a:pt x="3456" y="720"/>
                    <a:pt x="3453" y="721"/>
                  </a:cubicBezTo>
                  <a:lnTo>
                    <a:pt x="3444" y="726"/>
                  </a:lnTo>
                  <a:cubicBezTo>
                    <a:pt x="3431" y="732"/>
                    <a:pt x="3416" y="734"/>
                    <a:pt x="3403" y="730"/>
                  </a:cubicBezTo>
                  <a:lnTo>
                    <a:pt x="3399" y="730"/>
                  </a:lnTo>
                  <a:lnTo>
                    <a:pt x="3394" y="729"/>
                  </a:lnTo>
                  <a:lnTo>
                    <a:pt x="3427" y="727"/>
                  </a:lnTo>
                  <a:lnTo>
                    <a:pt x="3426" y="727"/>
                  </a:lnTo>
                  <a:lnTo>
                    <a:pt x="3421" y="729"/>
                  </a:lnTo>
                  <a:cubicBezTo>
                    <a:pt x="3414" y="732"/>
                    <a:pt x="3406" y="733"/>
                    <a:pt x="3397" y="733"/>
                  </a:cubicBezTo>
                  <a:lnTo>
                    <a:pt x="3393" y="733"/>
                  </a:lnTo>
                  <a:lnTo>
                    <a:pt x="3406" y="732"/>
                  </a:lnTo>
                  <a:lnTo>
                    <a:pt x="3401" y="733"/>
                  </a:lnTo>
                  <a:lnTo>
                    <a:pt x="3441" y="707"/>
                  </a:lnTo>
                  <a:lnTo>
                    <a:pt x="3436" y="714"/>
                  </a:lnTo>
                  <a:lnTo>
                    <a:pt x="3431" y="721"/>
                  </a:lnTo>
                  <a:cubicBezTo>
                    <a:pt x="3425" y="729"/>
                    <a:pt x="3418" y="735"/>
                    <a:pt x="3410" y="740"/>
                  </a:cubicBezTo>
                  <a:lnTo>
                    <a:pt x="3405" y="742"/>
                  </a:lnTo>
                  <a:cubicBezTo>
                    <a:pt x="3402" y="744"/>
                    <a:pt x="3398" y="746"/>
                    <a:pt x="3394" y="747"/>
                  </a:cubicBezTo>
                  <a:lnTo>
                    <a:pt x="3392" y="748"/>
                  </a:lnTo>
                  <a:lnTo>
                    <a:pt x="3385" y="750"/>
                  </a:lnTo>
                  <a:lnTo>
                    <a:pt x="3375" y="754"/>
                  </a:lnTo>
                  <a:cubicBezTo>
                    <a:pt x="3367" y="758"/>
                    <a:pt x="3359" y="759"/>
                    <a:pt x="3350" y="759"/>
                  </a:cubicBezTo>
                  <a:lnTo>
                    <a:pt x="3346" y="759"/>
                  </a:lnTo>
                  <a:lnTo>
                    <a:pt x="3359" y="758"/>
                  </a:lnTo>
                  <a:lnTo>
                    <a:pt x="3354" y="759"/>
                  </a:lnTo>
                  <a:lnTo>
                    <a:pt x="3380" y="747"/>
                  </a:lnTo>
                  <a:lnTo>
                    <a:pt x="3379" y="748"/>
                  </a:lnTo>
                  <a:lnTo>
                    <a:pt x="3374" y="752"/>
                  </a:lnTo>
                  <a:cubicBezTo>
                    <a:pt x="3372" y="754"/>
                    <a:pt x="3369" y="757"/>
                    <a:pt x="3366" y="759"/>
                  </a:cubicBezTo>
                  <a:lnTo>
                    <a:pt x="3356" y="765"/>
                  </a:lnTo>
                  <a:cubicBezTo>
                    <a:pt x="3354" y="766"/>
                    <a:pt x="3351" y="768"/>
                    <a:pt x="3348" y="769"/>
                  </a:cubicBezTo>
                  <a:lnTo>
                    <a:pt x="3339" y="773"/>
                  </a:lnTo>
                  <a:cubicBezTo>
                    <a:pt x="3325" y="779"/>
                    <a:pt x="3309" y="780"/>
                    <a:pt x="3294" y="775"/>
                  </a:cubicBezTo>
                  <a:lnTo>
                    <a:pt x="3280" y="771"/>
                  </a:lnTo>
                  <a:lnTo>
                    <a:pt x="3275" y="769"/>
                  </a:lnTo>
                  <a:lnTo>
                    <a:pt x="3291" y="773"/>
                  </a:lnTo>
                  <a:lnTo>
                    <a:pt x="3287" y="773"/>
                  </a:lnTo>
                  <a:lnTo>
                    <a:pt x="3329" y="762"/>
                  </a:lnTo>
                  <a:lnTo>
                    <a:pt x="3329" y="762"/>
                  </a:lnTo>
                  <a:lnTo>
                    <a:pt x="3321" y="769"/>
                  </a:lnTo>
                  <a:lnTo>
                    <a:pt x="3311" y="775"/>
                  </a:lnTo>
                  <a:cubicBezTo>
                    <a:pt x="3304" y="780"/>
                    <a:pt x="3296" y="783"/>
                    <a:pt x="3288" y="785"/>
                  </a:cubicBezTo>
                  <a:lnTo>
                    <a:pt x="3279" y="787"/>
                  </a:lnTo>
                  <a:lnTo>
                    <a:pt x="3301" y="778"/>
                  </a:lnTo>
                  <a:lnTo>
                    <a:pt x="3290" y="785"/>
                  </a:lnTo>
                  <a:lnTo>
                    <a:pt x="3285" y="787"/>
                  </a:lnTo>
                  <a:cubicBezTo>
                    <a:pt x="3278" y="791"/>
                    <a:pt x="3271" y="793"/>
                    <a:pt x="3263" y="794"/>
                  </a:cubicBezTo>
                  <a:lnTo>
                    <a:pt x="3254" y="795"/>
                  </a:lnTo>
                  <a:lnTo>
                    <a:pt x="3280" y="786"/>
                  </a:lnTo>
                  <a:lnTo>
                    <a:pt x="3281" y="784"/>
                  </a:lnTo>
                  <a:lnTo>
                    <a:pt x="3270" y="793"/>
                  </a:lnTo>
                  <a:lnTo>
                    <a:pt x="3259" y="799"/>
                  </a:lnTo>
                  <a:lnTo>
                    <a:pt x="3260" y="798"/>
                  </a:lnTo>
                  <a:lnTo>
                    <a:pt x="3255" y="801"/>
                  </a:lnTo>
                  <a:lnTo>
                    <a:pt x="3275" y="779"/>
                  </a:lnTo>
                  <a:lnTo>
                    <a:pt x="3268" y="791"/>
                  </a:lnTo>
                  <a:lnTo>
                    <a:pt x="3263" y="799"/>
                  </a:lnTo>
                  <a:cubicBezTo>
                    <a:pt x="3257" y="809"/>
                    <a:pt x="3250" y="816"/>
                    <a:pt x="3240" y="821"/>
                  </a:cubicBezTo>
                  <a:lnTo>
                    <a:pt x="3236" y="824"/>
                  </a:lnTo>
                  <a:cubicBezTo>
                    <a:pt x="3228" y="828"/>
                    <a:pt x="3220" y="831"/>
                    <a:pt x="3211" y="832"/>
                  </a:cubicBezTo>
                  <a:lnTo>
                    <a:pt x="3206" y="832"/>
                  </a:lnTo>
                  <a:lnTo>
                    <a:pt x="3231" y="824"/>
                  </a:lnTo>
                  <a:lnTo>
                    <a:pt x="3226" y="827"/>
                  </a:lnTo>
                  <a:cubicBezTo>
                    <a:pt x="3223" y="829"/>
                    <a:pt x="3219" y="830"/>
                    <a:pt x="3215" y="832"/>
                  </a:cubicBezTo>
                  <a:lnTo>
                    <a:pt x="3211" y="833"/>
                  </a:lnTo>
                  <a:cubicBezTo>
                    <a:pt x="3198" y="837"/>
                    <a:pt x="3185" y="838"/>
                    <a:pt x="3172" y="834"/>
                  </a:cubicBezTo>
                  <a:lnTo>
                    <a:pt x="3172" y="833"/>
                  </a:lnTo>
                  <a:lnTo>
                    <a:pt x="3167" y="832"/>
                  </a:lnTo>
                  <a:lnTo>
                    <a:pt x="3224" y="818"/>
                  </a:lnTo>
                  <a:lnTo>
                    <a:pt x="3221" y="820"/>
                  </a:lnTo>
                  <a:lnTo>
                    <a:pt x="3217" y="824"/>
                  </a:lnTo>
                  <a:cubicBezTo>
                    <a:pt x="3205" y="836"/>
                    <a:pt x="3188" y="843"/>
                    <a:pt x="3171" y="843"/>
                  </a:cubicBezTo>
                  <a:lnTo>
                    <a:pt x="3167" y="843"/>
                  </a:lnTo>
                  <a:lnTo>
                    <a:pt x="3162" y="843"/>
                  </a:lnTo>
                  <a:lnTo>
                    <a:pt x="3194" y="834"/>
                  </a:lnTo>
                  <a:lnTo>
                    <a:pt x="3185" y="840"/>
                  </a:lnTo>
                  <a:cubicBezTo>
                    <a:pt x="3177" y="844"/>
                    <a:pt x="3168" y="847"/>
                    <a:pt x="3160" y="848"/>
                  </a:cubicBezTo>
                  <a:lnTo>
                    <a:pt x="3161" y="848"/>
                  </a:lnTo>
                  <a:lnTo>
                    <a:pt x="3156" y="849"/>
                  </a:lnTo>
                  <a:lnTo>
                    <a:pt x="3178" y="839"/>
                  </a:lnTo>
                  <a:lnTo>
                    <a:pt x="3178" y="839"/>
                  </a:lnTo>
                  <a:lnTo>
                    <a:pt x="3173" y="843"/>
                  </a:lnTo>
                  <a:cubicBezTo>
                    <a:pt x="3166" y="849"/>
                    <a:pt x="3157" y="853"/>
                    <a:pt x="3147" y="855"/>
                  </a:cubicBezTo>
                  <a:lnTo>
                    <a:pt x="3138" y="857"/>
                  </a:lnTo>
                  <a:lnTo>
                    <a:pt x="3149" y="853"/>
                  </a:lnTo>
                  <a:lnTo>
                    <a:pt x="3134" y="859"/>
                  </a:lnTo>
                  <a:lnTo>
                    <a:pt x="3125" y="862"/>
                  </a:lnTo>
                  <a:lnTo>
                    <a:pt x="3137" y="857"/>
                  </a:lnTo>
                  <a:lnTo>
                    <a:pt x="3130" y="861"/>
                  </a:lnTo>
                  <a:lnTo>
                    <a:pt x="3125" y="864"/>
                  </a:lnTo>
                  <a:cubicBezTo>
                    <a:pt x="3111" y="870"/>
                    <a:pt x="3096" y="872"/>
                    <a:pt x="3082" y="869"/>
                  </a:cubicBezTo>
                  <a:lnTo>
                    <a:pt x="3085" y="869"/>
                  </a:lnTo>
                  <a:lnTo>
                    <a:pt x="3080" y="869"/>
                  </a:lnTo>
                  <a:lnTo>
                    <a:pt x="3112" y="863"/>
                  </a:lnTo>
                  <a:lnTo>
                    <a:pt x="3115" y="862"/>
                  </a:lnTo>
                  <a:lnTo>
                    <a:pt x="3103" y="868"/>
                  </a:lnTo>
                  <a:lnTo>
                    <a:pt x="3094" y="872"/>
                  </a:lnTo>
                  <a:cubicBezTo>
                    <a:pt x="3082" y="878"/>
                    <a:pt x="3068" y="879"/>
                    <a:pt x="3055" y="877"/>
                  </a:cubicBezTo>
                  <a:lnTo>
                    <a:pt x="3050" y="876"/>
                  </a:lnTo>
                  <a:lnTo>
                    <a:pt x="3063" y="877"/>
                  </a:lnTo>
                  <a:lnTo>
                    <a:pt x="3058" y="877"/>
                  </a:lnTo>
                  <a:lnTo>
                    <a:pt x="3108" y="854"/>
                  </a:lnTo>
                  <a:lnTo>
                    <a:pt x="3103" y="860"/>
                  </a:lnTo>
                  <a:lnTo>
                    <a:pt x="3109" y="851"/>
                  </a:lnTo>
                  <a:lnTo>
                    <a:pt x="3107" y="854"/>
                  </a:lnTo>
                  <a:cubicBezTo>
                    <a:pt x="3103" y="861"/>
                    <a:pt x="3098" y="867"/>
                    <a:pt x="3091" y="872"/>
                  </a:cubicBezTo>
                  <a:lnTo>
                    <a:pt x="3089" y="874"/>
                  </a:lnTo>
                  <a:cubicBezTo>
                    <a:pt x="3070" y="889"/>
                    <a:pt x="3045" y="893"/>
                    <a:pt x="3023" y="883"/>
                  </a:cubicBezTo>
                  <a:lnTo>
                    <a:pt x="3018" y="881"/>
                  </a:lnTo>
                  <a:cubicBezTo>
                    <a:pt x="3013" y="879"/>
                    <a:pt x="3009" y="876"/>
                    <a:pt x="3004" y="872"/>
                  </a:cubicBezTo>
                  <a:lnTo>
                    <a:pt x="2999" y="868"/>
                  </a:lnTo>
                  <a:lnTo>
                    <a:pt x="3026" y="881"/>
                  </a:lnTo>
                  <a:lnTo>
                    <a:pt x="3017" y="879"/>
                  </a:lnTo>
                  <a:lnTo>
                    <a:pt x="3055" y="875"/>
                  </a:lnTo>
                  <a:lnTo>
                    <a:pt x="3045" y="879"/>
                  </a:lnTo>
                  <a:lnTo>
                    <a:pt x="3060" y="871"/>
                  </a:lnTo>
                  <a:lnTo>
                    <a:pt x="3051" y="878"/>
                  </a:lnTo>
                  <a:cubicBezTo>
                    <a:pt x="3047" y="881"/>
                    <a:pt x="3043" y="883"/>
                    <a:pt x="3039" y="885"/>
                  </a:cubicBezTo>
                  <a:lnTo>
                    <a:pt x="3029" y="890"/>
                  </a:lnTo>
                  <a:cubicBezTo>
                    <a:pt x="3021" y="894"/>
                    <a:pt x="3011" y="896"/>
                    <a:pt x="3002" y="896"/>
                  </a:cubicBezTo>
                  <a:lnTo>
                    <a:pt x="2992" y="896"/>
                  </a:lnTo>
                  <a:cubicBezTo>
                    <a:pt x="2978" y="896"/>
                    <a:pt x="2964" y="891"/>
                    <a:pt x="2953" y="882"/>
                  </a:cubicBezTo>
                  <a:lnTo>
                    <a:pt x="2951" y="881"/>
                  </a:lnTo>
                  <a:lnTo>
                    <a:pt x="2946" y="877"/>
                  </a:lnTo>
                  <a:lnTo>
                    <a:pt x="2983" y="889"/>
                  </a:lnTo>
                  <a:lnTo>
                    <a:pt x="2973" y="889"/>
                  </a:lnTo>
                  <a:lnTo>
                    <a:pt x="3003" y="882"/>
                  </a:lnTo>
                  <a:lnTo>
                    <a:pt x="2994" y="887"/>
                  </a:lnTo>
                  <a:cubicBezTo>
                    <a:pt x="2989" y="889"/>
                    <a:pt x="2983" y="891"/>
                    <a:pt x="2977" y="893"/>
                  </a:cubicBezTo>
                  <a:lnTo>
                    <a:pt x="2968" y="895"/>
                  </a:lnTo>
                  <a:lnTo>
                    <a:pt x="2986" y="888"/>
                  </a:lnTo>
                  <a:lnTo>
                    <a:pt x="2977" y="893"/>
                  </a:lnTo>
                  <a:cubicBezTo>
                    <a:pt x="2970" y="897"/>
                    <a:pt x="2963" y="899"/>
                    <a:pt x="2955" y="900"/>
                  </a:cubicBezTo>
                  <a:lnTo>
                    <a:pt x="2946" y="902"/>
                  </a:lnTo>
                  <a:cubicBezTo>
                    <a:pt x="2936" y="903"/>
                    <a:pt x="2926" y="902"/>
                    <a:pt x="2917" y="899"/>
                  </a:cubicBezTo>
                  <a:lnTo>
                    <a:pt x="2907" y="896"/>
                  </a:lnTo>
                  <a:lnTo>
                    <a:pt x="2920" y="899"/>
                  </a:lnTo>
                  <a:lnTo>
                    <a:pt x="2910" y="898"/>
                  </a:lnTo>
                  <a:lnTo>
                    <a:pt x="2933" y="896"/>
                  </a:lnTo>
                  <a:lnTo>
                    <a:pt x="2924" y="899"/>
                  </a:lnTo>
                  <a:cubicBezTo>
                    <a:pt x="2918" y="900"/>
                    <a:pt x="2913" y="901"/>
                    <a:pt x="2907" y="901"/>
                  </a:cubicBezTo>
                  <a:lnTo>
                    <a:pt x="2891" y="901"/>
                  </a:lnTo>
                  <a:lnTo>
                    <a:pt x="2886" y="900"/>
                  </a:lnTo>
                  <a:lnTo>
                    <a:pt x="2876" y="899"/>
                  </a:lnTo>
                  <a:cubicBezTo>
                    <a:pt x="2870" y="899"/>
                    <a:pt x="2863" y="898"/>
                    <a:pt x="2857" y="896"/>
                  </a:cubicBezTo>
                  <a:lnTo>
                    <a:pt x="2843" y="890"/>
                  </a:lnTo>
                  <a:lnTo>
                    <a:pt x="2833" y="885"/>
                  </a:lnTo>
                  <a:cubicBezTo>
                    <a:pt x="2826" y="882"/>
                    <a:pt x="2820" y="878"/>
                    <a:pt x="2815" y="873"/>
                  </a:cubicBezTo>
                  <a:lnTo>
                    <a:pt x="2812" y="868"/>
                  </a:lnTo>
                  <a:lnTo>
                    <a:pt x="2807" y="865"/>
                  </a:lnTo>
                  <a:lnTo>
                    <a:pt x="2828" y="876"/>
                  </a:lnTo>
                  <a:lnTo>
                    <a:pt x="2823" y="874"/>
                  </a:lnTo>
                  <a:lnTo>
                    <a:pt x="2881" y="863"/>
                  </a:lnTo>
                  <a:lnTo>
                    <a:pt x="2876" y="867"/>
                  </a:lnTo>
                  <a:cubicBezTo>
                    <a:pt x="2873" y="870"/>
                    <a:pt x="2869" y="872"/>
                    <a:pt x="2866" y="874"/>
                  </a:cubicBezTo>
                  <a:lnTo>
                    <a:pt x="2861" y="876"/>
                  </a:lnTo>
                  <a:cubicBezTo>
                    <a:pt x="2834" y="890"/>
                    <a:pt x="2801" y="883"/>
                    <a:pt x="2782" y="859"/>
                  </a:cubicBezTo>
                  <a:lnTo>
                    <a:pt x="2776" y="850"/>
                  </a:lnTo>
                  <a:lnTo>
                    <a:pt x="2769" y="838"/>
                  </a:lnTo>
                  <a:lnTo>
                    <a:pt x="2767" y="834"/>
                  </a:lnTo>
                  <a:lnTo>
                    <a:pt x="2780" y="853"/>
                  </a:lnTo>
                  <a:lnTo>
                    <a:pt x="2778" y="851"/>
                  </a:lnTo>
                  <a:lnTo>
                    <a:pt x="2847" y="865"/>
                  </a:lnTo>
                  <a:lnTo>
                    <a:pt x="2842" y="867"/>
                  </a:lnTo>
                  <a:lnTo>
                    <a:pt x="2853" y="861"/>
                  </a:lnTo>
                  <a:lnTo>
                    <a:pt x="2849" y="864"/>
                  </a:lnTo>
                  <a:cubicBezTo>
                    <a:pt x="2841" y="869"/>
                    <a:pt x="2833" y="872"/>
                    <a:pt x="2823" y="874"/>
                  </a:cubicBezTo>
                  <a:lnTo>
                    <a:pt x="2814" y="875"/>
                  </a:lnTo>
                  <a:cubicBezTo>
                    <a:pt x="2796" y="878"/>
                    <a:pt x="2779" y="873"/>
                    <a:pt x="2765" y="862"/>
                  </a:cubicBezTo>
                  <a:lnTo>
                    <a:pt x="2759" y="858"/>
                  </a:lnTo>
                  <a:lnTo>
                    <a:pt x="2754" y="854"/>
                  </a:lnTo>
                  <a:lnTo>
                    <a:pt x="2802" y="868"/>
                  </a:lnTo>
                  <a:lnTo>
                    <a:pt x="2797" y="869"/>
                  </a:lnTo>
                  <a:lnTo>
                    <a:pt x="2808" y="866"/>
                  </a:lnTo>
                  <a:lnTo>
                    <a:pt x="2811" y="865"/>
                  </a:lnTo>
                  <a:lnTo>
                    <a:pt x="2806" y="867"/>
                  </a:lnTo>
                  <a:cubicBezTo>
                    <a:pt x="2800" y="870"/>
                    <a:pt x="2794" y="871"/>
                    <a:pt x="2787" y="872"/>
                  </a:cubicBezTo>
                  <a:lnTo>
                    <a:pt x="2782" y="873"/>
                  </a:lnTo>
                  <a:cubicBezTo>
                    <a:pt x="2760" y="875"/>
                    <a:pt x="2738" y="865"/>
                    <a:pt x="2724" y="847"/>
                  </a:cubicBezTo>
                  <a:lnTo>
                    <a:pt x="2721" y="843"/>
                  </a:lnTo>
                  <a:lnTo>
                    <a:pt x="2717" y="838"/>
                  </a:lnTo>
                  <a:lnTo>
                    <a:pt x="2790" y="857"/>
                  </a:lnTo>
                  <a:lnTo>
                    <a:pt x="2785" y="859"/>
                  </a:lnTo>
                  <a:lnTo>
                    <a:pt x="2801" y="850"/>
                  </a:lnTo>
                  <a:lnTo>
                    <a:pt x="2796" y="853"/>
                  </a:lnTo>
                  <a:cubicBezTo>
                    <a:pt x="2789" y="859"/>
                    <a:pt x="2782" y="863"/>
                    <a:pt x="2773" y="865"/>
                  </a:cubicBezTo>
                  <a:lnTo>
                    <a:pt x="2764" y="867"/>
                  </a:lnTo>
                  <a:lnTo>
                    <a:pt x="2790" y="853"/>
                  </a:lnTo>
                  <a:lnTo>
                    <a:pt x="2781" y="862"/>
                  </a:lnTo>
                  <a:lnTo>
                    <a:pt x="2788" y="854"/>
                  </a:lnTo>
                  <a:lnTo>
                    <a:pt x="2783" y="860"/>
                  </a:lnTo>
                  <a:cubicBezTo>
                    <a:pt x="2781" y="863"/>
                    <a:pt x="2779" y="865"/>
                    <a:pt x="2776" y="867"/>
                  </a:cubicBezTo>
                  <a:lnTo>
                    <a:pt x="2771" y="872"/>
                  </a:lnTo>
                  <a:cubicBezTo>
                    <a:pt x="2763" y="879"/>
                    <a:pt x="2753" y="884"/>
                    <a:pt x="2742" y="886"/>
                  </a:cubicBezTo>
                  <a:lnTo>
                    <a:pt x="2730" y="889"/>
                  </a:lnTo>
                  <a:lnTo>
                    <a:pt x="2725" y="889"/>
                  </a:lnTo>
                  <a:lnTo>
                    <a:pt x="2760" y="875"/>
                  </a:lnTo>
                  <a:lnTo>
                    <a:pt x="2751" y="882"/>
                  </a:lnTo>
                  <a:cubicBezTo>
                    <a:pt x="2747" y="885"/>
                    <a:pt x="2743" y="888"/>
                    <a:pt x="2739" y="890"/>
                  </a:cubicBezTo>
                  <a:lnTo>
                    <a:pt x="2740" y="889"/>
                  </a:lnTo>
                  <a:lnTo>
                    <a:pt x="2736" y="892"/>
                  </a:lnTo>
                  <a:lnTo>
                    <a:pt x="2753" y="876"/>
                  </a:lnTo>
                  <a:lnTo>
                    <a:pt x="2747" y="884"/>
                  </a:lnTo>
                  <a:lnTo>
                    <a:pt x="2742" y="890"/>
                  </a:lnTo>
                  <a:cubicBezTo>
                    <a:pt x="2730" y="906"/>
                    <a:pt x="2711" y="915"/>
                    <a:pt x="2691" y="915"/>
                  </a:cubicBezTo>
                  <a:lnTo>
                    <a:pt x="2688" y="915"/>
                  </a:lnTo>
                  <a:cubicBezTo>
                    <a:pt x="2675" y="915"/>
                    <a:pt x="2661" y="911"/>
                    <a:pt x="2650" y="903"/>
                  </a:cubicBezTo>
                  <a:lnTo>
                    <a:pt x="2654" y="905"/>
                  </a:lnTo>
                  <a:lnTo>
                    <a:pt x="2651" y="903"/>
                  </a:lnTo>
                  <a:lnTo>
                    <a:pt x="2708" y="908"/>
                  </a:lnTo>
                  <a:lnTo>
                    <a:pt x="2705" y="909"/>
                  </a:lnTo>
                  <a:lnTo>
                    <a:pt x="2739" y="877"/>
                  </a:lnTo>
                  <a:lnTo>
                    <a:pt x="2736" y="883"/>
                  </a:lnTo>
                  <a:lnTo>
                    <a:pt x="2729" y="900"/>
                  </a:lnTo>
                  <a:lnTo>
                    <a:pt x="2725" y="908"/>
                  </a:lnTo>
                  <a:lnTo>
                    <a:pt x="2723" y="911"/>
                  </a:lnTo>
                  <a:lnTo>
                    <a:pt x="2723" y="912"/>
                  </a:lnTo>
                  <a:lnTo>
                    <a:pt x="2719" y="926"/>
                  </a:lnTo>
                  <a:lnTo>
                    <a:pt x="2716" y="938"/>
                  </a:lnTo>
                  <a:lnTo>
                    <a:pt x="2713" y="945"/>
                  </a:lnTo>
                  <a:cubicBezTo>
                    <a:pt x="2711" y="952"/>
                    <a:pt x="2707" y="958"/>
                    <a:pt x="2703" y="964"/>
                  </a:cubicBezTo>
                  <a:lnTo>
                    <a:pt x="2698" y="969"/>
                  </a:lnTo>
                  <a:cubicBezTo>
                    <a:pt x="2693" y="976"/>
                    <a:pt x="2687" y="981"/>
                    <a:pt x="2680" y="985"/>
                  </a:cubicBezTo>
                  <a:lnTo>
                    <a:pt x="2680" y="984"/>
                  </a:lnTo>
                  <a:lnTo>
                    <a:pt x="2671" y="991"/>
                  </a:lnTo>
                  <a:lnTo>
                    <a:pt x="2684" y="979"/>
                  </a:lnTo>
                  <a:lnTo>
                    <a:pt x="2675" y="989"/>
                  </a:lnTo>
                  <a:lnTo>
                    <a:pt x="2670" y="994"/>
                  </a:lnTo>
                  <a:cubicBezTo>
                    <a:pt x="2651" y="1012"/>
                    <a:pt x="2623" y="1018"/>
                    <a:pt x="2599" y="1007"/>
                  </a:cubicBezTo>
                  <a:lnTo>
                    <a:pt x="2594" y="1005"/>
                  </a:lnTo>
                  <a:cubicBezTo>
                    <a:pt x="2589" y="1003"/>
                    <a:pt x="2585" y="1000"/>
                    <a:pt x="2580" y="996"/>
                  </a:cubicBezTo>
                  <a:lnTo>
                    <a:pt x="2575" y="992"/>
                  </a:lnTo>
                  <a:lnTo>
                    <a:pt x="2615" y="1006"/>
                  </a:lnTo>
                  <a:lnTo>
                    <a:pt x="2611" y="1006"/>
                  </a:lnTo>
                  <a:lnTo>
                    <a:pt x="2606" y="1006"/>
                  </a:lnTo>
                  <a:cubicBezTo>
                    <a:pt x="2589" y="1006"/>
                    <a:pt x="2573" y="1000"/>
                    <a:pt x="2561" y="988"/>
                  </a:cubicBezTo>
                  <a:lnTo>
                    <a:pt x="2556" y="983"/>
                  </a:lnTo>
                  <a:lnTo>
                    <a:pt x="2551" y="978"/>
                  </a:lnTo>
                  <a:lnTo>
                    <a:pt x="2565" y="989"/>
                  </a:lnTo>
                  <a:lnTo>
                    <a:pt x="2556" y="984"/>
                  </a:lnTo>
                  <a:lnTo>
                    <a:pt x="2611" y="987"/>
                  </a:lnTo>
                  <a:lnTo>
                    <a:pt x="2608" y="988"/>
                  </a:lnTo>
                  <a:lnTo>
                    <a:pt x="2604" y="990"/>
                  </a:lnTo>
                  <a:cubicBezTo>
                    <a:pt x="2585" y="999"/>
                    <a:pt x="2563" y="998"/>
                    <a:pt x="2545" y="987"/>
                  </a:cubicBezTo>
                  <a:lnTo>
                    <a:pt x="2540" y="984"/>
                  </a:lnTo>
                  <a:cubicBezTo>
                    <a:pt x="2537" y="982"/>
                    <a:pt x="2533" y="979"/>
                    <a:pt x="2530" y="977"/>
                  </a:cubicBezTo>
                  <a:lnTo>
                    <a:pt x="2526" y="973"/>
                  </a:lnTo>
                  <a:lnTo>
                    <a:pt x="2561" y="989"/>
                  </a:lnTo>
                  <a:lnTo>
                    <a:pt x="2557" y="988"/>
                  </a:lnTo>
                  <a:cubicBezTo>
                    <a:pt x="2551" y="987"/>
                    <a:pt x="2546" y="986"/>
                    <a:pt x="2540" y="984"/>
                  </a:cubicBezTo>
                  <a:lnTo>
                    <a:pt x="2535" y="982"/>
                  </a:lnTo>
                  <a:cubicBezTo>
                    <a:pt x="2521" y="976"/>
                    <a:pt x="2509" y="965"/>
                    <a:pt x="2502" y="951"/>
                  </a:cubicBezTo>
                  <a:lnTo>
                    <a:pt x="2497" y="942"/>
                  </a:lnTo>
                  <a:lnTo>
                    <a:pt x="2492" y="932"/>
                  </a:lnTo>
                  <a:lnTo>
                    <a:pt x="2500" y="944"/>
                  </a:lnTo>
                  <a:lnTo>
                    <a:pt x="2495" y="938"/>
                  </a:lnTo>
                  <a:lnTo>
                    <a:pt x="2516" y="955"/>
                  </a:lnTo>
                  <a:lnTo>
                    <a:pt x="2511" y="953"/>
                  </a:lnTo>
                  <a:lnTo>
                    <a:pt x="2575" y="949"/>
                  </a:lnTo>
                  <a:lnTo>
                    <a:pt x="2575" y="948"/>
                  </a:lnTo>
                  <a:lnTo>
                    <a:pt x="2573" y="950"/>
                  </a:lnTo>
                  <a:cubicBezTo>
                    <a:pt x="2562" y="960"/>
                    <a:pt x="2548" y="964"/>
                    <a:pt x="2533" y="964"/>
                  </a:cubicBezTo>
                  <a:lnTo>
                    <a:pt x="2530" y="964"/>
                  </a:lnTo>
                  <a:cubicBezTo>
                    <a:pt x="2509" y="964"/>
                    <a:pt x="2490" y="954"/>
                    <a:pt x="2478" y="937"/>
                  </a:cubicBezTo>
                  <a:lnTo>
                    <a:pt x="2471" y="927"/>
                  </a:lnTo>
                  <a:lnTo>
                    <a:pt x="2467" y="919"/>
                  </a:lnTo>
                  <a:lnTo>
                    <a:pt x="2498" y="946"/>
                  </a:lnTo>
                  <a:lnTo>
                    <a:pt x="2485" y="940"/>
                  </a:lnTo>
                  <a:lnTo>
                    <a:pt x="2481" y="938"/>
                  </a:lnTo>
                  <a:cubicBezTo>
                    <a:pt x="2470" y="932"/>
                    <a:pt x="2462" y="923"/>
                    <a:pt x="2456" y="913"/>
                  </a:cubicBezTo>
                  <a:lnTo>
                    <a:pt x="2449" y="900"/>
                  </a:lnTo>
                  <a:lnTo>
                    <a:pt x="2445" y="891"/>
                  </a:lnTo>
                  <a:lnTo>
                    <a:pt x="2455" y="906"/>
                  </a:lnTo>
                  <a:lnTo>
                    <a:pt x="2455" y="906"/>
                  </a:lnTo>
                  <a:lnTo>
                    <a:pt x="2450" y="902"/>
                  </a:lnTo>
                  <a:cubicBezTo>
                    <a:pt x="2447" y="899"/>
                    <a:pt x="2444" y="895"/>
                    <a:pt x="2441" y="892"/>
                  </a:cubicBezTo>
                  <a:lnTo>
                    <a:pt x="2432" y="879"/>
                  </a:lnTo>
                  <a:lnTo>
                    <a:pt x="2444" y="891"/>
                  </a:lnTo>
                  <a:lnTo>
                    <a:pt x="2434" y="883"/>
                  </a:lnTo>
                  <a:lnTo>
                    <a:pt x="2429" y="878"/>
                  </a:lnTo>
                  <a:cubicBezTo>
                    <a:pt x="2424" y="873"/>
                    <a:pt x="2420" y="867"/>
                    <a:pt x="2417" y="861"/>
                  </a:cubicBezTo>
                  <a:lnTo>
                    <a:pt x="2411" y="849"/>
                  </a:lnTo>
                  <a:lnTo>
                    <a:pt x="2410" y="845"/>
                  </a:lnTo>
                  <a:lnTo>
                    <a:pt x="2400" y="828"/>
                  </a:lnTo>
                  <a:lnTo>
                    <a:pt x="2413" y="844"/>
                  </a:lnTo>
                  <a:lnTo>
                    <a:pt x="2405" y="837"/>
                  </a:lnTo>
                  <a:lnTo>
                    <a:pt x="2397" y="828"/>
                  </a:lnTo>
                  <a:lnTo>
                    <a:pt x="2387" y="817"/>
                  </a:lnTo>
                  <a:cubicBezTo>
                    <a:pt x="2385" y="814"/>
                    <a:pt x="2383" y="811"/>
                    <a:pt x="2381" y="809"/>
                  </a:cubicBezTo>
                  <a:lnTo>
                    <a:pt x="2376" y="798"/>
                  </a:lnTo>
                  <a:lnTo>
                    <a:pt x="2370" y="791"/>
                  </a:lnTo>
                  <a:lnTo>
                    <a:pt x="2365" y="784"/>
                  </a:lnTo>
                  <a:cubicBezTo>
                    <a:pt x="2363" y="781"/>
                    <a:pt x="2361" y="778"/>
                    <a:pt x="2360" y="774"/>
                  </a:cubicBezTo>
                  <a:lnTo>
                    <a:pt x="2356" y="766"/>
                  </a:lnTo>
                  <a:lnTo>
                    <a:pt x="2354" y="762"/>
                  </a:lnTo>
                  <a:lnTo>
                    <a:pt x="2344" y="747"/>
                  </a:lnTo>
                  <a:lnTo>
                    <a:pt x="2338" y="736"/>
                  </a:lnTo>
                  <a:lnTo>
                    <a:pt x="2328" y="723"/>
                  </a:lnTo>
                  <a:lnTo>
                    <a:pt x="2337" y="733"/>
                  </a:lnTo>
                  <a:lnTo>
                    <a:pt x="2328" y="724"/>
                  </a:lnTo>
                  <a:cubicBezTo>
                    <a:pt x="2325" y="722"/>
                    <a:pt x="2323" y="720"/>
                    <a:pt x="2321" y="717"/>
                  </a:cubicBezTo>
                  <a:lnTo>
                    <a:pt x="2307" y="699"/>
                  </a:lnTo>
                  <a:lnTo>
                    <a:pt x="2294" y="677"/>
                  </a:lnTo>
                  <a:lnTo>
                    <a:pt x="2289" y="667"/>
                  </a:lnTo>
                  <a:lnTo>
                    <a:pt x="2287" y="662"/>
                  </a:lnTo>
                  <a:lnTo>
                    <a:pt x="2278" y="646"/>
                  </a:lnTo>
                  <a:lnTo>
                    <a:pt x="2284" y="655"/>
                  </a:lnTo>
                  <a:lnTo>
                    <a:pt x="2274" y="643"/>
                  </a:lnTo>
                  <a:lnTo>
                    <a:pt x="2288" y="656"/>
                  </a:lnTo>
                  <a:lnTo>
                    <a:pt x="2283" y="653"/>
                  </a:lnTo>
                  <a:cubicBezTo>
                    <a:pt x="2281" y="651"/>
                    <a:pt x="2278" y="649"/>
                    <a:pt x="2276" y="647"/>
                  </a:cubicBezTo>
                  <a:lnTo>
                    <a:pt x="2271" y="643"/>
                  </a:lnTo>
                  <a:cubicBezTo>
                    <a:pt x="2264" y="636"/>
                    <a:pt x="2258" y="628"/>
                    <a:pt x="2255" y="619"/>
                  </a:cubicBezTo>
                  <a:lnTo>
                    <a:pt x="2251" y="610"/>
                  </a:lnTo>
                  <a:lnTo>
                    <a:pt x="2246" y="599"/>
                  </a:lnTo>
                  <a:lnTo>
                    <a:pt x="2252" y="609"/>
                  </a:lnTo>
                  <a:lnTo>
                    <a:pt x="2251" y="607"/>
                  </a:lnTo>
                  <a:lnTo>
                    <a:pt x="2246" y="601"/>
                  </a:lnTo>
                  <a:cubicBezTo>
                    <a:pt x="2242" y="596"/>
                    <a:pt x="2238" y="591"/>
                    <a:pt x="2236" y="585"/>
                  </a:cubicBezTo>
                  <a:lnTo>
                    <a:pt x="2231" y="574"/>
                  </a:lnTo>
                  <a:lnTo>
                    <a:pt x="2227" y="563"/>
                  </a:lnTo>
                  <a:lnTo>
                    <a:pt x="2231" y="572"/>
                  </a:lnTo>
                  <a:lnTo>
                    <a:pt x="2222" y="556"/>
                  </a:lnTo>
                  <a:lnTo>
                    <a:pt x="2230" y="567"/>
                  </a:lnTo>
                  <a:lnTo>
                    <a:pt x="2221" y="557"/>
                  </a:lnTo>
                  <a:lnTo>
                    <a:pt x="2253" y="575"/>
                  </a:lnTo>
                  <a:lnTo>
                    <a:pt x="2250" y="575"/>
                  </a:lnTo>
                  <a:lnTo>
                    <a:pt x="2245" y="574"/>
                  </a:lnTo>
                  <a:cubicBezTo>
                    <a:pt x="2231" y="571"/>
                    <a:pt x="2219" y="564"/>
                    <a:pt x="2210" y="554"/>
                  </a:cubicBezTo>
                  <a:lnTo>
                    <a:pt x="2205" y="549"/>
                  </a:lnTo>
                  <a:cubicBezTo>
                    <a:pt x="2202" y="545"/>
                    <a:pt x="2199" y="541"/>
                    <a:pt x="2197" y="537"/>
                  </a:cubicBezTo>
                  <a:lnTo>
                    <a:pt x="2192" y="528"/>
                  </a:lnTo>
                  <a:cubicBezTo>
                    <a:pt x="2190" y="525"/>
                    <a:pt x="2189" y="522"/>
                    <a:pt x="2188" y="518"/>
                  </a:cubicBezTo>
                  <a:lnTo>
                    <a:pt x="2183" y="505"/>
                  </a:lnTo>
                  <a:lnTo>
                    <a:pt x="2182" y="499"/>
                  </a:lnTo>
                  <a:lnTo>
                    <a:pt x="2181" y="494"/>
                  </a:lnTo>
                  <a:lnTo>
                    <a:pt x="2181" y="494"/>
                  </a:lnTo>
                  <a:lnTo>
                    <a:pt x="2177" y="485"/>
                  </a:lnTo>
                  <a:lnTo>
                    <a:pt x="2183" y="495"/>
                  </a:lnTo>
                  <a:lnTo>
                    <a:pt x="2179" y="490"/>
                  </a:lnTo>
                  <a:lnTo>
                    <a:pt x="2175" y="485"/>
                  </a:lnTo>
                  <a:lnTo>
                    <a:pt x="2166" y="473"/>
                  </a:lnTo>
                  <a:lnTo>
                    <a:pt x="2160" y="464"/>
                  </a:lnTo>
                  <a:lnTo>
                    <a:pt x="2156" y="456"/>
                  </a:lnTo>
                  <a:lnTo>
                    <a:pt x="2182" y="481"/>
                  </a:lnTo>
                  <a:lnTo>
                    <a:pt x="2177" y="478"/>
                  </a:lnTo>
                  <a:cubicBezTo>
                    <a:pt x="2173" y="476"/>
                    <a:pt x="2170" y="474"/>
                    <a:pt x="2166" y="471"/>
                  </a:cubicBezTo>
                  <a:lnTo>
                    <a:pt x="2162" y="468"/>
                  </a:lnTo>
                  <a:cubicBezTo>
                    <a:pt x="2154" y="462"/>
                    <a:pt x="2148" y="455"/>
                    <a:pt x="2144" y="446"/>
                  </a:cubicBezTo>
                  <a:lnTo>
                    <a:pt x="2138" y="435"/>
                  </a:lnTo>
                  <a:lnTo>
                    <a:pt x="2135" y="428"/>
                  </a:lnTo>
                  <a:lnTo>
                    <a:pt x="2126" y="411"/>
                  </a:lnTo>
                  <a:lnTo>
                    <a:pt x="2134" y="423"/>
                  </a:lnTo>
                  <a:lnTo>
                    <a:pt x="2130" y="418"/>
                  </a:lnTo>
                  <a:lnTo>
                    <a:pt x="2141" y="427"/>
                  </a:lnTo>
                  <a:lnTo>
                    <a:pt x="2131" y="421"/>
                  </a:lnTo>
                  <a:lnTo>
                    <a:pt x="2122" y="413"/>
                  </a:lnTo>
                  <a:cubicBezTo>
                    <a:pt x="2120" y="411"/>
                    <a:pt x="2117" y="408"/>
                    <a:pt x="2114" y="405"/>
                  </a:cubicBezTo>
                  <a:lnTo>
                    <a:pt x="2109" y="398"/>
                  </a:lnTo>
                  <a:lnTo>
                    <a:pt x="2104" y="393"/>
                  </a:lnTo>
                  <a:lnTo>
                    <a:pt x="2136" y="414"/>
                  </a:lnTo>
                  <a:lnTo>
                    <a:pt x="2131" y="412"/>
                  </a:lnTo>
                  <a:cubicBezTo>
                    <a:pt x="2122" y="410"/>
                    <a:pt x="2113" y="405"/>
                    <a:pt x="2106" y="399"/>
                  </a:cubicBezTo>
                  <a:lnTo>
                    <a:pt x="2102" y="395"/>
                  </a:lnTo>
                  <a:cubicBezTo>
                    <a:pt x="2093" y="387"/>
                    <a:pt x="2087" y="377"/>
                    <a:pt x="2083" y="366"/>
                  </a:cubicBezTo>
                  <a:lnTo>
                    <a:pt x="2079" y="350"/>
                  </a:lnTo>
                  <a:lnTo>
                    <a:pt x="2077" y="342"/>
                  </a:lnTo>
                  <a:lnTo>
                    <a:pt x="2077" y="337"/>
                  </a:lnTo>
                  <a:lnTo>
                    <a:pt x="2074" y="329"/>
                  </a:lnTo>
                  <a:lnTo>
                    <a:pt x="2097" y="360"/>
                  </a:lnTo>
                  <a:lnTo>
                    <a:pt x="2095" y="359"/>
                  </a:lnTo>
                  <a:lnTo>
                    <a:pt x="2146" y="370"/>
                  </a:lnTo>
                  <a:lnTo>
                    <a:pt x="2143" y="371"/>
                  </a:lnTo>
                  <a:lnTo>
                    <a:pt x="2154" y="367"/>
                  </a:lnTo>
                  <a:lnTo>
                    <a:pt x="2149" y="369"/>
                  </a:lnTo>
                  <a:cubicBezTo>
                    <a:pt x="2138" y="374"/>
                    <a:pt x="2125" y="375"/>
                    <a:pt x="2112" y="373"/>
                  </a:cubicBezTo>
                  <a:lnTo>
                    <a:pt x="2103" y="371"/>
                  </a:lnTo>
                  <a:cubicBezTo>
                    <a:pt x="2090" y="368"/>
                    <a:pt x="2077" y="361"/>
                    <a:pt x="2068" y="351"/>
                  </a:cubicBezTo>
                  <a:lnTo>
                    <a:pt x="2066" y="348"/>
                  </a:lnTo>
                  <a:lnTo>
                    <a:pt x="2061" y="343"/>
                  </a:lnTo>
                  <a:lnTo>
                    <a:pt x="2093" y="360"/>
                  </a:lnTo>
                  <a:lnTo>
                    <a:pt x="2088" y="359"/>
                  </a:lnTo>
                  <a:lnTo>
                    <a:pt x="2084" y="358"/>
                  </a:lnTo>
                  <a:cubicBezTo>
                    <a:pt x="2069" y="355"/>
                    <a:pt x="2056" y="347"/>
                    <a:pt x="2047" y="335"/>
                  </a:cubicBezTo>
                  <a:lnTo>
                    <a:pt x="2040" y="326"/>
                  </a:lnTo>
                  <a:lnTo>
                    <a:pt x="2035" y="319"/>
                  </a:lnTo>
                  <a:lnTo>
                    <a:pt x="2062" y="341"/>
                  </a:lnTo>
                  <a:lnTo>
                    <a:pt x="2057" y="339"/>
                  </a:lnTo>
                  <a:lnTo>
                    <a:pt x="2083" y="345"/>
                  </a:lnTo>
                  <a:lnTo>
                    <a:pt x="2078" y="345"/>
                  </a:lnTo>
                  <a:lnTo>
                    <a:pt x="2092" y="343"/>
                  </a:lnTo>
                  <a:lnTo>
                    <a:pt x="2080" y="346"/>
                  </a:lnTo>
                  <a:lnTo>
                    <a:pt x="2075" y="346"/>
                  </a:lnTo>
                  <a:cubicBezTo>
                    <a:pt x="2061" y="348"/>
                    <a:pt x="2046" y="344"/>
                    <a:pt x="2033" y="336"/>
                  </a:cubicBezTo>
                  <a:lnTo>
                    <a:pt x="2032" y="334"/>
                  </a:lnTo>
                  <a:lnTo>
                    <a:pt x="2027" y="331"/>
                  </a:lnTo>
                  <a:lnTo>
                    <a:pt x="2037" y="337"/>
                  </a:lnTo>
                  <a:lnTo>
                    <a:pt x="2030" y="334"/>
                  </a:lnTo>
                  <a:lnTo>
                    <a:pt x="2021" y="331"/>
                  </a:lnTo>
                  <a:lnTo>
                    <a:pt x="2041" y="334"/>
                  </a:lnTo>
                  <a:lnTo>
                    <a:pt x="2038" y="334"/>
                  </a:lnTo>
                  <a:lnTo>
                    <a:pt x="2033" y="334"/>
                  </a:lnTo>
                  <a:cubicBezTo>
                    <a:pt x="2024" y="335"/>
                    <a:pt x="2015" y="334"/>
                    <a:pt x="2006" y="331"/>
                  </a:cubicBezTo>
                  <a:lnTo>
                    <a:pt x="2002" y="330"/>
                  </a:lnTo>
                  <a:cubicBezTo>
                    <a:pt x="1990" y="326"/>
                    <a:pt x="1980" y="319"/>
                    <a:pt x="1972" y="309"/>
                  </a:cubicBezTo>
                  <a:lnTo>
                    <a:pt x="1968" y="304"/>
                  </a:lnTo>
                  <a:lnTo>
                    <a:pt x="1975" y="311"/>
                  </a:lnTo>
                  <a:lnTo>
                    <a:pt x="1970" y="307"/>
                  </a:lnTo>
                  <a:lnTo>
                    <a:pt x="2048" y="312"/>
                  </a:lnTo>
                  <a:lnTo>
                    <a:pt x="2041" y="317"/>
                  </a:lnTo>
                  <a:lnTo>
                    <a:pt x="2036" y="320"/>
                  </a:lnTo>
                  <a:cubicBezTo>
                    <a:pt x="2011" y="335"/>
                    <a:pt x="1978" y="331"/>
                    <a:pt x="1958" y="310"/>
                  </a:cubicBezTo>
                  <a:lnTo>
                    <a:pt x="1951" y="304"/>
                  </a:lnTo>
                  <a:lnTo>
                    <a:pt x="1946" y="298"/>
                  </a:lnTo>
                  <a:lnTo>
                    <a:pt x="1962" y="311"/>
                  </a:lnTo>
                  <a:lnTo>
                    <a:pt x="1953" y="306"/>
                  </a:lnTo>
                  <a:lnTo>
                    <a:pt x="1978" y="314"/>
                  </a:lnTo>
                  <a:lnTo>
                    <a:pt x="1966" y="312"/>
                  </a:lnTo>
                  <a:lnTo>
                    <a:pt x="1961" y="311"/>
                  </a:lnTo>
                  <a:cubicBezTo>
                    <a:pt x="1952" y="309"/>
                    <a:pt x="1943" y="305"/>
                    <a:pt x="1935" y="299"/>
                  </a:cubicBezTo>
                  <a:lnTo>
                    <a:pt x="1926" y="291"/>
                  </a:lnTo>
                  <a:cubicBezTo>
                    <a:pt x="1921" y="287"/>
                    <a:pt x="1917" y="283"/>
                    <a:pt x="1913" y="278"/>
                  </a:cubicBezTo>
                  <a:lnTo>
                    <a:pt x="1900" y="259"/>
                  </a:lnTo>
                  <a:lnTo>
                    <a:pt x="1898" y="255"/>
                  </a:lnTo>
                  <a:lnTo>
                    <a:pt x="1893" y="247"/>
                  </a:lnTo>
                  <a:lnTo>
                    <a:pt x="1907" y="262"/>
                  </a:lnTo>
                  <a:lnTo>
                    <a:pt x="1897" y="255"/>
                  </a:lnTo>
                  <a:lnTo>
                    <a:pt x="1906" y="260"/>
                  </a:lnTo>
                  <a:lnTo>
                    <a:pt x="1901" y="258"/>
                  </a:lnTo>
                  <a:cubicBezTo>
                    <a:pt x="1898" y="256"/>
                    <a:pt x="1895" y="254"/>
                    <a:pt x="1892" y="252"/>
                  </a:cubicBezTo>
                  <a:lnTo>
                    <a:pt x="1887" y="248"/>
                  </a:lnTo>
                  <a:cubicBezTo>
                    <a:pt x="1879" y="241"/>
                    <a:pt x="1873" y="233"/>
                    <a:pt x="1869" y="223"/>
                  </a:cubicBezTo>
                  <a:lnTo>
                    <a:pt x="1864" y="212"/>
                  </a:lnTo>
                  <a:lnTo>
                    <a:pt x="1859" y="201"/>
                  </a:lnTo>
                  <a:lnTo>
                    <a:pt x="1871" y="220"/>
                  </a:lnTo>
                  <a:lnTo>
                    <a:pt x="1871" y="219"/>
                  </a:lnTo>
                  <a:lnTo>
                    <a:pt x="1872" y="219"/>
                  </a:lnTo>
                  <a:lnTo>
                    <a:pt x="1867" y="216"/>
                  </a:lnTo>
                  <a:cubicBezTo>
                    <a:pt x="1863" y="213"/>
                    <a:pt x="1860" y="210"/>
                    <a:pt x="1856" y="206"/>
                  </a:cubicBezTo>
                  <a:lnTo>
                    <a:pt x="1852" y="201"/>
                  </a:lnTo>
                  <a:cubicBezTo>
                    <a:pt x="1848" y="197"/>
                    <a:pt x="1845" y="192"/>
                    <a:pt x="1842" y="187"/>
                  </a:cubicBezTo>
                  <a:lnTo>
                    <a:pt x="1840" y="182"/>
                  </a:lnTo>
                  <a:cubicBezTo>
                    <a:pt x="1838" y="179"/>
                    <a:pt x="1837" y="176"/>
                    <a:pt x="1836" y="172"/>
                  </a:cubicBezTo>
                  <a:lnTo>
                    <a:pt x="1835" y="170"/>
                  </a:lnTo>
                  <a:lnTo>
                    <a:pt x="1837" y="172"/>
                  </a:lnTo>
                  <a:lnTo>
                    <a:pt x="1834" y="167"/>
                  </a:lnTo>
                  <a:lnTo>
                    <a:pt x="1866" y="195"/>
                  </a:lnTo>
                  <a:lnTo>
                    <a:pt x="1864" y="194"/>
                  </a:lnTo>
                  <a:lnTo>
                    <a:pt x="1903" y="197"/>
                  </a:lnTo>
                  <a:lnTo>
                    <a:pt x="1909" y="195"/>
                  </a:lnTo>
                  <a:lnTo>
                    <a:pt x="1907" y="196"/>
                  </a:lnTo>
                  <a:cubicBezTo>
                    <a:pt x="1891" y="202"/>
                    <a:pt x="1874" y="202"/>
                    <a:pt x="1859" y="196"/>
                  </a:cubicBezTo>
                  <a:lnTo>
                    <a:pt x="1857" y="195"/>
                  </a:lnTo>
                  <a:cubicBezTo>
                    <a:pt x="1845" y="190"/>
                    <a:pt x="1836" y="183"/>
                    <a:pt x="1828" y="173"/>
                  </a:cubicBezTo>
                  <a:lnTo>
                    <a:pt x="1826" y="169"/>
                  </a:lnTo>
                  <a:cubicBezTo>
                    <a:pt x="1823" y="164"/>
                    <a:pt x="1820" y="159"/>
                    <a:pt x="1818" y="154"/>
                  </a:cubicBezTo>
                  <a:lnTo>
                    <a:pt x="1819" y="155"/>
                  </a:lnTo>
                  <a:lnTo>
                    <a:pt x="1814" y="145"/>
                  </a:lnTo>
                  <a:lnTo>
                    <a:pt x="1835" y="170"/>
                  </a:lnTo>
                  <a:lnTo>
                    <a:pt x="1831" y="167"/>
                  </a:lnTo>
                  <a:lnTo>
                    <a:pt x="1826" y="164"/>
                  </a:lnTo>
                  <a:cubicBezTo>
                    <a:pt x="1819" y="159"/>
                    <a:pt x="1813" y="152"/>
                    <a:pt x="1808" y="144"/>
                  </a:cubicBezTo>
                  <a:lnTo>
                    <a:pt x="1800" y="131"/>
                  </a:lnTo>
                  <a:lnTo>
                    <a:pt x="1797" y="125"/>
                  </a:lnTo>
                  <a:lnTo>
                    <a:pt x="1787" y="108"/>
                  </a:lnTo>
                  <a:lnTo>
                    <a:pt x="1793" y="117"/>
                  </a:lnTo>
                  <a:lnTo>
                    <a:pt x="1789" y="111"/>
                  </a:lnTo>
                  <a:lnTo>
                    <a:pt x="1802" y="123"/>
                  </a:lnTo>
                  <a:lnTo>
                    <a:pt x="1797" y="120"/>
                  </a:lnTo>
                  <a:lnTo>
                    <a:pt x="1859" y="126"/>
                  </a:lnTo>
                  <a:lnTo>
                    <a:pt x="1855" y="128"/>
                  </a:lnTo>
                  <a:lnTo>
                    <a:pt x="1866" y="122"/>
                  </a:lnTo>
                  <a:lnTo>
                    <a:pt x="1856" y="128"/>
                  </a:lnTo>
                  <a:lnTo>
                    <a:pt x="1847" y="134"/>
                  </a:lnTo>
                  <a:cubicBezTo>
                    <a:pt x="1839" y="138"/>
                    <a:pt x="1830" y="141"/>
                    <a:pt x="1822" y="142"/>
                  </a:cubicBezTo>
                  <a:lnTo>
                    <a:pt x="1810" y="143"/>
                  </a:lnTo>
                  <a:lnTo>
                    <a:pt x="1805" y="143"/>
                  </a:lnTo>
                  <a:lnTo>
                    <a:pt x="1853" y="122"/>
                  </a:lnTo>
                  <a:lnTo>
                    <a:pt x="1852" y="122"/>
                  </a:lnTo>
                  <a:lnTo>
                    <a:pt x="1847" y="128"/>
                  </a:lnTo>
                  <a:cubicBezTo>
                    <a:pt x="1845" y="131"/>
                    <a:pt x="1843" y="133"/>
                    <a:pt x="1841" y="135"/>
                  </a:cubicBezTo>
                  <a:lnTo>
                    <a:pt x="1835" y="141"/>
                  </a:lnTo>
                  <a:lnTo>
                    <a:pt x="1828" y="149"/>
                  </a:lnTo>
                  <a:lnTo>
                    <a:pt x="1822" y="157"/>
                  </a:lnTo>
                  <a:lnTo>
                    <a:pt x="1812" y="173"/>
                  </a:lnTo>
                  <a:lnTo>
                    <a:pt x="1808" y="179"/>
                  </a:lnTo>
                  <a:lnTo>
                    <a:pt x="1803" y="187"/>
                  </a:lnTo>
                  <a:lnTo>
                    <a:pt x="1810" y="172"/>
                  </a:lnTo>
                  <a:lnTo>
                    <a:pt x="1808" y="179"/>
                  </a:lnTo>
                  <a:lnTo>
                    <a:pt x="1806" y="184"/>
                  </a:lnTo>
                  <a:lnTo>
                    <a:pt x="1804" y="191"/>
                  </a:lnTo>
                  <a:cubicBezTo>
                    <a:pt x="1803" y="195"/>
                    <a:pt x="1802" y="198"/>
                    <a:pt x="1800" y="201"/>
                  </a:cubicBezTo>
                  <a:lnTo>
                    <a:pt x="1798" y="207"/>
                  </a:lnTo>
                  <a:cubicBezTo>
                    <a:pt x="1793" y="217"/>
                    <a:pt x="1786" y="226"/>
                    <a:pt x="1776" y="233"/>
                  </a:cubicBezTo>
                  <a:lnTo>
                    <a:pt x="1771" y="236"/>
                  </a:lnTo>
                  <a:cubicBezTo>
                    <a:pt x="1766" y="240"/>
                    <a:pt x="1761" y="243"/>
                    <a:pt x="1755" y="245"/>
                  </a:cubicBezTo>
                  <a:lnTo>
                    <a:pt x="1750" y="246"/>
                  </a:lnTo>
                  <a:lnTo>
                    <a:pt x="1767" y="238"/>
                  </a:lnTo>
                  <a:lnTo>
                    <a:pt x="1762" y="241"/>
                  </a:lnTo>
                  <a:lnTo>
                    <a:pt x="1773" y="232"/>
                  </a:lnTo>
                  <a:lnTo>
                    <a:pt x="1768" y="237"/>
                  </a:lnTo>
                  <a:lnTo>
                    <a:pt x="1776" y="225"/>
                  </a:lnTo>
                  <a:lnTo>
                    <a:pt x="1771" y="234"/>
                  </a:lnTo>
                  <a:lnTo>
                    <a:pt x="1763" y="248"/>
                  </a:lnTo>
                  <a:lnTo>
                    <a:pt x="1756" y="257"/>
                  </a:lnTo>
                  <a:lnTo>
                    <a:pt x="1743" y="278"/>
                  </a:lnTo>
                  <a:lnTo>
                    <a:pt x="1735" y="288"/>
                  </a:lnTo>
                  <a:lnTo>
                    <a:pt x="1721" y="308"/>
                  </a:lnTo>
                  <a:lnTo>
                    <a:pt x="1721" y="306"/>
                  </a:lnTo>
                  <a:lnTo>
                    <a:pt x="1717" y="313"/>
                  </a:lnTo>
                  <a:lnTo>
                    <a:pt x="1722" y="303"/>
                  </a:lnTo>
                  <a:lnTo>
                    <a:pt x="1717" y="315"/>
                  </a:lnTo>
                  <a:lnTo>
                    <a:pt x="1712" y="325"/>
                  </a:lnTo>
                  <a:cubicBezTo>
                    <a:pt x="1709" y="330"/>
                    <a:pt x="1706" y="335"/>
                    <a:pt x="1702" y="339"/>
                  </a:cubicBezTo>
                  <a:lnTo>
                    <a:pt x="1698" y="344"/>
                  </a:lnTo>
                  <a:cubicBezTo>
                    <a:pt x="1695" y="347"/>
                    <a:pt x="1693" y="349"/>
                    <a:pt x="1690" y="351"/>
                  </a:cubicBezTo>
                  <a:lnTo>
                    <a:pt x="1685" y="355"/>
                  </a:lnTo>
                  <a:lnTo>
                    <a:pt x="1702" y="335"/>
                  </a:lnTo>
                  <a:lnTo>
                    <a:pt x="1697" y="344"/>
                  </a:lnTo>
                  <a:lnTo>
                    <a:pt x="1692" y="353"/>
                  </a:lnTo>
                  <a:cubicBezTo>
                    <a:pt x="1691" y="356"/>
                    <a:pt x="1689" y="359"/>
                    <a:pt x="1687" y="362"/>
                  </a:cubicBezTo>
                  <a:lnTo>
                    <a:pt x="1682" y="368"/>
                  </a:lnTo>
                  <a:lnTo>
                    <a:pt x="1677" y="375"/>
                  </a:lnTo>
                  <a:lnTo>
                    <a:pt x="1685" y="361"/>
                  </a:lnTo>
                  <a:lnTo>
                    <a:pt x="1680" y="372"/>
                  </a:lnTo>
                  <a:lnTo>
                    <a:pt x="1676" y="382"/>
                  </a:lnTo>
                  <a:cubicBezTo>
                    <a:pt x="1674" y="385"/>
                    <a:pt x="1673" y="388"/>
                    <a:pt x="1671" y="391"/>
                  </a:cubicBezTo>
                  <a:lnTo>
                    <a:pt x="1662" y="405"/>
                  </a:lnTo>
                  <a:lnTo>
                    <a:pt x="1657" y="413"/>
                  </a:lnTo>
                  <a:lnTo>
                    <a:pt x="1648" y="435"/>
                  </a:lnTo>
                  <a:lnTo>
                    <a:pt x="1637" y="460"/>
                  </a:lnTo>
                  <a:lnTo>
                    <a:pt x="1630" y="476"/>
                  </a:lnTo>
                  <a:lnTo>
                    <a:pt x="1625" y="484"/>
                  </a:lnTo>
                  <a:cubicBezTo>
                    <a:pt x="1622" y="489"/>
                    <a:pt x="1619" y="493"/>
                    <a:pt x="1615" y="497"/>
                  </a:cubicBezTo>
                  <a:lnTo>
                    <a:pt x="1610" y="502"/>
                  </a:lnTo>
                  <a:lnTo>
                    <a:pt x="1616" y="495"/>
                  </a:lnTo>
                  <a:lnTo>
                    <a:pt x="1612" y="501"/>
                  </a:lnTo>
                  <a:lnTo>
                    <a:pt x="1622" y="481"/>
                  </a:lnTo>
                  <a:lnTo>
                    <a:pt x="1620" y="485"/>
                  </a:lnTo>
                  <a:lnTo>
                    <a:pt x="1618" y="493"/>
                  </a:lnTo>
                  <a:lnTo>
                    <a:pt x="1615" y="510"/>
                  </a:lnTo>
                  <a:lnTo>
                    <a:pt x="1613" y="519"/>
                  </a:lnTo>
                  <a:cubicBezTo>
                    <a:pt x="1611" y="524"/>
                    <a:pt x="1609" y="530"/>
                    <a:pt x="1606" y="534"/>
                  </a:cubicBezTo>
                  <a:lnTo>
                    <a:pt x="1601" y="543"/>
                  </a:lnTo>
                  <a:cubicBezTo>
                    <a:pt x="1599" y="547"/>
                    <a:pt x="1596" y="550"/>
                    <a:pt x="1594" y="553"/>
                  </a:cubicBezTo>
                  <a:lnTo>
                    <a:pt x="1589" y="558"/>
                  </a:lnTo>
                  <a:cubicBezTo>
                    <a:pt x="1585" y="562"/>
                    <a:pt x="1581" y="566"/>
                    <a:pt x="1577" y="569"/>
                  </a:cubicBezTo>
                  <a:lnTo>
                    <a:pt x="1572" y="572"/>
                  </a:lnTo>
                  <a:lnTo>
                    <a:pt x="1580" y="566"/>
                  </a:lnTo>
                  <a:lnTo>
                    <a:pt x="1575" y="571"/>
                  </a:lnTo>
                  <a:lnTo>
                    <a:pt x="1591" y="548"/>
                  </a:lnTo>
                  <a:lnTo>
                    <a:pt x="1589" y="554"/>
                  </a:lnTo>
                  <a:lnTo>
                    <a:pt x="1592" y="544"/>
                  </a:lnTo>
                  <a:lnTo>
                    <a:pt x="1588" y="557"/>
                  </a:lnTo>
                  <a:lnTo>
                    <a:pt x="1585" y="567"/>
                  </a:lnTo>
                  <a:lnTo>
                    <a:pt x="1582" y="574"/>
                  </a:lnTo>
                  <a:cubicBezTo>
                    <a:pt x="1580" y="579"/>
                    <a:pt x="1577" y="585"/>
                    <a:pt x="1574" y="589"/>
                  </a:cubicBezTo>
                  <a:lnTo>
                    <a:pt x="1565" y="600"/>
                  </a:lnTo>
                  <a:lnTo>
                    <a:pt x="1560" y="606"/>
                  </a:lnTo>
                  <a:lnTo>
                    <a:pt x="1571" y="590"/>
                  </a:lnTo>
                  <a:lnTo>
                    <a:pt x="1566" y="599"/>
                  </a:lnTo>
                  <a:lnTo>
                    <a:pt x="1561" y="610"/>
                  </a:lnTo>
                  <a:lnTo>
                    <a:pt x="1558" y="617"/>
                  </a:lnTo>
                  <a:lnTo>
                    <a:pt x="1555" y="624"/>
                  </a:lnTo>
                  <a:lnTo>
                    <a:pt x="1550" y="637"/>
                  </a:lnTo>
                  <a:lnTo>
                    <a:pt x="1546" y="650"/>
                  </a:lnTo>
                  <a:cubicBezTo>
                    <a:pt x="1544" y="654"/>
                    <a:pt x="1543" y="658"/>
                    <a:pt x="1541" y="661"/>
                  </a:cubicBezTo>
                  <a:lnTo>
                    <a:pt x="1538" y="666"/>
                  </a:lnTo>
                  <a:lnTo>
                    <a:pt x="1533" y="676"/>
                  </a:lnTo>
                  <a:lnTo>
                    <a:pt x="1537" y="667"/>
                  </a:lnTo>
                  <a:lnTo>
                    <a:pt x="1532" y="683"/>
                  </a:lnTo>
                  <a:lnTo>
                    <a:pt x="1524" y="705"/>
                  </a:lnTo>
                  <a:lnTo>
                    <a:pt x="1519" y="718"/>
                  </a:lnTo>
                  <a:lnTo>
                    <a:pt x="1514" y="728"/>
                  </a:lnTo>
                  <a:lnTo>
                    <a:pt x="1518" y="718"/>
                  </a:lnTo>
                  <a:lnTo>
                    <a:pt x="1513" y="733"/>
                  </a:lnTo>
                  <a:lnTo>
                    <a:pt x="1508" y="747"/>
                  </a:lnTo>
                  <a:lnTo>
                    <a:pt x="1504" y="763"/>
                  </a:lnTo>
                  <a:lnTo>
                    <a:pt x="1497" y="785"/>
                  </a:lnTo>
                  <a:lnTo>
                    <a:pt x="1493" y="793"/>
                  </a:lnTo>
                  <a:lnTo>
                    <a:pt x="1491" y="799"/>
                  </a:lnTo>
                  <a:lnTo>
                    <a:pt x="1489" y="808"/>
                  </a:lnTo>
                  <a:lnTo>
                    <a:pt x="1487" y="817"/>
                  </a:lnTo>
                  <a:lnTo>
                    <a:pt x="1484" y="834"/>
                  </a:lnTo>
                  <a:lnTo>
                    <a:pt x="1479" y="852"/>
                  </a:lnTo>
                  <a:lnTo>
                    <a:pt x="1475" y="861"/>
                  </a:lnTo>
                  <a:lnTo>
                    <a:pt x="1470" y="871"/>
                  </a:lnTo>
                  <a:lnTo>
                    <a:pt x="1470" y="871"/>
                  </a:lnTo>
                  <a:lnTo>
                    <a:pt x="1468" y="876"/>
                  </a:lnTo>
                  <a:lnTo>
                    <a:pt x="1471" y="866"/>
                  </a:lnTo>
                  <a:lnTo>
                    <a:pt x="1467" y="885"/>
                  </a:lnTo>
                  <a:lnTo>
                    <a:pt x="1461" y="906"/>
                  </a:lnTo>
                  <a:lnTo>
                    <a:pt x="1456" y="919"/>
                  </a:lnTo>
                  <a:lnTo>
                    <a:pt x="1453" y="929"/>
                  </a:lnTo>
                  <a:lnTo>
                    <a:pt x="1451" y="935"/>
                  </a:lnTo>
                  <a:lnTo>
                    <a:pt x="1449" y="950"/>
                  </a:lnTo>
                  <a:lnTo>
                    <a:pt x="1446" y="964"/>
                  </a:lnTo>
                  <a:lnTo>
                    <a:pt x="1443" y="976"/>
                  </a:lnTo>
                  <a:lnTo>
                    <a:pt x="1441" y="983"/>
                  </a:lnTo>
                  <a:cubicBezTo>
                    <a:pt x="1440" y="986"/>
                    <a:pt x="1439" y="989"/>
                    <a:pt x="1437" y="992"/>
                  </a:cubicBezTo>
                  <a:lnTo>
                    <a:pt x="1437" y="993"/>
                  </a:lnTo>
                  <a:lnTo>
                    <a:pt x="1435" y="998"/>
                  </a:lnTo>
                  <a:lnTo>
                    <a:pt x="1434" y="999"/>
                  </a:lnTo>
                  <a:lnTo>
                    <a:pt x="1429" y="1018"/>
                  </a:lnTo>
                  <a:lnTo>
                    <a:pt x="1423" y="1044"/>
                  </a:lnTo>
                  <a:lnTo>
                    <a:pt x="1418" y="1059"/>
                  </a:lnTo>
                  <a:lnTo>
                    <a:pt x="1415" y="1064"/>
                  </a:lnTo>
                  <a:lnTo>
                    <a:pt x="1411" y="1086"/>
                  </a:lnTo>
                  <a:lnTo>
                    <a:pt x="1404" y="1112"/>
                  </a:lnTo>
                  <a:lnTo>
                    <a:pt x="1398" y="1128"/>
                  </a:lnTo>
                  <a:lnTo>
                    <a:pt x="1396" y="1133"/>
                  </a:lnTo>
                  <a:lnTo>
                    <a:pt x="1395" y="1137"/>
                  </a:lnTo>
                  <a:lnTo>
                    <a:pt x="1392" y="1152"/>
                  </a:lnTo>
                  <a:lnTo>
                    <a:pt x="1389" y="1166"/>
                  </a:lnTo>
                  <a:lnTo>
                    <a:pt x="1386" y="1175"/>
                  </a:lnTo>
                  <a:cubicBezTo>
                    <a:pt x="1385" y="1180"/>
                    <a:pt x="1383" y="1184"/>
                    <a:pt x="1380" y="1189"/>
                  </a:cubicBezTo>
                  <a:lnTo>
                    <a:pt x="1374" y="1199"/>
                  </a:lnTo>
                  <a:lnTo>
                    <a:pt x="1372" y="1203"/>
                  </a:lnTo>
                  <a:lnTo>
                    <a:pt x="1378" y="1191"/>
                  </a:lnTo>
                  <a:lnTo>
                    <a:pt x="1378" y="1190"/>
                  </a:lnTo>
                  <a:lnTo>
                    <a:pt x="1376" y="1197"/>
                  </a:lnTo>
                  <a:lnTo>
                    <a:pt x="1374" y="1209"/>
                  </a:lnTo>
                  <a:lnTo>
                    <a:pt x="1371" y="1227"/>
                  </a:lnTo>
                  <a:lnTo>
                    <a:pt x="1367" y="1244"/>
                  </a:lnTo>
                  <a:lnTo>
                    <a:pt x="1362" y="1259"/>
                  </a:lnTo>
                  <a:lnTo>
                    <a:pt x="1360" y="1263"/>
                  </a:lnTo>
                  <a:lnTo>
                    <a:pt x="1358" y="1267"/>
                  </a:lnTo>
                  <a:lnTo>
                    <a:pt x="1350" y="1296"/>
                  </a:lnTo>
                  <a:lnTo>
                    <a:pt x="1345" y="1319"/>
                  </a:lnTo>
                  <a:lnTo>
                    <a:pt x="1339" y="1343"/>
                  </a:lnTo>
                  <a:lnTo>
                    <a:pt x="1334" y="1360"/>
                  </a:lnTo>
                  <a:lnTo>
                    <a:pt x="1331" y="1369"/>
                  </a:lnTo>
                  <a:lnTo>
                    <a:pt x="1326" y="1391"/>
                  </a:lnTo>
                  <a:lnTo>
                    <a:pt x="1320" y="1420"/>
                  </a:lnTo>
                  <a:lnTo>
                    <a:pt x="1315" y="1435"/>
                  </a:lnTo>
                  <a:lnTo>
                    <a:pt x="1312" y="1445"/>
                  </a:lnTo>
                  <a:lnTo>
                    <a:pt x="1303" y="1479"/>
                  </a:lnTo>
                  <a:lnTo>
                    <a:pt x="1298" y="1505"/>
                  </a:lnTo>
                  <a:lnTo>
                    <a:pt x="1292" y="1533"/>
                  </a:lnTo>
                  <a:lnTo>
                    <a:pt x="1289" y="1541"/>
                  </a:lnTo>
                  <a:lnTo>
                    <a:pt x="1286" y="1551"/>
                  </a:lnTo>
                  <a:lnTo>
                    <a:pt x="1285" y="1553"/>
                  </a:lnTo>
                  <a:lnTo>
                    <a:pt x="1284" y="1557"/>
                  </a:lnTo>
                  <a:lnTo>
                    <a:pt x="1282" y="1564"/>
                  </a:lnTo>
                  <a:lnTo>
                    <a:pt x="1279" y="1581"/>
                  </a:lnTo>
                  <a:lnTo>
                    <a:pt x="1274" y="1609"/>
                  </a:lnTo>
                  <a:lnTo>
                    <a:pt x="1269" y="1630"/>
                  </a:lnTo>
                  <a:lnTo>
                    <a:pt x="1265" y="1645"/>
                  </a:lnTo>
                  <a:lnTo>
                    <a:pt x="1260" y="1669"/>
                  </a:lnTo>
                  <a:lnTo>
                    <a:pt x="1254" y="1697"/>
                  </a:lnTo>
                  <a:lnTo>
                    <a:pt x="1250" y="1711"/>
                  </a:lnTo>
                  <a:lnTo>
                    <a:pt x="1246" y="1727"/>
                  </a:lnTo>
                  <a:lnTo>
                    <a:pt x="1241" y="1747"/>
                  </a:lnTo>
                  <a:lnTo>
                    <a:pt x="1237" y="1770"/>
                  </a:lnTo>
                  <a:lnTo>
                    <a:pt x="1232" y="1795"/>
                  </a:lnTo>
                  <a:lnTo>
                    <a:pt x="1226" y="1819"/>
                  </a:lnTo>
                  <a:lnTo>
                    <a:pt x="1222" y="1837"/>
                  </a:lnTo>
                  <a:lnTo>
                    <a:pt x="1218" y="1850"/>
                  </a:lnTo>
                  <a:lnTo>
                    <a:pt x="1214" y="1878"/>
                  </a:lnTo>
                  <a:lnTo>
                    <a:pt x="1209" y="1906"/>
                  </a:lnTo>
                  <a:lnTo>
                    <a:pt x="1204" y="1934"/>
                  </a:lnTo>
                  <a:lnTo>
                    <a:pt x="1197" y="1965"/>
                  </a:lnTo>
                  <a:lnTo>
                    <a:pt x="1192" y="1979"/>
                  </a:lnTo>
                  <a:lnTo>
                    <a:pt x="1191" y="1982"/>
                  </a:lnTo>
                  <a:lnTo>
                    <a:pt x="1190" y="1983"/>
                  </a:lnTo>
                  <a:lnTo>
                    <a:pt x="1189" y="1985"/>
                  </a:lnTo>
                  <a:lnTo>
                    <a:pt x="1185" y="2004"/>
                  </a:lnTo>
                  <a:lnTo>
                    <a:pt x="1180" y="2030"/>
                  </a:lnTo>
                  <a:lnTo>
                    <a:pt x="1171" y="2078"/>
                  </a:lnTo>
                  <a:lnTo>
                    <a:pt x="1161" y="2130"/>
                  </a:lnTo>
                  <a:lnTo>
                    <a:pt x="1151" y="2178"/>
                  </a:lnTo>
                  <a:lnTo>
                    <a:pt x="1142" y="2221"/>
                  </a:lnTo>
                  <a:lnTo>
                    <a:pt x="1137" y="2240"/>
                  </a:lnTo>
                  <a:lnTo>
                    <a:pt x="1133" y="2259"/>
                  </a:lnTo>
                  <a:lnTo>
                    <a:pt x="1128" y="2283"/>
                  </a:lnTo>
                  <a:lnTo>
                    <a:pt x="1123" y="2312"/>
                  </a:lnTo>
                  <a:lnTo>
                    <a:pt x="1118" y="2329"/>
                  </a:lnTo>
                  <a:lnTo>
                    <a:pt x="1114" y="2347"/>
                  </a:lnTo>
                  <a:lnTo>
                    <a:pt x="1112" y="2356"/>
                  </a:lnTo>
                  <a:lnTo>
                    <a:pt x="1110" y="2373"/>
                  </a:lnTo>
                  <a:lnTo>
                    <a:pt x="1107" y="2390"/>
                  </a:lnTo>
                  <a:lnTo>
                    <a:pt x="1104" y="2405"/>
                  </a:lnTo>
                  <a:lnTo>
                    <a:pt x="1102" y="2416"/>
                  </a:lnTo>
                  <a:lnTo>
                    <a:pt x="1099" y="2427"/>
                  </a:lnTo>
                  <a:lnTo>
                    <a:pt x="1095" y="2441"/>
                  </a:lnTo>
                  <a:lnTo>
                    <a:pt x="1090" y="2458"/>
                  </a:lnTo>
                  <a:lnTo>
                    <a:pt x="1086" y="2475"/>
                  </a:lnTo>
                  <a:lnTo>
                    <a:pt x="1084" y="2490"/>
                  </a:lnTo>
                  <a:lnTo>
                    <a:pt x="1082" y="2505"/>
                  </a:lnTo>
                  <a:lnTo>
                    <a:pt x="1080" y="2524"/>
                  </a:lnTo>
                  <a:lnTo>
                    <a:pt x="1076" y="2543"/>
                  </a:lnTo>
                  <a:lnTo>
                    <a:pt x="1071" y="2565"/>
                  </a:lnTo>
                  <a:lnTo>
                    <a:pt x="1067" y="2583"/>
                  </a:lnTo>
                  <a:lnTo>
                    <a:pt x="1058" y="2624"/>
                  </a:lnTo>
                  <a:lnTo>
                    <a:pt x="1053" y="2648"/>
                  </a:lnTo>
                  <a:lnTo>
                    <a:pt x="1049" y="2669"/>
                  </a:lnTo>
                  <a:lnTo>
                    <a:pt x="1044" y="2699"/>
                  </a:lnTo>
                  <a:lnTo>
                    <a:pt x="1039" y="2727"/>
                  </a:lnTo>
                  <a:lnTo>
                    <a:pt x="1034" y="2755"/>
                  </a:lnTo>
                  <a:lnTo>
                    <a:pt x="1028" y="2781"/>
                  </a:lnTo>
                  <a:lnTo>
                    <a:pt x="1025" y="2790"/>
                  </a:lnTo>
                  <a:lnTo>
                    <a:pt x="1023" y="2798"/>
                  </a:lnTo>
                  <a:lnTo>
                    <a:pt x="1022" y="2800"/>
                  </a:lnTo>
                  <a:lnTo>
                    <a:pt x="1020" y="2804"/>
                  </a:lnTo>
                  <a:lnTo>
                    <a:pt x="1018" y="2820"/>
                  </a:lnTo>
                  <a:lnTo>
                    <a:pt x="1016" y="2836"/>
                  </a:lnTo>
                  <a:lnTo>
                    <a:pt x="1011" y="2874"/>
                  </a:lnTo>
                  <a:lnTo>
                    <a:pt x="1002" y="2937"/>
                  </a:lnTo>
                  <a:lnTo>
                    <a:pt x="997" y="2972"/>
                  </a:lnTo>
                  <a:lnTo>
                    <a:pt x="994" y="2990"/>
                  </a:lnTo>
                  <a:lnTo>
                    <a:pt x="990" y="3011"/>
                  </a:lnTo>
                  <a:lnTo>
                    <a:pt x="988" y="3017"/>
                  </a:lnTo>
                  <a:cubicBezTo>
                    <a:pt x="987" y="3020"/>
                    <a:pt x="986" y="3022"/>
                    <a:pt x="984" y="3025"/>
                  </a:cubicBezTo>
                  <a:lnTo>
                    <a:pt x="982" y="3030"/>
                  </a:lnTo>
                  <a:lnTo>
                    <a:pt x="979" y="3036"/>
                  </a:lnTo>
                  <a:lnTo>
                    <a:pt x="984" y="3023"/>
                  </a:lnTo>
                  <a:lnTo>
                    <a:pt x="983" y="3024"/>
                  </a:lnTo>
                  <a:lnTo>
                    <a:pt x="981" y="3040"/>
                  </a:lnTo>
                  <a:lnTo>
                    <a:pt x="979" y="3065"/>
                  </a:lnTo>
                  <a:lnTo>
                    <a:pt x="976" y="3092"/>
                  </a:lnTo>
                  <a:lnTo>
                    <a:pt x="973" y="3116"/>
                  </a:lnTo>
                  <a:lnTo>
                    <a:pt x="970" y="3131"/>
                  </a:lnTo>
                  <a:lnTo>
                    <a:pt x="967" y="3144"/>
                  </a:lnTo>
                  <a:lnTo>
                    <a:pt x="965" y="3149"/>
                  </a:lnTo>
                  <a:lnTo>
                    <a:pt x="964" y="3154"/>
                  </a:lnTo>
                  <a:lnTo>
                    <a:pt x="962" y="3170"/>
                  </a:lnTo>
                  <a:lnTo>
                    <a:pt x="960" y="3186"/>
                  </a:lnTo>
                  <a:lnTo>
                    <a:pt x="957" y="3206"/>
                  </a:lnTo>
                  <a:lnTo>
                    <a:pt x="954" y="3225"/>
                  </a:lnTo>
                  <a:lnTo>
                    <a:pt x="949" y="3251"/>
                  </a:lnTo>
                  <a:lnTo>
                    <a:pt x="945" y="3274"/>
                  </a:lnTo>
                  <a:lnTo>
                    <a:pt x="936" y="3322"/>
                  </a:lnTo>
                  <a:lnTo>
                    <a:pt x="931" y="3353"/>
                  </a:lnTo>
                  <a:lnTo>
                    <a:pt x="928" y="3370"/>
                  </a:lnTo>
                  <a:lnTo>
                    <a:pt x="924" y="3391"/>
                  </a:lnTo>
                  <a:lnTo>
                    <a:pt x="918" y="3407"/>
                  </a:lnTo>
                  <a:lnTo>
                    <a:pt x="915" y="3415"/>
                  </a:lnTo>
                  <a:lnTo>
                    <a:pt x="918" y="3405"/>
                  </a:lnTo>
                  <a:lnTo>
                    <a:pt x="917" y="3411"/>
                  </a:lnTo>
                  <a:lnTo>
                    <a:pt x="915" y="3430"/>
                  </a:lnTo>
                  <a:lnTo>
                    <a:pt x="913" y="3458"/>
                  </a:lnTo>
                  <a:lnTo>
                    <a:pt x="910" y="3488"/>
                  </a:lnTo>
                  <a:lnTo>
                    <a:pt x="908" y="3512"/>
                  </a:lnTo>
                  <a:lnTo>
                    <a:pt x="905" y="3533"/>
                  </a:lnTo>
                  <a:lnTo>
                    <a:pt x="902" y="3548"/>
                  </a:lnTo>
                  <a:lnTo>
                    <a:pt x="896" y="3576"/>
                  </a:lnTo>
                  <a:lnTo>
                    <a:pt x="892" y="3588"/>
                  </a:lnTo>
                  <a:lnTo>
                    <a:pt x="890" y="3594"/>
                  </a:lnTo>
                  <a:lnTo>
                    <a:pt x="887" y="3601"/>
                  </a:lnTo>
                  <a:lnTo>
                    <a:pt x="890" y="3591"/>
                  </a:lnTo>
                  <a:lnTo>
                    <a:pt x="889" y="3598"/>
                  </a:lnTo>
                  <a:lnTo>
                    <a:pt x="886" y="3612"/>
                  </a:lnTo>
                  <a:lnTo>
                    <a:pt x="884" y="3629"/>
                  </a:lnTo>
                  <a:lnTo>
                    <a:pt x="882" y="3652"/>
                  </a:lnTo>
                  <a:lnTo>
                    <a:pt x="879" y="3671"/>
                  </a:lnTo>
                  <a:lnTo>
                    <a:pt x="875" y="3702"/>
                  </a:lnTo>
                  <a:lnTo>
                    <a:pt x="870" y="3728"/>
                  </a:lnTo>
                  <a:lnTo>
                    <a:pt x="865" y="3762"/>
                  </a:lnTo>
                  <a:lnTo>
                    <a:pt x="863" y="3780"/>
                  </a:lnTo>
                  <a:lnTo>
                    <a:pt x="859" y="3798"/>
                  </a:lnTo>
                  <a:lnTo>
                    <a:pt x="857" y="3809"/>
                  </a:lnTo>
                  <a:lnTo>
                    <a:pt x="854" y="3820"/>
                  </a:lnTo>
                  <a:lnTo>
                    <a:pt x="853" y="3824"/>
                  </a:lnTo>
                  <a:lnTo>
                    <a:pt x="851" y="3831"/>
                  </a:lnTo>
                  <a:lnTo>
                    <a:pt x="849" y="3847"/>
                  </a:lnTo>
                  <a:lnTo>
                    <a:pt x="847" y="3871"/>
                  </a:lnTo>
                  <a:lnTo>
                    <a:pt x="844" y="3896"/>
                  </a:lnTo>
                  <a:lnTo>
                    <a:pt x="841" y="3916"/>
                  </a:lnTo>
                  <a:lnTo>
                    <a:pt x="838" y="3936"/>
                  </a:lnTo>
                  <a:lnTo>
                    <a:pt x="836" y="3944"/>
                  </a:lnTo>
                  <a:lnTo>
                    <a:pt x="834" y="3954"/>
                  </a:lnTo>
                  <a:lnTo>
                    <a:pt x="832" y="3962"/>
                  </a:lnTo>
                  <a:lnTo>
                    <a:pt x="827" y="3991"/>
                  </a:lnTo>
                  <a:lnTo>
                    <a:pt x="823" y="4027"/>
                  </a:lnTo>
                  <a:lnTo>
                    <a:pt x="818" y="4056"/>
                  </a:lnTo>
                  <a:lnTo>
                    <a:pt x="813" y="4087"/>
                  </a:lnTo>
                  <a:lnTo>
                    <a:pt x="809" y="4121"/>
                  </a:lnTo>
                  <a:lnTo>
                    <a:pt x="804" y="4154"/>
                  </a:lnTo>
                  <a:lnTo>
                    <a:pt x="799" y="4183"/>
                  </a:lnTo>
                  <a:lnTo>
                    <a:pt x="794" y="4211"/>
                  </a:lnTo>
                  <a:lnTo>
                    <a:pt x="792" y="4226"/>
                  </a:lnTo>
                  <a:lnTo>
                    <a:pt x="790" y="4248"/>
                  </a:lnTo>
                  <a:lnTo>
                    <a:pt x="785" y="4287"/>
                  </a:lnTo>
                  <a:lnTo>
                    <a:pt x="780" y="4322"/>
                  </a:lnTo>
                  <a:lnTo>
                    <a:pt x="775" y="4355"/>
                  </a:lnTo>
                  <a:lnTo>
                    <a:pt x="772" y="4370"/>
                  </a:lnTo>
                  <a:lnTo>
                    <a:pt x="770" y="4375"/>
                  </a:lnTo>
                  <a:lnTo>
                    <a:pt x="768" y="4385"/>
                  </a:lnTo>
                  <a:lnTo>
                    <a:pt x="766" y="4396"/>
                  </a:lnTo>
                  <a:lnTo>
                    <a:pt x="764" y="4414"/>
                  </a:lnTo>
                  <a:lnTo>
                    <a:pt x="762" y="4438"/>
                  </a:lnTo>
                  <a:lnTo>
                    <a:pt x="759" y="4465"/>
                  </a:lnTo>
                  <a:lnTo>
                    <a:pt x="756" y="4489"/>
                  </a:lnTo>
                  <a:lnTo>
                    <a:pt x="754" y="4503"/>
                  </a:lnTo>
                  <a:lnTo>
                    <a:pt x="751" y="4517"/>
                  </a:lnTo>
                  <a:lnTo>
                    <a:pt x="749" y="4523"/>
                  </a:lnTo>
                  <a:lnTo>
                    <a:pt x="747" y="4531"/>
                  </a:lnTo>
                  <a:lnTo>
                    <a:pt x="745" y="4547"/>
                  </a:lnTo>
                  <a:lnTo>
                    <a:pt x="743" y="4569"/>
                  </a:lnTo>
                  <a:lnTo>
                    <a:pt x="740" y="4592"/>
                  </a:lnTo>
                  <a:lnTo>
                    <a:pt x="737" y="4613"/>
                  </a:lnTo>
                  <a:lnTo>
                    <a:pt x="734" y="4627"/>
                  </a:lnTo>
                  <a:lnTo>
                    <a:pt x="732" y="4638"/>
                  </a:lnTo>
                  <a:lnTo>
                    <a:pt x="730" y="4642"/>
                  </a:lnTo>
                  <a:lnTo>
                    <a:pt x="728" y="4650"/>
                  </a:lnTo>
                  <a:lnTo>
                    <a:pt x="726" y="4667"/>
                  </a:lnTo>
                  <a:lnTo>
                    <a:pt x="724" y="4692"/>
                  </a:lnTo>
                  <a:lnTo>
                    <a:pt x="722" y="4717"/>
                  </a:lnTo>
                  <a:lnTo>
                    <a:pt x="719" y="4738"/>
                  </a:lnTo>
                  <a:lnTo>
                    <a:pt x="716" y="4759"/>
                  </a:lnTo>
                  <a:lnTo>
                    <a:pt x="714" y="4768"/>
                  </a:lnTo>
                  <a:lnTo>
                    <a:pt x="712" y="4780"/>
                  </a:lnTo>
                  <a:lnTo>
                    <a:pt x="710" y="4792"/>
                  </a:lnTo>
                  <a:lnTo>
                    <a:pt x="708" y="4810"/>
                  </a:lnTo>
                  <a:lnTo>
                    <a:pt x="705" y="4831"/>
                  </a:lnTo>
                  <a:lnTo>
                    <a:pt x="703" y="4855"/>
                  </a:lnTo>
                  <a:lnTo>
                    <a:pt x="700" y="4876"/>
                  </a:lnTo>
                  <a:lnTo>
                    <a:pt x="697" y="4889"/>
                  </a:lnTo>
                  <a:lnTo>
                    <a:pt x="695" y="4904"/>
                  </a:lnTo>
                  <a:lnTo>
                    <a:pt x="690" y="4922"/>
                  </a:lnTo>
                  <a:lnTo>
                    <a:pt x="686" y="4944"/>
                  </a:lnTo>
                  <a:lnTo>
                    <a:pt x="684" y="4952"/>
                  </a:lnTo>
                  <a:lnTo>
                    <a:pt x="682" y="4966"/>
                  </a:lnTo>
                  <a:lnTo>
                    <a:pt x="679" y="4986"/>
                  </a:lnTo>
                  <a:lnTo>
                    <a:pt x="677" y="5013"/>
                  </a:lnTo>
                  <a:lnTo>
                    <a:pt x="675" y="5042"/>
                  </a:lnTo>
                  <a:lnTo>
                    <a:pt x="672" y="5065"/>
                  </a:lnTo>
                  <a:lnTo>
                    <a:pt x="668" y="5085"/>
                  </a:lnTo>
                  <a:lnTo>
                    <a:pt x="665" y="5096"/>
                  </a:lnTo>
                  <a:lnTo>
                    <a:pt x="664" y="5098"/>
                  </a:lnTo>
                  <a:lnTo>
                    <a:pt x="662" y="5101"/>
                  </a:lnTo>
                  <a:lnTo>
                    <a:pt x="660" y="5118"/>
                  </a:lnTo>
                  <a:lnTo>
                    <a:pt x="658" y="5135"/>
                  </a:lnTo>
                  <a:lnTo>
                    <a:pt x="653" y="5175"/>
                  </a:lnTo>
                  <a:lnTo>
                    <a:pt x="649" y="5213"/>
                  </a:lnTo>
                  <a:lnTo>
                    <a:pt x="646" y="5235"/>
                  </a:lnTo>
                  <a:lnTo>
                    <a:pt x="643" y="5256"/>
                  </a:lnTo>
                  <a:lnTo>
                    <a:pt x="640" y="5268"/>
                  </a:lnTo>
                  <a:lnTo>
                    <a:pt x="636" y="5280"/>
                  </a:lnTo>
                  <a:lnTo>
                    <a:pt x="636" y="5281"/>
                  </a:lnTo>
                  <a:lnTo>
                    <a:pt x="634" y="5286"/>
                  </a:lnTo>
                  <a:lnTo>
                    <a:pt x="632" y="5298"/>
                  </a:lnTo>
                  <a:lnTo>
                    <a:pt x="630" y="5319"/>
                  </a:lnTo>
                  <a:lnTo>
                    <a:pt x="627" y="5339"/>
                  </a:lnTo>
                  <a:lnTo>
                    <a:pt x="625" y="5357"/>
                  </a:lnTo>
                  <a:lnTo>
                    <a:pt x="620" y="5387"/>
                  </a:lnTo>
                  <a:lnTo>
                    <a:pt x="615" y="5414"/>
                  </a:lnTo>
                  <a:lnTo>
                    <a:pt x="611" y="5442"/>
                  </a:lnTo>
                  <a:lnTo>
                    <a:pt x="606" y="5469"/>
                  </a:lnTo>
                  <a:lnTo>
                    <a:pt x="601" y="5505"/>
                  </a:lnTo>
                  <a:lnTo>
                    <a:pt x="596" y="5539"/>
                  </a:lnTo>
                  <a:lnTo>
                    <a:pt x="592" y="5569"/>
                  </a:lnTo>
                  <a:lnTo>
                    <a:pt x="586" y="5598"/>
                  </a:lnTo>
                  <a:lnTo>
                    <a:pt x="582" y="5618"/>
                  </a:lnTo>
                  <a:lnTo>
                    <a:pt x="580" y="5630"/>
                  </a:lnTo>
                  <a:lnTo>
                    <a:pt x="578" y="5639"/>
                  </a:lnTo>
                  <a:lnTo>
                    <a:pt x="573" y="5673"/>
                  </a:lnTo>
                  <a:lnTo>
                    <a:pt x="569" y="5709"/>
                  </a:lnTo>
                  <a:lnTo>
                    <a:pt x="564" y="5747"/>
                  </a:lnTo>
                  <a:lnTo>
                    <a:pt x="559" y="5784"/>
                  </a:lnTo>
                  <a:lnTo>
                    <a:pt x="554" y="5815"/>
                  </a:lnTo>
                  <a:lnTo>
                    <a:pt x="549" y="5842"/>
                  </a:lnTo>
                  <a:lnTo>
                    <a:pt x="544" y="5868"/>
                  </a:lnTo>
                  <a:lnTo>
                    <a:pt x="540" y="5892"/>
                  </a:lnTo>
                  <a:lnTo>
                    <a:pt x="535" y="5924"/>
                  </a:lnTo>
                  <a:lnTo>
                    <a:pt x="531" y="5959"/>
                  </a:lnTo>
                  <a:lnTo>
                    <a:pt x="526" y="5989"/>
                  </a:lnTo>
                  <a:lnTo>
                    <a:pt x="523" y="6009"/>
                  </a:lnTo>
                  <a:lnTo>
                    <a:pt x="521" y="6021"/>
                  </a:lnTo>
                  <a:cubicBezTo>
                    <a:pt x="520" y="6025"/>
                    <a:pt x="519" y="6029"/>
                    <a:pt x="517" y="6033"/>
                  </a:cubicBezTo>
                  <a:lnTo>
                    <a:pt x="513" y="6043"/>
                  </a:lnTo>
                  <a:lnTo>
                    <a:pt x="513" y="6042"/>
                  </a:lnTo>
                  <a:lnTo>
                    <a:pt x="512" y="6043"/>
                  </a:lnTo>
                  <a:lnTo>
                    <a:pt x="510" y="6060"/>
                  </a:lnTo>
                  <a:lnTo>
                    <a:pt x="508" y="6088"/>
                  </a:lnTo>
                  <a:lnTo>
                    <a:pt x="505" y="6115"/>
                  </a:lnTo>
                  <a:lnTo>
                    <a:pt x="502" y="6140"/>
                  </a:lnTo>
                  <a:lnTo>
                    <a:pt x="500" y="6151"/>
                  </a:lnTo>
                  <a:cubicBezTo>
                    <a:pt x="499" y="6154"/>
                    <a:pt x="498" y="6158"/>
                    <a:pt x="497" y="6161"/>
                  </a:cubicBezTo>
                  <a:lnTo>
                    <a:pt x="495" y="6167"/>
                  </a:lnTo>
                  <a:lnTo>
                    <a:pt x="494" y="6169"/>
                  </a:lnTo>
                  <a:lnTo>
                    <a:pt x="493" y="6173"/>
                  </a:lnTo>
                  <a:lnTo>
                    <a:pt x="491" y="6188"/>
                  </a:lnTo>
                  <a:lnTo>
                    <a:pt x="489" y="6211"/>
                  </a:lnTo>
                  <a:lnTo>
                    <a:pt x="486" y="6235"/>
                  </a:lnTo>
                  <a:lnTo>
                    <a:pt x="484" y="6256"/>
                  </a:lnTo>
                  <a:lnTo>
                    <a:pt x="481" y="6276"/>
                  </a:lnTo>
                  <a:lnTo>
                    <a:pt x="479" y="6288"/>
                  </a:lnTo>
                  <a:lnTo>
                    <a:pt x="477" y="6303"/>
                  </a:lnTo>
                  <a:lnTo>
                    <a:pt x="474" y="6317"/>
                  </a:lnTo>
                  <a:lnTo>
                    <a:pt x="472" y="6334"/>
                  </a:lnTo>
                  <a:lnTo>
                    <a:pt x="470" y="6354"/>
                  </a:lnTo>
                  <a:lnTo>
                    <a:pt x="467" y="6377"/>
                  </a:lnTo>
                  <a:lnTo>
                    <a:pt x="464" y="6398"/>
                  </a:lnTo>
                  <a:lnTo>
                    <a:pt x="461" y="6410"/>
                  </a:lnTo>
                  <a:lnTo>
                    <a:pt x="457" y="6423"/>
                  </a:lnTo>
                  <a:lnTo>
                    <a:pt x="457" y="6423"/>
                  </a:lnTo>
                  <a:lnTo>
                    <a:pt x="455" y="6428"/>
                  </a:lnTo>
                  <a:lnTo>
                    <a:pt x="453" y="6442"/>
                  </a:lnTo>
                  <a:lnTo>
                    <a:pt x="451" y="6464"/>
                  </a:lnTo>
                  <a:lnTo>
                    <a:pt x="448" y="6487"/>
                  </a:lnTo>
                  <a:lnTo>
                    <a:pt x="446" y="6506"/>
                  </a:lnTo>
                  <a:lnTo>
                    <a:pt x="441" y="6538"/>
                  </a:lnTo>
                  <a:lnTo>
                    <a:pt x="436" y="6564"/>
                  </a:lnTo>
                  <a:lnTo>
                    <a:pt x="432" y="6592"/>
                  </a:lnTo>
                  <a:lnTo>
                    <a:pt x="427" y="6618"/>
                  </a:lnTo>
                  <a:lnTo>
                    <a:pt x="422" y="6652"/>
                  </a:lnTo>
                  <a:lnTo>
                    <a:pt x="417" y="6683"/>
                  </a:lnTo>
                  <a:lnTo>
                    <a:pt x="414" y="6700"/>
                  </a:lnTo>
                  <a:lnTo>
                    <a:pt x="413" y="6707"/>
                  </a:lnTo>
                  <a:lnTo>
                    <a:pt x="411" y="6719"/>
                  </a:lnTo>
                  <a:lnTo>
                    <a:pt x="408" y="6730"/>
                  </a:lnTo>
                  <a:lnTo>
                    <a:pt x="406" y="6749"/>
                  </a:lnTo>
                  <a:lnTo>
                    <a:pt x="404" y="6771"/>
                  </a:lnTo>
                  <a:lnTo>
                    <a:pt x="401" y="6797"/>
                  </a:lnTo>
                  <a:lnTo>
                    <a:pt x="398" y="6821"/>
                  </a:lnTo>
                  <a:lnTo>
                    <a:pt x="395" y="6834"/>
                  </a:lnTo>
                  <a:lnTo>
                    <a:pt x="391" y="6846"/>
                  </a:lnTo>
                  <a:lnTo>
                    <a:pt x="390" y="6848"/>
                  </a:lnTo>
                  <a:lnTo>
                    <a:pt x="389" y="6852"/>
                  </a:lnTo>
                  <a:lnTo>
                    <a:pt x="387" y="6864"/>
                  </a:lnTo>
                  <a:lnTo>
                    <a:pt x="385" y="6883"/>
                  </a:lnTo>
                  <a:lnTo>
                    <a:pt x="380" y="6918"/>
                  </a:lnTo>
                  <a:lnTo>
                    <a:pt x="375" y="6956"/>
                  </a:lnTo>
                  <a:lnTo>
                    <a:pt x="370" y="6992"/>
                  </a:lnTo>
                  <a:lnTo>
                    <a:pt x="365" y="7025"/>
                  </a:lnTo>
                  <a:lnTo>
                    <a:pt x="360" y="7052"/>
                  </a:lnTo>
                  <a:lnTo>
                    <a:pt x="357" y="7068"/>
                  </a:lnTo>
                  <a:lnTo>
                    <a:pt x="356" y="7073"/>
                  </a:lnTo>
                  <a:lnTo>
                    <a:pt x="354" y="7082"/>
                  </a:lnTo>
                  <a:lnTo>
                    <a:pt x="352" y="7090"/>
                  </a:lnTo>
                  <a:lnTo>
                    <a:pt x="349" y="7106"/>
                  </a:lnTo>
                  <a:lnTo>
                    <a:pt x="347" y="7124"/>
                  </a:lnTo>
                  <a:lnTo>
                    <a:pt x="345" y="7147"/>
                  </a:lnTo>
                  <a:lnTo>
                    <a:pt x="342" y="7168"/>
                  </a:lnTo>
                  <a:lnTo>
                    <a:pt x="339" y="7183"/>
                  </a:lnTo>
                  <a:lnTo>
                    <a:pt x="337" y="7191"/>
                  </a:lnTo>
                  <a:lnTo>
                    <a:pt x="335" y="7200"/>
                  </a:lnTo>
                  <a:lnTo>
                    <a:pt x="333" y="7209"/>
                  </a:lnTo>
                  <a:lnTo>
                    <a:pt x="331" y="7223"/>
                  </a:lnTo>
                  <a:lnTo>
                    <a:pt x="328" y="7244"/>
                  </a:lnTo>
                  <a:lnTo>
                    <a:pt x="326" y="7265"/>
                  </a:lnTo>
                  <a:lnTo>
                    <a:pt x="323" y="7284"/>
                  </a:lnTo>
                  <a:lnTo>
                    <a:pt x="321" y="7298"/>
                  </a:lnTo>
                  <a:lnTo>
                    <a:pt x="318" y="7314"/>
                  </a:lnTo>
                  <a:lnTo>
                    <a:pt x="314" y="7336"/>
                  </a:lnTo>
                  <a:lnTo>
                    <a:pt x="309" y="7365"/>
                  </a:lnTo>
                  <a:lnTo>
                    <a:pt x="305" y="7394"/>
                  </a:lnTo>
                  <a:lnTo>
                    <a:pt x="300" y="7432"/>
                  </a:lnTo>
                  <a:lnTo>
                    <a:pt x="295" y="7469"/>
                  </a:lnTo>
                  <a:lnTo>
                    <a:pt x="290" y="7502"/>
                  </a:lnTo>
                  <a:lnTo>
                    <a:pt x="286" y="7533"/>
                  </a:lnTo>
                  <a:lnTo>
                    <a:pt x="281" y="7568"/>
                  </a:lnTo>
                  <a:lnTo>
                    <a:pt x="276" y="7606"/>
                  </a:lnTo>
                  <a:lnTo>
                    <a:pt x="271" y="7641"/>
                  </a:lnTo>
                  <a:lnTo>
                    <a:pt x="265" y="7673"/>
                  </a:lnTo>
                  <a:lnTo>
                    <a:pt x="262" y="7685"/>
                  </a:lnTo>
                  <a:lnTo>
                    <a:pt x="259" y="7696"/>
                  </a:lnTo>
                  <a:lnTo>
                    <a:pt x="258" y="7698"/>
                  </a:lnTo>
                  <a:lnTo>
                    <a:pt x="257" y="7701"/>
                  </a:lnTo>
                  <a:lnTo>
                    <a:pt x="255" y="7709"/>
                  </a:lnTo>
                  <a:lnTo>
                    <a:pt x="252" y="7725"/>
                  </a:lnTo>
                  <a:lnTo>
                    <a:pt x="247" y="7753"/>
                  </a:lnTo>
                  <a:lnTo>
                    <a:pt x="243" y="7778"/>
                  </a:lnTo>
                  <a:lnTo>
                    <a:pt x="238" y="7800"/>
                  </a:lnTo>
                  <a:lnTo>
                    <a:pt x="234" y="7826"/>
                  </a:lnTo>
                  <a:lnTo>
                    <a:pt x="229" y="7856"/>
                  </a:lnTo>
                  <a:lnTo>
                    <a:pt x="224" y="7890"/>
                  </a:lnTo>
                  <a:lnTo>
                    <a:pt x="220" y="7928"/>
                  </a:lnTo>
                  <a:lnTo>
                    <a:pt x="215" y="7962"/>
                  </a:lnTo>
                  <a:lnTo>
                    <a:pt x="210" y="7994"/>
                  </a:lnTo>
                  <a:lnTo>
                    <a:pt x="205" y="8023"/>
                  </a:lnTo>
                  <a:lnTo>
                    <a:pt x="203" y="8034"/>
                  </a:lnTo>
                  <a:lnTo>
                    <a:pt x="201" y="8048"/>
                  </a:lnTo>
                  <a:lnTo>
                    <a:pt x="199" y="8063"/>
                  </a:lnTo>
                  <a:lnTo>
                    <a:pt x="196" y="8085"/>
                  </a:lnTo>
                  <a:lnTo>
                    <a:pt x="194" y="8106"/>
                  </a:lnTo>
                  <a:lnTo>
                    <a:pt x="191" y="8126"/>
                  </a:lnTo>
                  <a:lnTo>
                    <a:pt x="187" y="8160"/>
                  </a:lnTo>
                  <a:lnTo>
                    <a:pt x="182" y="8189"/>
                  </a:lnTo>
                  <a:lnTo>
                    <a:pt x="173" y="8256"/>
                  </a:lnTo>
                  <a:lnTo>
                    <a:pt x="168" y="8284"/>
                  </a:lnTo>
                  <a:lnTo>
                    <a:pt x="163" y="8313"/>
                  </a:lnTo>
                  <a:lnTo>
                    <a:pt x="161" y="8332"/>
                  </a:lnTo>
                  <a:lnTo>
                    <a:pt x="159" y="8351"/>
                  </a:lnTo>
                  <a:lnTo>
                    <a:pt x="156" y="8374"/>
                  </a:lnTo>
                  <a:lnTo>
                    <a:pt x="154" y="8393"/>
                  </a:lnTo>
                  <a:lnTo>
                    <a:pt x="148" y="8424"/>
                  </a:lnTo>
                  <a:lnTo>
                    <a:pt x="143" y="8446"/>
                  </a:lnTo>
                  <a:lnTo>
                    <a:pt x="137" y="8466"/>
                  </a:lnTo>
                  <a:lnTo>
                    <a:pt x="132" y="8481"/>
                  </a:lnTo>
                  <a:cubicBezTo>
                    <a:pt x="121" y="8514"/>
                    <a:pt x="85" y="8532"/>
                    <a:pt x="51" y="8521"/>
                  </a:cubicBezTo>
                  <a:cubicBezTo>
                    <a:pt x="18" y="8510"/>
                    <a:pt x="0" y="8474"/>
                    <a:pt x="11" y="8440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0"/>
            <p:cNvSpPr>
              <a:spLocks/>
            </p:cNvSpPr>
            <p:nvPr/>
          </p:nvSpPr>
          <p:spPr bwMode="auto">
            <a:xfrm>
              <a:off x="8356600" y="3000375"/>
              <a:ext cx="949325" cy="820738"/>
            </a:xfrm>
            <a:custGeom>
              <a:avLst/>
              <a:gdLst>
                <a:gd name="T0" fmla="*/ 241 w 3301"/>
                <a:gd name="T1" fmla="*/ 71 h 2863"/>
                <a:gd name="T2" fmla="*/ 309 w 3301"/>
                <a:gd name="T3" fmla="*/ 124 h 2863"/>
                <a:gd name="T4" fmla="*/ 472 w 3301"/>
                <a:gd name="T5" fmla="*/ 251 h 2863"/>
                <a:gd name="T6" fmla="*/ 574 w 3301"/>
                <a:gd name="T7" fmla="*/ 632 h 2863"/>
                <a:gd name="T8" fmla="*/ 640 w 3301"/>
                <a:gd name="T9" fmla="*/ 668 h 2863"/>
                <a:gd name="T10" fmla="*/ 719 w 3301"/>
                <a:gd name="T11" fmla="*/ 682 h 2863"/>
                <a:gd name="T12" fmla="*/ 832 w 3301"/>
                <a:gd name="T13" fmla="*/ 756 h 2863"/>
                <a:gd name="T14" fmla="*/ 962 w 3301"/>
                <a:gd name="T15" fmla="*/ 861 h 2863"/>
                <a:gd name="T16" fmla="*/ 1066 w 3301"/>
                <a:gd name="T17" fmla="*/ 1010 h 2863"/>
                <a:gd name="T18" fmla="*/ 1106 w 3301"/>
                <a:gd name="T19" fmla="*/ 1046 h 2863"/>
                <a:gd name="T20" fmla="*/ 1107 w 3301"/>
                <a:gd name="T21" fmla="*/ 1053 h 2863"/>
                <a:gd name="T22" fmla="*/ 1273 w 3301"/>
                <a:gd name="T23" fmla="*/ 1084 h 2863"/>
                <a:gd name="T24" fmla="*/ 1384 w 3301"/>
                <a:gd name="T25" fmla="*/ 1210 h 2863"/>
                <a:gd name="T26" fmla="*/ 1438 w 3301"/>
                <a:gd name="T27" fmla="*/ 1293 h 2863"/>
                <a:gd name="T28" fmla="*/ 1552 w 3301"/>
                <a:gd name="T29" fmla="*/ 1367 h 2863"/>
                <a:gd name="T30" fmla="*/ 1678 w 3301"/>
                <a:gd name="T31" fmla="*/ 1589 h 2863"/>
                <a:gd name="T32" fmla="*/ 1696 w 3301"/>
                <a:gd name="T33" fmla="*/ 1626 h 2863"/>
                <a:gd name="T34" fmla="*/ 1794 w 3301"/>
                <a:gd name="T35" fmla="*/ 1742 h 2863"/>
                <a:gd name="T36" fmla="*/ 1899 w 3301"/>
                <a:gd name="T37" fmla="*/ 1810 h 2863"/>
                <a:gd name="T38" fmla="*/ 2033 w 3301"/>
                <a:gd name="T39" fmla="*/ 1867 h 2863"/>
                <a:gd name="T40" fmla="*/ 2163 w 3301"/>
                <a:gd name="T41" fmla="*/ 1925 h 2863"/>
                <a:gd name="T42" fmla="*/ 2203 w 3301"/>
                <a:gd name="T43" fmla="*/ 1945 h 2863"/>
                <a:gd name="T44" fmla="*/ 2328 w 3301"/>
                <a:gd name="T45" fmla="*/ 1982 h 2863"/>
                <a:gd name="T46" fmla="*/ 2465 w 3301"/>
                <a:gd name="T47" fmla="*/ 2476 h 2863"/>
                <a:gd name="T48" fmla="*/ 2581 w 3301"/>
                <a:gd name="T49" fmla="*/ 2538 h 2863"/>
                <a:gd name="T50" fmla="*/ 2631 w 3301"/>
                <a:gd name="T51" fmla="*/ 2536 h 2863"/>
                <a:gd name="T52" fmla="*/ 2741 w 3301"/>
                <a:gd name="T53" fmla="*/ 2563 h 2863"/>
                <a:gd name="T54" fmla="*/ 2858 w 3301"/>
                <a:gd name="T55" fmla="*/ 2605 h 2863"/>
                <a:gd name="T56" fmla="*/ 3000 w 3301"/>
                <a:gd name="T57" fmla="*/ 2644 h 2863"/>
                <a:gd name="T58" fmla="*/ 3105 w 3301"/>
                <a:gd name="T59" fmla="*/ 2682 h 2863"/>
                <a:gd name="T60" fmla="*/ 3214 w 3301"/>
                <a:gd name="T61" fmla="*/ 2726 h 2863"/>
                <a:gd name="T62" fmla="*/ 3195 w 3301"/>
                <a:gd name="T63" fmla="*/ 2834 h 2863"/>
                <a:gd name="T64" fmla="*/ 3096 w 3301"/>
                <a:gd name="T65" fmla="*/ 2808 h 2863"/>
                <a:gd name="T66" fmla="*/ 3015 w 3301"/>
                <a:gd name="T67" fmla="*/ 2762 h 2863"/>
                <a:gd name="T68" fmla="*/ 2860 w 3301"/>
                <a:gd name="T69" fmla="*/ 2730 h 2863"/>
                <a:gd name="T70" fmla="*/ 2786 w 3301"/>
                <a:gd name="T71" fmla="*/ 2683 h 2863"/>
                <a:gd name="T72" fmla="*/ 2663 w 3301"/>
                <a:gd name="T73" fmla="*/ 2662 h 2863"/>
                <a:gd name="T74" fmla="*/ 2543 w 3301"/>
                <a:gd name="T75" fmla="*/ 2643 h 2863"/>
                <a:gd name="T76" fmla="*/ 2376 w 3301"/>
                <a:gd name="T77" fmla="*/ 2575 h 2863"/>
                <a:gd name="T78" fmla="*/ 2298 w 3301"/>
                <a:gd name="T79" fmla="*/ 2100 h 2863"/>
                <a:gd name="T80" fmla="*/ 2196 w 3301"/>
                <a:gd name="T81" fmla="*/ 2067 h 2863"/>
                <a:gd name="T82" fmla="*/ 2130 w 3301"/>
                <a:gd name="T83" fmla="*/ 2040 h 2863"/>
                <a:gd name="T84" fmla="*/ 1990 w 3301"/>
                <a:gd name="T85" fmla="*/ 1984 h 2863"/>
                <a:gd name="T86" fmla="*/ 1871 w 3301"/>
                <a:gd name="T87" fmla="*/ 1935 h 2863"/>
                <a:gd name="T88" fmla="*/ 1796 w 3301"/>
                <a:gd name="T89" fmla="*/ 1874 h 2863"/>
                <a:gd name="T90" fmla="*/ 1654 w 3301"/>
                <a:gd name="T91" fmla="*/ 1727 h 2863"/>
                <a:gd name="T92" fmla="*/ 1574 w 3301"/>
                <a:gd name="T93" fmla="*/ 1659 h 2863"/>
                <a:gd name="T94" fmla="*/ 1502 w 3301"/>
                <a:gd name="T95" fmla="*/ 1475 h 2863"/>
                <a:gd name="T96" fmla="*/ 1381 w 3301"/>
                <a:gd name="T97" fmla="*/ 1401 h 2863"/>
                <a:gd name="T98" fmla="*/ 1311 w 3301"/>
                <a:gd name="T99" fmla="*/ 1312 h 2863"/>
                <a:gd name="T100" fmla="*/ 1221 w 3301"/>
                <a:gd name="T101" fmla="*/ 1200 h 2863"/>
                <a:gd name="T102" fmla="*/ 1148 w 3301"/>
                <a:gd name="T103" fmla="*/ 1161 h 2863"/>
                <a:gd name="T104" fmla="*/ 1099 w 3301"/>
                <a:gd name="T105" fmla="*/ 1156 h 2863"/>
                <a:gd name="T106" fmla="*/ 974 w 3301"/>
                <a:gd name="T107" fmla="*/ 1096 h 2863"/>
                <a:gd name="T108" fmla="*/ 877 w 3301"/>
                <a:gd name="T109" fmla="*/ 960 h 2863"/>
                <a:gd name="T110" fmla="*/ 825 w 3301"/>
                <a:gd name="T111" fmla="*/ 877 h 2863"/>
                <a:gd name="T112" fmla="*/ 665 w 3301"/>
                <a:gd name="T113" fmla="*/ 798 h 2863"/>
                <a:gd name="T114" fmla="*/ 599 w 3301"/>
                <a:gd name="T115" fmla="*/ 779 h 2863"/>
                <a:gd name="T116" fmla="*/ 458 w 3301"/>
                <a:gd name="T117" fmla="*/ 704 h 2863"/>
                <a:gd name="T118" fmla="*/ 361 w 3301"/>
                <a:gd name="T119" fmla="*/ 321 h 2863"/>
                <a:gd name="T120" fmla="*/ 267 w 3301"/>
                <a:gd name="T121" fmla="*/ 238 h 2863"/>
                <a:gd name="T122" fmla="*/ 182 w 3301"/>
                <a:gd name="T123" fmla="*/ 185 h 2863"/>
                <a:gd name="T124" fmla="*/ 70 w 3301"/>
                <a:gd name="T125" fmla="*/ 140 h 2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1" h="2863">
                  <a:moveTo>
                    <a:pt x="94" y="12"/>
                  </a:moveTo>
                  <a:lnTo>
                    <a:pt x="104" y="16"/>
                  </a:lnTo>
                  <a:lnTo>
                    <a:pt x="111" y="18"/>
                  </a:lnTo>
                  <a:lnTo>
                    <a:pt x="125" y="24"/>
                  </a:lnTo>
                  <a:cubicBezTo>
                    <a:pt x="130" y="26"/>
                    <a:pt x="135" y="29"/>
                    <a:pt x="140" y="33"/>
                  </a:cubicBezTo>
                  <a:lnTo>
                    <a:pt x="149" y="40"/>
                  </a:lnTo>
                  <a:lnTo>
                    <a:pt x="126" y="29"/>
                  </a:lnTo>
                  <a:lnTo>
                    <a:pt x="135" y="31"/>
                  </a:lnTo>
                  <a:lnTo>
                    <a:pt x="126" y="29"/>
                  </a:lnTo>
                  <a:lnTo>
                    <a:pt x="135" y="30"/>
                  </a:lnTo>
                  <a:cubicBezTo>
                    <a:pt x="144" y="31"/>
                    <a:pt x="153" y="34"/>
                    <a:pt x="161" y="39"/>
                  </a:cubicBezTo>
                  <a:lnTo>
                    <a:pt x="170" y="44"/>
                  </a:lnTo>
                  <a:lnTo>
                    <a:pt x="161" y="40"/>
                  </a:lnTo>
                  <a:lnTo>
                    <a:pt x="170" y="43"/>
                  </a:lnTo>
                  <a:cubicBezTo>
                    <a:pt x="177" y="46"/>
                    <a:pt x="183" y="49"/>
                    <a:pt x="188" y="54"/>
                  </a:cubicBezTo>
                  <a:lnTo>
                    <a:pt x="198" y="62"/>
                  </a:lnTo>
                  <a:lnTo>
                    <a:pt x="176" y="50"/>
                  </a:lnTo>
                  <a:lnTo>
                    <a:pt x="185" y="53"/>
                  </a:lnTo>
                  <a:lnTo>
                    <a:pt x="173" y="50"/>
                  </a:lnTo>
                  <a:lnTo>
                    <a:pt x="182" y="51"/>
                  </a:lnTo>
                  <a:lnTo>
                    <a:pt x="192" y="52"/>
                  </a:lnTo>
                  <a:lnTo>
                    <a:pt x="171" y="53"/>
                  </a:lnTo>
                  <a:lnTo>
                    <a:pt x="176" y="52"/>
                  </a:lnTo>
                  <a:cubicBezTo>
                    <a:pt x="180" y="51"/>
                    <a:pt x="185" y="51"/>
                    <a:pt x="189" y="51"/>
                  </a:cubicBezTo>
                  <a:lnTo>
                    <a:pt x="194" y="51"/>
                  </a:lnTo>
                  <a:cubicBezTo>
                    <a:pt x="210" y="51"/>
                    <a:pt x="225" y="57"/>
                    <a:pt x="237" y="67"/>
                  </a:cubicBezTo>
                  <a:lnTo>
                    <a:pt x="241" y="71"/>
                  </a:lnTo>
                  <a:lnTo>
                    <a:pt x="249" y="79"/>
                  </a:lnTo>
                  <a:lnTo>
                    <a:pt x="235" y="68"/>
                  </a:lnTo>
                  <a:lnTo>
                    <a:pt x="244" y="73"/>
                  </a:lnTo>
                  <a:lnTo>
                    <a:pt x="220" y="65"/>
                  </a:lnTo>
                  <a:lnTo>
                    <a:pt x="229" y="66"/>
                  </a:lnTo>
                  <a:lnTo>
                    <a:pt x="204" y="69"/>
                  </a:lnTo>
                  <a:lnTo>
                    <a:pt x="209" y="67"/>
                  </a:lnTo>
                  <a:lnTo>
                    <a:pt x="218" y="65"/>
                  </a:lnTo>
                  <a:cubicBezTo>
                    <a:pt x="231" y="62"/>
                    <a:pt x="244" y="63"/>
                    <a:pt x="256" y="68"/>
                  </a:cubicBezTo>
                  <a:lnTo>
                    <a:pt x="261" y="70"/>
                  </a:lnTo>
                  <a:lnTo>
                    <a:pt x="273" y="76"/>
                  </a:lnTo>
                  <a:lnTo>
                    <a:pt x="258" y="70"/>
                  </a:lnTo>
                  <a:lnTo>
                    <a:pt x="267" y="73"/>
                  </a:lnTo>
                  <a:cubicBezTo>
                    <a:pt x="276" y="75"/>
                    <a:pt x="285" y="79"/>
                    <a:pt x="292" y="86"/>
                  </a:cubicBezTo>
                  <a:lnTo>
                    <a:pt x="302" y="94"/>
                  </a:lnTo>
                  <a:lnTo>
                    <a:pt x="316" y="108"/>
                  </a:lnTo>
                  <a:cubicBezTo>
                    <a:pt x="319" y="111"/>
                    <a:pt x="321" y="114"/>
                    <a:pt x="324" y="118"/>
                  </a:cubicBezTo>
                  <a:lnTo>
                    <a:pt x="329" y="126"/>
                  </a:lnTo>
                  <a:lnTo>
                    <a:pt x="334" y="135"/>
                  </a:lnTo>
                  <a:lnTo>
                    <a:pt x="316" y="115"/>
                  </a:lnTo>
                  <a:lnTo>
                    <a:pt x="321" y="119"/>
                  </a:lnTo>
                  <a:lnTo>
                    <a:pt x="324" y="121"/>
                  </a:lnTo>
                  <a:cubicBezTo>
                    <a:pt x="330" y="125"/>
                    <a:pt x="335" y="129"/>
                    <a:pt x="339" y="135"/>
                  </a:cubicBezTo>
                  <a:lnTo>
                    <a:pt x="344" y="141"/>
                  </a:lnTo>
                  <a:lnTo>
                    <a:pt x="351" y="151"/>
                  </a:lnTo>
                  <a:lnTo>
                    <a:pt x="304" y="123"/>
                  </a:lnTo>
                  <a:lnTo>
                    <a:pt x="309" y="124"/>
                  </a:lnTo>
                  <a:lnTo>
                    <a:pt x="315" y="124"/>
                  </a:lnTo>
                  <a:cubicBezTo>
                    <a:pt x="329" y="126"/>
                    <a:pt x="342" y="132"/>
                    <a:pt x="353" y="143"/>
                  </a:cubicBezTo>
                  <a:lnTo>
                    <a:pt x="357" y="147"/>
                  </a:lnTo>
                  <a:lnTo>
                    <a:pt x="364" y="155"/>
                  </a:lnTo>
                  <a:lnTo>
                    <a:pt x="367" y="156"/>
                  </a:lnTo>
                  <a:lnTo>
                    <a:pt x="375" y="163"/>
                  </a:lnTo>
                  <a:lnTo>
                    <a:pt x="385" y="170"/>
                  </a:lnTo>
                  <a:cubicBezTo>
                    <a:pt x="387" y="172"/>
                    <a:pt x="390" y="175"/>
                    <a:pt x="392" y="178"/>
                  </a:cubicBezTo>
                  <a:lnTo>
                    <a:pt x="402" y="188"/>
                  </a:lnTo>
                  <a:lnTo>
                    <a:pt x="389" y="177"/>
                  </a:lnTo>
                  <a:lnTo>
                    <a:pt x="398" y="183"/>
                  </a:lnTo>
                  <a:cubicBezTo>
                    <a:pt x="402" y="185"/>
                    <a:pt x="406" y="188"/>
                    <a:pt x="409" y="192"/>
                  </a:cubicBezTo>
                  <a:lnTo>
                    <a:pt x="414" y="196"/>
                  </a:lnTo>
                  <a:lnTo>
                    <a:pt x="416" y="198"/>
                  </a:lnTo>
                  <a:lnTo>
                    <a:pt x="394" y="185"/>
                  </a:lnTo>
                  <a:lnTo>
                    <a:pt x="398" y="187"/>
                  </a:lnTo>
                  <a:lnTo>
                    <a:pt x="407" y="190"/>
                  </a:lnTo>
                  <a:cubicBezTo>
                    <a:pt x="415" y="193"/>
                    <a:pt x="422" y="198"/>
                    <a:pt x="428" y="204"/>
                  </a:cubicBezTo>
                  <a:lnTo>
                    <a:pt x="433" y="209"/>
                  </a:lnTo>
                  <a:lnTo>
                    <a:pt x="437" y="213"/>
                  </a:lnTo>
                  <a:lnTo>
                    <a:pt x="430" y="207"/>
                  </a:lnTo>
                  <a:lnTo>
                    <a:pt x="439" y="214"/>
                  </a:lnTo>
                  <a:lnTo>
                    <a:pt x="439" y="214"/>
                  </a:lnTo>
                  <a:cubicBezTo>
                    <a:pt x="445" y="217"/>
                    <a:pt x="450" y="221"/>
                    <a:pt x="454" y="226"/>
                  </a:cubicBezTo>
                  <a:lnTo>
                    <a:pt x="459" y="231"/>
                  </a:lnTo>
                  <a:cubicBezTo>
                    <a:pt x="462" y="234"/>
                    <a:pt x="465" y="238"/>
                    <a:pt x="467" y="242"/>
                  </a:cubicBezTo>
                  <a:lnTo>
                    <a:pt x="472" y="251"/>
                  </a:lnTo>
                  <a:cubicBezTo>
                    <a:pt x="474" y="255"/>
                    <a:pt x="475" y="258"/>
                    <a:pt x="477" y="262"/>
                  </a:cubicBezTo>
                  <a:lnTo>
                    <a:pt x="481" y="276"/>
                  </a:lnTo>
                  <a:lnTo>
                    <a:pt x="485" y="293"/>
                  </a:lnTo>
                  <a:lnTo>
                    <a:pt x="488" y="311"/>
                  </a:lnTo>
                  <a:lnTo>
                    <a:pt x="490" y="322"/>
                  </a:lnTo>
                  <a:lnTo>
                    <a:pt x="493" y="332"/>
                  </a:lnTo>
                  <a:lnTo>
                    <a:pt x="493" y="333"/>
                  </a:lnTo>
                  <a:lnTo>
                    <a:pt x="495" y="337"/>
                  </a:lnTo>
                  <a:lnTo>
                    <a:pt x="495" y="337"/>
                  </a:lnTo>
                  <a:lnTo>
                    <a:pt x="500" y="349"/>
                  </a:lnTo>
                  <a:lnTo>
                    <a:pt x="506" y="376"/>
                  </a:lnTo>
                  <a:lnTo>
                    <a:pt x="511" y="399"/>
                  </a:lnTo>
                  <a:lnTo>
                    <a:pt x="516" y="421"/>
                  </a:lnTo>
                  <a:lnTo>
                    <a:pt x="521" y="443"/>
                  </a:lnTo>
                  <a:lnTo>
                    <a:pt x="517" y="432"/>
                  </a:lnTo>
                  <a:lnTo>
                    <a:pt x="522" y="445"/>
                  </a:lnTo>
                  <a:lnTo>
                    <a:pt x="526" y="454"/>
                  </a:lnTo>
                  <a:lnTo>
                    <a:pt x="538" y="491"/>
                  </a:lnTo>
                  <a:lnTo>
                    <a:pt x="544" y="514"/>
                  </a:lnTo>
                  <a:lnTo>
                    <a:pt x="549" y="534"/>
                  </a:lnTo>
                  <a:lnTo>
                    <a:pt x="557" y="559"/>
                  </a:lnTo>
                  <a:lnTo>
                    <a:pt x="553" y="549"/>
                  </a:lnTo>
                  <a:lnTo>
                    <a:pt x="557" y="557"/>
                  </a:lnTo>
                  <a:lnTo>
                    <a:pt x="565" y="576"/>
                  </a:lnTo>
                  <a:cubicBezTo>
                    <a:pt x="567" y="580"/>
                    <a:pt x="568" y="585"/>
                    <a:pt x="569" y="590"/>
                  </a:cubicBezTo>
                  <a:lnTo>
                    <a:pt x="571" y="606"/>
                  </a:lnTo>
                  <a:lnTo>
                    <a:pt x="574" y="632"/>
                  </a:lnTo>
                  <a:lnTo>
                    <a:pt x="576" y="651"/>
                  </a:lnTo>
                  <a:lnTo>
                    <a:pt x="578" y="666"/>
                  </a:lnTo>
                  <a:lnTo>
                    <a:pt x="571" y="644"/>
                  </a:lnTo>
                  <a:lnTo>
                    <a:pt x="576" y="654"/>
                  </a:lnTo>
                  <a:lnTo>
                    <a:pt x="565" y="638"/>
                  </a:lnTo>
                  <a:lnTo>
                    <a:pt x="569" y="643"/>
                  </a:lnTo>
                  <a:lnTo>
                    <a:pt x="576" y="649"/>
                  </a:lnTo>
                  <a:lnTo>
                    <a:pt x="581" y="652"/>
                  </a:lnTo>
                  <a:lnTo>
                    <a:pt x="569" y="645"/>
                  </a:lnTo>
                  <a:lnTo>
                    <a:pt x="573" y="647"/>
                  </a:lnTo>
                  <a:lnTo>
                    <a:pt x="554" y="642"/>
                  </a:lnTo>
                  <a:lnTo>
                    <a:pt x="559" y="642"/>
                  </a:lnTo>
                  <a:lnTo>
                    <a:pt x="510" y="658"/>
                  </a:lnTo>
                  <a:lnTo>
                    <a:pt x="514" y="654"/>
                  </a:lnTo>
                  <a:lnTo>
                    <a:pt x="519" y="650"/>
                  </a:lnTo>
                  <a:cubicBezTo>
                    <a:pt x="531" y="639"/>
                    <a:pt x="546" y="633"/>
                    <a:pt x="562" y="633"/>
                  </a:cubicBezTo>
                  <a:lnTo>
                    <a:pt x="566" y="633"/>
                  </a:lnTo>
                  <a:cubicBezTo>
                    <a:pt x="573" y="633"/>
                    <a:pt x="580" y="635"/>
                    <a:pt x="587" y="637"/>
                  </a:cubicBezTo>
                  <a:lnTo>
                    <a:pt x="591" y="638"/>
                  </a:lnTo>
                  <a:lnTo>
                    <a:pt x="565" y="635"/>
                  </a:lnTo>
                  <a:lnTo>
                    <a:pt x="570" y="635"/>
                  </a:lnTo>
                  <a:cubicBezTo>
                    <a:pt x="574" y="634"/>
                    <a:pt x="579" y="634"/>
                    <a:pt x="583" y="635"/>
                  </a:cubicBezTo>
                  <a:lnTo>
                    <a:pt x="588" y="635"/>
                  </a:lnTo>
                  <a:cubicBezTo>
                    <a:pt x="601" y="637"/>
                    <a:pt x="613" y="642"/>
                    <a:pt x="623" y="651"/>
                  </a:cubicBezTo>
                  <a:lnTo>
                    <a:pt x="628" y="656"/>
                  </a:lnTo>
                  <a:cubicBezTo>
                    <a:pt x="631" y="658"/>
                    <a:pt x="633" y="660"/>
                    <a:pt x="635" y="663"/>
                  </a:cubicBezTo>
                  <a:lnTo>
                    <a:pt x="640" y="668"/>
                  </a:lnTo>
                  <a:lnTo>
                    <a:pt x="626" y="656"/>
                  </a:lnTo>
                  <a:lnTo>
                    <a:pt x="636" y="663"/>
                  </a:lnTo>
                  <a:lnTo>
                    <a:pt x="599" y="651"/>
                  </a:lnTo>
                  <a:lnTo>
                    <a:pt x="609" y="651"/>
                  </a:lnTo>
                  <a:lnTo>
                    <a:pt x="615" y="651"/>
                  </a:lnTo>
                  <a:cubicBezTo>
                    <a:pt x="629" y="650"/>
                    <a:pt x="642" y="654"/>
                    <a:pt x="654" y="662"/>
                  </a:cubicBezTo>
                  <a:lnTo>
                    <a:pt x="658" y="665"/>
                  </a:lnTo>
                  <a:lnTo>
                    <a:pt x="657" y="663"/>
                  </a:lnTo>
                  <a:lnTo>
                    <a:pt x="614" y="658"/>
                  </a:lnTo>
                  <a:lnTo>
                    <a:pt x="619" y="657"/>
                  </a:lnTo>
                  <a:lnTo>
                    <a:pt x="623" y="656"/>
                  </a:lnTo>
                  <a:cubicBezTo>
                    <a:pt x="641" y="652"/>
                    <a:pt x="659" y="656"/>
                    <a:pt x="674" y="666"/>
                  </a:cubicBezTo>
                  <a:lnTo>
                    <a:pt x="679" y="670"/>
                  </a:lnTo>
                  <a:lnTo>
                    <a:pt x="682" y="672"/>
                  </a:lnTo>
                  <a:lnTo>
                    <a:pt x="634" y="662"/>
                  </a:lnTo>
                  <a:lnTo>
                    <a:pt x="639" y="661"/>
                  </a:lnTo>
                  <a:lnTo>
                    <a:pt x="636" y="662"/>
                  </a:lnTo>
                  <a:cubicBezTo>
                    <a:pt x="645" y="659"/>
                    <a:pt x="656" y="658"/>
                    <a:pt x="666" y="659"/>
                  </a:cubicBezTo>
                  <a:lnTo>
                    <a:pt x="675" y="661"/>
                  </a:lnTo>
                  <a:cubicBezTo>
                    <a:pt x="681" y="662"/>
                    <a:pt x="687" y="664"/>
                    <a:pt x="693" y="666"/>
                  </a:cubicBezTo>
                  <a:lnTo>
                    <a:pt x="702" y="671"/>
                  </a:lnTo>
                  <a:cubicBezTo>
                    <a:pt x="706" y="672"/>
                    <a:pt x="710" y="675"/>
                    <a:pt x="713" y="677"/>
                  </a:cubicBezTo>
                  <a:lnTo>
                    <a:pt x="722" y="684"/>
                  </a:lnTo>
                  <a:lnTo>
                    <a:pt x="733" y="692"/>
                  </a:lnTo>
                  <a:lnTo>
                    <a:pt x="700" y="679"/>
                  </a:lnTo>
                  <a:lnTo>
                    <a:pt x="705" y="679"/>
                  </a:lnTo>
                  <a:cubicBezTo>
                    <a:pt x="710" y="680"/>
                    <a:pt x="714" y="681"/>
                    <a:pt x="719" y="682"/>
                  </a:cubicBezTo>
                  <a:lnTo>
                    <a:pt x="723" y="684"/>
                  </a:lnTo>
                  <a:cubicBezTo>
                    <a:pt x="734" y="687"/>
                    <a:pt x="743" y="693"/>
                    <a:pt x="750" y="702"/>
                  </a:cubicBezTo>
                  <a:lnTo>
                    <a:pt x="760" y="712"/>
                  </a:lnTo>
                  <a:cubicBezTo>
                    <a:pt x="762" y="715"/>
                    <a:pt x="765" y="718"/>
                    <a:pt x="767" y="721"/>
                  </a:cubicBezTo>
                  <a:lnTo>
                    <a:pt x="772" y="729"/>
                  </a:lnTo>
                  <a:lnTo>
                    <a:pt x="777" y="738"/>
                  </a:lnTo>
                  <a:lnTo>
                    <a:pt x="759" y="718"/>
                  </a:lnTo>
                  <a:lnTo>
                    <a:pt x="764" y="722"/>
                  </a:lnTo>
                  <a:lnTo>
                    <a:pt x="767" y="724"/>
                  </a:lnTo>
                  <a:cubicBezTo>
                    <a:pt x="774" y="728"/>
                    <a:pt x="779" y="734"/>
                    <a:pt x="784" y="741"/>
                  </a:cubicBezTo>
                  <a:lnTo>
                    <a:pt x="789" y="747"/>
                  </a:lnTo>
                  <a:lnTo>
                    <a:pt x="790" y="748"/>
                  </a:lnTo>
                  <a:lnTo>
                    <a:pt x="778" y="738"/>
                  </a:lnTo>
                  <a:lnTo>
                    <a:pt x="787" y="744"/>
                  </a:lnTo>
                  <a:lnTo>
                    <a:pt x="775" y="737"/>
                  </a:lnTo>
                  <a:lnTo>
                    <a:pt x="784" y="741"/>
                  </a:lnTo>
                  <a:lnTo>
                    <a:pt x="801" y="750"/>
                  </a:lnTo>
                  <a:lnTo>
                    <a:pt x="811" y="757"/>
                  </a:lnTo>
                  <a:lnTo>
                    <a:pt x="800" y="750"/>
                  </a:lnTo>
                  <a:lnTo>
                    <a:pt x="804" y="752"/>
                  </a:lnTo>
                  <a:lnTo>
                    <a:pt x="778" y="747"/>
                  </a:lnTo>
                  <a:lnTo>
                    <a:pt x="783" y="747"/>
                  </a:lnTo>
                  <a:lnTo>
                    <a:pt x="781" y="747"/>
                  </a:lnTo>
                  <a:cubicBezTo>
                    <a:pt x="784" y="746"/>
                    <a:pt x="788" y="746"/>
                    <a:pt x="791" y="747"/>
                  </a:cubicBezTo>
                  <a:lnTo>
                    <a:pt x="801" y="747"/>
                  </a:lnTo>
                  <a:cubicBezTo>
                    <a:pt x="808" y="747"/>
                    <a:pt x="815" y="749"/>
                    <a:pt x="822" y="752"/>
                  </a:cubicBezTo>
                  <a:lnTo>
                    <a:pt x="832" y="756"/>
                  </a:lnTo>
                  <a:lnTo>
                    <a:pt x="807" y="751"/>
                  </a:lnTo>
                  <a:lnTo>
                    <a:pt x="811" y="751"/>
                  </a:lnTo>
                  <a:lnTo>
                    <a:pt x="798" y="752"/>
                  </a:lnTo>
                  <a:lnTo>
                    <a:pt x="802" y="751"/>
                  </a:lnTo>
                  <a:cubicBezTo>
                    <a:pt x="811" y="750"/>
                    <a:pt x="820" y="749"/>
                    <a:pt x="829" y="751"/>
                  </a:cubicBezTo>
                  <a:lnTo>
                    <a:pt x="839" y="753"/>
                  </a:lnTo>
                  <a:cubicBezTo>
                    <a:pt x="842" y="754"/>
                    <a:pt x="845" y="755"/>
                    <a:pt x="848" y="756"/>
                  </a:cubicBezTo>
                  <a:lnTo>
                    <a:pt x="857" y="759"/>
                  </a:lnTo>
                  <a:lnTo>
                    <a:pt x="874" y="768"/>
                  </a:lnTo>
                  <a:lnTo>
                    <a:pt x="861" y="763"/>
                  </a:lnTo>
                  <a:lnTo>
                    <a:pt x="870" y="765"/>
                  </a:lnTo>
                  <a:cubicBezTo>
                    <a:pt x="876" y="767"/>
                    <a:pt x="881" y="769"/>
                    <a:pt x="886" y="772"/>
                  </a:cubicBezTo>
                  <a:lnTo>
                    <a:pt x="896" y="777"/>
                  </a:lnTo>
                  <a:cubicBezTo>
                    <a:pt x="904" y="782"/>
                    <a:pt x="911" y="788"/>
                    <a:pt x="916" y="796"/>
                  </a:cubicBezTo>
                  <a:lnTo>
                    <a:pt x="921" y="803"/>
                  </a:lnTo>
                  <a:lnTo>
                    <a:pt x="927" y="814"/>
                  </a:lnTo>
                  <a:lnTo>
                    <a:pt x="935" y="825"/>
                  </a:lnTo>
                  <a:lnTo>
                    <a:pt x="929" y="817"/>
                  </a:lnTo>
                  <a:lnTo>
                    <a:pt x="934" y="823"/>
                  </a:lnTo>
                  <a:lnTo>
                    <a:pt x="943" y="834"/>
                  </a:lnTo>
                  <a:cubicBezTo>
                    <a:pt x="945" y="836"/>
                    <a:pt x="947" y="839"/>
                    <a:pt x="948" y="842"/>
                  </a:cubicBezTo>
                  <a:lnTo>
                    <a:pt x="953" y="852"/>
                  </a:lnTo>
                  <a:lnTo>
                    <a:pt x="959" y="864"/>
                  </a:lnTo>
                  <a:lnTo>
                    <a:pt x="944" y="843"/>
                  </a:lnTo>
                  <a:lnTo>
                    <a:pt x="949" y="848"/>
                  </a:lnTo>
                  <a:lnTo>
                    <a:pt x="953" y="852"/>
                  </a:lnTo>
                  <a:cubicBezTo>
                    <a:pt x="956" y="854"/>
                    <a:pt x="959" y="858"/>
                    <a:pt x="962" y="861"/>
                  </a:cubicBezTo>
                  <a:lnTo>
                    <a:pt x="966" y="867"/>
                  </a:lnTo>
                  <a:lnTo>
                    <a:pt x="971" y="873"/>
                  </a:lnTo>
                  <a:lnTo>
                    <a:pt x="972" y="874"/>
                  </a:lnTo>
                  <a:lnTo>
                    <a:pt x="980" y="884"/>
                  </a:lnTo>
                  <a:cubicBezTo>
                    <a:pt x="983" y="888"/>
                    <a:pt x="986" y="893"/>
                    <a:pt x="988" y="897"/>
                  </a:cubicBezTo>
                  <a:lnTo>
                    <a:pt x="992" y="907"/>
                  </a:lnTo>
                  <a:lnTo>
                    <a:pt x="996" y="916"/>
                  </a:lnTo>
                  <a:lnTo>
                    <a:pt x="986" y="900"/>
                  </a:lnTo>
                  <a:lnTo>
                    <a:pt x="991" y="905"/>
                  </a:lnTo>
                  <a:lnTo>
                    <a:pt x="996" y="911"/>
                  </a:lnTo>
                  <a:cubicBezTo>
                    <a:pt x="998" y="913"/>
                    <a:pt x="1000" y="916"/>
                    <a:pt x="1002" y="920"/>
                  </a:cubicBezTo>
                  <a:lnTo>
                    <a:pt x="1007" y="928"/>
                  </a:lnTo>
                  <a:lnTo>
                    <a:pt x="1012" y="936"/>
                  </a:lnTo>
                  <a:lnTo>
                    <a:pt x="1000" y="921"/>
                  </a:lnTo>
                  <a:lnTo>
                    <a:pt x="1005" y="926"/>
                  </a:lnTo>
                  <a:lnTo>
                    <a:pt x="1009" y="930"/>
                  </a:lnTo>
                  <a:cubicBezTo>
                    <a:pt x="1012" y="932"/>
                    <a:pt x="1015" y="935"/>
                    <a:pt x="1017" y="938"/>
                  </a:cubicBezTo>
                  <a:lnTo>
                    <a:pt x="1027" y="950"/>
                  </a:lnTo>
                  <a:cubicBezTo>
                    <a:pt x="1029" y="953"/>
                    <a:pt x="1031" y="956"/>
                    <a:pt x="1033" y="960"/>
                  </a:cubicBezTo>
                  <a:lnTo>
                    <a:pt x="1043" y="978"/>
                  </a:lnTo>
                  <a:lnTo>
                    <a:pt x="1047" y="986"/>
                  </a:lnTo>
                  <a:lnTo>
                    <a:pt x="1050" y="991"/>
                  </a:lnTo>
                  <a:lnTo>
                    <a:pt x="1032" y="971"/>
                  </a:lnTo>
                  <a:lnTo>
                    <a:pt x="1037" y="975"/>
                  </a:lnTo>
                  <a:lnTo>
                    <a:pt x="1044" y="980"/>
                  </a:lnTo>
                  <a:cubicBezTo>
                    <a:pt x="1051" y="986"/>
                    <a:pt x="1057" y="993"/>
                    <a:pt x="1061" y="1001"/>
                  </a:cubicBezTo>
                  <a:lnTo>
                    <a:pt x="1066" y="1010"/>
                  </a:lnTo>
                  <a:lnTo>
                    <a:pt x="1069" y="1015"/>
                  </a:lnTo>
                  <a:lnTo>
                    <a:pt x="1051" y="994"/>
                  </a:lnTo>
                  <a:lnTo>
                    <a:pt x="1054" y="996"/>
                  </a:lnTo>
                  <a:lnTo>
                    <a:pt x="965" y="1005"/>
                  </a:lnTo>
                  <a:lnTo>
                    <a:pt x="967" y="1002"/>
                  </a:lnTo>
                  <a:lnTo>
                    <a:pt x="957" y="1020"/>
                  </a:lnTo>
                  <a:lnTo>
                    <a:pt x="959" y="1013"/>
                  </a:lnTo>
                  <a:lnTo>
                    <a:pt x="961" y="1009"/>
                  </a:lnTo>
                  <a:cubicBezTo>
                    <a:pt x="970" y="984"/>
                    <a:pt x="994" y="967"/>
                    <a:pt x="1021" y="967"/>
                  </a:cubicBezTo>
                  <a:lnTo>
                    <a:pt x="1023" y="967"/>
                  </a:lnTo>
                  <a:cubicBezTo>
                    <a:pt x="1051" y="967"/>
                    <a:pt x="1076" y="985"/>
                    <a:pt x="1085" y="1012"/>
                  </a:cubicBezTo>
                  <a:lnTo>
                    <a:pt x="1087" y="1020"/>
                  </a:lnTo>
                  <a:lnTo>
                    <a:pt x="1091" y="1041"/>
                  </a:lnTo>
                  <a:lnTo>
                    <a:pt x="1094" y="1057"/>
                  </a:lnTo>
                  <a:lnTo>
                    <a:pt x="1095" y="1062"/>
                  </a:lnTo>
                  <a:lnTo>
                    <a:pt x="1078" y="1032"/>
                  </a:lnTo>
                  <a:lnTo>
                    <a:pt x="1083" y="1037"/>
                  </a:lnTo>
                  <a:lnTo>
                    <a:pt x="1064" y="1023"/>
                  </a:lnTo>
                  <a:lnTo>
                    <a:pt x="1068" y="1025"/>
                  </a:lnTo>
                  <a:cubicBezTo>
                    <a:pt x="1076" y="1029"/>
                    <a:pt x="1082" y="1033"/>
                    <a:pt x="1088" y="1039"/>
                  </a:cubicBezTo>
                  <a:lnTo>
                    <a:pt x="1092" y="1043"/>
                  </a:lnTo>
                  <a:lnTo>
                    <a:pt x="1091" y="1041"/>
                  </a:lnTo>
                  <a:lnTo>
                    <a:pt x="1058" y="1028"/>
                  </a:lnTo>
                  <a:lnTo>
                    <a:pt x="1063" y="1029"/>
                  </a:lnTo>
                  <a:lnTo>
                    <a:pt x="1061" y="1028"/>
                  </a:lnTo>
                  <a:cubicBezTo>
                    <a:pt x="1076" y="1028"/>
                    <a:pt x="1090" y="1033"/>
                    <a:pt x="1101" y="1042"/>
                  </a:cubicBezTo>
                  <a:lnTo>
                    <a:pt x="1106" y="1046"/>
                  </a:lnTo>
                  <a:lnTo>
                    <a:pt x="1097" y="1041"/>
                  </a:lnTo>
                  <a:lnTo>
                    <a:pt x="1102" y="1043"/>
                  </a:lnTo>
                  <a:lnTo>
                    <a:pt x="1042" y="1042"/>
                  </a:lnTo>
                  <a:lnTo>
                    <a:pt x="1047" y="1039"/>
                  </a:lnTo>
                  <a:lnTo>
                    <a:pt x="1044" y="1040"/>
                  </a:lnTo>
                  <a:cubicBezTo>
                    <a:pt x="1058" y="1031"/>
                    <a:pt x="1074" y="1028"/>
                    <a:pt x="1090" y="1030"/>
                  </a:cubicBezTo>
                  <a:lnTo>
                    <a:pt x="1099" y="1032"/>
                  </a:lnTo>
                  <a:cubicBezTo>
                    <a:pt x="1103" y="1032"/>
                    <a:pt x="1106" y="1033"/>
                    <a:pt x="1109" y="1034"/>
                  </a:cubicBezTo>
                  <a:lnTo>
                    <a:pt x="1118" y="1037"/>
                  </a:lnTo>
                  <a:cubicBezTo>
                    <a:pt x="1127" y="1040"/>
                    <a:pt x="1135" y="1044"/>
                    <a:pt x="1141" y="1050"/>
                  </a:cubicBezTo>
                  <a:lnTo>
                    <a:pt x="1146" y="1054"/>
                  </a:lnTo>
                  <a:lnTo>
                    <a:pt x="1132" y="1045"/>
                  </a:lnTo>
                  <a:lnTo>
                    <a:pt x="1137" y="1047"/>
                  </a:lnTo>
                  <a:lnTo>
                    <a:pt x="1069" y="1054"/>
                  </a:lnTo>
                  <a:lnTo>
                    <a:pt x="1074" y="1050"/>
                  </a:lnTo>
                  <a:lnTo>
                    <a:pt x="1078" y="1047"/>
                  </a:lnTo>
                  <a:cubicBezTo>
                    <a:pt x="1100" y="1030"/>
                    <a:pt x="1131" y="1029"/>
                    <a:pt x="1154" y="1045"/>
                  </a:cubicBezTo>
                  <a:lnTo>
                    <a:pt x="1159" y="1049"/>
                  </a:lnTo>
                  <a:lnTo>
                    <a:pt x="1169" y="1057"/>
                  </a:lnTo>
                  <a:lnTo>
                    <a:pt x="1109" y="1044"/>
                  </a:lnTo>
                  <a:lnTo>
                    <a:pt x="1114" y="1042"/>
                  </a:lnTo>
                  <a:lnTo>
                    <a:pt x="1101" y="1048"/>
                  </a:lnTo>
                  <a:lnTo>
                    <a:pt x="1105" y="1045"/>
                  </a:lnTo>
                  <a:cubicBezTo>
                    <a:pt x="1120" y="1037"/>
                    <a:pt x="1138" y="1035"/>
                    <a:pt x="1155" y="1040"/>
                  </a:cubicBezTo>
                  <a:lnTo>
                    <a:pt x="1160" y="1041"/>
                  </a:lnTo>
                  <a:lnTo>
                    <a:pt x="1166" y="1043"/>
                  </a:lnTo>
                  <a:lnTo>
                    <a:pt x="1107" y="1053"/>
                  </a:lnTo>
                  <a:lnTo>
                    <a:pt x="1111" y="1050"/>
                  </a:lnTo>
                  <a:lnTo>
                    <a:pt x="1119" y="1045"/>
                  </a:lnTo>
                  <a:cubicBezTo>
                    <a:pt x="1132" y="1036"/>
                    <a:pt x="1147" y="1032"/>
                    <a:pt x="1163" y="1033"/>
                  </a:cubicBezTo>
                  <a:lnTo>
                    <a:pt x="1167" y="1034"/>
                  </a:lnTo>
                  <a:cubicBezTo>
                    <a:pt x="1176" y="1035"/>
                    <a:pt x="1185" y="1038"/>
                    <a:pt x="1193" y="1043"/>
                  </a:cubicBezTo>
                  <a:lnTo>
                    <a:pt x="1198" y="1046"/>
                  </a:lnTo>
                  <a:cubicBezTo>
                    <a:pt x="1201" y="1048"/>
                    <a:pt x="1205" y="1050"/>
                    <a:pt x="1207" y="1053"/>
                  </a:cubicBezTo>
                  <a:lnTo>
                    <a:pt x="1212" y="1057"/>
                  </a:lnTo>
                  <a:lnTo>
                    <a:pt x="1216" y="1061"/>
                  </a:lnTo>
                  <a:lnTo>
                    <a:pt x="1192" y="1047"/>
                  </a:lnTo>
                  <a:lnTo>
                    <a:pt x="1197" y="1049"/>
                  </a:lnTo>
                  <a:lnTo>
                    <a:pt x="1186" y="1046"/>
                  </a:lnTo>
                  <a:lnTo>
                    <a:pt x="1191" y="1047"/>
                  </a:lnTo>
                  <a:cubicBezTo>
                    <a:pt x="1198" y="1048"/>
                    <a:pt x="1204" y="1050"/>
                    <a:pt x="1211" y="1053"/>
                  </a:cubicBezTo>
                  <a:lnTo>
                    <a:pt x="1220" y="1057"/>
                  </a:lnTo>
                  <a:lnTo>
                    <a:pt x="1230" y="1062"/>
                  </a:lnTo>
                  <a:lnTo>
                    <a:pt x="1209" y="1056"/>
                  </a:lnTo>
                  <a:lnTo>
                    <a:pt x="1214" y="1056"/>
                  </a:lnTo>
                  <a:cubicBezTo>
                    <a:pt x="1219" y="1057"/>
                    <a:pt x="1223" y="1058"/>
                    <a:pt x="1228" y="1059"/>
                  </a:cubicBezTo>
                  <a:lnTo>
                    <a:pt x="1232" y="1061"/>
                  </a:lnTo>
                  <a:cubicBezTo>
                    <a:pt x="1243" y="1064"/>
                    <a:pt x="1252" y="1070"/>
                    <a:pt x="1260" y="1079"/>
                  </a:cubicBezTo>
                  <a:lnTo>
                    <a:pt x="1264" y="1084"/>
                  </a:lnTo>
                  <a:lnTo>
                    <a:pt x="1267" y="1086"/>
                  </a:lnTo>
                  <a:lnTo>
                    <a:pt x="1221" y="1067"/>
                  </a:lnTo>
                  <a:lnTo>
                    <a:pt x="1226" y="1067"/>
                  </a:lnTo>
                  <a:lnTo>
                    <a:pt x="1231" y="1067"/>
                  </a:lnTo>
                  <a:cubicBezTo>
                    <a:pt x="1247" y="1067"/>
                    <a:pt x="1262" y="1073"/>
                    <a:pt x="1273" y="1084"/>
                  </a:cubicBezTo>
                  <a:lnTo>
                    <a:pt x="1278" y="1088"/>
                  </a:lnTo>
                  <a:lnTo>
                    <a:pt x="1282" y="1092"/>
                  </a:lnTo>
                  <a:lnTo>
                    <a:pt x="1259" y="1078"/>
                  </a:lnTo>
                  <a:lnTo>
                    <a:pt x="1269" y="1081"/>
                  </a:lnTo>
                  <a:cubicBezTo>
                    <a:pt x="1273" y="1083"/>
                    <a:pt x="1277" y="1085"/>
                    <a:pt x="1282" y="1087"/>
                  </a:cubicBezTo>
                  <a:lnTo>
                    <a:pt x="1291" y="1093"/>
                  </a:lnTo>
                  <a:cubicBezTo>
                    <a:pt x="1297" y="1096"/>
                    <a:pt x="1302" y="1100"/>
                    <a:pt x="1306" y="1105"/>
                  </a:cubicBezTo>
                  <a:lnTo>
                    <a:pt x="1316" y="1116"/>
                  </a:lnTo>
                  <a:lnTo>
                    <a:pt x="1326" y="1128"/>
                  </a:lnTo>
                  <a:lnTo>
                    <a:pt x="1313" y="1116"/>
                  </a:lnTo>
                  <a:lnTo>
                    <a:pt x="1318" y="1119"/>
                  </a:lnTo>
                  <a:lnTo>
                    <a:pt x="1324" y="1124"/>
                  </a:lnTo>
                  <a:cubicBezTo>
                    <a:pt x="1328" y="1126"/>
                    <a:pt x="1332" y="1130"/>
                    <a:pt x="1335" y="1133"/>
                  </a:cubicBezTo>
                  <a:lnTo>
                    <a:pt x="1340" y="1138"/>
                  </a:lnTo>
                  <a:cubicBezTo>
                    <a:pt x="1342" y="1141"/>
                    <a:pt x="1345" y="1145"/>
                    <a:pt x="1347" y="1148"/>
                  </a:cubicBezTo>
                  <a:lnTo>
                    <a:pt x="1351" y="1156"/>
                  </a:lnTo>
                  <a:lnTo>
                    <a:pt x="1360" y="1173"/>
                  </a:lnTo>
                  <a:lnTo>
                    <a:pt x="1366" y="1190"/>
                  </a:lnTo>
                  <a:lnTo>
                    <a:pt x="1369" y="1196"/>
                  </a:lnTo>
                  <a:lnTo>
                    <a:pt x="1373" y="1205"/>
                  </a:lnTo>
                  <a:lnTo>
                    <a:pt x="1358" y="1185"/>
                  </a:lnTo>
                  <a:lnTo>
                    <a:pt x="1363" y="1189"/>
                  </a:lnTo>
                  <a:lnTo>
                    <a:pt x="1356" y="1184"/>
                  </a:lnTo>
                  <a:lnTo>
                    <a:pt x="1360" y="1187"/>
                  </a:lnTo>
                  <a:cubicBezTo>
                    <a:pt x="1365" y="1190"/>
                    <a:pt x="1369" y="1193"/>
                    <a:pt x="1372" y="1197"/>
                  </a:cubicBezTo>
                  <a:lnTo>
                    <a:pt x="1377" y="1202"/>
                  </a:lnTo>
                  <a:lnTo>
                    <a:pt x="1384" y="1210"/>
                  </a:lnTo>
                  <a:lnTo>
                    <a:pt x="1370" y="1198"/>
                  </a:lnTo>
                  <a:lnTo>
                    <a:pt x="1374" y="1201"/>
                  </a:lnTo>
                  <a:lnTo>
                    <a:pt x="1377" y="1202"/>
                  </a:lnTo>
                  <a:cubicBezTo>
                    <a:pt x="1382" y="1205"/>
                    <a:pt x="1387" y="1209"/>
                    <a:pt x="1392" y="1214"/>
                  </a:cubicBezTo>
                  <a:lnTo>
                    <a:pt x="1396" y="1219"/>
                  </a:lnTo>
                  <a:lnTo>
                    <a:pt x="1403" y="1227"/>
                  </a:lnTo>
                  <a:lnTo>
                    <a:pt x="1396" y="1220"/>
                  </a:lnTo>
                  <a:lnTo>
                    <a:pt x="1405" y="1228"/>
                  </a:lnTo>
                  <a:cubicBezTo>
                    <a:pt x="1407" y="1230"/>
                    <a:pt x="1410" y="1233"/>
                    <a:pt x="1412" y="1235"/>
                  </a:cubicBezTo>
                  <a:lnTo>
                    <a:pt x="1421" y="1247"/>
                  </a:lnTo>
                  <a:lnTo>
                    <a:pt x="1415" y="1240"/>
                  </a:lnTo>
                  <a:lnTo>
                    <a:pt x="1420" y="1244"/>
                  </a:lnTo>
                  <a:cubicBezTo>
                    <a:pt x="1423" y="1248"/>
                    <a:pt x="1427" y="1251"/>
                    <a:pt x="1430" y="1256"/>
                  </a:cubicBezTo>
                  <a:lnTo>
                    <a:pt x="1434" y="1262"/>
                  </a:lnTo>
                  <a:cubicBezTo>
                    <a:pt x="1437" y="1266"/>
                    <a:pt x="1440" y="1271"/>
                    <a:pt x="1441" y="1276"/>
                  </a:cubicBezTo>
                  <a:lnTo>
                    <a:pt x="1446" y="1290"/>
                  </a:lnTo>
                  <a:lnTo>
                    <a:pt x="1452" y="1306"/>
                  </a:lnTo>
                  <a:lnTo>
                    <a:pt x="1448" y="1296"/>
                  </a:lnTo>
                  <a:lnTo>
                    <a:pt x="1452" y="1305"/>
                  </a:lnTo>
                  <a:lnTo>
                    <a:pt x="1445" y="1293"/>
                  </a:lnTo>
                  <a:lnTo>
                    <a:pt x="1450" y="1299"/>
                  </a:lnTo>
                  <a:lnTo>
                    <a:pt x="1457" y="1308"/>
                  </a:lnTo>
                  <a:lnTo>
                    <a:pt x="1443" y="1296"/>
                  </a:lnTo>
                  <a:lnTo>
                    <a:pt x="1452" y="1302"/>
                  </a:lnTo>
                  <a:lnTo>
                    <a:pt x="1413" y="1293"/>
                  </a:lnTo>
                  <a:lnTo>
                    <a:pt x="1418" y="1292"/>
                  </a:lnTo>
                  <a:cubicBezTo>
                    <a:pt x="1424" y="1292"/>
                    <a:pt x="1431" y="1292"/>
                    <a:pt x="1438" y="1293"/>
                  </a:cubicBezTo>
                  <a:lnTo>
                    <a:pt x="1442" y="1294"/>
                  </a:lnTo>
                  <a:cubicBezTo>
                    <a:pt x="1458" y="1298"/>
                    <a:pt x="1471" y="1307"/>
                    <a:pt x="1481" y="1320"/>
                  </a:cubicBezTo>
                  <a:lnTo>
                    <a:pt x="1486" y="1327"/>
                  </a:lnTo>
                  <a:lnTo>
                    <a:pt x="1492" y="1336"/>
                  </a:lnTo>
                  <a:lnTo>
                    <a:pt x="1471" y="1316"/>
                  </a:lnTo>
                  <a:lnTo>
                    <a:pt x="1476" y="1319"/>
                  </a:lnTo>
                  <a:lnTo>
                    <a:pt x="1473" y="1317"/>
                  </a:lnTo>
                  <a:cubicBezTo>
                    <a:pt x="1478" y="1319"/>
                    <a:pt x="1482" y="1322"/>
                    <a:pt x="1485" y="1324"/>
                  </a:cubicBezTo>
                  <a:lnTo>
                    <a:pt x="1495" y="1331"/>
                  </a:lnTo>
                  <a:cubicBezTo>
                    <a:pt x="1498" y="1333"/>
                    <a:pt x="1500" y="1335"/>
                    <a:pt x="1502" y="1338"/>
                  </a:cubicBezTo>
                  <a:lnTo>
                    <a:pt x="1507" y="1342"/>
                  </a:lnTo>
                  <a:lnTo>
                    <a:pt x="1498" y="1335"/>
                  </a:lnTo>
                  <a:lnTo>
                    <a:pt x="1503" y="1339"/>
                  </a:lnTo>
                  <a:lnTo>
                    <a:pt x="1480" y="1328"/>
                  </a:lnTo>
                  <a:lnTo>
                    <a:pt x="1485" y="1329"/>
                  </a:lnTo>
                  <a:lnTo>
                    <a:pt x="1464" y="1328"/>
                  </a:lnTo>
                  <a:lnTo>
                    <a:pt x="1468" y="1328"/>
                  </a:lnTo>
                  <a:lnTo>
                    <a:pt x="1457" y="1330"/>
                  </a:lnTo>
                  <a:lnTo>
                    <a:pt x="1462" y="1329"/>
                  </a:lnTo>
                  <a:cubicBezTo>
                    <a:pt x="1466" y="1328"/>
                    <a:pt x="1470" y="1327"/>
                    <a:pt x="1473" y="1326"/>
                  </a:cubicBezTo>
                  <a:lnTo>
                    <a:pt x="1478" y="1326"/>
                  </a:lnTo>
                  <a:cubicBezTo>
                    <a:pt x="1493" y="1324"/>
                    <a:pt x="1509" y="1328"/>
                    <a:pt x="1522" y="1337"/>
                  </a:cubicBezTo>
                  <a:lnTo>
                    <a:pt x="1527" y="1341"/>
                  </a:lnTo>
                  <a:cubicBezTo>
                    <a:pt x="1531" y="1343"/>
                    <a:pt x="1534" y="1347"/>
                    <a:pt x="1538" y="1350"/>
                  </a:cubicBezTo>
                  <a:lnTo>
                    <a:pt x="1542" y="1355"/>
                  </a:lnTo>
                  <a:lnTo>
                    <a:pt x="1550" y="1365"/>
                  </a:lnTo>
                  <a:lnTo>
                    <a:pt x="1552" y="1367"/>
                  </a:lnTo>
                  <a:lnTo>
                    <a:pt x="1522" y="1348"/>
                  </a:lnTo>
                  <a:lnTo>
                    <a:pt x="1527" y="1350"/>
                  </a:lnTo>
                  <a:lnTo>
                    <a:pt x="1516" y="1347"/>
                  </a:lnTo>
                  <a:lnTo>
                    <a:pt x="1521" y="1348"/>
                  </a:lnTo>
                  <a:cubicBezTo>
                    <a:pt x="1534" y="1349"/>
                    <a:pt x="1546" y="1355"/>
                    <a:pt x="1556" y="1364"/>
                  </a:cubicBezTo>
                  <a:lnTo>
                    <a:pt x="1566" y="1372"/>
                  </a:lnTo>
                  <a:cubicBezTo>
                    <a:pt x="1571" y="1377"/>
                    <a:pt x="1575" y="1382"/>
                    <a:pt x="1579" y="1389"/>
                  </a:cubicBezTo>
                  <a:lnTo>
                    <a:pt x="1583" y="1397"/>
                  </a:lnTo>
                  <a:lnTo>
                    <a:pt x="1587" y="1402"/>
                  </a:lnTo>
                  <a:lnTo>
                    <a:pt x="1591" y="1408"/>
                  </a:lnTo>
                  <a:lnTo>
                    <a:pt x="1591" y="1408"/>
                  </a:lnTo>
                  <a:lnTo>
                    <a:pt x="1560" y="1387"/>
                  </a:lnTo>
                  <a:lnTo>
                    <a:pt x="1565" y="1389"/>
                  </a:lnTo>
                  <a:lnTo>
                    <a:pt x="1577" y="1393"/>
                  </a:lnTo>
                  <a:cubicBezTo>
                    <a:pt x="1585" y="1397"/>
                    <a:pt x="1592" y="1402"/>
                    <a:pt x="1598" y="1409"/>
                  </a:cubicBezTo>
                  <a:lnTo>
                    <a:pt x="1603" y="1414"/>
                  </a:lnTo>
                  <a:cubicBezTo>
                    <a:pt x="1606" y="1417"/>
                    <a:pt x="1608" y="1420"/>
                    <a:pt x="1610" y="1423"/>
                  </a:cubicBezTo>
                  <a:lnTo>
                    <a:pt x="1614" y="1430"/>
                  </a:lnTo>
                  <a:lnTo>
                    <a:pt x="1618" y="1434"/>
                  </a:lnTo>
                  <a:lnTo>
                    <a:pt x="1626" y="1448"/>
                  </a:lnTo>
                  <a:lnTo>
                    <a:pt x="1634" y="1468"/>
                  </a:lnTo>
                  <a:lnTo>
                    <a:pt x="1639" y="1481"/>
                  </a:lnTo>
                  <a:lnTo>
                    <a:pt x="1647" y="1499"/>
                  </a:lnTo>
                  <a:lnTo>
                    <a:pt x="1658" y="1525"/>
                  </a:lnTo>
                  <a:lnTo>
                    <a:pt x="1668" y="1553"/>
                  </a:lnTo>
                  <a:lnTo>
                    <a:pt x="1674" y="1572"/>
                  </a:lnTo>
                  <a:lnTo>
                    <a:pt x="1678" y="1589"/>
                  </a:lnTo>
                  <a:lnTo>
                    <a:pt x="1674" y="1577"/>
                  </a:lnTo>
                  <a:lnTo>
                    <a:pt x="1679" y="1586"/>
                  </a:lnTo>
                  <a:lnTo>
                    <a:pt x="1679" y="1586"/>
                  </a:lnTo>
                  <a:lnTo>
                    <a:pt x="1681" y="1587"/>
                  </a:lnTo>
                  <a:lnTo>
                    <a:pt x="1687" y="1596"/>
                  </a:lnTo>
                  <a:cubicBezTo>
                    <a:pt x="1689" y="1599"/>
                    <a:pt x="1691" y="1602"/>
                    <a:pt x="1693" y="1606"/>
                  </a:cubicBezTo>
                  <a:lnTo>
                    <a:pt x="1698" y="1615"/>
                  </a:lnTo>
                  <a:lnTo>
                    <a:pt x="1701" y="1621"/>
                  </a:lnTo>
                  <a:lnTo>
                    <a:pt x="1685" y="1602"/>
                  </a:lnTo>
                  <a:lnTo>
                    <a:pt x="1689" y="1605"/>
                  </a:lnTo>
                  <a:lnTo>
                    <a:pt x="1692" y="1607"/>
                  </a:lnTo>
                  <a:cubicBezTo>
                    <a:pt x="1700" y="1613"/>
                    <a:pt x="1707" y="1621"/>
                    <a:pt x="1712" y="1630"/>
                  </a:cubicBezTo>
                  <a:lnTo>
                    <a:pt x="1716" y="1638"/>
                  </a:lnTo>
                  <a:lnTo>
                    <a:pt x="1720" y="1645"/>
                  </a:lnTo>
                  <a:lnTo>
                    <a:pt x="1670" y="1612"/>
                  </a:lnTo>
                  <a:lnTo>
                    <a:pt x="1675" y="1613"/>
                  </a:lnTo>
                  <a:lnTo>
                    <a:pt x="1662" y="1613"/>
                  </a:lnTo>
                  <a:lnTo>
                    <a:pt x="1666" y="1612"/>
                  </a:lnTo>
                  <a:cubicBezTo>
                    <a:pt x="1683" y="1610"/>
                    <a:pt x="1700" y="1615"/>
                    <a:pt x="1713" y="1626"/>
                  </a:cubicBezTo>
                  <a:lnTo>
                    <a:pt x="1718" y="1630"/>
                  </a:lnTo>
                  <a:cubicBezTo>
                    <a:pt x="1721" y="1632"/>
                    <a:pt x="1724" y="1635"/>
                    <a:pt x="1726" y="1637"/>
                  </a:cubicBezTo>
                  <a:lnTo>
                    <a:pt x="1731" y="1642"/>
                  </a:lnTo>
                  <a:lnTo>
                    <a:pt x="1717" y="1631"/>
                  </a:lnTo>
                  <a:lnTo>
                    <a:pt x="1727" y="1637"/>
                  </a:lnTo>
                  <a:lnTo>
                    <a:pt x="1679" y="1628"/>
                  </a:lnTo>
                  <a:lnTo>
                    <a:pt x="1683" y="1627"/>
                  </a:lnTo>
                  <a:lnTo>
                    <a:pt x="1696" y="1626"/>
                  </a:lnTo>
                  <a:cubicBezTo>
                    <a:pt x="1715" y="1624"/>
                    <a:pt x="1735" y="1631"/>
                    <a:pt x="1748" y="1645"/>
                  </a:cubicBezTo>
                  <a:lnTo>
                    <a:pt x="1758" y="1655"/>
                  </a:lnTo>
                  <a:cubicBezTo>
                    <a:pt x="1763" y="1660"/>
                    <a:pt x="1766" y="1666"/>
                    <a:pt x="1769" y="1672"/>
                  </a:cubicBezTo>
                  <a:lnTo>
                    <a:pt x="1774" y="1682"/>
                  </a:lnTo>
                  <a:lnTo>
                    <a:pt x="1779" y="1693"/>
                  </a:lnTo>
                  <a:lnTo>
                    <a:pt x="1773" y="1683"/>
                  </a:lnTo>
                  <a:lnTo>
                    <a:pt x="1783" y="1697"/>
                  </a:lnTo>
                  <a:lnTo>
                    <a:pt x="1787" y="1703"/>
                  </a:lnTo>
                  <a:lnTo>
                    <a:pt x="1791" y="1708"/>
                  </a:lnTo>
                  <a:lnTo>
                    <a:pt x="1768" y="1689"/>
                  </a:lnTo>
                  <a:lnTo>
                    <a:pt x="1773" y="1691"/>
                  </a:lnTo>
                  <a:lnTo>
                    <a:pt x="1765" y="1688"/>
                  </a:lnTo>
                  <a:lnTo>
                    <a:pt x="1769" y="1689"/>
                  </a:lnTo>
                  <a:lnTo>
                    <a:pt x="1786" y="1697"/>
                  </a:lnTo>
                  <a:cubicBezTo>
                    <a:pt x="1791" y="1699"/>
                    <a:pt x="1796" y="1703"/>
                    <a:pt x="1801" y="1707"/>
                  </a:cubicBezTo>
                  <a:lnTo>
                    <a:pt x="1805" y="1711"/>
                  </a:lnTo>
                  <a:cubicBezTo>
                    <a:pt x="1810" y="1714"/>
                    <a:pt x="1813" y="1718"/>
                    <a:pt x="1816" y="1723"/>
                  </a:cubicBezTo>
                  <a:lnTo>
                    <a:pt x="1821" y="1730"/>
                  </a:lnTo>
                  <a:cubicBezTo>
                    <a:pt x="1824" y="1735"/>
                    <a:pt x="1827" y="1740"/>
                    <a:pt x="1829" y="1746"/>
                  </a:cubicBezTo>
                  <a:lnTo>
                    <a:pt x="1831" y="1753"/>
                  </a:lnTo>
                  <a:lnTo>
                    <a:pt x="1835" y="1772"/>
                  </a:lnTo>
                  <a:lnTo>
                    <a:pt x="1837" y="1778"/>
                  </a:lnTo>
                  <a:lnTo>
                    <a:pt x="1839" y="1785"/>
                  </a:lnTo>
                  <a:lnTo>
                    <a:pt x="1814" y="1749"/>
                  </a:lnTo>
                  <a:lnTo>
                    <a:pt x="1819" y="1753"/>
                  </a:lnTo>
                  <a:lnTo>
                    <a:pt x="1789" y="1741"/>
                  </a:lnTo>
                  <a:lnTo>
                    <a:pt x="1794" y="1742"/>
                  </a:lnTo>
                  <a:cubicBezTo>
                    <a:pt x="1801" y="1743"/>
                    <a:pt x="1807" y="1745"/>
                    <a:pt x="1814" y="1748"/>
                  </a:cubicBezTo>
                  <a:lnTo>
                    <a:pt x="1823" y="1752"/>
                  </a:lnTo>
                  <a:lnTo>
                    <a:pt x="1796" y="1746"/>
                  </a:lnTo>
                  <a:lnTo>
                    <a:pt x="1801" y="1746"/>
                  </a:lnTo>
                  <a:lnTo>
                    <a:pt x="1805" y="1746"/>
                  </a:lnTo>
                  <a:cubicBezTo>
                    <a:pt x="1819" y="1746"/>
                    <a:pt x="1831" y="1750"/>
                    <a:pt x="1842" y="1758"/>
                  </a:cubicBezTo>
                  <a:lnTo>
                    <a:pt x="1847" y="1761"/>
                  </a:lnTo>
                  <a:lnTo>
                    <a:pt x="1857" y="1770"/>
                  </a:lnTo>
                  <a:lnTo>
                    <a:pt x="1835" y="1757"/>
                  </a:lnTo>
                  <a:lnTo>
                    <a:pt x="1840" y="1758"/>
                  </a:lnTo>
                  <a:lnTo>
                    <a:pt x="1848" y="1762"/>
                  </a:lnTo>
                  <a:cubicBezTo>
                    <a:pt x="1859" y="1766"/>
                    <a:pt x="1869" y="1773"/>
                    <a:pt x="1876" y="1783"/>
                  </a:cubicBezTo>
                  <a:lnTo>
                    <a:pt x="1880" y="1789"/>
                  </a:lnTo>
                  <a:lnTo>
                    <a:pt x="1883" y="1792"/>
                  </a:lnTo>
                  <a:lnTo>
                    <a:pt x="1860" y="1774"/>
                  </a:lnTo>
                  <a:lnTo>
                    <a:pt x="1864" y="1776"/>
                  </a:lnTo>
                  <a:lnTo>
                    <a:pt x="1863" y="1776"/>
                  </a:lnTo>
                  <a:cubicBezTo>
                    <a:pt x="1870" y="1778"/>
                    <a:pt x="1876" y="1781"/>
                    <a:pt x="1881" y="1785"/>
                  </a:cubicBezTo>
                  <a:lnTo>
                    <a:pt x="1890" y="1792"/>
                  </a:lnTo>
                  <a:lnTo>
                    <a:pt x="1905" y="1804"/>
                  </a:lnTo>
                  <a:cubicBezTo>
                    <a:pt x="1907" y="1806"/>
                    <a:pt x="1909" y="1809"/>
                    <a:pt x="1911" y="1811"/>
                  </a:cubicBezTo>
                  <a:lnTo>
                    <a:pt x="1916" y="1817"/>
                  </a:lnTo>
                  <a:lnTo>
                    <a:pt x="1923" y="1826"/>
                  </a:lnTo>
                  <a:lnTo>
                    <a:pt x="1913" y="1815"/>
                  </a:lnTo>
                  <a:lnTo>
                    <a:pt x="1922" y="1823"/>
                  </a:lnTo>
                  <a:lnTo>
                    <a:pt x="1895" y="1809"/>
                  </a:lnTo>
                  <a:lnTo>
                    <a:pt x="1899" y="1810"/>
                  </a:lnTo>
                  <a:lnTo>
                    <a:pt x="1897" y="1810"/>
                  </a:lnTo>
                  <a:cubicBezTo>
                    <a:pt x="1905" y="1811"/>
                    <a:pt x="1912" y="1813"/>
                    <a:pt x="1919" y="1816"/>
                  </a:cubicBezTo>
                  <a:lnTo>
                    <a:pt x="1928" y="1821"/>
                  </a:lnTo>
                  <a:lnTo>
                    <a:pt x="1919" y="1817"/>
                  </a:lnTo>
                  <a:lnTo>
                    <a:pt x="1928" y="1820"/>
                  </a:lnTo>
                  <a:cubicBezTo>
                    <a:pt x="1936" y="1822"/>
                    <a:pt x="1944" y="1827"/>
                    <a:pt x="1950" y="1832"/>
                  </a:cubicBezTo>
                  <a:lnTo>
                    <a:pt x="1960" y="1840"/>
                  </a:lnTo>
                  <a:lnTo>
                    <a:pt x="1941" y="1829"/>
                  </a:lnTo>
                  <a:lnTo>
                    <a:pt x="1950" y="1832"/>
                  </a:lnTo>
                  <a:lnTo>
                    <a:pt x="1957" y="1834"/>
                  </a:lnTo>
                  <a:lnTo>
                    <a:pt x="1930" y="1832"/>
                  </a:lnTo>
                  <a:lnTo>
                    <a:pt x="1935" y="1831"/>
                  </a:lnTo>
                  <a:lnTo>
                    <a:pt x="1947" y="1831"/>
                  </a:lnTo>
                  <a:cubicBezTo>
                    <a:pt x="1961" y="1831"/>
                    <a:pt x="1975" y="1836"/>
                    <a:pt x="1986" y="1844"/>
                  </a:cubicBezTo>
                  <a:lnTo>
                    <a:pt x="1991" y="1848"/>
                  </a:lnTo>
                  <a:lnTo>
                    <a:pt x="1993" y="1850"/>
                  </a:lnTo>
                  <a:lnTo>
                    <a:pt x="1977" y="1841"/>
                  </a:lnTo>
                  <a:lnTo>
                    <a:pt x="1986" y="1844"/>
                  </a:lnTo>
                  <a:cubicBezTo>
                    <a:pt x="1989" y="1845"/>
                    <a:pt x="1992" y="1847"/>
                    <a:pt x="1995" y="1848"/>
                  </a:cubicBezTo>
                  <a:lnTo>
                    <a:pt x="2005" y="1853"/>
                  </a:lnTo>
                  <a:lnTo>
                    <a:pt x="2012" y="1857"/>
                  </a:lnTo>
                  <a:lnTo>
                    <a:pt x="2024" y="1863"/>
                  </a:lnTo>
                  <a:lnTo>
                    <a:pt x="2004" y="1856"/>
                  </a:lnTo>
                  <a:lnTo>
                    <a:pt x="2013" y="1858"/>
                  </a:lnTo>
                  <a:cubicBezTo>
                    <a:pt x="2023" y="1859"/>
                    <a:pt x="2032" y="1863"/>
                    <a:pt x="2040" y="1868"/>
                  </a:cubicBezTo>
                  <a:lnTo>
                    <a:pt x="2049" y="1875"/>
                  </a:lnTo>
                  <a:lnTo>
                    <a:pt x="2033" y="1867"/>
                  </a:lnTo>
                  <a:lnTo>
                    <a:pt x="2042" y="1870"/>
                  </a:lnTo>
                  <a:lnTo>
                    <a:pt x="2059" y="1877"/>
                  </a:lnTo>
                  <a:cubicBezTo>
                    <a:pt x="2064" y="1879"/>
                    <a:pt x="2068" y="1882"/>
                    <a:pt x="2073" y="1886"/>
                  </a:cubicBezTo>
                  <a:lnTo>
                    <a:pt x="2082" y="1894"/>
                  </a:lnTo>
                  <a:lnTo>
                    <a:pt x="2091" y="1903"/>
                  </a:lnTo>
                  <a:lnTo>
                    <a:pt x="2081" y="1895"/>
                  </a:lnTo>
                  <a:lnTo>
                    <a:pt x="2086" y="1898"/>
                  </a:lnTo>
                  <a:lnTo>
                    <a:pt x="2050" y="1887"/>
                  </a:lnTo>
                  <a:lnTo>
                    <a:pt x="2055" y="1887"/>
                  </a:lnTo>
                  <a:lnTo>
                    <a:pt x="2053" y="1887"/>
                  </a:lnTo>
                  <a:cubicBezTo>
                    <a:pt x="2068" y="1885"/>
                    <a:pt x="2083" y="1889"/>
                    <a:pt x="2095" y="1897"/>
                  </a:cubicBezTo>
                  <a:lnTo>
                    <a:pt x="2100" y="1900"/>
                  </a:lnTo>
                  <a:lnTo>
                    <a:pt x="2102" y="1902"/>
                  </a:lnTo>
                  <a:lnTo>
                    <a:pt x="2083" y="1894"/>
                  </a:lnTo>
                  <a:lnTo>
                    <a:pt x="2088" y="1895"/>
                  </a:lnTo>
                  <a:lnTo>
                    <a:pt x="2068" y="1894"/>
                  </a:lnTo>
                  <a:lnTo>
                    <a:pt x="2073" y="1893"/>
                  </a:lnTo>
                  <a:lnTo>
                    <a:pt x="2084" y="1893"/>
                  </a:lnTo>
                  <a:cubicBezTo>
                    <a:pt x="2095" y="1892"/>
                    <a:pt x="2106" y="1894"/>
                    <a:pt x="2115" y="1899"/>
                  </a:cubicBezTo>
                  <a:lnTo>
                    <a:pt x="2125" y="1903"/>
                  </a:lnTo>
                  <a:cubicBezTo>
                    <a:pt x="2128" y="1905"/>
                    <a:pt x="2131" y="1906"/>
                    <a:pt x="2134" y="1908"/>
                  </a:cubicBezTo>
                  <a:lnTo>
                    <a:pt x="2143" y="1915"/>
                  </a:lnTo>
                  <a:lnTo>
                    <a:pt x="2113" y="1904"/>
                  </a:lnTo>
                  <a:lnTo>
                    <a:pt x="2118" y="1904"/>
                  </a:lnTo>
                  <a:lnTo>
                    <a:pt x="2124" y="1905"/>
                  </a:lnTo>
                  <a:cubicBezTo>
                    <a:pt x="2137" y="1906"/>
                    <a:pt x="2149" y="1912"/>
                    <a:pt x="2159" y="1921"/>
                  </a:cubicBezTo>
                  <a:lnTo>
                    <a:pt x="2163" y="1925"/>
                  </a:lnTo>
                  <a:lnTo>
                    <a:pt x="2163" y="1924"/>
                  </a:lnTo>
                  <a:lnTo>
                    <a:pt x="2126" y="1912"/>
                  </a:lnTo>
                  <a:lnTo>
                    <a:pt x="2130" y="1912"/>
                  </a:lnTo>
                  <a:lnTo>
                    <a:pt x="2129" y="1912"/>
                  </a:lnTo>
                  <a:cubicBezTo>
                    <a:pt x="2141" y="1911"/>
                    <a:pt x="2153" y="1913"/>
                    <a:pt x="2164" y="1918"/>
                  </a:cubicBezTo>
                  <a:lnTo>
                    <a:pt x="2173" y="1923"/>
                  </a:lnTo>
                  <a:lnTo>
                    <a:pt x="2151" y="1916"/>
                  </a:lnTo>
                  <a:lnTo>
                    <a:pt x="2156" y="1917"/>
                  </a:lnTo>
                  <a:cubicBezTo>
                    <a:pt x="2161" y="1917"/>
                    <a:pt x="2165" y="1918"/>
                    <a:pt x="2170" y="1920"/>
                  </a:cubicBezTo>
                  <a:lnTo>
                    <a:pt x="2174" y="1921"/>
                  </a:lnTo>
                  <a:cubicBezTo>
                    <a:pt x="2184" y="1924"/>
                    <a:pt x="2192" y="1930"/>
                    <a:pt x="2199" y="1937"/>
                  </a:cubicBezTo>
                  <a:lnTo>
                    <a:pt x="2204" y="1942"/>
                  </a:lnTo>
                  <a:lnTo>
                    <a:pt x="2209" y="1946"/>
                  </a:lnTo>
                  <a:lnTo>
                    <a:pt x="2145" y="1930"/>
                  </a:lnTo>
                  <a:lnTo>
                    <a:pt x="2150" y="1929"/>
                  </a:lnTo>
                  <a:lnTo>
                    <a:pt x="2153" y="1928"/>
                  </a:lnTo>
                  <a:cubicBezTo>
                    <a:pt x="2172" y="1921"/>
                    <a:pt x="2193" y="1924"/>
                    <a:pt x="2210" y="1936"/>
                  </a:cubicBezTo>
                  <a:lnTo>
                    <a:pt x="2215" y="1940"/>
                  </a:lnTo>
                  <a:lnTo>
                    <a:pt x="2225" y="1948"/>
                  </a:lnTo>
                  <a:lnTo>
                    <a:pt x="2202" y="1935"/>
                  </a:lnTo>
                  <a:lnTo>
                    <a:pt x="2211" y="1938"/>
                  </a:lnTo>
                  <a:lnTo>
                    <a:pt x="2215" y="1938"/>
                  </a:lnTo>
                  <a:cubicBezTo>
                    <a:pt x="2224" y="1941"/>
                    <a:pt x="2233" y="1945"/>
                    <a:pt x="2241" y="1951"/>
                  </a:cubicBezTo>
                  <a:lnTo>
                    <a:pt x="2246" y="1955"/>
                  </a:lnTo>
                  <a:lnTo>
                    <a:pt x="2253" y="1961"/>
                  </a:lnTo>
                  <a:lnTo>
                    <a:pt x="2198" y="1946"/>
                  </a:lnTo>
                  <a:lnTo>
                    <a:pt x="2203" y="1945"/>
                  </a:lnTo>
                  <a:lnTo>
                    <a:pt x="2206" y="1944"/>
                  </a:lnTo>
                  <a:cubicBezTo>
                    <a:pt x="2220" y="1941"/>
                    <a:pt x="2235" y="1943"/>
                    <a:pt x="2249" y="1950"/>
                  </a:cubicBezTo>
                  <a:lnTo>
                    <a:pt x="2254" y="1952"/>
                  </a:lnTo>
                  <a:lnTo>
                    <a:pt x="2255" y="1953"/>
                  </a:lnTo>
                  <a:lnTo>
                    <a:pt x="2236" y="1948"/>
                  </a:lnTo>
                  <a:lnTo>
                    <a:pt x="2246" y="1949"/>
                  </a:lnTo>
                  <a:cubicBezTo>
                    <a:pt x="2251" y="1949"/>
                    <a:pt x="2256" y="1951"/>
                    <a:pt x="2261" y="1952"/>
                  </a:cubicBezTo>
                  <a:lnTo>
                    <a:pt x="2271" y="1956"/>
                  </a:lnTo>
                  <a:cubicBezTo>
                    <a:pt x="2278" y="1959"/>
                    <a:pt x="2285" y="1963"/>
                    <a:pt x="2291" y="1968"/>
                  </a:cubicBezTo>
                  <a:lnTo>
                    <a:pt x="2295" y="1972"/>
                  </a:lnTo>
                  <a:lnTo>
                    <a:pt x="2295" y="1971"/>
                  </a:lnTo>
                  <a:lnTo>
                    <a:pt x="2258" y="1959"/>
                  </a:lnTo>
                  <a:lnTo>
                    <a:pt x="2262" y="1959"/>
                  </a:lnTo>
                  <a:lnTo>
                    <a:pt x="2249" y="1961"/>
                  </a:lnTo>
                  <a:lnTo>
                    <a:pt x="2253" y="1960"/>
                  </a:lnTo>
                  <a:cubicBezTo>
                    <a:pt x="2260" y="1958"/>
                    <a:pt x="2267" y="1958"/>
                    <a:pt x="2274" y="1959"/>
                  </a:cubicBezTo>
                  <a:lnTo>
                    <a:pt x="2283" y="1960"/>
                  </a:lnTo>
                  <a:cubicBezTo>
                    <a:pt x="2292" y="1961"/>
                    <a:pt x="2301" y="1964"/>
                    <a:pt x="2309" y="1969"/>
                  </a:cubicBezTo>
                  <a:lnTo>
                    <a:pt x="2314" y="1972"/>
                  </a:lnTo>
                  <a:lnTo>
                    <a:pt x="2325" y="1979"/>
                  </a:lnTo>
                  <a:lnTo>
                    <a:pt x="2305" y="1969"/>
                  </a:lnTo>
                  <a:lnTo>
                    <a:pt x="2315" y="1972"/>
                  </a:lnTo>
                  <a:lnTo>
                    <a:pt x="2332" y="1980"/>
                  </a:lnTo>
                  <a:lnTo>
                    <a:pt x="2339" y="1982"/>
                  </a:lnTo>
                  <a:lnTo>
                    <a:pt x="2355" y="1991"/>
                  </a:lnTo>
                  <a:lnTo>
                    <a:pt x="2323" y="1982"/>
                  </a:lnTo>
                  <a:lnTo>
                    <a:pt x="2328" y="1982"/>
                  </a:lnTo>
                  <a:lnTo>
                    <a:pt x="2333" y="1982"/>
                  </a:lnTo>
                  <a:cubicBezTo>
                    <a:pt x="2348" y="1982"/>
                    <a:pt x="2362" y="1987"/>
                    <a:pt x="2373" y="1996"/>
                  </a:cubicBezTo>
                  <a:lnTo>
                    <a:pt x="2378" y="2000"/>
                  </a:lnTo>
                  <a:lnTo>
                    <a:pt x="2385" y="2007"/>
                  </a:lnTo>
                  <a:lnTo>
                    <a:pt x="2372" y="1998"/>
                  </a:lnTo>
                  <a:lnTo>
                    <a:pt x="2382" y="2003"/>
                  </a:lnTo>
                  <a:lnTo>
                    <a:pt x="2381" y="2002"/>
                  </a:lnTo>
                  <a:cubicBezTo>
                    <a:pt x="2391" y="2006"/>
                    <a:pt x="2400" y="2013"/>
                    <a:pt x="2407" y="2021"/>
                  </a:cubicBezTo>
                  <a:lnTo>
                    <a:pt x="2411" y="2026"/>
                  </a:lnTo>
                  <a:cubicBezTo>
                    <a:pt x="2418" y="2035"/>
                    <a:pt x="2423" y="2046"/>
                    <a:pt x="2425" y="2058"/>
                  </a:cubicBezTo>
                  <a:lnTo>
                    <a:pt x="2427" y="2075"/>
                  </a:lnTo>
                  <a:lnTo>
                    <a:pt x="2430" y="2103"/>
                  </a:lnTo>
                  <a:lnTo>
                    <a:pt x="2432" y="2129"/>
                  </a:lnTo>
                  <a:lnTo>
                    <a:pt x="2435" y="2155"/>
                  </a:lnTo>
                  <a:lnTo>
                    <a:pt x="2439" y="2206"/>
                  </a:lnTo>
                  <a:lnTo>
                    <a:pt x="2444" y="2254"/>
                  </a:lnTo>
                  <a:lnTo>
                    <a:pt x="2449" y="2299"/>
                  </a:lnTo>
                  <a:lnTo>
                    <a:pt x="2453" y="2339"/>
                  </a:lnTo>
                  <a:lnTo>
                    <a:pt x="2458" y="2374"/>
                  </a:lnTo>
                  <a:lnTo>
                    <a:pt x="2463" y="2412"/>
                  </a:lnTo>
                  <a:lnTo>
                    <a:pt x="2465" y="2435"/>
                  </a:lnTo>
                  <a:lnTo>
                    <a:pt x="2468" y="2459"/>
                  </a:lnTo>
                  <a:lnTo>
                    <a:pt x="2470" y="2481"/>
                  </a:lnTo>
                  <a:lnTo>
                    <a:pt x="2472" y="2494"/>
                  </a:lnTo>
                  <a:lnTo>
                    <a:pt x="2467" y="2477"/>
                  </a:lnTo>
                  <a:lnTo>
                    <a:pt x="2472" y="2488"/>
                  </a:lnTo>
                  <a:lnTo>
                    <a:pt x="2465" y="2476"/>
                  </a:lnTo>
                  <a:lnTo>
                    <a:pt x="2469" y="2482"/>
                  </a:lnTo>
                  <a:lnTo>
                    <a:pt x="2482" y="2503"/>
                  </a:lnTo>
                  <a:lnTo>
                    <a:pt x="2488" y="2513"/>
                  </a:lnTo>
                  <a:lnTo>
                    <a:pt x="2481" y="2503"/>
                  </a:lnTo>
                  <a:lnTo>
                    <a:pt x="2486" y="2509"/>
                  </a:lnTo>
                  <a:lnTo>
                    <a:pt x="2476" y="2499"/>
                  </a:lnTo>
                  <a:lnTo>
                    <a:pt x="2481" y="2503"/>
                  </a:lnTo>
                  <a:lnTo>
                    <a:pt x="2467" y="2495"/>
                  </a:lnTo>
                  <a:lnTo>
                    <a:pt x="2472" y="2497"/>
                  </a:lnTo>
                  <a:lnTo>
                    <a:pt x="2478" y="2499"/>
                  </a:lnTo>
                  <a:lnTo>
                    <a:pt x="2492" y="2506"/>
                  </a:lnTo>
                  <a:lnTo>
                    <a:pt x="2468" y="2500"/>
                  </a:lnTo>
                  <a:lnTo>
                    <a:pt x="2478" y="2500"/>
                  </a:lnTo>
                  <a:lnTo>
                    <a:pt x="2481" y="2500"/>
                  </a:lnTo>
                  <a:cubicBezTo>
                    <a:pt x="2488" y="2499"/>
                    <a:pt x="2496" y="2500"/>
                    <a:pt x="2503" y="2502"/>
                  </a:cubicBezTo>
                  <a:lnTo>
                    <a:pt x="2513" y="2505"/>
                  </a:lnTo>
                  <a:lnTo>
                    <a:pt x="2530" y="2513"/>
                  </a:lnTo>
                  <a:lnTo>
                    <a:pt x="2517" y="2508"/>
                  </a:lnTo>
                  <a:lnTo>
                    <a:pt x="2526" y="2510"/>
                  </a:lnTo>
                  <a:lnTo>
                    <a:pt x="2483" y="2516"/>
                  </a:lnTo>
                  <a:lnTo>
                    <a:pt x="2488" y="2513"/>
                  </a:lnTo>
                  <a:cubicBezTo>
                    <a:pt x="2491" y="2512"/>
                    <a:pt x="2494" y="2511"/>
                    <a:pt x="2497" y="2510"/>
                  </a:cubicBezTo>
                  <a:lnTo>
                    <a:pt x="2501" y="2508"/>
                  </a:lnTo>
                  <a:cubicBezTo>
                    <a:pt x="2523" y="2501"/>
                    <a:pt x="2547" y="2506"/>
                    <a:pt x="2564" y="2521"/>
                  </a:cubicBezTo>
                  <a:lnTo>
                    <a:pt x="2569" y="2526"/>
                  </a:lnTo>
                  <a:cubicBezTo>
                    <a:pt x="2572" y="2528"/>
                    <a:pt x="2574" y="2530"/>
                    <a:pt x="2576" y="2533"/>
                  </a:cubicBezTo>
                  <a:lnTo>
                    <a:pt x="2581" y="2538"/>
                  </a:lnTo>
                  <a:lnTo>
                    <a:pt x="2537" y="2515"/>
                  </a:lnTo>
                  <a:lnTo>
                    <a:pt x="2542" y="2516"/>
                  </a:lnTo>
                  <a:lnTo>
                    <a:pt x="2529" y="2516"/>
                  </a:lnTo>
                  <a:lnTo>
                    <a:pt x="2533" y="2515"/>
                  </a:lnTo>
                  <a:cubicBezTo>
                    <a:pt x="2541" y="2514"/>
                    <a:pt x="2549" y="2515"/>
                    <a:pt x="2557" y="2517"/>
                  </a:cubicBezTo>
                  <a:lnTo>
                    <a:pt x="2566" y="2520"/>
                  </a:lnTo>
                  <a:lnTo>
                    <a:pt x="2553" y="2518"/>
                  </a:lnTo>
                  <a:lnTo>
                    <a:pt x="2563" y="2518"/>
                  </a:lnTo>
                  <a:cubicBezTo>
                    <a:pt x="2567" y="2518"/>
                    <a:pt x="2572" y="2519"/>
                    <a:pt x="2577" y="2520"/>
                  </a:cubicBezTo>
                  <a:lnTo>
                    <a:pt x="2586" y="2523"/>
                  </a:lnTo>
                  <a:lnTo>
                    <a:pt x="2575" y="2521"/>
                  </a:lnTo>
                  <a:lnTo>
                    <a:pt x="2585" y="2522"/>
                  </a:lnTo>
                  <a:lnTo>
                    <a:pt x="2560" y="2524"/>
                  </a:lnTo>
                  <a:lnTo>
                    <a:pt x="2565" y="2523"/>
                  </a:lnTo>
                  <a:cubicBezTo>
                    <a:pt x="2568" y="2522"/>
                    <a:pt x="2572" y="2521"/>
                    <a:pt x="2576" y="2520"/>
                  </a:cubicBezTo>
                  <a:lnTo>
                    <a:pt x="2580" y="2520"/>
                  </a:lnTo>
                  <a:cubicBezTo>
                    <a:pt x="2599" y="2518"/>
                    <a:pt x="2617" y="2524"/>
                    <a:pt x="2630" y="2536"/>
                  </a:cubicBezTo>
                  <a:lnTo>
                    <a:pt x="2635" y="2540"/>
                  </a:lnTo>
                  <a:lnTo>
                    <a:pt x="2639" y="2544"/>
                  </a:lnTo>
                  <a:lnTo>
                    <a:pt x="2584" y="2529"/>
                  </a:lnTo>
                  <a:lnTo>
                    <a:pt x="2589" y="2528"/>
                  </a:lnTo>
                  <a:lnTo>
                    <a:pt x="2586" y="2529"/>
                  </a:lnTo>
                  <a:cubicBezTo>
                    <a:pt x="2599" y="2524"/>
                    <a:pt x="2613" y="2524"/>
                    <a:pt x="2626" y="2528"/>
                  </a:cubicBezTo>
                  <a:lnTo>
                    <a:pt x="2635" y="2531"/>
                  </a:lnTo>
                  <a:lnTo>
                    <a:pt x="2648" y="2536"/>
                  </a:lnTo>
                  <a:lnTo>
                    <a:pt x="2659" y="2541"/>
                  </a:lnTo>
                  <a:lnTo>
                    <a:pt x="2631" y="2536"/>
                  </a:lnTo>
                  <a:lnTo>
                    <a:pt x="2641" y="2536"/>
                  </a:lnTo>
                  <a:lnTo>
                    <a:pt x="2647" y="2535"/>
                  </a:lnTo>
                  <a:lnTo>
                    <a:pt x="2663" y="2534"/>
                  </a:lnTo>
                  <a:lnTo>
                    <a:pt x="2618" y="2553"/>
                  </a:lnTo>
                  <a:lnTo>
                    <a:pt x="2622" y="2549"/>
                  </a:lnTo>
                  <a:cubicBezTo>
                    <a:pt x="2626" y="2545"/>
                    <a:pt x="2630" y="2542"/>
                    <a:pt x="2635" y="2539"/>
                  </a:cubicBezTo>
                  <a:lnTo>
                    <a:pt x="2640" y="2536"/>
                  </a:lnTo>
                  <a:cubicBezTo>
                    <a:pt x="2666" y="2520"/>
                    <a:pt x="2700" y="2525"/>
                    <a:pt x="2720" y="2548"/>
                  </a:cubicBezTo>
                  <a:lnTo>
                    <a:pt x="2725" y="2553"/>
                  </a:lnTo>
                  <a:lnTo>
                    <a:pt x="2731" y="2561"/>
                  </a:lnTo>
                  <a:lnTo>
                    <a:pt x="2711" y="2545"/>
                  </a:lnTo>
                  <a:lnTo>
                    <a:pt x="2720" y="2549"/>
                  </a:lnTo>
                  <a:lnTo>
                    <a:pt x="2685" y="2543"/>
                  </a:lnTo>
                  <a:lnTo>
                    <a:pt x="2690" y="2542"/>
                  </a:lnTo>
                  <a:lnTo>
                    <a:pt x="2700" y="2542"/>
                  </a:lnTo>
                  <a:cubicBezTo>
                    <a:pt x="2712" y="2542"/>
                    <a:pt x="2723" y="2545"/>
                    <a:pt x="2733" y="2551"/>
                  </a:cubicBezTo>
                  <a:lnTo>
                    <a:pt x="2738" y="2554"/>
                  </a:lnTo>
                  <a:lnTo>
                    <a:pt x="2745" y="2559"/>
                  </a:lnTo>
                  <a:lnTo>
                    <a:pt x="2704" y="2548"/>
                  </a:lnTo>
                  <a:lnTo>
                    <a:pt x="2709" y="2548"/>
                  </a:lnTo>
                  <a:lnTo>
                    <a:pt x="2712" y="2547"/>
                  </a:lnTo>
                  <a:cubicBezTo>
                    <a:pt x="2725" y="2546"/>
                    <a:pt x="2738" y="2548"/>
                    <a:pt x="2749" y="2554"/>
                  </a:cubicBezTo>
                  <a:lnTo>
                    <a:pt x="2759" y="2559"/>
                  </a:lnTo>
                  <a:lnTo>
                    <a:pt x="2775" y="2570"/>
                  </a:lnTo>
                  <a:lnTo>
                    <a:pt x="2764" y="2564"/>
                  </a:lnTo>
                  <a:lnTo>
                    <a:pt x="2773" y="2568"/>
                  </a:lnTo>
                  <a:lnTo>
                    <a:pt x="2741" y="2563"/>
                  </a:lnTo>
                  <a:lnTo>
                    <a:pt x="2750" y="2562"/>
                  </a:lnTo>
                  <a:lnTo>
                    <a:pt x="2733" y="2566"/>
                  </a:lnTo>
                  <a:lnTo>
                    <a:pt x="2738" y="2564"/>
                  </a:lnTo>
                  <a:lnTo>
                    <a:pt x="2746" y="2561"/>
                  </a:lnTo>
                  <a:cubicBezTo>
                    <a:pt x="2758" y="2557"/>
                    <a:pt x="2771" y="2557"/>
                    <a:pt x="2783" y="2560"/>
                  </a:cubicBezTo>
                  <a:lnTo>
                    <a:pt x="2792" y="2563"/>
                  </a:lnTo>
                  <a:lnTo>
                    <a:pt x="2776" y="2560"/>
                  </a:lnTo>
                  <a:lnTo>
                    <a:pt x="2785" y="2560"/>
                  </a:lnTo>
                  <a:cubicBezTo>
                    <a:pt x="2793" y="2560"/>
                    <a:pt x="2801" y="2562"/>
                    <a:pt x="2808" y="2564"/>
                  </a:cubicBezTo>
                  <a:lnTo>
                    <a:pt x="2817" y="2568"/>
                  </a:lnTo>
                  <a:lnTo>
                    <a:pt x="2832" y="2575"/>
                  </a:lnTo>
                  <a:lnTo>
                    <a:pt x="2822" y="2571"/>
                  </a:lnTo>
                  <a:lnTo>
                    <a:pt x="2831" y="2573"/>
                  </a:lnTo>
                  <a:cubicBezTo>
                    <a:pt x="2835" y="2575"/>
                    <a:pt x="2839" y="2576"/>
                    <a:pt x="2843" y="2578"/>
                  </a:cubicBezTo>
                  <a:lnTo>
                    <a:pt x="2853" y="2583"/>
                  </a:lnTo>
                  <a:lnTo>
                    <a:pt x="2842" y="2579"/>
                  </a:lnTo>
                  <a:lnTo>
                    <a:pt x="2852" y="2582"/>
                  </a:lnTo>
                  <a:cubicBezTo>
                    <a:pt x="2855" y="2583"/>
                    <a:pt x="2859" y="2585"/>
                    <a:pt x="2862" y="2586"/>
                  </a:cubicBezTo>
                  <a:lnTo>
                    <a:pt x="2872" y="2591"/>
                  </a:lnTo>
                  <a:cubicBezTo>
                    <a:pt x="2878" y="2595"/>
                    <a:pt x="2884" y="2600"/>
                    <a:pt x="2890" y="2605"/>
                  </a:cubicBezTo>
                  <a:lnTo>
                    <a:pt x="2894" y="2610"/>
                  </a:lnTo>
                  <a:lnTo>
                    <a:pt x="2901" y="2618"/>
                  </a:lnTo>
                  <a:lnTo>
                    <a:pt x="2907" y="2627"/>
                  </a:lnTo>
                  <a:lnTo>
                    <a:pt x="2896" y="2615"/>
                  </a:lnTo>
                  <a:lnTo>
                    <a:pt x="2901" y="2619"/>
                  </a:lnTo>
                  <a:lnTo>
                    <a:pt x="2854" y="2605"/>
                  </a:lnTo>
                  <a:lnTo>
                    <a:pt x="2858" y="2605"/>
                  </a:lnTo>
                  <a:lnTo>
                    <a:pt x="2845" y="2608"/>
                  </a:lnTo>
                  <a:lnTo>
                    <a:pt x="2850" y="2606"/>
                  </a:lnTo>
                  <a:cubicBezTo>
                    <a:pt x="2859" y="2603"/>
                    <a:pt x="2870" y="2602"/>
                    <a:pt x="2880" y="2604"/>
                  </a:cubicBezTo>
                  <a:lnTo>
                    <a:pt x="2889" y="2605"/>
                  </a:lnTo>
                  <a:cubicBezTo>
                    <a:pt x="2893" y="2606"/>
                    <a:pt x="2896" y="2606"/>
                    <a:pt x="2899" y="2607"/>
                  </a:cubicBezTo>
                  <a:lnTo>
                    <a:pt x="2908" y="2610"/>
                  </a:lnTo>
                  <a:lnTo>
                    <a:pt x="2921" y="2615"/>
                  </a:lnTo>
                  <a:lnTo>
                    <a:pt x="2927" y="2617"/>
                  </a:lnTo>
                  <a:cubicBezTo>
                    <a:pt x="2932" y="2618"/>
                    <a:pt x="2936" y="2620"/>
                    <a:pt x="2940" y="2623"/>
                  </a:cubicBezTo>
                  <a:lnTo>
                    <a:pt x="2950" y="2628"/>
                  </a:lnTo>
                  <a:lnTo>
                    <a:pt x="2904" y="2621"/>
                  </a:lnTo>
                  <a:lnTo>
                    <a:pt x="2908" y="2620"/>
                  </a:lnTo>
                  <a:lnTo>
                    <a:pt x="2913" y="2619"/>
                  </a:lnTo>
                  <a:cubicBezTo>
                    <a:pt x="2924" y="2617"/>
                    <a:pt x="2935" y="2617"/>
                    <a:pt x="2946" y="2620"/>
                  </a:cubicBezTo>
                  <a:lnTo>
                    <a:pt x="2955" y="2623"/>
                  </a:lnTo>
                  <a:lnTo>
                    <a:pt x="2962" y="2625"/>
                  </a:lnTo>
                  <a:lnTo>
                    <a:pt x="2963" y="2625"/>
                  </a:lnTo>
                  <a:cubicBezTo>
                    <a:pt x="2970" y="2627"/>
                    <a:pt x="2976" y="2629"/>
                    <a:pt x="2982" y="2632"/>
                  </a:cubicBezTo>
                  <a:lnTo>
                    <a:pt x="2986" y="2635"/>
                  </a:lnTo>
                  <a:cubicBezTo>
                    <a:pt x="2994" y="2639"/>
                    <a:pt x="3000" y="2645"/>
                    <a:pt x="3006" y="2651"/>
                  </a:cubicBezTo>
                  <a:lnTo>
                    <a:pt x="3011" y="2658"/>
                  </a:lnTo>
                  <a:lnTo>
                    <a:pt x="3016" y="2665"/>
                  </a:lnTo>
                  <a:lnTo>
                    <a:pt x="2972" y="2639"/>
                  </a:lnTo>
                  <a:lnTo>
                    <a:pt x="2976" y="2640"/>
                  </a:lnTo>
                  <a:lnTo>
                    <a:pt x="2956" y="2641"/>
                  </a:lnTo>
                  <a:lnTo>
                    <a:pt x="2961" y="2640"/>
                  </a:lnTo>
                  <a:cubicBezTo>
                    <a:pt x="2974" y="2637"/>
                    <a:pt x="2988" y="2639"/>
                    <a:pt x="3000" y="2644"/>
                  </a:cubicBezTo>
                  <a:lnTo>
                    <a:pt x="3004" y="2646"/>
                  </a:lnTo>
                  <a:lnTo>
                    <a:pt x="3002" y="2645"/>
                  </a:lnTo>
                  <a:lnTo>
                    <a:pt x="2952" y="2650"/>
                  </a:lnTo>
                  <a:lnTo>
                    <a:pt x="2957" y="2648"/>
                  </a:lnTo>
                  <a:lnTo>
                    <a:pt x="2966" y="2643"/>
                  </a:lnTo>
                  <a:cubicBezTo>
                    <a:pt x="2984" y="2635"/>
                    <a:pt x="3004" y="2636"/>
                    <a:pt x="3021" y="2644"/>
                  </a:cubicBezTo>
                  <a:lnTo>
                    <a:pt x="3026" y="2647"/>
                  </a:lnTo>
                  <a:cubicBezTo>
                    <a:pt x="3031" y="2649"/>
                    <a:pt x="3036" y="2652"/>
                    <a:pt x="3040" y="2656"/>
                  </a:cubicBezTo>
                  <a:lnTo>
                    <a:pt x="3044" y="2660"/>
                  </a:lnTo>
                  <a:lnTo>
                    <a:pt x="3048" y="2662"/>
                  </a:lnTo>
                  <a:lnTo>
                    <a:pt x="3056" y="2668"/>
                  </a:lnTo>
                  <a:lnTo>
                    <a:pt x="3056" y="2668"/>
                  </a:lnTo>
                  <a:lnTo>
                    <a:pt x="3014" y="2658"/>
                  </a:lnTo>
                  <a:lnTo>
                    <a:pt x="3018" y="2657"/>
                  </a:lnTo>
                  <a:lnTo>
                    <a:pt x="3002" y="2662"/>
                  </a:lnTo>
                  <a:lnTo>
                    <a:pt x="3007" y="2660"/>
                  </a:lnTo>
                  <a:cubicBezTo>
                    <a:pt x="3018" y="2655"/>
                    <a:pt x="3031" y="2654"/>
                    <a:pt x="3044" y="2656"/>
                  </a:cubicBezTo>
                  <a:lnTo>
                    <a:pt x="3053" y="2658"/>
                  </a:lnTo>
                  <a:cubicBezTo>
                    <a:pt x="3058" y="2659"/>
                    <a:pt x="3062" y="2661"/>
                    <a:pt x="3066" y="2662"/>
                  </a:cubicBezTo>
                  <a:lnTo>
                    <a:pt x="3075" y="2666"/>
                  </a:lnTo>
                  <a:lnTo>
                    <a:pt x="3059" y="2662"/>
                  </a:lnTo>
                  <a:lnTo>
                    <a:pt x="3068" y="2663"/>
                  </a:lnTo>
                  <a:cubicBezTo>
                    <a:pt x="3075" y="2664"/>
                    <a:pt x="3082" y="2667"/>
                    <a:pt x="3088" y="2670"/>
                  </a:cubicBezTo>
                  <a:lnTo>
                    <a:pt x="3098" y="2675"/>
                  </a:lnTo>
                  <a:cubicBezTo>
                    <a:pt x="3102" y="2677"/>
                    <a:pt x="3106" y="2680"/>
                    <a:pt x="3109" y="2683"/>
                  </a:cubicBezTo>
                  <a:lnTo>
                    <a:pt x="3119" y="2691"/>
                  </a:lnTo>
                  <a:lnTo>
                    <a:pt x="3105" y="2682"/>
                  </a:lnTo>
                  <a:lnTo>
                    <a:pt x="3114" y="2686"/>
                  </a:lnTo>
                  <a:lnTo>
                    <a:pt x="3087" y="2680"/>
                  </a:lnTo>
                  <a:lnTo>
                    <a:pt x="3096" y="2680"/>
                  </a:lnTo>
                  <a:cubicBezTo>
                    <a:pt x="3100" y="2680"/>
                    <a:pt x="3103" y="2680"/>
                    <a:pt x="3106" y="2681"/>
                  </a:cubicBezTo>
                  <a:lnTo>
                    <a:pt x="3116" y="2682"/>
                  </a:lnTo>
                  <a:lnTo>
                    <a:pt x="3092" y="2683"/>
                  </a:lnTo>
                  <a:lnTo>
                    <a:pt x="3097" y="2682"/>
                  </a:lnTo>
                  <a:cubicBezTo>
                    <a:pt x="3101" y="2681"/>
                    <a:pt x="3106" y="2680"/>
                    <a:pt x="3110" y="2680"/>
                  </a:cubicBezTo>
                  <a:lnTo>
                    <a:pt x="3115" y="2680"/>
                  </a:lnTo>
                  <a:cubicBezTo>
                    <a:pt x="3127" y="2680"/>
                    <a:pt x="3138" y="2684"/>
                    <a:pt x="3148" y="2690"/>
                  </a:cubicBezTo>
                  <a:lnTo>
                    <a:pt x="3153" y="2693"/>
                  </a:lnTo>
                  <a:cubicBezTo>
                    <a:pt x="3156" y="2695"/>
                    <a:pt x="3160" y="2697"/>
                    <a:pt x="3162" y="2700"/>
                  </a:cubicBezTo>
                  <a:lnTo>
                    <a:pt x="3167" y="2704"/>
                  </a:lnTo>
                  <a:lnTo>
                    <a:pt x="3166" y="2703"/>
                  </a:lnTo>
                  <a:lnTo>
                    <a:pt x="3169" y="2705"/>
                  </a:lnTo>
                  <a:lnTo>
                    <a:pt x="3121" y="2695"/>
                  </a:lnTo>
                  <a:lnTo>
                    <a:pt x="3126" y="2694"/>
                  </a:lnTo>
                  <a:lnTo>
                    <a:pt x="3136" y="2693"/>
                  </a:lnTo>
                  <a:cubicBezTo>
                    <a:pt x="3150" y="2691"/>
                    <a:pt x="3163" y="2694"/>
                    <a:pt x="3175" y="2701"/>
                  </a:cubicBezTo>
                  <a:lnTo>
                    <a:pt x="3179" y="2703"/>
                  </a:lnTo>
                  <a:lnTo>
                    <a:pt x="3190" y="2710"/>
                  </a:lnTo>
                  <a:lnTo>
                    <a:pt x="3167" y="2700"/>
                  </a:lnTo>
                  <a:lnTo>
                    <a:pt x="3171" y="2701"/>
                  </a:lnTo>
                  <a:lnTo>
                    <a:pt x="3181" y="2704"/>
                  </a:lnTo>
                  <a:cubicBezTo>
                    <a:pt x="3191" y="2707"/>
                    <a:pt x="3200" y="2712"/>
                    <a:pt x="3208" y="2720"/>
                  </a:cubicBezTo>
                  <a:lnTo>
                    <a:pt x="3212" y="2724"/>
                  </a:lnTo>
                  <a:lnTo>
                    <a:pt x="3214" y="2726"/>
                  </a:lnTo>
                  <a:lnTo>
                    <a:pt x="3165" y="2710"/>
                  </a:lnTo>
                  <a:lnTo>
                    <a:pt x="3170" y="2709"/>
                  </a:lnTo>
                  <a:lnTo>
                    <a:pt x="3167" y="2709"/>
                  </a:lnTo>
                  <a:cubicBezTo>
                    <a:pt x="3178" y="2707"/>
                    <a:pt x="3190" y="2708"/>
                    <a:pt x="3200" y="2711"/>
                  </a:cubicBezTo>
                  <a:lnTo>
                    <a:pt x="3210" y="2714"/>
                  </a:lnTo>
                  <a:lnTo>
                    <a:pt x="3222" y="2718"/>
                  </a:lnTo>
                  <a:cubicBezTo>
                    <a:pt x="3229" y="2721"/>
                    <a:pt x="3235" y="2724"/>
                    <a:pt x="3240" y="2728"/>
                  </a:cubicBezTo>
                  <a:lnTo>
                    <a:pt x="3245" y="2732"/>
                  </a:lnTo>
                  <a:lnTo>
                    <a:pt x="3249" y="2735"/>
                  </a:lnTo>
                  <a:lnTo>
                    <a:pt x="3217" y="2722"/>
                  </a:lnTo>
                  <a:lnTo>
                    <a:pt x="3221" y="2723"/>
                  </a:lnTo>
                  <a:lnTo>
                    <a:pt x="3219" y="2722"/>
                  </a:lnTo>
                  <a:cubicBezTo>
                    <a:pt x="3227" y="2722"/>
                    <a:pt x="3236" y="2724"/>
                    <a:pt x="3244" y="2727"/>
                  </a:cubicBezTo>
                  <a:lnTo>
                    <a:pt x="3253" y="2731"/>
                  </a:lnTo>
                  <a:cubicBezTo>
                    <a:pt x="3286" y="2745"/>
                    <a:pt x="3301" y="2783"/>
                    <a:pt x="3287" y="2815"/>
                  </a:cubicBezTo>
                  <a:cubicBezTo>
                    <a:pt x="3274" y="2848"/>
                    <a:pt x="3236" y="2863"/>
                    <a:pt x="3204" y="2849"/>
                  </a:cubicBezTo>
                  <a:lnTo>
                    <a:pt x="3194" y="2845"/>
                  </a:lnTo>
                  <a:lnTo>
                    <a:pt x="3219" y="2850"/>
                  </a:lnTo>
                  <a:lnTo>
                    <a:pt x="3207" y="2850"/>
                  </a:lnTo>
                  <a:lnTo>
                    <a:pt x="3202" y="2850"/>
                  </a:lnTo>
                  <a:cubicBezTo>
                    <a:pt x="3191" y="2848"/>
                    <a:pt x="3180" y="2844"/>
                    <a:pt x="3170" y="2836"/>
                  </a:cubicBezTo>
                  <a:lnTo>
                    <a:pt x="3165" y="2832"/>
                  </a:lnTo>
                  <a:lnTo>
                    <a:pt x="3160" y="2828"/>
                  </a:lnTo>
                  <a:lnTo>
                    <a:pt x="3178" y="2839"/>
                  </a:lnTo>
                  <a:lnTo>
                    <a:pt x="3171" y="2836"/>
                  </a:lnTo>
                  <a:lnTo>
                    <a:pt x="3162" y="2833"/>
                  </a:lnTo>
                  <a:lnTo>
                    <a:pt x="3195" y="2834"/>
                  </a:lnTo>
                  <a:lnTo>
                    <a:pt x="3183" y="2837"/>
                  </a:lnTo>
                  <a:lnTo>
                    <a:pt x="3178" y="2837"/>
                  </a:lnTo>
                  <a:cubicBezTo>
                    <a:pt x="3160" y="2839"/>
                    <a:pt x="3142" y="2833"/>
                    <a:pt x="3129" y="2821"/>
                  </a:cubicBezTo>
                  <a:lnTo>
                    <a:pt x="3122" y="2815"/>
                  </a:lnTo>
                  <a:lnTo>
                    <a:pt x="3117" y="2810"/>
                  </a:lnTo>
                  <a:lnTo>
                    <a:pt x="3144" y="2826"/>
                  </a:lnTo>
                  <a:lnTo>
                    <a:pt x="3144" y="2826"/>
                  </a:lnTo>
                  <a:lnTo>
                    <a:pt x="3139" y="2825"/>
                  </a:lnTo>
                  <a:cubicBezTo>
                    <a:pt x="3131" y="2823"/>
                    <a:pt x="3123" y="2820"/>
                    <a:pt x="3116" y="2815"/>
                  </a:cubicBezTo>
                  <a:lnTo>
                    <a:pt x="3117" y="2815"/>
                  </a:lnTo>
                  <a:lnTo>
                    <a:pt x="3112" y="2812"/>
                  </a:lnTo>
                  <a:lnTo>
                    <a:pt x="3151" y="2820"/>
                  </a:lnTo>
                  <a:lnTo>
                    <a:pt x="3152" y="2820"/>
                  </a:lnTo>
                  <a:lnTo>
                    <a:pt x="3147" y="2821"/>
                  </a:lnTo>
                  <a:cubicBezTo>
                    <a:pt x="3130" y="2824"/>
                    <a:pt x="3113" y="2821"/>
                    <a:pt x="3098" y="2811"/>
                  </a:cubicBezTo>
                  <a:lnTo>
                    <a:pt x="3093" y="2807"/>
                  </a:lnTo>
                  <a:lnTo>
                    <a:pt x="3082" y="2799"/>
                  </a:lnTo>
                  <a:lnTo>
                    <a:pt x="3077" y="2795"/>
                  </a:lnTo>
                  <a:lnTo>
                    <a:pt x="3087" y="2802"/>
                  </a:lnTo>
                  <a:lnTo>
                    <a:pt x="3082" y="2799"/>
                  </a:lnTo>
                  <a:lnTo>
                    <a:pt x="3115" y="2808"/>
                  </a:lnTo>
                  <a:lnTo>
                    <a:pt x="3110" y="2808"/>
                  </a:lnTo>
                  <a:lnTo>
                    <a:pt x="3124" y="2807"/>
                  </a:lnTo>
                  <a:lnTo>
                    <a:pt x="3120" y="2808"/>
                  </a:lnTo>
                  <a:cubicBezTo>
                    <a:pt x="3112" y="2810"/>
                    <a:pt x="3104" y="2810"/>
                    <a:pt x="3096" y="2809"/>
                  </a:cubicBezTo>
                  <a:lnTo>
                    <a:pt x="3086" y="2807"/>
                  </a:lnTo>
                  <a:lnTo>
                    <a:pt x="3096" y="2808"/>
                  </a:lnTo>
                  <a:lnTo>
                    <a:pt x="3087" y="2808"/>
                  </a:lnTo>
                  <a:cubicBezTo>
                    <a:pt x="3077" y="2808"/>
                    <a:pt x="3068" y="2806"/>
                    <a:pt x="3060" y="2802"/>
                  </a:cubicBezTo>
                  <a:lnTo>
                    <a:pt x="3050" y="2797"/>
                  </a:lnTo>
                  <a:cubicBezTo>
                    <a:pt x="3045" y="2795"/>
                    <a:pt x="3040" y="2792"/>
                    <a:pt x="3036" y="2788"/>
                  </a:cubicBezTo>
                  <a:lnTo>
                    <a:pt x="3027" y="2780"/>
                  </a:lnTo>
                  <a:lnTo>
                    <a:pt x="3038" y="2788"/>
                  </a:lnTo>
                  <a:lnTo>
                    <a:pt x="3029" y="2783"/>
                  </a:lnTo>
                  <a:lnTo>
                    <a:pt x="3048" y="2790"/>
                  </a:lnTo>
                  <a:lnTo>
                    <a:pt x="3039" y="2788"/>
                  </a:lnTo>
                  <a:cubicBezTo>
                    <a:pt x="3033" y="2787"/>
                    <a:pt x="3028" y="2786"/>
                    <a:pt x="3023" y="2783"/>
                  </a:cubicBezTo>
                  <a:lnTo>
                    <a:pt x="3014" y="2779"/>
                  </a:lnTo>
                  <a:lnTo>
                    <a:pt x="3027" y="2784"/>
                  </a:lnTo>
                  <a:lnTo>
                    <a:pt x="3017" y="2782"/>
                  </a:lnTo>
                  <a:lnTo>
                    <a:pt x="3054" y="2778"/>
                  </a:lnTo>
                  <a:lnTo>
                    <a:pt x="3049" y="2780"/>
                  </a:lnTo>
                  <a:cubicBezTo>
                    <a:pt x="3044" y="2783"/>
                    <a:pt x="3038" y="2784"/>
                    <a:pt x="3033" y="2785"/>
                  </a:cubicBezTo>
                  <a:lnTo>
                    <a:pt x="3028" y="2785"/>
                  </a:lnTo>
                  <a:cubicBezTo>
                    <a:pt x="3013" y="2787"/>
                    <a:pt x="2998" y="2783"/>
                    <a:pt x="2985" y="2775"/>
                  </a:cubicBezTo>
                  <a:lnTo>
                    <a:pt x="2976" y="2768"/>
                  </a:lnTo>
                  <a:lnTo>
                    <a:pt x="2975" y="2767"/>
                  </a:lnTo>
                  <a:lnTo>
                    <a:pt x="2959" y="2756"/>
                  </a:lnTo>
                  <a:lnTo>
                    <a:pt x="2955" y="2752"/>
                  </a:lnTo>
                  <a:lnTo>
                    <a:pt x="2969" y="2761"/>
                  </a:lnTo>
                  <a:lnTo>
                    <a:pt x="2964" y="2759"/>
                  </a:lnTo>
                  <a:lnTo>
                    <a:pt x="3018" y="2760"/>
                  </a:lnTo>
                  <a:lnTo>
                    <a:pt x="3019" y="2759"/>
                  </a:lnTo>
                  <a:lnTo>
                    <a:pt x="3015" y="2762"/>
                  </a:lnTo>
                  <a:cubicBezTo>
                    <a:pt x="2999" y="2770"/>
                    <a:pt x="2982" y="2772"/>
                    <a:pt x="2965" y="2767"/>
                  </a:cubicBezTo>
                  <a:lnTo>
                    <a:pt x="2952" y="2763"/>
                  </a:lnTo>
                  <a:lnTo>
                    <a:pt x="2948" y="2761"/>
                  </a:lnTo>
                  <a:lnTo>
                    <a:pt x="2987" y="2765"/>
                  </a:lnTo>
                  <a:lnTo>
                    <a:pt x="2982" y="2766"/>
                  </a:lnTo>
                  <a:cubicBezTo>
                    <a:pt x="2975" y="2768"/>
                    <a:pt x="2968" y="2768"/>
                    <a:pt x="2962" y="2767"/>
                  </a:cubicBezTo>
                  <a:lnTo>
                    <a:pt x="2957" y="2767"/>
                  </a:lnTo>
                  <a:cubicBezTo>
                    <a:pt x="2940" y="2765"/>
                    <a:pt x="2924" y="2756"/>
                    <a:pt x="2913" y="2741"/>
                  </a:cubicBezTo>
                  <a:lnTo>
                    <a:pt x="2909" y="2736"/>
                  </a:lnTo>
                  <a:lnTo>
                    <a:pt x="2904" y="2729"/>
                  </a:lnTo>
                  <a:lnTo>
                    <a:pt x="2924" y="2746"/>
                  </a:lnTo>
                  <a:lnTo>
                    <a:pt x="2919" y="2744"/>
                  </a:lnTo>
                  <a:lnTo>
                    <a:pt x="2938" y="2751"/>
                  </a:lnTo>
                  <a:lnTo>
                    <a:pt x="2929" y="2749"/>
                  </a:lnTo>
                  <a:lnTo>
                    <a:pt x="2917" y="2745"/>
                  </a:lnTo>
                  <a:lnTo>
                    <a:pt x="2907" y="2742"/>
                  </a:lnTo>
                  <a:lnTo>
                    <a:pt x="2940" y="2744"/>
                  </a:lnTo>
                  <a:lnTo>
                    <a:pt x="2936" y="2745"/>
                  </a:lnTo>
                  <a:lnTo>
                    <a:pt x="2931" y="2746"/>
                  </a:lnTo>
                  <a:cubicBezTo>
                    <a:pt x="2916" y="2749"/>
                    <a:pt x="2899" y="2747"/>
                    <a:pt x="2885" y="2739"/>
                  </a:cubicBezTo>
                  <a:lnTo>
                    <a:pt x="2876" y="2733"/>
                  </a:lnTo>
                  <a:lnTo>
                    <a:pt x="2889" y="2739"/>
                  </a:lnTo>
                  <a:lnTo>
                    <a:pt x="2876" y="2735"/>
                  </a:lnTo>
                  <a:lnTo>
                    <a:pt x="2870" y="2732"/>
                  </a:lnTo>
                  <a:lnTo>
                    <a:pt x="2860" y="2729"/>
                  </a:lnTo>
                  <a:lnTo>
                    <a:pt x="2869" y="2732"/>
                  </a:lnTo>
                  <a:lnTo>
                    <a:pt x="2860" y="2730"/>
                  </a:lnTo>
                  <a:lnTo>
                    <a:pt x="2890" y="2728"/>
                  </a:lnTo>
                  <a:lnTo>
                    <a:pt x="2886" y="2729"/>
                  </a:lnTo>
                  <a:cubicBezTo>
                    <a:pt x="2881" y="2731"/>
                    <a:pt x="2877" y="2732"/>
                    <a:pt x="2873" y="2732"/>
                  </a:cubicBezTo>
                  <a:lnTo>
                    <a:pt x="2868" y="2733"/>
                  </a:lnTo>
                  <a:cubicBezTo>
                    <a:pt x="2851" y="2734"/>
                    <a:pt x="2834" y="2730"/>
                    <a:pt x="2821" y="2719"/>
                  </a:cubicBezTo>
                  <a:lnTo>
                    <a:pt x="2816" y="2715"/>
                  </a:lnTo>
                  <a:cubicBezTo>
                    <a:pt x="2812" y="2712"/>
                    <a:pt x="2808" y="2708"/>
                    <a:pt x="2805" y="2703"/>
                  </a:cubicBezTo>
                  <a:lnTo>
                    <a:pt x="2802" y="2700"/>
                  </a:lnTo>
                  <a:lnTo>
                    <a:pt x="2799" y="2696"/>
                  </a:lnTo>
                  <a:lnTo>
                    <a:pt x="2794" y="2691"/>
                  </a:lnTo>
                  <a:lnTo>
                    <a:pt x="2812" y="2705"/>
                  </a:lnTo>
                  <a:lnTo>
                    <a:pt x="2803" y="2700"/>
                  </a:lnTo>
                  <a:lnTo>
                    <a:pt x="2813" y="2704"/>
                  </a:lnTo>
                  <a:lnTo>
                    <a:pt x="2804" y="2701"/>
                  </a:lnTo>
                  <a:cubicBezTo>
                    <a:pt x="2800" y="2700"/>
                    <a:pt x="2797" y="2698"/>
                    <a:pt x="2793" y="2697"/>
                  </a:cubicBezTo>
                  <a:lnTo>
                    <a:pt x="2784" y="2692"/>
                  </a:lnTo>
                  <a:lnTo>
                    <a:pt x="2796" y="2697"/>
                  </a:lnTo>
                  <a:lnTo>
                    <a:pt x="2787" y="2694"/>
                  </a:lnTo>
                  <a:cubicBezTo>
                    <a:pt x="2784" y="2693"/>
                    <a:pt x="2780" y="2692"/>
                    <a:pt x="2777" y="2690"/>
                  </a:cubicBezTo>
                  <a:lnTo>
                    <a:pt x="2773" y="2688"/>
                  </a:lnTo>
                  <a:lnTo>
                    <a:pt x="2763" y="2685"/>
                  </a:lnTo>
                  <a:lnTo>
                    <a:pt x="2785" y="2688"/>
                  </a:lnTo>
                  <a:lnTo>
                    <a:pt x="2776" y="2688"/>
                  </a:lnTo>
                  <a:cubicBezTo>
                    <a:pt x="2770" y="2688"/>
                    <a:pt x="2765" y="2688"/>
                    <a:pt x="2760" y="2686"/>
                  </a:cubicBezTo>
                  <a:lnTo>
                    <a:pt x="2750" y="2684"/>
                  </a:lnTo>
                  <a:lnTo>
                    <a:pt x="2787" y="2683"/>
                  </a:lnTo>
                  <a:lnTo>
                    <a:pt x="2786" y="2683"/>
                  </a:lnTo>
                  <a:lnTo>
                    <a:pt x="2781" y="2685"/>
                  </a:lnTo>
                  <a:cubicBezTo>
                    <a:pt x="2775" y="2687"/>
                    <a:pt x="2770" y="2689"/>
                    <a:pt x="2764" y="2689"/>
                  </a:cubicBezTo>
                  <a:lnTo>
                    <a:pt x="2754" y="2690"/>
                  </a:lnTo>
                  <a:cubicBezTo>
                    <a:pt x="2743" y="2691"/>
                    <a:pt x="2732" y="2690"/>
                    <a:pt x="2721" y="2685"/>
                  </a:cubicBezTo>
                  <a:lnTo>
                    <a:pt x="2712" y="2681"/>
                  </a:lnTo>
                  <a:cubicBezTo>
                    <a:pt x="2709" y="2679"/>
                    <a:pt x="2706" y="2677"/>
                    <a:pt x="2702" y="2675"/>
                  </a:cubicBezTo>
                  <a:lnTo>
                    <a:pt x="2699" y="2673"/>
                  </a:lnTo>
                  <a:lnTo>
                    <a:pt x="2690" y="2668"/>
                  </a:lnTo>
                  <a:lnTo>
                    <a:pt x="2727" y="2675"/>
                  </a:lnTo>
                  <a:lnTo>
                    <a:pt x="2721" y="2675"/>
                  </a:lnTo>
                  <a:lnTo>
                    <a:pt x="2716" y="2676"/>
                  </a:lnTo>
                  <a:cubicBezTo>
                    <a:pt x="2702" y="2677"/>
                    <a:pt x="2687" y="2673"/>
                    <a:pt x="2674" y="2665"/>
                  </a:cubicBezTo>
                  <a:lnTo>
                    <a:pt x="2673" y="2664"/>
                  </a:lnTo>
                  <a:lnTo>
                    <a:pt x="2668" y="2661"/>
                  </a:lnTo>
                  <a:lnTo>
                    <a:pt x="2700" y="2670"/>
                  </a:lnTo>
                  <a:lnTo>
                    <a:pt x="2702" y="2670"/>
                  </a:lnTo>
                  <a:lnTo>
                    <a:pt x="2697" y="2670"/>
                  </a:lnTo>
                  <a:cubicBezTo>
                    <a:pt x="2685" y="2671"/>
                    <a:pt x="2673" y="2669"/>
                    <a:pt x="2662" y="2664"/>
                  </a:cubicBezTo>
                  <a:lnTo>
                    <a:pt x="2653" y="2659"/>
                  </a:lnTo>
                  <a:cubicBezTo>
                    <a:pt x="2645" y="2655"/>
                    <a:pt x="2638" y="2650"/>
                    <a:pt x="2633" y="2643"/>
                  </a:cubicBezTo>
                  <a:lnTo>
                    <a:pt x="2629" y="2639"/>
                  </a:lnTo>
                  <a:lnTo>
                    <a:pt x="2625" y="2634"/>
                  </a:lnTo>
                  <a:lnTo>
                    <a:pt x="2705" y="2646"/>
                  </a:lnTo>
                  <a:lnTo>
                    <a:pt x="2700" y="2649"/>
                  </a:lnTo>
                  <a:lnTo>
                    <a:pt x="2713" y="2639"/>
                  </a:lnTo>
                  <a:lnTo>
                    <a:pt x="2708" y="2644"/>
                  </a:lnTo>
                  <a:cubicBezTo>
                    <a:pt x="2696" y="2656"/>
                    <a:pt x="2680" y="2662"/>
                    <a:pt x="2663" y="2662"/>
                  </a:cubicBezTo>
                  <a:lnTo>
                    <a:pt x="2660" y="2662"/>
                  </a:lnTo>
                  <a:lnTo>
                    <a:pt x="2647" y="2663"/>
                  </a:lnTo>
                  <a:lnTo>
                    <a:pt x="2638" y="2664"/>
                  </a:lnTo>
                  <a:cubicBezTo>
                    <a:pt x="2628" y="2664"/>
                    <a:pt x="2619" y="2663"/>
                    <a:pt x="2610" y="2659"/>
                  </a:cubicBezTo>
                  <a:lnTo>
                    <a:pt x="2602" y="2656"/>
                  </a:lnTo>
                  <a:lnTo>
                    <a:pt x="2597" y="2653"/>
                  </a:lnTo>
                  <a:lnTo>
                    <a:pt x="2587" y="2650"/>
                  </a:lnTo>
                  <a:lnTo>
                    <a:pt x="2627" y="2650"/>
                  </a:lnTo>
                  <a:lnTo>
                    <a:pt x="2615" y="2654"/>
                  </a:lnTo>
                  <a:lnTo>
                    <a:pt x="2610" y="2655"/>
                  </a:lnTo>
                  <a:cubicBezTo>
                    <a:pt x="2590" y="2659"/>
                    <a:pt x="2569" y="2653"/>
                    <a:pt x="2554" y="2640"/>
                  </a:cubicBezTo>
                  <a:lnTo>
                    <a:pt x="2550" y="2636"/>
                  </a:lnTo>
                  <a:lnTo>
                    <a:pt x="2545" y="2631"/>
                  </a:lnTo>
                  <a:lnTo>
                    <a:pt x="2595" y="2647"/>
                  </a:lnTo>
                  <a:lnTo>
                    <a:pt x="2590" y="2648"/>
                  </a:lnTo>
                  <a:lnTo>
                    <a:pt x="2601" y="2645"/>
                  </a:lnTo>
                  <a:lnTo>
                    <a:pt x="2596" y="2647"/>
                  </a:lnTo>
                  <a:cubicBezTo>
                    <a:pt x="2588" y="2649"/>
                    <a:pt x="2580" y="2650"/>
                    <a:pt x="2571" y="2649"/>
                  </a:cubicBezTo>
                  <a:lnTo>
                    <a:pt x="2562" y="2648"/>
                  </a:lnTo>
                  <a:cubicBezTo>
                    <a:pt x="2558" y="2648"/>
                    <a:pt x="2555" y="2647"/>
                    <a:pt x="2551" y="2646"/>
                  </a:cubicBezTo>
                  <a:lnTo>
                    <a:pt x="2542" y="2644"/>
                  </a:lnTo>
                  <a:lnTo>
                    <a:pt x="2556" y="2646"/>
                  </a:lnTo>
                  <a:lnTo>
                    <a:pt x="2547" y="2645"/>
                  </a:lnTo>
                  <a:cubicBezTo>
                    <a:pt x="2542" y="2645"/>
                    <a:pt x="2538" y="2644"/>
                    <a:pt x="2534" y="2643"/>
                  </a:cubicBezTo>
                  <a:lnTo>
                    <a:pt x="2524" y="2641"/>
                  </a:lnTo>
                  <a:lnTo>
                    <a:pt x="2548" y="2643"/>
                  </a:lnTo>
                  <a:lnTo>
                    <a:pt x="2543" y="2643"/>
                  </a:lnTo>
                  <a:cubicBezTo>
                    <a:pt x="2539" y="2644"/>
                    <a:pt x="2534" y="2644"/>
                    <a:pt x="2530" y="2643"/>
                  </a:cubicBezTo>
                  <a:lnTo>
                    <a:pt x="2525" y="2643"/>
                  </a:lnTo>
                  <a:cubicBezTo>
                    <a:pt x="2508" y="2641"/>
                    <a:pt x="2492" y="2633"/>
                    <a:pt x="2481" y="2619"/>
                  </a:cubicBezTo>
                  <a:lnTo>
                    <a:pt x="2477" y="2614"/>
                  </a:lnTo>
                  <a:lnTo>
                    <a:pt x="2484" y="2621"/>
                  </a:lnTo>
                  <a:lnTo>
                    <a:pt x="2479" y="2617"/>
                  </a:lnTo>
                  <a:lnTo>
                    <a:pt x="2542" y="2630"/>
                  </a:lnTo>
                  <a:lnTo>
                    <a:pt x="2537" y="2631"/>
                  </a:lnTo>
                  <a:lnTo>
                    <a:pt x="2546" y="2628"/>
                  </a:lnTo>
                  <a:lnTo>
                    <a:pt x="2541" y="2630"/>
                  </a:lnTo>
                  <a:cubicBezTo>
                    <a:pt x="2527" y="2637"/>
                    <a:pt x="2512" y="2639"/>
                    <a:pt x="2498" y="2635"/>
                  </a:cubicBezTo>
                  <a:lnTo>
                    <a:pt x="2489" y="2633"/>
                  </a:lnTo>
                  <a:cubicBezTo>
                    <a:pt x="2484" y="2632"/>
                    <a:pt x="2480" y="2631"/>
                    <a:pt x="2476" y="2629"/>
                  </a:cubicBezTo>
                  <a:lnTo>
                    <a:pt x="2474" y="2627"/>
                  </a:lnTo>
                  <a:lnTo>
                    <a:pt x="2465" y="2624"/>
                  </a:lnTo>
                  <a:lnTo>
                    <a:pt x="2487" y="2627"/>
                  </a:lnTo>
                  <a:lnTo>
                    <a:pt x="2471" y="2628"/>
                  </a:lnTo>
                  <a:lnTo>
                    <a:pt x="2462" y="2627"/>
                  </a:lnTo>
                  <a:cubicBezTo>
                    <a:pt x="2453" y="2627"/>
                    <a:pt x="2445" y="2625"/>
                    <a:pt x="2438" y="2621"/>
                  </a:cubicBezTo>
                  <a:lnTo>
                    <a:pt x="2433" y="2619"/>
                  </a:lnTo>
                  <a:lnTo>
                    <a:pt x="2420" y="2614"/>
                  </a:lnTo>
                  <a:lnTo>
                    <a:pt x="2415" y="2612"/>
                  </a:lnTo>
                  <a:cubicBezTo>
                    <a:pt x="2411" y="2610"/>
                    <a:pt x="2406" y="2607"/>
                    <a:pt x="2402" y="2604"/>
                  </a:cubicBezTo>
                  <a:lnTo>
                    <a:pt x="2398" y="2600"/>
                  </a:lnTo>
                  <a:cubicBezTo>
                    <a:pt x="2394" y="2598"/>
                    <a:pt x="2391" y="2594"/>
                    <a:pt x="2388" y="2591"/>
                  </a:cubicBezTo>
                  <a:lnTo>
                    <a:pt x="2383" y="2585"/>
                  </a:lnTo>
                  <a:cubicBezTo>
                    <a:pt x="2380" y="2582"/>
                    <a:pt x="2378" y="2579"/>
                    <a:pt x="2376" y="2575"/>
                  </a:cubicBezTo>
                  <a:lnTo>
                    <a:pt x="2373" y="2569"/>
                  </a:lnTo>
                  <a:lnTo>
                    <a:pt x="2367" y="2559"/>
                  </a:lnTo>
                  <a:lnTo>
                    <a:pt x="2362" y="2553"/>
                  </a:lnTo>
                  <a:cubicBezTo>
                    <a:pt x="2359" y="2549"/>
                    <a:pt x="2357" y="2545"/>
                    <a:pt x="2355" y="2541"/>
                  </a:cubicBezTo>
                  <a:lnTo>
                    <a:pt x="2350" y="2530"/>
                  </a:lnTo>
                  <a:cubicBezTo>
                    <a:pt x="2348" y="2525"/>
                    <a:pt x="2346" y="2519"/>
                    <a:pt x="2345" y="2513"/>
                  </a:cubicBezTo>
                  <a:lnTo>
                    <a:pt x="2342" y="2493"/>
                  </a:lnTo>
                  <a:lnTo>
                    <a:pt x="2340" y="2472"/>
                  </a:lnTo>
                  <a:lnTo>
                    <a:pt x="2338" y="2449"/>
                  </a:lnTo>
                  <a:lnTo>
                    <a:pt x="2335" y="2428"/>
                  </a:lnTo>
                  <a:lnTo>
                    <a:pt x="2331" y="2392"/>
                  </a:lnTo>
                  <a:lnTo>
                    <a:pt x="2326" y="2353"/>
                  </a:lnTo>
                  <a:lnTo>
                    <a:pt x="2321" y="2311"/>
                  </a:lnTo>
                  <a:lnTo>
                    <a:pt x="2317" y="2267"/>
                  </a:lnTo>
                  <a:lnTo>
                    <a:pt x="2312" y="2217"/>
                  </a:lnTo>
                  <a:lnTo>
                    <a:pt x="2307" y="2167"/>
                  </a:lnTo>
                  <a:lnTo>
                    <a:pt x="2305" y="2141"/>
                  </a:lnTo>
                  <a:lnTo>
                    <a:pt x="2302" y="2114"/>
                  </a:lnTo>
                  <a:lnTo>
                    <a:pt x="2301" y="2094"/>
                  </a:lnTo>
                  <a:lnTo>
                    <a:pt x="2298" y="2076"/>
                  </a:lnTo>
                  <a:lnTo>
                    <a:pt x="2312" y="2107"/>
                  </a:lnTo>
                  <a:lnTo>
                    <a:pt x="2307" y="2102"/>
                  </a:lnTo>
                  <a:lnTo>
                    <a:pt x="2333" y="2121"/>
                  </a:lnTo>
                  <a:lnTo>
                    <a:pt x="2322" y="2116"/>
                  </a:lnTo>
                  <a:lnTo>
                    <a:pt x="2313" y="2111"/>
                  </a:lnTo>
                  <a:cubicBezTo>
                    <a:pt x="2308" y="2109"/>
                    <a:pt x="2304" y="2106"/>
                    <a:pt x="2300" y="2102"/>
                  </a:cubicBezTo>
                  <a:lnTo>
                    <a:pt x="2298" y="2100"/>
                  </a:lnTo>
                  <a:lnTo>
                    <a:pt x="2293" y="2096"/>
                  </a:lnTo>
                  <a:lnTo>
                    <a:pt x="2333" y="2110"/>
                  </a:lnTo>
                  <a:lnTo>
                    <a:pt x="2328" y="2110"/>
                  </a:lnTo>
                  <a:lnTo>
                    <a:pt x="2323" y="2110"/>
                  </a:lnTo>
                  <a:cubicBezTo>
                    <a:pt x="2313" y="2110"/>
                    <a:pt x="2302" y="2108"/>
                    <a:pt x="2292" y="2102"/>
                  </a:cubicBezTo>
                  <a:lnTo>
                    <a:pt x="2290" y="2100"/>
                  </a:lnTo>
                  <a:lnTo>
                    <a:pt x="2278" y="2095"/>
                  </a:lnTo>
                  <a:lnTo>
                    <a:pt x="2276" y="2094"/>
                  </a:lnTo>
                  <a:lnTo>
                    <a:pt x="2267" y="2091"/>
                  </a:lnTo>
                  <a:cubicBezTo>
                    <a:pt x="2259" y="2089"/>
                    <a:pt x="2253" y="2085"/>
                    <a:pt x="2247" y="2080"/>
                  </a:cubicBezTo>
                  <a:lnTo>
                    <a:pt x="2249" y="2081"/>
                  </a:lnTo>
                  <a:lnTo>
                    <a:pt x="2244" y="2078"/>
                  </a:lnTo>
                  <a:lnTo>
                    <a:pt x="2270" y="2087"/>
                  </a:lnTo>
                  <a:lnTo>
                    <a:pt x="2260" y="2086"/>
                  </a:lnTo>
                  <a:lnTo>
                    <a:pt x="2281" y="2085"/>
                  </a:lnTo>
                  <a:lnTo>
                    <a:pt x="2276" y="2086"/>
                  </a:lnTo>
                  <a:cubicBezTo>
                    <a:pt x="2272" y="2087"/>
                    <a:pt x="2267" y="2087"/>
                    <a:pt x="2262" y="2087"/>
                  </a:cubicBezTo>
                  <a:lnTo>
                    <a:pt x="2258" y="2087"/>
                  </a:lnTo>
                  <a:cubicBezTo>
                    <a:pt x="2245" y="2087"/>
                    <a:pt x="2232" y="2083"/>
                    <a:pt x="2221" y="2076"/>
                  </a:cubicBezTo>
                  <a:lnTo>
                    <a:pt x="2210" y="2068"/>
                  </a:lnTo>
                  <a:lnTo>
                    <a:pt x="2206" y="2064"/>
                  </a:lnTo>
                  <a:lnTo>
                    <a:pt x="2226" y="2076"/>
                  </a:lnTo>
                  <a:lnTo>
                    <a:pt x="2217" y="2073"/>
                  </a:lnTo>
                  <a:lnTo>
                    <a:pt x="2232" y="2076"/>
                  </a:lnTo>
                  <a:lnTo>
                    <a:pt x="2223" y="2075"/>
                  </a:lnTo>
                  <a:cubicBezTo>
                    <a:pt x="2216" y="2074"/>
                    <a:pt x="2210" y="2073"/>
                    <a:pt x="2203" y="2070"/>
                  </a:cubicBezTo>
                  <a:lnTo>
                    <a:pt x="2196" y="2067"/>
                  </a:lnTo>
                  <a:lnTo>
                    <a:pt x="2191" y="2064"/>
                  </a:lnTo>
                  <a:lnTo>
                    <a:pt x="2234" y="2069"/>
                  </a:lnTo>
                  <a:lnTo>
                    <a:pt x="2228" y="2071"/>
                  </a:lnTo>
                  <a:lnTo>
                    <a:pt x="2223" y="2072"/>
                  </a:lnTo>
                  <a:cubicBezTo>
                    <a:pt x="2203" y="2076"/>
                    <a:pt x="2183" y="2070"/>
                    <a:pt x="2168" y="2057"/>
                  </a:cubicBezTo>
                  <a:lnTo>
                    <a:pt x="2166" y="2055"/>
                  </a:lnTo>
                  <a:lnTo>
                    <a:pt x="2161" y="2051"/>
                  </a:lnTo>
                  <a:lnTo>
                    <a:pt x="2187" y="2063"/>
                  </a:lnTo>
                  <a:lnTo>
                    <a:pt x="2173" y="2060"/>
                  </a:lnTo>
                  <a:lnTo>
                    <a:pt x="2163" y="2057"/>
                  </a:lnTo>
                  <a:cubicBezTo>
                    <a:pt x="2155" y="2054"/>
                    <a:pt x="2147" y="2050"/>
                    <a:pt x="2140" y="2044"/>
                  </a:cubicBezTo>
                  <a:lnTo>
                    <a:pt x="2141" y="2044"/>
                  </a:lnTo>
                  <a:lnTo>
                    <a:pt x="2136" y="2041"/>
                  </a:lnTo>
                  <a:lnTo>
                    <a:pt x="2193" y="2049"/>
                  </a:lnTo>
                  <a:lnTo>
                    <a:pt x="2187" y="2051"/>
                  </a:lnTo>
                  <a:lnTo>
                    <a:pt x="2182" y="2053"/>
                  </a:lnTo>
                  <a:cubicBezTo>
                    <a:pt x="2159" y="2060"/>
                    <a:pt x="2135" y="2053"/>
                    <a:pt x="2118" y="2037"/>
                  </a:cubicBezTo>
                  <a:lnTo>
                    <a:pt x="2114" y="2032"/>
                  </a:lnTo>
                  <a:lnTo>
                    <a:pt x="2109" y="2027"/>
                  </a:lnTo>
                  <a:lnTo>
                    <a:pt x="2134" y="2043"/>
                  </a:lnTo>
                  <a:lnTo>
                    <a:pt x="2129" y="2041"/>
                  </a:lnTo>
                  <a:lnTo>
                    <a:pt x="2143" y="2044"/>
                  </a:lnTo>
                  <a:lnTo>
                    <a:pt x="2138" y="2044"/>
                  </a:lnTo>
                  <a:cubicBezTo>
                    <a:pt x="2130" y="2043"/>
                    <a:pt x="2123" y="2041"/>
                    <a:pt x="2116" y="2037"/>
                  </a:cubicBezTo>
                  <a:lnTo>
                    <a:pt x="2107" y="2033"/>
                  </a:lnTo>
                  <a:lnTo>
                    <a:pt x="2142" y="2039"/>
                  </a:lnTo>
                  <a:lnTo>
                    <a:pt x="2130" y="2040"/>
                  </a:lnTo>
                  <a:lnTo>
                    <a:pt x="2126" y="2040"/>
                  </a:lnTo>
                  <a:cubicBezTo>
                    <a:pt x="2113" y="2040"/>
                    <a:pt x="2100" y="2036"/>
                    <a:pt x="2089" y="2028"/>
                  </a:cubicBezTo>
                  <a:lnTo>
                    <a:pt x="2078" y="2020"/>
                  </a:lnTo>
                  <a:lnTo>
                    <a:pt x="2074" y="2016"/>
                  </a:lnTo>
                  <a:lnTo>
                    <a:pt x="2109" y="2032"/>
                  </a:lnTo>
                  <a:lnTo>
                    <a:pt x="2106" y="2032"/>
                  </a:lnTo>
                  <a:lnTo>
                    <a:pt x="2101" y="2031"/>
                  </a:lnTo>
                  <a:cubicBezTo>
                    <a:pt x="2090" y="2030"/>
                    <a:pt x="2080" y="2026"/>
                    <a:pt x="2071" y="2020"/>
                  </a:cubicBezTo>
                  <a:lnTo>
                    <a:pt x="2061" y="2014"/>
                  </a:lnTo>
                  <a:lnTo>
                    <a:pt x="2070" y="2019"/>
                  </a:lnTo>
                  <a:lnTo>
                    <a:pt x="2061" y="2014"/>
                  </a:lnTo>
                  <a:lnTo>
                    <a:pt x="2092" y="2020"/>
                  </a:lnTo>
                  <a:lnTo>
                    <a:pt x="2085" y="2021"/>
                  </a:lnTo>
                  <a:lnTo>
                    <a:pt x="2080" y="2021"/>
                  </a:lnTo>
                  <a:cubicBezTo>
                    <a:pt x="2074" y="2022"/>
                    <a:pt x="2067" y="2021"/>
                    <a:pt x="2060" y="2020"/>
                  </a:cubicBezTo>
                  <a:lnTo>
                    <a:pt x="2056" y="2019"/>
                  </a:lnTo>
                  <a:cubicBezTo>
                    <a:pt x="2049" y="2017"/>
                    <a:pt x="2042" y="2015"/>
                    <a:pt x="2037" y="2011"/>
                  </a:cubicBezTo>
                  <a:lnTo>
                    <a:pt x="2029" y="2007"/>
                  </a:lnTo>
                  <a:lnTo>
                    <a:pt x="2024" y="2004"/>
                  </a:lnTo>
                  <a:lnTo>
                    <a:pt x="2067" y="2014"/>
                  </a:lnTo>
                  <a:lnTo>
                    <a:pt x="2055" y="2015"/>
                  </a:lnTo>
                  <a:lnTo>
                    <a:pt x="2050" y="2015"/>
                  </a:lnTo>
                  <a:cubicBezTo>
                    <a:pt x="2038" y="2015"/>
                    <a:pt x="2025" y="2011"/>
                    <a:pt x="2015" y="2004"/>
                  </a:cubicBezTo>
                  <a:lnTo>
                    <a:pt x="2010" y="2001"/>
                  </a:lnTo>
                  <a:cubicBezTo>
                    <a:pt x="2007" y="1999"/>
                    <a:pt x="2004" y="1996"/>
                    <a:pt x="2001" y="1993"/>
                  </a:cubicBezTo>
                  <a:lnTo>
                    <a:pt x="2000" y="1992"/>
                  </a:lnTo>
                  <a:lnTo>
                    <a:pt x="1990" y="1984"/>
                  </a:lnTo>
                  <a:lnTo>
                    <a:pt x="2004" y="1993"/>
                  </a:lnTo>
                  <a:lnTo>
                    <a:pt x="2002" y="1991"/>
                  </a:lnTo>
                  <a:lnTo>
                    <a:pt x="1993" y="1988"/>
                  </a:lnTo>
                  <a:cubicBezTo>
                    <a:pt x="1987" y="1986"/>
                    <a:pt x="1982" y="1984"/>
                    <a:pt x="1977" y="1980"/>
                  </a:cubicBezTo>
                  <a:lnTo>
                    <a:pt x="1967" y="1974"/>
                  </a:lnTo>
                  <a:lnTo>
                    <a:pt x="1993" y="1984"/>
                  </a:lnTo>
                  <a:lnTo>
                    <a:pt x="1984" y="1983"/>
                  </a:lnTo>
                  <a:cubicBezTo>
                    <a:pt x="1977" y="1982"/>
                    <a:pt x="1970" y="1979"/>
                    <a:pt x="1964" y="1976"/>
                  </a:cubicBezTo>
                  <a:lnTo>
                    <a:pt x="1957" y="1972"/>
                  </a:lnTo>
                  <a:lnTo>
                    <a:pt x="1945" y="1967"/>
                  </a:lnTo>
                  <a:lnTo>
                    <a:pt x="1936" y="1962"/>
                  </a:lnTo>
                  <a:lnTo>
                    <a:pt x="1945" y="1966"/>
                  </a:lnTo>
                  <a:lnTo>
                    <a:pt x="1936" y="1963"/>
                  </a:lnTo>
                  <a:cubicBezTo>
                    <a:pt x="1930" y="1961"/>
                    <a:pt x="1925" y="1958"/>
                    <a:pt x="1920" y="1954"/>
                  </a:cubicBezTo>
                  <a:lnTo>
                    <a:pt x="1912" y="1949"/>
                  </a:lnTo>
                  <a:lnTo>
                    <a:pt x="1908" y="1945"/>
                  </a:lnTo>
                  <a:lnTo>
                    <a:pt x="1947" y="1959"/>
                  </a:lnTo>
                  <a:lnTo>
                    <a:pt x="1949" y="1959"/>
                  </a:lnTo>
                  <a:lnTo>
                    <a:pt x="1945" y="1959"/>
                  </a:lnTo>
                  <a:cubicBezTo>
                    <a:pt x="1936" y="1960"/>
                    <a:pt x="1927" y="1959"/>
                    <a:pt x="1918" y="1956"/>
                  </a:cubicBezTo>
                  <a:lnTo>
                    <a:pt x="1906" y="1953"/>
                  </a:lnTo>
                  <a:lnTo>
                    <a:pt x="1896" y="1949"/>
                  </a:lnTo>
                  <a:cubicBezTo>
                    <a:pt x="1889" y="1946"/>
                    <a:pt x="1883" y="1943"/>
                    <a:pt x="1877" y="1938"/>
                  </a:cubicBezTo>
                  <a:lnTo>
                    <a:pt x="1868" y="1930"/>
                  </a:lnTo>
                  <a:lnTo>
                    <a:pt x="1890" y="1942"/>
                  </a:lnTo>
                  <a:lnTo>
                    <a:pt x="1880" y="1939"/>
                  </a:lnTo>
                  <a:cubicBezTo>
                    <a:pt x="1877" y="1938"/>
                    <a:pt x="1874" y="1937"/>
                    <a:pt x="1871" y="1935"/>
                  </a:cubicBezTo>
                  <a:lnTo>
                    <a:pt x="1862" y="1931"/>
                  </a:lnTo>
                  <a:lnTo>
                    <a:pt x="1884" y="1937"/>
                  </a:lnTo>
                  <a:lnTo>
                    <a:pt x="1872" y="1935"/>
                  </a:lnTo>
                  <a:lnTo>
                    <a:pt x="1867" y="1934"/>
                  </a:lnTo>
                  <a:cubicBezTo>
                    <a:pt x="1857" y="1932"/>
                    <a:pt x="1848" y="1928"/>
                    <a:pt x="1840" y="1921"/>
                  </a:cubicBezTo>
                  <a:lnTo>
                    <a:pt x="1830" y="1913"/>
                  </a:lnTo>
                  <a:cubicBezTo>
                    <a:pt x="1827" y="1910"/>
                    <a:pt x="1823" y="1906"/>
                    <a:pt x="1820" y="1902"/>
                  </a:cubicBezTo>
                  <a:lnTo>
                    <a:pt x="1818" y="1899"/>
                  </a:lnTo>
                  <a:lnTo>
                    <a:pt x="1813" y="1893"/>
                  </a:lnTo>
                  <a:lnTo>
                    <a:pt x="1819" y="1900"/>
                  </a:lnTo>
                  <a:lnTo>
                    <a:pt x="1815" y="1895"/>
                  </a:lnTo>
                  <a:lnTo>
                    <a:pt x="1805" y="1888"/>
                  </a:lnTo>
                  <a:lnTo>
                    <a:pt x="1823" y="1897"/>
                  </a:lnTo>
                  <a:lnTo>
                    <a:pt x="1812" y="1893"/>
                  </a:lnTo>
                  <a:lnTo>
                    <a:pt x="1808" y="1891"/>
                  </a:lnTo>
                  <a:cubicBezTo>
                    <a:pt x="1799" y="1887"/>
                    <a:pt x="1791" y="1881"/>
                    <a:pt x="1785" y="1874"/>
                  </a:cubicBezTo>
                  <a:lnTo>
                    <a:pt x="1778" y="1865"/>
                  </a:lnTo>
                  <a:lnTo>
                    <a:pt x="1773" y="1859"/>
                  </a:lnTo>
                  <a:lnTo>
                    <a:pt x="1801" y="1880"/>
                  </a:lnTo>
                  <a:lnTo>
                    <a:pt x="1799" y="1880"/>
                  </a:lnTo>
                  <a:lnTo>
                    <a:pt x="1795" y="1878"/>
                  </a:lnTo>
                  <a:cubicBezTo>
                    <a:pt x="1787" y="1875"/>
                    <a:pt x="1779" y="1871"/>
                    <a:pt x="1772" y="1865"/>
                  </a:cubicBezTo>
                  <a:lnTo>
                    <a:pt x="1774" y="1866"/>
                  </a:lnTo>
                  <a:lnTo>
                    <a:pt x="1769" y="1862"/>
                  </a:lnTo>
                  <a:lnTo>
                    <a:pt x="1805" y="1874"/>
                  </a:lnTo>
                  <a:lnTo>
                    <a:pt x="1801" y="1874"/>
                  </a:lnTo>
                  <a:lnTo>
                    <a:pt x="1796" y="1874"/>
                  </a:lnTo>
                  <a:cubicBezTo>
                    <a:pt x="1786" y="1874"/>
                    <a:pt x="1777" y="1872"/>
                    <a:pt x="1769" y="1868"/>
                  </a:cubicBezTo>
                  <a:lnTo>
                    <a:pt x="1759" y="1863"/>
                  </a:lnTo>
                  <a:lnTo>
                    <a:pt x="1779" y="1869"/>
                  </a:lnTo>
                  <a:lnTo>
                    <a:pt x="1775" y="1869"/>
                  </a:lnTo>
                  <a:cubicBezTo>
                    <a:pt x="1764" y="1867"/>
                    <a:pt x="1754" y="1864"/>
                    <a:pt x="1745" y="1857"/>
                  </a:cubicBezTo>
                  <a:lnTo>
                    <a:pt x="1740" y="1854"/>
                  </a:lnTo>
                  <a:cubicBezTo>
                    <a:pt x="1728" y="1845"/>
                    <a:pt x="1719" y="1833"/>
                    <a:pt x="1715" y="1818"/>
                  </a:cubicBezTo>
                  <a:lnTo>
                    <a:pt x="1713" y="1809"/>
                  </a:lnTo>
                  <a:lnTo>
                    <a:pt x="1710" y="1796"/>
                  </a:lnTo>
                  <a:lnTo>
                    <a:pt x="1710" y="1794"/>
                  </a:lnTo>
                  <a:lnTo>
                    <a:pt x="1707" y="1786"/>
                  </a:lnTo>
                  <a:lnTo>
                    <a:pt x="1715" y="1801"/>
                  </a:lnTo>
                  <a:lnTo>
                    <a:pt x="1710" y="1794"/>
                  </a:lnTo>
                  <a:lnTo>
                    <a:pt x="1720" y="1806"/>
                  </a:lnTo>
                  <a:lnTo>
                    <a:pt x="1716" y="1802"/>
                  </a:lnTo>
                  <a:lnTo>
                    <a:pt x="1731" y="1812"/>
                  </a:lnTo>
                  <a:lnTo>
                    <a:pt x="1729" y="1811"/>
                  </a:lnTo>
                  <a:lnTo>
                    <a:pt x="1724" y="1809"/>
                  </a:lnTo>
                  <a:cubicBezTo>
                    <a:pt x="1721" y="1808"/>
                    <a:pt x="1719" y="1807"/>
                    <a:pt x="1716" y="1806"/>
                  </a:cubicBezTo>
                  <a:lnTo>
                    <a:pt x="1711" y="1803"/>
                  </a:lnTo>
                  <a:cubicBezTo>
                    <a:pt x="1702" y="1799"/>
                    <a:pt x="1694" y="1792"/>
                    <a:pt x="1688" y="1784"/>
                  </a:cubicBezTo>
                  <a:lnTo>
                    <a:pt x="1683" y="1777"/>
                  </a:lnTo>
                  <a:lnTo>
                    <a:pt x="1677" y="1769"/>
                  </a:lnTo>
                  <a:lnTo>
                    <a:pt x="1668" y="1755"/>
                  </a:lnTo>
                  <a:cubicBezTo>
                    <a:pt x="1665" y="1752"/>
                    <a:pt x="1664" y="1749"/>
                    <a:pt x="1662" y="1745"/>
                  </a:cubicBezTo>
                  <a:lnTo>
                    <a:pt x="1658" y="1736"/>
                  </a:lnTo>
                  <a:lnTo>
                    <a:pt x="1654" y="1727"/>
                  </a:lnTo>
                  <a:lnTo>
                    <a:pt x="1665" y="1744"/>
                  </a:lnTo>
                  <a:lnTo>
                    <a:pt x="1656" y="1734"/>
                  </a:lnTo>
                  <a:lnTo>
                    <a:pt x="1708" y="1753"/>
                  </a:lnTo>
                  <a:lnTo>
                    <a:pt x="1711" y="1752"/>
                  </a:lnTo>
                  <a:lnTo>
                    <a:pt x="1706" y="1753"/>
                  </a:lnTo>
                  <a:cubicBezTo>
                    <a:pt x="1690" y="1757"/>
                    <a:pt x="1673" y="1754"/>
                    <a:pt x="1658" y="1745"/>
                  </a:cubicBezTo>
                  <a:lnTo>
                    <a:pt x="1649" y="1739"/>
                  </a:lnTo>
                  <a:cubicBezTo>
                    <a:pt x="1644" y="1736"/>
                    <a:pt x="1639" y="1732"/>
                    <a:pt x="1635" y="1728"/>
                  </a:cubicBezTo>
                  <a:lnTo>
                    <a:pt x="1631" y="1723"/>
                  </a:lnTo>
                  <a:lnTo>
                    <a:pt x="1638" y="1730"/>
                  </a:lnTo>
                  <a:lnTo>
                    <a:pt x="1633" y="1726"/>
                  </a:lnTo>
                  <a:lnTo>
                    <a:pt x="1681" y="1740"/>
                  </a:lnTo>
                  <a:lnTo>
                    <a:pt x="1676" y="1740"/>
                  </a:lnTo>
                  <a:cubicBezTo>
                    <a:pt x="1672" y="1741"/>
                    <a:pt x="1667" y="1741"/>
                    <a:pt x="1663" y="1740"/>
                  </a:cubicBezTo>
                  <a:lnTo>
                    <a:pt x="1658" y="1740"/>
                  </a:lnTo>
                  <a:cubicBezTo>
                    <a:pt x="1637" y="1738"/>
                    <a:pt x="1618" y="1726"/>
                    <a:pt x="1608" y="1707"/>
                  </a:cubicBezTo>
                  <a:lnTo>
                    <a:pt x="1603" y="1698"/>
                  </a:lnTo>
                  <a:lnTo>
                    <a:pt x="1598" y="1689"/>
                  </a:lnTo>
                  <a:lnTo>
                    <a:pt x="1618" y="1712"/>
                  </a:lnTo>
                  <a:lnTo>
                    <a:pt x="1611" y="1706"/>
                  </a:lnTo>
                  <a:lnTo>
                    <a:pt x="1606" y="1703"/>
                  </a:lnTo>
                  <a:cubicBezTo>
                    <a:pt x="1599" y="1698"/>
                    <a:pt x="1594" y="1691"/>
                    <a:pt x="1590" y="1684"/>
                  </a:cubicBezTo>
                  <a:lnTo>
                    <a:pt x="1583" y="1672"/>
                  </a:lnTo>
                  <a:lnTo>
                    <a:pt x="1579" y="1663"/>
                  </a:lnTo>
                  <a:lnTo>
                    <a:pt x="1585" y="1673"/>
                  </a:lnTo>
                  <a:lnTo>
                    <a:pt x="1582" y="1669"/>
                  </a:lnTo>
                  <a:lnTo>
                    <a:pt x="1574" y="1659"/>
                  </a:lnTo>
                  <a:lnTo>
                    <a:pt x="1565" y="1646"/>
                  </a:lnTo>
                  <a:lnTo>
                    <a:pt x="1560" y="1636"/>
                  </a:lnTo>
                  <a:cubicBezTo>
                    <a:pt x="1558" y="1632"/>
                    <a:pt x="1557" y="1628"/>
                    <a:pt x="1556" y="1624"/>
                  </a:cubicBezTo>
                  <a:lnTo>
                    <a:pt x="1551" y="1610"/>
                  </a:lnTo>
                  <a:lnTo>
                    <a:pt x="1547" y="1596"/>
                  </a:lnTo>
                  <a:lnTo>
                    <a:pt x="1538" y="1571"/>
                  </a:lnTo>
                  <a:lnTo>
                    <a:pt x="1531" y="1551"/>
                  </a:lnTo>
                  <a:lnTo>
                    <a:pt x="1520" y="1527"/>
                  </a:lnTo>
                  <a:lnTo>
                    <a:pt x="1515" y="1514"/>
                  </a:lnTo>
                  <a:lnTo>
                    <a:pt x="1514" y="1511"/>
                  </a:lnTo>
                  <a:lnTo>
                    <a:pt x="1513" y="1509"/>
                  </a:lnTo>
                  <a:lnTo>
                    <a:pt x="1507" y="1499"/>
                  </a:lnTo>
                  <a:lnTo>
                    <a:pt x="1502" y="1492"/>
                  </a:lnTo>
                  <a:lnTo>
                    <a:pt x="1509" y="1501"/>
                  </a:lnTo>
                  <a:lnTo>
                    <a:pt x="1504" y="1495"/>
                  </a:lnTo>
                  <a:lnTo>
                    <a:pt x="1525" y="1510"/>
                  </a:lnTo>
                  <a:lnTo>
                    <a:pt x="1528" y="1511"/>
                  </a:lnTo>
                  <a:lnTo>
                    <a:pt x="1523" y="1510"/>
                  </a:lnTo>
                  <a:cubicBezTo>
                    <a:pt x="1511" y="1506"/>
                    <a:pt x="1500" y="1499"/>
                    <a:pt x="1492" y="1489"/>
                  </a:cubicBezTo>
                  <a:lnTo>
                    <a:pt x="1483" y="1478"/>
                  </a:lnTo>
                  <a:lnTo>
                    <a:pt x="1478" y="1470"/>
                  </a:lnTo>
                  <a:lnTo>
                    <a:pt x="1472" y="1459"/>
                  </a:lnTo>
                  <a:lnTo>
                    <a:pt x="1467" y="1451"/>
                  </a:lnTo>
                  <a:lnTo>
                    <a:pt x="1480" y="1468"/>
                  </a:lnTo>
                  <a:lnTo>
                    <a:pt x="1471" y="1459"/>
                  </a:lnTo>
                  <a:lnTo>
                    <a:pt x="1506" y="1475"/>
                  </a:lnTo>
                  <a:lnTo>
                    <a:pt x="1502" y="1475"/>
                  </a:lnTo>
                  <a:cubicBezTo>
                    <a:pt x="1498" y="1474"/>
                    <a:pt x="1494" y="1473"/>
                    <a:pt x="1491" y="1472"/>
                  </a:cubicBezTo>
                  <a:lnTo>
                    <a:pt x="1486" y="1471"/>
                  </a:lnTo>
                  <a:cubicBezTo>
                    <a:pt x="1474" y="1467"/>
                    <a:pt x="1464" y="1461"/>
                    <a:pt x="1456" y="1452"/>
                  </a:cubicBezTo>
                  <a:lnTo>
                    <a:pt x="1449" y="1443"/>
                  </a:lnTo>
                  <a:lnTo>
                    <a:pt x="1447" y="1441"/>
                  </a:lnTo>
                  <a:lnTo>
                    <a:pt x="1442" y="1436"/>
                  </a:lnTo>
                  <a:lnTo>
                    <a:pt x="1453" y="1445"/>
                  </a:lnTo>
                  <a:lnTo>
                    <a:pt x="1448" y="1442"/>
                  </a:lnTo>
                  <a:lnTo>
                    <a:pt x="1492" y="1453"/>
                  </a:lnTo>
                  <a:lnTo>
                    <a:pt x="1488" y="1454"/>
                  </a:lnTo>
                  <a:lnTo>
                    <a:pt x="1499" y="1451"/>
                  </a:lnTo>
                  <a:lnTo>
                    <a:pt x="1494" y="1453"/>
                  </a:lnTo>
                  <a:cubicBezTo>
                    <a:pt x="1490" y="1454"/>
                    <a:pt x="1486" y="1455"/>
                    <a:pt x="1483" y="1455"/>
                  </a:cubicBezTo>
                  <a:lnTo>
                    <a:pt x="1478" y="1456"/>
                  </a:lnTo>
                  <a:cubicBezTo>
                    <a:pt x="1471" y="1456"/>
                    <a:pt x="1464" y="1456"/>
                    <a:pt x="1457" y="1454"/>
                  </a:cubicBezTo>
                  <a:lnTo>
                    <a:pt x="1453" y="1453"/>
                  </a:lnTo>
                  <a:cubicBezTo>
                    <a:pt x="1444" y="1452"/>
                    <a:pt x="1437" y="1448"/>
                    <a:pt x="1430" y="1443"/>
                  </a:cubicBezTo>
                  <a:lnTo>
                    <a:pt x="1425" y="1440"/>
                  </a:lnTo>
                  <a:cubicBezTo>
                    <a:pt x="1422" y="1438"/>
                    <a:pt x="1419" y="1435"/>
                    <a:pt x="1416" y="1433"/>
                  </a:cubicBezTo>
                  <a:lnTo>
                    <a:pt x="1412" y="1428"/>
                  </a:lnTo>
                  <a:lnTo>
                    <a:pt x="1419" y="1434"/>
                  </a:lnTo>
                  <a:lnTo>
                    <a:pt x="1410" y="1427"/>
                  </a:lnTo>
                  <a:lnTo>
                    <a:pt x="1421" y="1434"/>
                  </a:lnTo>
                  <a:lnTo>
                    <a:pt x="1410" y="1429"/>
                  </a:lnTo>
                  <a:lnTo>
                    <a:pt x="1405" y="1426"/>
                  </a:lnTo>
                  <a:cubicBezTo>
                    <a:pt x="1397" y="1421"/>
                    <a:pt x="1389" y="1414"/>
                    <a:pt x="1384" y="1406"/>
                  </a:cubicBezTo>
                  <a:lnTo>
                    <a:pt x="1381" y="1401"/>
                  </a:lnTo>
                  <a:lnTo>
                    <a:pt x="1376" y="1394"/>
                  </a:lnTo>
                  <a:lnTo>
                    <a:pt x="1415" y="1419"/>
                  </a:lnTo>
                  <a:lnTo>
                    <a:pt x="1410" y="1418"/>
                  </a:lnTo>
                  <a:lnTo>
                    <a:pt x="1430" y="1420"/>
                  </a:lnTo>
                  <a:lnTo>
                    <a:pt x="1425" y="1420"/>
                  </a:lnTo>
                  <a:cubicBezTo>
                    <a:pt x="1411" y="1422"/>
                    <a:pt x="1397" y="1418"/>
                    <a:pt x="1386" y="1411"/>
                  </a:cubicBezTo>
                  <a:lnTo>
                    <a:pt x="1377" y="1406"/>
                  </a:lnTo>
                  <a:cubicBezTo>
                    <a:pt x="1371" y="1402"/>
                    <a:pt x="1367" y="1398"/>
                    <a:pt x="1363" y="1394"/>
                  </a:cubicBezTo>
                  <a:lnTo>
                    <a:pt x="1351" y="1381"/>
                  </a:lnTo>
                  <a:lnTo>
                    <a:pt x="1346" y="1375"/>
                  </a:lnTo>
                  <a:cubicBezTo>
                    <a:pt x="1343" y="1372"/>
                    <a:pt x="1341" y="1368"/>
                    <a:pt x="1339" y="1364"/>
                  </a:cubicBezTo>
                  <a:lnTo>
                    <a:pt x="1334" y="1356"/>
                  </a:lnTo>
                  <a:cubicBezTo>
                    <a:pt x="1333" y="1353"/>
                    <a:pt x="1331" y="1349"/>
                    <a:pt x="1330" y="1346"/>
                  </a:cubicBezTo>
                  <a:lnTo>
                    <a:pt x="1326" y="1334"/>
                  </a:lnTo>
                  <a:lnTo>
                    <a:pt x="1321" y="1321"/>
                  </a:lnTo>
                  <a:lnTo>
                    <a:pt x="1329" y="1335"/>
                  </a:lnTo>
                  <a:lnTo>
                    <a:pt x="1324" y="1328"/>
                  </a:lnTo>
                  <a:lnTo>
                    <a:pt x="1334" y="1340"/>
                  </a:lnTo>
                  <a:lnTo>
                    <a:pt x="1329" y="1335"/>
                  </a:lnTo>
                  <a:cubicBezTo>
                    <a:pt x="1327" y="1333"/>
                    <a:pt x="1325" y="1331"/>
                    <a:pt x="1323" y="1328"/>
                  </a:cubicBezTo>
                  <a:lnTo>
                    <a:pt x="1313" y="1317"/>
                  </a:lnTo>
                  <a:lnTo>
                    <a:pt x="1320" y="1324"/>
                  </a:lnTo>
                  <a:lnTo>
                    <a:pt x="1311" y="1316"/>
                  </a:lnTo>
                  <a:cubicBezTo>
                    <a:pt x="1309" y="1314"/>
                    <a:pt x="1306" y="1311"/>
                    <a:pt x="1304" y="1309"/>
                  </a:cubicBezTo>
                  <a:lnTo>
                    <a:pt x="1301" y="1305"/>
                  </a:lnTo>
                  <a:lnTo>
                    <a:pt x="1296" y="1300"/>
                  </a:lnTo>
                  <a:lnTo>
                    <a:pt x="1311" y="1312"/>
                  </a:lnTo>
                  <a:lnTo>
                    <a:pt x="1303" y="1307"/>
                  </a:lnTo>
                  <a:lnTo>
                    <a:pt x="1299" y="1304"/>
                  </a:lnTo>
                  <a:cubicBezTo>
                    <a:pt x="1294" y="1301"/>
                    <a:pt x="1289" y="1296"/>
                    <a:pt x="1285" y="1291"/>
                  </a:cubicBezTo>
                  <a:lnTo>
                    <a:pt x="1283" y="1289"/>
                  </a:lnTo>
                  <a:lnTo>
                    <a:pt x="1278" y="1283"/>
                  </a:lnTo>
                  <a:lnTo>
                    <a:pt x="1289" y="1293"/>
                  </a:lnTo>
                  <a:lnTo>
                    <a:pt x="1285" y="1290"/>
                  </a:lnTo>
                  <a:cubicBezTo>
                    <a:pt x="1282" y="1289"/>
                    <a:pt x="1280" y="1287"/>
                    <a:pt x="1278" y="1285"/>
                  </a:cubicBezTo>
                  <a:lnTo>
                    <a:pt x="1273" y="1280"/>
                  </a:lnTo>
                  <a:cubicBezTo>
                    <a:pt x="1266" y="1274"/>
                    <a:pt x="1261" y="1268"/>
                    <a:pt x="1258" y="1260"/>
                  </a:cubicBezTo>
                  <a:lnTo>
                    <a:pt x="1253" y="1249"/>
                  </a:lnTo>
                  <a:lnTo>
                    <a:pt x="1246" y="1234"/>
                  </a:lnTo>
                  <a:lnTo>
                    <a:pt x="1243" y="1226"/>
                  </a:lnTo>
                  <a:lnTo>
                    <a:pt x="1242" y="1221"/>
                  </a:lnTo>
                  <a:lnTo>
                    <a:pt x="1237" y="1214"/>
                  </a:lnTo>
                  <a:lnTo>
                    <a:pt x="1244" y="1224"/>
                  </a:lnTo>
                  <a:lnTo>
                    <a:pt x="1240" y="1219"/>
                  </a:lnTo>
                  <a:lnTo>
                    <a:pt x="1251" y="1228"/>
                  </a:lnTo>
                  <a:lnTo>
                    <a:pt x="1247" y="1226"/>
                  </a:lnTo>
                  <a:lnTo>
                    <a:pt x="1242" y="1223"/>
                  </a:lnTo>
                  <a:cubicBezTo>
                    <a:pt x="1238" y="1220"/>
                    <a:pt x="1233" y="1216"/>
                    <a:pt x="1230" y="1211"/>
                  </a:cubicBezTo>
                  <a:lnTo>
                    <a:pt x="1221" y="1201"/>
                  </a:lnTo>
                  <a:lnTo>
                    <a:pt x="1212" y="1191"/>
                  </a:lnTo>
                  <a:lnTo>
                    <a:pt x="1227" y="1203"/>
                  </a:lnTo>
                  <a:lnTo>
                    <a:pt x="1217" y="1198"/>
                  </a:lnTo>
                  <a:lnTo>
                    <a:pt x="1230" y="1203"/>
                  </a:lnTo>
                  <a:lnTo>
                    <a:pt x="1221" y="1200"/>
                  </a:lnTo>
                  <a:cubicBezTo>
                    <a:pt x="1212" y="1198"/>
                    <a:pt x="1204" y="1193"/>
                    <a:pt x="1197" y="1187"/>
                  </a:cubicBezTo>
                  <a:lnTo>
                    <a:pt x="1193" y="1183"/>
                  </a:lnTo>
                  <a:lnTo>
                    <a:pt x="1188" y="1179"/>
                  </a:lnTo>
                  <a:lnTo>
                    <a:pt x="1231" y="1195"/>
                  </a:lnTo>
                  <a:lnTo>
                    <a:pt x="1226" y="1195"/>
                  </a:lnTo>
                  <a:lnTo>
                    <a:pt x="1221" y="1195"/>
                  </a:lnTo>
                  <a:cubicBezTo>
                    <a:pt x="1204" y="1195"/>
                    <a:pt x="1188" y="1189"/>
                    <a:pt x="1176" y="1177"/>
                  </a:cubicBezTo>
                  <a:lnTo>
                    <a:pt x="1169" y="1169"/>
                  </a:lnTo>
                  <a:lnTo>
                    <a:pt x="1164" y="1164"/>
                  </a:lnTo>
                  <a:lnTo>
                    <a:pt x="1192" y="1182"/>
                  </a:lnTo>
                  <a:lnTo>
                    <a:pt x="1187" y="1181"/>
                  </a:lnTo>
                  <a:lnTo>
                    <a:pt x="1201" y="1184"/>
                  </a:lnTo>
                  <a:lnTo>
                    <a:pt x="1196" y="1183"/>
                  </a:lnTo>
                  <a:cubicBezTo>
                    <a:pt x="1189" y="1182"/>
                    <a:pt x="1182" y="1180"/>
                    <a:pt x="1175" y="1177"/>
                  </a:cubicBezTo>
                  <a:lnTo>
                    <a:pt x="1166" y="1173"/>
                  </a:lnTo>
                  <a:lnTo>
                    <a:pt x="1156" y="1168"/>
                  </a:lnTo>
                  <a:lnTo>
                    <a:pt x="1176" y="1174"/>
                  </a:lnTo>
                  <a:lnTo>
                    <a:pt x="1172" y="1174"/>
                  </a:lnTo>
                  <a:cubicBezTo>
                    <a:pt x="1168" y="1173"/>
                    <a:pt x="1164" y="1172"/>
                    <a:pt x="1161" y="1171"/>
                  </a:cubicBezTo>
                  <a:lnTo>
                    <a:pt x="1156" y="1170"/>
                  </a:lnTo>
                  <a:cubicBezTo>
                    <a:pt x="1147" y="1167"/>
                    <a:pt x="1138" y="1162"/>
                    <a:pt x="1131" y="1156"/>
                  </a:cubicBezTo>
                  <a:lnTo>
                    <a:pt x="1127" y="1152"/>
                  </a:lnTo>
                  <a:lnTo>
                    <a:pt x="1122" y="1148"/>
                  </a:lnTo>
                  <a:lnTo>
                    <a:pt x="1132" y="1155"/>
                  </a:lnTo>
                  <a:lnTo>
                    <a:pt x="1127" y="1152"/>
                  </a:lnTo>
                  <a:lnTo>
                    <a:pt x="1153" y="1161"/>
                  </a:lnTo>
                  <a:lnTo>
                    <a:pt x="1148" y="1161"/>
                  </a:lnTo>
                  <a:lnTo>
                    <a:pt x="1192" y="1149"/>
                  </a:lnTo>
                  <a:lnTo>
                    <a:pt x="1190" y="1151"/>
                  </a:lnTo>
                  <a:lnTo>
                    <a:pt x="1185" y="1154"/>
                  </a:lnTo>
                  <a:cubicBezTo>
                    <a:pt x="1168" y="1168"/>
                    <a:pt x="1146" y="1171"/>
                    <a:pt x="1126" y="1165"/>
                  </a:cubicBezTo>
                  <a:lnTo>
                    <a:pt x="1123" y="1164"/>
                  </a:lnTo>
                  <a:lnTo>
                    <a:pt x="1118" y="1162"/>
                  </a:lnTo>
                  <a:lnTo>
                    <a:pt x="1168" y="1157"/>
                  </a:lnTo>
                  <a:lnTo>
                    <a:pt x="1163" y="1159"/>
                  </a:lnTo>
                  <a:cubicBezTo>
                    <a:pt x="1159" y="1162"/>
                    <a:pt x="1155" y="1163"/>
                    <a:pt x="1150" y="1165"/>
                  </a:cubicBezTo>
                  <a:lnTo>
                    <a:pt x="1145" y="1166"/>
                  </a:lnTo>
                  <a:cubicBezTo>
                    <a:pt x="1124" y="1173"/>
                    <a:pt x="1101" y="1168"/>
                    <a:pt x="1084" y="1153"/>
                  </a:cubicBezTo>
                  <a:lnTo>
                    <a:pt x="1086" y="1153"/>
                  </a:lnTo>
                  <a:lnTo>
                    <a:pt x="1081" y="1150"/>
                  </a:lnTo>
                  <a:lnTo>
                    <a:pt x="1157" y="1148"/>
                  </a:lnTo>
                  <a:lnTo>
                    <a:pt x="1152" y="1151"/>
                  </a:lnTo>
                  <a:lnTo>
                    <a:pt x="1148" y="1155"/>
                  </a:lnTo>
                  <a:cubicBezTo>
                    <a:pt x="1128" y="1170"/>
                    <a:pt x="1102" y="1173"/>
                    <a:pt x="1080" y="1162"/>
                  </a:cubicBezTo>
                  <a:lnTo>
                    <a:pt x="1075" y="1159"/>
                  </a:lnTo>
                  <a:cubicBezTo>
                    <a:pt x="1070" y="1157"/>
                    <a:pt x="1065" y="1154"/>
                    <a:pt x="1061" y="1150"/>
                  </a:cubicBezTo>
                  <a:lnTo>
                    <a:pt x="1056" y="1146"/>
                  </a:lnTo>
                  <a:lnTo>
                    <a:pt x="1080" y="1159"/>
                  </a:lnTo>
                  <a:lnTo>
                    <a:pt x="1070" y="1156"/>
                  </a:lnTo>
                  <a:lnTo>
                    <a:pt x="1079" y="1158"/>
                  </a:lnTo>
                  <a:lnTo>
                    <a:pt x="1070" y="1157"/>
                  </a:lnTo>
                  <a:lnTo>
                    <a:pt x="1115" y="1147"/>
                  </a:lnTo>
                  <a:lnTo>
                    <a:pt x="1104" y="1154"/>
                  </a:lnTo>
                  <a:lnTo>
                    <a:pt x="1099" y="1156"/>
                  </a:lnTo>
                  <a:cubicBezTo>
                    <a:pt x="1080" y="1166"/>
                    <a:pt x="1058" y="1165"/>
                    <a:pt x="1039" y="1155"/>
                  </a:cubicBezTo>
                  <a:lnTo>
                    <a:pt x="1035" y="1152"/>
                  </a:lnTo>
                  <a:cubicBezTo>
                    <a:pt x="1032" y="1151"/>
                    <a:pt x="1029" y="1149"/>
                    <a:pt x="1026" y="1146"/>
                  </a:cubicBezTo>
                  <a:lnTo>
                    <a:pt x="1021" y="1142"/>
                  </a:lnTo>
                  <a:lnTo>
                    <a:pt x="1061" y="1156"/>
                  </a:lnTo>
                  <a:lnTo>
                    <a:pt x="1050" y="1156"/>
                  </a:lnTo>
                  <a:lnTo>
                    <a:pt x="1045" y="1156"/>
                  </a:lnTo>
                  <a:cubicBezTo>
                    <a:pt x="1033" y="1154"/>
                    <a:pt x="1022" y="1150"/>
                    <a:pt x="1012" y="1142"/>
                  </a:cubicBezTo>
                  <a:lnTo>
                    <a:pt x="1002" y="1134"/>
                  </a:lnTo>
                  <a:lnTo>
                    <a:pt x="997" y="1129"/>
                  </a:lnTo>
                  <a:lnTo>
                    <a:pt x="1016" y="1142"/>
                  </a:lnTo>
                  <a:lnTo>
                    <a:pt x="1012" y="1140"/>
                  </a:lnTo>
                  <a:cubicBezTo>
                    <a:pt x="1005" y="1137"/>
                    <a:pt x="998" y="1133"/>
                    <a:pt x="993" y="1127"/>
                  </a:cubicBezTo>
                  <a:lnTo>
                    <a:pt x="988" y="1122"/>
                  </a:lnTo>
                  <a:cubicBezTo>
                    <a:pt x="979" y="1114"/>
                    <a:pt x="973" y="1103"/>
                    <a:pt x="971" y="1092"/>
                  </a:cubicBezTo>
                  <a:lnTo>
                    <a:pt x="967" y="1076"/>
                  </a:lnTo>
                  <a:lnTo>
                    <a:pt x="966" y="1064"/>
                  </a:lnTo>
                  <a:lnTo>
                    <a:pt x="965" y="1058"/>
                  </a:lnTo>
                  <a:lnTo>
                    <a:pt x="962" y="1050"/>
                  </a:lnTo>
                  <a:lnTo>
                    <a:pt x="1023" y="1095"/>
                  </a:lnTo>
                  <a:lnTo>
                    <a:pt x="1021" y="1095"/>
                  </a:lnTo>
                  <a:lnTo>
                    <a:pt x="1081" y="1053"/>
                  </a:lnTo>
                  <a:lnTo>
                    <a:pt x="1079" y="1059"/>
                  </a:lnTo>
                  <a:lnTo>
                    <a:pt x="1076" y="1066"/>
                  </a:lnTo>
                  <a:cubicBezTo>
                    <a:pt x="1074" y="1072"/>
                    <a:pt x="1070" y="1079"/>
                    <a:pt x="1066" y="1084"/>
                  </a:cubicBezTo>
                  <a:lnTo>
                    <a:pt x="1063" y="1087"/>
                  </a:lnTo>
                  <a:cubicBezTo>
                    <a:pt x="1041" y="1114"/>
                    <a:pt x="1001" y="1118"/>
                    <a:pt x="974" y="1096"/>
                  </a:cubicBezTo>
                  <a:lnTo>
                    <a:pt x="971" y="1094"/>
                  </a:lnTo>
                  <a:cubicBezTo>
                    <a:pt x="964" y="1088"/>
                    <a:pt x="958" y="1081"/>
                    <a:pt x="954" y="1073"/>
                  </a:cubicBezTo>
                  <a:lnTo>
                    <a:pt x="953" y="1070"/>
                  </a:lnTo>
                  <a:lnTo>
                    <a:pt x="948" y="1060"/>
                  </a:lnTo>
                  <a:lnTo>
                    <a:pt x="965" y="1081"/>
                  </a:lnTo>
                  <a:lnTo>
                    <a:pt x="963" y="1079"/>
                  </a:lnTo>
                  <a:lnTo>
                    <a:pt x="958" y="1076"/>
                  </a:lnTo>
                  <a:cubicBezTo>
                    <a:pt x="951" y="1071"/>
                    <a:pt x="945" y="1064"/>
                    <a:pt x="940" y="1056"/>
                  </a:cubicBezTo>
                  <a:lnTo>
                    <a:pt x="934" y="1046"/>
                  </a:lnTo>
                  <a:lnTo>
                    <a:pt x="929" y="1037"/>
                  </a:lnTo>
                  <a:lnTo>
                    <a:pt x="920" y="1019"/>
                  </a:lnTo>
                  <a:lnTo>
                    <a:pt x="926" y="1029"/>
                  </a:lnTo>
                  <a:lnTo>
                    <a:pt x="917" y="1017"/>
                  </a:lnTo>
                  <a:lnTo>
                    <a:pt x="924" y="1025"/>
                  </a:lnTo>
                  <a:lnTo>
                    <a:pt x="920" y="1021"/>
                  </a:lnTo>
                  <a:lnTo>
                    <a:pt x="915" y="1017"/>
                  </a:lnTo>
                  <a:cubicBezTo>
                    <a:pt x="910" y="1012"/>
                    <a:pt x="906" y="1007"/>
                    <a:pt x="903" y="1002"/>
                  </a:cubicBezTo>
                  <a:lnTo>
                    <a:pt x="899" y="995"/>
                  </a:lnTo>
                  <a:lnTo>
                    <a:pt x="894" y="987"/>
                  </a:lnTo>
                  <a:lnTo>
                    <a:pt x="900" y="996"/>
                  </a:lnTo>
                  <a:lnTo>
                    <a:pt x="896" y="992"/>
                  </a:lnTo>
                  <a:lnTo>
                    <a:pt x="891" y="986"/>
                  </a:lnTo>
                  <a:cubicBezTo>
                    <a:pt x="887" y="981"/>
                    <a:pt x="883" y="976"/>
                    <a:pt x="881" y="970"/>
                  </a:cubicBezTo>
                  <a:lnTo>
                    <a:pt x="876" y="960"/>
                  </a:lnTo>
                  <a:lnTo>
                    <a:pt x="871" y="950"/>
                  </a:lnTo>
                  <a:lnTo>
                    <a:pt x="879" y="962"/>
                  </a:lnTo>
                  <a:lnTo>
                    <a:pt x="877" y="960"/>
                  </a:lnTo>
                  <a:lnTo>
                    <a:pt x="869" y="951"/>
                  </a:lnTo>
                  <a:lnTo>
                    <a:pt x="864" y="944"/>
                  </a:lnTo>
                  <a:lnTo>
                    <a:pt x="859" y="938"/>
                  </a:lnTo>
                  <a:lnTo>
                    <a:pt x="868" y="947"/>
                  </a:lnTo>
                  <a:lnTo>
                    <a:pt x="863" y="943"/>
                  </a:lnTo>
                  <a:lnTo>
                    <a:pt x="858" y="939"/>
                  </a:lnTo>
                  <a:cubicBezTo>
                    <a:pt x="852" y="933"/>
                    <a:pt x="847" y="926"/>
                    <a:pt x="843" y="918"/>
                  </a:cubicBezTo>
                  <a:lnTo>
                    <a:pt x="840" y="911"/>
                  </a:lnTo>
                  <a:lnTo>
                    <a:pt x="835" y="902"/>
                  </a:lnTo>
                  <a:lnTo>
                    <a:pt x="840" y="910"/>
                  </a:lnTo>
                  <a:lnTo>
                    <a:pt x="840" y="909"/>
                  </a:lnTo>
                  <a:lnTo>
                    <a:pt x="835" y="904"/>
                  </a:lnTo>
                  <a:cubicBezTo>
                    <a:pt x="833" y="901"/>
                    <a:pt x="831" y="899"/>
                    <a:pt x="829" y="896"/>
                  </a:cubicBezTo>
                  <a:lnTo>
                    <a:pt x="818" y="879"/>
                  </a:lnTo>
                  <a:lnTo>
                    <a:pt x="815" y="875"/>
                  </a:lnTo>
                  <a:lnTo>
                    <a:pt x="811" y="869"/>
                  </a:lnTo>
                  <a:lnTo>
                    <a:pt x="831" y="888"/>
                  </a:lnTo>
                  <a:lnTo>
                    <a:pt x="822" y="882"/>
                  </a:lnTo>
                  <a:lnTo>
                    <a:pt x="838" y="889"/>
                  </a:lnTo>
                  <a:lnTo>
                    <a:pt x="828" y="886"/>
                  </a:lnTo>
                  <a:cubicBezTo>
                    <a:pt x="823" y="885"/>
                    <a:pt x="819" y="883"/>
                    <a:pt x="815" y="881"/>
                  </a:cubicBezTo>
                  <a:lnTo>
                    <a:pt x="813" y="880"/>
                  </a:lnTo>
                  <a:lnTo>
                    <a:pt x="803" y="876"/>
                  </a:lnTo>
                  <a:lnTo>
                    <a:pt x="812" y="879"/>
                  </a:lnTo>
                  <a:lnTo>
                    <a:pt x="803" y="877"/>
                  </a:lnTo>
                  <a:lnTo>
                    <a:pt x="830" y="876"/>
                  </a:lnTo>
                  <a:lnTo>
                    <a:pt x="825" y="877"/>
                  </a:lnTo>
                  <a:cubicBezTo>
                    <a:pt x="821" y="878"/>
                    <a:pt x="816" y="879"/>
                    <a:pt x="811" y="879"/>
                  </a:cubicBezTo>
                  <a:lnTo>
                    <a:pt x="807" y="879"/>
                  </a:lnTo>
                  <a:cubicBezTo>
                    <a:pt x="798" y="879"/>
                    <a:pt x="790" y="877"/>
                    <a:pt x="782" y="874"/>
                  </a:cubicBezTo>
                  <a:lnTo>
                    <a:pt x="773" y="870"/>
                  </a:lnTo>
                  <a:lnTo>
                    <a:pt x="794" y="875"/>
                  </a:lnTo>
                  <a:lnTo>
                    <a:pt x="785" y="874"/>
                  </a:lnTo>
                  <a:lnTo>
                    <a:pt x="795" y="874"/>
                  </a:lnTo>
                  <a:lnTo>
                    <a:pt x="783" y="875"/>
                  </a:lnTo>
                  <a:lnTo>
                    <a:pt x="778" y="875"/>
                  </a:lnTo>
                  <a:cubicBezTo>
                    <a:pt x="770" y="875"/>
                    <a:pt x="761" y="873"/>
                    <a:pt x="752" y="869"/>
                  </a:cubicBezTo>
                  <a:lnTo>
                    <a:pt x="748" y="867"/>
                  </a:lnTo>
                  <a:cubicBezTo>
                    <a:pt x="744" y="866"/>
                    <a:pt x="741" y="864"/>
                    <a:pt x="737" y="861"/>
                  </a:cubicBezTo>
                  <a:lnTo>
                    <a:pt x="737" y="861"/>
                  </a:lnTo>
                  <a:lnTo>
                    <a:pt x="735" y="859"/>
                  </a:lnTo>
                  <a:lnTo>
                    <a:pt x="725" y="855"/>
                  </a:lnTo>
                  <a:cubicBezTo>
                    <a:pt x="721" y="853"/>
                    <a:pt x="716" y="851"/>
                    <a:pt x="712" y="848"/>
                  </a:cubicBezTo>
                  <a:lnTo>
                    <a:pt x="703" y="841"/>
                  </a:lnTo>
                  <a:cubicBezTo>
                    <a:pt x="699" y="838"/>
                    <a:pt x="695" y="835"/>
                    <a:pt x="692" y="830"/>
                  </a:cubicBezTo>
                  <a:lnTo>
                    <a:pt x="683" y="820"/>
                  </a:lnTo>
                  <a:lnTo>
                    <a:pt x="679" y="813"/>
                  </a:lnTo>
                  <a:lnTo>
                    <a:pt x="696" y="830"/>
                  </a:lnTo>
                  <a:lnTo>
                    <a:pt x="690" y="826"/>
                  </a:lnTo>
                  <a:lnTo>
                    <a:pt x="685" y="823"/>
                  </a:lnTo>
                  <a:cubicBezTo>
                    <a:pt x="678" y="818"/>
                    <a:pt x="672" y="811"/>
                    <a:pt x="667" y="803"/>
                  </a:cubicBezTo>
                  <a:lnTo>
                    <a:pt x="663" y="797"/>
                  </a:lnTo>
                  <a:lnTo>
                    <a:pt x="658" y="789"/>
                  </a:lnTo>
                  <a:lnTo>
                    <a:pt x="665" y="798"/>
                  </a:lnTo>
                  <a:lnTo>
                    <a:pt x="656" y="787"/>
                  </a:lnTo>
                  <a:lnTo>
                    <a:pt x="683" y="805"/>
                  </a:lnTo>
                  <a:lnTo>
                    <a:pt x="678" y="804"/>
                  </a:lnTo>
                  <a:lnTo>
                    <a:pt x="692" y="807"/>
                  </a:lnTo>
                  <a:lnTo>
                    <a:pt x="687" y="806"/>
                  </a:lnTo>
                  <a:cubicBezTo>
                    <a:pt x="675" y="805"/>
                    <a:pt x="664" y="800"/>
                    <a:pt x="654" y="793"/>
                  </a:cubicBezTo>
                  <a:lnTo>
                    <a:pt x="647" y="787"/>
                  </a:lnTo>
                  <a:lnTo>
                    <a:pt x="637" y="780"/>
                  </a:lnTo>
                  <a:lnTo>
                    <a:pt x="648" y="786"/>
                  </a:lnTo>
                  <a:lnTo>
                    <a:pt x="638" y="782"/>
                  </a:lnTo>
                  <a:lnTo>
                    <a:pt x="655" y="787"/>
                  </a:lnTo>
                  <a:lnTo>
                    <a:pt x="646" y="786"/>
                  </a:lnTo>
                  <a:lnTo>
                    <a:pt x="676" y="783"/>
                  </a:lnTo>
                  <a:lnTo>
                    <a:pt x="664" y="787"/>
                  </a:lnTo>
                  <a:lnTo>
                    <a:pt x="659" y="788"/>
                  </a:lnTo>
                  <a:cubicBezTo>
                    <a:pt x="642" y="791"/>
                    <a:pt x="625" y="788"/>
                    <a:pt x="611" y="778"/>
                  </a:cubicBezTo>
                  <a:lnTo>
                    <a:pt x="605" y="774"/>
                  </a:lnTo>
                  <a:lnTo>
                    <a:pt x="600" y="771"/>
                  </a:lnTo>
                  <a:lnTo>
                    <a:pt x="651" y="781"/>
                  </a:lnTo>
                  <a:lnTo>
                    <a:pt x="646" y="782"/>
                  </a:lnTo>
                  <a:lnTo>
                    <a:pt x="642" y="783"/>
                  </a:lnTo>
                  <a:cubicBezTo>
                    <a:pt x="628" y="786"/>
                    <a:pt x="612" y="784"/>
                    <a:pt x="599" y="778"/>
                  </a:cubicBezTo>
                  <a:lnTo>
                    <a:pt x="587" y="771"/>
                  </a:lnTo>
                  <a:lnTo>
                    <a:pt x="583" y="768"/>
                  </a:lnTo>
                  <a:lnTo>
                    <a:pt x="622" y="779"/>
                  </a:lnTo>
                  <a:lnTo>
                    <a:pt x="609" y="779"/>
                  </a:lnTo>
                  <a:lnTo>
                    <a:pt x="599" y="779"/>
                  </a:lnTo>
                  <a:cubicBezTo>
                    <a:pt x="587" y="779"/>
                    <a:pt x="574" y="776"/>
                    <a:pt x="563" y="768"/>
                  </a:cubicBezTo>
                  <a:lnTo>
                    <a:pt x="554" y="762"/>
                  </a:lnTo>
                  <a:cubicBezTo>
                    <a:pt x="549" y="758"/>
                    <a:pt x="544" y="754"/>
                    <a:pt x="540" y="749"/>
                  </a:cubicBezTo>
                  <a:lnTo>
                    <a:pt x="536" y="744"/>
                  </a:lnTo>
                  <a:lnTo>
                    <a:pt x="543" y="751"/>
                  </a:lnTo>
                  <a:lnTo>
                    <a:pt x="538" y="747"/>
                  </a:lnTo>
                  <a:lnTo>
                    <a:pt x="573" y="763"/>
                  </a:lnTo>
                  <a:lnTo>
                    <a:pt x="569" y="762"/>
                  </a:lnTo>
                  <a:lnTo>
                    <a:pt x="582" y="762"/>
                  </a:lnTo>
                  <a:lnTo>
                    <a:pt x="577" y="763"/>
                  </a:lnTo>
                  <a:cubicBezTo>
                    <a:pt x="568" y="764"/>
                    <a:pt x="559" y="763"/>
                    <a:pt x="551" y="760"/>
                  </a:cubicBezTo>
                  <a:lnTo>
                    <a:pt x="546" y="758"/>
                  </a:lnTo>
                  <a:lnTo>
                    <a:pt x="566" y="761"/>
                  </a:lnTo>
                  <a:lnTo>
                    <a:pt x="562" y="761"/>
                  </a:lnTo>
                  <a:lnTo>
                    <a:pt x="605" y="745"/>
                  </a:lnTo>
                  <a:lnTo>
                    <a:pt x="599" y="750"/>
                  </a:lnTo>
                  <a:lnTo>
                    <a:pt x="595" y="754"/>
                  </a:lnTo>
                  <a:cubicBezTo>
                    <a:pt x="582" y="766"/>
                    <a:pt x="564" y="771"/>
                    <a:pt x="546" y="770"/>
                  </a:cubicBezTo>
                  <a:lnTo>
                    <a:pt x="541" y="769"/>
                  </a:lnTo>
                  <a:cubicBezTo>
                    <a:pt x="534" y="768"/>
                    <a:pt x="528" y="767"/>
                    <a:pt x="521" y="764"/>
                  </a:cubicBezTo>
                  <a:lnTo>
                    <a:pt x="517" y="762"/>
                  </a:lnTo>
                  <a:cubicBezTo>
                    <a:pt x="513" y="760"/>
                    <a:pt x="509" y="758"/>
                    <a:pt x="505" y="755"/>
                  </a:cubicBezTo>
                  <a:lnTo>
                    <a:pt x="491" y="744"/>
                  </a:lnTo>
                  <a:lnTo>
                    <a:pt x="479" y="733"/>
                  </a:lnTo>
                  <a:lnTo>
                    <a:pt x="474" y="729"/>
                  </a:lnTo>
                  <a:cubicBezTo>
                    <a:pt x="470" y="724"/>
                    <a:pt x="466" y="719"/>
                    <a:pt x="463" y="713"/>
                  </a:cubicBezTo>
                  <a:lnTo>
                    <a:pt x="458" y="704"/>
                  </a:lnTo>
                  <a:cubicBezTo>
                    <a:pt x="454" y="697"/>
                    <a:pt x="452" y="690"/>
                    <a:pt x="451" y="682"/>
                  </a:cubicBezTo>
                  <a:lnTo>
                    <a:pt x="449" y="666"/>
                  </a:lnTo>
                  <a:lnTo>
                    <a:pt x="446" y="643"/>
                  </a:lnTo>
                  <a:lnTo>
                    <a:pt x="445" y="626"/>
                  </a:lnTo>
                  <a:lnTo>
                    <a:pt x="442" y="609"/>
                  </a:lnTo>
                  <a:lnTo>
                    <a:pt x="446" y="623"/>
                  </a:lnTo>
                  <a:lnTo>
                    <a:pt x="444" y="617"/>
                  </a:lnTo>
                  <a:lnTo>
                    <a:pt x="439" y="608"/>
                  </a:lnTo>
                  <a:cubicBezTo>
                    <a:pt x="438" y="605"/>
                    <a:pt x="436" y="601"/>
                    <a:pt x="435" y="598"/>
                  </a:cubicBezTo>
                  <a:lnTo>
                    <a:pt x="424" y="563"/>
                  </a:lnTo>
                  <a:lnTo>
                    <a:pt x="420" y="545"/>
                  </a:lnTo>
                  <a:lnTo>
                    <a:pt x="416" y="529"/>
                  </a:lnTo>
                  <a:lnTo>
                    <a:pt x="409" y="504"/>
                  </a:lnTo>
                  <a:lnTo>
                    <a:pt x="404" y="492"/>
                  </a:lnTo>
                  <a:lnTo>
                    <a:pt x="399" y="480"/>
                  </a:lnTo>
                  <a:cubicBezTo>
                    <a:pt x="397" y="476"/>
                    <a:pt x="396" y="473"/>
                    <a:pt x="395" y="469"/>
                  </a:cubicBezTo>
                  <a:lnTo>
                    <a:pt x="391" y="449"/>
                  </a:lnTo>
                  <a:lnTo>
                    <a:pt x="386" y="425"/>
                  </a:lnTo>
                  <a:lnTo>
                    <a:pt x="382" y="405"/>
                  </a:lnTo>
                  <a:lnTo>
                    <a:pt x="379" y="392"/>
                  </a:lnTo>
                  <a:lnTo>
                    <a:pt x="379" y="390"/>
                  </a:lnTo>
                  <a:lnTo>
                    <a:pt x="374" y="380"/>
                  </a:lnTo>
                  <a:lnTo>
                    <a:pt x="372" y="373"/>
                  </a:lnTo>
                  <a:lnTo>
                    <a:pt x="367" y="359"/>
                  </a:lnTo>
                  <a:lnTo>
                    <a:pt x="365" y="346"/>
                  </a:lnTo>
                  <a:lnTo>
                    <a:pt x="362" y="330"/>
                  </a:lnTo>
                  <a:lnTo>
                    <a:pt x="361" y="321"/>
                  </a:lnTo>
                  <a:lnTo>
                    <a:pt x="360" y="316"/>
                  </a:lnTo>
                  <a:lnTo>
                    <a:pt x="355" y="303"/>
                  </a:lnTo>
                  <a:lnTo>
                    <a:pt x="360" y="314"/>
                  </a:lnTo>
                  <a:lnTo>
                    <a:pt x="355" y="305"/>
                  </a:lnTo>
                  <a:lnTo>
                    <a:pt x="363" y="316"/>
                  </a:lnTo>
                  <a:lnTo>
                    <a:pt x="359" y="311"/>
                  </a:lnTo>
                  <a:lnTo>
                    <a:pt x="374" y="323"/>
                  </a:lnTo>
                  <a:lnTo>
                    <a:pt x="364" y="317"/>
                  </a:lnTo>
                  <a:lnTo>
                    <a:pt x="354" y="310"/>
                  </a:lnTo>
                  <a:cubicBezTo>
                    <a:pt x="351" y="308"/>
                    <a:pt x="349" y="306"/>
                    <a:pt x="347" y="304"/>
                  </a:cubicBezTo>
                  <a:lnTo>
                    <a:pt x="342" y="299"/>
                  </a:lnTo>
                  <a:lnTo>
                    <a:pt x="338" y="295"/>
                  </a:lnTo>
                  <a:lnTo>
                    <a:pt x="359" y="309"/>
                  </a:lnTo>
                  <a:lnTo>
                    <a:pt x="358" y="308"/>
                  </a:lnTo>
                  <a:lnTo>
                    <a:pt x="353" y="307"/>
                  </a:lnTo>
                  <a:cubicBezTo>
                    <a:pt x="345" y="304"/>
                    <a:pt x="337" y="299"/>
                    <a:pt x="331" y="294"/>
                  </a:cubicBezTo>
                  <a:lnTo>
                    <a:pt x="323" y="287"/>
                  </a:lnTo>
                  <a:lnTo>
                    <a:pt x="319" y="282"/>
                  </a:lnTo>
                  <a:lnTo>
                    <a:pt x="330" y="291"/>
                  </a:lnTo>
                  <a:lnTo>
                    <a:pt x="320" y="285"/>
                  </a:lnTo>
                  <a:cubicBezTo>
                    <a:pt x="315" y="282"/>
                    <a:pt x="311" y="278"/>
                    <a:pt x="307" y="274"/>
                  </a:cubicBezTo>
                  <a:lnTo>
                    <a:pt x="298" y="263"/>
                  </a:lnTo>
                  <a:lnTo>
                    <a:pt x="305" y="271"/>
                  </a:lnTo>
                  <a:lnTo>
                    <a:pt x="296" y="263"/>
                  </a:lnTo>
                  <a:lnTo>
                    <a:pt x="285" y="255"/>
                  </a:lnTo>
                  <a:lnTo>
                    <a:pt x="270" y="241"/>
                  </a:lnTo>
                  <a:lnTo>
                    <a:pt x="267" y="238"/>
                  </a:lnTo>
                  <a:lnTo>
                    <a:pt x="262" y="233"/>
                  </a:lnTo>
                  <a:lnTo>
                    <a:pt x="300" y="252"/>
                  </a:lnTo>
                  <a:lnTo>
                    <a:pt x="297" y="251"/>
                  </a:lnTo>
                  <a:lnTo>
                    <a:pt x="292" y="251"/>
                  </a:lnTo>
                  <a:cubicBezTo>
                    <a:pt x="273" y="249"/>
                    <a:pt x="256" y="239"/>
                    <a:pt x="245" y="223"/>
                  </a:cubicBezTo>
                  <a:lnTo>
                    <a:pt x="243" y="219"/>
                  </a:lnTo>
                  <a:lnTo>
                    <a:pt x="238" y="213"/>
                  </a:lnTo>
                  <a:lnTo>
                    <a:pt x="253" y="227"/>
                  </a:lnTo>
                  <a:lnTo>
                    <a:pt x="247" y="223"/>
                  </a:lnTo>
                  <a:lnTo>
                    <a:pt x="242" y="220"/>
                  </a:lnTo>
                  <a:cubicBezTo>
                    <a:pt x="235" y="215"/>
                    <a:pt x="229" y="208"/>
                    <a:pt x="224" y="200"/>
                  </a:cubicBezTo>
                  <a:lnTo>
                    <a:pt x="220" y="194"/>
                  </a:lnTo>
                  <a:lnTo>
                    <a:pt x="215" y="186"/>
                  </a:lnTo>
                  <a:lnTo>
                    <a:pt x="223" y="196"/>
                  </a:lnTo>
                  <a:lnTo>
                    <a:pt x="219" y="191"/>
                  </a:lnTo>
                  <a:lnTo>
                    <a:pt x="210" y="183"/>
                  </a:lnTo>
                  <a:lnTo>
                    <a:pt x="235" y="196"/>
                  </a:lnTo>
                  <a:lnTo>
                    <a:pt x="225" y="194"/>
                  </a:lnTo>
                  <a:cubicBezTo>
                    <a:pt x="220" y="193"/>
                    <a:pt x="215" y="191"/>
                    <a:pt x="210" y="188"/>
                  </a:cubicBezTo>
                  <a:lnTo>
                    <a:pt x="213" y="189"/>
                  </a:lnTo>
                  <a:lnTo>
                    <a:pt x="208" y="187"/>
                  </a:lnTo>
                  <a:lnTo>
                    <a:pt x="246" y="190"/>
                  </a:lnTo>
                  <a:lnTo>
                    <a:pt x="246" y="190"/>
                  </a:lnTo>
                  <a:lnTo>
                    <a:pt x="241" y="191"/>
                  </a:lnTo>
                  <a:cubicBezTo>
                    <a:pt x="233" y="194"/>
                    <a:pt x="224" y="195"/>
                    <a:pt x="216" y="194"/>
                  </a:cubicBezTo>
                  <a:lnTo>
                    <a:pt x="206" y="193"/>
                  </a:lnTo>
                  <a:cubicBezTo>
                    <a:pt x="198" y="192"/>
                    <a:pt x="189" y="189"/>
                    <a:pt x="182" y="185"/>
                  </a:cubicBezTo>
                  <a:lnTo>
                    <a:pt x="173" y="180"/>
                  </a:lnTo>
                  <a:cubicBezTo>
                    <a:pt x="168" y="177"/>
                    <a:pt x="163" y="173"/>
                    <a:pt x="159" y="169"/>
                  </a:cubicBezTo>
                  <a:lnTo>
                    <a:pt x="156" y="167"/>
                  </a:lnTo>
                  <a:lnTo>
                    <a:pt x="152" y="163"/>
                  </a:lnTo>
                  <a:lnTo>
                    <a:pt x="194" y="179"/>
                  </a:lnTo>
                  <a:lnTo>
                    <a:pt x="189" y="179"/>
                  </a:lnTo>
                  <a:lnTo>
                    <a:pt x="203" y="177"/>
                  </a:lnTo>
                  <a:lnTo>
                    <a:pt x="199" y="178"/>
                  </a:lnTo>
                  <a:cubicBezTo>
                    <a:pt x="192" y="180"/>
                    <a:pt x="185" y="180"/>
                    <a:pt x="178" y="180"/>
                  </a:cubicBezTo>
                  <a:lnTo>
                    <a:pt x="169" y="179"/>
                  </a:lnTo>
                  <a:lnTo>
                    <a:pt x="159" y="178"/>
                  </a:lnTo>
                  <a:cubicBezTo>
                    <a:pt x="155" y="177"/>
                    <a:pt x="151" y="176"/>
                    <a:pt x="147" y="175"/>
                  </a:cubicBezTo>
                  <a:lnTo>
                    <a:pt x="137" y="172"/>
                  </a:lnTo>
                  <a:cubicBezTo>
                    <a:pt x="129" y="169"/>
                    <a:pt x="122" y="165"/>
                    <a:pt x="115" y="160"/>
                  </a:cubicBezTo>
                  <a:lnTo>
                    <a:pt x="106" y="152"/>
                  </a:lnTo>
                  <a:lnTo>
                    <a:pt x="124" y="163"/>
                  </a:lnTo>
                  <a:lnTo>
                    <a:pt x="115" y="159"/>
                  </a:lnTo>
                  <a:cubicBezTo>
                    <a:pt x="112" y="158"/>
                    <a:pt x="109" y="157"/>
                    <a:pt x="106" y="155"/>
                  </a:cubicBezTo>
                  <a:lnTo>
                    <a:pt x="96" y="149"/>
                  </a:lnTo>
                  <a:lnTo>
                    <a:pt x="122" y="158"/>
                  </a:lnTo>
                  <a:lnTo>
                    <a:pt x="112" y="157"/>
                  </a:lnTo>
                  <a:cubicBezTo>
                    <a:pt x="109" y="156"/>
                    <a:pt x="106" y="156"/>
                    <a:pt x="103" y="155"/>
                  </a:cubicBezTo>
                  <a:lnTo>
                    <a:pt x="93" y="152"/>
                  </a:lnTo>
                  <a:cubicBezTo>
                    <a:pt x="85" y="150"/>
                    <a:pt x="77" y="146"/>
                    <a:pt x="70" y="141"/>
                  </a:cubicBezTo>
                  <a:lnTo>
                    <a:pt x="60" y="133"/>
                  </a:lnTo>
                  <a:lnTo>
                    <a:pt x="75" y="142"/>
                  </a:lnTo>
                  <a:lnTo>
                    <a:pt x="70" y="140"/>
                  </a:lnTo>
                  <a:lnTo>
                    <a:pt x="59" y="136"/>
                  </a:lnTo>
                  <a:lnTo>
                    <a:pt x="50" y="133"/>
                  </a:lnTo>
                  <a:cubicBezTo>
                    <a:pt x="17" y="120"/>
                    <a:pt x="0" y="84"/>
                    <a:pt x="12" y="50"/>
                  </a:cubicBezTo>
                  <a:cubicBezTo>
                    <a:pt x="24" y="17"/>
                    <a:pt x="61" y="0"/>
                    <a:pt x="94" y="12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90"/>
            <p:cNvSpPr>
              <a:spLocks/>
            </p:cNvSpPr>
            <p:nvPr/>
          </p:nvSpPr>
          <p:spPr bwMode="auto">
            <a:xfrm>
              <a:off x="9537700" y="3352800"/>
              <a:ext cx="404812" cy="36513"/>
            </a:xfrm>
            <a:custGeom>
              <a:avLst/>
              <a:gdLst>
                <a:gd name="T0" fmla="*/ 64 w 1408"/>
                <a:gd name="T1" fmla="*/ 0 h 128"/>
                <a:gd name="T2" fmla="*/ 1344 w 1408"/>
                <a:gd name="T3" fmla="*/ 0 h 128"/>
                <a:gd name="T4" fmla="*/ 1408 w 1408"/>
                <a:gd name="T5" fmla="*/ 64 h 128"/>
                <a:gd name="T6" fmla="*/ 1344 w 1408"/>
                <a:gd name="T7" fmla="*/ 128 h 128"/>
                <a:gd name="T8" fmla="*/ 64 w 1408"/>
                <a:gd name="T9" fmla="*/ 128 h 128"/>
                <a:gd name="T10" fmla="*/ 0 w 1408"/>
                <a:gd name="T11" fmla="*/ 64 h 128"/>
                <a:gd name="T12" fmla="*/ 64 w 1408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8" h="128">
                  <a:moveTo>
                    <a:pt x="64" y="0"/>
                  </a:moveTo>
                  <a:lnTo>
                    <a:pt x="1344" y="0"/>
                  </a:lnTo>
                  <a:cubicBezTo>
                    <a:pt x="1380" y="0"/>
                    <a:pt x="1408" y="29"/>
                    <a:pt x="1408" y="64"/>
                  </a:cubicBezTo>
                  <a:cubicBezTo>
                    <a:pt x="1408" y="100"/>
                    <a:pt x="1380" y="128"/>
                    <a:pt x="1344" y="128"/>
                  </a:cubicBezTo>
                  <a:lnTo>
                    <a:pt x="64" y="128"/>
                  </a:lnTo>
                  <a:cubicBezTo>
                    <a:pt x="29" y="128"/>
                    <a:pt x="0" y="100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Rectangle 91"/>
            <p:cNvSpPr>
              <a:spLocks noChangeArrowheads="1"/>
            </p:cNvSpPr>
            <p:nvPr/>
          </p:nvSpPr>
          <p:spPr bwMode="auto">
            <a:xfrm>
              <a:off x="9964738" y="3259138"/>
              <a:ext cx="757237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Average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61" name="Rectangle 93"/>
          <p:cNvSpPr>
            <a:spLocks noChangeArrowheads="1"/>
          </p:cNvSpPr>
          <p:nvPr/>
        </p:nvSpPr>
        <p:spPr bwMode="auto">
          <a:xfrm>
            <a:off x="1744663" y="2424113"/>
            <a:ext cx="31750" cy="2678113"/>
          </a:xfrm>
          <a:prstGeom prst="rect">
            <a:avLst/>
          </a:pr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94"/>
          <p:cNvSpPr>
            <a:spLocks noEditPoints="1"/>
          </p:cNvSpPr>
          <p:nvPr/>
        </p:nvSpPr>
        <p:spPr bwMode="auto">
          <a:xfrm>
            <a:off x="1703388" y="2408238"/>
            <a:ext cx="112712" cy="2709863"/>
          </a:xfrm>
          <a:custGeom>
            <a:avLst/>
            <a:gdLst>
              <a:gd name="T0" fmla="*/ 0 w 71"/>
              <a:gd name="T1" fmla="*/ 1687 h 1707"/>
              <a:gd name="T2" fmla="*/ 71 w 71"/>
              <a:gd name="T3" fmla="*/ 1687 h 1707"/>
              <a:gd name="T4" fmla="*/ 71 w 71"/>
              <a:gd name="T5" fmla="*/ 1707 h 1707"/>
              <a:gd name="T6" fmla="*/ 0 w 71"/>
              <a:gd name="T7" fmla="*/ 1707 h 1707"/>
              <a:gd name="T8" fmla="*/ 0 w 71"/>
              <a:gd name="T9" fmla="*/ 1687 h 1707"/>
              <a:gd name="T10" fmla="*/ 0 w 71"/>
              <a:gd name="T11" fmla="*/ 1350 h 1707"/>
              <a:gd name="T12" fmla="*/ 71 w 71"/>
              <a:gd name="T13" fmla="*/ 1350 h 1707"/>
              <a:gd name="T14" fmla="*/ 71 w 71"/>
              <a:gd name="T15" fmla="*/ 1371 h 1707"/>
              <a:gd name="T16" fmla="*/ 0 w 71"/>
              <a:gd name="T17" fmla="*/ 1371 h 1707"/>
              <a:gd name="T18" fmla="*/ 0 w 71"/>
              <a:gd name="T19" fmla="*/ 1350 h 1707"/>
              <a:gd name="T20" fmla="*/ 0 w 71"/>
              <a:gd name="T21" fmla="*/ 1013 h 1707"/>
              <a:gd name="T22" fmla="*/ 71 w 71"/>
              <a:gd name="T23" fmla="*/ 1013 h 1707"/>
              <a:gd name="T24" fmla="*/ 71 w 71"/>
              <a:gd name="T25" fmla="*/ 1033 h 1707"/>
              <a:gd name="T26" fmla="*/ 0 w 71"/>
              <a:gd name="T27" fmla="*/ 1033 h 1707"/>
              <a:gd name="T28" fmla="*/ 0 w 71"/>
              <a:gd name="T29" fmla="*/ 1013 h 1707"/>
              <a:gd name="T30" fmla="*/ 0 w 71"/>
              <a:gd name="T31" fmla="*/ 675 h 1707"/>
              <a:gd name="T32" fmla="*/ 71 w 71"/>
              <a:gd name="T33" fmla="*/ 675 h 1707"/>
              <a:gd name="T34" fmla="*/ 71 w 71"/>
              <a:gd name="T35" fmla="*/ 695 h 1707"/>
              <a:gd name="T36" fmla="*/ 0 w 71"/>
              <a:gd name="T37" fmla="*/ 695 h 1707"/>
              <a:gd name="T38" fmla="*/ 0 w 71"/>
              <a:gd name="T39" fmla="*/ 675 h 1707"/>
              <a:gd name="T40" fmla="*/ 0 w 71"/>
              <a:gd name="T41" fmla="*/ 338 h 1707"/>
              <a:gd name="T42" fmla="*/ 71 w 71"/>
              <a:gd name="T43" fmla="*/ 338 h 1707"/>
              <a:gd name="T44" fmla="*/ 71 w 71"/>
              <a:gd name="T45" fmla="*/ 358 h 1707"/>
              <a:gd name="T46" fmla="*/ 0 w 71"/>
              <a:gd name="T47" fmla="*/ 358 h 1707"/>
              <a:gd name="T48" fmla="*/ 0 w 71"/>
              <a:gd name="T49" fmla="*/ 338 h 1707"/>
              <a:gd name="T50" fmla="*/ 0 w 71"/>
              <a:gd name="T51" fmla="*/ 0 h 1707"/>
              <a:gd name="T52" fmla="*/ 71 w 71"/>
              <a:gd name="T53" fmla="*/ 0 h 1707"/>
              <a:gd name="T54" fmla="*/ 71 w 71"/>
              <a:gd name="T55" fmla="*/ 20 h 1707"/>
              <a:gd name="T56" fmla="*/ 0 w 71"/>
              <a:gd name="T57" fmla="*/ 20 h 1707"/>
              <a:gd name="T58" fmla="*/ 0 w 71"/>
              <a:gd name="T59" fmla="*/ 0 h 1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" h="1707">
                <a:moveTo>
                  <a:pt x="0" y="1687"/>
                </a:moveTo>
                <a:lnTo>
                  <a:pt x="71" y="1687"/>
                </a:lnTo>
                <a:lnTo>
                  <a:pt x="71" y="1707"/>
                </a:lnTo>
                <a:lnTo>
                  <a:pt x="0" y="1707"/>
                </a:lnTo>
                <a:lnTo>
                  <a:pt x="0" y="1687"/>
                </a:lnTo>
                <a:close/>
                <a:moveTo>
                  <a:pt x="0" y="1350"/>
                </a:moveTo>
                <a:lnTo>
                  <a:pt x="71" y="1350"/>
                </a:lnTo>
                <a:lnTo>
                  <a:pt x="71" y="1371"/>
                </a:lnTo>
                <a:lnTo>
                  <a:pt x="0" y="1371"/>
                </a:lnTo>
                <a:lnTo>
                  <a:pt x="0" y="1350"/>
                </a:lnTo>
                <a:close/>
                <a:moveTo>
                  <a:pt x="0" y="1013"/>
                </a:moveTo>
                <a:lnTo>
                  <a:pt x="71" y="1013"/>
                </a:lnTo>
                <a:lnTo>
                  <a:pt x="71" y="1033"/>
                </a:lnTo>
                <a:lnTo>
                  <a:pt x="0" y="1033"/>
                </a:lnTo>
                <a:lnTo>
                  <a:pt x="0" y="1013"/>
                </a:lnTo>
                <a:close/>
                <a:moveTo>
                  <a:pt x="0" y="675"/>
                </a:moveTo>
                <a:lnTo>
                  <a:pt x="71" y="675"/>
                </a:lnTo>
                <a:lnTo>
                  <a:pt x="71" y="695"/>
                </a:lnTo>
                <a:lnTo>
                  <a:pt x="0" y="695"/>
                </a:lnTo>
                <a:lnTo>
                  <a:pt x="0" y="675"/>
                </a:lnTo>
                <a:close/>
                <a:moveTo>
                  <a:pt x="0" y="338"/>
                </a:moveTo>
                <a:lnTo>
                  <a:pt x="71" y="338"/>
                </a:lnTo>
                <a:lnTo>
                  <a:pt x="71" y="358"/>
                </a:lnTo>
                <a:lnTo>
                  <a:pt x="0" y="358"/>
                </a:lnTo>
                <a:lnTo>
                  <a:pt x="0" y="338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2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95"/>
          <p:cNvSpPr>
            <a:spLocks noChangeArrowheads="1"/>
          </p:cNvSpPr>
          <p:nvPr/>
        </p:nvSpPr>
        <p:spPr bwMode="auto">
          <a:xfrm>
            <a:off x="1760538" y="5086350"/>
            <a:ext cx="3886200" cy="31750"/>
          </a:xfrm>
          <a:prstGeom prst="rect">
            <a:avLst/>
          </a:pr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96"/>
          <p:cNvSpPr>
            <a:spLocks noEditPoints="1"/>
          </p:cNvSpPr>
          <p:nvPr/>
        </p:nvSpPr>
        <p:spPr bwMode="auto">
          <a:xfrm>
            <a:off x="1744663" y="5046663"/>
            <a:ext cx="3917950" cy="112713"/>
          </a:xfrm>
          <a:custGeom>
            <a:avLst/>
            <a:gdLst>
              <a:gd name="T0" fmla="*/ 20 w 2468"/>
              <a:gd name="T1" fmla="*/ 0 h 71"/>
              <a:gd name="T2" fmla="*/ 20 w 2468"/>
              <a:gd name="T3" fmla="*/ 71 h 71"/>
              <a:gd name="T4" fmla="*/ 0 w 2468"/>
              <a:gd name="T5" fmla="*/ 71 h 71"/>
              <a:gd name="T6" fmla="*/ 0 w 2468"/>
              <a:gd name="T7" fmla="*/ 0 h 71"/>
              <a:gd name="T8" fmla="*/ 20 w 2468"/>
              <a:gd name="T9" fmla="*/ 0 h 71"/>
              <a:gd name="T10" fmla="*/ 632 w 2468"/>
              <a:gd name="T11" fmla="*/ 0 h 71"/>
              <a:gd name="T12" fmla="*/ 632 w 2468"/>
              <a:gd name="T13" fmla="*/ 71 h 71"/>
              <a:gd name="T14" fmla="*/ 612 w 2468"/>
              <a:gd name="T15" fmla="*/ 71 h 71"/>
              <a:gd name="T16" fmla="*/ 612 w 2468"/>
              <a:gd name="T17" fmla="*/ 0 h 71"/>
              <a:gd name="T18" fmla="*/ 632 w 2468"/>
              <a:gd name="T19" fmla="*/ 0 h 71"/>
              <a:gd name="T20" fmla="*/ 1244 w 2468"/>
              <a:gd name="T21" fmla="*/ 0 h 71"/>
              <a:gd name="T22" fmla="*/ 1244 w 2468"/>
              <a:gd name="T23" fmla="*/ 71 h 71"/>
              <a:gd name="T24" fmla="*/ 1223 w 2468"/>
              <a:gd name="T25" fmla="*/ 71 h 71"/>
              <a:gd name="T26" fmla="*/ 1223 w 2468"/>
              <a:gd name="T27" fmla="*/ 0 h 71"/>
              <a:gd name="T28" fmla="*/ 1244 w 2468"/>
              <a:gd name="T29" fmla="*/ 0 h 71"/>
              <a:gd name="T30" fmla="*/ 1857 w 2468"/>
              <a:gd name="T31" fmla="*/ 0 h 71"/>
              <a:gd name="T32" fmla="*/ 1857 w 2468"/>
              <a:gd name="T33" fmla="*/ 71 h 71"/>
              <a:gd name="T34" fmla="*/ 1836 w 2468"/>
              <a:gd name="T35" fmla="*/ 71 h 71"/>
              <a:gd name="T36" fmla="*/ 1836 w 2468"/>
              <a:gd name="T37" fmla="*/ 0 h 71"/>
              <a:gd name="T38" fmla="*/ 1857 w 2468"/>
              <a:gd name="T39" fmla="*/ 0 h 71"/>
              <a:gd name="T40" fmla="*/ 2468 w 2468"/>
              <a:gd name="T41" fmla="*/ 0 h 71"/>
              <a:gd name="T42" fmla="*/ 2468 w 2468"/>
              <a:gd name="T43" fmla="*/ 71 h 71"/>
              <a:gd name="T44" fmla="*/ 2448 w 2468"/>
              <a:gd name="T45" fmla="*/ 71 h 71"/>
              <a:gd name="T46" fmla="*/ 2448 w 2468"/>
              <a:gd name="T47" fmla="*/ 0 h 71"/>
              <a:gd name="T48" fmla="*/ 2468 w 2468"/>
              <a:gd name="T4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68" h="71">
                <a:moveTo>
                  <a:pt x="20" y="0"/>
                </a:moveTo>
                <a:lnTo>
                  <a:pt x="20" y="71"/>
                </a:lnTo>
                <a:lnTo>
                  <a:pt x="0" y="71"/>
                </a:lnTo>
                <a:lnTo>
                  <a:pt x="0" y="0"/>
                </a:lnTo>
                <a:lnTo>
                  <a:pt x="20" y="0"/>
                </a:lnTo>
                <a:close/>
                <a:moveTo>
                  <a:pt x="632" y="0"/>
                </a:moveTo>
                <a:lnTo>
                  <a:pt x="632" y="71"/>
                </a:lnTo>
                <a:lnTo>
                  <a:pt x="612" y="71"/>
                </a:lnTo>
                <a:lnTo>
                  <a:pt x="612" y="0"/>
                </a:lnTo>
                <a:lnTo>
                  <a:pt x="632" y="0"/>
                </a:lnTo>
                <a:close/>
                <a:moveTo>
                  <a:pt x="1244" y="0"/>
                </a:moveTo>
                <a:lnTo>
                  <a:pt x="1244" y="71"/>
                </a:lnTo>
                <a:lnTo>
                  <a:pt x="1223" y="71"/>
                </a:lnTo>
                <a:lnTo>
                  <a:pt x="1223" y="0"/>
                </a:lnTo>
                <a:lnTo>
                  <a:pt x="1244" y="0"/>
                </a:lnTo>
                <a:close/>
                <a:moveTo>
                  <a:pt x="1857" y="0"/>
                </a:moveTo>
                <a:lnTo>
                  <a:pt x="1857" y="71"/>
                </a:lnTo>
                <a:lnTo>
                  <a:pt x="1836" y="71"/>
                </a:lnTo>
                <a:lnTo>
                  <a:pt x="1836" y="0"/>
                </a:lnTo>
                <a:lnTo>
                  <a:pt x="1857" y="0"/>
                </a:lnTo>
                <a:close/>
                <a:moveTo>
                  <a:pt x="2468" y="0"/>
                </a:moveTo>
                <a:lnTo>
                  <a:pt x="2468" y="71"/>
                </a:lnTo>
                <a:lnTo>
                  <a:pt x="2448" y="71"/>
                </a:lnTo>
                <a:lnTo>
                  <a:pt x="2448" y="0"/>
                </a:lnTo>
                <a:lnTo>
                  <a:pt x="2468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97"/>
          <p:cNvSpPr>
            <a:spLocks/>
          </p:cNvSpPr>
          <p:nvPr/>
        </p:nvSpPr>
        <p:spPr bwMode="auto">
          <a:xfrm>
            <a:off x="1744663" y="4965700"/>
            <a:ext cx="58737" cy="155575"/>
          </a:xfrm>
          <a:custGeom>
            <a:avLst/>
            <a:gdLst>
              <a:gd name="T0" fmla="*/ 93 w 413"/>
              <a:gd name="T1" fmla="*/ 902 h 1081"/>
              <a:gd name="T2" fmla="*/ 182 w 413"/>
              <a:gd name="T3" fmla="*/ 863 h 1081"/>
              <a:gd name="T4" fmla="*/ 240 w 413"/>
              <a:gd name="T5" fmla="*/ 1033 h 1081"/>
              <a:gd name="T6" fmla="*/ 92 w 413"/>
              <a:gd name="T7" fmla="*/ 911 h 1081"/>
              <a:gd name="T8" fmla="*/ 237 w 413"/>
              <a:gd name="T9" fmla="*/ 1001 h 1081"/>
              <a:gd name="T10" fmla="*/ 109 w 413"/>
              <a:gd name="T11" fmla="*/ 992 h 1081"/>
              <a:gd name="T12" fmla="*/ 67 w 413"/>
              <a:gd name="T13" fmla="*/ 960 h 1081"/>
              <a:gd name="T14" fmla="*/ 63 w 413"/>
              <a:gd name="T15" fmla="*/ 890 h 1081"/>
              <a:gd name="T16" fmla="*/ 175 w 413"/>
              <a:gd name="T17" fmla="*/ 792 h 1081"/>
              <a:gd name="T18" fmla="*/ 157 w 413"/>
              <a:gd name="T19" fmla="*/ 953 h 1081"/>
              <a:gd name="T20" fmla="*/ 103 w 413"/>
              <a:gd name="T21" fmla="*/ 770 h 1081"/>
              <a:gd name="T22" fmla="*/ 66 w 413"/>
              <a:gd name="T23" fmla="*/ 792 h 1081"/>
              <a:gd name="T24" fmla="*/ 62 w 413"/>
              <a:gd name="T25" fmla="*/ 791 h 1081"/>
              <a:gd name="T26" fmla="*/ 242 w 413"/>
              <a:gd name="T27" fmla="*/ 702 h 1081"/>
              <a:gd name="T28" fmla="*/ 85 w 413"/>
              <a:gd name="T29" fmla="*/ 810 h 1081"/>
              <a:gd name="T30" fmla="*/ 148 w 413"/>
              <a:gd name="T31" fmla="*/ 827 h 1081"/>
              <a:gd name="T32" fmla="*/ 76 w 413"/>
              <a:gd name="T33" fmla="*/ 676 h 1081"/>
              <a:gd name="T34" fmla="*/ 138 w 413"/>
              <a:gd name="T35" fmla="*/ 576 h 1081"/>
              <a:gd name="T36" fmla="*/ 270 w 413"/>
              <a:gd name="T37" fmla="*/ 651 h 1081"/>
              <a:gd name="T38" fmla="*/ 163 w 413"/>
              <a:gd name="T39" fmla="*/ 507 h 1081"/>
              <a:gd name="T40" fmla="*/ 172 w 413"/>
              <a:gd name="T41" fmla="*/ 481 h 1081"/>
              <a:gd name="T42" fmla="*/ 259 w 413"/>
              <a:gd name="T43" fmla="*/ 605 h 1081"/>
              <a:gd name="T44" fmla="*/ 194 w 413"/>
              <a:gd name="T45" fmla="*/ 400 h 1081"/>
              <a:gd name="T46" fmla="*/ 284 w 413"/>
              <a:gd name="T47" fmla="*/ 531 h 1081"/>
              <a:gd name="T48" fmla="*/ 293 w 413"/>
              <a:gd name="T49" fmla="*/ 479 h 1081"/>
              <a:gd name="T50" fmla="*/ 316 w 413"/>
              <a:gd name="T51" fmla="*/ 419 h 1081"/>
              <a:gd name="T52" fmla="*/ 303 w 413"/>
              <a:gd name="T53" fmla="*/ 431 h 1081"/>
              <a:gd name="T54" fmla="*/ 235 w 413"/>
              <a:gd name="T55" fmla="*/ 393 h 1081"/>
              <a:gd name="T56" fmla="*/ 335 w 413"/>
              <a:gd name="T57" fmla="*/ 307 h 1081"/>
              <a:gd name="T58" fmla="*/ 175 w 413"/>
              <a:gd name="T59" fmla="*/ 244 h 1081"/>
              <a:gd name="T60" fmla="*/ 210 w 413"/>
              <a:gd name="T61" fmla="*/ 129 h 1081"/>
              <a:gd name="T62" fmla="*/ 322 w 413"/>
              <a:gd name="T63" fmla="*/ 19 h 1081"/>
              <a:gd name="T64" fmla="*/ 202 w 413"/>
              <a:gd name="T65" fmla="*/ 204 h 1081"/>
              <a:gd name="T66" fmla="*/ 184 w 413"/>
              <a:gd name="T67" fmla="*/ 139 h 1081"/>
              <a:gd name="T68" fmla="*/ 323 w 413"/>
              <a:gd name="T69" fmla="*/ 300 h 1081"/>
              <a:gd name="T70" fmla="*/ 228 w 413"/>
              <a:gd name="T71" fmla="*/ 372 h 1081"/>
              <a:gd name="T72" fmla="*/ 188 w 413"/>
              <a:gd name="T73" fmla="*/ 259 h 1081"/>
              <a:gd name="T74" fmla="*/ 323 w 413"/>
              <a:gd name="T75" fmla="*/ 308 h 1081"/>
              <a:gd name="T76" fmla="*/ 315 w 413"/>
              <a:gd name="T77" fmla="*/ 365 h 1081"/>
              <a:gd name="T78" fmla="*/ 179 w 413"/>
              <a:gd name="T79" fmla="*/ 384 h 1081"/>
              <a:gd name="T80" fmla="*/ 198 w 413"/>
              <a:gd name="T81" fmla="*/ 410 h 1081"/>
              <a:gd name="T82" fmla="*/ 159 w 413"/>
              <a:gd name="T83" fmla="*/ 458 h 1081"/>
              <a:gd name="T84" fmla="*/ 108 w 413"/>
              <a:gd name="T85" fmla="*/ 492 h 1081"/>
              <a:gd name="T86" fmla="*/ 263 w 413"/>
              <a:gd name="T87" fmla="*/ 516 h 1081"/>
              <a:gd name="T88" fmla="*/ 92 w 413"/>
              <a:gd name="T89" fmla="*/ 604 h 1081"/>
              <a:gd name="T90" fmla="*/ 180 w 413"/>
              <a:gd name="T91" fmla="*/ 752 h 1081"/>
              <a:gd name="T92" fmla="*/ 151 w 413"/>
              <a:gd name="T93" fmla="*/ 602 h 1081"/>
              <a:gd name="T94" fmla="*/ 174 w 413"/>
              <a:gd name="T95" fmla="*/ 819 h 1081"/>
              <a:gd name="T96" fmla="*/ 245 w 413"/>
              <a:gd name="T97" fmla="*/ 822 h 1081"/>
              <a:gd name="T98" fmla="*/ 251 w 413"/>
              <a:gd name="T99" fmla="*/ 777 h 1081"/>
              <a:gd name="T100" fmla="*/ 161 w 413"/>
              <a:gd name="T101" fmla="*/ 696 h 1081"/>
              <a:gd name="T102" fmla="*/ 145 w 413"/>
              <a:gd name="T103" fmla="*/ 924 h 1081"/>
              <a:gd name="T104" fmla="*/ 247 w 413"/>
              <a:gd name="T105" fmla="*/ 771 h 1081"/>
              <a:gd name="T106" fmla="*/ 226 w 413"/>
              <a:gd name="T107" fmla="*/ 775 h 1081"/>
              <a:gd name="T108" fmla="*/ 213 w 413"/>
              <a:gd name="T109" fmla="*/ 964 h 1081"/>
              <a:gd name="T110" fmla="*/ 250 w 413"/>
              <a:gd name="T111" fmla="*/ 876 h 1081"/>
              <a:gd name="T112" fmla="*/ 248 w 413"/>
              <a:gd name="T113" fmla="*/ 897 h 1081"/>
              <a:gd name="T114" fmla="*/ 207 w 413"/>
              <a:gd name="T115" fmla="*/ 1027 h 1081"/>
              <a:gd name="T116" fmla="*/ 187 w 413"/>
              <a:gd name="T117" fmla="*/ 1049 h 1081"/>
              <a:gd name="T118" fmla="*/ 191 w 413"/>
              <a:gd name="T119" fmla="*/ 859 h 1081"/>
              <a:gd name="T120" fmla="*/ 150 w 413"/>
              <a:gd name="T121" fmla="*/ 1055 h 1081"/>
              <a:gd name="T122" fmla="*/ 123 w 413"/>
              <a:gd name="T123" fmla="*/ 1053 h 1081"/>
              <a:gd name="T124" fmla="*/ 181 w 413"/>
              <a:gd name="T125" fmla="*/ 867 h 1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3" h="1081">
                <a:moveTo>
                  <a:pt x="60" y="880"/>
                </a:moveTo>
                <a:lnTo>
                  <a:pt x="80" y="868"/>
                </a:lnTo>
                <a:cubicBezTo>
                  <a:pt x="85" y="865"/>
                  <a:pt x="91" y="862"/>
                  <a:pt x="96" y="860"/>
                </a:cubicBezTo>
                <a:lnTo>
                  <a:pt x="115" y="853"/>
                </a:lnTo>
                <a:cubicBezTo>
                  <a:pt x="138" y="845"/>
                  <a:pt x="162" y="846"/>
                  <a:pt x="184" y="854"/>
                </a:cubicBezTo>
                <a:lnTo>
                  <a:pt x="204" y="862"/>
                </a:lnTo>
                <a:cubicBezTo>
                  <a:pt x="212" y="865"/>
                  <a:pt x="219" y="870"/>
                  <a:pt x="226" y="875"/>
                </a:cubicBezTo>
                <a:lnTo>
                  <a:pt x="234" y="881"/>
                </a:lnTo>
                <a:cubicBezTo>
                  <a:pt x="244" y="888"/>
                  <a:pt x="252" y="897"/>
                  <a:pt x="259" y="908"/>
                </a:cubicBezTo>
                <a:lnTo>
                  <a:pt x="262" y="913"/>
                </a:lnTo>
                <a:cubicBezTo>
                  <a:pt x="289" y="959"/>
                  <a:pt x="274" y="1018"/>
                  <a:pt x="229" y="1045"/>
                </a:cubicBezTo>
                <a:lnTo>
                  <a:pt x="224" y="1048"/>
                </a:lnTo>
                <a:cubicBezTo>
                  <a:pt x="216" y="1053"/>
                  <a:pt x="207" y="1056"/>
                  <a:pt x="198" y="1059"/>
                </a:cubicBezTo>
                <a:lnTo>
                  <a:pt x="186" y="1062"/>
                </a:lnTo>
                <a:lnTo>
                  <a:pt x="169" y="1065"/>
                </a:lnTo>
                <a:lnTo>
                  <a:pt x="194" y="1056"/>
                </a:lnTo>
                <a:lnTo>
                  <a:pt x="190" y="1058"/>
                </a:lnTo>
                <a:lnTo>
                  <a:pt x="161" y="877"/>
                </a:lnTo>
                <a:lnTo>
                  <a:pt x="168" y="878"/>
                </a:lnTo>
                <a:lnTo>
                  <a:pt x="176" y="879"/>
                </a:lnTo>
                <a:lnTo>
                  <a:pt x="177" y="878"/>
                </a:lnTo>
                <a:lnTo>
                  <a:pt x="177" y="877"/>
                </a:lnTo>
                <a:lnTo>
                  <a:pt x="123" y="1040"/>
                </a:lnTo>
                <a:lnTo>
                  <a:pt x="118" y="1035"/>
                </a:lnTo>
                <a:lnTo>
                  <a:pt x="139" y="1052"/>
                </a:lnTo>
                <a:lnTo>
                  <a:pt x="128" y="1046"/>
                </a:lnTo>
                <a:lnTo>
                  <a:pt x="126" y="1045"/>
                </a:lnTo>
                <a:cubicBezTo>
                  <a:pt x="121" y="1043"/>
                  <a:pt x="117" y="1041"/>
                  <a:pt x="113" y="1039"/>
                </a:cubicBezTo>
                <a:lnTo>
                  <a:pt x="108" y="1036"/>
                </a:lnTo>
                <a:cubicBezTo>
                  <a:pt x="67" y="1011"/>
                  <a:pt x="51" y="961"/>
                  <a:pt x="69" y="917"/>
                </a:cubicBezTo>
                <a:cubicBezTo>
                  <a:pt x="87" y="873"/>
                  <a:pt x="135" y="849"/>
                  <a:pt x="181" y="860"/>
                </a:cubicBezTo>
                <a:lnTo>
                  <a:pt x="185" y="861"/>
                </a:lnTo>
                <a:lnTo>
                  <a:pt x="205" y="868"/>
                </a:lnTo>
                <a:lnTo>
                  <a:pt x="209" y="869"/>
                </a:lnTo>
                <a:lnTo>
                  <a:pt x="207" y="868"/>
                </a:lnTo>
                <a:lnTo>
                  <a:pt x="121" y="1030"/>
                </a:lnTo>
                <a:lnTo>
                  <a:pt x="117" y="1026"/>
                </a:lnTo>
                <a:lnTo>
                  <a:pt x="138" y="1043"/>
                </a:lnTo>
                <a:lnTo>
                  <a:pt x="127" y="1037"/>
                </a:lnTo>
                <a:lnTo>
                  <a:pt x="114" y="1029"/>
                </a:lnTo>
                <a:lnTo>
                  <a:pt x="109" y="1026"/>
                </a:lnTo>
                <a:cubicBezTo>
                  <a:pt x="64" y="999"/>
                  <a:pt x="49" y="940"/>
                  <a:pt x="76" y="894"/>
                </a:cubicBezTo>
                <a:cubicBezTo>
                  <a:pt x="103" y="849"/>
                  <a:pt x="162" y="834"/>
                  <a:pt x="208" y="861"/>
                </a:cubicBezTo>
                <a:lnTo>
                  <a:pt x="213" y="864"/>
                </a:lnTo>
                <a:lnTo>
                  <a:pt x="220" y="868"/>
                </a:lnTo>
                <a:lnTo>
                  <a:pt x="234" y="876"/>
                </a:lnTo>
                <a:lnTo>
                  <a:pt x="249" y="888"/>
                </a:lnTo>
                <a:cubicBezTo>
                  <a:pt x="284" y="915"/>
                  <a:pt x="295" y="963"/>
                  <a:pt x="276" y="1003"/>
                </a:cubicBezTo>
                <a:cubicBezTo>
                  <a:pt x="258" y="1043"/>
                  <a:pt x="214" y="1065"/>
                  <a:pt x="171" y="1057"/>
                </a:cubicBezTo>
                <a:lnTo>
                  <a:pt x="166" y="1056"/>
                </a:lnTo>
                <a:lnTo>
                  <a:pt x="148" y="1051"/>
                </a:lnTo>
                <a:lnTo>
                  <a:pt x="137" y="1048"/>
                </a:lnTo>
                <a:lnTo>
                  <a:pt x="122" y="1043"/>
                </a:lnTo>
                <a:cubicBezTo>
                  <a:pt x="73" y="1023"/>
                  <a:pt x="49" y="967"/>
                  <a:pt x="68" y="918"/>
                </a:cubicBezTo>
                <a:cubicBezTo>
                  <a:pt x="88" y="869"/>
                  <a:pt x="144" y="845"/>
                  <a:pt x="193" y="864"/>
                </a:cubicBezTo>
                <a:lnTo>
                  <a:pt x="198" y="866"/>
                </a:lnTo>
                <a:lnTo>
                  <a:pt x="199" y="866"/>
                </a:lnTo>
                <a:lnTo>
                  <a:pt x="210" y="869"/>
                </a:lnTo>
                <a:lnTo>
                  <a:pt x="208" y="868"/>
                </a:lnTo>
                <a:lnTo>
                  <a:pt x="129" y="1037"/>
                </a:lnTo>
                <a:lnTo>
                  <a:pt x="124" y="1033"/>
                </a:lnTo>
                <a:lnTo>
                  <a:pt x="138" y="1043"/>
                </a:lnTo>
                <a:lnTo>
                  <a:pt x="127" y="1037"/>
                </a:lnTo>
                <a:lnTo>
                  <a:pt x="116" y="1031"/>
                </a:lnTo>
                <a:lnTo>
                  <a:pt x="108" y="1026"/>
                </a:lnTo>
                <a:cubicBezTo>
                  <a:pt x="63" y="999"/>
                  <a:pt x="48" y="940"/>
                  <a:pt x="75" y="894"/>
                </a:cubicBezTo>
                <a:cubicBezTo>
                  <a:pt x="102" y="849"/>
                  <a:pt x="161" y="834"/>
                  <a:pt x="207" y="861"/>
                </a:cubicBezTo>
                <a:lnTo>
                  <a:pt x="212" y="864"/>
                </a:lnTo>
                <a:lnTo>
                  <a:pt x="213" y="864"/>
                </a:lnTo>
                <a:cubicBezTo>
                  <a:pt x="219" y="867"/>
                  <a:pt x="224" y="869"/>
                  <a:pt x="229" y="873"/>
                </a:cubicBezTo>
                <a:lnTo>
                  <a:pt x="239" y="880"/>
                </a:lnTo>
                <a:lnTo>
                  <a:pt x="248" y="888"/>
                </a:lnTo>
                <a:cubicBezTo>
                  <a:pt x="278" y="911"/>
                  <a:pt x="291" y="949"/>
                  <a:pt x="282" y="985"/>
                </a:cubicBezTo>
                <a:cubicBezTo>
                  <a:pt x="273" y="1021"/>
                  <a:pt x="244" y="1049"/>
                  <a:pt x="207" y="1057"/>
                </a:cubicBezTo>
                <a:lnTo>
                  <a:pt x="202" y="1058"/>
                </a:lnTo>
                <a:cubicBezTo>
                  <a:pt x="193" y="1059"/>
                  <a:pt x="184" y="1060"/>
                  <a:pt x="175" y="1059"/>
                </a:cubicBezTo>
                <a:lnTo>
                  <a:pt x="164" y="1058"/>
                </a:lnTo>
                <a:lnTo>
                  <a:pt x="161" y="1058"/>
                </a:lnTo>
                <a:lnTo>
                  <a:pt x="156" y="1058"/>
                </a:lnTo>
                <a:lnTo>
                  <a:pt x="192" y="873"/>
                </a:lnTo>
                <a:lnTo>
                  <a:pt x="197" y="875"/>
                </a:lnTo>
                <a:lnTo>
                  <a:pt x="204" y="877"/>
                </a:lnTo>
                <a:lnTo>
                  <a:pt x="210" y="879"/>
                </a:lnTo>
                <a:lnTo>
                  <a:pt x="208" y="878"/>
                </a:lnTo>
                <a:lnTo>
                  <a:pt x="166" y="1066"/>
                </a:lnTo>
                <a:lnTo>
                  <a:pt x="162" y="1065"/>
                </a:lnTo>
                <a:lnTo>
                  <a:pt x="148" y="1060"/>
                </a:lnTo>
                <a:lnTo>
                  <a:pt x="139" y="1058"/>
                </a:lnTo>
                <a:lnTo>
                  <a:pt x="120" y="1051"/>
                </a:lnTo>
                <a:cubicBezTo>
                  <a:pt x="101" y="1043"/>
                  <a:pt x="86" y="1029"/>
                  <a:pt x="75" y="1012"/>
                </a:cubicBezTo>
                <a:lnTo>
                  <a:pt x="72" y="1007"/>
                </a:lnTo>
                <a:cubicBezTo>
                  <a:pt x="52" y="973"/>
                  <a:pt x="54" y="931"/>
                  <a:pt x="78" y="900"/>
                </a:cubicBezTo>
                <a:lnTo>
                  <a:pt x="81" y="896"/>
                </a:lnTo>
                <a:cubicBezTo>
                  <a:pt x="96" y="875"/>
                  <a:pt x="119" y="862"/>
                  <a:pt x="144" y="858"/>
                </a:cubicBezTo>
                <a:lnTo>
                  <a:pt x="151" y="857"/>
                </a:lnTo>
                <a:cubicBezTo>
                  <a:pt x="155" y="857"/>
                  <a:pt x="160" y="856"/>
                  <a:pt x="164" y="856"/>
                </a:cubicBezTo>
                <a:lnTo>
                  <a:pt x="175" y="856"/>
                </a:lnTo>
                <a:lnTo>
                  <a:pt x="186" y="856"/>
                </a:lnTo>
                <a:cubicBezTo>
                  <a:pt x="194" y="856"/>
                  <a:pt x="202" y="857"/>
                  <a:pt x="210" y="859"/>
                </a:cubicBezTo>
                <a:lnTo>
                  <a:pt x="214" y="860"/>
                </a:lnTo>
                <a:cubicBezTo>
                  <a:pt x="254" y="870"/>
                  <a:pt x="283" y="905"/>
                  <a:pt x="286" y="947"/>
                </a:cubicBezTo>
                <a:cubicBezTo>
                  <a:pt x="289" y="989"/>
                  <a:pt x="265" y="1027"/>
                  <a:pt x="226" y="1043"/>
                </a:cubicBezTo>
                <a:lnTo>
                  <a:pt x="221" y="1045"/>
                </a:lnTo>
                <a:lnTo>
                  <a:pt x="200" y="1051"/>
                </a:lnTo>
                <a:lnTo>
                  <a:pt x="186" y="1055"/>
                </a:lnTo>
                <a:lnTo>
                  <a:pt x="176" y="1057"/>
                </a:lnTo>
                <a:cubicBezTo>
                  <a:pt x="128" y="1066"/>
                  <a:pt x="80" y="1037"/>
                  <a:pt x="65" y="990"/>
                </a:cubicBezTo>
                <a:cubicBezTo>
                  <a:pt x="51" y="942"/>
                  <a:pt x="76" y="892"/>
                  <a:pt x="122" y="873"/>
                </a:cubicBezTo>
                <a:lnTo>
                  <a:pt x="127" y="871"/>
                </a:lnTo>
                <a:lnTo>
                  <a:pt x="148" y="865"/>
                </a:lnTo>
                <a:lnTo>
                  <a:pt x="159" y="862"/>
                </a:lnTo>
                <a:lnTo>
                  <a:pt x="171" y="859"/>
                </a:lnTo>
                <a:cubicBezTo>
                  <a:pt x="216" y="850"/>
                  <a:pt x="262" y="875"/>
                  <a:pt x="279" y="919"/>
                </a:cubicBezTo>
                <a:cubicBezTo>
                  <a:pt x="296" y="962"/>
                  <a:pt x="279" y="1012"/>
                  <a:pt x="239" y="1036"/>
                </a:cubicBezTo>
                <a:lnTo>
                  <a:pt x="234" y="1039"/>
                </a:lnTo>
                <a:lnTo>
                  <a:pt x="230" y="1042"/>
                </a:lnTo>
                <a:lnTo>
                  <a:pt x="209" y="1054"/>
                </a:lnTo>
                <a:lnTo>
                  <a:pt x="200" y="1058"/>
                </a:lnTo>
                <a:cubicBezTo>
                  <a:pt x="158" y="1079"/>
                  <a:pt x="107" y="1067"/>
                  <a:pt x="80" y="1029"/>
                </a:cubicBezTo>
                <a:cubicBezTo>
                  <a:pt x="52" y="990"/>
                  <a:pt x="56" y="938"/>
                  <a:pt x="90" y="905"/>
                </a:cubicBezTo>
                <a:lnTo>
                  <a:pt x="93" y="902"/>
                </a:lnTo>
                <a:cubicBezTo>
                  <a:pt x="98" y="896"/>
                  <a:pt x="103" y="892"/>
                  <a:pt x="110" y="888"/>
                </a:cubicBezTo>
                <a:lnTo>
                  <a:pt x="118" y="883"/>
                </a:lnTo>
                <a:lnTo>
                  <a:pt x="101" y="897"/>
                </a:lnTo>
                <a:lnTo>
                  <a:pt x="108" y="890"/>
                </a:lnTo>
                <a:lnTo>
                  <a:pt x="99" y="900"/>
                </a:lnTo>
                <a:lnTo>
                  <a:pt x="102" y="896"/>
                </a:lnTo>
                <a:lnTo>
                  <a:pt x="143" y="1043"/>
                </a:lnTo>
                <a:lnTo>
                  <a:pt x="138" y="1041"/>
                </a:lnTo>
                <a:lnTo>
                  <a:pt x="184" y="1047"/>
                </a:lnTo>
                <a:lnTo>
                  <a:pt x="175" y="1048"/>
                </a:lnTo>
                <a:lnTo>
                  <a:pt x="164" y="1049"/>
                </a:lnTo>
                <a:lnTo>
                  <a:pt x="147" y="1049"/>
                </a:lnTo>
                <a:cubicBezTo>
                  <a:pt x="102" y="1049"/>
                  <a:pt x="62" y="1017"/>
                  <a:pt x="53" y="972"/>
                </a:cubicBezTo>
                <a:lnTo>
                  <a:pt x="52" y="967"/>
                </a:lnTo>
                <a:cubicBezTo>
                  <a:pt x="48" y="944"/>
                  <a:pt x="52" y="920"/>
                  <a:pt x="64" y="899"/>
                </a:cubicBezTo>
                <a:lnTo>
                  <a:pt x="67" y="894"/>
                </a:lnTo>
                <a:lnTo>
                  <a:pt x="149" y="1039"/>
                </a:lnTo>
                <a:lnTo>
                  <a:pt x="147" y="1039"/>
                </a:lnTo>
                <a:lnTo>
                  <a:pt x="146" y="1039"/>
                </a:lnTo>
                <a:lnTo>
                  <a:pt x="200" y="864"/>
                </a:lnTo>
                <a:lnTo>
                  <a:pt x="206" y="868"/>
                </a:lnTo>
                <a:lnTo>
                  <a:pt x="209" y="869"/>
                </a:lnTo>
                <a:lnTo>
                  <a:pt x="219" y="875"/>
                </a:lnTo>
                <a:cubicBezTo>
                  <a:pt x="227" y="879"/>
                  <a:pt x="234" y="884"/>
                  <a:pt x="240" y="891"/>
                </a:cubicBezTo>
                <a:lnTo>
                  <a:pt x="244" y="895"/>
                </a:lnTo>
                <a:cubicBezTo>
                  <a:pt x="266" y="916"/>
                  <a:pt x="276" y="947"/>
                  <a:pt x="271" y="978"/>
                </a:cubicBezTo>
                <a:cubicBezTo>
                  <a:pt x="266" y="1008"/>
                  <a:pt x="247" y="1035"/>
                  <a:pt x="219" y="1048"/>
                </a:cubicBezTo>
                <a:lnTo>
                  <a:pt x="215" y="1050"/>
                </a:lnTo>
                <a:cubicBezTo>
                  <a:pt x="202" y="1057"/>
                  <a:pt x="187" y="1060"/>
                  <a:pt x="172" y="1060"/>
                </a:cubicBezTo>
                <a:lnTo>
                  <a:pt x="163" y="1060"/>
                </a:lnTo>
                <a:lnTo>
                  <a:pt x="144" y="1059"/>
                </a:lnTo>
                <a:lnTo>
                  <a:pt x="133" y="1058"/>
                </a:lnTo>
                <a:cubicBezTo>
                  <a:pt x="86" y="1051"/>
                  <a:pt x="50" y="1010"/>
                  <a:pt x="50" y="962"/>
                </a:cubicBezTo>
                <a:lnTo>
                  <a:pt x="50" y="957"/>
                </a:lnTo>
                <a:cubicBezTo>
                  <a:pt x="50" y="937"/>
                  <a:pt x="57" y="916"/>
                  <a:pt x="70" y="900"/>
                </a:cubicBezTo>
                <a:lnTo>
                  <a:pt x="73" y="896"/>
                </a:lnTo>
                <a:cubicBezTo>
                  <a:pt x="95" y="866"/>
                  <a:pt x="134" y="851"/>
                  <a:pt x="171" y="860"/>
                </a:cubicBezTo>
                <a:cubicBezTo>
                  <a:pt x="208" y="868"/>
                  <a:pt x="236" y="898"/>
                  <a:pt x="244" y="935"/>
                </a:cubicBezTo>
                <a:lnTo>
                  <a:pt x="245" y="940"/>
                </a:lnTo>
                <a:cubicBezTo>
                  <a:pt x="246" y="946"/>
                  <a:pt x="246" y="952"/>
                  <a:pt x="246" y="958"/>
                </a:cubicBezTo>
                <a:lnTo>
                  <a:pt x="246" y="962"/>
                </a:lnTo>
                <a:cubicBezTo>
                  <a:pt x="246" y="1001"/>
                  <a:pt x="223" y="1036"/>
                  <a:pt x="187" y="1051"/>
                </a:cubicBezTo>
                <a:cubicBezTo>
                  <a:pt x="151" y="1066"/>
                  <a:pt x="110" y="1058"/>
                  <a:pt x="83" y="1030"/>
                </a:cubicBezTo>
                <a:lnTo>
                  <a:pt x="79" y="1026"/>
                </a:lnTo>
                <a:cubicBezTo>
                  <a:pt x="61" y="1008"/>
                  <a:pt x="50" y="984"/>
                  <a:pt x="50" y="958"/>
                </a:cubicBezTo>
                <a:lnTo>
                  <a:pt x="50" y="953"/>
                </a:lnTo>
                <a:cubicBezTo>
                  <a:pt x="50" y="926"/>
                  <a:pt x="63" y="899"/>
                  <a:pt x="84" y="881"/>
                </a:cubicBezTo>
                <a:cubicBezTo>
                  <a:pt x="105" y="863"/>
                  <a:pt x="132" y="854"/>
                  <a:pt x="160" y="858"/>
                </a:cubicBezTo>
                <a:lnTo>
                  <a:pt x="167" y="859"/>
                </a:lnTo>
                <a:lnTo>
                  <a:pt x="182" y="862"/>
                </a:lnTo>
                <a:lnTo>
                  <a:pt x="202" y="868"/>
                </a:lnTo>
                <a:cubicBezTo>
                  <a:pt x="213" y="871"/>
                  <a:pt x="223" y="876"/>
                  <a:pt x="232" y="883"/>
                </a:cubicBezTo>
                <a:lnTo>
                  <a:pt x="236" y="886"/>
                </a:lnTo>
                <a:cubicBezTo>
                  <a:pt x="260" y="904"/>
                  <a:pt x="274" y="932"/>
                  <a:pt x="274" y="962"/>
                </a:cubicBezTo>
                <a:cubicBezTo>
                  <a:pt x="274" y="993"/>
                  <a:pt x="260" y="1021"/>
                  <a:pt x="236" y="1039"/>
                </a:cubicBezTo>
                <a:lnTo>
                  <a:pt x="232" y="1042"/>
                </a:lnTo>
                <a:cubicBezTo>
                  <a:pt x="225" y="1047"/>
                  <a:pt x="218" y="1051"/>
                  <a:pt x="210" y="1055"/>
                </a:cubicBezTo>
                <a:lnTo>
                  <a:pt x="200" y="1059"/>
                </a:lnTo>
                <a:lnTo>
                  <a:pt x="182" y="1064"/>
                </a:lnTo>
                <a:cubicBezTo>
                  <a:pt x="173" y="1067"/>
                  <a:pt x="164" y="1068"/>
                  <a:pt x="154" y="1068"/>
                </a:cubicBezTo>
                <a:lnTo>
                  <a:pt x="149" y="1068"/>
                </a:lnTo>
                <a:cubicBezTo>
                  <a:pt x="114" y="1068"/>
                  <a:pt x="82" y="1049"/>
                  <a:pt x="65" y="1018"/>
                </a:cubicBezTo>
                <a:cubicBezTo>
                  <a:pt x="48" y="987"/>
                  <a:pt x="50" y="949"/>
                  <a:pt x="70" y="919"/>
                </a:cubicBezTo>
                <a:lnTo>
                  <a:pt x="74" y="913"/>
                </a:lnTo>
                <a:cubicBezTo>
                  <a:pt x="77" y="908"/>
                  <a:pt x="81" y="903"/>
                  <a:pt x="86" y="899"/>
                </a:cubicBezTo>
                <a:lnTo>
                  <a:pt x="95" y="890"/>
                </a:lnTo>
                <a:lnTo>
                  <a:pt x="104" y="881"/>
                </a:lnTo>
                <a:lnTo>
                  <a:pt x="101" y="883"/>
                </a:lnTo>
                <a:lnTo>
                  <a:pt x="175" y="1039"/>
                </a:lnTo>
                <a:lnTo>
                  <a:pt x="171" y="1039"/>
                </a:lnTo>
                <a:lnTo>
                  <a:pt x="190" y="1038"/>
                </a:lnTo>
                <a:lnTo>
                  <a:pt x="180" y="1040"/>
                </a:lnTo>
                <a:lnTo>
                  <a:pt x="197" y="1035"/>
                </a:lnTo>
                <a:lnTo>
                  <a:pt x="187" y="1039"/>
                </a:lnTo>
                <a:lnTo>
                  <a:pt x="219" y="1017"/>
                </a:lnTo>
                <a:lnTo>
                  <a:pt x="215" y="1021"/>
                </a:lnTo>
                <a:lnTo>
                  <a:pt x="215" y="886"/>
                </a:lnTo>
                <a:lnTo>
                  <a:pt x="220" y="891"/>
                </a:lnTo>
                <a:lnTo>
                  <a:pt x="202" y="876"/>
                </a:lnTo>
                <a:lnTo>
                  <a:pt x="212" y="882"/>
                </a:lnTo>
                <a:lnTo>
                  <a:pt x="222" y="888"/>
                </a:lnTo>
                <a:lnTo>
                  <a:pt x="208" y="881"/>
                </a:lnTo>
                <a:lnTo>
                  <a:pt x="213" y="883"/>
                </a:lnTo>
                <a:lnTo>
                  <a:pt x="110" y="1040"/>
                </a:lnTo>
                <a:lnTo>
                  <a:pt x="107" y="1037"/>
                </a:lnTo>
                <a:lnTo>
                  <a:pt x="124" y="1051"/>
                </a:lnTo>
                <a:lnTo>
                  <a:pt x="116" y="1046"/>
                </a:lnTo>
                <a:lnTo>
                  <a:pt x="95" y="1031"/>
                </a:lnTo>
                <a:lnTo>
                  <a:pt x="151" y="1049"/>
                </a:lnTo>
                <a:lnTo>
                  <a:pt x="148" y="1049"/>
                </a:lnTo>
                <a:lnTo>
                  <a:pt x="202" y="874"/>
                </a:lnTo>
                <a:lnTo>
                  <a:pt x="208" y="878"/>
                </a:lnTo>
                <a:lnTo>
                  <a:pt x="220" y="886"/>
                </a:lnTo>
                <a:lnTo>
                  <a:pt x="220" y="886"/>
                </a:lnTo>
                <a:lnTo>
                  <a:pt x="235" y="896"/>
                </a:lnTo>
                <a:cubicBezTo>
                  <a:pt x="277" y="927"/>
                  <a:pt x="286" y="988"/>
                  <a:pt x="254" y="1030"/>
                </a:cubicBezTo>
                <a:cubicBezTo>
                  <a:pt x="222" y="1072"/>
                  <a:pt x="162" y="1081"/>
                  <a:pt x="120" y="1049"/>
                </a:cubicBezTo>
                <a:lnTo>
                  <a:pt x="116" y="1046"/>
                </a:lnTo>
                <a:lnTo>
                  <a:pt x="118" y="1048"/>
                </a:lnTo>
                <a:lnTo>
                  <a:pt x="99" y="1036"/>
                </a:lnTo>
                <a:cubicBezTo>
                  <a:pt x="95" y="1033"/>
                  <a:pt x="91" y="1029"/>
                  <a:pt x="87" y="1025"/>
                </a:cubicBezTo>
                <a:lnTo>
                  <a:pt x="83" y="1021"/>
                </a:lnTo>
                <a:cubicBezTo>
                  <a:pt x="60" y="999"/>
                  <a:pt x="50" y="966"/>
                  <a:pt x="56" y="934"/>
                </a:cubicBezTo>
                <a:cubicBezTo>
                  <a:pt x="63" y="903"/>
                  <a:pt x="85" y="876"/>
                  <a:pt x="115" y="864"/>
                </a:cubicBezTo>
                <a:lnTo>
                  <a:pt x="120" y="862"/>
                </a:lnTo>
                <a:cubicBezTo>
                  <a:pt x="134" y="857"/>
                  <a:pt x="150" y="854"/>
                  <a:pt x="165" y="856"/>
                </a:cubicBezTo>
                <a:lnTo>
                  <a:pt x="175" y="857"/>
                </a:lnTo>
                <a:lnTo>
                  <a:pt x="175" y="856"/>
                </a:lnTo>
                <a:cubicBezTo>
                  <a:pt x="182" y="856"/>
                  <a:pt x="188" y="857"/>
                  <a:pt x="194" y="858"/>
                </a:cubicBezTo>
                <a:lnTo>
                  <a:pt x="199" y="859"/>
                </a:lnTo>
                <a:cubicBezTo>
                  <a:pt x="248" y="869"/>
                  <a:pt x="281" y="914"/>
                  <a:pt x="276" y="963"/>
                </a:cubicBezTo>
                <a:cubicBezTo>
                  <a:pt x="271" y="1012"/>
                  <a:pt x="230" y="1049"/>
                  <a:pt x="180" y="1049"/>
                </a:cubicBezTo>
                <a:lnTo>
                  <a:pt x="175" y="1049"/>
                </a:lnTo>
                <a:lnTo>
                  <a:pt x="156" y="1048"/>
                </a:lnTo>
                <a:lnTo>
                  <a:pt x="154" y="1048"/>
                </a:lnTo>
                <a:lnTo>
                  <a:pt x="173" y="1047"/>
                </a:lnTo>
                <a:lnTo>
                  <a:pt x="168" y="1048"/>
                </a:lnTo>
                <a:lnTo>
                  <a:pt x="192" y="868"/>
                </a:lnTo>
                <a:lnTo>
                  <a:pt x="196" y="870"/>
                </a:lnTo>
                <a:lnTo>
                  <a:pt x="172" y="861"/>
                </a:lnTo>
                <a:lnTo>
                  <a:pt x="182" y="863"/>
                </a:lnTo>
                <a:lnTo>
                  <a:pt x="203" y="869"/>
                </a:lnTo>
                <a:cubicBezTo>
                  <a:pt x="207" y="871"/>
                  <a:pt x="211" y="873"/>
                  <a:pt x="215" y="875"/>
                </a:cubicBezTo>
                <a:lnTo>
                  <a:pt x="219" y="877"/>
                </a:lnTo>
                <a:cubicBezTo>
                  <a:pt x="255" y="895"/>
                  <a:pt x="276" y="933"/>
                  <a:pt x="272" y="973"/>
                </a:cubicBezTo>
                <a:cubicBezTo>
                  <a:pt x="268" y="1013"/>
                  <a:pt x="239" y="1046"/>
                  <a:pt x="200" y="1056"/>
                </a:cubicBezTo>
                <a:lnTo>
                  <a:pt x="196" y="1057"/>
                </a:lnTo>
                <a:lnTo>
                  <a:pt x="174" y="1060"/>
                </a:lnTo>
                <a:lnTo>
                  <a:pt x="153" y="1060"/>
                </a:lnTo>
                <a:cubicBezTo>
                  <a:pt x="139" y="1060"/>
                  <a:pt x="124" y="1057"/>
                  <a:pt x="111" y="1050"/>
                </a:cubicBezTo>
                <a:lnTo>
                  <a:pt x="107" y="1048"/>
                </a:lnTo>
                <a:cubicBezTo>
                  <a:pt x="81" y="1035"/>
                  <a:pt x="62" y="1011"/>
                  <a:pt x="56" y="983"/>
                </a:cubicBezTo>
                <a:cubicBezTo>
                  <a:pt x="49" y="955"/>
                  <a:pt x="56" y="925"/>
                  <a:pt x="75" y="902"/>
                </a:cubicBezTo>
                <a:lnTo>
                  <a:pt x="79" y="897"/>
                </a:lnTo>
                <a:cubicBezTo>
                  <a:pt x="86" y="889"/>
                  <a:pt x="94" y="881"/>
                  <a:pt x="104" y="875"/>
                </a:cubicBezTo>
                <a:lnTo>
                  <a:pt x="114" y="869"/>
                </a:lnTo>
                <a:lnTo>
                  <a:pt x="119" y="866"/>
                </a:lnTo>
                <a:lnTo>
                  <a:pt x="134" y="858"/>
                </a:lnTo>
                <a:cubicBezTo>
                  <a:pt x="174" y="837"/>
                  <a:pt x="223" y="848"/>
                  <a:pt x="251" y="883"/>
                </a:cubicBezTo>
                <a:cubicBezTo>
                  <a:pt x="279" y="918"/>
                  <a:pt x="280" y="968"/>
                  <a:pt x="251" y="1003"/>
                </a:cubicBezTo>
                <a:lnTo>
                  <a:pt x="247" y="1008"/>
                </a:lnTo>
                <a:lnTo>
                  <a:pt x="231" y="1025"/>
                </a:lnTo>
                <a:lnTo>
                  <a:pt x="222" y="1034"/>
                </a:lnTo>
                <a:lnTo>
                  <a:pt x="234" y="1020"/>
                </a:lnTo>
                <a:lnTo>
                  <a:pt x="230" y="1026"/>
                </a:lnTo>
                <a:lnTo>
                  <a:pt x="150" y="876"/>
                </a:lnTo>
                <a:lnTo>
                  <a:pt x="154" y="876"/>
                </a:lnTo>
                <a:lnTo>
                  <a:pt x="124" y="881"/>
                </a:lnTo>
                <a:lnTo>
                  <a:pt x="133" y="878"/>
                </a:lnTo>
                <a:lnTo>
                  <a:pt x="121" y="884"/>
                </a:lnTo>
                <a:lnTo>
                  <a:pt x="129" y="880"/>
                </a:lnTo>
                <a:lnTo>
                  <a:pt x="114" y="889"/>
                </a:lnTo>
                <a:lnTo>
                  <a:pt x="118" y="886"/>
                </a:lnTo>
                <a:lnTo>
                  <a:pt x="118" y="1039"/>
                </a:lnTo>
                <a:lnTo>
                  <a:pt x="114" y="1036"/>
                </a:lnTo>
                <a:lnTo>
                  <a:pt x="148" y="1053"/>
                </a:lnTo>
                <a:lnTo>
                  <a:pt x="140" y="1051"/>
                </a:lnTo>
                <a:lnTo>
                  <a:pt x="124" y="1046"/>
                </a:lnTo>
                <a:lnTo>
                  <a:pt x="139" y="1049"/>
                </a:lnTo>
                <a:lnTo>
                  <a:pt x="133" y="1048"/>
                </a:lnTo>
                <a:cubicBezTo>
                  <a:pt x="83" y="1040"/>
                  <a:pt x="49" y="995"/>
                  <a:pt x="53" y="946"/>
                </a:cubicBezTo>
                <a:cubicBezTo>
                  <a:pt x="57" y="896"/>
                  <a:pt x="99" y="857"/>
                  <a:pt x="148" y="857"/>
                </a:cubicBezTo>
                <a:lnTo>
                  <a:pt x="150" y="857"/>
                </a:lnTo>
                <a:cubicBezTo>
                  <a:pt x="203" y="857"/>
                  <a:pt x="246" y="900"/>
                  <a:pt x="246" y="953"/>
                </a:cubicBezTo>
                <a:cubicBezTo>
                  <a:pt x="246" y="1006"/>
                  <a:pt x="203" y="1049"/>
                  <a:pt x="150" y="1049"/>
                </a:cubicBezTo>
                <a:lnTo>
                  <a:pt x="149" y="1049"/>
                </a:lnTo>
                <a:lnTo>
                  <a:pt x="180" y="862"/>
                </a:lnTo>
                <a:lnTo>
                  <a:pt x="186" y="864"/>
                </a:lnTo>
                <a:lnTo>
                  <a:pt x="184" y="863"/>
                </a:lnTo>
                <a:cubicBezTo>
                  <a:pt x="189" y="864"/>
                  <a:pt x="194" y="866"/>
                  <a:pt x="199" y="868"/>
                </a:cubicBezTo>
                <a:lnTo>
                  <a:pt x="207" y="871"/>
                </a:lnTo>
                <a:cubicBezTo>
                  <a:pt x="214" y="873"/>
                  <a:pt x="221" y="877"/>
                  <a:pt x="227" y="881"/>
                </a:cubicBezTo>
                <a:lnTo>
                  <a:pt x="230" y="883"/>
                </a:lnTo>
                <a:cubicBezTo>
                  <a:pt x="261" y="904"/>
                  <a:pt x="278" y="941"/>
                  <a:pt x="271" y="979"/>
                </a:cubicBezTo>
                <a:cubicBezTo>
                  <a:pt x="265" y="1016"/>
                  <a:pt x="237" y="1046"/>
                  <a:pt x="200" y="1056"/>
                </a:cubicBezTo>
                <a:lnTo>
                  <a:pt x="196" y="1057"/>
                </a:lnTo>
                <a:cubicBezTo>
                  <a:pt x="188" y="1059"/>
                  <a:pt x="180" y="1059"/>
                  <a:pt x="172" y="1059"/>
                </a:cubicBezTo>
                <a:lnTo>
                  <a:pt x="164" y="1059"/>
                </a:lnTo>
                <a:lnTo>
                  <a:pt x="145" y="1058"/>
                </a:lnTo>
                <a:lnTo>
                  <a:pt x="148" y="1058"/>
                </a:lnTo>
                <a:cubicBezTo>
                  <a:pt x="95" y="1058"/>
                  <a:pt x="52" y="1015"/>
                  <a:pt x="52" y="962"/>
                </a:cubicBezTo>
                <a:cubicBezTo>
                  <a:pt x="52" y="909"/>
                  <a:pt x="95" y="866"/>
                  <a:pt x="148" y="866"/>
                </a:cubicBezTo>
                <a:lnTo>
                  <a:pt x="150" y="866"/>
                </a:lnTo>
                <a:cubicBezTo>
                  <a:pt x="203" y="866"/>
                  <a:pt x="246" y="909"/>
                  <a:pt x="246" y="962"/>
                </a:cubicBezTo>
                <a:cubicBezTo>
                  <a:pt x="246" y="1015"/>
                  <a:pt x="203" y="1058"/>
                  <a:pt x="150" y="1058"/>
                </a:cubicBezTo>
                <a:lnTo>
                  <a:pt x="149" y="1058"/>
                </a:lnTo>
                <a:cubicBezTo>
                  <a:pt x="104" y="1058"/>
                  <a:pt x="64" y="1026"/>
                  <a:pt x="55" y="981"/>
                </a:cubicBezTo>
                <a:lnTo>
                  <a:pt x="54" y="976"/>
                </a:lnTo>
                <a:cubicBezTo>
                  <a:pt x="49" y="950"/>
                  <a:pt x="55" y="922"/>
                  <a:pt x="72" y="900"/>
                </a:cubicBezTo>
                <a:lnTo>
                  <a:pt x="75" y="896"/>
                </a:lnTo>
                <a:cubicBezTo>
                  <a:pt x="96" y="867"/>
                  <a:pt x="132" y="853"/>
                  <a:pt x="167" y="859"/>
                </a:cubicBezTo>
                <a:lnTo>
                  <a:pt x="173" y="860"/>
                </a:lnTo>
                <a:cubicBezTo>
                  <a:pt x="178" y="861"/>
                  <a:pt x="183" y="862"/>
                  <a:pt x="188" y="863"/>
                </a:cubicBezTo>
                <a:lnTo>
                  <a:pt x="197" y="866"/>
                </a:lnTo>
                <a:lnTo>
                  <a:pt x="208" y="871"/>
                </a:lnTo>
                <a:lnTo>
                  <a:pt x="221" y="877"/>
                </a:lnTo>
                <a:cubicBezTo>
                  <a:pt x="257" y="895"/>
                  <a:pt x="278" y="933"/>
                  <a:pt x="274" y="973"/>
                </a:cubicBezTo>
                <a:cubicBezTo>
                  <a:pt x="270" y="1013"/>
                  <a:pt x="241" y="1046"/>
                  <a:pt x="202" y="1056"/>
                </a:cubicBezTo>
                <a:lnTo>
                  <a:pt x="198" y="1057"/>
                </a:lnTo>
                <a:cubicBezTo>
                  <a:pt x="190" y="1059"/>
                  <a:pt x="182" y="1059"/>
                  <a:pt x="174" y="1059"/>
                </a:cubicBezTo>
                <a:lnTo>
                  <a:pt x="164" y="1059"/>
                </a:lnTo>
                <a:lnTo>
                  <a:pt x="145" y="1058"/>
                </a:lnTo>
                <a:lnTo>
                  <a:pt x="150" y="1058"/>
                </a:lnTo>
                <a:cubicBezTo>
                  <a:pt x="97" y="1058"/>
                  <a:pt x="54" y="1015"/>
                  <a:pt x="54" y="962"/>
                </a:cubicBezTo>
                <a:cubicBezTo>
                  <a:pt x="54" y="909"/>
                  <a:pt x="97" y="866"/>
                  <a:pt x="150" y="866"/>
                </a:cubicBezTo>
                <a:lnTo>
                  <a:pt x="154" y="866"/>
                </a:lnTo>
                <a:lnTo>
                  <a:pt x="153" y="866"/>
                </a:lnTo>
                <a:lnTo>
                  <a:pt x="173" y="865"/>
                </a:lnTo>
                <a:cubicBezTo>
                  <a:pt x="181" y="865"/>
                  <a:pt x="189" y="866"/>
                  <a:pt x="197" y="868"/>
                </a:cubicBezTo>
                <a:lnTo>
                  <a:pt x="201" y="869"/>
                </a:lnTo>
                <a:cubicBezTo>
                  <a:pt x="234" y="878"/>
                  <a:pt x="261" y="904"/>
                  <a:pt x="270" y="937"/>
                </a:cubicBezTo>
                <a:cubicBezTo>
                  <a:pt x="279" y="970"/>
                  <a:pt x="270" y="1006"/>
                  <a:pt x="245" y="1030"/>
                </a:cubicBezTo>
                <a:lnTo>
                  <a:pt x="242" y="1033"/>
                </a:lnTo>
                <a:cubicBezTo>
                  <a:pt x="233" y="1043"/>
                  <a:pt x="221" y="1051"/>
                  <a:pt x="208" y="1055"/>
                </a:cubicBezTo>
                <a:lnTo>
                  <a:pt x="200" y="1058"/>
                </a:lnTo>
                <a:lnTo>
                  <a:pt x="188" y="1063"/>
                </a:lnTo>
                <a:cubicBezTo>
                  <a:pt x="183" y="1064"/>
                  <a:pt x="178" y="1065"/>
                  <a:pt x="173" y="1066"/>
                </a:cubicBezTo>
                <a:lnTo>
                  <a:pt x="167" y="1067"/>
                </a:lnTo>
                <a:cubicBezTo>
                  <a:pt x="116" y="1076"/>
                  <a:pt x="67" y="1042"/>
                  <a:pt x="57" y="991"/>
                </a:cubicBezTo>
                <a:lnTo>
                  <a:pt x="55" y="981"/>
                </a:lnTo>
                <a:cubicBezTo>
                  <a:pt x="53" y="972"/>
                  <a:pt x="53" y="962"/>
                  <a:pt x="54" y="952"/>
                </a:cubicBezTo>
                <a:lnTo>
                  <a:pt x="55" y="943"/>
                </a:lnTo>
                <a:lnTo>
                  <a:pt x="245" y="972"/>
                </a:lnTo>
                <a:lnTo>
                  <a:pt x="244" y="977"/>
                </a:lnTo>
                <a:lnTo>
                  <a:pt x="245" y="958"/>
                </a:lnTo>
                <a:lnTo>
                  <a:pt x="245" y="962"/>
                </a:lnTo>
                <a:cubicBezTo>
                  <a:pt x="245" y="1012"/>
                  <a:pt x="208" y="1053"/>
                  <a:pt x="159" y="1058"/>
                </a:cubicBezTo>
                <a:cubicBezTo>
                  <a:pt x="110" y="1063"/>
                  <a:pt x="65" y="1030"/>
                  <a:pt x="55" y="981"/>
                </a:cubicBezTo>
                <a:lnTo>
                  <a:pt x="53" y="971"/>
                </a:lnTo>
                <a:cubicBezTo>
                  <a:pt x="52" y="965"/>
                  <a:pt x="51" y="959"/>
                  <a:pt x="51" y="952"/>
                </a:cubicBezTo>
                <a:lnTo>
                  <a:pt x="51" y="946"/>
                </a:lnTo>
                <a:cubicBezTo>
                  <a:pt x="51" y="928"/>
                  <a:pt x="57" y="909"/>
                  <a:pt x="68" y="893"/>
                </a:cubicBezTo>
                <a:lnTo>
                  <a:pt x="70" y="890"/>
                </a:lnTo>
                <a:cubicBezTo>
                  <a:pt x="94" y="854"/>
                  <a:pt x="139" y="839"/>
                  <a:pt x="180" y="852"/>
                </a:cubicBezTo>
                <a:lnTo>
                  <a:pt x="186" y="854"/>
                </a:lnTo>
                <a:cubicBezTo>
                  <a:pt x="194" y="857"/>
                  <a:pt x="202" y="861"/>
                  <a:pt x="209" y="866"/>
                </a:cubicBezTo>
                <a:lnTo>
                  <a:pt x="218" y="872"/>
                </a:lnTo>
                <a:lnTo>
                  <a:pt x="230" y="881"/>
                </a:lnTo>
                <a:cubicBezTo>
                  <a:pt x="240" y="888"/>
                  <a:pt x="248" y="897"/>
                  <a:pt x="255" y="908"/>
                </a:cubicBezTo>
                <a:lnTo>
                  <a:pt x="258" y="913"/>
                </a:lnTo>
                <a:cubicBezTo>
                  <a:pt x="280" y="951"/>
                  <a:pt x="274" y="999"/>
                  <a:pt x="243" y="1030"/>
                </a:cubicBezTo>
                <a:lnTo>
                  <a:pt x="240" y="1033"/>
                </a:lnTo>
                <a:cubicBezTo>
                  <a:pt x="230" y="1044"/>
                  <a:pt x="217" y="1052"/>
                  <a:pt x="203" y="1057"/>
                </a:cubicBezTo>
                <a:lnTo>
                  <a:pt x="194" y="1060"/>
                </a:lnTo>
                <a:lnTo>
                  <a:pt x="175" y="1064"/>
                </a:lnTo>
                <a:lnTo>
                  <a:pt x="208" y="1050"/>
                </a:lnTo>
                <a:lnTo>
                  <a:pt x="205" y="1052"/>
                </a:lnTo>
                <a:lnTo>
                  <a:pt x="175" y="879"/>
                </a:lnTo>
                <a:lnTo>
                  <a:pt x="179" y="880"/>
                </a:lnTo>
                <a:lnTo>
                  <a:pt x="155" y="877"/>
                </a:lnTo>
                <a:lnTo>
                  <a:pt x="164" y="877"/>
                </a:lnTo>
                <a:lnTo>
                  <a:pt x="173" y="877"/>
                </a:lnTo>
                <a:lnTo>
                  <a:pt x="150" y="880"/>
                </a:lnTo>
                <a:lnTo>
                  <a:pt x="154" y="879"/>
                </a:lnTo>
                <a:lnTo>
                  <a:pt x="135" y="1058"/>
                </a:lnTo>
                <a:lnTo>
                  <a:pt x="131" y="1056"/>
                </a:lnTo>
                <a:lnTo>
                  <a:pt x="150" y="1064"/>
                </a:lnTo>
                <a:lnTo>
                  <a:pt x="142" y="1062"/>
                </a:lnTo>
                <a:lnTo>
                  <a:pt x="128" y="1057"/>
                </a:lnTo>
                <a:cubicBezTo>
                  <a:pt x="123" y="1056"/>
                  <a:pt x="117" y="1054"/>
                  <a:pt x="113" y="1051"/>
                </a:cubicBezTo>
                <a:lnTo>
                  <a:pt x="107" y="1048"/>
                </a:lnTo>
                <a:cubicBezTo>
                  <a:pt x="82" y="1036"/>
                  <a:pt x="64" y="1014"/>
                  <a:pt x="57" y="988"/>
                </a:cubicBezTo>
                <a:lnTo>
                  <a:pt x="54" y="977"/>
                </a:lnTo>
                <a:cubicBezTo>
                  <a:pt x="49" y="957"/>
                  <a:pt x="50" y="937"/>
                  <a:pt x="57" y="918"/>
                </a:cubicBezTo>
                <a:lnTo>
                  <a:pt x="60" y="910"/>
                </a:lnTo>
                <a:cubicBezTo>
                  <a:pt x="69" y="884"/>
                  <a:pt x="89" y="864"/>
                  <a:pt x="114" y="854"/>
                </a:cubicBezTo>
                <a:cubicBezTo>
                  <a:pt x="140" y="844"/>
                  <a:pt x="168" y="845"/>
                  <a:pt x="192" y="858"/>
                </a:cubicBezTo>
                <a:lnTo>
                  <a:pt x="198" y="861"/>
                </a:lnTo>
                <a:cubicBezTo>
                  <a:pt x="204" y="863"/>
                  <a:pt x="209" y="867"/>
                  <a:pt x="214" y="871"/>
                </a:cubicBezTo>
                <a:lnTo>
                  <a:pt x="223" y="878"/>
                </a:lnTo>
                <a:lnTo>
                  <a:pt x="230" y="883"/>
                </a:lnTo>
                <a:cubicBezTo>
                  <a:pt x="234" y="885"/>
                  <a:pt x="237" y="888"/>
                  <a:pt x="240" y="892"/>
                </a:cubicBezTo>
                <a:lnTo>
                  <a:pt x="243" y="895"/>
                </a:lnTo>
                <a:cubicBezTo>
                  <a:pt x="281" y="932"/>
                  <a:pt x="281" y="993"/>
                  <a:pt x="243" y="1030"/>
                </a:cubicBezTo>
                <a:cubicBezTo>
                  <a:pt x="206" y="1068"/>
                  <a:pt x="145" y="1068"/>
                  <a:pt x="108" y="1030"/>
                </a:cubicBezTo>
                <a:lnTo>
                  <a:pt x="105" y="1027"/>
                </a:lnTo>
                <a:lnTo>
                  <a:pt x="119" y="1039"/>
                </a:lnTo>
                <a:lnTo>
                  <a:pt x="110" y="1033"/>
                </a:lnTo>
                <a:lnTo>
                  <a:pt x="101" y="1027"/>
                </a:lnTo>
                <a:cubicBezTo>
                  <a:pt x="96" y="1024"/>
                  <a:pt x="91" y="1020"/>
                  <a:pt x="87" y="1015"/>
                </a:cubicBezTo>
                <a:lnTo>
                  <a:pt x="83" y="1011"/>
                </a:lnTo>
                <a:cubicBezTo>
                  <a:pt x="55" y="984"/>
                  <a:pt x="47" y="943"/>
                  <a:pt x="62" y="907"/>
                </a:cubicBezTo>
                <a:cubicBezTo>
                  <a:pt x="77" y="871"/>
                  <a:pt x="112" y="847"/>
                  <a:pt x="150" y="847"/>
                </a:cubicBezTo>
                <a:lnTo>
                  <a:pt x="154" y="847"/>
                </a:lnTo>
                <a:cubicBezTo>
                  <a:pt x="166" y="847"/>
                  <a:pt x="177" y="850"/>
                  <a:pt x="188" y="854"/>
                </a:cubicBezTo>
                <a:lnTo>
                  <a:pt x="196" y="857"/>
                </a:lnTo>
                <a:lnTo>
                  <a:pt x="204" y="860"/>
                </a:lnTo>
                <a:cubicBezTo>
                  <a:pt x="217" y="864"/>
                  <a:pt x="229" y="872"/>
                  <a:pt x="238" y="882"/>
                </a:cubicBezTo>
                <a:lnTo>
                  <a:pt x="242" y="886"/>
                </a:lnTo>
                <a:cubicBezTo>
                  <a:pt x="262" y="905"/>
                  <a:pt x="272" y="933"/>
                  <a:pt x="270" y="960"/>
                </a:cubicBezTo>
                <a:cubicBezTo>
                  <a:pt x="268" y="988"/>
                  <a:pt x="254" y="1014"/>
                  <a:pt x="232" y="1030"/>
                </a:cubicBezTo>
                <a:lnTo>
                  <a:pt x="228" y="1033"/>
                </a:lnTo>
                <a:cubicBezTo>
                  <a:pt x="222" y="1038"/>
                  <a:pt x="215" y="1042"/>
                  <a:pt x="208" y="1045"/>
                </a:cubicBezTo>
                <a:lnTo>
                  <a:pt x="201" y="1048"/>
                </a:lnTo>
                <a:cubicBezTo>
                  <a:pt x="197" y="1050"/>
                  <a:pt x="192" y="1051"/>
                  <a:pt x="187" y="1053"/>
                </a:cubicBezTo>
                <a:lnTo>
                  <a:pt x="179" y="1055"/>
                </a:lnTo>
                <a:lnTo>
                  <a:pt x="183" y="1054"/>
                </a:lnTo>
                <a:lnTo>
                  <a:pt x="129" y="869"/>
                </a:lnTo>
                <a:lnTo>
                  <a:pt x="133" y="868"/>
                </a:lnTo>
                <a:lnTo>
                  <a:pt x="131" y="869"/>
                </a:lnTo>
                <a:lnTo>
                  <a:pt x="130" y="869"/>
                </a:lnTo>
                <a:cubicBezTo>
                  <a:pt x="136" y="865"/>
                  <a:pt x="142" y="863"/>
                  <a:pt x="149" y="861"/>
                </a:cubicBezTo>
                <a:lnTo>
                  <a:pt x="153" y="860"/>
                </a:lnTo>
                <a:cubicBezTo>
                  <a:pt x="205" y="847"/>
                  <a:pt x="257" y="879"/>
                  <a:pt x="270" y="930"/>
                </a:cubicBezTo>
                <a:cubicBezTo>
                  <a:pt x="282" y="982"/>
                  <a:pt x="251" y="1034"/>
                  <a:pt x="200" y="1047"/>
                </a:cubicBezTo>
                <a:lnTo>
                  <a:pt x="196" y="1048"/>
                </a:lnTo>
                <a:lnTo>
                  <a:pt x="194" y="1049"/>
                </a:lnTo>
                <a:lnTo>
                  <a:pt x="185" y="1052"/>
                </a:lnTo>
                <a:lnTo>
                  <a:pt x="197" y="1046"/>
                </a:lnTo>
                <a:lnTo>
                  <a:pt x="193" y="1048"/>
                </a:lnTo>
                <a:lnTo>
                  <a:pt x="174" y="869"/>
                </a:lnTo>
                <a:lnTo>
                  <a:pt x="178" y="870"/>
                </a:lnTo>
                <a:lnTo>
                  <a:pt x="164" y="868"/>
                </a:lnTo>
                <a:lnTo>
                  <a:pt x="174" y="869"/>
                </a:lnTo>
                <a:lnTo>
                  <a:pt x="155" y="869"/>
                </a:lnTo>
                <a:lnTo>
                  <a:pt x="165" y="868"/>
                </a:lnTo>
                <a:lnTo>
                  <a:pt x="151" y="870"/>
                </a:lnTo>
                <a:lnTo>
                  <a:pt x="155" y="869"/>
                </a:lnTo>
                <a:lnTo>
                  <a:pt x="136" y="1048"/>
                </a:lnTo>
                <a:lnTo>
                  <a:pt x="132" y="1046"/>
                </a:lnTo>
                <a:lnTo>
                  <a:pt x="133" y="1047"/>
                </a:lnTo>
                <a:lnTo>
                  <a:pt x="137" y="1049"/>
                </a:lnTo>
                <a:lnTo>
                  <a:pt x="121" y="1045"/>
                </a:lnTo>
                <a:cubicBezTo>
                  <a:pt x="76" y="1030"/>
                  <a:pt x="49" y="985"/>
                  <a:pt x="57" y="938"/>
                </a:cubicBezTo>
                <a:cubicBezTo>
                  <a:pt x="64" y="892"/>
                  <a:pt x="104" y="857"/>
                  <a:pt x="151" y="857"/>
                </a:cubicBezTo>
                <a:lnTo>
                  <a:pt x="152" y="857"/>
                </a:lnTo>
                <a:lnTo>
                  <a:pt x="166" y="857"/>
                </a:lnTo>
                <a:lnTo>
                  <a:pt x="173" y="857"/>
                </a:lnTo>
                <a:lnTo>
                  <a:pt x="177" y="857"/>
                </a:lnTo>
                <a:cubicBezTo>
                  <a:pt x="230" y="857"/>
                  <a:pt x="273" y="900"/>
                  <a:pt x="273" y="953"/>
                </a:cubicBezTo>
                <a:cubicBezTo>
                  <a:pt x="273" y="1006"/>
                  <a:pt x="230" y="1049"/>
                  <a:pt x="177" y="1049"/>
                </a:cubicBezTo>
                <a:lnTo>
                  <a:pt x="175" y="1049"/>
                </a:lnTo>
                <a:cubicBezTo>
                  <a:pt x="170" y="1049"/>
                  <a:pt x="165" y="1049"/>
                  <a:pt x="160" y="1048"/>
                </a:cubicBezTo>
                <a:lnTo>
                  <a:pt x="154" y="1047"/>
                </a:lnTo>
                <a:lnTo>
                  <a:pt x="169" y="1048"/>
                </a:lnTo>
                <a:lnTo>
                  <a:pt x="162" y="1048"/>
                </a:lnTo>
                <a:lnTo>
                  <a:pt x="205" y="1038"/>
                </a:lnTo>
                <a:lnTo>
                  <a:pt x="203" y="1039"/>
                </a:lnTo>
                <a:lnTo>
                  <a:pt x="191" y="862"/>
                </a:lnTo>
                <a:lnTo>
                  <a:pt x="197" y="864"/>
                </a:lnTo>
                <a:lnTo>
                  <a:pt x="212" y="870"/>
                </a:lnTo>
                <a:lnTo>
                  <a:pt x="214" y="871"/>
                </a:lnTo>
                <a:lnTo>
                  <a:pt x="186" y="866"/>
                </a:lnTo>
                <a:lnTo>
                  <a:pt x="190" y="866"/>
                </a:lnTo>
                <a:lnTo>
                  <a:pt x="123" y="1030"/>
                </a:lnTo>
                <a:lnTo>
                  <a:pt x="119" y="1026"/>
                </a:lnTo>
                <a:lnTo>
                  <a:pt x="133" y="1038"/>
                </a:lnTo>
                <a:lnTo>
                  <a:pt x="124" y="1032"/>
                </a:lnTo>
                <a:lnTo>
                  <a:pt x="118" y="1029"/>
                </a:lnTo>
                <a:lnTo>
                  <a:pt x="123" y="1032"/>
                </a:lnTo>
                <a:lnTo>
                  <a:pt x="256" y="955"/>
                </a:lnTo>
                <a:lnTo>
                  <a:pt x="255" y="963"/>
                </a:lnTo>
                <a:lnTo>
                  <a:pt x="255" y="943"/>
                </a:lnTo>
                <a:lnTo>
                  <a:pt x="256" y="954"/>
                </a:lnTo>
                <a:cubicBezTo>
                  <a:pt x="257" y="966"/>
                  <a:pt x="256" y="977"/>
                  <a:pt x="253" y="989"/>
                </a:cubicBezTo>
                <a:lnTo>
                  <a:pt x="251" y="996"/>
                </a:lnTo>
                <a:lnTo>
                  <a:pt x="254" y="969"/>
                </a:lnTo>
                <a:lnTo>
                  <a:pt x="254" y="972"/>
                </a:lnTo>
                <a:lnTo>
                  <a:pt x="98" y="898"/>
                </a:lnTo>
                <a:lnTo>
                  <a:pt x="109" y="889"/>
                </a:lnTo>
                <a:lnTo>
                  <a:pt x="108" y="890"/>
                </a:lnTo>
                <a:lnTo>
                  <a:pt x="90" y="915"/>
                </a:lnTo>
                <a:lnTo>
                  <a:pt x="92" y="911"/>
                </a:lnTo>
                <a:lnTo>
                  <a:pt x="135" y="1039"/>
                </a:lnTo>
                <a:lnTo>
                  <a:pt x="131" y="1037"/>
                </a:lnTo>
                <a:lnTo>
                  <a:pt x="160" y="1047"/>
                </a:lnTo>
                <a:lnTo>
                  <a:pt x="153" y="1046"/>
                </a:lnTo>
                <a:lnTo>
                  <a:pt x="188" y="1044"/>
                </a:lnTo>
                <a:lnTo>
                  <a:pt x="175" y="1047"/>
                </a:lnTo>
                <a:lnTo>
                  <a:pt x="245" y="984"/>
                </a:lnTo>
                <a:lnTo>
                  <a:pt x="243" y="990"/>
                </a:lnTo>
                <a:lnTo>
                  <a:pt x="247" y="969"/>
                </a:lnTo>
                <a:lnTo>
                  <a:pt x="246" y="979"/>
                </a:lnTo>
                <a:lnTo>
                  <a:pt x="246" y="958"/>
                </a:lnTo>
                <a:lnTo>
                  <a:pt x="247" y="966"/>
                </a:lnTo>
                <a:lnTo>
                  <a:pt x="237" y="935"/>
                </a:lnTo>
                <a:lnTo>
                  <a:pt x="239" y="939"/>
                </a:lnTo>
                <a:lnTo>
                  <a:pt x="93" y="907"/>
                </a:lnTo>
                <a:lnTo>
                  <a:pt x="98" y="903"/>
                </a:lnTo>
                <a:lnTo>
                  <a:pt x="99" y="902"/>
                </a:lnTo>
                <a:lnTo>
                  <a:pt x="88" y="914"/>
                </a:lnTo>
                <a:lnTo>
                  <a:pt x="95" y="904"/>
                </a:lnTo>
                <a:lnTo>
                  <a:pt x="88" y="917"/>
                </a:lnTo>
                <a:lnTo>
                  <a:pt x="91" y="911"/>
                </a:lnTo>
                <a:lnTo>
                  <a:pt x="134" y="1039"/>
                </a:lnTo>
                <a:lnTo>
                  <a:pt x="130" y="1037"/>
                </a:lnTo>
                <a:lnTo>
                  <a:pt x="184" y="1047"/>
                </a:lnTo>
                <a:lnTo>
                  <a:pt x="176" y="1048"/>
                </a:lnTo>
                <a:lnTo>
                  <a:pt x="166" y="1049"/>
                </a:lnTo>
                <a:lnTo>
                  <a:pt x="151" y="1049"/>
                </a:lnTo>
                <a:cubicBezTo>
                  <a:pt x="107" y="1049"/>
                  <a:pt x="68" y="1019"/>
                  <a:pt x="58" y="976"/>
                </a:cubicBezTo>
                <a:cubicBezTo>
                  <a:pt x="48" y="932"/>
                  <a:pt x="69" y="888"/>
                  <a:pt x="109" y="868"/>
                </a:cubicBezTo>
                <a:lnTo>
                  <a:pt x="113" y="866"/>
                </a:lnTo>
                <a:cubicBezTo>
                  <a:pt x="117" y="864"/>
                  <a:pt x="121" y="862"/>
                  <a:pt x="125" y="860"/>
                </a:cubicBezTo>
                <a:lnTo>
                  <a:pt x="134" y="857"/>
                </a:lnTo>
                <a:lnTo>
                  <a:pt x="143" y="854"/>
                </a:lnTo>
                <a:lnTo>
                  <a:pt x="131" y="860"/>
                </a:lnTo>
                <a:lnTo>
                  <a:pt x="135" y="858"/>
                </a:lnTo>
                <a:lnTo>
                  <a:pt x="154" y="1037"/>
                </a:lnTo>
                <a:lnTo>
                  <a:pt x="150" y="1036"/>
                </a:lnTo>
                <a:lnTo>
                  <a:pt x="154" y="1037"/>
                </a:lnTo>
                <a:lnTo>
                  <a:pt x="156" y="1037"/>
                </a:lnTo>
                <a:lnTo>
                  <a:pt x="199" y="1027"/>
                </a:lnTo>
                <a:lnTo>
                  <a:pt x="195" y="1029"/>
                </a:lnTo>
                <a:lnTo>
                  <a:pt x="227" y="883"/>
                </a:lnTo>
                <a:lnTo>
                  <a:pt x="231" y="888"/>
                </a:lnTo>
                <a:lnTo>
                  <a:pt x="214" y="872"/>
                </a:lnTo>
                <a:lnTo>
                  <a:pt x="222" y="878"/>
                </a:lnTo>
                <a:lnTo>
                  <a:pt x="227" y="881"/>
                </a:lnTo>
                <a:lnTo>
                  <a:pt x="230" y="883"/>
                </a:lnTo>
                <a:lnTo>
                  <a:pt x="102" y="1022"/>
                </a:lnTo>
                <a:lnTo>
                  <a:pt x="98" y="1017"/>
                </a:lnTo>
                <a:lnTo>
                  <a:pt x="90" y="1007"/>
                </a:lnTo>
                <a:lnTo>
                  <a:pt x="88" y="1006"/>
                </a:lnTo>
                <a:lnTo>
                  <a:pt x="84" y="1002"/>
                </a:lnTo>
                <a:cubicBezTo>
                  <a:pt x="46" y="965"/>
                  <a:pt x="46" y="904"/>
                  <a:pt x="84" y="867"/>
                </a:cubicBezTo>
                <a:cubicBezTo>
                  <a:pt x="121" y="829"/>
                  <a:pt x="182" y="829"/>
                  <a:pt x="219" y="867"/>
                </a:cubicBezTo>
                <a:lnTo>
                  <a:pt x="223" y="871"/>
                </a:lnTo>
                <a:lnTo>
                  <a:pt x="228" y="875"/>
                </a:lnTo>
                <a:lnTo>
                  <a:pt x="245" y="892"/>
                </a:lnTo>
                <a:cubicBezTo>
                  <a:pt x="248" y="896"/>
                  <a:pt x="251" y="899"/>
                  <a:pt x="253" y="903"/>
                </a:cubicBezTo>
                <a:lnTo>
                  <a:pt x="257" y="909"/>
                </a:lnTo>
                <a:cubicBezTo>
                  <a:pt x="273" y="932"/>
                  <a:pt x="277" y="960"/>
                  <a:pt x="270" y="987"/>
                </a:cubicBezTo>
                <a:cubicBezTo>
                  <a:pt x="263" y="1014"/>
                  <a:pt x="245" y="1036"/>
                  <a:pt x="220" y="1048"/>
                </a:cubicBezTo>
                <a:lnTo>
                  <a:pt x="216" y="1050"/>
                </a:lnTo>
                <a:cubicBezTo>
                  <a:pt x="206" y="1055"/>
                  <a:pt x="195" y="1059"/>
                  <a:pt x="184" y="1060"/>
                </a:cubicBezTo>
                <a:lnTo>
                  <a:pt x="175" y="1061"/>
                </a:lnTo>
                <a:cubicBezTo>
                  <a:pt x="168" y="1062"/>
                  <a:pt x="161" y="1062"/>
                  <a:pt x="154" y="1061"/>
                </a:cubicBezTo>
                <a:lnTo>
                  <a:pt x="145" y="1060"/>
                </a:lnTo>
                <a:cubicBezTo>
                  <a:pt x="130" y="1058"/>
                  <a:pt x="115" y="1053"/>
                  <a:pt x="102" y="1044"/>
                </a:cubicBezTo>
                <a:lnTo>
                  <a:pt x="99" y="1042"/>
                </a:lnTo>
                <a:cubicBezTo>
                  <a:pt x="69" y="1022"/>
                  <a:pt x="52" y="986"/>
                  <a:pt x="57" y="950"/>
                </a:cubicBezTo>
                <a:cubicBezTo>
                  <a:pt x="62" y="913"/>
                  <a:pt x="87" y="883"/>
                  <a:pt x="122" y="871"/>
                </a:cubicBezTo>
                <a:lnTo>
                  <a:pt x="128" y="869"/>
                </a:lnTo>
                <a:lnTo>
                  <a:pt x="147" y="864"/>
                </a:lnTo>
                <a:lnTo>
                  <a:pt x="167" y="861"/>
                </a:lnTo>
                <a:lnTo>
                  <a:pt x="152" y="864"/>
                </a:lnTo>
                <a:lnTo>
                  <a:pt x="158" y="862"/>
                </a:lnTo>
                <a:lnTo>
                  <a:pt x="158" y="1045"/>
                </a:lnTo>
                <a:lnTo>
                  <a:pt x="155" y="1044"/>
                </a:lnTo>
                <a:lnTo>
                  <a:pt x="185" y="1048"/>
                </a:lnTo>
                <a:lnTo>
                  <a:pt x="176" y="1048"/>
                </a:lnTo>
                <a:lnTo>
                  <a:pt x="176" y="1049"/>
                </a:lnTo>
                <a:lnTo>
                  <a:pt x="162" y="1049"/>
                </a:lnTo>
                <a:cubicBezTo>
                  <a:pt x="109" y="1049"/>
                  <a:pt x="66" y="1006"/>
                  <a:pt x="66" y="953"/>
                </a:cubicBezTo>
                <a:cubicBezTo>
                  <a:pt x="66" y="900"/>
                  <a:pt x="109" y="857"/>
                  <a:pt x="162" y="857"/>
                </a:cubicBezTo>
                <a:lnTo>
                  <a:pt x="166" y="857"/>
                </a:lnTo>
                <a:lnTo>
                  <a:pt x="175" y="857"/>
                </a:lnTo>
                <a:lnTo>
                  <a:pt x="184" y="857"/>
                </a:lnTo>
                <a:lnTo>
                  <a:pt x="187" y="857"/>
                </a:lnTo>
                <a:lnTo>
                  <a:pt x="134" y="1033"/>
                </a:lnTo>
                <a:lnTo>
                  <a:pt x="131" y="1031"/>
                </a:lnTo>
                <a:lnTo>
                  <a:pt x="151" y="1041"/>
                </a:lnTo>
                <a:lnTo>
                  <a:pt x="143" y="1038"/>
                </a:lnTo>
                <a:lnTo>
                  <a:pt x="137" y="1037"/>
                </a:lnTo>
                <a:lnTo>
                  <a:pt x="131" y="1035"/>
                </a:lnTo>
                <a:lnTo>
                  <a:pt x="161" y="1039"/>
                </a:lnTo>
                <a:lnTo>
                  <a:pt x="159" y="1039"/>
                </a:lnTo>
                <a:lnTo>
                  <a:pt x="197" y="855"/>
                </a:lnTo>
                <a:lnTo>
                  <a:pt x="204" y="858"/>
                </a:lnTo>
                <a:lnTo>
                  <a:pt x="204" y="858"/>
                </a:lnTo>
                <a:lnTo>
                  <a:pt x="218" y="863"/>
                </a:lnTo>
                <a:lnTo>
                  <a:pt x="218" y="862"/>
                </a:lnTo>
                <a:lnTo>
                  <a:pt x="127" y="1028"/>
                </a:lnTo>
                <a:lnTo>
                  <a:pt x="122" y="1024"/>
                </a:lnTo>
                <a:lnTo>
                  <a:pt x="136" y="1034"/>
                </a:lnTo>
                <a:lnTo>
                  <a:pt x="125" y="1028"/>
                </a:lnTo>
                <a:lnTo>
                  <a:pt x="117" y="1023"/>
                </a:lnTo>
                <a:lnTo>
                  <a:pt x="118" y="1024"/>
                </a:lnTo>
                <a:lnTo>
                  <a:pt x="237" y="977"/>
                </a:lnTo>
                <a:lnTo>
                  <a:pt x="235" y="981"/>
                </a:lnTo>
                <a:lnTo>
                  <a:pt x="224" y="878"/>
                </a:lnTo>
                <a:lnTo>
                  <a:pt x="228" y="883"/>
                </a:lnTo>
                <a:lnTo>
                  <a:pt x="93" y="869"/>
                </a:lnTo>
                <a:lnTo>
                  <a:pt x="98" y="865"/>
                </a:lnTo>
                <a:lnTo>
                  <a:pt x="98" y="865"/>
                </a:lnTo>
                <a:lnTo>
                  <a:pt x="104" y="859"/>
                </a:lnTo>
                <a:cubicBezTo>
                  <a:pt x="108" y="854"/>
                  <a:pt x="113" y="850"/>
                  <a:pt x="118" y="847"/>
                </a:cubicBezTo>
                <a:lnTo>
                  <a:pt x="121" y="845"/>
                </a:lnTo>
                <a:cubicBezTo>
                  <a:pt x="159" y="820"/>
                  <a:pt x="208" y="824"/>
                  <a:pt x="241" y="855"/>
                </a:cubicBezTo>
                <a:cubicBezTo>
                  <a:pt x="273" y="886"/>
                  <a:pt x="280" y="935"/>
                  <a:pt x="257" y="974"/>
                </a:cubicBezTo>
                <a:lnTo>
                  <a:pt x="254" y="979"/>
                </a:lnTo>
                <a:cubicBezTo>
                  <a:pt x="251" y="984"/>
                  <a:pt x="247" y="988"/>
                  <a:pt x="244" y="993"/>
                </a:cubicBezTo>
                <a:lnTo>
                  <a:pt x="237" y="1001"/>
                </a:lnTo>
                <a:lnTo>
                  <a:pt x="231" y="1007"/>
                </a:lnTo>
                <a:lnTo>
                  <a:pt x="242" y="990"/>
                </a:lnTo>
                <a:lnTo>
                  <a:pt x="239" y="996"/>
                </a:lnTo>
                <a:lnTo>
                  <a:pt x="196" y="868"/>
                </a:lnTo>
                <a:lnTo>
                  <a:pt x="200" y="870"/>
                </a:lnTo>
                <a:lnTo>
                  <a:pt x="168" y="860"/>
                </a:lnTo>
                <a:lnTo>
                  <a:pt x="177" y="861"/>
                </a:lnTo>
                <a:lnTo>
                  <a:pt x="156" y="861"/>
                </a:lnTo>
                <a:lnTo>
                  <a:pt x="165" y="860"/>
                </a:lnTo>
                <a:lnTo>
                  <a:pt x="133" y="870"/>
                </a:lnTo>
                <a:lnTo>
                  <a:pt x="137" y="868"/>
                </a:lnTo>
                <a:lnTo>
                  <a:pt x="112" y="1021"/>
                </a:lnTo>
                <a:lnTo>
                  <a:pt x="108" y="1017"/>
                </a:lnTo>
                <a:lnTo>
                  <a:pt x="129" y="1033"/>
                </a:lnTo>
                <a:lnTo>
                  <a:pt x="120" y="1028"/>
                </a:lnTo>
                <a:lnTo>
                  <a:pt x="104" y="1018"/>
                </a:lnTo>
                <a:cubicBezTo>
                  <a:pt x="99" y="1015"/>
                  <a:pt x="94" y="1011"/>
                  <a:pt x="90" y="1006"/>
                </a:cubicBezTo>
                <a:lnTo>
                  <a:pt x="86" y="1002"/>
                </a:lnTo>
                <a:cubicBezTo>
                  <a:pt x="48" y="965"/>
                  <a:pt x="48" y="904"/>
                  <a:pt x="86" y="867"/>
                </a:cubicBezTo>
                <a:lnTo>
                  <a:pt x="90" y="863"/>
                </a:lnTo>
                <a:cubicBezTo>
                  <a:pt x="99" y="853"/>
                  <a:pt x="111" y="845"/>
                  <a:pt x="124" y="841"/>
                </a:cubicBezTo>
                <a:lnTo>
                  <a:pt x="132" y="838"/>
                </a:lnTo>
                <a:lnTo>
                  <a:pt x="150" y="832"/>
                </a:lnTo>
                <a:lnTo>
                  <a:pt x="154" y="831"/>
                </a:lnTo>
                <a:cubicBezTo>
                  <a:pt x="206" y="818"/>
                  <a:pt x="258" y="850"/>
                  <a:pt x="271" y="901"/>
                </a:cubicBezTo>
                <a:cubicBezTo>
                  <a:pt x="283" y="953"/>
                  <a:pt x="252" y="1005"/>
                  <a:pt x="201" y="1018"/>
                </a:cubicBezTo>
                <a:lnTo>
                  <a:pt x="197" y="1019"/>
                </a:lnTo>
                <a:lnTo>
                  <a:pt x="211" y="1014"/>
                </a:lnTo>
                <a:lnTo>
                  <a:pt x="204" y="1017"/>
                </a:lnTo>
                <a:lnTo>
                  <a:pt x="201" y="1018"/>
                </a:lnTo>
                <a:lnTo>
                  <a:pt x="197" y="1020"/>
                </a:lnTo>
                <a:lnTo>
                  <a:pt x="178" y="841"/>
                </a:lnTo>
                <a:lnTo>
                  <a:pt x="182" y="842"/>
                </a:lnTo>
                <a:lnTo>
                  <a:pt x="178" y="841"/>
                </a:lnTo>
                <a:lnTo>
                  <a:pt x="156" y="841"/>
                </a:lnTo>
                <a:lnTo>
                  <a:pt x="164" y="840"/>
                </a:lnTo>
                <a:lnTo>
                  <a:pt x="156" y="841"/>
                </a:lnTo>
                <a:lnTo>
                  <a:pt x="105" y="994"/>
                </a:lnTo>
                <a:lnTo>
                  <a:pt x="101" y="989"/>
                </a:lnTo>
                <a:lnTo>
                  <a:pt x="117" y="1005"/>
                </a:lnTo>
                <a:lnTo>
                  <a:pt x="108" y="998"/>
                </a:lnTo>
                <a:lnTo>
                  <a:pt x="120" y="1006"/>
                </a:lnTo>
                <a:lnTo>
                  <a:pt x="111" y="1001"/>
                </a:lnTo>
                <a:lnTo>
                  <a:pt x="111" y="1001"/>
                </a:lnTo>
                <a:lnTo>
                  <a:pt x="221" y="848"/>
                </a:lnTo>
                <a:lnTo>
                  <a:pt x="225" y="852"/>
                </a:lnTo>
                <a:lnTo>
                  <a:pt x="237" y="865"/>
                </a:lnTo>
                <a:lnTo>
                  <a:pt x="248" y="878"/>
                </a:lnTo>
                <a:lnTo>
                  <a:pt x="252" y="883"/>
                </a:lnTo>
                <a:cubicBezTo>
                  <a:pt x="275" y="912"/>
                  <a:pt x="280" y="952"/>
                  <a:pt x="264" y="985"/>
                </a:cubicBezTo>
                <a:cubicBezTo>
                  <a:pt x="248" y="1018"/>
                  <a:pt x="214" y="1039"/>
                  <a:pt x="177" y="1039"/>
                </a:cubicBezTo>
                <a:lnTo>
                  <a:pt x="173" y="1039"/>
                </a:lnTo>
                <a:cubicBezTo>
                  <a:pt x="160" y="1039"/>
                  <a:pt x="148" y="1037"/>
                  <a:pt x="136" y="1032"/>
                </a:cubicBezTo>
                <a:lnTo>
                  <a:pt x="129" y="1029"/>
                </a:lnTo>
                <a:lnTo>
                  <a:pt x="116" y="1022"/>
                </a:lnTo>
                <a:lnTo>
                  <a:pt x="112" y="1020"/>
                </a:lnTo>
                <a:cubicBezTo>
                  <a:pt x="76" y="1002"/>
                  <a:pt x="55" y="964"/>
                  <a:pt x="59" y="924"/>
                </a:cubicBezTo>
                <a:cubicBezTo>
                  <a:pt x="63" y="884"/>
                  <a:pt x="92" y="851"/>
                  <a:pt x="131" y="841"/>
                </a:cubicBezTo>
                <a:lnTo>
                  <a:pt x="135" y="840"/>
                </a:lnTo>
                <a:cubicBezTo>
                  <a:pt x="143" y="838"/>
                  <a:pt x="151" y="837"/>
                  <a:pt x="158" y="837"/>
                </a:cubicBezTo>
                <a:lnTo>
                  <a:pt x="166" y="837"/>
                </a:lnTo>
                <a:lnTo>
                  <a:pt x="186" y="839"/>
                </a:lnTo>
                <a:lnTo>
                  <a:pt x="178" y="838"/>
                </a:lnTo>
                <a:cubicBezTo>
                  <a:pt x="231" y="838"/>
                  <a:pt x="274" y="881"/>
                  <a:pt x="274" y="934"/>
                </a:cubicBezTo>
                <a:cubicBezTo>
                  <a:pt x="274" y="987"/>
                  <a:pt x="231" y="1030"/>
                  <a:pt x="178" y="1030"/>
                </a:cubicBezTo>
                <a:lnTo>
                  <a:pt x="175" y="1030"/>
                </a:lnTo>
                <a:lnTo>
                  <a:pt x="167" y="1030"/>
                </a:lnTo>
                <a:lnTo>
                  <a:pt x="158" y="1030"/>
                </a:lnTo>
                <a:lnTo>
                  <a:pt x="152" y="1030"/>
                </a:lnTo>
                <a:cubicBezTo>
                  <a:pt x="99" y="1030"/>
                  <a:pt x="56" y="987"/>
                  <a:pt x="56" y="934"/>
                </a:cubicBezTo>
                <a:cubicBezTo>
                  <a:pt x="56" y="881"/>
                  <a:pt x="99" y="838"/>
                  <a:pt x="152" y="838"/>
                </a:cubicBezTo>
                <a:lnTo>
                  <a:pt x="154" y="838"/>
                </a:lnTo>
                <a:lnTo>
                  <a:pt x="162" y="838"/>
                </a:lnTo>
                <a:lnTo>
                  <a:pt x="176" y="837"/>
                </a:lnTo>
                <a:cubicBezTo>
                  <a:pt x="187" y="837"/>
                  <a:pt x="197" y="839"/>
                  <a:pt x="207" y="842"/>
                </a:cubicBezTo>
                <a:lnTo>
                  <a:pt x="210" y="843"/>
                </a:lnTo>
                <a:cubicBezTo>
                  <a:pt x="247" y="856"/>
                  <a:pt x="272" y="889"/>
                  <a:pt x="275" y="928"/>
                </a:cubicBezTo>
                <a:cubicBezTo>
                  <a:pt x="278" y="966"/>
                  <a:pt x="257" y="1003"/>
                  <a:pt x="222" y="1020"/>
                </a:cubicBezTo>
                <a:lnTo>
                  <a:pt x="218" y="1022"/>
                </a:lnTo>
                <a:cubicBezTo>
                  <a:pt x="214" y="1024"/>
                  <a:pt x="210" y="1026"/>
                  <a:pt x="206" y="1028"/>
                </a:cubicBezTo>
                <a:lnTo>
                  <a:pt x="197" y="1031"/>
                </a:lnTo>
                <a:lnTo>
                  <a:pt x="188" y="1034"/>
                </a:lnTo>
                <a:lnTo>
                  <a:pt x="177" y="1037"/>
                </a:lnTo>
                <a:cubicBezTo>
                  <a:pt x="125" y="1049"/>
                  <a:pt x="73" y="1018"/>
                  <a:pt x="60" y="967"/>
                </a:cubicBezTo>
                <a:cubicBezTo>
                  <a:pt x="47" y="915"/>
                  <a:pt x="79" y="863"/>
                  <a:pt x="130" y="850"/>
                </a:cubicBezTo>
                <a:lnTo>
                  <a:pt x="134" y="849"/>
                </a:lnTo>
                <a:lnTo>
                  <a:pt x="142" y="847"/>
                </a:lnTo>
                <a:lnTo>
                  <a:pt x="140" y="848"/>
                </a:lnTo>
                <a:lnTo>
                  <a:pt x="116" y="861"/>
                </a:lnTo>
                <a:lnTo>
                  <a:pt x="120" y="858"/>
                </a:lnTo>
                <a:lnTo>
                  <a:pt x="95" y="984"/>
                </a:lnTo>
                <a:lnTo>
                  <a:pt x="92" y="979"/>
                </a:lnTo>
                <a:lnTo>
                  <a:pt x="112" y="1002"/>
                </a:lnTo>
                <a:lnTo>
                  <a:pt x="105" y="996"/>
                </a:lnTo>
                <a:lnTo>
                  <a:pt x="102" y="995"/>
                </a:lnTo>
                <a:lnTo>
                  <a:pt x="223" y="983"/>
                </a:lnTo>
                <a:lnTo>
                  <a:pt x="220" y="986"/>
                </a:lnTo>
                <a:lnTo>
                  <a:pt x="244" y="888"/>
                </a:lnTo>
                <a:lnTo>
                  <a:pt x="246" y="894"/>
                </a:lnTo>
                <a:lnTo>
                  <a:pt x="162" y="829"/>
                </a:lnTo>
                <a:lnTo>
                  <a:pt x="174" y="830"/>
                </a:lnTo>
                <a:lnTo>
                  <a:pt x="151" y="831"/>
                </a:lnTo>
                <a:lnTo>
                  <a:pt x="157" y="830"/>
                </a:lnTo>
                <a:cubicBezTo>
                  <a:pt x="162" y="829"/>
                  <a:pt x="167" y="828"/>
                  <a:pt x="172" y="828"/>
                </a:cubicBezTo>
                <a:lnTo>
                  <a:pt x="175" y="828"/>
                </a:lnTo>
                <a:cubicBezTo>
                  <a:pt x="228" y="828"/>
                  <a:pt x="271" y="871"/>
                  <a:pt x="271" y="924"/>
                </a:cubicBezTo>
                <a:cubicBezTo>
                  <a:pt x="271" y="977"/>
                  <a:pt x="228" y="1020"/>
                  <a:pt x="175" y="1020"/>
                </a:cubicBezTo>
                <a:lnTo>
                  <a:pt x="172" y="1020"/>
                </a:lnTo>
                <a:lnTo>
                  <a:pt x="165" y="1020"/>
                </a:lnTo>
                <a:lnTo>
                  <a:pt x="157" y="1020"/>
                </a:lnTo>
                <a:lnTo>
                  <a:pt x="154" y="1020"/>
                </a:lnTo>
                <a:cubicBezTo>
                  <a:pt x="101" y="1020"/>
                  <a:pt x="58" y="977"/>
                  <a:pt x="58" y="924"/>
                </a:cubicBezTo>
                <a:cubicBezTo>
                  <a:pt x="58" y="871"/>
                  <a:pt x="101" y="828"/>
                  <a:pt x="154" y="828"/>
                </a:cubicBezTo>
                <a:lnTo>
                  <a:pt x="158" y="828"/>
                </a:lnTo>
                <a:cubicBezTo>
                  <a:pt x="163" y="828"/>
                  <a:pt x="168" y="829"/>
                  <a:pt x="172" y="829"/>
                </a:cubicBezTo>
                <a:lnTo>
                  <a:pt x="179" y="830"/>
                </a:lnTo>
                <a:lnTo>
                  <a:pt x="165" y="829"/>
                </a:lnTo>
                <a:lnTo>
                  <a:pt x="173" y="829"/>
                </a:lnTo>
                <a:lnTo>
                  <a:pt x="143" y="834"/>
                </a:lnTo>
                <a:lnTo>
                  <a:pt x="146" y="833"/>
                </a:lnTo>
                <a:lnTo>
                  <a:pt x="109" y="992"/>
                </a:lnTo>
                <a:lnTo>
                  <a:pt x="106" y="989"/>
                </a:lnTo>
                <a:lnTo>
                  <a:pt x="136" y="1010"/>
                </a:lnTo>
                <a:lnTo>
                  <a:pt x="129" y="1007"/>
                </a:lnTo>
                <a:lnTo>
                  <a:pt x="125" y="1005"/>
                </a:lnTo>
                <a:lnTo>
                  <a:pt x="158" y="1011"/>
                </a:lnTo>
                <a:lnTo>
                  <a:pt x="153" y="1011"/>
                </a:lnTo>
                <a:lnTo>
                  <a:pt x="247" y="939"/>
                </a:lnTo>
                <a:lnTo>
                  <a:pt x="245" y="947"/>
                </a:lnTo>
                <a:lnTo>
                  <a:pt x="242" y="891"/>
                </a:lnTo>
                <a:lnTo>
                  <a:pt x="246" y="902"/>
                </a:lnTo>
                <a:lnTo>
                  <a:pt x="193" y="846"/>
                </a:lnTo>
                <a:lnTo>
                  <a:pt x="207" y="852"/>
                </a:lnTo>
                <a:lnTo>
                  <a:pt x="203" y="850"/>
                </a:lnTo>
                <a:lnTo>
                  <a:pt x="210" y="852"/>
                </a:lnTo>
                <a:cubicBezTo>
                  <a:pt x="260" y="869"/>
                  <a:pt x="287" y="924"/>
                  <a:pt x="271" y="974"/>
                </a:cubicBezTo>
                <a:cubicBezTo>
                  <a:pt x="254" y="1024"/>
                  <a:pt x="199" y="1051"/>
                  <a:pt x="149" y="1035"/>
                </a:cubicBezTo>
                <a:lnTo>
                  <a:pt x="146" y="1034"/>
                </a:lnTo>
                <a:lnTo>
                  <a:pt x="135" y="1029"/>
                </a:lnTo>
                <a:lnTo>
                  <a:pt x="123" y="1026"/>
                </a:lnTo>
                <a:cubicBezTo>
                  <a:pt x="94" y="1016"/>
                  <a:pt x="72" y="993"/>
                  <a:pt x="62" y="964"/>
                </a:cubicBezTo>
                <a:cubicBezTo>
                  <a:pt x="53" y="935"/>
                  <a:pt x="58" y="903"/>
                  <a:pt x="75" y="879"/>
                </a:cubicBezTo>
                <a:lnTo>
                  <a:pt x="80" y="872"/>
                </a:lnTo>
                <a:cubicBezTo>
                  <a:pt x="83" y="867"/>
                  <a:pt x="87" y="863"/>
                  <a:pt x="91" y="860"/>
                </a:cubicBezTo>
                <a:lnTo>
                  <a:pt x="100" y="851"/>
                </a:lnTo>
                <a:lnTo>
                  <a:pt x="99" y="851"/>
                </a:lnTo>
                <a:lnTo>
                  <a:pt x="101" y="848"/>
                </a:lnTo>
                <a:cubicBezTo>
                  <a:pt x="132" y="805"/>
                  <a:pt x="193" y="797"/>
                  <a:pt x="235" y="829"/>
                </a:cubicBezTo>
                <a:cubicBezTo>
                  <a:pt x="277" y="860"/>
                  <a:pt x="286" y="921"/>
                  <a:pt x="254" y="963"/>
                </a:cubicBezTo>
                <a:lnTo>
                  <a:pt x="251" y="967"/>
                </a:lnTo>
                <a:lnTo>
                  <a:pt x="241" y="979"/>
                </a:lnTo>
                <a:lnTo>
                  <a:pt x="233" y="989"/>
                </a:lnTo>
                <a:lnTo>
                  <a:pt x="238" y="984"/>
                </a:lnTo>
                <a:lnTo>
                  <a:pt x="102" y="855"/>
                </a:lnTo>
                <a:lnTo>
                  <a:pt x="105" y="853"/>
                </a:lnTo>
                <a:lnTo>
                  <a:pt x="103" y="854"/>
                </a:lnTo>
                <a:lnTo>
                  <a:pt x="110" y="848"/>
                </a:lnTo>
                <a:lnTo>
                  <a:pt x="90" y="871"/>
                </a:lnTo>
                <a:lnTo>
                  <a:pt x="93" y="866"/>
                </a:lnTo>
                <a:lnTo>
                  <a:pt x="99" y="973"/>
                </a:lnTo>
                <a:lnTo>
                  <a:pt x="96" y="969"/>
                </a:lnTo>
                <a:lnTo>
                  <a:pt x="125" y="995"/>
                </a:lnTo>
                <a:lnTo>
                  <a:pt x="118" y="991"/>
                </a:lnTo>
                <a:lnTo>
                  <a:pt x="139" y="1000"/>
                </a:lnTo>
                <a:lnTo>
                  <a:pt x="132" y="998"/>
                </a:lnTo>
                <a:lnTo>
                  <a:pt x="158" y="1001"/>
                </a:lnTo>
                <a:lnTo>
                  <a:pt x="155" y="1001"/>
                </a:lnTo>
                <a:lnTo>
                  <a:pt x="223" y="838"/>
                </a:lnTo>
                <a:lnTo>
                  <a:pt x="226" y="841"/>
                </a:lnTo>
                <a:lnTo>
                  <a:pt x="216" y="832"/>
                </a:lnTo>
                <a:lnTo>
                  <a:pt x="224" y="838"/>
                </a:lnTo>
                <a:lnTo>
                  <a:pt x="236" y="848"/>
                </a:lnTo>
                <a:cubicBezTo>
                  <a:pt x="241" y="852"/>
                  <a:pt x="246" y="857"/>
                  <a:pt x="250" y="863"/>
                </a:cubicBezTo>
                <a:lnTo>
                  <a:pt x="253" y="867"/>
                </a:lnTo>
                <a:cubicBezTo>
                  <a:pt x="269" y="888"/>
                  <a:pt x="276" y="915"/>
                  <a:pt x="271" y="941"/>
                </a:cubicBezTo>
                <a:cubicBezTo>
                  <a:pt x="267" y="967"/>
                  <a:pt x="252" y="990"/>
                  <a:pt x="230" y="1004"/>
                </a:cubicBezTo>
                <a:lnTo>
                  <a:pt x="227" y="1006"/>
                </a:lnTo>
                <a:cubicBezTo>
                  <a:pt x="211" y="1017"/>
                  <a:pt x="192" y="1022"/>
                  <a:pt x="173" y="1022"/>
                </a:cubicBezTo>
                <a:lnTo>
                  <a:pt x="166" y="1022"/>
                </a:lnTo>
                <a:lnTo>
                  <a:pt x="147" y="1021"/>
                </a:lnTo>
                <a:cubicBezTo>
                  <a:pt x="140" y="1020"/>
                  <a:pt x="134" y="1019"/>
                  <a:pt x="128" y="1017"/>
                </a:cubicBezTo>
                <a:lnTo>
                  <a:pt x="125" y="1016"/>
                </a:lnTo>
                <a:cubicBezTo>
                  <a:pt x="90" y="1004"/>
                  <a:pt x="65" y="974"/>
                  <a:pt x="60" y="937"/>
                </a:cubicBezTo>
                <a:cubicBezTo>
                  <a:pt x="55" y="901"/>
                  <a:pt x="72" y="865"/>
                  <a:pt x="102" y="845"/>
                </a:cubicBezTo>
                <a:lnTo>
                  <a:pt x="105" y="843"/>
                </a:lnTo>
                <a:cubicBezTo>
                  <a:pt x="111" y="839"/>
                  <a:pt x="118" y="835"/>
                  <a:pt x="125" y="833"/>
                </a:cubicBezTo>
                <a:lnTo>
                  <a:pt x="133" y="830"/>
                </a:lnTo>
                <a:lnTo>
                  <a:pt x="136" y="828"/>
                </a:lnTo>
                <a:lnTo>
                  <a:pt x="146" y="824"/>
                </a:lnTo>
                <a:lnTo>
                  <a:pt x="200" y="1009"/>
                </a:lnTo>
                <a:lnTo>
                  <a:pt x="196" y="1010"/>
                </a:lnTo>
                <a:lnTo>
                  <a:pt x="210" y="1005"/>
                </a:lnTo>
                <a:lnTo>
                  <a:pt x="203" y="1008"/>
                </a:lnTo>
                <a:lnTo>
                  <a:pt x="191" y="1012"/>
                </a:lnTo>
                <a:lnTo>
                  <a:pt x="196" y="1010"/>
                </a:lnTo>
                <a:lnTo>
                  <a:pt x="177" y="831"/>
                </a:lnTo>
                <a:lnTo>
                  <a:pt x="181" y="832"/>
                </a:lnTo>
                <a:lnTo>
                  <a:pt x="177" y="831"/>
                </a:lnTo>
                <a:lnTo>
                  <a:pt x="152" y="831"/>
                </a:lnTo>
                <a:lnTo>
                  <a:pt x="159" y="830"/>
                </a:lnTo>
                <a:lnTo>
                  <a:pt x="153" y="831"/>
                </a:lnTo>
                <a:lnTo>
                  <a:pt x="146" y="1016"/>
                </a:lnTo>
                <a:lnTo>
                  <a:pt x="143" y="1015"/>
                </a:lnTo>
                <a:lnTo>
                  <a:pt x="140" y="1014"/>
                </a:lnTo>
                <a:cubicBezTo>
                  <a:pt x="134" y="1012"/>
                  <a:pt x="129" y="1010"/>
                  <a:pt x="124" y="1007"/>
                </a:cubicBezTo>
                <a:lnTo>
                  <a:pt x="112" y="1001"/>
                </a:lnTo>
                <a:cubicBezTo>
                  <a:pt x="86" y="989"/>
                  <a:pt x="68" y="966"/>
                  <a:pt x="61" y="939"/>
                </a:cubicBezTo>
                <a:lnTo>
                  <a:pt x="59" y="931"/>
                </a:lnTo>
                <a:cubicBezTo>
                  <a:pt x="57" y="923"/>
                  <a:pt x="56" y="915"/>
                  <a:pt x="56" y="907"/>
                </a:cubicBezTo>
                <a:lnTo>
                  <a:pt x="56" y="897"/>
                </a:lnTo>
                <a:lnTo>
                  <a:pt x="58" y="878"/>
                </a:lnTo>
                <a:cubicBezTo>
                  <a:pt x="60" y="863"/>
                  <a:pt x="65" y="849"/>
                  <a:pt x="74" y="836"/>
                </a:cubicBezTo>
                <a:lnTo>
                  <a:pt x="76" y="833"/>
                </a:lnTo>
                <a:cubicBezTo>
                  <a:pt x="92" y="808"/>
                  <a:pt x="120" y="792"/>
                  <a:pt x="150" y="791"/>
                </a:cubicBezTo>
                <a:cubicBezTo>
                  <a:pt x="181" y="789"/>
                  <a:pt x="210" y="802"/>
                  <a:pt x="229" y="825"/>
                </a:cubicBezTo>
                <a:lnTo>
                  <a:pt x="234" y="831"/>
                </a:lnTo>
                <a:cubicBezTo>
                  <a:pt x="237" y="835"/>
                  <a:pt x="240" y="838"/>
                  <a:pt x="242" y="842"/>
                </a:cubicBezTo>
                <a:lnTo>
                  <a:pt x="250" y="855"/>
                </a:lnTo>
                <a:lnTo>
                  <a:pt x="260" y="875"/>
                </a:lnTo>
                <a:lnTo>
                  <a:pt x="266" y="887"/>
                </a:lnTo>
                <a:cubicBezTo>
                  <a:pt x="281" y="921"/>
                  <a:pt x="274" y="962"/>
                  <a:pt x="248" y="989"/>
                </a:cubicBezTo>
                <a:cubicBezTo>
                  <a:pt x="223" y="1017"/>
                  <a:pt x="183" y="1027"/>
                  <a:pt x="147" y="1016"/>
                </a:cubicBezTo>
                <a:lnTo>
                  <a:pt x="144" y="1015"/>
                </a:lnTo>
                <a:cubicBezTo>
                  <a:pt x="132" y="1011"/>
                  <a:pt x="121" y="1004"/>
                  <a:pt x="112" y="996"/>
                </a:cubicBezTo>
                <a:lnTo>
                  <a:pt x="105" y="990"/>
                </a:lnTo>
                <a:lnTo>
                  <a:pt x="89" y="976"/>
                </a:lnTo>
                <a:cubicBezTo>
                  <a:pt x="60" y="949"/>
                  <a:pt x="51" y="907"/>
                  <a:pt x="65" y="871"/>
                </a:cubicBezTo>
                <a:cubicBezTo>
                  <a:pt x="79" y="834"/>
                  <a:pt x="115" y="809"/>
                  <a:pt x="154" y="809"/>
                </a:cubicBezTo>
                <a:lnTo>
                  <a:pt x="155" y="809"/>
                </a:lnTo>
                <a:lnTo>
                  <a:pt x="161" y="809"/>
                </a:lnTo>
                <a:lnTo>
                  <a:pt x="175" y="808"/>
                </a:lnTo>
                <a:cubicBezTo>
                  <a:pt x="183" y="808"/>
                  <a:pt x="191" y="809"/>
                  <a:pt x="199" y="811"/>
                </a:cubicBezTo>
                <a:lnTo>
                  <a:pt x="203" y="812"/>
                </a:lnTo>
                <a:cubicBezTo>
                  <a:pt x="232" y="820"/>
                  <a:pt x="257" y="841"/>
                  <a:pt x="268" y="869"/>
                </a:cubicBezTo>
                <a:cubicBezTo>
                  <a:pt x="280" y="897"/>
                  <a:pt x="277" y="929"/>
                  <a:pt x="262" y="955"/>
                </a:cubicBezTo>
                <a:lnTo>
                  <a:pt x="259" y="960"/>
                </a:lnTo>
                <a:cubicBezTo>
                  <a:pt x="253" y="969"/>
                  <a:pt x="247" y="977"/>
                  <a:pt x="239" y="983"/>
                </a:cubicBezTo>
                <a:lnTo>
                  <a:pt x="232" y="989"/>
                </a:lnTo>
                <a:lnTo>
                  <a:pt x="219" y="999"/>
                </a:lnTo>
                <a:cubicBezTo>
                  <a:pt x="212" y="1004"/>
                  <a:pt x="205" y="1008"/>
                  <a:pt x="197" y="1012"/>
                </a:cubicBezTo>
                <a:lnTo>
                  <a:pt x="192" y="1014"/>
                </a:lnTo>
                <a:cubicBezTo>
                  <a:pt x="143" y="1033"/>
                  <a:pt x="87" y="1009"/>
                  <a:pt x="67" y="960"/>
                </a:cubicBezTo>
                <a:lnTo>
                  <a:pt x="65" y="955"/>
                </a:lnTo>
                <a:cubicBezTo>
                  <a:pt x="59" y="940"/>
                  <a:pt x="57" y="925"/>
                  <a:pt x="59" y="909"/>
                </a:cubicBezTo>
                <a:lnTo>
                  <a:pt x="60" y="900"/>
                </a:lnTo>
                <a:lnTo>
                  <a:pt x="59" y="901"/>
                </a:lnTo>
                <a:cubicBezTo>
                  <a:pt x="59" y="895"/>
                  <a:pt x="60" y="889"/>
                  <a:pt x="61" y="883"/>
                </a:cubicBezTo>
                <a:lnTo>
                  <a:pt x="62" y="878"/>
                </a:lnTo>
                <a:lnTo>
                  <a:pt x="224" y="964"/>
                </a:lnTo>
                <a:lnTo>
                  <a:pt x="222" y="966"/>
                </a:lnTo>
                <a:lnTo>
                  <a:pt x="250" y="885"/>
                </a:lnTo>
                <a:lnTo>
                  <a:pt x="251" y="892"/>
                </a:lnTo>
                <a:lnTo>
                  <a:pt x="234" y="850"/>
                </a:lnTo>
                <a:lnTo>
                  <a:pt x="239" y="857"/>
                </a:lnTo>
                <a:lnTo>
                  <a:pt x="243" y="862"/>
                </a:lnTo>
                <a:lnTo>
                  <a:pt x="254" y="878"/>
                </a:lnTo>
                <a:lnTo>
                  <a:pt x="242" y="864"/>
                </a:lnTo>
                <a:lnTo>
                  <a:pt x="245" y="867"/>
                </a:lnTo>
                <a:lnTo>
                  <a:pt x="98" y="988"/>
                </a:lnTo>
                <a:lnTo>
                  <a:pt x="94" y="982"/>
                </a:lnTo>
                <a:lnTo>
                  <a:pt x="82" y="961"/>
                </a:lnTo>
                <a:lnTo>
                  <a:pt x="79" y="957"/>
                </a:lnTo>
                <a:lnTo>
                  <a:pt x="71" y="944"/>
                </a:lnTo>
                <a:cubicBezTo>
                  <a:pt x="52" y="911"/>
                  <a:pt x="55" y="869"/>
                  <a:pt x="78" y="838"/>
                </a:cubicBezTo>
                <a:cubicBezTo>
                  <a:pt x="101" y="808"/>
                  <a:pt x="140" y="794"/>
                  <a:pt x="178" y="803"/>
                </a:cubicBezTo>
                <a:lnTo>
                  <a:pt x="182" y="804"/>
                </a:lnTo>
                <a:cubicBezTo>
                  <a:pt x="197" y="808"/>
                  <a:pt x="210" y="815"/>
                  <a:pt x="222" y="825"/>
                </a:cubicBezTo>
                <a:lnTo>
                  <a:pt x="230" y="832"/>
                </a:lnTo>
                <a:lnTo>
                  <a:pt x="238" y="839"/>
                </a:lnTo>
                <a:lnTo>
                  <a:pt x="246" y="848"/>
                </a:lnTo>
                <a:cubicBezTo>
                  <a:pt x="284" y="885"/>
                  <a:pt x="284" y="946"/>
                  <a:pt x="246" y="983"/>
                </a:cubicBezTo>
                <a:cubicBezTo>
                  <a:pt x="209" y="1021"/>
                  <a:pt x="148" y="1021"/>
                  <a:pt x="111" y="983"/>
                </a:cubicBezTo>
                <a:lnTo>
                  <a:pt x="108" y="980"/>
                </a:lnTo>
                <a:lnTo>
                  <a:pt x="125" y="994"/>
                </a:lnTo>
                <a:lnTo>
                  <a:pt x="117" y="989"/>
                </a:lnTo>
                <a:cubicBezTo>
                  <a:pt x="110" y="985"/>
                  <a:pt x="105" y="980"/>
                  <a:pt x="100" y="975"/>
                </a:cubicBezTo>
                <a:lnTo>
                  <a:pt x="93" y="968"/>
                </a:lnTo>
                <a:lnTo>
                  <a:pt x="89" y="964"/>
                </a:lnTo>
                <a:cubicBezTo>
                  <a:pt x="68" y="944"/>
                  <a:pt x="58" y="916"/>
                  <a:pt x="61" y="887"/>
                </a:cubicBezTo>
                <a:cubicBezTo>
                  <a:pt x="64" y="858"/>
                  <a:pt x="79" y="833"/>
                  <a:pt x="103" y="817"/>
                </a:cubicBezTo>
                <a:lnTo>
                  <a:pt x="106" y="815"/>
                </a:lnTo>
                <a:cubicBezTo>
                  <a:pt x="127" y="801"/>
                  <a:pt x="151" y="796"/>
                  <a:pt x="175" y="800"/>
                </a:cubicBezTo>
                <a:lnTo>
                  <a:pt x="181" y="801"/>
                </a:lnTo>
                <a:lnTo>
                  <a:pt x="165" y="799"/>
                </a:lnTo>
                <a:lnTo>
                  <a:pt x="172" y="799"/>
                </a:lnTo>
                <a:cubicBezTo>
                  <a:pt x="183" y="799"/>
                  <a:pt x="193" y="801"/>
                  <a:pt x="203" y="804"/>
                </a:cubicBezTo>
                <a:lnTo>
                  <a:pt x="206" y="805"/>
                </a:lnTo>
                <a:cubicBezTo>
                  <a:pt x="250" y="820"/>
                  <a:pt x="278" y="865"/>
                  <a:pt x="270" y="912"/>
                </a:cubicBezTo>
                <a:cubicBezTo>
                  <a:pt x="263" y="958"/>
                  <a:pt x="223" y="992"/>
                  <a:pt x="175" y="992"/>
                </a:cubicBezTo>
                <a:lnTo>
                  <a:pt x="172" y="992"/>
                </a:lnTo>
                <a:lnTo>
                  <a:pt x="166" y="992"/>
                </a:lnTo>
                <a:lnTo>
                  <a:pt x="155" y="992"/>
                </a:lnTo>
                <a:cubicBezTo>
                  <a:pt x="114" y="992"/>
                  <a:pt x="77" y="966"/>
                  <a:pt x="64" y="927"/>
                </a:cubicBezTo>
                <a:lnTo>
                  <a:pt x="62" y="921"/>
                </a:lnTo>
                <a:cubicBezTo>
                  <a:pt x="52" y="891"/>
                  <a:pt x="58" y="858"/>
                  <a:pt x="77" y="833"/>
                </a:cubicBezTo>
                <a:lnTo>
                  <a:pt x="80" y="829"/>
                </a:lnTo>
                <a:cubicBezTo>
                  <a:pt x="105" y="795"/>
                  <a:pt x="150" y="782"/>
                  <a:pt x="189" y="796"/>
                </a:cubicBezTo>
                <a:lnTo>
                  <a:pt x="200" y="800"/>
                </a:lnTo>
                <a:cubicBezTo>
                  <a:pt x="207" y="803"/>
                  <a:pt x="214" y="806"/>
                  <a:pt x="221" y="811"/>
                </a:cubicBezTo>
                <a:lnTo>
                  <a:pt x="227" y="815"/>
                </a:lnTo>
                <a:lnTo>
                  <a:pt x="230" y="817"/>
                </a:lnTo>
                <a:cubicBezTo>
                  <a:pt x="260" y="837"/>
                  <a:pt x="276" y="873"/>
                  <a:pt x="272" y="909"/>
                </a:cubicBezTo>
                <a:cubicBezTo>
                  <a:pt x="267" y="946"/>
                  <a:pt x="242" y="976"/>
                  <a:pt x="207" y="988"/>
                </a:cubicBezTo>
                <a:lnTo>
                  <a:pt x="204" y="989"/>
                </a:lnTo>
                <a:cubicBezTo>
                  <a:pt x="194" y="992"/>
                  <a:pt x="184" y="993"/>
                  <a:pt x="173" y="993"/>
                </a:cubicBezTo>
                <a:lnTo>
                  <a:pt x="166" y="993"/>
                </a:lnTo>
                <a:lnTo>
                  <a:pt x="159" y="993"/>
                </a:lnTo>
                <a:cubicBezTo>
                  <a:pt x="149" y="993"/>
                  <a:pt x="139" y="992"/>
                  <a:pt x="129" y="989"/>
                </a:cubicBezTo>
                <a:lnTo>
                  <a:pt x="126" y="988"/>
                </a:lnTo>
                <a:cubicBezTo>
                  <a:pt x="95" y="977"/>
                  <a:pt x="71" y="951"/>
                  <a:pt x="63" y="919"/>
                </a:cubicBezTo>
                <a:cubicBezTo>
                  <a:pt x="55" y="886"/>
                  <a:pt x="65" y="852"/>
                  <a:pt x="89" y="829"/>
                </a:cubicBezTo>
                <a:lnTo>
                  <a:pt x="92" y="826"/>
                </a:lnTo>
                <a:cubicBezTo>
                  <a:pt x="99" y="818"/>
                  <a:pt x="107" y="812"/>
                  <a:pt x="117" y="808"/>
                </a:cubicBezTo>
                <a:lnTo>
                  <a:pt x="125" y="804"/>
                </a:lnTo>
                <a:lnTo>
                  <a:pt x="137" y="798"/>
                </a:lnTo>
                <a:cubicBezTo>
                  <a:pt x="149" y="793"/>
                  <a:pt x="161" y="790"/>
                  <a:pt x="174" y="790"/>
                </a:cubicBezTo>
                <a:lnTo>
                  <a:pt x="177" y="790"/>
                </a:lnTo>
                <a:cubicBezTo>
                  <a:pt x="211" y="790"/>
                  <a:pt x="242" y="808"/>
                  <a:pt x="259" y="836"/>
                </a:cubicBezTo>
                <a:cubicBezTo>
                  <a:pt x="277" y="864"/>
                  <a:pt x="278" y="900"/>
                  <a:pt x="263" y="929"/>
                </a:cubicBezTo>
                <a:lnTo>
                  <a:pt x="260" y="935"/>
                </a:lnTo>
                <a:lnTo>
                  <a:pt x="248" y="955"/>
                </a:lnTo>
                <a:lnTo>
                  <a:pt x="237" y="969"/>
                </a:lnTo>
                <a:lnTo>
                  <a:pt x="224" y="983"/>
                </a:lnTo>
                <a:cubicBezTo>
                  <a:pt x="187" y="1021"/>
                  <a:pt x="126" y="1021"/>
                  <a:pt x="89" y="983"/>
                </a:cubicBezTo>
                <a:lnTo>
                  <a:pt x="87" y="981"/>
                </a:lnTo>
                <a:cubicBezTo>
                  <a:pt x="69" y="963"/>
                  <a:pt x="58" y="939"/>
                  <a:pt x="58" y="913"/>
                </a:cubicBezTo>
                <a:lnTo>
                  <a:pt x="58" y="906"/>
                </a:lnTo>
                <a:cubicBezTo>
                  <a:pt x="58" y="901"/>
                  <a:pt x="59" y="896"/>
                  <a:pt x="60" y="891"/>
                </a:cubicBezTo>
                <a:lnTo>
                  <a:pt x="61" y="885"/>
                </a:lnTo>
                <a:lnTo>
                  <a:pt x="59" y="900"/>
                </a:lnTo>
                <a:lnTo>
                  <a:pt x="59" y="896"/>
                </a:lnTo>
                <a:cubicBezTo>
                  <a:pt x="59" y="848"/>
                  <a:pt x="96" y="807"/>
                  <a:pt x="144" y="801"/>
                </a:cubicBezTo>
                <a:cubicBezTo>
                  <a:pt x="192" y="795"/>
                  <a:pt x="237" y="826"/>
                  <a:pt x="249" y="873"/>
                </a:cubicBezTo>
                <a:lnTo>
                  <a:pt x="250" y="877"/>
                </a:lnTo>
                <a:cubicBezTo>
                  <a:pt x="252" y="885"/>
                  <a:pt x="252" y="893"/>
                  <a:pt x="252" y="900"/>
                </a:cubicBezTo>
                <a:lnTo>
                  <a:pt x="252" y="905"/>
                </a:lnTo>
                <a:cubicBezTo>
                  <a:pt x="252" y="958"/>
                  <a:pt x="209" y="1001"/>
                  <a:pt x="156" y="1001"/>
                </a:cubicBezTo>
                <a:cubicBezTo>
                  <a:pt x="103" y="1001"/>
                  <a:pt x="60" y="958"/>
                  <a:pt x="60" y="905"/>
                </a:cubicBezTo>
                <a:lnTo>
                  <a:pt x="60" y="902"/>
                </a:lnTo>
                <a:lnTo>
                  <a:pt x="62" y="918"/>
                </a:lnTo>
                <a:lnTo>
                  <a:pt x="61" y="912"/>
                </a:lnTo>
                <a:lnTo>
                  <a:pt x="59" y="892"/>
                </a:lnTo>
                <a:cubicBezTo>
                  <a:pt x="58" y="885"/>
                  <a:pt x="58" y="877"/>
                  <a:pt x="60" y="869"/>
                </a:cubicBezTo>
                <a:lnTo>
                  <a:pt x="61" y="863"/>
                </a:lnTo>
                <a:cubicBezTo>
                  <a:pt x="62" y="853"/>
                  <a:pt x="65" y="844"/>
                  <a:pt x="70" y="836"/>
                </a:cubicBezTo>
                <a:lnTo>
                  <a:pt x="71" y="834"/>
                </a:lnTo>
                <a:cubicBezTo>
                  <a:pt x="84" y="806"/>
                  <a:pt x="111" y="787"/>
                  <a:pt x="141" y="782"/>
                </a:cubicBezTo>
                <a:cubicBezTo>
                  <a:pt x="172" y="777"/>
                  <a:pt x="203" y="787"/>
                  <a:pt x="224" y="809"/>
                </a:cubicBezTo>
                <a:lnTo>
                  <a:pt x="229" y="814"/>
                </a:lnTo>
                <a:cubicBezTo>
                  <a:pt x="233" y="817"/>
                  <a:pt x="236" y="820"/>
                  <a:pt x="238" y="824"/>
                </a:cubicBezTo>
                <a:lnTo>
                  <a:pt x="244" y="832"/>
                </a:lnTo>
                <a:lnTo>
                  <a:pt x="256" y="850"/>
                </a:lnTo>
                <a:cubicBezTo>
                  <a:pt x="259" y="856"/>
                  <a:pt x="262" y="862"/>
                  <a:pt x="265" y="869"/>
                </a:cubicBezTo>
                <a:lnTo>
                  <a:pt x="267" y="875"/>
                </a:lnTo>
                <a:cubicBezTo>
                  <a:pt x="280" y="916"/>
                  <a:pt x="265" y="961"/>
                  <a:pt x="229" y="985"/>
                </a:cubicBezTo>
                <a:lnTo>
                  <a:pt x="226" y="987"/>
                </a:lnTo>
                <a:cubicBezTo>
                  <a:pt x="210" y="998"/>
                  <a:pt x="191" y="1003"/>
                  <a:pt x="172" y="1003"/>
                </a:cubicBezTo>
                <a:lnTo>
                  <a:pt x="166" y="1003"/>
                </a:lnTo>
                <a:cubicBezTo>
                  <a:pt x="161" y="1003"/>
                  <a:pt x="156" y="1003"/>
                  <a:pt x="151" y="1002"/>
                </a:cubicBezTo>
                <a:lnTo>
                  <a:pt x="145" y="1001"/>
                </a:lnTo>
                <a:cubicBezTo>
                  <a:pt x="140" y="1000"/>
                  <a:pt x="135" y="999"/>
                  <a:pt x="130" y="998"/>
                </a:cubicBezTo>
                <a:lnTo>
                  <a:pt x="127" y="997"/>
                </a:lnTo>
                <a:cubicBezTo>
                  <a:pt x="82" y="982"/>
                  <a:pt x="55" y="937"/>
                  <a:pt x="63" y="890"/>
                </a:cubicBezTo>
                <a:cubicBezTo>
                  <a:pt x="70" y="844"/>
                  <a:pt x="110" y="809"/>
                  <a:pt x="157" y="809"/>
                </a:cubicBezTo>
                <a:lnTo>
                  <a:pt x="160" y="809"/>
                </a:lnTo>
                <a:cubicBezTo>
                  <a:pt x="165" y="809"/>
                  <a:pt x="170" y="810"/>
                  <a:pt x="174" y="810"/>
                </a:cubicBezTo>
                <a:lnTo>
                  <a:pt x="181" y="811"/>
                </a:lnTo>
                <a:lnTo>
                  <a:pt x="167" y="810"/>
                </a:lnTo>
                <a:lnTo>
                  <a:pt x="173" y="810"/>
                </a:lnTo>
                <a:lnTo>
                  <a:pt x="143" y="815"/>
                </a:lnTo>
                <a:lnTo>
                  <a:pt x="146" y="814"/>
                </a:lnTo>
                <a:lnTo>
                  <a:pt x="100" y="963"/>
                </a:lnTo>
                <a:lnTo>
                  <a:pt x="97" y="959"/>
                </a:lnTo>
                <a:lnTo>
                  <a:pt x="118" y="980"/>
                </a:lnTo>
                <a:lnTo>
                  <a:pt x="111" y="975"/>
                </a:lnTo>
                <a:lnTo>
                  <a:pt x="97" y="963"/>
                </a:lnTo>
                <a:cubicBezTo>
                  <a:pt x="92" y="959"/>
                  <a:pt x="87" y="954"/>
                  <a:pt x="83" y="948"/>
                </a:cubicBezTo>
                <a:lnTo>
                  <a:pt x="80" y="944"/>
                </a:lnTo>
                <a:cubicBezTo>
                  <a:pt x="64" y="923"/>
                  <a:pt x="57" y="896"/>
                  <a:pt x="62" y="870"/>
                </a:cubicBezTo>
                <a:cubicBezTo>
                  <a:pt x="66" y="844"/>
                  <a:pt x="81" y="821"/>
                  <a:pt x="103" y="807"/>
                </a:cubicBezTo>
                <a:lnTo>
                  <a:pt x="106" y="805"/>
                </a:lnTo>
                <a:cubicBezTo>
                  <a:pt x="122" y="794"/>
                  <a:pt x="141" y="788"/>
                  <a:pt x="159" y="788"/>
                </a:cubicBezTo>
                <a:lnTo>
                  <a:pt x="167" y="788"/>
                </a:lnTo>
                <a:lnTo>
                  <a:pt x="187" y="790"/>
                </a:lnTo>
                <a:cubicBezTo>
                  <a:pt x="194" y="791"/>
                  <a:pt x="200" y="792"/>
                  <a:pt x="206" y="794"/>
                </a:cubicBezTo>
                <a:lnTo>
                  <a:pt x="209" y="795"/>
                </a:lnTo>
                <a:cubicBezTo>
                  <a:pt x="244" y="807"/>
                  <a:pt x="269" y="837"/>
                  <a:pt x="274" y="874"/>
                </a:cubicBezTo>
                <a:cubicBezTo>
                  <a:pt x="278" y="910"/>
                  <a:pt x="262" y="946"/>
                  <a:pt x="232" y="966"/>
                </a:cubicBezTo>
                <a:lnTo>
                  <a:pt x="229" y="968"/>
                </a:lnTo>
                <a:cubicBezTo>
                  <a:pt x="220" y="974"/>
                  <a:pt x="209" y="979"/>
                  <a:pt x="199" y="982"/>
                </a:cubicBezTo>
                <a:lnTo>
                  <a:pt x="191" y="984"/>
                </a:lnTo>
                <a:lnTo>
                  <a:pt x="193" y="983"/>
                </a:lnTo>
                <a:lnTo>
                  <a:pt x="227" y="961"/>
                </a:lnTo>
                <a:lnTo>
                  <a:pt x="224" y="964"/>
                </a:lnTo>
                <a:lnTo>
                  <a:pt x="224" y="829"/>
                </a:lnTo>
                <a:lnTo>
                  <a:pt x="227" y="832"/>
                </a:lnTo>
                <a:lnTo>
                  <a:pt x="193" y="810"/>
                </a:lnTo>
                <a:lnTo>
                  <a:pt x="201" y="813"/>
                </a:lnTo>
                <a:lnTo>
                  <a:pt x="201" y="812"/>
                </a:lnTo>
                <a:lnTo>
                  <a:pt x="202" y="812"/>
                </a:lnTo>
                <a:lnTo>
                  <a:pt x="145" y="995"/>
                </a:lnTo>
                <a:lnTo>
                  <a:pt x="137" y="992"/>
                </a:lnTo>
                <a:lnTo>
                  <a:pt x="113" y="981"/>
                </a:lnTo>
                <a:cubicBezTo>
                  <a:pt x="96" y="971"/>
                  <a:pt x="82" y="957"/>
                  <a:pt x="74" y="939"/>
                </a:cubicBezTo>
                <a:lnTo>
                  <a:pt x="71" y="933"/>
                </a:lnTo>
                <a:cubicBezTo>
                  <a:pt x="64" y="920"/>
                  <a:pt x="60" y="905"/>
                  <a:pt x="60" y="890"/>
                </a:cubicBezTo>
                <a:lnTo>
                  <a:pt x="60" y="886"/>
                </a:lnTo>
                <a:lnTo>
                  <a:pt x="246" y="922"/>
                </a:lnTo>
                <a:lnTo>
                  <a:pt x="244" y="927"/>
                </a:lnTo>
                <a:lnTo>
                  <a:pt x="249" y="873"/>
                </a:lnTo>
                <a:lnTo>
                  <a:pt x="250" y="878"/>
                </a:lnTo>
                <a:lnTo>
                  <a:pt x="121" y="807"/>
                </a:lnTo>
                <a:lnTo>
                  <a:pt x="134" y="802"/>
                </a:lnTo>
                <a:lnTo>
                  <a:pt x="132" y="803"/>
                </a:lnTo>
                <a:lnTo>
                  <a:pt x="124" y="807"/>
                </a:lnTo>
                <a:cubicBezTo>
                  <a:pt x="168" y="777"/>
                  <a:pt x="228" y="789"/>
                  <a:pt x="257" y="833"/>
                </a:cubicBezTo>
                <a:cubicBezTo>
                  <a:pt x="287" y="877"/>
                  <a:pt x="275" y="937"/>
                  <a:pt x="231" y="966"/>
                </a:cubicBezTo>
                <a:lnTo>
                  <a:pt x="228" y="968"/>
                </a:lnTo>
                <a:lnTo>
                  <a:pt x="211" y="977"/>
                </a:lnTo>
                <a:lnTo>
                  <a:pt x="193" y="985"/>
                </a:lnTo>
                <a:cubicBezTo>
                  <a:pt x="169" y="995"/>
                  <a:pt x="141" y="995"/>
                  <a:pt x="117" y="984"/>
                </a:cubicBezTo>
                <a:cubicBezTo>
                  <a:pt x="92" y="973"/>
                  <a:pt x="74" y="952"/>
                  <a:pt x="65" y="927"/>
                </a:cubicBezTo>
                <a:lnTo>
                  <a:pt x="63" y="921"/>
                </a:lnTo>
                <a:cubicBezTo>
                  <a:pt x="53" y="891"/>
                  <a:pt x="59" y="858"/>
                  <a:pt x="78" y="833"/>
                </a:cubicBezTo>
                <a:lnTo>
                  <a:pt x="81" y="829"/>
                </a:lnTo>
                <a:cubicBezTo>
                  <a:pt x="96" y="808"/>
                  <a:pt x="120" y="795"/>
                  <a:pt x="145" y="791"/>
                </a:cubicBezTo>
                <a:cubicBezTo>
                  <a:pt x="171" y="788"/>
                  <a:pt x="197" y="795"/>
                  <a:pt x="217" y="812"/>
                </a:cubicBezTo>
                <a:lnTo>
                  <a:pt x="222" y="816"/>
                </a:lnTo>
                <a:lnTo>
                  <a:pt x="237" y="830"/>
                </a:lnTo>
                <a:lnTo>
                  <a:pt x="248" y="842"/>
                </a:lnTo>
                <a:lnTo>
                  <a:pt x="228" y="824"/>
                </a:lnTo>
                <a:lnTo>
                  <a:pt x="231" y="826"/>
                </a:lnTo>
                <a:lnTo>
                  <a:pt x="95" y="955"/>
                </a:lnTo>
                <a:lnTo>
                  <a:pt x="92" y="950"/>
                </a:lnTo>
                <a:lnTo>
                  <a:pt x="88" y="943"/>
                </a:lnTo>
                <a:lnTo>
                  <a:pt x="84" y="938"/>
                </a:lnTo>
                <a:lnTo>
                  <a:pt x="84" y="938"/>
                </a:lnTo>
                <a:cubicBezTo>
                  <a:pt x="60" y="909"/>
                  <a:pt x="55" y="869"/>
                  <a:pt x="71" y="836"/>
                </a:cubicBezTo>
                <a:cubicBezTo>
                  <a:pt x="86" y="802"/>
                  <a:pt x="120" y="780"/>
                  <a:pt x="157" y="780"/>
                </a:cubicBezTo>
                <a:lnTo>
                  <a:pt x="158" y="780"/>
                </a:lnTo>
                <a:cubicBezTo>
                  <a:pt x="171" y="780"/>
                  <a:pt x="184" y="783"/>
                  <a:pt x="195" y="788"/>
                </a:cubicBezTo>
                <a:lnTo>
                  <a:pt x="207" y="793"/>
                </a:lnTo>
                <a:lnTo>
                  <a:pt x="215" y="796"/>
                </a:lnTo>
                <a:cubicBezTo>
                  <a:pt x="227" y="801"/>
                  <a:pt x="237" y="808"/>
                  <a:pt x="245" y="817"/>
                </a:cubicBezTo>
                <a:lnTo>
                  <a:pt x="247" y="819"/>
                </a:lnTo>
                <a:cubicBezTo>
                  <a:pt x="272" y="843"/>
                  <a:pt x="281" y="879"/>
                  <a:pt x="272" y="912"/>
                </a:cubicBezTo>
                <a:cubicBezTo>
                  <a:pt x="263" y="945"/>
                  <a:pt x="236" y="971"/>
                  <a:pt x="203" y="980"/>
                </a:cubicBezTo>
                <a:lnTo>
                  <a:pt x="199" y="981"/>
                </a:lnTo>
                <a:cubicBezTo>
                  <a:pt x="187" y="984"/>
                  <a:pt x="174" y="984"/>
                  <a:pt x="162" y="983"/>
                </a:cubicBezTo>
                <a:lnTo>
                  <a:pt x="155" y="982"/>
                </a:lnTo>
                <a:lnTo>
                  <a:pt x="149" y="981"/>
                </a:lnTo>
                <a:lnTo>
                  <a:pt x="184" y="979"/>
                </a:lnTo>
                <a:lnTo>
                  <a:pt x="180" y="980"/>
                </a:lnTo>
                <a:lnTo>
                  <a:pt x="210" y="807"/>
                </a:lnTo>
                <a:lnTo>
                  <a:pt x="213" y="809"/>
                </a:lnTo>
                <a:lnTo>
                  <a:pt x="210" y="807"/>
                </a:lnTo>
                <a:lnTo>
                  <a:pt x="212" y="807"/>
                </a:lnTo>
                <a:lnTo>
                  <a:pt x="208" y="805"/>
                </a:lnTo>
                <a:cubicBezTo>
                  <a:pt x="258" y="822"/>
                  <a:pt x="285" y="877"/>
                  <a:pt x="269" y="927"/>
                </a:cubicBezTo>
                <a:cubicBezTo>
                  <a:pt x="252" y="977"/>
                  <a:pt x="197" y="1004"/>
                  <a:pt x="147" y="988"/>
                </a:cubicBezTo>
                <a:lnTo>
                  <a:pt x="144" y="987"/>
                </a:lnTo>
                <a:lnTo>
                  <a:pt x="130" y="981"/>
                </a:lnTo>
                <a:lnTo>
                  <a:pt x="126" y="979"/>
                </a:lnTo>
                <a:cubicBezTo>
                  <a:pt x="113" y="975"/>
                  <a:pt x="101" y="967"/>
                  <a:pt x="92" y="957"/>
                </a:cubicBezTo>
                <a:lnTo>
                  <a:pt x="89" y="954"/>
                </a:lnTo>
                <a:cubicBezTo>
                  <a:pt x="68" y="934"/>
                  <a:pt x="58" y="906"/>
                  <a:pt x="61" y="877"/>
                </a:cubicBezTo>
                <a:cubicBezTo>
                  <a:pt x="64" y="848"/>
                  <a:pt x="79" y="823"/>
                  <a:pt x="103" y="807"/>
                </a:cubicBezTo>
                <a:lnTo>
                  <a:pt x="106" y="805"/>
                </a:lnTo>
                <a:cubicBezTo>
                  <a:pt x="112" y="801"/>
                  <a:pt x="119" y="797"/>
                  <a:pt x="126" y="795"/>
                </a:cubicBezTo>
                <a:lnTo>
                  <a:pt x="134" y="792"/>
                </a:lnTo>
                <a:lnTo>
                  <a:pt x="148" y="787"/>
                </a:lnTo>
                <a:lnTo>
                  <a:pt x="107" y="812"/>
                </a:lnTo>
                <a:lnTo>
                  <a:pt x="110" y="809"/>
                </a:lnTo>
                <a:lnTo>
                  <a:pt x="98" y="930"/>
                </a:lnTo>
                <a:lnTo>
                  <a:pt x="96" y="927"/>
                </a:lnTo>
                <a:lnTo>
                  <a:pt x="133" y="959"/>
                </a:lnTo>
                <a:lnTo>
                  <a:pt x="127" y="956"/>
                </a:lnTo>
                <a:lnTo>
                  <a:pt x="146" y="964"/>
                </a:lnTo>
                <a:lnTo>
                  <a:pt x="134" y="961"/>
                </a:lnTo>
                <a:lnTo>
                  <a:pt x="251" y="888"/>
                </a:lnTo>
                <a:lnTo>
                  <a:pt x="249" y="897"/>
                </a:lnTo>
                <a:lnTo>
                  <a:pt x="250" y="858"/>
                </a:lnTo>
                <a:lnTo>
                  <a:pt x="252" y="868"/>
                </a:lnTo>
                <a:lnTo>
                  <a:pt x="175" y="792"/>
                </a:lnTo>
                <a:lnTo>
                  <a:pt x="186" y="794"/>
                </a:lnTo>
                <a:lnTo>
                  <a:pt x="145" y="795"/>
                </a:lnTo>
                <a:lnTo>
                  <a:pt x="153" y="793"/>
                </a:lnTo>
                <a:lnTo>
                  <a:pt x="109" y="954"/>
                </a:lnTo>
                <a:lnTo>
                  <a:pt x="107" y="952"/>
                </a:lnTo>
                <a:lnTo>
                  <a:pt x="127" y="968"/>
                </a:lnTo>
                <a:lnTo>
                  <a:pt x="120" y="964"/>
                </a:lnTo>
                <a:lnTo>
                  <a:pt x="119" y="963"/>
                </a:lnTo>
                <a:lnTo>
                  <a:pt x="131" y="969"/>
                </a:lnTo>
                <a:lnTo>
                  <a:pt x="128" y="968"/>
                </a:lnTo>
                <a:lnTo>
                  <a:pt x="201" y="791"/>
                </a:lnTo>
                <a:lnTo>
                  <a:pt x="205" y="793"/>
                </a:lnTo>
                <a:cubicBezTo>
                  <a:pt x="212" y="796"/>
                  <a:pt x="218" y="800"/>
                  <a:pt x="224" y="805"/>
                </a:cubicBezTo>
                <a:lnTo>
                  <a:pt x="230" y="810"/>
                </a:lnTo>
                <a:lnTo>
                  <a:pt x="216" y="800"/>
                </a:lnTo>
                <a:lnTo>
                  <a:pt x="223" y="804"/>
                </a:lnTo>
                <a:lnTo>
                  <a:pt x="145" y="796"/>
                </a:lnTo>
                <a:lnTo>
                  <a:pt x="148" y="795"/>
                </a:lnTo>
                <a:lnTo>
                  <a:pt x="93" y="929"/>
                </a:lnTo>
                <a:lnTo>
                  <a:pt x="89" y="921"/>
                </a:lnTo>
                <a:lnTo>
                  <a:pt x="85" y="915"/>
                </a:lnTo>
                <a:lnTo>
                  <a:pt x="82" y="912"/>
                </a:lnTo>
                <a:cubicBezTo>
                  <a:pt x="78" y="906"/>
                  <a:pt x="74" y="900"/>
                  <a:pt x="71" y="893"/>
                </a:cubicBezTo>
                <a:lnTo>
                  <a:pt x="68" y="886"/>
                </a:lnTo>
                <a:cubicBezTo>
                  <a:pt x="53" y="852"/>
                  <a:pt x="60" y="811"/>
                  <a:pt x="86" y="783"/>
                </a:cubicBezTo>
                <a:cubicBezTo>
                  <a:pt x="111" y="756"/>
                  <a:pt x="151" y="745"/>
                  <a:pt x="187" y="757"/>
                </a:cubicBezTo>
                <a:lnTo>
                  <a:pt x="190" y="758"/>
                </a:lnTo>
                <a:cubicBezTo>
                  <a:pt x="200" y="762"/>
                  <a:pt x="209" y="766"/>
                  <a:pt x="217" y="773"/>
                </a:cubicBezTo>
                <a:lnTo>
                  <a:pt x="225" y="779"/>
                </a:lnTo>
                <a:lnTo>
                  <a:pt x="239" y="790"/>
                </a:lnTo>
                <a:cubicBezTo>
                  <a:pt x="246" y="797"/>
                  <a:pt x="253" y="805"/>
                  <a:pt x="258" y="813"/>
                </a:cubicBezTo>
                <a:lnTo>
                  <a:pt x="261" y="818"/>
                </a:lnTo>
                <a:cubicBezTo>
                  <a:pt x="281" y="852"/>
                  <a:pt x="279" y="894"/>
                  <a:pt x="255" y="925"/>
                </a:cubicBezTo>
                <a:lnTo>
                  <a:pt x="252" y="929"/>
                </a:lnTo>
                <a:cubicBezTo>
                  <a:pt x="239" y="947"/>
                  <a:pt x="220" y="959"/>
                  <a:pt x="199" y="965"/>
                </a:cubicBezTo>
                <a:lnTo>
                  <a:pt x="191" y="967"/>
                </a:lnTo>
                <a:lnTo>
                  <a:pt x="187" y="968"/>
                </a:lnTo>
                <a:lnTo>
                  <a:pt x="188" y="968"/>
                </a:lnTo>
                <a:cubicBezTo>
                  <a:pt x="138" y="984"/>
                  <a:pt x="83" y="957"/>
                  <a:pt x="66" y="907"/>
                </a:cubicBezTo>
                <a:cubicBezTo>
                  <a:pt x="50" y="857"/>
                  <a:pt x="77" y="802"/>
                  <a:pt x="127" y="785"/>
                </a:cubicBezTo>
                <a:lnTo>
                  <a:pt x="130" y="784"/>
                </a:lnTo>
                <a:lnTo>
                  <a:pt x="145" y="780"/>
                </a:lnTo>
                <a:lnTo>
                  <a:pt x="143" y="781"/>
                </a:lnTo>
                <a:lnTo>
                  <a:pt x="109" y="803"/>
                </a:lnTo>
                <a:lnTo>
                  <a:pt x="112" y="800"/>
                </a:lnTo>
                <a:lnTo>
                  <a:pt x="112" y="935"/>
                </a:lnTo>
                <a:lnTo>
                  <a:pt x="109" y="932"/>
                </a:lnTo>
                <a:lnTo>
                  <a:pt x="143" y="954"/>
                </a:lnTo>
                <a:lnTo>
                  <a:pt x="135" y="951"/>
                </a:lnTo>
                <a:lnTo>
                  <a:pt x="127" y="948"/>
                </a:lnTo>
                <a:lnTo>
                  <a:pt x="127" y="949"/>
                </a:lnTo>
                <a:lnTo>
                  <a:pt x="200" y="772"/>
                </a:lnTo>
                <a:lnTo>
                  <a:pt x="202" y="773"/>
                </a:lnTo>
                <a:lnTo>
                  <a:pt x="204" y="773"/>
                </a:lnTo>
                <a:lnTo>
                  <a:pt x="215" y="779"/>
                </a:lnTo>
                <a:cubicBezTo>
                  <a:pt x="225" y="783"/>
                  <a:pt x="233" y="789"/>
                  <a:pt x="240" y="797"/>
                </a:cubicBezTo>
                <a:lnTo>
                  <a:pt x="243" y="800"/>
                </a:lnTo>
                <a:cubicBezTo>
                  <a:pt x="262" y="818"/>
                  <a:pt x="272" y="844"/>
                  <a:pt x="271" y="871"/>
                </a:cubicBezTo>
                <a:cubicBezTo>
                  <a:pt x="270" y="898"/>
                  <a:pt x="258" y="923"/>
                  <a:pt x="238" y="940"/>
                </a:cubicBezTo>
                <a:lnTo>
                  <a:pt x="231" y="946"/>
                </a:lnTo>
                <a:cubicBezTo>
                  <a:pt x="221" y="955"/>
                  <a:pt x="209" y="962"/>
                  <a:pt x="196" y="965"/>
                </a:cubicBezTo>
                <a:lnTo>
                  <a:pt x="186" y="968"/>
                </a:lnTo>
                <a:cubicBezTo>
                  <a:pt x="141" y="982"/>
                  <a:pt x="93" y="961"/>
                  <a:pt x="73" y="919"/>
                </a:cubicBezTo>
                <a:lnTo>
                  <a:pt x="71" y="915"/>
                </a:lnTo>
                <a:cubicBezTo>
                  <a:pt x="61" y="896"/>
                  <a:pt x="58" y="875"/>
                  <a:pt x="62" y="854"/>
                </a:cubicBezTo>
                <a:lnTo>
                  <a:pt x="63" y="849"/>
                </a:lnTo>
                <a:cubicBezTo>
                  <a:pt x="69" y="820"/>
                  <a:pt x="88" y="795"/>
                  <a:pt x="115" y="782"/>
                </a:cubicBezTo>
                <a:lnTo>
                  <a:pt x="127" y="776"/>
                </a:lnTo>
                <a:lnTo>
                  <a:pt x="139" y="770"/>
                </a:lnTo>
                <a:lnTo>
                  <a:pt x="136" y="772"/>
                </a:lnTo>
                <a:cubicBezTo>
                  <a:pt x="178" y="751"/>
                  <a:pt x="229" y="763"/>
                  <a:pt x="256" y="801"/>
                </a:cubicBezTo>
                <a:cubicBezTo>
                  <a:pt x="284" y="840"/>
                  <a:pt x="280" y="892"/>
                  <a:pt x="246" y="925"/>
                </a:cubicBezTo>
                <a:lnTo>
                  <a:pt x="242" y="929"/>
                </a:lnTo>
                <a:lnTo>
                  <a:pt x="230" y="940"/>
                </a:lnTo>
                <a:lnTo>
                  <a:pt x="217" y="950"/>
                </a:lnTo>
                <a:lnTo>
                  <a:pt x="213" y="953"/>
                </a:lnTo>
                <a:lnTo>
                  <a:pt x="155" y="780"/>
                </a:lnTo>
                <a:lnTo>
                  <a:pt x="159" y="780"/>
                </a:lnTo>
                <a:lnTo>
                  <a:pt x="136" y="783"/>
                </a:lnTo>
                <a:lnTo>
                  <a:pt x="144" y="781"/>
                </a:lnTo>
                <a:lnTo>
                  <a:pt x="130" y="786"/>
                </a:lnTo>
                <a:lnTo>
                  <a:pt x="137" y="783"/>
                </a:lnTo>
                <a:lnTo>
                  <a:pt x="107" y="804"/>
                </a:lnTo>
                <a:lnTo>
                  <a:pt x="111" y="800"/>
                </a:lnTo>
                <a:lnTo>
                  <a:pt x="96" y="917"/>
                </a:lnTo>
                <a:lnTo>
                  <a:pt x="93" y="912"/>
                </a:lnTo>
                <a:lnTo>
                  <a:pt x="108" y="930"/>
                </a:lnTo>
                <a:lnTo>
                  <a:pt x="102" y="924"/>
                </a:lnTo>
                <a:lnTo>
                  <a:pt x="116" y="936"/>
                </a:lnTo>
                <a:lnTo>
                  <a:pt x="104" y="928"/>
                </a:lnTo>
                <a:lnTo>
                  <a:pt x="237" y="902"/>
                </a:lnTo>
                <a:lnTo>
                  <a:pt x="235" y="905"/>
                </a:lnTo>
                <a:lnTo>
                  <a:pt x="251" y="851"/>
                </a:lnTo>
                <a:lnTo>
                  <a:pt x="251" y="857"/>
                </a:lnTo>
                <a:lnTo>
                  <a:pt x="247" y="830"/>
                </a:lnTo>
                <a:lnTo>
                  <a:pt x="250" y="840"/>
                </a:lnTo>
                <a:lnTo>
                  <a:pt x="131" y="776"/>
                </a:lnTo>
                <a:lnTo>
                  <a:pt x="141" y="773"/>
                </a:lnTo>
                <a:lnTo>
                  <a:pt x="105" y="792"/>
                </a:lnTo>
                <a:lnTo>
                  <a:pt x="113" y="785"/>
                </a:lnTo>
                <a:lnTo>
                  <a:pt x="119" y="934"/>
                </a:lnTo>
                <a:lnTo>
                  <a:pt x="111" y="928"/>
                </a:lnTo>
                <a:lnTo>
                  <a:pt x="143" y="944"/>
                </a:lnTo>
                <a:lnTo>
                  <a:pt x="132" y="941"/>
                </a:lnTo>
                <a:lnTo>
                  <a:pt x="253" y="859"/>
                </a:lnTo>
                <a:lnTo>
                  <a:pt x="252" y="868"/>
                </a:lnTo>
                <a:lnTo>
                  <a:pt x="251" y="839"/>
                </a:lnTo>
                <a:lnTo>
                  <a:pt x="253" y="849"/>
                </a:lnTo>
                <a:cubicBezTo>
                  <a:pt x="258" y="877"/>
                  <a:pt x="251" y="906"/>
                  <a:pt x="233" y="928"/>
                </a:cubicBezTo>
                <a:cubicBezTo>
                  <a:pt x="214" y="951"/>
                  <a:pt x="187" y="963"/>
                  <a:pt x="158" y="963"/>
                </a:cubicBezTo>
                <a:lnTo>
                  <a:pt x="156" y="963"/>
                </a:lnTo>
                <a:cubicBezTo>
                  <a:pt x="111" y="963"/>
                  <a:pt x="71" y="931"/>
                  <a:pt x="62" y="886"/>
                </a:cubicBezTo>
                <a:cubicBezTo>
                  <a:pt x="53" y="841"/>
                  <a:pt x="77" y="796"/>
                  <a:pt x="120" y="779"/>
                </a:cubicBezTo>
                <a:lnTo>
                  <a:pt x="132" y="774"/>
                </a:lnTo>
                <a:lnTo>
                  <a:pt x="132" y="774"/>
                </a:lnTo>
                <a:lnTo>
                  <a:pt x="124" y="778"/>
                </a:lnTo>
                <a:lnTo>
                  <a:pt x="177" y="953"/>
                </a:lnTo>
                <a:lnTo>
                  <a:pt x="174" y="953"/>
                </a:lnTo>
                <a:lnTo>
                  <a:pt x="167" y="953"/>
                </a:lnTo>
                <a:lnTo>
                  <a:pt x="160" y="953"/>
                </a:lnTo>
                <a:lnTo>
                  <a:pt x="157" y="953"/>
                </a:lnTo>
                <a:lnTo>
                  <a:pt x="181" y="764"/>
                </a:lnTo>
                <a:lnTo>
                  <a:pt x="185" y="765"/>
                </a:lnTo>
                <a:lnTo>
                  <a:pt x="182" y="764"/>
                </a:lnTo>
                <a:lnTo>
                  <a:pt x="168" y="763"/>
                </a:lnTo>
                <a:lnTo>
                  <a:pt x="176" y="763"/>
                </a:lnTo>
                <a:lnTo>
                  <a:pt x="123" y="780"/>
                </a:lnTo>
                <a:lnTo>
                  <a:pt x="126" y="778"/>
                </a:lnTo>
                <a:lnTo>
                  <a:pt x="112" y="925"/>
                </a:lnTo>
                <a:lnTo>
                  <a:pt x="108" y="921"/>
                </a:lnTo>
                <a:lnTo>
                  <a:pt x="104" y="919"/>
                </a:lnTo>
                <a:lnTo>
                  <a:pt x="117" y="928"/>
                </a:lnTo>
                <a:lnTo>
                  <a:pt x="109" y="923"/>
                </a:lnTo>
                <a:cubicBezTo>
                  <a:pt x="102" y="919"/>
                  <a:pt x="97" y="914"/>
                  <a:pt x="92" y="909"/>
                </a:cubicBezTo>
                <a:lnTo>
                  <a:pt x="89" y="906"/>
                </a:lnTo>
                <a:cubicBezTo>
                  <a:pt x="53" y="871"/>
                  <a:pt x="51" y="814"/>
                  <a:pt x="84" y="776"/>
                </a:cubicBezTo>
                <a:cubicBezTo>
                  <a:pt x="117" y="738"/>
                  <a:pt x="174" y="731"/>
                  <a:pt x="214" y="762"/>
                </a:cubicBezTo>
                <a:lnTo>
                  <a:pt x="218" y="765"/>
                </a:lnTo>
                <a:lnTo>
                  <a:pt x="219" y="765"/>
                </a:lnTo>
                <a:cubicBezTo>
                  <a:pt x="226" y="769"/>
                  <a:pt x="231" y="773"/>
                  <a:pt x="236" y="779"/>
                </a:cubicBezTo>
                <a:lnTo>
                  <a:pt x="243" y="786"/>
                </a:lnTo>
                <a:lnTo>
                  <a:pt x="247" y="790"/>
                </a:lnTo>
                <a:cubicBezTo>
                  <a:pt x="268" y="810"/>
                  <a:pt x="278" y="838"/>
                  <a:pt x="275" y="867"/>
                </a:cubicBezTo>
                <a:cubicBezTo>
                  <a:pt x="272" y="896"/>
                  <a:pt x="257" y="921"/>
                  <a:pt x="233" y="937"/>
                </a:cubicBezTo>
                <a:lnTo>
                  <a:pt x="230" y="939"/>
                </a:lnTo>
                <a:cubicBezTo>
                  <a:pt x="210" y="952"/>
                  <a:pt x="186" y="958"/>
                  <a:pt x="163" y="955"/>
                </a:cubicBezTo>
                <a:lnTo>
                  <a:pt x="156" y="954"/>
                </a:lnTo>
                <a:lnTo>
                  <a:pt x="149" y="953"/>
                </a:lnTo>
                <a:lnTo>
                  <a:pt x="162" y="953"/>
                </a:lnTo>
                <a:lnTo>
                  <a:pt x="159" y="953"/>
                </a:lnTo>
                <a:lnTo>
                  <a:pt x="239" y="804"/>
                </a:lnTo>
                <a:lnTo>
                  <a:pt x="241" y="807"/>
                </a:lnTo>
                <a:lnTo>
                  <a:pt x="215" y="781"/>
                </a:lnTo>
                <a:lnTo>
                  <a:pt x="221" y="785"/>
                </a:lnTo>
                <a:lnTo>
                  <a:pt x="216" y="782"/>
                </a:lnTo>
                <a:lnTo>
                  <a:pt x="173" y="771"/>
                </a:lnTo>
                <a:lnTo>
                  <a:pt x="176" y="771"/>
                </a:lnTo>
                <a:lnTo>
                  <a:pt x="100" y="925"/>
                </a:lnTo>
                <a:lnTo>
                  <a:pt x="97" y="921"/>
                </a:lnTo>
                <a:lnTo>
                  <a:pt x="111" y="936"/>
                </a:lnTo>
                <a:lnTo>
                  <a:pt x="104" y="930"/>
                </a:lnTo>
                <a:lnTo>
                  <a:pt x="93" y="919"/>
                </a:lnTo>
                <a:lnTo>
                  <a:pt x="90" y="916"/>
                </a:lnTo>
                <a:cubicBezTo>
                  <a:pt x="52" y="879"/>
                  <a:pt x="52" y="818"/>
                  <a:pt x="90" y="781"/>
                </a:cubicBezTo>
                <a:cubicBezTo>
                  <a:pt x="127" y="743"/>
                  <a:pt x="188" y="743"/>
                  <a:pt x="225" y="781"/>
                </a:cubicBezTo>
                <a:lnTo>
                  <a:pt x="228" y="784"/>
                </a:lnTo>
                <a:lnTo>
                  <a:pt x="232" y="786"/>
                </a:lnTo>
                <a:lnTo>
                  <a:pt x="234" y="788"/>
                </a:lnTo>
                <a:cubicBezTo>
                  <a:pt x="238" y="790"/>
                  <a:pt x="241" y="793"/>
                  <a:pt x="244" y="797"/>
                </a:cubicBezTo>
                <a:lnTo>
                  <a:pt x="247" y="800"/>
                </a:lnTo>
                <a:cubicBezTo>
                  <a:pt x="282" y="834"/>
                  <a:pt x="285" y="890"/>
                  <a:pt x="254" y="928"/>
                </a:cubicBezTo>
                <a:cubicBezTo>
                  <a:pt x="222" y="966"/>
                  <a:pt x="167" y="975"/>
                  <a:pt x="126" y="947"/>
                </a:cubicBezTo>
                <a:lnTo>
                  <a:pt x="123" y="945"/>
                </a:lnTo>
                <a:lnTo>
                  <a:pt x="107" y="932"/>
                </a:lnTo>
                <a:lnTo>
                  <a:pt x="94" y="922"/>
                </a:lnTo>
                <a:cubicBezTo>
                  <a:pt x="70" y="901"/>
                  <a:pt x="58" y="870"/>
                  <a:pt x="61" y="839"/>
                </a:cubicBezTo>
                <a:lnTo>
                  <a:pt x="62" y="829"/>
                </a:lnTo>
                <a:cubicBezTo>
                  <a:pt x="67" y="783"/>
                  <a:pt x="104" y="746"/>
                  <a:pt x="150" y="743"/>
                </a:cubicBezTo>
                <a:lnTo>
                  <a:pt x="163" y="742"/>
                </a:lnTo>
                <a:lnTo>
                  <a:pt x="176" y="741"/>
                </a:lnTo>
                <a:cubicBezTo>
                  <a:pt x="187" y="741"/>
                  <a:pt x="197" y="743"/>
                  <a:pt x="207" y="746"/>
                </a:cubicBezTo>
                <a:lnTo>
                  <a:pt x="210" y="747"/>
                </a:lnTo>
                <a:cubicBezTo>
                  <a:pt x="245" y="759"/>
                  <a:pt x="270" y="789"/>
                  <a:pt x="275" y="826"/>
                </a:cubicBezTo>
                <a:cubicBezTo>
                  <a:pt x="279" y="862"/>
                  <a:pt x="263" y="898"/>
                  <a:pt x="233" y="918"/>
                </a:cubicBezTo>
                <a:lnTo>
                  <a:pt x="230" y="920"/>
                </a:lnTo>
                <a:lnTo>
                  <a:pt x="211" y="930"/>
                </a:lnTo>
                <a:lnTo>
                  <a:pt x="194" y="937"/>
                </a:lnTo>
                <a:lnTo>
                  <a:pt x="180" y="942"/>
                </a:lnTo>
                <a:cubicBezTo>
                  <a:pt x="130" y="954"/>
                  <a:pt x="79" y="925"/>
                  <a:pt x="64" y="875"/>
                </a:cubicBezTo>
                <a:cubicBezTo>
                  <a:pt x="50" y="826"/>
                  <a:pt x="77" y="774"/>
                  <a:pt x="126" y="757"/>
                </a:cubicBezTo>
                <a:lnTo>
                  <a:pt x="129" y="756"/>
                </a:lnTo>
                <a:lnTo>
                  <a:pt x="140" y="753"/>
                </a:lnTo>
                <a:lnTo>
                  <a:pt x="119" y="762"/>
                </a:lnTo>
                <a:lnTo>
                  <a:pt x="126" y="758"/>
                </a:lnTo>
                <a:lnTo>
                  <a:pt x="106" y="774"/>
                </a:lnTo>
                <a:lnTo>
                  <a:pt x="109" y="771"/>
                </a:lnTo>
                <a:lnTo>
                  <a:pt x="109" y="906"/>
                </a:lnTo>
                <a:lnTo>
                  <a:pt x="106" y="903"/>
                </a:lnTo>
                <a:lnTo>
                  <a:pt x="136" y="924"/>
                </a:lnTo>
                <a:lnTo>
                  <a:pt x="129" y="921"/>
                </a:lnTo>
                <a:lnTo>
                  <a:pt x="133" y="923"/>
                </a:lnTo>
                <a:lnTo>
                  <a:pt x="126" y="921"/>
                </a:lnTo>
                <a:cubicBezTo>
                  <a:pt x="76" y="904"/>
                  <a:pt x="49" y="849"/>
                  <a:pt x="65" y="799"/>
                </a:cubicBezTo>
                <a:cubicBezTo>
                  <a:pt x="82" y="749"/>
                  <a:pt x="137" y="722"/>
                  <a:pt x="187" y="738"/>
                </a:cubicBezTo>
                <a:lnTo>
                  <a:pt x="190" y="739"/>
                </a:lnTo>
                <a:lnTo>
                  <a:pt x="191" y="739"/>
                </a:lnTo>
                <a:cubicBezTo>
                  <a:pt x="196" y="741"/>
                  <a:pt x="201" y="742"/>
                  <a:pt x="205" y="744"/>
                </a:cubicBezTo>
                <a:lnTo>
                  <a:pt x="212" y="747"/>
                </a:lnTo>
                <a:cubicBezTo>
                  <a:pt x="224" y="752"/>
                  <a:pt x="234" y="759"/>
                  <a:pt x="242" y="768"/>
                </a:cubicBezTo>
                <a:lnTo>
                  <a:pt x="245" y="771"/>
                </a:lnTo>
                <a:cubicBezTo>
                  <a:pt x="283" y="808"/>
                  <a:pt x="283" y="869"/>
                  <a:pt x="245" y="906"/>
                </a:cubicBezTo>
                <a:lnTo>
                  <a:pt x="242" y="909"/>
                </a:lnTo>
                <a:cubicBezTo>
                  <a:pt x="236" y="915"/>
                  <a:pt x="230" y="921"/>
                  <a:pt x="222" y="925"/>
                </a:cubicBezTo>
                <a:lnTo>
                  <a:pt x="215" y="929"/>
                </a:lnTo>
                <a:cubicBezTo>
                  <a:pt x="207" y="933"/>
                  <a:pt x="199" y="936"/>
                  <a:pt x="191" y="939"/>
                </a:cubicBezTo>
                <a:lnTo>
                  <a:pt x="183" y="941"/>
                </a:lnTo>
                <a:lnTo>
                  <a:pt x="187" y="940"/>
                </a:lnTo>
                <a:lnTo>
                  <a:pt x="133" y="755"/>
                </a:lnTo>
                <a:lnTo>
                  <a:pt x="137" y="754"/>
                </a:lnTo>
                <a:lnTo>
                  <a:pt x="145" y="752"/>
                </a:lnTo>
                <a:lnTo>
                  <a:pt x="126" y="760"/>
                </a:lnTo>
                <a:lnTo>
                  <a:pt x="134" y="756"/>
                </a:lnTo>
                <a:lnTo>
                  <a:pt x="109" y="774"/>
                </a:lnTo>
                <a:lnTo>
                  <a:pt x="112" y="771"/>
                </a:lnTo>
                <a:lnTo>
                  <a:pt x="112" y="906"/>
                </a:lnTo>
                <a:lnTo>
                  <a:pt x="109" y="903"/>
                </a:lnTo>
                <a:lnTo>
                  <a:pt x="134" y="921"/>
                </a:lnTo>
                <a:lnTo>
                  <a:pt x="128" y="918"/>
                </a:lnTo>
                <a:lnTo>
                  <a:pt x="149" y="926"/>
                </a:lnTo>
                <a:lnTo>
                  <a:pt x="136" y="923"/>
                </a:lnTo>
                <a:lnTo>
                  <a:pt x="249" y="857"/>
                </a:lnTo>
                <a:lnTo>
                  <a:pt x="246" y="867"/>
                </a:lnTo>
                <a:lnTo>
                  <a:pt x="249" y="824"/>
                </a:lnTo>
                <a:lnTo>
                  <a:pt x="250" y="830"/>
                </a:lnTo>
                <a:lnTo>
                  <a:pt x="235" y="792"/>
                </a:lnTo>
                <a:lnTo>
                  <a:pt x="237" y="795"/>
                </a:lnTo>
                <a:lnTo>
                  <a:pt x="108" y="766"/>
                </a:lnTo>
                <a:lnTo>
                  <a:pt x="113" y="763"/>
                </a:lnTo>
                <a:lnTo>
                  <a:pt x="100" y="773"/>
                </a:lnTo>
                <a:lnTo>
                  <a:pt x="107" y="767"/>
                </a:lnTo>
                <a:lnTo>
                  <a:pt x="97" y="777"/>
                </a:lnTo>
                <a:lnTo>
                  <a:pt x="103" y="770"/>
                </a:lnTo>
                <a:lnTo>
                  <a:pt x="111" y="762"/>
                </a:lnTo>
                <a:cubicBezTo>
                  <a:pt x="148" y="724"/>
                  <a:pt x="209" y="724"/>
                  <a:pt x="246" y="762"/>
                </a:cubicBezTo>
                <a:cubicBezTo>
                  <a:pt x="284" y="799"/>
                  <a:pt x="284" y="860"/>
                  <a:pt x="246" y="897"/>
                </a:cubicBezTo>
                <a:lnTo>
                  <a:pt x="243" y="900"/>
                </a:lnTo>
                <a:lnTo>
                  <a:pt x="231" y="911"/>
                </a:lnTo>
                <a:lnTo>
                  <a:pt x="224" y="917"/>
                </a:lnTo>
                <a:lnTo>
                  <a:pt x="238" y="902"/>
                </a:lnTo>
                <a:lnTo>
                  <a:pt x="235" y="906"/>
                </a:lnTo>
                <a:lnTo>
                  <a:pt x="158" y="752"/>
                </a:lnTo>
                <a:lnTo>
                  <a:pt x="161" y="752"/>
                </a:lnTo>
                <a:lnTo>
                  <a:pt x="128" y="759"/>
                </a:lnTo>
                <a:lnTo>
                  <a:pt x="136" y="756"/>
                </a:lnTo>
                <a:lnTo>
                  <a:pt x="144" y="753"/>
                </a:lnTo>
                <a:lnTo>
                  <a:pt x="101" y="785"/>
                </a:lnTo>
                <a:lnTo>
                  <a:pt x="104" y="781"/>
                </a:lnTo>
                <a:lnTo>
                  <a:pt x="138" y="924"/>
                </a:lnTo>
                <a:lnTo>
                  <a:pt x="134" y="922"/>
                </a:lnTo>
                <a:lnTo>
                  <a:pt x="132" y="922"/>
                </a:lnTo>
                <a:lnTo>
                  <a:pt x="129" y="922"/>
                </a:lnTo>
                <a:cubicBezTo>
                  <a:pt x="83" y="909"/>
                  <a:pt x="54" y="864"/>
                  <a:pt x="60" y="816"/>
                </a:cubicBezTo>
                <a:cubicBezTo>
                  <a:pt x="67" y="769"/>
                  <a:pt x="108" y="733"/>
                  <a:pt x="155" y="733"/>
                </a:cubicBezTo>
                <a:lnTo>
                  <a:pt x="157" y="733"/>
                </a:lnTo>
                <a:lnTo>
                  <a:pt x="161" y="733"/>
                </a:lnTo>
                <a:cubicBezTo>
                  <a:pt x="168" y="732"/>
                  <a:pt x="175" y="732"/>
                  <a:pt x="181" y="733"/>
                </a:cubicBezTo>
                <a:lnTo>
                  <a:pt x="189" y="734"/>
                </a:lnTo>
                <a:cubicBezTo>
                  <a:pt x="226" y="739"/>
                  <a:pt x="256" y="764"/>
                  <a:pt x="268" y="798"/>
                </a:cubicBezTo>
                <a:cubicBezTo>
                  <a:pt x="280" y="833"/>
                  <a:pt x="271" y="871"/>
                  <a:pt x="245" y="897"/>
                </a:cubicBezTo>
                <a:lnTo>
                  <a:pt x="242" y="900"/>
                </a:lnTo>
                <a:cubicBezTo>
                  <a:pt x="234" y="909"/>
                  <a:pt x="224" y="916"/>
                  <a:pt x="212" y="921"/>
                </a:cubicBezTo>
                <a:lnTo>
                  <a:pt x="205" y="924"/>
                </a:lnTo>
                <a:lnTo>
                  <a:pt x="198" y="927"/>
                </a:lnTo>
                <a:cubicBezTo>
                  <a:pt x="186" y="932"/>
                  <a:pt x="173" y="934"/>
                  <a:pt x="160" y="934"/>
                </a:cubicBezTo>
                <a:lnTo>
                  <a:pt x="157" y="934"/>
                </a:lnTo>
                <a:cubicBezTo>
                  <a:pt x="116" y="934"/>
                  <a:pt x="79" y="908"/>
                  <a:pt x="66" y="869"/>
                </a:cubicBezTo>
                <a:cubicBezTo>
                  <a:pt x="53" y="830"/>
                  <a:pt x="67" y="786"/>
                  <a:pt x="100" y="762"/>
                </a:cubicBezTo>
                <a:lnTo>
                  <a:pt x="104" y="759"/>
                </a:lnTo>
                <a:lnTo>
                  <a:pt x="106" y="757"/>
                </a:lnTo>
                <a:lnTo>
                  <a:pt x="113" y="751"/>
                </a:lnTo>
                <a:lnTo>
                  <a:pt x="99" y="766"/>
                </a:lnTo>
                <a:lnTo>
                  <a:pt x="102" y="762"/>
                </a:lnTo>
                <a:lnTo>
                  <a:pt x="209" y="911"/>
                </a:lnTo>
                <a:lnTo>
                  <a:pt x="206" y="912"/>
                </a:lnTo>
                <a:lnTo>
                  <a:pt x="223" y="904"/>
                </a:lnTo>
                <a:lnTo>
                  <a:pt x="216" y="908"/>
                </a:lnTo>
                <a:lnTo>
                  <a:pt x="205" y="913"/>
                </a:lnTo>
                <a:lnTo>
                  <a:pt x="201" y="915"/>
                </a:lnTo>
                <a:cubicBezTo>
                  <a:pt x="156" y="938"/>
                  <a:pt x="101" y="922"/>
                  <a:pt x="75" y="878"/>
                </a:cubicBezTo>
                <a:cubicBezTo>
                  <a:pt x="50" y="834"/>
                  <a:pt x="63" y="778"/>
                  <a:pt x="105" y="750"/>
                </a:cubicBezTo>
                <a:lnTo>
                  <a:pt x="108" y="748"/>
                </a:lnTo>
                <a:cubicBezTo>
                  <a:pt x="113" y="744"/>
                  <a:pt x="118" y="742"/>
                  <a:pt x="124" y="739"/>
                </a:cubicBezTo>
                <a:lnTo>
                  <a:pt x="131" y="736"/>
                </a:lnTo>
                <a:lnTo>
                  <a:pt x="115" y="745"/>
                </a:lnTo>
                <a:lnTo>
                  <a:pt x="121" y="741"/>
                </a:lnTo>
                <a:cubicBezTo>
                  <a:pt x="128" y="736"/>
                  <a:pt x="136" y="732"/>
                  <a:pt x="144" y="729"/>
                </a:cubicBezTo>
                <a:lnTo>
                  <a:pt x="147" y="728"/>
                </a:lnTo>
                <a:cubicBezTo>
                  <a:pt x="187" y="715"/>
                  <a:pt x="232" y="730"/>
                  <a:pt x="256" y="765"/>
                </a:cubicBezTo>
                <a:cubicBezTo>
                  <a:pt x="281" y="799"/>
                  <a:pt x="279" y="846"/>
                  <a:pt x="252" y="879"/>
                </a:cubicBezTo>
                <a:lnTo>
                  <a:pt x="244" y="889"/>
                </a:lnTo>
                <a:cubicBezTo>
                  <a:pt x="239" y="896"/>
                  <a:pt x="234" y="901"/>
                  <a:pt x="227" y="906"/>
                </a:cubicBezTo>
                <a:lnTo>
                  <a:pt x="215" y="915"/>
                </a:lnTo>
                <a:cubicBezTo>
                  <a:pt x="173" y="947"/>
                  <a:pt x="112" y="938"/>
                  <a:pt x="81" y="896"/>
                </a:cubicBezTo>
                <a:lnTo>
                  <a:pt x="78" y="892"/>
                </a:lnTo>
                <a:cubicBezTo>
                  <a:pt x="58" y="865"/>
                  <a:pt x="53" y="830"/>
                  <a:pt x="65" y="799"/>
                </a:cubicBezTo>
                <a:lnTo>
                  <a:pt x="67" y="794"/>
                </a:lnTo>
                <a:cubicBezTo>
                  <a:pt x="87" y="745"/>
                  <a:pt x="142" y="721"/>
                  <a:pt x="191" y="740"/>
                </a:cubicBezTo>
                <a:lnTo>
                  <a:pt x="204" y="745"/>
                </a:lnTo>
                <a:lnTo>
                  <a:pt x="214" y="749"/>
                </a:lnTo>
                <a:lnTo>
                  <a:pt x="210" y="747"/>
                </a:lnTo>
                <a:cubicBezTo>
                  <a:pt x="260" y="764"/>
                  <a:pt x="287" y="819"/>
                  <a:pt x="271" y="869"/>
                </a:cubicBezTo>
                <a:cubicBezTo>
                  <a:pt x="254" y="919"/>
                  <a:pt x="199" y="946"/>
                  <a:pt x="149" y="930"/>
                </a:cubicBezTo>
                <a:lnTo>
                  <a:pt x="146" y="929"/>
                </a:lnTo>
                <a:lnTo>
                  <a:pt x="145" y="929"/>
                </a:lnTo>
                <a:lnTo>
                  <a:pt x="127" y="922"/>
                </a:lnTo>
                <a:cubicBezTo>
                  <a:pt x="118" y="919"/>
                  <a:pt x="110" y="915"/>
                  <a:pt x="103" y="909"/>
                </a:cubicBezTo>
                <a:lnTo>
                  <a:pt x="99" y="906"/>
                </a:lnTo>
                <a:cubicBezTo>
                  <a:pt x="77" y="890"/>
                  <a:pt x="63" y="864"/>
                  <a:pt x="61" y="836"/>
                </a:cubicBezTo>
                <a:cubicBezTo>
                  <a:pt x="59" y="809"/>
                  <a:pt x="69" y="781"/>
                  <a:pt x="89" y="762"/>
                </a:cubicBezTo>
                <a:lnTo>
                  <a:pt x="92" y="759"/>
                </a:lnTo>
                <a:cubicBezTo>
                  <a:pt x="103" y="747"/>
                  <a:pt x="117" y="739"/>
                  <a:pt x="133" y="734"/>
                </a:cubicBezTo>
                <a:lnTo>
                  <a:pt x="140" y="732"/>
                </a:lnTo>
                <a:lnTo>
                  <a:pt x="124" y="739"/>
                </a:lnTo>
                <a:lnTo>
                  <a:pt x="130" y="736"/>
                </a:lnTo>
                <a:lnTo>
                  <a:pt x="122" y="740"/>
                </a:lnTo>
                <a:lnTo>
                  <a:pt x="133" y="905"/>
                </a:lnTo>
                <a:lnTo>
                  <a:pt x="131" y="904"/>
                </a:lnTo>
                <a:lnTo>
                  <a:pt x="173" y="914"/>
                </a:lnTo>
                <a:lnTo>
                  <a:pt x="167" y="914"/>
                </a:lnTo>
                <a:lnTo>
                  <a:pt x="161" y="914"/>
                </a:lnTo>
                <a:lnTo>
                  <a:pt x="192" y="910"/>
                </a:lnTo>
                <a:lnTo>
                  <a:pt x="189" y="911"/>
                </a:lnTo>
                <a:lnTo>
                  <a:pt x="212" y="740"/>
                </a:lnTo>
                <a:lnTo>
                  <a:pt x="215" y="742"/>
                </a:lnTo>
                <a:lnTo>
                  <a:pt x="199" y="733"/>
                </a:lnTo>
                <a:lnTo>
                  <a:pt x="206" y="736"/>
                </a:lnTo>
                <a:lnTo>
                  <a:pt x="217" y="742"/>
                </a:lnTo>
                <a:lnTo>
                  <a:pt x="231" y="750"/>
                </a:lnTo>
                <a:cubicBezTo>
                  <a:pt x="261" y="770"/>
                  <a:pt x="277" y="806"/>
                  <a:pt x="273" y="842"/>
                </a:cubicBezTo>
                <a:cubicBezTo>
                  <a:pt x="268" y="879"/>
                  <a:pt x="243" y="909"/>
                  <a:pt x="208" y="921"/>
                </a:cubicBezTo>
                <a:lnTo>
                  <a:pt x="205" y="922"/>
                </a:lnTo>
                <a:cubicBezTo>
                  <a:pt x="195" y="925"/>
                  <a:pt x="185" y="926"/>
                  <a:pt x="174" y="926"/>
                </a:cubicBezTo>
                <a:lnTo>
                  <a:pt x="167" y="926"/>
                </a:lnTo>
                <a:cubicBezTo>
                  <a:pt x="163" y="926"/>
                  <a:pt x="158" y="926"/>
                  <a:pt x="154" y="926"/>
                </a:cubicBezTo>
                <a:lnTo>
                  <a:pt x="147" y="925"/>
                </a:lnTo>
                <a:lnTo>
                  <a:pt x="160" y="925"/>
                </a:lnTo>
                <a:lnTo>
                  <a:pt x="157" y="925"/>
                </a:lnTo>
                <a:cubicBezTo>
                  <a:pt x="104" y="925"/>
                  <a:pt x="61" y="882"/>
                  <a:pt x="61" y="829"/>
                </a:cubicBezTo>
                <a:cubicBezTo>
                  <a:pt x="61" y="776"/>
                  <a:pt x="104" y="733"/>
                  <a:pt x="157" y="733"/>
                </a:cubicBezTo>
                <a:lnTo>
                  <a:pt x="160" y="733"/>
                </a:lnTo>
                <a:cubicBezTo>
                  <a:pt x="166" y="733"/>
                  <a:pt x="171" y="734"/>
                  <a:pt x="176" y="735"/>
                </a:cubicBezTo>
                <a:lnTo>
                  <a:pt x="182" y="736"/>
                </a:lnTo>
                <a:lnTo>
                  <a:pt x="166" y="734"/>
                </a:lnTo>
                <a:lnTo>
                  <a:pt x="173" y="734"/>
                </a:lnTo>
                <a:lnTo>
                  <a:pt x="143" y="739"/>
                </a:lnTo>
                <a:lnTo>
                  <a:pt x="146" y="738"/>
                </a:lnTo>
                <a:lnTo>
                  <a:pt x="123" y="909"/>
                </a:lnTo>
                <a:lnTo>
                  <a:pt x="120" y="907"/>
                </a:lnTo>
                <a:lnTo>
                  <a:pt x="136" y="916"/>
                </a:lnTo>
                <a:lnTo>
                  <a:pt x="129" y="913"/>
                </a:lnTo>
                <a:lnTo>
                  <a:pt x="118" y="907"/>
                </a:lnTo>
                <a:lnTo>
                  <a:pt x="104" y="899"/>
                </a:lnTo>
                <a:cubicBezTo>
                  <a:pt x="69" y="876"/>
                  <a:pt x="53" y="832"/>
                  <a:pt x="66" y="792"/>
                </a:cubicBezTo>
                <a:cubicBezTo>
                  <a:pt x="78" y="751"/>
                  <a:pt x="115" y="723"/>
                  <a:pt x="157" y="723"/>
                </a:cubicBezTo>
                <a:lnTo>
                  <a:pt x="160" y="723"/>
                </a:lnTo>
                <a:lnTo>
                  <a:pt x="168" y="723"/>
                </a:lnTo>
                <a:cubicBezTo>
                  <a:pt x="173" y="723"/>
                  <a:pt x="178" y="724"/>
                  <a:pt x="182" y="724"/>
                </a:cubicBezTo>
                <a:lnTo>
                  <a:pt x="189" y="725"/>
                </a:lnTo>
                <a:lnTo>
                  <a:pt x="145" y="729"/>
                </a:lnTo>
                <a:lnTo>
                  <a:pt x="148" y="728"/>
                </a:lnTo>
                <a:lnTo>
                  <a:pt x="125" y="899"/>
                </a:lnTo>
                <a:lnTo>
                  <a:pt x="122" y="897"/>
                </a:lnTo>
                <a:lnTo>
                  <a:pt x="149" y="910"/>
                </a:lnTo>
                <a:lnTo>
                  <a:pt x="142" y="908"/>
                </a:lnTo>
                <a:lnTo>
                  <a:pt x="127" y="902"/>
                </a:lnTo>
                <a:cubicBezTo>
                  <a:pt x="120" y="900"/>
                  <a:pt x="113" y="896"/>
                  <a:pt x="107" y="892"/>
                </a:cubicBezTo>
                <a:lnTo>
                  <a:pt x="104" y="890"/>
                </a:lnTo>
                <a:cubicBezTo>
                  <a:pt x="74" y="870"/>
                  <a:pt x="57" y="834"/>
                  <a:pt x="62" y="798"/>
                </a:cubicBezTo>
                <a:cubicBezTo>
                  <a:pt x="67" y="761"/>
                  <a:pt x="92" y="731"/>
                  <a:pt x="127" y="719"/>
                </a:cubicBezTo>
                <a:lnTo>
                  <a:pt x="130" y="718"/>
                </a:lnTo>
                <a:cubicBezTo>
                  <a:pt x="140" y="715"/>
                  <a:pt x="150" y="713"/>
                  <a:pt x="160" y="713"/>
                </a:cubicBezTo>
                <a:lnTo>
                  <a:pt x="167" y="713"/>
                </a:lnTo>
                <a:cubicBezTo>
                  <a:pt x="172" y="713"/>
                  <a:pt x="177" y="714"/>
                  <a:pt x="181" y="714"/>
                </a:cubicBezTo>
                <a:lnTo>
                  <a:pt x="188" y="715"/>
                </a:lnTo>
                <a:lnTo>
                  <a:pt x="174" y="714"/>
                </a:lnTo>
                <a:lnTo>
                  <a:pt x="177" y="714"/>
                </a:lnTo>
                <a:cubicBezTo>
                  <a:pt x="230" y="714"/>
                  <a:pt x="273" y="757"/>
                  <a:pt x="273" y="810"/>
                </a:cubicBezTo>
                <a:cubicBezTo>
                  <a:pt x="273" y="863"/>
                  <a:pt x="230" y="906"/>
                  <a:pt x="177" y="906"/>
                </a:cubicBezTo>
                <a:lnTo>
                  <a:pt x="174" y="906"/>
                </a:lnTo>
                <a:lnTo>
                  <a:pt x="188" y="906"/>
                </a:lnTo>
                <a:lnTo>
                  <a:pt x="181" y="907"/>
                </a:lnTo>
                <a:cubicBezTo>
                  <a:pt x="177" y="907"/>
                  <a:pt x="172" y="907"/>
                  <a:pt x="167" y="907"/>
                </a:cubicBezTo>
                <a:lnTo>
                  <a:pt x="159" y="907"/>
                </a:lnTo>
                <a:cubicBezTo>
                  <a:pt x="149" y="907"/>
                  <a:pt x="139" y="906"/>
                  <a:pt x="129" y="903"/>
                </a:cubicBezTo>
                <a:lnTo>
                  <a:pt x="126" y="902"/>
                </a:lnTo>
                <a:cubicBezTo>
                  <a:pt x="98" y="892"/>
                  <a:pt x="77" y="871"/>
                  <a:pt x="66" y="844"/>
                </a:cubicBezTo>
                <a:cubicBezTo>
                  <a:pt x="56" y="816"/>
                  <a:pt x="59" y="786"/>
                  <a:pt x="74" y="761"/>
                </a:cubicBezTo>
                <a:lnTo>
                  <a:pt x="77" y="756"/>
                </a:lnTo>
                <a:cubicBezTo>
                  <a:pt x="84" y="745"/>
                  <a:pt x="92" y="736"/>
                  <a:pt x="102" y="729"/>
                </a:cubicBezTo>
                <a:lnTo>
                  <a:pt x="110" y="723"/>
                </a:lnTo>
                <a:lnTo>
                  <a:pt x="112" y="721"/>
                </a:lnTo>
                <a:lnTo>
                  <a:pt x="124" y="712"/>
                </a:lnTo>
                <a:cubicBezTo>
                  <a:pt x="162" y="687"/>
                  <a:pt x="211" y="691"/>
                  <a:pt x="244" y="722"/>
                </a:cubicBezTo>
                <a:cubicBezTo>
                  <a:pt x="276" y="753"/>
                  <a:pt x="283" y="802"/>
                  <a:pt x="260" y="841"/>
                </a:cubicBezTo>
                <a:lnTo>
                  <a:pt x="257" y="846"/>
                </a:lnTo>
                <a:lnTo>
                  <a:pt x="253" y="852"/>
                </a:lnTo>
                <a:cubicBezTo>
                  <a:pt x="251" y="856"/>
                  <a:pt x="248" y="861"/>
                  <a:pt x="245" y="864"/>
                </a:cubicBezTo>
                <a:lnTo>
                  <a:pt x="238" y="873"/>
                </a:lnTo>
                <a:lnTo>
                  <a:pt x="225" y="887"/>
                </a:lnTo>
                <a:cubicBezTo>
                  <a:pt x="204" y="909"/>
                  <a:pt x="173" y="919"/>
                  <a:pt x="142" y="914"/>
                </a:cubicBezTo>
                <a:cubicBezTo>
                  <a:pt x="112" y="909"/>
                  <a:pt x="85" y="890"/>
                  <a:pt x="72" y="862"/>
                </a:cubicBezTo>
                <a:lnTo>
                  <a:pt x="71" y="860"/>
                </a:lnTo>
                <a:cubicBezTo>
                  <a:pt x="64" y="847"/>
                  <a:pt x="60" y="832"/>
                  <a:pt x="60" y="817"/>
                </a:cubicBezTo>
                <a:lnTo>
                  <a:pt x="60" y="811"/>
                </a:lnTo>
                <a:cubicBezTo>
                  <a:pt x="60" y="807"/>
                  <a:pt x="61" y="802"/>
                  <a:pt x="61" y="798"/>
                </a:cubicBezTo>
                <a:lnTo>
                  <a:pt x="62" y="791"/>
                </a:lnTo>
                <a:lnTo>
                  <a:pt x="61" y="804"/>
                </a:lnTo>
                <a:lnTo>
                  <a:pt x="61" y="800"/>
                </a:lnTo>
                <a:cubicBezTo>
                  <a:pt x="61" y="747"/>
                  <a:pt x="104" y="704"/>
                  <a:pt x="157" y="704"/>
                </a:cubicBezTo>
                <a:cubicBezTo>
                  <a:pt x="210" y="704"/>
                  <a:pt x="253" y="747"/>
                  <a:pt x="253" y="800"/>
                </a:cubicBezTo>
                <a:lnTo>
                  <a:pt x="253" y="803"/>
                </a:lnTo>
                <a:lnTo>
                  <a:pt x="253" y="810"/>
                </a:lnTo>
                <a:lnTo>
                  <a:pt x="252" y="830"/>
                </a:lnTo>
                <a:lnTo>
                  <a:pt x="252" y="810"/>
                </a:lnTo>
                <a:lnTo>
                  <a:pt x="253" y="818"/>
                </a:lnTo>
                <a:lnTo>
                  <a:pt x="157" y="733"/>
                </a:lnTo>
                <a:lnTo>
                  <a:pt x="162" y="733"/>
                </a:lnTo>
                <a:lnTo>
                  <a:pt x="139" y="736"/>
                </a:lnTo>
                <a:lnTo>
                  <a:pt x="147" y="734"/>
                </a:lnTo>
                <a:lnTo>
                  <a:pt x="133" y="739"/>
                </a:lnTo>
                <a:lnTo>
                  <a:pt x="140" y="736"/>
                </a:lnTo>
                <a:lnTo>
                  <a:pt x="95" y="775"/>
                </a:lnTo>
                <a:lnTo>
                  <a:pt x="98" y="770"/>
                </a:lnTo>
                <a:lnTo>
                  <a:pt x="101" y="873"/>
                </a:lnTo>
                <a:lnTo>
                  <a:pt x="97" y="867"/>
                </a:lnTo>
                <a:lnTo>
                  <a:pt x="97" y="868"/>
                </a:lnTo>
                <a:lnTo>
                  <a:pt x="93" y="864"/>
                </a:lnTo>
                <a:lnTo>
                  <a:pt x="82" y="851"/>
                </a:lnTo>
                <a:cubicBezTo>
                  <a:pt x="58" y="823"/>
                  <a:pt x="54" y="783"/>
                  <a:pt x="70" y="750"/>
                </a:cubicBezTo>
                <a:cubicBezTo>
                  <a:pt x="86" y="717"/>
                  <a:pt x="120" y="695"/>
                  <a:pt x="156" y="695"/>
                </a:cubicBezTo>
                <a:lnTo>
                  <a:pt x="159" y="695"/>
                </a:lnTo>
                <a:cubicBezTo>
                  <a:pt x="168" y="695"/>
                  <a:pt x="177" y="697"/>
                  <a:pt x="186" y="699"/>
                </a:cubicBezTo>
                <a:lnTo>
                  <a:pt x="193" y="701"/>
                </a:lnTo>
                <a:cubicBezTo>
                  <a:pt x="200" y="703"/>
                  <a:pt x="207" y="706"/>
                  <a:pt x="214" y="710"/>
                </a:cubicBezTo>
                <a:lnTo>
                  <a:pt x="221" y="714"/>
                </a:lnTo>
                <a:cubicBezTo>
                  <a:pt x="229" y="718"/>
                  <a:pt x="235" y="724"/>
                  <a:pt x="241" y="730"/>
                </a:cubicBezTo>
                <a:lnTo>
                  <a:pt x="244" y="733"/>
                </a:lnTo>
                <a:cubicBezTo>
                  <a:pt x="282" y="770"/>
                  <a:pt x="282" y="831"/>
                  <a:pt x="244" y="868"/>
                </a:cubicBezTo>
                <a:lnTo>
                  <a:pt x="241" y="871"/>
                </a:lnTo>
                <a:cubicBezTo>
                  <a:pt x="237" y="876"/>
                  <a:pt x="232" y="880"/>
                  <a:pt x="227" y="883"/>
                </a:cubicBezTo>
                <a:lnTo>
                  <a:pt x="221" y="887"/>
                </a:lnTo>
                <a:cubicBezTo>
                  <a:pt x="214" y="892"/>
                  <a:pt x="206" y="896"/>
                  <a:pt x="198" y="899"/>
                </a:cubicBezTo>
                <a:lnTo>
                  <a:pt x="192" y="901"/>
                </a:lnTo>
                <a:lnTo>
                  <a:pt x="189" y="902"/>
                </a:lnTo>
                <a:cubicBezTo>
                  <a:pt x="143" y="917"/>
                  <a:pt x="93" y="896"/>
                  <a:pt x="72" y="853"/>
                </a:cubicBezTo>
                <a:cubicBezTo>
                  <a:pt x="51" y="809"/>
                  <a:pt x="65" y="757"/>
                  <a:pt x="105" y="731"/>
                </a:cubicBezTo>
                <a:lnTo>
                  <a:pt x="108" y="729"/>
                </a:lnTo>
                <a:cubicBezTo>
                  <a:pt x="114" y="725"/>
                  <a:pt x="121" y="721"/>
                  <a:pt x="128" y="719"/>
                </a:cubicBezTo>
                <a:lnTo>
                  <a:pt x="136" y="716"/>
                </a:lnTo>
                <a:lnTo>
                  <a:pt x="139" y="714"/>
                </a:lnTo>
                <a:lnTo>
                  <a:pt x="123" y="723"/>
                </a:lnTo>
                <a:lnTo>
                  <a:pt x="126" y="721"/>
                </a:lnTo>
                <a:cubicBezTo>
                  <a:pt x="170" y="691"/>
                  <a:pt x="230" y="703"/>
                  <a:pt x="259" y="747"/>
                </a:cubicBezTo>
                <a:cubicBezTo>
                  <a:pt x="289" y="791"/>
                  <a:pt x="277" y="851"/>
                  <a:pt x="233" y="880"/>
                </a:cubicBezTo>
                <a:lnTo>
                  <a:pt x="230" y="882"/>
                </a:lnTo>
                <a:lnTo>
                  <a:pt x="213" y="891"/>
                </a:lnTo>
                <a:lnTo>
                  <a:pt x="195" y="899"/>
                </a:lnTo>
                <a:cubicBezTo>
                  <a:pt x="159" y="914"/>
                  <a:pt x="118" y="906"/>
                  <a:pt x="91" y="878"/>
                </a:cubicBezTo>
                <a:lnTo>
                  <a:pt x="88" y="875"/>
                </a:lnTo>
                <a:cubicBezTo>
                  <a:pt x="63" y="851"/>
                  <a:pt x="54" y="815"/>
                  <a:pt x="63" y="781"/>
                </a:cubicBezTo>
                <a:lnTo>
                  <a:pt x="65" y="774"/>
                </a:lnTo>
                <a:cubicBezTo>
                  <a:pt x="73" y="745"/>
                  <a:pt x="95" y="722"/>
                  <a:pt x="123" y="711"/>
                </a:cubicBezTo>
                <a:lnTo>
                  <a:pt x="136" y="706"/>
                </a:lnTo>
                <a:lnTo>
                  <a:pt x="146" y="702"/>
                </a:lnTo>
                <a:lnTo>
                  <a:pt x="123" y="714"/>
                </a:lnTo>
                <a:lnTo>
                  <a:pt x="126" y="712"/>
                </a:lnTo>
                <a:lnTo>
                  <a:pt x="149" y="883"/>
                </a:lnTo>
                <a:lnTo>
                  <a:pt x="146" y="882"/>
                </a:lnTo>
                <a:lnTo>
                  <a:pt x="192" y="885"/>
                </a:lnTo>
                <a:lnTo>
                  <a:pt x="186" y="886"/>
                </a:lnTo>
                <a:cubicBezTo>
                  <a:pt x="181" y="887"/>
                  <a:pt x="176" y="887"/>
                  <a:pt x="170" y="887"/>
                </a:cubicBezTo>
                <a:lnTo>
                  <a:pt x="158" y="887"/>
                </a:lnTo>
                <a:cubicBezTo>
                  <a:pt x="109" y="887"/>
                  <a:pt x="68" y="850"/>
                  <a:pt x="63" y="801"/>
                </a:cubicBezTo>
                <a:lnTo>
                  <a:pt x="62" y="791"/>
                </a:lnTo>
                <a:cubicBezTo>
                  <a:pt x="59" y="765"/>
                  <a:pt x="67" y="740"/>
                  <a:pt x="84" y="720"/>
                </a:cubicBezTo>
                <a:cubicBezTo>
                  <a:pt x="100" y="700"/>
                  <a:pt x="124" y="688"/>
                  <a:pt x="149" y="686"/>
                </a:cubicBezTo>
                <a:lnTo>
                  <a:pt x="161" y="685"/>
                </a:lnTo>
                <a:lnTo>
                  <a:pt x="175" y="684"/>
                </a:lnTo>
                <a:cubicBezTo>
                  <a:pt x="186" y="684"/>
                  <a:pt x="196" y="686"/>
                  <a:pt x="206" y="689"/>
                </a:cubicBezTo>
                <a:lnTo>
                  <a:pt x="209" y="690"/>
                </a:lnTo>
                <a:cubicBezTo>
                  <a:pt x="244" y="702"/>
                  <a:pt x="269" y="732"/>
                  <a:pt x="274" y="769"/>
                </a:cubicBezTo>
                <a:cubicBezTo>
                  <a:pt x="278" y="805"/>
                  <a:pt x="262" y="841"/>
                  <a:pt x="232" y="861"/>
                </a:cubicBezTo>
                <a:lnTo>
                  <a:pt x="229" y="863"/>
                </a:lnTo>
                <a:cubicBezTo>
                  <a:pt x="224" y="867"/>
                  <a:pt x="219" y="869"/>
                  <a:pt x="213" y="872"/>
                </a:cubicBezTo>
                <a:lnTo>
                  <a:pt x="206" y="875"/>
                </a:lnTo>
                <a:lnTo>
                  <a:pt x="199" y="878"/>
                </a:lnTo>
                <a:lnTo>
                  <a:pt x="215" y="869"/>
                </a:lnTo>
                <a:lnTo>
                  <a:pt x="212" y="871"/>
                </a:lnTo>
                <a:lnTo>
                  <a:pt x="189" y="700"/>
                </a:lnTo>
                <a:lnTo>
                  <a:pt x="192" y="701"/>
                </a:lnTo>
                <a:lnTo>
                  <a:pt x="161" y="696"/>
                </a:lnTo>
                <a:lnTo>
                  <a:pt x="167" y="696"/>
                </a:lnTo>
                <a:lnTo>
                  <a:pt x="173" y="696"/>
                </a:lnTo>
                <a:lnTo>
                  <a:pt x="143" y="701"/>
                </a:lnTo>
                <a:lnTo>
                  <a:pt x="146" y="700"/>
                </a:lnTo>
                <a:lnTo>
                  <a:pt x="123" y="871"/>
                </a:lnTo>
                <a:lnTo>
                  <a:pt x="120" y="869"/>
                </a:lnTo>
                <a:lnTo>
                  <a:pt x="114" y="865"/>
                </a:lnTo>
                <a:lnTo>
                  <a:pt x="119" y="868"/>
                </a:lnTo>
                <a:lnTo>
                  <a:pt x="131" y="874"/>
                </a:lnTo>
                <a:lnTo>
                  <a:pt x="128" y="873"/>
                </a:lnTo>
                <a:cubicBezTo>
                  <a:pt x="78" y="856"/>
                  <a:pt x="51" y="801"/>
                  <a:pt x="67" y="751"/>
                </a:cubicBezTo>
                <a:cubicBezTo>
                  <a:pt x="84" y="701"/>
                  <a:pt x="139" y="674"/>
                  <a:pt x="189" y="690"/>
                </a:cubicBezTo>
                <a:lnTo>
                  <a:pt x="192" y="691"/>
                </a:lnTo>
                <a:lnTo>
                  <a:pt x="206" y="697"/>
                </a:lnTo>
                <a:cubicBezTo>
                  <a:pt x="212" y="700"/>
                  <a:pt x="217" y="702"/>
                  <a:pt x="222" y="706"/>
                </a:cubicBezTo>
                <a:lnTo>
                  <a:pt x="228" y="710"/>
                </a:lnTo>
                <a:lnTo>
                  <a:pt x="231" y="712"/>
                </a:lnTo>
                <a:cubicBezTo>
                  <a:pt x="261" y="732"/>
                  <a:pt x="277" y="768"/>
                  <a:pt x="273" y="804"/>
                </a:cubicBezTo>
                <a:cubicBezTo>
                  <a:pt x="268" y="841"/>
                  <a:pt x="243" y="871"/>
                  <a:pt x="208" y="883"/>
                </a:cubicBezTo>
                <a:lnTo>
                  <a:pt x="205" y="884"/>
                </a:lnTo>
                <a:cubicBezTo>
                  <a:pt x="195" y="887"/>
                  <a:pt x="185" y="888"/>
                  <a:pt x="174" y="888"/>
                </a:cubicBezTo>
                <a:lnTo>
                  <a:pt x="167" y="888"/>
                </a:lnTo>
                <a:lnTo>
                  <a:pt x="159" y="888"/>
                </a:lnTo>
                <a:cubicBezTo>
                  <a:pt x="149" y="888"/>
                  <a:pt x="139" y="887"/>
                  <a:pt x="129" y="884"/>
                </a:cubicBezTo>
                <a:lnTo>
                  <a:pt x="126" y="883"/>
                </a:lnTo>
                <a:cubicBezTo>
                  <a:pt x="91" y="871"/>
                  <a:pt x="66" y="841"/>
                  <a:pt x="61" y="804"/>
                </a:cubicBezTo>
                <a:cubicBezTo>
                  <a:pt x="56" y="768"/>
                  <a:pt x="73" y="732"/>
                  <a:pt x="103" y="712"/>
                </a:cubicBezTo>
                <a:lnTo>
                  <a:pt x="106" y="710"/>
                </a:lnTo>
                <a:lnTo>
                  <a:pt x="119" y="702"/>
                </a:lnTo>
                <a:lnTo>
                  <a:pt x="136" y="694"/>
                </a:lnTo>
                <a:lnTo>
                  <a:pt x="146" y="690"/>
                </a:lnTo>
                <a:cubicBezTo>
                  <a:pt x="192" y="675"/>
                  <a:pt x="242" y="696"/>
                  <a:pt x="263" y="739"/>
                </a:cubicBezTo>
                <a:cubicBezTo>
                  <a:pt x="284" y="782"/>
                  <a:pt x="270" y="835"/>
                  <a:pt x="230" y="861"/>
                </a:cubicBezTo>
                <a:lnTo>
                  <a:pt x="227" y="863"/>
                </a:lnTo>
                <a:cubicBezTo>
                  <a:pt x="222" y="867"/>
                  <a:pt x="217" y="869"/>
                  <a:pt x="211" y="872"/>
                </a:cubicBezTo>
                <a:lnTo>
                  <a:pt x="204" y="875"/>
                </a:lnTo>
                <a:lnTo>
                  <a:pt x="197" y="878"/>
                </a:lnTo>
                <a:lnTo>
                  <a:pt x="213" y="869"/>
                </a:lnTo>
                <a:lnTo>
                  <a:pt x="210" y="871"/>
                </a:lnTo>
                <a:lnTo>
                  <a:pt x="114" y="706"/>
                </a:lnTo>
                <a:lnTo>
                  <a:pt x="118" y="704"/>
                </a:lnTo>
                <a:lnTo>
                  <a:pt x="135" y="697"/>
                </a:lnTo>
                <a:lnTo>
                  <a:pt x="143" y="694"/>
                </a:lnTo>
                <a:lnTo>
                  <a:pt x="138" y="696"/>
                </a:lnTo>
                <a:lnTo>
                  <a:pt x="211" y="873"/>
                </a:lnTo>
                <a:lnTo>
                  <a:pt x="208" y="874"/>
                </a:lnTo>
                <a:lnTo>
                  <a:pt x="208" y="874"/>
                </a:lnTo>
                <a:lnTo>
                  <a:pt x="205" y="875"/>
                </a:lnTo>
                <a:lnTo>
                  <a:pt x="213" y="871"/>
                </a:lnTo>
                <a:lnTo>
                  <a:pt x="190" y="700"/>
                </a:lnTo>
                <a:lnTo>
                  <a:pt x="193" y="701"/>
                </a:lnTo>
                <a:lnTo>
                  <a:pt x="176" y="697"/>
                </a:lnTo>
                <a:lnTo>
                  <a:pt x="183" y="698"/>
                </a:lnTo>
                <a:lnTo>
                  <a:pt x="154" y="699"/>
                </a:lnTo>
                <a:lnTo>
                  <a:pt x="160" y="698"/>
                </a:lnTo>
                <a:lnTo>
                  <a:pt x="145" y="701"/>
                </a:lnTo>
                <a:lnTo>
                  <a:pt x="148" y="700"/>
                </a:lnTo>
                <a:lnTo>
                  <a:pt x="102" y="849"/>
                </a:lnTo>
                <a:lnTo>
                  <a:pt x="99" y="845"/>
                </a:lnTo>
                <a:lnTo>
                  <a:pt x="120" y="866"/>
                </a:lnTo>
                <a:lnTo>
                  <a:pt x="113" y="861"/>
                </a:lnTo>
                <a:lnTo>
                  <a:pt x="103" y="853"/>
                </a:lnTo>
                <a:cubicBezTo>
                  <a:pt x="96" y="848"/>
                  <a:pt x="89" y="841"/>
                  <a:pt x="84" y="834"/>
                </a:cubicBezTo>
                <a:lnTo>
                  <a:pt x="81" y="830"/>
                </a:lnTo>
                <a:cubicBezTo>
                  <a:pt x="62" y="805"/>
                  <a:pt x="57" y="773"/>
                  <a:pt x="66" y="744"/>
                </a:cubicBezTo>
                <a:cubicBezTo>
                  <a:pt x="75" y="714"/>
                  <a:pt x="98" y="691"/>
                  <a:pt x="127" y="681"/>
                </a:cubicBezTo>
                <a:lnTo>
                  <a:pt x="130" y="680"/>
                </a:lnTo>
                <a:cubicBezTo>
                  <a:pt x="140" y="677"/>
                  <a:pt x="150" y="675"/>
                  <a:pt x="160" y="675"/>
                </a:cubicBezTo>
                <a:lnTo>
                  <a:pt x="168" y="675"/>
                </a:lnTo>
                <a:cubicBezTo>
                  <a:pt x="173" y="675"/>
                  <a:pt x="178" y="676"/>
                  <a:pt x="182" y="676"/>
                </a:cubicBezTo>
                <a:lnTo>
                  <a:pt x="189" y="677"/>
                </a:lnTo>
                <a:lnTo>
                  <a:pt x="175" y="676"/>
                </a:lnTo>
                <a:lnTo>
                  <a:pt x="179" y="676"/>
                </a:lnTo>
                <a:lnTo>
                  <a:pt x="112" y="840"/>
                </a:lnTo>
                <a:lnTo>
                  <a:pt x="109" y="837"/>
                </a:lnTo>
                <a:lnTo>
                  <a:pt x="123" y="849"/>
                </a:lnTo>
                <a:lnTo>
                  <a:pt x="117" y="845"/>
                </a:lnTo>
                <a:lnTo>
                  <a:pt x="147" y="859"/>
                </a:lnTo>
                <a:lnTo>
                  <a:pt x="135" y="856"/>
                </a:lnTo>
                <a:lnTo>
                  <a:pt x="252" y="783"/>
                </a:lnTo>
                <a:lnTo>
                  <a:pt x="249" y="797"/>
                </a:lnTo>
                <a:lnTo>
                  <a:pt x="250" y="758"/>
                </a:lnTo>
                <a:lnTo>
                  <a:pt x="253" y="773"/>
                </a:lnTo>
                <a:lnTo>
                  <a:pt x="173" y="697"/>
                </a:lnTo>
                <a:lnTo>
                  <a:pt x="186" y="699"/>
                </a:lnTo>
                <a:lnTo>
                  <a:pt x="156" y="699"/>
                </a:lnTo>
                <a:lnTo>
                  <a:pt x="162" y="698"/>
                </a:lnTo>
                <a:lnTo>
                  <a:pt x="147" y="701"/>
                </a:lnTo>
                <a:lnTo>
                  <a:pt x="150" y="700"/>
                </a:lnTo>
                <a:lnTo>
                  <a:pt x="150" y="883"/>
                </a:lnTo>
                <a:lnTo>
                  <a:pt x="147" y="882"/>
                </a:lnTo>
                <a:lnTo>
                  <a:pt x="141" y="880"/>
                </a:lnTo>
                <a:cubicBezTo>
                  <a:pt x="136" y="878"/>
                  <a:pt x="131" y="876"/>
                  <a:pt x="126" y="873"/>
                </a:cubicBezTo>
                <a:lnTo>
                  <a:pt x="113" y="866"/>
                </a:lnTo>
                <a:cubicBezTo>
                  <a:pt x="87" y="852"/>
                  <a:pt x="69" y="828"/>
                  <a:pt x="64" y="799"/>
                </a:cubicBezTo>
                <a:lnTo>
                  <a:pt x="61" y="783"/>
                </a:lnTo>
                <a:cubicBezTo>
                  <a:pt x="59" y="773"/>
                  <a:pt x="59" y="763"/>
                  <a:pt x="60" y="754"/>
                </a:cubicBezTo>
                <a:lnTo>
                  <a:pt x="61" y="746"/>
                </a:lnTo>
                <a:cubicBezTo>
                  <a:pt x="63" y="735"/>
                  <a:pt x="66" y="724"/>
                  <a:pt x="71" y="715"/>
                </a:cubicBezTo>
                <a:lnTo>
                  <a:pt x="73" y="711"/>
                </a:lnTo>
                <a:cubicBezTo>
                  <a:pt x="86" y="685"/>
                  <a:pt x="110" y="666"/>
                  <a:pt x="138" y="660"/>
                </a:cubicBezTo>
                <a:cubicBezTo>
                  <a:pt x="166" y="653"/>
                  <a:pt x="196" y="660"/>
                  <a:pt x="218" y="679"/>
                </a:cubicBezTo>
                <a:lnTo>
                  <a:pt x="223" y="683"/>
                </a:lnTo>
                <a:cubicBezTo>
                  <a:pt x="231" y="688"/>
                  <a:pt x="237" y="695"/>
                  <a:pt x="242" y="702"/>
                </a:cubicBezTo>
                <a:lnTo>
                  <a:pt x="249" y="712"/>
                </a:lnTo>
                <a:lnTo>
                  <a:pt x="259" y="728"/>
                </a:lnTo>
                <a:lnTo>
                  <a:pt x="256" y="724"/>
                </a:lnTo>
                <a:cubicBezTo>
                  <a:pt x="288" y="766"/>
                  <a:pt x="279" y="826"/>
                  <a:pt x="237" y="858"/>
                </a:cubicBezTo>
                <a:cubicBezTo>
                  <a:pt x="195" y="890"/>
                  <a:pt x="134" y="881"/>
                  <a:pt x="103" y="839"/>
                </a:cubicBezTo>
                <a:lnTo>
                  <a:pt x="100" y="835"/>
                </a:lnTo>
                <a:lnTo>
                  <a:pt x="94" y="827"/>
                </a:lnTo>
                <a:lnTo>
                  <a:pt x="86" y="817"/>
                </a:lnTo>
                <a:lnTo>
                  <a:pt x="81" y="811"/>
                </a:lnTo>
                <a:cubicBezTo>
                  <a:pt x="50" y="771"/>
                  <a:pt x="57" y="714"/>
                  <a:pt x="95" y="681"/>
                </a:cubicBezTo>
                <a:cubicBezTo>
                  <a:pt x="133" y="648"/>
                  <a:pt x="190" y="650"/>
                  <a:pt x="225" y="686"/>
                </a:cubicBezTo>
                <a:lnTo>
                  <a:pt x="229" y="690"/>
                </a:lnTo>
                <a:lnTo>
                  <a:pt x="241" y="703"/>
                </a:lnTo>
                <a:lnTo>
                  <a:pt x="249" y="712"/>
                </a:lnTo>
                <a:lnTo>
                  <a:pt x="261" y="728"/>
                </a:lnTo>
                <a:cubicBezTo>
                  <a:pt x="278" y="753"/>
                  <a:pt x="282" y="784"/>
                  <a:pt x="272" y="813"/>
                </a:cubicBezTo>
                <a:cubicBezTo>
                  <a:pt x="263" y="841"/>
                  <a:pt x="240" y="863"/>
                  <a:pt x="212" y="873"/>
                </a:cubicBezTo>
                <a:lnTo>
                  <a:pt x="209" y="874"/>
                </a:lnTo>
                <a:cubicBezTo>
                  <a:pt x="187" y="881"/>
                  <a:pt x="162" y="880"/>
                  <a:pt x="141" y="871"/>
                </a:cubicBezTo>
                <a:lnTo>
                  <a:pt x="134" y="868"/>
                </a:lnTo>
                <a:lnTo>
                  <a:pt x="115" y="858"/>
                </a:lnTo>
                <a:cubicBezTo>
                  <a:pt x="82" y="842"/>
                  <a:pt x="61" y="809"/>
                  <a:pt x="61" y="772"/>
                </a:cubicBezTo>
                <a:lnTo>
                  <a:pt x="61" y="766"/>
                </a:lnTo>
                <a:cubicBezTo>
                  <a:pt x="61" y="746"/>
                  <a:pt x="68" y="725"/>
                  <a:pt x="81" y="709"/>
                </a:cubicBezTo>
                <a:lnTo>
                  <a:pt x="84" y="705"/>
                </a:lnTo>
                <a:cubicBezTo>
                  <a:pt x="106" y="675"/>
                  <a:pt x="143" y="661"/>
                  <a:pt x="179" y="668"/>
                </a:cubicBezTo>
                <a:cubicBezTo>
                  <a:pt x="216" y="676"/>
                  <a:pt x="245" y="703"/>
                  <a:pt x="254" y="739"/>
                </a:cubicBezTo>
                <a:lnTo>
                  <a:pt x="255" y="743"/>
                </a:lnTo>
                <a:lnTo>
                  <a:pt x="257" y="757"/>
                </a:lnTo>
                <a:cubicBezTo>
                  <a:pt x="258" y="762"/>
                  <a:pt x="258" y="767"/>
                  <a:pt x="258" y="772"/>
                </a:cubicBezTo>
                <a:lnTo>
                  <a:pt x="258" y="778"/>
                </a:lnTo>
                <a:lnTo>
                  <a:pt x="258" y="781"/>
                </a:lnTo>
                <a:cubicBezTo>
                  <a:pt x="258" y="834"/>
                  <a:pt x="215" y="877"/>
                  <a:pt x="162" y="877"/>
                </a:cubicBezTo>
                <a:cubicBezTo>
                  <a:pt x="109" y="877"/>
                  <a:pt x="66" y="834"/>
                  <a:pt x="66" y="781"/>
                </a:cubicBezTo>
                <a:lnTo>
                  <a:pt x="66" y="772"/>
                </a:lnTo>
                <a:lnTo>
                  <a:pt x="68" y="753"/>
                </a:lnTo>
                <a:cubicBezTo>
                  <a:pt x="71" y="723"/>
                  <a:pt x="88" y="696"/>
                  <a:pt x="113" y="681"/>
                </a:cubicBezTo>
                <a:cubicBezTo>
                  <a:pt x="139" y="665"/>
                  <a:pt x="170" y="662"/>
                  <a:pt x="198" y="673"/>
                </a:cubicBezTo>
                <a:lnTo>
                  <a:pt x="211" y="678"/>
                </a:lnTo>
                <a:cubicBezTo>
                  <a:pt x="218" y="680"/>
                  <a:pt x="224" y="684"/>
                  <a:pt x="230" y="688"/>
                </a:cubicBezTo>
                <a:lnTo>
                  <a:pt x="236" y="692"/>
                </a:lnTo>
                <a:lnTo>
                  <a:pt x="213" y="680"/>
                </a:lnTo>
                <a:lnTo>
                  <a:pt x="216" y="681"/>
                </a:lnTo>
                <a:lnTo>
                  <a:pt x="109" y="830"/>
                </a:lnTo>
                <a:lnTo>
                  <a:pt x="106" y="826"/>
                </a:lnTo>
                <a:lnTo>
                  <a:pt x="115" y="836"/>
                </a:lnTo>
                <a:lnTo>
                  <a:pt x="109" y="830"/>
                </a:lnTo>
                <a:lnTo>
                  <a:pt x="119" y="839"/>
                </a:lnTo>
                <a:lnTo>
                  <a:pt x="107" y="830"/>
                </a:lnTo>
                <a:lnTo>
                  <a:pt x="258" y="777"/>
                </a:lnTo>
                <a:lnTo>
                  <a:pt x="257" y="781"/>
                </a:lnTo>
                <a:lnTo>
                  <a:pt x="258" y="739"/>
                </a:lnTo>
                <a:lnTo>
                  <a:pt x="259" y="744"/>
                </a:lnTo>
                <a:cubicBezTo>
                  <a:pt x="269" y="795"/>
                  <a:pt x="236" y="845"/>
                  <a:pt x="186" y="856"/>
                </a:cubicBezTo>
                <a:cubicBezTo>
                  <a:pt x="135" y="868"/>
                  <a:pt x="84" y="836"/>
                  <a:pt x="71" y="786"/>
                </a:cubicBezTo>
                <a:lnTo>
                  <a:pt x="70" y="782"/>
                </a:lnTo>
                <a:cubicBezTo>
                  <a:pt x="65" y="762"/>
                  <a:pt x="67" y="742"/>
                  <a:pt x="74" y="723"/>
                </a:cubicBezTo>
                <a:lnTo>
                  <a:pt x="76" y="718"/>
                </a:lnTo>
                <a:cubicBezTo>
                  <a:pt x="90" y="684"/>
                  <a:pt x="122" y="661"/>
                  <a:pt x="158" y="658"/>
                </a:cubicBezTo>
                <a:lnTo>
                  <a:pt x="171" y="657"/>
                </a:lnTo>
                <a:cubicBezTo>
                  <a:pt x="178" y="656"/>
                  <a:pt x="185" y="656"/>
                  <a:pt x="192" y="657"/>
                </a:cubicBezTo>
                <a:lnTo>
                  <a:pt x="199" y="658"/>
                </a:lnTo>
                <a:lnTo>
                  <a:pt x="185" y="657"/>
                </a:lnTo>
                <a:lnTo>
                  <a:pt x="188" y="657"/>
                </a:lnTo>
                <a:cubicBezTo>
                  <a:pt x="241" y="657"/>
                  <a:pt x="284" y="700"/>
                  <a:pt x="284" y="753"/>
                </a:cubicBezTo>
                <a:cubicBezTo>
                  <a:pt x="284" y="806"/>
                  <a:pt x="241" y="849"/>
                  <a:pt x="188" y="849"/>
                </a:cubicBezTo>
                <a:lnTo>
                  <a:pt x="184" y="849"/>
                </a:lnTo>
                <a:cubicBezTo>
                  <a:pt x="180" y="849"/>
                  <a:pt x="175" y="849"/>
                  <a:pt x="171" y="849"/>
                </a:cubicBezTo>
                <a:lnTo>
                  <a:pt x="164" y="848"/>
                </a:lnTo>
                <a:lnTo>
                  <a:pt x="177" y="848"/>
                </a:lnTo>
                <a:lnTo>
                  <a:pt x="169" y="848"/>
                </a:lnTo>
                <a:lnTo>
                  <a:pt x="193" y="846"/>
                </a:lnTo>
                <a:lnTo>
                  <a:pt x="189" y="847"/>
                </a:lnTo>
                <a:lnTo>
                  <a:pt x="219" y="674"/>
                </a:lnTo>
                <a:lnTo>
                  <a:pt x="222" y="676"/>
                </a:lnTo>
                <a:lnTo>
                  <a:pt x="202" y="666"/>
                </a:lnTo>
                <a:lnTo>
                  <a:pt x="210" y="669"/>
                </a:lnTo>
                <a:lnTo>
                  <a:pt x="221" y="673"/>
                </a:lnTo>
                <a:lnTo>
                  <a:pt x="217" y="671"/>
                </a:lnTo>
                <a:cubicBezTo>
                  <a:pt x="267" y="688"/>
                  <a:pt x="294" y="743"/>
                  <a:pt x="278" y="793"/>
                </a:cubicBezTo>
                <a:cubicBezTo>
                  <a:pt x="261" y="843"/>
                  <a:pt x="206" y="870"/>
                  <a:pt x="156" y="854"/>
                </a:cubicBezTo>
                <a:lnTo>
                  <a:pt x="153" y="853"/>
                </a:lnTo>
                <a:cubicBezTo>
                  <a:pt x="149" y="851"/>
                  <a:pt x="145" y="849"/>
                  <a:pt x="141" y="847"/>
                </a:cubicBezTo>
                <a:lnTo>
                  <a:pt x="135" y="844"/>
                </a:lnTo>
                <a:lnTo>
                  <a:pt x="127" y="841"/>
                </a:lnTo>
                <a:cubicBezTo>
                  <a:pt x="86" y="822"/>
                  <a:pt x="63" y="777"/>
                  <a:pt x="73" y="733"/>
                </a:cubicBezTo>
                <a:cubicBezTo>
                  <a:pt x="82" y="689"/>
                  <a:pt x="121" y="657"/>
                  <a:pt x="166" y="657"/>
                </a:cubicBezTo>
                <a:lnTo>
                  <a:pt x="167" y="657"/>
                </a:lnTo>
                <a:lnTo>
                  <a:pt x="175" y="657"/>
                </a:lnTo>
                <a:lnTo>
                  <a:pt x="188" y="656"/>
                </a:lnTo>
                <a:cubicBezTo>
                  <a:pt x="196" y="656"/>
                  <a:pt x="204" y="657"/>
                  <a:pt x="212" y="659"/>
                </a:cubicBezTo>
                <a:lnTo>
                  <a:pt x="216" y="660"/>
                </a:lnTo>
                <a:cubicBezTo>
                  <a:pt x="253" y="670"/>
                  <a:pt x="281" y="700"/>
                  <a:pt x="287" y="737"/>
                </a:cubicBezTo>
                <a:cubicBezTo>
                  <a:pt x="294" y="775"/>
                  <a:pt x="277" y="812"/>
                  <a:pt x="246" y="833"/>
                </a:cubicBezTo>
                <a:lnTo>
                  <a:pt x="243" y="835"/>
                </a:lnTo>
                <a:lnTo>
                  <a:pt x="224" y="845"/>
                </a:lnTo>
                <a:lnTo>
                  <a:pt x="207" y="852"/>
                </a:lnTo>
                <a:cubicBezTo>
                  <a:pt x="196" y="856"/>
                  <a:pt x="185" y="858"/>
                  <a:pt x="173" y="858"/>
                </a:cubicBezTo>
                <a:lnTo>
                  <a:pt x="167" y="858"/>
                </a:lnTo>
                <a:cubicBezTo>
                  <a:pt x="128" y="858"/>
                  <a:pt x="93" y="835"/>
                  <a:pt x="78" y="798"/>
                </a:cubicBezTo>
                <a:lnTo>
                  <a:pt x="76" y="793"/>
                </a:lnTo>
                <a:cubicBezTo>
                  <a:pt x="72" y="782"/>
                  <a:pt x="69" y="770"/>
                  <a:pt x="69" y="757"/>
                </a:cubicBezTo>
                <a:lnTo>
                  <a:pt x="69" y="748"/>
                </a:lnTo>
                <a:lnTo>
                  <a:pt x="71" y="729"/>
                </a:lnTo>
                <a:cubicBezTo>
                  <a:pt x="72" y="720"/>
                  <a:pt x="74" y="712"/>
                  <a:pt x="77" y="704"/>
                </a:cubicBezTo>
                <a:lnTo>
                  <a:pt x="79" y="699"/>
                </a:lnTo>
                <a:cubicBezTo>
                  <a:pt x="94" y="662"/>
                  <a:pt x="129" y="638"/>
                  <a:pt x="168" y="638"/>
                </a:cubicBezTo>
                <a:lnTo>
                  <a:pt x="174" y="638"/>
                </a:lnTo>
                <a:cubicBezTo>
                  <a:pt x="182" y="638"/>
                  <a:pt x="190" y="639"/>
                  <a:pt x="198" y="641"/>
                </a:cubicBezTo>
                <a:lnTo>
                  <a:pt x="206" y="643"/>
                </a:lnTo>
                <a:lnTo>
                  <a:pt x="224" y="650"/>
                </a:lnTo>
                <a:cubicBezTo>
                  <a:pt x="241" y="656"/>
                  <a:pt x="256" y="667"/>
                  <a:pt x="267" y="682"/>
                </a:cubicBezTo>
                <a:lnTo>
                  <a:pt x="270" y="686"/>
                </a:lnTo>
                <a:cubicBezTo>
                  <a:pt x="297" y="721"/>
                  <a:pt x="296" y="769"/>
                  <a:pt x="268" y="803"/>
                </a:cubicBezTo>
                <a:lnTo>
                  <a:pt x="264" y="808"/>
                </a:lnTo>
                <a:cubicBezTo>
                  <a:pt x="261" y="813"/>
                  <a:pt x="257" y="817"/>
                  <a:pt x="253" y="821"/>
                </a:cubicBezTo>
                <a:lnTo>
                  <a:pt x="245" y="828"/>
                </a:lnTo>
                <a:lnTo>
                  <a:pt x="226" y="841"/>
                </a:lnTo>
                <a:cubicBezTo>
                  <a:pt x="217" y="847"/>
                  <a:pt x="206" y="852"/>
                  <a:pt x="196" y="855"/>
                </a:cubicBezTo>
                <a:lnTo>
                  <a:pt x="192" y="856"/>
                </a:lnTo>
                <a:cubicBezTo>
                  <a:pt x="150" y="866"/>
                  <a:pt x="106" y="847"/>
                  <a:pt x="85" y="810"/>
                </a:cubicBezTo>
                <a:cubicBezTo>
                  <a:pt x="64" y="772"/>
                  <a:pt x="70" y="725"/>
                  <a:pt x="101" y="695"/>
                </a:cubicBezTo>
                <a:lnTo>
                  <a:pt x="105" y="691"/>
                </a:lnTo>
                <a:lnTo>
                  <a:pt x="118" y="679"/>
                </a:lnTo>
                <a:lnTo>
                  <a:pt x="119" y="676"/>
                </a:lnTo>
                <a:lnTo>
                  <a:pt x="111" y="687"/>
                </a:lnTo>
                <a:lnTo>
                  <a:pt x="115" y="681"/>
                </a:lnTo>
                <a:lnTo>
                  <a:pt x="145" y="817"/>
                </a:lnTo>
                <a:lnTo>
                  <a:pt x="140" y="814"/>
                </a:lnTo>
                <a:lnTo>
                  <a:pt x="189" y="827"/>
                </a:lnTo>
                <a:lnTo>
                  <a:pt x="179" y="827"/>
                </a:lnTo>
                <a:lnTo>
                  <a:pt x="179" y="828"/>
                </a:lnTo>
                <a:lnTo>
                  <a:pt x="212" y="818"/>
                </a:lnTo>
                <a:lnTo>
                  <a:pt x="208" y="820"/>
                </a:lnTo>
                <a:lnTo>
                  <a:pt x="233" y="667"/>
                </a:lnTo>
                <a:lnTo>
                  <a:pt x="237" y="671"/>
                </a:lnTo>
                <a:lnTo>
                  <a:pt x="219" y="656"/>
                </a:lnTo>
                <a:lnTo>
                  <a:pt x="229" y="662"/>
                </a:lnTo>
                <a:lnTo>
                  <a:pt x="235" y="666"/>
                </a:lnTo>
                <a:cubicBezTo>
                  <a:pt x="240" y="668"/>
                  <a:pt x="244" y="671"/>
                  <a:pt x="248" y="675"/>
                </a:cubicBezTo>
                <a:lnTo>
                  <a:pt x="253" y="679"/>
                </a:lnTo>
                <a:cubicBezTo>
                  <a:pt x="277" y="698"/>
                  <a:pt x="291" y="727"/>
                  <a:pt x="289" y="758"/>
                </a:cubicBezTo>
                <a:cubicBezTo>
                  <a:pt x="288" y="788"/>
                  <a:pt x="272" y="816"/>
                  <a:pt x="247" y="833"/>
                </a:cubicBezTo>
                <a:lnTo>
                  <a:pt x="244" y="835"/>
                </a:lnTo>
                <a:cubicBezTo>
                  <a:pt x="228" y="846"/>
                  <a:pt x="209" y="851"/>
                  <a:pt x="190" y="851"/>
                </a:cubicBezTo>
                <a:lnTo>
                  <a:pt x="182" y="851"/>
                </a:lnTo>
                <a:lnTo>
                  <a:pt x="173" y="851"/>
                </a:lnTo>
                <a:cubicBezTo>
                  <a:pt x="163" y="851"/>
                  <a:pt x="153" y="850"/>
                  <a:pt x="143" y="847"/>
                </a:cubicBezTo>
                <a:lnTo>
                  <a:pt x="137" y="845"/>
                </a:lnTo>
                <a:cubicBezTo>
                  <a:pt x="105" y="834"/>
                  <a:pt x="81" y="807"/>
                  <a:pt x="74" y="774"/>
                </a:cubicBezTo>
                <a:lnTo>
                  <a:pt x="72" y="765"/>
                </a:lnTo>
                <a:cubicBezTo>
                  <a:pt x="68" y="749"/>
                  <a:pt x="69" y="733"/>
                  <a:pt x="74" y="717"/>
                </a:cubicBezTo>
                <a:lnTo>
                  <a:pt x="77" y="707"/>
                </a:lnTo>
                <a:cubicBezTo>
                  <a:pt x="88" y="669"/>
                  <a:pt x="122" y="642"/>
                  <a:pt x="162" y="639"/>
                </a:cubicBezTo>
                <a:lnTo>
                  <a:pt x="176" y="638"/>
                </a:lnTo>
                <a:cubicBezTo>
                  <a:pt x="182" y="637"/>
                  <a:pt x="189" y="637"/>
                  <a:pt x="196" y="638"/>
                </a:cubicBezTo>
                <a:lnTo>
                  <a:pt x="203" y="639"/>
                </a:lnTo>
                <a:lnTo>
                  <a:pt x="189" y="638"/>
                </a:lnTo>
                <a:lnTo>
                  <a:pt x="192" y="638"/>
                </a:lnTo>
                <a:cubicBezTo>
                  <a:pt x="245" y="638"/>
                  <a:pt x="288" y="681"/>
                  <a:pt x="288" y="734"/>
                </a:cubicBezTo>
                <a:cubicBezTo>
                  <a:pt x="288" y="787"/>
                  <a:pt x="245" y="830"/>
                  <a:pt x="192" y="830"/>
                </a:cubicBezTo>
                <a:lnTo>
                  <a:pt x="188" y="830"/>
                </a:lnTo>
                <a:lnTo>
                  <a:pt x="179" y="830"/>
                </a:lnTo>
                <a:lnTo>
                  <a:pt x="171" y="830"/>
                </a:lnTo>
                <a:lnTo>
                  <a:pt x="167" y="830"/>
                </a:lnTo>
                <a:cubicBezTo>
                  <a:pt x="114" y="830"/>
                  <a:pt x="71" y="787"/>
                  <a:pt x="71" y="734"/>
                </a:cubicBezTo>
                <a:cubicBezTo>
                  <a:pt x="71" y="681"/>
                  <a:pt x="114" y="638"/>
                  <a:pt x="167" y="638"/>
                </a:cubicBezTo>
                <a:lnTo>
                  <a:pt x="171" y="638"/>
                </a:lnTo>
                <a:lnTo>
                  <a:pt x="168" y="638"/>
                </a:lnTo>
                <a:lnTo>
                  <a:pt x="188" y="637"/>
                </a:lnTo>
                <a:cubicBezTo>
                  <a:pt x="196" y="637"/>
                  <a:pt x="204" y="638"/>
                  <a:pt x="212" y="640"/>
                </a:cubicBezTo>
                <a:lnTo>
                  <a:pt x="216" y="641"/>
                </a:lnTo>
                <a:cubicBezTo>
                  <a:pt x="253" y="651"/>
                  <a:pt x="281" y="681"/>
                  <a:pt x="287" y="718"/>
                </a:cubicBezTo>
                <a:cubicBezTo>
                  <a:pt x="294" y="756"/>
                  <a:pt x="277" y="793"/>
                  <a:pt x="246" y="814"/>
                </a:cubicBezTo>
                <a:lnTo>
                  <a:pt x="243" y="816"/>
                </a:lnTo>
                <a:cubicBezTo>
                  <a:pt x="238" y="820"/>
                  <a:pt x="233" y="822"/>
                  <a:pt x="227" y="825"/>
                </a:cubicBezTo>
                <a:lnTo>
                  <a:pt x="220" y="828"/>
                </a:lnTo>
                <a:lnTo>
                  <a:pt x="201" y="835"/>
                </a:lnTo>
                <a:cubicBezTo>
                  <a:pt x="162" y="848"/>
                  <a:pt x="118" y="834"/>
                  <a:pt x="94" y="801"/>
                </a:cubicBezTo>
                <a:lnTo>
                  <a:pt x="91" y="797"/>
                </a:lnTo>
                <a:cubicBezTo>
                  <a:pt x="71" y="770"/>
                  <a:pt x="66" y="735"/>
                  <a:pt x="78" y="704"/>
                </a:cubicBezTo>
                <a:lnTo>
                  <a:pt x="80" y="699"/>
                </a:lnTo>
                <a:cubicBezTo>
                  <a:pt x="100" y="651"/>
                  <a:pt x="153" y="627"/>
                  <a:pt x="202" y="644"/>
                </a:cubicBezTo>
                <a:lnTo>
                  <a:pt x="216" y="649"/>
                </a:lnTo>
                <a:lnTo>
                  <a:pt x="228" y="654"/>
                </a:lnTo>
                <a:lnTo>
                  <a:pt x="224" y="652"/>
                </a:lnTo>
                <a:lnTo>
                  <a:pt x="136" y="820"/>
                </a:lnTo>
                <a:lnTo>
                  <a:pt x="132" y="817"/>
                </a:lnTo>
                <a:lnTo>
                  <a:pt x="118" y="806"/>
                </a:lnTo>
                <a:lnTo>
                  <a:pt x="116" y="804"/>
                </a:lnTo>
                <a:lnTo>
                  <a:pt x="112" y="801"/>
                </a:lnTo>
                <a:cubicBezTo>
                  <a:pt x="69" y="769"/>
                  <a:pt x="61" y="709"/>
                  <a:pt x="93" y="667"/>
                </a:cubicBezTo>
                <a:cubicBezTo>
                  <a:pt x="124" y="624"/>
                  <a:pt x="185" y="616"/>
                  <a:pt x="227" y="648"/>
                </a:cubicBezTo>
                <a:lnTo>
                  <a:pt x="231" y="651"/>
                </a:lnTo>
                <a:lnTo>
                  <a:pt x="229" y="649"/>
                </a:lnTo>
                <a:cubicBezTo>
                  <a:pt x="233" y="651"/>
                  <a:pt x="238" y="654"/>
                  <a:pt x="241" y="657"/>
                </a:cubicBezTo>
                <a:lnTo>
                  <a:pt x="250" y="664"/>
                </a:lnTo>
                <a:lnTo>
                  <a:pt x="263" y="676"/>
                </a:lnTo>
                <a:cubicBezTo>
                  <a:pt x="285" y="697"/>
                  <a:pt x="295" y="728"/>
                  <a:pt x="290" y="759"/>
                </a:cubicBezTo>
                <a:cubicBezTo>
                  <a:pt x="285" y="789"/>
                  <a:pt x="266" y="816"/>
                  <a:pt x="238" y="829"/>
                </a:cubicBezTo>
                <a:lnTo>
                  <a:pt x="234" y="831"/>
                </a:lnTo>
                <a:cubicBezTo>
                  <a:pt x="221" y="838"/>
                  <a:pt x="206" y="841"/>
                  <a:pt x="191" y="841"/>
                </a:cubicBezTo>
                <a:lnTo>
                  <a:pt x="181" y="841"/>
                </a:lnTo>
                <a:lnTo>
                  <a:pt x="162" y="840"/>
                </a:lnTo>
                <a:lnTo>
                  <a:pt x="149" y="838"/>
                </a:lnTo>
                <a:cubicBezTo>
                  <a:pt x="105" y="829"/>
                  <a:pt x="73" y="791"/>
                  <a:pt x="71" y="746"/>
                </a:cubicBezTo>
                <a:cubicBezTo>
                  <a:pt x="70" y="701"/>
                  <a:pt x="101" y="661"/>
                  <a:pt x="144" y="650"/>
                </a:cubicBezTo>
                <a:lnTo>
                  <a:pt x="148" y="649"/>
                </a:lnTo>
                <a:lnTo>
                  <a:pt x="163" y="646"/>
                </a:lnTo>
                <a:lnTo>
                  <a:pt x="160" y="646"/>
                </a:lnTo>
                <a:lnTo>
                  <a:pt x="133" y="661"/>
                </a:lnTo>
                <a:lnTo>
                  <a:pt x="137" y="658"/>
                </a:lnTo>
                <a:lnTo>
                  <a:pt x="120" y="794"/>
                </a:lnTo>
                <a:lnTo>
                  <a:pt x="116" y="789"/>
                </a:lnTo>
                <a:lnTo>
                  <a:pt x="137" y="809"/>
                </a:lnTo>
                <a:lnTo>
                  <a:pt x="128" y="803"/>
                </a:lnTo>
                <a:lnTo>
                  <a:pt x="126" y="802"/>
                </a:lnTo>
                <a:lnTo>
                  <a:pt x="111" y="792"/>
                </a:lnTo>
                <a:cubicBezTo>
                  <a:pt x="78" y="767"/>
                  <a:pt x="64" y="724"/>
                  <a:pt x="77" y="685"/>
                </a:cubicBezTo>
                <a:cubicBezTo>
                  <a:pt x="90" y="646"/>
                  <a:pt x="127" y="619"/>
                  <a:pt x="168" y="619"/>
                </a:cubicBezTo>
                <a:lnTo>
                  <a:pt x="172" y="619"/>
                </a:lnTo>
                <a:cubicBezTo>
                  <a:pt x="183" y="619"/>
                  <a:pt x="193" y="621"/>
                  <a:pt x="203" y="624"/>
                </a:cubicBezTo>
                <a:lnTo>
                  <a:pt x="212" y="627"/>
                </a:lnTo>
                <a:lnTo>
                  <a:pt x="229" y="635"/>
                </a:lnTo>
                <a:lnTo>
                  <a:pt x="237" y="639"/>
                </a:lnTo>
                <a:cubicBezTo>
                  <a:pt x="277" y="659"/>
                  <a:pt x="298" y="703"/>
                  <a:pt x="288" y="747"/>
                </a:cubicBezTo>
                <a:cubicBezTo>
                  <a:pt x="278" y="790"/>
                  <a:pt x="239" y="820"/>
                  <a:pt x="194" y="820"/>
                </a:cubicBezTo>
                <a:lnTo>
                  <a:pt x="190" y="820"/>
                </a:lnTo>
                <a:lnTo>
                  <a:pt x="182" y="820"/>
                </a:lnTo>
                <a:lnTo>
                  <a:pt x="163" y="819"/>
                </a:lnTo>
                <a:lnTo>
                  <a:pt x="204" y="815"/>
                </a:lnTo>
                <a:lnTo>
                  <a:pt x="201" y="816"/>
                </a:lnTo>
                <a:lnTo>
                  <a:pt x="245" y="664"/>
                </a:lnTo>
                <a:lnTo>
                  <a:pt x="249" y="669"/>
                </a:lnTo>
                <a:lnTo>
                  <a:pt x="232" y="653"/>
                </a:lnTo>
                <a:lnTo>
                  <a:pt x="240" y="659"/>
                </a:lnTo>
                <a:lnTo>
                  <a:pt x="248" y="665"/>
                </a:lnTo>
                <a:lnTo>
                  <a:pt x="233" y="656"/>
                </a:lnTo>
                <a:lnTo>
                  <a:pt x="237" y="658"/>
                </a:lnTo>
                <a:cubicBezTo>
                  <a:pt x="285" y="681"/>
                  <a:pt x="304" y="739"/>
                  <a:pt x="280" y="786"/>
                </a:cubicBezTo>
                <a:cubicBezTo>
                  <a:pt x="257" y="834"/>
                  <a:pt x="199" y="853"/>
                  <a:pt x="152" y="829"/>
                </a:cubicBezTo>
                <a:lnTo>
                  <a:pt x="148" y="827"/>
                </a:lnTo>
                <a:cubicBezTo>
                  <a:pt x="142" y="825"/>
                  <a:pt x="137" y="822"/>
                  <a:pt x="133" y="818"/>
                </a:cubicBezTo>
                <a:lnTo>
                  <a:pt x="125" y="812"/>
                </a:lnTo>
                <a:lnTo>
                  <a:pt x="120" y="809"/>
                </a:lnTo>
                <a:cubicBezTo>
                  <a:pt x="108" y="801"/>
                  <a:pt x="98" y="791"/>
                  <a:pt x="91" y="779"/>
                </a:cubicBezTo>
                <a:lnTo>
                  <a:pt x="88" y="774"/>
                </a:lnTo>
                <a:cubicBezTo>
                  <a:pt x="73" y="748"/>
                  <a:pt x="70" y="716"/>
                  <a:pt x="82" y="688"/>
                </a:cubicBezTo>
                <a:cubicBezTo>
                  <a:pt x="93" y="660"/>
                  <a:pt x="118" y="639"/>
                  <a:pt x="147" y="631"/>
                </a:cubicBezTo>
                <a:lnTo>
                  <a:pt x="151" y="630"/>
                </a:lnTo>
                <a:cubicBezTo>
                  <a:pt x="159" y="628"/>
                  <a:pt x="167" y="627"/>
                  <a:pt x="174" y="627"/>
                </a:cubicBezTo>
                <a:lnTo>
                  <a:pt x="183" y="627"/>
                </a:lnTo>
                <a:lnTo>
                  <a:pt x="203" y="629"/>
                </a:lnTo>
                <a:lnTo>
                  <a:pt x="195" y="628"/>
                </a:lnTo>
                <a:cubicBezTo>
                  <a:pt x="248" y="628"/>
                  <a:pt x="291" y="671"/>
                  <a:pt x="291" y="724"/>
                </a:cubicBezTo>
                <a:cubicBezTo>
                  <a:pt x="291" y="777"/>
                  <a:pt x="248" y="820"/>
                  <a:pt x="195" y="820"/>
                </a:cubicBezTo>
                <a:lnTo>
                  <a:pt x="191" y="820"/>
                </a:lnTo>
                <a:lnTo>
                  <a:pt x="182" y="820"/>
                </a:lnTo>
                <a:lnTo>
                  <a:pt x="173" y="820"/>
                </a:lnTo>
                <a:lnTo>
                  <a:pt x="168" y="820"/>
                </a:lnTo>
                <a:cubicBezTo>
                  <a:pt x="115" y="820"/>
                  <a:pt x="72" y="777"/>
                  <a:pt x="72" y="724"/>
                </a:cubicBezTo>
                <a:cubicBezTo>
                  <a:pt x="72" y="671"/>
                  <a:pt x="115" y="628"/>
                  <a:pt x="168" y="628"/>
                </a:cubicBezTo>
                <a:lnTo>
                  <a:pt x="172" y="628"/>
                </a:lnTo>
                <a:lnTo>
                  <a:pt x="180" y="628"/>
                </a:lnTo>
                <a:lnTo>
                  <a:pt x="188" y="628"/>
                </a:lnTo>
                <a:lnTo>
                  <a:pt x="192" y="628"/>
                </a:lnTo>
                <a:cubicBezTo>
                  <a:pt x="235" y="628"/>
                  <a:pt x="272" y="656"/>
                  <a:pt x="284" y="697"/>
                </a:cubicBezTo>
                <a:cubicBezTo>
                  <a:pt x="297" y="737"/>
                  <a:pt x="281" y="781"/>
                  <a:pt x="246" y="804"/>
                </a:cubicBezTo>
                <a:lnTo>
                  <a:pt x="243" y="806"/>
                </a:lnTo>
                <a:lnTo>
                  <a:pt x="230" y="814"/>
                </a:lnTo>
                <a:cubicBezTo>
                  <a:pt x="224" y="817"/>
                  <a:pt x="217" y="820"/>
                  <a:pt x="211" y="822"/>
                </a:cubicBezTo>
                <a:lnTo>
                  <a:pt x="198" y="826"/>
                </a:lnTo>
                <a:cubicBezTo>
                  <a:pt x="157" y="839"/>
                  <a:pt x="113" y="823"/>
                  <a:pt x="90" y="788"/>
                </a:cubicBezTo>
                <a:lnTo>
                  <a:pt x="88" y="785"/>
                </a:lnTo>
                <a:cubicBezTo>
                  <a:pt x="70" y="758"/>
                  <a:pt x="66" y="723"/>
                  <a:pt x="79" y="694"/>
                </a:cubicBezTo>
                <a:lnTo>
                  <a:pt x="82" y="687"/>
                </a:lnTo>
                <a:cubicBezTo>
                  <a:pt x="89" y="672"/>
                  <a:pt x="99" y="658"/>
                  <a:pt x="112" y="648"/>
                </a:cubicBezTo>
                <a:lnTo>
                  <a:pt x="125" y="638"/>
                </a:lnTo>
                <a:lnTo>
                  <a:pt x="122" y="641"/>
                </a:lnTo>
                <a:lnTo>
                  <a:pt x="125" y="638"/>
                </a:lnTo>
                <a:lnTo>
                  <a:pt x="223" y="797"/>
                </a:lnTo>
                <a:lnTo>
                  <a:pt x="220" y="798"/>
                </a:lnTo>
                <a:lnTo>
                  <a:pt x="220" y="798"/>
                </a:lnTo>
                <a:lnTo>
                  <a:pt x="206" y="804"/>
                </a:lnTo>
                <a:lnTo>
                  <a:pt x="168" y="619"/>
                </a:lnTo>
                <a:lnTo>
                  <a:pt x="170" y="619"/>
                </a:lnTo>
                <a:lnTo>
                  <a:pt x="183" y="619"/>
                </a:lnTo>
                <a:lnTo>
                  <a:pt x="190" y="619"/>
                </a:lnTo>
                <a:lnTo>
                  <a:pt x="194" y="619"/>
                </a:lnTo>
                <a:cubicBezTo>
                  <a:pt x="247" y="619"/>
                  <a:pt x="290" y="662"/>
                  <a:pt x="290" y="715"/>
                </a:cubicBezTo>
                <a:cubicBezTo>
                  <a:pt x="290" y="768"/>
                  <a:pt x="247" y="811"/>
                  <a:pt x="194" y="811"/>
                </a:cubicBezTo>
                <a:lnTo>
                  <a:pt x="191" y="811"/>
                </a:lnTo>
                <a:lnTo>
                  <a:pt x="184" y="811"/>
                </a:lnTo>
                <a:lnTo>
                  <a:pt x="170" y="811"/>
                </a:lnTo>
                <a:cubicBezTo>
                  <a:pt x="124" y="811"/>
                  <a:pt x="83" y="778"/>
                  <a:pt x="76" y="731"/>
                </a:cubicBezTo>
                <a:lnTo>
                  <a:pt x="75" y="725"/>
                </a:lnTo>
                <a:cubicBezTo>
                  <a:pt x="70" y="695"/>
                  <a:pt x="80" y="664"/>
                  <a:pt x="102" y="642"/>
                </a:cubicBezTo>
                <a:lnTo>
                  <a:pt x="106" y="638"/>
                </a:lnTo>
                <a:cubicBezTo>
                  <a:pt x="133" y="610"/>
                  <a:pt x="174" y="602"/>
                  <a:pt x="210" y="617"/>
                </a:cubicBezTo>
                <a:lnTo>
                  <a:pt x="222" y="622"/>
                </a:lnTo>
                <a:cubicBezTo>
                  <a:pt x="227" y="624"/>
                  <a:pt x="232" y="626"/>
                  <a:pt x="236" y="629"/>
                </a:cubicBezTo>
                <a:lnTo>
                  <a:pt x="244" y="634"/>
                </a:lnTo>
                <a:lnTo>
                  <a:pt x="117" y="773"/>
                </a:lnTo>
                <a:lnTo>
                  <a:pt x="114" y="769"/>
                </a:lnTo>
                <a:lnTo>
                  <a:pt x="133" y="788"/>
                </a:lnTo>
                <a:lnTo>
                  <a:pt x="125" y="782"/>
                </a:lnTo>
                <a:lnTo>
                  <a:pt x="117" y="776"/>
                </a:lnTo>
                <a:cubicBezTo>
                  <a:pt x="113" y="774"/>
                  <a:pt x="110" y="771"/>
                  <a:pt x="107" y="767"/>
                </a:cubicBezTo>
                <a:lnTo>
                  <a:pt x="104" y="764"/>
                </a:lnTo>
                <a:cubicBezTo>
                  <a:pt x="73" y="734"/>
                  <a:pt x="67" y="687"/>
                  <a:pt x="88" y="649"/>
                </a:cubicBezTo>
                <a:cubicBezTo>
                  <a:pt x="109" y="612"/>
                  <a:pt x="153" y="593"/>
                  <a:pt x="195" y="603"/>
                </a:cubicBezTo>
                <a:lnTo>
                  <a:pt x="199" y="604"/>
                </a:lnTo>
                <a:lnTo>
                  <a:pt x="215" y="609"/>
                </a:lnTo>
                <a:lnTo>
                  <a:pt x="226" y="614"/>
                </a:lnTo>
                <a:lnTo>
                  <a:pt x="239" y="620"/>
                </a:lnTo>
                <a:cubicBezTo>
                  <a:pt x="283" y="642"/>
                  <a:pt x="303" y="693"/>
                  <a:pt x="287" y="739"/>
                </a:cubicBezTo>
                <a:cubicBezTo>
                  <a:pt x="270" y="785"/>
                  <a:pt x="221" y="810"/>
                  <a:pt x="173" y="799"/>
                </a:cubicBezTo>
                <a:lnTo>
                  <a:pt x="169" y="798"/>
                </a:lnTo>
                <a:lnTo>
                  <a:pt x="153" y="793"/>
                </a:lnTo>
                <a:lnTo>
                  <a:pt x="144" y="790"/>
                </a:lnTo>
                <a:cubicBezTo>
                  <a:pt x="140" y="788"/>
                  <a:pt x="136" y="786"/>
                  <a:pt x="132" y="784"/>
                </a:cubicBezTo>
                <a:lnTo>
                  <a:pt x="128" y="782"/>
                </a:lnTo>
                <a:cubicBezTo>
                  <a:pt x="92" y="764"/>
                  <a:pt x="71" y="726"/>
                  <a:pt x="75" y="686"/>
                </a:cubicBezTo>
                <a:cubicBezTo>
                  <a:pt x="79" y="646"/>
                  <a:pt x="108" y="613"/>
                  <a:pt x="147" y="603"/>
                </a:cubicBezTo>
                <a:lnTo>
                  <a:pt x="151" y="602"/>
                </a:lnTo>
                <a:cubicBezTo>
                  <a:pt x="159" y="600"/>
                  <a:pt x="167" y="599"/>
                  <a:pt x="174" y="599"/>
                </a:cubicBezTo>
                <a:lnTo>
                  <a:pt x="182" y="599"/>
                </a:lnTo>
                <a:lnTo>
                  <a:pt x="190" y="599"/>
                </a:lnTo>
                <a:cubicBezTo>
                  <a:pt x="198" y="599"/>
                  <a:pt x="206" y="600"/>
                  <a:pt x="214" y="602"/>
                </a:cubicBezTo>
                <a:lnTo>
                  <a:pt x="218" y="603"/>
                </a:lnTo>
                <a:cubicBezTo>
                  <a:pt x="260" y="614"/>
                  <a:pt x="290" y="652"/>
                  <a:pt x="290" y="696"/>
                </a:cubicBezTo>
                <a:cubicBezTo>
                  <a:pt x="290" y="741"/>
                  <a:pt x="260" y="779"/>
                  <a:pt x="218" y="790"/>
                </a:cubicBezTo>
                <a:lnTo>
                  <a:pt x="214" y="791"/>
                </a:lnTo>
                <a:lnTo>
                  <a:pt x="212" y="792"/>
                </a:lnTo>
                <a:lnTo>
                  <a:pt x="193" y="796"/>
                </a:lnTo>
                <a:lnTo>
                  <a:pt x="230" y="779"/>
                </a:lnTo>
                <a:lnTo>
                  <a:pt x="226" y="782"/>
                </a:lnTo>
                <a:lnTo>
                  <a:pt x="226" y="629"/>
                </a:lnTo>
                <a:lnTo>
                  <a:pt x="230" y="632"/>
                </a:lnTo>
                <a:lnTo>
                  <a:pt x="211" y="621"/>
                </a:lnTo>
                <a:lnTo>
                  <a:pt x="220" y="625"/>
                </a:lnTo>
                <a:lnTo>
                  <a:pt x="202" y="619"/>
                </a:lnTo>
                <a:lnTo>
                  <a:pt x="211" y="621"/>
                </a:lnTo>
                <a:lnTo>
                  <a:pt x="218" y="622"/>
                </a:lnTo>
                <a:lnTo>
                  <a:pt x="137" y="792"/>
                </a:lnTo>
                <a:lnTo>
                  <a:pt x="133" y="789"/>
                </a:lnTo>
                <a:lnTo>
                  <a:pt x="125" y="783"/>
                </a:lnTo>
                <a:lnTo>
                  <a:pt x="120" y="780"/>
                </a:lnTo>
                <a:cubicBezTo>
                  <a:pt x="111" y="774"/>
                  <a:pt x="103" y="767"/>
                  <a:pt x="97" y="758"/>
                </a:cubicBezTo>
                <a:lnTo>
                  <a:pt x="94" y="754"/>
                </a:lnTo>
                <a:cubicBezTo>
                  <a:pt x="74" y="728"/>
                  <a:pt x="69" y="695"/>
                  <a:pt x="80" y="664"/>
                </a:cubicBezTo>
                <a:cubicBezTo>
                  <a:pt x="91" y="634"/>
                  <a:pt x="116" y="611"/>
                  <a:pt x="147" y="603"/>
                </a:cubicBezTo>
                <a:lnTo>
                  <a:pt x="151" y="602"/>
                </a:lnTo>
                <a:cubicBezTo>
                  <a:pt x="159" y="600"/>
                  <a:pt x="167" y="599"/>
                  <a:pt x="174" y="599"/>
                </a:cubicBezTo>
                <a:lnTo>
                  <a:pt x="183" y="599"/>
                </a:lnTo>
                <a:lnTo>
                  <a:pt x="203" y="601"/>
                </a:lnTo>
                <a:lnTo>
                  <a:pt x="195" y="600"/>
                </a:lnTo>
                <a:lnTo>
                  <a:pt x="153" y="782"/>
                </a:lnTo>
                <a:lnTo>
                  <a:pt x="149" y="780"/>
                </a:lnTo>
                <a:lnTo>
                  <a:pt x="150" y="781"/>
                </a:lnTo>
                <a:lnTo>
                  <a:pt x="142" y="778"/>
                </a:lnTo>
                <a:lnTo>
                  <a:pt x="129" y="772"/>
                </a:lnTo>
                <a:cubicBezTo>
                  <a:pt x="93" y="754"/>
                  <a:pt x="72" y="716"/>
                  <a:pt x="76" y="676"/>
                </a:cubicBezTo>
                <a:cubicBezTo>
                  <a:pt x="80" y="636"/>
                  <a:pt x="109" y="603"/>
                  <a:pt x="148" y="593"/>
                </a:cubicBezTo>
                <a:lnTo>
                  <a:pt x="152" y="592"/>
                </a:lnTo>
                <a:cubicBezTo>
                  <a:pt x="160" y="590"/>
                  <a:pt x="168" y="589"/>
                  <a:pt x="175" y="589"/>
                </a:cubicBezTo>
                <a:lnTo>
                  <a:pt x="185" y="589"/>
                </a:lnTo>
                <a:lnTo>
                  <a:pt x="194" y="589"/>
                </a:lnTo>
                <a:cubicBezTo>
                  <a:pt x="202" y="589"/>
                  <a:pt x="210" y="590"/>
                  <a:pt x="218" y="592"/>
                </a:cubicBezTo>
                <a:lnTo>
                  <a:pt x="222" y="593"/>
                </a:lnTo>
                <a:cubicBezTo>
                  <a:pt x="258" y="602"/>
                  <a:pt x="285" y="631"/>
                  <a:pt x="293" y="667"/>
                </a:cubicBezTo>
                <a:cubicBezTo>
                  <a:pt x="300" y="704"/>
                  <a:pt x="286" y="741"/>
                  <a:pt x="256" y="763"/>
                </a:cubicBezTo>
                <a:lnTo>
                  <a:pt x="252" y="766"/>
                </a:lnTo>
                <a:cubicBezTo>
                  <a:pt x="243" y="773"/>
                  <a:pt x="233" y="778"/>
                  <a:pt x="222" y="781"/>
                </a:cubicBezTo>
                <a:lnTo>
                  <a:pt x="212" y="784"/>
                </a:lnTo>
                <a:lnTo>
                  <a:pt x="202" y="787"/>
                </a:lnTo>
                <a:lnTo>
                  <a:pt x="188" y="791"/>
                </a:lnTo>
                <a:cubicBezTo>
                  <a:pt x="149" y="798"/>
                  <a:pt x="109" y="781"/>
                  <a:pt x="88" y="748"/>
                </a:cubicBezTo>
                <a:cubicBezTo>
                  <a:pt x="67" y="714"/>
                  <a:pt x="69" y="671"/>
                  <a:pt x="93" y="639"/>
                </a:cubicBezTo>
                <a:lnTo>
                  <a:pt x="96" y="635"/>
                </a:lnTo>
                <a:cubicBezTo>
                  <a:pt x="102" y="626"/>
                  <a:pt x="110" y="619"/>
                  <a:pt x="119" y="613"/>
                </a:cubicBezTo>
                <a:lnTo>
                  <a:pt x="128" y="607"/>
                </a:lnTo>
                <a:lnTo>
                  <a:pt x="137" y="601"/>
                </a:lnTo>
                <a:lnTo>
                  <a:pt x="137" y="601"/>
                </a:lnTo>
                <a:lnTo>
                  <a:pt x="194" y="773"/>
                </a:lnTo>
                <a:lnTo>
                  <a:pt x="190" y="773"/>
                </a:lnTo>
                <a:lnTo>
                  <a:pt x="224" y="767"/>
                </a:lnTo>
                <a:lnTo>
                  <a:pt x="216" y="770"/>
                </a:lnTo>
                <a:lnTo>
                  <a:pt x="217" y="770"/>
                </a:lnTo>
                <a:lnTo>
                  <a:pt x="225" y="766"/>
                </a:lnTo>
                <a:lnTo>
                  <a:pt x="195" y="593"/>
                </a:lnTo>
                <a:lnTo>
                  <a:pt x="199" y="594"/>
                </a:lnTo>
                <a:lnTo>
                  <a:pt x="165" y="592"/>
                </a:lnTo>
                <a:lnTo>
                  <a:pt x="174" y="591"/>
                </a:lnTo>
                <a:lnTo>
                  <a:pt x="193" y="590"/>
                </a:lnTo>
                <a:lnTo>
                  <a:pt x="197" y="590"/>
                </a:lnTo>
                <a:cubicBezTo>
                  <a:pt x="236" y="590"/>
                  <a:pt x="271" y="614"/>
                  <a:pt x="286" y="650"/>
                </a:cubicBezTo>
                <a:cubicBezTo>
                  <a:pt x="301" y="686"/>
                  <a:pt x="293" y="727"/>
                  <a:pt x="265" y="754"/>
                </a:cubicBezTo>
                <a:lnTo>
                  <a:pt x="262" y="757"/>
                </a:lnTo>
                <a:cubicBezTo>
                  <a:pt x="256" y="764"/>
                  <a:pt x="249" y="769"/>
                  <a:pt x="241" y="773"/>
                </a:cubicBezTo>
                <a:lnTo>
                  <a:pt x="232" y="778"/>
                </a:lnTo>
                <a:cubicBezTo>
                  <a:pt x="227" y="781"/>
                  <a:pt x="221" y="784"/>
                  <a:pt x="216" y="786"/>
                </a:cubicBezTo>
                <a:lnTo>
                  <a:pt x="207" y="789"/>
                </a:lnTo>
                <a:cubicBezTo>
                  <a:pt x="190" y="794"/>
                  <a:pt x="171" y="795"/>
                  <a:pt x="153" y="791"/>
                </a:cubicBezTo>
                <a:lnTo>
                  <a:pt x="149" y="790"/>
                </a:lnTo>
                <a:cubicBezTo>
                  <a:pt x="121" y="783"/>
                  <a:pt x="97" y="763"/>
                  <a:pt x="85" y="737"/>
                </a:cubicBezTo>
                <a:cubicBezTo>
                  <a:pt x="73" y="710"/>
                  <a:pt x="74" y="680"/>
                  <a:pt x="87" y="654"/>
                </a:cubicBezTo>
                <a:lnTo>
                  <a:pt x="91" y="646"/>
                </a:lnTo>
                <a:cubicBezTo>
                  <a:pt x="93" y="641"/>
                  <a:pt x="95" y="638"/>
                  <a:pt x="98" y="634"/>
                </a:cubicBezTo>
                <a:lnTo>
                  <a:pt x="107" y="621"/>
                </a:lnTo>
                <a:lnTo>
                  <a:pt x="118" y="606"/>
                </a:lnTo>
                <a:lnTo>
                  <a:pt x="124" y="598"/>
                </a:lnTo>
                <a:cubicBezTo>
                  <a:pt x="156" y="558"/>
                  <a:pt x="214" y="551"/>
                  <a:pt x="255" y="581"/>
                </a:cubicBezTo>
                <a:cubicBezTo>
                  <a:pt x="297" y="611"/>
                  <a:pt x="307" y="669"/>
                  <a:pt x="278" y="712"/>
                </a:cubicBezTo>
                <a:lnTo>
                  <a:pt x="274" y="718"/>
                </a:lnTo>
                <a:lnTo>
                  <a:pt x="262" y="734"/>
                </a:lnTo>
                <a:lnTo>
                  <a:pt x="255" y="744"/>
                </a:lnTo>
                <a:lnTo>
                  <a:pt x="256" y="744"/>
                </a:lnTo>
                <a:lnTo>
                  <a:pt x="96" y="639"/>
                </a:lnTo>
                <a:lnTo>
                  <a:pt x="99" y="635"/>
                </a:lnTo>
                <a:lnTo>
                  <a:pt x="112" y="620"/>
                </a:lnTo>
                <a:lnTo>
                  <a:pt x="117" y="613"/>
                </a:lnTo>
                <a:lnTo>
                  <a:pt x="116" y="614"/>
                </a:lnTo>
                <a:lnTo>
                  <a:pt x="195" y="763"/>
                </a:lnTo>
                <a:lnTo>
                  <a:pt x="192" y="763"/>
                </a:lnTo>
                <a:lnTo>
                  <a:pt x="235" y="753"/>
                </a:lnTo>
                <a:lnTo>
                  <a:pt x="227" y="757"/>
                </a:lnTo>
                <a:lnTo>
                  <a:pt x="225" y="759"/>
                </a:lnTo>
                <a:lnTo>
                  <a:pt x="228" y="757"/>
                </a:lnTo>
                <a:lnTo>
                  <a:pt x="132" y="592"/>
                </a:lnTo>
                <a:lnTo>
                  <a:pt x="136" y="590"/>
                </a:lnTo>
                <a:lnTo>
                  <a:pt x="153" y="583"/>
                </a:lnTo>
                <a:lnTo>
                  <a:pt x="161" y="580"/>
                </a:lnTo>
                <a:lnTo>
                  <a:pt x="156" y="582"/>
                </a:lnTo>
                <a:cubicBezTo>
                  <a:pt x="203" y="558"/>
                  <a:pt x="261" y="577"/>
                  <a:pt x="284" y="625"/>
                </a:cubicBezTo>
                <a:cubicBezTo>
                  <a:pt x="308" y="672"/>
                  <a:pt x="289" y="730"/>
                  <a:pt x="241" y="753"/>
                </a:cubicBezTo>
                <a:lnTo>
                  <a:pt x="237" y="755"/>
                </a:lnTo>
                <a:lnTo>
                  <a:pt x="229" y="759"/>
                </a:lnTo>
                <a:lnTo>
                  <a:pt x="216" y="765"/>
                </a:lnTo>
                <a:cubicBezTo>
                  <a:pt x="204" y="771"/>
                  <a:pt x="191" y="773"/>
                  <a:pt x="177" y="773"/>
                </a:cubicBezTo>
                <a:lnTo>
                  <a:pt x="173" y="773"/>
                </a:lnTo>
                <a:cubicBezTo>
                  <a:pt x="138" y="773"/>
                  <a:pt x="106" y="754"/>
                  <a:pt x="89" y="723"/>
                </a:cubicBezTo>
                <a:cubicBezTo>
                  <a:pt x="72" y="692"/>
                  <a:pt x="74" y="654"/>
                  <a:pt x="94" y="624"/>
                </a:cubicBezTo>
                <a:lnTo>
                  <a:pt x="98" y="618"/>
                </a:lnTo>
                <a:lnTo>
                  <a:pt x="111" y="601"/>
                </a:lnTo>
                <a:lnTo>
                  <a:pt x="122" y="589"/>
                </a:lnTo>
                <a:lnTo>
                  <a:pt x="130" y="581"/>
                </a:lnTo>
                <a:cubicBezTo>
                  <a:pt x="167" y="543"/>
                  <a:pt x="228" y="543"/>
                  <a:pt x="265" y="581"/>
                </a:cubicBezTo>
                <a:cubicBezTo>
                  <a:pt x="303" y="618"/>
                  <a:pt x="303" y="679"/>
                  <a:pt x="265" y="716"/>
                </a:cubicBezTo>
                <a:lnTo>
                  <a:pt x="261" y="720"/>
                </a:lnTo>
                <a:lnTo>
                  <a:pt x="257" y="725"/>
                </a:lnTo>
                <a:lnTo>
                  <a:pt x="244" y="738"/>
                </a:lnTo>
                <a:lnTo>
                  <a:pt x="260" y="718"/>
                </a:lnTo>
                <a:lnTo>
                  <a:pt x="256" y="725"/>
                </a:lnTo>
                <a:lnTo>
                  <a:pt x="215" y="592"/>
                </a:lnTo>
                <a:lnTo>
                  <a:pt x="219" y="594"/>
                </a:lnTo>
                <a:lnTo>
                  <a:pt x="176" y="583"/>
                </a:lnTo>
                <a:lnTo>
                  <a:pt x="185" y="583"/>
                </a:lnTo>
                <a:lnTo>
                  <a:pt x="182" y="583"/>
                </a:lnTo>
                <a:lnTo>
                  <a:pt x="174" y="584"/>
                </a:lnTo>
                <a:lnTo>
                  <a:pt x="155" y="763"/>
                </a:lnTo>
                <a:lnTo>
                  <a:pt x="151" y="761"/>
                </a:lnTo>
                <a:lnTo>
                  <a:pt x="152" y="762"/>
                </a:lnTo>
                <a:lnTo>
                  <a:pt x="156" y="764"/>
                </a:lnTo>
                <a:cubicBezTo>
                  <a:pt x="138" y="760"/>
                  <a:pt x="121" y="751"/>
                  <a:pt x="109" y="738"/>
                </a:cubicBezTo>
                <a:lnTo>
                  <a:pt x="106" y="735"/>
                </a:lnTo>
                <a:cubicBezTo>
                  <a:pt x="86" y="716"/>
                  <a:pt x="76" y="688"/>
                  <a:pt x="78" y="661"/>
                </a:cubicBezTo>
                <a:cubicBezTo>
                  <a:pt x="80" y="633"/>
                  <a:pt x="94" y="607"/>
                  <a:pt x="116" y="591"/>
                </a:cubicBezTo>
                <a:lnTo>
                  <a:pt x="120" y="588"/>
                </a:lnTo>
                <a:cubicBezTo>
                  <a:pt x="129" y="581"/>
                  <a:pt x="139" y="576"/>
                  <a:pt x="150" y="573"/>
                </a:cubicBezTo>
                <a:lnTo>
                  <a:pt x="160" y="570"/>
                </a:lnTo>
                <a:lnTo>
                  <a:pt x="176" y="566"/>
                </a:lnTo>
                <a:lnTo>
                  <a:pt x="177" y="565"/>
                </a:lnTo>
                <a:cubicBezTo>
                  <a:pt x="225" y="553"/>
                  <a:pt x="274" y="579"/>
                  <a:pt x="291" y="625"/>
                </a:cubicBezTo>
                <a:cubicBezTo>
                  <a:pt x="307" y="671"/>
                  <a:pt x="287" y="722"/>
                  <a:pt x="243" y="744"/>
                </a:cubicBezTo>
                <a:lnTo>
                  <a:pt x="239" y="746"/>
                </a:lnTo>
                <a:cubicBezTo>
                  <a:pt x="235" y="748"/>
                  <a:pt x="231" y="750"/>
                  <a:pt x="227" y="752"/>
                </a:cubicBezTo>
                <a:lnTo>
                  <a:pt x="218" y="755"/>
                </a:lnTo>
                <a:lnTo>
                  <a:pt x="205" y="758"/>
                </a:lnTo>
                <a:lnTo>
                  <a:pt x="197" y="761"/>
                </a:lnTo>
                <a:cubicBezTo>
                  <a:pt x="152" y="772"/>
                  <a:pt x="106" y="750"/>
                  <a:pt x="87" y="709"/>
                </a:cubicBezTo>
                <a:cubicBezTo>
                  <a:pt x="67" y="667"/>
                  <a:pt x="79" y="618"/>
                  <a:pt x="116" y="591"/>
                </a:cubicBezTo>
                <a:lnTo>
                  <a:pt x="120" y="588"/>
                </a:lnTo>
                <a:lnTo>
                  <a:pt x="138" y="576"/>
                </a:lnTo>
                <a:lnTo>
                  <a:pt x="143" y="573"/>
                </a:lnTo>
                <a:lnTo>
                  <a:pt x="129" y="585"/>
                </a:lnTo>
                <a:lnTo>
                  <a:pt x="133" y="581"/>
                </a:lnTo>
                <a:lnTo>
                  <a:pt x="224" y="742"/>
                </a:lnTo>
                <a:lnTo>
                  <a:pt x="220" y="743"/>
                </a:lnTo>
                <a:lnTo>
                  <a:pt x="222" y="742"/>
                </a:lnTo>
                <a:lnTo>
                  <a:pt x="210" y="747"/>
                </a:lnTo>
                <a:lnTo>
                  <a:pt x="237" y="732"/>
                </a:lnTo>
                <a:lnTo>
                  <a:pt x="233" y="735"/>
                </a:lnTo>
                <a:lnTo>
                  <a:pt x="175" y="562"/>
                </a:lnTo>
                <a:lnTo>
                  <a:pt x="179" y="562"/>
                </a:lnTo>
                <a:lnTo>
                  <a:pt x="180" y="562"/>
                </a:lnTo>
                <a:lnTo>
                  <a:pt x="199" y="561"/>
                </a:lnTo>
                <a:cubicBezTo>
                  <a:pt x="207" y="561"/>
                  <a:pt x="215" y="562"/>
                  <a:pt x="223" y="564"/>
                </a:cubicBezTo>
                <a:lnTo>
                  <a:pt x="227" y="565"/>
                </a:lnTo>
                <a:cubicBezTo>
                  <a:pt x="260" y="574"/>
                  <a:pt x="287" y="600"/>
                  <a:pt x="296" y="633"/>
                </a:cubicBezTo>
                <a:cubicBezTo>
                  <a:pt x="305" y="666"/>
                  <a:pt x="296" y="702"/>
                  <a:pt x="271" y="726"/>
                </a:cubicBezTo>
                <a:lnTo>
                  <a:pt x="267" y="730"/>
                </a:lnTo>
                <a:cubicBezTo>
                  <a:pt x="263" y="734"/>
                  <a:pt x="259" y="738"/>
                  <a:pt x="255" y="741"/>
                </a:cubicBezTo>
                <a:lnTo>
                  <a:pt x="245" y="748"/>
                </a:lnTo>
                <a:lnTo>
                  <a:pt x="229" y="758"/>
                </a:lnTo>
                <a:lnTo>
                  <a:pt x="218" y="763"/>
                </a:lnTo>
                <a:cubicBezTo>
                  <a:pt x="180" y="782"/>
                  <a:pt x="134" y="774"/>
                  <a:pt x="105" y="743"/>
                </a:cubicBezTo>
                <a:cubicBezTo>
                  <a:pt x="76" y="711"/>
                  <a:pt x="71" y="665"/>
                  <a:pt x="93" y="628"/>
                </a:cubicBezTo>
                <a:lnTo>
                  <a:pt x="96" y="623"/>
                </a:lnTo>
                <a:cubicBezTo>
                  <a:pt x="101" y="615"/>
                  <a:pt x="107" y="607"/>
                  <a:pt x="115" y="601"/>
                </a:cubicBezTo>
                <a:lnTo>
                  <a:pt x="124" y="593"/>
                </a:lnTo>
                <a:lnTo>
                  <a:pt x="113" y="604"/>
                </a:lnTo>
                <a:lnTo>
                  <a:pt x="121" y="594"/>
                </a:lnTo>
                <a:lnTo>
                  <a:pt x="120" y="595"/>
                </a:lnTo>
                <a:lnTo>
                  <a:pt x="146" y="728"/>
                </a:lnTo>
                <a:lnTo>
                  <a:pt x="143" y="726"/>
                </a:lnTo>
                <a:lnTo>
                  <a:pt x="210" y="742"/>
                </a:lnTo>
                <a:lnTo>
                  <a:pt x="203" y="743"/>
                </a:lnTo>
                <a:lnTo>
                  <a:pt x="184" y="744"/>
                </a:lnTo>
                <a:lnTo>
                  <a:pt x="175" y="744"/>
                </a:lnTo>
                <a:cubicBezTo>
                  <a:pt x="132" y="744"/>
                  <a:pt x="94" y="715"/>
                  <a:pt x="83" y="673"/>
                </a:cubicBezTo>
                <a:cubicBezTo>
                  <a:pt x="72" y="631"/>
                  <a:pt x="90" y="587"/>
                  <a:pt x="128" y="565"/>
                </a:cubicBezTo>
                <a:lnTo>
                  <a:pt x="135" y="561"/>
                </a:lnTo>
                <a:lnTo>
                  <a:pt x="124" y="569"/>
                </a:lnTo>
                <a:lnTo>
                  <a:pt x="133" y="562"/>
                </a:lnTo>
                <a:cubicBezTo>
                  <a:pt x="136" y="559"/>
                  <a:pt x="141" y="556"/>
                  <a:pt x="145" y="554"/>
                </a:cubicBezTo>
                <a:lnTo>
                  <a:pt x="154" y="549"/>
                </a:lnTo>
                <a:lnTo>
                  <a:pt x="147" y="553"/>
                </a:lnTo>
                <a:cubicBezTo>
                  <a:pt x="189" y="521"/>
                  <a:pt x="249" y="529"/>
                  <a:pt x="281" y="572"/>
                </a:cubicBezTo>
                <a:cubicBezTo>
                  <a:pt x="313" y="614"/>
                  <a:pt x="304" y="674"/>
                  <a:pt x="262" y="706"/>
                </a:cubicBezTo>
                <a:lnTo>
                  <a:pt x="258" y="709"/>
                </a:lnTo>
                <a:lnTo>
                  <a:pt x="243" y="719"/>
                </a:lnTo>
                <a:lnTo>
                  <a:pt x="242" y="720"/>
                </a:lnTo>
                <a:lnTo>
                  <a:pt x="231" y="728"/>
                </a:lnTo>
                <a:lnTo>
                  <a:pt x="273" y="639"/>
                </a:lnTo>
                <a:lnTo>
                  <a:pt x="274" y="649"/>
                </a:lnTo>
                <a:cubicBezTo>
                  <a:pt x="277" y="676"/>
                  <a:pt x="268" y="703"/>
                  <a:pt x="250" y="723"/>
                </a:cubicBezTo>
                <a:cubicBezTo>
                  <a:pt x="231" y="743"/>
                  <a:pt x="206" y="754"/>
                  <a:pt x="178" y="754"/>
                </a:cubicBezTo>
                <a:lnTo>
                  <a:pt x="177" y="754"/>
                </a:lnTo>
                <a:cubicBezTo>
                  <a:pt x="129" y="754"/>
                  <a:pt x="87" y="718"/>
                  <a:pt x="82" y="669"/>
                </a:cubicBezTo>
                <a:lnTo>
                  <a:pt x="81" y="660"/>
                </a:lnTo>
                <a:lnTo>
                  <a:pt x="80" y="639"/>
                </a:lnTo>
                <a:cubicBezTo>
                  <a:pt x="80" y="586"/>
                  <a:pt x="123" y="543"/>
                  <a:pt x="176" y="543"/>
                </a:cubicBezTo>
                <a:lnTo>
                  <a:pt x="180" y="543"/>
                </a:lnTo>
                <a:cubicBezTo>
                  <a:pt x="233" y="543"/>
                  <a:pt x="276" y="586"/>
                  <a:pt x="276" y="639"/>
                </a:cubicBezTo>
                <a:cubicBezTo>
                  <a:pt x="276" y="692"/>
                  <a:pt x="233" y="735"/>
                  <a:pt x="180" y="735"/>
                </a:cubicBezTo>
                <a:lnTo>
                  <a:pt x="179" y="735"/>
                </a:lnTo>
                <a:lnTo>
                  <a:pt x="247" y="572"/>
                </a:lnTo>
                <a:lnTo>
                  <a:pt x="253" y="578"/>
                </a:lnTo>
                <a:lnTo>
                  <a:pt x="266" y="591"/>
                </a:lnTo>
                <a:lnTo>
                  <a:pt x="270" y="596"/>
                </a:lnTo>
                <a:lnTo>
                  <a:pt x="274" y="600"/>
                </a:lnTo>
                <a:cubicBezTo>
                  <a:pt x="312" y="637"/>
                  <a:pt x="312" y="698"/>
                  <a:pt x="274" y="735"/>
                </a:cubicBezTo>
                <a:cubicBezTo>
                  <a:pt x="237" y="773"/>
                  <a:pt x="176" y="773"/>
                  <a:pt x="139" y="735"/>
                </a:cubicBezTo>
                <a:lnTo>
                  <a:pt x="135" y="731"/>
                </a:lnTo>
                <a:lnTo>
                  <a:pt x="123" y="718"/>
                </a:lnTo>
                <a:lnTo>
                  <a:pt x="120" y="717"/>
                </a:lnTo>
                <a:lnTo>
                  <a:pt x="111" y="707"/>
                </a:lnTo>
                <a:lnTo>
                  <a:pt x="258" y="693"/>
                </a:lnTo>
                <a:lnTo>
                  <a:pt x="256" y="696"/>
                </a:lnTo>
                <a:lnTo>
                  <a:pt x="256" y="589"/>
                </a:lnTo>
                <a:lnTo>
                  <a:pt x="260" y="595"/>
                </a:lnTo>
                <a:lnTo>
                  <a:pt x="167" y="553"/>
                </a:lnTo>
                <a:lnTo>
                  <a:pt x="174" y="552"/>
                </a:lnTo>
                <a:lnTo>
                  <a:pt x="176" y="552"/>
                </a:lnTo>
                <a:lnTo>
                  <a:pt x="175" y="551"/>
                </a:lnTo>
                <a:lnTo>
                  <a:pt x="148" y="566"/>
                </a:lnTo>
                <a:lnTo>
                  <a:pt x="152" y="563"/>
                </a:lnTo>
                <a:lnTo>
                  <a:pt x="152" y="716"/>
                </a:lnTo>
                <a:lnTo>
                  <a:pt x="148" y="713"/>
                </a:lnTo>
                <a:lnTo>
                  <a:pt x="178" y="728"/>
                </a:lnTo>
                <a:lnTo>
                  <a:pt x="168" y="725"/>
                </a:lnTo>
                <a:lnTo>
                  <a:pt x="158" y="722"/>
                </a:lnTo>
                <a:lnTo>
                  <a:pt x="158" y="723"/>
                </a:lnTo>
                <a:cubicBezTo>
                  <a:pt x="108" y="710"/>
                  <a:pt x="76" y="659"/>
                  <a:pt x="88" y="608"/>
                </a:cubicBezTo>
                <a:cubicBezTo>
                  <a:pt x="99" y="558"/>
                  <a:pt x="149" y="525"/>
                  <a:pt x="200" y="535"/>
                </a:cubicBezTo>
                <a:lnTo>
                  <a:pt x="205" y="536"/>
                </a:lnTo>
                <a:lnTo>
                  <a:pt x="224" y="542"/>
                </a:lnTo>
                <a:lnTo>
                  <a:pt x="244" y="550"/>
                </a:lnTo>
                <a:lnTo>
                  <a:pt x="246" y="550"/>
                </a:lnTo>
                <a:cubicBezTo>
                  <a:pt x="286" y="566"/>
                  <a:pt x="310" y="606"/>
                  <a:pt x="306" y="648"/>
                </a:cubicBezTo>
                <a:cubicBezTo>
                  <a:pt x="302" y="691"/>
                  <a:pt x="271" y="725"/>
                  <a:pt x="229" y="734"/>
                </a:cubicBezTo>
                <a:lnTo>
                  <a:pt x="224" y="735"/>
                </a:lnTo>
                <a:cubicBezTo>
                  <a:pt x="218" y="736"/>
                  <a:pt x="212" y="736"/>
                  <a:pt x="205" y="736"/>
                </a:cubicBezTo>
                <a:lnTo>
                  <a:pt x="196" y="736"/>
                </a:lnTo>
                <a:lnTo>
                  <a:pt x="186" y="736"/>
                </a:lnTo>
                <a:cubicBezTo>
                  <a:pt x="180" y="736"/>
                  <a:pt x="174" y="736"/>
                  <a:pt x="168" y="735"/>
                </a:cubicBezTo>
                <a:lnTo>
                  <a:pt x="163" y="734"/>
                </a:lnTo>
                <a:cubicBezTo>
                  <a:pt x="122" y="726"/>
                  <a:pt x="92" y="693"/>
                  <a:pt x="86" y="652"/>
                </a:cubicBezTo>
                <a:cubicBezTo>
                  <a:pt x="81" y="612"/>
                  <a:pt x="102" y="572"/>
                  <a:pt x="139" y="554"/>
                </a:cubicBezTo>
                <a:lnTo>
                  <a:pt x="143" y="552"/>
                </a:lnTo>
                <a:cubicBezTo>
                  <a:pt x="150" y="548"/>
                  <a:pt x="158" y="545"/>
                  <a:pt x="167" y="543"/>
                </a:cubicBezTo>
                <a:lnTo>
                  <a:pt x="177" y="541"/>
                </a:lnTo>
                <a:lnTo>
                  <a:pt x="178" y="541"/>
                </a:lnTo>
                <a:lnTo>
                  <a:pt x="148" y="556"/>
                </a:lnTo>
                <a:lnTo>
                  <a:pt x="152" y="553"/>
                </a:lnTo>
                <a:lnTo>
                  <a:pt x="135" y="689"/>
                </a:lnTo>
                <a:lnTo>
                  <a:pt x="131" y="684"/>
                </a:lnTo>
                <a:lnTo>
                  <a:pt x="148" y="701"/>
                </a:lnTo>
                <a:lnTo>
                  <a:pt x="140" y="695"/>
                </a:lnTo>
                <a:lnTo>
                  <a:pt x="135" y="692"/>
                </a:lnTo>
                <a:lnTo>
                  <a:pt x="158" y="704"/>
                </a:lnTo>
                <a:lnTo>
                  <a:pt x="152" y="702"/>
                </a:lnTo>
                <a:lnTo>
                  <a:pt x="272" y="646"/>
                </a:lnTo>
                <a:lnTo>
                  <a:pt x="270" y="651"/>
                </a:lnTo>
                <a:lnTo>
                  <a:pt x="276" y="615"/>
                </a:lnTo>
                <a:lnTo>
                  <a:pt x="276" y="624"/>
                </a:lnTo>
                <a:lnTo>
                  <a:pt x="277" y="623"/>
                </a:lnTo>
                <a:lnTo>
                  <a:pt x="277" y="624"/>
                </a:lnTo>
                <a:lnTo>
                  <a:pt x="86" y="639"/>
                </a:lnTo>
                <a:lnTo>
                  <a:pt x="86" y="636"/>
                </a:lnTo>
                <a:lnTo>
                  <a:pt x="86" y="629"/>
                </a:lnTo>
                <a:cubicBezTo>
                  <a:pt x="86" y="576"/>
                  <a:pt x="129" y="533"/>
                  <a:pt x="182" y="533"/>
                </a:cubicBezTo>
                <a:lnTo>
                  <a:pt x="183" y="533"/>
                </a:lnTo>
                <a:lnTo>
                  <a:pt x="184" y="533"/>
                </a:lnTo>
                <a:lnTo>
                  <a:pt x="190" y="533"/>
                </a:lnTo>
                <a:lnTo>
                  <a:pt x="200" y="533"/>
                </a:lnTo>
                <a:lnTo>
                  <a:pt x="208" y="533"/>
                </a:lnTo>
                <a:lnTo>
                  <a:pt x="212" y="533"/>
                </a:lnTo>
                <a:cubicBezTo>
                  <a:pt x="265" y="533"/>
                  <a:pt x="308" y="576"/>
                  <a:pt x="308" y="629"/>
                </a:cubicBezTo>
                <a:cubicBezTo>
                  <a:pt x="308" y="682"/>
                  <a:pt x="265" y="725"/>
                  <a:pt x="212" y="725"/>
                </a:cubicBezTo>
                <a:lnTo>
                  <a:pt x="207" y="725"/>
                </a:lnTo>
                <a:lnTo>
                  <a:pt x="198" y="725"/>
                </a:lnTo>
                <a:lnTo>
                  <a:pt x="188" y="725"/>
                </a:lnTo>
                <a:lnTo>
                  <a:pt x="184" y="725"/>
                </a:lnTo>
                <a:lnTo>
                  <a:pt x="234" y="547"/>
                </a:lnTo>
                <a:lnTo>
                  <a:pt x="239" y="550"/>
                </a:lnTo>
                <a:lnTo>
                  <a:pt x="217" y="541"/>
                </a:lnTo>
                <a:lnTo>
                  <a:pt x="227" y="544"/>
                </a:lnTo>
                <a:lnTo>
                  <a:pt x="239" y="547"/>
                </a:lnTo>
                <a:lnTo>
                  <a:pt x="232" y="545"/>
                </a:lnTo>
                <a:lnTo>
                  <a:pt x="164" y="722"/>
                </a:lnTo>
                <a:lnTo>
                  <a:pt x="159" y="719"/>
                </a:lnTo>
                <a:lnTo>
                  <a:pt x="153" y="715"/>
                </a:lnTo>
                <a:lnTo>
                  <a:pt x="140" y="708"/>
                </a:lnTo>
                <a:cubicBezTo>
                  <a:pt x="133" y="704"/>
                  <a:pt x="127" y="699"/>
                  <a:pt x="122" y="693"/>
                </a:cubicBezTo>
                <a:lnTo>
                  <a:pt x="117" y="688"/>
                </a:lnTo>
                <a:cubicBezTo>
                  <a:pt x="97" y="669"/>
                  <a:pt x="87" y="642"/>
                  <a:pt x="89" y="615"/>
                </a:cubicBezTo>
                <a:cubicBezTo>
                  <a:pt x="90" y="588"/>
                  <a:pt x="103" y="563"/>
                  <a:pt x="124" y="546"/>
                </a:cubicBezTo>
                <a:lnTo>
                  <a:pt x="129" y="542"/>
                </a:lnTo>
                <a:cubicBezTo>
                  <a:pt x="139" y="534"/>
                  <a:pt x="150" y="528"/>
                  <a:pt x="162" y="525"/>
                </a:cubicBezTo>
                <a:lnTo>
                  <a:pt x="172" y="522"/>
                </a:lnTo>
                <a:lnTo>
                  <a:pt x="182" y="519"/>
                </a:lnTo>
                <a:cubicBezTo>
                  <a:pt x="191" y="516"/>
                  <a:pt x="200" y="514"/>
                  <a:pt x="209" y="514"/>
                </a:cubicBezTo>
                <a:lnTo>
                  <a:pt x="214" y="514"/>
                </a:lnTo>
                <a:cubicBezTo>
                  <a:pt x="255" y="514"/>
                  <a:pt x="292" y="540"/>
                  <a:pt x="305" y="579"/>
                </a:cubicBezTo>
                <a:cubicBezTo>
                  <a:pt x="319" y="617"/>
                  <a:pt x="306" y="660"/>
                  <a:pt x="274" y="685"/>
                </a:cubicBezTo>
                <a:lnTo>
                  <a:pt x="269" y="689"/>
                </a:lnTo>
                <a:cubicBezTo>
                  <a:pt x="265" y="693"/>
                  <a:pt x="260" y="696"/>
                  <a:pt x="255" y="699"/>
                </a:cubicBezTo>
                <a:lnTo>
                  <a:pt x="244" y="705"/>
                </a:lnTo>
                <a:lnTo>
                  <a:pt x="238" y="709"/>
                </a:lnTo>
                <a:lnTo>
                  <a:pt x="233" y="712"/>
                </a:lnTo>
                <a:lnTo>
                  <a:pt x="183" y="533"/>
                </a:lnTo>
                <a:lnTo>
                  <a:pt x="188" y="533"/>
                </a:lnTo>
                <a:lnTo>
                  <a:pt x="171" y="535"/>
                </a:lnTo>
                <a:lnTo>
                  <a:pt x="182" y="533"/>
                </a:lnTo>
                <a:lnTo>
                  <a:pt x="185" y="532"/>
                </a:lnTo>
                <a:lnTo>
                  <a:pt x="150" y="550"/>
                </a:lnTo>
                <a:lnTo>
                  <a:pt x="155" y="546"/>
                </a:lnTo>
                <a:lnTo>
                  <a:pt x="155" y="695"/>
                </a:lnTo>
                <a:lnTo>
                  <a:pt x="150" y="691"/>
                </a:lnTo>
                <a:lnTo>
                  <a:pt x="164" y="700"/>
                </a:lnTo>
                <a:lnTo>
                  <a:pt x="155" y="695"/>
                </a:lnTo>
                <a:lnTo>
                  <a:pt x="142" y="688"/>
                </a:lnTo>
                <a:lnTo>
                  <a:pt x="126" y="676"/>
                </a:lnTo>
                <a:cubicBezTo>
                  <a:pt x="104" y="658"/>
                  <a:pt x="90" y="631"/>
                  <a:pt x="90" y="601"/>
                </a:cubicBezTo>
                <a:cubicBezTo>
                  <a:pt x="90" y="572"/>
                  <a:pt x="104" y="545"/>
                  <a:pt x="126" y="527"/>
                </a:cubicBezTo>
                <a:lnTo>
                  <a:pt x="131" y="523"/>
                </a:lnTo>
                <a:cubicBezTo>
                  <a:pt x="139" y="517"/>
                  <a:pt x="147" y="512"/>
                  <a:pt x="156" y="508"/>
                </a:cubicBezTo>
                <a:lnTo>
                  <a:pt x="166" y="504"/>
                </a:lnTo>
                <a:lnTo>
                  <a:pt x="180" y="499"/>
                </a:lnTo>
                <a:cubicBezTo>
                  <a:pt x="196" y="494"/>
                  <a:pt x="213" y="493"/>
                  <a:pt x="229" y="496"/>
                </a:cubicBezTo>
                <a:lnTo>
                  <a:pt x="234" y="497"/>
                </a:lnTo>
                <a:cubicBezTo>
                  <a:pt x="264" y="503"/>
                  <a:pt x="289" y="522"/>
                  <a:pt x="302" y="549"/>
                </a:cubicBezTo>
                <a:cubicBezTo>
                  <a:pt x="315" y="576"/>
                  <a:pt x="315" y="608"/>
                  <a:pt x="301" y="634"/>
                </a:cubicBezTo>
                <a:lnTo>
                  <a:pt x="297" y="642"/>
                </a:lnTo>
                <a:cubicBezTo>
                  <a:pt x="294" y="649"/>
                  <a:pt x="290" y="655"/>
                  <a:pt x="285" y="661"/>
                </a:cubicBezTo>
                <a:lnTo>
                  <a:pt x="275" y="673"/>
                </a:lnTo>
                <a:lnTo>
                  <a:pt x="269" y="681"/>
                </a:lnTo>
                <a:lnTo>
                  <a:pt x="261" y="691"/>
                </a:lnTo>
                <a:lnTo>
                  <a:pt x="164" y="536"/>
                </a:lnTo>
                <a:lnTo>
                  <a:pt x="168" y="535"/>
                </a:lnTo>
                <a:lnTo>
                  <a:pt x="138" y="549"/>
                </a:lnTo>
                <a:lnTo>
                  <a:pt x="147" y="543"/>
                </a:lnTo>
                <a:lnTo>
                  <a:pt x="151" y="540"/>
                </a:lnTo>
                <a:lnTo>
                  <a:pt x="135" y="555"/>
                </a:lnTo>
                <a:lnTo>
                  <a:pt x="139" y="550"/>
                </a:lnTo>
                <a:lnTo>
                  <a:pt x="190" y="704"/>
                </a:lnTo>
                <a:lnTo>
                  <a:pt x="186" y="703"/>
                </a:lnTo>
                <a:lnTo>
                  <a:pt x="209" y="705"/>
                </a:lnTo>
                <a:lnTo>
                  <a:pt x="200" y="705"/>
                </a:lnTo>
                <a:lnTo>
                  <a:pt x="200" y="706"/>
                </a:lnTo>
                <a:lnTo>
                  <a:pt x="186" y="706"/>
                </a:lnTo>
                <a:cubicBezTo>
                  <a:pt x="133" y="706"/>
                  <a:pt x="90" y="663"/>
                  <a:pt x="90" y="610"/>
                </a:cubicBezTo>
                <a:cubicBezTo>
                  <a:pt x="90" y="557"/>
                  <a:pt x="133" y="514"/>
                  <a:pt x="186" y="514"/>
                </a:cubicBezTo>
                <a:lnTo>
                  <a:pt x="190" y="514"/>
                </a:lnTo>
                <a:lnTo>
                  <a:pt x="210" y="516"/>
                </a:lnTo>
                <a:lnTo>
                  <a:pt x="210" y="515"/>
                </a:lnTo>
                <a:lnTo>
                  <a:pt x="187" y="518"/>
                </a:lnTo>
                <a:lnTo>
                  <a:pt x="191" y="517"/>
                </a:lnTo>
                <a:lnTo>
                  <a:pt x="172" y="696"/>
                </a:lnTo>
                <a:lnTo>
                  <a:pt x="168" y="694"/>
                </a:lnTo>
                <a:lnTo>
                  <a:pt x="169" y="695"/>
                </a:lnTo>
                <a:lnTo>
                  <a:pt x="163" y="694"/>
                </a:lnTo>
                <a:lnTo>
                  <a:pt x="178" y="697"/>
                </a:lnTo>
                <a:lnTo>
                  <a:pt x="172" y="696"/>
                </a:lnTo>
                <a:lnTo>
                  <a:pt x="255" y="669"/>
                </a:lnTo>
                <a:lnTo>
                  <a:pt x="251" y="673"/>
                </a:lnTo>
                <a:lnTo>
                  <a:pt x="266" y="556"/>
                </a:lnTo>
                <a:lnTo>
                  <a:pt x="269" y="561"/>
                </a:lnTo>
                <a:lnTo>
                  <a:pt x="202" y="516"/>
                </a:lnTo>
                <a:lnTo>
                  <a:pt x="208" y="517"/>
                </a:lnTo>
                <a:lnTo>
                  <a:pt x="212" y="517"/>
                </a:lnTo>
                <a:lnTo>
                  <a:pt x="190" y="517"/>
                </a:lnTo>
                <a:lnTo>
                  <a:pt x="198" y="516"/>
                </a:lnTo>
                <a:lnTo>
                  <a:pt x="190" y="517"/>
                </a:lnTo>
                <a:lnTo>
                  <a:pt x="183" y="702"/>
                </a:lnTo>
                <a:lnTo>
                  <a:pt x="180" y="701"/>
                </a:lnTo>
                <a:lnTo>
                  <a:pt x="171" y="698"/>
                </a:lnTo>
                <a:lnTo>
                  <a:pt x="170" y="698"/>
                </a:lnTo>
                <a:cubicBezTo>
                  <a:pt x="158" y="694"/>
                  <a:pt x="146" y="689"/>
                  <a:pt x="136" y="681"/>
                </a:cubicBezTo>
                <a:lnTo>
                  <a:pt x="132" y="678"/>
                </a:lnTo>
                <a:cubicBezTo>
                  <a:pt x="108" y="660"/>
                  <a:pt x="93" y="632"/>
                  <a:pt x="93" y="601"/>
                </a:cubicBezTo>
                <a:cubicBezTo>
                  <a:pt x="93" y="571"/>
                  <a:pt x="108" y="543"/>
                  <a:pt x="132" y="525"/>
                </a:cubicBezTo>
                <a:lnTo>
                  <a:pt x="136" y="522"/>
                </a:lnTo>
                <a:cubicBezTo>
                  <a:pt x="144" y="515"/>
                  <a:pt x="153" y="511"/>
                  <a:pt x="163" y="507"/>
                </a:cubicBezTo>
                <a:lnTo>
                  <a:pt x="172" y="504"/>
                </a:lnTo>
                <a:lnTo>
                  <a:pt x="177" y="503"/>
                </a:lnTo>
                <a:lnTo>
                  <a:pt x="191" y="498"/>
                </a:lnTo>
                <a:cubicBezTo>
                  <a:pt x="243" y="485"/>
                  <a:pt x="295" y="517"/>
                  <a:pt x="308" y="568"/>
                </a:cubicBezTo>
                <a:cubicBezTo>
                  <a:pt x="320" y="620"/>
                  <a:pt x="289" y="672"/>
                  <a:pt x="238" y="685"/>
                </a:cubicBezTo>
                <a:lnTo>
                  <a:pt x="234" y="686"/>
                </a:lnTo>
                <a:lnTo>
                  <a:pt x="236" y="685"/>
                </a:lnTo>
                <a:lnTo>
                  <a:pt x="237" y="685"/>
                </a:lnTo>
                <a:lnTo>
                  <a:pt x="233" y="687"/>
                </a:lnTo>
                <a:lnTo>
                  <a:pt x="214" y="508"/>
                </a:lnTo>
                <a:lnTo>
                  <a:pt x="218" y="509"/>
                </a:lnTo>
                <a:lnTo>
                  <a:pt x="214" y="508"/>
                </a:lnTo>
                <a:lnTo>
                  <a:pt x="192" y="508"/>
                </a:lnTo>
                <a:lnTo>
                  <a:pt x="201" y="507"/>
                </a:lnTo>
                <a:lnTo>
                  <a:pt x="192" y="508"/>
                </a:lnTo>
                <a:lnTo>
                  <a:pt x="139" y="659"/>
                </a:lnTo>
                <a:lnTo>
                  <a:pt x="136" y="655"/>
                </a:lnTo>
                <a:lnTo>
                  <a:pt x="162" y="679"/>
                </a:lnTo>
                <a:lnTo>
                  <a:pt x="154" y="674"/>
                </a:lnTo>
                <a:cubicBezTo>
                  <a:pt x="150" y="671"/>
                  <a:pt x="146" y="668"/>
                  <a:pt x="142" y="665"/>
                </a:cubicBezTo>
                <a:lnTo>
                  <a:pt x="135" y="659"/>
                </a:lnTo>
                <a:lnTo>
                  <a:pt x="126" y="650"/>
                </a:lnTo>
                <a:cubicBezTo>
                  <a:pt x="101" y="626"/>
                  <a:pt x="92" y="590"/>
                  <a:pt x="101" y="557"/>
                </a:cubicBezTo>
                <a:cubicBezTo>
                  <a:pt x="110" y="524"/>
                  <a:pt x="137" y="498"/>
                  <a:pt x="170" y="489"/>
                </a:cubicBezTo>
                <a:lnTo>
                  <a:pt x="174" y="488"/>
                </a:lnTo>
                <a:cubicBezTo>
                  <a:pt x="182" y="486"/>
                  <a:pt x="190" y="485"/>
                  <a:pt x="197" y="485"/>
                </a:cubicBezTo>
                <a:lnTo>
                  <a:pt x="205" y="485"/>
                </a:lnTo>
                <a:cubicBezTo>
                  <a:pt x="210" y="485"/>
                  <a:pt x="215" y="486"/>
                  <a:pt x="219" y="486"/>
                </a:cubicBezTo>
                <a:lnTo>
                  <a:pt x="226" y="487"/>
                </a:lnTo>
                <a:lnTo>
                  <a:pt x="212" y="486"/>
                </a:lnTo>
                <a:lnTo>
                  <a:pt x="216" y="486"/>
                </a:lnTo>
                <a:cubicBezTo>
                  <a:pt x="269" y="486"/>
                  <a:pt x="312" y="529"/>
                  <a:pt x="312" y="582"/>
                </a:cubicBezTo>
                <a:cubicBezTo>
                  <a:pt x="312" y="635"/>
                  <a:pt x="269" y="678"/>
                  <a:pt x="216" y="678"/>
                </a:cubicBezTo>
                <a:lnTo>
                  <a:pt x="212" y="678"/>
                </a:lnTo>
                <a:lnTo>
                  <a:pt x="205" y="678"/>
                </a:lnTo>
                <a:lnTo>
                  <a:pt x="197" y="678"/>
                </a:lnTo>
                <a:lnTo>
                  <a:pt x="193" y="678"/>
                </a:lnTo>
                <a:cubicBezTo>
                  <a:pt x="140" y="678"/>
                  <a:pt x="97" y="635"/>
                  <a:pt x="97" y="582"/>
                </a:cubicBezTo>
                <a:cubicBezTo>
                  <a:pt x="97" y="529"/>
                  <a:pt x="140" y="486"/>
                  <a:pt x="193" y="486"/>
                </a:cubicBezTo>
                <a:lnTo>
                  <a:pt x="197" y="486"/>
                </a:lnTo>
                <a:lnTo>
                  <a:pt x="205" y="486"/>
                </a:lnTo>
                <a:lnTo>
                  <a:pt x="212" y="486"/>
                </a:lnTo>
                <a:lnTo>
                  <a:pt x="216" y="486"/>
                </a:lnTo>
                <a:cubicBezTo>
                  <a:pt x="269" y="486"/>
                  <a:pt x="312" y="529"/>
                  <a:pt x="312" y="582"/>
                </a:cubicBezTo>
                <a:cubicBezTo>
                  <a:pt x="312" y="635"/>
                  <a:pt x="269" y="678"/>
                  <a:pt x="216" y="678"/>
                </a:cubicBezTo>
                <a:lnTo>
                  <a:pt x="213" y="678"/>
                </a:lnTo>
                <a:cubicBezTo>
                  <a:pt x="208" y="678"/>
                  <a:pt x="203" y="678"/>
                  <a:pt x="198" y="677"/>
                </a:cubicBezTo>
                <a:lnTo>
                  <a:pt x="192" y="676"/>
                </a:lnTo>
                <a:lnTo>
                  <a:pt x="215" y="677"/>
                </a:lnTo>
                <a:lnTo>
                  <a:pt x="203" y="678"/>
                </a:lnTo>
                <a:lnTo>
                  <a:pt x="290" y="601"/>
                </a:lnTo>
                <a:lnTo>
                  <a:pt x="288" y="611"/>
                </a:lnTo>
                <a:lnTo>
                  <a:pt x="285" y="562"/>
                </a:lnTo>
                <a:lnTo>
                  <a:pt x="288" y="571"/>
                </a:lnTo>
                <a:lnTo>
                  <a:pt x="171" y="509"/>
                </a:lnTo>
                <a:lnTo>
                  <a:pt x="182" y="506"/>
                </a:lnTo>
                <a:lnTo>
                  <a:pt x="144" y="526"/>
                </a:lnTo>
                <a:lnTo>
                  <a:pt x="152" y="519"/>
                </a:lnTo>
                <a:lnTo>
                  <a:pt x="130" y="634"/>
                </a:lnTo>
                <a:lnTo>
                  <a:pt x="128" y="630"/>
                </a:lnTo>
                <a:lnTo>
                  <a:pt x="151" y="660"/>
                </a:lnTo>
                <a:lnTo>
                  <a:pt x="144" y="654"/>
                </a:lnTo>
                <a:lnTo>
                  <a:pt x="139" y="650"/>
                </a:lnTo>
                <a:cubicBezTo>
                  <a:pt x="133" y="645"/>
                  <a:pt x="128" y="640"/>
                  <a:pt x="124" y="634"/>
                </a:cubicBezTo>
                <a:lnTo>
                  <a:pt x="121" y="630"/>
                </a:lnTo>
                <a:cubicBezTo>
                  <a:pt x="105" y="609"/>
                  <a:pt x="98" y="582"/>
                  <a:pt x="103" y="556"/>
                </a:cubicBezTo>
                <a:cubicBezTo>
                  <a:pt x="107" y="530"/>
                  <a:pt x="122" y="507"/>
                  <a:pt x="144" y="493"/>
                </a:cubicBezTo>
                <a:lnTo>
                  <a:pt x="147" y="491"/>
                </a:lnTo>
                <a:cubicBezTo>
                  <a:pt x="163" y="480"/>
                  <a:pt x="182" y="474"/>
                  <a:pt x="200" y="474"/>
                </a:cubicBezTo>
                <a:lnTo>
                  <a:pt x="206" y="474"/>
                </a:lnTo>
                <a:lnTo>
                  <a:pt x="212" y="474"/>
                </a:lnTo>
                <a:cubicBezTo>
                  <a:pt x="231" y="474"/>
                  <a:pt x="250" y="480"/>
                  <a:pt x="266" y="491"/>
                </a:cubicBezTo>
                <a:lnTo>
                  <a:pt x="269" y="493"/>
                </a:lnTo>
                <a:cubicBezTo>
                  <a:pt x="291" y="507"/>
                  <a:pt x="306" y="530"/>
                  <a:pt x="310" y="556"/>
                </a:cubicBezTo>
                <a:cubicBezTo>
                  <a:pt x="315" y="582"/>
                  <a:pt x="308" y="609"/>
                  <a:pt x="292" y="630"/>
                </a:cubicBezTo>
                <a:lnTo>
                  <a:pt x="289" y="634"/>
                </a:lnTo>
                <a:cubicBezTo>
                  <a:pt x="287" y="638"/>
                  <a:pt x="284" y="641"/>
                  <a:pt x="280" y="644"/>
                </a:cubicBezTo>
                <a:lnTo>
                  <a:pt x="273" y="651"/>
                </a:lnTo>
                <a:cubicBezTo>
                  <a:pt x="270" y="655"/>
                  <a:pt x="266" y="659"/>
                  <a:pt x="261" y="662"/>
                </a:cubicBezTo>
                <a:lnTo>
                  <a:pt x="254" y="667"/>
                </a:lnTo>
                <a:lnTo>
                  <a:pt x="266" y="656"/>
                </a:lnTo>
                <a:lnTo>
                  <a:pt x="263" y="659"/>
                </a:lnTo>
                <a:cubicBezTo>
                  <a:pt x="226" y="697"/>
                  <a:pt x="165" y="697"/>
                  <a:pt x="128" y="659"/>
                </a:cubicBezTo>
                <a:cubicBezTo>
                  <a:pt x="90" y="622"/>
                  <a:pt x="90" y="561"/>
                  <a:pt x="128" y="524"/>
                </a:cubicBezTo>
                <a:lnTo>
                  <a:pt x="131" y="521"/>
                </a:lnTo>
                <a:cubicBezTo>
                  <a:pt x="134" y="517"/>
                  <a:pt x="138" y="513"/>
                  <a:pt x="143" y="510"/>
                </a:cubicBezTo>
                <a:lnTo>
                  <a:pt x="150" y="505"/>
                </a:lnTo>
                <a:lnTo>
                  <a:pt x="138" y="516"/>
                </a:lnTo>
                <a:lnTo>
                  <a:pt x="145" y="509"/>
                </a:lnTo>
                <a:lnTo>
                  <a:pt x="136" y="519"/>
                </a:lnTo>
                <a:lnTo>
                  <a:pt x="139" y="515"/>
                </a:lnTo>
                <a:lnTo>
                  <a:pt x="204" y="668"/>
                </a:lnTo>
                <a:lnTo>
                  <a:pt x="196" y="667"/>
                </a:lnTo>
                <a:lnTo>
                  <a:pt x="216" y="667"/>
                </a:lnTo>
                <a:lnTo>
                  <a:pt x="205" y="668"/>
                </a:lnTo>
                <a:lnTo>
                  <a:pt x="286" y="608"/>
                </a:lnTo>
                <a:lnTo>
                  <a:pt x="284" y="613"/>
                </a:lnTo>
                <a:lnTo>
                  <a:pt x="289" y="559"/>
                </a:lnTo>
                <a:lnTo>
                  <a:pt x="290" y="564"/>
                </a:lnTo>
                <a:lnTo>
                  <a:pt x="195" y="486"/>
                </a:lnTo>
                <a:lnTo>
                  <a:pt x="196" y="486"/>
                </a:lnTo>
                <a:lnTo>
                  <a:pt x="103" y="603"/>
                </a:lnTo>
                <a:lnTo>
                  <a:pt x="101" y="594"/>
                </a:lnTo>
                <a:cubicBezTo>
                  <a:pt x="99" y="584"/>
                  <a:pt x="98" y="574"/>
                  <a:pt x="99" y="564"/>
                </a:cubicBezTo>
                <a:lnTo>
                  <a:pt x="100" y="554"/>
                </a:lnTo>
                <a:cubicBezTo>
                  <a:pt x="103" y="523"/>
                  <a:pt x="121" y="496"/>
                  <a:pt x="147" y="481"/>
                </a:cubicBezTo>
                <a:lnTo>
                  <a:pt x="159" y="474"/>
                </a:lnTo>
                <a:lnTo>
                  <a:pt x="177" y="465"/>
                </a:lnTo>
                <a:cubicBezTo>
                  <a:pt x="189" y="460"/>
                  <a:pt x="201" y="457"/>
                  <a:pt x="214" y="457"/>
                </a:cubicBezTo>
                <a:lnTo>
                  <a:pt x="217" y="457"/>
                </a:lnTo>
                <a:cubicBezTo>
                  <a:pt x="256" y="457"/>
                  <a:pt x="291" y="481"/>
                  <a:pt x="306" y="517"/>
                </a:cubicBezTo>
                <a:cubicBezTo>
                  <a:pt x="321" y="553"/>
                  <a:pt x="313" y="594"/>
                  <a:pt x="285" y="621"/>
                </a:cubicBezTo>
                <a:lnTo>
                  <a:pt x="282" y="624"/>
                </a:lnTo>
                <a:lnTo>
                  <a:pt x="276" y="630"/>
                </a:lnTo>
                <a:lnTo>
                  <a:pt x="254" y="649"/>
                </a:lnTo>
                <a:lnTo>
                  <a:pt x="195" y="476"/>
                </a:lnTo>
                <a:lnTo>
                  <a:pt x="196" y="476"/>
                </a:lnTo>
                <a:lnTo>
                  <a:pt x="173" y="479"/>
                </a:lnTo>
                <a:lnTo>
                  <a:pt x="185" y="476"/>
                </a:lnTo>
                <a:lnTo>
                  <a:pt x="166" y="484"/>
                </a:lnTo>
                <a:lnTo>
                  <a:pt x="172" y="481"/>
                </a:lnTo>
                <a:lnTo>
                  <a:pt x="147" y="499"/>
                </a:lnTo>
                <a:lnTo>
                  <a:pt x="150" y="496"/>
                </a:lnTo>
                <a:lnTo>
                  <a:pt x="135" y="613"/>
                </a:lnTo>
                <a:lnTo>
                  <a:pt x="132" y="608"/>
                </a:lnTo>
                <a:lnTo>
                  <a:pt x="159" y="637"/>
                </a:lnTo>
                <a:lnTo>
                  <a:pt x="152" y="632"/>
                </a:lnTo>
                <a:lnTo>
                  <a:pt x="145" y="627"/>
                </a:lnTo>
                <a:cubicBezTo>
                  <a:pt x="140" y="624"/>
                  <a:pt x="136" y="620"/>
                  <a:pt x="133" y="616"/>
                </a:cubicBezTo>
                <a:lnTo>
                  <a:pt x="129" y="612"/>
                </a:lnTo>
                <a:cubicBezTo>
                  <a:pt x="107" y="591"/>
                  <a:pt x="97" y="560"/>
                  <a:pt x="102" y="529"/>
                </a:cubicBezTo>
                <a:cubicBezTo>
                  <a:pt x="107" y="499"/>
                  <a:pt x="126" y="472"/>
                  <a:pt x="154" y="459"/>
                </a:cubicBezTo>
                <a:lnTo>
                  <a:pt x="156" y="458"/>
                </a:lnTo>
                <a:cubicBezTo>
                  <a:pt x="174" y="449"/>
                  <a:pt x="194" y="445"/>
                  <a:pt x="214" y="449"/>
                </a:cubicBezTo>
                <a:lnTo>
                  <a:pt x="220" y="450"/>
                </a:lnTo>
                <a:lnTo>
                  <a:pt x="225" y="450"/>
                </a:lnTo>
                <a:lnTo>
                  <a:pt x="181" y="454"/>
                </a:lnTo>
                <a:lnTo>
                  <a:pt x="184" y="453"/>
                </a:lnTo>
                <a:lnTo>
                  <a:pt x="133" y="596"/>
                </a:lnTo>
                <a:lnTo>
                  <a:pt x="126" y="585"/>
                </a:lnTo>
                <a:lnTo>
                  <a:pt x="147" y="608"/>
                </a:lnTo>
                <a:lnTo>
                  <a:pt x="137" y="600"/>
                </a:lnTo>
                <a:lnTo>
                  <a:pt x="287" y="559"/>
                </a:lnTo>
                <a:lnTo>
                  <a:pt x="284" y="567"/>
                </a:lnTo>
                <a:lnTo>
                  <a:pt x="289" y="516"/>
                </a:lnTo>
                <a:lnTo>
                  <a:pt x="291" y="527"/>
                </a:lnTo>
                <a:lnTo>
                  <a:pt x="248" y="463"/>
                </a:lnTo>
                <a:lnTo>
                  <a:pt x="259" y="470"/>
                </a:lnTo>
                <a:lnTo>
                  <a:pt x="238" y="460"/>
                </a:lnTo>
                <a:lnTo>
                  <a:pt x="244" y="462"/>
                </a:lnTo>
                <a:lnTo>
                  <a:pt x="213" y="457"/>
                </a:lnTo>
                <a:lnTo>
                  <a:pt x="215" y="457"/>
                </a:lnTo>
                <a:lnTo>
                  <a:pt x="148" y="621"/>
                </a:lnTo>
                <a:lnTo>
                  <a:pt x="144" y="617"/>
                </a:lnTo>
                <a:lnTo>
                  <a:pt x="142" y="616"/>
                </a:lnTo>
                <a:lnTo>
                  <a:pt x="133" y="609"/>
                </a:lnTo>
                <a:lnTo>
                  <a:pt x="140" y="614"/>
                </a:lnTo>
                <a:lnTo>
                  <a:pt x="276" y="485"/>
                </a:lnTo>
                <a:lnTo>
                  <a:pt x="279" y="490"/>
                </a:lnTo>
                <a:lnTo>
                  <a:pt x="268" y="476"/>
                </a:lnTo>
                <a:lnTo>
                  <a:pt x="276" y="485"/>
                </a:lnTo>
                <a:lnTo>
                  <a:pt x="287" y="499"/>
                </a:lnTo>
                <a:lnTo>
                  <a:pt x="295" y="510"/>
                </a:lnTo>
                <a:cubicBezTo>
                  <a:pt x="315" y="540"/>
                  <a:pt x="317" y="578"/>
                  <a:pt x="300" y="609"/>
                </a:cubicBezTo>
                <a:cubicBezTo>
                  <a:pt x="283" y="640"/>
                  <a:pt x="251" y="659"/>
                  <a:pt x="215" y="659"/>
                </a:cubicBezTo>
                <a:lnTo>
                  <a:pt x="213" y="659"/>
                </a:lnTo>
                <a:cubicBezTo>
                  <a:pt x="199" y="659"/>
                  <a:pt x="184" y="656"/>
                  <a:pt x="171" y="649"/>
                </a:cubicBezTo>
                <a:lnTo>
                  <a:pt x="165" y="646"/>
                </a:lnTo>
                <a:cubicBezTo>
                  <a:pt x="160" y="644"/>
                  <a:pt x="156" y="642"/>
                  <a:pt x="152" y="639"/>
                </a:cubicBezTo>
                <a:lnTo>
                  <a:pt x="142" y="632"/>
                </a:lnTo>
                <a:cubicBezTo>
                  <a:pt x="117" y="614"/>
                  <a:pt x="101" y="585"/>
                  <a:pt x="101" y="553"/>
                </a:cubicBezTo>
                <a:lnTo>
                  <a:pt x="101" y="549"/>
                </a:lnTo>
                <a:cubicBezTo>
                  <a:pt x="101" y="532"/>
                  <a:pt x="106" y="515"/>
                  <a:pt x="115" y="500"/>
                </a:cubicBezTo>
                <a:lnTo>
                  <a:pt x="118" y="495"/>
                </a:lnTo>
                <a:lnTo>
                  <a:pt x="106" y="560"/>
                </a:lnTo>
                <a:lnTo>
                  <a:pt x="105" y="554"/>
                </a:lnTo>
                <a:cubicBezTo>
                  <a:pt x="101" y="534"/>
                  <a:pt x="105" y="514"/>
                  <a:pt x="114" y="496"/>
                </a:cubicBezTo>
                <a:lnTo>
                  <a:pt x="116" y="492"/>
                </a:lnTo>
                <a:cubicBezTo>
                  <a:pt x="137" y="450"/>
                  <a:pt x="185" y="429"/>
                  <a:pt x="230" y="443"/>
                </a:cubicBezTo>
                <a:lnTo>
                  <a:pt x="243" y="447"/>
                </a:lnTo>
                <a:cubicBezTo>
                  <a:pt x="249" y="449"/>
                  <a:pt x="256" y="452"/>
                  <a:pt x="262" y="455"/>
                </a:cubicBezTo>
                <a:lnTo>
                  <a:pt x="269" y="459"/>
                </a:lnTo>
                <a:lnTo>
                  <a:pt x="278" y="465"/>
                </a:lnTo>
                <a:cubicBezTo>
                  <a:pt x="308" y="485"/>
                  <a:pt x="324" y="521"/>
                  <a:pt x="320" y="557"/>
                </a:cubicBezTo>
                <a:cubicBezTo>
                  <a:pt x="315" y="594"/>
                  <a:pt x="290" y="624"/>
                  <a:pt x="255" y="636"/>
                </a:cubicBezTo>
                <a:lnTo>
                  <a:pt x="252" y="637"/>
                </a:lnTo>
                <a:cubicBezTo>
                  <a:pt x="242" y="640"/>
                  <a:pt x="232" y="641"/>
                  <a:pt x="221" y="641"/>
                </a:cubicBezTo>
                <a:lnTo>
                  <a:pt x="213" y="641"/>
                </a:lnTo>
                <a:lnTo>
                  <a:pt x="205" y="641"/>
                </a:lnTo>
                <a:cubicBezTo>
                  <a:pt x="195" y="641"/>
                  <a:pt x="185" y="640"/>
                  <a:pt x="175" y="637"/>
                </a:cubicBezTo>
                <a:lnTo>
                  <a:pt x="172" y="636"/>
                </a:lnTo>
                <a:cubicBezTo>
                  <a:pt x="137" y="624"/>
                  <a:pt x="112" y="594"/>
                  <a:pt x="107" y="557"/>
                </a:cubicBezTo>
                <a:cubicBezTo>
                  <a:pt x="102" y="521"/>
                  <a:pt x="119" y="485"/>
                  <a:pt x="149" y="465"/>
                </a:cubicBezTo>
                <a:lnTo>
                  <a:pt x="152" y="463"/>
                </a:lnTo>
                <a:cubicBezTo>
                  <a:pt x="158" y="459"/>
                  <a:pt x="165" y="455"/>
                  <a:pt x="172" y="453"/>
                </a:cubicBezTo>
                <a:lnTo>
                  <a:pt x="180" y="450"/>
                </a:lnTo>
                <a:lnTo>
                  <a:pt x="188" y="447"/>
                </a:lnTo>
                <a:lnTo>
                  <a:pt x="183" y="449"/>
                </a:lnTo>
                <a:lnTo>
                  <a:pt x="225" y="630"/>
                </a:lnTo>
                <a:lnTo>
                  <a:pt x="222" y="630"/>
                </a:lnTo>
                <a:lnTo>
                  <a:pt x="215" y="630"/>
                </a:lnTo>
                <a:lnTo>
                  <a:pt x="202" y="630"/>
                </a:lnTo>
                <a:cubicBezTo>
                  <a:pt x="155" y="630"/>
                  <a:pt x="115" y="596"/>
                  <a:pt x="108" y="549"/>
                </a:cubicBezTo>
                <a:cubicBezTo>
                  <a:pt x="100" y="502"/>
                  <a:pt x="129" y="457"/>
                  <a:pt x="174" y="443"/>
                </a:cubicBezTo>
                <a:lnTo>
                  <a:pt x="187" y="439"/>
                </a:lnTo>
                <a:lnTo>
                  <a:pt x="185" y="439"/>
                </a:lnTo>
                <a:lnTo>
                  <a:pt x="169" y="448"/>
                </a:lnTo>
                <a:lnTo>
                  <a:pt x="172" y="446"/>
                </a:lnTo>
                <a:lnTo>
                  <a:pt x="202" y="619"/>
                </a:lnTo>
                <a:lnTo>
                  <a:pt x="198" y="618"/>
                </a:lnTo>
                <a:lnTo>
                  <a:pt x="221" y="620"/>
                </a:lnTo>
                <a:lnTo>
                  <a:pt x="214" y="620"/>
                </a:lnTo>
                <a:lnTo>
                  <a:pt x="206" y="620"/>
                </a:lnTo>
                <a:lnTo>
                  <a:pt x="230" y="618"/>
                </a:lnTo>
                <a:lnTo>
                  <a:pt x="226" y="619"/>
                </a:lnTo>
                <a:lnTo>
                  <a:pt x="256" y="446"/>
                </a:lnTo>
                <a:lnTo>
                  <a:pt x="259" y="448"/>
                </a:lnTo>
                <a:lnTo>
                  <a:pt x="239" y="438"/>
                </a:lnTo>
                <a:lnTo>
                  <a:pt x="247" y="441"/>
                </a:lnTo>
                <a:lnTo>
                  <a:pt x="258" y="445"/>
                </a:lnTo>
                <a:lnTo>
                  <a:pt x="244" y="440"/>
                </a:lnTo>
                <a:lnTo>
                  <a:pt x="248" y="441"/>
                </a:lnTo>
                <a:lnTo>
                  <a:pt x="191" y="624"/>
                </a:lnTo>
                <a:lnTo>
                  <a:pt x="183" y="621"/>
                </a:lnTo>
                <a:lnTo>
                  <a:pt x="159" y="610"/>
                </a:lnTo>
                <a:cubicBezTo>
                  <a:pt x="144" y="602"/>
                  <a:pt x="132" y="590"/>
                  <a:pt x="123" y="575"/>
                </a:cubicBezTo>
                <a:lnTo>
                  <a:pt x="120" y="570"/>
                </a:lnTo>
                <a:cubicBezTo>
                  <a:pt x="105" y="544"/>
                  <a:pt x="102" y="513"/>
                  <a:pt x="113" y="485"/>
                </a:cubicBezTo>
                <a:lnTo>
                  <a:pt x="115" y="480"/>
                </a:lnTo>
                <a:cubicBezTo>
                  <a:pt x="129" y="446"/>
                  <a:pt x="160" y="423"/>
                  <a:pt x="196" y="420"/>
                </a:cubicBezTo>
                <a:lnTo>
                  <a:pt x="208" y="419"/>
                </a:lnTo>
                <a:lnTo>
                  <a:pt x="223" y="418"/>
                </a:lnTo>
                <a:cubicBezTo>
                  <a:pt x="234" y="418"/>
                  <a:pt x="244" y="420"/>
                  <a:pt x="254" y="423"/>
                </a:cubicBezTo>
                <a:lnTo>
                  <a:pt x="257" y="424"/>
                </a:lnTo>
                <a:cubicBezTo>
                  <a:pt x="292" y="436"/>
                  <a:pt x="317" y="466"/>
                  <a:pt x="322" y="503"/>
                </a:cubicBezTo>
                <a:cubicBezTo>
                  <a:pt x="326" y="539"/>
                  <a:pt x="310" y="575"/>
                  <a:pt x="280" y="595"/>
                </a:cubicBezTo>
                <a:lnTo>
                  <a:pt x="277" y="597"/>
                </a:lnTo>
                <a:cubicBezTo>
                  <a:pt x="272" y="601"/>
                  <a:pt x="267" y="603"/>
                  <a:pt x="261" y="606"/>
                </a:cubicBezTo>
                <a:lnTo>
                  <a:pt x="254" y="609"/>
                </a:lnTo>
                <a:lnTo>
                  <a:pt x="242" y="613"/>
                </a:lnTo>
                <a:lnTo>
                  <a:pt x="262" y="603"/>
                </a:lnTo>
                <a:lnTo>
                  <a:pt x="259" y="605"/>
                </a:lnTo>
                <a:lnTo>
                  <a:pt x="236" y="434"/>
                </a:lnTo>
                <a:lnTo>
                  <a:pt x="239" y="435"/>
                </a:lnTo>
                <a:lnTo>
                  <a:pt x="220" y="431"/>
                </a:lnTo>
                <a:lnTo>
                  <a:pt x="228" y="432"/>
                </a:lnTo>
                <a:lnTo>
                  <a:pt x="223" y="431"/>
                </a:lnTo>
                <a:lnTo>
                  <a:pt x="170" y="448"/>
                </a:lnTo>
                <a:lnTo>
                  <a:pt x="173" y="446"/>
                </a:lnTo>
                <a:lnTo>
                  <a:pt x="143" y="573"/>
                </a:lnTo>
                <a:lnTo>
                  <a:pt x="139" y="566"/>
                </a:lnTo>
                <a:lnTo>
                  <a:pt x="151" y="582"/>
                </a:lnTo>
                <a:lnTo>
                  <a:pt x="143" y="573"/>
                </a:lnTo>
                <a:lnTo>
                  <a:pt x="135" y="564"/>
                </a:lnTo>
                <a:lnTo>
                  <a:pt x="135" y="564"/>
                </a:lnTo>
                <a:cubicBezTo>
                  <a:pt x="97" y="527"/>
                  <a:pt x="97" y="466"/>
                  <a:pt x="135" y="429"/>
                </a:cubicBezTo>
                <a:cubicBezTo>
                  <a:pt x="172" y="391"/>
                  <a:pt x="233" y="391"/>
                  <a:pt x="270" y="429"/>
                </a:cubicBezTo>
                <a:lnTo>
                  <a:pt x="274" y="433"/>
                </a:lnTo>
                <a:lnTo>
                  <a:pt x="286" y="446"/>
                </a:lnTo>
                <a:lnTo>
                  <a:pt x="294" y="455"/>
                </a:lnTo>
                <a:cubicBezTo>
                  <a:pt x="299" y="460"/>
                  <a:pt x="303" y="465"/>
                  <a:pt x="306" y="471"/>
                </a:cubicBezTo>
                <a:lnTo>
                  <a:pt x="310" y="478"/>
                </a:lnTo>
                <a:cubicBezTo>
                  <a:pt x="331" y="515"/>
                  <a:pt x="325" y="563"/>
                  <a:pt x="294" y="593"/>
                </a:cubicBezTo>
                <a:lnTo>
                  <a:pt x="292" y="595"/>
                </a:lnTo>
                <a:cubicBezTo>
                  <a:pt x="278" y="610"/>
                  <a:pt x="259" y="620"/>
                  <a:pt x="238" y="623"/>
                </a:cubicBezTo>
                <a:lnTo>
                  <a:pt x="231" y="624"/>
                </a:lnTo>
                <a:cubicBezTo>
                  <a:pt x="222" y="625"/>
                  <a:pt x="213" y="625"/>
                  <a:pt x="204" y="624"/>
                </a:cubicBezTo>
                <a:lnTo>
                  <a:pt x="197" y="623"/>
                </a:lnTo>
                <a:cubicBezTo>
                  <a:pt x="187" y="621"/>
                  <a:pt x="177" y="618"/>
                  <a:pt x="168" y="613"/>
                </a:cubicBezTo>
                <a:lnTo>
                  <a:pt x="164" y="611"/>
                </a:lnTo>
                <a:cubicBezTo>
                  <a:pt x="119" y="589"/>
                  <a:pt x="99" y="536"/>
                  <a:pt x="117" y="490"/>
                </a:cubicBezTo>
                <a:lnTo>
                  <a:pt x="121" y="480"/>
                </a:lnTo>
                <a:lnTo>
                  <a:pt x="127" y="467"/>
                </a:lnTo>
                <a:lnTo>
                  <a:pt x="242" y="598"/>
                </a:lnTo>
                <a:lnTo>
                  <a:pt x="232" y="601"/>
                </a:lnTo>
                <a:lnTo>
                  <a:pt x="258" y="589"/>
                </a:lnTo>
                <a:lnTo>
                  <a:pt x="252" y="593"/>
                </a:lnTo>
                <a:lnTo>
                  <a:pt x="249" y="595"/>
                </a:lnTo>
                <a:lnTo>
                  <a:pt x="226" y="424"/>
                </a:lnTo>
                <a:lnTo>
                  <a:pt x="229" y="425"/>
                </a:lnTo>
                <a:lnTo>
                  <a:pt x="185" y="421"/>
                </a:lnTo>
                <a:lnTo>
                  <a:pt x="192" y="420"/>
                </a:lnTo>
                <a:cubicBezTo>
                  <a:pt x="196" y="420"/>
                  <a:pt x="201" y="419"/>
                  <a:pt x="205" y="419"/>
                </a:cubicBezTo>
                <a:lnTo>
                  <a:pt x="212" y="419"/>
                </a:lnTo>
                <a:lnTo>
                  <a:pt x="215" y="419"/>
                </a:lnTo>
                <a:cubicBezTo>
                  <a:pt x="258" y="419"/>
                  <a:pt x="295" y="447"/>
                  <a:pt x="307" y="488"/>
                </a:cubicBezTo>
                <a:cubicBezTo>
                  <a:pt x="320" y="528"/>
                  <a:pt x="304" y="572"/>
                  <a:pt x="269" y="595"/>
                </a:cubicBezTo>
                <a:lnTo>
                  <a:pt x="266" y="597"/>
                </a:lnTo>
                <a:lnTo>
                  <a:pt x="253" y="605"/>
                </a:lnTo>
                <a:lnTo>
                  <a:pt x="236" y="613"/>
                </a:lnTo>
                <a:lnTo>
                  <a:pt x="226" y="617"/>
                </a:lnTo>
                <a:cubicBezTo>
                  <a:pt x="176" y="633"/>
                  <a:pt x="121" y="606"/>
                  <a:pt x="104" y="556"/>
                </a:cubicBezTo>
                <a:cubicBezTo>
                  <a:pt x="88" y="506"/>
                  <a:pt x="115" y="451"/>
                  <a:pt x="165" y="434"/>
                </a:cubicBezTo>
                <a:lnTo>
                  <a:pt x="168" y="433"/>
                </a:lnTo>
                <a:lnTo>
                  <a:pt x="168" y="433"/>
                </a:lnTo>
                <a:lnTo>
                  <a:pt x="169" y="433"/>
                </a:lnTo>
                <a:lnTo>
                  <a:pt x="144" y="451"/>
                </a:lnTo>
                <a:lnTo>
                  <a:pt x="147" y="448"/>
                </a:lnTo>
                <a:lnTo>
                  <a:pt x="161" y="595"/>
                </a:lnTo>
                <a:lnTo>
                  <a:pt x="158" y="593"/>
                </a:lnTo>
                <a:lnTo>
                  <a:pt x="185" y="606"/>
                </a:lnTo>
                <a:lnTo>
                  <a:pt x="178" y="604"/>
                </a:lnTo>
                <a:lnTo>
                  <a:pt x="160" y="597"/>
                </a:lnTo>
                <a:cubicBezTo>
                  <a:pt x="154" y="594"/>
                  <a:pt x="149" y="592"/>
                  <a:pt x="144" y="588"/>
                </a:cubicBezTo>
                <a:lnTo>
                  <a:pt x="141" y="586"/>
                </a:lnTo>
                <a:cubicBezTo>
                  <a:pt x="115" y="569"/>
                  <a:pt x="98" y="539"/>
                  <a:pt x="98" y="506"/>
                </a:cubicBezTo>
                <a:cubicBezTo>
                  <a:pt x="98" y="474"/>
                  <a:pt x="115" y="444"/>
                  <a:pt x="141" y="427"/>
                </a:cubicBezTo>
                <a:lnTo>
                  <a:pt x="144" y="425"/>
                </a:lnTo>
                <a:cubicBezTo>
                  <a:pt x="149" y="421"/>
                  <a:pt x="154" y="419"/>
                  <a:pt x="160" y="416"/>
                </a:cubicBezTo>
                <a:lnTo>
                  <a:pt x="167" y="413"/>
                </a:lnTo>
                <a:lnTo>
                  <a:pt x="174" y="410"/>
                </a:lnTo>
                <a:lnTo>
                  <a:pt x="158" y="419"/>
                </a:lnTo>
                <a:lnTo>
                  <a:pt x="161" y="417"/>
                </a:lnTo>
                <a:lnTo>
                  <a:pt x="147" y="564"/>
                </a:lnTo>
                <a:lnTo>
                  <a:pt x="144" y="561"/>
                </a:lnTo>
                <a:lnTo>
                  <a:pt x="174" y="582"/>
                </a:lnTo>
                <a:lnTo>
                  <a:pt x="167" y="579"/>
                </a:lnTo>
                <a:lnTo>
                  <a:pt x="163" y="577"/>
                </a:lnTo>
                <a:lnTo>
                  <a:pt x="196" y="583"/>
                </a:lnTo>
                <a:lnTo>
                  <a:pt x="193" y="583"/>
                </a:lnTo>
                <a:lnTo>
                  <a:pt x="261" y="420"/>
                </a:lnTo>
                <a:lnTo>
                  <a:pt x="264" y="423"/>
                </a:lnTo>
                <a:lnTo>
                  <a:pt x="268" y="425"/>
                </a:lnTo>
                <a:lnTo>
                  <a:pt x="274" y="431"/>
                </a:lnTo>
                <a:lnTo>
                  <a:pt x="282" y="439"/>
                </a:lnTo>
                <a:cubicBezTo>
                  <a:pt x="316" y="472"/>
                  <a:pt x="320" y="524"/>
                  <a:pt x="292" y="563"/>
                </a:cubicBezTo>
                <a:cubicBezTo>
                  <a:pt x="265" y="601"/>
                  <a:pt x="214" y="613"/>
                  <a:pt x="172" y="592"/>
                </a:cubicBezTo>
                <a:lnTo>
                  <a:pt x="168" y="590"/>
                </a:lnTo>
                <a:cubicBezTo>
                  <a:pt x="161" y="587"/>
                  <a:pt x="154" y="582"/>
                  <a:pt x="148" y="577"/>
                </a:cubicBezTo>
                <a:lnTo>
                  <a:pt x="141" y="571"/>
                </a:lnTo>
                <a:lnTo>
                  <a:pt x="138" y="569"/>
                </a:lnTo>
                <a:cubicBezTo>
                  <a:pt x="128" y="562"/>
                  <a:pt x="120" y="553"/>
                  <a:pt x="113" y="542"/>
                </a:cubicBezTo>
                <a:lnTo>
                  <a:pt x="110" y="537"/>
                </a:lnTo>
                <a:cubicBezTo>
                  <a:pt x="87" y="499"/>
                  <a:pt x="93" y="451"/>
                  <a:pt x="125" y="420"/>
                </a:cubicBezTo>
                <a:lnTo>
                  <a:pt x="129" y="416"/>
                </a:lnTo>
                <a:cubicBezTo>
                  <a:pt x="136" y="408"/>
                  <a:pt x="144" y="402"/>
                  <a:pt x="154" y="398"/>
                </a:cubicBezTo>
                <a:lnTo>
                  <a:pt x="162" y="394"/>
                </a:lnTo>
                <a:cubicBezTo>
                  <a:pt x="167" y="391"/>
                  <a:pt x="172" y="389"/>
                  <a:pt x="178" y="387"/>
                </a:cubicBezTo>
                <a:lnTo>
                  <a:pt x="185" y="385"/>
                </a:lnTo>
                <a:cubicBezTo>
                  <a:pt x="194" y="383"/>
                  <a:pt x="203" y="381"/>
                  <a:pt x="211" y="381"/>
                </a:cubicBezTo>
                <a:lnTo>
                  <a:pt x="215" y="381"/>
                </a:lnTo>
                <a:cubicBezTo>
                  <a:pt x="250" y="381"/>
                  <a:pt x="282" y="400"/>
                  <a:pt x="299" y="430"/>
                </a:cubicBezTo>
                <a:cubicBezTo>
                  <a:pt x="316" y="460"/>
                  <a:pt x="316" y="497"/>
                  <a:pt x="298" y="527"/>
                </a:cubicBezTo>
                <a:lnTo>
                  <a:pt x="295" y="532"/>
                </a:lnTo>
                <a:lnTo>
                  <a:pt x="286" y="545"/>
                </a:lnTo>
                <a:lnTo>
                  <a:pt x="275" y="559"/>
                </a:lnTo>
                <a:lnTo>
                  <a:pt x="285" y="543"/>
                </a:lnTo>
                <a:lnTo>
                  <a:pt x="282" y="549"/>
                </a:lnTo>
                <a:lnTo>
                  <a:pt x="264" y="439"/>
                </a:lnTo>
                <a:lnTo>
                  <a:pt x="266" y="441"/>
                </a:lnTo>
                <a:lnTo>
                  <a:pt x="198" y="412"/>
                </a:lnTo>
                <a:lnTo>
                  <a:pt x="204" y="412"/>
                </a:lnTo>
                <a:lnTo>
                  <a:pt x="189" y="414"/>
                </a:lnTo>
                <a:lnTo>
                  <a:pt x="195" y="413"/>
                </a:lnTo>
                <a:lnTo>
                  <a:pt x="180" y="416"/>
                </a:lnTo>
                <a:lnTo>
                  <a:pt x="183" y="415"/>
                </a:lnTo>
                <a:lnTo>
                  <a:pt x="160" y="586"/>
                </a:lnTo>
                <a:lnTo>
                  <a:pt x="157" y="584"/>
                </a:lnTo>
                <a:lnTo>
                  <a:pt x="162" y="587"/>
                </a:lnTo>
                <a:lnTo>
                  <a:pt x="154" y="584"/>
                </a:lnTo>
                <a:cubicBezTo>
                  <a:pt x="113" y="565"/>
                  <a:pt x="90" y="520"/>
                  <a:pt x="100" y="476"/>
                </a:cubicBezTo>
                <a:cubicBezTo>
                  <a:pt x="109" y="432"/>
                  <a:pt x="148" y="400"/>
                  <a:pt x="193" y="400"/>
                </a:cubicBezTo>
                <a:lnTo>
                  <a:pt x="194" y="400"/>
                </a:lnTo>
                <a:lnTo>
                  <a:pt x="98" y="496"/>
                </a:lnTo>
                <a:lnTo>
                  <a:pt x="98" y="490"/>
                </a:lnTo>
                <a:lnTo>
                  <a:pt x="100" y="471"/>
                </a:lnTo>
                <a:lnTo>
                  <a:pt x="101" y="462"/>
                </a:lnTo>
                <a:lnTo>
                  <a:pt x="100" y="468"/>
                </a:lnTo>
                <a:lnTo>
                  <a:pt x="264" y="536"/>
                </a:lnTo>
                <a:lnTo>
                  <a:pt x="263" y="537"/>
                </a:lnTo>
                <a:lnTo>
                  <a:pt x="290" y="485"/>
                </a:lnTo>
                <a:lnTo>
                  <a:pt x="289" y="491"/>
                </a:lnTo>
                <a:lnTo>
                  <a:pt x="290" y="475"/>
                </a:lnTo>
                <a:lnTo>
                  <a:pt x="290" y="487"/>
                </a:lnTo>
                <a:lnTo>
                  <a:pt x="237" y="402"/>
                </a:lnTo>
                <a:lnTo>
                  <a:pt x="247" y="407"/>
                </a:lnTo>
                <a:lnTo>
                  <a:pt x="252" y="409"/>
                </a:lnTo>
                <a:cubicBezTo>
                  <a:pt x="281" y="422"/>
                  <a:pt x="302" y="448"/>
                  <a:pt x="308" y="479"/>
                </a:cubicBezTo>
                <a:cubicBezTo>
                  <a:pt x="314" y="510"/>
                  <a:pt x="304" y="542"/>
                  <a:pt x="281" y="564"/>
                </a:cubicBezTo>
                <a:lnTo>
                  <a:pt x="278" y="567"/>
                </a:lnTo>
                <a:cubicBezTo>
                  <a:pt x="274" y="572"/>
                  <a:pt x="269" y="576"/>
                  <a:pt x="264" y="579"/>
                </a:cubicBezTo>
                <a:lnTo>
                  <a:pt x="258" y="583"/>
                </a:lnTo>
                <a:lnTo>
                  <a:pt x="241" y="592"/>
                </a:lnTo>
                <a:cubicBezTo>
                  <a:pt x="228" y="599"/>
                  <a:pt x="213" y="602"/>
                  <a:pt x="198" y="602"/>
                </a:cubicBezTo>
                <a:lnTo>
                  <a:pt x="195" y="602"/>
                </a:lnTo>
                <a:cubicBezTo>
                  <a:pt x="161" y="602"/>
                  <a:pt x="129" y="584"/>
                  <a:pt x="112" y="554"/>
                </a:cubicBezTo>
                <a:cubicBezTo>
                  <a:pt x="95" y="524"/>
                  <a:pt x="95" y="487"/>
                  <a:pt x="113" y="457"/>
                </a:cubicBezTo>
                <a:lnTo>
                  <a:pt x="116" y="452"/>
                </a:lnTo>
                <a:lnTo>
                  <a:pt x="128" y="436"/>
                </a:lnTo>
                <a:lnTo>
                  <a:pt x="131" y="431"/>
                </a:lnTo>
                <a:lnTo>
                  <a:pt x="122" y="447"/>
                </a:lnTo>
                <a:lnTo>
                  <a:pt x="125" y="440"/>
                </a:lnTo>
                <a:lnTo>
                  <a:pt x="137" y="535"/>
                </a:lnTo>
                <a:lnTo>
                  <a:pt x="134" y="531"/>
                </a:lnTo>
                <a:lnTo>
                  <a:pt x="184" y="566"/>
                </a:lnTo>
                <a:lnTo>
                  <a:pt x="177" y="564"/>
                </a:lnTo>
                <a:lnTo>
                  <a:pt x="167" y="561"/>
                </a:lnTo>
                <a:cubicBezTo>
                  <a:pt x="163" y="559"/>
                  <a:pt x="159" y="557"/>
                  <a:pt x="155" y="555"/>
                </a:cubicBezTo>
                <a:lnTo>
                  <a:pt x="153" y="554"/>
                </a:lnTo>
                <a:cubicBezTo>
                  <a:pt x="118" y="537"/>
                  <a:pt x="97" y="500"/>
                  <a:pt x="100" y="462"/>
                </a:cubicBezTo>
                <a:cubicBezTo>
                  <a:pt x="102" y="423"/>
                  <a:pt x="128" y="390"/>
                  <a:pt x="165" y="377"/>
                </a:cubicBezTo>
                <a:lnTo>
                  <a:pt x="168" y="376"/>
                </a:lnTo>
                <a:cubicBezTo>
                  <a:pt x="174" y="375"/>
                  <a:pt x="179" y="373"/>
                  <a:pt x="185" y="372"/>
                </a:cubicBezTo>
                <a:lnTo>
                  <a:pt x="192" y="371"/>
                </a:lnTo>
                <a:cubicBezTo>
                  <a:pt x="196" y="371"/>
                  <a:pt x="201" y="370"/>
                  <a:pt x="205" y="370"/>
                </a:cubicBezTo>
                <a:lnTo>
                  <a:pt x="211" y="370"/>
                </a:lnTo>
                <a:cubicBezTo>
                  <a:pt x="230" y="370"/>
                  <a:pt x="249" y="376"/>
                  <a:pt x="265" y="387"/>
                </a:cubicBezTo>
                <a:lnTo>
                  <a:pt x="268" y="389"/>
                </a:lnTo>
                <a:cubicBezTo>
                  <a:pt x="292" y="405"/>
                  <a:pt x="307" y="430"/>
                  <a:pt x="310" y="459"/>
                </a:cubicBezTo>
                <a:cubicBezTo>
                  <a:pt x="313" y="488"/>
                  <a:pt x="303" y="516"/>
                  <a:pt x="282" y="536"/>
                </a:cubicBezTo>
                <a:lnTo>
                  <a:pt x="278" y="540"/>
                </a:lnTo>
                <a:lnTo>
                  <a:pt x="272" y="546"/>
                </a:lnTo>
                <a:cubicBezTo>
                  <a:pt x="269" y="550"/>
                  <a:pt x="265" y="554"/>
                  <a:pt x="260" y="557"/>
                </a:cubicBezTo>
                <a:lnTo>
                  <a:pt x="253" y="562"/>
                </a:lnTo>
                <a:lnTo>
                  <a:pt x="274" y="541"/>
                </a:lnTo>
                <a:lnTo>
                  <a:pt x="271" y="545"/>
                </a:lnTo>
                <a:lnTo>
                  <a:pt x="225" y="396"/>
                </a:lnTo>
                <a:lnTo>
                  <a:pt x="228" y="397"/>
                </a:lnTo>
                <a:lnTo>
                  <a:pt x="211" y="393"/>
                </a:lnTo>
                <a:lnTo>
                  <a:pt x="218" y="394"/>
                </a:lnTo>
                <a:lnTo>
                  <a:pt x="191" y="394"/>
                </a:lnTo>
                <a:lnTo>
                  <a:pt x="198" y="393"/>
                </a:lnTo>
                <a:lnTo>
                  <a:pt x="181" y="397"/>
                </a:lnTo>
                <a:lnTo>
                  <a:pt x="184" y="396"/>
                </a:lnTo>
                <a:lnTo>
                  <a:pt x="161" y="567"/>
                </a:lnTo>
                <a:lnTo>
                  <a:pt x="158" y="565"/>
                </a:lnTo>
                <a:lnTo>
                  <a:pt x="163" y="568"/>
                </a:lnTo>
                <a:lnTo>
                  <a:pt x="155" y="565"/>
                </a:lnTo>
                <a:cubicBezTo>
                  <a:pt x="130" y="554"/>
                  <a:pt x="112" y="533"/>
                  <a:pt x="103" y="508"/>
                </a:cubicBezTo>
                <a:lnTo>
                  <a:pt x="101" y="502"/>
                </a:lnTo>
                <a:cubicBezTo>
                  <a:pt x="90" y="467"/>
                  <a:pt x="99" y="429"/>
                  <a:pt x="125" y="404"/>
                </a:cubicBezTo>
                <a:lnTo>
                  <a:pt x="128" y="401"/>
                </a:lnTo>
                <a:cubicBezTo>
                  <a:pt x="159" y="369"/>
                  <a:pt x="207" y="363"/>
                  <a:pt x="245" y="386"/>
                </a:cubicBezTo>
                <a:lnTo>
                  <a:pt x="255" y="392"/>
                </a:lnTo>
                <a:lnTo>
                  <a:pt x="239" y="385"/>
                </a:lnTo>
                <a:lnTo>
                  <a:pt x="247" y="388"/>
                </a:lnTo>
                <a:lnTo>
                  <a:pt x="128" y="520"/>
                </a:lnTo>
                <a:lnTo>
                  <a:pt x="125" y="514"/>
                </a:lnTo>
                <a:lnTo>
                  <a:pt x="122" y="511"/>
                </a:lnTo>
                <a:lnTo>
                  <a:pt x="119" y="506"/>
                </a:lnTo>
                <a:lnTo>
                  <a:pt x="131" y="520"/>
                </a:lnTo>
                <a:lnTo>
                  <a:pt x="128" y="517"/>
                </a:lnTo>
                <a:lnTo>
                  <a:pt x="281" y="407"/>
                </a:lnTo>
                <a:lnTo>
                  <a:pt x="284" y="413"/>
                </a:lnTo>
                <a:lnTo>
                  <a:pt x="288" y="419"/>
                </a:lnTo>
                <a:lnTo>
                  <a:pt x="299" y="440"/>
                </a:lnTo>
                <a:lnTo>
                  <a:pt x="303" y="450"/>
                </a:lnTo>
                <a:cubicBezTo>
                  <a:pt x="318" y="484"/>
                  <a:pt x="311" y="525"/>
                  <a:pt x="285" y="552"/>
                </a:cubicBezTo>
                <a:cubicBezTo>
                  <a:pt x="260" y="580"/>
                  <a:pt x="220" y="590"/>
                  <a:pt x="184" y="579"/>
                </a:cubicBezTo>
                <a:lnTo>
                  <a:pt x="181" y="578"/>
                </a:lnTo>
                <a:cubicBezTo>
                  <a:pt x="167" y="573"/>
                  <a:pt x="154" y="565"/>
                  <a:pt x="144" y="554"/>
                </a:cubicBezTo>
                <a:lnTo>
                  <a:pt x="138" y="548"/>
                </a:lnTo>
                <a:lnTo>
                  <a:pt x="131" y="541"/>
                </a:lnTo>
                <a:cubicBezTo>
                  <a:pt x="125" y="536"/>
                  <a:pt x="120" y="530"/>
                  <a:pt x="116" y="523"/>
                </a:cubicBezTo>
                <a:lnTo>
                  <a:pt x="113" y="518"/>
                </a:lnTo>
                <a:cubicBezTo>
                  <a:pt x="94" y="486"/>
                  <a:pt x="95" y="446"/>
                  <a:pt x="116" y="415"/>
                </a:cubicBezTo>
                <a:lnTo>
                  <a:pt x="118" y="412"/>
                </a:lnTo>
                <a:cubicBezTo>
                  <a:pt x="128" y="397"/>
                  <a:pt x="143" y="385"/>
                  <a:pt x="160" y="377"/>
                </a:cubicBezTo>
                <a:lnTo>
                  <a:pt x="167" y="374"/>
                </a:lnTo>
                <a:lnTo>
                  <a:pt x="180" y="369"/>
                </a:lnTo>
                <a:lnTo>
                  <a:pt x="157" y="381"/>
                </a:lnTo>
                <a:lnTo>
                  <a:pt x="160" y="379"/>
                </a:lnTo>
                <a:lnTo>
                  <a:pt x="146" y="526"/>
                </a:lnTo>
                <a:lnTo>
                  <a:pt x="143" y="523"/>
                </a:lnTo>
                <a:lnTo>
                  <a:pt x="184" y="548"/>
                </a:lnTo>
                <a:lnTo>
                  <a:pt x="177" y="546"/>
                </a:lnTo>
                <a:lnTo>
                  <a:pt x="159" y="539"/>
                </a:lnTo>
                <a:lnTo>
                  <a:pt x="163" y="541"/>
                </a:lnTo>
                <a:cubicBezTo>
                  <a:pt x="128" y="529"/>
                  <a:pt x="103" y="499"/>
                  <a:pt x="98" y="462"/>
                </a:cubicBezTo>
                <a:cubicBezTo>
                  <a:pt x="93" y="426"/>
                  <a:pt x="110" y="390"/>
                  <a:pt x="140" y="370"/>
                </a:cubicBezTo>
                <a:lnTo>
                  <a:pt x="143" y="368"/>
                </a:lnTo>
                <a:cubicBezTo>
                  <a:pt x="155" y="360"/>
                  <a:pt x="169" y="354"/>
                  <a:pt x="183" y="352"/>
                </a:cubicBezTo>
                <a:lnTo>
                  <a:pt x="190" y="351"/>
                </a:lnTo>
                <a:cubicBezTo>
                  <a:pt x="199" y="350"/>
                  <a:pt x="208" y="350"/>
                  <a:pt x="217" y="351"/>
                </a:cubicBezTo>
                <a:lnTo>
                  <a:pt x="224" y="352"/>
                </a:lnTo>
                <a:cubicBezTo>
                  <a:pt x="234" y="354"/>
                  <a:pt x="244" y="357"/>
                  <a:pt x="253" y="362"/>
                </a:cubicBezTo>
                <a:lnTo>
                  <a:pt x="257" y="364"/>
                </a:lnTo>
                <a:cubicBezTo>
                  <a:pt x="290" y="380"/>
                  <a:pt x="310" y="413"/>
                  <a:pt x="310" y="449"/>
                </a:cubicBezTo>
                <a:lnTo>
                  <a:pt x="310" y="455"/>
                </a:lnTo>
                <a:cubicBezTo>
                  <a:pt x="310" y="465"/>
                  <a:pt x="309" y="474"/>
                  <a:pt x="306" y="483"/>
                </a:cubicBezTo>
                <a:lnTo>
                  <a:pt x="303" y="493"/>
                </a:lnTo>
                <a:cubicBezTo>
                  <a:pt x="302" y="498"/>
                  <a:pt x="300" y="503"/>
                  <a:pt x="297" y="508"/>
                </a:cubicBezTo>
                <a:lnTo>
                  <a:pt x="293" y="516"/>
                </a:lnTo>
                <a:cubicBezTo>
                  <a:pt x="291" y="522"/>
                  <a:pt x="288" y="526"/>
                  <a:pt x="284" y="531"/>
                </a:cubicBezTo>
                <a:lnTo>
                  <a:pt x="281" y="535"/>
                </a:lnTo>
                <a:cubicBezTo>
                  <a:pt x="261" y="562"/>
                  <a:pt x="229" y="576"/>
                  <a:pt x="196" y="573"/>
                </a:cubicBezTo>
                <a:cubicBezTo>
                  <a:pt x="163" y="570"/>
                  <a:pt x="133" y="550"/>
                  <a:pt x="119" y="520"/>
                </a:cubicBezTo>
                <a:lnTo>
                  <a:pt x="117" y="516"/>
                </a:lnTo>
                <a:cubicBezTo>
                  <a:pt x="112" y="506"/>
                  <a:pt x="108" y="495"/>
                  <a:pt x="107" y="484"/>
                </a:cubicBezTo>
                <a:lnTo>
                  <a:pt x="106" y="475"/>
                </a:lnTo>
                <a:lnTo>
                  <a:pt x="105" y="455"/>
                </a:lnTo>
                <a:cubicBezTo>
                  <a:pt x="105" y="450"/>
                  <a:pt x="106" y="445"/>
                  <a:pt x="107" y="440"/>
                </a:cubicBezTo>
                <a:lnTo>
                  <a:pt x="108" y="434"/>
                </a:lnTo>
                <a:cubicBezTo>
                  <a:pt x="116" y="385"/>
                  <a:pt x="160" y="350"/>
                  <a:pt x="210" y="354"/>
                </a:cubicBezTo>
                <a:lnTo>
                  <a:pt x="223" y="355"/>
                </a:lnTo>
                <a:cubicBezTo>
                  <a:pt x="237" y="356"/>
                  <a:pt x="251" y="360"/>
                  <a:pt x="263" y="367"/>
                </a:cubicBezTo>
                <a:lnTo>
                  <a:pt x="270" y="371"/>
                </a:lnTo>
                <a:cubicBezTo>
                  <a:pt x="281" y="378"/>
                  <a:pt x="291" y="386"/>
                  <a:pt x="299" y="397"/>
                </a:cubicBezTo>
                <a:lnTo>
                  <a:pt x="302" y="401"/>
                </a:lnTo>
                <a:cubicBezTo>
                  <a:pt x="329" y="436"/>
                  <a:pt x="328" y="484"/>
                  <a:pt x="300" y="518"/>
                </a:cubicBezTo>
                <a:lnTo>
                  <a:pt x="296" y="523"/>
                </a:lnTo>
                <a:lnTo>
                  <a:pt x="282" y="538"/>
                </a:lnTo>
                <a:cubicBezTo>
                  <a:pt x="279" y="542"/>
                  <a:pt x="276" y="545"/>
                  <a:pt x="272" y="547"/>
                </a:cubicBezTo>
                <a:lnTo>
                  <a:pt x="264" y="553"/>
                </a:lnTo>
                <a:cubicBezTo>
                  <a:pt x="254" y="561"/>
                  <a:pt x="242" y="566"/>
                  <a:pt x="230" y="570"/>
                </a:cubicBezTo>
                <a:lnTo>
                  <a:pt x="226" y="571"/>
                </a:lnTo>
                <a:cubicBezTo>
                  <a:pt x="184" y="581"/>
                  <a:pt x="140" y="562"/>
                  <a:pt x="119" y="525"/>
                </a:cubicBezTo>
                <a:cubicBezTo>
                  <a:pt x="98" y="487"/>
                  <a:pt x="104" y="440"/>
                  <a:pt x="135" y="410"/>
                </a:cubicBezTo>
                <a:lnTo>
                  <a:pt x="139" y="406"/>
                </a:lnTo>
                <a:lnTo>
                  <a:pt x="143" y="401"/>
                </a:lnTo>
                <a:lnTo>
                  <a:pt x="146" y="397"/>
                </a:lnTo>
                <a:lnTo>
                  <a:pt x="146" y="396"/>
                </a:lnTo>
                <a:lnTo>
                  <a:pt x="172" y="529"/>
                </a:lnTo>
                <a:lnTo>
                  <a:pt x="169" y="527"/>
                </a:lnTo>
                <a:lnTo>
                  <a:pt x="211" y="543"/>
                </a:lnTo>
                <a:lnTo>
                  <a:pt x="203" y="542"/>
                </a:lnTo>
                <a:lnTo>
                  <a:pt x="228" y="542"/>
                </a:lnTo>
                <a:lnTo>
                  <a:pt x="221" y="543"/>
                </a:lnTo>
                <a:lnTo>
                  <a:pt x="250" y="533"/>
                </a:lnTo>
                <a:lnTo>
                  <a:pt x="246" y="535"/>
                </a:lnTo>
                <a:lnTo>
                  <a:pt x="271" y="382"/>
                </a:lnTo>
                <a:lnTo>
                  <a:pt x="273" y="384"/>
                </a:lnTo>
                <a:lnTo>
                  <a:pt x="255" y="369"/>
                </a:lnTo>
                <a:lnTo>
                  <a:pt x="260" y="372"/>
                </a:lnTo>
                <a:lnTo>
                  <a:pt x="265" y="375"/>
                </a:lnTo>
                <a:lnTo>
                  <a:pt x="260" y="373"/>
                </a:lnTo>
                <a:cubicBezTo>
                  <a:pt x="304" y="395"/>
                  <a:pt x="324" y="446"/>
                  <a:pt x="308" y="492"/>
                </a:cubicBezTo>
                <a:cubicBezTo>
                  <a:pt x="291" y="538"/>
                  <a:pt x="242" y="563"/>
                  <a:pt x="194" y="552"/>
                </a:cubicBezTo>
                <a:lnTo>
                  <a:pt x="190" y="551"/>
                </a:lnTo>
                <a:cubicBezTo>
                  <a:pt x="185" y="549"/>
                  <a:pt x="180" y="548"/>
                  <a:pt x="176" y="546"/>
                </a:cubicBezTo>
                <a:lnTo>
                  <a:pt x="169" y="543"/>
                </a:lnTo>
                <a:cubicBezTo>
                  <a:pt x="163" y="540"/>
                  <a:pt x="158" y="538"/>
                  <a:pt x="153" y="534"/>
                </a:cubicBezTo>
                <a:lnTo>
                  <a:pt x="147" y="530"/>
                </a:lnTo>
                <a:lnTo>
                  <a:pt x="170" y="542"/>
                </a:lnTo>
                <a:lnTo>
                  <a:pt x="167" y="541"/>
                </a:lnTo>
                <a:cubicBezTo>
                  <a:pt x="117" y="524"/>
                  <a:pt x="90" y="469"/>
                  <a:pt x="106" y="419"/>
                </a:cubicBezTo>
                <a:cubicBezTo>
                  <a:pt x="123" y="369"/>
                  <a:pt x="178" y="342"/>
                  <a:pt x="228" y="358"/>
                </a:cubicBezTo>
                <a:lnTo>
                  <a:pt x="231" y="359"/>
                </a:lnTo>
                <a:lnTo>
                  <a:pt x="242" y="364"/>
                </a:lnTo>
                <a:lnTo>
                  <a:pt x="250" y="367"/>
                </a:lnTo>
                <a:cubicBezTo>
                  <a:pt x="257" y="369"/>
                  <a:pt x="264" y="373"/>
                  <a:pt x="270" y="377"/>
                </a:cubicBezTo>
                <a:lnTo>
                  <a:pt x="273" y="379"/>
                </a:lnTo>
                <a:cubicBezTo>
                  <a:pt x="304" y="400"/>
                  <a:pt x="321" y="437"/>
                  <a:pt x="314" y="475"/>
                </a:cubicBezTo>
                <a:cubicBezTo>
                  <a:pt x="308" y="512"/>
                  <a:pt x="280" y="542"/>
                  <a:pt x="243" y="552"/>
                </a:cubicBezTo>
                <a:lnTo>
                  <a:pt x="239" y="553"/>
                </a:lnTo>
                <a:lnTo>
                  <a:pt x="222" y="556"/>
                </a:lnTo>
                <a:cubicBezTo>
                  <a:pt x="214" y="557"/>
                  <a:pt x="205" y="557"/>
                  <a:pt x="197" y="556"/>
                </a:cubicBezTo>
                <a:lnTo>
                  <a:pt x="189" y="555"/>
                </a:lnTo>
                <a:lnTo>
                  <a:pt x="173" y="552"/>
                </a:lnTo>
                <a:cubicBezTo>
                  <a:pt x="134" y="542"/>
                  <a:pt x="105" y="509"/>
                  <a:pt x="101" y="469"/>
                </a:cubicBezTo>
                <a:cubicBezTo>
                  <a:pt x="97" y="429"/>
                  <a:pt x="118" y="391"/>
                  <a:pt x="154" y="373"/>
                </a:cubicBezTo>
                <a:lnTo>
                  <a:pt x="158" y="371"/>
                </a:lnTo>
                <a:cubicBezTo>
                  <a:pt x="164" y="367"/>
                  <a:pt x="170" y="365"/>
                  <a:pt x="177" y="363"/>
                </a:cubicBezTo>
                <a:lnTo>
                  <a:pt x="185" y="361"/>
                </a:lnTo>
                <a:lnTo>
                  <a:pt x="183" y="362"/>
                </a:lnTo>
                <a:lnTo>
                  <a:pt x="178" y="364"/>
                </a:lnTo>
                <a:lnTo>
                  <a:pt x="220" y="545"/>
                </a:lnTo>
                <a:lnTo>
                  <a:pt x="217" y="545"/>
                </a:lnTo>
                <a:lnTo>
                  <a:pt x="211" y="545"/>
                </a:lnTo>
                <a:lnTo>
                  <a:pt x="199" y="545"/>
                </a:lnTo>
                <a:cubicBezTo>
                  <a:pt x="154" y="545"/>
                  <a:pt x="114" y="513"/>
                  <a:pt x="105" y="468"/>
                </a:cubicBezTo>
                <a:lnTo>
                  <a:pt x="103" y="458"/>
                </a:lnTo>
                <a:cubicBezTo>
                  <a:pt x="100" y="442"/>
                  <a:pt x="101" y="425"/>
                  <a:pt x="106" y="409"/>
                </a:cubicBezTo>
                <a:lnTo>
                  <a:pt x="109" y="400"/>
                </a:lnTo>
                <a:cubicBezTo>
                  <a:pt x="122" y="363"/>
                  <a:pt x="155" y="338"/>
                  <a:pt x="193" y="335"/>
                </a:cubicBezTo>
                <a:lnTo>
                  <a:pt x="206" y="334"/>
                </a:lnTo>
                <a:lnTo>
                  <a:pt x="219" y="333"/>
                </a:lnTo>
                <a:cubicBezTo>
                  <a:pt x="230" y="333"/>
                  <a:pt x="240" y="335"/>
                  <a:pt x="250" y="338"/>
                </a:cubicBezTo>
                <a:lnTo>
                  <a:pt x="253" y="339"/>
                </a:lnTo>
                <a:cubicBezTo>
                  <a:pt x="297" y="354"/>
                  <a:pt x="325" y="399"/>
                  <a:pt x="317" y="446"/>
                </a:cubicBezTo>
                <a:cubicBezTo>
                  <a:pt x="310" y="492"/>
                  <a:pt x="270" y="526"/>
                  <a:pt x="222" y="526"/>
                </a:cubicBezTo>
                <a:lnTo>
                  <a:pt x="219" y="526"/>
                </a:lnTo>
                <a:cubicBezTo>
                  <a:pt x="214" y="526"/>
                  <a:pt x="209" y="526"/>
                  <a:pt x="204" y="525"/>
                </a:cubicBezTo>
                <a:lnTo>
                  <a:pt x="198" y="524"/>
                </a:lnTo>
                <a:lnTo>
                  <a:pt x="221" y="525"/>
                </a:lnTo>
                <a:lnTo>
                  <a:pt x="209" y="526"/>
                </a:lnTo>
                <a:lnTo>
                  <a:pt x="296" y="449"/>
                </a:lnTo>
                <a:lnTo>
                  <a:pt x="295" y="454"/>
                </a:lnTo>
                <a:lnTo>
                  <a:pt x="294" y="412"/>
                </a:lnTo>
                <a:lnTo>
                  <a:pt x="295" y="416"/>
                </a:lnTo>
                <a:cubicBezTo>
                  <a:pt x="307" y="466"/>
                  <a:pt x="278" y="517"/>
                  <a:pt x="228" y="532"/>
                </a:cubicBezTo>
                <a:cubicBezTo>
                  <a:pt x="179" y="546"/>
                  <a:pt x="127" y="519"/>
                  <a:pt x="110" y="470"/>
                </a:cubicBezTo>
                <a:lnTo>
                  <a:pt x="109" y="467"/>
                </a:lnTo>
                <a:cubicBezTo>
                  <a:pt x="104" y="452"/>
                  <a:pt x="103" y="436"/>
                  <a:pt x="106" y="421"/>
                </a:cubicBezTo>
                <a:lnTo>
                  <a:pt x="107" y="415"/>
                </a:lnTo>
                <a:cubicBezTo>
                  <a:pt x="112" y="383"/>
                  <a:pt x="132" y="357"/>
                  <a:pt x="161" y="343"/>
                </a:cubicBezTo>
                <a:lnTo>
                  <a:pt x="174" y="337"/>
                </a:lnTo>
                <a:cubicBezTo>
                  <a:pt x="179" y="335"/>
                  <a:pt x="183" y="334"/>
                  <a:pt x="188" y="332"/>
                </a:cubicBezTo>
                <a:lnTo>
                  <a:pt x="195" y="330"/>
                </a:lnTo>
                <a:lnTo>
                  <a:pt x="179" y="337"/>
                </a:lnTo>
                <a:lnTo>
                  <a:pt x="183" y="335"/>
                </a:lnTo>
                <a:lnTo>
                  <a:pt x="225" y="516"/>
                </a:lnTo>
                <a:lnTo>
                  <a:pt x="222" y="516"/>
                </a:lnTo>
                <a:lnTo>
                  <a:pt x="215" y="516"/>
                </a:lnTo>
                <a:lnTo>
                  <a:pt x="203" y="516"/>
                </a:lnTo>
                <a:cubicBezTo>
                  <a:pt x="159" y="516"/>
                  <a:pt x="121" y="486"/>
                  <a:pt x="110" y="444"/>
                </a:cubicBezTo>
                <a:lnTo>
                  <a:pt x="109" y="440"/>
                </a:lnTo>
                <a:cubicBezTo>
                  <a:pt x="103" y="415"/>
                  <a:pt x="107" y="389"/>
                  <a:pt x="120" y="367"/>
                </a:cubicBezTo>
                <a:lnTo>
                  <a:pt x="123" y="362"/>
                </a:lnTo>
                <a:cubicBezTo>
                  <a:pt x="138" y="338"/>
                  <a:pt x="162" y="321"/>
                  <a:pt x="190" y="317"/>
                </a:cubicBezTo>
                <a:lnTo>
                  <a:pt x="202" y="315"/>
                </a:lnTo>
                <a:cubicBezTo>
                  <a:pt x="215" y="313"/>
                  <a:pt x="228" y="313"/>
                  <a:pt x="241" y="316"/>
                </a:cubicBezTo>
                <a:lnTo>
                  <a:pt x="249" y="318"/>
                </a:lnTo>
                <a:cubicBezTo>
                  <a:pt x="282" y="327"/>
                  <a:pt x="309" y="353"/>
                  <a:pt x="318" y="386"/>
                </a:cubicBezTo>
                <a:cubicBezTo>
                  <a:pt x="327" y="419"/>
                  <a:pt x="318" y="455"/>
                  <a:pt x="293" y="479"/>
                </a:cubicBezTo>
                <a:lnTo>
                  <a:pt x="289" y="483"/>
                </a:lnTo>
                <a:cubicBezTo>
                  <a:pt x="286" y="487"/>
                  <a:pt x="282" y="491"/>
                  <a:pt x="277" y="494"/>
                </a:cubicBezTo>
                <a:lnTo>
                  <a:pt x="270" y="499"/>
                </a:lnTo>
                <a:lnTo>
                  <a:pt x="282" y="488"/>
                </a:lnTo>
                <a:lnTo>
                  <a:pt x="276" y="494"/>
                </a:lnTo>
                <a:lnTo>
                  <a:pt x="285" y="484"/>
                </a:lnTo>
                <a:lnTo>
                  <a:pt x="282" y="488"/>
                </a:lnTo>
                <a:lnTo>
                  <a:pt x="229" y="337"/>
                </a:lnTo>
                <a:lnTo>
                  <a:pt x="233" y="338"/>
                </a:lnTo>
                <a:lnTo>
                  <a:pt x="229" y="337"/>
                </a:lnTo>
                <a:lnTo>
                  <a:pt x="206" y="337"/>
                </a:lnTo>
                <a:lnTo>
                  <a:pt x="214" y="336"/>
                </a:lnTo>
                <a:lnTo>
                  <a:pt x="206" y="337"/>
                </a:lnTo>
                <a:lnTo>
                  <a:pt x="162" y="498"/>
                </a:lnTo>
                <a:lnTo>
                  <a:pt x="160" y="496"/>
                </a:lnTo>
                <a:lnTo>
                  <a:pt x="185" y="514"/>
                </a:lnTo>
                <a:lnTo>
                  <a:pt x="179" y="511"/>
                </a:lnTo>
                <a:lnTo>
                  <a:pt x="173" y="509"/>
                </a:lnTo>
                <a:cubicBezTo>
                  <a:pt x="133" y="493"/>
                  <a:pt x="109" y="452"/>
                  <a:pt x="114" y="410"/>
                </a:cubicBezTo>
                <a:lnTo>
                  <a:pt x="115" y="401"/>
                </a:lnTo>
                <a:cubicBezTo>
                  <a:pt x="120" y="352"/>
                  <a:pt x="162" y="315"/>
                  <a:pt x="210" y="315"/>
                </a:cubicBezTo>
                <a:lnTo>
                  <a:pt x="221" y="315"/>
                </a:lnTo>
                <a:lnTo>
                  <a:pt x="230" y="315"/>
                </a:lnTo>
                <a:lnTo>
                  <a:pt x="146" y="457"/>
                </a:lnTo>
                <a:lnTo>
                  <a:pt x="140" y="446"/>
                </a:lnTo>
                <a:lnTo>
                  <a:pt x="161" y="472"/>
                </a:lnTo>
                <a:lnTo>
                  <a:pt x="152" y="464"/>
                </a:lnTo>
                <a:lnTo>
                  <a:pt x="307" y="423"/>
                </a:lnTo>
                <a:lnTo>
                  <a:pt x="306" y="426"/>
                </a:lnTo>
                <a:lnTo>
                  <a:pt x="309" y="380"/>
                </a:lnTo>
                <a:lnTo>
                  <a:pt x="310" y="386"/>
                </a:lnTo>
                <a:lnTo>
                  <a:pt x="269" y="322"/>
                </a:lnTo>
                <a:lnTo>
                  <a:pt x="278" y="328"/>
                </a:lnTo>
                <a:lnTo>
                  <a:pt x="279" y="328"/>
                </a:lnTo>
                <a:cubicBezTo>
                  <a:pt x="325" y="354"/>
                  <a:pt x="341" y="413"/>
                  <a:pt x="315" y="459"/>
                </a:cubicBezTo>
                <a:cubicBezTo>
                  <a:pt x="289" y="505"/>
                  <a:pt x="230" y="521"/>
                  <a:pt x="184" y="495"/>
                </a:cubicBezTo>
                <a:lnTo>
                  <a:pt x="177" y="491"/>
                </a:lnTo>
                <a:lnTo>
                  <a:pt x="159" y="478"/>
                </a:lnTo>
                <a:cubicBezTo>
                  <a:pt x="128" y="455"/>
                  <a:pt x="114" y="415"/>
                  <a:pt x="124" y="377"/>
                </a:cubicBezTo>
                <a:cubicBezTo>
                  <a:pt x="134" y="339"/>
                  <a:pt x="166" y="311"/>
                  <a:pt x="205" y="306"/>
                </a:cubicBezTo>
                <a:lnTo>
                  <a:pt x="213" y="305"/>
                </a:lnTo>
                <a:cubicBezTo>
                  <a:pt x="221" y="304"/>
                  <a:pt x="230" y="304"/>
                  <a:pt x="238" y="305"/>
                </a:cubicBezTo>
                <a:lnTo>
                  <a:pt x="245" y="306"/>
                </a:lnTo>
                <a:cubicBezTo>
                  <a:pt x="280" y="311"/>
                  <a:pt x="309" y="335"/>
                  <a:pt x="321" y="368"/>
                </a:cubicBezTo>
                <a:cubicBezTo>
                  <a:pt x="334" y="400"/>
                  <a:pt x="327" y="437"/>
                  <a:pt x="304" y="464"/>
                </a:cubicBezTo>
                <a:lnTo>
                  <a:pt x="298" y="471"/>
                </a:lnTo>
                <a:cubicBezTo>
                  <a:pt x="290" y="481"/>
                  <a:pt x="280" y="489"/>
                  <a:pt x="268" y="494"/>
                </a:cubicBezTo>
                <a:lnTo>
                  <a:pt x="262" y="497"/>
                </a:lnTo>
                <a:cubicBezTo>
                  <a:pt x="227" y="515"/>
                  <a:pt x="185" y="509"/>
                  <a:pt x="155" y="483"/>
                </a:cubicBezTo>
                <a:cubicBezTo>
                  <a:pt x="126" y="456"/>
                  <a:pt x="116" y="415"/>
                  <a:pt x="130" y="378"/>
                </a:cubicBezTo>
                <a:lnTo>
                  <a:pt x="133" y="370"/>
                </a:lnTo>
                <a:lnTo>
                  <a:pt x="139" y="355"/>
                </a:lnTo>
                <a:lnTo>
                  <a:pt x="149" y="334"/>
                </a:lnTo>
                <a:lnTo>
                  <a:pt x="148" y="336"/>
                </a:lnTo>
                <a:lnTo>
                  <a:pt x="304" y="441"/>
                </a:lnTo>
                <a:lnTo>
                  <a:pt x="303" y="442"/>
                </a:lnTo>
                <a:lnTo>
                  <a:pt x="318" y="424"/>
                </a:lnTo>
                <a:lnTo>
                  <a:pt x="315" y="429"/>
                </a:lnTo>
                <a:lnTo>
                  <a:pt x="324" y="408"/>
                </a:lnTo>
                <a:lnTo>
                  <a:pt x="320" y="421"/>
                </a:lnTo>
                <a:lnTo>
                  <a:pt x="284" y="314"/>
                </a:lnTo>
                <a:lnTo>
                  <a:pt x="294" y="321"/>
                </a:lnTo>
                <a:lnTo>
                  <a:pt x="262" y="306"/>
                </a:lnTo>
                <a:lnTo>
                  <a:pt x="270" y="308"/>
                </a:lnTo>
                <a:lnTo>
                  <a:pt x="157" y="437"/>
                </a:lnTo>
                <a:lnTo>
                  <a:pt x="155" y="432"/>
                </a:lnTo>
                <a:lnTo>
                  <a:pt x="162" y="446"/>
                </a:lnTo>
                <a:lnTo>
                  <a:pt x="156" y="436"/>
                </a:lnTo>
                <a:lnTo>
                  <a:pt x="153" y="431"/>
                </a:lnTo>
                <a:lnTo>
                  <a:pt x="153" y="431"/>
                </a:lnTo>
                <a:cubicBezTo>
                  <a:pt x="125" y="394"/>
                  <a:pt x="128" y="341"/>
                  <a:pt x="160" y="307"/>
                </a:cubicBezTo>
                <a:cubicBezTo>
                  <a:pt x="192" y="274"/>
                  <a:pt x="244" y="268"/>
                  <a:pt x="283" y="294"/>
                </a:cubicBezTo>
                <a:lnTo>
                  <a:pt x="286" y="296"/>
                </a:lnTo>
                <a:lnTo>
                  <a:pt x="295" y="302"/>
                </a:lnTo>
                <a:cubicBezTo>
                  <a:pt x="302" y="307"/>
                  <a:pt x="307" y="312"/>
                  <a:pt x="312" y="318"/>
                </a:cubicBezTo>
                <a:lnTo>
                  <a:pt x="318" y="325"/>
                </a:lnTo>
                <a:cubicBezTo>
                  <a:pt x="322" y="329"/>
                  <a:pt x="325" y="333"/>
                  <a:pt x="328" y="338"/>
                </a:cubicBezTo>
                <a:lnTo>
                  <a:pt x="331" y="343"/>
                </a:lnTo>
                <a:cubicBezTo>
                  <a:pt x="346" y="368"/>
                  <a:pt x="349" y="398"/>
                  <a:pt x="339" y="426"/>
                </a:cubicBezTo>
                <a:cubicBezTo>
                  <a:pt x="328" y="453"/>
                  <a:pt x="306" y="474"/>
                  <a:pt x="279" y="484"/>
                </a:cubicBezTo>
                <a:lnTo>
                  <a:pt x="276" y="485"/>
                </a:lnTo>
                <a:cubicBezTo>
                  <a:pt x="266" y="488"/>
                  <a:pt x="256" y="489"/>
                  <a:pt x="245" y="489"/>
                </a:cubicBezTo>
                <a:lnTo>
                  <a:pt x="239" y="489"/>
                </a:lnTo>
                <a:cubicBezTo>
                  <a:pt x="234" y="489"/>
                  <a:pt x="229" y="489"/>
                  <a:pt x="224" y="488"/>
                </a:cubicBezTo>
                <a:lnTo>
                  <a:pt x="218" y="487"/>
                </a:lnTo>
                <a:lnTo>
                  <a:pt x="233" y="488"/>
                </a:lnTo>
                <a:lnTo>
                  <a:pt x="230" y="488"/>
                </a:lnTo>
                <a:cubicBezTo>
                  <a:pt x="177" y="488"/>
                  <a:pt x="134" y="445"/>
                  <a:pt x="134" y="392"/>
                </a:cubicBezTo>
                <a:cubicBezTo>
                  <a:pt x="134" y="339"/>
                  <a:pt x="177" y="296"/>
                  <a:pt x="230" y="296"/>
                </a:cubicBezTo>
                <a:lnTo>
                  <a:pt x="234" y="296"/>
                </a:lnTo>
                <a:lnTo>
                  <a:pt x="240" y="296"/>
                </a:lnTo>
                <a:lnTo>
                  <a:pt x="247" y="296"/>
                </a:lnTo>
                <a:lnTo>
                  <a:pt x="249" y="296"/>
                </a:lnTo>
                <a:lnTo>
                  <a:pt x="207" y="478"/>
                </a:lnTo>
                <a:lnTo>
                  <a:pt x="203" y="476"/>
                </a:lnTo>
                <a:lnTo>
                  <a:pt x="197" y="474"/>
                </a:lnTo>
                <a:lnTo>
                  <a:pt x="197" y="475"/>
                </a:lnTo>
                <a:lnTo>
                  <a:pt x="204" y="477"/>
                </a:lnTo>
                <a:lnTo>
                  <a:pt x="265" y="297"/>
                </a:lnTo>
                <a:lnTo>
                  <a:pt x="267" y="298"/>
                </a:lnTo>
                <a:lnTo>
                  <a:pt x="279" y="304"/>
                </a:lnTo>
                <a:lnTo>
                  <a:pt x="295" y="316"/>
                </a:lnTo>
                <a:cubicBezTo>
                  <a:pt x="324" y="338"/>
                  <a:pt x="338" y="374"/>
                  <a:pt x="332" y="410"/>
                </a:cubicBezTo>
                <a:cubicBezTo>
                  <a:pt x="325" y="446"/>
                  <a:pt x="299" y="475"/>
                  <a:pt x="264" y="485"/>
                </a:cubicBezTo>
                <a:lnTo>
                  <a:pt x="257" y="487"/>
                </a:lnTo>
                <a:cubicBezTo>
                  <a:pt x="241" y="491"/>
                  <a:pt x="224" y="492"/>
                  <a:pt x="207" y="488"/>
                </a:cubicBezTo>
                <a:lnTo>
                  <a:pt x="199" y="486"/>
                </a:lnTo>
                <a:cubicBezTo>
                  <a:pt x="167" y="478"/>
                  <a:pt x="142" y="454"/>
                  <a:pt x="132" y="423"/>
                </a:cubicBezTo>
                <a:cubicBezTo>
                  <a:pt x="121" y="392"/>
                  <a:pt x="127" y="358"/>
                  <a:pt x="148" y="332"/>
                </a:cubicBezTo>
                <a:lnTo>
                  <a:pt x="156" y="322"/>
                </a:lnTo>
                <a:lnTo>
                  <a:pt x="162" y="315"/>
                </a:lnTo>
                <a:lnTo>
                  <a:pt x="222" y="468"/>
                </a:lnTo>
                <a:lnTo>
                  <a:pt x="216" y="467"/>
                </a:lnTo>
                <a:lnTo>
                  <a:pt x="245" y="468"/>
                </a:lnTo>
                <a:lnTo>
                  <a:pt x="238" y="469"/>
                </a:lnTo>
                <a:cubicBezTo>
                  <a:pt x="196" y="475"/>
                  <a:pt x="155" y="452"/>
                  <a:pt x="137" y="413"/>
                </a:cubicBezTo>
                <a:cubicBezTo>
                  <a:pt x="119" y="374"/>
                  <a:pt x="130" y="328"/>
                  <a:pt x="162" y="301"/>
                </a:cubicBezTo>
                <a:lnTo>
                  <a:pt x="169" y="295"/>
                </a:lnTo>
                <a:lnTo>
                  <a:pt x="184" y="284"/>
                </a:lnTo>
                <a:cubicBezTo>
                  <a:pt x="223" y="258"/>
                  <a:pt x="274" y="263"/>
                  <a:pt x="306" y="296"/>
                </a:cubicBezTo>
                <a:cubicBezTo>
                  <a:pt x="338" y="329"/>
                  <a:pt x="343" y="381"/>
                  <a:pt x="316" y="419"/>
                </a:cubicBezTo>
                <a:lnTo>
                  <a:pt x="309" y="429"/>
                </a:lnTo>
                <a:lnTo>
                  <a:pt x="294" y="446"/>
                </a:lnTo>
                <a:lnTo>
                  <a:pt x="180" y="297"/>
                </a:lnTo>
                <a:lnTo>
                  <a:pt x="188" y="293"/>
                </a:lnTo>
                <a:lnTo>
                  <a:pt x="188" y="292"/>
                </a:lnTo>
                <a:cubicBezTo>
                  <a:pt x="232" y="264"/>
                  <a:pt x="291" y="277"/>
                  <a:pt x="319" y="321"/>
                </a:cubicBezTo>
                <a:cubicBezTo>
                  <a:pt x="348" y="365"/>
                  <a:pt x="335" y="424"/>
                  <a:pt x="292" y="453"/>
                </a:cubicBezTo>
                <a:lnTo>
                  <a:pt x="286" y="457"/>
                </a:lnTo>
                <a:lnTo>
                  <a:pt x="288" y="456"/>
                </a:lnTo>
                <a:lnTo>
                  <a:pt x="257" y="291"/>
                </a:lnTo>
                <a:lnTo>
                  <a:pt x="263" y="293"/>
                </a:lnTo>
                <a:lnTo>
                  <a:pt x="197" y="295"/>
                </a:lnTo>
                <a:lnTo>
                  <a:pt x="202" y="293"/>
                </a:lnTo>
                <a:lnTo>
                  <a:pt x="159" y="438"/>
                </a:lnTo>
                <a:lnTo>
                  <a:pt x="152" y="428"/>
                </a:lnTo>
                <a:lnTo>
                  <a:pt x="142" y="410"/>
                </a:lnTo>
                <a:cubicBezTo>
                  <a:pt x="123" y="377"/>
                  <a:pt x="126" y="337"/>
                  <a:pt x="148" y="307"/>
                </a:cubicBezTo>
                <a:cubicBezTo>
                  <a:pt x="170" y="277"/>
                  <a:pt x="208" y="262"/>
                  <a:pt x="244" y="269"/>
                </a:cubicBezTo>
                <a:lnTo>
                  <a:pt x="249" y="270"/>
                </a:lnTo>
                <a:cubicBezTo>
                  <a:pt x="258" y="272"/>
                  <a:pt x="266" y="275"/>
                  <a:pt x="273" y="279"/>
                </a:cubicBezTo>
                <a:lnTo>
                  <a:pt x="281" y="283"/>
                </a:lnTo>
                <a:lnTo>
                  <a:pt x="289" y="287"/>
                </a:lnTo>
                <a:lnTo>
                  <a:pt x="270" y="279"/>
                </a:lnTo>
                <a:lnTo>
                  <a:pt x="274" y="280"/>
                </a:lnTo>
                <a:lnTo>
                  <a:pt x="157" y="397"/>
                </a:lnTo>
                <a:lnTo>
                  <a:pt x="156" y="393"/>
                </a:lnTo>
                <a:lnTo>
                  <a:pt x="176" y="431"/>
                </a:lnTo>
                <a:lnTo>
                  <a:pt x="171" y="425"/>
                </a:lnTo>
                <a:lnTo>
                  <a:pt x="171" y="425"/>
                </a:lnTo>
                <a:lnTo>
                  <a:pt x="181" y="434"/>
                </a:lnTo>
                <a:lnTo>
                  <a:pt x="177" y="431"/>
                </a:lnTo>
                <a:lnTo>
                  <a:pt x="326" y="385"/>
                </a:lnTo>
                <a:lnTo>
                  <a:pt x="325" y="388"/>
                </a:lnTo>
                <a:lnTo>
                  <a:pt x="329" y="357"/>
                </a:lnTo>
                <a:lnTo>
                  <a:pt x="329" y="363"/>
                </a:lnTo>
                <a:lnTo>
                  <a:pt x="330" y="364"/>
                </a:lnTo>
                <a:lnTo>
                  <a:pt x="141" y="350"/>
                </a:lnTo>
                <a:lnTo>
                  <a:pt x="142" y="346"/>
                </a:lnTo>
                <a:lnTo>
                  <a:pt x="146" y="333"/>
                </a:lnTo>
                <a:lnTo>
                  <a:pt x="237" y="459"/>
                </a:lnTo>
                <a:lnTo>
                  <a:pt x="236" y="459"/>
                </a:lnTo>
                <a:cubicBezTo>
                  <a:pt x="183" y="459"/>
                  <a:pt x="140" y="416"/>
                  <a:pt x="140" y="363"/>
                </a:cubicBezTo>
                <a:cubicBezTo>
                  <a:pt x="140" y="310"/>
                  <a:pt x="183" y="267"/>
                  <a:pt x="236" y="267"/>
                </a:cubicBezTo>
                <a:lnTo>
                  <a:pt x="239" y="267"/>
                </a:lnTo>
                <a:lnTo>
                  <a:pt x="211" y="272"/>
                </a:lnTo>
                <a:lnTo>
                  <a:pt x="224" y="268"/>
                </a:lnTo>
                <a:lnTo>
                  <a:pt x="210" y="274"/>
                </a:lnTo>
                <a:lnTo>
                  <a:pt x="216" y="271"/>
                </a:lnTo>
                <a:lnTo>
                  <a:pt x="208" y="275"/>
                </a:lnTo>
                <a:lnTo>
                  <a:pt x="194" y="422"/>
                </a:lnTo>
                <a:lnTo>
                  <a:pt x="191" y="419"/>
                </a:lnTo>
                <a:lnTo>
                  <a:pt x="221" y="440"/>
                </a:lnTo>
                <a:lnTo>
                  <a:pt x="214" y="437"/>
                </a:lnTo>
                <a:lnTo>
                  <a:pt x="207" y="434"/>
                </a:lnTo>
                <a:lnTo>
                  <a:pt x="211" y="436"/>
                </a:lnTo>
                <a:cubicBezTo>
                  <a:pt x="161" y="419"/>
                  <a:pt x="134" y="364"/>
                  <a:pt x="150" y="314"/>
                </a:cubicBezTo>
                <a:cubicBezTo>
                  <a:pt x="167" y="264"/>
                  <a:pt x="222" y="237"/>
                  <a:pt x="272" y="253"/>
                </a:cubicBezTo>
                <a:lnTo>
                  <a:pt x="275" y="254"/>
                </a:lnTo>
                <a:lnTo>
                  <a:pt x="278" y="255"/>
                </a:lnTo>
                <a:lnTo>
                  <a:pt x="296" y="262"/>
                </a:lnTo>
                <a:cubicBezTo>
                  <a:pt x="312" y="269"/>
                  <a:pt x="325" y="279"/>
                  <a:pt x="335" y="293"/>
                </a:cubicBezTo>
                <a:lnTo>
                  <a:pt x="338" y="297"/>
                </a:lnTo>
                <a:cubicBezTo>
                  <a:pt x="362" y="328"/>
                  <a:pt x="364" y="370"/>
                  <a:pt x="344" y="404"/>
                </a:cubicBezTo>
                <a:lnTo>
                  <a:pt x="341" y="409"/>
                </a:lnTo>
                <a:cubicBezTo>
                  <a:pt x="335" y="418"/>
                  <a:pt x="329" y="426"/>
                  <a:pt x="321" y="432"/>
                </a:cubicBezTo>
                <a:lnTo>
                  <a:pt x="314" y="438"/>
                </a:lnTo>
                <a:lnTo>
                  <a:pt x="307" y="444"/>
                </a:lnTo>
                <a:lnTo>
                  <a:pt x="295" y="453"/>
                </a:lnTo>
                <a:cubicBezTo>
                  <a:pt x="257" y="478"/>
                  <a:pt x="208" y="474"/>
                  <a:pt x="175" y="443"/>
                </a:cubicBezTo>
                <a:cubicBezTo>
                  <a:pt x="143" y="412"/>
                  <a:pt x="136" y="363"/>
                  <a:pt x="159" y="324"/>
                </a:cubicBezTo>
                <a:lnTo>
                  <a:pt x="162" y="319"/>
                </a:lnTo>
                <a:lnTo>
                  <a:pt x="178" y="298"/>
                </a:lnTo>
                <a:lnTo>
                  <a:pt x="181" y="293"/>
                </a:lnTo>
                <a:lnTo>
                  <a:pt x="186" y="287"/>
                </a:lnTo>
                <a:cubicBezTo>
                  <a:pt x="217" y="244"/>
                  <a:pt x="278" y="236"/>
                  <a:pt x="320" y="268"/>
                </a:cubicBezTo>
                <a:cubicBezTo>
                  <a:pt x="362" y="299"/>
                  <a:pt x="371" y="360"/>
                  <a:pt x="339" y="402"/>
                </a:cubicBezTo>
                <a:lnTo>
                  <a:pt x="336" y="406"/>
                </a:lnTo>
                <a:lnTo>
                  <a:pt x="336" y="408"/>
                </a:lnTo>
                <a:lnTo>
                  <a:pt x="325" y="424"/>
                </a:lnTo>
                <a:lnTo>
                  <a:pt x="326" y="423"/>
                </a:lnTo>
                <a:lnTo>
                  <a:pt x="201" y="288"/>
                </a:lnTo>
                <a:lnTo>
                  <a:pt x="205" y="286"/>
                </a:lnTo>
                <a:lnTo>
                  <a:pt x="203" y="286"/>
                </a:lnTo>
                <a:lnTo>
                  <a:pt x="201" y="286"/>
                </a:lnTo>
                <a:lnTo>
                  <a:pt x="201" y="287"/>
                </a:lnTo>
                <a:lnTo>
                  <a:pt x="226" y="440"/>
                </a:lnTo>
                <a:lnTo>
                  <a:pt x="222" y="438"/>
                </a:lnTo>
                <a:lnTo>
                  <a:pt x="278" y="448"/>
                </a:lnTo>
                <a:lnTo>
                  <a:pt x="271" y="449"/>
                </a:lnTo>
                <a:cubicBezTo>
                  <a:pt x="267" y="449"/>
                  <a:pt x="262" y="449"/>
                  <a:pt x="257" y="449"/>
                </a:cubicBezTo>
                <a:lnTo>
                  <a:pt x="249" y="449"/>
                </a:lnTo>
                <a:lnTo>
                  <a:pt x="273" y="447"/>
                </a:lnTo>
                <a:lnTo>
                  <a:pt x="269" y="448"/>
                </a:lnTo>
                <a:lnTo>
                  <a:pt x="245" y="258"/>
                </a:lnTo>
                <a:lnTo>
                  <a:pt x="249" y="258"/>
                </a:lnTo>
                <a:lnTo>
                  <a:pt x="257" y="258"/>
                </a:lnTo>
                <a:lnTo>
                  <a:pt x="264" y="258"/>
                </a:lnTo>
                <a:lnTo>
                  <a:pt x="268" y="258"/>
                </a:lnTo>
                <a:lnTo>
                  <a:pt x="226" y="440"/>
                </a:lnTo>
                <a:lnTo>
                  <a:pt x="222" y="438"/>
                </a:lnTo>
                <a:lnTo>
                  <a:pt x="220" y="438"/>
                </a:lnTo>
                <a:lnTo>
                  <a:pt x="234" y="443"/>
                </a:lnTo>
                <a:lnTo>
                  <a:pt x="226" y="441"/>
                </a:lnTo>
                <a:cubicBezTo>
                  <a:pt x="214" y="437"/>
                  <a:pt x="202" y="432"/>
                  <a:pt x="192" y="424"/>
                </a:cubicBezTo>
                <a:lnTo>
                  <a:pt x="188" y="421"/>
                </a:lnTo>
                <a:cubicBezTo>
                  <a:pt x="164" y="403"/>
                  <a:pt x="149" y="375"/>
                  <a:pt x="149" y="344"/>
                </a:cubicBezTo>
                <a:cubicBezTo>
                  <a:pt x="149" y="314"/>
                  <a:pt x="164" y="286"/>
                  <a:pt x="188" y="268"/>
                </a:cubicBezTo>
                <a:lnTo>
                  <a:pt x="192" y="265"/>
                </a:lnTo>
                <a:cubicBezTo>
                  <a:pt x="199" y="259"/>
                  <a:pt x="207" y="255"/>
                  <a:pt x="216" y="252"/>
                </a:cubicBezTo>
                <a:lnTo>
                  <a:pt x="224" y="249"/>
                </a:lnTo>
                <a:lnTo>
                  <a:pt x="227" y="247"/>
                </a:lnTo>
                <a:cubicBezTo>
                  <a:pt x="239" y="242"/>
                  <a:pt x="251" y="239"/>
                  <a:pt x="264" y="239"/>
                </a:cubicBezTo>
                <a:lnTo>
                  <a:pt x="268" y="239"/>
                </a:lnTo>
                <a:cubicBezTo>
                  <a:pt x="310" y="239"/>
                  <a:pt x="346" y="266"/>
                  <a:pt x="360" y="305"/>
                </a:cubicBezTo>
                <a:cubicBezTo>
                  <a:pt x="373" y="344"/>
                  <a:pt x="359" y="387"/>
                  <a:pt x="326" y="412"/>
                </a:cubicBezTo>
                <a:lnTo>
                  <a:pt x="322" y="415"/>
                </a:lnTo>
                <a:lnTo>
                  <a:pt x="332" y="406"/>
                </a:lnTo>
                <a:lnTo>
                  <a:pt x="325" y="413"/>
                </a:lnTo>
                <a:cubicBezTo>
                  <a:pt x="322" y="417"/>
                  <a:pt x="319" y="420"/>
                  <a:pt x="315" y="422"/>
                </a:cubicBezTo>
                <a:lnTo>
                  <a:pt x="307" y="428"/>
                </a:lnTo>
                <a:lnTo>
                  <a:pt x="303" y="431"/>
                </a:lnTo>
                <a:cubicBezTo>
                  <a:pt x="261" y="463"/>
                  <a:pt x="200" y="454"/>
                  <a:pt x="169" y="412"/>
                </a:cubicBezTo>
                <a:cubicBezTo>
                  <a:pt x="137" y="370"/>
                  <a:pt x="145" y="309"/>
                  <a:pt x="188" y="278"/>
                </a:cubicBezTo>
                <a:lnTo>
                  <a:pt x="192" y="275"/>
                </a:lnTo>
                <a:lnTo>
                  <a:pt x="207" y="265"/>
                </a:lnTo>
                <a:lnTo>
                  <a:pt x="190" y="279"/>
                </a:lnTo>
                <a:lnTo>
                  <a:pt x="197" y="272"/>
                </a:lnTo>
                <a:lnTo>
                  <a:pt x="201" y="268"/>
                </a:lnTo>
                <a:lnTo>
                  <a:pt x="215" y="415"/>
                </a:lnTo>
                <a:lnTo>
                  <a:pt x="212" y="413"/>
                </a:lnTo>
                <a:lnTo>
                  <a:pt x="279" y="429"/>
                </a:lnTo>
                <a:lnTo>
                  <a:pt x="272" y="430"/>
                </a:lnTo>
                <a:lnTo>
                  <a:pt x="262" y="431"/>
                </a:lnTo>
                <a:lnTo>
                  <a:pt x="246" y="431"/>
                </a:lnTo>
                <a:cubicBezTo>
                  <a:pt x="204" y="431"/>
                  <a:pt x="167" y="404"/>
                  <a:pt x="155" y="363"/>
                </a:cubicBezTo>
                <a:cubicBezTo>
                  <a:pt x="142" y="323"/>
                  <a:pt x="158" y="279"/>
                  <a:pt x="193" y="256"/>
                </a:cubicBezTo>
                <a:lnTo>
                  <a:pt x="196" y="254"/>
                </a:lnTo>
                <a:lnTo>
                  <a:pt x="209" y="246"/>
                </a:lnTo>
                <a:lnTo>
                  <a:pt x="220" y="241"/>
                </a:lnTo>
                <a:cubicBezTo>
                  <a:pt x="224" y="239"/>
                  <a:pt x="228" y="237"/>
                  <a:pt x="232" y="235"/>
                </a:cubicBezTo>
                <a:lnTo>
                  <a:pt x="235" y="234"/>
                </a:lnTo>
                <a:cubicBezTo>
                  <a:pt x="285" y="218"/>
                  <a:pt x="340" y="245"/>
                  <a:pt x="357" y="295"/>
                </a:cubicBezTo>
                <a:cubicBezTo>
                  <a:pt x="373" y="345"/>
                  <a:pt x="346" y="400"/>
                  <a:pt x="296" y="417"/>
                </a:cubicBezTo>
                <a:lnTo>
                  <a:pt x="293" y="418"/>
                </a:lnTo>
                <a:lnTo>
                  <a:pt x="293" y="418"/>
                </a:lnTo>
                <a:lnTo>
                  <a:pt x="292" y="418"/>
                </a:lnTo>
                <a:lnTo>
                  <a:pt x="307" y="409"/>
                </a:lnTo>
                <a:lnTo>
                  <a:pt x="303" y="412"/>
                </a:lnTo>
                <a:lnTo>
                  <a:pt x="325" y="282"/>
                </a:lnTo>
                <a:lnTo>
                  <a:pt x="327" y="285"/>
                </a:lnTo>
                <a:lnTo>
                  <a:pt x="290" y="253"/>
                </a:lnTo>
                <a:lnTo>
                  <a:pt x="296" y="256"/>
                </a:lnTo>
                <a:lnTo>
                  <a:pt x="308" y="262"/>
                </a:lnTo>
                <a:lnTo>
                  <a:pt x="258" y="248"/>
                </a:lnTo>
                <a:lnTo>
                  <a:pt x="260" y="248"/>
                </a:lnTo>
                <a:lnTo>
                  <a:pt x="203" y="421"/>
                </a:lnTo>
                <a:lnTo>
                  <a:pt x="199" y="418"/>
                </a:lnTo>
                <a:lnTo>
                  <a:pt x="194" y="415"/>
                </a:lnTo>
                <a:lnTo>
                  <a:pt x="184" y="407"/>
                </a:lnTo>
                <a:cubicBezTo>
                  <a:pt x="174" y="400"/>
                  <a:pt x="166" y="391"/>
                  <a:pt x="159" y="380"/>
                </a:cubicBezTo>
                <a:lnTo>
                  <a:pt x="156" y="375"/>
                </a:lnTo>
                <a:cubicBezTo>
                  <a:pt x="139" y="347"/>
                  <a:pt x="138" y="312"/>
                  <a:pt x="153" y="283"/>
                </a:cubicBezTo>
                <a:lnTo>
                  <a:pt x="156" y="277"/>
                </a:lnTo>
                <a:cubicBezTo>
                  <a:pt x="161" y="265"/>
                  <a:pt x="169" y="255"/>
                  <a:pt x="179" y="247"/>
                </a:cubicBezTo>
                <a:lnTo>
                  <a:pt x="186" y="241"/>
                </a:lnTo>
                <a:lnTo>
                  <a:pt x="193" y="235"/>
                </a:lnTo>
                <a:cubicBezTo>
                  <a:pt x="202" y="226"/>
                  <a:pt x="213" y="220"/>
                  <a:pt x="225" y="216"/>
                </a:cubicBezTo>
                <a:lnTo>
                  <a:pt x="228" y="215"/>
                </a:lnTo>
                <a:cubicBezTo>
                  <a:pt x="266" y="203"/>
                  <a:pt x="308" y="215"/>
                  <a:pt x="333" y="246"/>
                </a:cubicBezTo>
                <a:cubicBezTo>
                  <a:pt x="358" y="278"/>
                  <a:pt x="361" y="321"/>
                  <a:pt x="341" y="356"/>
                </a:cubicBezTo>
                <a:lnTo>
                  <a:pt x="338" y="361"/>
                </a:lnTo>
                <a:lnTo>
                  <a:pt x="327" y="377"/>
                </a:lnTo>
                <a:lnTo>
                  <a:pt x="312" y="394"/>
                </a:lnTo>
                <a:lnTo>
                  <a:pt x="303" y="403"/>
                </a:lnTo>
                <a:cubicBezTo>
                  <a:pt x="266" y="441"/>
                  <a:pt x="205" y="441"/>
                  <a:pt x="168" y="403"/>
                </a:cubicBezTo>
                <a:lnTo>
                  <a:pt x="166" y="401"/>
                </a:lnTo>
                <a:cubicBezTo>
                  <a:pt x="148" y="383"/>
                  <a:pt x="137" y="359"/>
                  <a:pt x="137" y="333"/>
                </a:cubicBezTo>
                <a:lnTo>
                  <a:pt x="137" y="326"/>
                </a:lnTo>
                <a:cubicBezTo>
                  <a:pt x="137" y="321"/>
                  <a:pt x="138" y="316"/>
                  <a:pt x="139" y="311"/>
                </a:cubicBezTo>
                <a:lnTo>
                  <a:pt x="140" y="305"/>
                </a:lnTo>
                <a:cubicBezTo>
                  <a:pt x="141" y="295"/>
                  <a:pt x="144" y="286"/>
                  <a:pt x="149" y="278"/>
                </a:cubicBezTo>
                <a:lnTo>
                  <a:pt x="151" y="274"/>
                </a:lnTo>
                <a:cubicBezTo>
                  <a:pt x="171" y="233"/>
                  <a:pt x="218" y="212"/>
                  <a:pt x="262" y="224"/>
                </a:cubicBezTo>
                <a:lnTo>
                  <a:pt x="273" y="227"/>
                </a:lnTo>
                <a:cubicBezTo>
                  <a:pt x="284" y="230"/>
                  <a:pt x="295" y="235"/>
                  <a:pt x="305" y="243"/>
                </a:cubicBezTo>
                <a:lnTo>
                  <a:pt x="313" y="249"/>
                </a:lnTo>
                <a:cubicBezTo>
                  <a:pt x="343" y="271"/>
                  <a:pt x="357" y="308"/>
                  <a:pt x="350" y="344"/>
                </a:cubicBezTo>
                <a:cubicBezTo>
                  <a:pt x="342" y="381"/>
                  <a:pt x="315" y="410"/>
                  <a:pt x="279" y="419"/>
                </a:cubicBezTo>
                <a:lnTo>
                  <a:pt x="271" y="421"/>
                </a:lnTo>
                <a:cubicBezTo>
                  <a:pt x="257" y="424"/>
                  <a:pt x="243" y="424"/>
                  <a:pt x="229" y="422"/>
                </a:cubicBezTo>
                <a:lnTo>
                  <a:pt x="219" y="420"/>
                </a:lnTo>
                <a:cubicBezTo>
                  <a:pt x="187" y="413"/>
                  <a:pt x="160" y="391"/>
                  <a:pt x="148" y="361"/>
                </a:cubicBezTo>
                <a:lnTo>
                  <a:pt x="146" y="356"/>
                </a:lnTo>
                <a:cubicBezTo>
                  <a:pt x="134" y="325"/>
                  <a:pt x="139" y="290"/>
                  <a:pt x="159" y="263"/>
                </a:cubicBezTo>
                <a:lnTo>
                  <a:pt x="162" y="259"/>
                </a:lnTo>
                <a:cubicBezTo>
                  <a:pt x="178" y="237"/>
                  <a:pt x="202" y="224"/>
                  <a:pt x="229" y="221"/>
                </a:cubicBezTo>
                <a:lnTo>
                  <a:pt x="239" y="220"/>
                </a:lnTo>
                <a:cubicBezTo>
                  <a:pt x="246" y="219"/>
                  <a:pt x="253" y="219"/>
                  <a:pt x="260" y="220"/>
                </a:cubicBezTo>
                <a:lnTo>
                  <a:pt x="268" y="221"/>
                </a:lnTo>
                <a:cubicBezTo>
                  <a:pt x="319" y="227"/>
                  <a:pt x="355" y="272"/>
                  <a:pt x="352" y="322"/>
                </a:cubicBezTo>
                <a:cubicBezTo>
                  <a:pt x="349" y="373"/>
                  <a:pt x="307" y="412"/>
                  <a:pt x="256" y="412"/>
                </a:cubicBezTo>
                <a:lnTo>
                  <a:pt x="253" y="412"/>
                </a:lnTo>
                <a:lnTo>
                  <a:pt x="246" y="412"/>
                </a:lnTo>
                <a:lnTo>
                  <a:pt x="240" y="412"/>
                </a:lnTo>
                <a:lnTo>
                  <a:pt x="236" y="412"/>
                </a:lnTo>
                <a:cubicBezTo>
                  <a:pt x="183" y="412"/>
                  <a:pt x="140" y="369"/>
                  <a:pt x="140" y="316"/>
                </a:cubicBezTo>
                <a:cubicBezTo>
                  <a:pt x="140" y="263"/>
                  <a:pt x="183" y="220"/>
                  <a:pt x="236" y="220"/>
                </a:cubicBezTo>
                <a:lnTo>
                  <a:pt x="239" y="220"/>
                </a:lnTo>
                <a:lnTo>
                  <a:pt x="246" y="220"/>
                </a:lnTo>
                <a:lnTo>
                  <a:pt x="252" y="220"/>
                </a:lnTo>
                <a:lnTo>
                  <a:pt x="255" y="220"/>
                </a:lnTo>
                <a:cubicBezTo>
                  <a:pt x="308" y="220"/>
                  <a:pt x="351" y="263"/>
                  <a:pt x="351" y="316"/>
                </a:cubicBezTo>
                <a:cubicBezTo>
                  <a:pt x="351" y="369"/>
                  <a:pt x="308" y="412"/>
                  <a:pt x="255" y="412"/>
                </a:cubicBezTo>
                <a:lnTo>
                  <a:pt x="253" y="412"/>
                </a:lnTo>
                <a:lnTo>
                  <a:pt x="248" y="412"/>
                </a:lnTo>
                <a:lnTo>
                  <a:pt x="237" y="412"/>
                </a:lnTo>
                <a:lnTo>
                  <a:pt x="246" y="221"/>
                </a:lnTo>
                <a:lnTo>
                  <a:pt x="257" y="222"/>
                </a:lnTo>
                <a:lnTo>
                  <a:pt x="254" y="221"/>
                </a:lnTo>
                <a:lnTo>
                  <a:pt x="212" y="232"/>
                </a:lnTo>
                <a:lnTo>
                  <a:pt x="214" y="231"/>
                </a:lnTo>
                <a:lnTo>
                  <a:pt x="174" y="366"/>
                </a:lnTo>
                <a:lnTo>
                  <a:pt x="171" y="361"/>
                </a:lnTo>
                <a:lnTo>
                  <a:pt x="181" y="374"/>
                </a:lnTo>
                <a:lnTo>
                  <a:pt x="175" y="367"/>
                </a:lnTo>
                <a:lnTo>
                  <a:pt x="192" y="383"/>
                </a:lnTo>
                <a:lnTo>
                  <a:pt x="185" y="378"/>
                </a:lnTo>
                <a:lnTo>
                  <a:pt x="184" y="377"/>
                </a:lnTo>
                <a:lnTo>
                  <a:pt x="320" y="248"/>
                </a:lnTo>
                <a:lnTo>
                  <a:pt x="323" y="253"/>
                </a:lnTo>
                <a:lnTo>
                  <a:pt x="326" y="258"/>
                </a:lnTo>
                <a:lnTo>
                  <a:pt x="335" y="272"/>
                </a:lnTo>
                <a:lnTo>
                  <a:pt x="332" y="268"/>
                </a:lnTo>
                <a:cubicBezTo>
                  <a:pt x="364" y="310"/>
                  <a:pt x="355" y="370"/>
                  <a:pt x="313" y="402"/>
                </a:cubicBezTo>
                <a:cubicBezTo>
                  <a:pt x="271" y="434"/>
                  <a:pt x="210" y="425"/>
                  <a:pt x="179" y="383"/>
                </a:cubicBezTo>
                <a:lnTo>
                  <a:pt x="176" y="379"/>
                </a:lnTo>
                <a:lnTo>
                  <a:pt x="164" y="359"/>
                </a:lnTo>
                <a:lnTo>
                  <a:pt x="172" y="371"/>
                </a:lnTo>
                <a:lnTo>
                  <a:pt x="165" y="362"/>
                </a:lnTo>
                <a:lnTo>
                  <a:pt x="157" y="351"/>
                </a:lnTo>
                <a:lnTo>
                  <a:pt x="236" y="393"/>
                </a:lnTo>
                <a:lnTo>
                  <a:pt x="235" y="393"/>
                </a:lnTo>
                <a:lnTo>
                  <a:pt x="331" y="297"/>
                </a:lnTo>
                <a:lnTo>
                  <a:pt x="331" y="301"/>
                </a:lnTo>
                <a:lnTo>
                  <a:pt x="329" y="278"/>
                </a:lnTo>
                <a:lnTo>
                  <a:pt x="330" y="282"/>
                </a:lnTo>
                <a:lnTo>
                  <a:pt x="304" y="238"/>
                </a:lnTo>
                <a:lnTo>
                  <a:pt x="305" y="239"/>
                </a:lnTo>
                <a:lnTo>
                  <a:pt x="143" y="325"/>
                </a:lnTo>
                <a:lnTo>
                  <a:pt x="142" y="320"/>
                </a:lnTo>
                <a:cubicBezTo>
                  <a:pt x="141" y="314"/>
                  <a:pt x="140" y="308"/>
                  <a:pt x="140" y="301"/>
                </a:cubicBezTo>
                <a:lnTo>
                  <a:pt x="140" y="291"/>
                </a:lnTo>
                <a:lnTo>
                  <a:pt x="140" y="293"/>
                </a:lnTo>
                <a:cubicBezTo>
                  <a:pt x="138" y="275"/>
                  <a:pt x="141" y="256"/>
                  <a:pt x="150" y="240"/>
                </a:cubicBezTo>
                <a:lnTo>
                  <a:pt x="152" y="236"/>
                </a:lnTo>
                <a:cubicBezTo>
                  <a:pt x="175" y="188"/>
                  <a:pt x="233" y="169"/>
                  <a:pt x="280" y="193"/>
                </a:cubicBezTo>
                <a:lnTo>
                  <a:pt x="284" y="195"/>
                </a:lnTo>
                <a:cubicBezTo>
                  <a:pt x="294" y="199"/>
                  <a:pt x="302" y="205"/>
                  <a:pt x="309" y="213"/>
                </a:cubicBezTo>
                <a:lnTo>
                  <a:pt x="316" y="220"/>
                </a:lnTo>
                <a:lnTo>
                  <a:pt x="327" y="232"/>
                </a:lnTo>
                <a:lnTo>
                  <a:pt x="325" y="230"/>
                </a:lnTo>
                <a:cubicBezTo>
                  <a:pt x="363" y="267"/>
                  <a:pt x="363" y="328"/>
                  <a:pt x="325" y="365"/>
                </a:cubicBezTo>
                <a:cubicBezTo>
                  <a:pt x="288" y="403"/>
                  <a:pt x="227" y="403"/>
                  <a:pt x="190" y="365"/>
                </a:cubicBezTo>
                <a:lnTo>
                  <a:pt x="187" y="362"/>
                </a:lnTo>
                <a:lnTo>
                  <a:pt x="187" y="363"/>
                </a:lnTo>
                <a:lnTo>
                  <a:pt x="174" y="350"/>
                </a:lnTo>
                <a:cubicBezTo>
                  <a:pt x="170" y="347"/>
                  <a:pt x="167" y="344"/>
                  <a:pt x="165" y="340"/>
                </a:cubicBezTo>
                <a:lnTo>
                  <a:pt x="162" y="336"/>
                </a:lnTo>
                <a:cubicBezTo>
                  <a:pt x="146" y="315"/>
                  <a:pt x="139" y="288"/>
                  <a:pt x="144" y="262"/>
                </a:cubicBezTo>
                <a:cubicBezTo>
                  <a:pt x="148" y="236"/>
                  <a:pt x="163" y="213"/>
                  <a:pt x="185" y="199"/>
                </a:cubicBezTo>
                <a:lnTo>
                  <a:pt x="188" y="197"/>
                </a:lnTo>
                <a:cubicBezTo>
                  <a:pt x="208" y="183"/>
                  <a:pt x="232" y="178"/>
                  <a:pt x="255" y="181"/>
                </a:cubicBezTo>
                <a:lnTo>
                  <a:pt x="262" y="182"/>
                </a:lnTo>
                <a:lnTo>
                  <a:pt x="248" y="181"/>
                </a:lnTo>
                <a:lnTo>
                  <a:pt x="254" y="181"/>
                </a:lnTo>
                <a:cubicBezTo>
                  <a:pt x="265" y="181"/>
                  <a:pt x="275" y="183"/>
                  <a:pt x="285" y="186"/>
                </a:cubicBezTo>
                <a:lnTo>
                  <a:pt x="288" y="187"/>
                </a:lnTo>
                <a:cubicBezTo>
                  <a:pt x="332" y="202"/>
                  <a:pt x="360" y="247"/>
                  <a:pt x="352" y="294"/>
                </a:cubicBezTo>
                <a:cubicBezTo>
                  <a:pt x="345" y="340"/>
                  <a:pt x="305" y="374"/>
                  <a:pt x="257" y="374"/>
                </a:cubicBezTo>
                <a:lnTo>
                  <a:pt x="254" y="374"/>
                </a:lnTo>
                <a:lnTo>
                  <a:pt x="248" y="374"/>
                </a:lnTo>
                <a:lnTo>
                  <a:pt x="241" y="374"/>
                </a:lnTo>
                <a:lnTo>
                  <a:pt x="238" y="374"/>
                </a:lnTo>
                <a:cubicBezTo>
                  <a:pt x="197" y="374"/>
                  <a:pt x="160" y="348"/>
                  <a:pt x="147" y="309"/>
                </a:cubicBezTo>
                <a:cubicBezTo>
                  <a:pt x="134" y="270"/>
                  <a:pt x="148" y="226"/>
                  <a:pt x="181" y="202"/>
                </a:cubicBezTo>
                <a:lnTo>
                  <a:pt x="185" y="199"/>
                </a:lnTo>
                <a:cubicBezTo>
                  <a:pt x="191" y="194"/>
                  <a:pt x="198" y="190"/>
                  <a:pt x="205" y="187"/>
                </a:cubicBezTo>
                <a:lnTo>
                  <a:pt x="212" y="184"/>
                </a:lnTo>
                <a:lnTo>
                  <a:pt x="209" y="185"/>
                </a:lnTo>
                <a:cubicBezTo>
                  <a:pt x="223" y="177"/>
                  <a:pt x="240" y="172"/>
                  <a:pt x="256" y="172"/>
                </a:cubicBezTo>
                <a:lnTo>
                  <a:pt x="259" y="172"/>
                </a:lnTo>
                <a:cubicBezTo>
                  <a:pt x="296" y="172"/>
                  <a:pt x="329" y="193"/>
                  <a:pt x="345" y="226"/>
                </a:cubicBezTo>
                <a:cubicBezTo>
                  <a:pt x="362" y="258"/>
                  <a:pt x="358" y="297"/>
                  <a:pt x="336" y="326"/>
                </a:cubicBezTo>
                <a:lnTo>
                  <a:pt x="333" y="330"/>
                </a:lnTo>
                <a:cubicBezTo>
                  <a:pt x="331" y="334"/>
                  <a:pt x="328" y="337"/>
                  <a:pt x="324" y="340"/>
                </a:cubicBezTo>
                <a:lnTo>
                  <a:pt x="317" y="347"/>
                </a:lnTo>
                <a:lnTo>
                  <a:pt x="305" y="358"/>
                </a:lnTo>
                <a:lnTo>
                  <a:pt x="293" y="367"/>
                </a:lnTo>
                <a:cubicBezTo>
                  <a:pt x="255" y="392"/>
                  <a:pt x="206" y="388"/>
                  <a:pt x="173" y="357"/>
                </a:cubicBezTo>
                <a:cubicBezTo>
                  <a:pt x="141" y="326"/>
                  <a:pt x="134" y="277"/>
                  <a:pt x="157" y="238"/>
                </a:cubicBezTo>
                <a:lnTo>
                  <a:pt x="160" y="233"/>
                </a:lnTo>
                <a:lnTo>
                  <a:pt x="169" y="220"/>
                </a:lnTo>
                <a:lnTo>
                  <a:pt x="180" y="206"/>
                </a:lnTo>
                <a:lnTo>
                  <a:pt x="176" y="210"/>
                </a:lnTo>
                <a:lnTo>
                  <a:pt x="312" y="339"/>
                </a:lnTo>
                <a:lnTo>
                  <a:pt x="309" y="341"/>
                </a:lnTo>
                <a:lnTo>
                  <a:pt x="323" y="329"/>
                </a:lnTo>
                <a:lnTo>
                  <a:pt x="317" y="335"/>
                </a:lnTo>
                <a:lnTo>
                  <a:pt x="305" y="347"/>
                </a:lnTo>
                <a:lnTo>
                  <a:pt x="296" y="353"/>
                </a:lnTo>
                <a:cubicBezTo>
                  <a:pt x="274" y="372"/>
                  <a:pt x="244" y="378"/>
                  <a:pt x="216" y="372"/>
                </a:cubicBezTo>
                <a:cubicBezTo>
                  <a:pt x="188" y="366"/>
                  <a:pt x="164" y="347"/>
                  <a:pt x="151" y="321"/>
                </a:cubicBezTo>
                <a:lnTo>
                  <a:pt x="149" y="317"/>
                </a:lnTo>
                <a:cubicBezTo>
                  <a:pt x="135" y="290"/>
                  <a:pt x="135" y="259"/>
                  <a:pt x="149" y="232"/>
                </a:cubicBezTo>
                <a:lnTo>
                  <a:pt x="152" y="226"/>
                </a:lnTo>
                <a:cubicBezTo>
                  <a:pt x="165" y="199"/>
                  <a:pt x="191" y="179"/>
                  <a:pt x="220" y="174"/>
                </a:cubicBezTo>
                <a:lnTo>
                  <a:pt x="231" y="172"/>
                </a:lnTo>
                <a:cubicBezTo>
                  <a:pt x="237" y="171"/>
                  <a:pt x="243" y="170"/>
                  <a:pt x="248" y="170"/>
                </a:cubicBezTo>
                <a:lnTo>
                  <a:pt x="254" y="170"/>
                </a:lnTo>
                <a:cubicBezTo>
                  <a:pt x="280" y="170"/>
                  <a:pt x="304" y="181"/>
                  <a:pt x="322" y="199"/>
                </a:cubicBezTo>
                <a:lnTo>
                  <a:pt x="324" y="201"/>
                </a:lnTo>
                <a:cubicBezTo>
                  <a:pt x="358" y="234"/>
                  <a:pt x="362" y="288"/>
                  <a:pt x="333" y="326"/>
                </a:cubicBezTo>
                <a:lnTo>
                  <a:pt x="330" y="330"/>
                </a:lnTo>
                <a:cubicBezTo>
                  <a:pt x="328" y="334"/>
                  <a:pt x="325" y="337"/>
                  <a:pt x="321" y="340"/>
                </a:cubicBezTo>
                <a:lnTo>
                  <a:pt x="314" y="347"/>
                </a:lnTo>
                <a:cubicBezTo>
                  <a:pt x="311" y="351"/>
                  <a:pt x="307" y="355"/>
                  <a:pt x="302" y="358"/>
                </a:cubicBezTo>
                <a:lnTo>
                  <a:pt x="295" y="363"/>
                </a:lnTo>
                <a:lnTo>
                  <a:pt x="307" y="352"/>
                </a:lnTo>
                <a:lnTo>
                  <a:pt x="304" y="355"/>
                </a:lnTo>
                <a:lnTo>
                  <a:pt x="183" y="208"/>
                </a:lnTo>
                <a:lnTo>
                  <a:pt x="186" y="206"/>
                </a:lnTo>
                <a:lnTo>
                  <a:pt x="184" y="207"/>
                </a:lnTo>
                <a:lnTo>
                  <a:pt x="191" y="201"/>
                </a:lnTo>
                <a:lnTo>
                  <a:pt x="171" y="224"/>
                </a:lnTo>
                <a:lnTo>
                  <a:pt x="174" y="219"/>
                </a:lnTo>
                <a:lnTo>
                  <a:pt x="177" y="322"/>
                </a:lnTo>
                <a:lnTo>
                  <a:pt x="175" y="319"/>
                </a:lnTo>
                <a:lnTo>
                  <a:pt x="228" y="358"/>
                </a:lnTo>
                <a:lnTo>
                  <a:pt x="221" y="356"/>
                </a:lnTo>
                <a:lnTo>
                  <a:pt x="211" y="353"/>
                </a:lnTo>
                <a:cubicBezTo>
                  <a:pt x="203" y="350"/>
                  <a:pt x="195" y="346"/>
                  <a:pt x="188" y="341"/>
                </a:cubicBezTo>
                <a:lnTo>
                  <a:pt x="185" y="339"/>
                </a:lnTo>
                <a:cubicBezTo>
                  <a:pt x="141" y="310"/>
                  <a:pt x="129" y="250"/>
                  <a:pt x="159" y="206"/>
                </a:cubicBezTo>
                <a:lnTo>
                  <a:pt x="161" y="203"/>
                </a:lnTo>
                <a:cubicBezTo>
                  <a:pt x="171" y="188"/>
                  <a:pt x="186" y="176"/>
                  <a:pt x="203" y="168"/>
                </a:cubicBezTo>
                <a:lnTo>
                  <a:pt x="210" y="165"/>
                </a:lnTo>
                <a:lnTo>
                  <a:pt x="211" y="165"/>
                </a:lnTo>
                <a:cubicBezTo>
                  <a:pt x="215" y="163"/>
                  <a:pt x="219" y="161"/>
                  <a:pt x="223" y="159"/>
                </a:cubicBezTo>
                <a:lnTo>
                  <a:pt x="226" y="158"/>
                </a:lnTo>
                <a:cubicBezTo>
                  <a:pt x="272" y="143"/>
                  <a:pt x="322" y="164"/>
                  <a:pt x="343" y="207"/>
                </a:cubicBezTo>
                <a:cubicBezTo>
                  <a:pt x="364" y="250"/>
                  <a:pt x="350" y="303"/>
                  <a:pt x="310" y="329"/>
                </a:cubicBezTo>
                <a:lnTo>
                  <a:pt x="307" y="331"/>
                </a:lnTo>
                <a:lnTo>
                  <a:pt x="290" y="340"/>
                </a:lnTo>
                <a:lnTo>
                  <a:pt x="284" y="343"/>
                </a:lnTo>
                <a:lnTo>
                  <a:pt x="292" y="339"/>
                </a:lnTo>
                <a:cubicBezTo>
                  <a:pt x="248" y="369"/>
                  <a:pt x="188" y="357"/>
                  <a:pt x="159" y="313"/>
                </a:cubicBezTo>
                <a:cubicBezTo>
                  <a:pt x="129" y="269"/>
                  <a:pt x="141" y="209"/>
                  <a:pt x="185" y="180"/>
                </a:cubicBezTo>
                <a:lnTo>
                  <a:pt x="188" y="178"/>
                </a:lnTo>
                <a:lnTo>
                  <a:pt x="201" y="170"/>
                </a:lnTo>
                <a:lnTo>
                  <a:pt x="218" y="162"/>
                </a:lnTo>
                <a:lnTo>
                  <a:pt x="228" y="158"/>
                </a:lnTo>
                <a:cubicBezTo>
                  <a:pt x="268" y="145"/>
                  <a:pt x="312" y="159"/>
                  <a:pt x="336" y="193"/>
                </a:cubicBezTo>
                <a:cubicBezTo>
                  <a:pt x="361" y="227"/>
                  <a:pt x="360" y="273"/>
                  <a:pt x="335" y="307"/>
                </a:cubicBezTo>
                <a:lnTo>
                  <a:pt x="332" y="311"/>
                </a:lnTo>
                <a:cubicBezTo>
                  <a:pt x="330" y="315"/>
                  <a:pt x="327" y="318"/>
                  <a:pt x="323" y="321"/>
                </a:cubicBezTo>
                <a:lnTo>
                  <a:pt x="317" y="327"/>
                </a:lnTo>
                <a:lnTo>
                  <a:pt x="305" y="338"/>
                </a:lnTo>
                <a:lnTo>
                  <a:pt x="320" y="322"/>
                </a:lnTo>
                <a:lnTo>
                  <a:pt x="317" y="326"/>
                </a:lnTo>
                <a:lnTo>
                  <a:pt x="207" y="179"/>
                </a:lnTo>
                <a:lnTo>
                  <a:pt x="215" y="176"/>
                </a:lnTo>
                <a:lnTo>
                  <a:pt x="191" y="189"/>
                </a:lnTo>
                <a:lnTo>
                  <a:pt x="199" y="183"/>
                </a:lnTo>
                <a:lnTo>
                  <a:pt x="180" y="317"/>
                </a:lnTo>
                <a:lnTo>
                  <a:pt x="177" y="313"/>
                </a:lnTo>
                <a:lnTo>
                  <a:pt x="204" y="338"/>
                </a:lnTo>
                <a:lnTo>
                  <a:pt x="199" y="335"/>
                </a:lnTo>
                <a:lnTo>
                  <a:pt x="200" y="335"/>
                </a:lnTo>
                <a:lnTo>
                  <a:pt x="242" y="345"/>
                </a:lnTo>
                <a:lnTo>
                  <a:pt x="240" y="345"/>
                </a:lnTo>
                <a:lnTo>
                  <a:pt x="317" y="192"/>
                </a:lnTo>
                <a:lnTo>
                  <a:pt x="320" y="196"/>
                </a:lnTo>
                <a:lnTo>
                  <a:pt x="311" y="186"/>
                </a:lnTo>
                <a:lnTo>
                  <a:pt x="317" y="192"/>
                </a:lnTo>
                <a:lnTo>
                  <a:pt x="323" y="198"/>
                </a:lnTo>
                <a:lnTo>
                  <a:pt x="326" y="201"/>
                </a:lnTo>
                <a:cubicBezTo>
                  <a:pt x="361" y="235"/>
                  <a:pt x="364" y="291"/>
                  <a:pt x="333" y="329"/>
                </a:cubicBezTo>
                <a:cubicBezTo>
                  <a:pt x="301" y="367"/>
                  <a:pt x="246" y="376"/>
                  <a:pt x="205" y="348"/>
                </a:cubicBezTo>
                <a:lnTo>
                  <a:pt x="202" y="346"/>
                </a:lnTo>
                <a:cubicBezTo>
                  <a:pt x="197" y="343"/>
                  <a:pt x="192" y="339"/>
                  <a:pt x="188" y="334"/>
                </a:cubicBezTo>
                <a:lnTo>
                  <a:pt x="183" y="329"/>
                </a:lnTo>
                <a:lnTo>
                  <a:pt x="177" y="323"/>
                </a:lnTo>
                <a:cubicBezTo>
                  <a:pt x="169" y="316"/>
                  <a:pt x="163" y="308"/>
                  <a:pt x="159" y="298"/>
                </a:cubicBezTo>
                <a:lnTo>
                  <a:pt x="156" y="292"/>
                </a:lnTo>
                <a:cubicBezTo>
                  <a:pt x="141" y="263"/>
                  <a:pt x="142" y="228"/>
                  <a:pt x="159" y="200"/>
                </a:cubicBezTo>
                <a:lnTo>
                  <a:pt x="162" y="195"/>
                </a:lnTo>
                <a:cubicBezTo>
                  <a:pt x="165" y="190"/>
                  <a:pt x="168" y="186"/>
                  <a:pt x="172" y="182"/>
                </a:cubicBezTo>
                <a:lnTo>
                  <a:pt x="178" y="175"/>
                </a:lnTo>
                <a:lnTo>
                  <a:pt x="188" y="165"/>
                </a:lnTo>
                <a:cubicBezTo>
                  <a:pt x="192" y="160"/>
                  <a:pt x="197" y="156"/>
                  <a:pt x="202" y="153"/>
                </a:cubicBezTo>
                <a:lnTo>
                  <a:pt x="205" y="151"/>
                </a:lnTo>
                <a:cubicBezTo>
                  <a:pt x="246" y="123"/>
                  <a:pt x="301" y="131"/>
                  <a:pt x="333" y="170"/>
                </a:cubicBezTo>
                <a:cubicBezTo>
                  <a:pt x="364" y="208"/>
                  <a:pt x="361" y="263"/>
                  <a:pt x="326" y="298"/>
                </a:cubicBezTo>
                <a:lnTo>
                  <a:pt x="323" y="301"/>
                </a:lnTo>
                <a:lnTo>
                  <a:pt x="324" y="301"/>
                </a:lnTo>
                <a:lnTo>
                  <a:pt x="312" y="313"/>
                </a:lnTo>
                <a:lnTo>
                  <a:pt x="321" y="303"/>
                </a:lnTo>
                <a:lnTo>
                  <a:pt x="318" y="307"/>
                </a:lnTo>
                <a:lnTo>
                  <a:pt x="208" y="160"/>
                </a:lnTo>
                <a:lnTo>
                  <a:pt x="216" y="157"/>
                </a:lnTo>
                <a:lnTo>
                  <a:pt x="191" y="171"/>
                </a:lnTo>
                <a:lnTo>
                  <a:pt x="200" y="164"/>
                </a:lnTo>
                <a:lnTo>
                  <a:pt x="258" y="335"/>
                </a:lnTo>
                <a:lnTo>
                  <a:pt x="251" y="335"/>
                </a:lnTo>
                <a:lnTo>
                  <a:pt x="244" y="335"/>
                </a:lnTo>
                <a:lnTo>
                  <a:pt x="258" y="144"/>
                </a:lnTo>
                <a:lnTo>
                  <a:pt x="265" y="145"/>
                </a:lnTo>
                <a:lnTo>
                  <a:pt x="238" y="145"/>
                </a:lnTo>
                <a:lnTo>
                  <a:pt x="245" y="144"/>
                </a:lnTo>
                <a:lnTo>
                  <a:pt x="191" y="307"/>
                </a:lnTo>
                <a:lnTo>
                  <a:pt x="186" y="302"/>
                </a:lnTo>
                <a:lnTo>
                  <a:pt x="211" y="320"/>
                </a:lnTo>
                <a:lnTo>
                  <a:pt x="203" y="316"/>
                </a:lnTo>
                <a:lnTo>
                  <a:pt x="340" y="249"/>
                </a:lnTo>
                <a:lnTo>
                  <a:pt x="339" y="254"/>
                </a:lnTo>
                <a:lnTo>
                  <a:pt x="338" y="212"/>
                </a:lnTo>
                <a:lnTo>
                  <a:pt x="339" y="216"/>
                </a:lnTo>
                <a:lnTo>
                  <a:pt x="182" y="168"/>
                </a:lnTo>
                <a:lnTo>
                  <a:pt x="191" y="160"/>
                </a:lnTo>
                <a:lnTo>
                  <a:pt x="173" y="180"/>
                </a:lnTo>
                <a:lnTo>
                  <a:pt x="180" y="169"/>
                </a:lnTo>
                <a:lnTo>
                  <a:pt x="261" y="316"/>
                </a:lnTo>
                <a:lnTo>
                  <a:pt x="256" y="316"/>
                </a:lnTo>
                <a:lnTo>
                  <a:pt x="249" y="316"/>
                </a:lnTo>
                <a:cubicBezTo>
                  <a:pt x="203" y="316"/>
                  <a:pt x="162" y="283"/>
                  <a:pt x="155" y="236"/>
                </a:cubicBezTo>
                <a:lnTo>
                  <a:pt x="154" y="230"/>
                </a:lnTo>
                <a:cubicBezTo>
                  <a:pt x="151" y="215"/>
                  <a:pt x="152" y="199"/>
                  <a:pt x="157" y="184"/>
                </a:cubicBezTo>
                <a:lnTo>
                  <a:pt x="158" y="181"/>
                </a:lnTo>
                <a:cubicBezTo>
                  <a:pt x="169" y="148"/>
                  <a:pt x="197" y="124"/>
                  <a:pt x="231" y="117"/>
                </a:cubicBezTo>
                <a:cubicBezTo>
                  <a:pt x="264" y="111"/>
                  <a:pt x="299" y="122"/>
                  <a:pt x="322" y="148"/>
                </a:cubicBezTo>
                <a:lnTo>
                  <a:pt x="329" y="156"/>
                </a:lnTo>
                <a:cubicBezTo>
                  <a:pt x="335" y="163"/>
                  <a:pt x="340" y="171"/>
                  <a:pt x="344" y="180"/>
                </a:cubicBezTo>
                <a:lnTo>
                  <a:pt x="349" y="191"/>
                </a:lnTo>
                <a:cubicBezTo>
                  <a:pt x="362" y="219"/>
                  <a:pt x="360" y="251"/>
                  <a:pt x="345" y="278"/>
                </a:cubicBezTo>
                <a:lnTo>
                  <a:pt x="341" y="285"/>
                </a:lnTo>
                <a:cubicBezTo>
                  <a:pt x="330" y="304"/>
                  <a:pt x="313" y="319"/>
                  <a:pt x="293" y="327"/>
                </a:cubicBezTo>
                <a:lnTo>
                  <a:pt x="288" y="329"/>
                </a:lnTo>
                <a:cubicBezTo>
                  <a:pt x="259" y="340"/>
                  <a:pt x="225" y="337"/>
                  <a:pt x="199" y="319"/>
                </a:cubicBezTo>
                <a:cubicBezTo>
                  <a:pt x="172" y="301"/>
                  <a:pt x="156" y="271"/>
                  <a:pt x="156" y="239"/>
                </a:cubicBezTo>
                <a:lnTo>
                  <a:pt x="156" y="231"/>
                </a:lnTo>
                <a:cubicBezTo>
                  <a:pt x="156" y="226"/>
                  <a:pt x="157" y="220"/>
                  <a:pt x="158" y="214"/>
                </a:cubicBezTo>
                <a:lnTo>
                  <a:pt x="160" y="203"/>
                </a:lnTo>
                <a:cubicBezTo>
                  <a:pt x="163" y="187"/>
                  <a:pt x="171" y="171"/>
                  <a:pt x="182" y="158"/>
                </a:cubicBezTo>
                <a:lnTo>
                  <a:pt x="188" y="151"/>
                </a:lnTo>
                <a:cubicBezTo>
                  <a:pt x="196" y="141"/>
                  <a:pt x="206" y="133"/>
                  <a:pt x="218" y="128"/>
                </a:cubicBezTo>
                <a:lnTo>
                  <a:pt x="222" y="126"/>
                </a:lnTo>
                <a:cubicBezTo>
                  <a:pt x="257" y="108"/>
                  <a:pt x="300" y="114"/>
                  <a:pt x="329" y="141"/>
                </a:cubicBezTo>
                <a:cubicBezTo>
                  <a:pt x="359" y="168"/>
                  <a:pt x="368" y="210"/>
                  <a:pt x="354" y="247"/>
                </a:cubicBezTo>
                <a:lnTo>
                  <a:pt x="350" y="257"/>
                </a:lnTo>
                <a:lnTo>
                  <a:pt x="339" y="277"/>
                </a:lnTo>
                <a:lnTo>
                  <a:pt x="206" y="148"/>
                </a:lnTo>
                <a:lnTo>
                  <a:pt x="211" y="145"/>
                </a:lnTo>
                <a:lnTo>
                  <a:pt x="182" y="172"/>
                </a:lnTo>
                <a:lnTo>
                  <a:pt x="187" y="165"/>
                </a:lnTo>
                <a:lnTo>
                  <a:pt x="301" y="310"/>
                </a:lnTo>
                <a:lnTo>
                  <a:pt x="296" y="312"/>
                </a:lnTo>
                <a:cubicBezTo>
                  <a:pt x="273" y="321"/>
                  <a:pt x="248" y="321"/>
                  <a:pt x="225" y="312"/>
                </a:cubicBezTo>
                <a:lnTo>
                  <a:pt x="220" y="310"/>
                </a:lnTo>
                <a:cubicBezTo>
                  <a:pt x="173" y="291"/>
                  <a:pt x="148" y="238"/>
                  <a:pt x="164" y="190"/>
                </a:cubicBezTo>
                <a:lnTo>
                  <a:pt x="166" y="184"/>
                </a:lnTo>
                <a:cubicBezTo>
                  <a:pt x="169" y="177"/>
                  <a:pt x="172" y="170"/>
                  <a:pt x="176" y="164"/>
                </a:cubicBezTo>
                <a:lnTo>
                  <a:pt x="181" y="156"/>
                </a:lnTo>
                <a:lnTo>
                  <a:pt x="179" y="158"/>
                </a:lnTo>
                <a:lnTo>
                  <a:pt x="179" y="157"/>
                </a:lnTo>
                <a:lnTo>
                  <a:pt x="284" y="287"/>
                </a:lnTo>
                <a:lnTo>
                  <a:pt x="278" y="288"/>
                </a:lnTo>
                <a:lnTo>
                  <a:pt x="335" y="257"/>
                </a:lnTo>
                <a:lnTo>
                  <a:pt x="328" y="265"/>
                </a:lnTo>
                <a:lnTo>
                  <a:pt x="342" y="161"/>
                </a:lnTo>
                <a:lnTo>
                  <a:pt x="350" y="178"/>
                </a:lnTo>
                <a:lnTo>
                  <a:pt x="350" y="176"/>
                </a:lnTo>
                <a:lnTo>
                  <a:pt x="356" y="188"/>
                </a:lnTo>
                <a:lnTo>
                  <a:pt x="176" y="249"/>
                </a:lnTo>
                <a:lnTo>
                  <a:pt x="175" y="244"/>
                </a:lnTo>
                <a:lnTo>
                  <a:pt x="186" y="272"/>
                </a:lnTo>
                <a:lnTo>
                  <a:pt x="181" y="263"/>
                </a:lnTo>
                <a:lnTo>
                  <a:pt x="171" y="242"/>
                </a:lnTo>
                <a:lnTo>
                  <a:pt x="169" y="237"/>
                </a:lnTo>
                <a:lnTo>
                  <a:pt x="352" y="178"/>
                </a:lnTo>
                <a:lnTo>
                  <a:pt x="353" y="182"/>
                </a:lnTo>
                <a:lnTo>
                  <a:pt x="353" y="180"/>
                </a:lnTo>
                <a:lnTo>
                  <a:pt x="358" y="198"/>
                </a:lnTo>
                <a:lnTo>
                  <a:pt x="358" y="195"/>
                </a:lnTo>
                <a:cubicBezTo>
                  <a:pt x="375" y="237"/>
                  <a:pt x="359" y="286"/>
                  <a:pt x="321" y="311"/>
                </a:cubicBezTo>
                <a:cubicBezTo>
                  <a:pt x="283" y="336"/>
                  <a:pt x="233" y="331"/>
                  <a:pt x="201" y="298"/>
                </a:cubicBezTo>
                <a:lnTo>
                  <a:pt x="200" y="297"/>
                </a:lnTo>
                <a:cubicBezTo>
                  <a:pt x="195" y="293"/>
                  <a:pt x="191" y="288"/>
                  <a:pt x="188" y="283"/>
                </a:cubicBezTo>
                <a:lnTo>
                  <a:pt x="184" y="277"/>
                </a:lnTo>
                <a:cubicBezTo>
                  <a:pt x="180" y="272"/>
                  <a:pt x="177" y="266"/>
                  <a:pt x="175" y="260"/>
                </a:cubicBezTo>
                <a:lnTo>
                  <a:pt x="170" y="248"/>
                </a:lnTo>
                <a:cubicBezTo>
                  <a:pt x="163" y="231"/>
                  <a:pt x="161" y="211"/>
                  <a:pt x="164" y="193"/>
                </a:cubicBezTo>
                <a:lnTo>
                  <a:pt x="166" y="183"/>
                </a:lnTo>
                <a:cubicBezTo>
                  <a:pt x="175" y="138"/>
                  <a:pt x="215" y="105"/>
                  <a:pt x="260" y="105"/>
                </a:cubicBezTo>
                <a:lnTo>
                  <a:pt x="269" y="105"/>
                </a:lnTo>
                <a:lnTo>
                  <a:pt x="276" y="105"/>
                </a:lnTo>
                <a:lnTo>
                  <a:pt x="209" y="269"/>
                </a:lnTo>
                <a:lnTo>
                  <a:pt x="204" y="264"/>
                </a:lnTo>
                <a:lnTo>
                  <a:pt x="229" y="282"/>
                </a:lnTo>
                <a:lnTo>
                  <a:pt x="221" y="278"/>
                </a:lnTo>
                <a:lnTo>
                  <a:pt x="340" y="250"/>
                </a:lnTo>
                <a:lnTo>
                  <a:pt x="337" y="254"/>
                </a:lnTo>
                <a:lnTo>
                  <a:pt x="355" y="178"/>
                </a:lnTo>
                <a:lnTo>
                  <a:pt x="356" y="183"/>
                </a:lnTo>
                <a:lnTo>
                  <a:pt x="282" y="108"/>
                </a:lnTo>
                <a:lnTo>
                  <a:pt x="291" y="110"/>
                </a:lnTo>
                <a:lnTo>
                  <a:pt x="240" y="112"/>
                </a:lnTo>
                <a:lnTo>
                  <a:pt x="246" y="110"/>
                </a:lnTo>
                <a:lnTo>
                  <a:pt x="223" y="281"/>
                </a:lnTo>
                <a:lnTo>
                  <a:pt x="217" y="277"/>
                </a:lnTo>
                <a:lnTo>
                  <a:pt x="212" y="274"/>
                </a:lnTo>
                <a:cubicBezTo>
                  <a:pt x="175" y="251"/>
                  <a:pt x="158" y="207"/>
                  <a:pt x="170" y="166"/>
                </a:cubicBezTo>
                <a:cubicBezTo>
                  <a:pt x="182" y="125"/>
                  <a:pt x="220" y="96"/>
                  <a:pt x="262" y="96"/>
                </a:cubicBezTo>
                <a:lnTo>
                  <a:pt x="264" y="96"/>
                </a:lnTo>
                <a:lnTo>
                  <a:pt x="266" y="96"/>
                </a:lnTo>
                <a:cubicBezTo>
                  <a:pt x="319" y="96"/>
                  <a:pt x="362" y="139"/>
                  <a:pt x="362" y="192"/>
                </a:cubicBezTo>
                <a:cubicBezTo>
                  <a:pt x="362" y="245"/>
                  <a:pt x="319" y="288"/>
                  <a:pt x="266" y="288"/>
                </a:cubicBezTo>
                <a:lnTo>
                  <a:pt x="264" y="288"/>
                </a:lnTo>
                <a:cubicBezTo>
                  <a:pt x="220" y="288"/>
                  <a:pt x="181" y="258"/>
                  <a:pt x="171" y="215"/>
                </a:cubicBezTo>
                <a:cubicBezTo>
                  <a:pt x="161" y="171"/>
                  <a:pt x="182" y="127"/>
                  <a:pt x="222" y="107"/>
                </a:cubicBezTo>
                <a:lnTo>
                  <a:pt x="232" y="102"/>
                </a:lnTo>
                <a:lnTo>
                  <a:pt x="219" y="109"/>
                </a:lnTo>
                <a:lnTo>
                  <a:pt x="226" y="104"/>
                </a:lnTo>
                <a:lnTo>
                  <a:pt x="281" y="278"/>
                </a:lnTo>
                <a:lnTo>
                  <a:pt x="275" y="278"/>
                </a:lnTo>
                <a:lnTo>
                  <a:pt x="268" y="278"/>
                </a:lnTo>
                <a:cubicBezTo>
                  <a:pt x="215" y="278"/>
                  <a:pt x="172" y="235"/>
                  <a:pt x="172" y="182"/>
                </a:cubicBezTo>
                <a:cubicBezTo>
                  <a:pt x="172" y="129"/>
                  <a:pt x="215" y="86"/>
                  <a:pt x="268" y="86"/>
                </a:cubicBezTo>
                <a:lnTo>
                  <a:pt x="276" y="86"/>
                </a:lnTo>
                <a:lnTo>
                  <a:pt x="284" y="86"/>
                </a:lnTo>
                <a:cubicBezTo>
                  <a:pt x="327" y="86"/>
                  <a:pt x="364" y="114"/>
                  <a:pt x="376" y="155"/>
                </a:cubicBezTo>
                <a:cubicBezTo>
                  <a:pt x="389" y="195"/>
                  <a:pt x="373" y="239"/>
                  <a:pt x="338" y="262"/>
                </a:cubicBezTo>
                <a:lnTo>
                  <a:pt x="335" y="264"/>
                </a:lnTo>
                <a:lnTo>
                  <a:pt x="326" y="270"/>
                </a:lnTo>
                <a:cubicBezTo>
                  <a:pt x="320" y="273"/>
                  <a:pt x="313" y="276"/>
                  <a:pt x="307" y="279"/>
                </a:cubicBezTo>
                <a:lnTo>
                  <a:pt x="301" y="281"/>
                </a:lnTo>
                <a:lnTo>
                  <a:pt x="350" y="243"/>
                </a:lnTo>
                <a:lnTo>
                  <a:pt x="348" y="246"/>
                </a:lnTo>
                <a:lnTo>
                  <a:pt x="336" y="125"/>
                </a:lnTo>
                <a:lnTo>
                  <a:pt x="339" y="128"/>
                </a:lnTo>
                <a:lnTo>
                  <a:pt x="327" y="117"/>
                </a:lnTo>
                <a:lnTo>
                  <a:pt x="334" y="122"/>
                </a:lnTo>
                <a:lnTo>
                  <a:pt x="305" y="108"/>
                </a:lnTo>
                <a:lnTo>
                  <a:pt x="312" y="110"/>
                </a:lnTo>
                <a:lnTo>
                  <a:pt x="255" y="111"/>
                </a:lnTo>
                <a:lnTo>
                  <a:pt x="258" y="110"/>
                </a:lnTo>
                <a:lnTo>
                  <a:pt x="200" y="239"/>
                </a:lnTo>
                <a:lnTo>
                  <a:pt x="197" y="232"/>
                </a:lnTo>
                <a:lnTo>
                  <a:pt x="193" y="223"/>
                </a:lnTo>
                <a:lnTo>
                  <a:pt x="189" y="214"/>
                </a:lnTo>
                <a:lnTo>
                  <a:pt x="182" y="197"/>
                </a:lnTo>
                <a:cubicBezTo>
                  <a:pt x="168" y="162"/>
                  <a:pt x="177" y="122"/>
                  <a:pt x="204" y="96"/>
                </a:cubicBezTo>
                <a:lnTo>
                  <a:pt x="207" y="93"/>
                </a:lnTo>
                <a:cubicBezTo>
                  <a:pt x="225" y="75"/>
                  <a:pt x="249" y="64"/>
                  <a:pt x="274" y="64"/>
                </a:cubicBezTo>
                <a:lnTo>
                  <a:pt x="280" y="64"/>
                </a:lnTo>
                <a:cubicBezTo>
                  <a:pt x="293" y="64"/>
                  <a:pt x="305" y="67"/>
                  <a:pt x="316" y="71"/>
                </a:cubicBezTo>
                <a:lnTo>
                  <a:pt x="321" y="73"/>
                </a:lnTo>
                <a:lnTo>
                  <a:pt x="319" y="72"/>
                </a:lnTo>
                <a:cubicBezTo>
                  <a:pt x="353" y="84"/>
                  <a:pt x="378" y="113"/>
                  <a:pt x="383" y="149"/>
                </a:cubicBezTo>
                <a:cubicBezTo>
                  <a:pt x="389" y="185"/>
                  <a:pt x="374" y="221"/>
                  <a:pt x="344" y="242"/>
                </a:cubicBezTo>
                <a:lnTo>
                  <a:pt x="337" y="247"/>
                </a:lnTo>
                <a:lnTo>
                  <a:pt x="319" y="257"/>
                </a:lnTo>
                <a:lnTo>
                  <a:pt x="366" y="153"/>
                </a:lnTo>
                <a:lnTo>
                  <a:pt x="368" y="162"/>
                </a:lnTo>
                <a:lnTo>
                  <a:pt x="266" y="87"/>
                </a:lnTo>
                <a:lnTo>
                  <a:pt x="278" y="86"/>
                </a:lnTo>
                <a:cubicBezTo>
                  <a:pt x="285" y="85"/>
                  <a:pt x="292" y="85"/>
                  <a:pt x="298" y="86"/>
                </a:cubicBezTo>
                <a:lnTo>
                  <a:pt x="306" y="87"/>
                </a:lnTo>
                <a:cubicBezTo>
                  <a:pt x="336" y="91"/>
                  <a:pt x="363" y="109"/>
                  <a:pt x="378" y="135"/>
                </a:cubicBezTo>
                <a:cubicBezTo>
                  <a:pt x="393" y="161"/>
                  <a:pt x="395" y="193"/>
                  <a:pt x="383" y="220"/>
                </a:cubicBezTo>
                <a:lnTo>
                  <a:pt x="380" y="227"/>
                </a:lnTo>
                <a:lnTo>
                  <a:pt x="370" y="246"/>
                </a:lnTo>
                <a:cubicBezTo>
                  <a:pt x="366" y="253"/>
                  <a:pt x="362" y="258"/>
                  <a:pt x="358" y="264"/>
                </a:cubicBezTo>
                <a:lnTo>
                  <a:pt x="351" y="272"/>
                </a:lnTo>
                <a:cubicBezTo>
                  <a:pt x="346" y="277"/>
                  <a:pt x="341" y="281"/>
                  <a:pt x="336" y="285"/>
                </a:cubicBezTo>
                <a:lnTo>
                  <a:pt x="332" y="288"/>
                </a:lnTo>
                <a:cubicBezTo>
                  <a:pt x="305" y="309"/>
                  <a:pt x="268" y="313"/>
                  <a:pt x="237" y="300"/>
                </a:cubicBezTo>
                <a:cubicBezTo>
                  <a:pt x="205" y="286"/>
                  <a:pt x="183" y="257"/>
                  <a:pt x="179" y="223"/>
                </a:cubicBezTo>
                <a:lnTo>
                  <a:pt x="178" y="215"/>
                </a:lnTo>
                <a:cubicBezTo>
                  <a:pt x="177" y="209"/>
                  <a:pt x="177" y="203"/>
                  <a:pt x="178" y="197"/>
                </a:cubicBezTo>
                <a:lnTo>
                  <a:pt x="179" y="181"/>
                </a:lnTo>
                <a:lnTo>
                  <a:pt x="180" y="166"/>
                </a:lnTo>
                <a:lnTo>
                  <a:pt x="181" y="153"/>
                </a:lnTo>
                <a:lnTo>
                  <a:pt x="368" y="194"/>
                </a:lnTo>
                <a:lnTo>
                  <a:pt x="367" y="197"/>
                </a:lnTo>
                <a:lnTo>
                  <a:pt x="371" y="176"/>
                </a:lnTo>
                <a:lnTo>
                  <a:pt x="370" y="186"/>
                </a:lnTo>
                <a:lnTo>
                  <a:pt x="370" y="186"/>
                </a:lnTo>
                <a:lnTo>
                  <a:pt x="369" y="171"/>
                </a:lnTo>
                <a:lnTo>
                  <a:pt x="370" y="177"/>
                </a:lnTo>
                <a:lnTo>
                  <a:pt x="233" y="107"/>
                </a:lnTo>
                <a:lnTo>
                  <a:pt x="237" y="105"/>
                </a:lnTo>
                <a:lnTo>
                  <a:pt x="217" y="118"/>
                </a:lnTo>
                <a:lnTo>
                  <a:pt x="224" y="112"/>
                </a:lnTo>
                <a:lnTo>
                  <a:pt x="225" y="111"/>
                </a:lnTo>
                <a:lnTo>
                  <a:pt x="210" y="129"/>
                </a:lnTo>
                <a:lnTo>
                  <a:pt x="213" y="124"/>
                </a:lnTo>
                <a:lnTo>
                  <a:pt x="272" y="267"/>
                </a:lnTo>
                <a:lnTo>
                  <a:pt x="268" y="266"/>
                </a:lnTo>
                <a:lnTo>
                  <a:pt x="307" y="267"/>
                </a:lnTo>
                <a:lnTo>
                  <a:pt x="301" y="268"/>
                </a:lnTo>
                <a:cubicBezTo>
                  <a:pt x="296" y="269"/>
                  <a:pt x="291" y="269"/>
                  <a:pt x="285" y="269"/>
                </a:cubicBezTo>
                <a:lnTo>
                  <a:pt x="278" y="269"/>
                </a:lnTo>
                <a:lnTo>
                  <a:pt x="274" y="269"/>
                </a:lnTo>
                <a:cubicBezTo>
                  <a:pt x="232" y="269"/>
                  <a:pt x="195" y="242"/>
                  <a:pt x="183" y="201"/>
                </a:cubicBezTo>
                <a:cubicBezTo>
                  <a:pt x="170" y="161"/>
                  <a:pt x="186" y="117"/>
                  <a:pt x="221" y="94"/>
                </a:cubicBezTo>
                <a:lnTo>
                  <a:pt x="224" y="92"/>
                </a:lnTo>
                <a:cubicBezTo>
                  <a:pt x="231" y="87"/>
                  <a:pt x="239" y="83"/>
                  <a:pt x="247" y="80"/>
                </a:cubicBezTo>
                <a:lnTo>
                  <a:pt x="253" y="78"/>
                </a:lnTo>
                <a:lnTo>
                  <a:pt x="241" y="84"/>
                </a:lnTo>
                <a:lnTo>
                  <a:pt x="247" y="81"/>
                </a:lnTo>
                <a:lnTo>
                  <a:pt x="222" y="99"/>
                </a:lnTo>
                <a:lnTo>
                  <a:pt x="225" y="96"/>
                </a:lnTo>
                <a:lnTo>
                  <a:pt x="210" y="213"/>
                </a:lnTo>
                <a:lnTo>
                  <a:pt x="207" y="208"/>
                </a:lnTo>
                <a:lnTo>
                  <a:pt x="216" y="220"/>
                </a:lnTo>
                <a:lnTo>
                  <a:pt x="211" y="214"/>
                </a:lnTo>
                <a:lnTo>
                  <a:pt x="211" y="214"/>
                </a:lnTo>
                <a:lnTo>
                  <a:pt x="225" y="226"/>
                </a:lnTo>
                <a:lnTo>
                  <a:pt x="222" y="224"/>
                </a:lnTo>
                <a:lnTo>
                  <a:pt x="358" y="95"/>
                </a:lnTo>
                <a:lnTo>
                  <a:pt x="361" y="100"/>
                </a:lnTo>
                <a:lnTo>
                  <a:pt x="361" y="100"/>
                </a:lnTo>
                <a:lnTo>
                  <a:pt x="370" y="113"/>
                </a:lnTo>
                <a:cubicBezTo>
                  <a:pt x="374" y="118"/>
                  <a:pt x="376" y="123"/>
                  <a:pt x="379" y="129"/>
                </a:cubicBezTo>
                <a:lnTo>
                  <a:pt x="382" y="136"/>
                </a:lnTo>
                <a:cubicBezTo>
                  <a:pt x="394" y="164"/>
                  <a:pt x="392" y="196"/>
                  <a:pt x="376" y="223"/>
                </a:cubicBezTo>
                <a:lnTo>
                  <a:pt x="373" y="228"/>
                </a:lnTo>
                <a:cubicBezTo>
                  <a:pt x="363" y="244"/>
                  <a:pt x="350" y="256"/>
                  <a:pt x="333" y="264"/>
                </a:cubicBezTo>
                <a:lnTo>
                  <a:pt x="327" y="267"/>
                </a:lnTo>
                <a:cubicBezTo>
                  <a:pt x="323" y="269"/>
                  <a:pt x="319" y="271"/>
                  <a:pt x="315" y="273"/>
                </a:cubicBezTo>
                <a:lnTo>
                  <a:pt x="309" y="275"/>
                </a:lnTo>
                <a:cubicBezTo>
                  <a:pt x="289" y="281"/>
                  <a:pt x="268" y="281"/>
                  <a:pt x="248" y="275"/>
                </a:cubicBezTo>
                <a:lnTo>
                  <a:pt x="245" y="274"/>
                </a:lnTo>
                <a:cubicBezTo>
                  <a:pt x="217" y="264"/>
                  <a:pt x="196" y="243"/>
                  <a:pt x="185" y="216"/>
                </a:cubicBezTo>
                <a:cubicBezTo>
                  <a:pt x="175" y="188"/>
                  <a:pt x="178" y="158"/>
                  <a:pt x="193" y="133"/>
                </a:cubicBezTo>
                <a:lnTo>
                  <a:pt x="196" y="128"/>
                </a:lnTo>
                <a:lnTo>
                  <a:pt x="208" y="112"/>
                </a:lnTo>
                <a:lnTo>
                  <a:pt x="216" y="102"/>
                </a:lnTo>
                <a:lnTo>
                  <a:pt x="200" y="130"/>
                </a:lnTo>
                <a:lnTo>
                  <a:pt x="202" y="124"/>
                </a:lnTo>
                <a:lnTo>
                  <a:pt x="240" y="234"/>
                </a:lnTo>
                <a:lnTo>
                  <a:pt x="237" y="232"/>
                </a:lnTo>
                <a:lnTo>
                  <a:pt x="304" y="248"/>
                </a:lnTo>
                <a:lnTo>
                  <a:pt x="297" y="249"/>
                </a:lnTo>
                <a:lnTo>
                  <a:pt x="287" y="250"/>
                </a:lnTo>
                <a:lnTo>
                  <a:pt x="272" y="250"/>
                </a:lnTo>
                <a:cubicBezTo>
                  <a:pt x="230" y="250"/>
                  <a:pt x="193" y="223"/>
                  <a:pt x="181" y="182"/>
                </a:cubicBezTo>
                <a:cubicBezTo>
                  <a:pt x="168" y="142"/>
                  <a:pt x="184" y="98"/>
                  <a:pt x="219" y="75"/>
                </a:cubicBezTo>
                <a:lnTo>
                  <a:pt x="222" y="73"/>
                </a:lnTo>
                <a:lnTo>
                  <a:pt x="235" y="65"/>
                </a:lnTo>
                <a:lnTo>
                  <a:pt x="246" y="60"/>
                </a:lnTo>
                <a:cubicBezTo>
                  <a:pt x="252" y="56"/>
                  <a:pt x="258" y="54"/>
                  <a:pt x="265" y="52"/>
                </a:cubicBezTo>
                <a:lnTo>
                  <a:pt x="269" y="51"/>
                </a:lnTo>
                <a:cubicBezTo>
                  <a:pt x="311" y="41"/>
                  <a:pt x="355" y="60"/>
                  <a:pt x="376" y="97"/>
                </a:cubicBezTo>
                <a:cubicBezTo>
                  <a:pt x="397" y="135"/>
                  <a:pt x="391" y="182"/>
                  <a:pt x="360" y="212"/>
                </a:cubicBezTo>
                <a:lnTo>
                  <a:pt x="358" y="214"/>
                </a:lnTo>
                <a:lnTo>
                  <a:pt x="345" y="225"/>
                </a:lnTo>
                <a:cubicBezTo>
                  <a:pt x="340" y="230"/>
                  <a:pt x="334" y="233"/>
                  <a:pt x="328" y="236"/>
                </a:cubicBezTo>
                <a:lnTo>
                  <a:pt x="320" y="240"/>
                </a:lnTo>
                <a:cubicBezTo>
                  <a:pt x="286" y="258"/>
                  <a:pt x="244" y="252"/>
                  <a:pt x="215" y="227"/>
                </a:cubicBezTo>
                <a:cubicBezTo>
                  <a:pt x="185" y="202"/>
                  <a:pt x="174" y="161"/>
                  <a:pt x="186" y="124"/>
                </a:cubicBezTo>
                <a:lnTo>
                  <a:pt x="188" y="118"/>
                </a:lnTo>
                <a:cubicBezTo>
                  <a:pt x="191" y="110"/>
                  <a:pt x="195" y="102"/>
                  <a:pt x="200" y="95"/>
                </a:cubicBezTo>
                <a:lnTo>
                  <a:pt x="206" y="86"/>
                </a:lnTo>
                <a:lnTo>
                  <a:pt x="207" y="84"/>
                </a:lnTo>
                <a:lnTo>
                  <a:pt x="203" y="90"/>
                </a:lnTo>
                <a:lnTo>
                  <a:pt x="346" y="205"/>
                </a:lnTo>
                <a:lnTo>
                  <a:pt x="343" y="207"/>
                </a:lnTo>
                <a:lnTo>
                  <a:pt x="362" y="190"/>
                </a:lnTo>
                <a:lnTo>
                  <a:pt x="356" y="197"/>
                </a:lnTo>
                <a:lnTo>
                  <a:pt x="345" y="208"/>
                </a:lnTo>
                <a:lnTo>
                  <a:pt x="341" y="212"/>
                </a:lnTo>
                <a:cubicBezTo>
                  <a:pt x="314" y="240"/>
                  <a:pt x="273" y="248"/>
                  <a:pt x="237" y="233"/>
                </a:cubicBezTo>
                <a:cubicBezTo>
                  <a:pt x="201" y="218"/>
                  <a:pt x="177" y="183"/>
                  <a:pt x="177" y="144"/>
                </a:cubicBezTo>
                <a:lnTo>
                  <a:pt x="177" y="140"/>
                </a:lnTo>
                <a:cubicBezTo>
                  <a:pt x="177" y="128"/>
                  <a:pt x="180" y="116"/>
                  <a:pt x="184" y="105"/>
                </a:cubicBezTo>
                <a:lnTo>
                  <a:pt x="186" y="100"/>
                </a:lnTo>
                <a:cubicBezTo>
                  <a:pt x="205" y="54"/>
                  <a:pt x="254" y="30"/>
                  <a:pt x="301" y="43"/>
                </a:cubicBezTo>
                <a:cubicBezTo>
                  <a:pt x="349" y="56"/>
                  <a:pt x="378" y="103"/>
                  <a:pt x="370" y="151"/>
                </a:cubicBezTo>
                <a:lnTo>
                  <a:pt x="369" y="157"/>
                </a:lnTo>
                <a:cubicBezTo>
                  <a:pt x="368" y="162"/>
                  <a:pt x="367" y="167"/>
                  <a:pt x="366" y="172"/>
                </a:cubicBezTo>
                <a:lnTo>
                  <a:pt x="365" y="175"/>
                </a:lnTo>
                <a:lnTo>
                  <a:pt x="273" y="48"/>
                </a:lnTo>
                <a:lnTo>
                  <a:pt x="275" y="48"/>
                </a:lnTo>
                <a:lnTo>
                  <a:pt x="201" y="84"/>
                </a:lnTo>
                <a:lnTo>
                  <a:pt x="205" y="79"/>
                </a:lnTo>
                <a:lnTo>
                  <a:pt x="208" y="74"/>
                </a:lnTo>
                <a:lnTo>
                  <a:pt x="213" y="67"/>
                </a:lnTo>
                <a:lnTo>
                  <a:pt x="219" y="59"/>
                </a:lnTo>
                <a:lnTo>
                  <a:pt x="349" y="196"/>
                </a:lnTo>
                <a:lnTo>
                  <a:pt x="346" y="198"/>
                </a:lnTo>
                <a:lnTo>
                  <a:pt x="348" y="197"/>
                </a:lnTo>
                <a:lnTo>
                  <a:pt x="341" y="203"/>
                </a:lnTo>
                <a:lnTo>
                  <a:pt x="353" y="190"/>
                </a:lnTo>
                <a:lnTo>
                  <a:pt x="349" y="195"/>
                </a:lnTo>
                <a:lnTo>
                  <a:pt x="305" y="44"/>
                </a:lnTo>
                <a:lnTo>
                  <a:pt x="308" y="45"/>
                </a:lnTo>
                <a:lnTo>
                  <a:pt x="291" y="41"/>
                </a:lnTo>
                <a:lnTo>
                  <a:pt x="298" y="42"/>
                </a:lnTo>
                <a:lnTo>
                  <a:pt x="269" y="43"/>
                </a:lnTo>
                <a:lnTo>
                  <a:pt x="275" y="42"/>
                </a:lnTo>
                <a:lnTo>
                  <a:pt x="271" y="42"/>
                </a:lnTo>
                <a:lnTo>
                  <a:pt x="252" y="221"/>
                </a:lnTo>
                <a:lnTo>
                  <a:pt x="244" y="217"/>
                </a:lnTo>
                <a:lnTo>
                  <a:pt x="227" y="208"/>
                </a:lnTo>
                <a:cubicBezTo>
                  <a:pt x="195" y="188"/>
                  <a:pt x="177" y="152"/>
                  <a:pt x="181" y="115"/>
                </a:cubicBezTo>
                <a:lnTo>
                  <a:pt x="182" y="106"/>
                </a:lnTo>
                <a:cubicBezTo>
                  <a:pt x="187" y="57"/>
                  <a:pt x="229" y="20"/>
                  <a:pt x="277" y="20"/>
                </a:cubicBezTo>
                <a:lnTo>
                  <a:pt x="286" y="20"/>
                </a:lnTo>
                <a:lnTo>
                  <a:pt x="293" y="20"/>
                </a:lnTo>
                <a:lnTo>
                  <a:pt x="231" y="189"/>
                </a:lnTo>
                <a:lnTo>
                  <a:pt x="224" y="183"/>
                </a:lnTo>
                <a:lnTo>
                  <a:pt x="221" y="181"/>
                </a:lnTo>
                <a:cubicBezTo>
                  <a:pt x="184" y="152"/>
                  <a:pt x="175" y="99"/>
                  <a:pt x="199" y="58"/>
                </a:cubicBezTo>
                <a:cubicBezTo>
                  <a:pt x="222" y="17"/>
                  <a:pt x="273" y="0"/>
                  <a:pt x="317" y="17"/>
                </a:cubicBezTo>
                <a:lnTo>
                  <a:pt x="322" y="19"/>
                </a:lnTo>
                <a:lnTo>
                  <a:pt x="328" y="22"/>
                </a:lnTo>
                <a:lnTo>
                  <a:pt x="336" y="25"/>
                </a:lnTo>
                <a:cubicBezTo>
                  <a:pt x="343" y="27"/>
                  <a:pt x="350" y="31"/>
                  <a:pt x="356" y="35"/>
                </a:cubicBezTo>
                <a:lnTo>
                  <a:pt x="359" y="37"/>
                </a:lnTo>
                <a:cubicBezTo>
                  <a:pt x="399" y="63"/>
                  <a:pt x="413" y="115"/>
                  <a:pt x="392" y="159"/>
                </a:cubicBezTo>
                <a:cubicBezTo>
                  <a:pt x="371" y="202"/>
                  <a:pt x="321" y="223"/>
                  <a:pt x="275" y="208"/>
                </a:cubicBezTo>
                <a:lnTo>
                  <a:pt x="272" y="207"/>
                </a:lnTo>
                <a:cubicBezTo>
                  <a:pt x="268" y="205"/>
                  <a:pt x="264" y="203"/>
                  <a:pt x="260" y="201"/>
                </a:cubicBezTo>
                <a:lnTo>
                  <a:pt x="254" y="198"/>
                </a:lnTo>
                <a:lnTo>
                  <a:pt x="242" y="192"/>
                </a:lnTo>
                <a:cubicBezTo>
                  <a:pt x="202" y="172"/>
                  <a:pt x="181" y="128"/>
                  <a:pt x="191" y="84"/>
                </a:cubicBezTo>
                <a:cubicBezTo>
                  <a:pt x="201" y="41"/>
                  <a:pt x="240" y="10"/>
                  <a:pt x="284" y="10"/>
                </a:cubicBezTo>
                <a:lnTo>
                  <a:pt x="297" y="10"/>
                </a:lnTo>
                <a:lnTo>
                  <a:pt x="303" y="10"/>
                </a:lnTo>
                <a:lnTo>
                  <a:pt x="306" y="10"/>
                </a:lnTo>
                <a:cubicBezTo>
                  <a:pt x="359" y="10"/>
                  <a:pt x="402" y="53"/>
                  <a:pt x="402" y="106"/>
                </a:cubicBezTo>
                <a:cubicBezTo>
                  <a:pt x="402" y="159"/>
                  <a:pt x="359" y="202"/>
                  <a:pt x="306" y="202"/>
                </a:cubicBezTo>
                <a:lnTo>
                  <a:pt x="303" y="202"/>
                </a:lnTo>
                <a:lnTo>
                  <a:pt x="297" y="202"/>
                </a:lnTo>
                <a:lnTo>
                  <a:pt x="284" y="202"/>
                </a:lnTo>
                <a:lnTo>
                  <a:pt x="327" y="21"/>
                </a:lnTo>
                <a:lnTo>
                  <a:pt x="339" y="27"/>
                </a:lnTo>
                <a:lnTo>
                  <a:pt x="345" y="30"/>
                </a:lnTo>
                <a:lnTo>
                  <a:pt x="333" y="24"/>
                </a:lnTo>
                <a:lnTo>
                  <a:pt x="336" y="25"/>
                </a:lnTo>
                <a:lnTo>
                  <a:pt x="252" y="196"/>
                </a:lnTo>
                <a:lnTo>
                  <a:pt x="249" y="194"/>
                </a:lnTo>
                <a:lnTo>
                  <a:pt x="269" y="204"/>
                </a:lnTo>
                <a:lnTo>
                  <a:pt x="261" y="201"/>
                </a:lnTo>
                <a:lnTo>
                  <a:pt x="251" y="198"/>
                </a:lnTo>
                <a:lnTo>
                  <a:pt x="246" y="196"/>
                </a:lnTo>
                <a:lnTo>
                  <a:pt x="341" y="32"/>
                </a:lnTo>
                <a:lnTo>
                  <a:pt x="349" y="38"/>
                </a:lnTo>
                <a:lnTo>
                  <a:pt x="356" y="44"/>
                </a:lnTo>
                <a:cubicBezTo>
                  <a:pt x="386" y="70"/>
                  <a:pt x="397" y="112"/>
                  <a:pt x="384" y="150"/>
                </a:cubicBezTo>
                <a:cubicBezTo>
                  <a:pt x="370" y="187"/>
                  <a:pt x="334" y="212"/>
                  <a:pt x="293" y="212"/>
                </a:cubicBezTo>
                <a:lnTo>
                  <a:pt x="286" y="212"/>
                </a:lnTo>
                <a:lnTo>
                  <a:pt x="277" y="212"/>
                </a:lnTo>
                <a:lnTo>
                  <a:pt x="373" y="127"/>
                </a:lnTo>
                <a:lnTo>
                  <a:pt x="372" y="136"/>
                </a:lnTo>
                <a:lnTo>
                  <a:pt x="326" y="43"/>
                </a:lnTo>
                <a:lnTo>
                  <a:pt x="329" y="46"/>
                </a:lnTo>
                <a:lnTo>
                  <a:pt x="337" y="50"/>
                </a:lnTo>
                <a:cubicBezTo>
                  <a:pt x="373" y="68"/>
                  <a:pt x="394" y="106"/>
                  <a:pt x="390" y="146"/>
                </a:cubicBezTo>
                <a:cubicBezTo>
                  <a:pt x="386" y="186"/>
                  <a:pt x="357" y="219"/>
                  <a:pt x="318" y="229"/>
                </a:cubicBezTo>
                <a:lnTo>
                  <a:pt x="306" y="231"/>
                </a:lnTo>
                <a:lnTo>
                  <a:pt x="300" y="232"/>
                </a:lnTo>
                <a:cubicBezTo>
                  <a:pt x="291" y="234"/>
                  <a:pt x="281" y="234"/>
                  <a:pt x="271" y="233"/>
                </a:cubicBezTo>
                <a:lnTo>
                  <a:pt x="264" y="232"/>
                </a:lnTo>
                <a:cubicBezTo>
                  <a:pt x="258" y="231"/>
                  <a:pt x="253" y="229"/>
                  <a:pt x="247" y="228"/>
                </a:cubicBezTo>
                <a:lnTo>
                  <a:pt x="244" y="227"/>
                </a:lnTo>
                <a:cubicBezTo>
                  <a:pt x="214" y="217"/>
                  <a:pt x="191" y="193"/>
                  <a:pt x="182" y="163"/>
                </a:cubicBezTo>
                <a:cubicBezTo>
                  <a:pt x="174" y="133"/>
                  <a:pt x="180" y="100"/>
                  <a:pt x="200" y="75"/>
                </a:cubicBezTo>
                <a:lnTo>
                  <a:pt x="204" y="70"/>
                </a:lnTo>
                <a:cubicBezTo>
                  <a:pt x="207" y="66"/>
                  <a:pt x="211" y="61"/>
                  <a:pt x="216" y="58"/>
                </a:cubicBezTo>
                <a:lnTo>
                  <a:pt x="223" y="52"/>
                </a:lnTo>
                <a:lnTo>
                  <a:pt x="239" y="39"/>
                </a:lnTo>
                <a:lnTo>
                  <a:pt x="242" y="37"/>
                </a:lnTo>
                <a:cubicBezTo>
                  <a:pt x="281" y="11"/>
                  <a:pt x="333" y="17"/>
                  <a:pt x="365" y="50"/>
                </a:cubicBezTo>
                <a:cubicBezTo>
                  <a:pt x="397" y="84"/>
                  <a:pt x="400" y="137"/>
                  <a:pt x="372" y="174"/>
                </a:cubicBezTo>
                <a:lnTo>
                  <a:pt x="372" y="174"/>
                </a:lnTo>
                <a:lnTo>
                  <a:pt x="365" y="185"/>
                </a:lnTo>
                <a:lnTo>
                  <a:pt x="354" y="199"/>
                </a:lnTo>
                <a:lnTo>
                  <a:pt x="350" y="204"/>
                </a:lnTo>
                <a:cubicBezTo>
                  <a:pt x="332" y="227"/>
                  <a:pt x="305" y="240"/>
                  <a:pt x="275" y="240"/>
                </a:cubicBezTo>
                <a:lnTo>
                  <a:pt x="273" y="240"/>
                </a:lnTo>
                <a:cubicBezTo>
                  <a:pt x="243" y="240"/>
                  <a:pt x="214" y="226"/>
                  <a:pt x="196" y="201"/>
                </a:cubicBezTo>
                <a:cubicBezTo>
                  <a:pt x="178" y="176"/>
                  <a:pt x="173" y="143"/>
                  <a:pt x="182" y="114"/>
                </a:cubicBezTo>
                <a:lnTo>
                  <a:pt x="183" y="111"/>
                </a:lnTo>
                <a:lnTo>
                  <a:pt x="180" y="126"/>
                </a:lnTo>
                <a:lnTo>
                  <a:pt x="181" y="120"/>
                </a:lnTo>
                <a:lnTo>
                  <a:pt x="365" y="171"/>
                </a:lnTo>
                <a:lnTo>
                  <a:pt x="363" y="176"/>
                </a:lnTo>
                <a:lnTo>
                  <a:pt x="369" y="140"/>
                </a:lnTo>
                <a:lnTo>
                  <a:pt x="369" y="144"/>
                </a:lnTo>
                <a:lnTo>
                  <a:pt x="206" y="77"/>
                </a:lnTo>
                <a:lnTo>
                  <a:pt x="210" y="73"/>
                </a:lnTo>
                <a:lnTo>
                  <a:pt x="211" y="72"/>
                </a:lnTo>
                <a:lnTo>
                  <a:pt x="217" y="65"/>
                </a:lnTo>
                <a:cubicBezTo>
                  <a:pt x="222" y="58"/>
                  <a:pt x="229" y="52"/>
                  <a:pt x="236" y="48"/>
                </a:cubicBezTo>
                <a:lnTo>
                  <a:pt x="239" y="46"/>
                </a:lnTo>
                <a:cubicBezTo>
                  <a:pt x="274" y="22"/>
                  <a:pt x="320" y="24"/>
                  <a:pt x="353" y="51"/>
                </a:cubicBezTo>
                <a:cubicBezTo>
                  <a:pt x="386" y="77"/>
                  <a:pt x="397" y="122"/>
                  <a:pt x="382" y="161"/>
                </a:cubicBezTo>
                <a:lnTo>
                  <a:pt x="374" y="177"/>
                </a:lnTo>
                <a:lnTo>
                  <a:pt x="365" y="193"/>
                </a:lnTo>
                <a:lnTo>
                  <a:pt x="359" y="202"/>
                </a:lnTo>
                <a:lnTo>
                  <a:pt x="371" y="179"/>
                </a:lnTo>
                <a:lnTo>
                  <a:pt x="369" y="185"/>
                </a:lnTo>
                <a:lnTo>
                  <a:pt x="235" y="69"/>
                </a:lnTo>
                <a:lnTo>
                  <a:pt x="243" y="65"/>
                </a:lnTo>
                <a:lnTo>
                  <a:pt x="225" y="76"/>
                </a:lnTo>
                <a:lnTo>
                  <a:pt x="223" y="79"/>
                </a:lnTo>
                <a:lnTo>
                  <a:pt x="225" y="77"/>
                </a:lnTo>
                <a:lnTo>
                  <a:pt x="316" y="238"/>
                </a:lnTo>
                <a:lnTo>
                  <a:pt x="312" y="239"/>
                </a:lnTo>
                <a:lnTo>
                  <a:pt x="331" y="231"/>
                </a:lnTo>
                <a:lnTo>
                  <a:pt x="330" y="232"/>
                </a:lnTo>
                <a:lnTo>
                  <a:pt x="329" y="232"/>
                </a:lnTo>
                <a:lnTo>
                  <a:pt x="326" y="234"/>
                </a:lnTo>
                <a:lnTo>
                  <a:pt x="272" y="58"/>
                </a:lnTo>
                <a:lnTo>
                  <a:pt x="264" y="59"/>
                </a:lnTo>
                <a:lnTo>
                  <a:pt x="270" y="58"/>
                </a:lnTo>
                <a:lnTo>
                  <a:pt x="277" y="57"/>
                </a:lnTo>
                <a:cubicBezTo>
                  <a:pt x="300" y="54"/>
                  <a:pt x="324" y="59"/>
                  <a:pt x="344" y="73"/>
                </a:cubicBezTo>
                <a:lnTo>
                  <a:pt x="347" y="75"/>
                </a:lnTo>
                <a:cubicBezTo>
                  <a:pt x="383" y="99"/>
                  <a:pt x="398" y="144"/>
                  <a:pt x="385" y="185"/>
                </a:cubicBezTo>
                <a:lnTo>
                  <a:pt x="383" y="191"/>
                </a:lnTo>
                <a:cubicBezTo>
                  <a:pt x="379" y="201"/>
                  <a:pt x="374" y="211"/>
                  <a:pt x="367" y="219"/>
                </a:cubicBezTo>
                <a:lnTo>
                  <a:pt x="361" y="227"/>
                </a:lnTo>
                <a:lnTo>
                  <a:pt x="361" y="227"/>
                </a:lnTo>
                <a:lnTo>
                  <a:pt x="358" y="232"/>
                </a:lnTo>
                <a:lnTo>
                  <a:pt x="306" y="91"/>
                </a:lnTo>
                <a:lnTo>
                  <a:pt x="309" y="92"/>
                </a:lnTo>
                <a:lnTo>
                  <a:pt x="248" y="92"/>
                </a:lnTo>
                <a:lnTo>
                  <a:pt x="254" y="90"/>
                </a:lnTo>
                <a:lnTo>
                  <a:pt x="242" y="96"/>
                </a:lnTo>
                <a:lnTo>
                  <a:pt x="248" y="93"/>
                </a:lnTo>
                <a:lnTo>
                  <a:pt x="208" y="129"/>
                </a:lnTo>
                <a:lnTo>
                  <a:pt x="211" y="124"/>
                </a:lnTo>
                <a:lnTo>
                  <a:pt x="205" y="211"/>
                </a:lnTo>
                <a:lnTo>
                  <a:pt x="202" y="204"/>
                </a:lnTo>
                <a:lnTo>
                  <a:pt x="211" y="220"/>
                </a:lnTo>
                <a:lnTo>
                  <a:pt x="208" y="215"/>
                </a:lnTo>
                <a:lnTo>
                  <a:pt x="196" y="199"/>
                </a:lnTo>
                <a:lnTo>
                  <a:pt x="193" y="194"/>
                </a:lnTo>
                <a:cubicBezTo>
                  <a:pt x="170" y="155"/>
                  <a:pt x="177" y="106"/>
                  <a:pt x="209" y="75"/>
                </a:cubicBezTo>
                <a:cubicBezTo>
                  <a:pt x="242" y="44"/>
                  <a:pt x="291" y="40"/>
                  <a:pt x="329" y="65"/>
                </a:cubicBezTo>
                <a:lnTo>
                  <a:pt x="332" y="67"/>
                </a:lnTo>
                <a:cubicBezTo>
                  <a:pt x="337" y="70"/>
                  <a:pt x="342" y="74"/>
                  <a:pt x="346" y="79"/>
                </a:cubicBezTo>
                <a:lnTo>
                  <a:pt x="358" y="91"/>
                </a:lnTo>
                <a:lnTo>
                  <a:pt x="363" y="97"/>
                </a:lnTo>
                <a:cubicBezTo>
                  <a:pt x="366" y="101"/>
                  <a:pt x="369" y="105"/>
                  <a:pt x="372" y="109"/>
                </a:cubicBezTo>
                <a:lnTo>
                  <a:pt x="375" y="114"/>
                </a:lnTo>
                <a:cubicBezTo>
                  <a:pt x="397" y="152"/>
                  <a:pt x="391" y="200"/>
                  <a:pt x="360" y="231"/>
                </a:cubicBezTo>
                <a:lnTo>
                  <a:pt x="357" y="234"/>
                </a:lnTo>
                <a:cubicBezTo>
                  <a:pt x="350" y="242"/>
                  <a:pt x="342" y="248"/>
                  <a:pt x="332" y="252"/>
                </a:cubicBezTo>
                <a:lnTo>
                  <a:pt x="326" y="255"/>
                </a:lnTo>
                <a:cubicBezTo>
                  <a:pt x="322" y="257"/>
                  <a:pt x="318" y="259"/>
                  <a:pt x="314" y="261"/>
                </a:cubicBezTo>
                <a:lnTo>
                  <a:pt x="308" y="263"/>
                </a:lnTo>
                <a:lnTo>
                  <a:pt x="331" y="251"/>
                </a:lnTo>
                <a:lnTo>
                  <a:pt x="328" y="253"/>
                </a:lnTo>
                <a:lnTo>
                  <a:pt x="274" y="77"/>
                </a:lnTo>
                <a:lnTo>
                  <a:pt x="278" y="77"/>
                </a:lnTo>
                <a:lnTo>
                  <a:pt x="285" y="77"/>
                </a:lnTo>
                <a:lnTo>
                  <a:pt x="270" y="79"/>
                </a:lnTo>
                <a:lnTo>
                  <a:pt x="276" y="78"/>
                </a:lnTo>
                <a:cubicBezTo>
                  <a:pt x="289" y="76"/>
                  <a:pt x="302" y="76"/>
                  <a:pt x="315" y="79"/>
                </a:cubicBezTo>
                <a:lnTo>
                  <a:pt x="319" y="80"/>
                </a:lnTo>
                <a:cubicBezTo>
                  <a:pt x="348" y="88"/>
                  <a:pt x="373" y="109"/>
                  <a:pt x="384" y="137"/>
                </a:cubicBezTo>
                <a:cubicBezTo>
                  <a:pt x="396" y="165"/>
                  <a:pt x="393" y="197"/>
                  <a:pt x="378" y="223"/>
                </a:cubicBezTo>
                <a:lnTo>
                  <a:pt x="375" y="228"/>
                </a:lnTo>
                <a:cubicBezTo>
                  <a:pt x="371" y="235"/>
                  <a:pt x="366" y="241"/>
                  <a:pt x="360" y="246"/>
                </a:cubicBezTo>
                <a:lnTo>
                  <a:pt x="349" y="257"/>
                </a:lnTo>
                <a:lnTo>
                  <a:pt x="342" y="263"/>
                </a:lnTo>
                <a:cubicBezTo>
                  <a:pt x="336" y="268"/>
                  <a:pt x="329" y="273"/>
                  <a:pt x="322" y="276"/>
                </a:cubicBezTo>
                <a:lnTo>
                  <a:pt x="318" y="278"/>
                </a:lnTo>
                <a:cubicBezTo>
                  <a:pt x="291" y="292"/>
                  <a:pt x="259" y="292"/>
                  <a:pt x="232" y="278"/>
                </a:cubicBezTo>
                <a:cubicBezTo>
                  <a:pt x="205" y="264"/>
                  <a:pt x="186" y="238"/>
                  <a:pt x="181" y="208"/>
                </a:cubicBezTo>
                <a:lnTo>
                  <a:pt x="180" y="202"/>
                </a:lnTo>
                <a:cubicBezTo>
                  <a:pt x="179" y="197"/>
                  <a:pt x="178" y="192"/>
                  <a:pt x="178" y="186"/>
                </a:cubicBezTo>
                <a:lnTo>
                  <a:pt x="179" y="167"/>
                </a:lnTo>
                <a:lnTo>
                  <a:pt x="180" y="157"/>
                </a:lnTo>
                <a:cubicBezTo>
                  <a:pt x="181" y="150"/>
                  <a:pt x="182" y="143"/>
                  <a:pt x="184" y="136"/>
                </a:cubicBezTo>
                <a:lnTo>
                  <a:pt x="185" y="133"/>
                </a:lnTo>
                <a:cubicBezTo>
                  <a:pt x="201" y="87"/>
                  <a:pt x="249" y="59"/>
                  <a:pt x="297" y="70"/>
                </a:cubicBezTo>
                <a:cubicBezTo>
                  <a:pt x="345" y="80"/>
                  <a:pt x="377" y="125"/>
                  <a:pt x="372" y="174"/>
                </a:cubicBezTo>
                <a:lnTo>
                  <a:pt x="371" y="179"/>
                </a:lnTo>
                <a:lnTo>
                  <a:pt x="370" y="193"/>
                </a:lnTo>
                <a:lnTo>
                  <a:pt x="369" y="209"/>
                </a:lnTo>
                <a:lnTo>
                  <a:pt x="369" y="192"/>
                </a:lnTo>
                <a:lnTo>
                  <a:pt x="370" y="200"/>
                </a:lnTo>
                <a:lnTo>
                  <a:pt x="217" y="135"/>
                </a:lnTo>
                <a:lnTo>
                  <a:pt x="221" y="132"/>
                </a:lnTo>
                <a:lnTo>
                  <a:pt x="206" y="145"/>
                </a:lnTo>
                <a:lnTo>
                  <a:pt x="213" y="137"/>
                </a:lnTo>
                <a:lnTo>
                  <a:pt x="201" y="154"/>
                </a:lnTo>
                <a:lnTo>
                  <a:pt x="203" y="152"/>
                </a:lnTo>
                <a:lnTo>
                  <a:pt x="206" y="145"/>
                </a:lnTo>
                <a:lnTo>
                  <a:pt x="283" y="278"/>
                </a:lnTo>
                <a:lnTo>
                  <a:pt x="275" y="277"/>
                </a:lnTo>
                <a:lnTo>
                  <a:pt x="294" y="277"/>
                </a:lnTo>
                <a:lnTo>
                  <a:pt x="282" y="278"/>
                </a:lnTo>
                <a:cubicBezTo>
                  <a:pt x="235" y="282"/>
                  <a:pt x="191" y="250"/>
                  <a:pt x="181" y="203"/>
                </a:cubicBezTo>
                <a:lnTo>
                  <a:pt x="179" y="194"/>
                </a:lnTo>
                <a:cubicBezTo>
                  <a:pt x="170" y="153"/>
                  <a:pt x="189" y="110"/>
                  <a:pt x="226" y="90"/>
                </a:cubicBezTo>
                <a:lnTo>
                  <a:pt x="226" y="90"/>
                </a:lnTo>
                <a:lnTo>
                  <a:pt x="233" y="85"/>
                </a:lnTo>
                <a:lnTo>
                  <a:pt x="258" y="255"/>
                </a:lnTo>
                <a:lnTo>
                  <a:pt x="250" y="252"/>
                </a:lnTo>
                <a:lnTo>
                  <a:pt x="245" y="250"/>
                </a:lnTo>
                <a:lnTo>
                  <a:pt x="280" y="256"/>
                </a:lnTo>
                <a:lnTo>
                  <a:pt x="274" y="256"/>
                </a:lnTo>
                <a:lnTo>
                  <a:pt x="342" y="228"/>
                </a:lnTo>
                <a:lnTo>
                  <a:pt x="339" y="231"/>
                </a:lnTo>
                <a:lnTo>
                  <a:pt x="361" y="130"/>
                </a:lnTo>
                <a:lnTo>
                  <a:pt x="360" y="129"/>
                </a:lnTo>
                <a:lnTo>
                  <a:pt x="368" y="144"/>
                </a:lnTo>
                <a:lnTo>
                  <a:pt x="374" y="157"/>
                </a:lnTo>
                <a:lnTo>
                  <a:pt x="377" y="164"/>
                </a:lnTo>
                <a:cubicBezTo>
                  <a:pt x="387" y="188"/>
                  <a:pt x="387" y="216"/>
                  <a:pt x="376" y="241"/>
                </a:cubicBezTo>
                <a:cubicBezTo>
                  <a:pt x="365" y="265"/>
                  <a:pt x="344" y="284"/>
                  <a:pt x="319" y="293"/>
                </a:cubicBezTo>
                <a:lnTo>
                  <a:pt x="316" y="294"/>
                </a:lnTo>
                <a:cubicBezTo>
                  <a:pt x="297" y="300"/>
                  <a:pt x="278" y="300"/>
                  <a:pt x="259" y="295"/>
                </a:cubicBezTo>
                <a:lnTo>
                  <a:pt x="252" y="293"/>
                </a:lnTo>
                <a:cubicBezTo>
                  <a:pt x="242" y="290"/>
                  <a:pt x="232" y="285"/>
                  <a:pt x="223" y="279"/>
                </a:cubicBezTo>
                <a:lnTo>
                  <a:pt x="216" y="274"/>
                </a:lnTo>
                <a:cubicBezTo>
                  <a:pt x="211" y="271"/>
                  <a:pt x="207" y="267"/>
                  <a:pt x="204" y="263"/>
                </a:cubicBezTo>
                <a:lnTo>
                  <a:pt x="201" y="260"/>
                </a:lnTo>
                <a:cubicBezTo>
                  <a:pt x="168" y="228"/>
                  <a:pt x="163" y="177"/>
                  <a:pt x="189" y="139"/>
                </a:cubicBezTo>
                <a:lnTo>
                  <a:pt x="191" y="136"/>
                </a:lnTo>
                <a:cubicBezTo>
                  <a:pt x="202" y="118"/>
                  <a:pt x="220" y="105"/>
                  <a:pt x="240" y="98"/>
                </a:cubicBezTo>
                <a:lnTo>
                  <a:pt x="246" y="96"/>
                </a:lnTo>
                <a:lnTo>
                  <a:pt x="227" y="105"/>
                </a:lnTo>
                <a:lnTo>
                  <a:pt x="228" y="105"/>
                </a:lnTo>
                <a:lnTo>
                  <a:pt x="231" y="103"/>
                </a:lnTo>
                <a:lnTo>
                  <a:pt x="284" y="278"/>
                </a:lnTo>
                <a:lnTo>
                  <a:pt x="276" y="278"/>
                </a:lnTo>
                <a:lnTo>
                  <a:pt x="268" y="278"/>
                </a:lnTo>
                <a:lnTo>
                  <a:pt x="268" y="86"/>
                </a:lnTo>
                <a:lnTo>
                  <a:pt x="275" y="86"/>
                </a:lnTo>
                <a:lnTo>
                  <a:pt x="281" y="86"/>
                </a:lnTo>
                <a:cubicBezTo>
                  <a:pt x="323" y="86"/>
                  <a:pt x="360" y="113"/>
                  <a:pt x="373" y="153"/>
                </a:cubicBezTo>
                <a:cubicBezTo>
                  <a:pt x="386" y="193"/>
                  <a:pt x="371" y="236"/>
                  <a:pt x="337" y="261"/>
                </a:cubicBezTo>
                <a:lnTo>
                  <a:pt x="330" y="266"/>
                </a:lnTo>
                <a:cubicBezTo>
                  <a:pt x="326" y="268"/>
                  <a:pt x="322" y="271"/>
                  <a:pt x="317" y="273"/>
                </a:cubicBezTo>
                <a:lnTo>
                  <a:pt x="307" y="278"/>
                </a:lnTo>
                <a:lnTo>
                  <a:pt x="264" y="96"/>
                </a:lnTo>
                <a:lnTo>
                  <a:pt x="266" y="96"/>
                </a:lnTo>
                <a:lnTo>
                  <a:pt x="266" y="288"/>
                </a:lnTo>
                <a:lnTo>
                  <a:pt x="264" y="288"/>
                </a:lnTo>
                <a:lnTo>
                  <a:pt x="262" y="288"/>
                </a:lnTo>
                <a:lnTo>
                  <a:pt x="313" y="111"/>
                </a:lnTo>
                <a:lnTo>
                  <a:pt x="324" y="118"/>
                </a:lnTo>
                <a:lnTo>
                  <a:pt x="330" y="122"/>
                </a:lnTo>
                <a:cubicBezTo>
                  <a:pt x="360" y="142"/>
                  <a:pt x="376" y="178"/>
                  <a:pt x="372" y="214"/>
                </a:cubicBezTo>
                <a:cubicBezTo>
                  <a:pt x="367" y="251"/>
                  <a:pt x="342" y="281"/>
                  <a:pt x="307" y="293"/>
                </a:cubicBezTo>
                <a:lnTo>
                  <a:pt x="301" y="295"/>
                </a:lnTo>
                <a:cubicBezTo>
                  <a:pt x="284" y="300"/>
                  <a:pt x="267" y="301"/>
                  <a:pt x="250" y="297"/>
                </a:cubicBezTo>
                <a:lnTo>
                  <a:pt x="241" y="295"/>
                </a:lnTo>
                <a:cubicBezTo>
                  <a:pt x="204" y="287"/>
                  <a:pt x="175" y="258"/>
                  <a:pt x="167" y="220"/>
                </a:cubicBezTo>
                <a:lnTo>
                  <a:pt x="166" y="215"/>
                </a:lnTo>
                <a:cubicBezTo>
                  <a:pt x="161" y="189"/>
                  <a:pt x="167" y="161"/>
                  <a:pt x="184" y="139"/>
                </a:cubicBezTo>
                <a:lnTo>
                  <a:pt x="187" y="135"/>
                </a:lnTo>
                <a:cubicBezTo>
                  <a:pt x="215" y="98"/>
                  <a:pt x="265" y="86"/>
                  <a:pt x="306" y="107"/>
                </a:cubicBezTo>
                <a:lnTo>
                  <a:pt x="314" y="111"/>
                </a:lnTo>
                <a:cubicBezTo>
                  <a:pt x="324" y="115"/>
                  <a:pt x="332" y="121"/>
                  <a:pt x="339" y="129"/>
                </a:cubicBezTo>
                <a:lnTo>
                  <a:pt x="344" y="134"/>
                </a:lnTo>
                <a:cubicBezTo>
                  <a:pt x="372" y="161"/>
                  <a:pt x="380" y="202"/>
                  <a:pt x="365" y="238"/>
                </a:cubicBezTo>
                <a:cubicBezTo>
                  <a:pt x="350" y="274"/>
                  <a:pt x="315" y="297"/>
                  <a:pt x="276" y="297"/>
                </a:cubicBezTo>
                <a:lnTo>
                  <a:pt x="269" y="297"/>
                </a:lnTo>
                <a:lnTo>
                  <a:pt x="260" y="297"/>
                </a:lnTo>
                <a:lnTo>
                  <a:pt x="355" y="220"/>
                </a:lnTo>
                <a:lnTo>
                  <a:pt x="353" y="230"/>
                </a:lnTo>
                <a:lnTo>
                  <a:pt x="347" y="175"/>
                </a:lnTo>
                <a:lnTo>
                  <a:pt x="352" y="187"/>
                </a:lnTo>
                <a:lnTo>
                  <a:pt x="343" y="170"/>
                </a:lnTo>
                <a:lnTo>
                  <a:pt x="347" y="176"/>
                </a:lnTo>
                <a:lnTo>
                  <a:pt x="335" y="162"/>
                </a:lnTo>
                <a:lnTo>
                  <a:pt x="336" y="163"/>
                </a:lnTo>
                <a:lnTo>
                  <a:pt x="179" y="266"/>
                </a:lnTo>
                <a:lnTo>
                  <a:pt x="175" y="253"/>
                </a:lnTo>
                <a:lnTo>
                  <a:pt x="174" y="251"/>
                </a:lnTo>
                <a:lnTo>
                  <a:pt x="166" y="229"/>
                </a:lnTo>
                <a:lnTo>
                  <a:pt x="165" y="225"/>
                </a:lnTo>
                <a:cubicBezTo>
                  <a:pt x="153" y="176"/>
                  <a:pt x="181" y="126"/>
                  <a:pt x="229" y="110"/>
                </a:cubicBezTo>
                <a:cubicBezTo>
                  <a:pt x="277" y="95"/>
                  <a:pt x="329" y="119"/>
                  <a:pt x="348" y="166"/>
                </a:cubicBezTo>
                <a:lnTo>
                  <a:pt x="350" y="171"/>
                </a:lnTo>
                <a:lnTo>
                  <a:pt x="348" y="170"/>
                </a:lnTo>
                <a:lnTo>
                  <a:pt x="353" y="179"/>
                </a:lnTo>
                <a:cubicBezTo>
                  <a:pt x="358" y="188"/>
                  <a:pt x="362" y="197"/>
                  <a:pt x="364" y="207"/>
                </a:cubicBezTo>
                <a:lnTo>
                  <a:pt x="365" y="212"/>
                </a:lnTo>
                <a:cubicBezTo>
                  <a:pt x="374" y="259"/>
                  <a:pt x="347" y="306"/>
                  <a:pt x="302" y="321"/>
                </a:cubicBezTo>
                <a:cubicBezTo>
                  <a:pt x="256" y="337"/>
                  <a:pt x="206" y="316"/>
                  <a:pt x="185" y="273"/>
                </a:cubicBezTo>
                <a:lnTo>
                  <a:pt x="187" y="277"/>
                </a:lnTo>
                <a:lnTo>
                  <a:pt x="177" y="259"/>
                </a:lnTo>
                <a:lnTo>
                  <a:pt x="169" y="242"/>
                </a:lnTo>
                <a:cubicBezTo>
                  <a:pt x="152" y="208"/>
                  <a:pt x="158" y="167"/>
                  <a:pt x="183" y="138"/>
                </a:cubicBezTo>
                <a:lnTo>
                  <a:pt x="190" y="130"/>
                </a:lnTo>
                <a:cubicBezTo>
                  <a:pt x="205" y="114"/>
                  <a:pt x="225" y="102"/>
                  <a:pt x="247" y="99"/>
                </a:cubicBezTo>
                <a:lnTo>
                  <a:pt x="253" y="98"/>
                </a:lnTo>
                <a:cubicBezTo>
                  <a:pt x="287" y="92"/>
                  <a:pt x="322" y="105"/>
                  <a:pt x="343" y="132"/>
                </a:cubicBezTo>
                <a:cubicBezTo>
                  <a:pt x="365" y="159"/>
                  <a:pt x="370" y="196"/>
                  <a:pt x="358" y="228"/>
                </a:cubicBezTo>
                <a:lnTo>
                  <a:pt x="354" y="236"/>
                </a:lnTo>
                <a:lnTo>
                  <a:pt x="344" y="257"/>
                </a:lnTo>
                <a:lnTo>
                  <a:pt x="339" y="265"/>
                </a:lnTo>
                <a:lnTo>
                  <a:pt x="349" y="245"/>
                </a:lnTo>
                <a:lnTo>
                  <a:pt x="347" y="251"/>
                </a:lnTo>
                <a:lnTo>
                  <a:pt x="291" y="131"/>
                </a:lnTo>
                <a:lnTo>
                  <a:pt x="296" y="133"/>
                </a:lnTo>
                <a:lnTo>
                  <a:pt x="225" y="133"/>
                </a:lnTo>
                <a:lnTo>
                  <a:pt x="230" y="131"/>
                </a:lnTo>
                <a:cubicBezTo>
                  <a:pt x="269" y="116"/>
                  <a:pt x="315" y="128"/>
                  <a:pt x="341" y="161"/>
                </a:cubicBezTo>
                <a:cubicBezTo>
                  <a:pt x="367" y="195"/>
                  <a:pt x="368" y="242"/>
                  <a:pt x="344" y="276"/>
                </a:cubicBezTo>
                <a:lnTo>
                  <a:pt x="339" y="283"/>
                </a:lnTo>
                <a:cubicBezTo>
                  <a:pt x="331" y="294"/>
                  <a:pt x="321" y="303"/>
                  <a:pt x="310" y="310"/>
                </a:cubicBezTo>
                <a:lnTo>
                  <a:pt x="305" y="313"/>
                </a:lnTo>
                <a:cubicBezTo>
                  <a:pt x="268" y="335"/>
                  <a:pt x="220" y="330"/>
                  <a:pt x="189" y="299"/>
                </a:cubicBezTo>
                <a:cubicBezTo>
                  <a:pt x="157" y="269"/>
                  <a:pt x="150" y="222"/>
                  <a:pt x="172" y="184"/>
                </a:cubicBezTo>
                <a:lnTo>
                  <a:pt x="171" y="186"/>
                </a:lnTo>
                <a:lnTo>
                  <a:pt x="175" y="176"/>
                </a:lnTo>
                <a:lnTo>
                  <a:pt x="307" y="297"/>
                </a:lnTo>
                <a:lnTo>
                  <a:pt x="303" y="299"/>
                </a:lnTo>
                <a:lnTo>
                  <a:pt x="333" y="276"/>
                </a:lnTo>
                <a:lnTo>
                  <a:pt x="327" y="283"/>
                </a:lnTo>
                <a:lnTo>
                  <a:pt x="349" y="238"/>
                </a:lnTo>
                <a:lnTo>
                  <a:pt x="347" y="249"/>
                </a:lnTo>
                <a:lnTo>
                  <a:pt x="348" y="231"/>
                </a:lnTo>
                <a:lnTo>
                  <a:pt x="348" y="239"/>
                </a:lnTo>
                <a:lnTo>
                  <a:pt x="217" y="150"/>
                </a:lnTo>
                <a:lnTo>
                  <a:pt x="222" y="148"/>
                </a:lnTo>
                <a:lnTo>
                  <a:pt x="174" y="190"/>
                </a:lnTo>
                <a:lnTo>
                  <a:pt x="178" y="183"/>
                </a:lnTo>
                <a:lnTo>
                  <a:pt x="174" y="270"/>
                </a:lnTo>
                <a:lnTo>
                  <a:pt x="169" y="259"/>
                </a:lnTo>
                <a:lnTo>
                  <a:pt x="184" y="283"/>
                </a:lnTo>
                <a:lnTo>
                  <a:pt x="177" y="275"/>
                </a:lnTo>
                <a:lnTo>
                  <a:pt x="341" y="242"/>
                </a:lnTo>
                <a:lnTo>
                  <a:pt x="340" y="245"/>
                </a:lnTo>
                <a:lnTo>
                  <a:pt x="343" y="199"/>
                </a:lnTo>
                <a:lnTo>
                  <a:pt x="344" y="205"/>
                </a:lnTo>
                <a:lnTo>
                  <a:pt x="249" y="124"/>
                </a:lnTo>
                <a:lnTo>
                  <a:pt x="256" y="124"/>
                </a:lnTo>
                <a:lnTo>
                  <a:pt x="261" y="124"/>
                </a:lnTo>
                <a:cubicBezTo>
                  <a:pt x="297" y="124"/>
                  <a:pt x="329" y="144"/>
                  <a:pt x="346" y="174"/>
                </a:cubicBezTo>
                <a:cubicBezTo>
                  <a:pt x="362" y="205"/>
                  <a:pt x="361" y="242"/>
                  <a:pt x="342" y="272"/>
                </a:cubicBezTo>
                <a:lnTo>
                  <a:pt x="335" y="283"/>
                </a:lnTo>
                <a:cubicBezTo>
                  <a:pt x="331" y="291"/>
                  <a:pt x="325" y="297"/>
                  <a:pt x="318" y="303"/>
                </a:cubicBezTo>
                <a:lnTo>
                  <a:pt x="309" y="311"/>
                </a:lnTo>
                <a:cubicBezTo>
                  <a:pt x="284" y="334"/>
                  <a:pt x="249" y="341"/>
                  <a:pt x="217" y="331"/>
                </a:cubicBezTo>
                <a:cubicBezTo>
                  <a:pt x="185" y="321"/>
                  <a:pt x="160" y="295"/>
                  <a:pt x="152" y="263"/>
                </a:cubicBezTo>
                <a:lnTo>
                  <a:pt x="151" y="259"/>
                </a:lnTo>
                <a:cubicBezTo>
                  <a:pt x="148" y="245"/>
                  <a:pt x="148" y="231"/>
                  <a:pt x="150" y="217"/>
                </a:cubicBezTo>
                <a:lnTo>
                  <a:pt x="151" y="212"/>
                </a:lnTo>
                <a:cubicBezTo>
                  <a:pt x="157" y="182"/>
                  <a:pt x="176" y="157"/>
                  <a:pt x="203" y="144"/>
                </a:cubicBezTo>
                <a:cubicBezTo>
                  <a:pt x="230" y="131"/>
                  <a:pt x="262" y="131"/>
                  <a:pt x="288" y="145"/>
                </a:cubicBezTo>
                <a:lnTo>
                  <a:pt x="296" y="149"/>
                </a:lnTo>
                <a:cubicBezTo>
                  <a:pt x="306" y="153"/>
                  <a:pt x="314" y="159"/>
                  <a:pt x="321" y="167"/>
                </a:cubicBezTo>
                <a:lnTo>
                  <a:pt x="326" y="172"/>
                </a:lnTo>
                <a:cubicBezTo>
                  <a:pt x="352" y="197"/>
                  <a:pt x="361" y="235"/>
                  <a:pt x="350" y="270"/>
                </a:cubicBezTo>
                <a:cubicBezTo>
                  <a:pt x="338" y="304"/>
                  <a:pt x="308" y="329"/>
                  <a:pt x="272" y="335"/>
                </a:cubicBezTo>
                <a:lnTo>
                  <a:pt x="265" y="336"/>
                </a:lnTo>
                <a:cubicBezTo>
                  <a:pt x="256" y="337"/>
                  <a:pt x="247" y="337"/>
                  <a:pt x="238" y="336"/>
                </a:cubicBezTo>
                <a:lnTo>
                  <a:pt x="231" y="335"/>
                </a:lnTo>
                <a:cubicBezTo>
                  <a:pt x="181" y="327"/>
                  <a:pt x="145" y="283"/>
                  <a:pt x="149" y="233"/>
                </a:cubicBezTo>
                <a:cubicBezTo>
                  <a:pt x="152" y="182"/>
                  <a:pt x="194" y="143"/>
                  <a:pt x="244" y="143"/>
                </a:cubicBezTo>
                <a:lnTo>
                  <a:pt x="251" y="143"/>
                </a:lnTo>
                <a:lnTo>
                  <a:pt x="258" y="143"/>
                </a:lnTo>
                <a:cubicBezTo>
                  <a:pt x="299" y="143"/>
                  <a:pt x="336" y="170"/>
                  <a:pt x="349" y="208"/>
                </a:cubicBezTo>
                <a:cubicBezTo>
                  <a:pt x="363" y="247"/>
                  <a:pt x="350" y="290"/>
                  <a:pt x="317" y="315"/>
                </a:cubicBezTo>
                <a:lnTo>
                  <a:pt x="308" y="322"/>
                </a:lnTo>
                <a:cubicBezTo>
                  <a:pt x="301" y="328"/>
                  <a:pt x="292" y="333"/>
                  <a:pt x="283" y="336"/>
                </a:cubicBezTo>
                <a:lnTo>
                  <a:pt x="275" y="339"/>
                </a:lnTo>
                <a:cubicBezTo>
                  <a:pt x="235" y="354"/>
                  <a:pt x="190" y="341"/>
                  <a:pt x="165" y="307"/>
                </a:cubicBezTo>
                <a:cubicBezTo>
                  <a:pt x="139" y="273"/>
                  <a:pt x="139" y="226"/>
                  <a:pt x="165" y="192"/>
                </a:cubicBezTo>
                <a:lnTo>
                  <a:pt x="168" y="188"/>
                </a:lnTo>
                <a:cubicBezTo>
                  <a:pt x="170" y="184"/>
                  <a:pt x="173" y="181"/>
                  <a:pt x="177" y="178"/>
                </a:cubicBezTo>
                <a:lnTo>
                  <a:pt x="177" y="178"/>
                </a:lnTo>
                <a:lnTo>
                  <a:pt x="188" y="166"/>
                </a:lnTo>
                <a:lnTo>
                  <a:pt x="191" y="163"/>
                </a:lnTo>
                <a:lnTo>
                  <a:pt x="312" y="310"/>
                </a:lnTo>
                <a:lnTo>
                  <a:pt x="309" y="312"/>
                </a:lnTo>
                <a:lnTo>
                  <a:pt x="323" y="300"/>
                </a:lnTo>
                <a:lnTo>
                  <a:pt x="323" y="300"/>
                </a:lnTo>
                <a:lnTo>
                  <a:pt x="317" y="307"/>
                </a:lnTo>
                <a:lnTo>
                  <a:pt x="327" y="294"/>
                </a:lnTo>
                <a:lnTo>
                  <a:pt x="324" y="299"/>
                </a:lnTo>
                <a:lnTo>
                  <a:pt x="327" y="207"/>
                </a:lnTo>
                <a:lnTo>
                  <a:pt x="330" y="213"/>
                </a:lnTo>
                <a:lnTo>
                  <a:pt x="312" y="188"/>
                </a:lnTo>
                <a:lnTo>
                  <a:pt x="318" y="194"/>
                </a:lnTo>
                <a:lnTo>
                  <a:pt x="323" y="199"/>
                </a:lnTo>
                <a:lnTo>
                  <a:pt x="309" y="187"/>
                </a:lnTo>
                <a:lnTo>
                  <a:pt x="312" y="189"/>
                </a:lnTo>
                <a:lnTo>
                  <a:pt x="191" y="336"/>
                </a:lnTo>
                <a:lnTo>
                  <a:pt x="188" y="333"/>
                </a:lnTo>
                <a:lnTo>
                  <a:pt x="182" y="327"/>
                </a:lnTo>
                <a:lnTo>
                  <a:pt x="176" y="321"/>
                </a:lnTo>
                <a:cubicBezTo>
                  <a:pt x="172" y="318"/>
                  <a:pt x="169" y="315"/>
                  <a:pt x="167" y="311"/>
                </a:cubicBezTo>
                <a:lnTo>
                  <a:pt x="164" y="307"/>
                </a:lnTo>
                <a:cubicBezTo>
                  <a:pt x="142" y="278"/>
                  <a:pt x="138" y="239"/>
                  <a:pt x="155" y="207"/>
                </a:cubicBezTo>
                <a:cubicBezTo>
                  <a:pt x="171" y="174"/>
                  <a:pt x="204" y="153"/>
                  <a:pt x="240" y="153"/>
                </a:cubicBezTo>
                <a:lnTo>
                  <a:pt x="242" y="153"/>
                </a:lnTo>
                <a:cubicBezTo>
                  <a:pt x="257" y="153"/>
                  <a:pt x="272" y="157"/>
                  <a:pt x="285" y="164"/>
                </a:cubicBezTo>
                <a:lnTo>
                  <a:pt x="298" y="170"/>
                </a:lnTo>
                <a:lnTo>
                  <a:pt x="303" y="173"/>
                </a:lnTo>
                <a:cubicBezTo>
                  <a:pt x="314" y="180"/>
                  <a:pt x="323" y="188"/>
                  <a:pt x="330" y="198"/>
                </a:cubicBezTo>
                <a:lnTo>
                  <a:pt x="333" y="202"/>
                </a:lnTo>
                <a:cubicBezTo>
                  <a:pt x="365" y="244"/>
                  <a:pt x="356" y="304"/>
                  <a:pt x="314" y="336"/>
                </a:cubicBezTo>
                <a:lnTo>
                  <a:pt x="306" y="342"/>
                </a:lnTo>
                <a:cubicBezTo>
                  <a:pt x="299" y="348"/>
                  <a:pt x="291" y="352"/>
                  <a:pt x="282" y="355"/>
                </a:cubicBezTo>
                <a:lnTo>
                  <a:pt x="274" y="358"/>
                </a:lnTo>
                <a:cubicBezTo>
                  <a:pt x="234" y="373"/>
                  <a:pt x="189" y="360"/>
                  <a:pt x="164" y="326"/>
                </a:cubicBezTo>
                <a:cubicBezTo>
                  <a:pt x="138" y="292"/>
                  <a:pt x="138" y="245"/>
                  <a:pt x="164" y="211"/>
                </a:cubicBezTo>
                <a:lnTo>
                  <a:pt x="167" y="207"/>
                </a:lnTo>
                <a:cubicBezTo>
                  <a:pt x="171" y="201"/>
                  <a:pt x="176" y="195"/>
                  <a:pt x="182" y="191"/>
                </a:cubicBezTo>
                <a:lnTo>
                  <a:pt x="182" y="192"/>
                </a:lnTo>
                <a:lnTo>
                  <a:pt x="188" y="186"/>
                </a:lnTo>
                <a:lnTo>
                  <a:pt x="179" y="196"/>
                </a:lnTo>
                <a:lnTo>
                  <a:pt x="182" y="192"/>
                </a:lnTo>
                <a:lnTo>
                  <a:pt x="289" y="341"/>
                </a:lnTo>
                <a:lnTo>
                  <a:pt x="293" y="339"/>
                </a:lnTo>
                <a:lnTo>
                  <a:pt x="296" y="337"/>
                </a:lnTo>
                <a:lnTo>
                  <a:pt x="295" y="337"/>
                </a:lnTo>
                <a:lnTo>
                  <a:pt x="292" y="339"/>
                </a:lnTo>
                <a:lnTo>
                  <a:pt x="185" y="180"/>
                </a:lnTo>
                <a:lnTo>
                  <a:pt x="199" y="172"/>
                </a:lnTo>
                <a:lnTo>
                  <a:pt x="205" y="169"/>
                </a:lnTo>
                <a:lnTo>
                  <a:pt x="200" y="172"/>
                </a:lnTo>
                <a:lnTo>
                  <a:pt x="203" y="170"/>
                </a:lnTo>
                <a:lnTo>
                  <a:pt x="287" y="341"/>
                </a:lnTo>
                <a:lnTo>
                  <a:pt x="284" y="342"/>
                </a:lnTo>
                <a:lnTo>
                  <a:pt x="296" y="336"/>
                </a:lnTo>
                <a:lnTo>
                  <a:pt x="285" y="342"/>
                </a:lnTo>
                <a:lnTo>
                  <a:pt x="278" y="345"/>
                </a:lnTo>
                <a:lnTo>
                  <a:pt x="320" y="310"/>
                </a:lnTo>
                <a:lnTo>
                  <a:pt x="318" y="313"/>
                </a:lnTo>
                <a:lnTo>
                  <a:pt x="292" y="180"/>
                </a:lnTo>
                <a:lnTo>
                  <a:pt x="295" y="182"/>
                </a:lnTo>
                <a:lnTo>
                  <a:pt x="272" y="170"/>
                </a:lnTo>
                <a:lnTo>
                  <a:pt x="274" y="171"/>
                </a:lnTo>
                <a:lnTo>
                  <a:pt x="281" y="173"/>
                </a:lnTo>
                <a:cubicBezTo>
                  <a:pt x="303" y="179"/>
                  <a:pt x="322" y="193"/>
                  <a:pt x="334" y="212"/>
                </a:cubicBezTo>
                <a:lnTo>
                  <a:pt x="336" y="215"/>
                </a:lnTo>
                <a:cubicBezTo>
                  <a:pt x="357" y="246"/>
                  <a:pt x="358" y="286"/>
                  <a:pt x="339" y="318"/>
                </a:cubicBezTo>
                <a:lnTo>
                  <a:pt x="336" y="323"/>
                </a:lnTo>
                <a:cubicBezTo>
                  <a:pt x="330" y="332"/>
                  <a:pt x="324" y="340"/>
                  <a:pt x="316" y="346"/>
                </a:cubicBezTo>
                <a:lnTo>
                  <a:pt x="309" y="352"/>
                </a:lnTo>
                <a:lnTo>
                  <a:pt x="293" y="365"/>
                </a:lnTo>
                <a:lnTo>
                  <a:pt x="290" y="367"/>
                </a:lnTo>
                <a:cubicBezTo>
                  <a:pt x="249" y="395"/>
                  <a:pt x="194" y="386"/>
                  <a:pt x="162" y="348"/>
                </a:cubicBezTo>
                <a:cubicBezTo>
                  <a:pt x="131" y="310"/>
                  <a:pt x="134" y="254"/>
                  <a:pt x="169" y="220"/>
                </a:cubicBezTo>
                <a:lnTo>
                  <a:pt x="172" y="217"/>
                </a:lnTo>
                <a:cubicBezTo>
                  <a:pt x="175" y="213"/>
                  <a:pt x="179" y="209"/>
                  <a:pt x="184" y="206"/>
                </a:cubicBezTo>
                <a:lnTo>
                  <a:pt x="191" y="201"/>
                </a:lnTo>
                <a:lnTo>
                  <a:pt x="179" y="212"/>
                </a:lnTo>
                <a:lnTo>
                  <a:pt x="186" y="205"/>
                </a:lnTo>
                <a:lnTo>
                  <a:pt x="177" y="215"/>
                </a:lnTo>
                <a:lnTo>
                  <a:pt x="180" y="211"/>
                </a:lnTo>
                <a:lnTo>
                  <a:pt x="189" y="336"/>
                </a:lnTo>
                <a:lnTo>
                  <a:pt x="187" y="334"/>
                </a:lnTo>
                <a:lnTo>
                  <a:pt x="254" y="362"/>
                </a:lnTo>
                <a:lnTo>
                  <a:pt x="248" y="362"/>
                </a:lnTo>
                <a:lnTo>
                  <a:pt x="266" y="361"/>
                </a:lnTo>
                <a:lnTo>
                  <a:pt x="255" y="363"/>
                </a:lnTo>
                <a:lnTo>
                  <a:pt x="323" y="311"/>
                </a:lnTo>
                <a:lnTo>
                  <a:pt x="320" y="317"/>
                </a:lnTo>
                <a:lnTo>
                  <a:pt x="320" y="232"/>
                </a:lnTo>
                <a:lnTo>
                  <a:pt x="322" y="236"/>
                </a:lnTo>
                <a:lnTo>
                  <a:pt x="176" y="204"/>
                </a:lnTo>
                <a:lnTo>
                  <a:pt x="178" y="202"/>
                </a:lnTo>
                <a:lnTo>
                  <a:pt x="182" y="200"/>
                </a:lnTo>
                <a:lnTo>
                  <a:pt x="188" y="194"/>
                </a:lnTo>
                <a:cubicBezTo>
                  <a:pt x="192" y="189"/>
                  <a:pt x="197" y="185"/>
                  <a:pt x="202" y="182"/>
                </a:cubicBezTo>
                <a:lnTo>
                  <a:pt x="205" y="180"/>
                </a:lnTo>
                <a:cubicBezTo>
                  <a:pt x="243" y="155"/>
                  <a:pt x="292" y="159"/>
                  <a:pt x="325" y="190"/>
                </a:cubicBezTo>
                <a:cubicBezTo>
                  <a:pt x="357" y="221"/>
                  <a:pt x="364" y="270"/>
                  <a:pt x="341" y="309"/>
                </a:cubicBezTo>
                <a:lnTo>
                  <a:pt x="331" y="323"/>
                </a:lnTo>
                <a:lnTo>
                  <a:pt x="328" y="327"/>
                </a:lnTo>
                <a:lnTo>
                  <a:pt x="325" y="332"/>
                </a:lnTo>
                <a:lnTo>
                  <a:pt x="322" y="337"/>
                </a:lnTo>
                <a:lnTo>
                  <a:pt x="186" y="208"/>
                </a:lnTo>
                <a:lnTo>
                  <a:pt x="180" y="213"/>
                </a:lnTo>
                <a:lnTo>
                  <a:pt x="182" y="212"/>
                </a:lnTo>
                <a:lnTo>
                  <a:pt x="189" y="205"/>
                </a:lnTo>
                <a:lnTo>
                  <a:pt x="180" y="215"/>
                </a:lnTo>
                <a:lnTo>
                  <a:pt x="183" y="211"/>
                </a:lnTo>
                <a:lnTo>
                  <a:pt x="259" y="364"/>
                </a:lnTo>
                <a:lnTo>
                  <a:pt x="256" y="364"/>
                </a:lnTo>
                <a:lnTo>
                  <a:pt x="304" y="352"/>
                </a:lnTo>
                <a:lnTo>
                  <a:pt x="287" y="361"/>
                </a:lnTo>
                <a:lnTo>
                  <a:pt x="280" y="364"/>
                </a:lnTo>
                <a:lnTo>
                  <a:pt x="300" y="352"/>
                </a:lnTo>
                <a:lnTo>
                  <a:pt x="296" y="355"/>
                </a:lnTo>
                <a:lnTo>
                  <a:pt x="238" y="182"/>
                </a:lnTo>
                <a:lnTo>
                  <a:pt x="241" y="182"/>
                </a:lnTo>
                <a:lnTo>
                  <a:pt x="248" y="182"/>
                </a:lnTo>
                <a:lnTo>
                  <a:pt x="254" y="182"/>
                </a:lnTo>
                <a:lnTo>
                  <a:pt x="257" y="182"/>
                </a:lnTo>
                <a:lnTo>
                  <a:pt x="227" y="370"/>
                </a:lnTo>
                <a:lnTo>
                  <a:pt x="224" y="369"/>
                </a:lnTo>
                <a:lnTo>
                  <a:pt x="254" y="373"/>
                </a:lnTo>
                <a:lnTo>
                  <a:pt x="248" y="373"/>
                </a:lnTo>
                <a:cubicBezTo>
                  <a:pt x="244" y="373"/>
                  <a:pt x="239" y="373"/>
                  <a:pt x="235" y="373"/>
                </a:cubicBezTo>
                <a:lnTo>
                  <a:pt x="228" y="372"/>
                </a:lnTo>
                <a:lnTo>
                  <a:pt x="295" y="356"/>
                </a:lnTo>
                <a:lnTo>
                  <a:pt x="292" y="358"/>
                </a:lnTo>
                <a:lnTo>
                  <a:pt x="315" y="221"/>
                </a:lnTo>
                <a:lnTo>
                  <a:pt x="318" y="225"/>
                </a:lnTo>
                <a:lnTo>
                  <a:pt x="309" y="215"/>
                </a:lnTo>
                <a:lnTo>
                  <a:pt x="310" y="216"/>
                </a:lnTo>
                <a:lnTo>
                  <a:pt x="322" y="227"/>
                </a:lnTo>
                <a:lnTo>
                  <a:pt x="325" y="230"/>
                </a:lnTo>
                <a:lnTo>
                  <a:pt x="190" y="365"/>
                </a:lnTo>
                <a:lnTo>
                  <a:pt x="182" y="357"/>
                </a:lnTo>
                <a:lnTo>
                  <a:pt x="181" y="355"/>
                </a:lnTo>
                <a:lnTo>
                  <a:pt x="174" y="348"/>
                </a:lnTo>
                <a:lnTo>
                  <a:pt x="199" y="366"/>
                </a:lnTo>
                <a:lnTo>
                  <a:pt x="195" y="364"/>
                </a:lnTo>
                <a:lnTo>
                  <a:pt x="323" y="321"/>
                </a:lnTo>
                <a:lnTo>
                  <a:pt x="321" y="325"/>
                </a:lnTo>
                <a:lnTo>
                  <a:pt x="331" y="272"/>
                </a:lnTo>
                <a:lnTo>
                  <a:pt x="332" y="291"/>
                </a:lnTo>
                <a:lnTo>
                  <a:pt x="332" y="301"/>
                </a:lnTo>
                <a:lnTo>
                  <a:pt x="331" y="283"/>
                </a:lnTo>
                <a:lnTo>
                  <a:pt x="332" y="288"/>
                </a:lnTo>
                <a:cubicBezTo>
                  <a:pt x="340" y="329"/>
                  <a:pt x="320" y="371"/>
                  <a:pt x="283" y="391"/>
                </a:cubicBezTo>
                <a:cubicBezTo>
                  <a:pt x="245" y="411"/>
                  <a:pt x="199" y="404"/>
                  <a:pt x="170" y="374"/>
                </a:cubicBezTo>
                <a:lnTo>
                  <a:pt x="169" y="373"/>
                </a:lnTo>
                <a:cubicBezTo>
                  <a:pt x="156" y="361"/>
                  <a:pt x="148" y="346"/>
                  <a:pt x="143" y="329"/>
                </a:cubicBezTo>
                <a:lnTo>
                  <a:pt x="142" y="325"/>
                </a:lnTo>
                <a:cubicBezTo>
                  <a:pt x="140" y="317"/>
                  <a:pt x="139" y="309"/>
                  <a:pt x="139" y="301"/>
                </a:cubicBezTo>
                <a:lnTo>
                  <a:pt x="139" y="297"/>
                </a:lnTo>
                <a:cubicBezTo>
                  <a:pt x="139" y="244"/>
                  <a:pt x="182" y="201"/>
                  <a:pt x="235" y="201"/>
                </a:cubicBezTo>
                <a:lnTo>
                  <a:pt x="236" y="201"/>
                </a:lnTo>
                <a:cubicBezTo>
                  <a:pt x="269" y="201"/>
                  <a:pt x="299" y="218"/>
                  <a:pt x="316" y="244"/>
                </a:cubicBezTo>
                <a:lnTo>
                  <a:pt x="316" y="245"/>
                </a:lnTo>
                <a:lnTo>
                  <a:pt x="323" y="254"/>
                </a:lnTo>
                <a:cubicBezTo>
                  <a:pt x="326" y="257"/>
                  <a:pt x="329" y="262"/>
                  <a:pt x="331" y="266"/>
                </a:cubicBezTo>
                <a:lnTo>
                  <a:pt x="329" y="264"/>
                </a:lnTo>
                <a:lnTo>
                  <a:pt x="332" y="268"/>
                </a:lnTo>
                <a:lnTo>
                  <a:pt x="179" y="383"/>
                </a:lnTo>
                <a:lnTo>
                  <a:pt x="170" y="371"/>
                </a:lnTo>
                <a:lnTo>
                  <a:pt x="167" y="365"/>
                </a:lnTo>
                <a:lnTo>
                  <a:pt x="158" y="352"/>
                </a:lnTo>
                <a:lnTo>
                  <a:pt x="155" y="347"/>
                </a:lnTo>
                <a:cubicBezTo>
                  <a:pt x="132" y="308"/>
                  <a:pt x="139" y="259"/>
                  <a:pt x="171" y="228"/>
                </a:cubicBezTo>
                <a:cubicBezTo>
                  <a:pt x="204" y="197"/>
                  <a:pt x="253" y="193"/>
                  <a:pt x="291" y="218"/>
                </a:cubicBezTo>
                <a:lnTo>
                  <a:pt x="296" y="221"/>
                </a:lnTo>
                <a:lnTo>
                  <a:pt x="303" y="226"/>
                </a:lnTo>
                <a:cubicBezTo>
                  <a:pt x="310" y="231"/>
                  <a:pt x="315" y="236"/>
                  <a:pt x="320" y="242"/>
                </a:cubicBezTo>
                <a:lnTo>
                  <a:pt x="326" y="249"/>
                </a:lnTo>
                <a:cubicBezTo>
                  <a:pt x="330" y="253"/>
                  <a:pt x="333" y="257"/>
                  <a:pt x="336" y="262"/>
                </a:cubicBezTo>
                <a:lnTo>
                  <a:pt x="339" y="267"/>
                </a:lnTo>
                <a:cubicBezTo>
                  <a:pt x="353" y="290"/>
                  <a:pt x="356" y="318"/>
                  <a:pt x="349" y="343"/>
                </a:cubicBezTo>
                <a:cubicBezTo>
                  <a:pt x="341" y="369"/>
                  <a:pt x="323" y="390"/>
                  <a:pt x="299" y="402"/>
                </a:cubicBezTo>
                <a:lnTo>
                  <a:pt x="297" y="403"/>
                </a:lnTo>
                <a:cubicBezTo>
                  <a:pt x="284" y="410"/>
                  <a:pt x="269" y="413"/>
                  <a:pt x="254" y="413"/>
                </a:cubicBezTo>
                <a:lnTo>
                  <a:pt x="240" y="413"/>
                </a:lnTo>
                <a:lnTo>
                  <a:pt x="229" y="412"/>
                </a:lnTo>
                <a:cubicBezTo>
                  <a:pt x="178" y="407"/>
                  <a:pt x="139" y="363"/>
                  <a:pt x="142" y="312"/>
                </a:cubicBezTo>
                <a:cubicBezTo>
                  <a:pt x="144" y="261"/>
                  <a:pt x="186" y="220"/>
                  <a:pt x="237" y="220"/>
                </a:cubicBezTo>
                <a:lnTo>
                  <a:pt x="248" y="220"/>
                </a:lnTo>
                <a:lnTo>
                  <a:pt x="253" y="220"/>
                </a:lnTo>
                <a:lnTo>
                  <a:pt x="255" y="220"/>
                </a:lnTo>
                <a:lnTo>
                  <a:pt x="255" y="412"/>
                </a:lnTo>
                <a:lnTo>
                  <a:pt x="252" y="412"/>
                </a:lnTo>
                <a:lnTo>
                  <a:pt x="246" y="412"/>
                </a:lnTo>
                <a:lnTo>
                  <a:pt x="239" y="412"/>
                </a:lnTo>
                <a:lnTo>
                  <a:pt x="236" y="412"/>
                </a:lnTo>
                <a:lnTo>
                  <a:pt x="236" y="220"/>
                </a:lnTo>
                <a:lnTo>
                  <a:pt x="240" y="220"/>
                </a:lnTo>
                <a:lnTo>
                  <a:pt x="246" y="220"/>
                </a:lnTo>
                <a:lnTo>
                  <a:pt x="253" y="220"/>
                </a:lnTo>
                <a:lnTo>
                  <a:pt x="256" y="220"/>
                </a:lnTo>
                <a:lnTo>
                  <a:pt x="245" y="412"/>
                </a:lnTo>
                <a:lnTo>
                  <a:pt x="237" y="411"/>
                </a:lnTo>
                <a:lnTo>
                  <a:pt x="258" y="411"/>
                </a:lnTo>
                <a:lnTo>
                  <a:pt x="248" y="412"/>
                </a:lnTo>
                <a:lnTo>
                  <a:pt x="315" y="374"/>
                </a:lnTo>
                <a:lnTo>
                  <a:pt x="312" y="378"/>
                </a:lnTo>
                <a:lnTo>
                  <a:pt x="325" y="285"/>
                </a:lnTo>
                <a:lnTo>
                  <a:pt x="327" y="290"/>
                </a:lnTo>
                <a:lnTo>
                  <a:pt x="256" y="231"/>
                </a:lnTo>
                <a:lnTo>
                  <a:pt x="266" y="233"/>
                </a:lnTo>
                <a:lnTo>
                  <a:pt x="224" y="234"/>
                </a:lnTo>
                <a:lnTo>
                  <a:pt x="232" y="232"/>
                </a:lnTo>
                <a:lnTo>
                  <a:pt x="198" y="402"/>
                </a:lnTo>
                <a:lnTo>
                  <a:pt x="190" y="396"/>
                </a:lnTo>
                <a:lnTo>
                  <a:pt x="222" y="412"/>
                </a:lnTo>
                <a:lnTo>
                  <a:pt x="211" y="409"/>
                </a:lnTo>
                <a:lnTo>
                  <a:pt x="322" y="359"/>
                </a:lnTo>
                <a:lnTo>
                  <a:pt x="320" y="363"/>
                </a:lnTo>
                <a:lnTo>
                  <a:pt x="329" y="336"/>
                </a:lnTo>
                <a:lnTo>
                  <a:pt x="328" y="342"/>
                </a:lnTo>
                <a:lnTo>
                  <a:pt x="329" y="326"/>
                </a:lnTo>
                <a:lnTo>
                  <a:pt x="329" y="333"/>
                </a:lnTo>
                <a:lnTo>
                  <a:pt x="301" y="266"/>
                </a:lnTo>
                <a:lnTo>
                  <a:pt x="303" y="268"/>
                </a:lnTo>
                <a:lnTo>
                  <a:pt x="168" y="268"/>
                </a:lnTo>
                <a:lnTo>
                  <a:pt x="169" y="267"/>
                </a:lnTo>
                <a:lnTo>
                  <a:pt x="170" y="266"/>
                </a:lnTo>
                <a:lnTo>
                  <a:pt x="173" y="262"/>
                </a:lnTo>
                <a:lnTo>
                  <a:pt x="176" y="257"/>
                </a:lnTo>
                <a:lnTo>
                  <a:pt x="289" y="398"/>
                </a:lnTo>
                <a:lnTo>
                  <a:pt x="286" y="399"/>
                </a:lnTo>
                <a:lnTo>
                  <a:pt x="318" y="380"/>
                </a:lnTo>
                <a:lnTo>
                  <a:pt x="311" y="386"/>
                </a:lnTo>
                <a:lnTo>
                  <a:pt x="304" y="392"/>
                </a:lnTo>
                <a:lnTo>
                  <a:pt x="327" y="362"/>
                </a:lnTo>
                <a:lnTo>
                  <a:pt x="324" y="368"/>
                </a:lnTo>
                <a:lnTo>
                  <a:pt x="321" y="276"/>
                </a:lnTo>
                <a:lnTo>
                  <a:pt x="324" y="281"/>
                </a:lnTo>
                <a:lnTo>
                  <a:pt x="299" y="254"/>
                </a:lnTo>
                <a:lnTo>
                  <a:pt x="305" y="258"/>
                </a:lnTo>
                <a:lnTo>
                  <a:pt x="314" y="265"/>
                </a:lnTo>
                <a:lnTo>
                  <a:pt x="318" y="268"/>
                </a:lnTo>
                <a:cubicBezTo>
                  <a:pt x="351" y="292"/>
                  <a:pt x="365" y="336"/>
                  <a:pt x="352" y="375"/>
                </a:cubicBezTo>
                <a:cubicBezTo>
                  <a:pt x="338" y="414"/>
                  <a:pt x="302" y="440"/>
                  <a:pt x="260" y="440"/>
                </a:cubicBezTo>
                <a:lnTo>
                  <a:pt x="258" y="440"/>
                </a:lnTo>
                <a:cubicBezTo>
                  <a:pt x="241" y="440"/>
                  <a:pt x="224" y="436"/>
                  <a:pt x="209" y="427"/>
                </a:cubicBezTo>
                <a:lnTo>
                  <a:pt x="211" y="427"/>
                </a:lnTo>
                <a:lnTo>
                  <a:pt x="205" y="424"/>
                </a:lnTo>
                <a:cubicBezTo>
                  <a:pt x="190" y="417"/>
                  <a:pt x="177" y="406"/>
                  <a:pt x="168" y="392"/>
                </a:cubicBezTo>
                <a:lnTo>
                  <a:pt x="166" y="389"/>
                </a:lnTo>
                <a:cubicBezTo>
                  <a:pt x="137" y="346"/>
                  <a:pt x="147" y="289"/>
                  <a:pt x="188" y="259"/>
                </a:cubicBezTo>
                <a:lnTo>
                  <a:pt x="192" y="256"/>
                </a:lnTo>
                <a:cubicBezTo>
                  <a:pt x="196" y="252"/>
                  <a:pt x="201" y="249"/>
                  <a:pt x="207" y="247"/>
                </a:cubicBezTo>
                <a:lnTo>
                  <a:pt x="218" y="241"/>
                </a:lnTo>
                <a:lnTo>
                  <a:pt x="232" y="235"/>
                </a:lnTo>
                <a:lnTo>
                  <a:pt x="235" y="234"/>
                </a:lnTo>
                <a:lnTo>
                  <a:pt x="296" y="417"/>
                </a:lnTo>
                <a:lnTo>
                  <a:pt x="293" y="418"/>
                </a:lnTo>
                <a:lnTo>
                  <a:pt x="305" y="412"/>
                </a:lnTo>
                <a:lnTo>
                  <a:pt x="304" y="413"/>
                </a:lnTo>
                <a:lnTo>
                  <a:pt x="303" y="413"/>
                </a:lnTo>
                <a:lnTo>
                  <a:pt x="300" y="415"/>
                </a:lnTo>
                <a:lnTo>
                  <a:pt x="246" y="239"/>
                </a:lnTo>
                <a:lnTo>
                  <a:pt x="239" y="240"/>
                </a:lnTo>
                <a:lnTo>
                  <a:pt x="245" y="239"/>
                </a:lnTo>
                <a:lnTo>
                  <a:pt x="252" y="238"/>
                </a:lnTo>
                <a:cubicBezTo>
                  <a:pt x="275" y="235"/>
                  <a:pt x="299" y="240"/>
                  <a:pt x="319" y="254"/>
                </a:cubicBezTo>
                <a:lnTo>
                  <a:pt x="322" y="256"/>
                </a:lnTo>
                <a:cubicBezTo>
                  <a:pt x="346" y="272"/>
                  <a:pt x="361" y="297"/>
                  <a:pt x="364" y="326"/>
                </a:cubicBezTo>
                <a:cubicBezTo>
                  <a:pt x="367" y="355"/>
                  <a:pt x="357" y="383"/>
                  <a:pt x="336" y="403"/>
                </a:cubicBezTo>
                <a:lnTo>
                  <a:pt x="332" y="407"/>
                </a:lnTo>
                <a:lnTo>
                  <a:pt x="325" y="414"/>
                </a:lnTo>
                <a:cubicBezTo>
                  <a:pt x="320" y="419"/>
                  <a:pt x="315" y="424"/>
                  <a:pt x="308" y="428"/>
                </a:cubicBezTo>
                <a:lnTo>
                  <a:pt x="307" y="428"/>
                </a:lnTo>
                <a:lnTo>
                  <a:pt x="303" y="431"/>
                </a:lnTo>
                <a:lnTo>
                  <a:pt x="188" y="278"/>
                </a:lnTo>
                <a:lnTo>
                  <a:pt x="192" y="275"/>
                </a:lnTo>
                <a:lnTo>
                  <a:pt x="200" y="269"/>
                </a:lnTo>
                <a:lnTo>
                  <a:pt x="190" y="278"/>
                </a:lnTo>
                <a:lnTo>
                  <a:pt x="197" y="271"/>
                </a:lnTo>
                <a:cubicBezTo>
                  <a:pt x="200" y="267"/>
                  <a:pt x="203" y="264"/>
                  <a:pt x="207" y="262"/>
                </a:cubicBezTo>
                <a:lnTo>
                  <a:pt x="211" y="259"/>
                </a:lnTo>
                <a:lnTo>
                  <a:pt x="268" y="431"/>
                </a:lnTo>
                <a:lnTo>
                  <a:pt x="264" y="431"/>
                </a:lnTo>
                <a:lnTo>
                  <a:pt x="302" y="424"/>
                </a:lnTo>
                <a:lnTo>
                  <a:pt x="291" y="428"/>
                </a:lnTo>
                <a:lnTo>
                  <a:pt x="283" y="431"/>
                </a:lnTo>
                <a:lnTo>
                  <a:pt x="307" y="418"/>
                </a:lnTo>
                <a:lnTo>
                  <a:pt x="303" y="421"/>
                </a:lnTo>
                <a:lnTo>
                  <a:pt x="303" y="268"/>
                </a:lnTo>
                <a:lnTo>
                  <a:pt x="307" y="271"/>
                </a:lnTo>
                <a:lnTo>
                  <a:pt x="273" y="254"/>
                </a:lnTo>
                <a:lnTo>
                  <a:pt x="281" y="256"/>
                </a:lnTo>
                <a:cubicBezTo>
                  <a:pt x="286" y="258"/>
                  <a:pt x="291" y="259"/>
                  <a:pt x="295" y="261"/>
                </a:cubicBezTo>
                <a:lnTo>
                  <a:pt x="307" y="267"/>
                </a:lnTo>
                <a:lnTo>
                  <a:pt x="311" y="269"/>
                </a:lnTo>
                <a:cubicBezTo>
                  <a:pt x="351" y="289"/>
                  <a:pt x="372" y="333"/>
                  <a:pt x="362" y="377"/>
                </a:cubicBezTo>
                <a:cubicBezTo>
                  <a:pt x="352" y="420"/>
                  <a:pt x="313" y="450"/>
                  <a:pt x="268" y="450"/>
                </a:cubicBezTo>
                <a:lnTo>
                  <a:pt x="264" y="450"/>
                </a:lnTo>
                <a:lnTo>
                  <a:pt x="257" y="450"/>
                </a:lnTo>
                <a:lnTo>
                  <a:pt x="249" y="450"/>
                </a:lnTo>
                <a:lnTo>
                  <a:pt x="245" y="450"/>
                </a:lnTo>
                <a:cubicBezTo>
                  <a:pt x="197" y="450"/>
                  <a:pt x="156" y="414"/>
                  <a:pt x="150" y="366"/>
                </a:cubicBezTo>
                <a:cubicBezTo>
                  <a:pt x="144" y="318"/>
                  <a:pt x="175" y="273"/>
                  <a:pt x="222" y="261"/>
                </a:cubicBezTo>
                <a:lnTo>
                  <a:pt x="226" y="260"/>
                </a:lnTo>
                <a:cubicBezTo>
                  <a:pt x="234" y="258"/>
                  <a:pt x="242" y="257"/>
                  <a:pt x="249" y="257"/>
                </a:cubicBezTo>
                <a:lnTo>
                  <a:pt x="257" y="257"/>
                </a:lnTo>
                <a:lnTo>
                  <a:pt x="244" y="258"/>
                </a:lnTo>
                <a:lnTo>
                  <a:pt x="251" y="257"/>
                </a:lnTo>
                <a:cubicBezTo>
                  <a:pt x="270" y="255"/>
                  <a:pt x="290" y="258"/>
                  <a:pt x="307" y="267"/>
                </a:cubicBezTo>
                <a:lnTo>
                  <a:pt x="311" y="269"/>
                </a:lnTo>
                <a:cubicBezTo>
                  <a:pt x="339" y="282"/>
                  <a:pt x="358" y="309"/>
                  <a:pt x="363" y="339"/>
                </a:cubicBezTo>
                <a:cubicBezTo>
                  <a:pt x="368" y="370"/>
                  <a:pt x="358" y="401"/>
                  <a:pt x="336" y="422"/>
                </a:cubicBezTo>
                <a:lnTo>
                  <a:pt x="328" y="431"/>
                </a:lnTo>
                <a:lnTo>
                  <a:pt x="310" y="445"/>
                </a:lnTo>
                <a:lnTo>
                  <a:pt x="290" y="457"/>
                </a:lnTo>
                <a:lnTo>
                  <a:pt x="286" y="459"/>
                </a:lnTo>
                <a:cubicBezTo>
                  <a:pt x="248" y="478"/>
                  <a:pt x="202" y="470"/>
                  <a:pt x="173" y="439"/>
                </a:cubicBezTo>
                <a:cubicBezTo>
                  <a:pt x="144" y="407"/>
                  <a:pt x="139" y="361"/>
                  <a:pt x="161" y="324"/>
                </a:cubicBezTo>
                <a:lnTo>
                  <a:pt x="168" y="313"/>
                </a:lnTo>
                <a:lnTo>
                  <a:pt x="171" y="309"/>
                </a:lnTo>
                <a:lnTo>
                  <a:pt x="183" y="291"/>
                </a:lnTo>
                <a:lnTo>
                  <a:pt x="186" y="287"/>
                </a:lnTo>
                <a:lnTo>
                  <a:pt x="339" y="402"/>
                </a:lnTo>
                <a:lnTo>
                  <a:pt x="338" y="404"/>
                </a:lnTo>
                <a:lnTo>
                  <a:pt x="327" y="418"/>
                </a:lnTo>
                <a:lnTo>
                  <a:pt x="327" y="418"/>
                </a:lnTo>
                <a:lnTo>
                  <a:pt x="324" y="423"/>
                </a:lnTo>
                <a:lnTo>
                  <a:pt x="188" y="294"/>
                </a:lnTo>
                <a:lnTo>
                  <a:pt x="182" y="299"/>
                </a:lnTo>
                <a:lnTo>
                  <a:pt x="189" y="293"/>
                </a:lnTo>
                <a:lnTo>
                  <a:pt x="196" y="287"/>
                </a:lnTo>
                <a:lnTo>
                  <a:pt x="176" y="310"/>
                </a:lnTo>
                <a:lnTo>
                  <a:pt x="179" y="305"/>
                </a:lnTo>
                <a:lnTo>
                  <a:pt x="185" y="412"/>
                </a:lnTo>
                <a:lnTo>
                  <a:pt x="182" y="408"/>
                </a:lnTo>
                <a:lnTo>
                  <a:pt x="221" y="439"/>
                </a:lnTo>
                <a:lnTo>
                  <a:pt x="225" y="440"/>
                </a:lnTo>
                <a:lnTo>
                  <a:pt x="214" y="437"/>
                </a:lnTo>
                <a:lnTo>
                  <a:pt x="211" y="436"/>
                </a:lnTo>
                <a:lnTo>
                  <a:pt x="272" y="253"/>
                </a:lnTo>
                <a:lnTo>
                  <a:pt x="282" y="257"/>
                </a:lnTo>
                <a:lnTo>
                  <a:pt x="289" y="260"/>
                </a:lnTo>
                <a:lnTo>
                  <a:pt x="296" y="263"/>
                </a:lnTo>
                <a:cubicBezTo>
                  <a:pt x="308" y="268"/>
                  <a:pt x="318" y="275"/>
                  <a:pt x="326" y="284"/>
                </a:cubicBezTo>
                <a:lnTo>
                  <a:pt x="329" y="287"/>
                </a:lnTo>
                <a:cubicBezTo>
                  <a:pt x="350" y="307"/>
                  <a:pt x="360" y="335"/>
                  <a:pt x="357" y="364"/>
                </a:cubicBezTo>
                <a:cubicBezTo>
                  <a:pt x="354" y="393"/>
                  <a:pt x="339" y="418"/>
                  <a:pt x="315" y="434"/>
                </a:cubicBezTo>
                <a:lnTo>
                  <a:pt x="301" y="442"/>
                </a:lnTo>
                <a:lnTo>
                  <a:pt x="295" y="445"/>
                </a:lnTo>
                <a:cubicBezTo>
                  <a:pt x="291" y="448"/>
                  <a:pt x="286" y="450"/>
                  <a:pt x="281" y="451"/>
                </a:cubicBezTo>
                <a:lnTo>
                  <a:pt x="268" y="455"/>
                </a:lnTo>
                <a:cubicBezTo>
                  <a:pt x="259" y="458"/>
                  <a:pt x="249" y="459"/>
                  <a:pt x="239" y="459"/>
                </a:cubicBezTo>
                <a:lnTo>
                  <a:pt x="236" y="459"/>
                </a:lnTo>
                <a:lnTo>
                  <a:pt x="236" y="267"/>
                </a:lnTo>
                <a:lnTo>
                  <a:pt x="237" y="267"/>
                </a:lnTo>
                <a:cubicBezTo>
                  <a:pt x="268" y="267"/>
                  <a:pt x="297" y="282"/>
                  <a:pt x="315" y="307"/>
                </a:cubicBezTo>
                <a:cubicBezTo>
                  <a:pt x="333" y="332"/>
                  <a:pt x="338" y="365"/>
                  <a:pt x="329" y="394"/>
                </a:cubicBezTo>
                <a:lnTo>
                  <a:pt x="329" y="393"/>
                </a:lnTo>
                <a:lnTo>
                  <a:pt x="328" y="397"/>
                </a:lnTo>
                <a:cubicBezTo>
                  <a:pt x="316" y="442"/>
                  <a:pt x="274" y="473"/>
                  <a:pt x="228" y="469"/>
                </a:cubicBezTo>
                <a:cubicBezTo>
                  <a:pt x="181" y="466"/>
                  <a:pt x="144" y="429"/>
                  <a:pt x="139" y="383"/>
                </a:cubicBezTo>
                <a:lnTo>
                  <a:pt x="137" y="363"/>
                </a:lnTo>
                <a:lnTo>
                  <a:pt x="137" y="357"/>
                </a:lnTo>
                <a:cubicBezTo>
                  <a:pt x="137" y="347"/>
                  <a:pt x="139" y="337"/>
                  <a:pt x="142" y="327"/>
                </a:cubicBezTo>
                <a:lnTo>
                  <a:pt x="143" y="324"/>
                </a:lnTo>
                <a:cubicBezTo>
                  <a:pt x="153" y="295"/>
                  <a:pt x="176" y="272"/>
                  <a:pt x="206" y="263"/>
                </a:cubicBezTo>
                <a:cubicBezTo>
                  <a:pt x="235" y="254"/>
                  <a:pt x="267" y="259"/>
                  <a:pt x="292" y="278"/>
                </a:cubicBezTo>
                <a:lnTo>
                  <a:pt x="296" y="281"/>
                </a:lnTo>
                <a:cubicBezTo>
                  <a:pt x="300" y="283"/>
                  <a:pt x="303" y="286"/>
                  <a:pt x="306" y="290"/>
                </a:cubicBezTo>
                <a:lnTo>
                  <a:pt x="318" y="302"/>
                </a:lnTo>
                <a:lnTo>
                  <a:pt x="323" y="308"/>
                </a:lnTo>
                <a:cubicBezTo>
                  <a:pt x="332" y="319"/>
                  <a:pt x="339" y="332"/>
                  <a:pt x="343" y="346"/>
                </a:cubicBezTo>
                <a:lnTo>
                  <a:pt x="344" y="350"/>
                </a:lnTo>
                <a:cubicBezTo>
                  <a:pt x="352" y="383"/>
                  <a:pt x="342" y="418"/>
                  <a:pt x="318" y="441"/>
                </a:cubicBezTo>
                <a:cubicBezTo>
                  <a:pt x="295" y="465"/>
                  <a:pt x="260" y="475"/>
                  <a:pt x="227" y="467"/>
                </a:cubicBezTo>
                <a:lnTo>
                  <a:pt x="223" y="466"/>
                </a:lnTo>
                <a:cubicBezTo>
                  <a:pt x="216" y="464"/>
                  <a:pt x="210" y="461"/>
                  <a:pt x="204" y="458"/>
                </a:cubicBezTo>
                <a:lnTo>
                  <a:pt x="196" y="454"/>
                </a:lnTo>
                <a:lnTo>
                  <a:pt x="188" y="450"/>
                </a:lnTo>
                <a:lnTo>
                  <a:pt x="212" y="459"/>
                </a:lnTo>
                <a:lnTo>
                  <a:pt x="207" y="458"/>
                </a:lnTo>
                <a:lnTo>
                  <a:pt x="309" y="317"/>
                </a:lnTo>
                <a:lnTo>
                  <a:pt x="309" y="317"/>
                </a:lnTo>
                <a:lnTo>
                  <a:pt x="316" y="327"/>
                </a:lnTo>
                <a:cubicBezTo>
                  <a:pt x="333" y="351"/>
                  <a:pt x="338" y="382"/>
                  <a:pt x="329" y="410"/>
                </a:cubicBezTo>
                <a:cubicBezTo>
                  <a:pt x="321" y="438"/>
                  <a:pt x="300" y="461"/>
                  <a:pt x="273" y="472"/>
                </a:cubicBezTo>
                <a:lnTo>
                  <a:pt x="268" y="474"/>
                </a:lnTo>
                <a:cubicBezTo>
                  <a:pt x="247" y="482"/>
                  <a:pt x="224" y="483"/>
                  <a:pt x="202" y="476"/>
                </a:cubicBezTo>
                <a:lnTo>
                  <a:pt x="196" y="474"/>
                </a:lnTo>
                <a:cubicBezTo>
                  <a:pt x="163" y="463"/>
                  <a:pt x="139" y="434"/>
                  <a:pt x="132" y="400"/>
                </a:cubicBezTo>
                <a:cubicBezTo>
                  <a:pt x="126" y="366"/>
                  <a:pt x="138" y="331"/>
                  <a:pt x="165" y="309"/>
                </a:cubicBezTo>
                <a:lnTo>
                  <a:pt x="179" y="298"/>
                </a:lnTo>
                <a:lnTo>
                  <a:pt x="185" y="294"/>
                </a:lnTo>
                <a:lnTo>
                  <a:pt x="289" y="455"/>
                </a:lnTo>
                <a:lnTo>
                  <a:pt x="273" y="464"/>
                </a:lnTo>
                <a:lnTo>
                  <a:pt x="265" y="468"/>
                </a:lnTo>
                <a:cubicBezTo>
                  <a:pt x="224" y="489"/>
                  <a:pt x="174" y="477"/>
                  <a:pt x="146" y="441"/>
                </a:cubicBezTo>
                <a:cubicBezTo>
                  <a:pt x="118" y="404"/>
                  <a:pt x="120" y="353"/>
                  <a:pt x="151" y="319"/>
                </a:cubicBezTo>
                <a:lnTo>
                  <a:pt x="152" y="318"/>
                </a:lnTo>
                <a:lnTo>
                  <a:pt x="159" y="308"/>
                </a:lnTo>
                <a:lnTo>
                  <a:pt x="291" y="443"/>
                </a:lnTo>
                <a:lnTo>
                  <a:pt x="294" y="440"/>
                </a:lnTo>
                <a:lnTo>
                  <a:pt x="287" y="446"/>
                </a:lnTo>
                <a:lnTo>
                  <a:pt x="211" y="278"/>
                </a:lnTo>
                <a:lnTo>
                  <a:pt x="218" y="277"/>
                </a:lnTo>
                <a:cubicBezTo>
                  <a:pt x="228" y="276"/>
                  <a:pt x="238" y="276"/>
                  <a:pt x="247" y="278"/>
                </a:cubicBezTo>
                <a:lnTo>
                  <a:pt x="253" y="279"/>
                </a:lnTo>
                <a:cubicBezTo>
                  <a:pt x="287" y="284"/>
                  <a:pt x="315" y="307"/>
                  <a:pt x="327" y="339"/>
                </a:cubicBezTo>
                <a:cubicBezTo>
                  <a:pt x="339" y="370"/>
                  <a:pt x="334" y="406"/>
                  <a:pt x="313" y="432"/>
                </a:cubicBezTo>
                <a:lnTo>
                  <a:pt x="305" y="442"/>
                </a:lnTo>
                <a:lnTo>
                  <a:pt x="297" y="452"/>
                </a:lnTo>
                <a:lnTo>
                  <a:pt x="246" y="299"/>
                </a:lnTo>
                <a:lnTo>
                  <a:pt x="254" y="301"/>
                </a:lnTo>
                <a:lnTo>
                  <a:pt x="204" y="302"/>
                </a:lnTo>
                <a:lnTo>
                  <a:pt x="211" y="300"/>
                </a:lnTo>
                <a:lnTo>
                  <a:pt x="180" y="469"/>
                </a:lnTo>
                <a:lnTo>
                  <a:pt x="180" y="469"/>
                </a:lnTo>
                <a:lnTo>
                  <a:pt x="182" y="469"/>
                </a:lnTo>
                <a:lnTo>
                  <a:pt x="180" y="468"/>
                </a:lnTo>
                <a:cubicBezTo>
                  <a:pt x="137" y="447"/>
                  <a:pt x="116" y="397"/>
                  <a:pt x="132" y="351"/>
                </a:cubicBezTo>
                <a:cubicBezTo>
                  <a:pt x="147" y="306"/>
                  <a:pt x="194" y="279"/>
                  <a:pt x="241" y="288"/>
                </a:cubicBezTo>
                <a:lnTo>
                  <a:pt x="258" y="292"/>
                </a:lnTo>
                <a:lnTo>
                  <a:pt x="275" y="299"/>
                </a:lnTo>
                <a:lnTo>
                  <a:pt x="288" y="305"/>
                </a:lnTo>
                <a:lnTo>
                  <a:pt x="292" y="307"/>
                </a:lnTo>
                <a:cubicBezTo>
                  <a:pt x="332" y="327"/>
                  <a:pt x="353" y="371"/>
                  <a:pt x="343" y="415"/>
                </a:cubicBezTo>
                <a:cubicBezTo>
                  <a:pt x="333" y="458"/>
                  <a:pt x="294" y="488"/>
                  <a:pt x="249" y="488"/>
                </a:cubicBezTo>
                <a:lnTo>
                  <a:pt x="247" y="488"/>
                </a:lnTo>
                <a:lnTo>
                  <a:pt x="240" y="488"/>
                </a:lnTo>
                <a:lnTo>
                  <a:pt x="234" y="488"/>
                </a:lnTo>
                <a:lnTo>
                  <a:pt x="230" y="488"/>
                </a:lnTo>
                <a:lnTo>
                  <a:pt x="230" y="296"/>
                </a:lnTo>
                <a:lnTo>
                  <a:pt x="233" y="296"/>
                </a:lnTo>
                <a:cubicBezTo>
                  <a:pt x="239" y="296"/>
                  <a:pt x="244" y="297"/>
                  <a:pt x="249" y="298"/>
                </a:cubicBezTo>
                <a:lnTo>
                  <a:pt x="255" y="299"/>
                </a:lnTo>
                <a:lnTo>
                  <a:pt x="239" y="297"/>
                </a:lnTo>
                <a:lnTo>
                  <a:pt x="245" y="297"/>
                </a:lnTo>
                <a:lnTo>
                  <a:pt x="215" y="302"/>
                </a:lnTo>
                <a:lnTo>
                  <a:pt x="218" y="301"/>
                </a:lnTo>
                <a:lnTo>
                  <a:pt x="166" y="442"/>
                </a:lnTo>
                <a:lnTo>
                  <a:pt x="163" y="437"/>
                </a:lnTo>
                <a:lnTo>
                  <a:pt x="173" y="450"/>
                </a:lnTo>
                <a:lnTo>
                  <a:pt x="167" y="443"/>
                </a:lnTo>
                <a:lnTo>
                  <a:pt x="184" y="459"/>
                </a:lnTo>
                <a:lnTo>
                  <a:pt x="179" y="455"/>
                </a:lnTo>
                <a:lnTo>
                  <a:pt x="176" y="453"/>
                </a:lnTo>
                <a:lnTo>
                  <a:pt x="306" y="316"/>
                </a:lnTo>
                <a:lnTo>
                  <a:pt x="312" y="324"/>
                </a:lnTo>
                <a:lnTo>
                  <a:pt x="321" y="337"/>
                </a:lnTo>
                <a:lnTo>
                  <a:pt x="327" y="347"/>
                </a:lnTo>
                <a:cubicBezTo>
                  <a:pt x="329" y="351"/>
                  <a:pt x="332" y="356"/>
                  <a:pt x="334" y="361"/>
                </a:cubicBezTo>
                <a:lnTo>
                  <a:pt x="336" y="366"/>
                </a:lnTo>
                <a:cubicBezTo>
                  <a:pt x="349" y="399"/>
                  <a:pt x="342" y="437"/>
                  <a:pt x="319" y="465"/>
                </a:cubicBezTo>
                <a:cubicBezTo>
                  <a:pt x="295" y="492"/>
                  <a:pt x="258" y="503"/>
                  <a:pt x="223" y="495"/>
                </a:cubicBezTo>
                <a:lnTo>
                  <a:pt x="215" y="493"/>
                </a:lnTo>
                <a:cubicBezTo>
                  <a:pt x="204" y="490"/>
                  <a:pt x="193" y="485"/>
                  <a:pt x="183" y="478"/>
                </a:cubicBezTo>
                <a:lnTo>
                  <a:pt x="173" y="471"/>
                </a:lnTo>
                <a:cubicBezTo>
                  <a:pt x="139" y="447"/>
                  <a:pt x="124" y="404"/>
                  <a:pt x="137" y="364"/>
                </a:cubicBezTo>
                <a:lnTo>
                  <a:pt x="141" y="351"/>
                </a:lnTo>
                <a:cubicBezTo>
                  <a:pt x="143" y="344"/>
                  <a:pt x="146" y="337"/>
                  <a:pt x="150" y="330"/>
                </a:cubicBezTo>
                <a:lnTo>
                  <a:pt x="153" y="325"/>
                </a:lnTo>
                <a:cubicBezTo>
                  <a:pt x="157" y="318"/>
                  <a:pt x="162" y="312"/>
                  <a:pt x="168" y="307"/>
                </a:cubicBezTo>
                <a:lnTo>
                  <a:pt x="169" y="306"/>
                </a:lnTo>
                <a:cubicBezTo>
                  <a:pt x="201" y="273"/>
                  <a:pt x="252" y="268"/>
                  <a:pt x="290" y="294"/>
                </a:cubicBezTo>
                <a:cubicBezTo>
                  <a:pt x="328" y="320"/>
                  <a:pt x="343" y="369"/>
                  <a:pt x="325" y="411"/>
                </a:cubicBezTo>
                <a:lnTo>
                  <a:pt x="318" y="426"/>
                </a:lnTo>
                <a:lnTo>
                  <a:pt x="316" y="428"/>
                </a:lnTo>
                <a:lnTo>
                  <a:pt x="312" y="437"/>
                </a:lnTo>
                <a:lnTo>
                  <a:pt x="309" y="445"/>
                </a:lnTo>
                <a:lnTo>
                  <a:pt x="177" y="326"/>
                </a:lnTo>
                <a:lnTo>
                  <a:pt x="183" y="323"/>
                </a:lnTo>
                <a:lnTo>
                  <a:pt x="153" y="346"/>
                </a:lnTo>
                <a:lnTo>
                  <a:pt x="159" y="339"/>
                </a:lnTo>
                <a:lnTo>
                  <a:pt x="218" y="497"/>
                </a:lnTo>
                <a:lnTo>
                  <a:pt x="211" y="496"/>
                </a:lnTo>
                <a:lnTo>
                  <a:pt x="236" y="496"/>
                </a:lnTo>
                <a:lnTo>
                  <a:pt x="228" y="497"/>
                </a:lnTo>
                <a:lnTo>
                  <a:pt x="274" y="325"/>
                </a:lnTo>
                <a:lnTo>
                  <a:pt x="272" y="324"/>
                </a:lnTo>
                <a:lnTo>
                  <a:pt x="279" y="328"/>
                </a:lnTo>
                <a:lnTo>
                  <a:pt x="184" y="495"/>
                </a:lnTo>
                <a:lnTo>
                  <a:pt x="171" y="487"/>
                </a:lnTo>
                <a:lnTo>
                  <a:pt x="162" y="481"/>
                </a:lnTo>
                <a:cubicBezTo>
                  <a:pt x="140" y="467"/>
                  <a:pt x="125" y="443"/>
                  <a:pt x="121" y="417"/>
                </a:cubicBezTo>
                <a:lnTo>
                  <a:pt x="120" y="411"/>
                </a:lnTo>
                <a:cubicBezTo>
                  <a:pt x="117" y="396"/>
                  <a:pt x="118" y="380"/>
                  <a:pt x="123" y="365"/>
                </a:cubicBezTo>
                <a:lnTo>
                  <a:pt x="124" y="362"/>
                </a:lnTo>
                <a:cubicBezTo>
                  <a:pt x="135" y="331"/>
                  <a:pt x="160" y="308"/>
                  <a:pt x="191" y="300"/>
                </a:cubicBezTo>
                <a:cubicBezTo>
                  <a:pt x="222" y="291"/>
                  <a:pt x="255" y="299"/>
                  <a:pt x="279" y="321"/>
                </a:cubicBezTo>
                <a:lnTo>
                  <a:pt x="288" y="329"/>
                </a:lnTo>
                <a:cubicBezTo>
                  <a:pt x="297" y="336"/>
                  <a:pt x="303" y="345"/>
                  <a:pt x="309" y="354"/>
                </a:cubicBezTo>
                <a:lnTo>
                  <a:pt x="315" y="365"/>
                </a:lnTo>
                <a:cubicBezTo>
                  <a:pt x="331" y="395"/>
                  <a:pt x="330" y="431"/>
                  <a:pt x="313" y="460"/>
                </a:cubicBezTo>
                <a:cubicBezTo>
                  <a:pt x="296" y="490"/>
                  <a:pt x="264" y="507"/>
                  <a:pt x="230" y="507"/>
                </a:cubicBezTo>
                <a:lnTo>
                  <a:pt x="221" y="507"/>
                </a:lnTo>
                <a:lnTo>
                  <a:pt x="210" y="507"/>
                </a:lnTo>
                <a:lnTo>
                  <a:pt x="306" y="422"/>
                </a:lnTo>
                <a:lnTo>
                  <a:pt x="305" y="431"/>
                </a:lnTo>
                <a:lnTo>
                  <a:pt x="246" y="332"/>
                </a:lnTo>
                <a:lnTo>
                  <a:pt x="264" y="340"/>
                </a:lnTo>
                <a:lnTo>
                  <a:pt x="270" y="343"/>
                </a:lnTo>
                <a:cubicBezTo>
                  <a:pt x="280" y="347"/>
                  <a:pt x="288" y="353"/>
                  <a:pt x="295" y="361"/>
                </a:cubicBezTo>
                <a:lnTo>
                  <a:pt x="297" y="363"/>
                </a:lnTo>
                <a:cubicBezTo>
                  <a:pt x="322" y="387"/>
                  <a:pt x="331" y="423"/>
                  <a:pt x="322" y="456"/>
                </a:cubicBezTo>
                <a:cubicBezTo>
                  <a:pt x="313" y="489"/>
                  <a:pt x="286" y="515"/>
                  <a:pt x="253" y="524"/>
                </a:cubicBezTo>
                <a:lnTo>
                  <a:pt x="237" y="527"/>
                </a:lnTo>
                <a:lnTo>
                  <a:pt x="229" y="528"/>
                </a:lnTo>
                <a:cubicBezTo>
                  <a:pt x="221" y="529"/>
                  <a:pt x="213" y="529"/>
                  <a:pt x="206" y="528"/>
                </a:cubicBezTo>
                <a:lnTo>
                  <a:pt x="186" y="525"/>
                </a:lnTo>
                <a:lnTo>
                  <a:pt x="182" y="524"/>
                </a:lnTo>
                <a:cubicBezTo>
                  <a:pt x="151" y="516"/>
                  <a:pt x="126" y="493"/>
                  <a:pt x="115" y="463"/>
                </a:cubicBezTo>
                <a:cubicBezTo>
                  <a:pt x="104" y="432"/>
                  <a:pt x="109" y="399"/>
                  <a:pt x="129" y="373"/>
                </a:cubicBezTo>
                <a:lnTo>
                  <a:pt x="132" y="369"/>
                </a:lnTo>
                <a:cubicBezTo>
                  <a:pt x="134" y="365"/>
                  <a:pt x="137" y="362"/>
                  <a:pt x="141" y="359"/>
                </a:cubicBezTo>
                <a:lnTo>
                  <a:pt x="147" y="353"/>
                </a:lnTo>
                <a:cubicBezTo>
                  <a:pt x="150" y="349"/>
                  <a:pt x="154" y="345"/>
                  <a:pt x="159" y="342"/>
                </a:cubicBezTo>
                <a:lnTo>
                  <a:pt x="166" y="337"/>
                </a:lnTo>
                <a:lnTo>
                  <a:pt x="154" y="348"/>
                </a:lnTo>
                <a:lnTo>
                  <a:pt x="158" y="344"/>
                </a:lnTo>
                <a:lnTo>
                  <a:pt x="202" y="505"/>
                </a:lnTo>
                <a:lnTo>
                  <a:pt x="194" y="503"/>
                </a:lnTo>
                <a:lnTo>
                  <a:pt x="233" y="504"/>
                </a:lnTo>
                <a:lnTo>
                  <a:pt x="221" y="506"/>
                </a:lnTo>
                <a:lnTo>
                  <a:pt x="288" y="461"/>
                </a:lnTo>
                <a:lnTo>
                  <a:pt x="285" y="466"/>
                </a:lnTo>
                <a:lnTo>
                  <a:pt x="296" y="393"/>
                </a:lnTo>
                <a:lnTo>
                  <a:pt x="297" y="397"/>
                </a:lnTo>
                <a:lnTo>
                  <a:pt x="203" y="324"/>
                </a:lnTo>
                <a:lnTo>
                  <a:pt x="215" y="324"/>
                </a:lnTo>
                <a:lnTo>
                  <a:pt x="222" y="324"/>
                </a:lnTo>
                <a:lnTo>
                  <a:pt x="225" y="324"/>
                </a:lnTo>
                <a:cubicBezTo>
                  <a:pt x="270" y="324"/>
                  <a:pt x="309" y="355"/>
                  <a:pt x="319" y="398"/>
                </a:cubicBezTo>
                <a:cubicBezTo>
                  <a:pt x="329" y="442"/>
                  <a:pt x="308" y="486"/>
                  <a:pt x="268" y="506"/>
                </a:cubicBezTo>
                <a:lnTo>
                  <a:pt x="264" y="508"/>
                </a:lnTo>
                <a:cubicBezTo>
                  <a:pt x="259" y="511"/>
                  <a:pt x="254" y="513"/>
                  <a:pt x="248" y="515"/>
                </a:cubicBezTo>
                <a:lnTo>
                  <a:pt x="241" y="517"/>
                </a:lnTo>
                <a:lnTo>
                  <a:pt x="255" y="512"/>
                </a:lnTo>
                <a:lnTo>
                  <a:pt x="242" y="518"/>
                </a:lnTo>
                <a:lnTo>
                  <a:pt x="296" y="446"/>
                </a:lnTo>
                <a:lnTo>
                  <a:pt x="295" y="452"/>
                </a:lnTo>
                <a:lnTo>
                  <a:pt x="292" y="406"/>
                </a:lnTo>
                <a:lnTo>
                  <a:pt x="293" y="409"/>
                </a:lnTo>
                <a:lnTo>
                  <a:pt x="108" y="463"/>
                </a:lnTo>
                <a:lnTo>
                  <a:pt x="107" y="459"/>
                </a:lnTo>
                <a:cubicBezTo>
                  <a:pt x="104" y="445"/>
                  <a:pt x="104" y="431"/>
                  <a:pt x="106" y="417"/>
                </a:cubicBezTo>
                <a:lnTo>
                  <a:pt x="107" y="412"/>
                </a:lnTo>
                <a:cubicBezTo>
                  <a:pt x="116" y="370"/>
                  <a:pt x="151" y="338"/>
                  <a:pt x="193" y="335"/>
                </a:cubicBezTo>
                <a:lnTo>
                  <a:pt x="205" y="334"/>
                </a:lnTo>
                <a:cubicBezTo>
                  <a:pt x="213" y="333"/>
                  <a:pt x="221" y="333"/>
                  <a:pt x="229" y="335"/>
                </a:cubicBezTo>
                <a:lnTo>
                  <a:pt x="235" y="336"/>
                </a:lnTo>
                <a:lnTo>
                  <a:pt x="219" y="334"/>
                </a:lnTo>
                <a:lnTo>
                  <a:pt x="222" y="334"/>
                </a:lnTo>
                <a:lnTo>
                  <a:pt x="192" y="522"/>
                </a:lnTo>
                <a:lnTo>
                  <a:pt x="189" y="521"/>
                </a:lnTo>
                <a:lnTo>
                  <a:pt x="219" y="525"/>
                </a:lnTo>
                <a:lnTo>
                  <a:pt x="221" y="525"/>
                </a:lnTo>
                <a:lnTo>
                  <a:pt x="208" y="526"/>
                </a:lnTo>
                <a:lnTo>
                  <a:pt x="292" y="461"/>
                </a:lnTo>
                <a:lnTo>
                  <a:pt x="289" y="470"/>
                </a:lnTo>
                <a:lnTo>
                  <a:pt x="292" y="421"/>
                </a:lnTo>
                <a:lnTo>
                  <a:pt x="294" y="431"/>
                </a:lnTo>
                <a:lnTo>
                  <a:pt x="199" y="353"/>
                </a:lnTo>
                <a:lnTo>
                  <a:pt x="211" y="353"/>
                </a:lnTo>
                <a:lnTo>
                  <a:pt x="217" y="353"/>
                </a:lnTo>
                <a:lnTo>
                  <a:pt x="220" y="353"/>
                </a:lnTo>
                <a:cubicBezTo>
                  <a:pt x="265" y="353"/>
                  <a:pt x="304" y="384"/>
                  <a:pt x="314" y="427"/>
                </a:cubicBezTo>
                <a:cubicBezTo>
                  <a:pt x="324" y="471"/>
                  <a:pt x="303" y="515"/>
                  <a:pt x="263" y="535"/>
                </a:cubicBezTo>
                <a:lnTo>
                  <a:pt x="250" y="541"/>
                </a:lnTo>
                <a:lnTo>
                  <a:pt x="232" y="548"/>
                </a:lnTo>
                <a:lnTo>
                  <a:pt x="224" y="550"/>
                </a:lnTo>
                <a:lnTo>
                  <a:pt x="243" y="542"/>
                </a:lnTo>
                <a:lnTo>
                  <a:pt x="239" y="544"/>
                </a:lnTo>
                <a:lnTo>
                  <a:pt x="220" y="365"/>
                </a:lnTo>
                <a:lnTo>
                  <a:pt x="212" y="364"/>
                </a:lnTo>
                <a:lnTo>
                  <a:pt x="220" y="365"/>
                </a:lnTo>
                <a:lnTo>
                  <a:pt x="195" y="365"/>
                </a:lnTo>
                <a:lnTo>
                  <a:pt x="192" y="366"/>
                </a:lnTo>
                <a:lnTo>
                  <a:pt x="196" y="365"/>
                </a:lnTo>
                <a:lnTo>
                  <a:pt x="166" y="538"/>
                </a:lnTo>
                <a:lnTo>
                  <a:pt x="163" y="536"/>
                </a:lnTo>
                <a:lnTo>
                  <a:pt x="183" y="546"/>
                </a:lnTo>
                <a:lnTo>
                  <a:pt x="175" y="543"/>
                </a:lnTo>
                <a:lnTo>
                  <a:pt x="170" y="542"/>
                </a:lnTo>
                <a:lnTo>
                  <a:pt x="167" y="541"/>
                </a:lnTo>
                <a:lnTo>
                  <a:pt x="228" y="358"/>
                </a:lnTo>
                <a:lnTo>
                  <a:pt x="231" y="359"/>
                </a:lnTo>
                <a:cubicBezTo>
                  <a:pt x="239" y="362"/>
                  <a:pt x="247" y="366"/>
                  <a:pt x="254" y="371"/>
                </a:cubicBezTo>
                <a:lnTo>
                  <a:pt x="260" y="375"/>
                </a:lnTo>
                <a:lnTo>
                  <a:pt x="244" y="366"/>
                </a:lnTo>
                <a:lnTo>
                  <a:pt x="251" y="369"/>
                </a:lnTo>
                <a:lnTo>
                  <a:pt x="237" y="364"/>
                </a:lnTo>
                <a:lnTo>
                  <a:pt x="241" y="365"/>
                </a:lnTo>
                <a:lnTo>
                  <a:pt x="175" y="544"/>
                </a:lnTo>
                <a:lnTo>
                  <a:pt x="166" y="540"/>
                </a:lnTo>
                <a:lnTo>
                  <a:pt x="161" y="537"/>
                </a:lnTo>
                <a:lnTo>
                  <a:pt x="156" y="534"/>
                </a:lnTo>
                <a:cubicBezTo>
                  <a:pt x="149" y="530"/>
                  <a:pt x="143" y="525"/>
                  <a:pt x="138" y="519"/>
                </a:cubicBezTo>
                <a:lnTo>
                  <a:pt x="136" y="517"/>
                </a:lnTo>
                <a:cubicBezTo>
                  <a:pt x="114" y="496"/>
                  <a:pt x="104" y="465"/>
                  <a:pt x="109" y="434"/>
                </a:cubicBezTo>
                <a:cubicBezTo>
                  <a:pt x="114" y="404"/>
                  <a:pt x="133" y="377"/>
                  <a:pt x="161" y="364"/>
                </a:cubicBezTo>
                <a:lnTo>
                  <a:pt x="165" y="362"/>
                </a:lnTo>
                <a:cubicBezTo>
                  <a:pt x="174" y="357"/>
                  <a:pt x="184" y="354"/>
                  <a:pt x="194" y="352"/>
                </a:cubicBezTo>
                <a:lnTo>
                  <a:pt x="201" y="351"/>
                </a:lnTo>
                <a:cubicBezTo>
                  <a:pt x="209" y="350"/>
                  <a:pt x="218" y="350"/>
                  <a:pt x="226" y="351"/>
                </a:cubicBezTo>
                <a:lnTo>
                  <a:pt x="234" y="352"/>
                </a:lnTo>
                <a:cubicBezTo>
                  <a:pt x="249" y="354"/>
                  <a:pt x="263" y="359"/>
                  <a:pt x="276" y="368"/>
                </a:cubicBezTo>
                <a:lnTo>
                  <a:pt x="279" y="370"/>
                </a:lnTo>
                <a:cubicBezTo>
                  <a:pt x="323" y="399"/>
                  <a:pt x="335" y="459"/>
                  <a:pt x="305" y="503"/>
                </a:cubicBezTo>
                <a:lnTo>
                  <a:pt x="297" y="514"/>
                </a:lnTo>
                <a:lnTo>
                  <a:pt x="286" y="528"/>
                </a:lnTo>
                <a:lnTo>
                  <a:pt x="274" y="541"/>
                </a:lnTo>
                <a:lnTo>
                  <a:pt x="270" y="545"/>
                </a:lnTo>
                <a:lnTo>
                  <a:pt x="179" y="384"/>
                </a:lnTo>
                <a:lnTo>
                  <a:pt x="183" y="383"/>
                </a:lnTo>
                <a:lnTo>
                  <a:pt x="149" y="400"/>
                </a:lnTo>
                <a:lnTo>
                  <a:pt x="157" y="394"/>
                </a:lnTo>
                <a:lnTo>
                  <a:pt x="147" y="403"/>
                </a:lnTo>
                <a:lnTo>
                  <a:pt x="147" y="403"/>
                </a:lnTo>
                <a:lnTo>
                  <a:pt x="151" y="398"/>
                </a:lnTo>
                <a:lnTo>
                  <a:pt x="149" y="516"/>
                </a:lnTo>
                <a:lnTo>
                  <a:pt x="146" y="512"/>
                </a:lnTo>
                <a:lnTo>
                  <a:pt x="175" y="538"/>
                </a:lnTo>
                <a:lnTo>
                  <a:pt x="168" y="534"/>
                </a:lnTo>
                <a:lnTo>
                  <a:pt x="208" y="546"/>
                </a:lnTo>
                <a:lnTo>
                  <a:pt x="195" y="545"/>
                </a:lnTo>
                <a:lnTo>
                  <a:pt x="297" y="465"/>
                </a:lnTo>
                <a:lnTo>
                  <a:pt x="296" y="471"/>
                </a:lnTo>
                <a:lnTo>
                  <a:pt x="297" y="455"/>
                </a:lnTo>
                <a:lnTo>
                  <a:pt x="297" y="454"/>
                </a:lnTo>
                <a:lnTo>
                  <a:pt x="298" y="463"/>
                </a:lnTo>
                <a:lnTo>
                  <a:pt x="288" y="431"/>
                </a:lnTo>
                <a:lnTo>
                  <a:pt x="290" y="435"/>
                </a:lnTo>
                <a:lnTo>
                  <a:pt x="128" y="420"/>
                </a:lnTo>
                <a:lnTo>
                  <a:pt x="131" y="416"/>
                </a:lnTo>
                <a:lnTo>
                  <a:pt x="122" y="431"/>
                </a:lnTo>
                <a:lnTo>
                  <a:pt x="126" y="423"/>
                </a:lnTo>
                <a:lnTo>
                  <a:pt x="120" y="438"/>
                </a:lnTo>
                <a:lnTo>
                  <a:pt x="123" y="428"/>
                </a:lnTo>
                <a:lnTo>
                  <a:pt x="118" y="455"/>
                </a:lnTo>
                <a:lnTo>
                  <a:pt x="118" y="449"/>
                </a:lnTo>
                <a:lnTo>
                  <a:pt x="172" y="535"/>
                </a:lnTo>
                <a:lnTo>
                  <a:pt x="168" y="533"/>
                </a:lnTo>
                <a:lnTo>
                  <a:pt x="197" y="543"/>
                </a:lnTo>
                <a:lnTo>
                  <a:pt x="190" y="542"/>
                </a:lnTo>
                <a:lnTo>
                  <a:pt x="217" y="542"/>
                </a:lnTo>
                <a:lnTo>
                  <a:pt x="210" y="543"/>
                </a:lnTo>
                <a:lnTo>
                  <a:pt x="250" y="527"/>
                </a:lnTo>
                <a:lnTo>
                  <a:pt x="247" y="529"/>
                </a:lnTo>
                <a:lnTo>
                  <a:pt x="224" y="358"/>
                </a:lnTo>
                <a:lnTo>
                  <a:pt x="234" y="362"/>
                </a:lnTo>
                <a:lnTo>
                  <a:pt x="230" y="361"/>
                </a:lnTo>
                <a:lnTo>
                  <a:pt x="237" y="363"/>
                </a:lnTo>
                <a:cubicBezTo>
                  <a:pt x="253" y="368"/>
                  <a:pt x="267" y="376"/>
                  <a:pt x="278" y="388"/>
                </a:cubicBezTo>
                <a:lnTo>
                  <a:pt x="281" y="391"/>
                </a:lnTo>
                <a:cubicBezTo>
                  <a:pt x="302" y="411"/>
                  <a:pt x="312" y="439"/>
                  <a:pt x="309" y="468"/>
                </a:cubicBezTo>
                <a:cubicBezTo>
                  <a:pt x="306" y="497"/>
                  <a:pt x="291" y="522"/>
                  <a:pt x="267" y="538"/>
                </a:cubicBezTo>
                <a:lnTo>
                  <a:pt x="264" y="540"/>
                </a:lnTo>
                <a:cubicBezTo>
                  <a:pt x="257" y="545"/>
                  <a:pt x="249" y="549"/>
                  <a:pt x="241" y="552"/>
                </a:cubicBezTo>
                <a:lnTo>
                  <a:pt x="242" y="551"/>
                </a:lnTo>
                <a:lnTo>
                  <a:pt x="235" y="554"/>
                </a:lnTo>
                <a:lnTo>
                  <a:pt x="277" y="519"/>
                </a:lnTo>
                <a:lnTo>
                  <a:pt x="275" y="522"/>
                </a:lnTo>
                <a:lnTo>
                  <a:pt x="278" y="419"/>
                </a:lnTo>
                <a:lnTo>
                  <a:pt x="281" y="424"/>
                </a:lnTo>
                <a:lnTo>
                  <a:pt x="266" y="406"/>
                </a:lnTo>
                <a:lnTo>
                  <a:pt x="273" y="413"/>
                </a:lnTo>
                <a:lnTo>
                  <a:pt x="279" y="419"/>
                </a:lnTo>
                <a:lnTo>
                  <a:pt x="242" y="395"/>
                </a:lnTo>
                <a:lnTo>
                  <a:pt x="245" y="396"/>
                </a:lnTo>
                <a:lnTo>
                  <a:pt x="126" y="525"/>
                </a:lnTo>
                <a:lnTo>
                  <a:pt x="124" y="521"/>
                </a:lnTo>
                <a:lnTo>
                  <a:pt x="123" y="516"/>
                </a:lnTo>
                <a:lnTo>
                  <a:pt x="113" y="498"/>
                </a:lnTo>
                <a:lnTo>
                  <a:pt x="110" y="492"/>
                </a:lnTo>
                <a:cubicBezTo>
                  <a:pt x="89" y="450"/>
                  <a:pt x="101" y="399"/>
                  <a:pt x="139" y="372"/>
                </a:cubicBezTo>
                <a:cubicBezTo>
                  <a:pt x="178" y="344"/>
                  <a:pt x="230" y="348"/>
                  <a:pt x="263" y="382"/>
                </a:cubicBezTo>
                <a:lnTo>
                  <a:pt x="266" y="385"/>
                </a:lnTo>
                <a:cubicBezTo>
                  <a:pt x="271" y="389"/>
                  <a:pt x="275" y="394"/>
                  <a:pt x="278" y="399"/>
                </a:cubicBezTo>
                <a:lnTo>
                  <a:pt x="287" y="412"/>
                </a:lnTo>
                <a:lnTo>
                  <a:pt x="296" y="429"/>
                </a:lnTo>
                <a:lnTo>
                  <a:pt x="299" y="435"/>
                </a:lnTo>
                <a:cubicBezTo>
                  <a:pt x="317" y="470"/>
                  <a:pt x="311" y="512"/>
                  <a:pt x="285" y="542"/>
                </a:cubicBezTo>
                <a:cubicBezTo>
                  <a:pt x="258" y="571"/>
                  <a:pt x="217" y="581"/>
                  <a:pt x="180" y="567"/>
                </a:cubicBezTo>
                <a:lnTo>
                  <a:pt x="172" y="564"/>
                </a:lnTo>
                <a:cubicBezTo>
                  <a:pt x="166" y="562"/>
                  <a:pt x="161" y="560"/>
                  <a:pt x="156" y="557"/>
                </a:cubicBezTo>
                <a:lnTo>
                  <a:pt x="146" y="551"/>
                </a:lnTo>
                <a:lnTo>
                  <a:pt x="263" y="536"/>
                </a:lnTo>
                <a:lnTo>
                  <a:pt x="260" y="539"/>
                </a:lnTo>
                <a:lnTo>
                  <a:pt x="284" y="441"/>
                </a:lnTo>
                <a:lnTo>
                  <a:pt x="286" y="447"/>
                </a:lnTo>
                <a:lnTo>
                  <a:pt x="234" y="390"/>
                </a:lnTo>
                <a:lnTo>
                  <a:pt x="248" y="397"/>
                </a:lnTo>
                <a:lnTo>
                  <a:pt x="265" y="406"/>
                </a:lnTo>
                <a:lnTo>
                  <a:pt x="268" y="408"/>
                </a:lnTo>
                <a:cubicBezTo>
                  <a:pt x="298" y="428"/>
                  <a:pt x="314" y="464"/>
                  <a:pt x="310" y="500"/>
                </a:cubicBezTo>
                <a:cubicBezTo>
                  <a:pt x="305" y="537"/>
                  <a:pt x="280" y="567"/>
                  <a:pt x="245" y="579"/>
                </a:cubicBezTo>
                <a:lnTo>
                  <a:pt x="242" y="580"/>
                </a:lnTo>
                <a:cubicBezTo>
                  <a:pt x="236" y="581"/>
                  <a:pt x="231" y="583"/>
                  <a:pt x="225" y="584"/>
                </a:cubicBezTo>
                <a:lnTo>
                  <a:pt x="218" y="585"/>
                </a:lnTo>
                <a:cubicBezTo>
                  <a:pt x="209" y="586"/>
                  <a:pt x="200" y="586"/>
                  <a:pt x="191" y="585"/>
                </a:cubicBezTo>
                <a:lnTo>
                  <a:pt x="184" y="584"/>
                </a:lnTo>
                <a:cubicBezTo>
                  <a:pt x="178" y="583"/>
                  <a:pt x="173" y="581"/>
                  <a:pt x="167" y="580"/>
                </a:cubicBezTo>
                <a:lnTo>
                  <a:pt x="164" y="579"/>
                </a:lnTo>
                <a:cubicBezTo>
                  <a:pt x="135" y="569"/>
                  <a:pt x="112" y="546"/>
                  <a:pt x="103" y="516"/>
                </a:cubicBezTo>
                <a:cubicBezTo>
                  <a:pt x="94" y="487"/>
                  <a:pt x="99" y="455"/>
                  <a:pt x="118" y="430"/>
                </a:cubicBezTo>
                <a:lnTo>
                  <a:pt x="121" y="426"/>
                </a:lnTo>
                <a:cubicBezTo>
                  <a:pt x="127" y="418"/>
                  <a:pt x="134" y="411"/>
                  <a:pt x="142" y="405"/>
                </a:cubicBezTo>
                <a:lnTo>
                  <a:pt x="149" y="400"/>
                </a:lnTo>
                <a:lnTo>
                  <a:pt x="137" y="411"/>
                </a:lnTo>
                <a:lnTo>
                  <a:pt x="143" y="405"/>
                </a:lnTo>
                <a:lnTo>
                  <a:pt x="147" y="401"/>
                </a:lnTo>
                <a:lnTo>
                  <a:pt x="161" y="548"/>
                </a:lnTo>
                <a:lnTo>
                  <a:pt x="158" y="546"/>
                </a:lnTo>
                <a:lnTo>
                  <a:pt x="211" y="562"/>
                </a:lnTo>
                <a:lnTo>
                  <a:pt x="205" y="562"/>
                </a:lnTo>
                <a:lnTo>
                  <a:pt x="219" y="562"/>
                </a:lnTo>
                <a:lnTo>
                  <a:pt x="212" y="563"/>
                </a:lnTo>
                <a:lnTo>
                  <a:pt x="229" y="559"/>
                </a:lnTo>
                <a:lnTo>
                  <a:pt x="226" y="560"/>
                </a:lnTo>
                <a:lnTo>
                  <a:pt x="238" y="383"/>
                </a:lnTo>
                <a:lnTo>
                  <a:pt x="240" y="384"/>
                </a:lnTo>
                <a:lnTo>
                  <a:pt x="228" y="378"/>
                </a:lnTo>
                <a:lnTo>
                  <a:pt x="230" y="379"/>
                </a:lnTo>
                <a:lnTo>
                  <a:pt x="237" y="381"/>
                </a:lnTo>
                <a:cubicBezTo>
                  <a:pt x="257" y="387"/>
                  <a:pt x="275" y="399"/>
                  <a:pt x="287" y="416"/>
                </a:cubicBezTo>
                <a:lnTo>
                  <a:pt x="290" y="420"/>
                </a:lnTo>
                <a:cubicBezTo>
                  <a:pt x="311" y="447"/>
                  <a:pt x="315" y="484"/>
                  <a:pt x="302" y="515"/>
                </a:cubicBezTo>
                <a:lnTo>
                  <a:pt x="299" y="522"/>
                </a:lnTo>
                <a:cubicBezTo>
                  <a:pt x="296" y="528"/>
                  <a:pt x="294" y="533"/>
                  <a:pt x="290" y="538"/>
                </a:cubicBezTo>
                <a:lnTo>
                  <a:pt x="281" y="551"/>
                </a:lnTo>
                <a:lnTo>
                  <a:pt x="281" y="551"/>
                </a:lnTo>
                <a:lnTo>
                  <a:pt x="278" y="556"/>
                </a:lnTo>
                <a:lnTo>
                  <a:pt x="195" y="410"/>
                </a:lnTo>
                <a:lnTo>
                  <a:pt x="198" y="410"/>
                </a:lnTo>
                <a:lnTo>
                  <a:pt x="156" y="421"/>
                </a:lnTo>
                <a:lnTo>
                  <a:pt x="151" y="424"/>
                </a:lnTo>
                <a:lnTo>
                  <a:pt x="157" y="420"/>
                </a:lnTo>
                <a:lnTo>
                  <a:pt x="143" y="432"/>
                </a:lnTo>
                <a:lnTo>
                  <a:pt x="146" y="429"/>
                </a:lnTo>
                <a:lnTo>
                  <a:pt x="174" y="584"/>
                </a:lnTo>
                <a:lnTo>
                  <a:pt x="162" y="578"/>
                </a:lnTo>
                <a:lnTo>
                  <a:pt x="152" y="573"/>
                </a:lnTo>
                <a:cubicBezTo>
                  <a:pt x="119" y="557"/>
                  <a:pt x="98" y="524"/>
                  <a:pt x="98" y="487"/>
                </a:cubicBezTo>
                <a:lnTo>
                  <a:pt x="98" y="475"/>
                </a:lnTo>
                <a:cubicBezTo>
                  <a:pt x="98" y="470"/>
                  <a:pt x="99" y="465"/>
                  <a:pt x="100" y="460"/>
                </a:cubicBezTo>
                <a:lnTo>
                  <a:pt x="101" y="454"/>
                </a:lnTo>
                <a:cubicBezTo>
                  <a:pt x="104" y="434"/>
                  <a:pt x="113" y="416"/>
                  <a:pt x="128" y="402"/>
                </a:cubicBezTo>
                <a:lnTo>
                  <a:pt x="129" y="401"/>
                </a:lnTo>
                <a:cubicBezTo>
                  <a:pt x="156" y="373"/>
                  <a:pt x="197" y="365"/>
                  <a:pt x="233" y="380"/>
                </a:cubicBezTo>
                <a:cubicBezTo>
                  <a:pt x="269" y="395"/>
                  <a:pt x="292" y="430"/>
                  <a:pt x="292" y="468"/>
                </a:cubicBezTo>
                <a:lnTo>
                  <a:pt x="292" y="483"/>
                </a:lnTo>
                <a:lnTo>
                  <a:pt x="291" y="492"/>
                </a:lnTo>
                <a:lnTo>
                  <a:pt x="290" y="490"/>
                </a:lnTo>
                <a:lnTo>
                  <a:pt x="290" y="496"/>
                </a:lnTo>
                <a:cubicBezTo>
                  <a:pt x="290" y="549"/>
                  <a:pt x="247" y="592"/>
                  <a:pt x="194" y="592"/>
                </a:cubicBezTo>
                <a:lnTo>
                  <a:pt x="193" y="592"/>
                </a:lnTo>
                <a:lnTo>
                  <a:pt x="233" y="409"/>
                </a:lnTo>
                <a:lnTo>
                  <a:pt x="247" y="416"/>
                </a:lnTo>
                <a:lnTo>
                  <a:pt x="264" y="425"/>
                </a:lnTo>
                <a:lnTo>
                  <a:pt x="267" y="427"/>
                </a:lnTo>
                <a:cubicBezTo>
                  <a:pt x="297" y="447"/>
                  <a:pt x="313" y="483"/>
                  <a:pt x="309" y="519"/>
                </a:cubicBezTo>
                <a:cubicBezTo>
                  <a:pt x="304" y="556"/>
                  <a:pt x="279" y="586"/>
                  <a:pt x="244" y="598"/>
                </a:cubicBezTo>
                <a:lnTo>
                  <a:pt x="241" y="599"/>
                </a:lnTo>
                <a:cubicBezTo>
                  <a:pt x="236" y="600"/>
                  <a:pt x="231" y="601"/>
                  <a:pt x="226" y="602"/>
                </a:cubicBezTo>
                <a:lnTo>
                  <a:pt x="220" y="603"/>
                </a:lnTo>
                <a:cubicBezTo>
                  <a:pt x="215" y="604"/>
                  <a:pt x="210" y="604"/>
                  <a:pt x="204" y="604"/>
                </a:cubicBezTo>
                <a:lnTo>
                  <a:pt x="198" y="604"/>
                </a:lnTo>
                <a:cubicBezTo>
                  <a:pt x="173" y="604"/>
                  <a:pt x="149" y="594"/>
                  <a:pt x="131" y="576"/>
                </a:cubicBezTo>
                <a:lnTo>
                  <a:pt x="129" y="574"/>
                </a:lnTo>
                <a:cubicBezTo>
                  <a:pt x="99" y="545"/>
                  <a:pt x="92" y="500"/>
                  <a:pt x="111" y="464"/>
                </a:cubicBezTo>
                <a:lnTo>
                  <a:pt x="114" y="458"/>
                </a:lnTo>
                <a:cubicBezTo>
                  <a:pt x="116" y="452"/>
                  <a:pt x="120" y="447"/>
                  <a:pt x="124" y="442"/>
                </a:cubicBezTo>
                <a:lnTo>
                  <a:pt x="127" y="438"/>
                </a:lnTo>
                <a:lnTo>
                  <a:pt x="130" y="433"/>
                </a:lnTo>
                <a:lnTo>
                  <a:pt x="133" y="428"/>
                </a:lnTo>
                <a:lnTo>
                  <a:pt x="215" y="573"/>
                </a:lnTo>
                <a:lnTo>
                  <a:pt x="211" y="573"/>
                </a:lnTo>
                <a:lnTo>
                  <a:pt x="238" y="570"/>
                </a:lnTo>
                <a:lnTo>
                  <a:pt x="231" y="572"/>
                </a:lnTo>
                <a:lnTo>
                  <a:pt x="247" y="565"/>
                </a:lnTo>
                <a:lnTo>
                  <a:pt x="239" y="569"/>
                </a:lnTo>
                <a:lnTo>
                  <a:pt x="264" y="551"/>
                </a:lnTo>
                <a:lnTo>
                  <a:pt x="260" y="555"/>
                </a:lnTo>
                <a:lnTo>
                  <a:pt x="275" y="438"/>
                </a:lnTo>
                <a:lnTo>
                  <a:pt x="278" y="443"/>
                </a:lnTo>
                <a:lnTo>
                  <a:pt x="253" y="416"/>
                </a:lnTo>
                <a:lnTo>
                  <a:pt x="266" y="426"/>
                </a:lnTo>
                <a:lnTo>
                  <a:pt x="273" y="432"/>
                </a:lnTo>
                <a:lnTo>
                  <a:pt x="253" y="419"/>
                </a:lnTo>
                <a:lnTo>
                  <a:pt x="257" y="421"/>
                </a:lnTo>
                <a:lnTo>
                  <a:pt x="147" y="574"/>
                </a:lnTo>
                <a:lnTo>
                  <a:pt x="149" y="576"/>
                </a:lnTo>
                <a:lnTo>
                  <a:pt x="141" y="570"/>
                </a:lnTo>
                <a:lnTo>
                  <a:pt x="129" y="558"/>
                </a:lnTo>
                <a:lnTo>
                  <a:pt x="126" y="555"/>
                </a:lnTo>
                <a:cubicBezTo>
                  <a:pt x="98" y="528"/>
                  <a:pt x="90" y="487"/>
                  <a:pt x="105" y="451"/>
                </a:cubicBezTo>
                <a:cubicBezTo>
                  <a:pt x="120" y="415"/>
                  <a:pt x="155" y="391"/>
                  <a:pt x="193" y="391"/>
                </a:cubicBezTo>
                <a:lnTo>
                  <a:pt x="196" y="391"/>
                </a:lnTo>
                <a:cubicBezTo>
                  <a:pt x="208" y="391"/>
                  <a:pt x="219" y="394"/>
                  <a:pt x="230" y="398"/>
                </a:cubicBezTo>
                <a:lnTo>
                  <a:pt x="242" y="402"/>
                </a:lnTo>
                <a:lnTo>
                  <a:pt x="249" y="405"/>
                </a:lnTo>
                <a:cubicBezTo>
                  <a:pt x="261" y="410"/>
                  <a:pt x="271" y="417"/>
                  <a:pt x="279" y="426"/>
                </a:cubicBezTo>
                <a:lnTo>
                  <a:pt x="282" y="429"/>
                </a:lnTo>
                <a:cubicBezTo>
                  <a:pt x="303" y="449"/>
                  <a:pt x="313" y="477"/>
                  <a:pt x="310" y="506"/>
                </a:cubicBezTo>
                <a:cubicBezTo>
                  <a:pt x="307" y="535"/>
                  <a:pt x="292" y="560"/>
                  <a:pt x="268" y="576"/>
                </a:cubicBezTo>
                <a:lnTo>
                  <a:pt x="265" y="578"/>
                </a:lnTo>
                <a:cubicBezTo>
                  <a:pt x="260" y="582"/>
                  <a:pt x="255" y="584"/>
                  <a:pt x="249" y="587"/>
                </a:cubicBezTo>
                <a:lnTo>
                  <a:pt x="242" y="590"/>
                </a:lnTo>
                <a:lnTo>
                  <a:pt x="235" y="593"/>
                </a:lnTo>
                <a:lnTo>
                  <a:pt x="251" y="584"/>
                </a:lnTo>
                <a:lnTo>
                  <a:pt x="248" y="586"/>
                </a:lnTo>
                <a:lnTo>
                  <a:pt x="248" y="427"/>
                </a:lnTo>
                <a:lnTo>
                  <a:pt x="251" y="429"/>
                </a:lnTo>
                <a:lnTo>
                  <a:pt x="235" y="420"/>
                </a:lnTo>
                <a:lnTo>
                  <a:pt x="231" y="419"/>
                </a:lnTo>
                <a:lnTo>
                  <a:pt x="238" y="421"/>
                </a:lnTo>
                <a:cubicBezTo>
                  <a:pt x="247" y="424"/>
                  <a:pt x="256" y="428"/>
                  <a:pt x="265" y="434"/>
                </a:cubicBezTo>
                <a:lnTo>
                  <a:pt x="268" y="436"/>
                </a:lnTo>
                <a:cubicBezTo>
                  <a:pt x="292" y="452"/>
                  <a:pt x="307" y="477"/>
                  <a:pt x="310" y="506"/>
                </a:cubicBezTo>
                <a:cubicBezTo>
                  <a:pt x="313" y="535"/>
                  <a:pt x="303" y="563"/>
                  <a:pt x="282" y="583"/>
                </a:cubicBezTo>
                <a:lnTo>
                  <a:pt x="279" y="586"/>
                </a:lnTo>
                <a:cubicBezTo>
                  <a:pt x="272" y="594"/>
                  <a:pt x="264" y="600"/>
                  <a:pt x="254" y="604"/>
                </a:cubicBezTo>
                <a:lnTo>
                  <a:pt x="243" y="610"/>
                </a:lnTo>
                <a:lnTo>
                  <a:pt x="229" y="616"/>
                </a:lnTo>
                <a:lnTo>
                  <a:pt x="226" y="617"/>
                </a:lnTo>
                <a:lnTo>
                  <a:pt x="165" y="434"/>
                </a:lnTo>
                <a:lnTo>
                  <a:pt x="161" y="436"/>
                </a:lnTo>
                <a:lnTo>
                  <a:pt x="158" y="438"/>
                </a:lnTo>
                <a:lnTo>
                  <a:pt x="159" y="438"/>
                </a:lnTo>
                <a:lnTo>
                  <a:pt x="162" y="436"/>
                </a:lnTo>
                <a:lnTo>
                  <a:pt x="215" y="611"/>
                </a:lnTo>
                <a:lnTo>
                  <a:pt x="212" y="611"/>
                </a:lnTo>
                <a:lnTo>
                  <a:pt x="205" y="611"/>
                </a:lnTo>
                <a:lnTo>
                  <a:pt x="219" y="611"/>
                </a:lnTo>
                <a:lnTo>
                  <a:pt x="212" y="612"/>
                </a:lnTo>
                <a:cubicBezTo>
                  <a:pt x="197" y="614"/>
                  <a:pt x="182" y="612"/>
                  <a:pt x="168" y="608"/>
                </a:cubicBezTo>
                <a:lnTo>
                  <a:pt x="165" y="607"/>
                </a:lnTo>
                <a:cubicBezTo>
                  <a:pt x="130" y="595"/>
                  <a:pt x="105" y="565"/>
                  <a:pt x="100" y="528"/>
                </a:cubicBezTo>
                <a:cubicBezTo>
                  <a:pt x="95" y="492"/>
                  <a:pt x="112" y="456"/>
                  <a:pt x="142" y="436"/>
                </a:cubicBezTo>
                <a:lnTo>
                  <a:pt x="145" y="434"/>
                </a:lnTo>
                <a:lnTo>
                  <a:pt x="151" y="430"/>
                </a:lnTo>
                <a:cubicBezTo>
                  <a:pt x="159" y="424"/>
                  <a:pt x="168" y="420"/>
                  <a:pt x="177" y="418"/>
                </a:cubicBezTo>
                <a:lnTo>
                  <a:pt x="187" y="415"/>
                </a:lnTo>
                <a:cubicBezTo>
                  <a:pt x="223" y="404"/>
                  <a:pt x="262" y="415"/>
                  <a:pt x="287" y="443"/>
                </a:cubicBezTo>
                <a:cubicBezTo>
                  <a:pt x="311" y="471"/>
                  <a:pt x="317" y="511"/>
                  <a:pt x="302" y="545"/>
                </a:cubicBezTo>
                <a:lnTo>
                  <a:pt x="300" y="551"/>
                </a:lnTo>
                <a:lnTo>
                  <a:pt x="296" y="561"/>
                </a:lnTo>
                <a:lnTo>
                  <a:pt x="249" y="440"/>
                </a:lnTo>
                <a:lnTo>
                  <a:pt x="253" y="442"/>
                </a:lnTo>
                <a:lnTo>
                  <a:pt x="224" y="432"/>
                </a:lnTo>
                <a:lnTo>
                  <a:pt x="231" y="433"/>
                </a:lnTo>
                <a:lnTo>
                  <a:pt x="204" y="433"/>
                </a:lnTo>
                <a:lnTo>
                  <a:pt x="211" y="432"/>
                </a:lnTo>
                <a:lnTo>
                  <a:pt x="157" y="460"/>
                </a:lnTo>
                <a:lnTo>
                  <a:pt x="159" y="458"/>
                </a:lnTo>
                <a:lnTo>
                  <a:pt x="143" y="573"/>
                </a:lnTo>
                <a:lnTo>
                  <a:pt x="139" y="566"/>
                </a:lnTo>
                <a:lnTo>
                  <a:pt x="151" y="582"/>
                </a:lnTo>
                <a:lnTo>
                  <a:pt x="143" y="573"/>
                </a:lnTo>
                <a:lnTo>
                  <a:pt x="139" y="568"/>
                </a:lnTo>
                <a:lnTo>
                  <a:pt x="135" y="564"/>
                </a:lnTo>
                <a:lnTo>
                  <a:pt x="270" y="429"/>
                </a:lnTo>
                <a:lnTo>
                  <a:pt x="278" y="437"/>
                </a:lnTo>
                <a:lnTo>
                  <a:pt x="286" y="446"/>
                </a:lnTo>
                <a:lnTo>
                  <a:pt x="294" y="455"/>
                </a:lnTo>
                <a:cubicBezTo>
                  <a:pt x="299" y="460"/>
                  <a:pt x="303" y="465"/>
                  <a:pt x="306" y="471"/>
                </a:cubicBezTo>
                <a:lnTo>
                  <a:pt x="310" y="478"/>
                </a:lnTo>
                <a:cubicBezTo>
                  <a:pt x="335" y="522"/>
                  <a:pt x="322" y="577"/>
                  <a:pt x="280" y="605"/>
                </a:cubicBezTo>
                <a:lnTo>
                  <a:pt x="277" y="607"/>
                </a:lnTo>
                <a:cubicBezTo>
                  <a:pt x="261" y="618"/>
                  <a:pt x="242" y="623"/>
                  <a:pt x="223" y="623"/>
                </a:cubicBezTo>
                <a:lnTo>
                  <a:pt x="205" y="623"/>
                </a:lnTo>
                <a:lnTo>
                  <a:pt x="197" y="622"/>
                </a:lnTo>
                <a:cubicBezTo>
                  <a:pt x="190" y="621"/>
                  <a:pt x="184" y="620"/>
                  <a:pt x="178" y="618"/>
                </a:cubicBezTo>
                <a:lnTo>
                  <a:pt x="175" y="617"/>
                </a:lnTo>
                <a:cubicBezTo>
                  <a:pt x="140" y="605"/>
                  <a:pt x="115" y="575"/>
                  <a:pt x="110" y="538"/>
                </a:cubicBezTo>
                <a:cubicBezTo>
                  <a:pt x="105" y="502"/>
                  <a:pt x="122" y="466"/>
                  <a:pt x="152" y="446"/>
                </a:cubicBezTo>
                <a:lnTo>
                  <a:pt x="155" y="444"/>
                </a:lnTo>
                <a:cubicBezTo>
                  <a:pt x="161" y="440"/>
                  <a:pt x="168" y="436"/>
                  <a:pt x="175" y="434"/>
                </a:cubicBezTo>
                <a:lnTo>
                  <a:pt x="179" y="432"/>
                </a:lnTo>
                <a:lnTo>
                  <a:pt x="186" y="429"/>
                </a:lnTo>
                <a:lnTo>
                  <a:pt x="170" y="438"/>
                </a:lnTo>
                <a:lnTo>
                  <a:pt x="173" y="436"/>
                </a:lnTo>
                <a:lnTo>
                  <a:pt x="196" y="607"/>
                </a:lnTo>
                <a:lnTo>
                  <a:pt x="193" y="606"/>
                </a:lnTo>
                <a:lnTo>
                  <a:pt x="223" y="610"/>
                </a:lnTo>
                <a:lnTo>
                  <a:pt x="224" y="610"/>
                </a:lnTo>
                <a:lnTo>
                  <a:pt x="212" y="611"/>
                </a:lnTo>
                <a:lnTo>
                  <a:pt x="294" y="551"/>
                </a:lnTo>
                <a:lnTo>
                  <a:pt x="292" y="556"/>
                </a:lnTo>
                <a:lnTo>
                  <a:pt x="285" y="471"/>
                </a:lnTo>
                <a:lnTo>
                  <a:pt x="288" y="476"/>
                </a:lnTo>
                <a:lnTo>
                  <a:pt x="251" y="441"/>
                </a:lnTo>
                <a:lnTo>
                  <a:pt x="250" y="442"/>
                </a:lnTo>
                <a:lnTo>
                  <a:pt x="258" y="445"/>
                </a:lnTo>
                <a:cubicBezTo>
                  <a:pt x="306" y="462"/>
                  <a:pt x="331" y="514"/>
                  <a:pt x="316" y="563"/>
                </a:cubicBezTo>
                <a:cubicBezTo>
                  <a:pt x="301" y="612"/>
                  <a:pt x="251" y="640"/>
                  <a:pt x="201" y="628"/>
                </a:cubicBezTo>
                <a:lnTo>
                  <a:pt x="197" y="627"/>
                </a:lnTo>
                <a:cubicBezTo>
                  <a:pt x="192" y="625"/>
                  <a:pt x="187" y="624"/>
                  <a:pt x="183" y="622"/>
                </a:cubicBezTo>
                <a:lnTo>
                  <a:pt x="180" y="620"/>
                </a:lnTo>
                <a:lnTo>
                  <a:pt x="172" y="617"/>
                </a:lnTo>
                <a:cubicBezTo>
                  <a:pt x="165" y="615"/>
                  <a:pt x="158" y="611"/>
                  <a:pt x="152" y="607"/>
                </a:cubicBezTo>
                <a:lnTo>
                  <a:pt x="149" y="605"/>
                </a:lnTo>
                <a:cubicBezTo>
                  <a:pt x="118" y="584"/>
                  <a:pt x="101" y="547"/>
                  <a:pt x="108" y="509"/>
                </a:cubicBezTo>
                <a:cubicBezTo>
                  <a:pt x="114" y="472"/>
                  <a:pt x="142" y="442"/>
                  <a:pt x="179" y="432"/>
                </a:cubicBezTo>
                <a:lnTo>
                  <a:pt x="183" y="431"/>
                </a:lnTo>
                <a:cubicBezTo>
                  <a:pt x="191" y="429"/>
                  <a:pt x="199" y="428"/>
                  <a:pt x="206" y="428"/>
                </a:cubicBezTo>
                <a:lnTo>
                  <a:pt x="214" y="428"/>
                </a:lnTo>
                <a:lnTo>
                  <a:pt x="221" y="428"/>
                </a:lnTo>
                <a:cubicBezTo>
                  <a:pt x="229" y="428"/>
                  <a:pt x="237" y="429"/>
                  <a:pt x="245" y="431"/>
                </a:cubicBezTo>
                <a:lnTo>
                  <a:pt x="249" y="432"/>
                </a:lnTo>
                <a:cubicBezTo>
                  <a:pt x="286" y="442"/>
                  <a:pt x="314" y="472"/>
                  <a:pt x="320" y="509"/>
                </a:cubicBezTo>
                <a:cubicBezTo>
                  <a:pt x="327" y="547"/>
                  <a:pt x="310" y="584"/>
                  <a:pt x="279" y="605"/>
                </a:cubicBezTo>
                <a:lnTo>
                  <a:pt x="276" y="607"/>
                </a:lnTo>
                <a:cubicBezTo>
                  <a:pt x="271" y="611"/>
                  <a:pt x="266" y="613"/>
                  <a:pt x="260" y="616"/>
                </a:cubicBezTo>
                <a:lnTo>
                  <a:pt x="244" y="622"/>
                </a:lnTo>
                <a:lnTo>
                  <a:pt x="231" y="626"/>
                </a:lnTo>
                <a:lnTo>
                  <a:pt x="202" y="438"/>
                </a:lnTo>
                <a:lnTo>
                  <a:pt x="215" y="438"/>
                </a:lnTo>
                <a:lnTo>
                  <a:pt x="222" y="438"/>
                </a:lnTo>
                <a:lnTo>
                  <a:pt x="225" y="438"/>
                </a:lnTo>
                <a:cubicBezTo>
                  <a:pt x="270" y="438"/>
                  <a:pt x="309" y="469"/>
                  <a:pt x="319" y="512"/>
                </a:cubicBezTo>
                <a:cubicBezTo>
                  <a:pt x="329" y="556"/>
                  <a:pt x="308" y="600"/>
                  <a:pt x="268" y="620"/>
                </a:cubicBezTo>
                <a:lnTo>
                  <a:pt x="255" y="626"/>
                </a:lnTo>
                <a:lnTo>
                  <a:pt x="247" y="629"/>
                </a:lnTo>
                <a:lnTo>
                  <a:pt x="239" y="632"/>
                </a:lnTo>
                <a:lnTo>
                  <a:pt x="259" y="622"/>
                </a:lnTo>
                <a:lnTo>
                  <a:pt x="256" y="624"/>
                </a:lnTo>
                <a:lnTo>
                  <a:pt x="233" y="453"/>
                </a:lnTo>
                <a:lnTo>
                  <a:pt x="236" y="454"/>
                </a:lnTo>
                <a:lnTo>
                  <a:pt x="205" y="449"/>
                </a:lnTo>
                <a:lnTo>
                  <a:pt x="213" y="449"/>
                </a:lnTo>
                <a:lnTo>
                  <a:pt x="221" y="449"/>
                </a:lnTo>
                <a:lnTo>
                  <a:pt x="191" y="454"/>
                </a:lnTo>
                <a:lnTo>
                  <a:pt x="194" y="453"/>
                </a:lnTo>
                <a:lnTo>
                  <a:pt x="171" y="624"/>
                </a:lnTo>
                <a:lnTo>
                  <a:pt x="174" y="626"/>
                </a:lnTo>
                <a:lnTo>
                  <a:pt x="167" y="622"/>
                </a:lnTo>
                <a:lnTo>
                  <a:pt x="186" y="630"/>
                </a:lnTo>
                <a:lnTo>
                  <a:pt x="173" y="626"/>
                </a:lnTo>
                <a:lnTo>
                  <a:pt x="287" y="577"/>
                </a:lnTo>
                <a:lnTo>
                  <a:pt x="285" y="581"/>
                </a:lnTo>
                <a:lnTo>
                  <a:pt x="294" y="523"/>
                </a:lnTo>
                <a:lnTo>
                  <a:pt x="295" y="529"/>
                </a:lnTo>
                <a:cubicBezTo>
                  <a:pt x="299" y="551"/>
                  <a:pt x="295" y="574"/>
                  <a:pt x="283" y="594"/>
                </a:cubicBezTo>
                <a:lnTo>
                  <a:pt x="280" y="599"/>
                </a:lnTo>
                <a:lnTo>
                  <a:pt x="293" y="549"/>
                </a:lnTo>
                <a:lnTo>
                  <a:pt x="293" y="553"/>
                </a:lnTo>
                <a:lnTo>
                  <a:pt x="253" y="475"/>
                </a:lnTo>
                <a:lnTo>
                  <a:pt x="263" y="482"/>
                </a:lnTo>
                <a:lnTo>
                  <a:pt x="250" y="475"/>
                </a:lnTo>
                <a:lnTo>
                  <a:pt x="256" y="478"/>
                </a:lnTo>
                <a:lnTo>
                  <a:pt x="213" y="467"/>
                </a:lnTo>
                <a:lnTo>
                  <a:pt x="215" y="467"/>
                </a:lnTo>
                <a:lnTo>
                  <a:pt x="136" y="617"/>
                </a:lnTo>
                <a:lnTo>
                  <a:pt x="136" y="616"/>
                </a:lnTo>
                <a:lnTo>
                  <a:pt x="133" y="612"/>
                </a:lnTo>
                <a:lnTo>
                  <a:pt x="125" y="603"/>
                </a:lnTo>
                <a:cubicBezTo>
                  <a:pt x="121" y="599"/>
                  <a:pt x="117" y="594"/>
                  <a:pt x="114" y="589"/>
                </a:cubicBezTo>
                <a:lnTo>
                  <a:pt x="111" y="584"/>
                </a:lnTo>
                <a:cubicBezTo>
                  <a:pt x="88" y="545"/>
                  <a:pt x="95" y="496"/>
                  <a:pt x="127" y="465"/>
                </a:cubicBezTo>
                <a:cubicBezTo>
                  <a:pt x="160" y="434"/>
                  <a:pt x="209" y="430"/>
                  <a:pt x="247" y="455"/>
                </a:cubicBezTo>
                <a:lnTo>
                  <a:pt x="260" y="464"/>
                </a:lnTo>
                <a:lnTo>
                  <a:pt x="267" y="471"/>
                </a:lnTo>
                <a:lnTo>
                  <a:pt x="279" y="482"/>
                </a:lnTo>
                <a:lnTo>
                  <a:pt x="283" y="486"/>
                </a:lnTo>
                <a:cubicBezTo>
                  <a:pt x="311" y="513"/>
                  <a:pt x="319" y="554"/>
                  <a:pt x="304" y="590"/>
                </a:cubicBezTo>
                <a:cubicBezTo>
                  <a:pt x="289" y="626"/>
                  <a:pt x="254" y="649"/>
                  <a:pt x="215" y="649"/>
                </a:cubicBezTo>
                <a:lnTo>
                  <a:pt x="213" y="649"/>
                </a:lnTo>
                <a:cubicBezTo>
                  <a:pt x="203" y="649"/>
                  <a:pt x="193" y="648"/>
                  <a:pt x="183" y="645"/>
                </a:cubicBezTo>
                <a:lnTo>
                  <a:pt x="177" y="643"/>
                </a:lnTo>
                <a:cubicBezTo>
                  <a:pt x="170" y="640"/>
                  <a:pt x="163" y="637"/>
                  <a:pt x="156" y="632"/>
                </a:cubicBezTo>
                <a:lnTo>
                  <a:pt x="145" y="625"/>
                </a:lnTo>
                <a:cubicBezTo>
                  <a:pt x="122" y="611"/>
                  <a:pt x="107" y="588"/>
                  <a:pt x="102" y="562"/>
                </a:cubicBezTo>
                <a:lnTo>
                  <a:pt x="100" y="551"/>
                </a:lnTo>
                <a:cubicBezTo>
                  <a:pt x="97" y="534"/>
                  <a:pt x="98" y="516"/>
                  <a:pt x="105" y="500"/>
                </a:cubicBezTo>
                <a:lnTo>
                  <a:pt x="108" y="492"/>
                </a:lnTo>
                <a:cubicBezTo>
                  <a:pt x="118" y="463"/>
                  <a:pt x="142" y="441"/>
                  <a:pt x="172" y="433"/>
                </a:cubicBezTo>
                <a:cubicBezTo>
                  <a:pt x="202" y="425"/>
                  <a:pt x="233" y="431"/>
                  <a:pt x="257" y="451"/>
                </a:cubicBezTo>
                <a:lnTo>
                  <a:pt x="267" y="459"/>
                </a:lnTo>
                <a:cubicBezTo>
                  <a:pt x="276" y="465"/>
                  <a:pt x="283" y="473"/>
                  <a:pt x="288" y="482"/>
                </a:cubicBezTo>
                <a:lnTo>
                  <a:pt x="295" y="493"/>
                </a:lnTo>
                <a:cubicBezTo>
                  <a:pt x="311" y="518"/>
                  <a:pt x="315" y="549"/>
                  <a:pt x="305" y="577"/>
                </a:cubicBezTo>
                <a:cubicBezTo>
                  <a:pt x="295" y="604"/>
                  <a:pt x="273" y="626"/>
                  <a:pt x="245" y="636"/>
                </a:cubicBezTo>
                <a:lnTo>
                  <a:pt x="242" y="637"/>
                </a:lnTo>
                <a:cubicBezTo>
                  <a:pt x="228" y="641"/>
                  <a:pt x="213" y="643"/>
                  <a:pt x="198" y="641"/>
                </a:cubicBezTo>
                <a:lnTo>
                  <a:pt x="189" y="639"/>
                </a:lnTo>
                <a:lnTo>
                  <a:pt x="183" y="638"/>
                </a:lnTo>
                <a:lnTo>
                  <a:pt x="241" y="629"/>
                </a:lnTo>
                <a:lnTo>
                  <a:pt x="239" y="630"/>
                </a:lnTo>
                <a:lnTo>
                  <a:pt x="264" y="477"/>
                </a:lnTo>
                <a:lnTo>
                  <a:pt x="268" y="481"/>
                </a:lnTo>
                <a:lnTo>
                  <a:pt x="256" y="470"/>
                </a:lnTo>
                <a:lnTo>
                  <a:pt x="263" y="475"/>
                </a:lnTo>
                <a:lnTo>
                  <a:pt x="270" y="480"/>
                </a:lnTo>
                <a:cubicBezTo>
                  <a:pt x="281" y="488"/>
                  <a:pt x="290" y="498"/>
                  <a:pt x="297" y="509"/>
                </a:cubicBezTo>
                <a:lnTo>
                  <a:pt x="300" y="514"/>
                </a:lnTo>
                <a:cubicBezTo>
                  <a:pt x="322" y="552"/>
                  <a:pt x="316" y="600"/>
                  <a:pt x="285" y="631"/>
                </a:cubicBezTo>
                <a:lnTo>
                  <a:pt x="282" y="634"/>
                </a:lnTo>
                <a:cubicBezTo>
                  <a:pt x="275" y="642"/>
                  <a:pt x="267" y="648"/>
                  <a:pt x="257" y="652"/>
                </a:cubicBezTo>
                <a:lnTo>
                  <a:pt x="251" y="655"/>
                </a:lnTo>
                <a:cubicBezTo>
                  <a:pt x="245" y="658"/>
                  <a:pt x="239" y="661"/>
                  <a:pt x="232" y="663"/>
                </a:cubicBezTo>
                <a:lnTo>
                  <a:pt x="220" y="666"/>
                </a:lnTo>
                <a:cubicBezTo>
                  <a:pt x="212" y="668"/>
                  <a:pt x="204" y="668"/>
                  <a:pt x="196" y="668"/>
                </a:cubicBezTo>
                <a:lnTo>
                  <a:pt x="195" y="668"/>
                </a:lnTo>
                <a:cubicBezTo>
                  <a:pt x="154" y="668"/>
                  <a:pt x="118" y="642"/>
                  <a:pt x="105" y="603"/>
                </a:cubicBezTo>
                <a:cubicBezTo>
                  <a:pt x="91" y="564"/>
                  <a:pt x="104" y="521"/>
                  <a:pt x="137" y="496"/>
                </a:cubicBezTo>
                <a:lnTo>
                  <a:pt x="141" y="495"/>
                </a:lnTo>
                <a:lnTo>
                  <a:pt x="147" y="489"/>
                </a:lnTo>
                <a:lnTo>
                  <a:pt x="150" y="486"/>
                </a:lnTo>
                <a:lnTo>
                  <a:pt x="217" y="649"/>
                </a:lnTo>
                <a:lnTo>
                  <a:pt x="214" y="649"/>
                </a:lnTo>
                <a:lnTo>
                  <a:pt x="252" y="642"/>
                </a:lnTo>
                <a:lnTo>
                  <a:pt x="256" y="639"/>
                </a:lnTo>
                <a:lnTo>
                  <a:pt x="244" y="646"/>
                </a:lnTo>
                <a:lnTo>
                  <a:pt x="291" y="573"/>
                </a:lnTo>
                <a:lnTo>
                  <a:pt x="290" y="583"/>
                </a:lnTo>
                <a:lnTo>
                  <a:pt x="288" y="553"/>
                </a:lnTo>
                <a:lnTo>
                  <a:pt x="290" y="562"/>
                </a:lnTo>
                <a:cubicBezTo>
                  <a:pt x="296" y="590"/>
                  <a:pt x="290" y="620"/>
                  <a:pt x="271" y="643"/>
                </a:cubicBezTo>
                <a:cubicBezTo>
                  <a:pt x="253" y="665"/>
                  <a:pt x="226" y="678"/>
                  <a:pt x="196" y="678"/>
                </a:cubicBezTo>
                <a:lnTo>
                  <a:pt x="195" y="678"/>
                </a:lnTo>
                <a:cubicBezTo>
                  <a:pt x="150" y="678"/>
                  <a:pt x="110" y="646"/>
                  <a:pt x="101" y="601"/>
                </a:cubicBezTo>
                <a:lnTo>
                  <a:pt x="100" y="596"/>
                </a:lnTo>
                <a:cubicBezTo>
                  <a:pt x="97" y="578"/>
                  <a:pt x="98" y="559"/>
                  <a:pt x="105" y="542"/>
                </a:cubicBezTo>
                <a:lnTo>
                  <a:pt x="107" y="537"/>
                </a:lnTo>
                <a:cubicBezTo>
                  <a:pt x="121" y="503"/>
                  <a:pt x="152" y="480"/>
                  <a:pt x="188" y="477"/>
                </a:cubicBezTo>
                <a:lnTo>
                  <a:pt x="199" y="476"/>
                </a:lnTo>
                <a:cubicBezTo>
                  <a:pt x="206" y="475"/>
                  <a:pt x="213" y="475"/>
                  <a:pt x="219" y="476"/>
                </a:cubicBezTo>
                <a:lnTo>
                  <a:pt x="227" y="477"/>
                </a:lnTo>
                <a:cubicBezTo>
                  <a:pt x="261" y="481"/>
                  <a:pt x="290" y="503"/>
                  <a:pt x="304" y="535"/>
                </a:cubicBezTo>
                <a:cubicBezTo>
                  <a:pt x="317" y="566"/>
                  <a:pt x="313" y="603"/>
                  <a:pt x="292" y="630"/>
                </a:cubicBezTo>
                <a:lnTo>
                  <a:pt x="289" y="634"/>
                </a:lnTo>
                <a:cubicBezTo>
                  <a:pt x="287" y="638"/>
                  <a:pt x="284" y="641"/>
                  <a:pt x="280" y="644"/>
                </a:cubicBezTo>
                <a:lnTo>
                  <a:pt x="273" y="651"/>
                </a:lnTo>
                <a:cubicBezTo>
                  <a:pt x="270" y="655"/>
                  <a:pt x="266" y="659"/>
                  <a:pt x="261" y="662"/>
                </a:cubicBezTo>
                <a:lnTo>
                  <a:pt x="254" y="667"/>
                </a:lnTo>
                <a:lnTo>
                  <a:pt x="266" y="656"/>
                </a:lnTo>
                <a:lnTo>
                  <a:pt x="263" y="659"/>
                </a:lnTo>
                <a:lnTo>
                  <a:pt x="128" y="524"/>
                </a:lnTo>
                <a:lnTo>
                  <a:pt x="131" y="521"/>
                </a:lnTo>
                <a:cubicBezTo>
                  <a:pt x="134" y="517"/>
                  <a:pt x="138" y="513"/>
                  <a:pt x="143" y="510"/>
                </a:cubicBezTo>
                <a:lnTo>
                  <a:pt x="150" y="505"/>
                </a:lnTo>
                <a:lnTo>
                  <a:pt x="138" y="516"/>
                </a:lnTo>
                <a:lnTo>
                  <a:pt x="145" y="509"/>
                </a:lnTo>
                <a:lnTo>
                  <a:pt x="136" y="519"/>
                </a:lnTo>
                <a:lnTo>
                  <a:pt x="139" y="515"/>
                </a:lnTo>
                <a:lnTo>
                  <a:pt x="162" y="652"/>
                </a:lnTo>
                <a:lnTo>
                  <a:pt x="159" y="650"/>
                </a:lnTo>
                <a:lnTo>
                  <a:pt x="212" y="666"/>
                </a:lnTo>
                <a:lnTo>
                  <a:pt x="206" y="666"/>
                </a:lnTo>
                <a:lnTo>
                  <a:pt x="200" y="666"/>
                </a:lnTo>
                <a:lnTo>
                  <a:pt x="254" y="650"/>
                </a:lnTo>
                <a:lnTo>
                  <a:pt x="251" y="652"/>
                </a:lnTo>
                <a:lnTo>
                  <a:pt x="274" y="515"/>
                </a:lnTo>
                <a:lnTo>
                  <a:pt x="277" y="519"/>
                </a:lnTo>
                <a:lnTo>
                  <a:pt x="262" y="503"/>
                </a:lnTo>
                <a:lnTo>
                  <a:pt x="269" y="509"/>
                </a:lnTo>
                <a:lnTo>
                  <a:pt x="276" y="515"/>
                </a:lnTo>
                <a:cubicBezTo>
                  <a:pt x="286" y="523"/>
                  <a:pt x="294" y="533"/>
                  <a:pt x="299" y="545"/>
                </a:cubicBezTo>
                <a:lnTo>
                  <a:pt x="301" y="549"/>
                </a:lnTo>
                <a:cubicBezTo>
                  <a:pt x="321" y="588"/>
                  <a:pt x="312" y="635"/>
                  <a:pt x="279" y="664"/>
                </a:cubicBezTo>
                <a:lnTo>
                  <a:pt x="271" y="671"/>
                </a:lnTo>
                <a:cubicBezTo>
                  <a:pt x="260" y="680"/>
                  <a:pt x="247" y="687"/>
                  <a:pt x="233" y="691"/>
                </a:cubicBezTo>
                <a:lnTo>
                  <a:pt x="222" y="694"/>
                </a:lnTo>
                <a:cubicBezTo>
                  <a:pt x="173" y="707"/>
                  <a:pt x="122" y="680"/>
                  <a:pt x="105" y="632"/>
                </a:cubicBezTo>
                <a:lnTo>
                  <a:pt x="102" y="623"/>
                </a:lnTo>
                <a:cubicBezTo>
                  <a:pt x="97" y="607"/>
                  <a:pt x="96" y="590"/>
                  <a:pt x="99" y="574"/>
                </a:cubicBezTo>
                <a:lnTo>
                  <a:pt x="101" y="564"/>
                </a:lnTo>
                <a:cubicBezTo>
                  <a:pt x="110" y="522"/>
                  <a:pt x="145" y="490"/>
                  <a:pt x="187" y="487"/>
                </a:cubicBezTo>
                <a:lnTo>
                  <a:pt x="199" y="486"/>
                </a:lnTo>
                <a:cubicBezTo>
                  <a:pt x="207" y="485"/>
                  <a:pt x="215" y="485"/>
                  <a:pt x="223" y="487"/>
                </a:cubicBezTo>
                <a:lnTo>
                  <a:pt x="229" y="488"/>
                </a:lnTo>
                <a:lnTo>
                  <a:pt x="213" y="486"/>
                </a:lnTo>
                <a:lnTo>
                  <a:pt x="216" y="486"/>
                </a:lnTo>
                <a:lnTo>
                  <a:pt x="216" y="678"/>
                </a:lnTo>
                <a:lnTo>
                  <a:pt x="212" y="678"/>
                </a:lnTo>
                <a:lnTo>
                  <a:pt x="205" y="678"/>
                </a:lnTo>
                <a:lnTo>
                  <a:pt x="197" y="678"/>
                </a:lnTo>
                <a:lnTo>
                  <a:pt x="193" y="678"/>
                </a:lnTo>
                <a:lnTo>
                  <a:pt x="193" y="486"/>
                </a:lnTo>
                <a:lnTo>
                  <a:pt x="197" y="486"/>
                </a:lnTo>
                <a:lnTo>
                  <a:pt x="205" y="486"/>
                </a:lnTo>
                <a:lnTo>
                  <a:pt x="212" y="486"/>
                </a:lnTo>
                <a:lnTo>
                  <a:pt x="216" y="486"/>
                </a:lnTo>
                <a:lnTo>
                  <a:pt x="216" y="678"/>
                </a:lnTo>
                <a:lnTo>
                  <a:pt x="212" y="678"/>
                </a:lnTo>
                <a:cubicBezTo>
                  <a:pt x="208" y="678"/>
                  <a:pt x="203" y="678"/>
                  <a:pt x="199" y="678"/>
                </a:cubicBezTo>
                <a:lnTo>
                  <a:pt x="192" y="677"/>
                </a:lnTo>
                <a:lnTo>
                  <a:pt x="205" y="677"/>
                </a:lnTo>
                <a:lnTo>
                  <a:pt x="197" y="677"/>
                </a:lnTo>
                <a:lnTo>
                  <a:pt x="221" y="675"/>
                </a:lnTo>
                <a:lnTo>
                  <a:pt x="217" y="676"/>
                </a:lnTo>
                <a:lnTo>
                  <a:pt x="261" y="515"/>
                </a:lnTo>
                <a:lnTo>
                  <a:pt x="260" y="514"/>
                </a:lnTo>
                <a:lnTo>
                  <a:pt x="267" y="520"/>
                </a:lnTo>
                <a:lnTo>
                  <a:pt x="255" y="511"/>
                </a:lnTo>
                <a:lnTo>
                  <a:pt x="263" y="516"/>
                </a:lnTo>
                <a:cubicBezTo>
                  <a:pt x="273" y="522"/>
                  <a:pt x="282" y="530"/>
                  <a:pt x="289" y="540"/>
                </a:cubicBezTo>
                <a:lnTo>
                  <a:pt x="292" y="544"/>
                </a:lnTo>
                <a:cubicBezTo>
                  <a:pt x="312" y="570"/>
                  <a:pt x="317" y="603"/>
                  <a:pt x="306" y="634"/>
                </a:cubicBezTo>
                <a:cubicBezTo>
                  <a:pt x="295" y="664"/>
                  <a:pt x="270" y="687"/>
                  <a:pt x="239" y="695"/>
                </a:cubicBezTo>
                <a:lnTo>
                  <a:pt x="222" y="698"/>
                </a:lnTo>
                <a:lnTo>
                  <a:pt x="213" y="699"/>
                </a:lnTo>
                <a:cubicBezTo>
                  <a:pt x="206" y="700"/>
                  <a:pt x="198" y="700"/>
                  <a:pt x="191" y="699"/>
                </a:cubicBezTo>
                <a:lnTo>
                  <a:pt x="171" y="696"/>
                </a:lnTo>
                <a:lnTo>
                  <a:pt x="167" y="695"/>
                </a:lnTo>
                <a:cubicBezTo>
                  <a:pt x="128" y="685"/>
                  <a:pt x="99" y="652"/>
                  <a:pt x="95" y="612"/>
                </a:cubicBezTo>
                <a:cubicBezTo>
                  <a:pt x="91" y="572"/>
                  <a:pt x="112" y="534"/>
                  <a:pt x="148" y="516"/>
                </a:cubicBezTo>
                <a:lnTo>
                  <a:pt x="152" y="514"/>
                </a:lnTo>
                <a:lnTo>
                  <a:pt x="169" y="506"/>
                </a:lnTo>
                <a:lnTo>
                  <a:pt x="187" y="499"/>
                </a:lnTo>
                <a:lnTo>
                  <a:pt x="191" y="498"/>
                </a:lnTo>
                <a:lnTo>
                  <a:pt x="238" y="685"/>
                </a:lnTo>
                <a:lnTo>
                  <a:pt x="244" y="682"/>
                </a:lnTo>
                <a:lnTo>
                  <a:pt x="233" y="687"/>
                </a:lnTo>
                <a:lnTo>
                  <a:pt x="224" y="690"/>
                </a:lnTo>
                <a:lnTo>
                  <a:pt x="251" y="675"/>
                </a:lnTo>
                <a:lnTo>
                  <a:pt x="247" y="678"/>
                </a:lnTo>
                <a:lnTo>
                  <a:pt x="247" y="525"/>
                </a:lnTo>
                <a:lnTo>
                  <a:pt x="251" y="528"/>
                </a:lnTo>
                <a:lnTo>
                  <a:pt x="217" y="511"/>
                </a:lnTo>
                <a:lnTo>
                  <a:pt x="232" y="515"/>
                </a:lnTo>
                <a:lnTo>
                  <a:pt x="241" y="518"/>
                </a:lnTo>
                <a:lnTo>
                  <a:pt x="244" y="519"/>
                </a:lnTo>
                <a:cubicBezTo>
                  <a:pt x="284" y="533"/>
                  <a:pt x="311" y="572"/>
                  <a:pt x="309" y="614"/>
                </a:cubicBezTo>
                <a:cubicBezTo>
                  <a:pt x="308" y="657"/>
                  <a:pt x="278" y="693"/>
                  <a:pt x="237" y="704"/>
                </a:cubicBezTo>
                <a:lnTo>
                  <a:pt x="221" y="707"/>
                </a:lnTo>
                <a:lnTo>
                  <a:pt x="213" y="708"/>
                </a:lnTo>
                <a:cubicBezTo>
                  <a:pt x="206" y="709"/>
                  <a:pt x="198" y="709"/>
                  <a:pt x="191" y="708"/>
                </a:cubicBezTo>
                <a:lnTo>
                  <a:pt x="177" y="706"/>
                </a:lnTo>
                <a:lnTo>
                  <a:pt x="171" y="705"/>
                </a:lnTo>
                <a:cubicBezTo>
                  <a:pt x="143" y="701"/>
                  <a:pt x="119" y="684"/>
                  <a:pt x="104" y="660"/>
                </a:cubicBezTo>
                <a:lnTo>
                  <a:pt x="101" y="655"/>
                </a:lnTo>
                <a:cubicBezTo>
                  <a:pt x="78" y="617"/>
                  <a:pt x="84" y="569"/>
                  <a:pt x="116" y="538"/>
                </a:cubicBezTo>
                <a:lnTo>
                  <a:pt x="120" y="534"/>
                </a:lnTo>
                <a:cubicBezTo>
                  <a:pt x="142" y="512"/>
                  <a:pt x="173" y="502"/>
                  <a:pt x="203" y="507"/>
                </a:cubicBezTo>
                <a:lnTo>
                  <a:pt x="209" y="508"/>
                </a:lnTo>
                <a:cubicBezTo>
                  <a:pt x="214" y="509"/>
                  <a:pt x="219" y="510"/>
                  <a:pt x="224" y="511"/>
                </a:cubicBezTo>
                <a:lnTo>
                  <a:pt x="236" y="516"/>
                </a:lnTo>
                <a:lnTo>
                  <a:pt x="253" y="523"/>
                </a:lnTo>
                <a:lnTo>
                  <a:pt x="257" y="525"/>
                </a:lnTo>
                <a:cubicBezTo>
                  <a:pt x="293" y="543"/>
                  <a:pt x="314" y="581"/>
                  <a:pt x="310" y="621"/>
                </a:cubicBezTo>
                <a:cubicBezTo>
                  <a:pt x="306" y="661"/>
                  <a:pt x="277" y="694"/>
                  <a:pt x="238" y="704"/>
                </a:cubicBezTo>
                <a:lnTo>
                  <a:pt x="234" y="705"/>
                </a:lnTo>
                <a:cubicBezTo>
                  <a:pt x="226" y="707"/>
                  <a:pt x="218" y="707"/>
                  <a:pt x="210" y="707"/>
                </a:cubicBezTo>
                <a:lnTo>
                  <a:pt x="191" y="707"/>
                </a:lnTo>
                <a:lnTo>
                  <a:pt x="190" y="706"/>
                </a:lnTo>
                <a:lnTo>
                  <a:pt x="186" y="706"/>
                </a:lnTo>
                <a:lnTo>
                  <a:pt x="186" y="514"/>
                </a:lnTo>
                <a:lnTo>
                  <a:pt x="181" y="515"/>
                </a:lnTo>
                <a:lnTo>
                  <a:pt x="200" y="513"/>
                </a:lnTo>
                <a:lnTo>
                  <a:pt x="209" y="513"/>
                </a:lnTo>
                <a:cubicBezTo>
                  <a:pt x="217" y="513"/>
                  <a:pt x="225" y="514"/>
                  <a:pt x="233" y="516"/>
                </a:cubicBezTo>
                <a:lnTo>
                  <a:pt x="237" y="517"/>
                </a:lnTo>
                <a:cubicBezTo>
                  <a:pt x="268" y="525"/>
                  <a:pt x="294" y="549"/>
                  <a:pt x="304" y="580"/>
                </a:cubicBezTo>
                <a:cubicBezTo>
                  <a:pt x="315" y="611"/>
                  <a:pt x="309" y="645"/>
                  <a:pt x="288" y="670"/>
                </a:cubicBezTo>
                <a:lnTo>
                  <a:pt x="284" y="675"/>
                </a:lnTo>
                <a:cubicBezTo>
                  <a:pt x="280" y="681"/>
                  <a:pt x="274" y="687"/>
                  <a:pt x="268" y="691"/>
                </a:cubicBezTo>
                <a:lnTo>
                  <a:pt x="254" y="702"/>
                </a:lnTo>
                <a:lnTo>
                  <a:pt x="245" y="708"/>
                </a:lnTo>
                <a:cubicBezTo>
                  <a:pt x="236" y="714"/>
                  <a:pt x="225" y="719"/>
                  <a:pt x="215" y="722"/>
                </a:cubicBezTo>
                <a:lnTo>
                  <a:pt x="211" y="723"/>
                </a:lnTo>
                <a:cubicBezTo>
                  <a:pt x="170" y="733"/>
                  <a:pt x="128" y="716"/>
                  <a:pt x="106" y="681"/>
                </a:cubicBezTo>
                <a:cubicBezTo>
                  <a:pt x="84" y="645"/>
                  <a:pt x="87" y="600"/>
                  <a:pt x="114" y="568"/>
                </a:cubicBezTo>
                <a:lnTo>
                  <a:pt x="116" y="566"/>
                </a:lnTo>
                <a:lnTo>
                  <a:pt x="128" y="550"/>
                </a:lnTo>
                <a:lnTo>
                  <a:pt x="138" y="538"/>
                </a:lnTo>
                <a:lnTo>
                  <a:pt x="126" y="557"/>
                </a:lnTo>
                <a:lnTo>
                  <a:pt x="130" y="549"/>
                </a:lnTo>
                <a:lnTo>
                  <a:pt x="197" y="686"/>
                </a:lnTo>
                <a:lnTo>
                  <a:pt x="192" y="685"/>
                </a:lnTo>
                <a:lnTo>
                  <a:pt x="241" y="682"/>
                </a:lnTo>
                <a:lnTo>
                  <a:pt x="237" y="683"/>
                </a:lnTo>
                <a:lnTo>
                  <a:pt x="227" y="687"/>
                </a:lnTo>
                <a:lnTo>
                  <a:pt x="251" y="672"/>
                </a:lnTo>
                <a:lnTo>
                  <a:pt x="246" y="676"/>
                </a:lnTo>
                <a:lnTo>
                  <a:pt x="246" y="527"/>
                </a:lnTo>
                <a:lnTo>
                  <a:pt x="241" y="523"/>
                </a:lnTo>
                <a:lnTo>
                  <a:pt x="248" y="528"/>
                </a:lnTo>
                <a:lnTo>
                  <a:pt x="257" y="533"/>
                </a:lnTo>
                <a:cubicBezTo>
                  <a:pt x="262" y="535"/>
                  <a:pt x="266" y="538"/>
                  <a:pt x="270" y="542"/>
                </a:cubicBezTo>
                <a:lnTo>
                  <a:pt x="275" y="546"/>
                </a:lnTo>
                <a:cubicBezTo>
                  <a:pt x="298" y="564"/>
                  <a:pt x="311" y="591"/>
                  <a:pt x="311" y="620"/>
                </a:cubicBezTo>
                <a:cubicBezTo>
                  <a:pt x="311" y="650"/>
                  <a:pt x="298" y="677"/>
                  <a:pt x="275" y="695"/>
                </a:cubicBezTo>
                <a:lnTo>
                  <a:pt x="270" y="699"/>
                </a:lnTo>
                <a:cubicBezTo>
                  <a:pt x="260" y="708"/>
                  <a:pt x="248" y="714"/>
                  <a:pt x="236" y="717"/>
                </a:cubicBezTo>
                <a:lnTo>
                  <a:pt x="217" y="722"/>
                </a:lnTo>
                <a:lnTo>
                  <a:pt x="206" y="724"/>
                </a:lnTo>
                <a:cubicBezTo>
                  <a:pt x="200" y="725"/>
                  <a:pt x="194" y="725"/>
                  <a:pt x="188" y="725"/>
                </a:cubicBezTo>
                <a:lnTo>
                  <a:pt x="183" y="725"/>
                </a:lnTo>
                <a:cubicBezTo>
                  <a:pt x="140" y="725"/>
                  <a:pt x="102" y="697"/>
                  <a:pt x="91" y="655"/>
                </a:cubicBezTo>
                <a:cubicBezTo>
                  <a:pt x="79" y="614"/>
                  <a:pt x="97" y="569"/>
                  <a:pt x="134" y="547"/>
                </a:cubicBezTo>
                <a:lnTo>
                  <a:pt x="139" y="544"/>
                </a:lnTo>
                <a:lnTo>
                  <a:pt x="152" y="536"/>
                </a:lnTo>
                <a:lnTo>
                  <a:pt x="163" y="530"/>
                </a:lnTo>
                <a:lnTo>
                  <a:pt x="149" y="540"/>
                </a:lnTo>
                <a:lnTo>
                  <a:pt x="154" y="536"/>
                </a:lnTo>
                <a:lnTo>
                  <a:pt x="214" y="706"/>
                </a:lnTo>
                <a:lnTo>
                  <a:pt x="209" y="706"/>
                </a:lnTo>
                <a:lnTo>
                  <a:pt x="237" y="702"/>
                </a:lnTo>
                <a:lnTo>
                  <a:pt x="227" y="705"/>
                </a:lnTo>
                <a:lnTo>
                  <a:pt x="217" y="708"/>
                </a:lnTo>
                <a:lnTo>
                  <a:pt x="249" y="691"/>
                </a:lnTo>
                <a:lnTo>
                  <a:pt x="244" y="695"/>
                </a:lnTo>
                <a:lnTo>
                  <a:pt x="252" y="553"/>
                </a:lnTo>
                <a:lnTo>
                  <a:pt x="257" y="558"/>
                </a:lnTo>
                <a:lnTo>
                  <a:pt x="239" y="543"/>
                </a:lnTo>
                <a:lnTo>
                  <a:pt x="246" y="548"/>
                </a:lnTo>
                <a:lnTo>
                  <a:pt x="258" y="554"/>
                </a:lnTo>
                <a:lnTo>
                  <a:pt x="263" y="557"/>
                </a:lnTo>
                <a:cubicBezTo>
                  <a:pt x="303" y="581"/>
                  <a:pt x="320" y="631"/>
                  <a:pt x="303" y="674"/>
                </a:cubicBezTo>
                <a:cubicBezTo>
                  <a:pt x="286" y="718"/>
                  <a:pt x="240" y="743"/>
                  <a:pt x="195" y="734"/>
                </a:cubicBezTo>
                <a:lnTo>
                  <a:pt x="178" y="730"/>
                </a:lnTo>
                <a:lnTo>
                  <a:pt x="172" y="727"/>
                </a:lnTo>
                <a:lnTo>
                  <a:pt x="162" y="724"/>
                </a:lnTo>
                <a:cubicBezTo>
                  <a:pt x="154" y="722"/>
                  <a:pt x="147" y="719"/>
                  <a:pt x="140" y="715"/>
                </a:cubicBezTo>
                <a:lnTo>
                  <a:pt x="135" y="712"/>
                </a:lnTo>
                <a:cubicBezTo>
                  <a:pt x="98" y="690"/>
                  <a:pt x="80" y="645"/>
                  <a:pt x="92" y="604"/>
                </a:cubicBezTo>
                <a:cubicBezTo>
                  <a:pt x="103" y="562"/>
                  <a:pt x="141" y="533"/>
                  <a:pt x="184" y="533"/>
                </a:cubicBezTo>
                <a:lnTo>
                  <a:pt x="188" y="533"/>
                </a:lnTo>
                <a:lnTo>
                  <a:pt x="198" y="533"/>
                </a:lnTo>
                <a:lnTo>
                  <a:pt x="207" y="533"/>
                </a:lnTo>
                <a:lnTo>
                  <a:pt x="212" y="533"/>
                </a:lnTo>
                <a:lnTo>
                  <a:pt x="212" y="725"/>
                </a:lnTo>
                <a:lnTo>
                  <a:pt x="208" y="725"/>
                </a:lnTo>
                <a:lnTo>
                  <a:pt x="200" y="725"/>
                </a:lnTo>
                <a:lnTo>
                  <a:pt x="190" y="725"/>
                </a:lnTo>
                <a:lnTo>
                  <a:pt x="184" y="725"/>
                </a:lnTo>
                <a:lnTo>
                  <a:pt x="183" y="725"/>
                </a:lnTo>
                <a:lnTo>
                  <a:pt x="182" y="725"/>
                </a:lnTo>
                <a:lnTo>
                  <a:pt x="278" y="629"/>
                </a:lnTo>
                <a:lnTo>
                  <a:pt x="278" y="636"/>
                </a:lnTo>
                <a:lnTo>
                  <a:pt x="278" y="639"/>
                </a:lnTo>
                <a:cubicBezTo>
                  <a:pt x="278" y="689"/>
                  <a:pt x="240" y="731"/>
                  <a:pt x="190" y="735"/>
                </a:cubicBezTo>
                <a:cubicBezTo>
                  <a:pt x="141" y="739"/>
                  <a:pt x="96" y="705"/>
                  <a:pt x="88" y="655"/>
                </a:cubicBezTo>
                <a:lnTo>
                  <a:pt x="86" y="644"/>
                </a:lnTo>
                <a:lnTo>
                  <a:pt x="84" y="624"/>
                </a:lnTo>
                <a:lnTo>
                  <a:pt x="84" y="615"/>
                </a:lnTo>
                <a:cubicBezTo>
                  <a:pt x="84" y="603"/>
                  <a:pt x="87" y="591"/>
                  <a:pt x="91" y="580"/>
                </a:cubicBezTo>
                <a:lnTo>
                  <a:pt x="93" y="575"/>
                </a:lnTo>
                <a:cubicBezTo>
                  <a:pt x="112" y="528"/>
                  <a:pt x="165" y="503"/>
                  <a:pt x="213" y="519"/>
                </a:cubicBezTo>
                <a:lnTo>
                  <a:pt x="219" y="521"/>
                </a:lnTo>
                <a:cubicBezTo>
                  <a:pt x="227" y="524"/>
                  <a:pt x="235" y="528"/>
                  <a:pt x="242" y="533"/>
                </a:cubicBezTo>
                <a:lnTo>
                  <a:pt x="255" y="542"/>
                </a:lnTo>
                <a:lnTo>
                  <a:pt x="263" y="548"/>
                </a:lnTo>
                <a:cubicBezTo>
                  <a:pt x="270" y="553"/>
                  <a:pt x="275" y="558"/>
                  <a:pt x="280" y="564"/>
                </a:cubicBezTo>
                <a:lnTo>
                  <a:pt x="284" y="569"/>
                </a:lnTo>
                <a:cubicBezTo>
                  <a:pt x="301" y="590"/>
                  <a:pt x="308" y="616"/>
                  <a:pt x="305" y="642"/>
                </a:cubicBezTo>
                <a:cubicBezTo>
                  <a:pt x="301" y="667"/>
                  <a:pt x="288" y="691"/>
                  <a:pt x="267" y="706"/>
                </a:cubicBezTo>
                <a:lnTo>
                  <a:pt x="263" y="709"/>
                </a:lnTo>
                <a:cubicBezTo>
                  <a:pt x="254" y="716"/>
                  <a:pt x="244" y="721"/>
                  <a:pt x="233" y="724"/>
                </a:cubicBezTo>
                <a:lnTo>
                  <a:pt x="214" y="730"/>
                </a:lnTo>
                <a:lnTo>
                  <a:pt x="204" y="732"/>
                </a:lnTo>
                <a:lnTo>
                  <a:pt x="228" y="723"/>
                </a:lnTo>
                <a:lnTo>
                  <a:pt x="224" y="725"/>
                </a:lnTo>
                <a:lnTo>
                  <a:pt x="200" y="545"/>
                </a:lnTo>
                <a:lnTo>
                  <a:pt x="205" y="546"/>
                </a:lnTo>
                <a:lnTo>
                  <a:pt x="186" y="544"/>
                </a:lnTo>
                <a:lnTo>
                  <a:pt x="196" y="544"/>
                </a:lnTo>
                <a:lnTo>
                  <a:pt x="205" y="544"/>
                </a:lnTo>
                <a:lnTo>
                  <a:pt x="187" y="546"/>
                </a:lnTo>
                <a:lnTo>
                  <a:pt x="192" y="545"/>
                </a:lnTo>
                <a:lnTo>
                  <a:pt x="175" y="729"/>
                </a:lnTo>
                <a:lnTo>
                  <a:pt x="166" y="725"/>
                </a:lnTo>
                <a:lnTo>
                  <a:pt x="169" y="725"/>
                </a:lnTo>
                <a:lnTo>
                  <a:pt x="168" y="725"/>
                </a:lnTo>
                <a:lnTo>
                  <a:pt x="163" y="724"/>
                </a:lnTo>
                <a:lnTo>
                  <a:pt x="205" y="536"/>
                </a:lnTo>
                <a:lnTo>
                  <a:pt x="213" y="539"/>
                </a:lnTo>
                <a:lnTo>
                  <a:pt x="223" y="542"/>
                </a:lnTo>
                <a:lnTo>
                  <a:pt x="233" y="545"/>
                </a:lnTo>
                <a:cubicBezTo>
                  <a:pt x="244" y="548"/>
                  <a:pt x="254" y="553"/>
                  <a:pt x="263" y="560"/>
                </a:cubicBezTo>
                <a:lnTo>
                  <a:pt x="267" y="563"/>
                </a:lnTo>
                <a:cubicBezTo>
                  <a:pt x="291" y="581"/>
                  <a:pt x="305" y="609"/>
                  <a:pt x="305" y="639"/>
                </a:cubicBezTo>
                <a:cubicBezTo>
                  <a:pt x="305" y="670"/>
                  <a:pt x="291" y="698"/>
                  <a:pt x="267" y="716"/>
                </a:cubicBezTo>
                <a:lnTo>
                  <a:pt x="263" y="719"/>
                </a:lnTo>
                <a:cubicBezTo>
                  <a:pt x="255" y="725"/>
                  <a:pt x="246" y="730"/>
                  <a:pt x="236" y="734"/>
                </a:cubicBezTo>
                <a:lnTo>
                  <a:pt x="217" y="739"/>
                </a:lnTo>
                <a:lnTo>
                  <a:pt x="201" y="743"/>
                </a:lnTo>
                <a:lnTo>
                  <a:pt x="194" y="744"/>
                </a:lnTo>
                <a:cubicBezTo>
                  <a:pt x="157" y="749"/>
                  <a:pt x="121" y="732"/>
                  <a:pt x="101" y="702"/>
                </a:cubicBezTo>
                <a:lnTo>
                  <a:pt x="97" y="696"/>
                </a:lnTo>
                <a:cubicBezTo>
                  <a:pt x="75" y="663"/>
                  <a:pt x="75" y="621"/>
                  <a:pt x="97" y="589"/>
                </a:cubicBezTo>
                <a:lnTo>
                  <a:pt x="99" y="586"/>
                </a:lnTo>
                <a:cubicBezTo>
                  <a:pt x="115" y="562"/>
                  <a:pt x="140" y="547"/>
                  <a:pt x="169" y="544"/>
                </a:cubicBezTo>
                <a:cubicBezTo>
                  <a:pt x="198" y="541"/>
                  <a:pt x="226" y="551"/>
                  <a:pt x="246" y="572"/>
                </a:cubicBezTo>
                <a:lnTo>
                  <a:pt x="249" y="574"/>
                </a:lnTo>
                <a:lnTo>
                  <a:pt x="266" y="591"/>
                </a:lnTo>
                <a:lnTo>
                  <a:pt x="270" y="596"/>
                </a:lnTo>
                <a:lnTo>
                  <a:pt x="274" y="600"/>
                </a:lnTo>
                <a:lnTo>
                  <a:pt x="139" y="735"/>
                </a:lnTo>
                <a:lnTo>
                  <a:pt x="135" y="731"/>
                </a:lnTo>
                <a:lnTo>
                  <a:pt x="123" y="720"/>
                </a:lnTo>
                <a:lnTo>
                  <a:pt x="118" y="713"/>
                </a:lnTo>
                <a:lnTo>
                  <a:pt x="112" y="707"/>
                </a:lnTo>
                <a:cubicBezTo>
                  <a:pt x="84" y="680"/>
                  <a:pt x="76" y="639"/>
                  <a:pt x="91" y="603"/>
                </a:cubicBezTo>
                <a:cubicBezTo>
                  <a:pt x="106" y="567"/>
                  <a:pt x="141" y="543"/>
                  <a:pt x="179" y="543"/>
                </a:cubicBezTo>
                <a:lnTo>
                  <a:pt x="180" y="543"/>
                </a:lnTo>
                <a:lnTo>
                  <a:pt x="180" y="735"/>
                </a:lnTo>
                <a:lnTo>
                  <a:pt x="176" y="735"/>
                </a:lnTo>
                <a:lnTo>
                  <a:pt x="272" y="639"/>
                </a:lnTo>
                <a:lnTo>
                  <a:pt x="272" y="639"/>
                </a:lnTo>
                <a:lnTo>
                  <a:pt x="273" y="648"/>
                </a:lnTo>
                <a:lnTo>
                  <a:pt x="177" y="562"/>
                </a:lnTo>
                <a:lnTo>
                  <a:pt x="178" y="562"/>
                </a:lnTo>
                <a:lnTo>
                  <a:pt x="83" y="668"/>
                </a:lnTo>
                <a:lnTo>
                  <a:pt x="82" y="658"/>
                </a:lnTo>
                <a:cubicBezTo>
                  <a:pt x="78" y="623"/>
                  <a:pt x="95" y="588"/>
                  <a:pt x="124" y="569"/>
                </a:cubicBezTo>
                <a:lnTo>
                  <a:pt x="125" y="569"/>
                </a:lnTo>
                <a:lnTo>
                  <a:pt x="142" y="556"/>
                </a:lnTo>
                <a:lnTo>
                  <a:pt x="143" y="556"/>
                </a:lnTo>
                <a:lnTo>
                  <a:pt x="147" y="553"/>
                </a:lnTo>
                <a:lnTo>
                  <a:pt x="262" y="706"/>
                </a:lnTo>
                <a:lnTo>
                  <a:pt x="247" y="716"/>
                </a:lnTo>
                <a:lnTo>
                  <a:pt x="238" y="721"/>
                </a:lnTo>
                <a:lnTo>
                  <a:pt x="250" y="713"/>
                </a:lnTo>
                <a:lnTo>
                  <a:pt x="241" y="720"/>
                </a:lnTo>
                <a:cubicBezTo>
                  <a:pt x="238" y="723"/>
                  <a:pt x="234" y="726"/>
                  <a:pt x="230" y="728"/>
                </a:cubicBezTo>
                <a:lnTo>
                  <a:pt x="223" y="732"/>
                </a:lnTo>
                <a:lnTo>
                  <a:pt x="175" y="552"/>
                </a:lnTo>
                <a:lnTo>
                  <a:pt x="169" y="553"/>
                </a:lnTo>
                <a:lnTo>
                  <a:pt x="176" y="552"/>
                </a:lnTo>
                <a:lnTo>
                  <a:pt x="183" y="551"/>
                </a:lnTo>
                <a:cubicBezTo>
                  <a:pt x="206" y="548"/>
                  <a:pt x="230" y="553"/>
                  <a:pt x="250" y="567"/>
                </a:cubicBezTo>
                <a:lnTo>
                  <a:pt x="253" y="569"/>
                </a:lnTo>
                <a:cubicBezTo>
                  <a:pt x="297" y="598"/>
                  <a:pt x="309" y="658"/>
                  <a:pt x="279" y="702"/>
                </a:cubicBezTo>
                <a:lnTo>
                  <a:pt x="270" y="714"/>
                </a:lnTo>
                <a:lnTo>
                  <a:pt x="262" y="724"/>
                </a:lnTo>
                <a:cubicBezTo>
                  <a:pt x="259" y="729"/>
                  <a:pt x="255" y="733"/>
                  <a:pt x="251" y="736"/>
                </a:cubicBezTo>
                <a:lnTo>
                  <a:pt x="242" y="744"/>
                </a:lnTo>
                <a:lnTo>
                  <a:pt x="261" y="722"/>
                </a:lnTo>
                <a:lnTo>
                  <a:pt x="258" y="727"/>
                </a:lnTo>
                <a:lnTo>
                  <a:pt x="133" y="592"/>
                </a:lnTo>
                <a:lnTo>
                  <a:pt x="130" y="593"/>
                </a:lnTo>
                <a:lnTo>
                  <a:pt x="134" y="591"/>
                </a:lnTo>
                <a:lnTo>
                  <a:pt x="144" y="584"/>
                </a:lnTo>
                <a:lnTo>
                  <a:pt x="132" y="595"/>
                </a:lnTo>
                <a:lnTo>
                  <a:pt x="136" y="591"/>
                </a:lnTo>
                <a:lnTo>
                  <a:pt x="180" y="752"/>
                </a:lnTo>
                <a:lnTo>
                  <a:pt x="176" y="751"/>
                </a:lnTo>
                <a:lnTo>
                  <a:pt x="199" y="753"/>
                </a:lnTo>
                <a:lnTo>
                  <a:pt x="199" y="753"/>
                </a:lnTo>
                <a:lnTo>
                  <a:pt x="179" y="754"/>
                </a:lnTo>
                <a:lnTo>
                  <a:pt x="175" y="754"/>
                </a:lnTo>
                <a:cubicBezTo>
                  <a:pt x="134" y="754"/>
                  <a:pt x="97" y="728"/>
                  <a:pt x="84" y="689"/>
                </a:cubicBezTo>
                <a:cubicBezTo>
                  <a:pt x="71" y="650"/>
                  <a:pt x="85" y="606"/>
                  <a:pt x="118" y="582"/>
                </a:cubicBezTo>
                <a:lnTo>
                  <a:pt x="122" y="579"/>
                </a:lnTo>
                <a:cubicBezTo>
                  <a:pt x="130" y="572"/>
                  <a:pt x="139" y="568"/>
                  <a:pt x="149" y="564"/>
                </a:cubicBezTo>
                <a:lnTo>
                  <a:pt x="155" y="563"/>
                </a:lnTo>
                <a:lnTo>
                  <a:pt x="173" y="556"/>
                </a:lnTo>
                <a:lnTo>
                  <a:pt x="177" y="555"/>
                </a:lnTo>
                <a:cubicBezTo>
                  <a:pt x="219" y="545"/>
                  <a:pt x="263" y="564"/>
                  <a:pt x="284" y="601"/>
                </a:cubicBezTo>
                <a:cubicBezTo>
                  <a:pt x="305" y="639"/>
                  <a:pt x="299" y="686"/>
                  <a:pt x="268" y="716"/>
                </a:cubicBezTo>
                <a:lnTo>
                  <a:pt x="264" y="720"/>
                </a:lnTo>
                <a:cubicBezTo>
                  <a:pt x="260" y="725"/>
                  <a:pt x="255" y="729"/>
                  <a:pt x="250" y="732"/>
                </a:cubicBezTo>
                <a:lnTo>
                  <a:pt x="237" y="741"/>
                </a:lnTo>
                <a:lnTo>
                  <a:pt x="235" y="741"/>
                </a:lnTo>
                <a:lnTo>
                  <a:pt x="231" y="744"/>
                </a:lnTo>
                <a:lnTo>
                  <a:pt x="150" y="574"/>
                </a:lnTo>
                <a:lnTo>
                  <a:pt x="150" y="575"/>
                </a:lnTo>
                <a:lnTo>
                  <a:pt x="157" y="572"/>
                </a:lnTo>
                <a:lnTo>
                  <a:pt x="166" y="569"/>
                </a:lnTo>
                <a:lnTo>
                  <a:pt x="154" y="575"/>
                </a:lnTo>
                <a:lnTo>
                  <a:pt x="158" y="573"/>
                </a:lnTo>
                <a:lnTo>
                  <a:pt x="224" y="752"/>
                </a:lnTo>
                <a:lnTo>
                  <a:pt x="217" y="753"/>
                </a:lnTo>
                <a:lnTo>
                  <a:pt x="215" y="753"/>
                </a:lnTo>
                <a:lnTo>
                  <a:pt x="205" y="756"/>
                </a:lnTo>
                <a:lnTo>
                  <a:pt x="235" y="741"/>
                </a:lnTo>
                <a:lnTo>
                  <a:pt x="231" y="744"/>
                </a:lnTo>
                <a:lnTo>
                  <a:pt x="241" y="600"/>
                </a:lnTo>
                <a:lnTo>
                  <a:pt x="244" y="603"/>
                </a:lnTo>
                <a:lnTo>
                  <a:pt x="197" y="577"/>
                </a:lnTo>
                <a:lnTo>
                  <a:pt x="219" y="583"/>
                </a:lnTo>
                <a:lnTo>
                  <a:pt x="236" y="590"/>
                </a:lnTo>
                <a:lnTo>
                  <a:pt x="240" y="592"/>
                </a:lnTo>
                <a:cubicBezTo>
                  <a:pt x="276" y="610"/>
                  <a:pt x="297" y="648"/>
                  <a:pt x="293" y="688"/>
                </a:cubicBezTo>
                <a:cubicBezTo>
                  <a:pt x="289" y="728"/>
                  <a:pt x="260" y="761"/>
                  <a:pt x="221" y="771"/>
                </a:cubicBezTo>
                <a:lnTo>
                  <a:pt x="205" y="774"/>
                </a:lnTo>
                <a:lnTo>
                  <a:pt x="185" y="775"/>
                </a:lnTo>
                <a:lnTo>
                  <a:pt x="176" y="775"/>
                </a:lnTo>
                <a:cubicBezTo>
                  <a:pt x="162" y="775"/>
                  <a:pt x="147" y="772"/>
                  <a:pt x="134" y="765"/>
                </a:cubicBezTo>
                <a:lnTo>
                  <a:pt x="130" y="763"/>
                </a:lnTo>
                <a:cubicBezTo>
                  <a:pt x="106" y="752"/>
                  <a:pt x="88" y="731"/>
                  <a:pt x="81" y="705"/>
                </a:cubicBezTo>
                <a:cubicBezTo>
                  <a:pt x="73" y="680"/>
                  <a:pt x="76" y="653"/>
                  <a:pt x="89" y="630"/>
                </a:cubicBezTo>
                <a:lnTo>
                  <a:pt x="93" y="623"/>
                </a:lnTo>
                <a:cubicBezTo>
                  <a:pt x="97" y="615"/>
                  <a:pt x="103" y="609"/>
                  <a:pt x="109" y="603"/>
                </a:cubicBezTo>
                <a:lnTo>
                  <a:pt x="114" y="598"/>
                </a:lnTo>
                <a:lnTo>
                  <a:pt x="126" y="585"/>
                </a:lnTo>
                <a:lnTo>
                  <a:pt x="130" y="581"/>
                </a:lnTo>
                <a:lnTo>
                  <a:pt x="265" y="716"/>
                </a:lnTo>
                <a:lnTo>
                  <a:pt x="265" y="716"/>
                </a:lnTo>
                <a:lnTo>
                  <a:pt x="260" y="721"/>
                </a:lnTo>
                <a:lnTo>
                  <a:pt x="257" y="725"/>
                </a:lnTo>
                <a:lnTo>
                  <a:pt x="253" y="731"/>
                </a:lnTo>
                <a:lnTo>
                  <a:pt x="173" y="581"/>
                </a:lnTo>
                <a:lnTo>
                  <a:pt x="177" y="581"/>
                </a:lnTo>
                <a:lnTo>
                  <a:pt x="138" y="590"/>
                </a:lnTo>
                <a:lnTo>
                  <a:pt x="144" y="588"/>
                </a:lnTo>
                <a:lnTo>
                  <a:pt x="152" y="584"/>
                </a:lnTo>
                <a:lnTo>
                  <a:pt x="156" y="582"/>
                </a:lnTo>
                <a:lnTo>
                  <a:pt x="241" y="753"/>
                </a:lnTo>
                <a:lnTo>
                  <a:pt x="228" y="759"/>
                </a:lnTo>
                <a:lnTo>
                  <a:pt x="220" y="762"/>
                </a:lnTo>
                <a:lnTo>
                  <a:pt x="221" y="761"/>
                </a:lnTo>
                <a:lnTo>
                  <a:pt x="217" y="763"/>
                </a:lnTo>
                <a:cubicBezTo>
                  <a:pt x="172" y="786"/>
                  <a:pt x="117" y="770"/>
                  <a:pt x="91" y="726"/>
                </a:cubicBezTo>
                <a:cubicBezTo>
                  <a:pt x="66" y="682"/>
                  <a:pt x="79" y="626"/>
                  <a:pt x="121" y="598"/>
                </a:cubicBezTo>
                <a:lnTo>
                  <a:pt x="130" y="592"/>
                </a:lnTo>
                <a:lnTo>
                  <a:pt x="142" y="586"/>
                </a:lnTo>
                <a:lnTo>
                  <a:pt x="150" y="582"/>
                </a:lnTo>
                <a:cubicBezTo>
                  <a:pt x="163" y="575"/>
                  <a:pt x="178" y="571"/>
                  <a:pt x="192" y="571"/>
                </a:cubicBezTo>
                <a:lnTo>
                  <a:pt x="195" y="571"/>
                </a:lnTo>
                <a:cubicBezTo>
                  <a:pt x="231" y="571"/>
                  <a:pt x="263" y="591"/>
                  <a:pt x="280" y="622"/>
                </a:cubicBezTo>
                <a:cubicBezTo>
                  <a:pt x="297" y="653"/>
                  <a:pt x="295" y="691"/>
                  <a:pt x="275" y="721"/>
                </a:cubicBezTo>
                <a:lnTo>
                  <a:pt x="266" y="733"/>
                </a:lnTo>
                <a:lnTo>
                  <a:pt x="255" y="747"/>
                </a:lnTo>
                <a:lnTo>
                  <a:pt x="252" y="750"/>
                </a:lnTo>
                <a:lnTo>
                  <a:pt x="249" y="754"/>
                </a:lnTo>
                <a:cubicBezTo>
                  <a:pt x="219" y="795"/>
                  <a:pt x="162" y="805"/>
                  <a:pt x="120" y="777"/>
                </a:cubicBezTo>
                <a:cubicBezTo>
                  <a:pt x="77" y="749"/>
                  <a:pt x="64" y="693"/>
                  <a:pt x="89" y="649"/>
                </a:cubicBezTo>
                <a:lnTo>
                  <a:pt x="98" y="635"/>
                </a:lnTo>
                <a:lnTo>
                  <a:pt x="109" y="619"/>
                </a:lnTo>
                <a:lnTo>
                  <a:pt x="115" y="611"/>
                </a:lnTo>
                <a:lnTo>
                  <a:pt x="119" y="605"/>
                </a:lnTo>
                <a:lnTo>
                  <a:pt x="273" y="718"/>
                </a:lnTo>
                <a:lnTo>
                  <a:pt x="271" y="721"/>
                </a:lnTo>
                <a:lnTo>
                  <a:pt x="264" y="730"/>
                </a:lnTo>
                <a:lnTo>
                  <a:pt x="255" y="743"/>
                </a:lnTo>
                <a:lnTo>
                  <a:pt x="262" y="731"/>
                </a:lnTo>
                <a:lnTo>
                  <a:pt x="258" y="739"/>
                </a:lnTo>
                <a:lnTo>
                  <a:pt x="196" y="603"/>
                </a:lnTo>
                <a:lnTo>
                  <a:pt x="200" y="604"/>
                </a:lnTo>
                <a:lnTo>
                  <a:pt x="146" y="606"/>
                </a:lnTo>
                <a:lnTo>
                  <a:pt x="155" y="603"/>
                </a:lnTo>
                <a:lnTo>
                  <a:pt x="139" y="611"/>
                </a:lnTo>
                <a:lnTo>
                  <a:pt x="148" y="606"/>
                </a:lnTo>
                <a:lnTo>
                  <a:pt x="127" y="622"/>
                </a:lnTo>
                <a:lnTo>
                  <a:pt x="130" y="619"/>
                </a:lnTo>
                <a:lnTo>
                  <a:pt x="197" y="782"/>
                </a:lnTo>
                <a:lnTo>
                  <a:pt x="193" y="782"/>
                </a:lnTo>
                <a:lnTo>
                  <a:pt x="195" y="782"/>
                </a:lnTo>
                <a:lnTo>
                  <a:pt x="186" y="783"/>
                </a:lnTo>
                <a:cubicBezTo>
                  <a:pt x="175" y="784"/>
                  <a:pt x="163" y="783"/>
                  <a:pt x="152" y="781"/>
                </a:cubicBezTo>
                <a:lnTo>
                  <a:pt x="148" y="780"/>
                </a:lnTo>
                <a:cubicBezTo>
                  <a:pt x="111" y="770"/>
                  <a:pt x="83" y="740"/>
                  <a:pt x="77" y="703"/>
                </a:cubicBezTo>
                <a:cubicBezTo>
                  <a:pt x="70" y="665"/>
                  <a:pt x="87" y="628"/>
                  <a:pt x="118" y="607"/>
                </a:cubicBezTo>
                <a:lnTo>
                  <a:pt x="132" y="599"/>
                </a:lnTo>
                <a:lnTo>
                  <a:pt x="149" y="591"/>
                </a:lnTo>
                <a:lnTo>
                  <a:pt x="157" y="588"/>
                </a:lnTo>
                <a:cubicBezTo>
                  <a:pt x="168" y="584"/>
                  <a:pt x="179" y="581"/>
                  <a:pt x="190" y="581"/>
                </a:cubicBezTo>
                <a:lnTo>
                  <a:pt x="194" y="581"/>
                </a:lnTo>
                <a:cubicBezTo>
                  <a:pt x="236" y="581"/>
                  <a:pt x="272" y="608"/>
                  <a:pt x="286" y="647"/>
                </a:cubicBezTo>
                <a:cubicBezTo>
                  <a:pt x="299" y="686"/>
                  <a:pt x="285" y="729"/>
                  <a:pt x="252" y="754"/>
                </a:cubicBezTo>
                <a:lnTo>
                  <a:pt x="244" y="760"/>
                </a:lnTo>
                <a:lnTo>
                  <a:pt x="235" y="766"/>
                </a:lnTo>
                <a:lnTo>
                  <a:pt x="226" y="772"/>
                </a:lnTo>
                <a:lnTo>
                  <a:pt x="249" y="750"/>
                </a:lnTo>
                <a:lnTo>
                  <a:pt x="246" y="754"/>
                </a:lnTo>
                <a:lnTo>
                  <a:pt x="151" y="602"/>
                </a:lnTo>
                <a:lnTo>
                  <a:pt x="147" y="604"/>
                </a:lnTo>
                <a:lnTo>
                  <a:pt x="157" y="601"/>
                </a:lnTo>
                <a:lnTo>
                  <a:pt x="167" y="598"/>
                </a:lnTo>
                <a:lnTo>
                  <a:pt x="137" y="613"/>
                </a:lnTo>
                <a:lnTo>
                  <a:pt x="141" y="610"/>
                </a:lnTo>
                <a:lnTo>
                  <a:pt x="175" y="780"/>
                </a:lnTo>
                <a:lnTo>
                  <a:pt x="171" y="779"/>
                </a:lnTo>
                <a:lnTo>
                  <a:pt x="194" y="781"/>
                </a:lnTo>
                <a:lnTo>
                  <a:pt x="185" y="781"/>
                </a:lnTo>
                <a:lnTo>
                  <a:pt x="175" y="781"/>
                </a:lnTo>
                <a:lnTo>
                  <a:pt x="199" y="779"/>
                </a:lnTo>
                <a:lnTo>
                  <a:pt x="195" y="780"/>
                </a:lnTo>
                <a:lnTo>
                  <a:pt x="214" y="601"/>
                </a:lnTo>
                <a:lnTo>
                  <a:pt x="209" y="599"/>
                </a:lnTo>
                <a:lnTo>
                  <a:pt x="217" y="602"/>
                </a:lnTo>
                <a:lnTo>
                  <a:pt x="234" y="609"/>
                </a:lnTo>
                <a:lnTo>
                  <a:pt x="238" y="611"/>
                </a:lnTo>
                <a:cubicBezTo>
                  <a:pt x="278" y="631"/>
                  <a:pt x="299" y="675"/>
                  <a:pt x="289" y="719"/>
                </a:cubicBezTo>
                <a:cubicBezTo>
                  <a:pt x="279" y="762"/>
                  <a:pt x="240" y="792"/>
                  <a:pt x="195" y="792"/>
                </a:cubicBezTo>
                <a:lnTo>
                  <a:pt x="180" y="792"/>
                </a:lnTo>
                <a:lnTo>
                  <a:pt x="183" y="791"/>
                </a:lnTo>
                <a:lnTo>
                  <a:pt x="174" y="791"/>
                </a:lnTo>
                <a:lnTo>
                  <a:pt x="198" y="789"/>
                </a:lnTo>
                <a:lnTo>
                  <a:pt x="194" y="790"/>
                </a:lnTo>
                <a:lnTo>
                  <a:pt x="247" y="639"/>
                </a:lnTo>
                <a:lnTo>
                  <a:pt x="250" y="643"/>
                </a:lnTo>
                <a:lnTo>
                  <a:pt x="227" y="621"/>
                </a:lnTo>
                <a:lnTo>
                  <a:pt x="240" y="630"/>
                </a:lnTo>
                <a:lnTo>
                  <a:pt x="248" y="636"/>
                </a:lnTo>
                <a:lnTo>
                  <a:pt x="252" y="639"/>
                </a:lnTo>
                <a:cubicBezTo>
                  <a:pt x="289" y="666"/>
                  <a:pt x="301" y="715"/>
                  <a:pt x="281" y="757"/>
                </a:cubicBezTo>
                <a:cubicBezTo>
                  <a:pt x="262" y="798"/>
                  <a:pt x="216" y="820"/>
                  <a:pt x="171" y="809"/>
                </a:cubicBezTo>
                <a:lnTo>
                  <a:pt x="170" y="808"/>
                </a:lnTo>
                <a:lnTo>
                  <a:pt x="161" y="806"/>
                </a:lnTo>
                <a:cubicBezTo>
                  <a:pt x="154" y="805"/>
                  <a:pt x="148" y="803"/>
                  <a:pt x="142" y="800"/>
                </a:cubicBezTo>
                <a:lnTo>
                  <a:pt x="133" y="796"/>
                </a:lnTo>
                <a:cubicBezTo>
                  <a:pt x="127" y="793"/>
                  <a:pt x="121" y="790"/>
                  <a:pt x="115" y="785"/>
                </a:cubicBezTo>
                <a:lnTo>
                  <a:pt x="111" y="782"/>
                </a:lnTo>
                <a:cubicBezTo>
                  <a:pt x="87" y="764"/>
                  <a:pt x="72" y="736"/>
                  <a:pt x="72" y="705"/>
                </a:cubicBezTo>
                <a:cubicBezTo>
                  <a:pt x="72" y="675"/>
                  <a:pt x="87" y="647"/>
                  <a:pt x="111" y="629"/>
                </a:cubicBezTo>
                <a:lnTo>
                  <a:pt x="115" y="626"/>
                </a:lnTo>
                <a:cubicBezTo>
                  <a:pt x="126" y="617"/>
                  <a:pt x="138" y="612"/>
                  <a:pt x="152" y="609"/>
                </a:cubicBezTo>
                <a:lnTo>
                  <a:pt x="151" y="609"/>
                </a:lnTo>
                <a:lnTo>
                  <a:pt x="167" y="604"/>
                </a:lnTo>
                <a:lnTo>
                  <a:pt x="171" y="603"/>
                </a:lnTo>
                <a:lnTo>
                  <a:pt x="171" y="790"/>
                </a:lnTo>
                <a:lnTo>
                  <a:pt x="167" y="789"/>
                </a:lnTo>
                <a:lnTo>
                  <a:pt x="190" y="791"/>
                </a:lnTo>
                <a:lnTo>
                  <a:pt x="182" y="791"/>
                </a:lnTo>
                <a:lnTo>
                  <a:pt x="174" y="791"/>
                </a:lnTo>
                <a:lnTo>
                  <a:pt x="198" y="789"/>
                </a:lnTo>
                <a:lnTo>
                  <a:pt x="194" y="790"/>
                </a:lnTo>
                <a:lnTo>
                  <a:pt x="213" y="611"/>
                </a:lnTo>
                <a:lnTo>
                  <a:pt x="217" y="613"/>
                </a:lnTo>
                <a:lnTo>
                  <a:pt x="205" y="607"/>
                </a:lnTo>
                <a:lnTo>
                  <a:pt x="214" y="610"/>
                </a:lnTo>
                <a:lnTo>
                  <a:pt x="216" y="611"/>
                </a:lnTo>
                <a:lnTo>
                  <a:pt x="220" y="612"/>
                </a:lnTo>
                <a:lnTo>
                  <a:pt x="154" y="791"/>
                </a:lnTo>
                <a:lnTo>
                  <a:pt x="159" y="793"/>
                </a:lnTo>
                <a:lnTo>
                  <a:pt x="154" y="792"/>
                </a:lnTo>
                <a:lnTo>
                  <a:pt x="152" y="791"/>
                </a:lnTo>
                <a:lnTo>
                  <a:pt x="148" y="790"/>
                </a:lnTo>
                <a:lnTo>
                  <a:pt x="239" y="629"/>
                </a:lnTo>
                <a:lnTo>
                  <a:pt x="242" y="632"/>
                </a:lnTo>
                <a:lnTo>
                  <a:pt x="232" y="623"/>
                </a:lnTo>
                <a:lnTo>
                  <a:pt x="240" y="629"/>
                </a:lnTo>
                <a:lnTo>
                  <a:pt x="248" y="635"/>
                </a:lnTo>
                <a:cubicBezTo>
                  <a:pt x="255" y="640"/>
                  <a:pt x="262" y="647"/>
                  <a:pt x="267" y="654"/>
                </a:cubicBezTo>
                <a:lnTo>
                  <a:pt x="270" y="658"/>
                </a:lnTo>
                <a:cubicBezTo>
                  <a:pt x="298" y="695"/>
                  <a:pt x="295" y="746"/>
                  <a:pt x="264" y="780"/>
                </a:cubicBezTo>
                <a:cubicBezTo>
                  <a:pt x="233" y="814"/>
                  <a:pt x="182" y="821"/>
                  <a:pt x="143" y="797"/>
                </a:cubicBezTo>
                <a:lnTo>
                  <a:pt x="135" y="792"/>
                </a:lnTo>
                <a:lnTo>
                  <a:pt x="149" y="799"/>
                </a:lnTo>
                <a:lnTo>
                  <a:pt x="137" y="794"/>
                </a:lnTo>
                <a:lnTo>
                  <a:pt x="241" y="773"/>
                </a:lnTo>
                <a:lnTo>
                  <a:pt x="237" y="777"/>
                </a:lnTo>
                <a:lnTo>
                  <a:pt x="264" y="694"/>
                </a:lnTo>
                <a:lnTo>
                  <a:pt x="265" y="700"/>
                </a:lnTo>
                <a:lnTo>
                  <a:pt x="170" y="619"/>
                </a:lnTo>
                <a:lnTo>
                  <a:pt x="184" y="619"/>
                </a:lnTo>
                <a:lnTo>
                  <a:pt x="191" y="619"/>
                </a:lnTo>
                <a:lnTo>
                  <a:pt x="194" y="619"/>
                </a:lnTo>
                <a:lnTo>
                  <a:pt x="194" y="811"/>
                </a:lnTo>
                <a:lnTo>
                  <a:pt x="190" y="811"/>
                </a:lnTo>
                <a:lnTo>
                  <a:pt x="183" y="811"/>
                </a:lnTo>
                <a:lnTo>
                  <a:pt x="170" y="811"/>
                </a:lnTo>
                <a:lnTo>
                  <a:pt x="168" y="811"/>
                </a:lnTo>
                <a:cubicBezTo>
                  <a:pt x="123" y="811"/>
                  <a:pt x="84" y="779"/>
                  <a:pt x="74" y="735"/>
                </a:cubicBezTo>
                <a:cubicBezTo>
                  <a:pt x="65" y="690"/>
                  <a:pt x="89" y="645"/>
                  <a:pt x="131" y="627"/>
                </a:cubicBezTo>
                <a:lnTo>
                  <a:pt x="145" y="621"/>
                </a:lnTo>
                <a:lnTo>
                  <a:pt x="159" y="615"/>
                </a:lnTo>
                <a:lnTo>
                  <a:pt x="162" y="614"/>
                </a:lnTo>
                <a:cubicBezTo>
                  <a:pt x="204" y="600"/>
                  <a:pt x="251" y="617"/>
                  <a:pt x="274" y="655"/>
                </a:cubicBezTo>
                <a:cubicBezTo>
                  <a:pt x="298" y="693"/>
                  <a:pt x="292" y="742"/>
                  <a:pt x="260" y="773"/>
                </a:cubicBezTo>
                <a:lnTo>
                  <a:pt x="257" y="776"/>
                </a:lnTo>
                <a:lnTo>
                  <a:pt x="242" y="791"/>
                </a:lnTo>
                <a:lnTo>
                  <a:pt x="229" y="801"/>
                </a:lnTo>
                <a:lnTo>
                  <a:pt x="259" y="762"/>
                </a:lnTo>
                <a:lnTo>
                  <a:pt x="256" y="769"/>
                </a:lnTo>
                <a:lnTo>
                  <a:pt x="247" y="678"/>
                </a:lnTo>
                <a:lnTo>
                  <a:pt x="249" y="681"/>
                </a:lnTo>
                <a:lnTo>
                  <a:pt x="141" y="643"/>
                </a:lnTo>
                <a:lnTo>
                  <a:pt x="154" y="639"/>
                </a:lnTo>
                <a:lnTo>
                  <a:pt x="135" y="647"/>
                </a:lnTo>
                <a:lnTo>
                  <a:pt x="136" y="647"/>
                </a:lnTo>
                <a:lnTo>
                  <a:pt x="139" y="645"/>
                </a:lnTo>
                <a:lnTo>
                  <a:pt x="192" y="820"/>
                </a:lnTo>
                <a:lnTo>
                  <a:pt x="188" y="820"/>
                </a:lnTo>
                <a:lnTo>
                  <a:pt x="180" y="820"/>
                </a:lnTo>
                <a:lnTo>
                  <a:pt x="172" y="820"/>
                </a:lnTo>
                <a:lnTo>
                  <a:pt x="168" y="820"/>
                </a:lnTo>
                <a:lnTo>
                  <a:pt x="168" y="628"/>
                </a:lnTo>
                <a:lnTo>
                  <a:pt x="173" y="628"/>
                </a:lnTo>
                <a:lnTo>
                  <a:pt x="182" y="628"/>
                </a:lnTo>
                <a:lnTo>
                  <a:pt x="191" y="628"/>
                </a:lnTo>
                <a:lnTo>
                  <a:pt x="195" y="628"/>
                </a:lnTo>
                <a:lnTo>
                  <a:pt x="195" y="820"/>
                </a:lnTo>
                <a:lnTo>
                  <a:pt x="182" y="820"/>
                </a:lnTo>
                <a:lnTo>
                  <a:pt x="183" y="819"/>
                </a:lnTo>
                <a:lnTo>
                  <a:pt x="174" y="819"/>
                </a:lnTo>
                <a:lnTo>
                  <a:pt x="198" y="817"/>
                </a:lnTo>
                <a:lnTo>
                  <a:pt x="194" y="818"/>
                </a:lnTo>
                <a:lnTo>
                  <a:pt x="253" y="675"/>
                </a:lnTo>
                <a:lnTo>
                  <a:pt x="256" y="680"/>
                </a:lnTo>
                <a:lnTo>
                  <a:pt x="227" y="650"/>
                </a:lnTo>
                <a:lnTo>
                  <a:pt x="240" y="659"/>
                </a:lnTo>
                <a:lnTo>
                  <a:pt x="248" y="665"/>
                </a:lnTo>
                <a:lnTo>
                  <a:pt x="233" y="656"/>
                </a:lnTo>
                <a:lnTo>
                  <a:pt x="237" y="658"/>
                </a:lnTo>
                <a:lnTo>
                  <a:pt x="152" y="829"/>
                </a:lnTo>
                <a:lnTo>
                  <a:pt x="148" y="827"/>
                </a:lnTo>
                <a:cubicBezTo>
                  <a:pt x="142" y="825"/>
                  <a:pt x="137" y="822"/>
                  <a:pt x="133" y="818"/>
                </a:cubicBezTo>
                <a:lnTo>
                  <a:pt x="125" y="812"/>
                </a:lnTo>
                <a:lnTo>
                  <a:pt x="117" y="806"/>
                </a:lnTo>
                <a:cubicBezTo>
                  <a:pt x="110" y="801"/>
                  <a:pt x="105" y="796"/>
                  <a:pt x="100" y="789"/>
                </a:cubicBezTo>
                <a:lnTo>
                  <a:pt x="96" y="784"/>
                </a:lnTo>
                <a:cubicBezTo>
                  <a:pt x="76" y="760"/>
                  <a:pt x="70" y="727"/>
                  <a:pt x="78" y="697"/>
                </a:cubicBezTo>
                <a:cubicBezTo>
                  <a:pt x="87" y="667"/>
                  <a:pt x="110" y="643"/>
                  <a:pt x="140" y="633"/>
                </a:cubicBezTo>
                <a:lnTo>
                  <a:pt x="143" y="632"/>
                </a:lnTo>
                <a:cubicBezTo>
                  <a:pt x="156" y="628"/>
                  <a:pt x="170" y="627"/>
                  <a:pt x="184" y="628"/>
                </a:cubicBezTo>
                <a:lnTo>
                  <a:pt x="182" y="628"/>
                </a:lnTo>
                <a:lnTo>
                  <a:pt x="190" y="628"/>
                </a:lnTo>
                <a:lnTo>
                  <a:pt x="194" y="628"/>
                </a:lnTo>
                <a:lnTo>
                  <a:pt x="152" y="810"/>
                </a:lnTo>
                <a:lnTo>
                  <a:pt x="151" y="810"/>
                </a:lnTo>
                <a:lnTo>
                  <a:pt x="151" y="810"/>
                </a:lnTo>
                <a:lnTo>
                  <a:pt x="142" y="807"/>
                </a:lnTo>
                <a:lnTo>
                  <a:pt x="172" y="811"/>
                </a:lnTo>
                <a:lnTo>
                  <a:pt x="168" y="811"/>
                </a:lnTo>
                <a:lnTo>
                  <a:pt x="226" y="639"/>
                </a:lnTo>
                <a:lnTo>
                  <a:pt x="219" y="635"/>
                </a:lnTo>
                <a:lnTo>
                  <a:pt x="235" y="644"/>
                </a:lnTo>
                <a:lnTo>
                  <a:pt x="244" y="650"/>
                </a:lnTo>
                <a:cubicBezTo>
                  <a:pt x="252" y="655"/>
                  <a:pt x="259" y="662"/>
                  <a:pt x="265" y="669"/>
                </a:cubicBezTo>
                <a:lnTo>
                  <a:pt x="269" y="674"/>
                </a:lnTo>
                <a:cubicBezTo>
                  <a:pt x="286" y="695"/>
                  <a:pt x="293" y="721"/>
                  <a:pt x="290" y="747"/>
                </a:cubicBezTo>
                <a:cubicBezTo>
                  <a:pt x="286" y="772"/>
                  <a:pt x="273" y="796"/>
                  <a:pt x="252" y="811"/>
                </a:cubicBezTo>
                <a:lnTo>
                  <a:pt x="248" y="814"/>
                </a:lnTo>
                <a:cubicBezTo>
                  <a:pt x="240" y="820"/>
                  <a:pt x="231" y="825"/>
                  <a:pt x="221" y="829"/>
                </a:cubicBezTo>
                <a:lnTo>
                  <a:pt x="200" y="835"/>
                </a:lnTo>
                <a:lnTo>
                  <a:pt x="195" y="836"/>
                </a:lnTo>
                <a:lnTo>
                  <a:pt x="191" y="837"/>
                </a:lnTo>
                <a:lnTo>
                  <a:pt x="186" y="649"/>
                </a:lnTo>
                <a:lnTo>
                  <a:pt x="183" y="649"/>
                </a:lnTo>
                <a:lnTo>
                  <a:pt x="181" y="649"/>
                </a:lnTo>
                <a:lnTo>
                  <a:pt x="191" y="649"/>
                </a:lnTo>
                <a:lnTo>
                  <a:pt x="149" y="660"/>
                </a:lnTo>
                <a:lnTo>
                  <a:pt x="153" y="658"/>
                </a:lnTo>
                <a:lnTo>
                  <a:pt x="128" y="811"/>
                </a:lnTo>
                <a:lnTo>
                  <a:pt x="133" y="815"/>
                </a:lnTo>
                <a:lnTo>
                  <a:pt x="124" y="808"/>
                </a:lnTo>
                <a:lnTo>
                  <a:pt x="136" y="816"/>
                </a:lnTo>
                <a:lnTo>
                  <a:pt x="116" y="804"/>
                </a:lnTo>
                <a:lnTo>
                  <a:pt x="112" y="801"/>
                </a:lnTo>
                <a:lnTo>
                  <a:pt x="227" y="648"/>
                </a:lnTo>
                <a:lnTo>
                  <a:pt x="231" y="651"/>
                </a:lnTo>
                <a:lnTo>
                  <a:pt x="245" y="661"/>
                </a:lnTo>
                <a:lnTo>
                  <a:pt x="247" y="664"/>
                </a:lnTo>
                <a:lnTo>
                  <a:pt x="251" y="667"/>
                </a:lnTo>
                <a:cubicBezTo>
                  <a:pt x="289" y="695"/>
                  <a:pt x="300" y="746"/>
                  <a:pt x="279" y="788"/>
                </a:cubicBezTo>
                <a:cubicBezTo>
                  <a:pt x="257" y="830"/>
                  <a:pt x="208" y="849"/>
                  <a:pt x="163" y="835"/>
                </a:cubicBezTo>
                <a:lnTo>
                  <a:pt x="153" y="831"/>
                </a:lnTo>
                <a:lnTo>
                  <a:pt x="151" y="830"/>
                </a:lnTo>
                <a:lnTo>
                  <a:pt x="137" y="825"/>
                </a:lnTo>
                <a:lnTo>
                  <a:pt x="259" y="770"/>
                </a:lnTo>
                <a:lnTo>
                  <a:pt x="257" y="775"/>
                </a:lnTo>
                <a:lnTo>
                  <a:pt x="244" y="682"/>
                </a:lnTo>
                <a:lnTo>
                  <a:pt x="247" y="686"/>
                </a:lnTo>
                <a:lnTo>
                  <a:pt x="140" y="652"/>
                </a:lnTo>
                <a:lnTo>
                  <a:pt x="145" y="651"/>
                </a:lnTo>
                <a:lnTo>
                  <a:pt x="152" y="648"/>
                </a:lnTo>
                <a:lnTo>
                  <a:pt x="136" y="657"/>
                </a:lnTo>
                <a:lnTo>
                  <a:pt x="139" y="655"/>
                </a:lnTo>
                <a:lnTo>
                  <a:pt x="169" y="828"/>
                </a:lnTo>
                <a:lnTo>
                  <a:pt x="165" y="827"/>
                </a:lnTo>
                <a:lnTo>
                  <a:pt x="188" y="829"/>
                </a:lnTo>
                <a:lnTo>
                  <a:pt x="191" y="829"/>
                </a:lnTo>
                <a:lnTo>
                  <a:pt x="171" y="830"/>
                </a:lnTo>
                <a:lnTo>
                  <a:pt x="167" y="830"/>
                </a:lnTo>
                <a:lnTo>
                  <a:pt x="167" y="638"/>
                </a:lnTo>
                <a:lnTo>
                  <a:pt x="171" y="638"/>
                </a:lnTo>
                <a:lnTo>
                  <a:pt x="179" y="638"/>
                </a:lnTo>
                <a:lnTo>
                  <a:pt x="188" y="638"/>
                </a:lnTo>
                <a:lnTo>
                  <a:pt x="192" y="638"/>
                </a:lnTo>
                <a:lnTo>
                  <a:pt x="192" y="830"/>
                </a:lnTo>
                <a:lnTo>
                  <a:pt x="189" y="830"/>
                </a:lnTo>
                <a:cubicBezTo>
                  <a:pt x="185" y="830"/>
                  <a:pt x="180" y="830"/>
                  <a:pt x="176" y="830"/>
                </a:cubicBezTo>
                <a:lnTo>
                  <a:pt x="169" y="829"/>
                </a:lnTo>
                <a:lnTo>
                  <a:pt x="189" y="829"/>
                </a:lnTo>
                <a:lnTo>
                  <a:pt x="175" y="830"/>
                </a:lnTo>
                <a:lnTo>
                  <a:pt x="260" y="762"/>
                </a:lnTo>
                <a:lnTo>
                  <a:pt x="257" y="772"/>
                </a:lnTo>
                <a:lnTo>
                  <a:pt x="259" y="724"/>
                </a:lnTo>
                <a:lnTo>
                  <a:pt x="261" y="733"/>
                </a:lnTo>
                <a:lnTo>
                  <a:pt x="198" y="662"/>
                </a:lnTo>
                <a:lnTo>
                  <a:pt x="204" y="664"/>
                </a:lnTo>
                <a:lnTo>
                  <a:pt x="173" y="659"/>
                </a:lnTo>
                <a:lnTo>
                  <a:pt x="182" y="659"/>
                </a:lnTo>
                <a:lnTo>
                  <a:pt x="190" y="659"/>
                </a:lnTo>
                <a:lnTo>
                  <a:pt x="137" y="676"/>
                </a:lnTo>
                <a:lnTo>
                  <a:pt x="140" y="674"/>
                </a:lnTo>
                <a:lnTo>
                  <a:pt x="133" y="828"/>
                </a:lnTo>
                <a:lnTo>
                  <a:pt x="128" y="824"/>
                </a:lnTo>
                <a:lnTo>
                  <a:pt x="142" y="833"/>
                </a:lnTo>
                <a:lnTo>
                  <a:pt x="130" y="827"/>
                </a:lnTo>
                <a:lnTo>
                  <a:pt x="120" y="821"/>
                </a:lnTo>
                <a:cubicBezTo>
                  <a:pt x="113" y="817"/>
                  <a:pt x="107" y="812"/>
                  <a:pt x="102" y="806"/>
                </a:cubicBezTo>
                <a:lnTo>
                  <a:pt x="98" y="802"/>
                </a:lnTo>
                <a:cubicBezTo>
                  <a:pt x="76" y="781"/>
                  <a:pt x="66" y="750"/>
                  <a:pt x="71" y="719"/>
                </a:cubicBezTo>
                <a:cubicBezTo>
                  <a:pt x="76" y="689"/>
                  <a:pt x="95" y="662"/>
                  <a:pt x="123" y="649"/>
                </a:cubicBezTo>
                <a:lnTo>
                  <a:pt x="127" y="647"/>
                </a:lnTo>
                <a:cubicBezTo>
                  <a:pt x="137" y="641"/>
                  <a:pt x="148" y="638"/>
                  <a:pt x="160" y="637"/>
                </a:cubicBezTo>
                <a:lnTo>
                  <a:pt x="179" y="635"/>
                </a:lnTo>
                <a:lnTo>
                  <a:pt x="189" y="635"/>
                </a:lnTo>
                <a:cubicBezTo>
                  <a:pt x="207" y="635"/>
                  <a:pt x="224" y="640"/>
                  <a:pt x="239" y="649"/>
                </a:cubicBezTo>
                <a:lnTo>
                  <a:pt x="244" y="652"/>
                </a:lnTo>
                <a:cubicBezTo>
                  <a:pt x="266" y="666"/>
                  <a:pt x="282" y="688"/>
                  <a:pt x="288" y="713"/>
                </a:cubicBezTo>
                <a:cubicBezTo>
                  <a:pt x="294" y="739"/>
                  <a:pt x="289" y="766"/>
                  <a:pt x="274" y="788"/>
                </a:cubicBezTo>
                <a:lnTo>
                  <a:pt x="270" y="794"/>
                </a:lnTo>
                <a:cubicBezTo>
                  <a:pt x="268" y="798"/>
                  <a:pt x="265" y="801"/>
                  <a:pt x="262" y="805"/>
                </a:cubicBezTo>
                <a:lnTo>
                  <a:pt x="245" y="822"/>
                </a:lnTo>
                <a:lnTo>
                  <a:pt x="240" y="826"/>
                </a:lnTo>
                <a:lnTo>
                  <a:pt x="236" y="830"/>
                </a:lnTo>
                <a:lnTo>
                  <a:pt x="145" y="669"/>
                </a:lnTo>
                <a:lnTo>
                  <a:pt x="149" y="668"/>
                </a:lnTo>
                <a:lnTo>
                  <a:pt x="119" y="682"/>
                </a:lnTo>
                <a:lnTo>
                  <a:pt x="118" y="683"/>
                </a:lnTo>
                <a:lnTo>
                  <a:pt x="126" y="676"/>
                </a:lnTo>
                <a:lnTo>
                  <a:pt x="115" y="688"/>
                </a:lnTo>
                <a:lnTo>
                  <a:pt x="119" y="683"/>
                </a:lnTo>
                <a:lnTo>
                  <a:pt x="117" y="801"/>
                </a:lnTo>
                <a:lnTo>
                  <a:pt x="114" y="797"/>
                </a:lnTo>
                <a:lnTo>
                  <a:pt x="157" y="829"/>
                </a:lnTo>
                <a:lnTo>
                  <a:pt x="159" y="830"/>
                </a:lnTo>
                <a:lnTo>
                  <a:pt x="151" y="828"/>
                </a:lnTo>
                <a:lnTo>
                  <a:pt x="174" y="830"/>
                </a:lnTo>
                <a:lnTo>
                  <a:pt x="168" y="830"/>
                </a:lnTo>
                <a:lnTo>
                  <a:pt x="258" y="770"/>
                </a:lnTo>
                <a:lnTo>
                  <a:pt x="256" y="775"/>
                </a:lnTo>
                <a:lnTo>
                  <a:pt x="262" y="750"/>
                </a:lnTo>
                <a:lnTo>
                  <a:pt x="261" y="748"/>
                </a:lnTo>
                <a:lnTo>
                  <a:pt x="261" y="757"/>
                </a:lnTo>
                <a:lnTo>
                  <a:pt x="255" y="722"/>
                </a:lnTo>
                <a:lnTo>
                  <a:pt x="257" y="727"/>
                </a:lnTo>
                <a:lnTo>
                  <a:pt x="167" y="666"/>
                </a:lnTo>
                <a:lnTo>
                  <a:pt x="173" y="666"/>
                </a:lnTo>
                <a:lnTo>
                  <a:pt x="140" y="673"/>
                </a:lnTo>
                <a:lnTo>
                  <a:pt x="139" y="674"/>
                </a:lnTo>
                <a:lnTo>
                  <a:pt x="136" y="676"/>
                </a:lnTo>
                <a:lnTo>
                  <a:pt x="139" y="674"/>
                </a:lnTo>
                <a:lnTo>
                  <a:pt x="169" y="847"/>
                </a:lnTo>
                <a:lnTo>
                  <a:pt x="165" y="846"/>
                </a:lnTo>
                <a:lnTo>
                  <a:pt x="188" y="848"/>
                </a:lnTo>
                <a:lnTo>
                  <a:pt x="188" y="848"/>
                </a:lnTo>
                <a:lnTo>
                  <a:pt x="167" y="849"/>
                </a:lnTo>
                <a:lnTo>
                  <a:pt x="166" y="849"/>
                </a:lnTo>
                <a:lnTo>
                  <a:pt x="206" y="666"/>
                </a:lnTo>
                <a:lnTo>
                  <a:pt x="220" y="673"/>
                </a:lnTo>
                <a:lnTo>
                  <a:pt x="226" y="676"/>
                </a:lnTo>
                <a:lnTo>
                  <a:pt x="214" y="670"/>
                </a:lnTo>
                <a:lnTo>
                  <a:pt x="217" y="671"/>
                </a:lnTo>
                <a:lnTo>
                  <a:pt x="156" y="854"/>
                </a:lnTo>
                <a:lnTo>
                  <a:pt x="146" y="850"/>
                </a:lnTo>
                <a:lnTo>
                  <a:pt x="143" y="848"/>
                </a:lnTo>
                <a:lnTo>
                  <a:pt x="135" y="845"/>
                </a:lnTo>
                <a:cubicBezTo>
                  <a:pt x="128" y="843"/>
                  <a:pt x="121" y="839"/>
                  <a:pt x="115" y="835"/>
                </a:cubicBezTo>
                <a:lnTo>
                  <a:pt x="112" y="833"/>
                </a:lnTo>
                <a:cubicBezTo>
                  <a:pt x="81" y="812"/>
                  <a:pt x="64" y="775"/>
                  <a:pt x="71" y="737"/>
                </a:cubicBezTo>
                <a:cubicBezTo>
                  <a:pt x="77" y="700"/>
                  <a:pt x="105" y="670"/>
                  <a:pt x="142" y="660"/>
                </a:cubicBezTo>
                <a:lnTo>
                  <a:pt x="146" y="659"/>
                </a:lnTo>
                <a:cubicBezTo>
                  <a:pt x="154" y="657"/>
                  <a:pt x="162" y="656"/>
                  <a:pt x="169" y="656"/>
                </a:cubicBezTo>
                <a:lnTo>
                  <a:pt x="177" y="656"/>
                </a:lnTo>
                <a:cubicBezTo>
                  <a:pt x="182" y="656"/>
                  <a:pt x="187" y="657"/>
                  <a:pt x="191" y="657"/>
                </a:cubicBezTo>
                <a:lnTo>
                  <a:pt x="198" y="658"/>
                </a:lnTo>
                <a:lnTo>
                  <a:pt x="184" y="657"/>
                </a:lnTo>
                <a:lnTo>
                  <a:pt x="188" y="657"/>
                </a:lnTo>
                <a:lnTo>
                  <a:pt x="188" y="849"/>
                </a:lnTo>
                <a:lnTo>
                  <a:pt x="185" y="849"/>
                </a:lnTo>
                <a:cubicBezTo>
                  <a:pt x="181" y="849"/>
                  <a:pt x="176" y="849"/>
                  <a:pt x="172" y="849"/>
                </a:cubicBezTo>
                <a:lnTo>
                  <a:pt x="165" y="848"/>
                </a:lnTo>
                <a:lnTo>
                  <a:pt x="186" y="848"/>
                </a:lnTo>
                <a:lnTo>
                  <a:pt x="173" y="849"/>
                </a:lnTo>
                <a:lnTo>
                  <a:pt x="255" y="789"/>
                </a:lnTo>
                <a:lnTo>
                  <a:pt x="253" y="794"/>
                </a:lnTo>
                <a:lnTo>
                  <a:pt x="257" y="735"/>
                </a:lnTo>
                <a:lnTo>
                  <a:pt x="258" y="739"/>
                </a:lnTo>
                <a:lnTo>
                  <a:pt x="70" y="781"/>
                </a:lnTo>
                <a:lnTo>
                  <a:pt x="69" y="776"/>
                </a:lnTo>
                <a:cubicBezTo>
                  <a:pt x="67" y="762"/>
                  <a:pt x="67" y="748"/>
                  <a:pt x="70" y="734"/>
                </a:cubicBezTo>
                <a:lnTo>
                  <a:pt x="71" y="730"/>
                </a:lnTo>
                <a:cubicBezTo>
                  <a:pt x="79" y="699"/>
                  <a:pt x="102" y="674"/>
                  <a:pt x="132" y="663"/>
                </a:cubicBezTo>
                <a:cubicBezTo>
                  <a:pt x="163" y="652"/>
                  <a:pt x="196" y="657"/>
                  <a:pt x="222" y="677"/>
                </a:cubicBezTo>
                <a:lnTo>
                  <a:pt x="234" y="686"/>
                </a:lnTo>
                <a:cubicBezTo>
                  <a:pt x="238" y="688"/>
                  <a:pt x="241" y="691"/>
                  <a:pt x="244" y="695"/>
                </a:cubicBezTo>
                <a:lnTo>
                  <a:pt x="250" y="701"/>
                </a:lnTo>
                <a:cubicBezTo>
                  <a:pt x="254" y="704"/>
                  <a:pt x="257" y="707"/>
                  <a:pt x="259" y="711"/>
                </a:cubicBezTo>
                <a:lnTo>
                  <a:pt x="262" y="715"/>
                </a:lnTo>
                <a:cubicBezTo>
                  <a:pt x="287" y="748"/>
                  <a:pt x="288" y="795"/>
                  <a:pt x="263" y="829"/>
                </a:cubicBezTo>
                <a:cubicBezTo>
                  <a:pt x="239" y="863"/>
                  <a:pt x="195" y="877"/>
                  <a:pt x="155" y="864"/>
                </a:cubicBezTo>
                <a:lnTo>
                  <a:pt x="152" y="863"/>
                </a:lnTo>
                <a:cubicBezTo>
                  <a:pt x="144" y="860"/>
                  <a:pt x="136" y="856"/>
                  <a:pt x="129" y="851"/>
                </a:cubicBezTo>
                <a:lnTo>
                  <a:pt x="123" y="847"/>
                </a:lnTo>
                <a:lnTo>
                  <a:pt x="142" y="857"/>
                </a:lnTo>
                <a:lnTo>
                  <a:pt x="129" y="852"/>
                </a:lnTo>
                <a:lnTo>
                  <a:pt x="259" y="772"/>
                </a:lnTo>
                <a:lnTo>
                  <a:pt x="258" y="772"/>
                </a:lnTo>
                <a:lnTo>
                  <a:pt x="258" y="781"/>
                </a:lnTo>
                <a:lnTo>
                  <a:pt x="66" y="781"/>
                </a:lnTo>
                <a:lnTo>
                  <a:pt x="66" y="778"/>
                </a:lnTo>
                <a:lnTo>
                  <a:pt x="66" y="772"/>
                </a:lnTo>
                <a:lnTo>
                  <a:pt x="68" y="788"/>
                </a:lnTo>
                <a:lnTo>
                  <a:pt x="68" y="790"/>
                </a:lnTo>
                <a:lnTo>
                  <a:pt x="67" y="786"/>
                </a:lnTo>
                <a:lnTo>
                  <a:pt x="237" y="820"/>
                </a:lnTo>
                <a:lnTo>
                  <a:pt x="234" y="824"/>
                </a:lnTo>
                <a:lnTo>
                  <a:pt x="253" y="766"/>
                </a:lnTo>
                <a:lnTo>
                  <a:pt x="253" y="772"/>
                </a:lnTo>
                <a:lnTo>
                  <a:pt x="200" y="687"/>
                </a:lnTo>
                <a:lnTo>
                  <a:pt x="209" y="691"/>
                </a:lnTo>
                <a:lnTo>
                  <a:pt x="216" y="694"/>
                </a:lnTo>
                <a:lnTo>
                  <a:pt x="148" y="691"/>
                </a:lnTo>
                <a:lnTo>
                  <a:pt x="151" y="690"/>
                </a:lnTo>
                <a:lnTo>
                  <a:pt x="102" y="835"/>
                </a:lnTo>
                <a:lnTo>
                  <a:pt x="106" y="839"/>
                </a:lnTo>
                <a:lnTo>
                  <a:pt x="98" y="830"/>
                </a:lnTo>
                <a:lnTo>
                  <a:pt x="94" y="825"/>
                </a:lnTo>
                <a:lnTo>
                  <a:pt x="90" y="821"/>
                </a:lnTo>
                <a:lnTo>
                  <a:pt x="234" y="696"/>
                </a:lnTo>
                <a:lnTo>
                  <a:pt x="235" y="697"/>
                </a:lnTo>
                <a:lnTo>
                  <a:pt x="243" y="707"/>
                </a:lnTo>
                <a:lnTo>
                  <a:pt x="253" y="720"/>
                </a:lnTo>
                <a:lnTo>
                  <a:pt x="256" y="724"/>
                </a:lnTo>
                <a:lnTo>
                  <a:pt x="103" y="839"/>
                </a:lnTo>
                <a:lnTo>
                  <a:pt x="94" y="827"/>
                </a:lnTo>
                <a:lnTo>
                  <a:pt x="92" y="823"/>
                </a:lnTo>
                <a:lnTo>
                  <a:pt x="85" y="813"/>
                </a:lnTo>
                <a:lnTo>
                  <a:pt x="103" y="832"/>
                </a:lnTo>
                <a:lnTo>
                  <a:pt x="98" y="828"/>
                </a:lnTo>
                <a:lnTo>
                  <a:pt x="244" y="796"/>
                </a:lnTo>
                <a:lnTo>
                  <a:pt x="242" y="800"/>
                </a:lnTo>
                <a:lnTo>
                  <a:pt x="252" y="769"/>
                </a:lnTo>
                <a:lnTo>
                  <a:pt x="251" y="777"/>
                </a:lnTo>
                <a:lnTo>
                  <a:pt x="250" y="748"/>
                </a:lnTo>
                <a:lnTo>
                  <a:pt x="253" y="764"/>
                </a:lnTo>
                <a:lnTo>
                  <a:pt x="204" y="697"/>
                </a:lnTo>
                <a:lnTo>
                  <a:pt x="217" y="704"/>
                </a:lnTo>
                <a:lnTo>
                  <a:pt x="202" y="697"/>
                </a:lnTo>
                <a:lnTo>
                  <a:pt x="208" y="699"/>
                </a:lnTo>
                <a:lnTo>
                  <a:pt x="211" y="700"/>
                </a:lnTo>
                <a:cubicBezTo>
                  <a:pt x="250" y="713"/>
                  <a:pt x="276" y="750"/>
                  <a:pt x="276" y="791"/>
                </a:cubicBezTo>
                <a:cubicBezTo>
                  <a:pt x="276" y="833"/>
                  <a:pt x="250" y="869"/>
                  <a:pt x="211" y="883"/>
                </a:cubicBezTo>
                <a:lnTo>
                  <a:pt x="208" y="884"/>
                </a:lnTo>
                <a:cubicBezTo>
                  <a:pt x="203" y="885"/>
                  <a:pt x="198" y="886"/>
                  <a:pt x="193" y="887"/>
                </a:cubicBezTo>
                <a:lnTo>
                  <a:pt x="187" y="888"/>
                </a:lnTo>
                <a:cubicBezTo>
                  <a:pt x="177" y="890"/>
                  <a:pt x="167" y="890"/>
                  <a:pt x="157" y="888"/>
                </a:cubicBezTo>
                <a:lnTo>
                  <a:pt x="144" y="886"/>
                </a:lnTo>
                <a:cubicBezTo>
                  <a:pt x="104" y="880"/>
                  <a:pt x="72" y="850"/>
                  <a:pt x="64" y="810"/>
                </a:cubicBezTo>
                <a:lnTo>
                  <a:pt x="61" y="795"/>
                </a:lnTo>
                <a:cubicBezTo>
                  <a:pt x="59" y="782"/>
                  <a:pt x="59" y="769"/>
                  <a:pt x="62" y="756"/>
                </a:cubicBezTo>
                <a:lnTo>
                  <a:pt x="65" y="742"/>
                </a:lnTo>
                <a:cubicBezTo>
                  <a:pt x="70" y="717"/>
                  <a:pt x="86" y="695"/>
                  <a:pt x="108" y="681"/>
                </a:cubicBezTo>
                <a:cubicBezTo>
                  <a:pt x="130" y="667"/>
                  <a:pt x="157" y="663"/>
                  <a:pt x="182" y="669"/>
                </a:cubicBezTo>
                <a:lnTo>
                  <a:pt x="194" y="672"/>
                </a:lnTo>
                <a:cubicBezTo>
                  <a:pt x="204" y="675"/>
                  <a:pt x="215" y="679"/>
                  <a:pt x="224" y="686"/>
                </a:cubicBezTo>
                <a:lnTo>
                  <a:pt x="230" y="690"/>
                </a:lnTo>
                <a:cubicBezTo>
                  <a:pt x="235" y="693"/>
                  <a:pt x="240" y="697"/>
                  <a:pt x="244" y="702"/>
                </a:cubicBezTo>
                <a:lnTo>
                  <a:pt x="247" y="705"/>
                </a:lnTo>
                <a:cubicBezTo>
                  <a:pt x="275" y="732"/>
                  <a:pt x="283" y="773"/>
                  <a:pt x="268" y="809"/>
                </a:cubicBezTo>
                <a:cubicBezTo>
                  <a:pt x="253" y="845"/>
                  <a:pt x="218" y="868"/>
                  <a:pt x="179" y="868"/>
                </a:cubicBezTo>
                <a:lnTo>
                  <a:pt x="175" y="868"/>
                </a:lnTo>
                <a:cubicBezTo>
                  <a:pt x="171" y="868"/>
                  <a:pt x="166" y="868"/>
                  <a:pt x="162" y="868"/>
                </a:cubicBezTo>
                <a:lnTo>
                  <a:pt x="155" y="867"/>
                </a:lnTo>
                <a:lnTo>
                  <a:pt x="168" y="867"/>
                </a:lnTo>
                <a:lnTo>
                  <a:pt x="160" y="867"/>
                </a:lnTo>
                <a:lnTo>
                  <a:pt x="191" y="863"/>
                </a:lnTo>
                <a:lnTo>
                  <a:pt x="188" y="864"/>
                </a:lnTo>
                <a:lnTo>
                  <a:pt x="234" y="715"/>
                </a:lnTo>
                <a:lnTo>
                  <a:pt x="237" y="719"/>
                </a:lnTo>
                <a:lnTo>
                  <a:pt x="218" y="700"/>
                </a:lnTo>
                <a:lnTo>
                  <a:pt x="224" y="704"/>
                </a:lnTo>
                <a:lnTo>
                  <a:pt x="231" y="709"/>
                </a:lnTo>
                <a:cubicBezTo>
                  <a:pt x="239" y="715"/>
                  <a:pt x="246" y="722"/>
                  <a:pt x="252" y="730"/>
                </a:cubicBezTo>
                <a:lnTo>
                  <a:pt x="255" y="734"/>
                </a:lnTo>
                <a:cubicBezTo>
                  <a:pt x="274" y="759"/>
                  <a:pt x="279" y="791"/>
                  <a:pt x="270" y="820"/>
                </a:cubicBezTo>
                <a:cubicBezTo>
                  <a:pt x="261" y="850"/>
                  <a:pt x="238" y="873"/>
                  <a:pt x="209" y="883"/>
                </a:cubicBezTo>
                <a:lnTo>
                  <a:pt x="206" y="884"/>
                </a:lnTo>
                <a:cubicBezTo>
                  <a:pt x="201" y="885"/>
                  <a:pt x="196" y="886"/>
                  <a:pt x="191" y="887"/>
                </a:cubicBezTo>
                <a:lnTo>
                  <a:pt x="185" y="888"/>
                </a:lnTo>
                <a:cubicBezTo>
                  <a:pt x="176" y="890"/>
                  <a:pt x="166" y="890"/>
                  <a:pt x="156" y="889"/>
                </a:cubicBezTo>
                <a:lnTo>
                  <a:pt x="149" y="888"/>
                </a:lnTo>
                <a:cubicBezTo>
                  <a:pt x="143" y="887"/>
                  <a:pt x="138" y="885"/>
                  <a:pt x="132" y="884"/>
                </a:cubicBezTo>
                <a:lnTo>
                  <a:pt x="129" y="883"/>
                </a:lnTo>
                <a:cubicBezTo>
                  <a:pt x="94" y="871"/>
                  <a:pt x="69" y="841"/>
                  <a:pt x="64" y="804"/>
                </a:cubicBezTo>
                <a:cubicBezTo>
                  <a:pt x="59" y="768"/>
                  <a:pt x="76" y="732"/>
                  <a:pt x="106" y="712"/>
                </a:cubicBezTo>
                <a:lnTo>
                  <a:pt x="120" y="704"/>
                </a:lnTo>
                <a:lnTo>
                  <a:pt x="133" y="697"/>
                </a:lnTo>
                <a:lnTo>
                  <a:pt x="147" y="691"/>
                </a:lnTo>
                <a:lnTo>
                  <a:pt x="150" y="690"/>
                </a:lnTo>
                <a:cubicBezTo>
                  <a:pt x="198" y="674"/>
                  <a:pt x="250" y="698"/>
                  <a:pt x="269" y="745"/>
                </a:cubicBezTo>
                <a:cubicBezTo>
                  <a:pt x="288" y="791"/>
                  <a:pt x="268" y="845"/>
                  <a:pt x="223" y="867"/>
                </a:cubicBezTo>
                <a:lnTo>
                  <a:pt x="210" y="873"/>
                </a:lnTo>
                <a:lnTo>
                  <a:pt x="202" y="876"/>
                </a:lnTo>
                <a:lnTo>
                  <a:pt x="203" y="875"/>
                </a:lnTo>
                <a:lnTo>
                  <a:pt x="199" y="877"/>
                </a:lnTo>
                <a:cubicBezTo>
                  <a:pt x="154" y="900"/>
                  <a:pt x="99" y="884"/>
                  <a:pt x="73" y="840"/>
                </a:cubicBezTo>
                <a:cubicBezTo>
                  <a:pt x="48" y="796"/>
                  <a:pt x="61" y="740"/>
                  <a:pt x="103" y="712"/>
                </a:cubicBezTo>
                <a:lnTo>
                  <a:pt x="106" y="710"/>
                </a:lnTo>
                <a:cubicBezTo>
                  <a:pt x="111" y="706"/>
                  <a:pt x="116" y="704"/>
                  <a:pt x="122" y="701"/>
                </a:cubicBezTo>
                <a:lnTo>
                  <a:pt x="129" y="698"/>
                </a:lnTo>
                <a:lnTo>
                  <a:pt x="136" y="695"/>
                </a:lnTo>
                <a:lnTo>
                  <a:pt x="120" y="704"/>
                </a:lnTo>
                <a:lnTo>
                  <a:pt x="123" y="702"/>
                </a:lnTo>
                <a:lnTo>
                  <a:pt x="207" y="873"/>
                </a:lnTo>
                <a:lnTo>
                  <a:pt x="211" y="871"/>
                </a:lnTo>
                <a:lnTo>
                  <a:pt x="214" y="869"/>
                </a:lnTo>
                <a:lnTo>
                  <a:pt x="213" y="869"/>
                </a:lnTo>
                <a:lnTo>
                  <a:pt x="210" y="871"/>
                </a:lnTo>
                <a:lnTo>
                  <a:pt x="187" y="700"/>
                </a:lnTo>
                <a:lnTo>
                  <a:pt x="190" y="701"/>
                </a:lnTo>
                <a:lnTo>
                  <a:pt x="159" y="696"/>
                </a:lnTo>
                <a:lnTo>
                  <a:pt x="167" y="696"/>
                </a:lnTo>
                <a:lnTo>
                  <a:pt x="174" y="696"/>
                </a:lnTo>
                <a:lnTo>
                  <a:pt x="144" y="701"/>
                </a:lnTo>
                <a:lnTo>
                  <a:pt x="147" y="700"/>
                </a:lnTo>
                <a:lnTo>
                  <a:pt x="124" y="871"/>
                </a:lnTo>
                <a:lnTo>
                  <a:pt x="121" y="869"/>
                </a:lnTo>
                <a:lnTo>
                  <a:pt x="115" y="865"/>
                </a:lnTo>
                <a:lnTo>
                  <a:pt x="131" y="874"/>
                </a:lnTo>
                <a:lnTo>
                  <a:pt x="131" y="874"/>
                </a:lnTo>
                <a:lnTo>
                  <a:pt x="128" y="873"/>
                </a:lnTo>
                <a:lnTo>
                  <a:pt x="189" y="690"/>
                </a:lnTo>
                <a:lnTo>
                  <a:pt x="192" y="691"/>
                </a:lnTo>
                <a:cubicBezTo>
                  <a:pt x="196" y="693"/>
                  <a:pt x="200" y="695"/>
                  <a:pt x="204" y="697"/>
                </a:cubicBezTo>
                <a:lnTo>
                  <a:pt x="221" y="706"/>
                </a:lnTo>
                <a:lnTo>
                  <a:pt x="227" y="710"/>
                </a:lnTo>
                <a:lnTo>
                  <a:pt x="230" y="712"/>
                </a:lnTo>
                <a:cubicBezTo>
                  <a:pt x="260" y="732"/>
                  <a:pt x="276" y="768"/>
                  <a:pt x="272" y="804"/>
                </a:cubicBezTo>
                <a:cubicBezTo>
                  <a:pt x="267" y="841"/>
                  <a:pt x="242" y="871"/>
                  <a:pt x="207" y="883"/>
                </a:cubicBezTo>
                <a:lnTo>
                  <a:pt x="204" y="884"/>
                </a:lnTo>
                <a:cubicBezTo>
                  <a:pt x="194" y="887"/>
                  <a:pt x="184" y="888"/>
                  <a:pt x="173" y="888"/>
                </a:cubicBezTo>
                <a:lnTo>
                  <a:pt x="167" y="888"/>
                </a:lnTo>
                <a:lnTo>
                  <a:pt x="161" y="888"/>
                </a:lnTo>
                <a:cubicBezTo>
                  <a:pt x="151" y="888"/>
                  <a:pt x="141" y="887"/>
                  <a:pt x="131" y="884"/>
                </a:cubicBezTo>
                <a:lnTo>
                  <a:pt x="128" y="883"/>
                </a:lnTo>
                <a:cubicBezTo>
                  <a:pt x="93" y="871"/>
                  <a:pt x="68" y="841"/>
                  <a:pt x="63" y="804"/>
                </a:cubicBezTo>
                <a:cubicBezTo>
                  <a:pt x="58" y="768"/>
                  <a:pt x="75" y="732"/>
                  <a:pt x="105" y="712"/>
                </a:cubicBezTo>
                <a:lnTo>
                  <a:pt x="108" y="710"/>
                </a:lnTo>
                <a:cubicBezTo>
                  <a:pt x="113" y="706"/>
                  <a:pt x="118" y="704"/>
                  <a:pt x="124" y="701"/>
                </a:cubicBezTo>
                <a:lnTo>
                  <a:pt x="131" y="698"/>
                </a:lnTo>
                <a:lnTo>
                  <a:pt x="138" y="695"/>
                </a:lnTo>
                <a:lnTo>
                  <a:pt x="122" y="704"/>
                </a:lnTo>
                <a:lnTo>
                  <a:pt x="125" y="702"/>
                </a:lnTo>
                <a:lnTo>
                  <a:pt x="148" y="873"/>
                </a:lnTo>
                <a:lnTo>
                  <a:pt x="145" y="872"/>
                </a:lnTo>
                <a:lnTo>
                  <a:pt x="175" y="876"/>
                </a:lnTo>
                <a:lnTo>
                  <a:pt x="177" y="876"/>
                </a:lnTo>
                <a:lnTo>
                  <a:pt x="165" y="877"/>
                </a:lnTo>
                <a:lnTo>
                  <a:pt x="253" y="772"/>
                </a:lnTo>
                <a:lnTo>
                  <a:pt x="254" y="782"/>
                </a:lnTo>
                <a:lnTo>
                  <a:pt x="158" y="695"/>
                </a:lnTo>
                <a:lnTo>
                  <a:pt x="170" y="695"/>
                </a:lnTo>
                <a:lnTo>
                  <a:pt x="155" y="697"/>
                </a:lnTo>
                <a:lnTo>
                  <a:pt x="161" y="696"/>
                </a:lnTo>
                <a:cubicBezTo>
                  <a:pt x="176" y="693"/>
                  <a:pt x="192" y="694"/>
                  <a:pt x="207" y="699"/>
                </a:cubicBezTo>
                <a:lnTo>
                  <a:pt x="210" y="700"/>
                </a:lnTo>
                <a:cubicBezTo>
                  <a:pt x="245" y="712"/>
                  <a:pt x="270" y="742"/>
                  <a:pt x="275" y="779"/>
                </a:cubicBezTo>
                <a:cubicBezTo>
                  <a:pt x="279" y="815"/>
                  <a:pt x="263" y="851"/>
                  <a:pt x="233" y="871"/>
                </a:cubicBezTo>
                <a:lnTo>
                  <a:pt x="230" y="873"/>
                </a:lnTo>
                <a:cubicBezTo>
                  <a:pt x="223" y="878"/>
                  <a:pt x="215" y="882"/>
                  <a:pt x="207" y="885"/>
                </a:cubicBezTo>
                <a:lnTo>
                  <a:pt x="205" y="885"/>
                </a:lnTo>
                <a:lnTo>
                  <a:pt x="192" y="890"/>
                </a:lnTo>
                <a:lnTo>
                  <a:pt x="250" y="827"/>
                </a:lnTo>
                <a:lnTo>
                  <a:pt x="248" y="834"/>
                </a:lnTo>
                <a:lnTo>
                  <a:pt x="223" y="740"/>
                </a:lnTo>
                <a:lnTo>
                  <a:pt x="226" y="743"/>
                </a:lnTo>
                <a:lnTo>
                  <a:pt x="122" y="722"/>
                </a:lnTo>
                <a:lnTo>
                  <a:pt x="128" y="720"/>
                </a:lnTo>
                <a:lnTo>
                  <a:pt x="123" y="723"/>
                </a:lnTo>
                <a:lnTo>
                  <a:pt x="126" y="721"/>
                </a:lnTo>
                <a:lnTo>
                  <a:pt x="233" y="880"/>
                </a:lnTo>
                <a:lnTo>
                  <a:pt x="230" y="882"/>
                </a:lnTo>
                <a:cubicBezTo>
                  <a:pt x="225" y="886"/>
                  <a:pt x="220" y="888"/>
                  <a:pt x="214" y="891"/>
                </a:cubicBezTo>
                <a:lnTo>
                  <a:pt x="203" y="895"/>
                </a:lnTo>
                <a:lnTo>
                  <a:pt x="195" y="898"/>
                </a:lnTo>
                <a:lnTo>
                  <a:pt x="215" y="888"/>
                </a:lnTo>
                <a:lnTo>
                  <a:pt x="212" y="890"/>
                </a:lnTo>
                <a:lnTo>
                  <a:pt x="128" y="719"/>
                </a:lnTo>
                <a:lnTo>
                  <a:pt x="131" y="718"/>
                </a:lnTo>
                <a:lnTo>
                  <a:pt x="137" y="716"/>
                </a:lnTo>
                <a:lnTo>
                  <a:pt x="114" y="728"/>
                </a:lnTo>
                <a:lnTo>
                  <a:pt x="120" y="724"/>
                </a:lnTo>
                <a:lnTo>
                  <a:pt x="106" y="736"/>
                </a:lnTo>
                <a:lnTo>
                  <a:pt x="109" y="733"/>
                </a:lnTo>
                <a:lnTo>
                  <a:pt x="109" y="868"/>
                </a:lnTo>
                <a:lnTo>
                  <a:pt x="106" y="865"/>
                </a:lnTo>
                <a:lnTo>
                  <a:pt x="126" y="881"/>
                </a:lnTo>
                <a:lnTo>
                  <a:pt x="119" y="877"/>
                </a:lnTo>
                <a:lnTo>
                  <a:pt x="140" y="886"/>
                </a:lnTo>
                <a:lnTo>
                  <a:pt x="133" y="884"/>
                </a:lnTo>
                <a:lnTo>
                  <a:pt x="159" y="887"/>
                </a:lnTo>
                <a:lnTo>
                  <a:pt x="156" y="887"/>
                </a:lnTo>
                <a:lnTo>
                  <a:pt x="231" y="731"/>
                </a:lnTo>
                <a:lnTo>
                  <a:pt x="228" y="729"/>
                </a:lnTo>
                <a:lnTo>
                  <a:pt x="240" y="741"/>
                </a:lnTo>
                <a:lnTo>
                  <a:pt x="256" y="760"/>
                </a:lnTo>
                <a:lnTo>
                  <a:pt x="260" y="766"/>
                </a:lnTo>
                <a:cubicBezTo>
                  <a:pt x="281" y="797"/>
                  <a:pt x="282" y="837"/>
                  <a:pt x="263" y="869"/>
                </a:cubicBezTo>
                <a:lnTo>
                  <a:pt x="260" y="874"/>
                </a:lnTo>
                <a:cubicBezTo>
                  <a:pt x="249" y="891"/>
                  <a:pt x="234" y="905"/>
                  <a:pt x="215" y="913"/>
                </a:cubicBezTo>
                <a:lnTo>
                  <a:pt x="208" y="916"/>
                </a:lnTo>
                <a:cubicBezTo>
                  <a:pt x="204" y="918"/>
                  <a:pt x="199" y="919"/>
                  <a:pt x="194" y="921"/>
                </a:cubicBezTo>
                <a:lnTo>
                  <a:pt x="186" y="923"/>
                </a:lnTo>
                <a:cubicBezTo>
                  <a:pt x="178" y="925"/>
                  <a:pt x="170" y="925"/>
                  <a:pt x="162" y="925"/>
                </a:cubicBezTo>
                <a:lnTo>
                  <a:pt x="157" y="925"/>
                </a:lnTo>
                <a:cubicBezTo>
                  <a:pt x="109" y="925"/>
                  <a:pt x="68" y="889"/>
                  <a:pt x="62" y="841"/>
                </a:cubicBezTo>
                <a:lnTo>
                  <a:pt x="61" y="833"/>
                </a:lnTo>
                <a:cubicBezTo>
                  <a:pt x="60" y="827"/>
                  <a:pt x="60" y="820"/>
                  <a:pt x="61" y="813"/>
                </a:cubicBezTo>
                <a:lnTo>
                  <a:pt x="61" y="810"/>
                </a:lnTo>
                <a:lnTo>
                  <a:pt x="61" y="803"/>
                </a:lnTo>
                <a:lnTo>
                  <a:pt x="61" y="800"/>
                </a:lnTo>
                <a:lnTo>
                  <a:pt x="253" y="800"/>
                </a:lnTo>
                <a:lnTo>
                  <a:pt x="253" y="804"/>
                </a:lnTo>
                <a:cubicBezTo>
                  <a:pt x="253" y="809"/>
                  <a:pt x="253" y="814"/>
                  <a:pt x="253" y="818"/>
                </a:cubicBezTo>
                <a:lnTo>
                  <a:pt x="252" y="825"/>
                </a:lnTo>
                <a:lnTo>
                  <a:pt x="252" y="811"/>
                </a:lnTo>
                <a:lnTo>
                  <a:pt x="252" y="817"/>
                </a:lnTo>
                <a:lnTo>
                  <a:pt x="242" y="775"/>
                </a:lnTo>
                <a:lnTo>
                  <a:pt x="243" y="777"/>
                </a:lnTo>
                <a:lnTo>
                  <a:pt x="90" y="752"/>
                </a:lnTo>
                <a:lnTo>
                  <a:pt x="87" y="756"/>
                </a:lnTo>
                <a:lnTo>
                  <a:pt x="94" y="747"/>
                </a:lnTo>
                <a:lnTo>
                  <a:pt x="86" y="759"/>
                </a:lnTo>
                <a:lnTo>
                  <a:pt x="92" y="747"/>
                </a:lnTo>
                <a:lnTo>
                  <a:pt x="95" y="742"/>
                </a:lnTo>
                <a:lnTo>
                  <a:pt x="231" y="871"/>
                </a:lnTo>
                <a:lnTo>
                  <a:pt x="237" y="866"/>
                </a:lnTo>
                <a:lnTo>
                  <a:pt x="225" y="876"/>
                </a:lnTo>
                <a:lnTo>
                  <a:pt x="217" y="882"/>
                </a:lnTo>
                <a:lnTo>
                  <a:pt x="242" y="855"/>
                </a:lnTo>
                <a:lnTo>
                  <a:pt x="239" y="860"/>
                </a:lnTo>
                <a:lnTo>
                  <a:pt x="187" y="719"/>
                </a:lnTo>
                <a:lnTo>
                  <a:pt x="190" y="720"/>
                </a:lnTo>
                <a:lnTo>
                  <a:pt x="159" y="715"/>
                </a:lnTo>
                <a:lnTo>
                  <a:pt x="167" y="715"/>
                </a:lnTo>
                <a:lnTo>
                  <a:pt x="154" y="716"/>
                </a:lnTo>
                <a:lnTo>
                  <a:pt x="161" y="715"/>
                </a:lnTo>
                <a:cubicBezTo>
                  <a:pt x="165" y="715"/>
                  <a:pt x="170" y="714"/>
                  <a:pt x="174" y="714"/>
                </a:cubicBezTo>
                <a:lnTo>
                  <a:pt x="177" y="714"/>
                </a:lnTo>
                <a:lnTo>
                  <a:pt x="177" y="906"/>
                </a:lnTo>
                <a:lnTo>
                  <a:pt x="174" y="906"/>
                </a:lnTo>
                <a:cubicBezTo>
                  <a:pt x="170" y="906"/>
                  <a:pt x="165" y="906"/>
                  <a:pt x="161" y="906"/>
                </a:cubicBezTo>
                <a:lnTo>
                  <a:pt x="154" y="905"/>
                </a:lnTo>
                <a:lnTo>
                  <a:pt x="167" y="905"/>
                </a:lnTo>
                <a:lnTo>
                  <a:pt x="160" y="905"/>
                </a:lnTo>
                <a:lnTo>
                  <a:pt x="191" y="901"/>
                </a:lnTo>
                <a:lnTo>
                  <a:pt x="188" y="902"/>
                </a:lnTo>
                <a:lnTo>
                  <a:pt x="211" y="731"/>
                </a:lnTo>
                <a:lnTo>
                  <a:pt x="214" y="733"/>
                </a:lnTo>
                <a:lnTo>
                  <a:pt x="194" y="723"/>
                </a:lnTo>
                <a:lnTo>
                  <a:pt x="195" y="723"/>
                </a:lnTo>
                <a:lnTo>
                  <a:pt x="202" y="725"/>
                </a:lnTo>
                <a:cubicBezTo>
                  <a:pt x="211" y="728"/>
                  <a:pt x="220" y="732"/>
                  <a:pt x="229" y="738"/>
                </a:cubicBezTo>
                <a:lnTo>
                  <a:pt x="232" y="740"/>
                </a:lnTo>
                <a:cubicBezTo>
                  <a:pt x="262" y="760"/>
                  <a:pt x="278" y="796"/>
                  <a:pt x="274" y="832"/>
                </a:cubicBezTo>
                <a:cubicBezTo>
                  <a:pt x="269" y="869"/>
                  <a:pt x="244" y="899"/>
                  <a:pt x="209" y="911"/>
                </a:cubicBezTo>
                <a:lnTo>
                  <a:pt x="206" y="912"/>
                </a:lnTo>
                <a:cubicBezTo>
                  <a:pt x="192" y="916"/>
                  <a:pt x="177" y="918"/>
                  <a:pt x="162" y="916"/>
                </a:cubicBezTo>
                <a:lnTo>
                  <a:pt x="155" y="915"/>
                </a:lnTo>
                <a:lnTo>
                  <a:pt x="168" y="915"/>
                </a:lnTo>
                <a:lnTo>
                  <a:pt x="160" y="915"/>
                </a:lnTo>
                <a:lnTo>
                  <a:pt x="157" y="915"/>
                </a:lnTo>
                <a:lnTo>
                  <a:pt x="211" y="740"/>
                </a:lnTo>
                <a:lnTo>
                  <a:pt x="203" y="736"/>
                </a:lnTo>
                <a:lnTo>
                  <a:pt x="204" y="736"/>
                </a:lnTo>
                <a:lnTo>
                  <a:pt x="211" y="739"/>
                </a:lnTo>
                <a:cubicBezTo>
                  <a:pt x="217" y="742"/>
                  <a:pt x="222" y="744"/>
                  <a:pt x="227" y="748"/>
                </a:cubicBezTo>
                <a:lnTo>
                  <a:pt x="230" y="750"/>
                </a:lnTo>
                <a:cubicBezTo>
                  <a:pt x="260" y="770"/>
                  <a:pt x="276" y="806"/>
                  <a:pt x="272" y="842"/>
                </a:cubicBezTo>
                <a:cubicBezTo>
                  <a:pt x="267" y="879"/>
                  <a:pt x="242" y="909"/>
                  <a:pt x="207" y="921"/>
                </a:cubicBezTo>
                <a:lnTo>
                  <a:pt x="204" y="922"/>
                </a:lnTo>
                <a:cubicBezTo>
                  <a:pt x="194" y="925"/>
                  <a:pt x="184" y="926"/>
                  <a:pt x="173" y="926"/>
                </a:cubicBezTo>
                <a:lnTo>
                  <a:pt x="166" y="926"/>
                </a:lnTo>
                <a:cubicBezTo>
                  <a:pt x="161" y="926"/>
                  <a:pt x="156" y="926"/>
                  <a:pt x="151" y="925"/>
                </a:cubicBezTo>
                <a:lnTo>
                  <a:pt x="145" y="924"/>
                </a:lnTo>
                <a:lnTo>
                  <a:pt x="160" y="925"/>
                </a:lnTo>
                <a:lnTo>
                  <a:pt x="157" y="925"/>
                </a:lnTo>
                <a:lnTo>
                  <a:pt x="157" y="733"/>
                </a:lnTo>
                <a:lnTo>
                  <a:pt x="160" y="733"/>
                </a:lnTo>
                <a:cubicBezTo>
                  <a:pt x="165" y="733"/>
                  <a:pt x="170" y="734"/>
                  <a:pt x="174" y="734"/>
                </a:cubicBezTo>
                <a:lnTo>
                  <a:pt x="181" y="735"/>
                </a:lnTo>
                <a:lnTo>
                  <a:pt x="167" y="734"/>
                </a:lnTo>
                <a:lnTo>
                  <a:pt x="174" y="734"/>
                </a:lnTo>
                <a:lnTo>
                  <a:pt x="144" y="739"/>
                </a:lnTo>
                <a:lnTo>
                  <a:pt x="147" y="738"/>
                </a:lnTo>
                <a:lnTo>
                  <a:pt x="124" y="909"/>
                </a:lnTo>
                <a:lnTo>
                  <a:pt x="132" y="913"/>
                </a:lnTo>
                <a:lnTo>
                  <a:pt x="131" y="913"/>
                </a:lnTo>
                <a:lnTo>
                  <a:pt x="124" y="910"/>
                </a:lnTo>
                <a:cubicBezTo>
                  <a:pt x="118" y="907"/>
                  <a:pt x="113" y="905"/>
                  <a:pt x="108" y="901"/>
                </a:cubicBezTo>
                <a:lnTo>
                  <a:pt x="105" y="899"/>
                </a:lnTo>
                <a:cubicBezTo>
                  <a:pt x="75" y="879"/>
                  <a:pt x="58" y="843"/>
                  <a:pt x="63" y="807"/>
                </a:cubicBezTo>
                <a:cubicBezTo>
                  <a:pt x="68" y="770"/>
                  <a:pt x="93" y="740"/>
                  <a:pt x="128" y="728"/>
                </a:cubicBezTo>
                <a:lnTo>
                  <a:pt x="131" y="727"/>
                </a:lnTo>
                <a:cubicBezTo>
                  <a:pt x="141" y="724"/>
                  <a:pt x="151" y="722"/>
                  <a:pt x="161" y="722"/>
                </a:cubicBezTo>
                <a:lnTo>
                  <a:pt x="167" y="722"/>
                </a:lnTo>
                <a:lnTo>
                  <a:pt x="173" y="722"/>
                </a:lnTo>
                <a:cubicBezTo>
                  <a:pt x="188" y="722"/>
                  <a:pt x="203" y="726"/>
                  <a:pt x="216" y="733"/>
                </a:cubicBezTo>
                <a:lnTo>
                  <a:pt x="218" y="734"/>
                </a:lnTo>
                <a:cubicBezTo>
                  <a:pt x="249" y="749"/>
                  <a:pt x="269" y="779"/>
                  <a:pt x="271" y="814"/>
                </a:cubicBezTo>
                <a:cubicBezTo>
                  <a:pt x="273" y="848"/>
                  <a:pt x="257" y="880"/>
                  <a:pt x="229" y="899"/>
                </a:cubicBezTo>
                <a:lnTo>
                  <a:pt x="215" y="907"/>
                </a:lnTo>
                <a:lnTo>
                  <a:pt x="209" y="910"/>
                </a:lnTo>
                <a:cubicBezTo>
                  <a:pt x="204" y="913"/>
                  <a:pt x="199" y="915"/>
                  <a:pt x="193" y="917"/>
                </a:cubicBezTo>
                <a:lnTo>
                  <a:pt x="186" y="919"/>
                </a:lnTo>
                <a:lnTo>
                  <a:pt x="227" y="894"/>
                </a:lnTo>
                <a:lnTo>
                  <a:pt x="224" y="897"/>
                </a:lnTo>
                <a:lnTo>
                  <a:pt x="214" y="753"/>
                </a:lnTo>
                <a:lnTo>
                  <a:pt x="218" y="756"/>
                </a:lnTo>
                <a:lnTo>
                  <a:pt x="194" y="743"/>
                </a:lnTo>
                <a:lnTo>
                  <a:pt x="192" y="742"/>
                </a:lnTo>
                <a:lnTo>
                  <a:pt x="207" y="746"/>
                </a:lnTo>
                <a:lnTo>
                  <a:pt x="210" y="747"/>
                </a:lnTo>
                <a:lnTo>
                  <a:pt x="149" y="930"/>
                </a:lnTo>
                <a:lnTo>
                  <a:pt x="139" y="926"/>
                </a:lnTo>
                <a:lnTo>
                  <a:pt x="135" y="924"/>
                </a:lnTo>
                <a:lnTo>
                  <a:pt x="122" y="919"/>
                </a:lnTo>
                <a:lnTo>
                  <a:pt x="246" y="865"/>
                </a:lnTo>
                <a:lnTo>
                  <a:pt x="244" y="870"/>
                </a:lnTo>
                <a:lnTo>
                  <a:pt x="231" y="777"/>
                </a:lnTo>
                <a:lnTo>
                  <a:pt x="234" y="781"/>
                </a:lnTo>
                <a:lnTo>
                  <a:pt x="100" y="762"/>
                </a:lnTo>
                <a:lnTo>
                  <a:pt x="112" y="753"/>
                </a:lnTo>
                <a:lnTo>
                  <a:pt x="95" y="769"/>
                </a:lnTo>
                <a:lnTo>
                  <a:pt x="103" y="759"/>
                </a:lnTo>
                <a:lnTo>
                  <a:pt x="208" y="911"/>
                </a:lnTo>
                <a:lnTo>
                  <a:pt x="205" y="912"/>
                </a:lnTo>
                <a:lnTo>
                  <a:pt x="228" y="900"/>
                </a:lnTo>
                <a:lnTo>
                  <a:pt x="222" y="904"/>
                </a:lnTo>
                <a:cubicBezTo>
                  <a:pt x="217" y="908"/>
                  <a:pt x="212" y="910"/>
                  <a:pt x="206" y="913"/>
                </a:cubicBezTo>
                <a:lnTo>
                  <a:pt x="199" y="916"/>
                </a:lnTo>
                <a:lnTo>
                  <a:pt x="215" y="907"/>
                </a:lnTo>
                <a:lnTo>
                  <a:pt x="212" y="909"/>
                </a:lnTo>
                <a:lnTo>
                  <a:pt x="116" y="744"/>
                </a:lnTo>
                <a:lnTo>
                  <a:pt x="120" y="742"/>
                </a:lnTo>
                <a:lnTo>
                  <a:pt x="121" y="741"/>
                </a:lnTo>
                <a:lnTo>
                  <a:pt x="128" y="737"/>
                </a:lnTo>
                <a:cubicBezTo>
                  <a:pt x="133" y="734"/>
                  <a:pt x="139" y="731"/>
                  <a:pt x="145" y="729"/>
                </a:cubicBezTo>
                <a:lnTo>
                  <a:pt x="148" y="728"/>
                </a:lnTo>
                <a:cubicBezTo>
                  <a:pt x="188" y="715"/>
                  <a:pt x="232" y="729"/>
                  <a:pt x="256" y="763"/>
                </a:cubicBezTo>
                <a:cubicBezTo>
                  <a:pt x="281" y="797"/>
                  <a:pt x="280" y="843"/>
                  <a:pt x="255" y="877"/>
                </a:cubicBezTo>
                <a:lnTo>
                  <a:pt x="252" y="881"/>
                </a:lnTo>
                <a:cubicBezTo>
                  <a:pt x="248" y="887"/>
                  <a:pt x="243" y="892"/>
                  <a:pt x="238" y="896"/>
                </a:cubicBezTo>
                <a:lnTo>
                  <a:pt x="231" y="902"/>
                </a:lnTo>
                <a:lnTo>
                  <a:pt x="219" y="912"/>
                </a:lnTo>
                <a:lnTo>
                  <a:pt x="215" y="915"/>
                </a:lnTo>
                <a:lnTo>
                  <a:pt x="157" y="742"/>
                </a:lnTo>
                <a:lnTo>
                  <a:pt x="160" y="742"/>
                </a:lnTo>
                <a:lnTo>
                  <a:pt x="123" y="750"/>
                </a:lnTo>
                <a:lnTo>
                  <a:pt x="130" y="747"/>
                </a:lnTo>
                <a:lnTo>
                  <a:pt x="137" y="744"/>
                </a:lnTo>
                <a:lnTo>
                  <a:pt x="107" y="765"/>
                </a:lnTo>
                <a:lnTo>
                  <a:pt x="110" y="762"/>
                </a:lnTo>
                <a:lnTo>
                  <a:pt x="166" y="925"/>
                </a:lnTo>
                <a:lnTo>
                  <a:pt x="158" y="924"/>
                </a:lnTo>
                <a:lnTo>
                  <a:pt x="177" y="924"/>
                </a:lnTo>
                <a:lnTo>
                  <a:pt x="157" y="925"/>
                </a:lnTo>
                <a:lnTo>
                  <a:pt x="155" y="925"/>
                </a:lnTo>
                <a:lnTo>
                  <a:pt x="182" y="737"/>
                </a:lnTo>
                <a:lnTo>
                  <a:pt x="207" y="745"/>
                </a:lnTo>
                <a:lnTo>
                  <a:pt x="219" y="751"/>
                </a:lnTo>
                <a:lnTo>
                  <a:pt x="223" y="753"/>
                </a:lnTo>
                <a:cubicBezTo>
                  <a:pt x="249" y="765"/>
                  <a:pt x="267" y="789"/>
                  <a:pt x="274" y="816"/>
                </a:cubicBezTo>
                <a:cubicBezTo>
                  <a:pt x="280" y="844"/>
                  <a:pt x="274" y="873"/>
                  <a:pt x="257" y="896"/>
                </a:cubicBezTo>
                <a:lnTo>
                  <a:pt x="254" y="900"/>
                </a:lnTo>
                <a:cubicBezTo>
                  <a:pt x="243" y="915"/>
                  <a:pt x="228" y="926"/>
                  <a:pt x="211" y="932"/>
                </a:cubicBezTo>
                <a:lnTo>
                  <a:pt x="203" y="935"/>
                </a:lnTo>
                <a:lnTo>
                  <a:pt x="195" y="938"/>
                </a:lnTo>
                <a:cubicBezTo>
                  <a:pt x="184" y="942"/>
                  <a:pt x="173" y="944"/>
                  <a:pt x="161" y="944"/>
                </a:cubicBezTo>
                <a:lnTo>
                  <a:pt x="158" y="944"/>
                </a:lnTo>
                <a:cubicBezTo>
                  <a:pt x="122" y="944"/>
                  <a:pt x="89" y="924"/>
                  <a:pt x="73" y="891"/>
                </a:cubicBezTo>
                <a:cubicBezTo>
                  <a:pt x="56" y="859"/>
                  <a:pt x="60" y="820"/>
                  <a:pt x="82" y="791"/>
                </a:cubicBezTo>
                <a:lnTo>
                  <a:pt x="85" y="787"/>
                </a:lnTo>
                <a:cubicBezTo>
                  <a:pt x="89" y="781"/>
                  <a:pt x="94" y="776"/>
                  <a:pt x="99" y="772"/>
                </a:cubicBezTo>
                <a:lnTo>
                  <a:pt x="106" y="766"/>
                </a:lnTo>
                <a:lnTo>
                  <a:pt x="108" y="765"/>
                </a:lnTo>
                <a:lnTo>
                  <a:pt x="111" y="762"/>
                </a:lnTo>
                <a:lnTo>
                  <a:pt x="246" y="897"/>
                </a:lnTo>
                <a:lnTo>
                  <a:pt x="248" y="895"/>
                </a:lnTo>
                <a:lnTo>
                  <a:pt x="242" y="902"/>
                </a:lnTo>
                <a:cubicBezTo>
                  <a:pt x="239" y="906"/>
                  <a:pt x="236" y="909"/>
                  <a:pt x="232" y="912"/>
                </a:cubicBezTo>
                <a:lnTo>
                  <a:pt x="225" y="918"/>
                </a:lnTo>
                <a:cubicBezTo>
                  <a:pt x="221" y="922"/>
                  <a:pt x="216" y="925"/>
                  <a:pt x="212" y="928"/>
                </a:cubicBezTo>
                <a:lnTo>
                  <a:pt x="207" y="931"/>
                </a:lnTo>
                <a:cubicBezTo>
                  <a:pt x="163" y="957"/>
                  <a:pt x="106" y="944"/>
                  <a:pt x="78" y="902"/>
                </a:cubicBezTo>
                <a:lnTo>
                  <a:pt x="76" y="899"/>
                </a:lnTo>
                <a:cubicBezTo>
                  <a:pt x="68" y="887"/>
                  <a:pt x="63" y="875"/>
                  <a:pt x="61" y="861"/>
                </a:cubicBezTo>
                <a:lnTo>
                  <a:pt x="60" y="855"/>
                </a:lnTo>
                <a:cubicBezTo>
                  <a:pt x="57" y="841"/>
                  <a:pt x="58" y="826"/>
                  <a:pt x="63" y="812"/>
                </a:cubicBezTo>
                <a:lnTo>
                  <a:pt x="66" y="802"/>
                </a:lnTo>
                <a:cubicBezTo>
                  <a:pt x="80" y="753"/>
                  <a:pt x="130" y="725"/>
                  <a:pt x="179" y="736"/>
                </a:cubicBezTo>
                <a:lnTo>
                  <a:pt x="192" y="739"/>
                </a:lnTo>
                <a:cubicBezTo>
                  <a:pt x="199" y="741"/>
                  <a:pt x="207" y="743"/>
                  <a:pt x="213" y="747"/>
                </a:cubicBezTo>
                <a:lnTo>
                  <a:pt x="219" y="750"/>
                </a:lnTo>
                <a:cubicBezTo>
                  <a:pt x="229" y="754"/>
                  <a:pt x="237" y="760"/>
                  <a:pt x="244" y="768"/>
                </a:cubicBezTo>
                <a:lnTo>
                  <a:pt x="247" y="771"/>
                </a:lnTo>
                <a:cubicBezTo>
                  <a:pt x="285" y="808"/>
                  <a:pt x="285" y="869"/>
                  <a:pt x="247" y="906"/>
                </a:cubicBezTo>
                <a:lnTo>
                  <a:pt x="244" y="909"/>
                </a:lnTo>
                <a:cubicBezTo>
                  <a:pt x="237" y="917"/>
                  <a:pt x="229" y="923"/>
                  <a:pt x="219" y="927"/>
                </a:cubicBezTo>
                <a:lnTo>
                  <a:pt x="211" y="931"/>
                </a:lnTo>
                <a:cubicBezTo>
                  <a:pt x="205" y="934"/>
                  <a:pt x="199" y="937"/>
                  <a:pt x="192" y="939"/>
                </a:cubicBezTo>
                <a:lnTo>
                  <a:pt x="184" y="941"/>
                </a:lnTo>
                <a:lnTo>
                  <a:pt x="180" y="942"/>
                </a:lnTo>
                <a:cubicBezTo>
                  <a:pt x="130" y="954"/>
                  <a:pt x="79" y="925"/>
                  <a:pt x="64" y="875"/>
                </a:cubicBezTo>
                <a:cubicBezTo>
                  <a:pt x="50" y="826"/>
                  <a:pt x="77" y="774"/>
                  <a:pt x="126" y="757"/>
                </a:cubicBezTo>
                <a:lnTo>
                  <a:pt x="136" y="754"/>
                </a:lnTo>
                <a:lnTo>
                  <a:pt x="144" y="752"/>
                </a:lnTo>
                <a:lnTo>
                  <a:pt x="120" y="762"/>
                </a:lnTo>
                <a:lnTo>
                  <a:pt x="127" y="758"/>
                </a:lnTo>
                <a:lnTo>
                  <a:pt x="107" y="774"/>
                </a:lnTo>
                <a:lnTo>
                  <a:pt x="110" y="771"/>
                </a:lnTo>
                <a:lnTo>
                  <a:pt x="110" y="906"/>
                </a:lnTo>
                <a:lnTo>
                  <a:pt x="107" y="903"/>
                </a:lnTo>
                <a:lnTo>
                  <a:pt x="137" y="924"/>
                </a:lnTo>
                <a:lnTo>
                  <a:pt x="130" y="921"/>
                </a:lnTo>
                <a:lnTo>
                  <a:pt x="144" y="926"/>
                </a:lnTo>
                <a:lnTo>
                  <a:pt x="129" y="922"/>
                </a:lnTo>
                <a:lnTo>
                  <a:pt x="126" y="921"/>
                </a:lnTo>
                <a:lnTo>
                  <a:pt x="187" y="738"/>
                </a:lnTo>
                <a:lnTo>
                  <a:pt x="186" y="738"/>
                </a:lnTo>
                <a:lnTo>
                  <a:pt x="204" y="744"/>
                </a:lnTo>
                <a:lnTo>
                  <a:pt x="211" y="747"/>
                </a:lnTo>
                <a:cubicBezTo>
                  <a:pt x="223" y="752"/>
                  <a:pt x="233" y="759"/>
                  <a:pt x="241" y="768"/>
                </a:cubicBezTo>
                <a:lnTo>
                  <a:pt x="244" y="771"/>
                </a:lnTo>
                <a:cubicBezTo>
                  <a:pt x="282" y="808"/>
                  <a:pt x="282" y="869"/>
                  <a:pt x="244" y="906"/>
                </a:cubicBezTo>
                <a:lnTo>
                  <a:pt x="241" y="909"/>
                </a:lnTo>
                <a:cubicBezTo>
                  <a:pt x="235" y="915"/>
                  <a:pt x="229" y="921"/>
                  <a:pt x="221" y="925"/>
                </a:cubicBezTo>
                <a:lnTo>
                  <a:pt x="214" y="929"/>
                </a:lnTo>
                <a:cubicBezTo>
                  <a:pt x="207" y="933"/>
                  <a:pt x="200" y="936"/>
                  <a:pt x="193" y="938"/>
                </a:cubicBezTo>
                <a:lnTo>
                  <a:pt x="190" y="939"/>
                </a:lnTo>
                <a:lnTo>
                  <a:pt x="187" y="940"/>
                </a:lnTo>
                <a:lnTo>
                  <a:pt x="133" y="755"/>
                </a:lnTo>
                <a:lnTo>
                  <a:pt x="127" y="758"/>
                </a:lnTo>
                <a:lnTo>
                  <a:pt x="126" y="759"/>
                </a:lnTo>
                <a:lnTo>
                  <a:pt x="123" y="761"/>
                </a:lnTo>
                <a:lnTo>
                  <a:pt x="126" y="759"/>
                </a:lnTo>
                <a:lnTo>
                  <a:pt x="149" y="930"/>
                </a:lnTo>
                <a:lnTo>
                  <a:pt x="146" y="929"/>
                </a:lnTo>
                <a:lnTo>
                  <a:pt x="176" y="933"/>
                </a:lnTo>
                <a:lnTo>
                  <a:pt x="178" y="933"/>
                </a:lnTo>
                <a:lnTo>
                  <a:pt x="165" y="934"/>
                </a:lnTo>
                <a:lnTo>
                  <a:pt x="253" y="848"/>
                </a:lnTo>
                <a:lnTo>
                  <a:pt x="252" y="858"/>
                </a:lnTo>
                <a:lnTo>
                  <a:pt x="218" y="775"/>
                </a:lnTo>
                <a:lnTo>
                  <a:pt x="232" y="787"/>
                </a:lnTo>
                <a:lnTo>
                  <a:pt x="230" y="786"/>
                </a:lnTo>
                <a:lnTo>
                  <a:pt x="233" y="788"/>
                </a:lnTo>
                <a:lnTo>
                  <a:pt x="112" y="935"/>
                </a:lnTo>
                <a:lnTo>
                  <a:pt x="109" y="932"/>
                </a:lnTo>
                <a:lnTo>
                  <a:pt x="119" y="941"/>
                </a:lnTo>
                <a:lnTo>
                  <a:pt x="105" y="931"/>
                </a:lnTo>
                <a:lnTo>
                  <a:pt x="93" y="919"/>
                </a:lnTo>
                <a:lnTo>
                  <a:pt x="90" y="916"/>
                </a:lnTo>
                <a:lnTo>
                  <a:pt x="225" y="781"/>
                </a:lnTo>
                <a:lnTo>
                  <a:pt x="228" y="784"/>
                </a:lnTo>
                <a:lnTo>
                  <a:pt x="229" y="785"/>
                </a:lnTo>
                <a:lnTo>
                  <a:pt x="236" y="791"/>
                </a:lnTo>
                <a:cubicBezTo>
                  <a:pt x="241" y="795"/>
                  <a:pt x="246" y="800"/>
                  <a:pt x="250" y="806"/>
                </a:cubicBezTo>
                <a:lnTo>
                  <a:pt x="253" y="810"/>
                </a:lnTo>
                <a:cubicBezTo>
                  <a:pt x="275" y="839"/>
                  <a:pt x="279" y="878"/>
                  <a:pt x="262" y="910"/>
                </a:cubicBezTo>
                <a:cubicBezTo>
                  <a:pt x="246" y="943"/>
                  <a:pt x="213" y="963"/>
                  <a:pt x="176" y="963"/>
                </a:cubicBezTo>
                <a:lnTo>
                  <a:pt x="173" y="963"/>
                </a:lnTo>
                <a:cubicBezTo>
                  <a:pt x="159" y="963"/>
                  <a:pt x="144" y="960"/>
                  <a:pt x="131" y="953"/>
                </a:cubicBezTo>
                <a:lnTo>
                  <a:pt x="114" y="944"/>
                </a:lnTo>
                <a:lnTo>
                  <a:pt x="108" y="940"/>
                </a:lnTo>
                <a:cubicBezTo>
                  <a:pt x="98" y="933"/>
                  <a:pt x="89" y="924"/>
                  <a:pt x="82" y="914"/>
                </a:cubicBezTo>
                <a:lnTo>
                  <a:pt x="80" y="911"/>
                </a:lnTo>
                <a:cubicBezTo>
                  <a:pt x="60" y="881"/>
                  <a:pt x="58" y="843"/>
                  <a:pt x="75" y="812"/>
                </a:cubicBezTo>
                <a:cubicBezTo>
                  <a:pt x="92" y="781"/>
                  <a:pt x="124" y="761"/>
                  <a:pt x="159" y="761"/>
                </a:cubicBezTo>
                <a:lnTo>
                  <a:pt x="162" y="761"/>
                </a:lnTo>
                <a:cubicBezTo>
                  <a:pt x="167" y="761"/>
                  <a:pt x="172" y="762"/>
                  <a:pt x="176" y="762"/>
                </a:cubicBezTo>
                <a:lnTo>
                  <a:pt x="183" y="763"/>
                </a:lnTo>
                <a:lnTo>
                  <a:pt x="190" y="764"/>
                </a:lnTo>
                <a:lnTo>
                  <a:pt x="123" y="780"/>
                </a:lnTo>
                <a:lnTo>
                  <a:pt x="126" y="778"/>
                </a:lnTo>
                <a:lnTo>
                  <a:pt x="112" y="925"/>
                </a:lnTo>
                <a:lnTo>
                  <a:pt x="108" y="921"/>
                </a:lnTo>
                <a:lnTo>
                  <a:pt x="101" y="914"/>
                </a:lnTo>
                <a:lnTo>
                  <a:pt x="118" y="928"/>
                </a:lnTo>
                <a:lnTo>
                  <a:pt x="103" y="918"/>
                </a:lnTo>
                <a:lnTo>
                  <a:pt x="99" y="915"/>
                </a:lnTo>
                <a:lnTo>
                  <a:pt x="224" y="771"/>
                </a:lnTo>
                <a:lnTo>
                  <a:pt x="227" y="774"/>
                </a:lnTo>
                <a:lnTo>
                  <a:pt x="210" y="760"/>
                </a:lnTo>
                <a:lnTo>
                  <a:pt x="218" y="765"/>
                </a:lnTo>
                <a:cubicBezTo>
                  <a:pt x="223" y="768"/>
                  <a:pt x="227" y="771"/>
                  <a:pt x="231" y="774"/>
                </a:cubicBezTo>
                <a:lnTo>
                  <a:pt x="243" y="786"/>
                </a:lnTo>
                <a:lnTo>
                  <a:pt x="247" y="790"/>
                </a:lnTo>
                <a:cubicBezTo>
                  <a:pt x="268" y="810"/>
                  <a:pt x="278" y="838"/>
                  <a:pt x="275" y="867"/>
                </a:cubicBezTo>
                <a:cubicBezTo>
                  <a:pt x="272" y="896"/>
                  <a:pt x="257" y="921"/>
                  <a:pt x="233" y="937"/>
                </a:cubicBezTo>
                <a:lnTo>
                  <a:pt x="230" y="939"/>
                </a:lnTo>
                <a:cubicBezTo>
                  <a:pt x="214" y="950"/>
                  <a:pt x="195" y="955"/>
                  <a:pt x="176" y="955"/>
                </a:cubicBezTo>
                <a:lnTo>
                  <a:pt x="168" y="955"/>
                </a:lnTo>
                <a:cubicBezTo>
                  <a:pt x="164" y="955"/>
                  <a:pt x="159" y="955"/>
                  <a:pt x="155" y="955"/>
                </a:cubicBezTo>
                <a:lnTo>
                  <a:pt x="138" y="952"/>
                </a:lnTo>
                <a:lnTo>
                  <a:pt x="134" y="951"/>
                </a:lnTo>
                <a:cubicBezTo>
                  <a:pt x="87" y="939"/>
                  <a:pt x="56" y="894"/>
                  <a:pt x="62" y="846"/>
                </a:cubicBezTo>
                <a:cubicBezTo>
                  <a:pt x="68" y="798"/>
                  <a:pt x="109" y="761"/>
                  <a:pt x="157" y="761"/>
                </a:cubicBezTo>
                <a:lnTo>
                  <a:pt x="160" y="761"/>
                </a:lnTo>
                <a:lnTo>
                  <a:pt x="167" y="761"/>
                </a:lnTo>
                <a:lnTo>
                  <a:pt x="174" y="761"/>
                </a:lnTo>
                <a:lnTo>
                  <a:pt x="177" y="761"/>
                </a:lnTo>
                <a:cubicBezTo>
                  <a:pt x="220" y="761"/>
                  <a:pt x="257" y="789"/>
                  <a:pt x="269" y="830"/>
                </a:cubicBezTo>
                <a:cubicBezTo>
                  <a:pt x="282" y="870"/>
                  <a:pt x="266" y="914"/>
                  <a:pt x="231" y="937"/>
                </a:cubicBezTo>
                <a:lnTo>
                  <a:pt x="217" y="945"/>
                </a:lnTo>
                <a:lnTo>
                  <a:pt x="205" y="951"/>
                </a:lnTo>
                <a:lnTo>
                  <a:pt x="193" y="956"/>
                </a:lnTo>
                <a:lnTo>
                  <a:pt x="156" y="771"/>
                </a:lnTo>
                <a:lnTo>
                  <a:pt x="158" y="771"/>
                </a:lnTo>
                <a:lnTo>
                  <a:pt x="64" y="886"/>
                </a:lnTo>
                <a:lnTo>
                  <a:pt x="62" y="876"/>
                </a:lnTo>
                <a:cubicBezTo>
                  <a:pt x="60" y="867"/>
                  <a:pt x="60" y="857"/>
                  <a:pt x="61" y="847"/>
                </a:cubicBezTo>
                <a:lnTo>
                  <a:pt x="62" y="838"/>
                </a:lnTo>
                <a:cubicBezTo>
                  <a:pt x="65" y="810"/>
                  <a:pt x="80" y="785"/>
                  <a:pt x="104" y="769"/>
                </a:cubicBezTo>
                <a:cubicBezTo>
                  <a:pt x="127" y="753"/>
                  <a:pt x="156" y="748"/>
                  <a:pt x="183" y="756"/>
                </a:cubicBezTo>
                <a:lnTo>
                  <a:pt x="194" y="759"/>
                </a:lnTo>
                <a:cubicBezTo>
                  <a:pt x="205" y="762"/>
                  <a:pt x="216" y="767"/>
                  <a:pt x="226" y="775"/>
                </a:cubicBezTo>
                <a:lnTo>
                  <a:pt x="234" y="781"/>
                </a:lnTo>
                <a:cubicBezTo>
                  <a:pt x="257" y="798"/>
                  <a:pt x="271" y="825"/>
                  <a:pt x="272" y="854"/>
                </a:cubicBezTo>
                <a:cubicBezTo>
                  <a:pt x="273" y="883"/>
                  <a:pt x="261" y="911"/>
                  <a:pt x="240" y="930"/>
                </a:cubicBezTo>
                <a:lnTo>
                  <a:pt x="232" y="937"/>
                </a:lnTo>
                <a:cubicBezTo>
                  <a:pt x="221" y="946"/>
                  <a:pt x="209" y="952"/>
                  <a:pt x="196" y="956"/>
                </a:cubicBezTo>
                <a:lnTo>
                  <a:pt x="186" y="959"/>
                </a:lnTo>
                <a:cubicBezTo>
                  <a:pt x="135" y="975"/>
                  <a:pt x="82" y="946"/>
                  <a:pt x="67" y="895"/>
                </a:cubicBezTo>
                <a:lnTo>
                  <a:pt x="64" y="885"/>
                </a:lnTo>
                <a:cubicBezTo>
                  <a:pt x="61" y="876"/>
                  <a:pt x="59" y="867"/>
                  <a:pt x="59" y="857"/>
                </a:cubicBezTo>
                <a:lnTo>
                  <a:pt x="59" y="851"/>
                </a:lnTo>
                <a:cubicBezTo>
                  <a:pt x="59" y="833"/>
                  <a:pt x="65" y="814"/>
                  <a:pt x="76" y="798"/>
                </a:cubicBezTo>
                <a:lnTo>
                  <a:pt x="78" y="795"/>
                </a:lnTo>
                <a:cubicBezTo>
                  <a:pt x="107" y="751"/>
                  <a:pt x="167" y="739"/>
                  <a:pt x="211" y="769"/>
                </a:cubicBezTo>
                <a:lnTo>
                  <a:pt x="223" y="777"/>
                </a:lnTo>
                <a:cubicBezTo>
                  <a:pt x="228" y="780"/>
                  <a:pt x="233" y="784"/>
                  <a:pt x="237" y="789"/>
                </a:cubicBezTo>
                <a:lnTo>
                  <a:pt x="243" y="795"/>
                </a:lnTo>
                <a:cubicBezTo>
                  <a:pt x="249" y="800"/>
                  <a:pt x="254" y="806"/>
                  <a:pt x="258" y="813"/>
                </a:cubicBezTo>
                <a:lnTo>
                  <a:pt x="261" y="818"/>
                </a:lnTo>
                <a:cubicBezTo>
                  <a:pt x="283" y="856"/>
                  <a:pt x="277" y="904"/>
                  <a:pt x="246" y="935"/>
                </a:cubicBezTo>
                <a:lnTo>
                  <a:pt x="242" y="939"/>
                </a:lnTo>
                <a:cubicBezTo>
                  <a:pt x="234" y="948"/>
                  <a:pt x="224" y="955"/>
                  <a:pt x="212" y="960"/>
                </a:cubicBezTo>
                <a:lnTo>
                  <a:pt x="205" y="963"/>
                </a:lnTo>
                <a:cubicBezTo>
                  <a:pt x="201" y="965"/>
                  <a:pt x="196" y="966"/>
                  <a:pt x="191" y="968"/>
                </a:cubicBezTo>
                <a:lnTo>
                  <a:pt x="183" y="970"/>
                </a:lnTo>
                <a:cubicBezTo>
                  <a:pt x="175" y="972"/>
                  <a:pt x="167" y="972"/>
                  <a:pt x="159" y="972"/>
                </a:cubicBezTo>
                <a:lnTo>
                  <a:pt x="155" y="972"/>
                </a:lnTo>
                <a:cubicBezTo>
                  <a:pt x="114" y="972"/>
                  <a:pt x="77" y="946"/>
                  <a:pt x="64" y="907"/>
                </a:cubicBezTo>
                <a:cubicBezTo>
                  <a:pt x="51" y="868"/>
                  <a:pt x="65" y="824"/>
                  <a:pt x="98" y="800"/>
                </a:cubicBezTo>
                <a:lnTo>
                  <a:pt x="102" y="797"/>
                </a:lnTo>
                <a:lnTo>
                  <a:pt x="105" y="795"/>
                </a:lnTo>
                <a:lnTo>
                  <a:pt x="107" y="794"/>
                </a:lnTo>
                <a:lnTo>
                  <a:pt x="111" y="790"/>
                </a:lnTo>
                <a:lnTo>
                  <a:pt x="221" y="943"/>
                </a:lnTo>
                <a:lnTo>
                  <a:pt x="214" y="947"/>
                </a:lnTo>
                <a:lnTo>
                  <a:pt x="212" y="947"/>
                </a:lnTo>
                <a:lnTo>
                  <a:pt x="200" y="953"/>
                </a:lnTo>
                <a:lnTo>
                  <a:pt x="252" y="886"/>
                </a:lnTo>
                <a:lnTo>
                  <a:pt x="251" y="891"/>
                </a:lnTo>
                <a:lnTo>
                  <a:pt x="242" y="830"/>
                </a:lnTo>
                <a:lnTo>
                  <a:pt x="244" y="834"/>
                </a:lnTo>
                <a:lnTo>
                  <a:pt x="131" y="785"/>
                </a:lnTo>
                <a:lnTo>
                  <a:pt x="141" y="782"/>
                </a:lnTo>
                <a:lnTo>
                  <a:pt x="106" y="801"/>
                </a:lnTo>
                <a:lnTo>
                  <a:pt x="113" y="795"/>
                </a:lnTo>
                <a:lnTo>
                  <a:pt x="108" y="935"/>
                </a:lnTo>
                <a:lnTo>
                  <a:pt x="105" y="932"/>
                </a:lnTo>
                <a:lnTo>
                  <a:pt x="130" y="950"/>
                </a:lnTo>
                <a:lnTo>
                  <a:pt x="129" y="950"/>
                </a:lnTo>
                <a:lnTo>
                  <a:pt x="117" y="944"/>
                </a:lnTo>
                <a:lnTo>
                  <a:pt x="115" y="943"/>
                </a:lnTo>
                <a:cubicBezTo>
                  <a:pt x="69" y="921"/>
                  <a:pt x="49" y="867"/>
                  <a:pt x="69" y="821"/>
                </a:cubicBezTo>
                <a:cubicBezTo>
                  <a:pt x="88" y="774"/>
                  <a:pt x="140" y="750"/>
                  <a:pt x="188" y="766"/>
                </a:cubicBezTo>
                <a:lnTo>
                  <a:pt x="194" y="769"/>
                </a:lnTo>
                <a:lnTo>
                  <a:pt x="202" y="772"/>
                </a:lnTo>
                <a:lnTo>
                  <a:pt x="210" y="775"/>
                </a:lnTo>
                <a:cubicBezTo>
                  <a:pt x="223" y="779"/>
                  <a:pt x="235" y="787"/>
                  <a:pt x="244" y="797"/>
                </a:cubicBezTo>
                <a:lnTo>
                  <a:pt x="247" y="800"/>
                </a:lnTo>
                <a:cubicBezTo>
                  <a:pt x="285" y="837"/>
                  <a:pt x="285" y="898"/>
                  <a:pt x="247" y="935"/>
                </a:cubicBezTo>
                <a:lnTo>
                  <a:pt x="244" y="938"/>
                </a:lnTo>
                <a:cubicBezTo>
                  <a:pt x="235" y="948"/>
                  <a:pt x="223" y="956"/>
                  <a:pt x="210" y="960"/>
                </a:cubicBezTo>
                <a:lnTo>
                  <a:pt x="192" y="967"/>
                </a:lnTo>
                <a:lnTo>
                  <a:pt x="191" y="967"/>
                </a:lnTo>
                <a:lnTo>
                  <a:pt x="188" y="968"/>
                </a:lnTo>
                <a:lnTo>
                  <a:pt x="127" y="785"/>
                </a:lnTo>
                <a:lnTo>
                  <a:pt x="134" y="783"/>
                </a:lnTo>
                <a:lnTo>
                  <a:pt x="144" y="780"/>
                </a:lnTo>
                <a:lnTo>
                  <a:pt x="152" y="778"/>
                </a:lnTo>
                <a:lnTo>
                  <a:pt x="99" y="814"/>
                </a:lnTo>
                <a:lnTo>
                  <a:pt x="102" y="810"/>
                </a:lnTo>
                <a:lnTo>
                  <a:pt x="96" y="917"/>
                </a:lnTo>
                <a:lnTo>
                  <a:pt x="93" y="912"/>
                </a:lnTo>
                <a:lnTo>
                  <a:pt x="112" y="935"/>
                </a:lnTo>
                <a:lnTo>
                  <a:pt x="110" y="932"/>
                </a:lnTo>
                <a:lnTo>
                  <a:pt x="102" y="926"/>
                </a:lnTo>
                <a:lnTo>
                  <a:pt x="129" y="941"/>
                </a:lnTo>
                <a:lnTo>
                  <a:pt x="126" y="940"/>
                </a:lnTo>
                <a:lnTo>
                  <a:pt x="245" y="811"/>
                </a:lnTo>
                <a:lnTo>
                  <a:pt x="248" y="818"/>
                </a:lnTo>
                <a:lnTo>
                  <a:pt x="237" y="799"/>
                </a:lnTo>
                <a:lnTo>
                  <a:pt x="250" y="818"/>
                </a:lnTo>
                <a:lnTo>
                  <a:pt x="260" y="836"/>
                </a:lnTo>
                <a:lnTo>
                  <a:pt x="264" y="844"/>
                </a:lnTo>
                <a:cubicBezTo>
                  <a:pt x="277" y="868"/>
                  <a:pt x="278" y="897"/>
                  <a:pt x="267" y="923"/>
                </a:cubicBezTo>
                <a:cubicBezTo>
                  <a:pt x="257" y="949"/>
                  <a:pt x="235" y="969"/>
                  <a:pt x="209" y="978"/>
                </a:cubicBezTo>
                <a:lnTo>
                  <a:pt x="206" y="979"/>
                </a:lnTo>
                <a:cubicBezTo>
                  <a:pt x="180" y="987"/>
                  <a:pt x="152" y="984"/>
                  <a:pt x="128" y="971"/>
                </a:cubicBezTo>
                <a:lnTo>
                  <a:pt x="121" y="967"/>
                </a:lnTo>
                <a:cubicBezTo>
                  <a:pt x="116" y="964"/>
                  <a:pt x="111" y="961"/>
                  <a:pt x="107" y="957"/>
                </a:cubicBezTo>
                <a:lnTo>
                  <a:pt x="101" y="952"/>
                </a:lnTo>
                <a:lnTo>
                  <a:pt x="120" y="964"/>
                </a:lnTo>
                <a:lnTo>
                  <a:pt x="116" y="962"/>
                </a:lnTo>
                <a:cubicBezTo>
                  <a:pt x="70" y="940"/>
                  <a:pt x="50" y="886"/>
                  <a:pt x="70" y="840"/>
                </a:cubicBezTo>
                <a:cubicBezTo>
                  <a:pt x="89" y="793"/>
                  <a:pt x="141" y="769"/>
                  <a:pt x="189" y="785"/>
                </a:cubicBezTo>
                <a:lnTo>
                  <a:pt x="192" y="786"/>
                </a:lnTo>
                <a:cubicBezTo>
                  <a:pt x="196" y="788"/>
                  <a:pt x="200" y="790"/>
                  <a:pt x="204" y="792"/>
                </a:cubicBezTo>
                <a:lnTo>
                  <a:pt x="215" y="797"/>
                </a:lnTo>
                <a:lnTo>
                  <a:pt x="222" y="801"/>
                </a:lnTo>
                <a:cubicBezTo>
                  <a:pt x="230" y="805"/>
                  <a:pt x="236" y="811"/>
                  <a:pt x="242" y="817"/>
                </a:cubicBezTo>
                <a:lnTo>
                  <a:pt x="244" y="819"/>
                </a:lnTo>
                <a:cubicBezTo>
                  <a:pt x="269" y="843"/>
                  <a:pt x="278" y="879"/>
                  <a:pt x="269" y="912"/>
                </a:cubicBezTo>
                <a:cubicBezTo>
                  <a:pt x="260" y="945"/>
                  <a:pt x="233" y="971"/>
                  <a:pt x="200" y="980"/>
                </a:cubicBezTo>
                <a:lnTo>
                  <a:pt x="192" y="982"/>
                </a:lnTo>
                <a:cubicBezTo>
                  <a:pt x="179" y="985"/>
                  <a:pt x="165" y="985"/>
                  <a:pt x="151" y="983"/>
                </a:cubicBezTo>
                <a:lnTo>
                  <a:pt x="140" y="981"/>
                </a:lnTo>
                <a:cubicBezTo>
                  <a:pt x="102" y="974"/>
                  <a:pt x="71" y="944"/>
                  <a:pt x="63" y="905"/>
                </a:cubicBezTo>
                <a:lnTo>
                  <a:pt x="61" y="895"/>
                </a:lnTo>
                <a:cubicBezTo>
                  <a:pt x="59" y="882"/>
                  <a:pt x="59" y="869"/>
                  <a:pt x="62" y="856"/>
                </a:cubicBezTo>
                <a:lnTo>
                  <a:pt x="64" y="847"/>
                </a:lnTo>
                <a:cubicBezTo>
                  <a:pt x="69" y="821"/>
                  <a:pt x="85" y="799"/>
                  <a:pt x="107" y="786"/>
                </a:cubicBezTo>
                <a:cubicBezTo>
                  <a:pt x="129" y="772"/>
                  <a:pt x="156" y="768"/>
                  <a:pt x="181" y="774"/>
                </a:cubicBezTo>
                <a:lnTo>
                  <a:pt x="193" y="777"/>
                </a:lnTo>
                <a:cubicBezTo>
                  <a:pt x="200" y="779"/>
                  <a:pt x="206" y="781"/>
                  <a:pt x="212" y="785"/>
                </a:cubicBezTo>
                <a:lnTo>
                  <a:pt x="218" y="788"/>
                </a:lnTo>
                <a:cubicBezTo>
                  <a:pt x="233" y="795"/>
                  <a:pt x="246" y="806"/>
                  <a:pt x="255" y="820"/>
                </a:cubicBezTo>
                <a:lnTo>
                  <a:pt x="257" y="823"/>
                </a:lnTo>
                <a:cubicBezTo>
                  <a:pt x="283" y="861"/>
                  <a:pt x="278" y="912"/>
                  <a:pt x="245" y="944"/>
                </a:cubicBezTo>
                <a:lnTo>
                  <a:pt x="242" y="947"/>
                </a:lnTo>
                <a:cubicBezTo>
                  <a:pt x="231" y="959"/>
                  <a:pt x="217" y="967"/>
                  <a:pt x="201" y="972"/>
                </a:cubicBezTo>
                <a:lnTo>
                  <a:pt x="201" y="971"/>
                </a:lnTo>
                <a:lnTo>
                  <a:pt x="193" y="974"/>
                </a:lnTo>
                <a:lnTo>
                  <a:pt x="213" y="964"/>
                </a:lnTo>
                <a:lnTo>
                  <a:pt x="210" y="966"/>
                </a:lnTo>
                <a:lnTo>
                  <a:pt x="224" y="819"/>
                </a:lnTo>
                <a:lnTo>
                  <a:pt x="227" y="822"/>
                </a:lnTo>
                <a:lnTo>
                  <a:pt x="193" y="800"/>
                </a:lnTo>
                <a:lnTo>
                  <a:pt x="205" y="804"/>
                </a:lnTo>
                <a:lnTo>
                  <a:pt x="205" y="804"/>
                </a:lnTo>
                <a:lnTo>
                  <a:pt x="208" y="805"/>
                </a:lnTo>
                <a:lnTo>
                  <a:pt x="147" y="988"/>
                </a:lnTo>
                <a:lnTo>
                  <a:pt x="137" y="984"/>
                </a:lnTo>
                <a:lnTo>
                  <a:pt x="125" y="978"/>
                </a:lnTo>
                <a:lnTo>
                  <a:pt x="106" y="968"/>
                </a:lnTo>
                <a:lnTo>
                  <a:pt x="103" y="966"/>
                </a:lnTo>
                <a:cubicBezTo>
                  <a:pt x="72" y="945"/>
                  <a:pt x="55" y="908"/>
                  <a:pt x="62" y="870"/>
                </a:cubicBezTo>
                <a:cubicBezTo>
                  <a:pt x="68" y="833"/>
                  <a:pt x="96" y="803"/>
                  <a:pt x="133" y="793"/>
                </a:cubicBezTo>
                <a:lnTo>
                  <a:pt x="137" y="792"/>
                </a:lnTo>
                <a:cubicBezTo>
                  <a:pt x="149" y="789"/>
                  <a:pt x="161" y="789"/>
                  <a:pt x="172" y="790"/>
                </a:cubicBezTo>
                <a:lnTo>
                  <a:pt x="182" y="791"/>
                </a:lnTo>
                <a:lnTo>
                  <a:pt x="189" y="792"/>
                </a:lnTo>
                <a:lnTo>
                  <a:pt x="152" y="794"/>
                </a:lnTo>
                <a:lnTo>
                  <a:pt x="156" y="793"/>
                </a:lnTo>
                <a:lnTo>
                  <a:pt x="112" y="954"/>
                </a:lnTo>
                <a:lnTo>
                  <a:pt x="110" y="952"/>
                </a:lnTo>
                <a:lnTo>
                  <a:pt x="140" y="973"/>
                </a:lnTo>
                <a:lnTo>
                  <a:pt x="134" y="970"/>
                </a:lnTo>
                <a:lnTo>
                  <a:pt x="122" y="965"/>
                </a:lnTo>
                <a:lnTo>
                  <a:pt x="158" y="972"/>
                </a:lnTo>
                <a:lnTo>
                  <a:pt x="157" y="972"/>
                </a:lnTo>
                <a:lnTo>
                  <a:pt x="231" y="815"/>
                </a:lnTo>
                <a:lnTo>
                  <a:pt x="241" y="827"/>
                </a:lnTo>
                <a:lnTo>
                  <a:pt x="251" y="842"/>
                </a:lnTo>
                <a:lnTo>
                  <a:pt x="257" y="851"/>
                </a:lnTo>
                <a:lnTo>
                  <a:pt x="260" y="856"/>
                </a:lnTo>
                <a:cubicBezTo>
                  <a:pt x="283" y="895"/>
                  <a:pt x="276" y="944"/>
                  <a:pt x="244" y="975"/>
                </a:cubicBezTo>
                <a:cubicBezTo>
                  <a:pt x="211" y="1006"/>
                  <a:pt x="162" y="1010"/>
                  <a:pt x="124" y="985"/>
                </a:cubicBezTo>
                <a:lnTo>
                  <a:pt x="121" y="983"/>
                </a:lnTo>
                <a:cubicBezTo>
                  <a:pt x="114" y="978"/>
                  <a:pt x="107" y="972"/>
                  <a:pt x="101" y="965"/>
                </a:cubicBezTo>
                <a:lnTo>
                  <a:pt x="102" y="965"/>
                </a:lnTo>
                <a:lnTo>
                  <a:pt x="102" y="965"/>
                </a:lnTo>
                <a:lnTo>
                  <a:pt x="97" y="961"/>
                </a:lnTo>
                <a:lnTo>
                  <a:pt x="234" y="944"/>
                </a:lnTo>
                <a:lnTo>
                  <a:pt x="231" y="948"/>
                </a:lnTo>
                <a:lnTo>
                  <a:pt x="246" y="860"/>
                </a:lnTo>
                <a:lnTo>
                  <a:pt x="248" y="866"/>
                </a:lnTo>
                <a:lnTo>
                  <a:pt x="120" y="808"/>
                </a:lnTo>
                <a:lnTo>
                  <a:pt x="126" y="806"/>
                </a:lnTo>
                <a:lnTo>
                  <a:pt x="121" y="809"/>
                </a:lnTo>
                <a:lnTo>
                  <a:pt x="124" y="807"/>
                </a:lnTo>
                <a:lnTo>
                  <a:pt x="231" y="966"/>
                </a:lnTo>
                <a:lnTo>
                  <a:pt x="217" y="974"/>
                </a:lnTo>
                <a:lnTo>
                  <a:pt x="203" y="981"/>
                </a:lnTo>
                <a:lnTo>
                  <a:pt x="190" y="986"/>
                </a:lnTo>
                <a:cubicBezTo>
                  <a:pt x="164" y="996"/>
                  <a:pt x="134" y="994"/>
                  <a:pt x="109" y="981"/>
                </a:cubicBezTo>
                <a:cubicBezTo>
                  <a:pt x="84" y="967"/>
                  <a:pt x="67" y="943"/>
                  <a:pt x="61" y="915"/>
                </a:cubicBezTo>
                <a:lnTo>
                  <a:pt x="60" y="910"/>
                </a:lnTo>
                <a:cubicBezTo>
                  <a:pt x="57" y="892"/>
                  <a:pt x="58" y="873"/>
                  <a:pt x="65" y="856"/>
                </a:cubicBezTo>
                <a:lnTo>
                  <a:pt x="67" y="851"/>
                </a:lnTo>
                <a:cubicBezTo>
                  <a:pt x="84" y="808"/>
                  <a:pt x="129" y="783"/>
                  <a:pt x="175" y="792"/>
                </a:cubicBezTo>
                <a:cubicBezTo>
                  <a:pt x="220" y="801"/>
                  <a:pt x="252" y="840"/>
                  <a:pt x="252" y="886"/>
                </a:cubicBezTo>
                <a:lnTo>
                  <a:pt x="252" y="890"/>
                </a:lnTo>
                <a:lnTo>
                  <a:pt x="242" y="848"/>
                </a:lnTo>
                <a:lnTo>
                  <a:pt x="245" y="854"/>
                </a:lnTo>
                <a:lnTo>
                  <a:pt x="205" y="812"/>
                </a:lnTo>
                <a:lnTo>
                  <a:pt x="204" y="813"/>
                </a:lnTo>
                <a:lnTo>
                  <a:pt x="212" y="816"/>
                </a:lnTo>
                <a:cubicBezTo>
                  <a:pt x="260" y="833"/>
                  <a:pt x="285" y="885"/>
                  <a:pt x="270" y="934"/>
                </a:cubicBezTo>
                <a:cubicBezTo>
                  <a:pt x="255" y="983"/>
                  <a:pt x="205" y="1011"/>
                  <a:pt x="155" y="999"/>
                </a:cubicBezTo>
                <a:lnTo>
                  <a:pt x="148" y="997"/>
                </a:lnTo>
                <a:lnTo>
                  <a:pt x="134" y="992"/>
                </a:lnTo>
                <a:lnTo>
                  <a:pt x="126" y="989"/>
                </a:lnTo>
                <a:cubicBezTo>
                  <a:pt x="113" y="985"/>
                  <a:pt x="101" y="977"/>
                  <a:pt x="92" y="967"/>
                </a:cubicBezTo>
                <a:lnTo>
                  <a:pt x="89" y="964"/>
                </a:lnTo>
                <a:cubicBezTo>
                  <a:pt x="51" y="927"/>
                  <a:pt x="51" y="866"/>
                  <a:pt x="89" y="829"/>
                </a:cubicBezTo>
                <a:lnTo>
                  <a:pt x="92" y="826"/>
                </a:lnTo>
                <a:cubicBezTo>
                  <a:pt x="101" y="816"/>
                  <a:pt x="113" y="808"/>
                  <a:pt x="126" y="804"/>
                </a:cubicBezTo>
                <a:lnTo>
                  <a:pt x="144" y="797"/>
                </a:lnTo>
                <a:lnTo>
                  <a:pt x="152" y="795"/>
                </a:lnTo>
                <a:lnTo>
                  <a:pt x="122" y="809"/>
                </a:lnTo>
                <a:lnTo>
                  <a:pt x="125" y="807"/>
                </a:lnTo>
                <a:lnTo>
                  <a:pt x="148" y="978"/>
                </a:lnTo>
                <a:lnTo>
                  <a:pt x="145" y="977"/>
                </a:lnTo>
                <a:lnTo>
                  <a:pt x="164" y="981"/>
                </a:lnTo>
                <a:lnTo>
                  <a:pt x="167" y="980"/>
                </a:lnTo>
                <a:lnTo>
                  <a:pt x="159" y="980"/>
                </a:lnTo>
                <a:lnTo>
                  <a:pt x="213" y="964"/>
                </a:lnTo>
                <a:lnTo>
                  <a:pt x="210" y="966"/>
                </a:lnTo>
                <a:lnTo>
                  <a:pt x="233" y="829"/>
                </a:lnTo>
                <a:lnTo>
                  <a:pt x="236" y="833"/>
                </a:lnTo>
                <a:lnTo>
                  <a:pt x="222" y="818"/>
                </a:lnTo>
                <a:lnTo>
                  <a:pt x="222" y="818"/>
                </a:lnTo>
                <a:lnTo>
                  <a:pt x="229" y="823"/>
                </a:lnTo>
                <a:cubicBezTo>
                  <a:pt x="237" y="829"/>
                  <a:pt x="244" y="836"/>
                  <a:pt x="250" y="844"/>
                </a:cubicBezTo>
                <a:lnTo>
                  <a:pt x="253" y="848"/>
                </a:lnTo>
                <a:cubicBezTo>
                  <a:pt x="272" y="873"/>
                  <a:pt x="277" y="905"/>
                  <a:pt x="268" y="934"/>
                </a:cubicBezTo>
                <a:cubicBezTo>
                  <a:pt x="259" y="964"/>
                  <a:pt x="236" y="987"/>
                  <a:pt x="207" y="997"/>
                </a:cubicBezTo>
                <a:lnTo>
                  <a:pt x="204" y="998"/>
                </a:lnTo>
                <a:cubicBezTo>
                  <a:pt x="194" y="1001"/>
                  <a:pt x="184" y="1002"/>
                  <a:pt x="173" y="1002"/>
                </a:cubicBezTo>
                <a:lnTo>
                  <a:pt x="167" y="1002"/>
                </a:lnTo>
                <a:cubicBezTo>
                  <a:pt x="163" y="1002"/>
                  <a:pt x="158" y="1002"/>
                  <a:pt x="154" y="1002"/>
                </a:cubicBezTo>
                <a:lnTo>
                  <a:pt x="147" y="1001"/>
                </a:lnTo>
                <a:lnTo>
                  <a:pt x="160" y="1001"/>
                </a:lnTo>
                <a:lnTo>
                  <a:pt x="157" y="1001"/>
                </a:lnTo>
                <a:lnTo>
                  <a:pt x="188" y="814"/>
                </a:lnTo>
                <a:lnTo>
                  <a:pt x="191" y="815"/>
                </a:lnTo>
                <a:lnTo>
                  <a:pt x="176" y="812"/>
                </a:lnTo>
                <a:lnTo>
                  <a:pt x="182" y="813"/>
                </a:lnTo>
                <a:lnTo>
                  <a:pt x="166" y="811"/>
                </a:lnTo>
                <a:lnTo>
                  <a:pt x="172" y="811"/>
                </a:lnTo>
                <a:lnTo>
                  <a:pt x="119" y="828"/>
                </a:lnTo>
                <a:lnTo>
                  <a:pt x="122" y="826"/>
                </a:lnTo>
                <a:lnTo>
                  <a:pt x="84" y="936"/>
                </a:lnTo>
                <a:lnTo>
                  <a:pt x="82" y="930"/>
                </a:lnTo>
                <a:lnTo>
                  <a:pt x="91" y="949"/>
                </a:lnTo>
                <a:lnTo>
                  <a:pt x="91" y="947"/>
                </a:lnTo>
                <a:lnTo>
                  <a:pt x="85" y="939"/>
                </a:lnTo>
                <a:lnTo>
                  <a:pt x="94" y="949"/>
                </a:lnTo>
                <a:lnTo>
                  <a:pt x="89" y="944"/>
                </a:lnTo>
                <a:lnTo>
                  <a:pt x="242" y="919"/>
                </a:lnTo>
                <a:lnTo>
                  <a:pt x="241" y="921"/>
                </a:lnTo>
                <a:lnTo>
                  <a:pt x="250" y="894"/>
                </a:lnTo>
                <a:lnTo>
                  <a:pt x="249" y="900"/>
                </a:lnTo>
                <a:lnTo>
                  <a:pt x="250" y="876"/>
                </a:lnTo>
                <a:lnTo>
                  <a:pt x="250" y="881"/>
                </a:lnTo>
                <a:lnTo>
                  <a:pt x="251" y="887"/>
                </a:lnTo>
                <a:cubicBezTo>
                  <a:pt x="252" y="892"/>
                  <a:pt x="252" y="897"/>
                  <a:pt x="252" y="902"/>
                </a:cubicBezTo>
                <a:lnTo>
                  <a:pt x="252" y="905"/>
                </a:lnTo>
                <a:lnTo>
                  <a:pt x="60" y="905"/>
                </a:lnTo>
                <a:lnTo>
                  <a:pt x="60" y="900"/>
                </a:lnTo>
                <a:lnTo>
                  <a:pt x="63" y="924"/>
                </a:lnTo>
                <a:lnTo>
                  <a:pt x="62" y="920"/>
                </a:lnTo>
                <a:lnTo>
                  <a:pt x="251" y="896"/>
                </a:lnTo>
                <a:lnTo>
                  <a:pt x="251" y="900"/>
                </a:lnTo>
                <a:cubicBezTo>
                  <a:pt x="251" y="906"/>
                  <a:pt x="251" y="911"/>
                  <a:pt x="250" y="916"/>
                </a:cubicBezTo>
                <a:lnTo>
                  <a:pt x="249" y="922"/>
                </a:lnTo>
                <a:lnTo>
                  <a:pt x="250" y="906"/>
                </a:lnTo>
                <a:lnTo>
                  <a:pt x="250" y="913"/>
                </a:lnTo>
                <a:lnTo>
                  <a:pt x="222" y="846"/>
                </a:lnTo>
                <a:lnTo>
                  <a:pt x="224" y="848"/>
                </a:lnTo>
                <a:lnTo>
                  <a:pt x="89" y="848"/>
                </a:lnTo>
                <a:lnTo>
                  <a:pt x="86" y="852"/>
                </a:lnTo>
                <a:lnTo>
                  <a:pt x="89" y="848"/>
                </a:lnTo>
                <a:lnTo>
                  <a:pt x="89" y="850"/>
                </a:lnTo>
                <a:lnTo>
                  <a:pt x="92" y="844"/>
                </a:lnTo>
                <a:lnTo>
                  <a:pt x="177" y="982"/>
                </a:lnTo>
                <a:lnTo>
                  <a:pt x="174" y="982"/>
                </a:lnTo>
                <a:lnTo>
                  <a:pt x="212" y="975"/>
                </a:lnTo>
                <a:lnTo>
                  <a:pt x="210" y="975"/>
                </a:lnTo>
                <a:lnTo>
                  <a:pt x="202" y="979"/>
                </a:lnTo>
                <a:lnTo>
                  <a:pt x="227" y="961"/>
                </a:lnTo>
                <a:lnTo>
                  <a:pt x="224" y="964"/>
                </a:lnTo>
                <a:lnTo>
                  <a:pt x="187" y="805"/>
                </a:lnTo>
                <a:lnTo>
                  <a:pt x="190" y="806"/>
                </a:lnTo>
                <a:lnTo>
                  <a:pt x="159" y="801"/>
                </a:lnTo>
                <a:lnTo>
                  <a:pt x="166" y="801"/>
                </a:lnTo>
                <a:lnTo>
                  <a:pt x="173" y="801"/>
                </a:lnTo>
                <a:lnTo>
                  <a:pt x="143" y="806"/>
                </a:lnTo>
                <a:lnTo>
                  <a:pt x="146" y="805"/>
                </a:lnTo>
                <a:lnTo>
                  <a:pt x="123" y="976"/>
                </a:lnTo>
                <a:lnTo>
                  <a:pt x="120" y="974"/>
                </a:lnTo>
                <a:lnTo>
                  <a:pt x="114" y="970"/>
                </a:lnTo>
                <a:lnTo>
                  <a:pt x="135" y="981"/>
                </a:lnTo>
                <a:lnTo>
                  <a:pt x="124" y="977"/>
                </a:lnTo>
                <a:lnTo>
                  <a:pt x="233" y="944"/>
                </a:lnTo>
                <a:lnTo>
                  <a:pt x="230" y="948"/>
                </a:lnTo>
                <a:lnTo>
                  <a:pt x="245" y="860"/>
                </a:lnTo>
                <a:lnTo>
                  <a:pt x="247" y="866"/>
                </a:lnTo>
                <a:lnTo>
                  <a:pt x="155" y="800"/>
                </a:lnTo>
                <a:lnTo>
                  <a:pt x="166" y="800"/>
                </a:lnTo>
                <a:lnTo>
                  <a:pt x="172" y="800"/>
                </a:lnTo>
                <a:lnTo>
                  <a:pt x="175" y="800"/>
                </a:lnTo>
                <a:lnTo>
                  <a:pt x="145" y="988"/>
                </a:lnTo>
                <a:lnTo>
                  <a:pt x="142" y="987"/>
                </a:lnTo>
                <a:lnTo>
                  <a:pt x="172" y="991"/>
                </a:lnTo>
                <a:lnTo>
                  <a:pt x="165" y="991"/>
                </a:lnTo>
                <a:cubicBezTo>
                  <a:pt x="160" y="991"/>
                  <a:pt x="155" y="991"/>
                  <a:pt x="150" y="990"/>
                </a:cubicBezTo>
                <a:lnTo>
                  <a:pt x="144" y="989"/>
                </a:lnTo>
                <a:lnTo>
                  <a:pt x="213" y="974"/>
                </a:lnTo>
                <a:lnTo>
                  <a:pt x="210" y="976"/>
                </a:lnTo>
                <a:lnTo>
                  <a:pt x="224" y="829"/>
                </a:lnTo>
                <a:lnTo>
                  <a:pt x="228" y="833"/>
                </a:lnTo>
                <a:lnTo>
                  <a:pt x="235" y="840"/>
                </a:lnTo>
                <a:lnTo>
                  <a:pt x="218" y="826"/>
                </a:lnTo>
                <a:lnTo>
                  <a:pt x="226" y="831"/>
                </a:lnTo>
                <a:cubicBezTo>
                  <a:pt x="233" y="835"/>
                  <a:pt x="238" y="839"/>
                  <a:pt x="243" y="845"/>
                </a:cubicBezTo>
                <a:lnTo>
                  <a:pt x="246" y="848"/>
                </a:lnTo>
                <a:lnTo>
                  <a:pt x="111" y="983"/>
                </a:lnTo>
                <a:lnTo>
                  <a:pt x="111" y="984"/>
                </a:lnTo>
                <a:lnTo>
                  <a:pt x="103" y="977"/>
                </a:lnTo>
                <a:lnTo>
                  <a:pt x="95" y="970"/>
                </a:lnTo>
                <a:lnTo>
                  <a:pt x="135" y="991"/>
                </a:lnTo>
                <a:lnTo>
                  <a:pt x="131" y="990"/>
                </a:lnTo>
                <a:lnTo>
                  <a:pt x="238" y="849"/>
                </a:lnTo>
                <a:lnTo>
                  <a:pt x="238" y="850"/>
                </a:lnTo>
                <a:lnTo>
                  <a:pt x="251" y="870"/>
                </a:lnTo>
                <a:lnTo>
                  <a:pt x="253" y="875"/>
                </a:lnTo>
                <a:lnTo>
                  <a:pt x="257" y="881"/>
                </a:lnTo>
                <a:cubicBezTo>
                  <a:pt x="285" y="922"/>
                  <a:pt x="277" y="977"/>
                  <a:pt x="238" y="1009"/>
                </a:cubicBezTo>
                <a:cubicBezTo>
                  <a:pt x="200" y="1040"/>
                  <a:pt x="144" y="1037"/>
                  <a:pt x="110" y="1002"/>
                </a:cubicBezTo>
                <a:lnTo>
                  <a:pt x="107" y="999"/>
                </a:lnTo>
                <a:cubicBezTo>
                  <a:pt x="102" y="995"/>
                  <a:pt x="98" y="990"/>
                  <a:pt x="95" y="985"/>
                </a:cubicBezTo>
                <a:lnTo>
                  <a:pt x="94" y="982"/>
                </a:lnTo>
                <a:lnTo>
                  <a:pt x="82" y="968"/>
                </a:lnTo>
                <a:lnTo>
                  <a:pt x="77" y="961"/>
                </a:lnTo>
                <a:cubicBezTo>
                  <a:pt x="68" y="949"/>
                  <a:pt x="63" y="934"/>
                  <a:pt x="60" y="919"/>
                </a:cubicBezTo>
                <a:lnTo>
                  <a:pt x="59" y="912"/>
                </a:lnTo>
                <a:cubicBezTo>
                  <a:pt x="55" y="882"/>
                  <a:pt x="65" y="852"/>
                  <a:pt x="87" y="831"/>
                </a:cubicBezTo>
                <a:lnTo>
                  <a:pt x="89" y="829"/>
                </a:lnTo>
                <a:cubicBezTo>
                  <a:pt x="118" y="799"/>
                  <a:pt x="164" y="792"/>
                  <a:pt x="202" y="812"/>
                </a:cubicBezTo>
                <a:cubicBezTo>
                  <a:pt x="239" y="832"/>
                  <a:pt x="259" y="874"/>
                  <a:pt x="251" y="915"/>
                </a:cubicBezTo>
                <a:lnTo>
                  <a:pt x="250" y="920"/>
                </a:lnTo>
                <a:lnTo>
                  <a:pt x="251" y="901"/>
                </a:lnTo>
                <a:lnTo>
                  <a:pt x="251" y="921"/>
                </a:lnTo>
                <a:lnTo>
                  <a:pt x="250" y="930"/>
                </a:lnTo>
                <a:lnTo>
                  <a:pt x="244" y="884"/>
                </a:lnTo>
                <a:lnTo>
                  <a:pt x="246" y="889"/>
                </a:lnTo>
                <a:lnTo>
                  <a:pt x="121" y="835"/>
                </a:lnTo>
                <a:lnTo>
                  <a:pt x="126" y="833"/>
                </a:lnTo>
                <a:lnTo>
                  <a:pt x="104" y="846"/>
                </a:lnTo>
                <a:lnTo>
                  <a:pt x="107" y="844"/>
                </a:lnTo>
                <a:lnTo>
                  <a:pt x="114" y="838"/>
                </a:lnTo>
                <a:lnTo>
                  <a:pt x="94" y="861"/>
                </a:lnTo>
                <a:lnTo>
                  <a:pt x="97" y="856"/>
                </a:lnTo>
                <a:lnTo>
                  <a:pt x="156" y="999"/>
                </a:lnTo>
                <a:lnTo>
                  <a:pt x="152" y="998"/>
                </a:lnTo>
                <a:lnTo>
                  <a:pt x="175" y="1000"/>
                </a:lnTo>
                <a:lnTo>
                  <a:pt x="176" y="1000"/>
                </a:lnTo>
                <a:lnTo>
                  <a:pt x="155" y="1001"/>
                </a:lnTo>
                <a:lnTo>
                  <a:pt x="154" y="1001"/>
                </a:lnTo>
                <a:lnTo>
                  <a:pt x="220" y="835"/>
                </a:lnTo>
                <a:lnTo>
                  <a:pt x="230" y="845"/>
                </a:lnTo>
                <a:lnTo>
                  <a:pt x="237" y="851"/>
                </a:lnTo>
                <a:lnTo>
                  <a:pt x="205" y="832"/>
                </a:lnTo>
                <a:lnTo>
                  <a:pt x="208" y="833"/>
                </a:lnTo>
                <a:lnTo>
                  <a:pt x="89" y="962"/>
                </a:lnTo>
                <a:lnTo>
                  <a:pt x="89" y="960"/>
                </a:lnTo>
                <a:lnTo>
                  <a:pt x="87" y="956"/>
                </a:lnTo>
                <a:lnTo>
                  <a:pt x="79" y="943"/>
                </a:lnTo>
                <a:lnTo>
                  <a:pt x="87" y="954"/>
                </a:lnTo>
                <a:lnTo>
                  <a:pt x="82" y="948"/>
                </a:lnTo>
                <a:lnTo>
                  <a:pt x="235" y="940"/>
                </a:lnTo>
                <a:lnTo>
                  <a:pt x="233" y="943"/>
                </a:lnTo>
                <a:lnTo>
                  <a:pt x="249" y="901"/>
                </a:lnTo>
                <a:lnTo>
                  <a:pt x="248" y="897"/>
                </a:lnTo>
                <a:lnTo>
                  <a:pt x="248" y="907"/>
                </a:lnTo>
                <a:lnTo>
                  <a:pt x="246" y="884"/>
                </a:lnTo>
                <a:lnTo>
                  <a:pt x="248" y="892"/>
                </a:lnTo>
                <a:lnTo>
                  <a:pt x="197" y="830"/>
                </a:lnTo>
                <a:lnTo>
                  <a:pt x="209" y="836"/>
                </a:lnTo>
                <a:lnTo>
                  <a:pt x="193" y="829"/>
                </a:lnTo>
                <a:lnTo>
                  <a:pt x="204" y="832"/>
                </a:lnTo>
                <a:lnTo>
                  <a:pt x="207" y="833"/>
                </a:lnTo>
                <a:cubicBezTo>
                  <a:pt x="247" y="847"/>
                  <a:pt x="274" y="886"/>
                  <a:pt x="272" y="928"/>
                </a:cubicBezTo>
                <a:cubicBezTo>
                  <a:pt x="271" y="971"/>
                  <a:pt x="241" y="1007"/>
                  <a:pt x="200" y="1018"/>
                </a:cubicBezTo>
                <a:lnTo>
                  <a:pt x="186" y="1021"/>
                </a:lnTo>
                <a:lnTo>
                  <a:pt x="179" y="1022"/>
                </a:lnTo>
                <a:cubicBezTo>
                  <a:pt x="171" y="1023"/>
                  <a:pt x="162" y="1023"/>
                  <a:pt x="154" y="1022"/>
                </a:cubicBezTo>
                <a:lnTo>
                  <a:pt x="134" y="1019"/>
                </a:lnTo>
                <a:lnTo>
                  <a:pt x="130" y="1018"/>
                </a:lnTo>
                <a:cubicBezTo>
                  <a:pt x="91" y="1008"/>
                  <a:pt x="62" y="975"/>
                  <a:pt x="58" y="935"/>
                </a:cubicBezTo>
                <a:cubicBezTo>
                  <a:pt x="54" y="895"/>
                  <a:pt x="75" y="857"/>
                  <a:pt x="111" y="839"/>
                </a:cubicBezTo>
                <a:lnTo>
                  <a:pt x="124" y="833"/>
                </a:lnTo>
                <a:lnTo>
                  <a:pt x="128" y="831"/>
                </a:lnTo>
                <a:lnTo>
                  <a:pt x="135" y="828"/>
                </a:lnTo>
                <a:cubicBezTo>
                  <a:pt x="139" y="826"/>
                  <a:pt x="144" y="825"/>
                  <a:pt x="149" y="823"/>
                </a:cubicBezTo>
                <a:lnTo>
                  <a:pt x="153" y="822"/>
                </a:lnTo>
                <a:cubicBezTo>
                  <a:pt x="203" y="810"/>
                  <a:pt x="254" y="839"/>
                  <a:pt x="269" y="889"/>
                </a:cubicBezTo>
                <a:cubicBezTo>
                  <a:pt x="283" y="938"/>
                  <a:pt x="256" y="990"/>
                  <a:pt x="207" y="1007"/>
                </a:cubicBezTo>
                <a:lnTo>
                  <a:pt x="211" y="1005"/>
                </a:lnTo>
                <a:lnTo>
                  <a:pt x="200" y="1009"/>
                </a:lnTo>
                <a:lnTo>
                  <a:pt x="192" y="1012"/>
                </a:lnTo>
                <a:lnTo>
                  <a:pt x="212" y="1002"/>
                </a:lnTo>
                <a:lnTo>
                  <a:pt x="209" y="1004"/>
                </a:lnTo>
                <a:lnTo>
                  <a:pt x="186" y="833"/>
                </a:lnTo>
                <a:lnTo>
                  <a:pt x="189" y="834"/>
                </a:lnTo>
                <a:lnTo>
                  <a:pt x="170" y="830"/>
                </a:lnTo>
                <a:lnTo>
                  <a:pt x="166" y="830"/>
                </a:lnTo>
                <a:lnTo>
                  <a:pt x="173" y="830"/>
                </a:lnTo>
                <a:lnTo>
                  <a:pt x="120" y="847"/>
                </a:lnTo>
                <a:lnTo>
                  <a:pt x="123" y="845"/>
                </a:lnTo>
                <a:lnTo>
                  <a:pt x="100" y="982"/>
                </a:lnTo>
                <a:lnTo>
                  <a:pt x="97" y="978"/>
                </a:lnTo>
                <a:lnTo>
                  <a:pt x="111" y="993"/>
                </a:lnTo>
                <a:lnTo>
                  <a:pt x="109" y="991"/>
                </a:lnTo>
                <a:lnTo>
                  <a:pt x="101" y="985"/>
                </a:lnTo>
                <a:cubicBezTo>
                  <a:pt x="97" y="983"/>
                  <a:pt x="94" y="980"/>
                  <a:pt x="91" y="976"/>
                </a:cubicBezTo>
                <a:lnTo>
                  <a:pt x="88" y="973"/>
                </a:lnTo>
                <a:cubicBezTo>
                  <a:pt x="60" y="946"/>
                  <a:pt x="52" y="905"/>
                  <a:pt x="67" y="869"/>
                </a:cubicBezTo>
                <a:cubicBezTo>
                  <a:pt x="82" y="833"/>
                  <a:pt x="117" y="809"/>
                  <a:pt x="155" y="809"/>
                </a:cubicBezTo>
                <a:lnTo>
                  <a:pt x="158" y="809"/>
                </a:lnTo>
                <a:cubicBezTo>
                  <a:pt x="167" y="809"/>
                  <a:pt x="176" y="811"/>
                  <a:pt x="185" y="813"/>
                </a:cubicBezTo>
                <a:lnTo>
                  <a:pt x="192" y="815"/>
                </a:lnTo>
                <a:cubicBezTo>
                  <a:pt x="199" y="817"/>
                  <a:pt x="206" y="820"/>
                  <a:pt x="213" y="824"/>
                </a:cubicBezTo>
                <a:lnTo>
                  <a:pt x="220" y="828"/>
                </a:lnTo>
                <a:cubicBezTo>
                  <a:pt x="231" y="835"/>
                  <a:pt x="241" y="843"/>
                  <a:pt x="249" y="854"/>
                </a:cubicBezTo>
                <a:lnTo>
                  <a:pt x="252" y="858"/>
                </a:lnTo>
                <a:cubicBezTo>
                  <a:pt x="276" y="889"/>
                  <a:pt x="278" y="931"/>
                  <a:pt x="258" y="965"/>
                </a:cubicBezTo>
                <a:lnTo>
                  <a:pt x="255" y="970"/>
                </a:lnTo>
                <a:cubicBezTo>
                  <a:pt x="249" y="979"/>
                  <a:pt x="243" y="987"/>
                  <a:pt x="235" y="993"/>
                </a:cubicBezTo>
                <a:lnTo>
                  <a:pt x="228" y="999"/>
                </a:lnTo>
                <a:lnTo>
                  <a:pt x="212" y="1012"/>
                </a:lnTo>
                <a:lnTo>
                  <a:pt x="209" y="1014"/>
                </a:lnTo>
                <a:cubicBezTo>
                  <a:pt x="171" y="1039"/>
                  <a:pt x="122" y="1035"/>
                  <a:pt x="89" y="1004"/>
                </a:cubicBezTo>
                <a:cubicBezTo>
                  <a:pt x="57" y="973"/>
                  <a:pt x="50" y="924"/>
                  <a:pt x="73" y="885"/>
                </a:cubicBezTo>
                <a:lnTo>
                  <a:pt x="84" y="869"/>
                </a:lnTo>
                <a:lnTo>
                  <a:pt x="92" y="859"/>
                </a:lnTo>
                <a:lnTo>
                  <a:pt x="98" y="852"/>
                </a:lnTo>
                <a:lnTo>
                  <a:pt x="101" y="848"/>
                </a:lnTo>
                <a:lnTo>
                  <a:pt x="254" y="963"/>
                </a:lnTo>
                <a:lnTo>
                  <a:pt x="250" y="968"/>
                </a:lnTo>
                <a:lnTo>
                  <a:pt x="235" y="986"/>
                </a:lnTo>
                <a:lnTo>
                  <a:pt x="226" y="995"/>
                </a:lnTo>
                <a:lnTo>
                  <a:pt x="237" y="983"/>
                </a:lnTo>
                <a:lnTo>
                  <a:pt x="232" y="990"/>
                </a:lnTo>
                <a:lnTo>
                  <a:pt x="184" y="843"/>
                </a:lnTo>
                <a:lnTo>
                  <a:pt x="202" y="850"/>
                </a:lnTo>
                <a:lnTo>
                  <a:pt x="207" y="851"/>
                </a:lnTo>
                <a:lnTo>
                  <a:pt x="210" y="852"/>
                </a:lnTo>
                <a:lnTo>
                  <a:pt x="149" y="1035"/>
                </a:lnTo>
                <a:lnTo>
                  <a:pt x="150" y="1035"/>
                </a:lnTo>
                <a:lnTo>
                  <a:pt x="132" y="1029"/>
                </a:lnTo>
                <a:lnTo>
                  <a:pt x="118" y="1023"/>
                </a:lnTo>
                <a:cubicBezTo>
                  <a:pt x="93" y="1012"/>
                  <a:pt x="74" y="992"/>
                  <a:pt x="65" y="967"/>
                </a:cubicBezTo>
                <a:lnTo>
                  <a:pt x="61" y="956"/>
                </a:lnTo>
                <a:cubicBezTo>
                  <a:pt x="55" y="938"/>
                  <a:pt x="54" y="919"/>
                  <a:pt x="58" y="900"/>
                </a:cubicBezTo>
                <a:lnTo>
                  <a:pt x="60" y="892"/>
                </a:lnTo>
                <a:cubicBezTo>
                  <a:pt x="71" y="849"/>
                  <a:pt x="109" y="819"/>
                  <a:pt x="153" y="819"/>
                </a:cubicBezTo>
                <a:lnTo>
                  <a:pt x="158" y="819"/>
                </a:lnTo>
                <a:cubicBezTo>
                  <a:pt x="170" y="819"/>
                  <a:pt x="181" y="822"/>
                  <a:pt x="192" y="826"/>
                </a:cubicBezTo>
                <a:lnTo>
                  <a:pt x="204" y="830"/>
                </a:lnTo>
                <a:lnTo>
                  <a:pt x="211" y="833"/>
                </a:lnTo>
                <a:cubicBezTo>
                  <a:pt x="223" y="838"/>
                  <a:pt x="233" y="845"/>
                  <a:pt x="241" y="854"/>
                </a:cubicBezTo>
                <a:lnTo>
                  <a:pt x="244" y="857"/>
                </a:lnTo>
                <a:cubicBezTo>
                  <a:pt x="268" y="880"/>
                  <a:pt x="278" y="914"/>
                  <a:pt x="270" y="947"/>
                </a:cubicBezTo>
                <a:cubicBezTo>
                  <a:pt x="262" y="979"/>
                  <a:pt x="238" y="1005"/>
                  <a:pt x="207" y="1016"/>
                </a:cubicBezTo>
                <a:lnTo>
                  <a:pt x="204" y="1017"/>
                </a:lnTo>
                <a:cubicBezTo>
                  <a:pt x="194" y="1020"/>
                  <a:pt x="184" y="1021"/>
                  <a:pt x="173" y="1021"/>
                </a:cubicBezTo>
                <a:lnTo>
                  <a:pt x="165" y="1021"/>
                </a:lnTo>
                <a:cubicBezTo>
                  <a:pt x="161" y="1021"/>
                  <a:pt x="156" y="1021"/>
                  <a:pt x="152" y="1021"/>
                </a:cubicBezTo>
                <a:lnTo>
                  <a:pt x="145" y="1020"/>
                </a:lnTo>
                <a:lnTo>
                  <a:pt x="158" y="1020"/>
                </a:lnTo>
                <a:lnTo>
                  <a:pt x="154" y="1020"/>
                </a:lnTo>
                <a:lnTo>
                  <a:pt x="154" y="828"/>
                </a:lnTo>
                <a:lnTo>
                  <a:pt x="157" y="828"/>
                </a:lnTo>
                <a:lnTo>
                  <a:pt x="165" y="828"/>
                </a:lnTo>
                <a:lnTo>
                  <a:pt x="172" y="828"/>
                </a:lnTo>
                <a:lnTo>
                  <a:pt x="175" y="828"/>
                </a:lnTo>
                <a:lnTo>
                  <a:pt x="175" y="1020"/>
                </a:lnTo>
                <a:lnTo>
                  <a:pt x="172" y="1020"/>
                </a:lnTo>
                <a:lnTo>
                  <a:pt x="188" y="1019"/>
                </a:lnTo>
                <a:lnTo>
                  <a:pt x="182" y="1020"/>
                </a:lnTo>
                <a:cubicBezTo>
                  <a:pt x="174" y="1021"/>
                  <a:pt x="166" y="1022"/>
                  <a:pt x="158" y="1021"/>
                </a:cubicBezTo>
                <a:lnTo>
                  <a:pt x="146" y="1020"/>
                </a:lnTo>
                <a:cubicBezTo>
                  <a:pt x="108" y="1017"/>
                  <a:pt x="76" y="991"/>
                  <a:pt x="63" y="955"/>
                </a:cubicBezTo>
                <a:lnTo>
                  <a:pt x="61" y="949"/>
                </a:lnTo>
                <a:cubicBezTo>
                  <a:pt x="50" y="914"/>
                  <a:pt x="59" y="876"/>
                  <a:pt x="85" y="851"/>
                </a:cubicBezTo>
                <a:lnTo>
                  <a:pt x="88" y="848"/>
                </a:lnTo>
                <a:cubicBezTo>
                  <a:pt x="120" y="815"/>
                  <a:pt x="171" y="810"/>
                  <a:pt x="209" y="836"/>
                </a:cubicBezTo>
                <a:lnTo>
                  <a:pt x="230" y="851"/>
                </a:lnTo>
                <a:lnTo>
                  <a:pt x="237" y="857"/>
                </a:lnTo>
                <a:cubicBezTo>
                  <a:pt x="245" y="863"/>
                  <a:pt x="251" y="871"/>
                  <a:pt x="257" y="880"/>
                </a:cubicBezTo>
                <a:lnTo>
                  <a:pt x="260" y="885"/>
                </a:lnTo>
                <a:cubicBezTo>
                  <a:pt x="285" y="927"/>
                  <a:pt x="274" y="982"/>
                  <a:pt x="235" y="1011"/>
                </a:cubicBezTo>
                <a:lnTo>
                  <a:pt x="231" y="1014"/>
                </a:lnTo>
                <a:cubicBezTo>
                  <a:pt x="224" y="1020"/>
                  <a:pt x="216" y="1024"/>
                  <a:pt x="207" y="1027"/>
                </a:cubicBezTo>
                <a:lnTo>
                  <a:pt x="189" y="1034"/>
                </a:lnTo>
                <a:lnTo>
                  <a:pt x="181" y="1036"/>
                </a:lnTo>
                <a:lnTo>
                  <a:pt x="177" y="1037"/>
                </a:lnTo>
                <a:lnTo>
                  <a:pt x="130" y="850"/>
                </a:lnTo>
                <a:lnTo>
                  <a:pt x="127" y="851"/>
                </a:lnTo>
                <a:lnTo>
                  <a:pt x="136" y="848"/>
                </a:lnTo>
                <a:lnTo>
                  <a:pt x="145" y="845"/>
                </a:lnTo>
                <a:lnTo>
                  <a:pt x="133" y="851"/>
                </a:lnTo>
                <a:lnTo>
                  <a:pt x="137" y="849"/>
                </a:lnTo>
                <a:lnTo>
                  <a:pt x="149" y="1026"/>
                </a:lnTo>
                <a:lnTo>
                  <a:pt x="146" y="1025"/>
                </a:lnTo>
                <a:lnTo>
                  <a:pt x="176" y="1029"/>
                </a:lnTo>
                <a:lnTo>
                  <a:pt x="175" y="1029"/>
                </a:lnTo>
                <a:lnTo>
                  <a:pt x="154" y="1030"/>
                </a:lnTo>
                <a:lnTo>
                  <a:pt x="152" y="1030"/>
                </a:lnTo>
                <a:lnTo>
                  <a:pt x="152" y="838"/>
                </a:lnTo>
                <a:lnTo>
                  <a:pt x="158" y="838"/>
                </a:lnTo>
                <a:lnTo>
                  <a:pt x="167" y="838"/>
                </a:lnTo>
                <a:lnTo>
                  <a:pt x="175" y="838"/>
                </a:lnTo>
                <a:lnTo>
                  <a:pt x="178" y="838"/>
                </a:lnTo>
                <a:lnTo>
                  <a:pt x="178" y="1030"/>
                </a:lnTo>
                <a:lnTo>
                  <a:pt x="165" y="1030"/>
                </a:lnTo>
                <a:lnTo>
                  <a:pt x="166" y="1029"/>
                </a:lnTo>
                <a:lnTo>
                  <a:pt x="158" y="1029"/>
                </a:lnTo>
                <a:lnTo>
                  <a:pt x="182" y="1027"/>
                </a:lnTo>
                <a:lnTo>
                  <a:pt x="178" y="1028"/>
                </a:lnTo>
                <a:lnTo>
                  <a:pt x="197" y="849"/>
                </a:lnTo>
                <a:lnTo>
                  <a:pt x="201" y="851"/>
                </a:lnTo>
                <a:lnTo>
                  <a:pt x="204" y="852"/>
                </a:lnTo>
                <a:lnTo>
                  <a:pt x="211" y="855"/>
                </a:lnTo>
                <a:lnTo>
                  <a:pt x="173" y="847"/>
                </a:lnTo>
                <a:lnTo>
                  <a:pt x="177" y="847"/>
                </a:lnTo>
                <a:lnTo>
                  <a:pt x="103" y="1003"/>
                </a:lnTo>
                <a:lnTo>
                  <a:pt x="99" y="998"/>
                </a:lnTo>
                <a:lnTo>
                  <a:pt x="94" y="992"/>
                </a:lnTo>
                <a:lnTo>
                  <a:pt x="90" y="987"/>
                </a:lnTo>
                <a:lnTo>
                  <a:pt x="86" y="983"/>
                </a:lnTo>
                <a:cubicBezTo>
                  <a:pt x="52" y="950"/>
                  <a:pt x="48" y="898"/>
                  <a:pt x="76" y="859"/>
                </a:cubicBezTo>
                <a:cubicBezTo>
                  <a:pt x="103" y="821"/>
                  <a:pt x="154" y="809"/>
                  <a:pt x="196" y="830"/>
                </a:cubicBezTo>
                <a:lnTo>
                  <a:pt x="204" y="834"/>
                </a:lnTo>
                <a:lnTo>
                  <a:pt x="213" y="839"/>
                </a:lnTo>
                <a:cubicBezTo>
                  <a:pt x="217" y="841"/>
                  <a:pt x="222" y="844"/>
                  <a:pt x="225" y="847"/>
                </a:cubicBezTo>
                <a:lnTo>
                  <a:pt x="234" y="854"/>
                </a:lnTo>
                <a:cubicBezTo>
                  <a:pt x="240" y="858"/>
                  <a:pt x="246" y="864"/>
                  <a:pt x="250" y="869"/>
                </a:cubicBezTo>
                <a:lnTo>
                  <a:pt x="254" y="874"/>
                </a:lnTo>
                <a:cubicBezTo>
                  <a:pt x="275" y="900"/>
                  <a:pt x="281" y="934"/>
                  <a:pt x="270" y="965"/>
                </a:cubicBezTo>
                <a:cubicBezTo>
                  <a:pt x="260" y="996"/>
                  <a:pt x="234" y="1020"/>
                  <a:pt x="203" y="1028"/>
                </a:cubicBezTo>
                <a:lnTo>
                  <a:pt x="187" y="1031"/>
                </a:lnTo>
                <a:lnTo>
                  <a:pt x="179" y="1032"/>
                </a:lnTo>
                <a:cubicBezTo>
                  <a:pt x="172" y="1033"/>
                  <a:pt x="164" y="1033"/>
                  <a:pt x="157" y="1032"/>
                </a:cubicBezTo>
                <a:lnTo>
                  <a:pt x="135" y="1029"/>
                </a:lnTo>
                <a:lnTo>
                  <a:pt x="131" y="1028"/>
                </a:lnTo>
                <a:cubicBezTo>
                  <a:pt x="92" y="1018"/>
                  <a:pt x="63" y="985"/>
                  <a:pt x="59" y="945"/>
                </a:cubicBezTo>
                <a:cubicBezTo>
                  <a:pt x="55" y="905"/>
                  <a:pt x="76" y="867"/>
                  <a:pt x="112" y="849"/>
                </a:cubicBezTo>
                <a:lnTo>
                  <a:pt x="116" y="847"/>
                </a:lnTo>
                <a:lnTo>
                  <a:pt x="129" y="840"/>
                </a:lnTo>
                <a:lnTo>
                  <a:pt x="136" y="837"/>
                </a:lnTo>
                <a:cubicBezTo>
                  <a:pt x="140" y="835"/>
                  <a:pt x="145" y="834"/>
                  <a:pt x="150" y="832"/>
                </a:cubicBezTo>
                <a:lnTo>
                  <a:pt x="154" y="831"/>
                </a:lnTo>
                <a:lnTo>
                  <a:pt x="201" y="1018"/>
                </a:lnTo>
                <a:lnTo>
                  <a:pt x="197" y="1019"/>
                </a:lnTo>
                <a:lnTo>
                  <a:pt x="199" y="1017"/>
                </a:lnTo>
                <a:lnTo>
                  <a:pt x="191" y="1020"/>
                </a:lnTo>
                <a:lnTo>
                  <a:pt x="225" y="998"/>
                </a:lnTo>
                <a:lnTo>
                  <a:pt x="221" y="1002"/>
                </a:lnTo>
                <a:lnTo>
                  <a:pt x="221" y="867"/>
                </a:lnTo>
                <a:lnTo>
                  <a:pt x="225" y="871"/>
                </a:lnTo>
                <a:lnTo>
                  <a:pt x="211" y="859"/>
                </a:lnTo>
                <a:lnTo>
                  <a:pt x="213" y="861"/>
                </a:lnTo>
                <a:lnTo>
                  <a:pt x="222" y="866"/>
                </a:lnTo>
                <a:cubicBezTo>
                  <a:pt x="230" y="870"/>
                  <a:pt x="237" y="875"/>
                  <a:pt x="243" y="882"/>
                </a:cubicBezTo>
                <a:lnTo>
                  <a:pt x="247" y="886"/>
                </a:lnTo>
                <a:cubicBezTo>
                  <a:pt x="269" y="907"/>
                  <a:pt x="279" y="938"/>
                  <a:pt x="274" y="969"/>
                </a:cubicBezTo>
                <a:cubicBezTo>
                  <a:pt x="269" y="999"/>
                  <a:pt x="250" y="1026"/>
                  <a:pt x="222" y="1039"/>
                </a:cubicBezTo>
                <a:lnTo>
                  <a:pt x="218" y="1041"/>
                </a:lnTo>
                <a:cubicBezTo>
                  <a:pt x="208" y="1046"/>
                  <a:pt x="197" y="1050"/>
                  <a:pt x="186" y="1051"/>
                </a:cubicBezTo>
                <a:lnTo>
                  <a:pt x="177" y="1052"/>
                </a:lnTo>
                <a:cubicBezTo>
                  <a:pt x="170" y="1053"/>
                  <a:pt x="163" y="1053"/>
                  <a:pt x="156" y="1052"/>
                </a:cubicBezTo>
                <a:lnTo>
                  <a:pt x="147" y="1051"/>
                </a:lnTo>
                <a:cubicBezTo>
                  <a:pt x="136" y="1050"/>
                  <a:pt x="125" y="1046"/>
                  <a:pt x="115" y="1041"/>
                </a:cubicBezTo>
                <a:lnTo>
                  <a:pt x="111" y="1039"/>
                </a:lnTo>
                <a:cubicBezTo>
                  <a:pt x="63" y="1016"/>
                  <a:pt x="44" y="958"/>
                  <a:pt x="68" y="911"/>
                </a:cubicBezTo>
                <a:lnTo>
                  <a:pt x="71" y="905"/>
                </a:lnTo>
                <a:cubicBezTo>
                  <a:pt x="74" y="898"/>
                  <a:pt x="77" y="893"/>
                  <a:pt x="82" y="887"/>
                </a:cubicBezTo>
                <a:lnTo>
                  <a:pt x="92" y="874"/>
                </a:lnTo>
                <a:lnTo>
                  <a:pt x="99" y="866"/>
                </a:lnTo>
                <a:lnTo>
                  <a:pt x="89" y="880"/>
                </a:lnTo>
                <a:lnTo>
                  <a:pt x="92" y="875"/>
                </a:lnTo>
                <a:lnTo>
                  <a:pt x="228" y="1004"/>
                </a:lnTo>
                <a:lnTo>
                  <a:pt x="225" y="1006"/>
                </a:lnTo>
                <a:lnTo>
                  <a:pt x="239" y="994"/>
                </a:lnTo>
                <a:lnTo>
                  <a:pt x="233" y="1000"/>
                </a:lnTo>
                <a:lnTo>
                  <a:pt x="218" y="1014"/>
                </a:lnTo>
                <a:lnTo>
                  <a:pt x="213" y="1018"/>
                </a:lnTo>
                <a:cubicBezTo>
                  <a:pt x="172" y="1052"/>
                  <a:pt x="112" y="1045"/>
                  <a:pt x="79" y="1003"/>
                </a:cubicBezTo>
                <a:lnTo>
                  <a:pt x="75" y="998"/>
                </a:lnTo>
                <a:cubicBezTo>
                  <a:pt x="51" y="969"/>
                  <a:pt x="47" y="929"/>
                  <a:pt x="64" y="896"/>
                </a:cubicBezTo>
                <a:lnTo>
                  <a:pt x="66" y="892"/>
                </a:lnTo>
                <a:cubicBezTo>
                  <a:pt x="88" y="848"/>
                  <a:pt x="139" y="827"/>
                  <a:pt x="185" y="845"/>
                </a:cubicBezTo>
                <a:lnTo>
                  <a:pt x="202" y="852"/>
                </a:lnTo>
                <a:lnTo>
                  <a:pt x="217" y="859"/>
                </a:lnTo>
                <a:lnTo>
                  <a:pt x="228" y="865"/>
                </a:lnTo>
                <a:cubicBezTo>
                  <a:pt x="233" y="868"/>
                  <a:pt x="238" y="871"/>
                  <a:pt x="242" y="875"/>
                </a:cubicBezTo>
                <a:lnTo>
                  <a:pt x="247" y="879"/>
                </a:lnTo>
                <a:cubicBezTo>
                  <a:pt x="284" y="908"/>
                  <a:pt x="294" y="958"/>
                  <a:pt x="272" y="999"/>
                </a:cubicBezTo>
                <a:cubicBezTo>
                  <a:pt x="250" y="1040"/>
                  <a:pt x="201" y="1059"/>
                  <a:pt x="157" y="1045"/>
                </a:cubicBezTo>
                <a:lnTo>
                  <a:pt x="151" y="1042"/>
                </a:lnTo>
                <a:lnTo>
                  <a:pt x="149" y="1041"/>
                </a:lnTo>
                <a:lnTo>
                  <a:pt x="129" y="1035"/>
                </a:lnTo>
                <a:lnTo>
                  <a:pt x="122" y="1032"/>
                </a:lnTo>
                <a:cubicBezTo>
                  <a:pt x="80" y="1014"/>
                  <a:pt x="56" y="969"/>
                  <a:pt x="65" y="924"/>
                </a:cubicBezTo>
                <a:cubicBezTo>
                  <a:pt x="75" y="880"/>
                  <a:pt x="114" y="847"/>
                  <a:pt x="159" y="847"/>
                </a:cubicBezTo>
                <a:lnTo>
                  <a:pt x="161" y="847"/>
                </a:lnTo>
                <a:cubicBezTo>
                  <a:pt x="172" y="847"/>
                  <a:pt x="182" y="849"/>
                  <a:pt x="192" y="852"/>
                </a:cubicBezTo>
                <a:lnTo>
                  <a:pt x="198" y="854"/>
                </a:lnTo>
                <a:lnTo>
                  <a:pt x="210" y="859"/>
                </a:lnTo>
                <a:lnTo>
                  <a:pt x="218" y="862"/>
                </a:lnTo>
                <a:cubicBezTo>
                  <a:pt x="225" y="864"/>
                  <a:pt x="232" y="868"/>
                  <a:pt x="238" y="872"/>
                </a:cubicBezTo>
                <a:lnTo>
                  <a:pt x="241" y="874"/>
                </a:lnTo>
                <a:cubicBezTo>
                  <a:pt x="276" y="897"/>
                  <a:pt x="292" y="941"/>
                  <a:pt x="279" y="981"/>
                </a:cubicBezTo>
                <a:cubicBezTo>
                  <a:pt x="267" y="1022"/>
                  <a:pt x="230" y="1049"/>
                  <a:pt x="187" y="1049"/>
                </a:cubicBezTo>
                <a:lnTo>
                  <a:pt x="184" y="1049"/>
                </a:lnTo>
                <a:lnTo>
                  <a:pt x="175" y="1049"/>
                </a:lnTo>
                <a:lnTo>
                  <a:pt x="166" y="1049"/>
                </a:lnTo>
                <a:lnTo>
                  <a:pt x="162" y="1049"/>
                </a:lnTo>
                <a:lnTo>
                  <a:pt x="162" y="857"/>
                </a:lnTo>
                <a:lnTo>
                  <a:pt x="157" y="858"/>
                </a:lnTo>
                <a:lnTo>
                  <a:pt x="176" y="856"/>
                </a:lnTo>
                <a:lnTo>
                  <a:pt x="185" y="856"/>
                </a:lnTo>
                <a:cubicBezTo>
                  <a:pt x="196" y="856"/>
                  <a:pt x="206" y="858"/>
                  <a:pt x="216" y="861"/>
                </a:cubicBezTo>
                <a:lnTo>
                  <a:pt x="219" y="862"/>
                </a:lnTo>
                <a:cubicBezTo>
                  <a:pt x="258" y="875"/>
                  <a:pt x="284" y="912"/>
                  <a:pt x="284" y="953"/>
                </a:cubicBezTo>
                <a:cubicBezTo>
                  <a:pt x="284" y="995"/>
                  <a:pt x="258" y="1031"/>
                  <a:pt x="219" y="1045"/>
                </a:cubicBezTo>
                <a:lnTo>
                  <a:pt x="213" y="1047"/>
                </a:lnTo>
                <a:cubicBezTo>
                  <a:pt x="208" y="1048"/>
                  <a:pt x="203" y="1049"/>
                  <a:pt x="198" y="1050"/>
                </a:cubicBezTo>
                <a:lnTo>
                  <a:pt x="194" y="1051"/>
                </a:lnTo>
                <a:lnTo>
                  <a:pt x="189" y="1052"/>
                </a:lnTo>
                <a:lnTo>
                  <a:pt x="183" y="1054"/>
                </a:lnTo>
                <a:lnTo>
                  <a:pt x="206" y="883"/>
                </a:lnTo>
                <a:lnTo>
                  <a:pt x="209" y="885"/>
                </a:lnTo>
                <a:lnTo>
                  <a:pt x="166" y="869"/>
                </a:lnTo>
                <a:lnTo>
                  <a:pt x="175" y="870"/>
                </a:lnTo>
                <a:lnTo>
                  <a:pt x="154" y="870"/>
                </a:lnTo>
                <a:lnTo>
                  <a:pt x="163" y="869"/>
                </a:lnTo>
                <a:lnTo>
                  <a:pt x="131" y="879"/>
                </a:lnTo>
                <a:lnTo>
                  <a:pt x="135" y="877"/>
                </a:lnTo>
                <a:lnTo>
                  <a:pt x="98" y="1016"/>
                </a:lnTo>
                <a:lnTo>
                  <a:pt x="94" y="1010"/>
                </a:lnTo>
                <a:lnTo>
                  <a:pt x="102" y="1021"/>
                </a:lnTo>
                <a:lnTo>
                  <a:pt x="101" y="1018"/>
                </a:lnTo>
                <a:lnTo>
                  <a:pt x="88" y="1006"/>
                </a:lnTo>
                <a:lnTo>
                  <a:pt x="84" y="1002"/>
                </a:lnTo>
                <a:lnTo>
                  <a:pt x="219" y="867"/>
                </a:lnTo>
                <a:lnTo>
                  <a:pt x="223" y="871"/>
                </a:lnTo>
                <a:lnTo>
                  <a:pt x="239" y="887"/>
                </a:lnTo>
                <a:lnTo>
                  <a:pt x="247" y="897"/>
                </a:lnTo>
                <a:lnTo>
                  <a:pt x="251" y="902"/>
                </a:lnTo>
                <a:cubicBezTo>
                  <a:pt x="281" y="939"/>
                  <a:pt x="279" y="992"/>
                  <a:pt x="247" y="1027"/>
                </a:cubicBezTo>
                <a:cubicBezTo>
                  <a:pt x="215" y="1062"/>
                  <a:pt x="163" y="1069"/>
                  <a:pt x="123" y="1042"/>
                </a:cubicBezTo>
                <a:lnTo>
                  <a:pt x="120" y="1040"/>
                </a:lnTo>
                <a:lnTo>
                  <a:pt x="107" y="1031"/>
                </a:lnTo>
                <a:lnTo>
                  <a:pt x="99" y="1025"/>
                </a:lnTo>
                <a:cubicBezTo>
                  <a:pt x="92" y="1020"/>
                  <a:pt x="87" y="1015"/>
                  <a:pt x="82" y="1008"/>
                </a:cubicBezTo>
                <a:lnTo>
                  <a:pt x="78" y="1003"/>
                </a:lnTo>
                <a:cubicBezTo>
                  <a:pt x="59" y="981"/>
                  <a:pt x="52" y="951"/>
                  <a:pt x="59" y="923"/>
                </a:cubicBezTo>
                <a:cubicBezTo>
                  <a:pt x="65" y="895"/>
                  <a:pt x="84" y="871"/>
                  <a:pt x="110" y="858"/>
                </a:cubicBezTo>
                <a:lnTo>
                  <a:pt x="114" y="856"/>
                </a:lnTo>
                <a:cubicBezTo>
                  <a:pt x="127" y="849"/>
                  <a:pt x="142" y="845"/>
                  <a:pt x="156" y="845"/>
                </a:cubicBezTo>
                <a:lnTo>
                  <a:pt x="177" y="846"/>
                </a:lnTo>
                <a:lnTo>
                  <a:pt x="197" y="849"/>
                </a:lnTo>
                <a:lnTo>
                  <a:pt x="201" y="850"/>
                </a:lnTo>
                <a:cubicBezTo>
                  <a:pt x="240" y="860"/>
                  <a:pt x="269" y="893"/>
                  <a:pt x="273" y="933"/>
                </a:cubicBezTo>
                <a:cubicBezTo>
                  <a:pt x="277" y="973"/>
                  <a:pt x="256" y="1011"/>
                  <a:pt x="220" y="1029"/>
                </a:cubicBezTo>
                <a:lnTo>
                  <a:pt x="216" y="1031"/>
                </a:lnTo>
                <a:cubicBezTo>
                  <a:pt x="212" y="1033"/>
                  <a:pt x="208" y="1035"/>
                  <a:pt x="204" y="1037"/>
                </a:cubicBezTo>
                <a:lnTo>
                  <a:pt x="195" y="1040"/>
                </a:lnTo>
                <a:lnTo>
                  <a:pt x="186" y="1043"/>
                </a:lnTo>
                <a:lnTo>
                  <a:pt x="198" y="1037"/>
                </a:lnTo>
                <a:lnTo>
                  <a:pt x="194" y="1039"/>
                </a:lnTo>
                <a:lnTo>
                  <a:pt x="151" y="857"/>
                </a:lnTo>
                <a:lnTo>
                  <a:pt x="145" y="858"/>
                </a:lnTo>
                <a:lnTo>
                  <a:pt x="153" y="857"/>
                </a:lnTo>
                <a:lnTo>
                  <a:pt x="161" y="856"/>
                </a:lnTo>
                <a:cubicBezTo>
                  <a:pt x="179" y="854"/>
                  <a:pt x="198" y="857"/>
                  <a:pt x="215" y="866"/>
                </a:cubicBezTo>
                <a:lnTo>
                  <a:pt x="219" y="868"/>
                </a:lnTo>
                <a:cubicBezTo>
                  <a:pt x="267" y="891"/>
                  <a:pt x="286" y="949"/>
                  <a:pt x="262" y="996"/>
                </a:cubicBezTo>
                <a:lnTo>
                  <a:pt x="259" y="1002"/>
                </a:lnTo>
                <a:cubicBezTo>
                  <a:pt x="257" y="1007"/>
                  <a:pt x="255" y="1011"/>
                  <a:pt x="252" y="1015"/>
                </a:cubicBezTo>
                <a:lnTo>
                  <a:pt x="245" y="1025"/>
                </a:lnTo>
                <a:cubicBezTo>
                  <a:pt x="242" y="1029"/>
                  <a:pt x="238" y="1033"/>
                  <a:pt x="234" y="1037"/>
                </a:cubicBezTo>
                <a:lnTo>
                  <a:pt x="218" y="1052"/>
                </a:lnTo>
                <a:lnTo>
                  <a:pt x="213" y="1056"/>
                </a:lnTo>
                <a:cubicBezTo>
                  <a:pt x="191" y="1075"/>
                  <a:pt x="161" y="1081"/>
                  <a:pt x="133" y="1075"/>
                </a:cubicBezTo>
                <a:cubicBezTo>
                  <a:pt x="105" y="1069"/>
                  <a:pt x="81" y="1050"/>
                  <a:pt x="68" y="1024"/>
                </a:cubicBezTo>
                <a:lnTo>
                  <a:pt x="66" y="1020"/>
                </a:lnTo>
                <a:cubicBezTo>
                  <a:pt x="61" y="1011"/>
                  <a:pt x="58" y="1000"/>
                  <a:pt x="56" y="989"/>
                </a:cubicBezTo>
                <a:lnTo>
                  <a:pt x="55" y="981"/>
                </a:lnTo>
                <a:cubicBezTo>
                  <a:pt x="54" y="974"/>
                  <a:pt x="54" y="967"/>
                  <a:pt x="55" y="960"/>
                </a:cubicBezTo>
                <a:lnTo>
                  <a:pt x="56" y="950"/>
                </a:lnTo>
                <a:cubicBezTo>
                  <a:pt x="57" y="943"/>
                  <a:pt x="58" y="936"/>
                  <a:pt x="60" y="929"/>
                </a:cubicBezTo>
                <a:lnTo>
                  <a:pt x="62" y="923"/>
                </a:lnTo>
                <a:cubicBezTo>
                  <a:pt x="73" y="891"/>
                  <a:pt x="99" y="867"/>
                  <a:pt x="132" y="860"/>
                </a:cubicBezTo>
                <a:lnTo>
                  <a:pt x="145" y="857"/>
                </a:lnTo>
                <a:cubicBezTo>
                  <a:pt x="156" y="854"/>
                  <a:pt x="168" y="854"/>
                  <a:pt x="180" y="855"/>
                </a:cubicBezTo>
                <a:lnTo>
                  <a:pt x="187" y="856"/>
                </a:lnTo>
                <a:cubicBezTo>
                  <a:pt x="197" y="858"/>
                  <a:pt x="207" y="861"/>
                  <a:pt x="216" y="866"/>
                </a:cubicBezTo>
                <a:lnTo>
                  <a:pt x="220" y="868"/>
                </a:lnTo>
                <a:cubicBezTo>
                  <a:pt x="268" y="891"/>
                  <a:pt x="287" y="949"/>
                  <a:pt x="263" y="996"/>
                </a:cubicBezTo>
                <a:lnTo>
                  <a:pt x="261" y="1000"/>
                </a:lnTo>
                <a:cubicBezTo>
                  <a:pt x="257" y="1010"/>
                  <a:pt x="251" y="1018"/>
                  <a:pt x="243" y="1025"/>
                </a:cubicBezTo>
                <a:lnTo>
                  <a:pt x="230" y="1038"/>
                </a:lnTo>
                <a:lnTo>
                  <a:pt x="219" y="1047"/>
                </a:lnTo>
                <a:cubicBezTo>
                  <a:pt x="191" y="1070"/>
                  <a:pt x="151" y="1075"/>
                  <a:pt x="117" y="1059"/>
                </a:cubicBezTo>
                <a:cubicBezTo>
                  <a:pt x="84" y="1043"/>
                  <a:pt x="62" y="1010"/>
                  <a:pt x="62" y="972"/>
                </a:cubicBezTo>
                <a:lnTo>
                  <a:pt x="62" y="969"/>
                </a:lnTo>
                <a:cubicBezTo>
                  <a:pt x="62" y="961"/>
                  <a:pt x="64" y="952"/>
                  <a:pt x="66" y="943"/>
                </a:cubicBezTo>
                <a:lnTo>
                  <a:pt x="68" y="936"/>
                </a:lnTo>
                <a:lnTo>
                  <a:pt x="65" y="971"/>
                </a:lnTo>
                <a:lnTo>
                  <a:pt x="64" y="960"/>
                </a:lnTo>
                <a:cubicBezTo>
                  <a:pt x="63" y="953"/>
                  <a:pt x="63" y="946"/>
                  <a:pt x="64" y="940"/>
                </a:cubicBezTo>
                <a:lnTo>
                  <a:pt x="65" y="932"/>
                </a:lnTo>
                <a:cubicBezTo>
                  <a:pt x="69" y="902"/>
                  <a:pt x="87" y="875"/>
                  <a:pt x="113" y="860"/>
                </a:cubicBezTo>
                <a:cubicBezTo>
                  <a:pt x="139" y="845"/>
                  <a:pt x="171" y="843"/>
                  <a:pt x="198" y="855"/>
                </a:cubicBezTo>
                <a:lnTo>
                  <a:pt x="217" y="864"/>
                </a:lnTo>
                <a:lnTo>
                  <a:pt x="231" y="873"/>
                </a:lnTo>
                <a:lnTo>
                  <a:pt x="240" y="879"/>
                </a:lnTo>
                <a:cubicBezTo>
                  <a:pt x="245" y="882"/>
                  <a:pt x="250" y="886"/>
                  <a:pt x="254" y="891"/>
                </a:cubicBezTo>
                <a:lnTo>
                  <a:pt x="258" y="895"/>
                </a:lnTo>
                <a:cubicBezTo>
                  <a:pt x="286" y="922"/>
                  <a:pt x="294" y="963"/>
                  <a:pt x="279" y="999"/>
                </a:cubicBezTo>
                <a:cubicBezTo>
                  <a:pt x="264" y="1035"/>
                  <a:pt x="229" y="1058"/>
                  <a:pt x="190" y="1058"/>
                </a:cubicBezTo>
                <a:lnTo>
                  <a:pt x="186" y="1058"/>
                </a:lnTo>
                <a:cubicBezTo>
                  <a:pt x="177" y="1058"/>
                  <a:pt x="168" y="1057"/>
                  <a:pt x="159" y="1054"/>
                </a:cubicBezTo>
                <a:lnTo>
                  <a:pt x="141" y="1049"/>
                </a:lnTo>
                <a:lnTo>
                  <a:pt x="136" y="1047"/>
                </a:lnTo>
                <a:lnTo>
                  <a:pt x="130" y="1045"/>
                </a:lnTo>
                <a:cubicBezTo>
                  <a:pt x="93" y="1032"/>
                  <a:pt x="67" y="999"/>
                  <a:pt x="65" y="960"/>
                </a:cubicBezTo>
                <a:cubicBezTo>
                  <a:pt x="62" y="922"/>
                  <a:pt x="83" y="885"/>
                  <a:pt x="118" y="868"/>
                </a:cubicBezTo>
                <a:lnTo>
                  <a:pt x="120" y="867"/>
                </a:lnTo>
                <a:cubicBezTo>
                  <a:pt x="133" y="860"/>
                  <a:pt x="148" y="856"/>
                  <a:pt x="162" y="856"/>
                </a:cubicBezTo>
                <a:lnTo>
                  <a:pt x="169" y="856"/>
                </a:lnTo>
                <a:cubicBezTo>
                  <a:pt x="175" y="856"/>
                  <a:pt x="180" y="857"/>
                  <a:pt x="185" y="858"/>
                </a:cubicBezTo>
                <a:lnTo>
                  <a:pt x="191" y="859"/>
                </a:lnTo>
                <a:lnTo>
                  <a:pt x="175" y="857"/>
                </a:lnTo>
                <a:lnTo>
                  <a:pt x="177" y="857"/>
                </a:lnTo>
                <a:lnTo>
                  <a:pt x="177" y="1049"/>
                </a:lnTo>
                <a:lnTo>
                  <a:pt x="173" y="1049"/>
                </a:lnTo>
                <a:lnTo>
                  <a:pt x="166" y="1049"/>
                </a:lnTo>
                <a:lnTo>
                  <a:pt x="152" y="1049"/>
                </a:lnTo>
                <a:lnTo>
                  <a:pt x="151" y="1049"/>
                </a:lnTo>
                <a:lnTo>
                  <a:pt x="182" y="862"/>
                </a:lnTo>
                <a:lnTo>
                  <a:pt x="178" y="862"/>
                </a:lnTo>
                <a:lnTo>
                  <a:pt x="200" y="868"/>
                </a:lnTo>
                <a:lnTo>
                  <a:pt x="217" y="875"/>
                </a:lnTo>
                <a:lnTo>
                  <a:pt x="221" y="877"/>
                </a:lnTo>
                <a:cubicBezTo>
                  <a:pt x="257" y="895"/>
                  <a:pt x="278" y="933"/>
                  <a:pt x="274" y="973"/>
                </a:cubicBezTo>
                <a:cubicBezTo>
                  <a:pt x="270" y="1013"/>
                  <a:pt x="241" y="1046"/>
                  <a:pt x="202" y="1056"/>
                </a:cubicBezTo>
                <a:lnTo>
                  <a:pt x="198" y="1057"/>
                </a:lnTo>
                <a:cubicBezTo>
                  <a:pt x="193" y="1058"/>
                  <a:pt x="189" y="1059"/>
                  <a:pt x="184" y="1059"/>
                </a:cubicBezTo>
                <a:lnTo>
                  <a:pt x="174" y="1060"/>
                </a:lnTo>
                <a:cubicBezTo>
                  <a:pt x="168" y="1061"/>
                  <a:pt x="161" y="1061"/>
                  <a:pt x="155" y="1060"/>
                </a:cubicBezTo>
                <a:lnTo>
                  <a:pt x="145" y="1059"/>
                </a:lnTo>
                <a:cubicBezTo>
                  <a:pt x="140" y="1059"/>
                  <a:pt x="136" y="1058"/>
                  <a:pt x="131" y="1057"/>
                </a:cubicBezTo>
                <a:lnTo>
                  <a:pt x="127" y="1056"/>
                </a:lnTo>
                <a:cubicBezTo>
                  <a:pt x="88" y="1046"/>
                  <a:pt x="59" y="1013"/>
                  <a:pt x="55" y="973"/>
                </a:cubicBezTo>
                <a:cubicBezTo>
                  <a:pt x="51" y="933"/>
                  <a:pt x="72" y="895"/>
                  <a:pt x="108" y="877"/>
                </a:cubicBezTo>
                <a:lnTo>
                  <a:pt x="112" y="875"/>
                </a:lnTo>
                <a:cubicBezTo>
                  <a:pt x="116" y="873"/>
                  <a:pt x="120" y="871"/>
                  <a:pt x="124" y="869"/>
                </a:cubicBezTo>
                <a:lnTo>
                  <a:pt x="133" y="866"/>
                </a:lnTo>
                <a:lnTo>
                  <a:pt x="149" y="861"/>
                </a:lnTo>
                <a:lnTo>
                  <a:pt x="153" y="860"/>
                </a:lnTo>
                <a:lnTo>
                  <a:pt x="200" y="1047"/>
                </a:lnTo>
                <a:lnTo>
                  <a:pt x="196" y="1048"/>
                </a:lnTo>
                <a:lnTo>
                  <a:pt x="215" y="1040"/>
                </a:lnTo>
                <a:lnTo>
                  <a:pt x="198" y="1048"/>
                </a:lnTo>
                <a:lnTo>
                  <a:pt x="180" y="1055"/>
                </a:lnTo>
                <a:lnTo>
                  <a:pt x="176" y="1056"/>
                </a:lnTo>
                <a:cubicBezTo>
                  <a:pt x="126" y="1068"/>
                  <a:pt x="75" y="1039"/>
                  <a:pt x="60" y="989"/>
                </a:cubicBezTo>
                <a:cubicBezTo>
                  <a:pt x="46" y="940"/>
                  <a:pt x="73" y="888"/>
                  <a:pt x="122" y="871"/>
                </a:cubicBezTo>
                <a:lnTo>
                  <a:pt x="132" y="868"/>
                </a:lnTo>
                <a:lnTo>
                  <a:pt x="140" y="866"/>
                </a:lnTo>
                <a:lnTo>
                  <a:pt x="126" y="871"/>
                </a:lnTo>
                <a:lnTo>
                  <a:pt x="133" y="868"/>
                </a:lnTo>
                <a:lnTo>
                  <a:pt x="113" y="880"/>
                </a:lnTo>
                <a:lnTo>
                  <a:pt x="117" y="877"/>
                </a:lnTo>
                <a:lnTo>
                  <a:pt x="107" y="1021"/>
                </a:lnTo>
                <a:lnTo>
                  <a:pt x="103" y="1017"/>
                </a:lnTo>
                <a:lnTo>
                  <a:pt x="137" y="1039"/>
                </a:lnTo>
                <a:lnTo>
                  <a:pt x="129" y="1036"/>
                </a:lnTo>
                <a:lnTo>
                  <a:pt x="121" y="1033"/>
                </a:lnTo>
                <a:lnTo>
                  <a:pt x="154" y="1039"/>
                </a:lnTo>
                <a:lnTo>
                  <a:pt x="150" y="1039"/>
                </a:lnTo>
                <a:lnTo>
                  <a:pt x="218" y="876"/>
                </a:lnTo>
                <a:lnTo>
                  <a:pt x="222" y="880"/>
                </a:lnTo>
                <a:lnTo>
                  <a:pt x="208" y="868"/>
                </a:lnTo>
                <a:lnTo>
                  <a:pt x="217" y="874"/>
                </a:lnTo>
                <a:lnTo>
                  <a:pt x="226" y="880"/>
                </a:lnTo>
                <a:cubicBezTo>
                  <a:pt x="231" y="883"/>
                  <a:pt x="236" y="887"/>
                  <a:pt x="240" y="892"/>
                </a:cubicBezTo>
                <a:lnTo>
                  <a:pt x="243" y="895"/>
                </a:lnTo>
                <a:lnTo>
                  <a:pt x="108" y="1030"/>
                </a:lnTo>
                <a:lnTo>
                  <a:pt x="105" y="1027"/>
                </a:lnTo>
                <a:lnTo>
                  <a:pt x="115" y="1036"/>
                </a:lnTo>
                <a:lnTo>
                  <a:pt x="106" y="1029"/>
                </a:lnTo>
                <a:lnTo>
                  <a:pt x="97" y="1022"/>
                </a:lnTo>
                <a:lnTo>
                  <a:pt x="113" y="1032"/>
                </a:lnTo>
                <a:lnTo>
                  <a:pt x="107" y="1029"/>
                </a:lnTo>
                <a:lnTo>
                  <a:pt x="239" y="977"/>
                </a:lnTo>
                <a:lnTo>
                  <a:pt x="236" y="985"/>
                </a:lnTo>
                <a:lnTo>
                  <a:pt x="239" y="926"/>
                </a:lnTo>
                <a:lnTo>
                  <a:pt x="242" y="937"/>
                </a:lnTo>
                <a:lnTo>
                  <a:pt x="192" y="877"/>
                </a:lnTo>
                <a:lnTo>
                  <a:pt x="198" y="880"/>
                </a:lnTo>
                <a:lnTo>
                  <a:pt x="183" y="874"/>
                </a:lnTo>
                <a:lnTo>
                  <a:pt x="189" y="875"/>
                </a:lnTo>
                <a:lnTo>
                  <a:pt x="197" y="877"/>
                </a:lnTo>
                <a:cubicBezTo>
                  <a:pt x="204" y="879"/>
                  <a:pt x="210" y="881"/>
                  <a:pt x="216" y="885"/>
                </a:cubicBezTo>
                <a:lnTo>
                  <a:pt x="220" y="887"/>
                </a:lnTo>
                <a:cubicBezTo>
                  <a:pt x="256" y="905"/>
                  <a:pt x="277" y="943"/>
                  <a:pt x="273" y="983"/>
                </a:cubicBezTo>
                <a:cubicBezTo>
                  <a:pt x="269" y="1023"/>
                  <a:pt x="240" y="1056"/>
                  <a:pt x="201" y="1066"/>
                </a:cubicBezTo>
                <a:lnTo>
                  <a:pt x="197" y="1067"/>
                </a:lnTo>
                <a:cubicBezTo>
                  <a:pt x="189" y="1069"/>
                  <a:pt x="181" y="1069"/>
                  <a:pt x="173" y="1069"/>
                </a:cubicBezTo>
                <a:lnTo>
                  <a:pt x="164" y="1069"/>
                </a:lnTo>
                <a:lnTo>
                  <a:pt x="155" y="1069"/>
                </a:lnTo>
                <a:cubicBezTo>
                  <a:pt x="148" y="1069"/>
                  <a:pt x="140" y="1069"/>
                  <a:pt x="132" y="1067"/>
                </a:cubicBezTo>
                <a:lnTo>
                  <a:pt x="128" y="1066"/>
                </a:lnTo>
                <a:cubicBezTo>
                  <a:pt x="91" y="1056"/>
                  <a:pt x="63" y="1026"/>
                  <a:pt x="57" y="989"/>
                </a:cubicBezTo>
                <a:cubicBezTo>
                  <a:pt x="50" y="951"/>
                  <a:pt x="67" y="914"/>
                  <a:pt x="98" y="893"/>
                </a:cubicBezTo>
                <a:lnTo>
                  <a:pt x="101" y="891"/>
                </a:lnTo>
                <a:cubicBezTo>
                  <a:pt x="111" y="884"/>
                  <a:pt x="122" y="879"/>
                  <a:pt x="134" y="877"/>
                </a:cubicBezTo>
                <a:lnTo>
                  <a:pt x="133" y="877"/>
                </a:lnTo>
                <a:lnTo>
                  <a:pt x="142" y="874"/>
                </a:lnTo>
                <a:lnTo>
                  <a:pt x="105" y="898"/>
                </a:lnTo>
                <a:lnTo>
                  <a:pt x="108" y="895"/>
                </a:lnTo>
                <a:lnTo>
                  <a:pt x="93" y="1012"/>
                </a:lnTo>
                <a:lnTo>
                  <a:pt x="90" y="1007"/>
                </a:lnTo>
                <a:lnTo>
                  <a:pt x="115" y="1034"/>
                </a:lnTo>
                <a:lnTo>
                  <a:pt x="111" y="1031"/>
                </a:lnTo>
                <a:lnTo>
                  <a:pt x="102" y="1025"/>
                </a:lnTo>
                <a:lnTo>
                  <a:pt x="125" y="1037"/>
                </a:lnTo>
                <a:lnTo>
                  <a:pt x="119" y="1035"/>
                </a:lnTo>
                <a:lnTo>
                  <a:pt x="229" y="997"/>
                </a:lnTo>
                <a:lnTo>
                  <a:pt x="227" y="1000"/>
                </a:lnTo>
                <a:lnTo>
                  <a:pt x="243" y="946"/>
                </a:lnTo>
                <a:lnTo>
                  <a:pt x="243" y="952"/>
                </a:lnTo>
                <a:lnTo>
                  <a:pt x="242" y="934"/>
                </a:lnTo>
                <a:lnTo>
                  <a:pt x="244" y="944"/>
                </a:lnTo>
                <a:lnTo>
                  <a:pt x="53" y="962"/>
                </a:lnTo>
                <a:lnTo>
                  <a:pt x="53" y="958"/>
                </a:lnTo>
                <a:cubicBezTo>
                  <a:pt x="53" y="952"/>
                  <a:pt x="54" y="946"/>
                  <a:pt x="55" y="940"/>
                </a:cubicBezTo>
                <a:lnTo>
                  <a:pt x="56" y="935"/>
                </a:lnTo>
                <a:cubicBezTo>
                  <a:pt x="66" y="884"/>
                  <a:pt x="114" y="851"/>
                  <a:pt x="165" y="859"/>
                </a:cubicBezTo>
                <a:cubicBezTo>
                  <a:pt x="216" y="866"/>
                  <a:pt x="252" y="913"/>
                  <a:pt x="246" y="964"/>
                </a:cubicBezTo>
                <a:lnTo>
                  <a:pt x="245" y="973"/>
                </a:lnTo>
                <a:lnTo>
                  <a:pt x="244" y="944"/>
                </a:lnTo>
                <a:lnTo>
                  <a:pt x="246" y="954"/>
                </a:lnTo>
                <a:lnTo>
                  <a:pt x="136" y="878"/>
                </a:lnTo>
                <a:lnTo>
                  <a:pt x="142" y="877"/>
                </a:lnTo>
                <a:lnTo>
                  <a:pt x="127" y="880"/>
                </a:lnTo>
                <a:lnTo>
                  <a:pt x="133" y="879"/>
                </a:lnTo>
                <a:lnTo>
                  <a:pt x="141" y="876"/>
                </a:lnTo>
                <a:lnTo>
                  <a:pt x="107" y="898"/>
                </a:lnTo>
                <a:lnTo>
                  <a:pt x="110" y="895"/>
                </a:lnTo>
                <a:lnTo>
                  <a:pt x="154" y="1056"/>
                </a:lnTo>
                <a:lnTo>
                  <a:pt x="150" y="1055"/>
                </a:lnTo>
                <a:lnTo>
                  <a:pt x="173" y="1057"/>
                </a:lnTo>
                <a:lnTo>
                  <a:pt x="174" y="1057"/>
                </a:lnTo>
                <a:lnTo>
                  <a:pt x="154" y="1058"/>
                </a:lnTo>
                <a:lnTo>
                  <a:pt x="150" y="1058"/>
                </a:lnTo>
                <a:lnTo>
                  <a:pt x="150" y="866"/>
                </a:lnTo>
                <a:lnTo>
                  <a:pt x="164" y="867"/>
                </a:lnTo>
                <a:lnTo>
                  <a:pt x="164" y="867"/>
                </a:lnTo>
                <a:lnTo>
                  <a:pt x="174" y="867"/>
                </a:lnTo>
                <a:lnTo>
                  <a:pt x="151" y="870"/>
                </a:lnTo>
                <a:lnTo>
                  <a:pt x="155" y="869"/>
                </a:lnTo>
                <a:lnTo>
                  <a:pt x="136" y="1048"/>
                </a:lnTo>
                <a:lnTo>
                  <a:pt x="141" y="1050"/>
                </a:lnTo>
                <a:lnTo>
                  <a:pt x="136" y="1049"/>
                </a:lnTo>
                <a:lnTo>
                  <a:pt x="127" y="1046"/>
                </a:lnTo>
                <a:lnTo>
                  <a:pt x="142" y="1049"/>
                </a:lnTo>
                <a:lnTo>
                  <a:pt x="136" y="1048"/>
                </a:lnTo>
                <a:lnTo>
                  <a:pt x="228" y="1011"/>
                </a:lnTo>
                <a:lnTo>
                  <a:pt x="225" y="1015"/>
                </a:lnTo>
                <a:lnTo>
                  <a:pt x="243" y="939"/>
                </a:lnTo>
                <a:lnTo>
                  <a:pt x="244" y="944"/>
                </a:lnTo>
                <a:lnTo>
                  <a:pt x="149" y="866"/>
                </a:lnTo>
                <a:lnTo>
                  <a:pt x="150" y="866"/>
                </a:lnTo>
                <a:lnTo>
                  <a:pt x="150" y="1058"/>
                </a:lnTo>
                <a:lnTo>
                  <a:pt x="148" y="1058"/>
                </a:lnTo>
                <a:lnTo>
                  <a:pt x="148" y="866"/>
                </a:lnTo>
                <a:lnTo>
                  <a:pt x="164" y="867"/>
                </a:lnTo>
                <a:lnTo>
                  <a:pt x="164" y="867"/>
                </a:lnTo>
                <a:lnTo>
                  <a:pt x="172" y="867"/>
                </a:lnTo>
                <a:lnTo>
                  <a:pt x="149" y="870"/>
                </a:lnTo>
                <a:lnTo>
                  <a:pt x="153" y="869"/>
                </a:lnTo>
                <a:lnTo>
                  <a:pt x="123" y="1042"/>
                </a:lnTo>
                <a:lnTo>
                  <a:pt x="120" y="1040"/>
                </a:lnTo>
                <a:lnTo>
                  <a:pt x="140" y="1050"/>
                </a:lnTo>
                <a:lnTo>
                  <a:pt x="132" y="1047"/>
                </a:lnTo>
                <a:lnTo>
                  <a:pt x="147" y="1052"/>
                </a:lnTo>
                <a:lnTo>
                  <a:pt x="125" y="1047"/>
                </a:lnTo>
                <a:lnTo>
                  <a:pt x="119" y="1045"/>
                </a:lnTo>
                <a:cubicBezTo>
                  <a:pt x="74" y="1030"/>
                  <a:pt x="47" y="985"/>
                  <a:pt x="55" y="938"/>
                </a:cubicBezTo>
                <a:cubicBezTo>
                  <a:pt x="62" y="892"/>
                  <a:pt x="102" y="857"/>
                  <a:pt x="149" y="857"/>
                </a:cubicBezTo>
                <a:lnTo>
                  <a:pt x="150" y="857"/>
                </a:lnTo>
                <a:lnTo>
                  <a:pt x="150" y="1049"/>
                </a:lnTo>
                <a:lnTo>
                  <a:pt x="148" y="1049"/>
                </a:lnTo>
                <a:lnTo>
                  <a:pt x="164" y="859"/>
                </a:lnTo>
                <a:lnTo>
                  <a:pt x="170" y="860"/>
                </a:lnTo>
                <a:cubicBezTo>
                  <a:pt x="175" y="861"/>
                  <a:pt x="180" y="862"/>
                  <a:pt x="185" y="863"/>
                </a:cubicBezTo>
                <a:lnTo>
                  <a:pt x="187" y="864"/>
                </a:lnTo>
                <a:lnTo>
                  <a:pt x="195" y="866"/>
                </a:lnTo>
                <a:cubicBezTo>
                  <a:pt x="207" y="869"/>
                  <a:pt x="219" y="875"/>
                  <a:pt x="229" y="883"/>
                </a:cubicBezTo>
                <a:lnTo>
                  <a:pt x="233" y="886"/>
                </a:lnTo>
                <a:cubicBezTo>
                  <a:pt x="257" y="904"/>
                  <a:pt x="271" y="932"/>
                  <a:pt x="271" y="962"/>
                </a:cubicBezTo>
                <a:cubicBezTo>
                  <a:pt x="271" y="993"/>
                  <a:pt x="257" y="1021"/>
                  <a:pt x="233" y="1039"/>
                </a:cubicBezTo>
                <a:lnTo>
                  <a:pt x="229" y="1042"/>
                </a:lnTo>
                <a:cubicBezTo>
                  <a:pt x="224" y="1046"/>
                  <a:pt x="220" y="1049"/>
                  <a:pt x="214" y="1051"/>
                </a:cubicBezTo>
                <a:lnTo>
                  <a:pt x="206" y="1055"/>
                </a:lnTo>
                <a:cubicBezTo>
                  <a:pt x="202" y="1057"/>
                  <a:pt x="198" y="1059"/>
                  <a:pt x="194" y="1061"/>
                </a:cubicBezTo>
                <a:lnTo>
                  <a:pt x="185" y="1064"/>
                </a:lnTo>
                <a:cubicBezTo>
                  <a:pt x="175" y="1067"/>
                  <a:pt x="165" y="1068"/>
                  <a:pt x="154" y="1068"/>
                </a:cubicBezTo>
                <a:lnTo>
                  <a:pt x="150" y="1068"/>
                </a:lnTo>
                <a:cubicBezTo>
                  <a:pt x="115" y="1068"/>
                  <a:pt x="83" y="1049"/>
                  <a:pt x="66" y="1018"/>
                </a:cubicBezTo>
                <a:cubicBezTo>
                  <a:pt x="49" y="987"/>
                  <a:pt x="51" y="949"/>
                  <a:pt x="71" y="919"/>
                </a:cubicBezTo>
                <a:lnTo>
                  <a:pt x="75" y="913"/>
                </a:lnTo>
                <a:cubicBezTo>
                  <a:pt x="78" y="908"/>
                  <a:pt x="82" y="903"/>
                  <a:pt x="87" y="899"/>
                </a:cubicBezTo>
                <a:lnTo>
                  <a:pt x="96" y="890"/>
                </a:lnTo>
                <a:lnTo>
                  <a:pt x="98" y="888"/>
                </a:lnTo>
                <a:lnTo>
                  <a:pt x="102" y="883"/>
                </a:lnTo>
                <a:lnTo>
                  <a:pt x="219" y="1029"/>
                </a:lnTo>
                <a:lnTo>
                  <a:pt x="226" y="1025"/>
                </a:lnTo>
                <a:lnTo>
                  <a:pt x="213" y="1034"/>
                </a:lnTo>
                <a:lnTo>
                  <a:pt x="203" y="1040"/>
                </a:lnTo>
                <a:lnTo>
                  <a:pt x="228" y="1017"/>
                </a:lnTo>
                <a:lnTo>
                  <a:pt x="224" y="1022"/>
                </a:lnTo>
                <a:lnTo>
                  <a:pt x="192" y="877"/>
                </a:lnTo>
                <a:lnTo>
                  <a:pt x="196" y="879"/>
                </a:lnTo>
                <a:lnTo>
                  <a:pt x="153" y="868"/>
                </a:lnTo>
                <a:lnTo>
                  <a:pt x="153" y="869"/>
                </a:lnTo>
                <a:lnTo>
                  <a:pt x="149" y="870"/>
                </a:lnTo>
                <a:lnTo>
                  <a:pt x="153" y="869"/>
                </a:lnTo>
                <a:lnTo>
                  <a:pt x="134" y="1048"/>
                </a:lnTo>
                <a:lnTo>
                  <a:pt x="130" y="1046"/>
                </a:lnTo>
                <a:lnTo>
                  <a:pt x="142" y="1052"/>
                </a:lnTo>
                <a:lnTo>
                  <a:pt x="145" y="1052"/>
                </a:lnTo>
                <a:lnTo>
                  <a:pt x="135" y="1050"/>
                </a:lnTo>
                <a:cubicBezTo>
                  <a:pt x="126" y="1048"/>
                  <a:pt x="118" y="1045"/>
                  <a:pt x="111" y="1041"/>
                </a:cubicBezTo>
                <a:lnTo>
                  <a:pt x="107" y="1039"/>
                </a:lnTo>
                <a:cubicBezTo>
                  <a:pt x="70" y="1021"/>
                  <a:pt x="49" y="981"/>
                  <a:pt x="54" y="941"/>
                </a:cubicBezTo>
                <a:cubicBezTo>
                  <a:pt x="60" y="900"/>
                  <a:pt x="90" y="867"/>
                  <a:pt x="131" y="859"/>
                </a:cubicBezTo>
                <a:lnTo>
                  <a:pt x="136" y="858"/>
                </a:lnTo>
                <a:cubicBezTo>
                  <a:pt x="142" y="857"/>
                  <a:pt x="148" y="856"/>
                  <a:pt x="154" y="856"/>
                </a:cubicBezTo>
                <a:lnTo>
                  <a:pt x="175" y="857"/>
                </a:lnTo>
                <a:lnTo>
                  <a:pt x="175" y="857"/>
                </a:lnTo>
                <a:lnTo>
                  <a:pt x="180" y="857"/>
                </a:lnTo>
                <a:lnTo>
                  <a:pt x="162" y="1048"/>
                </a:lnTo>
                <a:lnTo>
                  <a:pt x="157" y="1047"/>
                </a:lnTo>
                <a:lnTo>
                  <a:pt x="175" y="1048"/>
                </a:lnTo>
                <a:lnTo>
                  <a:pt x="156" y="1048"/>
                </a:lnTo>
                <a:lnTo>
                  <a:pt x="146" y="1047"/>
                </a:lnTo>
                <a:lnTo>
                  <a:pt x="191" y="1041"/>
                </a:lnTo>
                <a:lnTo>
                  <a:pt x="186" y="1043"/>
                </a:lnTo>
                <a:lnTo>
                  <a:pt x="218" y="886"/>
                </a:lnTo>
                <a:lnTo>
                  <a:pt x="222" y="890"/>
                </a:lnTo>
                <a:lnTo>
                  <a:pt x="210" y="879"/>
                </a:lnTo>
                <a:lnTo>
                  <a:pt x="211" y="881"/>
                </a:lnTo>
                <a:lnTo>
                  <a:pt x="231" y="893"/>
                </a:lnTo>
                <a:lnTo>
                  <a:pt x="235" y="896"/>
                </a:lnTo>
                <a:lnTo>
                  <a:pt x="120" y="1049"/>
                </a:lnTo>
                <a:lnTo>
                  <a:pt x="127" y="1053"/>
                </a:lnTo>
                <a:lnTo>
                  <a:pt x="109" y="1043"/>
                </a:lnTo>
                <a:lnTo>
                  <a:pt x="101" y="1037"/>
                </a:lnTo>
                <a:lnTo>
                  <a:pt x="95" y="1033"/>
                </a:lnTo>
                <a:cubicBezTo>
                  <a:pt x="60" y="1010"/>
                  <a:pt x="44" y="966"/>
                  <a:pt x="57" y="926"/>
                </a:cubicBezTo>
                <a:cubicBezTo>
                  <a:pt x="69" y="885"/>
                  <a:pt x="106" y="857"/>
                  <a:pt x="148" y="857"/>
                </a:cubicBezTo>
                <a:lnTo>
                  <a:pt x="151" y="857"/>
                </a:lnTo>
                <a:cubicBezTo>
                  <a:pt x="172" y="857"/>
                  <a:pt x="192" y="864"/>
                  <a:pt x="208" y="876"/>
                </a:cubicBezTo>
                <a:lnTo>
                  <a:pt x="217" y="883"/>
                </a:lnTo>
                <a:lnTo>
                  <a:pt x="225" y="888"/>
                </a:lnTo>
                <a:cubicBezTo>
                  <a:pt x="232" y="892"/>
                  <a:pt x="237" y="896"/>
                  <a:pt x="242" y="902"/>
                </a:cubicBezTo>
                <a:lnTo>
                  <a:pt x="245" y="905"/>
                </a:lnTo>
                <a:cubicBezTo>
                  <a:pt x="278" y="937"/>
                  <a:pt x="283" y="987"/>
                  <a:pt x="258" y="1025"/>
                </a:cubicBezTo>
                <a:cubicBezTo>
                  <a:pt x="233" y="1063"/>
                  <a:pt x="184" y="1079"/>
                  <a:pt x="142" y="1062"/>
                </a:cubicBezTo>
                <a:lnTo>
                  <a:pt x="137" y="1060"/>
                </a:lnTo>
                <a:cubicBezTo>
                  <a:pt x="132" y="1058"/>
                  <a:pt x="127" y="1055"/>
                  <a:pt x="123" y="1053"/>
                </a:cubicBezTo>
                <a:lnTo>
                  <a:pt x="113" y="1047"/>
                </a:lnTo>
                <a:lnTo>
                  <a:pt x="103" y="1041"/>
                </a:lnTo>
                <a:cubicBezTo>
                  <a:pt x="96" y="1037"/>
                  <a:pt x="90" y="1032"/>
                  <a:pt x="85" y="1026"/>
                </a:cubicBezTo>
                <a:lnTo>
                  <a:pt x="80" y="1021"/>
                </a:lnTo>
                <a:cubicBezTo>
                  <a:pt x="42" y="984"/>
                  <a:pt x="42" y="923"/>
                  <a:pt x="80" y="886"/>
                </a:cubicBezTo>
                <a:lnTo>
                  <a:pt x="84" y="882"/>
                </a:lnTo>
                <a:cubicBezTo>
                  <a:pt x="93" y="872"/>
                  <a:pt x="104" y="865"/>
                  <a:pt x="116" y="860"/>
                </a:cubicBezTo>
                <a:lnTo>
                  <a:pt x="126" y="856"/>
                </a:lnTo>
                <a:cubicBezTo>
                  <a:pt x="131" y="854"/>
                  <a:pt x="137" y="852"/>
                  <a:pt x="143" y="851"/>
                </a:cubicBezTo>
                <a:lnTo>
                  <a:pt x="153" y="849"/>
                </a:lnTo>
                <a:cubicBezTo>
                  <a:pt x="159" y="848"/>
                  <a:pt x="165" y="847"/>
                  <a:pt x="171" y="847"/>
                </a:cubicBezTo>
                <a:lnTo>
                  <a:pt x="175" y="847"/>
                </a:lnTo>
                <a:cubicBezTo>
                  <a:pt x="212" y="847"/>
                  <a:pt x="246" y="869"/>
                  <a:pt x="262" y="902"/>
                </a:cubicBezTo>
                <a:cubicBezTo>
                  <a:pt x="278" y="935"/>
                  <a:pt x="273" y="975"/>
                  <a:pt x="250" y="1003"/>
                </a:cubicBezTo>
                <a:lnTo>
                  <a:pt x="239" y="1016"/>
                </a:lnTo>
                <a:lnTo>
                  <a:pt x="230" y="1025"/>
                </a:lnTo>
                <a:lnTo>
                  <a:pt x="221" y="1034"/>
                </a:lnTo>
                <a:lnTo>
                  <a:pt x="233" y="1020"/>
                </a:lnTo>
                <a:lnTo>
                  <a:pt x="229" y="1026"/>
                </a:lnTo>
                <a:lnTo>
                  <a:pt x="149" y="876"/>
                </a:lnTo>
                <a:lnTo>
                  <a:pt x="154" y="876"/>
                </a:lnTo>
                <a:lnTo>
                  <a:pt x="127" y="881"/>
                </a:lnTo>
                <a:lnTo>
                  <a:pt x="129" y="880"/>
                </a:lnTo>
                <a:lnTo>
                  <a:pt x="139" y="876"/>
                </a:lnTo>
                <a:lnTo>
                  <a:pt x="117" y="889"/>
                </a:lnTo>
                <a:lnTo>
                  <a:pt x="121" y="886"/>
                </a:lnTo>
                <a:lnTo>
                  <a:pt x="121" y="1039"/>
                </a:lnTo>
                <a:lnTo>
                  <a:pt x="117" y="1036"/>
                </a:lnTo>
                <a:lnTo>
                  <a:pt x="147" y="1051"/>
                </a:lnTo>
                <a:lnTo>
                  <a:pt x="147" y="1051"/>
                </a:lnTo>
                <a:lnTo>
                  <a:pt x="140" y="1050"/>
                </a:lnTo>
                <a:lnTo>
                  <a:pt x="133" y="1049"/>
                </a:lnTo>
                <a:lnTo>
                  <a:pt x="242" y="953"/>
                </a:lnTo>
                <a:lnTo>
                  <a:pt x="242" y="958"/>
                </a:lnTo>
                <a:lnTo>
                  <a:pt x="214" y="891"/>
                </a:lnTo>
                <a:lnTo>
                  <a:pt x="218" y="895"/>
                </a:lnTo>
                <a:lnTo>
                  <a:pt x="54" y="962"/>
                </a:lnTo>
                <a:lnTo>
                  <a:pt x="54" y="958"/>
                </a:lnTo>
                <a:lnTo>
                  <a:pt x="56" y="977"/>
                </a:lnTo>
                <a:lnTo>
                  <a:pt x="55" y="972"/>
                </a:lnTo>
                <a:lnTo>
                  <a:pt x="226" y="1011"/>
                </a:lnTo>
                <a:lnTo>
                  <a:pt x="223" y="1015"/>
                </a:lnTo>
                <a:lnTo>
                  <a:pt x="242" y="957"/>
                </a:lnTo>
                <a:lnTo>
                  <a:pt x="242" y="962"/>
                </a:lnTo>
                <a:lnTo>
                  <a:pt x="160" y="867"/>
                </a:lnTo>
                <a:lnTo>
                  <a:pt x="163" y="868"/>
                </a:lnTo>
                <a:lnTo>
                  <a:pt x="163" y="868"/>
                </a:lnTo>
                <a:lnTo>
                  <a:pt x="172" y="868"/>
                </a:lnTo>
                <a:lnTo>
                  <a:pt x="130" y="879"/>
                </a:lnTo>
                <a:lnTo>
                  <a:pt x="134" y="877"/>
                </a:lnTo>
                <a:lnTo>
                  <a:pt x="109" y="1030"/>
                </a:lnTo>
                <a:lnTo>
                  <a:pt x="105" y="1026"/>
                </a:lnTo>
                <a:lnTo>
                  <a:pt x="126" y="1042"/>
                </a:lnTo>
                <a:lnTo>
                  <a:pt x="117" y="1038"/>
                </a:lnTo>
                <a:lnTo>
                  <a:pt x="99" y="1027"/>
                </a:lnTo>
                <a:lnTo>
                  <a:pt x="93" y="1023"/>
                </a:lnTo>
                <a:cubicBezTo>
                  <a:pt x="58" y="1000"/>
                  <a:pt x="42" y="956"/>
                  <a:pt x="55" y="916"/>
                </a:cubicBezTo>
                <a:cubicBezTo>
                  <a:pt x="67" y="875"/>
                  <a:pt x="104" y="847"/>
                  <a:pt x="146" y="847"/>
                </a:cubicBezTo>
                <a:lnTo>
                  <a:pt x="147" y="847"/>
                </a:lnTo>
                <a:lnTo>
                  <a:pt x="149" y="847"/>
                </a:lnTo>
                <a:cubicBezTo>
                  <a:pt x="184" y="847"/>
                  <a:pt x="216" y="866"/>
                  <a:pt x="233" y="896"/>
                </a:cubicBezTo>
                <a:cubicBezTo>
                  <a:pt x="250" y="926"/>
                  <a:pt x="250" y="963"/>
                  <a:pt x="232" y="993"/>
                </a:cubicBezTo>
                <a:lnTo>
                  <a:pt x="229" y="998"/>
                </a:lnTo>
                <a:lnTo>
                  <a:pt x="241" y="930"/>
                </a:lnTo>
                <a:lnTo>
                  <a:pt x="242" y="935"/>
                </a:lnTo>
                <a:lnTo>
                  <a:pt x="147" y="857"/>
                </a:lnTo>
                <a:lnTo>
                  <a:pt x="145" y="858"/>
                </a:lnTo>
                <a:lnTo>
                  <a:pt x="154" y="857"/>
                </a:lnTo>
                <a:lnTo>
                  <a:pt x="163" y="856"/>
                </a:lnTo>
                <a:cubicBezTo>
                  <a:pt x="179" y="854"/>
                  <a:pt x="194" y="856"/>
                  <a:pt x="209" y="862"/>
                </a:cubicBezTo>
                <a:lnTo>
                  <a:pt x="214" y="864"/>
                </a:lnTo>
                <a:cubicBezTo>
                  <a:pt x="242" y="875"/>
                  <a:pt x="263" y="899"/>
                  <a:pt x="271" y="928"/>
                </a:cubicBezTo>
                <a:cubicBezTo>
                  <a:pt x="279" y="956"/>
                  <a:pt x="273" y="987"/>
                  <a:pt x="255" y="1011"/>
                </a:cubicBezTo>
                <a:lnTo>
                  <a:pt x="252" y="1015"/>
                </a:lnTo>
                <a:cubicBezTo>
                  <a:pt x="250" y="1019"/>
                  <a:pt x="247" y="1022"/>
                  <a:pt x="243" y="1025"/>
                </a:cubicBezTo>
                <a:lnTo>
                  <a:pt x="236" y="1032"/>
                </a:lnTo>
                <a:cubicBezTo>
                  <a:pt x="231" y="1037"/>
                  <a:pt x="226" y="1042"/>
                  <a:pt x="219" y="1046"/>
                </a:cubicBezTo>
                <a:lnTo>
                  <a:pt x="211" y="1051"/>
                </a:lnTo>
                <a:lnTo>
                  <a:pt x="228" y="1037"/>
                </a:lnTo>
                <a:lnTo>
                  <a:pt x="225" y="1040"/>
                </a:lnTo>
                <a:lnTo>
                  <a:pt x="115" y="887"/>
                </a:lnTo>
                <a:lnTo>
                  <a:pt x="117" y="885"/>
                </a:lnTo>
                <a:lnTo>
                  <a:pt x="119" y="885"/>
                </a:lnTo>
                <a:lnTo>
                  <a:pt x="135" y="874"/>
                </a:lnTo>
                <a:lnTo>
                  <a:pt x="140" y="871"/>
                </a:lnTo>
                <a:lnTo>
                  <a:pt x="208" y="1048"/>
                </a:lnTo>
                <a:lnTo>
                  <a:pt x="210" y="1047"/>
                </a:lnTo>
                <a:lnTo>
                  <a:pt x="199" y="1050"/>
                </a:lnTo>
                <a:lnTo>
                  <a:pt x="198" y="1050"/>
                </a:lnTo>
                <a:lnTo>
                  <a:pt x="193" y="1052"/>
                </a:lnTo>
                <a:lnTo>
                  <a:pt x="139" y="868"/>
                </a:lnTo>
                <a:lnTo>
                  <a:pt x="139" y="868"/>
                </a:lnTo>
                <a:lnTo>
                  <a:pt x="149" y="866"/>
                </a:lnTo>
                <a:lnTo>
                  <a:pt x="150" y="866"/>
                </a:lnTo>
                <a:lnTo>
                  <a:pt x="155" y="864"/>
                </a:lnTo>
                <a:lnTo>
                  <a:pt x="167" y="1047"/>
                </a:lnTo>
                <a:lnTo>
                  <a:pt x="163" y="1046"/>
                </a:lnTo>
                <a:lnTo>
                  <a:pt x="186" y="1048"/>
                </a:lnTo>
                <a:lnTo>
                  <a:pt x="175" y="1048"/>
                </a:lnTo>
                <a:lnTo>
                  <a:pt x="164" y="1048"/>
                </a:lnTo>
                <a:lnTo>
                  <a:pt x="178" y="1048"/>
                </a:lnTo>
                <a:lnTo>
                  <a:pt x="171" y="1049"/>
                </a:lnTo>
                <a:lnTo>
                  <a:pt x="234" y="1011"/>
                </a:lnTo>
                <a:lnTo>
                  <a:pt x="231" y="1015"/>
                </a:lnTo>
                <a:lnTo>
                  <a:pt x="237" y="908"/>
                </a:lnTo>
                <a:lnTo>
                  <a:pt x="240" y="913"/>
                </a:lnTo>
                <a:lnTo>
                  <a:pt x="195" y="874"/>
                </a:lnTo>
                <a:lnTo>
                  <a:pt x="190" y="873"/>
                </a:lnTo>
                <a:lnTo>
                  <a:pt x="203" y="877"/>
                </a:lnTo>
                <a:lnTo>
                  <a:pt x="209" y="878"/>
                </a:lnTo>
                <a:lnTo>
                  <a:pt x="213" y="879"/>
                </a:lnTo>
                <a:cubicBezTo>
                  <a:pt x="263" y="892"/>
                  <a:pt x="295" y="943"/>
                  <a:pt x="283" y="994"/>
                </a:cubicBezTo>
                <a:cubicBezTo>
                  <a:pt x="272" y="1044"/>
                  <a:pt x="222" y="1077"/>
                  <a:pt x="171" y="1067"/>
                </a:cubicBezTo>
                <a:lnTo>
                  <a:pt x="159" y="1064"/>
                </a:lnTo>
                <a:lnTo>
                  <a:pt x="143" y="1060"/>
                </a:lnTo>
                <a:lnTo>
                  <a:pt x="126" y="1054"/>
                </a:lnTo>
                <a:lnTo>
                  <a:pt x="121" y="1052"/>
                </a:lnTo>
                <a:cubicBezTo>
                  <a:pt x="78" y="1035"/>
                  <a:pt x="53" y="990"/>
                  <a:pt x="62" y="944"/>
                </a:cubicBezTo>
                <a:cubicBezTo>
                  <a:pt x="71" y="899"/>
                  <a:pt x="110" y="866"/>
                  <a:pt x="156" y="866"/>
                </a:cubicBezTo>
                <a:lnTo>
                  <a:pt x="161" y="866"/>
                </a:lnTo>
                <a:lnTo>
                  <a:pt x="181" y="867"/>
                </a:lnTo>
                <a:lnTo>
                  <a:pt x="192" y="868"/>
                </a:lnTo>
                <a:lnTo>
                  <a:pt x="165" y="869"/>
                </a:lnTo>
                <a:lnTo>
                  <a:pt x="170" y="868"/>
                </a:lnTo>
                <a:lnTo>
                  <a:pt x="128" y="1037"/>
                </a:lnTo>
                <a:lnTo>
                  <a:pt x="128" y="1037"/>
                </a:lnTo>
                <a:lnTo>
                  <a:pt x="118" y="1030"/>
                </a:lnTo>
                <a:lnTo>
                  <a:pt x="134" y="1039"/>
                </a:lnTo>
                <a:lnTo>
                  <a:pt x="113" y="1029"/>
                </a:lnTo>
                <a:lnTo>
                  <a:pt x="108" y="1026"/>
                </a:lnTo>
                <a:lnTo>
                  <a:pt x="207" y="861"/>
                </a:lnTo>
                <a:lnTo>
                  <a:pt x="208" y="862"/>
                </a:lnTo>
                <a:lnTo>
                  <a:pt x="219" y="868"/>
                </a:lnTo>
                <a:lnTo>
                  <a:pt x="230" y="874"/>
                </a:lnTo>
                <a:cubicBezTo>
                  <a:pt x="235" y="877"/>
                  <a:pt x="240" y="880"/>
                  <a:pt x="244" y="884"/>
                </a:cubicBezTo>
                <a:lnTo>
                  <a:pt x="249" y="888"/>
                </a:lnTo>
                <a:cubicBezTo>
                  <a:pt x="284" y="915"/>
                  <a:pt x="295" y="963"/>
                  <a:pt x="276" y="1003"/>
                </a:cubicBezTo>
                <a:cubicBezTo>
                  <a:pt x="258" y="1043"/>
                  <a:pt x="214" y="1065"/>
                  <a:pt x="171" y="1057"/>
                </a:cubicBezTo>
                <a:lnTo>
                  <a:pt x="159" y="1054"/>
                </a:lnTo>
                <a:lnTo>
                  <a:pt x="148" y="1051"/>
                </a:lnTo>
                <a:lnTo>
                  <a:pt x="127" y="1045"/>
                </a:lnTo>
                <a:lnTo>
                  <a:pt x="122" y="1043"/>
                </a:lnTo>
                <a:lnTo>
                  <a:pt x="193" y="864"/>
                </a:lnTo>
                <a:lnTo>
                  <a:pt x="188" y="863"/>
                </a:lnTo>
                <a:lnTo>
                  <a:pt x="199" y="866"/>
                </a:lnTo>
                <a:lnTo>
                  <a:pt x="203" y="867"/>
                </a:lnTo>
                <a:lnTo>
                  <a:pt x="208" y="868"/>
                </a:lnTo>
                <a:lnTo>
                  <a:pt x="129" y="1037"/>
                </a:lnTo>
                <a:lnTo>
                  <a:pt x="135" y="1041"/>
                </a:lnTo>
                <a:lnTo>
                  <a:pt x="128" y="1037"/>
                </a:lnTo>
                <a:lnTo>
                  <a:pt x="114" y="1029"/>
                </a:lnTo>
                <a:lnTo>
                  <a:pt x="109" y="1026"/>
                </a:lnTo>
                <a:lnTo>
                  <a:pt x="208" y="861"/>
                </a:lnTo>
                <a:lnTo>
                  <a:pt x="213" y="864"/>
                </a:lnTo>
                <a:lnTo>
                  <a:pt x="219" y="868"/>
                </a:lnTo>
                <a:lnTo>
                  <a:pt x="230" y="874"/>
                </a:lnTo>
                <a:cubicBezTo>
                  <a:pt x="238" y="879"/>
                  <a:pt x="246" y="884"/>
                  <a:pt x="252" y="891"/>
                </a:cubicBezTo>
                <a:lnTo>
                  <a:pt x="256" y="895"/>
                </a:lnTo>
                <a:cubicBezTo>
                  <a:pt x="286" y="924"/>
                  <a:pt x="293" y="970"/>
                  <a:pt x="273" y="1008"/>
                </a:cubicBezTo>
                <a:cubicBezTo>
                  <a:pt x="253" y="1045"/>
                  <a:pt x="211" y="1065"/>
                  <a:pt x="170" y="1057"/>
                </a:cubicBezTo>
                <a:lnTo>
                  <a:pt x="158" y="1054"/>
                </a:lnTo>
                <a:lnTo>
                  <a:pt x="140" y="1049"/>
                </a:lnTo>
                <a:lnTo>
                  <a:pt x="138" y="1048"/>
                </a:lnTo>
                <a:lnTo>
                  <a:pt x="134" y="1047"/>
                </a:lnTo>
                <a:lnTo>
                  <a:pt x="207" y="871"/>
                </a:lnTo>
                <a:lnTo>
                  <a:pt x="212" y="874"/>
                </a:lnTo>
                <a:lnTo>
                  <a:pt x="199" y="868"/>
                </a:lnTo>
                <a:lnTo>
                  <a:pt x="220" y="877"/>
                </a:lnTo>
                <a:lnTo>
                  <a:pt x="231" y="883"/>
                </a:lnTo>
                <a:cubicBezTo>
                  <a:pt x="239" y="888"/>
                  <a:pt x="247" y="893"/>
                  <a:pt x="253" y="900"/>
                </a:cubicBezTo>
                <a:lnTo>
                  <a:pt x="258" y="905"/>
                </a:lnTo>
                <a:cubicBezTo>
                  <a:pt x="284" y="930"/>
                  <a:pt x="293" y="968"/>
                  <a:pt x="282" y="1003"/>
                </a:cubicBezTo>
                <a:cubicBezTo>
                  <a:pt x="270" y="1037"/>
                  <a:pt x="240" y="1062"/>
                  <a:pt x="204" y="1068"/>
                </a:cubicBezTo>
                <a:lnTo>
                  <a:pt x="190" y="1069"/>
                </a:lnTo>
                <a:lnTo>
                  <a:pt x="163" y="1070"/>
                </a:lnTo>
                <a:lnTo>
                  <a:pt x="141" y="1069"/>
                </a:lnTo>
                <a:lnTo>
                  <a:pt x="134" y="1068"/>
                </a:lnTo>
                <a:cubicBezTo>
                  <a:pt x="92" y="1062"/>
                  <a:pt x="59" y="1029"/>
                  <a:pt x="53" y="988"/>
                </a:cubicBezTo>
                <a:cubicBezTo>
                  <a:pt x="46" y="946"/>
                  <a:pt x="67" y="905"/>
                  <a:pt x="105" y="887"/>
                </a:cubicBezTo>
                <a:lnTo>
                  <a:pt x="109" y="885"/>
                </a:lnTo>
                <a:cubicBezTo>
                  <a:pt x="117" y="881"/>
                  <a:pt x="125" y="878"/>
                  <a:pt x="134" y="876"/>
                </a:cubicBezTo>
                <a:lnTo>
                  <a:pt x="139" y="875"/>
                </a:lnTo>
                <a:lnTo>
                  <a:pt x="151" y="872"/>
                </a:lnTo>
                <a:lnTo>
                  <a:pt x="125" y="883"/>
                </a:lnTo>
                <a:lnTo>
                  <a:pt x="130" y="880"/>
                </a:lnTo>
                <a:lnTo>
                  <a:pt x="97" y="1012"/>
                </a:lnTo>
                <a:lnTo>
                  <a:pt x="94" y="1007"/>
                </a:lnTo>
                <a:lnTo>
                  <a:pt x="119" y="1034"/>
                </a:lnTo>
                <a:lnTo>
                  <a:pt x="111" y="1028"/>
                </a:lnTo>
                <a:lnTo>
                  <a:pt x="133" y="1041"/>
                </a:lnTo>
                <a:lnTo>
                  <a:pt x="113" y="1033"/>
                </a:lnTo>
                <a:lnTo>
                  <a:pt x="182" y="1034"/>
                </a:lnTo>
                <a:lnTo>
                  <a:pt x="163" y="1041"/>
                </a:lnTo>
                <a:lnTo>
                  <a:pt x="179" y="1033"/>
                </a:lnTo>
                <a:lnTo>
                  <a:pt x="159" y="1045"/>
                </a:lnTo>
                <a:cubicBezTo>
                  <a:pt x="113" y="1072"/>
                  <a:pt x="54" y="1057"/>
                  <a:pt x="27" y="1012"/>
                </a:cubicBezTo>
                <a:cubicBezTo>
                  <a:pt x="0" y="966"/>
                  <a:pt x="15" y="907"/>
                  <a:pt x="60" y="8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98"/>
          <p:cNvSpPr>
            <a:spLocks/>
          </p:cNvSpPr>
          <p:nvPr/>
        </p:nvSpPr>
        <p:spPr bwMode="auto">
          <a:xfrm>
            <a:off x="1768475" y="4746625"/>
            <a:ext cx="71437" cy="249238"/>
          </a:xfrm>
          <a:custGeom>
            <a:avLst/>
            <a:gdLst>
              <a:gd name="T0" fmla="*/ 182 w 501"/>
              <a:gd name="T1" fmla="*/ 1537 h 1740"/>
              <a:gd name="T2" fmla="*/ 214 w 501"/>
              <a:gd name="T3" fmla="*/ 1557 h 1740"/>
              <a:gd name="T4" fmla="*/ 219 w 501"/>
              <a:gd name="T5" fmla="*/ 1567 h 1740"/>
              <a:gd name="T6" fmla="*/ 88 w 501"/>
              <a:gd name="T7" fmla="*/ 1398 h 1740"/>
              <a:gd name="T8" fmla="*/ 206 w 501"/>
              <a:gd name="T9" fmla="*/ 1508 h 1740"/>
              <a:gd name="T10" fmla="*/ 80 w 501"/>
              <a:gd name="T11" fmla="*/ 1435 h 1740"/>
              <a:gd name="T12" fmla="*/ 172 w 501"/>
              <a:gd name="T13" fmla="*/ 1425 h 1740"/>
              <a:gd name="T14" fmla="*/ 80 w 501"/>
              <a:gd name="T15" fmla="*/ 1227 h 1740"/>
              <a:gd name="T16" fmla="*/ 207 w 501"/>
              <a:gd name="T17" fmla="*/ 1143 h 1740"/>
              <a:gd name="T18" fmla="*/ 110 w 501"/>
              <a:gd name="T19" fmla="*/ 1152 h 1740"/>
              <a:gd name="T20" fmla="*/ 294 w 501"/>
              <a:gd name="T21" fmla="*/ 1178 h 1740"/>
              <a:gd name="T22" fmla="*/ 302 w 501"/>
              <a:gd name="T23" fmla="*/ 1061 h 1740"/>
              <a:gd name="T24" fmla="*/ 115 w 501"/>
              <a:gd name="T25" fmla="*/ 1063 h 1740"/>
              <a:gd name="T26" fmla="*/ 123 w 501"/>
              <a:gd name="T27" fmla="*/ 996 h 1740"/>
              <a:gd name="T28" fmla="*/ 191 w 501"/>
              <a:gd name="T29" fmla="*/ 1010 h 1740"/>
              <a:gd name="T30" fmla="*/ 339 w 501"/>
              <a:gd name="T31" fmla="*/ 865 h 1740"/>
              <a:gd name="T32" fmla="*/ 347 w 501"/>
              <a:gd name="T33" fmla="*/ 863 h 1740"/>
              <a:gd name="T34" fmla="*/ 349 w 501"/>
              <a:gd name="T35" fmla="*/ 797 h 1740"/>
              <a:gd name="T36" fmla="*/ 176 w 501"/>
              <a:gd name="T37" fmla="*/ 765 h 1740"/>
              <a:gd name="T38" fmla="*/ 358 w 501"/>
              <a:gd name="T39" fmla="*/ 750 h 1740"/>
              <a:gd name="T40" fmla="*/ 218 w 501"/>
              <a:gd name="T41" fmla="*/ 722 h 1740"/>
              <a:gd name="T42" fmla="*/ 239 w 501"/>
              <a:gd name="T43" fmla="*/ 521 h 1740"/>
              <a:gd name="T44" fmla="*/ 338 w 501"/>
              <a:gd name="T45" fmla="*/ 634 h 1740"/>
              <a:gd name="T46" fmla="*/ 293 w 501"/>
              <a:gd name="T47" fmla="*/ 398 h 1740"/>
              <a:gd name="T48" fmla="*/ 420 w 501"/>
              <a:gd name="T49" fmla="*/ 431 h 1740"/>
              <a:gd name="T50" fmla="*/ 261 w 501"/>
              <a:gd name="T51" fmla="*/ 365 h 1740"/>
              <a:gd name="T52" fmla="*/ 343 w 501"/>
              <a:gd name="T53" fmla="*/ 465 h 1740"/>
              <a:gd name="T54" fmla="*/ 271 w 501"/>
              <a:gd name="T55" fmla="*/ 269 h 1740"/>
              <a:gd name="T56" fmla="*/ 312 w 501"/>
              <a:gd name="T57" fmla="*/ 335 h 1740"/>
              <a:gd name="T58" fmla="*/ 372 w 501"/>
              <a:gd name="T59" fmla="*/ 111 h 1740"/>
              <a:gd name="T60" fmla="*/ 451 w 501"/>
              <a:gd name="T61" fmla="*/ 115 h 1740"/>
              <a:gd name="T62" fmla="*/ 391 w 501"/>
              <a:gd name="T63" fmla="*/ 208 h 1740"/>
              <a:gd name="T64" fmla="*/ 296 w 501"/>
              <a:gd name="T65" fmla="*/ 191 h 1740"/>
              <a:gd name="T66" fmla="*/ 376 w 501"/>
              <a:gd name="T67" fmla="*/ 303 h 1740"/>
              <a:gd name="T68" fmla="*/ 350 w 501"/>
              <a:gd name="T69" fmla="*/ 131 h 1740"/>
              <a:gd name="T70" fmla="*/ 435 w 501"/>
              <a:gd name="T71" fmla="*/ 326 h 1740"/>
              <a:gd name="T72" fmla="*/ 444 w 501"/>
              <a:gd name="T73" fmla="*/ 364 h 1740"/>
              <a:gd name="T74" fmla="*/ 442 w 501"/>
              <a:gd name="T75" fmla="*/ 365 h 1740"/>
              <a:gd name="T76" fmla="*/ 405 w 501"/>
              <a:gd name="T77" fmla="*/ 481 h 1740"/>
              <a:gd name="T78" fmla="*/ 415 w 501"/>
              <a:gd name="T79" fmla="*/ 512 h 1740"/>
              <a:gd name="T80" fmla="*/ 263 w 501"/>
              <a:gd name="T81" fmla="*/ 445 h 1740"/>
              <a:gd name="T82" fmla="*/ 391 w 501"/>
              <a:gd name="T83" fmla="*/ 629 h 1740"/>
              <a:gd name="T84" fmla="*/ 373 w 501"/>
              <a:gd name="T85" fmla="*/ 586 h 1740"/>
              <a:gd name="T86" fmla="*/ 368 w 501"/>
              <a:gd name="T87" fmla="*/ 723 h 1740"/>
              <a:gd name="T88" fmla="*/ 284 w 501"/>
              <a:gd name="T89" fmla="*/ 826 h 1740"/>
              <a:gd name="T90" fmla="*/ 352 w 501"/>
              <a:gd name="T91" fmla="*/ 771 h 1740"/>
              <a:gd name="T92" fmla="*/ 156 w 501"/>
              <a:gd name="T93" fmla="*/ 826 h 1740"/>
              <a:gd name="T94" fmla="*/ 219 w 501"/>
              <a:gd name="T95" fmla="*/ 800 h 1740"/>
              <a:gd name="T96" fmla="*/ 154 w 501"/>
              <a:gd name="T97" fmla="*/ 871 h 1740"/>
              <a:gd name="T98" fmla="*/ 319 w 501"/>
              <a:gd name="T99" fmla="*/ 996 h 1740"/>
              <a:gd name="T100" fmla="*/ 241 w 501"/>
              <a:gd name="T101" fmla="*/ 1125 h 1740"/>
              <a:gd name="T102" fmla="*/ 293 w 501"/>
              <a:gd name="T103" fmla="*/ 1141 h 1740"/>
              <a:gd name="T104" fmla="*/ 298 w 501"/>
              <a:gd name="T105" fmla="*/ 1120 h 1740"/>
              <a:gd name="T106" fmla="*/ 109 w 501"/>
              <a:gd name="T107" fmla="*/ 1157 h 1740"/>
              <a:gd name="T108" fmla="*/ 80 w 501"/>
              <a:gd name="T109" fmla="*/ 1232 h 1740"/>
              <a:gd name="T110" fmla="*/ 91 w 501"/>
              <a:gd name="T111" fmla="*/ 1196 h 1740"/>
              <a:gd name="T112" fmla="*/ 231 w 501"/>
              <a:gd name="T113" fmla="*/ 1240 h 1740"/>
              <a:gd name="T114" fmla="*/ 160 w 501"/>
              <a:gd name="T115" fmla="*/ 1473 h 1740"/>
              <a:gd name="T116" fmla="*/ 230 w 501"/>
              <a:gd name="T117" fmla="*/ 1486 h 1740"/>
              <a:gd name="T118" fmla="*/ 54 w 501"/>
              <a:gd name="T119" fmla="*/ 1449 h 1740"/>
              <a:gd name="T120" fmla="*/ 45 w 501"/>
              <a:gd name="T121" fmla="*/ 1551 h 1740"/>
              <a:gd name="T122" fmla="*/ 22 w 501"/>
              <a:gd name="T123" fmla="*/ 1564 h 1740"/>
              <a:gd name="T124" fmla="*/ 59 w 501"/>
              <a:gd name="T125" fmla="*/ 1684 h 1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1" h="1740">
                <a:moveTo>
                  <a:pt x="117" y="1537"/>
                </a:moveTo>
                <a:lnTo>
                  <a:pt x="130" y="1537"/>
                </a:lnTo>
                <a:lnTo>
                  <a:pt x="136" y="1537"/>
                </a:lnTo>
                <a:lnTo>
                  <a:pt x="139" y="1537"/>
                </a:lnTo>
                <a:cubicBezTo>
                  <a:pt x="184" y="1537"/>
                  <a:pt x="223" y="1568"/>
                  <a:pt x="233" y="1611"/>
                </a:cubicBezTo>
                <a:cubicBezTo>
                  <a:pt x="243" y="1655"/>
                  <a:pt x="222" y="1699"/>
                  <a:pt x="182" y="1719"/>
                </a:cubicBezTo>
                <a:lnTo>
                  <a:pt x="178" y="1721"/>
                </a:lnTo>
                <a:lnTo>
                  <a:pt x="166" y="1727"/>
                </a:lnTo>
                <a:lnTo>
                  <a:pt x="154" y="1731"/>
                </a:lnTo>
                <a:lnTo>
                  <a:pt x="159" y="1729"/>
                </a:lnTo>
                <a:lnTo>
                  <a:pt x="116" y="1547"/>
                </a:lnTo>
                <a:lnTo>
                  <a:pt x="117" y="1547"/>
                </a:lnTo>
                <a:lnTo>
                  <a:pt x="121" y="1547"/>
                </a:lnTo>
                <a:lnTo>
                  <a:pt x="125" y="1547"/>
                </a:lnTo>
                <a:lnTo>
                  <a:pt x="126" y="1547"/>
                </a:lnTo>
                <a:cubicBezTo>
                  <a:pt x="179" y="1547"/>
                  <a:pt x="222" y="1590"/>
                  <a:pt x="222" y="1643"/>
                </a:cubicBezTo>
                <a:cubicBezTo>
                  <a:pt x="222" y="1696"/>
                  <a:pt x="179" y="1739"/>
                  <a:pt x="126" y="1739"/>
                </a:cubicBezTo>
                <a:lnTo>
                  <a:pt x="123" y="1739"/>
                </a:lnTo>
                <a:lnTo>
                  <a:pt x="137" y="1739"/>
                </a:lnTo>
                <a:lnTo>
                  <a:pt x="130" y="1740"/>
                </a:lnTo>
                <a:cubicBezTo>
                  <a:pt x="126" y="1740"/>
                  <a:pt x="121" y="1740"/>
                  <a:pt x="116" y="1740"/>
                </a:cubicBezTo>
                <a:lnTo>
                  <a:pt x="110" y="1740"/>
                </a:lnTo>
                <a:cubicBezTo>
                  <a:pt x="100" y="1740"/>
                  <a:pt x="90" y="1739"/>
                  <a:pt x="80" y="1736"/>
                </a:cubicBezTo>
                <a:lnTo>
                  <a:pt x="77" y="1735"/>
                </a:lnTo>
                <a:cubicBezTo>
                  <a:pt x="48" y="1725"/>
                  <a:pt x="25" y="1702"/>
                  <a:pt x="16" y="1672"/>
                </a:cubicBezTo>
                <a:cubicBezTo>
                  <a:pt x="7" y="1643"/>
                  <a:pt x="12" y="1611"/>
                  <a:pt x="31" y="1586"/>
                </a:cubicBezTo>
                <a:lnTo>
                  <a:pt x="34" y="1582"/>
                </a:lnTo>
                <a:cubicBezTo>
                  <a:pt x="40" y="1574"/>
                  <a:pt x="47" y="1567"/>
                  <a:pt x="55" y="1561"/>
                </a:cubicBezTo>
                <a:lnTo>
                  <a:pt x="62" y="1556"/>
                </a:lnTo>
                <a:lnTo>
                  <a:pt x="62" y="1556"/>
                </a:lnTo>
                <a:lnTo>
                  <a:pt x="41" y="1580"/>
                </a:lnTo>
                <a:lnTo>
                  <a:pt x="44" y="1575"/>
                </a:lnTo>
                <a:lnTo>
                  <a:pt x="47" y="1678"/>
                </a:lnTo>
                <a:lnTo>
                  <a:pt x="45" y="1675"/>
                </a:lnTo>
                <a:lnTo>
                  <a:pt x="82" y="1707"/>
                </a:lnTo>
                <a:lnTo>
                  <a:pt x="76" y="1704"/>
                </a:lnTo>
                <a:lnTo>
                  <a:pt x="78" y="1706"/>
                </a:lnTo>
                <a:cubicBezTo>
                  <a:pt x="72" y="1703"/>
                  <a:pt x="66" y="1700"/>
                  <a:pt x="60" y="1696"/>
                </a:cubicBezTo>
                <a:lnTo>
                  <a:pt x="57" y="1694"/>
                </a:lnTo>
                <a:cubicBezTo>
                  <a:pt x="22" y="1671"/>
                  <a:pt x="6" y="1627"/>
                  <a:pt x="19" y="1587"/>
                </a:cubicBezTo>
                <a:cubicBezTo>
                  <a:pt x="31" y="1546"/>
                  <a:pt x="68" y="1518"/>
                  <a:pt x="110" y="1518"/>
                </a:cubicBezTo>
                <a:lnTo>
                  <a:pt x="117" y="1518"/>
                </a:lnTo>
                <a:lnTo>
                  <a:pt x="124" y="1518"/>
                </a:lnTo>
                <a:lnTo>
                  <a:pt x="74" y="1696"/>
                </a:lnTo>
                <a:lnTo>
                  <a:pt x="66" y="1691"/>
                </a:lnTo>
                <a:lnTo>
                  <a:pt x="66" y="1691"/>
                </a:lnTo>
                <a:cubicBezTo>
                  <a:pt x="20" y="1668"/>
                  <a:pt x="0" y="1614"/>
                  <a:pt x="20" y="1567"/>
                </a:cubicBezTo>
                <a:cubicBezTo>
                  <a:pt x="41" y="1520"/>
                  <a:pt x="94" y="1498"/>
                  <a:pt x="142" y="1516"/>
                </a:cubicBezTo>
                <a:lnTo>
                  <a:pt x="150" y="1519"/>
                </a:lnTo>
                <a:cubicBezTo>
                  <a:pt x="157" y="1521"/>
                  <a:pt x="164" y="1525"/>
                  <a:pt x="170" y="1529"/>
                </a:cubicBezTo>
                <a:lnTo>
                  <a:pt x="179" y="1535"/>
                </a:lnTo>
                <a:cubicBezTo>
                  <a:pt x="204" y="1551"/>
                  <a:pt x="219" y="1578"/>
                  <a:pt x="221" y="1608"/>
                </a:cubicBezTo>
                <a:cubicBezTo>
                  <a:pt x="223" y="1638"/>
                  <a:pt x="211" y="1667"/>
                  <a:pt x="189" y="1687"/>
                </a:cubicBezTo>
                <a:lnTo>
                  <a:pt x="181" y="1694"/>
                </a:lnTo>
                <a:cubicBezTo>
                  <a:pt x="172" y="1701"/>
                  <a:pt x="162" y="1707"/>
                  <a:pt x="151" y="1711"/>
                </a:cubicBezTo>
                <a:lnTo>
                  <a:pt x="143" y="1714"/>
                </a:lnTo>
                <a:lnTo>
                  <a:pt x="79" y="1533"/>
                </a:lnTo>
                <a:lnTo>
                  <a:pt x="82" y="1532"/>
                </a:lnTo>
                <a:lnTo>
                  <a:pt x="93" y="1529"/>
                </a:lnTo>
                <a:lnTo>
                  <a:pt x="89" y="1530"/>
                </a:lnTo>
                <a:lnTo>
                  <a:pt x="50" y="1561"/>
                </a:lnTo>
                <a:lnTo>
                  <a:pt x="53" y="1557"/>
                </a:lnTo>
                <a:lnTo>
                  <a:pt x="52" y="1671"/>
                </a:lnTo>
                <a:lnTo>
                  <a:pt x="44" y="1660"/>
                </a:lnTo>
                <a:lnTo>
                  <a:pt x="58" y="1675"/>
                </a:lnTo>
                <a:lnTo>
                  <a:pt x="49" y="1667"/>
                </a:lnTo>
                <a:lnTo>
                  <a:pt x="192" y="1542"/>
                </a:lnTo>
                <a:lnTo>
                  <a:pt x="194" y="1545"/>
                </a:lnTo>
                <a:lnTo>
                  <a:pt x="193" y="1543"/>
                </a:lnTo>
                <a:lnTo>
                  <a:pt x="203" y="1556"/>
                </a:lnTo>
                <a:lnTo>
                  <a:pt x="192" y="1544"/>
                </a:lnTo>
                <a:lnTo>
                  <a:pt x="195" y="1547"/>
                </a:lnTo>
                <a:cubicBezTo>
                  <a:pt x="229" y="1581"/>
                  <a:pt x="233" y="1635"/>
                  <a:pt x="204" y="1673"/>
                </a:cubicBezTo>
                <a:cubicBezTo>
                  <a:pt x="175" y="1711"/>
                  <a:pt x="122" y="1722"/>
                  <a:pt x="80" y="1698"/>
                </a:cubicBezTo>
                <a:lnTo>
                  <a:pt x="73" y="1694"/>
                </a:lnTo>
                <a:lnTo>
                  <a:pt x="58" y="1684"/>
                </a:lnTo>
                <a:cubicBezTo>
                  <a:pt x="15" y="1653"/>
                  <a:pt x="5" y="1595"/>
                  <a:pt x="34" y="1552"/>
                </a:cubicBezTo>
                <a:cubicBezTo>
                  <a:pt x="62" y="1509"/>
                  <a:pt x="120" y="1497"/>
                  <a:pt x="164" y="1524"/>
                </a:cubicBezTo>
                <a:lnTo>
                  <a:pt x="172" y="1529"/>
                </a:lnTo>
                <a:lnTo>
                  <a:pt x="172" y="1529"/>
                </a:lnTo>
                <a:lnTo>
                  <a:pt x="82" y="1698"/>
                </a:lnTo>
                <a:lnTo>
                  <a:pt x="75" y="1694"/>
                </a:lnTo>
                <a:lnTo>
                  <a:pt x="64" y="1687"/>
                </a:lnTo>
                <a:lnTo>
                  <a:pt x="176" y="1532"/>
                </a:lnTo>
                <a:lnTo>
                  <a:pt x="182" y="1537"/>
                </a:lnTo>
                <a:lnTo>
                  <a:pt x="180" y="1535"/>
                </a:lnTo>
                <a:cubicBezTo>
                  <a:pt x="222" y="1563"/>
                  <a:pt x="235" y="1619"/>
                  <a:pt x="210" y="1663"/>
                </a:cubicBezTo>
                <a:cubicBezTo>
                  <a:pt x="184" y="1707"/>
                  <a:pt x="129" y="1723"/>
                  <a:pt x="84" y="1700"/>
                </a:cubicBezTo>
                <a:lnTo>
                  <a:pt x="78" y="1697"/>
                </a:lnTo>
                <a:cubicBezTo>
                  <a:pt x="68" y="1693"/>
                  <a:pt x="60" y="1687"/>
                  <a:pt x="53" y="1679"/>
                </a:cubicBezTo>
                <a:lnTo>
                  <a:pt x="47" y="1673"/>
                </a:lnTo>
                <a:cubicBezTo>
                  <a:pt x="16" y="1643"/>
                  <a:pt x="10" y="1597"/>
                  <a:pt x="30" y="1559"/>
                </a:cubicBezTo>
                <a:lnTo>
                  <a:pt x="36" y="1548"/>
                </a:lnTo>
                <a:cubicBezTo>
                  <a:pt x="38" y="1544"/>
                  <a:pt x="41" y="1541"/>
                  <a:pt x="44" y="1537"/>
                </a:cubicBezTo>
                <a:lnTo>
                  <a:pt x="50" y="1529"/>
                </a:lnTo>
                <a:lnTo>
                  <a:pt x="176" y="1669"/>
                </a:lnTo>
                <a:lnTo>
                  <a:pt x="171" y="1672"/>
                </a:lnTo>
                <a:lnTo>
                  <a:pt x="195" y="1651"/>
                </a:lnTo>
                <a:lnTo>
                  <a:pt x="190" y="1657"/>
                </a:lnTo>
                <a:lnTo>
                  <a:pt x="140" y="1502"/>
                </a:lnTo>
                <a:lnTo>
                  <a:pt x="144" y="1503"/>
                </a:lnTo>
                <a:lnTo>
                  <a:pt x="97" y="1503"/>
                </a:lnTo>
                <a:lnTo>
                  <a:pt x="101" y="1502"/>
                </a:lnTo>
                <a:cubicBezTo>
                  <a:pt x="149" y="1490"/>
                  <a:pt x="198" y="1516"/>
                  <a:pt x="215" y="1562"/>
                </a:cubicBezTo>
                <a:cubicBezTo>
                  <a:pt x="231" y="1608"/>
                  <a:pt x="211" y="1659"/>
                  <a:pt x="167" y="1681"/>
                </a:cubicBezTo>
                <a:lnTo>
                  <a:pt x="163" y="1683"/>
                </a:lnTo>
                <a:cubicBezTo>
                  <a:pt x="139" y="1696"/>
                  <a:pt x="110" y="1697"/>
                  <a:pt x="85" y="1687"/>
                </a:cubicBezTo>
                <a:lnTo>
                  <a:pt x="80" y="1685"/>
                </a:lnTo>
                <a:cubicBezTo>
                  <a:pt x="54" y="1674"/>
                  <a:pt x="34" y="1654"/>
                  <a:pt x="25" y="1628"/>
                </a:cubicBezTo>
                <a:cubicBezTo>
                  <a:pt x="16" y="1602"/>
                  <a:pt x="18" y="1574"/>
                  <a:pt x="31" y="1549"/>
                </a:cubicBezTo>
                <a:lnTo>
                  <a:pt x="37" y="1538"/>
                </a:lnTo>
                <a:cubicBezTo>
                  <a:pt x="39" y="1534"/>
                  <a:pt x="42" y="1531"/>
                  <a:pt x="45" y="1527"/>
                </a:cubicBezTo>
                <a:lnTo>
                  <a:pt x="51" y="1519"/>
                </a:lnTo>
                <a:cubicBezTo>
                  <a:pt x="82" y="1477"/>
                  <a:pt x="140" y="1468"/>
                  <a:pt x="183" y="1498"/>
                </a:cubicBezTo>
                <a:cubicBezTo>
                  <a:pt x="225" y="1528"/>
                  <a:pt x="236" y="1586"/>
                  <a:pt x="207" y="1630"/>
                </a:cubicBezTo>
                <a:lnTo>
                  <a:pt x="205" y="1633"/>
                </a:lnTo>
                <a:lnTo>
                  <a:pt x="201" y="1639"/>
                </a:lnTo>
                <a:lnTo>
                  <a:pt x="195" y="1648"/>
                </a:lnTo>
                <a:lnTo>
                  <a:pt x="194" y="1649"/>
                </a:lnTo>
                <a:lnTo>
                  <a:pt x="77" y="1507"/>
                </a:lnTo>
                <a:lnTo>
                  <a:pt x="84" y="1504"/>
                </a:lnTo>
                <a:lnTo>
                  <a:pt x="59" y="1520"/>
                </a:lnTo>
                <a:lnTo>
                  <a:pt x="66" y="1514"/>
                </a:lnTo>
                <a:lnTo>
                  <a:pt x="110" y="1681"/>
                </a:lnTo>
                <a:lnTo>
                  <a:pt x="105" y="1680"/>
                </a:lnTo>
                <a:lnTo>
                  <a:pt x="139" y="1680"/>
                </a:lnTo>
                <a:lnTo>
                  <a:pt x="133" y="1681"/>
                </a:lnTo>
                <a:lnTo>
                  <a:pt x="117" y="1490"/>
                </a:lnTo>
                <a:lnTo>
                  <a:pt x="122" y="1490"/>
                </a:lnTo>
                <a:lnTo>
                  <a:pt x="127" y="1490"/>
                </a:lnTo>
                <a:lnTo>
                  <a:pt x="48" y="1640"/>
                </a:lnTo>
                <a:lnTo>
                  <a:pt x="44" y="1634"/>
                </a:lnTo>
                <a:lnTo>
                  <a:pt x="56" y="1648"/>
                </a:lnTo>
                <a:lnTo>
                  <a:pt x="52" y="1644"/>
                </a:lnTo>
                <a:lnTo>
                  <a:pt x="214" y="1595"/>
                </a:lnTo>
                <a:lnTo>
                  <a:pt x="213" y="1600"/>
                </a:lnTo>
                <a:lnTo>
                  <a:pt x="213" y="1563"/>
                </a:lnTo>
                <a:lnTo>
                  <a:pt x="214" y="1568"/>
                </a:lnTo>
                <a:cubicBezTo>
                  <a:pt x="224" y="1620"/>
                  <a:pt x="190" y="1670"/>
                  <a:pt x="138" y="1681"/>
                </a:cubicBezTo>
                <a:cubicBezTo>
                  <a:pt x="86" y="1691"/>
                  <a:pt x="36" y="1657"/>
                  <a:pt x="25" y="1605"/>
                </a:cubicBezTo>
                <a:lnTo>
                  <a:pt x="24" y="1600"/>
                </a:lnTo>
                <a:cubicBezTo>
                  <a:pt x="23" y="1594"/>
                  <a:pt x="22" y="1588"/>
                  <a:pt x="22" y="1581"/>
                </a:cubicBezTo>
                <a:lnTo>
                  <a:pt x="22" y="1576"/>
                </a:lnTo>
                <a:cubicBezTo>
                  <a:pt x="22" y="1538"/>
                  <a:pt x="46" y="1503"/>
                  <a:pt x="82" y="1488"/>
                </a:cubicBezTo>
                <a:cubicBezTo>
                  <a:pt x="118" y="1473"/>
                  <a:pt x="159" y="1481"/>
                  <a:pt x="186" y="1509"/>
                </a:cubicBezTo>
                <a:lnTo>
                  <a:pt x="191" y="1514"/>
                </a:lnTo>
                <a:cubicBezTo>
                  <a:pt x="197" y="1519"/>
                  <a:pt x="202" y="1525"/>
                  <a:pt x="206" y="1532"/>
                </a:cubicBezTo>
                <a:lnTo>
                  <a:pt x="209" y="1537"/>
                </a:lnTo>
                <a:cubicBezTo>
                  <a:pt x="235" y="1581"/>
                  <a:pt x="222" y="1638"/>
                  <a:pt x="180" y="1666"/>
                </a:cubicBezTo>
                <a:cubicBezTo>
                  <a:pt x="138" y="1695"/>
                  <a:pt x="80" y="1685"/>
                  <a:pt x="50" y="1644"/>
                </a:cubicBezTo>
                <a:lnTo>
                  <a:pt x="47" y="1640"/>
                </a:lnTo>
                <a:lnTo>
                  <a:pt x="40" y="1630"/>
                </a:lnTo>
                <a:cubicBezTo>
                  <a:pt x="18" y="1597"/>
                  <a:pt x="18" y="1554"/>
                  <a:pt x="41" y="1521"/>
                </a:cubicBezTo>
                <a:cubicBezTo>
                  <a:pt x="64" y="1489"/>
                  <a:pt x="104" y="1474"/>
                  <a:pt x="143" y="1483"/>
                </a:cubicBezTo>
                <a:lnTo>
                  <a:pt x="147" y="1484"/>
                </a:lnTo>
                <a:lnTo>
                  <a:pt x="100" y="1484"/>
                </a:lnTo>
                <a:lnTo>
                  <a:pt x="104" y="1483"/>
                </a:lnTo>
                <a:lnTo>
                  <a:pt x="44" y="1623"/>
                </a:lnTo>
                <a:lnTo>
                  <a:pt x="39" y="1614"/>
                </a:lnTo>
                <a:lnTo>
                  <a:pt x="32" y="1600"/>
                </a:lnTo>
                <a:cubicBezTo>
                  <a:pt x="13" y="1563"/>
                  <a:pt x="20" y="1519"/>
                  <a:pt x="50" y="1490"/>
                </a:cubicBezTo>
                <a:lnTo>
                  <a:pt x="56" y="1484"/>
                </a:lnTo>
                <a:cubicBezTo>
                  <a:pt x="61" y="1478"/>
                  <a:pt x="67" y="1473"/>
                  <a:pt x="74" y="1469"/>
                </a:cubicBezTo>
                <a:lnTo>
                  <a:pt x="79" y="1466"/>
                </a:lnTo>
                <a:cubicBezTo>
                  <a:pt x="125" y="1439"/>
                  <a:pt x="184" y="1454"/>
                  <a:pt x="211" y="1499"/>
                </a:cubicBezTo>
                <a:cubicBezTo>
                  <a:pt x="238" y="1545"/>
                  <a:pt x="223" y="1604"/>
                  <a:pt x="178" y="1631"/>
                </a:cubicBezTo>
                <a:lnTo>
                  <a:pt x="173" y="1634"/>
                </a:lnTo>
                <a:lnTo>
                  <a:pt x="197" y="1613"/>
                </a:lnTo>
                <a:lnTo>
                  <a:pt x="192" y="1619"/>
                </a:lnTo>
                <a:lnTo>
                  <a:pt x="214" y="1557"/>
                </a:lnTo>
                <a:lnTo>
                  <a:pt x="214" y="1564"/>
                </a:lnTo>
                <a:lnTo>
                  <a:pt x="210" y="1534"/>
                </a:lnTo>
                <a:lnTo>
                  <a:pt x="211" y="1537"/>
                </a:lnTo>
                <a:lnTo>
                  <a:pt x="32" y="1528"/>
                </a:lnTo>
                <a:lnTo>
                  <a:pt x="36" y="1519"/>
                </a:lnTo>
                <a:lnTo>
                  <a:pt x="35" y="1521"/>
                </a:lnTo>
                <a:lnTo>
                  <a:pt x="103" y="1642"/>
                </a:lnTo>
                <a:lnTo>
                  <a:pt x="99" y="1641"/>
                </a:lnTo>
                <a:lnTo>
                  <a:pt x="146" y="1641"/>
                </a:lnTo>
                <a:lnTo>
                  <a:pt x="142" y="1642"/>
                </a:lnTo>
                <a:lnTo>
                  <a:pt x="100" y="1454"/>
                </a:lnTo>
                <a:lnTo>
                  <a:pt x="105" y="1453"/>
                </a:lnTo>
                <a:cubicBezTo>
                  <a:pt x="119" y="1451"/>
                  <a:pt x="133" y="1451"/>
                  <a:pt x="147" y="1454"/>
                </a:cubicBezTo>
                <a:lnTo>
                  <a:pt x="151" y="1455"/>
                </a:lnTo>
                <a:cubicBezTo>
                  <a:pt x="182" y="1463"/>
                  <a:pt x="208" y="1487"/>
                  <a:pt x="218" y="1518"/>
                </a:cubicBezTo>
                <a:cubicBezTo>
                  <a:pt x="229" y="1549"/>
                  <a:pt x="223" y="1583"/>
                  <a:pt x="202" y="1608"/>
                </a:cubicBezTo>
                <a:lnTo>
                  <a:pt x="198" y="1613"/>
                </a:lnTo>
                <a:lnTo>
                  <a:pt x="187" y="1625"/>
                </a:lnTo>
                <a:lnTo>
                  <a:pt x="135" y="1463"/>
                </a:lnTo>
                <a:lnTo>
                  <a:pt x="141" y="1464"/>
                </a:lnTo>
                <a:lnTo>
                  <a:pt x="107" y="1464"/>
                </a:lnTo>
                <a:lnTo>
                  <a:pt x="112" y="1463"/>
                </a:lnTo>
                <a:lnTo>
                  <a:pt x="130" y="1653"/>
                </a:lnTo>
                <a:lnTo>
                  <a:pt x="124" y="1653"/>
                </a:lnTo>
                <a:lnTo>
                  <a:pt x="119" y="1653"/>
                </a:lnTo>
                <a:lnTo>
                  <a:pt x="138" y="1463"/>
                </a:lnTo>
                <a:lnTo>
                  <a:pt x="143" y="1464"/>
                </a:lnTo>
                <a:lnTo>
                  <a:pt x="109" y="1464"/>
                </a:lnTo>
                <a:lnTo>
                  <a:pt x="115" y="1463"/>
                </a:lnTo>
                <a:lnTo>
                  <a:pt x="45" y="1600"/>
                </a:lnTo>
                <a:lnTo>
                  <a:pt x="40" y="1590"/>
                </a:lnTo>
                <a:lnTo>
                  <a:pt x="40" y="1592"/>
                </a:lnTo>
                <a:cubicBezTo>
                  <a:pt x="13" y="1552"/>
                  <a:pt x="20" y="1500"/>
                  <a:pt x="55" y="1468"/>
                </a:cubicBezTo>
                <a:cubicBezTo>
                  <a:pt x="89" y="1436"/>
                  <a:pt x="142" y="1434"/>
                  <a:pt x="179" y="1464"/>
                </a:cubicBezTo>
                <a:lnTo>
                  <a:pt x="184" y="1468"/>
                </a:lnTo>
                <a:lnTo>
                  <a:pt x="198" y="1481"/>
                </a:lnTo>
                <a:cubicBezTo>
                  <a:pt x="223" y="1506"/>
                  <a:pt x="233" y="1542"/>
                  <a:pt x="222" y="1576"/>
                </a:cubicBezTo>
                <a:cubicBezTo>
                  <a:pt x="212" y="1610"/>
                  <a:pt x="184" y="1636"/>
                  <a:pt x="149" y="1643"/>
                </a:cubicBezTo>
                <a:lnTo>
                  <a:pt x="144" y="1644"/>
                </a:lnTo>
                <a:cubicBezTo>
                  <a:pt x="132" y="1646"/>
                  <a:pt x="119" y="1646"/>
                  <a:pt x="107" y="1644"/>
                </a:cubicBezTo>
                <a:lnTo>
                  <a:pt x="102" y="1643"/>
                </a:lnTo>
                <a:cubicBezTo>
                  <a:pt x="67" y="1636"/>
                  <a:pt x="39" y="1610"/>
                  <a:pt x="29" y="1576"/>
                </a:cubicBezTo>
                <a:cubicBezTo>
                  <a:pt x="18" y="1542"/>
                  <a:pt x="28" y="1506"/>
                  <a:pt x="53" y="1481"/>
                </a:cubicBezTo>
                <a:lnTo>
                  <a:pt x="58" y="1476"/>
                </a:lnTo>
                <a:lnTo>
                  <a:pt x="63" y="1471"/>
                </a:lnTo>
                <a:lnTo>
                  <a:pt x="130" y="1634"/>
                </a:lnTo>
                <a:lnTo>
                  <a:pt x="127" y="1634"/>
                </a:lnTo>
                <a:lnTo>
                  <a:pt x="122" y="1634"/>
                </a:lnTo>
                <a:cubicBezTo>
                  <a:pt x="90" y="1634"/>
                  <a:pt x="59" y="1618"/>
                  <a:pt x="42" y="1590"/>
                </a:cubicBezTo>
                <a:cubicBezTo>
                  <a:pt x="24" y="1563"/>
                  <a:pt x="22" y="1528"/>
                  <a:pt x="35" y="1499"/>
                </a:cubicBezTo>
                <a:lnTo>
                  <a:pt x="40" y="1488"/>
                </a:lnTo>
                <a:lnTo>
                  <a:pt x="41" y="1486"/>
                </a:lnTo>
                <a:lnTo>
                  <a:pt x="216" y="1562"/>
                </a:lnTo>
                <a:lnTo>
                  <a:pt x="212" y="1570"/>
                </a:lnTo>
                <a:lnTo>
                  <a:pt x="209" y="1578"/>
                </a:lnTo>
                <a:lnTo>
                  <a:pt x="152" y="1447"/>
                </a:lnTo>
                <a:lnTo>
                  <a:pt x="158" y="1449"/>
                </a:lnTo>
                <a:lnTo>
                  <a:pt x="97" y="1449"/>
                </a:lnTo>
                <a:lnTo>
                  <a:pt x="103" y="1447"/>
                </a:lnTo>
                <a:lnTo>
                  <a:pt x="73" y="1613"/>
                </a:lnTo>
                <a:lnTo>
                  <a:pt x="68" y="1609"/>
                </a:lnTo>
                <a:lnTo>
                  <a:pt x="56" y="1597"/>
                </a:lnTo>
                <a:cubicBezTo>
                  <a:pt x="18" y="1560"/>
                  <a:pt x="18" y="1499"/>
                  <a:pt x="56" y="1462"/>
                </a:cubicBezTo>
                <a:lnTo>
                  <a:pt x="62" y="1456"/>
                </a:lnTo>
                <a:lnTo>
                  <a:pt x="74" y="1445"/>
                </a:lnTo>
                <a:cubicBezTo>
                  <a:pt x="113" y="1414"/>
                  <a:pt x="169" y="1417"/>
                  <a:pt x="203" y="1452"/>
                </a:cubicBezTo>
                <a:cubicBezTo>
                  <a:pt x="238" y="1487"/>
                  <a:pt x="240" y="1543"/>
                  <a:pt x="208" y="1581"/>
                </a:cubicBezTo>
                <a:lnTo>
                  <a:pt x="203" y="1587"/>
                </a:lnTo>
                <a:cubicBezTo>
                  <a:pt x="199" y="1592"/>
                  <a:pt x="194" y="1596"/>
                  <a:pt x="189" y="1600"/>
                </a:cubicBezTo>
                <a:lnTo>
                  <a:pt x="184" y="1604"/>
                </a:lnTo>
                <a:cubicBezTo>
                  <a:pt x="158" y="1626"/>
                  <a:pt x="122" y="1631"/>
                  <a:pt x="90" y="1619"/>
                </a:cubicBezTo>
                <a:cubicBezTo>
                  <a:pt x="58" y="1607"/>
                  <a:pt x="35" y="1579"/>
                  <a:pt x="30" y="1545"/>
                </a:cubicBezTo>
                <a:lnTo>
                  <a:pt x="29" y="1539"/>
                </a:lnTo>
                <a:cubicBezTo>
                  <a:pt x="28" y="1534"/>
                  <a:pt x="27" y="1529"/>
                  <a:pt x="27" y="1523"/>
                </a:cubicBezTo>
                <a:lnTo>
                  <a:pt x="27" y="1514"/>
                </a:lnTo>
                <a:lnTo>
                  <a:pt x="27" y="1505"/>
                </a:lnTo>
                <a:cubicBezTo>
                  <a:pt x="27" y="1499"/>
                  <a:pt x="28" y="1493"/>
                  <a:pt x="29" y="1487"/>
                </a:cubicBezTo>
                <a:lnTo>
                  <a:pt x="30" y="1482"/>
                </a:lnTo>
                <a:cubicBezTo>
                  <a:pt x="37" y="1450"/>
                  <a:pt x="58" y="1424"/>
                  <a:pt x="88" y="1412"/>
                </a:cubicBezTo>
                <a:cubicBezTo>
                  <a:pt x="117" y="1400"/>
                  <a:pt x="151" y="1403"/>
                  <a:pt x="178" y="1421"/>
                </a:cubicBezTo>
                <a:lnTo>
                  <a:pt x="181" y="1423"/>
                </a:lnTo>
                <a:cubicBezTo>
                  <a:pt x="195" y="1432"/>
                  <a:pt x="206" y="1445"/>
                  <a:pt x="213" y="1460"/>
                </a:cubicBezTo>
                <a:lnTo>
                  <a:pt x="216" y="1466"/>
                </a:lnTo>
                <a:lnTo>
                  <a:pt x="223" y="1480"/>
                </a:lnTo>
                <a:cubicBezTo>
                  <a:pt x="236" y="1508"/>
                  <a:pt x="234" y="1540"/>
                  <a:pt x="219" y="1567"/>
                </a:cubicBezTo>
                <a:lnTo>
                  <a:pt x="215" y="1574"/>
                </a:lnTo>
                <a:cubicBezTo>
                  <a:pt x="207" y="1588"/>
                  <a:pt x="195" y="1600"/>
                  <a:pt x="181" y="1609"/>
                </a:cubicBezTo>
                <a:lnTo>
                  <a:pt x="176" y="1612"/>
                </a:lnTo>
                <a:cubicBezTo>
                  <a:pt x="138" y="1634"/>
                  <a:pt x="90" y="1628"/>
                  <a:pt x="59" y="1597"/>
                </a:cubicBezTo>
                <a:lnTo>
                  <a:pt x="56" y="1594"/>
                </a:lnTo>
                <a:cubicBezTo>
                  <a:pt x="38" y="1576"/>
                  <a:pt x="27" y="1552"/>
                  <a:pt x="27" y="1526"/>
                </a:cubicBezTo>
                <a:lnTo>
                  <a:pt x="27" y="1519"/>
                </a:lnTo>
                <a:cubicBezTo>
                  <a:pt x="27" y="1505"/>
                  <a:pt x="31" y="1490"/>
                  <a:pt x="38" y="1477"/>
                </a:cubicBezTo>
                <a:lnTo>
                  <a:pt x="43" y="1467"/>
                </a:lnTo>
                <a:lnTo>
                  <a:pt x="50" y="1454"/>
                </a:lnTo>
                <a:lnTo>
                  <a:pt x="103" y="1592"/>
                </a:lnTo>
                <a:lnTo>
                  <a:pt x="100" y="1591"/>
                </a:lnTo>
                <a:lnTo>
                  <a:pt x="161" y="1591"/>
                </a:lnTo>
                <a:lnTo>
                  <a:pt x="158" y="1592"/>
                </a:lnTo>
                <a:lnTo>
                  <a:pt x="195" y="1433"/>
                </a:lnTo>
                <a:lnTo>
                  <a:pt x="201" y="1439"/>
                </a:lnTo>
                <a:lnTo>
                  <a:pt x="205" y="1443"/>
                </a:lnTo>
                <a:cubicBezTo>
                  <a:pt x="242" y="1479"/>
                  <a:pt x="243" y="1537"/>
                  <a:pt x="208" y="1575"/>
                </a:cubicBezTo>
                <a:cubicBezTo>
                  <a:pt x="174" y="1613"/>
                  <a:pt x="115" y="1617"/>
                  <a:pt x="76" y="1584"/>
                </a:cubicBezTo>
                <a:lnTo>
                  <a:pt x="70" y="1579"/>
                </a:lnTo>
                <a:lnTo>
                  <a:pt x="64" y="1574"/>
                </a:lnTo>
                <a:cubicBezTo>
                  <a:pt x="25" y="1542"/>
                  <a:pt x="18" y="1484"/>
                  <a:pt x="49" y="1443"/>
                </a:cubicBezTo>
                <a:cubicBezTo>
                  <a:pt x="79" y="1402"/>
                  <a:pt x="136" y="1392"/>
                  <a:pt x="179" y="1421"/>
                </a:cubicBezTo>
                <a:lnTo>
                  <a:pt x="185" y="1425"/>
                </a:lnTo>
                <a:cubicBezTo>
                  <a:pt x="192" y="1430"/>
                  <a:pt x="199" y="1436"/>
                  <a:pt x="205" y="1443"/>
                </a:cubicBezTo>
                <a:lnTo>
                  <a:pt x="210" y="1449"/>
                </a:lnTo>
                <a:cubicBezTo>
                  <a:pt x="230" y="1473"/>
                  <a:pt x="237" y="1504"/>
                  <a:pt x="230" y="1534"/>
                </a:cubicBezTo>
                <a:cubicBezTo>
                  <a:pt x="222" y="1564"/>
                  <a:pt x="201" y="1588"/>
                  <a:pt x="172" y="1600"/>
                </a:cubicBezTo>
                <a:lnTo>
                  <a:pt x="167" y="1602"/>
                </a:lnTo>
                <a:cubicBezTo>
                  <a:pt x="142" y="1612"/>
                  <a:pt x="113" y="1611"/>
                  <a:pt x="89" y="1598"/>
                </a:cubicBezTo>
                <a:lnTo>
                  <a:pt x="85" y="1596"/>
                </a:lnTo>
                <a:cubicBezTo>
                  <a:pt x="61" y="1584"/>
                  <a:pt x="43" y="1563"/>
                  <a:pt x="35" y="1537"/>
                </a:cubicBezTo>
                <a:cubicBezTo>
                  <a:pt x="28" y="1512"/>
                  <a:pt x="31" y="1484"/>
                  <a:pt x="45" y="1461"/>
                </a:cubicBezTo>
                <a:lnTo>
                  <a:pt x="51" y="1451"/>
                </a:lnTo>
                <a:lnTo>
                  <a:pt x="55" y="1445"/>
                </a:lnTo>
                <a:lnTo>
                  <a:pt x="196" y="1568"/>
                </a:lnTo>
                <a:lnTo>
                  <a:pt x="192" y="1571"/>
                </a:lnTo>
                <a:lnTo>
                  <a:pt x="202" y="1562"/>
                </a:lnTo>
                <a:lnTo>
                  <a:pt x="196" y="1568"/>
                </a:lnTo>
                <a:cubicBezTo>
                  <a:pt x="163" y="1602"/>
                  <a:pt x="111" y="1606"/>
                  <a:pt x="72" y="1578"/>
                </a:cubicBezTo>
                <a:cubicBezTo>
                  <a:pt x="34" y="1551"/>
                  <a:pt x="22" y="1500"/>
                  <a:pt x="43" y="1458"/>
                </a:cubicBezTo>
                <a:lnTo>
                  <a:pt x="45" y="1454"/>
                </a:lnTo>
                <a:lnTo>
                  <a:pt x="43" y="1456"/>
                </a:lnTo>
                <a:lnTo>
                  <a:pt x="132" y="1587"/>
                </a:lnTo>
                <a:lnTo>
                  <a:pt x="131" y="1587"/>
                </a:lnTo>
                <a:cubicBezTo>
                  <a:pt x="78" y="1587"/>
                  <a:pt x="35" y="1544"/>
                  <a:pt x="35" y="1491"/>
                </a:cubicBezTo>
                <a:cubicBezTo>
                  <a:pt x="35" y="1438"/>
                  <a:pt x="78" y="1395"/>
                  <a:pt x="131" y="1395"/>
                </a:cubicBezTo>
                <a:lnTo>
                  <a:pt x="139" y="1395"/>
                </a:lnTo>
                <a:lnTo>
                  <a:pt x="145" y="1395"/>
                </a:lnTo>
                <a:cubicBezTo>
                  <a:pt x="193" y="1395"/>
                  <a:pt x="233" y="1430"/>
                  <a:pt x="240" y="1476"/>
                </a:cubicBezTo>
                <a:cubicBezTo>
                  <a:pt x="248" y="1523"/>
                  <a:pt x="220" y="1568"/>
                  <a:pt x="176" y="1583"/>
                </a:cubicBezTo>
                <a:lnTo>
                  <a:pt x="170" y="1585"/>
                </a:lnTo>
                <a:cubicBezTo>
                  <a:pt x="151" y="1591"/>
                  <a:pt x="132" y="1591"/>
                  <a:pt x="113" y="1586"/>
                </a:cubicBezTo>
                <a:lnTo>
                  <a:pt x="106" y="1584"/>
                </a:lnTo>
                <a:cubicBezTo>
                  <a:pt x="65" y="1572"/>
                  <a:pt x="36" y="1534"/>
                  <a:pt x="36" y="1491"/>
                </a:cubicBezTo>
                <a:lnTo>
                  <a:pt x="36" y="1485"/>
                </a:lnTo>
                <a:lnTo>
                  <a:pt x="38" y="1466"/>
                </a:lnTo>
                <a:lnTo>
                  <a:pt x="39" y="1456"/>
                </a:lnTo>
                <a:cubicBezTo>
                  <a:pt x="40" y="1447"/>
                  <a:pt x="42" y="1439"/>
                  <a:pt x="45" y="1432"/>
                </a:cubicBezTo>
                <a:lnTo>
                  <a:pt x="47" y="1427"/>
                </a:lnTo>
                <a:cubicBezTo>
                  <a:pt x="57" y="1402"/>
                  <a:pt x="77" y="1382"/>
                  <a:pt x="102" y="1373"/>
                </a:cubicBezTo>
                <a:cubicBezTo>
                  <a:pt x="127" y="1363"/>
                  <a:pt x="155" y="1365"/>
                  <a:pt x="179" y="1377"/>
                </a:cubicBezTo>
                <a:lnTo>
                  <a:pt x="183" y="1379"/>
                </a:lnTo>
                <a:cubicBezTo>
                  <a:pt x="197" y="1386"/>
                  <a:pt x="209" y="1396"/>
                  <a:pt x="219" y="1409"/>
                </a:cubicBezTo>
                <a:lnTo>
                  <a:pt x="224" y="1416"/>
                </a:lnTo>
                <a:lnTo>
                  <a:pt x="224" y="1416"/>
                </a:lnTo>
                <a:cubicBezTo>
                  <a:pt x="229" y="1422"/>
                  <a:pt x="233" y="1428"/>
                  <a:pt x="236" y="1435"/>
                </a:cubicBezTo>
                <a:lnTo>
                  <a:pt x="238" y="1439"/>
                </a:lnTo>
                <a:cubicBezTo>
                  <a:pt x="256" y="1475"/>
                  <a:pt x="250" y="1518"/>
                  <a:pt x="222" y="1547"/>
                </a:cubicBezTo>
                <a:cubicBezTo>
                  <a:pt x="195" y="1577"/>
                  <a:pt x="152" y="1586"/>
                  <a:pt x="115" y="1570"/>
                </a:cubicBezTo>
                <a:lnTo>
                  <a:pt x="108" y="1567"/>
                </a:lnTo>
                <a:cubicBezTo>
                  <a:pt x="99" y="1563"/>
                  <a:pt x="90" y="1558"/>
                  <a:pt x="83" y="1551"/>
                </a:cubicBezTo>
                <a:lnTo>
                  <a:pt x="76" y="1545"/>
                </a:lnTo>
                <a:cubicBezTo>
                  <a:pt x="48" y="1521"/>
                  <a:pt x="36" y="1483"/>
                  <a:pt x="46" y="1447"/>
                </a:cubicBezTo>
                <a:cubicBezTo>
                  <a:pt x="56" y="1411"/>
                  <a:pt x="86" y="1384"/>
                  <a:pt x="123" y="1378"/>
                </a:cubicBezTo>
                <a:lnTo>
                  <a:pt x="129" y="1377"/>
                </a:lnTo>
                <a:cubicBezTo>
                  <a:pt x="139" y="1375"/>
                  <a:pt x="150" y="1375"/>
                  <a:pt x="160" y="1377"/>
                </a:cubicBezTo>
                <a:lnTo>
                  <a:pt x="166" y="1378"/>
                </a:lnTo>
                <a:cubicBezTo>
                  <a:pt x="205" y="1384"/>
                  <a:pt x="235" y="1413"/>
                  <a:pt x="244" y="1451"/>
                </a:cubicBezTo>
                <a:cubicBezTo>
                  <a:pt x="253" y="1489"/>
                  <a:pt x="238" y="1528"/>
                  <a:pt x="206" y="1551"/>
                </a:cubicBezTo>
                <a:lnTo>
                  <a:pt x="199" y="1556"/>
                </a:lnTo>
                <a:lnTo>
                  <a:pt x="184" y="1565"/>
                </a:lnTo>
                <a:cubicBezTo>
                  <a:pt x="140" y="1590"/>
                  <a:pt x="83" y="1576"/>
                  <a:pt x="56" y="1533"/>
                </a:cubicBezTo>
                <a:cubicBezTo>
                  <a:pt x="28" y="1490"/>
                  <a:pt x="39" y="1433"/>
                  <a:pt x="81" y="1403"/>
                </a:cubicBezTo>
                <a:lnTo>
                  <a:pt x="88" y="1398"/>
                </a:lnTo>
                <a:lnTo>
                  <a:pt x="103" y="1389"/>
                </a:lnTo>
                <a:cubicBezTo>
                  <a:pt x="140" y="1368"/>
                  <a:pt x="186" y="1374"/>
                  <a:pt x="216" y="1403"/>
                </a:cubicBezTo>
                <a:cubicBezTo>
                  <a:pt x="247" y="1432"/>
                  <a:pt x="255" y="1478"/>
                  <a:pt x="236" y="1515"/>
                </a:cubicBezTo>
                <a:lnTo>
                  <a:pt x="234" y="1519"/>
                </a:lnTo>
                <a:lnTo>
                  <a:pt x="228" y="1531"/>
                </a:lnTo>
                <a:lnTo>
                  <a:pt x="220" y="1543"/>
                </a:lnTo>
                <a:lnTo>
                  <a:pt x="225" y="1534"/>
                </a:lnTo>
                <a:cubicBezTo>
                  <a:pt x="203" y="1579"/>
                  <a:pt x="151" y="1599"/>
                  <a:pt x="105" y="1581"/>
                </a:cubicBezTo>
                <a:cubicBezTo>
                  <a:pt x="58" y="1563"/>
                  <a:pt x="34" y="1513"/>
                  <a:pt x="47" y="1465"/>
                </a:cubicBezTo>
                <a:lnTo>
                  <a:pt x="49" y="1458"/>
                </a:lnTo>
                <a:lnTo>
                  <a:pt x="58" y="1436"/>
                </a:lnTo>
                <a:lnTo>
                  <a:pt x="59" y="1430"/>
                </a:lnTo>
                <a:lnTo>
                  <a:pt x="60" y="1427"/>
                </a:lnTo>
                <a:lnTo>
                  <a:pt x="152" y="1549"/>
                </a:lnTo>
                <a:lnTo>
                  <a:pt x="150" y="1549"/>
                </a:lnTo>
                <a:lnTo>
                  <a:pt x="208" y="1530"/>
                </a:lnTo>
                <a:lnTo>
                  <a:pt x="204" y="1533"/>
                </a:lnTo>
                <a:lnTo>
                  <a:pt x="214" y="1524"/>
                </a:lnTo>
                <a:lnTo>
                  <a:pt x="209" y="1529"/>
                </a:lnTo>
                <a:cubicBezTo>
                  <a:pt x="199" y="1540"/>
                  <a:pt x="186" y="1548"/>
                  <a:pt x="172" y="1553"/>
                </a:cubicBezTo>
                <a:lnTo>
                  <a:pt x="169" y="1554"/>
                </a:lnTo>
                <a:cubicBezTo>
                  <a:pt x="143" y="1562"/>
                  <a:pt x="115" y="1559"/>
                  <a:pt x="91" y="1546"/>
                </a:cubicBezTo>
                <a:cubicBezTo>
                  <a:pt x="68" y="1533"/>
                  <a:pt x="51" y="1510"/>
                  <a:pt x="45" y="1483"/>
                </a:cubicBezTo>
                <a:lnTo>
                  <a:pt x="43" y="1474"/>
                </a:lnTo>
                <a:cubicBezTo>
                  <a:pt x="41" y="1464"/>
                  <a:pt x="40" y="1454"/>
                  <a:pt x="41" y="1444"/>
                </a:cubicBezTo>
                <a:lnTo>
                  <a:pt x="42" y="1434"/>
                </a:lnTo>
                <a:cubicBezTo>
                  <a:pt x="45" y="1402"/>
                  <a:pt x="63" y="1375"/>
                  <a:pt x="91" y="1359"/>
                </a:cubicBezTo>
                <a:cubicBezTo>
                  <a:pt x="119" y="1344"/>
                  <a:pt x="152" y="1343"/>
                  <a:pt x="180" y="1358"/>
                </a:cubicBezTo>
                <a:lnTo>
                  <a:pt x="188" y="1362"/>
                </a:lnTo>
                <a:cubicBezTo>
                  <a:pt x="198" y="1366"/>
                  <a:pt x="206" y="1372"/>
                  <a:pt x="213" y="1380"/>
                </a:cubicBezTo>
                <a:lnTo>
                  <a:pt x="219" y="1386"/>
                </a:lnTo>
                <a:cubicBezTo>
                  <a:pt x="257" y="1423"/>
                  <a:pt x="257" y="1484"/>
                  <a:pt x="219" y="1521"/>
                </a:cubicBezTo>
                <a:lnTo>
                  <a:pt x="213" y="1527"/>
                </a:lnTo>
                <a:cubicBezTo>
                  <a:pt x="205" y="1536"/>
                  <a:pt x="195" y="1543"/>
                  <a:pt x="183" y="1548"/>
                </a:cubicBezTo>
                <a:lnTo>
                  <a:pt x="176" y="1551"/>
                </a:lnTo>
                <a:cubicBezTo>
                  <a:pt x="136" y="1568"/>
                  <a:pt x="89" y="1556"/>
                  <a:pt x="62" y="1521"/>
                </a:cubicBezTo>
                <a:cubicBezTo>
                  <a:pt x="36" y="1486"/>
                  <a:pt x="36" y="1438"/>
                  <a:pt x="63" y="1404"/>
                </a:cubicBezTo>
                <a:lnTo>
                  <a:pt x="70" y="1395"/>
                </a:lnTo>
                <a:lnTo>
                  <a:pt x="69" y="1394"/>
                </a:lnTo>
                <a:lnTo>
                  <a:pt x="211" y="1518"/>
                </a:lnTo>
                <a:lnTo>
                  <a:pt x="206" y="1522"/>
                </a:lnTo>
                <a:lnTo>
                  <a:pt x="196" y="1530"/>
                </a:lnTo>
                <a:cubicBezTo>
                  <a:pt x="179" y="1543"/>
                  <a:pt x="159" y="1549"/>
                  <a:pt x="138" y="1549"/>
                </a:cubicBezTo>
                <a:lnTo>
                  <a:pt x="135" y="1549"/>
                </a:lnTo>
                <a:cubicBezTo>
                  <a:pt x="93" y="1549"/>
                  <a:pt x="56" y="1522"/>
                  <a:pt x="44" y="1481"/>
                </a:cubicBezTo>
                <a:cubicBezTo>
                  <a:pt x="31" y="1441"/>
                  <a:pt x="47" y="1397"/>
                  <a:pt x="82" y="1374"/>
                </a:cubicBezTo>
                <a:lnTo>
                  <a:pt x="91" y="1368"/>
                </a:lnTo>
                <a:lnTo>
                  <a:pt x="104" y="1360"/>
                </a:lnTo>
                <a:cubicBezTo>
                  <a:pt x="143" y="1338"/>
                  <a:pt x="192" y="1346"/>
                  <a:pt x="222" y="1379"/>
                </a:cubicBezTo>
                <a:cubicBezTo>
                  <a:pt x="253" y="1412"/>
                  <a:pt x="256" y="1462"/>
                  <a:pt x="230" y="1499"/>
                </a:cubicBezTo>
                <a:lnTo>
                  <a:pt x="223" y="1509"/>
                </a:lnTo>
                <a:lnTo>
                  <a:pt x="213" y="1521"/>
                </a:lnTo>
                <a:lnTo>
                  <a:pt x="107" y="1371"/>
                </a:lnTo>
                <a:lnTo>
                  <a:pt x="116" y="1368"/>
                </a:lnTo>
                <a:lnTo>
                  <a:pt x="104" y="1374"/>
                </a:lnTo>
                <a:lnTo>
                  <a:pt x="110" y="1371"/>
                </a:lnTo>
                <a:lnTo>
                  <a:pt x="85" y="1389"/>
                </a:lnTo>
                <a:lnTo>
                  <a:pt x="88" y="1386"/>
                </a:lnTo>
                <a:lnTo>
                  <a:pt x="102" y="1533"/>
                </a:lnTo>
                <a:lnTo>
                  <a:pt x="96" y="1529"/>
                </a:lnTo>
                <a:lnTo>
                  <a:pt x="87" y="1523"/>
                </a:lnTo>
                <a:cubicBezTo>
                  <a:pt x="66" y="1509"/>
                  <a:pt x="51" y="1486"/>
                  <a:pt x="46" y="1461"/>
                </a:cubicBezTo>
                <a:lnTo>
                  <a:pt x="44" y="1450"/>
                </a:lnTo>
                <a:cubicBezTo>
                  <a:pt x="43" y="1444"/>
                  <a:pt x="42" y="1438"/>
                  <a:pt x="42" y="1432"/>
                </a:cubicBezTo>
                <a:lnTo>
                  <a:pt x="42" y="1424"/>
                </a:lnTo>
                <a:cubicBezTo>
                  <a:pt x="42" y="1376"/>
                  <a:pt x="79" y="1335"/>
                  <a:pt x="127" y="1329"/>
                </a:cubicBezTo>
                <a:cubicBezTo>
                  <a:pt x="175" y="1323"/>
                  <a:pt x="220" y="1354"/>
                  <a:pt x="232" y="1401"/>
                </a:cubicBezTo>
                <a:lnTo>
                  <a:pt x="233" y="1405"/>
                </a:lnTo>
                <a:lnTo>
                  <a:pt x="225" y="1386"/>
                </a:lnTo>
                <a:lnTo>
                  <a:pt x="228" y="1392"/>
                </a:lnTo>
                <a:lnTo>
                  <a:pt x="142" y="1338"/>
                </a:lnTo>
                <a:lnTo>
                  <a:pt x="151" y="1338"/>
                </a:lnTo>
                <a:lnTo>
                  <a:pt x="157" y="1338"/>
                </a:lnTo>
                <a:cubicBezTo>
                  <a:pt x="210" y="1338"/>
                  <a:pt x="253" y="1381"/>
                  <a:pt x="253" y="1434"/>
                </a:cubicBezTo>
                <a:cubicBezTo>
                  <a:pt x="253" y="1487"/>
                  <a:pt x="210" y="1530"/>
                  <a:pt x="157" y="1530"/>
                </a:cubicBezTo>
                <a:lnTo>
                  <a:pt x="149" y="1530"/>
                </a:lnTo>
                <a:lnTo>
                  <a:pt x="141" y="1530"/>
                </a:lnTo>
                <a:cubicBezTo>
                  <a:pt x="100" y="1530"/>
                  <a:pt x="63" y="1504"/>
                  <a:pt x="50" y="1465"/>
                </a:cubicBezTo>
                <a:cubicBezTo>
                  <a:pt x="37" y="1426"/>
                  <a:pt x="51" y="1382"/>
                  <a:pt x="84" y="1358"/>
                </a:cubicBezTo>
                <a:lnTo>
                  <a:pt x="92" y="1352"/>
                </a:lnTo>
                <a:cubicBezTo>
                  <a:pt x="96" y="1348"/>
                  <a:pt x="101" y="1345"/>
                  <a:pt x="107" y="1343"/>
                </a:cubicBezTo>
                <a:lnTo>
                  <a:pt x="115" y="1339"/>
                </a:lnTo>
                <a:cubicBezTo>
                  <a:pt x="159" y="1316"/>
                  <a:pt x="214" y="1332"/>
                  <a:pt x="240" y="1375"/>
                </a:cubicBezTo>
                <a:cubicBezTo>
                  <a:pt x="266" y="1418"/>
                  <a:pt x="254" y="1473"/>
                  <a:pt x="213" y="1503"/>
                </a:cubicBezTo>
                <a:lnTo>
                  <a:pt x="206" y="1508"/>
                </a:lnTo>
                <a:lnTo>
                  <a:pt x="199" y="1513"/>
                </a:lnTo>
                <a:cubicBezTo>
                  <a:pt x="163" y="1538"/>
                  <a:pt x="115" y="1536"/>
                  <a:pt x="81" y="1507"/>
                </a:cubicBezTo>
                <a:cubicBezTo>
                  <a:pt x="48" y="1479"/>
                  <a:pt x="38" y="1431"/>
                  <a:pt x="58" y="1392"/>
                </a:cubicBezTo>
                <a:lnTo>
                  <a:pt x="60" y="1388"/>
                </a:lnTo>
                <a:cubicBezTo>
                  <a:pt x="63" y="1381"/>
                  <a:pt x="67" y="1374"/>
                  <a:pt x="73" y="1368"/>
                </a:cubicBezTo>
                <a:lnTo>
                  <a:pt x="79" y="1361"/>
                </a:lnTo>
                <a:lnTo>
                  <a:pt x="83" y="1356"/>
                </a:lnTo>
                <a:lnTo>
                  <a:pt x="91" y="1348"/>
                </a:lnTo>
                <a:cubicBezTo>
                  <a:pt x="123" y="1315"/>
                  <a:pt x="173" y="1310"/>
                  <a:pt x="211" y="1335"/>
                </a:cubicBezTo>
                <a:cubicBezTo>
                  <a:pt x="249" y="1360"/>
                  <a:pt x="265" y="1409"/>
                  <a:pt x="248" y="1451"/>
                </a:cubicBezTo>
                <a:lnTo>
                  <a:pt x="246" y="1456"/>
                </a:lnTo>
                <a:lnTo>
                  <a:pt x="235" y="1476"/>
                </a:lnTo>
                <a:lnTo>
                  <a:pt x="232" y="1482"/>
                </a:lnTo>
                <a:lnTo>
                  <a:pt x="230" y="1486"/>
                </a:lnTo>
                <a:cubicBezTo>
                  <a:pt x="207" y="1534"/>
                  <a:pt x="149" y="1553"/>
                  <a:pt x="102" y="1529"/>
                </a:cubicBezTo>
                <a:cubicBezTo>
                  <a:pt x="54" y="1506"/>
                  <a:pt x="35" y="1448"/>
                  <a:pt x="59" y="1401"/>
                </a:cubicBezTo>
                <a:lnTo>
                  <a:pt x="61" y="1397"/>
                </a:lnTo>
                <a:lnTo>
                  <a:pt x="73" y="1377"/>
                </a:lnTo>
                <a:lnTo>
                  <a:pt x="74" y="1375"/>
                </a:lnTo>
                <a:lnTo>
                  <a:pt x="75" y="1373"/>
                </a:lnTo>
                <a:lnTo>
                  <a:pt x="210" y="1498"/>
                </a:lnTo>
                <a:lnTo>
                  <a:pt x="205" y="1501"/>
                </a:lnTo>
                <a:lnTo>
                  <a:pt x="223" y="1486"/>
                </a:lnTo>
                <a:lnTo>
                  <a:pt x="217" y="1492"/>
                </a:lnTo>
                <a:lnTo>
                  <a:pt x="96" y="1345"/>
                </a:lnTo>
                <a:lnTo>
                  <a:pt x="102" y="1341"/>
                </a:lnTo>
                <a:lnTo>
                  <a:pt x="88" y="1353"/>
                </a:lnTo>
                <a:lnTo>
                  <a:pt x="93" y="1348"/>
                </a:lnTo>
                <a:lnTo>
                  <a:pt x="184" y="1509"/>
                </a:lnTo>
                <a:lnTo>
                  <a:pt x="180" y="1510"/>
                </a:lnTo>
                <a:cubicBezTo>
                  <a:pt x="166" y="1513"/>
                  <a:pt x="152" y="1513"/>
                  <a:pt x="138" y="1511"/>
                </a:cubicBezTo>
                <a:lnTo>
                  <a:pt x="133" y="1510"/>
                </a:lnTo>
                <a:cubicBezTo>
                  <a:pt x="82" y="1499"/>
                  <a:pt x="48" y="1451"/>
                  <a:pt x="57" y="1400"/>
                </a:cubicBezTo>
                <a:lnTo>
                  <a:pt x="58" y="1394"/>
                </a:lnTo>
                <a:cubicBezTo>
                  <a:pt x="59" y="1387"/>
                  <a:pt x="61" y="1380"/>
                  <a:pt x="63" y="1374"/>
                </a:cubicBezTo>
                <a:lnTo>
                  <a:pt x="67" y="1364"/>
                </a:lnTo>
                <a:lnTo>
                  <a:pt x="70" y="1358"/>
                </a:lnTo>
                <a:lnTo>
                  <a:pt x="65" y="1373"/>
                </a:lnTo>
                <a:lnTo>
                  <a:pt x="66" y="1368"/>
                </a:lnTo>
                <a:lnTo>
                  <a:pt x="246" y="1429"/>
                </a:lnTo>
                <a:lnTo>
                  <a:pt x="245" y="1431"/>
                </a:lnTo>
                <a:lnTo>
                  <a:pt x="242" y="1437"/>
                </a:lnTo>
                <a:lnTo>
                  <a:pt x="243" y="1438"/>
                </a:lnTo>
                <a:lnTo>
                  <a:pt x="171" y="1311"/>
                </a:lnTo>
                <a:lnTo>
                  <a:pt x="176" y="1312"/>
                </a:lnTo>
                <a:lnTo>
                  <a:pt x="142" y="1312"/>
                </a:lnTo>
                <a:lnTo>
                  <a:pt x="148" y="1311"/>
                </a:lnTo>
                <a:lnTo>
                  <a:pt x="163" y="1501"/>
                </a:lnTo>
                <a:lnTo>
                  <a:pt x="160" y="1501"/>
                </a:lnTo>
                <a:lnTo>
                  <a:pt x="156" y="1501"/>
                </a:lnTo>
                <a:lnTo>
                  <a:pt x="252" y="1419"/>
                </a:lnTo>
                <a:lnTo>
                  <a:pt x="251" y="1426"/>
                </a:lnTo>
                <a:lnTo>
                  <a:pt x="251" y="1412"/>
                </a:lnTo>
                <a:lnTo>
                  <a:pt x="251" y="1415"/>
                </a:lnTo>
                <a:lnTo>
                  <a:pt x="66" y="1380"/>
                </a:lnTo>
                <a:lnTo>
                  <a:pt x="68" y="1375"/>
                </a:lnTo>
                <a:lnTo>
                  <a:pt x="64" y="1390"/>
                </a:lnTo>
                <a:lnTo>
                  <a:pt x="66" y="1381"/>
                </a:lnTo>
                <a:lnTo>
                  <a:pt x="68" y="1368"/>
                </a:lnTo>
                <a:lnTo>
                  <a:pt x="132" y="1478"/>
                </a:lnTo>
                <a:lnTo>
                  <a:pt x="129" y="1477"/>
                </a:lnTo>
                <a:lnTo>
                  <a:pt x="190" y="1477"/>
                </a:lnTo>
                <a:lnTo>
                  <a:pt x="187" y="1478"/>
                </a:lnTo>
                <a:lnTo>
                  <a:pt x="156" y="1290"/>
                </a:lnTo>
                <a:lnTo>
                  <a:pt x="159" y="1290"/>
                </a:lnTo>
                <a:lnTo>
                  <a:pt x="161" y="1290"/>
                </a:lnTo>
                <a:cubicBezTo>
                  <a:pt x="214" y="1290"/>
                  <a:pt x="257" y="1333"/>
                  <a:pt x="257" y="1386"/>
                </a:cubicBezTo>
                <a:cubicBezTo>
                  <a:pt x="257" y="1439"/>
                  <a:pt x="214" y="1482"/>
                  <a:pt x="161" y="1482"/>
                </a:cubicBezTo>
                <a:lnTo>
                  <a:pt x="158" y="1482"/>
                </a:lnTo>
                <a:lnTo>
                  <a:pt x="155" y="1482"/>
                </a:lnTo>
                <a:cubicBezTo>
                  <a:pt x="102" y="1482"/>
                  <a:pt x="59" y="1439"/>
                  <a:pt x="59" y="1386"/>
                </a:cubicBezTo>
                <a:cubicBezTo>
                  <a:pt x="59" y="1333"/>
                  <a:pt x="102" y="1290"/>
                  <a:pt x="155" y="1290"/>
                </a:cubicBezTo>
                <a:lnTo>
                  <a:pt x="159" y="1290"/>
                </a:lnTo>
                <a:lnTo>
                  <a:pt x="162" y="1290"/>
                </a:lnTo>
                <a:cubicBezTo>
                  <a:pt x="215" y="1290"/>
                  <a:pt x="258" y="1333"/>
                  <a:pt x="258" y="1386"/>
                </a:cubicBezTo>
                <a:cubicBezTo>
                  <a:pt x="258" y="1439"/>
                  <a:pt x="215" y="1482"/>
                  <a:pt x="162" y="1482"/>
                </a:cubicBezTo>
                <a:lnTo>
                  <a:pt x="159" y="1482"/>
                </a:lnTo>
                <a:lnTo>
                  <a:pt x="156" y="1482"/>
                </a:lnTo>
                <a:lnTo>
                  <a:pt x="187" y="1295"/>
                </a:lnTo>
                <a:lnTo>
                  <a:pt x="190" y="1296"/>
                </a:lnTo>
                <a:lnTo>
                  <a:pt x="129" y="1296"/>
                </a:lnTo>
                <a:lnTo>
                  <a:pt x="132" y="1295"/>
                </a:lnTo>
                <a:lnTo>
                  <a:pt x="80" y="1436"/>
                </a:lnTo>
                <a:lnTo>
                  <a:pt x="77" y="1431"/>
                </a:lnTo>
                <a:lnTo>
                  <a:pt x="80" y="1435"/>
                </a:lnTo>
                <a:cubicBezTo>
                  <a:pt x="48" y="1393"/>
                  <a:pt x="56" y="1334"/>
                  <a:pt x="98" y="1302"/>
                </a:cubicBezTo>
                <a:cubicBezTo>
                  <a:pt x="139" y="1269"/>
                  <a:pt x="199" y="1277"/>
                  <a:pt x="231" y="1317"/>
                </a:cubicBezTo>
                <a:lnTo>
                  <a:pt x="235" y="1322"/>
                </a:lnTo>
                <a:lnTo>
                  <a:pt x="240" y="1329"/>
                </a:lnTo>
                <a:cubicBezTo>
                  <a:pt x="270" y="1369"/>
                  <a:pt x="264" y="1426"/>
                  <a:pt x="226" y="1459"/>
                </a:cubicBezTo>
                <a:cubicBezTo>
                  <a:pt x="188" y="1492"/>
                  <a:pt x="131" y="1490"/>
                  <a:pt x="96" y="1454"/>
                </a:cubicBezTo>
                <a:lnTo>
                  <a:pt x="92" y="1450"/>
                </a:lnTo>
                <a:lnTo>
                  <a:pt x="81" y="1437"/>
                </a:lnTo>
                <a:cubicBezTo>
                  <a:pt x="57" y="1409"/>
                  <a:pt x="53" y="1369"/>
                  <a:pt x="69" y="1336"/>
                </a:cubicBezTo>
                <a:cubicBezTo>
                  <a:pt x="85" y="1303"/>
                  <a:pt x="119" y="1281"/>
                  <a:pt x="155" y="1281"/>
                </a:cubicBezTo>
                <a:lnTo>
                  <a:pt x="158" y="1281"/>
                </a:lnTo>
                <a:lnTo>
                  <a:pt x="160" y="1281"/>
                </a:lnTo>
                <a:lnTo>
                  <a:pt x="71" y="1413"/>
                </a:lnTo>
                <a:lnTo>
                  <a:pt x="69" y="1408"/>
                </a:lnTo>
                <a:lnTo>
                  <a:pt x="67" y="1403"/>
                </a:lnTo>
                <a:cubicBezTo>
                  <a:pt x="49" y="1357"/>
                  <a:pt x="68" y="1305"/>
                  <a:pt x="112" y="1283"/>
                </a:cubicBezTo>
                <a:cubicBezTo>
                  <a:pt x="155" y="1260"/>
                  <a:pt x="209" y="1273"/>
                  <a:pt x="236" y="1314"/>
                </a:cubicBezTo>
                <a:lnTo>
                  <a:pt x="240" y="1320"/>
                </a:lnTo>
                <a:lnTo>
                  <a:pt x="240" y="1320"/>
                </a:lnTo>
                <a:cubicBezTo>
                  <a:pt x="272" y="1362"/>
                  <a:pt x="263" y="1422"/>
                  <a:pt x="221" y="1454"/>
                </a:cubicBezTo>
                <a:cubicBezTo>
                  <a:pt x="179" y="1486"/>
                  <a:pt x="118" y="1477"/>
                  <a:pt x="87" y="1435"/>
                </a:cubicBezTo>
                <a:lnTo>
                  <a:pt x="84" y="1431"/>
                </a:lnTo>
                <a:cubicBezTo>
                  <a:pt x="77" y="1423"/>
                  <a:pt x="73" y="1414"/>
                  <a:pt x="69" y="1404"/>
                </a:cubicBezTo>
                <a:lnTo>
                  <a:pt x="67" y="1398"/>
                </a:lnTo>
                <a:cubicBezTo>
                  <a:pt x="58" y="1370"/>
                  <a:pt x="62" y="1339"/>
                  <a:pt x="79" y="1314"/>
                </a:cubicBezTo>
                <a:lnTo>
                  <a:pt x="83" y="1308"/>
                </a:lnTo>
                <a:cubicBezTo>
                  <a:pt x="86" y="1303"/>
                  <a:pt x="90" y="1298"/>
                  <a:pt x="95" y="1294"/>
                </a:cubicBezTo>
                <a:lnTo>
                  <a:pt x="98" y="1291"/>
                </a:lnTo>
                <a:lnTo>
                  <a:pt x="223" y="1435"/>
                </a:lnTo>
                <a:lnTo>
                  <a:pt x="219" y="1438"/>
                </a:lnTo>
                <a:lnTo>
                  <a:pt x="235" y="1423"/>
                </a:lnTo>
                <a:lnTo>
                  <a:pt x="230" y="1429"/>
                </a:lnTo>
                <a:lnTo>
                  <a:pt x="252" y="1358"/>
                </a:lnTo>
                <a:lnTo>
                  <a:pt x="253" y="1368"/>
                </a:lnTo>
                <a:lnTo>
                  <a:pt x="193" y="1288"/>
                </a:lnTo>
                <a:lnTo>
                  <a:pt x="198" y="1290"/>
                </a:lnTo>
                <a:lnTo>
                  <a:pt x="120" y="1294"/>
                </a:lnTo>
                <a:lnTo>
                  <a:pt x="124" y="1292"/>
                </a:lnTo>
                <a:lnTo>
                  <a:pt x="71" y="1389"/>
                </a:lnTo>
                <a:lnTo>
                  <a:pt x="70" y="1381"/>
                </a:lnTo>
                <a:lnTo>
                  <a:pt x="69" y="1373"/>
                </a:lnTo>
                <a:lnTo>
                  <a:pt x="67" y="1361"/>
                </a:lnTo>
                <a:lnTo>
                  <a:pt x="66" y="1355"/>
                </a:lnTo>
                <a:cubicBezTo>
                  <a:pt x="59" y="1314"/>
                  <a:pt x="79" y="1273"/>
                  <a:pt x="117" y="1254"/>
                </a:cubicBezTo>
                <a:cubicBezTo>
                  <a:pt x="154" y="1235"/>
                  <a:pt x="199" y="1242"/>
                  <a:pt x="228" y="1272"/>
                </a:cubicBezTo>
                <a:lnTo>
                  <a:pt x="229" y="1273"/>
                </a:lnTo>
                <a:cubicBezTo>
                  <a:pt x="235" y="1278"/>
                  <a:pt x="240" y="1284"/>
                  <a:pt x="244" y="1291"/>
                </a:cubicBezTo>
                <a:lnTo>
                  <a:pt x="247" y="1296"/>
                </a:lnTo>
                <a:cubicBezTo>
                  <a:pt x="252" y="1305"/>
                  <a:pt x="256" y="1314"/>
                  <a:pt x="258" y="1324"/>
                </a:cubicBezTo>
                <a:lnTo>
                  <a:pt x="261" y="1337"/>
                </a:lnTo>
                <a:cubicBezTo>
                  <a:pt x="266" y="1359"/>
                  <a:pt x="263" y="1381"/>
                  <a:pt x="253" y="1401"/>
                </a:cubicBezTo>
                <a:lnTo>
                  <a:pt x="250" y="1407"/>
                </a:lnTo>
                <a:cubicBezTo>
                  <a:pt x="244" y="1421"/>
                  <a:pt x="234" y="1432"/>
                  <a:pt x="222" y="1441"/>
                </a:cubicBezTo>
                <a:lnTo>
                  <a:pt x="218" y="1444"/>
                </a:lnTo>
                <a:lnTo>
                  <a:pt x="203" y="1282"/>
                </a:lnTo>
                <a:lnTo>
                  <a:pt x="207" y="1284"/>
                </a:lnTo>
                <a:lnTo>
                  <a:pt x="122" y="1284"/>
                </a:lnTo>
                <a:lnTo>
                  <a:pt x="126" y="1282"/>
                </a:lnTo>
                <a:lnTo>
                  <a:pt x="92" y="1425"/>
                </a:lnTo>
                <a:lnTo>
                  <a:pt x="89" y="1421"/>
                </a:lnTo>
                <a:lnTo>
                  <a:pt x="80" y="1408"/>
                </a:lnTo>
                <a:cubicBezTo>
                  <a:pt x="57" y="1370"/>
                  <a:pt x="63" y="1322"/>
                  <a:pt x="95" y="1291"/>
                </a:cubicBezTo>
                <a:lnTo>
                  <a:pt x="100" y="1286"/>
                </a:lnTo>
                <a:lnTo>
                  <a:pt x="97" y="1288"/>
                </a:lnTo>
                <a:lnTo>
                  <a:pt x="104" y="1416"/>
                </a:lnTo>
                <a:lnTo>
                  <a:pt x="99" y="1411"/>
                </a:lnTo>
                <a:lnTo>
                  <a:pt x="113" y="1423"/>
                </a:lnTo>
                <a:lnTo>
                  <a:pt x="107" y="1419"/>
                </a:lnTo>
                <a:cubicBezTo>
                  <a:pt x="72" y="1396"/>
                  <a:pt x="56" y="1352"/>
                  <a:pt x="69" y="1312"/>
                </a:cubicBezTo>
                <a:cubicBezTo>
                  <a:pt x="81" y="1271"/>
                  <a:pt x="118" y="1243"/>
                  <a:pt x="160" y="1243"/>
                </a:cubicBezTo>
                <a:lnTo>
                  <a:pt x="164" y="1243"/>
                </a:lnTo>
                <a:lnTo>
                  <a:pt x="170" y="1243"/>
                </a:lnTo>
                <a:lnTo>
                  <a:pt x="85" y="1382"/>
                </a:lnTo>
                <a:lnTo>
                  <a:pt x="82" y="1376"/>
                </a:lnTo>
                <a:lnTo>
                  <a:pt x="100" y="1401"/>
                </a:lnTo>
                <a:lnTo>
                  <a:pt x="96" y="1397"/>
                </a:lnTo>
                <a:lnTo>
                  <a:pt x="258" y="1348"/>
                </a:lnTo>
                <a:lnTo>
                  <a:pt x="257" y="1353"/>
                </a:lnTo>
                <a:lnTo>
                  <a:pt x="252" y="1299"/>
                </a:lnTo>
                <a:lnTo>
                  <a:pt x="254" y="1304"/>
                </a:lnTo>
                <a:lnTo>
                  <a:pt x="97" y="1272"/>
                </a:lnTo>
                <a:lnTo>
                  <a:pt x="101" y="1268"/>
                </a:lnTo>
                <a:lnTo>
                  <a:pt x="89" y="1282"/>
                </a:lnTo>
                <a:lnTo>
                  <a:pt x="93" y="1276"/>
                </a:lnTo>
                <a:lnTo>
                  <a:pt x="172" y="1425"/>
                </a:lnTo>
                <a:lnTo>
                  <a:pt x="169" y="1425"/>
                </a:lnTo>
                <a:lnTo>
                  <a:pt x="165" y="1425"/>
                </a:lnTo>
                <a:cubicBezTo>
                  <a:pt x="125" y="1425"/>
                  <a:pt x="88" y="1400"/>
                  <a:pt x="75" y="1361"/>
                </a:cubicBezTo>
                <a:cubicBezTo>
                  <a:pt x="61" y="1323"/>
                  <a:pt x="74" y="1280"/>
                  <a:pt x="105" y="1255"/>
                </a:cubicBezTo>
                <a:lnTo>
                  <a:pt x="110" y="1251"/>
                </a:lnTo>
                <a:lnTo>
                  <a:pt x="108" y="1253"/>
                </a:lnTo>
                <a:lnTo>
                  <a:pt x="96" y="1374"/>
                </a:lnTo>
                <a:lnTo>
                  <a:pt x="92" y="1368"/>
                </a:lnTo>
                <a:lnTo>
                  <a:pt x="111" y="1389"/>
                </a:lnTo>
                <a:lnTo>
                  <a:pt x="106" y="1385"/>
                </a:lnTo>
                <a:cubicBezTo>
                  <a:pt x="79" y="1363"/>
                  <a:pt x="66" y="1328"/>
                  <a:pt x="72" y="1294"/>
                </a:cubicBezTo>
                <a:cubicBezTo>
                  <a:pt x="78" y="1259"/>
                  <a:pt x="103" y="1231"/>
                  <a:pt x="136" y="1219"/>
                </a:cubicBezTo>
                <a:lnTo>
                  <a:pt x="139" y="1218"/>
                </a:lnTo>
                <a:cubicBezTo>
                  <a:pt x="159" y="1212"/>
                  <a:pt x="180" y="1212"/>
                  <a:pt x="200" y="1218"/>
                </a:cubicBezTo>
                <a:lnTo>
                  <a:pt x="203" y="1219"/>
                </a:lnTo>
                <a:cubicBezTo>
                  <a:pt x="251" y="1236"/>
                  <a:pt x="278" y="1287"/>
                  <a:pt x="265" y="1336"/>
                </a:cubicBezTo>
                <a:lnTo>
                  <a:pt x="262" y="1347"/>
                </a:lnTo>
                <a:cubicBezTo>
                  <a:pt x="260" y="1353"/>
                  <a:pt x="258" y="1359"/>
                  <a:pt x="255" y="1364"/>
                </a:cubicBezTo>
                <a:lnTo>
                  <a:pt x="252" y="1370"/>
                </a:lnTo>
                <a:lnTo>
                  <a:pt x="251" y="1372"/>
                </a:lnTo>
                <a:cubicBezTo>
                  <a:pt x="228" y="1418"/>
                  <a:pt x="173" y="1438"/>
                  <a:pt x="126" y="1417"/>
                </a:cubicBezTo>
                <a:cubicBezTo>
                  <a:pt x="79" y="1396"/>
                  <a:pt x="57" y="1342"/>
                  <a:pt x="76" y="1294"/>
                </a:cubicBezTo>
                <a:lnTo>
                  <a:pt x="78" y="1289"/>
                </a:lnTo>
                <a:lnTo>
                  <a:pt x="79" y="1285"/>
                </a:lnTo>
                <a:lnTo>
                  <a:pt x="82" y="1276"/>
                </a:lnTo>
                <a:lnTo>
                  <a:pt x="80" y="1283"/>
                </a:lnTo>
                <a:lnTo>
                  <a:pt x="260" y="1344"/>
                </a:lnTo>
                <a:lnTo>
                  <a:pt x="259" y="1346"/>
                </a:lnTo>
                <a:lnTo>
                  <a:pt x="259" y="1348"/>
                </a:lnTo>
                <a:lnTo>
                  <a:pt x="256" y="1355"/>
                </a:lnTo>
                <a:lnTo>
                  <a:pt x="258" y="1351"/>
                </a:lnTo>
                <a:lnTo>
                  <a:pt x="81" y="1278"/>
                </a:lnTo>
                <a:lnTo>
                  <a:pt x="85" y="1270"/>
                </a:lnTo>
                <a:lnTo>
                  <a:pt x="78" y="1287"/>
                </a:lnTo>
                <a:lnTo>
                  <a:pt x="81" y="1276"/>
                </a:lnTo>
                <a:lnTo>
                  <a:pt x="90" y="1349"/>
                </a:lnTo>
                <a:lnTo>
                  <a:pt x="86" y="1342"/>
                </a:lnTo>
                <a:lnTo>
                  <a:pt x="112" y="1371"/>
                </a:lnTo>
                <a:lnTo>
                  <a:pt x="108" y="1368"/>
                </a:lnTo>
                <a:lnTo>
                  <a:pt x="225" y="1217"/>
                </a:lnTo>
                <a:lnTo>
                  <a:pt x="230" y="1221"/>
                </a:lnTo>
                <a:cubicBezTo>
                  <a:pt x="235" y="1225"/>
                  <a:pt x="240" y="1229"/>
                  <a:pt x="244" y="1234"/>
                </a:cubicBezTo>
                <a:lnTo>
                  <a:pt x="249" y="1240"/>
                </a:lnTo>
                <a:cubicBezTo>
                  <a:pt x="281" y="1278"/>
                  <a:pt x="278" y="1334"/>
                  <a:pt x="243" y="1369"/>
                </a:cubicBezTo>
                <a:lnTo>
                  <a:pt x="238" y="1374"/>
                </a:lnTo>
                <a:cubicBezTo>
                  <a:pt x="234" y="1379"/>
                  <a:pt x="229" y="1383"/>
                  <a:pt x="224" y="1386"/>
                </a:cubicBezTo>
                <a:lnTo>
                  <a:pt x="218" y="1390"/>
                </a:lnTo>
                <a:lnTo>
                  <a:pt x="164" y="1214"/>
                </a:lnTo>
                <a:lnTo>
                  <a:pt x="165" y="1214"/>
                </a:lnTo>
                <a:lnTo>
                  <a:pt x="74" y="1280"/>
                </a:lnTo>
                <a:lnTo>
                  <a:pt x="76" y="1274"/>
                </a:lnTo>
                <a:lnTo>
                  <a:pt x="84" y="1256"/>
                </a:lnTo>
                <a:lnTo>
                  <a:pt x="83" y="1256"/>
                </a:lnTo>
                <a:lnTo>
                  <a:pt x="82" y="1259"/>
                </a:lnTo>
                <a:lnTo>
                  <a:pt x="261" y="1325"/>
                </a:lnTo>
                <a:lnTo>
                  <a:pt x="260" y="1327"/>
                </a:lnTo>
                <a:lnTo>
                  <a:pt x="257" y="1333"/>
                </a:lnTo>
                <a:lnTo>
                  <a:pt x="257" y="1335"/>
                </a:lnTo>
                <a:lnTo>
                  <a:pt x="262" y="1321"/>
                </a:lnTo>
                <a:lnTo>
                  <a:pt x="261" y="1325"/>
                </a:lnTo>
                <a:lnTo>
                  <a:pt x="110" y="1225"/>
                </a:lnTo>
                <a:lnTo>
                  <a:pt x="114" y="1222"/>
                </a:lnTo>
                <a:lnTo>
                  <a:pt x="88" y="1251"/>
                </a:lnTo>
                <a:lnTo>
                  <a:pt x="92" y="1244"/>
                </a:lnTo>
                <a:lnTo>
                  <a:pt x="88" y="1331"/>
                </a:lnTo>
                <a:lnTo>
                  <a:pt x="83" y="1320"/>
                </a:lnTo>
                <a:lnTo>
                  <a:pt x="84" y="1323"/>
                </a:lnTo>
                <a:lnTo>
                  <a:pt x="245" y="1326"/>
                </a:lnTo>
                <a:lnTo>
                  <a:pt x="243" y="1329"/>
                </a:lnTo>
                <a:lnTo>
                  <a:pt x="259" y="1262"/>
                </a:lnTo>
                <a:lnTo>
                  <a:pt x="260" y="1269"/>
                </a:lnTo>
                <a:lnTo>
                  <a:pt x="243" y="1227"/>
                </a:lnTo>
                <a:lnTo>
                  <a:pt x="250" y="1237"/>
                </a:lnTo>
                <a:lnTo>
                  <a:pt x="257" y="1248"/>
                </a:lnTo>
                <a:cubicBezTo>
                  <a:pt x="283" y="1287"/>
                  <a:pt x="277" y="1339"/>
                  <a:pt x="243" y="1371"/>
                </a:cubicBezTo>
                <a:cubicBezTo>
                  <a:pt x="209" y="1403"/>
                  <a:pt x="157" y="1406"/>
                  <a:pt x="120" y="1378"/>
                </a:cubicBezTo>
                <a:lnTo>
                  <a:pt x="116" y="1375"/>
                </a:lnTo>
                <a:cubicBezTo>
                  <a:pt x="110" y="1371"/>
                  <a:pt x="105" y="1366"/>
                  <a:pt x="101" y="1361"/>
                </a:cubicBezTo>
                <a:lnTo>
                  <a:pt x="95" y="1354"/>
                </a:lnTo>
                <a:cubicBezTo>
                  <a:pt x="86" y="1345"/>
                  <a:pt x="80" y="1334"/>
                  <a:pt x="76" y="1322"/>
                </a:cubicBezTo>
                <a:lnTo>
                  <a:pt x="73" y="1313"/>
                </a:lnTo>
                <a:cubicBezTo>
                  <a:pt x="68" y="1296"/>
                  <a:pt x="67" y="1277"/>
                  <a:pt x="71" y="1259"/>
                </a:cubicBezTo>
                <a:lnTo>
                  <a:pt x="73" y="1251"/>
                </a:lnTo>
                <a:lnTo>
                  <a:pt x="79" y="1232"/>
                </a:lnTo>
                <a:lnTo>
                  <a:pt x="80" y="1227"/>
                </a:lnTo>
                <a:lnTo>
                  <a:pt x="80" y="1229"/>
                </a:lnTo>
                <a:lnTo>
                  <a:pt x="242" y="1312"/>
                </a:lnTo>
                <a:lnTo>
                  <a:pt x="241" y="1313"/>
                </a:lnTo>
                <a:lnTo>
                  <a:pt x="256" y="1295"/>
                </a:lnTo>
                <a:lnTo>
                  <a:pt x="253" y="1300"/>
                </a:lnTo>
                <a:lnTo>
                  <a:pt x="260" y="1285"/>
                </a:lnTo>
                <a:lnTo>
                  <a:pt x="255" y="1298"/>
                </a:lnTo>
                <a:lnTo>
                  <a:pt x="219" y="1184"/>
                </a:lnTo>
                <a:lnTo>
                  <a:pt x="225" y="1188"/>
                </a:lnTo>
                <a:cubicBezTo>
                  <a:pt x="230" y="1191"/>
                  <a:pt x="235" y="1195"/>
                  <a:pt x="239" y="1200"/>
                </a:cubicBezTo>
                <a:lnTo>
                  <a:pt x="244" y="1205"/>
                </a:lnTo>
                <a:cubicBezTo>
                  <a:pt x="274" y="1234"/>
                  <a:pt x="281" y="1278"/>
                  <a:pt x="262" y="1315"/>
                </a:cubicBezTo>
                <a:lnTo>
                  <a:pt x="256" y="1327"/>
                </a:lnTo>
                <a:lnTo>
                  <a:pt x="246" y="1344"/>
                </a:lnTo>
                <a:cubicBezTo>
                  <a:pt x="243" y="1349"/>
                  <a:pt x="239" y="1354"/>
                  <a:pt x="234" y="1358"/>
                </a:cubicBezTo>
                <a:lnTo>
                  <a:pt x="233" y="1359"/>
                </a:lnTo>
                <a:cubicBezTo>
                  <a:pt x="200" y="1393"/>
                  <a:pt x="148" y="1397"/>
                  <a:pt x="109" y="1369"/>
                </a:cubicBezTo>
                <a:cubicBezTo>
                  <a:pt x="71" y="1342"/>
                  <a:pt x="59" y="1291"/>
                  <a:pt x="80" y="1249"/>
                </a:cubicBezTo>
                <a:lnTo>
                  <a:pt x="82" y="1245"/>
                </a:lnTo>
                <a:lnTo>
                  <a:pt x="84" y="1239"/>
                </a:lnTo>
                <a:lnTo>
                  <a:pt x="83" y="1239"/>
                </a:lnTo>
                <a:lnTo>
                  <a:pt x="85" y="1233"/>
                </a:lnTo>
                <a:lnTo>
                  <a:pt x="176" y="1359"/>
                </a:lnTo>
                <a:lnTo>
                  <a:pt x="174" y="1359"/>
                </a:lnTo>
                <a:lnTo>
                  <a:pt x="251" y="1321"/>
                </a:lnTo>
                <a:lnTo>
                  <a:pt x="248" y="1325"/>
                </a:lnTo>
                <a:cubicBezTo>
                  <a:pt x="246" y="1329"/>
                  <a:pt x="243" y="1332"/>
                  <a:pt x="239" y="1335"/>
                </a:cubicBezTo>
                <a:lnTo>
                  <a:pt x="235" y="1339"/>
                </a:lnTo>
                <a:cubicBezTo>
                  <a:pt x="228" y="1347"/>
                  <a:pt x="220" y="1353"/>
                  <a:pt x="210" y="1357"/>
                </a:cubicBezTo>
                <a:lnTo>
                  <a:pt x="208" y="1358"/>
                </a:lnTo>
                <a:cubicBezTo>
                  <a:pt x="171" y="1377"/>
                  <a:pt x="127" y="1370"/>
                  <a:pt x="98" y="1340"/>
                </a:cubicBezTo>
                <a:cubicBezTo>
                  <a:pt x="68" y="1311"/>
                  <a:pt x="61" y="1266"/>
                  <a:pt x="80" y="1230"/>
                </a:cubicBezTo>
                <a:lnTo>
                  <a:pt x="82" y="1226"/>
                </a:lnTo>
                <a:lnTo>
                  <a:pt x="88" y="1214"/>
                </a:lnTo>
                <a:lnTo>
                  <a:pt x="89" y="1213"/>
                </a:lnTo>
                <a:cubicBezTo>
                  <a:pt x="93" y="1203"/>
                  <a:pt x="99" y="1195"/>
                  <a:pt x="107" y="1188"/>
                </a:cubicBezTo>
                <a:lnTo>
                  <a:pt x="109" y="1186"/>
                </a:lnTo>
                <a:cubicBezTo>
                  <a:pt x="140" y="1154"/>
                  <a:pt x="189" y="1148"/>
                  <a:pt x="227" y="1172"/>
                </a:cubicBezTo>
                <a:cubicBezTo>
                  <a:pt x="265" y="1195"/>
                  <a:pt x="282" y="1242"/>
                  <a:pt x="268" y="1284"/>
                </a:cubicBezTo>
                <a:lnTo>
                  <a:pt x="266" y="1290"/>
                </a:lnTo>
                <a:lnTo>
                  <a:pt x="263" y="1297"/>
                </a:lnTo>
                <a:lnTo>
                  <a:pt x="255" y="1317"/>
                </a:lnTo>
                <a:cubicBezTo>
                  <a:pt x="252" y="1324"/>
                  <a:pt x="249" y="1330"/>
                  <a:pt x="244" y="1336"/>
                </a:cubicBezTo>
                <a:lnTo>
                  <a:pt x="241" y="1340"/>
                </a:lnTo>
                <a:cubicBezTo>
                  <a:pt x="218" y="1371"/>
                  <a:pt x="179" y="1385"/>
                  <a:pt x="142" y="1376"/>
                </a:cubicBezTo>
                <a:cubicBezTo>
                  <a:pt x="104" y="1367"/>
                  <a:pt x="76" y="1336"/>
                  <a:pt x="70" y="1298"/>
                </a:cubicBezTo>
                <a:lnTo>
                  <a:pt x="69" y="1292"/>
                </a:lnTo>
                <a:cubicBezTo>
                  <a:pt x="68" y="1287"/>
                  <a:pt x="67" y="1282"/>
                  <a:pt x="67" y="1276"/>
                </a:cubicBezTo>
                <a:lnTo>
                  <a:pt x="67" y="1264"/>
                </a:lnTo>
                <a:lnTo>
                  <a:pt x="67" y="1251"/>
                </a:lnTo>
                <a:cubicBezTo>
                  <a:pt x="67" y="1247"/>
                  <a:pt x="68" y="1242"/>
                  <a:pt x="68" y="1238"/>
                </a:cubicBezTo>
                <a:lnTo>
                  <a:pt x="69" y="1231"/>
                </a:lnTo>
                <a:cubicBezTo>
                  <a:pt x="73" y="1203"/>
                  <a:pt x="90" y="1178"/>
                  <a:pt x="114" y="1163"/>
                </a:cubicBezTo>
                <a:cubicBezTo>
                  <a:pt x="138" y="1148"/>
                  <a:pt x="168" y="1144"/>
                  <a:pt x="195" y="1153"/>
                </a:cubicBezTo>
                <a:lnTo>
                  <a:pt x="201" y="1155"/>
                </a:lnTo>
                <a:cubicBezTo>
                  <a:pt x="220" y="1162"/>
                  <a:pt x="237" y="1174"/>
                  <a:pt x="249" y="1191"/>
                </a:cubicBezTo>
                <a:lnTo>
                  <a:pt x="254" y="1198"/>
                </a:lnTo>
                <a:cubicBezTo>
                  <a:pt x="281" y="1236"/>
                  <a:pt x="277" y="1288"/>
                  <a:pt x="243" y="1321"/>
                </a:cubicBezTo>
                <a:lnTo>
                  <a:pt x="238" y="1326"/>
                </a:lnTo>
                <a:lnTo>
                  <a:pt x="226" y="1337"/>
                </a:lnTo>
                <a:lnTo>
                  <a:pt x="164" y="1167"/>
                </a:lnTo>
                <a:lnTo>
                  <a:pt x="166" y="1167"/>
                </a:lnTo>
                <a:lnTo>
                  <a:pt x="92" y="1203"/>
                </a:lnTo>
                <a:lnTo>
                  <a:pt x="96" y="1198"/>
                </a:lnTo>
                <a:lnTo>
                  <a:pt x="100" y="1193"/>
                </a:lnTo>
                <a:lnTo>
                  <a:pt x="95" y="1307"/>
                </a:lnTo>
                <a:lnTo>
                  <a:pt x="91" y="1301"/>
                </a:lnTo>
                <a:lnTo>
                  <a:pt x="113" y="1324"/>
                </a:lnTo>
                <a:lnTo>
                  <a:pt x="109" y="1321"/>
                </a:lnTo>
                <a:lnTo>
                  <a:pt x="234" y="1177"/>
                </a:lnTo>
                <a:lnTo>
                  <a:pt x="239" y="1182"/>
                </a:lnTo>
                <a:lnTo>
                  <a:pt x="225" y="1170"/>
                </a:lnTo>
                <a:lnTo>
                  <a:pt x="231" y="1174"/>
                </a:lnTo>
                <a:lnTo>
                  <a:pt x="90" y="1292"/>
                </a:lnTo>
                <a:lnTo>
                  <a:pt x="86" y="1283"/>
                </a:lnTo>
                <a:lnTo>
                  <a:pt x="80" y="1270"/>
                </a:lnTo>
                <a:lnTo>
                  <a:pt x="265" y="1234"/>
                </a:lnTo>
                <a:lnTo>
                  <a:pt x="265" y="1238"/>
                </a:lnTo>
                <a:lnTo>
                  <a:pt x="264" y="1223"/>
                </a:lnTo>
                <a:lnTo>
                  <a:pt x="265" y="1229"/>
                </a:lnTo>
                <a:lnTo>
                  <a:pt x="85" y="1202"/>
                </a:lnTo>
                <a:lnTo>
                  <a:pt x="88" y="1196"/>
                </a:lnTo>
                <a:cubicBezTo>
                  <a:pt x="90" y="1190"/>
                  <a:pt x="93" y="1185"/>
                  <a:pt x="97" y="1181"/>
                </a:cubicBezTo>
                <a:lnTo>
                  <a:pt x="100" y="1177"/>
                </a:lnTo>
                <a:cubicBezTo>
                  <a:pt x="124" y="1144"/>
                  <a:pt x="168" y="1130"/>
                  <a:pt x="207" y="1143"/>
                </a:cubicBezTo>
                <a:cubicBezTo>
                  <a:pt x="246" y="1156"/>
                  <a:pt x="272" y="1193"/>
                  <a:pt x="272" y="1234"/>
                </a:cubicBezTo>
                <a:lnTo>
                  <a:pt x="272" y="1238"/>
                </a:lnTo>
                <a:cubicBezTo>
                  <a:pt x="272" y="1243"/>
                  <a:pt x="272" y="1248"/>
                  <a:pt x="272" y="1252"/>
                </a:cubicBezTo>
                <a:lnTo>
                  <a:pt x="271" y="1259"/>
                </a:lnTo>
                <a:lnTo>
                  <a:pt x="269" y="1267"/>
                </a:lnTo>
                <a:lnTo>
                  <a:pt x="270" y="1251"/>
                </a:lnTo>
                <a:lnTo>
                  <a:pt x="270" y="1253"/>
                </a:lnTo>
                <a:cubicBezTo>
                  <a:pt x="270" y="1303"/>
                  <a:pt x="233" y="1344"/>
                  <a:pt x="184" y="1349"/>
                </a:cubicBezTo>
                <a:cubicBezTo>
                  <a:pt x="135" y="1354"/>
                  <a:pt x="90" y="1321"/>
                  <a:pt x="80" y="1272"/>
                </a:cubicBezTo>
                <a:lnTo>
                  <a:pt x="79" y="1267"/>
                </a:lnTo>
                <a:cubicBezTo>
                  <a:pt x="78" y="1261"/>
                  <a:pt x="77" y="1255"/>
                  <a:pt x="77" y="1248"/>
                </a:cubicBezTo>
                <a:lnTo>
                  <a:pt x="77" y="1239"/>
                </a:lnTo>
                <a:lnTo>
                  <a:pt x="77" y="1230"/>
                </a:lnTo>
                <a:cubicBezTo>
                  <a:pt x="77" y="1224"/>
                  <a:pt x="78" y="1218"/>
                  <a:pt x="79" y="1212"/>
                </a:cubicBezTo>
                <a:lnTo>
                  <a:pt x="80" y="1207"/>
                </a:lnTo>
                <a:cubicBezTo>
                  <a:pt x="87" y="1172"/>
                  <a:pt x="113" y="1144"/>
                  <a:pt x="147" y="1134"/>
                </a:cubicBezTo>
                <a:cubicBezTo>
                  <a:pt x="181" y="1123"/>
                  <a:pt x="217" y="1133"/>
                  <a:pt x="242" y="1158"/>
                </a:cubicBezTo>
                <a:lnTo>
                  <a:pt x="244" y="1160"/>
                </a:lnTo>
                <a:cubicBezTo>
                  <a:pt x="256" y="1171"/>
                  <a:pt x="264" y="1185"/>
                  <a:pt x="269" y="1201"/>
                </a:cubicBezTo>
                <a:lnTo>
                  <a:pt x="271" y="1208"/>
                </a:lnTo>
                <a:cubicBezTo>
                  <a:pt x="279" y="1237"/>
                  <a:pt x="273" y="1268"/>
                  <a:pt x="255" y="1292"/>
                </a:cubicBezTo>
                <a:cubicBezTo>
                  <a:pt x="237" y="1316"/>
                  <a:pt x="209" y="1330"/>
                  <a:pt x="178" y="1330"/>
                </a:cubicBezTo>
                <a:lnTo>
                  <a:pt x="176" y="1330"/>
                </a:lnTo>
                <a:cubicBezTo>
                  <a:pt x="145" y="1330"/>
                  <a:pt x="115" y="1315"/>
                  <a:pt x="97" y="1288"/>
                </a:cubicBezTo>
                <a:cubicBezTo>
                  <a:pt x="79" y="1262"/>
                  <a:pt x="76" y="1228"/>
                  <a:pt x="87" y="1199"/>
                </a:cubicBezTo>
                <a:lnTo>
                  <a:pt x="89" y="1194"/>
                </a:lnTo>
                <a:lnTo>
                  <a:pt x="86" y="1202"/>
                </a:lnTo>
                <a:lnTo>
                  <a:pt x="271" y="1256"/>
                </a:lnTo>
                <a:lnTo>
                  <a:pt x="270" y="1259"/>
                </a:lnTo>
                <a:lnTo>
                  <a:pt x="274" y="1228"/>
                </a:lnTo>
                <a:lnTo>
                  <a:pt x="274" y="1234"/>
                </a:lnTo>
                <a:lnTo>
                  <a:pt x="262" y="1187"/>
                </a:lnTo>
                <a:lnTo>
                  <a:pt x="266" y="1194"/>
                </a:lnTo>
                <a:lnTo>
                  <a:pt x="240" y="1165"/>
                </a:lnTo>
                <a:lnTo>
                  <a:pt x="244" y="1168"/>
                </a:lnTo>
                <a:lnTo>
                  <a:pt x="90" y="1244"/>
                </a:lnTo>
                <a:lnTo>
                  <a:pt x="90" y="1238"/>
                </a:lnTo>
                <a:lnTo>
                  <a:pt x="90" y="1240"/>
                </a:lnTo>
                <a:lnTo>
                  <a:pt x="89" y="1231"/>
                </a:lnTo>
                <a:lnTo>
                  <a:pt x="88" y="1215"/>
                </a:lnTo>
                <a:cubicBezTo>
                  <a:pt x="88" y="1167"/>
                  <a:pt x="125" y="1126"/>
                  <a:pt x="173" y="1120"/>
                </a:cubicBezTo>
                <a:cubicBezTo>
                  <a:pt x="221" y="1114"/>
                  <a:pt x="266" y="1145"/>
                  <a:pt x="278" y="1192"/>
                </a:cubicBezTo>
                <a:lnTo>
                  <a:pt x="279" y="1196"/>
                </a:lnTo>
                <a:lnTo>
                  <a:pt x="281" y="1210"/>
                </a:lnTo>
                <a:lnTo>
                  <a:pt x="93" y="1202"/>
                </a:lnTo>
                <a:lnTo>
                  <a:pt x="94" y="1198"/>
                </a:lnTo>
                <a:lnTo>
                  <a:pt x="94" y="1200"/>
                </a:lnTo>
                <a:lnTo>
                  <a:pt x="188" y="1311"/>
                </a:lnTo>
                <a:lnTo>
                  <a:pt x="187" y="1311"/>
                </a:lnTo>
                <a:lnTo>
                  <a:pt x="283" y="1202"/>
                </a:lnTo>
                <a:lnTo>
                  <a:pt x="284" y="1209"/>
                </a:lnTo>
                <a:lnTo>
                  <a:pt x="284" y="1211"/>
                </a:lnTo>
                <a:lnTo>
                  <a:pt x="286" y="1220"/>
                </a:lnTo>
                <a:lnTo>
                  <a:pt x="287" y="1221"/>
                </a:lnTo>
                <a:cubicBezTo>
                  <a:pt x="299" y="1273"/>
                  <a:pt x="268" y="1325"/>
                  <a:pt x="217" y="1338"/>
                </a:cubicBezTo>
                <a:cubicBezTo>
                  <a:pt x="165" y="1350"/>
                  <a:pt x="113" y="1319"/>
                  <a:pt x="100" y="1268"/>
                </a:cubicBezTo>
                <a:lnTo>
                  <a:pt x="99" y="1264"/>
                </a:lnTo>
                <a:lnTo>
                  <a:pt x="96" y="1242"/>
                </a:lnTo>
                <a:lnTo>
                  <a:pt x="95" y="1233"/>
                </a:lnTo>
                <a:lnTo>
                  <a:pt x="94" y="1229"/>
                </a:lnTo>
                <a:cubicBezTo>
                  <a:pt x="90" y="1201"/>
                  <a:pt x="99" y="1174"/>
                  <a:pt x="117" y="1153"/>
                </a:cubicBezTo>
                <a:cubicBezTo>
                  <a:pt x="135" y="1132"/>
                  <a:pt x="162" y="1119"/>
                  <a:pt x="189" y="1119"/>
                </a:cubicBezTo>
                <a:lnTo>
                  <a:pt x="192" y="1119"/>
                </a:lnTo>
                <a:lnTo>
                  <a:pt x="195" y="1119"/>
                </a:lnTo>
                <a:lnTo>
                  <a:pt x="101" y="1233"/>
                </a:lnTo>
                <a:lnTo>
                  <a:pt x="99" y="1222"/>
                </a:lnTo>
                <a:lnTo>
                  <a:pt x="104" y="1238"/>
                </a:lnTo>
                <a:lnTo>
                  <a:pt x="101" y="1230"/>
                </a:lnTo>
                <a:lnTo>
                  <a:pt x="282" y="1166"/>
                </a:lnTo>
                <a:lnTo>
                  <a:pt x="283" y="1169"/>
                </a:lnTo>
                <a:lnTo>
                  <a:pt x="285" y="1175"/>
                </a:lnTo>
                <a:lnTo>
                  <a:pt x="288" y="1188"/>
                </a:lnTo>
                <a:cubicBezTo>
                  <a:pt x="302" y="1232"/>
                  <a:pt x="281" y="1280"/>
                  <a:pt x="240" y="1301"/>
                </a:cubicBezTo>
                <a:cubicBezTo>
                  <a:pt x="198" y="1322"/>
                  <a:pt x="148" y="1310"/>
                  <a:pt x="120" y="1273"/>
                </a:cubicBezTo>
                <a:lnTo>
                  <a:pt x="117" y="1269"/>
                </a:lnTo>
                <a:lnTo>
                  <a:pt x="108" y="1256"/>
                </a:lnTo>
                <a:lnTo>
                  <a:pt x="280" y="1171"/>
                </a:lnTo>
                <a:lnTo>
                  <a:pt x="282" y="1176"/>
                </a:lnTo>
                <a:lnTo>
                  <a:pt x="269" y="1154"/>
                </a:lnTo>
                <a:lnTo>
                  <a:pt x="272" y="1158"/>
                </a:lnTo>
                <a:lnTo>
                  <a:pt x="99" y="1215"/>
                </a:lnTo>
                <a:lnTo>
                  <a:pt x="99" y="1207"/>
                </a:lnTo>
                <a:lnTo>
                  <a:pt x="99" y="1196"/>
                </a:lnTo>
                <a:cubicBezTo>
                  <a:pt x="99" y="1183"/>
                  <a:pt x="102" y="1171"/>
                  <a:pt x="107" y="1159"/>
                </a:cubicBezTo>
                <a:lnTo>
                  <a:pt x="110" y="1152"/>
                </a:lnTo>
                <a:cubicBezTo>
                  <a:pt x="115" y="1140"/>
                  <a:pt x="122" y="1130"/>
                  <a:pt x="131" y="1122"/>
                </a:cubicBezTo>
                <a:lnTo>
                  <a:pt x="133" y="1120"/>
                </a:lnTo>
                <a:cubicBezTo>
                  <a:pt x="164" y="1088"/>
                  <a:pt x="213" y="1082"/>
                  <a:pt x="251" y="1106"/>
                </a:cubicBezTo>
                <a:cubicBezTo>
                  <a:pt x="289" y="1129"/>
                  <a:pt x="306" y="1176"/>
                  <a:pt x="292" y="1218"/>
                </a:cubicBezTo>
                <a:lnTo>
                  <a:pt x="291" y="1221"/>
                </a:lnTo>
                <a:lnTo>
                  <a:pt x="295" y="1204"/>
                </a:lnTo>
                <a:lnTo>
                  <a:pt x="294" y="1211"/>
                </a:lnTo>
                <a:cubicBezTo>
                  <a:pt x="293" y="1217"/>
                  <a:pt x="291" y="1222"/>
                  <a:pt x="290" y="1228"/>
                </a:cubicBezTo>
                <a:lnTo>
                  <a:pt x="288" y="1234"/>
                </a:lnTo>
                <a:lnTo>
                  <a:pt x="287" y="1237"/>
                </a:lnTo>
                <a:cubicBezTo>
                  <a:pt x="271" y="1284"/>
                  <a:pt x="222" y="1311"/>
                  <a:pt x="174" y="1300"/>
                </a:cubicBezTo>
                <a:cubicBezTo>
                  <a:pt x="126" y="1289"/>
                  <a:pt x="94" y="1244"/>
                  <a:pt x="100" y="1195"/>
                </a:cubicBezTo>
                <a:lnTo>
                  <a:pt x="101" y="1187"/>
                </a:lnTo>
                <a:lnTo>
                  <a:pt x="104" y="1170"/>
                </a:lnTo>
                <a:lnTo>
                  <a:pt x="156" y="1273"/>
                </a:lnTo>
                <a:lnTo>
                  <a:pt x="154" y="1272"/>
                </a:lnTo>
                <a:lnTo>
                  <a:pt x="239" y="1272"/>
                </a:lnTo>
                <a:lnTo>
                  <a:pt x="237" y="1273"/>
                </a:lnTo>
                <a:cubicBezTo>
                  <a:pt x="202" y="1291"/>
                  <a:pt x="159" y="1285"/>
                  <a:pt x="129" y="1258"/>
                </a:cubicBezTo>
                <a:cubicBezTo>
                  <a:pt x="100" y="1231"/>
                  <a:pt x="91" y="1189"/>
                  <a:pt x="105" y="1152"/>
                </a:cubicBezTo>
                <a:lnTo>
                  <a:pt x="109" y="1142"/>
                </a:lnTo>
                <a:lnTo>
                  <a:pt x="198" y="1273"/>
                </a:lnTo>
                <a:lnTo>
                  <a:pt x="196" y="1273"/>
                </a:lnTo>
                <a:lnTo>
                  <a:pt x="194" y="1273"/>
                </a:lnTo>
                <a:cubicBezTo>
                  <a:pt x="163" y="1273"/>
                  <a:pt x="133" y="1258"/>
                  <a:pt x="115" y="1231"/>
                </a:cubicBezTo>
                <a:cubicBezTo>
                  <a:pt x="97" y="1205"/>
                  <a:pt x="94" y="1171"/>
                  <a:pt x="105" y="1142"/>
                </a:cubicBezTo>
                <a:lnTo>
                  <a:pt x="107" y="1137"/>
                </a:lnTo>
                <a:cubicBezTo>
                  <a:pt x="110" y="1129"/>
                  <a:pt x="115" y="1122"/>
                  <a:pt x="120" y="1115"/>
                </a:cubicBezTo>
                <a:lnTo>
                  <a:pt x="123" y="1111"/>
                </a:lnTo>
                <a:cubicBezTo>
                  <a:pt x="141" y="1087"/>
                  <a:pt x="169" y="1072"/>
                  <a:pt x="199" y="1072"/>
                </a:cubicBezTo>
                <a:lnTo>
                  <a:pt x="200" y="1072"/>
                </a:lnTo>
                <a:lnTo>
                  <a:pt x="187" y="1073"/>
                </a:lnTo>
                <a:lnTo>
                  <a:pt x="194" y="1072"/>
                </a:lnTo>
                <a:cubicBezTo>
                  <a:pt x="204" y="1071"/>
                  <a:pt x="214" y="1071"/>
                  <a:pt x="223" y="1073"/>
                </a:cubicBezTo>
                <a:lnTo>
                  <a:pt x="229" y="1074"/>
                </a:lnTo>
                <a:cubicBezTo>
                  <a:pt x="267" y="1080"/>
                  <a:pt x="297" y="1108"/>
                  <a:pt x="306" y="1144"/>
                </a:cubicBezTo>
                <a:cubicBezTo>
                  <a:pt x="316" y="1181"/>
                  <a:pt x="303" y="1220"/>
                  <a:pt x="273" y="1243"/>
                </a:cubicBezTo>
                <a:lnTo>
                  <a:pt x="268" y="1247"/>
                </a:lnTo>
                <a:lnTo>
                  <a:pt x="271" y="1245"/>
                </a:lnTo>
                <a:lnTo>
                  <a:pt x="246" y="1092"/>
                </a:lnTo>
                <a:lnTo>
                  <a:pt x="250" y="1094"/>
                </a:lnTo>
                <a:lnTo>
                  <a:pt x="165" y="1094"/>
                </a:lnTo>
                <a:lnTo>
                  <a:pt x="169" y="1092"/>
                </a:lnTo>
                <a:lnTo>
                  <a:pt x="122" y="1213"/>
                </a:lnTo>
                <a:lnTo>
                  <a:pt x="118" y="1203"/>
                </a:lnTo>
                <a:lnTo>
                  <a:pt x="113" y="1189"/>
                </a:lnTo>
                <a:cubicBezTo>
                  <a:pt x="100" y="1148"/>
                  <a:pt x="115" y="1104"/>
                  <a:pt x="150" y="1080"/>
                </a:cubicBezTo>
                <a:cubicBezTo>
                  <a:pt x="184" y="1055"/>
                  <a:pt x="231" y="1057"/>
                  <a:pt x="264" y="1084"/>
                </a:cubicBezTo>
                <a:lnTo>
                  <a:pt x="269" y="1088"/>
                </a:lnTo>
                <a:cubicBezTo>
                  <a:pt x="280" y="1096"/>
                  <a:pt x="289" y="1107"/>
                  <a:pt x="295" y="1120"/>
                </a:cubicBezTo>
                <a:lnTo>
                  <a:pt x="298" y="1126"/>
                </a:lnTo>
                <a:cubicBezTo>
                  <a:pt x="317" y="1162"/>
                  <a:pt x="310" y="1207"/>
                  <a:pt x="280" y="1236"/>
                </a:cubicBezTo>
                <a:cubicBezTo>
                  <a:pt x="251" y="1266"/>
                  <a:pt x="206" y="1273"/>
                  <a:pt x="170" y="1254"/>
                </a:cubicBezTo>
                <a:lnTo>
                  <a:pt x="162" y="1250"/>
                </a:lnTo>
                <a:cubicBezTo>
                  <a:pt x="156" y="1248"/>
                  <a:pt x="151" y="1245"/>
                  <a:pt x="147" y="1241"/>
                </a:cubicBezTo>
                <a:lnTo>
                  <a:pt x="139" y="1235"/>
                </a:lnTo>
                <a:cubicBezTo>
                  <a:pt x="104" y="1209"/>
                  <a:pt x="91" y="1163"/>
                  <a:pt x="107" y="1123"/>
                </a:cubicBezTo>
                <a:lnTo>
                  <a:pt x="109" y="1118"/>
                </a:lnTo>
                <a:cubicBezTo>
                  <a:pt x="113" y="1109"/>
                  <a:pt x="118" y="1101"/>
                  <a:pt x="124" y="1093"/>
                </a:cubicBezTo>
                <a:lnTo>
                  <a:pt x="128" y="1088"/>
                </a:lnTo>
                <a:lnTo>
                  <a:pt x="160" y="1234"/>
                </a:lnTo>
                <a:lnTo>
                  <a:pt x="158" y="1233"/>
                </a:lnTo>
                <a:lnTo>
                  <a:pt x="243" y="1233"/>
                </a:lnTo>
                <a:lnTo>
                  <a:pt x="241" y="1234"/>
                </a:lnTo>
                <a:lnTo>
                  <a:pt x="272" y="1087"/>
                </a:lnTo>
                <a:lnTo>
                  <a:pt x="277" y="1093"/>
                </a:lnTo>
                <a:lnTo>
                  <a:pt x="263" y="1080"/>
                </a:lnTo>
                <a:lnTo>
                  <a:pt x="268" y="1084"/>
                </a:lnTo>
                <a:lnTo>
                  <a:pt x="123" y="1201"/>
                </a:lnTo>
                <a:lnTo>
                  <a:pt x="121" y="1197"/>
                </a:lnTo>
                <a:lnTo>
                  <a:pt x="118" y="1191"/>
                </a:lnTo>
                <a:cubicBezTo>
                  <a:pt x="104" y="1164"/>
                  <a:pt x="104" y="1133"/>
                  <a:pt x="118" y="1106"/>
                </a:cubicBezTo>
                <a:lnTo>
                  <a:pt x="123" y="1096"/>
                </a:lnTo>
                <a:lnTo>
                  <a:pt x="117" y="1108"/>
                </a:lnTo>
                <a:lnTo>
                  <a:pt x="120" y="1099"/>
                </a:lnTo>
                <a:lnTo>
                  <a:pt x="286" y="1189"/>
                </a:lnTo>
                <a:lnTo>
                  <a:pt x="282" y="1194"/>
                </a:lnTo>
                <a:lnTo>
                  <a:pt x="270" y="1207"/>
                </a:lnTo>
                <a:cubicBezTo>
                  <a:pt x="234" y="1243"/>
                  <a:pt x="176" y="1245"/>
                  <a:pt x="138" y="1211"/>
                </a:cubicBezTo>
                <a:cubicBezTo>
                  <a:pt x="100" y="1177"/>
                  <a:pt x="96" y="1119"/>
                  <a:pt x="128" y="1079"/>
                </a:cubicBezTo>
                <a:lnTo>
                  <a:pt x="132" y="1074"/>
                </a:lnTo>
                <a:lnTo>
                  <a:pt x="144" y="1062"/>
                </a:lnTo>
                <a:cubicBezTo>
                  <a:pt x="177" y="1028"/>
                  <a:pt x="229" y="1024"/>
                  <a:pt x="268" y="1052"/>
                </a:cubicBezTo>
                <a:cubicBezTo>
                  <a:pt x="306" y="1079"/>
                  <a:pt x="318" y="1130"/>
                  <a:pt x="297" y="1172"/>
                </a:cubicBezTo>
                <a:lnTo>
                  <a:pt x="294" y="1178"/>
                </a:lnTo>
                <a:cubicBezTo>
                  <a:pt x="290" y="1188"/>
                  <a:pt x="284" y="1196"/>
                  <a:pt x="276" y="1203"/>
                </a:cubicBezTo>
                <a:lnTo>
                  <a:pt x="272" y="1207"/>
                </a:lnTo>
                <a:cubicBezTo>
                  <a:pt x="248" y="1232"/>
                  <a:pt x="211" y="1241"/>
                  <a:pt x="178" y="1232"/>
                </a:cubicBezTo>
                <a:cubicBezTo>
                  <a:pt x="144" y="1222"/>
                  <a:pt x="118" y="1194"/>
                  <a:pt x="111" y="1160"/>
                </a:cubicBezTo>
                <a:lnTo>
                  <a:pt x="109" y="1151"/>
                </a:lnTo>
                <a:cubicBezTo>
                  <a:pt x="107" y="1144"/>
                  <a:pt x="106" y="1137"/>
                  <a:pt x="106" y="1130"/>
                </a:cubicBezTo>
                <a:lnTo>
                  <a:pt x="106" y="1120"/>
                </a:lnTo>
                <a:cubicBezTo>
                  <a:pt x="106" y="1073"/>
                  <a:pt x="142" y="1032"/>
                  <a:pt x="189" y="1025"/>
                </a:cubicBezTo>
                <a:lnTo>
                  <a:pt x="196" y="1024"/>
                </a:lnTo>
                <a:cubicBezTo>
                  <a:pt x="206" y="1023"/>
                  <a:pt x="216" y="1023"/>
                  <a:pt x="225" y="1025"/>
                </a:cubicBezTo>
                <a:lnTo>
                  <a:pt x="231" y="1026"/>
                </a:lnTo>
                <a:lnTo>
                  <a:pt x="197" y="1215"/>
                </a:lnTo>
                <a:lnTo>
                  <a:pt x="192" y="1214"/>
                </a:lnTo>
                <a:lnTo>
                  <a:pt x="229" y="1214"/>
                </a:lnTo>
                <a:lnTo>
                  <a:pt x="224" y="1215"/>
                </a:lnTo>
                <a:lnTo>
                  <a:pt x="298" y="1095"/>
                </a:lnTo>
                <a:lnTo>
                  <a:pt x="301" y="1106"/>
                </a:lnTo>
                <a:lnTo>
                  <a:pt x="301" y="1106"/>
                </a:lnTo>
                <a:cubicBezTo>
                  <a:pt x="319" y="1154"/>
                  <a:pt x="297" y="1207"/>
                  <a:pt x="250" y="1227"/>
                </a:cubicBezTo>
                <a:cubicBezTo>
                  <a:pt x="203" y="1248"/>
                  <a:pt x="148" y="1228"/>
                  <a:pt x="126" y="1182"/>
                </a:cubicBezTo>
                <a:lnTo>
                  <a:pt x="122" y="1174"/>
                </a:lnTo>
                <a:cubicBezTo>
                  <a:pt x="119" y="1169"/>
                  <a:pt x="117" y="1163"/>
                  <a:pt x="115" y="1157"/>
                </a:cubicBezTo>
                <a:lnTo>
                  <a:pt x="112" y="1146"/>
                </a:lnTo>
                <a:cubicBezTo>
                  <a:pt x="105" y="1121"/>
                  <a:pt x="109" y="1094"/>
                  <a:pt x="122" y="1072"/>
                </a:cubicBezTo>
                <a:cubicBezTo>
                  <a:pt x="135" y="1050"/>
                  <a:pt x="156" y="1034"/>
                  <a:pt x="181" y="1027"/>
                </a:cubicBezTo>
                <a:lnTo>
                  <a:pt x="185" y="1026"/>
                </a:lnTo>
                <a:cubicBezTo>
                  <a:pt x="200" y="1023"/>
                  <a:pt x="216" y="1023"/>
                  <a:pt x="232" y="1026"/>
                </a:cubicBezTo>
                <a:lnTo>
                  <a:pt x="236" y="1027"/>
                </a:lnTo>
                <a:cubicBezTo>
                  <a:pt x="283" y="1039"/>
                  <a:pt x="314" y="1084"/>
                  <a:pt x="308" y="1132"/>
                </a:cubicBezTo>
                <a:cubicBezTo>
                  <a:pt x="302" y="1180"/>
                  <a:pt x="261" y="1216"/>
                  <a:pt x="212" y="1216"/>
                </a:cubicBezTo>
                <a:lnTo>
                  <a:pt x="207" y="1216"/>
                </a:lnTo>
                <a:lnTo>
                  <a:pt x="202" y="1216"/>
                </a:lnTo>
                <a:cubicBezTo>
                  <a:pt x="154" y="1216"/>
                  <a:pt x="113" y="1180"/>
                  <a:pt x="107" y="1132"/>
                </a:cubicBezTo>
                <a:cubicBezTo>
                  <a:pt x="101" y="1084"/>
                  <a:pt x="132" y="1039"/>
                  <a:pt x="179" y="1027"/>
                </a:cubicBezTo>
                <a:lnTo>
                  <a:pt x="183" y="1026"/>
                </a:lnTo>
                <a:cubicBezTo>
                  <a:pt x="198" y="1023"/>
                  <a:pt x="214" y="1023"/>
                  <a:pt x="230" y="1026"/>
                </a:cubicBezTo>
                <a:lnTo>
                  <a:pt x="234" y="1027"/>
                </a:lnTo>
                <a:cubicBezTo>
                  <a:pt x="263" y="1035"/>
                  <a:pt x="288" y="1056"/>
                  <a:pt x="299" y="1084"/>
                </a:cubicBezTo>
                <a:cubicBezTo>
                  <a:pt x="311" y="1112"/>
                  <a:pt x="308" y="1144"/>
                  <a:pt x="293" y="1170"/>
                </a:cubicBezTo>
                <a:lnTo>
                  <a:pt x="290" y="1175"/>
                </a:lnTo>
                <a:cubicBezTo>
                  <a:pt x="286" y="1182"/>
                  <a:pt x="281" y="1188"/>
                  <a:pt x="275" y="1193"/>
                </a:cubicBezTo>
                <a:lnTo>
                  <a:pt x="271" y="1197"/>
                </a:lnTo>
                <a:lnTo>
                  <a:pt x="239" y="1040"/>
                </a:lnTo>
                <a:lnTo>
                  <a:pt x="244" y="1042"/>
                </a:lnTo>
                <a:lnTo>
                  <a:pt x="166" y="1046"/>
                </a:lnTo>
                <a:lnTo>
                  <a:pt x="170" y="1044"/>
                </a:lnTo>
                <a:lnTo>
                  <a:pt x="125" y="1168"/>
                </a:lnTo>
                <a:lnTo>
                  <a:pt x="121" y="1159"/>
                </a:lnTo>
                <a:lnTo>
                  <a:pt x="115" y="1146"/>
                </a:lnTo>
                <a:cubicBezTo>
                  <a:pt x="105" y="1120"/>
                  <a:pt x="106" y="1091"/>
                  <a:pt x="119" y="1067"/>
                </a:cubicBezTo>
                <a:cubicBezTo>
                  <a:pt x="132" y="1042"/>
                  <a:pt x="154" y="1024"/>
                  <a:pt x="181" y="1017"/>
                </a:cubicBezTo>
                <a:lnTo>
                  <a:pt x="185" y="1016"/>
                </a:lnTo>
                <a:cubicBezTo>
                  <a:pt x="200" y="1013"/>
                  <a:pt x="216" y="1013"/>
                  <a:pt x="232" y="1016"/>
                </a:cubicBezTo>
                <a:lnTo>
                  <a:pt x="236" y="1017"/>
                </a:lnTo>
                <a:cubicBezTo>
                  <a:pt x="263" y="1024"/>
                  <a:pt x="286" y="1043"/>
                  <a:pt x="298" y="1068"/>
                </a:cubicBezTo>
                <a:cubicBezTo>
                  <a:pt x="311" y="1093"/>
                  <a:pt x="312" y="1122"/>
                  <a:pt x="301" y="1148"/>
                </a:cubicBezTo>
                <a:lnTo>
                  <a:pt x="298" y="1155"/>
                </a:lnTo>
                <a:cubicBezTo>
                  <a:pt x="291" y="1171"/>
                  <a:pt x="281" y="1184"/>
                  <a:pt x="267" y="1194"/>
                </a:cubicBezTo>
                <a:lnTo>
                  <a:pt x="263" y="1197"/>
                </a:lnTo>
                <a:cubicBezTo>
                  <a:pt x="229" y="1222"/>
                  <a:pt x="183" y="1223"/>
                  <a:pt x="149" y="1198"/>
                </a:cubicBezTo>
                <a:cubicBezTo>
                  <a:pt x="115" y="1174"/>
                  <a:pt x="101" y="1130"/>
                  <a:pt x="114" y="1090"/>
                </a:cubicBezTo>
                <a:lnTo>
                  <a:pt x="117" y="1081"/>
                </a:lnTo>
                <a:lnTo>
                  <a:pt x="120" y="1074"/>
                </a:lnTo>
                <a:lnTo>
                  <a:pt x="291" y="1155"/>
                </a:lnTo>
                <a:lnTo>
                  <a:pt x="289" y="1158"/>
                </a:lnTo>
                <a:lnTo>
                  <a:pt x="285" y="1164"/>
                </a:lnTo>
                <a:cubicBezTo>
                  <a:pt x="268" y="1190"/>
                  <a:pt x="238" y="1206"/>
                  <a:pt x="205" y="1206"/>
                </a:cubicBezTo>
                <a:lnTo>
                  <a:pt x="203" y="1206"/>
                </a:lnTo>
                <a:cubicBezTo>
                  <a:pt x="154" y="1206"/>
                  <a:pt x="113" y="1169"/>
                  <a:pt x="108" y="1120"/>
                </a:cubicBezTo>
                <a:lnTo>
                  <a:pt x="107" y="1110"/>
                </a:lnTo>
                <a:lnTo>
                  <a:pt x="106" y="1091"/>
                </a:lnTo>
                <a:cubicBezTo>
                  <a:pt x="106" y="1054"/>
                  <a:pt x="128" y="1020"/>
                  <a:pt x="162" y="1005"/>
                </a:cubicBezTo>
                <a:cubicBezTo>
                  <a:pt x="195" y="989"/>
                  <a:pt x="235" y="994"/>
                  <a:pt x="264" y="1018"/>
                </a:cubicBezTo>
                <a:lnTo>
                  <a:pt x="270" y="1023"/>
                </a:lnTo>
                <a:lnTo>
                  <a:pt x="281" y="1034"/>
                </a:lnTo>
                <a:cubicBezTo>
                  <a:pt x="317" y="1070"/>
                  <a:pt x="319" y="1128"/>
                  <a:pt x="285" y="1165"/>
                </a:cubicBezTo>
                <a:cubicBezTo>
                  <a:pt x="251" y="1203"/>
                  <a:pt x="193" y="1208"/>
                  <a:pt x="153" y="1176"/>
                </a:cubicBezTo>
                <a:lnTo>
                  <a:pt x="148" y="1172"/>
                </a:lnTo>
                <a:lnTo>
                  <a:pt x="135" y="1159"/>
                </a:lnTo>
                <a:cubicBezTo>
                  <a:pt x="110" y="1134"/>
                  <a:pt x="100" y="1098"/>
                  <a:pt x="111" y="1064"/>
                </a:cubicBezTo>
                <a:cubicBezTo>
                  <a:pt x="121" y="1030"/>
                  <a:pt x="149" y="1004"/>
                  <a:pt x="184" y="997"/>
                </a:cubicBezTo>
                <a:lnTo>
                  <a:pt x="189" y="996"/>
                </a:lnTo>
                <a:cubicBezTo>
                  <a:pt x="203" y="994"/>
                  <a:pt x="217" y="994"/>
                  <a:pt x="231" y="997"/>
                </a:cubicBezTo>
                <a:lnTo>
                  <a:pt x="235" y="998"/>
                </a:lnTo>
                <a:cubicBezTo>
                  <a:pt x="266" y="1006"/>
                  <a:pt x="292" y="1030"/>
                  <a:pt x="302" y="1061"/>
                </a:cubicBezTo>
                <a:cubicBezTo>
                  <a:pt x="313" y="1092"/>
                  <a:pt x="307" y="1126"/>
                  <a:pt x="286" y="1151"/>
                </a:cubicBezTo>
                <a:lnTo>
                  <a:pt x="282" y="1156"/>
                </a:lnTo>
                <a:lnTo>
                  <a:pt x="270" y="1169"/>
                </a:lnTo>
                <a:lnTo>
                  <a:pt x="276" y="1040"/>
                </a:lnTo>
                <a:lnTo>
                  <a:pt x="281" y="1046"/>
                </a:lnTo>
                <a:lnTo>
                  <a:pt x="265" y="1031"/>
                </a:lnTo>
                <a:lnTo>
                  <a:pt x="269" y="1034"/>
                </a:lnTo>
                <a:lnTo>
                  <a:pt x="144" y="1178"/>
                </a:lnTo>
                <a:lnTo>
                  <a:pt x="141" y="1175"/>
                </a:lnTo>
                <a:cubicBezTo>
                  <a:pt x="136" y="1171"/>
                  <a:pt x="132" y="1166"/>
                  <a:pt x="129" y="1161"/>
                </a:cubicBezTo>
                <a:lnTo>
                  <a:pt x="125" y="1155"/>
                </a:lnTo>
                <a:cubicBezTo>
                  <a:pt x="104" y="1124"/>
                  <a:pt x="103" y="1084"/>
                  <a:pt x="122" y="1052"/>
                </a:cubicBezTo>
                <a:lnTo>
                  <a:pt x="125" y="1047"/>
                </a:lnTo>
                <a:lnTo>
                  <a:pt x="128" y="1042"/>
                </a:lnTo>
                <a:lnTo>
                  <a:pt x="241" y="1183"/>
                </a:lnTo>
                <a:lnTo>
                  <a:pt x="238" y="1184"/>
                </a:lnTo>
                <a:cubicBezTo>
                  <a:pt x="221" y="1189"/>
                  <a:pt x="202" y="1190"/>
                  <a:pt x="184" y="1186"/>
                </a:cubicBezTo>
                <a:lnTo>
                  <a:pt x="180" y="1185"/>
                </a:lnTo>
                <a:cubicBezTo>
                  <a:pt x="153" y="1178"/>
                  <a:pt x="130" y="1159"/>
                  <a:pt x="117" y="1134"/>
                </a:cubicBezTo>
                <a:cubicBezTo>
                  <a:pt x="105" y="1108"/>
                  <a:pt x="104" y="1078"/>
                  <a:pt x="116" y="1052"/>
                </a:cubicBezTo>
                <a:lnTo>
                  <a:pt x="120" y="1043"/>
                </a:lnTo>
                <a:lnTo>
                  <a:pt x="119" y="1045"/>
                </a:lnTo>
                <a:lnTo>
                  <a:pt x="180" y="1164"/>
                </a:lnTo>
                <a:lnTo>
                  <a:pt x="177" y="1163"/>
                </a:lnTo>
                <a:lnTo>
                  <a:pt x="231" y="1165"/>
                </a:lnTo>
                <a:lnTo>
                  <a:pt x="227" y="1166"/>
                </a:lnTo>
                <a:lnTo>
                  <a:pt x="298" y="1088"/>
                </a:lnTo>
                <a:lnTo>
                  <a:pt x="297" y="1094"/>
                </a:lnTo>
                <a:lnTo>
                  <a:pt x="296" y="1055"/>
                </a:lnTo>
                <a:lnTo>
                  <a:pt x="297" y="1059"/>
                </a:lnTo>
                <a:lnTo>
                  <a:pt x="146" y="1006"/>
                </a:lnTo>
                <a:lnTo>
                  <a:pt x="150" y="1003"/>
                </a:lnTo>
                <a:lnTo>
                  <a:pt x="124" y="1032"/>
                </a:lnTo>
                <a:lnTo>
                  <a:pt x="128" y="1025"/>
                </a:lnTo>
                <a:lnTo>
                  <a:pt x="126" y="1115"/>
                </a:lnTo>
                <a:lnTo>
                  <a:pt x="123" y="1109"/>
                </a:lnTo>
                <a:lnTo>
                  <a:pt x="159" y="1149"/>
                </a:lnTo>
                <a:lnTo>
                  <a:pt x="154" y="1146"/>
                </a:lnTo>
                <a:lnTo>
                  <a:pt x="297" y="1087"/>
                </a:lnTo>
                <a:lnTo>
                  <a:pt x="296" y="1091"/>
                </a:lnTo>
                <a:lnTo>
                  <a:pt x="292" y="1032"/>
                </a:lnTo>
                <a:lnTo>
                  <a:pt x="294" y="1037"/>
                </a:lnTo>
                <a:lnTo>
                  <a:pt x="186" y="978"/>
                </a:lnTo>
                <a:lnTo>
                  <a:pt x="191" y="977"/>
                </a:lnTo>
                <a:cubicBezTo>
                  <a:pt x="203" y="975"/>
                  <a:pt x="216" y="975"/>
                  <a:pt x="228" y="977"/>
                </a:cubicBezTo>
                <a:lnTo>
                  <a:pt x="233" y="978"/>
                </a:lnTo>
                <a:cubicBezTo>
                  <a:pt x="260" y="984"/>
                  <a:pt x="284" y="1000"/>
                  <a:pt x="298" y="1024"/>
                </a:cubicBezTo>
                <a:cubicBezTo>
                  <a:pt x="311" y="1048"/>
                  <a:pt x="314" y="1077"/>
                  <a:pt x="306" y="1103"/>
                </a:cubicBezTo>
                <a:lnTo>
                  <a:pt x="304" y="1109"/>
                </a:lnTo>
                <a:lnTo>
                  <a:pt x="301" y="1116"/>
                </a:lnTo>
                <a:lnTo>
                  <a:pt x="296" y="1130"/>
                </a:lnTo>
                <a:lnTo>
                  <a:pt x="294" y="1137"/>
                </a:lnTo>
                <a:lnTo>
                  <a:pt x="137" y="1034"/>
                </a:lnTo>
                <a:lnTo>
                  <a:pt x="138" y="1033"/>
                </a:lnTo>
                <a:lnTo>
                  <a:pt x="116" y="1065"/>
                </a:lnTo>
                <a:lnTo>
                  <a:pt x="118" y="1060"/>
                </a:lnTo>
                <a:lnTo>
                  <a:pt x="120" y="1054"/>
                </a:lnTo>
                <a:lnTo>
                  <a:pt x="122" y="1118"/>
                </a:lnTo>
                <a:lnTo>
                  <a:pt x="118" y="1108"/>
                </a:lnTo>
                <a:lnTo>
                  <a:pt x="119" y="1110"/>
                </a:lnTo>
                <a:cubicBezTo>
                  <a:pt x="101" y="1078"/>
                  <a:pt x="103" y="1038"/>
                  <a:pt x="124" y="1008"/>
                </a:cubicBezTo>
                <a:lnTo>
                  <a:pt x="129" y="1001"/>
                </a:lnTo>
                <a:cubicBezTo>
                  <a:pt x="137" y="990"/>
                  <a:pt x="147" y="981"/>
                  <a:pt x="158" y="974"/>
                </a:cubicBezTo>
                <a:lnTo>
                  <a:pt x="163" y="971"/>
                </a:lnTo>
                <a:cubicBezTo>
                  <a:pt x="202" y="948"/>
                  <a:pt x="253" y="955"/>
                  <a:pt x="284" y="989"/>
                </a:cubicBezTo>
                <a:cubicBezTo>
                  <a:pt x="315" y="1023"/>
                  <a:pt x="317" y="1074"/>
                  <a:pt x="289" y="1111"/>
                </a:cubicBezTo>
                <a:lnTo>
                  <a:pt x="286" y="1115"/>
                </a:lnTo>
                <a:lnTo>
                  <a:pt x="285" y="1117"/>
                </a:lnTo>
                <a:lnTo>
                  <a:pt x="205" y="967"/>
                </a:lnTo>
                <a:lnTo>
                  <a:pt x="208" y="967"/>
                </a:lnTo>
                <a:lnTo>
                  <a:pt x="211" y="967"/>
                </a:lnTo>
                <a:cubicBezTo>
                  <a:pt x="264" y="967"/>
                  <a:pt x="307" y="1010"/>
                  <a:pt x="307" y="1063"/>
                </a:cubicBezTo>
                <a:cubicBezTo>
                  <a:pt x="307" y="1116"/>
                  <a:pt x="264" y="1159"/>
                  <a:pt x="211" y="1159"/>
                </a:cubicBezTo>
                <a:lnTo>
                  <a:pt x="207" y="1159"/>
                </a:lnTo>
                <a:lnTo>
                  <a:pt x="203" y="1159"/>
                </a:lnTo>
                <a:cubicBezTo>
                  <a:pt x="175" y="1159"/>
                  <a:pt x="147" y="1147"/>
                  <a:pt x="129" y="1124"/>
                </a:cubicBezTo>
                <a:cubicBezTo>
                  <a:pt x="111" y="1102"/>
                  <a:pt x="104" y="1073"/>
                  <a:pt x="109" y="1045"/>
                </a:cubicBezTo>
                <a:lnTo>
                  <a:pt x="111" y="1035"/>
                </a:lnTo>
                <a:lnTo>
                  <a:pt x="110" y="1064"/>
                </a:lnTo>
                <a:lnTo>
                  <a:pt x="109" y="1055"/>
                </a:lnTo>
                <a:cubicBezTo>
                  <a:pt x="104" y="1007"/>
                  <a:pt x="135" y="962"/>
                  <a:pt x="183" y="951"/>
                </a:cubicBezTo>
                <a:cubicBezTo>
                  <a:pt x="230" y="940"/>
                  <a:pt x="278" y="966"/>
                  <a:pt x="295" y="1012"/>
                </a:cubicBezTo>
                <a:lnTo>
                  <a:pt x="299" y="1023"/>
                </a:lnTo>
                <a:lnTo>
                  <a:pt x="301" y="1030"/>
                </a:lnTo>
                <a:lnTo>
                  <a:pt x="115" y="1063"/>
                </a:lnTo>
                <a:lnTo>
                  <a:pt x="115" y="1060"/>
                </a:lnTo>
                <a:lnTo>
                  <a:pt x="120" y="1091"/>
                </a:lnTo>
                <a:lnTo>
                  <a:pt x="118" y="1085"/>
                </a:lnTo>
                <a:lnTo>
                  <a:pt x="115" y="1074"/>
                </a:lnTo>
                <a:lnTo>
                  <a:pt x="115" y="1075"/>
                </a:lnTo>
                <a:cubicBezTo>
                  <a:pt x="101" y="1031"/>
                  <a:pt x="120" y="982"/>
                  <a:pt x="161" y="960"/>
                </a:cubicBezTo>
                <a:cubicBezTo>
                  <a:pt x="201" y="938"/>
                  <a:pt x="252" y="948"/>
                  <a:pt x="281" y="984"/>
                </a:cubicBezTo>
                <a:lnTo>
                  <a:pt x="285" y="989"/>
                </a:lnTo>
                <a:lnTo>
                  <a:pt x="290" y="996"/>
                </a:lnTo>
                <a:lnTo>
                  <a:pt x="124" y="1087"/>
                </a:lnTo>
                <a:lnTo>
                  <a:pt x="121" y="1079"/>
                </a:lnTo>
                <a:lnTo>
                  <a:pt x="115" y="1060"/>
                </a:lnTo>
                <a:cubicBezTo>
                  <a:pt x="101" y="1011"/>
                  <a:pt x="129" y="960"/>
                  <a:pt x="177" y="943"/>
                </a:cubicBezTo>
                <a:lnTo>
                  <a:pt x="180" y="942"/>
                </a:lnTo>
                <a:cubicBezTo>
                  <a:pt x="197" y="937"/>
                  <a:pt x="216" y="936"/>
                  <a:pt x="234" y="940"/>
                </a:cubicBezTo>
                <a:lnTo>
                  <a:pt x="238" y="941"/>
                </a:lnTo>
                <a:cubicBezTo>
                  <a:pt x="287" y="954"/>
                  <a:pt x="319" y="1003"/>
                  <a:pt x="309" y="1053"/>
                </a:cubicBezTo>
                <a:lnTo>
                  <a:pt x="307" y="1063"/>
                </a:lnTo>
                <a:cubicBezTo>
                  <a:pt x="298" y="1108"/>
                  <a:pt x="258" y="1140"/>
                  <a:pt x="212" y="1140"/>
                </a:cubicBezTo>
                <a:lnTo>
                  <a:pt x="211" y="1140"/>
                </a:lnTo>
                <a:cubicBezTo>
                  <a:pt x="158" y="1140"/>
                  <a:pt x="115" y="1097"/>
                  <a:pt x="115" y="1044"/>
                </a:cubicBezTo>
                <a:cubicBezTo>
                  <a:pt x="115" y="991"/>
                  <a:pt x="158" y="948"/>
                  <a:pt x="211" y="948"/>
                </a:cubicBezTo>
                <a:lnTo>
                  <a:pt x="213" y="948"/>
                </a:lnTo>
                <a:cubicBezTo>
                  <a:pt x="266" y="948"/>
                  <a:pt x="309" y="991"/>
                  <a:pt x="309" y="1044"/>
                </a:cubicBezTo>
                <a:cubicBezTo>
                  <a:pt x="309" y="1097"/>
                  <a:pt x="266" y="1140"/>
                  <a:pt x="213" y="1140"/>
                </a:cubicBezTo>
                <a:lnTo>
                  <a:pt x="212" y="1140"/>
                </a:lnTo>
                <a:cubicBezTo>
                  <a:pt x="185" y="1140"/>
                  <a:pt x="159" y="1129"/>
                  <a:pt x="141" y="1109"/>
                </a:cubicBezTo>
                <a:cubicBezTo>
                  <a:pt x="123" y="1089"/>
                  <a:pt x="114" y="1062"/>
                  <a:pt x="117" y="1035"/>
                </a:cubicBezTo>
                <a:lnTo>
                  <a:pt x="118" y="1025"/>
                </a:lnTo>
                <a:lnTo>
                  <a:pt x="118" y="1043"/>
                </a:lnTo>
                <a:lnTo>
                  <a:pt x="117" y="1032"/>
                </a:lnTo>
                <a:lnTo>
                  <a:pt x="116" y="1027"/>
                </a:lnTo>
                <a:cubicBezTo>
                  <a:pt x="110" y="977"/>
                  <a:pt x="144" y="930"/>
                  <a:pt x="194" y="921"/>
                </a:cubicBezTo>
                <a:cubicBezTo>
                  <a:pt x="244" y="912"/>
                  <a:pt x="292" y="943"/>
                  <a:pt x="305" y="992"/>
                </a:cubicBezTo>
                <a:lnTo>
                  <a:pt x="307" y="1000"/>
                </a:lnTo>
                <a:lnTo>
                  <a:pt x="310" y="1017"/>
                </a:lnTo>
                <a:cubicBezTo>
                  <a:pt x="315" y="1045"/>
                  <a:pt x="307" y="1074"/>
                  <a:pt x="289" y="1096"/>
                </a:cubicBezTo>
                <a:cubicBezTo>
                  <a:pt x="271" y="1118"/>
                  <a:pt x="244" y="1130"/>
                  <a:pt x="215" y="1130"/>
                </a:cubicBezTo>
                <a:lnTo>
                  <a:pt x="211" y="1130"/>
                </a:lnTo>
                <a:cubicBezTo>
                  <a:pt x="183" y="1130"/>
                  <a:pt x="156" y="1118"/>
                  <a:pt x="138" y="1097"/>
                </a:cubicBezTo>
                <a:cubicBezTo>
                  <a:pt x="120" y="1075"/>
                  <a:pt x="112" y="1047"/>
                  <a:pt x="117" y="1019"/>
                </a:cubicBezTo>
                <a:lnTo>
                  <a:pt x="118" y="1013"/>
                </a:lnTo>
                <a:lnTo>
                  <a:pt x="118" y="1009"/>
                </a:lnTo>
                <a:lnTo>
                  <a:pt x="119" y="1001"/>
                </a:lnTo>
                <a:lnTo>
                  <a:pt x="121" y="988"/>
                </a:lnTo>
                <a:lnTo>
                  <a:pt x="307" y="1037"/>
                </a:lnTo>
                <a:lnTo>
                  <a:pt x="306" y="1040"/>
                </a:lnTo>
                <a:lnTo>
                  <a:pt x="304" y="1046"/>
                </a:lnTo>
                <a:lnTo>
                  <a:pt x="127" y="973"/>
                </a:lnTo>
                <a:lnTo>
                  <a:pt x="129" y="969"/>
                </a:lnTo>
                <a:lnTo>
                  <a:pt x="120" y="993"/>
                </a:lnTo>
                <a:lnTo>
                  <a:pt x="121" y="988"/>
                </a:lnTo>
                <a:lnTo>
                  <a:pt x="215" y="1102"/>
                </a:lnTo>
                <a:lnTo>
                  <a:pt x="214" y="1102"/>
                </a:lnTo>
                <a:lnTo>
                  <a:pt x="310" y="1016"/>
                </a:lnTo>
                <a:lnTo>
                  <a:pt x="309" y="1026"/>
                </a:lnTo>
                <a:lnTo>
                  <a:pt x="308" y="1036"/>
                </a:lnTo>
                <a:lnTo>
                  <a:pt x="133" y="972"/>
                </a:lnTo>
                <a:lnTo>
                  <a:pt x="135" y="969"/>
                </a:lnTo>
                <a:lnTo>
                  <a:pt x="119" y="1009"/>
                </a:lnTo>
                <a:lnTo>
                  <a:pt x="120" y="1002"/>
                </a:lnTo>
                <a:lnTo>
                  <a:pt x="119" y="1015"/>
                </a:lnTo>
                <a:lnTo>
                  <a:pt x="119" y="1006"/>
                </a:lnTo>
                <a:lnTo>
                  <a:pt x="119" y="1000"/>
                </a:lnTo>
                <a:cubicBezTo>
                  <a:pt x="119" y="993"/>
                  <a:pt x="120" y="985"/>
                  <a:pt x="122" y="977"/>
                </a:cubicBezTo>
                <a:lnTo>
                  <a:pt x="123" y="973"/>
                </a:lnTo>
                <a:cubicBezTo>
                  <a:pt x="134" y="930"/>
                  <a:pt x="172" y="900"/>
                  <a:pt x="216" y="900"/>
                </a:cubicBezTo>
                <a:cubicBezTo>
                  <a:pt x="261" y="900"/>
                  <a:pt x="299" y="930"/>
                  <a:pt x="310" y="973"/>
                </a:cubicBezTo>
                <a:lnTo>
                  <a:pt x="311" y="977"/>
                </a:lnTo>
                <a:lnTo>
                  <a:pt x="313" y="991"/>
                </a:lnTo>
                <a:cubicBezTo>
                  <a:pt x="318" y="1019"/>
                  <a:pt x="310" y="1047"/>
                  <a:pt x="292" y="1069"/>
                </a:cubicBezTo>
                <a:cubicBezTo>
                  <a:pt x="273" y="1090"/>
                  <a:pt x="247" y="1102"/>
                  <a:pt x="218" y="1102"/>
                </a:cubicBezTo>
                <a:lnTo>
                  <a:pt x="216" y="1102"/>
                </a:lnTo>
                <a:cubicBezTo>
                  <a:pt x="189" y="1102"/>
                  <a:pt x="163" y="1091"/>
                  <a:pt x="145" y="1070"/>
                </a:cubicBezTo>
                <a:cubicBezTo>
                  <a:pt x="127" y="1050"/>
                  <a:pt x="118" y="1023"/>
                  <a:pt x="121" y="996"/>
                </a:cubicBezTo>
                <a:lnTo>
                  <a:pt x="122" y="987"/>
                </a:lnTo>
                <a:lnTo>
                  <a:pt x="125" y="969"/>
                </a:lnTo>
                <a:lnTo>
                  <a:pt x="219" y="1083"/>
                </a:lnTo>
                <a:lnTo>
                  <a:pt x="217" y="1083"/>
                </a:lnTo>
                <a:lnTo>
                  <a:pt x="214" y="1083"/>
                </a:lnTo>
                <a:lnTo>
                  <a:pt x="306" y="957"/>
                </a:lnTo>
                <a:lnTo>
                  <a:pt x="308" y="963"/>
                </a:lnTo>
                <a:lnTo>
                  <a:pt x="284" y="926"/>
                </a:lnTo>
                <a:lnTo>
                  <a:pt x="287" y="929"/>
                </a:lnTo>
                <a:lnTo>
                  <a:pt x="123" y="996"/>
                </a:lnTo>
                <a:lnTo>
                  <a:pt x="123" y="987"/>
                </a:lnTo>
                <a:lnTo>
                  <a:pt x="123" y="977"/>
                </a:lnTo>
                <a:cubicBezTo>
                  <a:pt x="123" y="924"/>
                  <a:pt x="166" y="881"/>
                  <a:pt x="219" y="881"/>
                </a:cubicBezTo>
                <a:cubicBezTo>
                  <a:pt x="272" y="881"/>
                  <a:pt x="315" y="924"/>
                  <a:pt x="315" y="977"/>
                </a:cubicBezTo>
                <a:lnTo>
                  <a:pt x="315" y="982"/>
                </a:lnTo>
                <a:lnTo>
                  <a:pt x="315" y="987"/>
                </a:lnTo>
                <a:cubicBezTo>
                  <a:pt x="315" y="1040"/>
                  <a:pt x="272" y="1083"/>
                  <a:pt x="219" y="1083"/>
                </a:cubicBezTo>
                <a:cubicBezTo>
                  <a:pt x="166" y="1083"/>
                  <a:pt x="123" y="1040"/>
                  <a:pt x="123" y="987"/>
                </a:cubicBezTo>
                <a:lnTo>
                  <a:pt x="123" y="977"/>
                </a:lnTo>
                <a:lnTo>
                  <a:pt x="123" y="971"/>
                </a:lnTo>
                <a:cubicBezTo>
                  <a:pt x="123" y="961"/>
                  <a:pt x="125" y="951"/>
                  <a:pt x="128" y="941"/>
                </a:cubicBezTo>
                <a:lnTo>
                  <a:pt x="129" y="938"/>
                </a:lnTo>
                <a:cubicBezTo>
                  <a:pt x="144" y="896"/>
                  <a:pt x="185" y="869"/>
                  <a:pt x="230" y="873"/>
                </a:cubicBezTo>
                <a:cubicBezTo>
                  <a:pt x="275" y="877"/>
                  <a:pt x="310" y="912"/>
                  <a:pt x="316" y="957"/>
                </a:cubicBezTo>
                <a:lnTo>
                  <a:pt x="317" y="965"/>
                </a:lnTo>
                <a:lnTo>
                  <a:pt x="318" y="979"/>
                </a:lnTo>
                <a:lnTo>
                  <a:pt x="128" y="969"/>
                </a:lnTo>
                <a:lnTo>
                  <a:pt x="130" y="959"/>
                </a:lnTo>
                <a:lnTo>
                  <a:pt x="128" y="977"/>
                </a:lnTo>
                <a:lnTo>
                  <a:pt x="128" y="966"/>
                </a:lnTo>
                <a:lnTo>
                  <a:pt x="128" y="958"/>
                </a:lnTo>
                <a:cubicBezTo>
                  <a:pt x="128" y="905"/>
                  <a:pt x="171" y="862"/>
                  <a:pt x="224" y="862"/>
                </a:cubicBezTo>
                <a:cubicBezTo>
                  <a:pt x="277" y="862"/>
                  <a:pt x="320" y="905"/>
                  <a:pt x="320" y="958"/>
                </a:cubicBezTo>
                <a:lnTo>
                  <a:pt x="320" y="961"/>
                </a:lnTo>
                <a:lnTo>
                  <a:pt x="320" y="967"/>
                </a:lnTo>
                <a:lnTo>
                  <a:pt x="320" y="974"/>
                </a:lnTo>
                <a:lnTo>
                  <a:pt x="320" y="977"/>
                </a:lnTo>
                <a:lnTo>
                  <a:pt x="133" y="947"/>
                </a:lnTo>
                <a:lnTo>
                  <a:pt x="134" y="944"/>
                </a:lnTo>
                <a:lnTo>
                  <a:pt x="131" y="959"/>
                </a:lnTo>
                <a:lnTo>
                  <a:pt x="132" y="953"/>
                </a:lnTo>
                <a:cubicBezTo>
                  <a:pt x="139" y="906"/>
                  <a:pt x="180" y="872"/>
                  <a:pt x="226" y="872"/>
                </a:cubicBezTo>
                <a:lnTo>
                  <a:pt x="228" y="872"/>
                </a:lnTo>
                <a:lnTo>
                  <a:pt x="134" y="984"/>
                </a:lnTo>
                <a:lnTo>
                  <a:pt x="133" y="978"/>
                </a:lnTo>
                <a:lnTo>
                  <a:pt x="142" y="1005"/>
                </a:lnTo>
                <a:lnTo>
                  <a:pt x="140" y="1001"/>
                </a:lnTo>
                <a:cubicBezTo>
                  <a:pt x="116" y="954"/>
                  <a:pt x="135" y="896"/>
                  <a:pt x="183" y="873"/>
                </a:cubicBezTo>
                <a:cubicBezTo>
                  <a:pt x="230" y="849"/>
                  <a:pt x="288" y="868"/>
                  <a:pt x="311" y="916"/>
                </a:cubicBezTo>
                <a:lnTo>
                  <a:pt x="313" y="920"/>
                </a:lnTo>
                <a:cubicBezTo>
                  <a:pt x="318" y="928"/>
                  <a:pt x="321" y="937"/>
                  <a:pt x="322" y="947"/>
                </a:cubicBezTo>
                <a:lnTo>
                  <a:pt x="323" y="953"/>
                </a:lnTo>
                <a:lnTo>
                  <a:pt x="133" y="960"/>
                </a:lnTo>
                <a:lnTo>
                  <a:pt x="134" y="949"/>
                </a:lnTo>
                <a:lnTo>
                  <a:pt x="133" y="949"/>
                </a:lnTo>
                <a:cubicBezTo>
                  <a:pt x="133" y="902"/>
                  <a:pt x="168" y="862"/>
                  <a:pt x="214" y="855"/>
                </a:cubicBezTo>
                <a:cubicBezTo>
                  <a:pt x="261" y="847"/>
                  <a:pt x="306" y="874"/>
                  <a:pt x="321" y="919"/>
                </a:cubicBezTo>
                <a:lnTo>
                  <a:pt x="322" y="922"/>
                </a:lnTo>
                <a:cubicBezTo>
                  <a:pt x="325" y="932"/>
                  <a:pt x="326" y="942"/>
                  <a:pt x="326" y="952"/>
                </a:cubicBezTo>
                <a:lnTo>
                  <a:pt x="326" y="958"/>
                </a:lnTo>
                <a:lnTo>
                  <a:pt x="327" y="959"/>
                </a:lnTo>
                <a:lnTo>
                  <a:pt x="135" y="968"/>
                </a:lnTo>
                <a:lnTo>
                  <a:pt x="135" y="965"/>
                </a:lnTo>
                <a:lnTo>
                  <a:pt x="136" y="979"/>
                </a:lnTo>
                <a:lnTo>
                  <a:pt x="135" y="972"/>
                </a:lnTo>
                <a:cubicBezTo>
                  <a:pt x="134" y="964"/>
                  <a:pt x="134" y="956"/>
                  <a:pt x="135" y="948"/>
                </a:cubicBezTo>
                <a:lnTo>
                  <a:pt x="136" y="939"/>
                </a:lnTo>
                <a:cubicBezTo>
                  <a:pt x="137" y="930"/>
                  <a:pt x="139" y="922"/>
                  <a:pt x="142" y="914"/>
                </a:cubicBezTo>
                <a:lnTo>
                  <a:pt x="146" y="904"/>
                </a:lnTo>
                <a:lnTo>
                  <a:pt x="235" y="1035"/>
                </a:lnTo>
                <a:lnTo>
                  <a:pt x="234" y="1035"/>
                </a:lnTo>
                <a:lnTo>
                  <a:pt x="232" y="1035"/>
                </a:lnTo>
                <a:cubicBezTo>
                  <a:pt x="187" y="1035"/>
                  <a:pt x="147" y="1003"/>
                  <a:pt x="138" y="958"/>
                </a:cubicBezTo>
                <a:lnTo>
                  <a:pt x="137" y="953"/>
                </a:lnTo>
                <a:cubicBezTo>
                  <a:pt x="136" y="947"/>
                  <a:pt x="135" y="941"/>
                  <a:pt x="135" y="934"/>
                </a:cubicBezTo>
                <a:lnTo>
                  <a:pt x="135" y="930"/>
                </a:lnTo>
                <a:cubicBezTo>
                  <a:pt x="135" y="896"/>
                  <a:pt x="154" y="864"/>
                  <a:pt x="184" y="847"/>
                </a:cubicBezTo>
                <a:cubicBezTo>
                  <a:pt x="214" y="830"/>
                  <a:pt x="251" y="830"/>
                  <a:pt x="281" y="848"/>
                </a:cubicBezTo>
                <a:lnTo>
                  <a:pt x="286" y="851"/>
                </a:lnTo>
                <a:cubicBezTo>
                  <a:pt x="298" y="858"/>
                  <a:pt x="308" y="868"/>
                  <a:pt x="316" y="880"/>
                </a:cubicBezTo>
                <a:lnTo>
                  <a:pt x="320" y="886"/>
                </a:lnTo>
                <a:cubicBezTo>
                  <a:pt x="338" y="913"/>
                  <a:pt x="341" y="946"/>
                  <a:pt x="330" y="975"/>
                </a:cubicBezTo>
                <a:lnTo>
                  <a:pt x="328" y="980"/>
                </a:lnTo>
                <a:cubicBezTo>
                  <a:pt x="326" y="985"/>
                  <a:pt x="323" y="989"/>
                  <a:pt x="321" y="994"/>
                </a:cubicBezTo>
                <a:lnTo>
                  <a:pt x="318" y="999"/>
                </a:lnTo>
                <a:lnTo>
                  <a:pt x="235" y="853"/>
                </a:lnTo>
                <a:lnTo>
                  <a:pt x="239" y="853"/>
                </a:lnTo>
                <a:cubicBezTo>
                  <a:pt x="292" y="853"/>
                  <a:pt x="335" y="896"/>
                  <a:pt x="335" y="949"/>
                </a:cubicBezTo>
                <a:cubicBezTo>
                  <a:pt x="335" y="1002"/>
                  <a:pt x="292" y="1045"/>
                  <a:pt x="239" y="1045"/>
                </a:cubicBezTo>
                <a:lnTo>
                  <a:pt x="237" y="1045"/>
                </a:lnTo>
                <a:cubicBezTo>
                  <a:pt x="205" y="1045"/>
                  <a:pt x="175" y="1029"/>
                  <a:pt x="157" y="1002"/>
                </a:cubicBezTo>
                <a:cubicBezTo>
                  <a:pt x="139" y="975"/>
                  <a:pt x="137" y="940"/>
                  <a:pt x="150" y="910"/>
                </a:cubicBezTo>
                <a:lnTo>
                  <a:pt x="154" y="901"/>
                </a:lnTo>
                <a:lnTo>
                  <a:pt x="153" y="903"/>
                </a:lnTo>
                <a:lnTo>
                  <a:pt x="191" y="1010"/>
                </a:lnTo>
                <a:lnTo>
                  <a:pt x="188" y="1008"/>
                </a:lnTo>
                <a:lnTo>
                  <a:pt x="295" y="1008"/>
                </a:lnTo>
                <a:lnTo>
                  <a:pt x="292" y="1010"/>
                </a:lnTo>
                <a:lnTo>
                  <a:pt x="312" y="869"/>
                </a:lnTo>
                <a:lnTo>
                  <a:pt x="317" y="875"/>
                </a:lnTo>
                <a:lnTo>
                  <a:pt x="301" y="860"/>
                </a:lnTo>
                <a:lnTo>
                  <a:pt x="305" y="863"/>
                </a:lnTo>
                <a:lnTo>
                  <a:pt x="153" y="958"/>
                </a:lnTo>
                <a:lnTo>
                  <a:pt x="152" y="953"/>
                </a:lnTo>
                <a:lnTo>
                  <a:pt x="150" y="943"/>
                </a:lnTo>
                <a:lnTo>
                  <a:pt x="149" y="936"/>
                </a:lnTo>
                <a:lnTo>
                  <a:pt x="157" y="958"/>
                </a:lnTo>
                <a:lnTo>
                  <a:pt x="155" y="954"/>
                </a:lnTo>
                <a:lnTo>
                  <a:pt x="326" y="954"/>
                </a:lnTo>
                <a:lnTo>
                  <a:pt x="325" y="956"/>
                </a:lnTo>
                <a:lnTo>
                  <a:pt x="334" y="929"/>
                </a:lnTo>
                <a:lnTo>
                  <a:pt x="333" y="935"/>
                </a:lnTo>
                <a:lnTo>
                  <a:pt x="334" y="911"/>
                </a:lnTo>
                <a:lnTo>
                  <a:pt x="335" y="922"/>
                </a:lnTo>
                <a:lnTo>
                  <a:pt x="282" y="845"/>
                </a:lnTo>
                <a:lnTo>
                  <a:pt x="286" y="847"/>
                </a:lnTo>
                <a:lnTo>
                  <a:pt x="201" y="847"/>
                </a:lnTo>
                <a:lnTo>
                  <a:pt x="205" y="845"/>
                </a:lnTo>
                <a:lnTo>
                  <a:pt x="156" y="961"/>
                </a:lnTo>
                <a:lnTo>
                  <a:pt x="153" y="952"/>
                </a:lnTo>
                <a:lnTo>
                  <a:pt x="150" y="939"/>
                </a:lnTo>
                <a:cubicBezTo>
                  <a:pt x="136" y="894"/>
                  <a:pt x="157" y="846"/>
                  <a:pt x="199" y="826"/>
                </a:cubicBezTo>
                <a:lnTo>
                  <a:pt x="203" y="824"/>
                </a:lnTo>
                <a:cubicBezTo>
                  <a:pt x="230" y="810"/>
                  <a:pt x="261" y="810"/>
                  <a:pt x="288" y="824"/>
                </a:cubicBezTo>
                <a:lnTo>
                  <a:pt x="292" y="826"/>
                </a:lnTo>
                <a:cubicBezTo>
                  <a:pt x="340" y="849"/>
                  <a:pt x="359" y="907"/>
                  <a:pt x="335" y="954"/>
                </a:cubicBezTo>
                <a:lnTo>
                  <a:pt x="332" y="960"/>
                </a:lnTo>
                <a:cubicBezTo>
                  <a:pt x="326" y="974"/>
                  <a:pt x="316" y="985"/>
                  <a:pt x="304" y="994"/>
                </a:cubicBezTo>
                <a:lnTo>
                  <a:pt x="300" y="997"/>
                </a:lnTo>
                <a:cubicBezTo>
                  <a:pt x="274" y="1017"/>
                  <a:pt x="239" y="1022"/>
                  <a:pt x="208" y="1010"/>
                </a:cubicBezTo>
                <a:cubicBezTo>
                  <a:pt x="177" y="998"/>
                  <a:pt x="155" y="972"/>
                  <a:pt x="148" y="939"/>
                </a:cubicBezTo>
                <a:lnTo>
                  <a:pt x="147" y="934"/>
                </a:lnTo>
                <a:lnTo>
                  <a:pt x="145" y="917"/>
                </a:lnTo>
                <a:lnTo>
                  <a:pt x="144" y="897"/>
                </a:lnTo>
                <a:lnTo>
                  <a:pt x="144" y="892"/>
                </a:lnTo>
                <a:cubicBezTo>
                  <a:pt x="144" y="859"/>
                  <a:pt x="162" y="828"/>
                  <a:pt x="190" y="811"/>
                </a:cubicBezTo>
                <a:cubicBezTo>
                  <a:pt x="218" y="793"/>
                  <a:pt x="254" y="792"/>
                  <a:pt x="283" y="807"/>
                </a:cubicBezTo>
                <a:lnTo>
                  <a:pt x="287" y="809"/>
                </a:lnTo>
                <a:cubicBezTo>
                  <a:pt x="304" y="817"/>
                  <a:pt x="318" y="830"/>
                  <a:pt x="328" y="847"/>
                </a:cubicBezTo>
                <a:lnTo>
                  <a:pt x="332" y="854"/>
                </a:lnTo>
                <a:cubicBezTo>
                  <a:pt x="345" y="878"/>
                  <a:pt x="348" y="906"/>
                  <a:pt x="340" y="932"/>
                </a:cubicBezTo>
                <a:lnTo>
                  <a:pt x="338" y="938"/>
                </a:lnTo>
                <a:cubicBezTo>
                  <a:pt x="336" y="942"/>
                  <a:pt x="334" y="946"/>
                  <a:pt x="332" y="950"/>
                </a:cubicBezTo>
                <a:lnTo>
                  <a:pt x="330" y="954"/>
                </a:lnTo>
                <a:cubicBezTo>
                  <a:pt x="312" y="991"/>
                  <a:pt x="272" y="1012"/>
                  <a:pt x="232" y="1007"/>
                </a:cubicBezTo>
                <a:cubicBezTo>
                  <a:pt x="191" y="1001"/>
                  <a:pt x="158" y="971"/>
                  <a:pt x="150" y="930"/>
                </a:cubicBezTo>
                <a:lnTo>
                  <a:pt x="149" y="925"/>
                </a:lnTo>
                <a:cubicBezTo>
                  <a:pt x="147" y="913"/>
                  <a:pt x="147" y="900"/>
                  <a:pt x="149" y="888"/>
                </a:cubicBezTo>
                <a:lnTo>
                  <a:pt x="150" y="883"/>
                </a:lnTo>
                <a:cubicBezTo>
                  <a:pt x="159" y="840"/>
                  <a:pt x="195" y="808"/>
                  <a:pt x="239" y="806"/>
                </a:cubicBezTo>
                <a:cubicBezTo>
                  <a:pt x="282" y="803"/>
                  <a:pt x="322" y="830"/>
                  <a:pt x="336" y="871"/>
                </a:cubicBezTo>
                <a:lnTo>
                  <a:pt x="338" y="877"/>
                </a:lnTo>
                <a:lnTo>
                  <a:pt x="332" y="865"/>
                </a:lnTo>
                <a:lnTo>
                  <a:pt x="334" y="869"/>
                </a:lnTo>
                <a:lnTo>
                  <a:pt x="152" y="911"/>
                </a:lnTo>
                <a:lnTo>
                  <a:pt x="152" y="905"/>
                </a:lnTo>
                <a:lnTo>
                  <a:pt x="152" y="905"/>
                </a:lnTo>
                <a:lnTo>
                  <a:pt x="152" y="907"/>
                </a:lnTo>
                <a:cubicBezTo>
                  <a:pt x="150" y="900"/>
                  <a:pt x="149" y="893"/>
                  <a:pt x="149" y="886"/>
                </a:cubicBezTo>
                <a:lnTo>
                  <a:pt x="149" y="882"/>
                </a:lnTo>
                <a:cubicBezTo>
                  <a:pt x="149" y="834"/>
                  <a:pt x="186" y="793"/>
                  <a:pt x="234" y="787"/>
                </a:cubicBezTo>
                <a:cubicBezTo>
                  <a:pt x="282" y="781"/>
                  <a:pt x="327" y="812"/>
                  <a:pt x="339" y="859"/>
                </a:cubicBezTo>
                <a:lnTo>
                  <a:pt x="340" y="863"/>
                </a:lnTo>
                <a:cubicBezTo>
                  <a:pt x="341" y="868"/>
                  <a:pt x="342" y="872"/>
                  <a:pt x="342" y="877"/>
                </a:cubicBezTo>
                <a:lnTo>
                  <a:pt x="343" y="887"/>
                </a:lnTo>
                <a:lnTo>
                  <a:pt x="344" y="888"/>
                </a:lnTo>
                <a:cubicBezTo>
                  <a:pt x="345" y="894"/>
                  <a:pt x="345" y="900"/>
                  <a:pt x="345" y="906"/>
                </a:cubicBezTo>
                <a:lnTo>
                  <a:pt x="345" y="911"/>
                </a:lnTo>
                <a:cubicBezTo>
                  <a:pt x="345" y="956"/>
                  <a:pt x="315" y="995"/>
                  <a:pt x="272" y="1005"/>
                </a:cubicBezTo>
                <a:cubicBezTo>
                  <a:pt x="228" y="1015"/>
                  <a:pt x="184" y="994"/>
                  <a:pt x="164" y="954"/>
                </a:cubicBezTo>
                <a:lnTo>
                  <a:pt x="163" y="952"/>
                </a:lnTo>
                <a:cubicBezTo>
                  <a:pt x="158" y="943"/>
                  <a:pt x="155" y="933"/>
                  <a:pt x="153" y="923"/>
                </a:cubicBezTo>
                <a:lnTo>
                  <a:pt x="152" y="916"/>
                </a:lnTo>
                <a:lnTo>
                  <a:pt x="156" y="933"/>
                </a:lnTo>
                <a:lnTo>
                  <a:pt x="154" y="927"/>
                </a:lnTo>
                <a:lnTo>
                  <a:pt x="151" y="916"/>
                </a:lnTo>
                <a:cubicBezTo>
                  <a:pt x="141" y="874"/>
                  <a:pt x="160" y="830"/>
                  <a:pt x="197" y="809"/>
                </a:cubicBezTo>
                <a:cubicBezTo>
                  <a:pt x="235" y="788"/>
                  <a:pt x="282" y="794"/>
                  <a:pt x="312" y="825"/>
                </a:cubicBezTo>
                <a:lnTo>
                  <a:pt x="315" y="828"/>
                </a:lnTo>
                <a:cubicBezTo>
                  <a:pt x="326" y="838"/>
                  <a:pt x="334" y="851"/>
                  <a:pt x="339" y="865"/>
                </a:cubicBezTo>
                <a:lnTo>
                  <a:pt x="341" y="871"/>
                </a:lnTo>
                <a:cubicBezTo>
                  <a:pt x="345" y="885"/>
                  <a:pt x="347" y="900"/>
                  <a:pt x="345" y="915"/>
                </a:cubicBezTo>
                <a:lnTo>
                  <a:pt x="344" y="922"/>
                </a:lnTo>
                <a:cubicBezTo>
                  <a:pt x="341" y="936"/>
                  <a:pt x="336" y="950"/>
                  <a:pt x="328" y="962"/>
                </a:cubicBezTo>
                <a:lnTo>
                  <a:pt x="326" y="965"/>
                </a:lnTo>
                <a:cubicBezTo>
                  <a:pt x="302" y="1002"/>
                  <a:pt x="255" y="1017"/>
                  <a:pt x="214" y="1002"/>
                </a:cubicBezTo>
                <a:cubicBezTo>
                  <a:pt x="172" y="987"/>
                  <a:pt x="146" y="945"/>
                  <a:pt x="151" y="901"/>
                </a:cubicBezTo>
                <a:lnTo>
                  <a:pt x="152" y="892"/>
                </a:lnTo>
                <a:lnTo>
                  <a:pt x="153" y="883"/>
                </a:lnTo>
                <a:lnTo>
                  <a:pt x="154" y="911"/>
                </a:lnTo>
                <a:lnTo>
                  <a:pt x="152" y="901"/>
                </a:lnTo>
                <a:cubicBezTo>
                  <a:pt x="147" y="873"/>
                  <a:pt x="154" y="844"/>
                  <a:pt x="172" y="822"/>
                </a:cubicBezTo>
                <a:cubicBezTo>
                  <a:pt x="190" y="799"/>
                  <a:pt x="218" y="786"/>
                  <a:pt x="246" y="786"/>
                </a:cubicBezTo>
                <a:lnTo>
                  <a:pt x="250" y="786"/>
                </a:lnTo>
                <a:cubicBezTo>
                  <a:pt x="278" y="786"/>
                  <a:pt x="303" y="798"/>
                  <a:pt x="322" y="818"/>
                </a:cubicBezTo>
                <a:cubicBezTo>
                  <a:pt x="340" y="838"/>
                  <a:pt x="349" y="865"/>
                  <a:pt x="346" y="892"/>
                </a:cubicBezTo>
                <a:lnTo>
                  <a:pt x="345" y="902"/>
                </a:lnTo>
                <a:lnTo>
                  <a:pt x="249" y="796"/>
                </a:lnTo>
                <a:lnTo>
                  <a:pt x="252" y="796"/>
                </a:lnTo>
                <a:lnTo>
                  <a:pt x="222" y="984"/>
                </a:lnTo>
                <a:lnTo>
                  <a:pt x="219" y="983"/>
                </a:lnTo>
                <a:lnTo>
                  <a:pt x="280" y="983"/>
                </a:lnTo>
                <a:lnTo>
                  <a:pt x="277" y="984"/>
                </a:lnTo>
                <a:lnTo>
                  <a:pt x="335" y="855"/>
                </a:lnTo>
                <a:lnTo>
                  <a:pt x="338" y="862"/>
                </a:lnTo>
                <a:lnTo>
                  <a:pt x="329" y="846"/>
                </a:lnTo>
                <a:lnTo>
                  <a:pt x="331" y="849"/>
                </a:lnTo>
                <a:lnTo>
                  <a:pt x="209" y="817"/>
                </a:lnTo>
                <a:lnTo>
                  <a:pt x="211" y="816"/>
                </a:lnTo>
                <a:lnTo>
                  <a:pt x="157" y="901"/>
                </a:lnTo>
                <a:lnTo>
                  <a:pt x="157" y="894"/>
                </a:lnTo>
                <a:lnTo>
                  <a:pt x="157" y="882"/>
                </a:lnTo>
                <a:lnTo>
                  <a:pt x="157" y="870"/>
                </a:lnTo>
                <a:lnTo>
                  <a:pt x="157" y="863"/>
                </a:lnTo>
                <a:cubicBezTo>
                  <a:pt x="157" y="810"/>
                  <a:pt x="200" y="767"/>
                  <a:pt x="253" y="767"/>
                </a:cubicBezTo>
                <a:cubicBezTo>
                  <a:pt x="306" y="767"/>
                  <a:pt x="349" y="810"/>
                  <a:pt x="349" y="863"/>
                </a:cubicBezTo>
                <a:lnTo>
                  <a:pt x="349" y="865"/>
                </a:lnTo>
                <a:cubicBezTo>
                  <a:pt x="349" y="871"/>
                  <a:pt x="349" y="876"/>
                  <a:pt x="348" y="881"/>
                </a:cubicBezTo>
                <a:lnTo>
                  <a:pt x="347" y="887"/>
                </a:lnTo>
                <a:lnTo>
                  <a:pt x="348" y="871"/>
                </a:lnTo>
                <a:lnTo>
                  <a:pt x="348" y="878"/>
                </a:lnTo>
                <a:cubicBezTo>
                  <a:pt x="348" y="886"/>
                  <a:pt x="348" y="894"/>
                  <a:pt x="346" y="902"/>
                </a:cubicBezTo>
                <a:lnTo>
                  <a:pt x="345" y="906"/>
                </a:lnTo>
                <a:cubicBezTo>
                  <a:pt x="333" y="953"/>
                  <a:pt x="288" y="984"/>
                  <a:pt x="240" y="978"/>
                </a:cubicBezTo>
                <a:cubicBezTo>
                  <a:pt x="192" y="972"/>
                  <a:pt x="155" y="931"/>
                  <a:pt x="155" y="882"/>
                </a:cubicBezTo>
                <a:lnTo>
                  <a:pt x="155" y="878"/>
                </a:lnTo>
                <a:lnTo>
                  <a:pt x="157" y="897"/>
                </a:lnTo>
                <a:lnTo>
                  <a:pt x="156" y="892"/>
                </a:lnTo>
                <a:cubicBezTo>
                  <a:pt x="146" y="840"/>
                  <a:pt x="180" y="790"/>
                  <a:pt x="232" y="779"/>
                </a:cubicBezTo>
                <a:cubicBezTo>
                  <a:pt x="284" y="769"/>
                  <a:pt x="334" y="803"/>
                  <a:pt x="345" y="855"/>
                </a:cubicBezTo>
                <a:lnTo>
                  <a:pt x="346" y="860"/>
                </a:lnTo>
                <a:cubicBezTo>
                  <a:pt x="347" y="866"/>
                  <a:pt x="347" y="872"/>
                  <a:pt x="347" y="878"/>
                </a:cubicBezTo>
                <a:lnTo>
                  <a:pt x="347" y="882"/>
                </a:lnTo>
                <a:cubicBezTo>
                  <a:pt x="347" y="930"/>
                  <a:pt x="313" y="970"/>
                  <a:pt x="267" y="977"/>
                </a:cubicBezTo>
                <a:cubicBezTo>
                  <a:pt x="220" y="985"/>
                  <a:pt x="175" y="957"/>
                  <a:pt x="160" y="913"/>
                </a:cubicBezTo>
                <a:lnTo>
                  <a:pt x="159" y="910"/>
                </a:lnTo>
                <a:cubicBezTo>
                  <a:pt x="158" y="905"/>
                  <a:pt x="157" y="900"/>
                  <a:pt x="156" y="895"/>
                </a:cubicBezTo>
                <a:lnTo>
                  <a:pt x="155" y="889"/>
                </a:lnTo>
                <a:cubicBezTo>
                  <a:pt x="151" y="869"/>
                  <a:pt x="155" y="849"/>
                  <a:pt x="164" y="831"/>
                </a:cubicBezTo>
                <a:lnTo>
                  <a:pt x="169" y="821"/>
                </a:lnTo>
                <a:lnTo>
                  <a:pt x="254" y="959"/>
                </a:lnTo>
                <a:lnTo>
                  <a:pt x="251" y="959"/>
                </a:lnTo>
                <a:lnTo>
                  <a:pt x="346" y="848"/>
                </a:lnTo>
                <a:lnTo>
                  <a:pt x="347" y="854"/>
                </a:lnTo>
                <a:cubicBezTo>
                  <a:pt x="348" y="859"/>
                  <a:pt x="348" y="864"/>
                  <a:pt x="348" y="869"/>
                </a:cubicBezTo>
                <a:lnTo>
                  <a:pt x="348" y="873"/>
                </a:lnTo>
                <a:cubicBezTo>
                  <a:pt x="348" y="926"/>
                  <a:pt x="305" y="969"/>
                  <a:pt x="252" y="969"/>
                </a:cubicBezTo>
                <a:cubicBezTo>
                  <a:pt x="199" y="969"/>
                  <a:pt x="156" y="926"/>
                  <a:pt x="156" y="873"/>
                </a:cubicBezTo>
                <a:lnTo>
                  <a:pt x="156" y="864"/>
                </a:lnTo>
                <a:lnTo>
                  <a:pt x="156" y="854"/>
                </a:lnTo>
                <a:lnTo>
                  <a:pt x="252" y="950"/>
                </a:lnTo>
                <a:lnTo>
                  <a:pt x="251" y="950"/>
                </a:lnTo>
                <a:cubicBezTo>
                  <a:pt x="202" y="950"/>
                  <a:pt x="160" y="913"/>
                  <a:pt x="156" y="863"/>
                </a:cubicBezTo>
                <a:lnTo>
                  <a:pt x="155" y="852"/>
                </a:lnTo>
                <a:lnTo>
                  <a:pt x="159" y="874"/>
                </a:lnTo>
                <a:lnTo>
                  <a:pt x="157" y="868"/>
                </a:lnTo>
                <a:cubicBezTo>
                  <a:pt x="154" y="858"/>
                  <a:pt x="152" y="848"/>
                  <a:pt x="152" y="837"/>
                </a:cubicBezTo>
                <a:lnTo>
                  <a:pt x="152" y="835"/>
                </a:lnTo>
                <a:cubicBezTo>
                  <a:pt x="152" y="782"/>
                  <a:pt x="195" y="739"/>
                  <a:pt x="248" y="739"/>
                </a:cubicBezTo>
                <a:cubicBezTo>
                  <a:pt x="301" y="739"/>
                  <a:pt x="344" y="782"/>
                  <a:pt x="344" y="835"/>
                </a:cubicBezTo>
                <a:lnTo>
                  <a:pt x="344" y="840"/>
                </a:lnTo>
                <a:lnTo>
                  <a:pt x="342" y="820"/>
                </a:lnTo>
                <a:lnTo>
                  <a:pt x="344" y="829"/>
                </a:lnTo>
                <a:lnTo>
                  <a:pt x="347" y="850"/>
                </a:lnTo>
                <a:lnTo>
                  <a:pt x="347" y="863"/>
                </a:lnTo>
                <a:cubicBezTo>
                  <a:pt x="347" y="916"/>
                  <a:pt x="304" y="959"/>
                  <a:pt x="251" y="959"/>
                </a:cubicBezTo>
                <a:cubicBezTo>
                  <a:pt x="198" y="959"/>
                  <a:pt x="155" y="916"/>
                  <a:pt x="155" y="863"/>
                </a:cubicBezTo>
                <a:lnTo>
                  <a:pt x="155" y="859"/>
                </a:lnTo>
                <a:lnTo>
                  <a:pt x="155" y="851"/>
                </a:lnTo>
                <a:lnTo>
                  <a:pt x="155" y="841"/>
                </a:lnTo>
                <a:lnTo>
                  <a:pt x="155" y="835"/>
                </a:lnTo>
                <a:cubicBezTo>
                  <a:pt x="155" y="782"/>
                  <a:pt x="198" y="739"/>
                  <a:pt x="251" y="739"/>
                </a:cubicBezTo>
                <a:lnTo>
                  <a:pt x="253" y="739"/>
                </a:lnTo>
                <a:cubicBezTo>
                  <a:pt x="306" y="739"/>
                  <a:pt x="349" y="782"/>
                  <a:pt x="349" y="835"/>
                </a:cubicBezTo>
                <a:cubicBezTo>
                  <a:pt x="349" y="888"/>
                  <a:pt x="306" y="931"/>
                  <a:pt x="253" y="931"/>
                </a:cubicBezTo>
                <a:lnTo>
                  <a:pt x="251" y="931"/>
                </a:lnTo>
                <a:lnTo>
                  <a:pt x="346" y="851"/>
                </a:lnTo>
                <a:lnTo>
                  <a:pt x="345" y="857"/>
                </a:lnTo>
                <a:lnTo>
                  <a:pt x="346" y="841"/>
                </a:lnTo>
                <a:lnTo>
                  <a:pt x="346" y="844"/>
                </a:lnTo>
                <a:lnTo>
                  <a:pt x="156" y="826"/>
                </a:lnTo>
                <a:lnTo>
                  <a:pt x="157" y="821"/>
                </a:lnTo>
                <a:lnTo>
                  <a:pt x="157" y="820"/>
                </a:lnTo>
                <a:lnTo>
                  <a:pt x="156" y="822"/>
                </a:lnTo>
                <a:cubicBezTo>
                  <a:pt x="156" y="817"/>
                  <a:pt x="157" y="812"/>
                  <a:pt x="158" y="807"/>
                </a:cubicBezTo>
                <a:lnTo>
                  <a:pt x="159" y="801"/>
                </a:lnTo>
                <a:lnTo>
                  <a:pt x="253" y="912"/>
                </a:lnTo>
                <a:lnTo>
                  <a:pt x="252" y="912"/>
                </a:lnTo>
                <a:lnTo>
                  <a:pt x="348" y="816"/>
                </a:lnTo>
                <a:lnTo>
                  <a:pt x="348" y="826"/>
                </a:lnTo>
                <a:lnTo>
                  <a:pt x="348" y="835"/>
                </a:lnTo>
                <a:cubicBezTo>
                  <a:pt x="348" y="883"/>
                  <a:pt x="314" y="923"/>
                  <a:pt x="268" y="930"/>
                </a:cubicBezTo>
                <a:cubicBezTo>
                  <a:pt x="221" y="938"/>
                  <a:pt x="176" y="910"/>
                  <a:pt x="161" y="866"/>
                </a:cubicBezTo>
                <a:lnTo>
                  <a:pt x="160" y="863"/>
                </a:lnTo>
                <a:cubicBezTo>
                  <a:pt x="159" y="857"/>
                  <a:pt x="157" y="852"/>
                  <a:pt x="156" y="846"/>
                </a:cubicBezTo>
                <a:lnTo>
                  <a:pt x="155" y="839"/>
                </a:lnTo>
                <a:lnTo>
                  <a:pt x="159" y="856"/>
                </a:lnTo>
                <a:lnTo>
                  <a:pt x="156" y="847"/>
                </a:lnTo>
                <a:cubicBezTo>
                  <a:pt x="147" y="818"/>
                  <a:pt x="152" y="785"/>
                  <a:pt x="170" y="760"/>
                </a:cubicBezTo>
                <a:cubicBezTo>
                  <a:pt x="188" y="735"/>
                  <a:pt x="217" y="720"/>
                  <a:pt x="247" y="720"/>
                </a:cubicBezTo>
                <a:lnTo>
                  <a:pt x="251" y="720"/>
                </a:lnTo>
                <a:cubicBezTo>
                  <a:pt x="298" y="720"/>
                  <a:pt x="338" y="754"/>
                  <a:pt x="346" y="801"/>
                </a:cubicBezTo>
                <a:lnTo>
                  <a:pt x="347" y="807"/>
                </a:lnTo>
                <a:lnTo>
                  <a:pt x="344" y="792"/>
                </a:lnTo>
                <a:lnTo>
                  <a:pt x="345" y="795"/>
                </a:lnTo>
                <a:lnTo>
                  <a:pt x="160" y="846"/>
                </a:lnTo>
                <a:lnTo>
                  <a:pt x="158" y="837"/>
                </a:lnTo>
                <a:lnTo>
                  <a:pt x="155" y="825"/>
                </a:lnTo>
                <a:cubicBezTo>
                  <a:pt x="146" y="778"/>
                  <a:pt x="173" y="731"/>
                  <a:pt x="218" y="716"/>
                </a:cubicBezTo>
                <a:cubicBezTo>
                  <a:pt x="264" y="700"/>
                  <a:pt x="314" y="721"/>
                  <a:pt x="335" y="764"/>
                </a:cubicBezTo>
                <a:lnTo>
                  <a:pt x="337" y="768"/>
                </a:lnTo>
                <a:lnTo>
                  <a:pt x="340" y="774"/>
                </a:lnTo>
                <a:cubicBezTo>
                  <a:pt x="355" y="803"/>
                  <a:pt x="354" y="839"/>
                  <a:pt x="336" y="867"/>
                </a:cubicBezTo>
                <a:cubicBezTo>
                  <a:pt x="319" y="895"/>
                  <a:pt x="288" y="912"/>
                  <a:pt x="254" y="912"/>
                </a:cubicBezTo>
                <a:lnTo>
                  <a:pt x="251" y="912"/>
                </a:lnTo>
                <a:cubicBezTo>
                  <a:pt x="224" y="912"/>
                  <a:pt x="198" y="901"/>
                  <a:pt x="180" y="881"/>
                </a:cubicBezTo>
                <a:cubicBezTo>
                  <a:pt x="162" y="861"/>
                  <a:pt x="153" y="834"/>
                  <a:pt x="156" y="807"/>
                </a:cubicBezTo>
                <a:lnTo>
                  <a:pt x="157" y="797"/>
                </a:lnTo>
                <a:lnTo>
                  <a:pt x="158" y="787"/>
                </a:lnTo>
                <a:lnTo>
                  <a:pt x="330" y="855"/>
                </a:lnTo>
                <a:lnTo>
                  <a:pt x="327" y="859"/>
                </a:lnTo>
                <a:lnTo>
                  <a:pt x="340" y="837"/>
                </a:lnTo>
                <a:lnTo>
                  <a:pt x="338" y="842"/>
                </a:lnTo>
                <a:lnTo>
                  <a:pt x="169" y="753"/>
                </a:lnTo>
                <a:lnTo>
                  <a:pt x="171" y="750"/>
                </a:lnTo>
                <a:lnTo>
                  <a:pt x="159" y="773"/>
                </a:lnTo>
                <a:lnTo>
                  <a:pt x="161" y="767"/>
                </a:lnTo>
                <a:lnTo>
                  <a:pt x="158" y="815"/>
                </a:lnTo>
                <a:lnTo>
                  <a:pt x="156" y="804"/>
                </a:lnTo>
                <a:lnTo>
                  <a:pt x="155" y="802"/>
                </a:lnTo>
                <a:cubicBezTo>
                  <a:pt x="142" y="750"/>
                  <a:pt x="174" y="698"/>
                  <a:pt x="225" y="685"/>
                </a:cubicBezTo>
                <a:cubicBezTo>
                  <a:pt x="277" y="672"/>
                  <a:pt x="329" y="704"/>
                  <a:pt x="342" y="755"/>
                </a:cubicBezTo>
                <a:lnTo>
                  <a:pt x="344" y="763"/>
                </a:lnTo>
                <a:lnTo>
                  <a:pt x="347" y="780"/>
                </a:lnTo>
                <a:cubicBezTo>
                  <a:pt x="349" y="790"/>
                  <a:pt x="349" y="801"/>
                  <a:pt x="348" y="811"/>
                </a:cubicBezTo>
                <a:lnTo>
                  <a:pt x="347" y="818"/>
                </a:lnTo>
                <a:cubicBezTo>
                  <a:pt x="345" y="828"/>
                  <a:pt x="342" y="838"/>
                  <a:pt x="337" y="847"/>
                </a:cubicBezTo>
                <a:lnTo>
                  <a:pt x="336" y="849"/>
                </a:lnTo>
                <a:cubicBezTo>
                  <a:pt x="316" y="889"/>
                  <a:pt x="272" y="910"/>
                  <a:pt x="228" y="900"/>
                </a:cubicBezTo>
                <a:cubicBezTo>
                  <a:pt x="185" y="890"/>
                  <a:pt x="154" y="851"/>
                  <a:pt x="154" y="806"/>
                </a:cubicBezTo>
                <a:lnTo>
                  <a:pt x="154" y="803"/>
                </a:lnTo>
                <a:cubicBezTo>
                  <a:pt x="154" y="795"/>
                  <a:pt x="156" y="786"/>
                  <a:pt x="158" y="777"/>
                </a:cubicBezTo>
                <a:lnTo>
                  <a:pt x="160" y="770"/>
                </a:lnTo>
                <a:lnTo>
                  <a:pt x="159" y="775"/>
                </a:lnTo>
                <a:lnTo>
                  <a:pt x="157" y="790"/>
                </a:lnTo>
                <a:lnTo>
                  <a:pt x="157" y="787"/>
                </a:lnTo>
                <a:cubicBezTo>
                  <a:pt x="157" y="734"/>
                  <a:pt x="200" y="691"/>
                  <a:pt x="253" y="691"/>
                </a:cubicBezTo>
                <a:cubicBezTo>
                  <a:pt x="306" y="691"/>
                  <a:pt x="349" y="734"/>
                  <a:pt x="349" y="787"/>
                </a:cubicBezTo>
                <a:lnTo>
                  <a:pt x="349" y="790"/>
                </a:lnTo>
                <a:lnTo>
                  <a:pt x="349" y="797"/>
                </a:lnTo>
                <a:lnTo>
                  <a:pt x="349" y="803"/>
                </a:lnTo>
                <a:lnTo>
                  <a:pt x="349" y="806"/>
                </a:lnTo>
                <a:lnTo>
                  <a:pt x="158" y="795"/>
                </a:lnTo>
                <a:lnTo>
                  <a:pt x="159" y="787"/>
                </a:lnTo>
                <a:lnTo>
                  <a:pt x="158" y="787"/>
                </a:lnTo>
                <a:lnTo>
                  <a:pt x="163" y="818"/>
                </a:lnTo>
                <a:lnTo>
                  <a:pt x="161" y="812"/>
                </a:lnTo>
                <a:lnTo>
                  <a:pt x="185" y="849"/>
                </a:lnTo>
                <a:lnTo>
                  <a:pt x="182" y="846"/>
                </a:lnTo>
                <a:cubicBezTo>
                  <a:pt x="157" y="822"/>
                  <a:pt x="148" y="786"/>
                  <a:pt x="157" y="753"/>
                </a:cubicBezTo>
                <a:cubicBezTo>
                  <a:pt x="166" y="720"/>
                  <a:pt x="193" y="694"/>
                  <a:pt x="226" y="685"/>
                </a:cubicBezTo>
                <a:lnTo>
                  <a:pt x="230" y="684"/>
                </a:lnTo>
                <a:cubicBezTo>
                  <a:pt x="248" y="680"/>
                  <a:pt x="267" y="681"/>
                  <a:pt x="284" y="686"/>
                </a:cubicBezTo>
                <a:lnTo>
                  <a:pt x="287" y="687"/>
                </a:lnTo>
                <a:cubicBezTo>
                  <a:pt x="331" y="702"/>
                  <a:pt x="359" y="747"/>
                  <a:pt x="351" y="794"/>
                </a:cubicBezTo>
                <a:cubicBezTo>
                  <a:pt x="344" y="840"/>
                  <a:pt x="304" y="874"/>
                  <a:pt x="256" y="874"/>
                </a:cubicBezTo>
                <a:lnTo>
                  <a:pt x="254" y="874"/>
                </a:lnTo>
                <a:lnTo>
                  <a:pt x="252" y="874"/>
                </a:lnTo>
                <a:cubicBezTo>
                  <a:pt x="222" y="874"/>
                  <a:pt x="194" y="860"/>
                  <a:pt x="176" y="836"/>
                </a:cubicBezTo>
                <a:cubicBezTo>
                  <a:pt x="158" y="812"/>
                  <a:pt x="152" y="781"/>
                  <a:pt x="160" y="752"/>
                </a:cubicBezTo>
                <a:lnTo>
                  <a:pt x="162" y="745"/>
                </a:lnTo>
                <a:cubicBezTo>
                  <a:pt x="165" y="736"/>
                  <a:pt x="169" y="726"/>
                  <a:pt x="175" y="718"/>
                </a:cubicBezTo>
                <a:lnTo>
                  <a:pt x="177" y="715"/>
                </a:lnTo>
                <a:cubicBezTo>
                  <a:pt x="198" y="682"/>
                  <a:pt x="238" y="666"/>
                  <a:pt x="277" y="675"/>
                </a:cubicBezTo>
                <a:cubicBezTo>
                  <a:pt x="315" y="683"/>
                  <a:pt x="345" y="714"/>
                  <a:pt x="351" y="753"/>
                </a:cubicBezTo>
                <a:lnTo>
                  <a:pt x="352" y="759"/>
                </a:lnTo>
                <a:cubicBezTo>
                  <a:pt x="353" y="764"/>
                  <a:pt x="353" y="769"/>
                  <a:pt x="353" y="774"/>
                </a:cubicBezTo>
                <a:lnTo>
                  <a:pt x="353" y="784"/>
                </a:lnTo>
                <a:lnTo>
                  <a:pt x="354" y="783"/>
                </a:lnTo>
                <a:lnTo>
                  <a:pt x="354" y="797"/>
                </a:lnTo>
                <a:cubicBezTo>
                  <a:pt x="354" y="847"/>
                  <a:pt x="316" y="889"/>
                  <a:pt x="266" y="893"/>
                </a:cubicBezTo>
                <a:cubicBezTo>
                  <a:pt x="217" y="897"/>
                  <a:pt x="172" y="863"/>
                  <a:pt x="164" y="813"/>
                </a:cubicBezTo>
                <a:lnTo>
                  <a:pt x="163" y="807"/>
                </a:lnTo>
                <a:lnTo>
                  <a:pt x="161" y="786"/>
                </a:lnTo>
                <a:lnTo>
                  <a:pt x="160" y="774"/>
                </a:lnTo>
                <a:lnTo>
                  <a:pt x="159" y="773"/>
                </a:lnTo>
                <a:cubicBezTo>
                  <a:pt x="154" y="732"/>
                  <a:pt x="175" y="692"/>
                  <a:pt x="212" y="674"/>
                </a:cubicBezTo>
                <a:cubicBezTo>
                  <a:pt x="248" y="655"/>
                  <a:pt x="293" y="662"/>
                  <a:pt x="322" y="692"/>
                </a:cubicBezTo>
                <a:lnTo>
                  <a:pt x="323" y="693"/>
                </a:lnTo>
                <a:cubicBezTo>
                  <a:pt x="337" y="707"/>
                  <a:pt x="347" y="725"/>
                  <a:pt x="350" y="745"/>
                </a:cubicBezTo>
                <a:lnTo>
                  <a:pt x="351" y="751"/>
                </a:lnTo>
                <a:lnTo>
                  <a:pt x="353" y="755"/>
                </a:lnTo>
                <a:lnTo>
                  <a:pt x="259" y="682"/>
                </a:lnTo>
                <a:lnTo>
                  <a:pt x="260" y="682"/>
                </a:lnTo>
                <a:lnTo>
                  <a:pt x="169" y="748"/>
                </a:lnTo>
                <a:lnTo>
                  <a:pt x="171" y="742"/>
                </a:lnTo>
                <a:lnTo>
                  <a:pt x="170" y="745"/>
                </a:lnTo>
                <a:cubicBezTo>
                  <a:pt x="183" y="694"/>
                  <a:pt x="235" y="662"/>
                  <a:pt x="287" y="675"/>
                </a:cubicBezTo>
                <a:cubicBezTo>
                  <a:pt x="338" y="688"/>
                  <a:pt x="369" y="740"/>
                  <a:pt x="357" y="792"/>
                </a:cubicBezTo>
                <a:lnTo>
                  <a:pt x="356" y="796"/>
                </a:lnTo>
                <a:lnTo>
                  <a:pt x="356" y="794"/>
                </a:lnTo>
                <a:lnTo>
                  <a:pt x="261" y="682"/>
                </a:lnTo>
                <a:lnTo>
                  <a:pt x="264" y="682"/>
                </a:lnTo>
                <a:cubicBezTo>
                  <a:pt x="317" y="682"/>
                  <a:pt x="360" y="725"/>
                  <a:pt x="360" y="778"/>
                </a:cubicBezTo>
                <a:cubicBezTo>
                  <a:pt x="360" y="831"/>
                  <a:pt x="317" y="874"/>
                  <a:pt x="264" y="874"/>
                </a:cubicBezTo>
                <a:lnTo>
                  <a:pt x="263" y="874"/>
                </a:lnTo>
                <a:cubicBezTo>
                  <a:pt x="236" y="874"/>
                  <a:pt x="210" y="863"/>
                  <a:pt x="192" y="842"/>
                </a:cubicBezTo>
                <a:cubicBezTo>
                  <a:pt x="174" y="822"/>
                  <a:pt x="165" y="795"/>
                  <a:pt x="168" y="768"/>
                </a:cubicBezTo>
                <a:lnTo>
                  <a:pt x="169" y="759"/>
                </a:lnTo>
                <a:lnTo>
                  <a:pt x="170" y="750"/>
                </a:lnTo>
                <a:lnTo>
                  <a:pt x="172" y="738"/>
                </a:lnTo>
                <a:lnTo>
                  <a:pt x="174" y="726"/>
                </a:lnTo>
                <a:cubicBezTo>
                  <a:pt x="186" y="679"/>
                  <a:pt x="231" y="648"/>
                  <a:pt x="279" y="654"/>
                </a:cubicBezTo>
                <a:cubicBezTo>
                  <a:pt x="327" y="660"/>
                  <a:pt x="363" y="701"/>
                  <a:pt x="363" y="749"/>
                </a:cubicBezTo>
                <a:lnTo>
                  <a:pt x="363" y="755"/>
                </a:lnTo>
                <a:lnTo>
                  <a:pt x="363" y="759"/>
                </a:lnTo>
                <a:cubicBezTo>
                  <a:pt x="363" y="812"/>
                  <a:pt x="320" y="855"/>
                  <a:pt x="267" y="855"/>
                </a:cubicBezTo>
                <a:cubicBezTo>
                  <a:pt x="214" y="855"/>
                  <a:pt x="171" y="812"/>
                  <a:pt x="171" y="759"/>
                </a:cubicBezTo>
                <a:lnTo>
                  <a:pt x="171" y="753"/>
                </a:lnTo>
                <a:lnTo>
                  <a:pt x="173" y="734"/>
                </a:lnTo>
                <a:lnTo>
                  <a:pt x="172" y="735"/>
                </a:lnTo>
                <a:lnTo>
                  <a:pt x="172" y="730"/>
                </a:lnTo>
                <a:cubicBezTo>
                  <a:pt x="172" y="680"/>
                  <a:pt x="211" y="638"/>
                  <a:pt x="262" y="635"/>
                </a:cubicBezTo>
                <a:cubicBezTo>
                  <a:pt x="312" y="631"/>
                  <a:pt x="356" y="667"/>
                  <a:pt x="364" y="717"/>
                </a:cubicBezTo>
                <a:lnTo>
                  <a:pt x="365" y="724"/>
                </a:lnTo>
                <a:cubicBezTo>
                  <a:pt x="365" y="728"/>
                  <a:pt x="365" y="733"/>
                  <a:pt x="365" y="737"/>
                </a:cubicBezTo>
                <a:lnTo>
                  <a:pt x="365" y="749"/>
                </a:lnTo>
                <a:lnTo>
                  <a:pt x="365" y="736"/>
                </a:lnTo>
                <a:lnTo>
                  <a:pt x="366" y="743"/>
                </a:lnTo>
                <a:lnTo>
                  <a:pt x="362" y="726"/>
                </a:lnTo>
                <a:lnTo>
                  <a:pt x="363" y="729"/>
                </a:lnTo>
                <a:lnTo>
                  <a:pt x="175" y="759"/>
                </a:lnTo>
                <a:lnTo>
                  <a:pt x="175" y="755"/>
                </a:lnTo>
                <a:lnTo>
                  <a:pt x="177" y="771"/>
                </a:lnTo>
                <a:lnTo>
                  <a:pt x="176" y="765"/>
                </a:lnTo>
                <a:cubicBezTo>
                  <a:pt x="171" y="737"/>
                  <a:pt x="179" y="709"/>
                  <a:pt x="197" y="687"/>
                </a:cubicBezTo>
                <a:cubicBezTo>
                  <a:pt x="215" y="666"/>
                  <a:pt x="242" y="653"/>
                  <a:pt x="270" y="653"/>
                </a:cubicBezTo>
                <a:lnTo>
                  <a:pt x="272" y="653"/>
                </a:lnTo>
                <a:lnTo>
                  <a:pt x="177" y="758"/>
                </a:lnTo>
                <a:lnTo>
                  <a:pt x="176" y="747"/>
                </a:lnTo>
                <a:lnTo>
                  <a:pt x="175" y="742"/>
                </a:lnTo>
                <a:cubicBezTo>
                  <a:pt x="169" y="693"/>
                  <a:pt x="201" y="648"/>
                  <a:pt x="249" y="637"/>
                </a:cubicBezTo>
                <a:cubicBezTo>
                  <a:pt x="297" y="626"/>
                  <a:pt x="346" y="653"/>
                  <a:pt x="362" y="700"/>
                </a:cubicBezTo>
                <a:lnTo>
                  <a:pt x="363" y="703"/>
                </a:lnTo>
                <a:cubicBezTo>
                  <a:pt x="364" y="709"/>
                  <a:pt x="366" y="714"/>
                  <a:pt x="367" y="720"/>
                </a:cubicBezTo>
                <a:lnTo>
                  <a:pt x="368" y="727"/>
                </a:lnTo>
                <a:lnTo>
                  <a:pt x="368" y="731"/>
                </a:lnTo>
                <a:lnTo>
                  <a:pt x="365" y="716"/>
                </a:lnTo>
                <a:lnTo>
                  <a:pt x="366" y="719"/>
                </a:lnTo>
                <a:lnTo>
                  <a:pt x="178" y="749"/>
                </a:lnTo>
                <a:lnTo>
                  <a:pt x="178" y="746"/>
                </a:lnTo>
                <a:lnTo>
                  <a:pt x="180" y="762"/>
                </a:lnTo>
                <a:lnTo>
                  <a:pt x="179" y="756"/>
                </a:lnTo>
                <a:lnTo>
                  <a:pt x="179" y="760"/>
                </a:lnTo>
                <a:cubicBezTo>
                  <a:pt x="177" y="751"/>
                  <a:pt x="175" y="742"/>
                  <a:pt x="175" y="733"/>
                </a:cubicBezTo>
                <a:lnTo>
                  <a:pt x="175" y="730"/>
                </a:lnTo>
                <a:cubicBezTo>
                  <a:pt x="175" y="677"/>
                  <a:pt x="218" y="634"/>
                  <a:pt x="271" y="634"/>
                </a:cubicBezTo>
                <a:cubicBezTo>
                  <a:pt x="324" y="634"/>
                  <a:pt x="367" y="677"/>
                  <a:pt x="367" y="730"/>
                </a:cubicBezTo>
                <a:lnTo>
                  <a:pt x="367" y="738"/>
                </a:lnTo>
                <a:lnTo>
                  <a:pt x="368" y="741"/>
                </a:lnTo>
                <a:lnTo>
                  <a:pt x="369" y="746"/>
                </a:lnTo>
                <a:lnTo>
                  <a:pt x="359" y="715"/>
                </a:lnTo>
                <a:lnTo>
                  <a:pt x="360" y="717"/>
                </a:lnTo>
                <a:lnTo>
                  <a:pt x="178" y="759"/>
                </a:lnTo>
                <a:lnTo>
                  <a:pt x="178" y="752"/>
                </a:lnTo>
                <a:lnTo>
                  <a:pt x="178" y="740"/>
                </a:lnTo>
                <a:lnTo>
                  <a:pt x="178" y="736"/>
                </a:lnTo>
                <a:lnTo>
                  <a:pt x="177" y="721"/>
                </a:lnTo>
                <a:cubicBezTo>
                  <a:pt x="177" y="696"/>
                  <a:pt x="188" y="672"/>
                  <a:pt x="206" y="654"/>
                </a:cubicBezTo>
                <a:lnTo>
                  <a:pt x="207" y="653"/>
                </a:lnTo>
                <a:cubicBezTo>
                  <a:pt x="231" y="628"/>
                  <a:pt x="267" y="619"/>
                  <a:pt x="300" y="628"/>
                </a:cubicBezTo>
                <a:cubicBezTo>
                  <a:pt x="333" y="637"/>
                  <a:pt x="359" y="664"/>
                  <a:pt x="368" y="697"/>
                </a:cubicBezTo>
                <a:lnTo>
                  <a:pt x="369" y="701"/>
                </a:lnTo>
                <a:lnTo>
                  <a:pt x="371" y="715"/>
                </a:lnTo>
                <a:lnTo>
                  <a:pt x="180" y="730"/>
                </a:lnTo>
                <a:lnTo>
                  <a:pt x="180" y="727"/>
                </a:lnTo>
                <a:lnTo>
                  <a:pt x="185" y="758"/>
                </a:lnTo>
                <a:lnTo>
                  <a:pt x="183" y="752"/>
                </a:lnTo>
                <a:cubicBezTo>
                  <a:pt x="179" y="739"/>
                  <a:pt x="178" y="726"/>
                  <a:pt x="179" y="713"/>
                </a:cubicBezTo>
                <a:lnTo>
                  <a:pt x="180" y="702"/>
                </a:lnTo>
                <a:lnTo>
                  <a:pt x="179" y="702"/>
                </a:lnTo>
                <a:lnTo>
                  <a:pt x="371" y="714"/>
                </a:lnTo>
                <a:lnTo>
                  <a:pt x="370" y="722"/>
                </a:lnTo>
                <a:lnTo>
                  <a:pt x="369" y="730"/>
                </a:lnTo>
                <a:lnTo>
                  <a:pt x="365" y="691"/>
                </a:lnTo>
                <a:lnTo>
                  <a:pt x="367" y="697"/>
                </a:lnTo>
                <a:lnTo>
                  <a:pt x="343" y="660"/>
                </a:lnTo>
                <a:lnTo>
                  <a:pt x="346" y="663"/>
                </a:lnTo>
                <a:lnTo>
                  <a:pt x="182" y="730"/>
                </a:lnTo>
                <a:lnTo>
                  <a:pt x="182" y="727"/>
                </a:lnTo>
                <a:lnTo>
                  <a:pt x="182" y="721"/>
                </a:lnTo>
                <a:lnTo>
                  <a:pt x="182" y="721"/>
                </a:lnTo>
                <a:lnTo>
                  <a:pt x="181" y="702"/>
                </a:lnTo>
                <a:lnTo>
                  <a:pt x="277" y="798"/>
                </a:lnTo>
                <a:lnTo>
                  <a:pt x="273" y="798"/>
                </a:lnTo>
                <a:lnTo>
                  <a:pt x="365" y="675"/>
                </a:lnTo>
                <a:lnTo>
                  <a:pt x="368" y="685"/>
                </a:lnTo>
                <a:lnTo>
                  <a:pt x="371" y="691"/>
                </a:lnTo>
                <a:cubicBezTo>
                  <a:pt x="386" y="737"/>
                  <a:pt x="365" y="787"/>
                  <a:pt x="322" y="808"/>
                </a:cubicBezTo>
                <a:cubicBezTo>
                  <a:pt x="278" y="829"/>
                  <a:pt x="226" y="815"/>
                  <a:pt x="200" y="775"/>
                </a:cubicBezTo>
                <a:lnTo>
                  <a:pt x="198" y="772"/>
                </a:lnTo>
                <a:cubicBezTo>
                  <a:pt x="192" y="763"/>
                  <a:pt x="188" y="754"/>
                  <a:pt x="185" y="745"/>
                </a:cubicBezTo>
                <a:lnTo>
                  <a:pt x="183" y="738"/>
                </a:lnTo>
                <a:cubicBezTo>
                  <a:pt x="177" y="715"/>
                  <a:pt x="179" y="690"/>
                  <a:pt x="190" y="669"/>
                </a:cubicBezTo>
                <a:lnTo>
                  <a:pt x="193" y="663"/>
                </a:lnTo>
                <a:lnTo>
                  <a:pt x="201" y="649"/>
                </a:lnTo>
                <a:cubicBezTo>
                  <a:pt x="226" y="610"/>
                  <a:pt x="277" y="596"/>
                  <a:pt x="319" y="615"/>
                </a:cubicBezTo>
                <a:cubicBezTo>
                  <a:pt x="362" y="634"/>
                  <a:pt x="385" y="680"/>
                  <a:pt x="374" y="726"/>
                </a:cubicBezTo>
                <a:lnTo>
                  <a:pt x="373" y="730"/>
                </a:lnTo>
                <a:cubicBezTo>
                  <a:pt x="371" y="737"/>
                  <a:pt x="368" y="743"/>
                  <a:pt x="365" y="749"/>
                </a:cubicBezTo>
                <a:lnTo>
                  <a:pt x="362" y="755"/>
                </a:lnTo>
                <a:lnTo>
                  <a:pt x="356" y="767"/>
                </a:lnTo>
                <a:lnTo>
                  <a:pt x="357" y="764"/>
                </a:lnTo>
                <a:cubicBezTo>
                  <a:pt x="334" y="810"/>
                  <a:pt x="279" y="830"/>
                  <a:pt x="232" y="809"/>
                </a:cubicBezTo>
                <a:cubicBezTo>
                  <a:pt x="185" y="788"/>
                  <a:pt x="163" y="734"/>
                  <a:pt x="182" y="686"/>
                </a:cubicBezTo>
                <a:lnTo>
                  <a:pt x="184" y="681"/>
                </a:lnTo>
                <a:lnTo>
                  <a:pt x="185" y="677"/>
                </a:lnTo>
                <a:lnTo>
                  <a:pt x="188" y="668"/>
                </a:lnTo>
                <a:lnTo>
                  <a:pt x="190" y="662"/>
                </a:lnTo>
                <a:lnTo>
                  <a:pt x="358" y="750"/>
                </a:lnTo>
                <a:lnTo>
                  <a:pt x="355" y="754"/>
                </a:lnTo>
                <a:lnTo>
                  <a:pt x="354" y="756"/>
                </a:lnTo>
                <a:lnTo>
                  <a:pt x="207" y="635"/>
                </a:lnTo>
                <a:lnTo>
                  <a:pt x="211" y="631"/>
                </a:lnTo>
                <a:lnTo>
                  <a:pt x="193" y="656"/>
                </a:lnTo>
                <a:lnTo>
                  <a:pt x="196" y="650"/>
                </a:lnTo>
                <a:lnTo>
                  <a:pt x="281" y="788"/>
                </a:lnTo>
                <a:lnTo>
                  <a:pt x="277" y="788"/>
                </a:lnTo>
                <a:lnTo>
                  <a:pt x="273" y="788"/>
                </a:lnTo>
                <a:cubicBezTo>
                  <a:pt x="220" y="788"/>
                  <a:pt x="177" y="745"/>
                  <a:pt x="177" y="692"/>
                </a:cubicBezTo>
                <a:cubicBezTo>
                  <a:pt x="177" y="639"/>
                  <a:pt x="220" y="596"/>
                  <a:pt x="273" y="596"/>
                </a:cubicBezTo>
                <a:lnTo>
                  <a:pt x="277" y="596"/>
                </a:lnTo>
                <a:lnTo>
                  <a:pt x="282" y="596"/>
                </a:lnTo>
                <a:cubicBezTo>
                  <a:pt x="335" y="596"/>
                  <a:pt x="378" y="639"/>
                  <a:pt x="378" y="692"/>
                </a:cubicBezTo>
                <a:lnTo>
                  <a:pt x="378" y="698"/>
                </a:lnTo>
                <a:cubicBezTo>
                  <a:pt x="378" y="706"/>
                  <a:pt x="378" y="714"/>
                  <a:pt x="376" y="722"/>
                </a:cubicBezTo>
                <a:lnTo>
                  <a:pt x="375" y="726"/>
                </a:lnTo>
                <a:cubicBezTo>
                  <a:pt x="363" y="773"/>
                  <a:pt x="318" y="804"/>
                  <a:pt x="270" y="798"/>
                </a:cubicBezTo>
                <a:cubicBezTo>
                  <a:pt x="222" y="792"/>
                  <a:pt x="185" y="751"/>
                  <a:pt x="185" y="702"/>
                </a:cubicBezTo>
                <a:lnTo>
                  <a:pt x="185" y="697"/>
                </a:lnTo>
                <a:lnTo>
                  <a:pt x="187" y="716"/>
                </a:lnTo>
                <a:lnTo>
                  <a:pt x="186" y="711"/>
                </a:lnTo>
                <a:lnTo>
                  <a:pt x="348" y="760"/>
                </a:lnTo>
                <a:lnTo>
                  <a:pt x="344" y="764"/>
                </a:lnTo>
                <a:lnTo>
                  <a:pt x="362" y="739"/>
                </a:lnTo>
                <a:lnTo>
                  <a:pt x="359" y="745"/>
                </a:lnTo>
                <a:lnTo>
                  <a:pt x="292" y="608"/>
                </a:lnTo>
                <a:lnTo>
                  <a:pt x="297" y="609"/>
                </a:lnTo>
                <a:lnTo>
                  <a:pt x="260" y="609"/>
                </a:lnTo>
                <a:lnTo>
                  <a:pt x="265" y="608"/>
                </a:lnTo>
                <a:lnTo>
                  <a:pt x="201" y="752"/>
                </a:lnTo>
                <a:lnTo>
                  <a:pt x="198" y="747"/>
                </a:lnTo>
                <a:lnTo>
                  <a:pt x="202" y="752"/>
                </a:lnTo>
                <a:cubicBezTo>
                  <a:pt x="180" y="725"/>
                  <a:pt x="174" y="689"/>
                  <a:pt x="187" y="657"/>
                </a:cubicBezTo>
                <a:lnTo>
                  <a:pt x="189" y="652"/>
                </a:lnTo>
                <a:lnTo>
                  <a:pt x="195" y="641"/>
                </a:lnTo>
                <a:lnTo>
                  <a:pt x="238" y="769"/>
                </a:lnTo>
                <a:lnTo>
                  <a:pt x="236" y="768"/>
                </a:lnTo>
                <a:lnTo>
                  <a:pt x="309" y="774"/>
                </a:lnTo>
                <a:lnTo>
                  <a:pt x="306" y="775"/>
                </a:lnTo>
                <a:lnTo>
                  <a:pt x="306" y="592"/>
                </a:lnTo>
                <a:lnTo>
                  <a:pt x="309" y="593"/>
                </a:lnTo>
                <a:lnTo>
                  <a:pt x="248" y="593"/>
                </a:lnTo>
                <a:lnTo>
                  <a:pt x="251" y="592"/>
                </a:lnTo>
                <a:lnTo>
                  <a:pt x="191" y="716"/>
                </a:lnTo>
                <a:lnTo>
                  <a:pt x="187" y="705"/>
                </a:lnTo>
                <a:lnTo>
                  <a:pt x="188" y="707"/>
                </a:lnTo>
                <a:cubicBezTo>
                  <a:pt x="169" y="669"/>
                  <a:pt x="177" y="623"/>
                  <a:pt x="208" y="594"/>
                </a:cubicBezTo>
                <a:cubicBezTo>
                  <a:pt x="240" y="565"/>
                  <a:pt x="286" y="560"/>
                  <a:pt x="323" y="582"/>
                </a:cubicBezTo>
                <a:lnTo>
                  <a:pt x="328" y="585"/>
                </a:lnTo>
                <a:cubicBezTo>
                  <a:pt x="340" y="592"/>
                  <a:pt x="350" y="602"/>
                  <a:pt x="358" y="614"/>
                </a:cubicBezTo>
                <a:lnTo>
                  <a:pt x="362" y="620"/>
                </a:lnTo>
                <a:cubicBezTo>
                  <a:pt x="380" y="647"/>
                  <a:pt x="383" y="681"/>
                  <a:pt x="371" y="711"/>
                </a:cubicBezTo>
                <a:lnTo>
                  <a:pt x="368" y="718"/>
                </a:lnTo>
                <a:cubicBezTo>
                  <a:pt x="361" y="734"/>
                  <a:pt x="351" y="747"/>
                  <a:pt x="337" y="757"/>
                </a:cubicBezTo>
                <a:lnTo>
                  <a:pt x="333" y="760"/>
                </a:lnTo>
                <a:cubicBezTo>
                  <a:pt x="299" y="786"/>
                  <a:pt x="251" y="786"/>
                  <a:pt x="217" y="760"/>
                </a:cubicBezTo>
                <a:cubicBezTo>
                  <a:pt x="183" y="733"/>
                  <a:pt x="170" y="688"/>
                  <a:pt x="186" y="648"/>
                </a:cubicBezTo>
                <a:lnTo>
                  <a:pt x="190" y="638"/>
                </a:lnTo>
                <a:lnTo>
                  <a:pt x="191" y="634"/>
                </a:lnTo>
                <a:lnTo>
                  <a:pt x="359" y="722"/>
                </a:lnTo>
                <a:lnTo>
                  <a:pt x="356" y="726"/>
                </a:lnTo>
                <a:lnTo>
                  <a:pt x="359" y="723"/>
                </a:lnTo>
                <a:cubicBezTo>
                  <a:pt x="332" y="767"/>
                  <a:pt x="275" y="782"/>
                  <a:pt x="230" y="758"/>
                </a:cubicBezTo>
                <a:cubicBezTo>
                  <a:pt x="185" y="733"/>
                  <a:pt x="168" y="677"/>
                  <a:pt x="191" y="631"/>
                </a:cubicBezTo>
                <a:lnTo>
                  <a:pt x="193" y="627"/>
                </a:lnTo>
                <a:lnTo>
                  <a:pt x="191" y="629"/>
                </a:lnTo>
                <a:lnTo>
                  <a:pt x="238" y="750"/>
                </a:lnTo>
                <a:lnTo>
                  <a:pt x="236" y="749"/>
                </a:lnTo>
                <a:lnTo>
                  <a:pt x="321" y="749"/>
                </a:lnTo>
                <a:lnTo>
                  <a:pt x="319" y="750"/>
                </a:lnTo>
                <a:lnTo>
                  <a:pt x="276" y="568"/>
                </a:lnTo>
                <a:lnTo>
                  <a:pt x="279" y="568"/>
                </a:lnTo>
                <a:lnTo>
                  <a:pt x="283" y="568"/>
                </a:lnTo>
                <a:lnTo>
                  <a:pt x="192" y="637"/>
                </a:lnTo>
                <a:lnTo>
                  <a:pt x="195" y="627"/>
                </a:lnTo>
                <a:lnTo>
                  <a:pt x="207" y="708"/>
                </a:lnTo>
                <a:lnTo>
                  <a:pt x="203" y="702"/>
                </a:lnTo>
                <a:lnTo>
                  <a:pt x="215" y="716"/>
                </a:lnTo>
                <a:lnTo>
                  <a:pt x="212" y="713"/>
                </a:lnTo>
                <a:lnTo>
                  <a:pt x="362" y="596"/>
                </a:lnTo>
                <a:lnTo>
                  <a:pt x="365" y="601"/>
                </a:lnTo>
                <a:lnTo>
                  <a:pt x="362" y="597"/>
                </a:lnTo>
                <a:cubicBezTo>
                  <a:pt x="392" y="637"/>
                  <a:pt x="386" y="694"/>
                  <a:pt x="348" y="727"/>
                </a:cubicBezTo>
                <a:cubicBezTo>
                  <a:pt x="310" y="760"/>
                  <a:pt x="253" y="758"/>
                  <a:pt x="218" y="722"/>
                </a:cubicBezTo>
                <a:lnTo>
                  <a:pt x="215" y="719"/>
                </a:lnTo>
                <a:cubicBezTo>
                  <a:pt x="207" y="712"/>
                  <a:pt x="201" y="704"/>
                  <a:pt x="197" y="694"/>
                </a:cubicBezTo>
                <a:lnTo>
                  <a:pt x="194" y="688"/>
                </a:lnTo>
                <a:cubicBezTo>
                  <a:pt x="182" y="665"/>
                  <a:pt x="180" y="637"/>
                  <a:pt x="189" y="613"/>
                </a:cubicBezTo>
                <a:lnTo>
                  <a:pt x="193" y="602"/>
                </a:lnTo>
                <a:lnTo>
                  <a:pt x="202" y="584"/>
                </a:lnTo>
                <a:cubicBezTo>
                  <a:pt x="225" y="536"/>
                  <a:pt x="283" y="517"/>
                  <a:pt x="330" y="541"/>
                </a:cubicBezTo>
                <a:cubicBezTo>
                  <a:pt x="378" y="564"/>
                  <a:pt x="397" y="622"/>
                  <a:pt x="373" y="669"/>
                </a:cubicBezTo>
                <a:lnTo>
                  <a:pt x="369" y="677"/>
                </a:lnTo>
                <a:lnTo>
                  <a:pt x="370" y="678"/>
                </a:lnTo>
                <a:lnTo>
                  <a:pt x="363" y="598"/>
                </a:lnTo>
                <a:lnTo>
                  <a:pt x="367" y="605"/>
                </a:lnTo>
                <a:lnTo>
                  <a:pt x="337" y="573"/>
                </a:lnTo>
                <a:lnTo>
                  <a:pt x="340" y="575"/>
                </a:lnTo>
                <a:lnTo>
                  <a:pt x="197" y="688"/>
                </a:lnTo>
                <a:lnTo>
                  <a:pt x="194" y="680"/>
                </a:lnTo>
                <a:lnTo>
                  <a:pt x="188" y="661"/>
                </a:lnTo>
                <a:cubicBezTo>
                  <a:pt x="182" y="640"/>
                  <a:pt x="184" y="618"/>
                  <a:pt x="192" y="598"/>
                </a:cubicBezTo>
                <a:lnTo>
                  <a:pt x="195" y="591"/>
                </a:lnTo>
                <a:cubicBezTo>
                  <a:pt x="204" y="570"/>
                  <a:pt x="220" y="553"/>
                  <a:pt x="241" y="543"/>
                </a:cubicBezTo>
                <a:lnTo>
                  <a:pt x="245" y="541"/>
                </a:lnTo>
                <a:cubicBezTo>
                  <a:pt x="274" y="526"/>
                  <a:pt x="310" y="527"/>
                  <a:pt x="338" y="545"/>
                </a:cubicBezTo>
                <a:cubicBezTo>
                  <a:pt x="366" y="562"/>
                  <a:pt x="383" y="593"/>
                  <a:pt x="383" y="626"/>
                </a:cubicBezTo>
                <a:lnTo>
                  <a:pt x="383" y="629"/>
                </a:lnTo>
                <a:lnTo>
                  <a:pt x="383" y="636"/>
                </a:lnTo>
                <a:cubicBezTo>
                  <a:pt x="383" y="642"/>
                  <a:pt x="383" y="647"/>
                  <a:pt x="382" y="652"/>
                </a:cubicBezTo>
                <a:lnTo>
                  <a:pt x="381" y="658"/>
                </a:lnTo>
                <a:cubicBezTo>
                  <a:pt x="380" y="663"/>
                  <a:pt x="379" y="668"/>
                  <a:pt x="378" y="673"/>
                </a:cubicBezTo>
                <a:lnTo>
                  <a:pt x="377" y="676"/>
                </a:lnTo>
                <a:cubicBezTo>
                  <a:pt x="362" y="720"/>
                  <a:pt x="317" y="748"/>
                  <a:pt x="270" y="740"/>
                </a:cubicBezTo>
                <a:cubicBezTo>
                  <a:pt x="224" y="733"/>
                  <a:pt x="189" y="693"/>
                  <a:pt x="189" y="645"/>
                </a:cubicBezTo>
                <a:lnTo>
                  <a:pt x="189" y="637"/>
                </a:lnTo>
                <a:lnTo>
                  <a:pt x="189" y="626"/>
                </a:lnTo>
                <a:lnTo>
                  <a:pt x="197" y="664"/>
                </a:lnTo>
                <a:lnTo>
                  <a:pt x="194" y="657"/>
                </a:lnTo>
                <a:lnTo>
                  <a:pt x="190" y="647"/>
                </a:lnTo>
                <a:cubicBezTo>
                  <a:pt x="176" y="602"/>
                  <a:pt x="195" y="553"/>
                  <a:pt x="237" y="531"/>
                </a:cubicBezTo>
                <a:cubicBezTo>
                  <a:pt x="279" y="510"/>
                  <a:pt x="330" y="521"/>
                  <a:pt x="358" y="559"/>
                </a:cubicBezTo>
                <a:lnTo>
                  <a:pt x="361" y="563"/>
                </a:lnTo>
                <a:cubicBezTo>
                  <a:pt x="365" y="567"/>
                  <a:pt x="368" y="572"/>
                  <a:pt x="370" y="578"/>
                </a:cubicBezTo>
                <a:lnTo>
                  <a:pt x="373" y="584"/>
                </a:lnTo>
                <a:lnTo>
                  <a:pt x="287" y="530"/>
                </a:lnTo>
                <a:lnTo>
                  <a:pt x="290" y="530"/>
                </a:lnTo>
                <a:lnTo>
                  <a:pt x="194" y="626"/>
                </a:lnTo>
                <a:lnTo>
                  <a:pt x="194" y="620"/>
                </a:lnTo>
                <a:lnTo>
                  <a:pt x="197" y="644"/>
                </a:lnTo>
                <a:lnTo>
                  <a:pt x="196" y="640"/>
                </a:lnTo>
                <a:lnTo>
                  <a:pt x="379" y="652"/>
                </a:lnTo>
                <a:lnTo>
                  <a:pt x="377" y="657"/>
                </a:lnTo>
                <a:lnTo>
                  <a:pt x="382" y="640"/>
                </a:lnTo>
                <a:lnTo>
                  <a:pt x="381" y="645"/>
                </a:lnTo>
                <a:lnTo>
                  <a:pt x="199" y="587"/>
                </a:lnTo>
                <a:lnTo>
                  <a:pt x="203" y="578"/>
                </a:lnTo>
                <a:lnTo>
                  <a:pt x="205" y="572"/>
                </a:lnTo>
                <a:lnTo>
                  <a:pt x="252" y="693"/>
                </a:lnTo>
                <a:lnTo>
                  <a:pt x="250" y="692"/>
                </a:lnTo>
                <a:lnTo>
                  <a:pt x="323" y="698"/>
                </a:lnTo>
                <a:lnTo>
                  <a:pt x="320" y="699"/>
                </a:lnTo>
                <a:lnTo>
                  <a:pt x="289" y="511"/>
                </a:lnTo>
                <a:lnTo>
                  <a:pt x="296" y="511"/>
                </a:lnTo>
                <a:cubicBezTo>
                  <a:pt x="325" y="511"/>
                  <a:pt x="352" y="524"/>
                  <a:pt x="371" y="547"/>
                </a:cubicBezTo>
                <a:cubicBezTo>
                  <a:pt x="389" y="569"/>
                  <a:pt x="396" y="598"/>
                  <a:pt x="391" y="626"/>
                </a:cubicBezTo>
                <a:lnTo>
                  <a:pt x="390" y="631"/>
                </a:lnTo>
                <a:lnTo>
                  <a:pt x="388" y="640"/>
                </a:lnTo>
                <a:lnTo>
                  <a:pt x="203" y="586"/>
                </a:lnTo>
                <a:lnTo>
                  <a:pt x="204" y="583"/>
                </a:lnTo>
                <a:lnTo>
                  <a:pt x="201" y="598"/>
                </a:lnTo>
                <a:lnTo>
                  <a:pt x="202" y="592"/>
                </a:lnTo>
                <a:lnTo>
                  <a:pt x="204" y="579"/>
                </a:lnTo>
                <a:lnTo>
                  <a:pt x="207" y="568"/>
                </a:lnTo>
                <a:lnTo>
                  <a:pt x="204" y="588"/>
                </a:lnTo>
                <a:lnTo>
                  <a:pt x="204" y="581"/>
                </a:lnTo>
                <a:lnTo>
                  <a:pt x="204" y="578"/>
                </a:lnTo>
                <a:cubicBezTo>
                  <a:pt x="204" y="530"/>
                  <a:pt x="241" y="489"/>
                  <a:pt x="289" y="483"/>
                </a:cubicBezTo>
                <a:cubicBezTo>
                  <a:pt x="337" y="477"/>
                  <a:pt x="382" y="508"/>
                  <a:pt x="394" y="555"/>
                </a:cubicBezTo>
                <a:lnTo>
                  <a:pt x="395" y="559"/>
                </a:lnTo>
                <a:lnTo>
                  <a:pt x="397" y="573"/>
                </a:lnTo>
                <a:cubicBezTo>
                  <a:pt x="400" y="588"/>
                  <a:pt x="398" y="604"/>
                  <a:pt x="394" y="619"/>
                </a:cubicBezTo>
                <a:lnTo>
                  <a:pt x="392" y="625"/>
                </a:lnTo>
                <a:cubicBezTo>
                  <a:pt x="387" y="639"/>
                  <a:pt x="379" y="652"/>
                  <a:pt x="368" y="662"/>
                </a:cubicBezTo>
                <a:lnTo>
                  <a:pt x="365" y="665"/>
                </a:lnTo>
                <a:cubicBezTo>
                  <a:pt x="328" y="703"/>
                  <a:pt x="267" y="703"/>
                  <a:pt x="230" y="665"/>
                </a:cubicBezTo>
                <a:cubicBezTo>
                  <a:pt x="192" y="628"/>
                  <a:pt x="192" y="567"/>
                  <a:pt x="230" y="530"/>
                </a:cubicBezTo>
                <a:lnTo>
                  <a:pt x="235" y="525"/>
                </a:lnTo>
                <a:lnTo>
                  <a:pt x="239" y="521"/>
                </a:lnTo>
                <a:cubicBezTo>
                  <a:pt x="266" y="493"/>
                  <a:pt x="307" y="485"/>
                  <a:pt x="343" y="500"/>
                </a:cubicBezTo>
                <a:cubicBezTo>
                  <a:pt x="379" y="515"/>
                  <a:pt x="402" y="550"/>
                  <a:pt x="402" y="588"/>
                </a:cubicBezTo>
                <a:lnTo>
                  <a:pt x="402" y="591"/>
                </a:lnTo>
                <a:cubicBezTo>
                  <a:pt x="402" y="596"/>
                  <a:pt x="402" y="601"/>
                  <a:pt x="402" y="605"/>
                </a:cubicBezTo>
                <a:lnTo>
                  <a:pt x="401" y="612"/>
                </a:lnTo>
                <a:lnTo>
                  <a:pt x="399" y="620"/>
                </a:lnTo>
                <a:lnTo>
                  <a:pt x="400" y="604"/>
                </a:lnTo>
                <a:lnTo>
                  <a:pt x="400" y="607"/>
                </a:lnTo>
                <a:lnTo>
                  <a:pt x="212" y="581"/>
                </a:lnTo>
                <a:lnTo>
                  <a:pt x="214" y="574"/>
                </a:lnTo>
                <a:lnTo>
                  <a:pt x="214" y="573"/>
                </a:lnTo>
                <a:lnTo>
                  <a:pt x="214" y="604"/>
                </a:lnTo>
                <a:lnTo>
                  <a:pt x="212" y="592"/>
                </a:lnTo>
                <a:lnTo>
                  <a:pt x="212" y="596"/>
                </a:lnTo>
                <a:cubicBezTo>
                  <a:pt x="199" y="550"/>
                  <a:pt x="221" y="502"/>
                  <a:pt x="264" y="482"/>
                </a:cubicBezTo>
                <a:cubicBezTo>
                  <a:pt x="307" y="462"/>
                  <a:pt x="358" y="477"/>
                  <a:pt x="384" y="516"/>
                </a:cubicBezTo>
                <a:lnTo>
                  <a:pt x="386" y="519"/>
                </a:lnTo>
                <a:cubicBezTo>
                  <a:pt x="392" y="527"/>
                  <a:pt x="396" y="537"/>
                  <a:pt x="399" y="546"/>
                </a:cubicBezTo>
                <a:lnTo>
                  <a:pt x="401" y="553"/>
                </a:lnTo>
                <a:lnTo>
                  <a:pt x="402" y="555"/>
                </a:lnTo>
                <a:lnTo>
                  <a:pt x="403" y="558"/>
                </a:lnTo>
                <a:cubicBezTo>
                  <a:pt x="419" y="608"/>
                  <a:pt x="392" y="663"/>
                  <a:pt x="342" y="680"/>
                </a:cubicBezTo>
                <a:cubicBezTo>
                  <a:pt x="292" y="696"/>
                  <a:pt x="237" y="669"/>
                  <a:pt x="220" y="619"/>
                </a:cubicBezTo>
                <a:lnTo>
                  <a:pt x="219" y="616"/>
                </a:lnTo>
                <a:lnTo>
                  <a:pt x="217" y="610"/>
                </a:lnTo>
                <a:lnTo>
                  <a:pt x="214" y="599"/>
                </a:lnTo>
                <a:cubicBezTo>
                  <a:pt x="212" y="590"/>
                  <a:pt x="210" y="581"/>
                  <a:pt x="210" y="572"/>
                </a:cubicBezTo>
                <a:lnTo>
                  <a:pt x="210" y="569"/>
                </a:lnTo>
                <a:cubicBezTo>
                  <a:pt x="210" y="528"/>
                  <a:pt x="237" y="491"/>
                  <a:pt x="276" y="478"/>
                </a:cubicBezTo>
                <a:cubicBezTo>
                  <a:pt x="315" y="465"/>
                  <a:pt x="358" y="479"/>
                  <a:pt x="383" y="512"/>
                </a:cubicBezTo>
                <a:lnTo>
                  <a:pt x="389" y="520"/>
                </a:lnTo>
                <a:cubicBezTo>
                  <a:pt x="395" y="527"/>
                  <a:pt x="399" y="536"/>
                  <a:pt x="403" y="545"/>
                </a:cubicBezTo>
                <a:lnTo>
                  <a:pt x="407" y="556"/>
                </a:lnTo>
                <a:cubicBezTo>
                  <a:pt x="416" y="580"/>
                  <a:pt x="414" y="607"/>
                  <a:pt x="403" y="630"/>
                </a:cubicBezTo>
                <a:cubicBezTo>
                  <a:pt x="392" y="654"/>
                  <a:pt x="371" y="671"/>
                  <a:pt x="347" y="680"/>
                </a:cubicBezTo>
                <a:lnTo>
                  <a:pt x="341" y="682"/>
                </a:lnTo>
                <a:cubicBezTo>
                  <a:pt x="322" y="688"/>
                  <a:pt x="303" y="688"/>
                  <a:pt x="284" y="683"/>
                </a:cubicBezTo>
                <a:lnTo>
                  <a:pt x="277" y="681"/>
                </a:lnTo>
                <a:cubicBezTo>
                  <a:pt x="248" y="672"/>
                  <a:pt x="224" y="651"/>
                  <a:pt x="214" y="623"/>
                </a:cubicBezTo>
                <a:cubicBezTo>
                  <a:pt x="203" y="594"/>
                  <a:pt x="206" y="562"/>
                  <a:pt x="222" y="537"/>
                </a:cubicBezTo>
                <a:lnTo>
                  <a:pt x="229" y="526"/>
                </a:lnTo>
                <a:cubicBezTo>
                  <a:pt x="233" y="520"/>
                  <a:pt x="238" y="515"/>
                  <a:pt x="243" y="510"/>
                </a:cubicBezTo>
                <a:lnTo>
                  <a:pt x="251" y="502"/>
                </a:lnTo>
                <a:cubicBezTo>
                  <a:pt x="274" y="478"/>
                  <a:pt x="308" y="468"/>
                  <a:pt x="341" y="476"/>
                </a:cubicBezTo>
                <a:cubicBezTo>
                  <a:pt x="373" y="484"/>
                  <a:pt x="399" y="508"/>
                  <a:pt x="410" y="539"/>
                </a:cubicBezTo>
                <a:lnTo>
                  <a:pt x="411" y="542"/>
                </a:lnTo>
                <a:cubicBezTo>
                  <a:pt x="417" y="562"/>
                  <a:pt x="417" y="583"/>
                  <a:pt x="411" y="603"/>
                </a:cubicBezTo>
                <a:lnTo>
                  <a:pt x="409" y="609"/>
                </a:lnTo>
                <a:cubicBezTo>
                  <a:pt x="400" y="636"/>
                  <a:pt x="379" y="657"/>
                  <a:pt x="353" y="668"/>
                </a:cubicBezTo>
                <a:lnTo>
                  <a:pt x="348" y="670"/>
                </a:lnTo>
                <a:cubicBezTo>
                  <a:pt x="323" y="680"/>
                  <a:pt x="294" y="679"/>
                  <a:pt x="270" y="666"/>
                </a:cubicBezTo>
                <a:lnTo>
                  <a:pt x="266" y="664"/>
                </a:lnTo>
                <a:cubicBezTo>
                  <a:pt x="236" y="650"/>
                  <a:pt x="216" y="621"/>
                  <a:pt x="213" y="589"/>
                </a:cubicBezTo>
                <a:cubicBezTo>
                  <a:pt x="210" y="556"/>
                  <a:pt x="223" y="524"/>
                  <a:pt x="248" y="504"/>
                </a:cubicBezTo>
                <a:lnTo>
                  <a:pt x="253" y="500"/>
                </a:lnTo>
                <a:lnTo>
                  <a:pt x="258" y="496"/>
                </a:lnTo>
                <a:lnTo>
                  <a:pt x="225" y="554"/>
                </a:lnTo>
                <a:lnTo>
                  <a:pt x="226" y="548"/>
                </a:lnTo>
                <a:lnTo>
                  <a:pt x="224" y="563"/>
                </a:lnTo>
                <a:lnTo>
                  <a:pt x="224" y="559"/>
                </a:lnTo>
                <a:cubicBezTo>
                  <a:pt x="224" y="506"/>
                  <a:pt x="267" y="463"/>
                  <a:pt x="320" y="463"/>
                </a:cubicBezTo>
                <a:cubicBezTo>
                  <a:pt x="373" y="463"/>
                  <a:pt x="416" y="506"/>
                  <a:pt x="416" y="559"/>
                </a:cubicBezTo>
                <a:lnTo>
                  <a:pt x="416" y="564"/>
                </a:lnTo>
                <a:lnTo>
                  <a:pt x="416" y="569"/>
                </a:lnTo>
                <a:cubicBezTo>
                  <a:pt x="416" y="615"/>
                  <a:pt x="385" y="654"/>
                  <a:pt x="340" y="663"/>
                </a:cubicBezTo>
                <a:cubicBezTo>
                  <a:pt x="296" y="673"/>
                  <a:pt x="251" y="650"/>
                  <a:pt x="233" y="608"/>
                </a:cubicBezTo>
                <a:lnTo>
                  <a:pt x="229" y="599"/>
                </a:lnTo>
                <a:lnTo>
                  <a:pt x="222" y="578"/>
                </a:lnTo>
                <a:cubicBezTo>
                  <a:pt x="214" y="552"/>
                  <a:pt x="217" y="524"/>
                  <a:pt x="231" y="501"/>
                </a:cubicBezTo>
                <a:cubicBezTo>
                  <a:pt x="245" y="478"/>
                  <a:pt x="268" y="462"/>
                  <a:pt x="295" y="456"/>
                </a:cubicBezTo>
                <a:lnTo>
                  <a:pt x="300" y="455"/>
                </a:lnTo>
                <a:cubicBezTo>
                  <a:pt x="314" y="453"/>
                  <a:pt x="328" y="453"/>
                  <a:pt x="342" y="456"/>
                </a:cubicBezTo>
                <a:lnTo>
                  <a:pt x="346" y="457"/>
                </a:lnTo>
                <a:cubicBezTo>
                  <a:pt x="393" y="469"/>
                  <a:pt x="424" y="514"/>
                  <a:pt x="418" y="562"/>
                </a:cubicBezTo>
                <a:cubicBezTo>
                  <a:pt x="412" y="610"/>
                  <a:pt x="371" y="646"/>
                  <a:pt x="322" y="646"/>
                </a:cubicBezTo>
                <a:lnTo>
                  <a:pt x="317" y="646"/>
                </a:lnTo>
                <a:lnTo>
                  <a:pt x="312" y="646"/>
                </a:lnTo>
                <a:cubicBezTo>
                  <a:pt x="274" y="646"/>
                  <a:pt x="239" y="623"/>
                  <a:pt x="224" y="587"/>
                </a:cubicBezTo>
                <a:cubicBezTo>
                  <a:pt x="209" y="551"/>
                  <a:pt x="217" y="510"/>
                  <a:pt x="245" y="483"/>
                </a:cubicBezTo>
                <a:lnTo>
                  <a:pt x="250" y="478"/>
                </a:lnTo>
                <a:lnTo>
                  <a:pt x="255" y="473"/>
                </a:lnTo>
                <a:lnTo>
                  <a:pt x="299" y="634"/>
                </a:lnTo>
                <a:lnTo>
                  <a:pt x="295" y="633"/>
                </a:lnTo>
                <a:lnTo>
                  <a:pt x="342" y="633"/>
                </a:lnTo>
                <a:lnTo>
                  <a:pt x="338" y="634"/>
                </a:lnTo>
                <a:lnTo>
                  <a:pt x="400" y="498"/>
                </a:lnTo>
                <a:lnTo>
                  <a:pt x="403" y="504"/>
                </a:lnTo>
                <a:lnTo>
                  <a:pt x="385" y="479"/>
                </a:lnTo>
                <a:lnTo>
                  <a:pt x="389" y="483"/>
                </a:lnTo>
                <a:lnTo>
                  <a:pt x="225" y="550"/>
                </a:lnTo>
                <a:lnTo>
                  <a:pt x="225" y="546"/>
                </a:lnTo>
                <a:lnTo>
                  <a:pt x="227" y="562"/>
                </a:lnTo>
                <a:lnTo>
                  <a:pt x="226" y="556"/>
                </a:lnTo>
                <a:lnTo>
                  <a:pt x="297" y="634"/>
                </a:lnTo>
                <a:lnTo>
                  <a:pt x="293" y="633"/>
                </a:lnTo>
                <a:lnTo>
                  <a:pt x="347" y="631"/>
                </a:lnTo>
                <a:lnTo>
                  <a:pt x="344" y="632"/>
                </a:lnTo>
                <a:lnTo>
                  <a:pt x="399" y="498"/>
                </a:lnTo>
                <a:lnTo>
                  <a:pt x="402" y="504"/>
                </a:lnTo>
                <a:lnTo>
                  <a:pt x="376" y="472"/>
                </a:lnTo>
                <a:lnTo>
                  <a:pt x="381" y="476"/>
                </a:lnTo>
                <a:lnTo>
                  <a:pt x="226" y="542"/>
                </a:lnTo>
                <a:lnTo>
                  <a:pt x="227" y="531"/>
                </a:lnTo>
                <a:lnTo>
                  <a:pt x="226" y="533"/>
                </a:lnTo>
                <a:lnTo>
                  <a:pt x="226" y="530"/>
                </a:lnTo>
                <a:lnTo>
                  <a:pt x="402" y="584"/>
                </a:lnTo>
                <a:lnTo>
                  <a:pt x="400" y="587"/>
                </a:lnTo>
                <a:lnTo>
                  <a:pt x="409" y="571"/>
                </a:lnTo>
                <a:lnTo>
                  <a:pt x="406" y="578"/>
                </a:lnTo>
                <a:lnTo>
                  <a:pt x="403" y="585"/>
                </a:lnTo>
                <a:cubicBezTo>
                  <a:pt x="400" y="591"/>
                  <a:pt x="398" y="596"/>
                  <a:pt x="394" y="601"/>
                </a:cubicBezTo>
                <a:lnTo>
                  <a:pt x="392" y="604"/>
                </a:lnTo>
                <a:cubicBezTo>
                  <a:pt x="365" y="644"/>
                  <a:pt x="312" y="658"/>
                  <a:pt x="269" y="636"/>
                </a:cubicBezTo>
                <a:cubicBezTo>
                  <a:pt x="225" y="614"/>
                  <a:pt x="205" y="562"/>
                  <a:pt x="223" y="517"/>
                </a:cubicBezTo>
                <a:lnTo>
                  <a:pt x="226" y="509"/>
                </a:lnTo>
                <a:lnTo>
                  <a:pt x="228" y="500"/>
                </a:lnTo>
                <a:cubicBezTo>
                  <a:pt x="241" y="461"/>
                  <a:pt x="278" y="434"/>
                  <a:pt x="319" y="434"/>
                </a:cubicBezTo>
                <a:lnTo>
                  <a:pt x="321" y="434"/>
                </a:lnTo>
                <a:cubicBezTo>
                  <a:pt x="369" y="434"/>
                  <a:pt x="410" y="470"/>
                  <a:pt x="417" y="517"/>
                </a:cubicBezTo>
                <a:lnTo>
                  <a:pt x="418" y="524"/>
                </a:lnTo>
                <a:lnTo>
                  <a:pt x="414" y="507"/>
                </a:lnTo>
                <a:lnTo>
                  <a:pt x="415" y="510"/>
                </a:lnTo>
                <a:lnTo>
                  <a:pt x="228" y="551"/>
                </a:lnTo>
                <a:lnTo>
                  <a:pt x="227" y="542"/>
                </a:lnTo>
                <a:lnTo>
                  <a:pt x="226" y="540"/>
                </a:lnTo>
                <a:lnTo>
                  <a:pt x="378" y="598"/>
                </a:lnTo>
                <a:lnTo>
                  <a:pt x="374" y="601"/>
                </a:lnTo>
                <a:lnTo>
                  <a:pt x="402" y="567"/>
                </a:lnTo>
                <a:lnTo>
                  <a:pt x="399" y="573"/>
                </a:lnTo>
                <a:lnTo>
                  <a:pt x="356" y="445"/>
                </a:lnTo>
                <a:lnTo>
                  <a:pt x="360" y="447"/>
                </a:lnTo>
                <a:lnTo>
                  <a:pt x="275" y="447"/>
                </a:lnTo>
                <a:lnTo>
                  <a:pt x="279" y="445"/>
                </a:lnTo>
                <a:lnTo>
                  <a:pt x="227" y="512"/>
                </a:lnTo>
                <a:lnTo>
                  <a:pt x="228" y="507"/>
                </a:lnTo>
                <a:lnTo>
                  <a:pt x="226" y="525"/>
                </a:lnTo>
                <a:lnTo>
                  <a:pt x="226" y="521"/>
                </a:lnTo>
                <a:lnTo>
                  <a:pt x="417" y="540"/>
                </a:lnTo>
                <a:lnTo>
                  <a:pt x="416" y="545"/>
                </a:lnTo>
                <a:lnTo>
                  <a:pt x="414" y="554"/>
                </a:lnTo>
                <a:cubicBezTo>
                  <a:pt x="402" y="601"/>
                  <a:pt x="357" y="632"/>
                  <a:pt x="309" y="626"/>
                </a:cubicBezTo>
                <a:cubicBezTo>
                  <a:pt x="261" y="620"/>
                  <a:pt x="224" y="579"/>
                  <a:pt x="224" y="530"/>
                </a:cubicBezTo>
                <a:lnTo>
                  <a:pt x="224" y="526"/>
                </a:lnTo>
                <a:lnTo>
                  <a:pt x="226" y="545"/>
                </a:lnTo>
                <a:lnTo>
                  <a:pt x="225" y="540"/>
                </a:lnTo>
                <a:cubicBezTo>
                  <a:pt x="216" y="492"/>
                  <a:pt x="245" y="444"/>
                  <a:pt x="292" y="429"/>
                </a:cubicBezTo>
                <a:cubicBezTo>
                  <a:pt x="340" y="415"/>
                  <a:pt x="390" y="440"/>
                  <a:pt x="409" y="486"/>
                </a:cubicBezTo>
                <a:lnTo>
                  <a:pt x="411" y="491"/>
                </a:lnTo>
                <a:lnTo>
                  <a:pt x="416" y="507"/>
                </a:lnTo>
                <a:cubicBezTo>
                  <a:pt x="427" y="552"/>
                  <a:pt x="404" y="599"/>
                  <a:pt x="361" y="618"/>
                </a:cubicBezTo>
                <a:cubicBezTo>
                  <a:pt x="319" y="637"/>
                  <a:pt x="268" y="623"/>
                  <a:pt x="243" y="584"/>
                </a:cubicBezTo>
                <a:lnTo>
                  <a:pt x="241" y="581"/>
                </a:lnTo>
                <a:cubicBezTo>
                  <a:pt x="237" y="576"/>
                  <a:pt x="235" y="571"/>
                  <a:pt x="232" y="565"/>
                </a:cubicBezTo>
                <a:lnTo>
                  <a:pt x="229" y="558"/>
                </a:lnTo>
                <a:lnTo>
                  <a:pt x="229" y="557"/>
                </a:lnTo>
                <a:cubicBezTo>
                  <a:pt x="227" y="553"/>
                  <a:pt x="225" y="549"/>
                  <a:pt x="223" y="545"/>
                </a:cubicBezTo>
                <a:lnTo>
                  <a:pt x="222" y="542"/>
                </a:lnTo>
                <a:lnTo>
                  <a:pt x="407" y="488"/>
                </a:lnTo>
                <a:lnTo>
                  <a:pt x="408" y="492"/>
                </a:lnTo>
                <a:lnTo>
                  <a:pt x="403" y="478"/>
                </a:lnTo>
                <a:lnTo>
                  <a:pt x="406" y="485"/>
                </a:lnTo>
                <a:lnTo>
                  <a:pt x="409" y="492"/>
                </a:lnTo>
                <a:lnTo>
                  <a:pt x="388" y="462"/>
                </a:lnTo>
                <a:lnTo>
                  <a:pt x="389" y="463"/>
                </a:lnTo>
                <a:lnTo>
                  <a:pt x="226" y="544"/>
                </a:lnTo>
                <a:lnTo>
                  <a:pt x="225" y="537"/>
                </a:lnTo>
                <a:lnTo>
                  <a:pt x="224" y="535"/>
                </a:lnTo>
                <a:lnTo>
                  <a:pt x="222" y="527"/>
                </a:lnTo>
                <a:lnTo>
                  <a:pt x="218" y="508"/>
                </a:lnTo>
                <a:cubicBezTo>
                  <a:pt x="209" y="457"/>
                  <a:pt x="242" y="409"/>
                  <a:pt x="293" y="398"/>
                </a:cubicBezTo>
                <a:cubicBezTo>
                  <a:pt x="343" y="388"/>
                  <a:pt x="393" y="419"/>
                  <a:pt x="406" y="469"/>
                </a:cubicBezTo>
                <a:lnTo>
                  <a:pt x="407" y="473"/>
                </a:lnTo>
                <a:lnTo>
                  <a:pt x="407" y="471"/>
                </a:lnTo>
                <a:lnTo>
                  <a:pt x="412" y="489"/>
                </a:lnTo>
                <a:lnTo>
                  <a:pt x="412" y="486"/>
                </a:lnTo>
                <a:lnTo>
                  <a:pt x="229" y="545"/>
                </a:lnTo>
                <a:lnTo>
                  <a:pt x="228" y="541"/>
                </a:lnTo>
                <a:lnTo>
                  <a:pt x="227" y="535"/>
                </a:lnTo>
                <a:lnTo>
                  <a:pt x="222" y="516"/>
                </a:lnTo>
                <a:lnTo>
                  <a:pt x="227" y="533"/>
                </a:lnTo>
                <a:lnTo>
                  <a:pt x="225" y="528"/>
                </a:lnTo>
                <a:lnTo>
                  <a:pt x="406" y="462"/>
                </a:lnTo>
                <a:lnTo>
                  <a:pt x="407" y="465"/>
                </a:lnTo>
                <a:lnTo>
                  <a:pt x="409" y="471"/>
                </a:lnTo>
                <a:lnTo>
                  <a:pt x="412" y="482"/>
                </a:lnTo>
                <a:lnTo>
                  <a:pt x="412" y="481"/>
                </a:lnTo>
                <a:lnTo>
                  <a:pt x="227" y="488"/>
                </a:lnTo>
                <a:lnTo>
                  <a:pt x="229" y="480"/>
                </a:lnTo>
                <a:lnTo>
                  <a:pt x="226" y="503"/>
                </a:lnTo>
                <a:lnTo>
                  <a:pt x="226" y="492"/>
                </a:lnTo>
                <a:lnTo>
                  <a:pt x="304" y="587"/>
                </a:lnTo>
                <a:lnTo>
                  <a:pt x="299" y="586"/>
                </a:lnTo>
                <a:lnTo>
                  <a:pt x="341" y="585"/>
                </a:lnTo>
                <a:lnTo>
                  <a:pt x="337" y="586"/>
                </a:lnTo>
                <a:lnTo>
                  <a:pt x="392" y="437"/>
                </a:lnTo>
                <a:lnTo>
                  <a:pt x="397" y="444"/>
                </a:lnTo>
                <a:lnTo>
                  <a:pt x="376" y="423"/>
                </a:lnTo>
                <a:lnTo>
                  <a:pt x="380" y="426"/>
                </a:lnTo>
                <a:lnTo>
                  <a:pt x="239" y="549"/>
                </a:lnTo>
                <a:lnTo>
                  <a:pt x="234" y="540"/>
                </a:lnTo>
                <a:lnTo>
                  <a:pt x="227" y="526"/>
                </a:lnTo>
                <a:cubicBezTo>
                  <a:pt x="206" y="484"/>
                  <a:pt x="218" y="433"/>
                  <a:pt x="256" y="406"/>
                </a:cubicBezTo>
                <a:cubicBezTo>
                  <a:pt x="295" y="378"/>
                  <a:pt x="347" y="382"/>
                  <a:pt x="380" y="416"/>
                </a:cubicBezTo>
                <a:lnTo>
                  <a:pt x="384" y="420"/>
                </a:lnTo>
                <a:lnTo>
                  <a:pt x="395" y="432"/>
                </a:lnTo>
                <a:lnTo>
                  <a:pt x="227" y="469"/>
                </a:lnTo>
                <a:lnTo>
                  <a:pt x="228" y="465"/>
                </a:lnTo>
                <a:lnTo>
                  <a:pt x="228" y="465"/>
                </a:lnTo>
                <a:lnTo>
                  <a:pt x="322" y="579"/>
                </a:lnTo>
                <a:lnTo>
                  <a:pt x="320" y="579"/>
                </a:lnTo>
                <a:cubicBezTo>
                  <a:pt x="293" y="579"/>
                  <a:pt x="267" y="568"/>
                  <a:pt x="249" y="548"/>
                </a:cubicBezTo>
                <a:cubicBezTo>
                  <a:pt x="231" y="528"/>
                  <a:pt x="222" y="501"/>
                  <a:pt x="225" y="474"/>
                </a:cubicBezTo>
                <a:lnTo>
                  <a:pt x="226" y="464"/>
                </a:lnTo>
                <a:lnTo>
                  <a:pt x="227" y="454"/>
                </a:lnTo>
                <a:cubicBezTo>
                  <a:pt x="232" y="412"/>
                  <a:pt x="264" y="377"/>
                  <a:pt x="306" y="370"/>
                </a:cubicBezTo>
                <a:cubicBezTo>
                  <a:pt x="347" y="362"/>
                  <a:pt x="389" y="383"/>
                  <a:pt x="408" y="422"/>
                </a:cubicBezTo>
                <a:lnTo>
                  <a:pt x="410" y="426"/>
                </a:lnTo>
                <a:cubicBezTo>
                  <a:pt x="414" y="433"/>
                  <a:pt x="417" y="441"/>
                  <a:pt x="419" y="450"/>
                </a:cubicBezTo>
                <a:lnTo>
                  <a:pt x="420" y="455"/>
                </a:lnTo>
                <a:cubicBezTo>
                  <a:pt x="429" y="502"/>
                  <a:pt x="402" y="549"/>
                  <a:pt x="357" y="564"/>
                </a:cubicBezTo>
                <a:cubicBezTo>
                  <a:pt x="311" y="580"/>
                  <a:pt x="261" y="559"/>
                  <a:pt x="240" y="516"/>
                </a:cubicBezTo>
                <a:lnTo>
                  <a:pt x="238" y="512"/>
                </a:lnTo>
                <a:lnTo>
                  <a:pt x="232" y="500"/>
                </a:lnTo>
                <a:cubicBezTo>
                  <a:pt x="213" y="452"/>
                  <a:pt x="235" y="398"/>
                  <a:pt x="282" y="377"/>
                </a:cubicBezTo>
                <a:cubicBezTo>
                  <a:pt x="329" y="356"/>
                  <a:pt x="384" y="376"/>
                  <a:pt x="407" y="422"/>
                </a:cubicBezTo>
                <a:lnTo>
                  <a:pt x="409" y="426"/>
                </a:lnTo>
                <a:lnTo>
                  <a:pt x="415" y="438"/>
                </a:lnTo>
                <a:cubicBezTo>
                  <a:pt x="433" y="484"/>
                  <a:pt x="413" y="537"/>
                  <a:pt x="368" y="559"/>
                </a:cubicBezTo>
                <a:lnTo>
                  <a:pt x="366" y="560"/>
                </a:lnTo>
                <a:cubicBezTo>
                  <a:pt x="329" y="579"/>
                  <a:pt x="285" y="572"/>
                  <a:pt x="256" y="542"/>
                </a:cubicBezTo>
                <a:lnTo>
                  <a:pt x="255" y="541"/>
                </a:lnTo>
                <a:cubicBezTo>
                  <a:pt x="223" y="510"/>
                  <a:pt x="217" y="461"/>
                  <a:pt x="241" y="423"/>
                </a:cubicBezTo>
                <a:cubicBezTo>
                  <a:pt x="264" y="385"/>
                  <a:pt x="311" y="368"/>
                  <a:pt x="353" y="382"/>
                </a:cubicBezTo>
                <a:lnTo>
                  <a:pt x="356" y="383"/>
                </a:lnTo>
                <a:lnTo>
                  <a:pt x="302" y="381"/>
                </a:lnTo>
                <a:lnTo>
                  <a:pt x="306" y="380"/>
                </a:lnTo>
                <a:lnTo>
                  <a:pt x="240" y="509"/>
                </a:lnTo>
                <a:lnTo>
                  <a:pt x="238" y="504"/>
                </a:lnTo>
                <a:lnTo>
                  <a:pt x="251" y="526"/>
                </a:lnTo>
                <a:lnTo>
                  <a:pt x="248" y="522"/>
                </a:lnTo>
                <a:lnTo>
                  <a:pt x="419" y="446"/>
                </a:lnTo>
                <a:lnTo>
                  <a:pt x="420" y="451"/>
                </a:lnTo>
                <a:lnTo>
                  <a:pt x="402" y="412"/>
                </a:lnTo>
                <a:lnTo>
                  <a:pt x="405" y="416"/>
                </a:lnTo>
                <a:lnTo>
                  <a:pt x="233" y="463"/>
                </a:lnTo>
                <a:lnTo>
                  <a:pt x="234" y="454"/>
                </a:lnTo>
                <a:lnTo>
                  <a:pt x="235" y="443"/>
                </a:lnTo>
                <a:lnTo>
                  <a:pt x="234" y="442"/>
                </a:lnTo>
                <a:lnTo>
                  <a:pt x="383" y="515"/>
                </a:lnTo>
                <a:lnTo>
                  <a:pt x="380" y="517"/>
                </a:lnTo>
                <a:lnTo>
                  <a:pt x="420" y="461"/>
                </a:lnTo>
                <a:lnTo>
                  <a:pt x="418" y="469"/>
                </a:lnTo>
                <a:lnTo>
                  <a:pt x="417" y="420"/>
                </a:lnTo>
                <a:lnTo>
                  <a:pt x="420" y="431"/>
                </a:lnTo>
                <a:lnTo>
                  <a:pt x="420" y="431"/>
                </a:lnTo>
                <a:lnTo>
                  <a:pt x="239" y="434"/>
                </a:lnTo>
                <a:lnTo>
                  <a:pt x="240" y="431"/>
                </a:lnTo>
                <a:lnTo>
                  <a:pt x="237" y="446"/>
                </a:lnTo>
                <a:lnTo>
                  <a:pt x="238" y="440"/>
                </a:lnTo>
                <a:lnTo>
                  <a:pt x="236" y="455"/>
                </a:lnTo>
                <a:lnTo>
                  <a:pt x="236" y="445"/>
                </a:lnTo>
                <a:lnTo>
                  <a:pt x="400" y="513"/>
                </a:lnTo>
                <a:lnTo>
                  <a:pt x="397" y="516"/>
                </a:lnTo>
                <a:lnTo>
                  <a:pt x="415" y="491"/>
                </a:lnTo>
                <a:lnTo>
                  <a:pt x="412" y="497"/>
                </a:lnTo>
                <a:lnTo>
                  <a:pt x="326" y="358"/>
                </a:lnTo>
                <a:lnTo>
                  <a:pt x="330" y="358"/>
                </a:lnTo>
                <a:lnTo>
                  <a:pt x="234" y="454"/>
                </a:lnTo>
                <a:lnTo>
                  <a:pt x="234" y="445"/>
                </a:lnTo>
                <a:lnTo>
                  <a:pt x="234" y="445"/>
                </a:lnTo>
                <a:lnTo>
                  <a:pt x="329" y="531"/>
                </a:lnTo>
                <a:lnTo>
                  <a:pt x="326" y="531"/>
                </a:lnTo>
                <a:cubicBezTo>
                  <a:pt x="273" y="531"/>
                  <a:pt x="230" y="488"/>
                  <a:pt x="230" y="435"/>
                </a:cubicBezTo>
                <a:cubicBezTo>
                  <a:pt x="230" y="382"/>
                  <a:pt x="273" y="339"/>
                  <a:pt x="326" y="339"/>
                </a:cubicBezTo>
                <a:lnTo>
                  <a:pt x="333" y="339"/>
                </a:lnTo>
                <a:cubicBezTo>
                  <a:pt x="386" y="339"/>
                  <a:pt x="429" y="382"/>
                  <a:pt x="429" y="435"/>
                </a:cubicBezTo>
                <a:cubicBezTo>
                  <a:pt x="429" y="488"/>
                  <a:pt x="386" y="531"/>
                  <a:pt x="333" y="531"/>
                </a:cubicBezTo>
                <a:lnTo>
                  <a:pt x="332" y="531"/>
                </a:lnTo>
                <a:lnTo>
                  <a:pt x="328" y="531"/>
                </a:lnTo>
                <a:lnTo>
                  <a:pt x="325" y="531"/>
                </a:lnTo>
                <a:lnTo>
                  <a:pt x="349" y="342"/>
                </a:lnTo>
                <a:lnTo>
                  <a:pt x="353" y="343"/>
                </a:lnTo>
                <a:lnTo>
                  <a:pt x="306" y="343"/>
                </a:lnTo>
                <a:lnTo>
                  <a:pt x="310" y="342"/>
                </a:lnTo>
                <a:lnTo>
                  <a:pt x="257" y="493"/>
                </a:lnTo>
                <a:lnTo>
                  <a:pt x="254" y="489"/>
                </a:lnTo>
                <a:lnTo>
                  <a:pt x="252" y="486"/>
                </a:lnTo>
                <a:cubicBezTo>
                  <a:pt x="223" y="451"/>
                  <a:pt x="223" y="402"/>
                  <a:pt x="252" y="366"/>
                </a:cubicBezTo>
                <a:lnTo>
                  <a:pt x="256" y="361"/>
                </a:lnTo>
                <a:lnTo>
                  <a:pt x="251" y="367"/>
                </a:lnTo>
                <a:lnTo>
                  <a:pt x="266" y="484"/>
                </a:lnTo>
                <a:lnTo>
                  <a:pt x="261" y="479"/>
                </a:lnTo>
                <a:cubicBezTo>
                  <a:pt x="257" y="476"/>
                  <a:pt x="254" y="473"/>
                  <a:pt x="252" y="469"/>
                </a:cubicBezTo>
                <a:lnTo>
                  <a:pt x="249" y="465"/>
                </a:lnTo>
                <a:cubicBezTo>
                  <a:pt x="231" y="442"/>
                  <a:pt x="225" y="411"/>
                  <a:pt x="233" y="383"/>
                </a:cubicBezTo>
                <a:cubicBezTo>
                  <a:pt x="240" y="354"/>
                  <a:pt x="261" y="331"/>
                  <a:pt x="288" y="319"/>
                </a:cubicBezTo>
                <a:lnTo>
                  <a:pt x="295" y="316"/>
                </a:lnTo>
                <a:cubicBezTo>
                  <a:pt x="319" y="306"/>
                  <a:pt x="346" y="306"/>
                  <a:pt x="370" y="316"/>
                </a:cubicBezTo>
                <a:lnTo>
                  <a:pt x="377" y="319"/>
                </a:lnTo>
                <a:cubicBezTo>
                  <a:pt x="408" y="332"/>
                  <a:pt x="430" y="361"/>
                  <a:pt x="435" y="394"/>
                </a:cubicBezTo>
                <a:lnTo>
                  <a:pt x="436" y="401"/>
                </a:lnTo>
                <a:cubicBezTo>
                  <a:pt x="436" y="405"/>
                  <a:pt x="436" y="410"/>
                  <a:pt x="436" y="414"/>
                </a:cubicBezTo>
                <a:lnTo>
                  <a:pt x="436" y="424"/>
                </a:lnTo>
                <a:lnTo>
                  <a:pt x="435" y="444"/>
                </a:lnTo>
                <a:lnTo>
                  <a:pt x="435" y="435"/>
                </a:lnTo>
                <a:cubicBezTo>
                  <a:pt x="435" y="488"/>
                  <a:pt x="392" y="531"/>
                  <a:pt x="339" y="531"/>
                </a:cubicBezTo>
                <a:cubicBezTo>
                  <a:pt x="286" y="531"/>
                  <a:pt x="243" y="488"/>
                  <a:pt x="243" y="435"/>
                </a:cubicBezTo>
                <a:lnTo>
                  <a:pt x="243" y="429"/>
                </a:lnTo>
                <a:lnTo>
                  <a:pt x="245" y="409"/>
                </a:lnTo>
                <a:lnTo>
                  <a:pt x="244" y="404"/>
                </a:lnTo>
                <a:lnTo>
                  <a:pt x="245" y="418"/>
                </a:lnTo>
                <a:lnTo>
                  <a:pt x="244" y="411"/>
                </a:lnTo>
                <a:lnTo>
                  <a:pt x="393" y="477"/>
                </a:lnTo>
                <a:lnTo>
                  <a:pt x="390" y="479"/>
                </a:lnTo>
                <a:lnTo>
                  <a:pt x="416" y="453"/>
                </a:lnTo>
                <a:lnTo>
                  <a:pt x="412" y="459"/>
                </a:lnTo>
                <a:lnTo>
                  <a:pt x="421" y="443"/>
                </a:lnTo>
                <a:lnTo>
                  <a:pt x="418" y="450"/>
                </a:lnTo>
                <a:lnTo>
                  <a:pt x="423" y="436"/>
                </a:lnTo>
                <a:lnTo>
                  <a:pt x="422" y="440"/>
                </a:lnTo>
                <a:lnTo>
                  <a:pt x="281" y="333"/>
                </a:lnTo>
                <a:lnTo>
                  <a:pt x="288" y="329"/>
                </a:lnTo>
                <a:lnTo>
                  <a:pt x="287" y="329"/>
                </a:lnTo>
                <a:cubicBezTo>
                  <a:pt x="329" y="299"/>
                  <a:pt x="387" y="308"/>
                  <a:pt x="418" y="349"/>
                </a:cubicBezTo>
                <a:cubicBezTo>
                  <a:pt x="450" y="390"/>
                  <a:pt x="444" y="448"/>
                  <a:pt x="404" y="481"/>
                </a:cubicBezTo>
                <a:lnTo>
                  <a:pt x="398" y="486"/>
                </a:lnTo>
                <a:lnTo>
                  <a:pt x="391" y="491"/>
                </a:lnTo>
                <a:lnTo>
                  <a:pt x="294" y="328"/>
                </a:lnTo>
                <a:lnTo>
                  <a:pt x="301" y="325"/>
                </a:lnTo>
                <a:lnTo>
                  <a:pt x="276" y="341"/>
                </a:lnTo>
                <a:lnTo>
                  <a:pt x="283" y="335"/>
                </a:lnTo>
                <a:lnTo>
                  <a:pt x="278" y="475"/>
                </a:lnTo>
                <a:lnTo>
                  <a:pt x="272" y="469"/>
                </a:lnTo>
                <a:lnTo>
                  <a:pt x="286" y="481"/>
                </a:lnTo>
                <a:lnTo>
                  <a:pt x="280" y="477"/>
                </a:lnTo>
                <a:cubicBezTo>
                  <a:pt x="236" y="448"/>
                  <a:pt x="224" y="388"/>
                  <a:pt x="254" y="344"/>
                </a:cubicBezTo>
                <a:cubicBezTo>
                  <a:pt x="283" y="300"/>
                  <a:pt x="343" y="288"/>
                  <a:pt x="387" y="318"/>
                </a:cubicBezTo>
                <a:lnTo>
                  <a:pt x="393" y="322"/>
                </a:lnTo>
                <a:lnTo>
                  <a:pt x="409" y="335"/>
                </a:lnTo>
                <a:lnTo>
                  <a:pt x="261" y="365"/>
                </a:lnTo>
                <a:lnTo>
                  <a:pt x="263" y="361"/>
                </a:lnTo>
                <a:lnTo>
                  <a:pt x="252" y="403"/>
                </a:lnTo>
                <a:lnTo>
                  <a:pt x="252" y="397"/>
                </a:lnTo>
                <a:lnTo>
                  <a:pt x="291" y="474"/>
                </a:lnTo>
                <a:lnTo>
                  <a:pt x="283" y="468"/>
                </a:lnTo>
                <a:lnTo>
                  <a:pt x="303" y="480"/>
                </a:lnTo>
                <a:lnTo>
                  <a:pt x="296" y="477"/>
                </a:lnTo>
                <a:lnTo>
                  <a:pt x="387" y="309"/>
                </a:lnTo>
                <a:lnTo>
                  <a:pt x="393" y="313"/>
                </a:lnTo>
                <a:cubicBezTo>
                  <a:pt x="398" y="316"/>
                  <a:pt x="403" y="320"/>
                  <a:pt x="407" y="325"/>
                </a:cubicBezTo>
                <a:lnTo>
                  <a:pt x="412" y="330"/>
                </a:lnTo>
                <a:cubicBezTo>
                  <a:pt x="436" y="353"/>
                  <a:pt x="446" y="387"/>
                  <a:pt x="438" y="420"/>
                </a:cubicBezTo>
                <a:cubicBezTo>
                  <a:pt x="430" y="452"/>
                  <a:pt x="406" y="478"/>
                  <a:pt x="375" y="489"/>
                </a:cubicBezTo>
                <a:lnTo>
                  <a:pt x="369" y="491"/>
                </a:lnTo>
                <a:cubicBezTo>
                  <a:pt x="347" y="498"/>
                  <a:pt x="324" y="497"/>
                  <a:pt x="303" y="489"/>
                </a:cubicBezTo>
                <a:lnTo>
                  <a:pt x="298" y="487"/>
                </a:lnTo>
                <a:cubicBezTo>
                  <a:pt x="270" y="475"/>
                  <a:pt x="249" y="452"/>
                  <a:pt x="241" y="423"/>
                </a:cubicBezTo>
                <a:cubicBezTo>
                  <a:pt x="233" y="393"/>
                  <a:pt x="239" y="362"/>
                  <a:pt x="258" y="339"/>
                </a:cubicBezTo>
                <a:lnTo>
                  <a:pt x="265" y="330"/>
                </a:lnTo>
                <a:lnTo>
                  <a:pt x="274" y="318"/>
                </a:lnTo>
                <a:lnTo>
                  <a:pt x="295" y="458"/>
                </a:lnTo>
                <a:lnTo>
                  <a:pt x="286" y="452"/>
                </a:lnTo>
                <a:lnTo>
                  <a:pt x="302" y="461"/>
                </a:lnTo>
                <a:lnTo>
                  <a:pt x="295" y="458"/>
                </a:lnTo>
                <a:lnTo>
                  <a:pt x="412" y="316"/>
                </a:lnTo>
                <a:lnTo>
                  <a:pt x="418" y="325"/>
                </a:lnTo>
                <a:lnTo>
                  <a:pt x="421" y="328"/>
                </a:lnTo>
                <a:lnTo>
                  <a:pt x="255" y="358"/>
                </a:lnTo>
                <a:lnTo>
                  <a:pt x="256" y="355"/>
                </a:lnTo>
                <a:lnTo>
                  <a:pt x="252" y="399"/>
                </a:lnTo>
                <a:lnTo>
                  <a:pt x="251" y="392"/>
                </a:lnTo>
                <a:cubicBezTo>
                  <a:pt x="250" y="382"/>
                  <a:pt x="250" y="372"/>
                  <a:pt x="252" y="363"/>
                </a:cubicBezTo>
                <a:lnTo>
                  <a:pt x="253" y="357"/>
                </a:lnTo>
                <a:lnTo>
                  <a:pt x="251" y="372"/>
                </a:lnTo>
                <a:lnTo>
                  <a:pt x="251" y="369"/>
                </a:lnTo>
                <a:cubicBezTo>
                  <a:pt x="251" y="321"/>
                  <a:pt x="288" y="279"/>
                  <a:pt x="337" y="274"/>
                </a:cubicBezTo>
                <a:cubicBezTo>
                  <a:pt x="386" y="269"/>
                  <a:pt x="431" y="301"/>
                  <a:pt x="441" y="349"/>
                </a:cubicBezTo>
                <a:lnTo>
                  <a:pt x="443" y="358"/>
                </a:lnTo>
                <a:cubicBezTo>
                  <a:pt x="445" y="364"/>
                  <a:pt x="445" y="371"/>
                  <a:pt x="445" y="378"/>
                </a:cubicBezTo>
                <a:lnTo>
                  <a:pt x="445" y="388"/>
                </a:lnTo>
                <a:cubicBezTo>
                  <a:pt x="445" y="422"/>
                  <a:pt x="428" y="453"/>
                  <a:pt x="400" y="470"/>
                </a:cubicBezTo>
                <a:cubicBezTo>
                  <a:pt x="372" y="488"/>
                  <a:pt x="336" y="489"/>
                  <a:pt x="307" y="474"/>
                </a:cubicBezTo>
                <a:lnTo>
                  <a:pt x="299" y="470"/>
                </a:lnTo>
                <a:cubicBezTo>
                  <a:pt x="289" y="466"/>
                  <a:pt x="281" y="460"/>
                  <a:pt x="274" y="452"/>
                </a:cubicBezTo>
                <a:lnTo>
                  <a:pt x="268" y="446"/>
                </a:lnTo>
                <a:cubicBezTo>
                  <a:pt x="240" y="419"/>
                  <a:pt x="232" y="378"/>
                  <a:pt x="247" y="342"/>
                </a:cubicBezTo>
                <a:cubicBezTo>
                  <a:pt x="262" y="306"/>
                  <a:pt x="297" y="282"/>
                  <a:pt x="335" y="282"/>
                </a:cubicBezTo>
                <a:lnTo>
                  <a:pt x="342" y="282"/>
                </a:lnTo>
                <a:lnTo>
                  <a:pt x="349" y="282"/>
                </a:lnTo>
                <a:lnTo>
                  <a:pt x="312" y="467"/>
                </a:lnTo>
                <a:lnTo>
                  <a:pt x="305" y="464"/>
                </a:lnTo>
                <a:cubicBezTo>
                  <a:pt x="296" y="460"/>
                  <a:pt x="287" y="455"/>
                  <a:pt x="280" y="448"/>
                </a:cubicBezTo>
                <a:lnTo>
                  <a:pt x="273" y="442"/>
                </a:lnTo>
                <a:cubicBezTo>
                  <a:pt x="241" y="415"/>
                  <a:pt x="231" y="371"/>
                  <a:pt x="247" y="333"/>
                </a:cubicBezTo>
                <a:lnTo>
                  <a:pt x="252" y="321"/>
                </a:lnTo>
                <a:cubicBezTo>
                  <a:pt x="256" y="312"/>
                  <a:pt x="261" y="303"/>
                  <a:pt x="267" y="296"/>
                </a:cubicBezTo>
                <a:lnTo>
                  <a:pt x="272" y="290"/>
                </a:lnTo>
                <a:cubicBezTo>
                  <a:pt x="280" y="280"/>
                  <a:pt x="291" y="272"/>
                  <a:pt x="303" y="266"/>
                </a:cubicBezTo>
                <a:lnTo>
                  <a:pt x="305" y="265"/>
                </a:lnTo>
                <a:cubicBezTo>
                  <a:pt x="340" y="247"/>
                  <a:pt x="383" y="253"/>
                  <a:pt x="412" y="280"/>
                </a:cubicBezTo>
                <a:cubicBezTo>
                  <a:pt x="442" y="307"/>
                  <a:pt x="451" y="349"/>
                  <a:pt x="437" y="386"/>
                </a:cubicBezTo>
                <a:lnTo>
                  <a:pt x="435" y="391"/>
                </a:lnTo>
                <a:lnTo>
                  <a:pt x="429" y="403"/>
                </a:lnTo>
                <a:lnTo>
                  <a:pt x="427" y="410"/>
                </a:lnTo>
                <a:lnTo>
                  <a:pt x="421" y="421"/>
                </a:lnTo>
                <a:cubicBezTo>
                  <a:pt x="398" y="469"/>
                  <a:pt x="340" y="488"/>
                  <a:pt x="293" y="464"/>
                </a:cubicBezTo>
                <a:cubicBezTo>
                  <a:pt x="245" y="441"/>
                  <a:pt x="226" y="383"/>
                  <a:pt x="250" y="336"/>
                </a:cubicBezTo>
                <a:lnTo>
                  <a:pt x="252" y="332"/>
                </a:lnTo>
                <a:lnTo>
                  <a:pt x="254" y="326"/>
                </a:lnTo>
                <a:lnTo>
                  <a:pt x="263" y="310"/>
                </a:lnTo>
                <a:lnTo>
                  <a:pt x="264" y="308"/>
                </a:lnTo>
                <a:cubicBezTo>
                  <a:pt x="280" y="275"/>
                  <a:pt x="313" y="254"/>
                  <a:pt x="349" y="254"/>
                </a:cubicBezTo>
                <a:cubicBezTo>
                  <a:pt x="386" y="254"/>
                  <a:pt x="419" y="275"/>
                  <a:pt x="435" y="308"/>
                </a:cubicBezTo>
                <a:lnTo>
                  <a:pt x="436" y="310"/>
                </a:lnTo>
                <a:cubicBezTo>
                  <a:pt x="447" y="331"/>
                  <a:pt x="449" y="356"/>
                  <a:pt x="443" y="379"/>
                </a:cubicBezTo>
                <a:lnTo>
                  <a:pt x="441" y="386"/>
                </a:lnTo>
                <a:cubicBezTo>
                  <a:pt x="439" y="390"/>
                  <a:pt x="438" y="395"/>
                  <a:pt x="436" y="399"/>
                </a:cubicBezTo>
                <a:lnTo>
                  <a:pt x="431" y="410"/>
                </a:lnTo>
                <a:lnTo>
                  <a:pt x="425" y="421"/>
                </a:lnTo>
                <a:lnTo>
                  <a:pt x="290" y="296"/>
                </a:lnTo>
                <a:lnTo>
                  <a:pt x="295" y="293"/>
                </a:lnTo>
                <a:lnTo>
                  <a:pt x="271" y="314"/>
                </a:lnTo>
                <a:lnTo>
                  <a:pt x="276" y="308"/>
                </a:lnTo>
                <a:lnTo>
                  <a:pt x="349" y="465"/>
                </a:lnTo>
                <a:lnTo>
                  <a:pt x="343" y="465"/>
                </a:lnTo>
                <a:lnTo>
                  <a:pt x="338" y="465"/>
                </a:lnTo>
                <a:cubicBezTo>
                  <a:pt x="300" y="465"/>
                  <a:pt x="265" y="442"/>
                  <a:pt x="250" y="406"/>
                </a:cubicBezTo>
                <a:cubicBezTo>
                  <a:pt x="235" y="370"/>
                  <a:pt x="243" y="329"/>
                  <a:pt x="271" y="302"/>
                </a:cubicBezTo>
                <a:lnTo>
                  <a:pt x="277" y="296"/>
                </a:lnTo>
                <a:cubicBezTo>
                  <a:pt x="284" y="288"/>
                  <a:pt x="292" y="282"/>
                  <a:pt x="302" y="278"/>
                </a:cubicBezTo>
                <a:lnTo>
                  <a:pt x="310" y="274"/>
                </a:lnTo>
                <a:cubicBezTo>
                  <a:pt x="336" y="260"/>
                  <a:pt x="368" y="260"/>
                  <a:pt x="395" y="273"/>
                </a:cubicBezTo>
                <a:cubicBezTo>
                  <a:pt x="422" y="286"/>
                  <a:pt x="441" y="311"/>
                  <a:pt x="447" y="341"/>
                </a:cubicBezTo>
                <a:lnTo>
                  <a:pt x="448" y="346"/>
                </a:lnTo>
                <a:lnTo>
                  <a:pt x="449" y="351"/>
                </a:lnTo>
                <a:lnTo>
                  <a:pt x="263" y="339"/>
                </a:lnTo>
                <a:lnTo>
                  <a:pt x="264" y="336"/>
                </a:lnTo>
                <a:lnTo>
                  <a:pt x="260" y="380"/>
                </a:lnTo>
                <a:lnTo>
                  <a:pt x="259" y="373"/>
                </a:lnTo>
                <a:lnTo>
                  <a:pt x="287" y="427"/>
                </a:lnTo>
                <a:lnTo>
                  <a:pt x="282" y="422"/>
                </a:lnTo>
                <a:lnTo>
                  <a:pt x="278" y="418"/>
                </a:lnTo>
                <a:cubicBezTo>
                  <a:pt x="250" y="391"/>
                  <a:pt x="242" y="350"/>
                  <a:pt x="257" y="314"/>
                </a:cubicBezTo>
                <a:cubicBezTo>
                  <a:pt x="272" y="278"/>
                  <a:pt x="307" y="254"/>
                  <a:pt x="345" y="254"/>
                </a:cubicBezTo>
                <a:lnTo>
                  <a:pt x="351" y="254"/>
                </a:lnTo>
                <a:lnTo>
                  <a:pt x="359" y="254"/>
                </a:lnTo>
                <a:lnTo>
                  <a:pt x="265" y="332"/>
                </a:lnTo>
                <a:lnTo>
                  <a:pt x="267" y="322"/>
                </a:lnTo>
                <a:lnTo>
                  <a:pt x="268" y="361"/>
                </a:lnTo>
                <a:lnTo>
                  <a:pt x="266" y="352"/>
                </a:lnTo>
                <a:lnTo>
                  <a:pt x="402" y="417"/>
                </a:lnTo>
                <a:lnTo>
                  <a:pt x="400" y="418"/>
                </a:lnTo>
                <a:lnTo>
                  <a:pt x="434" y="390"/>
                </a:lnTo>
                <a:lnTo>
                  <a:pt x="431" y="394"/>
                </a:lnTo>
                <a:lnTo>
                  <a:pt x="428" y="398"/>
                </a:lnTo>
                <a:cubicBezTo>
                  <a:pt x="410" y="422"/>
                  <a:pt x="382" y="436"/>
                  <a:pt x="351" y="436"/>
                </a:cubicBezTo>
                <a:lnTo>
                  <a:pt x="350" y="436"/>
                </a:lnTo>
                <a:cubicBezTo>
                  <a:pt x="320" y="436"/>
                  <a:pt x="291" y="422"/>
                  <a:pt x="273" y="397"/>
                </a:cubicBezTo>
                <a:cubicBezTo>
                  <a:pt x="255" y="372"/>
                  <a:pt x="250" y="339"/>
                  <a:pt x="259" y="310"/>
                </a:cubicBezTo>
                <a:lnTo>
                  <a:pt x="261" y="304"/>
                </a:lnTo>
                <a:lnTo>
                  <a:pt x="269" y="286"/>
                </a:lnTo>
                <a:lnTo>
                  <a:pt x="268" y="286"/>
                </a:lnTo>
                <a:cubicBezTo>
                  <a:pt x="270" y="282"/>
                  <a:pt x="272" y="278"/>
                  <a:pt x="274" y="274"/>
                </a:cubicBezTo>
                <a:lnTo>
                  <a:pt x="276" y="270"/>
                </a:lnTo>
                <a:cubicBezTo>
                  <a:pt x="298" y="226"/>
                  <a:pt x="349" y="205"/>
                  <a:pt x="395" y="222"/>
                </a:cubicBezTo>
                <a:cubicBezTo>
                  <a:pt x="441" y="239"/>
                  <a:pt x="466" y="288"/>
                  <a:pt x="455" y="336"/>
                </a:cubicBezTo>
                <a:lnTo>
                  <a:pt x="454" y="340"/>
                </a:lnTo>
                <a:lnTo>
                  <a:pt x="449" y="356"/>
                </a:lnTo>
                <a:lnTo>
                  <a:pt x="441" y="373"/>
                </a:lnTo>
                <a:lnTo>
                  <a:pt x="443" y="371"/>
                </a:lnTo>
                <a:cubicBezTo>
                  <a:pt x="429" y="410"/>
                  <a:pt x="393" y="436"/>
                  <a:pt x="351" y="436"/>
                </a:cubicBezTo>
                <a:lnTo>
                  <a:pt x="350" y="436"/>
                </a:lnTo>
                <a:cubicBezTo>
                  <a:pt x="297" y="436"/>
                  <a:pt x="254" y="393"/>
                  <a:pt x="254" y="340"/>
                </a:cubicBezTo>
                <a:lnTo>
                  <a:pt x="254" y="337"/>
                </a:lnTo>
                <a:lnTo>
                  <a:pt x="254" y="331"/>
                </a:lnTo>
                <a:lnTo>
                  <a:pt x="444" y="355"/>
                </a:lnTo>
                <a:lnTo>
                  <a:pt x="443" y="359"/>
                </a:lnTo>
                <a:lnTo>
                  <a:pt x="445" y="335"/>
                </a:lnTo>
                <a:lnTo>
                  <a:pt x="445" y="340"/>
                </a:lnTo>
                <a:lnTo>
                  <a:pt x="349" y="244"/>
                </a:lnTo>
                <a:lnTo>
                  <a:pt x="352" y="244"/>
                </a:lnTo>
                <a:lnTo>
                  <a:pt x="257" y="349"/>
                </a:lnTo>
                <a:lnTo>
                  <a:pt x="256" y="338"/>
                </a:lnTo>
                <a:lnTo>
                  <a:pt x="258" y="353"/>
                </a:lnTo>
                <a:lnTo>
                  <a:pt x="256" y="345"/>
                </a:lnTo>
                <a:lnTo>
                  <a:pt x="445" y="310"/>
                </a:lnTo>
                <a:lnTo>
                  <a:pt x="446" y="318"/>
                </a:lnTo>
                <a:lnTo>
                  <a:pt x="443" y="304"/>
                </a:lnTo>
                <a:lnTo>
                  <a:pt x="446" y="315"/>
                </a:lnTo>
                <a:lnTo>
                  <a:pt x="403" y="258"/>
                </a:lnTo>
                <a:lnTo>
                  <a:pt x="408" y="261"/>
                </a:lnTo>
                <a:lnTo>
                  <a:pt x="301" y="267"/>
                </a:lnTo>
                <a:lnTo>
                  <a:pt x="305" y="264"/>
                </a:lnTo>
                <a:lnTo>
                  <a:pt x="269" y="361"/>
                </a:lnTo>
                <a:lnTo>
                  <a:pt x="266" y="347"/>
                </a:lnTo>
                <a:lnTo>
                  <a:pt x="263" y="339"/>
                </a:lnTo>
                <a:cubicBezTo>
                  <a:pt x="249" y="289"/>
                  <a:pt x="276" y="238"/>
                  <a:pt x="325" y="221"/>
                </a:cubicBezTo>
                <a:lnTo>
                  <a:pt x="328" y="220"/>
                </a:lnTo>
                <a:cubicBezTo>
                  <a:pt x="348" y="214"/>
                  <a:pt x="369" y="214"/>
                  <a:pt x="389" y="220"/>
                </a:cubicBezTo>
                <a:lnTo>
                  <a:pt x="392" y="221"/>
                </a:lnTo>
                <a:cubicBezTo>
                  <a:pt x="420" y="231"/>
                  <a:pt x="443" y="253"/>
                  <a:pt x="452" y="281"/>
                </a:cubicBezTo>
                <a:cubicBezTo>
                  <a:pt x="462" y="310"/>
                  <a:pt x="458" y="341"/>
                  <a:pt x="441" y="366"/>
                </a:cubicBezTo>
                <a:lnTo>
                  <a:pt x="437" y="372"/>
                </a:lnTo>
                <a:cubicBezTo>
                  <a:pt x="429" y="384"/>
                  <a:pt x="419" y="393"/>
                  <a:pt x="407" y="401"/>
                </a:cubicBezTo>
                <a:lnTo>
                  <a:pt x="402" y="404"/>
                </a:lnTo>
                <a:cubicBezTo>
                  <a:pt x="369" y="424"/>
                  <a:pt x="327" y="422"/>
                  <a:pt x="295" y="399"/>
                </a:cubicBezTo>
                <a:cubicBezTo>
                  <a:pt x="264" y="375"/>
                  <a:pt x="250" y="336"/>
                  <a:pt x="259" y="298"/>
                </a:cubicBezTo>
                <a:lnTo>
                  <a:pt x="260" y="294"/>
                </a:lnTo>
                <a:cubicBezTo>
                  <a:pt x="262" y="287"/>
                  <a:pt x="264" y="281"/>
                  <a:pt x="268" y="275"/>
                </a:cubicBezTo>
                <a:lnTo>
                  <a:pt x="271" y="269"/>
                </a:lnTo>
                <a:lnTo>
                  <a:pt x="271" y="267"/>
                </a:lnTo>
                <a:lnTo>
                  <a:pt x="275" y="260"/>
                </a:lnTo>
                <a:cubicBezTo>
                  <a:pt x="296" y="217"/>
                  <a:pt x="346" y="196"/>
                  <a:pt x="392" y="212"/>
                </a:cubicBezTo>
                <a:cubicBezTo>
                  <a:pt x="437" y="227"/>
                  <a:pt x="464" y="274"/>
                  <a:pt x="455" y="321"/>
                </a:cubicBezTo>
                <a:lnTo>
                  <a:pt x="454" y="326"/>
                </a:lnTo>
                <a:lnTo>
                  <a:pt x="448" y="347"/>
                </a:lnTo>
                <a:lnTo>
                  <a:pt x="448" y="346"/>
                </a:lnTo>
                <a:lnTo>
                  <a:pt x="448" y="347"/>
                </a:lnTo>
                <a:lnTo>
                  <a:pt x="300" y="252"/>
                </a:lnTo>
                <a:lnTo>
                  <a:pt x="303" y="250"/>
                </a:lnTo>
                <a:lnTo>
                  <a:pt x="275" y="279"/>
                </a:lnTo>
                <a:lnTo>
                  <a:pt x="280" y="271"/>
                </a:lnTo>
                <a:lnTo>
                  <a:pt x="266" y="312"/>
                </a:lnTo>
                <a:lnTo>
                  <a:pt x="267" y="302"/>
                </a:lnTo>
                <a:lnTo>
                  <a:pt x="266" y="302"/>
                </a:lnTo>
                <a:cubicBezTo>
                  <a:pt x="266" y="249"/>
                  <a:pt x="309" y="206"/>
                  <a:pt x="362" y="206"/>
                </a:cubicBezTo>
                <a:cubicBezTo>
                  <a:pt x="415" y="206"/>
                  <a:pt x="458" y="249"/>
                  <a:pt x="458" y="302"/>
                </a:cubicBezTo>
                <a:lnTo>
                  <a:pt x="458" y="307"/>
                </a:lnTo>
                <a:cubicBezTo>
                  <a:pt x="458" y="314"/>
                  <a:pt x="458" y="320"/>
                  <a:pt x="457" y="326"/>
                </a:cubicBezTo>
                <a:lnTo>
                  <a:pt x="456" y="331"/>
                </a:lnTo>
                <a:cubicBezTo>
                  <a:pt x="446" y="380"/>
                  <a:pt x="401" y="413"/>
                  <a:pt x="352" y="408"/>
                </a:cubicBezTo>
                <a:cubicBezTo>
                  <a:pt x="303" y="403"/>
                  <a:pt x="265" y="362"/>
                  <a:pt x="265" y="312"/>
                </a:cubicBezTo>
                <a:lnTo>
                  <a:pt x="265" y="308"/>
                </a:lnTo>
                <a:lnTo>
                  <a:pt x="267" y="324"/>
                </a:lnTo>
                <a:lnTo>
                  <a:pt x="266" y="318"/>
                </a:lnTo>
                <a:lnTo>
                  <a:pt x="376" y="397"/>
                </a:lnTo>
                <a:lnTo>
                  <a:pt x="370" y="398"/>
                </a:lnTo>
                <a:cubicBezTo>
                  <a:pt x="357" y="400"/>
                  <a:pt x="344" y="400"/>
                  <a:pt x="331" y="397"/>
                </a:cubicBezTo>
                <a:lnTo>
                  <a:pt x="327" y="396"/>
                </a:lnTo>
                <a:cubicBezTo>
                  <a:pt x="290" y="386"/>
                  <a:pt x="262" y="356"/>
                  <a:pt x="256" y="319"/>
                </a:cubicBezTo>
                <a:cubicBezTo>
                  <a:pt x="249" y="281"/>
                  <a:pt x="266" y="244"/>
                  <a:pt x="297" y="223"/>
                </a:cubicBezTo>
                <a:lnTo>
                  <a:pt x="303" y="219"/>
                </a:lnTo>
                <a:lnTo>
                  <a:pt x="301" y="220"/>
                </a:lnTo>
                <a:lnTo>
                  <a:pt x="315" y="377"/>
                </a:lnTo>
                <a:lnTo>
                  <a:pt x="308" y="373"/>
                </a:lnTo>
                <a:cubicBezTo>
                  <a:pt x="300" y="369"/>
                  <a:pt x="294" y="363"/>
                  <a:pt x="288" y="357"/>
                </a:cubicBezTo>
                <a:lnTo>
                  <a:pt x="282" y="351"/>
                </a:lnTo>
                <a:cubicBezTo>
                  <a:pt x="252" y="322"/>
                  <a:pt x="245" y="277"/>
                  <a:pt x="264" y="241"/>
                </a:cubicBezTo>
                <a:lnTo>
                  <a:pt x="269" y="231"/>
                </a:lnTo>
                <a:lnTo>
                  <a:pt x="276" y="218"/>
                </a:lnTo>
                <a:lnTo>
                  <a:pt x="434" y="324"/>
                </a:lnTo>
                <a:lnTo>
                  <a:pt x="430" y="329"/>
                </a:lnTo>
                <a:lnTo>
                  <a:pt x="426" y="334"/>
                </a:lnTo>
                <a:cubicBezTo>
                  <a:pt x="397" y="372"/>
                  <a:pt x="344" y="381"/>
                  <a:pt x="303" y="357"/>
                </a:cubicBezTo>
                <a:cubicBezTo>
                  <a:pt x="262" y="333"/>
                  <a:pt x="245" y="283"/>
                  <a:pt x="262" y="239"/>
                </a:cubicBezTo>
                <a:lnTo>
                  <a:pt x="264" y="234"/>
                </a:lnTo>
                <a:cubicBezTo>
                  <a:pt x="269" y="222"/>
                  <a:pt x="276" y="211"/>
                  <a:pt x="286" y="202"/>
                </a:cubicBezTo>
                <a:lnTo>
                  <a:pt x="291" y="197"/>
                </a:lnTo>
                <a:cubicBezTo>
                  <a:pt x="313" y="174"/>
                  <a:pt x="346" y="164"/>
                  <a:pt x="378" y="170"/>
                </a:cubicBezTo>
                <a:cubicBezTo>
                  <a:pt x="409" y="177"/>
                  <a:pt x="436" y="199"/>
                  <a:pt x="448" y="229"/>
                </a:cubicBezTo>
                <a:lnTo>
                  <a:pt x="452" y="239"/>
                </a:lnTo>
                <a:lnTo>
                  <a:pt x="454" y="244"/>
                </a:lnTo>
                <a:cubicBezTo>
                  <a:pt x="474" y="290"/>
                  <a:pt x="456" y="344"/>
                  <a:pt x="413" y="368"/>
                </a:cubicBezTo>
                <a:cubicBezTo>
                  <a:pt x="369" y="392"/>
                  <a:pt x="314" y="378"/>
                  <a:pt x="287" y="337"/>
                </a:cubicBezTo>
                <a:lnTo>
                  <a:pt x="285" y="334"/>
                </a:lnTo>
                <a:lnTo>
                  <a:pt x="281" y="328"/>
                </a:lnTo>
                <a:cubicBezTo>
                  <a:pt x="273" y="316"/>
                  <a:pt x="268" y="304"/>
                  <a:pt x="266" y="290"/>
                </a:cubicBezTo>
                <a:lnTo>
                  <a:pt x="265" y="284"/>
                </a:lnTo>
                <a:lnTo>
                  <a:pt x="265" y="288"/>
                </a:lnTo>
                <a:cubicBezTo>
                  <a:pt x="254" y="243"/>
                  <a:pt x="276" y="197"/>
                  <a:pt x="317" y="178"/>
                </a:cubicBezTo>
                <a:cubicBezTo>
                  <a:pt x="358" y="158"/>
                  <a:pt x="408" y="170"/>
                  <a:pt x="435" y="207"/>
                </a:cubicBezTo>
                <a:lnTo>
                  <a:pt x="438" y="211"/>
                </a:lnTo>
                <a:lnTo>
                  <a:pt x="445" y="221"/>
                </a:lnTo>
                <a:lnTo>
                  <a:pt x="451" y="230"/>
                </a:lnTo>
                <a:lnTo>
                  <a:pt x="371" y="187"/>
                </a:lnTo>
                <a:lnTo>
                  <a:pt x="372" y="187"/>
                </a:lnTo>
                <a:lnTo>
                  <a:pt x="283" y="318"/>
                </a:lnTo>
                <a:lnTo>
                  <a:pt x="278" y="305"/>
                </a:lnTo>
                <a:lnTo>
                  <a:pt x="271" y="280"/>
                </a:lnTo>
                <a:cubicBezTo>
                  <a:pt x="264" y="256"/>
                  <a:pt x="267" y="231"/>
                  <a:pt x="280" y="209"/>
                </a:cubicBezTo>
                <a:lnTo>
                  <a:pt x="285" y="200"/>
                </a:lnTo>
                <a:cubicBezTo>
                  <a:pt x="298" y="175"/>
                  <a:pt x="322" y="158"/>
                  <a:pt x="350" y="152"/>
                </a:cubicBezTo>
                <a:lnTo>
                  <a:pt x="355" y="151"/>
                </a:lnTo>
                <a:cubicBezTo>
                  <a:pt x="389" y="144"/>
                  <a:pt x="425" y="157"/>
                  <a:pt x="447" y="184"/>
                </a:cubicBezTo>
                <a:cubicBezTo>
                  <a:pt x="470" y="211"/>
                  <a:pt x="476" y="248"/>
                  <a:pt x="463" y="281"/>
                </a:cubicBezTo>
                <a:lnTo>
                  <a:pt x="461" y="286"/>
                </a:lnTo>
                <a:lnTo>
                  <a:pt x="460" y="288"/>
                </a:lnTo>
                <a:lnTo>
                  <a:pt x="457" y="300"/>
                </a:lnTo>
                <a:lnTo>
                  <a:pt x="459" y="293"/>
                </a:lnTo>
                <a:lnTo>
                  <a:pt x="327" y="186"/>
                </a:lnTo>
                <a:lnTo>
                  <a:pt x="334" y="183"/>
                </a:lnTo>
                <a:lnTo>
                  <a:pt x="299" y="209"/>
                </a:lnTo>
                <a:lnTo>
                  <a:pt x="305" y="202"/>
                </a:lnTo>
                <a:lnTo>
                  <a:pt x="320" y="341"/>
                </a:lnTo>
                <a:lnTo>
                  <a:pt x="312" y="335"/>
                </a:lnTo>
                <a:lnTo>
                  <a:pt x="332" y="347"/>
                </a:lnTo>
                <a:lnTo>
                  <a:pt x="325" y="344"/>
                </a:lnTo>
                <a:lnTo>
                  <a:pt x="405" y="170"/>
                </a:lnTo>
                <a:lnTo>
                  <a:pt x="413" y="174"/>
                </a:lnTo>
                <a:lnTo>
                  <a:pt x="426" y="181"/>
                </a:lnTo>
                <a:lnTo>
                  <a:pt x="305" y="324"/>
                </a:lnTo>
                <a:lnTo>
                  <a:pt x="297" y="314"/>
                </a:lnTo>
                <a:lnTo>
                  <a:pt x="289" y="304"/>
                </a:lnTo>
                <a:cubicBezTo>
                  <a:pt x="260" y="268"/>
                  <a:pt x="262" y="216"/>
                  <a:pt x="293" y="181"/>
                </a:cubicBezTo>
                <a:cubicBezTo>
                  <a:pt x="324" y="147"/>
                  <a:pt x="376" y="139"/>
                  <a:pt x="415" y="164"/>
                </a:cubicBezTo>
                <a:lnTo>
                  <a:pt x="423" y="169"/>
                </a:lnTo>
                <a:lnTo>
                  <a:pt x="435" y="177"/>
                </a:lnTo>
                <a:lnTo>
                  <a:pt x="304" y="314"/>
                </a:lnTo>
                <a:lnTo>
                  <a:pt x="297" y="305"/>
                </a:lnTo>
                <a:lnTo>
                  <a:pt x="287" y="292"/>
                </a:lnTo>
                <a:cubicBezTo>
                  <a:pt x="268" y="264"/>
                  <a:pt x="264" y="229"/>
                  <a:pt x="277" y="198"/>
                </a:cubicBezTo>
                <a:cubicBezTo>
                  <a:pt x="291" y="168"/>
                  <a:pt x="319" y="146"/>
                  <a:pt x="352" y="141"/>
                </a:cubicBezTo>
                <a:lnTo>
                  <a:pt x="359" y="140"/>
                </a:lnTo>
                <a:cubicBezTo>
                  <a:pt x="367" y="139"/>
                  <a:pt x="375" y="139"/>
                  <a:pt x="383" y="140"/>
                </a:cubicBezTo>
                <a:lnTo>
                  <a:pt x="392" y="141"/>
                </a:lnTo>
                <a:cubicBezTo>
                  <a:pt x="443" y="147"/>
                  <a:pt x="480" y="191"/>
                  <a:pt x="477" y="242"/>
                </a:cubicBezTo>
                <a:cubicBezTo>
                  <a:pt x="475" y="293"/>
                  <a:pt x="432" y="332"/>
                  <a:pt x="381" y="332"/>
                </a:cubicBezTo>
                <a:lnTo>
                  <a:pt x="380" y="332"/>
                </a:lnTo>
                <a:lnTo>
                  <a:pt x="423" y="322"/>
                </a:lnTo>
                <a:lnTo>
                  <a:pt x="413" y="327"/>
                </a:lnTo>
                <a:lnTo>
                  <a:pt x="411" y="329"/>
                </a:lnTo>
                <a:lnTo>
                  <a:pt x="390" y="153"/>
                </a:lnTo>
                <a:lnTo>
                  <a:pt x="397" y="155"/>
                </a:lnTo>
                <a:lnTo>
                  <a:pt x="352" y="153"/>
                </a:lnTo>
                <a:lnTo>
                  <a:pt x="362" y="151"/>
                </a:lnTo>
                <a:lnTo>
                  <a:pt x="287" y="225"/>
                </a:lnTo>
                <a:lnTo>
                  <a:pt x="289" y="216"/>
                </a:lnTo>
                <a:lnTo>
                  <a:pt x="288" y="255"/>
                </a:lnTo>
                <a:lnTo>
                  <a:pt x="286" y="245"/>
                </a:lnTo>
                <a:lnTo>
                  <a:pt x="371" y="322"/>
                </a:lnTo>
                <a:lnTo>
                  <a:pt x="361" y="321"/>
                </a:lnTo>
                <a:lnTo>
                  <a:pt x="384" y="321"/>
                </a:lnTo>
                <a:lnTo>
                  <a:pt x="377" y="322"/>
                </a:lnTo>
                <a:lnTo>
                  <a:pt x="417" y="147"/>
                </a:lnTo>
                <a:lnTo>
                  <a:pt x="420" y="149"/>
                </a:lnTo>
                <a:lnTo>
                  <a:pt x="426" y="153"/>
                </a:lnTo>
                <a:lnTo>
                  <a:pt x="421" y="150"/>
                </a:lnTo>
                <a:lnTo>
                  <a:pt x="409" y="144"/>
                </a:lnTo>
                <a:lnTo>
                  <a:pt x="412" y="145"/>
                </a:lnTo>
                <a:lnTo>
                  <a:pt x="339" y="322"/>
                </a:lnTo>
                <a:lnTo>
                  <a:pt x="331" y="318"/>
                </a:lnTo>
                <a:cubicBezTo>
                  <a:pt x="325" y="316"/>
                  <a:pt x="320" y="313"/>
                  <a:pt x="316" y="309"/>
                </a:cubicBezTo>
                <a:lnTo>
                  <a:pt x="308" y="303"/>
                </a:lnTo>
                <a:cubicBezTo>
                  <a:pt x="275" y="278"/>
                  <a:pt x="261" y="235"/>
                  <a:pt x="274" y="196"/>
                </a:cubicBezTo>
                <a:cubicBezTo>
                  <a:pt x="287" y="157"/>
                  <a:pt x="324" y="130"/>
                  <a:pt x="365" y="130"/>
                </a:cubicBezTo>
                <a:lnTo>
                  <a:pt x="372" y="130"/>
                </a:lnTo>
                <a:lnTo>
                  <a:pt x="379" y="130"/>
                </a:lnTo>
                <a:cubicBezTo>
                  <a:pt x="430" y="130"/>
                  <a:pt x="472" y="169"/>
                  <a:pt x="475" y="220"/>
                </a:cubicBezTo>
                <a:cubicBezTo>
                  <a:pt x="479" y="270"/>
                  <a:pt x="443" y="314"/>
                  <a:pt x="393" y="322"/>
                </a:cubicBezTo>
                <a:lnTo>
                  <a:pt x="386" y="323"/>
                </a:lnTo>
                <a:cubicBezTo>
                  <a:pt x="377" y="324"/>
                  <a:pt x="368" y="324"/>
                  <a:pt x="359" y="323"/>
                </a:cubicBezTo>
                <a:lnTo>
                  <a:pt x="352" y="322"/>
                </a:lnTo>
                <a:cubicBezTo>
                  <a:pt x="322" y="317"/>
                  <a:pt x="297" y="300"/>
                  <a:pt x="282" y="274"/>
                </a:cubicBezTo>
                <a:cubicBezTo>
                  <a:pt x="267" y="248"/>
                  <a:pt x="265" y="217"/>
                  <a:pt x="277" y="190"/>
                </a:cubicBezTo>
                <a:lnTo>
                  <a:pt x="282" y="178"/>
                </a:lnTo>
                <a:cubicBezTo>
                  <a:pt x="286" y="169"/>
                  <a:pt x="291" y="160"/>
                  <a:pt x="297" y="153"/>
                </a:cubicBezTo>
                <a:lnTo>
                  <a:pt x="302" y="147"/>
                </a:lnTo>
                <a:cubicBezTo>
                  <a:pt x="313" y="133"/>
                  <a:pt x="328" y="123"/>
                  <a:pt x="345" y="117"/>
                </a:cubicBezTo>
                <a:lnTo>
                  <a:pt x="348" y="116"/>
                </a:lnTo>
                <a:cubicBezTo>
                  <a:pt x="373" y="108"/>
                  <a:pt x="400" y="110"/>
                  <a:pt x="423" y="123"/>
                </a:cubicBezTo>
                <a:cubicBezTo>
                  <a:pt x="446" y="135"/>
                  <a:pt x="464" y="156"/>
                  <a:pt x="471" y="181"/>
                </a:cubicBezTo>
                <a:lnTo>
                  <a:pt x="473" y="188"/>
                </a:lnTo>
                <a:cubicBezTo>
                  <a:pt x="475" y="194"/>
                  <a:pt x="476" y="201"/>
                  <a:pt x="476" y="207"/>
                </a:cubicBezTo>
                <a:lnTo>
                  <a:pt x="477" y="220"/>
                </a:lnTo>
                <a:lnTo>
                  <a:pt x="477" y="239"/>
                </a:lnTo>
                <a:lnTo>
                  <a:pt x="477" y="245"/>
                </a:lnTo>
                <a:cubicBezTo>
                  <a:pt x="477" y="298"/>
                  <a:pt x="434" y="341"/>
                  <a:pt x="381" y="341"/>
                </a:cubicBezTo>
                <a:cubicBezTo>
                  <a:pt x="328" y="341"/>
                  <a:pt x="285" y="298"/>
                  <a:pt x="285" y="245"/>
                </a:cubicBezTo>
                <a:lnTo>
                  <a:pt x="285" y="242"/>
                </a:lnTo>
                <a:lnTo>
                  <a:pt x="285" y="234"/>
                </a:lnTo>
                <a:lnTo>
                  <a:pt x="285" y="224"/>
                </a:lnTo>
                <a:lnTo>
                  <a:pt x="286" y="238"/>
                </a:lnTo>
                <a:lnTo>
                  <a:pt x="285" y="231"/>
                </a:lnTo>
                <a:lnTo>
                  <a:pt x="322" y="293"/>
                </a:lnTo>
                <a:lnTo>
                  <a:pt x="313" y="286"/>
                </a:lnTo>
                <a:lnTo>
                  <a:pt x="329" y="296"/>
                </a:lnTo>
                <a:lnTo>
                  <a:pt x="323" y="293"/>
                </a:lnTo>
                <a:cubicBezTo>
                  <a:pt x="283" y="273"/>
                  <a:pt x="262" y="229"/>
                  <a:pt x="272" y="185"/>
                </a:cubicBezTo>
                <a:cubicBezTo>
                  <a:pt x="282" y="142"/>
                  <a:pt x="321" y="111"/>
                  <a:pt x="365" y="111"/>
                </a:cubicBezTo>
                <a:lnTo>
                  <a:pt x="372" y="111"/>
                </a:lnTo>
                <a:lnTo>
                  <a:pt x="381" y="111"/>
                </a:lnTo>
                <a:cubicBezTo>
                  <a:pt x="434" y="111"/>
                  <a:pt x="477" y="154"/>
                  <a:pt x="477" y="207"/>
                </a:cubicBezTo>
                <a:cubicBezTo>
                  <a:pt x="477" y="260"/>
                  <a:pt x="434" y="303"/>
                  <a:pt x="381" y="303"/>
                </a:cubicBezTo>
                <a:lnTo>
                  <a:pt x="380" y="303"/>
                </a:lnTo>
                <a:cubicBezTo>
                  <a:pt x="327" y="303"/>
                  <a:pt x="284" y="260"/>
                  <a:pt x="284" y="207"/>
                </a:cubicBezTo>
                <a:lnTo>
                  <a:pt x="284" y="197"/>
                </a:lnTo>
                <a:lnTo>
                  <a:pt x="284" y="188"/>
                </a:lnTo>
                <a:cubicBezTo>
                  <a:pt x="284" y="139"/>
                  <a:pt x="322" y="98"/>
                  <a:pt x="371" y="93"/>
                </a:cubicBezTo>
                <a:cubicBezTo>
                  <a:pt x="420" y="88"/>
                  <a:pt x="465" y="121"/>
                  <a:pt x="475" y="170"/>
                </a:cubicBezTo>
                <a:lnTo>
                  <a:pt x="476" y="175"/>
                </a:lnTo>
                <a:cubicBezTo>
                  <a:pt x="477" y="181"/>
                  <a:pt x="477" y="187"/>
                  <a:pt x="477" y="193"/>
                </a:cubicBezTo>
                <a:lnTo>
                  <a:pt x="477" y="198"/>
                </a:lnTo>
                <a:cubicBezTo>
                  <a:pt x="477" y="251"/>
                  <a:pt x="434" y="294"/>
                  <a:pt x="381" y="294"/>
                </a:cubicBezTo>
                <a:cubicBezTo>
                  <a:pt x="328" y="294"/>
                  <a:pt x="285" y="251"/>
                  <a:pt x="285" y="198"/>
                </a:cubicBezTo>
                <a:lnTo>
                  <a:pt x="285" y="195"/>
                </a:lnTo>
                <a:lnTo>
                  <a:pt x="289" y="222"/>
                </a:lnTo>
                <a:lnTo>
                  <a:pt x="287" y="215"/>
                </a:lnTo>
                <a:lnTo>
                  <a:pt x="303" y="246"/>
                </a:lnTo>
                <a:lnTo>
                  <a:pt x="294" y="234"/>
                </a:lnTo>
                <a:lnTo>
                  <a:pt x="303" y="244"/>
                </a:lnTo>
                <a:lnTo>
                  <a:pt x="296" y="237"/>
                </a:lnTo>
                <a:lnTo>
                  <a:pt x="453" y="134"/>
                </a:lnTo>
                <a:lnTo>
                  <a:pt x="455" y="139"/>
                </a:lnTo>
                <a:lnTo>
                  <a:pt x="454" y="137"/>
                </a:lnTo>
                <a:lnTo>
                  <a:pt x="459" y="146"/>
                </a:lnTo>
                <a:lnTo>
                  <a:pt x="459" y="145"/>
                </a:lnTo>
                <a:lnTo>
                  <a:pt x="294" y="156"/>
                </a:lnTo>
                <a:lnTo>
                  <a:pt x="296" y="152"/>
                </a:lnTo>
                <a:lnTo>
                  <a:pt x="285" y="194"/>
                </a:lnTo>
                <a:lnTo>
                  <a:pt x="285" y="188"/>
                </a:lnTo>
                <a:cubicBezTo>
                  <a:pt x="285" y="135"/>
                  <a:pt x="328" y="92"/>
                  <a:pt x="381" y="92"/>
                </a:cubicBezTo>
                <a:cubicBezTo>
                  <a:pt x="434" y="92"/>
                  <a:pt x="477" y="135"/>
                  <a:pt x="477" y="188"/>
                </a:cubicBezTo>
                <a:lnTo>
                  <a:pt x="477" y="193"/>
                </a:lnTo>
                <a:lnTo>
                  <a:pt x="477" y="198"/>
                </a:lnTo>
                <a:cubicBezTo>
                  <a:pt x="477" y="251"/>
                  <a:pt x="434" y="294"/>
                  <a:pt x="381" y="294"/>
                </a:cubicBezTo>
                <a:cubicBezTo>
                  <a:pt x="328" y="294"/>
                  <a:pt x="285" y="251"/>
                  <a:pt x="285" y="198"/>
                </a:cubicBezTo>
                <a:lnTo>
                  <a:pt x="285" y="193"/>
                </a:lnTo>
                <a:lnTo>
                  <a:pt x="287" y="212"/>
                </a:lnTo>
                <a:lnTo>
                  <a:pt x="286" y="207"/>
                </a:lnTo>
                <a:lnTo>
                  <a:pt x="476" y="179"/>
                </a:lnTo>
                <a:lnTo>
                  <a:pt x="477" y="189"/>
                </a:lnTo>
                <a:lnTo>
                  <a:pt x="477" y="204"/>
                </a:lnTo>
                <a:lnTo>
                  <a:pt x="477" y="207"/>
                </a:lnTo>
                <a:lnTo>
                  <a:pt x="286" y="196"/>
                </a:lnTo>
                <a:lnTo>
                  <a:pt x="287" y="188"/>
                </a:lnTo>
                <a:lnTo>
                  <a:pt x="288" y="217"/>
                </a:lnTo>
                <a:lnTo>
                  <a:pt x="286" y="206"/>
                </a:lnTo>
                <a:lnTo>
                  <a:pt x="327" y="268"/>
                </a:lnTo>
                <a:lnTo>
                  <a:pt x="318" y="262"/>
                </a:lnTo>
                <a:lnTo>
                  <a:pt x="334" y="271"/>
                </a:lnTo>
                <a:lnTo>
                  <a:pt x="327" y="268"/>
                </a:lnTo>
                <a:lnTo>
                  <a:pt x="420" y="101"/>
                </a:lnTo>
                <a:lnTo>
                  <a:pt x="427" y="106"/>
                </a:lnTo>
                <a:lnTo>
                  <a:pt x="426" y="105"/>
                </a:lnTo>
                <a:lnTo>
                  <a:pt x="303" y="247"/>
                </a:lnTo>
                <a:lnTo>
                  <a:pt x="296" y="238"/>
                </a:lnTo>
                <a:lnTo>
                  <a:pt x="289" y="229"/>
                </a:lnTo>
                <a:cubicBezTo>
                  <a:pt x="265" y="201"/>
                  <a:pt x="261" y="161"/>
                  <a:pt x="277" y="128"/>
                </a:cubicBezTo>
                <a:cubicBezTo>
                  <a:pt x="293" y="95"/>
                  <a:pt x="327" y="73"/>
                  <a:pt x="363" y="73"/>
                </a:cubicBezTo>
                <a:lnTo>
                  <a:pt x="371" y="73"/>
                </a:lnTo>
                <a:lnTo>
                  <a:pt x="381" y="73"/>
                </a:lnTo>
                <a:lnTo>
                  <a:pt x="285" y="169"/>
                </a:lnTo>
                <a:lnTo>
                  <a:pt x="285" y="163"/>
                </a:lnTo>
                <a:lnTo>
                  <a:pt x="302" y="217"/>
                </a:lnTo>
                <a:lnTo>
                  <a:pt x="300" y="214"/>
                </a:lnTo>
                <a:lnTo>
                  <a:pt x="474" y="142"/>
                </a:lnTo>
                <a:lnTo>
                  <a:pt x="475" y="147"/>
                </a:lnTo>
                <a:lnTo>
                  <a:pt x="477" y="162"/>
                </a:lnTo>
                <a:lnTo>
                  <a:pt x="478" y="182"/>
                </a:lnTo>
                <a:cubicBezTo>
                  <a:pt x="481" y="224"/>
                  <a:pt x="456" y="263"/>
                  <a:pt x="416" y="278"/>
                </a:cubicBezTo>
                <a:lnTo>
                  <a:pt x="408" y="281"/>
                </a:lnTo>
                <a:cubicBezTo>
                  <a:pt x="383" y="291"/>
                  <a:pt x="355" y="289"/>
                  <a:pt x="332" y="277"/>
                </a:cubicBezTo>
                <a:lnTo>
                  <a:pt x="326" y="274"/>
                </a:lnTo>
                <a:cubicBezTo>
                  <a:pt x="292" y="258"/>
                  <a:pt x="271" y="223"/>
                  <a:pt x="273" y="186"/>
                </a:cubicBezTo>
                <a:cubicBezTo>
                  <a:pt x="274" y="148"/>
                  <a:pt x="296" y="115"/>
                  <a:pt x="331" y="100"/>
                </a:cubicBezTo>
                <a:lnTo>
                  <a:pt x="338" y="97"/>
                </a:lnTo>
                <a:lnTo>
                  <a:pt x="308" y="118"/>
                </a:lnTo>
                <a:lnTo>
                  <a:pt x="314" y="112"/>
                </a:lnTo>
                <a:lnTo>
                  <a:pt x="304" y="236"/>
                </a:lnTo>
                <a:lnTo>
                  <a:pt x="296" y="225"/>
                </a:lnTo>
                <a:lnTo>
                  <a:pt x="306" y="236"/>
                </a:lnTo>
                <a:lnTo>
                  <a:pt x="298" y="228"/>
                </a:lnTo>
                <a:lnTo>
                  <a:pt x="445" y="107"/>
                </a:lnTo>
                <a:lnTo>
                  <a:pt x="447" y="110"/>
                </a:lnTo>
                <a:lnTo>
                  <a:pt x="451" y="115"/>
                </a:lnTo>
                <a:lnTo>
                  <a:pt x="451" y="115"/>
                </a:lnTo>
                <a:lnTo>
                  <a:pt x="435" y="100"/>
                </a:lnTo>
                <a:lnTo>
                  <a:pt x="439" y="103"/>
                </a:lnTo>
                <a:lnTo>
                  <a:pt x="292" y="144"/>
                </a:lnTo>
                <a:lnTo>
                  <a:pt x="294" y="139"/>
                </a:lnTo>
                <a:lnTo>
                  <a:pt x="287" y="174"/>
                </a:lnTo>
                <a:lnTo>
                  <a:pt x="287" y="166"/>
                </a:lnTo>
                <a:lnTo>
                  <a:pt x="287" y="156"/>
                </a:lnTo>
                <a:lnTo>
                  <a:pt x="292" y="187"/>
                </a:lnTo>
                <a:lnTo>
                  <a:pt x="290" y="181"/>
                </a:lnTo>
                <a:lnTo>
                  <a:pt x="348" y="240"/>
                </a:lnTo>
                <a:lnTo>
                  <a:pt x="340" y="237"/>
                </a:lnTo>
                <a:lnTo>
                  <a:pt x="411" y="236"/>
                </a:lnTo>
                <a:lnTo>
                  <a:pt x="404" y="239"/>
                </a:lnTo>
                <a:lnTo>
                  <a:pt x="444" y="94"/>
                </a:lnTo>
                <a:lnTo>
                  <a:pt x="452" y="105"/>
                </a:lnTo>
                <a:lnTo>
                  <a:pt x="438" y="90"/>
                </a:lnTo>
                <a:lnTo>
                  <a:pt x="447" y="98"/>
                </a:lnTo>
                <a:lnTo>
                  <a:pt x="287" y="169"/>
                </a:lnTo>
                <a:lnTo>
                  <a:pt x="287" y="161"/>
                </a:lnTo>
                <a:lnTo>
                  <a:pt x="287" y="159"/>
                </a:lnTo>
                <a:cubicBezTo>
                  <a:pt x="284" y="132"/>
                  <a:pt x="293" y="106"/>
                  <a:pt x="312" y="86"/>
                </a:cubicBezTo>
                <a:cubicBezTo>
                  <a:pt x="330" y="66"/>
                  <a:pt x="355" y="54"/>
                  <a:pt x="382" y="54"/>
                </a:cubicBezTo>
                <a:lnTo>
                  <a:pt x="383" y="54"/>
                </a:lnTo>
                <a:cubicBezTo>
                  <a:pt x="434" y="54"/>
                  <a:pt x="477" y="94"/>
                  <a:pt x="479" y="145"/>
                </a:cubicBezTo>
                <a:cubicBezTo>
                  <a:pt x="482" y="196"/>
                  <a:pt x="445" y="240"/>
                  <a:pt x="394" y="246"/>
                </a:cubicBezTo>
                <a:lnTo>
                  <a:pt x="385" y="247"/>
                </a:lnTo>
                <a:cubicBezTo>
                  <a:pt x="377" y="248"/>
                  <a:pt x="369" y="248"/>
                  <a:pt x="361" y="247"/>
                </a:cubicBezTo>
                <a:lnTo>
                  <a:pt x="354" y="246"/>
                </a:lnTo>
                <a:cubicBezTo>
                  <a:pt x="312" y="240"/>
                  <a:pt x="279" y="207"/>
                  <a:pt x="273" y="166"/>
                </a:cubicBezTo>
                <a:cubicBezTo>
                  <a:pt x="266" y="124"/>
                  <a:pt x="287" y="83"/>
                  <a:pt x="325" y="65"/>
                </a:cubicBezTo>
                <a:lnTo>
                  <a:pt x="333" y="61"/>
                </a:lnTo>
                <a:lnTo>
                  <a:pt x="343" y="56"/>
                </a:lnTo>
                <a:lnTo>
                  <a:pt x="289" y="141"/>
                </a:lnTo>
                <a:lnTo>
                  <a:pt x="289" y="131"/>
                </a:lnTo>
                <a:lnTo>
                  <a:pt x="374" y="227"/>
                </a:lnTo>
                <a:lnTo>
                  <a:pt x="366" y="226"/>
                </a:lnTo>
                <a:lnTo>
                  <a:pt x="391" y="226"/>
                </a:lnTo>
                <a:lnTo>
                  <a:pt x="384" y="227"/>
                </a:lnTo>
                <a:lnTo>
                  <a:pt x="445" y="71"/>
                </a:lnTo>
                <a:lnTo>
                  <a:pt x="453" y="81"/>
                </a:lnTo>
                <a:lnTo>
                  <a:pt x="458" y="87"/>
                </a:lnTo>
                <a:cubicBezTo>
                  <a:pt x="480" y="111"/>
                  <a:pt x="488" y="146"/>
                  <a:pt x="479" y="177"/>
                </a:cubicBezTo>
                <a:cubicBezTo>
                  <a:pt x="469" y="209"/>
                  <a:pt x="445" y="234"/>
                  <a:pt x="413" y="243"/>
                </a:cubicBezTo>
                <a:lnTo>
                  <a:pt x="406" y="245"/>
                </a:lnTo>
                <a:cubicBezTo>
                  <a:pt x="390" y="249"/>
                  <a:pt x="373" y="250"/>
                  <a:pt x="356" y="246"/>
                </a:cubicBezTo>
                <a:lnTo>
                  <a:pt x="348" y="244"/>
                </a:lnTo>
                <a:cubicBezTo>
                  <a:pt x="309" y="234"/>
                  <a:pt x="280" y="201"/>
                  <a:pt x="276" y="161"/>
                </a:cubicBezTo>
                <a:cubicBezTo>
                  <a:pt x="272" y="121"/>
                  <a:pt x="293" y="83"/>
                  <a:pt x="329" y="65"/>
                </a:cubicBezTo>
                <a:lnTo>
                  <a:pt x="337" y="61"/>
                </a:lnTo>
                <a:lnTo>
                  <a:pt x="342" y="58"/>
                </a:lnTo>
                <a:lnTo>
                  <a:pt x="292" y="141"/>
                </a:lnTo>
                <a:lnTo>
                  <a:pt x="292" y="131"/>
                </a:lnTo>
                <a:lnTo>
                  <a:pt x="388" y="227"/>
                </a:lnTo>
                <a:lnTo>
                  <a:pt x="381" y="227"/>
                </a:lnTo>
                <a:lnTo>
                  <a:pt x="376" y="227"/>
                </a:lnTo>
                <a:lnTo>
                  <a:pt x="395" y="37"/>
                </a:lnTo>
                <a:lnTo>
                  <a:pt x="400" y="38"/>
                </a:lnTo>
                <a:lnTo>
                  <a:pt x="368" y="37"/>
                </a:lnTo>
                <a:lnTo>
                  <a:pt x="375" y="36"/>
                </a:lnTo>
                <a:lnTo>
                  <a:pt x="295" y="108"/>
                </a:lnTo>
                <a:lnTo>
                  <a:pt x="296" y="104"/>
                </a:lnTo>
                <a:lnTo>
                  <a:pt x="295" y="146"/>
                </a:lnTo>
                <a:lnTo>
                  <a:pt x="294" y="141"/>
                </a:lnTo>
                <a:lnTo>
                  <a:pt x="466" y="179"/>
                </a:lnTo>
                <a:lnTo>
                  <a:pt x="458" y="190"/>
                </a:lnTo>
                <a:lnTo>
                  <a:pt x="456" y="193"/>
                </a:lnTo>
                <a:cubicBezTo>
                  <a:pt x="453" y="198"/>
                  <a:pt x="449" y="203"/>
                  <a:pt x="444" y="207"/>
                </a:cubicBezTo>
                <a:lnTo>
                  <a:pt x="442" y="209"/>
                </a:lnTo>
                <a:cubicBezTo>
                  <a:pt x="410" y="242"/>
                  <a:pt x="360" y="247"/>
                  <a:pt x="322" y="222"/>
                </a:cubicBezTo>
                <a:cubicBezTo>
                  <a:pt x="284" y="197"/>
                  <a:pt x="268" y="148"/>
                  <a:pt x="285" y="106"/>
                </a:cubicBezTo>
                <a:lnTo>
                  <a:pt x="287" y="101"/>
                </a:lnTo>
                <a:lnTo>
                  <a:pt x="298" y="81"/>
                </a:lnTo>
                <a:lnTo>
                  <a:pt x="303" y="72"/>
                </a:lnTo>
                <a:lnTo>
                  <a:pt x="295" y="88"/>
                </a:lnTo>
                <a:lnTo>
                  <a:pt x="297" y="82"/>
                </a:lnTo>
                <a:lnTo>
                  <a:pt x="442" y="192"/>
                </a:lnTo>
                <a:lnTo>
                  <a:pt x="436" y="196"/>
                </a:lnTo>
                <a:lnTo>
                  <a:pt x="450" y="184"/>
                </a:lnTo>
                <a:lnTo>
                  <a:pt x="444" y="190"/>
                </a:lnTo>
                <a:lnTo>
                  <a:pt x="334" y="37"/>
                </a:lnTo>
                <a:lnTo>
                  <a:pt x="342" y="33"/>
                </a:lnTo>
                <a:lnTo>
                  <a:pt x="322" y="46"/>
                </a:lnTo>
                <a:lnTo>
                  <a:pt x="329" y="40"/>
                </a:lnTo>
                <a:lnTo>
                  <a:pt x="391" y="208"/>
                </a:lnTo>
                <a:lnTo>
                  <a:pt x="385" y="208"/>
                </a:lnTo>
                <a:lnTo>
                  <a:pt x="378" y="208"/>
                </a:lnTo>
                <a:cubicBezTo>
                  <a:pt x="333" y="208"/>
                  <a:pt x="294" y="177"/>
                  <a:pt x="285" y="132"/>
                </a:cubicBezTo>
                <a:cubicBezTo>
                  <a:pt x="275" y="88"/>
                  <a:pt x="298" y="43"/>
                  <a:pt x="339" y="25"/>
                </a:cubicBezTo>
                <a:lnTo>
                  <a:pt x="348" y="21"/>
                </a:lnTo>
                <a:lnTo>
                  <a:pt x="350" y="20"/>
                </a:lnTo>
                <a:lnTo>
                  <a:pt x="383" y="199"/>
                </a:lnTo>
                <a:lnTo>
                  <a:pt x="376" y="198"/>
                </a:lnTo>
                <a:lnTo>
                  <a:pt x="405" y="197"/>
                </a:lnTo>
                <a:lnTo>
                  <a:pt x="399" y="198"/>
                </a:lnTo>
                <a:lnTo>
                  <a:pt x="383" y="7"/>
                </a:lnTo>
                <a:lnTo>
                  <a:pt x="392" y="7"/>
                </a:lnTo>
                <a:lnTo>
                  <a:pt x="401" y="7"/>
                </a:lnTo>
                <a:cubicBezTo>
                  <a:pt x="452" y="7"/>
                  <a:pt x="494" y="46"/>
                  <a:pt x="497" y="97"/>
                </a:cubicBezTo>
                <a:cubicBezTo>
                  <a:pt x="501" y="147"/>
                  <a:pt x="465" y="191"/>
                  <a:pt x="415" y="199"/>
                </a:cubicBezTo>
                <a:lnTo>
                  <a:pt x="408" y="200"/>
                </a:lnTo>
                <a:cubicBezTo>
                  <a:pt x="398" y="201"/>
                  <a:pt x="388" y="201"/>
                  <a:pt x="379" y="199"/>
                </a:cubicBezTo>
                <a:lnTo>
                  <a:pt x="373" y="198"/>
                </a:lnTo>
                <a:cubicBezTo>
                  <a:pt x="320" y="189"/>
                  <a:pt x="285" y="140"/>
                  <a:pt x="294" y="88"/>
                </a:cubicBezTo>
                <a:cubicBezTo>
                  <a:pt x="302" y="35"/>
                  <a:pt x="352" y="0"/>
                  <a:pt x="404" y="9"/>
                </a:cubicBezTo>
                <a:lnTo>
                  <a:pt x="410" y="10"/>
                </a:lnTo>
                <a:lnTo>
                  <a:pt x="381" y="9"/>
                </a:lnTo>
                <a:lnTo>
                  <a:pt x="388" y="8"/>
                </a:lnTo>
                <a:lnTo>
                  <a:pt x="401" y="199"/>
                </a:lnTo>
                <a:lnTo>
                  <a:pt x="392" y="199"/>
                </a:lnTo>
                <a:lnTo>
                  <a:pt x="383" y="199"/>
                </a:lnTo>
                <a:cubicBezTo>
                  <a:pt x="334" y="199"/>
                  <a:pt x="292" y="161"/>
                  <a:pt x="288" y="111"/>
                </a:cubicBezTo>
                <a:cubicBezTo>
                  <a:pt x="284" y="62"/>
                  <a:pt x="318" y="17"/>
                  <a:pt x="368" y="9"/>
                </a:cubicBezTo>
                <a:lnTo>
                  <a:pt x="374" y="8"/>
                </a:lnTo>
                <a:cubicBezTo>
                  <a:pt x="383" y="6"/>
                  <a:pt x="393" y="6"/>
                  <a:pt x="403" y="7"/>
                </a:cubicBezTo>
                <a:lnTo>
                  <a:pt x="410" y="8"/>
                </a:lnTo>
                <a:cubicBezTo>
                  <a:pt x="451" y="14"/>
                  <a:pt x="483" y="45"/>
                  <a:pt x="491" y="86"/>
                </a:cubicBezTo>
                <a:cubicBezTo>
                  <a:pt x="498" y="127"/>
                  <a:pt x="479" y="167"/>
                  <a:pt x="443" y="187"/>
                </a:cubicBezTo>
                <a:lnTo>
                  <a:pt x="426" y="196"/>
                </a:lnTo>
                <a:lnTo>
                  <a:pt x="417" y="200"/>
                </a:lnTo>
                <a:lnTo>
                  <a:pt x="378" y="16"/>
                </a:lnTo>
                <a:lnTo>
                  <a:pt x="385" y="16"/>
                </a:lnTo>
                <a:lnTo>
                  <a:pt x="391" y="16"/>
                </a:lnTo>
                <a:cubicBezTo>
                  <a:pt x="432" y="16"/>
                  <a:pt x="468" y="41"/>
                  <a:pt x="482" y="79"/>
                </a:cubicBezTo>
                <a:cubicBezTo>
                  <a:pt x="495" y="117"/>
                  <a:pt x="484" y="159"/>
                  <a:pt x="454" y="185"/>
                </a:cubicBezTo>
                <a:lnTo>
                  <a:pt x="447" y="191"/>
                </a:lnTo>
                <a:cubicBezTo>
                  <a:pt x="441" y="196"/>
                  <a:pt x="434" y="201"/>
                  <a:pt x="427" y="204"/>
                </a:cubicBezTo>
                <a:lnTo>
                  <a:pt x="419" y="208"/>
                </a:lnTo>
                <a:cubicBezTo>
                  <a:pt x="377" y="229"/>
                  <a:pt x="326" y="217"/>
                  <a:pt x="299" y="179"/>
                </a:cubicBezTo>
                <a:cubicBezTo>
                  <a:pt x="271" y="140"/>
                  <a:pt x="275" y="88"/>
                  <a:pt x="309" y="55"/>
                </a:cubicBezTo>
                <a:lnTo>
                  <a:pt x="315" y="49"/>
                </a:lnTo>
                <a:cubicBezTo>
                  <a:pt x="319" y="44"/>
                  <a:pt x="324" y="40"/>
                  <a:pt x="329" y="37"/>
                </a:cubicBezTo>
                <a:lnTo>
                  <a:pt x="335" y="33"/>
                </a:lnTo>
                <a:cubicBezTo>
                  <a:pt x="369" y="10"/>
                  <a:pt x="414" y="11"/>
                  <a:pt x="447" y="36"/>
                </a:cubicBezTo>
                <a:cubicBezTo>
                  <a:pt x="479" y="61"/>
                  <a:pt x="493" y="104"/>
                  <a:pt x="480" y="143"/>
                </a:cubicBezTo>
                <a:lnTo>
                  <a:pt x="478" y="149"/>
                </a:lnTo>
                <a:cubicBezTo>
                  <a:pt x="476" y="154"/>
                  <a:pt x="473" y="160"/>
                  <a:pt x="470" y="165"/>
                </a:cubicBezTo>
                <a:lnTo>
                  <a:pt x="465" y="174"/>
                </a:lnTo>
                <a:lnTo>
                  <a:pt x="466" y="172"/>
                </a:lnTo>
                <a:lnTo>
                  <a:pt x="464" y="177"/>
                </a:lnTo>
                <a:lnTo>
                  <a:pt x="307" y="74"/>
                </a:lnTo>
                <a:lnTo>
                  <a:pt x="309" y="72"/>
                </a:lnTo>
                <a:lnTo>
                  <a:pt x="297" y="86"/>
                </a:lnTo>
                <a:lnTo>
                  <a:pt x="303" y="77"/>
                </a:lnTo>
                <a:lnTo>
                  <a:pt x="311" y="66"/>
                </a:lnTo>
                <a:cubicBezTo>
                  <a:pt x="333" y="35"/>
                  <a:pt x="372" y="21"/>
                  <a:pt x="409" y="29"/>
                </a:cubicBezTo>
                <a:cubicBezTo>
                  <a:pt x="446" y="37"/>
                  <a:pt x="475" y="66"/>
                  <a:pt x="483" y="104"/>
                </a:cubicBezTo>
                <a:lnTo>
                  <a:pt x="484" y="109"/>
                </a:lnTo>
                <a:cubicBezTo>
                  <a:pt x="486" y="123"/>
                  <a:pt x="486" y="137"/>
                  <a:pt x="483" y="151"/>
                </a:cubicBezTo>
                <a:lnTo>
                  <a:pt x="482" y="155"/>
                </a:lnTo>
                <a:cubicBezTo>
                  <a:pt x="472" y="193"/>
                  <a:pt x="441" y="221"/>
                  <a:pt x="402" y="227"/>
                </a:cubicBezTo>
                <a:lnTo>
                  <a:pt x="395" y="228"/>
                </a:lnTo>
                <a:cubicBezTo>
                  <a:pt x="384" y="229"/>
                  <a:pt x="373" y="229"/>
                  <a:pt x="363" y="227"/>
                </a:cubicBezTo>
                <a:lnTo>
                  <a:pt x="358" y="226"/>
                </a:lnTo>
                <a:cubicBezTo>
                  <a:pt x="309" y="216"/>
                  <a:pt x="276" y="171"/>
                  <a:pt x="281" y="122"/>
                </a:cubicBezTo>
                <a:cubicBezTo>
                  <a:pt x="286" y="73"/>
                  <a:pt x="327" y="35"/>
                  <a:pt x="376" y="35"/>
                </a:cubicBezTo>
                <a:lnTo>
                  <a:pt x="381" y="35"/>
                </a:lnTo>
                <a:lnTo>
                  <a:pt x="388" y="35"/>
                </a:lnTo>
                <a:cubicBezTo>
                  <a:pt x="441" y="35"/>
                  <a:pt x="484" y="78"/>
                  <a:pt x="484" y="131"/>
                </a:cubicBezTo>
                <a:lnTo>
                  <a:pt x="484" y="141"/>
                </a:lnTo>
                <a:cubicBezTo>
                  <a:pt x="484" y="176"/>
                  <a:pt x="466" y="208"/>
                  <a:pt x="435" y="225"/>
                </a:cubicBezTo>
                <a:lnTo>
                  <a:pt x="422" y="232"/>
                </a:lnTo>
                <a:lnTo>
                  <a:pt x="414" y="236"/>
                </a:lnTo>
                <a:lnTo>
                  <a:pt x="395" y="57"/>
                </a:lnTo>
                <a:lnTo>
                  <a:pt x="403" y="59"/>
                </a:lnTo>
                <a:lnTo>
                  <a:pt x="353" y="60"/>
                </a:lnTo>
                <a:lnTo>
                  <a:pt x="360" y="58"/>
                </a:lnTo>
                <a:lnTo>
                  <a:pt x="315" y="214"/>
                </a:lnTo>
                <a:lnTo>
                  <a:pt x="304" y="201"/>
                </a:lnTo>
                <a:lnTo>
                  <a:pt x="296" y="191"/>
                </a:lnTo>
                <a:cubicBezTo>
                  <a:pt x="274" y="165"/>
                  <a:pt x="269" y="128"/>
                  <a:pt x="281" y="96"/>
                </a:cubicBezTo>
                <a:cubicBezTo>
                  <a:pt x="294" y="64"/>
                  <a:pt x="323" y="41"/>
                  <a:pt x="357" y="36"/>
                </a:cubicBezTo>
                <a:lnTo>
                  <a:pt x="364" y="35"/>
                </a:lnTo>
                <a:cubicBezTo>
                  <a:pt x="372" y="34"/>
                  <a:pt x="381" y="34"/>
                  <a:pt x="389" y="35"/>
                </a:cubicBezTo>
                <a:lnTo>
                  <a:pt x="397" y="36"/>
                </a:lnTo>
                <a:cubicBezTo>
                  <a:pt x="445" y="42"/>
                  <a:pt x="481" y="83"/>
                  <a:pt x="481" y="131"/>
                </a:cubicBezTo>
                <a:lnTo>
                  <a:pt x="481" y="141"/>
                </a:lnTo>
                <a:cubicBezTo>
                  <a:pt x="481" y="178"/>
                  <a:pt x="461" y="211"/>
                  <a:pt x="428" y="227"/>
                </a:cubicBezTo>
                <a:lnTo>
                  <a:pt x="418" y="232"/>
                </a:lnTo>
                <a:lnTo>
                  <a:pt x="410" y="236"/>
                </a:lnTo>
                <a:lnTo>
                  <a:pt x="381" y="55"/>
                </a:lnTo>
                <a:lnTo>
                  <a:pt x="388" y="56"/>
                </a:lnTo>
                <a:lnTo>
                  <a:pt x="364" y="56"/>
                </a:lnTo>
                <a:lnTo>
                  <a:pt x="373" y="55"/>
                </a:lnTo>
                <a:lnTo>
                  <a:pt x="383" y="246"/>
                </a:lnTo>
                <a:lnTo>
                  <a:pt x="382" y="246"/>
                </a:lnTo>
                <a:lnTo>
                  <a:pt x="478" y="142"/>
                </a:lnTo>
                <a:lnTo>
                  <a:pt x="479" y="161"/>
                </a:lnTo>
                <a:lnTo>
                  <a:pt x="479" y="169"/>
                </a:lnTo>
                <a:cubicBezTo>
                  <a:pt x="479" y="207"/>
                  <a:pt x="457" y="242"/>
                  <a:pt x="423" y="257"/>
                </a:cubicBezTo>
                <a:cubicBezTo>
                  <a:pt x="388" y="273"/>
                  <a:pt x="348" y="266"/>
                  <a:pt x="320" y="241"/>
                </a:cubicBezTo>
                <a:lnTo>
                  <a:pt x="311" y="233"/>
                </a:lnTo>
                <a:cubicBezTo>
                  <a:pt x="306" y="229"/>
                  <a:pt x="301" y="224"/>
                  <a:pt x="297" y="218"/>
                </a:cubicBezTo>
                <a:lnTo>
                  <a:pt x="289" y="207"/>
                </a:lnTo>
                <a:cubicBezTo>
                  <a:pt x="272" y="183"/>
                  <a:pt x="266" y="153"/>
                  <a:pt x="274" y="125"/>
                </a:cubicBezTo>
                <a:cubicBezTo>
                  <a:pt x="282" y="97"/>
                  <a:pt x="302" y="74"/>
                  <a:pt x="329" y="62"/>
                </a:cubicBezTo>
                <a:lnTo>
                  <a:pt x="336" y="59"/>
                </a:lnTo>
                <a:cubicBezTo>
                  <a:pt x="358" y="49"/>
                  <a:pt x="384" y="49"/>
                  <a:pt x="407" y="58"/>
                </a:cubicBezTo>
                <a:lnTo>
                  <a:pt x="415" y="61"/>
                </a:lnTo>
                <a:cubicBezTo>
                  <a:pt x="442" y="71"/>
                  <a:pt x="463" y="93"/>
                  <a:pt x="473" y="120"/>
                </a:cubicBezTo>
                <a:lnTo>
                  <a:pt x="475" y="126"/>
                </a:lnTo>
                <a:cubicBezTo>
                  <a:pt x="478" y="136"/>
                  <a:pt x="479" y="146"/>
                  <a:pt x="479" y="156"/>
                </a:cubicBezTo>
                <a:lnTo>
                  <a:pt x="479" y="166"/>
                </a:lnTo>
                <a:lnTo>
                  <a:pt x="479" y="174"/>
                </a:lnTo>
                <a:cubicBezTo>
                  <a:pt x="479" y="187"/>
                  <a:pt x="477" y="199"/>
                  <a:pt x="473" y="210"/>
                </a:cubicBezTo>
                <a:lnTo>
                  <a:pt x="471" y="215"/>
                </a:lnTo>
                <a:cubicBezTo>
                  <a:pt x="460" y="243"/>
                  <a:pt x="436" y="264"/>
                  <a:pt x="407" y="272"/>
                </a:cubicBezTo>
                <a:cubicBezTo>
                  <a:pt x="379" y="280"/>
                  <a:pt x="348" y="274"/>
                  <a:pt x="324" y="256"/>
                </a:cubicBezTo>
                <a:lnTo>
                  <a:pt x="320" y="253"/>
                </a:lnTo>
                <a:cubicBezTo>
                  <a:pt x="314" y="249"/>
                  <a:pt x="308" y="244"/>
                  <a:pt x="304" y="238"/>
                </a:cubicBezTo>
                <a:lnTo>
                  <a:pt x="294" y="226"/>
                </a:lnTo>
                <a:lnTo>
                  <a:pt x="288" y="217"/>
                </a:lnTo>
                <a:lnTo>
                  <a:pt x="286" y="214"/>
                </a:lnTo>
                <a:cubicBezTo>
                  <a:pt x="258" y="173"/>
                  <a:pt x="266" y="118"/>
                  <a:pt x="305" y="86"/>
                </a:cubicBezTo>
                <a:cubicBezTo>
                  <a:pt x="343" y="55"/>
                  <a:pt x="398" y="58"/>
                  <a:pt x="433" y="93"/>
                </a:cubicBezTo>
                <a:lnTo>
                  <a:pt x="441" y="101"/>
                </a:lnTo>
                <a:cubicBezTo>
                  <a:pt x="445" y="104"/>
                  <a:pt x="448" y="108"/>
                  <a:pt x="451" y="112"/>
                </a:cubicBezTo>
                <a:lnTo>
                  <a:pt x="459" y="123"/>
                </a:lnTo>
                <a:cubicBezTo>
                  <a:pt x="487" y="161"/>
                  <a:pt x="483" y="214"/>
                  <a:pt x="449" y="247"/>
                </a:cubicBezTo>
                <a:lnTo>
                  <a:pt x="443" y="253"/>
                </a:lnTo>
                <a:cubicBezTo>
                  <a:pt x="435" y="262"/>
                  <a:pt x="425" y="269"/>
                  <a:pt x="413" y="274"/>
                </a:cubicBezTo>
                <a:lnTo>
                  <a:pt x="406" y="277"/>
                </a:lnTo>
                <a:lnTo>
                  <a:pt x="411" y="103"/>
                </a:lnTo>
                <a:lnTo>
                  <a:pt x="417" y="106"/>
                </a:lnTo>
                <a:lnTo>
                  <a:pt x="341" y="102"/>
                </a:lnTo>
                <a:lnTo>
                  <a:pt x="349" y="99"/>
                </a:lnTo>
                <a:lnTo>
                  <a:pt x="287" y="195"/>
                </a:lnTo>
                <a:lnTo>
                  <a:pt x="286" y="185"/>
                </a:lnTo>
                <a:lnTo>
                  <a:pt x="286" y="184"/>
                </a:lnTo>
                <a:lnTo>
                  <a:pt x="285" y="179"/>
                </a:lnTo>
                <a:cubicBezTo>
                  <a:pt x="276" y="134"/>
                  <a:pt x="300" y="89"/>
                  <a:pt x="343" y="72"/>
                </a:cubicBezTo>
                <a:cubicBezTo>
                  <a:pt x="385" y="54"/>
                  <a:pt x="434" y="69"/>
                  <a:pt x="459" y="107"/>
                </a:cubicBezTo>
                <a:lnTo>
                  <a:pt x="461" y="110"/>
                </a:lnTo>
                <a:cubicBezTo>
                  <a:pt x="472" y="126"/>
                  <a:pt x="477" y="145"/>
                  <a:pt x="477" y="163"/>
                </a:cubicBezTo>
                <a:lnTo>
                  <a:pt x="477" y="169"/>
                </a:lnTo>
                <a:cubicBezTo>
                  <a:pt x="477" y="222"/>
                  <a:pt x="434" y="265"/>
                  <a:pt x="381" y="265"/>
                </a:cubicBezTo>
                <a:lnTo>
                  <a:pt x="371" y="265"/>
                </a:lnTo>
                <a:lnTo>
                  <a:pt x="363" y="265"/>
                </a:lnTo>
                <a:lnTo>
                  <a:pt x="438" y="109"/>
                </a:lnTo>
                <a:lnTo>
                  <a:pt x="447" y="121"/>
                </a:lnTo>
                <a:lnTo>
                  <a:pt x="454" y="130"/>
                </a:lnTo>
                <a:cubicBezTo>
                  <a:pt x="482" y="166"/>
                  <a:pt x="481" y="217"/>
                  <a:pt x="451" y="251"/>
                </a:cubicBezTo>
                <a:cubicBezTo>
                  <a:pt x="421" y="286"/>
                  <a:pt x="371" y="295"/>
                  <a:pt x="331" y="272"/>
                </a:cubicBezTo>
                <a:lnTo>
                  <a:pt x="316" y="263"/>
                </a:lnTo>
                <a:lnTo>
                  <a:pt x="309" y="258"/>
                </a:lnTo>
                <a:cubicBezTo>
                  <a:pt x="269" y="229"/>
                  <a:pt x="257" y="175"/>
                  <a:pt x="281" y="132"/>
                </a:cubicBezTo>
                <a:cubicBezTo>
                  <a:pt x="305" y="90"/>
                  <a:pt x="357" y="72"/>
                  <a:pt x="402" y="91"/>
                </a:cubicBezTo>
                <a:lnTo>
                  <a:pt x="409" y="94"/>
                </a:lnTo>
                <a:cubicBezTo>
                  <a:pt x="415" y="97"/>
                  <a:pt x="420" y="99"/>
                  <a:pt x="425" y="103"/>
                </a:cubicBezTo>
                <a:lnTo>
                  <a:pt x="434" y="109"/>
                </a:lnTo>
                <a:cubicBezTo>
                  <a:pt x="455" y="123"/>
                  <a:pt x="470" y="146"/>
                  <a:pt x="475" y="171"/>
                </a:cubicBezTo>
                <a:lnTo>
                  <a:pt x="477" y="182"/>
                </a:lnTo>
                <a:cubicBezTo>
                  <a:pt x="479" y="192"/>
                  <a:pt x="479" y="202"/>
                  <a:pt x="478" y="211"/>
                </a:cubicBezTo>
                <a:lnTo>
                  <a:pt x="477" y="219"/>
                </a:lnTo>
                <a:cubicBezTo>
                  <a:pt x="470" y="270"/>
                  <a:pt x="426" y="306"/>
                  <a:pt x="376" y="303"/>
                </a:cubicBezTo>
                <a:cubicBezTo>
                  <a:pt x="325" y="300"/>
                  <a:pt x="285" y="258"/>
                  <a:pt x="285" y="207"/>
                </a:cubicBezTo>
                <a:lnTo>
                  <a:pt x="285" y="204"/>
                </a:lnTo>
                <a:lnTo>
                  <a:pt x="286" y="208"/>
                </a:lnTo>
                <a:lnTo>
                  <a:pt x="285" y="198"/>
                </a:lnTo>
                <a:cubicBezTo>
                  <a:pt x="280" y="147"/>
                  <a:pt x="316" y="101"/>
                  <a:pt x="366" y="94"/>
                </a:cubicBezTo>
                <a:cubicBezTo>
                  <a:pt x="417" y="86"/>
                  <a:pt x="465" y="119"/>
                  <a:pt x="475" y="170"/>
                </a:cubicBezTo>
                <a:lnTo>
                  <a:pt x="476" y="175"/>
                </a:lnTo>
                <a:cubicBezTo>
                  <a:pt x="477" y="181"/>
                  <a:pt x="477" y="187"/>
                  <a:pt x="477" y="193"/>
                </a:cubicBezTo>
                <a:lnTo>
                  <a:pt x="477" y="198"/>
                </a:lnTo>
                <a:lnTo>
                  <a:pt x="285" y="198"/>
                </a:lnTo>
                <a:lnTo>
                  <a:pt x="285" y="193"/>
                </a:lnTo>
                <a:lnTo>
                  <a:pt x="285" y="188"/>
                </a:lnTo>
                <a:lnTo>
                  <a:pt x="477" y="188"/>
                </a:lnTo>
                <a:lnTo>
                  <a:pt x="477" y="194"/>
                </a:lnTo>
                <a:cubicBezTo>
                  <a:pt x="477" y="209"/>
                  <a:pt x="474" y="224"/>
                  <a:pt x="467" y="237"/>
                </a:cubicBezTo>
                <a:lnTo>
                  <a:pt x="465" y="241"/>
                </a:lnTo>
                <a:cubicBezTo>
                  <a:pt x="450" y="272"/>
                  <a:pt x="420" y="292"/>
                  <a:pt x="385" y="294"/>
                </a:cubicBezTo>
                <a:cubicBezTo>
                  <a:pt x="351" y="296"/>
                  <a:pt x="319" y="280"/>
                  <a:pt x="300" y="252"/>
                </a:cubicBezTo>
                <a:lnTo>
                  <a:pt x="292" y="239"/>
                </a:lnTo>
                <a:lnTo>
                  <a:pt x="287" y="230"/>
                </a:lnTo>
                <a:lnTo>
                  <a:pt x="276" y="210"/>
                </a:lnTo>
                <a:lnTo>
                  <a:pt x="274" y="205"/>
                </a:lnTo>
                <a:cubicBezTo>
                  <a:pt x="257" y="163"/>
                  <a:pt x="273" y="114"/>
                  <a:pt x="311" y="89"/>
                </a:cubicBezTo>
                <a:cubicBezTo>
                  <a:pt x="349" y="64"/>
                  <a:pt x="399" y="69"/>
                  <a:pt x="431" y="102"/>
                </a:cubicBezTo>
                <a:lnTo>
                  <a:pt x="438" y="109"/>
                </a:lnTo>
                <a:cubicBezTo>
                  <a:pt x="442" y="112"/>
                  <a:pt x="445" y="115"/>
                  <a:pt x="447" y="119"/>
                </a:cubicBezTo>
                <a:lnTo>
                  <a:pt x="456" y="131"/>
                </a:lnTo>
                <a:cubicBezTo>
                  <a:pt x="463" y="140"/>
                  <a:pt x="469" y="151"/>
                  <a:pt x="472" y="162"/>
                </a:cubicBezTo>
                <a:lnTo>
                  <a:pt x="474" y="169"/>
                </a:lnTo>
                <a:cubicBezTo>
                  <a:pt x="476" y="178"/>
                  <a:pt x="477" y="187"/>
                  <a:pt x="477" y="195"/>
                </a:cubicBezTo>
                <a:lnTo>
                  <a:pt x="477" y="198"/>
                </a:lnTo>
                <a:lnTo>
                  <a:pt x="285" y="198"/>
                </a:lnTo>
                <a:lnTo>
                  <a:pt x="285" y="193"/>
                </a:lnTo>
                <a:lnTo>
                  <a:pt x="287" y="212"/>
                </a:lnTo>
                <a:lnTo>
                  <a:pt x="286" y="207"/>
                </a:lnTo>
                <a:lnTo>
                  <a:pt x="476" y="188"/>
                </a:lnTo>
                <a:lnTo>
                  <a:pt x="476" y="197"/>
                </a:lnTo>
                <a:lnTo>
                  <a:pt x="476" y="207"/>
                </a:lnTo>
                <a:lnTo>
                  <a:pt x="380" y="111"/>
                </a:lnTo>
                <a:lnTo>
                  <a:pt x="381" y="111"/>
                </a:lnTo>
                <a:lnTo>
                  <a:pt x="381" y="303"/>
                </a:lnTo>
                <a:lnTo>
                  <a:pt x="372" y="303"/>
                </a:lnTo>
                <a:lnTo>
                  <a:pt x="365" y="303"/>
                </a:lnTo>
                <a:lnTo>
                  <a:pt x="408" y="122"/>
                </a:lnTo>
                <a:lnTo>
                  <a:pt x="414" y="125"/>
                </a:lnTo>
                <a:cubicBezTo>
                  <a:pt x="420" y="127"/>
                  <a:pt x="425" y="131"/>
                  <a:pt x="430" y="135"/>
                </a:cubicBezTo>
                <a:lnTo>
                  <a:pt x="439" y="142"/>
                </a:lnTo>
                <a:cubicBezTo>
                  <a:pt x="459" y="157"/>
                  <a:pt x="472" y="179"/>
                  <a:pt x="476" y="204"/>
                </a:cubicBezTo>
                <a:lnTo>
                  <a:pt x="477" y="211"/>
                </a:lnTo>
                <a:cubicBezTo>
                  <a:pt x="477" y="215"/>
                  <a:pt x="477" y="220"/>
                  <a:pt x="477" y="224"/>
                </a:cubicBezTo>
                <a:lnTo>
                  <a:pt x="477" y="234"/>
                </a:lnTo>
                <a:lnTo>
                  <a:pt x="477" y="242"/>
                </a:lnTo>
                <a:lnTo>
                  <a:pt x="477" y="245"/>
                </a:lnTo>
                <a:lnTo>
                  <a:pt x="285" y="245"/>
                </a:lnTo>
                <a:lnTo>
                  <a:pt x="285" y="239"/>
                </a:lnTo>
                <a:lnTo>
                  <a:pt x="286" y="235"/>
                </a:lnTo>
                <a:lnTo>
                  <a:pt x="285" y="222"/>
                </a:lnTo>
                <a:lnTo>
                  <a:pt x="288" y="241"/>
                </a:lnTo>
                <a:lnTo>
                  <a:pt x="286" y="234"/>
                </a:lnTo>
                <a:lnTo>
                  <a:pt x="409" y="299"/>
                </a:lnTo>
                <a:lnTo>
                  <a:pt x="406" y="300"/>
                </a:lnTo>
                <a:lnTo>
                  <a:pt x="449" y="270"/>
                </a:lnTo>
                <a:lnTo>
                  <a:pt x="444" y="276"/>
                </a:lnTo>
                <a:lnTo>
                  <a:pt x="459" y="251"/>
                </a:lnTo>
                <a:lnTo>
                  <a:pt x="454" y="263"/>
                </a:lnTo>
                <a:lnTo>
                  <a:pt x="379" y="131"/>
                </a:lnTo>
                <a:lnTo>
                  <a:pt x="386" y="132"/>
                </a:lnTo>
                <a:lnTo>
                  <a:pt x="359" y="132"/>
                </a:lnTo>
                <a:lnTo>
                  <a:pt x="366" y="131"/>
                </a:lnTo>
                <a:lnTo>
                  <a:pt x="379" y="322"/>
                </a:lnTo>
                <a:lnTo>
                  <a:pt x="372" y="322"/>
                </a:lnTo>
                <a:lnTo>
                  <a:pt x="365" y="322"/>
                </a:lnTo>
                <a:lnTo>
                  <a:pt x="423" y="150"/>
                </a:lnTo>
                <a:lnTo>
                  <a:pt x="431" y="156"/>
                </a:lnTo>
                <a:lnTo>
                  <a:pt x="416" y="147"/>
                </a:lnTo>
                <a:lnTo>
                  <a:pt x="424" y="151"/>
                </a:lnTo>
                <a:cubicBezTo>
                  <a:pt x="469" y="173"/>
                  <a:pt x="489" y="227"/>
                  <a:pt x="470" y="273"/>
                </a:cubicBezTo>
                <a:cubicBezTo>
                  <a:pt x="451" y="320"/>
                  <a:pt x="399" y="343"/>
                  <a:pt x="351" y="328"/>
                </a:cubicBezTo>
                <a:lnTo>
                  <a:pt x="348" y="327"/>
                </a:lnTo>
                <a:cubicBezTo>
                  <a:pt x="344" y="325"/>
                  <a:pt x="340" y="323"/>
                  <a:pt x="336" y="321"/>
                </a:cubicBezTo>
                <a:lnTo>
                  <a:pt x="319" y="312"/>
                </a:lnTo>
                <a:lnTo>
                  <a:pt x="313" y="308"/>
                </a:lnTo>
                <a:lnTo>
                  <a:pt x="310" y="306"/>
                </a:lnTo>
                <a:cubicBezTo>
                  <a:pt x="277" y="284"/>
                  <a:pt x="261" y="244"/>
                  <a:pt x="270" y="205"/>
                </a:cubicBezTo>
                <a:cubicBezTo>
                  <a:pt x="279" y="166"/>
                  <a:pt x="310" y="137"/>
                  <a:pt x="350" y="131"/>
                </a:cubicBezTo>
                <a:lnTo>
                  <a:pt x="357" y="130"/>
                </a:lnTo>
                <a:cubicBezTo>
                  <a:pt x="365" y="129"/>
                  <a:pt x="372" y="129"/>
                  <a:pt x="380" y="130"/>
                </a:cubicBezTo>
                <a:lnTo>
                  <a:pt x="390" y="131"/>
                </a:lnTo>
                <a:cubicBezTo>
                  <a:pt x="432" y="135"/>
                  <a:pt x="466" y="166"/>
                  <a:pt x="475" y="208"/>
                </a:cubicBezTo>
                <a:lnTo>
                  <a:pt x="477" y="218"/>
                </a:lnTo>
                <a:cubicBezTo>
                  <a:pt x="479" y="231"/>
                  <a:pt x="479" y="244"/>
                  <a:pt x="476" y="257"/>
                </a:cubicBezTo>
                <a:lnTo>
                  <a:pt x="474" y="266"/>
                </a:lnTo>
                <a:cubicBezTo>
                  <a:pt x="466" y="303"/>
                  <a:pt x="437" y="332"/>
                  <a:pt x="399" y="340"/>
                </a:cubicBezTo>
                <a:lnTo>
                  <a:pt x="389" y="342"/>
                </a:lnTo>
                <a:cubicBezTo>
                  <a:pt x="374" y="345"/>
                  <a:pt x="359" y="344"/>
                  <a:pt x="344" y="340"/>
                </a:cubicBezTo>
                <a:lnTo>
                  <a:pt x="337" y="338"/>
                </a:lnTo>
                <a:cubicBezTo>
                  <a:pt x="300" y="327"/>
                  <a:pt x="273" y="295"/>
                  <a:pt x="268" y="257"/>
                </a:cubicBezTo>
                <a:cubicBezTo>
                  <a:pt x="264" y="219"/>
                  <a:pt x="282" y="181"/>
                  <a:pt x="316" y="162"/>
                </a:cubicBezTo>
                <a:lnTo>
                  <a:pt x="328" y="156"/>
                </a:lnTo>
                <a:lnTo>
                  <a:pt x="338" y="151"/>
                </a:lnTo>
                <a:cubicBezTo>
                  <a:pt x="351" y="144"/>
                  <a:pt x="366" y="140"/>
                  <a:pt x="380" y="140"/>
                </a:cubicBezTo>
                <a:lnTo>
                  <a:pt x="381" y="140"/>
                </a:lnTo>
                <a:lnTo>
                  <a:pt x="371" y="332"/>
                </a:lnTo>
                <a:lnTo>
                  <a:pt x="362" y="331"/>
                </a:lnTo>
                <a:lnTo>
                  <a:pt x="386" y="331"/>
                </a:lnTo>
                <a:lnTo>
                  <a:pt x="379" y="332"/>
                </a:lnTo>
                <a:lnTo>
                  <a:pt x="444" y="181"/>
                </a:lnTo>
                <a:lnTo>
                  <a:pt x="448" y="188"/>
                </a:lnTo>
                <a:lnTo>
                  <a:pt x="455" y="197"/>
                </a:lnTo>
                <a:cubicBezTo>
                  <a:pt x="485" y="234"/>
                  <a:pt x="482" y="288"/>
                  <a:pt x="449" y="322"/>
                </a:cubicBezTo>
                <a:cubicBezTo>
                  <a:pt x="416" y="356"/>
                  <a:pt x="362" y="361"/>
                  <a:pt x="324" y="334"/>
                </a:cubicBezTo>
                <a:lnTo>
                  <a:pt x="322" y="332"/>
                </a:lnTo>
                <a:lnTo>
                  <a:pt x="314" y="327"/>
                </a:lnTo>
                <a:lnTo>
                  <a:pt x="440" y="187"/>
                </a:lnTo>
                <a:lnTo>
                  <a:pt x="446" y="194"/>
                </a:lnTo>
                <a:lnTo>
                  <a:pt x="454" y="204"/>
                </a:lnTo>
                <a:cubicBezTo>
                  <a:pt x="483" y="240"/>
                  <a:pt x="482" y="291"/>
                  <a:pt x="453" y="326"/>
                </a:cubicBezTo>
                <a:cubicBezTo>
                  <a:pt x="423" y="361"/>
                  <a:pt x="373" y="371"/>
                  <a:pt x="333" y="348"/>
                </a:cubicBezTo>
                <a:lnTo>
                  <a:pt x="328" y="345"/>
                </a:lnTo>
                <a:lnTo>
                  <a:pt x="320" y="341"/>
                </a:lnTo>
                <a:cubicBezTo>
                  <a:pt x="273" y="318"/>
                  <a:pt x="254" y="262"/>
                  <a:pt x="275" y="215"/>
                </a:cubicBezTo>
                <a:cubicBezTo>
                  <a:pt x="297" y="168"/>
                  <a:pt x="353" y="147"/>
                  <a:pt x="400" y="167"/>
                </a:cubicBezTo>
                <a:lnTo>
                  <a:pt x="407" y="170"/>
                </a:lnTo>
                <a:cubicBezTo>
                  <a:pt x="414" y="173"/>
                  <a:pt x="421" y="177"/>
                  <a:pt x="427" y="182"/>
                </a:cubicBezTo>
                <a:lnTo>
                  <a:pt x="435" y="188"/>
                </a:lnTo>
                <a:cubicBezTo>
                  <a:pt x="456" y="204"/>
                  <a:pt x="470" y="228"/>
                  <a:pt x="473" y="254"/>
                </a:cubicBezTo>
                <a:cubicBezTo>
                  <a:pt x="476" y="280"/>
                  <a:pt x="468" y="307"/>
                  <a:pt x="450" y="327"/>
                </a:cubicBezTo>
                <a:lnTo>
                  <a:pt x="444" y="334"/>
                </a:lnTo>
                <a:cubicBezTo>
                  <a:pt x="435" y="345"/>
                  <a:pt x="423" y="354"/>
                  <a:pt x="409" y="360"/>
                </a:cubicBezTo>
                <a:lnTo>
                  <a:pt x="402" y="363"/>
                </a:lnTo>
                <a:cubicBezTo>
                  <a:pt x="370" y="377"/>
                  <a:pt x="332" y="371"/>
                  <a:pt x="304" y="349"/>
                </a:cubicBezTo>
                <a:cubicBezTo>
                  <a:pt x="276" y="327"/>
                  <a:pt x="263" y="291"/>
                  <a:pt x="270" y="256"/>
                </a:cubicBezTo>
                <a:lnTo>
                  <a:pt x="274" y="239"/>
                </a:lnTo>
                <a:lnTo>
                  <a:pt x="277" y="233"/>
                </a:lnTo>
                <a:lnTo>
                  <a:pt x="282" y="215"/>
                </a:lnTo>
                <a:lnTo>
                  <a:pt x="284" y="210"/>
                </a:lnTo>
                <a:lnTo>
                  <a:pt x="392" y="340"/>
                </a:lnTo>
                <a:lnTo>
                  <a:pt x="387" y="341"/>
                </a:lnTo>
                <a:lnTo>
                  <a:pt x="452" y="293"/>
                </a:lnTo>
                <a:lnTo>
                  <a:pt x="447" y="302"/>
                </a:lnTo>
                <a:lnTo>
                  <a:pt x="456" y="231"/>
                </a:lnTo>
                <a:lnTo>
                  <a:pt x="457" y="236"/>
                </a:lnTo>
                <a:lnTo>
                  <a:pt x="462" y="249"/>
                </a:lnTo>
                <a:cubicBezTo>
                  <a:pt x="473" y="279"/>
                  <a:pt x="470" y="312"/>
                  <a:pt x="452" y="338"/>
                </a:cubicBezTo>
                <a:cubicBezTo>
                  <a:pt x="434" y="364"/>
                  <a:pt x="404" y="379"/>
                  <a:pt x="372" y="379"/>
                </a:cubicBezTo>
                <a:lnTo>
                  <a:pt x="371" y="379"/>
                </a:lnTo>
                <a:cubicBezTo>
                  <a:pt x="339" y="379"/>
                  <a:pt x="309" y="363"/>
                  <a:pt x="292" y="337"/>
                </a:cubicBezTo>
                <a:lnTo>
                  <a:pt x="286" y="328"/>
                </a:lnTo>
                <a:lnTo>
                  <a:pt x="285" y="326"/>
                </a:lnTo>
                <a:lnTo>
                  <a:pt x="282" y="322"/>
                </a:lnTo>
                <a:lnTo>
                  <a:pt x="452" y="241"/>
                </a:lnTo>
                <a:lnTo>
                  <a:pt x="454" y="253"/>
                </a:lnTo>
                <a:lnTo>
                  <a:pt x="455" y="259"/>
                </a:lnTo>
                <a:lnTo>
                  <a:pt x="440" y="221"/>
                </a:lnTo>
                <a:lnTo>
                  <a:pt x="444" y="227"/>
                </a:lnTo>
                <a:lnTo>
                  <a:pt x="446" y="230"/>
                </a:lnTo>
                <a:lnTo>
                  <a:pt x="279" y="322"/>
                </a:lnTo>
                <a:lnTo>
                  <a:pt x="273" y="310"/>
                </a:lnTo>
                <a:lnTo>
                  <a:pt x="269" y="300"/>
                </a:lnTo>
                <a:lnTo>
                  <a:pt x="426" y="332"/>
                </a:lnTo>
                <a:lnTo>
                  <a:pt x="421" y="337"/>
                </a:lnTo>
                <a:lnTo>
                  <a:pt x="443" y="305"/>
                </a:lnTo>
                <a:lnTo>
                  <a:pt x="441" y="310"/>
                </a:lnTo>
                <a:lnTo>
                  <a:pt x="277" y="214"/>
                </a:lnTo>
                <a:lnTo>
                  <a:pt x="281" y="209"/>
                </a:lnTo>
                <a:lnTo>
                  <a:pt x="285" y="204"/>
                </a:lnTo>
                <a:cubicBezTo>
                  <a:pt x="316" y="166"/>
                  <a:pt x="372" y="157"/>
                  <a:pt x="413" y="185"/>
                </a:cubicBezTo>
                <a:cubicBezTo>
                  <a:pt x="454" y="213"/>
                  <a:pt x="468" y="267"/>
                  <a:pt x="443" y="311"/>
                </a:cubicBezTo>
                <a:lnTo>
                  <a:pt x="440" y="316"/>
                </a:lnTo>
                <a:lnTo>
                  <a:pt x="435" y="326"/>
                </a:lnTo>
                <a:lnTo>
                  <a:pt x="417" y="216"/>
                </a:lnTo>
                <a:lnTo>
                  <a:pt x="423" y="222"/>
                </a:lnTo>
                <a:lnTo>
                  <a:pt x="403" y="206"/>
                </a:lnTo>
                <a:lnTo>
                  <a:pt x="410" y="210"/>
                </a:lnTo>
                <a:cubicBezTo>
                  <a:pt x="437" y="226"/>
                  <a:pt x="455" y="254"/>
                  <a:pt x="458" y="285"/>
                </a:cubicBezTo>
                <a:cubicBezTo>
                  <a:pt x="461" y="316"/>
                  <a:pt x="448" y="347"/>
                  <a:pt x="424" y="367"/>
                </a:cubicBezTo>
                <a:lnTo>
                  <a:pt x="410" y="378"/>
                </a:lnTo>
                <a:lnTo>
                  <a:pt x="404" y="382"/>
                </a:lnTo>
                <a:lnTo>
                  <a:pt x="374" y="209"/>
                </a:lnTo>
                <a:lnTo>
                  <a:pt x="378" y="210"/>
                </a:lnTo>
                <a:lnTo>
                  <a:pt x="339" y="209"/>
                </a:lnTo>
                <a:lnTo>
                  <a:pt x="345" y="208"/>
                </a:lnTo>
                <a:cubicBezTo>
                  <a:pt x="397" y="199"/>
                  <a:pt x="446" y="234"/>
                  <a:pt x="455" y="287"/>
                </a:cubicBezTo>
                <a:lnTo>
                  <a:pt x="456" y="293"/>
                </a:lnTo>
                <a:cubicBezTo>
                  <a:pt x="457" y="298"/>
                  <a:pt x="457" y="303"/>
                  <a:pt x="457" y="308"/>
                </a:cubicBezTo>
                <a:lnTo>
                  <a:pt x="457" y="312"/>
                </a:lnTo>
                <a:lnTo>
                  <a:pt x="267" y="294"/>
                </a:lnTo>
                <a:lnTo>
                  <a:pt x="268" y="289"/>
                </a:lnTo>
                <a:lnTo>
                  <a:pt x="266" y="307"/>
                </a:lnTo>
                <a:lnTo>
                  <a:pt x="266" y="302"/>
                </a:lnTo>
                <a:lnTo>
                  <a:pt x="458" y="302"/>
                </a:lnTo>
                <a:lnTo>
                  <a:pt x="458" y="321"/>
                </a:lnTo>
                <a:lnTo>
                  <a:pt x="457" y="331"/>
                </a:lnTo>
                <a:cubicBezTo>
                  <a:pt x="456" y="346"/>
                  <a:pt x="451" y="360"/>
                  <a:pt x="443" y="372"/>
                </a:cubicBezTo>
                <a:lnTo>
                  <a:pt x="438" y="380"/>
                </a:lnTo>
                <a:cubicBezTo>
                  <a:pt x="431" y="392"/>
                  <a:pt x="421" y="402"/>
                  <a:pt x="410" y="409"/>
                </a:cubicBezTo>
                <a:lnTo>
                  <a:pt x="407" y="411"/>
                </a:lnTo>
                <a:cubicBezTo>
                  <a:pt x="375" y="433"/>
                  <a:pt x="333" y="433"/>
                  <a:pt x="301" y="412"/>
                </a:cubicBezTo>
                <a:cubicBezTo>
                  <a:pt x="269" y="391"/>
                  <a:pt x="252" y="353"/>
                  <a:pt x="259" y="316"/>
                </a:cubicBezTo>
                <a:lnTo>
                  <a:pt x="261" y="305"/>
                </a:lnTo>
                <a:lnTo>
                  <a:pt x="265" y="286"/>
                </a:lnTo>
                <a:lnTo>
                  <a:pt x="265" y="289"/>
                </a:lnTo>
                <a:lnTo>
                  <a:pt x="266" y="284"/>
                </a:lnTo>
                <a:lnTo>
                  <a:pt x="446" y="345"/>
                </a:lnTo>
                <a:lnTo>
                  <a:pt x="448" y="342"/>
                </a:lnTo>
                <a:lnTo>
                  <a:pt x="442" y="354"/>
                </a:lnTo>
                <a:lnTo>
                  <a:pt x="439" y="360"/>
                </a:lnTo>
                <a:lnTo>
                  <a:pt x="447" y="341"/>
                </a:lnTo>
                <a:lnTo>
                  <a:pt x="446" y="345"/>
                </a:lnTo>
                <a:lnTo>
                  <a:pt x="303" y="239"/>
                </a:lnTo>
                <a:lnTo>
                  <a:pt x="308" y="236"/>
                </a:lnTo>
                <a:lnTo>
                  <a:pt x="278" y="265"/>
                </a:lnTo>
                <a:lnTo>
                  <a:pt x="282" y="259"/>
                </a:lnTo>
                <a:lnTo>
                  <a:pt x="331" y="404"/>
                </a:lnTo>
                <a:lnTo>
                  <a:pt x="328" y="403"/>
                </a:lnTo>
                <a:lnTo>
                  <a:pt x="389" y="403"/>
                </a:lnTo>
                <a:lnTo>
                  <a:pt x="386" y="404"/>
                </a:lnTo>
                <a:lnTo>
                  <a:pt x="448" y="286"/>
                </a:lnTo>
                <a:lnTo>
                  <a:pt x="453" y="306"/>
                </a:lnTo>
                <a:lnTo>
                  <a:pt x="456" y="320"/>
                </a:lnTo>
                <a:cubicBezTo>
                  <a:pt x="464" y="357"/>
                  <a:pt x="450" y="395"/>
                  <a:pt x="420" y="417"/>
                </a:cubicBezTo>
                <a:lnTo>
                  <a:pt x="416" y="420"/>
                </a:lnTo>
                <a:cubicBezTo>
                  <a:pt x="385" y="444"/>
                  <a:pt x="343" y="446"/>
                  <a:pt x="309" y="426"/>
                </a:cubicBezTo>
                <a:lnTo>
                  <a:pt x="304" y="423"/>
                </a:lnTo>
                <a:cubicBezTo>
                  <a:pt x="283" y="410"/>
                  <a:pt x="267" y="390"/>
                  <a:pt x="261" y="366"/>
                </a:cubicBezTo>
                <a:lnTo>
                  <a:pt x="258" y="355"/>
                </a:lnTo>
                <a:cubicBezTo>
                  <a:pt x="257" y="350"/>
                  <a:pt x="256" y="346"/>
                  <a:pt x="255" y="341"/>
                </a:cubicBezTo>
                <a:lnTo>
                  <a:pt x="254" y="333"/>
                </a:lnTo>
                <a:cubicBezTo>
                  <a:pt x="248" y="283"/>
                  <a:pt x="282" y="236"/>
                  <a:pt x="332" y="227"/>
                </a:cubicBezTo>
                <a:cubicBezTo>
                  <a:pt x="382" y="218"/>
                  <a:pt x="430" y="249"/>
                  <a:pt x="443" y="298"/>
                </a:cubicBezTo>
                <a:lnTo>
                  <a:pt x="445" y="306"/>
                </a:lnTo>
                <a:cubicBezTo>
                  <a:pt x="446" y="311"/>
                  <a:pt x="447" y="316"/>
                  <a:pt x="447" y="321"/>
                </a:cubicBezTo>
                <a:lnTo>
                  <a:pt x="448" y="332"/>
                </a:lnTo>
                <a:cubicBezTo>
                  <a:pt x="451" y="359"/>
                  <a:pt x="442" y="385"/>
                  <a:pt x="423" y="405"/>
                </a:cubicBezTo>
                <a:cubicBezTo>
                  <a:pt x="405" y="425"/>
                  <a:pt x="379" y="436"/>
                  <a:pt x="352" y="436"/>
                </a:cubicBezTo>
                <a:lnTo>
                  <a:pt x="349" y="436"/>
                </a:lnTo>
                <a:cubicBezTo>
                  <a:pt x="296" y="436"/>
                  <a:pt x="253" y="393"/>
                  <a:pt x="253" y="340"/>
                </a:cubicBezTo>
                <a:lnTo>
                  <a:pt x="253" y="335"/>
                </a:lnTo>
                <a:cubicBezTo>
                  <a:pt x="253" y="328"/>
                  <a:pt x="254" y="320"/>
                  <a:pt x="256" y="312"/>
                </a:cubicBezTo>
                <a:lnTo>
                  <a:pt x="257" y="308"/>
                </a:lnTo>
                <a:cubicBezTo>
                  <a:pt x="269" y="261"/>
                  <a:pt x="314" y="230"/>
                  <a:pt x="362" y="236"/>
                </a:cubicBezTo>
                <a:cubicBezTo>
                  <a:pt x="410" y="242"/>
                  <a:pt x="446" y="283"/>
                  <a:pt x="446" y="331"/>
                </a:cubicBezTo>
                <a:lnTo>
                  <a:pt x="446" y="337"/>
                </a:lnTo>
                <a:lnTo>
                  <a:pt x="446" y="340"/>
                </a:lnTo>
                <a:lnTo>
                  <a:pt x="350" y="244"/>
                </a:lnTo>
                <a:lnTo>
                  <a:pt x="351" y="244"/>
                </a:lnTo>
                <a:lnTo>
                  <a:pt x="260" y="310"/>
                </a:lnTo>
                <a:lnTo>
                  <a:pt x="266" y="295"/>
                </a:lnTo>
                <a:lnTo>
                  <a:pt x="266" y="295"/>
                </a:lnTo>
                <a:lnTo>
                  <a:pt x="267" y="293"/>
                </a:lnTo>
                <a:lnTo>
                  <a:pt x="268" y="289"/>
                </a:lnTo>
                <a:lnTo>
                  <a:pt x="447" y="355"/>
                </a:lnTo>
                <a:lnTo>
                  <a:pt x="445" y="359"/>
                </a:lnTo>
                <a:lnTo>
                  <a:pt x="451" y="347"/>
                </a:lnTo>
                <a:lnTo>
                  <a:pt x="444" y="364"/>
                </a:lnTo>
                <a:lnTo>
                  <a:pt x="444" y="365"/>
                </a:lnTo>
                <a:lnTo>
                  <a:pt x="442" y="371"/>
                </a:lnTo>
                <a:lnTo>
                  <a:pt x="350" y="244"/>
                </a:lnTo>
                <a:lnTo>
                  <a:pt x="351" y="244"/>
                </a:lnTo>
                <a:lnTo>
                  <a:pt x="275" y="283"/>
                </a:lnTo>
                <a:lnTo>
                  <a:pt x="278" y="279"/>
                </a:lnTo>
                <a:lnTo>
                  <a:pt x="281" y="275"/>
                </a:lnTo>
                <a:cubicBezTo>
                  <a:pt x="290" y="263"/>
                  <a:pt x="301" y="253"/>
                  <a:pt x="315" y="247"/>
                </a:cubicBezTo>
                <a:lnTo>
                  <a:pt x="317" y="246"/>
                </a:lnTo>
                <a:cubicBezTo>
                  <a:pt x="343" y="232"/>
                  <a:pt x="374" y="232"/>
                  <a:pt x="401" y="245"/>
                </a:cubicBezTo>
                <a:cubicBezTo>
                  <a:pt x="427" y="257"/>
                  <a:pt x="447" y="282"/>
                  <a:pt x="453" y="311"/>
                </a:cubicBezTo>
                <a:lnTo>
                  <a:pt x="455" y="320"/>
                </a:lnTo>
                <a:cubicBezTo>
                  <a:pt x="458" y="333"/>
                  <a:pt x="458" y="346"/>
                  <a:pt x="456" y="359"/>
                </a:cubicBezTo>
                <a:lnTo>
                  <a:pt x="454" y="369"/>
                </a:lnTo>
                <a:cubicBezTo>
                  <a:pt x="445" y="414"/>
                  <a:pt x="405" y="446"/>
                  <a:pt x="359" y="446"/>
                </a:cubicBezTo>
                <a:lnTo>
                  <a:pt x="351" y="446"/>
                </a:lnTo>
                <a:lnTo>
                  <a:pt x="345" y="446"/>
                </a:lnTo>
                <a:lnTo>
                  <a:pt x="413" y="283"/>
                </a:lnTo>
                <a:lnTo>
                  <a:pt x="417" y="287"/>
                </a:lnTo>
                <a:lnTo>
                  <a:pt x="422" y="292"/>
                </a:lnTo>
                <a:cubicBezTo>
                  <a:pt x="437" y="306"/>
                  <a:pt x="447" y="325"/>
                  <a:pt x="450" y="346"/>
                </a:cubicBezTo>
                <a:lnTo>
                  <a:pt x="451" y="353"/>
                </a:lnTo>
                <a:cubicBezTo>
                  <a:pt x="453" y="368"/>
                  <a:pt x="451" y="383"/>
                  <a:pt x="447" y="397"/>
                </a:cubicBezTo>
                <a:lnTo>
                  <a:pt x="446" y="400"/>
                </a:lnTo>
                <a:cubicBezTo>
                  <a:pt x="432" y="441"/>
                  <a:pt x="392" y="468"/>
                  <a:pt x="349" y="465"/>
                </a:cubicBezTo>
                <a:cubicBezTo>
                  <a:pt x="305" y="463"/>
                  <a:pt x="269" y="431"/>
                  <a:pt x="260" y="388"/>
                </a:cubicBezTo>
                <a:lnTo>
                  <a:pt x="259" y="383"/>
                </a:lnTo>
                <a:lnTo>
                  <a:pt x="258" y="378"/>
                </a:lnTo>
                <a:lnTo>
                  <a:pt x="395" y="445"/>
                </a:lnTo>
                <a:lnTo>
                  <a:pt x="387" y="449"/>
                </a:lnTo>
                <a:lnTo>
                  <a:pt x="412" y="431"/>
                </a:lnTo>
                <a:lnTo>
                  <a:pt x="406" y="437"/>
                </a:lnTo>
                <a:lnTo>
                  <a:pt x="338" y="273"/>
                </a:lnTo>
                <a:lnTo>
                  <a:pt x="343" y="273"/>
                </a:lnTo>
                <a:lnTo>
                  <a:pt x="349" y="273"/>
                </a:lnTo>
                <a:cubicBezTo>
                  <a:pt x="387" y="273"/>
                  <a:pt x="421" y="295"/>
                  <a:pt x="436" y="329"/>
                </a:cubicBezTo>
                <a:cubicBezTo>
                  <a:pt x="452" y="362"/>
                  <a:pt x="447" y="402"/>
                  <a:pt x="423" y="431"/>
                </a:cubicBezTo>
                <a:lnTo>
                  <a:pt x="418" y="437"/>
                </a:lnTo>
                <a:cubicBezTo>
                  <a:pt x="411" y="445"/>
                  <a:pt x="403" y="452"/>
                  <a:pt x="394" y="458"/>
                </a:cubicBezTo>
                <a:lnTo>
                  <a:pt x="389" y="461"/>
                </a:lnTo>
                <a:cubicBezTo>
                  <a:pt x="352" y="483"/>
                  <a:pt x="306" y="478"/>
                  <a:pt x="274" y="449"/>
                </a:cubicBezTo>
                <a:cubicBezTo>
                  <a:pt x="243" y="420"/>
                  <a:pt x="235" y="374"/>
                  <a:pt x="254" y="336"/>
                </a:cubicBezTo>
                <a:lnTo>
                  <a:pt x="256" y="331"/>
                </a:lnTo>
                <a:lnTo>
                  <a:pt x="261" y="320"/>
                </a:lnTo>
                <a:lnTo>
                  <a:pt x="256" y="333"/>
                </a:lnTo>
                <a:lnTo>
                  <a:pt x="258" y="326"/>
                </a:lnTo>
                <a:lnTo>
                  <a:pt x="265" y="395"/>
                </a:lnTo>
                <a:lnTo>
                  <a:pt x="264" y="393"/>
                </a:lnTo>
                <a:lnTo>
                  <a:pt x="435" y="393"/>
                </a:lnTo>
                <a:lnTo>
                  <a:pt x="430" y="403"/>
                </a:lnTo>
                <a:lnTo>
                  <a:pt x="429" y="404"/>
                </a:lnTo>
                <a:lnTo>
                  <a:pt x="423" y="417"/>
                </a:lnTo>
                <a:lnTo>
                  <a:pt x="421" y="421"/>
                </a:lnTo>
                <a:lnTo>
                  <a:pt x="250" y="336"/>
                </a:lnTo>
                <a:lnTo>
                  <a:pt x="248" y="339"/>
                </a:lnTo>
                <a:lnTo>
                  <a:pt x="254" y="325"/>
                </a:lnTo>
                <a:lnTo>
                  <a:pt x="256" y="320"/>
                </a:lnTo>
                <a:lnTo>
                  <a:pt x="258" y="315"/>
                </a:lnTo>
                <a:lnTo>
                  <a:pt x="390" y="436"/>
                </a:lnTo>
                <a:lnTo>
                  <a:pt x="388" y="437"/>
                </a:lnTo>
                <a:lnTo>
                  <a:pt x="419" y="413"/>
                </a:lnTo>
                <a:lnTo>
                  <a:pt x="414" y="419"/>
                </a:lnTo>
                <a:lnTo>
                  <a:pt x="429" y="394"/>
                </a:lnTo>
                <a:lnTo>
                  <a:pt x="424" y="406"/>
                </a:lnTo>
                <a:lnTo>
                  <a:pt x="398" y="297"/>
                </a:lnTo>
                <a:lnTo>
                  <a:pt x="405" y="303"/>
                </a:lnTo>
                <a:lnTo>
                  <a:pt x="380" y="287"/>
                </a:lnTo>
                <a:lnTo>
                  <a:pt x="387" y="290"/>
                </a:lnTo>
                <a:cubicBezTo>
                  <a:pt x="429" y="308"/>
                  <a:pt x="453" y="353"/>
                  <a:pt x="444" y="398"/>
                </a:cubicBezTo>
                <a:cubicBezTo>
                  <a:pt x="434" y="442"/>
                  <a:pt x="395" y="474"/>
                  <a:pt x="349" y="474"/>
                </a:cubicBezTo>
                <a:lnTo>
                  <a:pt x="342" y="474"/>
                </a:lnTo>
                <a:lnTo>
                  <a:pt x="335" y="474"/>
                </a:lnTo>
                <a:lnTo>
                  <a:pt x="403" y="311"/>
                </a:lnTo>
                <a:lnTo>
                  <a:pt x="409" y="317"/>
                </a:lnTo>
                <a:lnTo>
                  <a:pt x="384" y="299"/>
                </a:lnTo>
                <a:lnTo>
                  <a:pt x="392" y="303"/>
                </a:lnTo>
                <a:lnTo>
                  <a:pt x="253" y="388"/>
                </a:lnTo>
                <a:lnTo>
                  <a:pt x="253" y="378"/>
                </a:lnTo>
                <a:lnTo>
                  <a:pt x="256" y="399"/>
                </a:lnTo>
                <a:lnTo>
                  <a:pt x="254" y="390"/>
                </a:lnTo>
                <a:lnTo>
                  <a:pt x="443" y="369"/>
                </a:lnTo>
                <a:lnTo>
                  <a:pt x="443" y="372"/>
                </a:lnTo>
                <a:cubicBezTo>
                  <a:pt x="443" y="378"/>
                  <a:pt x="443" y="383"/>
                  <a:pt x="442" y="388"/>
                </a:cubicBezTo>
                <a:lnTo>
                  <a:pt x="441" y="394"/>
                </a:lnTo>
                <a:lnTo>
                  <a:pt x="442" y="365"/>
                </a:lnTo>
                <a:lnTo>
                  <a:pt x="443" y="372"/>
                </a:lnTo>
                <a:cubicBezTo>
                  <a:pt x="445" y="387"/>
                  <a:pt x="443" y="402"/>
                  <a:pt x="439" y="416"/>
                </a:cubicBezTo>
                <a:lnTo>
                  <a:pt x="438" y="419"/>
                </a:lnTo>
                <a:cubicBezTo>
                  <a:pt x="426" y="452"/>
                  <a:pt x="398" y="477"/>
                  <a:pt x="363" y="483"/>
                </a:cubicBezTo>
                <a:cubicBezTo>
                  <a:pt x="329" y="489"/>
                  <a:pt x="293" y="476"/>
                  <a:pt x="272" y="448"/>
                </a:cubicBezTo>
                <a:lnTo>
                  <a:pt x="259" y="432"/>
                </a:lnTo>
                <a:lnTo>
                  <a:pt x="253" y="423"/>
                </a:lnTo>
                <a:cubicBezTo>
                  <a:pt x="229" y="387"/>
                  <a:pt x="231" y="341"/>
                  <a:pt x="259" y="308"/>
                </a:cubicBezTo>
                <a:cubicBezTo>
                  <a:pt x="286" y="275"/>
                  <a:pt x="331" y="264"/>
                  <a:pt x="370" y="281"/>
                </a:cubicBezTo>
                <a:lnTo>
                  <a:pt x="377" y="284"/>
                </a:lnTo>
                <a:cubicBezTo>
                  <a:pt x="383" y="287"/>
                  <a:pt x="388" y="289"/>
                  <a:pt x="393" y="293"/>
                </a:cubicBezTo>
                <a:lnTo>
                  <a:pt x="402" y="299"/>
                </a:lnTo>
                <a:cubicBezTo>
                  <a:pt x="424" y="314"/>
                  <a:pt x="439" y="337"/>
                  <a:pt x="443" y="364"/>
                </a:cubicBezTo>
                <a:cubicBezTo>
                  <a:pt x="447" y="390"/>
                  <a:pt x="440" y="417"/>
                  <a:pt x="423" y="438"/>
                </a:cubicBezTo>
                <a:lnTo>
                  <a:pt x="416" y="447"/>
                </a:lnTo>
                <a:lnTo>
                  <a:pt x="409" y="456"/>
                </a:lnTo>
                <a:lnTo>
                  <a:pt x="369" y="308"/>
                </a:lnTo>
                <a:lnTo>
                  <a:pt x="374" y="310"/>
                </a:lnTo>
                <a:lnTo>
                  <a:pt x="308" y="308"/>
                </a:lnTo>
                <a:lnTo>
                  <a:pt x="314" y="306"/>
                </a:lnTo>
                <a:lnTo>
                  <a:pt x="277" y="465"/>
                </a:lnTo>
                <a:lnTo>
                  <a:pt x="272" y="460"/>
                </a:lnTo>
                <a:lnTo>
                  <a:pt x="286" y="472"/>
                </a:lnTo>
                <a:lnTo>
                  <a:pt x="280" y="468"/>
                </a:lnTo>
                <a:cubicBezTo>
                  <a:pt x="239" y="441"/>
                  <a:pt x="225" y="386"/>
                  <a:pt x="249" y="343"/>
                </a:cubicBezTo>
                <a:cubicBezTo>
                  <a:pt x="273" y="299"/>
                  <a:pt x="326" y="281"/>
                  <a:pt x="371" y="300"/>
                </a:cubicBezTo>
                <a:lnTo>
                  <a:pt x="378" y="303"/>
                </a:lnTo>
                <a:cubicBezTo>
                  <a:pt x="385" y="306"/>
                  <a:pt x="392" y="310"/>
                  <a:pt x="398" y="315"/>
                </a:cubicBezTo>
                <a:lnTo>
                  <a:pt x="406" y="321"/>
                </a:lnTo>
                <a:cubicBezTo>
                  <a:pt x="430" y="339"/>
                  <a:pt x="444" y="367"/>
                  <a:pt x="444" y="397"/>
                </a:cubicBezTo>
                <a:lnTo>
                  <a:pt x="444" y="403"/>
                </a:lnTo>
                <a:cubicBezTo>
                  <a:pt x="444" y="418"/>
                  <a:pt x="441" y="433"/>
                  <a:pt x="434" y="446"/>
                </a:cubicBezTo>
                <a:lnTo>
                  <a:pt x="432" y="450"/>
                </a:lnTo>
                <a:cubicBezTo>
                  <a:pt x="419" y="477"/>
                  <a:pt x="394" y="496"/>
                  <a:pt x="365" y="502"/>
                </a:cubicBezTo>
                <a:cubicBezTo>
                  <a:pt x="336" y="507"/>
                  <a:pt x="306" y="500"/>
                  <a:pt x="284" y="480"/>
                </a:cubicBezTo>
                <a:lnTo>
                  <a:pt x="286" y="481"/>
                </a:lnTo>
                <a:lnTo>
                  <a:pt x="280" y="477"/>
                </a:lnTo>
                <a:lnTo>
                  <a:pt x="387" y="318"/>
                </a:lnTo>
                <a:lnTo>
                  <a:pt x="393" y="322"/>
                </a:lnTo>
                <a:cubicBezTo>
                  <a:pt x="398" y="325"/>
                  <a:pt x="403" y="329"/>
                  <a:pt x="407" y="334"/>
                </a:cubicBezTo>
                <a:lnTo>
                  <a:pt x="413" y="340"/>
                </a:lnTo>
                <a:cubicBezTo>
                  <a:pt x="432" y="358"/>
                  <a:pt x="442" y="384"/>
                  <a:pt x="441" y="411"/>
                </a:cubicBezTo>
                <a:cubicBezTo>
                  <a:pt x="440" y="438"/>
                  <a:pt x="428" y="463"/>
                  <a:pt x="408" y="480"/>
                </a:cubicBezTo>
                <a:lnTo>
                  <a:pt x="401" y="486"/>
                </a:lnTo>
                <a:cubicBezTo>
                  <a:pt x="394" y="493"/>
                  <a:pt x="385" y="498"/>
                  <a:pt x="376" y="502"/>
                </a:cubicBezTo>
                <a:lnTo>
                  <a:pt x="369" y="505"/>
                </a:lnTo>
                <a:cubicBezTo>
                  <a:pt x="325" y="524"/>
                  <a:pt x="274" y="507"/>
                  <a:pt x="249" y="466"/>
                </a:cubicBezTo>
                <a:cubicBezTo>
                  <a:pt x="224" y="425"/>
                  <a:pt x="234" y="372"/>
                  <a:pt x="271" y="342"/>
                </a:cubicBezTo>
                <a:lnTo>
                  <a:pt x="275" y="339"/>
                </a:lnTo>
                <a:lnTo>
                  <a:pt x="281" y="334"/>
                </a:lnTo>
                <a:lnTo>
                  <a:pt x="398" y="486"/>
                </a:lnTo>
                <a:lnTo>
                  <a:pt x="383" y="496"/>
                </a:lnTo>
                <a:lnTo>
                  <a:pt x="376" y="500"/>
                </a:lnTo>
                <a:cubicBezTo>
                  <a:pt x="343" y="519"/>
                  <a:pt x="301" y="516"/>
                  <a:pt x="270" y="493"/>
                </a:cubicBezTo>
                <a:cubicBezTo>
                  <a:pt x="240" y="470"/>
                  <a:pt x="226" y="430"/>
                  <a:pt x="235" y="393"/>
                </a:cubicBezTo>
                <a:lnTo>
                  <a:pt x="236" y="389"/>
                </a:lnTo>
                <a:cubicBezTo>
                  <a:pt x="238" y="384"/>
                  <a:pt x="239" y="379"/>
                  <a:pt x="241" y="375"/>
                </a:cubicBezTo>
                <a:lnTo>
                  <a:pt x="244" y="368"/>
                </a:lnTo>
                <a:cubicBezTo>
                  <a:pt x="247" y="362"/>
                  <a:pt x="249" y="357"/>
                  <a:pt x="253" y="352"/>
                </a:cubicBezTo>
                <a:lnTo>
                  <a:pt x="257" y="346"/>
                </a:lnTo>
                <a:cubicBezTo>
                  <a:pt x="264" y="336"/>
                  <a:pt x="273" y="327"/>
                  <a:pt x="283" y="320"/>
                </a:cubicBezTo>
                <a:lnTo>
                  <a:pt x="286" y="318"/>
                </a:lnTo>
                <a:cubicBezTo>
                  <a:pt x="314" y="299"/>
                  <a:pt x="349" y="296"/>
                  <a:pt x="379" y="310"/>
                </a:cubicBezTo>
                <a:cubicBezTo>
                  <a:pt x="409" y="323"/>
                  <a:pt x="430" y="351"/>
                  <a:pt x="435" y="384"/>
                </a:cubicBezTo>
                <a:lnTo>
                  <a:pt x="436" y="391"/>
                </a:lnTo>
                <a:cubicBezTo>
                  <a:pt x="436" y="395"/>
                  <a:pt x="436" y="400"/>
                  <a:pt x="436" y="404"/>
                </a:cubicBezTo>
                <a:lnTo>
                  <a:pt x="436" y="425"/>
                </a:lnTo>
                <a:lnTo>
                  <a:pt x="435" y="429"/>
                </a:lnTo>
                <a:lnTo>
                  <a:pt x="435" y="435"/>
                </a:lnTo>
                <a:lnTo>
                  <a:pt x="243" y="435"/>
                </a:lnTo>
                <a:lnTo>
                  <a:pt x="244" y="421"/>
                </a:lnTo>
                <a:lnTo>
                  <a:pt x="244" y="424"/>
                </a:lnTo>
                <a:lnTo>
                  <a:pt x="244" y="414"/>
                </a:lnTo>
                <a:lnTo>
                  <a:pt x="245" y="428"/>
                </a:lnTo>
                <a:lnTo>
                  <a:pt x="244" y="421"/>
                </a:lnTo>
                <a:lnTo>
                  <a:pt x="302" y="496"/>
                </a:lnTo>
                <a:lnTo>
                  <a:pt x="295" y="493"/>
                </a:lnTo>
                <a:lnTo>
                  <a:pt x="370" y="493"/>
                </a:lnTo>
                <a:lnTo>
                  <a:pt x="363" y="496"/>
                </a:lnTo>
                <a:lnTo>
                  <a:pt x="402" y="350"/>
                </a:lnTo>
                <a:lnTo>
                  <a:pt x="405" y="354"/>
                </a:lnTo>
                <a:lnTo>
                  <a:pt x="396" y="344"/>
                </a:lnTo>
                <a:lnTo>
                  <a:pt x="401" y="349"/>
                </a:lnTo>
                <a:cubicBezTo>
                  <a:pt x="432" y="380"/>
                  <a:pt x="438" y="428"/>
                  <a:pt x="416" y="466"/>
                </a:cubicBezTo>
                <a:lnTo>
                  <a:pt x="405" y="481"/>
                </a:lnTo>
                <a:lnTo>
                  <a:pt x="401" y="486"/>
                </a:lnTo>
                <a:lnTo>
                  <a:pt x="401" y="366"/>
                </a:lnTo>
                <a:lnTo>
                  <a:pt x="407" y="374"/>
                </a:lnTo>
                <a:lnTo>
                  <a:pt x="410" y="378"/>
                </a:lnTo>
                <a:cubicBezTo>
                  <a:pt x="430" y="404"/>
                  <a:pt x="435" y="437"/>
                  <a:pt x="424" y="468"/>
                </a:cubicBezTo>
                <a:cubicBezTo>
                  <a:pt x="413" y="498"/>
                  <a:pt x="388" y="521"/>
                  <a:pt x="357" y="529"/>
                </a:cubicBezTo>
                <a:lnTo>
                  <a:pt x="353" y="530"/>
                </a:lnTo>
                <a:cubicBezTo>
                  <a:pt x="337" y="533"/>
                  <a:pt x="321" y="533"/>
                  <a:pt x="306" y="530"/>
                </a:cubicBezTo>
                <a:lnTo>
                  <a:pt x="302" y="529"/>
                </a:lnTo>
                <a:cubicBezTo>
                  <a:pt x="255" y="517"/>
                  <a:pt x="224" y="472"/>
                  <a:pt x="230" y="424"/>
                </a:cubicBezTo>
                <a:cubicBezTo>
                  <a:pt x="236" y="376"/>
                  <a:pt x="277" y="339"/>
                  <a:pt x="325" y="339"/>
                </a:cubicBezTo>
                <a:lnTo>
                  <a:pt x="328" y="339"/>
                </a:lnTo>
                <a:lnTo>
                  <a:pt x="332" y="339"/>
                </a:lnTo>
                <a:lnTo>
                  <a:pt x="333" y="339"/>
                </a:lnTo>
                <a:lnTo>
                  <a:pt x="333" y="531"/>
                </a:lnTo>
                <a:lnTo>
                  <a:pt x="326" y="531"/>
                </a:lnTo>
                <a:lnTo>
                  <a:pt x="326" y="339"/>
                </a:lnTo>
                <a:lnTo>
                  <a:pt x="329" y="339"/>
                </a:lnTo>
                <a:cubicBezTo>
                  <a:pt x="379" y="339"/>
                  <a:pt x="420" y="377"/>
                  <a:pt x="425" y="426"/>
                </a:cubicBezTo>
                <a:lnTo>
                  <a:pt x="426" y="445"/>
                </a:lnTo>
                <a:lnTo>
                  <a:pt x="426" y="454"/>
                </a:lnTo>
                <a:cubicBezTo>
                  <a:pt x="426" y="507"/>
                  <a:pt x="383" y="550"/>
                  <a:pt x="330" y="550"/>
                </a:cubicBezTo>
                <a:lnTo>
                  <a:pt x="326" y="550"/>
                </a:lnTo>
                <a:cubicBezTo>
                  <a:pt x="293" y="550"/>
                  <a:pt x="262" y="533"/>
                  <a:pt x="245" y="505"/>
                </a:cubicBezTo>
                <a:cubicBezTo>
                  <a:pt x="227" y="477"/>
                  <a:pt x="226" y="441"/>
                  <a:pt x="241" y="412"/>
                </a:cubicBezTo>
                <a:lnTo>
                  <a:pt x="244" y="406"/>
                </a:lnTo>
                <a:cubicBezTo>
                  <a:pt x="248" y="396"/>
                  <a:pt x="254" y="388"/>
                  <a:pt x="262" y="381"/>
                </a:cubicBezTo>
                <a:lnTo>
                  <a:pt x="265" y="378"/>
                </a:lnTo>
                <a:cubicBezTo>
                  <a:pt x="292" y="350"/>
                  <a:pt x="333" y="342"/>
                  <a:pt x="369" y="357"/>
                </a:cubicBezTo>
                <a:cubicBezTo>
                  <a:pt x="405" y="372"/>
                  <a:pt x="428" y="407"/>
                  <a:pt x="428" y="445"/>
                </a:cubicBezTo>
                <a:lnTo>
                  <a:pt x="428" y="455"/>
                </a:lnTo>
                <a:cubicBezTo>
                  <a:pt x="428" y="461"/>
                  <a:pt x="428" y="466"/>
                  <a:pt x="427" y="471"/>
                </a:cubicBezTo>
                <a:lnTo>
                  <a:pt x="426" y="477"/>
                </a:lnTo>
                <a:cubicBezTo>
                  <a:pt x="425" y="482"/>
                  <a:pt x="424" y="487"/>
                  <a:pt x="423" y="492"/>
                </a:cubicBezTo>
                <a:lnTo>
                  <a:pt x="422" y="495"/>
                </a:lnTo>
                <a:cubicBezTo>
                  <a:pt x="409" y="533"/>
                  <a:pt x="373" y="560"/>
                  <a:pt x="332" y="560"/>
                </a:cubicBezTo>
                <a:cubicBezTo>
                  <a:pt x="292" y="561"/>
                  <a:pt x="255" y="536"/>
                  <a:pt x="241" y="498"/>
                </a:cubicBezTo>
                <a:lnTo>
                  <a:pt x="235" y="482"/>
                </a:lnTo>
                <a:lnTo>
                  <a:pt x="232" y="471"/>
                </a:lnTo>
                <a:cubicBezTo>
                  <a:pt x="228" y="455"/>
                  <a:pt x="227" y="438"/>
                  <a:pt x="231" y="422"/>
                </a:cubicBezTo>
                <a:lnTo>
                  <a:pt x="233" y="414"/>
                </a:lnTo>
                <a:cubicBezTo>
                  <a:pt x="239" y="391"/>
                  <a:pt x="253" y="371"/>
                  <a:pt x="273" y="358"/>
                </a:cubicBezTo>
                <a:lnTo>
                  <a:pt x="276" y="356"/>
                </a:lnTo>
                <a:cubicBezTo>
                  <a:pt x="305" y="337"/>
                  <a:pt x="341" y="334"/>
                  <a:pt x="372" y="349"/>
                </a:cubicBezTo>
                <a:cubicBezTo>
                  <a:pt x="402" y="364"/>
                  <a:pt x="423" y="395"/>
                  <a:pt x="425" y="429"/>
                </a:cubicBezTo>
                <a:lnTo>
                  <a:pt x="426" y="456"/>
                </a:lnTo>
                <a:lnTo>
                  <a:pt x="425" y="475"/>
                </a:lnTo>
                <a:lnTo>
                  <a:pt x="424" y="484"/>
                </a:lnTo>
                <a:cubicBezTo>
                  <a:pt x="420" y="523"/>
                  <a:pt x="392" y="556"/>
                  <a:pt x="354" y="566"/>
                </a:cubicBezTo>
                <a:cubicBezTo>
                  <a:pt x="316" y="576"/>
                  <a:pt x="275" y="563"/>
                  <a:pt x="252" y="531"/>
                </a:cubicBezTo>
                <a:lnTo>
                  <a:pt x="249" y="527"/>
                </a:lnTo>
                <a:cubicBezTo>
                  <a:pt x="240" y="516"/>
                  <a:pt x="234" y="502"/>
                  <a:pt x="231" y="488"/>
                </a:cubicBezTo>
                <a:lnTo>
                  <a:pt x="230" y="483"/>
                </a:lnTo>
                <a:cubicBezTo>
                  <a:pt x="222" y="439"/>
                  <a:pt x="244" y="395"/>
                  <a:pt x="285" y="377"/>
                </a:cubicBezTo>
                <a:cubicBezTo>
                  <a:pt x="326" y="359"/>
                  <a:pt x="374" y="371"/>
                  <a:pt x="401" y="407"/>
                </a:cubicBezTo>
                <a:lnTo>
                  <a:pt x="404" y="411"/>
                </a:lnTo>
                <a:cubicBezTo>
                  <a:pt x="409" y="418"/>
                  <a:pt x="413" y="425"/>
                  <a:pt x="417" y="433"/>
                </a:cubicBezTo>
                <a:lnTo>
                  <a:pt x="419" y="438"/>
                </a:lnTo>
                <a:cubicBezTo>
                  <a:pt x="429" y="464"/>
                  <a:pt x="428" y="492"/>
                  <a:pt x="415" y="517"/>
                </a:cubicBezTo>
                <a:cubicBezTo>
                  <a:pt x="402" y="542"/>
                  <a:pt x="380" y="560"/>
                  <a:pt x="353" y="567"/>
                </a:cubicBezTo>
                <a:lnTo>
                  <a:pt x="349" y="568"/>
                </a:lnTo>
                <a:cubicBezTo>
                  <a:pt x="331" y="572"/>
                  <a:pt x="312" y="571"/>
                  <a:pt x="295" y="566"/>
                </a:cubicBezTo>
                <a:lnTo>
                  <a:pt x="292" y="565"/>
                </a:lnTo>
                <a:lnTo>
                  <a:pt x="390" y="406"/>
                </a:lnTo>
                <a:lnTo>
                  <a:pt x="391" y="407"/>
                </a:lnTo>
                <a:lnTo>
                  <a:pt x="281" y="389"/>
                </a:lnTo>
                <a:lnTo>
                  <a:pt x="283" y="388"/>
                </a:lnTo>
                <a:lnTo>
                  <a:pt x="236" y="509"/>
                </a:lnTo>
                <a:lnTo>
                  <a:pt x="238" y="511"/>
                </a:lnTo>
                <a:lnTo>
                  <a:pt x="236" y="507"/>
                </a:lnTo>
                <a:lnTo>
                  <a:pt x="411" y="429"/>
                </a:lnTo>
                <a:lnTo>
                  <a:pt x="409" y="427"/>
                </a:lnTo>
                <a:lnTo>
                  <a:pt x="411" y="431"/>
                </a:lnTo>
                <a:lnTo>
                  <a:pt x="231" y="492"/>
                </a:lnTo>
                <a:lnTo>
                  <a:pt x="230" y="487"/>
                </a:lnTo>
                <a:lnTo>
                  <a:pt x="239" y="511"/>
                </a:lnTo>
                <a:lnTo>
                  <a:pt x="237" y="507"/>
                </a:lnTo>
                <a:lnTo>
                  <a:pt x="418" y="475"/>
                </a:lnTo>
                <a:lnTo>
                  <a:pt x="417" y="483"/>
                </a:lnTo>
                <a:lnTo>
                  <a:pt x="416" y="493"/>
                </a:lnTo>
                <a:lnTo>
                  <a:pt x="320" y="387"/>
                </a:lnTo>
                <a:lnTo>
                  <a:pt x="322" y="387"/>
                </a:lnTo>
                <a:cubicBezTo>
                  <a:pt x="351" y="387"/>
                  <a:pt x="378" y="400"/>
                  <a:pt x="397" y="423"/>
                </a:cubicBezTo>
                <a:cubicBezTo>
                  <a:pt x="415" y="445"/>
                  <a:pt x="422" y="474"/>
                  <a:pt x="417" y="502"/>
                </a:cubicBezTo>
                <a:lnTo>
                  <a:pt x="415" y="512"/>
                </a:lnTo>
                <a:lnTo>
                  <a:pt x="414" y="516"/>
                </a:lnTo>
                <a:cubicBezTo>
                  <a:pt x="405" y="551"/>
                  <a:pt x="377" y="578"/>
                  <a:pt x="341" y="586"/>
                </a:cubicBezTo>
                <a:cubicBezTo>
                  <a:pt x="305" y="594"/>
                  <a:pt x="268" y="581"/>
                  <a:pt x="246" y="552"/>
                </a:cubicBezTo>
                <a:lnTo>
                  <a:pt x="249" y="555"/>
                </a:lnTo>
                <a:lnTo>
                  <a:pt x="245" y="551"/>
                </a:lnTo>
                <a:lnTo>
                  <a:pt x="398" y="441"/>
                </a:lnTo>
                <a:lnTo>
                  <a:pt x="401" y="447"/>
                </a:lnTo>
                <a:lnTo>
                  <a:pt x="406" y="456"/>
                </a:lnTo>
                <a:cubicBezTo>
                  <a:pt x="428" y="495"/>
                  <a:pt x="420" y="545"/>
                  <a:pt x="386" y="575"/>
                </a:cubicBezTo>
                <a:cubicBezTo>
                  <a:pt x="351" y="605"/>
                  <a:pt x="301" y="606"/>
                  <a:pt x="265" y="579"/>
                </a:cubicBezTo>
                <a:lnTo>
                  <a:pt x="261" y="576"/>
                </a:lnTo>
                <a:cubicBezTo>
                  <a:pt x="253" y="570"/>
                  <a:pt x="246" y="563"/>
                  <a:pt x="240" y="555"/>
                </a:cubicBezTo>
                <a:lnTo>
                  <a:pt x="235" y="548"/>
                </a:lnTo>
                <a:cubicBezTo>
                  <a:pt x="217" y="522"/>
                  <a:pt x="212" y="489"/>
                  <a:pt x="223" y="459"/>
                </a:cubicBezTo>
                <a:cubicBezTo>
                  <a:pt x="234" y="429"/>
                  <a:pt x="259" y="407"/>
                  <a:pt x="290" y="399"/>
                </a:cubicBezTo>
                <a:lnTo>
                  <a:pt x="294" y="398"/>
                </a:lnTo>
                <a:cubicBezTo>
                  <a:pt x="308" y="395"/>
                  <a:pt x="322" y="395"/>
                  <a:pt x="336" y="397"/>
                </a:cubicBezTo>
                <a:lnTo>
                  <a:pt x="341" y="398"/>
                </a:lnTo>
                <a:cubicBezTo>
                  <a:pt x="386" y="407"/>
                  <a:pt x="418" y="447"/>
                  <a:pt x="418" y="492"/>
                </a:cubicBezTo>
                <a:lnTo>
                  <a:pt x="418" y="503"/>
                </a:lnTo>
                <a:cubicBezTo>
                  <a:pt x="418" y="511"/>
                  <a:pt x="418" y="519"/>
                  <a:pt x="416" y="527"/>
                </a:cubicBezTo>
                <a:lnTo>
                  <a:pt x="414" y="535"/>
                </a:lnTo>
                <a:cubicBezTo>
                  <a:pt x="403" y="576"/>
                  <a:pt x="367" y="606"/>
                  <a:pt x="324" y="607"/>
                </a:cubicBezTo>
                <a:cubicBezTo>
                  <a:pt x="282" y="609"/>
                  <a:pt x="243" y="582"/>
                  <a:pt x="229" y="542"/>
                </a:cubicBezTo>
                <a:lnTo>
                  <a:pt x="227" y="535"/>
                </a:lnTo>
                <a:lnTo>
                  <a:pt x="226" y="532"/>
                </a:lnTo>
                <a:lnTo>
                  <a:pt x="224" y="526"/>
                </a:lnTo>
                <a:lnTo>
                  <a:pt x="223" y="523"/>
                </a:lnTo>
                <a:cubicBezTo>
                  <a:pt x="207" y="474"/>
                  <a:pt x="233" y="420"/>
                  <a:pt x="281" y="402"/>
                </a:cubicBezTo>
                <a:cubicBezTo>
                  <a:pt x="330" y="384"/>
                  <a:pt x="384" y="409"/>
                  <a:pt x="404" y="457"/>
                </a:cubicBezTo>
                <a:lnTo>
                  <a:pt x="406" y="462"/>
                </a:lnTo>
                <a:cubicBezTo>
                  <a:pt x="408" y="467"/>
                  <a:pt x="409" y="473"/>
                  <a:pt x="411" y="479"/>
                </a:cubicBezTo>
                <a:lnTo>
                  <a:pt x="410" y="480"/>
                </a:lnTo>
                <a:lnTo>
                  <a:pt x="415" y="494"/>
                </a:lnTo>
                <a:lnTo>
                  <a:pt x="416" y="498"/>
                </a:lnTo>
                <a:cubicBezTo>
                  <a:pt x="428" y="547"/>
                  <a:pt x="400" y="597"/>
                  <a:pt x="352" y="613"/>
                </a:cubicBezTo>
                <a:cubicBezTo>
                  <a:pt x="304" y="628"/>
                  <a:pt x="252" y="604"/>
                  <a:pt x="233" y="557"/>
                </a:cubicBezTo>
                <a:lnTo>
                  <a:pt x="229" y="544"/>
                </a:lnTo>
                <a:lnTo>
                  <a:pt x="228" y="542"/>
                </a:lnTo>
                <a:lnTo>
                  <a:pt x="220" y="520"/>
                </a:lnTo>
                <a:lnTo>
                  <a:pt x="219" y="516"/>
                </a:lnTo>
                <a:lnTo>
                  <a:pt x="407" y="477"/>
                </a:lnTo>
                <a:lnTo>
                  <a:pt x="405" y="470"/>
                </a:lnTo>
                <a:lnTo>
                  <a:pt x="411" y="488"/>
                </a:lnTo>
                <a:lnTo>
                  <a:pt x="416" y="510"/>
                </a:lnTo>
                <a:lnTo>
                  <a:pt x="417" y="517"/>
                </a:lnTo>
                <a:cubicBezTo>
                  <a:pt x="422" y="558"/>
                  <a:pt x="401" y="598"/>
                  <a:pt x="364" y="616"/>
                </a:cubicBezTo>
                <a:cubicBezTo>
                  <a:pt x="327" y="635"/>
                  <a:pt x="283" y="628"/>
                  <a:pt x="254" y="598"/>
                </a:cubicBezTo>
                <a:lnTo>
                  <a:pt x="253" y="597"/>
                </a:lnTo>
                <a:cubicBezTo>
                  <a:pt x="244" y="589"/>
                  <a:pt x="237" y="579"/>
                  <a:pt x="232" y="567"/>
                </a:cubicBezTo>
                <a:lnTo>
                  <a:pt x="229" y="560"/>
                </a:lnTo>
                <a:lnTo>
                  <a:pt x="226" y="553"/>
                </a:lnTo>
                <a:cubicBezTo>
                  <a:pt x="224" y="549"/>
                  <a:pt x="223" y="544"/>
                  <a:pt x="221" y="539"/>
                </a:cubicBezTo>
                <a:lnTo>
                  <a:pt x="220" y="535"/>
                </a:lnTo>
                <a:cubicBezTo>
                  <a:pt x="208" y="485"/>
                  <a:pt x="237" y="434"/>
                  <a:pt x="287" y="419"/>
                </a:cubicBezTo>
                <a:cubicBezTo>
                  <a:pt x="336" y="405"/>
                  <a:pt x="388" y="432"/>
                  <a:pt x="405" y="481"/>
                </a:cubicBezTo>
                <a:lnTo>
                  <a:pt x="406" y="484"/>
                </a:lnTo>
                <a:lnTo>
                  <a:pt x="400" y="472"/>
                </a:lnTo>
                <a:lnTo>
                  <a:pt x="406" y="483"/>
                </a:lnTo>
                <a:lnTo>
                  <a:pt x="409" y="490"/>
                </a:lnTo>
                <a:lnTo>
                  <a:pt x="400" y="474"/>
                </a:lnTo>
                <a:lnTo>
                  <a:pt x="402" y="477"/>
                </a:lnTo>
                <a:lnTo>
                  <a:pt x="229" y="554"/>
                </a:lnTo>
                <a:lnTo>
                  <a:pt x="232" y="562"/>
                </a:lnTo>
                <a:lnTo>
                  <a:pt x="230" y="557"/>
                </a:lnTo>
                <a:lnTo>
                  <a:pt x="414" y="503"/>
                </a:lnTo>
                <a:lnTo>
                  <a:pt x="415" y="508"/>
                </a:lnTo>
                <a:cubicBezTo>
                  <a:pt x="416" y="514"/>
                  <a:pt x="416" y="520"/>
                  <a:pt x="416" y="526"/>
                </a:cubicBezTo>
                <a:lnTo>
                  <a:pt x="416" y="530"/>
                </a:lnTo>
                <a:lnTo>
                  <a:pt x="227" y="507"/>
                </a:lnTo>
                <a:lnTo>
                  <a:pt x="227" y="508"/>
                </a:lnTo>
                <a:lnTo>
                  <a:pt x="228" y="503"/>
                </a:lnTo>
                <a:cubicBezTo>
                  <a:pt x="238" y="454"/>
                  <a:pt x="283" y="421"/>
                  <a:pt x="332" y="426"/>
                </a:cubicBezTo>
                <a:cubicBezTo>
                  <a:pt x="381" y="431"/>
                  <a:pt x="418" y="472"/>
                  <a:pt x="418" y="521"/>
                </a:cubicBezTo>
                <a:lnTo>
                  <a:pt x="418" y="525"/>
                </a:lnTo>
                <a:cubicBezTo>
                  <a:pt x="418" y="532"/>
                  <a:pt x="418" y="538"/>
                  <a:pt x="417" y="544"/>
                </a:cubicBezTo>
                <a:lnTo>
                  <a:pt x="416" y="549"/>
                </a:lnTo>
                <a:cubicBezTo>
                  <a:pt x="410" y="578"/>
                  <a:pt x="391" y="603"/>
                  <a:pt x="364" y="616"/>
                </a:cubicBezTo>
                <a:lnTo>
                  <a:pt x="360" y="618"/>
                </a:lnTo>
                <a:cubicBezTo>
                  <a:pt x="333" y="632"/>
                  <a:pt x="302" y="632"/>
                  <a:pt x="275" y="618"/>
                </a:cubicBezTo>
                <a:lnTo>
                  <a:pt x="271" y="616"/>
                </a:lnTo>
                <a:cubicBezTo>
                  <a:pt x="223" y="593"/>
                  <a:pt x="204" y="535"/>
                  <a:pt x="228" y="488"/>
                </a:cubicBezTo>
                <a:lnTo>
                  <a:pt x="231" y="482"/>
                </a:lnTo>
                <a:cubicBezTo>
                  <a:pt x="237" y="468"/>
                  <a:pt x="247" y="457"/>
                  <a:pt x="259" y="448"/>
                </a:cubicBezTo>
                <a:lnTo>
                  <a:pt x="263" y="445"/>
                </a:lnTo>
                <a:cubicBezTo>
                  <a:pt x="289" y="425"/>
                  <a:pt x="324" y="420"/>
                  <a:pt x="355" y="432"/>
                </a:cubicBezTo>
                <a:cubicBezTo>
                  <a:pt x="386" y="444"/>
                  <a:pt x="408" y="470"/>
                  <a:pt x="415" y="503"/>
                </a:cubicBezTo>
                <a:lnTo>
                  <a:pt x="418" y="521"/>
                </a:lnTo>
                <a:lnTo>
                  <a:pt x="419" y="530"/>
                </a:lnTo>
                <a:cubicBezTo>
                  <a:pt x="424" y="579"/>
                  <a:pt x="392" y="624"/>
                  <a:pt x="344" y="634"/>
                </a:cubicBezTo>
                <a:cubicBezTo>
                  <a:pt x="296" y="645"/>
                  <a:pt x="248" y="617"/>
                  <a:pt x="232" y="571"/>
                </a:cubicBezTo>
                <a:lnTo>
                  <a:pt x="231" y="568"/>
                </a:lnTo>
                <a:cubicBezTo>
                  <a:pt x="230" y="562"/>
                  <a:pt x="228" y="557"/>
                  <a:pt x="227" y="551"/>
                </a:cubicBezTo>
                <a:lnTo>
                  <a:pt x="226" y="544"/>
                </a:lnTo>
                <a:lnTo>
                  <a:pt x="321" y="626"/>
                </a:lnTo>
                <a:lnTo>
                  <a:pt x="319" y="626"/>
                </a:lnTo>
                <a:lnTo>
                  <a:pt x="411" y="561"/>
                </a:lnTo>
                <a:lnTo>
                  <a:pt x="405" y="576"/>
                </a:lnTo>
                <a:lnTo>
                  <a:pt x="402" y="584"/>
                </a:lnTo>
                <a:lnTo>
                  <a:pt x="233" y="497"/>
                </a:lnTo>
                <a:lnTo>
                  <a:pt x="235" y="494"/>
                </a:lnTo>
                <a:lnTo>
                  <a:pt x="226" y="510"/>
                </a:lnTo>
                <a:lnTo>
                  <a:pt x="229" y="503"/>
                </a:lnTo>
                <a:lnTo>
                  <a:pt x="232" y="496"/>
                </a:lnTo>
                <a:cubicBezTo>
                  <a:pt x="235" y="490"/>
                  <a:pt x="237" y="485"/>
                  <a:pt x="241" y="480"/>
                </a:cubicBezTo>
                <a:lnTo>
                  <a:pt x="243" y="477"/>
                </a:lnTo>
                <a:cubicBezTo>
                  <a:pt x="266" y="442"/>
                  <a:pt x="310" y="426"/>
                  <a:pt x="350" y="439"/>
                </a:cubicBezTo>
                <a:cubicBezTo>
                  <a:pt x="391" y="451"/>
                  <a:pt x="418" y="488"/>
                  <a:pt x="418" y="530"/>
                </a:cubicBezTo>
                <a:lnTo>
                  <a:pt x="418" y="533"/>
                </a:lnTo>
                <a:lnTo>
                  <a:pt x="418" y="548"/>
                </a:lnTo>
                <a:lnTo>
                  <a:pt x="417" y="559"/>
                </a:lnTo>
                <a:cubicBezTo>
                  <a:pt x="414" y="594"/>
                  <a:pt x="392" y="625"/>
                  <a:pt x="359" y="639"/>
                </a:cubicBezTo>
                <a:cubicBezTo>
                  <a:pt x="327" y="653"/>
                  <a:pt x="289" y="648"/>
                  <a:pt x="261" y="625"/>
                </a:cubicBezTo>
                <a:lnTo>
                  <a:pt x="256" y="621"/>
                </a:lnTo>
                <a:cubicBezTo>
                  <a:pt x="246" y="613"/>
                  <a:pt x="237" y="602"/>
                  <a:pt x="231" y="589"/>
                </a:cubicBezTo>
                <a:lnTo>
                  <a:pt x="228" y="583"/>
                </a:lnTo>
                <a:cubicBezTo>
                  <a:pt x="215" y="559"/>
                  <a:pt x="214" y="529"/>
                  <a:pt x="225" y="504"/>
                </a:cubicBezTo>
                <a:cubicBezTo>
                  <a:pt x="235" y="478"/>
                  <a:pt x="257" y="458"/>
                  <a:pt x="283" y="449"/>
                </a:cubicBezTo>
                <a:lnTo>
                  <a:pt x="286" y="448"/>
                </a:lnTo>
                <a:cubicBezTo>
                  <a:pt x="303" y="443"/>
                  <a:pt x="322" y="442"/>
                  <a:pt x="340" y="446"/>
                </a:cubicBezTo>
                <a:lnTo>
                  <a:pt x="344" y="447"/>
                </a:lnTo>
                <a:cubicBezTo>
                  <a:pt x="381" y="457"/>
                  <a:pt x="409" y="487"/>
                  <a:pt x="415" y="525"/>
                </a:cubicBezTo>
                <a:lnTo>
                  <a:pt x="416" y="531"/>
                </a:lnTo>
                <a:cubicBezTo>
                  <a:pt x="417" y="536"/>
                  <a:pt x="417" y="541"/>
                  <a:pt x="417" y="546"/>
                </a:cubicBezTo>
                <a:lnTo>
                  <a:pt x="417" y="550"/>
                </a:lnTo>
                <a:cubicBezTo>
                  <a:pt x="417" y="589"/>
                  <a:pt x="394" y="624"/>
                  <a:pt x="358" y="639"/>
                </a:cubicBezTo>
                <a:cubicBezTo>
                  <a:pt x="322" y="654"/>
                  <a:pt x="281" y="646"/>
                  <a:pt x="254" y="618"/>
                </a:cubicBezTo>
                <a:lnTo>
                  <a:pt x="250" y="614"/>
                </a:lnTo>
                <a:cubicBezTo>
                  <a:pt x="242" y="607"/>
                  <a:pt x="236" y="599"/>
                  <a:pt x="232" y="589"/>
                </a:cubicBezTo>
                <a:lnTo>
                  <a:pt x="229" y="583"/>
                </a:lnTo>
                <a:cubicBezTo>
                  <a:pt x="216" y="557"/>
                  <a:pt x="215" y="527"/>
                  <a:pt x="227" y="500"/>
                </a:cubicBezTo>
                <a:cubicBezTo>
                  <a:pt x="239" y="474"/>
                  <a:pt x="263" y="454"/>
                  <a:pt x="291" y="447"/>
                </a:cubicBezTo>
                <a:lnTo>
                  <a:pt x="295" y="446"/>
                </a:lnTo>
                <a:cubicBezTo>
                  <a:pt x="310" y="443"/>
                  <a:pt x="326" y="443"/>
                  <a:pt x="342" y="446"/>
                </a:cubicBezTo>
                <a:lnTo>
                  <a:pt x="346" y="447"/>
                </a:lnTo>
                <a:cubicBezTo>
                  <a:pt x="379" y="456"/>
                  <a:pt x="406" y="482"/>
                  <a:pt x="415" y="515"/>
                </a:cubicBezTo>
                <a:cubicBezTo>
                  <a:pt x="424" y="548"/>
                  <a:pt x="415" y="584"/>
                  <a:pt x="390" y="608"/>
                </a:cubicBezTo>
                <a:lnTo>
                  <a:pt x="385" y="613"/>
                </a:lnTo>
                <a:lnTo>
                  <a:pt x="380" y="618"/>
                </a:lnTo>
                <a:lnTo>
                  <a:pt x="312" y="454"/>
                </a:lnTo>
                <a:lnTo>
                  <a:pt x="317" y="454"/>
                </a:lnTo>
                <a:lnTo>
                  <a:pt x="322" y="454"/>
                </a:lnTo>
                <a:lnTo>
                  <a:pt x="299" y="644"/>
                </a:lnTo>
                <a:lnTo>
                  <a:pt x="295" y="643"/>
                </a:lnTo>
                <a:lnTo>
                  <a:pt x="337" y="644"/>
                </a:lnTo>
                <a:lnTo>
                  <a:pt x="332" y="645"/>
                </a:lnTo>
                <a:lnTo>
                  <a:pt x="405" y="523"/>
                </a:lnTo>
                <a:lnTo>
                  <a:pt x="404" y="521"/>
                </a:lnTo>
                <a:lnTo>
                  <a:pt x="408" y="530"/>
                </a:lnTo>
                <a:lnTo>
                  <a:pt x="224" y="569"/>
                </a:lnTo>
                <a:lnTo>
                  <a:pt x="224" y="564"/>
                </a:lnTo>
                <a:lnTo>
                  <a:pt x="224" y="559"/>
                </a:lnTo>
                <a:lnTo>
                  <a:pt x="416" y="559"/>
                </a:lnTo>
                <a:lnTo>
                  <a:pt x="416" y="563"/>
                </a:lnTo>
                <a:cubicBezTo>
                  <a:pt x="416" y="569"/>
                  <a:pt x="416" y="574"/>
                  <a:pt x="415" y="579"/>
                </a:cubicBezTo>
                <a:lnTo>
                  <a:pt x="414" y="585"/>
                </a:lnTo>
                <a:cubicBezTo>
                  <a:pt x="410" y="608"/>
                  <a:pt x="399" y="628"/>
                  <a:pt x="381" y="643"/>
                </a:cubicBezTo>
                <a:lnTo>
                  <a:pt x="373" y="649"/>
                </a:lnTo>
                <a:lnTo>
                  <a:pt x="368" y="653"/>
                </a:lnTo>
                <a:lnTo>
                  <a:pt x="351" y="493"/>
                </a:lnTo>
                <a:lnTo>
                  <a:pt x="355" y="495"/>
                </a:lnTo>
                <a:lnTo>
                  <a:pt x="277" y="491"/>
                </a:lnTo>
                <a:lnTo>
                  <a:pt x="282" y="489"/>
                </a:lnTo>
                <a:lnTo>
                  <a:pt x="226" y="548"/>
                </a:lnTo>
                <a:lnTo>
                  <a:pt x="228" y="542"/>
                </a:lnTo>
                <a:lnTo>
                  <a:pt x="228" y="603"/>
                </a:lnTo>
                <a:lnTo>
                  <a:pt x="227" y="600"/>
                </a:lnTo>
                <a:lnTo>
                  <a:pt x="386" y="637"/>
                </a:lnTo>
                <a:lnTo>
                  <a:pt x="378" y="645"/>
                </a:lnTo>
                <a:lnTo>
                  <a:pt x="391" y="629"/>
                </a:lnTo>
                <a:lnTo>
                  <a:pt x="384" y="640"/>
                </a:lnTo>
                <a:lnTo>
                  <a:pt x="330" y="496"/>
                </a:lnTo>
                <a:lnTo>
                  <a:pt x="337" y="498"/>
                </a:lnTo>
                <a:lnTo>
                  <a:pt x="280" y="499"/>
                </a:lnTo>
                <a:lnTo>
                  <a:pt x="286" y="497"/>
                </a:lnTo>
                <a:lnTo>
                  <a:pt x="226" y="621"/>
                </a:lnTo>
                <a:lnTo>
                  <a:pt x="222" y="610"/>
                </a:lnTo>
                <a:lnTo>
                  <a:pt x="236" y="635"/>
                </a:lnTo>
                <a:lnTo>
                  <a:pt x="230" y="627"/>
                </a:lnTo>
                <a:lnTo>
                  <a:pt x="402" y="569"/>
                </a:lnTo>
                <a:lnTo>
                  <a:pt x="402" y="572"/>
                </a:lnTo>
                <a:lnTo>
                  <a:pt x="399" y="546"/>
                </a:lnTo>
                <a:lnTo>
                  <a:pt x="400" y="549"/>
                </a:lnTo>
                <a:lnTo>
                  <a:pt x="402" y="555"/>
                </a:lnTo>
                <a:lnTo>
                  <a:pt x="403" y="558"/>
                </a:lnTo>
                <a:lnTo>
                  <a:pt x="220" y="619"/>
                </a:lnTo>
                <a:lnTo>
                  <a:pt x="219" y="616"/>
                </a:lnTo>
                <a:lnTo>
                  <a:pt x="216" y="606"/>
                </a:lnTo>
                <a:lnTo>
                  <a:pt x="214" y="599"/>
                </a:lnTo>
                <a:lnTo>
                  <a:pt x="227" y="626"/>
                </a:lnTo>
                <a:lnTo>
                  <a:pt x="225" y="623"/>
                </a:lnTo>
                <a:lnTo>
                  <a:pt x="397" y="543"/>
                </a:lnTo>
                <a:lnTo>
                  <a:pt x="401" y="561"/>
                </a:lnTo>
                <a:lnTo>
                  <a:pt x="403" y="573"/>
                </a:lnTo>
                <a:cubicBezTo>
                  <a:pt x="405" y="583"/>
                  <a:pt x="405" y="594"/>
                  <a:pt x="403" y="604"/>
                </a:cubicBezTo>
                <a:lnTo>
                  <a:pt x="399" y="627"/>
                </a:lnTo>
                <a:lnTo>
                  <a:pt x="397" y="634"/>
                </a:lnTo>
                <a:cubicBezTo>
                  <a:pt x="384" y="680"/>
                  <a:pt x="339" y="709"/>
                  <a:pt x="291" y="703"/>
                </a:cubicBezTo>
                <a:cubicBezTo>
                  <a:pt x="244" y="696"/>
                  <a:pt x="208" y="655"/>
                  <a:pt x="208" y="607"/>
                </a:cubicBezTo>
                <a:lnTo>
                  <a:pt x="208" y="604"/>
                </a:lnTo>
                <a:cubicBezTo>
                  <a:pt x="208" y="599"/>
                  <a:pt x="209" y="594"/>
                  <a:pt x="210" y="589"/>
                </a:cubicBezTo>
                <a:lnTo>
                  <a:pt x="210" y="585"/>
                </a:lnTo>
                <a:lnTo>
                  <a:pt x="211" y="578"/>
                </a:lnTo>
                <a:lnTo>
                  <a:pt x="210" y="591"/>
                </a:lnTo>
                <a:lnTo>
                  <a:pt x="210" y="588"/>
                </a:lnTo>
                <a:lnTo>
                  <a:pt x="374" y="656"/>
                </a:lnTo>
                <a:lnTo>
                  <a:pt x="370" y="660"/>
                </a:lnTo>
                <a:lnTo>
                  <a:pt x="365" y="665"/>
                </a:lnTo>
                <a:lnTo>
                  <a:pt x="230" y="530"/>
                </a:lnTo>
                <a:lnTo>
                  <a:pt x="233" y="527"/>
                </a:lnTo>
                <a:lnTo>
                  <a:pt x="209" y="564"/>
                </a:lnTo>
                <a:lnTo>
                  <a:pt x="211" y="558"/>
                </a:lnTo>
                <a:lnTo>
                  <a:pt x="208" y="604"/>
                </a:lnTo>
                <a:lnTo>
                  <a:pt x="208" y="606"/>
                </a:lnTo>
                <a:lnTo>
                  <a:pt x="207" y="602"/>
                </a:lnTo>
                <a:lnTo>
                  <a:pt x="396" y="578"/>
                </a:lnTo>
                <a:lnTo>
                  <a:pt x="396" y="581"/>
                </a:lnTo>
                <a:lnTo>
                  <a:pt x="396" y="588"/>
                </a:lnTo>
                <a:cubicBezTo>
                  <a:pt x="396" y="595"/>
                  <a:pt x="396" y="602"/>
                  <a:pt x="394" y="609"/>
                </a:cubicBezTo>
                <a:lnTo>
                  <a:pt x="393" y="616"/>
                </a:lnTo>
                <a:lnTo>
                  <a:pt x="391" y="623"/>
                </a:lnTo>
                <a:lnTo>
                  <a:pt x="390" y="629"/>
                </a:lnTo>
                <a:cubicBezTo>
                  <a:pt x="389" y="634"/>
                  <a:pt x="388" y="639"/>
                  <a:pt x="387" y="644"/>
                </a:cubicBezTo>
                <a:lnTo>
                  <a:pt x="386" y="647"/>
                </a:lnTo>
                <a:cubicBezTo>
                  <a:pt x="369" y="696"/>
                  <a:pt x="317" y="723"/>
                  <a:pt x="268" y="709"/>
                </a:cubicBezTo>
                <a:cubicBezTo>
                  <a:pt x="218" y="694"/>
                  <a:pt x="189" y="643"/>
                  <a:pt x="201" y="593"/>
                </a:cubicBezTo>
                <a:lnTo>
                  <a:pt x="201" y="594"/>
                </a:lnTo>
                <a:lnTo>
                  <a:pt x="202" y="589"/>
                </a:lnTo>
                <a:lnTo>
                  <a:pt x="296" y="703"/>
                </a:lnTo>
                <a:lnTo>
                  <a:pt x="289" y="703"/>
                </a:lnTo>
                <a:cubicBezTo>
                  <a:pt x="242" y="703"/>
                  <a:pt x="202" y="669"/>
                  <a:pt x="195" y="623"/>
                </a:cubicBezTo>
                <a:cubicBezTo>
                  <a:pt x="187" y="576"/>
                  <a:pt x="214" y="531"/>
                  <a:pt x="259" y="516"/>
                </a:cubicBezTo>
                <a:lnTo>
                  <a:pt x="262" y="515"/>
                </a:lnTo>
                <a:cubicBezTo>
                  <a:pt x="286" y="507"/>
                  <a:pt x="313" y="509"/>
                  <a:pt x="335" y="521"/>
                </a:cubicBezTo>
                <a:lnTo>
                  <a:pt x="337" y="522"/>
                </a:lnTo>
                <a:cubicBezTo>
                  <a:pt x="382" y="544"/>
                  <a:pt x="402" y="597"/>
                  <a:pt x="384" y="643"/>
                </a:cubicBezTo>
                <a:lnTo>
                  <a:pt x="378" y="656"/>
                </a:lnTo>
                <a:lnTo>
                  <a:pt x="374" y="665"/>
                </a:lnTo>
                <a:cubicBezTo>
                  <a:pt x="354" y="710"/>
                  <a:pt x="304" y="733"/>
                  <a:pt x="257" y="718"/>
                </a:cubicBezTo>
                <a:cubicBezTo>
                  <a:pt x="211" y="703"/>
                  <a:pt x="183" y="656"/>
                  <a:pt x="192" y="608"/>
                </a:cubicBezTo>
                <a:lnTo>
                  <a:pt x="193" y="603"/>
                </a:lnTo>
                <a:cubicBezTo>
                  <a:pt x="194" y="597"/>
                  <a:pt x="196" y="591"/>
                  <a:pt x="198" y="586"/>
                </a:cubicBezTo>
                <a:lnTo>
                  <a:pt x="200" y="581"/>
                </a:lnTo>
                <a:cubicBezTo>
                  <a:pt x="216" y="542"/>
                  <a:pt x="254" y="518"/>
                  <a:pt x="296" y="521"/>
                </a:cubicBezTo>
                <a:cubicBezTo>
                  <a:pt x="338" y="524"/>
                  <a:pt x="373" y="553"/>
                  <a:pt x="383" y="593"/>
                </a:cubicBezTo>
                <a:lnTo>
                  <a:pt x="384" y="597"/>
                </a:lnTo>
                <a:cubicBezTo>
                  <a:pt x="386" y="605"/>
                  <a:pt x="386" y="613"/>
                  <a:pt x="386" y="620"/>
                </a:cubicBezTo>
                <a:lnTo>
                  <a:pt x="386" y="626"/>
                </a:lnTo>
                <a:cubicBezTo>
                  <a:pt x="386" y="679"/>
                  <a:pt x="343" y="722"/>
                  <a:pt x="290" y="722"/>
                </a:cubicBezTo>
                <a:lnTo>
                  <a:pt x="287" y="722"/>
                </a:lnTo>
                <a:cubicBezTo>
                  <a:pt x="251" y="722"/>
                  <a:pt x="218" y="702"/>
                  <a:pt x="202" y="669"/>
                </a:cubicBezTo>
                <a:lnTo>
                  <a:pt x="199" y="663"/>
                </a:lnTo>
                <a:lnTo>
                  <a:pt x="208" y="678"/>
                </a:lnTo>
                <a:lnTo>
                  <a:pt x="205" y="674"/>
                </a:lnTo>
                <a:lnTo>
                  <a:pt x="373" y="586"/>
                </a:lnTo>
                <a:lnTo>
                  <a:pt x="371" y="582"/>
                </a:lnTo>
                <a:lnTo>
                  <a:pt x="374" y="589"/>
                </a:lnTo>
                <a:cubicBezTo>
                  <a:pt x="379" y="601"/>
                  <a:pt x="381" y="613"/>
                  <a:pt x="381" y="626"/>
                </a:cubicBezTo>
                <a:lnTo>
                  <a:pt x="381" y="637"/>
                </a:lnTo>
                <a:lnTo>
                  <a:pt x="381" y="645"/>
                </a:lnTo>
                <a:lnTo>
                  <a:pt x="194" y="615"/>
                </a:lnTo>
                <a:lnTo>
                  <a:pt x="195" y="612"/>
                </a:lnTo>
                <a:lnTo>
                  <a:pt x="192" y="627"/>
                </a:lnTo>
                <a:lnTo>
                  <a:pt x="193" y="621"/>
                </a:lnTo>
                <a:lnTo>
                  <a:pt x="191" y="636"/>
                </a:lnTo>
                <a:lnTo>
                  <a:pt x="191" y="629"/>
                </a:lnTo>
                <a:lnTo>
                  <a:pt x="191" y="626"/>
                </a:lnTo>
                <a:lnTo>
                  <a:pt x="330" y="712"/>
                </a:lnTo>
                <a:lnTo>
                  <a:pt x="326" y="714"/>
                </a:lnTo>
                <a:lnTo>
                  <a:pt x="372" y="666"/>
                </a:lnTo>
                <a:lnTo>
                  <a:pt x="369" y="673"/>
                </a:lnTo>
                <a:lnTo>
                  <a:pt x="373" y="610"/>
                </a:lnTo>
                <a:lnTo>
                  <a:pt x="373" y="613"/>
                </a:lnTo>
                <a:lnTo>
                  <a:pt x="376" y="621"/>
                </a:lnTo>
                <a:cubicBezTo>
                  <a:pt x="391" y="660"/>
                  <a:pt x="379" y="704"/>
                  <a:pt x="346" y="730"/>
                </a:cubicBezTo>
                <a:cubicBezTo>
                  <a:pt x="314" y="756"/>
                  <a:pt x="268" y="757"/>
                  <a:pt x="233" y="734"/>
                </a:cubicBezTo>
                <a:lnTo>
                  <a:pt x="230" y="732"/>
                </a:lnTo>
                <a:cubicBezTo>
                  <a:pt x="218" y="724"/>
                  <a:pt x="208" y="713"/>
                  <a:pt x="200" y="700"/>
                </a:cubicBezTo>
                <a:lnTo>
                  <a:pt x="196" y="693"/>
                </a:lnTo>
                <a:cubicBezTo>
                  <a:pt x="182" y="669"/>
                  <a:pt x="180" y="639"/>
                  <a:pt x="189" y="613"/>
                </a:cubicBezTo>
                <a:lnTo>
                  <a:pt x="198" y="592"/>
                </a:lnTo>
                <a:lnTo>
                  <a:pt x="202" y="584"/>
                </a:lnTo>
                <a:lnTo>
                  <a:pt x="373" y="669"/>
                </a:lnTo>
                <a:lnTo>
                  <a:pt x="374" y="667"/>
                </a:lnTo>
                <a:lnTo>
                  <a:pt x="370" y="678"/>
                </a:lnTo>
                <a:lnTo>
                  <a:pt x="365" y="603"/>
                </a:lnTo>
                <a:lnTo>
                  <a:pt x="368" y="609"/>
                </a:lnTo>
                <a:lnTo>
                  <a:pt x="350" y="584"/>
                </a:lnTo>
                <a:lnTo>
                  <a:pt x="353" y="587"/>
                </a:lnTo>
                <a:lnTo>
                  <a:pt x="209" y="712"/>
                </a:lnTo>
                <a:lnTo>
                  <a:pt x="200" y="700"/>
                </a:lnTo>
                <a:lnTo>
                  <a:pt x="197" y="695"/>
                </a:lnTo>
                <a:cubicBezTo>
                  <a:pt x="172" y="653"/>
                  <a:pt x="182" y="600"/>
                  <a:pt x="220" y="570"/>
                </a:cubicBezTo>
                <a:cubicBezTo>
                  <a:pt x="259" y="540"/>
                  <a:pt x="313" y="543"/>
                  <a:pt x="347" y="578"/>
                </a:cubicBezTo>
                <a:lnTo>
                  <a:pt x="350" y="581"/>
                </a:lnTo>
                <a:cubicBezTo>
                  <a:pt x="355" y="585"/>
                  <a:pt x="359" y="590"/>
                  <a:pt x="362" y="595"/>
                </a:cubicBezTo>
                <a:lnTo>
                  <a:pt x="366" y="601"/>
                </a:lnTo>
                <a:cubicBezTo>
                  <a:pt x="382" y="625"/>
                  <a:pt x="387" y="655"/>
                  <a:pt x="378" y="682"/>
                </a:cubicBezTo>
                <a:lnTo>
                  <a:pt x="375" y="692"/>
                </a:lnTo>
                <a:cubicBezTo>
                  <a:pt x="363" y="733"/>
                  <a:pt x="326" y="760"/>
                  <a:pt x="283" y="760"/>
                </a:cubicBezTo>
                <a:lnTo>
                  <a:pt x="279" y="760"/>
                </a:lnTo>
                <a:lnTo>
                  <a:pt x="276" y="760"/>
                </a:lnTo>
                <a:cubicBezTo>
                  <a:pt x="232" y="760"/>
                  <a:pt x="193" y="730"/>
                  <a:pt x="183" y="687"/>
                </a:cubicBezTo>
                <a:cubicBezTo>
                  <a:pt x="173" y="643"/>
                  <a:pt x="194" y="599"/>
                  <a:pt x="234" y="579"/>
                </a:cubicBezTo>
                <a:lnTo>
                  <a:pt x="236" y="578"/>
                </a:lnTo>
                <a:cubicBezTo>
                  <a:pt x="263" y="564"/>
                  <a:pt x="294" y="564"/>
                  <a:pt x="321" y="578"/>
                </a:cubicBezTo>
                <a:lnTo>
                  <a:pt x="323" y="579"/>
                </a:lnTo>
                <a:cubicBezTo>
                  <a:pt x="368" y="601"/>
                  <a:pt x="388" y="654"/>
                  <a:pt x="370" y="700"/>
                </a:cubicBezTo>
                <a:lnTo>
                  <a:pt x="364" y="712"/>
                </a:lnTo>
                <a:lnTo>
                  <a:pt x="362" y="716"/>
                </a:lnTo>
                <a:lnTo>
                  <a:pt x="194" y="624"/>
                </a:lnTo>
                <a:lnTo>
                  <a:pt x="203" y="611"/>
                </a:lnTo>
                <a:lnTo>
                  <a:pt x="206" y="607"/>
                </a:lnTo>
                <a:cubicBezTo>
                  <a:pt x="234" y="569"/>
                  <a:pt x="285" y="558"/>
                  <a:pt x="327" y="579"/>
                </a:cubicBezTo>
                <a:cubicBezTo>
                  <a:pt x="369" y="601"/>
                  <a:pt x="388" y="650"/>
                  <a:pt x="374" y="695"/>
                </a:cubicBezTo>
                <a:lnTo>
                  <a:pt x="369" y="709"/>
                </a:lnTo>
                <a:lnTo>
                  <a:pt x="365" y="719"/>
                </a:lnTo>
                <a:lnTo>
                  <a:pt x="218" y="607"/>
                </a:lnTo>
                <a:lnTo>
                  <a:pt x="222" y="604"/>
                </a:lnTo>
                <a:lnTo>
                  <a:pt x="191" y="643"/>
                </a:lnTo>
                <a:lnTo>
                  <a:pt x="194" y="636"/>
                </a:lnTo>
                <a:lnTo>
                  <a:pt x="203" y="727"/>
                </a:lnTo>
                <a:lnTo>
                  <a:pt x="199" y="721"/>
                </a:lnTo>
                <a:lnTo>
                  <a:pt x="229" y="750"/>
                </a:lnTo>
                <a:lnTo>
                  <a:pt x="224" y="747"/>
                </a:lnTo>
                <a:lnTo>
                  <a:pt x="359" y="622"/>
                </a:lnTo>
                <a:lnTo>
                  <a:pt x="368" y="640"/>
                </a:lnTo>
                <a:lnTo>
                  <a:pt x="372" y="651"/>
                </a:lnTo>
                <a:cubicBezTo>
                  <a:pt x="381" y="675"/>
                  <a:pt x="379" y="702"/>
                  <a:pt x="368" y="725"/>
                </a:cubicBezTo>
                <a:cubicBezTo>
                  <a:pt x="357" y="749"/>
                  <a:pt x="336" y="766"/>
                  <a:pt x="312" y="775"/>
                </a:cubicBezTo>
                <a:lnTo>
                  <a:pt x="309" y="776"/>
                </a:lnTo>
                <a:cubicBezTo>
                  <a:pt x="289" y="782"/>
                  <a:pt x="268" y="782"/>
                  <a:pt x="248" y="776"/>
                </a:cubicBezTo>
                <a:lnTo>
                  <a:pt x="245" y="775"/>
                </a:lnTo>
                <a:cubicBezTo>
                  <a:pt x="206" y="761"/>
                  <a:pt x="179" y="725"/>
                  <a:pt x="179" y="683"/>
                </a:cubicBezTo>
                <a:cubicBezTo>
                  <a:pt x="179" y="642"/>
                  <a:pt x="206" y="605"/>
                  <a:pt x="245" y="592"/>
                </a:cubicBezTo>
                <a:lnTo>
                  <a:pt x="248" y="591"/>
                </a:lnTo>
                <a:cubicBezTo>
                  <a:pt x="272" y="583"/>
                  <a:pt x="299" y="585"/>
                  <a:pt x="321" y="597"/>
                </a:cubicBezTo>
                <a:lnTo>
                  <a:pt x="323" y="598"/>
                </a:lnTo>
                <a:cubicBezTo>
                  <a:pt x="371" y="621"/>
                  <a:pt x="390" y="679"/>
                  <a:pt x="366" y="726"/>
                </a:cubicBezTo>
                <a:lnTo>
                  <a:pt x="368" y="723"/>
                </a:lnTo>
                <a:lnTo>
                  <a:pt x="366" y="728"/>
                </a:lnTo>
                <a:lnTo>
                  <a:pt x="351" y="632"/>
                </a:lnTo>
                <a:lnTo>
                  <a:pt x="363" y="648"/>
                </a:lnTo>
                <a:lnTo>
                  <a:pt x="366" y="653"/>
                </a:lnTo>
                <a:cubicBezTo>
                  <a:pt x="382" y="680"/>
                  <a:pt x="384" y="713"/>
                  <a:pt x="371" y="741"/>
                </a:cubicBezTo>
                <a:cubicBezTo>
                  <a:pt x="359" y="770"/>
                  <a:pt x="333" y="790"/>
                  <a:pt x="302" y="797"/>
                </a:cubicBezTo>
                <a:lnTo>
                  <a:pt x="297" y="798"/>
                </a:lnTo>
                <a:cubicBezTo>
                  <a:pt x="285" y="800"/>
                  <a:pt x="272" y="800"/>
                  <a:pt x="260" y="798"/>
                </a:cubicBezTo>
                <a:lnTo>
                  <a:pt x="255" y="797"/>
                </a:lnTo>
                <a:cubicBezTo>
                  <a:pt x="225" y="791"/>
                  <a:pt x="200" y="772"/>
                  <a:pt x="187" y="745"/>
                </a:cubicBezTo>
                <a:cubicBezTo>
                  <a:pt x="174" y="718"/>
                  <a:pt x="174" y="686"/>
                  <a:pt x="188" y="660"/>
                </a:cubicBezTo>
                <a:lnTo>
                  <a:pt x="191" y="654"/>
                </a:lnTo>
                <a:cubicBezTo>
                  <a:pt x="195" y="644"/>
                  <a:pt x="201" y="636"/>
                  <a:pt x="209" y="629"/>
                </a:cubicBezTo>
                <a:lnTo>
                  <a:pt x="213" y="625"/>
                </a:lnTo>
                <a:cubicBezTo>
                  <a:pt x="238" y="600"/>
                  <a:pt x="274" y="590"/>
                  <a:pt x="308" y="601"/>
                </a:cubicBezTo>
                <a:cubicBezTo>
                  <a:pt x="342" y="611"/>
                  <a:pt x="368" y="639"/>
                  <a:pt x="375" y="674"/>
                </a:cubicBezTo>
                <a:lnTo>
                  <a:pt x="376" y="679"/>
                </a:lnTo>
                <a:cubicBezTo>
                  <a:pt x="377" y="685"/>
                  <a:pt x="377" y="691"/>
                  <a:pt x="377" y="697"/>
                </a:cubicBezTo>
                <a:lnTo>
                  <a:pt x="377" y="702"/>
                </a:lnTo>
                <a:lnTo>
                  <a:pt x="188" y="679"/>
                </a:lnTo>
                <a:lnTo>
                  <a:pt x="189" y="675"/>
                </a:lnTo>
                <a:lnTo>
                  <a:pt x="186" y="698"/>
                </a:lnTo>
                <a:lnTo>
                  <a:pt x="186" y="692"/>
                </a:lnTo>
                <a:lnTo>
                  <a:pt x="282" y="788"/>
                </a:lnTo>
                <a:lnTo>
                  <a:pt x="277" y="788"/>
                </a:lnTo>
                <a:lnTo>
                  <a:pt x="273" y="788"/>
                </a:lnTo>
                <a:lnTo>
                  <a:pt x="273" y="596"/>
                </a:lnTo>
                <a:lnTo>
                  <a:pt x="277" y="596"/>
                </a:lnTo>
                <a:lnTo>
                  <a:pt x="281" y="596"/>
                </a:lnTo>
                <a:cubicBezTo>
                  <a:pt x="315" y="596"/>
                  <a:pt x="346" y="614"/>
                  <a:pt x="363" y="642"/>
                </a:cubicBezTo>
                <a:cubicBezTo>
                  <a:pt x="381" y="670"/>
                  <a:pt x="382" y="706"/>
                  <a:pt x="367" y="735"/>
                </a:cubicBezTo>
                <a:lnTo>
                  <a:pt x="364" y="741"/>
                </a:lnTo>
                <a:cubicBezTo>
                  <a:pt x="360" y="751"/>
                  <a:pt x="354" y="759"/>
                  <a:pt x="346" y="766"/>
                </a:cubicBezTo>
                <a:lnTo>
                  <a:pt x="342" y="770"/>
                </a:lnTo>
                <a:cubicBezTo>
                  <a:pt x="307" y="805"/>
                  <a:pt x="252" y="808"/>
                  <a:pt x="214" y="777"/>
                </a:cubicBezTo>
                <a:cubicBezTo>
                  <a:pt x="175" y="745"/>
                  <a:pt x="167" y="690"/>
                  <a:pt x="195" y="649"/>
                </a:cubicBezTo>
                <a:lnTo>
                  <a:pt x="202" y="639"/>
                </a:lnTo>
                <a:lnTo>
                  <a:pt x="205" y="635"/>
                </a:lnTo>
                <a:cubicBezTo>
                  <a:pt x="233" y="597"/>
                  <a:pt x="284" y="586"/>
                  <a:pt x="326" y="607"/>
                </a:cubicBezTo>
                <a:cubicBezTo>
                  <a:pt x="368" y="629"/>
                  <a:pt x="387" y="678"/>
                  <a:pt x="373" y="723"/>
                </a:cubicBezTo>
                <a:lnTo>
                  <a:pt x="371" y="729"/>
                </a:lnTo>
                <a:lnTo>
                  <a:pt x="368" y="738"/>
                </a:lnTo>
                <a:lnTo>
                  <a:pt x="363" y="752"/>
                </a:lnTo>
                <a:lnTo>
                  <a:pt x="361" y="757"/>
                </a:lnTo>
                <a:lnTo>
                  <a:pt x="186" y="679"/>
                </a:lnTo>
                <a:lnTo>
                  <a:pt x="189" y="672"/>
                </a:lnTo>
                <a:lnTo>
                  <a:pt x="191" y="670"/>
                </a:lnTo>
                <a:lnTo>
                  <a:pt x="194" y="664"/>
                </a:lnTo>
                <a:lnTo>
                  <a:pt x="186" y="683"/>
                </a:lnTo>
                <a:lnTo>
                  <a:pt x="187" y="679"/>
                </a:lnTo>
                <a:lnTo>
                  <a:pt x="360" y="756"/>
                </a:lnTo>
                <a:lnTo>
                  <a:pt x="364" y="748"/>
                </a:lnTo>
                <a:lnTo>
                  <a:pt x="361" y="754"/>
                </a:lnTo>
                <a:lnTo>
                  <a:pt x="368" y="685"/>
                </a:lnTo>
                <a:lnTo>
                  <a:pt x="370" y="692"/>
                </a:lnTo>
                <a:lnTo>
                  <a:pt x="357" y="665"/>
                </a:lnTo>
                <a:lnTo>
                  <a:pt x="359" y="668"/>
                </a:lnTo>
                <a:lnTo>
                  <a:pt x="188" y="752"/>
                </a:lnTo>
                <a:lnTo>
                  <a:pt x="185" y="740"/>
                </a:lnTo>
                <a:lnTo>
                  <a:pt x="182" y="730"/>
                </a:lnTo>
                <a:cubicBezTo>
                  <a:pt x="173" y="701"/>
                  <a:pt x="178" y="670"/>
                  <a:pt x="196" y="645"/>
                </a:cubicBezTo>
                <a:cubicBezTo>
                  <a:pt x="215" y="621"/>
                  <a:pt x="243" y="606"/>
                  <a:pt x="273" y="606"/>
                </a:cubicBezTo>
                <a:lnTo>
                  <a:pt x="277" y="606"/>
                </a:lnTo>
                <a:cubicBezTo>
                  <a:pt x="330" y="606"/>
                  <a:pt x="373" y="649"/>
                  <a:pt x="373" y="702"/>
                </a:cubicBezTo>
                <a:lnTo>
                  <a:pt x="373" y="702"/>
                </a:lnTo>
                <a:lnTo>
                  <a:pt x="374" y="721"/>
                </a:lnTo>
                <a:lnTo>
                  <a:pt x="374" y="727"/>
                </a:lnTo>
                <a:lnTo>
                  <a:pt x="374" y="730"/>
                </a:lnTo>
                <a:cubicBezTo>
                  <a:pt x="374" y="769"/>
                  <a:pt x="351" y="804"/>
                  <a:pt x="315" y="819"/>
                </a:cubicBezTo>
                <a:cubicBezTo>
                  <a:pt x="279" y="834"/>
                  <a:pt x="238" y="826"/>
                  <a:pt x="211" y="798"/>
                </a:cubicBezTo>
                <a:lnTo>
                  <a:pt x="208" y="795"/>
                </a:lnTo>
                <a:cubicBezTo>
                  <a:pt x="197" y="785"/>
                  <a:pt x="189" y="772"/>
                  <a:pt x="184" y="758"/>
                </a:cubicBezTo>
                <a:lnTo>
                  <a:pt x="182" y="752"/>
                </a:lnTo>
                <a:cubicBezTo>
                  <a:pt x="178" y="739"/>
                  <a:pt x="177" y="726"/>
                  <a:pt x="178" y="713"/>
                </a:cubicBezTo>
                <a:lnTo>
                  <a:pt x="179" y="699"/>
                </a:lnTo>
                <a:lnTo>
                  <a:pt x="180" y="691"/>
                </a:lnTo>
                <a:cubicBezTo>
                  <a:pt x="186" y="640"/>
                  <a:pt x="231" y="604"/>
                  <a:pt x="281" y="607"/>
                </a:cubicBezTo>
                <a:cubicBezTo>
                  <a:pt x="332" y="610"/>
                  <a:pt x="371" y="652"/>
                  <a:pt x="371" y="702"/>
                </a:cubicBezTo>
                <a:lnTo>
                  <a:pt x="371" y="719"/>
                </a:lnTo>
                <a:lnTo>
                  <a:pt x="370" y="730"/>
                </a:lnTo>
                <a:lnTo>
                  <a:pt x="366" y="691"/>
                </a:lnTo>
                <a:lnTo>
                  <a:pt x="368" y="697"/>
                </a:lnTo>
                <a:cubicBezTo>
                  <a:pt x="371" y="707"/>
                  <a:pt x="372" y="717"/>
                  <a:pt x="372" y="727"/>
                </a:cubicBezTo>
                <a:lnTo>
                  <a:pt x="372" y="730"/>
                </a:lnTo>
                <a:cubicBezTo>
                  <a:pt x="372" y="780"/>
                  <a:pt x="334" y="822"/>
                  <a:pt x="284" y="826"/>
                </a:cubicBezTo>
                <a:cubicBezTo>
                  <a:pt x="235" y="830"/>
                  <a:pt x="190" y="796"/>
                  <a:pt x="182" y="746"/>
                </a:cubicBezTo>
                <a:lnTo>
                  <a:pt x="182" y="748"/>
                </a:lnTo>
                <a:lnTo>
                  <a:pt x="181" y="744"/>
                </a:lnTo>
                <a:lnTo>
                  <a:pt x="342" y="788"/>
                </a:lnTo>
                <a:lnTo>
                  <a:pt x="341" y="789"/>
                </a:lnTo>
                <a:lnTo>
                  <a:pt x="369" y="721"/>
                </a:lnTo>
                <a:lnTo>
                  <a:pt x="369" y="720"/>
                </a:lnTo>
                <a:lnTo>
                  <a:pt x="370" y="740"/>
                </a:lnTo>
                <a:lnTo>
                  <a:pt x="370" y="752"/>
                </a:lnTo>
                <a:lnTo>
                  <a:pt x="370" y="759"/>
                </a:lnTo>
                <a:cubicBezTo>
                  <a:pt x="370" y="804"/>
                  <a:pt x="340" y="843"/>
                  <a:pt x="297" y="853"/>
                </a:cubicBezTo>
                <a:cubicBezTo>
                  <a:pt x="253" y="863"/>
                  <a:pt x="209" y="842"/>
                  <a:pt x="189" y="802"/>
                </a:cubicBezTo>
                <a:lnTo>
                  <a:pt x="188" y="800"/>
                </a:lnTo>
                <a:cubicBezTo>
                  <a:pt x="183" y="791"/>
                  <a:pt x="180" y="780"/>
                  <a:pt x="178" y="769"/>
                </a:cubicBezTo>
                <a:lnTo>
                  <a:pt x="177" y="758"/>
                </a:lnTo>
                <a:lnTo>
                  <a:pt x="175" y="738"/>
                </a:lnTo>
                <a:lnTo>
                  <a:pt x="175" y="730"/>
                </a:lnTo>
                <a:lnTo>
                  <a:pt x="367" y="730"/>
                </a:lnTo>
                <a:lnTo>
                  <a:pt x="367" y="733"/>
                </a:lnTo>
                <a:lnTo>
                  <a:pt x="364" y="707"/>
                </a:lnTo>
                <a:lnTo>
                  <a:pt x="368" y="725"/>
                </a:lnTo>
                <a:lnTo>
                  <a:pt x="369" y="731"/>
                </a:lnTo>
                <a:cubicBezTo>
                  <a:pt x="370" y="736"/>
                  <a:pt x="370" y="741"/>
                  <a:pt x="370" y="746"/>
                </a:cubicBezTo>
                <a:lnTo>
                  <a:pt x="370" y="749"/>
                </a:lnTo>
                <a:cubicBezTo>
                  <a:pt x="370" y="797"/>
                  <a:pt x="336" y="837"/>
                  <a:pt x="290" y="844"/>
                </a:cubicBezTo>
                <a:cubicBezTo>
                  <a:pt x="243" y="852"/>
                  <a:pt x="198" y="824"/>
                  <a:pt x="183" y="780"/>
                </a:cubicBezTo>
                <a:lnTo>
                  <a:pt x="182" y="777"/>
                </a:lnTo>
                <a:cubicBezTo>
                  <a:pt x="181" y="772"/>
                  <a:pt x="180" y="767"/>
                  <a:pt x="179" y="762"/>
                </a:cubicBezTo>
                <a:lnTo>
                  <a:pt x="177" y="754"/>
                </a:lnTo>
                <a:lnTo>
                  <a:pt x="176" y="747"/>
                </a:lnTo>
                <a:lnTo>
                  <a:pt x="180" y="764"/>
                </a:lnTo>
                <a:lnTo>
                  <a:pt x="179" y="761"/>
                </a:lnTo>
                <a:lnTo>
                  <a:pt x="366" y="719"/>
                </a:lnTo>
                <a:lnTo>
                  <a:pt x="367" y="730"/>
                </a:lnTo>
                <a:lnTo>
                  <a:pt x="368" y="741"/>
                </a:lnTo>
                <a:cubicBezTo>
                  <a:pt x="371" y="768"/>
                  <a:pt x="362" y="794"/>
                  <a:pt x="343" y="814"/>
                </a:cubicBezTo>
                <a:cubicBezTo>
                  <a:pt x="325" y="834"/>
                  <a:pt x="299" y="845"/>
                  <a:pt x="272" y="845"/>
                </a:cubicBezTo>
                <a:lnTo>
                  <a:pt x="270" y="845"/>
                </a:lnTo>
                <a:lnTo>
                  <a:pt x="365" y="734"/>
                </a:lnTo>
                <a:lnTo>
                  <a:pt x="366" y="740"/>
                </a:lnTo>
                <a:cubicBezTo>
                  <a:pt x="367" y="745"/>
                  <a:pt x="367" y="750"/>
                  <a:pt x="367" y="755"/>
                </a:cubicBezTo>
                <a:lnTo>
                  <a:pt x="367" y="759"/>
                </a:lnTo>
                <a:cubicBezTo>
                  <a:pt x="367" y="807"/>
                  <a:pt x="333" y="847"/>
                  <a:pt x="287" y="854"/>
                </a:cubicBezTo>
                <a:cubicBezTo>
                  <a:pt x="240" y="862"/>
                  <a:pt x="195" y="834"/>
                  <a:pt x="180" y="790"/>
                </a:cubicBezTo>
                <a:lnTo>
                  <a:pt x="179" y="787"/>
                </a:lnTo>
                <a:cubicBezTo>
                  <a:pt x="178" y="781"/>
                  <a:pt x="176" y="776"/>
                  <a:pt x="175" y="770"/>
                </a:cubicBezTo>
                <a:lnTo>
                  <a:pt x="174" y="763"/>
                </a:lnTo>
                <a:cubicBezTo>
                  <a:pt x="174" y="759"/>
                  <a:pt x="173" y="754"/>
                  <a:pt x="173" y="749"/>
                </a:cubicBezTo>
                <a:lnTo>
                  <a:pt x="173" y="737"/>
                </a:lnTo>
                <a:lnTo>
                  <a:pt x="174" y="751"/>
                </a:lnTo>
                <a:lnTo>
                  <a:pt x="173" y="744"/>
                </a:lnTo>
                <a:lnTo>
                  <a:pt x="364" y="730"/>
                </a:lnTo>
                <a:lnTo>
                  <a:pt x="364" y="735"/>
                </a:lnTo>
                <a:lnTo>
                  <a:pt x="364" y="755"/>
                </a:lnTo>
                <a:lnTo>
                  <a:pt x="363" y="753"/>
                </a:lnTo>
                <a:lnTo>
                  <a:pt x="363" y="759"/>
                </a:lnTo>
                <a:lnTo>
                  <a:pt x="171" y="759"/>
                </a:lnTo>
                <a:lnTo>
                  <a:pt x="171" y="755"/>
                </a:lnTo>
                <a:lnTo>
                  <a:pt x="171" y="749"/>
                </a:lnTo>
                <a:lnTo>
                  <a:pt x="361" y="773"/>
                </a:lnTo>
                <a:lnTo>
                  <a:pt x="361" y="769"/>
                </a:lnTo>
                <a:lnTo>
                  <a:pt x="361" y="769"/>
                </a:lnTo>
                <a:lnTo>
                  <a:pt x="360" y="780"/>
                </a:lnTo>
                <a:lnTo>
                  <a:pt x="359" y="789"/>
                </a:lnTo>
                <a:lnTo>
                  <a:pt x="263" y="682"/>
                </a:lnTo>
                <a:lnTo>
                  <a:pt x="264" y="682"/>
                </a:lnTo>
                <a:lnTo>
                  <a:pt x="264" y="874"/>
                </a:lnTo>
                <a:lnTo>
                  <a:pt x="261" y="874"/>
                </a:lnTo>
                <a:cubicBezTo>
                  <a:pt x="233" y="874"/>
                  <a:pt x="206" y="862"/>
                  <a:pt x="188" y="841"/>
                </a:cubicBezTo>
                <a:cubicBezTo>
                  <a:pt x="170" y="819"/>
                  <a:pt x="162" y="791"/>
                  <a:pt x="167" y="763"/>
                </a:cubicBezTo>
                <a:lnTo>
                  <a:pt x="169" y="749"/>
                </a:lnTo>
                <a:lnTo>
                  <a:pt x="170" y="745"/>
                </a:lnTo>
                <a:lnTo>
                  <a:pt x="357" y="792"/>
                </a:lnTo>
                <a:lnTo>
                  <a:pt x="354" y="803"/>
                </a:lnTo>
                <a:lnTo>
                  <a:pt x="352" y="809"/>
                </a:lnTo>
                <a:cubicBezTo>
                  <a:pt x="338" y="848"/>
                  <a:pt x="302" y="874"/>
                  <a:pt x="260" y="874"/>
                </a:cubicBezTo>
                <a:lnTo>
                  <a:pt x="259" y="874"/>
                </a:lnTo>
                <a:cubicBezTo>
                  <a:pt x="215" y="874"/>
                  <a:pt x="177" y="844"/>
                  <a:pt x="166" y="802"/>
                </a:cubicBezTo>
                <a:lnTo>
                  <a:pt x="162" y="782"/>
                </a:lnTo>
                <a:lnTo>
                  <a:pt x="161" y="776"/>
                </a:lnTo>
                <a:lnTo>
                  <a:pt x="188" y="828"/>
                </a:lnTo>
                <a:lnTo>
                  <a:pt x="187" y="827"/>
                </a:lnTo>
                <a:lnTo>
                  <a:pt x="350" y="746"/>
                </a:lnTo>
                <a:lnTo>
                  <a:pt x="351" y="758"/>
                </a:lnTo>
                <a:lnTo>
                  <a:pt x="352" y="771"/>
                </a:lnTo>
                <a:lnTo>
                  <a:pt x="352" y="776"/>
                </a:lnTo>
                <a:lnTo>
                  <a:pt x="353" y="782"/>
                </a:lnTo>
                <a:lnTo>
                  <a:pt x="162" y="797"/>
                </a:lnTo>
                <a:lnTo>
                  <a:pt x="163" y="804"/>
                </a:lnTo>
                <a:lnTo>
                  <a:pt x="161" y="784"/>
                </a:lnTo>
                <a:lnTo>
                  <a:pt x="161" y="774"/>
                </a:lnTo>
                <a:lnTo>
                  <a:pt x="163" y="790"/>
                </a:lnTo>
                <a:lnTo>
                  <a:pt x="162" y="784"/>
                </a:lnTo>
                <a:lnTo>
                  <a:pt x="336" y="822"/>
                </a:lnTo>
                <a:lnTo>
                  <a:pt x="334" y="825"/>
                </a:lnTo>
                <a:lnTo>
                  <a:pt x="347" y="798"/>
                </a:lnTo>
                <a:lnTo>
                  <a:pt x="345" y="805"/>
                </a:lnTo>
                <a:lnTo>
                  <a:pt x="252" y="682"/>
                </a:lnTo>
                <a:lnTo>
                  <a:pt x="254" y="682"/>
                </a:lnTo>
                <a:lnTo>
                  <a:pt x="256" y="682"/>
                </a:lnTo>
                <a:lnTo>
                  <a:pt x="226" y="870"/>
                </a:lnTo>
                <a:lnTo>
                  <a:pt x="223" y="869"/>
                </a:lnTo>
                <a:lnTo>
                  <a:pt x="277" y="871"/>
                </a:lnTo>
                <a:lnTo>
                  <a:pt x="273" y="872"/>
                </a:lnTo>
                <a:lnTo>
                  <a:pt x="317" y="711"/>
                </a:lnTo>
                <a:lnTo>
                  <a:pt x="320" y="714"/>
                </a:lnTo>
                <a:cubicBezTo>
                  <a:pt x="331" y="724"/>
                  <a:pt x="339" y="737"/>
                  <a:pt x="344" y="751"/>
                </a:cubicBezTo>
                <a:lnTo>
                  <a:pt x="346" y="757"/>
                </a:lnTo>
                <a:cubicBezTo>
                  <a:pt x="349" y="767"/>
                  <a:pt x="350" y="777"/>
                  <a:pt x="350" y="787"/>
                </a:cubicBezTo>
                <a:lnTo>
                  <a:pt x="350" y="810"/>
                </a:lnTo>
                <a:lnTo>
                  <a:pt x="349" y="818"/>
                </a:lnTo>
                <a:cubicBezTo>
                  <a:pt x="342" y="869"/>
                  <a:pt x="298" y="905"/>
                  <a:pt x="248" y="902"/>
                </a:cubicBezTo>
                <a:cubicBezTo>
                  <a:pt x="197" y="899"/>
                  <a:pt x="157" y="857"/>
                  <a:pt x="157" y="806"/>
                </a:cubicBezTo>
                <a:lnTo>
                  <a:pt x="157" y="803"/>
                </a:lnTo>
                <a:lnTo>
                  <a:pt x="157" y="797"/>
                </a:lnTo>
                <a:lnTo>
                  <a:pt x="157" y="790"/>
                </a:lnTo>
                <a:lnTo>
                  <a:pt x="157" y="787"/>
                </a:lnTo>
                <a:lnTo>
                  <a:pt x="349" y="787"/>
                </a:lnTo>
                <a:lnTo>
                  <a:pt x="349" y="790"/>
                </a:lnTo>
                <a:cubicBezTo>
                  <a:pt x="349" y="796"/>
                  <a:pt x="349" y="801"/>
                  <a:pt x="348" y="806"/>
                </a:cubicBezTo>
                <a:lnTo>
                  <a:pt x="345" y="823"/>
                </a:lnTo>
                <a:lnTo>
                  <a:pt x="343" y="830"/>
                </a:lnTo>
                <a:lnTo>
                  <a:pt x="346" y="803"/>
                </a:lnTo>
                <a:lnTo>
                  <a:pt x="346" y="806"/>
                </a:lnTo>
                <a:lnTo>
                  <a:pt x="165" y="764"/>
                </a:lnTo>
                <a:lnTo>
                  <a:pt x="166" y="762"/>
                </a:lnTo>
                <a:lnTo>
                  <a:pt x="156" y="791"/>
                </a:lnTo>
                <a:lnTo>
                  <a:pt x="157" y="784"/>
                </a:lnTo>
                <a:lnTo>
                  <a:pt x="158" y="815"/>
                </a:lnTo>
                <a:lnTo>
                  <a:pt x="157" y="810"/>
                </a:lnTo>
                <a:lnTo>
                  <a:pt x="155" y="802"/>
                </a:lnTo>
                <a:lnTo>
                  <a:pt x="342" y="755"/>
                </a:lnTo>
                <a:lnTo>
                  <a:pt x="345" y="769"/>
                </a:lnTo>
                <a:lnTo>
                  <a:pt x="347" y="780"/>
                </a:lnTo>
                <a:cubicBezTo>
                  <a:pt x="350" y="796"/>
                  <a:pt x="349" y="813"/>
                  <a:pt x="344" y="828"/>
                </a:cubicBezTo>
                <a:lnTo>
                  <a:pt x="342" y="834"/>
                </a:lnTo>
                <a:cubicBezTo>
                  <a:pt x="339" y="842"/>
                  <a:pt x="335" y="850"/>
                  <a:pt x="330" y="857"/>
                </a:cubicBezTo>
                <a:lnTo>
                  <a:pt x="328" y="860"/>
                </a:lnTo>
                <a:cubicBezTo>
                  <a:pt x="301" y="901"/>
                  <a:pt x="247" y="914"/>
                  <a:pt x="204" y="891"/>
                </a:cubicBezTo>
                <a:cubicBezTo>
                  <a:pt x="160" y="869"/>
                  <a:pt x="141" y="816"/>
                  <a:pt x="159" y="771"/>
                </a:cubicBezTo>
                <a:lnTo>
                  <a:pt x="161" y="766"/>
                </a:lnTo>
                <a:cubicBezTo>
                  <a:pt x="164" y="758"/>
                  <a:pt x="169" y="751"/>
                  <a:pt x="174" y="744"/>
                </a:cubicBezTo>
                <a:lnTo>
                  <a:pt x="177" y="740"/>
                </a:lnTo>
                <a:cubicBezTo>
                  <a:pt x="203" y="705"/>
                  <a:pt x="249" y="692"/>
                  <a:pt x="289" y="708"/>
                </a:cubicBezTo>
                <a:cubicBezTo>
                  <a:pt x="329" y="724"/>
                  <a:pt x="354" y="765"/>
                  <a:pt x="349" y="808"/>
                </a:cubicBezTo>
                <a:lnTo>
                  <a:pt x="348" y="816"/>
                </a:lnTo>
                <a:lnTo>
                  <a:pt x="347" y="826"/>
                </a:lnTo>
                <a:lnTo>
                  <a:pt x="251" y="720"/>
                </a:lnTo>
                <a:lnTo>
                  <a:pt x="254" y="720"/>
                </a:lnTo>
                <a:lnTo>
                  <a:pt x="169" y="859"/>
                </a:lnTo>
                <a:lnTo>
                  <a:pt x="166" y="853"/>
                </a:lnTo>
                <a:lnTo>
                  <a:pt x="164" y="849"/>
                </a:lnTo>
                <a:lnTo>
                  <a:pt x="344" y="788"/>
                </a:lnTo>
                <a:lnTo>
                  <a:pt x="345" y="796"/>
                </a:lnTo>
                <a:lnTo>
                  <a:pt x="347" y="805"/>
                </a:lnTo>
                <a:cubicBezTo>
                  <a:pt x="358" y="855"/>
                  <a:pt x="328" y="904"/>
                  <a:pt x="279" y="918"/>
                </a:cubicBezTo>
                <a:cubicBezTo>
                  <a:pt x="230" y="932"/>
                  <a:pt x="179" y="904"/>
                  <a:pt x="162" y="856"/>
                </a:cubicBezTo>
                <a:lnTo>
                  <a:pt x="161" y="853"/>
                </a:lnTo>
                <a:cubicBezTo>
                  <a:pt x="160" y="848"/>
                  <a:pt x="159" y="843"/>
                  <a:pt x="158" y="838"/>
                </a:cubicBezTo>
                <a:lnTo>
                  <a:pt x="157" y="832"/>
                </a:lnTo>
                <a:lnTo>
                  <a:pt x="251" y="912"/>
                </a:lnTo>
                <a:lnTo>
                  <a:pt x="247" y="912"/>
                </a:lnTo>
                <a:lnTo>
                  <a:pt x="339" y="786"/>
                </a:lnTo>
                <a:lnTo>
                  <a:pt x="342" y="795"/>
                </a:lnTo>
                <a:cubicBezTo>
                  <a:pt x="343" y="801"/>
                  <a:pt x="345" y="806"/>
                  <a:pt x="346" y="812"/>
                </a:cubicBezTo>
                <a:lnTo>
                  <a:pt x="347" y="819"/>
                </a:lnTo>
                <a:lnTo>
                  <a:pt x="343" y="802"/>
                </a:lnTo>
                <a:lnTo>
                  <a:pt x="344" y="805"/>
                </a:lnTo>
                <a:lnTo>
                  <a:pt x="156" y="835"/>
                </a:lnTo>
                <a:lnTo>
                  <a:pt x="156" y="826"/>
                </a:lnTo>
                <a:lnTo>
                  <a:pt x="156" y="816"/>
                </a:lnTo>
                <a:cubicBezTo>
                  <a:pt x="156" y="763"/>
                  <a:pt x="199" y="720"/>
                  <a:pt x="252" y="720"/>
                </a:cubicBezTo>
                <a:lnTo>
                  <a:pt x="253" y="720"/>
                </a:lnTo>
                <a:cubicBezTo>
                  <a:pt x="282" y="720"/>
                  <a:pt x="308" y="733"/>
                  <a:pt x="327" y="754"/>
                </a:cubicBezTo>
                <a:cubicBezTo>
                  <a:pt x="345" y="776"/>
                  <a:pt x="353" y="804"/>
                  <a:pt x="348" y="832"/>
                </a:cubicBezTo>
                <a:lnTo>
                  <a:pt x="347" y="838"/>
                </a:lnTo>
                <a:lnTo>
                  <a:pt x="348" y="822"/>
                </a:lnTo>
                <a:lnTo>
                  <a:pt x="348" y="841"/>
                </a:lnTo>
                <a:lnTo>
                  <a:pt x="346" y="858"/>
                </a:lnTo>
                <a:lnTo>
                  <a:pt x="345" y="863"/>
                </a:lnTo>
                <a:cubicBezTo>
                  <a:pt x="335" y="912"/>
                  <a:pt x="290" y="945"/>
                  <a:pt x="241" y="940"/>
                </a:cubicBezTo>
                <a:cubicBezTo>
                  <a:pt x="192" y="935"/>
                  <a:pt x="154" y="894"/>
                  <a:pt x="154" y="844"/>
                </a:cubicBezTo>
                <a:lnTo>
                  <a:pt x="154" y="841"/>
                </a:lnTo>
                <a:cubicBezTo>
                  <a:pt x="154" y="836"/>
                  <a:pt x="155" y="831"/>
                  <a:pt x="156" y="826"/>
                </a:cubicBezTo>
                <a:lnTo>
                  <a:pt x="157" y="820"/>
                </a:lnTo>
                <a:cubicBezTo>
                  <a:pt x="164" y="773"/>
                  <a:pt x="205" y="739"/>
                  <a:pt x="251" y="739"/>
                </a:cubicBezTo>
                <a:lnTo>
                  <a:pt x="253" y="739"/>
                </a:lnTo>
                <a:lnTo>
                  <a:pt x="253" y="931"/>
                </a:lnTo>
                <a:lnTo>
                  <a:pt x="251" y="931"/>
                </a:lnTo>
                <a:lnTo>
                  <a:pt x="347" y="835"/>
                </a:lnTo>
                <a:lnTo>
                  <a:pt x="347" y="841"/>
                </a:lnTo>
                <a:lnTo>
                  <a:pt x="347" y="851"/>
                </a:lnTo>
                <a:lnTo>
                  <a:pt x="347" y="859"/>
                </a:lnTo>
                <a:lnTo>
                  <a:pt x="347" y="863"/>
                </a:lnTo>
                <a:lnTo>
                  <a:pt x="155" y="863"/>
                </a:lnTo>
                <a:lnTo>
                  <a:pt x="156" y="869"/>
                </a:lnTo>
                <a:lnTo>
                  <a:pt x="157" y="870"/>
                </a:lnTo>
                <a:lnTo>
                  <a:pt x="155" y="861"/>
                </a:lnTo>
                <a:cubicBezTo>
                  <a:pt x="153" y="854"/>
                  <a:pt x="152" y="847"/>
                  <a:pt x="152" y="840"/>
                </a:cubicBezTo>
                <a:lnTo>
                  <a:pt x="152" y="835"/>
                </a:lnTo>
                <a:lnTo>
                  <a:pt x="344" y="835"/>
                </a:lnTo>
                <a:lnTo>
                  <a:pt x="344" y="837"/>
                </a:lnTo>
                <a:lnTo>
                  <a:pt x="340" y="807"/>
                </a:lnTo>
                <a:lnTo>
                  <a:pt x="342" y="813"/>
                </a:lnTo>
                <a:cubicBezTo>
                  <a:pt x="344" y="820"/>
                  <a:pt x="345" y="827"/>
                  <a:pt x="346" y="835"/>
                </a:cubicBezTo>
                <a:lnTo>
                  <a:pt x="347" y="846"/>
                </a:lnTo>
                <a:lnTo>
                  <a:pt x="251" y="758"/>
                </a:lnTo>
                <a:lnTo>
                  <a:pt x="252" y="758"/>
                </a:lnTo>
                <a:cubicBezTo>
                  <a:pt x="305" y="758"/>
                  <a:pt x="348" y="801"/>
                  <a:pt x="348" y="854"/>
                </a:cubicBezTo>
                <a:lnTo>
                  <a:pt x="348" y="864"/>
                </a:lnTo>
                <a:lnTo>
                  <a:pt x="348" y="873"/>
                </a:lnTo>
                <a:lnTo>
                  <a:pt x="156" y="873"/>
                </a:lnTo>
                <a:lnTo>
                  <a:pt x="156" y="869"/>
                </a:lnTo>
                <a:lnTo>
                  <a:pt x="158" y="885"/>
                </a:lnTo>
                <a:lnTo>
                  <a:pt x="157" y="879"/>
                </a:lnTo>
                <a:cubicBezTo>
                  <a:pt x="152" y="851"/>
                  <a:pt x="160" y="823"/>
                  <a:pt x="178" y="801"/>
                </a:cubicBezTo>
                <a:cubicBezTo>
                  <a:pt x="196" y="780"/>
                  <a:pt x="223" y="767"/>
                  <a:pt x="251" y="767"/>
                </a:cubicBezTo>
                <a:lnTo>
                  <a:pt x="254" y="767"/>
                </a:lnTo>
                <a:cubicBezTo>
                  <a:pt x="288" y="767"/>
                  <a:pt x="319" y="785"/>
                  <a:pt x="336" y="813"/>
                </a:cubicBezTo>
                <a:cubicBezTo>
                  <a:pt x="354" y="841"/>
                  <a:pt x="355" y="877"/>
                  <a:pt x="340" y="906"/>
                </a:cubicBezTo>
                <a:lnTo>
                  <a:pt x="335" y="916"/>
                </a:lnTo>
                <a:lnTo>
                  <a:pt x="344" y="858"/>
                </a:lnTo>
                <a:lnTo>
                  <a:pt x="345" y="864"/>
                </a:lnTo>
                <a:lnTo>
                  <a:pt x="342" y="849"/>
                </a:lnTo>
                <a:lnTo>
                  <a:pt x="343" y="852"/>
                </a:lnTo>
                <a:lnTo>
                  <a:pt x="155" y="882"/>
                </a:lnTo>
                <a:lnTo>
                  <a:pt x="155" y="878"/>
                </a:lnTo>
                <a:lnTo>
                  <a:pt x="157" y="897"/>
                </a:lnTo>
                <a:lnTo>
                  <a:pt x="156" y="892"/>
                </a:lnTo>
                <a:lnTo>
                  <a:pt x="345" y="855"/>
                </a:lnTo>
                <a:lnTo>
                  <a:pt x="346" y="860"/>
                </a:lnTo>
                <a:cubicBezTo>
                  <a:pt x="347" y="866"/>
                  <a:pt x="347" y="872"/>
                  <a:pt x="347" y="878"/>
                </a:cubicBezTo>
                <a:lnTo>
                  <a:pt x="347" y="882"/>
                </a:lnTo>
                <a:lnTo>
                  <a:pt x="158" y="859"/>
                </a:lnTo>
                <a:lnTo>
                  <a:pt x="159" y="855"/>
                </a:lnTo>
                <a:lnTo>
                  <a:pt x="156" y="878"/>
                </a:lnTo>
                <a:lnTo>
                  <a:pt x="156" y="871"/>
                </a:lnTo>
                <a:cubicBezTo>
                  <a:pt x="156" y="866"/>
                  <a:pt x="157" y="861"/>
                  <a:pt x="158" y="856"/>
                </a:cubicBezTo>
                <a:lnTo>
                  <a:pt x="159" y="850"/>
                </a:lnTo>
                <a:lnTo>
                  <a:pt x="157" y="865"/>
                </a:lnTo>
                <a:lnTo>
                  <a:pt x="157" y="863"/>
                </a:lnTo>
                <a:lnTo>
                  <a:pt x="349" y="863"/>
                </a:lnTo>
                <a:lnTo>
                  <a:pt x="349" y="870"/>
                </a:lnTo>
                <a:lnTo>
                  <a:pt x="349" y="882"/>
                </a:lnTo>
                <a:lnTo>
                  <a:pt x="349" y="894"/>
                </a:lnTo>
                <a:lnTo>
                  <a:pt x="349" y="901"/>
                </a:lnTo>
                <a:cubicBezTo>
                  <a:pt x="349" y="938"/>
                  <a:pt x="329" y="971"/>
                  <a:pt x="296" y="987"/>
                </a:cubicBezTo>
                <a:lnTo>
                  <a:pt x="294" y="988"/>
                </a:lnTo>
                <a:cubicBezTo>
                  <a:pt x="251" y="1010"/>
                  <a:pt x="198" y="996"/>
                  <a:pt x="172" y="956"/>
                </a:cubicBezTo>
                <a:lnTo>
                  <a:pt x="170" y="953"/>
                </a:lnTo>
                <a:cubicBezTo>
                  <a:pt x="166" y="948"/>
                  <a:pt x="164" y="943"/>
                  <a:pt x="161" y="937"/>
                </a:cubicBezTo>
                <a:lnTo>
                  <a:pt x="158" y="930"/>
                </a:lnTo>
                <a:cubicBezTo>
                  <a:pt x="148" y="906"/>
                  <a:pt x="148" y="878"/>
                  <a:pt x="159" y="853"/>
                </a:cubicBezTo>
                <a:cubicBezTo>
                  <a:pt x="170" y="829"/>
                  <a:pt x="191" y="810"/>
                  <a:pt x="216" y="801"/>
                </a:cubicBezTo>
                <a:lnTo>
                  <a:pt x="219" y="800"/>
                </a:lnTo>
                <a:cubicBezTo>
                  <a:pt x="239" y="794"/>
                  <a:pt x="260" y="794"/>
                  <a:pt x="280" y="800"/>
                </a:cubicBezTo>
                <a:lnTo>
                  <a:pt x="283" y="801"/>
                </a:lnTo>
                <a:cubicBezTo>
                  <a:pt x="327" y="816"/>
                  <a:pt x="355" y="861"/>
                  <a:pt x="347" y="908"/>
                </a:cubicBezTo>
                <a:cubicBezTo>
                  <a:pt x="340" y="954"/>
                  <a:pt x="300" y="988"/>
                  <a:pt x="252" y="988"/>
                </a:cubicBezTo>
                <a:lnTo>
                  <a:pt x="249" y="988"/>
                </a:lnTo>
                <a:cubicBezTo>
                  <a:pt x="222" y="988"/>
                  <a:pt x="196" y="977"/>
                  <a:pt x="178" y="957"/>
                </a:cubicBezTo>
                <a:cubicBezTo>
                  <a:pt x="160" y="937"/>
                  <a:pt x="151" y="910"/>
                  <a:pt x="154" y="883"/>
                </a:cubicBezTo>
                <a:lnTo>
                  <a:pt x="155" y="873"/>
                </a:lnTo>
                <a:lnTo>
                  <a:pt x="250" y="978"/>
                </a:lnTo>
                <a:lnTo>
                  <a:pt x="246" y="978"/>
                </a:lnTo>
                <a:lnTo>
                  <a:pt x="341" y="864"/>
                </a:lnTo>
                <a:lnTo>
                  <a:pt x="343" y="874"/>
                </a:lnTo>
                <a:cubicBezTo>
                  <a:pt x="344" y="883"/>
                  <a:pt x="345" y="893"/>
                  <a:pt x="344" y="902"/>
                </a:cubicBezTo>
                <a:lnTo>
                  <a:pt x="343" y="913"/>
                </a:lnTo>
                <a:lnTo>
                  <a:pt x="342" y="922"/>
                </a:lnTo>
                <a:lnTo>
                  <a:pt x="167" y="858"/>
                </a:lnTo>
                <a:lnTo>
                  <a:pt x="169" y="855"/>
                </a:lnTo>
                <a:lnTo>
                  <a:pt x="153" y="895"/>
                </a:lnTo>
                <a:lnTo>
                  <a:pt x="154" y="888"/>
                </a:lnTo>
                <a:lnTo>
                  <a:pt x="158" y="932"/>
                </a:lnTo>
                <a:lnTo>
                  <a:pt x="156" y="926"/>
                </a:lnTo>
                <a:lnTo>
                  <a:pt x="180" y="963"/>
                </a:lnTo>
                <a:lnTo>
                  <a:pt x="177" y="960"/>
                </a:lnTo>
                <a:lnTo>
                  <a:pt x="338" y="869"/>
                </a:lnTo>
                <a:lnTo>
                  <a:pt x="337" y="866"/>
                </a:lnTo>
                <a:lnTo>
                  <a:pt x="339" y="872"/>
                </a:lnTo>
                <a:cubicBezTo>
                  <a:pt x="340" y="878"/>
                  <a:pt x="342" y="883"/>
                  <a:pt x="343" y="889"/>
                </a:cubicBezTo>
                <a:lnTo>
                  <a:pt x="344" y="896"/>
                </a:lnTo>
                <a:lnTo>
                  <a:pt x="334" y="867"/>
                </a:lnTo>
                <a:lnTo>
                  <a:pt x="335" y="869"/>
                </a:lnTo>
                <a:lnTo>
                  <a:pt x="153" y="911"/>
                </a:lnTo>
                <a:lnTo>
                  <a:pt x="153" y="906"/>
                </a:lnTo>
                <a:lnTo>
                  <a:pt x="155" y="925"/>
                </a:lnTo>
                <a:lnTo>
                  <a:pt x="152" y="906"/>
                </a:lnTo>
                <a:lnTo>
                  <a:pt x="151" y="896"/>
                </a:lnTo>
                <a:lnTo>
                  <a:pt x="153" y="910"/>
                </a:lnTo>
                <a:lnTo>
                  <a:pt x="152" y="906"/>
                </a:lnTo>
                <a:lnTo>
                  <a:pt x="341" y="882"/>
                </a:lnTo>
                <a:lnTo>
                  <a:pt x="341" y="886"/>
                </a:lnTo>
                <a:lnTo>
                  <a:pt x="339" y="866"/>
                </a:lnTo>
                <a:lnTo>
                  <a:pt x="343" y="886"/>
                </a:lnTo>
                <a:lnTo>
                  <a:pt x="344" y="905"/>
                </a:lnTo>
                <a:lnTo>
                  <a:pt x="344" y="911"/>
                </a:lnTo>
                <a:cubicBezTo>
                  <a:pt x="344" y="956"/>
                  <a:pt x="314" y="995"/>
                  <a:pt x="271" y="1005"/>
                </a:cubicBezTo>
                <a:cubicBezTo>
                  <a:pt x="227" y="1015"/>
                  <a:pt x="183" y="994"/>
                  <a:pt x="163" y="954"/>
                </a:cubicBezTo>
                <a:lnTo>
                  <a:pt x="161" y="950"/>
                </a:lnTo>
                <a:cubicBezTo>
                  <a:pt x="159" y="946"/>
                  <a:pt x="157" y="942"/>
                  <a:pt x="155" y="938"/>
                </a:cubicBezTo>
                <a:lnTo>
                  <a:pt x="153" y="932"/>
                </a:lnTo>
                <a:lnTo>
                  <a:pt x="339" y="920"/>
                </a:lnTo>
                <a:lnTo>
                  <a:pt x="338" y="925"/>
                </a:lnTo>
                <a:lnTo>
                  <a:pt x="338" y="888"/>
                </a:lnTo>
                <a:lnTo>
                  <a:pt x="339" y="893"/>
                </a:lnTo>
                <a:lnTo>
                  <a:pt x="159" y="869"/>
                </a:lnTo>
                <a:lnTo>
                  <a:pt x="161" y="865"/>
                </a:lnTo>
                <a:lnTo>
                  <a:pt x="155" y="877"/>
                </a:lnTo>
                <a:lnTo>
                  <a:pt x="157" y="871"/>
                </a:lnTo>
                <a:lnTo>
                  <a:pt x="165" y="949"/>
                </a:lnTo>
                <a:lnTo>
                  <a:pt x="161" y="942"/>
                </a:lnTo>
                <a:lnTo>
                  <a:pt x="202" y="980"/>
                </a:lnTo>
                <a:lnTo>
                  <a:pt x="198" y="978"/>
                </a:lnTo>
                <a:lnTo>
                  <a:pt x="336" y="892"/>
                </a:lnTo>
                <a:lnTo>
                  <a:pt x="336" y="897"/>
                </a:lnTo>
                <a:lnTo>
                  <a:pt x="336" y="896"/>
                </a:lnTo>
                <a:lnTo>
                  <a:pt x="336" y="897"/>
                </a:lnTo>
                <a:lnTo>
                  <a:pt x="337" y="902"/>
                </a:lnTo>
                <a:lnTo>
                  <a:pt x="185" y="844"/>
                </a:lnTo>
                <a:lnTo>
                  <a:pt x="189" y="841"/>
                </a:lnTo>
                <a:lnTo>
                  <a:pt x="161" y="875"/>
                </a:lnTo>
                <a:lnTo>
                  <a:pt x="164" y="869"/>
                </a:lnTo>
                <a:lnTo>
                  <a:pt x="207" y="997"/>
                </a:lnTo>
                <a:lnTo>
                  <a:pt x="203" y="995"/>
                </a:lnTo>
                <a:lnTo>
                  <a:pt x="288" y="995"/>
                </a:lnTo>
                <a:lnTo>
                  <a:pt x="284" y="997"/>
                </a:lnTo>
                <a:lnTo>
                  <a:pt x="333" y="884"/>
                </a:lnTo>
                <a:lnTo>
                  <a:pt x="336" y="891"/>
                </a:lnTo>
                <a:lnTo>
                  <a:pt x="339" y="900"/>
                </a:lnTo>
                <a:cubicBezTo>
                  <a:pt x="354" y="945"/>
                  <a:pt x="333" y="995"/>
                  <a:pt x="290" y="1016"/>
                </a:cubicBezTo>
                <a:lnTo>
                  <a:pt x="286" y="1018"/>
                </a:lnTo>
                <a:cubicBezTo>
                  <a:pt x="259" y="1032"/>
                  <a:pt x="228" y="1032"/>
                  <a:pt x="201" y="1018"/>
                </a:cubicBezTo>
                <a:lnTo>
                  <a:pt x="197" y="1016"/>
                </a:lnTo>
                <a:cubicBezTo>
                  <a:pt x="167" y="1001"/>
                  <a:pt x="147" y="972"/>
                  <a:pt x="144" y="939"/>
                </a:cubicBezTo>
                <a:lnTo>
                  <a:pt x="143" y="928"/>
                </a:lnTo>
                <a:cubicBezTo>
                  <a:pt x="142" y="920"/>
                  <a:pt x="142" y="912"/>
                  <a:pt x="144" y="904"/>
                </a:cubicBezTo>
                <a:lnTo>
                  <a:pt x="145" y="898"/>
                </a:lnTo>
                <a:cubicBezTo>
                  <a:pt x="146" y="888"/>
                  <a:pt x="149" y="879"/>
                  <a:pt x="154" y="871"/>
                </a:cubicBezTo>
                <a:lnTo>
                  <a:pt x="155" y="869"/>
                </a:lnTo>
                <a:cubicBezTo>
                  <a:pt x="171" y="836"/>
                  <a:pt x="204" y="815"/>
                  <a:pt x="240" y="815"/>
                </a:cubicBezTo>
                <a:cubicBezTo>
                  <a:pt x="277" y="815"/>
                  <a:pt x="310" y="836"/>
                  <a:pt x="326" y="869"/>
                </a:cubicBezTo>
                <a:lnTo>
                  <a:pt x="328" y="873"/>
                </a:lnTo>
                <a:cubicBezTo>
                  <a:pt x="332" y="880"/>
                  <a:pt x="334" y="887"/>
                  <a:pt x="336" y="895"/>
                </a:cubicBezTo>
                <a:lnTo>
                  <a:pt x="339" y="906"/>
                </a:lnTo>
                <a:lnTo>
                  <a:pt x="341" y="916"/>
                </a:lnTo>
                <a:lnTo>
                  <a:pt x="342" y="921"/>
                </a:lnTo>
                <a:cubicBezTo>
                  <a:pt x="349" y="960"/>
                  <a:pt x="332" y="999"/>
                  <a:pt x="299" y="1021"/>
                </a:cubicBezTo>
                <a:cubicBezTo>
                  <a:pt x="265" y="1042"/>
                  <a:pt x="222" y="1040"/>
                  <a:pt x="190" y="1016"/>
                </a:cubicBezTo>
                <a:lnTo>
                  <a:pt x="186" y="1013"/>
                </a:lnTo>
                <a:cubicBezTo>
                  <a:pt x="180" y="1009"/>
                  <a:pt x="174" y="1004"/>
                  <a:pt x="170" y="998"/>
                </a:cubicBezTo>
                <a:lnTo>
                  <a:pt x="165" y="992"/>
                </a:lnTo>
                <a:cubicBezTo>
                  <a:pt x="147" y="971"/>
                  <a:pt x="140" y="944"/>
                  <a:pt x="143" y="917"/>
                </a:cubicBezTo>
                <a:cubicBezTo>
                  <a:pt x="147" y="890"/>
                  <a:pt x="163" y="866"/>
                  <a:pt x="185" y="851"/>
                </a:cubicBezTo>
                <a:lnTo>
                  <a:pt x="188" y="849"/>
                </a:lnTo>
                <a:cubicBezTo>
                  <a:pt x="220" y="827"/>
                  <a:pt x="262" y="827"/>
                  <a:pt x="295" y="849"/>
                </a:cubicBezTo>
                <a:lnTo>
                  <a:pt x="298" y="851"/>
                </a:lnTo>
                <a:cubicBezTo>
                  <a:pt x="333" y="874"/>
                  <a:pt x="349" y="918"/>
                  <a:pt x="336" y="958"/>
                </a:cubicBezTo>
                <a:lnTo>
                  <a:pt x="329" y="979"/>
                </a:lnTo>
                <a:lnTo>
                  <a:pt x="325" y="988"/>
                </a:lnTo>
                <a:lnTo>
                  <a:pt x="237" y="853"/>
                </a:lnTo>
                <a:lnTo>
                  <a:pt x="239" y="853"/>
                </a:lnTo>
                <a:lnTo>
                  <a:pt x="239" y="1045"/>
                </a:lnTo>
                <a:lnTo>
                  <a:pt x="235" y="1045"/>
                </a:lnTo>
                <a:cubicBezTo>
                  <a:pt x="201" y="1045"/>
                  <a:pt x="169" y="1027"/>
                  <a:pt x="152" y="997"/>
                </a:cubicBezTo>
                <a:cubicBezTo>
                  <a:pt x="135" y="967"/>
                  <a:pt x="135" y="930"/>
                  <a:pt x="153" y="900"/>
                </a:cubicBezTo>
                <a:lnTo>
                  <a:pt x="156" y="895"/>
                </a:lnTo>
                <a:lnTo>
                  <a:pt x="149" y="909"/>
                </a:lnTo>
                <a:lnTo>
                  <a:pt x="151" y="904"/>
                </a:lnTo>
                <a:lnTo>
                  <a:pt x="161" y="993"/>
                </a:lnTo>
                <a:lnTo>
                  <a:pt x="157" y="987"/>
                </a:lnTo>
                <a:lnTo>
                  <a:pt x="187" y="1016"/>
                </a:lnTo>
                <a:lnTo>
                  <a:pt x="182" y="1013"/>
                </a:lnTo>
                <a:lnTo>
                  <a:pt x="327" y="930"/>
                </a:lnTo>
                <a:lnTo>
                  <a:pt x="327" y="934"/>
                </a:lnTo>
                <a:lnTo>
                  <a:pt x="326" y="916"/>
                </a:lnTo>
                <a:lnTo>
                  <a:pt x="327" y="921"/>
                </a:lnTo>
                <a:lnTo>
                  <a:pt x="232" y="843"/>
                </a:lnTo>
                <a:lnTo>
                  <a:pt x="234" y="843"/>
                </a:lnTo>
                <a:lnTo>
                  <a:pt x="235" y="843"/>
                </a:lnTo>
                <a:cubicBezTo>
                  <a:pt x="267" y="843"/>
                  <a:pt x="297" y="859"/>
                  <a:pt x="315" y="886"/>
                </a:cubicBezTo>
                <a:cubicBezTo>
                  <a:pt x="333" y="912"/>
                  <a:pt x="336" y="946"/>
                  <a:pt x="325" y="975"/>
                </a:cubicBezTo>
                <a:lnTo>
                  <a:pt x="321" y="985"/>
                </a:lnTo>
                <a:lnTo>
                  <a:pt x="327" y="960"/>
                </a:lnTo>
                <a:lnTo>
                  <a:pt x="326" y="969"/>
                </a:lnTo>
                <a:lnTo>
                  <a:pt x="326" y="945"/>
                </a:lnTo>
                <a:lnTo>
                  <a:pt x="327" y="952"/>
                </a:lnTo>
                <a:cubicBezTo>
                  <a:pt x="327" y="956"/>
                  <a:pt x="327" y="961"/>
                  <a:pt x="327" y="965"/>
                </a:cubicBezTo>
                <a:lnTo>
                  <a:pt x="327" y="968"/>
                </a:lnTo>
                <a:cubicBezTo>
                  <a:pt x="327" y="1020"/>
                  <a:pt x="287" y="1062"/>
                  <a:pt x="236" y="1064"/>
                </a:cubicBezTo>
                <a:cubicBezTo>
                  <a:pt x="185" y="1067"/>
                  <a:pt x="141" y="1029"/>
                  <a:pt x="136" y="978"/>
                </a:cubicBezTo>
                <a:lnTo>
                  <a:pt x="134" y="958"/>
                </a:lnTo>
                <a:lnTo>
                  <a:pt x="134" y="952"/>
                </a:lnTo>
                <a:lnTo>
                  <a:pt x="139" y="983"/>
                </a:lnTo>
                <a:lnTo>
                  <a:pt x="138" y="980"/>
                </a:lnTo>
                <a:lnTo>
                  <a:pt x="325" y="949"/>
                </a:lnTo>
                <a:lnTo>
                  <a:pt x="325" y="966"/>
                </a:lnTo>
                <a:lnTo>
                  <a:pt x="324" y="977"/>
                </a:lnTo>
                <a:cubicBezTo>
                  <a:pt x="320" y="1025"/>
                  <a:pt x="280" y="1063"/>
                  <a:pt x="232" y="1064"/>
                </a:cubicBezTo>
                <a:cubicBezTo>
                  <a:pt x="184" y="1066"/>
                  <a:pt x="142" y="1032"/>
                  <a:pt x="134" y="984"/>
                </a:cubicBezTo>
                <a:lnTo>
                  <a:pt x="133" y="978"/>
                </a:lnTo>
                <a:lnTo>
                  <a:pt x="142" y="1005"/>
                </a:lnTo>
                <a:lnTo>
                  <a:pt x="140" y="1001"/>
                </a:lnTo>
                <a:lnTo>
                  <a:pt x="311" y="916"/>
                </a:lnTo>
                <a:lnTo>
                  <a:pt x="313" y="920"/>
                </a:lnTo>
                <a:cubicBezTo>
                  <a:pt x="318" y="928"/>
                  <a:pt x="321" y="937"/>
                  <a:pt x="322" y="947"/>
                </a:cubicBezTo>
                <a:lnTo>
                  <a:pt x="323" y="953"/>
                </a:lnTo>
                <a:cubicBezTo>
                  <a:pt x="328" y="981"/>
                  <a:pt x="320" y="1009"/>
                  <a:pt x="302" y="1031"/>
                </a:cubicBezTo>
                <a:cubicBezTo>
                  <a:pt x="283" y="1052"/>
                  <a:pt x="257" y="1064"/>
                  <a:pt x="228" y="1064"/>
                </a:cubicBezTo>
                <a:lnTo>
                  <a:pt x="226" y="1064"/>
                </a:lnTo>
                <a:lnTo>
                  <a:pt x="321" y="984"/>
                </a:lnTo>
                <a:lnTo>
                  <a:pt x="320" y="990"/>
                </a:lnTo>
                <a:cubicBezTo>
                  <a:pt x="319" y="995"/>
                  <a:pt x="318" y="1000"/>
                  <a:pt x="317" y="1005"/>
                </a:cubicBezTo>
                <a:lnTo>
                  <a:pt x="316" y="1008"/>
                </a:lnTo>
                <a:cubicBezTo>
                  <a:pt x="301" y="1052"/>
                  <a:pt x="256" y="1080"/>
                  <a:pt x="209" y="1072"/>
                </a:cubicBezTo>
                <a:cubicBezTo>
                  <a:pt x="163" y="1065"/>
                  <a:pt x="128" y="1025"/>
                  <a:pt x="128" y="977"/>
                </a:cubicBezTo>
                <a:lnTo>
                  <a:pt x="128" y="974"/>
                </a:lnTo>
                <a:lnTo>
                  <a:pt x="128" y="967"/>
                </a:lnTo>
                <a:lnTo>
                  <a:pt x="128" y="961"/>
                </a:lnTo>
                <a:lnTo>
                  <a:pt x="128" y="958"/>
                </a:lnTo>
                <a:lnTo>
                  <a:pt x="320" y="958"/>
                </a:lnTo>
                <a:lnTo>
                  <a:pt x="320" y="966"/>
                </a:lnTo>
                <a:lnTo>
                  <a:pt x="320" y="977"/>
                </a:lnTo>
                <a:cubicBezTo>
                  <a:pt x="320" y="984"/>
                  <a:pt x="320" y="990"/>
                  <a:pt x="319" y="996"/>
                </a:cubicBezTo>
                <a:lnTo>
                  <a:pt x="317" y="1006"/>
                </a:lnTo>
                <a:cubicBezTo>
                  <a:pt x="307" y="1053"/>
                  <a:pt x="265" y="1086"/>
                  <a:pt x="217" y="1083"/>
                </a:cubicBezTo>
                <a:cubicBezTo>
                  <a:pt x="170" y="1081"/>
                  <a:pt x="131" y="1044"/>
                  <a:pt x="127" y="996"/>
                </a:cubicBezTo>
                <a:lnTo>
                  <a:pt x="126" y="988"/>
                </a:lnTo>
                <a:lnTo>
                  <a:pt x="125" y="980"/>
                </a:lnTo>
                <a:lnTo>
                  <a:pt x="312" y="999"/>
                </a:lnTo>
                <a:lnTo>
                  <a:pt x="311" y="1002"/>
                </a:lnTo>
                <a:lnTo>
                  <a:pt x="315" y="971"/>
                </a:lnTo>
                <a:lnTo>
                  <a:pt x="315" y="977"/>
                </a:lnTo>
                <a:lnTo>
                  <a:pt x="315" y="987"/>
                </a:lnTo>
                <a:lnTo>
                  <a:pt x="123" y="987"/>
                </a:lnTo>
                <a:lnTo>
                  <a:pt x="123" y="982"/>
                </a:lnTo>
                <a:lnTo>
                  <a:pt x="123" y="977"/>
                </a:lnTo>
                <a:lnTo>
                  <a:pt x="315" y="977"/>
                </a:lnTo>
                <a:lnTo>
                  <a:pt x="315" y="987"/>
                </a:lnTo>
                <a:lnTo>
                  <a:pt x="315" y="996"/>
                </a:lnTo>
                <a:cubicBezTo>
                  <a:pt x="315" y="1035"/>
                  <a:pt x="292" y="1070"/>
                  <a:pt x="256" y="1085"/>
                </a:cubicBezTo>
                <a:cubicBezTo>
                  <a:pt x="220" y="1100"/>
                  <a:pt x="179" y="1092"/>
                  <a:pt x="152" y="1064"/>
                </a:cubicBezTo>
                <a:lnTo>
                  <a:pt x="149" y="1061"/>
                </a:lnTo>
                <a:cubicBezTo>
                  <a:pt x="138" y="1051"/>
                  <a:pt x="130" y="1038"/>
                  <a:pt x="125" y="1024"/>
                </a:cubicBezTo>
                <a:lnTo>
                  <a:pt x="123" y="1018"/>
                </a:lnTo>
                <a:cubicBezTo>
                  <a:pt x="114" y="989"/>
                  <a:pt x="119" y="956"/>
                  <a:pt x="137" y="931"/>
                </a:cubicBezTo>
                <a:cubicBezTo>
                  <a:pt x="155" y="906"/>
                  <a:pt x="184" y="891"/>
                  <a:pt x="214" y="891"/>
                </a:cubicBezTo>
                <a:lnTo>
                  <a:pt x="217" y="891"/>
                </a:lnTo>
                <a:lnTo>
                  <a:pt x="219" y="891"/>
                </a:lnTo>
                <a:cubicBezTo>
                  <a:pt x="248" y="891"/>
                  <a:pt x="275" y="904"/>
                  <a:pt x="294" y="927"/>
                </a:cubicBezTo>
                <a:cubicBezTo>
                  <a:pt x="312" y="949"/>
                  <a:pt x="319" y="978"/>
                  <a:pt x="314" y="1006"/>
                </a:cubicBezTo>
                <a:lnTo>
                  <a:pt x="313" y="1008"/>
                </a:lnTo>
                <a:lnTo>
                  <a:pt x="312" y="1017"/>
                </a:lnTo>
                <a:lnTo>
                  <a:pt x="216" y="910"/>
                </a:lnTo>
                <a:lnTo>
                  <a:pt x="218" y="910"/>
                </a:lnTo>
                <a:lnTo>
                  <a:pt x="124" y="1022"/>
                </a:lnTo>
                <a:lnTo>
                  <a:pt x="124" y="1024"/>
                </a:lnTo>
                <a:lnTo>
                  <a:pt x="123" y="1020"/>
                </a:lnTo>
                <a:lnTo>
                  <a:pt x="310" y="1020"/>
                </a:lnTo>
                <a:lnTo>
                  <a:pt x="309" y="1024"/>
                </a:lnTo>
                <a:lnTo>
                  <a:pt x="311" y="1000"/>
                </a:lnTo>
                <a:lnTo>
                  <a:pt x="311" y="1006"/>
                </a:lnTo>
                <a:lnTo>
                  <a:pt x="311" y="1015"/>
                </a:lnTo>
                <a:cubicBezTo>
                  <a:pt x="311" y="1020"/>
                  <a:pt x="311" y="1025"/>
                  <a:pt x="311" y="1029"/>
                </a:cubicBezTo>
                <a:lnTo>
                  <a:pt x="310" y="1036"/>
                </a:lnTo>
                <a:cubicBezTo>
                  <a:pt x="307" y="1050"/>
                  <a:pt x="302" y="1064"/>
                  <a:pt x="294" y="1076"/>
                </a:cubicBezTo>
                <a:lnTo>
                  <a:pt x="292" y="1079"/>
                </a:lnTo>
                <a:cubicBezTo>
                  <a:pt x="268" y="1116"/>
                  <a:pt x="221" y="1131"/>
                  <a:pt x="180" y="1116"/>
                </a:cubicBezTo>
                <a:cubicBezTo>
                  <a:pt x="138" y="1101"/>
                  <a:pt x="112" y="1059"/>
                  <a:pt x="117" y="1015"/>
                </a:cubicBezTo>
                <a:lnTo>
                  <a:pt x="118" y="1007"/>
                </a:lnTo>
                <a:lnTo>
                  <a:pt x="119" y="997"/>
                </a:lnTo>
                <a:cubicBezTo>
                  <a:pt x="124" y="948"/>
                  <a:pt x="165" y="910"/>
                  <a:pt x="214" y="910"/>
                </a:cubicBezTo>
                <a:lnTo>
                  <a:pt x="215" y="910"/>
                </a:lnTo>
                <a:cubicBezTo>
                  <a:pt x="244" y="910"/>
                  <a:pt x="271" y="923"/>
                  <a:pt x="290" y="946"/>
                </a:cubicBezTo>
                <a:cubicBezTo>
                  <a:pt x="308" y="968"/>
                  <a:pt x="315" y="997"/>
                  <a:pt x="310" y="1025"/>
                </a:cubicBezTo>
                <a:lnTo>
                  <a:pt x="309" y="1030"/>
                </a:lnTo>
                <a:cubicBezTo>
                  <a:pt x="307" y="1039"/>
                  <a:pt x="304" y="1047"/>
                  <a:pt x="300" y="1054"/>
                </a:cubicBezTo>
                <a:lnTo>
                  <a:pt x="298" y="1058"/>
                </a:lnTo>
                <a:cubicBezTo>
                  <a:pt x="276" y="1103"/>
                  <a:pt x="222" y="1123"/>
                  <a:pt x="176" y="1104"/>
                </a:cubicBezTo>
                <a:cubicBezTo>
                  <a:pt x="129" y="1085"/>
                  <a:pt x="105" y="1033"/>
                  <a:pt x="121" y="985"/>
                </a:cubicBezTo>
                <a:lnTo>
                  <a:pt x="123" y="979"/>
                </a:lnTo>
                <a:lnTo>
                  <a:pt x="124" y="976"/>
                </a:lnTo>
                <a:cubicBezTo>
                  <a:pt x="140" y="928"/>
                  <a:pt x="191" y="901"/>
                  <a:pt x="240" y="914"/>
                </a:cubicBezTo>
                <a:cubicBezTo>
                  <a:pt x="289" y="927"/>
                  <a:pt x="320" y="976"/>
                  <a:pt x="310" y="1025"/>
                </a:cubicBezTo>
                <a:lnTo>
                  <a:pt x="310" y="1022"/>
                </a:lnTo>
                <a:lnTo>
                  <a:pt x="309" y="1032"/>
                </a:lnTo>
                <a:lnTo>
                  <a:pt x="307" y="1044"/>
                </a:lnTo>
                <a:lnTo>
                  <a:pt x="306" y="1050"/>
                </a:lnTo>
                <a:lnTo>
                  <a:pt x="211" y="938"/>
                </a:lnTo>
                <a:lnTo>
                  <a:pt x="215" y="938"/>
                </a:lnTo>
                <a:lnTo>
                  <a:pt x="121" y="1052"/>
                </a:lnTo>
                <a:lnTo>
                  <a:pt x="120" y="1047"/>
                </a:lnTo>
                <a:lnTo>
                  <a:pt x="118" y="1039"/>
                </a:lnTo>
                <a:lnTo>
                  <a:pt x="307" y="1004"/>
                </a:lnTo>
                <a:lnTo>
                  <a:pt x="308" y="1015"/>
                </a:lnTo>
                <a:lnTo>
                  <a:pt x="309" y="1026"/>
                </a:lnTo>
                <a:cubicBezTo>
                  <a:pt x="310" y="1032"/>
                  <a:pt x="310" y="1038"/>
                  <a:pt x="309" y="1044"/>
                </a:cubicBezTo>
                <a:lnTo>
                  <a:pt x="308" y="1054"/>
                </a:lnTo>
                <a:lnTo>
                  <a:pt x="212" y="948"/>
                </a:lnTo>
                <a:lnTo>
                  <a:pt x="213" y="948"/>
                </a:lnTo>
                <a:lnTo>
                  <a:pt x="213" y="1140"/>
                </a:lnTo>
                <a:lnTo>
                  <a:pt x="211" y="1140"/>
                </a:lnTo>
                <a:lnTo>
                  <a:pt x="211" y="948"/>
                </a:lnTo>
                <a:lnTo>
                  <a:pt x="212" y="948"/>
                </a:lnTo>
                <a:lnTo>
                  <a:pt x="118" y="1026"/>
                </a:lnTo>
                <a:lnTo>
                  <a:pt x="120" y="1016"/>
                </a:lnTo>
                <a:lnTo>
                  <a:pt x="191" y="1128"/>
                </a:lnTo>
                <a:lnTo>
                  <a:pt x="187" y="1127"/>
                </a:lnTo>
                <a:lnTo>
                  <a:pt x="241" y="1125"/>
                </a:lnTo>
                <a:lnTo>
                  <a:pt x="238" y="1126"/>
                </a:lnTo>
                <a:lnTo>
                  <a:pt x="300" y="1009"/>
                </a:lnTo>
                <a:lnTo>
                  <a:pt x="300" y="1012"/>
                </a:lnTo>
                <a:lnTo>
                  <a:pt x="303" y="1020"/>
                </a:lnTo>
                <a:cubicBezTo>
                  <a:pt x="320" y="1064"/>
                  <a:pt x="301" y="1115"/>
                  <a:pt x="260" y="1138"/>
                </a:cubicBezTo>
                <a:cubicBezTo>
                  <a:pt x="218" y="1161"/>
                  <a:pt x="165" y="1149"/>
                  <a:pt x="137" y="1111"/>
                </a:cubicBezTo>
                <a:lnTo>
                  <a:pt x="136" y="1109"/>
                </a:lnTo>
                <a:lnTo>
                  <a:pt x="132" y="1104"/>
                </a:lnTo>
                <a:lnTo>
                  <a:pt x="298" y="1014"/>
                </a:lnTo>
                <a:lnTo>
                  <a:pt x="300" y="1021"/>
                </a:lnTo>
                <a:lnTo>
                  <a:pt x="301" y="1024"/>
                </a:lnTo>
                <a:lnTo>
                  <a:pt x="303" y="1030"/>
                </a:lnTo>
                <a:cubicBezTo>
                  <a:pt x="306" y="1040"/>
                  <a:pt x="307" y="1050"/>
                  <a:pt x="307" y="1060"/>
                </a:cubicBezTo>
                <a:lnTo>
                  <a:pt x="307" y="1063"/>
                </a:lnTo>
                <a:cubicBezTo>
                  <a:pt x="307" y="1110"/>
                  <a:pt x="274" y="1150"/>
                  <a:pt x="229" y="1158"/>
                </a:cubicBezTo>
                <a:cubicBezTo>
                  <a:pt x="183" y="1166"/>
                  <a:pt x="138" y="1141"/>
                  <a:pt x="122" y="1097"/>
                </a:cubicBezTo>
                <a:lnTo>
                  <a:pt x="118" y="1088"/>
                </a:lnTo>
                <a:lnTo>
                  <a:pt x="114" y="1077"/>
                </a:lnTo>
                <a:lnTo>
                  <a:pt x="300" y="1034"/>
                </a:lnTo>
                <a:lnTo>
                  <a:pt x="301" y="1043"/>
                </a:lnTo>
                <a:cubicBezTo>
                  <a:pt x="302" y="1053"/>
                  <a:pt x="302" y="1063"/>
                  <a:pt x="300" y="1072"/>
                </a:cubicBezTo>
                <a:lnTo>
                  <a:pt x="298" y="1082"/>
                </a:lnTo>
                <a:lnTo>
                  <a:pt x="203" y="967"/>
                </a:lnTo>
                <a:lnTo>
                  <a:pt x="207" y="967"/>
                </a:lnTo>
                <a:lnTo>
                  <a:pt x="211" y="967"/>
                </a:lnTo>
                <a:lnTo>
                  <a:pt x="211" y="1159"/>
                </a:lnTo>
                <a:lnTo>
                  <a:pt x="208" y="1159"/>
                </a:lnTo>
                <a:lnTo>
                  <a:pt x="205" y="1159"/>
                </a:lnTo>
                <a:cubicBezTo>
                  <a:pt x="170" y="1159"/>
                  <a:pt x="138" y="1140"/>
                  <a:pt x="121" y="1109"/>
                </a:cubicBezTo>
                <a:cubicBezTo>
                  <a:pt x="104" y="1078"/>
                  <a:pt x="106" y="1040"/>
                  <a:pt x="126" y="1010"/>
                </a:cubicBezTo>
                <a:lnTo>
                  <a:pt x="133" y="1000"/>
                </a:lnTo>
                <a:lnTo>
                  <a:pt x="136" y="996"/>
                </a:lnTo>
                <a:lnTo>
                  <a:pt x="262" y="1136"/>
                </a:lnTo>
                <a:lnTo>
                  <a:pt x="257" y="1139"/>
                </a:lnTo>
                <a:lnTo>
                  <a:pt x="286" y="1112"/>
                </a:lnTo>
                <a:lnTo>
                  <a:pt x="281" y="1119"/>
                </a:lnTo>
                <a:lnTo>
                  <a:pt x="286" y="1017"/>
                </a:lnTo>
                <a:lnTo>
                  <a:pt x="297" y="1037"/>
                </a:lnTo>
                <a:lnTo>
                  <a:pt x="301" y="1047"/>
                </a:lnTo>
                <a:cubicBezTo>
                  <a:pt x="309" y="1067"/>
                  <a:pt x="310" y="1090"/>
                  <a:pt x="303" y="1111"/>
                </a:cubicBezTo>
                <a:lnTo>
                  <a:pt x="297" y="1131"/>
                </a:lnTo>
                <a:lnTo>
                  <a:pt x="295" y="1136"/>
                </a:lnTo>
                <a:cubicBezTo>
                  <a:pt x="290" y="1148"/>
                  <a:pt x="283" y="1159"/>
                  <a:pt x="273" y="1168"/>
                </a:cubicBezTo>
                <a:lnTo>
                  <a:pt x="272" y="1169"/>
                </a:lnTo>
                <a:cubicBezTo>
                  <a:pt x="240" y="1202"/>
                  <a:pt x="190" y="1207"/>
                  <a:pt x="152" y="1182"/>
                </a:cubicBezTo>
                <a:cubicBezTo>
                  <a:pt x="114" y="1157"/>
                  <a:pt x="98" y="1108"/>
                  <a:pt x="115" y="1066"/>
                </a:cubicBezTo>
                <a:lnTo>
                  <a:pt x="117" y="1063"/>
                </a:lnTo>
                <a:lnTo>
                  <a:pt x="118" y="1061"/>
                </a:lnTo>
                <a:lnTo>
                  <a:pt x="121" y="1048"/>
                </a:lnTo>
                <a:lnTo>
                  <a:pt x="123" y="1042"/>
                </a:lnTo>
                <a:lnTo>
                  <a:pt x="196" y="1167"/>
                </a:lnTo>
                <a:lnTo>
                  <a:pt x="191" y="1166"/>
                </a:lnTo>
                <a:lnTo>
                  <a:pt x="228" y="1166"/>
                </a:lnTo>
                <a:lnTo>
                  <a:pt x="223" y="1167"/>
                </a:lnTo>
                <a:cubicBezTo>
                  <a:pt x="178" y="1176"/>
                  <a:pt x="133" y="1151"/>
                  <a:pt x="115" y="1108"/>
                </a:cubicBezTo>
                <a:lnTo>
                  <a:pt x="113" y="1103"/>
                </a:lnTo>
                <a:cubicBezTo>
                  <a:pt x="106" y="1084"/>
                  <a:pt x="104" y="1064"/>
                  <a:pt x="109" y="1044"/>
                </a:cubicBezTo>
                <a:lnTo>
                  <a:pt x="110" y="1040"/>
                </a:lnTo>
                <a:cubicBezTo>
                  <a:pt x="118" y="1011"/>
                  <a:pt x="139" y="986"/>
                  <a:pt x="167" y="975"/>
                </a:cubicBezTo>
                <a:cubicBezTo>
                  <a:pt x="195" y="963"/>
                  <a:pt x="227" y="966"/>
                  <a:pt x="253" y="981"/>
                </a:cubicBezTo>
                <a:lnTo>
                  <a:pt x="258" y="984"/>
                </a:lnTo>
                <a:cubicBezTo>
                  <a:pt x="274" y="994"/>
                  <a:pt x="286" y="1007"/>
                  <a:pt x="294" y="1024"/>
                </a:cubicBezTo>
                <a:lnTo>
                  <a:pt x="297" y="1030"/>
                </a:lnTo>
                <a:cubicBezTo>
                  <a:pt x="312" y="1058"/>
                  <a:pt x="311" y="1092"/>
                  <a:pt x="295" y="1120"/>
                </a:cubicBezTo>
                <a:lnTo>
                  <a:pt x="291" y="1127"/>
                </a:lnTo>
                <a:cubicBezTo>
                  <a:pt x="284" y="1138"/>
                  <a:pt x="276" y="1148"/>
                  <a:pt x="265" y="1156"/>
                </a:cubicBezTo>
                <a:lnTo>
                  <a:pt x="261" y="1159"/>
                </a:lnTo>
                <a:cubicBezTo>
                  <a:pt x="235" y="1179"/>
                  <a:pt x="202" y="1184"/>
                  <a:pt x="171" y="1173"/>
                </a:cubicBezTo>
                <a:cubicBezTo>
                  <a:pt x="141" y="1162"/>
                  <a:pt x="118" y="1137"/>
                  <a:pt x="110" y="1106"/>
                </a:cubicBezTo>
                <a:lnTo>
                  <a:pt x="109" y="1102"/>
                </a:lnTo>
                <a:cubicBezTo>
                  <a:pt x="106" y="1089"/>
                  <a:pt x="106" y="1076"/>
                  <a:pt x="108" y="1063"/>
                </a:cubicBezTo>
                <a:lnTo>
                  <a:pt x="109" y="1057"/>
                </a:lnTo>
                <a:cubicBezTo>
                  <a:pt x="115" y="1019"/>
                  <a:pt x="143" y="989"/>
                  <a:pt x="180" y="979"/>
                </a:cubicBezTo>
                <a:lnTo>
                  <a:pt x="184" y="978"/>
                </a:lnTo>
                <a:cubicBezTo>
                  <a:pt x="202" y="974"/>
                  <a:pt x="221" y="975"/>
                  <a:pt x="238" y="980"/>
                </a:cubicBezTo>
                <a:lnTo>
                  <a:pt x="241" y="981"/>
                </a:lnTo>
                <a:cubicBezTo>
                  <a:pt x="290" y="998"/>
                  <a:pt x="317" y="1050"/>
                  <a:pt x="302" y="1100"/>
                </a:cubicBezTo>
                <a:lnTo>
                  <a:pt x="295" y="1121"/>
                </a:lnTo>
                <a:lnTo>
                  <a:pt x="291" y="1130"/>
                </a:lnTo>
                <a:lnTo>
                  <a:pt x="227" y="998"/>
                </a:lnTo>
                <a:lnTo>
                  <a:pt x="231" y="999"/>
                </a:lnTo>
                <a:lnTo>
                  <a:pt x="177" y="1001"/>
                </a:lnTo>
                <a:lnTo>
                  <a:pt x="180" y="1000"/>
                </a:lnTo>
                <a:cubicBezTo>
                  <a:pt x="218" y="988"/>
                  <a:pt x="260" y="1000"/>
                  <a:pt x="285" y="1031"/>
                </a:cubicBezTo>
                <a:cubicBezTo>
                  <a:pt x="310" y="1063"/>
                  <a:pt x="313" y="1106"/>
                  <a:pt x="293" y="1141"/>
                </a:cubicBezTo>
                <a:lnTo>
                  <a:pt x="290" y="1146"/>
                </a:lnTo>
                <a:lnTo>
                  <a:pt x="287" y="1151"/>
                </a:lnTo>
                <a:lnTo>
                  <a:pt x="284" y="1048"/>
                </a:lnTo>
                <a:lnTo>
                  <a:pt x="288" y="1054"/>
                </a:lnTo>
                <a:lnTo>
                  <a:pt x="276" y="1040"/>
                </a:lnTo>
                <a:lnTo>
                  <a:pt x="279" y="1043"/>
                </a:lnTo>
                <a:cubicBezTo>
                  <a:pt x="315" y="1078"/>
                  <a:pt x="317" y="1135"/>
                  <a:pt x="284" y="1173"/>
                </a:cubicBezTo>
                <a:cubicBezTo>
                  <a:pt x="251" y="1211"/>
                  <a:pt x="194" y="1217"/>
                  <a:pt x="154" y="1187"/>
                </a:cubicBezTo>
                <a:lnTo>
                  <a:pt x="150" y="1184"/>
                </a:lnTo>
                <a:cubicBezTo>
                  <a:pt x="144" y="1180"/>
                  <a:pt x="138" y="1175"/>
                  <a:pt x="134" y="1169"/>
                </a:cubicBezTo>
                <a:lnTo>
                  <a:pt x="129" y="1163"/>
                </a:lnTo>
                <a:cubicBezTo>
                  <a:pt x="97" y="1125"/>
                  <a:pt x="99" y="1069"/>
                  <a:pt x="135" y="1034"/>
                </a:cubicBezTo>
                <a:lnTo>
                  <a:pt x="133" y="1036"/>
                </a:lnTo>
                <a:lnTo>
                  <a:pt x="137" y="1031"/>
                </a:lnTo>
                <a:lnTo>
                  <a:pt x="188" y="1185"/>
                </a:lnTo>
                <a:lnTo>
                  <a:pt x="184" y="1184"/>
                </a:lnTo>
                <a:lnTo>
                  <a:pt x="226" y="1185"/>
                </a:lnTo>
                <a:lnTo>
                  <a:pt x="221" y="1186"/>
                </a:lnTo>
                <a:lnTo>
                  <a:pt x="270" y="1024"/>
                </a:lnTo>
                <a:lnTo>
                  <a:pt x="268" y="1023"/>
                </a:lnTo>
                <a:lnTo>
                  <a:pt x="273" y="1027"/>
                </a:lnTo>
                <a:lnTo>
                  <a:pt x="146" y="1169"/>
                </a:lnTo>
                <a:lnTo>
                  <a:pt x="147" y="1170"/>
                </a:lnTo>
                <a:lnTo>
                  <a:pt x="141" y="1165"/>
                </a:lnTo>
                <a:lnTo>
                  <a:pt x="298" y="1091"/>
                </a:lnTo>
                <a:lnTo>
                  <a:pt x="298" y="1091"/>
                </a:lnTo>
                <a:lnTo>
                  <a:pt x="299" y="1101"/>
                </a:lnTo>
                <a:lnTo>
                  <a:pt x="203" y="1014"/>
                </a:lnTo>
                <a:lnTo>
                  <a:pt x="205" y="1014"/>
                </a:lnTo>
                <a:lnTo>
                  <a:pt x="126" y="1057"/>
                </a:lnTo>
                <a:lnTo>
                  <a:pt x="130" y="1051"/>
                </a:lnTo>
                <a:lnTo>
                  <a:pt x="132" y="1048"/>
                </a:lnTo>
                <a:cubicBezTo>
                  <a:pt x="158" y="1009"/>
                  <a:pt x="209" y="994"/>
                  <a:pt x="252" y="1015"/>
                </a:cubicBezTo>
                <a:cubicBezTo>
                  <a:pt x="295" y="1035"/>
                  <a:pt x="317" y="1084"/>
                  <a:pt x="303" y="1129"/>
                </a:cubicBezTo>
                <a:lnTo>
                  <a:pt x="300" y="1142"/>
                </a:lnTo>
                <a:lnTo>
                  <a:pt x="297" y="1151"/>
                </a:lnTo>
                <a:lnTo>
                  <a:pt x="148" y="1044"/>
                </a:lnTo>
                <a:lnTo>
                  <a:pt x="152" y="1041"/>
                </a:lnTo>
                <a:lnTo>
                  <a:pt x="121" y="1080"/>
                </a:lnTo>
                <a:lnTo>
                  <a:pt x="124" y="1073"/>
                </a:lnTo>
                <a:lnTo>
                  <a:pt x="189" y="1204"/>
                </a:lnTo>
                <a:lnTo>
                  <a:pt x="185" y="1203"/>
                </a:lnTo>
                <a:lnTo>
                  <a:pt x="232" y="1203"/>
                </a:lnTo>
                <a:lnTo>
                  <a:pt x="228" y="1204"/>
                </a:lnTo>
                <a:lnTo>
                  <a:pt x="294" y="1075"/>
                </a:lnTo>
                <a:lnTo>
                  <a:pt x="296" y="1081"/>
                </a:lnTo>
                <a:lnTo>
                  <a:pt x="300" y="1090"/>
                </a:lnTo>
                <a:cubicBezTo>
                  <a:pt x="321" y="1137"/>
                  <a:pt x="301" y="1192"/>
                  <a:pt x="255" y="1215"/>
                </a:cubicBezTo>
                <a:lnTo>
                  <a:pt x="251" y="1217"/>
                </a:lnTo>
                <a:cubicBezTo>
                  <a:pt x="227" y="1230"/>
                  <a:pt x="198" y="1231"/>
                  <a:pt x="173" y="1221"/>
                </a:cubicBezTo>
                <a:lnTo>
                  <a:pt x="168" y="1219"/>
                </a:lnTo>
                <a:cubicBezTo>
                  <a:pt x="138" y="1207"/>
                  <a:pt x="116" y="1180"/>
                  <a:pt x="109" y="1149"/>
                </a:cubicBezTo>
                <a:cubicBezTo>
                  <a:pt x="103" y="1117"/>
                  <a:pt x="113" y="1084"/>
                  <a:pt x="136" y="1062"/>
                </a:cubicBezTo>
                <a:lnTo>
                  <a:pt x="140" y="1058"/>
                </a:lnTo>
                <a:lnTo>
                  <a:pt x="125" y="1076"/>
                </a:lnTo>
                <a:lnTo>
                  <a:pt x="128" y="1071"/>
                </a:lnTo>
                <a:lnTo>
                  <a:pt x="187" y="1214"/>
                </a:lnTo>
                <a:lnTo>
                  <a:pt x="183" y="1213"/>
                </a:lnTo>
                <a:lnTo>
                  <a:pt x="230" y="1213"/>
                </a:lnTo>
                <a:lnTo>
                  <a:pt x="226" y="1214"/>
                </a:lnTo>
                <a:lnTo>
                  <a:pt x="202" y="1024"/>
                </a:lnTo>
                <a:lnTo>
                  <a:pt x="207" y="1024"/>
                </a:lnTo>
                <a:lnTo>
                  <a:pt x="212" y="1024"/>
                </a:lnTo>
                <a:lnTo>
                  <a:pt x="189" y="1214"/>
                </a:lnTo>
                <a:lnTo>
                  <a:pt x="185" y="1213"/>
                </a:lnTo>
                <a:lnTo>
                  <a:pt x="232" y="1213"/>
                </a:lnTo>
                <a:lnTo>
                  <a:pt x="228" y="1214"/>
                </a:lnTo>
                <a:lnTo>
                  <a:pt x="297" y="1095"/>
                </a:lnTo>
                <a:lnTo>
                  <a:pt x="300" y="1106"/>
                </a:lnTo>
                <a:lnTo>
                  <a:pt x="293" y="1089"/>
                </a:lnTo>
                <a:lnTo>
                  <a:pt x="297" y="1097"/>
                </a:lnTo>
                <a:lnTo>
                  <a:pt x="122" y="1173"/>
                </a:lnTo>
                <a:lnTo>
                  <a:pt x="116" y="1157"/>
                </a:lnTo>
                <a:lnTo>
                  <a:pt x="113" y="1146"/>
                </a:lnTo>
                <a:cubicBezTo>
                  <a:pt x="106" y="1120"/>
                  <a:pt x="110" y="1093"/>
                  <a:pt x="124" y="1070"/>
                </a:cubicBezTo>
                <a:cubicBezTo>
                  <a:pt x="138" y="1047"/>
                  <a:pt x="161" y="1032"/>
                  <a:pt x="187" y="1026"/>
                </a:cubicBezTo>
                <a:lnTo>
                  <a:pt x="192" y="1025"/>
                </a:lnTo>
                <a:cubicBezTo>
                  <a:pt x="204" y="1023"/>
                  <a:pt x="217" y="1023"/>
                  <a:pt x="229" y="1025"/>
                </a:cubicBezTo>
                <a:lnTo>
                  <a:pt x="234" y="1026"/>
                </a:lnTo>
                <a:cubicBezTo>
                  <a:pt x="286" y="1037"/>
                  <a:pt x="319" y="1086"/>
                  <a:pt x="310" y="1138"/>
                </a:cubicBezTo>
                <a:cubicBezTo>
                  <a:pt x="300" y="1189"/>
                  <a:pt x="251" y="1224"/>
                  <a:pt x="200" y="1215"/>
                </a:cubicBezTo>
                <a:lnTo>
                  <a:pt x="194" y="1214"/>
                </a:lnTo>
                <a:lnTo>
                  <a:pt x="223" y="1215"/>
                </a:lnTo>
                <a:lnTo>
                  <a:pt x="216" y="1216"/>
                </a:lnTo>
                <a:lnTo>
                  <a:pt x="298" y="1120"/>
                </a:lnTo>
                <a:lnTo>
                  <a:pt x="298" y="1130"/>
                </a:lnTo>
                <a:lnTo>
                  <a:pt x="296" y="1110"/>
                </a:lnTo>
                <a:lnTo>
                  <a:pt x="298" y="1119"/>
                </a:lnTo>
                <a:lnTo>
                  <a:pt x="137" y="1072"/>
                </a:lnTo>
                <a:lnTo>
                  <a:pt x="141" y="1068"/>
                </a:lnTo>
                <a:lnTo>
                  <a:pt x="123" y="1093"/>
                </a:lnTo>
                <a:lnTo>
                  <a:pt x="126" y="1087"/>
                </a:lnTo>
                <a:lnTo>
                  <a:pt x="279" y="1197"/>
                </a:lnTo>
                <a:lnTo>
                  <a:pt x="281" y="1194"/>
                </a:lnTo>
                <a:lnTo>
                  <a:pt x="277" y="1199"/>
                </a:lnTo>
                <a:lnTo>
                  <a:pt x="135" y="1072"/>
                </a:lnTo>
                <a:lnTo>
                  <a:pt x="133" y="1074"/>
                </a:lnTo>
                <a:lnTo>
                  <a:pt x="137" y="1069"/>
                </a:lnTo>
                <a:cubicBezTo>
                  <a:pt x="166" y="1033"/>
                  <a:pt x="216" y="1023"/>
                  <a:pt x="257" y="1045"/>
                </a:cubicBezTo>
                <a:cubicBezTo>
                  <a:pt x="298" y="1067"/>
                  <a:pt x="317" y="1116"/>
                  <a:pt x="303" y="1160"/>
                </a:cubicBezTo>
                <a:lnTo>
                  <a:pt x="300" y="1169"/>
                </a:lnTo>
                <a:cubicBezTo>
                  <a:pt x="298" y="1173"/>
                  <a:pt x="296" y="1177"/>
                  <a:pt x="294" y="1181"/>
                </a:cubicBezTo>
                <a:lnTo>
                  <a:pt x="289" y="1191"/>
                </a:lnTo>
                <a:lnTo>
                  <a:pt x="289" y="1106"/>
                </a:lnTo>
                <a:lnTo>
                  <a:pt x="292" y="1112"/>
                </a:lnTo>
                <a:lnTo>
                  <a:pt x="294" y="1116"/>
                </a:lnTo>
                <a:cubicBezTo>
                  <a:pt x="314" y="1156"/>
                  <a:pt x="304" y="1205"/>
                  <a:pt x="269" y="1233"/>
                </a:cubicBezTo>
                <a:cubicBezTo>
                  <a:pt x="234" y="1261"/>
                  <a:pt x="184" y="1262"/>
                  <a:pt x="148" y="1233"/>
                </a:cubicBezTo>
                <a:lnTo>
                  <a:pt x="143" y="1229"/>
                </a:lnTo>
                <a:cubicBezTo>
                  <a:pt x="138" y="1225"/>
                  <a:pt x="134" y="1221"/>
                  <a:pt x="130" y="1216"/>
                </a:cubicBezTo>
                <a:lnTo>
                  <a:pt x="125" y="1210"/>
                </a:lnTo>
                <a:cubicBezTo>
                  <a:pt x="106" y="1187"/>
                  <a:pt x="98" y="1158"/>
                  <a:pt x="105" y="1129"/>
                </a:cubicBezTo>
                <a:cubicBezTo>
                  <a:pt x="111" y="1100"/>
                  <a:pt x="129" y="1076"/>
                  <a:pt x="156" y="1063"/>
                </a:cubicBezTo>
                <a:lnTo>
                  <a:pt x="158" y="1062"/>
                </a:lnTo>
                <a:cubicBezTo>
                  <a:pt x="185" y="1048"/>
                  <a:pt x="216" y="1048"/>
                  <a:pt x="243" y="1062"/>
                </a:cubicBezTo>
                <a:lnTo>
                  <a:pt x="245" y="1063"/>
                </a:lnTo>
                <a:cubicBezTo>
                  <a:pt x="271" y="1076"/>
                  <a:pt x="290" y="1100"/>
                  <a:pt x="296" y="1128"/>
                </a:cubicBezTo>
                <a:cubicBezTo>
                  <a:pt x="302" y="1156"/>
                  <a:pt x="296" y="1186"/>
                  <a:pt x="277" y="1208"/>
                </a:cubicBezTo>
                <a:lnTo>
                  <a:pt x="273" y="1213"/>
                </a:lnTo>
                <a:lnTo>
                  <a:pt x="288" y="1189"/>
                </a:lnTo>
                <a:lnTo>
                  <a:pt x="286" y="1194"/>
                </a:lnTo>
                <a:lnTo>
                  <a:pt x="254" y="1082"/>
                </a:lnTo>
                <a:lnTo>
                  <a:pt x="262" y="1088"/>
                </a:lnTo>
                <a:lnTo>
                  <a:pt x="247" y="1079"/>
                </a:lnTo>
                <a:lnTo>
                  <a:pt x="255" y="1083"/>
                </a:lnTo>
                <a:lnTo>
                  <a:pt x="127" y="1211"/>
                </a:lnTo>
                <a:lnTo>
                  <a:pt x="124" y="1205"/>
                </a:lnTo>
                <a:lnTo>
                  <a:pt x="149" y="1237"/>
                </a:lnTo>
                <a:lnTo>
                  <a:pt x="144" y="1233"/>
                </a:lnTo>
                <a:lnTo>
                  <a:pt x="296" y="1128"/>
                </a:lnTo>
                <a:lnTo>
                  <a:pt x="297" y="1132"/>
                </a:lnTo>
                <a:lnTo>
                  <a:pt x="301" y="1142"/>
                </a:lnTo>
                <a:cubicBezTo>
                  <a:pt x="319" y="1188"/>
                  <a:pt x="299" y="1241"/>
                  <a:pt x="254" y="1263"/>
                </a:cubicBezTo>
                <a:lnTo>
                  <a:pt x="250" y="1265"/>
                </a:lnTo>
                <a:cubicBezTo>
                  <a:pt x="223" y="1279"/>
                  <a:pt x="192" y="1279"/>
                  <a:pt x="165" y="1265"/>
                </a:cubicBezTo>
                <a:lnTo>
                  <a:pt x="161" y="1263"/>
                </a:lnTo>
                <a:cubicBezTo>
                  <a:pt x="133" y="1250"/>
                  <a:pt x="114" y="1223"/>
                  <a:pt x="109" y="1193"/>
                </a:cubicBezTo>
                <a:cubicBezTo>
                  <a:pt x="104" y="1162"/>
                  <a:pt x="114" y="1131"/>
                  <a:pt x="136" y="1110"/>
                </a:cubicBezTo>
                <a:lnTo>
                  <a:pt x="148" y="1098"/>
                </a:lnTo>
                <a:lnTo>
                  <a:pt x="153" y="1094"/>
                </a:lnTo>
                <a:lnTo>
                  <a:pt x="198" y="1263"/>
                </a:lnTo>
                <a:lnTo>
                  <a:pt x="192" y="1262"/>
                </a:lnTo>
                <a:lnTo>
                  <a:pt x="221" y="1263"/>
                </a:lnTo>
                <a:lnTo>
                  <a:pt x="214" y="1264"/>
                </a:lnTo>
                <a:cubicBezTo>
                  <a:pt x="210" y="1264"/>
                  <a:pt x="205" y="1264"/>
                  <a:pt x="200" y="1264"/>
                </a:cubicBezTo>
                <a:lnTo>
                  <a:pt x="199" y="1264"/>
                </a:lnTo>
                <a:lnTo>
                  <a:pt x="276" y="1226"/>
                </a:lnTo>
                <a:lnTo>
                  <a:pt x="273" y="1230"/>
                </a:lnTo>
                <a:lnTo>
                  <a:pt x="286" y="1208"/>
                </a:lnTo>
                <a:lnTo>
                  <a:pt x="284" y="1213"/>
                </a:lnTo>
                <a:lnTo>
                  <a:pt x="194" y="1081"/>
                </a:lnTo>
                <a:lnTo>
                  <a:pt x="196" y="1081"/>
                </a:lnTo>
                <a:lnTo>
                  <a:pt x="198" y="1081"/>
                </a:lnTo>
                <a:cubicBezTo>
                  <a:pt x="230" y="1081"/>
                  <a:pt x="260" y="1097"/>
                  <a:pt x="278" y="1124"/>
                </a:cubicBezTo>
                <a:cubicBezTo>
                  <a:pt x="296" y="1150"/>
                  <a:pt x="299" y="1184"/>
                  <a:pt x="288" y="1213"/>
                </a:cubicBezTo>
                <a:lnTo>
                  <a:pt x="284" y="1223"/>
                </a:lnTo>
                <a:lnTo>
                  <a:pt x="152" y="1102"/>
                </a:lnTo>
                <a:lnTo>
                  <a:pt x="154" y="1101"/>
                </a:lnTo>
                <a:cubicBezTo>
                  <a:pt x="181" y="1087"/>
                  <a:pt x="212" y="1087"/>
                  <a:pt x="239" y="1101"/>
                </a:cubicBezTo>
                <a:lnTo>
                  <a:pt x="241" y="1102"/>
                </a:lnTo>
                <a:cubicBezTo>
                  <a:pt x="280" y="1121"/>
                  <a:pt x="301" y="1163"/>
                  <a:pt x="293" y="1205"/>
                </a:cubicBezTo>
                <a:lnTo>
                  <a:pt x="292" y="1210"/>
                </a:lnTo>
                <a:lnTo>
                  <a:pt x="291" y="1218"/>
                </a:lnTo>
                <a:lnTo>
                  <a:pt x="104" y="1176"/>
                </a:lnTo>
                <a:lnTo>
                  <a:pt x="105" y="1173"/>
                </a:lnTo>
                <a:lnTo>
                  <a:pt x="107" y="1167"/>
                </a:lnTo>
                <a:lnTo>
                  <a:pt x="103" y="1184"/>
                </a:lnTo>
                <a:lnTo>
                  <a:pt x="104" y="1177"/>
                </a:lnTo>
                <a:cubicBezTo>
                  <a:pt x="105" y="1171"/>
                  <a:pt x="107" y="1166"/>
                  <a:pt x="108" y="1160"/>
                </a:cubicBezTo>
                <a:lnTo>
                  <a:pt x="109" y="1157"/>
                </a:lnTo>
                <a:lnTo>
                  <a:pt x="268" y="1255"/>
                </a:lnTo>
                <a:lnTo>
                  <a:pt x="266" y="1257"/>
                </a:lnTo>
                <a:lnTo>
                  <a:pt x="287" y="1227"/>
                </a:lnTo>
                <a:lnTo>
                  <a:pt x="284" y="1234"/>
                </a:lnTo>
                <a:lnTo>
                  <a:pt x="291" y="1196"/>
                </a:lnTo>
                <a:lnTo>
                  <a:pt x="291" y="1207"/>
                </a:lnTo>
                <a:lnTo>
                  <a:pt x="291" y="1215"/>
                </a:lnTo>
                <a:cubicBezTo>
                  <a:pt x="291" y="1257"/>
                  <a:pt x="265" y="1293"/>
                  <a:pt x="226" y="1307"/>
                </a:cubicBezTo>
                <a:cubicBezTo>
                  <a:pt x="187" y="1320"/>
                  <a:pt x="143" y="1306"/>
                  <a:pt x="119" y="1273"/>
                </a:cubicBezTo>
                <a:lnTo>
                  <a:pt x="116" y="1269"/>
                </a:lnTo>
                <a:cubicBezTo>
                  <a:pt x="111" y="1262"/>
                  <a:pt x="106" y="1255"/>
                  <a:pt x="103" y="1247"/>
                </a:cubicBezTo>
                <a:lnTo>
                  <a:pt x="101" y="1242"/>
                </a:lnTo>
                <a:cubicBezTo>
                  <a:pt x="83" y="1196"/>
                  <a:pt x="103" y="1143"/>
                  <a:pt x="148" y="1120"/>
                </a:cubicBezTo>
                <a:cubicBezTo>
                  <a:pt x="193" y="1098"/>
                  <a:pt x="247" y="1114"/>
                  <a:pt x="273" y="1157"/>
                </a:cubicBezTo>
                <a:lnTo>
                  <a:pt x="270" y="1154"/>
                </a:lnTo>
                <a:lnTo>
                  <a:pt x="273" y="1158"/>
                </a:lnTo>
                <a:lnTo>
                  <a:pt x="105" y="1243"/>
                </a:lnTo>
                <a:lnTo>
                  <a:pt x="102" y="1236"/>
                </a:lnTo>
                <a:lnTo>
                  <a:pt x="100" y="1230"/>
                </a:lnTo>
                <a:lnTo>
                  <a:pt x="99" y="1227"/>
                </a:lnTo>
                <a:cubicBezTo>
                  <a:pt x="83" y="1177"/>
                  <a:pt x="109" y="1123"/>
                  <a:pt x="158" y="1106"/>
                </a:cubicBezTo>
                <a:cubicBezTo>
                  <a:pt x="208" y="1089"/>
                  <a:pt x="262" y="1114"/>
                  <a:pt x="280" y="1163"/>
                </a:cubicBezTo>
                <a:lnTo>
                  <a:pt x="283" y="1171"/>
                </a:lnTo>
                <a:cubicBezTo>
                  <a:pt x="285" y="1176"/>
                  <a:pt x="287" y="1182"/>
                  <a:pt x="288" y="1187"/>
                </a:cubicBezTo>
                <a:lnTo>
                  <a:pt x="290" y="1198"/>
                </a:lnTo>
                <a:cubicBezTo>
                  <a:pt x="295" y="1226"/>
                  <a:pt x="287" y="1255"/>
                  <a:pt x="269" y="1277"/>
                </a:cubicBezTo>
                <a:cubicBezTo>
                  <a:pt x="251" y="1299"/>
                  <a:pt x="224" y="1311"/>
                  <a:pt x="195" y="1311"/>
                </a:cubicBezTo>
                <a:lnTo>
                  <a:pt x="192" y="1311"/>
                </a:lnTo>
                <a:lnTo>
                  <a:pt x="189" y="1311"/>
                </a:lnTo>
                <a:lnTo>
                  <a:pt x="285" y="1202"/>
                </a:lnTo>
                <a:lnTo>
                  <a:pt x="286" y="1212"/>
                </a:lnTo>
                <a:lnTo>
                  <a:pt x="287" y="1221"/>
                </a:lnTo>
                <a:lnTo>
                  <a:pt x="286" y="1217"/>
                </a:lnTo>
                <a:lnTo>
                  <a:pt x="287" y="1221"/>
                </a:lnTo>
                <a:lnTo>
                  <a:pt x="100" y="1268"/>
                </a:lnTo>
                <a:lnTo>
                  <a:pt x="99" y="1261"/>
                </a:lnTo>
                <a:lnTo>
                  <a:pt x="97" y="1252"/>
                </a:lnTo>
                <a:lnTo>
                  <a:pt x="93" y="1236"/>
                </a:lnTo>
                <a:lnTo>
                  <a:pt x="92" y="1229"/>
                </a:lnTo>
                <a:cubicBezTo>
                  <a:pt x="88" y="1201"/>
                  <a:pt x="97" y="1174"/>
                  <a:pt x="115" y="1153"/>
                </a:cubicBezTo>
                <a:cubicBezTo>
                  <a:pt x="133" y="1132"/>
                  <a:pt x="160" y="1119"/>
                  <a:pt x="187" y="1119"/>
                </a:cubicBezTo>
                <a:lnTo>
                  <a:pt x="188" y="1119"/>
                </a:lnTo>
                <a:cubicBezTo>
                  <a:pt x="217" y="1119"/>
                  <a:pt x="243" y="1132"/>
                  <a:pt x="262" y="1153"/>
                </a:cubicBezTo>
                <a:cubicBezTo>
                  <a:pt x="280" y="1175"/>
                  <a:pt x="288" y="1203"/>
                  <a:pt x="283" y="1231"/>
                </a:cubicBezTo>
                <a:lnTo>
                  <a:pt x="281" y="1245"/>
                </a:lnTo>
                <a:lnTo>
                  <a:pt x="280" y="1249"/>
                </a:lnTo>
                <a:cubicBezTo>
                  <a:pt x="269" y="1293"/>
                  <a:pt x="228" y="1323"/>
                  <a:pt x="183" y="1321"/>
                </a:cubicBezTo>
                <a:cubicBezTo>
                  <a:pt x="137" y="1320"/>
                  <a:pt x="99" y="1286"/>
                  <a:pt x="92" y="1241"/>
                </a:cubicBezTo>
                <a:lnTo>
                  <a:pt x="92" y="1243"/>
                </a:lnTo>
                <a:lnTo>
                  <a:pt x="91" y="1239"/>
                </a:lnTo>
                <a:lnTo>
                  <a:pt x="280" y="1215"/>
                </a:lnTo>
                <a:lnTo>
                  <a:pt x="280" y="1210"/>
                </a:lnTo>
                <a:lnTo>
                  <a:pt x="281" y="1219"/>
                </a:lnTo>
                <a:lnTo>
                  <a:pt x="282" y="1238"/>
                </a:lnTo>
                <a:lnTo>
                  <a:pt x="282" y="1244"/>
                </a:lnTo>
                <a:cubicBezTo>
                  <a:pt x="282" y="1281"/>
                  <a:pt x="262" y="1314"/>
                  <a:pt x="229" y="1330"/>
                </a:cubicBezTo>
                <a:cubicBezTo>
                  <a:pt x="197" y="1347"/>
                  <a:pt x="158" y="1343"/>
                  <a:pt x="129" y="1321"/>
                </a:cubicBezTo>
                <a:lnTo>
                  <a:pt x="125" y="1318"/>
                </a:lnTo>
                <a:cubicBezTo>
                  <a:pt x="114" y="1310"/>
                  <a:pt x="106" y="1300"/>
                  <a:pt x="99" y="1289"/>
                </a:cubicBezTo>
                <a:lnTo>
                  <a:pt x="95" y="1282"/>
                </a:lnTo>
                <a:cubicBezTo>
                  <a:pt x="87" y="1268"/>
                  <a:pt x="82" y="1251"/>
                  <a:pt x="82" y="1234"/>
                </a:cubicBezTo>
                <a:lnTo>
                  <a:pt x="82" y="1228"/>
                </a:lnTo>
                <a:cubicBezTo>
                  <a:pt x="82" y="1218"/>
                  <a:pt x="84" y="1208"/>
                  <a:pt x="87" y="1198"/>
                </a:cubicBezTo>
                <a:lnTo>
                  <a:pt x="88" y="1195"/>
                </a:lnTo>
                <a:cubicBezTo>
                  <a:pt x="105" y="1146"/>
                  <a:pt x="157" y="1119"/>
                  <a:pt x="206" y="1133"/>
                </a:cubicBezTo>
                <a:cubicBezTo>
                  <a:pt x="256" y="1148"/>
                  <a:pt x="285" y="1199"/>
                  <a:pt x="273" y="1249"/>
                </a:cubicBezTo>
                <a:lnTo>
                  <a:pt x="268" y="1265"/>
                </a:lnTo>
                <a:lnTo>
                  <a:pt x="266" y="1270"/>
                </a:lnTo>
                <a:lnTo>
                  <a:pt x="176" y="1138"/>
                </a:lnTo>
                <a:lnTo>
                  <a:pt x="178" y="1138"/>
                </a:lnTo>
                <a:lnTo>
                  <a:pt x="86" y="1261"/>
                </a:lnTo>
                <a:lnTo>
                  <a:pt x="84" y="1254"/>
                </a:lnTo>
                <a:lnTo>
                  <a:pt x="109" y="1295"/>
                </a:lnTo>
                <a:lnTo>
                  <a:pt x="107" y="1293"/>
                </a:lnTo>
                <a:lnTo>
                  <a:pt x="269" y="1244"/>
                </a:lnTo>
                <a:lnTo>
                  <a:pt x="268" y="1249"/>
                </a:lnTo>
                <a:lnTo>
                  <a:pt x="269" y="1230"/>
                </a:lnTo>
                <a:lnTo>
                  <a:pt x="269" y="1239"/>
                </a:lnTo>
                <a:lnTo>
                  <a:pt x="269" y="1248"/>
                </a:lnTo>
                <a:lnTo>
                  <a:pt x="268" y="1230"/>
                </a:lnTo>
                <a:lnTo>
                  <a:pt x="269" y="1235"/>
                </a:lnTo>
                <a:lnTo>
                  <a:pt x="78" y="1253"/>
                </a:lnTo>
                <a:lnTo>
                  <a:pt x="78" y="1251"/>
                </a:lnTo>
                <a:cubicBezTo>
                  <a:pt x="78" y="1246"/>
                  <a:pt x="79" y="1241"/>
                  <a:pt x="80" y="1236"/>
                </a:cubicBezTo>
                <a:lnTo>
                  <a:pt x="80" y="1232"/>
                </a:lnTo>
                <a:lnTo>
                  <a:pt x="81" y="1225"/>
                </a:lnTo>
                <a:lnTo>
                  <a:pt x="80" y="1238"/>
                </a:lnTo>
                <a:lnTo>
                  <a:pt x="80" y="1234"/>
                </a:lnTo>
                <a:lnTo>
                  <a:pt x="253" y="1292"/>
                </a:lnTo>
                <a:lnTo>
                  <a:pt x="250" y="1296"/>
                </a:lnTo>
                <a:lnTo>
                  <a:pt x="259" y="1281"/>
                </a:lnTo>
                <a:lnTo>
                  <a:pt x="256" y="1287"/>
                </a:lnTo>
                <a:cubicBezTo>
                  <a:pt x="238" y="1325"/>
                  <a:pt x="197" y="1346"/>
                  <a:pt x="156" y="1339"/>
                </a:cubicBezTo>
                <a:cubicBezTo>
                  <a:pt x="115" y="1333"/>
                  <a:pt x="83" y="1301"/>
                  <a:pt x="76" y="1260"/>
                </a:cubicBezTo>
                <a:lnTo>
                  <a:pt x="75" y="1254"/>
                </a:lnTo>
                <a:cubicBezTo>
                  <a:pt x="74" y="1249"/>
                  <a:pt x="73" y="1244"/>
                  <a:pt x="73" y="1238"/>
                </a:cubicBezTo>
                <a:lnTo>
                  <a:pt x="73" y="1234"/>
                </a:lnTo>
                <a:cubicBezTo>
                  <a:pt x="73" y="1188"/>
                  <a:pt x="106" y="1149"/>
                  <a:pt x="151" y="1140"/>
                </a:cubicBezTo>
                <a:cubicBezTo>
                  <a:pt x="197" y="1131"/>
                  <a:pt x="242" y="1156"/>
                  <a:pt x="259" y="1199"/>
                </a:cubicBezTo>
                <a:lnTo>
                  <a:pt x="261" y="1205"/>
                </a:lnTo>
                <a:lnTo>
                  <a:pt x="265" y="1214"/>
                </a:lnTo>
                <a:cubicBezTo>
                  <a:pt x="283" y="1254"/>
                  <a:pt x="272" y="1299"/>
                  <a:pt x="239" y="1327"/>
                </a:cubicBezTo>
                <a:cubicBezTo>
                  <a:pt x="207" y="1354"/>
                  <a:pt x="160" y="1357"/>
                  <a:pt x="124" y="1333"/>
                </a:cubicBezTo>
                <a:lnTo>
                  <a:pt x="118" y="1329"/>
                </a:lnTo>
                <a:cubicBezTo>
                  <a:pt x="113" y="1326"/>
                  <a:pt x="108" y="1322"/>
                  <a:pt x="104" y="1317"/>
                </a:cubicBezTo>
                <a:lnTo>
                  <a:pt x="99" y="1312"/>
                </a:lnTo>
                <a:cubicBezTo>
                  <a:pt x="63" y="1277"/>
                  <a:pt x="61" y="1220"/>
                  <a:pt x="94" y="1182"/>
                </a:cubicBezTo>
                <a:cubicBezTo>
                  <a:pt x="127" y="1144"/>
                  <a:pt x="184" y="1137"/>
                  <a:pt x="224" y="1168"/>
                </a:cubicBezTo>
                <a:lnTo>
                  <a:pt x="228" y="1171"/>
                </a:lnTo>
                <a:cubicBezTo>
                  <a:pt x="237" y="1177"/>
                  <a:pt x="244" y="1185"/>
                  <a:pt x="250" y="1194"/>
                </a:cubicBezTo>
                <a:lnTo>
                  <a:pt x="254" y="1200"/>
                </a:lnTo>
                <a:cubicBezTo>
                  <a:pt x="278" y="1235"/>
                  <a:pt x="276" y="1281"/>
                  <a:pt x="249" y="1313"/>
                </a:cubicBezTo>
                <a:lnTo>
                  <a:pt x="245" y="1318"/>
                </a:lnTo>
                <a:lnTo>
                  <a:pt x="241" y="1323"/>
                </a:lnTo>
                <a:cubicBezTo>
                  <a:pt x="223" y="1346"/>
                  <a:pt x="196" y="1359"/>
                  <a:pt x="166" y="1359"/>
                </a:cubicBezTo>
                <a:lnTo>
                  <a:pt x="164" y="1359"/>
                </a:lnTo>
                <a:cubicBezTo>
                  <a:pt x="124" y="1359"/>
                  <a:pt x="88" y="1334"/>
                  <a:pt x="74" y="1296"/>
                </a:cubicBezTo>
                <a:cubicBezTo>
                  <a:pt x="60" y="1258"/>
                  <a:pt x="72" y="1216"/>
                  <a:pt x="103" y="1190"/>
                </a:cubicBezTo>
                <a:lnTo>
                  <a:pt x="103" y="1191"/>
                </a:lnTo>
                <a:lnTo>
                  <a:pt x="108" y="1186"/>
                </a:lnTo>
                <a:lnTo>
                  <a:pt x="97" y="1309"/>
                </a:lnTo>
                <a:lnTo>
                  <a:pt x="92" y="1302"/>
                </a:lnTo>
                <a:lnTo>
                  <a:pt x="140" y="1338"/>
                </a:lnTo>
                <a:lnTo>
                  <a:pt x="134" y="1336"/>
                </a:lnTo>
                <a:lnTo>
                  <a:pt x="260" y="1258"/>
                </a:lnTo>
                <a:lnTo>
                  <a:pt x="259" y="1265"/>
                </a:lnTo>
                <a:lnTo>
                  <a:pt x="259" y="1251"/>
                </a:lnTo>
                <a:lnTo>
                  <a:pt x="259" y="1264"/>
                </a:lnTo>
                <a:lnTo>
                  <a:pt x="259" y="1276"/>
                </a:lnTo>
                <a:lnTo>
                  <a:pt x="258" y="1261"/>
                </a:lnTo>
                <a:lnTo>
                  <a:pt x="259" y="1267"/>
                </a:lnTo>
                <a:lnTo>
                  <a:pt x="88" y="1225"/>
                </a:lnTo>
                <a:lnTo>
                  <a:pt x="91" y="1221"/>
                </a:lnTo>
                <a:lnTo>
                  <a:pt x="80" y="1239"/>
                </a:lnTo>
                <a:lnTo>
                  <a:pt x="80" y="1242"/>
                </a:lnTo>
                <a:lnTo>
                  <a:pt x="83" y="1229"/>
                </a:lnTo>
                <a:lnTo>
                  <a:pt x="85" y="1223"/>
                </a:lnTo>
                <a:lnTo>
                  <a:pt x="244" y="1321"/>
                </a:lnTo>
                <a:lnTo>
                  <a:pt x="242" y="1323"/>
                </a:lnTo>
                <a:lnTo>
                  <a:pt x="260" y="1298"/>
                </a:lnTo>
                <a:lnTo>
                  <a:pt x="255" y="1309"/>
                </a:lnTo>
                <a:lnTo>
                  <a:pt x="253" y="1311"/>
                </a:lnTo>
                <a:lnTo>
                  <a:pt x="251" y="1315"/>
                </a:lnTo>
                <a:lnTo>
                  <a:pt x="123" y="1187"/>
                </a:lnTo>
                <a:lnTo>
                  <a:pt x="125" y="1186"/>
                </a:lnTo>
                <a:lnTo>
                  <a:pt x="100" y="1204"/>
                </a:lnTo>
                <a:lnTo>
                  <a:pt x="104" y="1200"/>
                </a:lnTo>
                <a:lnTo>
                  <a:pt x="95" y="1210"/>
                </a:lnTo>
                <a:lnTo>
                  <a:pt x="98" y="1206"/>
                </a:lnTo>
                <a:cubicBezTo>
                  <a:pt x="116" y="1182"/>
                  <a:pt x="144" y="1167"/>
                  <a:pt x="174" y="1167"/>
                </a:cubicBezTo>
                <a:lnTo>
                  <a:pt x="176" y="1167"/>
                </a:lnTo>
                <a:cubicBezTo>
                  <a:pt x="207" y="1167"/>
                  <a:pt x="236" y="1182"/>
                  <a:pt x="254" y="1207"/>
                </a:cubicBezTo>
                <a:cubicBezTo>
                  <a:pt x="272" y="1232"/>
                  <a:pt x="277" y="1265"/>
                  <a:pt x="268" y="1294"/>
                </a:cubicBezTo>
                <a:lnTo>
                  <a:pt x="266" y="1300"/>
                </a:lnTo>
                <a:lnTo>
                  <a:pt x="259" y="1317"/>
                </a:lnTo>
                <a:lnTo>
                  <a:pt x="253" y="1330"/>
                </a:lnTo>
                <a:lnTo>
                  <a:pt x="251" y="1334"/>
                </a:lnTo>
                <a:lnTo>
                  <a:pt x="98" y="1224"/>
                </a:lnTo>
                <a:lnTo>
                  <a:pt x="99" y="1223"/>
                </a:lnTo>
                <a:lnTo>
                  <a:pt x="87" y="1237"/>
                </a:lnTo>
                <a:lnTo>
                  <a:pt x="85" y="1242"/>
                </a:lnTo>
                <a:lnTo>
                  <a:pt x="91" y="1230"/>
                </a:lnTo>
                <a:lnTo>
                  <a:pt x="109" y="1340"/>
                </a:lnTo>
                <a:lnTo>
                  <a:pt x="104" y="1335"/>
                </a:lnTo>
                <a:lnTo>
                  <a:pt x="118" y="1347"/>
                </a:lnTo>
                <a:lnTo>
                  <a:pt x="112" y="1343"/>
                </a:lnTo>
                <a:cubicBezTo>
                  <a:pt x="75" y="1318"/>
                  <a:pt x="60" y="1271"/>
                  <a:pt x="76" y="1229"/>
                </a:cubicBezTo>
                <a:lnTo>
                  <a:pt x="81" y="1216"/>
                </a:lnTo>
                <a:cubicBezTo>
                  <a:pt x="83" y="1211"/>
                  <a:pt x="85" y="1206"/>
                  <a:pt x="88" y="1201"/>
                </a:cubicBezTo>
                <a:lnTo>
                  <a:pt x="91" y="1196"/>
                </a:lnTo>
                <a:cubicBezTo>
                  <a:pt x="95" y="1189"/>
                  <a:pt x="100" y="1183"/>
                  <a:pt x="106" y="1178"/>
                </a:cubicBezTo>
                <a:lnTo>
                  <a:pt x="107" y="1177"/>
                </a:lnTo>
                <a:cubicBezTo>
                  <a:pt x="136" y="1147"/>
                  <a:pt x="181" y="1140"/>
                  <a:pt x="218" y="1159"/>
                </a:cubicBezTo>
                <a:cubicBezTo>
                  <a:pt x="256" y="1178"/>
                  <a:pt x="276" y="1219"/>
                  <a:pt x="269" y="1260"/>
                </a:cubicBezTo>
                <a:lnTo>
                  <a:pt x="267" y="1274"/>
                </a:lnTo>
                <a:lnTo>
                  <a:pt x="262" y="1293"/>
                </a:lnTo>
                <a:lnTo>
                  <a:pt x="260" y="1298"/>
                </a:lnTo>
                <a:lnTo>
                  <a:pt x="258" y="1306"/>
                </a:lnTo>
                <a:lnTo>
                  <a:pt x="256" y="1252"/>
                </a:lnTo>
                <a:lnTo>
                  <a:pt x="259" y="1261"/>
                </a:lnTo>
                <a:lnTo>
                  <a:pt x="240" y="1229"/>
                </a:lnTo>
                <a:lnTo>
                  <a:pt x="246" y="1236"/>
                </a:lnTo>
                <a:lnTo>
                  <a:pt x="231" y="1222"/>
                </a:lnTo>
                <a:lnTo>
                  <a:pt x="235" y="1225"/>
                </a:lnTo>
                <a:lnTo>
                  <a:pt x="98" y="1355"/>
                </a:lnTo>
                <a:lnTo>
                  <a:pt x="93" y="1348"/>
                </a:lnTo>
                <a:lnTo>
                  <a:pt x="86" y="1338"/>
                </a:lnTo>
                <a:cubicBezTo>
                  <a:pt x="77" y="1325"/>
                  <a:pt x="72" y="1311"/>
                  <a:pt x="69" y="1296"/>
                </a:cubicBezTo>
                <a:lnTo>
                  <a:pt x="68" y="1289"/>
                </a:lnTo>
                <a:cubicBezTo>
                  <a:pt x="65" y="1266"/>
                  <a:pt x="70" y="1242"/>
                  <a:pt x="84" y="1222"/>
                </a:cubicBezTo>
                <a:lnTo>
                  <a:pt x="86" y="1219"/>
                </a:lnTo>
                <a:cubicBezTo>
                  <a:pt x="104" y="1192"/>
                  <a:pt x="134" y="1176"/>
                  <a:pt x="167" y="1176"/>
                </a:cubicBezTo>
                <a:cubicBezTo>
                  <a:pt x="199" y="1177"/>
                  <a:pt x="230" y="1194"/>
                  <a:pt x="247" y="1222"/>
                </a:cubicBezTo>
                <a:lnTo>
                  <a:pt x="258" y="1241"/>
                </a:lnTo>
                <a:lnTo>
                  <a:pt x="263" y="1252"/>
                </a:lnTo>
                <a:cubicBezTo>
                  <a:pt x="276" y="1280"/>
                  <a:pt x="274" y="1312"/>
                  <a:pt x="259" y="1339"/>
                </a:cubicBezTo>
                <a:lnTo>
                  <a:pt x="255" y="1346"/>
                </a:lnTo>
                <a:cubicBezTo>
                  <a:pt x="248" y="1357"/>
                  <a:pt x="240" y="1367"/>
                  <a:pt x="229" y="1375"/>
                </a:cubicBezTo>
                <a:lnTo>
                  <a:pt x="225" y="1378"/>
                </a:lnTo>
                <a:cubicBezTo>
                  <a:pt x="193" y="1403"/>
                  <a:pt x="148" y="1404"/>
                  <a:pt x="114" y="1381"/>
                </a:cubicBezTo>
                <a:cubicBezTo>
                  <a:pt x="81" y="1359"/>
                  <a:pt x="64" y="1318"/>
                  <a:pt x="74" y="1278"/>
                </a:cubicBezTo>
                <a:lnTo>
                  <a:pt x="75" y="1274"/>
                </a:lnTo>
                <a:cubicBezTo>
                  <a:pt x="77" y="1269"/>
                  <a:pt x="78" y="1264"/>
                  <a:pt x="80" y="1260"/>
                </a:cubicBezTo>
                <a:lnTo>
                  <a:pt x="86" y="1248"/>
                </a:lnTo>
                <a:lnTo>
                  <a:pt x="89" y="1242"/>
                </a:lnTo>
                <a:lnTo>
                  <a:pt x="90" y="1240"/>
                </a:lnTo>
                <a:cubicBezTo>
                  <a:pt x="112" y="1196"/>
                  <a:pt x="163" y="1175"/>
                  <a:pt x="209" y="1192"/>
                </a:cubicBezTo>
                <a:cubicBezTo>
                  <a:pt x="255" y="1209"/>
                  <a:pt x="280" y="1258"/>
                  <a:pt x="269" y="1306"/>
                </a:cubicBezTo>
                <a:lnTo>
                  <a:pt x="266" y="1317"/>
                </a:lnTo>
                <a:lnTo>
                  <a:pt x="259" y="1334"/>
                </a:lnTo>
                <a:lnTo>
                  <a:pt x="259" y="1335"/>
                </a:lnTo>
                <a:lnTo>
                  <a:pt x="257" y="1341"/>
                </a:lnTo>
                <a:cubicBezTo>
                  <a:pt x="243" y="1380"/>
                  <a:pt x="207" y="1406"/>
                  <a:pt x="165" y="1406"/>
                </a:cubicBezTo>
                <a:lnTo>
                  <a:pt x="164" y="1406"/>
                </a:lnTo>
                <a:cubicBezTo>
                  <a:pt x="122" y="1406"/>
                  <a:pt x="85" y="1379"/>
                  <a:pt x="73" y="1338"/>
                </a:cubicBezTo>
                <a:cubicBezTo>
                  <a:pt x="60" y="1298"/>
                  <a:pt x="76" y="1254"/>
                  <a:pt x="111" y="1231"/>
                </a:cubicBezTo>
                <a:lnTo>
                  <a:pt x="117" y="1227"/>
                </a:lnTo>
                <a:lnTo>
                  <a:pt x="103" y="1239"/>
                </a:lnTo>
                <a:lnTo>
                  <a:pt x="108" y="1234"/>
                </a:lnTo>
                <a:lnTo>
                  <a:pt x="102" y="1363"/>
                </a:lnTo>
                <a:lnTo>
                  <a:pt x="97" y="1357"/>
                </a:lnTo>
                <a:lnTo>
                  <a:pt x="110" y="1370"/>
                </a:lnTo>
                <a:lnTo>
                  <a:pt x="105" y="1366"/>
                </a:lnTo>
                <a:cubicBezTo>
                  <a:pt x="65" y="1334"/>
                  <a:pt x="57" y="1274"/>
                  <a:pt x="90" y="1233"/>
                </a:cubicBezTo>
                <a:cubicBezTo>
                  <a:pt x="122" y="1191"/>
                  <a:pt x="181" y="1183"/>
                  <a:pt x="223" y="1215"/>
                </a:cubicBezTo>
                <a:lnTo>
                  <a:pt x="227" y="1218"/>
                </a:lnTo>
                <a:cubicBezTo>
                  <a:pt x="238" y="1226"/>
                  <a:pt x="246" y="1235"/>
                  <a:pt x="253" y="1247"/>
                </a:cubicBezTo>
                <a:lnTo>
                  <a:pt x="257" y="1254"/>
                </a:lnTo>
                <a:cubicBezTo>
                  <a:pt x="269" y="1276"/>
                  <a:pt x="273" y="1302"/>
                  <a:pt x="266" y="1327"/>
                </a:cubicBezTo>
                <a:lnTo>
                  <a:pt x="263" y="1338"/>
                </a:lnTo>
                <a:cubicBezTo>
                  <a:pt x="261" y="1344"/>
                  <a:pt x="259" y="1350"/>
                  <a:pt x="256" y="1355"/>
                </a:cubicBezTo>
                <a:lnTo>
                  <a:pt x="252" y="1363"/>
                </a:lnTo>
                <a:cubicBezTo>
                  <a:pt x="230" y="1408"/>
                  <a:pt x="176" y="1428"/>
                  <a:pt x="130" y="1409"/>
                </a:cubicBezTo>
                <a:cubicBezTo>
                  <a:pt x="83" y="1390"/>
                  <a:pt x="59" y="1338"/>
                  <a:pt x="75" y="1290"/>
                </a:cubicBezTo>
                <a:lnTo>
                  <a:pt x="79" y="1280"/>
                </a:lnTo>
                <a:lnTo>
                  <a:pt x="82" y="1273"/>
                </a:lnTo>
                <a:lnTo>
                  <a:pt x="88" y="1261"/>
                </a:lnTo>
                <a:lnTo>
                  <a:pt x="89" y="1259"/>
                </a:lnTo>
                <a:cubicBezTo>
                  <a:pt x="110" y="1216"/>
                  <a:pt x="160" y="1195"/>
                  <a:pt x="206" y="1211"/>
                </a:cubicBezTo>
                <a:cubicBezTo>
                  <a:pt x="251" y="1226"/>
                  <a:pt x="278" y="1273"/>
                  <a:pt x="269" y="1320"/>
                </a:cubicBezTo>
                <a:lnTo>
                  <a:pt x="265" y="1337"/>
                </a:lnTo>
                <a:lnTo>
                  <a:pt x="262" y="1346"/>
                </a:lnTo>
                <a:lnTo>
                  <a:pt x="257" y="1360"/>
                </a:lnTo>
                <a:lnTo>
                  <a:pt x="255" y="1365"/>
                </a:lnTo>
                <a:lnTo>
                  <a:pt x="80" y="1287"/>
                </a:lnTo>
                <a:lnTo>
                  <a:pt x="81" y="1285"/>
                </a:lnTo>
                <a:lnTo>
                  <a:pt x="84" y="1279"/>
                </a:lnTo>
                <a:lnTo>
                  <a:pt x="77" y="1296"/>
                </a:lnTo>
                <a:lnTo>
                  <a:pt x="80" y="1285"/>
                </a:lnTo>
                <a:lnTo>
                  <a:pt x="142" y="1402"/>
                </a:lnTo>
                <a:lnTo>
                  <a:pt x="139" y="1401"/>
                </a:lnTo>
                <a:lnTo>
                  <a:pt x="200" y="1401"/>
                </a:lnTo>
                <a:lnTo>
                  <a:pt x="197" y="1402"/>
                </a:lnTo>
                <a:lnTo>
                  <a:pt x="226" y="1236"/>
                </a:lnTo>
                <a:lnTo>
                  <a:pt x="231" y="1240"/>
                </a:lnTo>
                <a:cubicBezTo>
                  <a:pt x="239" y="1246"/>
                  <a:pt x="246" y="1253"/>
                  <a:pt x="251" y="1261"/>
                </a:cubicBezTo>
                <a:lnTo>
                  <a:pt x="255" y="1267"/>
                </a:lnTo>
                <a:cubicBezTo>
                  <a:pt x="281" y="1305"/>
                  <a:pt x="276" y="1356"/>
                  <a:pt x="243" y="1388"/>
                </a:cubicBezTo>
                <a:lnTo>
                  <a:pt x="230" y="1400"/>
                </a:lnTo>
                <a:lnTo>
                  <a:pt x="225" y="1404"/>
                </a:lnTo>
                <a:lnTo>
                  <a:pt x="165" y="1233"/>
                </a:lnTo>
                <a:lnTo>
                  <a:pt x="169" y="1233"/>
                </a:lnTo>
                <a:lnTo>
                  <a:pt x="172" y="1233"/>
                </a:lnTo>
                <a:cubicBezTo>
                  <a:pt x="208" y="1233"/>
                  <a:pt x="240" y="1253"/>
                  <a:pt x="257" y="1284"/>
                </a:cubicBezTo>
                <a:cubicBezTo>
                  <a:pt x="274" y="1315"/>
                  <a:pt x="272" y="1353"/>
                  <a:pt x="252" y="1383"/>
                </a:cubicBezTo>
                <a:lnTo>
                  <a:pt x="248" y="1389"/>
                </a:lnTo>
                <a:cubicBezTo>
                  <a:pt x="245" y="1394"/>
                  <a:pt x="241" y="1399"/>
                  <a:pt x="236" y="1403"/>
                </a:cubicBezTo>
                <a:lnTo>
                  <a:pt x="232" y="1407"/>
                </a:lnTo>
                <a:cubicBezTo>
                  <a:pt x="210" y="1430"/>
                  <a:pt x="177" y="1440"/>
                  <a:pt x="145" y="1434"/>
                </a:cubicBezTo>
                <a:cubicBezTo>
                  <a:pt x="114" y="1427"/>
                  <a:pt x="87" y="1405"/>
                  <a:pt x="75" y="1375"/>
                </a:cubicBezTo>
                <a:lnTo>
                  <a:pt x="73" y="1370"/>
                </a:lnTo>
                <a:cubicBezTo>
                  <a:pt x="66" y="1353"/>
                  <a:pt x="65" y="1334"/>
                  <a:pt x="68" y="1316"/>
                </a:cubicBezTo>
                <a:lnTo>
                  <a:pt x="69" y="1311"/>
                </a:lnTo>
                <a:cubicBezTo>
                  <a:pt x="76" y="1276"/>
                  <a:pt x="102" y="1248"/>
                  <a:pt x="136" y="1238"/>
                </a:cubicBezTo>
                <a:cubicBezTo>
                  <a:pt x="170" y="1227"/>
                  <a:pt x="206" y="1237"/>
                  <a:pt x="231" y="1262"/>
                </a:cubicBezTo>
                <a:lnTo>
                  <a:pt x="235" y="1266"/>
                </a:lnTo>
                <a:cubicBezTo>
                  <a:pt x="243" y="1273"/>
                  <a:pt x="249" y="1281"/>
                  <a:pt x="253" y="1291"/>
                </a:cubicBezTo>
                <a:lnTo>
                  <a:pt x="256" y="1297"/>
                </a:lnTo>
                <a:cubicBezTo>
                  <a:pt x="271" y="1326"/>
                  <a:pt x="270" y="1362"/>
                  <a:pt x="252" y="1390"/>
                </a:cubicBezTo>
                <a:cubicBezTo>
                  <a:pt x="235" y="1418"/>
                  <a:pt x="204" y="1435"/>
                  <a:pt x="170" y="1435"/>
                </a:cubicBezTo>
                <a:lnTo>
                  <a:pt x="164" y="1435"/>
                </a:lnTo>
                <a:lnTo>
                  <a:pt x="160" y="1435"/>
                </a:lnTo>
                <a:lnTo>
                  <a:pt x="214" y="1260"/>
                </a:lnTo>
                <a:lnTo>
                  <a:pt x="220" y="1264"/>
                </a:lnTo>
                <a:cubicBezTo>
                  <a:pt x="225" y="1267"/>
                  <a:pt x="230" y="1271"/>
                  <a:pt x="234" y="1276"/>
                </a:cubicBezTo>
                <a:lnTo>
                  <a:pt x="239" y="1281"/>
                </a:lnTo>
                <a:cubicBezTo>
                  <a:pt x="274" y="1315"/>
                  <a:pt x="277" y="1370"/>
                  <a:pt x="246" y="1408"/>
                </a:cubicBezTo>
                <a:lnTo>
                  <a:pt x="235" y="1421"/>
                </a:lnTo>
                <a:lnTo>
                  <a:pt x="230" y="1426"/>
                </a:lnTo>
                <a:lnTo>
                  <a:pt x="245" y="1309"/>
                </a:lnTo>
                <a:lnTo>
                  <a:pt x="242" y="1306"/>
                </a:lnTo>
                <a:lnTo>
                  <a:pt x="245" y="1310"/>
                </a:lnTo>
                <a:cubicBezTo>
                  <a:pt x="262" y="1333"/>
                  <a:pt x="268" y="1362"/>
                  <a:pt x="262" y="1390"/>
                </a:cubicBezTo>
                <a:cubicBezTo>
                  <a:pt x="255" y="1417"/>
                  <a:pt x="237" y="1441"/>
                  <a:pt x="211" y="1453"/>
                </a:cubicBezTo>
                <a:lnTo>
                  <a:pt x="207" y="1455"/>
                </a:lnTo>
                <a:cubicBezTo>
                  <a:pt x="180" y="1469"/>
                  <a:pt x="149" y="1469"/>
                  <a:pt x="122" y="1455"/>
                </a:cubicBezTo>
                <a:lnTo>
                  <a:pt x="118" y="1453"/>
                </a:lnTo>
                <a:cubicBezTo>
                  <a:pt x="88" y="1438"/>
                  <a:pt x="68" y="1409"/>
                  <a:pt x="65" y="1376"/>
                </a:cubicBezTo>
                <a:cubicBezTo>
                  <a:pt x="62" y="1343"/>
                  <a:pt x="76" y="1311"/>
                  <a:pt x="103" y="1291"/>
                </a:cubicBezTo>
                <a:lnTo>
                  <a:pt x="107" y="1288"/>
                </a:lnTo>
                <a:lnTo>
                  <a:pt x="79" y="1322"/>
                </a:lnTo>
                <a:lnTo>
                  <a:pt x="82" y="1316"/>
                </a:lnTo>
                <a:lnTo>
                  <a:pt x="74" y="1380"/>
                </a:lnTo>
                <a:lnTo>
                  <a:pt x="71" y="1367"/>
                </a:lnTo>
                <a:lnTo>
                  <a:pt x="82" y="1395"/>
                </a:lnTo>
                <a:lnTo>
                  <a:pt x="79" y="1390"/>
                </a:lnTo>
                <a:lnTo>
                  <a:pt x="94" y="1408"/>
                </a:lnTo>
                <a:lnTo>
                  <a:pt x="93" y="1407"/>
                </a:lnTo>
                <a:lnTo>
                  <a:pt x="255" y="1324"/>
                </a:lnTo>
                <a:lnTo>
                  <a:pt x="256" y="1330"/>
                </a:lnTo>
                <a:lnTo>
                  <a:pt x="258" y="1342"/>
                </a:lnTo>
                <a:lnTo>
                  <a:pt x="261" y="1358"/>
                </a:lnTo>
                <a:lnTo>
                  <a:pt x="262" y="1366"/>
                </a:lnTo>
                <a:cubicBezTo>
                  <a:pt x="267" y="1406"/>
                  <a:pt x="246" y="1445"/>
                  <a:pt x="209" y="1463"/>
                </a:cubicBezTo>
                <a:lnTo>
                  <a:pt x="205" y="1465"/>
                </a:lnTo>
                <a:cubicBezTo>
                  <a:pt x="181" y="1478"/>
                  <a:pt x="152" y="1479"/>
                  <a:pt x="127" y="1469"/>
                </a:cubicBezTo>
                <a:lnTo>
                  <a:pt x="122" y="1467"/>
                </a:lnTo>
                <a:cubicBezTo>
                  <a:pt x="89" y="1453"/>
                  <a:pt x="66" y="1423"/>
                  <a:pt x="62" y="1387"/>
                </a:cubicBezTo>
                <a:lnTo>
                  <a:pt x="61" y="1377"/>
                </a:lnTo>
                <a:cubicBezTo>
                  <a:pt x="58" y="1351"/>
                  <a:pt x="66" y="1326"/>
                  <a:pt x="83" y="1306"/>
                </a:cubicBezTo>
                <a:lnTo>
                  <a:pt x="88" y="1300"/>
                </a:lnTo>
                <a:cubicBezTo>
                  <a:pt x="92" y="1294"/>
                  <a:pt x="98" y="1289"/>
                  <a:pt x="104" y="1285"/>
                </a:cubicBezTo>
                <a:lnTo>
                  <a:pt x="108" y="1282"/>
                </a:lnTo>
                <a:cubicBezTo>
                  <a:pt x="148" y="1251"/>
                  <a:pt x="205" y="1258"/>
                  <a:pt x="238" y="1296"/>
                </a:cubicBezTo>
                <a:cubicBezTo>
                  <a:pt x="271" y="1334"/>
                  <a:pt x="269" y="1391"/>
                  <a:pt x="233" y="1426"/>
                </a:cubicBezTo>
                <a:lnTo>
                  <a:pt x="230" y="1429"/>
                </a:lnTo>
                <a:lnTo>
                  <a:pt x="242" y="1415"/>
                </a:lnTo>
                <a:lnTo>
                  <a:pt x="238" y="1421"/>
                </a:lnTo>
                <a:lnTo>
                  <a:pt x="250" y="1337"/>
                </a:lnTo>
                <a:lnTo>
                  <a:pt x="252" y="1343"/>
                </a:lnTo>
                <a:lnTo>
                  <a:pt x="237" y="1316"/>
                </a:lnTo>
                <a:lnTo>
                  <a:pt x="240" y="1320"/>
                </a:lnTo>
                <a:lnTo>
                  <a:pt x="87" y="1435"/>
                </a:lnTo>
                <a:lnTo>
                  <a:pt x="81" y="1427"/>
                </a:lnTo>
                <a:lnTo>
                  <a:pt x="77" y="1421"/>
                </a:lnTo>
                <a:lnTo>
                  <a:pt x="246" y="1332"/>
                </a:lnTo>
                <a:lnTo>
                  <a:pt x="248" y="1337"/>
                </a:lnTo>
                <a:lnTo>
                  <a:pt x="250" y="1342"/>
                </a:lnTo>
                <a:cubicBezTo>
                  <a:pt x="261" y="1371"/>
                  <a:pt x="258" y="1405"/>
                  <a:pt x="240" y="1431"/>
                </a:cubicBezTo>
                <a:cubicBezTo>
                  <a:pt x="222" y="1458"/>
                  <a:pt x="192" y="1473"/>
                  <a:pt x="160" y="1473"/>
                </a:cubicBezTo>
                <a:lnTo>
                  <a:pt x="158" y="1473"/>
                </a:lnTo>
                <a:lnTo>
                  <a:pt x="155" y="1473"/>
                </a:lnTo>
                <a:lnTo>
                  <a:pt x="230" y="1317"/>
                </a:lnTo>
                <a:lnTo>
                  <a:pt x="227" y="1315"/>
                </a:lnTo>
                <a:lnTo>
                  <a:pt x="231" y="1319"/>
                </a:lnTo>
                <a:lnTo>
                  <a:pt x="87" y="1444"/>
                </a:lnTo>
                <a:lnTo>
                  <a:pt x="86" y="1442"/>
                </a:lnTo>
                <a:lnTo>
                  <a:pt x="82" y="1437"/>
                </a:lnTo>
                <a:lnTo>
                  <a:pt x="233" y="1320"/>
                </a:lnTo>
                <a:lnTo>
                  <a:pt x="242" y="1332"/>
                </a:lnTo>
                <a:lnTo>
                  <a:pt x="245" y="1337"/>
                </a:lnTo>
                <a:cubicBezTo>
                  <a:pt x="260" y="1362"/>
                  <a:pt x="263" y="1392"/>
                  <a:pt x="253" y="1420"/>
                </a:cubicBezTo>
                <a:cubicBezTo>
                  <a:pt x="242" y="1447"/>
                  <a:pt x="220" y="1468"/>
                  <a:pt x="193" y="1478"/>
                </a:cubicBezTo>
                <a:lnTo>
                  <a:pt x="190" y="1479"/>
                </a:lnTo>
                <a:cubicBezTo>
                  <a:pt x="170" y="1485"/>
                  <a:pt x="149" y="1485"/>
                  <a:pt x="129" y="1479"/>
                </a:cubicBezTo>
                <a:lnTo>
                  <a:pt x="126" y="1478"/>
                </a:lnTo>
                <a:cubicBezTo>
                  <a:pt x="81" y="1463"/>
                  <a:pt x="54" y="1418"/>
                  <a:pt x="62" y="1371"/>
                </a:cubicBezTo>
                <a:cubicBezTo>
                  <a:pt x="69" y="1325"/>
                  <a:pt x="109" y="1290"/>
                  <a:pt x="156" y="1290"/>
                </a:cubicBezTo>
                <a:lnTo>
                  <a:pt x="159" y="1290"/>
                </a:lnTo>
                <a:lnTo>
                  <a:pt x="162" y="1290"/>
                </a:lnTo>
                <a:lnTo>
                  <a:pt x="162" y="1482"/>
                </a:lnTo>
                <a:lnTo>
                  <a:pt x="159" y="1482"/>
                </a:lnTo>
                <a:lnTo>
                  <a:pt x="155" y="1482"/>
                </a:lnTo>
                <a:lnTo>
                  <a:pt x="155" y="1290"/>
                </a:lnTo>
                <a:lnTo>
                  <a:pt x="158" y="1290"/>
                </a:lnTo>
                <a:lnTo>
                  <a:pt x="161" y="1290"/>
                </a:lnTo>
                <a:lnTo>
                  <a:pt x="161" y="1482"/>
                </a:lnTo>
                <a:lnTo>
                  <a:pt x="159" y="1482"/>
                </a:lnTo>
                <a:lnTo>
                  <a:pt x="156" y="1482"/>
                </a:lnTo>
                <a:cubicBezTo>
                  <a:pt x="109" y="1482"/>
                  <a:pt x="69" y="1448"/>
                  <a:pt x="62" y="1402"/>
                </a:cubicBezTo>
                <a:cubicBezTo>
                  <a:pt x="54" y="1355"/>
                  <a:pt x="81" y="1310"/>
                  <a:pt x="126" y="1295"/>
                </a:cubicBezTo>
                <a:lnTo>
                  <a:pt x="129" y="1294"/>
                </a:lnTo>
                <a:cubicBezTo>
                  <a:pt x="149" y="1288"/>
                  <a:pt x="170" y="1288"/>
                  <a:pt x="190" y="1294"/>
                </a:cubicBezTo>
                <a:lnTo>
                  <a:pt x="193" y="1295"/>
                </a:lnTo>
                <a:cubicBezTo>
                  <a:pt x="239" y="1311"/>
                  <a:pt x="266" y="1358"/>
                  <a:pt x="257" y="1405"/>
                </a:cubicBezTo>
                <a:lnTo>
                  <a:pt x="253" y="1422"/>
                </a:lnTo>
                <a:lnTo>
                  <a:pt x="251" y="1431"/>
                </a:lnTo>
                <a:cubicBezTo>
                  <a:pt x="250" y="1436"/>
                  <a:pt x="249" y="1441"/>
                  <a:pt x="247" y="1446"/>
                </a:cubicBezTo>
                <a:lnTo>
                  <a:pt x="245" y="1451"/>
                </a:lnTo>
                <a:cubicBezTo>
                  <a:pt x="228" y="1494"/>
                  <a:pt x="183" y="1518"/>
                  <a:pt x="137" y="1510"/>
                </a:cubicBezTo>
                <a:cubicBezTo>
                  <a:pt x="92" y="1501"/>
                  <a:pt x="59" y="1461"/>
                  <a:pt x="59" y="1415"/>
                </a:cubicBezTo>
                <a:lnTo>
                  <a:pt x="59" y="1412"/>
                </a:lnTo>
                <a:cubicBezTo>
                  <a:pt x="59" y="1408"/>
                  <a:pt x="60" y="1403"/>
                  <a:pt x="60" y="1399"/>
                </a:cubicBezTo>
                <a:lnTo>
                  <a:pt x="61" y="1392"/>
                </a:lnTo>
                <a:cubicBezTo>
                  <a:pt x="68" y="1345"/>
                  <a:pt x="109" y="1309"/>
                  <a:pt x="156" y="1309"/>
                </a:cubicBezTo>
                <a:lnTo>
                  <a:pt x="160" y="1309"/>
                </a:lnTo>
                <a:lnTo>
                  <a:pt x="163" y="1309"/>
                </a:lnTo>
                <a:cubicBezTo>
                  <a:pt x="213" y="1309"/>
                  <a:pt x="255" y="1348"/>
                  <a:pt x="259" y="1398"/>
                </a:cubicBezTo>
                <a:cubicBezTo>
                  <a:pt x="263" y="1447"/>
                  <a:pt x="229" y="1492"/>
                  <a:pt x="179" y="1500"/>
                </a:cubicBezTo>
                <a:lnTo>
                  <a:pt x="173" y="1501"/>
                </a:lnTo>
                <a:cubicBezTo>
                  <a:pt x="162" y="1503"/>
                  <a:pt x="150" y="1503"/>
                  <a:pt x="139" y="1501"/>
                </a:cubicBezTo>
                <a:lnTo>
                  <a:pt x="134" y="1500"/>
                </a:lnTo>
                <a:cubicBezTo>
                  <a:pt x="106" y="1494"/>
                  <a:pt x="83" y="1477"/>
                  <a:pt x="69" y="1453"/>
                </a:cubicBezTo>
                <a:cubicBezTo>
                  <a:pt x="55" y="1428"/>
                  <a:pt x="53" y="1399"/>
                  <a:pt x="62" y="1373"/>
                </a:cubicBezTo>
                <a:lnTo>
                  <a:pt x="71" y="1352"/>
                </a:lnTo>
                <a:lnTo>
                  <a:pt x="74" y="1346"/>
                </a:lnTo>
                <a:lnTo>
                  <a:pt x="75" y="1344"/>
                </a:lnTo>
                <a:cubicBezTo>
                  <a:pt x="96" y="1301"/>
                  <a:pt x="146" y="1280"/>
                  <a:pt x="192" y="1296"/>
                </a:cubicBezTo>
                <a:cubicBezTo>
                  <a:pt x="237" y="1311"/>
                  <a:pt x="264" y="1358"/>
                  <a:pt x="255" y="1405"/>
                </a:cubicBezTo>
                <a:lnTo>
                  <a:pt x="254" y="1410"/>
                </a:lnTo>
                <a:cubicBezTo>
                  <a:pt x="253" y="1415"/>
                  <a:pt x="251" y="1420"/>
                  <a:pt x="249" y="1425"/>
                </a:cubicBezTo>
                <a:lnTo>
                  <a:pt x="246" y="1435"/>
                </a:lnTo>
                <a:lnTo>
                  <a:pt x="242" y="1445"/>
                </a:lnTo>
                <a:lnTo>
                  <a:pt x="247" y="1425"/>
                </a:lnTo>
                <a:lnTo>
                  <a:pt x="246" y="1431"/>
                </a:lnTo>
                <a:lnTo>
                  <a:pt x="170" y="1321"/>
                </a:lnTo>
                <a:lnTo>
                  <a:pt x="175" y="1322"/>
                </a:lnTo>
                <a:lnTo>
                  <a:pt x="133" y="1323"/>
                </a:lnTo>
                <a:lnTo>
                  <a:pt x="137" y="1322"/>
                </a:lnTo>
                <a:cubicBezTo>
                  <a:pt x="179" y="1312"/>
                  <a:pt x="223" y="1331"/>
                  <a:pt x="244" y="1368"/>
                </a:cubicBezTo>
                <a:cubicBezTo>
                  <a:pt x="265" y="1406"/>
                  <a:pt x="259" y="1453"/>
                  <a:pt x="228" y="1483"/>
                </a:cubicBezTo>
                <a:lnTo>
                  <a:pt x="223" y="1488"/>
                </a:lnTo>
                <a:cubicBezTo>
                  <a:pt x="219" y="1493"/>
                  <a:pt x="214" y="1497"/>
                  <a:pt x="209" y="1500"/>
                </a:cubicBezTo>
                <a:lnTo>
                  <a:pt x="203" y="1504"/>
                </a:lnTo>
                <a:cubicBezTo>
                  <a:pt x="162" y="1532"/>
                  <a:pt x="107" y="1523"/>
                  <a:pt x="75" y="1485"/>
                </a:cubicBezTo>
                <a:cubicBezTo>
                  <a:pt x="44" y="1447"/>
                  <a:pt x="47" y="1391"/>
                  <a:pt x="82" y="1357"/>
                </a:cubicBezTo>
                <a:lnTo>
                  <a:pt x="88" y="1351"/>
                </a:lnTo>
                <a:cubicBezTo>
                  <a:pt x="93" y="1345"/>
                  <a:pt x="99" y="1340"/>
                  <a:pt x="106" y="1336"/>
                </a:cubicBezTo>
                <a:lnTo>
                  <a:pt x="111" y="1333"/>
                </a:lnTo>
                <a:cubicBezTo>
                  <a:pt x="148" y="1311"/>
                  <a:pt x="194" y="1316"/>
                  <a:pt x="226" y="1345"/>
                </a:cubicBezTo>
                <a:cubicBezTo>
                  <a:pt x="257" y="1374"/>
                  <a:pt x="265" y="1420"/>
                  <a:pt x="246" y="1458"/>
                </a:cubicBezTo>
                <a:lnTo>
                  <a:pt x="241" y="1468"/>
                </a:lnTo>
                <a:lnTo>
                  <a:pt x="232" y="1484"/>
                </a:lnTo>
                <a:lnTo>
                  <a:pt x="232" y="1482"/>
                </a:lnTo>
                <a:lnTo>
                  <a:pt x="230" y="1486"/>
                </a:lnTo>
                <a:lnTo>
                  <a:pt x="59" y="1401"/>
                </a:lnTo>
                <a:lnTo>
                  <a:pt x="61" y="1397"/>
                </a:lnTo>
                <a:lnTo>
                  <a:pt x="68" y="1383"/>
                </a:lnTo>
                <a:lnTo>
                  <a:pt x="67" y="1385"/>
                </a:lnTo>
                <a:lnTo>
                  <a:pt x="69" y="1380"/>
                </a:lnTo>
                <a:lnTo>
                  <a:pt x="226" y="1483"/>
                </a:lnTo>
                <a:lnTo>
                  <a:pt x="230" y="1479"/>
                </a:lnTo>
                <a:lnTo>
                  <a:pt x="224" y="1486"/>
                </a:lnTo>
                <a:lnTo>
                  <a:pt x="218" y="1493"/>
                </a:lnTo>
                <a:lnTo>
                  <a:pt x="231" y="1473"/>
                </a:lnTo>
                <a:lnTo>
                  <a:pt x="229" y="1477"/>
                </a:lnTo>
                <a:lnTo>
                  <a:pt x="88" y="1356"/>
                </a:lnTo>
                <a:lnTo>
                  <a:pt x="95" y="1351"/>
                </a:lnTo>
                <a:lnTo>
                  <a:pt x="102" y="1346"/>
                </a:lnTo>
                <a:lnTo>
                  <a:pt x="200" y="1510"/>
                </a:lnTo>
                <a:lnTo>
                  <a:pt x="192" y="1514"/>
                </a:lnTo>
                <a:lnTo>
                  <a:pt x="207" y="1505"/>
                </a:lnTo>
                <a:lnTo>
                  <a:pt x="199" y="1511"/>
                </a:lnTo>
                <a:lnTo>
                  <a:pt x="141" y="1338"/>
                </a:lnTo>
                <a:lnTo>
                  <a:pt x="149" y="1338"/>
                </a:lnTo>
                <a:lnTo>
                  <a:pt x="157" y="1338"/>
                </a:lnTo>
                <a:lnTo>
                  <a:pt x="157" y="1530"/>
                </a:lnTo>
                <a:lnTo>
                  <a:pt x="151" y="1530"/>
                </a:lnTo>
                <a:lnTo>
                  <a:pt x="142" y="1530"/>
                </a:lnTo>
                <a:cubicBezTo>
                  <a:pt x="106" y="1530"/>
                  <a:pt x="73" y="1510"/>
                  <a:pt x="57" y="1477"/>
                </a:cubicBezTo>
                <a:lnTo>
                  <a:pt x="54" y="1471"/>
                </a:lnTo>
                <a:cubicBezTo>
                  <a:pt x="50" y="1465"/>
                  <a:pt x="48" y="1459"/>
                  <a:pt x="46" y="1452"/>
                </a:cubicBezTo>
                <a:lnTo>
                  <a:pt x="45" y="1448"/>
                </a:lnTo>
                <a:lnTo>
                  <a:pt x="234" y="1424"/>
                </a:lnTo>
                <a:lnTo>
                  <a:pt x="234" y="1432"/>
                </a:lnTo>
                <a:lnTo>
                  <a:pt x="233" y="1415"/>
                </a:lnTo>
                <a:lnTo>
                  <a:pt x="235" y="1426"/>
                </a:lnTo>
                <a:lnTo>
                  <a:pt x="194" y="1364"/>
                </a:lnTo>
                <a:lnTo>
                  <a:pt x="203" y="1370"/>
                </a:lnTo>
                <a:lnTo>
                  <a:pt x="209" y="1374"/>
                </a:lnTo>
                <a:cubicBezTo>
                  <a:pt x="233" y="1390"/>
                  <a:pt x="248" y="1415"/>
                  <a:pt x="251" y="1444"/>
                </a:cubicBezTo>
                <a:cubicBezTo>
                  <a:pt x="254" y="1473"/>
                  <a:pt x="244" y="1501"/>
                  <a:pt x="223" y="1521"/>
                </a:cubicBezTo>
                <a:lnTo>
                  <a:pt x="220" y="1524"/>
                </a:lnTo>
                <a:cubicBezTo>
                  <a:pt x="213" y="1532"/>
                  <a:pt x="205" y="1538"/>
                  <a:pt x="195" y="1542"/>
                </a:cubicBezTo>
                <a:lnTo>
                  <a:pt x="189" y="1545"/>
                </a:lnTo>
                <a:cubicBezTo>
                  <a:pt x="185" y="1547"/>
                  <a:pt x="181" y="1549"/>
                  <a:pt x="177" y="1551"/>
                </a:cubicBezTo>
                <a:lnTo>
                  <a:pt x="168" y="1554"/>
                </a:lnTo>
                <a:cubicBezTo>
                  <a:pt x="128" y="1567"/>
                  <a:pt x="84" y="1552"/>
                  <a:pt x="59" y="1518"/>
                </a:cubicBezTo>
                <a:cubicBezTo>
                  <a:pt x="35" y="1483"/>
                  <a:pt x="36" y="1437"/>
                  <a:pt x="62" y="1404"/>
                </a:cubicBezTo>
                <a:lnTo>
                  <a:pt x="66" y="1398"/>
                </a:lnTo>
                <a:lnTo>
                  <a:pt x="73" y="1388"/>
                </a:lnTo>
                <a:lnTo>
                  <a:pt x="199" y="1527"/>
                </a:lnTo>
                <a:lnTo>
                  <a:pt x="198" y="1527"/>
                </a:lnTo>
                <a:lnTo>
                  <a:pt x="189" y="1533"/>
                </a:lnTo>
                <a:lnTo>
                  <a:pt x="135" y="1357"/>
                </a:lnTo>
                <a:lnTo>
                  <a:pt x="138" y="1357"/>
                </a:lnTo>
                <a:lnTo>
                  <a:pt x="81" y="1377"/>
                </a:lnTo>
                <a:lnTo>
                  <a:pt x="86" y="1373"/>
                </a:lnTo>
                <a:lnTo>
                  <a:pt x="91" y="1369"/>
                </a:lnTo>
                <a:cubicBezTo>
                  <a:pt x="128" y="1339"/>
                  <a:pt x="180" y="1341"/>
                  <a:pt x="215" y="1371"/>
                </a:cubicBezTo>
                <a:cubicBezTo>
                  <a:pt x="250" y="1402"/>
                  <a:pt x="258" y="1453"/>
                  <a:pt x="234" y="1493"/>
                </a:cubicBezTo>
                <a:lnTo>
                  <a:pt x="221" y="1512"/>
                </a:lnTo>
                <a:lnTo>
                  <a:pt x="214" y="1521"/>
                </a:lnTo>
                <a:lnTo>
                  <a:pt x="101" y="1374"/>
                </a:lnTo>
                <a:lnTo>
                  <a:pt x="108" y="1371"/>
                </a:lnTo>
                <a:lnTo>
                  <a:pt x="78" y="1392"/>
                </a:lnTo>
                <a:lnTo>
                  <a:pt x="84" y="1386"/>
                </a:lnTo>
                <a:lnTo>
                  <a:pt x="84" y="1521"/>
                </a:lnTo>
                <a:lnTo>
                  <a:pt x="78" y="1515"/>
                </a:lnTo>
                <a:lnTo>
                  <a:pt x="103" y="1533"/>
                </a:lnTo>
                <a:lnTo>
                  <a:pt x="95" y="1529"/>
                </a:lnTo>
                <a:lnTo>
                  <a:pt x="233" y="1453"/>
                </a:lnTo>
                <a:lnTo>
                  <a:pt x="232" y="1463"/>
                </a:lnTo>
                <a:lnTo>
                  <a:pt x="230" y="1433"/>
                </a:lnTo>
                <a:lnTo>
                  <a:pt x="232" y="1442"/>
                </a:lnTo>
                <a:lnTo>
                  <a:pt x="108" y="1371"/>
                </a:lnTo>
                <a:lnTo>
                  <a:pt x="111" y="1370"/>
                </a:lnTo>
                <a:lnTo>
                  <a:pt x="74" y="1394"/>
                </a:lnTo>
                <a:lnTo>
                  <a:pt x="79" y="1389"/>
                </a:lnTo>
                <a:cubicBezTo>
                  <a:pt x="82" y="1385"/>
                  <a:pt x="85" y="1382"/>
                  <a:pt x="89" y="1380"/>
                </a:cubicBezTo>
                <a:lnTo>
                  <a:pt x="93" y="1377"/>
                </a:lnTo>
                <a:cubicBezTo>
                  <a:pt x="109" y="1364"/>
                  <a:pt x="130" y="1357"/>
                  <a:pt x="150" y="1357"/>
                </a:cubicBezTo>
                <a:lnTo>
                  <a:pt x="152" y="1357"/>
                </a:lnTo>
                <a:cubicBezTo>
                  <a:pt x="183" y="1357"/>
                  <a:pt x="211" y="1372"/>
                  <a:pt x="229" y="1396"/>
                </a:cubicBezTo>
                <a:cubicBezTo>
                  <a:pt x="247" y="1420"/>
                  <a:pt x="253" y="1451"/>
                  <a:pt x="245" y="1480"/>
                </a:cubicBezTo>
                <a:lnTo>
                  <a:pt x="242" y="1491"/>
                </a:lnTo>
                <a:lnTo>
                  <a:pt x="235" y="1509"/>
                </a:lnTo>
                <a:lnTo>
                  <a:pt x="234" y="1511"/>
                </a:lnTo>
                <a:lnTo>
                  <a:pt x="232" y="1518"/>
                </a:lnTo>
                <a:lnTo>
                  <a:pt x="54" y="1449"/>
                </a:lnTo>
                <a:lnTo>
                  <a:pt x="61" y="1436"/>
                </a:lnTo>
                <a:lnTo>
                  <a:pt x="61" y="1436"/>
                </a:lnTo>
                <a:lnTo>
                  <a:pt x="63" y="1434"/>
                </a:lnTo>
                <a:lnTo>
                  <a:pt x="65" y="1430"/>
                </a:lnTo>
                <a:lnTo>
                  <a:pt x="198" y="1556"/>
                </a:lnTo>
                <a:lnTo>
                  <a:pt x="199" y="1555"/>
                </a:lnTo>
                <a:lnTo>
                  <a:pt x="192" y="1560"/>
                </a:lnTo>
                <a:lnTo>
                  <a:pt x="89" y="1398"/>
                </a:lnTo>
                <a:lnTo>
                  <a:pt x="88" y="1399"/>
                </a:lnTo>
                <a:lnTo>
                  <a:pt x="95" y="1394"/>
                </a:lnTo>
                <a:lnTo>
                  <a:pt x="135" y="1567"/>
                </a:lnTo>
                <a:lnTo>
                  <a:pt x="129" y="1566"/>
                </a:lnTo>
                <a:lnTo>
                  <a:pt x="160" y="1566"/>
                </a:lnTo>
                <a:lnTo>
                  <a:pt x="154" y="1567"/>
                </a:lnTo>
                <a:lnTo>
                  <a:pt x="201" y="1400"/>
                </a:lnTo>
                <a:lnTo>
                  <a:pt x="208" y="1406"/>
                </a:lnTo>
                <a:lnTo>
                  <a:pt x="183" y="1390"/>
                </a:lnTo>
                <a:lnTo>
                  <a:pt x="190" y="1393"/>
                </a:lnTo>
                <a:lnTo>
                  <a:pt x="67" y="1524"/>
                </a:lnTo>
                <a:lnTo>
                  <a:pt x="65" y="1520"/>
                </a:lnTo>
                <a:lnTo>
                  <a:pt x="77" y="1539"/>
                </a:lnTo>
                <a:lnTo>
                  <a:pt x="67" y="1527"/>
                </a:lnTo>
                <a:lnTo>
                  <a:pt x="62" y="1520"/>
                </a:lnTo>
                <a:lnTo>
                  <a:pt x="98" y="1550"/>
                </a:lnTo>
                <a:lnTo>
                  <a:pt x="94" y="1548"/>
                </a:lnTo>
                <a:lnTo>
                  <a:pt x="226" y="1498"/>
                </a:lnTo>
                <a:lnTo>
                  <a:pt x="224" y="1503"/>
                </a:lnTo>
                <a:lnTo>
                  <a:pt x="230" y="1479"/>
                </a:lnTo>
                <a:lnTo>
                  <a:pt x="229" y="1485"/>
                </a:lnTo>
                <a:lnTo>
                  <a:pt x="228" y="1485"/>
                </a:lnTo>
                <a:lnTo>
                  <a:pt x="228" y="1491"/>
                </a:lnTo>
                <a:lnTo>
                  <a:pt x="159" y="1399"/>
                </a:lnTo>
                <a:lnTo>
                  <a:pt x="166" y="1401"/>
                </a:lnTo>
                <a:lnTo>
                  <a:pt x="109" y="1402"/>
                </a:lnTo>
                <a:lnTo>
                  <a:pt x="115" y="1400"/>
                </a:lnTo>
                <a:lnTo>
                  <a:pt x="145" y="1587"/>
                </a:lnTo>
                <a:lnTo>
                  <a:pt x="139" y="1587"/>
                </a:lnTo>
                <a:lnTo>
                  <a:pt x="131" y="1587"/>
                </a:lnTo>
                <a:lnTo>
                  <a:pt x="131" y="1395"/>
                </a:lnTo>
                <a:lnTo>
                  <a:pt x="132" y="1395"/>
                </a:lnTo>
                <a:cubicBezTo>
                  <a:pt x="164" y="1395"/>
                  <a:pt x="194" y="1411"/>
                  <a:pt x="212" y="1438"/>
                </a:cubicBezTo>
                <a:cubicBezTo>
                  <a:pt x="230" y="1464"/>
                  <a:pt x="233" y="1498"/>
                  <a:pt x="222" y="1527"/>
                </a:cubicBezTo>
                <a:lnTo>
                  <a:pt x="216" y="1539"/>
                </a:lnTo>
                <a:lnTo>
                  <a:pt x="214" y="1543"/>
                </a:lnTo>
                <a:lnTo>
                  <a:pt x="61" y="1433"/>
                </a:lnTo>
                <a:lnTo>
                  <a:pt x="67" y="1427"/>
                </a:lnTo>
                <a:cubicBezTo>
                  <a:pt x="70" y="1423"/>
                  <a:pt x="73" y="1420"/>
                  <a:pt x="77" y="1418"/>
                </a:cubicBezTo>
                <a:lnTo>
                  <a:pt x="81" y="1415"/>
                </a:lnTo>
                <a:cubicBezTo>
                  <a:pt x="117" y="1387"/>
                  <a:pt x="167" y="1389"/>
                  <a:pt x="202" y="1419"/>
                </a:cubicBezTo>
                <a:cubicBezTo>
                  <a:pt x="236" y="1449"/>
                  <a:pt x="244" y="1498"/>
                  <a:pt x="222" y="1538"/>
                </a:cubicBezTo>
                <a:lnTo>
                  <a:pt x="216" y="1550"/>
                </a:lnTo>
                <a:lnTo>
                  <a:pt x="210" y="1560"/>
                </a:lnTo>
                <a:lnTo>
                  <a:pt x="170" y="1425"/>
                </a:lnTo>
                <a:lnTo>
                  <a:pt x="174" y="1427"/>
                </a:lnTo>
                <a:lnTo>
                  <a:pt x="96" y="1423"/>
                </a:lnTo>
                <a:lnTo>
                  <a:pt x="101" y="1421"/>
                </a:lnTo>
                <a:lnTo>
                  <a:pt x="63" y="1572"/>
                </a:lnTo>
                <a:lnTo>
                  <a:pt x="58" y="1566"/>
                </a:lnTo>
                <a:lnTo>
                  <a:pt x="78" y="1584"/>
                </a:lnTo>
                <a:lnTo>
                  <a:pt x="72" y="1580"/>
                </a:lnTo>
                <a:lnTo>
                  <a:pt x="187" y="1427"/>
                </a:lnTo>
                <a:lnTo>
                  <a:pt x="193" y="1432"/>
                </a:lnTo>
                <a:lnTo>
                  <a:pt x="199" y="1437"/>
                </a:lnTo>
                <a:lnTo>
                  <a:pt x="70" y="1578"/>
                </a:lnTo>
                <a:lnTo>
                  <a:pt x="66" y="1574"/>
                </a:lnTo>
                <a:lnTo>
                  <a:pt x="60" y="1568"/>
                </a:lnTo>
                <a:cubicBezTo>
                  <a:pt x="36" y="1545"/>
                  <a:pt x="26" y="1511"/>
                  <a:pt x="34" y="1478"/>
                </a:cubicBezTo>
                <a:cubicBezTo>
                  <a:pt x="42" y="1446"/>
                  <a:pt x="66" y="1420"/>
                  <a:pt x="97" y="1409"/>
                </a:cubicBezTo>
                <a:lnTo>
                  <a:pt x="100" y="1408"/>
                </a:lnTo>
                <a:cubicBezTo>
                  <a:pt x="120" y="1402"/>
                  <a:pt x="141" y="1402"/>
                  <a:pt x="161" y="1408"/>
                </a:cubicBezTo>
                <a:lnTo>
                  <a:pt x="164" y="1409"/>
                </a:lnTo>
                <a:cubicBezTo>
                  <a:pt x="191" y="1418"/>
                  <a:pt x="213" y="1439"/>
                  <a:pt x="223" y="1466"/>
                </a:cubicBezTo>
                <a:cubicBezTo>
                  <a:pt x="233" y="1492"/>
                  <a:pt x="231" y="1522"/>
                  <a:pt x="217" y="1547"/>
                </a:cubicBezTo>
                <a:lnTo>
                  <a:pt x="214" y="1552"/>
                </a:lnTo>
                <a:lnTo>
                  <a:pt x="209" y="1562"/>
                </a:lnTo>
                <a:lnTo>
                  <a:pt x="219" y="1519"/>
                </a:lnTo>
                <a:lnTo>
                  <a:pt x="219" y="1526"/>
                </a:lnTo>
                <a:lnTo>
                  <a:pt x="191" y="1459"/>
                </a:lnTo>
                <a:lnTo>
                  <a:pt x="194" y="1462"/>
                </a:lnTo>
                <a:lnTo>
                  <a:pt x="77" y="1447"/>
                </a:lnTo>
                <a:lnTo>
                  <a:pt x="82" y="1444"/>
                </a:lnTo>
                <a:lnTo>
                  <a:pt x="48" y="1479"/>
                </a:lnTo>
                <a:lnTo>
                  <a:pt x="52" y="1472"/>
                </a:lnTo>
                <a:lnTo>
                  <a:pt x="48" y="1559"/>
                </a:lnTo>
                <a:lnTo>
                  <a:pt x="45" y="1551"/>
                </a:lnTo>
                <a:lnTo>
                  <a:pt x="42" y="1545"/>
                </a:lnTo>
                <a:lnTo>
                  <a:pt x="74" y="1582"/>
                </a:lnTo>
                <a:lnTo>
                  <a:pt x="71" y="1580"/>
                </a:lnTo>
                <a:lnTo>
                  <a:pt x="219" y="1519"/>
                </a:lnTo>
                <a:lnTo>
                  <a:pt x="218" y="1524"/>
                </a:lnTo>
                <a:lnTo>
                  <a:pt x="219" y="1505"/>
                </a:lnTo>
                <a:lnTo>
                  <a:pt x="219" y="1514"/>
                </a:lnTo>
                <a:lnTo>
                  <a:pt x="219" y="1523"/>
                </a:lnTo>
                <a:lnTo>
                  <a:pt x="218" y="1508"/>
                </a:lnTo>
                <a:lnTo>
                  <a:pt x="219" y="1514"/>
                </a:lnTo>
                <a:lnTo>
                  <a:pt x="64" y="1455"/>
                </a:lnTo>
                <a:lnTo>
                  <a:pt x="69" y="1451"/>
                </a:lnTo>
                <a:lnTo>
                  <a:pt x="56" y="1464"/>
                </a:lnTo>
                <a:lnTo>
                  <a:pt x="61" y="1458"/>
                </a:lnTo>
                <a:lnTo>
                  <a:pt x="194" y="1594"/>
                </a:lnTo>
                <a:lnTo>
                  <a:pt x="197" y="1591"/>
                </a:lnTo>
                <a:lnTo>
                  <a:pt x="191" y="1597"/>
                </a:lnTo>
                <a:lnTo>
                  <a:pt x="191" y="1462"/>
                </a:lnTo>
                <a:lnTo>
                  <a:pt x="188" y="1460"/>
                </a:lnTo>
                <a:lnTo>
                  <a:pt x="193" y="1464"/>
                </a:lnTo>
                <a:cubicBezTo>
                  <a:pt x="221" y="1485"/>
                  <a:pt x="234" y="1521"/>
                  <a:pt x="228" y="1555"/>
                </a:cubicBezTo>
                <a:cubicBezTo>
                  <a:pt x="222" y="1590"/>
                  <a:pt x="197" y="1618"/>
                  <a:pt x="164" y="1630"/>
                </a:cubicBezTo>
                <a:lnTo>
                  <a:pt x="158" y="1632"/>
                </a:lnTo>
                <a:cubicBezTo>
                  <a:pt x="138" y="1638"/>
                  <a:pt x="117" y="1638"/>
                  <a:pt x="97" y="1632"/>
                </a:cubicBezTo>
                <a:lnTo>
                  <a:pt x="91" y="1630"/>
                </a:lnTo>
                <a:cubicBezTo>
                  <a:pt x="65" y="1621"/>
                  <a:pt x="44" y="1602"/>
                  <a:pt x="33" y="1577"/>
                </a:cubicBezTo>
                <a:cubicBezTo>
                  <a:pt x="23" y="1552"/>
                  <a:pt x="23" y="1524"/>
                  <a:pt x="34" y="1499"/>
                </a:cubicBezTo>
                <a:lnTo>
                  <a:pt x="41" y="1485"/>
                </a:lnTo>
                <a:lnTo>
                  <a:pt x="45" y="1477"/>
                </a:lnTo>
                <a:cubicBezTo>
                  <a:pt x="67" y="1431"/>
                  <a:pt x="122" y="1411"/>
                  <a:pt x="169" y="1431"/>
                </a:cubicBezTo>
                <a:cubicBezTo>
                  <a:pt x="216" y="1452"/>
                  <a:pt x="238" y="1505"/>
                  <a:pt x="220" y="1553"/>
                </a:cubicBezTo>
                <a:lnTo>
                  <a:pt x="215" y="1567"/>
                </a:lnTo>
                <a:lnTo>
                  <a:pt x="210" y="1578"/>
                </a:lnTo>
                <a:lnTo>
                  <a:pt x="122" y="1442"/>
                </a:lnTo>
                <a:lnTo>
                  <a:pt x="127" y="1442"/>
                </a:lnTo>
                <a:lnTo>
                  <a:pt x="130" y="1442"/>
                </a:lnTo>
                <a:cubicBezTo>
                  <a:pt x="169" y="1442"/>
                  <a:pt x="204" y="1466"/>
                  <a:pt x="219" y="1502"/>
                </a:cubicBezTo>
                <a:cubicBezTo>
                  <a:pt x="234" y="1538"/>
                  <a:pt x="226" y="1579"/>
                  <a:pt x="198" y="1606"/>
                </a:cubicBezTo>
                <a:lnTo>
                  <a:pt x="193" y="1611"/>
                </a:lnTo>
                <a:lnTo>
                  <a:pt x="188" y="1616"/>
                </a:lnTo>
                <a:lnTo>
                  <a:pt x="139" y="1454"/>
                </a:lnTo>
                <a:lnTo>
                  <a:pt x="144" y="1455"/>
                </a:lnTo>
                <a:lnTo>
                  <a:pt x="107" y="1455"/>
                </a:lnTo>
                <a:lnTo>
                  <a:pt x="112" y="1454"/>
                </a:lnTo>
                <a:lnTo>
                  <a:pt x="63" y="1616"/>
                </a:lnTo>
                <a:lnTo>
                  <a:pt x="64" y="1617"/>
                </a:lnTo>
                <a:lnTo>
                  <a:pt x="59" y="1613"/>
                </a:lnTo>
                <a:lnTo>
                  <a:pt x="199" y="1485"/>
                </a:lnTo>
                <a:lnTo>
                  <a:pt x="211" y="1505"/>
                </a:lnTo>
                <a:lnTo>
                  <a:pt x="216" y="1515"/>
                </a:lnTo>
                <a:cubicBezTo>
                  <a:pt x="230" y="1542"/>
                  <a:pt x="230" y="1574"/>
                  <a:pt x="216" y="1601"/>
                </a:cubicBezTo>
                <a:cubicBezTo>
                  <a:pt x="202" y="1628"/>
                  <a:pt x="176" y="1647"/>
                  <a:pt x="146" y="1652"/>
                </a:cubicBezTo>
                <a:lnTo>
                  <a:pt x="140" y="1653"/>
                </a:lnTo>
                <a:cubicBezTo>
                  <a:pt x="129" y="1655"/>
                  <a:pt x="117" y="1655"/>
                  <a:pt x="106" y="1653"/>
                </a:cubicBezTo>
                <a:lnTo>
                  <a:pt x="101" y="1652"/>
                </a:lnTo>
                <a:cubicBezTo>
                  <a:pt x="52" y="1642"/>
                  <a:pt x="19" y="1597"/>
                  <a:pt x="24" y="1548"/>
                </a:cubicBezTo>
                <a:cubicBezTo>
                  <a:pt x="29" y="1499"/>
                  <a:pt x="70" y="1461"/>
                  <a:pt x="119" y="1461"/>
                </a:cubicBezTo>
                <a:lnTo>
                  <a:pt x="124" y="1461"/>
                </a:lnTo>
                <a:lnTo>
                  <a:pt x="130" y="1461"/>
                </a:lnTo>
                <a:cubicBezTo>
                  <a:pt x="180" y="1461"/>
                  <a:pt x="221" y="1499"/>
                  <a:pt x="226" y="1548"/>
                </a:cubicBezTo>
                <a:cubicBezTo>
                  <a:pt x="231" y="1597"/>
                  <a:pt x="198" y="1642"/>
                  <a:pt x="149" y="1652"/>
                </a:cubicBezTo>
                <a:lnTo>
                  <a:pt x="144" y="1653"/>
                </a:lnTo>
                <a:cubicBezTo>
                  <a:pt x="133" y="1655"/>
                  <a:pt x="121" y="1655"/>
                  <a:pt x="110" y="1653"/>
                </a:cubicBezTo>
                <a:lnTo>
                  <a:pt x="104" y="1652"/>
                </a:lnTo>
                <a:cubicBezTo>
                  <a:pt x="68" y="1646"/>
                  <a:pt x="39" y="1621"/>
                  <a:pt x="28" y="1587"/>
                </a:cubicBezTo>
                <a:cubicBezTo>
                  <a:pt x="17" y="1553"/>
                  <a:pt x="26" y="1515"/>
                  <a:pt x="52" y="1490"/>
                </a:cubicBezTo>
                <a:lnTo>
                  <a:pt x="49" y="1493"/>
                </a:lnTo>
                <a:lnTo>
                  <a:pt x="53" y="1488"/>
                </a:lnTo>
                <a:lnTo>
                  <a:pt x="104" y="1642"/>
                </a:lnTo>
                <a:lnTo>
                  <a:pt x="100" y="1641"/>
                </a:lnTo>
                <a:lnTo>
                  <a:pt x="142" y="1642"/>
                </a:lnTo>
                <a:lnTo>
                  <a:pt x="137" y="1643"/>
                </a:lnTo>
                <a:cubicBezTo>
                  <a:pt x="86" y="1653"/>
                  <a:pt x="36" y="1620"/>
                  <a:pt x="25" y="1570"/>
                </a:cubicBezTo>
                <a:cubicBezTo>
                  <a:pt x="13" y="1519"/>
                  <a:pt x="45" y="1468"/>
                  <a:pt x="95" y="1455"/>
                </a:cubicBezTo>
                <a:lnTo>
                  <a:pt x="99" y="1454"/>
                </a:lnTo>
                <a:cubicBezTo>
                  <a:pt x="114" y="1451"/>
                  <a:pt x="130" y="1451"/>
                  <a:pt x="146" y="1454"/>
                </a:cubicBezTo>
                <a:lnTo>
                  <a:pt x="150" y="1455"/>
                </a:lnTo>
                <a:cubicBezTo>
                  <a:pt x="175" y="1462"/>
                  <a:pt x="197" y="1478"/>
                  <a:pt x="210" y="1501"/>
                </a:cubicBezTo>
                <a:cubicBezTo>
                  <a:pt x="223" y="1524"/>
                  <a:pt x="226" y="1551"/>
                  <a:pt x="218" y="1576"/>
                </a:cubicBezTo>
                <a:lnTo>
                  <a:pt x="211" y="1597"/>
                </a:lnTo>
                <a:lnTo>
                  <a:pt x="207" y="1606"/>
                </a:lnTo>
                <a:cubicBezTo>
                  <a:pt x="191" y="1643"/>
                  <a:pt x="154" y="1665"/>
                  <a:pt x="115" y="1663"/>
                </a:cubicBezTo>
                <a:cubicBezTo>
                  <a:pt x="75" y="1661"/>
                  <a:pt x="41" y="1635"/>
                  <a:pt x="28" y="1598"/>
                </a:cubicBezTo>
                <a:lnTo>
                  <a:pt x="27" y="1595"/>
                </a:lnTo>
                <a:cubicBezTo>
                  <a:pt x="24" y="1585"/>
                  <a:pt x="22" y="1575"/>
                  <a:pt x="22" y="1564"/>
                </a:cubicBezTo>
                <a:lnTo>
                  <a:pt x="22" y="1557"/>
                </a:lnTo>
                <a:cubicBezTo>
                  <a:pt x="22" y="1535"/>
                  <a:pt x="30" y="1513"/>
                  <a:pt x="45" y="1496"/>
                </a:cubicBezTo>
                <a:lnTo>
                  <a:pt x="50" y="1490"/>
                </a:lnTo>
                <a:cubicBezTo>
                  <a:pt x="57" y="1482"/>
                  <a:pt x="65" y="1475"/>
                  <a:pt x="74" y="1469"/>
                </a:cubicBezTo>
                <a:lnTo>
                  <a:pt x="79" y="1466"/>
                </a:lnTo>
                <a:lnTo>
                  <a:pt x="178" y="1631"/>
                </a:lnTo>
                <a:lnTo>
                  <a:pt x="173" y="1634"/>
                </a:lnTo>
                <a:lnTo>
                  <a:pt x="191" y="1619"/>
                </a:lnTo>
                <a:lnTo>
                  <a:pt x="185" y="1625"/>
                </a:lnTo>
                <a:lnTo>
                  <a:pt x="203" y="1515"/>
                </a:lnTo>
                <a:lnTo>
                  <a:pt x="206" y="1521"/>
                </a:lnTo>
                <a:lnTo>
                  <a:pt x="211" y="1530"/>
                </a:lnTo>
                <a:cubicBezTo>
                  <a:pt x="226" y="1556"/>
                  <a:pt x="227" y="1587"/>
                  <a:pt x="216" y="1615"/>
                </a:cubicBezTo>
                <a:cubicBezTo>
                  <a:pt x="204" y="1642"/>
                  <a:pt x="180" y="1662"/>
                  <a:pt x="151" y="1670"/>
                </a:cubicBezTo>
                <a:lnTo>
                  <a:pt x="147" y="1671"/>
                </a:lnTo>
                <a:cubicBezTo>
                  <a:pt x="131" y="1674"/>
                  <a:pt x="115" y="1674"/>
                  <a:pt x="100" y="1671"/>
                </a:cubicBezTo>
                <a:lnTo>
                  <a:pt x="96" y="1670"/>
                </a:lnTo>
                <a:lnTo>
                  <a:pt x="199" y="1523"/>
                </a:lnTo>
                <a:lnTo>
                  <a:pt x="200" y="1525"/>
                </a:lnTo>
                <a:lnTo>
                  <a:pt x="203" y="1529"/>
                </a:lnTo>
                <a:lnTo>
                  <a:pt x="44" y="1636"/>
                </a:lnTo>
                <a:lnTo>
                  <a:pt x="41" y="1631"/>
                </a:lnTo>
                <a:lnTo>
                  <a:pt x="56" y="1649"/>
                </a:lnTo>
                <a:lnTo>
                  <a:pt x="51" y="1644"/>
                </a:lnTo>
                <a:lnTo>
                  <a:pt x="214" y="1576"/>
                </a:lnTo>
                <a:lnTo>
                  <a:pt x="214" y="1581"/>
                </a:lnTo>
                <a:lnTo>
                  <a:pt x="213" y="1563"/>
                </a:lnTo>
                <a:lnTo>
                  <a:pt x="214" y="1568"/>
                </a:lnTo>
                <a:lnTo>
                  <a:pt x="25" y="1605"/>
                </a:lnTo>
                <a:lnTo>
                  <a:pt x="24" y="1600"/>
                </a:lnTo>
                <a:cubicBezTo>
                  <a:pt x="22" y="1588"/>
                  <a:pt x="22" y="1575"/>
                  <a:pt x="24" y="1563"/>
                </a:cubicBezTo>
                <a:lnTo>
                  <a:pt x="25" y="1558"/>
                </a:lnTo>
                <a:cubicBezTo>
                  <a:pt x="32" y="1523"/>
                  <a:pt x="58" y="1495"/>
                  <a:pt x="92" y="1485"/>
                </a:cubicBezTo>
                <a:cubicBezTo>
                  <a:pt x="126" y="1474"/>
                  <a:pt x="162" y="1484"/>
                  <a:pt x="187" y="1509"/>
                </a:cubicBezTo>
                <a:lnTo>
                  <a:pt x="191" y="1513"/>
                </a:lnTo>
                <a:cubicBezTo>
                  <a:pt x="196" y="1517"/>
                  <a:pt x="200" y="1522"/>
                  <a:pt x="203" y="1527"/>
                </a:cubicBezTo>
                <a:lnTo>
                  <a:pt x="207" y="1533"/>
                </a:lnTo>
                <a:cubicBezTo>
                  <a:pt x="227" y="1563"/>
                  <a:pt x="229" y="1601"/>
                  <a:pt x="212" y="1632"/>
                </a:cubicBezTo>
                <a:cubicBezTo>
                  <a:pt x="195" y="1663"/>
                  <a:pt x="163" y="1682"/>
                  <a:pt x="127" y="1682"/>
                </a:cubicBezTo>
                <a:lnTo>
                  <a:pt x="122" y="1682"/>
                </a:lnTo>
                <a:lnTo>
                  <a:pt x="117" y="1682"/>
                </a:lnTo>
                <a:cubicBezTo>
                  <a:pt x="68" y="1682"/>
                  <a:pt x="26" y="1644"/>
                  <a:pt x="22" y="1594"/>
                </a:cubicBezTo>
                <a:cubicBezTo>
                  <a:pt x="18" y="1545"/>
                  <a:pt x="52" y="1500"/>
                  <a:pt x="102" y="1492"/>
                </a:cubicBezTo>
                <a:lnTo>
                  <a:pt x="108" y="1491"/>
                </a:lnTo>
                <a:cubicBezTo>
                  <a:pt x="119" y="1489"/>
                  <a:pt x="131" y="1489"/>
                  <a:pt x="142" y="1491"/>
                </a:cubicBezTo>
                <a:lnTo>
                  <a:pt x="147" y="1492"/>
                </a:lnTo>
                <a:cubicBezTo>
                  <a:pt x="183" y="1500"/>
                  <a:pt x="212" y="1527"/>
                  <a:pt x="221" y="1562"/>
                </a:cubicBezTo>
                <a:cubicBezTo>
                  <a:pt x="231" y="1598"/>
                  <a:pt x="219" y="1635"/>
                  <a:pt x="191" y="1659"/>
                </a:cubicBezTo>
                <a:lnTo>
                  <a:pt x="184" y="1665"/>
                </a:lnTo>
                <a:cubicBezTo>
                  <a:pt x="177" y="1672"/>
                  <a:pt x="168" y="1677"/>
                  <a:pt x="159" y="1681"/>
                </a:cubicBezTo>
                <a:lnTo>
                  <a:pt x="152" y="1684"/>
                </a:lnTo>
                <a:cubicBezTo>
                  <a:pt x="113" y="1700"/>
                  <a:pt x="68" y="1690"/>
                  <a:pt x="41" y="1657"/>
                </a:cubicBezTo>
                <a:cubicBezTo>
                  <a:pt x="13" y="1624"/>
                  <a:pt x="11" y="1578"/>
                  <a:pt x="35" y="1542"/>
                </a:cubicBezTo>
                <a:lnTo>
                  <a:pt x="38" y="1537"/>
                </a:lnTo>
                <a:lnTo>
                  <a:pt x="42" y="1532"/>
                </a:lnTo>
                <a:lnTo>
                  <a:pt x="46" y="1526"/>
                </a:lnTo>
                <a:lnTo>
                  <a:pt x="48" y="1523"/>
                </a:lnTo>
                <a:lnTo>
                  <a:pt x="204" y="1634"/>
                </a:lnTo>
                <a:lnTo>
                  <a:pt x="198" y="1642"/>
                </a:lnTo>
                <a:lnTo>
                  <a:pt x="206" y="1630"/>
                </a:lnTo>
                <a:lnTo>
                  <a:pt x="200" y="1641"/>
                </a:lnTo>
                <a:lnTo>
                  <a:pt x="151" y="1506"/>
                </a:lnTo>
                <a:lnTo>
                  <a:pt x="156" y="1508"/>
                </a:lnTo>
                <a:lnTo>
                  <a:pt x="78" y="1512"/>
                </a:lnTo>
                <a:lnTo>
                  <a:pt x="82" y="1510"/>
                </a:lnTo>
                <a:lnTo>
                  <a:pt x="148" y="1689"/>
                </a:lnTo>
                <a:lnTo>
                  <a:pt x="144" y="1690"/>
                </a:lnTo>
                <a:cubicBezTo>
                  <a:pt x="128" y="1693"/>
                  <a:pt x="112" y="1693"/>
                  <a:pt x="97" y="1690"/>
                </a:cubicBezTo>
                <a:lnTo>
                  <a:pt x="93" y="1689"/>
                </a:lnTo>
                <a:cubicBezTo>
                  <a:pt x="61" y="1681"/>
                  <a:pt x="35" y="1657"/>
                  <a:pt x="25" y="1625"/>
                </a:cubicBezTo>
                <a:cubicBezTo>
                  <a:pt x="15" y="1594"/>
                  <a:pt x="22" y="1559"/>
                  <a:pt x="43" y="1534"/>
                </a:cubicBezTo>
                <a:lnTo>
                  <a:pt x="48" y="1528"/>
                </a:lnTo>
                <a:cubicBezTo>
                  <a:pt x="55" y="1520"/>
                  <a:pt x="63" y="1513"/>
                  <a:pt x="72" y="1507"/>
                </a:cubicBezTo>
                <a:lnTo>
                  <a:pt x="77" y="1504"/>
                </a:lnTo>
                <a:cubicBezTo>
                  <a:pt x="116" y="1481"/>
                  <a:pt x="167" y="1488"/>
                  <a:pt x="198" y="1522"/>
                </a:cubicBezTo>
                <a:cubicBezTo>
                  <a:pt x="229" y="1556"/>
                  <a:pt x="231" y="1607"/>
                  <a:pt x="203" y="1644"/>
                </a:cubicBezTo>
                <a:lnTo>
                  <a:pt x="197" y="1652"/>
                </a:lnTo>
                <a:lnTo>
                  <a:pt x="205" y="1640"/>
                </a:lnTo>
                <a:lnTo>
                  <a:pt x="199" y="1651"/>
                </a:lnTo>
                <a:lnTo>
                  <a:pt x="182" y="1538"/>
                </a:lnTo>
                <a:lnTo>
                  <a:pt x="188" y="1544"/>
                </a:lnTo>
                <a:lnTo>
                  <a:pt x="163" y="1526"/>
                </a:lnTo>
                <a:lnTo>
                  <a:pt x="169" y="1529"/>
                </a:lnTo>
                <a:lnTo>
                  <a:pt x="73" y="1694"/>
                </a:lnTo>
                <a:lnTo>
                  <a:pt x="59" y="1684"/>
                </a:lnTo>
                <a:lnTo>
                  <a:pt x="53" y="1679"/>
                </a:lnTo>
                <a:cubicBezTo>
                  <a:pt x="14" y="1647"/>
                  <a:pt x="7" y="1590"/>
                  <a:pt x="37" y="1549"/>
                </a:cubicBezTo>
                <a:cubicBezTo>
                  <a:pt x="66" y="1508"/>
                  <a:pt x="123" y="1497"/>
                  <a:pt x="165" y="1524"/>
                </a:cubicBezTo>
                <a:lnTo>
                  <a:pt x="170" y="1527"/>
                </a:lnTo>
                <a:lnTo>
                  <a:pt x="177" y="1531"/>
                </a:lnTo>
                <a:cubicBezTo>
                  <a:pt x="222" y="1557"/>
                  <a:pt x="239" y="1614"/>
                  <a:pt x="214" y="1660"/>
                </a:cubicBezTo>
                <a:cubicBezTo>
                  <a:pt x="190" y="1706"/>
                  <a:pt x="133" y="1724"/>
                  <a:pt x="87" y="1700"/>
                </a:cubicBezTo>
                <a:lnTo>
                  <a:pt x="71" y="1692"/>
                </a:lnTo>
                <a:lnTo>
                  <a:pt x="63" y="1687"/>
                </a:lnTo>
                <a:lnTo>
                  <a:pt x="169" y="1527"/>
                </a:lnTo>
                <a:lnTo>
                  <a:pt x="168" y="1527"/>
                </a:lnTo>
                <a:lnTo>
                  <a:pt x="175" y="1531"/>
                </a:lnTo>
                <a:lnTo>
                  <a:pt x="60" y="1682"/>
                </a:lnTo>
                <a:lnTo>
                  <a:pt x="57" y="1679"/>
                </a:lnTo>
                <a:cubicBezTo>
                  <a:pt x="53" y="1676"/>
                  <a:pt x="49" y="1672"/>
                  <a:pt x="46" y="1667"/>
                </a:cubicBezTo>
                <a:lnTo>
                  <a:pt x="46" y="1666"/>
                </a:lnTo>
                <a:lnTo>
                  <a:pt x="35" y="1652"/>
                </a:lnTo>
                <a:lnTo>
                  <a:pt x="33" y="1649"/>
                </a:lnTo>
                <a:cubicBezTo>
                  <a:pt x="6" y="1609"/>
                  <a:pt x="13" y="1555"/>
                  <a:pt x="49" y="1523"/>
                </a:cubicBezTo>
                <a:cubicBezTo>
                  <a:pt x="86" y="1491"/>
                  <a:pt x="140" y="1492"/>
                  <a:pt x="176" y="1524"/>
                </a:cubicBezTo>
                <a:lnTo>
                  <a:pt x="185" y="1532"/>
                </a:lnTo>
                <a:cubicBezTo>
                  <a:pt x="190" y="1536"/>
                  <a:pt x="195" y="1541"/>
                  <a:pt x="199" y="1547"/>
                </a:cubicBezTo>
                <a:lnTo>
                  <a:pt x="207" y="1558"/>
                </a:lnTo>
                <a:cubicBezTo>
                  <a:pt x="232" y="1592"/>
                  <a:pt x="232" y="1638"/>
                  <a:pt x="206" y="1672"/>
                </a:cubicBezTo>
                <a:lnTo>
                  <a:pt x="203" y="1676"/>
                </a:lnTo>
                <a:cubicBezTo>
                  <a:pt x="193" y="1690"/>
                  <a:pt x="180" y="1700"/>
                  <a:pt x="164" y="1707"/>
                </a:cubicBezTo>
                <a:lnTo>
                  <a:pt x="146" y="1714"/>
                </a:lnTo>
                <a:lnTo>
                  <a:pt x="143" y="1715"/>
                </a:lnTo>
                <a:lnTo>
                  <a:pt x="140" y="1716"/>
                </a:lnTo>
                <a:cubicBezTo>
                  <a:pt x="90" y="1732"/>
                  <a:pt x="36" y="1706"/>
                  <a:pt x="19" y="1657"/>
                </a:cubicBezTo>
                <a:cubicBezTo>
                  <a:pt x="2" y="1607"/>
                  <a:pt x="27" y="1553"/>
                  <a:pt x="76" y="1535"/>
                </a:cubicBezTo>
                <a:lnTo>
                  <a:pt x="84" y="1532"/>
                </a:lnTo>
                <a:lnTo>
                  <a:pt x="54" y="1549"/>
                </a:lnTo>
                <a:lnTo>
                  <a:pt x="62" y="1542"/>
                </a:lnTo>
                <a:lnTo>
                  <a:pt x="72" y="1694"/>
                </a:lnTo>
                <a:lnTo>
                  <a:pt x="63" y="1688"/>
                </a:lnTo>
                <a:lnTo>
                  <a:pt x="83" y="1698"/>
                </a:lnTo>
                <a:lnTo>
                  <a:pt x="75" y="1695"/>
                </a:lnTo>
                <a:lnTo>
                  <a:pt x="151" y="1520"/>
                </a:lnTo>
                <a:lnTo>
                  <a:pt x="167" y="1528"/>
                </a:lnTo>
                <a:lnTo>
                  <a:pt x="175" y="1533"/>
                </a:lnTo>
                <a:cubicBezTo>
                  <a:pt x="212" y="1556"/>
                  <a:pt x="229" y="1600"/>
                  <a:pt x="217" y="1641"/>
                </a:cubicBezTo>
                <a:cubicBezTo>
                  <a:pt x="205" y="1682"/>
                  <a:pt x="167" y="1710"/>
                  <a:pt x="124" y="1710"/>
                </a:cubicBezTo>
                <a:lnTo>
                  <a:pt x="117" y="1710"/>
                </a:lnTo>
                <a:lnTo>
                  <a:pt x="110" y="1710"/>
                </a:lnTo>
                <a:lnTo>
                  <a:pt x="164" y="1535"/>
                </a:lnTo>
                <a:lnTo>
                  <a:pt x="167" y="1537"/>
                </a:lnTo>
                <a:lnTo>
                  <a:pt x="149" y="1527"/>
                </a:lnTo>
                <a:lnTo>
                  <a:pt x="161" y="1533"/>
                </a:lnTo>
                <a:lnTo>
                  <a:pt x="167" y="1536"/>
                </a:lnTo>
                <a:cubicBezTo>
                  <a:pt x="182" y="1543"/>
                  <a:pt x="195" y="1554"/>
                  <a:pt x="204" y="1568"/>
                </a:cubicBezTo>
                <a:lnTo>
                  <a:pt x="206" y="1571"/>
                </a:lnTo>
                <a:cubicBezTo>
                  <a:pt x="227" y="1602"/>
                  <a:pt x="228" y="1642"/>
                  <a:pt x="209" y="1674"/>
                </a:cubicBezTo>
                <a:lnTo>
                  <a:pt x="206" y="1679"/>
                </a:lnTo>
                <a:cubicBezTo>
                  <a:pt x="200" y="1688"/>
                  <a:pt x="193" y="1696"/>
                  <a:pt x="185" y="1703"/>
                </a:cubicBezTo>
                <a:lnTo>
                  <a:pt x="173" y="1713"/>
                </a:lnTo>
                <a:lnTo>
                  <a:pt x="166" y="1718"/>
                </a:lnTo>
                <a:lnTo>
                  <a:pt x="187" y="1697"/>
                </a:lnTo>
                <a:lnTo>
                  <a:pt x="184" y="1701"/>
                </a:lnTo>
                <a:lnTo>
                  <a:pt x="138" y="1552"/>
                </a:lnTo>
                <a:lnTo>
                  <a:pt x="141" y="1553"/>
                </a:lnTo>
                <a:lnTo>
                  <a:pt x="110" y="1548"/>
                </a:lnTo>
                <a:lnTo>
                  <a:pt x="116" y="1548"/>
                </a:lnTo>
                <a:lnTo>
                  <a:pt x="103" y="1549"/>
                </a:lnTo>
                <a:lnTo>
                  <a:pt x="110" y="1548"/>
                </a:lnTo>
                <a:cubicBezTo>
                  <a:pt x="114" y="1548"/>
                  <a:pt x="119" y="1547"/>
                  <a:pt x="123" y="1547"/>
                </a:cubicBezTo>
                <a:lnTo>
                  <a:pt x="126" y="1547"/>
                </a:lnTo>
                <a:lnTo>
                  <a:pt x="126" y="1739"/>
                </a:lnTo>
                <a:lnTo>
                  <a:pt x="125" y="1739"/>
                </a:lnTo>
                <a:lnTo>
                  <a:pt x="121" y="1739"/>
                </a:lnTo>
                <a:lnTo>
                  <a:pt x="117" y="1739"/>
                </a:lnTo>
                <a:lnTo>
                  <a:pt x="116" y="1739"/>
                </a:lnTo>
                <a:cubicBezTo>
                  <a:pt x="72" y="1739"/>
                  <a:pt x="33" y="1709"/>
                  <a:pt x="23" y="1666"/>
                </a:cubicBezTo>
                <a:cubicBezTo>
                  <a:pt x="13" y="1622"/>
                  <a:pt x="34" y="1578"/>
                  <a:pt x="74" y="1558"/>
                </a:cubicBezTo>
                <a:lnTo>
                  <a:pt x="87" y="1552"/>
                </a:lnTo>
                <a:lnTo>
                  <a:pt x="91" y="1550"/>
                </a:lnTo>
                <a:lnTo>
                  <a:pt x="93" y="1550"/>
                </a:lnTo>
                <a:lnTo>
                  <a:pt x="97" y="1548"/>
                </a:lnTo>
                <a:lnTo>
                  <a:pt x="139" y="1729"/>
                </a:lnTo>
                <a:lnTo>
                  <a:pt x="136" y="1729"/>
                </a:lnTo>
                <a:lnTo>
                  <a:pt x="130" y="1729"/>
                </a:lnTo>
                <a:lnTo>
                  <a:pt x="117" y="1729"/>
                </a:lnTo>
                <a:cubicBezTo>
                  <a:pt x="64" y="1729"/>
                  <a:pt x="21" y="1686"/>
                  <a:pt x="21" y="1633"/>
                </a:cubicBezTo>
                <a:cubicBezTo>
                  <a:pt x="21" y="1580"/>
                  <a:pt x="64" y="1537"/>
                  <a:pt x="117" y="153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99"/>
          <p:cNvSpPr>
            <a:spLocks/>
          </p:cNvSpPr>
          <p:nvPr/>
        </p:nvSpPr>
        <p:spPr bwMode="auto">
          <a:xfrm>
            <a:off x="1809750" y="4503738"/>
            <a:ext cx="79375" cy="271463"/>
          </a:xfrm>
          <a:custGeom>
            <a:avLst/>
            <a:gdLst>
              <a:gd name="T0" fmla="*/ 223 w 550"/>
              <a:gd name="T1" fmla="*/ 1742 h 1901"/>
              <a:gd name="T2" fmla="*/ 80 w 550"/>
              <a:gd name="T3" fmla="*/ 1749 h 1901"/>
              <a:gd name="T4" fmla="*/ 126 w 550"/>
              <a:gd name="T5" fmla="*/ 1728 h 1901"/>
              <a:gd name="T6" fmla="*/ 124 w 550"/>
              <a:gd name="T7" fmla="*/ 1680 h 1901"/>
              <a:gd name="T8" fmla="*/ 76 w 550"/>
              <a:gd name="T9" fmla="*/ 1512 h 1901"/>
              <a:gd name="T10" fmla="*/ 100 w 550"/>
              <a:gd name="T11" fmla="*/ 1428 h 1901"/>
              <a:gd name="T12" fmla="*/ 116 w 550"/>
              <a:gd name="T13" fmla="*/ 1535 h 1901"/>
              <a:gd name="T14" fmla="*/ 179 w 550"/>
              <a:gd name="T15" fmla="*/ 1480 h 1901"/>
              <a:gd name="T16" fmla="*/ 180 w 550"/>
              <a:gd name="T17" fmla="*/ 1247 h 1901"/>
              <a:gd name="T18" fmla="*/ 138 w 550"/>
              <a:gd name="T19" fmla="*/ 1238 h 1901"/>
              <a:gd name="T20" fmla="*/ 235 w 550"/>
              <a:gd name="T21" fmla="*/ 1127 h 1901"/>
              <a:gd name="T22" fmla="*/ 170 w 550"/>
              <a:gd name="T23" fmla="*/ 1100 h 1901"/>
              <a:gd name="T24" fmla="*/ 161 w 550"/>
              <a:gd name="T25" fmla="*/ 1220 h 1901"/>
              <a:gd name="T26" fmla="*/ 358 w 550"/>
              <a:gd name="T27" fmla="*/ 1118 h 1901"/>
              <a:gd name="T28" fmla="*/ 172 w 550"/>
              <a:gd name="T29" fmla="*/ 1015 h 1901"/>
              <a:gd name="T30" fmla="*/ 243 w 550"/>
              <a:gd name="T31" fmla="*/ 1070 h 1901"/>
              <a:gd name="T32" fmla="*/ 220 w 550"/>
              <a:gd name="T33" fmla="*/ 847 h 1901"/>
              <a:gd name="T34" fmla="*/ 195 w 550"/>
              <a:gd name="T35" fmla="*/ 897 h 1901"/>
              <a:gd name="T36" fmla="*/ 369 w 550"/>
              <a:gd name="T37" fmla="*/ 887 h 1901"/>
              <a:gd name="T38" fmla="*/ 245 w 550"/>
              <a:gd name="T39" fmla="*/ 814 h 1901"/>
              <a:gd name="T40" fmla="*/ 277 w 550"/>
              <a:gd name="T41" fmla="*/ 814 h 1901"/>
              <a:gd name="T42" fmla="*/ 222 w 550"/>
              <a:gd name="T43" fmla="*/ 681 h 1901"/>
              <a:gd name="T44" fmla="*/ 362 w 550"/>
              <a:gd name="T45" fmla="*/ 701 h 1901"/>
              <a:gd name="T46" fmla="*/ 353 w 550"/>
              <a:gd name="T47" fmla="*/ 463 h 1901"/>
              <a:gd name="T48" fmla="*/ 377 w 550"/>
              <a:gd name="T49" fmla="*/ 415 h 1901"/>
              <a:gd name="T50" fmla="*/ 294 w 550"/>
              <a:gd name="T51" fmla="*/ 394 h 1901"/>
              <a:gd name="T52" fmla="*/ 395 w 550"/>
              <a:gd name="T53" fmla="*/ 290 h 1901"/>
              <a:gd name="T54" fmla="*/ 493 w 550"/>
              <a:gd name="T55" fmla="*/ 297 h 1901"/>
              <a:gd name="T56" fmla="*/ 375 w 550"/>
              <a:gd name="T57" fmla="*/ 183 h 1901"/>
              <a:gd name="T58" fmla="*/ 341 w 550"/>
              <a:gd name="T59" fmla="*/ 160 h 1901"/>
              <a:gd name="T60" fmla="*/ 375 w 550"/>
              <a:gd name="T61" fmla="*/ 257 h 1901"/>
              <a:gd name="T62" fmla="*/ 539 w 550"/>
              <a:gd name="T63" fmla="*/ 116 h 1901"/>
              <a:gd name="T64" fmla="*/ 406 w 550"/>
              <a:gd name="T65" fmla="*/ 244 h 1901"/>
              <a:gd name="T66" fmla="*/ 455 w 550"/>
              <a:gd name="T67" fmla="*/ 127 h 1901"/>
              <a:gd name="T68" fmla="*/ 389 w 550"/>
              <a:gd name="T69" fmla="*/ 170 h 1901"/>
              <a:gd name="T70" fmla="*/ 502 w 550"/>
              <a:gd name="T71" fmla="*/ 277 h 1901"/>
              <a:gd name="T72" fmla="*/ 463 w 550"/>
              <a:gd name="T73" fmla="*/ 403 h 1901"/>
              <a:gd name="T74" fmla="*/ 480 w 550"/>
              <a:gd name="T75" fmla="*/ 421 h 1901"/>
              <a:gd name="T76" fmla="*/ 401 w 550"/>
              <a:gd name="T77" fmla="*/ 579 h 1901"/>
              <a:gd name="T78" fmla="*/ 423 w 550"/>
              <a:gd name="T79" fmla="*/ 475 h 1901"/>
              <a:gd name="T80" fmla="*/ 350 w 550"/>
              <a:gd name="T81" fmla="*/ 682 h 1901"/>
              <a:gd name="T82" fmla="*/ 250 w 550"/>
              <a:gd name="T83" fmla="*/ 580 h 1901"/>
              <a:gd name="T84" fmla="*/ 356 w 550"/>
              <a:gd name="T85" fmla="*/ 618 h 1901"/>
              <a:gd name="T86" fmla="*/ 418 w 550"/>
              <a:gd name="T87" fmla="*/ 770 h 1901"/>
              <a:gd name="T88" fmla="*/ 239 w 550"/>
              <a:gd name="T89" fmla="*/ 861 h 1901"/>
              <a:gd name="T90" fmla="*/ 387 w 550"/>
              <a:gd name="T91" fmla="*/ 890 h 1901"/>
              <a:gd name="T92" fmla="*/ 336 w 550"/>
              <a:gd name="T93" fmla="*/ 999 h 1901"/>
              <a:gd name="T94" fmla="*/ 255 w 550"/>
              <a:gd name="T95" fmla="*/ 1079 h 1901"/>
              <a:gd name="T96" fmla="*/ 172 w 550"/>
              <a:gd name="T97" fmla="*/ 1069 h 1901"/>
              <a:gd name="T98" fmla="*/ 333 w 550"/>
              <a:gd name="T99" fmla="*/ 1043 h 1901"/>
              <a:gd name="T100" fmla="*/ 300 w 550"/>
              <a:gd name="T101" fmla="*/ 1080 h 1901"/>
              <a:gd name="T102" fmla="*/ 237 w 550"/>
              <a:gd name="T103" fmla="*/ 1290 h 1901"/>
              <a:gd name="T104" fmla="*/ 235 w 550"/>
              <a:gd name="T105" fmla="*/ 1366 h 1901"/>
              <a:gd name="T106" fmla="*/ 314 w 550"/>
              <a:gd name="T107" fmla="*/ 1289 h 1901"/>
              <a:gd name="T108" fmla="*/ 119 w 550"/>
              <a:gd name="T109" fmla="*/ 1298 h 1901"/>
              <a:gd name="T110" fmla="*/ 220 w 550"/>
              <a:gd name="T111" fmla="*/ 1495 h 1901"/>
              <a:gd name="T112" fmla="*/ 186 w 550"/>
              <a:gd name="T113" fmla="*/ 1548 h 1901"/>
              <a:gd name="T114" fmla="*/ 199 w 550"/>
              <a:gd name="T115" fmla="*/ 1423 h 1901"/>
              <a:gd name="T116" fmla="*/ 90 w 550"/>
              <a:gd name="T117" fmla="*/ 1475 h 1901"/>
              <a:gd name="T118" fmla="*/ 200 w 550"/>
              <a:gd name="T119" fmla="*/ 1673 h 1901"/>
              <a:gd name="T120" fmla="*/ 128 w 550"/>
              <a:gd name="T121" fmla="*/ 1555 h 1901"/>
              <a:gd name="T122" fmla="*/ 36 w 550"/>
              <a:gd name="T123" fmla="*/ 1698 h 1901"/>
              <a:gd name="T124" fmla="*/ 181 w 550"/>
              <a:gd name="T125" fmla="*/ 1819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0" h="1901">
                <a:moveTo>
                  <a:pt x="128" y="1899"/>
                </a:moveTo>
                <a:lnTo>
                  <a:pt x="121" y="1900"/>
                </a:lnTo>
                <a:cubicBezTo>
                  <a:pt x="111" y="1901"/>
                  <a:pt x="101" y="1901"/>
                  <a:pt x="92" y="1899"/>
                </a:cubicBezTo>
                <a:lnTo>
                  <a:pt x="86" y="1898"/>
                </a:lnTo>
                <a:cubicBezTo>
                  <a:pt x="52" y="1893"/>
                  <a:pt x="24" y="1869"/>
                  <a:pt x="12" y="1837"/>
                </a:cubicBezTo>
                <a:cubicBezTo>
                  <a:pt x="0" y="1805"/>
                  <a:pt x="5" y="1769"/>
                  <a:pt x="27" y="1743"/>
                </a:cubicBezTo>
                <a:lnTo>
                  <a:pt x="36" y="1732"/>
                </a:lnTo>
                <a:cubicBezTo>
                  <a:pt x="41" y="1725"/>
                  <a:pt x="47" y="1720"/>
                  <a:pt x="54" y="1715"/>
                </a:cubicBezTo>
                <a:lnTo>
                  <a:pt x="65" y="1707"/>
                </a:lnTo>
                <a:cubicBezTo>
                  <a:pt x="99" y="1682"/>
                  <a:pt x="145" y="1682"/>
                  <a:pt x="179" y="1708"/>
                </a:cubicBezTo>
                <a:lnTo>
                  <a:pt x="183" y="1711"/>
                </a:lnTo>
                <a:cubicBezTo>
                  <a:pt x="203" y="1725"/>
                  <a:pt x="216" y="1747"/>
                  <a:pt x="220" y="1772"/>
                </a:cubicBezTo>
                <a:lnTo>
                  <a:pt x="221" y="1778"/>
                </a:lnTo>
                <a:lnTo>
                  <a:pt x="126" y="1697"/>
                </a:lnTo>
                <a:lnTo>
                  <a:pt x="129" y="1697"/>
                </a:lnTo>
                <a:lnTo>
                  <a:pt x="38" y="1763"/>
                </a:lnTo>
                <a:lnTo>
                  <a:pt x="41" y="1754"/>
                </a:lnTo>
                <a:lnTo>
                  <a:pt x="36" y="1784"/>
                </a:lnTo>
                <a:lnTo>
                  <a:pt x="36" y="1774"/>
                </a:lnTo>
                <a:lnTo>
                  <a:pt x="122" y="1870"/>
                </a:lnTo>
                <a:lnTo>
                  <a:pt x="113" y="1869"/>
                </a:lnTo>
                <a:lnTo>
                  <a:pt x="137" y="1869"/>
                </a:lnTo>
                <a:lnTo>
                  <a:pt x="130" y="1870"/>
                </a:lnTo>
                <a:lnTo>
                  <a:pt x="172" y="1696"/>
                </a:lnTo>
                <a:lnTo>
                  <a:pt x="179" y="1701"/>
                </a:lnTo>
                <a:lnTo>
                  <a:pt x="179" y="1701"/>
                </a:lnTo>
                <a:cubicBezTo>
                  <a:pt x="225" y="1726"/>
                  <a:pt x="242" y="1785"/>
                  <a:pt x="216" y="1831"/>
                </a:cubicBezTo>
                <a:cubicBezTo>
                  <a:pt x="191" y="1877"/>
                  <a:pt x="132" y="1894"/>
                  <a:pt x="86" y="1868"/>
                </a:cubicBezTo>
                <a:lnTo>
                  <a:pt x="77" y="1863"/>
                </a:lnTo>
                <a:lnTo>
                  <a:pt x="61" y="1853"/>
                </a:lnTo>
                <a:cubicBezTo>
                  <a:pt x="27" y="1828"/>
                  <a:pt x="12" y="1785"/>
                  <a:pt x="25" y="1745"/>
                </a:cubicBezTo>
                <a:cubicBezTo>
                  <a:pt x="38" y="1705"/>
                  <a:pt x="75" y="1678"/>
                  <a:pt x="116" y="1678"/>
                </a:cubicBezTo>
                <a:lnTo>
                  <a:pt x="122" y="1678"/>
                </a:lnTo>
                <a:lnTo>
                  <a:pt x="131" y="1678"/>
                </a:lnTo>
                <a:lnTo>
                  <a:pt x="134" y="1678"/>
                </a:lnTo>
                <a:lnTo>
                  <a:pt x="39" y="1785"/>
                </a:lnTo>
                <a:lnTo>
                  <a:pt x="38" y="1776"/>
                </a:lnTo>
                <a:lnTo>
                  <a:pt x="37" y="1765"/>
                </a:lnTo>
                <a:lnTo>
                  <a:pt x="228" y="1749"/>
                </a:lnTo>
                <a:lnTo>
                  <a:pt x="229" y="1764"/>
                </a:lnTo>
                <a:lnTo>
                  <a:pt x="230" y="1778"/>
                </a:lnTo>
                <a:cubicBezTo>
                  <a:pt x="233" y="1823"/>
                  <a:pt x="204" y="1865"/>
                  <a:pt x="160" y="1877"/>
                </a:cubicBezTo>
                <a:cubicBezTo>
                  <a:pt x="116" y="1889"/>
                  <a:pt x="69" y="1868"/>
                  <a:pt x="49" y="1827"/>
                </a:cubicBezTo>
                <a:lnTo>
                  <a:pt x="48" y="1825"/>
                </a:lnTo>
                <a:cubicBezTo>
                  <a:pt x="43" y="1816"/>
                  <a:pt x="40" y="1805"/>
                  <a:pt x="38" y="1794"/>
                </a:cubicBezTo>
                <a:lnTo>
                  <a:pt x="37" y="1786"/>
                </a:lnTo>
                <a:cubicBezTo>
                  <a:pt x="37" y="1781"/>
                  <a:pt x="36" y="1775"/>
                  <a:pt x="37" y="1769"/>
                </a:cubicBezTo>
                <a:lnTo>
                  <a:pt x="38" y="1750"/>
                </a:lnTo>
                <a:lnTo>
                  <a:pt x="38" y="1766"/>
                </a:lnTo>
                <a:lnTo>
                  <a:pt x="37" y="1757"/>
                </a:lnTo>
                <a:lnTo>
                  <a:pt x="228" y="1746"/>
                </a:lnTo>
                <a:lnTo>
                  <a:pt x="228" y="1750"/>
                </a:lnTo>
                <a:lnTo>
                  <a:pt x="228" y="1755"/>
                </a:lnTo>
                <a:lnTo>
                  <a:pt x="227" y="1740"/>
                </a:lnTo>
                <a:lnTo>
                  <a:pt x="228" y="1746"/>
                </a:lnTo>
                <a:cubicBezTo>
                  <a:pt x="230" y="1759"/>
                  <a:pt x="230" y="1772"/>
                  <a:pt x="227" y="1785"/>
                </a:cubicBezTo>
                <a:lnTo>
                  <a:pt x="226" y="1789"/>
                </a:lnTo>
                <a:cubicBezTo>
                  <a:pt x="217" y="1823"/>
                  <a:pt x="190" y="1850"/>
                  <a:pt x="155" y="1859"/>
                </a:cubicBezTo>
                <a:cubicBezTo>
                  <a:pt x="121" y="1867"/>
                  <a:pt x="84" y="1856"/>
                  <a:pt x="61" y="1829"/>
                </a:cubicBezTo>
                <a:lnTo>
                  <a:pt x="53" y="1820"/>
                </a:lnTo>
                <a:cubicBezTo>
                  <a:pt x="49" y="1816"/>
                  <a:pt x="45" y="1811"/>
                  <a:pt x="42" y="1806"/>
                </a:cubicBezTo>
                <a:lnTo>
                  <a:pt x="36" y="1796"/>
                </a:lnTo>
                <a:cubicBezTo>
                  <a:pt x="12" y="1756"/>
                  <a:pt x="20" y="1704"/>
                  <a:pt x="56" y="1674"/>
                </a:cubicBezTo>
                <a:lnTo>
                  <a:pt x="63" y="1668"/>
                </a:lnTo>
                <a:cubicBezTo>
                  <a:pt x="69" y="1662"/>
                  <a:pt x="76" y="1658"/>
                  <a:pt x="83" y="1655"/>
                </a:cubicBezTo>
                <a:lnTo>
                  <a:pt x="91" y="1651"/>
                </a:lnTo>
                <a:lnTo>
                  <a:pt x="133" y="1832"/>
                </a:lnTo>
                <a:lnTo>
                  <a:pt x="131" y="1832"/>
                </a:lnTo>
                <a:lnTo>
                  <a:pt x="227" y="1727"/>
                </a:lnTo>
                <a:lnTo>
                  <a:pt x="228" y="1737"/>
                </a:lnTo>
                <a:lnTo>
                  <a:pt x="228" y="1756"/>
                </a:lnTo>
                <a:lnTo>
                  <a:pt x="228" y="1765"/>
                </a:lnTo>
                <a:lnTo>
                  <a:pt x="41" y="1735"/>
                </a:lnTo>
                <a:lnTo>
                  <a:pt x="42" y="1732"/>
                </a:lnTo>
                <a:lnTo>
                  <a:pt x="38" y="1749"/>
                </a:lnTo>
                <a:lnTo>
                  <a:pt x="39" y="1742"/>
                </a:lnTo>
                <a:lnTo>
                  <a:pt x="39" y="1762"/>
                </a:lnTo>
                <a:lnTo>
                  <a:pt x="38" y="1748"/>
                </a:lnTo>
                <a:lnTo>
                  <a:pt x="37" y="1734"/>
                </a:lnTo>
                <a:lnTo>
                  <a:pt x="36" y="1720"/>
                </a:lnTo>
                <a:lnTo>
                  <a:pt x="41" y="1751"/>
                </a:lnTo>
                <a:lnTo>
                  <a:pt x="40" y="1748"/>
                </a:lnTo>
                <a:lnTo>
                  <a:pt x="225" y="1697"/>
                </a:lnTo>
                <a:lnTo>
                  <a:pt x="227" y="1706"/>
                </a:lnTo>
                <a:cubicBezTo>
                  <a:pt x="229" y="1716"/>
                  <a:pt x="230" y="1726"/>
                  <a:pt x="229" y="1736"/>
                </a:cubicBezTo>
                <a:lnTo>
                  <a:pt x="228" y="1746"/>
                </a:lnTo>
                <a:cubicBezTo>
                  <a:pt x="223" y="1791"/>
                  <a:pt x="188" y="1827"/>
                  <a:pt x="143" y="1832"/>
                </a:cubicBezTo>
                <a:lnTo>
                  <a:pt x="134" y="1833"/>
                </a:lnTo>
                <a:cubicBezTo>
                  <a:pt x="126" y="1834"/>
                  <a:pt x="118" y="1834"/>
                  <a:pt x="110" y="1833"/>
                </a:cubicBezTo>
                <a:lnTo>
                  <a:pt x="103" y="1832"/>
                </a:lnTo>
                <a:lnTo>
                  <a:pt x="140" y="1643"/>
                </a:lnTo>
                <a:lnTo>
                  <a:pt x="148" y="1645"/>
                </a:lnTo>
                <a:lnTo>
                  <a:pt x="106" y="1644"/>
                </a:lnTo>
                <a:lnTo>
                  <a:pt x="116" y="1642"/>
                </a:lnTo>
                <a:lnTo>
                  <a:pt x="38" y="1736"/>
                </a:lnTo>
                <a:lnTo>
                  <a:pt x="38" y="1721"/>
                </a:lnTo>
                <a:lnTo>
                  <a:pt x="38" y="1725"/>
                </a:lnTo>
                <a:lnTo>
                  <a:pt x="38" y="1727"/>
                </a:lnTo>
                <a:lnTo>
                  <a:pt x="224" y="1739"/>
                </a:lnTo>
                <a:lnTo>
                  <a:pt x="223" y="1742"/>
                </a:lnTo>
                <a:lnTo>
                  <a:pt x="227" y="1711"/>
                </a:lnTo>
                <a:lnTo>
                  <a:pt x="227" y="1717"/>
                </a:lnTo>
                <a:cubicBezTo>
                  <a:pt x="227" y="1770"/>
                  <a:pt x="184" y="1813"/>
                  <a:pt x="131" y="1813"/>
                </a:cubicBezTo>
                <a:lnTo>
                  <a:pt x="122" y="1813"/>
                </a:lnTo>
                <a:lnTo>
                  <a:pt x="116" y="1813"/>
                </a:lnTo>
                <a:lnTo>
                  <a:pt x="179" y="1645"/>
                </a:lnTo>
                <a:lnTo>
                  <a:pt x="186" y="1651"/>
                </a:lnTo>
                <a:lnTo>
                  <a:pt x="159" y="1634"/>
                </a:lnTo>
                <a:lnTo>
                  <a:pt x="169" y="1638"/>
                </a:lnTo>
                <a:lnTo>
                  <a:pt x="39" y="1709"/>
                </a:lnTo>
                <a:lnTo>
                  <a:pt x="41" y="1699"/>
                </a:lnTo>
                <a:lnTo>
                  <a:pt x="44" y="1748"/>
                </a:lnTo>
                <a:lnTo>
                  <a:pt x="41" y="1739"/>
                </a:lnTo>
                <a:lnTo>
                  <a:pt x="160" y="1800"/>
                </a:lnTo>
                <a:lnTo>
                  <a:pt x="150" y="1803"/>
                </a:lnTo>
                <a:lnTo>
                  <a:pt x="185" y="1784"/>
                </a:lnTo>
                <a:lnTo>
                  <a:pt x="178" y="1790"/>
                </a:lnTo>
                <a:lnTo>
                  <a:pt x="146" y="1626"/>
                </a:lnTo>
                <a:lnTo>
                  <a:pt x="149" y="1627"/>
                </a:lnTo>
                <a:lnTo>
                  <a:pt x="134" y="1624"/>
                </a:lnTo>
                <a:lnTo>
                  <a:pt x="140" y="1625"/>
                </a:lnTo>
                <a:lnTo>
                  <a:pt x="124" y="1623"/>
                </a:lnTo>
                <a:lnTo>
                  <a:pt x="129" y="1623"/>
                </a:lnTo>
                <a:lnTo>
                  <a:pt x="76" y="1640"/>
                </a:lnTo>
                <a:lnTo>
                  <a:pt x="79" y="1638"/>
                </a:lnTo>
                <a:lnTo>
                  <a:pt x="56" y="1775"/>
                </a:lnTo>
                <a:lnTo>
                  <a:pt x="53" y="1771"/>
                </a:lnTo>
                <a:lnTo>
                  <a:pt x="62" y="1781"/>
                </a:lnTo>
                <a:lnTo>
                  <a:pt x="57" y="1776"/>
                </a:lnTo>
                <a:lnTo>
                  <a:pt x="51" y="1770"/>
                </a:lnTo>
                <a:cubicBezTo>
                  <a:pt x="47" y="1767"/>
                  <a:pt x="44" y="1764"/>
                  <a:pt x="42" y="1760"/>
                </a:cubicBezTo>
                <a:lnTo>
                  <a:pt x="39" y="1756"/>
                </a:lnTo>
                <a:cubicBezTo>
                  <a:pt x="20" y="1731"/>
                  <a:pt x="14" y="1698"/>
                  <a:pt x="24" y="1668"/>
                </a:cubicBezTo>
                <a:cubicBezTo>
                  <a:pt x="35" y="1638"/>
                  <a:pt x="59" y="1615"/>
                  <a:pt x="89" y="1606"/>
                </a:cubicBezTo>
                <a:lnTo>
                  <a:pt x="96" y="1604"/>
                </a:lnTo>
                <a:cubicBezTo>
                  <a:pt x="111" y="1600"/>
                  <a:pt x="128" y="1599"/>
                  <a:pt x="143" y="1603"/>
                </a:cubicBezTo>
                <a:lnTo>
                  <a:pt x="152" y="1605"/>
                </a:lnTo>
                <a:cubicBezTo>
                  <a:pt x="188" y="1613"/>
                  <a:pt x="216" y="1640"/>
                  <a:pt x="225" y="1675"/>
                </a:cubicBezTo>
                <a:lnTo>
                  <a:pt x="228" y="1687"/>
                </a:lnTo>
                <a:cubicBezTo>
                  <a:pt x="230" y="1695"/>
                  <a:pt x="230" y="1703"/>
                  <a:pt x="230" y="1710"/>
                </a:cubicBezTo>
                <a:lnTo>
                  <a:pt x="230" y="1716"/>
                </a:lnTo>
                <a:lnTo>
                  <a:pt x="230" y="1717"/>
                </a:lnTo>
                <a:cubicBezTo>
                  <a:pt x="230" y="1768"/>
                  <a:pt x="192" y="1810"/>
                  <a:pt x="141" y="1813"/>
                </a:cubicBezTo>
                <a:cubicBezTo>
                  <a:pt x="91" y="1817"/>
                  <a:pt x="47" y="1781"/>
                  <a:pt x="39" y="1731"/>
                </a:cubicBezTo>
                <a:lnTo>
                  <a:pt x="38" y="1724"/>
                </a:lnTo>
                <a:lnTo>
                  <a:pt x="37" y="1706"/>
                </a:lnTo>
                <a:lnTo>
                  <a:pt x="36" y="1694"/>
                </a:lnTo>
                <a:lnTo>
                  <a:pt x="35" y="1679"/>
                </a:lnTo>
                <a:cubicBezTo>
                  <a:pt x="35" y="1626"/>
                  <a:pt x="78" y="1583"/>
                  <a:pt x="131" y="1583"/>
                </a:cubicBezTo>
                <a:cubicBezTo>
                  <a:pt x="184" y="1583"/>
                  <a:pt x="227" y="1626"/>
                  <a:pt x="227" y="1679"/>
                </a:cubicBezTo>
                <a:lnTo>
                  <a:pt x="227" y="1680"/>
                </a:lnTo>
                <a:lnTo>
                  <a:pt x="227" y="1667"/>
                </a:lnTo>
                <a:lnTo>
                  <a:pt x="228" y="1674"/>
                </a:lnTo>
                <a:cubicBezTo>
                  <a:pt x="228" y="1678"/>
                  <a:pt x="228" y="1683"/>
                  <a:pt x="228" y="1687"/>
                </a:cubicBezTo>
                <a:lnTo>
                  <a:pt x="228" y="1694"/>
                </a:lnTo>
                <a:lnTo>
                  <a:pt x="228" y="1698"/>
                </a:lnTo>
                <a:lnTo>
                  <a:pt x="41" y="1668"/>
                </a:lnTo>
                <a:lnTo>
                  <a:pt x="42" y="1665"/>
                </a:lnTo>
                <a:lnTo>
                  <a:pt x="37" y="1695"/>
                </a:lnTo>
                <a:lnTo>
                  <a:pt x="37" y="1689"/>
                </a:lnTo>
                <a:lnTo>
                  <a:pt x="39" y="1705"/>
                </a:lnTo>
                <a:lnTo>
                  <a:pt x="38" y="1699"/>
                </a:lnTo>
                <a:lnTo>
                  <a:pt x="47" y="1726"/>
                </a:lnTo>
                <a:lnTo>
                  <a:pt x="45" y="1722"/>
                </a:lnTo>
                <a:lnTo>
                  <a:pt x="224" y="1656"/>
                </a:lnTo>
                <a:lnTo>
                  <a:pt x="225" y="1660"/>
                </a:lnTo>
                <a:lnTo>
                  <a:pt x="225" y="1659"/>
                </a:lnTo>
                <a:cubicBezTo>
                  <a:pt x="234" y="1688"/>
                  <a:pt x="229" y="1721"/>
                  <a:pt x="211" y="1746"/>
                </a:cubicBezTo>
                <a:cubicBezTo>
                  <a:pt x="193" y="1771"/>
                  <a:pt x="164" y="1785"/>
                  <a:pt x="133" y="1785"/>
                </a:cubicBezTo>
                <a:lnTo>
                  <a:pt x="124" y="1785"/>
                </a:lnTo>
                <a:lnTo>
                  <a:pt x="118" y="1785"/>
                </a:lnTo>
                <a:cubicBezTo>
                  <a:pt x="76" y="1785"/>
                  <a:pt x="39" y="1758"/>
                  <a:pt x="27" y="1717"/>
                </a:cubicBezTo>
                <a:cubicBezTo>
                  <a:pt x="14" y="1677"/>
                  <a:pt x="30" y="1633"/>
                  <a:pt x="65" y="1610"/>
                </a:cubicBezTo>
                <a:lnTo>
                  <a:pt x="68" y="1608"/>
                </a:lnTo>
                <a:lnTo>
                  <a:pt x="85" y="1599"/>
                </a:lnTo>
                <a:cubicBezTo>
                  <a:pt x="89" y="1597"/>
                  <a:pt x="93" y="1595"/>
                  <a:pt x="97" y="1593"/>
                </a:cubicBezTo>
                <a:lnTo>
                  <a:pt x="103" y="1591"/>
                </a:lnTo>
                <a:lnTo>
                  <a:pt x="54" y="1629"/>
                </a:lnTo>
                <a:lnTo>
                  <a:pt x="56" y="1626"/>
                </a:lnTo>
                <a:lnTo>
                  <a:pt x="68" y="1747"/>
                </a:lnTo>
                <a:lnTo>
                  <a:pt x="65" y="1744"/>
                </a:lnTo>
                <a:lnTo>
                  <a:pt x="95" y="1765"/>
                </a:lnTo>
                <a:lnTo>
                  <a:pt x="88" y="1762"/>
                </a:lnTo>
                <a:lnTo>
                  <a:pt x="102" y="1767"/>
                </a:lnTo>
                <a:lnTo>
                  <a:pt x="94" y="1765"/>
                </a:lnTo>
                <a:lnTo>
                  <a:pt x="84" y="1762"/>
                </a:lnTo>
                <a:cubicBezTo>
                  <a:pt x="34" y="1745"/>
                  <a:pt x="7" y="1690"/>
                  <a:pt x="23" y="1640"/>
                </a:cubicBezTo>
                <a:cubicBezTo>
                  <a:pt x="40" y="1590"/>
                  <a:pt x="95" y="1563"/>
                  <a:pt x="145" y="1579"/>
                </a:cubicBezTo>
                <a:lnTo>
                  <a:pt x="148" y="1580"/>
                </a:lnTo>
                <a:cubicBezTo>
                  <a:pt x="154" y="1582"/>
                  <a:pt x="160" y="1585"/>
                  <a:pt x="165" y="1588"/>
                </a:cubicBezTo>
                <a:lnTo>
                  <a:pt x="172" y="1592"/>
                </a:lnTo>
                <a:lnTo>
                  <a:pt x="153" y="1584"/>
                </a:lnTo>
                <a:lnTo>
                  <a:pt x="166" y="1588"/>
                </a:lnTo>
                <a:lnTo>
                  <a:pt x="52" y="1637"/>
                </a:lnTo>
                <a:lnTo>
                  <a:pt x="54" y="1633"/>
                </a:lnTo>
                <a:lnTo>
                  <a:pt x="50" y="1711"/>
                </a:lnTo>
                <a:lnTo>
                  <a:pt x="48" y="1706"/>
                </a:lnTo>
                <a:lnTo>
                  <a:pt x="137" y="1766"/>
                </a:lnTo>
                <a:lnTo>
                  <a:pt x="135" y="1766"/>
                </a:lnTo>
                <a:cubicBezTo>
                  <a:pt x="116" y="1766"/>
                  <a:pt x="97" y="1760"/>
                  <a:pt x="80" y="1749"/>
                </a:cubicBezTo>
                <a:lnTo>
                  <a:pt x="70" y="1742"/>
                </a:lnTo>
                <a:lnTo>
                  <a:pt x="95" y="1755"/>
                </a:lnTo>
                <a:lnTo>
                  <a:pt x="86" y="1752"/>
                </a:lnTo>
                <a:lnTo>
                  <a:pt x="211" y="1645"/>
                </a:lnTo>
                <a:lnTo>
                  <a:pt x="212" y="1651"/>
                </a:lnTo>
                <a:lnTo>
                  <a:pt x="207" y="1631"/>
                </a:lnTo>
                <a:lnTo>
                  <a:pt x="211" y="1641"/>
                </a:lnTo>
                <a:lnTo>
                  <a:pt x="210" y="1639"/>
                </a:lnTo>
                <a:lnTo>
                  <a:pt x="206" y="1632"/>
                </a:lnTo>
                <a:lnTo>
                  <a:pt x="36" y="1666"/>
                </a:lnTo>
                <a:lnTo>
                  <a:pt x="37" y="1662"/>
                </a:lnTo>
                <a:lnTo>
                  <a:pt x="36" y="1666"/>
                </a:lnTo>
                <a:lnTo>
                  <a:pt x="36" y="1687"/>
                </a:lnTo>
                <a:lnTo>
                  <a:pt x="35" y="1677"/>
                </a:lnTo>
                <a:lnTo>
                  <a:pt x="34" y="1674"/>
                </a:lnTo>
                <a:lnTo>
                  <a:pt x="71" y="1736"/>
                </a:lnTo>
                <a:lnTo>
                  <a:pt x="62" y="1729"/>
                </a:lnTo>
                <a:lnTo>
                  <a:pt x="90" y="1745"/>
                </a:lnTo>
                <a:lnTo>
                  <a:pt x="84" y="1743"/>
                </a:lnTo>
                <a:cubicBezTo>
                  <a:pt x="34" y="1726"/>
                  <a:pt x="7" y="1671"/>
                  <a:pt x="23" y="1621"/>
                </a:cubicBezTo>
                <a:cubicBezTo>
                  <a:pt x="40" y="1571"/>
                  <a:pt x="95" y="1544"/>
                  <a:pt x="145" y="1560"/>
                </a:cubicBezTo>
                <a:lnTo>
                  <a:pt x="148" y="1561"/>
                </a:lnTo>
                <a:cubicBezTo>
                  <a:pt x="152" y="1563"/>
                  <a:pt x="156" y="1565"/>
                  <a:pt x="160" y="1567"/>
                </a:cubicBezTo>
                <a:lnTo>
                  <a:pt x="166" y="1570"/>
                </a:lnTo>
                <a:lnTo>
                  <a:pt x="178" y="1576"/>
                </a:lnTo>
                <a:lnTo>
                  <a:pt x="185" y="1581"/>
                </a:lnTo>
                <a:cubicBezTo>
                  <a:pt x="215" y="1601"/>
                  <a:pt x="231" y="1637"/>
                  <a:pt x="227" y="1673"/>
                </a:cubicBezTo>
                <a:cubicBezTo>
                  <a:pt x="222" y="1710"/>
                  <a:pt x="197" y="1740"/>
                  <a:pt x="162" y="1752"/>
                </a:cubicBezTo>
                <a:lnTo>
                  <a:pt x="159" y="1753"/>
                </a:lnTo>
                <a:cubicBezTo>
                  <a:pt x="149" y="1756"/>
                  <a:pt x="139" y="1757"/>
                  <a:pt x="128" y="1757"/>
                </a:cubicBezTo>
                <a:lnTo>
                  <a:pt x="122" y="1757"/>
                </a:lnTo>
                <a:cubicBezTo>
                  <a:pt x="116" y="1757"/>
                  <a:pt x="110" y="1757"/>
                  <a:pt x="104" y="1756"/>
                </a:cubicBezTo>
                <a:lnTo>
                  <a:pt x="99" y="1755"/>
                </a:lnTo>
                <a:lnTo>
                  <a:pt x="117" y="1756"/>
                </a:lnTo>
                <a:lnTo>
                  <a:pt x="115" y="1756"/>
                </a:lnTo>
                <a:cubicBezTo>
                  <a:pt x="62" y="1756"/>
                  <a:pt x="19" y="1713"/>
                  <a:pt x="19" y="1660"/>
                </a:cubicBezTo>
                <a:cubicBezTo>
                  <a:pt x="19" y="1607"/>
                  <a:pt x="62" y="1564"/>
                  <a:pt x="115" y="1564"/>
                </a:cubicBezTo>
                <a:lnTo>
                  <a:pt x="119" y="1564"/>
                </a:lnTo>
                <a:lnTo>
                  <a:pt x="139" y="1566"/>
                </a:lnTo>
                <a:lnTo>
                  <a:pt x="135" y="1565"/>
                </a:lnTo>
                <a:lnTo>
                  <a:pt x="112" y="1568"/>
                </a:lnTo>
                <a:lnTo>
                  <a:pt x="116" y="1567"/>
                </a:lnTo>
                <a:lnTo>
                  <a:pt x="97" y="1746"/>
                </a:lnTo>
                <a:lnTo>
                  <a:pt x="93" y="1744"/>
                </a:lnTo>
                <a:lnTo>
                  <a:pt x="94" y="1745"/>
                </a:lnTo>
                <a:lnTo>
                  <a:pt x="96" y="1747"/>
                </a:lnTo>
                <a:cubicBezTo>
                  <a:pt x="89" y="1745"/>
                  <a:pt x="83" y="1742"/>
                  <a:pt x="77" y="1739"/>
                </a:cubicBezTo>
                <a:lnTo>
                  <a:pt x="73" y="1737"/>
                </a:lnTo>
                <a:cubicBezTo>
                  <a:pt x="37" y="1719"/>
                  <a:pt x="16" y="1681"/>
                  <a:pt x="20" y="1641"/>
                </a:cubicBezTo>
                <a:cubicBezTo>
                  <a:pt x="24" y="1601"/>
                  <a:pt x="53" y="1568"/>
                  <a:pt x="92" y="1558"/>
                </a:cubicBezTo>
                <a:lnTo>
                  <a:pt x="96" y="1557"/>
                </a:lnTo>
                <a:cubicBezTo>
                  <a:pt x="104" y="1555"/>
                  <a:pt x="112" y="1554"/>
                  <a:pt x="119" y="1554"/>
                </a:cubicBezTo>
                <a:lnTo>
                  <a:pt x="127" y="1554"/>
                </a:lnTo>
                <a:lnTo>
                  <a:pt x="147" y="1556"/>
                </a:lnTo>
                <a:lnTo>
                  <a:pt x="140" y="1555"/>
                </a:lnTo>
                <a:cubicBezTo>
                  <a:pt x="193" y="1555"/>
                  <a:pt x="236" y="1598"/>
                  <a:pt x="236" y="1651"/>
                </a:cubicBezTo>
                <a:cubicBezTo>
                  <a:pt x="236" y="1704"/>
                  <a:pt x="193" y="1747"/>
                  <a:pt x="140" y="1747"/>
                </a:cubicBezTo>
                <a:lnTo>
                  <a:pt x="136" y="1747"/>
                </a:lnTo>
                <a:lnTo>
                  <a:pt x="128" y="1747"/>
                </a:lnTo>
                <a:lnTo>
                  <a:pt x="120" y="1747"/>
                </a:lnTo>
                <a:lnTo>
                  <a:pt x="117" y="1747"/>
                </a:lnTo>
                <a:cubicBezTo>
                  <a:pt x="75" y="1747"/>
                  <a:pt x="38" y="1720"/>
                  <a:pt x="26" y="1679"/>
                </a:cubicBezTo>
                <a:cubicBezTo>
                  <a:pt x="13" y="1639"/>
                  <a:pt x="29" y="1595"/>
                  <a:pt x="64" y="1572"/>
                </a:cubicBezTo>
                <a:lnTo>
                  <a:pt x="67" y="1570"/>
                </a:lnTo>
                <a:cubicBezTo>
                  <a:pt x="73" y="1566"/>
                  <a:pt x="80" y="1562"/>
                  <a:pt x="87" y="1560"/>
                </a:cubicBezTo>
                <a:lnTo>
                  <a:pt x="95" y="1557"/>
                </a:lnTo>
                <a:lnTo>
                  <a:pt x="103" y="1554"/>
                </a:lnTo>
                <a:lnTo>
                  <a:pt x="112" y="1550"/>
                </a:lnTo>
                <a:lnTo>
                  <a:pt x="142" y="1737"/>
                </a:lnTo>
                <a:lnTo>
                  <a:pt x="141" y="1737"/>
                </a:lnTo>
                <a:lnTo>
                  <a:pt x="135" y="1737"/>
                </a:lnTo>
                <a:lnTo>
                  <a:pt x="127" y="1737"/>
                </a:lnTo>
                <a:lnTo>
                  <a:pt x="119" y="1737"/>
                </a:lnTo>
                <a:lnTo>
                  <a:pt x="115" y="1737"/>
                </a:lnTo>
                <a:cubicBezTo>
                  <a:pt x="62" y="1737"/>
                  <a:pt x="19" y="1694"/>
                  <a:pt x="19" y="1641"/>
                </a:cubicBezTo>
                <a:cubicBezTo>
                  <a:pt x="19" y="1588"/>
                  <a:pt x="62" y="1545"/>
                  <a:pt x="115" y="1545"/>
                </a:cubicBezTo>
                <a:lnTo>
                  <a:pt x="118" y="1545"/>
                </a:lnTo>
                <a:lnTo>
                  <a:pt x="138" y="1547"/>
                </a:lnTo>
                <a:lnTo>
                  <a:pt x="120" y="1547"/>
                </a:lnTo>
                <a:lnTo>
                  <a:pt x="135" y="1546"/>
                </a:lnTo>
                <a:lnTo>
                  <a:pt x="74" y="1574"/>
                </a:lnTo>
                <a:lnTo>
                  <a:pt x="79" y="1569"/>
                </a:lnTo>
                <a:lnTo>
                  <a:pt x="61" y="1679"/>
                </a:lnTo>
                <a:lnTo>
                  <a:pt x="59" y="1675"/>
                </a:lnTo>
                <a:lnTo>
                  <a:pt x="160" y="1727"/>
                </a:lnTo>
                <a:lnTo>
                  <a:pt x="154" y="1728"/>
                </a:lnTo>
                <a:lnTo>
                  <a:pt x="181" y="1719"/>
                </a:lnTo>
                <a:lnTo>
                  <a:pt x="173" y="1723"/>
                </a:lnTo>
                <a:lnTo>
                  <a:pt x="156" y="1730"/>
                </a:lnTo>
                <a:lnTo>
                  <a:pt x="150" y="1733"/>
                </a:lnTo>
                <a:lnTo>
                  <a:pt x="96" y="1548"/>
                </a:lnTo>
                <a:lnTo>
                  <a:pt x="100" y="1547"/>
                </a:lnTo>
                <a:lnTo>
                  <a:pt x="102" y="1546"/>
                </a:lnTo>
                <a:lnTo>
                  <a:pt x="111" y="1543"/>
                </a:lnTo>
                <a:lnTo>
                  <a:pt x="111" y="1543"/>
                </a:lnTo>
                <a:lnTo>
                  <a:pt x="123" y="1726"/>
                </a:lnTo>
                <a:lnTo>
                  <a:pt x="119" y="1725"/>
                </a:lnTo>
                <a:lnTo>
                  <a:pt x="154" y="1727"/>
                </a:lnTo>
                <a:lnTo>
                  <a:pt x="146" y="1728"/>
                </a:lnTo>
                <a:lnTo>
                  <a:pt x="126" y="1728"/>
                </a:lnTo>
                <a:lnTo>
                  <a:pt x="122" y="1728"/>
                </a:lnTo>
                <a:cubicBezTo>
                  <a:pt x="78" y="1728"/>
                  <a:pt x="39" y="1698"/>
                  <a:pt x="29" y="1655"/>
                </a:cubicBezTo>
                <a:cubicBezTo>
                  <a:pt x="19" y="1611"/>
                  <a:pt x="40" y="1567"/>
                  <a:pt x="80" y="1547"/>
                </a:cubicBezTo>
                <a:lnTo>
                  <a:pt x="84" y="1545"/>
                </a:lnTo>
                <a:lnTo>
                  <a:pt x="96" y="1539"/>
                </a:lnTo>
                <a:lnTo>
                  <a:pt x="114" y="1532"/>
                </a:lnTo>
                <a:cubicBezTo>
                  <a:pt x="119" y="1531"/>
                  <a:pt x="124" y="1530"/>
                  <a:pt x="129" y="1529"/>
                </a:cubicBezTo>
                <a:lnTo>
                  <a:pt x="135" y="1528"/>
                </a:lnTo>
                <a:cubicBezTo>
                  <a:pt x="174" y="1521"/>
                  <a:pt x="212" y="1539"/>
                  <a:pt x="233" y="1573"/>
                </a:cubicBezTo>
                <a:lnTo>
                  <a:pt x="236" y="1578"/>
                </a:lnTo>
                <a:cubicBezTo>
                  <a:pt x="254" y="1608"/>
                  <a:pt x="254" y="1646"/>
                  <a:pt x="236" y="1677"/>
                </a:cubicBezTo>
                <a:lnTo>
                  <a:pt x="233" y="1682"/>
                </a:lnTo>
                <a:cubicBezTo>
                  <a:pt x="210" y="1720"/>
                  <a:pt x="163" y="1738"/>
                  <a:pt x="120" y="1724"/>
                </a:cubicBezTo>
                <a:lnTo>
                  <a:pt x="108" y="1720"/>
                </a:lnTo>
                <a:lnTo>
                  <a:pt x="94" y="1714"/>
                </a:lnTo>
                <a:cubicBezTo>
                  <a:pt x="82" y="1709"/>
                  <a:pt x="72" y="1702"/>
                  <a:pt x="64" y="1693"/>
                </a:cubicBezTo>
                <a:lnTo>
                  <a:pt x="61" y="1690"/>
                </a:lnTo>
                <a:cubicBezTo>
                  <a:pt x="23" y="1653"/>
                  <a:pt x="23" y="1592"/>
                  <a:pt x="61" y="1555"/>
                </a:cubicBezTo>
                <a:lnTo>
                  <a:pt x="64" y="1552"/>
                </a:lnTo>
                <a:cubicBezTo>
                  <a:pt x="73" y="1542"/>
                  <a:pt x="85" y="1534"/>
                  <a:pt x="98" y="1530"/>
                </a:cubicBezTo>
                <a:lnTo>
                  <a:pt x="106" y="1527"/>
                </a:lnTo>
                <a:lnTo>
                  <a:pt x="114" y="1524"/>
                </a:lnTo>
                <a:cubicBezTo>
                  <a:pt x="125" y="1520"/>
                  <a:pt x="136" y="1517"/>
                  <a:pt x="147" y="1517"/>
                </a:cubicBezTo>
                <a:lnTo>
                  <a:pt x="153" y="1517"/>
                </a:lnTo>
                <a:cubicBezTo>
                  <a:pt x="190" y="1517"/>
                  <a:pt x="223" y="1538"/>
                  <a:pt x="239" y="1571"/>
                </a:cubicBezTo>
                <a:lnTo>
                  <a:pt x="241" y="1575"/>
                </a:lnTo>
                <a:cubicBezTo>
                  <a:pt x="248" y="1588"/>
                  <a:pt x="251" y="1603"/>
                  <a:pt x="251" y="1617"/>
                </a:cubicBezTo>
                <a:lnTo>
                  <a:pt x="251" y="1623"/>
                </a:lnTo>
                <a:cubicBezTo>
                  <a:pt x="251" y="1628"/>
                  <a:pt x="251" y="1633"/>
                  <a:pt x="251" y="1637"/>
                </a:cubicBezTo>
                <a:lnTo>
                  <a:pt x="250" y="1644"/>
                </a:lnTo>
                <a:cubicBezTo>
                  <a:pt x="248" y="1654"/>
                  <a:pt x="245" y="1664"/>
                  <a:pt x="240" y="1673"/>
                </a:cubicBezTo>
                <a:lnTo>
                  <a:pt x="239" y="1675"/>
                </a:lnTo>
                <a:cubicBezTo>
                  <a:pt x="218" y="1718"/>
                  <a:pt x="168" y="1739"/>
                  <a:pt x="122" y="1723"/>
                </a:cubicBezTo>
                <a:cubicBezTo>
                  <a:pt x="77" y="1708"/>
                  <a:pt x="50" y="1661"/>
                  <a:pt x="59" y="1614"/>
                </a:cubicBezTo>
                <a:lnTo>
                  <a:pt x="60" y="1609"/>
                </a:lnTo>
                <a:lnTo>
                  <a:pt x="60" y="1608"/>
                </a:lnTo>
                <a:lnTo>
                  <a:pt x="61" y="1600"/>
                </a:lnTo>
                <a:lnTo>
                  <a:pt x="62" y="1625"/>
                </a:lnTo>
                <a:lnTo>
                  <a:pt x="61" y="1619"/>
                </a:lnTo>
                <a:lnTo>
                  <a:pt x="146" y="1699"/>
                </a:lnTo>
                <a:lnTo>
                  <a:pt x="136" y="1698"/>
                </a:lnTo>
                <a:lnTo>
                  <a:pt x="159" y="1698"/>
                </a:lnTo>
                <a:lnTo>
                  <a:pt x="152" y="1699"/>
                </a:lnTo>
                <a:cubicBezTo>
                  <a:pt x="105" y="1705"/>
                  <a:pt x="61" y="1677"/>
                  <a:pt x="47" y="1632"/>
                </a:cubicBezTo>
                <a:cubicBezTo>
                  <a:pt x="33" y="1587"/>
                  <a:pt x="53" y="1539"/>
                  <a:pt x="96" y="1518"/>
                </a:cubicBezTo>
                <a:lnTo>
                  <a:pt x="100" y="1516"/>
                </a:lnTo>
                <a:lnTo>
                  <a:pt x="112" y="1510"/>
                </a:lnTo>
                <a:lnTo>
                  <a:pt x="119" y="1507"/>
                </a:lnTo>
                <a:lnTo>
                  <a:pt x="118" y="1508"/>
                </a:lnTo>
                <a:lnTo>
                  <a:pt x="160" y="1689"/>
                </a:lnTo>
                <a:lnTo>
                  <a:pt x="158" y="1689"/>
                </a:lnTo>
                <a:lnTo>
                  <a:pt x="153" y="1689"/>
                </a:lnTo>
                <a:lnTo>
                  <a:pt x="169" y="1688"/>
                </a:lnTo>
                <a:lnTo>
                  <a:pt x="163" y="1689"/>
                </a:lnTo>
                <a:cubicBezTo>
                  <a:pt x="143" y="1692"/>
                  <a:pt x="123" y="1689"/>
                  <a:pt x="105" y="1680"/>
                </a:cubicBezTo>
                <a:lnTo>
                  <a:pt x="103" y="1679"/>
                </a:lnTo>
                <a:cubicBezTo>
                  <a:pt x="72" y="1664"/>
                  <a:pt x="52" y="1634"/>
                  <a:pt x="50" y="1599"/>
                </a:cubicBezTo>
                <a:cubicBezTo>
                  <a:pt x="48" y="1565"/>
                  <a:pt x="64" y="1533"/>
                  <a:pt x="92" y="1514"/>
                </a:cubicBezTo>
                <a:lnTo>
                  <a:pt x="95" y="1512"/>
                </a:lnTo>
                <a:lnTo>
                  <a:pt x="108" y="1504"/>
                </a:lnTo>
                <a:lnTo>
                  <a:pt x="125" y="1496"/>
                </a:lnTo>
                <a:cubicBezTo>
                  <a:pt x="137" y="1491"/>
                  <a:pt x="149" y="1488"/>
                  <a:pt x="162" y="1488"/>
                </a:cubicBezTo>
                <a:lnTo>
                  <a:pt x="165" y="1488"/>
                </a:lnTo>
                <a:cubicBezTo>
                  <a:pt x="199" y="1488"/>
                  <a:pt x="230" y="1506"/>
                  <a:pt x="247" y="1534"/>
                </a:cubicBezTo>
                <a:cubicBezTo>
                  <a:pt x="265" y="1562"/>
                  <a:pt x="266" y="1598"/>
                  <a:pt x="251" y="1627"/>
                </a:cubicBezTo>
                <a:lnTo>
                  <a:pt x="249" y="1631"/>
                </a:lnTo>
                <a:cubicBezTo>
                  <a:pt x="247" y="1636"/>
                  <a:pt x="244" y="1640"/>
                  <a:pt x="242" y="1644"/>
                </a:cubicBezTo>
                <a:lnTo>
                  <a:pt x="237" y="1651"/>
                </a:lnTo>
                <a:cubicBezTo>
                  <a:pt x="234" y="1656"/>
                  <a:pt x="230" y="1660"/>
                  <a:pt x="226" y="1663"/>
                </a:cubicBezTo>
                <a:lnTo>
                  <a:pt x="220" y="1669"/>
                </a:lnTo>
                <a:lnTo>
                  <a:pt x="218" y="1671"/>
                </a:lnTo>
                <a:cubicBezTo>
                  <a:pt x="186" y="1704"/>
                  <a:pt x="136" y="1709"/>
                  <a:pt x="98" y="1684"/>
                </a:cubicBezTo>
                <a:cubicBezTo>
                  <a:pt x="60" y="1659"/>
                  <a:pt x="44" y="1610"/>
                  <a:pt x="61" y="1568"/>
                </a:cubicBezTo>
                <a:lnTo>
                  <a:pt x="63" y="1563"/>
                </a:lnTo>
                <a:lnTo>
                  <a:pt x="74" y="1543"/>
                </a:lnTo>
                <a:lnTo>
                  <a:pt x="77" y="1537"/>
                </a:lnTo>
                <a:cubicBezTo>
                  <a:pt x="80" y="1530"/>
                  <a:pt x="83" y="1525"/>
                  <a:pt x="88" y="1519"/>
                </a:cubicBezTo>
                <a:lnTo>
                  <a:pt x="92" y="1514"/>
                </a:lnTo>
                <a:cubicBezTo>
                  <a:pt x="109" y="1493"/>
                  <a:pt x="134" y="1480"/>
                  <a:pt x="161" y="1479"/>
                </a:cubicBezTo>
                <a:cubicBezTo>
                  <a:pt x="188" y="1477"/>
                  <a:pt x="215" y="1487"/>
                  <a:pt x="234" y="1507"/>
                </a:cubicBezTo>
                <a:lnTo>
                  <a:pt x="236" y="1509"/>
                </a:lnTo>
                <a:cubicBezTo>
                  <a:pt x="251" y="1523"/>
                  <a:pt x="261" y="1542"/>
                  <a:pt x="264" y="1563"/>
                </a:cubicBezTo>
                <a:lnTo>
                  <a:pt x="265" y="1570"/>
                </a:lnTo>
                <a:cubicBezTo>
                  <a:pt x="265" y="1574"/>
                  <a:pt x="265" y="1579"/>
                  <a:pt x="265" y="1583"/>
                </a:cubicBezTo>
                <a:lnTo>
                  <a:pt x="265" y="1589"/>
                </a:lnTo>
                <a:cubicBezTo>
                  <a:pt x="265" y="1597"/>
                  <a:pt x="265" y="1605"/>
                  <a:pt x="263" y="1613"/>
                </a:cubicBezTo>
                <a:lnTo>
                  <a:pt x="262" y="1617"/>
                </a:lnTo>
                <a:cubicBezTo>
                  <a:pt x="255" y="1644"/>
                  <a:pt x="236" y="1667"/>
                  <a:pt x="211" y="1680"/>
                </a:cubicBezTo>
                <a:cubicBezTo>
                  <a:pt x="185" y="1692"/>
                  <a:pt x="155" y="1693"/>
                  <a:pt x="129" y="1681"/>
                </a:cubicBezTo>
                <a:lnTo>
                  <a:pt x="120" y="1677"/>
                </a:lnTo>
                <a:cubicBezTo>
                  <a:pt x="115" y="1675"/>
                  <a:pt x="109" y="1671"/>
                  <a:pt x="104" y="1668"/>
                </a:cubicBezTo>
                <a:lnTo>
                  <a:pt x="97" y="1663"/>
                </a:lnTo>
                <a:cubicBezTo>
                  <a:pt x="55" y="1633"/>
                  <a:pt x="44" y="1576"/>
                  <a:pt x="71" y="1533"/>
                </a:cubicBezTo>
                <a:cubicBezTo>
                  <a:pt x="99" y="1490"/>
                  <a:pt x="155" y="1476"/>
                  <a:pt x="199" y="1501"/>
                </a:cubicBezTo>
                <a:lnTo>
                  <a:pt x="208" y="1506"/>
                </a:lnTo>
                <a:lnTo>
                  <a:pt x="212" y="1508"/>
                </a:lnTo>
                <a:cubicBezTo>
                  <a:pt x="257" y="1530"/>
                  <a:pt x="277" y="1584"/>
                  <a:pt x="258" y="1630"/>
                </a:cubicBezTo>
                <a:cubicBezTo>
                  <a:pt x="239" y="1677"/>
                  <a:pt x="187" y="1700"/>
                  <a:pt x="139" y="1685"/>
                </a:cubicBezTo>
                <a:lnTo>
                  <a:pt x="130" y="1682"/>
                </a:lnTo>
                <a:lnTo>
                  <a:pt x="124" y="1680"/>
                </a:lnTo>
                <a:cubicBezTo>
                  <a:pt x="106" y="1673"/>
                  <a:pt x="89" y="1662"/>
                  <a:pt x="78" y="1646"/>
                </a:cubicBezTo>
                <a:lnTo>
                  <a:pt x="75" y="1642"/>
                </a:lnTo>
                <a:cubicBezTo>
                  <a:pt x="49" y="1608"/>
                  <a:pt x="49" y="1562"/>
                  <a:pt x="74" y="1528"/>
                </a:cubicBezTo>
                <a:lnTo>
                  <a:pt x="82" y="1517"/>
                </a:lnTo>
                <a:cubicBezTo>
                  <a:pt x="88" y="1509"/>
                  <a:pt x="95" y="1502"/>
                  <a:pt x="103" y="1496"/>
                </a:cubicBezTo>
                <a:lnTo>
                  <a:pt x="114" y="1488"/>
                </a:lnTo>
                <a:cubicBezTo>
                  <a:pt x="135" y="1472"/>
                  <a:pt x="162" y="1466"/>
                  <a:pt x="187" y="1471"/>
                </a:cubicBezTo>
                <a:cubicBezTo>
                  <a:pt x="213" y="1476"/>
                  <a:pt x="236" y="1490"/>
                  <a:pt x="250" y="1512"/>
                </a:cubicBezTo>
                <a:lnTo>
                  <a:pt x="252" y="1515"/>
                </a:lnTo>
                <a:cubicBezTo>
                  <a:pt x="263" y="1531"/>
                  <a:pt x="268" y="1550"/>
                  <a:pt x="268" y="1568"/>
                </a:cubicBezTo>
                <a:lnTo>
                  <a:pt x="268" y="1575"/>
                </a:lnTo>
                <a:cubicBezTo>
                  <a:pt x="268" y="1581"/>
                  <a:pt x="268" y="1586"/>
                  <a:pt x="267" y="1591"/>
                </a:cubicBezTo>
                <a:lnTo>
                  <a:pt x="266" y="1597"/>
                </a:lnTo>
                <a:cubicBezTo>
                  <a:pt x="265" y="1602"/>
                  <a:pt x="264" y="1607"/>
                  <a:pt x="263" y="1612"/>
                </a:cubicBezTo>
                <a:lnTo>
                  <a:pt x="262" y="1615"/>
                </a:lnTo>
                <a:cubicBezTo>
                  <a:pt x="246" y="1662"/>
                  <a:pt x="197" y="1689"/>
                  <a:pt x="149" y="1678"/>
                </a:cubicBezTo>
                <a:cubicBezTo>
                  <a:pt x="101" y="1667"/>
                  <a:pt x="69" y="1622"/>
                  <a:pt x="75" y="1573"/>
                </a:cubicBezTo>
                <a:lnTo>
                  <a:pt x="76" y="1565"/>
                </a:lnTo>
                <a:lnTo>
                  <a:pt x="77" y="1594"/>
                </a:lnTo>
                <a:lnTo>
                  <a:pt x="75" y="1583"/>
                </a:lnTo>
                <a:lnTo>
                  <a:pt x="146" y="1659"/>
                </a:lnTo>
                <a:lnTo>
                  <a:pt x="138" y="1657"/>
                </a:lnTo>
                <a:lnTo>
                  <a:pt x="188" y="1656"/>
                </a:lnTo>
                <a:lnTo>
                  <a:pt x="181" y="1658"/>
                </a:lnTo>
                <a:lnTo>
                  <a:pt x="197" y="1480"/>
                </a:lnTo>
                <a:lnTo>
                  <a:pt x="205" y="1484"/>
                </a:lnTo>
                <a:lnTo>
                  <a:pt x="218" y="1491"/>
                </a:lnTo>
                <a:cubicBezTo>
                  <a:pt x="237" y="1501"/>
                  <a:pt x="251" y="1517"/>
                  <a:pt x="260" y="1537"/>
                </a:cubicBezTo>
                <a:lnTo>
                  <a:pt x="263" y="1544"/>
                </a:lnTo>
                <a:cubicBezTo>
                  <a:pt x="275" y="1573"/>
                  <a:pt x="272" y="1608"/>
                  <a:pt x="254" y="1635"/>
                </a:cubicBezTo>
                <a:lnTo>
                  <a:pt x="252" y="1638"/>
                </a:lnTo>
                <a:cubicBezTo>
                  <a:pt x="229" y="1673"/>
                  <a:pt x="185" y="1689"/>
                  <a:pt x="145" y="1676"/>
                </a:cubicBezTo>
                <a:lnTo>
                  <a:pt x="135" y="1673"/>
                </a:lnTo>
                <a:cubicBezTo>
                  <a:pt x="122" y="1669"/>
                  <a:pt x="110" y="1663"/>
                  <a:pt x="99" y="1654"/>
                </a:cubicBezTo>
                <a:lnTo>
                  <a:pt x="91" y="1647"/>
                </a:lnTo>
                <a:cubicBezTo>
                  <a:pt x="69" y="1627"/>
                  <a:pt x="57" y="1599"/>
                  <a:pt x="59" y="1570"/>
                </a:cubicBezTo>
                <a:cubicBezTo>
                  <a:pt x="60" y="1540"/>
                  <a:pt x="75" y="1513"/>
                  <a:pt x="99" y="1496"/>
                </a:cubicBezTo>
                <a:lnTo>
                  <a:pt x="106" y="1491"/>
                </a:lnTo>
                <a:cubicBezTo>
                  <a:pt x="111" y="1488"/>
                  <a:pt x="117" y="1484"/>
                  <a:pt x="122" y="1482"/>
                </a:cubicBezTo>
                <a:lnTo>
                  <a:pt x="131" y="1478"/>
                </a:lnTo>
                <a:cubicBezTo>
                  <a:pt x="144" y="1472"/>
                  <a:pt x="157" y="1469"/>
                  <a:pt x="170" y="1469"/>
                </a:cubicBezTo>
                <a:lnTo>
                  <a:pt x="171" y="1469"/>
                </a:lnTo>
                <a:cubicBezTo>
                  <a:pt x="223" y="1469"/>
                  <a:pt x="265" y="1510"/>
                  <a:pt x="267" y="1561"/>
                </a:cubicBezTo>
                <a:cubicBezTo>
                  <a:pt x="270" y="1612"/>
                  <a:pt x="232" y="1656"/>
                  <a:pt x="181" y="1661"/>
                </a:cubicBezTo>
                <a:lnTo>
                  <a:pt x="171" y="1662"/>
                </a:lnTo>
                <a:cubicBezTo>
                  <a:pt x="164" y="1663"/>
                  <a:pt x="157" y="1663"/>
                  <a:pt x="150" y="1662"/>
                </a:cubicBezTo>
                <a:lnTo>
                  <a:pt x="142" y="1661"/>
                </a:lnTo>
                <a:cubicBezTo>
                  <a:pt x="106" y="1656"/>
                  <a:pt x="76" y="1633"/>
                  <a:pt x="64" y="1599"/>
                </a:cubicBezTo>
                <a:cubicBezTo>
                  <a:pt x="51" y="1566"/>
                  <a:pt x="58" y="1528"/>
                  <a:pt x="82" y="1502"/>
                </a:cubicBezTo>
                <a:lnTo>
                  <a:pt x="90" y="1493"/>
                </a:lnTo>
                <a:lnTo>
                  <a:pt x="104" y="1479"/>
                </a:lnTo>
                <a:cubicBezTo>
                  <a:pt x="122" y="1461"/>
                  <a:pt x="146" y="1450"/>
                  <a:pt x="171" y="1450"/>
                </a:cubicBezTo>
                <a:lnTo>
                  <a:pt x="172" y="1450"/>
                </a:lnTo>
                <a:cubicBezTo>
                  <a:pt x="225" y="1450"/>
                  <a:pt x="268" y="1493"/>
                  <a:pt x="268" y="1546"/>
                </a:cubicBezTo>
                <a:cubicBezTo>
                  <a:pt x="268" y="1599"/>
                  <a:pt x="225" y="1642"/>
                  <a:pt x="172" y="1642"/>
                </a:cubicBezTo>
                <a:lnTo>
                  <a:pt x="171" y="1642"/>
                </a:lnTo>
                <a:lnTo>
                  <a:pt x="214" y="1632"/>
                </a:lnTo>
                <a:lnTo>
                  <a:pt x="204" y="1637"/>
                </a:lnTo>
                <a:lnTo>
                  <a:pt x="196" y="1641"/>
                </a:lnTo>
                <a:lnTo>
                  <a:pt x="120" y="1466"/>
                </a:lnTo>
                <a:lnTo>
                  <a:pt x="128" y="1463"/>
                </a:lnTo>
                <a:lnTo>
                  <a:pt x="112" y="1470"/>
                </a:lnTo>
                <a:lnTo>
                  <a:pt x="122" y="1464"/>
                </a:lnTo>
                <a:lnTo>
                  <a:pt x="81" y="1514"/>
                </a:lnTo>
                <a:lnTo>
                  <a:pt x="85" y="1503"/>
                </a:lnTo>
                <a:lnTo>
                  <a:pt x="80" y="1547"/>
                </a:lnTo>
                <a:lnTo>
                  <a:pt x="79" y="1539"/>
                </a:lnTo>
                <a:lnTo>
                  <a:pt x="234" y="1602"/>
                </a:lnTo>
                <a:lnTo>
                  <a:pt x="224" y="1610"/>
                </a:lnTo>
                <a:lnTo>
                  <a:pt x="239" y="1596"/>
                </a:lnTo>
                <a:lnTo>
                  <a:pt x="230" y="1607"/>
                </a:lnTo>
                <a:lnTo>
                  <a:pt x="182" y="1454"/>
                </a:lnTo>
                <a:lnTo>
                  <a:pt x="189" y="1456"/>
                </a:lnTo>
                <a:lnTo>
                  <a:pt x="142" y="1455"/>
                </a:lnTo>
                <a:lnTo>
                  <a:pt x="151" y="1453"/>
                </a:lnTo>
                <a:lnTo>
                  <a:pt x="76" y="1556"/>
                </a:lnTo>
                <a:lnTo>
                  <a:pt x="75" y="1546"/>
                </a:lnTo>
                <a:lnTo>
                  <a:pt x="170" y="1632"/>
                </a:lnTo>
                <a:lnTo>
                  <a:pt x="162" y="1632"/>
                </a:lnTo>
                <a:lnTo>
                  <a:pt x="156" y="1632"/>
                </a:lnTo>
                <a:lnTo>
                  <a:pt x="170" y="1441"/>
                </a:lnTo>
                <a:lnTo>
                  <a:pt x="177" y="1442"/>
                </a:lnTo>
                <a:lnTo>
                  <a:pt x="150" y="1442"/>
                </a:lnTo>
                <a:lnTo>
                  <a:pt x="157" y="1441"/>
                </a:lnTo>
                <a:lnTo>
                  <a:pt x="137" y="1626"/>
                </a:lnTo>
                <a:lnTo>
                  <a:pt x="129" y="1623"/>
                </a:lnTo>
                <a:cubicBezTo>
                  <a:pt x="120" y="1620"/>
                  <a:pt x="112" y="1616"/>
                  <a:pt x="105" y="1610"/>
                </a:cubicBezTo>
                <a:lnTo>
                  <a:pt x="97" y="1604"/>
                </a:lnTo>
                <a:cubicBezTo>
                  <a:pt x="55" y="1573"/>
                  <a:pt x="46" y="1513"/>
                  <a:pt x="77" y="1471"/>
                </a:cubicBezTo>
                <a:lnTo>
                  <a:pt x="85" y="1460"/>
                </a:lnTo>
                <a:lnTo>
                  <a:pt x="97" y="1445"/>
                </a:lnTo>
                <a:cubicBezTo>
                  <a:pt x="132" y="1405"/>
                  <a:pt x="193" y="1401"/>
                  <a:pt x="233" y="1436"/>
                </a:cubicBezTo>
                <a:cubicBezTo>
                  <a:pt x="273" y="1471"/>
                  <a:pt x="277" y="1532"/>
                  <a:pt x="242" y="1572"/>
                </a:cubicBezTo>
                <a:lnTo>
                  <a:pt x="235" y="1580"/>
                </a:lnTo>
                <a:lnTo>
                  <a:pt x="232" y="1584"/>
                </a:lnTo>
                <a:lnTo>
                  <a:pt x="181" y="1435"/>
                </a:lnTo>
                <a:lnTo>
                  <a:pt x="188" y="1437"/>
                </a:lnTo>
                <a:lnTo>
                  <a:pt x="141" y="1436"/>
                </a:lnTo>
                <a:lnTo>
                  <a:pt x="150" y="1434"/>
                </a:lnTo>
                <a:lnTo>
                  <a:pt x="76" y="1512"/>
                </a:lnTo>
                <a:lnTo>
                  <a:pt x="77" y="1506"/>
                </a:lnTo>
                <a:lnTo>
                  <a:pt x="78" y="1545"/>
                </a:lnTo>
                <a:lnTo>
                  <a:pt x="77" y="1541"/>
                </a:lnTo>
                <a:cubicBezTo>
                  <a:pt x="65" y="1493"/>
                  <a:pt x="91" y="1444"/>
                  <a:pt x="137" y="1427"/>
                </a:cubicBezTo>
                <a:cubicBezTo>
                  <a:pt x="183" y="1410"/>
                  <a:pt x="234" y="1431"/>
                  <a:pt x="256" y="1475"/>
                </a:cubicBezTo>
                <a:lnTo>
                  <a:pt x="258" y="1479"/>
                </a:lnTo>
                <a:cubicBezTo>
                  <a:pt x="265" y="1492"/>
                  <a:pt x="268" y="1507"/>
                  <a:pt x="268" y="1521"/>
                </a:cubicBezTo>
                <a:lnTo>
                  <a:pt x="268" y="1527"/>
                </a:lnTo>
                <a:cubicBezTo>
                  <a:pt x="268" y="1577"/>
                  <a:pt x="231" y="1618"/>
                  <a:pt x="182" y="1623"/>
                </a:cubicBezTo>
                <a:lnTo>
                  <a:pt x="172" y="1624"/>
                </a:lnTo>
                <a:cubicBezTo>
                  <a:pt x="164" y="1625"/>
                  <a:pt x="157" y="1625"/>
                  <a:pt x="149" y="1624"/>
                </a:cubicBezTo>
                <a:lnTo>
                  <a:pt x="142" y="1623"/>
                </a:lnTo>
                <a:cubicBezTo>
                  <a:pt x="92" y="1615"/>
                  <a:pt x="56" y="1571"/>
                  <a:pt x="60" y="1521"/>
                </a:cubicBezTo>
                <a:cubicBezTo>
                  <a:pt x="63" y="1470"/>
                  <a:pt x="105" y="1431"/>
                  <a:pt x="155" y="1431"/>
                </a:cubicBezTo>
                <a:lnTo>
                  <a:pt x="158" y="1431"/>
                </a:lnTo>
                <a:cubicBezTo>
                  <a:pt x="163" y="1431"/>
                  <a:pt x="168" y="1432"/>
                  <a:pt x="172" y="1432"/>
                </a:cubicBezTo>
                <a:lnTo>
                  <a:pt x="179" y="1433"/>
                </a:lnTo>
                <a:lnTo>
                  <a:pt x="165" y="1432"/>
                </a:lnTo>
                <a:lnTo>
                  <a:pt x="171" y="1432"/>
                </a:lnTo>
                <a:lnTo>
                  <a:pt x="141" y="1437"/>
                </a:lnTo>
                <a:lnTo>
                  <a:pt x="144" y="1436"/>
                </a:lnTo>
                <a:lnTo>
                  <a:pt x="98" y="1585"/>
                </a:lnTo>
                <a:lnTo>
                  <a:pt x="95" y="1581"/>
                </a:lnTo>
                <a:lnTo>
                  <a:pt x="116" y="1602"/>
                </a:lnTo>
                <a:lnTo>
                  <a:pt x="109" y="1597"/>
                </a:lnTo>
                <a:lnTo>
                  <a:pt x="102" y="1592"/>
                </a:lnTo>
                <a:cubicBezTo>
                  <a:pt x="91" y="1584"/>
                  <a:pt x="82" y="1574"/>
                  <a:pt x="75" y="1563"/>
                </a:cubicBezTo>
                <a:lnTo>
                  <a:pt x="72" y="1558"/>
                </a:lnTo>
                <a:cubicBezTo>
                  <a:pt x="47" y="1516"/>
                  <a:pt x="58" y="1461"/>
                  <a:pt x="97" y="1432"/>
                </a:cubicBezTo>
                <a:lnTo>
                  <a:pt x="101" y="1429"/>
                </a:lnTo>
                <a:cubicBezTo>
                  <a:pt x="110" y="1422"/>
                  <a:pt x="121" y="1416"/>
                  <a:pt x="132" y="1413"/>
                </a:cubicBezTo>
                <a:lnTo>
                  <a:pt x="139" y="1411"/>
                </a:lnTo>
                <a:lnTo>
                  <a:pt x="150" y="1408"/>
                </a:lnTo>
                <a:lnTo>
                  <a:pt x="106" y="1434"/>
                </a:lnTo>
                <a:lnTo>
                  <a:pt x="109" y="1431"/>
                </a:lnTo>
                <a:lnTo>
                  <a:pt x="109" y="1566"/>
                </a:lnTo>
                <a:lnTo>
                  <a:pt x="106" y="1563"/>
                </a:lnTo>
                <a:lnTo>
                  <a:pt x="140" y="1585"/>
                </a:lnTo>
                <a:lnTo>
                  <a:pt x="132" y="1582"/>
                </a:lnTo>
                <a:lnTo>
                  <a:pt x="124" y="1579"/>
                </a:lnTo>
                <a:lnTo>
                  <a:pt x="157" y="1585"/>
                </a:lnTo>
                <a:lnTo>
                  <a:pt x="154" y="1585"/>
                </a:lnTo>
                <a:lnTo>
                  <a:pt x="222" y="1422"/>
                </a:lnTo>
                <a:lnTo>
                  <a:pt x="225" y="1425"/>
                </a:lnTo>
                <a:lnTo>
                  <a:pt x="227" y="1426"/>
                </a:lnTo>
                <a:lnTo>
                  <a:pt x="238" y="1435"/>
                </a:lnTo>
                <a:lnTo>
                  <a:pt x="102" y="1448"/>
                </a:lnTo>
                <a:lnTo>
                  <a:pt x="106" y="1443"/>
                </a:lnTo>
                <a:lnTo>
                  <a:pt x="98" y="1553"/>
                </a:lnTo>
                <a:lnTo>
                  <a:pt x="95" y="1548"/>
                </a:lnTo>
                <a:lnTo>
                  <a:pt x="235" y="1575"/>
                </a:lnTo>
                <a:lnTo>
                  <a:pt x="223" y="1584"/>
                </a:lnTo>
                <a:lnTo>
                  <a:pt x="221" y="1586"/>
                </a:lnTo>
                <a:lnTo>
                  <a:pt x="244" y="1556"/>
                </a:lnTo>
                <a:lnTo>
                  <a:pt x="242" y="1560"/>
                </a:lnTo>
                <a:lnTo>
                  <a:pt x="199" y="1432"/>
                </a:lnTo>
                <a:lnTo>
                  <a:pt x="203" y="1434"/>
                </a:lnTo>
                <a:lnTo>
                  <a:pt x="160" y="1423"/>
                </a:lnTo>
                <a:lnTo>
                  <a:pt x="168" y="1423"/>
                </a:lnTo>
                <a:lnTo>
                  <a:pt x="155" y="1424"/>
                </a:lnTo>
                <a:lnTo>
                  <a:pt x="162" y="1423"/>
                </a:lnTo>
                <a:lnTo>
                  <a:pt x="156" y="1424"/>
                </a:lnTo>
                <a:lnTo>
                  <a:pt x="156" y="1611"/>
                </a:lnTo>
                <a:lnTo>
                  <a:pt x="152" y="1610"/>
                </a:lnTo>
                <a:lnTo>
                  <a:pt x="134" y="1603"/>
                </a:lnTo>
                <a:lnTo>
                  <a:pt x="136" y="1605"/>
                </a:lnTo>
                <a:cubicBezTo>
                  <a:pt x="127" y="1602"/>
                  <a:pt x="118" y="1599"/>
                  <a:pt x="110" y="1594"/>
                </a:cubicBezTo>
                <a:lnTo>
                  <a:pt x="105" y="1591"/>
                </a:lnTo>
                <a:cubicBezTo>
                  <a:pt x="81" y="1576"/>
                  <a:pt x="65" y="1552"/>
                  <a:pt x="60" y="1525"/>
                </a:cubicBezTo>
                <a:cubicBezTo>
                  <a:pt x="55" y="1497"/>
                  <a:pt x="63" y="1469"/>
                  <a:pt x="81" y="1447"/>
                </a:cubicBezTo>
                <a:lnTo>
                  <a:pt x="86" y="1441"/>
                </a:lnTo>
                <a:cubicBezTo>
                  <a:pt x="95" y="1430"/>
                  <a:pt x="107" y="1421"/>
                  <a:pt x="120" y="1415"/>
                </a:cubicBezTo>
                <a:lnTo>
                  <a:pt x="129" y="1411"/>
                </a:lnTo>
                <a:cubicBezTo>
                  <a:pt x="172" y="1392"/>
                  <a:pt x="222" y="1406"/>
                  <a:pt x="248" y="1445"/>
                </a:cubicBezTo>
                <a:lnTo>
                  <a:pt x="252" y="1451"/>
                </a:lnTo>
                <a:cubicBezTo>
                  <a:pt x="267" y="1474"/>
                  <a:pt x="272" y="1502"/>
                  <a:pt x="266" y="1528"/>
                </a:cubicBezTo>
                <a:lnTo>
                  <a:pt x="265" y="1532"/>
                </a:lnTo>
                <a:cubicBezTo>
                  <a:pt x="257" y="1563"/>
                  <a:pt x="233" y="1589"/>
                  <a:pt x="202" y="1599"/>
                </a:cubicBezTo>
                <a:cubicBezTo>
                  <a:pt x="171" y="1610"/>
                  <a:pt x="137" y="1604"/>
                  <a:pt x="111" y="1583"/>
                </a:cubicBezTo>
                <a:lnTo>
                  <a:pt x="101" y="1575"/>
                </a:lnTo>
                <a:cubicBezTo>
                  <a:pt x="96" y="1571"/>
                  <a:pt x="91" y="1566"/>
                  <a:pt x="87" y="1561"/>
                </a:cubicBezTo>
                <a:lnTo>
                  <a:pt x="78" y="1550"/>
                </a:lnTo>
                <a:cubicBezTo>
                  <a:pt x="50" y="1516"/>
                  <a:pt x="49" y="1467"/>
                  <a:pt x="76" y="1432"/>
                </a:cubicBezTo>
                <a:lnTo>
                  <a:pt x="79" y="1428"/>
                </a:lnTo>
                <a:cubicBezTo>
                  <a:pt x="85" y="1419"/>
                  <a:pt x="93" y="1412"/>
                  <a:pt x="102" y="1406"/>
                </a:cubicBezTo>
                <a:lnTo>
                  <a:pt x="108" y="1402"/>
                </a:lnTo>
                <a:cubicBezTo>
                  <a:pt x="118" y="1395"/>
                  <a:pt x="129" y="1390"/>
                  <a:pt x="141" y="1388"/>
                </a:cubicBezTo>
                <a:lnTo>
                  <a:pt x="150" y="1386"/>
                </a:lnTo>
                <a:cubicBezTo>
                  <a:pt x="183" y="1378"/>
                  <a:pt x="219" y="1389"/>
                  <a:pt x="242" y="1415"/>
                </a:cubicBezTo>
                <a:cubicBezTo>
                  <a:pt x="265" y="1441"/>
                  <a:pt x="272" y="1477"/>
                  <a:pt x="262" y="1510"/>
                </a:cubicBezTo>
                <a:lnTo>
                  <a:pt x="260" y="1516"/>
                </a:lnTo>
                <a:cubicBezTo>
                  <a:pt x="258" y="1520"/>
                  <a:pt x="256" y="1524"/>
                  <a:pt x="254" y="1528"/>
                </a:cubicBezTo>
                <a:lnTo>
                  <a:pt x="249" y="1538"/>
                </a:lnTo>
                <a:lnTo>
                  <a:pt x="242" y="1551"/>
                </a:lnTo>
                <a:lnTo>
                  <a:pt x="252" y="1528"/>
                </a:lnTo>
                <a:lnTo>
                  <a:pt x="251" y="1532"/>
                </a:lnTo>
                <a:lnTo>
                  <a:pt x="90" y="1441"/>
                </a:lnTo>
                <a:lnTo>
                  <a:pt x="94" y="1437"/>
                </a:lnTo>
                <a:lnTo>
                  <a:pt x="93" y="1437"/>
                </a:lnTo>
                <a:lnTo>
                  <a:pt x="100" y="1428"/>
                </a:lnTo>
                <a:lnTo>
                  <a:pt x="102" y="1424"/>
                </a:lnTo>
                <a:lnTo>
                  <a:pt x="180" y="1575"/>
                </a:lnTo>
                <a:lnTo>
                  <a:pt x="179" y="1575"/>
                </a:lnTo>
                <a:cubicBezTo>
                  <a:pt x="126" y="1575"/>
                  <a:pt x="83" y="1532"/>
                  <a:pt x="83" y="1479"/>
                </a:cubicBezTo>
                <a:cubicBezTo>
                  <a:pt x="83" y="1426"/>
                  <a:pt x="126" y="1383"/>
                  <a:pt x="179" y="1383"/>
                </a:cubicBezTo>
                <a:lnTo>
                  <a:pt x="180" y="1383"/>
                </a:lnTo>
                <a:cubicBezTo>
                  <a:pt x="230" y="1383"/>
                  <a:pt x="272" y="1421"/>
                  <a:pt x="276" y="1471"/>
                </a:cubicBezTo>
                <a:lnTo>
                  <a:pt x="277" y="1482"/>
                </a:lnTo>
                <a:cubicBezTo>
                  <a:pt x="278" y="1492"/>
                  <a:pt x="277" y="1503"/>
                  <a:pt x="275" y="1514"/>
                </a:cubicBezTo>
                <a:lnTo>
                  <a:pt x="273" y="1522"/>
                </a:lnTo>
                <a:cubicBezTo>
                  <a:pt x="262" y="1564"/>
                  <a:pt x="224" y="1594"/>
                  <a:pt x="179" y="1594"/>
                </a:cubicBezTo>
                <a:lnTo>
                  <a:pt x="173" y="1594"/>
                </a:lnTo>
                <a:cubicBezTo>
                  <a:pt x="166" y="1594"/>
                  <a:pt x="158" y="1594"/>
                  <a:pt x="150" y="1592"/>
                </a:cubicBezTo>
                <a:lnTo>
                  <a:pt x="142" y="1590"/>
                </a:lnTo>
                <a:lnTo>
                  <a:pt x="124" y="1583"/>
                </a:lnTo>
                <a:cubicBezTo>
                  <a:pt x="111" y="1579"/>
                  <a:pt x="99" y="1571"/>
                  <a:pt x="90" y="1561"/>
                </a:cubicBezTo>
                <a:lnTo>
                  <a:pt x="86" y="1557"/>
                </a:lnTo>
                <a:cubicBezTo>
                  <a:pt x="48" y="1520"/>
                  <a:pt x="48" y="1459"/>
                  <a:pt x="86" y="1422"/>
                </a:cubicBezTo>
                <a:lnTo>
                  <a:pt x="90" y="1418"/>
                </a:lnTo>
                <a:cubicBezTo>
                  <a:pt x="95" y="1412"/>
                  <a:pt x="100" y="1408"/>
                  <a:pt x="107" y="1404"/>
                </a:cubicBezTo>
                <a:lnTo>
                  <a:pt x="115" y="1399"/>
                </a:lnTo>
                <a:lnTo>
                  <a:pt x="116" y="1398"/>
                </a:lnTo>
                <a:lnTo>
                  <a:pt x="126" y="1391"/>
                </a:lnTo>
                <a:lnTo>
                  <a:pt x="85" y="1455"/>
                </a:lnTo>
                <a:lnTo>
                  <a:pt x="86" y="1449"/>
                </a:lnTo>
                <a:lnTo>
                  <a:pt x="87" y="1488"/>
                </a:lnTo>
                <a:lnTo>
                  <a:pt x="86" y="1484"/>
                </a:lnTo>
                <a:lnTo>
                  <a:pt x="274" y="1442"/>
                </a:lnTo>
                <a:lnTo>
                  <a:pt x="275" y="1447"/>
                </a:lnTo>
                <a:cubicBezTo>
                  <a:pt x="278" y="1465"/>
                  <a:pt x="277" y="1484"/>
                  <a:pt x="270" y="1501"/>
                </a:cubicBezTo>
                <a:lnTo>
                  <a:pt x="268" y="1506"/>
                </a:lnTo>
                <a:cubicBezTo>
                  <a:pt x="251" y="1548"/>
                  <a:pt x="207" y="1573"/>
                  <a:pt x="163" y="1565"/>
                </a:cubicBezTo>
                <a:lnTo>
                  <a:pt x="157" y="1564"/>
                </a:lnTo>
                <a:lnTo>
                  <a:pt x="141" y="1561"/>
                </a:lnTo>
                <a:cubicBezTo>
                  <a:pt x="134" y="1559"/>
                  <a:pt x="128" y="1556"/>
                  <a:pt x="122" y="1553"/>
                </a:cubicBezTo>
                <a:lnTo>
                  <a:pt x="114" y="1549"/>
                </a:lnTo>
                <a:cubicBezTo>
                  <a:pt x="108" y="1547"/>
                  <a:pt x="103" y="1544"/>
                  <a:pt x="99" y="1540"/>
                </a:cubicBezTo>
                <a:lnTo>
                  <a:pt x="95" y="1537"/>
                </a:lnTo>
                <a:cubicBezTo>
                  <a:pt x="71" y="1519"/>
                  <a:pt x="56" y="1491"/>
                  <a:pt x="56" y="1460"/>
                </a:cubicBezTo>
                <a:cubicBezTo>
                  <a:pt x="56" y="1430"/>
                  <a:pt x="71" y="1402"/>
                  <a:pt x="95" y="1384"/>
                </a:cubicBezTo>
                <a:lnTo>
                  <a:pt x="99" y="1381"/>
                </a:lnTo>
                <a:cubicBezTo>
                  <a:pt x="106" y="1375"/>
                  <a:pt x="114" y="1371"/>
                  <a:pt x="123" y="1368"/>
                </a:cubicBezTo>
                <a:lnTo>
                  <a:pt x="131" y="1365"/>
                </a:lnTo>
                <a:lnTo>
                  <a:pt x="143" y="1360"/>
                </a:lnTo>
                <a:cubicBezTo>
                  <a:pt x="153" y="1357"/>
                  <a:pt x="163" y="1355"/>
                  <a:pt x="173" y="1355"/>
                </a:cubicBezTo>
                <a:lnTo>
                  <a:pt x="179" y="1355"/>
                </a:lnTo>
                <a:cubicBezTo>
                  <a:pt x="224" y="1355"/>
                  <a:pt x="263" y="1387"/>
                  <a:pt x="273" y="1431"/>
                </a:cubicBezTo>
                <a:lnTo>
                  <a:pt x="275" y="1440"/>
                </a:lnTo>
                <a:cubicBezTo>
                  <a:pt x="278" y="1453"/>
                  <a:pt x="278" y="1466"/>
                  <a:pt x="276" y="1479"/>
                </a:cubicBezTo>
                <a:lnTo>
                  <a:pt x="274" y="1489"/>
                </a:lnTo>
                <a:cubicBezTo>
                  <a:pt x="265" y="1534"/>
                  <a:pt x="225" y="1566"/>
                  <a:pt x="179" y="1566"/>
                </a:cubicBezTo>
                <a:lnTo>
                  <a:pt x="178" y="1566"/>
                </a:lnTo>
                <a:cubicBezTo>
                  <a:pt x="125" y="1566"/>
                  <a:pt x="82" y="1523"/>
                  <a:pt x="82" y="1470"/>
                </a:cubicBezTo>
                <a:cubicBezTo>
                  <a:pt x="82" y="1417"/>
                  <a:pt x="125" y="1374"/>
                  <a:pt x="178" y="1374"/>
                </a:cubicBezTo>
                <a:lnTo>
                  <a:pt x="180" y="1374"/>
                </a:lnTo>
                <a:lnTo>
                  <a:pt x="150" y="1562"/>
                </a:lnTo>
                <a:lnTo>
                  <a:pt x="144" y="1560"/>
                </a:lnTo>
                <a:lnTo>
                  <a:pt x="143" y="1560"/>
                </a:lnTo>
                <a:lnTo>
                  <a:pt x="125" y="1553"/>
                </a:lnTo>
                <a:cubicBezTo>
                  <a:pt x="112" y="1549"/>
                  <a:pt x="100" y="1541"/>
                  <a:pt x="91" y="1531"/>
                </a:cubicBezTo>
                <a:lnTo>
                  <a:pt x="88" y="1528"/>
                </a:lnTo>
                <a:cubicBezTo>
                  <a:pt x="50" y="1491"/>
                  <a:pt x="50" y="1430"/>
                  <a:pt x="88" y="1393"/>
                </a:cubicBezTo>
                <a:lnTo>
                  <a:pt x="91" y="1390"/>
                </a:lnTo>
                <a:cubicBezTo>
                  <a:pt x="99" y="1381"/>
                  <a:pt x="109" y="1374"/>
                  <a:pt x="121" y="1369"/>
                </a:cubicBezTo>
                <a:lnTo>
                  <a:pt x="128" y="1366"/>
                </a:lnTo>
                <a:cubicBezTo>
                  <a:pt x="133" y="1364"/>
                  <a:pt x="139" y="1362"/>
                  <a:pt x="145" y="1361"/>
                </a:cubicBezTo>
                <a:lnTo>
                  <a:pt x="159" y="1358"/>
                </a:lnTo>
                <a:cubicBezTo>
                  <a:pt x="198" y="1349"/>
                  <a:pt x="238" y="1365"/>
                  <a:pt x="259" y="1398"/>
                </a:cubicBezTo>
                <a:lnTo>
                  <a:pt x="261" y="1401"/>
                </a:lnTo>
                <a:cubicBezTo>
                  <a:pt x="267" y="1409"/>
                  <a:pt x="271" y="1419"/>
                  <a:pt x="274" y="1428"/>
                </a:cubicBezTo>
                <a:lnTo>
                  <a:pt x="276" y="1435"/>
                </a:lnTo>
                <a:cubicBezTo>
                  <a:pt x="280" y="1449"/>
                  <a:pt x="281" y="1463"/>
                  <a:pt x="278" y="1477"/>
                </a:cubicBezTo>
                <a:lnTo>
                  <a:pt x="277" y="1483"/>
                </a:lnTo>
                <a:cubicBezTo>
                  <a:pt x="275" y="1497"/>
                  <a:pt x="270" y="1509"/>
                  <a:pt x="262" y="1521"/>
                </a:cubicBezTo>
                <a:lnTo>
                  <a:pt x="260" y="1524"/>
                </a:lnTo>
                <a:cubicBezTo>
                  <a:pt x="232" y="1566"/>
                  <a:pt x="175" y="1579"/>
                  <a:pt x="131" y="1553"/>
                </a:cubicBezTo>
                <a:lnTo>
                  <a:pt x="126" y="1550"/>
                </a:lnTo>
                <a:lnTo>
                  <a:pt x="117" y="1544"/>
                </a:lnTo>
                <a:cubicBezTo>
                  <a:pt x="112" y="1541"/>
                  <a:pt x="108" y="1538"/>
                  <a:pt x="104" y="1535"/>
                </a:cubicBezTo>
                <a:lnTo>
                  <a:pt x="96" y="1528"/>
                </a:lnTo>
                <a:cubicBezTo>
                  <a:pt x="91" y="1523"/>
                  <a:pt x="87" y="1518"/>
                  <a:pt x="83" y="1513"/>
                </a:cubicBezTo>
                <a:lnTo>
                  <a:pt x="80" y="1509"/>
                </a:lnTo>
                <a:cubicBezTo>
                  <a:pt x="61" y="1484"/>
                  <a:pt x="56" y="1452"/>
                  <a:pt x="65" y="1423"/>
                </a:cubicBezTo>
                <a:cubicBezTo>
                  <a:pt x="74" y="1393"/>
                  <a:pt x="97" y="1370"/>
                  <a:pt x="126" y="1360"/>
                </a:cubicBezTo>
                <a:lnTo>
                  <a:pt x="129" y="1359"/>
                </a:lnTo>
                <a:cubicBezTo>
                  <a:pt x="139" y="1356"/>
                  <a:pt x="149" y="1354"/>
                  <a:pt x="159" y="1354"/>
                </a:cubicBezTo>
                <a:lnTo>
                  <a:pt x="167" y="1354"/>
                </a:lnTo>
                <a:lnTo>
                  <a:pt x="188" y="1356"/>
                </a:lnTo>
                <a:lnTo>
                  <a:pt x="89" y="1421"/>
                </a:lnTo>
                <a:lnTo>
                  <a:pt x="91" y="1415"/>
                </a:lnTo>
                <a:lnTo>
                  <a:pt x="97" y="1488"/>
                </a:lnTo>
                <a:lnTo>
                  <a:pt x="95" y="1484"/>
                </a:lnTo>
                <a:lnTo>
                  <a:pt x="276" y="1432"/>
                </a:lnTo>
                <a:lnTo>
                  <a:pt x="277" y="1442"/>
                </a:lnTo>
                <a:lnTo>
                  <a:pt x="277" y="1457"/>
                </a:lnTo>
                <a:cubicBezTo>
                  <a:pt x="277" y="1476"/>
                  <a:pt x="272" y="1495"/>
                  <a:pt x="261" y="1511"/>
                </a:cubicBezTo>
                <a:lnTo>
                  <a:pt x="259" y="1514"/>
                </a:lnTo>
                <a:cubicBezTo>
                  <a:pt x="235" y="1550"/>
                  <a:pt x="190" y="1565"/>
                  <a:pt x="149" y="1552"/>
                </a:cubicBezTo>
                <a:lnTo>
                  <a:pt x="143" y="1550"/>
                </a:lnTo>
                <a:cubicBezTo>
                  <a:pt x="133" y="1546"/>
                  <a:pt x="124" y="1541"/>
                  <a:pt x="116" y="1535"/>
                </a:cubicBezTo>
                <a:lnTo>
                  <a:pt x="108" y="1529"/>
                </a:lnTo>
                <a:lnTo>
                  <a:pt x="100" y="1523"/>
                </a:lnTo>
                <a:cubicBezTo>
                  <a:pt x="93" y="1518"/>
                  <a:pt x="88" y="1513"/>
                  <a:pt x="83" y="1506"/>
                </a:cubicBezTo>
                <a:lnTo>
                  <a:pt x="79" y="1501"/>
                </a:lnTo>
                <a:cubicBezTo>
                  <a:pt x="58" y="1476"/>
                  <a:pt x="52" y="1442"/>
                  <a:pt x="63" y="1411"/>
                </a:cubicBezTo>
                <a:cubicBezTo>
                  <a:pt x="73" y="1380"/>
                  <a:pt x="98" y="1356"/>
                  <a:pt x="130" y="1348"/>
                </a:cubicBezTo>
                <a:lnTo>
                  <a:pt x="134" y="1347"/>
                </a:lnTo>
                <a:cubicBezTo>
                  <a:pt x="145" y="1345"/>
                  <a:pt x="157" y="1344"/>
                  <a:pt x="168" y="1345"/>
                </a:cubicBezTo>
                <a:lnTo>
                  <a:pt x="177" y="1346"/>
                </a:lnTo>
                <a:lnTo>
                  <a:pt x="175" y="1345"/>
                </a:lnTo>
                <a:lnTo>
                  <a:pt x="179" y="1345"/>
                </a:lnTo>
                <a:lnTo>
                  <a:pt x="126" y="1521"/>
                </a:lnTo>
                <a:lnTo>
                  <a:pt x="123" y="1519"/>
                </a:lnTo>
                <a:lnTo>
                  <a:pt x="153" y="1533"/>
                </a:lnTo>
                <a:lnTo>
                  <a:pt x="145" y="1531"/>
                </a:lnTo>
                <a:lnTo>
                  <a:pt x="127" y="1524"/>
                </a:lnTo>
                <a:lnTo>
                  <a:pt x="114" y="1518"/>
                </a:lnTo>
                <a:cubicBezTo>
                  <a:pt x="74" y="1498"/>
                  <a:pt x="53" y="1454"/>
                  <a:pt x="63" y="1410"/>
                </a:cubicBezTo>
                <a:cubicBezTo>
                  <a:pt x="73" y="1367"/>
                  <a:pt x="112" y="1336"/>
                  <a:pt x="156" y="1336"/>
                </a:cubicBezTo>
                <a:lnTo>
                  <a:pt x="158" y="1336"/>
                </a:lnTo>
                <a:lnTo>
                  <a:pt x="163" y="1336"/>
                </a:lnTo>
                <a:cubicBezTo>
                  <a:pt x="170" y="1336"/>
                  <a:pt x="176" y="1337"/>
                  <a:pt x="182" y="1338"/>
                </a:cubicBezTo>
                <a:lnTo>
                  <a:pt x="187" y="1339"/>
                </a:lnTo>
                <a:lnTo>
                  <a:pt x="138" y="1342"/>
                </a:lnTo>
                <a:lnTo>
                  <a:pt x="141" y="1341"/>
                </a:lnTo>
                <a:lnTo>
                  <a:pt x="89" y="1482"/>
                </a:lnTo>
                <a:lnTo>
                  <a:pt x="83" y="1472"/>
                </a:lnTo>
                <a:lnTo>
                  <a:pt x="83" y="1472"/>
                </a:lnTo>
                <a:cubicBezTo>
                  <a:pt x="55" y="1436"/>
                  <a:pt x="56" y="1385"/>
                  <a:pt x="86" y="1351"/>
                </a:cubicBezTo>
                <a:cubicBezTo>
                  <a:pt x="116" y="1316"/>
                  <a:pt x="166" y="1307"/>
                  <a:pt x="206" y="1330"/>
                </a:cubicBezTo>
                <a:lnTo>
                  <a:pt x="213" y="1334"/>
                </a:lnTo>
                <a:lnTo>
                  <a:pt x="221" y="1339"/>
                </a:lnTo>
                <a:lnTo>
                  <a:pt x="81" y="1399"/>
                </a:lnTo>
                <a:lnTo>
                  <a:pt x="82" y="1395"/>
                </a:lnTo>
                <a:lnTo>
                  <a:pt x="86" y="1454"/>
                </a:lnTo>
                <a:lnTo>
                  <a:pt x="84" y="1449"/>
                </a:lnTo>
                <a:lnTo>
                  <a:pt x="229" y="1492"/>
                </a:lnTo>
                <a:lnTo>
                  <a:pt x="222" y="1497"/>
                </a:lnTo>
                <a:lnTo>
                  <a:pt x="221" y="1497"/>
                </a:lnTo>
                <a:lnTo>
                  <a:pt x="104" y="1346"/>
                </a:lnTo>
                <a:lnTo>
                  <a:pt x="108" y="1343"/>
                </a:lnTo>
                <a:lnTo>
                  <a:pt x="110" y="1340"/>
                </a:lnTo>
                <a:lnTo>
                  <a:pt x="124" y="1330"/>
                </a:lnTo>
                <a:lnTo>
                  <a:pt x="137" y="1321"/>
                </a:lnTo>
                <a:cubicBezTo>
                  <a:pt x="181" y="1295"/>
                  <a:pt x="238" y="1308"/>
                  <a:pt x="266" y="1350"/>
                </a:cubicBezTo>
                <a:lnTo>
                  <a:pt x="268" y="1353"/>
                </a:lnTo>
                <a:cubicBezTo>
                  <a:pt x="276" y="1365"/>
                  <a:pt x="281" y="1377"/>
                  <a:pt x="283" y="1391"/>
                </a:cubicBezTo>
                <a:lnTo>
                  <a:pt x="284" y="1397"/>
                </a:lnTo>
                <a:cubicBezTo>
                  <a:pt x="287" y="1411"/>
                  <a:pt x="286" y="1425"/>
                  <a:pt x="282" y="1439"/>
                </a:cubicBezTo>
                <a:lnTo>
                  <a:pt x="280" y="1446"/>
                </a:lnTo>
                <a:cubicBezTo>
                  <a:pt x="277" y="1455"/>
                  <a:pt x="273" y="1464"/>
                  <a:pt x="267" y="1473"/>
                </a:cubicBezTo>
                <a:lnTo>
                  <a:pt x="265" y="1476"/>
                </a:lnTo>
                <a:cubicBezTo>
                  <a:pt x="243" y="1509"/>
                  <a:pt x="203" y="1525"/>
                  <a:pt x="164" y="1516"/>
                </a:cubicBezTo>
                <a:lnTo>
                  <a:pt x="151" y="1513"/>
                </a:lnTo>
                <a:cubicBezTo>
                  <a:pt x="145" y="1512"/>
                  <a:pt x="140" y="1510"/>
                  <a:pt x="135" y="1508"/>
                </a:cubicBezTo>
                <a:lnTo>
                  <a:pt x="128" y="1505"/>
                </a:lnTo>
                <a:cubicBezTo>
                  <a:pt x="111" y="1497"/>
                  <a:pt x="96" y="1485"/>
                  <a:pt x="86" y="1470"/>
                </a:cubicBezTo>
                <a:lnTo>
                  <a:pt x="84" y="1467"/>
                </a:lnTo>
                <a:cubicBezTo>
                  <a:pt x="55" y="1424"/>
                  <a:pt x="65" y="1367"/>
                  <a:pt x="106" y="1337"/>
                </a:cubicBezTo>
                <a:lnTo>
                  <a:pt x="110" y="1334"/>
                </a:lnTo>
                <a:cubicBezTo>
                  <a:pt x="120" y="1326"/>
                  <a:pt x="132" y="1320"/>
                  <a:pt x="144" y="1317"/>
                </a:cubicBezTo>
                <a:lnTo>
                  <a:pt x="152" y="1315"/>
                </a:lnTo>
                <a:lnTo>
                  <a:pt x="150" y="1316"/>
                </a:lnTo>
                <a:lnTo>
                  <a:pt x="159" y="1312"/>
                </a:lnTo>
                <a:cubicBezTo>
                  <a:pt x="186" y="1303"/>
                  <a:pt x="216" y="1307"/>
                  <a:pt x="241" y="1322"/>
                </a:cubicBezTo>
                <a:cubicBezTo>
                  <a:pt x="265" y="1338"/>
                  <a:pt x="281" y="1363"/>
                  <a:pt x="285" y="1392"/>
                </a:cubicBezTo>
                <a:lnTo>
                  <a:pt x="286" y="1400"/>
                </a:lnTo>
                <a:lnTo>
                  <a:pt x="282" y="1381"/>
                </a:lnTo>
                <a:lnTo>
                  <a:pt x="283" y="1384"/>
                </a:lnTo>
                <a:lnTo>
                  <a:pt x="124" y="1347"/>
                </a:lnTo>
                <a:lnTo>
                  <a:pt x="125" y="1346"/>
                </a:lnTo>
                <a:lnTo>
                  <a:pt x="96" y="1413"/>
                </a:lnTo>
                <a:lnTo>
                  <a:pt x="96" y="1405"/>
                </a:lnTo>
                <a:lnTo>
                  <a:pt x="98" y="1385"/>
                </a:lnTo>
                <a:lnTo>
                  <a:pt x="97" y="1382"/>
                </a:lnTo>
                <a:lnTo>
                  <a:pt x="98" y="1396"/>
                </a:lnTo>
                <a:lnTo>
                  <a:pt x="97" y="1389"/>
                </a:lnTo>
                <a:lnTo>
                  <a:pt x="216" y="1469"/>
                </a:lnTo>
                <a:lnTo>
                  <a:pt x="212" y="1470"/>
                </a:lnTo>
                <a:lnTo>
                  <a:pt x="256" y="1444"/>
                </a:lnTo>
                <a:lnTo>
                  <a:pt x="250" y="1450"/>
                </a:lnTo>
                <a:lnTo>
                  <a:pt x="262" y="1436"/>
                </a:lnTo>
                <a:lnTo>
                  <a:pt x="254" y="1448"/>
                </a:lnTo>
                <a:lnTo>
                  <a:pt x="186" y="1299"/>
                </a:lnTo>
                <a:lnTo>
                  <a:pt x="194" y="1300"/>
                </a:lnTo>
                <a:lnTo>
                  <a:pt x="174" y="1300"/>
                </a:lnTo>
                <a:lnTo>
                  <a:pt x="185" y="1299"/>
                </a:lnTo>
                <a:lnTo>
                  <a:pt x="196" y="1298"/>
                </a:lnTo>
                <a:cubicBezTo>
                  <a:pt x="249" y="1298"/>
                  <a:pt x="292" y="1341"/>
                  <a:pt x="292" y="1394"/>
                </a:cubicBezTo>
                <a:lnTo>
                  <a:pt x="292" y="1400"/>
                </a:lnTo>
                <a:cubicBezTo>
                  <a:pt x="292" y="1411"/>
                  <a:pt x="291" y="1421"/>
                  <a:pt x="288" y="1431"/>
                </a:cubicBezTo>
                <a:lnTo>
                  <a:pt x="287" y="1434"/>
                </a:lnTo>
                <a:cubicBezTo>
                  <a:pt x="270" y="1482"/>
                  <a:pt x="219" y="1510"/>
                  <a:pt x="170" y="1496"/>
                </a:cubicBezTo>
                <a:cubicBezTo>
                  <a:pt x="121" y="1482"/>
                  <a:pt x="91" y="1433"/>
                  <a:pt x="102" y="1383"/>
                </a:cubicBezTo>
                <a:lnTo>
                  <a:pt x="104" y="1374"/>
                </a:lnTo>
                <a:lnTo>
                  <a:pt x="102" y="1404"/>
                </a:lnTo>
                <a:lnTo>
                  <a:pt x="101" y="1394"/>
                </a:lnTo>
                <a:lnTo>
                  <a:pt x="196" y="1480"/>
                </a:lnTo>
                <a:lnTo>
                  <a:pt x="185" y="1480"/>
                </a:lnTo>
                <a:lnTo>
                  <a:pt x="179" y="1480"/>
                </a:lnTo>
                <a:lnTo>
                  <a:pt x="176" y="1480"/>
                </a:lnTo>
                <a:cubicBezTo>
                  <a:pt x="134" y="1480"/>
                  <a:pt x="97" y="1453"/>
                  <a:pt x="85" y="1412"/>
                </a:cubicBezTo>
                <a:cubicBezTo>
                  <a:pt x="72" y="1372"/>
                  <a:pt x="88" y="1328"/>
                  <a:pt x="123" y="1305"/>
                </a:cubicBezTo>
                <a:lnTo>
                  <a:pt x="126" y="1303"/>
                </a:lnTo>
                <a:lnTo>
                  <a:pt x="143" y="1294"/>
                </a:lnTo>
                <a:lnTo>
                  <a:pt x="164" y="1285"/>
                </a:lnTo>
                <a:cubicBezTo>
                  <a:pt x="190" y="1276"/>
                  <a:pt x="219" y="1278"/>
                  <a:pt x="244" y="1292"/>
                </a:cubicBezTo>
                <a:cubicBezTo>
                  <a:pt x="268" y="1306"/>
                  <a:pt x="285" y="1329"/>
                  <a:pt x="291" y="1357"/>
                </a:cubicBezTo>
                <a:lnTo>
                  <a:pt x="292" y="1362"/>
                </a:lnTo>
                <a:cubicBezTo>
                  <a:pt x="296" y="1383"/>
                  <a:pt x="293" y="1404"/>
                  <a:pt x="283" y="1423"/>
                </a:cubicBezTo>
                <a:lnTo>
                  <a:pt x="281" y="1427"/>
                </a:lnTo>
                <a:lnTo>
                  <a:pt x="119" y="1327"/>
                </a:lnTo>
                <a:lnTo>
                  <a:pt x="122" y="1323"/>
                </a:lnTo>
                <a:lnTo>
                  <a:pt x="102" y="1380"/>
                </a:lnTo>
                <a:lnTo>
                  <a:pt x="102" y="1375"/>
                </a:lnTo>
                <a:lnTo>
                  <a:pt x="189" y="1471"/>
                </a:lnTo>
                <a:lnTo>
                  <a:pt x="179" y="1470"/>
                </a:lnTo>
                <a:lnTo>
                  <a:pt x="199" y="1470"/>
                </a:lnTo>
                <a:lnTo>
                  <a:pt x="190" y="1471"/>
                </a:lnTo>
                <a:lnTo>
                  <a:pt x="179" y="1279"/>
                </a:lnTo>
                <a:lnTo>
                  <a:pt x="184" y="1279"/>
                </a:lnTo>
                <a:lnTo>
                  <a:pt x="190" y="1279"/>
                </a:lnTo>
                <a:lnTo>
                  <a:pt x="172" y="1470"/>
                </a:lnTo>
                <a:lnTo>
                  <a:pt x="167" y="1469"/>
                </a:lnTo>
                <a:lnTo>
                  <a:pt x="204" y="1469"/>
                </a:lnTo>
                <a:lnTo>
                  <a:pt x="199" y="1470"/>
                </a:lnTo>
                <a:lnTo>
                  <a:pt x="254" y="1314"/>
                </a:lnTo>
                <a:lnTo>
                  <a:pt x="259" y="1320"/>
                </a:lnTo>
                <a:lnTo>
                  <a:pt x="243" y="1305"/>
                </a:lnTo>
                <a:lnTo>
                  <a:pt x="247" y="1308"/>
                </a:lnTo>
                <a:lnTo>
                  <a:pt x="95" y="1403"/>
                </a:lnTo>
                <a:lnTo>
                  <a:pt x="94" y="1398"/>
                </a:lnTo>
                <a:lnTo>
                  <a:pt x="94" y="1401"/>
                </a:lnTo>
                <a:lnTo>
                  <a:pt x="91" y="1392"/>
                </a:lnTo>
                <a:cubicBezTo>
                  <a:pt x="88" y="1382"/>
                  <a:pt x="86" y="1372"/>
                  <a:pt x="86" y="1361"/>
                </a:cubicBezTo>
                <a:lnTo>
                  <a:pt x="86" y="1356"/>
                </a:lnTo>
                <a:cubicBezTo>
                  <a:pt x="86" y="1326"/>
                  <a:pt x="101" y="1298"/>
                  <a:pt x="125" y="1279"/>
                </a:cubicBezTo>
                <a:cubicBezTo>
                  <a:pt x="150" y="1261"/>
                  <a:pt x="181" y="1256"/>
                  <a:pt x="210" y="1265"/>
                </a:cubicBezTo>
                <a:lnTo>
                  <a:pt x="220" y="1268"/>
                </a:lnTo>
                <a:cubicBezTo>
                  <a:pt x="229" y="1270"/>
                  <a:pt x="238" y="1274"/>
                  <a:pt x="246" y="1280"/>
                </a:cubicBezTo>
                <a:lnTo>
                  <a:pt x="252" y="1284"/>
                </a:lnTo>
                <a:lnTo>
                  <a:pt x="255" y="1286"/>
                </a:lnTo>
                <a:cubicBezTo>
                  <a:pt x="286" y="1307"/>
                  <a:pt x="303" y="1344"/>
                  <a:pt x="296" y="1382"/>
                </a:cubicBezTo>
                <a:cubicBezTo>
                  <a:pt x="290" y="1419"/>
                  <a:pt x="262" y="1449"/>
                  <a:pt x="225" y="1459"/>
                </a:cubicBezTo>
                <a:lnTo>
                  <a:pt x="221" y="1460"/>
                </a:lnTo>
                <a:lnTo>
                  <a:pt x="204" y="1463"/>
                </a:lnTo>
                <a:cubicBezTo>
                  <a:pt x="200" y="1463"/>
                  <a:pt x="195" y="1463"/>
                  <a:pt x="190" y="1463"/>
                </a:cubicBezTo>
                <a:lnTo>
                  <a:pt x="183" y="1463"/>
                </a:lnTo>
                <a:cubicBezTo>
                  <a:pt x="165" y="1463"/>
                  <a:pt x="146" y="1458"/>
                  <a:pt x="130" y="1447"/>
                </a:cubicBezTo>
                <a:lnTo>
                  <a:pt x="127" y="1445"/>
                </a:lnTo>
                <a:cubicBezTo>
                  <a:pt x="105" y="1431"/>
                  <a:pt x="90" y="1408"/>
                  <a:pt x="86" y="1382"/>
                </a:cubicBezTo>
                <a:cubicBezTo>
                  <a:pt x="81" y="1356"/>
                  <a:pt x="88" y="1329"/>
                  <a:pt x="104" y="1308"/>
                </a:cubicBezTo>
                <a:lnTo>
                  <a:pt x="107" y="1304"/>
                </a:lnTo>
                <a:cubicBezTo>
                  <a:pt x="109" y="1300"/>
                  <a:pt x="112" y="1297"/>
                  <a:pt x="116" y="1294"/>
                </a:cubicBezTo>
                <a:lnTo>
                  <a:pt x="123" y="1287"/>
                </a:lnTo>
                <a:cubicBezTo>
                  <a:pt x="126" y="1283"/>
                  <a:pt x="130" y="1279"/>
                  <a:pt x="135" y="1276"/>
                </a:cubicBezTo>
                <a:lnTo>
                  <a:pt x="142" y="1271"/>
                </a:lnTo>
                <a:lnTo>
                  <a:pt x="144" y="1270"/>
                </a:lnTo>
                <a:cubicBezTo>
                  <a:pt x="181" y="1242"/>
                  <a:pt x="233" y="1245"/>
                  <a:pt x="267" y="1277"/>
                </a:cubicBezTo>
                <a:cubicBezTo>
                  <a:pt x="301" y="1309"/>
                  <a:pt x="307" y="1361"/>
                  <a:pt x="281" y="1400"/>
                </a:cubicBezTo>
                <a:lnTo>
                  <a:pt x="279" y="1403"/>
                </a:lnTo>
                <a:lnTo>
                  <a:pt x="273" y="1412"/>
                </a:lnTo>
                <a:lnTo>
                  <a:pt x="261" y="1426"/>
                </a:lnTo>
                <a:lnTo>
                  <a:pt x="254" y="1433"/>
                </a:lnTo>
                <a:cubicBezTo>
                  <a:pt x="219" y="1469"/>
                  <a:pt x="162" y="1471"/>
                  <a:pt x="124" y="1438"/>
                </a:cubicBezTo>
                <a:cubicBezTo>
                  <a:pt x="86" y="1405"/>
                  <a:pt x="79" y="1348"/>
                  <a:pt x="110" y="1308"/>
                </a:cubicBezTo>
                <a:lnTo>
                  <a:pt x="113" y="1304"/>
                </a:lnTo>
                <a:lnTo>
                  <a:pt x="111" y="1306"/>
                </a:lnTo>
                <a:cubicBezTo>
                  <a:pt x="113" y="1302"/>
                  <a:pt x="116" y="1297"/>
                  <a:pt x="119" y="1294"/>
                </a:cubicBezTo>
                <a:lnTo>
                  <a:pt x="126" y="1285"/>
                </a:lnTo>
                <a:lnTo>
                  <a:pt x="126" y="1284"/>
                </a:lnTo>
                <a:cubicBezTo>
                  <a:pt x="142" y="1260"/>
                  <a:pt x="167" y="1245"/>
                  <a:pt x="196" y="1242"/>
                </a:cubicBezTo>
                <a:cubicBezTo>
                  <a:pt x="225" y="1239"/>
                  <a:pt x="253" y="1249"/>
                  <a:pt x="273" y="1270"/>
                </a:cubicBezTo>
                <a:lnTo>
                  <a:pt x="276" y="1273"/>
                </a:lnTo>
                <a:cubicBezTo>
                  <a:pt x="298" y="1295"/>
                  <a:pt x="308" y="1326"/>
                  <a:pt x="303" y="1356"/>
                </a:cubicBezTo>
                <a:lnTo>
                  <a:pt x="302" y="1362"/>
                </a:lnTo>
                <a:cubicBezTo>
                  <a:pt x="295" y="1405"/>
                  <a:pt x="260" y="1438"/>
                  <a:pt x="217" y="1442"/>
                </a:cubicBezTo>
                <a:lnTo>
                  <a:pt x="207" y="1443"/>
                </a:lnTo>
                <a:lnTo>
                  <a:pt x="191" y="1443"/>
                </a:lnTo>
                <a:cubicBezTo>
                  <a:pt x="177" y="1443"/>
                  <a:pt x="162" y="1440"/>
                  <a:pt x="149" y="1433"/>
                </a:cubicBezTo>
                <a:lnTo>
                  <a:pt x="147" y="1432"/>
                </a:lnTo>
                <a:cubicBezTo>
                  <a:pt x="117" y="1417"/>
                  <a:pt x="97" y="1388"/>
                  <a:pt x="94" y="1355"/>
                </a:cubicBezTo>
                <a:cubicBezTo>
                  <a:pt x="91" y="1322"/>
                  <a:pt x="105" y="1290"/>
                  <a:pt x="132" y="1270"/>
                </a:cubicBezTo>
                <a:lnTo>
                  <a:pt x="140" y="1264"/>
                </a:lnTo>
                <a:cubicBezTo>
                  <a:pt x="150" y="1256"/>
                  <a:pt x="161" y="1251"/>
                  <a:pt x="172" y="1248"/>
                </a:cubicBezTo>
                <a:lnTo>
                  <a:pt x="183" y="1245"/>
                </a:lnTo>
                <a:cubicBezTo>
                  <a:pt x="232" y="1231"/>
                  <a:pt x="283" y="1259"/>
                  <a:pt x="300" y="1307"/>
                </a:cubicBezTo>
                <a:lnTo>
                  <a:pt x="303" y="1316"/>
                </a:lnTo>
                <a:cubicBezTo>
                  <a:pt x="308" y="1332"/>
                  <a:pt x="309" y="1349"/>
                  <a:pt x="306" y="1365"/>
                </a:cubicBezTo>
                <a:lnTo>
                  <a:pt x="304" y="1375"/>
                </a:lnTo>
                <a:cubicBezTo>
                  <a:pt x="298" y="1402"/>
                  <a:pt x="281" y="1426"/>
                  <a:pt x="258" y="1440"/>
                </a:cubicBezTo>
                <a:cubicBezTo>
                  <a:pt x="234" y="1453"/>
                  <a:pt x="205" y="1456"/>
                  <a:pt x="179" y="1448"/>
                </a:cubicBezTo>
                <a:lnTo>
                  <a:pt x="170" y="1445"/>
                </a:lnTo>
                <a:cubicBezTo>
                  <a:pt x="156" y="1440"/>
                  <a:pt x="143" y="1432"/>
                  <a:pt x="133" y="1421"/>
                </a:cubicBezTo>
                <a:lnTo>
                  <a:pt x="126" y="1414"/>
                </a:lnTo>
                <a:cubicBezTo>
                  <a:pt x="105" y="1394"/>
                  <a:pt x="95" y="1365"/>
                  <a:pt x="98" y="1336"/>
                </a:cubicBezTo>
                <a:cubicBezTo>
                  <a:pt x="101" y="1307"/>
                  <a:pt x="118" y="1281"/>
                  <a:pt x="143" y="1265"/>
                </a:cubicBezTo>
                <a:lnTo>
                  <a:pt x="151" y="1260"/>
                </a:lnTo>
                <a:cubicBezTo>
                  <a:pt x="156" y="1256"/>
                  <a:pt x="162" y="1254"/>
                  <a:pt x="169" y="1251"/>
                </a:cubicBezTo>
                <a:lnTo>
                  <a:pt x="180" y="1247"/>
                </a:lnTo>
                <a:lnTo>
                  <a:pt x="212" y="1433"/>
                </a:lnTo>
                <a:lnTo>
                  <a:pt x="211" y="1433"/>
                </a:lnTo>
                <a:lnTo>
                  <a:pt x="201" y="1433"/>
                </a:lnTo>
                <a:lnTo>
                  <a:pt x="194" y="1433"/>
                </a:lnTo>
                <a:cubicBezTo>
                  <a:pt x="152" y="1433"/>
                  <a:pt x="115" y="1406"/>
                  <a:pt x="103" y="1365"/>
                </a:cubicBezTo>
                <a:cubicBezTo>
                  <a:pt x="90" y="1325"/>
                  <a:pt x="106" y="1281"/>
                  <a:pt x="141" y="1258"/>
                </a:cubicBezTo>
                <a:lnTo>
                  <a:pt x="144" y="1256"/>
                </a:lnTo>
                <a:lnTo>
                  <a:pt x="153" y="1250"/>
                </a:lnTo>
                <a:lnTo>
                  <a:pt x="166" y="1244"/>
                </a:lnTo>
                <a:lnTo>
                  <a:pt x="141" y="1262"/>
                </a:lnTo>
                <a:lnTo>
                  <a:pt x="143" y="1260"/>
                </a:lnTo>
                <a:lnTo>
                  <a:pt x="210" y="1423"/>
                </a:lnTo>
                <a:lnTo>
                  <a:pt x="207" y="1423"/>
                </a:lnTo>
                <a:lnTo>
                  <a:pt x="201" y="1423"/>
                </a:lnTo>
                <a:lnTo>
                  <a:pt x="217" y="1422"/>
                </a:lnTo>
                <a:lnTo>
                  <a:pt x="211" y="1423"/>
                </a:lnTo>
                <a:cubicBezTo>
                  <a:pt x="196" y="1426"/>
                  <a:pt x="180" y="1424"/>
                  <a:pt x="165" y="1420"/>
                </a:cubicBezTo>
                <a:lnTo>
                  <a:pt x="162" y="1419"/>
                </a:lnTo>
                <a:cubicBezTo>
                  <a:pt x="124" y="1406"/>
                  <a:pt x="98" y="1371"/>
                  <a:pt x="97" y="1330"/>
                </a:cubicBezTo>
                <a:cubicBezTo>
                  <a:pt x="95" y="1290"/>
                  <a:pt x="119" y="1253"/>
                  <a:pt x="157" y="1238"/>
                </a:cubicBezTo>
                <a:lnTo>
                  <a:pt x="167" y="1234"/>
                </a:lnTo>
                <a:lnTo>
                  <a:pt x="178" y="1230"/>
                </a:lnTo>
                <a:lnTo>
                  <a:pt x="214" y="1414"/>
                </a:lnTo>
                <a:lnTo>
                  <a:pt x="213" y="1414"/>
                </a:lnTo>
                <a:lnTo>
                  <a:pt x="194" y="1413"/>
                </a:lnTo>
                <a:lnTo>
                  <a:pt x="196" y="1413"/>
                </a:lnTo>
                <a:lnTo>
                  <a:pt x="227" y="1409"/>
                </a:lnTo>
                <a:lnTo>
                  <a:pt x="224" y="1410"/>
                </a:lnTo>
                <a:lnTo>
                  <a:pt x="270" y="1261"/>
                </a:lnTo>
                <a:lnTo>
                  <a:pt x="273" y="1265"/>
                </a:lnTo>
                <a:lnTo>
                  <a:pt x="260" y="1250"/>
                </a:lnTo>
                <a:lnTo>
                  <a:pt x="268" y="1257"/>
                </a:lnTo>
                <a:lnTo>
                  <a:pt x="270" y="1259"/>
                </a:lnTo>
                <a:lnTo>
                  <a:pt x="269" y="1258"/>
                </a:lnTo>
                <a:lnTo>
                  <a:pt x="133" y="1387"/>
                </a:lnTo>
                <a:lnTo>
                  <a:pt x="130" y="1382"/>
                </a:lnTo>
                <a:lnTo>
                  <a:pt x="145" y="1400"/>
                </a:lnTo>
                <a:lnTo>
                  <a:pt x="137" y="1392"/>
                </a:lnTo>
                <a:cubicBezTo>
                  <a:pt x="133" y="1388"/>
                  <a:pt x="129" y="1384"/>
                  <a:pt x="126" y="1380"/>
                </a:cubicBezTo>
                <a:lnTo>
                  <a:pt x="119" y="1370"/>
                </a:lnTo>
                <a:lnTo>
                  <a:pt x="114" y="1362"/>
                </a:lnTo>
                <a:cubicBezTo>
                  <a:pt x="84" y="1318"/>
                  <a:pt x="96" y="1258"/>
                  <a:pt x="140" y="1229"/>
                </a:cubicBezTo>
                <a:lnTo>
                  <a:pt x="143" y="1227"/>
                </a:lnTo>
                <a:cubicBezTo>
                  <a:pt x="162" y="1214"/>
                  <a:pt x="186" y="1208"/>
                  <a:pt x="208" y="1211"/>
                </a:cubicBezTo>
                <a:lnTo>
                  <a:pt x="216" y="1212"/>
                </a:lnTo>
                <a:lnTo>
                  <a:pt x="211" y="1211"/>
                </a:lnTo>
                <a:cubicBezTo>
                  <a:pt x="222" y="1211"/>
                  <a:pt x="232" y="1213"/>
                  <a:pt x="242" y="1216"/>
                </a:cubicBezTo>
                <a:lnTo>
                  <a:pt x="245" y="1217"/>
                </a:lnTo>
                <a:cubicBezTo>
                  <a:pt x="289" y="1232"/>
                  <a:pt x="317" y="1277"/>
                  <a:pt x="309" y="1324"/>
                </a:cubicBezTo>
                <a:cubicBezTo>
                  <a:pt x="302" y="1370"/>
                  <a:pt x="262" y="1404"/>
                  <a:pt x="214" y="1404"/>
                </a:cubicBezTo>
                <a:lnTo>
                  <a:pt x="211" y="1404"/>
                </a:lnTo>
                <a:lnTo>
                  <a:pt x="203" y="1404"/>
                </a:lnTo>
                <a:lnTo>
                  <a:pt x="196" y="1404"/>
                </a:lnTo>
                <a:lnTo>
                  <a:pt x="193" y="1404"/>
                </a:lnTo>
                <a:lnTo>
                  <a:pt x="261" y="1241"/>
                </a:lnTo>
                <a:lnTo>
                  <a:pt x="264" y="1244"/>
                </a:lnTo>
                <a:lnTo>
                  <a:pt x="239" y="1226"/>
                </a:lnTo>
                <a:lnTo>
                  <a:pt x="247" y="1230"/>
                </a:lnTo>
                <a:lnTo>
                  <a:pt x="226" y="1222"/>
                </a:lnTo>
                <a:lnTo>
                  <a:pt x="239" y="1225"/>
                </a:lnTo>
                <a:lnTo>
                  <a:pt x="126" y="1288"/>
                </a:lnTo>
                <a:lnTo>
                  <a:pt x="128" y="1282"/>
                </a:lnTo>
                <a:lnTo>
                  <a:pt x="123" y="1312"/>
                </a:lnTo>
                <a:lnTo>
                  <a:pt x="123" y="1302"/>
                </a:lnTo>
                <a:lnTo>
                  <a:pt x="123" y="1304"/>
                </a:lnTo>
                <a:lnTo>
                  <a:pt x="122" y="1289"/>
                </a:lnTo>
                <a:cubicBezTo>
                  <a:pt x="122" y="1236"/>
                  <a:pt x="165" y="1193"/>
                  <a:pt x="218" y="1193"/>
                </a:cubicBezTo>
                <a:cubicBezTo>
                  <a:pt x="271" y="1193"/>
                  <a:pt x="314" y="1236"/>
                  <a:pt x="314" y="1289"/>
                </a:cubicBezTo>
                <a:lnTo>
                  <a:pt x="314" y="1293"/>
                </a:lnTo>
                <a:lnTo>
                  <a:pt x="314" y="1302"/>
                </a:lnTo>
                <a:lnTo>
                  <a:pt x="314" y="1312"/>
                </a:lnTo>
                <a:cubicBezTo>
                  <a:pt x="314" y="1323"/>
                  <a:pt x="313" y="1333"/>
                  <a:pt x="310" y="1343"/>
                </a:cubicBezTo>
                <a:lnTo>
                  <a:pt x="308" y="1349"/>
                </a:lnTo>
                <a:cubicBezTo>
                  <a:pt x="292" y="1396"/>
                  <a:pt x="242" y="1424"/>
                  <a:pt x="193" y="1412"/>
                </a:cubicBezTo>
                <a:lnTo>
                  <a:pt x="181" y="1409"/>
                </a:lnTo>
                <a:cubicBezTo>
                  <a:pt x="173" y="1406"/>
                  <a:pt x="164" y="1403"/>
                  <a:pt x="157" y="1399"/>
                </a:cubicBezTo>
                <a:lnTo>
                  <a:pt x="150" y="1395"/>
                </a:lnTo>
                <a:cubicBezTo>
                  <a:pt x="142" y="1391"/>
                  <a:pt x="136" y="1385"/>
                  <a:pt x="130" y="1379"/>
                </a:cubicBezTo>
                <a:lnTo>
                  <a:pt x="127" y="1376"/>
                </a:lnTo>
                <a:cubicBezTo>
                  <a:pt x="107" y="1357"/>
                  <a:pt x="97" y="1329"/>
                  <a:pt x="99" y="1302"/>
                </a:cubicBezTo>
                <a:cubicBezTo>
                  <a:pt x="101" y="1274"/>
                  <a:pt x="115" y="1248"/>
                  <a:pt x="137" y="1232"/>
                </a:cubicBezTo>
                <a:lnTo>
                  <a:pt x="141" y="1229"/>
                </a:lnTo>
                <a:cubicBezTo>
                  <a:pt x="149" y="1222"/>
                  <a:pt x="158" y="1218"/>
                  <a:pt x="168" y="1214"/>
                </a:cubicBezTo>
                <a:lnTo>
                  <a:pt x="177" y="1211"/>
                </a:lnTo>
                <a:lnTo>
                  <a:pt x="182" y="1210"/>
                </a:lnTo>
                <a:cubicBezTo>
                  <a:pt x="193" y="1206"/>
                  <a:pt x="204" y="1203"/>
                  <a:pt x="215" y="1203"/>
                </a:cubicBezTo>
                <a:lnTo>
                  <a:pt x="219" y="1203"/>
                </a:lnTo>
                <a:cubicBezTo>
                  <a:pt x="258" y="1203"/>
                  <a:pt x="293" y="1227"/>
                  <a:pt x="308" y="1263"/>
                </a:cubicBezTo>
                <a:cubicBezTo>
                  <a:pt x="323" y="1299"/>
                  <a:pt x="315" y="1340"/>
                  <a:pt x="287" y="1367"/>
                </a:cubicBezTo>
                <a:lnTo>
                  <a:pt x="283" y="1371"/>
                </a:lnTo>
                <a:cubicBezTo>
                  <a:pt x="280" y="1375"/>
                  <a:pt x="277" y="1378"/>
                  <a:pt x="273" y="1380"/>
                </a:cubicBezTo>
                <a:lnTo>
                  <a:pt x="265" y="1386"/>
                </a:lnTo>
                <a:lnTo>
                  <a:pt x="257" y="1392"/>
                </a:lnTo>
                <a:cubicBezTo>
                  <a:pt x="252" y="1396"/>
                  <a:pt x="247" y="1400"/>
                  <a:pt x="241" y="1402"/>
                </a:cubicBezTo>
                <a:lnTo>
                  <a:pt x="237" y="1404"/>
                </a:lnTo>
                <a:cubicBezTo>
                  <a:pt x="199" y="1423"/>
                  <a:pt x="153" y="1415"/>
                  <a:pt x="124" y="1384"/>
                </a:cubicBezTo>
                <a:cubicBezTo>
                  <a:pt x="95" y="1352"/>
                  <a:pt x="90" y="1306"/>
                  <a:pt x="112" y="1269"/>
                </a:cubicBezTo>
                <a:lnTo>
                  <a:pt x="115" y="1264"/>
                </a:lnTo>
                <a:cubicBezTo>
                  <a:pt x="119" y="1257"/>
                  <a:pt x="124" y="1251"/>
                  <a:pt x="130" y="1246"/>
                </a:cubicBezTo>
                <a:lnTo>
                  <a:pt x="138" y="1238"/>
                </a:lnTo>
                <a:lnTo>
                  <a:pt x="139" y="1235"/>
                </a:lnTo>
                <a:lnTo>
                  <a:pt x="152" y="1222"/>
                </a:lnTo>
                <a:lnTo>
                  <a:pt x="219" y="1385"/>
                </a:lnTo>
                <a:lnTo>
                  <a:pt x="218" y="1385"/>
                </a:lnTo>
                <a:cubicBezTo>
                  <a:pt x="190" y="1385"/>
                  <a:pt x="163" y="1373"/>
                  <a:pt x="145" y="1351"/>
                </a:cubicBezTo>
                <a:cubicBezTo>
                  <a:pt x="127" y="1329"/>
                  <a:pt x="119" y="1300"/>
                  <a:pt x="124" y="1272"/>
                </a:cubicBezTo>
                <a:lnTo>
                  <a:pt x="126" y="1261"/>
                </a:lnTo>
                <a:lnTo>
                  <a:pt x="125" y="1290"/>
                </a:lnTo>
                <a:lnTo>
                  <a:pt x="124" y="1282"/>
                </a:lnTo>
                <a:lnTo>
                  <a:pt x="262" y="1356"/>
                </a:lnTo>
                <a:lnTo>
                  <a:pt x="256" y="1359"/>
                </a:lnTo>
                <a:lnTo>
                  <a:pt x="258" y="1359"/>
                </a:lnTo>
                <a:lnTo>
                  <a:pt x="260" y="1359"/>
                </a:lnTo>
                <a:lnTo>
                  <a:pt x="250" y="1366"/>
                </a:lnTo>
                <a:lnTo>
                  <a:pt x="192" y="1193"/>
                </a:lnTo>
                <a:lnTo>
                  <a:pt x="196" y="1193"/>
                </a:lnTo>
                <a:lnTo>
                  <a:pt x="166" y="1198"/>
                </a:lnTo>
                <a:lnTo>
                  <a:pt x="175" y="1195"/>
                </a:lnTo>
                <a:lnTo>
                  <a:pt x="175" y="1195"/>
                </a:lnTo>
                <a:lnTo>
                  <a:pt x="190" y="1189"/>
                </a:lnTo>
                <a:lnTo>
                  <a:pt x="220" y="1376"/>
                </a:lnTo>
                <a:lnTo>
                  <a:pt x="219" y="1376"/>
                </a:lnTo>
                <a:lnTo>
                  <a:pt x="250" y="1372"/>
                </a:lnTo>
                <a:lnTo>
                  <a:pt x="244" y="1374"/>
                </a:lnTo>
                <a:lnTo>
                  <a:pt x="235" y="1377"/>
                </a:lnTo>
                <a:lnTo>
                  <a:pt x="216" y="1381"/>
                </a:lnTo>
                <a:lnTo>
                  <a:pt x="238" y="1373"/>
                </a:lnTo>
                <a:lnTo>
                  <a:pt x="234" y="1375"/>
                </a:lnTo>
                <a:lnTo>
                  <a:pt x="215" y="1196"/>
                </a:lnTo>
                <a:lnTo>
                  <a:pt x="219" y="1197"/>
                </a:lnTo>
                <a:lnTo>
                  <a:pt x="195" y="1194"/>
                </a:lnTo>
                <a:lnTo>
                  <a:pt x="204" y="1194"/>
                </a:lnTo>
                <a:lnTo>
                  <a:pt x="203" y="1194"/>
                </a:lnTo>
                <a:lnTo>
                  <a:pt x="218" y="1193"/>
                </a:lnTo>
                <a:cubicBezTo>
                  <a:pt x="266" y="1193"/>
                  <a:pt x="306" y="1228"/>
                  <a:pt x="313" y="1274"/>
                </a:cubicBezTo>
                <a:cubicBezTo>
                  <a:pt x="321" y="1321"/>
                  <a:pt x="293" y="1366"/>
                  <a:pt x="249" y="1381"/>
                </a:cubicBezTo>
                <a:lnTo>
                  <a:pt x="246" y="1382"/>
                </a:lnTo>
                <a:lnTo>
                  <a:pt x="235" y="1385"/>
                </a:lnTo>
                <a:cubicBezTo>
                  <a:pt x="226" y="1387"/>
                  <a:pt x="217" y="1388"/>
                  <a:pt x="208" y="1388"/>
                </a:cubicBezTo>
                <a:lnTo>
                  <a:pt x="200" y="1388"/>
                </a:lnTo>
                <a:cubicBezTo>
                  <a:pt x="175" y="1388"/>
                  <a:pt x="151" y="1378"/>
                  <a:pt x="133" y="1360"/>
                </a:cubicBezTo>
                <a:lnTo>
                  <a:pt x="130" y="1357"/>
                </a:lnTo>
                <a:cubicBezTo>
                  <a:pt x="102" y="1330"/>
                  <a:pt x="94" y="1288"/>
                  <a:pt x="109" y="1252"/>
                </a:cubicBezTo>
                <a:lnTo>
                  <a:pt x="112" y="1245"/>
                </a:lnTo>
                <a:lnTo>
                  <a:pt x="125" y="1222"/>
                </a:lnTo>
                <a:lnTo>
                  <a:pt x="133" y="1208"/>
                </a:lnTo>
                <a:lnTo>
                  <a:pt x="138" y="1201"/>
                </a:lnTo>
                <a:cubicBezTo>
                  <a:pt x="159" y="1167"/>
                  <a:pt x="199" y="1150"/>
                  <a:pt x="238" y="1157"/>
                </a:cubicBezTo>
                <a:cubicBezTo>
                  <a:pt x="277" y="1165"/>
                  <a:pt x="308" y="1196"/>
                  <a:pt x="314" y="1236"/>
                </a:cubicBezTo>
                <a:lnTo>
                  <a:pt x="315" y="1242"/>
                </a:lnTo>
                <a:cubicBezTo>
                  <a:pt x="316" y="1247"/>
                  <a:pt x="316" y="1252"/>
                  <a:pt x="316" y="1257"/>
                </a:cubicBezTo>
                <a:lnTo>
                  <a:pt x="316" y="1261"/>
                </a:lnTo>
                <a:lnTo>
                  <a:pt x="127" y="1238"/>
                </a:lnTo>
                <a:lnTo>
                  <a:pt x="128" y="1234"/>
                </a:lnTo>
                <a:lnTo>
                  <a:pt x="128" y="1236"/>
                </a:lnTo>
                <a:cubicBezTo>
                  <a:pt x="135" y="1189"/>
                  <a:pt x="176" y="1155"/>
                  <a:pt x="222" y="1155"/>
                </a:cubicBezTo>
                <a:lnTo>
                  <a:pt x="223" y="1155"/>
                </a:lnTo>
                <a:cubicBezTo>
                  <a:pt x="273" y="1155"/>
                  <a:pt x="314" y="1193"/>
                  <a:pt x="319" y="1242"/>
                </a:cubicBezTo>
                <a:lnTo>
                  <a:pt x="320" y="1252"/>
                </a:lnTo>
                <a:lnTo>
                  <a:pt x="224" y="1165"/>
                </a:lnTo>
                <a:lnTo>
                  <a:pt x="225" y="1165"/>
                </a:lnTo>
                <a:lnTo>
                  <a:pt x="227" y="1165"/>
                </a:lnTo>
                <a:cubicBezTo>
                  <a:pt x="274" y="1165"/>
                  <a:pt x="314" y="1199"/>
                  <a:pt x="322" y="1246"/>
                </a:cubicBezTo>
                <a:lnTo>
                  <a:pt x="323" y="1252"/>
                </a:lnTo>
                <a:lnTo>
                  <a:pt x="320" y="1237"/>
                </a:lnTo>
                <a:lnTo>
                  <a:pt x="321" y="1240"/>
                </a:lnTo>
                <a:lnTo>
                  <a:pt x="135" y="1252"/>
                </a:lnTo>
                <a:lnTo>
                  <a:pt x="136" y="1247"/>
                </a:lnTo>
                <a:lnTo>
                  <a:pt x="134" y="1265"/>
                </a:lnTo>
                <a:lnTo>
                  <a:pt x="134" y="1255"/>
                </a:lnTo>
                <a:lnTo>
                  <a:pt x="134" y="1246"/>
                </a:lnTo>
                <a:lnTo>
                  <a:pt x="134" y="1242"/>
                </a:lnTo>
                <a:cubicBezTo>
                  <a:pt x="134" y="1198"/>
                  <a:pt x="165" y="1159"/>
                  <a:pt x="208" y="1149"/>
                </a:cubicBezTo>
                <a:cubicBezTo>
                  <a:pt x="252" y="1139"/>
                  <a:pt x="296" y="1160"/>
                  <a:pt x="316" y="1200"/>
                </a:cubicBezTo>
                <a:lnTo>
                  <a:pt x="317" y="1202"/>
                </a:lnTo>
                <a:cubicBezTo>
                  <a:pt x="324" y="1215"/>
                  <a:pt x="327" y="1230"/>
                  <a:pt x="327" y="1244"/>
                </a:cubicBezTo>
                <a:lnTo>
                  <a:pt x="327" y="1251"/>
                </a:lnTo>
                <a:lnTo>
                  <a:pt x="327" y="1238"/>
                </a:lnTo>
                <a:lnTo>
                  <a:pt x="328" y="1245"/>
                </a:lnTo>
                <a:cubicBezTo>
                  <a:pt x="328" y="1249"/>
                  <a:pt x="328" y="1254"/>
                  <a:pt x="328" y="1258"/>
                </a:cubicBezTo>
                <a:lnTo>
                  <a:pt x="328" y="1261"/>
                </a:lnTo>
                <a:lnTo>
                  <a:pt x="141" y="1231"/>
                </a:lnTo>
                <a:lnTo>
                  <a:pt x="142" y="1228"/>
                </a:lnTo>
                <a:lnTo>
                  <a:pt x="137" y="1258"/>
                </a:lnTo>
                <a:lnTo>
                  <a:pt x="137" y="1252"/>
                </a:lnTo>
                <a:lnTo>
                  <a:pt x="137" y="1245"/>
                </a:lnTo>
                <a:lnTo>
                  <a:pt x="137" y="1242"/>
                </a:lnTo>
                <a:cubicBezTo>
                  <a:pt x="137" y="1189"/>
                  <a:pt x="180" y="1146"/>
                  <a:pt x="233" y="1146"/>
                </a:cubicBezTo>
                <a:cubicBezTo>
                  <a:pt x="286" y="1146"/>
                  <a:pt x="329" y="1189"/>
                  <a:pt x="329" y="1242"/>
                </a:cubicBezTo>
                <a:lnTo>
                  <a:pt x="329" y="1245"/>
                </a:lnTo>
                <a:lnTo>
                  <a:pt x="329" y="1251"/>
                </a:lnTo>
                <a:lnTo>
                  <a:pt x="329" y="1259"/>
                </a:lnTo>
                <a:lnTo>
                  <a:pt x="329" y="1261"/>
                </a:lnTo>
                <a:cubicBezTo>
                  <a:pt x="329" y="1314"/>
                  <a:pt x="286" y="1357"/>
                  <a:pt x="233" y="1357"/>
                </a:cubicBezTo>
                <a:cubicBezTo>
                  <a:pt x="180" y="1357"/>
                  <a:pt x="137" y="1314"/>
                  <a:pt x="137" y="1261"/>
                </a:cubicBezTo>
                <a:lnTo>
                  <a:pt x="137" y="1254"/>
                </a:lnTo>
                <a:lnTo>
                  <a:pt x="139" y="1234"/>
                </a:lnTo>
                <a:lnTo>
                  <a:pt x="140" y="1222"/>
                </a:lnTo>
                <a:lnTo>
                  <a:pt x="139" y="1223"/>
                </a:lnTo>
                <a:cubicBezTo>
                  <a:pt x="139" y="1170"/>
                  <a:pt x="182" y="1127"/>
                  <a:pt x="235" y="1127"/>
                </a:cubicBezTo>
                <a:cubicBezTo>
                  <a:pt x="288" y="1127"/>
                  <a:pt x="331" y="1170"/>
                  <a:pt x="331" y="1223"/>
                </a:cubicBezTo>
                <a:lnTo>
                  <a:pt x="331" y="1225"/>
                </a:lnTo>
                <a:cubicBezTo>
                  <a:pt x="331" y="1230"/>
                  <a:pt x="331" y="1235"/>
                  <a:pt x="331" y="1239"/>
                </a:cubicBezTo>
                <a:lnTo>
                  <a:pt x="330" y="1246"/>
                </a:lnTo>
                <a:lnTo>
                  <a:pt x="327" y="1206"/>
                </a:lnTo>
                <a:lnTo>
                  <a:pt x="329" y="1213"/>
                </a:lnTo>
                <a:cubicBezTo>
                  <a:pt x="334" y="1232"/>
                  <a:pt x="334" y="1251"/>
                  <a:pt x="328" y="1270"/>
                </a:cubicBezTo>
                <a:lnTo>
                  <a:pt x="327" y="1273"/>
                </a:lnTo>
                <a:cubicBezTo>
                  <a:pt x="316" y="1304"/>
                  <a:pt x="291" y="1327"/>
                  <a:pt x="260" y="1335"/>
                </a:cubicBezTo>
                <a:cubicBezTo>
                  <a:pt x="228" y="1344"/>
                  <a:pt x="195" y="1335"/>
                  <a:pt x="171" y="1314"/>
                </a:cubicBezTo>
                <a:lnTo>
                  <a:pt x="160" y="1304"/>
                </a:lnTo>
                <a:lnTo>
                  <a:pt x="150" y="1295"/>
                </a:lnTo>
                <a:cubicBezTo>
                  <a:pt x="112" y="1260"/>
                  <a:pt x="108" y="1202"/>
                  <a:pt x="140" y="1162"/>
                </a:cubicBezTo>
                <a:cubicBezTo>
                  <a:pt x="173" y="1123"/>
                  <a:pt x="231" y="1116"/>
                  <a:pt x="272" y="1147"/>
                </a:cubicBezTo>
                <a:lnTo>
                  <a:pt x="276" y="1150"/>
                </a:lnTo>
                <a:lnTo>
                  <a:pt x="288" y="1160"/>
                </a:lnTo>
                <a:cubicBezTo>
                  <a:pt x="309" y="1178"/>
                  <a:pt x="321" y="1204"/>
                  <a:pt x="321" y="1232"/>
                </a:cubicBezTo>
                <a:lnTo>
                  <a:pt x="321" y="1239"/>
                </a:lnTo>
                <a:cubicBezTo>
                  <a:pt x="321" y="1250"/>
                  <a:pt x="320" y="1260"/>
                  <a:pt x="317" y="1270"/>
                </a:cubicBezTo>
                <a:lnTo>
                  <a:pt x="316" y="1273"/>
                </a:lnTo>
                <a:cubicBezTo>
                  <a:pt x="299" y="1321"/>
                  <a:pt x="248" y="1349"/>
                  <a:pt x="199" y="1335"/>
                </a:cubicBezTo>
                <a:cubicBezTo>
                  <a:pt x="150" y="1321"/>
                  <a:pt x="120" y="1272"/>
                  <a:pt x="131" y="1222"/>
                </a:cubicBezTo>
                <a:lnTo>
                  <a:pt x="133" y="1213"/>
                </a:lnTo>
                <a:lnTo>
                  <a:pt x="132" y="1214"/>
                </a:lnTo>
                <a:lnTo>
                  <a:pt x="131" y="1216"/>
                </a:lnTo>
                <a:lnTo>
                  <a:pt x="131" y="1213"/>
                </a:lnTo>
                <a:cubicBezTo>
                  <a:pt x="131" y="1164"/>
                  <a:pt x="170" y="1122"/>
                  <a:pt x="220" y="1118"/>
                </a:cubicBezTo>
                <a:cubicBezTo>
                  <a:pt x="269" y="1114"/>
                  <a:pt x="314" y="1148"/>
                  <a:pt x="322" y="1198"/>
                </a:cubicBezTo>
                <a:lnTo>
                  <a:pt x="323" y="1204"/>
                </a:lnTo>
                <a:cubicBezTo>
                  <a:pt x="324" y="1209"/>
                  <a:pt x="324" y="1214"/>
                  <a:pt x="324" y="1219"/>
                </a:cubicBezTo>
                <a:lnTo>
                  <a:pt x="324" y="1223"/>
                </a:lnTo>
                <a:cubicBezTo>
                  <a:pt x="324" y="1268"/>
                  <a:pt x="294" y="1307"/>
                  <a:pt x="251" y="1317"/>
                </a:cubicBezTo>
                <a:cubicBezTo>
                  <a:pt x="207" y="1327"/>
                  <a:pt x="163" y="1306"/>
                  <a:pt x="143" y="1266"/>
                </a:cubicBezTo>
                <a:lnTo>
                  <a:pt x="140" y="1260"/>
                </a:lnTo>
                <a:lnTo>
                  <a:pt x="134" y="1247"/>
                </a:lnTo>
                <a:lnTo>
                  <a:pt x="127" y="1230"/>
                </a:lnTo>
                <a:lnTo>
                  <a:pt x="123" y="1213"/>
                </a:lnTo>
                <a:cubicBezTo>
                  <a:pt x="116" y="1175"/>
                  <a:pt x="132" y="1136"/>
                  <a:pt x="164" y="1115"/>
                </a:cubicBezTo>
                <a:cubicBezTo>
                  <a:pt x="196" y="1093"/>
                  <a:pt x="238" y="1093"/>
                  <a:pt x="271" y="1115"/>
                </a:cubicBezTo>
                <a:lnTo>
                  <a:pt x="274" y="1117"/>
                </a:lnTo>
                <a:lnTo>
                  <a:pt x="283" y="1123"/>
                </a:lnTo>
                <a:cubicBezTo>
                  <a:pt x="290" y="1128"/>
                  <a:pt x="295" y="1133"/>
                  <a:pt x="300" y="1139"/>
                </a:cubicBezTo>
                <a:lnTo>
                  <a:pt x="306" y="1146"/>
                </a:lnTo>
                <a:cubicBezTo>
                  <a:pt x="313" y="1154"/>
                  <a:pt x="319" y="1163"/>
                  <a:pt x="323" y="1173"/>
                </a:cubicBezTo>
                <a:lnTo>
                  <a:pt x="325" y="1178"/>
                </a:lnTo>
                <a:cubicBezTo>
                  <a:pt x="337" y="1209"/>
                  <a:pt x="332" y="1244"/>
                  <a:pt x="312" y="1271"/>
                </a:cubicBezTo>
                <a:lnTo>
                  <a:pt x="309" y="1275"/>
                </a:lnTo>
                <a:cubicBezTo>
                  <a:pt x="300" y="1287"/>
                  <a:pt x="289" y="1297"/>
                  <a:pt x="275" y="1303"/>
                </a:cubicBezTo>
                <a:lnTo>
                  <a:pt x="269" y="1306"/>
                </a:lnTo>
                <a:cubicBezTo>
                  <a:pt x="264" y="1309"/>
                  <a:pt x="259" y="1311"/>
                  <a:pt x="253" y="1313"/>
                </a:cubicBezTo>
                <a:lnTo>
                  <a:pt x="246" y="1315"/>
                </a:lnTo>
                <a:lnTo>
                  <a:pt x="247" y="1315"/>
                </a:lnTo>
                <a:cubicBezTo>
                  <a:pt x="199" y="1330"/>
                  <a:pt x="147" y="1307"/>
                  <a:pt x="128" y="1260"/>
                </a:cubicBezTo>
                <a:cubicBezTo>
                  <a:pt x="108" y="1214"/>
                  <a:pt x="128" y="1160"/>
                  <a:pt x="174" y="1138"/>
                </a:cubicBezTo>
                <a:lnTo>
                  <a:pt x="182" y="1134"/>
                </a:lnTo>
                <a:lnTo>
                  <a:pt x="189" y="1129"/>
                </a:lnTo>
                <a:lnTo>
                  <a:pt x="150" y="1171"/>
                </a:lnTo>
                <a:lnTo>
                  <a:pt x="153" y="1165"/>
                </a:lnTo>
                <a:lnTo>
                  <a:pt x="142" y="1207"/>
                </a:lnTo>
                <a:lnTo>
                  <a:pt x="142" y="1204"/>
                </a:lnTo>
                <a:cubicBezTo>
                  <a:pt x="142" y="1155"/>
                  <a:pt x="180" y="1114"/>
                  <a:pt x="229" y="1109"/>
                </a:cubicBezTo>
                <a:cubicBezTo>
                  <a:pt x="278" y="1104"/>
                  <a:pt x="323" y="1137"/>
                  <a:pt x="333" y="1186"/>
                </a:cubicBezTo>
                <a:lnTo>
                  <a:pt x="334" y="1191"/>
                </a:lnTo>
                <a:cubicBezTo>
                  <a:pt x="338" y="1212"/>
                  <a:pt x="335" y="1233"/>
                  <a:pt x="325" y="1252"/>
                </a:cubicBezTo>
                <a:lnTo>
                  <a:pt x="323" y="1256"/>
                </a:lnTo>
                <a:cubicBezTo>
                  <a:pt x="310" y="1282"/>
                  <a:pt x="286" y="1301"/>
                  <a:pt x="258" y="1307"/>
                </a:cubicBezTo>
                <a:cubicBezTo>
                  <a:pt x="229" y="1313"/>
                  <a:pt x="199" y="1306"/>
                  <a:pt x="177" y="1288"/>
                </a:cubicBezTo>
                <a:lnTo>
                  <a:pt x="166" y="1279"/>
                </a:lnTo>
                <a:cubicBezTo>
                  <a:pt x="162" y="1276"/>
                  <a:pt x="158" y="1272"/>
                  <a:pt x="155" y="1269"/>
                </a:cubicBezTo>
                <a:lnTo>
                  <a:pt x="146" y="1259"/>
                </a:lnTo>
                <a:cubicBezTo>
                  <a:pt x="124" y="1235"/>
                  <a:pt x="116" y="1201"/>
                  <a:pt x="125" y="1170"/>
                </a:cubicBezTo>
                <a:cubicBezTo>
                  <a:pt x="133" y="1139"/>
                  <a:pt x="156" y="1114"/>
                  <a:pt x="187" y="1103"/>
                </a:cubicBezTo>
                <a:lnTo>
                  <a:pt x="190" y="1102"/>
                </a:lnTo>
                <a:cubicBezTo>
                  <a:pt x="200" y="1099"/>
                  <a:pt x="210" y="1097"/>
                  <a:pt x="220" y="1097"/>
                </a:cubicBezTo>
                <a:lnTo>
                  <a:pt x="227" y="1097"/>
                </a:lnTo>
                <a:cubicBezTo>
                  <a:pt x="232" y="1097"/>
                  <a:pt x="237" y="1098"/>
                  <a:pt x="241" y="1098"/>
                </a:cubicBezTo>
                <a:lnTo>
                  <a:pt x="248" y="1099"/>
                </a:lnTo>
                <a:lnTo>
                  <a:pt x="234" y="1098"/>
                </a:lnTo>
                <a:lnTo>
                  <a:pt x="237" y="1098"/>
                </a:lnTo>
                <a:cubicBezTo>
                  <a:pt x="290" y="1098"/>
                  <a:pt x="333" y="1141"/>
                  <a:pt x="333" y="1194"/>
                </a:cubicBezTo>
                <a:cubicBezTo>
                  <a:pt x="333" y="1247"/>
                  <a:pt x="290" y="1290"/>
                  <a:pt x="237" y="1290"/>
                </a:cubicBezTo>
                <a:lnTo>
                  <a:pt x="234" y="1290"/>
                </a:lnTo>
                <a:lnTo>
                  <a:pt x="228" y="1290"/>
                </a:lnTo>
                <a:lnTo>
                  <a:pt x="221" y="1290"/>
                </a:lnTo>
                <a:lnTo>
                  <a:pt x="218" y="1290"/>
                </a:lnTo>
                <a:lnTo>
                  <a:pt x="229" y="1099"/>
                </a:lnTo>
                <a:lnTo>
                  <a:pt x="238" y="1100"/>
                </a:lnTo>
                <a:lnTo>
                  <a:pt x="219" y="1100"/>
                </a:lnTo>
                <a:lnTo>
                  <a:pt x="230" y="1099"/>
                </a:lnTo>
                <a:lnTo>
                  <a:pt x="153" y="1152"/>
                </a:lnTo>
                <a:lnTo>
                  <a:pt x="155" y="1148"/>
                </a:lnTo>
                <a:lnTo>
                  <a:pt x="158" y="1240"/>
                </a:lnTo>
                <a:lnTo>
                  <a:pt x="155" y="1235"/>
                </a:lnTo>
                <a:lnTo>
                  <a:pt x="237" y="1281"/>
                </a:lnTo>
                <a:lnTo>
                  <a:pt x="228" y="1281"/>
                </a:lnTo>
                <a:lnTo>
                  <a:pt x="220" y="1281"/>
                </a:lnTo>
                <a:cubicBezTo>
                  <a:pt x="187" y="1281"/>
                  <a:pt x="156" y="1264"/>
                  <a:pt x="139" y="1236"/>
                </a:cubicBezTo>
                <a:cubicBezTo>
                  <a:pt x="121" y="1208"/>
                  <a:pt x="120" y="1172"/>
                  <a:pt x="135" y="1143"/>
                </a:cubicBezTo>
                <a:lnTo>
                  <a:pt x="138" y="1137"/>
                </a:lnTo>
                <a:cubicBezTo>
                  <a:pt x="145" y="1122"/>
                  <a:pt x="156" y="1109"/>
                  <a:pt x="170" y="1100"/>
                </a:cubicBezTo>
                <a:lnTo>
                  <a:pt x="176" y="1096"/>
                </a:lnTo>
                <a:cubicBezTo>
                  <a:pt x="203" y="1078"/>
                  <a:pt x="237" y="1075"/>
                  <a:pt x="266" y="1087"/>
                </a:cubicBezTo>
                <a:cubicBezTo>
                  <a:pt x="296" y="1099"/>
                  <a:pt x="317" y="1125"/>
                  <a:pt x="324" y="1157"/>
                </a:cubicBezTo>
                <a:lnTo>
                  <a:pt x="325" y="1162"/>
                </a:lnTo>
                <a:cubicBezTo>
                  <a:pt x="327" y="1174"/>
                  <a:pt x="327" y="1187"/>
                  <a:pt x="325" y="1199"/>
                </a:cubicBezTo>
                <a:lnTo>
                  <a:pt x="324" y="1204"/>
                </a:lnTo>
                <a:cubicBezTo>
                  <a:pt x="314" y="1253"/>
                  <a:pt x="269" y="1286"/>
                  <a:pt x="220" y="1281"/>
                </a:cubicBezTo>
                <a:cubicBezTo>
                  <a:pt x="171" y="1276"/>
                  <a:pt x="133" y="1235"/>
                  <a:pt x="133" y="1185"/>
                </a:cubicBezTo>
                <a:lnTo>
                  <a:pt x="133" y="1181"/>
                </a:lnTo>
                <a:lnTo>
                  <a:pt x="135" y="1197"/>
                </a:lnTo>
                <a:lnTo>
                  <a:pt x="134" y="1191"/>
                </a:lnTo>
                <a:cubicBezTo>
                  <a:pt x="133" y="1186"/>
                  <a:pt x="132" y="1181"/>
                  <a:pt x="132" y="1175"/>
                </a:cubicBezTo>
                <a:lnTo>
                  <a:pt x="132" y="1169"/>
                </a:lnTo>
                <a:lnTo>
                  <a:pt x="137" y="1200"/>
                </a:lnTo>
                <a:lnTo>
                  <a:pt x="136" y="1197"/>
                </a:lnTo>
                <a:lnTo>
                  <a:pt x="315" y="1205"/>
                </a:lnTo>
                <a:lnTo>
                  <a:pt x="311" y="1214"/>
                </a:lnTo>
                <a:lnTo>
                  <a:pt x="309" y="1221"/>
                </a:lnTo>
                <a:lnTo>
                  <a:pt x="177" y="1100"/>
                </a:lnTo>
                <a:lnTo>
                  <a:pt x="181" y="1098"/>
                </a:lnTo>
                <a:lnTo>
                  <a:pt x="147" y="1126"/>
                </a:lnTo>
                <a:lnTo>
                  <a:pt x="153" y="1118"/>
                </a:lnTo>
                <a:lnTo>
                  <a:pt x="134" y="1169"/>
                </a:lnTo>
                <a:lnTo>
                  <a:pt x="135" y="1153"/>
                </a:lnTo>
                <a:lnTo>
                  <a:pt x="135" y="1171"/>
                </a:lnTo>
                <a:lnTo>
                  <a:pt x="134" y="1163"/>
                </a:lnTo>
                <a:lnTo>
                  <a:pt x="133" y="1147"/>
                </a:lnTo>
                <a:cubicBezTo>
                  <a:pt x="133" y="1094"/>
                  <a:pt x="176" y="1051"/>
                  <a:pt x="229" y="1051"/>
                </a:cubicBezTo>
                <a:cubicBezTo>
                  <a:pt x="282" y="1051"/>
                  <a:pt x="325" y="1094"/>
                  <a:pt x="325" y="1147"/>
                </a:cubicBezTo>
                <a:lnTo>
                  <a:pt x="325" y="1149"/>
                </a:lnTo>
                <a:lnTo>
                  <a:pt x="325" y="1154"/>
                </a:lnTo>
                <a:lnTo>
                  <a:pt x="325" y="1166"/>
                </a:lnTo>
                <a:cubicBezTo>
                  <a:pt x="325" y="1219"/>
                  <a:pt x="282" y="1262"/>
                  <a:pt x="229" y="1262"/>
                </a:cubicBezTo>
                <a:lnTo>
                  <a:pt x="228" y="1262"/>
                </a:lnTo>
                <a:cubicBezTo>
                  <a:pt x="175" y="1262"/>
                  <a:pt x="132" y="1219"/>
                  <a:pt x="132" y="1166"/>
                </a:cubicBezTo>
                <a:cubicBezTo>
                  <a:pt x="132" y="1113"/>
                  <a:pt x="175" y="1070"/>
                  <a:pt x="228" y="1070"/>
                </a:cubicBezTo>
                <a:lnTo>
                  <a:pt x="229" y="1070"/>
                </a:lnTo>
                <a:cubicBezTo>
                  <a:pt x="279" y="1070"/>
                  <a:pt x="321" y="1108"/>
                  <a:pt x="325" y="1158"/>
                </a:cubicBezTo>
                <a:lnTo>
                  <a:pt x="326" y="1169"/>
                </a:lnTo>
                <a:lnTo>
                  <a:pt x="326" y="1183"/>
                </a:lnTo>
                <a:lnTo>
                  <a:pt x="326" y="1185"/>
                </a:lnTo>
                <a:cubicBezTo>
                  <a:pt x="326" y="1238"/>
                  <a:pt x="283" y="1281"/>
                  <a:pt x="230" y="1281"/>
                </a:cubicBezTo>
                <a:cubicBezTo>
                  <a:pt x="177" y="1281"/>
                  <a:pt x="134" y="1238"/>
                  <a:pt x="134" y="1185"/>
                </a:cubicBezTo>
                <a:lnTo>
                  <a:pt x="134" y="1180"/>
                </a:lnTo>
                <a:lnTo>
                  <a:pt x="134" y="1171"/>
                </a:lnTo>
                <a:lnTo>
                  <a:pt x="134" y="1173"/>
                </a:lnTo>
                <a:lnTo>
                  <a:pt x="133" y="1156"/>
                </a:lnTo>
                <a:cubicBezTo>
                  <a:pt x="133" y="1103"/>
                  <a:pt x="176" y="1060"/>
                  <a:pt x="229" y="1060"/>
                </a:cubicBezTo>
                <a:cubicBezTo>
                  <a:pt x="282" y="1060"/>
                  <a:pt x="325" y="1103"/>
                  <a:pt x="325" y="1156"/>
                </a:cubicBezTo>
                <a:lnTo>
                  <a:pt x="325" y="1160"/>
                </a:lnTo>
                <a:lnTo>
                  <a:pt x="325" y="1166"/>
                </a:lnTo>
                <a:lnTo>
                  <a:pt x="134" y="1157"/>
                </a:lnTo>
                <a:lnTo>
                  <a:pt x="135" y="1147"/>
                </a:lnTo>
                <a:lnTo>
                  <a:pt x="134" y="1150"/>
                </a:lnTo>
                <a:lnTo>
                  <a:pt x="134" y="1147"/>
                </a:lnTo>
                <a:cubicBezTo>
                  <a:pt x="134" y="1094"/>
                  <a:pt x="177" y="1051"/>
                  <a:pt x="230" y="1051"/>
                </a:cubicBezTo>
                <a:cubicBezTo>
                  <a:pt x="283" y="1051"/>
                  <a:pt x="326" y="1094"/>
                  <a:pt x="326" y="1147"/>
                </a:cubicBezTo>
                <a:lnTo>
                  <a:pt x="326" y="1150"/>
                </a:lnTo>
                <a:lnTo>
                  <a:pt x="326" y="1137"/>
                </a:lnTo>
                <a:lnTo>
                  <a:pt x="327" y="1144"/>
                </a:lnTo>
                <a:cubicBezTo>
                  <a:pt x="327" y="1148"/>
                  <a:pt x="327" y="1153"/>
                  <a:pt x="327" y="1157"/>
                </a:cubicBezTo>
                <a:lnTo>
                  <a:pt x="327" y="1163"/>
                </a:lnTo>
                <a:cubicBezTo>
                  <a:pt x="327" y="1174"/>
                  <a:pt x="326" y="1184"/>
                  <a:pt x="323" y="1194"/>
                </a:cubicBezTo>
                <a:lnTo>
                  <a:pt x="322" y="1197"/>
                </a:lnTo>
                <a:cubicBezTo>
                  <a:pt x="310" y="1232"/>
                  <a:pt x="280" y="1257"/>
                  <a:pt x="243" y="1262"/>
                </a:cubicBezTo>
                <a:cubicBezTo>
                  <a:pt x="207" y="1266"/>
                  <a:pt x="171" y="1250"/>
                  <a:pt x="151" y="1220"/>
                </a:cubicBezTo>
                <a:lnTo>
                  <a:pt x="149" y="1217"/>
                </a:lnTo>
                <a:lnTo>
                  <a:pt x="140" y="1200"/>
                </a:lnTo>
                <a:cubicBezTo>
                  <a:pt x="137" y="1195"/>
                  <a:pt x="135" y="1190"/>
                  <a:pt x="133" y="1184"/>
                </a:cubicBezTo>
                <a:lnTo>
                  <a:pt x="131" y="1177"/>
                </a:lnTo>
                <a:lnTo>
                  <a:pt x="131" y="1178"/>
                </a:lnTo>
                <a:cubicBezTo>
                  <a:pt x="118" y="1138"/>
                  <a:pt x="132" y="1094"/>
                  <a:pt x="166" y="1070"/>
                </a:cubicBezTo>
                <a:cubicBezTo>
                  <a:pt x="200" y="1045"/>
                  <a:pt x="246" y="1045"/>
                  <a:pt x="280" y="1071"/>
                </a:cubicBezTo>
                <a:lnTo>
                  <a:pt x="284" y="1074"/>
                </a:lnTo>
                <a:cubicBezTo>
                  <a:pt x="288" y="1076"/>
                  <a:pt x="291" y="1079"/>
                  <a:pt x="294" y="1083"/>
                </a:cubicBezTo>
                <a:lnTo>
                  <a:pt x="300" y="1089"/>
                </a:lnTo>
                <a:cubicBezTo>
                  <a:pt x="328" y="1116"/>
                  <a:pt x="336" y="1157"/>
                  <a:pt x="321" y="1193"/>
                </a:cubicBezTo>
                <a:cubicBezTo>
                  <a:pt x="306" y="1229"/>
                  <a:pt x="271" y="1252"/>
                  <a:pt x="232" y="1252"/>
                </a:cubicBezTo>
                <a:lnTo>
                  <a:pt x="230" y="1252"/>
                </a:lnTo>
                <a:lnTo>
                  <a:pt x="304" y="1218"/>
                </a:lnTo>
                <a:lnTo>
                  <a:pt x="299" y="1224"/>
                </a:lnTo>
                <a:cubicBezTo>
                  <a:pt x="295" y="1229"/>
                  <a:pt x="290" y="1233"/>
                  <a:pt x="285" y="1237"/>
                </a:cubicBezTo>
                <a:lnTo>
                  <a:pt x="280" y="1241"/>
                </a:lnTo>
                <a:cubicBezTo>
                  <a:pt x="243" y="1271"/>
                  <a:pt x="190" y="1269"/>
                  <a:pt x="156" y="1237"/>
                </a:cubicBezTo>
                <a:cubicBezTo>
                  <a:pt x="121" y="1205"/>
                  <a:pt x="114" y="1153"/>
                  <a:pt x="141" y="1113"/>
                </a:cubicBezTo>
                <a:lnTo>
                  <a:pt x="147" y="1104"/>
                </a:lnTo>
                <a:lnTo>
                  <a:pt x="150" y="1098"/>
                </a:lnTo>
                <a:lnTo>
                  <a:pt x="165" y="1215"/>
                </a:lnTo>
                <a:lnTo>
                  <a:pt x="158" y="1208"/>
                </a:lnTo>
                <a:lnTo>
                  <a:pt x="176" y="1223"/>
                </a:lnTo>
                <a:lnTo>
                  <a:pt x="171" y="1220"/>
                </a:lnTo>
                <a:lnTo>
                  <a:pt x="274" y="1058"/>
                </a:lnTo>
                <a:lnTo>
                  <a:pt x="280" y="1062"/>
                </a:lnTo>
                <a:lnTo>
                  <a:pt x="296" y="1075"/>
                </a:lnTo>
                <a:cubicBezTo>
                  <a:pt x="309" y="1086"/>
                  <a:pt x="319" y="1101"/>
                  <a:pt x="325" y="1117"/>
                </a:cubicBezTo>
                <a:lnTo>
                  <a:pt x="327" y="1123"/>
                </a:lnTo>
                <a:cubicBezTo>
                  <a:pt x="336" y="1151"/>
                  <a:pt x="332" y="1182"/>
                  <a:pt x="315" y="1207"/>
                </a:cubicBezTo>
                <a:lnTo>
                  <a:pt x="313" y="1210"/>
                </a:lnTo>
                <a:cubicBezTo>
                  <a:pt x="297" y="1235"/>
                  <a:pt x="270" y="1250"/>
                  <a:pt x="240" y="1252"/>
                </a:cubicBezTo>
                <a:cubicBezTo>
                  <a:pt x="210" y="1254"/>
                  <a:pt x="181" y="1242"/>
                  <a:pt x="161" y="1220"/>
                </a:cubicBezTo>
                <a:lnTo>
                  <a:pt x="154" y="1212"/>
                </a:lnTo>
                <a:cubicBezTo>
                  <a:pt x="148" y="1205"/>
                  <a:pt x="143" y="1197"/>
                  <a:pt x="139" y="1188"/>
                </a:cubicBezTo>
                <a:lnTo>
                  <a:pt x="134" y="1177"/>
                </a:lnTo>
                <a:cubicBezTo>
                  <a:pt x="115" y="1136"/>
                  <a:pt x="128" y="1088"/>
                  <a:pt x="164" y="1061"/>
                </a:cubicBezTo>
                <a:lnTo>
                  <a:pt x="172" y="1055"/>
                </a:lnTo>
                <a:cubicBezTo>
                  <a:pt x="180" y="1048"/>
                  <a:pt x="189" y="1044"/>
                  <a:pt x="199" y="1040"/>
                </a:cubicBezTo>
                <a:lnTo>
                  <a:pt x="208" y="1037"/>
                </a:lnTo>
                <a:lnTo>
                  <a:pt x="238" y="1224"/>
                </a:lnTo>
                <a:lnTo>
                  <a:pt x="237" y="1224"/>
                </a:lnTo>
                <a:lnTo>
                  <a:pt x="227" y="1224"/>
                </a:lnTo>
                <a:lnTo>
                  <a:pt x="221" y="1224"/>
                </a:lnTo>
                <a:lnTo>
                  <a:pt x="220" y="1224"/>
                </a:lnTo>
                <a:cubicBezTo>
                  <a:pt x="171" y="1224"/>
                  <a:pt x="130" y="1187"/>
                  <a:pt x="125" y="1138"/>
                </a:cubicBezTo>
                <a:cubicBezTo>
                  <a:pt x="120" y="1089"/>
                  <a:pt x="153" y="1044"/>
                  <a:pt x="202" y="1034"/>
                </a:cubicBezTo>
                <a:lnTo>
                  <a:pt x="207" y="1033"/>
                </a:lnTo>
                <a:cubicBezTo>
                  <a:pt x="213" y="1032"/>
                  <a:pt x="219" y="1031"/>
                  <a:pt x="225" y="1031"/>
                </a:cubicBezTo>
                <a:lnTo>
                  <a:pt x="234" y="1031"/>
                </a:lnTo>
                <a:lnTo>
                  <a:pt x="233" y="1031"/>
                </a:lnTo>
                <a:cubicBezTo>
                  <a:pt x="251" y="1029"/>
                  <a:pt x="270" y="1032"/>
                  <a:pt x="286" y="1041"/>
                </a:cubicBezTo>
                <a:lnTo>
                  <a:pt x="290" y="1043"/>
                </a:lnTo>
                <a:cubicBezTo>
                  <a:pt x="318" y="1056"/>
                  <a:pt x="337" y="1083"/>
                  <a:pt x="342" y="1113"/>
                </a:cubicBezTo>
                <a:cubicBezTo>
                  <a:pt x="347" y="1144"/>
                  <a:pt x="337" y="1175"/>
                  <a:pt x="315" y="1196"/>
                </a:cubicBezTo>
                <a:lnTo>
                  <a:pt x="311" y="1200"/>
                </a:lnTo>
                <a:cubicBezTo>
                  <a:pt x="307" y="1204"/>
                  <a:pt x="303" y="1208"/>
                  <a:pt x="299" y="1211"/>
                </a:cubicBezTo>
                <a:lnTo>
                  <a:pt x="289" y="1218"/>
                </a:lnTo>
                <a:cubicBezTo>
                  <a:pt x="285" y="1221"/>
                  <a:pt x="281" y="1223"/>
                  <a:pt x="276" y="1225"/>
                </a:cubicBezTo>
                <a:lnTo>
                  <a:pt x="266" y="1230"/>
                </a:lnTo>
                <a:lnTo>
                  <a:pt x="281" y="1221"/>
                </a:lnTo>
                <a:lnTo>
                  <a:pt x="277" y="1224"/>
                </a:lnTo>
                <a:lnTo>
                  <a:pt x="177" y="1062"/>
                </a:lnTo>
                <a:lnTo>
                  <a:pt x="181" y="1060"/>
                </a:lnTo>
                <a:lnTo>
                  <a:pt x="189" y="1056"/>
                </a:lnTo>
                <a:lnTo>
                  <a:pt x="192" y="1053"/>
                </a:lnTo>
                <a:lnTo>
                  <a:pt x="169" y="1073"/>
                </a:lnTo>
                <a:lnTo>
                  <a:pt x="175" y="1066"/>
                </a:lnTo>
                <a:lnTo>
                  <a:pt x="156" y="1101"/>
                </a:lnTo>
                <a:lnTo>
                  <a:pt x="159" y="1091"/>
                </a:lnTo>
                <a:lnTo>
                  <a:pt x="155" y="1111"/>
                </a:lnTo>
                <a:lnTo>
                  <a:pt x="156" y="1098"/>
                </a:lnTo>
                <a:lnTo>
                  <a:pt x="156" y="1115"/>
                </a:lnTo>
                <a:lnTo>
                  <a:pt x="155" y="1105"/>
                </a:lnTo>
                <a:lnTo>
                  <a:pt x="161" y="1131"/>
                </a:lnTo>
                <a:lnTo>
                  <a:pt x="159" y="1126"/>
                </a:lnTo>
                <a:lnTo>
                  <a:pt x="310" y="1164"/>
                </a:lnTo>
                <a:lnTo>
                  <a:pt x="304" y="1169"/>
                </a:lnTo>
                <a:lnTo>
                  <a:pt x="321" y="1150"/>
                </a:lnTo>
                <a:lnTo>
                  <a:pt x="312" y="1163"/>
                </a:lnTo>
                <a:lnTo>
                  <a:pt x="305" y="1174"/>
                </a:lnTo>
                <a:lnTo>
                  <a:pt x="315" y="1154"/>
                </a:lnTo>
                <a:lnTo>
                  <a:pt x="312" y="1162"/>
                </a:lnTo>
                <a:lnTo>
                  <a:pt x="192" y="1037"/>
                </a:lnTo>
                <a:lnTo>
                  <a:pt x="195" y="1036"/>
                </a:lnTo>
                <a:lnTo>
                  <a:pt x="168" y="1051"/>
                </a:lnTo>
                <a:lnTo>
                  <a:pt x="176" y="1045"/>
                </a:lnTo>
                <a:lnTo>
                  <a:pt x="178" y="1042"/>
                </a:lnTo>
                <a:lnTo>
                  <a:pt x="186" y="1036"/>
                </a:lnTo>
                <a:cubicBezTo>
                  <a:pt x="203" y="1021"/>
                  <a:pt x="225" y="1013"/>
                  <a:pt x="247" y="1013"/>
                </a:cubicBezTo>
                <a:lnTo>
                  <a:pt x="249" y="1013"/>
                </a:lnTo>
                <a:cubicBezTo>
                  <a:pt x="302" y="1013"/>
                  <a:pt x="345" y="1056"/>
                  <a:pt x="345" y="1109"/>
                </a:cubicBezTo>
                <a:cubicBezTo>
                  <a:pt x="345" y="1162"/>
                  <a:pt x="302" y="1205"/>
                  <a:pt x="249" y="1205"/>
                </a:cubicBezTo>
                <a:lnTo>
                  <a:pt x="246" y="1205"/>
                </a:lnTo>
                <a:lnTo>
                  <a:pt x="338" y="1079"/>
                </a:lnTo>
                <a:lnTo>
                  <a:pt x="340" y="1085"/>
                </a:lnTo>
                <a:cubicBezTo>
                  <a:pt x="343" y="1095"/>
                  <a:pt x="344" y="1105"/>
                  <a:pt x="344" y="1115"/>
                </a:cubicBezTo>
                <a:lnTo>
                  <a:pt x="344" y="1118"/>
                </a:lnTo>
                <a:cubicBezTo>
                  <a:pt x="344" y="1159"/>
                  <a:pt x="319" y="1196"/>
                  <a:pt x="280" y="1209"/>
                </a:cubicBezTo>
                <a:cubicBezTo>
                  <a:pt x="242" y="1223"/>
                  <a:pt x="199" y="1210"/>
                  <a:pt x="174" y="1178"/>
                </a:cubicBezTo>
                <a:lnTo>
                  <a:pt x="170" y="1173"/>
                </a:lnTo>
                <a:lnTo>
                  <a:pt x="156" y="1153"/>
                </a:lnTo>
                <a:lnTo>
                  <a:pt x="153" y="1148"/>
                </a:lnTo>
                <a:lnTo>
                  <a:pt x="145" y="1133"/>
                </a:lnTo>
                <a:cubicBezTo>
                  <a:pt x="128" y="1101"/>
                  <a:pt x="132" y="1061"/>
                  <a:pt x="154" y="1032"/>
                </a:cubicBezTo>
                <a:cubicBezTo>
                  <a:pt x="176" y="1003"/>
                  <a:pt x="213" y="989"/>
                  <a:pt x="249" y="996"/>
                </a:cubicBezTo>
                <a:lnTo>
                  <a:pt x="254" y="997"/>
                </a:lnTo>
                <a:cubicBezTo>
                  <a:pt x="267" y="1000"/>
                  <a:pt x="278" y="1005"/>
                  <a:pt x="289" y="1012"/>
                </a:cubicBezTo>
                <a:lnTo>
                  <a:pt x="298" y="1018"/>
                </a:lnTo>
                <a:lnTo>
                  <a:pt x="312" y="1029"/>
                </a:lnTo>
                <a:lnTo>
                  <a:pt x="316" y="1031"/>
                </a:lnTo>
                <a:cubicBezTo>
                  <a:pt x="333" y="1043"/>
                  <a:pt x="345" y="1060"/>
                  <a:pt x="352" y="1079"/>
                </a:cubicBezTo>
                <a:lnTo>
                  <a:pt x="354" y="1085"/>
                </a:lnTo>
                <a:cubicBezTo>
                  <a:pt x="363" y="1113"/>
                  <a:pt x="359" y="1144"/>
                  <a:pt x="342" y="1169"/>
                </a:cubicBezTo>
                <a:lnTo>
                  <a:pt x="340" y="1172"/>
                </a:lnTo>
                <a:cubicBezTo>
                  <a:pt x="311" y="1216"/>
                  <a:pt x="251" y="1228"/>
                  <a:pt x="207" y="1198"/>
                </a:cubicBezTo>
                <a:cubicBezTo>
                  <a:pt x="163" y="1169"/>
                  <a:pt x="151" y="1109"/>
                  <a:pt x="181" y="1065"/>
                </a:cubicBezTo>
                <a:lnTo>
                  <a:pt x="183" y="1062"/>
                </a:lnTo>
                <a:lnTo>
                  <a:pt x="168" y="1131"/>
                </a:lnTo>
                <a:lnTo>
                  <a:pt x="167" y="1125"/>
                </a:lnTo>
                <a:lnTo>
                  <a:pt x="180" y="1160"/>
                </a:lnTo>
                <a:lnTo>
                  <a:pt x="170" y="1144"/>
                </a:lnTo>
                <a:lnTo>
                  <a:pt x="160" y="1126"/>
                </a:lnTo>
                <a:cubicBezTo>
                  <a:pt x="144" y="1096"/>
                  <a:pt x="145" y="1060"/>
                  <a:pt x="162" y="1031"/>
                </a:cubicBezTo>
                <a:cubicBezTo>
                  <a:pt x="179" y="1002"/>
                  <a:pt x="211" y="984"/>
                  <a:pt x="244" y="984"/>
                </a:cubicBezTo>
                <a:lnTo>
                  <a:pt x="248" y="984"/>
                </a:lnTo>
                <a:cubicBezTo>
                  <a:pt x="260" y="984"/>
                  <a:pt x="271" y="987"/>
                  <a:pt x="282" y="991"/>
                </a:cubicBezTo>
                <a:lnTo>
                  <a:pt x="290" y="994"/>
                </a:lnTo>
                <a:cubicBezTo>
                  <a:pt x="295" y="995"/>
                  <a:pt x="300" y="998"/>
                  <a:pt x="304" y="1000"/>
                </a:cubicBezTo>
                <a:lnTo>
                  <a:pt x="311" y="1004"/>
                </a:lnTo>
                <a:cubicBezTo>
                  <a:pt x="319" y="1008"/>
                  <a:pt x="325" y="1014"/>
                  <a:pt x="331" y="1020"/>
                </a:cubicBezTo>
                <a:lnTo>
                  <a:pt x="334" y="1023"/>
                </a:lnTo>
                <a:cubicBezTo>
                  <a:pt x="359" y="1048"/>
                  <a:pt x="369" y="1084"/>
                  <a:pt x="358" y="1118"/>
                </a:cubicBezTo>
                <a:cubicBezTo>
                  <a:pt x="348" y="1152"/>
                  <a:pt x="320" y="1178"/>
                  <a:pt x="285" y="1185"/>
                </a:cubicBezTo>
                <a:lnTo>
                  <a:pt x="280" y="1186"/>
                </a:lnTo>
                <a:lnTo>
                  <a:pt x="261" y="1188"/>
                </a:lnTo>
                <a:cubicBezTo>
                  <a:pt x="255" y="1189"/>
                  <a:pt x="248" y="1189"/>
                  <a:pt x="242" y="1188"/>
                </a:cubicBezTo>
                <a:lnTo>
                  <a:pt x="232" y="1187"/>
                </a:lnTo>
                <a:lnTo>
                  <a:pt x="218" y="1185"/>
                </a:lnTo>
                <a:cubicBezTo>
                  <a:pt x="185" y="1178"/>
                  <a:pt x="159" y="1156"/>
                  <a:pt x="147" y="1125"/>
                </a:cubicBezTo>
                <a:cubicBezTo>
                  <a:pt x="135" y="1094"/>
                  <a:pt x="140" y="1059"/>
                  <a:pt x="160" y="1033"/>
                </a:cubicBezTo>
                <a:lnTo>
                  <a:pt x="163" y="1029"/>
                </a:lnTo>
                <a:cubicBezTo>
                  <a:pt x="168" y="1022"/>
                  <a:pt x="175" y="1015"/>
                  <a:pt x="182" y="1010"/>
                </a:cubicBezTo>
                <a:lnTo>
                  <a:pt x="190" y="1004"/>
                </a:lnTo>
                <a:lnTo>
                  <a:pt x="199" y="997"/>
                </a:lnTo>
                <a:lnTo>
                  <a:pt x="178" y="1018"/>
                </a:lnTo>
                <a:lnTo>
                  <a:pt x="181" y="1014"/>
                </a:lnTo>
                <a:lnTo>
                  <a:pt x="215" y="1157"/>
                </a:lnTo>
                <a:lnTo>
                  <a:pt x="211" y="1155"/>
                </a:lnTo>
                <a:lnTo>
                  <a:pt x="264" y="1165"/>
                </a:lnTo>
                <a:lnTo>
                  <a:pt x="255" y="1166"/>
                </a:lnTo>
                <a:lnTo>
                  <a:pt x="235" y="1166"/>
                </a:lnTo>
                <a:lnTo>
                  <a:pt x="259" y="1164"/>
                </a:lnTo>
                <a:lnTo>
                  <a:pt x="255" y="1165"/>
                </a:lnTo>
                <a:cubicBezTo>
                  <a:pt x="203" y="1177"/>
                  <a:pt x="151" y="1146"/>
                  <a:pt x="138" y="1095"/>
                </a:cubicBezTo>
                <a:cubicBezTo>
                  <a:pt x="125" y="1043"/>
                  <a:pt x="157" y="991"/>
                  <a:pt x="208" y="978"/>
                </a:cubicBezTo>
                <a:lnTo>
                  <a:pt x="212" y="977"/>
                </a:lnTo>
                <a:cubicBezTo>
                  <a:pt x="220" y="975"/>
                  <a:pt x="228" y="974"/>
                  <a:pt x="235" y="974"/>
                </a:cubicBezTo>
                <a:lnTo>
                  <a:pt x="244" y="974"/>
                </a:lnTo>
                <a:lnTo>
                  <a:pt x="243" y="974"/>
                </a:lnTo>
                <a:cubicBezTo>
                  <a:pt x="261" y="972"/>
                  <a:pt x="280" y="975"/>
                  <a:pt x="296" y="984"/>
                </a:cubicBezTo>
                <a:lnTo>
                  <a:pt x="300" y="986"/>
                </a:lnTo>
                <a:cubicBezTo>
                  <a:pt x="328" y="999"/>
                  <a:pt x="347" y="1026"/>
                  <a:pt x="352" y="1056"/>
                </a:cubicBezTo>
                <a:cubicBezTo>
                  <a:pt x="357" y="1087"/>
                  <a:pt x="347" y="1118"/>
                  <a:pt x="325" y="1139"/>
                </a:cubicBezTo>
                <a:lnTo>
                  <a:pt x="321" y="1143"/>
                </a:lnTo>
                <a:cubicBezTo>
                  <a:pt x="316" y="1148"/>
                  <a:pt x="311" y="1153"/>
                  <a:pt x="304" y="1157"/>
                </a:cubicBezTo>
                <a:lnTo>
                  <a:pt x="296" y="1162"/>
                </a:lnTo>
                <a:lnTo>
                  <a:pt x="290" y="1166"/>
                </a:lnTo>
                <a:lnTo>
                  <a:pt x="304" y="1154"/>
                </a:lnTo>
                <a:lnTo>
                  <a:pt x="300" y="1158"/>
                </a:lnTo>
                <a:lnTo>
                  <a:pt x="286" y="1011"/>
                </a:lnTo>
                <a:lnTo>
                  <a:pt x="289" y="1013"/>
                </a:lnTo>
                <a:lnTo>
                  <a:pt x="235" y="996"/>
                </a:lnTo>
                <a:lnTo>
                  <a:pt x="243" y="996"/>
                </a:lnTo>
                <a:lnTo>
                  <a:pt x="251" y="996"/>
                </a:lnTo>
                <a:lnTo>
                  <a:pt x="221" y="1001"/>
                </a:lnTo>
                <a:lnTo>
                  <a:pt x="227" y="999"/>
                </a:lnTo>
                <a:lnTo>
                  <a:pt x="162" y="1080"/>
                </a:lnTo>
                <a:lnTo>
                  <a:pt x="163" y="1071"/>
                </a:lnTo>
                <a:lnTo>
                  <a:pt x="167" y="1109"/>
                </a:lnTo>
                <a:lnTo>
                  <a:pt x="164" y="1099"/>
                </a:lnTo>
                <a:cubicBezTo>
                  <a:pt x="156" y="1076"/>
                  <a:pt x="159" y="1050"/>
                  <a:pt x="170" y="1029"/>
                </a:cubicBezTo>
                <a:lnTo>
                  <a:pt x="173" y="1023"/>
                </a:lnTo>
                <a:lnTo>
                  <a:pt x="162" y="1065"/>
                </a:lnTo>
                <a:lnTo>
                  <a:pt x="162" y="1061"/>
                </a:lnTo>
                <a:lnTo>
                  <a:pt x="218" y="1149"/>
                </a:lnTo>
                <a:lnTo>
                  <a:pt x="205" y="1143"/>
                </a:lnTo>
                <a:lnTo>
                  <a:pt x="204" y="1142"/>
                </a:lnTo>
                <a:lnTo>
                  <a:pt x="237" y="1148"/>
                </a:lnTo>
                <a:lnTo>
                  <a:pt x="234" y="1148"/>
                </a:lnTo>
                <a:lnTo>
                  <a:pt x="302" y="985"/>
                </a:lnTo>
                <a:lnTo>
                  <a:pt x="305" y="988"/>
                </a:lnTo>
                <a:lnTo>
                  <a:pt x="295" y="979"/>
                </a:lnTo>
                <a:lnTo>
                  <a:pt x="303" y="985"/>
                </a:lnTo>
                <a:lnTo>
                  <a:pt x="311" y="991"/>
                </a:lnTo>
                <a:cubicBezTo>
                  <a:pt x="318" y="996"/>
                  <a:pt x="325" y="1003"/>
                  <a:pt x="330" y="1010"/>
                </a:cubicBezTo>
                <a:lnTo>
                  <a:pt x="333" y="1014"/>
                </a:lnTo>
                <a:cubicBezTo>
                  <a:pt x="358" y="1047"/>
                  <a:pt x="359" y="1094"/>
                  <a:pt x="334" y="1128"/>
                </a:cubicBezTo>
                <a:cubicBezTo>
                  <a:pt x="310" y="1162"/>
                  <a:pt x="266" y="1176"/>
                  <a:pt x="226" y="1163"/>
                </a:cubicBezTo>
                <a:lnTo>
                  <a:pt x="223" y="1162"/>
                </a:lnTo>
                <a:lnTo>
                  <a:pt x="222" y="1162"/>
                </a:lnTo>
                <a:cubicBezTo>
                  <a:pt x="215" y="1160"/>
                  <a:pt x="209" y="1157"/>
                  <a:pt x="203" y="1154"/>
                </a:cubicBezTo>
                <a:lnTo>
                  <a:pt x="195" y="1150"/>
                </a:lnTo>
                <a:cubicBezTo>
                  <a:pt x="185" y="1146"/>
                  <a:pt x="177" y="1140"/>
                  <a:pt x="170" y="1132"/>
                </a:cubicBezTo>
                <a:lnTo>
                  <a:pt x="167" y="1129"/>
                </a:lnTo>
                <a:cubicBezTo>
                  <a:pt x="129" y="1092"/>
                  <a:pt x="129" y="1031"/>
                  <a:pt x="167" y="994"/>
                </a:cubicBezTo>
                <a:lnTo>
                  <a:pt x="170" y="991"/>
                </a:lnTo>
                <a:cubicBezTo>
                  <a:pt x="180" y="980"/>
                  <a:pt x="193" y="972"/>
                  <a:pt x="207" y="967"/>
                </a:cubicBezTo>
                <a:lnTo>
                  <a:pt x="213" y="965"/>
                </a:lnTo>
                <a:lnTo>
                  <a:pt x="225" y="961"/>
                </a:lnTo>
                <a:cubicBezTo>
                  <a:pt x="235" y="958"/>
                  <a:pt x="245" y="956"/>
                  <a:pt x="255" y="956"/>
                </a:cubicBezTo>
                <a:lnTo>
                  <a:pt x="257" y="956"/>
                </a:lnTo>
                <a:lnTo>
                  <a:pt x="161" y="1052"/>
                </a:lnTo>
                <a:lnTo>
                  <a:pt x="161" y="1042"/>
                </a:lnTo>
                <a:cubicBezTo>
                  <a:pt x="161" y="989"/>
                  <a:pt x="204" y="946"/>
                  <a:pt x="257" y="946"/>
                </a:cubicBezTo>
                <a:lnTo>
                  <a:pt x="258" y="946"/>
                </a:lnTo>
                <a:lnTo>
                  <a:pt x="260" y="946"/>
                </a:lnTo>
                <a:lnTo>
                  <a:pt x="166" y="1024"/>
                </a:lnTo>
                <a:lnTo>
                  <a:pt x="167" y="1019"/>
                </a:lnTo>
                <a:lnTo>
                  <a:pt x="169" y="1010"/>
                </a:lnTo>
                <a:lnTo>
                  <a:pt x="262" y="1129"/>
                </a:lnTo>
                <a:lnTo>
                  <a:pt x="261" y="1129"/>
                </a:lnTo>
                <a:lnTo>
                  <a:pt x="351" y="998"/>
                </a:lnTo>
                <a:lnTo>
                  <a:pt x="353" y="1003"/>
                </a:lnTo>
                <a:lnTo>
                  <a:pt x="358" y="1019"/>
                </a:lnTo>
                <a:lnTo>
                  <a:pt x="168" y="1042"/>
                </a:lnTo>
                <a:lnTo>
                  <a:pt x="168" y="1038"/>
                </a:lnTo>
                <a:lnTo>
                  <a:pt x="170" y="1057"/>
                </a:lnTo>
                <a:lnTo>
                  <a:pt x="169" y="1052"/>
                </a:lnTo>
                <a:cubicBezTo>
                  <a:pt x="164" y="1024"/>
                  <a:pt x="171" y="995"/>
                  <a:pt x="189" y="973"/>
                </a:cubicBezTo>
                <a:cubicBezTo>
                  <a:pt x="207" y="950"/>
                  <a:pt x="235" y="937"/>
                  <a:pt x="263" y="937"/>
                </a:cubicBezTo>
                <a:lnTo>
                  <a:pt x="266" y="937"/>
                </a:lnTo>
                <a:lnTo>
                  <a:pt x="172" y="1015"/>
                </a:lnTo>
                <a:lnTo>
                  <a:pt x="173" y="1010"/>
                </a:lnTo>
                <a:lnTo>
                  <a:pt x="173" y="1047"/>
                </a:lnTo>
                <a:lnTo>
                  <a:pt x="172" y="1042"/>
                </a:lnTo>
                <a:lnTo>
                  <a:pt x="266" y="1119"/>
                </a:lnTo>
                <a:lnTo>
                  <a:pt x="254" y="1119"/>
                </a:lnTo>
                <a:lnTo>
                  <a:pt x="268" y="1119"/>
                </a:lnTo>
                <a:lnTo>
                  <a:pt x="261" y="1120"/>
                </a:lnTo>
                <a:cubicBezTo>
                  <a:pt x="246" y="1122"/>
                  <a:pt x="231" y="1120"/>
                  <a:pt x="217" y="1116"/>
                </a:cubicBezTo>
                <a:lnTo>
                  <a:pt x="214" y="1115"/>
                </a:lnTo>
                <a:cubicBezTo>
                  <a:pt x="179" y="1103"/>
                  <a:pt x="154" y="1073"/>
                  <a:pt x="149" y="1036"/>
                </a:cubicBezTo>
                <a:cubicBezTo>
                  <a:pt x="144" y="1000"/>
                  <a:pt x="161" y="964"/>
                  <a:pt x="191" y="944"/>
                </a:cubicBezTo>
                <a:lnTo>
                  <a:pt x="194" y="942"/>
                </a:lnTo>
                <a:cubicBezTo>
                  <a:pt x="199" y="938"/>
                  <a:pt x="204" y="936"/>
                  <a:pt x="210" y="933"/>
                </a:cubicBezTo>
                <a:lnTo>
                  <a:pt x="217" y="930"/>
                </a:lnTo>
                <a:lnTo>
                  <a:pt x="236" y="923"/>
                </a:lnTo>
                <a:cubicBezTo>
                  <a:pt x="279" y="909"/>
                  <a:pt x="326" y="926"/>
                  <a:pt x="349" y="965"/>
                </a:cubicBezTo>
                <a:lnTo>
                  <a:pt x="352" y="970"/>
                </a:lnTo>
                <a:cubicBezTo>
                  <a:pt x="372" y="1004"/>
                  <a:pt x="370" y="1046"/>
                  <a:pt x="346" y="1077"/>
                </a:cubicBezTo>
                <a:lnTo>
                  <a:pt x="343" y="1081"/>
                </a:lnTo>
                <a:cubicBezTo>
                  <a:pt x="328" y="1102"/>
                  <a:pt x="304" y="1115"/>
                  <a:pt x="279" y="1119"/>
                </a:cubicBezTo>
                <a:cubicBezTo>
                  <a:pt x="253" y="1122"/>
                  <a:pt x="227" y="1115"/>
                  <a:pt x="206" y="1098"/>
                </a:cubicBezTo>
                <a:lnTo>
                  <a:pt x="196" y="1090"/>
                </a:lnTo>
                <a:cubicBezTo>
                  <a:pt x="191" y="1086"/>
                  <a:pt x="186" y="1081"/>
                  <a:pt x="182" y="1076"/>
                </a:cubicBezTo>
                <a:lnTo>
                  <a:pt x="173" y="1065"/>
                </a:lnTo>
                <a:cubicBezTo>
                  <a:pt x="157" y="1045"/>
                  <a:pt x="149" y="1019"/>
                  <a:pt x="152" y="993"/>
                </a:cubicBezTo>
                <a:cubicBezTo>
                  <a:pt x="155" y="967"/>
                  <a:pt x="169" y="943"/>
                  <a:pt x="190" y="928"/>
                </a:cubicBezTo>
                <a:lnTo>
                  <a:pt x="198" y="922"/>
                </a:lnTo>
                <a:cubicBezTo>
                  <a:pt x="206" y="915"/>
                  <a:pt x="215" y="911"/>
                  <a:pt x="225" y="907"/>
                </a:cubicBezTo>
                <a:lnTo>
                  <a:pt x="234" y="904"/>
                </a:lnTo>
                <a:cubicBezTo>
                  <a:pt x="284" y="888"/>
                  <a:pt x="339" y="915"/>
                  <a:pt x="356" y="965"/>
                </a:cubicBezTo>
                <a:lnTo>
                  <a:pt x="357" y="968"/>
                </a:lnTo>
                <a:cubicBezTo>
                  <a:pt x="361" y="983"/>
                  <a:pt x="363" y="999"/>
                  <a:pt x="360" y="1014"/>
                </a:cubicBezTo>
                <a:lnTo>
                  <a:pt x="359" y="1020"/>
                </a:lnTo>
                <a:lnTo>
                  <a:pt x="360" y="1004"/>
                </a:lnTo>
                <a:lnTo>
                  <a:pt x="360" y="1020"/>
                </a:lnTo>
                <a:lnTo>
                  <a:pt x="360" y="1028"/>
                </a:lnTo>
                <a:lnTo>
                  <a:pt x="360" y="1033"/>
                </a:lnTo>
                <a:lnTo>
                  <a:pt x="170" y="1018"/>
                </a:lnTo>
                <a:lnTo>
                  <a:pt x="171" y="1012"/>
                </a:lnTo>
                <a:lnTo>
                  <a:pt x="171" y="1007"/>
                </a:lnTo>
                <a:lnTo>
                  <a:pt x="170" y="1003"/>
                </a:lnTo>
                <a:lnTo>
                  <a:pt x="169" y="999"/>
                </a:lnTo>
                <a:lnTo>
                  <a:pt x="168" y="985"/>
                </a:lnTo>
                <a:cubicBezTo>
                  <a:pt x="168" y="937"/>
                  <a:pt x="205" y="896"/>
                  <a:pt x="253" y="890"/>
                </a:cubicBezTo>
                <a:cubicBezTo>
                  <a:pt x="301" y="884"/>
                  <a:pt x="346" y="915"/>
                  <a:pt x="358" y="962"/>
                </a:cubicBezTo>
                <a:lnTo>
                  <a:pt x="359" y="966"/>
                </a:lnTo>
                <a:cubicBezTo>
                  <a:pt x="360" y="971"/>
                  <a:pt x="361" y="975"/>
                  <a:pt x="361" y="980"/>
                </a:cubicBezTo>
                <a:lnTo>
                  <a:pt x="362" y="990"/>
                </a:lnTo>
                <a:lnTo>
                  <a:pt x="363" y="1000"/>
                </a:lnTo>
                <a:lnTo>
                  <a:pt x="363" y="996"/>
                </a:lnTo>
                <a:lnTo>
                  <a:pt x="172" y="1014"/>
                </a:lnTo>
                <a:lnTo>
                  <a:pt x="172" y="1011"/>
                </a:lnTo>
                <a:lnTo>
                  <a:pt x="174" y="1027"/>
                </a:lnTo>
                <a:lnTo>
                  <a:pt x="173" y="1021"/>
                </a:lnTo>
                <a:cubicBezTo>
                  <a:pt x="172" y="1016"/>
                  <a:pt x="171" y="1011"/>
                  <a:pt x="171" y="1005"/>
                </a:cubicBezTo>
                <a:lnTo>
                  <a:pt x="171" y="998"/>
                </a:lnTo>
                <a:lnTo>
                  <a:pt x="171" y="995"/>
                </a:lnTo>
                <a:cubicBezTo>
                  <a:pt x="171" y="942"/>
                  <a:pt x="214" y="899"/>
                  <a:pt x="267" y="899"/>
                </a:cubicBezTo>
                <a:cubicBezTo>
                  <a:pt x="320" y="899"/>
                  <a:pt x="363" y="942"/>
                  <a:pt x="363" y="995"/>
                </a:cubicBezTo>
                <a:lnTo>
                  <a:pt x="363" y="998"/>
                </a:lnTo>
                <a:lnTo>
                  <a:pt x="363" y="985"/>
                </a:lnTo>
                <a:lnTo>
                  <a:pt x="364" y="992"/>
                </a:lnTo>
                <a:cubicBezTo>
                  <a:pt x="364" y="996"/>
                  <a:pt x="364" y="1001"/>
                  <a:pt x="364" y="1005"/>
                </a:cubicBezTo>
                <a:lnTo>
                  <a:pt x="364" y="1011"/>
                </a:lnTo>
                <a:lnTo>
                  <a:pt x="364" y="1014"/>
                </a:lnTo>
                <a:lnTo>
                  <a:pt x="173" y="1003"/>
                </a:lnTo>
                <a:lnTo>
                  <a:pt x="174" y="995"/>
                </a:lnTo>
                <a:lnTo>
                  <a:pt x="173" y="995"/>
                </a:lnTo>
                <a:lnTo>
                  <a:pt x="173" y="985"/>
                </a:lnTo>
                <a:cubicBezTo>
                  <a:pt x="173" y="932"/>
                  <a:pt x="216" y="889"/>
                  <a:pt x="269" y="889"/>
                </a:cubicBezTo>
                <a:lnTo>
                  <a:pt x="270" y="889"/>
                </a:lnTo>
                <a:lnTo>
                  <a:pt x="187" y="938"/>
                </a:lnTo>
                <a:lnTo>
                  <a:pt x="191" y="931"/>
                </a:lnTo>
                <a:lnTo>
                  <a:pt x="178" y="978"/>
                </a:lnTo>
                <a:lnTo>
                  <a:pt x="178" y="975"/>
                </a:lnTo>
                <a:lnTo>
                  <a:pt x="354" y="1029"/>
                </a:lnTo>
                <a:lnTo>
                  <a:pt x="350" y="1035"/>
                </a:lnTo>
                <a:lnTo>
                  <a:pt x="342" y="1047"/>
                </a:lnTo>
                <a:lnTo>
                  <a:pt x="337" y="1054"/>
                </a:lnTo>
                <a:lnTo>
                  <a:pt x="331" y="1062"/>
                </a:lnTo>
                <a:cubicBezTo>
                  <a:pt x="301" y="1102"/>
                  <a:pt x="246" y="1112"/>
                  <a:pt x="204" y="1086"/>
                </a:cubicBezTo>
                <a:cubicBezTo>
                  <a:pt x="162" y="1060"/>
                  <a:pt x="146" y="1006"/>
                  <a:pt x="169" y="962"/>
                </a:cubicBezTo>
                <a:lnTo>
                  <a:pt x="171" y="958"/>
                </a:lnTo>
                <a:lnTo>
                  <a:pt x="183" y="938"/>
                </a:lnTo>
                <a:lnTo>
                  <a:pt x="186" y="932"/>
                </a:lnTo>
                <a:cubicBezTo>
                  <a:pt x="189" y="928"/>
                  <a:pt x="192" y="924"/>
                  <a:pt x="195" y="920"/>
                </a:cubicBezTo>
                <a:lnTo>
                  <a:pt x="200" y="914"/>
                </a:lnTo>
                <a:cubicBezTo>
                  <a:pt x="220" y="889"/>
                  <a:pt x="252" y="876"/>
                  <a:pt x="285" y="880"/>
                </a:cubicBezTo>
                <a:cubicBezTo>
                  <a:pt x="317" y="884"/>
                  <a:pt x="345" y="904"/>
                  <a:pt x="359" y="933"/>
                </a:cubicBezTo>
                <a:lnTo>
                  <a:pt x="361" y="937"/>
                </a:lnTo>
                <a:cubicBezTo>
                  <a:pt x="370" y="955"/>
                  <a:pt x="373" y="975"/>
                  <a:pt x="370" y="995"/>
                </a:cubicBezTo>
                <a:lnTo>
                  <a:pt x="369" y="1001"/>
                </a:lnTo>
                <a:lnTo>
                  <a:pt x="181" y="962"/>
                </a:lnTo>
                <a:lnTo>
                  <a:pt x="182" y="958"/>
                </a:lnTo>
                <a:lnTo>
                  <a:pt x="184" y="1012"/>
                </a:lnTo>
                <a:lnTo>
                  <a:pt x="182" y="1006"/>
                </a:lnTo>
                <a:lnTo>
                  <a:pt x="284" y="1071"/>
                </a:lnTo>
                <a:lnTo>
                  <a:pt x="275" y="1072"/>
                </a:lnTo>
                <a:cubicBezTo>
                  <a:pt x="266" y="1073"/>
                  <a:pt x="257" y="1073"/>
                  <a:pt x="249" y="1071"/>
                </a:cubicBezTo>
                <a:lnTo>
                  <a:pt x="243" y="1070"/>
                </a:lnTo>
                <a:cubicBezTo>
                  <a:pt x="209" y="1065"/>
                  <a:pt x="181" y="1042"/>
                  <a:pt x="169" y="1010"/>
                </a:cubicBezTo>
                <a:cubicBezTo>
                  <a:pt x="157" y="978"/>
                  <a:pt x="162" y="942"/>
                  <a:pt x="184" y="915"/>
                </a:cubicBezTo>
                <a:lnTo>
                  <a:pt x="192" y="905"/>
                </a:lnTo>
                <a:cubicBezTo>
                  <a:pt x="196" y="900"/>
                  <a:pt x="200" y="895"/>
                  <a:pt x="206" y="891"/>
                </a:cubicBezTo>
                <a:lnTo>
                  <a:pt x="217" y="882"/>
                </a:lnTo>
                <a:cubicBezTo>
                  <a:pt x="240" y="863"/>
                  <a:pt x="272" y="856"/>
                  <a:pt x="301" y="864"/>
                </a:cubicBezTo>
                <a:cubicBezTo>
                  <a:pt x="331" y="871"/>
                  <a:pt x="355" y="892"/>
                  <a:pt x="367" y="921"/>
                </a:cubicBezTo>
                <a:lnTo>
                  <a:pt x="369" y="926"/>
                </a:lnTo>
                <a:cubicBezTo>
                  <a:pt x="380" y="954"/>
                  <a:pt x="377" y="985"/>
                  <a:pt x="362" y="1011"/>
                </a:cubicBezTo>
                <a:lnTo>
                  <a:pt x="359" y="1016"/>
                </a:lnTo>
                <a:cubicBezTo>
                  <a:pt x="336" y="1054"/>
                  <a:pt x="291" y="1071"/>
                  <a:pt x="249" y="1058"/>
                </a:cubicBezTo>
                <a:lnTo>
                  <a:pt x="239" y="1055"/>
                </a:lnTo>
                <a:cubicBezTo>
                  <a:pt x="224" y="1051"/>
                  <a:pt x="210" y="1043"/>
                  <a:pt x="199" y="1031"/>
                </a:cubicBezTo>
                <a:lnTo>
                  <a:pt x="192" y="1024"/>
                </a:lnTo>
                <a:cubicBezTo>
                  <a:pt x="154" y="987"/>
                  <a:pt x="154" y="926"/>
                  <a:pt x="192" y="889"/>
                </a:cubicBezTo>
                <a:lnTo>
                  <a:pt x="195" y="886"/>
                </a:lnTo>
                <a:cubicBezTo>
                  <a:pt x="202" y="878"/>
                  <a:pt x="210" y="872"/>
                  <a:pt x="220" y="868"/>
                </a:cubicBezTo>
                <a:lnTo>
                  <a:pt x="226" y="865"/>
                </a:lnTo>
                <a:lnTo>
                  <a:pt x="238" y="859"/>
                </a:lnTo>
                <a:lnTo>
                  <a:pt x="246" y="856"/>
                </a:lnTo>
                <a:cubicBezTo>
                  <a:pt x="294" y="840"/>
                  <a:pt x="346" y="864"/>
                  <a:pt x="365" y="911"/>
                </a:cubicBezTo>
                <a:cubicBezTo>
                  <a:pt x="384" y="957"/>
                  <a:pt x="364" y="1011"/>
                  <a:pt x="319" y="1033"/>
                </a:cubicBezTo>
                <a:lnTo>
                  <a:pt x="311" y="1037"/>
                </a:lnTo>
                <a:lnTo>
                  <a:pt x="311" y="1038"/>
                </a:lnTo>
                <a:lnTo>
                  <a:pt x="260" y="860"/>
                </a:lnTo>
                <a:lnTo>
                  <a:pt x="263" y="860"/>
                </a:lnTo>
                <a:lnTo>
                  <a:pt x="270" y="860"/>
                </a:lnTo>
                <a:lnTo>
                  <a:pt x="255" y="862"/>
                </a:lnTo>
                <a:lnTo>
                  <a:pt x="261" y="861"/>
                </a:lnTo>
                <a:cubicBezTo>
                  <a:pt x="276" y="858"/>
                  <a:pt x="292" y="859"/>
                  <a:pt x="307" y="864"/>
                </a:cubicBezTo>
                <a:lnTo>
                  <a:pt x="310" y="865"/>
                </a:lnTo>
                <a:cubicBezTo>
                  <a:pt x="337" y="875"/>
                  <a:pt x="359" y="896"/>
                  <a:pt x="370" y="923"/>
                </a:cubicBezTo>
                <a:cubicBezTo>
                  <a:pt x="380" y="950"/>
                  <a:pt x="377" y="981"/>
                  <a:pt x="362" y="1006"/>
                </a:cubicBezTo>
                <a:lnTo>
                  <a:pt x="359" y="1011"/>
                </a:lnTo>
                <a:cubicBezTo>
                  <a:pt x="355" y="1018"/>
                  <a:pt x="350" y="1024"/>
                  <a:pt x="344" y="1029"/>
                </a:cubicBezTo>
                <a:lnTo>
                  <a:pt x="337" y="1036"/>
                </a:lnTo>
                <a:cubicBezTo>
                  <a:pt x="334" y="1040"/>
                  <a:pt x="330" y="1044"/>
                  <a:pt x="325" y="1047"/>
                </a:cubicBezTo>
                <a:lnTo>
                  <a:pt x="318" y="1052"/>
                </a:lnTo>
                <a:lnTo>
                  <a:pt x="313" y="1055"/>
                </a:lnTo>
                <a:cubicBezTo>
                  <a:pt x="275" y="1080"/>
                  <a:pt x="226" y="1076"/>
                  <a:pt x="193" y="1045"/>
                </a:cubicBezTo>
                <a:cubicBezTo>
                  <a:pt x="161" y="1014"/>
                  <a:pt x="154" y="965"/>
                  <a:pt x="177" y="926"/>
                </a:cubicBezTo>
                <a:lnTo>
                  <a:pt x="180" y="921"/>
                </a:lnTo>
                <a:lnTo>
                  <a:pt x="194" y="903"/>
                </a:lnTo>
                <a:lnTo>
                  <a:pt x="201" y="894"/>
                </a:lnTo>
                <a:lnTo>
                  <a:pt x="214" y="880"/>
                </a:lnTo>
                <a:cubicBezTo>
                  <a:pt x="251" y="842"/>
                  <a:pt x="312" y="842"/>
                  <a:pt x="349" y="880"/>
                </a:cubicBezTo>
                <a:lnTo>
                  <a:pt x="351" y="882"/>
                </a:lnTo>
                <a:cubicBezTo>
                  <a:pt x="366" y="897"/>
                  <a:pt x="376" y="916"/>
                  <a:pt x="379" y="938"/>
                </a:cubicBezTo>
                <a:lnTo>
                  <a:pt x="380" y="946"/>
                </a:lnTo>
                <a:cubicBezTo>
                  <a:pt x="381" y="954"/>
                  <a:pt x="381" y="963"/>
                  <a:pt x="380" y="971"/>
                </a:cubicBezTo>
                <a:lnTo>
                  <a:pt x="379" y="978"/>
                </a:lnTo>
                <a:cubicBezTo>
                  <a:pt x="376" y="999"/>
                  <a:pt x="366" y="1018"/>
                  <a:pt x="351" y="1032"/>
                </a:cubicBezTo>
                <a:lnTo>
                  <a:pt x="349" y="1034"/>
                </a:lnTo>
                <a:cubicBezTo>
                  <a:pt x="312" y="1072"/>
                  <a:pt x="251" y="1072"/>
                  <a:pt x="214" y="1034"/>
                </a:cubicBezTo>
                <a:lnTo>
                  <a:pt x="209" y="1029"/>
                </a:lnTo>
                <a:lnTo>
                  <a:pt x="197" y="1016"/>
                </a:lnTo>
                <a:lnTo>
                  <a:pt x="186" y="1002"/>
                </a:lnTo>
                <a:cubicBezTo>
                  <a:pt x="182" y="997"/>
                  <a:pt x="178" y="992"/>
                  <a:pt x="176" y="986"/>
                </a:cubicBezTo>
                <a:lnTo>
                  <a:pt x="173" y="980"/>
                </a:lnTo>
                <a:cubicBezTo>
                  <a:pt x="158" y="951"/>
                  <a:pt x="159" y="915"/>
                  <a:pt x="177" y="887"/>
                </a:cubicBezTo>
                <a:cubicBezTo>
                  <a:pt x="194" y="859"/>
                  <a:pt x="225" y="841"/>
                  <a:pt x="258" y="841"/>
                </a:cubicBezTo>
                <a:lnTo>
                  <a:pt x="262" y="841"/>
                </a:lnTo>
                <a:cubicBezTo>
                  <a:pt x="277" y="841"/>
                  <a:pt x="292" y="845"/>
                  <a:pt x="305" y="852"/>
                </a:cubicBezTo>
                <a:lnTo>
                  <a:pt x="313" y="856"/>
                </a:lnTo>
                <a:lnTo>
                  <a:pt x="321" y="860"/>
                </a:lnTo>
                <a:lnTo>
                  <a:pt x="309" y="854"/>
                </a:lnTo>
                <a:lnTo>
                  <a:pt x="315" y="856"/>
                </a:lnTo>
                <a:lnTo>
                  <a:pt x="195" y="912"/>
                </a:lnTo>
                <a:lnTo>
                  <a:pt x="197" y="907"/>
                </a:lnTo>
                <a:lnTo>
                  <a:pt x="197" y="978"/>
                </a:lnTo>
                <a:lnTo>
                  <a:pt x="195" y="973"/>
                </a:lnTo>
                <a:cubicBezTo>
                  <a:pt x="176" y="924"/>
                  <a:pt x="200" y="868"/>
                  <a:pt x="249" y="848"/>
                </a:cubicBezTo>
                <a:cubicBezTo>
                  <a:pt x="298" y="829"/>
                  <a:pt x="354" y="853"/>
                  <a:pt x="374" y="902"/>
                </a:cubicBezTo>
                <a:lnTo>
                  <a:pt x="376" y="907"/>
                </a:lnTo>
                <a:cubicBezTo>
                  <a:pt x="383" y="924"/>
                  <a:pt x="384" y="943"/>
                  <a:pt x="381" y="961"/>
                </a:cubicBezTo>
                <a:lnTo>
                  <a:pt x="380" y="966"/>
                </a:lnTo>
                <a:cubicBezTo>
                  <a:pt x="369" y="1017"/>
                  <a:pt x="321" y="1051"/>
                  <a:pt x="270" y="1042"/>
                </a:cubicBezTo>
                <a:lnTo>
                  <a:pt x="264" y="1041"/>
                </a:lnTo>
                <a:cubicBezTo>
                  <a:pt x="258" y="1040"/>
                  <a:pt x="252" y="1039"/>
                  <a:pt x="246" y="1036"/>
                </a:cubicBezTo>
                <a:lnTo>
                  <a:pt x="238" y="1033"/>
                </a:lnTo>
                <a:lnTo>
                  <a:pt x="221" y="1025"/>
                </a:lnTo>
                <a:lnTo>
                  <a:pt x="217" y="1023"/>
                </a:lnTo>
                <a:cubicBezTo>
                  <a:pt x="177" y="1003"/>
                  <a:pt x="156" y="959"/>
                  <a:pt x="166" y="915"/>
                </a:cubicBezTo>
                <a:cubicBezTo>
                  <a:pt x="176" y="872"/>
                  <a:pt x="215" y="841"/>
                  <a:pt x="259" y="841"/>
                </a:cubicBezTo>
                <a:lnTo>
                  <a:pt x="263" y="841"/>
                </a:lnTo>
                <a:lnTo>
                  <a:pt x="272" y="841"/>
                </a:lnTo>
                <a:lnTo>
                  <a:pt x="280" y="841"/>
                </a:lnTo>
                <a:lnTo>
                  <a:pt x="284" y="841"/>
                </a:lnTo>
                <a:cubicBezTo>
                  <a:pt x="333" y="841"/>
                  <a:pt x="374" y="878"/>
                  <a:pt x="380" y="926"/>
                </a:cubicBezTo>
                <a:cubicBezTo>
                  <a:pt x="386" y="974"/>
                  <a:pt x="355" y="1019"/>
                  <a:pt x="308" y="1031"/>
                </a:cubicBezTo>
                <a:lnTo>
                  <a:pt x="304" y="1032"/>
                </a:lnTo>
                <a:lnTo>
                  <a:pt x="282" y="1035"/>
                </a:lnTo>
                <a:lnTo>
                  <a:pt x="262" y="1035"/>
                </a:lnTo>
                <a:cubicBezTo>
                  <a:pt x="248" y="1035"/>
                  <a:pt x="233" y="1032"/>
                  <a:pt x="220" y="1025"/>
                </a:cubicBezTo>
                <a:lnTo>
                  <a:pt x="216" y="1023"/>
                </a:lnTo>
                <a:cubicBezTo>
                  <a:pt x="188" y="1010"/>
                  <a:pt x="169" y="983"/>
                  <a:pt x="164" y="953"/>
                </a:cubicBezTo>
                <a:cubicBezTo>
                  <a:pt x="159" y="922"/>
                  <a:pt x="169" y="891"/>
                  <a:pt x="191" y="870"/>
                </a:cubicBezTo>
                <a:lnTo>
                  <a:pt x="195" y="866"/>
                </a:lnTo>
                <a:cubicBezTo>
                  <a:pt x="200" y="860"/>
                  <a:pt x="205" y="856"/>
                  <a:pt x="212" y="852"/>
                </a:cubicBezTo>
                <a:lnTo>
                  <a:pt x="220" y="847"/>
                </a:lnTo>
                <a:lnTo>
                  <a:pt x="221" y="846"/>
                </a:lnTo>
                <a:lnTo>
                  <a:pt x="231" y="839"/>
                </a:lnTo>
                <a:lnTo>
                  <a:pt x="284" y="1014"/>
                </a:lnTo>
                <a:lnTo>
                  <a:pt x="283" y="1014"/>
                </a:lnTo>
                <a:cubicBezTo>
                  <a:pt x="255" y="1014"/>
                  <a:pt x="227" y="1002"/>
                  <a:pt x="209" y="979"/>
                </a:cubicBezTo>
                <a:cubicBezTo>
                  <a:pt x="191" y="957"/>
                  <a:pt x="184" y="928"/>
                  <a:pt x="189" y="900"/>
                </a:cubicBezTo>
                <a:lnTo>
                  <a:pt x="190" y="895"/>
                </a:lnTo>
                <a:lnTo>
                  <a:pt x="192" y="886"/>
                </a:lnTo>
                <a:cubicBezTo>
                  <a:pt x="202" y="846"/>
                  <a:pt x="237" y="817"/>
                  <a:pt x="279" y="814"/>
                </a:cubicBezTo>
                <a:cubicBezTo>
                  <a:pt x="321" y="811"/>
                  <a:pt x="359" y="835"/>
                  <a:pt x="375" y="874"/>
                </a:cubicBezTo>
                <a:lnTo>
                  <a:pt x="377" y="879"/>
                </a:lnTo>
                <a:cubicBezTo>
                  <a:pt x="387" y="904"/>
                  <a:pt x="386" y="933"/>
                  <a:pt x="373" y="957"/>
                </a:cubicBezTo>
                <a:lnTo>
                  <a:pt x="371" y="961"/>
                </a:lnTo>
                <a:cubicBezTo>
                  <a:pt x="350" y="1004"/>
                  <a:pt x="300" y="1025"/>
                  <a:pt x="255" y="1010"/>
                </a:cubicBezTo>
                <a:lnTo>
                  <a:pt x="249" y="1008"/>
                </a:lnTo>
                <a:cubicBezTo>
                  <a:pt x="245" y="1006"/>
                  <a:pt x="241" y="1004"/>
                  <a:pt x="237" y="1002"/>
                </a:cubicBezTo>
                <a:lnTo>
                  <a:pt x="229" y="998"/>
                </a:lnTo>
                <a:lnTo>
                  <a:pt x="221" y="994"/>
                </a:lnTo>
                <a:lnTo>
                  <a:pt x="282" y="1003"/>
                </a:lnTo>
                <a:lnTo>
                  <a:pt x="277" y="1004"/>
                </a:lnTo>
                <a:lnTo>
                  <a:pt x="354" y="898"/>
                </a:lnTo>
                <a:lnTo>
                  <a:pt x="355" y="906"/>
                </a:lnTo>
                <a:lnTo>
                  <a:pt x="349" y="883"/>
                </a:lnTo>
                <a:lnTo>
                  <a:pt x="354" y="896"/>
                </a:lnTo>
                <a:lnTo>
                  <a:pt x="356" y="900"/>
                </a:lnTo>
                <a:lnTo>
                  <a:pt x="356" y="898"/>
                </a:lnTo>
                <a:lnTo>
                  <a:pt x="184" y="912"/>
                </a:lnTo>
                <a:lnTo>
                  <a:pt x="186" y="907"/>
                </a:lnTo>
                <a:lnTo>
                  <a:pt x="180" y="934"/>
                </a:lnTo>
                <a:lnTo>
                  <a:pt x="181" y="922"/>
                </a:lnTo>
                <a:lnTo>
                  <a:pt x="180" y="917"/>
                </a:lnTo>
                <a:lnTo>
                  <a:pt x="180" y="921"/>
                </a:lnTo>
                <a:lnTo>
                  <a:pt x="248" y="1001"/>
                </a:lnTo>
                <a:lnTo>
                  <a:pt x="238" y="998"/>
                </a:lnTo>
                <a:lnTo>
                  <a:pt x="299" y="996"/>
                </a:lnTo>
                <a:lnTo>
                  <a:pt x="291" y="999"/>
                </a:lnTo>
                <a:lnTo>
                  <a:pt x="308" y="828"/>
                </a:lnTo>
                <a:lnTo>
                  <a:pt x="316" y="833"/>
                </a:lnTo>
                <a:lnTo>
                  <a:pt x="298" y="824"/>
                </a:lnTo>
                <a:lnTo>
                  <a:pt x="309" y="828"/>
                </a:lnTo>
                <a:cubicBezTo>
                  <a:pt x="353" y="844"/>
                  <a:pt x="379" y="889"/>
                  <a:pt x="371" y="935"/>
                </a:cubicBezTo>
                <a:cubicBezTo>
                  <a:pt x="363" y="981"/>
                  <a:pt x="323" y="1014"/>
                  <a:pt x="276" y="1014"/>
                </a:cubicBezTo>
                <a:lnTo>
                  <a:pt x="274" y="1014"/>
                </a:lnTo>
                <a:cubicBezTo>
                  <a:pt x="245" y="1014"/>
                  <a:pt x="217" y="1001"/>
                  <a:pt x="199" y="978"/>
                </a:cubicBezTo>
                <a:cubicBezTo>
                  <a:pt x="181" y="954"/>
                  <a:pt x="174" y="924"/>
                  <a:pt x="181" y="895"/>
                </a:cubicBezTo>
                <a:lnTo>
                  <a:pt x="182" y="891"/>
                </a:lnTo>
                <a:lnTo>
                  <a:pt x="181" y="933"/>
                </a:lnTo>
                <a:lnTo>
                  <a:pt x="180" y="928"/>
                </a:lnTo>
                <a:lnTo>
                  <a:pt x="274" y="1005"/>
                </a:lnTo>
                <a:lnTo>
                  <a:pt x="266" y="1005"/>
                </a:lnTo>
                <a:lnTo>
                  <a:pt x="259" y="1005"/>
                </a:lnTo>
                <a:cubicBezTo>
                  <a:pt x="223" y="1005"/>
                  <a:pt x="189" y="984"/>
                  <a:pt x="173" y="951"/>
                </a:cubicBezTo>
                <a:cubicBezTo>
                  <a:pt x="157" y="918"/>
                  <a:pt x="161" y="878"/>
                  <a:pt x="185" y="849"/>
                </a:cubicBezTo>
                <a:lnTo>
                  <a:pt x="193" y="839"/>
                </a:lnTo>
                <a:cubicBezTo>
                  <a:pt x="196" y="835"/>
                  <a:pt x="199" y="832"/>
                  <a:pt x="203" y="828"/>
                </a:cubicBezTo>
                <a:lnTo>
                  <a:pt x="213" y="819"/>
                </a:lnTo>
                <a:cubicBezTo>
                  <a:pt x="241" y="794"/>
                  <a:pt x="282" y="787"/>
                  <a:pt x="317" y="803"/>
                </a:cubicBezTo>
                <a:cubicBezTo>
                  <a:pt x="351" y="818"/>
                  <a:pt x="373" y="853"/>
                  <a:pt x="373" y="890"/>
                </a:cubicBezTo>
                <a:lnTo>
                  <a:pt x="373" y="893"/>
                </a:lnTo>
                <a:lnTo>
                  <a:pt x="373" y="899"/>
                </a:lnTo>
                <a:lnTo>
                  <a:pt x="370" y="873"/>
                </a:lnTo>
                <a:lnTo>
                  <a:pt x="372" y="880"/>
                </a:lnTo>
                <a:lnTo>
                  <a:pt x="359" y="853"/>
                </a:lnTo>
                <a:lnTo>
                  <a:pt x="361" y="856"/>
                </a:lnTo>
                <a:lnTo>
                  <a:pt x="202" y="856"/>
                </a:lnTo>
                <a:lnTo>
                  <a:pt x="204" y="853"/>
                </a:lnTo>
                <a:lnTo>
                  <a:pt x="187" y="906"/>
                </a:lnTo>
                <a:lnTo>
                  <a:pt x="187" y="899"/>
                </a:lnTo>
                <a:lnTo>
                  <a:pt x="241" y="985"/>
                </a:lnTo>
                <a:lnTo>
                  <a:pt x="233" y="981"/>
                </a:lnTo>
                <a:cubicBezTo>
                  <a:pt x="223" y="977"/>
                  <a:pt x="215" y="971"/>
                  <a:pt x="208" y="963"/>
                </a:cubicBezTo>
                <a:lnTo>
                  <a:pt x="203" y="958"/>
                </a:lnTo>
                <a:cubicBezTo>
                  <a:pt x="165" y="921"/>
                  <a:pt x="165" y="860"/>
                  <a:pt x="203" y="823"/>
                </a:cubicBezTo>
                <a:lnTo>
                  <a:pt x="206" y="820"/>
                </a:lnTo>
                <a:cubicBezTo>
                  <a:pt x="214" y="811"/>
                  <a:pt x="224" y="804"/>
                  <a:pt x="236" y="799"/>
                </a:cubicBezTo>
                <a:lnTo>
                  <a:pt x="243" y="796"/>
                </a:lnTo>
                <a:lnTo>
                  <a:pt x="265" y="789"/>
                </a:lnTo>
                <a:cubicBezTo>
                  <a:pt x="310" y="775"/>
                  <a:pt x="358" y="796"/>
                  <a:pt x="379" y="838"/>
                </a:cubicBezTo>
                <a:lnTo>
                  <a:pt x="381" y="842"/>
                </a:lnTo>
                <a:cubicBezTo>
                  <a:pt x="388" y="855"/>
                  <a:pt x="391" y="870"/>
                  <a:pt x="391" y="884"/>
                </a:cubicBezTo>
                <a:lnTo>
                  <a:pt x="391" y="890"/>
                </a:lnTo>
                <a:lnTo>
                  <a:pt x="387" y="860"/>
                </a:lnTo>
                <a:lnTo>
                  <a:pt x="389" y="866"/>
                </a:lnTo>
                <a:lnTo>
                  <a:pt x="377" y="843"/>
                </a:lnTo>
                <a:lnTo>
                  <a:pt x="379" y="846"/>
                </a:lnTo>
                <a:lnTo>
                  <a:pt x="204" y="888"/>
                </a:lnTo>
                <a:lnTo>
                  <a:pt x="205" y="880"/>
                </a:lnTo>
                <a:lnTo>
                  <a:pt x="206" y="909"/>
                </a:lnTo>
                <a:lnTo>
                  <a:pt x="204" y="898"/>
                </a:lnTo>
                <a:lnTo>
                  <a:pt x="283" y="975"/>
                </a:lnTo>
                <a:lnTo>
                  <a:pt x="271" y="973"/>
                </a:lnTo>
                <a:lnTo>
                  <a:pt x="305" y="973"/>
                </a:lnTo>
                <a:lnTo>
                  <a:pt x="295" y="975"/>
                </a:lnTo>
                <a:lnTo>
                  <a:pt x="364" y="841"/>
                </a:lnTo>
                <a:lnTo>
                  <a:pt x="369" y="852"/>
                </a:lnTo>
                <a:lnTo>
                  <a:pt x="349" y="824"/>
                </a:lnTo>
                <a:lnTo>
                  <a:pt x="357" y="832"/>
                </a:lnTo>
                <a:lnTo>
                  <a:pt x="222" y="832"/>
                </a:lnTo>
                <a:lnTo>
                  <a:pt x="224" y="830"/>
                </a:lnTo>
                <a:lnTo>
                  <a:pt x="195" y="897"/>
                </a:lnTo>
                <a:lnTo>
                  <a:pt x="195" y="890"/>
                </a:lnTo>
                <a:lnTo>
                  <a:pt x="195" y="875"/>
                </a:lnTo>
                <a:lnTo>
                  <a:pt x="195" y="868"/>
                </a:lnTo>
                <a:lnTo>
                  <a:pt x="275" y="956"/>
                </a:lnTo>
                <a:lnTo>
                  <a:pt x="269" y="955"/>
                </a:lnTo>
                <a:lnTo>
                  <a:pt x="315" y="952"/>
                </a:lnTo>
                <a:lnTo>
                  <a:pt x="312" y="953"/>
                </a:lnTo>
                <a:lnTo>
                  <a:pt x="295" y="766"/>
                </a:lnTo>
                <a:lnTo>
                  <a:pt x="302" y="767"/>
                </a:lnTo>
                <a:lnTo>
                  <a:pt x="273" y="768"/>
                </a:lnTo>
                <a:lnTo>
                  <a:pt x="279" y="767"/>
                </a:lnTo>
                <a:lnTo>
                  <a:pt x="247" y="945"/>
                </a:lnTo>
                <a:lnTo>
                  <a:pt x="240" y="941"/>
                </a:lnTo>
                <a:cubicBezTo>
                  <a:pt x="235" y="938"/>
                  <a:pt x="230" y="935"/>
                  <a:pt x="226" y="931"/>
                </a:cubicBezTo>
                <a:lnTo>
                  <a:pt x="220" y="926"/>
                </a:lnTo>
                <a:cubicBezTo>
                  <a:pt x="192" y="903"/>
                  <a:pt x="180" y="866"/>
                  <a:pt x="188" y="831"/>
                </a:cubicBezTo>
                <a:cubicBezTo>
                  <a:pt x="196" y="796"/>
                  <a:pt x="223" y="768"/>
                  <a:pt x="258" y="759"/>
                </a:cubicBezTo>
                <a:lnTo>
                  <a:pt x="262" y="758"/>
                </a:lnTo>
                <a:cubicBezTo>
                  <a:pt x="270" y="756"/>
                  <a:pt x="278" y="755"/>
                  <a:pt x="285" y="755"/>
                </a:cubicBezTo>
                <a:lnTo>
                  <a:pt x="292" y="755"/>
                </a:lnTo>
                <a:lnTo>
                  <a:pt x="299" y="755"/>
                </a:lnTo>
                <a:cubicBezTo>
                  <a:pt x="307" y="755"/>
                  <a:pt x="315" y="756"/>
                  <a:pt x="323" y="758"/>
                </a:cubicBezTo>
                <a:lnTo>
                  <a:pt x="327" y="759"/>
                </a:lnTo>
                <a:cubicBezTo>
                  <a:pt x="360" y="768"/>
                  <a:pt x="387" y="794"/>
                  <a:pt x="396" y="827"/>
                </a:cubicBezTo>
                <a:cubicBezTo>
                  <a:pt x="405" y="860"/>
                  <a:pt x="396" y="896"/>
                  <a:pt x="371" y="920"/>
                </a:cubicBezTo>
                <a:lnTo>
                  <a:pt x="369" y="922"/>
                </a:lnTo>
                <a:cubicBezTo>
                  <a:pt x="365" y="927"/>
                  <a:pt x="360" y="931"/>
                  <a:pt x="355" y="934"/>
                </a:cubicBezTo>
                <a:lnTo>
                  <a:pt x="349" y="938"/>
                </a:lnTo>
                <a:lnTo>
                  <a:pt x="332" y="947"/>
                </a:lnTo>
                <a:cubicBezTo>
                  <a:pt x="319" y="954"/>
                  <a:pt x="304" y="957"/>
                  <a:pt x="289" y="957"/>
                </a:cubicBezTo>
                <a:lnTo>
                  <a:pt x="286" y="957"/>
                </a:lnTo>
                <a:cubicBezTo>
                  <a:pt x="251" y="957"/>
                  <a:pt x="219" y="938"/>
                  <a:pt x="202" y="907"/>
                </a:cubicBezTo>
                <a:cubicBezTo>
                  <a:pt x="185" y="876"/>
                  <a:pt x="187" y="838"/>
                  <a:pt x="207" y="808"/>
                </a:cubicBezTo>
                <a:lnTo>
                  <a:pt x="209" y="805"/>
                </a:lnTo>
                <a:lnTo>
                  <a:pt x="215" y="796"/>
                </a:lnTo>
                <a:lnTo>
                  <a:pt x="225" y="784"/>
                </a:lnTo>
                <a:cubicBezTo>
                  <a:pt x="229" y="778"/>
                  <a:pt x="235" y="773"/>
                  <a:pt x="241" y="769"/>
                </a:cubicBezTo>
                <a:lnTo>
                  <a:pt x="245" y="766"/>
                </a:lnTo>
                <a:cubicBezTo>
                  <a:pt x="272" y="745"/>
                  <a:pt x="308" y="741"/>
                  <a:pt x="340" y="754"/>
                </a:cubicBezTo>
                <a:cubicBezTo>
                  <a:pt x="371" y="767"/>
                  <a:pt x="393" y="797"/>
                  <a:pt x="398" y="831"/>
                </a:cubicBezTo>
                <a:lnTo>
                  <a:pt x="399" y="839"/>
                </a:lnTo>
                <a:cubicBezTo>
                  <a:pt x="400" y="845"/>
                  <a:pt x="400" y="852"/>
                  <a:pt x="399" y="859"/>
                </a:cubicBezTo>
                <a:lnTo>
                  <a:pt x="398" y="870"/>
                </a:lnTo>
                <a:lnTo>
                  <a:pt x="207" y="851"/>
                </a:lnTo>
                <a:lnTo>
                  <a:pt x="208" y="842"/>
                </a:lnTo>
                <a:lnTo>
                  <a:pt x="209" y="833"/>
                </a:lnTo>
                <a:lnTo>
                  <a:pt x="211" y="821"/>
                </a:lnTo>
                <a:cubicBezTo>
                  <a:pt x="212" y="816"/>
                  <a:pt x="213" y="811"/>
                  <a:pt x="214" y="806"/>
                </a:cubicBezTo>
                <a:lnTo>
                  <a:pt x="215" y="803"/>
                </a:lnTo>
                <a:cubicBezTo>
                  <a:pt x="230" y="758"/>
                  <a:pt x="275" y="731"/>
                  <a:pt x="322" y="739"/>
                </a:cubicBezTo>
                <a:cubicBezTo>
                  <a:pt x="368" y="746"/>
                  <a:pt x="402" y="786"/>
                  <a:pt x="402" y="833"/>
                </a:cubicBezTo>
                <a:lnTo>
                  <a:pt x="402" y="838"/>
                </a:lnTo>
                <a:cubicBezTo>
                  <a:pt x="402" y="846"/>
                  <a:pt x="402" y="854"/>
                  <a:pt x="400" y="862"/>
                </a:cubicBezTo>
                <a:lnTo>
                  <a:pt x="399" y="866"/>
                </a:lnTo>
                <a:cubicBezTo>
                  <a:pt x="386" y="917"/>
                  <a:pt x="334" y="948"/>
                  <a:pt x="282" y="936"/>
                </a:cubicBezTo>
                <a:cubicBezTo>
                  <a:pt x="231" y="923"/>
                  <a:pt x="199" y="871"/>
                  <a:pt x="212" y="819"/>
                </a:cubicBezTo>
                <a:lnTo>
                  <a:pt x="213" y="815"/>
                </a:lnTo>
                <a:lnTo>
                  <a:pt x="213" y="815"/>
                </a:lnTo>
                <a:cubicBezTo>
                  <a:pt x="222" y="770"/>
                  <a:pt x="262" y="737"/>
                  <a:pt x="307" y="737"/>
                </a:cubicBezTo>
                <a:cubicBezTo>
                  <a:pt x="353" y="737"/>
                  <a:pt x="393" y="770"/>
                  <a:pt x="402" y="815"/>
                </a:cubicBezTo>
                <a:lnTo>
                  <a:pt x="403" y="820"/>
                </a:lnTo>
                <a:cubicBezTo>
                  <a:pt x="405" y="834"/>
                  <a:pt x="405" y="848"/>
                  <a:pt x="402" y="862"/>
                </a:cubicBezTo>
                <a:lnTo>
                  <a:pt x="401" y="866"/>
                </a:lnTo>
                <a:cubicBezTo>
                  <a:pt x="394" y="892"/>
                  <a:pt x="377" y="914"/>
                  <a:pt x="354" y="927"/>
                </a:cubicBezTo>
                <a:cubicBezTo>
                  <a:pt x="330" y="939"/>
                  <a:pt x="302" y="942"/>
                  <a:pt x="277" y="934"/>
                </a:cubicBezTo>
                <a:lnTo>
                  <a:pt x="268" y="931"/>
                </a:lnTo>
                <a:cubicBezTo>
                  <a:pt x="258" y="927"/>
                  <a:pt x="249" y="922"/>
                  <a:pt x="241" y="916"/>
                </a:cubicBezTo>
                <a:lnTo>
                  <a:pt x="233" y="910"/>
                </a:lnTo>
                <a:cubicBezTo>
                  <a:pt x="212" y="895"/>
                  <a:pt x="199" y="871"/>
                  <a:pt x="195" y="846"/>
                </a:cubicBezTo>
                <a:cubicBezTo>
                  <a:pt x="192" y="820"/>
                  <a:pt x="199" y="794"/>
                  <a:pt x="216" y="773"/>
                </a:cubicBezTo>
                <a:lnTo>
                  <a:pt x="220" y="768"/>
                </a:lnTo>
                <a:lnTo>
                  <a:pt x="232" y="756"/>
                </a:lnTo>
                <a:cubicBezTo>
                  <a:pt x="250" y="738"/>
                  <a:pt x="274" y="727"/>
                  <a:pt x="299" y="727"/>
                </a:cubicBezTo>
                <a:lnTo>
                  <a:pt x="301" y="727"/>
                </a:lnTo>
                <a:lnTo>
                  <a:pt x="206" y="815"/>
                </a:lnTo>
                <a:lnTo>
                  <a:pt x="207" y="804"/>
                </a:lnTo>
                <a:lnTo>
                  <a:pt x="208" y="793"/>
                </a:lnTo>
                <a:cubicBezTo>
                  <a:pt x="214" y="748"/>
                  <a:pt x="249" y="713"/>
                  <a:pt x="294" y="709"/>
                </a:cubicBezTo>
                <a:cubicBezTo>
                  <a:pt x="339" y="705"/>
                  <a:pt x="380" y="732"/>
                  <a:pt x="395" y="774"/>
                </a:cubicBezTo>
                <a:lnTo>
                  <a:pt x="396" y="777"/>
                </a:lnTo>
                <a:cubicBezTo>
                  <a:pt x="399" y="787"/>
                  <a:pt x="400" y="797"/>
                  <a:pt x="400" y="807"/>
                </a:cubicBezTo>
                <a:lnTo>
                  <a:pt x="400" y="813"/>
                </a:lnTo>
                <a:lnTo>
                  <a:pt x="400" y="820"/>
                </a:lnTo>
                <a:cubicBezTo>
                  <a:pt x="400" y="831"/>
                  <a:pt x="399" y="841"/>
                  <a:pt x="396" y="851"/>
                </a:cubicBezTo>
                <a:lnTo>
                  <a:pt x="395" y="854"/>
                </a:lnTo>
                <a:cubicBezTo>
                  <a:pt x="385" y="881"/>
                  <a:pt x="364" y="903"/>
                  <a:pt x="337" y="914"/>
                </a:cubicBezTo>
                <a:cubicBezTo>
                  <a:pt x="309" y="924"/>
                  <a:pt x="279" y="921"/>
                  <a:pt x="254" y="906"/>
                </a:cubicBezTo>
                <a:lnTo>
                  <a:pt x="249" y="903"/>
                </a:lnTo>
                <a:cubicBezTo>
                  <a:pt x="229" y="891"/>
                  <a:pt x="215" y="873"/>
                  <a:pt x="207" y="851"/>
                </a:cubicBezTo>
                <a:lnTo>
                  <a:pt x="205" y="845"/>
                </a:lnTo>
                <a:cubicBezTo>
                  <a:pt x="191" y="801"/>
                  <a:pt x="210" y="752"/>
                  <a:pt x="250" y="730"/>
                </a:cubicBezTo>
                <a:lnTo>
                  <a:pt x="261" y="724"/>
                </a:lnTo>
                <a:lnTo>
                  <a:pt x="271" y="720"/>
                </a:lnTo>
                <a:cubicBezTo>
                  <a:pt x="275" y="718"/>
                  <a:pt x="279" y="716"/>
                  <a:pt x="283" y="714"/>
                </a:cubicBezTo>
                <a:lnTo>
                  <a:pt x="286" y="713"/>
                </a:lnTo>
                <a:cubicBezTo>
                  <a:pt x="326" y="700"/>
                  <a:pt x="370" y="714"/>
                  <a:pt x="394" y="748"/>
                </a:cubicBezTo>
                <a:cubicBezTo>
                  <a:pt x="419" y="782"/>
                  <a:pt x="418" y="828"/>
                  <a:pt x="393" y="862"/>
                </a:cubicBezTo>
                <a:lnTo>
                  <a:pt x="390" y="866"/>
                </a:lnTo>
                <a:cubicBezTo>
                  <a:pt x="386" y="872"/>
                  <a:pt x="381" y="877"/>
                  <a:pt x="376" y="881"/>
                </a:cubicBezTo>
                <a:lnTo>
                  <a:pt x="369" y="887"/>
                </a:lnTo>
                <a:lnTo>
                  <a:pt x="362" y="893"/>
                </a:lnTo>
                <a:lnTo>
                  <a:pt x="364" y="891"/>
                </a:lnTo>
                <a:cubicBezTo>
                  <a:pt x="327" y="929"/>
                  <a:pt x="266" y="929"/>
                  <a:pt x="229" y="891"/>
                </a:cubicBezTo>
                <a:cubicBezTo>
                  <a:pt x="191" y="854"/>
                  <a:pt x="191" y="793"/>
                  <a:pt x="229" y="756"/>
                </a:cubicBezTo>
                <a:lnTo>
                  <a:pt x="232" y="753"/>
                </a:lnTo>
                <a:lnTo>
                  <a:pt x="238" y="747"/>
                </a:lnTo>
                <a:lnTo>
                  <a:pt x="245" y="740"/>
                </a:lnTo>
                <a:cubicBezTo>
                  <a:pt x="248" y="736"/>
                  <a:pt x="251" y="733"/>
                  <a:pt x="255" y="731"/>
                </a:cubicBezTo>
                <a:lnTo>
                  <a:pt x="259" y="728"/>
                </a:lnTo>
                <a:cubicBezTo>
                  <a:pt x="280" y="712"/>
                  <a:pt x="307" y="705"/>
                  <a:pt x="333" y="710"/>
                </a:cubicBezTo>
                <a:cubicBezTo>
                  <a:pt x="359" y="714"/>
                  <a:pt x="382" y="729"/>
                  <a:pt x="396" y="751"/>
                </a:cubicBezTo>
                <a:lnTo>
                  <a:pt x="398" y="754"/>
                </a:lnTo>
                <a:cubicBezTo>
                  <a:pt x="406" y="766"/>
                  <a:pt x="411" y="780"/>
                  <a:pt x="414" y="794"/>
                </a:cubicBezTo>
                <a:lnTo>
                  <a:pt x="415" y="801"/>
                </a:lnTo>
                <a:cubicBezTo>
                  <a:pt x="415" y="805"/>
                  <a:pt x="415" y="810"/>
                  <a:pt x="415" y="814"/>
                </a:cubicBezTo>
                <a:lnTo>
                  <a:pt x="415" y="820"/>
                </a:lnTo>
                <a:cubicBezTo>
                  <a:pt x="415" y="839"/>
                  <a:pt x="410" y="858"/>
                  <a:pt x="399" y="874"/>
                </a:cubicBezTo>
                <a:lnTo>
                  <a:pt x="397" y="877"/>
                </a:lnTo>
                <a:cubicBezTo>
                  <a:pt x="369" y="919"/>
                  <a:pt x="312" y="932"/>
                  <a:pt x="268" y="906"/>
                </a:cubicBezTo>
                <a:lnTo>
                  <a:pt x="263" y="903"/>
                </a:lnTo>
                <a:cubicBezTo>
                  <a:pt x="258" y="900"/>
                  <a:pt x="254" y="897"/>
                  <a:pt x="250" y="893"/>
                </a:cubicBezTo>
                <a:lnTo>
                  <a:pt x="243" y="887"/>
                </a:lnTo>
                <a:lnTo>
                  <a:pt x="232" y="876"/>
                </a:lnTo>
                <a:cubicBezTo>
                  <a:pt x="228" y="873"/>
                  <a:pt x="225" y="870"/>
                  <a:pt x="223" y="866"/>
                </a:cubicBezTo>
                <a:lnTo>
                  <a:pt x="220" y="862"/>
                </a:lnTo>
                <a:cubicBezTo>
                  <a:pt x="193" y="826"/>
                  <a:pt x="194" y="777"/>
                  <a:pt x="223" y="743"/>
                </a:cubicBezTo>
                <a:cubicBezTo>
                  <a:pt x="251" y="709"/>
                  <a:pt x="300" y="699"/>
                  <a:pt x="339" y="719"/>
                </a:cubicBezTo>
                <a:lnTo>
                  <a:pt x="343" y="721"/>
                </a:lnTo>
                <a:lnTo>
                  <a:pt x="355" y="727"/>
                </a:lnTo>
                <a:lnTo>
                  <a:pt x="358" y="729"/>
                </a:lnTo>
                <a:lnTo>
                  <a:pt x="315" y="718"/>
                </a:lnTo>
                <a:lnTo>
                  <a:pt x="318" y="718"/>
                </a:lnTo>
                <a:lnTo>
                  <a:pt x="239" y="868"/>
                </a:lnTo>
                <a:lnTo>
                  <a:pt x="235" y="862"/>
                </a:lnTo>
                <a:lnTo>
                  <a:pt x="235" y="863"/>
                </a:lnTo>
                <a:lnTo>
                  <a:pt x="227" y="854"/>
                </a:lnTo>
                <a:lnTo>
                  <a:pt x="220" y="845"/>
                </a:lnTo>
                <a:cubicBezTo>
                  <a:pt x="188" y="806"/>
                  <a:pt x="192" y="748"/>
                  <a:pt x="230" y="714"/>
                </a:cubicBezTo>
                <a:cubicBezTo>
                  <a:pt x="268" y="680"/>
                  <a:pt x="326" y="682"/>
                  <a:pt x="362" y="718"/>
                </a:cubicBezTo>
                <a:lnTo>
                  <a:pt x="365" y="721"/>
                </a:lnTo>
                <a:lnTo>
                  <a:pt x="372" y="728"/>
                </a:lnTo>
                <a:lnTo>
                  <a:pt x="376" y="730"/>
                </a:lnTo>
                <a:lnTo>
                  <a:pt x="343" y="711"/>
                </a:lnTo>
                <a:lnTo>
                  <a:pt x="349" y="713"/>
                </a:lnTo>
                <a:lnTo>
                  <a:pt x="233" y="762"/>
                </a:lnTo>
                <a:lnTo>
                  <a:pt x="235" y="758"/>
                </a:lnTo>
                <a:lnTo>
                  <a:pt x="224" y="800"/>
                </a:lnTo>
                <a:lnTo>
                  <a:pt x="224" y="791"/>
                </a:lnTo>
                <a:lnTo>
                  <a:pt x="224" y="793"/>
                </a:lnTo>
                <a:lnTo>
                  <a:pt x="223" y="776"/>
                </a:lnTo>
                <a:cubicBezTo>
                  <a:pt x="223" y="723"/>
                  <a:pt x="266" y="680"/>
                  <a:pt x="319" y="680"/>
                </a:cubicBezTo>
                <a:cubicBezTo>
                  <a:pt x="372" y="680"/>
                  <a:pt x="415" y="723"/>
                  <a:pt x="415" y="776"/>
                </a:cubicBezTo>
                <a:lnTo>
                  <a:pt x="415" y="779"/>
                </a:lnTo>
                <a:lnTo>
                  <a:pt x="414" y="764"/>
                </a:lnTo>
                <a:lnTo>
                  <a:pt x="415" y="770"/>
                </a:lnTo>
                <a:lnTo>
                  <a:pt x="229" y="755"/>
                </a:lnTo>
                <a:lnTo>
                  <a:pt x="231" y="749"/>
                </a:lnTo>
                <a:lnTo>
                  <a:pt x="243" y="833"/>
                </a:lnTo>
                <a:lnTo>
                  <a:pt x="241" y="830"/>
                </a:lnTo>
                <a:lnTo>
                  <a:pt x="372" y="857"/>
                </a:lnTo>
                <a:lnTo>
                  <a:pt x="358" y="866"/>
                </a:lnTo>
                <a:lnTo>
                  <a:pt x="356" y="868"/>
                </a:lnTo>
                <a:lnTo>
                  <a:pt x="375" y="849"/>
                </a:lnTo>
                <a:lnTo>
                  <a:pt x="372" y="853"/>
                </a:lnTo>
                <a:lnTo>
                  <a:pt x="349" y="716"/>
                </a:lnTo>
                <a:lnTo>
                  <a:pt x="352" y="718"/>
                </a:lnTo>
                <a:lnTo>
                  <a:pt x="298" y="701"/>
                </a:lnTo>
                <a:lnTo>
                  <a:pt x="306" y="701"/>
                </a:lnTo>
                <a:lnTo>
                  <a:pt x="309" y="700"/>
                </a:lnTo>
                <a:lnTo>
                  <a:pt x="229" y="770"/>
                </a:lnTo>
                <a:lnTo>
                  <a:pt x="232" y="759"/>
                </a:lnTo>
                <a:lnTo>
                  <a:pt x="230" y="800"/>
                </a:lnTo>
                <a:lnTo>
                  <a:pt x="229" y="794"/>
                </a:lnTo>
                <a:cubicBezTo>
                  <a:pt x="228" y="789"/>
                  <a:pt x="227" y="784"/>
                  <a:pt x="227" y="778"/>
                </a:cubicBezTo>
                <a:lnTo>
                  <a:pt x="227" y="776"/>
                </a:lnTo>
                <a:cubicBezTo>
                  <a:pt x="227" y="727"/>
                  <a:pt x="265" y="686"/>
                  <a:pt x="314" y="681"/>
                </a:cubicBezTo>
                <a:cubicBezTo>
                  <a:pt x="363" y="676"/>
                  <a:pt x="408" y="709"/>
                  <a:pt x="418" y="758"/>
                </a:cubicBezTo>
                <a:lnTo>
                  <a:pt x="419" y="763"/>
                </a:lnTo>
                <a:cubicBezTo>
                  <a:pt x="420" y="769"/>
                  <a:pt x="420" y="775"/>
                  <a:pt x="420" y="781"/>
                </a:cubicBezTo>
                <a:lnTo>
                  <a:pt x="420" y="790"/>
                </a:lnTo>
                <a:lnTo>
                  <a:pt x="420" y="799"/>
                </a:lnTo>
                <a:cubicBezTo>
                  <a:pt x="420" y="812"/>
                  <a:pt x="418" y="824"/>
                  <a:pt x="414" y="835"/>
                </a:cubicBezTo>
                <a:lnTo>
                  <a:pt x="412" y="840"/>
                </a:lnTo>
                <a:cubicBezTo>
                  <a:pt x="395" y="881"/>
                  <a:pt x="353" y="906"/>
                  <a:pt x="309" y="900"/>
                </a:cubicBezTo>
                <a:lnTo>
                  <a:pt x="302" y="899"/>
                </a:lnTo>
                <a:cubicBezTo>
                  <a:pt x="292" y="897"/>
                  <a:pt x="282" y="894"/>
                  <a:pt x="273" y="889"/>
                </a:cubicBezTo>
                <a:lnTo>
                  <a:pt x="263" y="884"/>
                </a:lnTo>
                <a:cubicBezTo>
                  <a:pt x="257" y="882"/>
                  <a:pt x="252" y="878"/>
                  <a:pt x="247" y="874"/>
                </a:cubicBezTo>
                <a:lnTo>
                  <a:pt x="238" y="867"/>
                </a:lnTo>
                <a:cubicBezTo>
                  <a:pt x="229" y="861"/>
                  <a:pt x="222" y="853"/>
                  <a:pt x="217" y="845"/>
                </a:cubicBezTo>
                <a:lnTo>
                  <a:pt x="213" y="839"/>
                </a:lnTo>
                <a:cubicBezTo>
                  <a:pt x="189" y="804"/>
                  <a:pt x="191" y="758"/>
                  <a:pt x="218" y="725"/>
                </a:cubicBezTo>
                <a:lnTo>
                  <a:pt x="222" y="720"/>
                </a:lnTo>
                <a:cubicBezTo>
                  <a:pt x="230" y="710"/>
                  <a:pt x="241" y="701"/>
                  <a:pt x="254" y="695"/>
                </a:cubicBezTo>
                <a:lnTo>
                  <a:pt x="264" y="690"/>
                </a:lnTo>
                <a:lnTo>
                  <a:pt x="274" y="685"/>
                </a:lnTo>
                <a:lnTo>
                  <a:pt x="276" y="683"/>
                </a:lnTo>
                <a:lnTo>
                  <a:pt x="229" y="751"/>
                </a:lnTo>
                <a:lnTo>
                  <a:pt x="230" y="745"/>
                </a:lnTo>
                <a:lnTo>
                  <a:pt x="245" y="814"/>
                </a:lnTo>
                <a:lnTo>
                  <a:pt x="243" y="811"/>
                </a:lnTo>
                <a:lnTo>
                  <a:pt x="418" y="757"/>
                </a:lnTo>
                <a:lnTo>
                  <a:pt x="418" y="766"/>
                </a:lnTo>
                <a:lnTo>
                  <a:pt x="418" y="776"/>
                </a:lnTo>
                <a:cubicBezTo>
                  <a:pt x="418" y="829"/>
                  <a:pt x="375" y="872"/>
                  <a:pt x="322" y="872"/>
                </a:cubicBezTo>
                <a:cubicBezTo>
                  <a:pt x="269" y="872"/>
                  <a:pt x="226" y="829"/>
                  <a:pt x="226" y="776"/>
                </a:cubicBezTo>
                <a:lnTo>
                  <a:pt x="226" y="771"/>
                </a:lnTo>
                <a:lnTo>
                  <a:pt x="226" y="766"/>
                </a:lnTo>
                <a:cubicBezTo>
                  <a:pt x="226" y="713"/>
                  <a:pt x="269" y="670"/>
                  <a:pt x="322" y="670"/>
                </a:cubicBezTo>
                <a:cubicBezTo>
                  <a:pt x="375" y="670"/>
                  <a:pt x="418" y="713"/>
                  <a:pt x="418" y="766"/>
                </a:cubicBezTo>
                <a:lnTo>
                  <a:pt x="418" y="772"/>
                </a:lnTo>
                <a:lnTo>
                  <a:pt x="418" y="776"/>
                </a:lnTo>
                <a:cubicBezTo>
                  <a:pt x="418" y="829"/>
                  <a:pt x="375" y="872"/>
                  <a:pt x="322" y="872"/>
                </a:cubicBezTo>
                <a:cubicBezTo>
                  <a:pt x="269" y="872"/>
                  <a:pt x="226" y="829"/>
                  <a:pt x="226" y="776"/>
                </a:cubicBezTo>
                <a:lnTo>
                  <a:pt x="226" y="770"/>
                </a:lnTo>
                <a:lnTo>
                  <a:pt x="226" y="761"/>
                </a:lnTo>
                <a:lnTo>
                  <a:pt x="226" y="752"/>
                </a:lnTo>
                <a:lnTo>
                  <a:pt x="226" y="747"/>
                </a:lnTo>
                <a:cubicBezTo>
                  <a:pt x="226" y="703"/>
                  <a:pt x="257" y="664"/>
                  <a:pt x="300" y="654"/>
                </a:cubicBezTo>
                <a:cubicBezTo>
                  <a:pt x="344" y="644"/>
                  <a:pt x="388" y="665"/>
                  <a:pt x="408" y="705"/>
                </a:cubicBezTo>
                <a:lnTo>
                  <a:pt x="409" y="707"/>
                </a:lnTo>
                <a:cubicBezTo>
                  <a:pt x="414" y="716"/>
                  <a:pt x="417" y="726"/>
                  <a:pt x="419" y="736"/>
                </a:cubicBezTo>
                <a:lnTo>
                  <a:pt x="420" y="743"/>
                </a:lnTo>
                <a:cubicBezTo>
                  <a:pt x="420" y="747"/>
                  <a:pt x="420" y="752"/>
                  <a:pt x="420" y="756"/>
                </a:cubicBezTo>
                <a:lnTo>
                  <a:pt x="420" y="762"/>
                </a:lnTo>
                <a:cubicBezTo>
                  <a:pt x="420" y="777"/>
                  <a:pt x="417" y="792"/>
                  <a:pt x="410" y="805"/>
                </a:cubicBezTo>
                <a:lnTo>
                  <a:pt x="408" y="809"/>
                </a:lnTo>
                <a:cubicBezTo>
                  <a:pt x="389" y="847"/>
                  <a:pt x="348" y="868"/>
                  <a:pt x="307" y="861"/>
                </a:cubicBezTo>
                <a:lnTo>
                  <a:pt x="301" y="860"/>
                </a:lnTo>
                <a:cubicBezTo>
                  <a:pt x="296" y="859"/>
                  <a:pt x="291" y="858"/>
                  <a:pt x="286" y="857"/>
                </a:cubicBezTo>
                <a:lnTo>
                  <a:pt x="277" y="854"/>
                </a:lnTo>
                <a:lnTo>
                  <a:pt x="268" y="851"/>
                </a:lnTo>
                <a:cubicBezTo>
                  <a:pt x="264" y="849"/>
                  <a:pt x="260" y="847"/>
                  <a:pt x="256" y="845"/>
                </a:cubicBezTo>
                <a:lnTo>
                  <a:pt x="252" y="843"/>
                </a:lnTo>
                <a:cubicBezTo>
                  <a:pt x="204" y="820"/>
                  <a:pt x="185" y="762"/>
                  <a:pt x="209" y="715"/>
                </a:cubicBezTo>
                <a:cubicBezTo>
                  <a:pt x="232" y="667"/>
                  <a:pt x="290" y="648"/>
                  <a:pt x="337" y="672"/>
                </a:cubicBezTo>
                <a:lnTo>
                  <a:pt x="341" y="674"/>
                </a:lnTo>
                <a:lnTo>
                  <a:pt x="340" y="673"/>
                </a:lnTo>
                <a:lnTo>
                  <a:pt x="348" y="676"/>
                </a:lnTo>
                <a:lnTo>
                  <a:pt x="330" y="671"/>
                </a:lnTo>
                <a:lnTo>
                  <a:pt x="336" y="672"/>
                </a:lnTo>
                <a:lnTo>
                  <a:pt x="229" y="736"/>
                </a:lnTo>
                <a:lnTo>
                  <a:pt x="232" y="727"/>
                </a:lnTo>
                <a:lnTo>
                  <a:pt x="228" y="767"/>
                </a:lnTo>
                <a:lnTo>
                  <a:pt x="227" y="757"/>
                </a:lnTo>
                <a:cubicBezTo>
                  <a:pt x="222" y="706"/>
                  <a:pt x="258" y="660"/>
                  <a:pt x="308" y="653"/>
                </a:cubicBezTo>
                <a:cubicBezTo>
                  <a:pt x="359" y="645"/>
                  <a:pt x="407" y="678"/>
                  <a:pt x="417" y="729"/>
                </a:cubicBezTo>
                <a:lnTo>
                  <a:pt x="418" y="734"/>
                </a:lnTo>
                <a:cubicBezTo>
                  <a:pt x="419" y="740"/>
                  <a:pt x="419" y="746"/>
                  <a:pt x="419" y="752"/>
                </a:cubicBezTo>
                <a:lnTo>
                  <a:pt x="419" y="757"/>
                </a:lnTo>
                <a:cubicBezTo>
                  <a:pt x="419" y="810"/>
                  <a:pt x="376" y="853"/>
                  <a:pt x="323" y="853"/>
                </a:cubicBezTo>
                <a:cubicBezTo>
                  <a:pt x="270" y="853"/>
                  <a:pt x="227" y="810"/>
                  <a:pt x="227" y="757"/>
                </a:cubicBezTo>
                <a:lnTo>
                  <a:pt x="227" y="754"/>
                </a:lnTo>
                <a:lnTo>
                  <a:pt x="227" y="747"/>
                </a:lnTo>
                <a:lnTo>
                  <a:pt x="227" y="736"/>
                </a:lnTo>
                <a:lnTo>
                  <a:pt x="227" y="728"/>
                </a:lnTo>
                <a:cubicBezTo>
                  <a:pt x="227" y="675"/>
                  <a:pt x="270" y="632"/>
                  <a:pt x="323" y="632"/>
                </a:cubicBezTo>
                <a:cubicBezTo>
                  <a:pt x="376" y="632"/>
                  <a:pt x="419" y="675"/>
                  <a:pt x="419" y="728"/>
                </a:cubicBezTo>
                <a:lnTo>
                  <a:pt x="419" y="736"/>
                </a:lnTo>
                <a:lnTo>
                  <a:pt x="418" y="756"/>
                </a:lnTo>
                <a:cubicBezTo>
                  <a:pt x="413" y="807"/>
                  <a:pt x="369" y="846"/>
                  <a:pt x="318" y="843"/>
                </a:cubicBezTo>
                <a:cubicBezTo>
                  <a:pt x="267" y="841"/>
                  <a:pt x="226" y="799"/>
                  <a:pt x="226" y="747"/>
                </a:cubicBezTo>
                <a:lnTo>
                  <a:pt x="226" y="737"/>
                </a:lnTo>
                <a:lnTo>
                  <a:pt x="226" y="728"/>
                </a:lnTo>
                <a:cubicBezTo>
                  <a:pt x="226" y="675"/>
                  <a:pt x="269" y="632"/>
                  <a:pt x="322" y="632"/>
                </a:cubicBezTo>
                <a:cubicBezTo>
                  <a:pt x="375" y="632"/>
                  <a:pt x="418" y="675"/>
                  <a:pt x="418" y="728"/>
                </a:cubicBezTo>
                <a:lnTo>
                  <a:pt x="418" y="733"/>
                </a:lnTo>
                <a:cubicBezTo>
                  <a:pt x="418" y="740"/>
                  <a:pt x="418" y="746"/>
                  <a:pt x="417" y="752"/>
                </a:cubicBezTo>
                <a:lnTo>
                  <a:pt x="416" y="757"/>
                </a:lnTo>
                <a:cubicBezTo>
                  <a:pt x="405" y="809"/>
                  <a:pt x="355" y="843"/>
                  <a:pt x="303" y="833"/>
                </a:cubicBezTo>
                <a:cubicBezTo>
                  <a:pt x="251" y="822"/>
                  <a:pt x="217" y="772"/>
                  <a:pt x="227" y="720"/>
                </a:cubicBezTo>
                <a:lnTo>
                  <a:pt x="228" y="715"/>
                </a:lnTo>
                <a:lnTo>
                  <a:pt x="226" y="733"/>
                </a:lnTo>
                <a:lnTo>
                  <a:pt x="226" y="728"/>
                </a:lnTo>
                <a:cubicBezTo>
                  <a:pt x="226" y="679"/>
                  <a:pt x="264" y="638"/>
                  <a:pt x="313" y="633"/>
                </a:cubicBezTo>
                <a:cubicBezTo>
                  <a:pt x="362" y="628"/>
                  <a:pt x="407" y="661"/>
                  <a:pt x="417" y="710"/>
                </a:cubicBezTo>
                <a:lnTo>
                  <a:pt x="419" y="720"/>
                </a:lnTo>
                <a:cubicBezTo>
                  <a:pt x="421" y="733"/>
                  <a:pt x="421" y="746"/>
                  <a:pt x="418" y="759"/>
                </a:cubicBezTo>
                <a:lnTo>
                  <a:pt x="416" y="768"/>
                </a:lnTo>
                <a:cubicBezTo>
                  <a:pt x="405" y="817"/>
                  <a:pt x="359" y="850"/>
                  <a:pt x="309" y="843"/>
                </a:cubicBezTo>
                <a:lnTo>
                  <a:pt x="295" y="841"/>
                </a:lnTo>
                <a:cubicBezTo>
                  <a:pt x="287" y="839"/>
                  <a:pt x="278" y="837"/>
                  <a:pt x="271" y="834"/>
                </a:cubicBezTo>
                <a:lnTo>
                  <a:pt x="264" y="831"/>
                </a:lnTo>
                <a:cubicBezTo>
                  <a:pt x="252" y="826"/>
                  <a:pt x="242" y="819"/>
                  <a:pt x="234" y="810"/>
                </a:cubicBezTo>
                <a:lnTo>
                  <a:pt x="230" y="806"/>
                </a:lnTo>
                <a:cubicBezTo>
                  <a:pt x="198" y="775"/>
                  <a:pt x="192" y="727"/>
                  <a:pt x="215" y="689"/>
                </a:cubicBezTo>
                <a:lnTo>
                  <a:pt x="218" y="684"/>
                </a:lnTo>
                <a:cubicBezTo>
                  <a:pt x="225" y="673"/>
                  <a:pt x="233" y="664"/>
                  <a:pt x="243" y="657"/>
                </a:cubicBezTo>
                <a:lnTo>
                  <a:pt x="251" y="651"/>
                </a:lnTo>
                <a:lnTo>
                  <a:pt x="271" y="638"/>
                </a:lnTo>
                <a:cubicBezTo>
                  <a:pt x="309" y="614"/>
                  <a:pt x="358" y="620"/>
                  <a:pt x="389" y="652"/>
                </a:cubicBezTo>
                <a:lnTo>
                  <a:pt x="393" y="656"/>
                </a:lnTo>
                <a:cubicBezTo>
                  <a:pt x="424" y="687"/>
                  <a:pt x="430" y="735"/>
                  <a:pt x="408" y="773"/>
                </a:cubicBezTo>
                <a:lnTo>
                  <a:pt x="405" y="778"/>
                </a:lnTo>
                <a:cubicBezTo>
                  <a:pt x="384" y="812"/>
                  <a:pt x="346" y="830"/>
                  <a:pt x="307" y="823"/>
                </a:cubicBezTo>
                <a:lnTo>
                  <a:pt x="301" y="822"/>
                </a:lnTo>
                <a:cubicBezTo>
                  <a:pt x="295" y="821"/>
                  <a:pt x="289" y="820"/>
                  <a:pt x="283" y="817"/>
                </a:cubicBezTo>
                <a:lnTo>
                  <a:pt x="275" y="814"/>
                </a:lnTo>
                <a:lnTo>
                  <a:pt x="258" y="806"/>
                </a:lnTo>
                <a:lnTo>
                  <a:pt x="277" y="814"/>
                </a:lnTo>
                <a:lnTo>
                  <a:pt x="273" y="813"/>
                </a:lnTo>
                <a:lnTo>
                  <a:pt x="339" y="634"/>
                </a:lnTo>
                <a:lnTo>
                  <a:pt x="343" y="636"/>
                </a:lnTo>
                <a:lnTo>
                  <a:pt x="331" y="630"/>
                </a:lnTo>
                <a:lnTo>
                  <a:pt x="340" y="633"/>
                </a:lnTo>
                <a:lnTo>
                  <a:pt x="351" y="638"/>
                </a:lnTo>
                <a:lnTo>
                  <a:pt x="345" y="635"/>
                </a:lnTo>
                <a:lnTo>
                  <a:pt x="264" y="805"/>
                </a:lnTo>
                <a:lnTo>
                  <a:pt x="260" y="802"/>
                </a:lnTo>
                <a:lnTo>
                  <a:pt x="255" y="799"/>
                </a:lnTo>
                <a:lnTo>
                  <a:pt x="246" y="793"/>
                </a:lnTo>
                <a:cubicBezTo>
                  <a:pt x="237" y="787"/>
                  <a:pt x="229" y="780"/>
                  <a:pt x="223" y="771"/>
                </a:cubicBezTo>
                <a:lnTo>
                  <a:pt x="220" y="767"/>
                </a:lnTo>
                <a:cubicBezTo>
                  <a:pt x="200" y="741"/>
                  <a:pt x="195" y="706"/>
                  <a:pt x="207" y="675"/>
                </a:cubicBezTo>
                <a:cubicBezTo>
                  <a:pt x="219" y="644"/>
                  <a:pt x="245" y="622"/>
                  <a:pt x="278" y="615"/>
                </a:cubicBezTo>
                <a:lnTo>
                  <a:pt x="283" y="614"/>
                </a:lnTo>
                <a:cubicBezTo>
                  <a:pt x="292" y="612"/>
                  <a:pt x="302" y="612"/>
                  <a:pt x="311" y="613"/>
                </a:cubicBezTo>
                <a:lnTo>
                  <a:pt x="321" y="614"/>
                </a:lnTo>
                <a:lnTo>
                  <a:pt x="320" y="613"/>
                </a:lnTo>
                <a:lnTo>
                  <a:pt x="325" y="613"/>
                </a:lnTo>
                <a:lnTo>
                  <a:pt x="290" y="799"/>
                </a:lnTo>
                <a:lnTo>
                  <a:pt x="285" y="797"/>
                </a:lnTo>
                <a:lnTo>
                  <a:pt x="283" y="796"/>
                </a:lnTo>
                <a:lnTo>
                  <a:pt x="273" y="793"/>
                </a:lnTo>
                <a:lnTo>
                  <a:pt x="277" y="795"/>
                </a:lnTo>
                <a:cubicBezTo>
                  <a:pt x="225" y="784"/>
                  <a:pt x="191" y="734"/>
                  <a:pt x="201" y="682"/>
                </a:cubicBezTo>
                <a:cubicBezTo>
                  <a:pt x="212" y="630"/>
                  <a:pt x="262" y="596"/>
                  <a:pt x="314" y="606"/>
                </a:cubicBezTo>
                <a:lnTo>
                  <a:pt x="319" y="607"/>
                </a:lnTo>
                <a:lnTo>
                  <a:pt x="329" y="609"/>
                </a:lnTo>
                <a:lnTo>
                  <a:pt x="350" y="615"/>
                </a:lnTo>
                <a:cubicBezTo>
                  <a:pt x="356" y="618"/>
                  <a:pt x="363" y="621"/>
                  <a:pt x="369" y="624"/>
                </a:cubicBezTo>
                <a:lnTo>
                  <a:pt x="374" y="627"/>
                </a:lnTo>
                <a:cubicBezTo>
                  <a:pt x="401" y="644"/>
                  <a:pt x="419" y="673"/>
                  <a:pt x="420" y="705"/>
                </a:cubicBezTo>
                <a:cubicBezTo>
                  <a:pt x="422" y="736"/>
                  <a:pt x="408" y="767"/>
                  <a:pt x="382" y="786"/>
                </a:cubicBezTo>
                <a:lnTo>
                  <a:pt x="378" y="789"/>
                </a:lnTo>
                <a:cubicBezTo>
                  <a:pt x="367" y="798"/>
                  <a:pt x="353" y="804"/>
                  <a:pt x="339" y="807"/>
                </a:cubicBezTo>
                <a:lnTo>
                  <a:pt x="329" y="809"/>
                </a:lnTo>
                <a:lnTo>
                  <a:pt x="332" y="809"/>
                </a:lnTo>
                <a:lnTo>
                  <a:pt x="332" y="809"/>
                </a:lnTo>
                <a:lnTo>
                  <a:pt x="320" y="626"/>
                </a:lnTo>
                <a:lnTo>
                  <a:pt x="324" y="627"/>
                </a:lnTo>
                <a:lnTo>
                  <a:pt x="300" y="624"/>
                </a:lnTo>
                <a:lnTo>
                  <a:pt x="308" y="624"/>
                </a:lnTo>
                <a:lnTo>
                  <a:pt x="316" y="624"/>
                </a:lnTo>
                <a:lnTo>
                  <a:pt x="301" y="626"/>
                </a:lnTo>
                <a:lnTo>
                  <a:pt x="307" y="625"/>
                </a:lnTo>
                <a:lnTo>
                  <a:pt x="240" y="670"/>
                </a:lnTo>
                <a:lnTo>
                  <a:pt x="243" y="665"/>
                </a:lnTo>
                <a:lnTo>
                  <a:pt x="243" y="764"/>
                </a:lnTo>
                <a:lnTo>
                  <a:pt x="240" y="759"/>
                </a:lnTo>
                <a:lnTo>
                  <a:pt x="329" y="805"/>
                </a:lnTo>
                <a:lnTo>
                  <a:pt x="315" y="806"/>
                </a:lnTo>
                <a:lnTo>
                  <a:pt x="300" y="806"/>
                </a:lnTo>
                <a:cubicBezTo>
                  <a:pt x="290" y="806"/>
                  <a:pt x="280" y="805"/>
                  <a:pt x="270" y="802"/>
                </a:cubicBezTo>
                <a:lnTo>
                  <a:pt x="267" y="801"/>
                </a:lnTo>
                <a:cubicBezTo>
                  <a:pt x="238" y="791"/>
                  <a:pt x="215" y="768"/>
                  <a:pt x="206" y="738"/>
                </a:cubicBezTo>
                <a:cubicBezTo>
                  <a:pt x="197" y="709"/>
                  <a:pt x="202" y="677"/>
                  <a:pt x="221" y="652"/>
                </a:cubicBezTo>
                <a:lnTo>
                  <a:pt x="224" y="648"/>
                </a:lnTo>
                <a:cubicBezTo>
                  <a:pt x="231" y="638"/>
                  <a:pt x="240" y="630"/>
                  <a:pt x="250" y="624"/>
                </a:cubicBezTo>
                <a:lnTo>
                  <a:pt x="258" y="619"/>
                </a:lnTo>
                <a:lnTo>
                  <a:pt x="267" y="612"/>
                </a:lnTo>
                <a:cubicBezTo>
                  <a:pt x="283" y="601"/>
                  <a:pt x="302" y="594"/>
                  <a:pt x="322" y="594"/>
                </a:cubicBezTo>
                <a:lnTo>
                  <a:pt x="323" y="594"/>
                </a:lnTo>
                <a:lnTo>
                  <a:pt x="227" y="690"/>
                </a:lnTo>
                <a:lnTo>
                  <a:pt x="227" y="684"/>
                </a:lnTo>
                <a:lnTo>
                  <a:pt x="227" y="681"/>
                </a:lnTo>
                <a:cubicBezTo>
                  <a:pt x="227" y="628"/>
                  <a:pt x="270" y="585"/>
                  <a:pt x="323" y="585"/>
                </a:cubicBezTo>
                <a:cubicBezTo>
                  <a:pt x="376" y="585"/>
                  <a:pt x="419" y="628"/>
                  <a:pt x="419" y="681"/>
                </a:cubicBezTo>
                <a:lnTo>
                  <a:pt x="419" y="687"/>
                </a:lnTo>
                <a:lnTo>
                  <a:pt x="420" y="686"/>
                </a:lnTo>
                <a:lnTo>
                  <a:pt x="421" y="695"/>
                </a:lnTo>
                <a:lnTo>
                  <a:pt x="421" y="709"/>
                </a:lnTo>
                <a:cubicBezTo>
                  <a:pt x="421" y="762"/>
                  <a:pt x="378" y="805"/>
                  <a:pt x="325" y="805"/>
                </a:cubicBezTo>
                <a:cubicBezTo>
                  <a:pt x="272" y="805"/>
                  <a:pt x="229" y="762"/>
                  <a:pt x="229" y="709"/>
                </a:cubicBezTo>
                <a:lnTo>
                  <a:pt x="229" y="708"/>
                </a:lnTo>
                <a:lnTo>
                  <a:pt x="229" y="702"/>
                </a:lnTo>
                <a:lnTo>
                  <a:pt x="234" y="733"/>
                </a:lnTo>
                <a:lnTo>
                  <a:pt x="230" y="721"/>
                </a:lnTo>
                <a:lnTo>
                  <a:pt x="287" y="780"/>
                </a:lnTo>
                <a:lnTo>
                  <a:pt x="274" y="775"/>
                </a:lnTo>
                <a:lnTo>
                  <a:pt x="275" y="776"/>
                </a:lnTo>
                <a:cubicBezTo>
                  <a:pt x="269" y="774"/>
                  <a:pt x="264" y="772"/>
                  <a:pt x="259" y="769"/>
                </a:cubicBezTo>
                <a:lnTo>
                  <a:pt x="255" y="767"/>
                </a:lnTo>
                <a:cubicBezTo>
                  <a:pt x="230" y="755"/>
                  <a:pt x="212" y="733"/>
                  <a:pt x="205" y="706"/>
                </a:cubicBezTo>
                <a:cubicBezTo>
                  <a:pt x="198" y="679"/>
                  <a:pt x="202" y="651"/>
                  <a:pt x="218" y="628"/>
                </a:cubicBezTo>
                <a:lnTo>
                  <a:pt x="220" y="625"/>
                </a:lnTo>
                <a:cubicBezTo>
                  <a:pt x="231" y="607"/>
                  <a:pt x="249" y="594"/>
                  <a:pt x="269" y="587"/>
                </a:cubicBezTo>
                <a:lnTo>
                  <a:pt x="275" y="585"/>
                </a:lnTo>
                <a:lnTo>
                  <a:pt x="263" y="591"/>
                </a:lnTo>
                <a:lnTo>
                  <a:pt x="273" y="586"/>
                </a:lnTo>
                <a:lnTo>
                  <a:pt x="315" y="767"/>
                </a:lnTo>
                <a:lnTo>
                  <a:pt x="314" y="767"/>
                </a:lnTo>
                <a:lnTo>
                  <a:pt x="409" y="654"/>
                </a:lnTo>
                <a:lnTo>
                  <a:pt x="411" y="665"/>
                </a:lnTo>
                <a:lnTo>
                  <a:pt x="413" y="679"/>
                </a:lnTo>
                <a:lnTo>
                  <a:pt x="221" y="690"/>
                </a:lnTo>
                <a:lnTo>
                  <a:pt x="221" y="687"/>
                </a:lnTo>
                <a:cubicBezTo>
                  <a:pt x="221" y="682"/>
                  <a:pt x="222" y="677"/>
                  <a:pt x="223" y="672"/>
                </a:cubicBezTo>
                <a:lnTo>
                  <a:pt x="224" y="666"/>
                </a:lnTo>
                <a:lnTo>
                  <a:pt x="222" y="681"/>
                </a:lnTo>
                <a:lnTo>
                  <a:pt x="222" y="671"/>
                </a:lnTo>
                <a:cubicBezTo>
                  <a:pt x="222" y="622"/>
                  <a:pt x="260" y="581"/>
                  <a:pt x="309" y="576"/>
                </a:cubicBezTo>
                <a:cubicBezTo>
                  <a:pt x="358" y="571"/>
                  <a:pt x="403" y="604"/>
                  <a:pt x="413" y="653"/>
                </a:cubicBezTo>
                <a:lnTo>
                  <a:pt x="414" y="658"/>
                </a:lnTo>
                <a:cubicBezTo>
                  <a:pt x="416" y="670"/>
                  <a:pt x="416" y="683"/>
                  <a:pt x="414" y="695"/>
                </a:cubicBezTo>
                <a:lnTo>
                  <a:pt x="413" y="700"/>
                </a:lnTo>
                <a:cubicBezTo>
                  <a:pt x="407" y="730"/>
                  <a:pt x="388" y="755"/>
                  <a:pt x="361" y="768"/>
                </a:cubicBezTo>
                <a:cubicBezTo>
                  <a:pt x="334" y="781"/>
                  <a:pt x="302" y="781"/>
                  <a:pt x="276" y="767"/>
                </a:cubicBezTo>
                <a:lnTo>
                  <a:pt x="268" y="763"/>
                </a:lnTo>
                <a:cubicBezTo>
                  <a:pt x="258" y="759"/>
                  <a:pt x="250" y="753"/>
                  <a:pt x="243" y="745"/>
                </a:cubicBezTo>
                <a:lnTo>
                  <a:pt x="237" y="739"/>
                </a:lnTo>
                <a:cubicBezTo>
                  <a:pt x="217" y="719"/>
                  <a:pt x="206" y="692"/>
                  <a:pt x="209" y="664"/>
                </a:cubicBezTo>
                <a:cubicBezTo>
                  <a:pt x="211" y="635"/>
                  <a:pt x="226" y="610"/>
                  <a:pt x="249" y="593"/>
                </a:cubicBezTo>
                <a:lnTo>
                  <a:pt x="256" y="588"/>
                </a:lnTo>
                <a:cubicBezTo>
                  <a:pt x="260" y="585"/>
                  <a:pt x="264" y="583"/>
                  <a:pt x="269" y="581"/>
                </a:cubicBezTo>
                <a:lnTo>
                  <a:pt x="277" y="577"/>
                </a:lnTo>
                <a:lnTo>
                  <a:pt x="319" y="758"/>
                </a:lnTo>
                <a:lnTo>
                  <a:pt x="318" y="758"/>
                </a:lnTo>
                <a:lnTo>
                  <a:pt x="322" y="759"/>
                </a:lnTo>
                <a:cubicBezTo>
                  <a:pt x="313" y="760"/>
                  <a:pt x="304" y="760"/>
                  <a:pt x="295" y="758"/>
                </a:cubicBezTo>
                <a:lnTo>
                  <a:pt x="289" y="757"/>
                </a:lnTo>
                <a:cubicBezTo>
                  <a:pt x="255" y="752"/>
                  <a:pt x="227" y="728"/>
                  <a:pt x="215" y="696"/>
                </a:cubicBezTo>
                <a:cubicBezTo>
                  <a:pt x="203" y="664"/>
                  <a:pt x="208" y="628"/>
                  <a:pt x="230" y="602"/>
                </a:cubicBezTo>
                <a:lnTo>
                  <a:pt x="239" y="591"/>
                </a:lnTo>
                <a:cubicBezTo>
                  <a:pt x="242" y="587"/>
                  <a:pt x="246" y="583"/>
                  <a:pt x="250" y="580"/>
                </a:cubicBezTo>
                <a:lnTo>
                  <a:pt x="259" y="572"/>
                </a:lnTo>
                <a:cubicBezTo>
                  <a:pt x="297" y="538"/>
                  <a:pt x="354" y="540"/>
                  <a:pt x="390" y="575"/>
                </a:cubicBezTo>
                <a:cubicBezTo>
                  <a:pt x="426" y="611"/>
                  <a:pt x="428" y="669"/>
                  <a:pt x="395" y="707"/>
                </a:cubicBezTo>
                <a:lnTo>
                  <a:pt x="388" y="715"/>
                </a:lnTo>
                <a:lnTo>
                  <a:pt x="396" y="703"/>
                </a:lnTo>
                <a:lnTo>
                  <a:pt x="389" y="714"/>
                </a:lnTo>
                <a:lnTo>
                  <a:pt x="339" y="571"/>
                </a:lnTo>
                <a:lnTo>
                  <a:pt x="345" y="573"/>
                </a:lnTo>
                <a:lnTo>
                  <a:pt x="291" y="571"/>
                </a:lnTo>
                <a:lnTo>
                  <a:pt x="299" y="569"/>
                </a:lnTo>
                <a:lnTo>
                  <a:pt x="227" y="653"/>
                </a:lnTo>
                <a:lnTo>
                  <a:pt x="228" y="643"/>
                </a:lnTo>
                <a:lnTo>
                  <a:pt x="227" y="643"/>
                </a:lnTo>
                <a:lnTo>
                  <a:pt x="323" y="739"/>
                </a:lnTo>
                <a:lnTo>
                  <a:pt x="318" y="739"/>
                </a:lnTo>
                <a:lnTo>
                  <a:pt x="314" y="739"/>
                </a:lnTo>
                <a:cubicBezTo>
                  <a:pt x="272" y="739"/>
                  <a:pt x="234" y="711"/>
                  <a:pt x="222" y="670"/>
                </a:cubicBezTo>
                <a:cubicBezTo>
                  <a:pt x="210" y="629"/>
                  <a:pt x="227" y="585"/>
                  <a:pt x="264" y="562"/>
                </a:cubicBezTo>
                <a:lnTo>
                  <a:pt x="272" y="557"/>
                </a:lnTo>
                <a:lnTo>
                  <a:pt x="274" y="555"/>
                </a:lnTo>
                <a:lnTo>
                  <a:pt x="267" y="706"/>
                </a:lnTo>
                <a:lnTo>
                  <a:pt x="260" y="700"/>
                </a:lnTo>
                <a:lnTo>
                  <a:pt x="285" y="716"/>
                </a:lnTo>
                <a:lnTo>
                  <a:pt x="278" y="713"/>
                </a:lnTo>
                <a:cubicBezTo>
                  <a:pt x="229" y="692"/>
                  <a:pt x="207" y="636"/>
                  <a:pt x="227" y="588"/>
                </a:cubicBezTo>
                <a:cubicBezTo>
                  <a:pt x="247" y="539"/>
                  <a:pt x="302" y="516"/>
                  <a:pt x="351" y="535"/>
                </a:cubicBezTo>
                <a:lnTo>
                  <a:pt x="361" y="539"/>
                </a:lnTo>
                <a:lnTo>
                  <a:pt x="376" y="546"/>
                </a:lnTo>
                <a:cubicBezTo>
                  <a:pt x="417" y="565"/>
                  <a:pt x="440" y="610"/>
                  <a:pt x="430" y="654"/>
                </a:cubicBezTo>
                <a:cubicBezTo>
                  <a:pt x="421" y="698"/>
                  <a:pt x="382" y="729"/>
                  <a:pt x="336" y="729"/>
                </a:cubicBezTo>
                <a:lnTo>
                  <a:pt x="335" y="729"/>
                </a:lnTo>
                <a:cubicBezTo>
                  <a:pt x="302" y="729"/>
                  <a:pt x="271" y="712"/>
                  <a:pt x="254" y="684"/>
                </a:cubicBezTo>
                <a:cubicBezTo>
                  <a:pt x="236" y="656"/>
                  <a:pt x="235" y="620"/>
                  <a:pt x="250" y="591"/>
                </a:cubicBezTo>
                <a:lnTo>
                  <a:pt x="252" y="587"/>
                </a:lnTo>
                <a:lnTo>
                  <a:pt x="241" y="629"/>
                </a:lnTo>
                <a:lnTo>
                  <a:pt x="241" y="624"/>
                </a:lnTo>
                <a:lnTo>
                  <a:pt x="288" y="707"/>
                </a:lnTo>
                <a:lnTo>
                  <a:pt x="278" y="701"/>
                </a:lnTo>
                <a:lnTo>
                  <a:pt x="277" y="700"/>
                </a:lnTo>
                <a:lnTo>
                  <a:pt x="396" y="557"/>
                </a:lnTo>
                <a:lnTo>
                  <a:pt x="399" y="561"/>
                </a:lnTo>
                <a:lnTo>
                  <a:pt x="390" y="551"/>
                </a:lnTo>
                <a:lnTo>
                  <a:pt x="396" y="557"/>
                </a:lnTo>
                <a:lnTo>
                  <a:pt x="402" y="563"/>
                </a:lnTo>
                <a:lnTo>
                  <a:pt x="405" y="566"/>
                </a:lnTo>
                <a:cubicBezTo>
                  <a:pt x="440" y="600"/>
                  <a:pt x="443" y="656"/>
                  <a:pt x="412" y="694"/>
                </a:cubicBezTo>
                <a:cubicBezTo>
                  <a:pt x="380" y="732"/>
                  <a:pt x="325" y="741"/>
                  <a:pt x="284" y="713"/>
                </a:cubicBezTo>
                <a:lnTo>
                  <a:pt x="281" y="711"/>
                </a:lnTo>
                <a:lnTo>
                  <a:pt x="265" y="698"/>
                </a:lnTo>
                <a:lnTo>
                  <a:pt x="262" y="696"/>
                </a:lnTo>
                <a:cubicBezTo>
                  <a:pt x="252" y="689"/>
                  <a:pt x="244" y="680"/>
                  <a:pt x="237" y="669"/>
                </a:cubicBezTo>
                <a:lnTo>
                  <a:pt x="234" y="664"/>
                </a:lnTo>
                <a:cubicBezTo>
                  <a:pt x="211" y="626"/>
                  <a:pt x="217" y="578"/>
                  <a:pt x="249" y="547"/>
                </a:cubicBezTo>
                <a:lnTo>
                  <a:pt x="253" y="543"/>
                </a:lnTo>
                <a:cubicBezTo>
                  <a:pt x="265" y="530"/>
                  <a:pt x="282" y="521"/>
                  <a:pt x="300" y="517"/>
                </a:cubicBezTo>
                <a:lnTo>
                  <a:pt x="309" y="515"/>
                </a:lnTo>
                <a:lnTo>
                  <a:pt x="314" y="513"/>
                </a:lnTo>
                <a:lnTo>
                  <a:pt x="318" y="512"/>
                </a:lnTo>
                <a:cubicBezTo>
                  <a:pt x="368" y="500"/>
                  <a:pt x="419" y="529"/>
                  <a:pt x="434" y="579"/>
                </a:cubicBezTo>
                <a:cubicBezTo>
                  <a:pt x="448" y="628"/>
                  <a:pt x="421" y="680"/>
                  <a:pt x="372" y="697"/>
                </a:cubicBezTo>
                <a:lnTo>
                  <a:pt x="369" y="698"/>
                </a:lnTo>
                <a:lnTo>
                  <a:pt x="392" y="686"/>
                </a:lnTo>
                <a:lnTo>
                  <a:pt x="386" y="690"/>
                </a:lnTo>
                <a:lnTo>
                  <a:pt x="369" y="699"/>
                </a:lnTo>
                <a:cubicBezTo>
                  <a:pt x="365" y="701"/>
                  <a:pt x="361" y="703"/>
                  <a:pt x="357" y="705"/>
                </a:cubicBezTo>
                <a:lnTo>
                  <a:pt x="354" y="706"/>
                </a:lnTo>
                <a:lnTo>
                  <a:pt x="300" y="521"/>
                </a:lnTo>
                <a:lnTo>
                  <a:pt x="304" y="520"/>
                </a:lnTo>
                <a:lnTo>
                  <a:pt x="306" y="519"/>
                </a:lnTo>
                <a:lnTo>
                  <a:pt x="294" y="525"/>
                </a:lnTo>
                <a:lnTo>
                  <a:pt x="302" y="521"/>
                </a:lnTo>
                <a:cubicBezTo>
                  <a:pt x="308" y="517"/>
                  <a:pt x="314" y="515"/>
                  <a:pt x="321" y="513"/>
                </a:cubicBezTo>
                <a:lnTo>
                  <a:pt x="325" y="512"/>
                </a:lnTo>
                <a:lnTo>
                  <a:pt x="367" y="700"/>
                </a:lnTo>
                <a:lnTo>
                  <a:pt x="362" y="701"/>
                </a:lnTo>
                <a:lnTo>
                  <a:pt x="365" y="701"/>
                </a:lnTo>
                <a:lnTo>
                  <a:pt x="356" y="704"/>
                </a:lnTo>
                <a:lnTo>
                  <a:pt x="356" y="704"/>
                </a:lnTo>
                <a:lnTo>
                  <a:pt x="363" y="529"/>
                </a:lnTo>
                <a:lnTo>
                  <a:pt x="365" y="530"/>
                </a:lnTo>
                <a:lnTo>
                  <a:pt x="338" y="521"/>
                </a:lnTo>
                <a:lnTo>
                  <a:pt x="344" y="522"/>
                </a:lnTo>
                <a:lnTo>
                  <a:pt x="313" y="522"/>
                </a:lnTo>
                <a:lnTo>
                  <a:pt x="325" y="520"/>
                </a:lnTo>
                <a:lnTo>
                  <a:pt x="255" y="572"/>
                </a:lnTo>
                <a:lnTo>
                  <a:pt x="257" y="568"/>
                </a:lnTo>
                <a:lnTo>
                  <a:pt x="253" y="646"/>
                </a:lnTo>
                <a:lnTo>
                  <a:pt x="251" y="641"/>
                </a:lnTo>
                <a:cubicBezTo>
                  <a:pt x="243" y="620"/>
                  <a:pt x="242" y="597"/>
                  <a:pt x="249" y="575"/>
                </a:cubicBezTo>
                <a:lnTo>
                  <a:pt x="251" y="569"/>
                </a:lnTo>
                <a:lnTo>
                  <a:pt x="250" y="572"/>
                </a:lnTo>
                <a:cubicBezTo>
                  <a:pt x="263" y="523"/>
                  <a:pt x="310" y="492"/>
                  <a:pt x="360" y="501"/>
                </a:cubicBezTo>
                <a:cubicBezTo>
                  <a:pt x="409" y="510"/>
                  <a:pt x="444" y="555"/>
                  <a:pt x="439" y="605"/>
                </a:cubicBezTo>
                <a:lnTo>
                  <a:pt x="438" y="615"/>
                </a:lnTo>
                <a:lnTo>
                  <a:pt x="436" y="627"/>
                </a:lnTo>
                <a:lnTo>
                  <a:pt x="437" y="611"/>
                </a:lnTo>
                <a:lnTo>
                  <a:pt x="437" y="614"/>
                </a:lnTo>
                <a:cubicBezTo>
                  <a:pt x="437" y="667"/>
                  <a:pt x="394" y="710"/>
                  <a:pt x="341" y="710"/>
                </a:cubicBezTo>
                <a:cubicBezTo>
                  <a:pt x="288" y="710"/>
                  <a:pt x="245" y="667"/>
                  <a:pt x="245" y="614"/>
                </a:cubicBezTo>
                <a:lnTo>
                  <a:pt x="245" y="606"/>
                </a:lnTo>
                <a:lnTo>
                  <a:pt x="247" y="587"/>
                </a:lnTo>
                <a:cubicBezTo>
                  <a:pt x="248" y="579"/>
                  <a:pt x="249" y="572"/>
                  <a:pt x="251" y="565"/>
                </a:cubicBezTo>
                <a:lnTo>
                  <a:pt x="254" y="556"/>
                </a:lnTo>
                <a:cubicBezTo>
                  <a:pt x="267" y="517"/>
                  <a:pt x="304" y="490"/>
                  <a:pt x="345" y="490"/>
                </a:cubicBezTo>
                <a:lnTo>
                  <a:pt x="350" y="490"/>
                </a:lnTo>
                <a:cubicBezTo>
                  <a:pt x="403" y="490"/>
                  <a:pt x="446" y="533"/>
                  <a:pt x="446" y="586"/>
                </a:cubicBezTo>
                <a:lnTo>
                  <a:pt x="446" y="597"/>
                </a:lnTo>
                <a:lnTo>
                  <a:pt x="445" y="617"/>
                </a:lnTo>
                <a:cubicBezTo>
                  <a:pt x="438" y="670"/>
                  <a:pt x="390" y="707"/>
                  <a:pt x="338" y="701"/>
                </a:cubicBezTo>
                <a:cubicBezTo>
                  <a:pt x="285" y="694"/>
                  <a:pt x="248" y="646"/>
                  <a:pt x="254" y="594"/>
                </a:cubicBezTo>
                <a:lnTo>
                  <a:pt x="255" y="586"/>
                </a:lnTo>
                <a:lnTo>
                  <a:pt x="258" y="569"/>
                </a:lnTo>
                <a:lnTo>
                  <a:pt x="352" y="682"/>
                </a:lnTo>
                <a:lnTo>
                  <a:pt x="351" y="682"/>
                </a:lnTo>
                <a:lnTo>
                  <a:pt x="342" y="682"/>
                </a:lnTo>
                <a:lnTo>
                  <a:pt x="337" y="682"/>
                </a:lnTo>
                <a:cubicBezTo>
                  <a:pt x="284" y="682"/>
                  <a:pt x="241" y="639"/>
                  <a:pt x="241" y="586"/>
                </a:cubicBezTo>
                <a:cubicBezTo>
                  <a:pt x="241" y="533"/>
                  <a:pt x="284" y="490"/>
                  <a:pt x="337" y="490"/>
                </a:cubicBezTo>
                <a:lnTo>
                  <a:pt x="342" y="490"/>
                </a:lnTo>
                <a:lnTo>
                  <a:pt x="351" y="490"/>
                </a:lnTo>
                <a:lnTo>
                  <a:pt x="359" y="490"/>
                </a:lnTo>
                <a:lnTo>
                  <a:pt x="362" y="490"/>
                </a:lnTo>
                <a:lnTo>
                  <a:pt x="320" y="672"/>
                </a:lnTo>
                <a:lnTo>
                  <a:pt x="316" y="670"/>
                </a:lnTo>
                <a:lnTo>
                  <a:pt x="310" y="668"/>
                </a:lnTo>
                <a:lnTo>
                  <a:pt x="310" y="669"/>
                </a:lnTo>
                <a:lnTo>
                  <a:pt x="313" y="670"/>
                </a:lnTo>
                <a:lnTo>
                  <a:pt x="390" y="497"/>
                </a:lnTo>
                <a:lnTo>
                  <a:pt x="393" y="499"/>
                </a:lnTo>
                <a:lnTo>
                  <a:pt x="373" y="489"/>
                </a:lnTo>
                <a:lnTo>
                  <a:pt x="381" y="492"/>
                </a:lnTo>
                <a:lnTo>
                  <a:pt x="393" y="495"/>
                </a:lnTo>
                <a:lnTo>
                  <a:pt x="269" y="566"/>
                </a:lnTo>
                <a:lnTo>
                  <a:pt x="271" y="557"/>
                </a:lnTo>
                <a:lnTo>
                  <a:pt x="270" y="596"/>
                </a:lnTo>
                <a:lnTo>
                  <a:pt x="268" y="586"/>
                </a:lnTo>
                <a:lnTo>
                  <a:pt x="362" y="663"/>
                </a:lnTo>
                <a:lnTo>
                  <a:pt x="361" y="663"/>
                </a:lnTo>
                <a:lnTo>
                  <a:pt x="392" y="659"/>
                </a:lnTo>
                <a:lnTo>
                  <a:pt x="386" y="661"/>
                </a:lnTo>
                <a:lnTo>
                  <a:pt x="398" y="655"/>
                </a:lnTo>
                <a:lnTo>
                  <a:pt x="390" y="659"/>
                </a:lnTo>
                <a:lnTo>
                  <a:pt x="373" y="666"/>
                </a:lnTo>
                <a:cubicBezTo>
                  <a:pt x="362" y="670"/>
                  <a:pt x="351" y="672"/>
                  <a:pt x="339" y="672"/>
                </a:cubicBezTo>
                <a:lnTo>
                  <a:pt x="334" y="672"/>
                </a:lnTo>
                <a:cubicBezTo>
                  <a:pt x="301" y="672"/>
                  <a:pt x="270" y="655"/>
                  <a:pt x="253" y="627"/>
                </a:cubicBezTo>
                <a:cubicBezTo>
                  <a:pt x="235" y="599"/>
                  <a:pt x="234" y="563"/>
                  <a:pt x="249" y="534"/>
                </a:cubicBezTo>
                <a:lnTo>
                  <a:pt x="251" y="530"/>
                </a:lnTo>
                <a:cubicBezTo>
                  <a:pt x="255" y="520"/>
                  <a:pt x="261" y="512"/>
                  <a:pt x="269" y="505"/>
                </a:cubicBezTo>
                <a:lnTo>
                  <a:pt x="275" y="499"/>
                </a:lnTo>
                <a:lnTo>
                  <a:pt x="276" y="497"/>
                </a:lnTo>
                <a:cubicBezTo>
                  <a:pt x="281" y="490"/>
                  <a:pt x="288" y="484"/>
                  <a:pt x="295" y="480"/>
                </a:cubicBezTo>
                <a:lnTo>
                  <a:pt x="298" y="478"/>
                </a:lnTo>
                <a:cubicBezTo>
                  <a:pt x="333" y="454"/>
                  <a:pt x="379" y="456"/>
                  <a:pt x="412" y="483"/>
                </a:cubicBezTo>
                <a:cubicBezTo>
                  <a:pt x="445" y="509"/>
                  <a:pt x="456" y="554"/>
                  <a:pt x="441" y="593"/>
                </a:cubicBezTo>
                <a:lnTo>
                  <a:pt x="439" y="598"/>
                </a:lnTo>
                <a:cubicBezTo>
                  <a:pt x="437" y="603"/>
                  <a:pt x="434" y="607"/>
                  <a:pt x="432" y="612"/>
                </a:cubicBezTo>
                <a:lnTo>
                  <a:pt x="426" y="622"/>
                </a:lnTo>
                <a:lnTo>
                  <a:pt x="424" y="625"/>
                </a:lnTo>
                <a:cubicBezTo>
                  <a:pt x="422" y="631"/>
                  <a:pt x="419" y="635"/>
                  <a:pt x="415" y="640"/>
                </a:cubicBezTo>
                <a:lnTo>
                  <a:pt x="412" y="644"/>
                </a:lnTo>
                <a:cubicBezTo>
                  <a:pt x="380" y="686"/>
                  <a:pt x="320" y="695"/>
                  <a:pt x="278" y="663"/>
                </a:cubicBezTo>
                <a:cubicBezTo>
                  <a:pt x="235" y="631"/>
                  <a:pt x="227" y="571"/>
                  <a:pt x="259" y="529"/>
                </a:cubicBezTo>
                <a:lnTo>
                  <a:pt x="262" y="525"/>
                </a:lnTo>
                <a:lnTo>
                  <a:pt x="260" y="527"/>
                </a:lnTo>
                <a:lnTo>
                  <a:pt x="270" y="511"/>
                </a:lnTo>
                <a:lnTo>
                  <a:pt x="257" y="538"/>
                </a:lnTo>
                <a:lnTo>
                  <a:pt x="259" y="531"/>
                </a:lnTo>
                <a:lnTo>
                  <a:pt x="331" y="651"/>
                </a:lnTo>
                <a:lnTo>
                  <a:pt x="322" y="649"/>
                </a:lnTo>
                <a:lnTo>
                  <a:pt x="366" y="649"/>
                </a:lnTo>
                <a:lnTo>
                  <a:pt x="358" y="651"/>
                </a:lnTo>
                <a:lnTo>
                  <a:pt x="334" y="461"/>
                </a:lnTo>
                <a:lnTo>
                  <a:pt x="337" y="461"/>
                </a:lnTo>
                <a:cubicBezTo>
                  <a:pt x="343" y="461"/>
                  <a:pt x="348" y="462"/>
                  <a:pt x="353" y="463"/>
                </a:cubicBezTo>
                <a:lnTo>
                  <a:pt x="359" y="464"/>
                </a:lnTo>
                <a:lnTo>
                  <a:pt x="343" y="462"/>
                </a:lnTo>
                <a:lnTo>
                  <a:pt x="349" y="462"/>
                </a:lnTo>
                <a:lnTo>
                  <a:pt x="319" y="467"/>
                </a:lnTo>
                <a:lnTo>
                  <a:pt x="322" y="466"/>
                </a:lnTo>
                <a:lnTo>
                  <a:pt x="276" y="615"/>
                </a:lnTo>
                <a:lnTo>
                  <a:pt x="273" y="611"/>
                </a:lnTo>
                <a:lnTo>
                  <a:pt x="282" y="621"/>
                </a:lnTo>
                <a:lnTo>
                  <a:pt x="275" y="614"/>
                </a:lnTo>
                <a:lnTo>
                  <a:pt x="275" y="615"/>
                </a:lnTo>
                <a:cubicBezTo>
                  <a:pt x="268" y="609"/>
                  <a:pt x="262" y="602"/>
                  <a:pt x="257" y="595"/>
                </a:cubicBezTo>
                <a:lnTo>
                  <a:pt x="255" y="592"/>
                </a:lnTo>
                <a:cubicBezTo>
                  <a:pt x="230" y="555"/>
                  <a:pt x="234" y="508"/>
                  <a:pt x="262" y="475"/>
                </a:cubicBezTo>
                <a:cubicBezTo>
                  <a:pt x="291" y="442"/>
                  <a:pt x="338" y="433"/>
                  <a:pt x="377" y="453"/>
                </a:cubicBezTo>
                <a:lnTo>
                  <a:pt x="381" y="455"/>
                </a:lnTo>
                <a:cubicBezTo>
                  <a:pt x="388" y="458"/>
                  <a:pt x="395" y="462"/>
                  <a:pt x="401" y="468"/>
                </a:cubicBezTo>
                <a:lnTo>
                  <a:pt x="408" y="474"/>
                </a:lnTo>
                <a:lnTo>
                  <a:pt x="420" y="484"/>
                </a:lnTo>
                <a:cubicBezTo>
                  <a:pt x="435" y="496"/>
                  <a:pt x="446" y="513"/>
                  <a:pt x="451" y="531"/>
                </a:cubicBezTo>
                <a:lnTo>
                  <a:pt x="453" y="538"/>
                </a:lnTo>
                <a:cubicBezTo>
                  <a:pt x="455" y="547"/>
                  <a:pt x="456" y="556"/>
                  <a:pt x="456" y="564"/>
                </a:cubicBezTo>
                <a:lnTo>
                  <a:pt x="456" y="567"/>
                </a:lnTo>
                <a:lnTo>
                  <a:pt x="267" y="544"/>
                </a:lnTo>
                <a:lnTo>
                  <a:pt x="268" y="540"/>
                </a:lnTo>
                <a:lnTo>
                  <a:pt x="268" y="542"/>
                </a:lnTo>
                <a:lnTo>
                  <a:pt x="267" y="568"/>
                </a:lnTo>
                <a:lnTo>
                  <a:pt x="266" y="559"/>
                </a:lnTo>
                <a:lnTo>
                  <a:pt x="300" y="622"/>
                </a:lnTo>
                <a:lnTo>
                  <a:pt x="294" y="617"/>
                </a:lnTo>
                <a:lnTo>
                  <a:pt x="290" y="614"/>
                </a:lnTo>
                <a:lnTo>
                  <a:pt x="282" y="608"/>
                </a:lnTo>
                <a:lnTo>
                  <a:pt x="297" y="617"/>
                </a:lnTo>
                <a:lnTo>
                  <a:pt x="293" y="615"/>
                </a:lnTo>
                <a:lnTo>
                  <a:pt x="403" y="462"/>
                </a:lnTo>
                <a:lnTo>
                  <a:pt x="406" y="465"/>
                </a:lnTo>
                <a:lnTo>
                  <a:pt x="410" y="467"/>
                </a:lnTo>
                <a:lnTo>
                  <a:pt x="412" y="469"/>
                </a:lnTo>
                <a:lnTo>
                  <a:pt x="397" y="460"/>
                </a:lnTo>
                <a:lnTo>
                  <a:pt x="403" y="463"/>
                </a:lnTo>
                <a:lnTo>
                  <a:pt x="271" y="513"/>
                </a:lnTo>
                <a:lnTo>
                  <a:pt x="273" y="508"/>
                </a:lnTo>
                <a:lnTo>
                  <a:pt x="267" y="532"/>
                </a:lnTo>
                <a:lnTo>
                  <a:pt x="268" y="524"/>
                </a:lnTo>
                <a:lnTo>
                  <a:pt x="269" y="554"/>
                </a:lnTo>
                <a:lnTo>
                  <a:pt x="267" y="544"/>
                </a:lnTo>
                <a:lnTo>
                  <a:pt x="268" y="550"/>
                </a:lnTo>
                <a:lnTo>
                  <a:pt x="336" y="613"/>
                </a:lnTo>
                <a:lnTo>
                  <a:pt x="324" y="610"/>
                </a:lnTo>
                <a:lnTo>
                  <a:pt x="361" y="612"/>
                </a:lnTo>
                <a:lnTo>
                  <a:pt x="354" y="613"/>
                </a:lnTo>
                <a:lnTo>
                  <a:pt x="394" y="597"/>
                </a:lnTo>
                <a:lnTo>
                  <a:pt x="391" y="599"/>
                </a:lnTo>
                <a:lnTo>
                  <a:pt x="405" y="452"/>
                </a:lnTo>
                <a:lnTo>
                  <a:pt x="409" y="456"/>
                </a:lnTo>
                <a:lnTo>
                  <a:pt x="411" y="457"/>
                </a:lnTo>
                <a:lnTo>
                  <a:pt x="414" y="458"/>
                </a:lnTo>
                <a:lnTo>
                  <a:pt x="271" y="508"/>
                </a:lnTo>
                <a:lnTo>
                  <a:pt x="272" y="505"/>
                </a:lnTo>
                <a:lnTo>
                  <a:pt x="272" y="566"/>
                </a:lnTo>
                <a:lnTo>
                  <a:pt x="270" y="560"/>
                </a:lnTo>
                <a:cubicBezTo>
                  <a:pt x="268" y="553"/>
                  <a:pt x="267" y="546"/>
                  <a:pt x="266" y="539"/>
                </a:cubicBezTo>
                <a:lnTo>
                  <a:pt x="265" y="529"/>
                </a:lnTo>
                <a:lnTo>
                  <a:pt x="360" y="615"/>
                </a:lnTo>
                <a:lnTo>
                  <a:pt x="358" y="615"/>
                </a:lnTo>
                <a:cubicBezTo>
                  <a:pt x="305" y="615"/>
                  <a:pt x="262" y="572"/>
                  <a:pt x="262" y="519"/>
                </a:cubicBezTo>
                <a:cubicBezTo>
                  <a:pt x="262" y="466"/>
                  <a:pt x="305" y="423"/>
                  <a:pt x="358" y="423"/>
                </a:cubicBezTo>
                <a:lnTo>
                  <a:pt x="360" y="423"/>
                </a:lnTo>
                <a:cubicBezTo>
                  <a:pt x="413" y="423"/>
                  <a:pt x="456" y="466"/>
                  <a:pt x="456" y="519"/>
                </a:cubicBezTo>
                <a:cubicBezTo>
                  <a:pt x="456" y="572"/>
                  <a:pt x="413" y="615"/>
                  <a:pt x="360" y="615"/>
                </a:cubicBezTo>
                <a:lnTo>
                  <a:pt x="347" y="615"/>
                </a:lnTo>
                <a:lnTo>
                  <a:pt x="340" y="615"/>
                </a:lnTo>
                <a:lnTo>
                  <a:pt x="337" y="615"/>
                </a:lnTo>
                <a:cubicBezTo>
                  <a:pt x="284" y="615"/>
                  <a:pt x="241" y="572"/>
                  <a:pt x="241" y="519"/>
                </a:cubicBezTo>
                <a:cubicBezTo>
                  <a:pt x="241" y="466"/>
                  <a:pt x="284" y="423"/>
                  <a:pt x="337" y="423"/>
                </a:cubicBezTo>
                <a:lnTo>
                  <a:pt x="340" y="423"/>
                </a:lnTo>
                <a:lnTo>
                  <a:pt x="348" y="423"/>
                </a:lnTo>
                <a:lnTo>
                  <a:pt x="361" y="423"/>
                </a:lnTo>
                <a:lnTo>
                  <a:pt x="362" y="423"/>
                </a:lnTo>
                <a:lnTo>
                  <a:pt x="309" y="599"/>
                </a:lnTo>
                <a:lnTo>
                  <a:pt x="303" y="595"/>
                </a:lnTo>
                <a:lnTo>
                  <a:pt x="301" y="594"/>
                </a:lnTo>
                <a:lnTo>
                  <a:pt x="282" y="581"/>
                </a:lnTo>
                <a:cubicBezTo>
                  <a:pt x="278" y="579"/>
                  <a:pt x="275" y="576"/>
                  <a:pt x="272" y="572"/>
                </a:cubicBezTo>
                <a:lnTo>
                  <a:pt x="268" y="568"/>
                </a:lnTo>
                <a:cubicBezTo>
                  <a:pt x="244" y="545"/>
                  <a:pt x="234" y="511"/>
                  <a:pt x="242" y="478"/>
                </a:cubicBezTo>
                <a:cubicBezTo>
                  <a:pt x="250" y="446"/>
                  <a:pt x="274" y="420"/>
                  <a:pt x="305" y="409"/>
                </a:cubicBezTo>
                <a:lnTo>
                  <a:pt x="308" y="408"/>
                </a:lnTo>
                <a:cubicBezTo>
                  <a:pt x="318" y="405"/>
                  <a:pt x="328" y="403"/>
                  <a:pt x="338" y="403"/>
                </a:cubicBezTo>
                <a:lnTo>
                  <a:pt x="346" y="403"/>
                </a:lnTo>
                <a:lnTo>
                  <a:pt x="367" y="405"/>
                </a:lnTo>
                <a:lnTo>
                  <a:pt x="360" y="404"/>
                </a:lnTo>
                <a:cubicBezTo>
                  <a:pt x="413" y="404"/>
                  <a:pt x="456" y="447"/>
                  <a:pt x="456" y="500"/>
                </a:cubicBezTo>
                <a:cubicBezTo>
                  <a:pt x="456" y="553"/>
                  <a:pt x="413" y="596"/>
                  <a:pt x="360" y="596"/>
                </a:cubicBezTo>
                <a:lnTo>
                  <a:pt x="354" y="596"/>
                </a:lnTo>
                <a:lnTo>
                  <a:pt x="346" y="596"/>
                </a:lnTo>
                <a:lnTo>
                  <a:pt x="338" y="596"/>
                </a:lnTo>
                <a:lnTo>
                  <a:pt x="335" y="596"/>
                </a:lnTo>
                <a:lnTo>
                  <a:pt x="389" y="421"/>
                </a:lnTo>
                <a:lnTo>
                  <a:pt x="392" y="423"/>
                </a:lnTo>
                <a:lnTo>
                  <a:pt x="377" y="415"/>
                </a:lnTo>
                <a:lnTo>
                  <a:pt x="386" y="419"/>
                </a:lnTo>
                <a:lnTo>
                  <a:pt x="389" y="420"/>
                </a:lnTo>
                <a:lnTo>
                  <a:pt x="383" y="417"/>
                </a:lnTo>
                <a:lnTo>
                  <a:pt x="329" y="602"/>
                </a:lnTo>
                <a:lnTo>
                  <a:pt x="326" y="601"/>
                </a:lnTo>
                <a:lnTo>
                  <a:pt x="315" y="596"/>
                </a:lnTo>
                <a:lnTo>
                  <a:pt x="304" y="592"/>
                </a:lnTo>
                <a:cubicBezTo>
                  <a:pt x="297" y="589"/>
                  <a:pt x="290" y="585"/>
                  <a:pt x="284" y="580"/>
                </a:cubicBezTo>
                <a:lnTo>
                  <a:pt x="280" y="577"/>
                </a:lnTo>
                <a:cubicBezTo>
                  <a:pt x="256" y="559"/>
                  <a:pt x="241" y="531"/>
                  <a:pt x="241" y="500"/>
                </a:cubicBezTo>
                <a:cubicBezTo>
                  <a:pt x="241" y="470"/>
                  <a:pt x="256" y="442"/>
                  <a:pt x="280" y="424"/>
                </a:cubicBezTo>
                <a:lnTo>
                  <a:pt x="284" y="421"/>
                </a:lnTo>
                <a:cubicBezTo>
                  <a:pt x="291" y="415"/>
                  <a:pt x="299" y="411"/>
                  <a:pt x="308" y="408"/>
                </a:cubicBezTo>
                <a:lnTo>
                  <a:pt x="316" y="405"/>
                </a:lnTo>
                <a:lnTo>
                  <a:pt x="330" y="400"/>
                </a:lnTo>
                <a:lnTo>
                  <a:pt x="337" y="398"/>
                </a:lnTo>
                <a:cubicBezTo>
                  <a:pt x="389" y="385"/>
                  <a:pt x="441" y="417"/>
                  <a:pt x="454" y="468"/>
                </a:cubicBezTo>
                <a:cubicBezTo>
                  <a:pt x="466" y="520"/>
                  <a:pt x="435" y="572"/>
                  <a:pt x="384" y="585"/>
                </a:cubicBezTo>
                <a:lnTo>
                  <a:pt x="380" y="586"/>
                </a:lnTo>
                <a:lnTo>
                  <a:pt x="399" y="578"/>
                </a:lnTo>
                <a:lnTo>
                  <a:pt x="391" y="582"/>
                </a:lnTo>
                <a:lnTo>
                  <a:pt x="374" y="589"/>
                </a:lnTo>
                <a:lnTo>
                  <a:pt x="360" y="594"/>
                </a:lnTo>
                <a:cubicBezTo>
                  <a:pt x="310" y="606"/>
                  <a:pt x="259" y="577"/>
                  <a:pt x="244" y="527"/>
                </a:cubicBezTo>
                <a:cubicBezTo>
                  <a:pt x="230" y="478"/>
                  <a:pt x="257" y="426"/>
                  <a:pt x="306" y="409"/>
                </a:cubicBezTo>
                <a:lnTo>
                  <a:pt x="309" y="408"/>
                </a:lnTo>
                <a:lnTo>
                  <a:pt x="324" y="404"/>
                </a:lnTo>
                <a:lnTo>
                  <a:pt x="307" y="410"/>
                </a:lnTo>
                <a:lnTo>
                  <a:pt x="320" y="404"/>
                </a:lnTo>
                <a:lnTo>
                  <a:pt x="275" y="449"/>
                </a:lnTo>
                <a:lnTo>
                  <a:pt x="278" y="443"/>
                </a:lnTo>
                <a:lnTo>
                  <a:pt x="270" y="509"/>
                </a:lnTo>
                <a:lnTo>
                  <a:pt x="269" y="505"/>
                </a:lnTo>
                <a:lnTo>
                  <a:pt x="458" y="481"/>
                </a:lnTo>
                <a:lnTo>
                  <a:pt x="458" y="490"/>
                </a:lnTo>
                <a:lnTo>
                  <a:pt x="457" y="510"/>
                </a:lnTo>
                <a:lnTo>
                  <a:pt x="361" y="404"/>
                </a:lnTo>
                <a:lnTo>
                  <a:pt x="362" y="404"/>
                </a:lnTo>
                <a:lnTo>
                  <a:pt x="349" y="596"/>
                </a:lnTo>
                <a:lnTo>
                  <a:pt x="342" y="595"/>
                </a:lnTo>
                <a:lnTo>
                  <a:pt x="326" y="591"/>
                </a:lnTo>
                <a:lnTo>
                  <a:pt x="317" y="589"/>
                </a:lnTo>
                <a:cubicBezTo>
                  <a:pt x="294" y="584"/>
                  <a:pt x="274" y="571"/>
                  <a:pt x="261" y="553"/>
                </a:cubicBezTo>
                <a:lnTo>
                  <a:pt x="258" y="549"/>
                </a:lnTo>
                <a:cubicBezTo>
                  <a:pt x="233" y="516"/>
                  <a:pt x="232" y="470"/>
                  <a:pt x="256" y="436"/>
                </a:cubicBezTo>
                <a:lnTo>
                  <a:pt x="261" y="429"/>
                </a:lnTo>
                <a:cubicBezTo>
                  <a:pt x="266" y="423"/>
                  <a:pt x="270" y="417"/>
                  <a:pt x="276" y="413"/>
                </a:cubicBezTo>
                <a:lnTo>
                  <a:pt x="285" y="405"/>
                </a:lnTo>
                <a:lnTo>
                  <a:pt x="303" y="391"/>
                </a:lnTo>
                <a:lnTo>
                  <a:pt x="304" y="390"/>
                </a:lnTo>
                <a:lnTo>
                  <a:pt x="275" y="432"/>
                </a:lnTo>
                <a:lnTo>
                  <a:pt x="277" y="426"/>
                </a:lnTo>
                <a:lnTo>
                  <a:pt x="277" y="487"/>
                </a:lnTo>
                <a:lnTo>
                  <a:pt x="276" y="484"/>
                </a:lnTo>
                <a:lnTo>
                  <a:pt x="459" y="484"/>
                </a:lnTo>
                <a:lnTo>
                  <a:pt x="458" y="487"/>
                </a:lnTo>
                <a:lnTo>
                  <a:pt x="462" y="456"/>
                </a:lnTo>
                <a:lnTo>
                  <a:pt x="462" y="462"/>
                </a:lnTo>
                <a:lnTo>
                  <a:pt x="452" y="420"/>
                </a:lnTo>
                <a:lnTo>
                  <a:pt x="455" y="426"/>
                </a:lnTo>
                <a:cubicBezTo>
                  <a:pt x="462" y="439"/>
                  <a:pt x="465" y="454"/>
                  <a:pt x="465" y="468"/>
                </a:cubicBezTo>
                <a:lnTo>
                  <a:pt x="465" y="472"/>
                </a:lnTo>
                <a:cubicBezTo>
                  <a:pt x="465" y="501"/>
                  <a:pt x="453" y="527"/>
                  <a:pt x="432" y="546"/>
                </a:cubicBezTo>
                <a:cubicBezTo>
                  <a:pt x="410" y="564"/>
                  <a:pt x="382" y="572"/>
                  <a:pt x="354" y="567"/>
                </a:cubicBezTo>
                <a:lnTo>
                  <a:pt x="348" y="566"/>
                </a:lnTo>
                <a:lnTo>
                  <a:pt x="326" y="560"/>
                </a:lnTo>
                <a:lnTo>
                  <a:pt x="308" y="554"/>
                </a:lnTo>
                <a:lnTo>
                  <a:pt x="297" y="548"/>
                </a:lnTo>
                <a:cubicBezTo>
                  <a:pt x="257" y="528"/>
                  <a:pt x="236" y="484"/>
                  <a:pt x="246" y="440"/>
                </a:cubicBezTo>
                <a:cubicBezTo>
                  <a:pt x="256" y="397"/>
                  <a:pt x="295" y="366"/>
                  <a:pt x="339" y="366"/>
                </a:cubicBezTo>
                <a:lnTo>
                  <a:pt x="343" y="366"/>
                </a:lnTo>
                <a:lnTo>
                  <a:pt x="353" y="366"/>
                </a:lnTo>
                <a:lnTo>
                  <a:pt x="363" y="366"/>
                </a:lnTo>
                <a:lnTo>
                  <a:pt x="370" y="366"/>
                </a:lnTo>
                <a:lnTo>
                  <a:pt x="372" y="366"/>
                </a:lnTo>
                <a:lnTo>
                  <a:pt x="277" y="452"/>
                </a:lnTo>
                <a:lnTo>
                  <a:pt x="278" y="443"/>
                </a:lnTo>
                <a:lnTo>
                  <a:pt x="280" y="432"/>
                </a:lnTo>
                <a:lnTo>
                  <a:pt x="282" y="420"/>
                </a:lnTo>
                <a:cubicBezTo>
                  <a:pt x="292" y="381"/>
                  <a:pt x="325" y="352"/>
                  <a:pt x="365" y="348"/>
                </a:cubicBezTo>
                <a:cubicBezTo>
                  <a:pt x="405" y="344"/>
                  <a:pt x="443" y="365"/>
                  <a:pt x="461" y="401"/>
                </a:cubicBezTo>
                <a:lnTo>
                  <a:pt x="463" y="405"/>
                </a:lnTo>
                <a:cubicBezTo>
                  <a:pt x="475" y="427"/>
                  <a:pt x="477" y="454"/>
                  <a:pt x="469" y="478"/>
                </a:cubicBezTo>
                <a:lnTo>
                  <a:pt x="467" y="484"/>
                </a:lnTo>
                <a:cubicBezTo>
                  <a:pt x="455" y="518"/>
                  <a:pt x="426" y="542"/>
                  <a:pt x="391" y="548"/>
                </a:cubicBezTo>
                <a:lnTo>
                  <a:pt x="385" y="549"/>
                </a:lnTo>
                <a:cubicBezTo>
                  <a:pt x="380" y="550"/>
                  <a:pt x="375" y="550"/>
                  <a:pt x="369" y="550"/>
                </a:cubicBezTo>
                <a:lnTo>
                  <a:pt x="360" y="550"/>
                </a:lnTo>
                <a:lnTo>
                  <a:pt x="351" y="550"/>
                </a:lnTo>
                <a:cubicBezTo>
                  <a:pt x="344" y="550"/>
                  <a:pt x="336" y="550"/>
                  <a:pt x="328" y="548"/>
                </a:cubicBezTo>
                <a:lnTo>
                  <a:pt x="324" y="547"/>
                </a:lnTo>
                <a:cubicBezTo>
                  <a:pt x="285" y="537"/>
                  <a:pt x="256" y="504"/>
                  <a:pt x="252" y="464"/>
                </a:cubicBezTo>
                <a:cubicBezTo>
                  <a:pt x="248" y="424"/>
                  <a:pt x="269" y="386"/>
                  <a:pt x="305" y="368"/>
                </a:cubicBezTo>
                <a:lnTo>
                  <a:pt x="309" y="366"/>
                </a:lnTo>
                <a:lnTo>
                  <a:pt x="326" y="359"/>
                </a:lnTo>
                <a:cubicBezTo>
                  <a:pt x="331" y="357"/>
                  <a:pt x="336" y="355"/>
                  <a:pt x="341" y="354"/>
                </a:cubicBezTo>
                <a:lnTo>
                  <a:pt x="351" y="352"/>
                </a:lnTo>
                <a:lnTo>
                  <a:pt x="332" y="358"/>
                </a:lnTo>
                <a:lnTo>
                  <a:pt x="339" y="355"/>
                </a:lnTo>
                <a:lnTo>
                  <a:pt x="294" y="394"/>
                </a:lnTo>
                <a:lnTo>
                  <a:pt x="297" y="389"/>
                </a:lnTo>
                <a:lnTo>
                  <a:pt x="286" y="415"/>
                </a:lnTo>
                <a:lnTo>
                  <a:pt x="287" y="411"/>
                </a:lnTo>
                <a:lnTo>
                  <a:pt x="380" y="530"/>
                </a:lnTo>
                <a:lnTo>
                  <a:pt x="379" y="530"/>
                </a:lnTo>
                <a:lnTo>
                  <a:pt x="373" y="530"/>
                </a:lnTo>
                <a:lnTo>
                  <a:pt x="375" y="531"/>
                </a:lnTo>
                <a:lnTo>
                  <a:pt x="356" y="531"/>
                </a:lnTo>
                <a:cubicBezTo>
                  <a:pt x="346" y="531"/>
                  <a:pt x="336" y="530"/>
                  <a:pt x="326" y="527"/>
                </a:cubicBezTo>
                <a:lnTo>
                  <a:pt x="323" y="526"/>
                </a:lnTo>
                <a:cubicBezTo>
                  <a:pt x="292" y="515"/>
                  <a:pt x="268" y="489"/>
                  <a:pt x="260" y="457"/>
                </a:cubicBezTo>
                <a:cubicBezTo>
                  <a:pt x="252" y="424"/>
                  <a:pt x="262" y="390"/>
                  <a:pt x="286" y="367"/>
                </a:cubicBezTo>
                <a:lnTo>
                  <a:pt x="291" y="362"/>
                </a:lnTo>
                <a:lnTo>
                  <a:pt x="309" y="347"/>
                </a:lnTo>
                <a:cubicBezTo>
                  <a:pt x="314" y="343"/>
                  <a:pt x="319" y="339"/>
                  <a:pt x="325" y="337"/>
                </a:cubicBezTo>
                <a:lnTo>
                  <a:pt x="335" y="332"/>
                </a:lnTo>
                <a:cubicBezTo>
                  <a:pt x="340" y="329"/>
                  <a:pt x="345" y="327"/>
                  <a:pt x="351" y="325"/>
                </a:cubicBezTo>
                <a:lnTo>
                  <a:pt x="358" y="323"/>
                </a:lnTo>
                <a:cubicBezTo>
                  <a:pt x="405" y="310"/>
                  <a:pt x="455" y="334"/>
                  <a:pt x="474" y="380"/>
                </a:cubicBezTo>
                <a:lnTo>
                  <a:pt x="476" y="385"/>
                </a:lnTo>
                <a:cubicBezTo>
                  <a:pt x="481" y="399"/>
                  <a:pt x="484" y="415"/>
                  <a:pt x="482" y="431"/>
                </a:cubicBezTo>
                <a:lnTo>
                  <a:pt x="481" y="440"/>
                </a:lnTo>
                <a:lnTo>
                  <a:pt x="480" y="449"/>
                </a:lnTo>
                <a:cubicBezTo>
                  <a:pt x="480" y="454"/>
                  <a:pt x="479" y="458"/>
                  <a:pt x="478" y="463"/>
                </a:cubicBezTo>
                <a:lnTo>
                  <a:pt x="477" y="467"/>
                </a:lnTo>
                <a:cubicBezTo>
                  <a:pt x="465" y="514"/>
                  <a:pt x="420" y="545"/>
                  <a:pt x="372" y="539"/>
                </a:cubicBezTo>
                <a:cubicBezTo>
                  <a:pt x="324" y="533"/>
                  <a:pt x="287" y="492"/>
                  <a:pt x="287" y="443"/>
                </a:cubicBezTo>
                <a:lnTo>
                  <a:pt x="287" y="439"/>
                </a:lnTo>
                <a:lnTo>
                  <a:pt x="289" y="420"/>
                </a:lnTo>
                <a:lnTo>
                  <a:pt x="288" y="421"/>
                </a:lnTo>
                <a:lnTo>
                  <a:pt x="288" y="415"/>
                </a:lnTo>
                <a:cubicBezTo>
                  <a:pt x="288" y="366"/>
                  <a:pt x="327" y="324"/>
                  <a:pt x="377" y="320"/>
                </a:cubicBezTo>
                <a:cubicBezTo>
                  <a:pt x="426" y="316"/>
                  <a:pt x="471" y="350"/>
                  <a:pt x="479" y="400"/>
                </a:cubicBezTo>
                <a:lnTo>
                  <a:pt x="480" y="406"/>
                </a:lnTo>
                <a:cubicBezTo>
                  <a:pt x="481" y="411"/>
                  <a:pt x="481" y="416"/>
                  <a:pt x="481" y="421"/>
                </a:cubicBezTo>
                <a:lnTo>
                  <a:pt x="481" y="424"/>
                </a:lnTo>
                <a:cubicBezTo>
                  <a:pt x="481" y="477"/>
                  <a:pt x="438" y="520"/>
                  <a:pt x="385" y="520"/>
                </a:cubicBezTo>
                <a:cubicBezTo>
                  <a:pt x="332" y="520"/>
                  <a:pt x="289" y="477"/>
                  <a:pt x="289" y="424"/>
                </a:cubicBezTo>
                <a:lnTo>
                  <a:pt x="289" y="419"/>
                </a:lnTo>
                <a:lnTo>
                  <a:pt x="291" y="400"/>
                </a:lnTo>
                <a:lnTo>
                  <a:pt x="290" y="401"/>
                </a:lnTo>
                <a:lnTo>
                  <a:pt x="290" y="396"/>
                </a:lnTo>
                <a:cubicBezTo>
                  <a:pt x="290" y="354"/>
                  <a:pt x="318" y="317"/>
                  <a:pt x="359" y="305"/>
                </a:cubicBezTo>
                <a:cubicBezTo>
                  <a:pt x="399" y="292"/>
                  <a:pt x="443" y="308"/>
                  <a:pt x="466" y="343"/>
                </a:cubicBezTo>
                <a:lnTo>
                  <a:pt x="468" y="346"/>
                </a:lnTo>
                <a:cubicBezTo>
                  <a:pt x="485" y="371"/>
                  <a:pt x="489" y="402"/>
                  <a:pt x="480" y="430"/>
                </a:cubicBezTo>
                <a:lnTo>
                  <a:pt x="478" y="436"/>
                </a:lnTo>
                <a:cubicBezTo>
                  <a:pt x="466" y="470"/>
                  <a:pt x="437" y="494"/>
                  <a:pt x="402" y="500"/>
                </a:cubicBezTo>
                <a:lnTo>
                  <a:pt x="396" y="501"/>
                </a:lnTo>
                <a:cubicBezTo>
                  <a:pt x="391" y="502"/>
                  <a:pt x="386" y="502"/>
                  <a:pt x="380" y="502"/>
                </a:cubicBezTo>
                <a:lnTo>
                  <a:pt x="370" y="502"/>
                </a:lnTo>
                <a:lnTo>
                  <a:pt x="351" y="501"/>
                </a:lnTo>
                <a:lnTo>
                  <a:pt x="357" y="501"/>
                </a:lnTo>
                <a:cubicBezTo>
                  <a:pt x="304" y="501"/>
                  <a:pt x="261" y="458"/>
                  <a:pt x="261" y="405"/>
                </a:cubicBezTo>
                <a:cubicBezTo>
                  <a:pt x="261" y="352"/>
                  <a:pt x="304" y="309"/>
                  <a:pt x="357" y="309"/>
                </a:cubicBezTo>
                <a:lnTo>
                  <a:pt x="362" y="309"/>
                </a:lnTo>
                <a:lnTo>
                  <a:pt x="372" y="309"/>
                </a:lnTo>
                <a:lnTo>
                  <a:pt x="382" y="309"/>
                </a:lnTo>
                <a:lnTo>
                  <a:pt x="389" y="309"/>
                </a:lnTo>
                <a:cubicBezTo>
                  <a:pt x="436" y="309"/>
                  <a:pt x="476" y="343"/>
                  <a:pt x="484" y="390"/>
                </a:cubicBezTo>
                <a:lnTo>
                  <a:pt x="485" y="396"/>
                </a:lnTo>
                <a:lnTo>
                  <a:pt x="485" y="392"/>
                </a:lnTo>
                <a:lnTo>
                  <a:pt x="295" y="415"/>
                </a:lnTo>
                <a:lnTo>
                  <a:pt x="295" y="405"/>
                </a:lnTo>
                <a:lnTo>
                  <a:pt x="295" y="396"/>
                </a:lnTo>
                <a:cubicBezTo>
                  <a:pt x="295" y="349"/>
                  <a:pt x="330" y="309"/>
                  <a:pt x="376" y="302"/>
                </a:cubicBezTo>
                <a:cubicBezTo>
                  <a:pt x="423" y="294"/>
                  <a:pt x="468" y="321"/>
                  <a:pt x="483" y="366"/>
                </a:cubicBezTo>
                <a:lnTo>
                  <a:pt x="484" y="369"/>
                </a:lnTo>
                <a:cubicBezTo>
                  <a:pt x="487" y="379"/>
                  <a:pt x="488" y="389"/>
                  <a:pt x="488" y="399"/>
                </a:cubicBezTo>
                <a:lnTo>
                  <a:pt x="488" y="405"/>
                </a:lnTo>
                <a:cubicBezTo>
                  <a:pt x="488" y="458"/>
                  <a:pt x="445" y="501"/>
                  <a:pt x="392" y="501"/>
                </a:cubicBezTo>
                <a:lnTo>
                  <a:pt x="391" y="501"/>
                </a:lnTo>
                <a:cubicBezTo>
                  <a:pt x="362" y="501"/>
                  <a:pt x="335" y="488"/>
                  <a:pt x="317" y="466"/>
                </a:cubicBezTo>
                <a:cubicBezTo>
                  <a:pt x="298" y="443"/>
                  <a:pt x="291" y="413"/>
                  <a:pt x="298" y="385"/>
                </a:cubicBezTo>
                <a:lnTo>
                  <a:pt x="300" y="376"/>
                </a:lnTo>
                <a:lnTo>
                  <a:pt x="301" y="368"/>
                </a:lnTo>
                <a:lnTo>
                  <a:pt x="302" y="407"/>
                </a:lnTo>
                <a:lnTo>
                  <a:pt x="300" y="398"/>
                </a:lnTo>
                <a:cubicBezTo>
                  <a:pt x="296" y="381"/>
                  <a:pt x="297" y="364"/>
                  <a:pt x="302" y="347"/>
                </a:cubicBezTo>
                <a:lnTo>
                  <a:pt x="304" y="341"/>
                </a:lnTo>
                <a:lnTo>
                  <a:pt x="303" y="344"/>
                </a:lnTo>
                <a:cubicBezTo>
                  <a:pt x="316" y="293"/>
                  <a:pt x="368" y="261"/>
                  <a:pt x="420" y="274"/>
                </a:cubicBezTo>
                <a:cubicBezTo>
                  <a:pt x="471" y="287"/>
                  <a:pt x="502" y="339"/>
                  <a:pt x="490" y="391"/>
                </a:cubicBezTo>
                <a:lnTo>
                  <a:pt x="489" y="395"/>
                </a:lnTo>
                <a:lnTo>
                  <a:pt x="489" y="393"/>
                </a:lnTo>
                <a:lnTo>
                  <a:pt x="394" y="281"/>
                </a:lnTo>
                <a:lnTo>
                  <a:pt x="396" y="281"/>
                </a:lnTo>
                <a:lnTo>
                  <a:pt x="301" y="385"/>
                </a:lnTo>
                <a:lnTo>
                  <a:pt x="300" y="373"/>
                </a:lnTo>
                <a:lnTo>
                  <a:pt x="300" y="379"/>
                </a:lnTo>
                <a:cubicBezTo>
                  <a:pt x="299" y="373"/>
                  <a:pt x="298" y="367"/>
                  <a:pt x="298" y="360"/>
                </a:cubicBezTo>
                <a:lnTo>
                  <a:pt x="298" y="358"/>
                </a:lnTo>
                <a:cubicBezTo>
                  <a:pt x="298" y="305"/>
                  <a:pt x="341" y="262"/>
                  <a:pt x="394" y="262"/>
                </a:cubicBezTo>
                <a:cubicBezTo>
                  <a:pt x="447" y="262"/>
                  <a:pt x="490" y="305"/>
                  <a:pt x="490" y="358"/>
                </a:cubicBezTo>
                <a:lnTo>
                  <a:pt x="490" y="362"/>
                </a:lnTo>
                <a:lnTo>
                  <a:pt x="490" y="371"/>
                </a:lnTo>
                <a:lnTo>
                  <a:pt x="490" y="380"/>
                </a:lnTo>
                <a:lnTo>
                  <a:pt x="489" y="365"/>
                </a:lnTo>
                <a:lnTo>
                  <a:pt x="490" y="371"/>
                </a:lnTo>
                <a:lnTo>
                  <a:pt x="395" y="290"/>
                </a:lnTo>
                <a:lnTo>
                  <a:pt x="400" y="290"/>
                </a:lnTo>
                <a:cubicBezTo>
                  <a:pt x="453" y="290"/>
                  <a:pt x="496" y="333"/>
                  <a:pt x="496" y="386"/>
                </a:cubicBezTo>
                <a:cubicBezTo>
                  <a:pt x="496" y="439"/>
                  <a:pt x="453" y="482"/>
                  <a:pt x="400" y="482"/>
                </a:cubicBezTo>
                <a:lnTo>
                  <a:pt x="397" y="482"/>
                </a:lnTo>
                <a:cubicBezTo>
                  <a:pt x="370" y="482"/>
                  <a:pt x="344" y="471"/>
                  <a:pt x="326" y="451"/>
                </a:cubicBezTo>
                <a:cubicBezTo>
                  <a:pt x="308" y="431"/>
                  <a:pt x="299" y="404"/>
                  <a:pt x="302" y="377"/>
                </a:cubicBezTo>
                <a:lnTo>
                  <a:pt x="303" y="367"/>
                </a:lnTo>
                <a:lnTo>
                  <a:pt x="302" y="367"/>
                </a:lnTo>
                <a:cubicBezTo>
                  <a:pt x="302" y="314"/>
                  <a:pt x="345" y="271"/>
                  <a:pt x="398" y="271"/>
                </a:cubicBezTo>
                <a:cubicBezTo>
                  <a:pt x="451" y="271"/>
                  <a:pt x="494" y="314"/>
                  <a:pt x="494" y="367"/>
                </a:cubicBezTo>
                <a:lnTo>
                  <a:pt x="494" y="370"/>
                </a:lnTo>
                <a:lnTo>
                  <a:pt x="494" y="357"/>
                </a:lnTo>
                <a:lnTo>
                  <a:pt x="495" y="364"/>
                </a:lnTo>
                <a:cubicBezTo>
                  <a:pt x="495" y="368"/>
                  <a:pt x="495" y="373"/>
                  <a:pt x="495" y="377"/>
                </a:cubicBezTo>
                <a:lnTo>
                  <a:pt x="495" y="386"/>
                </a:lnTo>
                <a:cubicBezTo>
                  <a:pt x="495" y="439"/>
                  <a:pt x="452" y="482"/>
                  <a:pt x="399" y="482"/>
                </a:cubicBezTo>
                <a:lnTo>
                  <a:pt x="398" y="482"/>
                </a:lnTo>
                <a:cubicBezTo>
                  <a:pt x="345" y="482"/>
                  <a:pt x="302" y="439"/>
                  <a:pt x="302" y="386"/>
                </a:cubicBezTo>
                <a:lnTo>
                  <a:pt x="302" y="380"/>
                </a:lnTo>
                <a:lnTo>
                  <a:pt x="302" y="371"/>
                </a:lnTo>
                <a:lnTo>
                  <a:pt x="302" y="373"/>
                </a:lnTo>
                <a:lnTo>
                  <a:pt x="301" y="358"/>
                </a:lnTo>
                <a:cubicBezTo>
                  <a:pt x="301" y="305"/>
                  <a:pt x="344" y="262"/>
                  <a:pt x="397" y="262"/>
                </a:cubicBezTo>
                <a:cubicBezTo>
                  <a:pt x="450" y="262"/>
                  <a:pt x="493" y="305"/>
                  <a:pt x="493" y="358"/>
                </a:cubicBezTo>
                <a:lnTo>
                  <a:pt x="493" y="360"/>
                </a:lnTo>
                <a:lnTo>
                  <a:pt x="493" y="365"/>
                </a:lnTo>
                <a:lnTo>
                  <a:pt x="493" y="377"/>
                </a:lnTo>
                <a:lnTo>
                  <a:pt x="397" y="281"/>
                </a:lnTo>
                <a:lnTo>
                  <a:pt x="399" y="281"/>
                </a:lnTo>
                <a:lnTo>
                  <a:pt x="376" y="471"/>
                </a:lnTo>
                <a:lnTo>
                  <a:pt x="364" y="468"/>
                </a:lnTo>
                <a:cubicBezTo>
                  <a:pt x="359" y="466"/>
                  <a:pt x="354" y="465"/>
                  <a:pt x="350" y="463"/>
                </a:cubicBezTo>
                <a:lnTo>
                  <a:pt x="343" y="460"/>
                </a:lnTo>
                <a:cubicBezTo>
                  <a:pt x="331" y="455"/>
                  <a:pt x="321" y="448"/>
                  <a:pt x="313" y="439"/>
                </a:cubicBezTo>
                <a:lnTo>
                  <a:pt x="309" y="435"/>
                </a:lnTo>
                <a:cubicBezTo>
                  <a:pt x="287" y="414"/>
                  <a:pt x="277" y="384"/>
                  <a:pt x="281" y="354"/>
                </a:cubicBezTo>
                <a:lnTo>
                  <a:pt x="282" y="347"/>
                </a:lnTo>
                <a:cubicBezTo>
                  <a:pt x="284" y="337"/>
                  <a:pt x="287" y="327"/>
                  <a:pt x="292" y="318"/>
                </a:cubicBezTo>
                <a:lnTo>
                  <a:pt x="297" y="308"/>
                </a:lnTo>
                <a:lnTo>
                  <a:pt x="306" y="292"/>
                </a:lnTo>
                <a:lnTo>
                  <a:pt x="314" y="281"/>
                </a:lnTo>
                <a:cubicBezTo>
                  <a:pt x="334" y="253"/>
                  <a:pt x="369" y="239"/>
                  <a:pt x="403" y="243"/>
                </a:cubicBezTo>
                <a:cubicBezTo>
                  <a:pt x="437" y="248"/>
                  <a:pt x="467" y="271"/>
                  <a:pt x="480" y="303"/>
                </a:cubicBezTo>
                <a:lnTo>
                  <a:pt x="482" y="308"/>
                </a:lnTo>
                <a:cubicBezTo>
                  <a:pt x="486" y="319"/>
                  <a:pt x="488" y="331"/>
                  <a:pt x="488" y="343"/>
                </a:cubicBezTo>
                <a:lnTo>
                  <a:pt x="488" y="353"/>
                </a:lnTo>
                <a:lnTo>
                  <a:pt x="488" y="362"/>
                </a:lnTo>
                <a:cubicBezTo>
                  <a:pt x="488" y="369"/>
                  <a:pt x="488" y="375"/>
                  <a:pt x="487" y="381"/>
                </a:cubicBezTo>
                <a:lnTo>
                  <a:pt x="486" y="386"/>
                </a:lnTo>
                <a:cubicBezTo>
                  <a:pt x="478" y="425"/>
                  <a:pt x="447" y="455"/>
                  <a:pt x="408" y="462"/>
                </a:cubicBezTo>
                <a:cubicBezTo>
                  <a:pt x="369" y="469"/>
                  <a:pt x="330" y="451"/>
                  <a:pt x="309" y="417"/>
                </a:cubicBezTo>
                <a:lnTo>
                  <a:pt x="306" y="412"/>
                </a:lnTo>
                <a:lnTo>
                  <a:pt x="300" y="400"/>
                </a:lnTo>
                <a:lnTo>
                  <a:pt x="293" y="386"/>
                </a:lnTo>
                <a:lnTo>
                  <a:pt x="287" y="374"/>
                </a:lnTo>
                <a:cubicBezTo>
                  <a:pt x="268" y="326"/>
                  <a:pt x="290" y="272"/>
                  <a:pt x="337" y="251"/>
                </a:cubicBezTo>
                <a:cubicBezTo>
                  <a:pt x="384" y="230"/>
                  <a:pt x="439" y="250"/>
                  <a:pt x="462" y="296"/>
                </a:cubicBezTo>
                <a:lnTo>
                  <a:pt x="464" y="300"/>
                </a:lnTo>
                <a:lnTo>
                  <a:pt x="469" y="310"/>
                </a:lnTo>
                <a:lnTo>
                  <a:pt x="472" y="313"/>
                </a:lnTo>
                <a:cubicBezTo>
                  <a:pt x="474" y="317"/>
                  <a:pt x="477" y="322"/>
                  <a:pt x="479" y="327"/>
                </a:cubicBezTo>
                <a:lnTo>
                  <a:pt x="481" y="332"/>
                </a:lnTo>
                <a:cubicBezTo>
                  <a:pt x="496" y="371"/>
                  <a:pt x="485" y="416"/>
                  <a:pt x="452" y="442"/>
                </a:cubicBezTo>
                <a:cubicBezTo>
                  <a:pt x="419" y="469"/>
                  <a:pt x="373" y="471"/>
                  <a:pt x="338" y="447"/>
                </a:cubicBezTo>
                <a:lnTo>
                  <a:pt x="335" y="445"/>
                </a:lnTo>
                <a:cubicBezTo>
                  <a:pt x="328" y="440"/>
                  <a:pt x="321" y="434"/>
                  <a:pt x="315" y="427"/>
                </a:cubicBezTo>
                <a:lnTo>
                  <a:pt x="310" y="421"/>
                </a:lnTo>
                <a:lnTo>
                  <a:pt x="310" y="421"/>
                </a:lnTo>
                <a:cubicBezTo>
                  <a:pt x="300" y="412"/>
                  <a:pt x="293" y="401"/>
                  <a:pt x="288" y="389"/>
                </a:cubicBezTo>
                <a:lnTo>
                  <a:pt x="286" y="384"/>
                </a:lnTo>
                <a:cubicBezTo>
                  <a:pt x="276" y="358"/>
                  <a:pt x="277" y="329"/>
                  <a:pt x="290" y="305"/>
                </a:cubicBezTo>
                <a:cubicBezTo>
                  <a:pt x="303" y="280"/>
                  <a:pt x="325" y="262"/>
                  <a:pt x="352" y="255"/>
                </a:cubicBezTo>
                <a:lnTo>
                  <a:pt x="356" y="254"/>
                </a:lnTo>
                <a:cubicBezTo>
                  <a:pt x="368" y="251"/>
                  <a:pt x="381" y="251"/>
                  <a:pt x="393" y="252"/>
                </a:cubicBezTo>
                <a:lnTo>
                  <a:pt x="400" y="253"/>
                </a:lnTo>
                <a:lnTo>
                  <a:pt x="386" y="252"/>
                </a:lnTo>
                <a:lnTo>
                  <a:pt x="399" y="252"/>
                </a:lnTo>
                <a:lnTo>
                  <a:pt x="314" y="306"/>
                </a:lnTo>
                <a:lnTo>
                  <a:pt x="317" y="300"/>
                </a:lnTo>
                <a:lnTo>
                  <a:pt x="326" y="400"/>
                </a:lnTo>
                <a:lnTo>
                  <a:pt x="323" y="396"/>
                </a:lnTo>
                <a:lnTo>
                  <a:pt x="434" y="428"/>
                </a:lnTo>
                <a:lnTo>
                  <a:pt x="421" y="433"/>
                </a:lnTo>
                <a:lnTo>
                  <a:pt x="412" y="436"/>
                </a:lnTo>
                <a:lnTo>
                  <a:pt x="432" y="426"/>
                </a:lnTo>
                <a:lnTo>
                  <a:pt x="429" y="428"/>
                </a:lnTo>
                <a:lnTo>
                  <a:pt x="345" y="257"/>
                </a:lnTo>
                <a:lnTo>
                  <a:pt x="348" y="256"/>
                </a:lnTo>
                <a:cubicBezTo>
                  <a:pt x="354" y="254"/>
                  <a:pt x="360" y="253"/>
                  <a:pt x="367" y="252"/>
                </a:cubicBezTo>
                <a:lnTo>
                  <a:pt x="375" y="251"/>
                </a:lnTo>
                <a:lnTo>
                  <a:pt x="336" y="265"/>
                </a:lnTo>
                <a:lnTo>
                  <a:pt x="349" y="257"/>
                </a:lnTo>
                <a:lnTo>
                  <a:pt x="304" y="332"/>
                </a:lnTo>
                <a:lnTo>
                  <a:pt x="305" y="317"/>
                </a:lnTo>
                <a:lnTo>
                  <a:pt x="305" y="334"/>
                </a:lnTo>
                <a:lnTo>
                  <a:pt x="304" y="325"/>
                </a:lnTo>
                <a:lnTo>
                  <a:pt x="305" y="334"/>
                </a:lnTo>
                <a:lnTo>
                  <a:pt x="494" y="310"/>
                </a:lnTo>
                <a:lnTo>
                  <a:pt x="494" y="312"/>
                </a:lnTo>
                <a:lnTo>
                  <a:pt x="493" y="297"/>
                </a:lnTo>
                <a:lnTo>
                  <a:pt x="494" y="303"/>
                </a:lnTo>
                <a:lnTo>
                  <a:pt x="496" y="321"/>
                </a:lnTo>
                <a:lnTo>
                  <a:pt x="400" y="233"/>
                </a:lnTo>
                <a:lnTo>
                  <a:pt x="401" y="233"/>
                </a:lnTo>
                <a:cubicBezTo>
                  <a:pt x="430" y="233"/>
                  <a:pt x="456" y="246"/>
                  <a:pt x="475" y="267"/>
                </a:cubicBezTo>
                <a:cubicBezTo>
                  <a:pt x="493" y="289"/>
                  <a:pt x="501" y="317"/>
                  <a:pt x="496" y="345"/>
                </a:cubicBezTo>
                <a:lnTo>
                  <a:pt x="495" y="351"/>
                </a:lnTo>
                <a:cubicBezTo>
                  <a:pt x="493" y="365"/>
                  <a:pt x="488" y="377"/>
                  <a:pt x="480" y="389"/>
                </a:cubicBezTo>
                <a:lnTo>
                  <a:pt x="478" y="392"/>
                </a:lnTo>
                <a:cubicBezTo>
                  <a:pt x="451" y="432"/>
                  <a:pt x="398" y="446"/>
                  <a:pt x="355" y="424"/>
                </a:cubicBezTo>
                <a:cubicBezTo>
                  <a:pt x="311" y="402"/>
                  <a:pt x="291" y="350"/>
                  <a:pt x="309" y="305"/>
                </a:cubicBezTo>
                <a:lnTo>
                  <a:pt x="312" y="297"/>
                </a:lnTo>
                <a:lnTo>
                  <a:pt x="305" y="330"/>
                </a:lnTo>
                <a:lnTo>
                  <a:pt x="305" y="319"/>
                </a:lnTo>
                <a:lnTo>
                  <a:pt x="386" y="414"/>
                </a:lnTo>
                <a:lnTo>
                  <a:pt x="380" y="413"/>
                </a:lnTo>
                <a:lnTo>
                  <a:pt x="406" y="414"/>
                </a:lnTo>
                <a:lnTo>
                  <a:pt x="397" y="415"/>
                </a:lnTo>
                <a:lnTo>
                  <a:pt x="379" y="415"/>
                </a:lnTo>
                <a:lnTo>
                  <a:pt x="376" y="415"/>
                </a:lnTo>
                <a:cubicBezTo>
                  <a:pt x="330" y="415"/>
                  <a:pt x="291" y="383"/>
                  <a:pt x="282" y="338"/>
                </a:cubicBezTo>
                <a:cubicBezTo>
                  <a:pt x="273" y="292"/>
                  <a:pt x="298" y="247"/>
                  <a:pt x="341" y="230"/>
                </a:cubicBezTo>
                <a:lnTo>
                  <a:pt x="346" y="228"/>
                </a:lnTo>
                <a:lnTo>
                  <a:pt x="367" y="222"/>
                </a:lnTo>
                <a:lnTo>
                  <a:pt x="375" y="220"/>
                </a:lnTo>
                <a:lnTo>
                  <a:pt x="389" y="216"/>
                </a:lnTo>
                <a:cubicBezTo>
                  <a:pt x="441" y="206"/>
                  <a:pt x="491" y="240"/>
                  <a:pt x="502" y="292"/>
                </a:cubicBezTo>
                <a:cubicBezTo>
                  <a:pt x="512" y="344"/>
                  <a:pt x="478" y="394"/>
                  <a:pt x="426" y="405"/>
                </a:cubicBezTo>
                <a:lnTo>
                  <a:pt x="421" y="406"/>
                </a:lnTo>
                <a:lnTo>
                  <a:pt x="435" y="402"/>
                </a:lnTo>
                <a:lnTo>
                  <a:pt x="424" y="406"/>
                </a:lnTo>
                <a:lnTo>
                  <a:pt x="406" y="411"/>
                </a:lnTo>
                <a:lnTo>
                  <a:pt x="400" y="413"/>
                </a:lnTo>
                <a:cubicBezTo>
                  <a:pt x="348" y="425"/>
                  <a:pt x="296" y="394"/>
                  <a:pt x="283" y="343"/>
                </a:cubicBezTo>
                <a:cubicBezTo>
                  <a:pt x="270" y="291"/>
                  <a:pt x="302" y="239"/>
                  <a:pt x="353" y="226"/>
                </a:cubicBezTo>
                <a:lnTo>
                  <a:pt x="357" y="225"/>
                </a:lnTo>
                <a:lnTo>
                  <a:pt x="363" y="224"/>
                </a:lnTo>
                <a:lnTo>
                  <a:pt x="376" y="220"/>
                </a:lnTo>
                <a:lnTo>
                  <a:pt x="382" y="218"/>
                </a:lnTo>
                <a:lnTo>
                  <a:pt x="408" y="406"/>
                </a:lnTo>
                <a:lnTo>
                  <a:pt x="406" y="406"/>
                </a:lnTo>
                <a:cubicBezTo>
                  <a:pt x="373" y="406"/>
                  <a:pt x="342" y="389"/>
                  <a:pt x="325" y="361"/>
                </a:cubicBezTo>
                <a:cubicBezTo>
                  <a:pt x="307" y="333"/>
                  <a:pt x="306" y="297"/>
                  <a:pt x="321" y="268"/>
                </a:cubicBezTo>
                <a:lnTo>
                  <a:pt x="324" y="262"/>
                </a:lnTo>
                <a:lnTo>
                  <a:pt x="316" y="328"/>
                </a:lnTo>
                <a:lnTo>
                  <a:pt x="315" y="324"/>
                </a:lnTo>
                <a:lnTo>
                  <a:pt x="422" y="396"/>
                </a:lnTo>
                <a:lnTo>
                  <a:pt x="415" y="397"/>
                </a:lnTo>
                <a:lnTo>
                  <a:pt x="429" y="393"/>
                </a:lnTo>
                <a:lnTo>
                  <a:pt x="419" y="396"/>
                </a:lnTo>
                <a:lnTo>
                  <a:pt x="409" y="399"/>
                </a:lnTo>
                <a:lnTo>
                  <a:pt x="431" y="390"/>
                </a:lnTo>
                <a:lnTo>
                  <a:pt x="426" y="393"/>
                </a:lnTo>
                <a:lnTo>
                  <a:pt x="444" y="243"/>
                </a:lnTo>
                <a:lnTo>
                  <a:pt x="447" y="246"/>
                </a:lnTo>
                <a:lnTo>
                  <a:pt x="418" y="226"/>
                </a:lnTo>
                <a:lnTo>
                  <a:pt x="427" y="230"/>
                </a:lnTo>
                <a:lnTo>
                  <a:pt x="430" y="231"/>
                </a:lnTo>
                <a:lnTo>
                  <a:pt x="373" y="227"/>
                </a:lnTo>
                <a:lnTo>
                  <a:pt x="377" y="226"/>
                </a:lnTo>
                <a:lnTo>
                  <a:pt x="318" y="369"/>
                </a:lnTo>
                <a:lnTo>
                  <a:pt x="315" y="364"/>
                </a:lnTo>
                <a:lnTo>
                  <a:pt x="326" y="378"/>
                </a:lnTo>
                <a:lnTo>
                  <a:pt x="318" y="369"/>
                </a:lnTo>
                <a:lnTo>
                  <a:pt x="310" y="360"/>
                </a:lnTo>
                <a:cubicBezTo>
                  <a:pt x="306" y="356"/>
                  <a:pt x="302" y="351"/>
                  <a:pt x="299" y="346"/>
                </a:cubicBezTo>
                <a:lnTo>
                  <a:pt x="296" y="341"/>
                </a:lnTo>
                <a:cubicBezTo>
                  <a:pt x="278" y="311"/>
                  <a:pt x="278" y="274"/>
                  <a:pt x="295" y="244"/>
                </a:cubicBezTo>
                <a:cubicBezTo>
                  <a:pt x="312" y="214"/>
                  <a:pt x="344" y="195"/>
                  <a:pt x="378" y="195"/>
                </a:cubicBezTo>
                <a:lnTo>
                  <a:pt x="382" y="195"/>
                </a:lnTo>
                <a:cubicBezTo>
                  <a:pt x="393" y="195"/>
                  <a:pt x="403" y="197"/>
                  <a:pt x="413" y="200"/>
                </a:cubicBezTo>
                <a:lnTo>
                  <a:pt x="422" y="203"/>
                </a:lnTo>
                <a:cubicBezTo>
                  <a:pt x="426" y="205"/>
                  <a:pt x="430" y="207"/>
                  <a:pt x="434" y="209"/>
                </a:cubicBezTo>
                <a:lnTo>
                  <a:pt x="442" y="213"/>
                </a:lnTo>
                <a:lnTo>
                  <a:pt x="446" y="215"/>
                </a:lnTo>
                <a:cubicBezTo>
                  <a:pt x="491" y="237"/>
                  <a:pt x="511" y="291"/>
                  <a:pt x="492" y="337"/>
                </a:cubicBezTo>
                <a:cubicBezTo>
                  <a:pt x="473" y="384"/>
                  <a:pt x="421" y="407"/>
                  <a:pt x="373" y="392"/>
                </a:cubicBezTo>
                <a:lnTo>
                  <a:pt x="370" y="391"/>
                </a:lnTo>
                <a:lnTo>
                  <a:pt x="359" y="386"/>
                </a:lnTo>
                <a:lnTo>
                  <a:pt x="351" y="383"/>
                </a:lnTo>
                <a:lnTo>
                  <a:pt x="338" y="377"/>
                </a:lnTo>
                <a:cubicBezTo>
                  <a:pt x="302" y="359"/>
                  <a:pt x="281" y="321"/>
                  <a:pt x="285" y="281"/>
                </a:cubicBezTo>
                <a:cubicBezTo>
                  <a:pt x="289" y="241"/>
                  <a:pt x="318" y="208"/>
                  <a:pt x="357" y="198"/>
                </a:cubicBezTo>
                <a:lnTo>
                  <a:pt x="361" y="197"/>
                </a:lnTo>
                <a:cubicBezTo>
                  <a:pt x="373" y="194"/>
                  <a:pt x="385" y="194"/>
                  <a:pt x="396" y="195"/>
                </a:cubicBezTo>
                <a:lnTo>
                  <a:pt x="404" y="196"/>
                </a:lnTo>
                <a:lnTo>
                  <a:pt x="412" y="197"/>
                </a:lnTo>
                <a:lnTo>
                  <a:pt x="377" y="199"/>
                </a:lnTo>
                <a:lnTo>
                  <a:pt x="381" y="198"/>
                </a:lnTo>
                <a:lnTo>
                  <a:pt x="362" y="377"/>
                </a:lnTo>
                <a:lnTo>
                  <a:pt x="358" y="375"/>
                </a:lnTo>
                <a:lnTo>
                  <a:pt x="380" y="383"/>
                </a:lnTo>
                <a:lnTo>
                  <a:pt x="371" y="381"/>
                </a:lnTo>
                <a:lnTo>
                  <a:pt x="350" y="374"/>
                </a:lnTo>
                <a:cubicBezTo>
                  <a:pt x="337" y="370"/>
                  <a:pt x="325" y="362"/>
                  <a:pt x="316" y="352"/>
                </a:cubicBezTo>
                <a:lnTo>
                  <a:pt x="313" y="349"/>
                </a:lnTo>
                <a:cubicBezTo>
                  <a:pt x="289" y="326"/>
                  <a:pt x="279" y="292"/>
                  <a:pt x="287" y="259"/>
                </a:cubicBezTo>
                <a:cubicBezTo>
                  <a:pt x="295" y="227"/>
                  <a:pt x="319" y="201"/>
                  <a:pt x="350" y="190"/>
                </a:cubicBezTo>
                <a:lnTo>
                  <a:pt x="356" y="188"/>
                </a:lnTo>
                <a:lnTo>
                  <a:pt x="375" y="183"/>
                </a:lnTo>
                <a:lnTo>
                  <a:pt x="392" y="180"/>
                </a:lnTo>
                <a:lnTo>
                  <a:pt x="379" y="183"/>
                </a:lnTo>
                <a:lnTo>
                  <a:pt x="385" y="181"/>
                </a:lnTo>
                <a:lnTo>
                  <a:pt x="397" y="367"/>
                </a:lnTo>
                <a:lnTo>
                  <a:pt x="392" y="366"/>
                </a:lnTo>
                <a:lnTo>
                  <a:pt x="410" y="367"/>
                </a:lnTo>
                <a:lnTo>
                  <a:pt x="399" y="367"/>
                </a:lnTo>
                <a:lnTo>
                  <a:pt x="397" y="368"/>
                </a:lnTo>
                <a:lnTo>
                  <a:pt x="383" y="368"/>
                </a:lnTo>
                <a:cubicBezTo>
                  <a:pt x="330" y="368"/>
                  <a:pt x="287" y="325"/>
                  <a:pt x="287" y="272"/>
                </a:cubicBezTo>
                <a:cubicBezTo>
                  <a:pt x="287" y="219"/>
                  <a:pt x="330" y="176"/>
                  <a:pt x="383" y="176"/>
                </a:cubicBezTo>
                <a:lnTo>
                  <a:pt x="387" y="176"/>
                </a:lnTo>
                <a:lnTo>
                  <a:pt x="397" y="176"/>
                </a:lnTo>
                <a:lnTo>
                  <a:pt x="408" y="176"/>
                </a:lnTo>
                <a:lnTo>
                  <a:pt x="416" y="176"/>
                </a:lnTo>
                <a:lnTo>
                  <a:pt x="418" y="176"/>
                </a:lnTo>
                <a:lnTo>
                  <a:pt x="324" y="254"/>
                </a:lnTo>
                <a:lnTo>
                  <a:pt x="326" y="244"/>
                </a:lnTo>
                <a:lnTo>
                  <a:pt x="325" y="273"/>
                </a:lnTo>
                <a:lnTo>
                  <a:pt x="324" y="264"/>
                </a:lnTo>
                <a:lnTo>
                  <a:pt x="419" y="349"/>
                </a:lnTo>
                <a:lnTo>
                  <a:pt x="411" y="349"/>
                </a:lnTo>
                <a:lnTo>
                  <a:pt x="437" y="346"/>
                </a:lnTo>
                <a:lnTo>
                  <a:pt x="426" y="349"/>
                </a:lnTo>
                <a:lnTo>
                  <a:pt x="415" y="352"/>
                </a:lnTo>
                <a:lnTo>
                  <a:pt x="447" y="336"/>
                </a:lnTo>
                <a:lnTo>
                  <a:pt x="443" y="339"/>
                </a:lnTo>
                <a:lnTo>
                  <a:pt x="443" y="186"/>
                </a:lnTo>
                <a:lnTo>
                  <a:pt x="447" y="189"/>
                </a:lnTo>
                <a:lnTo>
                  <a:pt x="425" y="176"/>
                </a:lnTo>
                <a:lnTo>
                  <a:pt x="435" y="180"/>
                </a:lnTo>
                <a:lnTo>
                  <a:pt x="418" y="175"/>
                </a:lnTo>
                <a:lnTo>
                  <a:pt x="428" y="177"/>
                </a:lnTo>
                <a:lnTo>
                  <a:pt x="429" y="177"/>
                </a:lnTo>
                <a:lnTo>
                  <a:pt x="338" y="219"/>
                </a:lnTo>
                <a:lnTo>
                  <a:pt x="340" y="216"/>
                </a:lnTo>
                <a:lnTo>
                  <a:pt x="324" y="283"/>
                </a:lnTo>
                <a:lnTo>
                  <a:pt x="323" y="276"/>
                </a:lnTo>
                <a:cubicBezTo>
                  <a:pt x="323" y="272"/>
                  <a:pt x="322" y="267"/>
                  <a:pt x="322" y="262"/>
                </a:cubicBezTo>
                <a:lnTo>
                  <a:pt x="322" y="251"/>
                </a:lnTo>
                <a:lnTo>
                  <a:pt x="322" y="255"/>
                </a:lnTo>
                <a:cubicBezTo>
                  <a:pt x="316" y="203"/>
                  <a:pt x="353" y="155"/>
                  <a:pt x="406" y="148"/>
                </a:cubicBezTo>
                <a:cubicBezTo>
                  <a:pt x="458" y="142"/>
                  <a:pt x="506" y="179"/>
                  <a:pt x="513" y="232"/>
                </a:cubicBezTo>
                <a:lnTo>
                  <a:pt x="514" y="240"/>
                </a:lnTo>
                <a:cubicBezTo>
                  <a:pt x="515" y="252"/>
                  <a:pt x="514" y="265"/>
                  <a:pt x="511" y="277"/>
                </a:cubicBezTo>
                <a:lnTo>
                  <a:pt x="508" y="288"/>
                </a:lnTo>
                <a:cubicBezTo>
                  <a:pt x="499" y="320"/>
                  <a:pt x="474" y="346"/>
                  <a:pt x="442" y="355"/>
                </a:cubicBezTo>
                <a:lnTo>
                  <a:pt x="435" y="357"/>
                </a:lnTo>
                <a:cubicBezTo>
                  <a:pt x="426" y="359"/>
                  <a:pt x="417" y="360"/>
                  <a:pt x="408" y="360"/>
                </a:cubicBezTo>
                <a:lnTo>
                  <a:pt x="398" y="360"/>
                </a:lnTo>
                <a:lnTo>
                  <a:pt x="379" y="359"/>
                </a:lnTo>
                <a:lnTo>
                  <a:pt x="362" y="356"/>
                </a:lnTo>
                <a:cubicBezTo>
                  <a:pt x="323" y="346"/>
                  <a:pt x="294" y="313"/>
                  <a:pt x="290" y="273"/>
                </a:cubicBezTo>
                <a:cubicBezTo>
                  <a:pt x="286" y="233"/>
                  <a:pt x="307" y="195"/>
                  <a:pt x="343" y="177"/>
                </a:cubicBezTo>
                <a:lnTo>
                  <a:pt x="347" y="175"/>
                </a:lnTo>
                <a:cubicBezTo>
                  <a:pt x="354" y="171"/>
                  <a:pt x="362" y="168"/>
                  <a:pt x="371" y="166"/>
                </a:cubicBezTo>
                <a:lnTo>
                  <a:pt x="381" y="164"/>
                </a:lnTo>
                <a:lnTo>
                  <a:pt x="382" y="164"/>
                </a:lnTo>
                <a:lnTo>
                  <a:pt x="390" y="161"/>
                </a:lnTo>
                <a:cubicBezTo>
                  <a:pt x="399" y="159"/>
                  <a:pt x="408" y="157"/>
                  <a:pt x="416" y="157"/>
                </a:cubicBezTo>
                <a:lnTo>
                  <a:pt x="418" y="157"/>
                </a:lnTo>
                <a:cubicBezTo>
                  <a:pt x="471" y="157"/>
                  <a:pt x="514" y="200"/>
                  <a:pt x="514" y="253"/>
                </a:cubicBezTo>
                <a:cubicBezTo>
                  <a:pt x="514" y="306"/>
                  <a:pt x="471" y="349"/>
                  <a:pt x="418" y="349"/>
                </a:cubicBezTo>
                <a:lnTo>
                  <a:pt x="410" y="349"/>
                </a:lnTo>
                <a:lnTo>
                  <a:pt x="399" y="349"/>
                </a:lnTo>
                <a:lnTo>
                  <a:pt x="388" y="349"/>
                </a:lnTo>
                <a:lnTo>
                  <a:pt x="384" y="349"/>
                </a:lnTo>
                <a:cubicBezTo>
                  <a:pt x="331" y="349"/>
                  <a:pt x="288" y="306"/>
                  <a:pt x="288" y="253"/>
                </a:cubicBezTo>
                <a:cubicBezTo>
                  <a:pt x="288" y="200"/>
                  <a:pt x="331" y="157"/>
                  <a:pt x="384" y="157"/>
                </a:cubicBezTo>
                <a:lnTo>
                  <a:pt x="388" y="157"/>
                </a:lnTo>
                <a:lnTo>
                  <a:pt x="408" y="159"/>
                </a:lnTo>
                <a:lnTo>
                  <a:pt x="410" y="158"/>
                </a:lnTo>
                <a:lnTo>
                  <a:pt x="397" y="159"/>
                </a:lnTo>
                <a:lnTo>
                  <a:pt x="404" y="158"/>
                </a:lnTo>
                <a:lnTo>
                  <a:pt x="323" y="236"/>
                </a:lnTo>
                <a:lnTo>
                  <a:pt x="325" y="225"/>
                </a:lnTo>
                <a:lnTo>
                  <a:pt x="326" y="266"/>
                </a:lnTo>
                <a:lnTo>
                  <a:pt x="324" y="258"/>
                </a:lnTo>
                <a:lnTo>
                  <a:pt x="513" y="234"/>
                </a:lnTo>
                <a:lnTo>
                  <a:pt x="513" y="237"/>
                </a:lnTo>
                <a:lnTo>
                  <a:pt x="513" y="245"/>
                </a:lnTo>
                <a:lnTo>
                  <a:pt x="513" y="251"/>
                </a:lnTo>
                <a:lnTo>
                  <a:pt x="513" y="253"/>
                </a:lnTo>
                <a:lnTo>
                  <a:pt x="322" y="240"/>
                </a:lnTo>
                <a:lnTo>
                  <a:pt x="323" y="233"/>
                </a:lnTo>
                <a:lnTo>
                  <a:pt x="322" y="246"/>
                </a:lnTo>
                <a:lnTo>
                  <a:pt x="322" y="233"/>
                </a:lnTo>
                <a:lnTo>
                  <a:pt x="322" y="221"/>
                </a:lnTo>
                <a:lnTo>
                  <a:pt x="327" y="252"/>
                </a:lnTo>
                <a:lnTo>
                  <a:pt x="325" y="246"/>
                </a:lnTo>
                <a:lnTo>
                  <a:pt x="454" y="304"/>
                </a:lnTo>
                <a:lnTo>
                  <a:pt x="447" y="307"/>
                </a:lnTo>
                <a:lnTo>
                  <a:pt x="474" y="290"/>
                </a:lnTo>
                <a:lnTo>
                  <a:pt x="463" y="300"/>
                </a:lnTo>
                <a:lnTo>
                  <a:pt x="461" y="303"/>
                </a:lnTo>
                <a:lnTo>
                  <a:pt x="472" y="288"/>
                </a:lnTo>
                <a:lnTo>
                  <a:pt x="469" y="293"/>
                </a:lnTo>
                <a:lnTo>
                  <a:pt x="363" y="150"/>
                </a:lnTo>
                <a:lnTo>
                  <a:pt x="367" y="149"/>
                </a:lnTo>
                <a:lnTo>
                  <a:pt x="341" y="160"/>
                </a:lnTo>
                <a:lnTo>
                  <a:pt x="351" y="154"/>
                </a:lnTo>
                <a:lnTo>
                  <a:pt x="355" y="151"/>
                </a:lnTo>
                <a:lnTo>
                  <a:pt x="362" y="146"/>
                </a:lnTo>
                <a:lnTo>
                  <a:pt x="326" y="194"/>
                </a:lnTo>
                <a:lnTo>
                  <a:pt x="328" y="188"/>
                </a:lnTo>
                <a:lnTo>
                  <a:pt x="340" y="272"/>
                </a:lnTo>
                <a:lnTo>
                  <a:pt x="338" y="269"/>
                </a:lnTo>
                <a:lnTo>
                  <a:pt x="513" y="205"/>
                </a:lnTo>
                <a:lnTo>
                  <a:pt x="514" y="214"/>
                </a:lnTo>
                <a:lnTo>
                  <a:pt x="514" y="234"/>
                </a:lnTo>
                <a:cubicBezTo>
                  <a:pt x="514" y="282"/>
                  <a:pt x="480" y="322"/>
                  <a:pt x="434" y="329"/>
                </a:cubicBezTo>
                <a:cubicBezTo>
                  <a:pt x="387" y="337"/>
                  <a:pt x="342" y="309"/>
                  <a:pt x="327" y="265"/>
                </a:cubicBezTo>
                <a:lnTo>
                  <a:pt x="326" y="262"/>
                </a:lnTo>
                <a:cubicBezTo>
                  <a:pt x="325" y="256"/>
                  <a:pt x="323" y="251"/>
                  <a:pt x="322" y="245"/>
                </a:cubicBezTo>
                <a:lnTo>
                  <a:pt x="321" y="238"/>
                </a:lnTo>
                <a:cubicBezTo>
                  <a:pt x="319" y="219"/>
                  <a:pt x="322" y="199"/>
                  <a:pt x="331" y="182"/>
                </a:cubicBezTo>
                <a:lnTo>
                  <a:pt x="334" y="176"/>
                </a:lnTo>
                <a:lnTo>
                  <a:pt x="328" y="249"/>
                </a:lnTo>
                <a:lnTo>
                  <a:pt x="327" y="246"/>
                </a:lnTo>
                <a:lnTo>
                  <a:pt x="466" y="299"/>
                </a:lnTo>
                <a:lnTo>
                  <a:pt x="459" y="303"/>
                </a:lnTo>
                <a:lnTo>
                  <a:pt x="456" y="305"/>
                </a:lnTo>
                <a:lnTo>
                  <a:pt x="452" y="308"/>
                </a:lnTo>
                <a:cubicBezTo>
                  <a:pt x="447" y="312"/>
                  <a:pt x="442" y="316"/>
                  <a:pt x="436" y="318"/>
                </a:cubicBezTo>
                <a:lnTo>
                  <a:pt x="432" y="320"/>
                </a:lnTo>
                <a:cubicBezTo>
                  <a:pt x="390" y="341"/>
                  <a:pt x="339" y="329"/>
                  <a:pt x="312" y="291"/>
                </a:cubicBezTo>
                <a:cubicBezTo>
                  <a:pt x="284" y="252"/>
                  <a:pt x="288" y="200"/>
                  <a:pt x="322" y="167"/>
                </a:cubicBezTo>
                <a:lnTo>
                  <a:pt x="326" y="163"/>
                </a:lnTo>
                <a:lnTo>
                  <a:pt x="335" y="154"/>
                </a:lnTo>
                <a:lnTo>
                  <a:pt x="344" y="145"/>
                </a:lnTo>
                <a:lnTo>
                  <a:pt x="351" y="138"/>
                </a:lnTo>
                <a:lnTo>
                  <a:pt x="327" y="175"/>
                </a:lnTo>
                <a:lnTo>
                  <a:pt x="329" y="169"/>
                </a:lnTo>
                <a:lnTo>
                  <a:pt x="329" y="230"/>
                </a:lnTo>
                <a:lnTo>
                  <a:pt x="328" y="227"/>
                </a:lnTo>
                <a:lnTo>
                  <a:pt x="515" y="196"/>
                </a:lnTo>
                <a:lnTo>
                  <a:pt x="515" y="199"/>
                </a:lnTo>
                <a:lnTo>
                  <a:pt x="515" y="186"/>
                </a:lnTo>
                <a:lnTo>
                  <a:pt x="516" y="193"/>
                </a:lnTo>
                <a:cubicBezTo>
                  <a:pt x="516" y="197"/>
                  <a:pt x="516" y="202"/>
                  <a:pt x="516" y="206"/>
                </a:cubicBezTo>
                <a:lnTo>
                  <a:pt x="516" y="212"/>
                </a:lnTo>
                <a:cubicBezTo>
                  <a:pt x="516" y="231"/>
                  <a:pt x="511" y="250"/>
                  <a:pt x="500" y="266"/>
                </a:cubicBezTo>
                <a:lnTo>
                  <a:pt x="498" y="269"/>
                </a:lnTo>
                <a:cubicBezTo>
                  <a:pt x="471" y="309"/>
                  <a:pt x="419" y="323"/>
                  <a:pt x="376" y="301"/>
                </a:cubicBezTo>
                <a:lnTo>
                  <a:pt x="370" y="298"/>
                </a:lnTo>
                <a:lnTo>
                  <a:pt x="350" y="286"/>
                </a:lnTo>
                <a:lnTo>
                  <a:pt x="332" y="272"/>
                </a:lnTo>
                <a:lnTo>
                  <a:pt x="325" y="264"/>
                </a:lnTo>
                <a:cubicBezTo>
                  <a:pt x="290" y="230"/>
                  <a:pt x="287" y="176"/>
                  <a:pt x="317" y="137"/>
                </a:cubicBezTo>
                <a:cubicBezTo>
                  <a:pt x="347" y="99"/>
                  <a:pt x="400" y="89"/>
                  <a:pt x="442" y="114"/>
                </a:cubicBezTo>
                <a:lnTo>
                  <a:pt x="447" y="117"/>
                </a:lnTo>
                <a:lnTo>
                  <a:pt x="465" y="131"/>
                </a:lnTo>
                <a:lnTo>
                  <a:pt x="466" y="130"/>
                </a:lnTo>
                <a:lnTo>
                  <a:pt x="461" y="127"/>
                </a:lnTo>
                <a:lnTo>
                  <a:pt x="334" y="180"/>
                </a:lnTo>
                <a:lnTo>
                  <a:pt x="336" y="175"/>
                </a:lnTo>
                <a:lnTo>
                  <a:pt x="330" y="221"/>
                </a:lnTo>
                <a:lnTo>
                  <a:pt x="329" y="212"/>
                </a:lnTo>
                <a:lnTo>
                  <a:pt x="329" y="213"/>
                </a:lnTo>
                <a:lnTo>
                  <a:pt x="327" y="202"/>
                </a:lnTo>
                <a:cubicBezTo>
                  <a:pt x="319" y="153"/>
                  <a:pt x="350" y="105"/>
                  <a:pt x="398" y="93"/>
                </a:cubicBezTo>
                <a:cubicBezTo>
                  <a:pt x="447" y="81"/>
                  <a:pt x="497" y="109"/>
                  <a:pt x="513" y="156"/>
                </a:cubicBezTo>
                <a:lnTo>
                  <a:pt x="514" y="159"/>
                </a:lnTo>
                <a:cubicBezTo>
                  <a:pt x="517" y="169"/>
                  <a:pt x="518" y="179"/>
                  <a:pt x="518" y="189"/>
                </a:cubicBezTo>
                <a:lnTo>
                  <a:pt x="518" y="196"/>
                </a:lnTo>
                <a:cubicBezTo>
                  <a:pt x="518" y="249"/>
                  <a:pt x="475" y="292"/>
                  <a:pt x="422" y="292"/>
                </a:cubicBezTo>
                <a:lnTo>
                  <a:pt x="421" y="292"/>
                </a:lnTo>
                <a:cubicBezTo>
                  <a:pt x="391" y="292"/>
                  <a:pt x="363" y="278"/>
                  <a:pt x="344" y="254"/>
                </a:cubicBezTo>
                <a:cubicBezTo>
                  <a:pt x="326" y="229"/>
                  <a:pt x="321" y="198"/>
                  <a:pt x="330" y="169"/>
                </a:cubicBezTo>
                <a:lnTo>
                  <a:pt x="333" y="159"/>
                </a:lnTo>
                <a:lnTo>
                  <a:pt x="337" y="146"/>
                </a:lnTo>
                <a:lnTo>
                  <a:pt x="341" y="224"/>
                </a:lnTo>
                <a:lnTo>
                  <a:pt x="339" y="220"/>
                </a:lnTo>
                <a:lnTo>
                  <a:pt x="409" y="272"/>
                </a:lnTo>
                <a:lnTo>
                  <a:pt x="403" y="271"/>
                </a:lnTo>
                <a:lnTo>
                  <a:pt x="418" y="272"/>
                </a:lnTo>
                <a:lnTo>
                  <a:pt x="409" y="272"/>
                </a:lnTo>
                <a:lnTo>
                  <a:pt x="400" y="272"/>
                </a:lnTo>
                <a:lnTo>
                  <a:pt x="431" y="268"/>
                </a:lnTo>
                <a:lnTo>
                  <a:pt x="428" y="269"/>
                </a:lnTo>
                <a:lnTo>
                  <a:pt x="433" y="88"/>
                </a:lnTo>
                <a:lnTo>
                  <a:pt x="438" y="90"/>
                </a:lnTo>
                <a:lnTo>
                  <a:pt x="440" y="91"/>
                </a:lnTo>
                <a:lnTo>
                  <a:pt x="450" y="94"/>
                </a:lnTo>
                <a:lnTo>
                  <a:pt x="446" y="92"/>
                </a:lnTo>
                <a:lnTo>
                  <a:pt x="404" y="280"/>
                </a:lnTo>
                <a:lnTo>
                  <a:pt x="400" y="279"/>
                </a:lnTo>
                <a:lnTo>
                  <a:pt x="384" y="274"/>
                </a:lnTo>
                <a:lnTo>
                  <a:pt x="375" y="271"/>
                </a:lnTo>
                <a:cubicBezTo>
                  <a:pt x="371" y="269"/>
                  <a:pt x="367" y="267"/>
                  <a:pt x="363" y="265"/>
                </a:cubicBezTo>
                <a:lnTo>
                  <a:pt x="359" y="263"/>
                </a:lnTo>
                <a:cubicBezTo>
                  <a:pt x="323" y="245"/>
                  <a:pt x="302" y="207"/>
                  <a:pt x="306" y="167"/>
                </a:cubicBezTo>
                <a:cubicBezTo>
                  <a:pt x="310" y="127"/>
                  <a:pt x="339" y="94"/>
                  <a:pt x="378" y="84"/>
                </a:cubicBezTo>
                <a:lnTo>
                  <a:pt x="382" y="83"/>
                </a:lnTo>
                <a:cubicBezTo>
                  <a:pt x="393" y="81"/>
                  <a:pt x="404" y="80"/>
                  <a:pt x="415" y="81"/>
                </a:cubicBezTo>
                <a:lnTo>
                  <a:pt x="425" y="82"/>
                </a:lnTo>
                <a:lnTo>
                  <a:pt x="425" y="81"/>
                </a:lnTo>
                <a:lnTo>
                  <a:pt x="429" y="81"/>
                </a:lnTo>
                <a:lnTo>
                  <a:pt x="380" y="260"/>
                </a:lnTo>
                <a:lnTo>
                  <a:pt x="375" y="257"/>
                </a:lnTo>
                <a:lnTo>
                  <a:pt x="397" y="266"/>
                </a:lnTo>
                <a:lnTo>
                  <a:pt x="387" y="263"/>
                </a:lnTo>
                <a:lnTo>
                  <a:pt x="377" y="260"/>
                </a:lnTo>
                <a:lnTo>
                  <a:pt x="381" y="262"/>
                </a:lnTo>
                <a:lnTo>
                  <a:pt x="459" y="93"/>
                </a:lnTo>
                <a:lnTo>
                  <a:pt x="464" y="97"/>
                </a:lnTo>
                <a:lnTo>
                  <a:pt x="464" y="95"/>
                </a:lnTo>
                <a:lnTo>
                  <a:pt x="474" y="101"/>
                </a:lnTo>
                <a:lnTo>
                  <a:pt x="479" y="104"/>
                </a:lnTo>
                <a:cubicBezTo>
                  <a:pt x="523" y="131"/>
                  <a:pt x="538" y="187"/>
                  <a:pt x="514" y="233"/>
                </a:cubicBezTo>
                <a:cubicBezTo>
                  <a:pt x="489" y="278"/>
                  <a:pt x="433" y="295"/>
                  <a:pt x="387" y="272"/>
                </a:cubicBezTo>
                <a:lnTo>
                  <a:pt x="383" y="270"/>
                </a:lnTo>
                <a:lnTo>
                  <a:pt x="363" y="258"/>
                </a:lnTo>
                <a:lnTo>
                  <a:pt x="357" y="255"/>
                </a:lnTo>
                <a:cubicBezTo>
                  <a:pt x="347" y="249"/>
                  <a:pt x="339" y="241"/>
                  <a:pt x="332" y="232"/>
                </a:cubicBezTo>
                <a:lnTo>
                  <a:pt x="328" y="227"/>
                </a:lnTo>
                <a:cubicBezTo>
                  <a:pt x="309" y="205"/>
                  <a:pt x="302" y="175"/>
                  <a:pt x="309" y="147"/>
                </a:cubicBezTo>
                <a:cubicBezTo>
                  <a:pt x="315" y="119"/>
                  <a:pt x="334" y="95"/>
                  <a:pt x="360" y="82"/>
                </a:cubicBezTo>
                <a:lnTo>
                  <a:pt x="364" y="80"/>
                </a:lnTo>
                <a:cubicBezTo>
                  <a:pt x="371" y="76"/>
                  <a:pt x="379" y="73"/>
                  <a:pt x="388" y="71"/>
                </a:cubicBezTo>
                <a:lnTo>
                  <a:pt x="398" y="69"/>
                </a:lnTo>
                <a:lnTo>
                  <a:pt x="405" y="68"/>
                </a:lnTo>
                <a:lnTo>
                  <a:pt x="368" y="85"/>
                </a:lnTo>
                <a:lnTo>
                  <a:pt x="372" y="82"/>
                </a:lnTo>
                <a:lnTo>
                  <a:pt x="355" y="218"/>
                </a:lnTo>
                <a:lnTo>
                  <a:pt x="351" y="213"/>
                </a:lnTo>
                <a:lnTo>
                  <a:pt x="376" y="236"/>
                </a:lnTo>
                <a:lnTo>
                  <a:pt x="366" y="230"/>
                </a:lnTo>
                <a:lnTo>
                  <a:pt x="353" y="221"/>
                </a:lnTo>
                <a:lnTo>
                  <a:pt x="360" y="225"/>
                </a:lnTo>
                <a:lnTo>
                  <a:pt x="460" y="63"/>
                </a:lnTo>
                <a:lnTo>
                  <a:pt x="464" y="66"/>
                </a:lnTo>
                <a:lnTo>
                  <a:pt x="466" y="66"/>
                </a:lnTo>
                <a:lnTo>
                  <a:pt x="476" y="72"/>
                </a:lnTo>
                <a:cubicBezTo>
                  <a:pt x="483" y="76"/>
                  <a:pt x="489" y="81"/>
                  <a:pt x="494" y="87"/>
                </a:cubicBezTo>
                <a:lnTo>
                  <a:pt x="498" y="91"/>
                </a:lnTo>
                <a:cubicBezTo>
                  <a:pt x="529" y="121"/>
                  <a:pt x="535" y="168"/>
                  <a:pt x="514" y="206"/>
                </a:cubicBezTo>
                <a:cubicBezTo>
                  <a:pt x="493" y="243"/>
                  <a:pt x="449" y="262"/>
                  <a:pt x="407" y="252"/>
                </a:cubicBezTo>
                <a:lnTo>
                  <a:pt x="403" y="251"/>
                </a:lnTo>
                <a:lnTo>
                  <a:pt x="389" y="246"/>
                </a:lnTo>
                <a:lnTo>
                  <a:pt x="379" y="243"/>
                </a:lnTo>
                <a:cubicBezTo>
                  <a:pt x="368" y="240"/>
                  <a:pt x="358" y="235"/>
                  <a:pt x="349" y="228"/>
                </a:cubicBezTo>
                <a:lnTo>
                  <a:pt x="345" y="225"/>
                </a:lnTo>
                <a:cubicBezTo>
                  <a:pt x="312" y="200"/>
                  <a:pt x="298" y="157"/>
                  <a:pt x="311" y="118"/>
                </a:cubicBezTo>
                <a:cubicBezTo>
                  <a:pt x="324" y="79"/>
                  <a:pt x="361" y="52"/>
                  <a:pt x="402" y="52"/>
                </a:cubicBezTo>
                <a:lnTo>
                  <a:pt x="406" y="52"/>
                </a:lnTo>
                <a:lnTo>
                  <a:pt x="415" y="52"/>
                </a:lnTo>
                <a:lnTo>
                  <a:pt x="435" y="54"/>
                </a:lnTo>
                <a:lnTo>
                  <a:pt x="401" y="56"/>
                </a:lnTo>
                <a:lnTo>
                  <a:pt x="405" y="55"/>
                </a:lnTo>
                <a:lnTo>
                  <a:pt x="375" y="228"/>
                </a:lnTo>
                <a:lnTo>
                  <a:pt x="372" y="226"/>
                </a:lnTo>
                <a:lnTo>
                  <a:pt x="402" y="240"/>
                </a:lnTo>
                <a:lnTo>
                  <a:pt x="394" y="238"/>
                </a:lnTo>
                <a:lnTo>
                  <a:pt x="376" y="231"/>
                </a:lnTo>
                <a:lnTo>
                  <a:pt x="363" y="225"/>
                </a:lnTo>
                <a:cubicBezTo>
                  <a:pt x="328" y="208"/>
                  <a:pt x="307" y="171"/>
                  <a:pt x="310" y="133"/>
                </a:cubicBezTo>
                <a:cubicBezTo>
                  <a:pt x="312" y="94"/>
                  <a:pt x="338" y="61"/>
                  <a:pt x="375" y="48"/>
                </a:cubicBezTo>
                <a:lnTo>
                  <a:pt x="378" y="47"/>
                </a:lnTo>
                <a:cubicBezTo>
                  <a:pt x="384" y="45"/>
                  <a:pt x="390" y="44"/>
                  <a:pt x="397" y="43"/>
                </a:cubicBezTo>
                <a:lnTo>
                  <a:pt x="405" y="42"/>
                </a:lnTo>
                <a:cubicBezTo>
                  <a:pt x="413" y="41"/>
                  <a:pt x="421" y="41"/>
                  <a:pt x="429" y="42"/>
                </a:cubicBezTo>
                <a:lnTo>
                  <a:pt x="444" y="44"/>
                </a:lnTo>
                <a:cubicBezTo>
                  <a:pt x="485" y="50"/>
                  <a:pt x="518" y="81"/>
                  <a:pt x="526" y="122"/>
                </a:cubicBezTo>
                <a:lnTo>
                  <a:pt x="528" y="133"/>
                </a:lnTo>
                <a:cubicBezTo>
                  <a:pt x="530" y="144"/>
                  <a:pt x="530" y="155"/>
                  <a:pt x="528" y="166"/>
                </a:cubicBezTo>
                <a:lnTo>
                  <a:pt x="527" y="172"/>
                </a:lnTo>
                <a:lnTo>
                  <a:pt x="528" y="156"/>
                </a:lnTo>
                <a:lnTo>
                  <a:pt x="528" y="158"/>
                </a:lnTo>
                <a:cubicBezTo>
                  <a:pt x="528" y="211"/>
                  <a:pt x="485" y="254"/>
                  <a:pt x="432" y="254"/>
                </a:cubicBezTo>
                <a:cubicBezTo>
                  <a:pt x="379" y="254"/>
                  <a:pt x="336" y="211"/>
                  <a:pt x="336" y="158"/>
                </a:cubicBezTo>
                <a:lnTo>
                  <a:pt x="336" y="153"/>
                </a:lnTo>
                <a:lnTo>
                  <a:pt x="336" y="144"/>
                </a:lnTo>
                <a:lnTo>
                  <a:pt x="336" y="135"/>
                </a:lnTo>
                <a:lnTo>
                  <a:pt x="336" y="129"/>
                </a:lnTo>
                <a:cubicBezTo>
                  <a:pt x="336" y="76"/>
                  <a:pt x="379" y="33"/>
                  <a:pt x="432" y="33"/>
                </a:cubicBezTo>
                <a:cubicBezTo>
                  <a:pt x="485" y="33"/>
                  <a:pt x="528" y="76"/>
                  <a:pt x="528" y="129"/>
                </a:cubicBezTo>
                <a:lnTo>
                  <a:pt x="528" y="132"/>
                </a:lnTo>
                <a:cubicBezTo>
                  <a:pt x="528" y="137"/>
                  <a:pt x="528" y="142"/>
                  <a:pt x="528" y="146"/>
                </a:cubicBezTo>
                <a:lnTo>
                  <a:pt x="527" y="153"/>
                </a:lnTo>
                <a:lnTo>
                  <a:pt x="431" y="43"/>
                </a:lnTo>
                <a:lnTo>
                  <a:pt x="434" y="43"/>
                </a:lnTo>
                <a:lnTo>
                  <a:pt x="345" y="104"/>
                </a:lnTo>
                <a:lnTo>
                  <a:pt x="347" y="99"/>
                </a:lnTo>
                <a:lnTo>
                  <a:pt x="342" y="153"/>
                </a:lnTo>
                <a:lnTo>
                  <a:pt x="341" y="148"/>
                </a:lnTo>
                <a:lnTo>
                  <a:pt x="393" y="215"/>
                </a:lnTo>
                <a:lnTo>
                  <a:pt x="387" y="212"/>
                </a:lnTo>
                <a:lnTo>
                  <a:pt x="388" y="213"/>
                </a:lnTo>
                <a:lnTo>
                  <a:pt x="388" y="214"/>
                </a:lnTo>
                <a:lnTo>
                  <a:pt x="381" y="212"/>
                </a:lnTo>
                <a:cubicBezTo>
                  <a:pt x="332" y="195"/>
                  <a:pt x="305" y="143"/>
                  <a:pt x="319" y="94"/>
                </a:cubicBezTo>
                <a:cubicBezTo>
                  <a:pt x="334" y="44"/>
                  <a:pt x="385" y="15"/>
                  <a:pt x="435" y="27"/>
                </a:cubicBezTo>
                <a:lnTo>
                  <a:pt x="439" y="28"/>
                </a:lnTo>
                <a:lnTo>
                  <a:pt x="455" y="33"/>
                </a:lnTo>
                <a:lnTo>
                  <a:pt x="462" y="36"/>
                </a:lnTo>
                <a:lnTo>
                  <a:pt x="471" y="38"/>
                </a:lnTo>
                <a:lnTo>
                  <a:pt x="440" y="33"/>
                </a:lnTo>
                <a:lnTo>
                  <a:pt x="443" y="33"/>
                </a:lnTo>
                <a:cubicBezTo>
                  <a:pt x="491" y="33"/>
                  <a:pt x="532" y="69"/>
                  <a:pt x="539" y="116"/>
                </a:cubicBezTo>
                <a:cubicBezTo>
                  <a:pt x="545" y="164"/>
                  <a:pt x="516" y="209"/>
                  <a:pt x="470" y="222"/>
                </a:cubicBezTo>
                <a:lnTo>
                  <a:pt x="463" y="224"/>
                </a:lnTo>
                <a:lnTo>
                  <a:pt x="462" y="225"/>
                </a:lnTo>
                <a:lnTo>
                  <a:pt x="444" y="230"/>
                </a:lnTo>
                <a:lnTo>
                  <a:pt x="436" y="233"/>
                </a:lnTo>
                <a:cubicBezTo>
                  <a:pt x="384" y="245"/>
                  <a:pt x="332" y="214"/>
                  <a:pt x="319" y="163"/>
                </a:cubicBezTo>
                <a:cubicBezTo>
                  <a:pt x="306" y="111"/>
                  <a:pt x="338" y="59"/>
                  <a:pt x="389" y="46"/>
                </a:cubicBezTo>
                <a:lnTo>
                  <a:pt x="393" y="45"/>
                </a:lnTo>
                <a:lnTo>
                  <a:pt x="408" y="42"/>
                </a:lnTo>
                <a:lnTo>
                  <a:pt x="412" y="41"/>
                </a:lnTo>
                <a:lnTo>
                  <a:pt x="390" y="50"/>
                </a:lnTo>
                <a:lnTo>
                  <a:pt x="397" y="46"/>
                </a:lnTo>
                <a:lnTo>
                  <a:pt x="353" y="102"/>
                </a:lnTo>
                <a:lnTo>
                  <a:pt x="356" y="92"/>
                </a:lnTo>
                <a:lnTo>
                  <a:pt x="354" y="140"/>
                </a:lnTo>
                <a:lnTo>
                  <a:pt x="352" y="131"/>
                </a:lnTo>
                <a:lnTo>
                  <a:pt x="540" y="92"/>
                </a:lnTo>
                <a:lnTo>
                  <a:pt x="541" y="97"/>
                </a:lnTo>
                <a:cubicBezTo>
                  <a:pt x="542" y="103"/>
                  <a:pt x="542" y="109"/>
                  <a:pt x="542" y="115"/>
                </a:cubicBezTo>
                <a:lnTo>
                  <a:pt x="542" y="120"/>
                </a:lnTo>
                <a:lnTo>
                  <a:pt x="351" y="111"/>
                </a:lnTo>
                <a:lnTo>
                  <a:pt x="352" y="101"/>
                </a:lnTo>
                <a:lnTo>
                  <a:pt x="353" y="91"/>
                </a:lnTo>
                <a:cubicBezTo>
                  <a:pt x="359" y="38"/>
                  <a:pt x="406" y="0"/>
                  <a:pt x="459" y="6"/>
                </a:cubicBezTo>
                <a:cubicBezTo>
                  <a:pt x="512" y="12"/>
                  <a:pt x="550" y="59"/>
                  <a:pt x="544" y="112"/>
                </a:cubicBezTo>
                <a:lnTo>
                  <a:pt x="543" y="120"/>
                </a:lnTo>
                <a:lnTo>
                  <a:pt x="542" y="130"/>
                </a:lnTo>
                <a:cubicBezTo>
                  <a:pt x="537" y="181"/>
                  <a:pt x="493" y="219"/>
                  <a:pt x="442" y="216"/>
                </a:cubicBezTo>
                <a:cubicBezTo>
                  <a:pt x="391" y="214"/>
                  <a:pt x="350" y="172"/>
                  <a:pt x="350" y="120"/>
                </a:cubicBezTo>
                <a:lnTo>
                  <a:pt x="350" y="115"/>
                </a:lnTo>
                <a:lnTo>
                  <a:pt x="352" y="134"/>
                </a:lnTo>
                <a:lnTo>
                  <a:pt x="351" y="129"/>
                </a:lnTo>
                <a:cubicBezTo>
                  <a:pt x="341" y="78"/>
                  <a:pt x="374" y="27"/>
                  <a:pt x="426" y="17"/>
                </a:cubicBezTo>
                <a:cubicBezTo>
                  <a:pt x="477" y="6"/>
                  <a:pt x="528" y="38"/>
                  <a:pt x="539" y="90"/>
                </a:cubicBezTo>
                <a:lnTo>
                  <a:pt x="541" y="99"/>
                </a:lnTo>
                <a:cubicBezTo>
                  <a:pt x="545" y="115"/>
                  <a:pt x="544" y="131"/>
                  <a:pt x="539" y="147"/>
                </a:cubicBezTo>
                <a:lnTo>
                  <a:pt x="536" y="157"/>
                </a:lnTo>
                <a:cubicBezTo>
                  <a:pt x="529" y="181"/>
                  <a:pt x="513" y="201"/>
                  <a:pt x="492" y="213"/>
                </a:cubicBezTo>
                <a:lnTo>
                  <a:pt x="485" y="217"/>
                </a:lnTo>
                <a:cubicBezTo>
                  <a:pt x="478" y="221"/>
                  <a:pt x="471" y="224"/>
                  <a:pt x="463" y="226"/>
                </a:cubicBezTo>
                <a:lnTo>
                  <a:pt x="445" y="231"/>
                </a:lnTo>
                <a:lnTo>
                  <a:pt x="440" y="232"/>
                </a:lnTo>
                <a:lnTo>
                  <a:pt x="436" y="233"/>
                </a:lnTo>
                <a:lnTo>
                  <a:pt x="389" y="46"/>
                </a:lnTo>
                <a:lnTo>
                  <a:pt x="389" y="47"/>
                </a:lnTo>
                <a:lnTo>
                  <a:pt x="391" y="46"/>
                </a:lnTo>
                <a:lnTo>
                  <a:pt x="410" y="39"/>
                </a:lnTo>
                <a:lnTo>
                  <a:pt x="417" y="37"/>
                </a:lnTo>
                <a:lnTo>
                  <a:pt x="443" y="225"/>
                </a:lnTo>
                <a:lnTo>
                  <a:pt x="440" y="225"/>
                </a:lnTo>
                <a:cubicBezTo>
                  <a:pt x="430" y="225"/>
                  <a:pt x="420" y="224"/>
                  <a:pt x="410" y="221"/>
                </a:cubicBezTo>
                <a:lnTo>
                  <a:pt x="407" y="219"/>
                </a:lnTo>
                <a:lnTo>
                  <a:pt x="394" y="216"/>
                </a:lnTo>
                <a:lnTo>
                  <a:pt x="392" y="215"/>
                </a:lnTo>
                <a:lnTo>
                  <a:pt x="388" y="214"/>
                </a:lnTo>
                <a:lnTo>
                  <a:pt x="442" y="29"/>
                </a:lnTo>
                <a:lnTo>
                  <a:pt x="441" y="29"/>
                </a:lnTo>
                <a:lnTo>
                  <a:pt x="455" y="34"/>
                </a:lnTo>
                <a:lnTo>
                  <a:pt x="472" y="41"/>
                </a:lnTo>
                <a:lnTo>
                  <a:pt x="478" y="44"/>
                </a:lnTo>
                <a:cubicBezTo>
                  <a:pt x="505" y="57"/>
                  <a:pt x="524" y="82"/>
                  <a:pt x="530" y="111"/>
                </a:cubicBezTo>
                <a:lnTo>
                  <a:pt x="531" y="116"/>
                </a:lnTo>
                <a:cubicBezTo>
                  <a:pt x="534" y="134"/>
                  <a:pt x="533" y="153"/>
                  <a:pt x="526" y="170"/>
                </a:cubicBezTo>
                <a:lnTo>
                  <a:pt x="524" y="175"/>
                </a:lnTo>
                <a:cubicBezTo>
                  <a:pt x="509" y="212"/>
                  <a:pt x="474" y="235"/>
                  <a:pt x="434" y="235"/>
                </a:cubicBezTo>
                <a:lnTo>
                  <a:pt x="431" y="235"/>
                </a:lnTo>
                <a:cubicBezTo>
                  <a:pt x="404" y="235"/>
                  <a:pt x="377" y="223"/>
                  <a:pt x="359" y="202"/>
                </a:cubicBezTo>
                <a:cubicBezTo>
                  <a:pt x="341" y="181"/>
                  <a:pt x="332" y="153"/>
                  <a:pt x="336" y="126"/>
                </a:cubicBezTo>
                <a:lnTo>
                  <a:pt x="337" y="119"/>
                </a:lnTo>
                <a:lnTo>
                  <a:pt x="336" y="132"/>
                </a:lnTo>
                <a:lnTo>
                  <a:pt x="336" y="129"/>
                </a:lnTo>
                <a:lnTo>
                  <a:pt x="528" y="129"/>
                </a:lnTo>
                <a:lnTo>
                  <a:pt x="528" y="135"/>
                </a:lnTo>
                <a:lnTo>
                  <a:pt x="528" y="144"/>
                </a:lnTo>
                <a:lnTo>
                  <a:pt x="528" y="153"/>
                </a:lnTo>
                <a:lnTo>
                  <a:pt x="528" y="158"/>
                </a:lnTo>
                <a:lnTo>
                  <a:pt x="336" y="158"/>
                </a:lnTo>
                <a:lnTo>
                  <a:pt x="336" y="156"/>
                </a:lnTo>
                <a:cubicBezTo>
                  <a:pt x="336" y="151"/>
                  <a:pt x="337" y="146"/>
                  <a:pt x="338" y="141"/>
                </a:cubicBezTo>
                <a:lnTo>
                  <a:pt x="339" y="135"/>
                </a:lnTo>
                <a:lnTo>
                  <a:pt x="339" y="168"/>
                </a:lnTo>
                <a:lnTo>
                  <a:pt x="337" y="157"/>
                </a:lnTo>
                <a:lnTo>
                  <a:pt x="419" y="235"/>
                </a:lnTo>
                <a:lnTo>
                  <a:pt x="404" y="233"/>
                </a:lnTo>
                <a:lnTo>
                  <a:pt x="428" y="233"/>
                </a:lnTo>
                <a:lnTo>
                  <a:pt x="420" y="234"/>
                </a:lnTo>
                <a:lnTo>
                  <a:pt x="439" y="230"/>
                </a:lnTo>
                <a:lnTo>
                  <a:pt x="436" y="231"/>
                </a:lnTo>
                <a:lnTo>
                  <a:pt x="448" y="54"/>
                </a:lnTo>
                <a:lnTo>
                  <a:pt x="443" y="52"/>
                </a:lnTo>
                <a:lnTo>
                  <a:pt x="441" y="51"/>
                </a:lnTo>
                <a:lnTo>
                  <a:pt x="449" y="53"/>
                </a:lnTo>
                <a:cubicBezTo>
                  <a:pt x="459" y="56"/>
                  <a:pt x="470" y="60"/>
                  <a:pt x="479" y="67"/>
                </a:cubicBezTo>
                <a:lnTo>
                  <a:pt x="482" y="69"/>
                </a:lnTo>
                <a:cubicBezTo>
                  <a:pt x="513" y="90"/>
                  <a:pt x="530" y="127"/>
                  <a:pt x="523" y="165"/>
                </a:cubicBezTo>
                <a:cubicBezTo>
                  <a:pt x="517" y="202"/>
                  <a:pt x="489" y="232"/>
                  <a:pt x="452" y="242"/>
                </a:cubicBezTo>
                <a:lnTo>
                  <a:pt x="448" y="243"/>
                </a:lnTo>
                <a:cubicBezTo>
                  <a:pt x="437" y="245"/>
                  <a:pt x="425" y="246"/>
                  <a:pt x="414" y="245"/>
                </a:cubicBezTo>
                <a:lnTo>
                  <a:pt x="415" y="244"/>
                </a:lnTo>
                <a:lnTo>
                  <a:pt x="406" y="244"/>
                </a:lnTo>
                <a:lnTo>
                  <a:pt x="402" y="244"/>
                </a:lnTo>
                <a:lnTo>
                  <a:pt x="460" y="72"/>
                </a:lnTo>
                <a:lnTo>
                  <a:pt x="464" y="75"/>
                </a:lnTo>
                <a:lnTo>
                  <a:pt x="434" y="60"/>
                </a:lnTo>
                <a:lnTo>
                  <a:pt x="444" y="63"/>
                </a:lnTo>
                <a:lnTo>
                  <a:pt x="450" y="64"/>
                </a:lnTo>
                <a:lnTo>
                  <a:pt x="454" y="65"/>
                </a:lnTo>
                <a:lnTo>
                  <a:pt x="363" y="226"/>
                </a:lnTo>
                <a:lnTo>
                  <a:pt x="359" y="222"/>
                </a:lnTo>
                <a:lnTo>
                  <a:pt x="377" y="237"/>
                </a:lnTo>
                <a:lnTo>
                  <a:pt x="367" y="231"/>
                </a:lnTo>
                <a:lnTo>
                  <a:pt x="349" y="219"/>
                </a:lnTo>
                <a:lnTo>
                  <a:pt x="345" y="216"/>
                </a:lnTo>
                <a:cubicBezTo>
                  <a:pt x="305" y="186"/>
                  <a:pt x="295" y="131"/>
                  <a:pt x="321" y="89"/>
                </a:cubicBezTo>
                <a:cubicBezTo>
                  <a:pt x="347" y="47"/>
                  <a:pt x="401" y="31"/>
                  <a:pt x="445" y="54"/>
                </a:cubicBezTo>
                <a:lnTo>
                  <a:pt x="460" y="62"/>
                </a:lnTo>
                <a:lnTo>
                  <a:pt x="465" y="65"/>
                </a:lnTo>
                <a:lnTo>
                  <a:pt x="475" y="71"/>
                </a:lnTo>
                <a:cubicBezTo>
                  <a:pt x="485" y="77"/>
                  <a:pt x="493" y="85"/>
                  <a:pt x="500" y="93"/>
                </a:cubicBezTo>
                <a:lnTo>
                  <a:pt x="504" y="98"/>
                </a:lnTo>
                <a:cubicBezTo>
                  <a:pt x="521" y="119"/>
                  <a:pt x="528" y="145"/>
                  <a:pt x="525" y="171"/>
                </a:cubicBezTo>
                <a:cubicBezTo>
                  <a:pt x="521" y="196"/>
                  <a:pt x="508" y="220"/>
                  <a:pt x="487" y="235"/>
                </a:cubicBezTo>
                <a:lnTo>
                  <a:pt x="483" y="238"/>
                </a:lnTo>
                <a:cubicBezTo>
                  <a:pt x="472" y="246"/>
                  <a:pt x="460" y="252"/>
                  <a:pt x="446" y="255"/>
                </a:cubicBezTo>
                <a:lnTo>
                  <a:pt x="435" y="258"/>
                </a:lnTo>
                <a:lnTo>
                  <a:pt x="425" y="260"/>
                </a:lnTo>
                <a:lnTo>
                  <a:pt x="449" y="251"/>
                </a:lnTo>
                <a:lnTo>
                  <a:pt x="445" y="253"/>
                </a:lnTo>
                <a:lnTo>
                  <a:pt x="477" y="107"/>
                </a:lnTo>
                <a:lnTo>
                  <a:pt x="481" y="112"/>
                </a:lnTo>
                <a:lnTo>
                  <a:pt x="456" y="90"/>
                </a:lnTo>
                <a:lnTo>
                  <a:pt x="470" y="99"/>
                </a:lnTo>
                <a:lnTo>
                  <a:pt x="468" y="99"/>
                </a:lnTo>
                <a:lnTo>
                  <a:pt x="472" y="101"/>
                </a:lnTo>
                <a:lnTo>
                  <a:pt x="380" y="269"/>
                </a:lnTo>
                <a:lnTo>
                  <a:pt x="375" y="266"/>
                </a:lnTo>
                <a:lnTo>
                  <a:pt x="365" y="260"/>
                </a:lnTo>
                <a:lnTo>
                  <a:pt x="344" y="246"/>
                </a:lnTo>
                <a:lnTo>
                  <a:pt x="339" y="242"/>
                </a:lnTo>
                <a:cubicBezTo>
                  <a:pt x="305" y="215"/>
                  <a:pt x="294" y="167"/>
                  <a:pt x="312" y="127"/>
                </a:cubicBezTo>
                <a:cubicBezTo>
                  <a:pt x="331" y="87"/>
                  <a:pt x="375" y="65"/>
                  <a:pt x="418" y="73"/>
                </a:cubicBezTo>
                <a:lnTo>
                  <a:pt x="432" y="77"/>
                </a:lnTo>
                <a:lnTo>
                  <a:pt x="442" y="80"/>
                </a:lnTo>
                <a:lnTo>
                  <a:pt x="452" y="83"/>
                </a:lnTo>
                <a:cubicBezTo>
                  <a:pt x="460" y="85"/>
                  <a:pt x="467" y="88"/>
                  <a:pt x="474" y="92"/>
                </a:cubicBezTo>
                <a:lnTo>
                  <a:pt x="479" y="95"/>
                </a:lnTo>
                <a:cubicBezTo>
                  <a:pt x="516" y="117"/>
                  <a:pt x="534" y="162"/>
                  <a:pt x="522" y="203"/>
                </a:cubicBezTo>
                <a:cubicBezTo>
                  <a:pt x="510" y="245"/>
                  <a:pt x="473" y="273"/>
                  <a:pt x="429" y="273"/>
                </a:cubicBezTo>
                <a:lnTo>
                  <a:pt x="425" y="273"/>
                </a:lnTo>
                <a:lnTo>
                  <a:pt x="406" y="273"/>
                </a:lnTo>
                <a:lnTo>
                  <a:pt x="396" y="272"/>
                </a:lnTo>
                <a:lnTo>
                  <a:pt x="429" y="270"/>
                </a:lnTo>
                <a:lnTo>
                  <a:pt x="425" y="271"/>
                </a:lnTo>
                <a:lnTo>
                  <a:pt x="444" y="92"/>
                </a:lnTo>
                <a:lnTo>
                  <a:pt x="448" y="94"/>
                </a:lnTo>
                <a:lnTo>
                  <a:pt x="436" y="88"/>
                </a:lnTo>
                <a:lnTo>
                  <a:pt x="445" y="91"/>
                </a:lnTo>
                <a:lnTo>
                  <a:pt x="447" y="92"/>
                </a:lnTo>
                <a:lnTo>
                  <a:pt x="451" y="93"/>
                </a:lnTo>
                <a:cubicBezTo>
                  <a:pt x="501" y="106"/>
                  <a:pt x="533" y="157"/>
                  <a:pt x="521" y="208"/>
                </a:cubicBezTo>
                <a:cubicBezTo>
                  <a:pt x="510" y="258"/>
                  <a:pt x="460" y="291"/>
                  <a:pt x="409" y="281"/>
                </a:cubicBezTo>
                <a:lnTo>
                  <a:pt x="395" y="277"/>
                </a:lnTo>
                <a:lnTo>
                  <a:pt x="385" y="274"/>
                </a:lnTo>
                <a:lnTo>
                  <a:pt x="367" y="269"/>
                </a:lnTo>
                <a:lnTo>
                  <a:pt x="362" y="267"/>
                </a:lnTo>
                <a:cubicBezTo>
                  <a:pt x="324" y="252"/>
                  <a:pt x="300" y="215"/>
                  <a:pt x="302" y="175"/>
                </a:cubicBezTo>
                <a:cubicBezTo>
                  <a:pt x="303" y="134"/>
                  <a:pt x="329" y="99"/>
                  <a:pt x="367" y="86"/>
                </a:cubicBezTo>
                <a:lnTo>
                  <a:pt x="370" y="85"/>
                </a:lnTo>
                <a:cubicBezTo>
                  <a:pt x="380" y="82"/>
                  <a:pt x="390" y="80"/>
                  <a:pt x="400" y="80"/>
                </a:cubicBezTo>
                <a:lnTo>
                  <a:pt x="409" y="80"/>
                </a:lnTo>
                <a:lnTo>
                  <a:pt x="418" y="80"/>
                </a:lnTo>
                <a:cubicBezTo>
                  <a:pt x="424" y="80"/>
                  <a:pt x="429" y="81"/>
                  <a:pt x="434" y="82"/>
                </a:cubicBezTo>
                <a:lnTo>
                  <a:pt x="440" y="83"/>
                </a:lnTo>
                <a:cubicBezTo>
                  <a:pt x="471" y="88"/>
                  <a:pt x="497" y="107"/>
                  <a:pt x="510" y="135"/>
                </a:cubicBezTo>
                <a:lnTo>
                  <a:pt x="512" y="139"/>
                </a:lnTo>
                <a:cubicBezTo>
                  <a:pt x="525" y="163"/>
                  <a:pt x="526" y="192"/>
                  <a:pt x="516" y="217"/>
                </a:cubicBezTo>
                <a:lnTo>
                  <a:pt x="516" y="214"/>
                </a:lnTo>
                <a:lnTo>
                  <a:pt x="513" y="224"/>
                </a:lnTo>
                <a:lnTo>
                  <a:pt x="421" y="100"/>
                </a:lnTo>
                <a:lnTo>
                  <a:pt x="422" y="100"/>
                </a:lnTo>
                <a:lnTo>
                  <a:pt x="326" y="196"/>
                </a:lnTo>
                <a:lnTo>
                  <a:pt x="326" y="189"/>
                </a:lnTo>
                <a:lnTo>
                  <a:pt x="331" y="220"/>
                </a:lnTo>
                <a:lnTo>
                  <a:pt x="330" y="217"/>
                </a:lnTo>
                <a:lnTo>
                  <a:pt x="516" y="171"/>
                </a:lnTo>
                <a:lnTo>
                  <a:pt x="516" y="172"/>
                </a:lnTo>
                <a:lnTo>
                  <a:pt x="520" y="191"/>
                </a:lnTo>
                <a:lnTo>
                  <a:pt x="521" y="200"/>
                </a:lnTo>
                <a:cubicBezTo>
                  <a:pt x="523" y="216"/>
                  <a:pt x="520" y="231"/>
                  <a:pt x="515" y="246"/>
                </a:cubicBezTo>
                <a:lnTo>
                  <a:pt x="513" y="251"/>
                </a:lnTo>
                <a:cubicBezTo>
                  <a:pt x="503" y="275"/>
                  <a:pt x="484" y="294"/>
                  <a:pt x="460" y="304"/>
                </a:cubicBezTo>
                <a:cubicBezTo>
                  <a:pt x="436" y="314"/>
                  <a:pt x="409" y="314"/>
                  <a:pt x="386" y="304"/>
                </a:cubicBezTo>
                <a:lnTo>
                  <a:pt x="367" y="295"/>
                </a:lnTo>
                <a:lnTo>
                  <a:pt x="348" y="282"/>
                </a:lnTo>
                <a:lnTo>
                  <a:pt x="348" y="282"/>
                </a:lnTo>
                <a:lnTo>
                  <a:pt x="343" y="279"/>
                </a:lnTo>
                <a:lnTo>
                  <a:pt x="460" y="129"/>
                </a:lnTo>
                <a:lnTo>
                  <a:pt x="459" y="127"/>
                </a:lnTo>
                <a:lnTo>
                  <a:pt x="457" y="127"/>
                </a:lnTo>
                <a:lnTo>
                  <a:pt x="455" y="127"/>
                </a:lnTo>
                <a:lnTo>
                  <a:pt x="461" y="130"/>
                </a:lnTo>
                <a:lnTo>
                  <a:pt x="339" y="162"/>
                </a:lnTo>
                <a:lnTo>
                  <a:pt x="341" y="159"/>
                </a:lnTo>
                <a:lnTo>
                  <a:pt x="324" y="212"/>
                </a:lnTo>
                <a:lnTo>
                  <a:pt x="324" y="206"/>
                </a:lnTo>
                <a:lnTo>
                  <a:pt x="325" y="220"/>
                </a:lnTo>
                <a:lnTo>
                  <a:pt x="324" y="213"/>
                </a:lnTo>
                <a:cubicBezTo>
                  <a:pt x="324" y="209"/>
                  <a:pt x="323" y="204"/>
                  <a:pt x="323" y="199"/>
                </a:cubicBezTo>
                <a:lnTo>
                  <a:pt x="323" y="196"/>
                </a:lnTo>
                <a:cubicBezTo>
                  <a:pt x="323" y="149"/>
                  <a:pt x="358" y="109"/>
                  <a:pt x="404" y="102"/>
                </a:cubicBezTo>
                <a:cubicBezTo>
                  <a:pt x="451" y="94"/>
                  <a:pt x="496" y="121"/>
                  <a:pt x="511" y="166"/>
                </a:cubicBezTo>
                <a:lnTo>
                  <a:pt x="512" y="169"/>
                </a:lnTo>
                <a:cubicBezTo>
                  <a:pt x="518" y="189"/>
                  <a:pt x="518" y="210"/>
                  <a:pt x="512" y="230"/>
                </a:cubicBezTo>
                <a:lnTo>
                  <a:pt x="510" y="236"/>
                </a:lnTo>
                <a:cubicBezTo>
                  <a:pt x="505" y="250"/>
                  <a:pt x="497" y="263"/>
                  <a:pt x="486" y="273"/>
                </a:cubicBezTo>
                <a:lnTo>
                  <a:pt x="479" y="280"/>
                </a:lnTo>
                <a:lnTo>
                  <a:pt x="470" y="289"/>
                </a:lnTo>
                <a:lnTo>
                  <a:pt x="461" y="298"/>
                </a:lnTo>
                <a:lnTo>
                  <a:pt x="457" y="302"/>
                </a:lnTo>
                <a:lnTo>
                  <a:pt x="347" y="149"/>
                </a:lnTo>
                <a:lnTo>
                  <a:pt x="351" y="147"/>
                </a:lnTo>
                <a:lnTo>
                  <a:pt x="335" y="157"/>
                </a:lnTo>
                <a:lnTo>
                  <a:pt x="349" y="146"/>
                </a:lnTo>
                <a:lnTo>
                  <a:pt x="364" y="136"/>
                </a:lnTo>
                <a:lnTo>
                  <a:pt x="371" y="132"/>
                </a:lnTo>
                <a:cubicBezTo>
                  <a:pt x="396" y="118"/>
                  <a:pt x="426" y="116"/>
                  <a:pt x="453" y="126"/>
                </a:cubicBezTo>
                <a:cubicBezTo>
                  <a:pt x="480" y="136"/>
                  <a:pt x="500" y="158"/>
                  <a:pt x="510" y="185"/>
                </a:cubicBezTo>
                <a:lnTo>
                  <a:pt x="511" y="188"/>
                </a:lnTo>
                <a:cubicBezTo>
                  <a:pt x="519" y="212"/>
                  <a:pt x="517" y="239"/>
                  <a:pt x="505" y="261"/>
                </a:cubicBezTo>
                <a:lnTo>
                  <a:pt x="502" y="267"/>
                </a:lnTo>
                <a:lnTo>
                  <a:pt x="512" y="211"/>
                </a:lnTo>
                <a:lnTo>
                  <a:pt x="513" y="218"/>
                </a:lnTo>
                <a:lnTo>
                  <a:pt x="509" y="201"/>
                </a:lnTo>
                <a:lnTo>
                  <a:pt x="510" y="204"/>
                </a:lnTo>
                <a:lnTo>
                  <a:pt x="322" y="234"/>
                </a:lnTo>
                <a:lnTo>
                  <a:pt x="323" y="235"/>
                </a:lnTo>
                <a:lnTo>
                  <a:pt x="322" y="226"/>
                </a:lnTo>
                <a:cubicBezTo>
                  <a:pt x="317" y="182"/>
                  <a:pt x="343" y="140"/>
                  <a:pt x="385" y="125"/>
                </a:cubicBezTo>
                <a:cubicBezTo>
                  <a:pt x="426" y="110"/>
                  <a:pt x="473" y="125"/>
                  <a:pt x="497" y="162"/>
                </a:cubicBezTo>
                <a:lnTo>
                  <a:pt x="499" y="165"/>
                </a:lnTo>
                <a:cubicBezTo>
                  <a:pt x="516" y="190"/>
                  <a:pt x="520" y="221"/>
                  <a:pt x="511" y="249"/>
                </a:cubicBezTo>
                <a:lnTo>
                  <a:pt x="509" y="255"/>
                </a:lnTo>
                <a:cubicBezTo>
                  <a:pt x="502" y="274"/>
                  <a:pt x="490" y="291"/>
                  <a:pt x="473" y="303"/>
                </a:cubicBezTo>
                <a:lnTo>
                  <a:pt x="466" y="308"/>
                </a:lnTo>
                <a:lnTo>
                  <a:pt x="450" y="319"/>
                </a:lnTo>
                <a:lnTo>
                  <a:pt x="440" y="325"/>
                </a:lnTo>
                <a:cubicBezTo>
                  <a:pt x="432" y="330"/>
                  <a:pt x="423" y="333"/>
                  <a:pt x="414" y="336"/>
                </a:cubicBezTo>
                <a:lnTo>
                  <a:pt x="410" y="337"/>
                </a:lnTo>
                <a:cubicBezTo>
                  <a:pt x="372" y="346"/>
                  <a:pt x="332" y="332"/>
                  <a:pt x="309" y="301"/>
                </a:cubicBezTo>
                <a:cubicBezTo>
                  <a:pt x="286" y="269"/>
                  <a:pt x="284" y="227"/>
                  <a:pt x="304" y="194"/>
                </a:cubicBezTo>
                <a:lnTo>
                  <a:pt x="307" y="189"/>
                </a:lnTo>
                <a:cubicBezTo>
                  <a:pt x="310" y="184"/>
                  <a:pt x="314" y="179"/>
                  <a:pt x="318" y="174"/>
                </a:cubicBezTo>
                <a:lnTo>
                  <a:pt x="334" y="157"/>
                </a:lnTo>
                <a:lnTo>
                  <a:pt x="345" y="147"/>
                </a:lnTo>
                <a:cubicBezTo>
                  <a:pt x="353" y="140"/>
                  <a:pt x="362" y="134"/>
                  <a:pt x="372" y="130"/>
                </a:cubicBezTo>
                <a:lnTo>
                  <a:pt x="379" y="127"/>
                </a:lnTo>
                <a:cubicBezTo>
                  <a:pt x="403" y="117"/>
                  <a:pt x="431" y="117"/>
                  <a:pt x="456" y="128"/>
                </a:cubicBezTo>
                <a:cubicBezTo>
                  <a:pt x="480" y="139"/>
                  <a:pt x="499" y="160"/>
                  <a:pt x="508" y="185"/>
                </a:cubicBezTo>
                <a:lnTo>
                  <a:pt x="510" y="191"/>
                </a:lnTo>
                <a:cubicBezTo>
                  <a:pt x="513" y="201"/>
                  <a:pt x="514" y="211"/>
                  <a:pt x="514" y="221"/>
                </a:cubicBezTo>
                <a:lnTo>
                  <a:pt x="514" y="233"/>
                </a:lnTo>
                <a:lnTo>
                  <a:pt x="514" y="246"/>
                </a:lnTo>
                <a:cubicBezTo>
                  <a:pt x="514" y="251"/>
                  <a:pt x="514" y="256"/>
                  <a:pt x="514" y="260"/>
                </a:cubicBezTo>
                <a:lnTo>
                  <a:pt x="513" y="267"/>
                </a:lnTo>
                <a:cubicBezTo>
                  <a:pt x="505" y="317"/>
                  <a:pt x="461" y="353"/>
                  <a:pt x="411" y="349"/>
                </a:cubicBezTo>
                <a:cubicBezTo>
                  <a:pt x="360" y="346"/>
                  <a:pt x="321" y="304"/>
                  <a:pt x="321" y="253"/>
                </a:cubicBezTo>
                <a:lnTo>
                  <a:pt x="321" y="251"/>
                </a:lnTo>
                <a:lnTo>
                  <a:pt x="321" y="245"/>
                </a:lnTo>
                <a:lnTo>
                  <a:pt x="321" y="237"/>
                </a:lnTo>
                <a:lnTo>
                  <a:pt x="321" y="234"/>
                </a:lnTo>
                <a:cubicBezTo>
                  <a:pt x="321" y="186"/>
                  <a:pt x="358" y="145"/>
                  <a:pt x="406" y="139"/>
                </a:cubicBezTo>
                <a:cubicBezTo>
                  <a:pt x="454" y="133"/>
                  <a:pt x="499" y="164"/>
                  <a:pt x="511" y="211"/>
                </a:cubicBezTo>
                <a:lnTo>
                  <a:pt x="513" y="219"/>
                </a:lnTo>
                <a:cubicBezTo>
                  <a:pt x="516" y="232"/>
                  <a:pt x="516" y="246"/>
                  <a:pt x="514" y="260"/>
                </a:cubicBezTo>
                <a:lnTo>
                  <a:pt x="512" y="271"/>
                </a:lnTo>
                <a:cubicBezTo>
                  <a:pt x="505" y="311"/>
                  <a:pt x="472" y="343"/>
                  <a:pt x="431" y="349"/>
                </a:cubicBezTo>
                <a:lnTo>
                  <a:pt x="424" y="350"/>
                </a:lnTo>
                <a:cubicBezTo>
                  <a:pt x="420" y="350"/>
                  <a:pt x="415" y="350"/>
                  <a:pt x="410" y="350"/>
                </a:cubicBezTo>
                <a:lnTo>
                  <a:pt x="391" y="350"/>
                </a:lnTo>
                <a:lnTo>
                  <a:pt x="388" y="349"/>
                </a:lnTo>
                <a:lnTo>
                  <a:pt x="384" y="349"/>
                </a:lnTo>
                <a:lnTo>
                  <a:pt x="384" y="157"/>
                </a:lnTo>
                <a:lnTo>
                  <a:pt x="388" y="157"/>
                </a:lnTo>
                <a:lnTo>
                  <a:pt x="399" y="157"/>
                </a:lnTo>
                <a:lnTo>
                  <a:pt x="410" y="157"/>
                </a:lnTo>
                <a:lnTo>
                  <a:pt x="418" y="157"/>
                </a:lnTo>
                <a:lnTo>
                  <a:pt x="418" y="349"/>
                </a:lnTo>
                <a:lnTo>
                  <a:pt x="416" y="349"/>
                </a:lnTo>
                <a:lnTo>
                  <a:pt x="443" y="346"/>
                </a:lnTo>
                <a:lnTo>
                  <a:pt x="437" y="347"/>
                </a:lnTo>
                <a:lnTo>
                  <a:pt x="418" y="353"/>
                </a:lnTo>
                <a:lnTo>
                  <a:pt x="408" y="355"/>
                </a:lnTo>
                <a:lnTo>
                  <a:pt x="432" y="346"/>
                </a:lnTo>
                <a:lnTo>
                  <a:pt x="428" y="348"/>
                </a:lnTo>
                <a:lnTo>
                  <a:pt x="409" y="169"/>
                </a:lnTo>
                <a:lnTo>
                  <a:pt x="400" y="168"/>
                </a:lnTo>
                <a:lnTo>
                  <a:pt x="398" y="168"/>
                </a:lnTo>
                <a:lnTo>
                  <a:pt x="408" y="168"/>
                </a:lnTo>
                <a:lnTo>
                  <a:pt x="382" y="172"/>
                </a:lnTo>
                <a:lnTo>
                  <a:pt x="389" y="170"/>
                </a:lnTo>
                <a:lnTo>
                  <a:pt x="323" y="237"/>
                </a:lnTo>
                <a:lnTo>
                  <a:pt x="326" y="226"/>
                </a:lnTo>
                <a:lnTo>
                  <a:pt x="323" y="263"/>
                </a:lnTo>
                <a:lnTo>
                  <a:pt x="322" y="255"/>
                </a:lnTo>
                <a:lnTo>
                  <a:pt x="513" y="232"/>
                </a:lnTo>
                <a:lnTo>
                  <a:pt x="514" y="251"/>
                </a:lnTo>
                <a:lnTo>
                  <a:pt x="514" y="262"/>
                </a:lnTo>
                <a:lnTo>
                  <a:pt x="514" y="249"/>
                </a:lnTo>
                <a:lnTo>
                  <a:pt x="515" y="256"/>
                </a:lnTo>
                <a:cubicBezTo>
                  <a:pt x="518" y="279"/>
                  <a:pt x="512" y="303"/>
                  <a:pt x="499" y="323"/>
                </a:cubicBezTo>
                <a:lnTo>
                  <a:pt x="497" y="326"/>
                </a:lnTo>
                <a:cubicBezTo>
                  <a:pt x="477" y="356"/>
                  <a:pt x="442" y="372"/>
                  <a:pt x="406" y="368"/>
                </a:cubicBezTo>
                <a:lnTo>
                  <a:pt x="391" y="366"/>
                </a:lnTo>
                <a:lnTo>
                  <a:pt x="381" y="364"/>
                </a:lnTo>
                <a:cubicBezTo>
                  <a:pt x="375" y="362"/>
                  <a:pt x="369" y="361"/>
                  <a:pt x="364" y="359"/>
                </a:cubicBezTo>
                <a:lnTo>
                  <a:pt x="354" y="355"/>
                </a:lnTo>
                <a:cubicBezTo>
                  <a:pt x="346" y="351"/>
                  <a:pt x="339" y="347"/>
                  <a:pt x="332" y="342"/>
                </a:cubicBezTo>
                <a:lnTo>
                  <a:pt x="328" y="339"/>
                </a:lnTo>
                <a:cubicBezTo>
                  <a:pt x="304" y="321"/>
                  <a:pt x="289" y="293"/>
                  <a:pt x="289" y="262"/>
                </a:cubicBezTo>
                <a:cubicBezTo>
                  <a:pt x="289" y="232"/>
                  <a:pt x="304" y="204"/>
                  <a:pt x="328" y="186"/>
                </a:cubicBezTo>
                <a:lnTo>
                  <a:pt x="332" y="183"/>
                </a:lnTo>
                <a:cubicBezTo>
                  <a:pt x="342" y="175"/>
                  <a:pt x="353" y="170"/>
                  <a:pt x="364" y="167"/>
                </a:cubicBezTo>
                <a:lnTo>
                  <a:pt x="375" y="164"/>
                </a:lnTo>
                <a:lnTo>
                  <a:pt x="386" y="161"/>
                </a:lnTo>
                <a:cubicBezTo>
                  <a:pt x="394" y="159"/>
                  <a:pt x="403" y="157"/>
                  <a:pt x="411" y="157"/>
                </a:cubicBezTo>
                <a:lnTo>
                  <a:pt x="419" y="157"/>
                </a:lnTo>
                <a:cubicBezTo>
                  <a:pt x="468" y="157"/>
                  <a:pt x="509" y="194"/>
                  <a:pt x="515" y="243"/>
                </a:cubicBezTo>
                <a:lnTo>
                  <a:pt x="516" y="252"/>
                </a:lnTo>
                <a:cubicBezTo>
                  <a:pt x="517" y="262"/>
                  <a:pt x="517" y="272"/>
                  <a:pt x="515" y="281"/>
                </a:cubicBezTo>
                <a:lnTo>
                  <a:pt x="513" y="291"/>
                </a:lnTo>
                <a:cubicBezTo>
                  <a:pt x="504" y="336"/>
                  <a:pt x="464" y="368"/>
                  <a:pt x="418" y="368"/>
                </a:cubicBezTo>
                <a:lnTo>
                  <a:pt x="416" y="368"/>
                </a:lnTo>
                <a:lnTo>
                  <a:pt x="408" y="368"/>
                </a:lnTo>
                <a:lnTo>
                  <a:pt x="397" y="368"/>
                </a:lnTo>
                <a:lnTo>
                  <a:pt x="387" y="368"/>
                </a:lnTo>
                <a:lnTo>
                  <a:pt x="383" y="368"/>
                </a:lnTo>
                <a:lnTo>
                  <a:pt x="383" y="176"/>
                </a:lnTo>
                <a:lnTo>
                  <a:pt x="380" y="177"/>
                </a:lnTo>
                <a:lnTo>
                  <a:pt x="399" y="175"/>
                </a:lnTo>
                <a:lnTo>
                  <a:pt x="410" y="175"/>
                </a:lnTo>
                <a:cubicBezTo>
                  <a:pt x="417" y="175"/>
                  <a:pt x="423" y="176"/>
                  <a:pt x="429" y="177"/>
                </a:cubicBezTo>
                <a:lnTo>
                  <a:pt x="434" y="178"/>
                </a:lnTo>
                <a:cubicBezTo>
                  <a:pt x="477" y="187"/>
                  <a:pt x="509" y="223"/>
                  <a:pt x="511" y="267"/>
                </a:cubicBezTo>
                <a:cubicBezTo>
                  <a:pt x="514" y="310"/>
                  <a:pt x="487" y="350"/>
                  <a:pt x="446" y="364"/>
                </a:cubicBezTo>
                <a:lnTo>
                  <a:pt x="440" y="366"/>
                </a:lnTo>
                <a:cubicBezTo>
                  <a:pt x="436" y="367"/>
                  <a:pt x="431" y="368"/>
                  <a:pt x="427" y="369"/>
                </a:cubicBezTo>
                <a:lnTo>
                  <a:pt x="422" y="370"/>
                </a:lnTo>
                <a:lnTo>
                  <a:pt x="417" y="371"/>
                </a:lnTo>
                <a:lnTo>
                  <a:pt x="411" y="373"/>
                </a:lnTo>
                <a:lnTo>
                  <a:pt x="448" y="214"/>
                </a:lnTo>
                <a:lnTo>
                  <a:pt x="451" y="217"/>
                </a:lnTo>
                <a:lnTo>
                  <a:pt x="417" y="195"/>
                </a:lnTo>
                <a:lnTo>
                  <a:pt x="412" y="194"/>
                </a:lnTo>
                <a:lnTo>
                  <a:pt x="421" y="196"/>
                </a:lnTo>
                <a:cubicBezTo>
                  <a:pt x="429" y="197"/>
                  <a:pt x="436" y="200"/>
                  <a:pt x="443" y="204"/>
                </a:cubicBezTo>
                <a:lnTo>
                  <a:pt x="447" y="206"/>
                </a:lnTo>
                <a:cubicBezTo>
                  <a:pt x="483" y="224"/>
                  <a:pt x="504" y="262"/>
                  <a:pt x="500" y="302"/>
                </a:cubicBezTo>
                <a:cubicBezTo>
                  <a:pt x="496" y="342"/>
                  <a:pt x="467" y="375"/>
                  <a:pt x="428" y="385"/>
                </a:cubicBezTo>
                <a:lnTo>
                  <a:pt x="424" y="386"/>
                </a:lnTo>
                <a:cubicBezTo>
                  <a:pt x="412" y="388"/>
                  <a:pt x="400" y="389"/>
                  <a:pt x="389" y="388"/>
                </a:cubicBezTo>
                <a:lnTo>
                  <a:pt x="381" y="387"/>
                </a:lnTo>
                <a:lnTo>
                  <a:pt x="373" y="386"/>
                </a:lnTo>
                <a:lnTo>
                  <a:pt x="408" y="384"/>
                </a:lnTo>
                <a:lnTo>
                  <a:pt x="404" y="385"/>
                </a:lnTo>
                <a:lnTo>
                  <a:pt x="423" y="206"/>
                </a:lnTo>
                <a:lnTo>
                  <a:pt x="418" y="204"/>
                </a:lnTo>
                <a:lnTo>
                  <a:pt x="426" y="207"/>
                </a:lnTo>
                <a:lnTo>
                  <a:pt x="431" y="208"/>
                </a:lnTo>
                <a:lnTo>
                  <a:pt x="434" y="209"/>
                </a:lnTo>
                <a:lnTo>
                  <a:pt x="361" y="386"/>
                </a:lnTo>
                <a:lnTo>
                  <a:pt x="357" y="384"/>
                </a:lnTo>
                <a:lnTo>
                  <a:pt x="349" y="380"/>
                </a:lnTo>
                <a:lnTo>
                  <a:pt x="361" y="386"/>
                </a:lnTo>
                <a:lnTo>
                  <a:pt x="352" y="383"/>
                </a:lnTo>
                <a:lnTo>
                  <a:pt x="382" y="387"/>
                </a:lnTo>
                <a:lnTo>
                  <a:pt x="378" y="387"/>
                </a:lnTo>
                <a:lnTo>
                  <a:pt x="461" y="242"/>
                </a:lnTo>
                <a:lnTo>
                  <a:pt x="464" y="247"/>
                </a:lnTo>
                <a:lnTo>
                  <a:pt x="453" y="233"/>
                </a:lnTo>
                <a:lnTo>
                  <a:pt x="461" y="242"/>
                </a:lnTo>
                <a:lnTo>
                  <a:pt x="469" y="251"/>
                </a:lnTo>
                <a:cubicBezTo>
                  <a:pt x="473" y="255"/>
                  <a:pt x="477" y="260"/>
                  <a:pt x="480" y="265"/>
                </a:cubicBezTo>
                <a:lnTo>
                  <a:pt x="483" y="270"/>
                </a:lnTo>
                <a:cubicBezTo>
                  <a:pt x="498" y="296"/>
                  <a:pt x="501" y="328"/>
                  <a:pt x="489" y="356"/>
                </a:cubicBezTo>
                <a:cubicBezTo>
                  <a:pt x="478" y="384"/>
                  <a:pt x="453" y="405"/>
                  <a:pt x="424" y="413"/>
                </a:cubicBezTo>
                <a:lnTo>
                  <a:pt x="420" y="414"/>
                </a:lnTo>
                <a:cubicBezTo>
                  <a:pt x="401" y="418"/>
                  <a:pt x="381" y="417"/>
                  <a:pt x="363" y="410"/>
                </a:cubicBezTo>
                <a:lnTo>
                  <a:pt x="349" y="405"/>
                </a:lnTo>
                <a:lnTo>
                  <a:pt x="340" y="401"/>
                </a:lnTo>
                <a:cubicBezTo>
                  <a:pt x="330" y="396"/>
                  <a:pt x="320" y="390"/>
                  <a:pt x="312" y="381"/>
                </a:cubicBezTo>
                <a:lnTo>
                  <a:pt x="309" y="378"/>
                </a:lnTo>
                <a:cubicBezTo>
                  <a:pt x="288" y="357"/>
                  <a:pt x="278" y="328"/>
                  <a:pt x="281" y="299"/>
                </a:cubicBezTo>
                <a:cubicBezTo>
                  <a:pt x="285" y="269"/>
                  <a:pt x="302" y="243"/>
                  <a:pt x="327" y="228"/>
                </a:cubicBezTo>
                <a:lnTo>
                  <a:pt x="332" y="225"/>
                </a:lnTo>
                <a:cubicBezTo>
                  <a:pt x="339" y="221"/>
                  <a:pt x="346" y="218"/>
                  <a:pt x="354" y="216"/>
                </a:cubicBezTo>
                <a:lnTo>
                  <a:pt x="364" y="213"/>
                </a:lnTo>
                <a:lnTo>
                  <a:pt x="374" y="210"/>
                </a:lnTo>
                <a:cubicBezTo>
                  <a:pt x="378" y="208"/>
                  <a:pt x="383" y="207"/>
                  <a:pt x="388" y="206"/>
                </a:cubicBezTo>
                <a:lnTo>
                  <a:pt x="395" y="205"/>
                </a:lnTo>
                <a:cubicBezTo>
                  <a:pt x="444" y="198"/>
                  <a:pt x="490" y="229"/>
                  <a:pt x="502" y="277"/>
                </a:cubicBezTo>
                <a:lnTo>
                  <a:pt x="503" y="281"/>
                </a:lnTo>
                <a:cubicBezTo>
                  <a:pt x="508" y="303"/>
                  <a:pt x="506" y="327"/>
                  <a:pt x="495" y="347"/>
                </a:cubicBezTo>
                <a:lnTo>
                  <a:pt x="492" y="353"/>
                </a:lnTo>
                <a:lnTo>
                  <a:pt x="406" y="214"/>
                </a:lnTo>
                <a:lnTo>
                  <a:pt x="408" y="214"/>
                </a:lnTo>
                <a:cubicBezTo>
                  <a:pt x="456" y="214"/>
                  <a:pt x="497" y="250"/>
                  <a:pt x="504" y="297"/>
                </a:cubicBezTo>
                <a:cubicBezTo>
                  <a:pt x="510" y="345"/>
                  <a:pt x="481" y="390"/>
                  <a:pt x="435" y="403"/>
                </a:cubicBezTo>
                <a:lnTo>
                  <a:pt x="427" y="405"/>
                </a:lnTo>
                <a:lnTo>
                  <a:pt x="418" y="407"/>
                </a:lnTo>
                <a:lnTo>
                  <a:pt x="404" y="412"/>
                </a:lnTo>
                <a:lnTo>
                  <a:pt x="400" y="413"/>
                </a:lnTo>
                <a:lnTo>
                  <a:pt x="353" y="226"/>
                </a:lnTo>
                <a:lnTo>
                  <a:pt x="355" y="226"/>
                </a:lnTo>
                <a:lnTo>
                  <a:pt x="359" y="225"/>
                </a:lnTo>
                <a:lnTo>
                  <a:pt x="370" y="221"/>
                </a:lnTo>
                <a:cubicBezTo>
                  <a:pt x="374" y="220"/>
                  <a:pt x="379" y="218"/>
                  <a:pt x="384" y="217"/>
                </a:cubicBezTo>
                <a:lnTo>
                  <a:pt x="389" y="216"/>
                </a:lnTo>
                <a:lnTo>
                  <a:pt x="426" y="405"/>
                </a:lnTo>
                <a:lnTo>
                  <a:pt x="430" y="403"/>
                </a:lnTo>
                <a:lnTo>
                  <a:pt x="418" y="407"/>
                </a:lnTo>
                <a:lnTo>
                  <a:pt x="417" y="407"/>
                </a:lnTo>
                <a:lnTo>
                  <a:pt x="412" y="409"/>
                </a:lnTo>
                <a:lnTo>
                  <a:pt x="376" y="223"/>
                </a:lnTo>
                <a:lnTo>
                  <a:pt x="379" y="223"/>
                </a:lnTo>
                <a:lnTo>
                  <a:pt x="376" y="224"/>
                </a:lnTo>
                <a:lnTo>
                  <a:pt x="385" y="223"/>
                </a:lnTo>
                <a:cubicBezTo>
                  <a:pt x="394" y="222"/>
                  <a:pt x="403" y="222"/>
                  <a:pt x="411" y="224"/>
                </a:cubicBezTo>
                <a:lnTo>
                  <a:pt x="417" y="225"/>
                </a:lnTo>
                <a:cubicBezTo>
                  <a:pt x="464" y="232"/>
                  <a:pt x="497" y="273"/>
                  <a:pt x="497" y="319"/>
                </a:cubicBezTo>
                <a:lnTo>
                  <a:pt x="497" y="330"/>
                </a:lnTo>
                <a:cubicBezTo>
                  <a:pt x="497" y="342"/>
                  <a:pt x="495" y="353"/>
                  <a:pt x="491" y="364"/>
                </a:cubicBezTo>
                <a:lnTo>
                  <a:pt x="488" y="372"/>
                </a:lnTo>
                <a:lnTo>
                  <a:pt x="319" y="285"/>
                </a:lnTo>
                <a:lnTo>
                  <a:pt x="321" y="282"/>
                </a:lnTo>
                <a:lnTo>
                  <a:pt x="306" y="320"/>
                </a:lnTo>
                <a:lnTo>
                  <a:pt x="307" y="314"/>
                </a:lnTo>
                <a:lnTo>
                  <a:pt x="401" y="425"/>
                </a:lnTo>
                <a:lnTo>
                  <a:pt x="400" y="425"/>
                </a:lnTo>
                <a:cubicBezTo>
                  <a:pt x="351" y="425"/>
                  <a:pt x="309" y="388"/>
                  <a:pt x="305" y="338"/>
                </a:cubicBezTo>
                <a:lnTo>
                  <a:pt x="305" y="334"/>
                </a:lnTo>
                <a:lnTo>
                  <a:pt x="304" y="328"/>
                </a:lnTo>
                <a:cubicBezTo>
                  <a:pt x="303" y="323"/>
                  <a:pt x="302" y="318"/>
                  <a:pt x="302" y="312"/>
                </a:cubicBezTo>
                <a:lnTo>
                  <a:pt x="302" y="310"/>
                </a:lnTo>
                <a:cubicBezTo>
                  <a:pt x="302" y="262"/>
                  <a:pt x="339" y="221"/>
                  <a:pt x="387" y="215"/>
                </a:cubicBezTo>
                <a:cubicBezTo>
                  <a:pt x="435" y="209"/>
                  <a:pt x="480" y="240"/>
                  <a:pt x="492" y="287"/>
                </a:cubicBezTo>
                <a:lnTo>
                  <a:pt x="495" y="304"/>
                </a:lnTo>
                <a:lnTo>
                  <a:pt x="496" y="313"/>
                </a:lnTo>
                <a:cubicBezTo>
                  <a:pt x="497" y="319"/>
                  <a:pt x="497" y="324"/>
                  <a:pt x="496" y="330"/>
                </a:cubicBezTo>
                <a:lnTo>
                  <a:pt x="495" y="345"/>
                </a:lnTo>
                <a:cubicBezTo>
                  <a:pt x="493" y="376"/>
                  <a:pt x="476" y="404"/>
                  <a:pt x="450" y="420"/>
                </a:cubicBezTo>
                <a:lnTo>
                  <a:pt x="437" y="428"/>
                </a:lnTo>
                <a:cubicBezTo>
                  <a:pt x="425" y="435"/>
                  <a:pt x="412" y="440"/>
                  <a:pt x="398" y="442"/>
                </a:cubicBezTo>
                <a:lnTo>
                  <a:pt x="390" y="443"/>
                </a:lnTo>
                <a:lnTo>
                  <a:pt x="409" y="439"/>
                </a:lnTo>
                <a:lnTo>
                  <a:pt x="406" y="440"/>
                </a:lnTo>
                <a:cubicBezTo>
                  <a:pt x="360" y="455"/>
                  <a:pt x="310" y="434"/>
                  <a:pt x="289" y="391"/>
                </a:cubicBezTo>
                <a:cubicBezTo>
                  <a:pt x="268" y="347"/>
                  <a:pt x="282" y="295"/>
                  <a:pt x="322" y="269"/>
                </a:cubicBezTo>
                <a:lnTo>
                  <a:pt x="325" y="267"/>
                </a:lnTo>
                <a:cubicBezTo>
                  <a:pt x="331" y="263"/>
                  <a:pt x="338" y="259"/>
                  <a:pt x="345" y="257"/>
                </a:cubicBezTo>
                <a:lnTo>
                  <a:pt x="352" y="254"/>
                </a:lnTo>
                <a:lnTo>
                  <a:pt x="365" y="249"/>
                </a:lnTo>
                <a:cubicBezTo>
                  <a:pt x="405" y="233"/>
                  <a:pt x="451" y="247"/>
                  <a:pt x="476" y="281"/>
                </a:cubicBezTo>
                <a:lnTo>
                  <a:pt x="479" y="285"/>
                </a:lnTo>
                <a:cubicBezTo>
                  <a:pt x="501" y="314"/>
                  <a:pt x="505" y="353"/>
                  <a:pt x="488" y="385"/>
                </a:cubicBezTo>
                <a:lnTo>
                  <a:pt x="485" y="391"/>
                </a:lnTo>
                <a:cubicBezTo>
                  <a:pt x="469" y="424"/>
                  <a:pt x="436" y="444"/>
                  <a:pt x="399" y="444"/>
                </a:cubicBezTo>
                <a:lnTo>
                  <a:pt x="386" y="444"/>
                </a:lnTo>
                <a:cubicBezTo>
                  <a:pt x="382" y="444"/>
                  <a:pt x="377" y="444"/>
                  <a:pt x="373" y="444"/>
                </a:cubicBezTo>
                <a:lnTo>
                  <a:pt x="366" y="443"/>
                </a:lnTo>
                <a:lnTo>
                  <a:pt x="403" y="441"/>
                </a:lnTo>
                <a:lnTo>
                  <a:pt x="399" y="442"/>
                </a:lnTo>
                <a:lnTo>
                  <a:pt x="465" y="313"/>
                </a:lnTo>
                <a:lnTo>
                  <a:pt x="467" y="318"/>
                </a:lnTo>
                <a:lnTo>
                  <a:pt x="445" y="286"/>
                </a:lnTo>
                <a:lnTo>
                  <a:pt x="457" y="298"/>
                </a:lnTo>
                <a:lnTo>
                  <a:pt x="462" y="304"/>
                </a:lnTo>
                <a:lnTo>
                  <a:pt x="442" y="286"/>
                </a:lnTo>
                <a:lnTo>
                  <a:pt x="445" y="288"/>
                </a:lnTo>
                <a:lnTo>
                  <a:pt x="302" y="403"/>
                </a:lnTo>
                <a:lnTo>
                  <a:pt x="300" y="398"/>
                </a:lnTo>
                <a:lnTo>
                  <a:pt x="307" y="412"/>
                </a:lnTo>
                <a:lnTo>
                  <a:pt x="298" y="395"/>
                </a:lnTo>
                <a:lnTo>
                  <a:pt x="293" y="385"/>
                </a:lnTo>
                <a:lnTo>
                  <a:pt x="291" y="381"/>
                </a:lnTo>
                <a:lnTo>
                  <a:pt x="466" y="303"/>
                </a:lnTo>
                <a:lnTo>
                  <a:pt x="464" y="301"/>
                </a:lnTo>
                <a:lnTo>
                  <a:pt x="467" y="307"/>
                </a:lnTo>
                <a:lnTo>
                  <a:pt x="471" y="313"/>
                </a:lnTo>
                <a:lnTo>
                  <a:pt x="474" y="318"/>
                </a:lnTo>
                <a:lnTo>
                  <a:pt x="297" y="349"/>
                </a:lnTo>
                <a:lnTo>
                  <a:pt x="298" y="344"/>
                </a:lnTo>
                <a:lnTo>
                  <a:pt x="296" y="362"/>
                </a:lnTo>
                <a:lnTo>
                  <a:pt x="296" y="353"/>
                </a:lnTo>
                <a:lnTo>
                  <a:pt x="296" y="343"/>
                </a:lnTo>
                <a:lnTo>
                  <a:pt x="303" y="379"/>
                </a:lnTo>
                <a:lnTo>
                  <a:pt x="301" y="374"/>
                </a:lnTo>
                <a:lnTo>
                  <a:pt x="467" y="396"/>
                </a:lnTo>
                <a:lnTo>
                  <a:pt x="469" y="393"/>
                </a:lnTo>
                <a:lnTo>
                  <a:pt x="468" y="393"/>
                </a:lnTo>
                <a:lnTo>
                  <a:pt x="463" y="403"/>
                </a:lnTo>
                <a:lnTo>
                  <a:pt x="473" y="374"/>
                </a:lnTo>
                <a:lnTo>
                  <a:pt x="472" y="381"/>
                </a:lnTo>
                <a:lnTo>
                  <a:pt x="444" y="300"/>
                </a:lnTo>
                <a:lnTo>
                  <a:pt x="448" y="304"/>
                </a:lnTo>
                <a:lnTo>
                  <a:pt x="418" y="283"/>
                </a:lnTo>
                <a:lnTo>
                  <a:pt x="425" y="286"/>
                </a:lnTo>
                <a:lnTo>
                  <a:pt x="411" y="281"/>
                </a:lnTo>
                <a:lnTo>
                  <a:pt x="423" y="284"/>
                </a:lnTo>
                <a:cubicBezTo>
                  <a:pt x="470" y="296"/>
                  <a:pt x="501" y="341"/>
                  <a:pt x="495" y="389"/>
                </a:cubicBezTo>
                <a:cubicBezTo>
                  <a:pt x="489" y="437"/>
                  <a:pt x="448" y="473"/>
                  <a:pt x="399" y="473"/>
                </a:cubicBezTo>
                <a:lnTo>
                  <a:pt x="397" y="473"/>
                </a:lnTo>
                <a:cubicBezTo>
                  <a:pt x="344" y="473"/>
                  <a:pt x="301" y="430"/>
                  <a:pt x="301" y="377"/>
                </a:cubicBezTo>
                <a:lnTo>
                  <a:pt x="301" y="365"/>
                </a:lnTo>
                <a:lnTo>
                  <a:pt x="301" y="360"/>
                </a:lnTo>
                <a:lnTo>
                  <a:pt x="301" y="358"/>
                </a:lnTo>
                <a:lnTo>
                  <a:pt x="493" y="358"/>
                </a:lnTo>
                <a:lnTo>
                  <a:pt x="493" y="352"/>
                </a:lnTo>
                <a:lnTo>
                  <a:pt x="494" y="371"/>
                </a:lnTo>
                <a:lnTo>
                  <a:pt x="494" y="380"/>
                </a:lnTo>
                <a:lnTo>
                  <a:pt x="494" y="386"/>
                </a:lnTo>
                <a:lnTo>
                  <a:pt x="398" y="290"/>
                </a:lnTo>
                <a:lnTo>
                  <a:pt x="399" y="290"/>
                </a:lnTo>
                <a:lnTo>
                  <a:pt x="303" y="386"/>
                </a:lnTo>
                <a:lnTo>
                  <a:pt x="303" y="377"/>
                </a:lnTo>
                <a:lnTo>
                  <a:pt x="304" y="391"/>
                </a:lnTo>
                <a:lnTo>
                  <a:pt x="303" y="384"/>
                </a:lnTo>
                <a:cubicBezTo>
                  <a:pt x="303" y="380"/>
                  <a:pt x="302" y="375"/>
                  <a:pt x="302" y="370"/>
                </a:cubicBezTo>
                <a:lnTo>
                  <a:pt x="302" y="367"/>
                </a:lnTo>
                <a:lnTo>
                  <a:pt x="494" y="367"/>
                </a:lnTo>
                <a:lnTo>
                  <a:pt x="494" y="386"/>
                </a:lnTo>
                <a:lnTo>
                  <a:pt x="493" y="396"/>
                </a:lnTo>
                <a:lnTo>
                  <a:pt x="397" y="290"/>
                </a:lnTo>
                <a:lnTo>
                  <a:pt x="400" y="290"/>
                </a:lnTo>
                <a:lnTo>
                  <a:pt x="400" y="482"/>
                </a:lnTo>
                <a:lnTo>
                  <a:pt x="395" y="482"/>
                </a:lnTo>
                <a:cubicBezTo>
                  <a:pt x="349" y="482"/>
                  <a:pt x="308" y="449"/>
                  <a:pt x="301" y="402"/>
                </a:cubicBezTo>
                <a:lnTo>
                  <a:pt x="300" y="396"/>
                </a:lnTo>
                <a:cubicBezTo>
                  <a:pt x="299" y="391"/>
                  <a:pt x="298" y="386"/>
                  <a:pt x="298" y="380"/>
                </a:cubicBezTo>
                <a:lnTo>
                  <a:pt x="298" y="371"/>
                </a:lnTo>
                <a:lnTo>
                  <a:pt x="298" y="362"/>
                </a:lnTo>
                <a:lnTo>
                  <a:pt x="298" y="358"/>
                </a:lnTo>
                <a:lnTo>
                  <a:pt x="490" y="358"/>
                </a:lnTo>
                <a:lnTo>
                  <a:pt x="490" y="360"/>
                </a:lnTo>
                <a:lnTo>
                  <a:pt x="489" y="342"/>
                </a:lnTo>
                <a:lnTo>
                  <a:pt x="491" y="357"/>
                </a:lnTo>
                <a:lnTo>
                  <a:pt x="492" y="369"/>
                </a:lnTo>
                <a:cubicBezTo>
                  <a:pt x="494" y="396"/>
                  <a:pt x="485" y="423"/>
                  <a:pt x="467" y="442"/>
                </a:cubicBezTo>
                <a:cubicBezTo>
                  <a:pt x="449" y="462"/>
                  <a:pt x="423" y="473"/>
                  <a:pt x="396" y="473"/>
                </a:cubicBezTo>
                <a:lnTo>
                  <a:pt x="394" y="473"/>
                </a:lnTo>
                <a:cubicBezTo>
                  <a:pt x="366" y="473"/>
                  <a:pt x="339" y="461"/>
                  <a:pt x="321" y="440"/>
                </a:cubicBezTo>
                <a:cubicBezTo>
                  <a:pt x="303" y="418"/>
                  <a:pt x="295" y="390"/>
                  <a:pt x="300" y="362"/>
                </a:cubicBezTo>
                <a:lnTo>
                  <a:pt x="302" y="348"/>
                </a:lnTo>
                <a:lnTo>
                  <a:pt x="303" y="344"/>
                </a:lnTo>
                <a:lnTo>
                  <a:pt x="490" y="391"/>
                </a:lnTo>
                <a:lnTo>
                  <a:pt x="487" y="402"/>
                </a:lnTo>
                <a:lnTo>
                  <a:pt x="485" y="408"/>
                </a:lnTo>
                <a:lnTo>
                  <a:pt x="487" y="357"/>
                </a:lnTo>
                <a:lnTo>
                  <a:pt x="489" y="366"/>
                </a:lnTo>
                <a:cubicBezTo>
                  <a:pt x="492" y="379"/>
                  <a:pt x="492" y="392"/>
                  <a:pt x="490" y="405"/>
                </a:cubicBezTo>
                <a:lnTo>
                  <a:pt x="487" y="417"/>
                </a:lnTo>
                <a:lnTo>
                  <a:pt x="485" y="426"/>
                </a:lnTo>
                <a:lnTo>
                  <a:pt x="391" y="309"/>
                </a:lnTo>
                <a:lnTo>
                  <a:pt x="392" y="309"/>
                </a:lnTo>
                <a:lnTo>
                  <a:pt x="296" y="405"/>
                </a:lnTo>
                <a:lnTo>
                  <a:pt x="296" y="399"/>
                </a:lnTo>
                <a:lnTo>
                  <a:pt x="301" y="430"/>
                </a:lnTo>
                <a:lnTo>
                  <a:pt x="300" y="427"/>
                </a:lnTo>
                <a:lnTo>
                  <a:pt x="487" y="396"/>
                </a:lnTo>
                <a:lnTo>
                  <a:pt x="487" y="405"/>
                </a:lnTo>
                <a:lnTo>
                  <a:pt x="487" y="415"/>
                </a:lnTo>
                <a:cubicBezTo>
                  <a:pt x="487" y="464"/>
                  <a:pt x="451" y="505"/>
                  <a:pt x="403" y="511"/>
                </a:cubicBezTo>
                <a:cubicBezTo>
                  <a:pt x="355" y="517"/>
                  <a:pt x="310" y="486"/>
                  <a:pt x="298" y="439"/>
                </a:cubicBezTo>
                <a:lnTo>
                  <a:pt x="296" y="427"/>
                </a:lnTo>
                <a:lnTo>
                  <a:pt x="295" y="421"/>
                </a:lnTo>
                <a:lnTo>
                  <a:pt x="389" y="501"/>
                </a:lnTo>
                <a:lnTo>
                  <a:pt x="382" y="501"/>
                </a:lnTo>
                <a:lnTo>
                  <a:pt x="372" y="501"/>
                </a:lnTo>
                <a:lnTo>
                  <a:pt x="362" y="501"/>
                </a:lnTo>
                <a:lnTo>
                  <a:pt x="357" y="501"/>
                </a:lnTo>
                <a:lnTo>
                  <a:pt x="357" y="309"/>
                </a:lnTo>
                <a:lnTo>
                  <a:pt x="372" y="310"/>
                </a:lnTo>
                <a:lnTo>
                  <a:pt x="370" y="310"/>
                </a:lnTo>
                <a:lnTo>
                  <a:pt x="380" y="310"/>
                </a:lnTo>
                <a:lnTo>
                  <a:pt x="365" y="312"/>
                </a:lnTo>
                <a:lnTo>
                  <a:pt x="371" y="311"/>
                </a:lnTo>
                <a:lnTo>
                  <a:pt x="295" y="375"/>
                </a:lnTo>
                <a:lnTo>
                  <a:pt x="297" y="369"/>
                </a:lnTo>
                <a:lnTo>
                  <a:pt x="309" y="453"/>
                </a:lnTo>
                <a:lnTo>
                  <a:pt x="307" y="450"/>
                </a:lnTo>
                <a:lnTo>
                  <a:pt x="482" y="396"/>
                </a:lnTo>
                <a:lnTo>
                  <a:pt x="482" y="401"/>
                </a:lnTo>
                <a:lnTo>
                  <a:pt x="482" y="421"/>
                </a:lnTo>
                <a:lnTo>
                  <a:pt x="481" y="419"/>
                </a:lnTo>
                <a:lnTo>
                  <a:pt x="481" y="424"/>
                </a:lnTo>
                <a:lnTo>
                  <a:pt x="289" y="424"/>
                </a:lnTo>
                <a:lnTo>
                  <a:pt x="289" y="421"/>
                </a:lnTo>
                <a:lnTo>
                  <a:pt x="291" y="437"/>
                </a:lnTo>
                <a:lnTo>
                  <a:pt x="290" y="431"/>
                </a:lnTo>
                <a:lnTo>
                  <a:pt x="480" y="415"/>
                </a:lnTo>
                <a:lnTo>
                  <a:pt x="480" y="421"/>
                </a:lnTo>
                <a:lnTo>
                  <a:pt x="480" y="443"/>
                </a:lnTo>
                <a:lnTo>
                  <a:pt x="479" y="439"/>
                </a:lnTo>
                <a:lnTo>
                  <a:pt x="479" y="443"/>
                </a:lnTo>
                <a:lnTo>
                  <a:pt x="290" y="420"/>
                </a:lnTo>
                <a:lnTo>
                  <a:pt x="291" y="416"/>
                </a:lnTo>
                <a:lnTo>
                  <a:pt x="289" y="430"/>
                </a:lnTo>
                <a:lnTo>
                  <a:pt x="290" y="419"/>
                </a:lnTo>
                <a:lnTo>
                  <a:pt x="291" y="410"/>
                </a:lnTo>
                <a:lnTo>
                  <a:pt x="297" y="456"/>
                </a:lnTo>
                <a:lnTo>
                  <a:pt x="295" y="451"/>
                </a:lnTo>
                <a:lnTo>
                  <a:pt x="411" y="508"/>
                </a:lnTo>
                <a:lnTo>
                  <a:pt x="404" y="510"/>
                </a:lnTo>
                <a:lnTo>
                  <a:pt x="420" y="503"/>
                </a:lnTo>
                <a:lnTo>
                  <a:pt x="410" y="508"/>
                </a:lnTo>
                <a:lnTo>
                  <a:pt x="426" y="498"/>
                </a:lnTo>
                <a:lnTo>
                  <a:pt x="426" y="497"/>
                </a:lnTo>
                <a:lnTo>
                  <a:pt x="421" y="502"/>
                </a:lnTo>
                <a:lnTo>
                  <a:pt x="384" y="343"/>
                </a:lnTo>
                <a:lnTo>
                  <a:pt x="387" y="344"/>
                </a:lnTo>
                <a:lnTo>
                  <a:pt x="356" y="339"/>
                </a:lnTo>
                <a:lnTo>
                  <a:pt x="354" y="340"/>
                </a:lnTo>
                <a:lnTo>
                  <a:pt x="373" y="338"/>
                </a:lnTo>
                <a:lnTo>
                  <a:pt x="379" y="338"/>
                </a:lnTo>
                <a:lnTo>
                  <a:pt x="380" y="338"/>
                </a:lnTo>
                <a:cubicBezTo>
                  <a:pt x="410" y="338"/>
                  <a:pt x="438" y="352"/>
                  <a:pt x="456" y="375"/>
                </a:cubicBezTo>
                <a:cubicBezTo>
                  <a:pt x="474" y="399"/>
                  <a:pt x="481" y="429"/>
                  <a:pt x="474" y="458"/>
                </a:cubicBezTo>
                <a:lnTo>
                  <a:pt x="473" y="462"/>
                </a:lnTo>
                <a:cubicBezTo>
                  <a:pt x="470" y="471"/>
                  <a:pt x="467" y="480"/>
                  <a:pt x="462" y="488"/>
                </a:cubicBezTo>
                <a:lnTo>
                  <a:pt x="459" y="493"/>
                </a:lnTo>
                <a:cubicBezTo>
                  <a:pt x="448" y="510"/>
                  <a:pt x="433" y="524"/>
                  <a:pt x="414" y="532"/>
                </a:cubicBezTo>
                <a:lnTo>
                  <a:pt x="407" y="535"/>
                </a:lnTo>
                <a:cubicBezTo>
                  <a:pt x="401" y="537"/>
                  <a:pt x="395" y="539"/>
                  <a:pt x="388" y="541"/>
                </a:cubicBezTo>
                <a:lnTo>
                  <a:pt x="378" y="543"/>
                </a:lnTo>
                <a:lnTo>
                  <a:pt x="393" y="538"/>
                </a:lnTo>
                <a:lnTo>
                  <a:pt x="394" y="537"/>
                </a:lnTo>
                <a:lnTo>
                  <a:pt x="390" y="539"/>
                </a:lnTo>
                <a:lnTo>
                  <a:pt x="371" y="360"/>
                </a:lnTo>
                <a:lnTo>
                  <a:pt x="375" y="361"/>
                </a:lnTo>
                <a:lnTo>
                  <a:pt x="351" y="358"/>
                </a:lnTo>
                <a:lnTo>
                  <a:pt x="360" y="358"/>
                </a:lnTo>
                <a:lnTo>
                  <a:pt x="369" y="358"/>
                </a:lnTo>
                <a:lnTo>
                  <a:pt x="354" y="360"/>
                </a:lnTo>
                <a:lnTo>
                  <a:pt x="360" y="359"/>
                </a:lnTo>
                <a:lnTo>
                  <a:pt x="284" y="423"/>
                </a:lnTo>
                <a:lnTo>
                  <a:pt x="286" y="417"/>
                </a:lnTo>
                <a:lnTo>
                  <a:pt x="292" y="490"/>
                </a:lnTo>
                <a:lnTo>
                  <a:pt x="290" y="486"/>
                </a:lnTo>
                <a:lnTo>
                  <a:pt x="469" y="467"/>
                </a:lnTo>
                <a:lnTo>
                  <a:pt x="469" y="463"/>
                </a:lnTo>
                <a:lnTo>
                  <a:pt x="469" y="464"/>
                </a:lnTo>
                <a:lnTo>
                  <a:pt x="468" y="473"/>
                </a:lnTo>
                <a:cubicBezTo>
                  <a:pt x="462" y="522"/>
                  <a:pt x="421" y="558"/>
                  <a:pt x="372" y="558"/>
                </a:cubicBezTo>
                <a:lnTo>
                  <a:pt x="370" y="558"/>
                </a:lnTo>
                <a:lnTo>
                  <a:pt x="363" y="558"/>
                </a:lnTo>
                <a:lnTo>
                  <a:pt x="353" y="558"/>
                </a:lnTo>
                <a:lnTo>
                  <a:pt x="343" y="558"/>
                </a:lnTo>
                <a:lnTo>
                  <a:pt x="339" y="558"/>
                </a:lnTo>
                <a:lnTo>
                  <a:pt x="382" y="377"/>
                </a:lnTo>
                <a:lnTo>
                  <a:pt x="379" y="375"/>
                </a:lnTo>
                <a:lnTo>
                  <a:pt x="381" y="377"/>
                </a:lnTo>
                <a:lnTo>
                  <a:pt x="379" y="377"/>
                </a:lnTo>
                <a:lnTo>
                  <a:pt x="385" y="378"/>
                </a:lnTo>
                <a:lnTo>
                  <a:pt x="273" y="472"/>
                </a:lnTo>
                <a:lnTo>
                  <a:pt x="273" y="468"/>
                </a:lnTo>
                <a:lnTo>
                  <a:pt x="284" y="511"/>
                </a:lnTo>
                <a:lnTo>
                  <a:pt x="281" y="505"/>
                </a:lnTo>
                <a:cubicBezTo>
                  <a:pt x="274" y="492"/>
                  <a:pt x="270" y="477"/>
                  <a:pt x="270" y="462"/>
                </a:cubicBezTo>
                <a:lnTo>
                  <a:pt x="270" y="456"/>
                </a:lnTo>
                <a:cubicBezTo>
                  <a:pt x="270" y="446"/>
                  <a:pt x="272" y="436"/>
                  <a:pt x="275" y="426"/>
                </a:cubicBezTo>
                <a:lnTo>
                  <a:pt x="276" y="423"/>
                </a:lnTo>
                <a:cubicBezTo>
                  <a:pt x="289" y="384"/>
                  <a:pt x="326" y="357"/>
                  <a:pt x="367" y="357"/>
                </a:cubicBezTo>
                <a:cubicBezTo>
                  <a:pt x="409" y="357"/>
                  <a:pt x="445" y="384"/>
                  <a:pt x="459" y="423"/>
                </a:cubicBezTo>
                <a:lnTo>
                  <a:pt x="460" y="426"/>
                </a:lnTo>
                <a:cubicBezTo>
                  <a:pt x="466" y="446"/>
                  <a:pt x="466" y="467"/>
                  <a:pt x="460" y="487"/>
                </a:cubicBezTo>
                <a:lnTo>
                  <a:pt x="458" y="493"/>
                </a:lnTo>
                <a:cubicBezTo>
                  <a:pt x="452" y="509"/>
                  <a:pt x="442" y="524"/>
                  <a:pt x="429" y="535"/>
                </a:cubicBezTo>
                <a:lnTo>
                  <a:pt x="416" y="546"/>
                </a:lnTo>
                <a:lnTo>
                  <a:pt x="412" y="548"/>
                </a:lnTo>
                <a:lnTo>
                  <a:pt x="403" y="556"/>
                </a:lnTo>
                <a:lnTo>
                  <a:pt x="418" y="540"/>
                </a:lnTo>
                <a:lnTo>
                  <a:pt x="413" y="547"/>
                </a:lnTo>
                <a:lnTo>
                  <a:pt x="411" y="434"/>
                </a:lnTo>
                <a:lnTo>
                  <a:pt x="414" y="438"/>
                </a:lnTo>
                <a:lnTo>
                  <a:pt x="358" y="402"/>
                </a:lnTo>
                <a:lnTo>
                  <a:pt x="367" y="404"/>
                </a:lnTo>
                <a:lnTo>
                  <a:pt x="369" y="404"/>
                </a:lnTo>
                <a:lnTo>
                  <a:pt x="376" y="405"/>
                </a:lnTo>
                <a:cubicBezTo>
                  <a:pt x="426" y="413"/>
                  <a:pt x="462" y="457"/>
                  <a:pt x="458" y="507"/>
                </a:cubicBezTo>
                <a:cubicBezTo>
                  <a:pt x="455" y="558"/>
                  <a:pt x="413" y="596"/>
                  <a:pt x="362" y="596"/>
                </a:cubicBezTo>
                <a:lnTo>
                  <a:pt x="361" y="596"/>
                </a:lnTo>
                <a:cubicBezTo>
                  <a:pt x="334" y="596"/>
                  <a:pt x="308" y="585"/>
                  <a:pt x="290" y="565"/>
                </a:cubicBezTo>
                <a:cubicBezTo>
                  <a:pt x="272" y="545"/>
                  <a:pt x="263" y="518"/>
                  <a:pt x="266" y="491"/>
                </a:cubicBezTo>
                <a:lnTo>
                  <a:pt x="266" y="490"/>
                </a:lnTo>
                <a:lnTo>
                  <a:pt x="266" y="481"/>
                </a:lnTo>
                <a:cubicBezTo>
                  <a:pt x="266" y="433"/>
                  <a:pt x="303" y="392"/>
                  <a:pt x="351" y="386"/>
                </a:cubicBezTo>
                <a:cubicBezTo>
                  <a:pt x="399" y="380"/>
                  <a:pt x="444" y="411"/>
                  <a:pt x="456" y="458"/>
                </a:cubicBezTo>
                <a:lnTo>
                  <a:pt x="457" y="462"/>
                </a:lnTo>
                <a:cubicBezTo>
                  <a:pt x="462" y="484"/>
                  <a:pt x="460" y="508"/>
                  <a:pt x="449" y="528"/>
                </a:cubicBezTo>
                <a:lnTo>
                  <a:pt x="446" y="534"/>
                </a:lnTo>
                <a:cubicBezTo>
                  <a:pt x="437" y="554"/>
                  <a:pt x="420" y="569"/>
                  <a:pt x="401" y="579"/>
                </a:cubicBezTo>
                <a:lnTo>
                  <a:pt x="388" y="585"/>
                </a:lnTo>
                <a:cubicBezTo>
                  <a:pt x="382" y="587"/>
                  <a:pt x="377" y="589"/>
                  <a:pt x="371" y="591"/>
                </a:cubicBezTo>
                <a:lnTo>
                  <a:pt x="370" y="591"/>
                </a:lnTo>
                <a:lnTo>
                  <a:pt x="367" y="592"/>
                </a:lnTo>
                <a:lnTo>
                  <a:pt x="313" y="407"/>
                </a:lnTo>
                <a:lnTo>
                  <a:pt x="307" y="410"/>
                </a:lnTo>
                <a:lnTo>
                  <a:pt x="306" y="411"/>
                </a:lnTo>
                <a:lnTo>
                  <a:pt x="314" y="407"/>
                </a:lnTo>
                <a:cubicBezTo>
                  <a:pt x="320" y="403"/>
                  <a:pt x="326" y="401"/>
                  <a:pt x="333" y="399"/>
                </a:cubicBezTo>
                <a:lnTo>
                  <a:pt x="337" y="398"/>
                </a:lnTo>
                <a:lnTo>
                  <a:pt x="384" y="585"/>
                </a:lnTo>
                <a:lnTo>
                  <a:pt x="383" y="585"/>
                </a:lnTo>
                <a:lnTo>
                  <a:pt x="383" y="584"/>
                </a:lnTo>
                <a:lnTo>
                  <a:pt x="375" y="587"/>
                </a:lnTo>
                <a:lnTo>
                  <a:pt x="399" y="574"/>
                </a:lnTo>
                <a:lnTo>
                  <a:pt x="395" y="577"/>
                </a:lnTo>
                <a:lnTo>
                  <a:pt x="395" y="424"/>
                </a:lnTo>
                <a:lnTo>
                  <a:pt x="399" y="427"/>
                </a:lnTo>
                <a:lnTo>
                  <a:pt x="379" y="415"/>
                </a:lnTo>
                <a:lnTo>
                  <a:pt x="382" y="417"/>
                </a:lnTo>
                <a:lnTo>
                  <a:pt x="387" y="418"/>
                </a:lnTo>
                <a:lnTo>
                  <a:pt x="390" y="419"/>
                </a:lnTo>
                <a:cubicBezTo>
                  <a:pt x="439" y="436"/>
                  <a:pt x="466" y="488"/>
                  <a:pt x="452" y="537"/>
                </a:cubicBezTo>
                <a:cubicBezTo>
                  <a:pt x="437" y="587"/>
                  <a:pt x="386" y="616"/>
                  <a:pt x="336" y="604"/>
                </a:cubicBezTo>
                <a:lnTo>
                  <a:pt x="322" y="599"/>
                </a:lnTo>
                <a:lnTo>
                  <a:pt x="308" y="594"/>
                </a:lnTo>
                <a:lnTo>
                  <a:pt x="299" y="590"/>
                </a:lnTo>
                <a:cubicBezTo>
                  <a:pt x="295" y="588"/>
                  <a:pt x="290" y="585"/>
                  <a:pt x="285" y="582"/>
                </a:cubicBezTo>
                <a:lnTo>
                  <a:pt x="282" y="580"/>
                </a:lnTo>
                <a:cubicBezTo>
                  <a:pt x="247" y="557"/>
                  <a:pt x="231" y="513"/>
                  <a:pt x="244" y="473"/>
                </a:cubicBezTo>
                <a:cubicBezTo>
                  <a:pt x="256" y="432"/>
                  <a:pt x="293" y="404"/>
                  <a:pt x="335" y="404"/>
                </a:cubicBezTo>
                <a:lnTo>
                  <a:pt x="338" y="404"/>
                </a:lnTo>
                <a:lnTo>
                  <a:pt x="346" y="404"/>
                </a:lnTo>
                <a:lnTo>
                  <a:pt x="354" y="404"/>
                </a:lnTo>
                <a:lnTo>
                  <a:pt x="360" y="404"/>
                </a:lnTo>
                <a:lnTo>
                  <a:pt x="360" y="596"/>
                </a:lnTo>
                <a:lnTo>
                  <a:pt x="352" y="596"/>
                </a:lnTo>
                <a:lnTo>
                  <a:pt x="346" y="595"/>
                </a:lnTo>
                <a:lnTo>
                  <a:pt x="338" y="595"/>
                </a:lnTo>
                <a:lnTo>
                  <a:pt x="369" y="591"/>
                </a:lnTo>
                <a:lnTo>
                  <a:pt x="366" y="592"/>
                </a:lnTo>
                <a:lnTo>
                  <a:pt x="403" y="433"/>
                </a:lnTo>
                <a:lnTo>
                  <a:pt x="407" y="437"/>
                </a:lnTo>
                <a:lnTo>
                  <a:pt x="397" y="428"/>
                </a:lnTo>
                <a:lnTo>
                  <a:pt x="394" y="427"/>
                </a:lnTo>
                <a:lnTo>
                  <a:pt x="410" y="436"/>
                </a:lnTo>
                <a:lnTo>
                  <a:pt x="416" y="440"/>
                </a:lnTo>
                <a:cubicBezTo>
                  <a:pt x="451" y="463"/>
                  <a:pt x="467" y="507"/>
                  <a:pt x="454" y="547"/>
                </a:cubicBezTo>
                <a:cubicBezTo>
                  <a:pt x="442" y="588"/>
                  <a:pt x="405" y="615"/>
                  <a:pt x="362" y="615"/>
                </a:cubicBezTo>
                <a:lnTo>
                  <a:pt x="361" y="615"/>
                </a:lnTo>
                <a:lnTo>
                  <a:pt x="348" y="615"/>
                </a:lnTo>
                <a:lnTo>
                  <a:pt x="340" y="615"/>
                </a:lnTo>
                <a:lnTo>
                  <a:pt x="337" y="615"/>
                </a:lnTo>
                <a:lnTo>
                  <a:pt x="337" y="423"/>
                </a:lnTo>
                <a:lnTo>
                  <a:pt x="340" y="423"/>
                </a:lnTo>
                <a:lnTo>
                  <a:pt x="347" y="423"/>
                </a:lnTo>
                <a:lnTo>
                  <a:pt x="360" y="423"/>
                </a:lnTo>
                <a:lnTo>
                  <a:pt x="360" y="615"/>
                </a:lnTo>
                <a:lnTo>
                  <a:pt x="358" y="615"/>
                </a:lnTo>
                <a:lnTo>
                  <a:pt x="358" y="423"/>
                </a:lnTo>
                <a:lnTo>
                  <a:pt x="360" y="423"/>
                </a:lnTo>
                <a:cubicBezTo>
                  <a:pt x="410" y="423"/>
                  <a:pt x="451" y="461"/>
                  <a:pt x="456" y="510"/>
                </a:cubicBezTo>
                <a:lnTo>
                  <a:pt x="457" y="520"/>
                </a:lnTo>
                <a:lnTo>
                  <a:pt x="453" y="499"/>
                </a:lnTo>
                <a:lnTo>
                  <a:pt x="455" y="505"/>
                </a:lnTo>
                <a:cubicBezTo>
                  <a:pt x="461" y="525"/>
                  <a:pt x="461" y="546"/>
                  <a:pt x="455" y="566"/>
                </a:cubicBezTo>
                <a:lnTo>
                  <a:pt x="454" y="569"/>
                </a:lnTo>
                <a:cubicBezTo>
                  <a:pt x="444" y="597"/>
                  <a:pt x="422" y="619"/>
                  <a:pt x="394" y="629"/>
                </a:cubicBezTo>
                <a:cubicBezTo>
                  <a:pt x="366" y="639"/>
                  <a:pt x="335" y="635"/>
                  <a:pt x="311" y="619"/>
                </a:cubicBezTo>
                <a:lnTo>
                  <a:pt x="286" y="602"/>
                </a:lnTo>
                <a:lnTo>
                  <a:pt x="274" y="591"/>
                </a:lnTo>
                <a:lnTo>
                  <a:pt x="270" y="587"/>
                </a:lnTo>
                <a:cubicBezTo>
                  <a:pt x="249" y="567"/>
                  <a:pt x="239" y="539"/>
                  <a:pt x="242" y="510"/>
                </a:cubicBezTo>
                <a:cubicBezTo>
                  <a:pt x="245" y="481"/>
                  <a:pt x="260" y="456"/>
                  <a:pt x="284" y="440"/>
                </a:cubicBezTo>
                <a:lnTo>
                  <a:pt x="287" y="438"/>
                </a:lnTo>
                <a:cubicBezTo>
                  <a:pt x="299" y="430"/>
                  <a:pt x="313" y="424"/>
                  <a:pt x="327" y="422"/>
                </a:cubicBezTo>
                <a:lnTo>
                  <a:pt x="334" y="421"/>
                </a:lnTo>
                <a:cubicBezTo>
                  <a:pt x="346" y="420"/>
                  <a:pt x="359" y="420"/>
                  <a:pt x="371" y="423"/>
                </a:cubicBezTo>
                <a:lnTo>
                  <a:pt x="383" y="426"/>
                </a:lnTo>
                <a:cubicBezTo>
                  <a:pt x="415" y="434"/>
                  <a:pt x="440" y="458"/>
                  <a:pt x="451" y="489"/>
                </a:cubicBezTo>
                <a:lnTo>
                  <a:pt x="456" y="507"/>
                </a:lnTo>
                <a:lnTo>
                  <a:pt x="458" y="517"/>
                </a:lnTo>
                <a:cubicBezTo>
                  <a:pt x="460" y="527"/>
                  <a:pt x="460" y="537"/>
                  <a:pt x="459" y="547"/>
                </a:cubicBezTo>
                <a:lnTo>
                  <a:pt x="458" y="555"/>
                </a:lnTo>
                <a:cubicBezTo>
                  <a:pt x="457" y="564"/>
                  <a:pt x="455" y="572"/>
                  <a:pt x="452" y="579"/>
                </a:cubicBezTo>
                <a:lnTo>
                  <a:pt x="450" y="584"/>
                </a:lnTo>
                <a:cubicBezTo>
                  <a:pt x="440" y="609"/>
                  <a:pt x="420" y="629"/>
                  <a:pt x="395" y="638"/>
                </a:cubicBezTo>
                <a:cubicBezTo>
                  <a:pt x="369" y="648"/>
                  <a:pt x="342" y="646"/>
                  <a:pt x="318" y="634"/>
                </a:cubicBezTo>
                <a:lnTo>
                  <a:pt x="312" y="631"/>
                </a:lnTo>
                <a:cubicBezTo>
                  <a:pt x="306" y="629"/>
                  <a:pt x="301" y="626"/>
                  <a:pt x="297" y="622"/>
                </a:cubicBezTo>
                <a:lnTo>
                  <a:pt x="283" y="612"/>
                </a:lnTo>
                <a:lnTo>
                  <a:pt x="271" y="600"/>
                </a:lnTo>
                <a:lnTo>
                  <a:pt x="268" y="597"/>
                </a:lnTo>
                <a:cubicBezTo>
                  <a:pt x="234" y="564"/>
                  <a:pt x="230" y="512"/>
                  <a:pt x="258" y="473"/>
                </a:cubicBezTo>
                <a:cubicBezTo>
                  <a:pt x="285" y="435"/>
                  <a:pt x="336" y="423"/>
                  <a:pt x="378" y="444"/>
                </a:cubicBezTo>
                <a:lnTo>
                  <a:pt x="382" y="446"/>
                </a:lnTo>
                <a:cubicBezTo>
                  <a:pt x="388" y="448"/>
                  <a:pt x="392" y="451"/>
                  <a:pt x="397" y="455"/>
                </a:cubicBezTo>
                <a:lnTo>
                  <a:pt x="405" y="461"/>
                </a:lnTo>
                <a:lnTo>
                  <a:pt x="417" y="470"/>
                </a:lnTo>
                <a:lnTo>
                  <a:pt x="423" y="475"/>
                </a:lnTo>
                <a:cubicBezTo>
                  <a:pt x="442" y="491"/>
                  <a:pt x="454" y="513"/>
                  <a:pt x="457" y="538"/>
                </a:cubicBezTo>
                <a:lnTo>
                  <a:pt x="458" y="547"/>
                </a:lnTo>
                <a:cubicBezTo>
                  <a:pt x="459" y="556"/>
                  <a:pt x="459" y="565"/>
                  <a:pt x="457" y="573"/>
                </a:cubicBezTo>
                <a:lnTo>
                  <a:pt x="455" y="587"/>
                </a:lnTo>
                <a:lnTo>
                  <a:pt x="454" y="591"/>
                </a:lnTo>
                <a:cubicBezTo>
                  <a:pt x="442" y="638"/>
                  <a:pt x="397" y="669"/>
                  <a:pt x="349" y="663"/>
                </a:cubicBezTo>
                <a:cubicBezTo>
                  <a:pt x="301" y="657"/>
                  <a:pt x="264" y="616"/>
                  <a:pt x="264" y="567"/>
                </a:cubicBezTo>
                <a:lnTo>
                  <a:pt x="264" y="564"/>
                </a:lnTo>
                <a:lnTo>
                  <a:pt x="268" y="591"/>
                </a:lnTo>
                <a:lnTo>
                  <a:pt x="266" y="584"/>
                </a:lnTo>
                <a:lnTo>
                  <a:pt x="296" y="631"/>
                </a:lnTo>
                <a:lnTo>
                  <a:pt x="283" y="619"/>
                </a:lnTo>
                <a:lnTo>
                  <a:pt x="276" y="613"/>
                </a:lnTo>
                <a:lnTo>
                  <a:pt x="296" y="626"/>
                </a:lnTo>
                <a:lnTo>
                  <a:pt x="292" y="624"/>
                </a:lnTo>
                <a:lnTo>
                  <a:pt x="414" y="485"/>
                </a:lnTo>
                <a:lnTo>
                  <a:pt x="416" y="488"/>
                </a:lnTo>
                <a:lnTo>
                  <a:pt x="398" y="468"/>
                </a:lnTo>
                <a:lnTo>
                  <a:pt x="410" y="479"/>
                </a:lnTo>
                <a:lnTo>
                  <a:pt x="417" y="486"/>
                </a:lnTo>
                <a:cubicBezTo>
                  <a:pt x="421" y="489"/>
                  <a:pt x="424" y="492"/>
                  <a:pt x="426" y="496"/>
                </a:cubicBezTo>
                <a:lnTo>
                  <a:pt x="429" y="500"/>
                </a:lnTo>
                <a:cubicBezTo>
                  <a:pt x="448" y="525"/>
                  <a:pt x="453" y="557"/>
                  <a:pt x="444" y="586"/>
                </a:cubicBezTo>
                <a:cubicBezTo>
                  <a:pt x="435" y="616"/>
                  <a:pt x="412" y="639"/>
                  <a:pt x="383" y="649"/>
                </a:cubicBezTo>
                <a:lnTo>
                  <a:pt x="380" y="650"/>
                </a:lnTo>
                <a:cubicBezTo>
                  <a:pt x="370" y="653"/>
                  <a:pt x="360" y="654"/>
                  <a:pt x="349" y="654"/>
                </a:cubicBezTo>
                <a:lnTo>
                  <a:pt x="343" y="654"/>
                </a:lnTo>
                <a:cubicBezTo>
                  <a:pt x="338" y="654"/>
                  <a:pt x="333" y="654"/>
                  <a:pt x="328" y="653"/>
                </a:cubicBezTo>
                <a:lnTo>
                  <a:pt x="322" y="652"/>
                </a:lnTo>
                <a:lnTo>
                  <a:pt x="337" y="653"/>
                </a:lnTo>
                <a:lnTo>
                  <a:pt x="334" y="653"/>
                </a:lnTo>
                <a:cubicBezTo>
                  <a:pt x="286" y="653"/>
                  <a:pt x="245" y="617"/>
                  <a:pt x="239" y="569"/>
                </a:cubicBezTo>
                <a:cubicBezTo>
                  <a:pt x="233" y="521"/>
                  <a:pt x="264" y="476"/>
                  <a:pt x="311" y="464"/>
                </a:cubicBezTo>
                <a:lnTo>
                  <a:pt x="319" y="462"/>
                </a:lnTo>
                <a:cubicBezTo>
                  <a:pt x="334" y="459"/>
                  <a:pt x="349" y="459"/>
                  <a:pt x="363" y="462"/>
                </a:cubicBezTo>
                <a:lnTo>
                  <a:pt x="372" y="464"/>
                </a:lnTo>
                <a:cubicBezTo>
                  <a:pt x="398" y="469"/>
                  <a:pt x="420" y="486"/>
                  <a:pt x="434" y="508"/>
                </a:cubicBezTo>
                <a:cubicBezTo>
                  <a:pt x="447" y="531"/>
                  <a:pt x="451" y="558"/>
                  <a:pt x="444" y="584"/>
                </a:cubicBezTo>
                <a:lnTo>
                  <a:pt x="442" y="591"/>
                </a:lnTo>
                <a:cubicBezTo>
                  <a:pt x="439" y="600"/>
                  <a:pt x="435" y="609"/>
                  <a:pt x="429" y="618"/>
                </a:cubicBezTo>
                <a:lnTo>
                  <a:pt x="427" y="620"/>
                </a:lnTo>
                <a:lnTo>
                  <a:pt x="415" y="640"/>
                </a:lnTo>
                <a:lnTo>
                  <a:pt x="412" y="644"/>
                </a:lnTo>
                <a:lnTo>
                  <a:pt x="259" y="529"/>
                </a:lnTo>
                <a:lnTo>
                  <a:pt x="262" y="525"/>
                </a:lnTo>
                <a:lnTo>
                  <a:pt x="253" y="540"/>
                </a:lnTo>
                <a:lnTo>
                  <a:pt x="261" y="523"/>
                </a:lnTo>
                <a:lnTo>
                  <a:pt x="267" y="513"/>
                </a:lnTo>
                <a:lnTo>
                  <a:pt x="260" y="527"/>
                </a:lnTo>
                <a:lnTo>
                  <a:pt x="262" y="522"/>
                </a:lnTo>
                <a:lnTo>
                  <a:pt x="405" y="637"/>
                </a:lnTo>
                <a:lnTo>
                  <a:pt x="402" y="639"/>
                </a:lnTo>
                <a:lnTo>
                  <a:pt x="421" y="622"/>
                </a:lnTo>
                <a:lnTo>
                  <a:pt x="410" y="634"/>
                </a:lnTo>
                <a:lnTo>
                  <a:pt x="404" y="640"/>
                </a:lnTo>
                <a:lnTo>
                  <a:pt x="422" y="615"/>
                </a:lnTo>
                <a:lnTo>
                  <a:pt x="420" y="619"/>
                </a:lnTo>
                <a:lnTo>
                  <a:pt x="334" y="480"/>
                </a:lnTo>
                <a:lnTo>
                  <a:pt x="339" y="480"/>
                </a:lnTo>
                <a:lnTo>
                  <a:pt x="306" y="487"/>
                </a:lnTo>
                <a:lnTo>
                  <a:pt x="305" y="488"/>
                </a:lnTo>
                <a:lnTo>
                  <a:pt x="313" y="484"/>
                </a:lnTo>
                <a:cubicBezTo>
                  <a:pt x="317" y="482"/>
                  <a:pt x="321" y="480"/>
                  <a:pt x="325" y="478"/>
                </a:cubicBezTo>
                <a:lnTo>
                  <a:pt x="331" y="476"/>
                </a:lnTo>
                <a:cubicBezTo>
                  <a:pt x="341" y="473"/>
                  <a:pt x="351" y="471"/>
                  <a:pt x="361" y="471"/>
                </a:cubicBezTo>
                <a:lnTo>
                  <a:pt x="362" y="471"/>
                </a:lnTo>
                <a:cubicBezTo>
                  <a:pt x="408" y="471"/>
                  <a:pt x="448" y="504"/>
                  <a:pt x="457" y="549"/>
                </a:cubicBezTo>
                <a:lnTo>
                  <a:pt x="459" y="559"/>
                </a:lnTo>
                <a:cubicBezTo>
                  <a:pt x="461" y="572"/>
                  <a:pt x="461" y="585"/>
                  <a:pt x="458" y="598"/>
                </a:cubicBezTo>
                <a:lnTo>
                  <a:pt x="456" y="607"/>
                </a:lnTo>
                <a:cubicBezTo>
                  <a:pt x="450" y="634"/>
                  <a:pt x="433" y="657"/>
                  <a:pt x="410" y="670"/>
                </a:cubicBezTo>
                <a:cubicBezTo>
                  <a:pt x="386" y="683"/>
                  <a:pt x="358" y="686"/>
                  <a:pt x="332" y="678"/>
                </a:cubicBezTo>
                <a:lnTo>
                  <a:pt x="314" y="671"/>
                </a:lnTo>
                <a:lnTo>
                  <a:pt x="306" y="668"/>
                </a:lnTo>
                <a:cubicBezTo>
                  <a:pt x="299" y="666"/>
                  <a:pt x="292" y="662"/>
                  <a:pt x="286" y="658"/>
                </a:cubicBezTo>
                <a:lnTo>
                  <a:pt x="283" y="656"/>
                </a:lnTo>
                <a:cubicBezTo>
                  <a:pt x="244" y="630"/>
                  <a:pt x="230" y="580"/>
                  <a:pt x="249" y="538"/>
                </a:cubicBezTo>
                <a:cubicBezTo>
                  <a:pt x="268" y="495"/>
                  <a:pt x="314" y="472"/>
                  <a:pt x="360" y="483"/>
                </a:cubicBezTo>
                <a:lnTo>
                  <a:pt x="371" y="486"/>
                </a:lnTo>
                <a:lnTo>
                  <a:pt x="388" y="493"/>
                </a:lnTo>
                <a:lnTo>
                  <a:pt x="401" y="499"/>
                </a:lnTo>
                <a:lnTo>
                  <a:pt x="405" y="501"/>
                </a:lnTo>
                <a:cubicBezTo>
                  <a:pt x="445" y="521"/>
                  <a:pt x="466" y="565"/>
                  <a:pt x="456" y="609"/>
                </a:cubicBezTo>
                <a:cubicBezTo>
                  <a:pt x="446" y="652"/>
                  <a:pt x="407" y="682"/>
                  <a:pt x="362" y="682"/>
                </a:cubicBezTo>
                <a:lnTo>
                  <a:pt x="359" y="682"/>
                </a:lnTo>
                <a:lnTo>
                  <a:pt x="351" y="682"/>
                </a:lnTo>
                <a:lnTo>
                  <a:pt x="342" y="682"/>
                </a:lnTo>
                <a:lnTo>
                  <a:pt x="337" y="682"/>
                </a:lnTo>
                <a:lnTo>
                  <a:pt x="337" y="490"/>
                </a:lnTo>
                <a:lnTo>
                  <a:pt x="342" y="490"/>
                </a:lnTo>
                <a:lnTo>
                  <a:pt x="351" y="490"/>
                </a:lnTo>
                <a:lnTo>
                  <a:pt x="352" y="490"/>
                </a:lnTo>
                <a:cubicBezTo>
                  <a:pt x="381" y="490"/>
                  <a:pt x="408" y="503"/>
                  <a:pt x="426" y="525"/>
                </a:cubicBezTo>
                <a:cubicBezTo>
                  <a:pt x="444" y="547"/>
                  <a:pt x="452" y="576"/>
                  <a:pt x="447" y="604"/>
                </a:cubicBezTo>
                <a:lnTo>
                  <a:pt x="446" y="609"/>
                </a:lnTo>
                <a:lnTo>
                  <a:pt x="445" y="617"/>
                </a:lnTo>
                <a:lnTo>
                  <a:pt x="254" y="594"/>
                </a:lnTo>
                <a:lnTo>
                  <a:pt x="254" y="597"/>
                </a:lnTo>
                <a:lnTo>
                  <a:pt x="254" y="586"/>
                </a:lnTo>
                <a:lnTo>
                  <a:pt x="350" y="682"/>
                </a:lnTo>
                <a:lnTo>
                  <a:pt x="345" y="682"/>
                </a:lnTo>
                <a:lnTo>
                  <a:pt x="437" y="617"/>
                </a:lnTo>
                <a:lnTo>
                  <a:pt x="434" y="626"/>
                </a:lnTo>
                <a:lnTo>
                  <a:pt x="438" y="604"/>
                </a:lnTo>
                <a:lnTo>
                  <a:pt x="437" y="606"/>
                </a:lnTo>
                <a:lnTo>
                  <a:pt x="437" y="614"/>
                </a:lnTo>
                <a:lnTo>
                  <a:pt x="245" y="614"/>
                </a:lnTo>
                <a:lnTo>
                  <a:pt x="245" y="611"/>
                </a:lnTo>
                <a:cubicBezTo>
                  <a:pt x="245" y="606"/>
                  <a:pt x="246" y="601"/>
                  <a:pt x="247" y="596"/>
                </a:cubicBezTo>
                <a:lnTo>
                  <a:pt x="247" y="596"/>
                </a:lnTo>
                <a:lnTo>
                  <a:pt x="248" y="586"/>
                </a:lnTo>
                <a:lnTo>
                  <a:pt x="437" y="619"/>
                </a:lnTo>
                <a:lnTo>
                  <a:pt x="434" y="630"/>
                </a:lnTo>
                <a:lnTo>
                  <a:pt x="432" y="636"/>
                </a:lnTo>
                <a:lnTo>
                  <a:pt x="430" y="570"/>
                </a:lnTo>
                <a:lnTo>
                  <a:pt x="432" y="575"/>
                </a:lnTo>
                <a:cubicBezTo>
                  <a:pt x="442" y="600"/>
                  <a:pt x="441" y="629"/>
                  <a:pt x="428" y="653"/>
                </a:cubicBezTo>
                <a:lnTo>
                  <a:pt x="426" y="657"/>
                </a:lnTo>
                <a:cubicBezTo>
                  <a:pt x="413" y="685"/>
                  <a:pt x="387" y="704"/>
                  <a:pt x="356" y="709"/>
                </a:cubicBezTo>
                <a:lnTo>
                  <a:pt x="344" y="711"/>
                </a:lnTo>
                <a:cubicBezTo>
                  <a:pt x="334" y="713"/>
                  <a:pt x="323" y="713"/>
                  <a:pt x="313" y="711"/>
                </a:cubicBezTo>
                <a:lnTo>
                  <a:pt x="307" y="710"/>
                </a:lnTo>
                <a:cubicBezTo>
                  <a:pt x="297" y="709"/>
                  <a:pt x="288" y="706"/>
                  <a:pt x="280" y="701"/>
                </a:cubicBezTo>
                <a:lnTo>
                  <a:pt x="278" y="700"/>
                </a:lnTo>
                <a:cubicBezTo>
                  <a:pt x="244" y="683"/>
                  <a:pt x="223" y="648"/>
                  <a:pt x="225" y="610"/>
                </a:cubicBezTo>
                <a:cubicBezTo>
                  <a:pt x="226" y="573"/>
                  <a:pt x="250" y="539"/>
                  <a:pt x="285" y="525"/>
                </a:cubicBezTo>
                <a:lnTo>
                  <a:pt x="295" y="521"/>
                </a:lnTo>
                <a:lnTo>
                  <a:pt x="304" y="518"/>
                </a:lnTo>
                <a:lnTo>
                  <a:pt x="325" y="512"/>
                </a:lnTo>
                <a:lnTo>
                  <a:pt x="330" y="511"/>
                </a:lnTo>
                <a:cubicBezTo>
                  <a:pt x="381" y="501"/>
                  <a:pt x="431" y="534"/>
                  <a:pt x="442" y="584"/>
                </a:cubicBezTo>
                <a:cubicBezTo>
                  <a:pt x="454" y="635"/>
                  <a:pt x="422" y="686"/>
                  <a:pt x="372" y="699"/>
                </a:cubicBezTo>
                <a:lnTo>
                  <a:pt x="368" y="700"/>
                </a:lnTo>
                <a:lnTo>
                  <a:pt x="387" y="692"/>
                </a:lnTo>
                <a:lnTo>
                  <a:pt x="379" y="696"/>
                </a:lnTo>
                <a:cubicBezTo>
                  <a:pt x="375" y="698"/>
                  <a:pt x="371" y="700"/>
                  <a:pt x="367" y="702"/>
                </a:cubicBezTo>
                <a:lnTo>
                  <a:pt x="351" y="707"/>
                </a:lnTo>
                <a:lnTo>
                  <a:pt x="347" y="708"/>
                </a:lnTo>
                <a:cubicBezTo>
                  <a:pt x="297" y="720"/>
                  <a:pt x="246" y="691"/>
                  <a:pt x="231" y="641"/>
                </a:cubicBezTo>
                <a:cubicBezTo>
                  <a:pt x="217" y="592"/>
                  <a:pt x="244" y="540"/>
                  <a:pt x="293" y="523"/>
                </a:cubicBezTo>
                <a:lnTo>
                  <a:pt x="296" y="522"/>
                </a:lnTo>
                <a:lnTo>
                  <a:pt x="284" y="528"/>
                </a:lnTo>
                <a:lnTo>
                  <a:pt x="279" y="531"/>
                </a:lnTo>
                <a:lnTo>
                  <a:pt x="285" y="527"/>
                </a:lnTo>
                <a:cubicBezTo>
                  <a:pt x="292" y="522"/>
                  <a:pt x="300" y="518"/>
                  <a:pt x="308" y="515"/>
                </a:cubicBezTo>
                <a:lnTo>
                  <a:pt x="311" y="514"/>
                </a:lnTo>
                <a:lnTo>
                  <a:pt x="365" y="699"/>
                </a:lnTo>
                <a:lnTo>
                  <a:pt x="361" y="700"/>
                </a:lnTo>
                <a:lnTo>
                  <a:pt x="350" y="702"/>
                </a:lnTo>
                <a:lnTo>
                  <a:pt x="341" y="704"/>
                </a:lnTo>
                <a:lnTo>
                  <a:pt x="388" y="678"/>
                </a:lnTo>
                <a:lnTo>
                  <a:pt x="384" y="682"/>
                </a:lnTo>
                <a:lnTo>
                  <a:pt x="399" y="565"/>
                </a:lnTo>
                <a:lnTo>
                  <a:pt x="402" y="570"/>
                </a:lnTo>
                <a:lnTo>
                  <a:pt x="377" y="543"/>
                </a:lnTo>
                <a:lnTo>
                  <a:pt x="390" y="553"/>
                </a:lnTo>
                <a:lnTo>
                  <a:pt x="388" y="552"/>
                </a:lnTo>
                <a:lnTo>
                  <a:pt x="391" y="554"/>
                </a:lnTo>
                <a:lnTo>
                  <a:pt x="270" y="701"/>
                </a:lnTo>
                <a:lnTo>
                  <a:pt x="267" y="698"/>
                </a:lnTo>
                <a:lnTo>
                  <a:pt x="261" y="692"/>
                </a:lnTo>
                <a:lnTo>
                  <a:pt x="255" y="686"/>
                </a:lnTo>
                <a:cubicBezTo>
                  <a:pt x="251" y="683"/>
                  <a:pt x="248" y="680"/>
                  <a:pt x="246" y="676"/>
                </a:cubicBezTo>
                <a:lnTo>
                  <a:pt x="243" y="672"/>
                </a:lnTo>
                <a:cubicBezTo>
                  <a:pt x="216" y="636"/>
                  <a:pt x="217" y="587"/>
                  <a:pt x="246" y="553"/>
                </a:cubicBezTo>
                <a:cubicBezTo>
                  <a:pt x="274" y="519"/>
                  <a:pt x="323" y="509"/>
                  <a:pt x="362" y="529"/>
                </a:cubicBezTo>
                <a:lnTo>
                  <a:pt x="377" y="536"/>
                </a:lnTo>
                <a:lnTo>
                  <a:pt x="387" y="542"/>
                </a:lnTo>
                <a:cubicBezTo>
                  <a:pt x="416" y="559"/>
                  <a:pt x="433" y="591"/>
                  <a:pt x="433" y="624"/>
                </a:cubicBezTo>
                <a:lnTo>
                  <a:pt x="433" y="629"/>
                </a:lnTo>
                <a:cubicBezTo>
                  <a:pt x="433" y="644"/>
                  <a:pt x="430" y="659"/>
                  <a:pt x="423" y="672"/>
                </a:cubicBezTo>
                <a:lnTo>
                  <a:pt x="421" y="676"/>
                </a:lnTo>
                <a:lnTo>
                  <a:pt x="335" y="537"/>
                </a:lnTo>
                <a:lnTo>
                  <a:pt x="336" y="537"/>
                </a:lnTo>
                <a:lnTo>
                  <a:pt x="297" y="721"/>
                </a:lnTo>
                <a:lnTo>
                  <a:pt x="290" y="718"/>
                </a:lnTo>
                <a:lnTo>
                  <a:pt x="280" y="714"/>
                </a:lnTo>
                <a:lnTo>
                  <a:pt x="353" y="536"/>
                </a:lnTo>
                <a:lnTo>
                  <a:pt x="360" y="539"/>
                </a:lnTo>
                <a:cubicBezTo>
                  <a:pt x="369" y="543"/>
                  <a:pt x="378" y="548"/>
                  <a:pt x="385" y="555"/>
                </a:cubicBezTo>
                <a:lnTo>
                  <a:pt x="392" y="561"/>
                </a:lnTo>
                <a:cubicBezTo>
                  <a:pt x="414" y="580"/>
                  <a:pt x="427" y="608"/>
                  <a:pt x="425" y="638"/>
                </a:cubicBezTo>
                <a:cubicBezTo>
                  <a:pt x="424" y="667"/>
                  <a:pt x="409" y="694"/>
                  <a:pt x="385" y="712"/>
                </a:cubicBezTo>
                <a:lnTo>
                  <a:pt x="373" y="720"/>
                </a:lnTo>
                <a:lnTo>
                  <a:pt x="365" y="725"/>
                </a:lnTo>
                <a:lnTo>
                  <a:pt x="314" y="547"/>
                </a:lnTo>
                <a:lnTo>
                  <a:pt x="318" y="547"/>
                </a:lnTo>
                <a:lnTo>
                  <a:pt x="323" y="547"/>
                </a:lnTo>
                <a:cubicBezTo>
                  <a:pt x="376" y="547"/>
                  <a:pt x="419" y="590"/>
                  <a:pt x="419" y="643"/>
                </a:cubicBezTo>
                <a:lnTo>
                  <a:pt x="419" y="662"/>
                </a:lnTo>
                <a:lnTo>
                  <a:pt x="418" y="672"/>
                </a:lnTo>
                <a:cubicBezTo>
                  <a:pt x="414" y="712"/>
                  <a:pt x="385" y="746"/>
                  <a:pt x="346" y="756"/>
                </a:cubicBezTo>
                <a:lnTo>
                  <a:pt x="338" y="758"/>
                </a:lnTo>
                <a:cubicBezTo>
                  <a:pt x="320" y="762"/>
                  <a:pt x="301" y="761"/>
                  <a:pt x="284" y="756"/>
                </a:cubicBezTo>
                <a:lnTo>
                  <a:pt x="278" y="754"/>
                </a:lnTo>
                <a:cubicBezTo>
                  <a:pt x="250" y="744"/>
                  <a:pt x="228" y="722"/>
                  <a:pt x="218" y="695"/>
                </a:cubicBezTo>
                <a:cubicBezTo>
                  <a:pt x="208" y="667"/>
                  <a:pt x="212" y="636"/>
                  <a:pt x="227" y="611"/>
                </a:cubicBezTo>
                <a:lnTo>
                  <a:pt x="234" y="600"/>
                </a:lnTo>
                <a:cubicBezTo>
                  <a:pt x="237" y="596"/>
                  <a:pt x="240" y="592"/>
                  <a:pt x="243" y="588"/>
                </a:cubicBezTo>
                <a:lnTo>
                  <a:pt x="250" y="580"/>
                </a:lnTo>
                <a:lnTo>
                  <a:pt x="386" y="715"/>
                </a:lnTo>
                <a:lnTo>
                  <a:pt x="377" y="723"/>
                </a:lnTo>
                <a:lnTo>
                  <a:pt x="388" y="712"/>
                </a:lnTo>
                <a:lnTo>
                  <a:pt x="379" y="723"/>
                </a:lnTo>
                <a:lnTo>
                  <a:pt x="320" y="568"/>
                </a:lnTo>
                <a:lnTo>
                  <a:pt x="326" y="569"/>
                </a:lnTo>
                <a:lnTo>
                  <a:pt x="299" y="568"/>
                </a:lnTo>
                <a:lnTo>
                  <a:pt x="318" y="566"/>
                </a:lnTo>
                <a:lnTo>
                  <a:pt x="319" y="566"/>
                </a:lnTo>
                <a:cubicBezTo>
                  <a:pt x="364" y="566"/>
                  <a:pt x="403" y="597"/>
                  <a:pt x="413" y="640"/>
                </a:cubicBezTo>
                <a:cubicBezTo>
                  <a:pt x="423" y="684"/>
                  <a:pt x="402" y="728"/>
                  <a:pt x="362" y="748"/>
                </a:cubicBezTo>
                <a:lnTo>
                  <a:pt x="354" y="752"/>
                </a:lnTo>
                <a:lnTo>
                  <a:pt x="367" y="745"/>
                </a:lnTo>
                <a:lnTo>
                  <a:pt x="360" y="750"/>
                </a:lnTo>
                <a:lnTo>
                  <a:pt x="372" y="604"/>
                </a:lnTo>
                <a:lnTo>
                  <a:pt x="378" y="610"/>
                </a:lnTo>
                <a:lnTo>
                  <a:pt x="353" y="592"/>
                </a:lnTo>
                <a:lnTo>
                  <a:pt x="361" y="596"/>
                </a:lnTo>
                <a:lnTo>
                  <a:pt x="224" y="663"/>
                </a:lnTo>
                <a:lnTo>
                  <a:pt x="225" y="658"/>
                </a:lnTo>
                <a:lnTo>
                  <a:pt x="225" y="695"/>
                </a:lnTo>
                <a:lnTo>
                  <a:pt x="224" y="690"/>
                </a:lnTo>
                <a:lnTo>
                  <a:pt x="414" y="671"/>
                </a:lnTo>
                <a:lnTo>
                  <a:pt x="414" y="681"/>
                </a:lnTo>
                <a:cubicBezTo>
                  <a:pt x="414" y="687"/>
                  <a:pt x="414" y="692"/>
                  <a:pt x="413" y="697"/>
                </a:cubicBezTo>
                <a:lnTo>
                  <a:pt x="412" y="703"/>
                </a:lnTo>
                <a:lnTo>
                  <a:pt x="413" y="687"/>
                </a:lnTo>
                <a:lnTo>
                  <a:pt x="413" y="690"/>
                </a:lnTo>
                <a:cubicBezTo>
                  <a:pt x="413" y="741"/>
                  <a:pt x="374" y="783"/>
                  <a:pt x="323" y="786"/>
                </a:cubicBezTo>
                <a:cubicBezTo>
                  <a:pt x="273" y="789"/>
                  <a:pt x="228" y="753"/>
                  <a:pt x="222" y="702"/>
                </a:cubicBezTo>
                <a:lnTo>
                  <a:pt x="222" y="700"/>
                </a:lnTo>
                <a:lnTo>
                  <a:pt x="220" y="689"/>
                </a:lnTo>
                <a:cubicBezTo>
                  <a:pt x="215" y="661"/>
                  <a:pt x="223" y="632"/>
                  <a:pt x="241" y="610"/>
                </a:cubicBezTo>
                <a:cubicBezTo>
                  <a:pt x="259" y="588"/>
                  <a:pt x="286" y="575"/>
                  <a:pt x="314" y="575"/>
                </a:cubicBezTo>
                <a:lnTo>
                  <a:pt x="315" y="575"/>
                </a:lnTo>
                <a:cubicBezTo>
                  <a:pt x="360" y="575"/>
                  <a:pt x="399" y="606"/>
                  <a:pt x="409" y="649"/>
                </a:cubicBezTo>
                <a:cubicBezTo>
                  <a:pt x="419" y="693"/>
                  <a:pt x="398" y="737"/>
                  <a:pt x="358" y="757"/>
                </a:cubicBezTo>
                <a:lnTo>
                  <a:pt x="348" y="762"/>
                </a:lnTo>
                <a:cubicBezTo>
                  <a:pt x="344" y="764"/>
                  <a:pt x="340" y="766"/>
                  <a:pt x="336" y="768"/>
                </a:cubicBezTo>
                <a:lnTo>
                  <a:pt x="330" y="770"/>
                </a:lnTo>
                <a:lnTo>
                  <a:pt x="379" y="732"/>
                </a:lnTo>
                <a:lnTo>
                  <a:pt x="377" y="735"/>
                </a:lnTo>
                <a:lnTo>
                  <a:pt x="340" y="596"/>
                </a:lnTo>
                <a:lnTo>
                  <a:pt x="344" y="598"/>
                </a:lnTo>
                <a:lnTo>
                  <a:pt x="328" y="591"/>
                </a:lnTo>
                <a:lnTo>
                  <a:pt x="343" y="596"/>
                </a:lnTo>
                <a:lnTo>
                  <a:pt x="356" y="601"/>
                </a:lnTo>
                <a:cubicBezTo>
                  <a:pt x="383" y="611"/>
                  <a:pt x="403" y="633"/>
                  <a:pt x="413" y="660"/>
                </a:cubicBezTo>
                <a:lnTo>
                  <a:pt x="417" y="672"/>
                </a:lnTo>
                <a:cubicBezTo>
                  <a:pt x="420" y="682"/>
                  <a:pt x="421" y="692"/>
                  <a:pt x="421" y="702"/>
                </a:cubicBezTo>
                <a:lnTo>
                  <a:pt x="421" y="708"/>
                </a:lnTo>
                <a:lnTo>
                  <a:pt x="421" y="709"/>
                </a:lnTo>
                <a:lnTo>
                  <a:pt x="229" y="709"/>
                </a:lnTo>
                <a:lnTo>
                  <a:pt x="230" y="716"/>
                </a:lnTo>
                <a:lnTo>
                  <a:pt x="229" y="707"/>
                </a:lnTo>
                <a:lnTo>
                  <a:pt x="227" y="687"/>
                </a:lnTo>
                <a:lnTo>
                  <a:pt x="227" y="681"/>
                </a:lnTo>
                <a:lnTo>
                  <a:pt x="419" y="681"/>
                </a:lnTo>
                <a:lnTo>
                  <a:pt x="419" y="684"/>
                </a:lnTo>
                <a:lnTo>
                  <a:pt x="419" y="690"/>
                </a:lnTo>
                <a:cubicBezTo>
                  <a:pt x="419" y="743"/>
                  <a:pt x="376" y="786"/>
                  <a:pt x="323" y="786"/>
                </a:cubicBezTo>
                <a:lnTo>
                  <a:pt x="322" y="786"/>
                </a:lnTo>
                <a:lnTo>
                  <a:pt x="378" y="769"/>
                </a:lnTo>
                <a:lnTo>
                  <a:pt x="359" y="782"/>
                </a:lnTo>
                <a:lnTo>
                  <a:pt x="351" y="787"/>
                </a:lnTo>
                <a:lnTo>
                  <a:pt x="377" y="763"/>
                </a:lnTo>
                <a:lnTo>
                  <a:pt x="374" y="767"/>
                </a:lnTo>
                <a:lnTo>
                  <a:pt x="328" y="618"/>
                </a:lnTo>
                <a:lnTo>
                  <a:pt x="331" y="619"/>
                </a:lnTo>
                <a:lnTo>
                  <a:pt x="300" y="614"/>
                </a:lnTo>
                <a:lnTo>
                  <a:pt x="302" y="615"/>
                </a:lnTo>
                <a:lnTo>
                  <a:pt x="316" y="614"/>
                </a:lnTo>
                <a:cubicBezTo>
                  <a:pt x="352" y="611"/>
                  <a:pt x="386" y="629"/>
                  <a:pt x="405" y="660"/>
                </a:cubicBezTo>
                <a:lnTo>
                  <a:pt x="408" y="665"/>
                </a:lnTo>
                <a:cubicBezTo>
                  <a:pt x="426" y="695"/>
                  <a:pt x="426" y="733"/>
                  <a:pt x="408" y="764"/>
                </a:cubicBezTo>
                <a:lnTo>
                  <a:pt x="405" y="769"/>
                </a:lnTo>
                <a:cubicBezTo>
                  <a:pt x="390" y="793"/>
                  <a:pt x="366" y="810"/>
                  <a:pt x="338" y="814"/>
                </a:cubicBezTo>
                <a:lnTo>
                  <a:pt x="332" y="815"/>
                </a:lnTo>
                <a:cubicBezTo>
                  <a:pt x="327" y="816"/>
                  <a:pt x="322" y="816"/>
                  <a:pt x="316" y="816"/>
                </a:cubicBezTo>
                <a:lnTo>
                  <a:pt x="308" y="816"/>
                </a:lnTo>
                <a:lnTo>
                  <a:pt x="300" y="816"/>
                </a:lnTo>
                <a:cubicBezTo>
                  <a:pt x="293" y="816"/>
                  <a:pt x="285" y="816"/>
                  <a:pt x="277" y="814"/>
                </a:cubicBezTo>
                <a:lnTo>
                  <a:pt x="273" y="813"/>
                </a:lnTo>
                <a:cubicBezTo>
                  <a:pt x="233" y="803"/>
                  <a:pt x="204" y="768"/>
                  <a:pt x="201" y="726"/>
                </a:cubicBezTo>
                <a:cubicBezTo>
                  <a:pt x="198" y="684"/>
                  <a:pt x="222" y="646"/>
                  <a:pt x="261" y="630"/>
                </a:cubicBezTo>
                <a:lnTo>
                  <a:pt x="271" y="626"/>
                </a:lnTo>
                <a:lnTo>
                  <a:pt x="292" y="620"/>
                </a:lnTo>
                <a:lnTo>
                  <a:pt x="302" y="618"/>
                </a:lnTo>
                <a:lnTo>
                  <a:pt x="263" y="636"/>
                </a:lnTo>
                <a:lnTo>
                  <a:pt x="267" y="633"/>
                </a:lnTo>
                <a:lnTo>
                  <a:pt x="275" y="792"/>
                </a:lnTo>
                <a:lnTo>
                  <a:pt x="270" y="789"/>
                </a:lnTo>
                <a:lnTo>
                  <a:pt x="289" y="798"/>
                </a:lnTo>
                <a:lnTo>
                  <a:pt x="292" y="798"/>
                </a:lnTo>
                <a:lnTo>
                  <a:pt x="282" y="796"/>
                </a:lnTo>
                <a:lnTo>
                  <a:pt x="277" y="795"/>
                </a:lnTo>
                <a:lnTo>
                  <a:pt x="314" y="606"/>
                </a:lnTo>
                <a:lnTo>
                  <a:pt x="328" y="610"/>
                </a:lnTo>
                <a:lnTo>
                  <a:pt x="338" y="613"/>
                </a:lnTo>
                <a:lnTo>
                  <a:pt x="356" y="618"/>
                </a:lnTo>
                <a:lnTo>
                  <a:pt x="361" y="620"/>
                </a:lnTo>
                <a:cubicBezTo>
                  <a:pt x="404" y="637"/>
                  <a:pt x="428" y="682"/>
                  <a:pt x="420" y="728"/>
                </a:cubicBezTo>
                <a:cubicBezTo>
                  <a:pt x="411" y="773"/>
                  <a:pt x="371" y="805"/>
                  <a:pt x="325" y="805"/>
                </a:cubicBezTo>
                <a:lnTo>
                  <a:pt x="320" y="805"/>
                </a:lnTo>
                <a:lnTo>
                  <a:pt x="302" y="805"/>
                </a:lnTo>
                <a:lnTo>
                  <a:pt x="292" y="804"/>
                </a:lnTo>
                <a:lnTo>
                  <a:pt x="320" y="803"/>
                </a:lnTo>
                <a:lnTo>
                  <a:pt x="315" y="804"/>
                </a:lnTo>
                <a:lnTo>
                  <a:pt x="373" y="652"/>
                </a:lnTo>
                <a:lnTo>
                  <a:pt x="376" y="656"/>
                </a:lnTo>
                <a:lnTo>
                  <a:pt x="353" y="634"/>
                </a:lnTo>
                <a:lnTo>
                  <a:pt x="362" y="640"/>
                </a:lnTo>
                <a:lnTo>
                  <a:pt x="375" y="649"/>
                </a:lnTo>
                <a:lnTo>
                  <a:pt x="379" y="652"/>
                </a:lnTo>
                <a:cubicBezTo>
                  <a:pt x="416" y="679"/>
                  <a:pt x="428" y="728"/>
                  <a:pt x="408" y="770"/>
                </a:cubicBezTo>
                <a:cubicBezTo>
                  <a:pt x="389" y="811"/>
                  <a:pt x="343" y="833"/>
                  <a:pt x="298" y="822"/>
                </a:cubicBezTo>
                <a:lnTo>
                  <a:pt x="284" y="817"/>
                </a:lnTo>
                <a:lnTo>
                  <a:pt x="279" y="816"/>
                </a:lnTo>
                <a:lnTo>
                  <a:pt x="270" y="813"/>
                </a:lnTo>
                <a:cubicBezTo>
                  <a:pt x="266" y="811"/>
                  <a:pt x="262" y="809"/>
                  <a:pt x="258" y="807"/>
                </a:cubicBezTo>
                <a:lnTo>
                  <a:pt x="254" y="805"/>
                </a:lnTo>
                <a:cubicBezTo>
                  <a:pt x="210" y="783"/>
                  <a:pt x="189" y="732"/>
                  <a:pt x="206" y="686"/>
                </a:cubicBezTo>
                <a:cubicBezTo>
                  <a:pt x="223" y="640"/>
                  <a:pt x="272" y="614"/>
                  <a:pt x="320" y="626"/>
                </a:cubicBezTo>
                <a:lnTo>
                  <a:pt x="324" y="627"/>
                </a:lnTo>
                <a:cubicBezTo>
                  <a:pt x="331" y="629"/>
                  <a:pt x="337" y="631"/>
                  <a:pt x="343" y="635"/>
                </a:cubicBezTo>
                <a:lnTo>
                  <a:pt x="342" y="635"/>
                </a:lnTo>
                <a:lnTo>
                  <a:pt x="350" y="638"/>
                </a:lnTo>
                <a:lnTo>
                  <a:pt x="332" y="633"/>
                </a:lnTo>
                <a:lnTo>
                  <a:pt x="338" y="634"/>
                </a:lnTo>
                <a:lnTo>
                  <a:pt x="240" y="679"/>
                </a:lnTo>
                <a:lnTo>
                  <a:pt x="243" y="674"/>
                </a:lnTo>
                <a:lnTo>
                  <a:pt x="258" y="791"/>
                </a:lnTo>
                <a:lnTo>
                  <a:pt x="254" y="787"/>
                </a:lnTo>
                <a:lnTo>
                  <a:pt x="372" y="801"/>
                </a:lnTo>
                <a:lnTo>
                  <a:pt x="366" y="804"/>
                </a:lnTo>
                <a:lnTo>
                  <a:pt x="358" y="810"/>
                </a:lnTo>
                <a:lnTo>
                  <a:pt x="383" y="783"/>
                </a:lnTo>
                <a:lnTo>
                  <a:pt x="380" y="788"/>
                </a:lnTo>
                <a:lnTo>
                  <a:pt x="365" y="671"/>
                </a:lnTo>
                <a:lnTo>
                  <a:pt x="369" y="675"/>
                </a:lnTo>
                <a:lnTo>
                  <a:pt x="339" y="654"/>
                </a:lnTo>
                <a:lnTo>
                  <a:pt x="346" y="657"/>
                </a:lnTo>
                <a:lnTo>
                  <a:pt x="322" y="650"/>
                </a:lnTo>
                <a:lnTo>
                  <a:pt x="336" y="652"/>
                </a:lnTo>
                <a:lnTo>
                  <a:pt x="229" y="727"/>
                </a:lnTo>
                <a:lnTo>
                  <a:pt x="231" y="718"/>
                </a:lnTo>
                <a:lnTo>
                  <a:pt x="230" y="757"/>
                </a:lnTo>
                <a:lnTo>
                  <a:pt x="228" y="747"/>
                </a:lnTo>
                <a:lnTo>
                  <a:pt x="418" y="728"/>
                </a:lnTo>
                <a:lnTo>
                  <a:pt x="418" y="733"/>
                </a:lnTo>
                <a:cubicBezTo>
                  <a:pt x="418" y="740"/>
                  <a:pt x="418" y="746"/>
                  <a:pt x="417" y="752"/>
                </a:cubicBezTo>
                <a:lnTo>
                  <a:pt x="416" y="757"/>
                </a:lnTo>
                <a:lnTo>
                  <a:pt x="227" y="720"/>
                </a:lnTo>
                <a:lnTo>
                  <a:pt x="228" y="715"/>
                </a:lnTo>
                <a:lnTo>
                  <a:pt x="226" y="733"/>
                </a:lnTo>
                <a:lnTo>
                  <a:pt x="226" y="728"/>
                </a:lnTo>
                <a:lnTo>
                  <a:pt x="418" y="728"/>
                </a:lnTo>
                <a:lnTo>
                  <a:pt x="418" y="737"/>
                </a:lnTo>
                <a:lnTo>
                  <a:pt x="418" y="747"/>
                </a:lnTo>
                <a:lnTo>
                  <a:pt x="227" y="739"/>
                </a:lnTo>
                <a:lnTo>
                  <a:pt x="227" y="736"/>
                </a:lnTo>
                <a:lnTo>
                  <a:pt x="227" y="728"/>
                </a:lnTo>
                <a:lnTo>
                  <a:pt x="419" y="728"/>
                </a:lnTo>
                <a:lnTo>
                  <a:pt x="419" y="736"/>
                </a:lnTo>
                <a:lnTo>
                  <a:pt x="419" y="747"/>
                </a:lnTo>
                <a:lnTo>
                  <a:pt x="419" y="754"/>
                </a:lnTo>
                <a:lnTo>
                  <a:pt x="419" y="757"/>
                </a:lnTo>
                <a:lnTo>
                  <a:pt x="227" y="757"/>
                </a:lnTo>
                <a:lnTo>
                  <a:pt x="227" y="752"/>
                </a:lnTo>
                <a:lnTo>
                  <a:pt x="229" y="771"/>
                </a:lnTo>
                <a:lnTo>
                  <a:pt x="228" y="766"/>
                </a:lnTo>
                <a:lnTo>
                  <a:pt x="418" y="738"/>
                </a:lnTo>
                <a:lnTo>
                  <a:pt x="419" y="748"/>
                </a:lnTo>
                <a:cubicBezTo>
                  <a:pt x="420" y="761"/>
                  <a:pt x="419" y="775"/>
                  <a:pt x="415" y="788"/>
                </a:cubicBezTo>
                <a:lnTo>
                  <a:pt x="412" y="797"/>
                </a:lnTo>
                <a:cubicBezTo>
                  <a:pt x="397" y="842"/>
                  <a:pt x="351" y="869"/>
                  <a:pt x="305" y="861"/>
                </a:cubicBezTo>
                <a:lnTo>
                  <a:pt x="299" y="860"/>
                </a:lnTo>
                <a:cubicBezTo>
                  <a:pt x="293" y="859"/>
                  <a:pt x="287" y="858"/>
                  <a:pt x="281" y="855"/>
                </a:cubicBezTo>
                <a:lnTo>
                  <a:pt x="273" y="852"/>
                </a:lnTo>
                <a:lnTo>
                  <a:pt x="256" y="845"/>
                </a:lnTo>
                <a:lnTo>
                  <a:pt x="252" y="843"/>
                </a:lnTo>
                <a:lnTo>
                  <a:pt x="337" y="672"/>
                </a:lnTo>
                <a:lnTo>
                  <a:pt x="341" y="674"/>
                </a:lnTo>
                <a:lnTo>
                  <a:pt x="329" y="668"/>
                </a:lnTo>
                <a:lnTo>
                  <a:pt x="338" y="671"/>
                </a:lnTo>
                <a:lnTo>
                  <a:pt x="347" y="674"/>
                </a:lnTo>
                <a:lnTo>
                  <a:pt x="332" y="671"/>
                </a:lnTo>
                <a:lnTo>
                  <a:pt x="338" y="672"/>
                </a:lnTo>
                <a:lnTo>
                  <a:pt x="237" y="724"/>
                </a:lnTo>
                <a:lnTo>
                  <a:pt x="239" y="720"/>
                </a:lnTo>
                <a:lnTo>
                  <a:pt x="228" y="762"/>
                </a:lnTo>
                <a:lnTo>
                  <a:pt x="228" y="756"/>
                </a:lnTo>
                <a:lnTo>
                  <a:pt x="229" y="770"/>
                </a:lnTo>
                <a:lnTo>
                  <a:pt x="228" y="763"/>
                </a:lnTo>
                <a:lnTo>
                  <a:pt x="238" y="792"/>
                </a:lnTo>
                <a:lnTo>
                  <a:pt x="237" y="790"/>
                </a:lnTo>
                <a:lnTo>
                  <a:pt x="418" y="747"/>
                </a:lnTo>
                <a:lnTo>
                  <a:pt x="418" y="752"/>
                </a:lnTo>
                <a:lnTo>
                  <a:pt x="418" y="761"/>
                </a:lnTo>
                <a:lnTo>
                  <a:pt x="418" y="770"/>
                </a:lnTo>
                <a:lnTo>
                  <a:pt x="418" y="776"/>
                </a:lnTo>
                <a:lnTo>
                  <a:pt x="226" y="776"/>
                </a:lnTo>
                <a:lnTo>
                  <a:pt x="226" y="772"/>
                </a:lnTo>
                <a:lnTo>
                  <a:pt x="226" y="766"/>
                </a:lnTo>
                <a:lnTo>
                  <a:pt x="418" y="766"/>
                </a:lnTo>
                <a:lnTo>
                  <a:pt x="418" y="771"/>
                </a:lnTo>
                <a:lnTo>
                  <a:pt x="418" y="776"/>
                </a:lnTo>
                <a:lnTo>
                  <a:pt x="226" y="776"/>
                </a:lnTo>
                <a:lnTo>
                  <a:pt x="226" y="766"/>
                </a:lnTo>
                <a:lnTo>
                  <a:pt x="226" y="757"/>
                </a:lnTo>
                <a:cubicBezTo>
                  <a:pt x="226" y="715"/>
                  <a:pt x="254" y="678"/>
                  <a:pt x="295" y="666"/>
                </a:cubicBezTo>
                <a:cubicBezTo>
                  <a:pt x="335" y="653"/>
                  <a:pt x="379" y="669"/>
                  <a:pt x="402" y="704"/>
                </a:cubicBezTo>
                <a:lnTo>
                  <a:pt x="404" y="707"/>
                </a:lnTo>
                <a:cubicBezTo>
                  <a:pt x="418" y="728"/>
                  <a:pt x="423" y="752"/>
                  <a:pt x="419" y="776"/>
                </a:cubicBezTo>
                <a:lnTo>
                  <a:pt x="418" y="782"/>
                </a:lnTo>
                <a:cubicBezTo>
                  <a:pt x="413" y="811"/>
                  <a:pt x="396" y="836"/>
                  <a:pt x="371" y="850"/>
                </a:cubicBezTo>
                <a:lnTo>
                  <a:pt x="359" y="856"/>
                </a:lnTo>
                <a:lnTo>
                  <a:pt x="349" y="861"/>
                </a:lnTo>
                <a:lnTo>
                  <a:pt x="339" y="866"/>
                </a:lnTo>
                <a:lnTo>
                  <a:pt x="371" y="840"/>
                </a:lnTo>
                <a:lnTo>
                  <a:pt x="367" y="845"/>
                </a:lnTo>
                <a:lnTo>
                  <a:pt x="372" y="732"/>
                </a:lnTo>
                <a:lnTo>
                  <a:pt x="376" y="738"/>
                </a:lnTo>
                <a:lnTo>
                  <a:pt x="355" y="716"/>
                </a:lnTo>
                <a:lnTo>
                  <a:pt x="364" y="723"/>
                </a:lnTo>
                <a:lnTo>
                  <a:pt x="348" y="713"/>
                </a:lnTo>
                <a:lnTo>
                  <a:pt x="358" y="718"/>
                </a:lnTo>
                <a:lnTo>
                  <a:pt x="329" y="708"/>
                </a:lnTo>
                <a:lnTo>
                  <a:pt x="336" y="709"/>
                </a:lnTo>
                <a:lnTo>
                  <a:pt x="233" y="769"/>
                </a:lnTo>
                <a:lnTo>
                  <a:pt x="235" y="764"/>
                </a:lnTo>
                <a:lnTo>
                  <a:pt x="228" y="799"/>
                </a:lnTo>
                <a:lnTo>
                  <a:pt x="228" y="790"/>
                </a:lnTo>
                <a:lnTo>
                  <a:pt x="228" y="781"/>
                </a:lnTo>
                <a:lnTo>
                  <a:pt x="230" y="800"/>
                </a:lnTo>
                <a:lnTo>
                  <a:pt x="229" y="795"/>
                </a:lnTo>
                <a:lnTo>
                  <a:pt x="419" y="776"/>
                </a:lnTo>
                <a:lnTo>
                  <a:pt x="419" y="778"/>
                </a:lnTo>
                <a:lnTo>
                  <a:pt x="418" y="763"/>
                </a:lnTo>
                <a:lnTo>
                  <a:pt x="419" y="769"/>
                </a:lnTo>
                <a:cubicBezTo>
                  <a:pt x="421" y="782"/>
                  <a:pt x="421" y="796"/>
                  <a:pt x="417" y="810"/>
                </a:cubicBezTo>
                <a:lnTo>
                  <a:pt x="414" y="821"/>
                </a:lnTo>
                <a:cubicBezTo>
                  <a:pt x="404" y="858"/>
                  <a:pt x="372" y="886"/>
                  <a:pt x="334" y="891"/>
                </a:cubicBezTo>
                <a:lnTo>
                  <a:pt x="306" y="893"/>
                </a:lnTo>
                <a:lnTo>
                  <a:pt x="298" y="893"/>
                </a:lnTo>
                <a:cubicBezTo>
                  <a:pt x="280" y="893"/>
                  <a:pt x="261" y="888"/>
                  <a:pt x="245" y="877"/>
                </a:cubicBezTo>
                <a:lnTo>
                  <a:pt x="242" y="875"/>
                </a:lnTo>
                <a:cubicBezTo>
                  <a:pt x="220" y="861"/>
                  <a:pt x="205" y="838"/>
                  <a:pt x="201" y="812"/>
                </a:cubicBezTo>
                <a:cubicBezTo>
                  <a:pt x="196" y="786"/>
                  <a:pt x="203" y="759"/>
                  <a:pt x="219" y="738"/>
                </a:cubicBezTo>
                <a:lnTo>
                  <a:pt x="222" y="734"/>
                </a:lnTo>
                <a:cubicBezTo>
                  <a:pt x="227" y="727"/>
                  <a:pt x="234" y="720"/>
                  <a:pt x="241" y="715"/>
                </a:cubicBezTo>
                <a:lnTo>
                  <a:pt x="255" y="705"/>
                </a:lnTo>
                <a:lnTo>
                  <a:pt x="269" y="696"/>
                </a:lnTo>
                <a:cubicBezTo>
                  <a:pt x="313" y="667"/>
                  <a:pt x="371" y="680"/>
                  <a:pt x="400" y="723"/>
                </a:cubicBezTo>
                <a:lnTo>
                  <a:pt x="402" y="726"/>
                </a:lnTo>
                <a:cubicBezTo>
                  <a:pt x="419" y="751"/>
                  <a:pt x="423" y="782"/>
                  <a:pt x="414" y="810"/>
                </a:cubicBezTo>
                <a:lnTo>
                  <a:pt x="412" y="816"/>
                </a:lnTo>
                <a:cubicBezTo>
                  <a:pt x="398" y="858"/>
                  <a:pt x="357" y="885"/>
                  <a:pt x="313" y="881"/>
                </a:cubicBezTo>
                <a:cubicBezTo>
                  <a:pt x="269" y="878"/>
                  <a:pt x="233" y="845"/>
                  <a:pt x="226" y="801"/>
                </a:cubicBezTo>
                <a:lnTo>
                  <a:pt x="225" y="795"/>
                </a:lnTo>
                <a:cubicBezTo>
                  <a:pt x="224" y="790"/>
                  <a:pt x="223" y="785"/>
                  <a:pt x="223" y="779"/>
                </a:cubicBezTo>
                <a:lnTo>
                  <a:pt x="223" y="776"/>
                </a:lnTo>
                <a:lnTo>
                  <a:pt x="415" y="776"/>
                </a:lnTo>
                <a:lnTo>
                  <a:pt x="415" y="772"/>
                </a:lnTo>
                <a:lnTo>
                  <a:pt x="416" y="791"/>
                </a:lnTo>
                <a:lnTo>
                  <a:pt x="416" y="800"/>
                </a:lnTo>
                <a:cubicBezTo>
                  <a:pt x="416" y="815"/>
                  <a:pt x="413" y="830"/>
                  <a:pt x="406" y="843"/>
                </a:cubicBezTo>
                <a:lnTo>
                  <a:pt x="404" y="847"/>
                </a:lnTo>
                <a:cubicBezTo>
                  <a:pt x="383" y="890"/>
                  <a:pt x="333" y="911"/>
                  <a:pt x="288" y="896"/>
                </a:cubicBezTo>
                <a:lnTo>
                  <a:pt x="282" y="894"/>
                </a:lnTo>
                <a:cubicBezTo>
                  <a:pt x="270" y="890"/>
                  <a:pt x="259" y="883"/>
                  <a:pt x="249" y="875"/>
                </a:cubicBezTo>
                <a:lnTo>
                  <a:pt x="237" y="863"/>
                </a:lnTo>
                <a:lnTo>
                  <a:pt x="230" y="856"/>
                </a:lnTo>
                <a:lnTo>
                  <a:pt x="227" y="853"/>
                </a:lnTo>
                <a:lnTo>
                  <a:pt x="369" y="725"/>
                </a:lnTo>
                <a:lnTo>
                  <a:pt x="370" y="727"/>
                </a:lnTo>
                <a:lnTo>
                  <a:pt x="378" y="736"/>
                </a:lnTo>
                <a:lnTo>
                  <a:pt x="394" y="755"/>
                </a:lnTo>
                <a:lnTo>
                  <a:pt x="398" y="761"/>
                </a:lnTo>
                <a:cubicBezTo>
                  <a:pt x="418" y="791"/>
                  <a:pt x="420" y="829"/>
                  <a:pt x="403" y="860"/>
                </a:cubicBezTo>
                <a:cubicBezTo>
                  <a:pt x="386" y="891"/>
                  <a:pt x="354" y="910"/>
                  <a:pt x="318" y="910"/>
                </a:cubicBezTo>
                <a:lnTo>
                  <a:pt x="315" y="910"/>
                </a:lnTo>
                <a:cubicBezTo>
                  <a:pt x="301" y="910"/>
                  <a:pt x="286" y="907"/>
                  <a:pt x="273" y="900"/>
                </a:cubicBezTo>
                <a:lnTo>
                  <a:pt x="260" y="894"/>
                </a:lnTo>
                <a:lnTo>
                  <a:pt x="258" y="892"/>
                </a:lnTo>
                <a:lnTo>
                  <a:pt x="254" y="890"/>
                </a:lnTo>
                <a:lnTo>
                  <a:pt x="373" y="747"/>
                </a:lnTo>
                <a:lnTo>
                  <a:pt x="376" y="751"/>
                </a:lnTo>
                <a:lnTo>
                  <a:pt x="367" y="741"/>
                </a:lnTo>
                <a:lnTo>
                  <a:pt x="368" y="742"/>
                </a:lnTo>
                <a:lnTo>
                  <a:pt x="375" y="748"/>
                </a:lnTo>
                <a:lnTo>
                  <a:pt x="362" y="738"/>
                </a:lnTo>
                <a:lnTo>
                  <a:pt x="367" y="741"/>
                </a:lnTo>
                <a:lnTo>
                  <a:pt x="238" y="770"/>
                </a:lnTo>
                <a:lnTo>
                  <a:pt x="240" y="767"/>
                </a:lnTo>
                <a:lnTo>
                  <a:pt x="223" y="820"/>
                </a:lnTo>
                <a:lnTo>
                  <a:pt x="223" y="814"/>
                </a:lnTo>
                <a:lnTo>
                  <a:pt x="224" y="828"/>
                </a:lnTo>
                <a:lnTo>
                  <a:pt x="223" y="821"/>
                </a:lnTo>
                <a:lnTo>
                  <a:pt x="239" y="861"/>
                </a:lnTo>
                <a:lnTo>
                  <a:pt x="237" y="858"/>
                </a:lnTo>
                <a:lnTo>
                  <a:pt x="374" y="881"/>
                </a:lnTo>
                <a:lnTo>
                  <a:pt x="370" y="884"/>
                </a:lnTo>
                <a:lnTo>
                  <a:pt x="380" y="875"/>
                </a:lnTo>
                <a:lnTo>
                  <a:pt x="373" y="882"/>
                </a:lnTo>
                <a:lnTo>
                  <a:pt x="367" y="888"/>
                </a:lnTo>
                <a:lnTo>
                  <a:pt x="364" y="891"/>
                </a:lnTo>
                <a:lnTo>
                  <a:pt x="229" y="756"/>
                </a:lnTo>
                <a:lnTo>
                  <a:pt x="237" y="748"/>
                </a:lnTo>
                <a:lnTo>
                  <a:pt x="244" y="742"/>
                </a:lnTo>
                <a:lnTo>
                  <a:pt x="251" y="736"/>
                </a:lnTo>
                <a:lnTo>
                  <a:pt x="237" y="751"/>
                </a:lnTo>
                <a:lnTo>
                  <a:pt x="240" y="747"/>
                </a:lnTo>
                <a:lnTo>
                  <a:pt x="347" y="896"/>
                </a:lnTo>
                <a:lnTo>
                  <a:pt x="344" y="897"/>
                </a:lnTo>
                <a:lnTo>
                  <a:pt x="356" y="891"/>
                </a:lnTo>
                <a:lnTo>
                  <a:pt x="353" y="893"/>
                </a:lnTo>
                <a:lnTo>
                  <a:pt x="342" y="899"/>
                </a:lnTo>
                <a:lnTo>
                  <a:pt x="388" y="784"/>
                </a:lnTo>
                <a:lnTo>
                  <a:pt x="390" y="790"/>
                </a:lnTo>
                <a:lnTo>
                  <a:pt x="348" y="738"/>
                </a:lnTo>
                <a:lnTo>
                  <a:pt x="353" y="741"/>
                </a:lnTo>
                <a:lnTo>
                  <a:pt x="212" y="793"/>
                </a:lnTo>
                <a:lnTo>
                  <a:pt x="213" y="790"/>
                </a:lnTo>
                <a:lnTo>
                  <a:pt x="208" y="820"/>
                </a:lnTo>
                <a:lnTo>
                  <a:pt x="208" y="813"/>
                </a:lnTo>
                <a:lnTo>
                  <a:pt x="208" y="807"/>
                </a:lnTo>
                <a:lnTo>
                  <a:pt x="213" y="838"/>
                </a:lnTo>
                <a:lnTo>
                  <a:pt x="212" y="835"/>
                </a:lnTo>
                <a:lnTo>
                  <a:pt x="399" y="816"/>
                </a:lnTo>
                <a:lnTo>
                  <a:pt x="398" y="821"/>
                </a:lnTo>
                <a:lnTo>
                  <a:pt x="397" y="832"/>
                </a:lnTo>
                <a:cubicBezTo>
                  <a:pt x="393" y="882"/>
                  <a:pt x="351" y="919"/>
                  <a:pt x="301" y="919"/>
                </a:cubicBezTo>
                <a:lnTo>
                  <a:pt x="299" y="919"/>
                </a:lnTo>
                <a:lnTo>
                  <a:pt x="367" y="891"/>
                </a:lnTo>
                <a:lnTo>
                  <a:pt x="369" y="888"/>
                </a:lnTo>
                <a:lnTo>
                  <a:pt x="365" y="893"/>
                </a:lnTo>
                <a:lnTo>
                  <a:pt x="348" y="757"/>
                </a:lnTo>
                <a:lnTo>
                  <a:pt x="356" y="763"/>
                </a:lnTo>
                <a:lnTo>
                  <a:pt x="329" y="748"/>
                </a:lnTo>
                <a:lnTo>
                  <a:pt x="338" y="751"/>
                </a:lnTo>
                <a:lnTo>
                  <a:pt x="214" y="819"/>
                </a:lnTo>
                <a:lnTo>
                  <a:pt x="215" y="815"/>
                </a:lnTo>
                <a:lnTo>
                  <a:pt x="214" y="857"/>
                </a:lnTo>
                <a:lnTo>
                  <a:pt x="213" y="852"/>
                </a:lnTo>
                <a:lnTo>
                  <a:pt x="402" y="852"/>
                </a:lnTo>
                <a:lnTo>
                  <a:pt x="400" y="862"/>
                </a:lnTo>
                <a:lnTo>
                  <a:pt x="399" y="866"/>
                </a:lnTo>
                <a:lnTo>
                  <a:pt x="212" y="819"/>
                </a:lnTo>
                <a:lnTo>
                  <a:pt x="213" y="815"/>
                </a:lnTo>
                <a:lnTo>
                  <a:pt x="210" y="838"/>
                </a:lnTo>
                <a:lnTo>
                  <a:pt x="210" y="833"/>
                </a:lnTo>
                <a:lnTo>
                  <a:pt x="398" y="864"/>
                </a:lnTo>
                <a:lnTo>
                  <a:pt x="397" y="867"/>
                </a:lnTo>
                <a:lnTo>
                  <a:pt x="400" y="852"/>
                </a:lnTo>
                <a:lnTo>
                  <a:pt x="400" y="852"/>
                </a:lnTo>
                <a:lnTo>
                  <a:pt x="399" y="863"/>
                </a:lnTo>
                <a:lnTo>
                  <a:pt x="398" y="872"/>
                </a:lnTo>
                <a:cubicBezTo>
                  <a:pt x="392" y="924"/>
                  <a:pt x="345" y="962"/>
                  <a:pt x="293" y="957"/>
                </a:cubicBezTo>
                <a:cubicBezTo>
                  <a:pt x="240" y="952"/>
                  <a:pt x="202" y="905"/>
                  <a:pt x="207" y="853"/>
                </a:cubicBezTo>
                <a:lnTo>
                  <a:pt x="208" y="842"/>
                </a:lnTo>
                <a:lnTo>
                  <a:pt x="208" y="862"/>
                </a:lnTo>
                <a:lnTo>
                  <a:pt x="207" y="854"/>
                </a:lnTo>
                <a:lnTo>
                  <a:pt x="360" y="919"/>
                </a:lnTo>
                <a:lnTo>
                  <a:pt x="356" y="922"/>
                </a:lnTo>
                <a:lnTo>
                  <a:pt x="372" y="907"/>
                </a:lnTo>
                <a:lnTo>
                  <a:pt x="372" y="907"/>
                </a:lnTo>
                <a:lnTo>
                  <a:pt x="368" y="912"/>
                </a:lnTo>
                <a:lnTo>
                  <a:pt x="366" y="915"/>
                </a:lnTo>
                <a:lnTo>
                  <a:pt x="286" y="765"/>
                </a:lnTo>
                <a:lnTo>
                  <a:pt x="289" y="765"/>
                </a:lnTo>
                <a:lnTo>
                  <a:pt x="247" y="776"/>
                </a:lnTo>
                <a:lnTo>
                  <a:pt x="242" y="779"/>
                </a:lnTo>
                <a:lnTo>
                  <a:pt x="248" y="775"/>
                </a:lnTo>
                <a:lnTo>
                  <a:pt x="234" y="787"/>
                </a:lnTo>
                <a:lnTo>
                  <a:pt x="236" y="785"/>
                </a:lnTo>
                <a:lnTo>
                  <a:pt x="280" y="946"/>
                </a:lnTo>
                <a:lnTo>
                  <a:pt x="276" y="945"/>
                </a:lnTo>
                <a:lnTo>
                  <a:pt x="299" y="947"/>
                </a:lnTo>
                <a:lnTo>
                  <a:pt x="292" y="947"/>
                </a:lnTo>
                <a:lnTo>
                  <a:pt x="285" y="947"/>
                </a:lnTo>
                <a:lnTo>
                  <a:pt x="309" y="945"/>
                </a:lnTo>
                <a:lnTo>
                  <a:pt x="305" y="946"/>
                </a:lnTo>
                <a:lnTo>
                  <a:pt x="343" y="779"/>
                </a:lnTo>
                <a:lnTo>
                  <a:pt x="349" y="784"/>
                </a:lnTo>
                <a:lnTo>
                  <a:pt x="335" y="774"/>
                </a:lnTo>
                <a:lnTo>
                  <a:pt x="342" y="778"/>
                </a:lnTo>
                <a:cubicBezTo>
                  <a:pt x="377" y="798"/>
                  <a:pt x="396" y="838"/>
                  <a:pt x="389" y="878"/>
                </a:cubicBezTo>
                <a:cubicBezTo>
                  <a:pt x="382" y="918"/>
                  <a:pt x="350" y="949"/>
                  <a:pt x="310" y="956"/>
                </a:cubicBezTo>
                <a:lnTo>
                  <a:pt x="304" y="957"/>
                </a:lnTo>
                <a:cubicBezTo>
                  <a:pt x="295" y="959"/>
                  <a:pt x="285" y="959"/>
                  <a:pt x="275" y="958"/>
                </a:cubicBezTo>
                <a:lnTo>
                  <a:pt x="268" y="957"/>
                </a:lnTo>
                <a:cubicBezTo>
                  <a:pt x="224" y="950"/>
                  <a:pt x="190" y="914"/>
                  <a:pt x="186" y="870"/>
                </a:cubicBezTo>
                <a:cubicBezTo>
                  <a:pt x="182" y="826"/>
                  <a:pt x="209" y="784"/>
                  <a:pt x="251" y="770"/>
                </a:cubicBezTo>
                <a:lnTo>
                  <a:pt x="254" y="769"/>
                </a:lnTo>
                <a:cubicBezTo>
                  <a:pt x="269" y="764"/>
                  <a:pt x="285" y="763"/>
                  <a:pt x="300" y="766"/>
                </a:cubicBezTo>
                <a:lnTo>
                  <a:pt x="306" y="767"/>
                </a:lnTo>
                <a:cubicBezTo>
                  <a:pt x="350" y="774"/>
                  <a:pt x="383" y="810"/>
                  <a:pt x="386" y="855"/>
                </a:cubicBezTo>
                <a:lnTo>
                  <a:pt x="387" y="875"/>
                </a:lnTo>
                <a:lnTo>
                  <a:pt x="387" y="890"/>
                </a:lnTo>
                <a:lnTo>
                  <a:pt x="387" y="897"/>
                </a:lnTo>
                <a:cubicBezTo>
                  <a:pt x="387" y="923"/>
                  <a:pt x="377" y="947"/>
                  <a:pt x="359" y="965"/>
                </a:cubicBezTo>
                <a:lnTo>
                  <a:pt x="357" y="967"/>
                </a:lnTo>
                <a:cubicBezTo>
                  <a:pt x="320" y="1005"/>
                  <a:pt x="259" y="1005"/>
                  <a:pt x="222" y="967"/>
                </a:cubicBezTo>
                <a:lnTo>
                  <a:pt x="214" y="959"/>
                </a:lnTo>
                <a:cubicBezTo>
                  <a:pt x="205" y="951"/>
                  <a:pt x="199" y="942"/>
                  <a:pt x="194" y="931"/>
                </a:cubicBezTo>
                <a:lnTo>
                  <a:pt x="189" y="920"/>
                </a:lnTo>
                <a:cubicBezTo>
                  <a:pt x="177" y="894"/>
                  <a:pt x="178" y="863"/>
                  <a:pt x="191" y="837"/>
                </a:cubicBezTo>
                <a:cubicBezTo>
                  <a:pt x="204" y="811"/>
                  <a:pt x="229" y="792"/>
                  <a:pt x="258" y="786"/>
                </a:cubicBezTo>
                <a:lnTo>
                  <a:pt x="268" y="784"/>
                </a:lnTo>
                <a:cubicBezTo>
                  <a:pt x="279" y="782"/>
                  <a:pt x="291" y="782"/>
                  <a:pt x="302" y="784"/>
                </a:cubicBezTo>
                <a:lnTo>
                  <a:pt x="314" y="786"/>
                </a:lnTo>
                <a:cubicBezTo>
                  <a:pt x="354" y="792"/>
                  <a:pt x="386" y="823"/>
                  <a:pt x="393" y="863"/>
                </a:cubicBezTo>
                <a:lnTo>
                  <a:pt x="395" y="874"/>
                </a:lnTo>
                <a:cubicBezTo>
                  <a:pt x="397" y="884"/>
                  <a:pt x="397" y="894"/>
                  <a:pt x="396" y="903"/>
                </a:cubicBezTo>
                <a:lnTo>
                  <a:pt x="395" y="911"/>
                </a:lnTo>
                <a:cubicBezTo>
                  <a:pt x="390" y="951"/>
                  <a:pt x="361" y="984"/>
                  <a:pt x="322" y="993"/>
                </a:cubicBezTo>
                <a:cubicBezTo>
                  <a:pt x="282" y="1002"/>
                  <a:pt x="242" y="986"/>
                  <a:pt x="220" y="953"/>
                </a:cubicBezTo>
                <a:lnTo>
                  <a:pt x="218" y="950"/>
                </a:lnTo>
                <a:cubicBezTo>
                  <a:pt x="213" y="943"/>
                  <a:pt x="209" y="935"/>
                  <a:pt x="206" y="927"/>
                </a:cubicBezTo>
                <a:lnTo>
                  <a:pt x="204" y="921"/>
                </a:lnTo>
                <a:cubicBezTo>
                  <a:pt x="201" y="911"/>
                  <a:pt x="199" y="901"/>
                  <a:pt x="199" y="890"/>
                </a:cubicBezTo>
                <a:lnTo>
                  <a:pt x="199" y="884"/>
                </a:lnTo>
                <a:lnTo>
                  <a:pt x="210" y="927"/>
                </a:lnTo>
                <a:lnTo>
                  <a:pt x="208" y="923"/>
                </a:lnTo>
                <a:lnTo>
                  <a:pt x="322" y="972"/>
                </a:lnTo>
                <a:lnTo>
                  <a:pt x="318" y="973"/>
                </a:lnTo>
                <a:lnTo>
                  <a:pt x="311" y="976"/>
                </a:lnTo>
                <a:lnTo>
                  <a:pt x="341" y="955"/>
                </a:lnTo>
                <a:lnTo>
                  <a:pt x="338" y="958"/>
                </a:lnTo>
                <a:lnTo>
                  <a:pt x="338" y="823"/>
                </a:lnTo>
                <a:lnTo>
                  <a:pt x="343" y="828"/>
                </a:lnTo>
                <a:lnTo>
                  <a:pt x="318" y="810"/>
                </a:lnTo>
                <a:lnTo>
                  <a:pt x="326" y="814"/>
                </a:lnTo>
                <a:cubicBezTo>
                  <a:pt x="359" y="830"/>
                  <a:pt x="379" y="863"/>
                  <a:pt x="379" y="899"/>
                </a:cubicBezTo>
                <a:lnTo>
                  <a:pt x="379" y="906"/>
                </a:lnTo>
                <a:cubicBezTo>
                  <a:pt x="379" y="925"/>
                  <a:pt x="374" y="944"/>
                  <a:pt x="363" y="960"/>
                </a:cubicBezTo>
                <a:lnTo>
                  <a:pt x="361" y="963"/>
                </a:lnTo>
                <a:cubicBezTo>
                  <a:pt x="344" y="989"/>
                  <a:pt x="314" y="1005"/>
                  <a:pt x="281" y="1005"/>
                </a:cubicBezTo>
                <a:cubicBezTo>
                  <a:pt x="249" y="1005"/>
                  <a:pt x="219" y="989"/>
                  <a:pt x="202" y="963"/>
                </a:cubicBezTo>
                <a:lnTo>
                  <a:pt x="200" y="960"/>
                </a:lnTo>
                <a:cubicBezTo>
                  <a:pt x="194" y="951"/>
                  <a:pt x="190" y="942"/>
                  <a:pt x="187" y="933"/>
                </a:cubicBezTo>
                <a:lnTo>
                  <a:pt x="185" y="926"/>
                </a:lnTo>
                <a:cubicBezTo>
                  <a:pt x="183" y="917"/>
                  <a:pt x="181" y="908"/>
                  <a:pt x="181" y="899"/>
                </a:cubicBezTo>
                <a:lnTo>
                  <a:pt x="181" y="893"/>
                </a:lnTo>
                <a:lnTo>
                  <a:pt x="181" y="890"/>
                </a:lnTo>
                <a:lnTo>
                  <a:pt x="342" y="962"/>
                </a:lnTo>
                <a:lnTo>
                  <a:pt x="332" y="971"/>
                </a:lnTo>
                <a:lnTo>
                  <a:pt x="342" y="959"/>
                </a:lnTo>
                <a:lnTo>
                  <a:pt x="334" y="969"/>
                </a:lnTo>
                <a:lnTo>
                  <a:pt x="259" y="813"/>
                </a:lnTo>
                <a:lnTo>
                  <a:pt x="266" y="813"/>
                </a:lnTo>
                <a:lnTo>
                  <a:pt x="274" y="813"/>
                </a:lnTo>
                <a:cubicBezTo>
                  <a:pt x="320" y="813"/>
                  <a:pt x="360" y="846"/>
                  <a:pt x="369" y="891"/>
                </a:cubicBezTo>
                <a:lnTo>
                  <a:pt x="370" y="896"/>
                </a:lnTo>
                <a:cubicBezTo>
                  <a:pt x="372" y="910"/>
                  <a:pt x="372" y="924"/>
                  <a:pt x="369" y="938"/>
                </a:cubicBezTo>
                <a:lnTo>
                  <a:pt x="368" y="942"/>
                </a:lnTo>
                <a:lnTo>
                  <a:pt x="274" y="822"/>
                </a:lnTo>
                <a:lnTo>
                  <a:pt x="276" y="822"/>
                </a:lnTo>
                <a:lnTo>
                  <a:pt x="244" y="1009"/>
                </a:lnTo>
                <a:lnTo>
                  <a:pt x="233" y="1005"/>
                </a:lnTo>
                <a:cubicBezTo>
                  <a:pt x="226" y="1002"/>
                  <a:pt x="220" y="999"/>
                  <a:pt x="215" y="996"/>
                </a:cubicBezTo>
                <a:lnTo>
                  <a:pt x="207" y="991"/>
                </a:lnTo>
                <a:cubicBezTo>
                  <a:pt x="176" y="972"/>
                  <a:pt x="158" y="936"/>
                  <a:pt x="162" y="900"/>
                </a:cubicBezTo>
                <a:cubicBezTo>
                  <a:pt x="166" y="864"/>
                  <a:pt x="190" y="832"/>
                  <a:pt x="224" y="820"/>
                </a:cubicBezTo>
                <a:lnTo>
                  <a:pt x="232" y="817"/>
                </a:lnTo>
                <a:cubicBezTo>
                  <a:pt x="251" y="809"/>
                  <a:pt x="273" y="808"/>
                  <a:pt x="293" y="815"/>
                </a:cubicBezTo>
                <a:lnTo>
                  <a:pt x="303" y="818"/>
                </a:lnTo>
                <a:cubicBezTo>
                  <a:pt x="339" y="828"/>
                  <a:pt x="366" y="860"/>
                  <a:pt x="371" y="898"/>
                </a:cubicBezTo>
                <a:lnTo>
                  <a:pt x="372" y="917"/>
                </a:lnTo>
                <a:lnTo>
                  <a:pt x="372" y="938"/>
                </a:lnTo>
                <a:lnTo>
                  <a:pt x="371" y="950"/>
                </a:lnTo>
                <a:cubicBezTo>
                  <a:pt x="370" y="960"/>
                  <a:pt x="368" y="969"/>
                  <a:pt x="365" y="978"/>
                </a:cubicBezTo>
                <a:lnTo>
                  <a:pt x="363" y="983"/>
                </a:lnTo>
                <a:cubicBezTo>
                  <a:pt x="349" y="1017"/>
                  <a:pt x="317" y="1040"/>
                  <a:pt x="281" y="1043"/>
                </a:cubicBezTo>
                <a:cubicBezTo>
                  <a:pt x="245" y="1046"/>
                  <a:pt x="210" y="1028"/>
                  <a:pt x="191" y="997"/>
                </a:cubicBezTo>
                <a:lnTo>
                  <a:pt x="185" y="985"/>
                </a:lnTo>
                <a:lnTo>
                  <a:pt x="175" y="965"/>
                </a:lnTo>
                <a:lnTo>
                  <a:pt x="170" y="952"/>
                </a:lnTo>
                <a:cubicBezTo>
                  <a:pt x="167" y="945"/>
                  <a:pt x="165" y="937"/>
                  <a:pt x="164" y="929"/>
                </a:cubicBezTo>
                <a:lnTo>
                  <a:pt x="163" y="921"/>
                </a:lnTo>
                <a:cubicBezTo>
                  <a:pt x="157" y="871"/>
                  <a:pt x="190" y="825"/>
                  <a:pt x="240" y="815"/>
                </a:cubicBezTo>
                <a:lnTo>
                  <a:pt x="245" y="814"/>
                </a:lnTo>
                <a:cubicBezTo>
                  <a:pt x="266" y="810"/>
                  <a:pt x="287" y="813"/>
                  <a:pt x="306" y="823"/>
                </a:cubicBezTo>
                <a:lnTo>
                  <a:pt x="314" y="827"/>
                </a:lnTo>
                <a:lnTo>
                  <a:pt x="322" y="831"/>
                </a:lnTo>
                <a:lnTo>
                  <a:pt x="310" y="825"/>
                </a:lnTo>
                <a:lnTo>
                  <a:pt x="316" y="827"/>
                </a:lnTo>
                <a:lnTo>
                  <a:pt x="200" y="876"/>
                </a:lnTo>
                <a:lnTo>
                  <a:pt x="202" y="872"/>
                </a:lnTo>
                <a:lnTo>
                  <a:pt x="198" y="950"/>
                </a:lnTo>
                <a:lnTo>
                  <a:pt x="196" y="945"/>
                </a:lnTo>
                <a:lnTo>
                  <a:pt x="379" y="933"/>
                </a:lnTo>
                <a:lnTo>
                  <a:pt x="379" y="932"/>
                </a:lnTo>
                <a:lnTo>
                  <a:pt x="378" y="937"/>
                </a:lnTo>
                <a:lnTo>
                  <a:pt x="283" y="822"/>
                </a:lnTo>
                <a:lnTo>
                  <a:pt x="284" y="822"/>
                </a:lnTo>
                <a:cubicBezTo>
                  <a:pt x="327" y="822"/>
                  <a:pt x="364" y="850"/>
                  <a:pt x="376" y="891"/>
                </a:cubicBezTo>
                <a:cubicBezTo>
                  <a:pt x="389" y="931"/>
                  <a:pt x="373" y="975"/>
                  <a:pt x="338" y="998"/>
                </a:cubicBezTo>
                <a:lnTo>
                  <a:pt x="336" y="999"/>
                </a:lnTo>
                <a:lnTo>
                  <a:pt x="321" y="1010"/>
                </a:lnTo>
                <a:lnTo>
                  <a:pt x="313" y="1015"/>
                </a:lnTo>
                <a:lnTo>
                  <a:pt x="330" y="1001"/>
                </a:lnTo>
                <a:lnTo>
                  <a:pt x="326" y="1005"/>
                </a:lnTo>
                <a:lnTo>
                  <a:pt x="301" y="852"/>
                </a:lnTo>
                <a:lnTo>
                  <a:pt x="305" y="854"/>
                </a:lnTo>
                <a:lnTo>
                  <a:pt x="262" y="843"/>
                </a:lnTo>
                <a:lnTo>
                  <a:pt x="261" y="844"/>
                </a:lnTo>
                <a:lnTo>
                  <a:pt x="257" y="845"/>
                </a:lnTo>
                <a:lnTo>
                  <a:pt x="261" y="844"/>
                </a:lnTo>
                <a:lnTo>
                  <a:pt x="284" y="1033"/>
                </a:lnTo>
                <a:lnTo>
                  <a:pt x="280" y="1033"/>
                </a:lnTo>
                <a:lnTo>
                  <a:pt x="272" y="1033"/>
                </a:lnTo>
                <a:lnTo>
                  <a:pt x="263" y="1033"/>
                </a:lnTo>
                <a:lnTo>
                  <a:pt x="259" y="1033"/>
                </a:lnTo>
                <a:lnTo>
                  <a:pt x="302" y="852"/>
                </a:lnTo>
                <a:lnTo>
                  <a:pt x="306" y="854"/>
                </a:lnTo>
                <a:lnTo>
                  <a:pt x="305" y="854"/>
                </a:lnTo>
                <a:lnTo>
                  <a:pt x="313" y="857"/>
                </a:lnTo>
                <a:lnTo>
                  <a:pt x="295" y="852"/>
                </a:lnTo>
                <a:lnTo>
                  <a:pt x="301" y="853"/>
                </a:lnTo>
                <a:lnTo>
                  <a:pt x="191" y="929"/>
                </a:lnTo>
                <a:lnTo>
                  <a:pt x="192" y="924"/>
                </a:lnTo>
                <a:lnTo>
                  <a:pt x="197" y="978"/>
                </a:lnTo>
                <a:lnTo>
                  <a:pt x="195" y="973"/>
                </a:lnTo>
                <a:lnTo>
                  <a:pt x="374" y="902"/>
                </a:lnTo>
                <a:lnTo>
                  <a:pt x="376" y="907"/>
                </a:lnTo>
                <a:cubicBezTo>
                  <a:pt x="385" y="930"/>
                  <a:pt x="385" y="955"/>
                  <a:pt x="376" y="978"/>
                </a:cubicBezTo>
                <a:lnTo>
                  <a:pt x="374" y="983"/>
                </a:lnTo>
                <a:cubicBezTo>
                  <a:pt x="355" y="1030"/>
                  <a:pt x="302" y="1055"/>
                  <a:pt x="254" y="1039"/>
                </a:cubicBezTo>
                <a:lnTo>
                  <a:pt x="248" y="1037"/>
                </a:lnTo>
                <a:cubicBezTo>
                  <a:pt x="244" y="1035"/>
                  <a:pt x="240" y="1033"/>
                  <a:pt x="236" y="1031"/>
                </a:cubicBezTo>
                <a:lnTo>
                  <a:pt x="228" y="1027"/>
                </a:lnTo>
                <a:lnTo>
                  <a:pt x="220" y="1023"/>
                </a:lnTo>
                <a:lnTo>
                  <a:pt x="262" y="1033"/>
                </a:lnTo>
                <a:lnTo>
                  <a:pt x="258" y="1033"/>
                </a:lnTo>
                <a:lnTo>
                  <a:pt x="344" y="895"/>
                </a:lnTo>
                <a:lnTo>
                  <a:pt x="347" y="901"/>
                </a:lnTo>
                <a:lnTo>
                  <a:pt x="337" y="885"/>
                </a:lnTo>
                <a:lnTo>
                  <a:pt x="340" y="889"/>
                </a:lnTo>
                <a:lnTo>
                  <a:pt x="344" y="894"/>
                </a:lnTo>
                <a:lnTo>
                  <a:pt x="349" y="899"/>
                </a:lnTo>
                <a:lnTo>
                  <a:pt x="214" y="899"/>
                </a:lnTo>
                <a:lnTo>
                  <a:pt x="216" y="897"/>
                </a:lnTo>
                <a:lnTo>
                  <a:pt x="188" y="951"/>
                </a:lnTo>
                <a:lnTo>
                  <a:pt x="189" y="944"/>
                </a:lnTo>
                <a:lnTo>
                  <a:pt x="189" y="969"/>
                </a:lnTo>
                <a:lnTo>
                  <a:pt x="188" y="961"/>
                </a:lnTo>
                <a:lnTo>
                  <a:pt x="216" y="1017"/>
                </a:lnTo>
                <a:lnTo>
                  <a:pt x="214" y="1015"/>
                </a:lnTo>
                <a:lnTo>
                  <a:pt x="349" y="1015"/>
                </a:lnTo>
                <a:lnTo>
                  <a:pt x="352" y="1011"/>
                </a:lnTo>
                <a:lnTo>
                  <a:pt x="345" y="1020"/>
                </a:lnTo>
                <a:lnTo>
                  <a:pt x="345" y="1020"/>
                </a:lnTo>
                <a:lnTo>
                  <a:pt x="342" y="1025"/>
                </a:lnTo>
                <a:lnTo>
                  <a:pt x="206" y="896"/>
                </a:lnTo>
                <a:lnTo>
                  <a:pt x="207" y="895"/>
                </a:lnTo>
                <a:lnTo>
                  <a:pt x="214" y="890"/>
                </a:lnTo>
                <a:lnTo>
                  <a:pt x="202" y="901"/>
                </a:lnTo>
                <a:lnTo>
                  <a:pt x="209" y="894"/>
                </a:lnTo>
                <a:lnTo>
                  <a:pt x="194" y="912"/>
                </a:lnTo>
                <a:lnTo>
                  <a:pt x="197" y="907"/>
                </a:lnTo>
                <a:lnTo>
                  <a:pt x="249" y="1048"/>
                </a:lnTo>
                <a:lnTo>
                  <a:pt x="246" y="1047"/>
                </a:lnTo>
                <a:lnTo>
                  <a:pt x="292" y="1050"/>
                </a:lnTo>
                <a:lnTo>
                  <a:pt x="286" y="1051"/>
                </a:lnTo>
                <a:cubicBezTo>
                  <a:pt x="281" y="1052"/>
                  <a:pt x="276" y="1052"/>
                  <a:pt x="270" y="1052"/>
                </a:cubicBezTo>
                <a:lnTo>
                  <a:pt x="263" y="1052"/>
                </a:lnTo>
                <a:lnTo>
                  <a:pt x="260" y="1052"/>
                </a:lnTo>
                <a:cubicBezTo>
                  <a:pt x="218" y="1052"/>
                  <a:pt x="180" y="1024"/>
                  <a:pt x="168" y="983"/>
                </a:cubicBezTo>
                <a:cubicBezTo>
                  <a:pt x="156" y="942"/>
                  <a:pt x="173" y="898"/>
                  <a:pt x="210" y="875"/>
                </a:cubicBezTo>
                <a:lnTo>
                  <a:pt x="226" y="866"/>
                </a:lnTo>
                <a:lnTo>
                  <a:pt x="234" y="862"/>
                </a:lnTo>
                <a:lnTo>
                  <a:pt x="307" y="1039"/>
                </a:lnTo>
                <a:lnTo>
                  <a:pt x="309" y="1038"/>
                </a:lnTo>
                <a:lnTo>
                  <a:pt x="311" y="1036"/>
                </a:lnTo>
                <a:lnTo>
                  <a:pt x="305" y="1039"/>
                </a:lnTo>
                <a:lnTo>
                  <a:pt x="330" y="1021"/>
                </a:lnTo>
                <a:lnTo>
                  <a:pt x="327" y="1024"/>
                </a:lnTo>
                <a:lnTo>
                  <a:pt x="327" y="889"/>
                </a:lnTo>
                <a:lnTo>
                  <a:pt x="334" y="896"/>
                </a:lnTo>
                <a:lnTo>
                  <a:pt x="294" y="872"/>
                </a:lnTo>
                <a:lnTo>
                  <a:pt x="304" y="875"/>
                </a:lnTo>
                <a:lnTo>
                  <a:pt x="194" y="917"/>
                </a:lnTo>
                <a:lnTo>
                  <a:pt x="197" y="912"/>
                </a:lnTo>
                <a:lnTo>
                  <a:pt x="190" y="997"/>
                </a:lnTo>
                <a:lnTo>
                  <a:pt x="188" y="992"/>
                </a:lnTo>
                <a:lnTo>
                  <a:pt x="338" y="1031"/>
                </a:lnTo>
                <a:lnTo>
                  <a:pt x="327" y="1040"/>
                </a:lnTo>
                <a:lnTo>
                  <a:pt x="341" y="1025"/>
                </a:lnTo>
                <a:lnTo>
                  <a:pt x="333" y="1035"/>
                </a:lnTo>
                <a:lnTo>
                  <a:pt x="274" y="881"/>
                </a:lnTo>
                <a:lnTo>
                  <a:pt x="280" y="882"/>
                </a:lnTo>
                <a:lnTo>
                  <a:pt x="254" y="881"/>
                </a:lnTo>
                <a:lnTo>
                  <a:pt x="263" y="880"/>
                </a:lnTo>
                <a:cubicBezTo>
                  <a:pt x="308" y="875"/>
                  <a:pt x="350" y="902"/>
                  <a:pt x="365" y="945"/>
                </a:cubicBezTo>
                <a:lnTo>
                  <a:pt x="367" y="951"/>
                </a:lnTo>
                <a:cubicBezTo>
                  <a:pt x="372" y="968"/>
                  <a:pt x="373" y="987"/>
                  <a:pt x="369" y="1005"/>
                </a:cubicBezTo>
                <a:lnTo>
                  <a:pt x="368" y="1009"/>
                </a:lnTo>
                <a:cubicBezTo>
                  <a:pt x="355" y="1059"/>
                  <a:pt x="305" y="1090"/>
                  <a:pt x="255" y="1079"/>
                </a:cubicBezTo>
                <a:cubicBezTo>
                  <a:pt x="204" y="1069"/>
                  <a:pt x="171" y="1021"/>
                  <a:pt x="180" y="970"/>
                </a:cubicBezTo>
                <a:lnTo>
                  <a:pt x="181" y="964"/>
                </a:lnTo>
                <a:lnTo>
                  <a:pt x="190" y="1022"/>
                </a:lnTo>
                <a:lnTo>
                  <a:pt x="188" y="1018"/>
                </a:lnTo>
                <a:lnTo>
                  <a:pt x="347" y="1037"/>
                </a:lnTo>
                <a:lnTo>
                  <a:pt x="342" y="1043"/>
                </a:lnTo>
                <a:lnTo>
                  <a:pt x="351" y="1031"/>
                </a:lnTo>
                <a:lnTo>
                  <a:pt x="342" y="1045"/>
                </a:lnTo>
                <a:lnTo>
                  <a:pt x="342" y="1043"/>
                </a:lnTo>
                <a:lnTo>
                  <a:pt x="340" y="1047"/>
                </a:lnTo>
                <a:lnTo>
                  <a:pt x="178" y="947"/>
                </a:lnTo>
                <a:lnTo>
                  <a:pt x="178" y="947"/>
                </a:lnTo>
                <a:lnTo>
                  <a:pt x="185" y="936"/>
                </a:lnTo>
                <a:lnTo>
                  <a:pt x="191" y="928"/>
                </a:lnTo>
                <a:lnTo>
                  <a:pt x="195" y="922"/>
                </a:lnTo>
                <a:cubicBezTo>
                  <a:pt x="218" y="887"/>
                  <a:pt x="262" y="871"/>
                  <a:pt x="302" y="884"/>
                </a:cubicBezTo>
                <a:cubicBezTo>
                  <a:pt x="343" y="896"/>
                  <a:pt x="370" y="933"/>
                  <a:pt x="370" y="975"/>
                </a:cubicBezTo>
                <a:lnTo>
                  <a:pt x="370" y="978"/>
                </a:lnTo>
                <a:cubicBezTo>
                  <a:pt x="370" y="995"/>
                  <a:pt x="366" y="1012"/>
                  <a:pt x="358" y="1026"/>
                </a:cubicBezTo>
                <a:lnTo>
                  <a:pt x="354" y="1033"/>
                </a:lnTo>
                <a:cubicBezTo>
                  <a:pt x="337" y="1063"/>
                  <a:pt x="305" y="1081"/>
                  <a:pt x="270" y="1081"/>
                </a:cubicBezTo>
                <a:lnTo>
                  <a:pt x="269" y="1081"/>
                </a:lnTo>
                <a:lnTo>
                  <a:pt x="365" y="985"/>
                </a:lnTo>
                <a:lnTo>
                  <a:pt x="365" y="995"/>
                </a:lnTo>
                <a:lnTo>
                  <a:pt x="365" y="1018"/>
                </a:lnTo>
                <a:lnTo>
                  <a:pt x="364" y="1026"/>
                </a:lnTo>
                <a:cubicBezTo>
                  <a:pt x="357" y="1077"/>
                  <a:pt x="313" y="1113"/>
                  <a:pt x="263" y="1110"/>
                </a:cubicBezTo>
                <a:cubicBezTo>
                  <a:pt x="212" y="1107"/>
                  <a:pt x="172" y="1065"/>
                  <a:pt x="172" y="1014"/>
                </a:cubicBezTo>
                <a:lnTo>
                  <a:pt x="172" y="1011"/>
                </a:lnTo>
                <a:lnTo>
                  <a:pt x="172" y="1005"/>
                </a:lnTo>
                <a:lnTo>
                  <a:pt x="173" y="1019"/>
                </a:lnTo>
                <a:lnTo>
                  <a:pt x="172" y="1012"/>
                </a:lnTo>
                <a:cubicBezTo>
                  <a:pt x="172" y="1008"/>
                  <a:pt x="171" y="1003"/>
                  <a:pt x="171" y="998"/>
                </a:cubicBezTo>
                <a:lnTo>
                  <a:pt x="171" y="995"/>
                </a:lnTo>
                <a:lnTo>
                  <a:pt x="363" y="995"/>
                </a:lnTo>
                <a:lnTo>
                  <a:pt x="363" y="998"/>
                </a:lnTo>
                <a:lnTo>
                  <a:pt x="363" y="1005"/>
                </a:lnTo>
                <a:lnTo>
                  <a:pt x="362" y="990"/>
                </a:lnTo>
                <a:lnTo>
                  <a:pt x="363" y="996"/>
                </a:lnTo>
                <a:cubicBezTo>
                  <a:pt x="364" y="1001"/>
                  <a:pt x="364" y="1006"/>
                  <a:pt x="364" y="1011"/>
                </a:cubicBezTo>
                <a:lnTo>
                  <a:pt x="364" y="1014"/>
                </a:lnTo>
                <a:cubicBezTo>
                  <a:pt x="364" y="1064"/>
                  <a:pt x="327" y="1105"/>
                  <a:pt x="278" y="1110"/>
                </a:cubicBezTo>
                <a:cubicBezTo>
                  <a:pt x="229" y="1115"/>
                  <a:pt x="184" y="1082"/>
                  <a:pt x="174" y="1033"/>
                </a:cubicBezTo>
                <a:lnTo>
                  <a:pt x="172" y="1019"/>
                </a:lnTo>
                <a:lnTo>
                  <a:pt x="171" y="1009"/>
                </a:lnTo>
                <a:lnTo>
                  <a:pt x="170" y="999"/>
                </a:lnTo>
                <a:lnTo>
                  <a:pt x="172" y="1013"/>
                </a:lnTo>
                <a:lnTo>
                  <a:pt x="171" y="1009"/>
                </a:lnTo>
                <a:lnTo>
                  <a:pt x="360" y="985"/>
                </a:lnTo>
                <a:lnTo>
                  <a:pt x="360" y="978"/>
                </a:lnTo>
                <a:lnTo>
                  <a:pt x="361" y="992"/>
                </a:lnTo>
                <a:lnTo>
                  <a:pt x="362" y="1022"/>
                </a:lnTo>
                <a:lnTo>
                  <a:pt x="360" y="1043"/>
                </a:lnTo>
                <a:lnTo>
                  <a:pt x="359" y="1049"/>
                </a:lnTo>
                <a:cubicBezTo>
                  <a:pt x="351" y="1099"/>
                  <a:pt x="306" y="1133"/>
                  <a:pt x="257" y="1129"/>
                </a:cubicBezTo>
                <a:cubicBezTo>
                  <a:pt x="207" y="1125"/>
                  <a:pt x="168" y="1083"/>
                  <a:pt x="168" y="1033"/>
                </a:cubicBezTo>
                <a:lnTo>
                  <a:pt x="168" y="1028"/>
                </a:lnTo>
                <a:lnTo>
                  <a:pt x="168" y="1020"/>
                </a:lnTo>
                <a:lnTo>
                  <a:pt x="168" y="1004"/>
                </a:lnTo>
                <a:cubicBezTo>
                  <a:pt x="168" y="999"/>
                  <a:pt x="169" y="994"/>
                  <a:pt x="170" y="989"/>
                </a:cubicBezTo>
                <a:lnTo>
                  <a:pt x="171" y="983"/>
                </a:lnTo>
                <a:lnTo>
                  <a:pt x="174" y="1029"/>
                </a:lnTo>
                <a:lnTo>
                  <a:pt x="173" y="1026"/>
                </a:lnTo>
                <a:lnTo>
                  <a:pt x="295" y="1087"/>
                </a:lnTo>
                <a:lnTo>
                  <a:pt x="286" y="1090"/>
                </a:lnTo>
                <a:lnTo>
                  <a:pt x="313" y="1075"/>
                </a:lnTo>
                <a:lnTo>
                  <a:pt x="305" y="1081"/>
                </a:lnTo>
                <a:lnTo>
                  <a:pt x="322" y="944"/>
                </a:lnTo>
                <a:lnTo>
                  <a:pt x="331" y="955"/>
                </a:lnTo>
                <a:lnTo>
                  <a:pt x="316" y="941"/>
                </a:lnTo>
                <a:lnTo>
                  <a:pt x="326" y="949"/>
                </a:lnTo>
                <a:lnTo>
                  <a:pt x="190" y="966"/>
                </a:lnTo>
                <a:lnTo>
                  <a:pt x="193" y="962"/>
                </a:lnTo>
                <a:lnTo>
                  <a:pt x="187" y="1069"/>
                </a:lnTo>
                <a:lnTo>
                  <a:pt x="184" y="1064"/>
                </a:lnTo>
                <a:lnTo>
                  <a:pt x="297" y="1106"/>
                </a:lnTo>
                <a:lnTo>
                  <a:pt x="292" y="1107"/>
                </a:lnTo>
                <a:lnTo>
                  <a:pt x="285" y="1110"/>
                </a:lnTo>
                <a:lnTo>
                  <a:pt x="301" y="1101"/>
                </a:lnTo>
                <a:lnTo>
                  <a:pt x="298" y="1103"/>
                </a:lnTo>
                <a:lnTo>
                  <a:pt x="275" y="932"/>
                </a:lnTo>
                <a:lnTo>
                  <a:pt x="278" y="933"/>
                </a:lnTo>
                <a:lnTo>
                  <a:pt x="234" y="929"/>
                </a:lnTo>
                <a:lnTo>
                  <a:pt x="241" y="928"/>
                </a:lnTo>
                <a:cubicBezTo>
                  <a:pt x="245" y="928"/>
                  <a:pt x="250" y="927"/>
                  <a:pt x="254" y="927"/>
                </a:cubicBezTo>
                <a:lnTo>
                  <a:pt x="266" y="927"/>
                </a:lnTo>
                <a:cubicBezTo>
                  <a:pt x="312" y="927"/>
                  <a:pt x="352" y="960"/>
                  <a:pt x="361" y="1005"/>
                </a:cubicBezTo>
                <a:lnTo>
                  <a:pt x="362" y="1010"/>
                </a:lnTo>
                <a:cubicBezTo>
                  <a:pt x="364" y="1022"/>
                  <a:pt x="364" y="1035"/>
                  <a:pt x="362" y="1047"/>
                </a:cubicBezTo>
                <a:lnTo>
                  <a:pt x="361" y="1052"/>
                </a:lnTo>
                <a:cubicBezTo>
                  <a:pt x="352" y="1097"/>
                  <a:pt x="312" y="1129"/>
                  <a:pt x="266" y="1129"/>
                </a:cubicBezTo>
                <a:lnTo>
                  <a:pt x="263" y="1129"/>
                </a:lnTo>
                <a:lnTo>
                  <a:pt x="358" y="1015"/>
                </a:lnTo>
                <a:lnTo>
                  <a:pt x="359" y="1020"/>
                </a:lnTo>
                <a:cubicBezTo>
                  <a:pt x="360" y="1026"/>
                  <a:pt x="360" y="1032"/>
                  <a:pt x="360" y="1038"/>
                </a:cubicBezTo>
                <a:lnTo>
                  <a:pt x="360" y="1042"/>
                </a:lnTo>
                <a:cubicBezTo>
                  <a:pt x="360" y="1091"/>
                  <a:pt x="324" y="1132"/>
                  <a:pt x="276" y="1138"/>
                </a:cubicBezTo>
                <a:cubicBezTo>
                  <a:pt x="228" y="1144"/>
                  <a:pt x="183" y="1113"/>
                  <a:pt x="171" y="1066"/>
                </a:cubicBezTo>
                <a:lnTo>
                  <a:pt x="174" y="1074"/>
                </a:lnTo>
                <a:lnTo>
                  <a:pt x="172" y="1069"/>
                </a:lnTo>
                <a:cubicBezTo>
                  <a:pt x="161" y="1040"/>
                  <a:pt x="164" y="1006"/>
                  <a:pt x="182" y="980"/>
                </a:cubicBezTo>
                <a:cubicBezTo>
                  <a:pt x="200" y="953"/>
                  <a:pt x="230" y="937"/>
                  <a:pt x="261" y="937"/>
                </a:cubicBezTo>
                <a:lnTo>
                  <a:pt x="262" y="937"/>
                </a:lnTo>
                <a:cubicBezTo>
                  <a:pt x="292" y="937"/>
                  <a:pt x="320" y="951"/>
                  <a:pt x="338" y="974"/>
                </a:cubicBezTo>
                <a:cubicBezTo>
                  <a:pt x="356" y="998"/>
                  <a:pt x="363" y="1028"/>
                  <a:pt x="356" y="1057"/>
                </a:cubicBezTo>
                <a:lnTo>
                  <a:pt x="356" y="1056"/>
                </a:lnTo>
                <a:lnTo>
                  <a:pt x="355" y="1061"/>
                </a:lnTo>
                <a:cubicBezTo>
                  <a:pt x="346" y="1106"/>
                  <a:pt x="306" y="1138"/>
                  <a:pt x="260" y="1138"/>
                </a:cubicBezTo>
                <a:lnTo>
                  <a:pt x="258" y="1138"/>
                </a:lnTo>
                <a:lnTo>
                  <a:pt x="257" y="1138"/>
                </a:lnTo>
                <a:lnTo>
                  <a:pt x="353" y="1042"/>
                </a:lnTo>
                <a:lnTo>
                  <a:pt x="353" y="1052"/>
                </a:lnTo>
                <a:cubicBezTo>
                  <a:pt x="353" y="1105"/>
                  <a:pt x="310" y="1148"/>
                  <a:pt x="257" y="1148"/>
                </a:cubicBezTo>
                <a:lnTo>
                  <a:pt x="255" y="1148"/>
                </a:lnTo>
                <a:lnTo>
                  <a:pt x="286" y="1144"/>
                </a:lnTo>
                <a:lnTo>
                  <a:pt x="274" y="1148"/>
                </a:lnTo>
                <a:lnTo>
                  <a:pt x="268" y="1150"/>
                </a:lnTo>
                <a:lnTo>
                  <a:pt x="305" y="1126"/>
                </a:lnTo>
                <a:lnTo>
                  <a:pt x="302" y="1129"/>
                </a:lnTo>
                <a:lnTo>
                  <a:pt x="302" y="994"/>
                </a:lnTo>
                <a:lnTo>
                  <a:pt x="305" y="997"/>
                </a:lnTo>
                <a:lnTo>
                  <a:pt x="280" y="979"/>
                </a:lnTo>
                <a:lnTo>
                  <a:pt x="288" y="983"/>
                </a:lnTo>
                <a:lnTo>
                  <a:pt x="269" y="975"/>
                </a:lnTo>
                <a:lnTo>
                  <a:pt x="284" y="979"/>
                </a:lnTo>
                <a:lnTo>
                  <a:pt x="287" y="980"/>
                </a:lnTo>
                <a:lnTo>
                  <a:pt x="180" y="1129"/>
                </a:lnTo>
                <a:lnTo>
                  <a:pt x="177" y="1125"/>
                </a:lnTo>
                <a:lnTo>
                  <a:pt x="196" y="1144"/>
                </a:lnTo>
                <a:lnTo>
                  <a:pt x="188" y="1138"/>
                </a:lnTo>
                <a:lnTo>
                  <a:pt x="180" y="1132"/>
                </a:lnTo>
                <a:cubicBezTo>
                  <a:pt x="176" y="1130"/>
                  <a:pt x="173" y="1127"/>
                  <a:pt x="170" y="1123"/>
                </a:cubicBezTo>
                <a:lnTo>
                  <a:pt x="167" y="1120"/>
                </a:lnTo>
                <a:cubicBezTo>
                  <a:pt x="139" y="1093"/>
                  <a:pt x="131" y="1052"/>
                  <a:pt x="146" y="1016"/>
                </a:cubicBezTo>
                <a:cubicBezTo>
                  <a:pt x="161" y="980"/>
                  <a:pt x="196" y="956"/>
                  <a:pt x="234" y="956"/>
                </a:cubicBezTo>
                <a:lnTo>
                  <a:pt x="237" y="956"/>
                </a:lnTo>
                <a:cubicBezTo>
                  <a:pt x="249" y="956"/>
                  <a:pt x="260" y="959"/>
                  <a:pt x="271" y="963"/>
                </a:cubicBezTo>
                <a:lnTo>
                  <a:pt x="286" y="968"/>
                </a:lnTo>
                <a:lnTo>
                  <a:pt x="299" y="974"/>
                </a:lnTo>
                <a:cubicBezTo>
                  <a:pt x="333" y="990"/>
                  <a:pt x="354" y="1024"/>
                  <a:pt x="354" y="1061"/>
                </a:cubicBezTo>
                <a:lnTo>
                  <a:pt x="354" y="1065"/>
                </a:lnTo>
                <a:cubicBezTo>
                  <a:pt x="354" y="1080"/>
                  <a:pt x="351" y="1095"/>
                  <a:pt x="344" y="1108"/>
                </a:cubicBezTo>
                <a:lnTo>
                  <a:pt x="341" y="1114"/>
                </a:lnTo>
                <a:lnTo>
                  <a:pt x="347" y="1044"/>
                </a:lnTo>
                <a:lnTo>
                  <a:pt x="350" y="1054"/>
                </a:lnTo>
                <a:cubicBezTo>
                  <a:pt x="354" y="1066"/>
                  <a:pt x="355" y="1079"/>
                  <a:pt x="354" y="1092"/>
                </a:cubicBezTo>
                <a:lnTo>
                  <a:pt x="353" y="1101"/>
                </a:lnTo>
                <a:cubicBezTo>
                  <a:pt x="349" y="1138"/>
                  <a:pt x="323" y="1170"/>
                  <a:pt x="288" y="1182"/>
                </a:cubicBezTo>
                <a:lnTo>
                  <a:pt x="282" y="1184"/>
                </a:lnTo>
                <a:cubicBezTo>
                  <a:pt x="272" y="1187"/>
                  <a:pt x="262" y="1188"/>
                  <a:pt x="251" y="1188"/>
                </a:cubicBezTo>
                <a:lnTo>
                  <a:pt x="243" y="1188"/>
                </a:lnTo>
                <a:lnTo>
                  <a:pt x="235" y="1188"/>
                </a:lnTo>
                <a:cubicBezTo>
                  <a:pt x="217" y="1188"/>
                  <a:pt x="198" y="1183"/>
                  <a:pt x="182" y="1172"/>
                </a:cubicBezTo>
                <a:lnTo>
                  <a:pt x="179" y="1170"/>
                </a:lnTo>
                <a:cubicBezTo>
                  <a:pt x="155" y="1154"/>
                  <a:pt x="140" y="1129"/>
                  <a:pt x="137" y="1100"/>
                </a:cubicBezTo>
                <a:cubicBezTo>
                  <a:pt x="134" y="1071"/>
                  <a:pt x="144" y="1043"/>
                  <a:pt x="165" y="1023"/>
                </a:cubicBezTo>
                <a:lnTo>
                  <a:pt x="169" y="1019"/>
                </a:lnTo>
                <a:cubicBezTo>
                  <a:pt x="173" y="1014"/>
                  <a:pt x="178" y="1010"/>
                  <a:pt x="183" y="1007"/>
                </a:cubicBezTo>
                <a:lnTo>
                  <a:pt x="195" y="999"/>
                </a:lnTo>
                <a:lnTo>
                  <a:pt x="203" y="994"/>
                </a:lnTo>
                <a:lnTo>
                  <a:pt x="186" y="1008"/>
                </a:lnTo>
                <a:lnTo>
                  <a:pt x="190" y="1004"/>
                </a:lnTo>
                <a:lnTo>
                  <a:pt x="215" y="1157"/>
                </a:lnTo>
                <a:lnTo>
                  <a:pt x="211" y="1155"/>
                </a:lnTo>
                <a:lnTo>
                  <a:pt x="264" y="1165"/>
                </a:lnTo>
                <a:lnTo>
                  <a:pt x="244" y="1166"/>
                </a:lnTo>
                <a:lnTo>
                  <a:pt x="235" y="1166"/>
                </a:lnTo>
                <a:lnTo>
                  <a:pt x="259" y="1164"/>
                </a:lnTo>
                <a:lnTo>
                  <a:pt x="255" y="1165"/>
                </a:lnTo>
                <a:lnTo>
                  <a:pt x="208" y="978"/>
                </a:lnTo>
                <a:lnTo>
                  <a:pt x="212" y="977"/>
                </a:lnTo>
                <a:cubicBezTo>
                  <a:pt x="220" y="975"/>
                  <a:pt x="228" y="974"/>
                  <a:pt x="235" y="974"/>
                </a:cubicBezTo>
                <a:lnTo>
                  <a:pt x="234" y="975"/>
                </a:lnTo>
                <a:lnTo>
                  <a:pt x="243" y="974"/>
                </a:lnTo>
                <a:cubicBezTo>
                  <a:pt x="261" y="972"/>
                  <a:pt x="280" y="975"/>
                  <a:pt x="296" y="984"/>
                </a:cubicBezTo>
                <a:lnTo>
                  <a:pt x="300" y="986"/>
                </a:lnTo>
                <a:cubicBezTo>
                  <a:pt x="326" y="998"/>
                  <a:pt x="344" y="1022"/>
                  <a:pt x="351" y="1049"/>
                </a:cubicBezTo>
                <a:cubicBezTo>
                  <a:pt x="357" y="1077"/>
                  <a:pt x="351" y="1106"/>
                  <a:pt x="334" y="1129"/>
                </a:cubicBezTo>
                <a:lnTo>
                  <a:pt x="331" y="1133"/>
                </a:lnTo>
                <a:cubicBezTo>
                  <a:pt x="325" y="1141"/>
                  <a:pt x="318" y="1148"/>
                  <a:pt x="310" y="1154"/>
                </a:cubicBezTo>
                <a:lnTo>
                  <a:pt x="305" y="1157"/>
                </a:lnTo>
                <a:lnTo>
                  <a:pt x="297" y="1163"/>
                </a:lnTo>
                <a:lnTo>
                  <a:pt x="316" y="1144"/>
                </a:lnTo>
                <a:lnTo>
                  <a:pt x="313" y="1148"/>
                </a:lnTo>
                <a:lnTo>
                  <a:pt x="255" y="996"/>
                </a:lnTo>
                <a:lnTo>
                  <a:pt x="251" y="996"/>
                </a:lnTo>
                <a:lnTo>
                  <a:pt x="261" y="997"/>
                </a:lnTo>
                <a:lnTo>
                  <a:pt x="242" y="997"/>
                </a:lnTo>
                <a:lnTo>
                  <a:pt x="243" y="997"/>
                </a:lnTo>
                <a:lnTo>
                  <a:pt x="248" y="996"/>
                </a:lnTo>
                <a:lnTo>
                  <a:pt x="199" y="1158"/>
                </a:lnTo>
                <a:lnTo>
                  <a:pt x="196" y="1155"/>
                </a:lnTo>
                <a:lnTo>
                  <a:pt x="216" y="1171"/>
                </a:lnTo>
                <a:lnTo>
                  <a:pt x="209" y="1167"/>
                </a:lnTo>
                <a:lnTo>
                  <a:pt x="223" y="1173"/>
                </a:lnTo>
                <a:lnTo>
                  <a:pt x="215" y="1170"/>
                </a:lnTo>
                <a:lnTo>
                  <a:pt x="248" y="1176"/>
                </a:lnTo>
                <a:lnTo>
                  <a:pt x="244" y="1176"/>
                </a:lnTo>
                <a:lnTo>
                  <a:pt x="329" y="1035"/>
                </a:lnTo>
                <a:lnTo>
                  <a:pt x="333" y="1043"/>
                </a:lnTo>
                <a:lnTo>
                  <a:pt x="343" y="1059"/>
                </a:lnTo>
                <a:cubicBezTo>
                  <a:pt x="350" y="1069"/>
                  <a:pt x="354" y="1081"/>
                  <a:pt x="356" y="1094"/>
                </a:cubicBezTo>
                <a:lnTo>
                  <a:pt x="357" y="1100"/>
                </a:lnTo>
                <a:cubicBezTo>
                  <a:pt x="361" y="1124"/>
                  <a:pt x="356" y="1148"/>
                  <a:pt x="342" y="1169"/>
                </a:cubicBezTo>
                <a:lnTo>
                  <a:pt x="340" y="1172"/>
                </a:lnTo>
                <a:lnTo>
                  <a:pt x="181" y="1065"/>
                </a:lnTo>
                <a:lnTo>
                  <a:pt x="183" y="1062"/>
                </a:lnTo>
                <a:lnTo>
                  <a:pt x="171" y="1146"/>
                </a:lnTo>
                <a:lnTo>
                  <a:pt x="169" y="1140"/>
                </a:lnTo>
                <a:lnTo>
                  <a:pt x="205" y="1188"/>
                </a:lnTo>
                <a:lnTo>
                  <a:pt x="195" y="1180"/>
                </a:lnTo>
                <a:lnTo>
                  <a:pt x="191" y="1177"/>
                </a:lnTo>
                <a:lnTo>
                  <a:pt x="182" y="1171"/>
                </a:lnTo>
                <a:lnTo>
                  <a:pt x="217" y="1186"/>
                </a:lnTo>
                <a:lnTo>
                  <a:pt x="212" y="1185"/>
                </a:lnTo>
                <a:lnTo>
                  <a:pt x="316" y="1048"/>
                </a:lnTo>
                <a:lnTo>
                  <a:pt x="312" y="1041"/>
                </a:lnTo>
                <a:lnTo>
                  <a:pt x="321" y="1054"/>
                </a:lnTo>
                <a:lnTo>
                  <a:pt x="319" y="1053"/>
                </a:lnTo>
                <a:lnTo>
                  <a:pt x="323" y="1058"/>
                </a:lnTo>
                <a:lnTo>
                  <a:pt x="152" y="1118"/>
                </a:lnTo>
                <a:lnTo>
                  <a:pt x="152" y="1115"/>
                </a:lnTo>
                <a:lnTo>
                  <a:pt x="157" y="1146"/>
                </a:lnTo>
                <a:lnTo>
                  <a:pt x="155" y="1140"/>
                </a:lnTo>
                <a:cubicBezTo>
                  <a:pt x="146" y="1111"/>
                  <a:pt x="151" y="1078"/>
                  <a:pt x="169" y="1053"/>
                </a:cubicBezTo>
                <a:cubicBezTo>
                  <a:pt x="187" y="1028"/>
                  <a:pt x="216" y="1013"/>
                  <a:pt x="246" y="1013"/>
                </a:cubicBezTo>
                <a:lnTo>
                  <a:pt x="249" y="1013"/>
                </a:lnTo>
                <a:lnTo>
                  <a:pt x="249" y="1205"/>
                </a:lnTo>
                <a:lnTo>
                  <a:pt x="247" y="1205"/>
                </a:lnTo>
                <a:lnTo>
                  <a:pt x="309" y="1183"/>
                </a:lnTo>
                <a:lnTo>
                  <a:pt x="305" y="1187"/>
                </a:lnTo>
                <a:lnTo>
                  <a:pt x="291" y="1198"/>
                </a:lnTo>
                <a:lnTo>
                  <a:pt x="283" y="1204"/>
                </a:lnTo>
                <a:cubicBezTo>
                  <a:pt x="275" y="1210"/>
                  <a:pt x="266" y="1215"/>
                  <a:pt x="256" y="1219"/>
                </a:cubicBezTo>
                <a:lnTo>
                  <a:pt x="253" y="1220"/>
                </a:lnTo>
                <a:cubicBezTo>
                  <a:pt x="218" y="1231"/>
                  <a:pt x="179" y="1222"/>
                  <a:pt x="153" y="1195"/>
                </a:cubicBezTo>
                <a:cubicBezTo>
                  <a:pt x="128" y="1168"/>
                  <a:pt x="120" y="1129"/>
                  <a:pt x="133" y="1095"/>
                </a:cubicBezTo>
                <a:lnTo>
                  <a:pt x="136" y="1087"/>
                </a:lnTo>
                <a:cubicBezTo>
                  <a:pt x="138" y="1080"/>
                  <a:pt x="142" y="1073"/>
                  <a:pt x="146" y="1067"/>
                </a:cubicBezTo>
                <a:lnTo>
                  <a:pt x="155" y="1054"/>
                </a:lnTo>
                <a:lnTo>
                  <a:pt x="164" y="1041"/>
                </a:lnTo>
                <a:cubicBezTo>
                  <a:pt x="168" y="1034"/>
                  <a:pt x="174" y="1027"/>
                  <a:pt x="181" y="1022"/>
                </a:cubicBezTo>
                <a:lnTo>
                  <a:pt x="187" y="1017"/>
                </a:lnTo>
                <a:cubicBezTo>
                  <a:pt x="211" y="997"/>
                  <a:pt x="242" y="990"/>
                  <a:pt x="272" y="997"/>
                </a:cubicBezTo>
                <a:cubicBezTo>
                  <a:pt x="302" y="1005"/>
                  <a:pt x="326" y="1026"/>
                  <a:pt x="338" y="1055"/>
                </a:cubicBezTo>
                <a:lnTo>
                  <a:pt x="340" y="1060"/>
                </a:lnTo>
                <a:cubicBezTo>
                  <a:pt x="343" y="1068"/>
                  <a:pt x="345" y="1077"/>
                  <a:pt x="346" y="1086"/>
                </a:cubicBezTo>
                <a:lnTo>
                  <a:pt x="347" y="1096"/>
                </a:lnTo>
                <a:cubicBezTo>
                  <a:pt x="348" y="1102"/>
                  <a:pt x="348" y="1107"/>
                  <a:pt x="347" y="1113"/>
                </a:cubicBezTo>
                <a:lnTo>
                  <a:pt x="346" y="1126"/>
                </a:lnTo>
                <a:cubicBezTo>
                  <a:pt x="346" y="1133"/>
                  <a:pt x="344" y="1139"/>
                  <a:pt x="342" y="1146"/>
                </a:cubicBezTo>
                <a:lnTo>
                  <a:pt x="339" y="1156"/>
                </a:lnTo>
                <a:cubicBezTo>
                  <a:pt x="336" y="1169"/>
                  <a:pt x="329" y="1181"/>
                  <a:pt x="320" y="1191"/>
                </a:cubicBezTo>
                <a:lnTo>
                  <a:pt x="314" y="1198"/>
                </a:lnTo>
                <a:cubicBezTo>
                  <a:pt x="308" y="1206"/>
                  <a:pt x="300" y="1212"/>
                  <a:pt x="291" y="1218"/>
                </a:cubicBezTo>
                <a:lnTo>
                  <a:pt x="274" y="1227"/>
                </a:lnTo>
                <a:lnTo>
                  <a:pt x="266" y="1231"/>
                </a:lnTo>
                <a:lnTo>
                  <a:pt x="262" y="1233"/>
                </a:lnTo>
                <a:cubicBezTo>
                  <a:pt x="218" y="1256"/>
                  <a:pt x="164" y="1240"/>
                  <a:pt x="138" y="1198"/>
                </a:cubicBezTo>
                <a:cubicBezTo>
                  <a:pt x="112" y="1156"/>
                  <a:pt x="122" y="1100"/>
                  <a:pt x="162" y="1071"/>
                </a:cubicBezTo>
                <a:lnTo>
                  <a:pt x="166" y="1068"/>
                </a:lnTo>
                <a:cubicBezTo>
                  <a:pt x="170" y="1064"/>
                  <a:pt x="175" y="1061"/>
                  <a:pt x="181" y="1059"/>
                </a:cubicBezTo>
                <a:lnTo>
                  <a:pt x="191" y="1054"/>
                </a:lnTo>
                <a:lnTo>
                  <a:pt x="178" y="1061"/>
                </a:lnTo>
                <a:lnTo>
                  <a:pt x="188" y="1054"/>
                </a:lnTo>
                <a:lnTo>
                  <a:pt x="176" y="1065"/>
                </a:lnTo>
                <a:lnTo>
                  <a:pt x="180" y="1061"/>
                </a:lnTo>
                <a:lnTo>
                  <a:pt x="205" y="1214"/>
                </a:lnTo>
                <a:lnTo>
                  <a:pt x="201" y="1212"/>
                </a:lnTo>
                <a:lnTo>
                  <a:pt x="254" y="1222"/>
                </a:lnTo>
                <a:lnTo>
                  <a:pt x="234" y="1223"/>
                </a:lnTo>
                <a:lnTo>
                  <a:pt x="225" y="1223"/>
                </a:lnTo>
                <a:lnTo>
                  <a:pt x="244" y="1222"/>
                </a:lnTo>
                <a:lnTo>
                  <a:pt x="239" y="1223"/>
                </a:lnTo>
                <a:lnTo>
                  <a:pt x="220" y="1032"/>
                </a:lnTo>
                <a:lnTo>
                  <a:pt x="221" y="1032"/>
                </a:lnTo>
                <a:lnTo>
                  <a:pt x="227" y="1032"/>
                </a:lnTo>
                <a:lnTo>
                  <a:pt x="237" y="1032"/>
                </a:lnTo>
                <a:lnTo>
                  <a:pt x="238" y="1032"/>
                </a:lnTo>
                <a:cubicBezTo>
                  <a:pt x="286" y="1032"/>
                  <a:pt x="326" y="1067"/>
                  <a:pt x="333" y="1113"/>
                </a:cubicBezTo>
                <a:cubicBezTo>
                  <a:pt x="341" y="1160"/>
                  <a:pt x="313" y="1205"/>
                  <a:pt x="269" y="1220"/>
                </a:cubicBezTo>
                <a:lnTo>
                  <a:pt x="260" y="1223"/>
                </a:lnTo>
                <a:lnTo>
                  <a:pt x="287" y="1208"/>
                </a:lnTo>
                <a:lnTo>
                  <a:pt x="279" y="1214"/>
                </a:lnTo>
                <a:lnTo>
                  <a:pt x="309" y="1098"/>
                </a:lnTo>
                <a:lnTo>
                  <a:pt x="314" y="1109"/>
                </a:lnTo>
                <a:lnTo>
                  <a:pt x="299" y="1085"/>
                </a:lnTo>
                <a:lnTo>
                  <a:pt x="306" y="1093"/>
                </a:lnTo>
                <a:lnTo>
                  <a:pt x="154" y="1103"/>
                </a:lnTo>
                <a:lnTo>
                  <a:pt x="156" y="1100"/>
                </a:lnTo>
                <a:lnTo>
                  <a:pt x="144" y="1184"/>
                </a:lnTo>
                <a:lnTo>
                  <a:pt x="142" y="1178"/>
                </a:lnTo>
                <a:lnTo>
                  <a:pt x="171" y="1220"/>
                </a:lnTo>
                <a:lnTo>
                  <a:pt x="173" y="1221"/>
                </a:lnTo>
                <a:lnTo>
                  <a:pt x="167" y="1217"/>
                </a:lnTo>
                <a:cubicBezTo>
                  <a:pt x="124" y="1188"/>
                  <a:pt x="111" y="1130"/>
                  <a:pt x="139" y="1086"/>
                </a:cubicBezTo>
                <a:cubicBezTo>
                  <a:pt x="167" y="1042"/>
                  <a:pt x="225" y="1028"/>
                  <a:pt x="270" y="1055"/>
                </a:cubicBezTo>
                <a:lnTo>
                  <a:pt x="275" y="1058"/>
                </a:lnTo>
                <a:cubicBezTo>
                  <a:pt x="282" y="1062"/>
                  <a:pt x="288" y="1067"/>
                  <a:pt x="293" y="1073"/>
                </a:cubicBezTo>
                <a:lnTo>
                  <a:pt x="300" y="1080"/>
                </a:lnTo>
                <a:cubicBezTo>
                  <a:pt x="331" y="1111"/>
                  <a:pt x="337" y="1159"/>
                  <a:pt x="315" y="1197"/>
                </a:cubicBezTo>
                <a:lnTo>
                  <a:pt x="306" y="1211"/>
                </a:lnTo>
                <a:lnTo>
                  <a:pt x="300" y="1220"/>
                </a:lnTo>
                <a:lnTo>
                  <a:pt x="160" y="1092"/>
                </a:lnTo>
                <a:lnTo>
                  <a:pt x="165" y="1088"/>
                </a:lnTo>
                <a:lnTo>
                  <a:pt x="152" y="1101"/>
                </a:lnTo>
                <a:lnTo>
                  <a:pt x="157" y="1095"/>
                </a:lnTo>
                <a:cubicBezTo>
                  <a:pt x="175" y="1073"/>
                  <a:pt x="202" y="1060"/>
                  <a:pt x="230" y="1060"/>
                </a:cubicBezTo>
                <a:lnTo>
                  <a:pt x="232" y="1060"/>
                </a:lnTo>
                <a:lnTo>
                  <a:pt x="165" y="1224"/>
                </a:lnTo>
                <a:lnTo>
                  <a:pt x="159" y="1218"/>
                </a:lnTo>
                <a:lnTo>
                  <a:pt x="169" y="1227"/>
                </a:lnTo>
                <a:lnTo>
                  <a:pt x="165" y="1224"/>
                </a:lnTo>
                <a:lnTo>
                  <a:pt x="314" y="1117"/>
                </a:lnTo>
                <a:lnTo>
                  <a:pt x="316" y="1124"/>
                </a:lnTo>
                <a:lnTo>
                  <a:pt x="318" y="1131"/>
                </a:lnTo>
                <a:lnTo>
                  <a:pt x="311" y="1115"/>
                </a:lnTo>
                <a:lnTo>
                  <a:pt x="308" y="1110"/>
                </a:lnTo>
                <a:lnTo>
                  <a:pt x="310" y="1113"/>
                </a:lnTo>
                <a:lnTo>
                  <a:pt x="139" y="1136"/>
                </a:lnTo>
                <a:lnTo>
                  <a:pt x="140" y="1133"/>
                </a:lnTo>
                <a:lnTo>
                  <a:pt x="135" y="1163"/>
                </a:lnTo>
                <a:lnTo>
                  <a:pt x="135" y="1157"/>
                </a:lnTo>
                <a:lnTo>
                  <a:pt x="136" y="1171"/>
                </a:lnTo>
                <a:lnTo>
                  <a:pt x="135" y="1164"/>
                </a:lnTo>
                <a:cubicBezTo>
                  <a:pt x="135" y="1160"/>
                  <a:pt x="134" y="1155"/>
                  <a:pt x="134" y="1150"/>
                </a:cubicBezTo>
                <a:lnTo>
                  <a:pt x="134" y="1147"/>
                </a:lnTo>
                <a:lnTo>
                  <a:pt x="326" y="1147"/>
                </a:lnTo>
                <a:lnTo>
                  <a:pt x="326" y="1150"/>
                </a:lnTo>
                <a:lnTo>
                  <a:pt x="326" y="1166"/>
                </a:lnTo>
                <a:lnTo>
                  <a:pt x="325" y="1176"/>
                </a:lnTo>
                <a:cubicBezTo>
                  <a:pt x="320" y="1227"/>
                  <a:pt x="276" y="1265"/>
                  <a:pt x="225" y="1262"/>
                </a:cubicBezTo>
                <a:cubicBezTo>
                  <a:pt x="174" y="1260"/>
                  <a:pt x="133" y="1218"/>
                  <a:pt x="133" y="1166"/>
                </a:cubicBezTo>
                <a:lnTo>
                  <a:pt x="133" y="1160"/>
                </a:lnTo>
                <a:lnTo>
                  <a:pt x="133" y="1156"/>
                </a:lnTo>
                <a:lnTo>
                  <a:pt x="325" y="1156"/>
                </a:lnTo>
                <a:lnTo>
                  <a:pt x="325" y="1152"/>
                </a:lnTo>
                <a:lnTo>
                  <a:pt x="326" y="1171"/>
                </a:lnTo>
                <a:lnTo>
                  <a:pt x="326" y="1180"/>
                </a:lnTo>
                <a:lnTo>
                  <a:pt x="326" y="1185"/>
                </a:lnTo>
                <a:lnTo>
                  <a:pt x="134" y="1185"/>
                </a:lnTo>
                <a:lnTo>
                  <a:pt x="134" y="1183"/>
                </a:lnTo>
                <a:lnTo>
                  <a:pt x="135" y="1186"/>
                </a:lnTo>
                <a:lnTo>
                  <a:pt x="134" y="1175"/>
                </a:lnTo>
                <a:lnTo>
                  <a:pt x="229" y="1262"/>
                </a:lnTo>
                <a:lnTo>
                  <a:pt x="228" y="1262"/>
                </a:lnTo>
                <a:lnTo>
                  <a:pt x="228" y="1070"/>
                </a:lnTo>
                <a:lnTo>
                  <a:pt x="229" y="1070"/>
                </a:lnTo>
                <a:lnTo>
                  <a:pt x="133" y="1166"/>
                </a:lnTo>
                <a:lnTo>
                  <a:pt x="133" y="1154"/>
                </a:lnTo>
                <a:lnTo>
                  <a:pt x="133" y="1149"/>
                </a:lnTo>
                <a:lnTo>
                  <a:pt x="133" y="1147"/>
                </a:lnTo>
                <a:lnTo>
                  <a:pt x="325" y="1147"/>
                </a:lnTo>
                <a:lnTo>
                  <a:pt x="325" y="1140"/>
                </a:lnTo>
                <a:lnTo>
                  <a:pt x="326" y="1148"/>
                </a:lnTo>
                <a:cubicBezTo>
                  <a:pt x="326" y="1153"/>
                  <a:pt x="327" y="1159"/>
                  <a:pt x="326" y="1165"/>
                </a:cubicBezTo>
                <a:lnTo>
                  <a:pt x="325" y="1181"/>
                </a:lnTo>
                <a:cubicBezTo>
                  <a:pt x="324" y="1200"/>
                  <a:pt x="318" y="1218"/>
                  <a:pt x="306" y="1233"/>
                </a:cubicBezTo>
                <a:lnTo>
                  <a:pt x="300" y="1241"/>
                </a:lnTo>
                <a:cubicBezTo>
                  <a:pt x="291" y="1253"/>
                  <a:pt x="280" y="1263"/>
                  <a:pt x="266" y="1269"/>
                </a:cubicBezTo>
                <a:lnTo>
                  <a:pt x="262" y="1271"/>
                </a:lnTo>
                <a:cubicBezTo>
                  <a:pt x="227" y="1289"/>
                  <a:pt x="184" y="1283"/>
                  <a:pt x="154" y="1256"/>
                </a:cubicBezTo>
                <a:cubicBezTo>
                  <a:pt x="125" y="1229"/>
                  <a:pt x="116" y="1187"/>
                  <a:pt x="130" y="1150"/>
                </a:cubicBezTo>
                <a:lnTo>
                  <a:pt x="136" y="1136"/>
                </a:lnTo>
                <a:lnTo>
                  <a:pt x="140" y="1127"/>
                </a:lnTo>
                <a:cubicBezTo>
                  <a:pt x="156" y="1091"/>
                  <a:pt x="193" y="1069"/>
                  <a:pt x="232" y="1071"/>
                </a:cubicBezTo>
                <a:cubicBezTo>
                  <a:pt x="272" y="1072"/>
                  <a:pt x="306" y="1099"/>
                  <a:pt x="319" y="1136"/>
                </a:cubicBezTo>
                <a:lnTo>
                  <a:pt x="320" y="1139"/>
                </a:lnTo>
                <a:cubicBezTo>
                  <a:pt x="323" y="1149"/>
                  <a:pt x="324" y="1159"/>
                  <a:pt x="324" y="1169"/>
                </a:cubicBezTo>
                <a:lnTo>
                  <a:pt x="324" y="1175"/>
                </a:lnTo>
                <a:lnTo>
                  <a:pt x="323" y="1160"/>
                </a:lnTo>
                <a:lnTo>
                  <a:pt x="324" y="1166"/>
                </a:lnTo>
                <a:cubicBezTo>
                  <a:pt x="325" y="1171"/>
                  <a:pt x="325" y="1176"/>
                  <a:pt x="325" y="1181"/>
                </a:cubicBezTo>
                <a:lnTo>
                  <a:pt x="325" y="1185"/>
                </a:lnTo>
                <a:lnTo>
                  <a:pt x="135" y="1167"/>
                </a:lnTo>
                <a:lnTo>
                  <a:pt x="136" y="1162"/>
                </a:lnTo>
                <a:lnTo>
                  <a:pt x="136" y="1199"/>
                </a:lnTo>
                <a:lnTo>
                  <a:pt x="135" y="1194"/>
                </a:lnTo>
                <a:lnTo>
                  <a:pt x="283" y="1255"/>
                </a:lnTo>
                <a:lnTo>
                  <a:pt x="277" y="1259"/>
                </a:lnTo>
                <a:lnTo>
                  <a:pt x="309" y="1222"/>
                </a:lnTo>
                <a:lnTo>
                  <a:pt x="306" y="1228"/>
                </a:lnTo>
                <a:lnTo>
                  <a:pt x="220" y="1089"/>
                </a:lnTo>
                <a:lnTo>
                  <a:pt x="228" y="1089"/>
                </a:lnTo>
                <a:lnTo>
                  <a:pt x="237" y="1089"/>
                </a:lnTo>
                <a:cubicBezTo>
                  <a:pt x="271" y="1089"/>
                  <a:pt x="302" y="1107"/>
                  <a:pt x="320" y="1136"/>
                </a:cubicBezTo>
                <a:lnTo>
                  <a:pt x="323" y="1141"/>
                </a:lnTo>
                <a:cubicBezTo>
                  <a:pt x="340" y="1169"/>
                  <a:pt x="341" y="1204"/>
                  <a:pt x="326" y="1233"/>
                </a:cubicBezTo>
                <a:lnTo>
                  <a:pt x="324" y="1237"/>
                </a:lnTo>
                <a:cubicBezTo>
                  <a:pt x="309" y="1267"/>
                  <a:pt x="280" y="1287"/>
                  <a:pt x="247" y="1290"/>
                </a:cubicBezTo>
                <a:lnTo>
                  <a:pt x="236" y="1291"/>
                </a:lnTo>
                <a:cubicBezTo>
                  <a:pt x="230" y="1292"/>
                  <a:pt x="223" y="1292"/>
                  <a:pt x="217" y="1291"/>
                </a:cubicBezTo>
                <a:lnTo>
                  <a:pt x="208" y="1290"/>
                </a:lnTo>
                <a:cubicBezTo>
                  <a:pt x="157" y="1284"/>
                  <a:pt x="120" y="1240"/>
                  <a:pt x="123" y="1189"/>
                </a:cubicBezTo>
                <a:cubicBezTo>
                  <a:pt x="125" y="1138"/>
                  <a:pt x="168" y="1098"/>
                  <a:pt x="218" y="1098"/>
                </a:cubicBezTo>
                <a:lnTo>
                  <a:pt x="221" y="1098"/>
                </a:lnTo>
                <a:lnTo>
                  <a:pt x="228" y="1098"/>
                </a:lnTo>
                <a:lnTo>
                  <a:pt x="234" y="1098"/>
                </a:lnTo>
                <a:lnTo>
                  <a:pt x="237" y="1098"/>
                </a:lnTo>
                <a:lnTo>
                  <a:pt x="237" y="1290"/>
                </a:lnTo>
                <a:lnTo>
                  <a:pt x="234" y="1290"/>
                </a:lnTo>
                <a:cubicBezTo>
                  <a:pt x="230" y="1290"/>
                  <a:pt x="225" y="1290"/>
                  <a:pt x="221" y="1290"/>
                </a:cubicBezTo>
                <a:lnTo>
                  <a:pt x="214" y="1289"/>
                </a:lnTo>
                <a:lnTo>
                  <a:pt x="227" y="1289"/>
                </a:lnTo>
                <a:lnTo>
                  <a:pt x="220" y="1289"/>
                </a:lnTo>
                <a:lnTo>
                  <a:pt x="251" y="1285"/>
                </a:lnTo>
                <a:lnTo>
                  <a:pt x="248" y="1286"/>
                </a:lnTo>
                <a:lnTo>
                  <a:pt x="289" y="1130"/>
                </a:lnTo>
                <a:lnTo>
                  <a:pt x="298" y="1140"/>
                </a:lnTo>
                <a:lnTo>
                  <a:pt x="287" y="1130"/>
                </a:lnTo>
                <a:lnTo>
                  <a:pt x="298" y="1139"/>
                </a:lnTo>
                <a:lnTo>
                  <a:pt x="152" y="1171"/>
                </a:lnTo>
                <a:lnTo>
                  <a:pt x="154" y="1167"/>
                </a:lnTo>
                <a:lnTo>
                  <a:pt x="145" y="1228"/>
                </a:lnTo>
                <a:lnTo>
                  <a:pt x="144" y="1223"/>
                </a:lnTo>
                <a:lnTo>
                  <a:pt x="334" y="1204"/>
                </a:lnTo>
                <a:lnTo>
                  <a:pt x="334" y="1207"/>
                </a:lnTo>
                <a:cubicBezTo>
                  <a:pt x="334" y="1222"/>
                  <a:pt x="331" y="1237"/>
                  <a:pt x="324" y="1250"/>
                </a:cubicBezTo>
                <a:lnTo>
                  <a:pt x="321" y="1256"/>
                </a:lnTo>
                <a:cubicBezTo>
                  <a:pt x="313" y="1274"/>
                  <a:pt x="299" y="1288"/>
                  <a:pt x="281" y="1298"/>
                </a:cubicBezTo>
                <a:lnTo>
                  <a:pt x="267" y="1305"/>
                </a:lnTo>
                <a:lnTo>
                  <a:pt x="259" y="1309"/>
                </a:lnTo>
                <a:lnTo>
                  <a:pt x="186" y="1132"/>
                </a:lnTo>
                <a:lnTo>
                  <a:pt x="193" y="1130"/>
                </a:lnTo>
                <a:lnTo>
                  <a:pt x="200" y="1128"/>
                </a:lnTo>
                <a:lnTo>
                  <a:pt x="184" y="1135"/>
                </a:lnTo>
                <a:lnTo>
                  <a:pt x="190" y="1132"/>
                </a:lnTo>
                <a:lnTo>
                  <a:pt x="156" y="1160"/>
                </a:lnTo>
                <a:lnTo>
                  <a:pt x="159" y="1156"/>
                </a:lnTo>
                <a:lnTo>
                  <a:pt x="146" y="1249"/>
                </a:lnTo>
                <a:lnTo>
                  <a:pt x="144" y="1244"/>
                </a:lnTo>
                <a:lnTo>
                  <a:pt x="161" y="1271"/>
                </a:lnTo>
                <a:lnTo>
                  <a:pt x="155" y="1264"/>
                </a:lnTo>
                <a:lnTo>
                  <a:pt x="172" y="1280"/>
                </a:lnTo>
                <a:lnTo>
                  <a:pt x="167" y="1276"/>
                </a:lnTo>
                <a:lnTo>
                  <a:pt x="164" y="1274"/>
                </a:lnTo>
                <a:lnTo>
                  <a:pt x="312" y="1176"/>
                </a:lnTo>
                <a:lnTo>
                  <a:pt x="310" y="1169"/>
                </a:lnTo>
                <a:lnTo>
                  <a:pt x="309" y="1169"/>
                </a:lnTo>
                <a:lnTo>
                  <a:pt x="311" y="1175"/>
                </a:lnTo>
                <a:lnTo>
                  <a:pt x="314" y="1181"/>
                </a:lnTo>
                <a:lnTo>
                  <a:pt x="132" y="1223"/>
                </a:lnTo>
                <a:lnTo>
                  <a:pt x="132" y="1219"/>
                </a:lnTo>
                <a:lnTo>
                  <a:pt x="134" y="1235"/>
                </a:lnTo>
                <a:lnTo>
                  <a:pt x="133" y="1229"/>
                </a:lnTo>
                <a:lnTo>
                  <a:pt x="323" y="1213"/>
                </a:lnTo>
                <a:lnTo>
                  <a:pt x="323" y="1216"/>
                </a:lnTo>
                <a:lnTo>
                  <a:pt x="323" y="1233"/>
                </a:lnTo>
                <a:lnTo>
                  <a:pt x="320" y="1254"/>
                </a:lnTo>
                <a:lnTo>
                  <a:pt x="318" y="1263"/>
                </a:lnTo>
                <a:lnTo>
                  <a:pt x="133" y="1212"/>
                </a:lnTo>
                <a:lnTo>
                  <a:pt x="134" y="1209"/>
                </a:lnTo>
                <a:lnTo>
                  <a:pt x="129" y="1239"/>
                </a:lnTo>
                <a:lnTo>
                  <a:pt x="129" y="1232"/>
                </a:lnTo>
                <a:lnTo>
                  <a:pt x="163" y="1305"/>
                </a:lnTo>
                <a:lnTo>
                  <a:pt x="161" y="1303"/>
                </a:lnTo>
                <a:lnTo>
                  <a:pt x="157" y="1300"/>
                </a:lnTo>
                <a:lnTo>
                  <a:pt x="279" y="1152"/>
                </a:lnTo>
                <a:lnTo>
                  <a:pt x="289" y="1161"/>
                </a:lnTo>
                <a:lnTo>
                  <a:pt x="300" y="1171"/>
                </a:lnTo>
                <a:lnTo>
                  <a:pt x="144" y="1212"/>
                </a:lnTo>
                <a:lnTo>
                  <a:pt x="145" y="1209"/>
                </a:lnTo>
                <a:lnTo>
                  <a:pt x="144" y="1266"/>
                </a:lnTo>
                <a:lnTo>
                  <a:pt x="142" y="1259"/>
                </a:lnTo>
                <a:cubicBezTo>
                  <a:pt x="138" y="1246"/>
                  <a:pt x="138" y="1232"/>
                  <a:pt x="139" y="1219"/>
                </a:cubicBezTo>
                <a:lnTo>
                  <a:pt x="140" y="1212"/>
                </a:lnTo>
                <a:lnTo>
                  <a:pt x="139" y="1225"/>
                </a:lnTo>
                <a:lnTo>
                  <a:pt x="139" y="1223"/>
                </a:lnTo>
                <a:lnTo>
                  <a:pt x="331" y="1223"/>
                </a:lnTo>
                <a:lnTo>
                  <a:pt x="331" y="1238"/>
                </a:lnTo>
                <a:lnTo>
                  <a:pt x="330" y="1250"/>
                </a:lnTo>
                <a:lnTo>
                  <a:pt x="329" y="1254"/>
                </a:lnTo>
                <a:lnTo>
                  <a:pt x="329" y="1261"/>
                </a:lnTo>
                <a:lnTo>
                  <a:pt x="137" y="1261"/>
                </a:lnTo>
                <a:lnTo>
                  <a:pt x="137" y="1259"/>
                </a:lnTo>
                <a:lnTo>
                  <a:pt x="137" y="1251"/>
                </a:lnTo>
                <a:lnTo>
                  <a:pt x="137" y="1245"/>
                </a:lnTo>
                <a:lnTo>
                  <a:pt x="137" y="1242"/>
                </a:lnTo>
                <a:lnTo>
                  <a:pt x="329" y="1242"/>
                </a:lnTo>
                <a:lnTo>
                  <a:pt x="329" y="1245"/>
                </a:lnTo>
                <a:lnTo>
                  <a:pt x="329" y="1252"/>
                </a:lnTo>
                <a:lnTo>
                  <a:pt x="329" y="1258"/>
                </a:lnTo>
                <a:cubicBezTo>
                  <a:pt x="329" y="1269"/>
                  <a:pt x="328" y="1279"/>
                  <a:pt x="325" y="1289"/>
                </a:cubicBezTo>
                <a:lnTo>
                  <a:pt x="324" y="1292"/>
                </a:lnTo>
                <a:cubicBezTo>
                  <a:pt x="309" y="1336"/>
                  <a:pt x="264" y="1364"/>
                  <a:pt x="217" y="1356"/>
                </a:cubicBezTo>
                <a:cubicBezTo>
                  <a:pt x="171" y="1349"/>
                  <a:pt x="136" y="1309"/>
                  <a:pt x="136" y="1261"/>
                </a:cubicBezTo>
                <a:lnTo>
                  <a:pt x="136" y="1258"/>
                </a:lnTo>
                <a:lnTo>
                  <a:pt x="137" y="1272"/>
                </a:lnTo>
                <a:lnTo>
                  <a:pt x="136" y="1265"/>
                </a:lnTo>
                <a:cubicBezTo>
                  <a:pt x="136" y="1261"/>
                  <a:pt x="135" y="1256"/>
                  <a:pt x="135" y="1251"/>
                </a:cubicBezTo>
                <a:lnTo>
                  <a:pt x="135" y="1244"/>
                </a:lnTo>
                <a:lnTo>
                  <a:pt x="146" y="1287"/>
                </a:lnTo>
                <a:lnTo>
                  <a:pt x="145" y="1285"/>
                </a:lnTo>
                <a:lnTo>
                  <a:pt x="326" y="1242"/>
                </a:lnTo>
                <a:lnTo>
                  <a:pt x="326" y="1246"/>
                </a:lnTo>
                <a:lnTo>
                  <a:pt x="326" y="1255"/>
                </a:lnTo>
                <a:lnTo>
                  <a:pt x="326" y="1265"/>
                </a:lnTo>
                <a:cubicBezTo>
                  <a:pt x="326" y="1272"/>
                  <a:pt x="326" y="1278"/>
                  <a:pt x="325" y="1284"/>
                </a:cubicBezTo>
                <a:lnTo>
                  <a:pt x="324" y="1289"/>
                </a:lnTo>
                <a:cubicBezTo>
                  <a:pt x="315" y="1332"/>
                  <a:pt x="279" y="1364"/>
                  <a:pt x="235" y="1366"/>
                </a:cubicBezTo>
                <a:cubicBezTo>
                  <a:pt x="192" y="1369"/>
                  <a:pt x="152" y="1342"/>
                  <a:pt x="138" y="1301"/>
                </a:cubicBezTo>
                <a:lnTo>
                  <a:pt x="137" y="1298"/>
                </a:lnTo>
                <a:cubicBezTo>
                  <a:pt x="136" y="1293"/>
                  <a:pt x="135" y="1288"/>
                  <a:pt x="134" y="1283"/>
                </a:cubicBezTo>
                <a:lnTo>
                  <a:pt x="133" y="1277"/>
                </a:lnTo>
                <a:lnTo>
                  <a:pt x="227" y="1357"/>
                </a:lnTo>
                <a:lnTo>
                  <a:pt x="225" y="1357"/>
                </a:lnTo>
                <a:lnTo>
                  <a:pt x="224" y="1357"/>
                </a:lnTo>
                <a:cubicBezTo>
                  <a:pt x="175" y="1357"/>
                  <a:pt x="134" y="1320"/>
                  <a:pt x="129" y="1271"/>
                </a:cubicBezTo>
                <a:lnTo>
                  <a:pt x="128" y="1261"/>
                </a:lnTo>
                <a:lnTo>
                  <a:pt x="223" y="1347"/>
                </a:lnTo>
                <a:lnTo>
                  <a:pt x="222" y="1347"/>
                </a:lnTo>
                <a:lnTo>
                  <a:pt x="317" y="1267"/>
                </a:lnTo>
                <a:lnTo>
                  <a:pt x="315" y="1281"/>
                </a:lnTo>
                <a:lnTo>
                  <a:pt x="314" y="1285"/>
                </a:lnTo>
                <a:cubicBezTo>
                  <a:pt x="302" y="1332"/>
                  <a:pt x="257" y="1363"/>
                  <a:pt x="209" y="1357"/>
                </a:cubicBezTo>
                <a:cubicBezTo>
                  <a:pt x="161" y="1351"/>
                  <a:pt x="124" y="1310"/>
                  <a:pt x="124" y="1261"/>
                </a:cubicBezTo>
                <a:lnTo>
                  <a:pt x="124" y="1257"/>
                </a:lnTo>
                <a:lnTo>
                  <a:pt x="126" y="1273"/>
                </a:lnTo>
                <a:lnTo>
                  <a:pt x="125" y="1267"/>
                </a:lnTo>
                <a:lnTo>
                  <a:pt x="301" y="1302"/>
                </a:lnTo>
                <a:lnTo>
                  <a:pt x="295" y="1311"/>
                </a:lnTo>
                <a:lnTo>
                  <a:pt x="290" y="1319"/>
                </a:lnTo>
                <a:lnTo>
                  <a:pt x="289" y="1320"/>
                </a:lnTo>
                <a:lnTo>
                  <a:pt x="286" y="1327"/>
                </a:lnTo>
                <a:lnTo>
                  <a:pt x="265" y="1222"/>
                </a:lnTo>
                <a:lnTo>
                  <a:pt x="268" y="1225"/>
                </a:lnTo>
                <a:lnTo>
                  <a:pt x="200" y="1196"/>
                </a:lnTo>
                <a:lnTo>
                  <a:pt x="208" y="1196"/>
                </a:lnTo>
                <a:lnTo>
                  <a:pt x="182" y="1200"/>
                </a:lnTo>
                <a:lnTo>
                  <a:pt x="185" y="1199"/>
                </a:lnTo>
                <a:lnTo>
                  <a:pt x="188" y="1198"/>
                </a:lnTo>
                <a:lnTo>
                  <a:pt x="218" y="1385"/>
                </a:lnTo>
                <a:lnTo>
                  <a:pt x="224" y="1385"/>
                </a:lnTo>
                <a:lnTo>
                  <a:pt x="204" y="1386"/>
                </a:lnTo>
                <a:lnTo>
                  <a:pt x="195" y="1386"/>
                </a:lnTo>
                <a:cubicBezTo>
                  <a:pt x="188" y="1386"/>
                  <a:pt x="180" y="1386"/>
                  <a:pt x="172" y="1384"/>
                </a:cubicBezTo>
                <a:lnTo>
                  <a:pt x="168" y="1383"/>
                </a:lnTo>
                <a:cubicBezTo>
                  <a:pt x="129" y="1373"/>
                  <a:pt x="100" y="1340"/>
                  <a:pt x="96" y="1300"/>
                </a:cubicBezTo>
                <a:cubicBezTo>
                  <a:pt x="92" y="1260"/>
                  <a:pt x="113" y="1222"/>
                  <a:pt x="149" y="1204"/>
                </a:cubicBezTo>
                <a:lnTo>
                  <a:pt x="153" y="1202"/>
                </a:lnTo>
                <a:cubicBezTo>
                  <a:pt x="160" y="1198"/>
                  <a:pt x="167" y="1195"/>
                  <a:pt x="175" y="1194"/>
                </a:cubicBezTo>
                <a:lnTo>
                  <a:pt x="174" y="1194"/>
                </a:lnTo>
                <a:lnTo>
                  <a:pt x="183" y="1191"/>
                </a:lnTo>
                <a:lnTo>
                  <a:pt x="189" y="1189"/>
                </a:lnTo>
                <a:cubicBezTo>
                  <a:pt x="199" y="1186"/>
                  <a:pt x="209" y="1184"/>
                  <a:pt x="219" y="1184"/>
                </a:cubicBezTo>
                <a:lnTo>
                  <a:pt x="220" y="1184"/>
                </a:lnTo>
                <a:cubicBezTo>
                  <a:pt x="268" y="1184"/>
                  <a:pt x="308" y="1219"/>
                  <a:pt x="315" y="1265"/>
                </a:cubicBezTo>
                <a:cubicBezTo>
                  <a:pt x="323" y="1312"/>
                  <a:pt x="295" y="1357"/>
                  <a:pt x="251" y="1372"/>
                </a:cubicBezTo>
                <a:lnTo>
                  <a:pt x="253" y="1370"/>
                </a:lnTo>
                <a:lnTo>
                  <a:pt x="236" y="1378"/>
                </a:lnTo>
                <a:lnTo>
                  <a:pt x="227" y="1381"/>
                </a:lnTo>
                <a:cubicBezTo>
                  <a:pt x="217" y="1384"/>
                  <a:pt x="207" y="1385"/>
                  <a:pt x="196" y="1385"/>
                </a:cubicBezTo>
                <a:lnTo>
                  <a:pt x="192" y="1385"/>
                </a:lnTo>
                <a:cubicBezTo>
                  <a:pt x="151" y="1385"/>
                  <a:pt x="114" y="1359"/>
                  <a:pt x="101" y="1320"/>
                </a:cubicBezTo>
                <a:cubicBezTo>
                  <a:pt x="88" y="1281"/>
                  <a:pt x="102" y="1237"/>
                  <a:pt x="135" y="1213"/>
                </a:cubicBezTo>
                <a:lnTo>
                  <a:pt x="133" y="1214"/>
                </a:lnTo>
                <a:lnTo>
                  <a:pt x="151" y="1200"/>
                </a:lnTo>
                <a:lnTo>
                  <a:pt x="171" y="1188"/>
                </a:lnTo>
                <a:lnTo>
                  <a:pt x="177" y="1185"/>
                </a:lnTo>
                <a:cubicBezTo>
                  <a:pt x="204" y="1171"/>
                  <a:pt x="237" y="1171"/>
                  <a:pt x="265" y="1186"/>
                </a:cubicBezTo>
                <a:cubicBezTo>
                  <a:pt x="292" y="1201"/>
                  <a:pt x="311" y="1228"/>
                  <a:pt x="315" y="1259"/>
                </a:cubicBezTo>
                <a:lnTo>
                  <a:pt x="316" y="1267"/>
                </a:lnTo>
                <a:cubicBezTo>
                  <a:pt x="317" y="1276"/>
                  <a:pt x="317" y="1286"/>
                  <a:pt x="315" y="1296"/>
                </a:cubicBezTo>
                <a:lnTo>
                  <a:pt x="313" y="1307"/>
                </a:lnTo>
                <a:lnTo>
                  <a:pt x="218" y="1193"/>
                </a:lnTo>
                <a:lnTo>
                  <a:pt x="219" y="1193"/>
                </a:lnTo>
                <a:cubicBezTo>
                  <a:pt x="258" y="1193"/>
                  <a:pt x="293" y="1217"/>
                  <a:pt x="308" y="1253"/>
                </a:cubicBezTo>
                <a:cubicBezTo>
                  <a:pt x="323" y="1289"/>
                  <a:pt x="315" y="1330"/>
                  <a:pt x="287" y="1357"/>
                </a:cubicBezTo>
                <a:lnTo>
                  <a:pt x="288" y="1355"/>
                </a:lnTo>
                <a:lnTo>
                  <a:pt x="273" y="1373"/>
                </a:lnTo>
                <a:lnTo>
                  <a:pt x="265" y="1381"/>
                </a:lnTo>
                <a:lnTo>
                  <a:pt x="280" y="1363"/>
                </a:lnTo>
                <a:lnTo>
                  <a:pt x="277" y="1368"/>
                </a:lnTo>
                <a:lnTo>
                  <a:pt x="152" y="1233"/>
                </a:lnTo>
                <a:lnTo>
                  <a:pt x="156" y="1231"/>
                </a:lnTo>
                <a:lnTo>
                  <a:pt x="140" y="1241"/>
                </a:lnTo>
                <a:lnTo>
                  <a:pt x="150" y="1233"/>
                </a:lnTo>
                <a:lnTo>
                  <a:pt x="158" y="1227"/>
                </a:lnTo>
                <a:lnTo>
                  <a:pt x="148" y="1236"/>
                </a:lnTo>
                <a:lnTo>
                  <a:pt x="152" y="1232"/>
                </a:lnTo>
                <a:lnTo>
                  <a:pt x="219" y="1395"/>
                </a:lnTo>
                <a:lnTo>
                  <a:pt x="215" y="1395"/>
                </a:lnTo>
                <a:lnTo>
                  <a:pt x="249" y="1389"/>
                </a:lnTo>
                <a:lnTo>
                  <a:pt x="238" y="1394"/>
                </a:lnTo>
                <a:lnTo>
                  <a:pt x="229" y="1397"/>
                </a:lnTo>
                <a:lnTo>
                  <a:pt x="256" y="1382"/>
                </a:lnTo>
                <a:lnTo>
                  <a:pt x="252" y="1385"/>
                </a:lnTo>
                <a:lnTo>
                  <a:pt x="262" y="1241"/>
                </a:lnTo>
                <a:lnTo>
                  <a:pt x="265" y="1244"/>
                </a:lnTo>
                <a:lnTo>
                  <a:pt x="245" y="1228"/>
                </a:lnTo>
                <a:lnTo>
                  <a:pt x="252" y="1232"/>
                </a:lnTo>
                <a:lnTo>
                  <a:pt x="228" y="1222"/>
                </a:lnTo>
                <a:lnTo>
                  <a:pt x="240" y="1225"/>
                </a:lnTo>
                <a:lnTo>
                  <a:pt x="125" y="1288"/>
                </a:lnTo>
                <a:lnTo>
                  <a:pt x="127" y="1282"/>
                </a:lnTo>
                <a:lnTo>
                  <a:pt x="122" y="1312"/>
                </a:lnTo>
                <a:lnTo>
                  <a:pt x="122" y="1302"/>
                </a:lnTo>
                <a:lnTo>
                  <a:pt x="122" y="1293"/>
                </a:lnTo>
                <a:lnTo>
                  <a:pt x="122" y="1289"/>
                </a:lnTo>
                <a:lnTo>
                  <a:pt x="314" y="1289"/>
                </a:lnTo>
                <a:lnTo>
                  <a:pt x="314" y="1283"/>
                </a:lnTo>
                <a:lnTo>
                  <a:pt x="315" y="1302"/>
                </a:lnTo>
                <a:lnTo>
                  <a:pt x="315" y="1312"/>
                </a:lnTo>
                <a:cubicBezTo>
                  <a:pt x="315" y="1323"/>
                  <a:pt x="314" y="1333"/>
                  <a:pt x="311" y="1343"/>
                </a:cubicBezTo>
                <a:lnTo>
                  <a:pt x="309" y="1349"/>
                </a:lnTo>
                <a:cubicBezTo>
                  <a:pt x="293" y="1396"/>
                  <a:pt x="244" y="1423"/>
                  <a:pt x="196" y="1412"/>
                </a:cubicBezTo>
                <a:lnTo>
                  <a:pt x="183" y="1409"/>
                </a:lnTo>
                <a:cubicBezTo>
                  <a:pt x="175" y="1407"/>
                  <a:pt x="168" y="1405"/>
                  <a:pt x="162" y="1401"/>
                </a:cubicBezTo>
                <a:lnTo>
                  <a:pt x="154" y="1397"/>
                </a:lnTo>
                <a:cubicBezTo>
                  <a:pt x="144" y="1393"/>
                  <a:pt x="136" y="1387"/>
                  <a:pt x="129" y="1379"/>
                </a:cubicBezTo>
                <a:lnTo>
                  <a:pt x="126" y="1376"/>
                </a:lnTo>
                <a:cubicBezTo>
                  <a:pt x="98" y="1349"/>
                  <a:pt x="90" y="1308"/>
                  <a:pt x="105" y="1272"/>
                </a:cubicBezTo>
                <a:cubicBezTo>
                  <a:pt x="120" y="1236"/>
                  <a:pt x="155" y="1212"/>
                  <a:pt x="193" y="1212"/>
                </a:cubicBezTo>
                <a:lnTo>
                  <a:pt x="196" y="1212"/>
                </a:lnTo>
                <a:lnTo>
                  <a:pt x="203" y="1212"/>
                </a:lnTo>
                <a:lnTo>
                  <a:pt x="211" y="1212"/>
                </a:lnTo>
                <a:lnTo>
                  <a:pt x="214" y="1212"/>
                </a:lnTo>
                <a:lnTo>
                  <a:pt x="184" y="1400"/>
                </a:lnTo>
                <a:lnTo>
                  <a:pt x="181" y="1399"/>
                </a:lnTo>
                <a:lnTo>
                  <a:pt x="211" y="1403"/>
                </a:lnTo>
                <a:lnTo>
                  <a:pt x="193" y="1403"/>
                </a:lnTo>
                <a:lnTo>
                  <a:pt x="185" y="1402"/>
                </a:lnTo>
                <a:lnTo>
                  <a:pt x="250" y="1386"/>
                </a:lnTo>
                <a:lnTo>
                  <a:pt x="247" y="1388"/>
                </a:lnTo>
                <a:lnTo>
                  <a:pt x="273" y="1255"/>
                </a:lnTo>
                <a:lnTo>
                  <a:pt x="276" y="1259"/>
                </a:lnTo>
                <a:lnTo>
                  <a:pt x="283" y="1269"/>
                </a:lnTo>
                <a:lnTo>
                  <a:pt x="272" y="1257"/>
                </a:lnTo>
                <a:lnTo>
                  <a:pt x="280" y="1265"/>
                </a:lnTo>
                <a:cubicBezTo>
                  <a:pt x="286" y="1270"/>
                  <a:pt x="291" y="1276"/>
                  <a:pt x="295" y="1283"/>
                </a:cubicBezTo>
                <a:lnTo>
                  <a:pt x="298" y="1288"/>
                </a:lnTo>
                <a:cubicBezTo>
                  <a:pt x="321" y="1327"/>
                  <a:pt x="314" y="1376"/>
                  <a:pt x="282" y="1407"/>
                </a:cubicBezTo>
                <a:cubicBezTo>
                  <a:pt x="249" y="1438"/>
                  <a:pt x="200" y="1442"/>
                  <a:pt x="162" y="1417"/>
                </a:cubicBezTo>
                <a:lnTo>
                  <a:pt x="155" y="1412"/>
                </a:lnTo>
                <a:lnTo>
                  <a:pt x="141" y="1402"/>
                </a:lnTo>
                <a:lnTo>
                  <a:pt x="133" y="1395"/>
                </a:lnTo>
                <a:cubicBezTo>
                  <a:pt x="128" y="1390"/>
                  <a:pt x="124" y="1385"/>
                  <a:pt x="120" y="1380"/>
                </a:cubicBezTo>
                <a:lnTo>
                  <a:pt x="117" y="1376"/>
                </a:lnTo>
                <a:cubicBezTo>
                  <a:pt x="98" y="1351"/>
                  <a:pt x="93" y="1319"/>
                  <a:pt x="102" y="1290"/>
                </a:cubicBezTo>
                <a:cubicBezTo>
                  <a:pt x="111" y="1260"/>
                  <a:pt x="134" y="1237"/>
                  <a:pt x="163" y="1227"/>
                </a:cubicBezTo>
                <a:lnTo>
                  <a:pt x="166" y="1226"/>
                </a:lnTo>
                <a:cubicBezTo>
                  <a:pt x="176" y="1223"/>
                  <a:pt x="186" y="1221"/>
                  <a:pt x="196" y="1221"/>
                </a:cubicBezTo>
                <a:lnTo>
                  <a:pt x="211" y="1222"/>
                </a:lnTo>
                <a:lnTo>
                  <a:pt x="213" y="1222"/>
                </a:lnTo>
                <a:lnTo>
                  <a:pt x="214" y="1222"/>
                </a:lnTo>
                <a:cubicBezTo>
                  <a:pt x="260" y="1222"/>
                  <a:pt x="300" y="1255"/>
                  <a:pt x="309" y="1300"/>
                </a:cubicBezTo>
                <a:cubicBezTo>
                  <a:pt x="318" y="1345"/>
                  <a:pt x="294" y="1389"/>
                  <a:pt x="251" y="1407"/>
                </a:cubicBezTo>
                <a:lnTo>
                  <a:pt x="238" y="1413"/>
                </a:lnTo>
                <a:lnTo>
                  <a:pt x="228" y="1417"/>
                </a:lnTo>
                <a:lnTo>
                  <a:pt x="223" y="1236"/>
                </a:lnTo>
                <a:lnTo>
                  <a:pt x="226" y="1237"/>
                </a:lnTo>
                <a:lnTo>
                  <a:pt x="180" y="1234"/>
                </a:lnTo>
                <a:lnTo>
                  <a:pt x="186" y="1233"/>
                </a:lnTo>
                <a:cubicBezTo>
                  <a:pt x="191" y="1232"/>
                  <a:pt x="196" y="1231"/>
                  <a:pt x="201" y="1231"/>
                </a:cubicBezTo>
                <a:lnTo>
                  <a:pt x="207" y="1231"/>
                </a:lnTo>
                <a:lnTo>
                  <a:pt x="210" y="1231"/>
                </a:lnTo>
                <a:cubicBezTo>
                  <a:pt x="249" y="1231"/>
                  <a:pt x="284" y="1255"/>
                  <a:pt x="299" y="1291"/>
                </a:cubicBezTo>
                <a:cubicBezTo>
                  <a:pt x="314" y="1327"/>
                  <a:pt x="306" y="1368"/>
                  <a:pt x="278" y="1395"/>
                </a:cubicBezTo>
                <a:lnTo>
                  <a:pt x="276" y="1397"/>
                </a:lnTo>
                <a:cubicBezTo>
                  <a:pt x="269" y="1405"/>
                  <a:pt x="261" y="1411"/>
                  <a:pt x="251" y="1415"/>
                </a:cubicBezTo>
                <a:lnTo>
                  <a:pt x="252" y="1415"/>
                </a:lnTo>
                <a:lnTo>
                  <a:pt x="251" y="1415"/>
                </a:lnTo>
                <a:lnTo>
                  <a:pt x="248" y="1417"/>
                </a:lnTo>
                <a:lnTo>
                  <a:pt x="194" y="1241"/>
                </a:lnTo>
                <a:lnTo>
                  <a:pt x="201" y="1241"/>
                </a:lnTo>
                <a:lnTo>
                  <a:pt x="211" y="1241"/>
                </a:lnTo>
                <a:lnTo>
                  <a:pt x="212" y="1241"/>
                </a:lnTo>
                <a:cubicBezTo>
                  <a:pt x="259" y="1241"/>
                  <a:pt x="299" y="1275"/>
                  <a:pt x="307" y="1321"/>
                </a:cubicBezTo>
                <a:cubicBezTo>
                  <a:pt x="315" y="1367"/>
                  <a:pt x="289" y="1412"/>
                  <a:pt x="245" y="1428"/>
                </a:cubicBezTo>
                <a:lnTo>
                  <a:pt x="234" y="1432"/>
                </a:lnTo>
                <a:lnTo>
                  <a:pt x="252" y="1423"/>
                </a:lnTo>
                <a:lnTo>
                  <a:pt x="244" y="1428"/>
                </a:lnTo>
                <a:lnTo>
                  <a:pt x="261" y="1279"/>
                </a:lnTo>
                <a:lnTo>
                  <a:pt x="268" y="1286"/>
                </a:lnTo>
                <a:lnTo>
                  <a:pt x="231" y="1262"/>
                </a:lnTo>
                <a:lnTo>
                  <a:pt x="240" y="1265"/>
                </a:lnTo>
                <a:lnTo>
                  <a:pt x="115" y="1338"/>
                </a:lnTo>
                <a:lnTo>
                  <a:pt x="117" y="1328"/>
                </a:lnTo>
                <a:lnTo>
                  <a:pt x="120" y="1377"/>
                </a:lnTo>
                <a:lnTo>
                  <a:pt x="117" y="1368"/>
                </a:lnTo>
                <a:lnTo>
                  <a:pt x="234" y="1430"/>
                </a:lnTo>
                <a:lnTo>
                  <a:pt x="223" y="1433"/>
                </a:lnTo>
                <a:lnTo>
                  <a:pt x="255" y="1417"/>
                </a:lnTo>
                <a:lnTo>
                  <a:pt x="247" y="1423"/>
                </a:lnTo>
                <a:lnTo>
                  <a:pt x="232" y="1261"/>
                </a:lnTo>
                <a:lnTo>
                  <a:pt x="234" y="1262"/>
                </a:lnTo>
                <a:lnTo>
                  <a:pt x="191" y="1251"/>
                </a:lnTo>
                <a:lnTo>
                  <a:pt x="188" y="1252"/>
                </a:lnTo>
                <a:lnTo>
                  <a:pt x="198" y="1251"/>
                </a:lnTo>
                <a:lnTo>
                  <a:pt x="113" y="1331"/>
                </a:lnTo>
                <a:lnTo>
                  <a:pt x="114" y="1325"/>
                </a:lnTo>
                <a:lnTo>
                  <a:pt x="141" y="1408"/>
                </a:lnTo>
                <a:lnTo>
                  <a:pt x="138" y="1405"/>
                </a:lnTo>
                <a:lnTo>
                  <a:pt x="285" y="1391"/>
                </a:lnTo>
                <a:lnTo>
                  <a:pt x="277" y="1402"/>
                </a:lnTo>
                <a:lnTo>
                  <a:pt x="270" y="1411"/>
                </a:lnTo>
                <a:lnTo>
                  <a:pt x="278" y="1399"/>
                </a:lnTo>
                <a:lnTo>
                  <a:pt x="266" y="1419"/>
                </a:lnTo>
                <a:lnTo>
                  <a:pt x="263" y="1423"/>
                </a:lnTo>
                <a:lnTo>
                  <a:pt x="119" y="1298"/>
                </a:lnTo>
                <a:lnTo>
                  <a:pt x="116" y="1301"/>
                </a:lnTo>
                <a:lnTo>
                  <a:pt x="116" y="1301"/>
                </a:lnTo>
                <a:lnTo>
                  <a:pt x="120" y="1296"/>
                </a:lnTo>
                <a:lnTo>
                  <a:pt x="122" y="1293"/>
                </a:lnTo>
                <a:lnTo>
                  <a:pt x="259" y="1423"/>
                </a:lnTo>
                <a:lnTo>
                  <a:pt x="253" y="1428"/>
                </a:lnTo>
                <a:lnTo>
                  <a:pt x="246" y="1433"/>
                </a:lnTo>
                <a:lnTo>
                  <a:pt x="258" y="1422"/>
                </a:lnTo>
                <a:lnTo>
                  <a:pt x="251" y="1429"/>
                </a:lnTo>
                <a:lnTo>
                  <a:pt x="260" y="1419"/>
                </a:lnTo>
                <a:lnTo>
                  <a:pt x="257" y="1423"/>
                </a:lnTo>
                <a:lnTo>
                  <a:pt x="234" y="1286"/>
                </a:lnTo>
                <a:lnTo>
                  <a:pt x="237" y="1288"/>
                </a:lnTo>
                <a:lnTo>
                  <a:pt x="183" y="1271"/>
                </a:lnTo>
                <a:lnTo>
                  <a:pt x="190" y="1271"/>
                </a:lnTo>
                <a:lnTo>
                  <a:pt x="177" y="1272"/>
                </a:lnTo>
                <a:lnTo>
                  <a:pt x="174" y="1273"/>
                </a:lnTo>
                <a:lnTo>
                  <a:pt x="178" y="1272"/>
                </a:lnTo>
                <a:lnTo>
                  <a:pt x="148" y="1445"/>
                </a:lnTo>
                <a:lnTo>
                  <a:pt x="145" y="1443"/>
                </a:lnTo>
                <a:lnTo>
                  <a:pt x="139" y="1439"/>
                </a:lnTo>
                <a:lnTo>
                  <a:pt x="165" y="1451"/>
                </a:lnTo>
                <a:lnTo>
                  <a:pt x="155" y="1448"/>
                </a:lnTo>
                <a:lnTo>
                  <a:pt x="278" y="1356"/>
                </a:lnTo>
                <a:lnTo>
                  <a:pt x="278" y="1361"/>
                </a:lnTo>
                <a:lnTo>
                  <a:pt x="274" y="1331"/>
                </a:lnTo>
                <a:lnTo>
                  <a:pt x="277" y="1340"/>
                </a:lnTo>
                <a:lnTo>
                  <a:pt x="283" y="1361"/>
                </a:lnTo>
                <a:lnTo>
                  <a:pt x="284" y="1366"/>
                </a:lnTo>
                <a:cubicBezTo>
                  <a:pt x="291" y="1405"/>
                  <a:pt x="274" y="1444"/>
                  <a:pt x="241" y="1466"/>
                </a:cubicBezTo>
                <a:cubicBezTo>
                  <a:pt x="207" y="1487"/>
                  <a:pt x="164" y="1485"/>
                  <a:pt x="132" y="1461"/>
                </a:cubicBezTo>
                <a:lnTo>
                  <a:pt x="128" y="1458"/>
                </a:lnTo>
                <a:cubicBezTo>
                  <a:pt x="122" y="1454"/>
                  <a:pt x="116" y="1449"/>
                  <a:pt x="112" y="1443"/>
                </a:cubicBezTo>
                <a:lnTo>
                  <a:pt x="107" y="1437"/>
                </a:lnTo>
                <a:cubicBezTo>
                  <a:pt x="85" y="1411"/>
                  <a:pt x="79" y="1375"/>
                  <a:pt x="90" y="1344"/>
                </a:cubicBezTo>
                <a:cubicBezTo>
                  <a:pt x="101" y="1312"/>
                  <a:pt x="128" y="1288"/>
                  <a:pt x="162" y="1281"/>
                </a:cubicBezTo>
                <a:lnTo>
                  <a:pt x="167" y="1280"/>
                </a:lnTo>
                <a:cubicBezTo>
                  <a:pt x="179" y="1278"/>
                  <a:pt x="192" y="1278"/>
                  <a:pt x="204" y="1280"/>
                </a:cubicBezTo>
                <a:lnTo>
                  <a:pt x="209" y="1281"/>
                </a:lnTo>
                <a:cubicBezTo>
                  <a:pt x="258" y="1291"/>
                  <a:pt x="291" y="1336"/>
                  <a:pt x="286" y="1385"/>
                </a:cubicBezTo>
                <a:cubicBezTo>
                  <a:pt x="281" y="1434"/>
                  <a:pt x="240" y="1471"/>
                  <a:pt x="190" y="1471"/>
                </a:cubicBezTo>
                <a:lnTo>
                  <a:pt x="184" y="1471"/>
                </a:lnTo>
                <a:lnTo>
                  <a:pt x="179" y="1471"/>
                </a:lnTo>
                <a:cubicBezTo>
                  <a:pt x="129" y="1471"/>
                  <a:pt x="86" y="1432"/>
                  <a:pt x="84" y="1381"/>
                </a:cubicBezTo>
                <a:cubicBezTo>
                  <a:pt x="81" y="1330"/>
                  <a:pt x="118" y="1286"/>
                  <a:pt x="169" y="1280"/>
                </a:cubicBezTo>
                <a:lnTo>
                  <a:pt x="178" y="1279"/>
                </a:lnTo>
                <a:cubicBezTo>
                  <a:pt x="185" y="1278"/>
                  <a:pt x="191" y="1278"/>
                  <a:pt x="198" y="1279"/>
                </a:cubicBezTo>
                <a:lnTo>
                  <a:pt x="208" y="1280"/>
                </a:lnTo>
                <a:cubicBezTo>
                  <a:pt x="257" y="1285"/>
                  <a:pt x="294" y="1326"/>
                  <a:pt x="294" y="1375"/>
                </a:cubicBezTo>
                <a:lnTo>
                  <a:pt x="294" y="1380"/>
                </a:lnTo>
                <a:cubicBezTo>
                  <a:pt x="294" y="1401"/>
                  <a:pt x="288" y="1421"/>
                  <a:pt x="275" y="1438"/>
                </a:cubicBezTo>
                <a:lnTo>
                  <a:pt x="272" y="1442"/>
                </a:lnTo>
                <a:cubicBezTo>
                  <a:pt x="242" y="1482"/>
                  <a:pt x="187" y="1492"/>
                  <a:pt x="145" y="1466"/>
                </a:cubicBezTo>
                <a:cubicBezTo>
                  <a:pt x="103" y="1440"/>
                  <a:pt x="87" y="1386"/>
                  <a:pt x="110" y="1342"/>
                </a:cubicBezTo>
                <a:lnTo>
                  <a:pt x="112" y="1338"/>
                </a:lnTo>
                <a:lnTo>
                  <a:pt x="103" y="1399"/>
                </a:lnTo>
                <a:lnTo>
                  <a:pt x="102" y="1394"/>
                </a:lnTo>
                <a:lnTo>
                  <a:pt x="229" y="1466"/>
                </a:lnTo>
                <a:lnTo>
                  <a:pt x="228" y="1465"/>
                </a:lnTo>
                <a:lnTo>
                  <a:pt x="233" y="1462"/>
                </a:lnTo>
                <a:lnTo>
                  <a:pt x="230" y="1464"/>
                </a:lnTo>
                <a:lnTo>
                  <a:pt x="176" y="1288"/>
                </a:lnTo>
                <a:lnTo>
                  <a:pt x="179" y="1288"/>
                </a:lnTo>
                <a:lnTo>
                  <a:pt x="185" y="1288"/>
                </a:lnTo>
                <a:lnTo>
                  <a:pt x="196" y="1288"/>
                </a:lnTo>
                <a:cubicBezTo>
                  <a:pt x="246" y="1288"/>
                  <a:pt x="287" y="1326"/>
                  <a:pt x="292" y="1375"/>
                </a:cubicBezTo>
                <a:lnTo>
                  <a:pt x="293" y="1385"/>
                </a:lnTo>
                <a:cubicBezTo>
                  <a:pt x="294" y="1395"/>
                  <a:pt x="293" y="1405"/>
                  <a:pt x="291" y="1415"/>
                </a:cubicBezTo>
                <a:lnTo>
                  <a:pt x="289" y="1424"/>
                </a:lnTo>
                <a:lnTo>
                  <a:pt x="104" y="1373"/>
                </a:lnTo>
                <a:lnTo>
                  <a:pt x="105" y="1370"/>
                </a:lnTo>
                <a:lnTo>
                  <a:pt x="100" y="1400"/>
                </a:lnTo>
                <a:lnTo>
                  <a:pt x="100" y="1394"/>
                </a:lnTo>
                <a:lnTo>
                  <a:pt x="196" y="1490"/>
                </a:lnTo>
                <a:lnTo>
                  <a:pt x="202" y="1490"/>
                </a:lnTo>
                <a:lnTo>
                  <a:pt x="191" y="1491"/>
                </a:lnTo>
                <a:cubicBezTo>
                  <a:pt x="184" y="1492"/>
                  <a:pt x="177" y="1492"/>
                  <a:pt x="171" y="1491"/>
                </a:cubicBezTo>
                <a:lnTo>
                  <a:pt x="163" y="1490"/>
                </a:lnTo>
                <a:cubicBezTo>
                  <a:pt x="130" y="1486"/>
                  <a:pt x="101" y="1465"/>
                  <a:pt x="87" y="1434"/>
                </a:cubicBezTo>
                <a:cubicBezTo>
                  <a:pt x="73" y="1404"/>
                  <a:pt x="76" y="1369"/>
                  <a:pt x="95" y="1341"/>
                </a:cubicBezTo>
                <a:lnTo>
                  <a:pt x="103" y="1329"/>
                </a:lnTo>
                <a:cubicBezTo>
                  <a:pt x="106" y="1324"/>
                  <a:pt x="110" y="1319"/>
                  <a:pt x="115" y="1315"/>
                </a:cubicBezTo>
                <a:lnTo>
                  <a:pt x="121" y="1309"/>
                </a:lnTo>
                <a:cubicBezTo>
                  <a:pt x="133" y="1296"/>
                  <a:pt x="148" y="1288"/>
                  <a:pt x="165" y="1283"/>
                </a:cubicBezTo>
                <a:lnTo>
                  <a:pt x="169" y="1282"/>
                </a:lnTo>
                <a:cubicBezTo>
                  <a:pt x="196" y="1276"/>
                  <a:pt x="223" y="1281"/>
                  <a:pt x="246" y="1296"/>
                </a:cubicBezTo>
                <a:cubicBezTo>
                  <a:pt x="269" y="1311"/>
                  <a:pt x="284" y="1335"/>
                  <a:pt x="288" y="1362"/>
                </a:cubicBezTo>
                <a:lnTo>
                  <a:pt x="289" y="1369"/>
                </a:lnTo>
                <a:cubicBezTo>
                  <a:pt x="289" y="1373"/>
                  <a:pt x="289" y="1378"/>
                  <a:pt x="289" y="1382"/>
                </a:cubicBezTo>
                <a:lnTo>
                  <a:pt x="289" y="1401"/>
                </a:lnTo>
                <a:lnTo>
                  <a:pt x="288" y="1405"/>
                </a:lnTo>
                <a:lnTo>
                  <a:pt x="288" y="1413"/>
                </a:lnTo>
                <a:cubicBezTo>
                  <a:pt x="288" y="1439"/>
                  <a:pt x="278" y="1463"/>
                  <a:pt x="260" y="1481"/>
                </a:cubicBezTo>
                <a:lnTo>
                  <a:pt x="259" y="1482"/>
                </a:lnTo>
                <a:cubicBezTo>
                  <a:pt x="236" y="1506"/>
                  <a:pt x="202" y="1516"/>
                  <a:pt x="169" y="1508"/>
                </a:cubicBezTo>
                <a:cubicBezTo>
                  <a:pt x="137" y="1500"/>
                  <a:pt x="111" y="1476"/>
                  <a:pt x="100" y="1445"/>
                </a:cubicBezTo>
                <a:lnTo>
                  <a:pt x="99" y="1442"/>
                </a:lnTo>
                <a:cubicBezTo>
                  <a:pt x="97" y="1436"/>
                  <a:pt x="96" y="1430"/>
                  <a:pt x="95" y="1423"/>
                </a:cubicBezTo>
                <a:lnTo>
                  <a:pt x="94" y="1415"/>
                </a:lnTo>
                <a:lnTo>
                  <a:pt x="220" y="1495"/>
                </a:lnTo>
                <a:lnTo>
                  <a:pt x="217" y="1495"/>
                </a:lnTo>
                <a:lnTo>
                  <a:pt x="199" y="1502"/>
                </a:lnTo>
                <a:lnTo>
                  <a:pt x="191" y="1504"/>
                </a:lnTo>
                <a:lnTo>
                  <a:pt x="225" y="1487"/>
                </a:lnTo>
                <a:lnTo>
                  <a:pt x="221" y="1490"/>
                </a:lnTo>
                <a:lnTo>
                  <a:pt x="243" y="1360"/>
                </a:lnTo>
                <a:lnTo>
                  <a:pt x="245" y="1363"/>
                </a:lnTo>
                <a:lnTo>
                  <a:pt x="203" y="1328"/>
                </a:lnTo>
                <a:lnTo>
                  <a:pt x="210" y="1331"/>
                </a:lnTo>
                <a:lnTo>
                  <a:pt x="194" y="1326"/>
                </a:lnTo>
                <a:lnTo>
                  <a:pt x="207" y="1329"/>
                </a:lnTo>
                <a:lnTo>
                  <a:pt x="106" y="1369"/>
                </a:lnTo>
                <a:lnTo>
                  <a:pt x="108" y="1366"/>
                </a:lnTo>
                <a:lnTo>
                  <a:pt x="95" y="1393"/>
                </a:lnTo>
                <a:lnTo>
                  <a:pt x="97" y="1386"/>
                </a:lnTo>
                <a:lnTo>
                  <a:pt x="95" y="1428"/>
                </a:lnTo>
                <a:lnTo>
                  <a:pt x="94" y="1422"/>
                </a:lnTo>
                <a:lnTo>
                  <a:pt x="109" y="1460"/>
                </a:lnTo>
                <a:lnTo>
                  <a:pt x="107" y="1457"/>
                </a:lnTo>
                <a:lnTo>
                  <a:pt x="236" y="1486"/>
                </a:lnTo>
                <a:lnTo>
                  <a:pt x="239" y="1483"/>
                </a:lnTo>
                <a:lnTo>
                  <a:pt x="237" y="1485"/>
                </a:lnTo>
                <a:lnTo>
                  <a:pt x="223" y="1496"/>
                </a:lnTo>
                <a:lnTo>
                  <a:pt x="219" y="1499"/>
                </a:lnTo>
                <a:cubicBezTo>
                  <a:pt x="177" y="1531"/>
                  <a:pt x="118" y="1523"/>
                  <a:pt x="86" y="1481"/>
                </a:cubicBezTo>
                <a:cubicBezTo>
                  <a:pt x="53" y="1440"/>
                  <a:pt x="61" y="1380"/>
                  <a:pt x="101" y="1348"/>
                </a:cubicBezTo>
                <a:lnTo>
                  <a:pt x="111" y="1340"/>
                </a:lnTo>
                <a:lnTo>
                  <a:pt x="118" y="1335"/>
                </a:lnTo>
                <a:cubicBezTo>
                  <a:pt x="142" y="1318"/>
                  <a:pt x="172" y="1313"/>
                  <a:pt x="200" y="1321"/>
                </a:cubicBezTo>
                <a:cubicBezTo>
                  <a:pt x="229" y="1330"/>
                  <a:pt x="252" y="1350"/>
                  <a:pt x="263" y="1378"/>
                </a:cubicBezTo>
                <a:lnTo>
                  <a:pt x="265" y="1383"/>
                </a:lnTo>
                <a:cubicBezTo>
                  <a:pt x="272" y="1402"/>
                  <a:pt x="273" y="1422"/>
                  <a:pt x="269" y="1442"/>
                </a:cubicBezTo>
                <a:lnTo>
                  <a:pt x="268" y="1446"/>
                </a:lnTo>
                <a:cubicBezTo>
                  <a:pt x="260" y="1475"/>
                  <a:pt x="240" y="1499"/>
                  <a:pt x="213" y="1511"/>
                </a:cubicBezTo>
                <a:cubicBezTo>
                  <a:pt x="185" y="1522"/>
                  <a:pt x="154" y="1521"/>
                  <a:pt x="128" y="1506"/>
                </a:cubicBezTo>
                <a:lnTo>
                  <a:pt x="118" y="1501"/>
                </a:lnTo>
                <a:lnTo>
                  <a:pt x="111" y="1497"/>
                </a:lnTo>
                <a:lnTo>
                  <a:pt x="234" y="1355"/>
                </a:lnTo>
                <a:lnTo>
                  <a:pt x="248" y="1373"/>
                </a:lnTo>
                <a:lnTo>
                  <a:pt x="254" y="1383"/>
                </a:lnTo>
                <a:cubicBezTo>
                  <a:pt x="269" y="1408"/>
                  <a:pt x="272" y="1438"/>
                  <a:pt x="262" y="1466"/>
                </a:cubicBezTo>
                <a:cubicBezTo>
                  <a:pt x="251" y="1493"/>
                  <a:pt x="229" y="1514"/>
                  <a:pt x="202" y="1524"/>
                </a:cubicBezTo>
                <a:lnTo>
                  <a:pt x="199" y="1525"/>
                </a:lnTo>
                <a:cubicBezTo>
                  <a:pt x="183" y="1530"/>
                  <a:pt x="166" y="1531"/>
                  <a:pt x="150" y="1528"/>
                </a:cubicBezTo>
                <a:lnTo>
                  <a:pt x="145" y="1527"/>
                </a:lnTo>
                <a:lnTo>
                  <a:pt x="163" y="1528"/>
                </a:lnTo>
                <a:lnTo>
                  <a:pt x="158" y="1528"/>
                </a:lnTo>
                <a:lnTo>
                  <a:pt x="156" y="1528"/>
                </a:lnTo>
                <a:lnTo>
                  <a:pt x="199" y="1347"/>
                </a:lnTo>
                <a:lnTo>
                  <a:pt x="194" y="1345"/>
                </a:lnTo>
                <a:lnTo>
                  <a:pt x="192" y="1344"/>
                </a:lnTo>
                <a:lnTo>
                  <a:pt x="200" y="1346"/>
                </a:lnTo>
                <a:cubicBezTo>
                  <a:pt x="210" y="1349"/>
                  <a:pt x="221" y="1353"/>
                  <a:pt x="230" y="1360"/>
                </a:cubicBezTo>
                <a:lnTo>
                  <a:pt x="233" y="1362"/>
                </a:lnTo>
                <a:cubicBezTo>
                  <a:pt x="268" y="1385"/>
                  <a:pt x="284" y="1429"/>
                  <a:pt x="271" y="1469"/>
                </a:cubicBezTo>
                <a:cubicBezTo>
                  <a:pt x="259" y="1510"/>
                  <a:pt x="222" y="1537"/>
                  <a:pt x="179" y="1537"/>
                </a:cubicBezTo>
                <a:lnTo>
                  <a:pt x="175" y="1537"/>
                </a:lnTo>
                <a:lnTo>
                  <a:pt x="156" y="1537"/>
                </a:lnTo>
                <a:lnTo>
                  <a:pt x="147" y="1536"/>
                </a:lnTo>
                <a:lnTo>
                  <a:pt x="181" y="1534"/>
                </a:lnTo>
                <a:lnTo>
                  <a:pt x="177" y="1535"/>
                </a:lnTo>
                <a:lnTo>
                  <a:pt x="228" y="1381"/>
                </a:lnTo>
                <a:lnTo>
                  <a:pt x="232" y="1386"/>
                </a:lnTo>
                <a:lnTo>
                  <a:pt x="215" y="1370"/>
                </a:lnTo>
                <a:lnTo>
                  <a:pt x="223" y="1376"/>
                </a:lnTo>
                <a:lnTo>
                  <a:pt x="231" y="1382"/>
                </a:lnTo>
                <a:lnTo>
                  <a:pt x="204" y="1367"/>
                </a:lnTo>
                <a:lnTo>
                  <a:pt x="210" y="1369"/>
                </a:lnTo>
                <a:lnTo>
                  <a:pt x="100" y="1407"/>
                </a:lnTo>
                <a:lnTo>
                  <a:pt x="102" y="1404"/>
                </a:lnTo>
                <a:lnTo>
                  <a:pt x="85" y="1457"/>
                </a:lnTo>
                <a:lnTo>
                  <a:pt x="86" y="1461"/>
                </a:lnTo>
                <a:lnTo>
                  <a:pt x="85" y="1451"/>
                </a:lnTo>
                <a:cubicBezTo>
                  <a:pt x="80" y="1405"/>
                  <a:pt x="109" y="1362"/>
                  <a:pt x="154" y="1349"/>
                </a:cubicBezTo>
                <a:cubicBezTo>
                  <a:pt x="198" y="1336"/>
                  <a:pt x="246" y="1357"/>
                  <a:pt x="266" y="1399"/>
                </a:cubicBezTo>
                <a:lnTo>
                  <a:pt x="268" y="1403"/>
                </a:lnTo>
                <a:cubicBezTo>
                  <a:pt x="280" y="1425"/>
                  <a:pt x="282" y="1452"/>
                  <a:pt x="274" y="1476"/>
                </a:cubicBezTo>
                <a:lnTo>
                  <a:pt x="272" y="1482"/>
                </a:lnTo>
                <a:cubicBezTo>
                  <a:pt x="258" y="1524"/>
                  <a:pt x="217" y="1551"/>
                  <a:pt x="173" y="1547"/>
                </a:cubicBezTo>
                <a:lnTo>
                  <a:pt x="167" y="1546"/>
                </a:lnTo>
                <a:lnTo>
                  <a:pt x="159" y="1546"/>
                </a:lnTo>
                <a:lnTo>
                  <a:pt x="190" y="1542"/>
                </a:lnTo>
                <a:lnTo>
                  <a:pt x="187" y="1543"/>
                </a:lnTo>
                <a:lnTo>
                  <a:pt x="233" y="1394"/>
                </a:lnTo>
                <a:lnTo>
                  <a:pt x="236" y="1398"/>
                </a:lnTo>
                <a:lnTo>
                  <a:pt x="223" y="1383"/>
                </a:lnTo>
                <a:lnTo>
                  <a:pt x="231" y="1390"/>
                </a:lnTo>
                <a:lnTo>
                  <a:pt x="218" y="1381"/>
                </a:lnTo>
                <a:lnTo>
                  <a:pt x="225" y="1385"/>
                </a:lnTo>
                <a:lnTo>
                  <a:pt x="230" y="1388"/>
                </a:lnTo>
                <a:lnTo>
                  <a:pt x="101" y="1417"/>
                </a:lnTo>
                <a:lnTo>
                  <a:pt x="103" y="1414"/>
                </a:lnTo>
                <a:lnTo>
                  <a:pt x="88" y="1452"/>
                </a:lnTo>
                <a:lnTo>
                  <a:pt x="89" y="1446"/>
                </a:lnTo>
                <a:lnTo>
                  <a:pt x="91" y="1488"/>
                </a:lnTo>
                <a:lnTo>
                  <a:pt x="89" y="1481"/>
                </a:lnTo>
                <a:lnTo>
                  <a:pt x="102" y="1508"/>
                </a:lnTo>
                <a:lnTo>
                  <a:pt x="100" y="1505"/>
                </a:lnTo>
                <a:lnTo>
                  <a:pt x="200" y="1545"/>
                </a:lnTo>
                <a:lnTo>
                  <a:pt x="186" y="1548"/>
                </a:lnTo>
                <a:lnTo>
                  <a:pt x="203" y="1543"/>
                </a:lnTo>
                <a:lnTo>
                  <a:pt x="196" y="1546"/>
                </a:lnTo>
                <a:lnTo>
                  <a:pt x="226" y="1525"/>
                </a:lnTo>
                <a:lnTo>
                  <a:pt x="223" y="1528"/>
                </a:lnTo>
                <a:lnTo>
                  <a:pt x="223" y="1393"/>
                </a:lnTo>
                <a:lnTo>
                  <a:pt x="226" y="1396"/>
                </a:lnTo>
                <a:lnTo>
                  <a:pt x="192" y="1374"/>
                </a:lnTo>
                <a:lnTo>
                  <a:pt x="190" y="1373"/>
                </a:lnTo>
                <a:lnTo>
                  <a:pt x="205" y="1377"/>
                </a:lnTo>
                <a:lnTo>
                  <a:pt x="211" y="1379"/>
                </a:lnTo>
                <a:cubicBezTo>
                  <a:pt x="255" y="1394"/>
                  <a:pt x="283" y="1439"/>
                  <a:pt x="275" y="1486"/>
                </a:cubicBezTo>
                <a:cubicBezTo>
                  <a:pt x="268" y="1532"/>
                  <a:pt x="228" y="1566"/>
                  <a:pt x="180" y="1566"/>
                </a:cubicBezTo>
                <a:lnTo>
                  <a:pt x="178" y="1566"/>
                </a:lnTo>
                <a:lnTo>
                  <a:pt x="178" y="1374"/>
                </a:lnTo>
                <a:lnTo>
                  <a:pt x="179" y="1374"/>
                </a:lnTo>
                <a:lnTo>
                  <a:pt x="85" y="1452"/>
                </a:lnTo>
                <a:lnTo>
                  <a:pt x="87" y="1442"/>
                </a:lnTo>
                <a:lnTo>
                  <a:pt x="88" y="1481"/>
                </a:lnTo>
                <a:lnTo>
                  <a:pt x="86" y="1472"/>
                </a:lnTo>
                <a:lnTo>
                  <a:pt x="179" y="1547"/>
                </a:lnTo>
                <a:lnTo>
                  <a:pt x="173" y="1547"/>
                </a:lnTo>
                <a:lnTo>
                  <a:pt x="204" y="1543"/>
                </a:lnTo>
                <a:lnTo>
                  <a:pt x="198" y="1544"/>
                </a:lnTo>
                <a:lnTo>
                  <a:pt x="190" y="1547"/>
                </a:lnTo>
                <a:lnTo>
                  <a:pt x="214" y="1534"/>
                </a:lnTo>
                <a:lnTo>
                  <a:pt x="210" y="1537"/>
                </a:lnTo>
                <a:lnTo>
                  <a:pt x="210" y="1384"/>
                </a:lnTo>
                <a:lnTo>
                  <a:pt x="214" y="1387"/>
                </a:lnTo>
                <a:lnTo>
                  <a:pt x="199" y="1378"/>
                </a:lnTo>
                <a:lnTo>
                  <a:pt x="207" y="1382"/>
                </a:lnTo>
                <a:lnTo>
                  <a:pt x="188" y="1374"/>
                </a:lnTo>
                <a:lnTo>
                  <a:pt x="188" y="1375"/>
                </a:lnTo>
                <a:lnTo>
                  <a:pt x="194" y="1376"/>
                </a:lnTo>
                <a:lnTo>
                  <a:pt x="89" y="1435"/>
                </a:lnTo>
                <a:lnTo>
                  <a:pt x="91" y="1430"/>
                </a:lnTo>
                <a:lnTo>
                  <a:pt x="86" y="1484"/>
                </a:lnTo>
                <a:lnTo>
                  <a:pt x="85" y="1479"/>
                </a:lnTo>
                <a:cubicBezTo>
                  <a:pt x="75" y="1428"/>
                  <a:pt x="108" y="1378"/>
                  <a:pt x="158" y="1367"/>
                </a:cubicBezTo>
                <a:cubicBezTo>
                  <a:pt x="209" y="1355"/>
                  <a:pt x="260" y="1387"/>
                  <a:pt x="273" y="1437"/>
                </a:cubicBezTo>
                <a:lnTo>
                  <a:pt x="274" y="1441"/>
                </a:lnTo>
                <a:cubicBezTo>
                  <a:pt x="277" y="1454"/>
                  <a:pt x="277" y="1467"/>
                  <a:pt x="275" y="1480"/>
                </a:cubicBezTo>
                <a:lnTo>
                  <a:pt x="274" y="1486"/>
                </a:lnTo>
                <a:cubicBezTo>
                  <a:pt x="270" y="1512"/>
                  <a:pt x="255" y="1536"/>
                  <a:pt x="233" y="1550"/>
                </a:cubicBezTo>
                <a:lnTo>
                  <a:pt x="231" y="1551"/>
                </a:lnTo>
                <a:lnTo>
                  <a:pt x="216" y="1562"/>
                </a:lnTo>
                <a:lnTo>
                  <a:pt x="208" y="1567"/>
                </a:lnTo>
                <a:lnTo>
                  <a:pt x="225" y="1553"/>
                </a:lnTo>
                <a:lnTo>
                  <a:pt x="221" y="1557"/>
                </a:lnTo>
                <a:lnTo>
                  <a:pt x="221" y="1422"/>
                </a:lnTo>
                <a:lnTo>
                  <a:pt x="225" y="1426"/>
                </a:lnTo>
                <a:lnTo>
                  <a:pt x="191" y="1404"/>
                </a:lnTo>
                <a:lnTo>
                  <a:pt x="189" y="1403"/>
                </a:lnTo>
                <a:lnTo>
                  <a:pt x="197" y="1405"/>
                </a:lnTo>
                <a:lnTo>
                  <a:pt x="173" y="1402"/>
                </a:lnTo>
                <a:lnTo>
                  <a:pt x="179" y="1402"/>
                </a:lnTo>
                <a:lnTo>
                  <a:pt x="86" y="1475"/>
                </a:lnTo>
                <a:lnTo>
                  <a:pt x="88" y="1467"/>
                </a:lnTo>
                <a:lnTo>
                  <a:pt x="86" y="1499"/>
                </a:lnTo>
                <a:lnTo>
                  <a:pt x="85" y="1488"/>
                </a:lnTo>
                <a:lnTo>
                  <a:pt x="180" y="1575"/>
                </a:lnTo>
                <a:lnTo>
                  <a:pt x="179" y="1575"/>
                </a:lnTo>
                <a:lnTo>
                  <a:pt x="179" y="1383"/>
                </a:lnTo>
                <a:lnTo>
                  <a:pt x="180" y="1383"/>
                </a:lnTo>
                <a:cubicBezTo>
                  <a:pt x="216" y="1383"/>
                  <a:pt x="249" y="1404"/>
                  <a:pt x="266" y="1436"/>
                </a:cubicBezTo>
                <a:cubicBezTo>
                  <a:pt x="282" y="1468"/>
                  <a:pt x="279" y="1506"/>
                  <a:pt x="259" y="1535"/>
                </a:cubicBezTo>
                <a:lnTo>
                  <a:pt x="251" y="1545"/>
                </a:lnTo>
                <a:lnTo>
                  <a:pt x="244" y="1554"/>
                </a:lnTo>
                <a:lnTo>
                  <a:pt x="229" y="1572"/>
                </a:lnTo>
                <a:lnTo>
                  <a:pt x="225" y="1576"/>
                </a:lnTo>
                <a:cubicBezTo>
                  <a:pt x="195" y="1607"/>
                  <a:pt x="148" y="1613"/>
                  <a:pt x="110" y="1592"/>
                </a:cubicBezTo>
                <a:cubicBezTo>
                  <a:pt x="73" y="1571"/>
                  <a:pt x="54" y="1527"/>
                  <a:pt x="64" y="1485"/>
                </a:cubicBezTo>
                <a:lnTo>
                  <a:pt x="65" y="1481"/>
                </a:lnTo>
                <a:cubicBezTo>
                  <a:pt x="67" y="1473"/>
                  <a:pt x="70" y="1465"/>
                  <a:pt x="75" y="1458"/>
                </a:cubicBezTo>
                <a:lnTo>
                  <a:pt x="78" y="1453"/>
                </a:lnTo>
                <a:lnTo>
                  <a:pt x="83" y="1443"/>
                </a:lnTo>
                <a:lnTo>
                  <a:pt x="77" y="1455"/>
                </a:lnTo>
                <a:lnTo>
                  <a:pt x="79" y="1449"/>
                </a:lnTo>
                <a:lnTo>
                  <a:pt x="191" y="1573"/>
                </a:lnTo>
                <a:lnTo>
                  <a:pt x="182" y="1575"/>
                </a:lnTo>
                <a:lnTo>
                  <a:pt x="215" y="1561"/>
                </a:lnTo>
                <a:lnTo>
                  <a:pt x="209" y="1565"/>
                </a:lnTo>
                <a:lnTo>
                  <a:pt x="232" y="1543"/>
                </a:lnTo>
                <a:lnTo>
                  <a:pt x="229" y="1547"/>
                </a:lnTo>
                <a:lnTo>
                  <a:pt x="227" y="1429"/>
                </a:lnTo>
                <a:lnTo>
                  <a:pt x="236" y="1440"/>
                </a:lnTo>
                <a:lnTo>
                  <a:pt x="221" y="1426"/>
                </a:lnTo>
                <a:lnTo>
                  <a:pt x="231" y="1434"/>
                </a:lnTo>
                <a:lnTo>
                  <a:pt x="78" y="1485"/>
                </a:lnTo>
                <a:lnTo>
                  <a:pt x="79" y="1481"/>
                </a:lnTo>
                <a:lnTo>
                  <a:pt x="93" y="1558"/>
                </a:lnTo>
                <a:lnTo>
                  <a:pt x="89" y="1552"/>
                </a:lnTo>
                <a:lnTo>
                  <a:pt x="207" y="1586"/>
                </a:lnTo>
                <a:lnTo>
                  <a:pt x="198" y="1590"/>
                </a:lnTo>
                <a:lnTo>
                  <a:pt x="233" y="1564"/>
                </a:lnTo>
                <a:lnTo>
                  <a:pt x="228" y="1570"/>
                </a:lnTo>
                <a:lnTo>
                  <a:pt x="204" y="1426"/>
                </a:lnTo>
                <a:lnTo>
                  <a:pt x="209" y="1429"/>
                </a:lnTo>
                <a:lnTo>
                  <a:pt x="183" y="1418"/>
                </a:lnTo>
                <a:lnTo>
                  <a:pt x="201" y="1424"/>
                </a:lnTo>
                <a:lnTo>
                  <a:pt x="199" y="1423"/>
                </a:lnTo>
                <a:lnTo>
                  <a:pt x="203" y="1424"/>
                </a:lnTo>
                <a:cubicBezTo>
                  <a:pt x="245" y="1435"/>
                  <a:pt x="275" y="1473"/>
                  <a:pt x="275" y="1517"/>
                </a:cubicBezTo>
                <a:cubicBezTo>
                  <a:pt x="275" y="1562"/>
                  <a:pt x="245" y="1600"/>
                  <a:pt x="203" y="1611"/>
                </a:cubicBezTo>
                <a:lnTo>
                  <a:pt x="189" y="1614"/>
                </a:lnTo>
                <a:lnTo>
                  <a:pt x="182" y="1615"/>
                </a:lnTo>
                <a:cubicBezTo>
                  <a:pt x="178" y="1615"/>
                  <a:pt x="173" y="1615"/>
                  <a:pt x="168" y="1615"/>
                </a:cubicBezTo>
                <a:lnTo>
                  <a:pt x="160" y="1615"/>
                </a:lnTo>
                <a:cubicBezTo>
                  <a:pt x="146" y="1615"/>
                  <a:pt x="131" y="1612"/>
                  <a:pt x="118" y="1605"/>
                </a:cubicBezTo>
                <a:lnTo>
                  <a:pt x="114" y="1603"/>
                </a:lnTo>
                <a:cubicBezTo>
                  <a:pt x="66" y="1580"/>
                  <a:pt x="47" y="1522"/>
                  <a:pt x="71" y="1475"/>
                </a:cubicBezTo>
                <a:lnTo>
                  <a:pt x="73" y="1471"/>
                </a:lnTo>
                <a:cubicBezTo>
                  <a:pt x="78" y="1459"/>
                  <a:pt x="86" y="1449"/>
                  <a:pt x="96" y="1441"/>
                </a:cubicBezTo>
                <a:lnTo>
                  <a:pt x="108" y="1431"/>
                </a:lnTo>
                <a:lnTo>
                  <a:pt x="120" y="1422"/>
                </a:lnTo>
                <a:cubicBezTo>
                  <a:pt x="142" y="1405"/>
                  <a:pt x="169" y="1399"/>
                  <a:pt x="196" y="1404"/>
                </a:cubicBezTo>
                <a:cubicBezTo>
                  <a:pt x="223" y="1409"/>
                  <a:pt x="246" y="1426"/>
                  <a:pt x="260" y="1449"/>
                </a:cubicBezTo>
                <a:lnTo>
                  <a:pt x="263" y="1454"/>
                </a:lnTo>
                <a:cubicBezTo>
                  <a:pt x="283" y="1488"/>
                  <a:pt x="280" y="1532"/>
                  <a:pt x="255" y="1563"/>
                </a:cubicBezTo>
                <a:lnTo>
                  <a:pt x="251" y="1568"/>
                </a:lnTo>
                <a:cubicBezTo>
                  <a:pt x="235" y="1589"/>
                  <a:pt x="212" y="1601"/>
                  <a:pt x="186" y="1604"/>
                </a:cubicBezTo>
                <a:cubicBezTo>
                  <a:pt x="160" y="1607"/>
                  <a:pt x="135" y="1599"/>
                  <a:pt x="115" y="1582"/>
                </a:cubicBezTo>
                <a:lnTo>
                  <a:pt x="102" y="1571"/>
                </a:lnTo>
                <a:lnTo>
                  <a:pt x="90" y="1560"/>
                </a:lnTo>
                <a:lnTo>
                  <a:pt x="87" y="1557"/>
                </a:lnTo>
                <a:cubicBezTo>
                  <a:pt x="59" y="1530"/>
                  <a:pt x="51" y="1489"/>
                  <a:pt x="66" y="1453"/>
                </a:cubicBezTo>
                <a:cubicBezTo>
                  <a:pt x="81" y="1417"/>
                  <a:pt x="116" y="1393"/>
                  <a:pt x="154" y="1393"/>
                </a:cubicBezTo>
                <a:lnTo>
                  <a:pt x="157" y="1393"/>
                </a:lnTo>
                <a:cubicBezTo>
                  <a:pt x="169" y="1393"/>
                  <a:pt x="180" y="1396"/>
                  <a:pt x="191" y="1400"/>
                </a:cubicBezTo>
                <a:lnTo>
                  <a:pt x="199" y="1403"/>
                </a:lnTo>
                <a:lnTo>
                  <a:pt x="207" y="1406"/>
                </a:lnTo>
                <a:cubicBezTo>
                  <a:pt x="220" y="1410"/>
                  <a:pt x="232" y="1418"/>
                  <a:pt x="241" y="1428"/>
                </a:cubicBezTo>
                <a:lnTo>
                  <a:pt x="244" y="1431"/>
                </a:lnTo>
                <a:cubicBezTo>
                  <a:pt x="282" y="1468"/>
                  <a:pt x="282" y="1529"/>
                  <a:pt x="244" y="1566"/>
                </a:cubicBezTo>
                <a:lnTo>
                  <a:pt x="241" y="1569"/>
                </a:lnTo>
                <a:cubicBezTo>
                  <a:pt x="229" y="1582"/>
                  <a:pt x="214" y="1590"/>
                  <a:pt x="197" y="1595"/>
                </a:cubicBezTo>
                <a:lnTo>
                  <a:pt x="192" y="1596"/>
                </a:lnTo>
                <a:lnTo>
                  <a:pt x="185" y="1598"/>
                </a:lnTo>
                <a:lnTo>
                  <a:pt x="216" y="1582"/>
                </a:lnTo>
                <a:lnTo>
                  <a:pt x="212" y="1585"/>
                </a:lnTo>
                <a:lnTo>
                  <a:pt x="237" y="1459"/>
                </a:lnTo>
                <a:lnTo>
                  <a:pt x="240" y="1464"/>
                </a:lnTo>
                <a:lnTo>
                  <a:pt x="213" y="1435"/>
                </a:lnTo>
                <a:lnTo>
                  <a:pt x="220" y="1440"/>
                </a:lnTo>
                <a:lnTo>
                  <a:pt x="227" y="1445"/>
                </a:lnTo>
                <a:cubicBezTo>
                  <a:pt x="235" y="1451"/>
                  <a:pt x="242" y="1458"/>
                  <a:pt x="248" y="1466"/>
                </a:cubicBezTo>
                <a:lnTo>
                  <a:pt x="251" y="1470"/>
                </a:lnTo>
                <a:cubicBezTo>
                  <a:pt x="270" y="1495"/>
                  <a:pt x="275" y="1527"/>
                  <a:pt x="266" y="1556"/>
                </a:cubicBezTo>
                <a:cubicBezTo>
                  <a:pt x="257" y="1586"/>
                  <a:pt x="234" y="1609"/>
                  <a:pt x="205" y="1619"/>
                </a:cubicBezTo>
                <a:lnTo>
                  <a:pt x="202" y="1620"/>
                </a:lnTo>
                <a:cubicBezTo>
                  <a:pt x="192" y="1623"/>
                  <a:pt x="182" y="1624"/>
                  <a:pt x="171" y="1624"/>
                </a:cubicBezTo>
                <a:lnTo>
                  <a:pt x="165" y="1624"/>
                </a:lnTo>
                <a:cubicBezTo>
                  <a:pt x="161" y="1624"/>
                  <a:pt x="156" y="1624"/>
                  <a:pt x="152" y="1624"/>
                </a:cubicBezTo>
                <a:lnTo>
                  <a:pt x="145" y="1623"/>
                </a:lnTo>
                <a:lnTo>
                  <a:pt x="158" y="1623"/>
                </a:lnTo>
                <a:lnTo>
                  <a:pt x="155" y="1623"/>
                </a:lnTo>
                <a:lnTo>
                  <a:pt x="169" y="1432"/>
                </a:lnTo>
                <a:lnTo>
                  <a:pt x="176" y="1433"/>
                </a:lnTo>
                <a:lnTo>
                  <a:pt x="153" y="1433"/>
                </a:lnTo>
                <a:lnTo>
                  <a:pt x="163" y="1432"/>
                </a:lnTo>
                <a:lnTo>
                  <a:pt x="76" y="1527"/>
                </a:lnTo>
                <a:lnTo>
                  <a:pt x="76" y="1521"/>
                </a:lnTo>
                <a:lnTo>
                  <a:pt x="87" y="1564"/>
                </a:lnTo>
                <a:lnTo>
                  <a:pt x="85" y="1560"/>
                </a:lnTo>
                <a:lnTo>
                  <a:pt x="264" y="1494"/>
                </a:lnTo>
                <a:lnTo>
                  <a:pt x="265" y="1498"/>
                </a:lnTo>
                <a:cubicBezTo>
                  <a:pt x="268" y="1511"/>
                  <a:pt x="268" y="1524"/>
                  <a:pt x="266" y="1537"/>
                </a:cubicBezTo>
                <a:lnTo>
                  <a:pt x="265" y="1543"/>
                </a:lnTo>
                <a:cubicBezTo>
                  <a:pt x="259" y="1582"/>
                  <a:pt x="230" y="1613"/>
                  <a:pt x="191" y="1621"/>
                </a:cubicBezTo>
                <a:lnTo>
                  <a:pt x="182" y="1623"/>
                </a:lnTo>
                <a:cubicBezTo>
                  <a:pt x="167" y="1627"/>
                  <a:pt x="150" y="1626"/>
                  <a:pt x="135" y="1622"/>
                </a:cubicBezTo>
                <a:lnTo>
                  <a:pt x="128" y="1620"/>
                </a:lnTo>
                <a:cubicBezTo>
                  <a:pt x="98" y="1611"/>
                  <a:pt x="74" y="1588"/>
                  <a:pt x="64" y="1559"/>
                </a:cubicBezTo>
                <a:cubicBezTo>
                  <a:pt x="53" y="1529"/>
                  <a:pt x="58" y="1496"/>
                  <a:pt x="77" y="1471"/>
                </a:cubicBezTo>
                <a:lnTo>
                  <a:pt x="90" y="1453"/>
                </a:lnTo>
                <a:lnTo>
                  <a:pt x="97" y="1445"/>
                </a:lnTo>
                <a:lnTo>
                  <a:pt x="242" y="1572"/>
                </a:lnTo>
                <a:lnTo>
                  <a:pt x="240" y="1573"/>
                </a:lnTo>
                <a:lnTo>
                  <a:pt x="232" y="1584"/>
                </a:lnTo>
                <a:lnTo>
                  <a:pt x="212" y="1451"/>
                </a:lnTo>
                <a:lnTo>
                  <a:pt x="220" y="1457"/>
                </a:lnTo>
                <a:lnTo>
                  <a:pt x="196" y="1444"/>
                </a:lnTo>
                <a:lnTo>
                  <a:pt x="204" y="1447"/>
                </a:lnTo>
                <a:cubicBezTo>
                  <a:pt x="245" y="1462"/>
                  <a:pt x="271" y="1503"/>
                  <a:pt x="266" y="1547"/>
                </a:cubicBezTo>
                <a:cubicBezTo>
                  <a:pt x="261" y="1590"/>
                  <a:pt x="227" y="1625"/>
                  <a:pt x="184" y="1632"/>
                </a:cubicBezTo>
                <a:lnTo>
                  <a:pt x="177" y="1633"/>
                </a:lnTo>
                <a:cubicBezTo>
                  <a:pt x="168" y="1634"/>
                  <a:pt x="159" y="1634"/>
                  <a:pt x="150" y="1633"/>
                </a:cubicBezTo>
                <a:lnTo>
                  <a:pt x="143" y="1632"/>
                </a:lnTo>
                <a:cubicBezTo>
                  <a:pt x="93" y="1624"/>
                  <a:pt x="57" y="1580"/>
                  <a:pt x="61" y="1530"/>
                </a:cubicBezTo>
                <a:cubicBezTo>
                  <a:pt x="64" y="1479"/>
                  <a:pt x="106" y="1440"/>
                  <a:pt x="156" y="1440"/>
                </a:cubicBezTo>
                <a:lnTo>
                  <a:pt x="162" y="1440"/>
                </a:lnTo>
                <a:lnTo>
                  <a:pt x="170" y="1440"/>
                </a:lnTo>
                <a:cubicBezTo>
                  <a:pt x="220" y="1440"/>
                  <a:pt x="261" y="1478"/>
                  <a:pt x="266" y="1527"/>
                </a:cubicBezTo>
                <a:lnTo>
                  <a:pt x="267" y="1537"/>
                </a:lnTo>
                <a:cubicBezTo>
                  <a:pt x="272" y="1585"/>
                  <a:pt x="240" y="1630"/>
                  <a:pt x="192" y="1640"/>
                </a:cubicBezTo>
                <a:lnTo>
                  <a:pt x="183" y="1642"/>
                </a:lnTo>
                <a:cubicBezTo>
                  <a:pt x="168" y="1646"/>
                  <a:pt x="151" y="1645"/>
                  <a:pt x="136" y="1641"/>
                </a:cubicBezTo>
                <a:lnTo>
                  <a:pt x="129" y="1639"/>
                </a:lnTo>
                <a:cubicBezTo>
                  <a:pt x="98" y="1630"/>
                  <a:pt x="74" y="1606"/>
                  <a:pt x="64" y="1575"/>
                </a:cubicBezTo>
                <a:cubicBezTo>
                  <a:pt x="54" y="1544"/>
                  <a:pt x="61" y="1511"/>
                  <a:pt x="81" y="1486"/>
                </a:cubicBezTo>
                <a:lnTo>
                  <a:pt x="90" y="1475"/>
                </a:lnTo>
                <a:cubicBezTo>
                  <a:pt x="94" y="1469"/>
                  <a:pt x="99" y="1465"/>
                  <a:pt x="104" y="1461"/>
                </a:cubicBezTo>
                <a:lnTo>
                  <a:pt x="114" y="1453"/>
                </a:lnTo>
                <a:cubicBezTo>
                  <a:pt x="142" y="1431"/>
                  <a:pt x="178" y="1425"/>
                  <a:pt x="211" y="1439"/>
                </a:cubicBezTo>
                <a:cubicBezTo>
                  <a:pt x="243" y="1452"/>
                  <a:pt x="265" y="1481"/>
                  <a:pt x="270" y="1516"/>
                </a:cubicBezTo>
                <a:lnTo>
                  <a:pt x="271" y="1524"/>
                </a:lnTo>
                <a:cubicBezTo>
                  <a:pt x="273" y="1539"/>
                  <a:pt x="271" y="1554"/>
                  <a:pt x="266" y="1568"/>
                </a:cubicBezTo>
                <a:lnTo>
                  <a:pt x="262" y="1579"/>
                </a:lnTo>
                <a:cubicBezTo>
                  <a:pt x="254" y="1600"/>
                  <a:pt x="240" y="1617"/>
                  <a:pt x="221" y="1629"/>
                </a:cubicBezTo>
                <a:lnTo>
                  <a:pt x="211" y="1635"/>
                </a:lnTo>
                <a:cubicBezTo>
                  <a:pt x="206" y="1638"/>
                  <a:pt x="201" y="1640"/>
                  <a:pt x="195" y="1642"/>
                </a:cubicBezTo>
                <a:lnTo>
                  <a:pt x="187" y="1645"/>
                </a:lnTo>
                <a:cubicBezTo>
                  <a:pt x="139" y="1663"/>
                  <a:pt x="86" y="1641"/>
                  <a:pt x="65" y="1594"/>
                </a:cubicBezTo>
                <a:cubicBezTo>
                  <a:pt x="45" y="1547"/>
                  <a:pt x="65" y="1492"/>
                  <a:pt x="111" y="1470"/>
                </a:cubicBezTo>
                <a:lnTo>
                  <a:pt x="119" y="1466"/>
                </a:lnTo>
                <a:lnTo>
                  <a:pt x="129" y="1461"/>
                </a:lnTo>
                <a:cubicBezTo>
                  <a:pt x="142" y="1454"/>
                  <a:pt x="157" y="1450"/>
                  <a:pt x="171" y="1450"/>
                </a:cubicBezTo>
                <a:lnTo>
                  <a:pt x="172" y="1450"/>
                </a:lnTo>
                <a:lnTo>
                  <a:pt x="172" y="1642"/>
                </a:lnTo>
                <a:lnTo>
                  <a:pt x="171" y="1642"/>
                </a:lnTo>
                <a:lnTo>
                  <a:pt x="239" y="1614"/>
                </a:lnTo>
                <a:lnTo>
                  <a:pt x="233" y="1620"/>
                </a:lnTo>
                <a:lnTo>
                  <a:pt x="225" y="1629"/>
                </a:lnTo>
                <a:lnTo>
                  <a:pt x="165" y="1470"/>
                </a:lnTo>
                <a:lnTo>
                  <a:pt x="173" y="1471"/>
                </a:lnTo>
                <a:lnTo>
                  <a:pt x="152" y="1471"/>
                </a:lnTo>
                <a:lnTo>
                  <a:pt x="162" y="1470"/>
                </a:lnTo>
                <a:lnTo>
                  <a:pt x="171" y="1661"/>
                </a:lnTo>
                <a:lnTo>
                  <a:pt x="170" y="1661"/>
                </a:lnTo>
                <a:lnTo>
                  <a:pt x="209" y="1653"/>
                </a:lnTo>
                <a:lnTo>
                  <a:pt x="200" y="1657"/>
                </a:lnTo>
                <a:lnTo>
                  <a:pt x="217" y="1648"/>
                </a:lnTo>
                <a:lnTo>
                  <a:pt x="210" y="1653"/>
                </a:lnTo>
                <a:lnTo>
                  <a:pt x="218" y="1502"/>
                </a:lnTo>
                <a:lnTo>
                  <a:pt x="226" y="1509"/>
                </a:lnTo>
                <a:lnTo>
                  <a:pt x="190" y="1490"/>
                </a:lnTo>
                <a:lnTo>
                  <a:pt x="200" y="1493"/>
                </a:lnTo>
                <a:lnTo>
                  <a:pt x="93" y="1531"/>
                </a:lnTo>
                <a:lnTo>
                  <a:pt x="95" y="1528"/>
                </a:lnTo>
                <a:lnTo>
                  <a:pt x="86" y="1619"/>
                </a:lnTo>
                <a:lnTo>
                  <a:pt x="83" y="1612"/>
                </a:lnTo>
                <a:lnTo>
                  <a:pt x="125" y="1658"/>
                </a:lnTo>
                <a:lnTo>
                  <a:pt x="120" y="1655"/>
                </a:lnTo>
                <a:lnTo>
                  <a:pt x="112" y="1651"/>
                </a:lnTo>
                <a:cubicBezTo>
                  <a:pt x="76" y="1634"/>
                  <a:pt x="55" y="1596"/>
                  <a:pt x="59" y="1557"/>
                </a:cubicBezTo>
                <a:cubicBezTo>
                  <a:pt x="63" y="1517"/>
                  <a:pt x="90" y="1484"/>
                  <a:pt x="128" y="1473"/>
                </a:cubicBezTo>
                <a:lnTo>
                  <a:pt x="135" y="1471"/>
                </a:lnTo>
                <a:cubicBezTo>
                  <a:pt x="151" y="1467"/>
                  <a:pt x="168" y="1466"/>
                  <a:pt x="185" y="1470"/>
                </a:cubicBezTo>
                <a:lnTo>
                  <a:pt x="193" y="1472"/>
                </a:lnTo>
                <a:cubicBezTo>
                  <a:pt x="229" y="1481"/>
                  <a:pt x="257" y="1511"/>
                  <a:pt x="264" y="1548"/>
                </a:cubicBezTo>
                <a:lnTo>
                  <a:pt x="266" y="1559"/>
                </a:lnTo>
                <a:cubicBezTo>
                  <a:pt x="268" y="1569"/>
                  <a:pt x="268" y="1579"/>
                  <a:pt x="267" y="1588"/>
                </a:cubicBezTo>
                <a:lnTo>
                  <a:pt x="266" y="1596"/>
                </a:lnTo>
                <a:lnTo>
                  <a:pt x="79" y="1554"/>
                </a:lnTo>
                <a:lnTo>
                  <a:pt x="80" y="1551"/>
                </a:lnTo>
                <a:lnTo>
                  <a:pt x="77" y="1566"/>
                </a:lnTo>
                <a:lnTo>
                  <a:pt x="78" y="1560"/>
                </a:lnTo>
                <a:lnTo>
                  <a:pt x="76" y="1575"/>
                </a:lnTo>
                <a:lnTo>
                  <a:pt x="76" y="1568"/>
                </a:lnTo>
                <a:lnTo>
                  <a:pt x="93" y="1622"/>
                </a:lnTo>
                <a:lnTo>
                  <a:pt x="91" y="1619"/>
                </a:lnTo>
                <a:lnTo>
                  <a:pt x="227" y="1643"/>
                </a:lnTo>
                <a:lnTo>
                  <a:pt x="216" y="1651"/>
                </a:lnTo>
                <a:lnTo>
                  <a:pt x="237" y="1630"/>
                </a:lnTo>
                <a:lnTo>
                  <a:pt x="229" y="1641"/>
                </a:lnTo>
                <a:lnTo>
                  <a:pt x="228" y="1527"/>
                </a:lnTo>
                <a:lnTo>
                  <a:pt x="231" y="1531"/>
                </a:lnTo>
                <a:lnTo>
                  <a:pt x="185" y="1497"/>
                </a:lnTo>
                <a:lnTo>
                  <a:pt x="191" y="1499"/>
                </a:lnTo>
                <a:lnTo>
                  <a:pt x="200" y="1502"/>
                </a:lnTo>
                <a:lnTo>
                  <a:pt x="127" y="1679"/>
                </a:lnTo>
                <a:lnTo>
                  <a:pt x="115" y="1673"/>
                </a:lnTo>
                <a:lnTo>
                  <a:pt x="106" y="1668"/>
                </a:lnTo>
                <a:lnTo>
                  <a:pt x="208" y="1506"/>
                </a:lnTo>
                <a:lnTo>
                  <a:pt x="215" y="1511"/>
                </a:lnTo>
                <a:lnTo>
                  <a:pt x="198" y="1502"/>
                </a:lnTo>
                <a:lnTo>
                  <a:pt x="207" y="1506"/>
                </a:lnTo>
                <a:lnTo>
                  <a:pt x="75" y="1570"/>
                </a:lnTo>
                <a:lnTo>
                  <a:pt x="76" y="1566"/>
                </a:lnTo>
                <a:lnTo>
                  <a:pt x="73" y="1589"/>
                </a:lnTo>
                <a:lnTo>
                  <a:pt x="73" y="1583"/>
                </a:lnTo>
                <a:lnTo>
                  <a:pt x="74" y="1597"/>
                </a:lnTo>
                <a:lnTo>
                  <a:pt x="73" y="1590"/>
                </a:lnTo>
                <a:lnTo>
                  <a:pt x="101" y="1644"/>
                </a:lnTo>
                <a:lnTo>
                  <a:pt x="99" y="1642"/>
                </a:lnTo>
                <a:lnTo>
                  <a:pt x="241" y="1634"/>
                </a:lnTo>
                <a:lnTo>
                  <a:pt x="237" y="1639"/>
                </a:lnTo>
                <a:lnTo>
                  <a:pt x="248" y="1622"/>
                </a:lnTo>
                <a:lnTo>
                  <a:pt x="241" y="1636"/>
                </a:lnTo>
                <a:lnTo>
                  <a:pt x="242" y="1634"/>
                </a:lnTo>
                <a:lnTo>
                  <a:pt x="240" y="1639"/>
                </a:lnTo>
                <a:lnTo>
                  <a:pt x="83" y="1536"/>
                </a:lnTo>
                <a:lnTo>
                  <a:pt x="85" y="1534"/>
                </a:lnTo>
                <a:lnTo>
                  <a:pt x="91" y="1528"/>
                </a:lnTo>
                <a:lnTo>
                  <a:pt x="80" y="1540"/>
                </a:lnTo>
                <a:lnTo>
                  <a:pt x="85" y="1533"/>
                </a:lnTo>
                <a:lnTo>
                  <a:pt x="78" y="1546"/>
                </a:lnTo>
                <a:lnTo>
                  <a:pt x="80" y="1542"/>
                </a:lnTo>
                <a:lnTo>
                  <a:pt x="165" y="1680"/>
                </a:lnTo>
                <a:lnTo>
                  <a:pt x="162" y="1680"/>
                </a:lnTo>
                <a:lnTo>
                  <a:pt x="200" y="1673"/>
                </a:lnTo>
                <a:lnTo>
                  <a:pt x="203" y="1671"/>
                </a:lnTo>
                <a:lnTo>
                  <a:pt x="202" y="1671"/>
                </a:lnTo>
                <a:lnTo>
                  <a:pt x="199" y="1673"/>
                </a:lnTo>
                <a:lnTo>
                  <a:pt x="188" y="1508"/>
                </a:lnTo>
                <a:lnTo>
                  <a:pt x="190" y="1509"/>
                </a:lnTo>
                <a:lnTo>
                  <a:pt x="132" y="1500"/>
                </a:lnTo>
                <a:lnTo>
                  <a:pt x="138" y="1499"/>
                </a:lnTo>
                <a:cubicBezTo>
                  <a:pt x="143" y="1498"/>
                  <a:pt x="148" y="1497"/>
                  <a:pt x="153" y="1497"/>
                </a:cubicBezTo>
                <a:lnTo>
                  <a:pt x="158" y="1497"/>
                </a:lnTo>
                <a:lnTo>
                  <a:pt x="160" y="1497"/>
                </a:lnTo>
                <a:cubicBezTo>
                  <a:pt x="205" y="1497"/>
                  <a:pt x="244" y="1528"/>
                  <a:pt x="254" y="1571"/>
                </a:cubicBezTo>
                <a:cubicBezTo>
                  <a:pt x="264" y="1615"/>
                  <a:pt x="243" y="1659"/>
                  <a:pt x="203" y="1679"/>
                </a:cubicBezTo>
                <a:lnTo>
                  <a:pt x="194" y="1684"/>
                </a:lnTo>
                <a:lnTo>
                  <a:pt x="187" y="1687"/>
                </a:lnTo>
                <a:lnTo>
                  <a:pt x="185" y="1687"/>
                </a:lnTo>
                <a:lnTo>
                  <a:pt x="181" y="1689"/>
                </a:lnTo>
                <a:lnTo>
                  <a:pt x="125" y="1508"/>
                </a:lnTo>
                <a:lnTo>
                  <a:pt x="132" y="1507"/>
                </a:lnTo>
                <a:cubicBezTo>
                  <a:pt x="140" y="1506"/>
                  <a:pt x="147" y="1506"/>
                  <a:pt x="155" y="1507"/>
                </a:cubicBezTo>
                <a:lnTo>
                  <a:pt x="165" y="1508"/>
                </a:lnTo>
                <a:cubicBezTo>
                  <a:pt x="208" y="1512"/>
                  <a:pt x="243" y="1545"/>
                  <a:pt x="250" y="1588"/>
                </a:cubicBezTo>
                <a:lnTo>
                  <a:pt x="251" y="1594"/>
                </a:lnTo>
                <a:cubicBezTo>
                  <a:pt x="253" y="1602"/>
                  <a:pt x="253" y="1611"/>
                  <a:pt x="252" y="1619"/>
                </a:cubicBezTo>
                <a:lnTo>
                  <a:pt x="251" y="1631"/>
                </a:lnTo>
                <a:lnTo>
                  <a:pt x="249" y="1646"/>
                </a:lnTo>
                <a:lnTo>
                  <a:pt x="248" y="1651"/>
                </a:lnTo>
                <a:lnTo>
                  <a:pt x="68" y="1590"/>
                </a:lnTo>
                <a:lnTo>
                  <a:pt x="69" y="1588"/>
                </a:lnTo>
                <a:lnTo>
                  <a:pt x="59" y="1617"/>
                </a:lnTo>
                <a:lnTo>
                  <a:pt x="60" y="1610"/>
                </a:lnTo>
                <a:lnTo>
                  <a:pt x="59" y="1623"/>
                </a:lnTo>
                <a:lnTo>
                  <a:pt x="59" y="1617"/>
                </a:lnTo>
                <a:lnTo>
                  <a:pt x="70" y="1660"/>
                </a:lnTo>
                <a:lnTo>
                  <a:pt x="68" y="1656"/>
                </a:lnTo>
                <a:lnTo>
                  <a:pt x="153" y="1709"/>
                </a:lnTo>
                <a:lnTo>
                  <a:pt x="147" y="1709"/>
                </a:lnTo>
                <a:lnTo>
                  <a:pt x="181" y="1703"/>
                </a:lnTo>
                <a:lnTo>
                  <a:pt x="173" y="1706"/>
                </a:lnTo>
                <a:lnTo>
                  <a:pt x="165" y="1709"/>
                </a:lnTo>
                <a:lnTo>
                  <a:pt x="199" y="1687"/>
                </a:lnTo>
                <a:lnTo>
                  <a:pt x="196" y="1690"/>
                </a:lnTo>
                <a:lnTo>
                  <a:pt x="196" y="1555"/>
                </a:lnTo>
                <a:lnTo>
                  <a:pt x="199" y="1558"/>
                </a:lnTo>
                <a:lnTo>
                  <a:pt x="169" y="1537"/>
                </a:lnTo>
                <a:lnTo>
                  <a:pt x="169" y="1537"/>
                </a:lnTo>
                <a:lnTo>
                  <a:pt x="181" y="1541"/>
                </a:lnTo>
                <a:lnTo>
                  <a:pt x="68" y="1583"/>
                </a:lnTo>
                <a:lnTo>
                  <a:pt x="71" y="1578"/>
                </a:lnTo>
                <a:lnTo>
                  <a:pt x="71" y="1677"/>
                </a:lnTo>
                <a:lnTo>
                  <a:pt x="68" y="1672"/>
                </a:lnTo>
                <a:lnTo>
                  <a:pt x="166" y="1717"/>
                </a:lnTo>
                <a:lnTo>
                  <a:pt x="160" y="1718"/>
                </a:lnTo>
                <a:lnTo>
                  <a:pt x="175" y="1715"/>
                </a:lnTo>
                <a:lnTo>
                  <a:pt x="174" y="1714"/>
                </a:lnTo>
                <a:lnTo>
                  <a:pt x="169" y="1716"/>
                </a:lnTo>
                <a:lnTo>
                  <a:pt x="165" y="1718"/>
                </a:lnTo>
                <a:lnTo>
                  <a:pt x="122" y="1536"/>
                </a:lnTo>
                <a:lnTo>
                  <a:pt x="126" y="1536"/>
                </a:lnTo>
                <a:lnTo>
                  <a:pt x="123" y="1537"/>
                </a:lnTo>
                <a:lnTo>
                  <a:pt x="131" y="1536"/>
                </a:lnTo>
                <a:cubicBezTo>
                  <a:pt x="142" y="1535"/>
                  <a:pt x="154" y="1535"/>
                  <a:pt x="166" y="1538"/>
                </a:cubicBezTo>
                <a:lnTo>
                  <a:pt x="170" y="1539"/>
                </a:lnTo>
                <a:cubicBezTo>
                  <a:pt x="210" y="1549"/>
                  <a:pt x="239" y="1584"/>
                  <a:pt x="242" y="1626"/>
                </a:cubicBezTo>
                <a:cubicBezTo>
                  <a:pt x="245" y="1668"/>
                  <a:pt x="221" y="1706"/>
                  <a:pt x="182" y="1722"/>
                </a:cubicBezTo>
                <a:lnTo>
                  <a:pt x="172" y="1726"/>
                </a:lnTo>
                <a:lnTo>
                  <a:pt x="163" y="1729"/>
                </a:lnTo>
                <a:lnTo>
                  <a:pt x="147" y="1734"/>
                </a:lnTo>
                <a:lnTo>
                  <a:pt x="143" y="1735"/>
                </a:lnTo>
                <a:cubicBezTo>
                  <a:pt x="93" y="1747"/>
                  <a:pt x="42" y="1718"/>
                  <a:pt x="27" y="1668"/>
                </a:cubicBezTo>
                <a:cubicBezTo>
                  <a:pt x="13" y="1619"/>
                  <a:pt x="40" y="1567"/>
                  <a:pt x="89" y="1550"/>
                </a:cubicBezTo>
                <a:lnTo>
                  <a:pt x="89" y="1551"/>
                </a:lnTo>
                <a:lnTo>
                  <a:pt x="88" y="1552"/>
                </a:lnTo>
                <a:lnTo>
                  <a:pt x="96" y="1548"/>
                </a:lnTo>
                <a:cubicBezTo>
                  <a:pt x="104" y="1543"/>
                  <a:pt x="113" y="1540"/>
                  <a:pt x="123" y="1539"/>
                </a:cubicBezTo>
                <a:lnTo>
                  <a:pt x="129" y="1538"/>
                </a:lnTo>
                <a:cubicBezTo>
                  <a:pt x="170" y="1531"/>
                  <a:pt x="211" y="1552"/>
                  <a:pt x="230" y="1590"/>
                </a:cubicBezTo>
                <a:lnTo>
                  <a:pt x="232" y="1594"/>
                </a:lnTo>
                <a:cubicBezTo>
                  <a:pt x="251" y="1630"/>
                  <a:pt x="244" y="1675"/>
                  <a:pt x="214" y="1704"/>
                </a:cubicBezTo>
                <a:lnTo>
                  <a:pt x="209" y="1709"/>
                </a:lnTo>
                <a:cubicBezTo>
                  <a:pt x="193" y="1726"/>
                  <a:pt x="171" y="1736"/>
                  <a:pt x="148" y="1737"/>
                </a:cubicBezTo>
                <a:lnTo>
                  <a:pt x="133" y="1738"/>
                </a:lnTo>
                <a:cubicBezTo>
                  <a:pt x="127" y="1739"/>
                  <a:pt x="121" y="1738"/>
                  <a:pt x="115" y="1738"/>
                </a:cubicBezTo>
                <a:lnTo>
                  <a:pt x="118" y="1737"/>
                </a:lnTo>
                <a:lnTo>
                  <a:pt x="115" y="1737"/>
                </a:lnTo>
                <a:lnTo>
                  <a:pt x="115" y="1545"/>
                </a:lnTo>
                <a:lnTo>
                  <a:pt x="119" y="1545"/>
                </a:lnTo>
                <a:lnTo>
                  <a:pt x="127" y="1545"/>
                </a:lnTo>
                <a:lnTo>
                  <a:pt x="135" y="1545"/>
                </a:lnTo>
                <a:lnTo>
                  <a:pt x="141" y="1545"/>
                </a:lnTo>
                <a:lnTo>
                  <a:pt x="142" y="1545"/>
                </a:lnTo>
                <a:cubicBezTo>
                  <a:pt x="190" y="1545"/>
                  <a:pt x="230" y="1580"/>
                  <a:pt x="237" y="1626"/>
                </a:cubicBezTo>
                <a:cubicBezTo>
                  <a:pt x="245" y="1673"/>
                  <a:pt x="217" y="1718"/>
                  <a:pt x="173" y="1733"/>
                </a:cubicBezTo>
                <a:lnTo>
                  <a:pt x="170" y="1733"/>
                </a:lnTo>
                <a:lnTo>
                  <a:pt x="162" y="1736"/>
                </a:lnTo>
                <a:lnTo>
                  <a:pt x="154" y="1739"/>
                </a:lnTo>
                <a:lnTo>
                  <a:pt x="174" y="1729"/>
                </a:lnTo>
                <a:lnTo>
                  <a:pt x="171" y="1731"/>
                </a:lnTo>
                <a:lnTo>
                  <a:pt x="117" y="1555"/>
                </a:lnTo>
                <a:lnTo>
                  <a:pt x="120" y="1555"/>
                </a:lnTo>
                <a:lnTo>
                  <a:pt x="128" y="1555"/>
                </a:lnTo>
                <a:lnTo>
                  <a:pt x="136" y="1555"/>
                </a:lnTo>
                <a:lnTo>
                  <a:pt x="140" y="1555"/>
                </a:lnTo>
                <a:lnTo>
                  <a:pt x="140" y="1747"/>
                </a:lnTo>
                <a:lnTo>
                  <a:pt x="126" y="1747"/>
                </a:lnTo>
                <a:lnTo>
                  <a:pt x="127" y="1746"/>
                </a:lnTo>
                <a:lnTo>
                  <a:pt x="119" y="1746"/>
                </a:lnTo>
                <a:lnTo>
                  <a:pt x="143" y="1744"/>
                </a:lnTo>
                <a:lnTo>
                  <a:pt x="139" y="1745"/>
                </a:lnTo>
                <a:lnTo>
                  <a:pt x="158" y="1566"/>
                </a:lnTo>
                <a:lnTo>
                  <a:pt x="162" y="1568"/>
                </a:lnTo>
                <a:lnTo>
                  <a:pt x="143" y="1560"/>
                </a:lnTo>
                <a:lnTo>
                  <a:pt x="161" y="1566"/>
                </a:lnTo>
                <a:lnTo>
                  <a:pt x="178" y="1573"/>
                </a:lnTo>
                <a:lnTo>
                  <a:pt x="182" y="1575"/>
                </a:lnTo>
                <a:cubicBezTo>
                  <a:pt x="218" y="1593"/>
                  <a:pt x="239" y="1631"/>
                  <a:pt x="235" y="1671"/>
                </a:cubicBezTo>
                <a:cubicBezTo>
                  <a:pt x="231" y="1711"/>
                  <a:pt x="202" y="1744"/>
                  <a:pt x="163" y="1754"/>
                </a:cubicBezTo>
                <a:lnTo>
                  <a:pt x="159" y="1755"/>
                </a:lnTo>
                <a:cubicBezTo>
                  <a:pt x="151" y="1757"/>
                  <a:pt x="143" y="1757"/>
                  <a:pt x="135" y="1757"/>
                </a:cubicBezTo>
                <a:lnTo>
                  <a:pt x="116" y="1757"/>
                </a:lnTo>
                <a:lnTo>
                  <a:pt x="119" y="1756"/>
                </a:lnTo>
                <a:lnTo>
                  <a:pt x="115" y="1756"/>
                </a:lnTo>
                <a:lnTo>
                  <a:pt x="115" y="1564"/>
                </a:lnTo>
                <a:lnTo>
                  <a:pt x="117" y="1564"/>
                </a:lnTo>
                <a:cubicBezTo>
                  <a:pt x="124" y="1564"/>
                  <a:pt x="130" y="1565"/>
                  <a:pt x="136" y="1566"/>
                </a:cubicBezTo>
                <a:lnTo>
                  <a:pt x="141" y="1567"/>
                </a:lnTo>
                <a:lnTo>
                  <a:pt x="122" y="1565"/>
                </a:lnTo>
                <a:lnTo>
                  <a:pt x="128" y="1565"/>
                </a:lnTo>
                <a:lnTo>
                  <a:pt x="98" y="1570"/>
                </a:lnTo>
                <a:lnTo>
                  <a:pt x="101" y="1569"/>
                </a:lnTo>
                <a:lnTo>
                  <a:pt x="78" y="1740"/>
                </a:lnTo>
                <a:lnTo>
                  <a:pt x="79" y="1741"/>
                </a:lnTo>
                <a:lnTo>
                  <a:pt x="81" y="1741"/>
                </a:lnTo>
                <a:lnTo>
                  <a:pt x="75" y="1738"/>
                </a:lnTo>
                <a:lnTo>
                  <a:pt x="87" y="1744"/>
                </a:lnTo>
                <a:lnTo>
                  <a:pt x="84" y="1743"/>
                </a:lnTo>
                <a:lnTo>
                  <a:pt x="145" y="1560"/>
                </a:lnTo>
                <a:lnTo>
                  <a:pt x="151" y="1562"/>
                </a:lnTo>
                <a:cubicBezTo>
                  <a:pt x="161" y="1566"/>
                  <a:pt x="171" y="1571"/>
                  <a:pt x="179" y="1578"/>
                </a:cubicBezTo>
                <a:lnTo>
                  <a:pt x="188" y="1585"/>
                </a:lnTo>
                <a:cubicBezTo>
                  <a:pt x="208" y="1600"/>
                  <a:pt x="221" y="1622"/>
                  <a:pt x="225" y="1647"/>
                </a:cubicBezTo>
                <a:lnTo>
                  <a:pt x="226" y="1658"/>
                </a:lnTo>
                <a:lnTo>
                  <a:pt x="227" y="1668"/>
                </a:lnTo>
                <a:cubicBezTo>
                  <a:pt x="228" y="1675"/>
                  <a:pt x="228" y="1682"/>
                  <a:pt x="227" y="1689"/>
                </a:cubicBezTo>
                <a:lnTo>
                  <a:pt x="224" y="1709"/>
                </a:lnTo>
                <a:lnTo>
                  <a:pt x="223" y="1713"/>
                </a:lnTo>
                <a:cubicBezTo>
                  <a:pt x="214" y="1749"/>
                  <a:pt x="185" y="1776"/>
                  <a:pt x="148" y="1784"/>
                </a:cubicBezTo>
                <a:cubicBezTo>
                  <a:pt x="112" y="1791"/>
                  <a:pt x="75" y="1777"/>
                  <a:pt x="53" y="1747"/>
                </a:cubicBezTo>
                <a:lnTo>
                  <a:pt x="43" y="1732"/>
                </a:lnTo>
                <a:lnTo>
                  <a:pt x="32" y="1712"/>
                </a:lnTo>
                <a:lnTo>
                  <a:pt x="28" y="1702"/>
                </a:lnTo>
                <a:cubicBezTo>
                  <a:pt x="26" y="1696"/>
                  <a:pt x="24" y="1689"/>
                  <a:pt x="23" y="1682"/>
                </a:cubicBezTo>
                <a:lnTo>
                  <a:pt x="22" y="1676"/>
                </a:lnTo>
                <a:cubicBezTo>
                  <a:pt x="16" y="1643"/>
                  <a:pt x="29" y="1609"/>
                  <a:pt x="54" y="1587"/>
                </a:cubicBezTo>
                <a:cubicBezTo>
                  <a:pt x="80" y="1566"/>
                  <a:pt x="115" y="1559"/>
                  <a:pt x="147" y="1569"/>
                </a:cubicBezTo>
                <a:lnTo>
                  <a:pt x="156" y="1572"/>
                </a:lnTo>
                <a:cubicBezTo>
                  <a:pt x="165" y="1575"/>
                  <a:pt x="173" y="1580"/>
                  <a:pt x="181" y="1585"/>
                </a:cubicBezTo>
                <a:lnTo>
                  <a:pt x="191" y="1592"/>
                </a:lnTo>
                <a:lnTo>
                  <a:pt x="135" y="1574"/>
                </a:lnTo>
                <a:lnTo>
                  <a:pt x="137" y="1574"/>
                </a:lnTo>
                <a:cubicBezTo>
                  <a:pt x="177" y="1574"/>
                  <a:pt x="212" y="1598"/>
                  <a:pt x="227" y="1635"/>
                </a:cubicBezTo>
                <a:lnTo>
                  <a:pt x="229" y="1640"/>
                </a:lnTo>
                <a:cubicBezTo>
                  <a:pt x="239" y="1665"/>
                  <a:pt x="238" y="1694"/>
                  <a:pt x="225" y="1718"/>
                </a:cubicBezTo>
                <a:lnTo>
                  <a:pt x="223" y="1722"/>
                </a:lnTo>
                <a:cubicBezTo>
                  <a:pt x="202" y="1764"/>
                  <a:pt x="154" y="1785"/>
                  <a:pt x="109" y="1771"/>
                </a:cubicBezTo>
                <a:lnTo>
                  <a:pt x="96" y="1767"/>
                </a:lnTo>
                <a:cubicBezTo>
                  <a:pt x="89" y="1765"/>
                  <a:pt x="83" y="1762"/>
                  <a:pt x="77" y="1759"/>
                </a:cubicBezTo>
                <a:lnTo>
                  <a:pt x="70" y="1755"/>
                </a:lnTo>
                <a:lnTo>
                  <a:pt x="87" y="1763"/>
                </a:lnTo>
                <a:lnTo>
                  <a:pt x="84" y="1762"/>
                </a:lnTo>
                <a:lnTo>
                  <a:pt x="145" y="1579"/>
                </a:lnTo>
                <a:lnTo>
                  <a:pt x="141" y="1578"/>
                </a:lnTo>
                <a:lnTo>
                  <a:pt x="149" y="1580"/>
                </a:lnTo>
                <a:cubicBezTo>
                  <a:pt x="154" y="1582"/>
                  <a:pt x="159" y="1583"/>
                  <a:pt x="163" y="1585"/>
                </a:cubicBezTo>
                <a:lnTo>
                  <a:pt x="170" y="1588"/>
                </a:lnTo>
                <a:cubicBezTo>
                  <a:pt x="182" y="1593"/>
                  <a:pt x="192" y="1600"/>
                  <a:pt x="200" y="1609"/>
                </a:cubicBezTo>
                <a:lnTo>
                  <a:pt x="203" y="1612"/>
                </a:lnTo>
                <a:cubicBezTo>
                  <a:pt x="236" y="1644"/>
                  <a:pt x="241" y="1695"/>
                  <a:pt x="215" y="1733"/>
                </a:cubicBezTo>
                <a:lnTo>
                  <a:pt x="213" y="1736"/>
                </a:lnTo>
                <a:cubicBezTo>
                  <a:pt x="202" y="1753"/>
                  <a:pt x="184" y="1767"/>
                  <a:pt x="164" y="1774"/>
                </a:cubicBezTo>
                <a:lnTo>
                  <a:pt x="158" y="1776"/>
                </a:lnTo>
                <a:lnTo>
                  <a:pt x="170" y="1770"/>
                </a:lnTo>
                <a:lnTo>
                  <a:pt x="175" y="1767"/>
                </a:lnTo>
                <a:lnTo>
                  <a:pt x="172" y="1769"/>
                </a:lnTo>
                <a:lnTo>
                  <a:pt x="118" y="1593"/>
                </a:lnTo>
                <a:lnTo>
                  <a:pt x="124" y="1593"/>
                </a:lnTo>
                <a:lnTo>
                  <a:pt x="133" y="1593"/>
                </a:lnTo>
                <a:lnTo>
                  <a:pt x="42" y="1720"/>
                </a:lnTo>
                <a:lnTo>
                  <a:pt x="38" y="1707"/>
                </a:lnTo>
                <a:lnTo>
                  <a:pt x="37" y="1703"/>
                </a:lnTo>
                <a:cubicBezTo>
                  <a:pt x="25" y="1655"/>
                  <a:pt x="51" y="1606"/>
                  <a:pt x="97" y="1589"/>
                </a:cubicBezTo>
                <a:cubicBezTo>
                  <a:pt x="143" y="1572"/>
                  <a:pt x="194" y="1593"/>
                  <a:pt x="216" y="1637"/>
                </a:cubicBezTo>
                <a:lnTo>
                  <a:pt x="218" y="1641"/>
                </a:lnTo>
                <a:cubicBezTo>
                  <a:pt x="223" y="1649"/>
                  <a:pt x="226" y="1658"/>
                  <a:pt x="227" y="1668"/>
                </a:cubicBezTo>
                <a:lnTo>
                  <a:pt x="228" y="1674"/>
                </a:lnTo>
                <a:cubicBezTo>
                  <a:pt x="229" y="1679"/>
                  <a:pt x="229" y="1684"/>
                  <a:pt x="229" y="1689"/>
                </a:cubicBezTo>
                <a:lnTo>
                  <a:pt x="229" y="1695"/>
                </a:lnTo>
                <a:cubicBezTo>
                  <a:pt x="229" y="1706"/>
                  <a:pt x="228" y="1716"/>
                  <a:pt x="225" y="1726"/>
                </a:cubicBezTo>
                <a:lnTo>
                  <a:pt x="224" y="1729"/>
                </a:lnTo>
                <a:cubicBezTo>
                  <a:pt x="209" y="1773"/>
                  <a:pt x="164" y="1801"/>
                  <a:pt x="117" y="1793"/>
                </a:cubicBezTo>
                <a:cubicBezTo>
                  <a:pt x="71" y="1786"/>
                  <a:pt x="36" y="1746"/>
                  <a:pt x="36" y="1698"/>
                </a:cubicBezTo>
                <a:lnTo>
                  <a:pt x="36" y="1694"/>
                </a:lnTo>
                <a:lnTo>
                  <a:pt x="36" y="1687"/>
                </a:lnTo>
                <a:lnTo>
                  <a:pt x="37" y="1701"/>
                </a:lnTo>
                <a:lnTo>
                  <a:pt x="36" y="1694"/>
                </a:lnTo>
                <a:cubicBezTo>
                  <a:pt x="36" y="1690"/>
                  <a:pt x="35" y="1685"/>
                  <a:pt x="35" y="1680"/>
                </a:cubicBezTo>
                <a:lnTo>
                  <a:pt x="35" y="1679"/>
                </a:lnTo>
                <a:lnTo>
                  <a:pt x="227" y="1679"/>
                </a:lnTo>
                <a:lnTo>
                  <a:pt x="227" y="1678"/>
                </a:lnTo>
                <a:lnTo>
                  <a:pt x="228" y="1690"/>
                </a:lnTo>
                <a:lnTo>
                  <a:pt x="229" y="1697"/>
                </a:lnTo>
                <a:lnTo>
                  <a:pt x="230" y="1704"/>
                </a:lnTo>
                <a:lnTo>
                  <a:pt x="38" y="1717"/>
                </a:lnTo>
                <a:lnTo>
                  <a:pt x="38" y="1716"/>
                </a:lnTo>
                <a:lnTo>
                  <a:pt x="38" y="1710"/>
                </a:lnTo>
                <a:lnTo>
                  <a:pt x="41" y="1734"/>
                </a:lnTo>
                <a:lnTo>
                  <a:pt x="38" y="1722"/>
                </a:lnTo>
                <a:lnTo>
                  <a:pt x="111" y="1792"/>
                </a:lnTo>
                <a:lnTo>
                  <a:pt x="102" y="1790"/>
                </a:lnTo>
                <a:lnTo>
                  <a:pt x="149" y="1789"/>
                </a:lnTo>
                <a:lnTo>
                  <a:pt x="142" y="1791"/>
                </a:lnTo>
                <a:lnTo>
                  <a:pt x="192" y="1641"/>
                </a:lnTo>
                <a:lnTo>
                  <a:pt x="195" y="1645"/>
                </a:lnTo>
                <a:lnTo>
                  <a:pt x="186" y="1635"/>
                </a:lnTo>
                <a:lnTo>
                  <a:pt x="192" y="1641"/>
                </a:lnTo>
                <a:lnTo>
                  <a:pt x="197" y="1646"/>
                </a:lnTo>
                <a:cubicBezTo>
                  <a:pt x="201" y="1649"/>
                  <a:pt x="204" y="1652"/>
                  <a:pt x="206" y="1656"/>
                </a:cubicBezTo>
                <a:lnTo>
                  <a:pt x="209" y="1660"/>
                </a:lnTo>
                <a:cubicBezTo>
                  <a:pt x="225" y="1681"/>
                  <a:pt x="232" y="1708"/>
                  <a:pt x="227" y="1734"/>
                </a:cubicBezTo>
                <a:cubicBezTo>
                  <a:pt x="223" y="1760"/>
                  <a:pt x="208" y="1783"/>
                  <a:pt x="186" y="1797"/>
                </a:cubicBezTo>
                <a:lnTo>
                  <a:pt x="183" y="1799"/>
                </a:lnTo>
                <a:cubicBezTo>
                  <a:pt x="167" y="1810"/>
                  <a:pt x="148" y="1815"/>
                  <a:pt x="129" y="1815"/>
                </a:cubicBezTo>
                <a:lnTo>
                  <a:pt x="124" y="1815"/>
                </a:lnTo>
                <a:cubicBezTo>
                  <a:pt x="119" y="1815"/>
                  <a:pt x="114" y="1815"/>
                  <a:pt x="109" y="1814"/>
                </a:cubicBezTo>
                <a:lnTo>
                  <a:pt x="103" y="1813"/>
                </a:lnTo>
                <a:cubicBezTo>
                  <a:pt x="98" y="1812"/>
                  <a:pt x="93" y="1811"/>
                  <a:pt x="88" y="1810"/>
                </a:cubicBezTo>
                <a:lnTo>
                  <a:pt x="85" y="1809"/>
                </a:lnTo>
                <a:cubicBezTo>
                  <a:pt x="52" y="1798"/>
                  <a:pt x="28" y="1770"/>
                  <a:pt x="21" y="1736"/>
                </a:cubicBezTo>
                <a:cubicBezTo>
                  <a:pt x="15" y="1702"/>
                  <a:pt x="27" y="1667"/>
                  <a:pt x="53" y="1645"/>
                </a:cubicBezTo>
                <a:lnTo>
                  <a:pt x="60" y="1639"/>
                </a:lnTo>
                <a:cubicBezTo>
                  <a:pt x="70" y="1630"/>
                  <a:pt x="82" y="1623"/>
                  <a:pt x="95" y="1620"/>
                </a:cubicBezTo>
                <a:lnTo>
                  <a:pt x="105" y="1617"/>
                </a:lnTo>
                <a:cubicBezTo>
                  <a:pt x="155" y="1602"/>
                  <a:pt x="207" y="1629"/>
                  <a:pt x="224" y="1678"/>
                </a:cubicBezTo>
                <a:lnTo>
                  <a:pt x="227" y="1687"/>
                </a:lnTo>
                <a:cubicBezTo>
                  <a:pt x="232" y="1703"/>
                  <a:pt x="233" y="1720"/>
                  <a:pt x="230" y="1736"/>
                </a:cubicBezTo>
                <a:lnTo>
                  <a:pt x="228" y="1746"/>
                </a:lnTo>
                <a:cubicBezTo>
                  <a:pt x="222" y="1774"/>
                  <a:pt x="204" y="1798"/>
                  <a:pt x="179" y="1812"/>
                </a:cubicBezTo>
                <a:cubicBezTo>
                  <a:pt x="154" y="1825"/>
                  <a:pt x="124" y="1827"/>
                  <a:pt x="98" y="1817"/>
                </a:cubicBezTo>
                <a:lnTo>
                  <a:pt x="88" y="1813"/>
                </a:lnTo>
                <a:cubicBezTo>
                  <a:pt x="78" y="1809"/>
                  <a:pt x="69" y="1803"/>
                  <a:pt x="61" y="1796"/>
                </a:cubicBezTo>
                <a:lnTo>
                  <a:pt x="54" y="1790"/>
                </a:lnTo>
                <a:cubicBezTo>
                  <a:pt x="23" y="1764"/>
                  <a:pt x="12" y="1722"/>
                  <a:pt x="26" y="1684"/>
                </a:cubicBezTo>
                <a:cubicBezTo>
                  <a:pt x="40" y="1646"/>
                  <a:pt x="76" y="1621"/>
                  <a:pt x="116" y="1621"/>
                </a:cubicBezTo>
                <a:lnTo>
                  <a:pt x="122" y="1621"/>
                </a:lnTo>
                <a:lnTo>
                  <a:pt x="131" y="1621"/>
                </a:lnTo>
                <a:lnTo>
                  <a:pt x="35" y="1717"/>
                </a:lnTo>
                <a:lnTo>
                  <a:pt x="35" y="1711"/>
                </a:lnTo>
                <a:cubicBezTo>
                  <a:pt x="35" y="1701"/>
                  <a:pt x="37" y="1691"/>
                  <a:pt x="40" y="1681"/>
                </a:cubicBezTo>
                <a:lnTo>
                  <a:pt x="41" y="1678"/>
                </a:lnTo>
                <a:cubicBezTo>
                  <a:pt x="55" y="1637"/>
                  <a:pt x="95" y="1610"/>
                  <a:pt x="138" y="1613"/>
                </a:cubicBezTo>
                <a:cubicBezTo>
                  <a:pt x="182" y="1615"/>
                  <a:pt x="218" y="1647"/>
                  <a:pt x="227" y="1690"/>
                </a:cubicBezTo>
                <a:lnTo>
                  <a:pt x="229" y="1702"/>
                </a:lnTo>
                <a:lnTo>
                  <a:pt x="230" y="1721"/>
                </a:lnTo>
                <a:lnTo>
                  <a:pt x="230" y="1736"/>
                </a:lnTo>
                <a:cubicBezTo>
                  <a:pt x="230" y="1782"/>
                  <a:pt x="198" y="1822"/>
                  <a:pt x="153" y="1831"/>
                </a:cubicBezTo>
                <a:lnTo>
                  <a:pt x="143" y="1833"/>
                </a:lnTo>
                <a:cubicBezTo>
                  <a:pt x="129" y="1835"/>
                  <a:pt x="115" y="1835"/>
                  <a:pt x="101" y="1832"/>
                </a:cubicBezTo>
                <a:lnTo>
                  <a:pt x="93" y="1830"/>
                </a:lnTo>
                <a:cubicBezTo>
                  <a:pt x="44" y="1817"/>
                  <a:pt x="12" y="1768"/>
                  <a:pt x="22" y="1718"/>
                </a:cubicBezTo>
                <a:cubicBezTo>
                  <a:pt x="32" y="1668"/>
                  <a:pt x="79" y="1634"/>
                  <a:pt x="130" y="1641"/>
                </a:cubicBezTo>
                <a:lnTo>
                  <a:pt x="137" y="1642"/>
                </a:lnTo>
                <a:lnTo>
                  <a:pt x="113" y="1642"/>
                </a:lnTo>
                <a:lnTo>
                  <a:pt x="122" y="1641"/>
                </a:lnTo>
                <a:lnTo>
                  <a:pt x="37" y="1727"/>
                </a:lnTo>
                <a:lnTo>
                  <a:pt x="38" y="1717"/>
                </a:lnTo>
                <a:lnTo>
                  <a:pt x="40" y="1747"/>
                </a:lnTo>
                <a:lnTo>
                  <a:pt x="38" y="1738"/>
                </a:lnTo>
                <a:cubicBezTo>
                  <a:pt x="27" y="1688"/>
                  <a:pt x="57" y="1639"/>
                  <a:pt x="106" y="1625"/>
                </a:cubicBezTo>
                <a:cubicBezTo>
                  <a:pt x="155" y="1611"/>
                  <a:pt x="206" y="1639"/>
                  <a:pt x="223" y="1687"/>
                </a:cubicBezTo>
                <a:lnTo>
                  <a:pt x="224" y="1690"/>
                </a:lnTo>
                <a:cubicBezTo>
                  <a:pt x="227" y="1700"/>
                  <a:pt x="228" y="1710"/>
                  <a:pt x="228" y="1720"/>
                </a:cubicBezTo>
                <a:lnTo>
                  <a:pt x="228" y="1721"/>
                </a:lnTo>
                <a:lnTo>
                  <a:pt x="229" y="1735"/>
                </a:lnTo>
                <a:lnTo>
                  <a:pt x="230" y="1749"/>
                </a:lnTo>
                <a:cubicBezTo>
                  <a:pt x="231" y="1755"/>
                  <a:pt x="230" y="1762"/>
                  <a:pt x="230" y="1769"/>
                </a:cubicBezTo>
                <a:lnTo>
                  <a:pt x="229" y="1776"/>
                </a:lnTo>
                <a:cubicBezTo>
                  <a:pt x="228" y="1782"/>
                  <a:pt x="226" y="1787"/>
                  <a:pt x="225" y="1793"/>
                </a:cubicBezTo>
                <a:lnTo>
                  <a:pt x="224" y="1796"/>
                </a:lnTo>
                <a:cubicBezTo>
                  <a:pt x="209" y="1840"/>
                  <a:pt x="164" y="1868"/>
                  <a:pt x="117" y="1860"/>
                </a:cubicBezTo>
                <a:cubicBezTo>
                  <a:pt x="71" y="1853"/>
                  <a:pt x="36" y="1813"/>
                  <a:pt x="36" y="1765"/>
                </a:cubicBezTo>
                <a:lnTo>
                  <a:pt x="36" y="1756"/>
                </a:lnTo>
                <a:lnTo>
                  <a:pt x="37" y="1756"/>
                </a:lnTo>
                <a:lnTo>
                  <a:pt x="36" y="1746"/>
                </a:lnTo>
                <a:cubicBezTo>
                  <a:pt x="33" y="1719"/>
                  <a:pt x="42" y="1692"/>
                  <a:pt x="60" y="1672"/>
                </a:cubicBezTo>
                <a:cubicBezTo>
                  <a:pt x="78" y="1652"/>
                  <a:pt x="104" y="1640"/>
                  <a:pt x="131" y="1640"/>
                </a:cubicBezTo>
                <a:lnTo>
                  <a:pt x="133" y="1640"/>
                </a:lnTo>
                <a:cubicBezTo>
                  <a:pt x="178" y="1640"/>
                  <a:pt x="217" y="1671"/>
                  <a:pt x="227" y="1714"/>
                </a:cubicBezTo>
                <a:cubicBezTo>
                  <a:pt x="237" y="1758"/>
                  <a:pt x="216" y="1802"/>
                  <a:pt x="176" y="1822"/>
                </a:cubicBezTo>
                <a:lnTo>
                  <a:pt x="168" y="1826"/>
                </a:lnTo>
                <a:lnTo>
                  <a:pt x="188" y="1813"/>
                </a:lnTo>
                <a:lnTo>
                  <a:pt x="181" y="1819"/>
                </a:lnTo>
                <a:lnTo>
                  <a:pt x="201" y="1697"/>
                </a:lnTo>
                <a:lnTo>
                  <a:pt x="207" y="1707"/>
                </a:lnTo>
                <a:lnTo>
                  <a:pt x="196" y="1693"/>
                </a:lnTo>
                <a:lnTo>
                  <a:pt x="204" y="1702"/>
                </a:lnTo>
                <a:lnTo>
                  <a:pt x="39" y="1742"/>
                </a:lnTo>
                <a:lnTo>
                  <a:pt x="40" y="1738"/>
                </a:lnTo>
                <a:lnTo>
                  <a:pt x="39" y="1777"/>
                </a:lnTo>
                <a:lnTo>
                  <a:pt x="38" y="1771"/>
                </a:lnTo>
                <a:cubicBezTo>
                  <a:pt x="37" y="1766"/>
                  <a:pt x="36" y="1761"/>
                  <a:pt x="36" y="1755"/>
                </a:cubicBezTo>
                <a:lnTo>
                  <a:pt x="36" y="1750"/>
                </a:lnTo>
                <a:lnTo>
                  <a:pt x="36" y="1746"/>
                </a:lnTo>
                <a:cubicBezTo>
                  <a:pt x="36" y="1696"/>
                  <a:pt x="76" y="1653"/>
                  <a:pt x="127" y="1651"/>
                </a:cubicBezTo>
                <a:cubicBezTo>
                  <a:pt x="178" y="1648"/>
                  <a:pt x="222" y="1685"/>
                  <a:pt x="228" y="1736"/>
                </a:cubicBezTo>
                <a:lnTo>
                  <a:pt x="229" y="1745"/>
                </a:lnTo>
                <a:cubicBezTo>
                  <a:pt x="229" y="1750"/>
                  <a:pt x="230" y="1755"/>
                  <a:pt x="229" y="1761"/>
                </a:cubicBezTo>
                <a:lnTo>
                  <a:pt x="228" y="1780"/>
                </a:lnTo>
                <a:lnTo>
                  <a:pt x="228" y="1763"/>
                </a:lnTo>
                <a:lnTo>
                  <a:pt x="229" y="1771"/>
                </a:lnTo>
                <a:lnTo>
                  <a:pt x="219" y="1740"/>
                </a:lnTo>
                <a:lnTo>
                  <a:pt x="220" y="1742"/>
                </a:lnTo>
                <a:lnTo>
                  <a:pt x="39" y="1791"/>
                </a:lnTo>
                <a:lnTo>
                  <a:pt x="38" y="1777"/>
                </a:lnTo>
                <a:lnTo>
                  <a:pt x="37" y="1762"/>
                </a:lnTo>
                <a:cubicBezTo>
                  <a:pt x="33" y="1710"/>
                  <a:pt x="72" y="1664"/>
                  <a:pt x="124" y="1660"/>
                </a:cubicBezTo>
                <a:cubicBezTo>
                  <a:pt x="177" y="1655"/>
                  <a:pt x="223" y="1694"/>
                  <a:pt x="228" y="1746"/>
                </a:cubicBezTo>
                <a:lnTo>
                  <a:pt x="229" y="1755"/>
                </a:lnTo>
                <a:lnTo>
                  <a:pt x="230" y="1764"/>
                </a:lnTo>
                <a:cubicBezTo>
                  <a:pt x="233" y="1791"/>
                  <a:pt x="224" y="1818"/>
                  <a:pt x="206" y="1838"/>
                </a:cubicBezTo>
                <a:cubicBezTo>
                  <a:pt x="188" y="1859"/>
                  <a:pt x="162" y="1870"/>
                  <a:pt x="134" y="1870"/>
                </a:cubicBezTo>
                <a:lnTo>
                  <a:pt x="131" y="1870"/>
                </a:lnTo>
                <a:lnTo>
                  <a:pt x="122" y="1870"/>
                </a:lnTo>
                <a:lnTo>
                  <a:pt x="116" y="1870"/>
                </a:lnTo>
                <a:lnTo>
                  <a:pt x="172" y="1696"/>
                </a:lnTo>
                <a:lnTo>
                  <a:pt x="170" y="1696"/>
                </a:lnTo>
                <a:lnTo>
                  <a:pt x="179" y="1701"/>
                </a:lnTo>
                <a:lnTo>
                  <a:pt x="86" y="1868"/>
                </a:lnTo>
                <a:lnTo>
                  <a:pt x="68" y="1858"/>
                </a:lnTo>
                <a:lnTo>
                  <a:pt x="61" y="1853"/>
                </a:lnTo>
                <a:cubicBezTo>
                  <a:pt x="29" y="1830"/>
                  <a:pt x="14" y="1790"/>
                  <a:pt x="23" y="1752"/>
                </a:cubicBezTo>
                <a:cubicBezTo>
                  <a:pt x="32" y="1714"/>
                  <a:pt x="64" y="1685"/>
                  <a:pt x="103" y="1679"/>
                </a:cubicBezTo>
                <a:lnTo>
                  <a:pt x="110" y="1678"/>
                </a:lnTo>
                <a:cubicBezTo>
                  <a:pt x="118" y="1677"/>
                  <a:pt x="126" y="1677"/>
                  <a:pt x="134" y="1678"/>
                </a:cubicBezTo>
                <a:lnTo>
                  <a:pt x="143" y="1679"/>
                </a:lnTo>
                <a:cubicBezTo>
                  <a:pt x="192" y="1684"/>
                  <a:pt x="228" y="1726"/>
                  <a:pt x="228" y="1774"/>
                </a:cubicBezTo>
                <a:lnTo>
                  <a:pt x="228" y="1784"/>
                </a:lnTo>
                <a:cubicBezTo>
                  <a:pt x="228" y="1795"/>
                  <a:pt x="227" y="1805"/>
                  <a:pt x="224" y="1815"/>
                </a:cubicBezTo>
                <a:lnTo>
                  <a:pt x="221" y="1824"/>
                </a:lnTo>
                <a:cubicBezTo>
                  <a:pt x="207" y="1863"/>
                  <a:pt x="171" y="1889"/>
                  <a:pt x="129" y="1889"/>
                </a:cubicBezTo>
                <a:lnTo>
                  <a:pt x="126" y="1889"/>
                </a:lnTo>
                <a:cubicBezTo>
                  <a:pt x="80" y="1889"/>
                  <a:pt x="39" y="1856"/>
                  <a:pt x="32" y="1809"/>
                </a:cubicBezTo>
                <a:lnTo>
                  <a:pt x="31" y="1803"/>
                </a:lnTo>
                <a:lnTo>
                  <a:pt x="68" y="1864"/>
                </a:lnTo>
                <a:lnTo>
                  <a:pt x="64" y="1861"/>
                </a:lnTo>
                <a:lnTo>
                  <a:pt x="178" y="1862"/>
                </a:lnTo>
                <a:lnTo>
                  <a:pt x="167" y="1870"/>
                </a:lnTo>
                <a:lnTo>
                  <a:pt x="185" y="1853"/>
                </a:lnTo>
                <a:lnTo>
                  <a:pt x="176" y="1864"/>
                </a:lnTo>
                <a:lnTo>
                  <a:pt x="117" y="1709"/>
                </a:lnTo>
                <a:lnTo>
                  <a:pt x="123" y="1710"/>
                </a:lnTo>
                <a:lnTo>
                  <a:pt x="94" y="1709"/>
                </a:lnTo>
                <a:lnTo>
                  <a:pt x="101" y="1708"/>
                </a:lnTo>
                <a:cubicBezTo>
                  <a:pt x="153" y="1701"/>
                  <a:pt x="202" y="1737"/>
                  <a:pt x="210" y="1790"/>
                </a:cubicBezTo>
                <a:cubicBezTo>
                  <a:pt x="217" y="1842"/>
                  <a:pt x="181" y="1891"/>
                  <a:pt x="128" y="1899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00"/>
          <p:cNvSpPr>
            <a:spLocks/>
          </p:cNvSpPr>
          <p:nvPr/>
        </p:nvSpPr>
        <p:spPr bwMode="auto">
          <a:xfrm>
            <a:off x="1855788" y="4214813"/>
            <a:ext cx="82550" cy="320675"/>
          </a:xfrm>
          <a:custGeom>
            <a:avLst/>
            <a:gdLst>
              <a:gd name="T0" fmla="*/ 102 w 573"/>
              <a:gd name="T1" fmla="*/ 1948 h 2236"/>
              <a:gd name="T2" fmla="*/ 37 w 573"/>
              <a:gd name="T3" fmla="*/ 2007 h 2236"/>
              <a:gd name="T4" fmla="*/ 180 w 573"/>
              <a:gd name="T5" fmla="*/ 1882 h 2236"/>
              <a:gd name="T6" fmla="*/ 107 w 573"/>
              <a:gd name="T7" fmla="*/ 2012 h 2236"/>
              <a:gd name="T8" fmla="*/ 71 w 573"/>
              <a:gd name="T9" fmla="*/ 1859 h 2236"/>
              <a:gd name="T10" fmla="*/ 113 w 573"/>
              <a:gd name="T11" fmla="*/ 1711 h 2236"/>
              <a:gd name="T12" fmla="*/ 130 w 573"/>
              <a:gd name="T13" fmla="*/ 1642 h 2236"/>
              <a:gd name="T14" fmla="*/ 89 w 573"/>
              <a:gd name="T15" fmla="*/ 1678 h 2236"/>
              <a:gd name="T16" fmla="*/ 124 w 573"/>
              <a:gd name="T17" fmla="*/ 1602 h 2236"/>
              <a:gd name="T18" fmla="*/ 249 w 573"/>
              <a:gd name="T19" fmla="*/ 1648 h 2236"/>
              <a:gd name="T20" fmla="*/ 228 w 573"/>
              <a:gd name="T21" fmla="*/ 1413 h 2236"/>
              <a:gd name="T22" fmla="*/ 150 w 573"/>
              <a:gd name="T23" fmla="*/ 1441 h 2236"/>
              <a:gd name="T24" fmla="*/ 253 w 573"/>
              <a:gd name="T25" fmla="*/ 1259 h 2236"/>
              <a:gd name="T26" fmla="*/ 362 w 573"/>
              <a:gd name="T27" fmla="*/ 1268 h 2236"/>
              <a:gd name="T28" fmla="*/ 203 w 573"/>
              <a:gd name="T29" fmla="*/ 1322 h 2236"/>
              <a:gd name="T30" fmla="*/ 185 w 573"/>
              <a:gd name="T31" fmla="*/ 1203 h 2236"/>
              <a:gd name="T32" fmla="*/ 230 w 573"/>
              <a:gd name="T33" fmla="*/ 1054 h 2236"/>
              <a:gd name="T34" fmla="*/ 220 w 573"/>
              <a:gd name="T35" fmla="*/ 1082 h 2236"/>
              <a:gd name="T36" fmla="*/ 220 w 573"/>
              <a:gd name="T37" fmla="*/ 1032 h 2236"/>
              <a:gd name="T38" fmla="*/ 218 w 573"/>
              <a:gd name="T39" fmla="*/ 968 h 2236"/>
              <a:gd name="T40" fmla="*/ 251 w 573"/>
              <a:gd name="T41" fmla="*/ 953 h 2236"/>
              <a:gd name="T42" fmla="*/ 343 w 573"/>
              <a:gd name="T43" fmla="*/ 920 h 2236"/>
              <a:gd name="T44" fmla="*/ 460 w 573"/>
              <a:gd name="T45" fmla="*/ 728 h 2236"/>
              <a:gd name="T46" fmla="*/ 379 w 573"/>
              <a:gd name="T47" fmla="*/ 557 h 2236"/>
              <a:gd name="T48" fmla="*/ 330 w 573"/>
              <a:gd name="T49" fmla="*/ 544 h 2236"/>
              <a:gd name="T50" fmla="*/ 325 w 573"/>
              <a:gd name="T51" fmla="*/ 478 h 2236"/>
              <a:gd name="T52" fmla="*/ 490 w 573"/>
              <a:gd name="T53" fmla="*/ 429 h 2236"/>
              <a:gd name="T54" fmla="*/ 513 w 573"/>
              <a:gd name="T55" fmla="*/ 423 h 2236"/>
              <a:gd name="T56" fmla="*/ 338 w 573"/>
              <a:gd name="T57" fmla="*/ 347 h 2236"/>
              <a:gd name="T58" fmla="*/ 475 w 573"/>
              <a:gd name="T59" fmla="*/ 182 h 2236"/>
              <a:gd name="T60" fmla="*/ 378 w 573"/>
              <a:gd name="T61" fmla="*/ 272 h 2236"/>
              <a:gd name="T62" fmla="*/ 381 w 573"/>
              <a:gd name="T63" fmla="*/ 69 h 2236"/>
              <a:gd name="T64" fmla="*/ 555 w 573"/>
              <a:gd name="T65" fmla="*/ 177 h 2236"/>
              <a:gd name="T66" fmla="*/ 403 w 573"/>
              <a:gd name="T67" fmla="*/ 319 h 2236"/>
              <a:gd name="T68" fmla="*/ 531 w 573"/>
              <a:gd name="T69" fmla="*/ 318 h 2236"/>
              <a:gd name="T70" fmla="*/ 520 w 573"/>
              <a:gd name="T71" fmla="*/ 392 h 2236"/>
              <a:gd name="T72" fmla="*/ 493 w 573"/>
              <a:gd name="T73" fmla="*/ 461 h 2236"/>
              <a:gd name="T74" fmla="*/ 492 w 573"/>
              <a:gd name="T75" fmla="*/ 533 h 2236"/>
              <a:gd name="T76" fmla="*/ 298 w 573"/>
              <a:gd name="T77" fmla="*/ 605 h 2236"/>
              <a:gd name="T78" fmla="*/ 351 w 573"/>
              <a:gd name="T79" fmla="*/ 727 h 2236"/>
              <a:gd name="T80" fmla="*/ 265 w 573"/>
              <a:gd name="T81" fmla="*/ 725 h 2236"/>
              <a:gd name="T82" fmla="*/ 362 w 573"/>
              <a:gd name="T83" fmla="*/ 708 h 2236"/>
              <a:gd name="T84" fmla="*/ 379 w 573"/>
              <a:gd name="T85" fmla="*/ 792 h 2236"/>
              <a:gd name="T86" fmla="*/ 431 w 573"/>
              <a:gd name="T87" fmla="*/ 942 h 2236"/>
              <a:gd name="T88" fmla="*/ 226 w 573"/>
              <a:gd name="T89" fmla="*/ 1035 h 2236"/>
              <a:gd name="T90" fmla="*/ 408 w 573"/>
              <a:gd name="T91" fmla="*/ 1122 h 2236"/>
              <a:gd name="T92" fmla="*/ 211 w 573"/>
              <a:gd name="T93" fmla="*/ 1127 h 2236"/>
              <a:gd name="T94" fmla="*/ 368 w 573"/>
              <a:gd name="T95" fmla="*/ 1231 h 2236"/>
              <a:gd name="T96" fmla="*/ 374 w 573"/>
              <a:gd name="T97" fmla="*/ 1288 h 2236"/>
              <a:gd name="T98" fmla="*/ 247 w 573"/>
              <a:gd name="T99" fmla="*/ 1214 h 2236"/>
              <a:gd name="T100" fmla="*/ 250 w 573"/>
              <a:gd name="T101" fmla="*/ 1470 h 2236"/>
              <a:gd name="T102" fmla="*/ 149 w 573"/>
              <a:gd name="T103" fmla="*/ 1381 h 2236"/>
              <a:gd name="T104" fmla="*/ 119 w 573"/>
              <a:gd name="T105" fmla="*/ 1531 h 2236"/>
              <a:gd name="T106" fmla="*/ 128 w 573"/>
              <a:gd name="T107" fmla="*/ 1588 h 2236"/>
              <a:gd name="T108" fmla="*/ 162 w 573"/>
              <a:gd name="T109" fmla="*/ 1724 h 2236"/>
              <a:gd name="T110" fmla="*/ 199 w 573"/>
              <a:gd name="T111" fmla="*/ 1609 h 2236"/>
              <a:gd name="T112" fmla="*/ 271 w 573"/>
              <a:gd name="T113" fmla="*/ 1798 h 2236"/>
              <a:gd name="T114" fmla="*/ 267 w 573"/>
              <a:gd name="T115" fmla="*/ 1821 h 2236"/>
              <a:gd name="T116" fmla="*/ 126 w 573"/>
              <a:gd name="T117" fmla="*/ 1992 h 2236"/>
              <a:gd name="T118" fmla="*/ 148 w 573"/>
              <a:gd name="T119" fmla="*/ 2038 h 2236"/>
              <a:gd name="T120" fmla="*/ 66 w 573"/>
              <a:gd name="T121" fmla="*/ 2041 h 2236"/>
              <a:gd name="T122" fmla="*/ 235 w 573"/>
              <a:gd name="T123" fmla="*/ 2018 h 2236"/>
              <a:gd name="T124" fmla="*/ 127 w 573"/>
              <a:gd name="T125" fmla="*/ 2183 h 2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3" h="2236">
                <a:moveTo>
                  <a:pt x="34" y="2126"/>
                </a:moveTo>
                <a:lnTo>
                  <a:pt x="35" y="2116"/>
                </a:lnTo>
                <a:lnTo>
                  <a:pt x="36" y="2106"/>
                </a:lnTo>
                <a:lnTo>
                  <a:pt x="223" y="2147"/>
                </a:lnTo>
                <a:lnTo>
                  <a:pt x="222" y="2150"/>
                </a:lnTo>
                <a:lnTo>
                  <a:pt x="225" y="2135"/>
                </a:lnTo>
                <a:lnTo>
                  <a:pt x="224" y="2141"/>
                </a:lnTo>
                <a:lnTo>
                  <a:pt x="35" y="2107"/>
                </a:lnTo>
                <a:lnTo>
                  <a:pt x="36" y="2102"/>
                </a:lnTo>
                <a:lnTo>
                  <a:pt x="34" y="2120"/>
                </a:lnTo>
                <a:lnTo>
                  <a:pt x="34" y="2116"/>
                </a:lnTo>
                <a:cubicBezTo>
                  <a:pt x="34" y="2067"/>
                  <a:pt x="72" y="2026"/>
                  <a:pt x="121" y="2021"/>
                </a:cubicBezTo>
                <a:cubicBezTo>
                  <a:pt x="170" y="2016"/>
                  <a:pt x="215" y="2049"/>
                  <a:pt x="225" y="2098"/>
                </a:cubicBezTo>
                <a:lnTo>
                  <a:pt x="226" y="2103"/>
                </a:lnTo>
                <a:cubicBezTo>
                  <a:pt x="227" y="2109"/>
                  <a:pt x="227" y="2115"/>
                  <a:pt x="227" y="2121"/>
                </a:cubicBezTo>
                <a:lnTo>
                  <a:pt x="227" y="2125"/>
                </a:lnTo>
                <a:lnTo>
                  <a:pt x="38" y="2102"/>
                </a:lnTo>
                <a:lnTo>
                  <a:pt x="39" y="2098"/>
                </a:lnTo>
                <a:lnTo>
                  <a:pt x="36" y="2121"/>
                </a:lnTo>
                <a:lnTo>
                  <a:pt x="36" y="2116"/>
                </a:lnTo>
                <a:lnTo>
                  <a:pt x="38" y="2097"/>
                </a:lnTo>
                <a:lnTo>
                  <a:pt x="42" y="2077"/>
                </a:lnTo>
                <a:lnTo>
                  <a:pt x="40" y="2107"/>
                </a:lnTo>
                <a:lnTo>
                  <a:pt x="39" y="2097"/>
                </a:lnTo>
                <a:lnTo>
                  <a:pt x="121" y="2183"/>
                </a:lnTo>
                <a:lnTo>
                  <a:pt x="114" y="2182"/>
                </a:lnTo>
                <a:lnTo>
                  <a:pt x="127" y="2182"/>
                </a:lnTo>
                <a:lnTo>
                  <a:pt x="117" y="2182"/>
                </a:lnTo>
                <a:lnTo>
                  <a:pt x="117" y="2183"/>
                </a:lnTo>
                <a:lnTo>
                  <a:pt x="102" y="2183"/>
                </a:lnTo>
                <a:cubicBezTo>
                  <a:pt x="49" y="2183"/>
                  <a:pt x="6" y="2140"/>
                  <a:pt x="6" y="2087"/>
                </a:cubicBezTo>
                <a:cubicBezTo>
                  <a:pt x="6" y="2034"/>
                  <a:pt x="49" y="1991"/>
                  <a:pt x="102" y="1991"/>
                </a:cubicBezTo>
                <a:lnTo>
                  <a:pt x="105" y="1991"/>
                </a:lnTo>
                <a:lnTo>
                  <a:pt x="112" y="1991"/>
                </a:lnTo>
                <a:lnTo>
                  <a:pt x="126" y="1991"/>
                </a:lnTo>
                <a:lnTo>
                  <a:pt x="127" y="1991"/>
                </a:lnTo>
                <a:lnTo>
                  <a:pt x="88" y="2175"/>
                </a:lnTo>
                <a:lnTo>
                  <a:pt x="77" y="2170"/>
                </a:lnTo>
                <a:lnTo>
                  <a:pt x="68" y="2165"/>
                </a:lnTo>
                <a:lnTo>
                  <a:pt x="80" y="2171"/>
                </a:lnTo>
                <a:lnTo>
                  <a:pt x="77" y="2170"/>
                </a:lnTo>
                <a:cubicBezTo>
                  <a:pt x="27" y="2153"/>
                  <a:pt x="0" y="2098"/>
                  <a:pt x="16" y="2048"/>
                </a:cubicBezTo>
                <a:cubicBezTo>
                  <a:pt x="33" y="1998"/>
                  <a:pt x="88" y="1971"/>
                  <a:pt x="138" y="1987"/>
                </a:cubicBezTo>
                <a:lnTo>
                  <a:pt x="141" y="1988"/>
                </a:lnTo>
                <a:lnTo>
                  <a:pt x="147" y="1990"/>
                </a:lnTo>
                <a:cubicBezTo>
                  <a:pt x="151" y="1992"/>
                  <a:pt x="155" y="1994"/>
                  <a:pt x="159" y="1996"/>
                </a:cubicBezTo>
                <a:lnTo>
                  <a:pt x="171" y="2002"/>
                </a:lnTo>
                <a:cubicBezTo>
                  <a:pt x="200" y="2016"/>
                  <a:pt x="219" y="2043"/>
                  <a:pt x="224" y="2074"/>
                </a:cubicBezTo>
                <a:lnTo>
                  <a:pt x="225" y="2081"/>
                </a:lnTo>
                <a:cubicBezTo>
                  <a:pt x="227" y="2096"/>
                  <a:pt x="225" y="2111"/>
                  <a:pt x="221" y="2125"/>
                </a:cubicBezTo>
                <a:lnTo>
                  <a:pt x="220" y="2128"/>
                </a:lnTo>
                <a:cubicBezTo>
                  <a:pt x="204" y="2174"/>
                  <a:pt x="156" y="2202"/>
                  <a:pt x="108" y="2191"/>
                </a:cubicBezTo>
                <a:cubicBezTo>
                  <a:pt x="60" y="2181"/>
                  <a:pt x="28" y="2136"/>
                  <a:pt x="33" y="2087"/>
                </a:cubicBezTo>
                <a:lnTo>
                  <a:pt x="34" y="2078"/>
                </a:lnTo>
                <a:lnTo>
                  <a:pt x="35" y="2107"/>
                </a:lnTo>
                <a:lnTo>
                  <a:pt x="33" y="2097"/>
                </a:lnTo>
                <a:lnTo>
                  <a:pt x="119" y="2174"/>
                </a:lnTo>
                <a:lnTo>
                  <a:pt x="108" y="2173"/>
                </a:lnTo>
                <a:lnTo>
                  <a:pt x="130" y="2173"/>
                </a:lnTo>
                <a:lnTo>
                  <a:pt x="123" y="2174"/>
                </a:lnTo>
                <a:cubicBezTo>
                  <a:pt x="119" y="2174"/>
                  <a:pt x="114" y="2174"/>
                  <a:pt x="109" y="2174"/>
                </a:cubicBezTo>
                <a:lnTo>
                  <a:pt x="107" y="2174"/>
                </a:lnTo>
                <a:cubicBezTo>
                  <a:pt x="65" y="2174"/>
                  <a:pt x="28" y="2147"/>
                  <a:pt x="16" y="2106"/>
                </a:cubicBezTo>
                <a:cubicBezTo>
                  <a:pt x="3" y="2066"/>
                  <a:pt x="19" y="2022"/>
                  <a:pt x="54" y="1999"/>
                </a:cubicBezTo>
                <a:lnTo>
                  <a:pt x="57" y="1997"/>
                </a:lnTo>
                <a:cubicBezTo>
                  <a:pt x="62" y="1993"/>
                  <a:pt x="67" y="1991"/>
                  <a:pt x="73" y="1988"/>
                </a:cubicBezTo>
                <a:lnTo>
                  <a:pt x="80" y="1985"/>
                </a:lnTo>
                <a:lnTo>
                  <a:pt x="96" y="1979"/>
                </a:lnTo>
                <a:lnTo>
                  <a:pt x="36" y="2050"/>
                </a:lnTo>
                <a:lnTo>
                  <a:pt x="37" y="2045"/>
                </a:lnTo>
                <a:lnTo>
                  <a:pt x="46" y="2106"/>
                </a:lnTo>
                <a:lnTo>
                  <a:pt x="44" y="2102"/>
                </a:lnTo>
                <a:lnTo>
                  <a:pt x="225" y="2049"/>
                </a:lnTo>
                <a:lnTo>
                  <a:pt x="226" y="2058"/>
                </a:lnTo>
                <a:lnTo>
                  <a:pt x="227" y="2062"/>
                </a:lnTo>
                <a:cubicBezTo>
                  <a:pt x="229" y="2077"/>
                  <a:pt x="227" y="2092"/>
                  <a:pt x="223" y="2106"/>
                </a:cubicBezTo>
                <a:lnTo>
                  <a:pt x="222" y="2109"/>
                </a:lnTo>
                <a:cubicBezTo>
                  <a:pt x="211" y="2141"/>
                  <a:pt x="184" y="2165"/>
                  <a:pt x="151" y="2172"/>
                </a:cubicBezTo>
                <a:cubicBezTo>
                  <a:pt x="117" y="2179"/>
                  <a:pt x="83" y="2169"/>
                  <a:pt x="60" y="2144"/>
                </a:cubicBezTo>
                <a:lnTo>
                  <a:pt x="48" y="2131"/>
                </a:lnTo>
                <a:lnTo>
                  <a:pt x="36" y="2115"/>
                </a:lnTo>
                <a:cubicBezTo>
                  <a:pt x="31" y="2109"/>
                  <a:pt x="26" y="2102"/>
                  <a:pt x="23" y="2094"/>
                </a:cubicBezTo>
                <a:lnTo>
                  <a:pt x="20" y="2087"/>
                </a:lnTo>
                <a:cubicBezTo>
                  <a:pt x="9" y="2061"/>
                  <a:pt x="10" y="2032"/>
                  <a:pt x="23" y="2007"/>
                </a:cubicBezTo>
                <a:lnTo>
                  <a:pt x="25" y="2003"/>
                </a:lnTo>
                <a:cubicBezTo>
                  <a:pt x="35" y="1982"/>
                  <a:pt x="52" y="1966"/>
                  <a:pt x="73" y="1957"/>
                </a:cubicBezTo>
                <a:lnTo>
                  <a:pt x="80" y="1954"/>
                </a:lnTo>
                <a:cubicBezTo>
                  <a:pt x="87" y="1951"/>
                  <a:pt x="94" y="1949"/>
                  <a:pt x="102" y="1948"/>
                </a:cubicBezTo>
                <a:lnTo>
                  <a:pt x="114" y="1946"/>
                </a:lnTo>
                <a:cubicBezTo>
                  <a:pt x="144" y="1941"/>
                  <a:pt x="175" y="1951"/>
                  <a:pt x="197" y="1973"/>
                </a:cubicBezTo>
                <a:lnTo>
                  <a:pt x="200" y="1976"/>
                </a:lnTo>
                <a:cubicBezTo>
                  <a:pt x="215" y="1990"/>
                  <a:pt x="225" y="2009"/>
                  <a:pt x="228" y="2030"/>
                </a:cubicBezTo>
                <a:lnTo>
                  <a:pt x="229" y="2037"/>
                </a:lnTo>
                <a:cubicBezTo>
                  <a:pt x="229" y="2041"/>
                  <a:pt x="229" y="2046"/>
                  <a:pt x="229" y="2050"/>
                </a:cubicBezTo>
                <a:lnTo>
                  <a:pt x="229" y="2056"/>
                </a:lnTo>
                <a:cubicBezTo>
                  <a:pt x="229" y="2067"/>
                  <a:pt x="228" y="2077"/>
                  <a:pt x="225" y="2087"/>
                </a:cubicBezTo>
                <a:lnTo>
                  <a:pt x="224" y="2090"/>
                </a:lnTo>
                <a:cubicBezTo>
                  <a:pt x="214" y="2117"/>
                  <a:pt x="193" y="2139"/>
                  <a:pt x="166" y="2150"/>
                </a:cubicBezTo>
                <a:cubicBezTo>
                  <a:pt x="138" y="2160"/>
                  <a:pt x="108" y="2157"/>
                  <a:pt x="83" y="2142"/>
                </a:cubicBezTo>
                <a:lnTo>
                  <a:pt x="78" y="2139"/>
                </a:lnTo>
                <a:lnTo>
                  <a:pt x="62" y="2127"/>
                </a:lnTo>
                <a:lnTo>
                  <a:pt x="48" y="2116"/>
                </a:lnTo>
                <a:cubicBezTo>
                  <a:pt x="42" y="2110"/>
                  <a:pt x="36" y="2104"/>
                  <a:pt x="32" y="2097"/>
                </a:cubicBezTo>
                <a:lnTo>
                  <a:pt x="30" y="2094"/>
                </a:lnTo>
                <a:cubicBezTo>
                  <a:pt x="5" y="2056"/>
                  <a:pt x="9" y="2007"/>
                  <a:pt x="40" y="1974"/>
                </a:cubicBezTo>
                <a:cubicBezTo>
                  <a:pt x="71" y="1942"/>
                  <a:pt x="120" y="1935"/>
                  <a:pt x="159" y="1958"/>
                </a:cubicBezTo>
                <a:lnTo>
                  <a:pt x="164" y="1961"/>
                </a:lnTo>
                <a:lnTo>
                  <a:pt x="184" y="1977"/>
                </a:lnTo>
                <a:lnTo>
                  <a:pt x="184" y="1975"/>
                </a:lnTo>
                <a:lnTo>
                  <a:pt x="181" y="1974"/>
                </a:lnTo>
                <a:lnTo>
                  <a:pt x="60" y="2115"/>
                </a:lnTo>
                <a:lnTo>
                  <a:pt x="55" y="2108"/>
                </a:lnTo>
                <a:lnTo>
                  <a:pt x="48" y="2098"/>
                </a:lnTo>
                <a:lnTo>
                  <a:pt x="41" y="2090"/>
                </a:lnTo>
                <a:lnTo>
                  <a:pt x="31" y="2077"/>
                </a:lnTo>
                <a:cubicBezTo>
                  <a:pt x="6" y="2041"/>
                  <a:pt x="8" y="1993"/>
                  <a:pt x="36" y="1959"/>
                </a:cubicBezTo>
                <a:cubicBezTo>
                  <a:pt x="65" y="1926"/>
                  <a:pt x="113" y="1916"/>
                  <a:pt x="152" y="1936"/>
                </a:cubicBezTo>
                <a:lnTo>
                  <a:pt x="156" y="1938"/>
                </a:lnTo>
                <a:cubicBezTo>
                  <a:pt x="162" y="1940"/>
                  <a:pt x="166" y="1943"/>
                  <a:pt x="171" y="1947"/>
                </a:cubicBezTo>
                <a:lnTo>
                  <a:pt x="179" y="1953"/>
                </a:lnTo>
                <a:lnTo>
                  <a:pt x="191" y="1963"/>
                </a:lnTo>
                <a:lnTo>
                  <a:pt x="174" y="1952"/>
                </a:lnTo>
                <a:lnTo>
                  <a:pt x="180" y="1955"/>
                </a:lnTo>
                <a:lnTo>
                  <a:pt x="58" y="1987"/>
                </a:lnTo>
                <a:lnTo>
                  <a:pt x="60" y="1984"/>
                </a:lnTo>
                <a:lnTo>
                  <a:pt x="43" y="2037"/>
                </a:lnTo>
                <a:lnTo>
                  <a:pt x="43" y="2031"/>
                </a:lnTo>
                <a:lnTo>
                  <a:pt x="44" y="2045"/>
                </a:lnTo>
                <a:lnTo>
                  <a:pt x="43" y="2038"/>
                </a:lnTo>
                <a:lnTo>
                  <a:pt x="47" y="2055"/>
                </a:lnTo>
                <a:lnTo>
                  <a:pt x="46" y="2052"/>
                </a:lnTo>
                <a:cubicBezTo>
                  <a:pt x="30" y="2004"/>
                  <a:pt x="54" y="1952"/>
                  <a:pt x="101" y="1933"/>
                </a:cubicBezTo>
                <a:cubicBezTo>
                  <a:pt x="147" y="1913"/>
                  <a:pt x="201" y="1933"/>
                  <a:pt x="223" y="1979"/>
                </a:cubicBezTo>
                <a:lnTo>
                  <a:pt x="227" y="1987"/>
                </a:lnTo>
                <a:cubicBezTo>
                  <a:pt x="235" y="2003"/>
                  <a:pt x="239" y="2020"/>
                  <a:pt x="237" y="2038"/>
                </a:cubicBezTo>
                <a:lnTo>
                  <a:pt x="236" y="2049"/>
                </a:lnTo>
                <a:cubicBezTo>
                  <a:pt x="232" y="2093"/>
                  <a:pt x="199" y="2128"/>
                  <a:pt x="156" y="2135"/>
                </a:cubicBezTo>
                <a:lnTo>
                  <a:pt x="150" y="2136"/>
                </a:lnTo>
                <a:cubicBezTo>
                  <a:pt x="145" y="2137"/>
                  <a:pt x="140" y="2137"/>
                  <a:pt x="134" y="2137"/>
                </a:cubicBezTo>
                <a:lnTo>
                  <a:pt x="124" y="2137"/>
                </a:lnTo>
                <a:lnTo>
                  <a:pt x="105" y="2136"/>
                </a:lnTo>
                <a:lnTo>
                  <a:pt x="110" y="2136"/>
                </a:lnTo>
                <a:cubicBezTo>
                  <a:pt x="57" y="2136"/>
                  <a:pt x="14" y="2093"/>
                  <a:pt x="14" y="2040"/>
                </a:cubicBezTo>
                <a:cubicBezTo>
                  <a:pt x="14" y="1987"/>
                  <a:pt x="57" y="1944"/>
                  <a:pt x="110" y="1944"/>
                </a:cubicBezTo>
                <a:lnTo>
                  <a:pt x="112" y="1944"/>
                </a:lnTo>
                <a:cubicBezTo>
                  <a:pt x="119" y="1944"/>
                  <a:pt x="125" y="1945"/>
                  <a:pt x="131" y="1946"/>
                </a:cubicBezTo>
                <a:lnTo>
                  <a:pt x="136" y="1947"/>
                </a:lnTo>
                <a:lnTo>
                  <a:pt x="109" y="1946"/>
                </a:lnTo>
                <a:lnTo>
                  <a:pt x="120" y="1945"/>
                </a:lnTo>
                <a:lnTo>
                  <a:pt x="41" y="2001"/>
                </a:lnTo>
                <a:lnTo>
                  <a:pt x="45" y="1992"/>
                </a:lnTo>
                <a:lnTo>
                  <a:pt x="41" y="2059"/>
                </a:lnTo>
                <a:lnTo>
                  <a:pt x="38" y="2049"/>
                </a:lnTo>
                <a:lnTo>
                  <a:pt x="69" y="2096"/>
                </a:lnTo>
                <a:lnTo>
                  <a:pt x="58" y="2087"/>
                </a:lnTo>
                <a:lnTo>
                  <a:pt x="88" y="2104"/>
                </a:lnTo>
                <a:lnTo>
                  <a:pt x="82" y="2102"/>
                </a:lnTo>
                <a:lnTo>
                  <a:pt x="143" y="2102"/>
                </a:lnTo>
                <a:lnTo>
                  <a:pt x="140" y="2103"/>
                </a:lnTo>
                <a:lnTo>
                  <a:pt x="199" y="1978"/>
                </a:lnTo>
                <a:lnTo>
                  <a:pt x="202" y="1986"/>
                </a:lnTo>
                <a:lnTo>
                  <a:pt x="206" y="1992"/>
                </a:lnTo>
                <a:lnTo>
                  <a:pt x="206" y="1992"/>
                </a:lnTo>
                <a:lnTo>
                  <a:pt x="204" y="1988"/>
                </a:lnTo>
                <a:lnTo>
                  <a:pt x="39" y="2019"/>
                </a:lnTo>
                <a:lnTo>
                  <a:pt x="40" y="2016"/>
                </a:lnTo>
                <a:lnTo>
                  <a:pt x="35" y="2046"/>
                </a:lnTo>
                <a:lnTo>
                  <a:pt x="35" y="2037"/>
                </a:lnTo>
                <a:lnTo>
                  <a:pt x="35" y="2037"/>
                </a:lnTo>
                <a:lnTo>
                  <a:pt x="35" y="2037"/>
                </a:lnTo>
                <a:cubicBezTo>
                  <a:pt x="27" y="1988"/>
                  <a:pt x="58" y="1940"/>
                  <a:pt x="106" y="1928"/>
                </a:cubicBezTo>
                <a:cubicBezTo>
                  <a:pt x="155" y="1916"/>
                  <a:pt x="205" y="1944"/>
                  <a:pt x="221" y="1991"/>
                </a:cubicBezTo>
                <a:lnTo>
                  <a:pt x="222" y="1994"/>
                </a:lnTo>
                <a:cubicBezTo>
                  <a:pt x="225" y="2004"/>
                  <a:pt x="226" y="2014"/>
                  <a:pt x="226" y="2024"/>
                </a:cubicBezTo>
                <a:lnTo>
                  <a:pt x="226" y="2030"/>
                </a:lnTo>
                <a:lnTo>
                  <a:pt x="37" y="2007"/>
                </a:lnTo>
                <a:lnTo>
                  <a:pt x="38" y="2003"/>
                </a:lnTo>
                <a:lnTo>
                  <a:pt x="35" y="2026"/>
                </a:lnTo>
                <a:lnTo>
                  <a:pt x="35" y="2021"/>
                </a:lnTo>
                <a:cubicBezTo>
                  <a:pt x="35" y="2015"/>
                  <a:pt x="36" y="2009"/>
                  <a:pt x="37" y="2003"/>
                </a:cubicBezTo>
                <a:lnTo>
                  <a:pt x="39" y="1993"/>
                </a:lnTo>
                <a:lnTo>
                  <a:pt x="38" y="2020"/>
                </a:lnTo>
                <a:lnTo>
                  <a:pt x="37" y="2009"/>
                </a:lnTo>
                <a:lnTo>
                  <a:pt x="36" y="2004"/>
                </a:lnTo>
                <a:lnTo>
                  <a:pt x="227" y="1992"/>
                </a:lnTo>
                <a:lnTo>
                  <a:pt x="227" y="1995"/>
                </a:lnTo>
                <a:lnTo>
                  <a:pt x="227" y="1982"/>
                </a:lnTo>
                <a:lnTo>
                  <a:pt x="228" y="1989"/>
                </a:lnTo>
                <a:cubicBezTo>
                  <a:pt x="228" y="1993"/>
                  <a:pt x="228" y="1998"/>
                  <a:pt x="228" y="2002"/>
                </a:cubicBezTo>
                <a:lnTo>
                  <a:pt x="228" y="2008"/>
                </a:lnTo>
                <a:lnTo>
                  <a:pt x="228" y="2011"/>
                </a:lnTo>
                <a:lnTo>
                  <a:pt x="41" y="1981"/>
                </a:lnTo>
                <a:lnTo>
                  <a:pt x="42" y="1978"/>
                </a:lnTo>
                <a:lnTo>
                  <a:pt x="37" y="2008"/>
                </a:lnTo>
                <a:lnTo>
                  <a:pt x="37" y="2002"/>
                </a:lnTo>
                <a:lnTo>
                  <a:pt x="37" y="1992"/>
                </a:lnTo>
                <a:cubicBezTo>
                  <a:pt x="37" y="1944"/>
                  <a:pt x="74" y="1903"/>
                  <a:pt x="122" y="1897"/>
                </a:cubicBezTo>
                <a:cubicBezTo>
                  <a:pt x="170" y="1891"/>
                  <a:pt x="215" y="1922"/>
                  <a:pt x="227" y="1969"/>
                </a:cubicBezTo>
                <a:lnTo>
                  <a:pt x="228" y="1973"/>
                </a:lnTo>
                <a:cubicBezTo>
                  <a:pt x="232" y="1991"/>
                  <a:pt x="231" y="2010"/>
                  <a:pt x="226" y="2027"/>
                </a:cubicBezTo>
                <a:lnTo>
                  <a:pt x="224" y="2033"/>
                </a:lnTo>
                <a:cubicBezTo>
                  <a:pt x="210" y="2072"/>
                  <a:pt x="174" y="2098"/>
                  <a:pt x="132" y="2098"/>
                </a:cubicBezTo>
                <a:lnTo>
                  <a:pt x="123" y="2098"/>
                </a:lnTo>
                <a:lnTo>
                  <a:pt x="116" y="2098"/>
                </a:lnTo>
                <a:lnTo>
                  <a:pt x="140" y="1909"/>
                </a:lnTo>
                <a:lnTo>
                  <a:pt x="148" y="1911"/>
                </a:lnTo>
                <a:lnTo>
                  <a:pt x="104" y="1911"/>
                </a:lnTo>
                <a:lnTo>
                  <a:pt x="113" y="1909"/>
                </a:lnTo>
                <a:lnTo>
                  <a:pt x="38" y="1996"/>
                </a:lnTo>
                <a:lnTo>
                  <a:pt x="39" y="1981"/>
                </a:lnTo>
                <a:lnTo>
                  <a:pt x="39" y="1998"/>
                </a:lnTo>
                <a:lnTo>
                  <a:pt x="38" y="1989"/>
                </a:lnTo>
                <a:lnTo>
                  <a:pt x="37" y="1973"/>
                </a:lnTo>
                <a:cubicBezTo>
                  <a:pt x="37" y="1935"/>
                  <a:pt x="61" y="1900"/>
                  <a:pt x="97" y="1885"/>
                </a:cubicBezTo>
                <a:cubicBezTo>
                  <a:pt x="133" y="1870"/>
                  <a:pt x="174" y="1878"/>
                  <a:pt x="201" y="1906"/>
                </a:cubicBezTo>
                <a:lnTo>
                  <a:pt x="204" y="1909"/>
                </a:lnTo>
                <a:cubicBezTo>
                  <a:pt x="226" y="1930"/>
                  <a:pt x="236" y="1960"/>
                  <a:pt x="232" y="1990"/>
                </a:cubicBezTo>
                <a:lnTo>
                  <a:pt x="231" y="1997"/>
                </a:lnTo>
                <a:cubicBezTo>
                  <a:pt x="224" y="2044"/>
                  <a:pt x="183" y="2079"/>
                  <a:pt x="135" y="2079"/>
                </a:cubicBezTo>
                <a:lnTo>
                  <a:pt x="125" y="2079"/>
                </a:lnTo>
                <a:lnTo>
                  <a:pt x="117" y="2079"/>
                </a:lnTo>
                <a:cubicBezTo>
                  <a:pt x="64" y="2079"/>
                  <a:pt x="21" y="2036"/>
                  <a:pt x="21" y="1983"/>
                </a:cubicBezTo>
                <a:cubicBezTo>
                  <a:pt x="21" y="1930"/>
                  <a:pt x="64" y="1887"/>
                  <a:pt x="117" y="1887"/>
                </a:cubicBezTo>
                <a:lnTo>
                  <a:pt x="121" y="1887"/>
                </a:lnTo>
                <a:lnTo>
                  <a:pt x="127" y="1887"/>
                </a:lnTo>
                <a:lnTo>
                  <a:pt x="134" y="1887"/>
                </a:lnTo>
                <a:lnTo>
                  <a:pt x="137" y="1887"/>
                </a:lnTo>
                <a:lnTo>
                  <a:pt x="70" y="2051"/>
                </a:lnTo>
                <a:lnTo>
                  <a:pt x="68" y="2049"/>
                </a:lnTo>
                <a:lnTo>
                  <a:pt x="82" y="2061"/>
                </a:lnTo>
                <a:lnTo>
                  <a:pt x="76" y="2057"/>
                </a:lnTo>
                <a:lnTo>
                  <a:pt x="75" y="2057"/>
                </a:lnTo>
                <a:lnTo>
                  <a:pt x="94" y="2066"/>
                </a:lnTo>
                <a:lnTo>
                  <a:pt x="91" y="2065"/>
                </a:lnTo>
                <a:lnTo>
                  <a:pt x="175" y="1894"/>
                </a:lnTo>
                <a:lnTo>
                  <a:pt x="178" y="1896"/>
                </a:lnTo>
                <a:lnTo>
                  <a:pt x="173" y="1893"/>
                </a:lnTo>
                <a:lnTo>
                  <a:pt x="185" y="1899"/>
                </a:lnTo>
                <a:lnTo>
                  <a:pt x="192" y="1904"/>
                </a:lnTo>
                <a:cubicBezTo>
                  <a:pt x="236" y="1933"/>
                  <a:pt x="248" y="1993"/>
                  <a:pt x="218" y="2037"/>
                </a:cubicBezTo>
                <a:cubicBezTo>
                  <a:pt x="189" y="2081"/>
                  <a:pt x="129" y="2093"/>
                  <a:pt x="85" y="2063"/>
                </a:cubicBezTo>
                <a:lnTo>
                  <a:pt x="82" y="2061"/>
                </a:lnTo>
                <a:lnTo>
                  <a:pt x="98" y="2070"/>
                </a:lnTo>
                <a:lnTo>
                  <a:pt x="91" y="2067"/>
                </a:lnTo>
                <a:lnTo>
                  <a:pt x="80" y="2061"/>
                </a:lnTo>
                <a:cubicBezTo>
                  <a:pt x="70" y="2057"/>
                  <a:pt x="62" y="2051"/>
                  <a:pt x="55" y="2043"/>
                </a:cubicBezTo>
                <a:lnTo>
                  <a:pt x="53" y="2041"/>
                </a:lnTo>
                <a:cubicBezTo>
                  <a:pt x="21" y="2010"/>
                  <a:pt x="15" y="1961"/>
                  <a:pt x="39" y="1923"/>
                </a:cubicBezTo>
                <a:cubicBezTo>
                  <a:pt x="62" y="1885"/>
                  <a:pt x="109" y="1868"/>
                  <a:pt x="151" y="1882"/>
                </a:cubicBezTo>
                <a:lnTo>
                  <a:pt x="157" y="1884"/>
                </a:lnTo>
                <a:lnTo>
                  <a:pt x="164" y="1887"/>
                </a:lnTo>
                <a:lnTo>
                  <a:pt x="182" y="1893"/>
                </a:lnTo>
                <a:lnTo>
                  <a:pt x="174" y="1890"/>
                </a:lnTo>
                <a:lnTo>
                  <a:pt x="90" y="2058"/>
                </a:lnTo>
                <a:lnTo>
                  <a:pt x="85" y="2054"/>
                </a:lnTo>
                <a:lnTo>
                  <a:pt x="86" y="2056"/>
                </a:lnTo>
                <a:lnTo>
                  <a:pt x="76" y="2050"/>
                </a:lnTo>
                <a:lnTo>
                  <a:pt x="71" y="2047"/>
                </a:lnTo>
                <a:cubicBezTo>
                  <a:pt x="30" y="2022"/>
                  <a:pt x="14" y="1972"/>
                  <a:pt x="32" y="1928"/>
                </a:cubicBezTo>
                <a:cubicBezTo>
                  <a:pt x="50" y="1884"/>
                  <a:pt x="98" y="1860"/>
                  <a:pt x="144" y="1871"/>
                </a:cubicBezTo>
                <a:lnTo>
                  <a:pt x="148" y="1872"/>
                </a:lnTo>
                <a:lnTo>
                  <a:pt x="164" y="1877"/>
                </a:lnTo>
                <a:lnTo>
                  <a:pt x="171" y="1880"/>
                </a:lnTo>
                <a:lnTo>
                  <a:pt x="180" y="1882"/>
                </a:lnTo>
                <a:lnTo>
                  <a:pt x="67" y="1924"/>
                </a:lnTo>
                <a:lnTo>
                  <a:pt x="70" y="1919"/>
                </a:lnTo>
                <a:lnTo>
                  <a:pt x="85" y="2036"/>
                </a:lnTo>
                <a:lnTo>
                  <a:pt x="81" y="2032"/>
                </a:lnTo>
                <a:lnTo>
                  <a:pt x="202" y="2044"/>
                </a:lnTo>
                <a:lnTo>
                  <a:pt x="196" y="2048"/>
                </a:lnTo>
                <a:lnTo>
                  <a:pt x="187" y="2054"/>
                </a:lnTo>
                <a:lnTo>
                  <a:pt x="189" y="2054"/>
                </a:lnTo>
                <a:cubicBezTo>
                  <a:pt x="183" y="2059"/>
                  <a:pt x="176" y="2064"/>
                  <a:pt x="168" y="2067"/>
                </a:cubicBezTo>
                <a:lnTo>
                  <a:pt x="164" y="2069"/>
                </a:lnTo>
                <a:cubicBezTo>
                  <a:pt x="129" y="2087"/>
                  <a:pt x="86" y="2081"/>
                  <a:pt x="56" y="2054"/>
                </a:cubicBezTo>
                <a:cubicBezTo>
                  <a:pt x="27" y="2027"/>
                  <a:pt x="18" y="1985"/>
                  <a:pt x="32" y="1948"/>
                </a:cubicBezTo>
                <a:lnTo>
                  <a:pt x="34" y="1943"/>
                </a:lnTo>
                <a:lnTo>
                  <a:pt x="45" y="1923"/>
                </a:lnTo>
                <a:lnTo>
                  <a:pt x="55" y="1907"/>
                </a:lnTo>
                <a:lnTo>
                  <a:pt x="59" y="1901"/>
                </a:lnTo>
                <a:cubicBezTo>
                  <a:pt x="76" y="1875"/>
                  <a:pt x="106" y="1858"/>
                  <a:pt x="138" y="1858"/>
                </a:cubicBezTo>
                <a:cubicBezTo>
                  <a:pt x="171" y="1858"/>
                  <a:pt x="201" y="1875"/>
                  <a:pt x="218" y="1901"/>
                </a:cubicBezTo>
                <a:lnTo>
                  <a:pt x="220" y="1904"/>
                </a:lnTo>
                <a:cubicBezTo>
                  <a:pt x="231" y="1920"/>
                  <a:pt x="236" y="1939"/>
                  <a:pt x="236" y="1957"/>
                </a:cubicBezTo>
                <a:lnTo>
                  <a:pt x="236" y="1964"/>
                </a:lnTo>
                <a:cubicBezTo>
                  <a:pt x="236" y="2017"/>
                  <a:pt x="193" y="2060"/>
                  <a:pt x="140" y="2060"/>
                </a:cubicBezTo>
                <a:lnTo>
                  <a:pt x="136" y="2060"/>
                </a:lnTo>
                <a:cubicBezTo>
                  <a:pt x="111" y="2060"/>
                  <a:pt x="87" y="2050"/>
                  <a:pt x="69" y="2032"/>
                </a:cubicBezTo>
                <a:lnTo>
                  <a:pt x="60" y="2023"/>
                </a:lnTo>
                <a:cubicBezTo>
                  <a:pt x="56" y="2019"/>
                  <a:pt x="52" y="2015"/>
                  <a:pt x="49" y="2011"/>
                </a:cubicBezTo>
                <a:lnTo>
                  <a:pt x="42" y="2001"/>
                </a:lnTo>
                <a:cubicBezTo>
                  <a:pt x="27" y="1979"/>
                  <a:pt x="21" y="1953"/>
                  <a:pt x="26" y="1928"/>
                </a:cubicBezTo>
                <a:cubicBezTo>
                  <a:pt x="31" y="1902"/>
                  <a:pt x="46" y="1880"/>
                  <a:pt x="67" y="1866"/>
                </a:cubicBezTo>
                <a:lnTo>
                  <a:pt x="70" y="1864"/>
                </a:lnTo>
                <a:cubicBezTo>
                  <a:pt x="91" y="1850"/>
                  <a:pt x="115" y="1845"/>
                  <a:pt x="139" y="1849"/>
                </a:cubicBezTo>
                <a:lnTo>
                  <a:pt x="145" y="1850"/>
                </a:lnTo>
                <a:lnTo>
                  <a:pt x="129" y="1848"/>
                </a:lnTo>
                <a:lnTo>
                  <a:pt x="135" y="1848"/>
                </a:lnTo>
                <a:cubicBezTo>
                  <a:pt x="146" y="1848"/>
                  <a:pt x="156" y="1850"/>
                  <a:pt x="166" y="1853"/>
                </a:cubicBezTo>
                <a:lnTo>
                  <a:pt x="169" y="1854"/>
                </a:lnTo>
                <a:cubicBezTo>
                  <a:pt x="213" y="1869"/>
                  <a:pt x="241" y="1914"/>
                  <a:pt x="233" y="1961"/>
                </a:cubicBezTo>
                <a:cubicBezTo>
                  <a:pt x="226" y="2007"/>
                  <a:pt x="186" y="2041"/>
                  <a:pt x="138" y="2041"/>
                </a:cubicBezTo>
                <a:lnTo>
                  <a:pt x="135" y="2041"/>
                </a:lnTo>
                <a:lnTo>
                  <a:pt x="128" y="2041"/>
                </a:lnTo>
                <a:lnTo>
                  <a:pt x="122" y="2041"/>
                </a:lnTo>
                <a:lnTo>
                  <a:pt x="120" y="2041"/>
                </a:lnTo>
                <a:cubicBezTo>
                  <a:pt x="72" y="2041"/>
                  <a:pt x="31" y="2005"/>
                  <a:pt x="25" y="1957"/>
                </a:cubicBezTo>
                <a:cubicBezTo>
                  <a:pt x="19" y="1909"/>
                  <a:pt x="50" y="1864"/>
                  <a:pt x="97" y="1852"/>
                </a:cubicBezTo>
                <a:lnTo>
                  <a:pt x="101" y="1851"/>
                </a:lnTo>
                <a:cubicBezTo>
                  <a:pt x="109" y="1849"/>
                  <a:pt x="117" y="1848"/>
                  <a:pt x="124" y="1848"/>
                </a:cubicBezTo>
                <a:lnTo>
                  <a:pt x="133" y="1848"/>
                </a:lnTo>
                <a:lnTo>
                  <a:pt x="132" y="1848"/>
                </a:lnTo>
                <a:cubicBezTo>
                  <a:pt x="146" y="1847"/>
                  <a:pt x="160" y="1848"/>
                  <a:pt x="173" y="1852"/>
                </a:cubicBezTo>
                <a:lnTo>
                  <a:pt x="179" y="1854"/>
                </a:lnTo>
                <a:cubicBezTo>
                  <a:pt x="215" y="1866"/>
                  <a:pt x="241" y="1899"/>
                  <a:pt x="244" y="1937"/>
                </a:cubicBezTo>
                <a:lnTo>
                  <a:pt x="245" y="1948"/>
                </a:lnTo>
                <a:cubicBezTo>
                  <a:pt x="246" y="1961"/>
                  <a:pt x="245" y="1974"/>
                  <a:pt x="241" y="1987"/>
                </a:cubicBezTo>
                <a:lnTo>
                  <a:pt x="239" y="1993"/>
                </a:lnTo>
                <a:cubicBezTo>
                  <a:pt x="237" y="1997"/>
                  <a:pt x="235" y="2001"/>
                  <a:pt x="233" y="2005"/>
                </a:cubicBezTo>
                <a:lnTo>
                  <a:pt x="232" y="2007"/>
                </a:lnTo>
                <a:cubicBezTo>
                  <a:pt x="212" y="2047"/>
                  <a:pt x="168" y="2068"/>
                  <a:pt x="124" y="2058"/>
                </a:cubicBezTo>
                <a:cubicBezTo>
                  <a:pt x="81" y="2048"/>
                  <a:pt x="50" y="2009"/>
                  <a:pt x="50" y="1964"/>
                </a:cubicBezTo>
                <a:lnTo>
                  <a:pt x="50" y="1959"/>
                </a:lnTo>
                <a:lnTo>
                  <a:pt x="52" y="1940"/>
                </a:lnTo>
                <a:lnTo>
                  <a:pt x="51" y="1939"/>
                </a:lnTo>
                <a:cubicBezTo>
                  <a:pt x="51" y="1932"/>
                  <a:pt x="52" y="1924"/>
                  <a:pt x="54" y="1916"/>
                </a:cubicBezTo>
                <a:lnTo>
                  <a:pt x="55" y="1912"/>
                </a:lnTo>
                <a:cubicBezTo>
                  <a:pt x="67" y="1865"/>
                  <a:pt x="112" y="1834"/>
                  <a:pt x="160" y="1840"/>
                </a:cubicBezTo>
                <a:cubicBezTo>
                  <a:pt x="208" y="1846"/>
                  <a:pt x="244" y="1887"/>
                  <a:pt x="244" y="1935"/>
                </a:cubicBezTo>
                <a:lnTo>
                  <a:pt x="244" y="1939"/>
                </a:lnTo>
                <a:lnTo>
                  <a:pt x="244" y="1949"/>
                </a:lnTo>
                <a:lnTo>
                  <a:pt x="243" y="1969"/>
                </a:lnTo>
                <a:lnTo>
                  <a:pt x="243" y="1964"/>
                </a:lnTo>
                <a:cubicBezTo>
                  <a:pt x="243" y="2017"/>
                  <a:pt x="200" y="2060"/>
                  <a:pt x="147" y="2060"/>
                </a:cubicBezTo>
                <a:cubicBezTo>
                  <a:pt x="94" y="2060"/>
                  <a:pt x="51" y="2017"/>
                  <a:pt x="51" y="1964"/>
                </a:cubicBezTo>
                <a:lnTo>
                  <a:pt x="51" y="1957"/>
                </a:lnTo>
                <a:lnTo>
                  <a:pt x="51" y="1945"/>
                </a:lnTo>
                <a:lnTo>
                  <a:pt x="53" y="1925"/>
                </a:lnTo>
                <a:lnTo>
                  <a:pt x="52" y="1926"/>
                </a:lnTo>
                <a:cubicBezTo>
                  <a:pt x="52" y="1873"/>
                  <a:pt x="95" y="1830"/>
                  <a:pt x="148" y="1830"/>
                </a:cubicBezTo>
                <a:cubicBezTo>
                  <a:pt x="201" y="1830"/>
                  <a:pt x="244" y="1873"/>
                  <a:pt x="244" y="1926"/>
                </a:cubicBezTo>
                <a:lnTo>
                  <a:pt x="244" y="1934"/>
                </a:lnTo>
                <a:lnTo>
                  <a:pt x="243" y="1954"/>
                </a:lnTo>
                <a:lnTo>
                  <a:pt x="147" y="1849"/>
                </a:lnTo>
                <a:lnTo>
                  <a:pt x="148" y="1849"/>
                </a:lnTo>
                <a:lnTo>
                  <a:pt x="52" y="1945"/>
                </a:lnTo>
                <a:lnTo>
                  <a:pt x="52" y="1935"/>
                </a:lnTo>
                <a:cubicBezTo>
                  <a:pt x="52" y="1921"/>
                  <a:pt x="56" y="1906"/>
                  <a:pt x="63" y="1893"/>
                </a:cubicBezTo>
                <a:lnTo>
                  <a:pt x="65" y="1889"/>
                </a:lnTo>
                <a:lnTo>
                  <a:pt x="56" y="1950"/>
                </a:lnTo>
                <a:lnTo>
                  <a:pt x="55" y="1945"/>
                </a:lnTo>
                <a:lnTo>
                  <a:pt x="107" y="2012"/>
                </a:lnTo>
                <a:lnTo>
                  <a:pt x="101" y="2009"/>
                </a:lnTo>
                <a:lnTo>
                  <a:pt x="102" y="2010"/>
                </a:lnTo>
                <a:lnTo>
                  <a:pt x="94" y="2007"/>
                </a:lnTo>
                <a:lnTo>
                  <a:pt x="100" y="2010"/>
                </a:lnTo>
                <a:lnTo>
                  <a:pt x="166" y="1831"/>
                </a:lnTo>
                <a:lnTo>
                  <a:pt x="168" y="1832"/>
                </a:lnTo>
                <a:lnTo>
                  <a:pt x="180" y="1838"/>
                </a:lnTo>
                <a:lnTo>
                  <a:pt x="190" y="1844"/>
                </a:lnTo>
                <a:cubicBezTo>
                  <a:pt x="227" y="1866"/>
                  <a:pt x="245" y="1911"/>
                  <a:pt x="233" y="1952"/>
                </a:cubicBezTo>
                <a:cubicBezTo>
                  <a:pt x="221" y="1994"/>
                  <a:pt x="184" y="2022"/>
                  <a:pt x="140" y="2022"/>
                </a:cubicBezTo>
                <a:lnTo>
                  <a:pt x="139" y="2022"/>
                </a:lnTo>
                <a:lnTo>
                  <a:pt x="193" y="2006"/>
                </a:lnTo>
                <a:lnTo>
                  <a:pt x="184" y="2012"/>
                </a:lnTo>
                <a:cubicBezTo>
                  <a:pt x="179" y="2016"/>
                  <a:pt x="174" y="2018"/>
                  <a:pt x="168" y="2021"/>
                </a:cubicBezTo>
                <a:lnTo>
                  <a:pt x="161" y="2024"/>
                </a:lnTo>
                <a:cubicBezTo>
                  <a:pt x="123" y="2040"/>
                  <a:pt x="79" y="2030"/>
                  <a:pt x="51" y="1999"/>
                </a:cubicBezTo>
                <a:cubicBezTo>
                  <a:pt x="24" y="1967"/>
                  <a:pt x="20" y="1922"/>
                  <a:pt x="41" y="1886"/>
                </a:cubicBezTo>
                <a:lnTo>
                  <a:pt x="44" y="1881"/>
                </a:lnTo>
                <a:lnTo>
                  <a:pt x="48" y="1875"/>
                </a:lnTo>
                <a:lnTo>
                  <a:pt x="61" y="1856"/>
                </a:lnTo>
                <a:lnTo>
                  <a:pt x="46" y="1883"/>
                </a:lnTo>
                <a:lnTo>
                  <a:pt x="48" y="1877"/>
                </a:lnTo>
                <a:lnTo>
                  <a:pt x="82" y="1984"/>
                </a:lnTo>
                <a:lnTo>
                  <a:pt x="78" y="1981"/>
                </a:lnTo>
                <a:lnTo>
                  <a:pt x="135" y="2000"/>
                </a:lnTo>
                <a:lnTo>
                  <a:pt x="128" y="2000"/>
                </a:lnTo>
                <a:lnTo>
                  <a:pt x="142" y="2000"/>
                </a:lnTo>
                <a:lnTo>
                  <a:pt x="135" y="2001"/>
                </a:lnTo>
                <a:lnTo>
                  <a:pt x="189" y="1973"/>
                </a:lnTo>
                <a:lnTo>
                  <a:pt x="187" y="1975"/>
                </a:lnTo>
                <a:lnTo>
                  <a:pt x="173" y="1828"/>
                </a:lnTo>
                <a:lnTo>
                  <a:pt x="179" y="1832"/>
                </a:lnTo>
                <a:lnTo>
                  <a:pt x="188" y="1837"/>
                </a:lnTo>
                <a:lnTo>
                  <a:pt x="196" y="1842"/>
                </a:lnTo>
                <a:lnTo>
                  <a:pt x="182" y="1835"/>
                </a:lnTo>
                <a:lnTo>
                  <a:pt x="187" y="1837"/>
                </a:lnTo>
                <a:lnTo>
                  <a:pt x="77" y="1986"/>
                </a:lnTo>
                <a:lnTo>
                  <a:pt x="73" y="1981"/>
                </a:lnTo>
                <a:lnTo>
                  <a:pt x="91" y="1999"/>
                </a:lnTo>
                <a:lnTo>
                  <a:pt x="80" y="1991"/>
                </a:lnTo>
                <a:cubicBezTo>
                  <a:pt x="76" y="1988"/>
                  <a:pt x="72" y="1985"/>
                  <a:pt x="69" y="1981"/>
                </a:cubicBezTo>
                <a:lnTo>
                  <a:pt x="59" y="1971"/>
                </a:lnTo>
                <a:lnTo>
                  <a:pt x="48" y="1959"/>
                </a:lnTo>
                <a:cubicBezTo>
                  <a:pt x="29" y="1936"/>
                  <a:pt x="21" y="1907"/>
                  <a:pt x="28" y="1878"/>
                </a:cubicBezTo>
                <a:cubicBezTo>
                  <a:pt x="34" y="1849"/>
                  <a:pt x="52" y="1825"/>
                  <a:pt x="79" y="1812"/>
                </a:cubicBezTo>
                <a:lnTo>
                  <a:pt x="83" y="1810"/>
                </a:lnTo>
                <a:cubicBezTo>
                  <a:pt x="99" y="1801"/>
                  <a:pt x="117" y="1798"/>
                  <a:pt x="135" y="1800"/>
                </a:cubicBezTo>
                <a:lnTo>
                  <a:pt x="145" y="1801"/>
                </a:lnTo>
                <a:lnTo>
                  <a:pt x="155" y="1802"/>
                </a:lnTo>
                <a:lnTo>
                  <a:pt x="153" y="1801"/>
                </a:lnTo>
                <a:lnTo>
                  <a:pt x="80" y="1836"/>
                </a:lnTo>
                <a:lnTo>
                  <a:pt x="85" y="1830"/>
                </a:lnTo>
                <a:lnTo>
                  <a:pt x="67" y="1922"/>
                </a:lnTo>
                <a:lnTo>
                  <a:pt x="66" y="1919"/>
                </a:lnTo>
                <a:lnTo>
                  <a:pt x="195" y="1977"/>
                </a:lnTo>
                <a:lnTo>
                  <a:pt x="188" y="1980"/>
                </a:lnTo>
                <a:lnTo>
                  <a:pt x="183" y="1982"/>
                </a:lnTo>
                <a:lnTo>
                  <a:pt x="185" y="1982"/>
                </a:lnTo>
                <a:lnTo>
                  <a:pt x="206" y="1962"/>
                </a:lnTo>
                <a:lnTo>
                  <a:pt x="202" y="1967"/>
                </a:lnTo>
                <a:lnTo>
                  <a:pt x="163" y="1818"/>
                </a:lnTo>
                <a:lnTo>
                  <a:pt x="168" y="1820"/>
                </a:lnTo>
                <a:lnTo>
                  <a:pt x="132" y="1813"/>
                </a:lnTo>
                <a:lnTo>
                  <a:pt x="143" y="1813"/>
                </a:lnTo>
                <a:lnTo>
                  <a:pt x="154" y="1813"/>
                </a:lnTo>
                <a:lnTo>
                  <a:pt x="131" y="1816"/>
                </a:lnTo>
                <a:lnTo>
                  <a:pt x="139" y="1814"/>
                </a:lnTo>
                <a:lnTo>
                  <a:pt x="68" y="1890"/>
                </a:lnTo>
                <a:lnTo>
                  <a:pt x="70" y="1879"/>
                </a:lnTo>
                <a:lnTo>
                  <a:pt x="69" y="1908"/>
                </a:lnTo>
                <a:lnTo>
                  <a:pt x="68" y="1900"/>
                </a:lnTo>
                <a:lnTo>
                  <a:pt x="259" y="1888"/>
                </a:lnTo>
                <a:lnTo>
                  <a:pt x="259" y="1893"/>
                </a:lnTo>
                <a:lnTo>
                  <a:pt x="259" y="1897"/>
                </a:lnTo>
                <a:lnTo>
                  <a:pt x="163" y="1801"/>
                </a:lnTo>
                <a:lnTo>
                  <a:pt x="164" y="1801"/>
                </a:lnTo>
                <a:lnTo>
                  <a:pt x="68" y="1897"/>
                </a:lnTo>
                <a:lnTo>
                  <a:pt x="68" y="1892"/>
                </a:lnTo>
                <a:lnTo>
                  <a:pt x="70" y="1873"/>
                </a:lnTo>
                <a:lnTo>
                  <a:pt x="71" y="1864"/>
                </a:lnTo>
                <a:lnTo>
                  <a:pt x="73" y="1851"/>
                </a:lnTo>
                <a:lnTo>
                  <a:pt x="261" y="1893"/>
                </a:lnTo>
                <a:lnTo>
                  <a:pt x="260" y="1897"/>
                </a:lnTo>
                <a:lnTo>
                  <a:pt x="259" y="1901"/>
                </a:lnTo>
                <a:lnTo>
                  <a:pt x="261" y="1877"/>
                </a:lnTo>
                <a:lnTo>
                  <a:pt x="261" y="1878"/>
                </a:lnTo>
                <a:lnTo>
                  <a:pt x="70" y="1867"/>
                </a:lnTo>
                <a:lnTo>
                  <a:pt x="71" y="1859"/>
                </a:lnTo>
                <a:lnTo>
                  <a:pt x="74" y="1842"/>
                </a:lnTo>
                <a:lnTo>
                  <a:pt x="74" y="1839"/>
                </a:lnTo>
                <a:cubicBezTo>
                  <a:pt x="76" y="1829"/>
                  <a:pt x="79" y="1819"/>
                  <a:pt x="84" y="1810"/>
                </a:cubicBezTo>
                <a:lnTo>
                  <a:pt x="85" y="1808"/>
                </a:lnTo>
                <a:cubicBezTo>
                  <a:pt x="106" y="1766"/>
                  <a:pt x="154" y="1745"/>
                  <a:pt x="198" y="1759"/>
                </a:cubicBezTo>
                <a:cubicBezTo>
                  <a:pt x="243" y="1772"/>
                  <a:pt x="272" y="1816"/>
                  <a:pt x="266" y="1862"/>
                </a:cubicBezTo>
                <a:lnTo>
                  <a:pt x="265" y="1870"/>
                </a:lnTo>
                <a:lnTo>
                  <a:pt x="262" y="1887"/>
                </a:lnTo>
                <a:lnTo>
                  <a:pt x="167" y="1773"/>
                </a:lnTo>
                <a:lnTo>
                  <a:pt x="170" y="1773"/>
                </a:lnTo>
                <a:lnTo>
                  <a:pt x="74" y="1869"/>
                </a:lnTo>
                <a:lnTo>
                  <a:pt x="74" y="1863"/>
                </a:lnTo>
                <a:lnTo>
                  <a:pt x="74" y="1859"/>
                </a:lnTo>
                <a:lnTo>
                  <a:pt x="265" y="1878"/>
                </a:lnTo>
                <a:lnTo>
                  <a:pt x="264" y="1883"/>
                </a:lnTo>
                <a:lnTo>
                  <a:pt x="263" y="1888"/>
                </a:lnTo>
                <a:cubicBezTo>
                  <a:pt x="253" y="1939"/>
                  <a:pt x="205" y="1972"/>
                  <a:pt x="154" y="1964"/>
                </a:cubicBezTo>
                <a:cubicBezTo>
                  <a:pt x="103" y="1956"/>
                  <a:pt x="67" y="1910"/>
                  <a:pt x="73" y="1859"/>
                </a:cubicBezTo>
                <a:lnTo>
                  <a:pt x="74" y="1850"/>
                </a:lnTo>
                <a:lnTo>
                  <a:pt x="73" y="1850"/>
                </a:lnTo>
                <a:cubicBezTo>
                  <a:pt x="73" y="1797"/>
                  <a:pt x="116" y="1754"/>
                  <a:pt x="169" y="1754"/>
                </a:cubicBezTo>
                <a:lnTo>
                  <a:pt x="170" y="1754"/>
                </a:lnTo>
                <a:lnTo>
                  <a:pt x="74" y="1850"/>
                </a:lnTo>
                <a:lnTo>
                  <a:pt x="74" y="1844"/>
                </a:lnTo>
                <a:cubicBezTo>
                  <a:pt x="74" y="1837"/>
                  <a:pt x="75" y="1829"/>
                  <a:pt x="77" y="1821"/>
                </a:cubicBezTo>
                <a:lnTo>
                  <a:pt x="78" y="1817"/>
                </a:lnTo>
                <a:cubicBezTo>
                  <a:pt x="90" y="1770"/>
                  <a:pt x="135" y="1739"/>
                  <a:pt x="183" y="1745"/>
                </a:cubicBezTo>
                <a:cubicBezTo>
                  <a:pt x="231" y="1751"/>
                  <a:pt x="267" y="1792"/>
                  <a:pt x="267" y="1840"/>
                </a:cubicBezTo>
                <a:lnTo>
                  <a:pt x="267" y="1845"/>
                </a:lnTo>
                <a:cubicBezTo>
                  <a:pt x="267" y="1852"/>
                  <a:pt x="267" y="1858"/>
                  <a:pt x="266" y="1864"/>
                </a:cubicBezTo>
                <a:lnTo>
                  <a:pt x="265" y="1869"/>
                </a:lnTo>
                <a:cubicBezTo>
                  <a:pt x="254" y="1921"/>
                  <a:pt x="204" y="1955"/>
                  <a:pt x="152" y="1945"/>
                </a:cubicBezTo>
                <a:cubicBezTo>
                  <a:pt x="100" y="1934"/>
                  <a:pt x="66" y="1884"/>
                  <a:pt x="76" y="1832"/>
                </a:cubicBezTo>
                <a:lnTo>
                  <a:pt x="77" y="1827"/>
                </a:lnTo>
                <a:lnTo>
                  <a:pt x="75" y="1845"/>
                </a:lnTo>
                <a:lnTo>
                  <a:pt x="75" y="1840"/>
                </a:lnTo>
                <a:cubicBezTo>
                  <a:pt x="75" y="1787"/>
                  <a:pt x="118" y="1744"/>
                  <a:pt x="171" y="1744"/>
                </a:cubicBezTo>
                <a:cubicBezTo>
                  <a:pt x="224" y="1744"/>
                  <a:pt x="267" y="1787"/>
                  <a:pt x="267" y="1840"/>
                </a:cubicBezTo>
                <a:lnTo>
                  <a:pt x="267" y="1846"/>
                </a:lnTo>
                <a:cubicBezTo>
                  <a:pt x="267" y="1854"/>
                  <a:pt x="267" y="1862"/>
                  <a:pt x="265" y="1870"/>
                </a:cubicBezTo>
                <a:lnTo>
                  <a:pt x="264" y="1874"/>
                </a:lnTo>
                <a:cubicBezTo>
                  <a:pt x="252" y="1921"/>
                  <a:pt x="207" y="1952"/>
                  <a:pt x="159" y="1946"/>
                </a:cubicBezTo>
                <a:cubicBezTo>
                  <a:pt x="111" y="1940"/>
                  <a:pt x="74" y="1899"/>
                  <a:pt x="74" y="1850"/>
                </a:cubicBezTo>
                <a:lnTo>
                  <a:pt x="74" y="1844"/>
                </a:lnTo>
                <a:lnTo>
                  <a:pt x="76" y="1825"/>
                </a:lnTo>
                <a:lnTo>
                  <a:pt x="75" y="1826"/>
                </a:lnTo>
                <a:lnTo>
                  <a:pt x="75" y="1821"/>
                </a:lnTo>
                <a:cubicBezTo>
                  <a:pt x="75" y="1774"/>
                  <a:pt x="110" y="1734"/>
                  <a:pt x="156" y="1727"/>
                </a:cubicBezTo>
                <a:cubicBezTo>
                  <a:pt x="203" y="1719"/>
                  <a:pt x="248" y="1746"/>
                  <a:pt x="263" y="1791"/>
                </a:cubicBezTo>
                <a:lnTo>
                  <a:pt x="264" y="1794"/>
                </a:lnTo>
                <a:cubicBezTo>
                  <a:pt x="265" y="1800"/>
                  <a:pt x="267" y="1805"/>
                  <a:pt x="268" y="1811"/>
                </a:cubicBezTo>
                <a:lnTo>
                  <a:pt x="269" y="1818"/>
                </a:lnTo>
                <a:lnTo>
                  <a:pt x="173" y="1735"/>
                </a:lnTo>
                <a:lnTo>
                  <a:pt x="177" y="1735"/>
                </a:lnTo>
                <a:lnTo>
                  <a:pt x="81" y="1831"/>
                </a:lnTo>
                <a:lnTo>
                  <a:pt x="81" y="1821"/>
                </a:lnTo>
                <a:lnTo>
                  <a:pt x="147" y="1913"/>
                </a:lnTo>
                <a:lnTo>
                  <a:pt x="141" y="1911"/>
                </a:lnTo>
                <a:lnTo>
                  <a:pt x="134" y="1908"/>
                </a:lnTo>
                <a:lnTo>
                  <a:pt x="132" y="1908"/>
                </a:lnTo>
                <a:cubicBezTo>
                  <a:pt x="124" y="1906"/>
                  <a:pt x="117" y="1904"/>
                  <a:pt x="110" y="1900"/>
                </a:cubicBezTo>
                <a:lnTo>
                  <a:pt x="106" y="1898"/>
                </a:lnTo>
                <a:cubicBezTo>
                  <a:pt x="73" y="1882"/>
                  <a:pt x="52" y="1849"/>
                  <a:pt x="52" y="1812"/>
                </a:cubicBezTo>
                <a:cubicBezTo>
                  <a:pt x="52" y="1776"/>
                  <a:pt x="73" y="1743"/>
                  <a:pt x="106" y="1727"/>
                </a:cubicBezTo>
                <a:lnTo>
                  <a:pt x="108" y="1726"/>
                </a:lnTo>
                <a:cubicBezTo>
                  <a:pt x="121" y="1719"/>
                  <a:pt x="136" y="1715"/>
                  <a:pt x="150" y="1715"/>
                </a:cubicBezTo>
                <a:lnTo>
                  <a:pt x="156" y="1715"/>
                </a:lnTo>
                <a:lnTo>
                  <a:pt x="176" y="1717"/>
                </a:lnTo>
                <a:cubicBezTo>
                  <a:pt x="228" y="1721"/>
                  <a:pt x="267" y="1765"/>
                  <a:pt x="264" y="1816"/>
                </a:cubicBezTo>
                <a:cubicBezTo>
                  <a:pt x="262" y="1868"/>
                  <a:pt x="220" y="1908"/>
                  <a:pt x="168" y="1908"/>
                </a:cubicBezTo>
                <a:lnTo>
                  <a:pt x="167" y="1908"/>
                </a:lnTo>
                <a:lnTo>
                  <a:pt x="166" y="1908"/>
                </a:lnTo>
                <a:cubicBezTo>
                  <a:pt x="138" y="1908"/>
                  <a:pt x="110" y="1896"/>
                  <a:pt x="92" y="1873"/>
                </a:cubicBezTo>
                <a:cubicBezTo>
                  <a:pt x="74" y="1851"/>
                  <a:pt x="67" y="1822"/>
                  <a:pt x="72" y="1794"/>
                </a:cubicBezTo>
                <a:lnTo>
                  <a:pt x="73" y="1789"/>
                </a:lnTo>
                <a:lnTo>
                  <a:pt x="73" y="1826"/>
                </a:lnTo>
                <a:lnTo>
                  <a:pt x="72" y="1821"/>
                </a:lnTo>
                <a:lnTo>
                  <a:pt x="166" y="1898"/>
                </a:lnTo>
                <a:lnTo>
                  <a:pt x="155" y="1898"/>
                </a:lnTo>
                <a:lnTo>
                  <a:pt x="171" y="1897"/>
                </a:lnTo>
                <a:lnTo>
                  <a:pt x="165" y="1898"/>
                </a:lnTo>
                <a:cubicBezTo>
                  <a:pt x="150" y="1901"/>
                  <a:pt x="134" y="1899"/>
                  <a:pt x="119" y="1895"/>
                </a:cubicBezTo>
                <a:lnTo>
                  <a:pt x="116" y="1894"/>
                </a:lnTo>
                <a:cubicBezTo>
                  <a:pt x="85" y="1883"/>
                  <a:pt x="61" y="1857"/>
                  <a:pt x="53" y="1825"/>
                </a:cubicBezTo>
                <a:cubicBezTo>
                  <a:pt x="45" y="1792"/>
                  <a:pt x="55" y="1758"/>
                  <a:pt x="79" y="1735"/>
                </a:cubicBezTo>
                <a:lnTo>
                  <a:pt x="82" y="1732"/>
                </a:lnTo>
                <a:cubicBezTo>
                  <a:pt x="89" y="1724"/>
                  <a:pt x="97" y="1718"/>
                  <a:pt x="107" y="1714"/>
                </a:cubicBezTo>
                <a:lnTo>
                  <a:pt x="113" y="1711"/>
                </a:lnTo>
                <a:cubicBezTo>
                  <a:pt x="119" y="1707"/>
                  <a:pt x="125" y="1705"/>
                  <a:pt x="132" y="1703"/>
                </a:cubicBezTo>
                <a:lnTo>
                  <a:pt x="144" y="1700"/>
                </a:lnTo>
                <a:cubicBezTo>
                  <a:pt x="169" y="1694"/>
                  <a:pt x="196" y="1698"/>
                  <a:pt x="218" y="1712"/>
                </a:cubicBezTo>
                <a:cubicBezTo>
                  <a:pt x="240" y="1725"/>
                  <a:pt x="256" y="1747"/>
                  <a:pt x="261" y="1773"/>
                </a:cubicBezTo>
                <a:lnTo>
                  <a:pt x="263" y="1782"/>
                </a:lnTo>
                <a:cubicBezTo>
                  <a:pt x="266" y="1795"/>
                  <a:pt x="266" y="1808"/>
                  <a:pt x="264" y="1821"/>
                </a:cubicBezTo>
                <a:lnTo>
                  <a:pt x="262" y="1831"/>
                </a:lnTo>
                <a:cubicBezTo>
                  <a:pt x="252" y="1880"/>
                  <a:pt x="207" y="1913"/>
                  <a:pt x="158" y="1908"/>
                </a:cubicBezTo>
                <a:cubicBezTo>
                  <a:pt x="109" y="1903"/>
                  <a:pt x="71" y="1862"/>
                  <a:pt x="71" y="1812"/>
                </a:cubicBezTo>
                <a:lnTo>
                  <a:pt x="71" y="1808"/>
                </a:lnTo>
                <a:lnTo>
                  <a:pt x="71" y="1802"/>
                </a:lnTo>
                <a:lnTo>
                  <a:pt x="71" y="1791"/>
                </a:lnTo>
                <a:lnTo>
                  <a:pt x="71" y="1795"/>
                </a:lnTo>
                <a:cubicBezTo>
                  <a:pt x="65" y="1743"/>
                  <a:pt x="102" y="1695"/>
                  <a:pt x="155" y="1688"/>
                </a:cubicBezTo>
                <a:cubicBezTo>
                  <a:pt x="207" y="1682"/>
                  <a:pt x="255" y="1719"/>
                  <a:pt x="262" y="1772"/>
                </a:cubicBezTo>
                <a:lnTo>
                  <a:pt x="263" y="1780"/>
                </a:lnTo>
                <a:lnTo>
                  <a:pt x="263" y="1802"/>
                </a:lnTo>
                <a:lnTo>
                  <a:pt x="167" y="1706"/>
                </a:lnTo>
                <a:lnTo>
                  <a:pt x="168" y="1706"/>
                </a:lnTo>
                <a:lnTo>
                  <a:pt x="72" y="1802"/>
                </a:lnTo>
                <a:lnTo>
                  <a:pt x="72" y="1793"/>
                </a:lnTo>
                <a:lnTo>
                  <a:pt x="72" y="1783"/>
                </a:lnTo>
                <a:lnTo>
                  <a:pt x="168" y="1879"/>
                </a:lnTo>
                <a:lnTo>
                  <a:pt x="166" y="1879"/>
                </a:lnTo>
                <a:lnTo>
                  <a:pt x="185" y="1878"/>
                </a:lnTo>
                <a:lnTo>
                  <a:pt x="175" y="1880"/>
                </a:lnTo>
                <a:cubicBezTo>
                  <a:pt x="169" y="1881"/>
                  <a:pt x="163" y="1881"/>
                  <a:pt x="156" y="1881"/>
                </a:cubicBezTo>
                <a:lnTo>
                  <a:pt x="150" y="1881"/>
                </a:lnTo>
                <a:cubicBezTo>
                  <a:pt x="125" y="1881"/>
                  <a:pt x="101" y="1871"/>
                  <a:pt x="83" y="1853"/>
                </a:cubicBezTo>
                <a:lnTo>
                  <a:pt x="81" y="1851"/>
                </a:lnTo>
                <a:cubicBezTo>
                  <a:pt x="45" y="1816"/>
                  <a:pt x="43" y="1760"/>
                  <a:pt x="75" y="1722"/>
                </a:cubicBezTo>
                <a:lnTo>
                  <a:pt x="80" y="1716"/>
                </a:lnTo>
                <a:lnTo>
                  <a:pt x="90" y="1705"/>
                </a:lnTo>
                <a:lnTo>
                  <a:pt x="107" y="1689"/>
                </a:lnTo>
                <a:lnTo>
                  <a:pt x="115" y="1682"/>
                </a:lnTo>
                <a:cubicBezTo>
                  <a:pt x="136" y="1664"/>
                  <a:pt x="163" y="1657"/>
                  <a:pt x="190" y="1660"/>
                </a:cubicBezTo>
                <a:cubicBezTo>
                  <a:pt x="217" y="1664"/>
                  <a:pt x="241" y="1680"/>
                  <a:pt x="256" y="1702"/>
                </a:cubicBezTo>
                <a:lnTo>
                  <a:pt x="258" y="1705"/>
                </a:lnTo>
                <a:cubicBezTo>
                  <a:pt x="272" y="1726"/>
                  <a:pt x="277" y="1750"/>
                  <a:pt x="273" y="1774"/>
                </a:cubicBezTo>
                <a:lnTo>
                  <a:pt x="272" y="1780"/>
                </a:lnTo>
                <a:lnTo>
                  <a:pt x="272" y="1785"/>
                </a:lnTo>
                <a:lnTo>
                  <a:pt x="272" y="1771"/>
                </a:lnTo>
                <a:lnTo>
                  <a:pt x="272" y="1774"/>
                </a:lnTo>
                <a:cubicBezTo>
                  <a:pt x="272" y="1827"/>
                  <a:pt x="229" y="1870"/>
                  <a:pt x="176" y="1870"/>
                </a:cubicBezTo>
                <a:cubicBezTo>
                  <a:pt x="123" y="1870"/>
                  <a:pt x="80" y="1827"/>
                  <a:pt x="80" y="1774"/>
                </a:cubicBezTo>
                <a:lnTo>
                  <a:pt x="80" y="1768"/>
                </a:lnTo>
                <a:lnTo>
                  <a:pt x="82" y="1749"/>
                </a:lnTo>
                <a:lnTo>
                  <a:pt x="81" y="1749"/>
                </a:lnTo>
                <a:cubicBezTo>
                  <a:pt x="81" y="1742"/>
                  <a:pt x="82" y="1734"/>
                  <a:pt x="84" y="1726"/>
                </a:cubicBezTo>
                <a:lnTo>
                  <a:pt x="85" y="1722"/>
                </a:lnTo>
                <a:cubicBezTo>
                  <a:pt x="97" y="1675"/>
                  <a:pt x="142" y="1644"/>
                  <a:pt x="190" y="1650"/>
                </a:cubicBezTo>
                <a:cubicBezTo>
                  <a:pt x="238" y="1656"/>
                  <a:pt x="274" y="1697"/>
                  <a:pt x="274" y="1745"/>
                </a:cubicBezTo>
                <a:lnTo>
                  <a:pt x="274" y="1749"/>
                </a:lnTo>
                <a:lnTo>
                  <a:pt x="274" y="1758"/>
                </a:lnTo>
                <a:lnTo>
                  <a:pt x="273" y="1778"/>
                </a:lnTo>
                <a:lnTo>
                  <a:pt x="273" y="1774"/>
                </a:lnTo>
                <a:lnTo>
                  <a:pt x="84" y="1751"/>
                </a:lnTo>
                <a:lnTo>
                  <a:pt x="85" y="1747"/>
                </a:lnTo>
                <a:lnTo>
                  <a:pt x="82" y="1770"/>
                </a:lnTo>
                <a:lnTo>
                  <a:pt x="82" y="1764"/>
                </a:lnTo>
                <a:cubicBezTo>
                  <a:pt x="82" y="1711"/>
                  <a:pt x="125" y="1668"/>
                  <a:pt x="178" y="1668"/>
                </a:cubicBezTo>
                <a:cubicBezTo>
                  <a:pt x="231" y="1668"/>
                  <a:pt x="274" y="1711"/>
                  <a:pt x="274" y="1764"/>
                </a:cubicBezTo>
                <a:lnTo>
                  <a:pt x="274" y="1769"/>
                </a:lnTo>
                <a:cubicBezTo>
                  <a:pt x="274" y="1787"/>
                  <a:pt x="270" y="1804"/>
                  <a:pt x="261" y="1819"/>
                </a:cubicBezTo>
                <a:lnTo>
                  <a:pt x="258" y="1824"/>
                </a:lnTo>
                <a:cubicBezTo>
                  <a:pt x="244" y="1846"/>
                  <a:pt x="223" y="1862"/>
                  <a:pt x="197" y="1868"/>
                </a:cubicBezTo>
                <a:cubicBezTo>
                  <a:pt x="172" y="1874"/>
                  <a:pt x="145" y="1869"/>
                  <a:pt x="124" y="1855"/>
                </a:cubicBezTo>
                <a:lnTo>
                  <a:pt x="110" y="1846"/>
                </a:lnTo>
                <a:lnTo>
                  <a:pt x="96" y="1836"/>
                </a:lnTo>
                <a:cubicBezTo>
                  <a:pt x="92" y="1834"/>
                  <a:pt x="89" y="1831"/>
                  <a:pt x="86" y="1827"/>
                </a:cubicBezTo>
                <a:lnTo>
                  <a:pt x="82" y="1823"/>
                </a:lnTo>
                <a:cubicBezTo>
                  <a:pt x="58" y="1800"/>
                  <a:pt x="48" y="1766"/>
                  <a:pt x="56" y="1733"/>
                </a:cubicBezTo>
                <a:cubicBezTo>
                  <a:pt x="64" y="1701"/>
                  <a:pt x="88" y="1675"/>
                  <a:pt x="119" y="1664"/>
                </a:cubicBezTo>
                <a:lnTo>
                  <a:pt x="122" y="1663"/>
                </a:lnTo>
                <a:cubicBezTo>
                  <a:pt x="137" y="1658"/>
                  <a:pt x="153" y="1657"/>
                  <a:pt x="168" y="1660"/>
                </a:cubicBezTo>
                <a:lnTo>
                  <a:pt x="174" y="1661"/>
                </a:lnTo>
                <a:lnTo>
                  <a:pt x="179" y="1661"/>
                </a:lnTo>
                <a:lnTo>
                  <a:pt x="142" y="1663"/>
                </a:lnTo>
                <a:lnTo>
                  <a:pt x="146" y="1662"/>
                </a:lnTo>
                <a:lnTo>
                  <a:pt x="84" y="1798"/>
                </a:lnTo>
                <a:lnTo>
                  <a:pt x="82" y="1794"/>
                </a:lnTo>
                <a:lnTo>
                  <a:pt x="100" y="1819"/>
                </a:lnTo>
                <a:lnTo>
                  <a:pt x="94" y="1813"/>
                </a:lnTo>
                <a:lnTo>
                  <a:pt x="88" y="1807"/>
                </a:lnTo>
                <a:cubicBezTo>
                  <a:pt x="80" y="1800"/>
                  <a:pt x="74" y="1792"/>
                  <a:pt x="70" y="1782"/>
                </a:cubicBezTo>
                <a:lnTo>
                  <a:pt x="68" y="1778"/>
                </a:lnTo>
                <a:cubicBezTo>
                  <a:pt x="55" y="1752"/>
                  <a:pt x="54" y="1722"/>
                  <a:pt x="66" y="1695"/>
                </a:cubicBezTo>
                <a:cubicBezTo>
                  <a:pt x="78" y="1669"/>
                  <a:pt x="102" y="1649"/>
                  <a:pt x="130" y="1642"/>
                </a:cubicBezTo>
                <a:lnTo>
                  <a:pt x="134" y="1641"/>
                </a:lnTo>
                <a:cubicBezTo>
                  <a:pt x="142" y="1639"/>
                  <a:pt x="150" y="1638"/>
                  <a:pt x="157" y="1638"/>
                </a:cubicBezTo>
                <a:lnTo>
                  <a:pt x="163" y="1638"/>
                </a:lnTo>
                <a:lnTo>
                  <a:pt x="170" y="1638"/>
                </a:lnTo>
                <a:cubicBezTo>
                  <a:pt x="181" y="1638"/>
                  <a:pt x="191" y="1640"/>
                  <a:pt x="201" y="1643"/>
                </a:cubicBezTo>
                <a:lnTo>
                  <a:pt x="204" y="1644"/>
                </a:lnTo>
                <a:cubicBezTo>
                  <a:pt x="239" y="1656"/>
                  <a:pt x="264" y="1686"/>
                  <a:pt x="269" y="1723"/>
                </a:cubicBezTo>
                <a:cubicBezTo>
                  <a:pt x="273" y="1759"/>
                  <a:pt x="257" y="1795"/>
                  <a:pt x="227" y="1815"/>
                </a:cubicBezTo>
                <a:lnTo>
                  <a:pt x="224" y="1817"/>
                </a:lnTo>
                <a:lnTo>
                  <a:pt x="211" y="1825"/>
                </a:lnTo>
                <a:lnTo>
                  <a:pt x="194" y="1833"/>
                </a:lnTo>
                <a:lnTo>
                  <a:pt x="184" y="1837"/>
                </a:lnTo>
                <a:lnTo>
                  <a:pt x="130" y="1652"/>
                </a:lnTo>
                <a:lnTo>
                  <a:pt x="134" y="1651"/>
                </a:lnTo>
                <a:lnTo>
                  <a:pt x="132" y="1652"/>
                </a:lnTo>
                <a:lnTo>
                  <a:pt x="118" y="1658"/>
                </a:lnTo>
                <a:lnTo>
                  <a:pt x="125" y="1654"/>
                </a:lnTo>
                <a:lnTo>
                  <a:pt x="134" y="1650"/>
                </a:lnTo>
                <a:lnTo>
                  <a:pt x="146" y="1827"/>
                </a:lnTo>
                <a:lnTo>
                  <a:pt x="143" y="1826"/>
                </a:lnTo>
                <a:lnTo>
                  <a:pt x="173" y="1830"/>
                </a:lnTo>
                <a:lnTo>
                  <a:pt x="167" y="1830"/>
                </a:lnTo>
                <a:lnTo>
                  <a:pt x="160" y="1830"/>
                </a:lnTo>
                <a:lnTo>
                  <a:pt x="203" y="1820"/>
                </a:lnTo>
                <a:lnTo>
                  <a:pt x="201" y="1821"/>
                </a:lnTo>
                <a:lnTo>
                  <a:pt x="241" y="1686"/>
                </a:lnTo>
                <a:lnTo>
                  <a:pt x="244" y="1691"/>
                </a:lnTo>
                <a:lnTo>
                  <a:pt x="234" y="1678"/>
                </a:lnTo>
                <a:lnTo>
                  <a:pt x="240" y="1685"/>
                </a:lnTo>
                <a:lnTo>
                  <a:pt x="221" y="1668"/>
                </a:lnTo>
                <a:lnTo>
                  <a:pt x="233" y="1676"/>
                </a:lnTo>
                <a:lnTo>
                  <a:pt x="90" y="1722"/>
                </a:lnTo>
                <a:lnTo>
                  <a:pt x="93" y="1714"/>
                </a:lnTo>
                <a:lnTo>
                  <a:pt x="86" y="1747"/>
                </a:lnTo>
                <a:lnTo>
                  <a:pt x="86" y="1735"/>
                </a:lnTo>
                <a:lnTo>
                  <a:pt x="86" y="1731"/>
                </a:lnTo>
                <a:lnTo>
                  <a:pt x="88" y="1750"/>
                </a:lnTo>
                <a:lnTo>
                  <a:pt x="87" y="1745"/>
                </a:lnTo>
                <a:cubicBezTo>
                  <a:pt x="86" y="1739"/>
                  <a:pt x="85" y="1733"/>
                  <a:pt x="85" y="1726"/>
                </a:cubicBezTo>
                <a:lnTo>
                  <a:pt x="85" y="1714"/>
                </a:lnTo>
                <a:lnTo>
                  <a:pt x="85" y="1708"/>
                </a:lnTo>
                <a:lnTo>
                  <a:pt x="85" y="1707"/>
                </a:lnTo>
                <a:cubicBezTo>
                  <a:pt x="85" y="1658"/>
                  <a:pt x="123" y="1617"/>
                  <a:pt x="172" y="1612"/>
                </a:cubicBezTo>
                <a:cubicBezTo>
                  <a:pt x="221" y="1607"/>
                  <a:pt x="266" y="1640"/>
                  <a:pt x="276" y="1689"/>
                </a:cubicBezTo>
                <a:lnTo>
                  <a:pt x="277" y="1694"/>
                </a:lnTo>
                <a:cubicBezTo>
                  <a:pt x="278" y="1700"/>
                  <a:pt x="278" y="1706"/>
                  <a:pt x="278" y="1712"/>
                </a:cubicBezTo>
                <a:lnTo>
                  <a:pt x="278" y="1721"/>
                </a:lnTo>
                <a:lnTo>
                  <a:pt x="279" y="1720"/>
                </a:lnTo>
                <a:lnTo>
                  <a:pt x="279" y="1735"/>
                </a:lnTo>
                <a:cubicBezTo>
                  <a:pt x="279" y="1788"/>
                  <a:pt x="236" y="1831"/>
                  <a:pt x="183" y="1831"/>
                </a:cubicBezTo>
                <a:cubicBezTo>
                  <a:pt x="130" y="1831"/>
                  <a:pt x="87" y="1788"/>
                  <a:pt x="87" y="1735"/>
                </a:cubicBezTo>
                <a:lnTo>
                  <a:pt x="87" y="1734"/>
                </a:lnTo>
                <a:lnTo>
                  <a:pt x="89" y="1750"/>
                </a:lnTo>
                <a:lnTo>
                  <a:pt x="88" y="1744"/>
                </a:lnTo>
                <a:lnTo>
                  <a:pt x="86" y="1724"/>
                </a:lnTo>
                <a:lnTo>
                  <a:pt x="85" y="1707"/>
                </a:lnTo>
                <a:lnTo>
                  <a:pt x="136" y="1792"/>
                </a:lnTo>
                <a:lnTo>
                  <a:pt x="123" y="1785"/>
                </a:lnTo>
                <a:lnTo>
                  <a:pt x="124" y="1786"/>
                </a:lnTo>
                <a:lnTo>
                  <a:pt x="161" y="1793"/>
                </a:lnTo>
                <a:lnTo>
                  <a:pt x="158" y="1793"/>
                </a:lnTo>
                <a:lnTo>
                  <a:pt x="244" y="1655"/>
                </a:lnTo>
                <a:lnTo>
                  <a:pt x="247" y="1661"/>
                </a:lnTo>
                <a:lnTo>
                  <a:pt x="233" y="1640"/>
                </a:lnTo>
                <a:lnTo>
                  <a:pt x="241" y="1649"/>
                </a:lnTo>
                <a:lnTo>
                  <a:pt x="249" y="1658"/>
                </a:lnTo>
                <a:lnTo>
                  <a:pt x="239" y="1648"/>
                </a:lnTo>
                <a:lnTo>
                  <a:pt x="245" y="1653"/>
                </a:lnTo>
                <a:lnTo>
                  <a:pt x="141" y="1641"/>
                </a:lnTo>
                <a:lnTo>
                  <a:pt x="143" y="1640"/>
                </a:lnTo>
                <a:lnTo>
                  <a:pt x="89" y="1725"/>
                </a:lnTo>
                <a:lnTo>
                  <a:pt x="89" y="1719"/>
                </a:lnTo>
                <a:lnTo>
                  <a:pt x="89" y="1715"/>
                </a:lnTo>
                <a:lnTo>
                  <a:pt x="88" y="1707"/>
                </a:lnTo>
                <a:cubicBezTo>
                  <a:pt x="83" y="1656"/>
                  <a:pt x="119" y="1610"/>
                  <a:pt x="169" y="1603"/>
                </a:cubicBezTo>
                <a:cubicBezTo>
                  <a:pt x="220" y="1595"/>
                  <a:pt x="268" y="1628"/>
                  <a:pt x="278" y="1679"/>
                </a:cubicBezTo>
                <a:lnTo>
                  <a:pt x="280" y="1689"/>
                </a:lnTo>
                <a:cubicBezTo>
                  <a:pt x="281" y="1695"/>
                  <a:pt x="281" y="1701"/>
                  <a:pt x="281" y="1707"/>
                </a:cubicBezTo>
                <a:lnTo>
                  <a:pt x="281" y="1713"/>
                </a:lnTo>
                <a:lnTo>
                  <a:pt x="281" y="1716"/>
                </a:lnTo>
                <a:lnTo>
                  <a:pt x="92" y="1696"/>
                </a:lnTo>
                <a:lnTo>
                  <a:pt x="94" y="1687"/>
                </a:lnTo>
                <a:lnTo>
                  <a:pt x="91" y="1707"/>
                </a:lnTo>
                <a:lnTo>
                  <a:pt x="91" y="1692"/>
                </a:lnTo>
                <a:lnTo>
                  <a:pt x="91" y="1685"/>
                </a:lnTo>
                <a:lnTo>
                  <a:pt x="186" y="1774"/>
                </a:lnTo>
                <a:lnTo>
                  <a:pt x="185" y="1774"/>
                </a:lnTo>
                <a:cubicBezTo>
                  <a:pt x="132" y="1774"/>
                  <a:pt x="89" y="1731"/>
                  <a:pt x="89" y="1678"/>
                </a:cubicBezTo>
                <a:cubicBezTo>
                  <a:pt x="89" y="1625"/>
                  <a:pt x="132" y="1582"/>
                  <a:pt x="185" y="1582"/>
                </a:cubicBezTo>
                <a:lnTo>
                  <a:pt x="186" y="1582"/>
                </a:lnTo>
                <a:cubicBezTo>
                  <a:pt x="233" y="1582"/>
                  <a:pt x="273" y="1616"/>
                  <a:pt x="281" y="1663"/>
                </a:cubicBezTo>
                <a:lnTo>
                  <a:pt x="282" y="1669"/>
                </a:lnTo>
                <a:lnTo>
                  <a:pt x="282" y="1665"/>
                </a:lnTo>
                <a:lnTo>
                  <a:pt x="97" y="1658"/>
                </a:lnTo>
                <a:lnTo>
                  <a:pt x="98" y="1655"/>
                </a:lnTo>
                <a:lnTo>
                  <a:pt x="94" y="1672"/>
                </a:lnTo>
                <a:lnTo>
                  <a:pt x="95" y="1665"/>
                </a:lnTo>
                <a:lnTo>
                  <a:pt x="95" y="1687"/>
                </a:lnTo>
                <a:lnTo>
                  <a:pt x="94" y="1676"/>
                </a:lnTo>
                <a:lnTo>
                  <a:pt x="93" y="1671"/>
                </a:lnTo>
                <a:cubicBezTo>
                  <a:pt x="87" y="1622"/>
                  <a:pt x="119" y="1577"/>
                  <a:pt x="167" y="1566"/>
                </a:cubicBezTo>
                <a:cubicBezTo>
                  <a:pt x="215" y="1555"/>
                  <a:pt x="264" y="1582"/>
                  <a:pt x="280" y="1629"/>
                </a:cubicBezTo>
                <a:lnTo>
                  <a:pt x="281" y="1632"/>
                </a:lnTo>
                <a:lnTo>
                  <a:pt x="283" y="1638"/>
                </a:lnTo>
                <a:cubicBezTo>
                  <a:pt x="284" y="1644"/>
                  <a:pt x="286" y="1649"/>
                  <a:pt x="287" y="1655"/>
                </a:cubicBezTo>
                <a:lnTo>
                  <a:pt x="288" y="1662"/>
                </a:lnTo>
                <a:lnTo>
                  <a:pt x="284" y="1645"/>
                </a:lnTo>
                <a:lnTo>
                  <a:pt x="285" y="1648"/>
                </a:lnTo>
                <a:lnTo>
                  <a:pt x="102" y="1648"/>
                </a:lnTo>
                <a:lnTo>
                  <a:pt x="103" y="1645"/>
                </a:lnTo>
                <a:lnTo>
                  <a:pt x="100" y="1660"/>
                </a:lnTo>
                <a:lnTo>
                  <a:pt x="101" y="1654"/>
                </a:lnTo>
                <a:lnTo>
                  <a:pt x="102" y="1648"/>
                </a:lnTo>
                <a:lnTo>
                  <a:pt x="100" y="1663"/>
                </a:lnTo>
                <a:lnTo>
                  <a:pt x="100" y="1659"/>
                </a:lnTo>
                <a:cubicBezTo>
                  <a:pt x="100" y="1615"/>
                  <a:pt x="131" y="1576"/>
                  <a:pt x="174" y="1566"/>
                </a:cubicBezTo>
                <a:cubicBezTo>
                  <a:pt x="218" y="1556"/>
                  <a:pt x="262" y="1577"/>
                  <a:pt x="282" y="1617"/>
                </a:cubicBezTo>
                <a:lnTo>
                  <a:pt x="284" y="1621"/>
                </a:lnTo>
                <a:cubicBezTo>
                  <a:pt x="289" y="1629"/>
                  <a:pt x="292" y="1638"/>
                  <a:pt x="293" y="1648"/>
                </a:cubicBezTo>
                <a:lnTo>
                  <a:pt x="294" y="1654"/>
                </a:lnTo>
                <a:lnTo>
                  <a:pt x="199" y="1573"/>
                </a:lnTo>
                <a:lnTo>
                  <a:pt x="201" y="1573"/>
                </a:lnTo>
                <a:lnTo>
                  <a:pt x="105" y="1669"/>
                </a:lnTo>
                <a:lnTo>
                  <a:pt x="105" y="1661"/>
                </a:lnTo>
                <a:lnTo>
                  <a:pt x="107" y="1642"/>
                </a:lnTo>
                <a:lnTo>
                  <a:pt x="106" y="1638"/>
                </a:lnTo>
                <a:lnTo>
                  <a:pt x="106" y="1632"/>
                </a:lnTo>
                <a:lnTo>
                  <a:pt x="106" y="1631"/>
                </a:lnTo>
                <a:cubicBezTo>
                  <a:pt x="106" y="1578"/>
                  <a:pt x="149" y="1535"/>
                  <a:pt x="202" y="1535"/>
                </a:cubicBezTo>
                <a:cubicBezTo>
                  <a:pt x="255" y="1535"/>
                  <a:pt x="298" y="1578"/>
                  <a:pt x="298" y="1631"/>
                </a:cubicBezTo>
                <a:lnTo>
                  <a:pt x="298" y="1635"/>
                </a:lnTo>
                <a:lnTo>
                  <a:pt x="298" y="1644"/>
                </a:lnTo>
                <a:lnTo>
                  <a:pt x="298" y="1653"/>
                </a:lnTo>
                <a:lnTo>
                  <a:pt x="298" y="1659"/>
                </a:lnTo>
                <a:lnTo>
                  <a:pt x="202" y="1563"/>
                </a:lnTo>
                <a:lnTo>
                  <a:pt x="205" y="1563"/>
                </a:lnTo>
                <a:lnTo>
                  <a:pt x="110" y="1649"/>
                </a:lnTo>
                <a:lnTo>
                  <a:pt x="111" y="1640"/>
                </a:lnTo>
                <a:lnTo>
                  <a:pt x="112" y="1669"/>
                </a:lnTo>
                <a:lnTo>
                  <a:pt x="110" y="1659"/>
                </a:lnTo>
                <a:lnTo>
                  <a:pt x="158" y="1725"/>
                </a:lnTo>
                <a:lnTo>
                  <a:pt x="147" y="1719"/>
                </a:lnTo>
                <a:lnTo>
                  <a:pt x="153" y="1722"/>
                </a:lnTo>
                <a:lnTo>
                  <a:pt x="144" y="1717"/>
                </a:lnTo>
                <a:cubicBezTo>
                  <a:pt x="101" y="1696"/>
                  <a:pt x="80" y="1647"/>
                  <a:pt x="95" y="1602"/>
                </a:cubicBezTo>
                <a:cubicBezTo>
                  <a:pt x="110" y="1557"/>
                  <a:pt x="155" y="1529"/>
                  <a:pt x="202" y="1537"/>
                </a:cubicBezTo>
                <a:lnTo>
                  <a:pt x="208" y="1538"/>
                </a:lnTo>
                <a:cubicBezTo>
                  <a:pt x="216" y="1539"/>
                  <a:pt x="224" y="1541"/>
                  <a:pt x="231" y="1545"/>
                </a:cubicBezTo>
                <a:lnTo>
                  <a:pt x="240" y="1549"/>
                </a:lnTo>
                <a:lnTo>
                  <a:pt x="239" y="1548"/>
                </a:lnTo>
                <a:lnTo>
                  <a:pt x="225" y="1544"/>
                </a:lnTo>
                <a:lnTo>
                  <a:pt x="232" y="1545"/>
                </a:lnTo>
                <a:lnTo>
                  <a:pt x="133" y="1598"/>
                </a:lnTo>
                <a:lnTo>
                  <a:pt x="135" y="1594"/>
                </a:lnTo>
                <a:lnTo>
                  <a:pt x="131" y="1672"/>
                </a:lnTo>
                <a:lnTo>
                  <a:pt x="129" y="1667"/>
                </a:lnTo>
                <a:cubicBezTo>
                  <a:pt x="118" y="1638"/>
                  <a:pt x="121" y="1604"/>
                  <a:pt x="139" y="1578"/>
                </a:cubicBezTo>
                <a:cubicBezTo>
                  <a:pt x="157" y="1551"/>
                  <a:pt x="187" y="1535"/>
                  <a:pt x="218" y="1535"/>
                </a:cubicBezTo>
                <a:lnTo>
                  <a:pt x="221" y="1535"/>
                </a:lnTo>
                <a:cubicBezTo>
                  <a:pt x="250" y="1535"/>
                  <a:pt x="277" y="1548"/>
                  <a:pt x="296" y="1571"/>
                </a:cubicBezTo>
                <a:cubicBezTo>
                  <a:pt x="314" y="1593"/>
                  <a:pt x="321" y="1622"/>
                  <a:pt x="316" y="1650"/>
                </a:cubicBezTo>
                <a:lnTo>
                  <a:pt x="315" y="1655"/>
                </a:lnTo>
                <a:cubicBezTo>
                  <a:pt x="313" y="1664"/>
                  <a:pt x="310" y="1672"/>
                  <a:pt x="306" y="1679"/>
                </a:cubicBezTo>
                <a:lnTo>
                  <a:pt x="304" y="1683"/>
                </a:lnTo>
                <a:cubicBezTo>
                  <a:pt x="282" y="1728"/>
                  <a:pt x="228" y="1748"/>
                  <a:pt x="182" y="1729"/>
                </a:cubicBezTo>
                <a:cubicBezTo>
                  <a:pt x="135" y="1710"/>
                  <a:pt x="111" y="1658"/>
                  <a:pt x="127" y="1610"/>
                </a:cubicBezTo>
                <a:lnTo>
                  <a:pt x="128" y="1607"/>
                </a:lnTo>
                <a:lnTo>
                  <a:pt x="125" y="1622"/>
                </a:lnTo>
                <a:lnTo>
                  <a:pt x="126" y="1616"/>
                </a:lnTo>
                <a:lnTo>
                  <a:pt x="126" y="1650"/>
                </a:lnTo>
                <a:lnTo>
                  <a:pt x="124" y="1640"/>
                </a:lnTo>
                <a:cubicBezTo>
                  <a:pt x="123" y="1634"/>
                  <a:pt x="122" y="1628"/>
                  <a:pt x="122" y="1621"/>
                </a:cubicBezTo>
                <a:lnTo>
                  <a:pt x="122" y="1612"/>
                </a:lnTo>
                <a:cubicBezTo>
                  <a:pt x="122" y="1559"/>
                  <a:pt x="165" y="1516"/>
                  <a:pt x="218" y="1516"/>
                </a:cubicBezTo>
                <a:lnTo>
                  <a:pt x="219" y="1516"/>
                </a:lnTo>
                <a:lnTo>
                  <a:pt x="124" y="1602"/>
                </a:lnTo>
                <a:lnTo>
                  <a:pt x="125" y="1593"/>
                </a:lnTo>
                <a:lnTo>
                  <a:pt x="126" y="1584"/>
                </a:lnTo>
                <a:lnTo>
                  <a:pt x="221" y="1689"/>
                </a:lnTo>
                <a:lnTo>
                  <a:pt x="219" y="1689"/>
                </a:lnTo>
                <a:lnTo>
                  <a:pt x="314" y="1578"/>
                </a:lnTo>
                <a:lnTo>
                  <a:pt x="315" y="1584"/>
                </a:lnTo>
                <a:cubicBezTo>
                  <a:pt x="316" y="1589"/>
                  <a:pt x="316" y="1594"/>
                  <a:pt x="316" y="1599"/>
                </a:cubicBezTo>
                <a:lnTo>
                  <a:pt x="316" y="1602"/>
                </a:lnTo>
                <a:cubicBezTo>
                  <a:pt x="316" y="1652"/>
                  <a:pt x="279" y="1693"/>
                  <a:pt x="230" y="1698"/>
                </a:cubicBezTo>
                <a:cubicBezTo>
                  <a:pt x="181" y="1703"/>
                  <a:pt x="136" y="1670"/>
                  <a:pt x="126" y="1621"/>
                </a:cubicBezTo>
                <a:lnTo>
                  <a:pt x="125" y="1616"/>
                </a:lnTo>
                <a:cubicBezTo>
                  <a:pt x="124" y="1610"/>
                  <a:pt x="123" y="1604"/>
                  <a:pt x="123" y="1597"/>
                </a:cubicBezTo>
                <a:lnTo>
                  <a:pt x="123" y="1588"/>
                </a:lnTo>
                <a:lnTo>
                  <a:pt x="123" y="1590"/>
                </a:lnTo>
                <a:lnTo>
                  <a:pt x="122" y="1574"/>
                </a:lnTo>
                <a:cubicBezTo>
                  <a:pt x="122" y="1521"/>
                  <a:pt x="165" y="1478"/>
                  <a:pt x="218" y="1478"/>
                </a:cubicBezTo>
                <a:cubicBezTo>
                  <a:pt x="271" y="1478"/>
                  <a:pt x="314" y="1521"/>
                  <a:pt x="314" y="1574"/>
                </a:cubicBezTo>
                <a:lnTo>
                  <a:pt x="314" y="1576"/>
                </a:lnTo>
                <a:cubicBezTo>
                  <a:pt x="314" y="1581"/>
                  <a:pt x="314" y="1586"/>
                  <a:pt x="314" y="1590"/>
                </a:cubicBezTo>
                <a:lnTo>
                  <a:pt x="313" y="1597"/>
                </a:lnTo>
                <a:lnTo>
                  <a:pt x="313" y="1570"/>
                </a:lnTo>
                <a:lnTo>
                  <a:pt x="314" y="1577"/>
                </a:lnTo>
                <a:lnTo>
                  <a:pt x="310" y="1560"/>
                </a:lnTo>
                <a:lnTo>
                  <a:pt x="311" y="1563"/>
                </a:lnTo>
                <a:lnTo>
                  <a:pt x="126" y="1570"/>
                </a:lnTo>
                <a:lnTo>
                  <a:pt x="127" y="1566"/>
                </a:lnTo>
                <a:lnTo>
                  <a:pt x="127" y="1568"/>
                </a:lnTo>
                <a:lnTo>
                  <a:pt x="221" y="1679"/>
                </a:lnTo>
                <a:lnTo>
                  <a:pt x="219" y="1679"/>
                </a:lnTo>
                <a:lnTo>
                  <a:pt x="315" y="1575"/>
                </a:lnTo>
                <a:lnTo>
                  <a:pt x="316" y="1586"/>
                </a:lnTo>
                <a:lnTo>
                  <a:pt x="317" y="1591"/>
                </a:lnTo>
                <a:lnTo>
                  <a:pt x="125" y="1602"/>
                </a:lnTo>
                <a:lnTo>
                  <a:pt x="125" y="1599"/>
                </a:lnTo>
                <a:lnTo>
                  <a:pt x="127" y="1615"/>
                </a:lnTo>
                <a:lnTo>
                  <a:pt x="126" y="1609"/>
                </a:lnTo>
                <a:lnTo>
                  <a:pt x="124" y="1593"/>
                </a:lnTo>
                <a:lnTo>
                  <a:pt x="219" y="1679"/>
                </a:lnTo>
                <a:lnTo>
                  <a:pt x="218" y="1679"/>
                </a:lnTo>
                <a:cubicBezTo>
                  <a:pt x="193" y="1679"/>
                  <a:pt x="169" y="1669"/>
                  <a:pt x="151" y="1651"/>
                </a:cubicBezTo>
                <a:lnTo>
                  <a:pt x="145" y="1645"/>
                </a:lnTo>
                <a:lnTo>
                  <a:pt x="136" y="1636"/>
                </a:lnTo>
                <a:lnTo>
                  <a:pt x="124" y="1623"/>
                </a:lnTo>
                <a:lnTo>
                  <a:pt x="116" y="1613"/>
                </a:lnTo>
                <a:cubicBezTo>
                  <a:pt x="85" y="1573"/>
                  <a:pt x="92" y="1516"/>
                  <a:pt x="130" y="1483"/>
                </a:cubicBezTo>
                <a:cubicBezTo>
                  <a:pt x="168" y="1450"/>
                  <a:pt x="225" y="1452"/>
                  <a:pt x="260" y="1488"/>
                </a:cubicBezTo>
                <a:lnTo>
                  <a:pt x="264" y="1492"/>
                </a:lnTo>
                <a:lnTo>
                  <a:pt x="279" y="1509"/>
                </a:lnTo>
                <a:lnTo>
                  <a:pt x="287" y="1519"/>
                </a:lnTo>
                <a:lnTo>
                  <a:pt x="266" y="1500"/>
                </a:lnTo>
                <a:lnTo>
                  <a:pt x="272" y="1504"/>
                </a:lnTo>
                <a:lnTo>
                  <a:pt x="133" y="1541"/>
                </a:lnTo>
                <a:lnTo>
                  <a:pt x="135" y="1537"/>
                </a:lnTo>
                <a:lnTo>
                  <a:pt x="124" y="1579"/>
                </a:lnTo>
                <a:lnTo>
                  <a:pt x="124" y="1569"/>
                </a:lnTo>
                <a:lnTo>
                  <a:pt x="124" y="1571"/>
                </a:lnTo>
                <a:lnTo>
                  <a:pt x="124" y="1574"/>
                </a:lnTo>
                <a:cubicBezTo>
                  <a:pt x="115" y="1527"/>
                  <a:pt x="142" y="1480"/>
                  <a:pt x="187" y="1465"/>
                </a:cubicBezTo>
                <a:cubicBezTo>
                  <a:pt x="233" y="1449"/>
                  <a:pt x="283" y="1470"/>
                  <a:pt x="304" y="1513"/>
                </a:cubicBezTo>
                <a:lnTo>
                  <a:pt x="305" y="1515"/>
                </a:lnTo>
                <a:cubicBezTo>
                  <a:pt x="307" y="1519"/>
                  <a:pt x="309" y="1523"/>
                  <a:pt x="311" y="1527"/>
                </a:cubicBezTo>
                <a:lnTo>
                  <a:pt x="313" y="1533"/>
                </a:lnTo>
                <a:cubicBezTo>
                  <a:pt x="314" y="1537"/>
                  <a:pt x="315" y="1542"/>
                  <a:pt x="316" y="1546"/>
                </a:cubicBezTo>
                <a:lnTo>
                  <a:pt x="318" y="1557"/>
                </a:lnTo>
                <a:cubicBezTo>
                  <a:pt x="327" y="1609"/>
                  <a:pt x="293" y="1659"/>
                  <a:pt x="241" y="1669"/>
                </a:cubicBezTo>
                <a:cubicBezTo>
                  <a:pt x="190" y="1679"/>
                  <a:pt x="140" y="1645"/>
                  <a:pt x="129" y="1593"/>
                </a:cubicBezTo>
                <a:lnTo>
                  <a:pt x="127" y="1583"/>
                </a:lnTo>
                <a:cubicBezTo>
                  <a:pt x="122" y="1555"/>
                  <a:pt x="129" y="1526"/>
                  <a:pt x="147" y="1504"/>
                </a:cubicBezTo>
                <a:cubicBezTo>
                  <a:pt x="165" y="1481"/>
                  <a:pt x="193" y="1468"/>
                  <a:pt x="221" y="1468"/>
                </a:cubicBezTo>
                <a:lnTo>
                  <a:pt x="223" y="1468"/>
                </a:lnTo>
                <a:lnTo>
                  <a:pt x="128" y="1555"/>
                </a:lnTo>
                <a:lnTo>
                  <a:pt x="129" y="1545"/>
                </a:lnTo>
                <a:lnTo>
                  <a:pt x="128" y="1545"/>
                </a:lnTo>
                <a:cubicBezTo>
                  <a:pt x="128" y="1492"/>
                  <a:pt x="171" y="1449"/>
                  <a:pt x="224" y="1449"/>
                </a:cubicBezTo>
                <a:cubicBezTo>
                  <a:pt x="277" y="1449"/>
                  <a:pt x="320" y="1492"/>
                  <a:pt x="320" y="1545"/>
                </a:cubicBezTo>
                <a:lnTo>
                  <a:pt x="320" y="1550"/>
                </a:lnTo>
                <a:lnTo>
                  <a:pt x="320" y="1555"/>
                </a:lnTo>
                <a:cubicBezTo>
                  <a:pt x="320" y="1608"/>
                  <a:pt x="277" y="1651"/>
                  <a:pt x="224" y="1651"/>
                </a:cubicBezTo>
                <a:cubicBezTo>
                  <a:pt x="171" y="1651"/>
                  <a:pt x="128" y="1608"/>
                  <a:pt x="128" y="1555"/>
                </a:cubicBezTo>
                <a:lnTo>
                  <a:pt x="128" y="1550"/>
                </a:lnTo>
                <a:lnTo>
                  <a:pt x="130" y="1569"/>
                </a:lnTo>
                <a:lnTo>
                  <a:pt x="129" y="1564"/>
                </a:lnTo>
                <a:cubicBezTo>
                  <a:pt x="120" y="1516"/>
                  <a:pt x="149" y="1468"/>
                  <a:pt x="196" y="1453"/>
                </a:cubicBezTo>
                <a:cubicBezTo>
                  <a:pt x="244" y="1439"/>
                  <a:pt x="294" y="1464"/>
                  <a:pt x="313" y="1510"/>
                </a:cubicBezTo>
                <a:lnTo>
                  <a:pt x="315" y="1515"/>
                </a:lnTo>
                <a:cubicBezTo>
                  <a:pt x="324" y="1538"/>
                  <a:pt x="324" y="1563"/>
                  <a:pt x="315" y="1586"/>
                </a:cubicBezTo>
                <a:lnTo>
                  <a:pt x="313" y="1591"/>
                </a:lnTo>
                <a:cubicBezTo>
                  <a:pt x="302" y="1619"/>
                  <a:pt x="278" y="1640"/>
                  <a:pt x="249" y="1648"/>
                </a:cubicBezTo>
                <a:cubicBezTo>
                  <a:pt x="221" y="1656"/>
                  <a:pt x="190" y="1650"/>
                  <a:pt x="166" y="1632"/>
                </a:cubicBezTo>
                <a:lnTo>
                  <a:pt x="154" y="1623"/>
                </a:lnTo>
                <a:lnTo>
                  <a:pt x="142" y="1613"/>
                </a:lnTo>
                <a:cubicBezTo>
                  <a:pt x="137" y="1609"/>
                  <a:pt x="132" y="1604"/>
                  <a:pt x="128" y="1598"/>
                </a:cubicBezTo>
                <a:lnTo>
                  <a:pt x="125" y="1594"/>
                </a:lnTo>
                <a:cubicBezTo>
                  <a:pt x="109" y="1573"/>
                  <a:pt x="102" y="1546"/>
                  <a:pt x="107" y="1520"/>
                </a:cubicBezTo>
                <a:cubicBezTo>
                  <a:pt x="111" y="1494"/>
                  <a:pt x="126" y="1471"/>
                  <a:pt x="148" y="1457"/>
                </a:cubicBezTo>
                <a:lnTo>
                  <a:pt x="151" y="1455"/>
                </a:lnTo>
                <a:cubicBezTo>
                  <a:pt x="167" y="1444"/>
                  <a:pt x="186" y="1438"/>
                  <a:pt x="204" y="1438"/>
                </a:cubicBezTo>
                <a:lnTo>
                  <a:pt x="211" y="1438"/>
                </a:lnTo>
                <a:cubicBezTo>
                  <a:pt x="216" y="1438"/>
                  <a:pt x="221" y="1439"/>
                  <a:pt x="226" y="1440"/>
                </a:cubicBezTo>
                <a:lnTo>
                  <a:pt x="239" y="1442"/>
                </a:lnTo>
                <a:cubicBezTo>
                  <a:pt x="279" y="1448"/>
                  <a:pt x="311" y="1478"/>
                  <a:pt x="319" y="1518"/>
                </a:cubicBezTo>
                <a:lnTo>
                  <a:pt x="321" y="1528"/>
                </a:lnTo>
                <a:cubicBezTo>
                  <a:pt x="322" y="1534"/>
                  <a:pt x="322" y="1540"/>
                  <a:pt x="322" y="1546"/>
                </a:cubicBezTo>
                <a:lnTo>
                  <a:pt x="322" y="1555"/>
                </a:lnTo>
                <a:lnTo>
                  <a:pt x="133" y="1532"/>
                </a:lnTo>
                <a:lnTo>
                  <a:pt x="134" y="1528"/>
                </a:lnTo>
                <a:lnTo>
                  <a:pt x="131" y="1551"/>
                </a:lnTo>
                <a:lnTo>
                  <a:pt x="131" y="1545"/>
                </a:lnTo>
                <a:cubicBezTo>
                  <a:pt x="131" y="1492"/>
                  <a:pt x="174" y="1449"/>
                  <a:pt x="227" y="1449"/>
                </a:cubicBezTo>
                <a:lnTo>
                  <a:pt x="228" y="1449"/>
                </a:lnTo>
                <a:cubicBezTo>
                  <a:pt x="281" y="1449"/>
                  <a:pt x="324" y="1492"/>
                  <a:pt x="324" y="1545"/>
                </a:cubicBezTo>
                <a:cubicBezTo>
                  <a:pt x="324" y="1598"/>
                  <a:pt x="281" y="1641"/>
                  <a:pt x="228" y="1641"/>
                </a:cubicBezTo>
                <a:lnTo>
                  <a:pt x="222" y="1641"/>
                </a:lnTo>
                <a:lnTo>
                  <a:pt x="226" y="1642"/>
                </a:lnTo>
                <a:lnTo>
                  <a:pt x="206" y="1642"/>
                </a:lnTo>
                <a:cubicBezTo>
                  <a:pt x="196" y="1642"/>
                  <a:pt x="186" y="1641"/>
                  <a:pt x="176" y="1638"/>
                </a:cubicBezTo>
                <a:lnTo>
                  <a:pt x="173" y="1637"/>
                </a:lnTo>
                <a:cubicBezTo>
                  <a:pt x="133" y="1623"/>
                  <a:pt x="106" y="1584"/>
                  <a:pt x="108" y="1542"/>
                </a:cubicBezTo>
                <a:cubicBezTo>
                  <a:pt x="109" y="1499"/>
                  <a:pt x="139" y="1463"/>
                  <a:pt x="180" y="1452"/>
                </a:cubicBezTo>
                <a:lnTo>
                  <a:pt x="184" y="1451"/>
                </a:lnTo>
                <a:lnTo>
                  <a:pt x="192" y="1449"/>
                </a:lnTo>
                <a:lnTo>
                  <a:pt x="190" y="1450"/>
                </a:lnTo>
                <a:lnTo>
                  <a:pt x="187" y="1451"/>
                </a:lnTo>
                <a:lnTo>
                  <a:pt x="135" y="1519"/>
                </a:lnTo>
                <a:lnTo>
                  <a:pt x="137" y="1508"/>
                </a:lnTo>
                <a:lnTo>
                  <a:pt x="136" y="1537"/>
                </a:lnTo>
                <a:lnTo>
                  <a:pt x="135" y="1529"/>
                </a:lnTo>
                <a:lnTo>
                  <a:pt x="326" y="1517"/>
                </a:lnTo>
                <a:lnTo>
                  <a:pt x="326" y="1520"/>
                </a:lnTo>
                <a:lnTo>
                  <a:pt x="325" y="1505"/>
                </a:lnTo>
                <a:lnTo>
                  <a:pt x="326" y="1511"/>
                </a:lnTo>
                <a:cubicBezTo>
                  <a:pt x="327" y="1516"/>
                  <a:pt x="327" y="1521"/>
                  <a:pt x="327" y="1526"/>
                </a:cubicBezTo>
                <a:lnTo>
                  <a:pt x="327" y="1536"/>
                </a:lnTo>
                <a:cubicBezTo>
                  <a:pt x="327" y="1585"/>
                  <a:pt x="291" y="1626"/>
                  <a:pt x="243" y="1632"/>
                </a:cubicBezTo>
                <a:cubicBezTo>
                  <a:pt x="195" y="1638"/>
                  <a:pt x="150" y="1607"/>
                  <a:pt x="138" y="1560"/>
                </a:cubicBezTo>
                <a:lnTo>
                  <a:pt x="137" y="1556"/>
                </a:lnTo>
                <a:lnTo>
                  <a:pt x="137" y="1557"/>
                </a:lnTo>
                <a:cubicBezTo>
                  <a:pt x="128" y="1528"/>
                  <a:pt x="133" y="1495"/>
                  <a:pt x="151" y="1470"/>
                </a:cubicBezTo>
                <a:cubicBezTo>
                  <a:pt x="169" y="1445"/>
                  <a:pt x="198" y="1430"/>
                  <a:pt x="228" y="1430"/>
                </a:cubicBezTo>
                <a:lnTo>
                  <a:pt x="229" y="1430"/>
                </a:lnTo>
                <a:cubicBezTo>
                  <a:pt x="276" y="1430"/>
                  <a:pt x="316" y="1464"/>
                  <a:pt x="324" y="1511"/>
                </a:cubicBezTo>
                <a:lnTo>
                  <a:pt x="325" y="1517"/>
                </a:lnTo>
                <a:lnTo>
                  <a:pt x="325" y="1513"/>
                </a:lnTo>
                <a:lnTo>
                  <a:pt x="136" y="1548"/>
                </a:lnTo>
                <a:lnTo>
                  <a:pt x="135" y="1540"/>
                </a:lnTo>
                <a:lnTo>
                  <a:pt x="134" y="1526"/>
                </a:lnTo>
                <a:lnTo>
                  <a:pt x="133" y="1512"/>
                </a:lnTo>
                <a:lnTo>
                  <a:pt x="133" y="1507"/>
                </a:lnTo>
                <a:lnTo>
                  <a:pt x="135" y="1488"/>
                </a:lnTo>
                <a:lnTo>
                  <a:pt x="137" y="1518"/>
                </a:lnTo>
                <a:lnTo>
                  <a:pt x="135" y="1509"/>
                </a:lnTo>
                <a:lnTo>
                  <a:pt x="214" y="1583"/>
                </a:lnTo>
                <a:lnTo>
                  <a:pt x="201" y="1581"/>
                </a:lnTo>
                <a:lnTo>
                  <a:pt x="233" y="1581"/>
                </a:lnTo>
                <a:lnTo>
                  <a:pt x="222" y="1583"/>
                </a:lnTo>
                <a:lnTo>
                  <a:pt x="290" y="1446"/>
                </a:lnTo>
                <a:lnTo>
                  <a:pt x="292" y="1450"/>
                </a:lnTo>
                <a:lnTo>
                  <a:pt x="274" y="1425"/>
                </a:lnTo>
                <a:lnTo>
                  <a:pt x="280" y="1431"/>
                </a:lnTo>
                <a:lnTo>
                  <a:pt x="285" y="1436"/>
                </a:lnTo>
                <a:cubicBezTo>
                  <a:pt x="289" y="1439"/>
                  <a:pt x="292" y="1442"/>
                  <a:pt x="294" y="1446"/>
                </a:cubicBezTo>
                <a:lnTo>
                  <a:pt x="297" y="1450"/>
                </a:lnTo>
                <a:cubicBezTo>
                  <a:pt x="316" y="1475"/>
                  <a:pt x="321" y="1507"/>
                  <a:pt x="312" y="1536"/>
                </a:cubicBezTo>
                <a:cubicBezTo>
                  <a:pt x="303" y="1566"/>
                  <a:pt x="280" y="1589"/>
                  <a:pt x="251" y="1599"/>
                </a:cubicBezTo>
                <a:lnTo>
                  <a:pt x="248" y="1600"/>
                </a:lnTo>
                <a:cubicBezTo>
                  <a:pt x="238" y="1603"/>
                  <a:pt x="228" y="1604"/>
                  <a:pt x="217" y="1604"/>
                </a:cubicBezTo>
                <a:lnTo>
                  <a:pt x="212" y="1604"/>
                </a:lnTo>
                <a:cubicBezTo>
                  <a:pt x="207" y="1604"/>
                  <a:pt x="202" y="1604"/>
                  <a:pt x="197" y="1603"/>
                </a:cubicBezTo>
                <a:lnTo>
                  <a:pt x="191" y="1602"/>
                </a:lnTo>
                <a:lnTo>
                  <a:pt x="206" y="1603"/>
                </a:lnTo>
                <a:lnTo>
                  <a:pt x="204" y="1603"/>
                </a:lnTo>
                <a:cubicBezTo>
                  <a:pt x="151" y="1603"/>
                  <a:pt x="108" y="1560"/>
                  <a:pt x="108" y="1507"/>
                </a:cubicBezTo>
                <a:cubicBezTo>
                  <a:pt x="108" y="1454"/>
                  <a:pt x="151" y="1411"/>
                  <a:pt x="204" y="1411"/>
                </a:cubicBezTo>
                <a:lnTo>
                  <a:pt x="207" y="1411"/>
                </a:lnTo>
                <a:cubicBezTo>
                  <a:pt x="212" y="1411"/>
                  <a:pt x="217" y="1412"/>
                  <a:pt x="221" y="1412"/>
                </a:cubicBezTo>
                <a:lnTo>
                  <a:pt x="228" y="1413"/>
                </a:lnTo>
                <a:lnTo>
                  <a:pt x="214" y="1412"/>
                </a:lnTo>
                <a:lnTo>
                  <a:pt x="220" y="1412"/>
                </a:lnTo>
                <a:lnTo>
                  <a:pt x="190" y="1417"/>
                </a:lnTo>
                <a:lnTo>
                  <a:pt x="193" y="1416"/>
                </a:lnTo>
                <a:lnTo>
                  <a:pt x="170" y="1587"/>
                </a:lnTo>
                <a:lnTo>
                  <a:pt x="167" y="1585"/>
                </a:lnTo>
                <a:lnTo>
                  <a:pt x="194" y="1598"/>
                </a:lnTo>
                <a:lnTo>
                  <a:pt x="187" y="1596"/>
                </a:lnTo>
                <a:lnTo>
                  <a:pt x="169" y="1589"/>
                </a:lnTo>
                <a:cubicBezTo>
                  <a:pt x="163" y="1586"/>
                  <a:pt x="158" y="1584"/>
                  <a:pt x="153" y="1580"/>
                </a:cubicBezTo>
                <a:lnTo>
                  <a:pt x="150" y="1578"/>
                </a:lnTo>
                <a:cubicBezTo>
                  <a:pt x="120" y="1558"/>
                  <a:pt x="103" y="1522"/>
                  <a:pt x="108" y="1486"/>
                </a:cubicBezTo>
                <a:cubicBezTo>
                  <a:pt x="113" y="1449"/>
                  <a:pt x="138" y="1419"/>
                  <a:pt x="173" y="1407"/>
                </a:cubicBezTo>
                <a:lnTo>
                  <a:pt x="176" y="1406"/>
                </a:lnTo>
                <a:cubicBezTo>
                  <a:pt x="186" y="1403"/>
                  <a:pt x="196" y="1401"/>
                  <a:pt x="206" y="1401"/>
                </a:cubicBezTo>
                <a:lnTo>
                  <a:pt x="214" y="1401"/>
                </a:lnTo>
                <a:lnTo>
                  <a:pt x="235" y="1403"/>
                </a:lnTo>
                <a:lnTo>
                  <a:pt x="228" y="1402"/>
                </a:lnTo>
                <a:lnTo>
                  <a:pt x="133" y="1489"/>
                </a:lnTo>
                <a:lnTo>
                  <a:pt x="134" y="1479"/>
                </a:lnTo>
                <a:cubicBezTo>
                  <a:pt x="139" y="1430"/>
                  <a:pt x="180" y="1392"/>
                  <a:pt x="229" y="1392"/>
                </a:cubicBezTo>
                <a:lnTo>
                  <a:pt x="230" y="1392"/>
                </a:lnTo>
                <a:lnTo>
                  <a:pt x="134" y="1488"/>
                </a:lnTo>
                <a:lnTo>
                  <a:pt x="134" y="1483"/>
                </a:lnTo>
                <a:lnTo>
                  <a:pt x="137" y="1507"/>
                </a:lnTo>
                <a:lnTo>
                  <a:pt x="136" y="1503"/>
                </a:lnTo>
                <a:lnTo>
                  <a:pt x="324" y="1461"/>
                </a:lnTo>
                <a:lnTo>
                  <a:pt x="325" y="1466"/>
                </a:lnTo>
                <a:cubicBezTo>
                  <a:pt x="326" y="1472"/>
                  <a:pt x="326" y="1478"/>
                  <a:pt x="326" y="1484"/>
                </a:cubicBezTo>
                <a:lnTo>
                  <a:pt x="326" y="1488"/>
                </a:lnTo>
                <a:cubicBezTo>
                  <a:pt x="326" y="1539"/>
                  <a:pt x="287" y="1582"/>
                  <a:pt x="236" y="1584"/>
                </a:cubicBezTo>
                <a:cubicBezTo>
                  <a:pt x="185" y="1587"/>
                  <a:pt x="141" y="1550"/>
                  <a:pt x="135" y="1499"/>
                </a:cubicBezTo>
                <a:lnTo>
                  <a:pt x="134" y="1490"/>
                </a:lnTo>
                <a:lnTo>
                  <a:pt x="133" y="1479"/>
                </a:lnTo>
                <a:cubicBezTo>
                  <a:pt x="130" y="1452"/>
                  <a:pt x="139" y="1425"/>
                  <a:pt x="157" y="1405"/>
                </a:cubicBezTo>
                <a:cubicBezTo>
                  <a:pt x="175" y="1385"/>
                  <a:pt x="201" y="1373"/>
                  <a:pt x="228" y="1373"/>
                </a:cubicBezTo>
                <a:lnTo>
                  <a:pt x="229" y="1373"/>
                </a:lnTo>
                <a:lnTo>
                  <a:pt x="230" y="1373"/>
                </a:lnTo>
                <a:lnTo>
                  <a:pt x="163" y="1402"/>
                </a:lnTo>
                <a:lnTo>
                  <a:pt x="167" y="1398"/>
                </a:lnTo>
                <a:lnTo>
                  <a:pt x="138" y="1465"/>
                </a:lnTo>
                <a:lnTo>
                  <a:pt x="138" y="1460"/>
                </a:lnTo>
                <a:lnTo>
                  <a:pt x="199" y="1550"/>
                </a:lnTo>
                <a:lnTo>
                  <a:pt x="194" y="1548"/>
                </a:lnTo>
                <a:lnTo>
                  <a:pt x="198" y="1550"/>
                </a:lnTo>
                <a:cubicBezTo>
                  <a:pt x="191" y="1548"/>
                  <a:pt x="185" y="1545"/>
                  <a:pt x="179" y="1542"/>
                </a:cubicBezTo>
                <a:lnTo>
                  <a:pt x="173" y="1539"/>
                </a:lnTo>
                <a:cubicBezTo>
                  <a:pt x="158" y="1532"/>
                  <a:pt x="145" y="1521"/>
                  <a:pt x="136" y="1507"/>
                </a:cubicBezTo>
                <a:lnTo>
                  <a:pt x="134" y="1504"/>
                </a:lnTo>
                <a:cubicBezTo>
                  <a:pt x="108" y="1466"/>
                  <a:pt x="113" y="1415"/>
                  <a:pt x="146" y="1383"/>
                </a:cubicBezTo>
                <a:lnTo>
                  <a:pt x="151" y="1378"/>
                </a:lnTo>
                <a:cubicBezTo>
                  <a:pt x="156" y="1372"/>
                  <a:pt x="162" y="1367"/>
                  <a:pt x="169" y="1363"/>
                </a:cubicBezTo>
                <a:lnTo>
                  <a:pt x="179" y="1357"/>
                </a:lnTo>
                <a:lnTo>
                  <a:pt x="193" y="1349"/>
                </a:lnTo>
                <a:cubicBezTo>
                  <a:pt x="200" y="1346"/>
                  <a:pt x="206" y="1343"/>
                  <a:pt x="213" y="1341"/>
                </a:cubicBezTo>
                <a:lnTo>
                  <a:pt x="220" y="1339"/>
                </a:lnTo>
                <a:cubicBezTo>
                  <a:pt x="268" y="1325"/>
                  <a:pt x="319" y="1351"/>
                  <a:pt x="336" y="1398"/>
                </a:cubicBezTo>
                <a:lnTo>
                  <a:pt x="339" y="1406"/>
                </a:lnTo>
                <a:cubicBezTo>
                  <a:pt x="344" y="1419"/>
                  <a:pt x="346" y="1434"/>
                  <a:pt x="345" y="1448"/>
                </a:cubicBezTo>
                <a:lnTo>
                  <a:pt x="344" y="1459"/>
                </a:lnTo>
                <a:lnTo>
                  <a:pt x="291" y="1365"/>
                </a:lnTo>
                <a:lnTo>
                  <a:pt x="293" y="1366"/>
                </a:lnTo>
                <a:lnTo>
                  <a:pt x="183" y="1384"/>
                </a:lnTo>
                <a:lnTo>
                  <a:pt x="184" y="1383"/>
                </a:lnTo>
                <a:lnTo>
                  <a:pt x="221" y="1542"/>
                </a:lnTo>
                <a:lnTo>
                  <a:pt x="215" y="1540"/>
                </a:lnTo>
                <a:lnTo>
                  <a:pt x="206" y="1537"/>
                </a:lnTo>
                <a:lnTo>
                  <a:pt x="197" y="1534"/>
                </a:lnTo>
                <a:lnTo>
                  <a:pt x="200" y="1535"/>
                </a:lnTo>
                <a:lnTo>
                  <a:pt x="309" y="1399"/>
                </a:lnTo>
                <a:lnTo>
                  <a:pt x="310" y="1401"/>
                </a:lnTo>
                <a:lnTo>
                  <a:pt x="267" y="1358"/>
                </a:lnTo>
                <a:lnTo>
                  <a:pt x="273" y="1361"/>
                </a:lnTo>
                <a:lnTo>
                  <a:pt x="276" y="1361"/>
                </a:lnTo>
                <a:lnTo>
                  <a:pt x="147" y="1427"/>
                </a:lnTo>
                <a:lnTo>
                  <a:pt x="149" y="1419"/>
                </a:lnTo>
                <a:lnTo>
                  <a:pt x="147" y="1434"/>
                </a:lnTo>
                <a:lnTo>
                  <a:pt x="148" y="1423"/>
                </a:lnTo>
                <a:lnTo>
                  <a:pt x="147" y="1425"/>
                </a:lnTo>
                <a:lnTo>
                  <a:pt x="147" y="1422"/>
                </a:lnTo>
                <a:cubicBezTo>
                  <a:pt x="147" y="1369"/>
                  <a:pt x="190" y="1326"/>
                  <a:pt x="243" y="1326"/>
                </a:cubicBezTo>
                <a:cubicBezTo>
                  <a:pt x="296" y="1326"/>
                  <a:pt x="339" y="1369"/>
                  <a:pt x="339" y="1422"/>
                </a:cubicBezTo>
                <a:lnTo>
                  <a:pt x="339" y="1427"/>
                </a:lnTo>
                <a:lnTo>
                  <a:pt x="339" y="1431"/>
                </a:lnTo>
                <a:lnTo>
                  <a:pt x="158" y="1389"/>
                </a:lnTo>
                <a:lnTo>
                  <a:pt x="160" y="1385"/>
                </a:lnTo>
                <a:lnTo>
                  <a:pt x="151" y="1446"/>
                </a:lnTo>
                <a:lnTo>
                  <a:pt x="150" y="1441"/>
                </a:lnTo>
                <a:lnTo>
                  <a:pt x="235" y="1518"/>
                </a:lnTo>
                <a:lnTo>
                  <a:pt x="225" y="1517"/>
                </a:lnTo>
                <a:lnTo>
                  <a:pt x="246" y="1517"/>
                </a:lnTo>
                <a:lnTo>
                  <a:pt x="238" y="1518"/>
                </a:lnTo>
                <a:lnTo>
                  <a:pt x="226" y="1326"/>
                </a:lnTo>
                <a:lnTo>
                  <a:pt x="234" y="1326"/>
                </a:lnTo>
                <a:lnTo>
                  <a:pt x="244" y="1326"/>
                </a:lnTo>
                <a:cubicBezTo>
                  <a:pt x="297" y="1326"/>
                  <a:pt x="340" y="1369"/>
                  <a:pt x="340" y="1422"/>
                </a:cubicBezTo>
                <a:cubicBezTo>
                  <a:pt x="340" y="1475"/>
                  <a:pt x="297" y="1518"/>
                  <a:pt x="244" y="1518"/>
                </a:cubicBezTo>
                <a:lnTo>
                  <a:pt x="243" y="1518"/>
                </a:lnTo>
                <a:cubicBezTo>
                  <a:pt x="215" y="1518"/>
                  <a:pt x="188" y="1506"/>
                  <a:pt x="170" y="1485"/>
                </a:cubicBezTo>
                <a:cubicBezTo>
                  <a:pt x="152" y="1463"/>
                  <a:pt x="144" y="1435"/>
                  <a:pt x="149" y="1407"/>
                </a:cubicBezTo>
                <a:lnTo>
                  <a:pt x="150" y="1401"/>
                </a:lnTo>
                <a:lnTo>
                  <a:pt x="148" y="1416"/>
                </a:lnTo>
                <a:lnTo>
                  <a:pt x="148" y="1412"/>
                </a:lnTo>
                <a:cubicBezTo>
                  <a:pt x="148" y="1359"/>
                  <a:pt x="191" y="1316"/>
                  <a:pt x="244" y="1316"/>
                </a:cubicBezTo>
                <a:cubicBezTo>
                  <a:pt x="297" y="1316"/>
                  <a:pt x="340" y="1359"/>
                  <a:pt x="340" y="1412"/>
                </a:cubicBezTo>
                <a:lnTo>
                  <a:pt x="340" y="1417"/>
                </a:lnTo>
                <a:cubicBezTo>
                  <a:pt x="340" y="1424"/>
                  <a:pt x="340" y="1430"/>
                  <a:pt x="339" y="1436"/>
                </a:cubicBezTo>
                <a:lnTo>
                  <a:pt x="338" y="1441"/>
                </a:lnTo>
                <a:lnTo>
                  <a:pt x="167" y="1365"/>
                </a:lnTo>
                <a:lnTo>
                  <a:pt x="170" y="1361"/>
                </a:lnTo>
                <a:lnTo>
                  <a:pt x="150" y="1418"/>
                </a:lnTo>
                <a:lnTo>
                  <a:pt x="150" y="1412"/>
                </a:lnTo>
                <a:lnTo>
                  <a:pt x="246" y="1508"/>
                </a:lnTo>
                <a:lnTo>
                  <a:pt x="237" y="1508"/>
                </a:lnTo>
                <a:lnTo>
                  <a:pt x="231" y="1508"/>
                </a:lnTo>
                <a:lnTo>
                  <a:pt x="230" y="1508"/>
                </a:lnTo>
                <a:cubicBezTo>
                  <a:pt x="177" y="1508"/>
                  <a:pt x="134" y="1465"/>
                  <a:pt x="134" y="1412"/>
                </a:cubicBezTo>
                <a:cubicBezTo>
                  <a:pt x="134" y="1359"/>
                  <a:pt x="177" y="1316"/>
                  <a:pt x="230" y="1316"/>
                </a:cubicBezTo>
                <a:lnTo>
                  <a:pt x="234" y="1316"/>
                </a:lnTo>
                <a:lnTo>
                  <a:pt x="254" y="1318"/>
                </a:lnTo>
                <a:lnTo>
                  <a:pt x="252" y="1317"/>
                </a:lnTo>
                <a:lnTo>
                  <a:pt x="229" y="1320"/>
                </a:lnTo>
                <a:lnTo>
                  <a:pt x="233" y="1319"/>
                </a:lnTo>
                <a:lnTo>
                  <a:pt x="214" y="1498"/>
                </a:lnTo>
                <a:lnTo>
                  <a:pt x="210" y="1496"/>
                </a:lnTo>
                <a:lnTo>
                  <a:pt x="222" y="1502"/>
                </a:lnTo>
                <a:lnTo>
                  <a:pt x="213" y="1499"/>
                </a:lnTo>
                <a:lnTo>
                  <a:pt x="206" y="1496"/>
                </a:lnTo>
                <a:lnTo>
                  <a:pt x="206" y="1497"/>
                </a:lnTo>
                <a:lnTo>
                  <a:pt x="272" y="1318"/>
                </a:lnTo>
                <a:lnTo>
                  <a:pt x="276" y="1320"/>
                </a:lnTo>
                <a:lnTo>
                  <a:pt x="275" y="1319"/>
                </a:lnTo>
                <a:lnTo>
                  <a:pt x="279" y="1320"/>
                </a:lnTo>
                <a:lnTo>
                  <a:pt x="273" y="1318"/>
                </a:lnTo>
                <a:lnTo>
                  <a:pt x="162" y="1402"/>
                </a:lnTo>
                <a:lnTo>
                  <a:pt x="163" y="1393"/>
                </a:lnTo>
                <a:lnTo>
                  <a:pt x="164" y="1422"/>
                </a:lnTo>
                <a:lnTo>
                  <a:pt x="162" y="1412"/>
                </a:lnTo>
                <a:cubicBezTo>
                  <a:pt x="157" y="1384"/>
                  <a:pt x="164" y="1355"/>
                  <a:pt x="182" y="1333"/>
                </a:cubicBezTo>
                <a:cubicBezTo>
                  <a:pt x="200" y="1310"/>
                  <a:pt x="228" y="1297"/>
                  <a:pt x="256" y="1297"/>
                </a:cubicBezTo>
                <a:lnTo>
                  <a:pt x="258" y="1297"/>
                </a:lnTo>
                <a:lnTo>
                  <a:pt x="243" y="1488"/>
                </a:lnTo>
                <a:lnTo>
                  <a:pt x="237" y="1487"/>
                </a:lnTo>
                <a:cubicBezTo>
                  <a:pt x="232" y="1486"/>
                  <a:pt x="227" y="1485"/>
                  <a:pt x="222" y="1484"/>
                </a:cubicBezTo>
                <a:lnTo>
                  <a:pt x="213" y="1481"/>
                </a:lnTo>
                <a:lnTo>
                  <a:pt x="212" y="1481"/>
                </a:lnTo>
                <a:cubicBezTo>
                  <a:pt x="200" y="1477"/>
                  <a:pt x="188" y="1472"/>
                  <a:pt x="178" y="1464"/>
                </a:cubicBezTo>
                <a:lnTo>
                  <a:pt x="174" y="1461"/>
                </a:lnTo>
                <a:cubicBezTo>
                  <a:pt x="141" y="1436"/>
                  <a:pt x="127" y="1393"/>
                  <a:pt x="140" y="1354"/>
                </a:cubicBezTo>
                <a:lnTo>
                  <a:pt x="141" y="1351"/>
                </a:lnTo>
                <a:cubicBezTo>
                  <a:pt x="151" y="1322"/>
                  <a:pt x="173" y="1300"/>
                  <a:pt x="202" y="1290"/>
                </a:cubicBezTo>
                <a:lnTo>
                  <a:pt x="208" y="1288"/>
                </a:lnTo>
                <a:lnTo>
                  <a:pt x="210" y="1287"/>
                </a:lnTo>
                <a:cubicBezTo>
                  <a:pt x="222" y="1281"/>
                  <a:pt x="236" y="1278"/>
                  <a:pt x="249" y="1278"/>
                </a:cubicBezTo>
                <a:lnTo>
                  <a:pt x="250" y="1278"/>
                </a:lnTo>
                <a:cubicBezTo>
                  <a:pt x="303" y="1278"/>
                  <a:pt x="346" y="1321"/>
                  <a:pt x="346" y="1374"/>
                </a:cubicBezTo>
                <a:cubicBezTo>
                  <a:pt x="346" y="1427"/>
                  <a:pt x="303" y="1470"/>
                  <a:pt x="250" y="1470"/>
                </a:cubicBezTo>
                <a:lnTo>
                  <a:pt x="249" y="1470"/>
                </a:lnTo>
                <a:cubicBezTo>
                  <a:pt x="196" y="1470"/>
                  <a:pt x="153" y="1427"/>
                  <a:pt x="153" y="1374"/>
                </a:cubicBezTo>
                <a:lnTo>
                  <a:pt x="153" y="1370"/>
                </a:lnTo>
                <a:lnTo>
                  <a:pt x="153" y="1365"/>
                </a:lnTo>
                <a:lnTo>
                  <a:pt x="249" y="1461"/>
                </a:lnTo>
                <a:lnTo>
                  <a:pt x="248" y="1461"/>
                </a:lnTo>
                <a:lnTo>
                  <a:pt x="344" y="1365"/>
                </a:lnTo>
                <a:lnTo>
                  <a:pt x="344" y="1370"/>
                </a:lnTo>
                <a:lnTo>
                  <a:pt x="344" y="1374"/>
                </a:lnTo>
                <a:lnTo>
                  <a:pt x="248" y="1278"/>
                </a:lnTo>
                <a:lnTo>
                  <a:pt x="251" y="1278"/>
                </a:lnTo>
                <a:cubicBezTo>
                  <a:pt x="304" y="1278"/>
                  <a:pt x="347" y="1321"/>
                  <a:pt x="347" y="1374"/>
                </a:cubicBezTo>
                <a:cubicBezTo>
                  <a:pt x="347" y="1427"/>
                  <a:pt x="304" y="1470"/>
                  <a:pt x="251" y="1470"/>
                </a:cubicBezTo>
                <a:lnTo>
                  <a:pt x="250" y="1470"/>
                </a:lnTo>
                <a:cubicBezTo>
                  <a:pt x="197" y="1470"/>
                  <a:pt x="154" y="1427"/>
                  <a:pt x="154" y="1374"/>
                </a:cubicBezTo>
                <a:lnTo>
                  <a:pt x="154" y="1365"/>
                </a:lnTo>
                <a:lnTo>
                  <a:pt x="156" y="1346"/>
                </a:lnTo>
                <a:cubicBezTo>
                  <a:pt x="161" y="1297"/>
                  <a:pt x="202" y="1259"/>
                  <a:pt x="251" y="1259"/>
                </a:cubicBezTo>
                <a:lnTo>
                  <a:pt x="253" y="1259"/>
                </a:lnTo>
                <a:lnTo>
                  <a:pt x="157" y="1355"/>
                </a:lnTo>
                <a:lnTo>
                  <a:pt x="157" y="1350"/>
                </a:lnTo>
                <a:lnTo>
                  <a:pt x="177" y="1408"/>
                </a:lnTo>
                <a:lnTo>
                  <a:pt x="174" y="1404"/>
                </a:lnTo>
                <a:lnTo>
                  <a:pt x="306" y="1425"/>
                </a:lnTo>
                <a:lnTo>
                  <a:pt x="299" y="1430"/>
                </a:lnTo>
                <a:lnTo>
                  <a:pt x="291" y="1435"/>
                </a:lnTo>
                <a:cubicBezTo>
                  <a:pt x="250" y="1463"/>
                  <a:pt x="195" y="1454"/>
                  <a:pt x="163" y="1416"/>
                </a:cubicBezTo>
                <a:cubicBezTo>
                  <a:pt x="132" y="1378"/>
                  <a:pt x="135" y="1322"/>
                  <a:pt x="170" y="1288"/>
                </a:cubicBezTo>
                <a:lnTo>
                  <a:pt x="173" y="1285"/>
                </a:lnTo>
                <a:lnTo>
                  <a:pt x="162" y="1297"/>
                </a:lnTo>
                <a:lnTo>
                  <a:pt x="167" y="1290"/>
                </a:lnTo>
                <a:lnTo>
                  <a:pt x="177" y="1278"/>
                </a:lnTo>
                <a:cubicBezTo>
                  <a:pt x="181" y="1272"/>
                  <a:pt x="187" y="1267"/>
                  <a:pt x="193" y="1263"/>
                </a:cubicBezTo>
                <a:lnTo>
                  <a:pt x="197" y="1260"/>
                </a:lnTo>
                <a:cubicBezTo>
                  <a:pt x="224" y="1239"/>
                  <a:pt x="260" y="1235"/>
                  <a:pt x="292" y="1248"/>
                </a:cubicBezTo>
                <a:cubicBezTo>
                  <a:pt x="323" y="1261"/>
                  <a:pt x="345" y="1291"/>
                  <a:pt x="350" y="1325"/>
                </a:cubicBezTo>
                <a:lnTo>
                  <a:pt x="351" y="1333"/>
                </a:lnTo>
                <a:cubicBezTo>
                  <a:pt x="352" y="1342"/>
                  <a:pt x="352" y="1352"/>
                  <a:pt x="350" y="1362"/>
                </a:cubicBezTo>
                <a:lnTo>
                  <a:pt x="348" y="1373"/>
                </a:lnTo>
                <a:lnTo>
                  <a:pt x="253" y="1259"/>
                </a:lnTo>
                <a:lnTo>
                  <a:pt x="254" y="1259"/>
                </a:lnTo>
                <a:lnTo>
                  <a:pt x="159" y="1345"/>
                </a:lnTo>
                <a:lnTo>
                  <a:pt x="160" y="1336"/>
                </a:lnTo>
                <a:lnTo>
                  <a:pt x="163" y="1318"/>
                </a:lnTo>
                <a:cubicBezTo>
                  <a:pt x="172" y="1273"/>
                  <a:pt x="212" y="1240"/>
                  <a:pt x="257" y="1240"/>
                </a:cubicBezTo>
                <a:lnTo>
                  <a:pt x="258" y="1240"/>
                </a:lnTo>
                <a:lnTo>
                  <a:pt x="162" y="1336"/>
                </a:lnTo>
                <a:lnTo>
                  <a:pt x="162" y="1325"/>
                </a:lnTo>
                <a:lnTo>
                  <a:pt x="164" y="1341"/>
                </a:lnTo>
                <a:lnTo>
                  <a:pt x="163" y="1335"/>
                </a:lnTo>
                <a:cubicBezTo>
                  <a:pt x="162" y="1330"/>
                  <a:pt x="161" y="1325"/>
                  <a:pt x="161" y="1319"/>
                </a:cubicBezTo>
                <a:lnTo>
                  <a:pt x="161" y="1317"/>
                </a:lnTo>
                <a:cubicBezTo>
                  <a:pt x="161" y="1268"/>
                  <a:pt x="199" y="1227"/>
                  <a:pt x="248" y="1222"/>
                </a:cubicBezTo>
                <a:cubicBezTo>
                  <a:pt x="297" y="1217"/>
                  <a:pt x="342" y="1250"/>
                  <a:pt x="352" y="1299"/>
                </a:cubicBezTo>
                <a:lnTo>
                  <a:pt x="353" y="1304"/>
                </a:lnTo>
                <a:cubicBezTo>
                  <a:pt x="354" y="1310"/>
                  <a:pt x="354" y="1316"/>
                  <a:pt x="354" y="1322"/>
                </a:cubicBezTo>
                <a:lnTo>
                  <a:pt x="354" y="1332"/>
                </a:lnTo>
                <a:lnTo>
                  <a:pt x="355" y="1333"/>
                </a:lnTo>
                <a:lnTo>
                  <a:pt x="355" y="1346"/>
                </a:lnTo>
                <a:cubicBezTo>
                  <a:pt x="355" y="1395"/>
                  <a:pt x="319" y="1436"/>
                  <a:pt x="271" y="1442"/>
                </a:cubicBezTo>
                <a:cubicBezTo>
                  <a:pt x="223" y="1448"/>
                  <a:pt x="178" y="1417"/>
                  <a:pt x="166" y="1370"/>
                </a:cubicBezTo>
                <a:lnTo>
                  <a:pt x="165" y="1366"/>
                </a:lnTo>
                <a:cubicBezTo>
                  <a:pt x="163" y="1358"/>
                  <a:pt x="162" y="1350"/>
                  <a:pt x="162" y="1342"/>
                </a:cubicBezTo>
                <a:lnTo>
                  <a:pt x="162" y="1333"/>
                </a:lnTo>
                <a:lnTo>
                  <a:pt x="162" y="1333"/>
                </a:lnTo>
                <a:lnTo>
                  <a:pt x="161" y="1317"/>
                </a:lnTo>
                <a:cubicBezTo>
                  <a:pt x="161" y="1270"/>
                  <a:pt x="196" y="1230"/>
                  <a:pt x="242" y="1223"/>
                </a:cubicBezTo>
                <a:cubicBezTo>
                  <a:pt x="289" y="1215"/>
                  <a:pt x="334" y="1242"/>
                  <a:pt x="349" y="1287"/>
                </a:cubicBezTo>
                <a:lnTo>
                  <a:pt x="350" y="1290"/>
                </a:lnTo>
                <a:cubicBezTo>
                  <a:pt x="351" y="1296"/>
                  <a:pt x="353" y="1301"/>
                  <a:pt x="354" y="1307"/>
                </a:cubicBezTo>
                <a:lnTo>
                  <a:pt x="355" y="1314"/>
                </a:lnTo>
                <a:cubicBezTo>
                  <a:pt x="358" y="1341"/>
                  <a:pt x="350" y="1369"/>
                  <a:pt x="332" y="1390"/>
                </a:cubicBezTo>
                <a:cubicBezTo>
                  <a:pt x="314" y="1411"/>
                  <a:pt x="287" y="1423"/>
                  <a:pt x="259" y="1423"/>
                </a:cubicBezTo>
                <a:lnTo>
                  <a:pt x="258" y="1423"/>
                </a:lnTo>
                <a:cubicBezTo>
                  <a:pt x="205" y="1423"/>
                  <a:pt x="162" y="1380"/>
                  <a:pt x="162" y="1327"/>
                </a:cubicBezTo>
                <a:cubicBezTo>
                  <a:pt x="162" y="1274"/>
                  <a:pt x="205" y="1231"/>
                  <a:pt x="258" y="1231"/>
                </a:cubicBezTo>
                <a:lnTo>
                  <a:pt x="259" y="1231"/>
                </a:lnTo>
                <a:cubicBezTo>
                  <a:pt x="312" y="1231"/>
                  <a:pt x="355" y="1274"/>
                  <a:pt x="355" y="1327"/>
                </a:cubicBezTo>
                <a:cubicBezTo>
                  <a:pt x="355" y="1380"/>
                  <a:pt x="312" y="1423"/>
                  <a:pt x="259" y="1423"/>
                </a:cubicBezTo>
                <a:lnTo>
                  <a:pt x="251" y="1423"/>
                </a:lnTo>
                <a:lnTo>
                  <a:pt x="245" y="1423"/>
                </a:lnTo>
                <a:cubicBezTo>
                  <a:pt x="202" y="1423"/>
                  <a:pt x="164" y="1394"/>
                  <a:pt x="153" y="1352"/>
                </a:cubicBezTo>
                <a:cubicBezTo>
                  <a:pt x="142" y="1309"/>
                  <a:pt x="161" y="1265"/>
                  <a:pt x="199" y="1244"/>
                </a:cubicBezTo>
                <a:lnTo>
                  <a:pt x="208" y="1239"/>
                </a:lnTo>
                <a:lnTo>
                  <a:pt x="230" y="1229"/>
                </a:lnTo>
                <a:cubicBezTo>
                  <a:pt x="241" y="1224"/>
                  <a:pt x="254" y="1221"/>
                  <a:pt x="266" y="1221"/>
                </a:cubicBezTo>
                <a:lnTo>
                  <a:pt x="267" y="1221"/>
                </a:lnTo>
                <a:lnTo>
                  <a:pt x="171" y="1317"/>
                </a:lnTo>
                <a:lnTo>
                  <a:pt x="171" y="1307"/>
                </a:lnTo>
                <a:lnTo>
                  <a:pt x="171" y="1298"/>
                </a:lnTo>
                <a:cubicBezTo>
                  <a:pt x="171" y="1250"/>
                  <a:pt x="208" y="1209"/>
                  <a:pt x="256" y="1203"/>
                </a:cubicBezTo>
                <a:cubicBezTo>
                  <a:pt x="304" y="1197"/>
                  <a:pt x="349" y="1228"/>
                  <a:pt x="361" y="1275"/>
                </a:cubicBezTo>
                <a:lnTo>
                  <a:pt x="362" y="1279"/>
                </a:lnTo>
                <a:cubicBezTo>
                  <a:pt x="365" y="1292"/>
                  <a:pt x="365" y="1305"/>
                  <a:pt x="363" y="1318"/>
                </a:cubicBezTo>
                <a:lnTo>
                  <a:pt x="362" y="1324"/>
                </a:lnTo>
                <a:cubicBezTo>
                  <a:pt x="355" y="1368"/>
                  <a:pt x="319" y="1400"/>
                  <a:pt x="275" y="1404"/>
                </a:cubicBezTo>
                <a:lnTo>
                  <a:pt x="263" y="1405"/>
                </a:lnTo>
                <a:lnTo>
                  <a:pt x="248" y="1405"/>
                </a:lnTo>
                <a:cubicBezTo>
                  <a:pt x="238" y="1405"/>
                  <a:pt x="228" y="1404"/>
                  <a:pt x="218" y="1401"/>
                </a:cubicBezTo>
                <a:lnTo>
                  <a:pt x="215" y="1400"/>
                </a:lnTo>
                <a:cubicBezTo>
                  <a:pt x="178" y="1387"/>
                  <a:pt x="152" y="1354"/>
                  <a:pt x="150" y="1315"/>
                </a:cubicBezTo>
                <a:cubicBezTo>
                  <a:pt x="147" y="1277"/>
                  <a:pt x="168" y="1240"/>
                  <a:pt x="203" y="1223"/>
                </a:cubicBezTo>
                <a:lnTo>
                  <a:pt x="207" y="1221"/>
                </a:lnTo>
                <a:lnTo>
                  <a:pt x="209" y="1219"/>
                </a:lnTo>
                <a:cubicBezTo>
                  <a:pt x="216" y="1215"/>
                  <a:pt x="223" y="1212"/>
                  <a:pt x="230" y="1210"/>
                </a:cubicBezTo>
                <a:lnTo>
                  <a:pt x="244" y="1206"/>
                </a:lnTo>
                <a:cubicBezTo>
                  <a:pt x="294" y="1192"/>
                  <a:pt x="345" y="1219"/>
                  <a:pt x="362" y="1268"/>
                </a:cubicBezTo>
                <a:lnTo>
                  <a:pt x="364" y="1274"/>
                </a:lnTo>
                <a:cubicBezTo>
                  <a:pt x="372" y="1298"/>
                  <a:pt x="370" y="1325"/>
                  <a:pt x="358" y="1347"/>
                </a:cubicBezTo>
                <a:lnTo>
                  <a:pt x="356" y="1351"/>
                </a:lnTo>
                <a:cubicBezTo>
                  <a:pt x="336" y="1391"/>
                  <a:pt x="292" y="1412"/>
                  <a:pt x="248" y="1402"/>
                </a:cubicBezTo>
                <a:cubicBezTo>
                  <a:pt x="205" y="1392"/>
                  <a:pt x="174" y="1353"/>
                  <a:pt x="174" y="1308"/>
                </a:cubicBezTo>
                <a:lnTo>
                  <a:pt x="174" y="1302"/>
                </a:lnTo>
                <a:lnTo>
                  <a:pt x="174" y="1293"/>
                </a:lnTo>
                <a:lnTo>
                  <a:pt x="174" y="1284"/>
                </a:lnTo>
                <a:lnTo>
                  <a:pt x="174" y="1279"/>
                </a:lnTo>
                <a:cubicBezTo>
                  <a:pt x="174" y="1237"/>
                  <a:pt x="202" y="1200"/>
                  <a:pt x="243" y="1188"/>
                </a:cubicBezTo>
                <a:cubicBezTo>
                  <a:pt x="283" y="1175"/>
                  <a:pt x="327" y="1191"/>
                  <a:pt x="350" y="1226"/>
                </a:cubicBezTo>
                <a:lnTo>
                  <a:pt x="352" y="1229"/>
                </a:lnTo>
                <a:cubicBezTo>
                  <a:pt x="360" y="1241"/>
                  <a:pt x="365" y="1255"/>
                  <a:pt x="368" y="1269"/>
                </a:cubicBezTo>
                <a:lnTo>
                  <a:pt x="369" y="1276"/>
                </a:lnTo>
                <a:cubicBezTo>
                  <a:pt x="372" y="1303"/>
                  <a:pt x="364" y="1331"/>
                  <a:pt x="346" y="1352"/>
                </a:cubicBezTo>
                <a:cubicBezTo>
                  <a:pt x="328" y="1373"/>
                  <a:pt x="301" y="1385"/>
                  <a:pt x="273" y="1385"/>
                </a:cubicBezTo>
                <a:lnTo>
                  <a:pt x="272" y="1385"/>
                </a:lnTo>
                <a:lnTo>
                  <a:pt x="367" y="1274"/>
                </a:lnTo>
                <a:lnTo>
                  <a:pt x="368" y="1280"/>
                </a:lnTo>
                <a:cubicBezTo>
                  <a:pt x="369" y="1285"/>
                  <a:pt x="369" y="1290"/>
                  <a:pt x="369" y="1295"/>
                </a:cubicBezTo>
                <a:lnTo>
                  <a:pt x="369" y="1298"/>
                </a:lnTo>
                <a:cubicBezTo>
                  <a:pt x="369" y="1351"/>
                  <a:pt x="326" y="1394"/>
                  <a:pt x="273" y="1394"/>
                </a:cubicBezTo>
                <a:cubicBezTo>
                  <a:pt x="220" y="1394"/>
                  <a:pt x="177" y="1351"/>
                  <a:pt x="177" y="1298"/>
                </a:cubicBezTo>
                <a:lnTo>
                  <a:pt x="177" y="1295"/>
                </a:lnTo>
                <a:lnTo>
                  <a:pt x="177" y="1288"/>
                </a:lnTo>
                <a:lnTo>
                  <a:pt x="179" y="1304"/>
                </a:lnTo>
                <a:lnTo>
                  <a:pt x="178" y="1298"/>
                </a:lnTo>
                <a:cubicBezTo>
                  <a:pt x="177" y="1293"/>
                  <a:pt x="176" y="1288"/>
                  <a:pt x="176" y="1282"/>
                </a:cubicBezTo>
                <a:lnTo>
                  <a:pt x="176" y="1279"/>
                </a:lnTo>
                <a:cubicBezTo>
                  <a:pt x="176" y="1226"/>
                  <a:pt x="219" y="1183"/>
                  <a:pt x="272" y="1183"/>
                </a:cubicBezTo>
                <a:cubicBezTo>
                  <a:pt x="325" y="1183"/>
                  <a:pt x="368" y="1226"/>
                  <a:pt x="368" y="1279"/>
                </a:cubicBezTo>
                <a:lnTo>
                  <a:pt x="368" y="1282"/>
                </a:lnTo>
                <a:lnTo>
                  <a:pt x="369" y="1279"/>
                </a:lnTo>
                <a:lnTo>
                  <a:pt x="369" y="1296"/>
                </a:lnTo>
                <a:lnTo>
                  <a:pt x="359" y="1254"/>
                </a:lnTo>
                <a:lnTo>
                  <a:pt x="360" y="1256"/>
                </a:lnTo>
                <a:lnTo>
                  <a:pt x="178" y="1298"/>
                </a:lnTo>
                <a:lnTo>
                  <a:pt x="178" y="1291"/>
                </a:lnTo>
                <a:lnTo>
                  <a:pt x="180" y="1271"/>
                </a:lnTo>
                <a:lnTo>
                  <a:pt x="179" y="1267"/>
                </a:lnTo>
                <a:lnTo>
                  <a:pt x="179" y="1260"/>
                </a:lnTo>
                <a:cubicBezTo>
                  <a:pt x="179" y="1216"/>
                  <a:pt x="210" y="1177"/>
                  <a:pt x="253" y="1167"/>
                </a:cubicBezTo>
                <a:cubicBezTo>
                  <a:pt x="297" y="1157"/>
                  <a:pt x="341" y="1178"/>
                  <a:pt x="361" y="1218"/>
                </a:cubicBezTo>
                <a:lnTo>
                  <a:pt x="362" y="1220"/>
                </a:lnTo>
                <a:cubicBezTo>
                  <a:pt x="367" y="1229"/>
                  <a:pt x="370" y="1239"/>
                  <a:pt x="372" y="1249"/>
                </a:cubicBezTo>
                <a:lnTo>
                  <a:pt x="373" y="1256"/>
                </a:lnTo>
                <a:lnTo>
                  <a:pt x="374" y="1263"/>
                </a:lnTo>
                <a:cubicBezTo>
                  <a:pt x="377" y="1286"/>
                  <a:pt x="371" y="1310"/>
                  <a:pt x="358" y="1330"/>
                </a:cubicBezTo>
                <a:lnTo>
                  <a:pt x="356" y="1333"/>
                </a:lnTo>
                <a:cubicBezTo>
                  <a:pt x="328" y="1375"/>
                  <a:pt x="273" y="1388"/>
                  <a:pt x="229" y="1363"/>
                </a:cubicBezTo>
                <a:lnTo>
                  <a:pt x="222" y="1359"/>
                </a:lnTo>
                <a:cubicBezTo>
                  <a:pt x="214" y="1355"/>
                  <a:pt x="208" y="1349"/>
                  <a:pt x="202" y="1343"/>
                </a:cubicBezTo>
                <a:lnTo>
                  <a:pt x="193" y="1334"/>
                </a:lnTo>
                <a:lnTo>
                  <a:pt x="184" y="1325"/>
                </a:lnTo>
                <a:cubicBezTo>
                  <a:pt x="179" y="1321"/>
                  <a:pt x="175" y="1316"/>
                  <a:pt x="172" y="1311"/>
                </a:cubicBezTo>
                <a:lnTo>
                  <a:pt x="168" y="1305"/>
                </a:lnTo>
                <a:cubicBezTo>
                  <a:pt x="150" y="1279"/>
                  <a:pt x="147" y="1246"/>
                  <a:pt x="158" y="1217"/>
                </a:cubicBezTo>
                <a:cubicBezTo>
                  <a:pt x="169" y="1188"/>
                  <a:pt x="194" y="1166"/>
                  <a:pt x="224" y="1158"/>
                </a:cubicBezTo>
                <a:lnTo>
                  <a:pt x="228" y="1157"/>
                </a:lnTo>
                <a:cubicBezTo>
                  <a:pt x="243" y="1154"/>
                  <a:pt x="258" y="1154"/>
                  <a:pt x="272" y="1157"/>
                </a:cubicBezTo>
                <a:lnTo>
                  <a:pt x="281" y="1159"/>
                </a:lnTo>
                <a:cubicBezTo>
                  <a:pt x="288" y="1160"/>
                  <a:pt x="294" y="1162"/>
                  <a:pt x="299" y="1165"/>
                </a:cubicBezTo>
                <a:lnTo>
                  <a:pt x="308" y="1169"/>
                </a:lnTo>
                <a:lnTo>
                  <a:pt x="324" y="1177"/>
                </a:lnTo>
                <a:cubicBezTo>
                  <a:pt x="346" y="1190"/>
                  <a:pt x="362" y="1211"/>
                  <a:pt x="369" y="1235"/>
                </a:cubicBezTo>
                <a:lnTo>
                  <a:pt x="372" y="1246"/>
                </a:lnTo>
                <a:cubicBezTo>
                  <a:pt x="377" y="1266"/>
                  <a:pt x="376" y="1286"/>
                  <a:pt x="369" y="1305"/>
                </a:cubicBezTo>
                <a:lnTo>
                  <a:pt x="366" y="1313"/>
                </a:lnTo>
                <a:cubicBezTo>
                  <a:pt x="352" y="1351"/>
                  <a:pt x="316" y="1375"/>
                  <a:pt x="276" y="1375"/>
                </a:cubicBezTo>
                <a:lnTo>
                  <a:pt x="271" y="1375"/>
                </a:lnTo>
                <a:cubicBezTo>
                  <a:pt x="258" y="1375"/>
                  <a:pt x="246" y="1373"/>
                  <a:pt x="234" y="1368"/>
                </a:cubicBezTo>
                <a:lnTo>
                  <a:pt x="227" y="1365"/>
                </a:lnTo>
                <a:lnTo>
                  <a:pt x="220" y="1362"/>
                </a:lnTo>
                <a:cubicBezTo>
                  <a:pt x="208" y="1357"/>
                  <a:pt x="198" y="1350"/>
                  <a:pt x="190" y="1341"/>
                </a:cubicBezTo>
                <a:lnTo>
                  <a:pt x="187" y="1338"/>
                </a:lnTo>
                <a:cubicBezTo>
                  <a:pt x="167" y="1319"/>
                  <a:pt x="157" y="1291"/>
                  <a:pt x="159" y="1264"/>
                </a:cubicBezTo>
                <a:cubicBezTo>
                  <a:pt x="161" y="1236"/>
                  <a:pt x="175" y="1210"/>
                  <a:pt x="197" y="1194"/>
                </a:cubicBezTo>
                <a:lnTo>
                  <a:pt x="201" y="1191"/>
                </a:lnTo>
                <a:cubicBezTo>
                  <a:pt x="208" y="1185"/>
                  <a:pt x="216" y="1181"/>
                  <a:pt x="225" y="1178"/>
                </a:cubicBezTo>
                <a:lnTo>
                  <a:pt x="233" y="1175"/>
                </a:lnTo>
                <a:lnTo>
                  <a:pt x="255" y="1169"/>
                </a:lnTo>
                <a:lnTo>
                  <a:pt x="251" y="1169"/>
                </a:lnTo>
                <a:cubicBezTo>
                  <a:pt x="261" y="1166"/>
                  <a:pt x="271" y="1164"/>
                  <a:pt x="281" y="1164"/>
                </a:cubicBezTo>
                <a:lnTo>
                  <a:pt x="282" y="1164"/>
                </a:lnTo>
                <a:lnTo>
                  <a:pt x="229" y="1340"/>
                </a:lnTo>
                <a:lnTo>
                  <a:pt x="223" y="1336"/>
                </a:lnTo>
                <a:lnTo>
                  <a:pt x="218" y="1333"/>
                </a:lnTo>
                <a:lnTo>
                  <a:pt x="203" y="1322"/>
                </a:lnTo>
                <a:cubicBezTo>
                  <a:pt x="199" y="1320"/>
                  <a:pt x="196" y="1317"/>
                  <a:pt x="193" y="1313"/>
                </a:cubicBezTo>
                <a:lnTo>
                  <a:pt x="189" y="1309"/>
                </a:lnTo>
                <a:cubicBezTo>
                  <a:pt x="164" y="1284"/>
                  <a:pt x="154" y="1248"/>
                  <a:pt x="165" y="1214"/>
                </a:cubicBezTo>
                <a:cubicBezTo>
                  <a:pt x="175" y="1180"/>
                  <a:pt x="203" y="1154"/>
                  <a:pt x="238" y="1147"/>
                </a:cubicBezTo>
                <a:lnTo>
                  <a:pt x="243" y="1146"/>
                </a:lnTo>
                <a:cubicBezTo>
                  <a:pt x="249" y="1145"/>
                  <a:pt x="255" y="1144"/>
                  <a:pt x="261" y="1144"/>
                </a:cubicBezTo>
                <a:lnTo>
                  <a:pt x="270" y="1144"/>
                </a:lnTo>
                <a:lnTo>
                  <a:pt x="290" y="1146"/>
                </a:lnTo>
                <a:lnTo>
                  <a:pt x="283" y="1145"/>
                </a:lnTo>
                <a:cubicBezTo>
                  <a:pt x="336" y="1145"/>
                  <a:pt x="379" y="1188"/>
                  <a:pt x="379" y="1241"/>
                </a:cubicBezTo>
                <a:cubicBezTo>
                  <a:pt x="379" y="1294"/>
                  <a:pt x="336" y="1337"/>
                  <a:pt x="283" y="1337"/>
                </a:cubicBezTo>
                <a:lnTo>
                  <a:pt x="279" y="1337"/>
                </a:lnTo>
                <a:lnTo>
                  <a:pt x="281" y="1338"/>
                </a:lnTo>
                <a:lnTo>
                  <a:pt x="260" y="1338"/>
                </a:lnTo>
                <a:cubicBezTo>
                  <a:pt x="253" y="1338"/>
                  <a:pt x="245" y="1338"/>
                  <a:pt x="237" y="1336"/>
                </a:cubicBezTo>
                <a:lnTo>
                  <a:pt x="233" y="1335"/>
                </a:lnTo>
                <a:cubicBezTo>
                  <a:pt x="194" y="1325"/>
                  <a:pt x="165" y="1292"/>
                  <a:pt x="161" y="1252"/>
                </a:cubicBezTo>
                <a:cubicBezTo>
                  <a:pt x="157" y="1212"/>
                  <a:pt x="178" y="1174"/>
                  <a:pt x="214" y="1156"/>
                </a:cubicBezTo>
                <a:lnTo>
                  <a:pt x="218" y="1154"/>
                </a:lnTo>
                <a:lnTo>
                  <a:pt x="235" y="1147"/>
                </a:lnTo>
                <a:lnTo>
                  <a:pt x="251" y="1142"/>
                </a:lnTo>
                <a:lnTo>
                  <a:pt x="269" y="1138"/>
                </a:lnTo>
                <a:cubicBezTo>
                  <a:pt x="304" y="1132"/>
                  <a:pt x="340" y="1146"/>
                  <a:pt x="361" y="1175"/>
                </a:cubicBezTo>
                <a:lnTo>
                  <a:pt x="364" y="1179"/>
                </a:lnTo>
                <a:cubicBezTo>
                  <a:pt x="388" y="1210"/>
                  <a:pt x="390" y="1252"/>
                  <a:pt x="370" y="1286"/>
                </a:cubicBezTo>
                <a:lnTo>
                  <a:pt x="367" y="1291"/>
                </a:lnTo>
                <a:cubicBezTo>
                  <a:pt x="352" y="1315"/>
                  <a:pt x="328" y="1332"/>
                  <a:pt x="300" y="1336"/>
                </a:cubicBezTo>
                <a:lnTo>
                  <a:pt x="294" y="1337"/>
                </a:lnTo>
                <a:lnTo>
                  <a:pt x="278" y="1339"/>
                </a:lnTo>
                <a:cubicBezTo>
                  <a:pt x="271" y="1340"/>
                  <a:pt x="265" y="1340"/>
                  <a:pt x="258" y="1339"/>
                </a:cubicBezTo>
                <a:lnTo>
                  <a:pt x="249" y="1338"/>
                </a:lnTo>
                <a:lnTo>
                  <a:pt x="232" y="1335"/>
                </a:lnTo>
                <a:cubicBezTo>
                  <a:pt x="193" y="1325"/>
                  <a:pt x="164" y="1292"/>
                  <a:pt x="160" y="1252"/>
                </a:cubicBezTo>
                <a:cubicBezTo>
                  <a:pt x="156" y="1212"/>
                  <a:pt x="177" y="1174"/>
                  <a:pt x="213" y="1156"/>
                </a:cubicBezTo>
                <a:lnTo>
                  <a:pt x="217" y="1154"/>
                </a:lnTo>
                <a:cubicBezTo>
                  <a:pt x="221" y="1151"/>
                  <a:pt x="227" y="1149"/>
                  <a:pt x="232" y="1148"/>
                </a:cubicBezTo>
                <a:lnTo>
                  <a:pt x="242" y="1145"/>
                </a:lnTo>
                <a:lnTo>
                  <a:pt x="248" y="1142"/>
                </a:lnTo>
                <a:cubicBezTo>
                  <a:pt x="254" y="1141"/>
                  <a:pt x="259" y="1139"/>
                  <a:pt x="265" y="1138"/>
                </a:cubicBezTo>
                <a:lnTo>
                  <a:pt x="272" y="1137"/>
                </a:lnTo>
                <a:cubicBezTo>
                  <a:pt x="316" y="1131"/>
                  <a:pt x="358" y="1156"/>
                  <a:pt x="375" y="1197"/>
                </a:cubicBezTo>
                <a:lnTo>
                  <a:pt x="377" y="1202"/>
                </a:lnTo>
                <a:cubicBezTo>
                  <a:pt x="384" y="1221"/>
                  <a:pt x="385" y="1241"/>
                  <a:pt x="381" y="1261"/>
                </a:cubicBezTo>
                <a:lnTo>
                  <a:pt x="380" y="1265"/>
                </a:lnTo>
                <a:cubicBezTo>
                  <a:pt x="367" y="1316"/>
                  <a:pt x="315" y="1347"/>
                  <a:pt x="263" y="1335"/>
                </a:cubicBezTo>
                <a:cubicBezTo>
                  <a:pt x="212" y="1322"/>
                  <a:pt x="180" y="1270"/>
                  <a:pt x="193" y="1218"/>
                </a:cubicBezTo>
                <a:lnTo>
                  <a:pt x="194" y="1214"/>
                </a:lnTo>
                <a:lnTo>
                  <a:pt x="191" y="1237"/>
                </a:lnTo>
                <a:lnTo>
                  <a:pt x="191" y="1232"/>
                </a:lnTo>
                <a:lnTo>
                  <a:pt x="287" y="1328"/>
                </a:lnTo>
                <a:lnTo>
                  <a:pt x="286" y="1328"/>
                </a:lnTo>
                <a:lnTo>
                  <a:pt x="284" y="1328"/>
                </a:lnTo>
                <a:cubicBezTo>
                  <a:pt x="253" y="1328"/>
                  <a:pt x="223" y="1313"/>
                  <a:pt x="205" y="1286"/>
                </a:cubicBezTo>
                <a:cubicBezTo>
                  <a:pt x="187" y="1260"/>
                  <a:pt x="184" y="1226"/>
                  <a:pt x="195" y="1197"/>
                </a:cubicBezTo>
                <a:lnTo>
                  <a:pt x="197" y="1192"/>
                </a:lnTo>
                <a:lnTo>
                  <a:pt x="192" y="1246"/>
                </a:lnTo>
                <a:lnTo>
                  <a:pt x="191" y="1241"/>
                </a:lnTo>
                <a:lnTo>
                  <a:pt x="243" y="1308"/>
                </a:lnTo>
                <a:lnTo>
                  <a:pt x="237" y="1305"/>
                </a:lnTo>
                <a:lnTo>
                  <a:pt x="261" y="1314"/>
                </a:lnTo>
                <a:lnTo>
                  <a:pt x="251" y="1312"/>
                </a:lnTo>
                <a:lnTo>
                  <a:pt x="230" y="1306"/>
                </a:lnTo>
                <a:lnTo>
                  <a:pt x="233" y="1307"/>
                </a:lnTo>
                <a:cubicBezTo>
                  <a:pt x="194" y="1297"/>
                  <a:pt x="165" y="1264"/>
                  <a:pt x="161" y="1224"/>
                </a:cubicBezTo>
                <a:cubicBezTo>
                  <a:pt x="157" y="1184"/>
                  <a:pt x="178" y="1146"/>
                  <a:pt x="214" y="1128"/>
                </a:cubicBezTo>
                <a:lnTo>
                  <a:pt x="216" y="1127"/>
                </a:lnTo>
                <a:cubicBezTo>
                  <a:pt x="233" y="1118"/>
                  <a:pt x="253" y="1115"/>
                  <a:pt x="272" y="1117"/>
                </a:cubicBezTo>
                <a:lnTo>
                  <a:pt x="279" y="1118"/>
                </a:lnTo>
                <a:lnTo>
                  <a:pt x="265" y="1117"/>
                </a:lnTo>
                <a:lnTo>
                  <a:pt x="277" y="1117"/>
                </a:lnTo>
                <a:lnTo>
                  <a:pt x="195" y="1164"/>
                </a:lnTo>
                <a:lnTo>
                  <a:pt x="198" y="1159"/>
                </a:lnTo>
                <a:lnTo>
                  <a:pt x="186" y="1227"/>
                </a:lnTo>
                <a:lnTo>
                  <a:pt x="185" y="1222"/>
                </a:lnTo>
                <a:lnTo>
                  <a:pt x="279" y="1299"/>
                </a:lnTo>
                <a:lnTo>
                  <a:pt x="278" y="1299"/>
                </a:lnTo>
                <a:cubicBezTo>
                  <a:pt x="248" y="1299"/>
                  <a:pt x="219" y="1285"/>
                  <a:pt x="201" y="1260"/>
                </a:cubicBezTo>
                <a:cubicBezTo>
                  <a:pt x="183" y="1235"/>
                  <a:pt x="178" y="1202"/>
                  <a:pt x="187" y="1173"/>
                </a:cubicBezTo>
                <a:lnTo>
                  <a:pt x="189" y="1167"/>
                </a:lnTo>
                <a:lnTo>
                  <a:pt x="190" y="1164"/>
                </a:lnTo>
                <a:cubicBezTo>
                  <a:pt x="205" y="1119"/>
                  <a:pt x="250" y="1092"/>
                  <a:pt x="297" y="1100"/>
                </a:cubicBezTo>
                <a:cubicBezTo>
                  <a:pt x="343" y="1107"/>
                  <a:pt x="377" y="1147"/>
                  <a:pt x="377" y="1194"/>
                </a:cubicBezTo>
                <a:lnTo>
                  <a:pt x="377" y="1203"/>
                </a:lnTo>
                <a:lnTo>
                  <a:pt x="376" y="1223"/>
                </a:lnTo>
                <a:lnTo>
                  <a:pt x="189" y="1183"/>
                </a:lnTo>
                <a:lnTo>
                  <a:pt x="190" y="1180"/>
                </a:lnTo>
                <a:lnTo>
                  <a:pt x="185" y="1210"/>
                </a:lnTo>
                <a:lnTo>
                  <a:pt x="185" y="1203"/>
                </a:lnTo>
                <a:lnTo>
                  <a:pt x="185" y="1194"/>
                </a:lnTo>
                <a:cubicBezTo>
                  <a:pt x="185" y="1189"/>
                  <a:pt x="186" y="1184"/>
                  <a:pt x="187" y="1179"/>
                </a:cubicBezTo>
                <a:lnTo>
                  <a:pt x="188" y="1173"/>
                </a:lnTo>
                <a:cubicBezTo>
                  <a:pt x="189" y="1163"/>
                  <a:pt x="192" y="1154"/>
                  <a:pt x="197" y="1146"/>
                </a:cubicBezTo>
                <a:lnTo>
                  <a:pt x="199" y="1142"/>
                </a:lnTo>
                <a:cubicBezTo>
                  <a:pt x="219" y="1102"/>
                  <a:pt x="263" y="1081"/>
                  <a:pt x="307" y="1091"/>
                </a:cubicBezTo>
                <a:cubicBezTo>
                  <a:pt x="350" y="1101"/>
                  <a:pt x="380" y="1140"/>
                  <a:pt x="380" y="1184"/>
                </a:cubicBezTo>
                <a:lnTo>
                  <a:pt x="380" y="1189"/>
                </a:lnTo>
                <a:cubicBezTo>
                  <a:pt x="380" y="1196"/>
                  <a:pt x="380" y="1202"/>
                  <a:pt x="379" y="1208"/>
                </a:cubicBezTo>
                <a:lnTo>
                  <a:pt x="378" y="1213"/>
                </a:lnTo>
                <a:lnTo>
                  <a:pt x="190" y="1171"/>
                </a:lnTo>
                <a:lnTo>
                  <a:pt x="191" y="1167"/>
                </a:lnTo>
                <a:lnTo>
                  <a:pt x="188" y="1190"/>
                </a:lnTo>
                <a:lnTo>
                  <a:pt x="188" y="1184"/>
                </a:lnTo>
                <a:lnTo>
                  <a:pt x="238" y="1268"/>
                </a:lnTo>
                <a:lnTo>
                  <a:pt x="229" y="1263"/>
                </a:lnTo>
                <a:cubicBezTo>
                  <a:pt x="224" y="1261"/>
                  <a:pt x="220" y="1258"/>
                  <a:pt x="215" y="1254"/>
                </a:cubicBezTo>
                <a:lnTo>
                  <a:pt x="210" y="1250"/>
                </a:lnTo>
                <a:cubicBezTo>
                  <a:pt x="182" y="1228"/>
                  <a:pt x="169" y="1191"/>
                  <a:pt x="177" y="1155"/>
                </a:cubicBezTo>
                <a:cubicBezTo>
                  <a:pt x="184" y="1119"/>
                  <a:pt x="212" y="1091"/>
                  <a:pt x="247" y="1082"/>
                </a:cubicBezTo>
                <a:lnTo>
                  <a:pt x="251" y="1081"/>
                </a:lnTo>
                <a:cubicBezTo>
                  <a:pt x="259" y="1079"/>
                  <a:pt x="267" y="1078"/>
                  <a:pt x="274" y="1078"/>
                </a:cubicBezTo>
                <a:lnTo>
                  <a:pt x="282" y="1078"/>
                </a:lnTo>
                <a:lnTo>
                  <a:pt x="303" y="1080"/>
                </a:lnTo>
                <a:cubicBezTo>
                  <a:pt x="342" y="1082"/>
                  <a:pt x="375" y="1108"/>
                  <a:pt x="388" y="1145"/>
                </a:cubicBezTo>
                <a:lnTo>
                  <a:pt x="390" y="1151"/>
                </a:lnTo>
                <a:cubicBezTo>
                  <a:pt x="399" y="1179"/>
                  <a:pt x="395" y="1210"/>
                  <a:pt x="378" y="1235"/>
                </a:cubicBezTo>
                <a:lnTo>
                  <a:pt x="376" y="1238"/>
                </a:lnTo>
                <a:cubicBezTo>
                  <a:pt x="353" y="1273"/>
                  <a:pt x="309" y="1289"/>
                  <a:pt x="269" y="1276"/>
                </a:cubicBezTo>
                <a:cubicBezTo>
                  <a:pt x="228" y="1264"/>
                  <a:pt x="200" y="1227"/>
                  <a:pt x="200" y="1184"/>
                </a:cubicBezTo>
                <a:lnTo>
                  <a:pt x="200" y="1175"/>
                </a:lnTo>
                <a:lnTo>
                  <a:pt x="200" y="1175"/>
                </a:lnTo>
                <a:cubicBezTo>
                  <a:pt x="199" y="1169"/>
                  <a:pt x="199" y="1163"/>
                  <a:pt x="200" y="1157"/>
                </a:cubicBezTo>
                <a:lnTo>
                  <a:pt x="201" y="1146"/>
                </a:lnTo>
                <a:lnTo>
                  <a:pt x="203" y="1178"/>
                </a:lnTo>
                <a:lnTo>
                  <a:pt x="201" y="1170"/>
                </a:lnTo>
                <a:lnTo>
                  <a:pt x="337" y="1232"/>
                </a:lnTo>
                <a:lnTo>
                  <a:pt x="331" y="1235"/>
                </a:lnTo>
                <a:lnTo>
                  <a:pt x="346" y="1226"/>
                </a:lnTo>
                <a:lnTo>
                  <a:pt x="338" y="1232"/>
                </a:lnTo>
                <a:lnTo>
                  <a:pt x="330" y="1238"/>
                </a:lnTo>
                <a:lnTo>
                  <a:pt x="340" y="1229"/>
                </a:lnTo>
                <a:lnTo>
                  <a:pt x="336" y="1233"/>
                </a:lnTo>
                <a:lnTo>
                  <a:pt x="268" y="1069"/>
                </a:lnTo>
                <a:lnTo>
                  <a:pt x="269" y="1069"/>
                </a:lnTo>
                <a:lnTo>
                  <a:pt x="227" y="1080"/>
                </a:lnTo>
                <a:lnTo>
                  <a:pt x="233" y="1077"/>
                </a:lnTo>
                <a:lnTo>
                  <a:pt x="236" y="1074"/>
                </a:lnTo>
                <a:lnTo>
                  <a:pt x="194" y="1126"/>
                </a:lnTo>
                <a:lnTo>
                  <a:pt x="196" y="1120"/>
                </a:lnTo>
                <a:lnTo>
                  <a:pt x="194" y="1174"/>
                </a:lnTo>
                <a:lnTo>
                  <a:pt x="193" y="1170"/>
                </a:lnTo>
                <a:lnTo>
                  <a:pt x="366" y="1200"/>
                </a:lnTo>
                <a:lnTo>
                  <a:pt x="358" y="1212"/>
                </a:lnTo>
                <a:lnTo>
                  <a:pt x="347" y="1226"/>
                </a:lnTo>
                <a:cubicBezTo>
                  <a:pt x="339" y="1236"/>
                  <a:pt x="328" y="1244"/>
                  <a:pt x="316" y="1250"/>
                </a:cubicBezTo>
                <a:lnTo>
                  <a:pt x="314" y="1251"/>
                </a:lnTo>
                <a:cubicBezTo>
                  <a:pt x="277" y="1270"/>
                  <a:pt x="233" y="1263"/>
                  <a:pt x="204" y="1233"/>
                </a:cubicBezTo>
                <a:cubicBezTo>
                  <a:pt x="174" y="1204"/>
                  <a:pt x="167" y="1159"/>
                  <a:pt x="186" y="1123"/>
                </a:cubicBezTo>
                <a:lnTo>
                  <a:pt x="189" y="1117"/>
                </a:lnTo>
                <a:lnTo>
                  <a:pt x="191" y="1111"/>
                </a:lnTo>
                <a:lnTo>
                  <a:pt x="200" y="1093"/>
                </a:lnTo>
                <a:lnTo>
                  <a:pt x="204" y="1085"/>
                </a:lnTo>
                <a:cubicBezTo>
                  <a:pt x="217" y="1057"/>
                  <a:pt x="244" y="1038"/>
                  <a:pt x="274" y="1033"/>
                </a:cubicBezTo>
                <a:cubicBezTo>
                  <a:pt x="305" y="1028"/>
                  <a:pt x="336" y="1038"/>
                  <a:pt x="357" y="1060"/>
                </a:cubicBezTo>
                <a:lnTo>
                  <a:pt x="359" y="1062"/>
                </a:lnTo>
                <a:cubicBezTo>
                  <a:pt x="374" y="1077"/>
                  <a:pt x="384" y="1096"/>
                  <a:pt x="387" y="1118"/>
                </a:cubicBezTo>
                <a:lnTo>
                  <a:pt x="388" y="1126"/>
                </a:lnTo>
                <a:lnTo>
                  <a:pt x="388" y="1144"/>
                </a:lnTo>
                <a:lnTo>
                  <a:pt x="388" y="1146"/>
                </a:lnTo>
                <a:cubicBezTo>
                  <a:pt x="388" y="1199"/>
                  <a:pt x="345" y="1242"/>
                  <a:pt x="292" y="1242"/>
                </a:cubicBezTo>
                <a:cubicBezTo>
                  <a:pt x="239" y="1242"/>
                  <a:pt x="196" y="1199"/>
                  <a:pt x="196" y="1146"/>
                </a:cubicBezTo>
                <a:lnTo>
                  <a:pt x="196" y="1141"/>
                </a:lnTo>
                <a:lnTo>
                  <a:pt x="196" y="1132"/>
                </a:lnTo>
                <a:lnTo>
                  <a:pt x="196" y="1117"/>
                </a:lnTo>
                <a:cubicBezTo>
                  <a:pt x="196" y="1070"/>
                  <a:pt x="231" y="1029"/>
                  <a:pt x="279" y="1022"/>
                </a:cubicBezTo>
                <a:cubicBezTo>
                  <a:pt x="326" y="1016"/>
                  <a:pt x="371" y="1044"/>
                  <a:pt x="384" y="1090"/>
                </a:cubicBezTo>
                <a:lnTo>
                  <a:pt x="387" y="1100"/>
                </a:lnTo>
                <a:cubicBezTo>
                  <a:pt x="390" y="1109"/>
                  <a:pt x="391" y="1118"/>
                  <a:pt x="391" y="1127"/>
                </a:cubicBezTo>
                <a:lnTo>
                  <a:pt x="391" y="1137"/>
                </a:lnTo>
                <a:cubicBezTo>
                  <a:pt x="391" y="1182"/>
                  <a:pt x="361" y="1220"/>
                  <a:pt x="319" y="1231"/>
                </a:cubicBezTo>
                <a:lnTo>
                  <a:pt x="311" y="1233"/>
                </a:lnTo>
                <a:cubicBezTo>
                  <a:pt x="291" y="1237"/>
                  <a:pt x="271" y="1236"/>
                  <a:pt x="252" y="1229"/>
                </a:cubicBezTo>
                <a:lnTo>
                  <a:pt x="247" y="1227"/>
                </a:lnTo>
                <a:cubicBezTo>
                  <a:pt x="218" y="1215"/>
                  <a:pt x="196" y="1190"/>
                  <a:pt x="189" y="1159"/>
                </a:cubicBezTo>
                <a:cubicBezTo>
                  <a:pt x="182" y="1129"/>
                  <a:pt x="190" y="1097"/>
                  <a:pt x="211" y="1073"/>
                </a:cubicBezTo>
                <a:lnTo>
                  <a:pt x="220" y="1063"/>
                </a:lnTo>
                <a:cubicBezTo>
                  <a:pt x="223" y="1060"/>
                  <a:pt x="226" y="1057"/>
                  <a:pt x="230" y="1054"/>
                </a:cubicBezTo>
                <a:lnTo>
                  <a:pt x="242" y="1044"/>
                </a:lnTo>
                <a:lnTo>
                  <a:pt x="214" y="1082"/>
                </a:lnTo>
                <a:lnTo>
                  <a:pt x="216" y="1077"/>
                </a:lnTo>
                <a:lnTo>
                  <a:pt x="212" y="1136"/>
                </a:lnTo>
                <a:lnTo>
                  <a:pt x="211" y="1132"/>
                </a:lnTo>
                <a:cubicBezTo>
                  <a:pt x="204" y="1103"/>
                  <a:pt x="211" y="1073"/>
                  <a:pt x="229" y="1049"/>
                </a:cubicBezTo>
                <a:cubicBezTo>
                  <a:pt x="247" y="1026"/>
                  <a:pt x="275" y="1012"/>
                  <a:pt x="304" y="1012"/>
                </a:cubicBezTo>
                <a:lnTo>
                  <a:pt x="305" y="1012"/>
                </a:lnTo>
                <a:cubicBezTo>
                  <a:pt x="351" y="1012"/>
                  <a:pt x="391" y="1045"/>
                  <a:pt x="400" y="1090"/>
                </a:cubicBezTo>
                <a:lnTo>
                  <a:pt x="402" y="1100"/>
                </a:lnTo>
                <a:cubicBezTo>
                  <a:pt x="404" y="1113"/>
                  <a:pt x="404" y="1126"/>
                  <a:pt x="401" y="1139"/>
                </a:cubicBezTo>
                <a:lnTo>
                  <a:pt x="399" y="1148"/>
                </a:lnTo>
                <a:cubicBezTo>
                  <a:pt x="394" y="1173"/>
                  <a:pt x="378" y="1195"/>
                  <a:pt x="357" y="1209"/>
                </a:cubicBezTo>
                <a:cubicBezTo>
                  <a:pt x="335" y="1222"/>
                  <a:pt x="309" y="1227"/>
                  <a:pt x="284" y="1221"/>
                </a:cubicBezTo>
                <a:lnTo>
                  <a:pt x="271" y="1218"/>
                </a:lnTo>
                <a:cubicBezTo>
                  <a:pt x="265" y="1217"/>
                  <a:pt x="260" y="1215"/>
                  <a:pt x="255" y="1213"/>
                </a:cubicBezTo>
                <a:lnTo>
                  <a:pt x="248" y="1210"/>
                </a:lnTo>
                <a:cubicBezTo>
                  <a:pt x="236" y="1205"/>
                  <a:pt x="226" y="1198"/>
                  <a:pt x="218" y="1189"/>
                </a:cubicBezTo>
                <a:lnTo>
                  <a:pt x="214" y="1185"/>
                </a:lnTo>
                <a:cubicBezTo>
                  <a:pt x="176" y="1148"/>
                  <a:pt x="176" y="1087"/>
                  <a:pt x="214" y="1050"/>
                </a:cubicBezTo>
                <a:lnTo>
                  <a:pt x="216" y="1048"/>
                </a:lnTo>
                <a:cubicBezTo>
                  <a:pt x="221" y="1042"/>
                  <a:pt x="227" y="1037"/>
                  <a:pt x="234" y="1033"/>
                </a:cubicBezTo>
                <a:lnTo>
                  <a:pt x="239" y="1030"/>
                </a:lnTo>
                <a:lnTo>
                  <a:pt x="258" y="1021"/>
                </a:lnTo>
                <a:lnTo>
                  <a:pt x="297" y="1204"/>
                </a:lnTo>
                <a:lnTo>
                  <a:pt x="291" y="1204"/>
                </a:lnTo>
                <a:lnTo>
                  <a:pt x="285" y="1204"/>
                </a:lnTo>
                <a:cubicBezTo>
                  <a:pt x="244" y="1204"/>
                  <a:pt x="207" y="1178"/>
                  <a:pt x="194" y="1139"/>
                </a:cubicBezTo>
                <a:cubicBezTo>
                  <a:pt x="181" y="1100"/>
                  <a:pt x="195" y="1056"/>
                  <a:pt x="228" y="1032"/>
                </a:cubicBezTo>
                <a:lnTo>
                  <a:pt x="236" y="1026"/>
                </a:lnTo>
                <a:lnTo>
                  <a:pt x="253" y="1015"/>
                </a:lnTo>
                <a:lnTo>
                  <a:pt x="339" y="1186"/>
                </a:lnTo>
                <a:lnTo>
                  <a:pt x="330" y="1190"/>
                </a:lnTo>
                <a:lnTo>
                  <a:pt x="345" y="1182"/>
                </a:lnTo>
                <a:lnTo>
                  <a:pt x="339" y="1186"/>
                </a:lnTo>
                <a:lnTo>
                  <a:pt x="336" y="1188"/>
                </a:lnTo>
                <a:lnTo>
                  <a:pt x="303" y="1015"/>
                </a:lnTo>
                <a:lnTo>
                  <a:pt x="312" y="1017"/>
                </a:lnTo>
                <a:lnTo>
                  <a:pt x="276" y="1016"/>
                </a:lnTo>
                <a:lnTo>
                  <a:pt x="288" y="1014"/>
                </a:lnTo>
                <a:lnTo>
                  <a:pt x="218" y="1066"/>
                </a:lnTo>
                <a:lnTo>
                  <a:pt x="220" y="1062"/>
                </a:lnTo>
                <a:lnTo>
                  <a:pt x="211" y="1120"/>
                </a:lnTo>
                <a:lnTo>
                  <a:pt x="210" y="1114"/>
                </a:lnTo>
                <a:cubicBezTo>
                  <a:pt x="208" y="1103"/>
                  <a:pt x="208" y="1091"/>
                  <a:pt x="210" y="1080"/>
                </a:cubicBezTo>
                <a:lnTo>
                  <a:pt x="211" y="1075"/>
                </a:lnTo>
                <a:lnTo>
                  <a:pt x="220" y="1136"/>
                </a:lnTo>
                <a:lnTo>
                  <a:pt x="218" y="1132"/>
                </a:lnTo>
                <a:lnTo>
                  <a:pt x="303" y="1185"/>
                </a:lnTo>
                <a:lnTo>
                  <a:pt x="292" y="1185"/>
                </a:lnTo>
                <a:lnTo>
                  <a:pt x="308" y="1184"/>
                </a:lnTo>
                <a:lnTo>
                  <a:pt x="302" y="1185"/>
                </a:lnTo>
                <a:cubicBezTo>
                  <a:pt x="282" y="1188"/>
                  <a:pt x="262" y="1185"/>
                  <a:pt x="244" y="1176"/>
                </a:cubicBezTo>
                <a:lnTo>
                  <a:pt x="242" y="1175"/>
                </a:lnTo>
                <a:cubicBezTo>
                  <a:pt x="214" y="1162"/>
                  <a:pt x="195" y="1135"/>
                  <a:pt x="190" y="1105"/>
                </a:cubicBezTo>
                <a:cubicBezTo>
                  <a:pt x="185" y="1074"/>
                  <a:pt x="195" y="1043"/>
                  <a:pt x="217" y="1022"/>
                </a:cubicBezTo>
                <a:lnTo>
                  <a:pt x="220" y="1019"/>
                </a:lnTo>
                <a:cubicBezTo>
                  <a:pt x="228" y="1010"/>
                  <a:pt x="238" y="1003"/>
                  <a:pt x="250" y="998"/>
                </a:cubicBezTo>
                <a:lnTo>
                  <a:pt x="257" y="995"/>
                </a:lnTo>
                <a:lnTo>
                  <a:pt x="276" y="988"/>
                </a:lnTo>
                <a:cubicBezTo>
                  <a:pt x="302" y="980"/>
                  <a:pt x="331" y="983"/>
                  <a:pt x="355" y="996"/>
                </a:cubicBezTo>
                <a:cubicBezTo>
                  <a:pt x="378" y="1010"/>
                  <a:pt x="395" y="1034"/>
                  <a:pt x="401" y="1061"/>
                </a:cubicBezTo>
                <a:lnTo>
                  <a:pt x="403" y="1071"/>
                </a:lnTo>
                <a:cubicBezTo>
                  <a:pt x="406" y="1087"/>
                  <a:pt x="405" y="1104"/>
                  <a:pt x="400" y="1120"/>
                </a:cubicBezTo>
                <a:lnTo>
                  <a:pt x="397" y="1129"/>
                </a:lnTo>
                <a:cubicBezTo>
                  <a:pt x="381" y="1176"/>
                  <a:pt x="332" y="1203"/>
                  <a:pt x="284" y="1192"/>
                </a:cubicBezTo>
                <a:lnTo>
                  <a:pt x="271" y="1189"/>
                </a:lnTo>
                <a:cubicBezTo>
                  <a:pt x="265" y="1188"/>
                  <a:pt x="260" y="1186"/>
                  <a:pt x="255" y="1184"/>
                </a:cubicBezTo>
                <a:lnTo>
                  <a:pt x="248" y="1181"/>
                </a:lnTo>
                <a:cubicBezTo>
                  <a:pt x="231" y="1173"/>
                  <a:pt x="216" y="1161"/>
                  <a:pt x="206" y="1146"/>
                </a:cubicBezTo>
                <a:lnTo>
                  <a:pt x="204" y="1143"/>
                </a:lnTo>
                <a:cubicBezTo>
                  <a:pt x="186" y="1117"/>
                  <a:pt x="183" y="1084"/>
                  <a:pt x="194" y="1055"/>
                </a:cubicBezTo>
                <a:cubicBezTo>
                  <a:pt x="205" y="1026"/>
                  <a:pt x="230" y="1004"/>
                  <a:pt x="260" y="996"/>
                </a:cubicBezTo>
                <a:lnTo>
                  <a:pt x="264" y="995"/>
                </a:lnTo>
                <a:cubicBezTo>
                  <a:pt x="272" y="993"/>
                  <a:pt x="280" y="992"/>
                  <a:pt x="287" y="992"/>
                </a:cubicBezTo>
                <a:lnTo>
                  <a:pt x="297" y="992"/>
                </a:lnTo>
                <a:lnTo>
                  <a:pt x="306" y="992"/>
                </a:lnTo>
                <a:cubicBezTo>
                  <a:pt x="311" y="992"/>
                  <a:pt x="316" y="993"/>
                  <a:pt x="320" y="993"/>
                </a:cubicBezTo>
                <a:lnTo>
                  <a:pt x="327" y="994"/>
                </a:lnTo>
                <a:cubicBezTo>
                  <a:pt x="358" y="999"/>
                  <a:pt x="385" y="1018"/>
                  <a:pt x="399" y="1047"/>
                </a:cubicBezTo>
                <a:lnTo>
                  <a:pt x="402" y="1053"/>
                </a:lnTo>
                <a:cubicBezTo>
                  <a:pt x="409" y="1066"/>
                  <a:pt x="412" y="1081"/>
                  <a:pt x="412" y="1095"/>
                </a:cubicBezTo>
                <a:lnTo>
                  <a:pt x="412" y="1098"/>
                </a:lnTo>
                <a:cubicBezTo>
                  <a:pt x="412" y="1151"/>
                  <a:pt x="369" y="1194"/>
                  <a:pt x="316" y="1194"/>
                </a:cubicBezTo>
                <a:cubicBezTo>
                  <a:pt x="263" y="1194"/>
                  <a:pt x="220" y="1151"/>
                  <a:pt x="220" y="1098"/>
                </a:cubicBezTo>
                <a:lnTo>
                  <a:pt x="220" y="1095"/>
                </a:lnTo>
                <a:lnTo>
                  <a:pt x="220" y="1088"/>
                </a:lnTo>
                <a:lnTo>
                  <a:pt x="220" y="1082"/>
                </a:lnTo>
                <a:lnTo>
                  <a:pt x="220" y="1079"/>
                </a:lnTo>
                <a:lnTo>
                  <a:pt x="408" y="1110"/>
                </a:lnTo>
                <a:lnTo>
                  <a:pt x="407" y="1113"/>
                </a:lnTo>
                <a:lnTo>
                  <a:pt x="411" y="1082"/>
                </a:lnTo>
                <a:lnTo>
                  <a:pt x="411" y="1089"/>
                </a:lnTo>
                <a:cubicBezTo>
                  <a:pt x="411" y="1094"/>
                  <a:pt x="411" y="1099"/>
                  <a:pt x="411" y="1103"/>
                </a:cubicBezTo>
                <a:lnTo>
                  <a:pt x="410" y="1110"/>
                </a:lnTo>
                <a:lnTo>
                  <a:pt x="410" y="1096"/>
                </a:lnTo>
                <a:lnTo>
                  <a:pt x="410" y="1098"/>
                </a:lnTo>
                <a:lnTo>
                  <a:pt x="221" y="1075"/>
                </a:lnTo>
                <a:lnTo>
                  <a:pt x="222" y="1071"/>
                </a:lnTo>
                <a:cubicBezTo>
                  <a:pt x="224" y="1066"/>
                  <a:pt x="225" y="1061"/>
                  <a:pt x="227" y="1057"/>
                </a:cubicBezTo>
                <a:lnTo>
                  <a:pt x="230" y="1050"/>
                </a:lnTo>
                <a:lnTo>
                  <a:pt x="222" y="1087"/>
                </a:lnTo>
                <a:lnTo>
                  <a:pt x="222" y="1070"/>
                </a:lnTo>
                <a:lnTo>
                  <a:pt x="256" y="1143"/>
                </a:lnTo>
                <a:lnTo>
                  <a:pt x="249" y="1137"/>
                </a:lnTo>
                <a:lnTo>
                  <a:pt x="265" y="1149"/>
                </a:lnTo>
                <a:lnTo>
                  <a:pt x="254" y="1143"/>
                </a:lnTo>
                <a:lnTo>
                  <a:pt x="255" y="1144"/>
                </a:lnTo>
                <a:cubicBezTo>
                  <a:pt x="250" y="1142"/>
                  <a:pt x="245" y="1139"/>
                  <a:pt x="241" y="1137"/>
                </a:cubicBezTo>
                <a:lnTo>
                  <a:pt x="236" y="1134"/>
                </a:lnTo>
                <a:cubicBezTo>
                  <a:pt x="199" y="1112"/>
                  <a:pt x="181" y="1067"/>
                  <a:pt x="193" y="1026"/>
                </a:cubicBezTo>
                <a:cubicBezTo>
                  <a:pt x="204" y="984"/>
                  <a:pt x="242" y="955"/>
                  <a:pt x="285" y="955"/>
                </a:cubicBezTo>
                <a:lnTo>
                  <a:pt x="287" y="955"/>
                </a:lnTo>
                <a:cubicBezTo>
                  <a:pt x="300" y="955"/>
                  <a:pt x="313" y="958"/>
                  <a:pt x="325" y="963"/>
                </a:cubicBezTo>
                <a:lnTo>
                  <a:pt x="332" y="966"/>
                </a:lnTo>
                <a:lnTo>
                  <a:pt x="348" y="973"/>
                </a:lnTo>
                <a:cubicBezTo>
                  <a:pt x="372" y="984"/>
                  <a:pt x="390" y="1005"/>
                  <a:pt x="399" y="1030"/>
                </a:cubicBezTo>
                <a:lnTo>
                  <a:pt x="401" y="1036"/>
                </a:lnTo>
                <a:cubicBezTo>
                  <a:pt x="406" y="1053"/>
                  <a:pt x="407" y="1072"/>
                  <a:pt x="403" y="1090"/>
                </a:cubicBezTo>
                <a:lnTo>
                  <a:pt x="402" y="1094"/>
                </a:lnTo>
                <a:cubicBezTo>
                  <a:pt x="390" y="1141"/>
                  <a:pt x="345" y="1172"/>
                  <a:pt x="297" y="1166"/>
                </a:cubicBezTo>
                <a:cubicBezTo>
                  <a:pt x="249" y="1160"/>
                  <a:pt x="212" y="1119"/>
                  <a:pt x="212" y="1070"/>
                </a:cubicBezTo>
                <a:lnTo>
                  <a:pt x="212" y="1066"/>
                </a:lnTo>
                <a:lnTo>
                  <a:pt x="212" y="1060"/>
                </a:lnTo>
                <a:cubicBezTo>
                  <a:pt x="212" y="1007"/>
                  <a:pt x="255" y="964"/>
                  <a:pt x="308" y="964"/>
                </a:cubicBezTo>
                <a:lnTo>
                  <a:pt x="310" y="964"/>
                </a:lnTo>
                <a:cubicBezTo>
                  <a:pt x="360" y="964"/>
                  <a:pt x="402" y="1003"/>
                  <a:pt x="406" y="1052"/>
                </a:cubicBezTo>
                <a:lnTo>
                  <a:pt x="407" y="1064"/>
                </a:lnTo>
                <a:lnTo>
                  <a:pt x="407" y="1077"/>
                </a:lnTo>
                <a:lnTo>
                  <a:pt x="407" y="1079"/>
                </a:lnTo>
                <a:lnTo>
                  <a:pt x="218" y="1056"/>
                </a:lnTo>
                <a:lnTo>
                  <a:pt x="219" y="1052"/>
                </a:lnTo>
                <a:lnTo>
                  <a:pt x="216" y="1075"/>
                </a:lnTo>
                <a:lnTo>
                  <a:pt x="216" y="1067"/>
                </a:lnTo>
                <a:lnTo>
                  <a:pt x="218" y="1045"/>
                </a:lnTo>
                <a:lnTo>
                  <a:pt x="219" y="1031"/>
                </a:lnTo>
                <a:lnTo>
                  <a:pt x="223" y="1075"/>
                </a:lnTo>
                <a:lnTo>
                  <a:pt x="222" y="1072"/>
                </a:lnTo>
                <a:lnTo>
                  <a:pt x="346" y="1132"/>
                </a:lnTo>
                <a:lnTo>
                  <a:pt x="335" y="1136"/>
                </a:lnTo>
                <a:lnTo>
                  <a:pt x="356" y="1125"/>
                </a:lnTo>
                <a:lnTo>
                  <a:pt x="350" y="1129"/>
                </a:lnTo>
                <a:lnTo>
                  <a:pt x="364" y="1117"/>
                </a:lnTo>
                <a:lnTo>
                  <a:pt x="362" y="1119"/>
                </a:lnTo>
                <a:lnTo>
                  <a:pt x="325" y="960"/>
                </a:lnTo>
                <a:lnTo>
                  <a:pt x="328" y="961"/>
                </a:lnTo>
                <a:lnTo>
                  <a:pt x="309" y="957"/>
                </a:lnTo>
                <a:lnTo>
                  <a:pt x="317" y="958"/>
                </a:lnTo>
                <a:lnTo>
                  <a:pt x="312" y="957"/>
                </a:lnTo>
                <a:lnTo>
                  <a:pt x="259" y="974"/>
                </a:lnTo>
                <a:lnTo>
                  <a:pt x="262" y="972"/>
                </a:lnTo>
                <a:lnTo>
                  <a:pt x="239" y="1109"/>
                </a:lnTo>
                <a:lnTo>
                  <a:pt x="236" y="1105"/>
                </a:lnTo>
                <a:lnTo>
                  <a:pt x="257" y="1126"/>
                </a:lnTo>
                <a:lnTo>
                  <a:pt x="250" y="1121"/>
                </a:lnTo>
                <a:lnTo>
                  <a:pt x="236" y="1109"/>
                </a:lnTo>
                <a:cubicBezTo>
                  <a:pt x="231" y="1105"/>
                  <a:pt x="226" y="1100"/>
                  <a:pt x="222" y="1094"/>
                </a:cubicBezTo>
                <a:lnTo>
                  <a:pt x="219" y="1090"/>
                </a:lnTo>
                <a:cubicBezTo>
                  <a:pt x="200" y="1065"/>
                  <a:pt x="195" y="1033"/>
                  <a:pt x="204" y="1004"/>
                </a:cubicBezTo>
                <a:cubicBezTo>
                  <a:pt x="213" y="974"/>
                  <a:pt x="236" y="951"/>
                  <a:pt x="265" y="941"/>
                </a:cubicBezTo>
                <a:lnTo>
                  <a:pt x="268" y="940"/>
                </a:lnTo>
                <a:cubicBezTo>
                  <a:pt x="283" y="935"/>
                  <a:pt x="299" y="934"/>
                  <a:pt x="314" y="937"/>
                </a:cubicBezTo>
                <a:lnTo>
                  <a:pt x="320" y="938"/>
                </a:lnTo>
                <a:lnTo>
                  <a:pt x="304" y="936"/>
                </a:lnTo>
                <a:lnTo>
                  <a:pt x="316" y="936"/>
                </a:lnTo>
                <a:lnTo>
                  <a:pt x="220" y="1032"/>
                </a:lnTo>
                <a:lnTo>
                  <a:pt x="220" y="1026"/>
                </a:lnTo>
                <a:lnTo>
                  <a:pt x="231" y="1069"/>
                </a:lnTo>
                <a:lnTo>
                  <a:pt x="229" y="1065"/>
                </a:lnTo>
                <a:lnTo>
                  <a:pt x="410" y="1022"/>
                </a:lnTo>
                <a:lnTo>
                  <a:pt x="410" y="1026"/>
                </a:lnTo>
                <a:lnTo>
                  <a:pt x="409" y="1011"/>
                </a:lnTo>
                <a:lnTo>
                  <a:pt x="410" y="1017"/>
                </a:lnTo>
                <a:lnTo>
                  <a:pt x="315" y="936"/>
                </a:lnTo>
                <a:lnTo>
                  <a:pt x="316" y="936"/>
                </a:lnTo>
                <a:lnTo>
                  <a:pt x="220" y="1032"/>
                </a:lnTo>
                <a:lnTo>
                  <a:pt x="220" y="1022"/>
                </a:lnTo>
                <a:cubicBezTo>
                  <a:pt x="220" y="969"/>
                  <a:pt x="263" y="926"/>
                  <a:pt x="316" y="926"/>
                </a:cubicBezTo>
                <a:lnTo>
                  <a:pt x="317" y="926"/>
                </a:lnTo>
                <a:lnTo>
                  <a:pt x="224" y="999"/>
                </a:lnTo>
                <a:lnTo>
                  <a:pt x="225" y="995"/>
                </a:lnTo>
                <a:lnTo>
                  <a:pt x="225" y="995"/>
                </a:lnTo>
                <a:cubicBezTo>
                  <a:pt x="234" y="949"/>
                  <a:pt x="275" y="917"/>
                  <a:pt x="321" y="917"/>
                </a:cubicBezTo>
                <a:cubicBezTo>
                  <a:pt x="367" y="918"/>
                  <a:pt x="407" y="952"/>
                  <a:pt x="414" y="998"/>
                </a:cubicBezTo>
                <a:lnTo>
                  <a:pt x="415" y="1004"/>
                </a:lnTo>
                <a:cubicBezTo>
                  <a:pt x="416" y="1009"/>
                  <a:pt x="416" y="1014"/>
                  <a:pt x="416" y="1019"/>
                </a:cubicBezTo>
                <a:lnTo>
                  <a:pt x="416" y="1022"/>
                </a:lnTo>
                <a:lnTo>
                  <a:pt x="228" y="996"/>
                </a:lnTo>
                <a:lnTo>
                  <a:pt x="230" y="989"/>
                </a:lnTo>
                <a:lnTo>
                  <a:pt x="227" y="1007"/>
                </a:lnTo>
                <a:lnTo>
                  <a:pt x="228" y="995"/>
                </a:lnTo>
                <a:lnTo>
                  <a:pt x="227" y="991"/>
                </a:lnTo>
                <a:lnTo>
                  <a:pt x="231" y="1018"/>
                </a:lnTo>
                <a:lnTo>
                  <a:pt x="229" y="1011"/>
                </a:lnTo>
                <a:lnTo>
                  <a:pt x="389" y="1052"/>
                </a:lnTo>
                <a:lnTo>
                  <a:pt x="386" y="1055"/>
                </a:lnTo>
                <a:lnTo>
                  <a:pt x="385" y="1057"/>
                </a:lnTo>
                <a:lnTo>
                  <a:pt x="381" y="1062"/>
                </a:lnTo>
                <a:lnTo>
                  <a:pt x="399" y="1031"/>
                </a:lnTo>
                <a:lnTo>
                  <a:pt x="398" y="1034"/>
                </a:lnTo>
                <a:lnTo>
                  <a:pt x="264" y="918"/>
                </a:lnTo>
                <a:lnTo>
                  <a:pt x="268" y="916"/>
                </a:lnTo>
                <a:lnTo>
                  <a:pt x="253" y="925"/>
                </a:lnTo>
                <a:lnTo>
                  <a:pt x="261" y="919"/>
                </a:lnTo>
                <a:lnTo>
                  <a:pt x="273" y="909"/>
                </a:lnTo>
                <a:cubicBezTo>
                  <a:pt x="290" y="896"/>
                  <a:pt x="311" y="888"/>
                  <a:pt x="332" y="888"/>
                </a:cubicBezTo>
                <a:lnTo>
                  <a:pt x="335" y="888"/>
                </a:lnTo>
                <a:lnTo>
                  <a:pt x="239" y="984"/>
                </a:lnTo>
                <a:lnTo>
                  <a:pt x="239" y="980"/>
                </a:lnTo>
                <a:lnTo>
                  <a:pt x="241" y="999"/>
                </a:lnTo>
                <a:lnTo>
                  <a:pt x="240" y="994"/>
                </a:lnTo>
                <a:lnTo>
                  <a:pt x="334" y="1071"/>
                </a:lnTo>
                <a:lnTo>
                  <a:pt x="321" y="1071"/>
                </a:lnTo>
                <a:lnTo>
                  <a:pt x="314" y="1071"/>
                </a:lnTo>
                <a:lnTo>
                  <a:pt x="310" y="1071"/>
                </a:lnTo>
                <a:cubicBezTo>
                  <a:pt x="257" y="1071"/>
                  <a:pt x="214" y="1028"/>
                  <a:pt x="214" y="975"/>
                </a:cubicBezTo>
                <a:cubicBezTo>
                  <a:pt x="214" y="922"/>
                  <a:pt x="257" y="879"/>
                  <a:pt x="310" y="879"/>
                </a:cubicBezTo>
                <a:lnTo>
                  <a:pt x="317" y="879"/>
                </a:lnTo>
                <a:lnTo>
                  <a:pt x="327" y="879"/>
                </a:lnTo>
                <a:lnTo>
                  <a:pt x="231" y="975"/>
                </a:lnTo>
                <a:lnTo>
                  <a:pt x="231" y="969"/>
                </a:lnTo>
                <a:lnTo>
                  <a:pt x="251" y="1027"/>
                </a:lnTo>
                <a:lnTo>
                  <a:pt x="248" y="1023"/>
                </a:lnTo>
                <a:lnTo>
                  <a:pt x="420" y="965"/>
                </a:lnTo>
                <a:lnTo>
                  <a:pt x="420" y="969"/>
                </a:lnTo>
                <a:lnTo>
                  <a:pt x="421" y="966"/>
                </a:lnTo>
                <a:lnTo>
                  <a:pt x="421" y="983"/>
                </a:lnTo>
                <a:lnTo>
                  <a:pt x="421" y="984"/>
                </a:lnTo>
                <a:cubicBezTo>
                  <a:pt x="421" y="1034"/>
                  <a:pt x="383" y="1076"/>
                  <a:pt x="333" y="1080"/>
                </a:cubicBezTo>
                <a:cubicBezTo>
                  <a:pt x="284" y="1084"/>
                  <a:pt x="239" y="1050"/>
                  <a:pt x="231" y="1000"/>
                </a:cubicBezTo>
                <a:lnTo>
                  <a:pt x="230" y="994"/>
                </a:lnTo>
                <a:cubicBezTo>
                  <a:pt x="229" y="989"/>
                  <a:pt x="228" y="984"/>
                  <a:pt x="228" y="978"/>
                </a:cubicBezTo>
                <a:lnTo>
                  <a:pt x="228" y="966"/>
                </a:lnTo>
                <a:lnTo>
                  <a:pt x="228" y="962"/>
                </a:lnTo>
                <a:lnTo>
                  <a:pt x="227" y="946"/>
                </a:lnTo>
                <a:cubicBezTo>
                  <a:pt x="227" y="893"/>
                  <a:pt x="270" y="850"/>
                  <a:pt x="323" y="850"/>
                </a:cubicBezTo>
                <a:cubicBezTo>
                  <a:pt x="376" y="850"/>
                  <a:pt x="419" y="893"/>
                  <a:pt x="419" y="946"/>
                </a:cubicBezTo>
                <a:lnTo>
                  <a:pt x="419" y="948"/>
                </a:lnTo>
                <a:lnTo>
                  <a:pt x="420" y="945"/>
                </a:lnTo>
                <a:lnTo>
                  <a:pt x="420" y="945"/>
                </a:lnTo>
                <a:cubicBezTo>
                  <a:pt x="426" y="973"/>
                  <a:pt x="420" y="1003"/>
                  <a:pt x="401" y="1026"/>
                </a:cubicBezTo>
                <a:cubicBezTo>
                  <a:pt x="383" y="1048"/>
                  <a:pt x="356" y="1061"/>
                  <a:pt x="326" y="1061"/>
                </a:cubicBezTo>
                <a:lnTo>
                  <a:pt x="324" y="1061"/>
                </a:lnTo>
                <a:cubicBezTo>
                  <a:pt x="271" y="1061"/>
                  <a:pt x="228" y="1018"/>
                  <a:pt x="228" y="965"/>
                </a:cubicBezTo>
                <a:lnTo>
                  <a:pt x="228" y="957"/>
                </a:lnTo>
                <a:lnTo>
                  <a:pt x="228" y="946"/>
                </a:lnTo>
                <a:lnTo>
                  <a:pt x="228" y="934"/>
                </a:lnTo>
                <a:lnTo>
                  <a:pt x="228" y="927"/>
                </a:lnTo>
                <a:lnTo>
                  <a:pt x="410" y="970"/>
                </a:lnTo>
                <a:lnTo>
                  <a:pt x="409" y="972"/>
                </a:lnTo>
                <a:lnTo>
                  <a:pt x="419" y="941"/>
                </a:lnTo>
                <a:lnTo>
                  <a:pt x="418" y="949"/>
                </a:lnTo>
                <a:lnTo>
                  <a:pt x="417" y="920"/>
                </a:lnTo>
                <a:lnTo>
                  <a:pt x="419" y="931"/>
                </a:lnTo>
                <a:cubicBezTo>
                  <a:pt x="420" y="937"/>
                  <a:pt x="420" y="943"/>
                  <a:pt x="420" y="948"/>
                </a:cubicBezTo>
                <a:lnTo>
                  <a:pt x="420" y="956"/>
                </a:lnTo>
                <a:cubicBezTo>
                  <a:pt x="420" y="993"/>
                  <a:pt x="400" y="1026"/>
                  <a:pt x="367" y="1042"/>
                </a:cubicBezTo>
                <a:cubicBezTo>
                  <a:pt x="335" y="1059"/>
                  <a:pt x="296" y="1055"/>
                  <a:pt x="267" y="1033"/>
                </a:cubicBezTo>
                <a:lnTo>
                  <a:pt x="263" y="1030"/>
                </a:lnTo>
                <a:cubicBezTo>
                  <a:pt x="257" y="1026"/>
                  <a:pt x="251" y="1021"/>
                  <a:pt x="247" y="1015"/>
                </a:cubicBezTo>
                <a:lnTo>
                  <a:pt x="242" y="1009"/>
                </a:lnTo>
                <a:lnTo>
                  <a:pt x="232" y="996"/>
                </a:lnTo>
                <a:cubicBezTo>
                  <a:pt x="227" y="988"/>
                  <a:pt x="222" y="980"/>
                  <a:pt x="219" y="971"/>
                </a:cubicBezTo>
                <a:lnTo>
                  <a:pt x="218" y="968"/>
                </a:lnTo>
                <a:cubicBezTo>
                  <a:pt x="207" y="935"/>
                  <a:pt x="215" y="898"/>
                  <a:pt x="239" y="872"/>
                </a:cubicBezTo>
                <a:cubicBezTo>
                  <a:pt x="263" y="847"/>
                  <a:pt x="299" y="836"/>
                  <a:pt x="333" y="844"/>
                </a:cubicBezTo>
                <a:lnTo>
                  <a:pt x="337" y="845"/>
                </a:lnTo>
                <a:cubicBezTo>
                  <a:pt x="345" y="847"/>
                  <a:pt x="353" y="851"/>
                  <a:pt x="361" y="855"/>
                </a:cubicBezTo>
                <a:lnTo>
                  <a:pt x="368" y="859"/>
                </a:lnTo>
                <a:lnTo>
                  <a:pt x="349" y="851"/>
                </a:lnTo>
                <a:lnTo>
                  <a:pt x="362" y="855"/>
                </a:lnTo>
                <a:lnTo>
                  <a:pt x="248" y="904"/>
                </a:lnTo>
                <a:lnTo>
                  <a:pt x="250" y="900"/>
                </a:lnTo>
                <a:lnTo>
                  <a:pt x="239" y="942"/>
                </a:lnTo>
                <a:lnTo>
                  <a:pt x="239" y="936"/>
                </a:lnTo>
                <a:lnTo>
                  <a:pt x="240" y="950"/>
                </a:lnTo>
                <a:lnTo>
                  <a:pt x="239" y="943"/>
                </a:lnTo>
                <a:cubicBezTo>
                  <a:pt x="239" y="939"/>
                  <a:pt x="238" y="934"/>
                  <a:pt x="238" y="929"/>
                </a:cubicBezTo>
                <a:lnTo>
                  <a:pt x="238" y="927"/>
                </a:lnTo>
                <a:cubicBezTo>
                  <a:pt x="238" y="874"/>
                  <a:pt x="281" y="831"/>
                  <a:pt x="334" y="831"/>
                </a:cubicBezTo>
                <a:cubicBezTo>
                  <a:pt x="387" y="831"/>
                  <a:pt x="430" y="874"/>
                  <a:pt x="430" y="927"/>
                </a:cubicBezTo>
                <a:lnTo>
                  <a:pt x="430" y="932"/>
                </a:lnTo>
                <a:lnTo>
                  <a:pt x="431" y="933"/>
                </a:lnTo>
                <a:cubicBezTo>
                  <a:pt x="432" y="939"/>
                  <a:pt x="432" y="946"/>
                  <a:pt x="431" y="952"/>
                </a:cubicBezTo>
                <a:lnTo>
                  <a:pt x="430" y="962"/>
                </a:lnTo>
                <a:cubicBezTo>
                  <a:pt x="429" y="974"/>
                  <a:pt x="426" y="985"/>
                  <a:pt x="420" y="995"/>
                </a:cubicBezTo>
                <a:lnTo>
                  <a:pt x="418" y="999"/>
                </a:lnTo>
                <a:cubicBezTo>
                  <a:pt x="405" y="1025"/>
                  <a:pt x="381" y="1044"/>
                  <a:pt x="353" y="1050"/>
                </a:cubicBezTo>
                <a:cubicBezTo>
                  <a:pt x="325" y="1056"/>
                  <a:pt x="295" y="1050"/>
                  <a:pt x="272" y="1031"/>
                </a:cubicBezTo>
                <a:lnTo>
                  <a:pt x="267" y="1027"/>
                </a:lnTo>
                <a:cubicBezTo>
                  <a:pt x="262" y="1023"/>
                  <a:pt x="256" y="1017"/>
                  <a:pt x="252" y="1011"/>
                </a:cubicBezTo>
                <a:lnTo>
                  <a:pt x="245" y="1002"/>
                </a:lnTo>
                <a:lnTo>
                  <a:pt x="235" y="989"/>
                </a:lnTo>
                <a:cubicBezTo>
                  <a:pt x="232" y="985"/>
                  <a:pt x="230" y="981"/>
                  <a:pt x="228" y="976"/>
                </a:cubicBezTo>
                <a:lnTo>
                  <a:pt x="225" y="970"/>
                </a:lnTo>
                <a:cubicBezTo>
                  <a:pt x="210" y="941"/>
                  <a:pt x="211" y="905"/>
                  <a:pt x="229" y="877"/>
                </a:cubicBezTo>
                <a:cubicBezTo>
                  <a:pt x="246" y="849"/>
                  <a:pt x="277" y="831"/>
                  <a:pt x="310" y="831"/>
                </a:cubicBezTo>
                <a:lnTo>
                  <a:pt x="313" y="831"/>
                </a:lnTo>
                <a:cubicBezTo>
                  <a:pt x="330" y="831"/>
                  <a:pt x="347" y="836"/>
                  <a:pt x="361" y="844"/>
                </a:cubicBezTo>
                <a:lnTo>
                  <a:pt x="368" y="848"/>
                </a:lnTo>
                <a:lnTo>
                  <a:pt x="374" y="850"/>
                </a:lnTo>
                <a:lnTo>
                  <a:pt x="240" y="914"/>
                </a:lnTo>
                <a:lnTo>
                  <a:pt x="242" y="906"/>
                </a:lnTo>
                <a:lnTo>
                  <a:pt x="241" y="947"/>
                </a:lnTo>
                <a:lnTo>
                  <a:pt x="239" y="936"/>
                </a:lnTo>
                <a:cubicBezTo>
                  <a:pt x="237" y="927"/>
                  <a:pt x="237" y="918"/>
                  <a:pt x="238" y="910"/>
                </a:cubicBezTo>
                <a:lnTo>
                  <a:pt x="239" y="899"/>
                </a:lnTo>
                <a:lnTo>
                  <a:pt x="240" y="888"/>
                </a:lnTo>
                <a:lnTo>
                  <a:pt x="427" y="930"/>
                </a:lnTo>
                <a:lnTo>
                  <a:pt x="426" y="933"/>
                </a:lnTo>
                <a:lnTo>
                  <a:pt x="424" y="939"/>
                </a:lnTo>
                <a:lnTo>
                  <a:pt x="427" y="890"/>
                </a:lnTo>
                <a:lnTo>
                  <a:pt x="429" y="900"/>
                </a:lnTo>
                <a:lnTo>
                  <a:pt x="334" y="822"/>
                </a:lnTo>
                <a:lnTo>
                  <a:pt x="335" y="822"/>
                </a:lnTo>
                <a:lnTo>
                  <a:pt x="239" y="918"/>
                </a:lnTo>
                <a:lnTo>
                  <a:pt x="239" y="909"/>
                </a:lnTo>
                <a:lnTo>
                  <a:pt x="239" y="899"/>
                </a:lnTo>
                <a:lnTo>
                  <a:pt x="335" y="995"/>
                </a:lnTo>
                <a:lnTo>
                  <a:pt x="333" y="995"/>
                </a:lnTo>
                <a:cubicBezTo>
                  <a:pt x="280" y="995"/>
                  <a:pt x="237" y="952"/>
                  <a:pt x="237" y="899"/>
                </a:cubicBezTo>
                <a:cubicBezTo>
                  <a:pt x="237" y="846"/>
                  <a:pt x="280" y="803"/>
                  <a:pt x="333" y="803"/>
                </a:cubicBezTo>
                <a:lnTo>
                  <a:pt x="337" y="803"/>
                </a:lnTo>
                <a:lnTo>
                  <a:pt x="243" y="884"/>
                </a:lnTo>
                <a:lnTo>
                  <a:pt x="244" y="878"/>
                </a:lnTo>
                <a:lnTo>
                  <a:pt x="245" y="917"/>
                </a:lnTo>
                <a:lnTo>
                  <a:pt x="244" y="913"/>
                </a:lnTo>
                <a:lnTo>
                  <a:pt x="423" y="932"/>
                </a:lnTo>
                <a:lnTo>
                  <a:pt x="421" y="936"/>
                </a:lnTo>
                <a:lnTo>
                  <a:pt x="427" y="924"/>
                </a:lnTo>
                <a:lnTo>
                  <a:pt x="425" y="930"/>
                </a:lnTo>
                <a:lnTo>
                  <a:pt x="376" y="814"/>
                </a:lnTo>
                <a:lnTo>
                  <a:pt x="378" y="815"/>
                </a:lnTo>
                <a:lnTo>
                  <a:pt x="293" y="815"/>
                </a:lnTo>
                <a:lnTo>
                  <a:pt x="295" y="814"/>
                </a:lnTo>
                <a:lnTo>
                  <a:pt x="264" y="961"/>
                </a:lnTo>
                <a:lnTo>
                  <a:pt x="259" y="955"/>
                </a:lnTo>
                <a:lnTo>
                  <a:pt x="247" y="939"/>
                </a:lnTo>
                <a:lnTo>
                  <a:pt x="246" y="939"/>
                </a:lnTo>
                <a:cubicBezTo>
                  <a:pt x="242" y="934"/>
                  <a:pt x="239" y="930"/>
                  <a:pt x="236" y="925"/>
                </a:cubicBezTo>
                <a:lnTo>
                  <a:pt x="233" y="920"/>
                </a:lnTo>
                <a:lnTo>
                  <a:pt x="401" y="828"/>
                </a:lnTo>
                <a:lnTo>
                  <a:pt x="402" y="830"/>
                </a:lnTo>
                <a:lnTo>
                  <a:pt x="390" y="811"/>
                </a:lnTo>
                <a:lnTo>
                  <a:pt x="395" y="817"/>
                </a:lnTo>
                <a:lnTo>
                  <a:pt x="407" y="833"/>
                </a:lnTo>
                <a:cubicBezTo>
                  <a:pt x="414" y="842"/>
                  <a:pt x="419" y="852"/>
                  <a:pt x="422" y="863"/>
                </a:cubicBezTo>
                <a:lnTo>
                  <a:pt x="424" y="870"/>
                </a:lnTo>
                <a:cubicBezTo>
                  <a:pt x="429" y="889"/>
                  <a:pt x="429" y="908"/>
                  <a:pt x="423" y="927"/>
                </a:cubicBezTo>
                <a:lnTo>
                  <a:pt x="422" y="930"/>
                </a:lnTo>
                <a:cubicBezTo>
                  <a:pt x="410" y="965"/>
                  <a:pt x="380" y="990"/>
                  <a:pt x="343" y="995"/>
                </a:cubicBezTo>
                <a:cubicBezTo>
                  <a:pt x="307" y="999"/>
                  <a:pt x="271" y="983"/>
                  <a:pt x="251" y="953"/>
                </a:cubicBezTo>
                <a:lnTo>
                  <a:pt x="245" y="944"/>
                </a:lnTo>
                <a:lnTo>
                  <a:pt x="234" y="923"/>
                </a:lnTo>
                <a:cubicBezTo>
                  <a:pt x="220" y="896"/>
                  <a:pt x="220" y="863"/>
                  <a:pt x="235" y="835"/>
                </a:cubicBezTo>
                <a:cubicBezTo>
                  <a:pt x="250" y="808"/>
                  <a:pt x="277" y="789"/>
                  <a:pt x="308" y="785"/>
                </a:cubicBezTo>
                <a:lnTo>
                  <a:pt x="316" y="784"/>
                </a:lnTo>
                <a:cubicBezTo>
                  <a:pt x="323" y="783"/>
                  <a:pt x="331" y="783"/>
                  <a:pt x="339" y="784"/>
                </a:cubicBezTo>
                <a:lnTo>
                  <a:pt x="347" y="785"/>
                </a:lnTo>
                <a:lnTo>
                  <a:pt x="268" y="948"/>
                </a:lnTo>
                <a:lnTo>
                  <a:pt x="262" y="942"/>
                </a:lnTo>
                <a:lnTo>
                  <a:pt x="280" y="957"/>
                </a:lnTo>
                <a:lnTo>
                  <a:pt x="275" y="954"/>
                </a:lnTo>
                <a:cubicBezTo>
                  <a:pt x="268" y="950"/>
                  <a:pt x="262" y="945"/>
                  <a:pt x="257" y="939"/>
                </a:cubicBezTo>
                <a:lnTo>
                  <a:pt x="256" y="938"/>
                </a:lnTo>
                <a:cubicBezTo>
                  <a:pt x="224" y="906"/>
                  <a:pt x="218" y="856"/>
                  <a:pt x="243" y="818"/>
                </a:cubicBezTo>
                <a:cubicBezTo>
                  <a:pt x="268" y="780"/>
                  <a:pt x="316" y="765"/>
                  <a:pt x="358" y="781"/>
                </a:cubicBezTo>
                <a:lnTo>
                  <a:pt x="371" y="786"/>
                </a:lnTo>
                <a:lnTo>
                  <a:pt x="383" y="790"/>
                </a:lnTo>
                <a:lnTo>
                  <a:pt x="257" y="860"/>
                </a:lnTo>
                <a:lnTo>
                  <a:pt x="259" y="851"/>
                </a:lnTo>
                <a:lnTo>
                  <a:pt x="257" y="881"/>
                </a:lnTo>
                <a:lnTo>
                  <a:pt x="256" y="871"/>
                </a:lnTo>
                <a:cubicBezTo>
                  <a:pt x="253" y="844"/>
                  <a:pt x="262" y="817"/>
                  <a:pt x="280" y="797"/>
                </a:cubicBezTo>
                <a:cubicBezTo>
                  <a:pt x="298" y="777"/>
                  <a:pt x="324" y="765"/>
                  <a:pt x="351" y="765"/>
                </a:cubicBezTo>
                <a:lnTo>
                  <a:pt x="355" y="765"/>
                </a:lnTo>
                <a:lnTo>
                  <a:pt x="321" y="951"/>
                </a:lnTo>
                <a:lnTo>
                  <a:pt x="308" y="946"/>
                </a:lnTo>
                <a:lnTo>
                  <a:pt x="298" y="942"/>
                </a:lnTo>
                <a:lnTo>
                  <a:pt x="289" y="937"/>
                </a:lnTo>
                <a:cubicBezTo>
                  <a:pt x="249" y="917"/>
                  <a:pt x="228" y="873"/>
                  <a:pt x="238" y="829"/>
                </a:cubicBezTo>
                <a:cubicBezTo>
                  <a:pt x="248" y="786"/>
                  <a:pt x="287" y="755"/>
                  <a:pt x="331" y="755"/>
                </a:cubicBezTo>
                <a:lnTo>
                  <a:pt x="338" y="755"/>
                </a:lnTo>
                <a:lnTo>
                  <a:pt x="348" y="755"/>
                </a:lnTo>
                <a:lnTo>
                  <a:pt x="349" y="755"/>
                </a:lnTo>
                <a:cubicBezTo>
                  <a:pt x="396" y="755"/>
                  <a:pt x="436" y="789"/>
                  <a:pt x="444" y="836"/>
                </a:cubicBezTo>
                <a:lnTo>
                  <a:pt x="445" y="842"/>
                </a:lnTo>
                <a:lnTo>
                  <a:pt x="445" y="838"/>
                </a:lnTo>
                <a:lnTo>
                  <a:pt x="258" y="838"/>
                </a:lnTo>
                <a:lnTo>
                  <a:pt x="259" y="834"/>
                </a:lnTo>
                <a:lnTo>
                  <a:pt x="258" y="873"/>
                </a:lnTo>
                <a:lnTo>
                  <a:pt x="257" y="867"/>
                </a:lnTo>
                <a:lnTo>
                  <a:pt x="305" y="935"/>
                </a:lnTo>
                <a:lnTo>
                  <a:pt x="296" y="930"/>
                </a:lnTo>
                <a:lnTo>
                  <a:pt x="283" y="922"/>
                </a:lnTo>
                <a:cubicBezTo>
                  <a:pt x="249" y="900"/>
                  <a:pt x="233" y="858"/>
                  <a:pt x="243" y="819"/>
                </a:cubicBezTo>
                <a:cubicBezTo>
                  <a:pt x="253" y="779"/>
                  <a:pt x="287" y="751"/>
                  <a:pt x="328" y="747"/>
                </a:cubicBezTo>
                <a:lnTo>
                  <a:pt x="339" y="746"/>
                </a:lnTo>
                <a:cubicBezTo>
                  <a:pt x="344" y="745"/>
                  <a:pt x="349" y="745"/>
                  <a:pt x="355" y="746"/>
                </a:cubicBezTo>
                <a:lnTo>
                  <a:pt x="368" y="747"/>
                </a:lnTo>
                <a:lnTo>
                  <a:pt x="363" y="746"/>
                </a:lnTo>
                <a:lnTo>
                  <a:pt x="267" y="842"/>
                </a:lnTo>
                <a:lnTo>
                  <a:pt x="267" y="836"/>
                </a:lnTo>
                <a:lnTo>
                  <a:pt x="270" y="860"/>
                </a:lnTo>
                <a:lnTo>
                  <a:pt x="269" y="856"/>
                </a:lnTo>
                <a:lnTo>
                  <a:pt x="457" y="814"/>
                </a:lnTo>
                <a:lnTo>
                  <a:pt x="458" y="819"/>
                </a:lnTo>
                <a:cubicBezTo>
                  <a:pt x="459" y="825"/>
                  <a:pt x="459" y="831"/>
                  <a:pt x="459" y="837"/>
                </a:cubicBezTo>
                <a:lnTo>
                  <a:pt x="459" y="842"/>
                </a:lnTo>
                <a:lnTo>
                  <a:pt x="270" y="822"/>
                </a:lnTo>
                <a:lnTo>
                  <a:pt x="272" y="813"/>
                </a:lnTo>
                <a:lnTo>
                  <a:pt x="271" y="852"/>
                </a:lnTo>
                <a:lnTo>
                  <a:pt x="269" y="842"/>
                </a:lnTo>
                <a:lnTo>
                  <a:pt x="356" y="919"/>
                </a:lnTo>
                <a:lnTo>
                  <a:pt x="343" y="918"/>
                </a:lnTo>
                <a:lnTo>
                  <a:pt x="364" y="918"/>
                </a:lnTo>
                <a:lnTo>
                  <a:pt x="357" y="919"/>
                </a:lnTo>
                <a:cubicBezTo>
                  <a:pt x="353" y="919"/>
                  <a:pt x="348" y="919"/>
                  <a:pt x="343" y="919"/>
                </a:cubicBezTo>
                <a:lnTo>
                  <a:pt x="339" y="919"/>
                </a:lnTo>
                <a:cubicBezTo>
                  <a:pt x="286" y="919"/>
                  <a:pt x="243" y="876"/>
                  <a:pt x="243" y="823"/>
                </a:cubicBezTo>
                <a:cubicBezTo>
                  <a:pt x="243" y="770"/>
                  <a:pt x="286" y="727"/>
                  <a:pt x="339" y="727"/>
                </a:cubicBezTo>
                <a:lnTo>
                  <a:pt x="346" y="727"/>
                </a:lnTo>
                <a:lnTo>
                  <a:pt x="356" y="727"/>
                </a:lnTo>
                <a:lnTo>
                  <a:pt x="267" y="788"/>
                </a:lnTo>
                <a:lnTo>
                  <a:pt x="269" y="783"/>
                </a:lnTo>
                <a:lnTo>
                  <a:pt x="264" y="837"/>
                </a:lnTo>
                <a:lnTo>
                  <a:pt x="263" y="832"/>
                </a:lnTo>
                <a:cubicBezTo>
                  <a:pt x="258" y="804"/>
                  <a:pt x="265" y="775"/>
                  <a:pt x="283" y="753"/>
                </a:cubicBezTo>
                <a:cubicBezTo>
                  <a:pt x="301" y="730"/>
                  <a:pt x="329" y="717"/>
                  <a:pt x="357" y="717"/>
                </a:cubicBezTo>
                <a:lnTo>
                  <a:pt x="359" y="717"/>
                </a:lnTo>
                <a:cubicBezTo>
                  <a:pt x="387" y="717"/>
                  <a:pt x="412" y="729"/>
                  <a:pt x="431" y="749"/>
                </a:cubicBezTo>
                <a:cubicBezTo>
                  <a:pt x="449" y="769"/>
                  <a:pt x="458" y="796"/>
                  <a:pt x="455" y="823"/>
                </a:cubicBezTo>
                <a:lnTo>
                  <a:pt x="454" y="833"/>
                </a:lnTo>
                <a:lnTo>
                  <a:pt x="358" y="727"/>
                </a:lnTo>
                <a:lnTo>
                  <a:pt x="361" y="727"/>
                </a:lnTo>
                <a:lnTo>
                  <a:pt x="362" y="727"/>
                </a:lnTo>
                <a:cubicBezTo>
                  <a:pt x="413" y="727"/>
                  <a:pt x="455" y="767"/>
                  <a:pt x="458" y="818"/>
                </a:cubicBezTo>
                <a:cubicBezTo>
                  <a:pt x="461" y="868"/>
                  <a:pt x="425" y="912"/>
                  <a:pt x="374" y="919"/>
                </a:cubicBezTo>
                <a:lnTo>
                  <a:pt x="366" y="920"/>
                </a:lnTo>
                <a:cubicBezTo>
                  <a:pt x="358" y="921"/>
                  <a:pt x="350" y="921"/>
                  <a:pt x="343" y="920"/>
                </a:cubicBezTo>
                <a:lnTo>
                  <a:pt x="335" y="919"/>
                </a:lnTo>
                <a:cubicBezTo>
                  <a:pt x="302" y="915"/>
                  <a:pt x="273" y="894"/>
                  <a:pt x="259" y="863"/>
                </a:cubicBezTo>
                <a:cubicBezTo>
                  <a:pt x="245" y="833"/>
                  <a:pt x="248" y="798"/>
                  <a:pt x="267" y="770"/>
                </a:cubicBezTo>
                <a:lnTo>
                  <a:pt x="273" y="761"/>
                </a:lnTo>
                <a:cubicBezTo>
                  <a:pt x="275" y="757"/>
                  <a:pt x="278" y="754"/>
                  <a:pt x="281" y="750"/>
                </a:cubicBezTo>
                <a:lnTo>
                  <a:pt x="290" y="740"/>
                </a:lnTo>
                <a:cubicBezTo>
                  <a:pt x="308" y="720"/>
                  <a:pt x="334" y="708"/>
                  <a:pt x="361" y="708"/>
                </a:cubicBezTo>
                <a:lnTo>
                  <a:pt x="362" y="708"/>
                </a:lnTo>
                <a:cubicBezTo>
                  <a:pt x="415" y="708"/>
                  <a:pt x="458" y="751"/>
                  <a:pt x="458" y="804"/>
                </a:cubicBezTo>
                <a:cubicBezTo>
                  <a:pt x="458" y="857"/>
                  <a:pt x="415" y="900"/>
                  <a:pt x="362" y="900"/>
                </a:cubicBezTo>
                <a:lnTo>
                  <a:pt x="361" y="900"/>
                </a:lnTo>
                <a:cubicBezTo>
                  <a:pt x="308" y="900"/>
                  <a:pt x="265" y="857"/>
                  <a:pt x="265" y="804"/>
                </a:cubicBezTo>
                <a:cubicBezTo>
                  <a:pt x="265" y="751"/>
                  <a:pt x="308" y="708"/>
                  <a:pt x="361" y="708"/>
                </a:cubicBezTo>
                <a:lnTo>
                  <a:pt x="362" y="708"/>
                </a:lnTo>
                <a:cubicBezTo>
                  <a:pt x="415" y="708"/>
                  <a:pt x="458" y="751"/>
                  <a:pt x="458" y="804"/>
                </a:cubicBezTo>
                <a:cubicBezTo>
                  <a:pt x="458" y="857"/>
                  <a:pt x="415" y="900"/>
                  <a:pt x="362" y="900"/>
                </a:cubicBezTo>
                <a:lnTo>
                  <a:pt x="361" y="900"/>
                </a:lnTo>
                <a:lnTo>
                  <a:pt x="457" y="804"/>
                </a:lnTo>
                <a:lnTo>
                  <a:pt x="457" y="815"/>
                </a:lnTo>
                <a:lnTo>
                  <a:pt x="457" y="821"/>
                </a:lnTo>
                <a:lnTo>
                  <a:pt x="447" y="779"/>
                </a:lnTo>
                <a:lnTo>
                  <a:pt x="448" y="781"/>
                </a:lnTo>
                <a:lnTo>
                  <a:pt x="266" y="823"/>
                </a:lnTo>
                <a:lnTo>
                  <a:pt x="266" y="818"/>
                </a:lnTo>
                <a:lnTo>
                  <a:pt x="268" y="799"/>
                </a:lnTo>
                <a:lnTo>
                  <a:pt x="269" y="791"/>
                </a:lnTo>
                <a:lnTo>
                  <a:pt x="268" y="794"/>
                </a:lnTo>
                <a:lnTo>
                  <a:pt x="364" y="890"/>
                </a:lnTo>
                <a:lnTo>
                  <a:pt x="363" y="890"/>
                </a:lnTo>
                <a:cubicBezTo>
                  <a:pt x="310" y="890"/>
                  <a:pt x="267" y="847"/>
                  <a:pt x="267" y="794"/>
                </a:cubicBezTo>
                <a:lnTo>
                  <a:pt x="267" y="790"/>
                </a:lnTo>
                <a:lnTo>
                  <a:pt x="267" y="785"/>
                </a:lnTo>
                <a:lnTo>
                  <a:pt x="267" y="785"/>
                </a:lnTo>
                <a:lnTo>
                  <a:pt x="266" y="766"/>
                </a:lnTo>
                <a:cubicBezTo>
                  <a:pt x="266" y="717"/>
                  <a:pt x="304" y="676"/>
                  <a:pt x="353" y="671"/>
                </a:cubicBezTo>
                <a:cubicBezTo>
                  <a:pt x="402" y="666"/>
                  <a:pt x="447" y="699"/>
                  <a:pt x="457" y="748"/>
                </a:cubicBezTo>
                <a:lnTo>
                  <a:pt x="458" y="753"/>
                </a:lnTo>
                <a:lnTo>
                  <a:pt x="458" y="752"/>
                </a:lnTo>
                <a:lnTo>
                  <a:pt x="269" y="786"/>
                </a:lnTo>
                <a:lnTo>
                  <a:pt x="268" y="777"/>
                </a:lnTo>
                <a:lnTo>
                  <a:pt x="267" y="766"/>
                </a:lnTo>
                <a:lnTo>
                  <a:pt x="458" y="756"/>
                </a:lnTo>
                <a:lnTo>
                  <a:pt x="458" y="761"/>
                </a:lnTo>
                <a:lnTo>
                  <a:pt x="458" y="766"/>
                </a:lnTo>
                <a:cubicBezTo>
                  <a:pt x="458" y="819"/>
                  <a:pt x="415" y="862"/>
                  <a:pt x="362" y="862"/>
                </a:cubicBezTo>
                <a:cubicBezTo>
                  <a:pt x="309" y="862"/>
                  <a:pt x="266" y="819"/>
                  <a:pt x="266" y="766"/>
                </a:cubicBezTo>
                <a:lnTo>
                  <a:pt x="266" y="762"/>
                </a:lnTo>
                <a:cubicBezTo>
                  <a:pt x="266" y="758"/>
                  <a:pt x="267" y="753"/>
                  <a:pt x="267" y="749"/>
                </a:cubicBezTo>
                <a:lnTo>
                  <a:pt x="268" y="742"/>
                </a:lnTo>
                <a:lnTo>
                  <a:pt x="267" y="755"/>
                </a:lnTo>
                <a:lnTo>
                  <a:pt x="267" y="749"/>
                </a:lnTo>
                <a:lnTo>
                  <a:pt x="267" y="747"/>
                </a:lnTo>
                <a:cubicBezTo>
                  <a:pt x="267" y="698"/>
                  <a:pt x="305" y="657"/>
                  <a:pt x="354" y="652"/>
                </a:cubicBezTo>
                <a:cubicBezTo>
                  <a:pt x="403" y="647"/>
                  <a:pt x="448" y="680"/>
                  <a:pt x="458" y="729"/>
                </a:cubicBezTo>
                <a:lnTo>
                  <a:pt x="459" y="734"/>
                </a:lnTo>
                <a:cubicBezTo>
                  <a:pt x="460" y="740"/>
                  <a:pt x="460" y="746"/>
                  <a:pt x="460" y="752"/>
                </a:cubicBezTo>
                <a:lnTo>
                  <a:pt x="460" y="761"/>
                </a:lnTo>
                <a:lnTo>
                  <a:pt x="460" y="771"/>
                </a:lnTo>
                <a:cubicBezTo>
                  <a:pt x="460" y="779"/>
                  <a:pt x="460" y="787"/>
                  <a:pt x="458" y="795"/>
                </a:cubicBezTo>
                <a:lnTo>
                  <a:pt x="457" y="799"/>
                </a:lnTo>
                <a:cubicBezTo>
                  <a:pt x="445" y="846"/>
                  <a:pt x="400" y="877"/>
                  <a:pt x="352" y="871"/>
                </a:cubicBezTo>
                <a:cubicBezTo>
                  <a:pt x="304" y="865"/>
                  <a:pt x="267" y="824"/>
                  <a:pt x="267" y="775"/>
                </a:cubicBezTo>
                <a:lnTo>
                  <a:pt x="267" y="771"/>
                </a:lnTo>
                <a:lnTo>
                  <a:pt x="267" y="762"/>
                </a:lnTo>
                <a:lnTo>
                  <a:pt x="267" y="764"/>
                </a:lnTo>
                <a:lnTo>
                  <a:pt x="266" y="747"/>
                </a:lnTo>
                <a:cubicBezTo>
                  <a:pt x="266" y="694"/>
                  <a:pt x="309" y="651"/>
                  <a:pt x="362" y="651"/>
                </a:cubicBezTo>
                <a:cubicBezTo>
                  <a:pt x="415" y="651"/>
                  <a:pt x="458" y="694"/>
                  <a:pt x="458" y="747"/>
                </a:cubicBezTo>
                <a:lnTo>
                  <a:pt x="458" y="750"/>
                </a:lnTo>
                <a:lnTo>
                  <a:pt x="458" y="756"/>
                </a:lnTo>
                <a:lnTo>
                  <a:pt x="362" y="660"/>
                </a:lnTo>
                <a:lnTo>
                  <a:pt x="363" y="660"/>
                </a:lnTo>
                <a:lnTo>
                  <a:pt x="268" y="767"/>
                </a:lnTo>
                <a:lnTo>
                  <a:pt x="267" y="758"/>
                </a:lnTo>
                <a:lnTo>
                  <a:pt x="266" y="737"/>
                </a:lnTo>
                <a:lnTo>
                  <a:pt x="266" y="728"/>
                </a:lnTo>
                <a:cubicBezTo>
                  <a:pt x="266" y="675"/>
                  <a:pt x="309" y="632"/>
                  <a:pt x="362" y="632"/>
                </a:cubicBezTo>
                <a:lnTo>
                  <a:pt x="364" y="632"/>
                </a:lnTo>
                <a:cubicBezTo>
                  <a:pt x="410" y="632"/>
                  <a:pt x="450" y="665"/>
                  <a:pt x="459" y="710"/>
                </a:cubicBezTo>
                <a:lnTo>
                  <a:pt x="460" y="715"/>
                </a:lnTo>
                <a:cubicBezTo>
                  <a:pt x="461" y="721"/>
                  <a:pt x="461" y="727"/>
                  <a:pt x="461" y="733"/>
                </a:cubicBezTo>
                <a:lnTo>
                  <a:pt x="461" y="737"/>
                </a:lnTo>
                <a:cubicBezTo>
                  <a:pt x="461" y="790"/>
                  <a:pt x="418" y="833"/>
                  <a:pt x="365" y="833"/>
                </a:cubicBezTo>
                <a:cubicBezTo>
                  <a:pt x="312" y="833"/>
                  <a:pt x="269" y="790"/>
                  <a:pt x="269" y="737"/>
                </a:cubicBezTo>
                <a:lnTo>
                  <a:pt x="269" y="733"/>
                </a:lnTo>
                <a:lnTo>
                  <a:pt x="271" y="752"/>
                </a:lnTo>
                <a:lnTo>
                  <a:pt x="270" y="747"/>
                </a:lnTo>
                <a:lnTo>
                  <a:pt x="460" y="728"/>
                </a:lnTo>
                <a:lnTo>
                  <a:pt x="460" y="733"/>
                </a:lnTo>
                <a:lnTo>
                  <a:pt x="460" y="737"/>
                </a:lnTo>
                <a:cubicBezTo>
                  <a:pt x="460" y="785"/>
                  <a:pt x="426" y="825"/>
                  <a:pt x="380" y="832"/>
                </a:cubicBezTo>
                <a:cubicBezTo>
                  <a:pt x="333" y="840"/>
                  <a:pt x="288" y="812"/>
                  <a:pt x="273" y="768"/>
                </a:cubicBezTo>
                <a:lnTo>
                  <a:pt x="272" y="765"/>
                </a:lnTo>
                <a:cubicBezTo>
                  <a:pt x="271" y="760"/>
                  <a:pt x="270" y="755"/>
                  <a:pt x="269" y="750"/>
                </a:cubicBezTo>
                <a:lnTo>
                  <a:pt x="268" y="744"/>
                </a:lnTo>
                <a:cubicBezTo>
                  <a:pt x="266" y="736"/>
                  <a:pt x="266" y="727"/>
                  <a:pt x="267" y="719"/>
                </a:cubicBezTo>
                <a:lnTo>
                  <a:pt x="268" y="709"/>
                </a:lnTo>
                <a:lnTo>
                  <a:pt x="267" y="712"/>
                </a:lnTo>
                <a:lnTo>
                  <a:pt x="272" y="743"/>
                </a:lnTo>
                <a:lnTo>
                  <a:pt x="271" y="740"/>
                </a:lnTo>
                <a:lnTo>
                  <a:pt x="454" y="740"/>
                </a:lnTo>
                <a:lnTo>
                  <a:pt x="453" y="743"/>
                </a:lnTo>
                <a:lnTo>
                  <a:pt x="457" y="712"/>
                </a:lnTo>
                <a:lnTo>
                  <a:pt x="457" y="719"/>
                </a:lnTo>
                <a:lnTo>
                  <a:pt x="457" y="725"/>
                </a:lnTo>
                <a:lnTo>
                  <a:pt x="457" y="728"/>
                </a:lnTo>
                <a:cubicBezTo>
                  <a:pt x="457" y="781"/>
                  <a:pt x="414" y="824"/>
                  <a:pt x="361" y="824"/>
                </a:cubicBezTo>
                <a:cubicBezTo>
                  <a:pt x="308" y="824"/>
                  <a:pt x="265" y="781"/>
                  <a:pt x="265" y="728"/>
                </a:cubicBezTo>
                <a:lnTo>
                  <a:pt x="265" y="720"/>
                </a:lnTo>
                <a:lnTo>
                  <a:pt x="265" y="709"/>
                </a:lnTo>
                <a:cubicBezTo>
                  <a:pt x="265" y="656"/>
                  <a:pt x="308" y="613"/>
                  <a:pt x="361" y="613"/>
                </a:cubicBezTo>
                <a:lnTo>
                  <a:pt x="362" y="613"/>
                </a:lnTo>
                <a:cubicBezTo>
                  <a:pt x="403" y="613"/>
                  <a:pt x="439" y="638"/>
                  <a:pt x="453" y="676"/>
                </a:cubicBezTo>
                <a:cubicBezTo>
                  <a:pt x="466" y="714"/>
                  <a:pt x="455" y="756"/>
                  <a:pt x="425" y="782"/>
                </a:cubicBezTo>
                <a:lnTo>
                  <a:pt x="418" y="788"/>
                </a:lnTo>
                <a:cubicBezTo>
                  <a:pt x="412" y="793"/>
                  <a:pt x="405" y="798"/>
                  <a:pt x="398" y="801"/>
                </a:cubicBezTo>
                <a:lnTo>
                  <a:pt x="392" y="804"/>
                </a:lnTo>
                <a:cubicBezTo>
                  <a:pt x="351" y="825"/>
                  <a:pt x="302" y="813"/>
                  <a:pt x="274" y="777"/>
                </a:cubicBezTo>
                <a:cubicBezTo>
                  <a:pt x="245" y="741"/>
                  <a:pt x="247" y="690"/>
                  <a:pt x="277" y="655"/>
                </a:cubicBezTo>
                <a:lnTo>
                  <a:pt x="284" y="647"/>
                </a:lnTo>
                <a:lnTo>
                  <a:pt x="287" y="643"/>
                </a:lnTo>
                <a:lnTo>
                  <a:pt x="268" y="699"/>
                </a:lnTo>
                <a:lnTo>
                  <a:pt x="268" y="694"/>
                </a:lnTo>
                <a:lnTo>
                  <a:pt x="271" y="718"/>
                </a:lnTo>
                <a:lnTo>
                  <a:pt x="270" y="714"/>
                </a:lnTo>
                <a:cubicBezTo>
                  <a:pt x="268" y="706"/>
                  <a:pt x="267" y="698"/>
                  <a:pt x="267" y="690"/>
                </a:cubicBezTo>
                <a:lnTo>
                  <a:pt x="267" y="684"/>
                </a:lnTo>
                <a:lnTo>
                  <a:pt x="267" y="680"/>
                </a:lnTo>
                <a:cubicBezTo>
                  <a:pt x="267" y="627"/>
                  <a:pt x="310" y="584"/>
                  <a:pt x="363" y="584"/>
                </a:cubicBezTo>
                <a:cubicBezTo>
                  <a:pt x="416" y="584"/>
                  <a:pt x="459" y="627"/>
                  <a:pt x="459" y="680"/>
                </a:cubicBezTo>
                <a:lnTo>
                  <a:pt x="459" y="685"/>
                </a:lnTo>
                <a:lnTo>
                  <a:pt x="459" y="690"/>
                </a:lnTo>
                <a:cubicBezTo>
                  <a:pt x="459" y="743"/>
                  <a:pt x="416" y="786"/>
                  <a:pt x="363" y="786"/>
                </a:cubicBezTo>
                <a:cubicBezTo>
                  <a:pt x="310" y="786"/>
                  <a:pt x="267" y="743"/>
                  <a:pt x="267" y="690"/>
                </a:cubicBezTo>
                <a:lnTo>
                  <a:pt x="267" y="686"/>
                </a:lnTo>
                <a:lnTo>
                  <a:pt x="269" y="702"/>
                </a:lnTo>
                <a:lnTo>
                  <a:pt x="268" y="696"/>
                </a:lnTo>
                <a:lnTo>
                  <a:pt x="362" y="776"/>
                </a:lnTo>
                <a:lnTo>
                  <a:pt x="353" y="776"/>
                </a:lnTo>
                <a:lnTo>
                  <a:pt x="347" y="776"/>
                </a:lnTo>
                <a:lnTo>
                  <a:pt x="361" y="585"/>
                </a:lnTo>
                <a:lnTo>
                  <a:pt x="368" y="586"/>
                </a:lnTo>
                <a:lnTo>
                  <a:pt x="343" y="586"/>
                </a:lnTo>
                <a:lnTo>
                  <a:pt x="351" y="585"/>
                </a:lnTo>
                <a:lnTo>
                  <a:pt x="277" y="638"/>
                </a:lnTo>
                <a:lnTo>
                  <a:pt x="279" y="634"/>
                </a:lnTo>
                <a:lnTo>
                  <a:pt x="270" y="695"/>
                </a:lnTo>
                <a:lnTo>
                  <a:pt x="269" y="690"/>
                </a:lnTo>
                <a:cubicBezTo>
                  <a:pt x="264" y="662"/>
                  <a:pt x="271" y="633"/>
                  <a:pt x="289" y="611"/>
                </a:cubicBezTo>
                <a:cubicBezTo>
                  <a:pt x="307" y="588"/>
                  <a:pt x="335" y="575"/>
                  <a:pt x="363" y="575"/>
                </a:cubicBezTo>
                <a:lnTo>
                  <a:pt x="365" y="575"/>
                </a:lnTo>
                <a:cubicBezTo>
                  <a:pt x="416" y="575"/>
                  <a:pt x="458" y="615"/>
                  <a:pt x="461" y="666"/>
                </a:cubicBezTo>
                <a:cubicBezTo>
                  <a:pt x="464" y="716"/>
                  <a:pt x="428" y="760"/>
                  <a:pt x="377" y="767"/>
                </a:cubicBezTo>
                <a:lnTo>
                  <a:pt x="369" y="768"/>
                </a:lnTo>
                <a:cubicBezTo>
                  <a:pt x="361" y="769"/>
                  <a:pt x="352" y="769"/>
                  <a:pt x="344" y="768"/>
                </a:cubicBezTo>
                <a:lnTo>
                  <a:pt x="337" y="767"/>
                </a:lnTo>
                <a:cubicBezTo>
                  <a:pt x="306" y="762"/>
                  <a:pt x="279" y="743"/>
                  <a:pt x="265" y="714"/>
                </a:cubicBezTo>
                <a:cubicBezTo>
                  <a:pt x="251" y="686"/>
                  <a:pt x="251" y="653"/>
                  <a:pt x="266" y="625"/>
                </a:cubicBezTo>
                <a:lnTo>
                  <a:pt x="272" y="614"/>
                </a:lnTo>
                <a:cubicBezTo>
                  <a:pt x="277" y="605"/>
                  <a:pt x="284" y="596"/>
                  <a:pt x="293" y="589"/>
                </a:cubicBezTo>
                <a:lnTo>
                  <a:pt x="302" y="581"/>
                </a:lnTo>
                <a:cubicBezTo>
                  <a:pt x="324" y="561"/>
                  <a:pt x="354" y="553"/>
                  <a:pt x="384" y="558"/>
                </a:cubicBezTo>
                <a:cubicBezTo>
                  <a:pt x="413" y="564"/>
                  <a:pt x="438" y="583"/>
                  <a:pt x="451" y="610"/>
                </a:cubicBezTo>
                <a:lnTo>
                  <a:pt x="453" y="614"/>
                </a:lnTo>
                <a:cubicBezTo>
                  <a:pt x="463" y="633"/>
                  <a:pt x="466" y="654"/>
                  <a:pt x="462" y="675"/>
                </a:cubicBezTo>
                <a:lnTo>
                  <a:pt x="461" y="680"/>
                </a:lnTo>
                <a:cubicBezTo>
                  <a:pt x="455" y="711"/>
                  <a:pt x="434" y="736"/>
                  <a:pt x="406" y="749"/>
                </a:cubicBezTo>
                <a:cubicBezTo>
                  <a:pt x="378" y="762"/>
                  <a:pt x="346" y="760"/>
                  <a:pt x="319" y="745"/>
                </a:cubicBezTo>
                <a:lnTo>
                  <a:pt x="312" y="741"/>
                </a:lnTo>
                <a:cubicBezTo>
                  <a:pt x="307" y="738"/>
                  <a:pt x="302" y="735"/>
                  <a:pt x="298" y="731"/>
                </a:cubicBezTo>
                <a:lnTo>
                  <a:pt x="292" y="726"/>
                </a:lnTo>
                <a:cubicBezTo>
                  <a:pt x="263" y="702"/>
                  <a:pt x="251" y="664"/>
                  <a:pt x="261" y="627"/>
                </a:cubicBezTo>
                <a:cubicBezTo>
                  <a:pt x="271" y="591"/>
                  <a:pt x="301" y="564"/>
                  <a:pt x="338" y="558"/>
                </a:cubicBezTo>
                <a:lnTo>
                  <a:pt x="344" y="557"/>
                </a:lnTo>
                <a:cubicBezTo>
                  <a:pt x="353" y="555"/>
                  <a:pt x="362" y="555"/>
                  <a:pt x="371" y="556"/>
                </a:cubicBezTo>
                <a:lnTo>
                  <a:pt x="379" y="557"/>
                </a:lnTo>
                <a:lnTo>
                  <a:pt x="371" y="556"/>
                </a:lnTo>
                <a:cubicBezTo>
                  <a:pt x="424" y="556"/>
                  <a:pt x="467" y="599"/>
                  <a:pt x="467" y="652"/>
                </a:cubicBezTo>
                <a:cubicBezTo>
                  <a:pt x="467" y="705"/>
                  <a:pt x="424" y="748"/>
                  <a:pt x="371" y="748"/>
                </a:cubicBezTo>
                <a:lnTo>
                  <a:pt x="362" y="748"/>
                </a:lnTo>
                <a:lnTo>
                  <a:pt x="356" y="748"/>
                </a:lnTo>
                <a:cubicBezTo>
                  <a:pt x="315" y="748"/>
                  <a:pt x="278" y="722"/>
                  <a:pt x="265" y="683"/>
                </a:cubicBezTo>
                <a:cubicBezTo>
                  <a:pt x="252" y="644"/>
                  <a:pt x="266" y="600"/>
                  <a:pt x="299" y="576"/>
                </a:cubicBezTo>
                <a:lnTo>
                  <a:pt x="303" y="573"/>
                </a:lnTo>
                <a:cubicBezTo>
                  <a:pt x="310" y="567"/>
                  <a:pt x="318" y="563"/>
                  <a:pt x="327" y="560"/>
                </a:cubicBezTo>
                <a:lnTo>
                  <a:pt x="335" y="557"/>
                </a:lnTo>
                <a:lnTo>
                  <a:pt x="353" y="551"/>
                </a:lnTo>
                <a:cubicBezTo>
                  <a:pt x="392" y="539"/>
                  <a:pt x="434" y="552"/>
                  <a:pt x="458" y="585"/>
                </a:cubicBezTo>
                <a:lnTo>
                  <a:pt x="461" y="589"/>
                </a:lnTo>
                <a:cubicBezTo>
                  <a:pt x="471" y="602"/>
                  <a:pt x="477" y="617"/>
                  <a:pt x="480" y="633"/>
                </a:cubicBezTo>
                <a:lnTo>
                  <a:pt x="481" y="640"/>
                </a:lnTo>
                <a:cubicBezTo>
                  <a:pt x="481" y="644"/>
                  <a:pt x="481" y="649"/>
                  <a:pt x="481" y="653"/>
                </a:cubicBezTo>
                <a:lnTo>
                  <a:pt x="481" y="659"/>
                </a:lnTo>
                <a:cubicBezTo>
                  <a:pt x="481" y="685"/>
                  <a:pt x="471" y="709"/>
                  <a:pt x="453" y="727"/>
                </a:cubicBezTo>
                <a:lnTo>
                  <a:pt x="451" y="729"/>
                </a:lnTo>
                <a:cubicBezTo>
                  <a:pt x="419" y="762"/>
                  <a:pt x="368" y="767"/>
                  <a:pt x="330" y="741"/>
                </a:cubicBezTo>
                <a:lnTo>
                  <a:pt x="324" y="737"/>
                </a:lnTo>
                <a:cubicBezTo>
                  <a:pt x="317" y="733"/>
                  <a:pt x="311" y="727"/>
                  <a:pt x="306" y="721"/>
                </a:cubicBezTo>
                <a:lnTo>
                  <a:pt x="298" y="712"/>
                </a:lnTo>
                <a:lnTo>
                  <a:pt x="290" y="703"/>
                </a:lnTo>
                <a:cubicBezTo>
                  <a:pt x="284" y="697"/>
                  <a:pt x="279" y="690"/>
                  <a:pt x="276" y="682"/>
                </a:cubicBezTo>
                <a:lnTo>
                  <a:pt x="273" y="676"/>
                </a:lnTo>
                <a:cubicBezTo>
                  <a:pt x="249" y="629"/>
                  <a:pt x="268" y="571"/>
                  <a:pt x="316" y="548"/>
                </a:cubicBezTo>
                <a:lnTo>
                  <a:pt x="320" y="546"/>
                </a:lnTo>
                <a:cubicBezTo>
                  <a:pt x="336" y="537"/>
                  <a:pt x="356" y="534"/>
                  <a:pt x="374" y="536"/>
                </a:cubicBezTo>
                <a:lnTo>
                  <a:pt x="382" y="537"/>
                </a:lnTo>
                <a:lnTo>
                  <a:pt x="400" y="541"/>
                </a:lnTo>
                <a:lnTo>
                  <a:pt x="364" y="540"/>
                </a:lnTo>
                <a:lnTo>
                  <a:pt x="370" y="539"/>
                </a:lnTo>
                <a:lnTo>
                  <a:pt x="294" y="603"/>
                </a:lnTo>
                <a:lnTo>
                  <a:pt x="298" y="591"/>
                </a:lnTo>
                <a:lnTo>
                  <a:pt x="295" y="640"/>
                </a:lnTo>
                <a:lnTo>
                  <a:pt x="294" y="635"/>
                </a:lnTo>
                <a:lnTo>
                  <a:pt x="321" y="684"/>
                </a:lnTo>
                <a:lnTo>
                  <a:pt x="319" y="682"/>
                </a:lnTo>
                <a:lnTo>
                  <a:pt x="454" y="682"/>
                </a:lnTo>
                <a:lnTo>
                  <a:pt x="449" y="687"/>
                </a:lnTo>
                <a:lnTo>
                  <a:pt x="445" y="692"/>
                </a:lnTo>
                <a:lnTo>
                  <a:pt x="442" y="696"/>
                </a:lnTo>
                <a:lnTo>
                  <a:pt x="446" y="692"/>
                </a:lnTo>
                <a:lnTo>
                  <a:pt x="321" y="557"/>
                </a:lnTo>
                <a:lnTo>
                  <a:pt x="325" y="555"/>
                </a:lnTo>
                <a:lnTo>
                  <a:pt x="310" y="564"/>
                </a:lnTo>
                <a:lnTo>
                  <a:pt x="318" y="558"/>
                </a:lnTo>
                <a:lnTo>
                  <a:pt x="320" y="555"/>
                </a:lnTo>
                <a:lnTo>
                  <a:pt x="336" y="544"/>
                </a:lnTo>
                <a:cubicBezTo>
                  <a:pt x="360" y="528"/>
                  <a:pt x="390" y="523"/>
                  <a:pt x="418" y="532"/>
                </a:cubicBezTo>
                <a:cubicBezTo>
                  <a:pt x="446" y="540"/>
                  <a:pt x="468" y="561"/>
                  <a:pt x="479" y="588"/>
                </a:cubicBezTo>
                <a:lnTo>
                  <a:pt x="481" y="593"/>
                </a:lnTo>
                <a:cubicBezTo>
                  <a:pt x="488" y="610"/>
                  <a:pt x="489" y="629"/>
                  <a:pt x="486" y="647"/>
                </a:cubicBezTo>
                <a:lnTo>
                  <a:pt x="485" y="652"/>
                </a:lnTo>
                <a:lnTo>
                  <a:pt x="297" y="610"/>
                </a:lnTo>
                <a:lnTo>
                  <a:pt x="298" y="606"/>
                </a:lnTo>
                <a:lnTo>
                  <a:pt x="297" y="609"/>
                </a:lnTo>
                <a:lnTo>
                  <a:pt x="296" y="622"/>
                </a:lnTo>
                <a:lnTo>
                  <a:pt x="296" y="616"/>
                </a:lnTo>
                <a:cubicBezTo>
                  <a:pt x="296" y="602"/>
                  <a:pt x="300" y="587"/>
                  <a:pt x="307" y="574"/>
                </a:cubicBezTo>
                <a:lnTo>
                  <a:pt x="308" y="572"/>
                </a:lnTo>
                <a:cubicBezTo>
                  <a:pt x="328" y="532"/>
                  <a:pt x="372" y="511"/>
                  <a:pt x="416" y="521"/>
                </a:cubicBezTo>
                <a:cubicBezTo>
                  <a:pt x="459" y="531"/>
                  <a:pt x="489" y="570"/>
                  <a:pt x="489" y="614"/>
                </a:cubicBezTo>
                <a:lnTo>
                  <a:pt x="489" y="619"/>
                </a:lnTo>
                <a:lnTo>
                  <a:pt x="489" y="628"/>
                </a:lnTo>
                <a:lnTo>
                  <a:pt x="489" y="637"/>
                </a:lnTo>
                <a:lnTo>
                  <a:pt x="489" y="642"/>
                </a:lnTo>
                <a:cubicBezTo>
                  <a:pt x="489" y="695"/>
                  <a:pt x="446" y="738"/>
                  <a:pt x="393" y="738"/>
                </a:cubicBezTo>
                <a:cubicBezTo>
                  <a:pt x="340" y="738"/>
                  <a:pt x="297" y="695"/>
                  <a:pt x="297" y="642"/>
                </a:cubicBezTo>
                <a:lnTo>
                  <a:pt x="297" y="641"/>
                </a:lnTo>
                <a:lnTo>
                  <a:pt x="297" y="636"/>
                </a:lnTo>
                <a:lnTo>
                  <a:pt x="297" y="623"/>
                </a:lnTo>
                <a:cubicBezTo>
                  <a:pt x="297" y="618"/>
                  <a:pt x="298" y="613"/>
                  <a:pt x="299" y="608"/>
                </a:cubicBezTo>
                <a:lnTo>
                  <a:pt x="301" y="596"/>
                </a:lnTo>
                <a:lnTo>
                  <a:pt x="303" y="638"/>
                </a:lnTo>
                <a:lnTo>
                  <a:pt x="301" y="631"/>
                </a:lnTo>
                <a:lnTo>
                  <a:pt x="431" y="693"/>
                </a:lnTo>
                <a:lnTo>
                  <a:pt x="424" y="696"/>
                </a:lnTo>
                <a:lnTo>
                  <a:pt x="426" y="696"/>
                </a:lnTo>
                <a:lnTo>
                  <a:pt x="426" y="696"/>
                </a:lnTo>
                <a:lnTo>
                  <a:pt x="432" y="691"/>
                </a:lnTo>
                <a:lnTo>
                  <a:pt x="364" y="527"/>
                </a:lnTo>
                <a:lnTo>
                  <a:pt x="369" y="527"/>
                </a:lnTo>
                <a:lnTo>
                  <a:pt x="370" y="527"/>
                </a:lnTo>
                <a:lnTo>
                  <a:pt x="347" y="532"/>
                </a:lnTo>
                <a:lnTo>
                  <a:pt x="358" y="528"/>
                </a:lnTo>
                <a:lnTo>
                  <a:pt x="330" y="544"/>
                </a:lnTo>
                <a:lnTo>
                  <a:pt x="335" y="540"/>
                </a:lnTo>
                <a:lnTo>
                  <a:pt x="307" y="652"/>
                </a:lnTo>
                <a:lnTo>
                  <a:pt x="304" y="645"/>
                </a:lnTo>
                <a:lnTo>
                  <a:pt x="325" y="675"/>
                </a:lnTo>
                <a:lnTo>
                  <a:pt x="316" y="666"/>
                </a:lnTo>
                <a:lnTo>
                  <a:pt x="311" y="662"/>
                </a:lnTo>
                <a:lnTo>
                  <a:pt x="302" y="653"/>
                </a:lnTo>
                <a:cubicBezTo>
                  <a:pt x="274" y="626"/>
                  <a:pt x="266" y="585"/>
                  <a:pt x="281" y="549"/>
                </a:cubicBezTo>
                <a:cubicBezTo>
                  <a:pt x="296" y="513"/>
                  <a:pt x="331" y="489"/>
                  <a:pt x="369" y="489"/>
                </a:cubicBezTo>
                <a:lnTo>
                  <a:pt x="371" y="489"/>
                </a:lnTo>
                <a:cubicBezTo>
                  <a:pt x="382" y="489"/>
                  <a:pt x="392" y="491"/>
                  <a:pt x="402" y="494"/>
                </a:cubicBezTo>
                <a:lnTo>
                  <a:pt x="408" y="496"/>
                </a:lnTo>
                <a:cubicBezTo>
                  <a:pt x="419" y="500"/>
                  <a:pt x="429" y="505"/>
                  <a:pt x="437" y="513"/>
                </a:cubicBezTo>
                <a:lnTo>
                  <a:pt x="447" y="521"/>
                </a:lnTo>
                <a:cubicBezTo>
                  <a:pt x="465" y="535"/>
                  <a:pt x="477" y="554"/>
                  <a:pt x="482" y="577"/>
                </a:cubicBezTo>
                <a:lnTo>
                  <a:pt x="484" y="587"/>
                </a:lnTo>
                <a:cubicBezTo>
                  <a:pt x="486" y="600"/>
                  <a:pt x="486" y="613"/>
                  <a:pt x="483" y="626"/>
                </a:cubicBezTo>
                <a:lnTo>
                  <a:pt x="481" y="635"/>
                </a:lnTo>
                <a:cubicBezTo>
                  <a:pt x="475" y="662"/>
                  <a:pt x="458" y="686"/>
                  <a:pt x="433" y="699"/>
                </a:cubicBezTo>
                <a:cubicBezTo>
                  <a:pt x="409" y="712"/>
                  <a:pt x="380" y="714"/>
                  <a:pt x="354" y="704"/>
                </a:cubicBezTo>
                <a:lnTo>
                  <a:pt x="346" y="701"/>
                </a:lnTo>
                <a:cubicBezTo>
                  <a:pt x="328" y="695"/>
                  <a:pt x="312" y="683"/>
                  <a:pt x="301" y="667"/>
                </a:cubicBezTo>
                <a:lnTo>
                  <a:pt x="296" y="660"/>
                </a:lnTo>
                <a:cubicBezTo>
                  <a:pt x="274" y="628"/>
                  <a:pt x="272" y="586"/>
                  <a:pt x="293" y="553"/>
                </a:cubicBezTo>
                <a:lnTo>
                  <a:pt x="300" y="542"/>
                </a:lnTo>
                <a:cubicBezTo>
                  <a:pt x="305" y="534"/>
                  <a:pt x="311" y="528"/>
                  <a:pt x="318" y="522"/>
                </a:cubicBezTo>
                <a:lnTo>
                  <a:pt x="327" y="514"/>
                </a:lnTo>
                <a:cubicBezTo>
                  <a:pt x="349" y="494"/>
                  <a:pt x="379" y="486"/>
                  <a:pt x="409" y="491"/>
                </a:cubicBezTo>
                <a:cubicBezTo>
                  <a:pt x="438" y="497"/>
                  <a:pt x="463" y="516"/>
                  <a:pt x="476" y="543"/>
                </a:cubicBezTo>
                <a:lnTo>
                  <a:pt x="478" y="547"/>
                </a:lnTo>
                <a:cubicBezTo>
                  <a:pt x="483" y="555"/>
                  <a:pt x="486" y="564"/>
                  <a:pt x="487" y="574"/>
                </a:cubicBezTo>
                <a:lnTo>
                  <a:pt x="488" y="580"/>
                </a:lnTo>
                <a:lnTo>
                  <a:pt x="302" y="565"/>
                </a:lnTo>
                <a:lnTo>
                  <a:pt x="303" y="562"/>
                </a:lnTo>
                <a:lnTo>
                  <a:pt x="299" y="606"/>
                </a:lnTo>
                <a:lnTo>
                  <a:pt x="298" y="599"/>
                </a:lnTo>
                <a:lnTo>
                  <a:pt x="317" y="643"/>
                </a:lnTo>
                <a:lnTo>
                  <a:pt x="308" y="631"/>
                </a:lnTo>
                <a:lnTo>
                  <a:pt x="317" y="641"/>
                </a:lnTo>
                <a:lnTo>
                  <a:pt x="311" y="635"/>
                </a:lnTo>
                <a:lnTo>
                  <a:pt x="310" y="634"/>
                </a:lnTo>
                <a:lnTo>
                  <a:pt x="452" y="506"/>
                </a:lnTo>
                <a:lnTo>
                  <a:pt x="456" y="511"/>
                </a:lnTo>
                <a:lnTo>
                  <a:pt x="461" y="517"/>
                </a:lnTo>
                <a:lnTo>
                  <a:pt x="466" y="522"/>
                </a:lnTo>
                <a:lnTo>
                  <a:pt x="472" y="528"/>
                </a:lnTo>
                <a:lnTo>
                  <a:pt x="325" y="542"/>
                </a:lnTo>
                <a:lnTo>
                  <a:pt x="327" y="539"/>
                </a:lnTo>
                <a:lnTo>
                  <a:pt x="311" y="606"/>
                </a:lnTo>
                <a:lnTo>
                  <a:pt x="310" y="599"/>
                </a:lnTo>
                <a:cubicBezTo>
                  <a:pt x="310" y="595"/>
                  <a:pt x="309" y="590"/>
                  <a:pt x="309" y="585"/>
                </a:cubicBezTo>
                <a:lnTo>
                  <a:pt x="309" y="576"/>
                </a:lnTo>
                <a:lnTo>
                  <a:pt x="311" y="592"/>
                </a:lnTo>
                <a:lnTo>
                  <a:pt x="310" y="586"/>
                </a:lnTo>
                <a:cubicBezTo>
                  <a:pt x="309" y="581"/>
                  <a:pt x="308" y="576"/>
                  <a:pt x="308" y="570"/>
                </a:cubicBezTo>
                <a:lnTo>
                  <a:pt x="308" y="566"/>
                </a:lnTo>
                <a:cubicBezTo>
                  <a:pt x="308" y="513"/>
                  <a:pt x="351" y="470"/>
                  <a:pt x="404" y="470"/>
                </a:cubicBezTo>
                <a:cubicBezTo>
                  <a:pt x="457" y="470"/>
                  <a:pt x="500" y="513"/>
                  <a:pt x="500" y="566"/>
                </a:cubicBezTo>
                <a:lnTo>
                  <a:pt x="500" y="570"/>
                </a:lnTo>
                <a:lnTo>
                  <a:pt x="500" y="557"/>
                </a:lnTo>
                <a:lnTo>
                  <a:pt x="501" y="564"/>
                </a:lnTo>
                <a:lnTo>
                  <a:pt x="502" y="571"/>
                </a:lnTo>
                <a:cubicBezTo>
                  <a:pt x="502" y="575"/>
                  <a:pt x="502" y="580"/>
                  <a:pt x="502" y="584"/>
                </a:cubicBezTo>
                <a:lnTo>
                  <a:pt x="502" y="585"/>
                </a:lnTo>
                <a:cubicBezTo>
                  <a:pt x="502" y="638"/>
                  <a:pt x="459" y="681"/>
                  <a:pt x="406" y="681"/>
                </a:cubicBezTo>
                <a:cubicBezTo>
                  <a:pt x="353" y="681"/>
                  <a:pt x="310" y="638"/>
                  <a:pt x="310" y="585"/>
                </a:cubicBezTo>
                <a:lnTo>
                  <a:pt x="310" y="578"/>
                </a:lnTo>
                <a:lnTo>
                  <a:pt x="310" y="566"/>
                </a:lnTo>
                <a:lnTo>
                  <a:pt x="310" y="561"/>
                </a:lnTo>
                <a:lnTo>
                  <a:pt x="309" y="547"/>
                </a:lnTo>
                <a:cubicBezTo>
                  <a:pt x="309" y="500"/>
                  <a:pt x="344" y="460"/>
                  <a:pt x="390" y="453"/>
                </a:cubicBezTo>
                <a:cubicBezTo>
                  <a:pt x="437" y="445"/>
                  <a:pt x="482" y="472"/>
                  <a:pt x="497" y="517"/>
                </a:cubicBezTo>
                <a:lnTo>
                  <a:pt x="498" y="520"/>
                </a:lnTo>
                <a:cubicBezTo>
                  <a:pt x="500" y="527"/>
                  <a:pt x="501" y="534"/>
                  <a:pt x="502" y="541"/>
                </a:cubicBezTo>
                <a:lnTo>
                  <a:pt x="503" y="551"/>
                </a:lnTo>
                <a:lnTo>
                  <a:pt x="503" y="570"/>
                </a:lnTo>
                <a:cubicBezTo>
                  <a:pt x="503" y="581"/>
                  <a:pt x="502" y="591"/>
                  <a:pt x="499" y="601"/>
                </a:cubicBezTo>
                <a:lnTo>
                  <a:pt x="497" y="607"/>
                </a:lnTo>
                <a:cubicBezTo>
                  <a:pt x="480" y="657"/>
                  <a:pt x="425" y="684"/>
                  <a:pt x="375" y="668"/>
                </a:cubicBezTo>
                <a:lnTo>
                  <a:pt x="369" y="666"/>
                </a:lnTo>
                <a:cubicBezTo>
                  <a:pt x="361" y="663"/>
                  <a:pt x="353" y="659"/>
                  <a:pt x="346" y="654"/>
                </a:cubicBezTo>
                <a:lnTo>
                  <a:pt x="337" y="648"/>
                </a:lnTo>
                <a:lnTo>
                  <a:pt x="325" y="639"/>
                </a:lnTo>
                <a:cubicBezTo>
                  <a:pt x="318" y="634"/>
                  <a:pt x="313" y="629"/>
                  <a:pt x="308" y="622"/>
                </a:cubicBezTo>
                <a:lnTo>
                  <a:pt x="304" y="617"/>
                </a:lnTo>
                <a:cubicBezTo>
                  <a:pt x="287" y="597"/>
                  <a:pt x="280" y="571"/>
                  <a:pt x="283" y="545"/>
                </a:cubicBezTo>
                <a:cubicBezTo>
                  <a:pt x="287" y="520"/>
                  <a:pt x="300" y="496"/>
                  <a:pt x="321" y="481"/>
                </a:cubicBezTo>
                <a:lnTo>
                  <a:pt x="325" y="478"/>
                </a:lnTo>
                <a:cubicBezTo>
                  <a:pt x="333" y="471"/>
                  <a:pt x="342" y="467"/>
                  <a:pt x="352" y="463"/>
                </a:cubicBezTo>
                <a:lnTo>
                  <a:pt x="361" y="460"/>
                </a:lnTo>
                <a:lnTo>
                  <a:pt x="380" y="456"/>
                </a:lnTo>
                <a:lnTo>
                  <a:pt x="376" y="456"/>
                </a:lnTo>
                <a:lnTo>
                  <a:pt x="406" y="643"/>
                </a:lnTo>
                <a:lnTo>
                  <a:pt x="404" y="643"/>
                </a:lnTo>
                <a:cubicBezTo>
                  <a:pt x="377" y="643"/>
                  <a:pt x="352" y="632"/>
                  <a:pt x="334" y="612"/>
                </a:cubicBezTo>
                <a:cubicBezTo>
                  <a:pt x="315" y="592"/>
                  <a:pt x="306" y="566"/>
                  <a:pt x="309" y="539"/>
                </a:cubicBezTo>
                <a:lnTo>
                  <a:pt x="310" y="528"/>
                </a:lnTo>
                <a:lnTo>
                  <a:pt x="311" y="517"/>
                </a:lnTo>
                <a:cubicBezTo>
                  <a:pt x="317" y="466"/>
                  <a:pt x="362" y="430"/>
                  <a:pt x="412" y="433"/>
                </a:cubicBezTo>
                <a:cubicBezTo>
                  <a:pt x="463" y="436"/>
                  <a:pt x="502" y="478"/>
                  <a:pt x="502" y="528"/>
                </a:cubicBezTo>
                <a:lnTo>
                  <a:pt x="502" y="536"/>
                </a:lnTo>
                <a:lnTo>
                  <a:pt x="501" y="556"/>
                </a:lnTo>
                <a:lnTo>
                  <a:pt x="501" y="554"/>
                </a:lnTo>
                <a:lnTo>
                  <a:pt x="501" y="557"/>
                </a:lnTo>
                <a:lnTo>
                  <a:pt x="312" y="537"/>
                </a:lnTo>
                <a:lnTo>
                  <a:pt x="314" y="528"/>
                </a:lnTo>
                <a:lnTo>
                  <a:pt x="312" y="558"/>
                </a:lnTo>
                <a:lnTo>
                  <a:pt x="311" y="548"/>
                </a:lnTo>
                <a:lnTo>
                  <a:pt x="400" y="634"/>
                </a:lnTo>
                <a:lnTo>
                  <a:pt x="386" y="633"/>
                </a:lnTo>
                <a:lnTo>
                  <a:pt x="384" y="633"/>
                </a:lnTo>
                <a:lnTo>
                  <a:pt x="408" y="631"/>
                </a:lnTo>
                <a:lnTo>
                  <a:pt x="404" y="632"/>
                </a:lnTo>
                <a:lnTo>
                  <a:pt x="380" y="442"/>
                </a:lnTo>
                <a:lnTo>
                  <a:pt x="386" y="442"/>
                </a:lnTo>
                <a:lnTo>
                  <a:pt x="395" y="442"/>
                </a:lnTo>
                <a:lnTo>
                  <a:pt x="301" y="520"/>
                </a:lnTo>
                <a:lnTo>
                  <a:pt x="302" y="515"/>
                </a:lnTo>
                <a:lnTo>
                  <a:pt x="300" y="533"/>
                </a:lnTo>
                <a:lnTo>
                  <a:pt x="300" y="528"/>
                </a:lnTo>
                <a:lnTo>
                  <a:pt x="302" y="509"/>
                </a:lnTo>
                <a:lnTo>
                  <a:pt x="397" y="615"/>
                </a:lnTo>
                <a:lnTo>
                  <a:pt x="395" y="615"/>
                </a:lnTo>
                <a:cubicBezTo>
                  <a:pt x="368" y="615"/>
                  <a:pt x="343" y="604"/>
                  <a:pt x="325" y="584"/>
                </a:cubicBezTo>
                <a:cubicBezTo>
                  <a:pt x="306" y="564"/>
                  <a:pt x="297" y="538"/>
                  <a:pt x="300" y="511"/>
                </a:cubicBezTo>
                <a:lnTo>
                  <a:pt x="301" y="500"/>
                </a:lnTo>
                <a:lnTo>
                  <a:pt x="301" y="520"/>
                </a:lnTo>
                <a:lnTo>
                  <a:pt x="300" y="512"/>
                </a:lnTo>
                <a:lnTo>
                  <a:pt x="426" y="592"/>
                </a:lnTo>
                <a:lnTo>
                  <a:pt x="417" y="595"/>
                </a:lnTo>
                <a:lnTo>
                  <a:pt x="436" y="586"/>
                </a:lnTo>
                <a:lnTo>
                  <a:pt x="431" y="589"/>
                </a:lnTo>
                <a:lnTo>
                  <a:pt x="473" y="537"/>
                </a:lnTo>
                <a:lnTo>
                  <a:pt x="472" y="540"/>
                </a:lnTo>
                <a:lnTo>
                  <a:pt x="404" y="416"/>
                </a:lnTo>
                <a:lnTo>
                  <a:pt x="408" y="417"/>
                </a:lnTo>
                <a:lnTo>
                  <a:pt x="371" y="415"/>
                </a:lnTo>
                <a:lnTo>
                  <a:pt x="378" y="414"/>
                </a:lnTo>
                <a:cubicBezTo>
                  <a:pt x="382" y="414"/>
                  <a:pt x="387" y="413"/>
                  <a:pt x="391" y="413"/>
                </a:cubicBezTo>
                <a:lnTo>
                  <a:pt x="405" y="413"/>
                </a:lnTo>
                <a:cubicBezTo>
                  <a:pt x="452" y="413"/>
                  <a:pt x="492" y="447"/>
                  <a:pt x="500" y="494"/>
                </a:cubicBezTo>
                <a:lnTo>
                  <a:pt x="501" y="500"/>
                </a:lnTo>
                <a:cubicBezTo>
                  <a:pt x="504" y="520"/>
                  <a:pt x="501" y="540"/>
                  <a:pt x="492" y="558"/>
                </a:cubicBezTo>
                <a:lnTo>
                  <a:pt x="490" y="562"/>
                </a:lnTo>
                <a:lnTo>
                  <a:pt x="337" y="452"/>
                </a:lnTo>
                <a:lnTo>
                  <a:pt x="340" y="449"/>
                </a:lnTo>
                <a:lnTo>
                  <a:pt x="312" y="530"/>
                </a:lnTo>
                <a:lnTo>
                  <a:pt x="311" y="523"/>
                </a:lnTo>
                <a:lnTo>
                  <a:pt x="334" y="572"/>
                </a:lnTo>
                <a:lnTo>
                  <a:pt x="328" y="565"/>
                </a:lnTo>
                <a:lnTo>
                  <a:pt x="326" y="565"/>
                </a:lnTo>
                <a:lnTo>
                  <a:pt x="318" y="557"/>
                </a:lnTo>
                <a:cubicBezTo>
                  <a:pt x="314" y="554"/>
                  <a:pt x="310" y="550"/>
                  <a:pt x="307" y="545"/>
                </a:cubicBezTo>
                <a:lnTo>
                  <a:pt x="303" y="540"/>
                </a:lnTo>
                <a:cubicBezTo>
                  <a:pt x="274" y="505"/>
                  <a:pt x="274" y="455"/>
                  <a:pt x="303" y="420"/>
                </a:cubicBezTo>
                <a:cubicBezTo>
                  <a:pt x="331" y="385"/>
                  <a:pt x="380" y="374"/>
                  <a:pt x="420" y="395"/>
                </a:cubicBezTo>
                <a:lnTo>
                  <a:pt x="424" y="397"/>
                </a:lnTo>
                <a:lnTo>
                  <a:pt x="444" y="409"/>
                </a:lnTo>
                <a:lnTo>
                  <a:pt x="458" y="420"/>
                </a:lnTo>
                <a:lnTo>
                  <a:pt x="462" y="422"/>
                </a:lnTo>
                <a:cubicBezTo>
                  <a:pt x="496" y="447"/>
                  <a:pt x="511" y="490"/>
                  <a:pt x="498" y="530"/>
                </a:cubicBezTo>
                <a:cubicBezTo>
                  <a:pt x="485" y="570"/>
                  <a:pt x="448" y="596"/>
                  <a:pt x="406" y="596"/>
                </a:cubicBezTo>
                <a:lnTo>
                  <a:pt x="404" y="596"/>
                </a:lnTo>
                <a:cubicBezTo>
                  <a:pt x="351" y="596"/>
                  <a:pt x="308" y="553"/>
                  <a:pt x="308" y="500"/>
                </a:cubicBezTo>
                <a:cubicBezTo>
                  <a:pt x="308" y="447"/>
                  <a:pt x="351" y="404"/>
                  <a:pt x="404" y="404"/>
                </a:cubicBezTo>
                <a:lnTo>
                  <a:pt x="405" y="404"/>
                </a:lnTo>
                <a:cubicBezTo>
                  <a:pt x="458" y="404"/>
                  <a:pt x="501" y="447"/>
                  <a:pt x="501" y="500"/>
                </a:cubicBezTo>
                <a:cubicBezTo>
                  <a:pt x="501" y="553"/>
                  <a:pt x="458" y="596"/>
                  <a:pt x="405" y="596"/>
                </a:cubicBezTo>
                <a:lnTo>
                  <a:pt x="404" y="596"/>
                </a:lnTo>
                <a:cubicBezTo>
                  <a:pt x="351" y="596"/>
                  <a:pt x="308" y="553"/>
                  <a:pt x="308" y="500"/>
                </a:cubicBezTo>
                <a:lnTo>
                  <a:pt x="308" y="494"/>
                </a:lnTo>
                <a:lnTo>
                  <a:pt x="308" y="484"/>
                </a:lnTo>
                <a:lnTo>
                  <a:pt x="308" y="476"/>
                </a:lnTo>
                <a:lnTo>
                  <a:pt x="308" y="471"/>
                </a:lnTo>
                <a:cubicBezTo>
                  <a:pt x="308" y="427"/>
                  <a:pt x="339" y="388"/>
                  <a:pt x="382" y="378"/>
                </a:cubicBezTo>
                <a:cubicBezTo>
                  <a:pt x="426" y="368"/>
                  <a:pt x="470" y="389"/>
                  <a:pt x="490" y="429"/>
                </a:cubicBezTo>
                <a:lnTo>
                  <a:pt x="491" y="431"/>
                </a:lnTo>
                <a:cubicBezTo>
                  <a:pt x="494" y="436"/>
                  <a:pt x="496" y="441"/>
                  <a:pt x="498" y="447"/>
                </a:cubicBezTo>
                <a:lnTo>
                  <a:pt x="500" y="454"/>
                </a:lnTo>
                <a:lnTo>
                  <a:pt x="504" y="474"/>
                </a:lnTo>
                <a:cubicBezTo>
                  <a:pt x="507" y="497"/>
                  <a:pt x="501" y="521"/>
                  <a:pt x="488" y="541"/>
                </a:cubicBezTo>
                <a:lnTo>
                  <a:pt x="486" y="544"/>
                </a:lnTo>
                <a:cubicBezTo>
                  <a:pt x="458" y="586"/>
                  <a:pt x="403" y="599"/>
                  <a:pt x="359" y="574"/>
                </a:cubicBezTo>
                <a:lnTo>
                  <a:pt x="345" y="566"/>
                </a:lnTo>
                <a:cubicBezTo>
                  <a:pt x="339" y="563"/>
                  <a:pt x="334" y="559"/>
                  <a:pt x="329" y="555"/>
                </a:cubicBezTo>
                <a:lnTo>
                  <a:pt x="321" y="548"/>
                </a:lnTo>
                <a:lnTo>
                  <a:pt x="313" y="539"/>
                </a:lnTo>
                <a:cubicBezTo>
                  <a:pt x="275" y="502"/>
                  <a:pt x="275" y="441"/>
                  <a:pt x="313" y="404"/>
                </a:cubicBezTo>
                <a:lnTo>
                  <a:pt x="314" y="403"/>
                </a:lnTo>
                <a:cubicBezTo>
                  <a:pt x="332" y="385"/>
                  <a:pt x="356" y="374"/>
                  <a:pt x="381" y="374"/>
                </a:cubicBezTo>
                <a:lnTo>
                  <a:pt x="386" y="374"/>
                </a:lnTo>
                <a:lnTo>
                  <a:pt x="406" y="376"/>
                </a:lnTo>
                <a:lnTo>
                  <a:pt x="398" y="375"/>
                </a:lnTo>
                <a:lnTo>
                  <a:pt x="307" y="499"/>
                </a:lnTo>
                <a:lnTo>
                  <a:pt x="304" y="489"/>
                </a:lnTo>
                <a:cubicBezTo>
                  <a:pt x="298" y="470"/>
                  <a:pt x="298" y="450"/>
                  <a:pt x="304" y="431"/>
                </a:cubicBezTo>
                <a:lnTo>
                  <a:pt x="306" y="425"/>
                </a:lnTo>
                <a:lnTo>
                  <a:pt x="307" y="422"/>
                </a:lnTo>
                <a:cubicBezTo>
                  <a:pt x="322" y="377"/>
                  <a:pt x="367" y="350"/>
                  <a:pt x="414" y="358"/>
                </a:cubicBezTo>
                <a:cubicBezTo>
                  <a:pt x="460" y="365"/>
                  <a:pt x="494" y="405"/>
                  <a:pt x="494" y="452"/>
                </a:cubicBezTo>
                <a:lnTo>
                  <a:pt x="494" y="456"/>
                </a:lnTo>
                <a:cubicBezTo>
                  <a:pt x="494" y="461"/>
                  <a:pt x="494" y="466"/>
                  <a:pt x="494" y="470"/>
                </a:cubicBezTo>
                <a:lnTo>
                  <a:pt x="493" y="477"/>
                </a:lnTo>
                <a:lnTo>
                  <a:pt x="492" y="484"/>
                </a:lnTo>
                <a:lnTo>
                  <a:pt x="492" y="470"/>
                </a:lnTo>
                <a:lnTo>
                  <a:pt x="492" y="471"/>
                </a:lnTo>
                <a:cubicBezTo>
                  <a:pt x="492" y="524"/>
                  <a:pt x="449" y="567"/>
                  <a:pt x="396" y="567"/>
                </a:cubicBezTo>
                <a:cubicBezTo>
                  <a:pt x="343" y="567"/>
                  <a:pt x="300" y="524"/>
                  <a:pt x="300" y="471"/>
                </a:cubicBezTo>
                <a:lnTo>
                  <a:pt x="300" y="465"/>
                </a:lnTo>
                <a:lnTo>
                  <a:pt x="302" y="445"/>
                </a:lnTo>
                <a:lnTo>
                  <a:pt x="301" y="441"/>
                </a:lnTo>
                <a:lnTo>
                  <a:pt x="301" y="433"/>
                </a:lnTo>
                <a:lnTo>
                  <a:pt x="330" y="501"/>
                </a:lnTo>
                <a:lnTo>
                  <a:pt x="329" y="500"/>
                </a:lnTo>
                <a:lnTo>
                  <a:pt x="492" y="432"/>
                </a:lnTo>
                <a:lnTo>
                  <a:pt x="492" y="436"/>
                </a:lnTo>
                <a:cubicBezTo>
                  <a:pt x="492" y="442"/>
                  <a:pt x="492" y="447"/>
                  <a:pt x="491" y="452"/>
                </a:cubicBezTo>
                <a:lnTo>
                  <a:pt x="490" y="458"/>
                </a:lnTo>
                <a:lnTo>
                  <a:pt x="310" y="400"/>
                </a:lnTo>
                <a:lnTo>
                  <a:pt x="312" y="396"/>
                </a:lnTo>
                <a:lnTo>
                  <a:pt x="303" y="420"/>
                </a:lnTo>
                <a:lnTo>
                  <a:pt x="304" y="415"/>
                </a:lnTo>
                <a:cubicBezTo>
                  <a:pt x="314" y="366"/>
                  <a:pt x="359" y="333"/>
                  <a:pt x="408" y="338"/>
                </a:cubicBezTo>
                <a:cubicBezTo>
                  <a:pt x="457" y="343"/>
                  <a:pt x="494" y="384"/>
                  <a:pt x="494" y="433"/>
                </a:cubicBezTo>
                <a:lnTo>
                  <a:pt x="494" y="437"/>
                </a:lnTo>
                <a:cubicBezTo>
                  <a:pt x="494" y="444"/>
                  <a:pt x="494" y="450"/>
                  <a:pt x="493" y="456"/>
                </a:cubicBezTo>
                <a:lnTo>
                  <a:pt x="492" y="461"/>
                </a:lnTo>
                <a:lnTo>
                  <a:pt x="397" y="346"/>
                </a:lnTo>
                <a:lnTo>
                  <a:pt x="398" y="346"/>
                </a:lnTo>
                <a:cubicBezTo>
                  <a:pt x="440" y="346"/>
                  <a:pt x="476" y="373"/>
                  <a:pt x="490" y="412"/>
                </a:cubicBezTo>
                <a:lnTo>
                  <a:pt x="492" y="418"/>
                </a:lnTo>
                <a:lnTo>
                  <a:pt x="486" y="406"/>
                </a:lnTo>
                <a:lnTo>
                  <a:pt x="488" y="410"/>
                </a:lnTo>
                <a:lnTo>
                  <a:pt x="309" y="429"/>
                </a:lnTo>
                <a:lnTo>
                  <a:pt x="310" y="425"/>
                </a:lnTo>
                <a:lnTo>
                  <a:pt x="309" y="464"/>
                </a:lnTo>
                <a:lnTo>
                  <a:pt x="308" y="458"/>
                </a:lnTo>
                <a:lnTo>
                  <a:pt x="402" y="538"/>
                </a:lnTo>
                <a:lnTo>
                  <a:pt x="395" y="538"/>
                </a:lnTo>
                <a:lnTo>
                  <a:pt x="391" y="538"/>
                </a:lnTo>
                <a:cubicBezTo>
                  <a:pt x="349" y="538"/>
                  <a:pt x="312" y="511"/>
                  <a:pt x="300" y="470"/>
                </a:cubicBezTo>
                <a:cubicBezTo>
                  <a:pt x="287" y="430"/>
                  <a:pt x="303" y="386"/>
                  <a:pt x="338" y="363"/>
                </a:cubicBezTo>
                <a:lnTo>
                  <a:pt x="344" y="359"/>
                </a:lnTo>
                <a:lnTo>
                  <a:pt x="355" y="352"/>
                </a:lnTo>
                <a:lnTo>
                  <a:pt x="316" y="398"/>
                </a:lnTo>
                <a:lnTo>
                  <a:pt x="320" y="388"/>
                </a:lnTo>
                <a:lnTo>
                  <a:pt x="436" y="516"/>
                </a:lnTo>
                <a:lnTo>
                  <a:pt x="429" y="518"/>
                </a:lnTo>
                <a:cubicBezTo>
                  <a:pt x="408" y="524"/>
                  <a:pt x="387" y="523"/>
                  <a:pt x="367" y="515"/>
                </a:cubicBezTo>
                <a:lnTo>
                  <a:pt x="362" y="513"/>
                </a:lnTo>
                <a:cubicBezTo>
                  <a:pt x="334" y="502"/>
                  <a:pt x="313" y="479"/>
                  <a:pt x="305" y="450"/>
                </a:cubicBezTo>
                <a:cubicBezTo>
                  <a:pt x="297" y="422"/>
                  <a:pt x="302" y="391"/>
                  <a:pt x="320" y="367"/>
                </a:cubicBezTo>
                <a:lnTo>
                  <a:pt x="328" y="356"/>
                </a:lnTo>
                <a:cubicBezTo>
                  <a:pt x="332" y="350"/>
                  <a:pt x="337" y="345"/>
                  <a:pt x="342" y="341"/>
                </a:cubicBezTo>
                <a:lnTo>
                  <a:pt x="351" y="333"/>
                </a:lnTo>
                <a:cubicBezTo>
                  <a:pt x="371" y="314"/>
                  <a:pt x="399" y="306"/>
                  <a:pt x="427" y="309"/>
                </a:cubicBezTo>
                <a:cubicBezTo>
                  <a:pt x="454" y="313"/>
                  <a:pt x="479" y="328"/>
                  <a:pt x="494" y="351"/>
                </a:cubicBezTo>
                <a:lnTo>
                  <a:pt x="496" y="354"/>
                </a:lnTo>
                <a:cubicBezTo>
                  <a:pt x="507" y="370"/>
                  <a:pt x="512" y="389"/>
                  <a:pt x="512" y="407"/>
                </a:cubicBezTo>
                <a:lnTo>
                  <a:pt x="512" y="413"/>
                </a:lnTo>
                <a:lnTo>
                  <a:pt x="512" y="400"/>
                </a:lnTo>
                <a:lnTo>
                  <a:pt x="513" y="407"/>
                </a:lnTo>
                <a:cubicBezTo>
                  <a:pt x="513" y="411"/>
                  <a:pt x="513" y="416"/>
                  <a:pt x="513" y="420"/>
                </a:cubicBezTo>
                <a:lnTo>
                  <a:pt x="513" y="423"/>
                </a:lnTo>
                <a:cubicBezTo>
                  <a:pt x="513" y="476"/>
                  <a:pt x="470" y="519"/>
                  <a:pt x="417" y="519"/>
                </a:cubicBezTo>
                <a:cubicBezTo>
                  <a:pt x="364" y="519"/>
                  <a:pt x="321" y="476"/>
                  <a:pt x="321" y="423"/>
                </a:cubicBezTo>
                <a:lnTo>
                  <a:pt x="321" y="421"/>
                </a:lnTo>
                <a:lnTo>
                  <a:pt x="321" y="414"/>
                </a:lnTo>
                <a:lnTo>
                  <a:pt x="323" y="392"/>
                </a:lnTo>
                <a:lnTo>
                  <a:pt x="322" y="390"/>
                </a:lnTo>
                <a:cubicBezTo>
                  <a:pt x="322" y="384"/>
                  <a:pt x="323" y="378"/>
                  <a:pt x="324" y="372"/>
                </a:cubicBezTo>
                <a:lnTo>
                  <a:pt x="325" y="367"/>
                </a:lnTo>
                <a:cubicBezTo>
                  <a:pt x="335" y="318"/>
                  <a:pt x="380" y="285"/>
                  <a:pt x="429" y="290"/>
                </a:cubicBezTo>
                <a:cubicBezTo>
                  <a:pt x="478" y="295"/>
                  <a:pt x="515" y="336"/>
                  <a:pt x="515" y="385"/>
                </a:cubicBezTo>
                <a:lnTo>
                  <a:pt x="515" y="387"/>
                </a:lnTo>
                <a:lnTo>
                  <a:pt x="515" y="393"/>
                </a:lnTo>
                <a:lnTo>
                  <a:pt x="515" y="404"/>
                </a:lnTo>
                <a:lnTo>
                  <a:pt x="419" y="308"/>
                </a:lnTo>
                <a:lnTo>
                  <a:pt x="422" y="308"/>
                </a:lnTo>
                <a:lnTo>
                  <a:pt x="355" y="472"/>
                </a:lnTo>
                <a:lnTo>
                  <a:pt x="344" y="461"/>
                </a:lnTo>
                <a:lnTo>
                  <a:pt x="336" y="453"/>
                </a:lnTo>
                <a:cubicBezTo>
                  <a:pt x="298" y="416"/>
                  <a:pt x="298" y="355"/>
                  <a:pt x="336" y="318"/>
                </a:cubicBezTo>
                <a:cubicBezTo>
                  <a:pt x="373" y="280"/>
                  <a:pt x="434" y="280"/>
                  <a:pt x="471" y="318"/>
                </a:cubicBezTo>
                <a:lnTo>
                  <a:pt x="474" y="321"/>
                </a:lnTo>
                <a:lnTo>
                  <a:pt x="485" y="333"/>
                </a:lnTo>
                <a:lnTo>
                  <a:pt x="475" y="323"/>
                </a:lnTo>
                <a:lnTo>
                  <a:pt x="482" y="329"/>
                </a:lnTo>
                <a:lnTo>
                  <a:pt x="469" y="319"/>
                </a:lnTo>
                <a:lnTo>
                  <a:pt x="474" y="322"/>
                </a:lnTo>
                <a:lnTo>
                  <a:pt x="329" y="393"/>
                </a:lnTo>
                <a:lnTo>
                  <a:pt x="330" y="385"/>
                </a:lnTo>
                <a:lnTo>
                  <a:pt x="330" y="405"/>
                </a:lnTo>
                <a:lnTo>
                  <a:pt x="329" y="394"/>
                </a:lnTo>
                <a:lnTo>
                  <a:pt x="424" y="481"/>
                </a:lnTo>
                <a:lnTo>
                  <a:pt x="423" y="481"/>
                </a:lnTo>
                <a:cubicBezTo>
                  <a:pt x="395" y="481"/>
                  <a:pt x="368" y="469"/>
                  <a:pt x="350" y="447"/>
                </a:cubicBezTo>
                <a:cubicBezTo>
                  <a:pt x="332" y="425"/>
                  <a:pt x="324" y="396"/>
                  <a:pt x="329" y="368"/>
                </a:cubicBezTo>
                <a:lnTo>
                  <a:pt x="331" y="357"/>
                </a:lnTo>
                <a:lnTo>
                  <a:pt x="332" y="353"/>
                </a:lnTo>
                <a:lnTo>
                  <a:pt x="330" y="368"/>
                </a:lnTo>
                <a:lnTo>
                  <a:pt x="330" y="366"/>
                </a:lnTo>
                <a:lnTo>
                  <a:pt x="521" y="385"/>
                </a:lnTo>
                <a:lnTo>
                  <a:pt x="520" y="390"/>
                </a:lnTo>
                <a:lnTo>
                  <a:pt x="518" y="400"/>
                </a:lnTo>
                <a:lnTo>
                  <a:pt x="518" y="401"/>
                </a:lnTo>
                <a:lnTo>
                  <a:pt x="516" y="414"/>
                </a:lnTo>
                <a:lnTo>
                  <a:pt x="336" y="353"/>
                </a:lnTo>
                <a:lnTo>
                  <a:pt x="337" y="351"/>
                </a:lnTo>
                <a:lnTo>
                  <a:pt x="328" y="378"/>
                </a:lnTo>
                <a:lnTo>
                  <a:pt x="329" y="372"/>
                </a:lnTo>
                <a:cubicBezTo>
                  <a:pt x="330" y="366"/>
                  <a:pt x="331" y="360"/>
                  <a:pt x="333" y="355"/>
                </a:cubicBezTo>
                <a:lnTo>
                  <a:pt x="337" y="344"/>
                </a:lnTo>
                <a:cubicBezTo>
                  <a:pt x="351" y="306"/>
                  <a:pt x="387" y="280"/>
                  <a:pt x="427" y="280"/>
                </a:cubicBezTo>
                <a:lnTo>
                  <a:pt x="428" y="280"/>
                </a:lnTo>
                <a:lnTo>
                  <a:pt x="333" y="367"/>
                </a:lnTo>
                <a:lnTo>
                  <a:pt x="334" y="357"/>
                </a:lnTo>
                <a:cubicBezTo>
                  <a:pt x="335" y="350"/>
                  <a:pt x="336" y="343"/>
                  <a:pt x="338" y="336"/>
                </a:cubicBezTo>
                <a:lnTo>
                  <a:pt x="340" y="330"/>
                </a:lnTo>
                <a:cubicBezTo>
                  <a:pt x="343" y="322"/>
                  <a:pt x="347" y="314"/>
                  <a:pt x="352" y="307"/>
                </a:cubicBezTo>
                <a:lnTo>
                  <a:pt x="354" y="304"/>
                </a:lnTo>
                <a:cubicBezTo>
                  <a:pt x="376" y="271"/>
                  <a:pt x="417" y="255"/>
                  <a:pt x="456" y="264"/>
                </a:cubicBezTo>
                <a:cubicBezTo>
                  <a:pt x="495" y="274"/>
                  <a:pt x="524" y="307"/>
                  <a:pt x="529" y="347"/>
                </a:cubicBezTo>
                <a:lnTo>
                  <a:pt x="530" y="356"/>
                </a:lnTo>
                <a:cubicBezTo>
                  <a:pt x="531" y="363"/>
                  <a:pt x="531" y="369"/>
                  <a:pt x="530" y="376"/>
                </a:cubicBezTo>
                <a:lnTo>
                  <a:pt x="529" y="386"/>
                </a:lnTo>
                <a:cubicBezTo>
                  <a:pt x="526" y="415"/>
                  <a:pt x="510" y="441"/>
                  <a:pt x="486" y="457"/>
                </a:cubicBezTo>
                <a:cubicBezTo>
                  <a:pt x="461" y="473"/>
                  <a:pt x="431" y="477"/>
                  <a:pt x="403" y="468"/>
                </a:cubicBezTo>
                <a:lnTo>
                  <a:pt x="394" y="465"/>
                </a:lnTo>
                <a:cubicBezTo>
                  <a:pt x="380" y="460"/>
                  <a:pt x="367" y="452"/>
                  <a:pt x="357" y="441"/>
                </a:cubicBezTo>
                <a:lnTo>
                  <a:pt x="350" y="434"/>
                </a:lnTo>
                <a:cubicBezTo>
                  <a:pt x="328" y="413"/>
                  <a:pt x="318" y="383"/>
                  <a:pt x="322" y="354"/>
                </a:cubicBezTo>
                <a:cubicBezTo>
                  <a:pt x="326" y="324"/>
                  <a:pt x="344" y="298"/>
                  <a:pt x="370" y="283"/>
                </a:cubicBezTo>
                <a:lnTo>
                  <a:pt x="377" y="279"/>
                </a:lnTo>
                <a:lnTo>
                  <a:pt x="392" y="272"/>
                </a:lnTo>
                <a:lnTo>
                  <a:pt x="338" y="357"/>
                </a:lnTo>
                <a:lnTo>
                  <a:pt x="338" y="351"/>
                </a:lnTo>
                <a:lnTo>
                  <a:pt x="349" y="394"/>
                </a:lnTo>
                <a:lnTo>
                  <a:pt x="347" y="390"/>
                </a:lnTo>
                <a:cubicBezTo>
                  <a:pt x="323" y="343"/>
                  <a:pt x="342" y="285"/>
                  <a:pt x="390" y="262"/>
                </a:cubicBezTo>
                <a:cubicBezTo>
                  <a:pt x="437" y="238"/>
                  <a:pt x="495" y="257"/>
                  <a:pt x="518" y="305"/>
                </a:cubicBezTo>
                <a:lnTo>
                  <a:pt x="520" y="309"/>
                </a:lnTo>
                <a:cubicBezTo>
                  <a:pt x="522" y="313"/>
                  <a:pt x="524" y="317"/>
                  <a:pt x="526" y="321"/>
                </a:cubicBezTo>
                <a:lnTo>
                  <a:pt x="528" y="327"/>
                </a:lnTo>
                <a:cubicBezTo>
                  <a:pt x="531" y="337"/>
                  <a:pt x="532" y="347"/>
                  <a:pt x="532" y="357"/>
                </a:cubicBezTo>
                <a:lnTo>
                  <a:pt x="532" y="363"/>
                </a:lnTo>
                <a:cubicBezTo>
                  <a:pt x="532" y="382"/>
                  <a:pt x="527" y="401"/>
                  <a:pt x="516" y="417"/>
                </a:cubicBezTo>
                <a:lnTo>
                  <a:pt x="514" y="420"/>
                </a:lnTo>
                <a:cubicBezTo>
                  <a:pt x="491" y="455"/>
                  <a:pt x="447" y="471"/>
                  <a:pt x="407" y="458"/>
                </a:cubicBezTo>
                <a:cubicBezTo>
                  <a:pt x="366" y="446"/>
                  <a:pt x="338" y="409"/>
                  <a:pt x="338" y="366"/>
                </a:cubicBezTo>
                <a:lnTo>
                  <a:pt x="338" y="358"/>
                </a:lnTo>
                <a:lnTo>
                  <a:pt x="338" y="347"/>
                </a:lnTo>
                <a:cubicBezTo>
                  <a:pt x="338" y="294"/>
                  <a:pt x="381" y="251"/>
                  <a:pt x="434" y="251"/>
                </a:cubicBezTo>
                <a:lnTo>
                  <a:pt x="436" y="251"/>
                </a:lnTo>
                <a:lnTo>
                  <a:pt x="340" y="347"/>
                </a:lnTo>
                <a:lnTo>
                  <a:pt x="340" y="337"/>
                </a:lnTo>
                <a:lnTo>
                  <a:pt x="345" y="368"/>
                </a:lnTo>
                <a:lnTo>
                  <a:pt x="342" y="359"/>
                </a:lnTo>
                <a:lnTo>
                  <a:pt x="469" y="418"/>
                </a:lnTo>
                <a:lnTo>
                  <a:pt x="459" y="422"/>
                </a:lnTo>
                <a:lnTo>
                  <a:pt x="491" y="400"/>
                </a:lnTo>
                <a:lnTo>
                  <a:pt x="485" y="406"/>
                </a:lnTo>
                <a:lnTo>
                  <a:pt x="441" y="245"/>
                </a:lnTo>
                <a:lnTo>
                  <a:pt x="445" y="246"/>
                </a:lnTo>
                <a:lnTo>
                  <a:pt x="421" y="243"/>
                </a:lnTo>
                <a:lnTo>
                  <a:pt x="428" y="243"/>
                </a:lnTo>
                <a:lnTo>
                  <a:pt x="436" y="243"/>
                </a:lnTo>
                <a:lnTo>
                  <a:pt x="357" y="296"/>
                </a:lnTo>
                <a:lnTo>
                  <a:pt x="359" y="292"/>
                </a:lnTo>
                <a:lnTo>
                  <a:pt x="350" y="350"/>
                </a:lnTo>
                <a:lnTo>
                  <a:pt x="349" y="344"/>
                </a:lnTo>
                <a:cubicBezTo>
                  <a:pt x="347" y="336"/>
                  <a:pt x="347" y="327"/>
                  <a:pt x="348" y="319"/>
                </a:cubicBezTo>
                <a:lnTo>
                  <a:pt x="349" y="309"/>
                </a:lnTo>
                <a:lnTo>
                  <a:pt x="348" y="309"/>
                </a:lnTo>
                <a:cubicBezTo>
                  <a:pt x="348" y="261"/>
                  <a:pt x="385" y="220"/>
                  <a:pt x="433" y="214"/>
                </a:cubicBezTo>
                <a:cubicBezTo>
                  <a:pt x="481" y="208"/>
                  <a:pt x="526" y="239"/>
                  <a:pt x="538" y="286"/>
                </a:cubicBezTo>
                <a:lnTo>
                  <a:pt x="539" y="290"/>
                </a:lnTo>
                <a:cubicBezTo>
                  <a:pt x="543" y="308"/>
                  <a:pt x="542" y="327"/>
                  <a:pt x="537" y="344"/>
                </a:cubicBezTo>
                <a:lnTo>
                  <a:pt x="535" y="350"/>
                </a:lnTo>
                <a:cubicBezTo>
                  <a:pt x="525" y="377"/>
                  <a:pt x="505" y="399"/>
                  <a:pt x="478" y="409"/>
                </a:cubicBezTo>
                <a:lnTo>
                  <a:pt x="465" y="414"/>
                </a:lnTo>
                <a:lnTo>
                  <a:pt x="461" y="416"/>
                </a:lnTo>
                <a:lnTo>
                  <a:pt x="451" y="420"/>
                </a:lnTo>
                <a:lnTo>
                  <a:pt x="451" y="237"/>
                </a:lnTo>
                <a:lnTo>
                  <a:pt x="457" y="239"/>
                </a:lnTo>
                <a:lnTo>
                  <a:pt x="406" y="237"/>
                </a:lnTo>
                <a:lnTo>
                  <a:pt x="415" y="235"/>
                </a:lnTo>
                <a:lnTo>
                  <a:pt x="340" y="339"/>
                </a:lnTo>
                <a:lnTo>
                  <a:pt x="339" y="330"/>
                </a:lnTo>
                <a:lnTo>
                  <a:pt x="338" y="319"/>
                </a:lnTo>
                <a:cubicBezTo>
                  <a:pt x="337" y="311"/>
                  <a:pt x="337" y="302"/>
                  <a:pt x="339" y="294"/>
                </a:cubicBezTo>
                <a:lnTo>
                  <a:pt x="340" y="288"/>
                </a:lnTo>
                <a:lnTo>
                  <a:pt x="338" y="303"/>
                </a:lnTo>
                <a:lnTo>
                  <a:pt x="338" y="300"/>
                </a:lnTo>
                <a:cubicBezTo>
                  <a:pt x="338" y="247"/>
                  <a:pt x="381" y="204"/>
                  <a:pt x="434" y="204"/>
                </a:cubicBezTo>
                <a:cubicBezTo>
                  <a:pt x="487" y="204"/>
                  <a:pt x="530" y="247"/>
                  <a:pt x="530" y="300"/>
                </a:cubicBezTo>
                <a:lnTo>
                  <a:pt x="530" y="304"/>
                </a:lnTo>
                <a:cubicBezTo>
                  <a:pt x="530" y="311"/>
                  <a:pt x="530" y="317"/>
                  <a:pt x="529" y="323"/>
                </a:cubicBezTo>
                <a:lnTo>
                  <a:pt x="528" y="328"/>
                </a:lnTo>
                <a:lnTo>
                  <a:pt x="433" y="213"/>
                </a:lnTo>
                <a:lnTo>
                  <a:pt x="435" y="213"/>
                </a:lnTo>
                <a:cubicBezTo>
                  <a:pt x="488" y="213"/>
                  <a:pt x="531" y="256"/>
                  <a:pt x="531" y="309"/>
                </a:cubicBezTo>
                <a:cubicBezTo>
                  <a:pt x="531" y="362"/>
                  <a:pt x="488" y="405"/>
                  <a:pt x="435" y="405"/>
                </a:cubicBezTo>
                <a:lnTo>
                  <a:pt x="434" y="405"/>
                </a:lnTo>
                <a:cubicBezTo>
                  <a:pt x="381" y="405"/>
                  <a:pt x="338" y="362"/>
                  <a:pt x="338" y="309"/>
                </a:cubicBezTo>
                <a:lnTo>
                  <a:pt x="338" y="300"/>
                </a:lnTo>
                <a:lnTo>
                  <a:pt x="338" y="300"/>
                </a:lnTo>
                <a:cubicBezTo>
                  <a:pt x="335" y="273"/>
                  <a:pt x="344" y="246"/>
                  <a:pt x="362" y="226"/>
                </a:cubicBezTo>
                <a:cubicBezTo>
                  <a:pt x="380" y="206"/>
                  <a:pt x="406" y="194"/>
                  <a:pt x="433" y="194"/>
                </a:cubicBezTo>
                <a:lnTo>
                  <a:pt x="434" y="194"/>
                </a:lnTo>
                <a:cubicBezTo>
                  <a:pt x="487" y="194"/>
                  <a:pt x="530" y="237"/>
                  <a:pt x="530" y="290"/>
                </a:cubicBezTo>
                <a:cubicBezTo>
                  <a:pt x="530" y="343"/>
                  <a:pt x="487" y="386"/>
                  <a:pt x="434" y="386"/>
                </a:cubicBezTo>
                <a:lnTo>
                  <a:pt x="433" y="386"/>
                </a:lnTo>
                <a:lnTo>
                  <a:pt x="529" y="279"/>
                </a:lnTo>
                <a:lnTo>
                  <a:pt x="530" y="287"/>
                </a:lnTo>
                <a:lnTo>
                  <a:pt x="530" y="301"/>
                </a:lnTo>
                <a:cubicBezTo>
                  <a:pt x="530" y="354"/>
                  <a:pt x="487" y="397"/>
                  <a:pt x="434" y="397"/>
                </a:cubicBezTo>
                <a:cubicBezTo>
                  <a:pt x="381" y="397"/>
                  <a:pt x="338" y="354"/>
                  <a:pt x="338" y="301"/>
                </a:cubicBezTo>
                <a:lnTo>
                  <a:pt x="338" y="300"/>
                </a:lnTo>
                <a:lnTo>
                  <a:pt x="338" y="291"/>
                </a:lnTo>
                <a:lnTo>
                  <a:pt x="338" y="276"/>
                </a:lnTo>
                <a:lnTo>
                  <a:pt x="338" y="268"/>
                </a:lnTo>
                <a:lnTo>
                  <a:pt x="337" y="252"/>
                </a:lnTo>
                <a:cubicBezTo>
                  <a:pt x="337" y="199"/>
                  <a:pt x="380" y="156"/>
                  <a:pt x="433" y="156"/>
                </a:cubicBezTo>
                <a:cubicBezTo>
                  <a:pt x="486" y="156"/>
                  <a:pt x="529" y="199"/>
                  <a:pt x="529" y="252"/>
                </a:cubicBezTo>
                <a:lnTo>
                  <a:pt x="529" y="253"/>
                </a:lnTo>
                <a:lnTo>
                  <a:pt x="529" y="259"/>
                </a:lnTo>
                <a:lnTo>
                  <a:pt x="529" y="266"/>
                </a:lnTo>
                <a:lnTo>
                  <a:pt x="529" y="271"/>
                </a:lnTo>
                <a:lnTo>
                  <a:pt x="433" y="175"/>
                </a:lnTo>
                <a:lnTo>
                  <a:pt x="434" y="175"/>
                </a:lnTo>
                <a:lnTo>
                  <a:pt x="388" y="355"/>
                </a:lnTo>
                <a:lnTo>
                  <a:pt x="379" y="350"/>
                </a:lnTo>
                <a:cubicBezTo>
                  <a:pt x="374" y="348"/>
                  <a:pt x="370" y="345"/>
                  <a:pt x="365" y="341"/>
                </a:cubicBezTo>
                <a:lnTo>
                  <a:pt x="360" y="337"/>
                </a:lnTo>
                <a:cubicBezTo>
                  <a:pt x="325" y="309"/>
                  <a:pt x="314" y="260"/>
                  <a:pt x="334" y="220"/>
                </a:cubicBezTo>
                <a:cubicBezTo>
                  <a:pt x="354" y="179"/>
                  <a:pt x="400" y="158"/>
                  <a:pt x="444" y="169"/>
                </a:cubicBezTo>
                <a:lnTo>
                  <a:pt x="448" y="170"/>
                </a:lnTo>
                <a:cubicBezTo>
                  <a:pt x="455" y="172"/>
                  <a:pt x="461" y="174"/>
                  <a:pt x="467" y="178"/>
                </a:cubicBezTo>
                <a:lnTo>
                  <a:pt x="475" y="182"/>
                </a:lnTo>
                <a:lnTo>
                  <a:pt x="474" y="181"/>
                </a:lnTo>
                <a:lnTo>
                  <a:pt x="474" y="180"/>
                </a:lnTo>
                <a:cubicBezTo>
                  <a:pt x="523" y="197"/>
                  <a:pt x="550" y="249"/>
                  <a:pt x="536" y="298"/>
                </a:cubicBezTo>
                <a:cubicBezTo>
                  <a:pt x="521" y="348"/>
                  <a:pt x="470" y="377"/>
                  <a:pt x="420" y="365"/>
                </a:cubicBezTo>
                <a:lnTo>
                  <a:pt x="416" y="364"/>
                </a:lnTo>
                <a:lnTo>
                  <a:pt x="398" y="357"/>
                </a:lnTo>
                <a:lnTo>
                  <a:pt x="390" y="354"/>
                </a:lnTo>
                <a:lnTo>
                  <a:pt x="377" y="348"/>
                </a:lnTo>
                <a:cubicBezTo>
                  <a:pt x="337" y="328"/>
                  <a:pt x="316" y="284"/>
                  <a:pt x="326" y="240"/>
                </a:cubicBezTo>
                <a:cubicBezTo>
                  <a:pt x="336" y="197"/>
                  <a:pt x="375" y="166"/>
                  <a:pt x="419" y="166"/>
                </a:cubicBezTo>
                <a:lnTo>
                  <a:pt x="422" y="166"/>
                </a:lnTo>
                <a:lnTo>
                  <a:pt x="442" y="168"/>
                </a:lnTo>
                <a:lnTo>
                  <a:pt x="423" y="168"/>
                </a:lnTo>
                <a:lnTo>
                  <a:pt x="436" y="167"/>
                </a:lnTo>
                <a:lnTo>
                  <a:pt x="348" y="249"/>
                </a:lnTo>
                <a:lnTo>
                  <a:pt x="350" y="235"/>
                </a:lnTo>
                <a:lnTo>
                  <a:pt x="350" y="261"/>
                </a:lnTo>
                <a:lnTo>
                  <a:pt x="348" y="246"/>
                </a:lnTo>
                <a:lnTo>
                  <a:pt x="443" y="329"/>
                </a:lnTo>
                <a:lnTo>
                  <a:pt x="442" y="329"/>
                </a:lnTo>
                <a:lnTo>
                  <a:pt x="436" y="329"/>
                </a:lnTo>
                <a:lnTo>
                  <a:pt x="428" y="329"/>
                </a:lnTo>
                <a:lnTo>
                  <a:pt x="421" y="329"/>
                </a:lnTo>
                <a:lnTo>
                  <a:pt x="418" y="329"/>
                </a:lnTo>
                <a:cubicBezTo>
                  <a:pt x="365" y="329"/>
                  <a:pt x="322" y="286"/>
                  <a:pt x="322" y="233"/>
                </a:cubicBezTo>
                <a:cubicBezTo>
                  <a:pt x="322" y="180"/>
                  <a:pt x="365" y="137"/>
                  <a:pt x="418" y="137"/>
                </a:cubicBezTo>
                <a:lnTo>
                  <a:pt x="421" y="137"/>
                </a:lnTo>
                <a:lnTo>
                  <a:pt x="429" y="137"/>
                </a:lnTo>
                <a:lnTo>
                  <a:pt x="437" y="137"/>
                </a:lnTo>
                <a:lnTo>
                  <a:pt x="443" y="137"/>
                </a:lnTo>
                <a:cubicBezTo>
                  <a:pt x="496" y="137"/>
                  <a:pt x="539" y="180"/>
                  <a:pt x="539" y="233"/>
                </a:cubicBezTo>
                <a:cubicBezTo>
                  <a:pt x="539" y="286"/>
                  <a:pt x="496" y="329"/>
                  <a:pt x="443" y="329"/>
                </a:cubicBezTo>
                <a:lnTo>
                  <a:pt x="442" y="329"/>
                </a:lnTo>
                <a:cubicBezTo>
                  <a:pt x="409" y="329"/>
                  <a:pt x="378" y="312"/>
                  <a:pt x="361" y="284"/>
                </a:cubicBezTo>
                <a:cubicBezTo>
                  <a:pt x="343" y="256"/>
                  <a:pt x="342" y="220"/>
                  <a:pt x="357" y="191"/>
                </a:cubicBezTo>
                <a:lnTo>
                  <a:pt x="359" y="187"/>
                </a:lnTo>
                <a:lnTo>
                  <a:pt x="350" y="248"/>
                </a:lnTo>
                <a:lnTo>
                  <a:pt x="349" y="243"/>
                </a:lnTo>
                <a:lnTo>
                  <a:pt x="436" y="320"/>
                </a:lnTo>
                <a:lnTo>
                  <a:pt x="423" y="319"/>
                </a:lnTo>
                <a:lnTo>
                  <a:pt x="442" y="319"/>
                </a:lnTo>
                <a:lnTo>
                  <a:pt x="434" y="320"/>
                </a:lnTo>
                <a:lnTo>
                  <a:pt x="418" y="320"/>
                </a:lnTo>
                <a:lnTo>
                  <a:pt x="434" y="130"/>
                </a:lnTo>
                <a:lnTo>
                  <a:pt x="440" y="131"/>
                </a:lnTo>
                <a:lnTo>
                  <a:pt x="413" y="130"/>
                </a:lnTo>
                <a:lnTo>
                  <a:pt x="421" y="129"/>
                </a:lnTo>
                <a:lnTo>
                  <a:pt x="341" y="197"/>
                </a:lnTo>
                <a:lnTo>
                  <a:pt x="344" y="187"/>
                </a:lnTo>
                <a:lnTo>
                  <a:pt x="340" y="204"/>
                </a:lnTo>
                <a:lnTo>
                  <a:pt x="341" y="195"/>
                </a:lnTo>
                <a:cubicBezTo>
                  <a:pt x="346" y="149"/>
                  <a:pt x="384" y="113"/>
                  <a:pt x="430" y="110"/>
                </a:cubicBezTo>
                <a:cubicBezTo>
                  <a:pt x="476" y="107"/>
                  <a:pt x="518" y="137"/>
                  <a:pt x="530" y="182"/>
                </a:cubicBezTo>
                <a:lnTo>
                  <a:pt x="531" y="186"/>
                </a:lnTo>
                <a:cubicBezTo>
                  <a:pt x="533" y="194"/>
                  <a:pt x="533" y="202"/>
                  <a:pt x="533" y="209"/>
                </a:cubicBezTo>
                <a:lnTo>
                  <a:pt x="533" y="214"/>
                </a:lnTo>
                <a:cubicBezTo>
                  <a:pt x="533" y="248"/>
                  <a:pt x="516" y="279"/>
                  <a:pt x="488" y="296"/>
                </a:cubicBezTo>
                <a:cubicBezTo>
                  <a:pt x="460" y="314"/>
                  <a:pt x="424" y="315"/>
                  <a:pt x="395" y="300"/>
                </a:cubicBezTo>
                <a:lnTo>
                  <a:pt x="387" y="296"/>
                </a:lnTo>
                <a:cubicBezTo>
                  <a:pt x="380" y="293"/>
                  <a:pt x="374" y="289"/>
                  <a:pt x="368" y="284"/>
                </a:cubicBezTo>
                <a:lnTo>
                  <a:pt x="362" y="279"/>
                </a:lnTo>
                <a:cubicBezTo>
                  <a:pt x="334" y="256"/>
                  <a:pt x="321" y="218"/>
                  <a:pt x="330" y="182"/>
                </a:cubicBezTo>
                <a:cubicBezTo>
                  <a:pt x="340" y="146"/>
                  <a:pt x="368" y="119"/>
                  <a:pt x="405" y="111"/>
                </a:cubicBezTo>
                <a:lnTo>
                  <a:pt x="410" y="110"/>
                </a:lnTo>
                <a:cubicBezTo>
                  <a:pt x="416" y="109"/>
                  <a:pt x="422" y="108"/>
                  <a:pt x="428" y="108"/>
                </a:cubicBezTo>
                <a:lnTo>
                  <a:pt x="436" y="108"/>
                </a:lnTo>
                <a:lnTo>
                  <a:pt x="456" y="110"/>
                </a:lnTo>
                <a:lnTo>
                  <a:pt x="448" y="109"/>
                </a:lnTo>
                <a:cubicBezTo>
                  <a:pt x="501" y="109"/>
                  <a:pt x="544" y="152"/>
                  <a:pt x="544" y="205"/>
                </a:cubicBezTo>
                <a:cubicBezTo>
                  <a:pt x="544" y="258"/>
                  <a:pt x="501" y="301"/>
                  <a:pt x="448" y="301"/>
                </a:cubicBezTo>
                <a:lnTo>
                  <a:pt x="445" y="301"/>
                </a:lnTo>
                <a:cubicBezTo>
                  <a:pt x="441" y="301"/>
                  <a:pt x="436" y="301"/>
                  <a:pt x="432" y="301"/>
                </a:cubicBezTo>
                <a:lnTo>
                  <a:pt x="425" y="300"/>
                </a:lnTo>
                <a:lnTo>
                  <a:pt x="438" y="300"/>
                </a:lnTo>
                <a:lnTo>
                  <a:pt x="430" y="300"/>
                </a:lnTo>
                <a:lnTo>
                  <a:pt x="473" y="290"/>
                </a:lnTo>
                <a:lnTo>
                  <a:pt x="471" y="291"/>
                </a:lnTo>
                <a:lnTo>
                  <a:pt x="464" y="116"/>
                </a:lnTo>
                <a:lnTo>
                  <a:pt x="469" y="118"/>
                </a:lnTo>
                <a:lnTo>
                  <a:pt x="481" y="124"/>
                </a:lnTo>
                <a:lnTo>
                  <a:pt x="482" y="123"/>
                </a:lnTo>
                <a:lnTo>
                  <a:pt x="451" y="118"/>
                </a:lnTo>
                <a:lnTo>
                  <a:pt x="456" y="118"/>
                </a:lnTo>
                <a:lnTo>
                  <a:pt x="377" y="268"/>
                </a:lnTo>
                <a:lnTo>
                  <a:pt x="375" y="265"/>
                </a:lnTo>
                <a:lnTo>
                  <a:pt x="392" y="284"/>
                </a:lnTo>
                <a:lnTo>
                  <a:pt x="385" y="278"/>
                </a:lnTo>
                <a:lnTo>
                  <a:pt x="378" y="272"/>
                </a:lnTo>
                <a:cubicBezTo>
                  <a:pt x="373" y="268"/>
                  <a:pt x="368" y="263"/>
                  <a:pt x="364" y="257"/>
                </a:cubicBezTo>
                <a:lnTo>
                  <a:pt x="361" y="253"/>
                </a:lnTo>
                <a:cubicBezTo>
                  <a:pt x="341" y="227"/>
                  <a:pt x="336" y="194"/>
                  <a:pt x="347" y="163"/>
                </a:cubicBezTo>
                <a:cubicBezTo>
                  <a:pt x="358" y="133"/>
                  <a:pt x="383" y="110"/>
                  <a:pt x="414" y="102"/>
                </a:cubicBezTo>
                <a:lnTo>
                  <a:pt x="418" y="101"/>
                </a:lnTo>
                <a:cubicBezTo>
                  <a:pt x="426" y="99"/>
                  <a:pt x="434" y="98"/>
                  <a:pt x="441" y="98"/>
                </a:cubicBezTo>
                <a:lnTo>
                  <a:pt x="448" y="98"/>
                </a:lnTo>
                <a:lnTo>
                  <a:pt x="468" y="100"/>
                </a:lnTo>
                <a:lnTo>
                  <a:pt x="459" y="99"/>
                </a:lnTo>
                <a:cubicBezTo>
                  <a:pt x="512" y="99"/>
                  <a:pt x="555" y="142"/>
                  <a:pt x="555" y="195"/>
                </a:cubicBezTo>
                <a:cubicBezTo>
                  <a:pt x="555" y="248"/>
                  <a:pt x="512" y="291"/>
                  <a:pt x="459" y="291"/>
                </a:cubicBezTo>
                <a:lnTo>
                  <a:pt x="456" y="291"/>
                </a:lnTo>
                <a:lnTo>
                  <a:pt x="472" y="290"/>
                </a:lnTo>
                <a:lnTo>
                  <a:pt x="466" y="291"/>
                </a:lnTo>
                <a:cubicBezTo>
                  <a:pt x="461" y="292"/>
                  <a:pt x="456" y="292"/>
                  <a:pt x="450" y="292"/>
                </a:cubicBezTo>
                <a:lnTo>
                  <a:pt x="443" y="292"/>
                </a:lnTo>
                <a:cubicBezTo>
                  <a:pt x="436" y="292"/>
                  <a:pt x="428" y="292"/>
                  <a:pt x="420" y="290"/>
                </a:cubicBezTo>
                <a:lnTo>
                  <a:pt x="416" y="289"/>
                </a:lnTo>
                <a:cubicBezTo>
                  <a:pt x="388" y="282"/>
                  <a:pt x="364" y="262"/>
                  <a:pt x="352" y="236"/>
                </a:cubicBezTo>
                <a:cubicBezTo>
                  <a:pt x="340" y="209"/>
                  <a:pt x="341" y="179"/>
                  <a:pt x="354" y="153"/>
                </a:cubicBezTo>
                <a:lnTo>
                  <a:pt x="355" y="151"/>
                </a:lnTo>
                <a:cubicBezTo>
                  <a:pt x="365" y="130"/>
                  <a:pt x="383" y="113"/>
                  <a:pt x="405" y="104"/>
                </a:cubicBezTo>
                <a:lnTo>
                  <a:pt x="410" y="102"/>
                </a:lnTo>
                <a:lnTo>
                  <a:pt x="390" y="113"/>
                </a:lnTo>
                <a:lnTo>
                  <a:pt x="397" y="108"/>
                </a:lnTo>
                <a:lnTo>
                  <a:pt x="437" y="281"/>
                </a:lnTo>
                <a:lnTo>
                  <a:pt x="431" y="280"/>
                </a:lnTo>
                <a:lnTo>
                  <a:pt x="460" y="281"/>
                </a:lnTo>
                <a:lnTo>
                  <a:pt x="453" y="282"/>
                </a:lnTo>
                <a:lnTo>
                  <a:pt x="439" y="90"/>
                </a:lnTo>
                <a:lnTo>
                  <a:pt x="446" y="90"/>
                </a:lnTo>
                <a:lnTo>
                  <a:pt x="454" y="90"/>
                </a:lnTo>
                <a:lnTo>
                  <a:pt x="456" y="90"/>
                </a:lnTo>
                <a:lnTo>
                  <a:pt x="361" y="177"/>
                </a:lnTo>
                <a:lnTo>
                  <a:pt x="362" y="167"/>
                </a:lnTo>
                <a:cubicBezTo>
                  <a:pt x="367" y="118"/>
                  <a:pt x="408" y="80"/>
                  <a:pt x="457" y="80"/>
                </a:cubicBezTo>
                <a:lnTo>
                  <a:pt x="458" y="80"/>
                </a:lnTo>
                <a:lnTo>
                  <a:pt x="461" y="80"/>
                </a:lnTo>
                <a:cubicBezTo>
                  <a:pt x="514" y="80"/>
                  <a:pt x="557" y="123"/>
                  <a:pt x="557" y="176"/>
                </a:cubicBezTo>
                <a:cubicBezTo>
                  <a:pt x="557" y="229"/>
                  <a:pt x="514" y="272"/>
                  <a:pt x="461" y="272"/>
                </a:cubicBezTo>
                <a:lnTo>
                  <a:pt x="459" y="272"/>
                </a:lnTo>
                <a:cubicBezTo>
                  <a:pt x="430" y="272"/>
                  <a:pt x="402" y="259"/>
                  <a:pt x="384" y="236"/>
                </a:cubicBezTo>
                <a:cubicBezTo>
                  <a:pt x="366" y="212"/>
                  <a:pt x="359" y="182"/>
                  <a:pt x="366" y="153"/>
                </a:cubicBezTo>
                <a:lnTo>
                  <a:pt x="367" y="149"/>
                </a:lnTo>
                <a:lnTo>
                  <a:pt x="367" y="149"/>
                </a:lnTo>
                <a:lnTo>
                  <a:pt x="461" y="263"/>
                </a:lnTo>
                <a:lnTo>
                  <a:pt x="459" y="263"/>
                </a:lnTo>
                <a:cubicBezTo>
                  <a:pt x="432" y="263"/>
                  <a:pt x="406" y="252"/>
                  <a:pt x="388" y="232"/>
                </a:cubicBezTo>
                <a:cubicBezTo>
                  <a:pt x="370" y="212"/>
                  <a:pt x="361" y="185"/>
                  <a:pt x="364" y="158"/>
                </a:cubicBezTo>
                <a:lnTo>
                  <a:pt x="365" y="148"/>
                </a:lnTo>
                <a:lnTo>
                  <a:pt x="365" y="168"/>
                </a:lnTo>
                <a:lnTo>
                  <a:pt x="364" y="159"/>
                </a:lnTo>
                <a:lnTo>
                  <a:pt x="490" y="240"/>
                </a:lnTo>
                <a:lnTo>
                  <a:pt x="481" y="243"/>
                </a:lnTo>
                <a:lnTo>
                  <a:pt x="513" y="224"/>
                </a:lnTo>
                <a:lnTo>
                  <a:pt x="506" y="230"/>
                </a:lnTo>
                <a:lnTo>
                  <a:pt x="454" y="62"/>
                </a:lnTo>
                <a:lnTo>
                  <a:pt x="463" y="63"/>
                </a:lnTo>
                <a:lnTo>
                  <a:pt x="444" y="63"/>
                </a:lnTo>
                <a:lnTo>
                  <a:pt x="455" y="62"/>
                </a:lnTo>
                <a:lnTo>
                  <a:pt x="463" y="253"/>
                </a:lnTo>
                <a:lnTo>
                  <a:pt x="462" y="253"/>
                </a:lnTo>
                <a:cubicBezTo>
                  <a:pt x="435" y="253"/>
                  <a:pt x="409" y="242"/>
                  <a:pt x="391" y="221"/>
                </a:cubicBezTo>
                <a:cubicBezTo>
                  <a:pt x="373" y="201"/>
                  <a:pt x="364" y="174"/>
                  <a:pt x="367" y="147"/>
                </a:cubicBezTo>
                <a:lnTo>
                  <a:pt x="368" y="138"/>
                </a:lnTo>
                <a:lnTo>
                  <a:pt x="367" y="138"/>
                </a:lnTo>
                <a:lnTo>
                  <a:pt x="463" y="234"/>
                </a:lnTo>
                <a:lnTo>
                  <a:pt x="460" y="234"/>
                </a:lnTo>
                <a:cubicBezTo>
                  <a:pt x="427" y="234"/>
                  <a:pt x="396" y="217"/>
                  <a:pt x="379" y="189"/>
                </a:cubicBezTo>
                <a:cubicBezTo>
                  <a:pt x="361" y="161"/>
                  <a:pt x="360" y="125"/>
                  <a:pt x="375" y="96"/>
                </a:cubicBezTo>
                <a:lnTo>
                  <a:pt x="377" y="92"/>
                </a:lnTo>
                <a:lnTo>
                  <a:pt x="368" y="116"/>
                </a:lnTo>
                <a:lnTo>
                  <a:pt x="369" y="111"/>
                </a:lnTo>
                <a:lnTo>
                  <a:pt x="463" y="225"/>
                </a:lnTo>
                <a:lnTo>
                  <a:pt x="462" y="225"/>
                </a:lnTo>
                <a:cubicBezTo>
                  <a:pt x="409" y="225"/>
                  <a:pt x="366" y="182"/>
                  <a:pt x="366" y="129"/>
                </a:cubicBezTo>
                <a:cubicBezTo>
                  <a:pt x="366" y="76"/>
                  <a:pt x="409" y="33"/>
                  <a:pt x="462" y="33"/>
                </a:cubicBezTo>
                <a:lnTo>
                  <a:pt x="463" y="33"/>
                </a:lnTo>
                <a:lnTo>
                  <a:pt x="465" y="33"/>
                </a:lnTo>
                <a:lnTo>
                  <a:pt x="466" y="33"/>
                </a:lnTo>
                <a:lnTo>
                  <a:pt x="468" y="33"/>
                </a:lnTo>
                <a:cubicBezTo>
                  <a:pt x="519" y="33"/>
                  <a:pt x="561" y="73"/>
                  <a:pt x="564" y="124"/>
                </a:cubicBezTo>
                <a:cubicBezTo>
                  <a:pt x="567" y="174"/>
                  <a:pt x="531" y="218"/>
                  <a:pt x="480" y="225"/>
                </a:cubicBezTo>
                <a:lnTo>
                  <a:pt x="472" y="226"/>
                </a:lnTo>
                <a:cubicBezTo>
                  <a:pt x="462" y="227"/>
                  <a:pt x="452" y="227"/>
                  <a:pt x="442" y="225"/>
                </a:cubicBezTo>
                <a:lnTo>
                  <a:pt x="437" y="224"/>
                </a:lnTo>
                <a:cubicBezTo>
                  <a:pt x="404" y="217"/>
                  <a:pt x="377" y="194"/>
                  <a:pt x="365" y="162"/>
                </a:cubicBezTo>
                <a:cubicBezTo>
                  <a:pt x="354" y="131"/>
                  <a:pt x="360" y="96"/>
                  <a:pt x="381" y="69"/>
                </a:cubicBezTo>
                <a:lnTo>
                  <a:pt x="389" y="59"/>
                </a:lnTo>
                <a:cubicBezTo>
                  <a:pt x="392" y="55"/>
                  <a:pt x="395" y="52"/>
                  <a:pt x="399" y="48"/>
                </a:cubicBezTo>
                <a:lnTo>
                  <a:pt x="409" y="39"/>
                </a:lnTo>
                <a:cubicBezTo>
                  <a:pt x="435" y="16"/>
                  <a:pt x="471" y="8"/>
                  <a:pt x="504" y="19"/>
                </a:cubicBezTo>
                <a:cubicBezTo>
                  <a:pt x="536" y="30"/>
                  <a:pt x="561" y="58"/>
                  <a:pt x="568" y="92"/>
                </a:cubicBezTo>
                <a:lnTo>
                  <a:pt x="569" y="97"/>
                </a:lnTo>
                <a:cubicBezTo>
                  <a:pt x="573" y="118"/>
                  <a:pt x="570" y="139"/>
                  <a:pt x="560" y="158"/>
                </a:cubicBezTo>
                <a:lnTo>
                  <a:pt x="558" y="162"/>
                </a:lnTo>
                <a:cubicBezTo>
                  <a:pt x="538" y="202"/>
                  <a:pt x="494" y="223"/>
                  <a:pt x="450" y="213"/>
                </a:cubicBezTo>
                <a:cubicBezTo>
                  <a:pt x="407" y="203"/>
                  <a:pt x="376" y="164"/>
                  <a:pt x="376" y="119"/>
                </a:cubicBezTo>
                <a:lnTo>
                  <a:pt x="376" y="115"/>
                </a:lnTo>
                <a:lnTo>
                  <a:pt x="376" y="109"/>
                </a:lnTo>
                <a:lnTo>
                  <a:pt x="376" y="102"/>
                </a:lnTo>
                <a:lnTo>
                  <a:pt x="376" y="100"/>
                </a:lnTo>
                <a:cubicBezTo>
                  <a:pt x="376" y="51"/>
                  <a:pt x="414" y="10"/>
                  <a:pt x="463" y="5"/>
                </a:cubicBezTo>
                <a:cubicBezTo>
                  <a:pt x="512" y="0"/>
                  <a:pt x="557" y="33"/>
                  <a:pt x="567" y="82"/>
                </a:cubicBezTo>
                <a:lnTo>
                  <a:pt x="568" y="87"/>
                </a:lnTo>
                <a:cubicBezTo>
                  <a:pt x="569" y="93"/>
                  <a:pt x="569" y="99"/>
                  <a:pt x="569" y="105"/>
                </a:cubicBezTo>
                <a:lnTo>
                  <a:pt x="569" y="115"/>
                </a:lnTo>
                <a:lnTo>
                  <a:pt x="569" y="125"/>
                </a:lnTo>
                <a:lnTo>
                  <a:pt x="569" y="129"/>
                </a:lnTo>
                <a:cubicBezTo>
                  <a:pt x="569" y="182"/>
                  <a:pt x="526" y="225"/>
                  <a:pt x="473" y="225"/>
                </a:cubicBezTo>
                <a:cubicBezTo>
                  <a:pt x="420" y="225"/>
                  <a:pt x="377" y="182"/>
                  <a:pt x="377" y="129"/>
                </a:cubicBezTo>
                <a:lnTo>
                  <a:pt x="377" y="126"/>
                </a:lnTo>
                <a:lnTo>
                  <a:pt x="377" y="118"/>
                </a:lnTo>
                <a:lnTo>
                  <a:pt x="377" y="100"/>
                </a:lnTo>
                <a:cubicBezTo>
                  <a:pt x="377" y="47"/>
                  <a:pt x="420" y="4"/>
                  <a:pt x="473" y="4"/>
                </a:cubicBezTo>
                <a:cubicBezTo>
                  <a:pt x="526" y="4"/>
                  <a:pt x="569" y="47"/>
                  <a:pt x="569" y="100"/>
                </a:cubicBezTo>
                <a:lnTo>
                  <a:pt x="569" y="118"/>
                </a:lnTo>
                <a:lnTo>
                  <a:pt x="569" y="126"/>
                </a:lnTo>
                <a:lnTo>
                  <a:pt x="569" y="129"/>
                </a:lnTo>
                <a:lnTo>
                  <a:pt x="377" y="129"/>
                </a:lnTo>
                <a:lnTo>
                  <a:pt x="377" y="125"/>
                </a:lnTo>
                <a:lnTo>
                  <a:pt x="377" y="115"/>
                </a:lnTo>
                <a:lnTo>
                  <a:pt x="377" y="105"/>
                </a:lnTo>
                <a:lnTo>
                  <a:pt x="379" y="124"/>
                </a:lnTo>
                <a:lnTo>
                  <a:pt x="378" y="119"/>
                </a:lnTo>
                <a:lnTo>
                  <a:pt x="568" y="100"/>
                </a:lnTo>
                <a:lnTo>
                  <a:pt x="568" y="102"/>
                </a:lnTo>
                <a:lnTo>
                  <a:pt x="568" y="109"/>
                </a:lnTo>
                <a:lnTo>
                  <a:pt x="568" y="115"/>
                </a:lnTo>
                <a:lnTo>
                  <a:pt x="568" y="119"/>
                </a:lnTo>
                <a:lnTo>
                  <a:pt x="387" y="77"/>
                </a:lnTo>
                <a:lnTo>
                  <a:pt x="389" y="73"/>
                </a:lnTo>
                <a:lnTo>
                  <a:pt x="380" y="134"/>
                </a:lnTo>
                <a:lnTo>
                  <a:pt x="379" y="129"/>
                </a:lnTo>
                <a:lnTo>
                  <a:pt x="538" y="182"/>
                </a:lnTo>
                <a:lnTo>
                  <a:pt x="528" y="191"/>
                </a:lnTo>
                <a:lnTo>
                  <a:pt x="538" y="179"/>
                </a:lnTo>
                <a:lnTo>
                  <a:pt x="530" y="189"/>
                </a:lnTo>
                <a:lnTo>
                  <a:pt x="474" y="35"/>
                </a:lnTo>
                <a:lnTo>
                  <a:pt x="479" y="36"/>
                </a:lnTo>
                <a:lnTo>
                  <a:pt x="449" y="35"/>
                </a:lnTo>
                <a:lnTo>
                  <a:pt x="457" y="34"/>
                </a:lnTo>
                <a:lnTo>
                  <a:pt x="468" y="225"/>
                </a:lnTo>
                <a:lnTo>
                  <a:pt x="466" y="225"/>
                </a:lnTo>
                <a:lnTo>
                  <a:pt x="465" y="225"/>
                </a:lnTo>
                <a:lnTo>
                  <a:pt x="463" y="225"/>
                </a:lnTo>
                <a:lnTo>
                  <a:pt x="462" y="225"/>
                </a:lnTo>
                <a:lnTo>
                  <a:pt x="462" y="33"/>
                </a:lnTo>
                <a:lnTo>
                  <a:pt x="463" y="33"/>
                </a:lnTo>
                <a:cubicBezTo>
                  <a:pt x="492" y="33"/>
                  <a:pt x="519" y="46"/>
                  <a:pt x="538" y="69"/>
                </a:cubicBezTo>
                <a:cubicBezTo>
                  <a:pt x="556" y="91"/>
                  <a:pt x="563" y="120"/>
                  <a:pt x="558" y="148"/>
                </a:cubicBezTo>
                <a:lnTo>
                  <a:pt x="557" y="153"/>
                </a:lnTo>
                <a:cubicBezTo>
                  <a:pt x="555" y="162"/>
                  <a:pt x="552" y="170"/>
                  <a:pt x="548" y="177"/>
                </a:cubicBezTo>
                <a:lnTo>
                  <a:pt x="546" y="181"/>
                </a:lnTo>
                <a:lnTo>
                  <a:pt x="460" y="42"/>
                </a:lnTo>
                <a:lnTo>
                  <a:pt x="463" y="42"/>
                </a:lnTo>
                <a:cubicBezTo>
                  <a:pt x="516" y="42"/>
                  <a:pt x="559" y="85"/>
                  <a:pt x="559" y="138"/>
                </a:cubicBezTo>
                <a:lnTo>
                  <a:pt x="559" y="159"/>
                </a:lnTo>
                <a:lnTo>
                  <a:pt x="558" y="168"/>
                </a:lnTo>
                <a:lnTo>
                  <a:pt x="462" y="61"/>
                </a:lnTo>
                <a:lnTo>
                  <a:pt x="463" y="61"/>
                </a:lnTo>
                <a:cubicBezTo>
                  <a:pt x="515" y="61"/>
                  <a:pt x="557" y="102"/>
                  <a:pt x="559" y="153"/>
                </a:cubicBezTo>
                <a:cubicBezTo>
                  <a:pt x="562" y="204"/>
                  <a:pt x="523" y="248"/>
                  <a:pt x="472" y="253"/>
                </a:cubicBezTo>
                <a:lnTo>
                  <a:pt x="461" y="254"/>
                </a:lnTo>
                <a:cubicBezTo>
                  <a:pt x="455" y="255"/>
                  <a:pt x="448" y="255"/>
                  <a:pt x="442" y="254"/>
                </a:cubicBezTo>
                <a:lnTo>
                  <a:pt x="433" y="253"/>
                </a:lnTo>
                <a:cubicBezTo>
                  <a:pt x="395" y="249"/>
                  <a:pt x="363" y="222"/>
                  <a:pt x="352" y="186"/>
                </a:cubicBezTo>
                <a:cubicBezTo>
                  <a:pt x="340" y="149"/>
                  <a:pt x="352" y="109"/>
                  <a:pt x="381" y="85"/>
                </a:cubicBezTo>
                <a:lnTo>
                  <a:pt x="388" y="79"/>
                </a:lnTo>
                <a:cubicBezTo>
                  <a:pt x="397" y="70"/>
                  <a:pt x="408" y="64"/>
                  <a:pt x="420" y="60"/>
                </a:cubicBezTo>
                <a:lnTo>
                  <a:pt x="429" y="57"/>
                </a:lnTo>
                <a:cubicBezTo>
                  <a:pt x="457" y="48"/>
                  <a:pt x="487" y="52"/>
                  <a:pt x="511" y="68"/>
                </a:cubicBezTo>
                <a:cubicBezTo>
                  <a:pt x="536" y="83"/>
                  <a:pt x="552" y="109"/>
                  <a:pt x="555" y="138"/>
                </a:cubicBezTo>
                <a:lnTo>
                  <a:pt x="556" y="147"/>
                </a:lnTo>
                <a:cubicBezTo>
                  <a:pt x="557" y="154"/>
                  <a:pt x="557" y="160"/>
                  <a:pt x="556" y="167"/>
                </a:cubicBezTo>
                <a:lnTo>
                  <a:pt x="555" y="177"/>
                </a:lnTo>
                <a:lnTo>
                  <a:pt x="459" y="71"/>
                </a:lnTo>
                <a:lnTo>
                  <a:pt x="461" y="71"/>
                </a:lnTo>
                <a:cubicBezTo>
                  <a:pt x="490" y="71"/>
                  <a:pt x="517" y="84"/>
                  <a:pt x="536" y="107"/>
                </a:cubicBezTo>
                <a:cubicBezTo>
                  <a:pt x="554" y="129"/>
                  <a:pt x="561" y="158"/>
                  <a:pt x="556" y="186"/>
                </a:cubicBezTo>
                <a:lnTo>
                  <a:pt x="554" y="196"/>
                </a:lnTo>
                <a:lnTo>
                  <a:pt x="553" y="200"/>
                </a:lnTo>
                <a:lnTo>
                  <a:pt x="459" y="80"/>
                </a:lnTo>
                <a:lnTo>
                  <a:pt x="461" y="80"/>
                </a:lnTo>
                <a:lnTo>
                  <a:pt x="461" y="272"/>
                </a:lnTo>
                <a:lnTo>
                  <a:pt x="458" y="272"/>
                </a:lnTo>
                <a:lnTo>
                  <a:pt x="457" y="272"/>
                </a:lnTo>
                <a:lnTo>
                  <a:pt x="553" y="186"/>
                </a:lnTo>
                <a:lnTo>
                  <a:pt x="552" y="196"/>
                </a:lnTo>
                <a:cubicBezTo>
                  <a:pt x="547" y="245"/>
                  <a:pt x="506" y="282"/>
                  <a:pt x="456" y="282"/>
                </a:cubicBezTo>
                <a:lnTo>
                  <a:pt x="454" y="282"/>
                </a:lnTo>
                <a:lnTo>
                  <a:pt x="446" y="282"/>
                </a:lnTo>
                <a:lnTo>
                  <a:pt x="439" y="282"/>
                </a:lnTo>
                <a:cubicBezTo>
                  <a:pt x="389" y="282"/>
                  <a:pt x="347" y="244"/>
                  <a:pt x="344" y="193"/>
                </a:cubicBezTo>
                <a:cubicBezTo>
                  <a:pt x="340" y="143"/>
                  <a:pt x="376" y="99"/>
                  <a:pt x="426" y="91"/>
                </a:cubicBezTo>
                <a:lnTo>
                  <a:pt x="433" y="90"/>
                </a:lnTo>
                <a:cubicBezTo>
                  <a:pt x="443" y="89"/>
                  <a:pt x="453" y="89"/>
                  <a:pt x="462" y="91"/>
                </a:cubicBezTo>
                <a:lnTo>
                  <a:pt x="468" y="92"/>
                </a:lnTo>
                <a:cubicBezTo>
                  <a:pt x="507" y="98"/>
                  <a:pt x="537" y="127"/>
                  <a:pt x="546" y="165"/>
                </a:cubicBezTo>
                <a:cubicBezTo>
                  <a:pt x="555" y="203"/>
                  <a:pt x="540" y="242"/>
                  <a:pt x="508" y="265"/>
                </a:cubicBezTo>
                <a:lnTo>
                  <a:pt x="501" y="270"/>
                </a:lnTo>
                <a:cubicBezTo>
                  <a:pt x="495" y="274"/>
                  <a:pt x="488" y="278"/>
                  <a:pt x="481" y="281"/>
                </a:cubicBezTo>
                <a:lnTo>
                  <a:pt x="476" y="283"/>
                </a:lnTo>
                <a:lnTo>
                  <a:pt x="526" y="236"/>
                </a:lnTo>
                <a:lnTo>
                  <a:pt x="525" y="238"/>
                </a:lnTo>
                <a:lnTo>
                  <a:pt x="463" y="102"/>
                </a:lnTo>
                <a:lnTo>
                  <a:pt x="467" y="103"/>
                </a:lnTo>
                <a:lnTo>
                  <a:pt x="443" y="100"/>
                </a:lnTo>
                <a:lnTo>
                  <a:pt x="450" y="100"/>
                </a:lnTo>
                <a:lnTo>
                  <a:pt x="435" y="102"/>
                </a:lnTo>
                <a:lnTo>
                  <a:pt x="441" y="101"/>
                </a:lnTo>
                <a:cubicBezTo>
                  <a:pt x="446" y="100"/>
                  <a:pt x="451" y="99"/>
                  <a:pt x="456" y="99"/>
                </a:cubicBezTo>
                <a:lnTo>
                  <a:pt x="459" y="99"/>
                </a:lnTo>
                <a:lnTo>
                  <a:pt x="459" y="291"/>
                </a:lnTo>
                <a:lnTo>
                  <a:pt x="445" y="291"/>
                </a:lnTo>
                <a:lnTo>
                  <a:pt x="448" y="290"/>
                </a:lnTo>
                <a:lnTo>
                  <a:pt x="441" y="290"/>
                </a:lnTo>
                <a:lnTo>
                  <a:pt x="465" y="288"/>
                </a:lnTo>
                <a:lnTo>
                  <a:pt x="461" y="289"/>
                </a:lnTo>
                <a:lnTo>
                  <a:pt x="514" y="138"/>
                </a:lnTo>
                <a:lnTo>
                  <a:pt x="517" y="142"/>
                </a:lnTo>
                <a:lnTo>
                  <a:pt x="503" y="127"/>
                </a:lnTo>
                <a:lnTo>
                  <a:pt x="510" y="133"/>
                </a:lnTo>
                <a:lnTo>
                  <a:pt x="517" y="139"/>
                </a:lnTo>
                <a:cubicBezTo>
                  <a:pt x="524" y="144"/>
                  <a:pt x="529" y="151"/>
                  <a:pt x="534" y="158"/>
                </a:cubicBezTo>
                <a:lnTo>
                  <a:pt x="536" y="161"/>
                </a:lnTo>
                <a:cubicBezTo>
                  <a:pt x="556" y="191"/>
                  <a:pt x="558" y="229"/>
                  <a:pt x="541" y="260"/>
                </a:cubicBezTo>
                <a:cubicBezTo>
                  <a:pt x="524" y="291"/>
                  <a:pt x="492" y="310"/>
                  <a:pt x="456" y="310"/>
                </a:cubicBezTo>
                <a:lnTo>
                  <a:pt x="451" y="310"/>
                </a:lnTo>
                <a:cubicBezTo>
                  <a:pt x="441" y="310"/>
                  <a:pt x="431" y="309"/>
                  <a:pt x="421" y="306"/>
                </a:cubicBezTo>
                <a:lnTo>
                  <a:pt x="403" y="299"/>
                </a:lnTo>
                <a:lnTo>
                  <a:pt x="398" y="297"/>
                </a:lnTo>
                <a:lnTo>
                  <a:pt x="393" y="295"/>
                </a:lnTo>
                <a:cubicBezTo>
                  <a:pt x="358" y="281"/>
                  <a:pt x="334" y="247"/>
                  <a:pt x="333" y="209"/>
                </a:cubicBezTo>
                <a:cubicBezTo>
                  <a:pt x="331" y="172"/>
                  <a:pt x="352" y="137"/>
                  <a:pt x="386" y="120"/>
                </a:cubicBezTo>
                <a:lnTo>
                  <a:pt x="388" y="119"/>
                </a:lnTo>
                <a:cubicBezTo>
                  <a:pt x="401" y="112"/>
                  <a:pt x="416" y="108"/>
                  <a:pt x="430" y="108"/>
                </a:cubicBezTo>
                <a:lnTo>
                  <a:pt x="438" y="108"/>
                </a:lnTo>
                <a:cubicBezTo>
                  <a:pt x="443" y="108"/>
                  <a:pt x="448" y="109"/>
                  <a:pt x="452" y="109"/>
                </a:cubicBezTo>
                <a:lnTo>
                  <a:pt x="459" y="110"/>
                </a:lnTo>
                <a:lnTo>
                  <a:pt x="445" y="109"/>
                </a:lnTo>
                <a:lnTo>
                  <a:pt x="448" y="109"/>
                </a:lnTo>
                <a:lnTo>
                  <a:pt x="448" y="301"/>
                </a:lnTo>
                <a:lnTo>
                  <a:pt x="433" y="301"/>
                </a:lnTo>
                <a:lnTo>
                  <a:pt x="436" y="300"/>
                </a:lnTo>
                <a:lnTo>
                  <a:pt x="428" y="300"/>
                </a:lnTo>
                <a:lnTo>
                  <a:pt x="447" y="299"/>
                </a:lnTo>
                <a:lnTo>
                  <a:pt x="442" y="300"/>
                </a:lnTo>
                <a:lnTo>
                  <a:pt x="485" y="132"/>
                </a:lnTo>
                <a:lnTo>
                  <a:pt x="491" y="137"/>
                </a:lnTo>
                <a:lnTo>
                  <a:pt x="472" y="125"/>
                </a:lnTo>
                <a:lnTo>
                  <a:pt x="480" y="129"/>
                </a:lnTo>
                <a:lnTo>
                  <a:pt x="341" y="214"/>
                </a:lnTo>
                <a:lnTo>
                  <a:pt x="341" y="209"/>
                </a:lnTo>
                <a:lnTo>
                  <a:pt x="344" y="233"/>
                </a:lnTo>
                <a:lnTo>
                  <a:pt x="343" y="229"/>
                </a:lnTo>
                <a:lnTo>
                  <a:pt x="532" y="216"/>
                </a:lnTo>
                <a:lnTo>
                  <a:pt x="531" y="225"/>
                </a:lnTo>
                <a:cubicBezTo>
                  <a:pt x="530" y="231"/>
                  <a:pt x="529" y="237"/>
                  <a:pt x="527" y="242"/>
                </a:cubicBezTo>
                <a:lnTo>
                  <a:pt x="524" y="252"/>
                </a:lnTo>
                <a:cubicBezTo>
                  <a:pt x="513" y="288"/>
                  <a:pt x="482" y="315"/>
                  <a:pt x="444" y="320"/>
                </a:cubicBezTo>
                <a:lnTo>
                  <a:pt x="436" y="321"/>
                </a:lnTo>
                <a:cubicBezTo>
                  <a:pt x="427" y="322"/>
                  <a:pt x="418" y="322"/>
                  <a:pt x="409" y="320"/>
                </a:cubicBezTo>
                <a:lnTo>
                  <a:pt x="403" y="319"/>
                </a:lnTo>
                <a:cubicBezTo>
                  <a:pt x="353" y="311"/>
                  <a:pt x="319" y="266"/>
                  <a:pt x="323" y="217"/>
                </a:cubicBezTo>
                <a:cubicBezTo>
                  <a:pt x="327" y="167"/>
                  <a:pt x="369" y="128"/>
                  <a:pt x="418" y="128"/>
                </a:cubicBezTo>
                <a:lnTo>
                  <a:pt x="411" y="129"/>
                </a:lnTo>
                <a:lnTo>
                  <a:pt x="419" y="128"/>
                </a:lnTo>
                <a:cubicBezTo>
                  <a:pt x="425" y="127"/>
                  <a:pt x="431" y="127"/>
                  <a:pt x="438" y="128"/>
                </a:cubicBezTo>
                <a:lnTo>
                  <a:pt x="451" y="129"/>
                </a:lnTo>
                <a:cubicBezTo>
                  <a:pt x="494" y="132"/>
                  <a:pt x="529" y="163"/>
                  <a:pt x="538" y="206"/>
                </a:cubicBezTo>
                <a:lnTo>
                  <a:pt x="539" y="211"/>
                </a:lnTo>
                <a:cubicBezTo>
                  <a:pt x="543" y="232"/>
                  <a:pt x="540" y="253"/>
                  <a:pt x="530" y="272"/>
                </a:cubicBezTo>
                <a:lnTo>
                  <a:pt x="528" y="276"/>
                </a:lnTo>
                <a:lnTo>
                  <a:pt x="442" y="137"/>
                </a:lnTo>
                <a:lnTo>
                  <a:pt x="443" y="137"/>
                </a:lnTo>
                <a:lnTo>
                  <a:pt x="443" y="329"/>
                </a:lnTo>
                <a:lnTo>
                  <a:pt x="437" y="329"/>
                </a:lnTo>
                <a:lnTo>
                  <a:pt x="429" y="329"/>
                </a:lnTo>
                <a:lnTo>
                  <a:pt x="421" y="329"/>
                </a:lnTo>
                <a:lnTo>
                  <a:pt x="418" y="329"/>
                </a:lnTo>
                <a:lnTo>
                  <a:pt x="418" y="137"/>
                </a:lnTo>
                <a:lnTo>
                  <a:pt x="421" y="137"/>
                </a:lnTo>
                <a:lnTo>
                  <a:pt x="428" y="137"/>
                </a:lnTo>
                <a:lnTo>
                  <a:pt x="436" y="137"/>
                </a:lnTo>
                <a:lnTo>
                  <a:pt x="442" y="137"/>
                </a:lnTo>
                <a:lnTo>
                  <a:pt x="443" y="137"/>
                </a:lnTo>
                <a:cubicBezTo>
                  <a:pt x="492" y="137"/>
                  <a:pt x="532" y="173"/>
                  <a:pt x="539" y="221"/>
                </a:cubicBezTo>
                <a:lnTo>
                  <a:pt x="541" y="236"/>
                </a:lnTo>
                <a:cubicBezTo>
                  <a:pt x="542" y="244"/>
                  <a:pt x="542" y="253"/>
                  <a:pt x="541" y="262"/>
                </a:cubicBezTo>
                <a:lnTo>
                  <a:pt x="539" y="276"/>
                </a:lnTo>
                <a:cubicBezTo>
                  <a:pt x="532" y="321"/>
                  <a:pt x="496" y="355"/>
                  <a:pt x="451" y="358"/>
                </a:cubicBezTo>
                <a:lnTo>
                  <a:pt x="438" y="359"/>
                </a:lnTo>
                <a:cubicBezTo>
                  <a:pt x="431" y="360"/>
                  <a:pt x="425" y="360"/>
                  <a:pt x="419" y="359"/>
                </a:cubicBezTo>
                <a:lnTo>
                  <a:pt x="422" y="358"/>
                </a:lnTo>
                <a:lnTo>
                  <a:pt x="419" y="358"/>
                </a:lnTo>
                <a:lnTo>
                  <a:pt x="462" y="177"/>
                </a:lnTo>
                <a:lnTo>
                  <a:pt x="457" y="175"/>
                </a:lnTo>
                <a:lnTo>
                  <a:pt x="465" y="178"/>
                </a:lnTo>
                <a:lnTo>
                  <a:pt x="463" y="177"/>
                </a:lnTo>
                <a:lnTo>
                  <a:pt x="467" y="178"/>
                </a:lnTo>
                <a:lnTo>
                  <a:pt x="413" y="363"/>
                </a:lnTo>
                <a:lnTo>
                  <a:pt x="407" y="360"/>
                </a:lnTo>
                <a:lnTo>
                  <a:pt x="390" y="353"/>
                </a:lnTo>
                <a:lnTo>
                  <a:pt x="382" y="349"/>
                </a:lnTo>
                <a:lnTo>
                  <a:pt x="401" y="357"/>
                </a:lnTo>
                <a:lnTo>
                  <a:pt x="397" y="356"/>
                </a:lnTo>
                <a:lnTo>
                  <a:pt x="480" y="188"/>
                </a:lnTo>
                <a:lnTo>
                  <a:pt x="485" y="192"/>
                </a:lnTo>
                <a:lnTo>
                  <a:pt x="472" y="183"/>
                </a:lnTo>
                <a:lnTo>
                  <a:pt x="481" y="188"/>
                </a:lnTo>
                <a:cubicBezTo>
                  <a:pt x="519" y="209"/>
                  <a:pt x="538" y="253"/>
                  <a:pt x="527" y="296"/>
                </a:cubicBezTo>
                <a:cubicBezTo>
                  <a:pt x="516" y="338"/>
                  <a:pt x="478" y="367"/>
                  <a:pt x="434" y="367"/>
                </a:cubicBezTo>
                <a:lnTo>
                  <a:pt x="433" y="367"/>
                </a:lnTo>
                <a:cubicBezTo>
                  <a:pt x="380" y="367"/>
                  <a:pt x="337" y="324"/>
                  <a:pt x="337" y="271"/>
                </a:cubicBezTo>
                <a:lnTo>
                  <a:pt x="337" y="266"/>
                </a:lnTo>
                <a:lnTo>
                  <a:pt x="337" y="259"/>
                </a:lnTo>
                <a:lnTo>
                  <a:pt x="337" y="253"/>
                </a:lnTo>
                <a:lnTo>
                  <a:pt x="337" y="252"/>
                </a:lnTo>
                <a:lnTo>
                  <a:pt x="529" y="252"/>
                </a:lnTo>
                <a:lnTo>
                  <a:pt x="529" y="255"/>
                </a:lnTo>
                <a:lnTo>
                  <a:pt x="530" y="276"/>
                </a:lnTo>
                <a:lnTo>
                  <a:pt x="530" y="291"/>
                </a:lnTo>
                <a:lnTo>
                  <a:pt x="530" y="300"/>
                </a:lnTo>
                <a:lnTo>
                  <a:pt x="530" y="301"/>
                </a:lnTo>
                <a:lnTo>
                  <a:pt x="338" y="301"/>
                </a:lnTo>
                <a:lnTo>
                  <a:pt x="339" y="310"/>
                </a:lnTo>
                <a:lnTo>
                  <a:pt x="338" y="302"/>
                </a:lnTo>
                <a:cubicBezTo>
                  <a:pt x="335" y="275"/>
                  <a:pt x="343" y="248"/>
                  <a:pt x="361" y="227"/>
                </a:cubicBezTo>
                <a:cubicBezTo>
                  <a:pt x="380" y="206"/>
                  <a:pt x="406" y="194"/>
                  <a:pt x="433" y="194"/>
                </a:cubicBezTo>
                <a:lnTo>
                  <a:pt x="434" y="194"/>
                </a:lnTo>
                <a:lnTo>
                  <a:pt x="434" y="386"/>
                </a:lnTo>
                <a:lnTo>
                  <a:pt x="433" y="386"/>
                </a:lnTo>
                <a:lnTo>
                  <a:pt x="529" y="281"/>
                </a:lnTo>
                <a:lnTo>
                  <a:pt x="530" y="300"/>
                </a:lnTo>
                <a:lnTo>
                  <a:pt x="530" y="309"/>
                </a:lnTo>
                <a:lnTo>
                  <a:pt x="434" y="213"/>
                </a:lnTo>
                <a:lnTo>
                  <a:pt x="435" y="213"/>
                </a:lnTo>
                <a:lnTo>
                  <a:pt x="435" y="405"/>
                </a:lnTo>
                <a:lnTo>
                  <a:pt x="433" y="405"/>
                </a:lnTo>
                <a:cubicBezTo>
                  <a:pt x="405" y="405"/>
                  <a:pt x="377" y="393"/>
                  <a:pt x="359" y="370"/>
                </a:cubicBezTo>
                <a:cubicBezTo>
                  <a:pt x="341" y="348"/>
                  <a:pt x="334" y="319"/>
                  <a:pt x="339" y="291"/>
                </a:cubicBezTo>
                <a:lnTo>
                  <a:pt x="340" y="286"/>
                </a:lnTo>
                <a:lnTo>
                  <a:pt x="338" y="304"/>
                </a:lnTo>
                <a:lnTo>
                  <a:pt x="338" y="300"/>
                </a:lnTo>
                <a:lnTo>
                  <a:pt x="530" y="300"/>
                </a:lnTo>
                <a:lnTo>
                  <a:pt x="530" y="303"/>
                </a:lnTo>
                <a:cubicBezTo>
                  <a:pt x="530" y="309"/>
                  <a:pt x="530" y="314"/>
                  <a:pt x="529" y="319"/>
                </a:cubicBezTo>
                <a:lnTo>
                  <a:pt x="528" y="325"/>
                </a:lnTo>
                <a:lnTo>
                  <a:pt x="529" y="300"/>
                </a:lnTo>
                <a:lnTo>
                  <a:pt x="530" y="309"/>
                </a:lnTo>
                <a:lnTo>
                  <a:pt x="531" y="318"/>
                </a:lnTo>
                <a:cubicBezTo>
                  <a:pt x="536" y="367"/>
                  <a:pt x="504" y="412"/>
                  <a:pt x="456" y="422"/>
                </a:cubicBezTo>
                <a:lnTo>
                  <a:pt x="447" y="424"/>
                </a:lnTo>
                <a:cubicBezTo>
                  <a:pt x="430" y="428"/>
                  <a:pt x="413" y="427"/>
                  <a:pt x="396" y="422"/>
                </a:cubicBezTo>
                <a:lnTo>
                  <a:pt x="390" y="420"/>
                </a:lnTo>
                <a:cubicBezTo>
                  <a:pt x="351" y="406"/>
                  <a:pt x="324" y="370"/>
                  <a:pt x="324" y="328"/>
                </a:cubicBezTo>
                <a:cubicBezTo>
                  <a:pt x="324" y="287"/>
                  <a:pt x="351" y="250"/>
                  <a:pt x="390" y="237"/>
                </a:cubicBezTo>
                <a:lnTo>
                  <a:pt x="386" y="239"/>
                </a:lnTo>
                <a:lnTo>
                  <a:pt x="396" y="235"/>
                </a:lnTo>
                <a:lnTo>
                  <a:pt x="409" y="230"/>
                </a:lnTo>
                <a:lnTo>
                  <a:pt x="352" y="289"/>
                </a:lnTo>
                <a:lnTo>
                  <a:pt x="354" y="283"/>
                </a:lnTo>
                <a:lnTo>
                  <a:pt x="352" y="337"/>
                </a:lnTo>
                <a:lnTo>
                  <a:pt x="351" y="333"/>
                </a:lnTo>
                <a:lnTo>
                  <a:pt x="540" y="309"/>
                </a:lnTo>
                <a:lnTo>
                  <a:pt x="540" y="328"/>
                </a:lnTo>
                <a:lnTo>
                  <a:pt x="539" y="338"/>
                </a:lnTo>
                <a:lnTo>
                  <a:pt x="538" y="313"/>
                </a:lnTo>
                <a:lnTo>
                  <a:pt x="539" y="319"/>
                </a:lnTo>
                <a:cubicBezTo>
                  <a:pt x="542" y="339"/>
                  <a:pt x="539" y="359"/>
                  <a:pt x="530" y="377"/>
                </a:cubicBezTo>
                <a:lnTo>
                  <a:pt x="528" y="381"/>
                </a:lnTo>
                <a:cubicBezTo>
                  <a:pt x="513" y="412"/>
                  <a:pt x="483" y="432"/>
                  <a:pt x="449" y="434"/>
                </a:cubicBezTo>
                <a:lnTo>
                  <a:pt x="428" y="435"/>
                </a:lnTo>
                <a:lnTo>
                  <a:pt x="421" y="435"/>
                </a:lnTo>
                <a:cubicBezTo>
                  <a:pt x="414" y="435"/>
                  <a:pt x="406" y="435"/>
                  <a:pt x="398" y="433"/>
                </a:cubicBezTo>
                <a:lnTo>
                  <a:pt x="394" y="432"/>
                </a:lnTo>
                <a:cubicBezTo>
                  <a:pt x="361" y="423"/>
                  <a:pt x="334" y="397"/>
                  <a:pt x="325" y="364"/>
                </a:cubicBezTo>
                <a:cubicBezTo>
                  <a:pt x="316" y="331"/>
                  <a:pt x="325" y="295"/>
                  <a:pt x="350" y="271"/>
                </a:cubicBezTo>
                <a:lnTo>
                  <a:pt x="356" y="265"/>
                </a:lnTo>
                <a:cubicBezTo>
                  <a:pt x="365" y="255"/>
                  <a:pt x="376" y="248"/>
                  <a:pt x="388" y="243"/>
                </a:cubicBezTo>
                <a:lnTo>
                  <a:pt x="398" y="239"/>
                </a:lnTo>
                <a:cubicBezTo>
                  <a:pt x="422" y="230"/>
                  <a:pt x="450" y="230"/>
                  <a:pt x="474" y="241"/>
                </a:cubicBezTo>
                <a:cubicBezTo>
                  <a:pt x="498" y="253"/>
                  <a:pt x="516" y="273"/>
                  <a:pt x="525" y="298"/>
                </a:cubicBezTo>
                <a:lnTo>
                  <a:pt x="528" y="307"/>
                </a:lnTo>
                <a:cubicBezTo>
                  <a:pt x="531" y="317"/>
                  <a:pt x="532" y="327"/>
                  <a:pt x="532" y="337"/>
                </a:cubicBezTo>
                <a:lnTo>
                  <a:pt x="532" y="347"/>
                </a:lnTo>
                <a:cubicBezTo>
                  <a:pt x="532" y="400"/>
                  <a:pt x="489" y="443"/>
                  <a:pt x="436" y="443"/>
                </a:cubicBezTo>
                <a:lnTo>
                  <a:pt x="434" y="443"/>
                </a:lnTo>
                <a:lnTo>
                  <a:pt x="530" y="347"/>
                </a:lnTo>
                <a:lnTo>
                  <a:pt x="530" y="358"/>
                </a:lnTo>
                <a:lnTo>
                  <a:pt x="530" y="366"/>
                </a:lnTo>
                <a:lnTo>
                  <a:pt x="355" y="313"/>
                </a:lnTo>
                <a:lnTo>
                  <a:pt x="357" y="310"/>
                </a:lnTo>
                <a:lnTo>
                  <a:pt x="340" y="363"/>
                </a:lnTo>
                <a:lnTo>
                  <a:pt x="340" y="357"/>
                </a:lnTo>
                <a:lnTo>
                  <a:pt x="345" y="388"/>
                </a:lnTo>
                <a:lnTo>
                  <a:pt x="343" y="382"/>
                </a:lnTo>
                <a:lnTo>
                  <a:pt x="349" y="394"/>
                </a:lnTo>
                <a:lnTo>
                  <a:pt x="347" y="390"/>
                </a:lnTo>
                <a:lnTo>
                  <a:pt x="518" y="305"/>
                </a:lnTo>
                <a:lnTo>
                  <a:pt x="520" y="309"/>
                </a:lnTo>
                <a:cubicBezTo>
                  <a:pt x="527" y="322"/>
                  <a:pt x="530" y="337"/>
                  <a:pt x="530" y="351"/>
                </a:cubicBezTo>
                <a:lnTo>
                  <a:pt x="530" y="357"/>
                </a:lnTo>
                <a:cubicBezTo>
                  <a:pt x="530" y="394"/>
                  <a:pt x="510" y="427"/>
                  <a:pt x="477" y="443"/>
                </a:cubicBezTo>
                <a:lnTo>
                  <a:pt x="472" y="446"/>
                </a:lnTo>
                <a:lnTo>
                  <a:pt x="465" y="450"/>
                </a:lnTo>
                <a:lnTo>
                  <a:pt x="485" y="299"/>
                </a:lnTo>
                <a:lnTo>
                  <a:pt x="492" y="306"/>
                </a:lnTo>
                <a:lnTo>
                  <a:pt x="455" y="282"/>
                </a:lnTo>
                <a:lnTo>
                  <a:pt x="464" y="285"/>
                </a:lnTo>
                <a:lnTo>
                  <a:pt x="338" y="367"/>
                </a:lnTo>
                <a:lnTo>
                  <a:pt x="339" y="357"/>
                </a:lnTo>
                <a:lnTo>
                  <a:pt x="339" y="377"/>
                </a:lnTo>
                <a:lnTo>
                  <a:pt x="338" y="368"/>
                </a:lnTo>
                <a:lnTo>
                  <a:pt x="513" y="411"/>
                </a:lnTo>
                <a:lnTo>
                  <a:pt x="511" y="414"/>
                </a:lnTo>
                <a:lnTo>
                  <a:pt x="523" y="391"/>
                </a:lnTo>
                <a:lnTo>
                  <a:pt x="521" y="397"/>
                </a:lnTo>
                <a:lnTo>
                  <a:pt x="525" y="376"/>
                </a:lnTo>
                <a:lnTo>
                  <a:pt x="524" y="386"/>
                </a:lnTo>
                <a:cubicBezTo>
                  <a:pt x="519" y="435"/>
                  <a:pt x="478" y="472"/>
                  <a:pt x="428" y="472"/>
                </a:cubicBezTo>
                <a:lnTo>
                  <a:pt x="427" y="472"/>
                </a:lnTo>
                <a:lnTo>
                  <a:pt x="518" y="409"/>
                </a:lnTo>
                <a:lnTo>
                  <a:pt x="514" y="420"/>
                </a:lnTo>
                <a:lnTo>
                  <a:pt x="518" y="403"/>
                </a:lnTo>
                <a:lnTo>
                  <a:pt x="517" y="409"/>
                </a:lnTo>
                <a:cubicBezTo>
                  <a:pt x="516" y="419"/>
                  <a:pt x="513" y="428"/>
                  <a:pt x="508" y="436"/>
                </a:cubicBezTo>
                <a:lnTo>
                  <a:pt x="507" y="438"/>
                </a:lnTo>
                <a:cubicBezTo>
                  <a:pt x="486" y="481"/>
                  <a:pt x="436" y="502"/>
                  <a:pt x="390" y="486"/>
                </a:cubicBezTo>
                <a:cubicBezTo>
                  <a:pt x="345" y="471"/>
                  <a:pt x="318" y="424"/>
                  <a:pt x="327" y="377"/>
                </a:cubicBezTo>
                <a:lnTo>
                  <a:pt x="327" y="380"/>
                </a:lnTo>
                <a:lnTo>
                  <a:pt x="329" y="363"/>
                </a:lnTo>
                <a:lnTo>
                  <a:pt x="331" y="353"/>
                </a:lnTo>
                <a:lnTo>
                  <a:pt x="332" y="348"/>
                </a:lnTo>
                <a:cubicBezTo>
                  <a:pt x="342" y="299"/>
                  <a:pt x="387" y="266"/>
                  <a:pt x="436" y="271"/>
                </a:cubicBezTo>
                <a:cubicBezTo>
                  <a:pt x="485" y="276"/>
                  <a:pt x="522" y="317"/>
                  <a:pt x="522" y="366"/>
                </a:cubicBezTo>
                <a:lnTo>
                  <a:pt x="522" y="368"/>
                </a:lnTo>
                <a:cubicBezTo>
                  <a:pt x="522" y="374"/>
                  <a:pt x="522" y="379"/>
                  <a:pt x="521" y="384"/>
                </a:cubicBezTo>
                <a:lnTo>
                  <a:pt x="520" y="392"/>
                </a:lnTo>
                <a:lnTo>
                  <a:pt x="518" y="403"/>
                </a:lnTo>
                <a:lnTo>
                  <a:pt x="423" y="289"/>
                </a:lnTo>
                <a:lnTo>
                  <a:pt x="424" y="289"/>
                </a:lnTo>
                <a:cubicBezTo>
                  <a:pt x="474" y="289"/>
                  <a:pt x="516" y="327"/>
                  <a:pt x="520" y="377"/>
                </a:cubicBezTo>
                <a:lnTo>
                  <a:pt x="521" y="388"/>
                </a:lnTo>
                <a:cubicBezTo>
                  <a:pt x="522" y="395"/>
                  <a:pt x="522" y="402"/>
                  <a:pt x="521" y="408"/>
                </a:cubicBezTo>
                <a:lnTo>
                  <a:pt x="520" y="416"/>
                </a:lnTo>
                <a:cubicBezTo>
                  <a:pt x="516" y="449"/>
                  <a:pt x="496" y="477"/>
                  <a:pt x="466" y="491"/>
                </a:cubicBezTo>
                <a:cubicBezTo>
                  <a:pt x="437" y="505"/>
                  <a:pt x="403" y="503"/>
                  <a:pt x="375" y="487"/>
                </a:cubicBezTo>
                <a:lnTo>
                  <a:pt x="370" y="484"/>
                </a:lnTo>
                <a:cubicBezTo>
                  <a:pt x="365" y="481"/>
                  <a:pt x="361" y="478"/>
                  <a:pt x="357" y="474"/>
                </a:cubicBezTo>
                <a:lnTo>
                  <a:pt x="350" y="468"/>
                </a:lnTo>
                <a:cubicBezTo>
                  <a:pt x="346" y="465"/>
                  <a:pt x="343" y="462"/>
                  <a:pt x="340" y="458"/>
                </a:cubicBezTo>
                <a:lnTo>
                  <a:pt x="339" y="456"/>
                </a:lnTo>
                <a:lnTo>
                  <a:pt x="336" y="453"/>
                </a:lnTo>
                <a:lnTo>
                  <a:pt x="471" y="318"/>
                </a:lnTo>
                <a:lnTo>
                  <a:pt x="479" y="326"/>
                </a:lnTo>
                <a:lnTo>
                  <a:pt x="490" y="337"/>
                </a:lnTo>
                <a:cubicBezTo>
                  <a:pt x="518" y="364"/>
                  <a:pt x="526" y="405"/>
                  <a:pt x="511" y="441"/>
                </a:cubicBezTo>
                <a:cubicBezTo>
                  <a:pt x="496" y="477"/>
                  <a:pt x="461" y="500"/>
                  <a:pt x="422" y="500"/>
                </a:cubicBezTo>
                <a:lnTo>
                  <a:pt x="419" y="500"/>
                </a:lnTo>
                <a:cubicBezTo>
                  <a:pt x="366" y="500"/>
                  <a:pt x="323" y="457"/>
                  <a:pt x="323" y="404"/>
                </a:cubicBezTo>
                <a:lnTo>
                  <a:pt x="323" y="393"/>
                </a:lnTo>
                <a:lnTo>
                  <a:pt x="323" y="387"/>
                </a:lnTo>
                <a:lnTo>
                  <a:pt x="323" y="385"/>
                </a:lnTo>
                <a:lnTo>
                  <a:pt x="514" y="404"/>
                </a:lnTo>
                <a:lnTo>
                  <a:pt x="513" y="409"/>
                </a:lnTo>
                <a:lnTo>
                  <a:pt x="514" y="390"/>
                </a:lnTo>
                <a:lnTo>
                  <a:pt x="514" y="404"/>
                </a:lnTo>
                <a:lnTo>
                  <a:pt x="513" y="414"/>
                </a:lnTo>
                <a:lnTo>
                  <a:pt x="513" y="421"/>
                </a:lnTo>
                <a:lnTo>
                  <a:pt x="513" y="423"/>
                </a:lnTo>
                <a:lnTo>
                  <a:pt x="321" y="423"/>
                </a:lnTo>
                <a:lnTo>
                  <a:pt x="321" y="420"/>
                </a:lnTo>
                <a:lnTo>
                  <a:pt x="322" y="434"/>
                </a:lnTo>
                <a:lnTo>
                  <a:pt x="321" y="427"/>
                </a:lnTo>
                <a:cubicBezTo>
                  <a:pt x="321" y="423"/>
                  <a:pt x="320" y="418"/>
                  <a:pt x="320" y="413"/>
                </a:cubicBezTo>
                <a:lnTo>
                  <a:pt x="320" y="407"/>
                </a:lnTo>
                <a:lnTo>
                  <a:pt x="337" y="461"/>
                </a:lnTo>
                <a:lnTo>
                  <a:pt x="335" y="458"/>
                </a:lnTo>
                <a:lnTo>
                  <a:pt x="478" y="476"/>
                </a:lnTo>
                <a:lnTo>
                  <a:pt x="469" y="484"/>
                </a:lnTo>
                <a:lnTo>
                  <a:pt x="483" y="469"/>
                </a:lnTo>
                <a:lnTo>
                  <a:pt x="475" y="480"/>
                </a:lnTo>
                <a:lnTo>
                  <a:pt x="433" y="334"/>
                </a:lnTo>
                <a:lnTo>
                  <a:pt x="438" y="336"/>
                </a:lnTo>
                <a:lnTo>
                  <a:pt x="376" y="333"/>
                </a:lnTo>
                <a:lnTo>
                  <a:pt x="383" y="331"/>
                </a:lnTo>
                <a:cubicBezTo>
                  <a:pt x="418" y="321"/>
                  <a:pt x="456" y="332"/>
                  <a:pt x="481" y="359"/>
                </a:cubicBezTo>
                <a:cubicBezTo>
                  <a:pt x="505" y="386"/>
                  <a:pt x="512" y="425"/>
                  <a:pt x="499" y="459"/>
                </a:cubicBezTo>
                <a:lnTo>
                  <a:pt x="495" y="469"/>
                </a:lnTo>
                <a:cubicBezTo>
                  <a:pt x="487" y="488"/>
                  <a:pt x="474" y="504"/>
                  <a:pt x="456" y="515"/>
                </a:cubicBezTo>
                <a:lnTo>
                  <a:pt x="451" y="518"/>
                </a:lnTo>
                <a:lnTo>
                  <a:pt x="445" y="522"/>
                </a:lnTo>
                <a:lnTo>
                  <a:pt x="391" y="346"/>
                </a:lnTo>
                <a:lnTo>
                  <a:pt x="395" y="346"/>
                </a:lnTo>
                <a:lnTo>
                  <a:pt x="402" y="346"/>
                </a:lnTo>
                <a:cubicBezTo>
                  <a:pt x="449" y="346"/>
                  <a:pt x="489" y="380"/>
                  <a:pt x="497" y="427"/>
                </a:cubicBezTo>
                <a:lnTo>
                  <a:pt x="498" y="433"/>
                </a:lnTo>
                <a:cubicBezTo>
                  <a:pt x="500" y="446"/>
                  <a:pt x="500" y="459"/>
                  <a:pt x="497" y="472"/>
                </a:cubicBezTo>
                <a:lnTo>
                  <a:pt x="496" y="476"/>
                </a:lnTo>
                <a:cubicBezTo>
                  <a:pt x="486" y="515"/>
                  <a:pt x="453" y="544"/>
                  <a:pt x="413" y="548"/>
                </a:cubicBezTo>
                <a:cubicBezTo>
                  <a:pt x="373" y="552"/>
                  <a:pt x="335" y="531"/>
                  <a:pt x="317" y="495"/>
                </a:cubicBezTo>
                <a:lnTo>
                  <a:pt x="315" y="491"/>
                </a:lnTo>
                <a:cubicBezTo>
                  <a:pt x="313" y="487"/>
                  <a:pt x="311" y="483"/>
                  <a:pt x="309" y="479"/>
                </a:cubicBezTo>
                <a:lnTo>
                  <a:pt x="307" y="473"/>
                </a:lnTo>
                <a:lnTo>
                  <a:pt x="398" y="538"/>
                </a:lnTo>
                <a:lnTo>
                  <a:pt x="397" y="538"/>
                </a:lnTo>
                <a:cubicBezTo>
                  <a:pt x="369" y="538"/>
                  <a:pt x="341" y="526"/>
                  <a:pt x="323" y="503"/>
                </a:cubicBezTo>
                <a:cubicBezTo>
                  <a:pt x="305" y="481"/>
                  <a:pt x="298" y="452"/>
                  <a:pt x="303" y="424"/>
                </a:cubicBezTo>
                <a:lnTo>
                  <a:pt x="304" y="419"/>
                </a:lnTo>
                <a:lnTo>
                  <a:pt x="302" y="437"/>
                </a:lnTo>
                <a:lnTo>
                  <a:pt x="302" y="433"/>
                </a:lnTo>
                <a:lnTo>
                  <a:pt x="493" y="452"/>
                </a:lnTo>
                <a:lnTo>
                  <a:pt x="492" y="457"/>
                </a:lnTo>
                <a:cubicBezTo>
                  <a:pt x="490" y="466"/>
                  <a:pt x="487" y="474"/>
                  <a:pt x="483" y="481"/>
                </a:cubicBezTo>
                <a:lnTo>
                  <a:pt x="481" y="485"/>
                </a:lnTo>
                <a:cubicBezTo>
                  <a:pt x="460" y="528"/>
                  <a:pt x="411" y="548"/>
                  <a:pt x="366" y="534"/>
                </a:cubicBezTo>
                <a:cubicBezTo>
                  <a:pt x="321" y="519"/>
                  <a:pt x="293" y="474"/>
                  <a:pt x="301" y="427"/>
                </a:cubicBezTo>
                <a:lnTo>
                  <a:pt x="302" y="421"/>
                </a:lnTo>
                <a:lnTo>
                  <a:pt x="300" y="436"/>
                </a:lnTo>
                <a:lnTo>
                  <a:pt x="300" y="432"/>
                </a:lnTo>
                <a:cubicBezTo>
                  <a:pt x="300" y="394"/>
                  <a:pt x="324" y="359"/>
                  <a:pt x="360" y="344"/>
                </a:cubicBezTo>
                <a:cubicBezTo>
                  <a:pt x="396" y="329"/>
                  <a:pt x="437" y="337"/>
                  <a:pt x="464" y="365"/>
                </a:cubicBezTo>
                <a:lnTo>
                  <a:pt x="465" y="366"/>
                </a:lnTo>
                <a:cubicBezTo>
                  <a:pt x="483" y="384"/>
                  <a:pt x="493" y="408"/>
                  <a:pt x="493" y="433"/>
                </a:cubicBezTo>
                <a:lnTo>
                  <a:pt x="493" y="441"/>
                </a:lnTo>
                <a:lnTo>
                  <a:pt x="493" y="461"/>
                </a:lnTo>
                <a:lnTo>
                  <a:pt x="492" y="465"/>
                </a:lnTo>
                <a:lnTo>
                  <a:pt x="492" y="471"/>
                </a:lnTo>
                <a:lnTo>
                  <a:pt x="300" y="471"/>
                </a:lnTo>
                <a:lnTo>
                  <a:pt x="300" y="470"/>
                </a:lnTo>
                <a:cubicBezTo>
                  <a:pt x="300" y="466"/>
                  <a:pt x="301" y="461"/>
                  <a:pt x="301" y="457"/>
                </a:cubicBezTo>
                <a:lnTo>
                  <a:pt x="302" y="450"/>
                </a:lnTo>
                <a:lnTo>
                  <a:pt x="303" y="443"/>
                </a:lnTo>
                <a:lnTo>
                  <a:pt x="302" y="456"/>
                </a:lnTo>
                <a:lnTo>
                  <a:pt x="302" y="452"/>
                </a:lnTo>
                <a:lnTo>
                  <a:pt x="490" y="483"/>
                </a:lnTo>
                <a:lnTo>
                  <a:pt x="489" y="486"/>
                </a:lnTo>
                <a:lnTo>
                  <a:pt x="487" y="492"/>
                </a:lnTo>
                <a:lnTo>
                  <a:pt x="487" y="434"/>
                </a:lnTo>
                <a:lnTo>
                  <a:pt x="490" y="444"/>
                </a:lnTo>
                <a:cubicBezTo>
                  <a:pt x="499" y="473"/>
                  <a:pt x="494" y="504"/>
                  <a:pt x="475" y="529"/>
                </a:cubicBezTo>
                <a:cubicBezTo>
                  <a:pt x="457" y="553"/>
                  <a:pt x="429" y="567"/>
                  <a:pt x="398" y="567"/>
                </a:cubicBezTo>
                <a:lnTo>
                  <a:pt x="387" y="567"/>
                </a:lnTo>
                <a:lnTo>
                  <a:pt x="386" y="566"/>
                </a:lnTo>
                <a:lnTo>
                  <a:pt x="381" y="566"/>
                </a:lnTo>
                <a:lnTo>
                  <a:pt x="449" y="538"/>
                </a:lnTo>
                <a:lnTo>
                  <a:pt x="448" y="539"/>
                </a:lnTo>
                <a:lnTo>
                  <a:pt x="448" y="404"/>
                </a:lnTo>
                <a:lnTo>
                  <a:pt x="448" y="403"/>
                </a:lnTo>
                <a:lnTo>
                  <a:pt x="456" y="410"/>
                </a:lnTo>
                <a:lnTo>
                  <a:pt x="440" y="399"/>
                </a:lnTo>
                <a:lnTo>
                  <a:pt x="454" y="407"/>
                </a:lnTo>
                <a:lnTo>
                  <a:pt x="327" y="437"/>
                </a:lnTo>
                <a:lnTo>
                  <a:pt x="329" y="434"/>
                </a:lnTo>
                <a:lnTo>
                  <a:pt x="313" y="501"/>
                </a:lnTo>
                <a:lnTo>
                  <a:pt x="315" y="507"/>
                </a:lnTo>
                <a:lnTo>
                  <a:pt x="313" y="500"/>
                </a:lnTo>
                <a:lnTo>
                  <a:pt x="320" y="516"/>
                </a:lnTo>
                <a:lnTo>
                  <a:pt x="319" y="514"/>
                </a:lnTo>
                <a:lnTo>
                  <a:pt x="500" y="471"/>
                </a:lnTo>
                <a:lnTo>
                  <a:pt x="500" y="476"/>
                </a:lnTo>
                <a:lnTo>
                  <a:pt x="500" y="484"/>
                </a:lnTo>
                <a:lnTo>
                  <a:pt x="500" y="494"/>
                </a:lnTo>
                <a:lnTo>
                  <a:pt x="500" y="500"/>
                </a:lnTo>
                <a:lnTo>
                  <a:pt x="404" y="404"/>
                </a:lnTo>
                <a:lnTo>
                  <a:pt x="405" y="404"/>
                </a:lnTo>
                <a:lnTo>
                  <a:pt x="405" y="596"/>
                </a:lnTo>
                <a:lnTo>
                  <a:pt x="404" y="596"/>
                </a:lnTo>
                <a:lnTo>
                  <a:pt x="404" y="404"/>
                </a:lnTo>
                <a:lnTo>
                  <a:pt x="406" y="404"/>
                </a:lnTo>
                <a:lnTo>
                  <a:pt x="351" y="579"/>
                </a:lnTo>
                <a:lnTo>
                  <a:pt x="341" y="571"/>
                </a:lnTo>
                <a:lnTo>
                  <a:pt x="337" y="568"/>
                </a:lnTo>
                <a:lnTo>
                  <a:pt x="339" y="568"/>
                </a:lnTo>
                <a:lnTo>
                  <a:pt x="335" y="566"/>
                </a:lnTo>
                <a:lnTo>
                  <a:pt x="452" y="420"/>
                </a:lnTo>
                <a:lnTo>
                  <a:pt x="456" y="425"/>
                </a:lnTo>
                <a:lnTo>
                  <a:pt x="445" y="414"/>
                </a:lnTo>
                <a:lnTo>
                  <a:pt x="455" y="422"/>
                </a:lnTo>
                <a:lnTo>
                  <a:pt x="473" y="440"/>
                </a:lnTo>
                <a:lnTo>
                  <a:pt x="479" y="447"/>
                </a:lnTo>
                <a:cubicBezTo>
                  <a:pt x="491" y="461"/>
                  <a:pt x="499" y="478"/>
                  <a:pt x="502" y="496"/>
                </a:cubicBezTo>
                <a:lnTo>
                  <a:pt x="503" y="503"/>
                </a:lnTo>
                <a:cubicBezTo>
                  <a:pt x="507" y="533"/>
                  <a:pt x="497" y="563"/>
                  <a:pt x="475" y="584"/>
                </a:cubicBezTo>
                <a:lnTo>
                  <a:pt x="472" y="587"/>
                </a:lnTo>
                <a:cubicBezTo>
                  <a:pt x="439" y="621"/>
                  <a:pt x="387" y="625"/>
                  <a:pt x="348" y="597"/>
                </a:cubicBezTo>
                <a:cubicBezTo>
                  <a:pt x="310" y="570"/>
                  <a:pt x="298" y="519"/>
                  <a:pt x="319" y="477"/>
                </a:cubicBezTo>
                <a:lnTo>
                  <a:pt x="321" y="473"/>
                </a:lnTo>
                <a:lnTo>
                  <a:pt x="312" y="531"/>
                </a:lnTo>
                <a:lnTo>
                  <a:pt x="311" y="525"/>
                </a:lnTo>
                <a:lnTo>
                  <a:pt x="405" y="605"/>
                </a:lnTo>
                <a:lnTo>
                  <a:pt x="391" y="605"/>
                </a:lnTo>
                <a:lnTo>
                  <a:pt x="405" y="605"/>
                </a:lnTo>
                <a:lnTo>
                  <a:pt x="398" y="606"/>
                </a:lnTo>
                <a:cubicBezTo>
                  <a:pt x="386" y="607"/>
                  <a:pt x="373" y="607"/>
                  <a:pt x="361" y="604"/>
                </a:cubicBezTo>
                <a:lnTo>
                  <a:pt x="357" y="603"/>
                </a:lnTo>
                <a:cubicBezTo>
                  <a:pt x="331" y="596"/>
                  <a:pt x="309" y="579"/>
                  <a:pt x="296" y="556"/>
                </a:cubicBezTo>
                <a:cubicBezTo>
                  <a:pt x="283" y="532"/>
                  <a:pt x="281" y="504"/>
                  <a:pt x="289" y="479"/>
                </a:cubicBezTo>
                <a:lnTo>
                  <a:pt x="290" y="476"/>
                </a:lnTo>
                <a:cubicBezTo>
                  <a:pt x="298" y="454"/>
                  <a:pt x="312" y="436"/>
                  <a:pt x="332" y="424"/>
                </a:cubicBezTo>
                <a:lnTo>
                  <a:pt x="337" y="421"/>
                </a:lnTo>
                <a:cubicBezTo>
                  <a:pt x="343" y="418"/>
                  <a:pt x="349" y="415"/>
                  <a:pt x="356" y="412"/>
                </a:cubicBezTo>
                <a:lnTo>
                  <a:pt x="365" y="409"/>
                </a:lnTo>
                <a:cubicBezTo>
                  <a:pt x="392" y="400"/>
                  <a:pt x="422" y="404"/>
                  <a:pt x="447" y="419"/>
                </a:cubicBezTo>
                <a:cubicBezTo>
                  <a:pt x="471" y="435"/>
                  <a:pt x="487" y="460"/>
                  <a:pt x="491" y="489"/>
                </a:cubicBezTo>
                <a:lnTo>
                  <a:pt x="492" y="497"/>
                </a:lnTo>
                <a:cubicBezTo>
                  <a:pt x="493" y="503"/>
                  <a:pt x="493" y="510"/>
                  <a:pt x="492" y="517"/>
                </a:cubicBezTo>
                <a:lnTo>
                  <a:pt x="491" y="528"/>
                </a:lnTo>
                <a:lnTo>
                  <a:pt x="395" y="423"/>
                </a:lnTo>
                <a:lnTo>
                  <a:pt x="397" y="423"/>
                </a:lnTo>
                <a:cubicBezTo>
                  <a:pt x="425" y="423"/>
                  <a:pt x="451" y="435"/>
                  <a:pt x="469" y="455"/>
                </a:cubicBezTo>
                <a:cubicBezTo>
                  <a:pt x="487" y="476"/>
                  <a:pt x="496" y="503"/>
                  <a:pt x="493" y="530"/>
                </a:cubicBezTo>
                <a:lnTo>
                  <a:pt x="492" y="528"/>
                </a:lnTo>
                <a:lnTo>
                  <a:pt x="492" y="533"/>
                </a:lnTo>
                <a:cubicBezTo>
                  <a:pt x="492" y="540"/>
                  <a:pt x="492" y="546"/>
                  <a:pt x="491" y="552"/>
                </a:cubicBezTo>
                <a:lnTo>
                  <a:pt x="490" y="557"/>
                </a:lnTo>
                <a:cubicBezTo>
                  <a:pt x="481" y="602"/>
                  <a:pt x="441" y="634"/>
                  <a:pt x="395" y="634"/>
                </a:cubicBezTo>
                <a:lnTo>
                  <a:pt x="386" y="634"/>
                </a:lnTo>
                <a:lnTo>
                  <a:pt x="380" y="634"/>
                </a:lnTo>
                <a:cubicBezTo>
                  <a:pt x="332" y="634"/>
                  <a:pt x="291" y="598"/>
                  <a:pt x="285" y="550"/>
                </a:cubicBezTo>
                <a:cubicBezTo>
                  <a:pt x="279" y="502"/>
                  <a:pt x="310" y="457"/>
                  <a:pt x="357" y="445"/>
                </a:cubicBezTo>
                <a:lnTo>
                  <a:pt x="361" y="444"/>
                </a:lnTo>
                <a:cubicBezTo>
                  <a:pt x="369" y="442"/>
                  <a:pt x="377" y="441"/>
                  <a:pt x="384" y="441"/>
                </a:cubicBezTo>
                <a:lnTo>
                  <a:pt x="399" y="442"/>
                </a:lnTo>
                <a:lnTo>
                  <a:pt x="413" y="443"/>
                </a:lnTo>
                <a:cubicBezTo>
                  <a:pt x="460" y="446"/>
                  <a:pt x="497" y="482"/>
                  <a:pt x="502" y="529"/>
                </a:cubicBezTo>
                <a:lnTo>
                  <a:pt x="503" y="539"/>
                </a:lnTo>
                <a:cubicBezTo>
                  <a:pt x="504" y="549"/>
                  <a:pt x="503" y="559"/>
                  <a:pt x="501" y="569"/>
                </a:cubicBezTo>
                <a:lnTo>
                  <a:pt x="499" y="578"/>
                </a:lnTo>
                <a:cubicBezTo>
                  <a:pt x="489" y="626"/>
                  <a:pt x="444" y="658"/>
                  <a:pt x="395" y="653"/>
                </a:cubicBezTo>
                <a:cubicBezTo>
                  <a:pt x="346" y="648"/>
                  <a:pt x="309" y="606"/>
                  <a:pt x="309" y="557"/>
                </a:cubicBezTo>
                <a:lnTo>
                  <a:pt x="309" y="554"/>
                </a:lnTo>
                <a:lnTo>
                  <a:pt x="310" y="539"/>
                </a:lnTo>
                <a:lnTo>
                  <a:pt x="310" y="536"/>
                </a:lnTo>
                <a:lnTo>
                  <a:pt x="310" y="528"/>
                </a:lnTo>
                <a:lnTo>
                  <a:pt x="502" y="540"/>
                </a:lnTo>
                <a:lnTo>
                  <a:pt x="501" y="545"/>
                </a:lnTo>
                <a:lnTo>
                  <a:pt x="500" y="556"/>
                </a:lnTo>
                <a:lnTo>
                  <a:pt x="404" y="451"/>
                </a:lnTo>
                <a:lnTo>
                  <a:pt x="406" y="451"/>
                </a:lnTo>
                <a:cubicBezTo>
                  <a:pt x="454" y="451"/>
                  <a:pt x="494" y="486"/>
                  <a:pt x="501" y="532"/>
                </a:cubicBezTo>
                <a:cubicBezTo>
                  <a:pt x="509" y="579"/>
                  <a:pt x="481" y="624"/>
                  <a:pt x="437" y="639"/>
                </a:cubicBezTo>
                <a:lnTo>
                  <a:pt x="421" y="643"/>
                </a:lnTo>
                <a:lnTo>
                  <a:pt x="422" y="643"/>
                </a:lnTo>
                <a:lnTo>
                  <a:pt x="413" y="646"/>
                </a:lnTo>
                <a:lnTo>
                  <a:pt x="440" y="631"/>
                </a:lnTo>
                <a:lnTo>
                  <a:pt x="436" y="634"/>
                </a:lnTo>
                <a:lnTo>
                  <a:pt x="453" y="497"/>
                </a:lnTo>
                <a:lnTo>
                  <a:pt x="457" y="502"/>
                </a:lnTo>
                <a:lnTo>
                  <a:pt x="440" y="486"/>
                </a:lnTo>
                <a:lnTo>
                  <a:pt x="444" y="489"/>
                </a:lnTo>
                <a:lnTo>
                  <a:pt x="453" y="495"/>
                </a:lnTo>
                <a:lnTo>
                  <a:pt x="430" y="483"/>
                </a:lnTo>
                <a:lnTo>
                  <a:pt x="436" y="485"/>
                </a:lnTo>
                <a:lnTo>
                  <a:pt x="314" y="546"/>
                </a:lnTo>
                <a:lnTo>
                  <a:pt x="316" y="540"/>
                </a:lnTo>
                <a:lnTo>
                  <a:pt x="311" y="570"/>
                </a:lnTo>
                <a:lnTo>
                  <a:pt x="312" y="570"/>
                </a:lnTo>
                <a:lnTo>
                  <a:pt x="311" y="560"/>
                </a:lnTo>
                <a:lnTo>
                  <a:pt x="315" y="581"/>
                </a:lnTo>
                <a:lnTo>
                  <a:pt x="314" y="578"/>
                </a:lnTo>
                <a:lnTo>
                  <a:pt x="501" y="547"/>
                </a:lnTo>
                <a:lnTo>
                  <a:pt x="501" y="546"/>
                </a:lnTo>
                <a:lnTo>
                  <a:pt x="502" y="566"/>
                </a:lnTo>
                <a:lnTo>
                  <a:pt x="502" y="578"/>
                </a:lnTo>
                <a:lnTo>
                  <a:pt x="502" y="585"/>
                </a:lnTo>
                <a:lnTo>
                  <a:pt x="310" y="585"/>
                </a:lnTo>
                <a:lnTo>
                  <a:pt x="310" y="584"/>
                </a:lnTo>
                <a:lnTo>
                  <a:pt x="311" y="598"/>
                </a:lnTo>
                <a:lnTo>
                  <a:pt x="310" y="591"/>
                </a:lnTo>
                <a:lnTo>
                  <a:pt x="309" y="584"/>
                </a:lnTo>
                <a:cubicBezTo>
                  <a:pt x="309" y="580"/>
                  <a:pt x="308" y="575"/>
                  <a:pt x="308" y="570"/>
                </a:cubicBezTo>
                <a:lnTo>
                  <a:pt x="308" y="566"/>
                </a:lnTo>
                <a:lnTo>
                  <a:pt x="500" y="566"/>
                </a:lnTo>
                <a:lnTo>
                  <a:pt x="500" y="570"/>
                </a:lnTo>
                <a:lnTo>
                  <a:pt x="499" y="555"/>
                </a:lnTo>
                <a:lnTo>
                  <a:pt x="500" y="561"/>
                </a:lnTo>
                <a:cubicBezTo>
                  <a:pt x="501" y="566"/>
                  <a:pt x="501" y="571"/>
                  <a:pt x="501" y="576"/>
                </a:cubicBezTo>
                <a:lnTo>
                  <a:pt x="501" y="585"/>
                </a:lnTo>
                <a:lnTo>
                  <a:pt x="501" y="572"/>
                </a:lnTo>
                <a:lnTo>
                  <a:pt x="502" y="579"/>
                </a:lnTo>
                <a:cubicBezTo>
                  <a:pt x="505" y="602"/>
                  <a:pt x="499" y="626"/>
                  <a:pt x="486" y="646"/>
                </a:cubicBezTo>
                <a:lnTo>
                  <a:pt x="484" y="649"/>
                </a:lnTo>
                <a:cubicBezTo>
                  <a:pt x="468" y="673"/>
                  <a:pt x="443" y="688"/>
                  <a:pt x="414" y="691"/>
                </a:cubicBezTo>
                <a:cubicBezTo>
                  <a:pt x="385" y="694"/>
                  <a:pt x="357" y="684"/>
                  <a:pt x="337" y="663"/>
                </a:cubicBezTo>
                <a:lnTo>
                  <a:pt x="331" y="657"/>
                </a:lnTo>
                <a:lnTo>
                  <a:pt x="318" y="644"/>
                </a:lnTo>
                <a:lnTo>
                  <a:pt x="307" y="631"/>
                </a:lnTo>
                <a:lnTo>
                  <a:pt x="303" y="626"/>
                </a:lnTo>
                <a:cubicBezTo>
                  <a:pt x="271" y="587"/>
                  <a:pt x="275" y="529"/>
                  <a:pt x="313" y="495"/>
                </a:cubicBezTo>
                <a:cubicBezTo>
                  <a:pt x="351" y="461"/>
                  <a:pt x="409" y="463"/>
                  <a:pt x="445" y="499"/>
                </a:cubicBezTo>
                <a:lnTo>
                  <a:pt x="446" y="500"/>
                </a:lnTo>
                <a:lnTo>
                  <a:pt x="452" y="506"/>
                </a:lnTo>
                <a:cubicBezTo>
                  <a:pt x="456" y="509"/>
                  <a:pt x="459" y="512"/>
                  <a:pt x="461" y="516"/>
                </a:cubicBezTo>
                <a:lnTo>
                  <a:pt x="470" y="528"/>
                </a:lnTo>
                <a:cubicBezTo>
                  <a:pt x="480" y="541"/>
                  <a:pt x="486" y="556"/>
                  <a:pt x="489" y="572"/>
                </a:cubicBezTo>
                <a:lnTo>
                  <a:pt x="490" y="579"/>
                </a:lnTo>
                <a:cubicBezTo>
                  <a:pt x="492" y="594"/>
                  <a:pt x="490" y="609"/>
                  <a:pt x="486" y="623"/>
                </a:cubicBezTo>
                <a:lnTo>
                  <a:pt x="485" y="626"/>
                </a:lnTo>
                <a:cubicBezTo>
                  <a:pt x="471" y="668"/>
                  <a:pt x="430" y="695"/>
                  <a:pt x="386" y="691"/>
                </a:cubicBezTo>
                <a:cubicBezTo>
                  <a:pt x="342" y="688"/>
                  <a:pt x="306" y="655"/>
                  <a:pt x="299" y="611"/>
                </a:cubicBezTo>
                <a:lnTo>
                  <a:pt x="298" y="605"/>
                </a:lnTo>
                <a:lnTo>
                  <a:pt x="307" y="632"/>
                </a:lnTo>
                <a:lnTo>
                  <a:pt x="305" y="628"/>
                </a:lnTo>
                <a:lnTo>
                  <a:pt x="454" y="657"/>
                </a:lnTo>
                <a:lnTo>
                  <a:pt x="445" y="665"/>
                </a:lnTo>
                <a:lnTo>
                  <a:pt x="462" y="645"/>
                </a:lnTo>
                <a:lnTo>
                  <a:pt x="455" y="656"/>
                </a:lnTo>
                <a:lnTo>
                  <a:pt x="453" y="549"/>
                </a:lnTo>
                <a:lnTo>
                  <a:pt x="458" y="556"/>
                </a:lnTo>
                <a:lnTo>
                  <a:pt x="413" y="522"/>
                </a:lnTo>
                <a:lnTo>
                  <a:pt x="421" y="525"/>
                </a:lnTo>
                <a:lnTo>
                  <a:pt x="294" y="594"/>
                </a:lnTo>
                <a:lnTo>
                  <a:pt x="296" y="585"/>
                </a:lnTo>
                <a:lnTo>
                  <a:pt x="295" y="624"/>
                </a:lnTo>
                <a:lnTo>
                  <a:pt x="293" y="614"/>
                </a:lnTo>
                <a:lnTo>
                  <a:pt x="327" y="670"/>
                </a:lnTo>
                <a:lnTo>
                  <a:pt x="317" y="662"/>
                </a:lnTo>
                <a:lnTo>
                  <a:pt x="347" y="679"/>
                </a:lnTo>
                <a:lnTo>
                  <a:pt x="341" y="677"/>
                </a:lnTo>
                <a:lnTo>
                  <a:pt x="371" y="681"/>
                </a:lnTo>
                <a:lnTo>
                  <a:pt x="369" y="681"/>
                </a:lnTo>
                <a:lnTo>
                  <a:pt x="437" y="518"/>
                </a:lnTo>
                <a:lnTo>
                  <a:pt x="438" y="519"/>
                </a:lnTo>
                <a:lnTo>
                  <a:pt x="451" y="531"/>
                </a:lnTo>
                <a:lnTo>
                  <a:pt x="460" y="540"/>
                </a:lnTo>
                <a:cubicBezTo>
                  <a:pt x="469" y="548"/>
                  <a:pt x="476" y="558"/>
                  <a:pt x="481" y="570"/>
                </a:cubicBezTo>
                <a:lnTo>
                  <a:pt x="484" y="577"/>
                </a:lnTo>
                <a:cubicBezTo>
                  <a:pt x="501" y="616"/>
                  <a:pt x="489" y="662"/>
                  <a:pt x="455" y="689"/>
                </a:cubicBezTo>
                <a:lnTo>
                  <a:pt x="450" y="693"/>
                </a:lnTo>
                <a:cubicBezTo>
                  <a:pt x="442" y="700"/>
                  <a:pt x="433" y="705"/>
                  <a:pt x="423" y="709"/>
                </a:cubicBezTo>
                <a:lnTo>
                  <a:pt x="412" y="713"/>
                </a:lnTo>
                <a:cubicBezTo>
                  <a:pt x="405" y="715"/>
                  <a:pt x="397" y="717"/>
                  <a:pt x="389" y="718"/>
                </a:cubicBezTo>
                <a:lnTo>
                  <a:pt x="369" y="719"/>
                </a:lnTo>
                <a:lnTo>
                  <a:pt x="364" y="719"/>
                </a:lnTo>
                <a:cubicBezTo>
                  <a:pt x="326" y="719"/>
                  <a:pt x="291" y="696"/>
                  <a:pt x="276" y="660"/>
                </a:cubicBezTo>
                <a:cubicBezTo>
                  <a:pt x="261" y="624"/>
                  <a:pt x="269" y="583"/>
                  <a:pt x="297" y="556"/>
                </a:cubicBezTo>
                <a:lnTo>
                  <a:pt x="309" y="545"/>
                </a:lnTo>
                <a:lnTo>
                  <a:pt x="327" y="531"/>
                </a:lnTo>
                <a:lnTo>
                  <a:pt x="349" y="519"/>
                </a:lnTo>
                <a:lnTo>
                  <a:pt x="356" y="516"/>
                </a:lnTo>
                <a:cubicBezTo>
                  <a:pt x="381" y="505"/>
                  <a:pt x="410" y="506"/>
                  <a:pt x="435" y="518"/>
                </a:cubicBezTo>
                <a:cubicBezTo>
                  <a:pt x="460" y="530"/>
                  <a:pt x="478" y="552"/>
                  <a:pt x="486" y="578"/>
                </a:cubicBezTo>
                <a:lnTo>
                  <a:pt x="488" y="585"/>
                </a:lnTo>
                <a:cubicBezTo>
                  <a:pt x="492" y="599"/>
                  <a:pt x="493" y="613"/>
                  <a:pt x="490" y="627"/>
                </a:cubicBezTo>
                <a:lnTo>
                  <a:pt x="488" y="639"/>
                </a:lnTo>
                <a:lnTo>
                  <a:pt x="489" y="623"/>
                </a:lnTo>
                <a:lnTo>
                  <a:pt x="489" y="636"/>
                </a:lnTo>
                <a:lnTo>
                  <a:pt x="489" y="641"/>
                </a:lnTo>
                <a:lnTo>
                  <a:pt x="489" y="642"/>
                </a:lnTo>
                <a:lnTo>
                  <a:pt x="297" y="642"/>
                </a:lnTo>
                <a:lnTo>
                  <a:pt x="297" y="637"/>
                </a:lnTo>
                <a:lnTo>
                  <a:pt x="297" y="628"/>
                </a:lnTo>
                <a:lnTo>
                  <a:pt x="297" y="619"/>
                </a:lnTo>
                <a:lnTo>
                  <a:pt x="297" y="614"/>
                </a:lnTo>
                <a:lnTo>
                  <a:pt x="479" y="657"/>
                </a:lnTo>
                <a:lnTo>
                  <a:pt x="478" y="659"/>
                </a:lnTo>
                <a:lnTo>
                  <a:pt x="488" y="616"/>
                </a:lnTo>
                <a:lnTo>
                  <a:pt x="488" y="622"/>
                </a:lnTo>
                <a:cubicBezTo>
                  <a:pt x="488" y="627"/>
                  <a:pt x="488" y="632"/>
                  <a:pt x="488" y="636"/>
                </a:cubicBezTo>
                <a:lnTo>
                  <a:pt x="485" y="653"/>
                </a:lnTo>
                <a:lnTo>
                  <a:pt x="484" y="657"/>
                </a:lnTo>
                <a:cubicBezTo>
                  <a:pt x="471" y="707"/>
                  <a:pt x="420" y="739"/>
                  <a:pt x="369" y="727"/>
                </a:cubicBezTo>
                <a:cubicBezTo>
                  <a:pt x="319" y="716"/>
                  <a:pt x="286" y="666"/>
                  <a:pt x="296" y="615"/>
                </a:cubicBezTo>
                <a:lnTo>
                  <a:pt x="297" y="610"/>
                </a:lnTo>
                <a:lnTo>
                  <a:pt x="302" y="664"/>
                </a:lnTo>
                <a:lnTo>
                  <a:pt x="300" y="659"/>
                </a:lnTo>
                <a:lnTo>
                  <a:pt x="443" y="703"/>
                </a:lnTo>
                <a:lnTo>
                  <a:pt x="447" y="700"/>
                </a:lnTo>
                <a:lnTo>
                  <a:pt x="433" y="711"/>
                </a:lnTo>
                <a:lnTo>
                  <a:pt x="425" y="717"/>
                </a:lnTo>
                <a:cubicBezTo>
                  <a:pt x="420" y="721"/>
                  <a:pt x="416" y="724"/>
                  <a:pt x="410" y="726"/>
                </a:cubicBezTo>
                <a:lnTo>
                  <a:pt x="406" y="728"/>
                </a:lnTo>
                <a:cubicBezTo>
                  <a:pt x="368" y="747"/>
                  <a:pt x="322" y="739"/>
                  <a:pt x="293" y="708"/>
                </a:cubicBezTo>
                <a:cubicBezTo>
                  <a:pt x="264" y="676"/>
                  <a:pt x="259" y="630"/>
                  <a:pt x="281" y="593"/>
                </a:cubicBezTo>
                <a:lnTo>
                  <a:pt x="291" y="579"/>
                </a:lnTo>
                <a:lnTo>
                  <a:pt x="302" y="565"/>
                </a:lnTo>
                <a:lnTo>
                  <a:pt x="314" y="552"/>
                </a:lnTo>
                <a:lnTo>
                  <a:pt x="319" y="547"/>
                </a:lnTo>
                <a:cubicBezTo>
                  <a:pt x="356" y="509"/>
                  <a:pt x="417" y="509"/>
                  <a:pt x="454" y="547"/>
                </a:cubicBezTo>
                <a:lnTo>
                  <a:pt x="456" y="549"/>
                </a:lnTo>
                <a:cubicBezTo>
                  <a:pt x="470" y="562"/>
                  <a:pt x="479" y="579"/>
                  <a:pt x="483" y="598"/>
                </a:cubicBezTo>
                <a:lnTo>
                  <a:pt x="484" y="603"/>
                </a:lnTo>
                <a:cubicBezTo>
                  <a:pt x="487" y="619"/>
                  <a:pt x="486" y="636"/>
                  <a:pt x="481" y="652"/>
                </a:cubicBezTo>
                <a:lnTo>
                  <a:pt x="477" y="664"/>
                </a:lnTo>
                <a:cubicBezTo>
                  <a:pt x="465" y="698"/>
                  <a:pt x="436" y="722"/>
                  <a:pt x="401" y="728"/>
                </a:cubicBezTo>
                <a:lnTo>
                  <a:pt x="395" y="729"/>
                </a:lnTo>
                <a:cubicBezTo>
                  <a:pt x="383" y="731"/>
                  <a:pt x="371" y="731"/>
                  <a:pt x="359" y="728"/>
                </a:cubicBezTo>
                <a:lnTo>
                  <a:pt x="359" y="728"/>
                </a:lnTo>
                <a:lnTo>
                  <a:pt x="351" y="727"/>
                </a:lnTo>
                <a:lnTo>
                  <a:pt x="405" y="717"/>
                </a:lnTo>
                <a:lnTo>
                  <a:pt x="401" y="719"/>
                </a:lnTo>
                <a:lnTo>
                  <a:pt x="444" y="591"/>
                </a:lnTo>
                <a:lnTo>
                  <a:pt x="447" y="597"/>
                </a:lnTo>
                <a:lnTo>
                  <a:pt x="433" y="576"/>
                </a:lnTo>
                <a:lnTo>
                  <a:pt x="441" y="585"/>
                </a:lnTo>
                <a:lnTo>
                  <a:pt x="449" y="594"/>
                </a:lnTo>
                <a:lnTo>
                  <a:pt x="431" y="578"/>
                </a:lnTo>
                <a:lnTo>
                  <a:pt x="437" y="582"/>
                </a:lnTo>
                <a:lnTo>
                  <a:pt x="316" y="594"/>
                </a:lnTo>
                <a:lnTo>
                  <a:pt x="318" y="592"/>
                </a:lnTo>
                <a:lnTo>
                  <a:pt x="289" y="659"/>
                </a:lnTo>
                <a:lnTo>
                  <a:pt x="289" y="653"/>
                </a:lnTo>
                <a:lnTo>
                  <a:pt x="290" y="667"/>
                </a:lnTo>
                <a:lnTo>
                  <a:pt x="289" y="660"/>
                </a:lnTo>
                <a:lnTo>
                  <a:pt x="308" y="704"/>
                </a:lnTo>
                <a:lnTo>
                  <a:pt x="305" y="700"/>
                </a:lnTo>
                <a:lnTo>
                  <a:pt x="410" y="734"/>
                </a:lnTo>
                <a:lnTo>
                  <a:pt x="402" y="736"/>
                </a:lnTo>
                <a:lnTo>
                  <a:pt x="394" y="739"/>
                </a:lnTo>
                <a:lnTo>
                  <a:pt x="418" y="726"/>
                </a:lnTo>
                <a:lnTo>
                  <a:pt x="414" y="729"/>
                </a:lnTo>
                <a:lnTo>
                  <a:pt x="356" y="556"/>
                </a:lnTo>
                <a:lnTo>
                  <a:pt x="362" y="556"/>
                </a:lnTo>
                <a:lnTo>
                  <a:pt x="371" y="556"/>
                </a:lnTo>
                <a:lnTo>
                  <a:pt x="371" y="748"/>
                </a:lnTo>
                <a:lnTo>
                  <a:pt x="356" y="748"/>
                </a:lnTo>
                <a:lnTo>
                  <a:pt x="348" y="747"/>
                </a:lnTo>
                <a:lnTo>
                  <a:pt x="375" y="746"/>
                </a:lnTo>
                <a:lnTo>
                  <a:pt x="369" y="747"/>
                </a:lnTo>
                <a:lnTo>
                  <a:pt x="415" y="579"/>
                </a:lnTo>
                <a:lnTo>
                  <a:pt x="421" y="584"/>
                </a:lnTo>
                <a:lnTo>
                  <a:pt x="407" y="574"/>
                </a:lnTo>
                <a:lnTo>
                  <a:pt x="414" y="578"/>
                </a:lnTo>
                <a:lnTo>
                  <a:pt x="272" y="643"/>
                </a:lnTo>
                <a:lnTo>
                  <a:pt x="273" y="638"/>
                </a:lnTo>
                <a:lnTo>
                  <a:pt x="282" y="699"/>
                </a:lnTo>
                <a:lnTo>
                  <a:pt x="280" y="695"/>
                </a:lnTo>
                <a:lnTo>
                  <a:pt x="429" y="724"/>
                </a:lnTo>
                <a:lnTo>
                  <a:pt x="420" y="732"/>
                </a:lnTo>
                <a:lnTo>
                  <a:pt x="441" y="706"/>
                </a:lnTo>
                <a:lnTo>
                  <a:pt x="435" y="717"/>
                </a:lnTo>
                <a:lnTo>
                  <a:pt x="364" y="576"/>
                </a:lnTo>
                <a:lnTo>
                  <a:pt x="371" y="577"/>
                </a:lnTo>
                <a:lnTo>
                  <a:pt x="346" y="577"/>
                </a:lnTo>
                <a:lnTo>
                  <a:pt x="354" y="576"/>
                </a:lnTo>
                <a:lnTo>
                  <a:pt x="365" y="767"/>
                </a:lnTo>
                <a:lnTo>
                  <a:pt x="363" y="767"/>
                </a:lnTo>
                <a:lnTo>
                  <a:pt x="458" y="653"/>
                </a:lnTo>
                <a:lnTo>
                  <a:pt x="459" y="658"/>
                </a:lnTo>
                <a:cubicBezTo>
                  <a:pt x="463" y="679"/>
                  <a:pt x="460" y="700"/>
                  <a:pt x="450" y="719"/>
                </a:cubicBezTo>
                <a:lnTo>
                  <a:pt x="448" y="723"/>
                </a:lnTo>
                <a:cubicBezTo>
                  <a:pt x="434" y="752"/>
                  <a:pt x="406" y="772"/>
                  <a:pt x="374" y="776"/>
                </a:cubicBezTo>
                <a:lnTo>
                  <a:pt x="366" y="777"/>
                </a:lnTo>
                <a:cubicBezTo>
                  <a:pt x="358" y="778"/>
                  <a:pt x="349" y="778"/>
                  <a:pt x="341" y="777"/>
                </a:cubicBezTo>
                <a:lnTo>
                  <a:pt x="334" y="776"/>
                </a:lnTo>
                <a:cubicBezTo>
                  <a:pt x="284" y="768"/>
                  <a:pt x="248" y="724"/>
                  <a:pt x="252" y="674"/>
                </a:cubicBezTo>
                <a:cubicBezTo>
                  <a:pt x="255" y="623"/>
                  <a:pt x="297" y="584"/>
                  <a:pt x="347" y="584"/>
                </a:cubicBezTo>
                <a:lnTo>
                  <a:pt x="353" y="584"/>
                </a:lnTo>
                <a:lnTo>
                  <a:pt x="362" y="584"/>
                </a:lnTo>
                <a:cubicBezTo>
                  <a:pt x="409" y="584"/>
                  <a:pt x="449" y="618"/>
                  <a:pt x="457" y="665"/>
                </a:cubicBezTo>
                <a:lnTo>
                  <a:pt x="458" y="671"/>
                </a:lnTo>
                <a:cubicBezTo>
                  <a:pt x="459" y="676"/>
                  <a:pt x="459" y="681"/>
                  <a:pt x="459" y="686"/>
                </a:cubicBezTo>
                <a:lnTo>
                  <a:pt x="459" y="690"/>
                </a:lnTo>
                <a:lnTo>
                  <a:pt x="267" y="690"/>
                </a:lnTo>
                <a:lnTo>
                  <a:pt x="267" y="685"/>
                </a:lnTo>
                <a:lnTo>
                  <a:pt x="267" y="680"/>
                </a:lnTo>
                <a:lnTo>
                  <a:pt x="459" y="680"/>
                </a:lnTo>
                <a:lnTo>
                  <a:pt x="459" y="684"/>
                </a:lnTo>
                <a:lnTo>
                  <a:pt x="459" y="690"/>
                </a:lnTo>
                <a:lnTo>
                  <a:pt x="457" y="667"/>
                </a:lnTo>
                <a:lnTo>
                  <a:pt x="458" y="671"/>
                </a:lnTo>
                <a:cubicBezTo>
                  <a:pt x="460" y="679"/>
                  <a:pt x="460" y="687"/>
                  <a:pt x="460" y="694"/>
                </a:cubicBezTo>
                <a:lnTo>
                  <a:pt x="460" y="699"/>
                </a:lnTo>
                <a:cubicBezTo>
                  <a:pt x="460" y="720"/>
                  <a:pt x="454" y="740"/>
                  <a:pt x="442" y="756"/>
                </a:cubicBezTo>
                <a:lnTo>
                  <a:pt x="429" y="774"/>
                </a:lnTo>
                <a:lnTo>
                  <a:pt x="422" y="782"/>
                </a:lnTo>
                <a:lnTo>
                  <a:pt x="307" y="633"/>
                </a:lnTo>
                <a:lnTo>
                  <a:pt x="313" y="630"/>
                </a:lnTo>
                <a:lnTo>
                  <a:pt x="293" y="643"/>
                </a:lnTo>
                <a:lnTo>
                  <a:pt x="300" y="637"/>
                </a:lnTo>
                <a:lnTo>
                  <a:pt x="362" y="805"/>
                </a:lnTo>
                <a:lnTo>
                  <a:pt x="361" y="805"/>
                </a:lnTo>
                <a:lnTo>
                  <a:pt x="457" y="709"/>
                </a:lnTo>
                <a:lnTo>
                  <a:pt x="457" y="720"/>
                </a:lnTo>
                <a:lnTo>
                  <a:pt x="457" y="728"/>
                </a:lnTo>
                <a:lnTo>
                  <a:pt x="265" y="728"/>
                </a:lnTo>
                <a:lnTo>
                  <a:pt x="265" y="725"/>
                </a:lnTo>
                <a:lnTo>
                  <a:pt x="265" y="719"/>
                </a:lnTo>
                <a:lnTo>
                  <a:pt x="265" y="712"/>
                </a:lnTo>
                <a:cubicBezTo>
                  <a:pt x="265" y="702"/>
                  <a:pt x="267" y="692"/>
                  <a:pt x="270" y="682"/>
                </a:cubicBezTo>
                <a:lnTo>
                  <a:pt x="271" y="679"/>
                </a:lnTo>
                <a:cubicBezTo>
                  <a:pt x="284" y="640"/>
                  <a:pt x="321" y="613"/>
                  <a:pt x="362" y="613"/>
                </a:cubicBezTo>
                <a:cubicBezTo>
                  <a:pt x="404" y="613"/>
                  <a:pt x="440" y="640"/>
                  <a:pt x="454" y="679"/>
                </a:cubicBezTo>
                <a:lnTo>
                  <a:pt x="455" y="682"/>
                </a:lnTo>
                <a:cubicBezTo>
                  <a:pt x="458" y="692"/>
                  <a:pt x="459" y="702"/>
                  <a:pt x="459" y="712"/>
                </a:cubicBezTo>
                <a:lnTo>
                  <a:pt x="459" y="728"/>
                </a:lnTo>
                <a:lnTo>
                  <a:pt x="458" y="738"/>
                </a:lnTo>
                <a:lnTo>
                  <a:pt x="457" y="713"/>
                </a:lnTo>
                <a:lnTo>
                  <a:pt x="458" y="719"/>
                </a:lnTo>
                <a:lnTo>
                  <a:pt x="455" y="704"/>
                </a:lnTo>
                <a:lnTo>
                  <a:pt x="456" y="707"/>
                </a:lnTo>
                <a:lnTo>
                  <a:pt x="268" y="737"/>
                </a:lnTo>
                <a:lnTo>
                  <a:pt x="268" y="733"/>
                </a:lnTo>
                <a:lnTo>
                  <a:pt x="268" y="728"/>
                </a:lnTo>
                <a:cubicBezTo>
                  <a:pt x="268" y="679"/>
                  <a:pt x="306" y="638"/>
                  <a:pt x="355" y="633"/>
                </a:cubicBezTo>
                <a:cubicBezTo>
                  <a:pt x="404" y="628"/>
                  <a:pt x="449" y="661"/>
                  <a:pt x="459" y="710"/>
                </a:cubicBezTo>
                <a:lnTo>
                  <a:pt x="460" y="715"/>
                </a:lnTo>
                <a:cubicBezTo>
                  <a:pt x="461" y="721"/>
                  <a:pt x="461" y="727"/>
                  <a:pt x="461" y="733"/>
                </a:cubicBezTo>
                <a:lnTo>
                  <a:pt x="461" y="737"/>
                </a:lnTo>
                <a:lnTo>
                  <a:pt x="269" y="737"/>
                </a:lnTo>
                <a:lnTo>
                  <a:pt x="269" y="733"/>
                </a:lnTo>
                <a:lnTo>
                  <a:pt x="271" y="752"/>
                </a:lnTo>
                <a:lnTo>
                  <a:pt x="270" y="747"/>
                </a:lnTo>
                <a:lnTo>
                  <a:pt x="364" y="824"/>
                </a:lnTo>
                <a:lnTo>
                  <a:pt x="362" y="824"/>
                </a:lnTo>
                <a:lnTo>
                  <a:pt x="458" y="728"/>
                </a:lnTo>
                <a:lnTo>
                  <a:pt x="458" y="737"/>
                </a:lnTo>
                <a:lnTo>
                  <a:pt x="458" y="737"/>
                </a:lnTo>
                <a:lnTo>
                  <a:pt x="459" y="746"/>
                </a:lnTo>
                <a:cubicBezTo>
                  <a:pt x="462" y="773"/>
                  <a:pt x="453" y="800"/>
                  <a:pt x="435" y="820"/>
                </a:cubicBezTo>
                <a:cubicBezTo>
                  <a:pt x="417" y="841"/>
                  <a:pt x="391" y="852"/>
                  <a:pt x="363" y="852"/>
                </a:cubicBezTo>
                <a:lnTo>
                  <a:pt x="362" y="852"/>
                </a:lnTo>
                <a:cubicBezTo>
                  <a:pt x="309" y="852"/>
                  <a:pt x="266" y="809"/>
                  <a:pt x="266" y="756"/>
                </a:cubicBezTo>
                <a:lnTo>
                  <a:pt x="266" y="750"/>
                </a:lnTo>
                <a:lnTo>
                  <a:pt x="266" y="747"/>
                </a:lnTo>
                <a:lnTo>
                  <a:pt x="458" y="747"/>
                </a:lnTo>
                <a:lnTo>
                  <a:pt x="458" y="743"/>
                </a:lnTo>
                <a:lnTo>
                  <a:pt x="459" y="762"/>
                </a:lnTo>
                <a:lnTo>
                  <a:pt x="459" y="771"/>
                </a:lnTo>
                <a:lnTo>
                  <a:pt x="459" y="775"/>
                </a:lnTo>
                <a:lnTo>
                  <a:pt x="270" y="752"/>
                </a:lnTo>
                <a:lnTo>
                  <a:pt x="271" y="748"/>
                </a:lnTo>
                <a:lnTo>
                  <a:pt x="268" y="771"/>
                </a:lnTo>
                <a:lnTo>
                  <a:pt x="268" y="761"/>
                </a:lnTo>
                <a:lnTo>
                  <a:pt x="268" y="752"/>
                </a:lnTo>
                <a:lnTo>
                  <a:pt x="270" y="771"/>
                </a:lnTo>
                <a:lnTo>
                  <a:pt x="269" y="766"/>
                </a:lnTo>
                <a:lnTo>
                  <a:pt x="459" y="747"/>
                </a:lnTo>
                <a:lnTo>
                  <a:pt x="459" y="749"/>
                </a:lnTo>
                <a:lnTo>
                  <a:pt x="459" y="755"/>
                </a:lnTo>
                <a:cubicBezTo>
                  <a:pt x="459" y="760"/>
                  <a:pt x="459" y="765"/>
                  <a:pt x="459" y="769"/>
                </a:cubicBezTo>
                <a:lnTo>
                  <a:pt x="458" y="776"/>
                </a:lnTo>
                <a:lnTo>
                  <a:pt x="458" y="762"/>
                </a:lnTo>
                <a:lnTo>
                  <a:pt x="458" y="766"/>
                </a:lnTo>
                <a:lnTo>
                  <a:pt x="266" y="766"/>
                </a:lnTo>
                <a:lnTo>
                  <a:pt x="266" y="761"/>
                </a:lnTo>
                <a:lnTo>
                  <a:pt x="266" y="756"/>
                </a:lnTo>
                <a:cubicBezTo>
                  <a:pt x="266" y="705"/>
                  <a:pt x="307" y="663"/>
                  <a:pt x="358" y="661"/>
                </a:cubicBezTo>
                <a:cubicBezTo>
                  <a:pt x="409" y="658"/>
                  <a:pt x="453" y="696"/>
                  <a:pt x="458" y="747"/>
                </a:cubicBezTo>
                <a:lnTo>
                  <a:pt x="459" y="756"/>
                </a:lnTo>
                <a:lnTo>
                  <a:pt x="460" y="765"/>
                </a:lnTo>
                <a:cubicBezTo>
                  <a:pt x="465" y="815"/>
                  <a:pt x="431" y="861"/>
                  <a:pt x="381" y="870"/>
                </a:cubicBezTo>
                <a:cubicBezTo>
                  <a:pt x="332" y="879"/>
                  <a:pt x="284" y="848"/>
                  <a:pt x="271" y="799"/>
                </a:cubicBezTo>
                <a:lnTo>
                  <a:pt x="269" y="790"/>
                </a:lnTo>
                <a:lnTo>
                  <a:pt x="268" y="785"/>
                </a:lnTo>
                <a:lnTo>
                  <a:pt x="458" y="766"/>
                </a:lnTo>
                <a:lnTo>
                  <a:pt x="458" y="766"/>
                </a:lnTo>
                <a:lnTo>
                  <a:pt x="459" y="785"/>
                </a:lnTo>
                <a:lnTo>
                  <a:pt x="459" y="790"/>
                </a:lnTo>
                <a:lnTo>
                  <a:pt x="459" y="794"/>
                </a:lnTo>
                <a:lnTo>
                  <a:pt x="363" y="698"/>
                </a:lnTo>
                <a:lnTo>
                  <a:pt x="364" y="698"/>
                </a:lnTo>
                <a:cubicBezTo>
                  <a:pt x="417" y="698"/>
                  <a:pt x="460" y="741"/>
                  <a:pt x="460" y="794"/>
                </a:cubicBezTo>
                <a:lnTo>
                  <a:pt x="460" y="810"/>
                </a:lnTo>
                <a:lnTo>
                  <a:pt x="459" y="822"/>
                </a:lnTo>
                <a:lnTo>
                  <a:pt x="458" y="818"/>
                </a:lnTo>
                <a:lnTo>
                  <a:pt x="458" y="823"/>
                </a:lnTo>
                <a:cubicBezTo>
                  <a:pt x="458" y="868"/>
                  <a:pt x="428" y="907"/>
                  <a:pt x="385" y="917"/>
                </a:cubicBezTo>
                <a:cubicBezTo>
                  <a:pt x="341" y="927"/>
                  <a:pt x="297" y="906"/>
                  <a:pt x="277" y="866"/>
                </a:cubicBezTo>
                <a:lnTo>
                  <a:pt x="276" y="864"/>
                </a:lnTo>
                <a:cubicBezTo>
                  <a:pt x="269" y="851"/>
                  <a:pt x="265" y="836"/>
                  <a:pt x="265" y="821"/>
                </a:cubicBezTo>
                <a:lnTo>
                  <a:pt x="265" y="815"/>
                </a:lnTo>
                <a:lnTo>
                  <a:pt x="265" y="804"/>
                </a:lnTo>
                <a:cubicBezTo>
                  <a:pt x="265" y="751"/>
                  <a:pt x="308" y="708"/>
                  <a:pt x="361" y="708"/>
                </a:cubicBezTo>
                <a:lnTo>
                  <a:pt x="362" y="708"/>
                </a:lnTo>
                <a:lnTo>
                  <a:pt x="362" y="900"/>
                </a:lnTo>
                <a:lnTo>
                  <a:pt x="361" y="900"/>
                </a:lnTo>
                <a:lnTo>
                  <a:pt x="361" y="708"/>
                </a:lnTo>
                <a:lnTo>
                  <a:pt x="362" y="708"/>
                </a:lnTo>
                <a:lnTo>
                  <a:pt x="362" y="900"/>
                </a:lnTo>
                <a:lnTo>
                  <a:pt x="361" y="900"/>
                </a:lnTo>
                <a:lnTo>
                  <a:pt x="433" y="869"/>
                </a:lnTo>
                <a:lnTo>
                  <a:pt x="424" y="879"/>
                </a:lnTo>
                <a:lnTo>
                  <a:pt x="432" y="868"/>
                </a:lnTo>
                <a:lnTo>
                  <a:pt x="426" y="877"/>
                </a:lnTo>
                <a:lnTo>
                  <a:pt x="358" y="728"/>
                </a:lnTo>
                <a:lnTo>
                  <a:pt x="366" y="729"/>
                </a:lnTo>
                <a:lnTo>
                  <a:pt x="343" y="729"/>
                </a:lnTo>
                <a:lnTo>
                  <a:pt x="351" y="728"/>
                </a:lnTo>
                <a:lnTo>
                  <a:pt x="362" y="919"/>
                </a:lnTo>
                <a:lnTo>
                  <a:pt x="361" y="919"/>
                </a:lnTo>
                <a:lnTo>
                  <a:pt x="358" y="919"/>
                </a:lnTo>
                <a:cubicBezTo>
                  <a:pt x="331" y="919"/>
                  <a:pt x="305" y="908"/>
                  <a:pt x="287" y="888"/>
                </a:cubicBezTo>
                <a:cubicBezTo>
                  <a:pt x="269" y="868"/>
                  <a:pt x="260" y="841"/>
                  <a:pt x="263" y="814"/>
                </a:cubicBezTo>
                <a:lnTo>
                  <a:pt x="264" y="804"/>
                </a:lnTo>
                <a:lnTo>
                  <a:pt x="359" y="909"/>
                </a:lnTo>
                <a:lnTo>
                  <a:pt x="357" y="909"/>
                </a:lnTo>
                <a:lnTo>
                  <a:pt x="452" y="795"/>
                </a:lnTo>
                <a:lnTo>
                  <a:pt x="453" y="800"/>
                </a:lnTo>
                <a:cubicBezTo>
                  <a:pt x="456" y="818"/>
                  <a:pt x="455" y="837"/>
                  <a:pt x="448" y="854"/>
                </a:cubicBezTo>
                <a:lnTo>
                  <a:pt x="446" y="859"/>
                </a:lnTo>
                <a:cubicBezTo>
                  <a:pt x="431" y="896"/>
                  <a:pt x="396" y="919"/>
                  <a:pt x="356" y="919"/>
                </a:cubicBezTo>
                <a:lnTo>
                  <a:pt x="346" y="919"/>
                </a:lnTo>
                <a:lnTo>
                  <a:pt x="339" y="919"/>
                </a:lnTo>
                <a:lnTo>
                  <a:pt x="339" y="727"/>
                </a:lnTo>
                <a:lnTo>
                  <a:pt x="343" y="727"/>
                </a:lnTo>
                <a:lnTo>
                  <a:pt x="330" y="728"/>
                </a:lnTo>
                <a:lnTo>
                  <a:pt x="337" y="727"/>
                </a:lnTo>
                <a:cubicBezTo>
                  <a:pt x="344" y="726"/>
                  <a:pt x="351" y="726"/>
                  <a:pt x="358" y="727"/>
                </a:cubicBezTo>
                <a:lnTo>
                  <a:pt x="371" y="728"/>
                </a:lnTo>
                <a:cubicBezTo>
                  <a:pt x="414" y="731"/>
                  <a:pt x="449" y="762"/>
                  <a:pt x="458" y="805"/>
                </a:cubicBezTo>
                <a:lnTo>
                  <a:pt x="460" y="815"/>
                </a:lnTo>
                <a:cubicBezTo>
                  <a:pt x="462" y="828"/>
                  <a:pt x="462" y="841"/>
                  <a:pt x="459" y="854"/>
                </a:cubicBezTo>
                <a:lnTo>
                  <a:pt x="457" y="863"/>
                </a:lnTo>
                <a:cubicBezTo>
                  <a:pt x="447" y="911"/>
                  <a:pt x="402" y="943"/>
                  <a:pt x="353" y="938"/>
                </a:cubicBezTo>
                <a:cubicBezTo>
                  <a:pt x="304" y="933"/>
                  <a:pt x="267" y="891"/>
                  <a:pt x="267" y="842"/>
                </a:cubicBezTo>
                <a:lnTo>
                  <a:pt x="267" y="837"/>
                </a:lnTo>
                <a:lnTo>
                  <a:pt x="269" y="856"/>
                </a:lnTo>
                <a:lnTo>
                  <a:pt x="268" y="851"/>
                </a:lnTo>
                <a:cubicBezTo>
                  <a:pt x="258" y="800"/>
                  <a:pt x="291" y="750"/>
                  <a:pt x="341" y="739"/>
                </a:cubicBezTo>
                <a:cubicBezTo>
                  <a:pt x="392" y="727"/>
                  <a:pt x="443" y="759"/>
                  <a:pt x="456" y="809"/>
                </a:cubicBezTo>
                <a:lnTo>
                  <a:pt x="457" y="813"/>
                </a:lnTo>
                <a:cubicBezTo>
                  <a:pt x="459" y="821"/>
                  <a:pt x="459" y="829"/>
                  <a:pt x="459" y="836"/>
                </a:cubicBezTo>
                <a:lnTo>
                  <a:pt x="459" y="842"/>
                </a:lnTo>
                <a:cubicBezTo>
                  <a:pt x="459" y="895"/>
                  <a:pt x="416" y="938"/>
                  <a:pt x="363" y="938"/>
                </a:cubicBezTo>
                <a:lnTo>
                  <a:pt x="353" y="938"/>
                </a:lnTo>
                <a:lnTo>
                  <a:pt x="340" y="937"/>
                </a:lnTo>
                <a:lnTo>
                  <a:pt x="356" y="937"/>
                </a:lnTo>
                <a:lnTo>
                  <a:pt x="345" y="938"/>
                </a:lnTo>
                <a:lnTo>
                  <a:pt x="390" y="763"/>
                </a:lnTo>
                <a:lnTo>
                  <a:pt x="389" y="763"/>
                </a:lnTo>
                <a:lnTo>
                  <a:pt x="398" y="768"/>
                </a:lnTo>
                <a:cubicBezTo>
                  <a:pt x="424" y="782"/>
                  <a:pt x="441" y="807"/>
                  <a:pt x="446" y="836"/>
                </a:cubicBezTo>
                <a:lnTo>
                  <a:pt x="447" y="842"/>
                </a:lnTo>
                <a:cubicBezTo>
                  <a:pt x="449" y="855"/>
                  <a:pt x="449" y="868"/>
                  <a:pt x="446" y="881"/>
                </a:cubicBezTo>
                <a:lnTo>
                  <a:pt x="445" y="885"/>
                </a:lnTo>
                <a:cubicBezTo>
                  <a:pt x="434" y="927"/>
                  <a:pt x="396" y="957"/>
                  <a:pt x="351" y="957"/>
                </a:cubicBezTo>
                <a:cubicBezTo>
                  <a:pt x="307" y="957"/>
                  <a:pt x="269" y="927"/>
                  <a:pt x="258" y="885"/>
                </a:cubicBezTo>
                <a:lnTo>
                  <a:pt x="256" y="873"/>
                </a:lnTo>
                <a:lnTo>
                  <a:pt x="255" y="867"/>
                </a:lnTo>
                <a:lnTo>
                  <a:pt x="349" y="947"/>
                </a:lnTo>
                <a:lnTo>
                  <a:pt x="348" y="947"/>
                </a:lnTo>
                <a:lnTo>
                  <a:pt x="338" y="947"/>
                </a:lnTo>
                <a:lnTo>
                  <a:pt x="331" y="947"/>
                </a:lnTo>
                <a:lnTo>
                  <a:pt x="374" y="766"/>
                </a:lnTo>
                <a:lnTo>
                  <a:pt x="373" y="765"/>
                </a:lnTo>
                <a:lnTo>
                  <a:pt x="377" y="767"/>
                </a:lnTo>
                <a:lnTo>
                  <a:pt x="390" y="772"/>
                </a:lnTo>
                <a:cubicBezTo>
                  <a:pt x="433" y="788"/>
                  <a:pt x="458" y="834"/>
                  <a:pt x="450" y="879"/>
                </a:cubicBezTo>
                <a:cubicBezTo>
                  <a:pt x="441" y="924"/>
                  <a:pt x="402" y="957"/>
                  <a:pt x="355" y="957"/>
                </a:cubicBezTo>
                <a:lnTo>
                  <a:pt x="351" y="957"/>
                </a:lnTo>
                <a:lnTo>
                  <a:pt x="447" y="852"/>
                </a:lnTo>
                <a:lnTo>
                  <a:pt x="448" y="862"/>
                </a:lnTo>
                <a:cubicBezTo>
                  <a:pt x="449" y="872"/>
                  <a:pt x="448" y="882"/>
                  <a:pt x="446" y="892"/>
                </a:cubicBezTo>
                <a:lnTo>
                  <a:pt x="444" y="901"/>
                </a:lnTo>
                <a:cubicBezTo>
                  <a:pt x="438" y="928"/>
                  <a:pt x="421" y="951"/>
                  <a:pt x="397" y="965"/>
                </a:cubicBezTo>
                <a:cubicBezTo>
                  <a:pt x="373" y="978"/>
                  <a:pt x="344" y="980"/>
                  <a:pt x="318" y="971"/>
                </a:cubicBezTo>
                <a:lnTo>
                  <a:pt x="302" y="965"/>
                </a:lnTo>
                <a:lnTo>
                  <a:pt x="289" y="960"/>
                </a:lnTo>
                <a:lnTo>
                  <a:pt x="391" y="803"/>
                </a:lnTo>
                <a:lnTo>
                  <a:pt x="392" y="804"/>
                </a:lnTo>
                <a:lnTo>
                  <a:pt x="374" y="789"/>
                </a:lnTo>
                <a:lnTo>
                  <a:pt x="379" y="792"/>
                </a:lnTo>
                <a:cubicBezTo>
                  <a:pt x="386" y="796"/>
                  <a:pt x="392" y="801"/>
                  <a:pt x="397" y="807"/>
                </a:cubicBezTo>
                <a:lnTo>
                  <a:pt x="403" y="813"/>
                </a:lnTo>
                <a:cubicBezTo>
                  <a:pt x="432" y="842"/>
                  <a:pt x="440" y="886"/>
                  <a:pt x="422" y="923"/>
                </a:cubicBezTo>
                <a:cubicBezTo>
                  <a:pt x="404" y="959"/>
                  <a:pt x="364" y="981"/>
                  <a:pt x="324" y="976"/>
                </a:cubicBezTo>
                <a:lnTo>
                  <a:pt x="316" y="975"/>
                </a:lnTo>
                <a:lnTo>
                  <a:pt x="339" y="975"/>
                </a:lnTo>
                <a:lnTo>
                  <a:pt x="331" y="976"/>
                </a:lnTo>
                <a:lnTo>
                  <a:pt x="405" y="838"/>
                </a:lnTo>
                <a:lnTo>
                  <a:pt x="404" y="837"/>
                </a:lnTo>
                <a:lnTo>
                  <a:pt x="410" y="846"/>
                </a:lnTo>
                <a:lnTo>
                  <a:pt x="239" y="869"/>
                </a:lnTo>
                <a:lnTo>
                  <a:pt x="240" y="866"/>
                </a:lnTo>
                <a:lnTo>
                  <a:pt x="239" y="923"/>
                </a:lnTo>
                <a:lnTo>
                  <a:pt x="237" y="916"/>
                </a:lnTo>
                <a:lnTo>
                  <a:pt x="252" y="946"/>
                </a:lnTo>
                <a:lnTo>
                  <a:pt x="248" y="940"/>
                </a:lnTo>
                <a:lnTo>
                  <a:pt x="243" y="934"/>
                </a:lnTo>
                <a:cubicBezTo>
                  <a:pt x="238" y="928"/>
                  <a:pt x="234" y="922"/>
                  <a:pt x="231" y="915"/>
                </a:cubicBezTo>
                <a:lnTo>
                  <a:pt x="230" y="913"/>
                </a:lnTo>
                <a:cubicBezTo>
                  <a:pt x="207" y="867"/>
                  <a:pt x="224" y="811"/>
                  <a:pt x="269" y="786"/>
                </a:cubicBezTo>
                <a:cubicBezTo>
                  <a:pt x="314" y="761"/>
                  <a:pt x="371" y="777"/>
                  <a:pt x="398" y="821"/>
                </a:cubicBezTo>
                <a:lnTo>
                  <a:pt x="401" y="826"/>
                </a:lnTo>
                <a:lnTo>
                  <a:pt x="391" y="812"/>
                </a:lnTo>
                <a:lnTo>
                  <a:pt x="404" y="828"/>
                </a:lnTo>
                <a:lnTo>
                  <a:pt x="406" y="832"/>
                </a:lnTo>
                <a:lnTo>
                  <a:pt x="411" y="838"/>
                </a:lnTo>
                <a:cubicBezTo>
                  <a:pt x="430" y="861"/>
                  <a:pt x="437" y="890"/>
                  <a:pt x="431" y="919"/>
                </a:cubicBezTo>
                <a:cubicBezTo>
                  <a:pt x="425" y="948"/>
                  <a:pt x="407" y="972"/>
                  <a:pt x="380" y="985"/>
                </a:cubicBezTo>
                <a:lnTo>
                  <a:pt x="378" y="986"/>
                </a:lnTo>
                <a:cubicBezTo>
                  <a:pt x="351" y="1000"/>
                  <a:pt x="320" y="1000"/>
                  <a:pt x="293" y="986"/>
                </a:cubicBezTo>
                <a:lnTo>
                  <a:pt x="291" y="985"/>
                </a:lnTo>
                <a:cubicBezTo>
                  <a:pt x="248" y="964"/>
                  <a:pt x="227" y="914"/>
                  <a:pt x="242" y="869"/>
                </a:cubicBezTo>
                <a:lnTo>
                  <a:pt x="244" y="863"/>
                </a:lnTo>
                <a:cubicBezTo>
                  <a:pt x="246" y="859"/>
                  <a:pt x="248" y="855"/>
                  <a:pt x="250" y="851"/>
                </a:cubicBezTo>
                <a:lnTo>
                  <a:pt x="252" y="847"/>
                </a:lnTo>
                <a:cubicBezTo>
                  <a:pt x="270" y="811"/>
                  <a:pt x="308" y="790"/>
                  <a:pt x="348" y="794"/>
                </a:cubicBezTo>
                <a:cubicBezTo>
                  <a:pt x="388" y="798"/>
                  <a:pt x="421" y="827"/>
                  <a:pt x="431" y="866"/>
                </a:cubicBezTo>
                <a:lnTo>
                  <a:pt x="432" y="870"/>
                </a:lnTo>
                <a:cubicBezTo>
                  <a:pt x="435" y="883"/>
                  <a:pt x="435" y="896"/>
                  <a:pt x="433" y="909"/>
                </a:cubicBezTo>
                <a:lnTo>
                  <a:pt x="432" y="915"/>
                </a:lnTo>
                <a:cubicBezTo>
                  <a:pt x="424" y="962"/>
                  <a:pt x="384" y="995"/>
                  <a:pt x="337" y="995"/>
                </a:cubicBezTo>
                <a:lnTo>
                  <a:pt x="333" y="995"/>
                </a:lnTo>
                <a:lnTo>
                  <a:pt x="333" y="803"/>
                </a:lnTo>
                <a:lnTo>
                  <a:pt x="335" y="803"/>
                </a:lnTo>
                <a:cubicBezTo>
                  <a:pt x="388" y="803"/>
                  <a:pt x="431" y="846"/>
                  <a:pt x="431" y="899"/>
                </a:cubicBezTo>
                <a:lnTo>
                  <a:pt x="431" y="909"/>
                </a:lnTo>
                <a:lnTo>
                  <a:pt x="431" y="918"/>
                </a:lnTo>
                <a:cubicBezTo>
                  <a:pt x="431" y="971"/>
                  <a:pt x="388" y="1014"/>
                  <a:pt x="335" y="1014"/>
                </a:cubicBezTo>
                <a:lnTo>
                  <a:pt x="334" y="1014"/>
                </a:lnTo>
                <a:cubicBezTo>
                  <a:pt x="289" y="1014"/>
                  <a:pt x="249" y="982"/>
                  <a:pt x="240" y="937"/>
                </a:cubicBezTo>
                <a:lnTo>
                  <a:pt x="238" y="927"/>
                </a:lnTo>
                <a:cubicBezTo>
                  <a:pt x="235" y="911"/>
                  <a:pt x="236" y="894"/>
                  <a:pt x="241" y="878"/>
                </a:cubicBezTo>
                <a:lnTo>
                  <a:pt x="243" y="872"/>
                </a:lnTo>
                <a:lnTo>
                  <a:pt x="244" y="869"/>
                </a:lnTo>
                <a:cubicBezTo>
                  <a:pt x="260" y="822"/>
                  <a:pt x="309" y="795"/>
                  <a:pt x="357" y="806"/>
                </a:cubicBezTo>
                <a:cubicBezTo>
                  <a:pt x="405" y="817"/>
                  <a:pt x="437" y="862"/>
                  <a:pt x="431" y="911"/>
                </a:cubicBezTo>
                <a:lnTo>
                  <a:pt x="430" y="916"/>
                </a:lnTo>
                <a:lnTo>
                  <a:pt x="429" y="927"/>
                </a:lnTo>
                <a:lnTo>
                  <a:pt x="428" y="901"/>
                </a:lnTo>
                <a:lnTo>
                  <a:pt x="430" y="912"/>
                </a:lnTo>
                <a:cubicBezTo>
                  <a:pt x="432" y="926"/>
                  <a:pt x="432" y="940"/>
                  <a:pt x="429" y="953"/>
                </a:cubicBezTo>
                <a:lnTo>
                  <a:pt x="427" y="961"/>
                </a:lnTo>
                <a:cubicBezTo>
                  <a:pt x="420" y="988"/>
                  <a:pt x="401" y="1012"/>
                  <a:pt x="375" y="1024"/>
                </a:cubicBezTo>
                <a:cubicBezTo>
                  <a:pt x="349" y="1036"/>
                  <a:pt x="319" y="1037"/>
                  <a:pt x="293" y="1025"/>
                </a:cubicBezTo>
                <a:lnTo>
                  <a:pt x="273" y="1015"/>
                </a:lnTo>
                <a:lnTo>
                  <a:pt x="266" y="1011"/>
                </a:lnTo>
                <a:lnTo>
                  <a:pt x="313" y="1023"/>
                </a:lnTo>
                <a:lnTo>
                  <a:pt x="310" y="1023"/>
                </a:lnTo>
                <a:lnTo>
                  <a:pt x="396" y="885"/>
                </a:lnTo>
                <a:lnTo>
                  <a:pt x="399" y="891"/>
                </a:lnTo>
                <a:lnTo>
                  <a:pt x="392" y="878"/>
                </a:lnTo>
                <a:lnTo>
                  <a:pt x="396" y="885"/>
                </a:lnTo>
                <a:lnTo>
                  <a:pt x="403" y="894"/>
                </a:lnTo>
                <a:lnTo>
                  <a:pt x="387" y="878"/>
                </a:lnTo>
                <a:lnTo>
                  <a:pt x="392" y="882"/>
                </a:lnTo>
                <a:lnTo>
                  <a:pt x="247" y="914"/>
                </a:lnTo>
                <a:lnTo>
                  <a:pt x="249" y="910"/>
                </a:lnTo>
                <a:lnTo>
                  <a:pt x="239" y="943"/>
                </a:lnTo>
                <a:lnTo>
                  <a:pt x="240" y="933"/>
                </a:lnTo>
                <a:lnTo>
                  <a:pt x="240" y="952"/>
                </a:lnTo>
                <a:lnTo>
                  <a:pt x="238" y="932"/>
                </a:lnTo>
                <a:lnTo>
                  <a:pt x="238" y="927"/>
                </a:lnTo>
                <a:lnTo>
                  <a:pt x="430" y="927"/>
                </a:lnTo>
                <a:lnTo>
                  <a:pt x="430" y="929"/>
                </a:lnTo>
                <a:lnTo>
                  <a:pt x="430" y="916"/>
                </a:lnTo>
                <a:lnTo>
                  <a:pt x="431" y="923"/>
                </a:lnTo>
                <a:cubicBezTo>
                  <a:pt x="431" y="927"/>
                  <a:pt x="431" y="932"/>
                  <a:pt x="431" y="936"/>
                </a:cubicBezTo>
                <a:lnTo>
                  <a:pt x="431" y="942"/>
                </a:lnTo>
                <a:cubicBezTo>
                  <a:pt x="431" y="957"/>
                  <a:pt x="428" y="972"/>
                  <a:pt x="421" y="985"/>
                </a:cubicBezTo>
                <a:lnTo>
                  <a:pt x="419" y="989"/>
                </a:lnTo>
                <a:cubicBezTo>
                  <a:pt x="398" y="1031"/>
                  <a:pt x="350" y="1052"/>
                  <a:pt x="305" y="1038"/>
                </a:cubicBezTo>
                <a:lnTo>
                  <a:pt x="292" y="1034"/>
                </a:lnTo>
                <a:cubicBezTo>
                  <a:pt x="285" y="1032"/>
                  <a:pt x="279" y="1029"/>
                  <a:pt x="273" y="1026"/>
                </a:cubicBezTo>
                <a:lnTo>
                  <a:pt x="266" y="1022"/>
                </a:lnTo>
                <a:lnTo>
                  <a:pt x="290" y="1032"/>
                </a:lnTo>
                <a:lnTo>
                  <a:pt x="286" y="1031"/>
                </a:lnTo>
                <a:lnTo>
                  <a:pt x="401" y="907"/>
                </a:lnTo>
                <a:lnTo>
                  <a:pt x="402" y="910"/>
                </a:lnTo>
                <a:lnTo>
                  <a:pt x="389" y="885"/>
                </a:lnTo>
                <a:lnTo>
                  <a:pt x="389" y="886"/>
                </a:lnTo>
                <a:lnTo>
                  <a:pt x="394" y="892"/>
                </a:lnTo>
                <a:lnTo>
                  <a:pt x="378" y="877"/>
                </a:lnTo>
                <a:lnTo>
                  <a:pt x="382" y="880"/>
                </a:lnTo>
                <a:lnTo>
                  <a:pt x="228" y="956"/>
                </a:lnTo>
                <a:lnTo>
                  <a:pt x="228" y="948"/>
                </a:lnTo>
                <a:lnTo>
                  <a:pt x="230" y="966"/>
                </a:lnTo>
                <a:lnTo>
                  <a:pt x="228" y="955"/>
                </a:lnTo>
                <a:cubicBezTo>
                  <a:pt x="226" y="945"/>
                  <a:pt x="226" y="935"/>
                  <a:pt x="227" y="926"/>
                </a:cubicBezTo>
                <a:lnTo>
                  <a:pt x="228" y="918"/>
                </a:lnTo>
                <a:cubicBezTo>
                  <a:pt x="230" y="907"/>
                  <a:pt x="233" y="896"/>
                  <a:pt x="238" y="887"/>
                </a:cubicBezTo>
                <a:lnTo>
                  <a:pt x="239" y="885"/>
                </a:lnTo>
                <a:cubicBezTo>
                  <a:pt x="259" y="845"/>
                  <a:pt x="303" y="824"/>
                  <a:pt x="347" y="834"/>
                </a:cubicBezTo>
                <a:cubicBezTo>
                  <a:pt x="390" y="844"/>
                  <a:pt x="420" y="883"/>
                  <a:pt x="420" y="927"/>
                </a:cubicBezTo>
                <a:lnTo>
                  <a:pt x="420" y="934"/>
                </a:lnTo>
                <a:lnTo>
                  <a:pt x="420" y="946"/>
                </a:lnTo>
                <a:lnTo>
                  <a:pt x="420" y="957"/>
                </a:lnTo>
                <a:lnTo>
                  <a:pt x="420" y="965"/>
                </a:lnTo>
                <a:lnTo>
                  <a:pt x="324" y="869"/>
                </a:lnTo>
                <a:lnTo>
                  <a:pt x="326" y="869"/>
                </a:lnTo>
                <a:lnTo>
                  <a:pt x="233" y="986"/>
                </a:lnTo>
                <a:lnTo>
                  <a:pt x="229" y="968"/>
                </a:lnTo>
                <a:lnTo>
                  <a:pt x="227" y="948"/>
                </a:lnTo>
                <a:lnTo>
                  <a:pt x="227" y="946"/>
                </a:lnTo>
                <a:lnTo>
                  <a:pt x="419" y="946"/>
                </a:lnTo>
                <a:lnTo>
                  <a:pt x="419" y="946"/>
                </a:lnTo>
                <a:lnTo>
                  <a:pt x="420" y="966"/>
                </a:lnTo>
                <a:lnTo>
                  <a:pt x="420" y="978"/>
                </a:lnTo>
                <a:lnTo>
                  <a:pt x="419" y="963"/>
                </a:lnTo>
                <a:lnTo>
                  <a:pt x="420" y="969"/>
                </a:lnTo>
                <a:lnTo>
                  <a:pt x="229" y="984"/>
                </a:lnTo>
                <a:lnTo>
                  <a:pt x="229" y="983"/>
                </a:lnTo>
                <a:lnTo>
                  <a:pt x="230" y="989"/>
                </a:lnTo>
                <a:lnTo>
                  <a:pt x="228" y="969"/>
                </a:lnTo>
                <a:lnTo>
                  <a:pt x="228" y="965"/>
                </a:lnTo>
                <a:cubicBezTo>
                  <a:pt x="228" y="924"/>
                  <a:pt x="255" y="887"/>
                  <a:pt x="294" y="874"/>
                </a:cubicBezTo>
                <a:cubicBezTo>
                  <a:pt x="333" y="861"/>
                  <a:pt x="376" y="875"/>
                  <a:pt x="401" y="908"/>
                </a:cubicBezTo>
                <a:lnTo>
                  <a:pt x="404" y="912"/>
                </a:lnTo>
                <a:cubicBezTo>
                  <a:pt x="417" y="928"/>
                  <a:pt x="423" y="949"/>
                  <a:pt x="423" y="969"/>
                </a:cubicBezTo>
                <a:lnTo>
                  <a:pt x="423" y="975"/>
                </a:lnTo>
                <a:cubicBezTo>
                  <a:pt x="423" y="1028"/>
                  <a:pt x="380" y="1071"/>
                  <a:pt x="327" y="1071"/>
                </a:cubicBezTo>
                <a:lnTo>
                  <a:pt x="317" y="1071"/>
                </a:lnTo>
                <a:lnTo>
                  <a:pt x="310" y="1071"/>
                </a:lnTo>
                <a:lnTo>
                  <a:pt x="310" y="879"/>
                </a:lnTo>
                <a:lnTo>
                  <a:pt x="314" y="879"/>
                </a:lnTo>
                <a:lnTo>
                  <a:pt x="321" y="879"/>
                </a:lnTo>
                <a:lnTo>
                  <a:pt x="334" y="879"/>
                </a:lnTo>
                <a:cubicBezTo>
                  <a:pt x="380" y="879"/>
                  <a:pt x="420" y="912"/>
                  <a:pt x="429" y="957"/>
                </a:cubicBezTo>
                <a:lnTo>
                  <a:pt x="430" y="962"/>
                </a:lnTo>
                <a:cubicBezTo>
                  <a:pt x="431" y="968"/>
                  <a:pt x="431" y="974"/>
                  <a:pt x="431" y="980"/>
                </a:cubicBezTo>
                <a:lnTo>
                  <a:pt x="431" y="984"/>
                </a:lnTo>
                <a:cubicBezTo>
                  <a:pt x="431" y="1037"/>
                  <a:pt x="388" y="1080"/>
                  <a:pt x="335" y="1080"/>
                </a:cubicBezTo>
                <a:lnTo>
                  <a:pt x="332" y="1080"/>
                </a:lnTo>
                <a:lnTo>
                  <a:pt x="392" y="1060"/>
                </a:lnTo>
                <a:lnTo>
                  <a:pt x="376" y="1072"/>
                </a:lnTo>
                <a:lnTo>
                  <a:pt x="368" y="1078"/>
                </a:lnTo>
                <a:cubicBezTo>
                  <a:pt x="363" y="1082"/>
                  <a:pt x="359" y="1085"/>
                  <a:pt x="353" y="1087"/>
                </a:cubicBezTo>
                <a:lnTo>
                  <a:pt x="349" y="1089"/>
                </a:lnTo>
                <a:cubicBezTo>
                  <a:pt x="315" y="1107"/>
                  <a:pt x="273" y="1101"/>
                  <a:pt x="244" y="1076"/>
                </a:cubicBezTo>
                <a:cubicBezTo>
                  <a:pt x="214" y="1051"/>
                  <a:pt x="203" y="1010"/>
                  <a:pt x="215" y="973"/>
                </a:cubicBezTo>
                <a:lnTo>
                  <a:pt x="216" y="970"/>
                </a:lnTo>
                <a:cubicBezTo>
                  <a:pt x="220" y="959"/>
                  <a:pt x="226" y="948"/>
                  <a:pt x="234" y="939"/>
                </a:cubicBezTo>
                <a:lnTo>
                  <a:pt x="240" y="932"/>
                </a:lnTo>
                <a:lnTo>
                  <a:pt x="251" y="920"/>
                </a:lnTo>
                <a:lnTo>
                  <a:pt x="254" y="917"/>
                </a:lnTo>
                <a:cubicBezTo>
                  <a:pt x="278" y="893"/>
                  <a:pt x="313" y="883"/>
                  <a:pt x="346" y="892"/>
                </a:cubicBezTo>
                <a:cubicBezTo>
                  <a:pt x="378" y="900"/>
                  <a:pt x="404" y="925"/>
                  <a:pt x="414" y="958"/>
                </a:cubicBezTo>
                <a:lnTo>
                  <a:pt x="416" y="965"/>
                </a:lnTo>
                <a:cubicBezTo>
                  <a:pt x="418" y="974"/>
                  <a:pt x="419" y="983"/>
                  <a:pt x="419" y="991"/>
                </a:cubicBezTo>
                <a:lnTo>
                  <a:pt x="419" y="1011"/>
                </a:lnTo>
                <a:lnTo>
                  <a:pt x="418" y="1023"/>
                </a:lnTo>
                <a:cubicBezTo>
                  <a:pt x="418" y="1030"/>
                  <a:pt x="416" y="1036"/>
                  <a:pt x="415" y="1042"/>
                </a:cubicBezTo>
                <a:lnTo>
                  <a:pt x="413" y="1049"/>
                </a:lnTo>
                <a:cubicBezTo>
                  <a:pt x="400" y="1095"/>
                  <a:pt x="355" y="1124"/>
                  <a:pt x="307" y="1118"/>
                </a:cubicBezTo>
                <a:cubicBezTo>
                  <a:pt x="260" y="1111"/>
                  <a:pt x="224" y="1070"/>
                  <a:pt x="224" y="1022"/>
                </a:cubicBezTo>
                <a:lnTo>
                  <a:pt x="224" y="1019"/>
                </a:lnTo>
                <a:lnTo>
                  <a:pt x="226" y="1035"/>
                </a:lnTo>
                <a:lnTo>
                  <a:pt x="225" y="1029"/>
                </a:lnTo>
                <a:lnTo>
                  <a:pt x="414" y="1032"/>
                </a:lnTo>
                <a:lnTo>
                  <a:pt x="412" y="1042"/>
                </a:lnTo>
                <a:lnTo>
                  <a:pt x="411" y="1046"/>
                </a:lnTo>
                <a:cubicBezTo>
                  <a:pt x="400" y="1088"/>
                  <a:pt x="362" y="1118"/>
                  <a:pt x="317" y="1118"/>
                </a:cubicBezTo>
                <a:lnTo>
                  <a:pt x="316" y="1118"/>
                </a:lnTo>
                <a:lnTo>
                  <a:pt x="412" y="1022"/>
                </a:lnTo>
                <a:lnTo>
                  <a:pt x="412" y="1032"/>
                </a:lnTo>
                <a:cubicBezTo>
                  <a:pt x="412" y="1085"/>
                  <a:pt x="369" y="1128"/>
                  <a:pt x="316" y="1128"/>
                </a:cubicBezTo>
                <a:lnTo>
                  <a:pt x="315" y="1128"/>
                </a:lnTo>
                <a:cubicBezTo>
                  <a:pt x="269" y="1128"/>
                  <a:pt x="228" y="1095"/>
                  <a:pt x="221" y="1048"/>
                </a:cubicBezTo>
                <a:lnTo>
                  <a:pt x="220" y="1042"/>
                </a:lnTo>
                <a:cubicBezTo>
                  <a:pt x="219" y="1037"/>
                  <a:pt x="218" y="1032"/>
                  <a:pt x="218" y="1026"/>
                </a:cubicBezTo>
                <a:lnTo>
                  <a:pt x="218" y="1022"/>
                </a:lnTo>
                <a:cubicBezTo>
                  <a:pt x="218" y="978"/>
                  <a:pt x="249" y="939"/>
                  <a:pt x="292" y="929"/>
                </a:cubicBezTo>
                <a:cubicBezTo>
                  <a:pt x="336" y="919"/>
                  <a:pt x="380" y="940"/>
                  <a:pt x="400" y="980"/>
                </a:cubicBezTo>
                <a:lnTo>
                  <a:pt x="402" y="984"/>
                </a:lnTo>
                <a:cubicBezTo>
                  <a:pt x="409" y="997"/>
                  <a:pt x="412" y="1012"/>
                  <a:pt x="412" y="1026"/>
                </a:cubicBezTo>
                <a:lnTo>
                  <a:pt x="412" y="1032"/>
                </a:lnTo>
                <a:cubicBezTo>
                  <a:pt x="412" y="1085"/>
                  <a:pt x="369" y="1128"/>
                  <a:pt x="316" y="1128"/>
                </a:cubicBezTo>
                <a:lnTo>
                  <a:pt x="304" y="1128"/>
                </a:lnTo>
                <a:cubicBezTo>
                  <a:pt x="299" y="1128"/>
                  <a:pt x="294" y="1128"/>
                  <a:pt x="289" y="1127"/>
                </a:cubicBezTo>
                <a:lnTo>
                  <a:pt x="283" y="1126"/>
                </a:lnTo>
                <a:lnTo>
                  <a:pt x="329" y="1123"/>
                </a:lnTo>
                <a:lnTo>
                  <a:pt x="326" y="1124"/>
                </a:lnTo>
                <a:lnTo>
                  <a:pt x="372" y="975"/>
                </a:lnTo>
                <a:lnTo>
                  <a:pt x="375" y="979"/>
                </a:lnTo>
                <a:lnTo>
                  <a:pt x="361" y="964"/>
                </a:lnTo>
                <a:lnTo>
                  <a:pt x="361" y="964"/>
                </a:lnTo>
                <a:lnTo>
                  <a:pt x="368" y="969"/>
                </a:lnTo>
                <a:cubicBezTo>
                  <a:pt x="376" y="975"/>
                  <a:pt x="383" y="982"/>
                  <a:pt x="389" y="990"/>
                </a:cubicBezTo>
                <a:lnTo>
                  <a:pt x="392" y="994"/>
                </a:lnTo>
                <a:cubicBezTo>
                  <a:pt x="408" y="1015"/>
                  <a:pt x="415" y="1042"/>
                  <a:pt x="410" y="1068"/>
                </a:cubicBezTo>
                <a:cubicBezTo>
                  <a:pt x="406" y="1094"/>
                  <a:pt x="391" y="1117"/>
                  <a:pt x="369" y="1131"/>
                </a:cubicBezTo>
                <a:lnTo>
                  <a:pt x="366" y="1133"/>
                </a:lnTo>
                <a:cubicBezTo>
                  <a:pt x="350" y="1144"/>
                  <a:pt x="331" y="1149"/>
                  <a:pt x="312" y="1149"/>
                </a:cubicBezTo>
                <a:lnTo>
                  <a:pt x="294" y="1149"/>
                </a:lnTo>
                <a:lnTo>
                  <a:pt x="286" y="1148"/>
                </a:lnTo>
                <a:cubicBezTo>
                  <a:pt x="279" y="1147"/>
                  <a:pt x="273" y="1146"/>
                  <a:pt x="267" y="1144"/>
                </a:cubicBezTo>
                <a:lnTo>
                  <a:pt x="264" y="1143"/>
                </a:lnTo>
                <a:cubicBezTo>
                  <a:pt x="233" y="1132"/>
                  <a:pt x="209" y="1106"/>
                  <a:pt x="201" y="1074"/>
                </a:cubicBezTo>
                <a:cubicBezTo>
                  <a:pt x="193" y="1041"/>
                  <a:pt x="203" y="1007"/>
                  <a:pt x="227" y="984"/>
                </a:cubicBezTo>
                <a:lnTo>
                  <a:pt x="229" y="982"/>
                </a:lnTo>
                <a:cubicBezTo>
                  <a:pt x="233" y="977"/>
                  <a:pt x="238" y="973"/>
                  <a:pt x="243" y="970"/>
                </a:cubicBezTo>
                <a:lnTo>
                  <a:pt x="249" y="966"/>
                </a:lnTo>
                <a:cubicBezTo>
                  <a:pt x="256" y="961"/>
                  <a:pt x="262" y="958"/>
                  <a:pt x="270" y="955"/>
                </a:cubicBezTo>
                <a:lnTo>
                  <a:pt x="281" y="951"/>
                </a:lnTo>
                <a:cubicBezTo>
                  <a:pt x="305" y="942"/>
                  <a:pt x="332" y="944"/>
                  <a:pt x="355" y="955"/>
                </a:cubicBezTo>
                <a:cubicBezTo>
                  <a:pt x="379" y="966"/>
                  <a:pt x="396" y="987"/>
                  <a:pt x="405" y="1011"/>
                </a:cubicBezTo>
                <a:lnTo>
                  <a:pt x="406" y="1014"/>
                </a:lnTo>
                <a:cubicBezTo>
                  <a:pt x="410" y="1028"/>
                  <a:pt x="412" y="1043"/>
                  <a:pt x="410" y="1058"/>
                </a:cubicBezTo>
                <a:lnTo>
                  <a:pt x="409" y="1057"/>
                </a:lnTo>
                <a:lnTo>
                  <a:pt x="408" y="1067"/>
                </a:lnTo>
                <a:lnTo>
                  <a:pt x="408" y="1075"/>
                </a:lnTo>
                <a:cubicBezTo>
                  <a:pt x="408" y="1083"/>
                  <a:pt x="408" y="1091"/>
                  <a:pt x="406" y="1099"/>
                </a:cubicBezTo>
                <a:lnTo>
                  <a:pt x="405" y="1103"/>
                </a:lnTo>
                <a:cubicBezTo>
                  <a:pt x="393" y="1150"/>
                  <a:pt x="348" y="1181"/>
                  <a:pt x="300" y="1175"/>
                </a:cubicBezTo>
                <a:cubicBezTo>
                  <a:pt x="252" y="1169"/>
                  <a:pt x="215" y="1128"/>
                  <a:pt x="215" y="1079"/>
                </a:cubicBezTo>
                <a:lnTo>
                  <a:pt x="215" y="1077"/>
                </a:lnTo>
                <a:lnTo>
                  <a:pt x="216" y="1080"/>
                </a:lnTo>
                <a:lnTo>
                  <a:pt x="215" y="1068"/>
                </a:lnTo>
                <a:lnTo>
                  <a:pt x="310" y="1156"/>
                </a:lnTo>
                <a:lnTo>
                  <a:pt x="308" y="1156"/>
                </a:lnTo>
                <a:lnTo>
                  <a:pt x="404" y="1060"/>
                </a:lnTo>
                <a:lnTo>
                  <a:pt x="404" y="1066"/>
                </a:lnTo>
                <a:lnTo>
                  <a:pt x="404" y="1070"/>
                </a:lnTo>
                <a:lnTo>
                  <a:pt x="215" y="1047"/>
                </a:lnTo>
                <a:lnTo>
                  <a:pt x="216" y="1043"/>
                </a:lnTo>
                <a:lnTo>
                  <a:pt x="218" y="1097"/>
                </a:lnTo>
                <a:lnTo>
                  <a:pt x="216" y="1091"/>
                </a:lnTo>
                <a:lnTo>
                  <a:pt x="267" y="1148"/>
                </a:lnTo>
                <a:lnTo>
                  <a:pt x="257" y="1143"/>
                </a:lnTo>
                <a:lnTo>
                  <a:pt x="250" y="1140"/>
                </a:lnTo>
                <a:lnTo>
                  <a:pt x="287" y="1147"/>
                </a:lnTo>
                <a:lnTo>
                  <a:pt x="285" y="1147"/>
                </a:lnTo>
                <a:lnTo>
                  <a:pt x="335" y="969"/>
                </a:lnTo>
                <a:lnTo>
                  <a:pt x="340" y="972"/>
                </a:lnTo>
                <a:lnTo>
                  <a:pt x="326" y="965"/>
                </a:lnTo>
                <a:lnTo>
                  <a:pt x="346" y="974"/>
                </a:lnTo>
                <a:lnTo>
                  <a:pt x="357" y="980"/>
                </a:lnTo>
                <a:cubicBezTo>
                  <a:pt x="363" y="983"/>
                  <a:pt x="369" y="987"/>
                  <a:pt x="374" y="992"/>
                </a:cubicBezTo>
                <a:lnTo>
                  <a:pt x="381" y="998"/>
                </a:lnTo>
                <a:cubicBezTo>
                  <a:pt x="402" y="1016"/>
                  <a:pt x="414" y="1042"/>
                  <a:pt x="414" y="1070"/>
                </a:cubicBezTo>
                <a:lnTo>
                  <a:pt x="414" y="1087"/>
                </a:lnTo>
                <a:cubicBezTo>
                  <a:pt x="414" y="1100"/>
                  <a:pt x="412" y="1113"/>
                  <a:pt x="407" y="1125"/>
                </a:cubicBezTo>
                <a:lnTo>
                  <a:pt x="404" y="1132"/>
                </a:lnTo>
                <a:lnTo>
                  <a:pt x="409" y="1118"/>
                </a:lnTo>
                <a:lnTo>
                  <a:pt x="408" y="1122"/>
                </a:lnTo>
                <a:cubicBezTo>
                  <a:pt x="396" y="1169"/>
                  <a:pt x="351" y="1200"/>
                  <a:pt x="303" y="1194"/>
                </a:cubicBezTo>
                <a:cubicBezTo>
                  <a:pt x="255" y="1188"/>
                  <a:pt x="218" y="1147"/>
                  <a:pt x="218" y="1098"/>
                </a:cubicBezTo>
                <a:lnTo>
                  <a:pt x="218" y="1096"/>
                </a:lnTo>
                <a:cubicBezTo>
                  <a:pt x="218" y="1092"/>
                  <a:pt x="219" y="1087"/>
                  <a:pt x="219" y="1083"/>
                </a:cubicBezTo>
                <a:lnTo>
                  <a:pt x="220" y="1076"/>
                </a:lnTo>
                <a:lnTo>
                  <a:pt x="219" y="1089"/>
                </a:lnTo>
                <a:lnTo>
                  <a:pt x="219" y="1082"/>
                </a:lnTo>
                <a:cubicBezTo>
                  <a:pt x="219" y="1072"/>
                  <a:pt x="221" y="1062"/>
                  <a:pt x="224" y="1052"/>
                </a:cubicBezTo>
                <a:lnTo>
                  <a:pt x="225" y="1049"/>
                </a:lnTo>
                <a:cubicBezTo>
                  <a:pt x="240" y="1004"/>
                  <a:pt x="285" y="977"/>
                  <a:pt x="332" y="985"/>
                </a:cubicBezTo>
                <a:cubicBezTo>
                  <a:pt x="378" y="992"/>
                  <a:pt x="412" y="1032"/>
                  <a:pt x="412" y="1079"/>
                </a:cubicBezTo>
                <a:lnTo>
                  <a:pt x="412" y="1082"/>
                </a:lnTo>
                <a:lnTo>
                  <a:pt x="412" y="1088"/>
                </a:lnTo>
                <a:lnTo>
                  <a:pt x="412" y="1095"/>
                </a:lnTo>
                <a:lnTo>
                  <a:pt x="412" y="1098"/>
                </a:lnTo>
                <a:lnTo>
                  <a:pt x="220" y="1098"/>
                </a:lnTo>
                <a:lnTo>
                  <a:pt x="220" y="1095"/>
                </a:lnTo>
                <a:lnTo>
                  <a:pt x="231" y="1138"/>
                </a:lnTo>
                <a:lnTo>
                  <a:pt x="228" y="1132"/>
                </a:lnTo>
                <a:lnTo>
                  <a:pt x="300" y="1185"/>
                </a:lnTo>
                <a:lnTo>
                  <a:pt x="293" y="1184"/>
                </a:lnTo>
                <a:lnTo>
                  <a:pt x="306" y="1184"/>
                </a:lnTo>
                <a:lnTo>
                  <a:pt x="297" y="1184"/>
                </a:lnTo>
                <a:lnTo>
                  <a:pt x="287" y="1184"/>
                </a:lnTo>
                <a:lnTo>
                  <a:pt x="311" y="1182"/>
                </a:lnTo>
                <a:lnTo>
                  <a:pt x="307" y="1183"/>
                </a:lnTo>
                <a:lnTo>
                  <a:pt x="363" y="1036"/>
                </a:lnTo>
                <a:lnTo>
                  <a:pt x="365" y="1039"/>
                </a:lnTo>
                <a:lnTo>
                  <a:pt x="323" y="1004"/>
                </a:lnTo>
                <a:lnTo>
                  <a:pt x="330" y="1007"/>
                </a:lnTo>
                <a:lnTo>
                  <a:pt x="314" y="1002"/>
                </a:lnTo>
                <a:lnTo>
                  <a:pt x="327" y="1005"/>
                </a:lnTo>
                <a:lnTo>
                  <a:pt x="214" y="1068"/>
                </a:lnTo>
                <a:lnTo>
                  <a:pt x="217" y="1059"/>
                </a:lnTo>
                <a:lnTo>
                  <a:pt x="214" y="1108"/>
                </a:lnTo>
                <a:lnTo>
                  <a:pt x="212" y="1098"/>
                </a:lnTo>
                <a:lnTo>
                  <a:pt x="337" y="1171"/>
                </a:lnTo>
                <a:lnTo>
                  <a:pt x="332" y="1172"/>
                </a:lnTo>
                <a:lnTo>
                  <a:pt x="325" y="1175"/>
                </a:lnTo>
                <a:lnTo>
                  <a:pt x="355" y="1154"/>
                </a:lnTo>
                <a:lnTo>
                  <a:pt x="352" y="1157"/>
                </a:lnTo>
                <a:lnTo>
                  <a:pt x="327" y="1004"/>
                </a:lnTo>
                <a:lnTo>
                  <a:pt x="329" y="1005"/>
                </a:lnTo>
                <a:lnTo>
                  <a:pt x="271" y="996"/>
                </a:lnTo>
                <a:lnTo>
                  <a:pt x="277" y="995"/>
                </a:lnTo>
                <a:cubicBezTo>
                  <a:pt x="282" y="994"/>
                  <a:pt x="287" y="993"/>
                  <a:pt x="292" y="993"/>
                </a:cubicBezTo>
                <a:lnTo>
                  <a:pt x="303" y="993"/>
                </a:lnTo>
                <a:cubicBezTo>
                  <a:pt x="340" y="993"/>
                  <a:pt x="373" y="1014"/>
                  <a:pt x="389" y="1047"/>
                </a:cubicBezTo>
                <a:lnTo>
                  <a:pt x="391" y="1051"/>
                </a:lnTo>
                <a:cubicBezTo>
                  <a:pt x="401" y="1070"/>
                  <a:pt x="404" y="1091"/>
                  <a:pt x="400" y="1112"/>
                </a:cubicBezTo>
                <a:lnTo>
                  <a:pt x="399" y="1117"/>
                </a:lnTo>
                <a:lnTo>
                  <a:pt x="399" y="1083"/>
                </a:lnTo>
                <a:lnTo>
                  <a:pt x="400" y="1089"/>
                </a:lnTo>
                <a:cubicBezTo>
                  <a:pt x="403" y="1109"/>
                  <a:pt x="400" y="1129"/>
                  <a:pt x="391" y="1147"/>
                </a:cubicBezTo>
                <a:lnTo>
                  <a:pt x="389" y="1151"/>
                </a:lnTo>
                <a:cubicBezTo>
                  <a:pt x="376" y="1179"/>
                  <a:pt x="350" y="1198"/>
                  <a:pt x="319" y="1203"/>
                </a:cubicBezTo>
                <a:lnTo>
                  <a:pt x="307" y="1205"/>
                </a:lnTo>
                <a:cubicBezTo>
                  <a:pt x="295" y="1207"/>
                  <a:pt x="283" y="1207"/>
                  <a:pt x="271" y="1204"/>
                </a:cubicBezTo>
                <a:lnTo>
                  <a:pt x="262" y="1202"/>
                </a:lnTo>
                <a:cubicBezTo>
                  <a:pt x="224" y="1194"/>
                  <a:pt x="195" y="1164"/>
                  <a:pt x="188" y="1126"/>
                </a:cubicBezTo>
                <a:cubicBezTo>
                  <a:pt x="181" y="1088"/>
                  <a:pt x="197" y="1050"/>
                  <a:pt x="229" y="1029"/>
                </a:cubicBezTo>
                <a:lnTo>
                  <a:pt x="232" y="1027"/>
                </a:lnTo>
                <a:lnTo>
                  <a:pt x="238" y="1023"/>
                </a:lnTo>
                <a:cubicBezTo>
                  <a:pt x="243" y="1020"/>
                  <a:pt x="248" y="1017"/>
                  <a:pt x="252" y="1015"/>
                </a:cubicBezTo>
                <a:lnTo>
                  <a:pt x="261" y="1011"/>
                </a:lnTo>
                <a:cubicBezTo>
                  <a:pt x="308" y="990"/>
                  <a:pt x="363" y="1009"/>
                  <a:pt x="386" y="1055"/>
                </a:cubicBezTo>
                <a:cubicBezTo>
                  <a:pt x="409" y="1101"/>
                  <a:pt x="392" y="1156"/>
                  <a:pt x="348" y="1182"/>
                </a:cubicBezTo>
                <a:lnTo>
                  <a:pt x="351" y="1179"/>
                </a:lnTo>
                <a:lnTo>
                  <a:pt x="343" y="1185"/>
                </a:lnTo>
                <a:lnTo>
                  <a:pt x="285" y="1012"/>
                </a:lnTo>
                <a:lnTo>
                  <a:pt x="291" y="1012"/>
                </a:lnTo>
                <a:lnTo>
                  <a:pt x="297" y="1012"/>
                </a:lnTo>
                <a:cubicBezTo>
                  <a:pt x="343" y="1012"/>
                  <a:pt x="382" y="1044"/>
                  <a:pt x="391" y="1089"/>
                </a:cubicBezTo>
                <a:cubicBezTo>
                  <a:pt x="401" y="1133"/>
                  <a:pt x="378" y="1178"/>
                  <a:pt x="336" y="1196"/>
                </a:cubicBezTo>
                <a:lnTo>
                  <a:pt x="338" y="1195"/>
                </a:lnTo>
                <a:lnTo>
                  <a:pt x="333" y="1198"/>
                </a:lnTo>
                <a:lnTo>
                  <a:pt x="351" y="1183"/>
                </a:lnTo>
                <a:lnTo>
                  <a:pt x="349" y="1185"/>
                </a:lnTo>
                <a:lnTo>
                  <a:pt x="349" y="1050"/>
                </a:lnTo>
                <a:lnTo>
                  <a:pt x="353" y="1054"/>
                </a:lnTo>
                <a:lnTo>
                  <a:pt x="323" y="1033"/>
                </a:lnTo>
                <a:lnTo>
                  <a:pt x="330" y="1036"/>
                </a:lnTo>
                <a:lnTo>
                  <a:pt x="314" y="1031"/>
                </a:lnTo>
                <a:lnTo>
                  <a:pt x="327" y="1034"/>
                </a:lnTo>
                <a:lnTo>
                  <a:pt x="212" y="1107"/>
                </a:lnTo>
                <a:lnTo>
                  <a:pt x="214" y="1098"/>
                </a:lnTo>
                <a:lnTo>
                  <a:pt x="213" y="1137"/>
                </a:lnTo>
                <a:lnTo>
                  <a:pt x="211" y="1127"/>
                </a:lnTo>
                <a:lnTo>
                  <a:pt x="305" y="1204"/>
                </a:lnTo>
                <a:lnTo>
                  <a:pt x="304" y="1204"/>
                </a:lnTo>
                <a:lnTo>
                  <a:pt x="398" y="1085"/>
                </a:lnTo>
                <a:lnTo>
                  <a:pt x="399" y="1089"/>
                </a:lnTo>
                <a:cubicBezTo>
                  <a:pt x="403" y="1109"/>
                  <a:pt x="402" y="1129"/>
                  <a:pt x="395" y="1148"/>
                </a:cubicBezTo>
                <a:lnTo>
                  <a:pt x="393" y="1153"/>
                </a:lnTo>
                <a:cubicBezTo>
                  <a:pt x="387" y="1168"/>
                  <a:pt x="377" y="1181"/>
                  <a:pt x="365" y="1191"/>
                </a:cubicBezTo>
                <a:lnTo>
                  <a:pt x="353" y="1201"/>
                </a:lnTo>
                <a:lnTo>
                  <a:pt x="363" y="1192"/>
                </a:lnTo>
                <a:lnTo>
                  <a:pt x="354" y="1202"/>
                </a:lnTo>
                <a:lnTo>
                  <a:pt x="318" y="1048"/>
                </a:lnTo>
                <a:lnTo>
                  <a:pt x="323" y="1050"/>
                </a:lnTo>
                <a:lnTo>
                  <a:pt x="264" y="1046"/>
                </a:lnTo>
                <a:lnTo>
                  <a:pt x="272" y="1044"/>
                </a:lnTo>
                <a:lnTo>
                  <a:pt x="199" y="1137"/>
                </a:lnTo>
                <a:lnTo>
                  <a:pt x="199" y="1127"/>
                </a:lnTo>
                <a:lnTo>
                  <a:pt x="204" y="1155"/>
                </a:lnTo>
                <a:lnTo>
                  <a:pt x="201" y="1145"/>
                </a:lnTo>
                <a:lnTo>
                  <a:pt x="388" y="1117"/>
                </a:lnTo>
                <a:lnTo>
                  <a:pt x="388" y="1132"/>
                </a:lnTo>
                <a:lnTo>
                  <a:pt x="388" y="1141"/>
                </a:lnTo>
                <a:lnTo>
                  <a:pt x="388" y="1146"/>
                </a:lnTo>
                <a:lnTo>
                  <a:pt x="196" y="1146"/>
                </a:lnTo>
                <a:lnTo>
                  <a:pt x="196" y="1144"/>
                </a:lnTo>
                <a:lnTo>
                  <a:pt x="197" y="1149"/>
                </a:lnTo>
                <a:lnTo>
                  <a:pt x="196" y="1141"/>
                </a:lnTo>
                <a:lnTo>
                  <a:pt x="224" y="1197"/>
                </a:lnTo>
                <a:lnTo>
                  <a:pt x="222" y="1195"/>
                </a:lnTo>
                <a:lnTo>
                  <a:pt x="375" y="1170"/>
                </a:lnTo>
                <a:lnTo>
                  <a:pt x="371" y="1178"/>
                </a:lnTo>
                <a:lnTo>
                  <a:pt x="368" y="1184"/>
                </a:lnTo>
                <a:lnTo>
                  <a:pt x="360" y="1202"/>
                </a:lnTo>
                <a:lnTo>
                  <a:pt x="357" y="1208"/>
                </a:lnTo>
                <a:lnTo>
                  <a:pt x="229" y="1080"/>
                </a:lnTo>
                <a:lnTo>
                  <a:pt x="231" y="1079"/>
                </a:lnTo>
                <a:lnTo>
                  <a:pt x="200" y="1103"/>
                </a:lnTo>
                <a:lnTo>
                  <a:pt x="199" y="1105"/>
                </a:lnTo>
                <a:lnTo>
                  <a:pt x="207" y="1093"/>
                </a:lnTo>
                <a:cubicBezTo>
                  <a:pt x="228" y="1062"/>
                  <a:pt x="265" y="1045"/>
                  <a:pt x="303" y="1052"/>
                </a:cubicBezTo>
                <a:cubicBezTo>
                  <a:pt x="340" y="1058"/>
                  <a:pt x="370" y="1086"/>
                  <a:pt x="380" y="1123"/>
                </a:cubicBezTo>
                <a:lnTo>
                  <a:pt x="381" y="1127"/>
                </a:lnTo>
                <a:cubicBezTo>
                  <a:pt x="385" y="1145"/>
                  <a:pt x="384" y="1164"/>
                  <a:pt x="379" y="1181"/>
                </a:cubicBezTo>
                <a:lnTo>
                  <a:pt x="377" y="1187"/>
                </a:lnTo>
                <a:cubicBezTo>
                  <a:pt x="369" y="1209"/>
                  <a:pt x="355" y="1227"/>
                  <a:pt x="335" y="1239"/>
                </a:cubicBezTo>
                <a:lnTo>
                  <a:pt x="318" y="1248"/>
                </a:lnTo>
                <a:lnTo>
                  <a:pt x="312" y="1251"/>
                </a:lnTo>
                <a:cubicBezTo>
                  <a:pt x="299" y="1258"/>
                  <a:pt x="284" y="1261"/>
                  <a:pt x="269" y="1261"/>
                </a:cubicBezTo>
                <a:lnTo>
                  <a:pt x="268" y="1261"/>
                </a:lnTo>
                <a:cubicBezTo>
                  <a:pt x="230" y="1261"/>
                  <a:pt x="195" y="1238"/>
                  <a:pt x="180" y="1202"/>
                </a:cubicBezTo>
                <a:cubicBezTo>
                  <a:pt x="165" y="1166"/>
                  <a:pt x="173" y="1125"/>
                  <a:pt x="201" y="1098"/>
                </a:cubicBezTo>
                <a:lnTo>
                  <a:pt x="205" y="1094"/>
                </a:lnTo>
                <a:cubicBezTo>
                  <a:pt x="208" y="1090"/>
                  <a:pt x="211" y="1087"/>
                  <a:pt x="215" y="1085"/>
                </a:cubicBezTo>
                <a:lnTo>
                  <a:pt x="223" y="1079"/>
                </a:lnTo>
                <a:lnTo>
                  <a:pt x="231" y="1073"/>
                </a:lnTo>
                <a:cubicBezTo>
                  <a:pt x="235" y="1069"/>
                  <a:pt x="240" y="1066"/>
                  <a:pt x="246" y="1064"/>
                </a:cubicBezTo>
                <a:lnTo>
                  <a:pt x="252" y="1061"/>
                </a:lnTo>
                <a:cubicBezTo>
                  <a:pt x="278" y="1048"/>
                  <a:pt x="308" y="1047"/>
                  <a:pt x="335" y="1059"/>
                </a:cubicBezTo>
                <a:cubicBezTo>
                  <a:pt x="361" y="1071"/>
                  <a:pt x="381" y="1095"/>
                  <a:pt x="388" y="1123"/>
                </a:cubicBezTo>
                <a:lnTo>
                  <a:pt x="390" y="1131"/>
                </a:lnTo>
                <a:cubicBezTo>
                  <a:pt x="392" y="1142"/>
                  <a:pt x="393" y="1152"/>
                  <a:pt x="392" y="1163"/>
                </a:cubicBezTo>
                <a:lnTo>
                  <a:pt x="391" y="1174"/>
                </a:lnTo>
                <a:lnTo>
                  <a:pt x="391" y="1156"/>
                </a:lnTo>
                <a:lnTo>
                  <a:pt x="392" y="1175"/>
                </a:lnTo>
                <a:lnTo>
                  <a:pt x="392" y="1184"/>
                </a:lnTo>
                <a:lnTo>
                  <a:pt x="217" y="1131"/>
                </a:lnTo>
                <a:lnTo>
                  <a:pt x="219" y="1128"/>
                </a:lnTo>
                <a:lnTo>
                  <a:pt x="207" y="1212"/>
                </a:lnTo>
                <a:lnTo>
                  <a:pt x="205" y="1206"/>
                </a:lnTo>
                <a:lnTo>
                  <a:pt x="290" y="1271"/>
                </a:lnTo>
                <a:lnTo>
                  <a:pt x="282" y="1270"/>
                </a:lnTo>
                <a:lnTo>
                  <a:pt x="274" y="1270"/>
                </a:lnTo>
                <a:lnTo>
                  <a:pt x="298" y="1268"/>
                </a:lnTo>
                <a:lnTo>
                  <a:pt x="294" y="1269"/>
                </a:lnTo>
                <a:lnTo>
                  <a:pt x="330" y="1101"/>
                </a:lnTo>
                <a:lnTo>
                  <a:pt x="335" y="1105"/>
                </a:lnTo>
                <a:lnTo>
                  <a:pt x="322" y="1096"/>
                </a:lnTo>
                <a:lnTo>
                  <a:pt x="331" y="1101"/>
                </a:lnTo>
                <a:cubicBezTo>
                  <a:pt x="362" y="1117"/>
                  <a:pt x="380" y="1150"/>
                  <a:pt x="380" y="1184"/>
                </a:cubicBezTo>
                <a:lnTo>
                  <a:pt x="380" y="1190"/>
                </a:lnTo>
                <a:cubicBezTo>
                  <a:pt x="380" y="1198"/>
                  <a:pt x="380" y="1206"/>
                  <a:pt x="378" y="1214"/>
                </a:cubicBezTo>
                <a:lnTo>
                  <a:pt x="377" y="1218"/>
                </a:lnTo>
                <a:cubicBezTo>
                  <a:pt x="364" y="1268"/>
                  <a:pt x="313" y="1300"/>
                  <a:pt x="262" y="1288"/>
                </a:cubicBezTo>
                <a:cubicBezTo>
                  <a:pt x="212" y="1277"/>
                  <a:pt x="179" y="1227"/>
                  <a:pt x="189" y="1176"/>
                </a:cubicBezTo>
                <a:lnTo>
                  <a:pt x="190" y="1171"/>
                </a:lnTo>
                <a:lnTo>
                  <a:pt x="188" y="1189"/>
                </a:lnTo>
                <a:lnTo>
                  <a:pt x="188" y="1184"/>
                </a:lnTo>
                <a:lnTo>
                  <a:pt x="370" y="1227"/>
                </a:lnTo>
                <a:lnTo>
                  <a:pt x="368" y="1231"/>
                </a:lnTo>
                <a:lnTo>
                  <a:pt x="377" y="1204"/>
                </a:lnTo>
                <a:lnTo>
                  <a:pt x="376" y="1210"/>
                </a:lnTo>
                <a:lnTo>
                  <a:pt x="377" y="1194"/>
                </a:lnTo>
                <a:lnTo>
                  <a:pt x="377" y="1203"/>
                </a:lnTo>
                <a:lnTo>
                  <a:pt x="377" y="1210"/>
                </a:lnTo>
                <a:cubicBezTo>
                  <a:pt x="377" y="1221"/>
                  <a:pt x="376" y="1231"/>
                  <a:pt x="373" y="1241"/>
                </a:cubicBezTo>
                <a:lnTo>
                  <a:pt x="372" y="1244"/>
                </a:lnTo>
                <a:cubicBezTo>
                  <a:pt x="356" y="1290"/>
                  <a:pt x="308" y="1318"/>
                  <a:pt x="260" y="1307"/>
                </a:cubicBezTo>
                <a:cubicBezTo>
                  <a:pt x="213" y="1297"/>
                  <a:pt x="180" y="1253"/>
                  <a:pt x="185" y="1204"/>
                </a:cubicBezTo>
                <a:lnTo>
                  <a:pt x="185" y="1203"/>
                </a:lnTo>
                <a:lnTo>
                  <a:pt x="185" y="1194"/>
                </a:lnTo>
                <a:lnTo>
                  <a:pt x="373" y="1225"/>
                </a:lnTo>
                <a:lnTo>
                  <a:pt x="372" y="1228"/>
                </a:lnTo>
                <a:lnTo>
                  <a:pt x="370" y="1234"/>
                </a:lnTo>
                <a:lnTo>
                  <a:pt x="278" y="1107"/>
                </a:lnTo>
                <a:lnTo>
                  <a:pt x="279" y="1107"/>
                </a:lnTo>
                <a:cubicBezTo>
                  <a:pt x="325" y="1107"/>
                  <a:pt x="365" y="1140"/>
                  <a:pt x="374" y="1185"/>
                </a:cubicBezTo>
                <a:lnTo>
                  <a:pt x="375" y="1190"/>
                </a:lnTo>
                <a:cubicBezTo>
                  <a:pt x="379" y="1213"/>
                  <a:pt x="375" y="1237"/>
                  <a:pt x="363" y="1258"/>
                </a:cubicBezTo>
                <a:lnTo>
                  <a:pt x="360" y="1263"/>
                </a:lnTo>
                <a:cubicBezTo>
                  <a:pt x="342" y="1292"/>
                  <a:pt x="311" y="1309"/>
                  <a:pt x="277" y="1309"/>
                </a:cubicBezTo>
                <a:lnTo>
                  <a:pt x="265" y="1309"/>
                </a:lnTo>
                <a:cubicBezTo>
                  <a:pt x="261" y="1309"/>
                  <a:pt x="256" y="1309"/>
                  <a:pt x="252" y="1309"/>
                </a:cubicBezTo>
                <a:lnTo>
                  <a:pt x="245" y="1308"/>
                </a:lnTo>
                <a:lnTo>
                  <a:pt x="301" y="1298"/>
                </a:lnTo>
                <a:lnTo>
                  <a:pt x="299" y="1299"/>
                </a:lnTo>
                <a:lnTo>
                  <a:pt x="280" y="1120"/>
                </a:lnTo>
                <a:lnTo>
                  <a:pt x="291" y="1123"/>
                </a:lnTo>
                <a:lnTo>
                  <a:pt x="288" y="1123"/>
                </a:lnTo>
                <a:lnTo>
                  <a:pt x="298" y="1125"/>
                </a:lnTo>
                <a:cubicBezTo>
                  <a:pt x="307" y="1127"/>
                  <a:pt x="315" y="1130"/>
                  <a:pt x="322" y="1134"/>
                </a:cubicBezTo>
                <a:lnTo>
                  <a:pt x="328" y="1137"/>
                </a:lnTo>
                <a:cubicBezTo>
                  <a:pt x="355" y="1150"/>
                  <a:pt x="374" y="1175"/>
                  <a:pt x="380" y="1204"/>
                </a:cubicBezTo>
                <a:lnTo>
                  <a:pt x="381" y="1209"/>
                </a:lnTo>
                <a:cubicBezTo>
                  <a:pt x="384" y="1227"/>
                  <a:pt x="383" y="1246"/>
                  <a:pt x="376" y="1263"/>
                </a:cubicBezTo>
                <a:lnTo>
                  <a:pt x="374" y="1268"/>
                </a:lnTo>
                <a:lnTo>
                  <a:pt x="284" y="1136"/>
                </a:lnTo>
                <a:lnTo>
                  <a:pt x="286" y="1136"/>
                </a:lnTo>
                <a:lnTo>
                  <a:pt x="287" y="1136"/>
                </a:lnTo>
                <a:cubicBezTo>
                  <a:pt x="340" y="1136"/>
                  <a:pt x="383" y="1179"/>
                  <a:pt x="383" y="1232"/>
                </a:cubicBezTo>
                <a:lnTo>
                  <a:pt x="383" y="1237"/>
                </a:lnTo>
                <a:cubicBezTo>
                  <a:pt x="383" y="1245"/>
                  <a:pt x="383" y="1253"/>
                  <a:pt x="381" y="1261"/>
                </a:cubicBezTo>
                <a:lnTo>
                  <a:pt x="380" y="1265"/>
                </a:lnTo>
                <a:lnTo>
                  <a:pt x="193" y="1218"/>
                </a:lnTo>
                <a:lnTo>
                  <a:pt x="194" y="1214"/>
                </a:lnTo>
                <a:lnTo>
                  <a:pt x="198" y="1273"/>
                </a:lnTo>
                <a:lnTo>
                  <a:pt x="196" y="1268"/>
                </a:lnTo>
                <a:lnTo>
                  <a:pt x="299" y="1328"/>
                </a:lnTo>
                <a:lnTo>
                  <a:pt x="292" y="1329"/>
                </a:lnTo>
                <a:lnTo>
                  <a:pt x="309" y="1325"/>
                </a:lnTo>
                <a:lnTo>
                  <a:pt x="297" y="1328"/>
                </a:lnTo>
                <a:lnTo>
                  <a:pt x="287" y="1331"/>
                </a:lnTo>
                <a:lnTo>
                  <a:pt x="302" y="1325"/>
                </a:lnTo>
                <a:lnTo>
                  <a:pt x="298" y="1327"/>
                </a:lnTo>
                <a:lnTo>
                  <a:pt x="279" y="1148"/>
                </a:lnTo>
                <a:lnTo>
                  <a:pt x="270" y="1147"/>
                </a:lnTo>
                <a:lnTo>
                  <a:pt x="279" y="1148"/>
                </a:lnTo>
                <a:lnTo>
                  <a:pt x="259" y="1148"/>
                </a:lnTo>
                <a:lnTo>
                  <a:pt x="263" y="1148"/>
                </a:lnTo>
                <a:lnTo>
                  <a:pt x="269" y="1147"/>
                </a:lnTo>
                <a:lnTo>
                  <a:pt x="202" y="1192"/>
                </a:lnTo>
                <a:lnTo>
                  <a:pt x="205" y="1187"/>
                </a:lnTo>
                <a:lnTo>
                  <a:pt x="211" y="1294"/>
                </a:lnTo>
                <a:lnTo>
                  <a:pt x="208" y="1290"/>
                </a:lnTo>
                <a:lnTo>
                  <a:pt x="300" y="1327"/>
                </a:lnTo>
                <a:lnTo>
                  <a:pt x="306" y="1325"/>
                </a:lnTo>
                <a:lnTo>
                  <a:pt x="302" y="1326"/>
                </a:lnTo>
                <a:lnTo>
                  <a:pt x="303" y="1325"/>
                </a:lnTo>
                <a:lnTo>
                  <a:pt x="299" y="1327"/>
                </a:lnTo>
                <a:lnTo>
                  <a:pt x="280" y="1148"/>
                </a:lnTo>
                <a:lnTo>
                  <a:pt x="284" y="1149"/>
                </a:lnTo>
                <a:lnTo>
                  <a:pt x="260" y="1146"/>
                </a:lnTo>
                <a:lnTo>
                  <a:pt x="260" y="1147"/>
                </a:lnTo>
                <a:lnTo>
                  <a:pt x="279" y="1145"/>
                </a:lnTo>
                <a:lnTo>
                  <a:pt x="283" y="1145"/>
                </a:lnTo>
                <a:lnTo>
                  <a:pt x="283" y="1337"/>
                </a:lnTo>
                <a:lnTo>
                  <a:pt x="269" y="1337"/>
                </a:lnTo>
                <a:lnTo>
                  <a:pt x="270" y="1336"/>
                </a:lnTo>
                <a:lnTo>
                  <a:pt x="261" y="1336"/>
                </a:lnTo>
                <a:lnTo>
                  <a:pt x="280" y="1335"/>
                </a:lnTo>
                <a:lnTo>
                  <a:pt x="275" y="1336"/>
                </a:lnTo>
                <a:lnTo>
                  <a:pt x="324" y="1174"/>
                </a:lnTo>
                <a:lnTo>
                  <a:pt x="328" y="1178"/>
                </a:lnTo>
                <a:lnTo>
                  <a:pt x="318" y="1169"/>
                </a:lnTo>
                <a:lnTo>
                  <a:pt x="319" y="1170"/>
                </a:lnTo>
                <a:lnTo>
                  <a:pt x="330" y="1177"/>
                </a:lnTo>
                <a:lnTo>
                  <a:pt x="336" y="1181"/>
                </a:lnTo>
                <a:cubicBezTo>
                  <a:pt x="371" y="1204"/>
                  <a:pt x="387" y="1248"/>
                  <a:pt x="374" y="1288"/>
                </a:cubicBezTo>
                <a:cubicBezTo>
                  <a:pt x="362" y="1329"/>
                  <a:pt x="325" y="1356"/>
                  <a:pt x="282" y="1356"/>
                </a:cubicBezTo>
                <a:lnTo>
                  <a:pt x="281" y="1356"/>
                </a:lnTo>
                <a:lnTo>
                  <a:pt x="312" y="1352"/>
                </a:lnTo>
                <a:lnTo>
                  <a:pt x="296" y="1356"/>
                </a:lnTo>
                <a:lnTo>
                  <a:pt x="300" y="1354"/>
                </a:lnTo>
                <a:lnTo>
                  <a:pt x="292" y="1357"/>
                </a:lnTo>
                <a:lnTo>
                  <a:pt x="316" y="1344"/>
                </a:lnTo>
                <a:lnTo>
                  <a:pt x="312" y="1347"/>
                </a:lnTo>
                <a:lnTo>
                  <a:pt x="322" y="1203"/>
                </a:lnTo>
                <a:lnTo>
                  <a:pt x="325" y="1206"/>
                </a:lnTo>
                <a:lnTo>
                  <a:pt x="295" y="1185"/>
                </a:lnTo>
                <a:lnTo>
                  <a:pt x="302" y="1188"/>
                </a:lnTo>
                <a:lnTo>
                  <a:pt x="309" y="1191"/>
                </a:lnTo>
                <a:lnTo>
                  <a:pt x="271" y="1183"/>
                </a:lnTo>
                <a:lnTo>
                  <a:pt x="276" y="1183"/>
                </a:lnTo>
                <a:lnTo>
                  <a:pt x="187" y="1246"/>
                </a:lnTo>
                <a:lnTo>
                  <a:pt x="190" y="1238"/>
                </a:lnTo>
                <a:lnTo>
                  <a:pt x="187" y="1297"/>
                </a:lnTo>
                <a:lnTo>
                  <a:pt x="184" y="1286"/>
                </a:lnTo>
                <a:lnTo>
                  <a:pt x="229" y="1344"/>
                </a:lnTo>
                <a:lnTo>
                  <a:pt x="230" y="1344"/>
                </a:lnTo>
                <a:lnTo>
                  <a:pt x="221" y="1340"/>
                </a:lnTo>
                <a:lnTo>
                  <a:pt x="240" y="1346"/>
                </a:lnTo>
                <a:lnTo>
                  <a:pt x="231" y="1344"/>
                </a:lnTo>
                <a:lnTo>
                  <a:pt x="275" y="1344"/>
                </a:lnTo>
                <a:lnTo>
                  <a:pt x="271" y="1345"/>
                </a:lnTo>
                <a:lnTo>
                  <a:pt x="327" y="1198"/>
                </a:lnTo>
                <a:lnTo>
                  <a:pt x="331" y="1204"/>
                </a:lnTo>
                <a:lnTo>
                  <a:pt x="319" y="1190"/>
                </a:lnTo>
                <a:lnTo>
                  <a:pt x="328" y="1199"/>
                </a:lnTo>
                <a:lnTo>
                  <a:pt x="337" y="1208"/>
                </a:lnTo>
                <a:lnTo>
                  <a:pt x="317" y="1192"/>
                </a:lnTo>
                <a:lnTo>
                  <a:pt x="324" y="1196"/>
                </a:lnTo>
                <a:lnTo>
                  <a:pt x="197" y="1226"/>
                </a:lnTo>
                <a:lnTo>
                  <a:pt x="199" y="1223"/>
                </a:lnTo>
                <a:lnTo>
                  <a:pt x="183" y="1290"/>
                </a:lnTo>
                <a:lnTo>
                  <a:pt x="182" y="1283"/>
                </a:lnTo>
                <a:lnTo>
                  <a:pt x="181" y="1276"/>
                </a:lnTo>
                <a:lnTo>
                  <a:pt x="191" y="1305"/>
                </a:lnTo>
                <a:lnTo>
                  <a:pt x="190" y="1303"/>
                </a:lnTo>
                <a:lnTo>
                  <a:pt x="371" y="1260"/>
                </a:lnTo>
                <a:lnTo>
                  <a:pt x="371" y="1267"/>
                </a:lnTo>
                <a:lnTo>
                  <a:pt x="371" y="1287"/>
                </a:lnTo>
                <a:lnTo>
                  <a:pt x="370" y="1291"/>
                </a:lnTo>
                <a:lnTo>
                  <a:pt x="370" y="1298"/>
                </a:lnTo>
                <a:cubicBezTo>
                  <a:pt x="370" y="1343"/>
                  <a:pt x="340" y="1382"/>
                  <a:pt x="297" y="1392"/>
                </a:cubicBezTo>
                <a:cubicBezTo>
                  <a:pt x="253" y="1402"/>
                  <a:pt x="209" y="1381"/>
                  <a:pt x="189" y="1341"/>
                </a:cubicBezTo>
                <a:lnTo>
                  <a:pt x="188" y="1339"/>
                </a:lnTo>
                <a:cubicBezTo>
                  <a:pt x="181" y="1326"/>
                  <a:pt x="177" y="1311"/>
                  <a:pt x="177" y="1296"/>
                </a:cubicBezTo>
                <a:lnTo>
                  <a:pt x="178" y="1302"/>
                </a:lnTo>
                <a:lnTo>
                  <a:pt x="176" y="1282"/>
                </a:lnTo>
                <a:lnTo>
                  <a:pt x="176" y="1279"/>
                </a:lnTo>
                <a:lnTo>
                  <a:pt x="368" y="1279"/>
                </a:lnTo>
                <a:lnTo>
                  <a:pt x="368" y="1282"/>
                </a:lnTo>
                <a:lnTo>
                  <a:pt x="367" y="1267"/>
                </a:lnTo>
                <a:lnTo>
                  <a:pt x="368" y="1273"/>
                </a:lnTo>
                <a:cubicBezTo>
                  <a:pt x="369" y="1278"/>
                  <a:pt x="369" y="1283"/>
                  <a:pt x="369" y="1288"/>
                </a:cubicBezTo>
                <a:lnTo>
                  <a:pt x="369" y="1295"/>
                </a:lnTo>
                <a:lnTo>
                  <a:pt x="369" y="1298"/>
                </a:lnTo>
                <a:lnTo>
                  <a:pt x="177" y="1298"/>
                </a:lnTo>
                <a:lnTo>
                  <a:pt x="177" y="1295"/>
                </a:lnTo>
                <a:lnTo>
                  <a:pt x="179" y="1311"/>
                </a:lnTo>
                <a:lnTo>
                  <a:pt x="178" y="1305"/>
                </a:lnTo>
                <a:cubicBezTo>
                  <a:pt x="173" y="1277"/>
                  <a:pt x="181" y="1249"/>
                  <a:pt x="199" y="1227"/>
                </a:cubicBezTo>
                <a:cubicBezTo>
                  <a:pt x="217" y="1206"/>
                  <a:pt x="244" y="1193"/>
                  <a:pt x="272" y="1193"/>
                </a:cubicBezTo>
                <a:lnTo>
                  <a:pt x="273" y="1193"/>
                </a:lnTo>
                <a:lnTo>
                  <a:pt x="178" y="1303"/>
                </a:lnTo>
                <a:lnTo>
                  <a:pt x="177" y="1296"/>
                </a:lnTo>
                <a:lnTo>
                  <a:pt x="193" y="1336"/>
                </a:lnTo>
                <a:lnTo>
                  <a:pt x="191" y="1333"/>
                </a:lnTo>
                <a:lnTo>
                  <a:pt x="366" y="1279"/>
                </a:lnTo>
                <a:lnTo>
                  <a:pt x="366" y="1284"/>
                </a:lnTo>
                <a:lnTo>
                  <a:pt x="366" y="1293"/>
                </a:lnTo>
                <a:lnTo>
                  <a:pt x="366" y="1302"/>
                </a:lnTo>
                <a:lnTo>
                  <a:pt x="366" y="1308"/>
                </a:lnTo>
                <a:lnTo>
                  <a:pt x="185" y="1266"/>
                </a:lnTo>
                <a:lnTo>
                  <a:pt x="187" y="1262"/>
                </a:lnTo>
                <a:lnTo>
                  <a:pt x="181" y="1335"/>
                </a:lnTo>
                <a:lnTo>
                  <a:pt x="179" y="1329"/>
                </a:lnTo>
                <a:lnTo>
                  <a:pt x="297" y="1391"/>
                </a:lnTo>
                <a:lnTo>
                  <a:pt x="283" y="1395"/>
                </a:lnTo>
                <a:lnTo>
                  <a:pt x="304" y="1386"/>
                </a:lnTo>
                <a:lnTo>
                  <a:pt x="292" y="1392"/>
                </a:lnTo>
                <a:lnTo>
                  <a:pt x="288" y="1394"/>
                </a:lnTo>
                <a:lnTo>
                  <a:pt x="276" y="1217"/>
                </a:lnTo>
                <a:lnTo>
                  <a:pt x="279" y="1218"/>
                </a:lnTo>
                <a:lnTo>
                  <a:pt x="248" y="1213"/>
                </a:lnTo>
                <a:lnTo>
                  <a:pt x="247" y="1214"/>
                </a:lnTo>
                <a:lnTo>
                  <a:pt x="259" y="1213"/>
                </a:lnTo>
                <a:lnTo>
                  <a:pt x="173" y="1293"/>
                </a:lnTo>
                <a:lnTo>
                  <a:pt x="174" y="1287"/>
                </a:lnTo>
                <a:lnTo>
                  <a:pt x="175" y="1326"/>
                </a:lnTo>
                <a:lnTo>
                  <a:pt x="174" y="1322"/>
                </a:lnTo>
                <a:lnTo>
                  <a:pt x="363" y="1298"/>
                </a:lnTo>
                <a:lnTo>
                  <a:pt x="363" y="1307"/>
                </a:lnTo>
                <a:lnTo>
                  <a:pt x="363" y="1317"/>
                </a:lnTo>
                <a:cubicBezTo>
                  <a:pt x="363" y="1370"/>
                  <a:pt x="320" y="1413"/>
                  <a:pt x="267" y="1413"/>
                </a:cubicBezTo>
                <a:lnTo>
                  <a:pt x="266" y="1413"/>
                </a:lnTo>
                <a:lnTo>
                  <a:pt x="303" y="1406"/>
                </a:lnTo>
                <a:lnTo>
                  <a:pt x="301" y="1406"/>
                </a:lnTo>
                <a:lnTo>
                  <a:pt x="292" y="1411"/>
                </a:lnTo>
                <a:lnTo>
                  <a:pt x="245" y="1231"/>
                </a:lnTo>
                <a:lnTo>
                  <a:pt x="251" y="1231"/>
                </a:lnTo>
                <a:lnTo>
                  <a:pt x="259" y="1231"/>
                </a:lnTo>
                <a:lnTo>
                  <a:pt x="259" y="1423"/>
                </a:lnTo>
                <a:lnTo>
                  <a:pt x="258" y="1423"/>
                </a:lnTo>
                <a:lnTo>
                  <a:pt x="258" y="1231"/>
                </a:lnTo>
                <a:lnTo>
                  <a:pt x="259" y="1231"/>
                </a:lnTo>
                <a:lnTo>
                  <a:pt x="164" y="1341"/>
                </a:lnTo>
                <a:lnTo>
                  <a:pt x="163" y="1334"/>
                </a:lnTo>
                <a:lnTo>
                  <a:pt x="167" y="1351"/>
                </a:lnTo>
                <a:lnTo>
                  <a:pt x="166" y="1348"/>
                </a:lnTo>
                <a:lnTo>
                  <a:pt x="353" y="1317"/>
                </a:lnTo>
                <a:lnTo>
                  <a:pt x="353" y="1314"/>
                </a:lnTo>
                <a:lnTo>
                  <a:pt x="354" y="1333"/>
                </a:lnTo>
                <a:lnTo>
                  <a:pt x="354" y="1342"/>
                </a:lnTo>
                <a:lnTo>
                  <a:pt x="352" y="1319"/>
                </a:lnTo>
                <a:lnTo>
                  <a:pt x="353" y="1323"/>
                </a:lnTo>
                <a:lnTo>
                  <a:pt x="163" y="1346"/>
                </a:lnTo>
                <a:lnTo>
                  <a:pt x="164" y="1352"/>
                </a:lnTo>
                <a:lnTo>
                  <a:pt x="162" y="1332"/>
                </a:lnTo>
                <a:lnTo>
                  <a:pt x="162" y="1322"/>
                </a:lnTo>
                <a:lnTo>
                  <a:pt x="164" y="1341"/>
                </a:lnTo>
                <a:lnTo>
                  <a:pt x="163" y="1336"/>
                </a:lnTo>
                <a:lnTo>
                  <a:pt x="353" y="1317"/>
                </a:lnTo>
                <a:lnTo>
                  <a:pt x="353" y="1319"/>
                </a:lnTo>
                <a:lnTo>
                  <a:pt x="352" y="1304"/>
                </a:lnTo>
                <a:lnTo>
                  <a:pt x="353" y="1310"/>
                </a:lnTo>
                <a:cubicBezTo>
                  <a:pt x="354" y="1315"/>
                  <a:pt x="354" y="1320"/>
                  <a:pt x="354" y="1325"/>
                </a:cubicBezTo>
                <a:lnTo>
                  <a:pt x="354" y="1336"/>
                </a:lnTo>
                <a:cubicBezTo>
                  <a:pt x="354" y="1389"/>
                  <a:pt x="311" y="1432"/>
                  <a:pt x="258" y="1432"/>
                </a:cubicBezTo>
                <a:lnTo>
                  <a:pt x="257" y="1432"/>
                </a:lnTo>
                <a:lnTo>
                  <a:pt x="352" y="1355"/>
                </a:lnTo>
                <a:lnTo>
                  <a:pt x="351" y="1357"/>
                </a:lnTo>
                <a:lnTo>
                  <a:pt x="350" y="1366"/>
                </a:lnTo>
                <a:cubicBezTo>
                  <a:pt x="344" y="1415"/>
                  <a:pt x="303" y="1451"/>
                  <a:pt x="254" y="1451"/>
                </a:cubicBezTo>
                <a:lnTo>
                  <a:pt x="253" y="1451"/>
                </a:lnTo>
                <a:cubicBezTo>
                  <a:pt x="225" y="1451"/>
                  <a:pt x="198" y="1439"/>
                  <a:pt x="180" y="1417"/>
                </a:cubicBezTo>
                <a:cubicBezTo>
                  <a:pt x="162" y="1395"/>
                  <a:pt x="154" y="1366"/>
                  <a:pt x="159" y="1338"/>
                </a:cubicBezTo>
                <a:lnTo>
                  <a:pt x="161" y="1327"/>
                </a:lnTo>
                <a:lnTo>
                  <a:pt x="160" y="1356"/>
                </a:lnTo>
                <a:lnTo>
                  <a:pt x="159" y="1348"/>
                </a:lnTo>
                <a:lnTo>
                  <a:pt x="312" y="1413"/>
                </a:lnTo>
                <a:lnTo>
                  <a:pt x="308" y="1416"/>
                </a:lnTo>
                <a:lnTo>
                  <a:pt x="324" y="1401"/>
                </a:lnTo>
                <a:lnTo>
                  <a:pt x="324" y="1401"/>
                </a:lnTo>
                <a:lnTo>
                  <a:pt x="319" y="1408"/>
                </a:lnTo>
                <a:cubicBezTo>
                  <a:pt x="316" y="1413"/>
                  <a:pt x="312" y="1417"/>
                  <a:pt x="308" y="1420"/>
                </a:cubicBezTo>
                <a:lnTo>
                  <a:pt x="305" y="1423"/>
                </a:lnTo>
                <a:lnTo>
                  <a:pt x="184" y="1276"/>
                </a:lnTo>
                <a:lnTo>
                  <a:pt x="188" y="1273"/>
                </a:lnTo>
                <a:lnTo>
                  <a:pt x="195" y="1268"/>
                </a:lnTo>
                <a:cubicBezTo>
                  <a:pt x="237" y="1238"/>
                  <a:pt x="296" y="1247"/>
                  <a:pt x="327" y="1289"/>
                </a:cubicBezTo>
                <a:lnTo>
                  <a:pt x="330" y="1293"/>
                </a:lnTo>
                <a:cubicBezTo>
                  <a:pt x="343" y="1309"/>
                  <a:pt x="349" y="1330"/>
                  <a:pt x="349" y="1350"/>
                </a:cubicBezTo>
                <a:lnTo>
                  <a:pt x="349" y="1355"/>
                </a:lnTo>
                <a:cubicBezTo>
                  <a:pt x="349" y="1408"/>
                  <a:pt x="306" y="1451"/>
                  <a:pt x="253" y="1451"/>
                </a:cubicBezTo>
                <a:lnTo>
                  <a:pt x="251" y="1451"/>
                </a:lnTo>
                <a:lnTo>
                  <a:pt x="347" y="1365"/>
                </a:lnTo>
                <a:lnTo>
                  <a:pt x="346" y="1365"/>
                </a:lnTo>
                <a:lnTo>
                  <a:pt x="346" y="1374"/>
                </a:lnTo>
                <a:lnTo>
                  <a:pt x="250" y="1278"/>
                </a:lnTo>
                <a:lnTo>
                  <a:pt x="251" y="1278"/>
                </a:lnTo>
                <a:lnTo>
                  <a:pt x="251" y="1470"/>
                </a:lnTo>
                <a:lnTo>
                  <a:pt x="248" y="1470"/>
                </a:lnTo>
                <a:cubicBezTo>
                  <a:pt x="195" y="1470"/>
                  <a:pt x="152" y="1427"/>
                  <a:pt x="152" y="1374"/>
                </a:cubicBezTo>
                <a:lnTo>
                  <a:pt x="152" y="1370"/>
                </a:lnTo>
                <a:lnTo>
                  <a:pt x="152" y="1365"/>
                </a:lnTo>
                <a:cubicBezTo>
                  <a:pt x="152" y="1312"/>
                  <a:pt x="195" y="1269"/>
                  <a:pt x="248" y="1269"/>
                </a:cubicBezTo>
                <a:lnTo>
                  <a:pt x="249" y="1269"/>
                </a:lnTo>
                <a:cubicBezTo>
                  <a:pt x="302" y="1269"/>
                  <a:pt x="345" y="1312"/>
                  <a:pt x="345" y="1365"/>
                </a:cubicBezTo>
                <a:lnTo>
                  <a:pt x="345" y="1370"/>
                </a:lnTo>
                <a:lnTo>
                  <a:pt x="345" y="1374"/>
                </a:lnTo>
                <a:lnTo>
                  <a:pt x="249" y="1278"/>
                </a:lnTo>
                <a:lnTo>
                  <a:pt x="250" y="1278"/>
                </a:lnTo>
                <a:lnTo>
                  <a:pt x="250" y="1470"/>
                </a:lnTo>
                <a:lnTo>
                  <a:pt x="249" y="1470"/>
                </a:lnTo>
                <a:lnTo>
                  <a:pt x="289" y="1462"/>
                </a:lnTo>
                <a:lnTo>
                  <a:pt x="269" y="1471"/>
                </a:lnTo>
                <a:lnTo>
                  <a:pt x="263" y="1473"/>
                </a:lnTo>
                <a:lnTo>
                  <a:pt x="324" y="1412"/>
                </a:lnTo>
                <a:lnTo>
                  <a:pt x="323" y="1415"/>
                </a:lnTo>
                <a:lnTo>
                  <a:pt x="289" y="1308"/>
                </a:lnTo>
                <a:lnTo>
                  <a:pt x="293" y="1311"/>
                </a:lnTo>
                <a:lnTo>
                  <a:pt x="259" y="1294"/>
                </a:lnTo>
                <a:lnTo>
                  <a:pt x="274" y="1298"/>
                </a:lnTo>
                <a:lnTo>
                  <a:pt x="283" y="1301"/>
                </a:lnTo>
                <a:lnTo>
                  <a:pt x="268" y="1298"/>
                </a:lnTo>
                <a:lnTo>
                  <a:pt x="274" y="1299"/>
                </a:lnTo>
                <a:cubicBezTo>
                  <a:pt x="324" y="1307"/>
                  <a:pt x="358" y="1352"/>
                  <a:pt x="354" y="1401"/>
                </a:cubicBezTo>
                <a:cubicBezTo>
                  <a:pt x="350" y="1451"/>
                  <a:pt x="308" y="1489"/>
                  <a:pt x="258" y="1489"/>
                </a:cubicBezTo>
                <a:lnTo>
                  <a:pt x="256" y="1489"/>
                </a:lnTo>
                <a:lnTo>
                  <a:pt x="351" y="1375"/>
                </a:lnTo>
                <a:lnTo>
                  <a:pt x="353" y="1385"/>
                </a:lnTo>
                <a:cubicBezTo>
                  <a:pt x="355" y="1394"/>
                  <a:pt x="355" y="1404"/>
                  <a:pt x="354" y="1414"/>
                </a:cubicBezTo>
                <a:lnTo>
                  <a:pt x="353" y="1423"/>
                </a:lnTo>
                <a:cubicBezTo>
                  <a:pt x="350" y="1449"/>
                  <a:pt x="336" y="1473"/>
                  <a:pt x="315" y="1489"/>
                </a:cubicBezTo>
                <a:cubicBezTo>
                  <a:pt x="294" y="1505"/>
                  <a:pt x="268" y="1511"/>
                  <a:pt x="242" y="1507"/>
                </a:cubicBezTo>
                <a:lnTo>
                  <a:pt x="224" y="1503"/>
                </a:lnTo>
                <a:lnTo>
                  <a:pt x="208" y="1498"/>
                </a:lnTo>
                <a:lnTo>
                  <a:pt x="191" y="1491"/>
                </a:lnTo>
                <a:lnTo>
                  <a:pt x="187" y="1489"/>
                </a:lnTo>
                <a:cubicBezTo>
                  <a:pt x="143" y="1467"/>
                  <a:pt x="122" y="1416"/>
                  <a:pt x="139" y="1370"/>
                </a:cubicBezTo>
                <a:cubicBezTo>
                  <a:pt x="156" y="1324"/>
                  <a:pt x="205" y="1298"/>
                  <a:pt x="253" y="1310"/>
                </a:cubicBezTo>
                <a:lnTo>
                  <a:pt x="261" y="1313"/>
                </a:lnTo>
                <a:lnTo>
                  <a:pt x="274" y="1316"/>
                </a:lnTo>
                <a:lnTo>
                  <a:pt x="283" y="1319"/>
                </a:lnTo>
                <a:cubicBezTo>
                  <a:pt x="287" y="1321"/>
                  <a:pt x="291" y="1323"/>
                  <a:pt x="295" y="1325"/>
                </a:cubicBezTo>
                <a:lnTo>
                  <a:pt x="299" y="1327"/>
                </a:lnTo>
                <a:cubicBezTo>
                  <a:pt x="335" y="1345"/>
                  <a:pt x="356" y="1383"/>
                  <a:pt x="352" y="1423"/>
                </a:cubicBezTo>
                <a:cubicBezTo>
                  <a:pt x="348" y="1463"/>
                  <a:pt x="319" y="1496"/>
                  <a:pt x="280" y="1506"/>
                </a:cubicBezTo>
                <a:lnTo>
                  <a:pt x="276" y="1507"/>
                </a:lnTo>
                <a:cubicBezTo>
                  <a:pt x="268" y="1509"/>
                  <a:pt x="260" y="1509"/>
                  <a:pt x="252" y="1509"/>
                </a:cubicBezTo>
                <a:lnTo>
                  <a:pt x="233" y="1509"/>
                </a:lnTo>
                <a:lnTo>
                  <a:pt x="234" y="1508"/>
                </a:lnTo>
                <a:lnTo>
                  <a:pt x="230" y="1508"/>
                </a:lnTo>
                <a:lnTo>
                  <a:pt x="230" y="1316"/>
                </a:lnTo>
                <a:lnTo>
                  <a:pt x="231" y="1316"/>
                </a:lnTo>
                <a:lnTo>
                  <a:pt x="237" y="1316"/>
                </a:lnTo>
                <a:lnTo>
                  <a:pt x="246" y="1316"/>
                </a:lnTo>
                <a:cubicBezTo>
                  <a:pt x="299" y="1316"/>
                  <a:pt x="342" y="1359"/>
                  <a:pt x="342" y="1412"/>
                </a:cubicBezTo>
                <a:lnTo>
                  <a:pt x="342" y="1418"/>
                </a:lnTo>
                <a:cubicBezTo>
                  <a:pt x="342" y="1439"/>
                  <a:pt x="336" y="1459"/>
                  <a:pt x="323" y="1476"/>
                </a:cubicBezTo>
                <a:lnTo>
                  <a:pt x="320" y="1480"/>
                </a:lnTo>
                <a:cubicBezTo>
                  <a:pt x="293" y="1516"/>
                  <a:pt x="245" y="1528"/>
                  <a:pt x="204" y="1510"/>
                </a:cubicBezTo>
                <a:cubicBezTo>
                  <a:pt x="163" y="1492"/>
                  <a:pt x="141" y="1448"/>
                  <a:pt x="149" y="1404"/>
                </a:cubicBezTo>
                <a:lnTo>
                  <a:pt x="150" y="1399"/>
                </a:lnTo>
                <a:lnTo>
                  <a:pt x="148" y="1417"/>
                </a:lnTo>
                <a:lnTo>
                  <a:pt x="148" y="1412"/>
                </a:lnTo>
                <a:lnTo>
                  <a:pt x="340" y="1412"/>
                </a:lnTo>
                <a:lnTo>
                  <a:pt x="340" y="1416"/>
                </a:lnTo>
                <a:cubicBezTo>
                  <a:pt x="340" y="1422"/>
                  <a:pt x="340" y="1427"/>
                  <a:pt x="339" y="1432"/>
                </a:cubicBezTo>
                <a:lnTo>
                  <a:pt x="338" y="1438"/>
                </a:lnTo>
                <a:lnTo>
                  <a:pt x="243" y="1326"/>
                </a:lnTo>
                <a:lnTo>
                  <a:pt x="244" y="1326"/>
                </a:lnTo>
                <a:lnTo>
                  <a:pt x="244" y="1518"/>
                </a:lnTo>
                <a:lnTo>
                  <a:pt x="234" y="1518"/>
                </a:lnTo>
                <a:lnTo>
                  <a:pt x="226" y="1518"/>
                </a:lnTo>
                <a:cubicBezTo>
                  <a:pt x="176" y="1518"/>
                  <a:pt x="134" y="1479"/>
                  <a:pt x="131" y="1428"/>
                </a:cubicBezTo>
                <a:cubicBezTo>
                  <a:pt x="128" y="1378"/>
                  <a:pt x="164" y="1333"/>
                  <a:pt x="215" y="1327"/>
                </a:cubicBezTo>
                <a:lnTo>
                  <a:pt x="223" y="1326"/>
                </a:lnTo>
                <a:cubicBezTo>
                  <a:pt x="230" y="1325"/>
                  <a:pt x="237" y="1325"/>
                  <a:pt x="244" y="1326"/>
                </a:cubicBezTo>
                <a:lnTo>
                  <a:pt x="254" y="1327"/>
                </a:lnTo>
                <a:cubicBezTo>
                  <a:pt x="296" y="1331"/>
                  <a:pt x="330" y="1362"/>
                  <a:pt x="339" y="1404"/>
                </a:cubicBezTo>
                <a:lnTo>
                  <a:pt x="340" y="1409"/>
                </a:lnTo>
                <a:cubicBezTo>
                  <a:pt x="344" y="1430"/>
                  <a:pt x="341" y="1451"/>
                  <a:pt x="331" y="1470"/>
                </a:cubicBezTo>
                <a:lnTo>
                  <a:pt x="329" y="1474"/>
                </a:lnTo>
                <a:cubicBezTo>
                  <a:pt x="309" y="1514"/>
                  <a:pt x="265" y="1535"/>
                  <a:pt x="221" y="1525"/>
                </a:cubicBezTo>
                <a:cubicBezTo>
                  <a:pt x="178" y="1515"/>
                  <a:pt x="147" y="1476"/>
                  <a:pt x="147" y="1431"/>
                </a:cubicBezTo>
                <a:lnTo>
                  <a:pt x="147" y="1427"/>
                </a:lnTo>
                <a:lnTo>
                  <a:pt x="147" y="1422"/>
                </a:lnTo>
                <a:lnTo>
                  <a:pt x="339" y="1422"/>
                </a:lnTo>
                <a:lnTo>
                  <a:pt x="339" y="1425"/>
                </a:lnTo>
                <a:lnTo>
                  <a:pt x="339" y="1440"/>
                </a:lnTo>
                <a:lnTo>
                  <a:pt x="338" y="1451"/>
                </a:lnTo>
                <a:cubicBezTo>
                  <a:pt x="338" y="1456"/>
                  <a:pt x="337" y="1461"/>
                  <a:pt x="336" y="1466"/>
                </a:cubicBezTo>
                <a:lnTo>
                  <a:pt x="334" y="1474"/>
                </a:lnTo>
                <a:cubicBezTo>
                  <a:pt x="327" y="1501"/>
                  <a:pt x="309" y="1523"/>
                  <a:pt x="284" y="1536"/>
                </a:cubicBezTo>
                <a:cubicBezTo>
                  <a:pt x="259" y="1549"/>
                  <a:pt x="231" y="1550"/>
                  <a:pt x="205" y="1540"/>
                </a:cubicBezTo>
                <a:lnTo>
                  <a:pt x="188" y="1532"/>
                </a:lnTo>
                <a:lnTo>
                  <a:pt x="182" y="1529"/>
                </a:lnTo>
                <a:cubicBezTo>
                  <a:pt x="163" y="1520"/>
                  <a:pt x="148" y="1505"/>
                  <a:pt x="139" y="1486"/>
                </a:cubicBezTo>
                <a:lnTo>
                  <a:pt x="138" y="1484"/>
                </a:lnTo>
                <a:cubicBezTo>
                  <a:pt x="121" y="1451"/>
                  <a:pt x="125" y="1411"/>
                  <a:pt x="149" y="1381"/>
                </a:cubicBezTo>
                <a:cubicBezTo>
                  <a:pt x="172" y="1352"/>
                  <a:pt x="210" y="1339"/>
                  <a:pt x="247" y="1348"/>
                </a:cubicBezTo>
                <a:lnTo>
                  <a:pt x="258" y="1351"/>
                </a:lnTo>
                <a:lnTo>
                  <a:pt x="267" y="1354"/>
                </a:lnTo>
                <a:lnTo>
                  <a:pt x="276" y="1357"/>
                </a:lnTo>
                <a:lnTo>
                  <a:pt x="282" y="1359"/>
                </a:lnTo>
                <a:cubicBezTo>
                  <a:pt x="313" y="1370"/>
                  <a:pt x="337" y="1396"/>
                  <a:pt x="345" y="1428"/>
                </a:cubicBezTo>
                <a:cubicBezTo>
                  <a:pt x="353" y="1461"/>
                  <a:pt x="343" y="1495"/>
                  <a:pt x="319" y="1518"/>
                </a:cubicBezTo>
                <a:lnTo>
                  <a:pt x="318" y="1519"/>
                </a:lnTo>
                <a:cubicBezTo>
                  <a:pt x="289" y="1549"/>
                  <a:pt x="244" y="1556"/>
                  <a:pt x="208" y="1537"/>
                </a:cubicBezTo>
                <a:lnTo>
                  <a:pt x="206" y="1536"/>
                </a:lnTo>
                <a:cubicBezTo>
                  <a:pt x="170" y="1519"/>
                  <a:pt x="149" y="1481"/>
                  <a:pt x="153" y="1442"/>
                </a:cubicBezTo>
                <a:lnTo>
                  <a:pt x="154" y="1431"/>
                </a:lnTo>
                <a:lnTo>
                  <a:pt x="160" y="1473"/>
                </a:lnTo>
                <a:lnTo>
                  <a:pt x="157" y="1465"/>
                </a:lnTo>
                <a:lnTo>
                  <a:pt x="273" y="1524"/>
                </a:lnTo>
                <a:lnTo>
                  <a:pt x="266" y="1526"/>
                </a:lnTo>
                <a:lnTo>
                  <a:pt x="285" y="1518"/>
                </a:lnTo>
                <a:lnTo>
                  <a:pt x="278" y="1522"/>
                </a:lnTo>
                <a:lnTo>
                  <a:pt x="268" y="1528"/>
                </a:lnTo>
                <a:lnTo>
                  <a:pt x="286" y="1513"/>
                </a:lnTo>
                <a:lnTo>
                  <a:pt x="281" y="1518"/>
                </a:lnTo>
                <a:lnTo>
                  <a:pt x="293" y="1397"/>
                </a:lnTo>
                <a:lnTo>
                  <a:pt x="295" y="1400"/>
                </a:lnTo>
                <a:lnTo>
                  <a:pt x="258" y="1368"/>
                </a:lnTo>
                <a:lnTo>
                  <a:pt x="264" y="1371"/>
                </a:lnTo>
                <a:lnTo>
                  <a:pt x="245" y="1363"/>
                </a:lnTo>
                <a:lnTo>
                  <a:pt x="265" y="1369"/>
                </a:lnTo>
                <a:lnTo>
                  <a:pt x="270" y="1371"/>
                </a:lnTo>
                <a:cubicBezTo>
                  <a:pt x="307" y="1386"/>
                  <a:pt x="330" y="1421"/>
                  <a:pt x="330" y="1460"/>
                </a:cubicBezTo>
                <a:lnTo>
                  <a:pt x="330" y="1465"/>
                </a:lnTo>
                <a:cubicBezTo>
                  <a:pt x="330" y="1491"/>
                  <a:pt x="320" y="1515"/>
                  <a:pt x="302" y="1533"/>
                </a:cubicBezTo>
                <a:lnTo>
                  <a:pt x="298" y="1537"/>
                </a:lnTo>
                <a:cubicBezTo>
                  <a:pt x="280" y="1555"/>
                  <a:pt x="256" y="1565"/>
                  <a:pt x="230" y="1565"/>
                </a:cubicBezTo>
                <a:lnTo>
                  <a:pt x="229" y="1565"/>
                </a:lnTo>
                <a:lnTo>
                  <a:pt x="228" y="1565"/>
                </a:lnTo>
                <a:lnTo>
                  <a:pt x="324" y="1460"/>
                </a:lnTo>
                <a:lnTo>
                  <a:pt x="325" y="1469"/>
                </a:lnTo>
                <a:lnTo>
                  <a:pt x="326" y="1478"/>
                </a:lnTo>
                <a:lnTo>
                  <a:pt x="134" y="1488"/>
                </a:lnTo>
                <a:lnTo>
                  <a:pt x="134" y="1484"/>
                </a:lnTo>
                <a:lnTo>
                  <a:pt x="136" y="1503"/>
                </a:lnTo>
                <a:lnTo>
                  <a:pt x="135" y="1498"/>
                </a:lnTo>
                <a:cubicBezTo>
                  <a:pt x="125" y="1447"/>
                  <a:pt x="158" y="1397"/>
                  <a:pt x="208" y="1386"/>
                </a:cubicBezTo>
                <a:cubicBezTo>
                  <a:pt x="259" y="1374"/>
                  <a:pt x="310" y="1406"/>
                  <a:pt x="323" y="1456"/>
                </a:cubicBezTo>
                <a:lnTo>
                  <a:pt x="324" y="1460"/>
                </a:lnTo>
                <a:cubicBezTo>
                  <a:pt x="326" y="1468"/>
                  <a:pt x="326" y="1476"/>
                  <a:pt x="326" y="1483"/>
                </a:cubicBezTo>
                <a:lnTo>
                  <a:pt x="326" y="1488"/>
                </a:lnTo>
                <a:cubicBezTo>
                  <a:pt x="326" y="1541"/>
                  <a:pt x="283" y="1584"/>
                  <a:pt x="230" y="1584"/>
                </a:cubicBezTo>
                <a:lnTo>
                  <a:pt x="229" y="1584"/>
                </a:lnTo>
                <a:lnTo>
                  <a:pt x="325" y="1498"/>
                </a:lnTo>
                <a:lnTo>
                  <a:pt x="324" y="1508"/>
                </a:lnTo>
                <a:cubicBezTo>
                  <a:pt x="319" y="1557"/>
                  <a:pt x="278" y="1594"/>
                  <a:pt x="228" y="1594"/>
                </a:cubicBezTo>
                <a:lnTo>
                  <a:pt x="220" y="1594"/>
                </a:lnTo>
                <a:lnTo>
                  <a:pt x="214" y="1593"/>
                </a:lnTo>
                <a:lnTo>
                  <a:pt x="206" y="1593"/>
                </a:lnTo>
                <a:lnTo>
                  <a:pt x="237" y="1589"/>
                </a:lnTo>
                <a:lnTo>
                  <a:pt x="234" y="1590"/>
                </a:lnTo>
                <a:lnTo>
                  <a:pt x="257" y="1419"/>
                </a:lnTo>
                <a:lnTo>
                  <a:pt x="260" y="1421"/>
                </a:lnTo>
                <a:lnTo>
                  <a:pt x="244" y="1412"/>
                </a:lnTo>
                <a:lnTo>
                  <a:pt x="240" y="1411"/>
                </a:lnTo>
                <a:lnTo>
                  <a:pt x="247" y="1413"/>
                </a:lnTo>
                <a:cubicBezTo>
                  <a:pt x="256" y="1416"/>
                  <a:pt x="265" y="1420"/>
                  <a:pt x="274" y="1426"/>
                </a:cubicBezTo>
                <a:lnTo>
                  <a:pt x="277" y="1428"/>
                </a:lnTo>
                <a:cubicBezTo>
                  <a:pt x="307" y="1448"/>
                  <a:pt x="323" y="1484"/>
                  <a:pt x="319" y="1520"/>
                </a:cubicBezTo>
                <a:cubicBezTo>
                  <a:pt x="314" y="1557"/>
                  <a:pt x="289" y="1587"/>
                  <a:pt x="254" y="1599"/>
                </a:cubicBezTo>
                <a:lnTo>
                  <a:pt x="251" y="1600"/>
                </a:lnTo>
                <a:cubicBezTo>
                  <a:pt x="241" y="1603"/>
                  <a:pt x="231" y="1604"/>
                  <a:pt x="220" y="1604"/>
                </a:cubicBezTo>
                <a:lnTo>
                  <a:pt x="214" y="1604"/>
                </a:lnTo>
                <a:cubicBezTo>
                  <a:pt x="210" y="1604"/>
                  <a:pt x="205" y="1604"/>
                  <a:pt x="201" y="1604"/>
                </a:cubicBezTo>
                <a:lnTo>
                  <a:pt x="194" y="1603"/>
                </a:lnTo>
                <a:lnTo>
                  <a:pt x="207" y="1603"/>
                </a:lnTo>
                <a:lnTo>
                  <a:pt x="204" y="1603"/>
                </a:lnTo>
                <a:lnTo>
                  <a:pt x="204" y="1411"/>
                </a:lnTo>
                <a:lnTo>
                  <a:pt x="206" y="1411"/>
                </a:lnTo>
                <a:cubicBezTo>
                  <a:pt x="212" y="1411"/>
                  <a:pt x="217" y="1412"/>
                  <a:pt x="222" y="1413"/>
                </a:cubicBezTo>
                <a:lnTo>
                  <a:pt x="228" y="1414"/>
                </a:lnTo>
                <a:lnTo>
                  <a:pt x="212" y="1412"/>
                </a:lnTo>
                <a:lnTo>
                  <a:pt x="217" y="1412"/>
                </a:lnTo>
                <a:lnTo>
                  <a:pt x="187" y="1417"/>
                </a:lnTo>
                <a:lnTo>
                  <a:pt x="190" y="1416"/>
                </a:lnTo>
                <a:lnTo>
                  <a:pt x="144" y="1565"/>
                </a:lnTo>
                <a:lnTo>
                  <a:pt x="141" y="1561"/>
                </a:lnTo>
                <a:lnTo>
                  <a:pt x="150" y="1571"/>
                </a:lnTo>
                <a:lnTo>
                  <a:pt x="145" y="1566"/>
                </a:lnTo>
                <a:lnTo>
                  <a:pt x="139" y="1560"/>
                </a:lnTo>
                <a:cubicBezTo>
                  <a:pt x="131" y="1553"/>
                  <a:pt x="125" y="1545"/>
                  <a:pt x="121" y="1535"/>
                </a:cubicBezTo>
                <a:lnTo>
                  <a:pt x="119" y="1531"/>
                </a:lnTo>
                <a:cubicBezTo>
                  <a:pt x="105" y="1504"/>
                  <a:pt x="105" y="1473"/>
                  <a:pt x="119" y="1446"/>
                </a:cubicBezTo>
                <a:cubicBezTo>
                  <a:pt x="132" y="1419"/>
                  <a:pt x="158" y="1399"/>
                  <a:pt x="187" y="1394"/>
                </a:cubicBezTo>
                <a:lnTo>
                  <a:pt x="198" y="1392"/>
                </a:lnTo>
                <a:cubicBezTo>
                  <a:pt x="209" y="1390"/>
                  <a:pt x="220" y="1390"/>
                  <a:pt x="230" y="1392"/>
                </a:cubicBezTo>
                <a:lnTo>
                  <a:pt x="243" y="1394"/>
                </a:lnTo>
                <a:cubicBezTo>
                  <a:pt x="282" y="1400"/>
                  <a:pt x="314" y="1429"/>
                  <a:pt x="322" y="1468"/>
                </a:cubicBezTo>
                <a:lnTo>
                  <a:pt x="324" y="1477"/>
                </a:lnTo>
                <a:cubicBezTo>
                  <a:pt x="326" y="1487"/>
                  <a:pt x="327" y="1497"/>
                  <a:pt x="326" y="1507"/>
                </a:cubicBezTo>
                <a:lnTo>
                  <a:pt x="325" y="1507"/>
                </a:lnTo>
                <a:lnTo>
                  <a:pt x="325" y="1512"/>
                </a:lnTo>
                <a:lnTo>
                  <a:pt x="325" y="1509"/>
                </a:lnTo>
                <a:lnTo>
                  <a:pt x="326" y="1517"/>
                </a:lnTo>
                <a:lnTo>
                  <a:pt x="327" y="1525"/>
                </a:lnTo>
                <a:cubicBezTo>
                  <a:pt x="333" y="1575"/>
                  <a:pt x="299" y="1622"/>
                  <a:pt x="249" y="1631"/>
                </a:cubicBezTo>
                <a:cubicBezTo>
                  <a:pt x="199" y="1640"/>
                  <a:pt x="151" y="1609"/>
                  <a:pt x="138" y="1560"/>
                </a:cubicBezTo>
                <a:lnTo>
                  <a:pt x="136" y="1548"/>
                </a:lnTo>
                <a:lnTo>
                  <a:pt x="135" y="1542"/>
                </a:lnTo>
                <a:lnTo>
                  <a:pt x="229" y="1622"/>
                </a:lnTo>
                <a:lnTo>
                  <a:pt x="228" y="1622"/>
                </a:lnTo>
                <a:lnTo>
                  <a:pt x="320" y="1496"/>
                </a:lnTo>
                <a:lnTo>
                  <a:pt x="324" y="1509"/>
                </a:lnTo>
                <a:lnTo>
                  <a:pt x="325" y="1513"/>
                </a:lnTo>
                <a:lnTo>
                  <a:pt x="135" y="1536"/>
                </a:lnTo>
                <a:lnTo>
                  <a:pt x="135" y="1526"/>
                </a:lnTo>
                <a:lnTo>
                  <a:pt x="137" y="1542"/>
                </a:lnTo>
                <a:lnTo>
                  <a:pt x="136" y="1536"/>
                </a:lnTo>
                <a:cubicBezTo>
                  <a:pt x="135" y="1531"/>
                  <a:pt x="134" y="1526"/>
                  <a:pt x="134" y="1520"/>
                </a:cubicBezTo>
                <a:lnTo>
                  <a:pt x="134" y="1517"/>
                </a:lnTo>
                <a:cubicBezTo>
                  <a:pt x="134" y="1467"/>
                  <a:pt x="174" y="1425"/>
                  <a:pt x="225" y="1422"/>
                </a:cubicBezTo>
                <a:cubicBezTo>
                  <a:pt x="275" y="1419"/>
                  <a:pt x="319" y="1455"/>
                  <a:pt x="326" y="1506"/>
                </a:cubicBezTo>
                <a:lnTo>
                  <a:pt x="327" y="1514"/>
                </a:lnTo>
                <a:cubicBezTo>
                  <a:pt x="328" y="1523"/>
                  <a:pt x="328" y="1533"/>
                  <a:pt x="326" y="1543"/>
                </a:cubicBezTo>
                <a:lnTo>
                  <a:pt x="324" y="1554"/>
                </a:lnTo>
                <a:cubicBezTo>
                  <a:pt x="319" y="1583"/>
                  <a:pt x="299" y="1609"/>
                  <a:pt x="272" y="1622"/>
                </a:cubicBezTo>
                <a:lnTo>
                  <a:pt x="257" y="1629"/>
                </a:lnTo>
                <a:lnTo>
                  <a:pt x="239" y="1636"/>
                </a:lnTo>
                <a:lnTo>
                  <a:pt x="231" y="1638"/>
                </a:lnTo>
                <a:lnTo>
                  <a:pt x="227" y="1639"/>
                </a:lnTo>
                <a:lnTo>
                  <a:pt x="234" y="1454"/>
                </a:lnTo>
                <a:lnTo>
                  <a:pt x="237" y="1455"/>
                </a:lnTo>
                <a:lnTo>
                  <a:pt x="206" y="1450"/>
                </a:lnTo>
                <a:lnTo>
                  <a:pt x="203" y="1451"/>
                </a:lnTo>
                <a:lnTo>
                  <a:pt x="222" y="1449"/>
                </a:lnTo>
                <a:lnTo>
                  <a:pt x="228" y="1449"/>
                </a:lnTo>
                <a:lnTo>
                  <a:pt x="228" y="1641"/>
                </a:lnTo>
                <a:lnTo>
                  <a:pt x="227" y="1641"/>
                </a:lnTo>
                <a:lnTo>
                  <a:pt x="323" y="1545"/>
                </a:lnTo>
                <a:lnTo>
                  <a:pt x="323" y="1551"/>
                </a:lnTo>
                <a:cubicBezTo>
                  <a:pt x="323" y="1559"/>
                  <a:pt x="323" y="1567"/>
                  <a:pt x="321" y="1575"/>
                </a:cubicBezTo>
                <a:lnTo>
                  <a:pt x="320" y="1579"/>
                </a:lnTo>
                <a:cubicBezTo>
                  <a:pt x="308" y="1626"/>
                  <a:pt x="263" y="1657"/>
                  <a:pt x="215" y="1651"/>
                </a:cubicBezTo>
                <a:cubicBezTo>
                  <a:pt x="167" y="1645"/>
                  <a:pt x="130" y="1604"/>
                  <a:pt x="130" y="1555"/>
                </a:cubicBezTo>
                <a:lnTo>
                  <a:pt x="130" y="1546"/>
                </a:lnTo>
                <a:lnTo>
                  <a:pt x="132" y="1565"/>
                </a:lnTo>
                <a:lnTo>
                  <a:pt x="130" y="1555"/>
                </a:lnTo>
                <a:lnTo>
                  <a:pt x="210" y="1631"/>
                </a:lnTo>
                <a:lnTo>
                  <a:pt x="197" y="1629"/>
                </a:lnTo>
                <a:lnTo>
                  <a:pt x="211" y="1630"/>
                </a:lnTo>
                <a:lnTo>
                  <a:pt x="204" y="1630"/>
                </a:lnTo>
                <a:lnTo>
                  <a:pt x="258" y="1614"/>
                </a:lnTo>
                <a:lnTo>
                  <a:pt x="255" y="1616"/>
                </a:lnTo>
                <a:lnTo>
                  <a:pt x="278" y="1479"/>
                </a:lnTo>
                <a:lnTo>
                  <a:pt x="281" y="1483"/>
                </a:lnTo>
                <a:lnTo>
                  <a:pt x="267" y="1468"/>
                </a:lnTo>
                <a:lnTo>
                  <a:pt x="269" y="1470"/>
                </a:lnTo>
                <a:lnTo>
                  <a:pt x="281" y="1479"/>
                </a:lnTo>
                <a:lnTo>
                  <a:pt x="134" y="1520"/>
                </a:lnTo>
                <a:lnTo>
                  <a:pt x="136" y="1515"/>
                </a:lnTo>
                <a:lnTo>
                  <a:pt x="136" y="1586"/>
                </a:lnTo>
                <a:lnTo>
                  <a:pt x="134" y="1581"/>
                </a:lnTo>
                <a:lnTo>
                  <a:pt x="318" y="1527"/>
                </a:lnTo>
                <a:lnTo>
                  <a:pt x="319" y="1532"/>
                </a:lnTo>
                <a:cubicBezTo>
                  <a:pt x="320" y="1538"/>
                  <a:pt x="320" y="1544"/>
                  <a:pt x="320" y="1550"/>
                </a:cubicBezTo>
                <a:lnTo>
                  <a:pt x="320" y="1555"/>
                </a:lnTo>
                <a:lnTo>
                  <a:pt x="128" y="1555"/>
                </a:lnTo>
                <a:lnTo>
                  <a:pt x="128" y="1550"/>
                </a:lnTo>
                <a:lnTo>
                  <a:pt x="128" y="1545"/>
                </a:lnTo>
                <a:lnTo>
                  <a:pt x="320" y="1545"/>
                </a:lnTo>
                <a:lnTo>
                  <a:pt x="320" y="1564"/>
                </a:lnTo>
                <a:lnTo>
                  <a:pt x="319" y="1574"/>
                </a:lnTo>
                <a:cubicBezTo>
                  <a:pt x="314" y="1623"/>
                  <a:pt x="273" y="1660"/>
                  <a:pt x="223" y="1660"/>
                </a:cubicBezTo>
                <a:lnTo>
                  <a:pt x="221" y="1660"/>
                </a:lnTo>
                <a:lnTo>
                  <a:pt x="316" y="1546"/>
                </a:lnTo>
                <a:lnTo>
                  <a:pt x="318" y="1556"/>
                </a:lnTo>
                <a:lnTo>
                  <a:pt x="129" y="1592"/>
                </a:lnTo>
                <a:lnTo>
                  <a:pt x="127" y="1581"/>
                </a:lnTo>
                <a:lnTo>
                  <a:pt x="130" y="1594"/>
                </a:lnTo>
                <a:lnTo>
                  <a:pt x="128" y="1588"/>
                </a:lnTo>
                <a:lnTo>
                  <a:pt x="134" y="1600"/>
                </a:lnTo>
                <a:lnTo>
                  <a:pt x="133" y="1598"/>
                </a:lnTo>
                <a:lnTo>
                  <a:pt x="313" y="1537"/>
                </a:lnTo>
                <a:lnTo>
                  <a:pt x="315" y="1550"/>
                </a:lnTo>
                <a:lnTo>
                  <a:pt x="316" y="1569"/>
                </a:lnTo>
                <a:lnTo>
                  <a:pt x="316" y="1579"/>
                </a:lnTo>
                <a:cubicBezTo>
                  <a:pt x="316" y="1594"/>
                  <a:pt x="313" y="1609"/>
                  <a:pt x="306" y="1622"/>
                </a:cubicBezTo>
                <a:lnTo>
                  <a:pt x="304" y="1626"/>
                </a:lnTo>
                <a:cubicBezTo>
                  <a:pt x="292" y="1651"/>
                  <a:pt x="270" y="1669"/>
                  <a:pt x="243" y="1676"/>
                </a:cubicBezTo>
                <a:cubicBezTo>
                  <a:pt x="216" y="1683"/>
                  <a:pt x="188" y="1679"/>
                  <a:pt x="165" y="1663"/>
                </a:cubicBezTo>
                <a:lnTo>
                  <a:pt x="159" y="1659"/>
                </a:lnTo>
                <a:cubicBezTo>
                  <a:pt x="151" y="1654"/>
                  <a:pt x="144" y="1647"/>
                  <a:pt x="138" y="1639"/>
                </a:cubicBezTo>
                <a:lnTo>
                  <a:pt x="130" y="1629"/>
                </a:lnTo>
                <a:lnTo>
                  <a:pt x="129" y="1627"/>
                </a:lnTo>
                <a:lnTo>
                  <a:pt x="125" y="1623"/>
                </a:lnTo>
                <a:lnTo>
                  <a:pt x="269" y="1498"/>
                </a:lnTo>
                <a:lnTo>
                  <a:pt x="267" y="1496"/>
                </a:lnTo>
                <a:lnTo>
                  <a:pt x="271" y="1501"/>
                </a:lnTo>
                <a:lnTo>
                  <a:pt x="280" y="1510"/>
                </a:lnTo>
                <a:lnTo>
                  <a:pt x="286" y="1516"/>
                </a:lnTo>
                <a:lnTo>
                  <a:pt x="218" y="1487"/>
                </a:lnTo>
                <a:lnTo>
                  <a:pt x="219" y="1487"/>
                </a:lnTo>
                <a:cubicBezTo>
                  <a:pt x="269" y="1487"/>
                  <a:pt x="310" y="1525"/>
                  <a:pt x="315" y="1574"/>
                </a:cubicBezTo>
                <a:lnTo>
                  <a:pt x="315" y="1578"/>
                </a:lnTo>
                <a:lnTo>
                  <a:pt x="316" y="1584"/>
                </a:lnTo>
                <a:cubicBezTo>
                  <a:pt x="317" y="1589"/>
                  <a:pt x="317" y="1594"/>
                  <a:pt x="317" y="1599"/>
                </a:cubicBezTo>
                <a:lnTo>
                  <a:pt x="317" y="1602"/>
                </a:lnTo>
                <a:cubicBezTo>
                  <a:pt x="317" y="1653"/>
                  <a:pt x="278" y="1695"/>
                  <a:pt x="227" y="1698"/>
                </a:cubicBezTo>
                <a:cubicBezTo>
                  <a:pt x="177" y="1701"/>
                  <a:pt x="132" y="1665"/>
                  <a:pt x="126" y="1614"/>
                </a:cubicBezTo>
                <a:lnTo>
                  <a:pt x="125" y="1603"/>
                </a:lnTo>
                <a:lnTo>
                  <a:pt x="124" y="1592"/>
                </a:lnTo>
                <a:cubicBezTo>
                  <a:pt x="121" y="1565"/>
                  <a:pt x="130" y="1539"/>
                  <a:pt x="149" y="1519"/>
                </a:cubicBezTo>
                <a:cubicBezTo>
                  <a:pt x="167" y="1499"/>
                  <a:pt x="192" y="1487"/>
                  <a:pt x="219" y="1487"/>
                </a:cubicBezTo>
                <a:lnTo>
                  <a:pt x="221" y="1487"/>
                </a:lnTo>
                <a:cubicBezTo>
                  <a:pt x="250" y="1487"/>
                  <a:pt x="276" y="1500"/>
                  <a:pt x="295" y="1521"/>
                </a:cubicBezTo>
                <a:cubicBezTo>
                  <a:pt x="313" y="1543"/>
                  <a:pt x="321" y="1571"/>
                  <a:pt x="316" y="1599"/>
                </a:cubicBezTo>
                <a:lnTo>
                  <a:pt x="314" y="1613"/>
                </a:lnTo>
                <a:lnTo>
                  <a:pt x="313" y="1617"/>
                </a:lnTo>
                <a:cubicBezTo>
                  <a:pt x="302" y="1658"/>
                  <a:pt x="266" y="1688"/>
                  <a:pt x="223" y="1689"/>
                </a:cubicBezTo>
                <a:cubicBezTo>
                  <a:pt x="181" y="1691"/>
                  <a:pt x="142" y="1664"/>
                  <a:pt x="128" y="1624"/>
                </a:cubicBezTo>
                <a:lnTo>
                  <a:pt x="127" y="1621"/>
                </a:lnTo>
                <a:cubicBezTo>
                  <a:pt x="126" y="1615"/>
                  <a:pt x="124" y="1610"/>
                  <a:pt x="123" y="1604"/>
                </a:cubicBezTo>
                <a:lnTo>
                  <a:pt x="122" y="1597"/>
                </a:lnTo>
                <a:cubicBezTo>
                  <a:pt x="121" y="1588"/>
                  <a:pt x="121" y="1579"/>
                  <a:pt x="122" y="1570"/>
                </a:cubicBezTo>
                <a:lnTo>
                  <a:pt x="123" y="1563"/>
                </a:lnTo>
                <a:lnTo>
                  <a:pt x="122" y="1576"/>
                </a:lnTo>
                <a:lnTo>
                  <a:pt x="122" y="1574"/>
                </a:lnTo>
                <a:lnTo>
                  <a:pt x="314" y="1574"/>
                </a:lnTo>
                <a:lnTo>
                  <a:pt x="314" y="1569"/>
                </a:lnTo>
                <a:lnTo>
                  <a:pt x="315" y="1588"/>
                </a:lnTo>
                <a:lnTo>
                  <a:pt x="315" y="1597"/>
                </a:lnTo>
                <a:lnTo>
                  <a:pt x="314" y="1579"/>
                </a:lnTo>
                <a:lnTo>
                  <a:pt x="315" y="1584"/>
                </a:lnTo>
                <a:lnTo>
                  <a:pt x="124" y="1602"/>
                </a:lnTo>
                <a:lnTo>
                  <a:pt x="124" y="1599"/>
                </a:lnTo>
                <a:lnTo>
                  <a:pt x="126" y="1615"/>
                </a:lnTo>
                <a:lnTo>
                  <a:pt x="125" y="1609"/>
                </a:lnTo>
                <a:cubicBezTo>
                  <a:pt x="120" y="1581"/>
                  <a:pt x="128" y="1553"/>
                  <a:pt x="146" y="1531"/>
                </a:cubicBezTo>
                <a:cubicBezTo>
                  <a:pt x="164" y="1510"/>
                  <a:pt x="191" y="1497"/>
                  <a:pt x="219" y="1497"/>
                </a:cubicBezTo>
                <a:lnTo>
                  <a:pt x="221" y="1497"/>
                </a:lnTo>
                <a:cubicBezTo>
                  <a:pt x="249" y="1497"/>
                  <a:pt x="274" y="1509"/>
                  <a:pt x="293" y="1529"/>
                </a:cubicBezTo>
                <a:cubicBezTo>
                  <a:pt x="311" y="1549"/>
                  <a:pt x="320" y="1576"/>
                  <a:pt x="317" y="1603"/>
                </a:cubicBezTo>
                <a:lnTo>
                  <a:pt x="316" y="1614"/>
                </a:lnTo>
                <a:lnTo>
                  <a:pt x="315" y="1623"/>
                </a:lnTo>
                <a:cubicBezTo>
                  <a:pt x="309" y="1672"/>
                  <a:pt x="268" y="1708"/>
                  <a:pt x="219" y="1708"/>
                </a:cubicBezTo>
                <a:lnTo>
                  <a:pt x="218" y="1708"/>
                </a:lnTo>
                <a:lnTo>
                  <a:pt x="314" y="1612"/>
                </a:lnTo>
                <a:lnTo>
                  <a:pt x="314" y="1621"/>
                </a:lnTo>
                <a:lnTo>
                  <a:pt x="313" y="1603"/>
                </a:lnTo>
                <a:lnTo>
                  <a:pt x="315" y="1613"/>
                </a:lnTo>
                <a:cubicBezTo>
                  <a:pt x="317" y="1624"/>
                  <a:pt x="317" y="1636"/>
                  <a:pt x="315" y="1647"/>
                </a:cubicBezTo>
                <a:lnTo>
                  <a:pt x="314" y="1653"/>
                </a:lnTo>
                <a:cubicBezTo>
                  <a:pt x="313" y="1658"/>
                  <a:pt x="312" y="1663"/>
                  <a:pt x="311" y="1668"/>
                </a:cubicBezTo>
                <a:lnTo>
                  <a:pt x="310" y="1671"/>
                </a:lnTo>
                <a:lnTo>
                  <a:pt x="133" y="1598"/>
                </a:lnTo>
                <a:lnTo>
                  <a:pt x="135" y="1594"/>
                </a:lnTo>
                <a:lnTo>
                  <a:pt x="126" y="1618"/>
                </a:lnTo>
                <a:lnTo>
                  <a:pt x="127" y="1613"/>
                </a:lnTo>
                <a:lnTo>
                  <a:pt x="221" y="1727"/>
                </a:lnTo>
                <a:lnTo>
                  <a:pt x="218" y="1727"/>
                </a:lnTo>
                <a:lnTo>
                  <a:pt x="308" y="1596"/>
                </a:lnTo>
                <a:lnTo>
                  <a:pt x="310" y="1601"/>
                </a:lnTo>
                <a:cubicBezTo>
                  <a:pt x="320" y="1626"/>
                  <a:pt x="319" y="1655"/>
                  <a:pt x="306" y="1679"/>
                </a:cubicBezTo>
                <a:lnTo>
                  <a:pt x="304" y="1683"/>
                </a:lnTo>
                <a:cubicBezTo>
                  <a:pt x="286" y="1720"/>
                  <a:pt x="246" y="1741"/>
                  <a:pt x="205" y="1736"/>
                </a:cubicBezTo>
                <a:lnTo>
                  <a:pt x="198" y="1735"/>
                </a:lnTo>
                <a:cubicBezTo>
                  <a:pt x="193" y="1734"/>
                  <a:pt x="188" y="1733"/>
                  <a:pt x="184" y="1731"/>
                </a:cubicBezTo>
                <a:lnTo>
                  <a:pt x="162" y="1724"/>
                </a:lnTo>
                <a:lnTo>
                  <a:pt x="153" y="1720"/>
                </a:lnTo>
                <a:lnTo>
                  <a:pt x="177" y="1727"/>
                </a:lnTo>
                <a:lnTo>
                  <a:pt x="171" y="1726"/>
                </a:lnTo>
                <a:lnTo>
                  <a:pt x="229" y="1546"/>
                </a:lnTo>
                <a:lnTo>
                  <a:pt x="224" y="1543"/>
                </a:lnTo>
                <a:lnTo>
                  <a:pt x="239" y="1550"/>
                </a:lnTo>
                <a:lnTo>
                  <a:pt x="250" y="1556"/>
                </a:lnTo>
                <a:cubicBezTo>
                  <a:pt x="275" y="1570"/>
                  <a:pt x="293" y="1594"/>
                  <a:pt x="299" y="1622"/>
                </a:cubicBezTo>
                <a:lnTo>
                  <a:pt x="301" y="1632"/>
                </a:lnTo>
                <a:cubicBezTo>
                  <a:pt x="303" y="1641"/>
                  <a:pt x="303" y="1651"/>
                  <a:pt x="302" y="1661"/>
                </a:cubicBezTo>
                <a:lnTo>
                  <a:pt x="301" y="1670"/>
                </a:lnTo>
                <a:cubicBezTo>
                  <a:pt x="295" y="1719"/>
                  <a:pt x="254" y="1755"/>
                  <a:pt x="205" y="1755"/>
                </a:cubicBezTo>
                <a:lnTo>
                  <a:pt x="202" y="1755"/>
                </a:lnTo>
                <a:cubicBezTo>
                  <a:pt x="149" y="1755"/>
                  <a:pt x="106" y="1712"/>
                  <a:pt x="106" y="1659"/>
                </a:cubicBezTo>
                <a:lnTo>
                  <a:pt x="106" y="1653"/>
                </a:lnTo>
                <a:lnTo>
                  <a:pt x="106" y="1644"/>
                </a:lnTo>
                <a:lnTo>
                  <a:pt x="106" y="1635"/>
                </a:lnTo>
                <a:lnTo>
                  <a:pt x="106" y="1631"/>
                </a:lnTo>
                <a:lnTo>
                  <a:pt x="298" y="1631"/>
                </a:lnTo>
                <a:lnTo>
                  <a:pt x="298" y="1632"/>
                </a:lnTo>
                <a:lnTo>
                  <a:pt x="298" y="1638"/>
                </a:lnTo>
                <a:lnTo>
                  <a:pt x="298" y="1659"/>
                </a:lnTo>
                <a:lnTo>
                  <a:pt x="297" y="1661"/>
                </a:lnTo>
                <a:lnTo>
                  <a:pt x="297" y="1669"/>
                </a:lnTo>
                <a:cubicBezTo>
                  <a:pt x="297" y="1722"/>
                  <a:pt x="254" y="1765"/>
                  <a:pt x="201" y="1765"/>
                </a:cubicBezTo>
                <a:lnTo>
                  <a:pt x="199" y="1765"/>
                </a:lnTo>
                <a:cubicBezTo>
                  <a:pt x="153" y="1765"/>
                  <a:pt x="112" y="1732"/>
                  <a:pt x="105" y="1685"/>
                </a:cubicBezTo>
                <a:lnTo>
                  <a:pt x="104" y="1679"/>
                </a:lnTo>
                <a:lnTo>
                  <a:pt x="113" y="1706"/>
                </a:lnTo>
                <a:lnTo>
                  <a:pt x="111" y="1702"/>
                </a:lnTo>
                <a:lnTo>
                  <a:pt x="292" y="1659"/>
                </a:lnTo>
                <a:lnTo>
                  <a:pt x="292" y="1663"/>
                </a:lnTo>
                <a:cubicBezTo>
                  <a:pt x="292" y="1669"/>
                  <a:pt x="292" y="1674"/>
                  <a:pt x="291" y="1679"/>
                </a:cubicBezTo>
                <a:lnTo>
                  <a:pt x="290" y="1685"/>
                </a:lnTo>
                <a:lnTo>
                  <a:pt x="289" y="1691"/>
                </a:lnTo>
                <a:cubicBezTo>
                  <a:pt x="288" y="1696"/>
                  <a:pt x="287" y="1701"/>
                  <a:pt x="286" y="1706"/>
                </a:cubicBezTo>
                <a:lnTo>
                  <a:pt x="285" y="1709"/>
                </a:lnTo>
                <a:cubicBezTo>
                  <a:pt x="271" y="1748"/>
                  <a:pt x="235" y="1774"/>
                  <a:pt x="193" y="1774"/>
                </a:cubicBezTo>
                <a:cubicBezTo>
                  <a:pt x="152" y="1774"/>
                  <a:pt x="115" y="1748"/>
                  <a:pt x="102" y="1709"/>
                </a:cubicBezTo>
                <a:lnTo>
                  <a:pt x="101" y="1706"/>
                </a:lnTo>
                <a:cubicBezTo>
                  <a:pt x="100" y="1700"/>
                  <a:pt x="98" y="1695"/>
                  <a:pt x="97" y="1689"/>
                </a:cubicBezTo>
                <a:lnTo>
                  <a:pt x="96" y="1682"/>
                </a:lnTo>
                <a:lnTo>
                  <a:pt x="100" y="1699"/>
                </a:lnTo>
                <a:lnTo>
                  <a:pt x="98" y="1693"/>
                </a:lnTo>
                <a:lnTo>
                  <a:pt x="97" y="1690"/>
                </a:lnTo>
                <a:lnTo>
                  <a:pt x="284" y="1648"/>
                </a:lnTo>
                <a:lnTo>
                  <a:pt x="285" y="1659"/>
                </a:lnTo>
                <a:lnTo>
                  <a:pt x="286" y="1670"/>
                </a:lnTo>
                <a:cubicBezTo>
                  <a:pt x="287" y="1677"/>
                  <a:pt x="287" y="1685"/>
                  <a:pt x="286" y="1692"/>
                </a:cubicBezTo>
                <a:lnTo>
                  <a:pt x="285" y="1699"/>
                </a:lnTo>
                <a:cubicBezTo>
                  <a:pt x="284" y="1705"/>
                  <a:pt x="282" y="1710"/>
                  <a:pt x="281" y="1716"/>
                </a:cubicBezTo>
                <a:lnTo>
                  <a:pt x="280" y="1719"/>
                </a:lnTo>
                <a:cubicBezTo>
                  <a:pt x="266" y="1759"/>
                  <a:pt x="227" y="1786"/>
                  <a:pt x="185" y="1784"/>
                </a:cubicBezTo>
                <a:cubicBezTo>
                  <a:pt x="142" y="1783"/>
                  <a:pt x="106" y="1753"/>
                  <a:pt x="95" y="1712"/>
                </a:cubicBezTo>
                <a:lnTo>
                  <a:pt x="93" y="1700"/>
                </a:lnTo>
                <a:lnTo>
                  <a:pt x="92" y="1694"/>
                </a:lnTo>
                <a:lnTo>
                  <a:pt x="186" y="1774"/>
                </a:lnTo>
                <a:lnTo>
                  <a:pt x="185" y="1774"/>
                </a:lnTo>
                <a:lnTo>
                  <a:pt x="185" y="1582"/>
                </a:lnTo>
                <a:lnTo>
                  <a:pt x="186" y="1582"/>
                </a:lnTo>
                <a:cubicBezTo>
                  <a:pt x="237" y="1582"/>
                  <a:pt x="279" y="1621"/>
                  <a:pt x="282" y="1672"/>
                </a:cubicBezTo>
                <a:lnTo>
                  <a:pt x="283" y="1692"/>
                </a:lnTo>
                <a:lnTo>
                  <a:pt x="283" y="1707"/>
                </a:lnTo>
                <a:cubicBezTo>
                  <a:pt x="283" y="1714"/>
                  <a:pt x="283" y="1721"/>
                  <a:pt x="281" y="1728"/>
                </a:cubicBezTo>
                <a:lnTo>
                  <a:pt x="279" y="1737"/>
                </a:lnTo>
                <a:cubicBezTo>
                  <a:pt x="269" y="1785"/>
                  <a:pt x="224" y="1817"/>
                  <a:pt x="175" y="1812"/>
                </a:cubicBezTo>
                <a:cubicBezTo>
                  <a:pt x="126" y="1807"/>
                  <a:pt x="89" y="1765"/>
                  <a:pt x="89" y="1716"/>
                </a:cubicBezTo>
                <a:lnTo>
                  <a:pt x="89" y="1713"/>
                </a:lnTo>
                <a:lnTo>
                  <a:pt x="89" y="1707"/>
                </a:lnTo>
                <a:lnTo>
                  <a:pt x="91" y="1726"/>
                </a:lnTo>
                <a:lnTo>
                  <a:pt x="89" y="1716"/>
                </a:lnTo>
                <a:lnTo>
                  <a:pt x="279" y="1688"/>
                </a:lnTo>
                <a:lnTo>
                  <a:pt x="280" y="1699"/>
                </a:lnTo>
                <a:lnTo>
                  <a:pt x="281" y="1719"/>
                </a:lnTo>
                <a:lnTo>
                  <a:pt x="281" y="1725"/>
                </a:lnTo>
                <a:cubicBezTo>
                  <a:pt x="281" y="1762"/>
                  <a:pt x="261" y="1795"/>
                  <a:pt x="228" y="1811"/>
                </a:cubicBezTo>
                <a:lnTo>
                  <a:pt x="226" y="1812"/>
                </a:lnTo>
                <a:cubicBezTo>
                  <a:pt x="192" y="1829"/>
                  <a:pt x="151" y="1825"/>
                  <a:pt x="122" y="1800"/>
                </a:cubicBezTo>
                <a:lnTo>
                  <a:pt x="116" y="1795"/>
                </a:lnTo>
                <a:cubicBezTo>
                  <a:pt x="112" y="1792"/>
                  <a:pt x="109" y="1789"/>
                  <a:pt x="106" y="1785"/>
                </a:cubicBezTo>
                <a:lnTo>
                  <a:pt x="98" y="1776"/>
                </a:lnTo>
                <a:lnTo>
                  <a:pt x="90" y="1767"/>
                </a:lnTo>
                <a:cubicBezTo>
                  <a:pt x="84" y="1761"/>
                  <a:pt x="79" y="1754"/>
                  <a:pt x="76" y="1746"/>
                </a:cubicBezTo>
                <a:lnTo>
                  <a:pt x="73" y="1740"/>
                </a:lnTo>
                <a:cubicBezTo>
                  <a:pt x="58" y="1711"/>
                  <a:pt x="59" y="1675"/>
                  <a:pt x="77" y="1647"/>
                </a:cubicBezTo>
                <a:cubicBezTo>
                  <a:pt x="94" y="1619"/>
                  <a:pt x="125" y="1601"/>
                  <a:pt x="158" y="1601"/>
                </a:cubicBezTo>
                <a:lnTo>
                  <a:pt x="161" y="1601"/>
                </a:lnTo>
                <a:cubicBezTo>
                  <a:pt x="174" y="1601"/>
                  <a:pt x="187" y="1604"/>
                  <a:pt x="199" y="1609"/>
                </a:cubicBezTo>
                <a:lnTo>
                  <a:pt x="214" y="1616"/>
                </a:lnTo>
                <a:lnTo>
                  <a:pt x="227" y="1623"/>
                </a:lnTo>
                <a:cubicBezTo>
                  <a:pt x="258" y="1640"/>
                  <a:pt x="277" y="1672"/>
                  <a:pt x="277" y="1707"/>
                </a:cubicBezTo>
                <a:lnTo>
                  <a:pt x="277" y="1708"/>
                </a:lnTo>
                <a:lnTo>
                  <a:pt x="277" y="1713"/>
                </a:lnTo>
                <a:lnTo>
                  <a:pt x="278" y="1719"/>
                </a:lnTo>
                <a:cubicBezTo>
                  <a:pt x="279" y="1724"/>
                  <a:pt x="279" y="1729"/>
                  <a:pt x="279" y="1734"/>
                </a:cubicBezTo>
                <a:lnTo>
                  <a:pt x="279" y="1735"/>
                </a:lnTo>
                <a:lnTo>
                  <a:pt x="87" y="1735"/>
                </a:lnTo>
                <a:lnTo>
                  <a:pt x="88" y="1741"/>
                </a:lnTo>
                <a:lnTo>
                  <a:pt x="86" y="1721"/>
                </a:lnTo>
                <a:lnTo>
                  <a:pt x="86" y="1712"/>
                </a:lnTo>
                <a:lnTo>
                  <a:pt x="88" y="1731"/>
                </a:lnTo>
                <a:lnTo>
                  <a:pt x="87" y="1726"/>
                </a:lnTo>
                <a:lnTo>
                  <a:pt x="277" y="1707"/>
                </a:lnTo>
                <a:lnTo>
                  <a:pt x="277" y="1708"/>
                </a:lnTo>
                <a:lnTo>
                  <a:pt x="277" y="1714"/>
                </a:lnTo>
                <a:lnTo>
                  <a:pt x="277" y="1726"/>
                </a:lnTo>
                <a:lnTo>
                  <a:pt x="276" y="1708"/>
                </a:lnTo>
                <a:lnTo>
                  <a:pt x="277" y="1713"/>
                </a:lnTo>
                <a:cubicBezTo>
                  <a:pt x="278" y="1719"/>
                  <a:pt x="278" y="1725"/>
                  <a:pt x="278" y="1731"/>
                </a:cubicBezTo>
                <a:lnTo>
                  <a:pt x="278" y="1735"/>
                </a:lnTo>
                <a:lnTo>
                  <a:pt x="278" y="1747"/>
                </a:lnTo>
                <a:cubicBezTo>
                  <a:pt x="278" y="1759"/>
                  <a:pt x="276" y="1770"/>
                  <a:pt x="272" y="1781"/>
                </a:cubicBezTo>
                <a:lnTo>
                  <a:pt x="269" y="1789"/>
                </a:lnTo>
                <a:cubicBezTo>
                  <a:pt x="259" y="1817"/>
                  <a:pt x="237" y="1838"/>
                  <a:pt x="209" y="1847"/>
                </a:cubicBezTo>
                <a:cubicBezTo>
                  <a:pt x="181" y="1856"/>
                  <a:pt x="151" y="1852"/>
                  <a:pt x="126" y="1835"/>
                </a:cubicBezTo>
                <a:lnTo>
                  <a:pt x="114" y="1827"/>
                </a:lnTo>
                <a:cubicBezTo>
                  <a:pt x="107" y="1822"/>
                  <a:pt x="100" y="1817"/>
                  <a:pt x="95" y="1810"/>
                </a:cubicBezTo>
                <a:lnTo>
                  <a:pt x="89" y="1803"/>
                </a:lnTo>
                <a:cubicBezTo>
                  <a:pt x="85" y="1799"/>
                  <a:pt x="82" y="1794"/>
                  <a:pt x="79" y="1790"/>
                </a:cubicBezTo>
                <a:lnTo>
                  <a:pt x="76" y="1785"/>
                </a:lnTo>
                <a:cubicBezTo>
                  <a:pt x="62" y="1762"/>
                  <a:pt x="59" y="1734"/>
                  <a:pt x="66" y="1709"/>
                </a:cubicBezTo>
                <a:cubicBezTo>
                  <a:pt x="74" y="1683"/>
                  <a:pt x="92" y="1662"/>
                  <a:pt x="116" y="1650"/>
                </a:cubicBezTo>
                <a:lnTo>
                  <a:pt x="118" y="1649"/>
                </a:lnTo>
                <a:cubicBezTo>
                  <a:pt x="131" y="1642"/>
                  <a:pt x="146" y="1638"/>
                  <a:pt x="160" y="1638"/>
                </a:cubicBezTo>
                <a:lnTo>
                  <a:pt x="167" y="1638"/>
                </a:lnTo>
                <a:lnTo>
                  <a:pt x="173" y="1638"/>
                </a:lnTo>
                <a:cubicBezTo>
                  <a:pt x="184" y="1638"/>
                  <a:pt x="194" y="1640"/>
                  <a:pt x="204" y="1643"/>
                </a:cubicBezTo>
                <a:lnTo>
                  <a:pt x="207" y="1644"/>
                </a:lnTo>
                <a:cubicBezTo>
                  <a:pt x="244" y="1657"/>
                  <a:pt x="269" y="1690"/>
                  <a:pt x="272" y="1729"/>
                </a:cubicBezTo>
                <a:cubicBezTo>
                  <a:pt x="275" y="1767"/>
                  <a:pt x="254" y="1804"/>
                  <a:pt x="219" y="1821"/>
                </a:cubicBezTo>
                <a:lnTo>
                  <a:pt x="220" y="1821"/>
                </a:lnTo>
                <a:lnTo>
                  <a:pt x="213" y="1825"/>
                </a:lnTo>
                <a:cubicBezTo>
                  <a:pt x="209" y="1827"/>
                  <a:pt x="204" y="1830"/>
                  <a:pt x="199" y="1831"/>
                </a:cubicBezTo>
                <a:lnTo>
                  <a:pt x="181" y="1838"/>
                </a:lnTo>
                <a:lnTo>
                  <a:pt x="177" y="1839"/>
                </a:lnTo>
                <a:cubicBezTo>
                  <a:pt x="127" y="1851"/>
                  <a:pt x="76" y="1822"/>
                  <a:pt x="61" y="1772"/>
                </a:cubicBezTo>
                <a:cubicBezTo>
                  <a:pt x="47" y="1723"/>
                  <a:pt x="74" y="1671"/>
                  <a:pt x="123" y="1654"/>
                </a:cubicBezTo>
                <a:lnTo>
                  <a:pt x="119" y="1656"/>
                </a:lnTo>
                <a:lnTo>
                  <a:pt x="116" y="1658"/>
                </a:lnTo>
                <a:lnTo>
                  <a:pt x="117" y="1658"/>
                </a:lnTo>
                <a:lnTo>
                  <a:pt x="120" y="1656"/>
                </a:lnTo>
                <a:lnTo>
                  <a:pt x="143" y="1827"/>
                </a:lnTo>
                <a:lnTo>
                  <a:pt x="140" y="1826"/>
                </a:lnTo>
                <a:lnTo>
                  <a:pt x="170" y="1830"/>
                </a:lnTo>
                <a:lnTo>
                  <a:pt x="163" y="1830"/>
                </a:lnTo>
                <a:lnTo>
                  <a:pt x="157" y="1830"/>
                </a:lnTo>
                <a:lnTo>
                  <a:pt x="181" y="1828"/>
                </a:lnTo>
                <a:lnTo>
                  <a:pt x="177" y="1829"/>
                </a:lnTo>
                <a:lnTo>
                  <a:pt x="239" y="1693"/>
                </a:lnTo>
                <a:lnTo>
                  <a:pt x="241" y="1697"/>
                </a:lnTo>
                <a:lnTo>
                  <a:pt x="223" y="1672"/>
                </a:lnTo>
                <a:lnTo>
                  <a:pt x="229" y="1678"/>
                </a:lnTo>
                <a:lnTo>
                  <a:pt x="235" y="1684"/>
                </a:lnTo>
                <a:cubicBezTo>
                  <a:pt x="243" y="1691"/>
                  <a:pt x="249" y="1699"/>
                  <a:pt x="253" y="1709"/>
                </a:cubicBezTo>
                <a:lnTo>
                  <a:pt x="255" y="1713"/>
                </a:lnTo>
                <a:cubicBezTo>
                  <a:pt x="268" y="1739"/>
                  <a:pt x="269" y="1769"/>
                  <a:pt x="257" y="1796"/>
                </a:cubicBezTo>
                <a:cubicBezTo>
                  <a:pt x="245" y="1822"/>
                  <a:pt x="221" y="1842"/>
                  <a:pt x="193" y="1849"/>
                </a:cubicBezTo>
                <a:lnTo>
                  <a:pt x="189" y="1850"/>
                </a:lnTo>
                <a:cubicBezTo>
                  <a:pt x="177" y="1853"/>
                  <a:pt x="164" y="1853"/>
                  <a:pt x="152" y="1852"/>
                </a:cubicBezTo>
                <a:lnTo>
                  <a:pt x="143" y="1850"/>
                </a:lnTo>
                <a:lnTo>
                  <a:pt x="137" y="1849"/>
                </a:lnTo>
                <a:lnTo>
                  <a:pt x="183" y="1846"/>
                </a:lnTo>
                <a:lnTo>
                  <a:pt x="180" y="1847"/>
                </a:lnTo>
                <a:lnTo>
                  <a:pt x="217" y="1688"/>
                </a:lnTo>
                <a:lnTo>
                  <a:pt x="221" y="1692"/>
                </a:lnTo>
                <a:lnTo>
                  <a:pt x="211" y="1683"/>
                </a:lnTo>
                <a:lnTo>
                  <a:pt x="213" y="1685"/>
                </a:lnTo>
                <a:lnTo>
                  <a:pt x="227" y="1694"/>
                </a:lnTo>
                <a:lnTo>
                  <a:pt x="93" y="1725"/>
                </a:lnTo>
                <a:lnTo>
                  <a:pt x="96" y="1720"/>
                </a:lnTo>
                <a:lnTo>
                  <a:pt x="82" y="1769"/>
                </a:lnTo>
                <a:lnTo>
                  <a:pt x="82" y="1764"/>
                </a:lnTo>
                <a:lnTo>
                  <a:pt x="274" y="1764"/>
                </a:lnTo>
                <a:lnTo>
                  <a:pt x="274" y="1770"/>
                </a:lnTo>
                <a:cubicBezTo>
                  <a:pt x="274" y="1778"/>
                  <a:pt x="274" y="1786"/>
                  <a:pt x="272" y="1794"/>
                </a:cubicBezTo>
                <a:lnTo>
                  <a:pt x="271" y="1798"/>
                </a:lnTo>
                <a:cubicBezTo>
                  <a:pt x="259" y="1845"/>
                  <a:pt x="214" y="1876"/>
                  <a:pt x="166" y="1870"/>
                </a:cubicBezTo>
                <a:cubicBezTo>
                  <a:pt x="118" y="1864"/>
                  <a:pt x="81" y="1823"/>
                  <a:pt x="81" y="1774"/>
                </a:cubicBezTo>
                <a:lnTo>
                  <a:pt x="82" y="1759"/>
                </a:lnTo>
                <a:lnTo>
                  <a:pt x="82" y="1758"/>
                </a:lnTo>
                <a:lnTo>
                  <a:pt x="82" y="1749"/>
                </a:lnTo>
                <a:lnTo>
                  <a:pt x="82" y="1745"/>
                </a:lnTo>
                <a:lnTo>
                  <a:pt x="272" y="1769"/>
                </a:lnTo>
                <a:lnTo>
                  <a:pt x="271" y="1773"/>
                </a:lnTo>
                <a:lnTo>
                  <a:pt x="273" y="1749"/>
                </a:lnTo>
                <a:lnTo>
                  <a:pt x="273" y="1768"/>
                </a:lnTo>
                <a:lnTo>
                  <a:pt x="272" y="1768"/>
                </a:lnTo>
                <a:lnTo>
                  <a:pt x="272" y="1774"/>
                </a:lnTo>
                <a:lnTo>
                  <a:pt x="80" y="1774"/>
                </a:lnTo>
                <a:lnTo>
                  <a:pt x="80" y="1771"/>
                </a:lnTo>
                <a:cubicBezTo>
                  <a:pt x="80" y="1767"/>
                  <a:pt x="81" y="1762"/>
                  <a:pt x="81" y="1758"/>
                </a:cubicBezTo>
                <a:lnTo>
                  <a:pt x="83" y="1749"/>
                </a:lnTo>
                <a:lnTo>
                  <a:pt x="84" y="1743"/>
                </a:lnTo>
                <a:lnTo>
                  <a:pt x="99" y="1812"/>
                </a:lnTo>
                <a:lnTo>
                  <a:pt x="97" y="1809"/>
                </a:lnTo>
                <a:lnTo>
                  <a:pt x="238" y="1829"/>
                </a:lnTo>
                <a:lnTo>
                  <a:pt x="234" y="1832"/>
                </a:lnTo>
                <a:lnTo>
                  <a:pt x="233" y="1832"/>
                </a:lnTo>
                <a:lnTo>
                  <a:pt x="227" y="1839"/>
                </a:lnTo>
                <a:lnTo>
                  <a:pt x="222" y="1845"/>
                </a:lnTo>
                <a:lnTo>
                  <a:pt x="216" y="1716"/>
                </a:lnTo>
                <a:lnTo>
                  <a:pt x="218" y="1718"/>
                </a:lnTo>
                <a:lnTo>
                  <a:pt x="150" y="1689"/>
                </a:lnTo>
                <a:lnTo>
                  <a:pt x="156" y="1689"/>
                </a:lnTo>
                <a:lnTo>
                  <a:pt x="138" y="1691"/>
                </a:lnTo>
                <a:lnTo>
                  <a:pt x="148" y="1689"/>
                </a:lnTo>
                <a:cubicBezTo>
                  <a:pt x="154" y="1688"/>
                  <a:pt x="160" y="1687"/>
                  <a:pt x="166" y="1687"/>
                </a:cubicBezTo>
                <a:lnTo>
                  <a:pt x="168" y="1687"/>
                </a:lnTo>
                <a:cubicBezTo>
                  <a:pt x="221" y="1687"/>
                  <a:pt x="264" y="1730"/>
                  <a:pt x="264" y="1783"/>
                </a:cubicBezTo>
                <a:lnTo>
                  <a:pt x="264" y="1793"/>
                </a:lnTo>
                <a:lnTo>
                  <a:pt x="264" y="1802"/>
                </a:lnTo>
                <a:cubicBezTo>
                  <a:pt x="264" y="1855"/>
                  <a:pt x="221" y="1898"/>
                  <a:pt x="168" y="1898"/>
                </a:cubicBezTo>
                <a:lnTo>
                  <a:pt x="167" y="1898"/>
                </a:lnTo>
                <a:cubicBezTo>
                  <a:pt x="114" y="1898"/>
                  <a:pt x="71" y="1855"/>
                  <a:pt x="71" y="1802"/>
                </a:cubicBezTo>
                <a:lnTo>
                  <a:pt x="72" y="1803"/>
                </a:lnTo>
                <a:lnTo>
                  <a:pt x="71" y="1795"/>
                </a:lnTo>
                <a:lnTo>
                  <a:pt x="262" y="1772"/>
                </a:lnTo>
                <a:lnTo>
                  <a:pt x="263" y="1791"/>
                </a:lnTo>
                <a:lnTo>
                  <a:pt x="263" y="1802"/>
                </a:lnTo>
                <a:lnTo>
                  <a:pt x="263" y="1808"/>
                </a:lnTo>
                <a:lnTo>
                  <a:pt x="263" y="1812"/>
                </a:lnTo>
                <a:lnTo>
                  <a:pt x="73" y="1794"/>
                </a:lnTo>
                <a:lnTo>
                  <a:pt x="75" y="1784"/>
                </a:lnTo>
                <a:lnTo>
                  <a:pt x="76" y="1823"/>
                </a:lnTo>
                <a:lnTo>
                  <a:pt x="74" y="1814"/>
                </a:lnTo>
                <a:lnTo>
                  <a:pt x="191" y="1887"/>
                </a:lnTo>
                <a:lnTo>
                  <a:pt x="179" y="1890"/>
                </a:lnTo>
                <a:lnTo>
                  <a:pt x="198" y="1882"/>
                </a:lnTo>
                <a:lnTo>
                  <a:pt x="192" y="1885"/>
                </a:lnTo>
                <a:lnTo>
                  <a:pt x="217" y="1867"/>
                </a:lnTo>
                <a:lnTo>
                  <a:pt x="214" y="1870"/>
                </a:lnTo>
                <a:lnTo>
                  <a:pt x="177" y="1711"/>
                </a:lnTo>
                <a:lnTo>
                  <a:pt x="180" y="1712"/>
                </a:lnTo>
                <a:lnTo>
                  <a:pt x="134" y="1709"/>
                </a:lnTo>
                <a:lnTo>
                  <a:pt x="140" y="1708"/>
                </a:lnTo>
                <a:cubicBezTo>
                  <a:pt x="145" y="1707"/>
                  <a:pt x="150" y="1706"/>
                  <a:pt x="155" y="1706"/>
                </a:cubicBezTo>
                <a:lnTo>
                  <a:pt x="166" y="1706"/>
                </a:lnTo>
                <a:cubicBezTo>
                  <a:pt x="212" y="1706"/>
                  <a:pt x="252" y="1739"/>
                  <a:pt x="261" y="1784"/>
                </a:cubicBezTo>
                <a:lnTo>
                  <a:pt x="262" y="1789"/>
                </a:lnTo>
                <a:cubicBezTo>
                  <a:pt x="264" y="1801"/>
                  <a:pt x="264" y="1814"/>
                  <a:pt x="262" y="1826"/>
                </a:cubicBezTo>
                <a:lnTo>
                  <a:pt x="261" y="1831"/>
                </a:lnTo>
                <a:lnTo>
                  <a:pt x="166" y="1716"/>
                </a:lnTo>
                <a:lnTo>
                  <a:pt x="167" y="1716"/>
                </a:lnTo>
                <a:lnTo>
                  <a:pt x="168" y="1716"/>
                </a:lnTo>
                <a:lnTo>
                  <a:pt x="160" y="1908"/>
                </a:lnTo>
                <a:lnTo>
                  <a:pt x="156" y="1907"/>
                </a:lnTo>
                <a:lnTo>
                  <a:pt x="150" y="1907"/>
                </a:lnTo>
                <a:lnTo>
                  <a:pt x="193" y="1897"/>
                </a:lnTo>
                <a:lnTo>
                  <a:pt x="191" y="1898"/>
                </a:lnTo>
                <a:lnTo>
                  <a:pt x="191" y="1727"/>
                </a:lnTo>
                <a:lnTo>
                  <a:pt x="195" y="1729"/>
                </a:lnTo>
                <a:lnTo>
                  <a:pt x="173" y="1721"/>
                </a:lnTo>
                <a:lnTo>
                  <a:pt x="189" y="1725"/>
                </a:lnTo>
                <a:lnTo>
                  <a:pt x="202" y="1728"/>
                </a:lnTo>
                <a:lnTo>
                  <a:pt x="208" y="1730"/>
                </a:lnTo>
                <a:cubicBezTo>
                  <a:pt x="247" y="1743"/>
                  <a:pt x="273" y="1780"/>
                  <a:pt x="273" y="1821"/>
                </a:cubicBezTo>
                <a:lnTo>
                  <a:pt x="273" y="1831"/>
                </a:lnTo>
                <a:cubicBezTo>
                  <a:pt x="273" y="1884"/>
                  <a:pt x="230" y="1927"/>
                  <a:pt x="177" y="1927"/>
                </a:cubicBezTo>
                <a:lnTo>
                  <a:pt x="173" y="1927"/>
                </a:lnTo>
                <a:cubicBezTo>
                  <a:pt x="126" y="1927"/>
                  <a:pt x="85" y="1892"/>
                  <a:pt x="78" y="1845"/>
                </a:cubicBezTo>
                <a:lnTo>
                  <a:pt x="77" y="1838"/>
                </a:lnTo>
                <a:lnTo>
                  <a:pt x="81" y="1855"/>
                </a:lnTo>
                <a:lnTo>
                  <a:pt x="80" y="1852"/>
                </a:lnTo>
                <a:lnTo>
                  <a:pt x="267" y="1821"/>
                </a:lnTo>
                <a:lnTo>
                  <a:pt x="267" y="1826"/>
                </a:lnTo>
                <a:lnTo>
                  <a:pt x="267" y="1846"/>
                </a:lnTo>
                <a:lnTo>
                  <a:pt x="266" y="1844"/>
                </a:lnTo>
                <a:lnTo>
                  <a:pt x="266" y="1850"/>
                </a:lnTo>
                <a:lnTo>
                  <a:pt x="77" y="1827"/>
                </a:lnTo>
                <a:lnTo>
                  <a:pt x="78" y="1823"/>
                </a:lnTo>
                <a:lnTo>
                  <a:pt x="75" y="1846"/>
                </a:lnTo>
                <a:lnTo>
                  <a:pt x="75" y="1840"/>
                </a:lnTo>
                <a:lnTo>
                  <a:pt x="267" y="1840"/>
                </a:lnTo>
                <a:lnTo>
                  <a:pt x="267" y="1845"/>
                </a:lnTo>
                <a:cubicBezTo>
                  <a:pt x="267" y="1852"/>
                  <a:pt x="267" y="1858"/>
                  <a:pt x="266" y="1864"/>
                </a:cubicBezTo>
                <a:lnTo>
                  <a:pt x="265" y="1869"/>
                </a:lnTo>
                <a:lnTo>
                  <a:pt x="76" y="1832"/>
                </a:lnTo>
                <a:lnTo>
                  <a:pt x="77" y="1827"/>
                </a:lnTo>
                <a:lnTo>
                  <a:pt x="75" y="1845"/>
                </a:lnTo>
                <a:lnTo>
                  <a:pt x="75" y="1840"/>
                </a:lnTo>
                <a:lnTo>
                  <a:pt x="265" y="1864"/>
                </a:lnTo>
                <a:lnTo>
                  <a:pt x="264" y="1868"/>
                </a:lnTo>
                <a:lnTo>
                  <a:pt x="266" y="1844"/>
                </a:lnTo>
                <a:lnTo>
                  <a:pt x="266" y="1850"/>
                </a:lnTo>
                <a:cubicBezTo>
                  <a:pt x="266" y="1903"/>
                  <a:pt x="223" y="1946"/>
                  <a:pt x="170" y="1946"/>
                </a:cubicBezTo>
                <a:lnTo>
                  <a:pt x="169" y="1946"/>
                </a:lnTo>
                <a:lnTo>
                  <a:pt x="265" y="1850"/>
                </a:lnTo>
                <a:lnTo>
                  <a:pt x="265" y="1871"/>
                </a:lnTo>
                <a:lnTo>
                  <a:pt x="264" y="1880"/>
                </a:lnTo>
                <a:lnTo>
                  <a:pt x="74" y="1851"/>
                </a:lnTo>
                <a:lnTo>
                  <a:pt x="75" y="1846"/>
                </a:lnTo>
                <a:lnTo>
                  <a:pt x="76" y="1841"/>
                </a:lnTo>
                <a:cubicBezTo>
                  <a:pt x="86" y="1792"/>
                  <a:pt x="131" y="1759"/>
                  <a:pt x="180" y="1764"/>
                </a:cubicBezTo>
                <a:cubicBezTo>
                  <a:pt x="229" y="1769"/>
                  <a:pt x="266" y="1810"/>
                  <a:pt x="266" y="1859"/>
                </a:cubicBezTo>
                <a:lnTo>
                  <a:pt x="266" y="1863"/>
                </a:lnTo>
                <a:lnTo>
                  <a:pt x="266" y="1869"/>
                </a:lnTo>
                <a:cubicBezTo>
                  <a:pt x="266" y="1922"/>
                  <a:pt x="223" y="1965"/>
                  <a:pt x="170" y="1965"/>
                </a:cubicBezTo>
                <a:lnTo>
                  <a:pt x="167" y="1965"/>
                </a:lnTo>
                <a:cubicBezTo>
                  <a:pt x="139" y="1965"/>
                  <a:pt x="112" y="1953"/>
                  <a:pt x="94" y="1931"/>
                </a:cubicBezTo>
                <a:cubicBezTo>
                  <a:pt x="76" y="1909"/>
                  <a:pt x="68" y="1880"/>
                  <a:pt x="73" y="1852"/>
                </a:cubicBezTo>
                <a:lnTo>
                  <a:pt x="74" y="1847"/>
                </a:lnTo>
                <a:lnTo>
                  <a:pt x="75" y="1839"/>
                </a:lnTo>
                <a:lnTo>
                  <a:pt x="256" y="1893"/>
                </a:lnTo>
                <a:lnTo>
                  <a:pt x="255" y="1895"/>
                </a:lnTo>
                <a:lnTo>
                  <a:pt x="265" y="1866"/>
                </a:lnTo>
                <a:lnTo>
                  <a:pt x="263" y="1877"/>
                </a:lnTo>
                <a:lnTo>
                  <a:pt x="262" y="1882"/>
                </a:lnTo>
                <a:lnTo>
                  <a:pt x="261" y="1890"/>
                </a:lnTo>
                <a:cubicBezTo>
                  <a:pt x="254" y="1941"/>
                  <a:pt x="210" y="1977"/>
                  <a:pt x="160" y="1974"/>
                </a:cubicBezTo>
                <a:cubicBezTo>
                  <a:pt x="109" y="1971"/>
                  <a:pt x="69" y="1929"/>
                  <a:pt x="69" y="1878"/>
                </a:cubicBezTo>
                <a:lnTo>
                  <a:pt x="69" y="1877"/>
                </a:lnTo>
                <a:cubicBezTo>
                  <a:pt x="69" y="1870"/>
                  <a:pt x="70" y="1862"/>
                  <a:pt x="72" y="1854"/>
                </a:cubicBezTo>
                <a:lnTo>
                  <a:pt x="73" y="1850"/>
                </a:lnTo>
                <a:lnTo>
                  <a:pt x="74" y="1846"/>
                </a:lnTo>
                <a:cubicBezTo>
                  <a:pt x="87" y="1796"/>
                  <a:pt x="138" y="1764"/>
                  <a:pt x="189" y="1776"/>
                </a:cubicBezTo>
                <a:cubicBezTo>
                  <a:pt x="239" y="1787"/>
                  <a:pt x="272" y="1837"/>
                  <a:pt x="262" y="1888"/>
                </a:cubicBezTo>
                <a:lnTo>
                  <a:pt x="262" y="1885"/>
                </a:lnTo>
                <a:lnTo>
                  <a:pt x="261" y="1894"/>
                </a:lnTo>
                <a:lnTo>
                  <a:pt x="260" y="1892"/>
                </a:lnTo>
                <a:lnTo>
                  <a:pt x="260" y="1897"/>
                </a:lnTo>
                <a:cubicBezTo>
                  <a:pt x="260" y="1950"/>
                  <a:pt x="217" y="1993"/>
                  <a:pt x="164" y="1993"/>
                </a:cubicBezTo>
                <a:lnTo>
                  <a:pt x="163" y="1993"/>
                </a:lnTo>
                <a:cubicBezTo>
                  <a:pt x="110" y="1993"/>
                  <a:pt x="67" y="1950"/>
                  <a:pt x="67" y="1897"/>
                </a:cubicBezTo>
                <a:lnTo>
                  <a:pt x="67" y="1893"/>
                </a:lnTo>
                <a:lnTo>
                  <a:pt x="67" y="1888"/>
                </a:lnTo>
                <a:cubicBezTo>
                  <a:pt x="67" y="1838"/>
                  <a:pt x="107" y="1796"/>
                  <a:pt x="158" y="1793"/>
                </a:cubicBezTo>
                <a:cubicBezTo>
                  <a:pt x="208" y="1790"/>
                  <a:pt x="252" y="1826"/>
                  <a:pt x="259" y="1877"/>
                </a:cubicBezTo>
                <a:lnTo>
                  <a:pt x="260" y="1885"/>
                </a:lnTo>
                <a:cubicBezTo>
                  <a:pt x="261" y="1894"/>
                  <a:pt x="261" y="1904"/>
                  <a:pt x="259" y="1914"/>
                </a:cubicBezTo>
                <a:lnTo>
                  <a:pt x="257" y="1925"/>
                </a:lnTo>
                <a:cubicBezTo>
                  <a:pt x="250" y="1962"/>
                  <a:pt x="222" y="1991"/>
                  <a:pt x="186" y="2001"/>
                </a:cubicBezTo>
                <a:lnTo>
                  <a:pt x="178" y="2003"/>
                </a:lnTo>
                <a:cubicBezTo>
                  <a:pt x="170" y="2005"/>
                  <a:pt x="162" y="2005"/>
                  <a:pt x="154" y="2005"/>
                </a:cubicBezTo>
                <a:lnTo>
                  <a:pt x="143" y="2005"/>
                </a:lnTo>
                <a:lnTo>
                  <a:pt x="132" y="2005"/>
                </a:lnTo>
                <a:cubicBezTo>
                  <a:pt x="120" y="2005"/>
                  <a:pt x="108" y="2003"/>
                  <a:pt x="97" y="1999"/>
                </a:cubicBezTo>
                <a:lnTo>
                  <a:pt x="92" y="1997"/>
                </a:lnTo>
                <a:cubicBezTo>
                  <a:pt x="64" y="1985"/>
                  <a:pt x="42" y="1961"/>
                  <a:pt x="35" y="1932"/>
                </a:cubicBezTo>
                <a:cubicBezTo>
                  <a:pt x="27" y="1903"/>
                  <a:pt x="34" y="1871"/>
                  <a:pt x="53" y="1847"/>
                </a:cubicBezTo>
                <a:lnTo>
                  <a:pt x="57" y="1842"/>
                </a:lnTo>
                <a:cubicBezTo>
                  <a:pt x="63" y="1835"/>
                  <a:pt x="70" y="1828"/>
                  <a:pt x="78" y="1823"/>
                </a:cubicBezTo>
                <a:lnTo>
                  <a:pt x="98" y="1811"/>
                </a:lnTo>
                <a:lnTo>
                  <a:pt x="113" y="1803"/>
                </a:lnTo>
                <a:lnTo>
                  <a:pt x="120" y="1800"/>
                </a:lnTo>
                <a:cubicBezTo>
                  <a:pt x="144" y="1790"/>
                  <a:pt x="172" y="1790"/>
                  <a:pt x="197" y="1801"/>
                </a:cubicBezTo>
                <a:cubicBezTo>
                  <a:pt x="221" y="1812"/>
                  <a:pt x="240" y="1833"/>
                  <a:pt x="249" y="1858"/>
                </a:cubicBezTo>
                <a:lnTo>
                  <a:pt x="250" y="1861"/>
                </a:lnTo>
                <a:cubicBezTo>
                  <a:pt x="260" y="1893"/>
                  <a:pt x="254" y="1927"/>
                  <a:pt x="232" y="1953"/>
                </a:cubicBezTo>
                <a:lnTo>
                  <a:pt x="227" y="1959"/>
                </a:lnTo>
                <a:cubicBezTo>
                  <a:pt x="209" y="1981"/>
                  <a:pt x="182" y="1993"/>
                  <a:pt x="153" y="1993"/>
                </a:cubicBezTo>
                <a:lnTo>
                  <a:pt x="136" y="1993"/>
                </a:lnTo>
                <a:lnTo>
                  <a:pt x="126" y="1992"/>
                </a:lnTo>
                <a:lnTo>
                  <a:pt x="116" y="1991"/>
                </a:lnTo>
                <a:lnTo>
                  <a:pt x="168" y="1981"/>
                </a:lnTo>
                <a:lnTo>
                  <a:pt x="164" y="1983"/>
                </a:lnTo>
                <a:lnTo>
                  <a:pt x="195" y="1836"/>
                </a:lnTo>
                <a:lnTo>
                  <a:pt x="194" y="1836"/>
                </a:lnTo>
                <a:lnTo>
                  <a:pt x="204" y="1846"/>
                </a:lnTo>
                <a:lnTo>
                  <a:pt x="193" y="1836"/>
                </a:lnTo>
                <a:lnTo>
                  <a:pt x="204" y="1844"/>
                </a:lnTo>
                <a:cubicBezTo>
                  <a:pt x="211" y="1849"/>
                  <a:pt x="217" y="1855"/>
                  <a:pt x="222" y="1861"/>
                </a:cubicBezTo>
                <a:lnTo>
                  <a:pt x="226" y="1866"/>
                </a:lnTo>
                <a:cubicBezTo>
                  <a:pt x="254" y="1901"/>
                  <a:pt x="255" y="1949"/>
                  <a:pt x="229" y="1984"/>
                </a:cubicBezTo>
                <a:cubicBezTo>
                  <a:pt x="203" y="2019"/>
                  <a:pt x="156" y="2032"/>
                  <a:pt x="116" y="2016"/>
                </a:cubicBezTo>
                <a:lnTo>
                  <a:pt x="111" y="2014"/>
                </a:lnTo>
                <a:cubicBezTo>
                  <a:pt x="106" y="2012"/>
                  <a:pt x="101" y="2009"/>
                  <a:pt x="97" y="2007"/>
                </a:cubicBezTo>
                <a:lnTo>
                  <a:pt x="85" y="1999"/>
                </a:lnTo>
                <a:lnTo>
                  <a:pt x="72" y="1991"/>
                </a:lnTo>
                <a:lnTo>
                  <a:pt x="66" y="1987"/>
                </a:lnTo>
                <a:cubicBezTo>
                  <a:pt x="42" y="1971"/>
                  <a:pt x="27" y="1946"/>
                  <a:pt x="24" y="1917"/>
                </a:cubicBezTo>
                <a:cubicBezTo>
                  <a:pt x="21" y="1888"/>
                  <a:pt x="31" y="1860"/>
                  <a:pt x="52" y="1840"/>
                </a:cubicBezTo>
                <a:lnTo>
                  <a:pt x="54" y="1838"/>
                </a:lnTo>
                <a:cubicBezTo>
                  <a:pt x="68" y="1823"/>
                  <a:pt x="87" y="1813"/>
                  <a:pt x="108" y="1810"/>
                </a:cubicBezTo>
                <a:lnTo>
                  <a:pt x="115" y="1809"/>
                </a:lnTo>
                <a:cubicBezTo>
                  <a:pt x="119" y="1809"/>
                  <a:pt x="124" y="1808"/>
                  <a:pt x="128" y="1808"/>
                </a:cubicBezTo>
                <a:lnTo>
                  <a:pt x="135" y="1808"/>
                </a:lnTo>
                <a:cubicBezTo>
                  <a:pt x="156" y="1808"/>
                  <a:pt x="176" y="1815"/>
                  <a:pt x="193" y="1828"/>
                </a:cubicBezTo>
                <a:lnTo>
                  <a:pt x="197" y="1831"/>
                </a:lnTo>
                <a:cubicBezTo>
                  <a:pt x="230" y="1855"/>
                  <a:pt x="244" y="1899"/>
                  <a:pt x="231" y="1938"/>
                </a:cubicBezTo>
                <a:lnTo>
                  <a:pt x="229" y="1944"/>
                </a:lnTo>
                <a:cubicBezTo>
                  <a:pt x="225" y="1954"/>
                  <a:pt x="220" y="1963"/>
                  <a:pt x="214" y="1971"/>
                </a:cubicBezTo>
                <a:lnTo>
                  <a:pt x="215" y="1968"/>
                </a:lnTo>
                <a:lnTo>
                  <a:pt x="209" y="1980"/>
                </a:lnTo>
                <a:lnTo>
                  <a:pt x="206" y="1985"/>
                </a:lnTo>
                <a:lnTo>
                  <a:pt x="86" y="1847"/>
                </a:lnTo>
                <a:lnTo>
                  <a:pt x="93" y="1844"/>
                </a:lnTo>
                <a:lnTo>
                  <a:pt x="77" y="1853"/>
                </a:lnTo>
                <a:lnTo>
                  <a:pt x="86" y="1847"/>
                </a:lnTo>
                <a:cubicBezTo>
                  <a:pt x="102" y="1836"/>
                  <a:pt x="121" y="1830"/>
                  <a:pt x="139" y="1830"/>
                </a:cubicBezTo>
                <a:lnTo>
                  <a:pt x="140" y="1830"/>
                </a:lnTo>
                <a:lnTo>
                  <a:pt x="91" y="2009"/>
                </a:lnTo>
                <a:lnTo>
                  <a:pt x="81" y="2003"/>
                </a:lnTo>
                <a:lnTo>
                  <a:pt x="83" y="2003"/>
                </a:lnTo>
                <a:lnTo>
                  <a:pt x="81" y="2002"/>
                </a:lnTo>
                <a:cubicBezTo>
                  <a:pt x="37" y="1980"/>
                  <a:pt x="16" y="1929"/>
                  <a:pt x="33" y="1883"/>
                </a:cubicBezTo>
                <a:cubicBezTo>
                  <a:pt x="50" y="1837"/>
                  <a:pt x="99" y="1811"/>
                  <a:pt x="147" y="1823"/>
                </a:cubicBezTo>
                <a:lnTo>
                  <a:pt x="161" y="1828"/>
                </a:lnTo>
                <a:lnTo>
                  <a:pt x="169" y="1831"/>
                </a:lnTo>
                <a:lnTo>
                  <a:pt x="186" y="1838"/>
                </a:lnTo>
                <a:lnTo>
                  <a:pt x="192" y="1841"/>
                </a:lnTo>
                <a:cubicBezTo>
                  <a:pt x="219" y="1854"/>
                  <a:pt x="238" y="1879"/>
                  <a:pt x="244" y="1908"/>
                </a:cubicBezTo>
                <a:lnTo>
                  <a:pt x="245" y="1913"/>
                </a:lnTo>
                <a:cubicBezTo>
                  <a:pt x="249" y="1934"/>
                  <a:pt x="246" y="1955"/>
                  <a:pt x="236" y="1974"/>
                </a:cubicBezTo>
                <a:lnTo>
                  <a:pt x="234" y="1978"/>
                </a:lnTo>
                <a:lnTo>
                  <a:pt x="244" y="1935"/>
                </a:lnTo>
                <a:lnTo>
                  <a:pt x="244" y="1945"/>
                </a:lnTo>
                <a:cubicBezTo>
                  <a:pt x="244" y="1998"/>
                  <a:pt x="201" y="2041"/>
                  <a:pt x="148" y="2041"/>
                </a:cubicBezTo>
                <a:lnTo>
                  <a:pt x="147" y="2041"/>
                </a:lnTo>
                <a:cubicBezTo>
                  <a:pt x="120" y="2041"/>
                  <a:pt x="95" y="2030"/>
                  <a:pt x="77" y="2010"/>
                </a:cubicBezTo>
                <a:cubicBezTo>
                  <a:pt x="58" y="1990"/>
                  <a:pt x="49" y="1964"/>
                  <a:pt x="52" y="1937"/>
                </a:cubicBezTo>
                <a:lnTo>
                  <a:pt x="52" y="1934"/>
                </a:lnTo>
                <a:lnTo>
                  <a:pt x="52" y="1926"/>
                </a:lnTo>
                <a:lnTo>
                  <a:pt x="244" y="1926"/>
                </a:lnTo>
                <a:lnTo>
                  <a:pt x="244" y="1941"/>
                </a:lnTo>
                <a:lnTo>
                  <a:pt x="243" y="1945"/>
                </a:lnTo>
                <a:lnTo>
                  <a:pt x="243" y="1957"/>
                </a:lnTo>
                <a:lnTo>
                  <a:pt x="243" y="1964"/>
                </a:lnTo>
                <a:lnTo>
                  <a:pt x="51" y="1964"/>
                </a:lnTo>
                <a:lnTo>
                  <a:pt x="52" y="1950"/>
                </a:lnTo>
                <a:lnTo>
                  <a:pt x="52" y="1949"/>
                </a:lnTo>
                <a:lnTo>
                  <a:pt x="52" y="1939"/>
                </a:lnTo>
                <a:lnTo>
                  <a:pt x="52" y="1935"/>
                </a:lnTo>
                <a:lnTo>
                  <a:pt x="242" y="1959"/>
                </a:lnTo>
                <a:lnTo>
                  <a:pt x="241" y="1963"/>
                </a:lnTo>
                <a:lnTo>
                  <a:pt x="243" y="1939"/>
                </a:lnTo>
                <a:lnTo>
                  <a:pt x="243" y="1959"/>
                </a:lnTo>
                <a:lnTo>
                  <a:pt x="242" y="1959"/>
                </a:lnTo>
                <a:lnTo>
                  <a:pt x="242" y="1964"/>
                </a:lnTo>
                <a:lnTo>
                  <a:pt x="61" y="1922"/>
                </a:lnTo>
                <a:lnTo>
                  <a:pt x="62" y="1920"/>
                </a:lnTo>
                <a:lnTo>
                  <a:pt x="56" y="1932"/>
                </a:lnTo>
                <a:lnTo>
                  <a:pt x="58" y="1926"/>
                </a:lnTo>
                <a:lnTo>
                  <a:pt x="54" y="1965"/>
                </a:lnTo>
                <a:lnTo>
                  <a:pt x="53" y="1954"/>
                </a:lnTo>
                <a:lnTo>
                  <a:pt x="118" y="2037"/>
                </a:lnTo>
                <a:lnTo>
                  <a:pt x="112" y="2035"/>
                </a:lnTo>
                <a:lnTo>
                  <a:pt x="153" y="2039"/>
                </a:lnTo>
                <a:lnTo>
                  <a:pt x="133" y="2040"/>
                </a:lnTo>
                <a:lnTo>
                  <a:pt x="124" y="2040"/>
                </a:lnTo>
                <a:lnTo>
                  <a:pt x="148" y="2038"/>
                </a:lnTo>
                <a:lnTo>
                  <a:pt x="144" y="2039"/>
                </a:lnTo>
                <a:lnTo>
                  <a:pt x="120" y="1849"/>
                </a:lnTo>
                <a:lnTo>
                  <a:pt x="122" y="1849"/>
                </a:lnTo>
                <a:lnTo>
                  <a:pt x="128" y="1849"/>
                </a:lnTo>
                <a:lnTo>
                  <a:pt x="135" y="1849"/>
                </a:lnTo>
                <a:lnTo>
                  <a:pt x="138" y="1849"/>
                </a:lnTo>
                <a:lnTo>
                  <a:pt x="108" y="2037"/>
                </a:lnTo>
                <a:lnTo>
                  <a:pt x="105" y="2036"/>
                </a:lnTo>
                <a:lnTo>
                  <a:pt x="135" y="2040"/>
                </a:lnTo>
                <a:lnTo>
                  <a:pt x="129" y="2040"/>
                </a:lnTo>
                <a:cubicBezTo>
                  <a:pt x="124" y="2040"/>
                  <a:pt x="119" y="2040"/>
                  <a:pt x="114" y="2039"/>
                </a:cubicBezTo>
                <a:lnTo>
                  <a:pt x="108" y="2038"/>
                </a:lnTo>
                <a:lnTo>
                  <a:pt x="177" y="2023"/>
                </a:lnTo>
                <a:lnTo>
                  <a:pt x="174" y="2025"/>
                </a:lnTo>
                <a:lnTo>
                  <a:pt x="199" y="1890"/>
                </a:lnTo>
                <a:lnTo>
                  <a:pt x="206" y="1900"/>
                </a:lnTo>
                <a:lnTo>
                  <a:pt x="195" y="1888"/>
                </a:lnTo>
                <a:lnTo>
                  <a:pt x="204" y="1897"/>
                </a:lnTo>
                <a:lnTo>
                  <a:pt x="136" y="1868"/>
                </a:lnTo>
                <a:lnTo>
                  <a:pt x="140" y="1868"/>
                </a:lnTo>
                <a:lnTo>
                  <a:pt x="44" y="1964"/>
                </a:lnTo>
                <a:lnTo>
                  <a:pt x="44" y="1957"/>
                </a:lnTo>
                <a:lnTo>
                  <a:pt x="61" y="2011"/>
                </a:lnTo>
                <a:lnTo>
                  <a:pt x="59" y="2008"/>
                </a:lnTo>
                <a:lnTo>
                  <a:pt x="218" y="2008"/>
                </a:lnTo>
                <a:lnTo>
                  <a:pt x="214" y="2014"/>
                </a:lnTo>
                <a:lnTo>
                  <a:pt x="212" y="2016"/>
                </a:lnTo>
                <a:lnTo>
                  <a:pt x="213" y="2014"/>
                </a:lnTo>
                <a:lnTo>
                  <a:pt x="211" y="2019"/>
                </a:lnTo>
                <a:lnTo>
                  <a:pt x="79" y="1898"/>
                </a:lnTo>
                <a:lnTo>
                  <a:pt x="83" y="1896"/>
                </a:lnTo>
                <a:lnTo>
                  <a:pt x="62" y="1909"/>
                </a:lnTo>
                <a:lnTo>
                  <a:pt x="80" y="1895"/>
                </a:lnTo>
                <a:lnTo>
                  <a:pt x="89" y="1889"/>
                </a:lnTo>
                <a:lnTo>
                  <a:pt x="95" y="1885"/>
                </a:lnTo>
                <a:cubicBezTo>
                  <a:pt x="133" y="1859"/>
                  <a:pt x="184" y="1864"/>
                  <a:pt x="216" y="1897"/>
                </a:cubicBezTo>
                <a:lnTo>
                  <a:pt x="220" y="1901"/>
                </a:lnTo>
                <a:cubicBezTo>
                  <a:pt x="251" y="1932"/>
                  <a:pt x="257" y="1980"/>
                  <a:pt x="235" y="2018"/>
                </a:cubicBezTo>
                <a:lnTo>
                  <a:pt x="232" y="2023"/>
                </a:lnTo>
                <a:cubicBezTo>
                  <a:pt x="209" y="2061"/>
                  <a:pt x="162" y="2079"/>
                  <a:pt x="119" y="2065"/>
                </a:cubicBezTo>
                <a:lnTo>
                  <a:pt x="116" y="2063"/>
                </a:lnTo>
                <a:lnTo>
                  <a:pt x="103" y="2060"/>
                </a:lnTo>
                <a:lnTo>
                  <a:pt x="101" y="2059"/>
                </a:lnTo>
                <a:lnTo>
                  <a:pt x="97" y="2058"/>
                </a:lnTo>
                <a:lnTo>
                  <a:pt x="170" y="1882"/>
                </a:lnTo>
                <a:lnTo>
                  <a:pt x="175" y="1885"/>
                </a:lnTo>
                <a:lnTo>
                  <a:pt x="185" y="1891"/>
                </a:lnTo>
                <a:lnTo>
                  <a:pt x="205" y="1905"/>
                </a:lnTo>
                <a:lnTo>
                  <a:pt x="210" y="1909"/>
                </a:lnTo>
                <a:cubicBezTo>
                  <a:pt x="246" y="1937"/>
                  <a:pt x="257" y="1986"/>
                  <a:pt x="236" y="2026"/>
                </a:cubicBezTo>
                <a:cubicBezTo>
                  <a:pt x="216" y="2067"/>
                  <a:pt x="171" y="2088"/>
                  <a:pt x="127" y="2077"/>
                </a:cubicBezTo>
                <a:lnTo>
                  <a:pt x="111" y="2072"/>
                </a:lnTo>
                <a:lnTo>
                  <a:pt x="109" y="2070"/>
                </a:lnTo>
                <a:lnTo>
                  <a:pt x="96" y="2067"/>
                </a:lnTo>
                <a:lnTo>
                  <a:pt x="90" y="2065"/>
                </a:lnTo>
                <a:lnTo>
                  <a:pt x="188" y="1906"/>
                </a:lnTo>
                <a:lnTo>
                  <a:pt x="190" y="1908"/>
                </a:lnTo>
                <a:lnTo>
                  <a:pt x="165" y="1890"/>
                </a:lnTo>
                <a:lnTo>
                  <a:pt x="166" y="1890"/>
                </a:lnTo>
                <a:lnTo>
                  <a:pt x="173" y="1893"/>
                </a:lnTo>
                <a:cubicBezTo>
                  <a:pt x="179" y="1896"/>
                  <a:pt x="184" y="1898"/>
                  <a:pt x="189" y="1902"/>
                </a:cubicBezTo>
                <a:lnTo>
                  <a:pt x="192" y="1904"/>
                </a:lnTo>
                <a:lnTo>
                  <a:pt x="85" y="2063"/>
                </a:lnTo>
                <a:lnTo>
                  <a:pt x="86" y="2064"/>
                </a:lnTo>
                <a:lnTo>
                  <a:pt x="88" y="2064"/>
                </a:lnTo>
                <a:lnTo>
                  <a:pt x="71" y="2055"/>
                </a:lnTo>
                <a:lnTo>
                  <a:pt x="68" y="2053"/>
                </a:lnTo>
                <a:cubicBezTo>
                  <a:pt x="28" y="2027"/>
                  <a:pt x="14" y="1974"/>
                  <a:pt x="35" y="1931"/>
                </a:cubicBezTo>
                <a:cubicBezTo>
                  <a:pt x="56" y="1888"/>
                  <a:pt x="106" y="1867"/>
                  <a:pt x="152" y="1882"/>
                </a:cubicBezTo>
                <a:lnTo>
                  <a:pt x="155" y="1883"/>
                </a:lnTo>
                <a:cubicBezTo>
                  <a:pt x="161" y="1886"/>
                  <a:pt x="168" y="1889"/>
                  <a:pt x="174" y="1892"/>
                </a:cubicBezTo>
                <a:lnTo>
                  <a:pt x="183" y="1898"/>
                </a:lnTo>
                <a:lnTo>
                  <a:pt x="189" y="1902"/>
                </a:lnTo>
                <a:cubicBezTo>
                  <a:pt x="194" y="1905"/>
                  <a:pt x="199" y="1909"/>
                  <a:pt x="203" y="1914"/>
                </a:cubicBezTo>
                <a:lnTo>
                  <a:pt x="205" y="1916"/>
                </a:lnTo>
                <a:cubicBezTo>
                  <a:pt x="233" y="1943"/>
                  <a:pt x="241" y="1984"/>
                  <a:pt x="226" y="2020"/>
                </a:cubicBezTo>
                <a:cubicBezTo>
                  <a:pt x="211" y="2056"/>
                  <a:pt x="176" y="2079"/>
                  <a:pt x="137" y="2079"/>
                </a:cubicBezTo>
                <a:lnTo>
                  <a:pt x="134" y="2079"/>
                </a:lnTo>
                <a:lnTo>
                  <a:pt x="127" y="2079"/>
                </a:lnTo>
                <a:lnTo>
                  <a:pt x="121" y="2079"/>
                </a:lnTo>
                <a:lnTo>
                  <a:pt x="117" y="2079"/>
                </a:lnTo>
                <a:lnTo>
                  <a:pt x="117" y="1887"/>
                </a:lnTo>
                <a:lnTo>
                  <a:pt x="125" y="1887"/>
                </a:lnTo>
                <a:lnTo>
                  <a:pt x="135" y="1887"/>
                </a:lnTo>
                <a:lnTo>
                  <a:pt x="40" y="1970"/>
                </a:lnTo>
                <a:lnTo>
                  <a:pt x="41" y="1963"/>
                </a:lnTo>
                <a:lnTo>
                  <a:pt x="69" y="2044"/>
                </a:lnTo>
                <a:lnTo>
                  <a:pt x="66" y="2041"/>
                </a:lnTo>
                <a:lnTo>
                  <a:pt x="229" y="1973"/>
                </a:lnTo>
                <a:lnTo>
                  <a:pt x="229" y="1968"/>
                </a:lnTo>
                <a:lnTo>
                  <a:pt x="230" y="1977"/>
                </a:lnTo>
                <a:cubicBezTo>
                  <a:pt x="231" y="1983"/>
                  <a:pt x="231" y="1988"/>
                  <a:pt x="230" y="1994"/>
                </a:cubicBezTo>
                <a:lnTo>
                  <a:pt x="229" y="2009"/>
                </a:lnTo>
                <a:cubicBezTo>
                  <a:pt x="226" y="2051"/>
                  <a:pt x="196" y="2087"/>
                  <a:pt x="154" y="2096"/>
                </a:cubicBezTo>
                <a:lnTo>
                  <a:pt x="145" y="2098"/>
                </a:lnTo>
                <a:cubicBezTo>
                  <a:pt x="131" y="2101"/>
                  <a:pt x="116" y="2101"/>
                  <a:pt x="101" y="2098"/>
                </a:cubicBezTo>
                <a:lnTo>
                  <a:pt x="93" y="2096"/>
                </a:lnTo>
                <a:cubicBezTo>
                  <a:pt x="46" y="2084"/>
                  <a:pt x="15" y="2039"/>
                  <a:pt x="21" y="1991"/>
                </a:cubicBezTo>
                <a:cubicBezTo>
                  <a:pt x="27" y="1943"/>
                  <a:pt x="68" y="1906"/>
                  <a:pt x="116" y="1906"/>
                </a:cubicBezTo>
                <a:lnTo>
                  <a:pt x="123" y="1906"/>
                </a:lnTo>
                <a:lnTo>
                  <a:pt x="132" y="1906"/>
                </a:lnTo>
                <a:lnTo>
                  <a:pt x="41" y="1972"/>
                </a:lnTo>
                <a:lnTo>
                  <a:pt x="43" y="1966"/>
                </a:lnTo>
                <a:lnTo>
                  <a:pt x="41" y="2020"/>
                </a:lnTo>
                <a:lnTo>
                  <a:pt x="40" y="2016"/>
                </a:lnTo>
                <a:lnTo>
                  <a:pt x="229" y="1992"/>
                </a:lnTo>
                <a:lnTo>
                  <a:pt x="229" y="2002"/>
                </a:lnTo>
                <a:lnTo>
                  <a:pt x="229" y="2008"/>
                </a:lnTo>
                <a:cubicBezTo>
                  <a:pt x="229" y="2019"/>
                  <a:pt x="228" y="2029"/>
                  <a:pt x="225" y="2039"/>
                </a:cubicBezTo>
                <a:lnTo>
                  <a:pt x="224" y="2042"/>
                </a:lnTo>
                <a:cubicBezTo>
                  <a:pt x="209" y="2086"/>
                  <a:pt x="164" y="2114"/>
                  <a:pt x="117" y="2106"/>
                </a:cubicBezTo>
                <a:cubicBezTo>
                  <a:pt x="71" y="2099"/>
                  <a:pt x="36" y="2059"/>
                  <a:pt x="36" y="2011"/>
                </a:cubicBezTo>
                <a:lnTo>
                  <a:pt x="36" y="2008"/>
                </a:lnTo>
                <a:lnTo>
                  <a:pt x="36" y="2002"/>
                </a:lnTo>
                <a:lnTo>
                  <a:pt x="37" y="2016"/>
                </a:lnTo>
                <a:lnTo>
                  <a:pt x="36" y="2009"/>
                </a:lnTo>
                <a:cubicBezTo>
                  <a:pt x="36" y="2005"/>
                  <a:pt x="35" y="2000"/>
                  <a:pt x="35" y="1995"/>
                </a:cubicBezTo>
                <a:lnTo>
                  <a:pt x="35" y="1992"/>
                </a:lnTo>
                <a:cubicBezTo>
                  <a:pt x="35" y="1942"/>
                  <a:pt x="75" y="1900"/>
                  <a:pt x="126" y="1897"/>
                </a:cubicBezTo>
                <a:cubicBezTo>
                  <a:pt x="176" y="1894"/>
                  <a:pt x="220" y="1930"/>
                  <a:pt x="227" y="1981"/>
                </a:cubicBezTo>
                <a:lnTo>
                  <a:pt x="228" y="1992"/>
                </a:lnTo>
                <a:lnTo>
                  <a:pt x="229" y="2003"/>
                </a:lnTo>
                <a:cubicBezTo>
                  <a:pt x="230" y="2012"/>
                  <a:pt x="229" y="2021"/>
                  <a:pt x="228" y="2030"/>
                </a:cubicBezTo>
                <a:lnTo>
                  <a:pt x="226" y="2040"/>
                </a:lnTo>
                <a:lnTo>
                  <a:pt x="227" y="2021"/>
                </a:lnTo>
                <a:lnTo>
                  <a:pt x="227" y="2026"/>
                </a:lnTo>
                <a:cubicBezTo>
                  <a:pt x="227" y="2034"/>
                  <a:pt x="227" y="2042"/>
                  <a:pt x="225" y="2050"/>
                </a:cubicBezTo>
                <a:lnTo>
                  <a:pt x="224" y="2054"/>
                </a:lnTo>
                <a:cubicBezTo>
                  <a:pt x="212" y="2101"/>
                  <a:pt x="167" y="2132"/>
                  <a:pt x="119" y="2126"/>
                </a:cubicBezTo>
                <a:cubicBezTo>
                  <a:pt x="71" y="2120"/>
                  <a:pt x="34" y="2079"/>
                  <a:pt x="34" y="2030"/>
                </a:cubicBezTo>
                <a:lnTo>
                  <a:pt x="34" y="2024"/>
                </a:lnTo>
                <a:lnTo>
                  <a:pt x="39" y="2055"/>
                </a:lnTo>
                <a:lnTo>
                  <a:pt x="38" y="2052"/>
                </a:lnTo>
                <a:lnTo>
                  <a:pt x="224" y="2006"/>
                </a:lnTo>
                <a:lnTo>
                  <a:pt x="226" y="2018"/>
                </a:lnTo>
                <a:lnTo>
                  <a:pt x="227" y="2037"/>
                </a:lnTo>
                <a:lnTo>
                  <a:pt x="227" y="2046"/>
                </a:lnTo>
                <a:cubicBezTo>
                  <a:pt x="227" y="2057"/>
                  <a:pt x="226" y="2067"/>
                  <a:pt x="223" y="2077"/>
                </a:cubicBezTo>
                <a:lnTo>
                  <a:pt x="222" y="2080"/>
                </a:lnTo>
                <a:cubicBezTo>
                  <a:pt x="211" y="2113"/>
                  <a:pt x="182" y="2137"/>
                  <a:pt x="148" y="2144"/>
                </a:cubicBezTo>
                <a:cubicBezTo>
                  <a:pt x="114" y="2150"/>
                  <a:pt x="79" y="2138"/>
                  <a:pt x="57" y="2111"/>
                </a:cubicBezTo>
                <a:lnTo>
                  <a:pt x="44" y="2095"/>
                </a:lnTo>
                <a:lnTo>
                  <a:pt x="31" y="2073"/>
                </a:lnTo>
                <a:lnTo>
                  <a:pt x="23" y="2053"/>
                </a:lnTo>
                <a:lnTo>
                  <a:pt x="20" y="2045"/>
                </a:lnTo>
                <a:cubicBezTo>
                  <a:pt x="10" y="2021"/>
                  <a:pt x="12" y="1994"/>
                  <a:pt x="23" y="1970"/>
                </a:cubicBezTo>
                <a:cubicBezTo>
                  <a:pt x="34" y="1947"/>
                  <a:pt x="54" y="1929"/>
                  <a:pt x="79" y="1920"/>
                </a:cubicBezTo>
                <a:lnTo>
                  <a:pt x="82" y="1919"/>
                </a:lnTo>
                <a:cubicBezTo>
                  <a:pt x="102" y="1913"/>
                  <a:pt x="123" y="1913"/>
                  <a:pt x="143" y="1919"/>
                </a:cubicBezTo>
                <a:lnTo>
                  <a:pt x="149" y="1921"/>
                </a:lnTo>
                <a:cubicBezTo>
                  <a:pt x="160" y="1925"/>
                  <a:pt x="170" y="1931"/>
                  <a:pt x="179" y="1938"/>
                </a:cubicBezTo>
                <a:lnTo>
                  <a:pt x="190" y="1947"/>
                </a:lnTo>
                <a:cubicBezTo>
                  <a:pt x="205" y="1959"/>
                  <a:pt x="216" y="1976"/>
                  <a:pt x="221" y="1994"/>
                </a:cubicBezTo>
                <a:lnTo>
                  <a:pt x="224" y="2004"/>
                </a:lnTo>
                <a:cubicBezTo>
                  <a:pt x="231" y="2026"/>
                  <a:pt x="230" y="2049"/>
                  <a:pt x="220" y="2070"/>
                </a:cubicBezTo>
                <a:lnTo>
                  <a:pt x="216" y="2079"/>
                </a:lnTo>
                <a:cubicBezTo>
                  <a:pt x="202" y="2111"/>
                  <a:pt x="172" y="2133"/>
                  <a:pt x="137" y="2136"/>
                </a:cubicBezTo>
                <a:lnTo>
                  <a:pt x="126" y="2137"/>
                </a:lnTo>
                <a:cubicBezTo>
                  <a:pt x="117" y="2138"/>
                  <a:pt x="108" y="2137"/>
                  <a:pt x="99" y="2136"/>
                </a:cubicBezTo>
                <a:lnTo>
                  <a:pt x="94" y="2135"/>
                </a:lnTo>
                <a:lnTo>
                  <a:pt x="112" y="2136"/>
                </a:lnTo>
                <a:lnTo>
                  <a:pt x="110" y="2136"/>
                </a:lnTo>
                <a:lnTo>
                  <a:pt x="110" y="1944"/>
                </a:lnTo>
                <a:lnTo>
                  <a:pt x="126" y="1945"/>
                </a:lnTo>
                <a:lnTo>
                  <a:pt x="124" y="1945"/>
                </a:lnTo>
                <a:lnTo>
                  <a:pt x="134" y="1945"/>
                </a:lnTo>
                <a:lnTo>
                  <a:pt x="119" y="1947"/>
                </a:lnTo>
                <a:lnTo>
                  <a:pt x="125" y="1946"/>
                </a:lnTo>
                <a:lnTo>
                  <a:pt x="45" y="2032"/>
                </a:lnTo>
                <a:lnTo>
                  <a:pt x="46" y="2021"/>
                </a:lnTo>
                <a:lnTo>
                  <a:pt x="56" y="2072"/>
                </a:lnTo>
                <a:lnTo>
                  <a:pt x="52" y="2064"/>
                </a:lnTo>
                <a:lnTo>
                  <a:pt x="229" y="1991"/>
                </a:lnTo>
                <a:lnTo>
                  <a:pt x="230" y="1994"/>
                </a:lnTo>
                <a:cubicBezTo>
                  <a:pt x="231" y="2000"/>
                  <a:pt x="233" y="2005"/>
                  <a:pt x="234" y="2011"/>
                </a:cubicBezTo>
                <a:lnTo>
                  <a:pt x="235" y="2018"/>
                </a:lnTo>
                <a:cubicBezTo>
                  <a:pt x="235" y="2022"/>
                  <a:pt x="235" y="2027"/>
                  <a:pt x="235" y="2031"/>
                </a:cubicBezTo>
                <a:lnTo>
                  <a:pt x="235" y="2037"/>
                </a:lnTo>
                <a:cubicBezTo>
                  <a:pt x="235" y="2056"/>
                  <a:pt x="230" y="2075"/>
                  <a:pt x="219" y="2091"/>
                </a:cubicBezTo>
                <a:lnTo>
                  <a:pt x="217" y="2094"/>
                </a:lnTo>
                <a:cubicBezTo>
                  <a:pt x="190" y="2134"/>
                  <a:pt x="138" y="2148"/>
                  <a:pt x="95" y="2126"/>
                </a:cubicBezTo>
                <a:lnTo>
                  <a:pt x="89" y="2123"/>
                </a:lnTo>
                <a:cubicBezTo>
                  <a:pt x="82" y="2120"/>
                  <a:pt x="77" y="2117"/>
                  <a:pt x="71" y="2112"/>
                </a:cubicBezTo>
                <a:lnTo>
                  <a:pt x="64" y="2106"/>
                </a:lnTo>
                <a:lnTo>
                  <a:pt x="56" y="2100"/>
                </a:lnTo>
                <a:lnTo>
                  <a:pt x="71" y="2109"/>
                </a:lnTo>
                <a:lnTo>
                  <a:pt x="67" y="2107"/>
                </a:lnTo>
                <a:lnTo>
                  <a:pt x="188" y="1966"/>
                </a:lnTo>
                <a:lnTo>
                  <a:pt x="188" y="1967"/>
                </a:lnTo>
                <a:lnTo>
                  <a:pt x="201" y="1983"/>
                </a:lnTo>
                <a:lnTo>
                  <a:pt x="212" y="1997"/>
                </a:lnTo>
                <a:lnTo>
                  <a:pt x="217" y="2004"/>
                </a:lnTo>
                <a:cubicBezTo>
                  <a:pt x="242" y="2040"/>
                  <a:pt x="240" y="2088"/>
                  <a:pt x="211" y="2122"/>
                </a:cubicBezTo>
                <a:cubicBezTo>
                  <a:pt x="183" y="2155"/>
                  <a:pt x="135" y="2165"/>
                  <a:pt x="96" y="2145"/>
                </a:cubicBezTo>
                <a:lnTo>
                  <a:pt x="85" y="2140"/>
                </a:lnTo>
                <a:lnTo>
                  <a:pt x="64" y="2126"/>
                </a:lnTo>
                <a:lnTo>
                  <a:pt x="65" y="2126"/>
                </a:lnTo>
                <a:lnTo>
                  <a:pt x="60" y="2123"/>
                </a:lnTo>
                <a:lnTo>
                  <a:pt x="189" y="1987"/>
                </a:lnTo>
                <a:lnTo>
                  <a:pt x="191" y="1990"/>
                </a:lnTo>
                <a:lnTo>
                  <a:pt x="175" y="1971"/>
                </a:lnTo>
                <a:lnTo>
                  <a:pt x="177" y="1974"/>
                </a:lnTo>
                <a:lnTo>
                  <a:pt x="177" y="1974"/>
                </a:lnTo>
                <a:lnTo>
                  <a:pt x="182" y="1977"/>
                </a:lnTo>
                <a:lnTo>
                  <a:pt x="41" y="2029"/>
                </a:lnTo>
                <a:lnTo>
                  <a:pt x="42" y="2026"/>
                </a:lnTo>
                <a:lnTo>
                  <a:pt x="37" y="2056"/>
                </a:lnTo>
                <a:lnTo>
                  <a:pt x="37" y="2050"/>
                </a:lnTo>
                <a:lnTo>
                  <a:pt x="38" y="2064"/>
                </a:lnTo>
                <a:lnTo>
                  <a:pt x="37" y="2057"/>
                </a:lnTo>
                <a:lnTo>
                  <a:pt x="65" y="2111"/>
                </a:lnTo>
                <a:lnTo>
                  <a:pt x="62" y="2108"/>
                </a:lnTo>
                <a:lnTo>
                  <a:pt x="145" y="2135"/>
                </a:lnTo>
                <a:lnTo>
                  <a:pt x="133" y="2137"/>
                </a:lnTo>
                <a:lnTo>
                  <a:pt x="155" y="2131"/>
                </a:lnTo>
                <a:lnTo>
                  <a:pt x="148" y="2134"/>
                </a:lnTo>
                <a:lnTo>
                  <a:pt x="196" y="2088"/>
                </a:lnTo>
                <a:lnTo>
                  <a:pt x="194" y="2092"/>
                </a:lnTo>
                <a:lnTo>
                  <a:pt x="197" y="2012"/>
                </a:lnTo>
                <a:lnTo>
                  <a:pt x="200" y="2019"/>
                </a:lnTo>
                <a:lnTo>
                  <a:pt x="187" y="1998"/>
                </a:lnTo>
                <a:lnTo>
                  <a:pt x="189" y="2000"/>
                </a:lnTo>
                <a:lnTo>
                  <a:pt x="201" y="2013"/>
                </a:lnTo>
                <a:lnTo>
                  <a:pt x="39" y="2048"/>
                </a:lnTo>
                <a:lnTo>
                  <a:pt x="40" y="2045"/>
                </a:lnTo>
                <a:lnTo>
                  <a:pt x="36" y="2089"/>
                </a:lnTo>
                <a:lnTo>
                  <a:pt x="35" y="2079"/>
                </a:lnTo>
                <a:lnTo>
                  <a:pt x="34" y="2070"/>
                </a:lnTo>
                <a:cubicBezTo>
                  <a:pt x="29" y="2024"/>
                  <a:pt x="58" y="1981"/>
                  <a:pt x="102" y="1967"/>
                </a:cubicBezTo>
                <a:cubicBezTo>
                  <a:pt x="147" y="1954"/>
                  <a:pt x="195" y="1975"/>
                  <a:pt x="215" y="2017"/>
                </a:cubicBezTo>
                <a:lnTo>
                  <a:pt x="217" y="2021"/>
                </a:lnTo>
                <a:cubicBezTo>
                  <a:pt x="227" y="2040"/>
                  <a:pt x="230" y="2061"/>
                  <a:pt x="226" y="2082"/>
                </a:cubicBezTo>
                <a:lnTo>
                  <a:pt x="225" y="2087"/>
                </a:lnTo>
                <a:cubicBezTo>
                  <a:pt x="218" y="2120"/>
                  <a:pt x="196" y="2146"/>
                  <a:pt x="165" y="2158"/>
                </a:cubicBezTo>
                <a:lnTo>
                  <a:pt x="155" y="2162"/>
                </a:lnTo>
                <a:lnTo>
                  <a:pt x="148" y="2165"/>
                </a:lnTo>
                <a:lnTo>
                  <a:pt x="164" y="2156"/>
                </a:lnTo>
                <a:lnTo>
                  <a:pt x="161" y="2158"/>
                </a:lnTo>
                <a:lnTo>
                  <a:pt x="107" y="1982"/>
                </a:lnTo>
                <a:lnTo>
                  <a:pt x="109" y="1982"/>
                </a:lnTo>
                <a:lnTo>
                  <a:pt x="96" y="1983"/>
                </a:lnTo>
                <a:lnTo>
                  <a:pt x="103" y="1982"/>
                </a:lnTo>
                <a:cubicBezTo>
                  <a:pt x="110" y="1981"/>
                  <a:pt x="118" y="1981"/>
                  <a:pt x="125" y="1982"/>
                </a:cubicBezTo>
                <a:lnTo>
                  <a:pt x="136" y="1983"/>
                </a:lnTo>
                <a:cubicBezTo>
                  <a:pt x="179" y="1987"/>
                  <a:pt x="213" y="2018"/>
                  <a:pt x="222" y="2060"/>
                </a:cubicBezTo>
                <a:lnTo>
                  <a:pt x="224" y="2070"/>
                </a:lnTo>
                <a:cubicBezTo>
                  <a:pt x="226" y="2079"/>
                  <a:pt x="226" y="2089"/>
                  <a:pt x="225" y="2099"/>
                </a:cubicBezTo>
                <a:lnTo>
                  <a:pt x="224" y="2108"/>
                </a:lnTo>
                <a:lnTo>
                  <a:pt x="37" y="2067"/>
                </a:lnTo>
                <a:lnTo>
                  <a:pt x="38" y="2064"/>
                </a:lnTo>
                <a:lnTo>
                  <a:pt x="34" y="2108"/>
                </a:lnTo>
                <a:lnTo>
                  <a:pt x="33" y="2101"/>
                </a:lnTo>
                <a:lnTo>
                  <a:pt x="86" y="2173"/>
                </a:lnTo>
                <a:lnTo>
                  <a:pt x="74" y="2167"/>
                </a:lnTo>
                <a:lnTo>
                  <a:pt x="86" y="2173"/>
                </a:lnTo>
                <a:lnTo>
                  <a:pt x="80" y="2171"/>
                </a:lnTo>
                <a:lnTo>
                  <a:pt x="77" y="2170"/>
                </a:lnTo>
                <a:lnTo>
                  <a:pt x="138" y="1987"/>
                </a:lnTo>
                <a:lnTo>
                  <a:pt x="141" y="1988"/>
                </a:lnTo>
                <a:cubicBezTo>
                  <a:pt x="145" y="1990"/>
                  <a:pt x="149" y="1992"/>
                  <a:pt x="153" y="1994"/>
                </a:cubicBezTo>
                <a:lnTo>
                  <a:pt x="156" y="1995"/>
                </a:lnTo>
                <a:lnTo>
                  <a:pt x="167" y="2000"/>
                </a:lnTo>
                <a:cubicBezTo>
                  <a:pt x="208" y="2019"/>
                  <a:pt x="231" y="2064"/>
                  <a:pt x="221" y="2108"/>
                </a:cubicBezTo>
                <a:cubicBezTo>
                  <a:pt x="212" y="2152"/>
                  <a:pt x="173" y="2183"/>
                  <a:pt x="127" y="2183"/>
                </a:cubicBezTo>
                <a:lnTo>
                  <a:pt x="126" y="2183"/>
                </a:lnTo>
                <a:lnTo>
                  <a:pt x="112" y="2183"/>
                </a:lnTo>
                <a:lnTo>
                  <a:pt x="105" y="2183"/>
                </a:lnTo>
                <a:lnTo>
                  <a:pt x="102" y="2183"/>
                </a:lnTo>
                <a:lnTo>
                  <a:pt x="102" y="1991"/>
                </a:lnTo>
                <a:lnTo>
                  <a:pt x="98" y="1992"/>
                </a:lnTo>
                <a:lnTo>
                  <a:pt x="117" y="1990"/>
                </a:lnTo>
                <a:lnTo>
                  <a:pt x="127" y="1990"/>
                </a:lnTo>
                <a:cubicBezTo>
                  <a:pt x="132" y="1990"/>
                  <a:pt x="137" y="1991"/>
                  <a:pt x="141" y="1991"/>
                </a:cubicBezTo>
                <a:lnTo>
                  <a:pt x="148" y="1992"/>
                </a:lnTo>
                <a:cubicBezTo>
                  <a:pt x="192" y="1999"/>
                  <a:pt x="226" y="2034"/>
                  <a:pt x="230" y="2078"/>
                </a:cubicBezTo>
                <a:lnTo>
                  <a:pt x="231" y="2088"/>
                </a:lnTo>
                <a:cubicBezTo>
                  <a:pt x="232" y="2098"/>
                  <a:pt x="231" y="2108"/>
                  <a:pt x="229" y="2118"/>
                </a:cubicBezTo>
                <a:lnTo>
                  <a:pt x="229" y="2116"/>
                </a:lnTo>
                <a:lnTo>
                  <a:pt x="228" y="2116"/>
                </a:lnTo>
                <a:lnTo>
                  <a:pt x="228" y="2121"/>
                </a:lnTo>
                <a:cubicBezTo>
                  <a:pt x="228" y="2129"/>
                  <a:pt x="228" y="2137"/>
                  <a:pt x="226" y="2145"/>
                </a:cubicBezTo>
                <a:lnTo>
                  <a:pt x="225" y="2149"/>
                </a:lnTo>
                <a:cubicBezTo>
                  <a:pt x="213" y="2196"/>
                  <a:pt x="168" y="2227"/>
                  <a:pt x="120" y="2221"/>
                </a:cubicBezTo>
                <a:cubicBezTo>
                  <a:pt x="72" y="2215"/>
                  <a:pt x="35" y="2174"/>
                  <a:pt x="35" y="2125"/>
                </a:cubicBezTo>
                <a:lnTo>
                  <a:pt x="35" y="2121"/>
                </a:lnTo>
                <a:lnTo>
                  <a:pt x="37" y="2140"/>
                </a:lnTo>
                <a:lnTo>
                  <a:pt x="36" y="2135"/>
                </a:lnTo>
                <a:lnTo>
                  <a:pt x="226" y="2116"/>
                </a:lnTo>
                <a:lnTo>
                  <a:pt x="226" y="2120"/>
                </a:lnTo>
                <a:cubicBezTo>
                  <a:pt x="226" y="2127"/>
                  <a:pt x="226" y="2133"/>
                  <a:pt x="225" y="2139"/>
                </a:cubicBezTo>
                <a:lnTo>
                  <a:pt x="224" y="2144"/>
                </a:lnTo>
                <a:cubicBezTo>
                  <a:pt x="213" y="2196"/>
                  <a:pt x="164" y="2229"/>
                  <a:pt x="112" y="2220"/>
                </a:cubicBezTo>
                <a:cubicBezTo>
                  <a:pt x="61" y="2210"/>
                  <a:pt x="26" y="2161"/>
                  <a:pt x="35" y="2110"/>
                </a:cubicBezTo>
                <a:lnTo>
                  <a:pt x="36" y="2104"/>
                </a:lnTo>
                <a:cubicBezTo>
                  <a:pt x="37" y="2099"/>
                  <a:pt x="38" y="2094"/>
                  <a:pt x="39" y="2089"/>
                </a:cubicBezTo>
                <a:lnTo>
                  <a:pt x="40" y="2086"/>
                </a:lnTo>
                <a:cubicBezTo>
                  <a:pt x="56" y="2040"/>
                  <a:pt x="104" y="2012"/>
                  <a:pt x="152" y="2023"/>
                </a:cubicBezTo>
                <a:cubicBezTo>
                  <a:pt x="200" y="2033"/>
                  <a:pt x="232" y="2078"/>
                  <a:pt x="227" y="2127"/>
                </a:cubicBezTo>
                <a:lnTo>
                  <a:pt x="226" y="2135"/>
                </a:lnTo>
                <a:lnTo>
                  <a:pt x="225" y="2145"/>
                </a:lnTo>
                <a:cubicBezTo>
                  <a:pt x="220" y="2198"/>
                  <a:pt x="173" y="2236"/>
                  <a:pt x="120" y="2231"/>
                </a:cubicBezTo>
                <a:cubicBezTo>
                  <a:pt x="67" y="2226"/>
                  <a:pt x="29" y="2179"/>
                  <a:pt x="34" y="212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01"/>
          <p:cNvSpPr>
            <a:spLocks/>
          </p:cNvSpPr>
          <p:nvPr/>
        </p:nvSpPr>
        <p:spPr bwMode="auto">
          <a:xfrm>
            <a:off x="1905000" y="3890963"/>
            <a:ext cx="90487" cy="355600"/>
          </a:xfrm>
          <a:custGeom>
            <a:avLst/>
            <a:gdLst>
              <a:gd name="T0" fmla="*/ 26 w 619"/>
              <a:gd name="T1" fmla="*/ 2313 h 2485"/>
              <a:gd name="T2" fmla="*/ 140 w 619"/>
              <a:gd name="T3" fmla="*/ 2285 h 2485"/>
              <a:gd name="T4" fmla="*/ 75 w 619"/>
              <a:gd name="T5" fmla="*/ 2138 h 2485"/>
              <a:gd name="T6" fmla="*/ 105 w 619"/>
              <a:gd name="T7" fmla="*/ 2180 h 2485"/>
              <a:gd name="T8" fmla="*/ 79 w 619"/>
              <a:gd name="T9" fmla="*/ 2001 h 2485"/>
              <a:gd name="T10" fmla="*/ 191 w 619"/>
              <a:gd name="T11" fmla="*/ 1884 h 2485"/>
              <a:gd name="T12" fmla="*/ 194 w 619"/>
              <a:gd name="T13" fmla="*/ 2000 h 2485"/>
              <a:gd name="T14" fmla="*/ 175 w 619"/>
              <a:gd name="T15" fmla="*/ 1754 h 2485"/>
              <a:gd name="T16" fmla="*/ 220 w 619"/>
              <a:gd name="T17" fmla="*/ 1886 h 2485"/>
              <a:gd name="T18" fmla="*/ 226 w 619"/>
              <a:gd name="T19" fmla="*/ 1618 h 2485"/>
              <a:gd name="T20" fmla="*/ 250 w 619"/>
              <a:gd name="T21" fmla="*/ 1542 h 2485"/>
              <a:gd name="T22" fmla="*/ 162 w 619"/>
              <a:gd name="T23" fmla="*/ 1586 h 2485"/>
              <a:gd name="T24" fmla="*/ 177 w 619"/>
              <a:gd name="T25" fmla="*/ 1522 h 2485"/>
              <a:gd name="T26" fmla="*/ 195 w 619"/>
              <a:gd name="T27" fmla="*/ 1390 h 2485"/>
              <a:gd name="T28" fmla="*/ 374 w 619"/>
              <a:gd name="T29" fmla="*/ 1290 h 2485"/>
              <a:gd name="T30" fmla="*/ 242 w 619"/>
              <a:gd name="T31" fmla="*/ 1184 h 2485"/>
              <a:gd name="T32" fmla="*/ 233 w 619"/>
              <a:gd name="T33" fmla="*/ 1185 h 2485"/>
              <a:gd name="T34" fmla="*/ 338 w 619"/>
              <a:gd name="T35" fmla="*/ 1249 h 2485"/>
              <a:gd name="T36" fmla="*/ 436 w 619"/>
              <a:gd name="T37" fmla="*/ 1054 h 2485"/>
              <a:gd name="T38" fmla="*/ 441 w 619"/>
              <a:gd name="T39" fmla="*/ 1072 h 2485"/>
              <a:gd name="T40" fmla="*/ 300 w 619"/>
              <a:gd name="T41" fmla="*/ 889 h 2485"/>
              <a:gd name="T42" fmla="*/ 287 w 619"/>
              <a:gd name="T43" fmla="*/ 887 h 2485"/>
              <a:gd name="T44" fmla="*/ 490 w 619"/>
              <a:gd name="T45" fmla="*/ 808 h 2485"/>
              <a:gd name="T46" fmla="*/ 502 w 619"/>
              <a:gd name="T47" fmla="*/ 725 h 2485"/>
              <a:gd name="T48" fmla="*/ 318 w 619"/>
              <a:gd name="T49" fmla="*/ 657 h 2485"/>
              <a:gd name="T50" fmla="*/ 506 w 619"/>
              <a:gd name="T51" fmla="*/ 559 h 2485"/>
              <a:gd name="T52" fmla="*/ 533 w 619"/>
              <a:gd name="T53" fmla="*/ 522 h 2485"/>
              <a:gd name="T54" fmla="*/ 456 w 619"/>
              <a:gd name="T55" fmla="*/ 363 h 2485"/>
              <a:gd name="T56" fmla="*/ 373 w 619"/>
              <a:gd name="T57" fmla="*/ 364 h 2485"/>
              <a:gd name="T58" fmla="*/ 487 w 619"/>
              <a:gd name="T59" fmla="*/ 192 h 2485"/>
              <a:gd name="T60" fmla="*/ 595 w 619"/>
              <a:gd name="T61" fmla="*/ 226 h 2485"/>
              <a:gd name="T62" fmla="*/ 618 w 619"/>
              <a:gd name="T63" fmla="*/ 154 h 2485"/>
              <a:gd name="T64" fmla="*/ 419 w 619"/>
              <a:gd name="T65" fmla="*/ 120 h 2485"/>
              <a:gd name="T66" fmla="*/ 406 w 619"/>
              <a:gd name="T67" fmla="*/ 238 h 2485"/>
              <a:gd name="T68" fmla="*/ 582 w 619"/>
              <a:gd name="T69" fmla="*/ 288 h 2485"/>
              <a:gd name="T70" fmla="*/ 371 w 619"/>
              <a:gd name="T71" fmla="*/ 373 h 2485"/>
              <a:gd name="T72" fmla="*/ 549 w 619"/>
              <a:gd name="T73" fmla="*/ 494 h 2485"/>
              <a:gd name="T74" fmla="*/ 352 w 619"/>
              <a:gd name="T75" fmla="*/ 578 h 2485"/>
              <a:gd name="T76" fmla="*/ 330 w 619"/>
              <a:gd name="T77" fmla="*/ 661 h 2485"/>
              <a:gd name="T78" fmla="*/ 501 w 619"/>
              <a:gd name="T79" fmla="*/ 710 h 2485"/>
              <a:gd name="T80" fmla="*/ 502 w 619"/>
              <a:gd name="T81" fmla="*/ 782 h 2485"/>
              <a:gd name="T82" fmla="*/ 481 w 619"/>
              <a:gd name="T83" fmla="*/ 873 h 2485"/>
              <a:gd name="T84" fmla="*/ 282 w 619"/>
              <a:gd name="T85" fmla="*/ 917 h 2485"/>
              <a:gd name="T86" fmla="*/ 365 w 619"/>
              <a:gd name="T87" fmla="*/ 1097 h 2485"/>
              <a:gd name="T88" fmla="*/ 390 w 619"/>
              <a:gd name="T89" fmla="*/ 1166 h 2485"/>
              <a:gd name="T90" fmla="*/ 241 w 619"/>
              <a:gd name="T91" fmla="*/ 1115 h 2485"/>
              <a:gd name="T92" fmla="*/ 430 w 619"/>
              <a:gd name="T93" fmla="*/ 1184 h 2485"/>
              <a:gd name="T94" fmla="*/ 414 w 619"/>
              <a:gd name="T95" fmla="*/ 1251 h 2485"/>
              <a:gd name="T96" fmla="*/ 351 w 619"/>
              <a:gd name="T97" fmla="*/ 1283 h 2485"/>
              <a:gd name="T98" fmla="*/ 387 w 619"/>
              <a:gd name="T99" fmla="*/ 1390 h 2485"/>
              <a:gd name="T100" fmla="*/ 271 w 619"/>
              <a:gd name="T101" fmla="*/ 1581 h 2485"/>
              <a:gd name="T102" fmla="*/ 355 w 619"/>
              <a:gd name="T103" fmla="*/ 1578 h 2485"/>
              <a:gd name="T104" fmla="*/ 345 w 619"/>
              <a:gd name="T105" fmla="*/ 1663 h 2485"/>
              <a:gd name="T106" fmla="*/ 333 w 619"/>
              <a:gd name="T107" fmla="*/ 1723 h 2485"/>
              <a:gd name="T108" fmla="*/ 219 w 619"/>
              <a:gd name="T109" fmla="*/ 1895 h 2485"/>
              <a:gd name="T110" fmla="*/ 291 w 619"/>
              <a:gd name="T111" fmla="*/ 1871 h 2485"/>
              <a:gd name="T112" fmla="*/ 286 w 619"/>
              <a:gd name="T113" fmla="*/ 1919 h 2485"/>
              <a:gd name="T114" fmla="*/ 83 w 619"/>
              <a:gd name="T115" fmla="*/ 1980 h 2485"/>
              <a:gd name="T116" fmla="*/ 264 w 619"/>
              <a:gd name="T117" fmla="*/ 2095 h 2485"/>
              <a:gd name="T118" fmla="*/ 142 w 619"/>
              <a:gd name="T119" fmla="*/ 2026 h 2485"/>
              <a:gd name="T120" fmla="*/ 160 w 619"/>
              <a:gd name="T121" fmla="*/ 2285 h 2485"/>
              <a:gd name="T122" fmla="*/ 218 w 619"/>
              <a:gd name="T123" fmla="*/ 2263 h 2485"/>
              <a:gd name="T124" fmla="*/ 27 w 619"/>
              <a:gd name="T125" fmla="*/ 2332 h 2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9" h="2485">
                <a:moveTo>
                  <a:pt x="27" y="2389"/>
                </a:moveTo>
                <a:lnTo>
                  <a:pt x="27" y="2386"/>
                </a:lnTo>
                <a:lnTo>
                  <a:pt x="27" y="2378"/>
                </a:lnTo>
                <a:lnTo>
                  <a:pt x="27" y="2360"/>
                </a:lnTo>
                <a:lnTo>
                  <a:pt x="29" y="2341"/>
                </a:lnTo>
                <a:lnTo>
                  <a:pt x="28" y="2341"/>
                </a:lnTo>
                <a:lnTo>
                  <a:pt x="124" y="2437"/>
                </a:lnTo>
                <a:lnTo>
                  <a:pt x="121" y="2437"/>
                </a:lnTo>
                <a:lnTo>
                  <a:pt x="217" y="2332"/>
                </a:lnTo>
                <a:lnTo>
                  <a:pt x="218" y="2342"/>
                </a:lnTo>
                <a:lnTo>
                  <a:pt x="218" y="2360"/>
                </a:lnTo>
                <a:cubicBezTo>
                  <a:pt x="218" y="2405"/>
                  <a:pt x="187" y="2444"/>
                  <a:pt x="143" y="2454"/>
                </a:cubicBezTo>
                <a:lnTo>
                  <a:pt x="134" y="2456"/>
                </a:lnTo>
                <a:cubicBezTo>
                  <a:pt x="120" y="2459"/>
                  <a:pt x="105" y="2459"/>
                  <a:pt x="90" y="2456"/>
                </a:cubicBezTo>
                <a:lnTo>
                  <a:pt x="82" y="2454"/>
                </a:lnTo>
                <a:cubicBezTo>
                  <a:pt x="53" y="2446"/>
                  <a:pt x="28" y="2425"/>
                  <a:pt x="17" y="2397"/>
                </a:cubicBezTo>
                <a:cubicBezTo>
                  <a:pt x="5" y="2369"/>
                  <a:pt x="8" y="2337"/>
                  <a:pt x="23" y="2311"/>
                </a:cubicBezTo>
                <a:lnTo>
                  <a:pt x="29" y="2301"/>
                </a:lnTo>
                <a:cubicBezTo>
                  <a:pt x="33" y="2294"/>
                  <a:pt x="38" y="2288"/>
                  <a:pt x="44" y="2283"/>
                </a:cubicBezTo>
                <a:lnTo>
                  <a:pt x="53" y="2274"/>
                </a:lnTo>
                <a:cubicBezTo>
                  <a:pt x="72" y="2254"/>
                  <a:pt x="99" y="2244"/>
                  <a:pt x="126" y="2246"/>
                </a:cubicBezTo>
                <a:cubicBezTo>
                  <a:pt x="153" y="2247"/>
                  <a:pt x="178" y="2260"/>
                  <a:pt x="195" y="2281"/>
                </a:cubicBezTo>
                <a:lnTo>
                  <a:pt x="199" y="2286"/>
                </a:lnTo>
                <a:cubicBezTo>
                  <a:pt x="209" y="2298"/>
                  <a:pt x="216" y="2313"/>
                  <a:pt x="219" y="2328"/>
                </a:cubicBezTo>
                <a:lnTo>
                  <a:pt x="220" y="2333"/>
                </a:lnTo>
                <a:cubicBezTo>
                  <a:pt x="230" y="2385"/>
                  <a:pt x="196" y="2435"/>
                  <a:pt x="144" y="2446"/>
                </a:cubicBezTo>
                <a:cubicBezTo>
                  <a:pt x="92" y="2456"/>
                  <a:pt x="42" y="2422"/>
                  <a:pt x="31" y="2370"/>
                </a:cubicBezTo>
                <a:lnTo>
                  <a:pt x="29" y="2360"/>
                </a:lnTo>
                <a:lnTo>
                  <a:pt x="28" y="2353"/>
                </a:lnTo>
                <a:lnTo>
                  <a:pt x="217" y="2332"/>
                </a:lnTo>
                <a:lnTo>
                  <a:pt x="217" y="2336"/>
                </a:lnTo>
                <a:lnTo>
                  <a:pt x="217" y="2341"/>
                </a:lnTo>
                <a:lnTo>
                  <a:pt x="30" y="2311"/>
                </a:lnTo>
                <a:lnTo>
                  <a:pt x="31" y="2308"/>
                </a:lnTo>
                <a:lnTo>
                  <a:pt x="26" y="2338"/>
                </a:lnTo>
                <a:lnTo>
                  <a:pt x="26" y="2332"/>
                </a:lnTo>
                <a:lnTo>
                  <a:pt x="26" y="2326"/>
                </a:lnTo>
                <a:lnTo>
                  <a:pt x="26" y="2322"/>
                </a:lnTo>
                <a:cubicBezTo>
                  <a:pt x="26" y="2271"/>
                  <a:pt x="67" y="2229"/>
                  <a:pt x="118" y="2227"/>
                </a:cubicBezTo>
                <a:cubicBezTo>
                  <a:pt x="169" y="2224"/>
                  <a:pt x="213" y="2262"/>
                  <a:pt x="218" y="2313"/>
                </a:cubicBezTo>
                <a:lnTo>
                  <a:pt x="219" y="2323"/>
                </a:lnTo>
                <a:lnTo>
                  <a:pt x="219" y="2341"/>
                </a:lnTo>
                <a:cubicBezTo>
                  <a:pt x="219" y="2376"/>
                  <a:pt x="201" y="2407"/>
                  <a:pt x="172" y="2425"/>
                </a:cubicBezTo>
                <a:cubicBezTo>
                  <a:pt x="142" y="2442"/>
                  <a:pt x="106" y="2442"/>
                  <a:pt x="76" y="2425"/>
                </a:cubicBezTo>
                <a:lnTo>
                  <a:pt x="69" y="2421"/>
                </a:lnTo>
                <a:cubicBezTo>
                  <a:pt x="64" y="2418"/>
                  <a:pt x="59" y="2415"/>
                  <a:pt x="55" y="2411"/>
                </a:cubicBezTo>
                <a:lnTo>
                  <a:pt x="49" y="2406"/>
                </a:lnTo>
                <a:cubicBezTo>
                  <a:pt x="8" y="2372"/>
                  <a:pt x="3" y="2312"/>
                  <a:pt x="37" y="2271"/>
                </a:cubicBezTo>
                <a:cubicBezTo>
                  <a:pt x="71" y="2230"/>
                  <a:pt x="131" y="2225"/>
                  <a:pt x="172" y="2259"/>
                </a:cubicBezTo>
                <a:lnTo>
                  <a:pt x="178" y="2264"/>
                </a:lnTo>
                <a:lnTo>
                  <a:pt x="164" y="2254"/>
                </a:lnTo>
                <a:lnTo>
                  <a:pt x="171" y="2258"/>
                </a:lnTo>
                <a:lnTo>
                  <a:pt x="34" y="2308"/>
                </a:lnTo>
                <a:lnTo>
                  <a:pt x="37" y="2300"/>
                </a:lnTo>
                <a:lnTo>
                  <a:pt x="31" y="2342"/>
                </a:lnTo>
                <a:lnTo>
                  <a:pt x="30" y="2331"/>
                </a:lnTo>
                <a:lnTo>
                  <a:pt x="76" y="2405"/>
                </a:lnTo>
                <a:lnTo>
                  <a:pt x="66" y="2399"/>
                </a:lnTo>
                <a:lnTo>
                  <a:pt x="82" y="2406"/>
                </a:lnTo>
                <a:lnTo>
                  <a:pt x="74" y="2403"/>
                </a:lnTo>
                <a:lnTo>
                  <a:pt x="163" y="2235"/>
                </a:lnTo>
                <a:lnTo>
                  <a:pt x="170" y="2240"/>
                </a:lnTo>
                <a:lnTo>
                  <a:pt x="150" y="2229"/>
                </a:lnTo>
                <a:lnTo>
                  <a:pt x="160" y="2233"/>
                </a:lnTo>
                <a:lnTo>
                  <a:pt x="29" y="2312"/>
                </a:lnTo>
                <a:lnTo>
                  <a:pt x="30" y="2303"/>
                </a:lnTo>
                <a:lnTo>
                  <a:pt x="31" y="2332"/>
                </a:lnTo>
                <a:lnTo>
                  <a:pt x="29" y="2322"/>
                </a:lnTo>
                <a:lnTo>
                  <a:pt x="219" y="2303"/>
                </a:lnTo>
                <a:lnTo>
                  <a:pt x="219" y="2308"/>
                </a:lnTo>
                <a:cubicBezTo>
                  <a:pt x="219" y="2315"/>
                  <a:pt x="219" y="2321"/>
                  <a:pt x="218" y="2327"/>
                </a:cubicBezTo>
                <a:lnTo>
                  <a:pt x="217" y="2332"/>
                </a:lnTo>
                <a:cubicBezTo>
                  <a:pt x="207" y="2381"/>
                  <a:pt x="162" y="2414"/>
                  <a:pt x="113" y="2409"/>
                </a:cubicBezTo>
                <a:cubicBezTo>
                  <a:pt x="64" y="2404"/>
                  <a:pt x="26" y="2363"/>
                  <a:pt x="26" y="2313"/>
                </a:cubicBezTo>
                <a:lnTo>
                  <a:pt x="26" y="2309"/>
                </a:lnTo>
                <a:lnTo>
                  <a:pt x="26" y="2303"/>
                </a:lnTo>
                <a:lnTo>
                  <a:pt x="26" y="2294"/>
                </a:lnTo>
                <a:cubicBezTo>
                  <a:pt x="26" y="2288"/>
                  <a:pt x="27" y="2282"/>
                  <a:pt x="28" y="2276"/>
                </a:cubicBezTo>
                <a:lnTo>
                  <a:pt x="30" y="2266"/>
                </a:lnTo>
                <a:lnTo>
                  <a:pt x="30" y="2265"/>
                </a:lnTo>
                <a:lnTo>
                  <a:pt x="29" y="2265"/>
                </a:lnTo>
                <a:cubicBezTo>
                  <a:pt x="29" y="2212"/>
                  <a:pt x="72" y="2169"/>
                  <a:pt x="125" y="2169"/>
                </a:cubicBezTo>
                <a:cubicBezTo>
                  <a:pt x="178" y="2169"/>
                  <a:pt x="221" y="2212"/>
                  <a:pt x="221" y="2265"/>
                </a:cubicBezTo>
                <a:lnTo>
                  <a:pt x="221" y="2273"/>
                </a:lnTo>
                <a:lnTo>
                  <a:pt x="220" y="2293"/>
                </a:lnTo>
                <a:lnTo>
                  <a:pt x="124" y="2188"/>
                </a:lnTo>
                <a:lnTo>
                  <a:pt x="128" y="2188"/>
                </a:lnTo>
                <a:lnTo>
                  <a:pt x="32" y="2284"/>
                </a:lnTo>
                <a:lnTo>
                  <a:pt x="32" y="2275"/>
                </a:lnTo>
                <a:lnTo>
                  <a:pt x="32" y="2275"/>
                </a:lnTo>
                <a:cubicBezTo>
                  <a:pt x="29" y="2248"/>
                  <a:pt x="38" y="2221"/>
                  <a:pt x="56" y="2201"/>
                </a:cubicBezTo>
                <a:cubicBezTo>
                  <a:pt x="74" y="2181"/>
                  <a:pt x="100" y="2169"/>
                  <a:pt x="127" y="2169"/>
                </a:cubicBezTo>
                <a:lnTo>
                  <a:pt x="130" y="2169"/>
                </a:lnTo>
                <a:cubicBezTo>
                  <a:pt x="180" y="2169"/>
                  <a:pt x="221" y="2207"/>
                  <a:pt x="226" y="2256"/>
                </a:cubicBezTo>
                <a:lnTo>
                  <a:pt x="227" y="2266"/>
                </a:lnTo>
                <a:lnTo>
                  <a:pt x="228" y="2274"/>
                </a:lnTo>
                <a:lnTo>
                  <a:pt x="132" y="2188"/>
                </a:lnTo>
                <a:lnTo>
                  <a:pt x="133" y="2188"/>
                </a:lnTo>
                <a:lnTo>
                  <a:pt x="37" y="2284"/>
                </a:lnTo>
                <a:lnTo>
                  <a:pt x="37" y="2270"/>
                </a:lnTo>
                <a:lnTo>
                  <a:pt x="37" y="2263"/>
                </a:lnTo>
                <a:lnTo>
                  <a:pt x="36" y="2246"/>
                </a:lnTo>
                <a:lnTo>
                  <a:pt x="38" y="2227"/>
                </a:lnTo>
                <a:lnTo>
                  <a:pt x="39" y="2216"/>
                </a:lnTo>
                <a:cubicBezTo>
                  <a:pt x="46" y="2163"/>
                  <a:pt x="94" y="2126"/>
                  <a:pt x="146" y="2132"/>
                </a:cubicBezTo>
                <a:cubicBezTo>
                  <a:pt x="199" y="2139"/>
                  <a:pt x="236" y="2187"/>
                  <a:pt x="230" y="2239"/>
                </a:cubicBezTo>
                <a:lnTo>
                  <a:pt x="229" y="2247"/>
                </a:lnTo>
                <a:lnTo>
                  <a:pt x="228" y="2255"/>
                </a:lnTo>
                <a:lnTo>
                  <a:pt x="228" y="2256"/>
                </a:lnTo>
                <a:cubicBezTo>
                  <a:pt x="228" y="2298"/>
                  <a:pt x="202" y="2334"/>
                  <a:pt x="163" y="2348"/>
                </a:cubicBezTo>
                <a:lnTo>
                  <a:pt x="157" y="2350"/>
                </a:lnTo>
                <a:cubicBezTo>
                  <a:pt x="135" y="2357"/>
                  <a:pt x="112" y="2356"/>
                  <a:pt x="91" y="2348"/>
                </a:cubicBezTo>
                <a:lnTo>
                  <a:pt x="86" y="2346"/>
                </a:lnTo>
                <a:cubicBezTo>
                  <a:pt x="45" y="2329"/>
                  <a:pt x="20" y="2287"/>
                  <a:pt x="26" y="2243"/>
                </a:cubicBezTo>
                <a:lnTo>
                  <a:pt x="27" y="2236"/>
                </a:lnTo>
                <a:cubicBezTo>
                  <a:pt x="29" y="2227"/>
                  <a:pt x="31" y="2219"/>
                  <a:pt x="35" y="2210"/>
                </a:cubicBezTo>
                <a:lnTo>
                  <a:pt x="39" y="2201"/>
                </a:lnTo>
                <a:lnTo>
                  <a:pt x="38" y="2201"/>
                </a:lnTo>
                <a:cubicBezTo>
                  <a:pt x="42" y="2191"/>
                  <a:pt x="46" y="2182"/>
                  <a:pt x="53" y="2174"/>
                </a:cubicBezTo>
                <a:lnTo>
                  <a:pt x="56" y="2170"/>
                </a:lnTo>
                <a:cubicBezTo>
                  <a:pt x="76" y="2142"/>
                  <a:pt x="111" y="2128"/>
                  <a:pt x="145" y="2132"/>
                </a:cubicBezTo>
                <a:cubicBezTo>
                  <a:pt x="179" y="2137"/>
                  <a:pt x="209" y="2160"/>
                  <a:pt x="222" y="2192"/>
                </a:cubicBezTo>
                <a:lnTo>
                  <a:pt x="224" y="2197"/>
                </a:lnTo>
                <a:cubicBezTo>
                  <a:pt x="228" y="2208"/>
                  <a:pt x="230" y="2220"/>
                  <a:pt x="230" y="2232"/>
                </a:cubicBezTo>
                <a:lnTo>
                  <a:pt x="230" y="2242"/>
                </a:lnTo>
                <a:lnTo>
                  <a:pt x="230" y="2251"/>
                </a:lnTo>
                <a:lnTo>
                  <a:pt x="230" y="2256"/>
                </a:lnTo>
                <a:cubicBezTo>
                  <a:pt x="230" y="2309"/>
                  <a:pt x="187" y="2352"/>
                  <a:pt x="134" y="2352"/>
                </a:cubicBezTo>
                <a:cubicBezTo>
                  <a:pt x="81" y="2352"/>
                  <a:pt x="38" y="2309"/>
                  <a:pt x="38" y="2256"/>
                </a:cubicBezTo>
                <a:lnTo>
                  <a:pt x="38" y="2252"/>
                </a:lnTo>
                <a:lnTo>
                  <a:pt x="38" y="2243"/>
                </a:lnTo>
                <a:lnTo>
                  <a:pt x="38" y="2245"/>
                </a:lnTo>
                <a:lnTo>
                  <a:pt x="37" y="2227"/>
                </a:lnTo>
                <a:cubicBezTo>
                  <a:pt x="37" y="2174"/>
                  <a:pt x="80" y="2131"/>
                  <a:pt x="133" y="2131"/>
                </a:cubicBezTo>
                <a:lnTo>
                  <a:pt x="134" y="2131"/>
                </a:lnTo>
                <a:lnTo>
                  <a:pt x="41" y="2207"/>
                </a:lnTo>
                <a:lnTo>
                  <a:pt x="43" y="2198"/>
                </a:lnTo>
                <a:lnTo>
                  <a:pt x="44" y="2190"/>
                </a:lnTo>
                <a:lnTo>
                  <a:pt x="138" y="2304"/>
                </a:lnTo>
                <a:lnTo>
                  <a:pt x="136" y="2304"/>
                </a:lnTo>
                <a:cubicBezTo>
                  <a:pt x="83" y="2304"/>
                  <a:pt x="40" y="2261"/>
                  <a:pt x="40" y="2208"/>
                </a:cubicBezTo>
                <a:cubicBezTo>
                  <a:pt x="40" y="2155"/>
                  <a:pt x="83" y="2112"/>
                  <a:pt x="136" y="2112"/>
                </a:cubicBezTo>
                <a:lnTo>
                  <a:pt x="139" y="2112"/>
                </a:lnTo>
                <a:lnTo>
                  <a:pt x="46" y="2229"/>
                </a:lnTo>
                <a:lnTo>
                  <a:pt x="44" y="2220"/>
                </a:lnTo>
                <a:cubicBezTo>
                  <a:pt x="40" y="2204"/>
                  <a:pt x="41" y="2188"/>
                  <a:pt x="46" y="2172"/>
                </a:cubicBezTo>
                <a:lnTo>
                  <a:pt x="49" y="2162"/>
                </a:lnTo>
                <a:lnTo>
                  <a:pt x="140" y="2285"/>
                </a:lnTo>
                <a:lnTo>
                  <a:pt x="139" y="2285"/>
                </a:lnTo>
                <a:cubicBezTo>
                  <a:pt x="108" y="2285"/>
                  <a:pt x="78" y="2270"/>
                  <a:pt x="60" y="2243"/>
                </a:cubicBezTo>
                <a:cubicBezTo>
                  <a:pt x="42" y="2217"/>
                  <a:pt x="39" y="2183"/>
                  <a:pt x="50" y="2154"/>
                </a:cubicBezTo>
                <a:lnTo>
                  <a:pt x="52" y="2149"/>
                </a:lnTo>
                <a:lnTo>
                  <a:pt x="45" y="2184"/>
                </a:lnTo>
                <a:lnTo>
                  <a:pt x="45" y="2180"/>
                </a:lnTo>
                <a:lnTo>
                  <a:pt x="172" y="2272"/>
                </a:lnTo>
                <a:lnTo>
                  <a:pt x="163" y="2275"/>
                </a:lnTo>
                <a:lnTo>
                  <a:pt x="200" y="2251"/>
                </a:lnTo>
                <a:lnTo>
                  <a:pt x="194" y="2257"/>
                </a:lnTo>
                <a:lnTo>
                  <a:pt x="190" y="2117"/>
                </a:lnTo>
                <a:lnTo>
                  <a:pt x="198" y="2124"/>
                </a:lnTo>
                <a:lnTo>
                  <a:pt x="162" y="2105"/>
                </a:lnTo>
                <a:lnTo>
                  <a:pt x="172" y="2108"/>
                </a:lnTo>
                <a:lnTo>
                  <a:pt x="50" y="2184"/>
                </a:lnTo>
                <a:lnTo>
                  <a:pt x="51" y="2178"/>
                </a:lnTo>
                <a:lnTo>
                  <a:pt x="49" y="2193"/>
                </a:lnTo>
                <a:lnTo>
                  <a:pt x="49" y="2184"/>
                </a:lnTo>
                <a:lnTo>
                  <a:pt x="49" y="2186"/>
                </a:lnTo>
                <a:lnTo>
                  <a:pt x="49" y="2189"/>
                </a:lnTo>
                <a:lnTo>
                  <a:pt x="239" y="2170"/>
                </a:lnTo>
                <a:lnTo>
                  <a:pt x="239" y="2171"/>
                </a:lnTo>
                <a:lnTo>
                  <a:pt x="239" y="2177"/>
                </a:lnTo>
                <a:lnTo>
                  <a:pt x="240" y="2181"/>
                </a:lnTo>
                <a:lnTo>
                  <a:pt x="241" y="2186"/>
                </a:lnTo>
                <a:cubicBezTo>
                  <a:pt x="243" y="2195"/>
                  <a:pt x="243" y="2205"/>
                  <a:pt x="242" y="2215"/>
                </a:cubicBezTo>
                <a:lnTo>
                  <a:pt x="241" y="2222"/>
                </a:lnTo>
                <a:cubicBezTo>
                  <a:pt x="236" y="2257"/>
                  <a:pt x="212" y="2286"/>
                  <a:pt x="178" y="2299"/>
                </a:cubicBezTo>
                <a:cubicBezTo>
                  <a:pt x="145" y="2311"/>
                  <a:pt x="108" y="2304"/>
                  <a:pt x="82" y="2280"/>
                </a:cubicBezTo>
                <a:lnTo>
                  <a:pt x="73" y="2272"/>
                </a:lnTo>
                <a:lnTo>
                  <a:pt x="58" y="2256"/>
                </a:lnTo>
                <a:cubicBezTo>
                  <a:pt x="48" y="2245"/>
                  <a:pt x="41" y="2231"/>
                  <a:pt x="37" y="2217"/>
                </a:cubicBezTo>
                <a:lnTo>
                  <a:pt x="36" y="2213"/>
                </a:lnTo>
                <a:cubicBezTo>
                  <a:pt x="30" y="2187"/>
                  <a:pt x="34" y="2160"/>
                  <a:pt x="48" y="2138"/>
                </a:cubicBezTo>
                <a:cubicBezTo>
                  <a:pt x="62" y="2116"/>
                  <a:pt x="85" y="2100"/>
                  <a:pt x="111" y="2095"/>
                </a:cubicBezTo>
                <a:lnTo>
                  <a:pt x="116" y="2094"/>
                </a:lnTo>
                <a:cubicBezTo>
                  <a:pt x="125" y="2092"/>
                  <a:pt x="135" y="2092"/>
                  <a:pt x="145" y="2093"/>
                </a:cubicBezTo>
                <a:lnTo>
                  <a:pt x="154" y="2094"/>
                </a:lnTo>
                <a:lnTo>
                  <a:pt x="153" y="2093"/>
                </a:lnTo>
                <a:lnTo>
                  <a:pt x="160" y="2093"/>
                </a:lnTo>
                <a:lnTo>
                  <a:pt x="93" y="2122"/>
                </a:lnTo>
                <a:lnTo>
                  <a:pt x="97" y="2118"/>
                </a:lnTo>
                <a:lnTo>
                  <a:pt x="82" y="2235"/>
                </a:lnTo>
                <a:lnTo>
                  <a:pt x="79" y="2230"/>
                </a:lnTo>
                <a:lnTo>
                  <a:pt x="108" y="2260"/>
                </a:lnTo>
                <a:lnTo>
                  <a:pt x="102" y="2256"/>
                </a:lnTo>
                <a:lnTo>
                  <a:pt x="100" y="2255"/>
                </a:lnTo>
                <a:lnTo>
                  <a:pt x="88" y="2248"/>
                </a:lnTo>
                <a:cubicBezTo>
                  <a:pt x="78" y="2242"/>
                  <a:pt x="70" y="2235"/>
                  <a:pt x="64" y="2226"/>
                </a:cubicBezTo>
                <a:lnTo>
                  <a:pt x="60" y="2221"/>
                </a:lnTo>
                <a:cubicBezTo>
                  <a:pt x="31" y="2186"/>
                  <a:pt x="32" y="2135"/>
                  <a:pt x="61" y="2100"/>
                </a:cubicBezTo>
                <a:lnTo>
                  <a:pt x="66" y="2094"/>
                </a:lnTo>
                <a:cubicBezTo>
                  <a:pt x="70" y="2089"/>
                  <a:pt x="75" y="2084"/>
                  <a:pt x="81" y="2080"/>
                </a:cubicBezTo>
                <a:lnTo>
                  <a:pt x="90" y="2073"/>
                </a:lnTo>
                <a:cubicBezTo>
                  <a:pt x="95" y="2069"/>
                  <a:pt x="100" y="2065"/>
                  <a:pt x="106" y="2063"/>
                </a:cubicBezTo>
                <a:lnTo>
                  <a:pt x="116" y="2058"/>
                </a:lnTo>
                <a:cubicBezTo>
                  <a:pt x="125" y="2053"/>
                  <a:pt x="135" y="2050"/>
                  <a:pt x="145" y="2048"/>
                </a:cubicBezTo>
                <a:lnTo>
                  <a:pt x="152" y="2047"/>
                </a:lnTo>
                <a:cubicBezTo>
                  <a:pt x="193" y="2042"/>
                  <a:pt x="233" y="2063"/>
                  <a:pt x="251" y="2100"/>
                </a:cubicBezTo>
                <a:lnTo>
                  <a:pt x="253" y="2104"/>
                </a:lnTo>
                <a:cubicBezTo>
                  <a:pt x="262" y="2120"/>
                  <a:pt x="265" y="2139"/>
                  <a:pt x="263" y="2157"/>
                </a:cubicBezTo>
                <a:lnTo>
                  <a:pt x="262" y="2166"/>
                </a:lnTo>
                <a:lnTo>
                  <a:pt x="261" y="2175"/>
                </a:lnTo>
                <a:lnTo>
                  <a:pt x="259" y="2186"/>
                </a:lnTo>
                <a:lnTo>
                  <a:pt x="164" y="2074"/>
                </a:lnTo>
                <a:lnTo>
                  <a:pt x="166" y="2074"/>
                </a:lnTo>
                <a:lnTo>
                  <a:pt x="70" y="2170"/>
                </a:lnTo>
                <a:lnTo>
                  <a:pt x="70" y="2160"/>
                </a:lnTo>
                <a:lnTo>
                  <a:pt x="70" y="2151"/>
                </a:lnTo>
                <a:cubicBezTo>
                  <a:pt x="70" y="2103"/>
                  <a:pt x="107" y="2062"/>
                  <a:pt x="155" y="2056"/>
                </a:cubicBezTo>
                <a:cubicBezTo>
                  <a:pt x="203" y="2050"/>
                  <a:pt x="248" y="2081"/>
                  <a:pt x="260" y="2128"/>
                </a:cubicBezTo>
                <a:lnTo>
                  <a:pt x="261" y="2132"/>
                </a:lnTo>
                <a:lnTo>
                  <a:pt x="263" y="2146"/>
                </a:lnTo>
                <a:lnTo>
                  <a:pt x="75" y="2138"/>
                </a:lnTo>
                <a:lnTo>
                  <a:pt x="76" y="2134"/>
                </a:lnTo>
                <a:lnTo>
                  <a:pt x="76" y="2136"/>
                </a:lnTo>
                <a:cubicBezTo>
                  <a:pt x="77" y="2129"/>
                  <a:pt x="79" y="2122"/>
                  <a:pt x="81" y="2116"/>
                </a:cubicBezTo>
                <a:lnTo>
                  <a:pt x="83" y="2111"/>
                </a:lnTo>
                <a:lnTo>
                  <a:pt x="87" y="2189"/>
                </a:lnTo>
                <a:lnTo>
                  <a:pt x="85" y="2185"/>
                </a:lnTo>
                <a:lnTo>
                  <a:pt x="164" y="2238"/>
                </a:lnTo>
                <a:lnTo>
                  <a:pt x="149" y="2237"/>
                </a:lnTo>
                <a:lnTo>
                  <a:pt x="147" y="2237"/>
                </a:lnTo>
                <a:lnTo>
                  <a:pt x="171" y="2235"/>
                </a:lnTo>
                <a:lnTo>
                  <a:pt x="167" y="2236"/>
                </a:lnTo>
                <a:lnTo>
                  <a:pt x="211" y="2075"/>
                </a:lnTo>
                <a:lnTo>
                  <a:pt x="213" y="2077"/>
                </a:lnTo>
                <a:lnTo>
                  <a:pt x="188" y="2059"/>
                </a:lnTo>
                <a:lnTo>
                  <a:pt x="194" y="2062"/>
                </a:lnTo>
                <a:lnTo>
                  <a:pt x="195" y="2061"/>
                </a:lnTo>
                <a:lnTo>
                  <a:pt x="71" y="2121"/>
                </a:lnTo>
                <a:lnTo>
                  <a:pt x="72" y="2118"/>
                </a:lnTo>
                <a:lnTo>
                  <a:pt x="72" y="2179"/>
                </a:lnTo>
                <a:lnTo>
                  <a:pt x="70" y="2173"/>
                </a:lnTo>
                <a:cubicBezTo>
                  <a:pt x="67" y="2163"/>
                  <a:pt x="65" y="2153"/>
                  <a:pt x="65" y="2142"/>
                </a:cubicBezTo>
                <a:lnTo>
                  <a:pt x="65" y="2132"/>
                </a:lnTo>
                <a:lnTo>
                  <a:pt x="65" y="2125"/>
                </a:lnTo>
                <a:lnTo>
                  <a:pt x="65" y="2122"/>
                </a:lnTo>
                <a:cubicBezTo>
                  <a:pt x="65" y="2071"/>
                  <a:pt x="106" y="2028"/>
                  <a:pt x="158" y="2027"/>
                </a:cubicBezTo>
                <a:cubicBezTo>
                  <a:pt x="210" y="2025"/>
                  <a:pt x="254" y="2064"/>
                  <a:pt x="257" y="2116"/>
                </a:cubicBezTo>
                <a:lnTo>
                  <a:pt x="258" y="2130"/>
                </a:lnTo>
                <a:lnTo>
                  <a:pt x="259" y="2145"/>
                </a:lnTo>
                <a:lnTo>
                  <a:pt x="67" y="2151"/>
                </a:lnTo>
                <a:lnTo>
                  <a:pt x="67" y="2142"/>
                </a:lnTo>
                <a:cubicBezTo>
                  <a:pt x="67" y="2136"/>
                  <a:pt x="68" y="2130"/>
                  <a:pt x="69" y="2124"/>
                </a:cubicBezTo>
                <a:lnTo>
                  <a:pt x="71" y="2114"/>
                </a:lnTo>
                <a:lnTo>
                  <a:pt x="71" y="2151"/>
                </a:lnTo>
                <a:lnTo>
                  <a:pt x="69" y="2141"/>
                </a:lnTo>
                <a:lnTo>
                  <a:pt x="154" y="2218"/>
                </a:lnTo>
                <a:lnTo>
                  <a:pt x="144" y="2217"/>
                </a:lnTo>
                <a:lnTo>
                  <a:pt x="165" y="2217"/>
                </a:lnTo>
                <a:lnTo>
                  <a:pt x="157" y="2218"/>
                </a:lnTo>
                <a:lnTo>
                  <a:pt x="213" y="2055"/>
                </a:lnTo>
                <a:lnTo>
                  <a:pt x="216" y="2058"/>
                </a:lnTo>
                <a:lnTo>
                  <a:pt x="196" y="2042"/>
                </a:lnTo>
                <a:lnTo>
                  <a:pt x="203" y="2046"/>
                </a:lnTo>
                <a:lnTo>
                  <a:pt x="204" y="2047"/>
                </a:lnTo>
                <a:lnTo>
                  <a:pt x="161" y="2036"/>
                </a:lnTo>
                <a:lnTo>
                  <a:pt x="165" y="2036"/>
                </a:lnTo>
                <a:lnTo>
                  <a:pt x="89" y="2190"/>
                </a:lnTo>
                <a:lnTo>
                  <a:pt x="86" y="2186"/>
                </a:lnTo>
                <a:lnTo>
                  <a:pt x="107" y="2207"/>
                </a:lnTo>
                <a:lnTo>
                  <a:pt x="100" y="2202"/>
                </a:lnTo>
                <a:lnTo>
                  <a:pt x="86" y="2190"/>
                </a:lnTo>
                <a:cubicBezTo>
                  <a:pt x="76" y="2182"/>
                  <a:pt x="68" y="2172"/>
                  <a:pt x="63" y="2160"/>
                </a:cubicBezTo>
                <a:lnTo>
                  <a:pt x="61" y="2156"/>
                </a:lnTo>
                <a:cubicBezTo>
                  <a:pt x="46" y="2127"/>
                  <a:pt x="47" y="2091"/>
                  <a:pt x="65" y="2063"/>
                </a:cubicBezTo>
                <a:cubicBezTo>
                  <a:pt x="82" y="2035"/>
                  <a:pt x="113" y="2017"/>
                  <a:pt x="146" y="2017"/>
                </a:cubicBezTo>
                <a:lnTo>
                  <a:pt x="150" y="2017"/>
                </a:lnTo>
                <a:cubicBezTo>
                  <a:pt x="161" y="2017"/>
                  <a:pt x="171" y="2019"/>
                  <a:pt x="181" y="2022"/>
                </a:cubicBezTo>
                <a:lnTo>
                  <a:pt x="190" y="2025"/>
                </a:lnTo>
                <a:lnTo>
                  <a:pt x="207" y="2033"/>
                </a:lnTo>
                <a:lnTo>
                  <a:pt x="205" y="2031"/>
                </a:lnTo>
                <a:lnTo>
                  <a:pt x="81" y="2146"/>
                </a:lnTo>
                <a:lnTo>
                  <a:pt x="80" y="2142"/>
                </a:lnTo>
                <a:cubicBezTo>
                  <a:pt x="78" y="2134"/>
                  <a:pt x="77" y="2126"/>
                  <a:pt x="77" y="2118"/>
                </a:cubicBezTo>
                <a:lnTo>
                  <a:pt x="77" y="2113"/>
                </a:lnTo>
                <a:cubicBezTo>
                  <a:pt x="77" y="2060"/>
                  <a:pt x="120" y="2017"/>
                  <a:pt x="173" y="2017"/>
                </a:cubicBezTo>
                <a:lnTo>
                  <a:pt x="176" y="2017"/>
                </a:lnTo>
                <a:lnTo>
                  <a:pt x="80" y="2113"/>
                </a:lnTo>
                <a:lnTo>
                  <a:pt x="80" y="2109"/>
                </a:lnTo>
                <a:lnTo>
                  <a:pt x="91" y="2152"/>
                </a:lnTo>
                <a:lnTo>
                  <a:pt x="88" y="2146"/>
                </a:lnTo>
                <a:lnTo>
                  <a:pt x="143" y="2195"/>
                </a:lnTo>
                <a:lnTo>
                  <a:pt x="137" y="2193"/>
                </a:lnTo>
                <a:lnTo>
                  <a:pt x="136" y="2193"/>
                </a:lnTo>
                <a:lnTo>
                  <a:pt x="118" y="2186"/>
                </a:lnTo>
                <a:lnTo>
                  <a:pt x="105" y="2180"/>
                </a:lnTo>
                <a:cubicBezTo>
                  <a:pt x="75" y="2165"/>
                  <a:pt x="55" y="2136"/>
                  <a:pt x="52" y="2103"/>
                </a:cubicBezTo>
                <a:cubicBezTo>
                  <a:pt x="49" y="2070"/>
                  <a:pt x="63" y="2038"/>
                  <a:pt x="90" y="2018"/>
                </a:cubicBezTo>
                <a:lnTo>
                  <a:pt x="94" y="2015"/>
                </a:lnTo>
                <a:cubicBezTo>
                  <a:pt x="101" y="2009"/>
                  <a:pt x="109" y="2005"/>
                  <a:pt x="118" y="2002"/>
                </a:cubicBezTo>
                <a:lnTo>
                  <a:pt x="126" y="1999"/>
                </a:lnTo>
                <a:lnTo>
                  <a:pt x="142" y="1994"/>
                </a:lnTo>
                <a:lnTo>
                  <a:pt x="160" y="1990"/>
                </a:lnTo>
                <a:cubicBezTo>
                  <a:pt x="212" y="1981"/>
                  <a:pt x="261" y="2016"/>
                  <a:pt x="270" y="2069"/>
                </a:cubicBezTo>
                <a:lnTo>
                  <a:pt x="271" y="2075"/>
                </a:lnTo>
                <a:cubicBezTo>
                  <a:pt x="274" y="2095"/>
                  <a:pt x="271" y="2115"/>
                  <a:pt x="262" y="2133"/>
                </a:cubicBezTo>
                <a:lnTo>
                  <a:pt x="260" y="2137"/>
                </a:lnTo>
                <a:cubicBezTo>
                  <a:pt x="240" y="2177"/>
                  <a:pt x="196" y="2198"/>
                  <a:pt x="152" y="2188"/>
                </a:cubicBezTo>
                <a:cubicBezTo>
                  <a:pt x="109" y="2178"/>
                  <a:pt x="78" y="2139"/>
                  <a:pt x="78" y="2094"/>
                </a:cubicBezTo>
                <a:lnTo>
                  <a:pt x="78" y="2088"/>
                </a:lnTo>
                <a:lnTo>
                  <a:pt x="78" y="2079"/>
                </a:lnTo>
                <a:lnTo>
                  <a:pt x="78" y="2070"/>
                </a:lnTo>
                <a:cubicBezTo>
                  <a:pt x="78" y="2064"/>
                  <a:pt x="79" y="2058"/>
                  <a:pt x="80" y="2052"/>
                </a:cubicBezTo>
                <a:lnTo>
                  <a:pt x="81" y="2047"/>
                </a:lnTo>
                <a:cubicBezTo>
                  <a:pt x="89" y="2006"/>
                  <a:pt x="122" y="1976"/>
                  <a:pt x="163" y="1970"/>
                </a:cubicBezTo>
                <a:cubicBezTo>
                  <a:pt x="203" y="1965"/>
                  <a:pt x="243" y="1986"/>
                  <a:pt x="261" y="2023"/>
                </a:cubicBezTo>
                <a:lnTo>
                  <a:pt x="262" y="2025"/>
                </a:lnTo>
                <a:cubicBezTo>
                  <a:pt x="267" y="2033"/>
                  <a:pt x="270" y="2042"/>
                  <a:pt x="271" y="2052"/>
                </a:cubicBezTo>
                <a:lnTo>
                  <a:pt x="272" y="2058"/>
                </a:lnTo>
                <a:cubicBezTo>
                  <a:pt x="274" y="2069"/>
                  <a:pt x="274" y="2080"/>
                  <a:pt x="272" y="2091"/>
                </a:cubicBezTo>
                <a:lnTo>
                  <a:pt x="270" y="2102"/>
                </a:lnTo>
                <a:cubicBezTo>
                  <a:pt x="262" y="2143"/>
                  <a:pt x="229" y="2174"/>
                  <a:pt x="188" y="2180"/>
                </a:cubicBezTo>
                <a:lnTo>
                  <a:pt x="173" y="2182"/>
                </a:lnTo>
                <a:cubicBezTo>
                  <a:pt x="165" y="2183"/>
                  <a:pt x="157" y="2183"/>
                  <a:pt x="149" y="2182"/>
                </a:cubicBezTo>
                <a:lnTo>
                  <a:pt x="141" y="2181"/>
                </a:lnTo>
                <a:lnTo>
                  <a:pt x="125" y="2178"/>
                </a:lnTo>
                <a:lnTo>
                  <a:pt x="191" y="1999"/>
                </a:lnTo>
                <a:lnTo>
                  <a:pt x="193" y="2000"/>
                </a:lnTo>
                <a:lnTo>
                  <a:pt x="166" y="1991"/>
                </a:lnTo>
                <a:lnTo>
                  <a:pt x="172" y="1992"/>
                </a:lnTo>
                <a:lnTo>
                  <a:pt x="141" y="1992"/>
                </a:lnTo>
                <a:lnTo>
                  <a:pt x="153" y="1990"/>
                </a:lnTo>
                <a:lnTo>
                  <a:pt x="73" y="2074"/>
                </a:lnTo>
                <a:lnTo>
                  <a:pt x="74" y="2065"/>
                </a:lnTo>
                <a:lnTo>
                  <a:pt x="75" y="2094"/>
                </a:lnTo>
                <a:lnTo>
                  <a:pt x="73" y="2084"/>
                </a:lnTo>
                <a:cubicBezTo>
                  <a:pt x="68" y="2056"/>
                  <a:pt x="75" y="2027"/>
                  <a:pt x="93" y="2005"/>
                </a:cubicBezTo>
                <a:cubicBezTo>
                  <a:pt x="111" y="1982"/>
                  <a:pt x="139" y="1969"/>
                  <a:pt x="167" y="1969"/>
                </a:cubicBezTo>
                <a:lnTo>
                  <a:pt x="169" y="1969"/>
                </a:lnTo>
                <a:lnTo>
                  <a:pt x="73" y="2065"/>
                </a:lnTo>
                <a:lnTo>
                  <a:pt x="73" y="2059"/>
                </a:lnTo>
                <a:lnTo>
                  <a:pt x="73" y="2056"/>
                </a:lnTo>
                <a:cubicBezTo>
                  <a:pt x="73" y="2003"/>
                  <a:pt x="116" y="1960"/>
                  <a:pt x="169" y="1960"/>
                </a:cubicBezTo>
                <a:cubicBezTo>
                  <a:pt x="222" y="1960"/>
                  <a:pt x="265" y="2003"/>
                  <a:pt x="265" y="2056"/>
                </a:cubicBezTo>
                <a:lnTo>
                  <a:pt x="265" y="2060"/>
                </a:lnTo>
                <a:lnTo>
                  <a:pt x="265" y="2047"/>
                </a:lnTo>
                <a:lnTo>
                  <a:pt x="266" y="2054"/>
                </a:lnTo>
                <a:cubicBezTo>
                  <a:pt x="266" y="2058"/>
                  <a:pt x="266" y="2063"/>
                  <a:pt x="266" y="2067"/>
                </a:cubicBezTo>
                <a:lnTo>
                  <a:pt x="266" y="2074"/>
                </a:lnTo>
                <a:lnTo>
                  <a:pt x="266" y="2075"/>
                </a:lnTo>
                <a:cubicBezTo>
                  <a:pt x="266" y="2128"/>
                  <a:pt x="223" y="2171"/>
                  <a:pt x="170" y="2171"/>
                </a:cubicBezTo>
                <a:cubicBezTo>
                  <a:pt x="117" y="2171"/>
                  <a:pt x="74" y="2128"/>
                  <a:pt x="74" y="2075"/>
                </a:cubicBezTo>
                <a:lnTo>
                  <a:pt x="74" y="2068"/>
                </a:lnTo>
                <a:lnTo>
                  <a:pt x="74" y="2056"/>
                </a:lnTo>
                <a:lnTo>
                  <a:pt x="74" y="2044"/>
                </a:lnTo>
                <a:lnTo>
                  <a:pt x="74" y="2037"/>
                </a:lnTo>
                <a:cubicBezTo>
                  <a:pt x="74" y="1984"/>
                  <a:pt x="117" y="1941"/>
                  <a:pt x="170" y="1941"/>
                </a:cubicBezTo>
                <a:cubicBezTo>
                  <a:pt x="223" y="1941"/>
                  <a:pt x="266" y="1984"/>
                  <a:pt x="266" y="2037"/>
                </a:cubicBezTo>
                <a:lnTo>
                  <a:pt x="266" y="2038"/>
                </a:lnTo>
                <a:lnTo>
                  <a:pt x="266" y="2044"/>
                </a:lnTo>
                <a:lnTo>
                  <a:pt x="266" y="2056"/>
                </a:lnTo>
                <a:lnTo>
                  <a:pt x="170" y="1960"/>
                </a:lnTo>
                <a:lnTo>
                  <a:pt x="171" y="1960"/>
                </a:lnTo>
                <a:cubicBezTo>
                  <a:pt x="222" y="1960"/>
                  <a:pt x="264" y="2000"/>
                  <a:pt x="267" y="2051"/>
                </a:cubicBezTo>
                <a:cubicBezTo>
                  <a:pt x="270" y="2101"/>
                  <a:pt x="234" y="2145"/>
                  <a:pt x="183" y="2152"/>
                </a:cubicBezTo>
                <a:lnTo>
                  <a:pt x="175" y="2153"/>
                </a:lnTo>
                <a:cubicBezTo>
                  <a:pt x="166" y="2154"/>
                  <a:pt x="157" y="2154"/>
                  <a:pt x="148" y="2152"/>
                </a:cubicBezTo>
                <a:lnTo>
                  <a:pt x="142" y="2151"/>
                </a:lnTo>
                <a:cubicBezTo>
                  <a:pt x="109" y="2146"/>
                  <a:pt x="82" y="2124"/>
                  <a:pt x="69" y="2094"/>
                </a:cubicBezTo>
                <a:cubicBezTo>
                  <a:pt x="56" y="2063"/>
                  <a:pt x="60" y="2028"/>
                  <a:pt x="79" y="2001"/>
                </a:cubicBezTo>
                <a:lnTo>
                  <a:pt x="86" y="1991"/>
                </a:lnTo>
                <a:cubicBezTo>
                  <a:pt x="89" y="1987"/>
                  <a:pt x="93" y="1983"/>
                  <a:pt x="97" y="1979"/>
                </a:cubicBezTo>
                <a:lnTo>
                  <a:pt x="106" y="1970"/>
                </a:lnTo>
                <a:cubicBezTo>
                  <a:pt x="126" y="1949"/>
                  <a:pt x="154" y="1939"/>
                  <a:pt x="183" y="1942"/>
                </a:cubicBezTo>
                <a:cubicBezTo>
                  <a:pt x="212" y="1945"/>
                  <a:pt x="237" y="1960"/>
                  <a:pt x="253" y="1984"/>
                </a:cubicBezTo>
                <a:lnTo>
                  <a:pt x="255" y="1987"/>
                </a:lnTo>
                <a:cubicBezTo>
                  <a:pt x="272" y="2012"/>
                  <a:pt x="276" y="2043"/>
                  <a:pt x="267" y="2071"/>
                </a:cubicBezTo>
                <a:lnTo>
                  <a:pt x="265" y="2077"/>
                </a:lnTo>
                <a:cubicBezTo>
                  <a:pt x="248" y="2126"/>
                  <a:pt x="196" y="2153"/>
                  <a:pt x="147" y="2139"/>
                </a:cubicBezTo>
                <a:cubicBezTo>
                  <a:pt x="97" y="2124"/>
                  <a:pt x="68" y="2073"/>
                  <a:pt x="80" y="2023"/>
                </a:cubicBezTo>
                <a:lnTo>
                  <a:pt x="81" y="2019"/>
                </a:lnTo>
                <a:lnTo>
                  <a:pt x="81" y="2019"/>
                </a:lnTo>
                <a:lnTo>
                  <a:pt x="80" y="2047"/>
                </a:lnTo>
                <a:lnTo>
                  <a:pt x="79" y="2037"/>
                </a:lnTo>
                <a:cubicBezTo>
                  <a:pt x="76" y="2010"/>
                  <a:pt x="85" y="1983"/>
                  <a:pt x="103" y="1963"/>
                </a:cubicBezTo>
                <a:cubicBezTo>
                  <a:pt x="121" y="1943"/>
                  <a:pt x="147" y="1931"/>
                  <a:pt x="174" y="1931"/>
                </a:cubicBezTo>
                <a:lnTo>
                  <a:pt x="175" y="1931"/>
                </a:lnTo>
                <a:lnTo>
                  <a:pt x="104" y="2092"/>
                </a:lnTo>
                <a:lnTo>
                  <a:pt x="95" y="2082"/>
                </a:lnTo>
                <a:cubicBezTo>
                  <a:pt x="92" y="2078"/>
                  <a:pt x="89" y="2075"/>
                  <a:pt x="87" y="2071"/>
                </a:cubicBezTo>
                <a:lnTo>
                  <a:pt x="81" y="2062"/>
                </a:lnTo>
                <a:cubicBezTo>
                  <a:pt x="55" y="2024"/>
                  <a:pt x="60" y="1973"/>
                  <a:pt x="93" y="1941"/>
                </a:cubicBezTo>
                <a:cubicBezTo>
                  <a:pt x="125" y="1908"/>
                  <a:pt x="176" y="1903"/>
                  <a:pt x="214" y="1929"/>
                </a:cubicBezTo>
                <a:lnTo>
                  <a:pt x="220" y="1933"/>
                </a:lnTo>
                <a:lnTo>
                  <a:pt x="229" y="1939"/>
                </a:lnTo>
                <a:lnTo>
                  <a:pt x="175" y="1922"/>
                </a:lnTo>
                <a:lnTo>
                  <a:pt x="176" y="1922"/>
                </a:lnTo>
                <a:lnTo>
                  <a:pt x="178" y="1922"/>
                </a:lnTo>
                <a:lnTo>
                  <a:pt x="82" y="2018"/>
                </a:lnTo>
                <a:lnTo>
                  <a:pt x="82" y="2009"/>
                </a:lnTo>
                <a:lnTo>
                  <a:pt x="82" y="1999"/>
                </a:lnTo>
                <a:lnTo>
                  <a:pt x="82" y="1992"/>
                </a:lnTo>
                <a:lnTo>
                  <a:pt x="87" y="2023"/>
                </a:lnTo>
                <a:lnTo>
                  <a:pt x="86" y="2020"/>
                </a:lnTo>
                <a:lnTo>
                  <a:pt x="273" y="1989"/>
                </a:lnTo>
                <a:lnTo>
                  <a:pt x="273" y="1994"/>
                </a:lnTo>
                <a:cubicBezTo>
                  <a:pt x="273" y="2001"/>
                  <a:pt x="273" y="2007"/>
                  <a:pt x="272" y="2013"/>
                </a:cubicBezTo>
                <a:lnTo>
                  <a:pt x="271" y="2018"/>
                </a:lnTo>
                <a:cubicBezTo>
                  <a:pt x="261" y="2067"/>
                  <a:pt x="216" y="2100"/>
                  <a:pt x="167" y="2095"/>
                </a:cubicBezTo>
                <a:cubicBezTo>
                  <a:pt x="118" y="2090"/>
                  <a:pt x="80" y="2049"/>
                  <a:pt x="80" y="1999"/>
                </a:cubicBezTo>
                <a:lnTo>
                  <a:pt x="80" y="1996"/>
                </a:lnTo>
                <a:lnTo>
                  <a:pt x="80" y="1989"/>
                </a:lnTo>
                <a:cubicBezTo>
                  <a:pt x="80" y="1979"/>
                  <a:pt x="82" y="1969"/>
                  <a:pt x="85" y="1959"/>
                </a:cubicBezTo>
                <a:lnTo>
                  <a:pt x="87" y="1953"/>
                </a:lnTo>
                <a:lnTo>
                  <a:pt x="88" y="1950"/>
                </a:lnTo>
                <a:cubicBezTo>
                  <a:pt x="103" y="1905"/>
                  <a:pt x="148" y="1878"/>
                  <a:pt x="195" y="1886"/>
                </a:cubicBezTo>
                <a:cubicBezTo>
                  <a:pt x="241" y="1893"/>
                  <a:pt x="275" y="1933"/>
                  <a:pt x="275" y="1980"/>
                </a:cubicBezTo>
                <a:lnTo>
                  <a:pt x="275" y="1983"/>
                </a:lnTo>
                <a:lnTo>
                  <a:pt x="275" y="1970"/>
                </a:lnTo>
                <a:lnTo>
                  <a:pt x="276" y="1977"/>
                </a:lnTo>
                <a:cubicBezTo>
                  <a:pt x="276" y="1981"/>
                  <a:pt x="276" y="1986"/>
                  <a:pt x="276" y="1990"/>
                </a:cubicBezTo>
                <a:lnTo>
                  <a:pt x="276" y="1996"/>
                </a:lnTo>
                <a:cubicBezTo>
                  <a:pt x="276" y="2007"/>
                  <a:pt x="275" y="2017"/>
                  <a:pt x="272" y="2027"/>
                </a:cubicBezTo>
                <a:lnTo>
                  <a:pt x="271" y="2030"/>
                </a:lnTo>
                <a:cubicBezTo>
                  <a:pt x="260" y="2062"/>
                  <a:pt x="232" y="2087"/>
                  <a:pt x="198" y="2094"/>
                </a:cubicBezTo>
                <a:cubicBezTo>
                  <a:pt x="165" y="2100"/>
                  <a:pt x="130" y="2089"/>
                  <a:pt x="107" y="2063"/>
                </a:cubicBezTo>
                <a:lnTo>
                  <a:pt x="100" y="2055"/>
                </a:lnTo>
                <a:cubicBezTo>
                  <a:pt x="94" y="2048"/>
                  <a:pt x="89" y="2040"/>
                  <a:pt x="85" y="2031"/>
                </a:cubicBezTo>
                <a:lnTo>
                  <a:pt x="80" y="2020"/>
                </a:lnTo>
                <a:cubicBezTo>
                  <a:pt x="67" y="1990"/>
                  <a:pt x="69" y="1956"/>
                  <a:pt x="87" y="1928"/>
                </a:cubicBezTo>
                <a:cubicBezTo>
                  <a:pt x="104" y="1901"/>
                  <a:pt x="135" y="1884"/>
                  <a:pt x="167" y="1884"/>
                </a:cubicBezTo>
                <a:lnTo>
                  <a:pt x="173" y="1884"/>
                </a:lnTo>
                <a:lnTo>
                  <a:pt x="180" y="1884"/>
                </a:lnTo>
                <a:lnTo>
                  <a:pt x="85" y="1971"/>
                </a:lnTo>
                <a:lnTo>
                  <a:pt x="86" y="1961"/>
                </a:lnTo>
                <a:lnTo>
                  <a:pt x="88" y="1991"/>
                </a:lnTo>
                <a:lnTo>
                  <a:pt x="86" y="1982"/>
                </a:lnTo>
                <a:lnTo>
                  <a:pt x="213" y="2051"/>
                </a:lnTo>
                <a:lnTo>
                  <a:pt x="205" y="2054"/>
                </a:lnTo>
                <a:lnTo>
                  <a:pt x="239" y="2032"/>
                </a:lnTo>
                <a:lnTo>
                  <a:pt x="233" y="2038"/>
                </a:lnTo>
                <a:lnTo>
                  <a:pt x="233" y="1903"/>
                </a:lnTo>
                <a:lnTo>
                  <a:pt x="241" y="1911"/>
                </a:lnTo>
                <a:lnTo>
                  <a:pt x="191" y="1884"/>
                </a:lnTo>
                <a:lnTo>
                  <a:pt x="202" y="1886"/>
                </a:lnTo>
                <a:lnTo>
                  <a:pt x="91" y="1959"/>
                </a:lnTo>
                <a:lnTo>
                  <a:pt x="94" y="1946"/>
                </a:lnTo>
                <a:lnTo>
                  <a:pt x="92" y="1973"/>
                </a:lnTo>
                <a:lnTo>
                  <a:pt x="91" y="1957"/>
                </a:lnTo>
                <a:lnTo>
                  <a:pt x="128" y="2027"/>
                </a:lnTo>
                <a:lnTo>
                  <a:pt x="119" y="2020"/>
                </a:lnTo>
                <a:lnTo>
                  <a:pt x="151" y="2037"/>
                </a:lnTo>
                <a:lnTo>
                  <a:pt x="144" y="2035"/>
                </a:lnTo>
                <a:lnTo>
                  <a:pt x="243" y="1879"/>
                </a:lnTo>
                <a:lnTo>
                  <a:pt x="250" y="1887"/>
                </a:lnTo>
                <a:lnTo>
                  <a:pt x="259" y="1897"/>
                </a:lnTo>
                <a:cubicBezTo>
                  <a:pt x="268" y="1908"/>
                  <a:pt x="276" y="1921"/>
                  <a:pt x="280" y="1935"/>
                </a:cubicBezTo>
                <a:lnTo>
                  <a:pt x="282" y="1942"/>
                </a:lnTo>
                <a:cubicBezTo>
                  <a:pt x="288" y="1965"/>
                  <a:pt x="286" y="1990"/>
                  <a:pt x="275" y="2011"/>
                </a:cubicBezTo>
                <a:lnTo>
                  <a:pt x="274" y="2013"/>
                </a:lnTo>
                <a:cubicBezTo>
                  <a:pt x="254" y="2053"/>
                  <a:pt x="210" y="2074"/>
                  <a:pt x="166" y="2064"/>
                </a:cubicBezTo>
                <a:cubicBezTo>
                  <a:pt x="123" y="2054"/>
                  <a:pt x="92" y="2015"/>
                  <a:pt x="92" y="1970"/>
                </a:cubicBezTo>
                <a:lnTo>
                  <a:pt x="92" y="1965"/>
                </a:lnTo>
                <a:lnTo>
                  <a:pt x="92" y="1957"/>
                </a:lnTo>
                <a:lnTo>
                  <a:pt x="94" y="1936"/>
                </a:lnTo>
                <a:cubicBezTo>
                  <a:pt x="97" y="1886"/>
                  <a:pt x="139" y="1846"/>
                  <a:pt x="189" y="1846"/>
                </a:cubicBezTo>
                <a:lnTo>
                  <a:pt x="190" y="1846"/>
                </a:lnTo>
                <a:lnTo>
                  <a:pt x="94" y="1942"/>
                </a:lnTo>
                <a:lnTo>
                  <a:pt x="94" y="1935"/>
                </a:lnTo>
                <a:lnTo>
                  <a:pt x="94" y="1932"/>
                </a:lnTo>
                <a:cubicBezTo>
                  <a:pt x="94" y="1879"/>
                  <a:pt x="137" y="1836"/>
                  <a:pt x="190" y="1836"/>
                </a:cubicBezTo>
                <a:cubicBezTo>
                  <a:pt x="243" y="1836"/>
                  <a:pt x="286" y="1879"/>
                  <a:pt x="286" y="1932"/>
                </a:cubicBezTo>
                <a:lnTo>
                  <a:pt x="286" y="1938"/>
                </a:lnTo>
                <a:lnTo>
                  <a:pt x="287" y="1937"/>
                </a:lnTo>
                <a:lnTo>
                  <a:pt x="287" y="1956"/>
                </a:lnTo>
                <a:lnTo>
                  <a:pt x="286" y="1938"/>
                </a:lnTo>
                <a:lnTo>
                  <a:pt x="287" y="1943"/>
                </a:lnTo>
                <a:lnTo>
                  <a:pt x="96" y="1961"/>
                </a:lnTo>
                <a:lnTo>
                  <a:pt x="96" y="1954"/>
                </a:lnTo>
                <a:lnTo>
                  <a:pt x="96" y="1942"/>
                </a:lnTo>
                <a:lnTo>
                  <a:pt x="97" y="1956"/>
                </a:lnTo>
                <a:lnTo>
                  <a:pt x="96" y="1949"/>
                </a:lnTo>
                <a:lnTo>
                  <a:pt x="100" y="1966"/>
                </a:lnTo>
                <a:lnTo>
                  <a:pt x="99" y="1963"/>
                </a:lnTo>
                <a:lnTo>
                  <a:pt x="285" y="1914"/>
                </a:lnTo>
                <a:lnTo>
                  <a:pt x="286" y="1919"/>
                </a:lnTo>
                <a:lnTo>
                  <a:pt x="287" y="1924"/>
                </a:lnTo>
                <a:cubicBezTo>
                  <a:pt x="297" y="1973"/>
                  <a:pt x="266" y="2022"/>
                  <a:pt x="217" y="2035"/>
                </a:cubicBezTo>
                <a:cubicBezTo>
                  <a:pt x="168" y="2048"/>
                  <a:pt x="117" y="2021"/>
                  <a:pt x="101" y="1973"/>
                </a:cubicBezTo>
                <a:lnTo>
                  <a:pt x="100" y="1970"/>
                </a:lnTo>
                <a:cubicBezTo>
                  <a:pt x="99" y="1964"/>
                  <a:pt x="97" y="1959"/>
                  <a:pt x="96" y="1953"/>
                </a:cubicBezTo>
                <a:lnTo>
                  <a:pt x="95" y="1946"/>
                </a:lnTo>
                <a:cubicBezTo>
                  <a:pt x="94" y="1937"/>
                  <a:pt x="94" y="1928"/>
                  <a:pt x="95" y="1920"/>
                </a:cubicBezTo>
                <a:lnTo>
                  <a:pt x="97" y="1905"/>
                </a:lnTo>
                <a:lnTo>
                  <a:pt x="100" y="1890"/>
                </a:lnTo>
                <a:cubicBezTo>
                  <a:pt x="107" y="1840"/>
                  <a:pt x="152" y="1805"/>
                  <a:pt x="202" y="1809"/>
                </a:cubicBezTo>
                <a:cubicBezTo>
                  <a:pt x="252" y="1813"/>
                  <a:pt x="290" y="1854"/>
                  <a:pt x="290" y="1904"/>
                </a:cubicBezTo>
                <a:lnTo>
                  <a:pt x="290" y="1907"/>
                </a:lnTo>
                <a:cubicBezTo>
                  <a:pt x="290" y="1913"/>
                  <a:pt x="290" y="1918"/>
                  <a:pt x="289" y="1923"/>
                </a:cubicBezTo>
                <a:lnTo>
                  <a:pt x="288" y="1929"/>
                </a:lnTo>
                <a:lnTo>
                  <a:pt x="193" y="1817"/>
                </a:lnTo>
                <a:lnTo>
                  <a:pt x="194" y="1817"/>
                </a:lnTo>
                <a:lnTo>
                  <a:pt x="99" y="1923"/>
                </a:lnTo>
                <a:lnTo>
                  <a:pt x="98" y="1913"/>
                </a:lnTo>
                <a:lnTo>
                  <a:pt x="97" y="1905"/>
                </a:lnTo>
                <a:lnTo>
                  <a:pt x="288" y="1894"/>
                </a:lnTo>
                <a:lnTo>
                  <a:pt x="288" y="1899"/>
                </a:lnTo>
                <a:lnTo>
                  <a:pt x="288" y="1904"/>
                </a:lnTo>
                <a:lnTo>
                  <a:pt x="98" y="1886"/>
                </a:lnTo>
                <a:lnTo>
                  <a:pt x="99" y="1881"/>
                </a:lnTo>
                <a:lnTo>
                  <a:pt x="97" y="1899"/>
                </a:lnTo>
                <a:lnTo>
                  <a:pt x="97" y="1894"/>
                </a:lnTo>
                <a:cubicBezTo>
                  <a:pt x="97" y="1846"/>
                  <a:pt x="134" y="1805"/>
                  <a:pt x="182" y="1799"/>
                </a:cubicBezTo>
                <a:cubicBezTo>
                  <a:pt x="230" y="1793"/>
                  <a:pt x="275" y="1824"/>
                  <a:pt x="287" y="1871"/>
                </a:cubicBezTo>
                <a:lnTo>
                  <a:pt x="288" y="1875"/>
                </a:lnTo>
                <a:cubicBezTo>
                  <a:pt x="290" y="1883"/>
                  <a:pt x="290" y="1891"/>
                  <a:pt x="290" y="1898"/>
                </a:cubicBezTo>
                <a:lnTo>
                  <a:pt x="290" y="1904"/>
                </a:lnTo>
                <a:cubicBezTo>
                  <a:pt x="290" y="1957"/>
                  <a:pt x="247" y="2000"/>
                  <a:pt x="194" y="2000"/>
                </a:cubicBezTo>
                <a:cubicBezTo>
                  <a:pt x="141" y="2000"/>
                  <a:pt x="98" y="1957"/>
                  <a:pt x="98" y="1904"/>
                </a:cubicBezTo>
                <a:lnTo>
                  <a:pt x="98" y="1898"/>
                </a:lnTo>
                <a:lnTo>
                  <a:pt x="101" y="1922"/>
                </a:lnTo>
                <a:lnTo>
                  <a:pt x="100" y="1918"/>
                </a:lnTo>
                <a:cubicBezTo>
                  <a:pt x="87" y="1866"/>
                  <a:pt x="119" y="1814"/>
                  <a:pt x="170" y="1801"/>
                </a:cubicBezTo>
                <a:cubicBezTo>
                  <a:pt x="222" y="1788"/>
                  <a:pt x="274" y="1820"/>
                  <a:pt x="287" y="1871"/>
                </a:cubicBezTo>
                <a:lnTo>
                  <a:pt x="288" y="1875"/>
                </a:lnTo>
                <a:cubicBezTo>
                  <a:pt x="290" y="1883"/>
                  <a:pt x="290" y="1891"/>
                  <a:pt x="290" y="1898"/>
                </a:cubicBezTo>
                <a:lnTo>
                  <a:pt x="290" y="1904"/>
                </a:lnTo>
                <a:lnTo>
                  <a:pt x="289" y="1889"/>
                </a:lnTo>
                <a:lnTo>
                  <a:pt x="290" y="1895"/>
                </a:lnTo>
                <a:cubicBezTo>
                  <a:pt x="291" y="1900"/>
                  <a:pt x="291" y="1905"/>
                  <a:pt x="291" y="1910"/>
                </a:cubicBezTo>
                <a:lnTo>
                  <a:pt x="291" y="1913"/>
                </a:lnTo>
                <a:cubicBezTo>
                  <a:pt x="291" y="1966"/>
                  <a:pt x="248" y="2009"/>
                  <a:pt x="195" y="2009"/>
                </a:cubicBezTo>
                <a:cubicBezTo>
                  <a:pt x="142" y="2009"/>
                  <a:pt x="99" y="1966"/>
                  <a:pt x="99" y="1913"/>
                </a:cubicBezTo>
                <a:lnTo>
                  <a:pt x="99" y="1908"/>
                </a:lnTo>
                <a:lnTo>
                  <a:pt x="99" y="1899"/>
                </a:lnTo>
                <a:lnTo>
                  <a:pt x="99" y="1890"/>
                </a:lnTo>
                <a:lnTo>
                  <a:pt x="99" y="1885"/>
                </a:lnTo>
                <a:cubicBezTo>
                  <a:pt x="99" y="1847"/>
                  <a:pt x="123" y="1812"/>
                  <a:pt x="159" y="1797"/>
                </a:cubicBezTo>
                <a:cubicBezTo>
                  <a:pt x="195" y="1782"/>
                  <a:pt x="236" y="1790"/>
                  <a:pt x="263" y="1818"/>
                </a:cubicBezTo>
                <a:lnTo>
                  <a:pt x="264" y="1819"/>
                </a:lnTo>
                <a:cubicBezTo>
                  <a:pt x="277" y="1831"/>
                  <a:pt x="285" y="1846"/>
                  <a:pt x="290" y="1863"/>
                </a:cubicBezTo>
                <a:lnTo>
                  <a:pt x="291" y="1867"/>
                </a:lnTo>
                <a:cubicBezTo>
                  <a:pt x="293" y="1875"/>
                  <a:pt x="293" y="1883"/>
                  <a:pt x="293" y="1890"/>
                </a:cubicBezTo>
                <a:lnTo>
                  <a:pt x="293" y="1893"/>
                </a:lnTo>
                <a:cubicBezTo>
                  <a:pt x="293" y="1919"/>
                  <a:pt x="283" y="1943"/>
                  <a:pt x="265" y="1961"/>
                </a:cubicBezTo>
                <a:lnTo>
                  <a:pt x="264" y="1962"/>
                </a:lnTo>
                <a:cubicBezTo>
                  <a:pt x="227" y="2000"/>
                  <a:pt x="166" y="2000"/>
                  <a:pt x="129" y="1962"/>
                </a:cubicBezTo>
                <a:lnTo>
                  <a:pt x="124" y="1957"/>
                </a:lnTo>
                <a:cubicBezTo>
                  <a:pt x="120" y="1953"/>
                  <a:pt x="116" y="1949"/>
                  <a:pt x="113" y="1945"/>
                </a:cubicBezTo>
                <a:lnTo>
                  <a:pt x="106" y="1935"/>
                </a:lnTo>
                <a:lnTo>
                  <a:pt x="102" y="1929"/>
                </a:lnTo>
                <a:lnTo>
                  <a:pt x="98" y="1924"/>
                </a:lnTo>
                <a:cubicBezTo>
                  <a:pt x="67" y="1884"/>
                  <a:pt x="74" y="1827"/>
                  <a:pt x="112" y="1794"/>
                </a:cubicBezTo>
                <a:cubicBezTo>
                  <a:pt x="150" y="1761"/>
                  <a:pt x="207" y="1763"/>
                  <a:pt x="242" y="1799"/>
                </a:cubicBezTo>
                <a:lnTo>
                  <a:pt x="244" y="1801"/>
                </a:lnTo>
                <a:lnTo>
                  <a:pt x="255" y="1813"/>
                </a:lnTo>
                <a:lnTo>
                  <a:pt x="261" y="1820"/>
                </a:lnTo>
                <a:lnTo>
                  <a:pt x="246" y="1806"/>
                </a:lnTo>
                <a:lnTo>
                  <a:pt x="250" y="1809"/>
                </a:lnTo>
                <a:lnTo>
                  <a:pt x="99" y="1862"/>
                </a:lnTo>
                <a:lnTo>
                  <a:pt x="101" y="1854"/>
                </a:lnTo>
                <a:lnTo>
                  <a:pt x="99" y="1869"/>
                </a:lnTo>
                <a:lnTo>
                  <a:pt x="100" y="1858"/>
                </a:lnTo>
                <a:cubicBezTo>
                  <a:pt x="105" y="1807"/>
                  <a:pt x="149" y="1768"/>
                  <a:pt x="200" y="1771"/>
                </a:cubicBezTo>
                <a:cubicBezTo>
                  <a:pt x="251" y="1773"/>
                  <a:pt x="291" y="1815"/>
                  <a:pt x="291" y="1866"/>
                </a:cubicBezTo>
                <a:lnTo>
                  <a:pt x="291" y="1871"/>
                </a:lnTo>
                <a:lnTo>
                  <a:pt x="291" y="1875"/>
                </a:lnTo>
                <a:cubicBezTo>
                  <a:pt x="291" y="1928"/>
                  <a:pt x="248" y="1971"/>
                  <a:pt x="195" y="1971"/>
                </a:cubicBezTo>
                <a:cubicBezTo>
                  <a:pt x="142" y="1971"/>
                  <a:pt x="99" y="1928"/>
                  <a:pt x="99" y="1875"/>
                </a:cubicBezTo>
                <a:lnTo>
                  <a:pt x="99" y="1871"/>
                </a:lnTo>
                <a:lnTo>
                  <a:pt x="99" y="1866"/>
                </a:lnTo>
                <a:cubicBezTo>
                  <a:pt x="99" y="1820"/>
                  <a:pt x="132" y="1781"/>
                  <a:pt x="177" y="1772"/>
                </a:cubicBezTo>
                <a:cubicBezTo>
                  <a:pt x="223" y="1763"/>
                  <a:pt x="268" y="1788"/>
                  <a:pt x="285" y="1831"/>
                </a:cubicBezTo>
                <a:lnTo>
                  <a:pt x="287" y="1836"/>
                </a:lnTo>
                <a:cubicBezTo>
                  <a:pt x="294" y="1855"/>
                  <a:pt x="295" y="1875"/>
                  <a:pt x="291" y="1895"/>
                </a:cubicBezTo>
                <a:lnTo>
                  <a:pt x="290" y="1899"/>
                </a:lnTo>
                <a:cubicBezTo>
                  <a:pt x="283" y="1924"/>
                  <a:pt x="267" y="1946"/>
                  <a:pt x="244" y="1959"/>
                </a:cubicBezTo>
                <a:cubicBezTo>
                  <a:pt x="221" y="1972"/>
                  <a:pt x="193" y="1975"/>
                  <a:pt x="168" y="1967"/>
                </a:cubicBezTo>
                <a:lnTo>
                  <a:pt x="155" y="1963"/>
                </a:lnTo>
                <a:lnTo>
                  <a:pt x="139" y="1957"/>
                </a:lnTo>
                <a:cubicBezTo>
                  <a:pt x="133" y="1954"/>
                  <a:pt x="128" y="1952"/>
                  <a:pt x="123" y="1948"/>
                </a:cubicBezTo>
                <a:lnTo>
                  <a:pt x="120" y="1946"/>
                </a:lnTo>
                <a:cubicBezTo>
                  <a:pt x="90" y="1926"/>
                  <a:pt x="73" y="1890"/>
                  <a:pt x="78" y="1854"/>
                </a:cubicBezTo>
                <a:cubicBezTo>
                  <a:pt x="83" y="1817"/>
                  <a:pt x="108" y="1787"/>
                  <a:pt x="143" y="1775"/>
                </a:cubicBezTo>
                <a:lnTo>
                  <a:pt x="146" y="1774"/>
                </a:lnTo>
                <a:cubicBezTo>
                  <a:pt x="156" y="1771"/>
                  <a:pt x="166" y="1769"/>
                  <a:pt x="176" y="1769"/>
                </a:cubicBezTo>
                <a:lnTo>
                  <a:pt x="182" y="1769"/>
                </a:lnTo>
                <a:lnTo>
                  <a:pt x="202" y="1771"/>
                </a:lnTo>
                <a:lnTo>
                  <a:pt x="100" y="1848"/>
                </a:lnTo>
                <a:lnTo>
                  <a:pt x="102" y="1838"/>
                </a:lnTo>
                <a:lnTo>
                  <a:pt x="102" y="1837"/>
                </a:lnTo>
                <a:cubicBezTo>
                  <a:pt x="107" y="1797"/>
                  <a:pt x="136" y="1764"/>
                  <a:pt x="175" y="1754"/>
                </a:cubicBezTo>
                <a:cubicBezTo>
                  <a:pt x="214" y="1745"/>
                  <a:pt x="255" y="1761"/>
                  <a:pt x="277" y="1794"/>
                </a:cubicBezTo>
                <a:lnTo>
                  <a:pt x="279" y="1797"/>
                </a:lnTo>
                <a:cubicBezTo>
                  <a:pt x="287" y="1809"/>
                  <a:pt x="292" y="1821"/>
                  <a:pt x="294" y="1835"/>
                </a:cubicBezTo>
                <a:lnTo>
                  <a:pt x="295" y="1841"/>
                </a:lnTo>
                <a:lnTo>
                  <a:pt x="295" y="1837"/>
                </a:lnTo>
                <a:lnTo>
                  <a:pt x="282" y="1810"/>
                </a:lnTo>
                <a:lnTo>
                  <a:pt x="284" y="1813"/>
                </a:lnTo>
                <a:lnTo>
                  <a:pt x="109" y="1857"/>
                </a:lnTo>
                <a:lnTo>
                  <a:pt x="110" y="1847"/>
                </a:lnTo>
                <a:lnTo>
                  <a:pt x="109" y="1847"/>
                </a:lnTo>
                <a:cubicBezTo>
                  <a:pt x="109" y="1803"/>
                  <a:pt x="140" y="1764"/>
                  <a:pt x="183" y="1754"/>
                </a:cubicBezTo>
                <a:cubicBezTo>
                  <a:pt x="227" y="1744"/>
                  <a:pt x="271" y="1765"/>
                  <a:pt x="291" y="1805"/>
                </a:cubicBezTo>
                <a:lnTo>
                  <a:pt x="293" y="1809"/>
                </a:lnTo>
                <a:lnTo>
                  <a:pt x="299" y="1821"/>
                </a:lnTo>
                <a:lnTo>
                  <a:pt x="118" y="1826"/>
                </a:lnTo>
                <a:lnTo>
                  <a:pt x="119" y="1823"/>
                </a:lnTo>
                <a:lnTo>
                  <a:pt x="116" y="1838"/>
                </a:lnTo>
                <a:lnTo>
                  <a:pt x="117" y="1832"/>
                </a:lnTo>
                <a:lnTo>
                  <a:pt x="123" y="1810"/>
                </a:lnTo>
                <a:lnTo>
                  <a:pt x="121" y="1816"/>
                </a:lnTo>
                <a:lnTo>
                  <a:pt x="119" y="1831"/>
                </a:lnTo>
                <a:lnTo>
                  <a:pt x="119" y="1828"/>
                </a:lnTo>
                <a:cubicBezTo>
                  <a:pt x="119" y="1784"/>
                  <a:pt x="150" y="1745"/>
                  <a:pt x="193" y="1735"/>
                </a:cubicBezTo>
                <a:cubicBezTo>
                  <a:pt x="237" y="1725"/>
                  <a:pt x="281" y="1746"/>
                  <a:pt x="301" y="1786"/>
                </a:cubicBezTo>
                <a:lnTo>
                  <a:pt x="303" y="1790"/>
                </a:lnTo>
                <a:cubicBezTo>
                  <a:pt x="310" y="1803"/>
                  <a:pt x="313" y="1818"/>
                  <a:pt x="313" y="1832"/>
                </a:cubicBezTo>
                <a:lnTo>
                  <a:pt x="313" y="1837"/>
                </a:lnTo>
                <a:cubicBezTo>
                  <a:pt x="313" y="1879"/>
                  <a:pt x="287" y="1915"/>
                  <a:pt x="248" y="1929"/>
                </a:cubicBezTo>
                <a:lnTo>
                  <a:pt x="242" y="1931"/>
                </a:lnTo>
                <a:cubicBezTo>
                  <a:pt x="222" y="1937"/>
                  <a:pt x="201" y="1937"/>
                  <a:pt x="181" y="1931"/>
                </a:cubicBezTo>
                <a:lnTo>
                  <a:pt x="175" y="1929"/>
                </a:lnTo>
                <a:cubicBezTo>
                  <a:pt x="140" y="1917"/>
                  <a:pt x="115" y="1887"/>
                  <a:pt x="110" y="1850"/>
                </a:cubicBezTo>
                <a:cubicBezTo>
                  <a:pt x="105" y="1814"/>
                  <a:pt x="122" y="1778"/>
                  <a:pt x="152" y="1758"/>
                </a:cubicBezTo>
                <a:lnTo>
                  <a:pt x="158" y="1754"/>
                </a:lnTo>
                <a:lnTo>
                  <a:pt x="163" y="1750"/>
                </a:lnTo>
                <a:lnTo>
                  <a:pt x="123" y="1818"/>
                </a:lnTo>
                <a:lnTo>
                  <a:pt x="124" y="1809"/>
                </a:lnTo>
                <a:lnTo>
                  <a:pt x="123" y="1809"/>
                </a:lnTo>
                <a:lnTo>
                  <a:pt x="152" y="1877"/>
                </a:lnTo>
                <a:lnTo>
                  <a:pt x="145" y="1870"/>
                </a:lnTo>
                <a:lnTo>
                  <a:pt x="163" y="1885"/>
                </a:lnTo>
                <a:lnTo>
                  <a:pt x="158" y="1882"/>
                </a:lnTo>
                <a:cubicBezTo>
                  <a:pt x="113" y="1855"/>
                  <a:pt x="98" y="1797"/>
                  <a:pt x="124" y="1751"/>
                </a:cubicBezTo>
                <a:cubicBezTo>
                  <a:pt x="151" y="1706"/>
                  <a:pt x="208" y="1690"/>
                  <a:pt x="254" y="1716"/>
                </a:cubicBezTo>
                <a:lnTo>
                  <a:pt x="263" y="1721"/>
                </a:lnTo>
                <a:lnTo>
                  <a:pt x="267" y="1722"/>
                </a:lnTo>
                <a:lnTo>
                  <a:pt x="151" y="1752"/>
                </a:lnTo>
                <a:lnTo>
                  <a:pt x="154" y="1748"/>
                </a:lnTo>
                <a:lnTo>
                  <a:pt x="134" y="1805"/>
                </a:lnTo>
                <a:lnTo>
                  <a:pt x="134" y="1799"/>
                </a:lnTo>
                <a:lnTo>
                  <a:pt x="230" y="1895"/>
                </a:lnTo>
                <a:lnTo>
                  <a:pt x="229" y="1895"/>
                </a:lnTo>
                <a:lnTo>
                  <a:pt x="218" y="1895"/>
                </a:lnTo>
                <a:lnTo>
                  <a:pt x="208" y="1895"/>
                </a:lnTo>
                <a:cubicBezTo>
                  <a:pt x="155" y="1895"/>
                  <a:pt x="112" y="1852"/>
                  <a:pt x="112" y="1799"/>
                </a:cubicBezTo>
                <a:cubicBezTo>
                  <a:pt x="112" y="1746"/>
                  <a:pt x="155" y="1703"/>
                  <a:pt x="208" y="1703"/>
                </a:cubicBezTo>
                <a:lnTo>
                  <a:pt x="212" y="1703"/>
                </a:lnTo>
                <a:lnTo>
                  <a:pt x="218" y="1703"/>
                </a:lnTo>
                <a:lnTo>
                  <a:pt x="219" y="1703"/>
                </a:lnTo>
                <a:cubicBezTo>
                  <a:pt x="267" y="1703"/>
                  <a:pt x="308" y="1739"/>
                  <a:pt x="315" y="1786"/>
                </a:cubicBezTo>
                <a:lnTo>
                  <a:pt x="316" y="1793"/>
                </a:lnTo>
                <a:lnTo>
                  <a:pt x="312" y="1776"/>
                </a:lnTo>
                <a:lnTo>
                  <a:pt x="313" y="1779"/>
                </a:lnTo>
                <a:lnTo>
                  <a:pt x="125" y="1809"/>
                </a:lnTo>
                <a:lnTo>
                  <a:pt x="125" y="1804"/>
                </a:lnTo>
                <a:lnTo>
                  <a:pt x="125" y="1806"/>
                </a:lnTo>
                <a:lnTo>
                  <a:pt x="124" y="1795"/>
                </a:lnTo>
                <a:lnTo>
                  <a:pt x="123" y="1780"/>
                </a:lnTo>
                <a:cubicBezTo>
                  <a:pt x="123" y="1733"/>
                  <a:pt x="158" y="1693"/>
                  <a:pt x="204" y="1686"/>
                </a:cubicBezTo>
                <a:cubicBezTo>
                  <a:pt x="251" y="1678"/>
                  <a:pt x="296" y="1705"/>
                  <a:pt x="311" y="1750"/>
                </a:cubicBezTo>
                <a:lnTo>
                  <a:pt x="312" y="1753"/>
                </a:lnTo>
                <a:cubicBezTo>
                  <a:pt x="315" y="1763"/>
                  <a:pt x="316" y="1773"/>
                  <a:pt x="316" y="1783"/>
                </a:cubicBezTo>
                <a:lnTo>
                  <a:pt x="316" y="1790"/>
                </a:lnTo>
                <a:cubicBezTo>
                  <a:pt x="316" y="1843"/>
                  <a:pt x="273" y="1886"/>
                  <a:pt x="220" y="1886"/>
                </a:cubicBezTo>
                <a:lnTo>
                  <a:pt x="219" y="1886"/>
                </a:lnTo>
                <a:cubicBezTo>
                  <a:pt x="192" y="1886"/>
                  <a:pt x="166" y="1875"/>
                  <a:pt x="148" y="1854"/>
                </a:cubicBezTo>
                <a:cubicBezTo>
                  <a:pt x="130" y="1834"/>
                  <a:pt x="121" y="1807"/>
                  <a:pt x="124" y="1780"/>
                </a:cubicBezTo>
                <a:lnTo>
                  <a:pt x="125" y="1771"/>
                </a:lnTo>
                <a:lnTo>
                  <a:pt x="126" y="1800"/>
                </a:lnTo>
                <a:lnTo>
                  <a:pt x="124" y="1790"/>
                </a:lnTo>
                <a:lnTo>
                  <a:pt x="151" y="1839"/>
                </a:lnTo>
                <a:lnTo>
                  <a:pt x="144" y="1832"/>
                </a:lnTo>
                <a:lnTo>
                  <a:pt x="169" y="1850"/>
                </a:lnTo>
                <a:lnTo>
                  <a:pt x="163" y="1847"/>
                </a:lnTo>
                <a:lnTo>
                  <a:pt x="253" y="1678"/>
                </a:lnTo>
                <a:lnTo>
                  <a:pt x="260" y="1682"/>
                </a:lnTo>
                <a:cubicBezTo>
                  <a:pt x="265" y="1685"/>
                  <a:pt x="270" y="1689"/>
                  <a:pt x="275" y="1693"/>
                </a:cubicBezTo>
                <a:lnTo>
                  <a:pt x="282" y="1699"/>
                </a:lnTo>
                <a:cubicBezTo>
                  <a:pt x="302" y="1716"/>
                  <a:pt x="314" y="1741"/>
                  <a:pt x="315" y="1768"/>
                </a:cubicBezTo>
                <a:cubicBezTo>
                  <a:pt x="316" y="1795"/>
                  <a:pt x="306" y="1820"/>
                  <a:pt x="287" y="1839"/>
                </a:cubicBezTo>
                <a:lnTo>
                  <a:pt x="281" y="1845"/>
                </a:lnTo>
                <a:cubicBezTo>
                  <a:pt x="274" y="1853"/>
                  <a:pt x="266" y="1859"/>
                  <a:pt x="256" y="1863"/>
                </a:cubicBezTo>
                <a:lnTo>
                  <a:pt x="250" y="1866"/>
                </a:lnTo>
                <a:cubicBezTo>
                  <a:pt x="211" y="1886"/>
                  <a:pt x="164" y="1877"/>
                  <a:pt x="135" y="1844"/>
                </a:cubicBezTo>
                <a:cubicBezTo>
                  <a:pt x="107" y="1811"/>
                  <a:pt x="103" y="1763"/>
                  <a:pt x="128" y="1727"/>
                </a:cubicBezTo>
                <a:lnTo>
                  <a:pt x="134" y="1718"/>
                </a:lnTo>
                <a:cubicBezTo>
                  <a:pt x="136" y="1714"/>
                  <a:pt x="139" y="1711"/>
                  <a:pt x="142" y="1707"/>
                </a:cubicBezTo>
                <a:lnTo>
                  <a:pt x="151" y="1697"/>
                </a:lnTo>
                <a:cubicBezTo>
                  <a:pt x="178" y="1668"/>
                  <a:pt x="220" y="1658"/>
                  <a:pt x="257" y="1672"/>
                </a:cubicBezTo>
                <a:cubicBezTo>
                  <a:pt x="294" y="1686"/>
                  <a:pt x="318" y="1722"/>
                  <a:pt x="318" y="1761"/>
                </a:cubicBezTo>
                <a:lnTo>
                  <a:pt x="318" y="1766"/>
                </a:lnTo>
                <a:cubicBezTo>
                  <a:pt x="318" y="1773"/>
                  <a:pt x="318" y="1779"/>
                  <a:pt x="317" y="1785"/>
                </a:cubicBezTo>
                <a:lnTo>
                  <a:pt x="316" y="1790"/>
                </a:lnTo>
                <a:lnTo>
                  <a:pt x="128" y="1751"/>
                </a:lnTo>
                <a:lnTo>
                  <a:pt x="130" y="1742"/>
                </a:lnTo>
                <a:lnTo>
                  <a:pt x="129" y="1743"/>
                </a:lnTo>
                <a:lnTo>
                  <a:pt x="224" y="1848"/>
                </a:lnTo>
                <a:lnTo>
                  <a:pt x="215" y="1848"/>
                </a:lnTo>
                <a:lnTo>
                  <a:pt x="208" y="1848"/>
                </a:lnTo>
                <a:cubicBezTo>
                  <a:pt x="170" y="1848"/>
                  <a:pt x="135" y="1825"/>
                  <a:pt x="120" y="1789"/>
                </a:cubicBezTo>
                <a:cubicBezTo>
                  <a:pt x="105" y="1753"/>
                  <a:pt x="113" y="1712"/>
                  <a:pt x="141" y="1685"/>
                </a:cubicBezTo>
                <a:lnTo>
                  <a:pt x="150" y="1676"/>
                </a:lnTo>
                <a:lnTo>
                  <a:pt x="160" y="1666"/>
                </a:lnTo>
                <a:lnTo>
                  <a:pt x="227" y="1829"/>
                </a:lnTo>
                <a:lnTo>
                  <a:pt x="226" y="1829"/>
                </a:lnTo>
                <a:lnTo>
                  <a:pt x="322" y="1725"/>
                </a:lnTo>
                <a:lnTo>
                  <a:pt x="323" y="1736"/>
                </a:lnTo>
                <a:lnTo>
                  <a:pt x="324" y="1741"/>
                </a:lnTo>
                <a:lnTo>
                  <a:pt x="132" y="1752"/>
                </a:lnTo>
                <a:lnTo>
                  <a:pt x="132" y="1744"/>
                </a:lnTo>
                <a:lnTo>
                  <a:pt x="134" y="1725"/>
                </a:lnTo>
                <a:cubicBezTo>
                  <a:pt x="134" y="1718"/>
                  <a:pt x="136" y="1712"/>
                  <a:pt x="138" y="1706"/>
                </a:cubicBezTo>
                <a:lnTo>
                  <a:pt x="141" y="1696"/>
                </a:lnTo>
                <a:cubicBezTo>
                  <a:pt x="153" y="1655"/>
                  <a:pt x="190" y="1627"/>
                  <a:pt x="232" y="1627"/>
                </a:cubicBezTo>
                <a:lnTo>
                  <a:pt x="233" y="1627"/>
                </a:lnTo>
                <a:cubicBezTo>
                  <a:pt x="261" y="1627"/>
                  <a:pt x="286" y="1639"/>
                  <a:pt x="305" y="1659"/>
                </a:cubicBezTo>
                <a:cubicBezTo>
                  <a:pt x="323" y="1679"/>
                  <a:pt x="332" y="1706"/>
                  <a:pt x="329" y="1733"/>
                </a:cubicBezTo>
                <a:lnTo>
                  <a:pt x="328" y="1743"/>
                </a:lnTo>
                <a:lnTo>
                  <a:pt x="232" y="1637"/>
                </a:lnTo>
                <a:lnTo>
                  <a:pt x="237" y="1637"/>
                </a:lnTo>
                <a:lnTo>
                  <a:pt x="141" y="1733"/>
                </a:lnTo>
                <a:lnTo>
                  <a:pt x="141" y="1723"/>
                </a:lnTo>
                <a:lnTo>
                  <a:pt x="141" y="1714"/>
                </a:lnTo>
                <a:cubicBezTo>
                  <a:pt x="141" y="1661"/>
                  <a:pt x="184" y="1618"/>
                  <a:pt x="237" y="1618"/>
                </a:cubicBezTo>
                <a:cubicBezTo>
                  <a:pt x="290" y="1618"/>
                  <a:pt x="333" y="1661"/>
                  <a:pt x="333" y="1714"/>
                </a:cubicBezTo>
                <a:lnTo>
                  <a:pt x="333" y="1716"/>
                </a:lnTo>
                <a:lnTo>
                  <a:pt x="333" y="1723"/>
                </a:lnTo>
                <a:lnTo>
                  <a:pt x="334" y="1736"/>
                </a:lnTo>
                <a:lnTo>
                  <a:pt x="334" y="1749"/>
                </a:lnTo>
                <a:lnTo>
                  <a:pt x="334" y="1752"/>
                </a:lnTo>
                <a:cubicBezTo>
                  <a:pt x="334" y="1805"/>
                  <a:pt x="291" y="1848"/>
                  <a:pt x="238" y="1848"/>
                </a:cubicBezTo>
                <a:cubicBezTo>
                  <a:pt x="185" y="1848"/>
                  <a:pt x="142" y="1805"/>
                  <a:pt x="142" y="1752"/>
                </a:cubicBezTo>
                <a:lnTo>
                  <a:pt x="142" y="1746"/>
                </a:lnTo>
                <a:lnTo>
                  <a:pt x="142" y="1734"/>
                </a:lnTo>
                <a:lnTo>
                  <a:pt x="142" y="1729"/>
                </a:lnTo>
                <a:lnTo>
                  <a:pt x="141" y="1714"/>
                </a:lnTo>
                <a:lnTo>
                  <a:pt x="141" y="1713"/>
                </a:lnTo>
                <a:cubicBezTo>
                  <a:pt x="141" y="1665"/>
                  <a:pt x="178" y="1624"/>
                  <a:pt x="226" y="1618"/>
                </a:cubicBezTo>
                <a:cubicBezTo>
                  <a:pt x="274" y="1612"/>
                  <a:pt x="319" y="1643"/>
                  <a:pt x="331" y="1690"/>
                </a:cubicBezTo>
                <a:lnTo>
                  <a:pt x="332" y="1694"/>
                </a:lnTo>
                <a:cubicBezTo>
                  <a:pt x="334" y="1702"/>
                  <a:pt x="334" y="1710"/>
                  <a:pt x="334" y="1717"/>
                </a:cubicBezTo>
                <a:lnTo>
                  <a:pt x="334" y="1723"/>
                </a:lnTo>
                <a:cubicBezTo>
                  <a:pt x="334" y="1776"/>
                  <a:pt x="291" y="1819"/>
                  <a:pt x="238" y="1819"/>
                </a:cubicBezTo>
                <a:cubicBezTo>
                  <a:pt x="185" y="1819"/>
                  <a:pt x="142" y="1776"/>
                  <a:pt x="142" y="1723"/>
                </a:cubicBezTo>
                <a:lnTo>
                  <a:pt x="142" y="1720"/>
                </a:lnTo>
                <a:lnTo>
                  <a:pt x="144" y="1736"/>
                </a:lnTo>
                <a:lnTo>
                  <a:pt x="143" y="1730"/>
                </a:lnTo>
                <a:lnTo>
                  <a:pt x="141" y="1706"/>
                </a:lnTo>
                <a:lnTo>
                  <a:pt x="140" y="1685"/>
                </a:lnTo>
                <a:cubicBezTo>
                  <a:pt x="140" y="1632"/>
                  <a:pt x="183" y="1589"/>
                  <a:pt x="236" y="1589"/>
                </a:cubicBezTo>
                <a:lnTo>
                  <a:pt x="239" y="1589"/>
                </a:lnTo>
                <a:cubicBezTo>
                  <a:pt x="267" y="1589"/>
                  <a:pt x="292" y="1601"/>
                  <a:pt x="311" y="1621"/>
                </a:cubicBezTo>
                <a:cubicBezTo>
                  <a:pt x="329" y="1641"/>
                  <a:pt x="338" y="1668"/>
                  <a:pt x="335" y="1695"/>
                </a:cubicBezTo>
                <a:lnTo>
                  <a:pt x="334" y="1705"/>
                </a:lnTo>
                <a:lnTo>
                  <a:pt x="238" y="1599"/>
                </a:lnTo>
                <a:lnTo>
                  <a:pt x="240" y="1599"/>
                </a:lnTo>
                <a:lnTo>
                  <a:pt x="144" y="1695"/>
                </a:lnTo>
                <a:lnTo>
                  <a:pt x="144" y="1689"/>
                </a:lnTo>
                <a:cubicBezTo>
                  <a:pt x="144" y="1682"/>
                  <a:pt x="145" y="1674"/>
                  <a:pt x="147" y="1666"/>
                </a:cubicBezTo>
                <a:lnTo>
                  <a:pt x="148" y="1662"/>
                </a:lnTo>
                <a:cubicBezTo>
                  <a:pt x="159" y="1618"/>
                  <a:pt x="200" y="1588"/>
                  <a:pt x="245" y="1590"/>
                </a:cubicBezTo>
                <a:cubicBezTo>
                  <a:pt x="291" y="1591"/>
                  <a:pt x="329" y="1625"/>
                  <a:pt x="336" y="1670"/>
                </a:cubicBezTo>
                <a:lnTo>
                  <a:pt x="337" y="1676"/>
                </a:lnTo>
                <a:cubicBezTo>
                  <a:pt x="338" y="1681"/>
                  <a:pt x="338" y="1686"/>
                  <a:pt x="338" y="1691"/>
                </a:cubicBezTo>
                <a:lnTo>
                  <a:pt x="338" y="1695"/>
                </a:lnTo>
                <a:lnTo>
                  <a:pt x="147" y="1689"/>
                </a:lnTo>
                <a:lnTo>
                  <a:pt x="148" y="1675"/>
                </a:lnTo>
                <a:lnTo>
                  <a:pt x="147" y="1666"/>
                </a:lnTo>
                <a:cubicBezTo>
                  <a:pt x="147" y="1656"/>
                  <a:pt x="149" y="1646"/>
                  <a:pt x="152" y="1636"/>
                </a:cubicBezTo>
                <a:lnTo>
                  <a:pt x="155" y="1627"/>
                </a:lnTo>
                <a:lnTo>
                  <a:pt x="297" y="1739"/>
                </a:lnTo>
                <a:lnTo>
                  <a:pt x="289" y="1744"/>
                </a:lnTo>
                <a:lnTo>
                  <a:pt x="286" y="1746"/>
                </a:lnTo>
                <a:lnTo>
                  <a:pt x="190" y="1581"/>
                </a:lnTo>
                <a:lnTo>
                  <a:pt x="198" y="1577"/>
                </a:lnTo>
                <a:lnTo>
                  <a:pt x="198" y="1576"/>
                </a:lnTo>
                <a:cubicBezTo>
                  <a:pt x="227" y="1558"/>
                  <a:pt x="264" y="1557"/>
                  <a:pt x="295" y="1574"/>
                </a:cubicBezTo>
                <a:cubicBezTo>
                  <a:pt x="326" y="1590"/>
                  <a:pt x="344" y="1623"/>
                  <a:pt x="344" y="1657"/>
                </a:cubicBezTo>
                <a:lnTo>
                  <a:pt x="344" y="1660"/>
                </a:lnTo>
                <a:cubicBezTo>
                  <a:pt x="344" y="1671"/>
                  <a:pt x="343" y="1681"/>
                  <a:pt x="340" y="1691"/>
                </a:cubicBezTo>
                <a:lnTo>
                  <a:pt x="338" y="1697"/>
                </a:lnTo>
                <a:lnTo>
                  <a:pt x="342" y="1666"/>
                </a:lnTo>
                <a:lnTo>
                  <a:pt x="342" y="1673"/>
                </a:lnTo>
                <a:lnTo>
                  <a:pt x="338" y="1643"/>
                </a:lnTo>
                <a:lnTo>
                  <a:pt x="339" y="1646"/>
                </a:lnTo>
                <a:lnTo>
                  <a:pt x="154" y="1656"/>
                </a:lnTo>
                <a:lnTo>
                  <a:pt x="156" y="1647"/>
                </a:lnTo>
                <a:lnTo>
                  <a:pt x="157" y="1639"/>
                </a:lnTo>
                <a:lnTo>
                  <a:pt x="251" y="1753"/>
                </a:lnTo>
                <a:lnTo>
                  <a:pt x="250" y="1753"/>
                </a:lnTo>
                <a:lnTo>
                  <a:pt x="345" y="1676"/>
                </a:lnTo>
                <a:lnTo>
                  <a:pt x="344" y="1681"/>
                </a:lnTo>
                <a:lnTo>
                  <a:pt x="342" y="1690"/>
                </a:lnTo>
                <a:lnTo>
                  <a:pt x="157" y="1636"/>
                </a:lnTo>
                <a:lnTo>
                  <a:pt x="158" y="1633"/>
                </a:lnTo>
                <a:lnTo>
                  <a:pt x="153" y="1663"/>
                </a:lnTo>
                <a:lnTo>
                  <a:pt x="153" y="1657"/>
                </a:lnTo>
                <a:lnTo>
                  <a:pt x="153" y="1657"/>
                </a:lnTo>
                <a:cubicBezTo>
                  <a:pt x="152" y="1650"/>
                  <a:pt x="152" y="1644"/>
                  <a:pt x="153" y="1637"/>
                </a:cubicBezTo>
                <a:lnTo>
                  <a:pt x="154" y="1628"/>
                </a:lnTo>
                <a:cubicBezTo>
                  <a:pt x="159" y="1579"/>
                  <a:pt x="201" y="1542"/>
                  <a:pt x="249" y="1542"/>
                </a:cubicBezTo>
                <a:lnTo>
                  <a:pt x="250" y="1542"/>
                </a:lnTo>
                <a:cubicBezTo>
                  <a:pt x="303" y="1542"/>
                  <a:pt x="346" y="1585"/>
                  <a:pt x="346" y="1638"/>
                </a:cubicBezTo>
                <a:lnTo>
                  <a:pt x="346" y="1643"/>
                </a:lnTo>
                <a:cubicBezTo>
                  <a:pt x="346" y="1651"/>
                  <a:pt x="346" y="1659"/>
                  <a:pt x="344" y="1667"/>
                </a:cubicBezTo>
                <a:lnTo>
                  <a:pt x="343" y="1671"/>
                </a:lnTo>
                <a:lnTo>
                  <a:pt x="249" y="1551"/>
                </a:lnTo>
                <a:lnTo>
                  <a:pt x="250" y="1551"/>
                </a:lnTo>
                <a:lnTo>
                  <a:pt x="154" y="1647"/>
                </a:lnTo>
                <a:lnTo>
                  <a:pt x="154" y="1643"/>
                </a:lnTo>
                <a:lnTo>
                  <a:pt x="154" y="1638"/>
                </a:lnTo>
                <a:cubicBezTo>
                  <a:pt x="154" y="1585"/>
                  <a:pt x="197" y="1542"/>
                  <a:pt x="250" y="1542"/>
                </a:cubicBezTo>
                <a:lnTo>
                  <a:pt x="251" y="1542"/>
                </a:lnTo>
                <a:lnTo>
                  <a:pt x="160" y="1611"/>
                </a:lnTo>
                <a:lnTo>
                  <a:pt x="163" y="1601"/>
                </a:lnTo>
                <a:lnTo>
                  <a:pt x="158" y="1628"/>
                </a:lnTo>
                <a:lnTo>
                  <a:pt x="158" y="1622"/>
                </a:lnTo>
                <a:lnTo>
                  <a:pt x="158" y="1619"/>
                </a:lnTo>
                <a:cubicBezTo>
                  <a:pt x="158" y="1566"/>
                  <a:pt x="201" y="1523"/>
                  <a:pt x="254" y="1523"/>
                </a:cubicBezTo>
                <a:cubicBezTo>
                  <a:pt x="307" y="1523"/>
                  <a:pt x="350" y="1566"/>
                  <a:pt x="350" y="1619"/>
                </a:cubicBezTo>
                <a:lnTo>
                  <a:pt x="350" y="1625"/>
                </a:lnTo>
                <a:lnTo>
                  <a:pt x="350" y="1628"/>
                </a:lnTo>
                <a:cubicBezTo>
                  <a:pt x="350" y="1681"/>
                  <a:pt x="307" y="1724"/>
                  <a:pt x="254" y="1724"/>
                </a:cubicBezTo>
                <a:cubicBezTo>
                  <a:pt x="201" y="1724"/>
                  <a:pt x="158" y="1681"/>
                  <a:pt x="158" y="1628"/>
                </a:cubicBezTo>
                <a:lnTo>
                  <a:pt x="158" y="1623"/>
                </a:lnTo>
                <a:lnTo>
                  <a:pt x="158" y="1614"/>
                </a:lnTo>
                <a:lnTo>
                  <a:pt x="158" y="1606"/>
                </a:lnTo>
                <a:cubicBezTo>
                  <a:pt x="158" y="1601"/>
                  <a:pt x="159" y="1596"/>
                  <a:pt x="160" y="1591"/>
                </a:cubicBezTo>
                <a:lnTo>
                  <a:pt x="161" y="1585"/>
                </a:lnTo>
                <a:cubicBezTo>
                  <a:pt x="168" y="1538"/>
                  <a:pt x="209" y="1504"/>
                  <a:pt x="255" y="1504"/>
                </a:cubicBezTo>
                <a:lnTo>
                  <a:pt x="256" y="1504"/>
                </a:lnTo>
                <a:lnTo>
                  <a:pt x="259" y="1504"/>
                </a:lnTo>
                <a:cubicBezTo>
                  <a:pt x="312" y="1504"/>
                  <a:pt x="355" y="1547"/>
                  <a:pt x="355" y="1600"/>
                </a:cubicBezTo>
                <a:lnTo>
                  <a:pt x="355" y="1605"/>
                </a:lnTo>
                <a:lnTo>
                  <a:pt x="355" y="1609"/>
                </a:lnTo>
                <a:cubicBezTo>
                  <a:pt x="355" y="1662"/>
                  <a:pt x="312" y="1705"/>
                  <a:pt x="259" y="1705"/>
                </a:cubicBezTo>
                <a:cubicBezTo>
                  <a:pt x="206" y="1705"/>
                  <a:pt x="163" y="1662"/>
                  <a:pt x="163" y="1609"/>
                </a:cubicBezTo>
                <a:lnTo>
                  <a:pt x="163" y="1603"/>
                </a:lnTo>
                <a:lnTo>
                  <a:pt x="163" y="1600"/>
                </a:lnTo>
                <a:lnTo>
                  <a:pt x="259" y="1696"/>
                </a:lnTo>
                <a:lnTo>
                  <a:pt x="258" y="1696"/>
                </a:lnTo>
                <a:lnTo>
                  <a:pt x="350" y="1631"/>
                </a:lnTo>
                <a:lnTo>
                  <a:pt x="348" y="1637"/>
                </a:lnTo>
                <a:lnTo>
                  <a:pt x="345" y="1646"/>
                </a:lnTo>
                <a:lnTo>
                  <a:pt x="342" y="1655"/>
                </a:lnTo>
                <a:lnTo>
                  <a:pt x="343" y="1652"/>
                </a:lnTo>
                <a:cubicBezTo>
                  <a:pt x="330" y="1703"/>
                  <a:pt x="278" y="1734"/>
                  <a:pt x="226" y="1722"/>
                </a:cubicBezTo>
                <a:cubicBezTo>
                  <a:pt x="175" y="1709"/>
                  <a:pt x="143" y="1657"/>
                  <a:pt x="156" y="1605"/>
                </a:cubicBezTo>
                <a:lnTo>
                  <a:pt x="157" y="1601"/>
                </a:lnTo>
                <a:lnTo>
                  <a:pt x="164" y="1583"/>
                </a:lnTo>
                <a:lnTo>
                  <a:pt x="168" y="1571"/>
                </a:lnTo>
                <a:lnTo>
                  <a:pt x="168" y="1570"/>
                </a:lnTo>
                <a:lnTo>
                  <a:pt x="259" y="1696"/>
                </a:lnTo>
                <a:lnTo>
                  <a:pt x="258" y="1696"/>
                </a:lnTo>
                <a:cubicBezTo>
                  <a:pt x="205" y="1696"/>
                  <a:pt x="162" y="1653"/>
                  <a:pt x="162" y="1600"/>
                </a:cubicBezTo>
                <a:lnTo>
                  <a:pt x="162" y="1591"/>
                </a:lnTo>
                <a:lnTo>
                  <a:pt x="162" y="1581"/>
                </a:lnTo>
                <a:lnTo>
                  <a:pt x="164" y="1561"/>
                </a:lnTo>
                <a:lnTo>
                  <a:pt x="163" y="1562"/>
                </a:lnTo>
                <a:cubicBezTo>
                  <a:pt x="163" y="1512"/>
                  <a:pt x="203" y="1470"/>
                  <a:pt x="254" y="1467"/>
                </a:cubicBezTo>
                <a:cubicBezTo>
                  <a:pt x="304" y="1464"/>
                  <a:pt x="348" y="1500"/>
                  <a:pt x="355" y="1551"/>
                </a:cubicBezTo>
                <a:lnTo>
                  <a:pt x="356" y="1559"/>
                </a:lnTo>
                <a:lnTo>
                  <a:pt x="357" y="1573"/>
                </a:lnTo>
                <a:cubicBezTo>
                  <a:pt x="360" y="1600"/>
                  <a:pt x="351" y="1626"/>
                  <a:pt x="332" y="1646"/>
                </a:cubicBezTo>
                <a:cubicBezTo>
                  <a:pt x="314" y="1666"/>
                  <a:pt x="288" y="1677"/>
                  <a:pt x="261" y="1677"/>
                </a:cubicBezTo>
                <a:lnTo>
                  <a:pt x="260" y="1677"/>
                </a:lnTo>
                <a:lnTo>
                  <a:pt x="258" y="1677"/>
                </a:lnTo>
                <a:cubicBezTo>
                  <a:pt x="205" y="1677"/>
                  <a:pt x="162" y="1634"/>
                  <a:pt x="162" y="1581"/>
                </a:cubicBezTo>
                <a:cubicBezTo>
                  <a:pt x="162" y="1528"/>
                  <a:pt x="205" y="1485"/>
                  <a:pt x="258" y="1485"/>
                </a:cubicBezTo>
                <a:lnTo>
                  <a:pt x="261" y="1485"/>
                </a:lnTo>
                <a:lnTo>
                  <a:pt x="170" y="1609"/>
                </a:lnTo>
                <a:lnTo>
                  <a:pt x="167" y="1599"/>
                </a:lnTo>
                <a:cubicBezTo>
                  <a:pt x="163" y="1586"/>
                  <a:pt x="161" y="1572"/>
                  <a:pt x="163" y="1558"/>
                </a:cubicBezTo>
                <a:lnTo>
                  <a:pt x="164" y="1551"/>
                </a:lnTo>
                <a:cubicBezTo>
                  <a:pt x="166" y="1541"/>
                  <a:pt x="169" y="1531"/>
                  <a:pt x="174" y="1522"/>
                </a:cubicBezTo>
                <a:lnTo>
                  <a:pt x="175" y="1520"/>
                </a:lnTo>
                <a:cubicBezTo>
                  <a:pt x="195" y="1480"/>
                  <a:pt x="239" y="1459"/>
                  <a:pt x="283" y="1469"/>
                </a:cubicBezTo>
                <a:cubicBezTo>
                  <a:pt x="326" y="1479"/>
                  <a:pt x="356" y="1518"/>
                  <a:pt x="356" y="1562"/>
                </a:cubicBezTo>
                <a:lnTo>
                  <a:pt x="356" y="1568"/>
                </a:lnTo>
                <a:lnTo>
                  <a:pt x="355" y="1588"/>
                </a:lnTo>
                <a:lnTo>
                  <a:pt x="355" y="1586"/>
                </a:lnTo>
                <a:cubicBezTo>
                  <a:pt x="355" y="1594"/>
                  <a:pt x="355" y="1602"/>
                  <a:pt x="353" y="1610"/>
                </a:cubicBezTo>
                <a:lnTo>
                  <a:pt x="352" y="1614"/>
                </a:lnTo>
                <a:cubicBezTo>
                  <a:pt x="340" y="1661"/>
                  <a:pt x="295" y="1692"/>
                  <a:pt x="247" y="1686"/>
                </a:cubicBezTo>
                <a:cubicBezTo>
                  <a:pt x="199" y="1680"/>
                  <a:pt x="162" y="1639"/>
                  <a:pt x="162" y="1590"/>
                </a:cubicBezTo>
                <a:lnTo>
                  <a:pt x="162" y="1586"/>
                </a:lnTo>
                <a:lnTo>
                  <a:pt x="162" y="1578"/>
                </a:lnTo>
                <a:lnTo>
                  <a:pt x="162" y="1568"/>
                </a:lnTo>
                <a:cubicBezTo>
                  <a:pt x="162" y="1563"/>
                  <a:pt x="163" y="1558"/>
                  <a:pt x="164" y="1553"/>
                </a:cubicBezTo>
                <a:lnTo>
                  <a:pt x="165" y="1547"/>
                </a:lnTo>
                <a:cubicBezTo>
                  <a:pt x="173" y="1497"/>
                  <a:pt x="218" y="1463"/>
                  <a:pt x="267" y="1467"/>
                </a:cubicBezTo>
                <a:cubicBezTo>
                  <a:pt x="317" y="1471"/>
                  <a:pt x="355" y="1513"/>
                  <a:pt x="355" y="1562"/>
                </a:cubicBezTo>
                <a:lnTo>
                  <a:pt x="355" y="1572"/>
                </a:lnTo>
                <a:lnTo>
                  <a:pt x="354" y="1592"/>
                </a:lnTo>
                <a:cubicBezTo>
                  <a:pt x="351" y="1622"/>
                  <a:pt x="333" y="1649"/>
                  <a:pt x="307" y="1664"/>
                </a:cubicBezTo>
                <a:cubicBezTo>
                  <a:pt x="281" y="1680"/>
                  <a:pt x="249" y="1682"/>
                  <a:pt x="221" y="1670"/>
                </a:cubicBezTo>
                <a:lnTo>
                  <a:pt x="214" y="1667"/>
                </a:lnTo>
                <a:cubicBezTo>
                  <a:pt x="198" y="1660"/>
                  <a:pt x="184" y="1649"/>
                  <a:pt x="173" y="1634"/>
                </a:cubicBezTo>
                <a:lnTo>
                  <a:pt x="168" y="1627"/>
                </a:lnTo>
                <a:cubicBezTo>
                  <a:pt x="153" y="1606"/>
                  <a:pt x="147" y="1580"/>
                  <a:pt x="152" y="1554"/>
                </a:cubicBezTo>
                <a:cubicBezTo>
                  <a:pt x="157" y="1529"/>
                  <a:pt x="172" y="1506"/>
                  <a:pt x="193" y="1492"/>
                </a:cubicBezTo>
                <a:lnTo>
                  <a:pt x="199" y="1488"/>
                </a:lnTo>
                <a:lnTo>
                  <a:pt x="204" y="1484"/>
                </a:lnTo>
                <a:lnTo>
                  <a:pt x="164" y="1553"/>
                </a:lnTo>
                <a:lnTo>
                  <a:pt x="165" y="1543"/>
                </a:lnTo>
                <a:lnTo>
                  <a:pt x="165" y="1563"/>
                </a:lnTo>
                <a:lnTo>
                  <a:pt x="164" y="1554"/>
                </a:lnTo>
                <a:lnTo>
                  <a:pt x="163" y="1533"/>
                </a:lnTo>
                <a:lnTo>
                  <a:pt x="163" y="1524"/>
                </a:lnTo>
                <a:cubicBezTo>
                  <a:pt x="163" y="1471"/>
                  <a:pt x="206" y="1428"/>
                  <a:pt x="259" y="1428"/>
                </a:cubicBezTo>
                <a:cubicBezTo>
                  <a:pt x="312" y="1428"/>
                  <a:pt x="355" y="1471"/>
                  <a:pt x="355" y="1524"/>
                </a:cubicBezTo>
                <a:lnTo>
                  <a:pt x="355" y="1529"/>
                </a:lnTo>
                <a:lnTo>
                  <a:pt x="355" y="1533"/>
                </a:lnTo>
                <a:cubicBezTo>
                  <a:pt x="355" y="1586"/>
                  <a:pt x="312" y="1629"/>
                  <a:pt x="259" y="1629"/>
                </a:cubicBezTo>
                <a:cubicBezTo>
                  <a:pt x="206" y="1629"/>
                  <a:pt x="163" y="1586"/>
                  <a:pt x="163" y="1533"/>
                </a:cubicBezTo>
                <a:lnTo>
                  <a:pt x="163" y="1530"/>
                </a:lnTo>
                <a:lnTo>
                  <a:pt x="163" y="1524"/>
                </a:lnTo>
                <a:lnTo>
                  <a:pt x="163" y="1514"/>
                </a:lnTo>
                <a:lnTo>
                  <a:pt x="259" y="1610"/>
                </a:lnTo>
                <a:lnTo>
                  <a:pt x="257" y="1610"/>
                </a:lnTo>
                <a:cubicBezTo>
                  <a:pt x="204" y="1610"/>
                  <a:pt x="161" y="1567"/>
                  <a:pt x="161" y="1514"/>
                </a:cubicBezTo>
                <a:lnTo>
                  <a:pt x="161" y="1507"/>
                </a:lnTo>
                <a:lnTo>
                  <a:pt x="172" y="1550"/>
                </a:lnTo>
                <a:lnTo>
                  <a:pt x="171" y="1548"/>
                </a:lnTo>
                <a:lnTo>
                  <a:pt x="351" y="1490"/>
                </a:lnTo>
                <a:lnTo>
                  <a:pt x="352" y="1496"/>
                </a:lnTo>
                <a:cubicBezTo>
                  <a:pt x="353" y="1501"/>
                  <a:pt x="353" y="1506"/>
                  <a:pt x="353" y="1511"/>
                </a:cubicBezTo>
                <a:lnTo>
                  <a:pt x="353" y="1520"/>
                </a:lnTo>
                <a:lnTo>
                  <a:pt x="354" y="1519"/>
                </a:lnTo>
                <a:lnTo>
                  <a:pt x="354" y="1533"/>
                </a:lnTo>
                <a:cubicBezTo>
                  <a:pt x="354" y="1586"/>
                  <a:pt x="311" y="1629"/>
                  <a:pt x="258" y="1629"/>
                </a:cubicBezTo>
                <a:cubicBezTo>
                  <a:pt x="205" y="1629"/>
                  <a:pt x="162" y="1586"/>
                  <a:pt x="162" y="1533"/>
                </a:cubicBezTo>
                <a:lnTo>
                  <a:pt x="162" y="1529"/>
                </a:lnTo>
                <a:lnTo>
                  <a:pt x="164" y="1510"/>
                </a:lnTo>
                <a:lnTo>
                  <a:pt x="163" y="1510"/>
                </a:lnTo>
                <a:lnTo>
                  <a:pt x="163" y="1505"/>
                </a:lnTo>
                <a:cubicBezTo>
                  <a:pt x="163" y="1452"/>
                  <a:pt x="206" y="1409"/>
                  <a:pt x="259" y="1409"/>
                </a:cubicBezTo>
                <a:cubicBezTo>
                  <a:pt x="312" y="1409"/>
                  <a:pt x="355" y="1452"/>
                  <a:pt x="355" y="1505"/>
                </a:cubicBezTo>
                <a:lnTo>
                  <a:pt x="355" y="1507"/>
                </a:lnTo>
                <a:lnTo>
                  <a:pt x="355" y="1514"/>
                </a:lnTo>
                <a:lnTo>
                  <a:pt x="355" y="1521"/>
                </a:lnTo>
                <a:lnTo>
                  <a:pt x="355" y="1524"/>
                </a:lnTo>
                <a:lnTo>
                  <a:pt x="164" y="1513"/>
                </a:lnTo>
                <a:lnTo>
                  <a:pt x="165" y="1505"/>
                </a:lnTo>
                <a:lnTo>
                  <a:pt x="164" y="1505"/>
                </a:lnTo>
                <a:lnTo>
                  <a:pt x="164" y="1505"/>
                </a:lnTo>
                <a:cubicBezTo>
                  <a:pt x="161" y="1478"/>
                  <a:pt x="170" y="1451"/>
                  <a:pt x="188" y="1431"/>
                </a:cubicBezTo>
                <a:cubicBezTo>
                  <a:pt x="206" y="1411"/>
                  <a:pt x="232" y="1399"/>
                  <a:pt x="259" y="1399"/>
                </a:cubicBezTo>
                <a:lnTo>
                  <a:pt x="262" y="1399"/>
                </a:lnTo>
                <a:lnTo>
                  <a:pt x="166" y="1495"/>
                </a:lnTo>
                <a:lnTo>
                  <a:pt x="166" y="1485"/>
                </a:lnTo>
                <a:cubicBezTo>
                  <a:pt x="166" y="1432"/>
                  <a:pt x="209" y="1389"/>
                  <a:pt x="262" y="1389"/>
                </a:cubicBezTo>
                <a:lnTo>
                  <a:pt x="265" y="1389"/>
                </a:lnTo>
                <a:lnTo>
                  <a:pt x="266" y="1389"/>
                </a:lnTo>
                <a:lnTo>
                  <a:pt x="270" y="1389"/>
                </a:lnTo>
                <a:lnTo>
                  <a:pt x="271" y="1389"/>
                </a:lnTo>
                <a:lnTo>
                  <a:pt x="204" y="1553"/>
                </a:lnTo>
                <a:lnTo>
                  <a:pt x="195" y="1544"/>
                </a:lnTo>
                <a:cubicBezTo>
                  <a:pt x="191" y="1540"/>
                  <a:pt x="187" y="1536"/>
                  <a:pt x="184" y="1532"/>
                </a:cubicBezTo>
                <a:lnTo>
                  <a:pt x="177" y="1522"/>
                </a:lnTo>
                <a:cubicBezTo>
                  <a:pt x="162" y="1500"/>
                  <a:pt x="156" y="1474"/>
                  <a:pt x="161" y="1449"/>
                </a:cubicBezTo>
                <a:cubicBezTo>
                  <a:pt x="166" y="1423"/>
                  <a:pt x="181" y="1401"/>
                  <a:pt x="202" y="1387"/>
                </a:cubicBezTo>
                <a:lnTo>
                  <a:pt x="211" y="1381"/>
                </a:lnTo>
                <a:cubicBezTo>
                  <a:pt x="220" y="1375"/>
                  <a:pt x="229" y="1371"/>
                  <a:pt x="239" y="1368"/>
                </a:cubicBezTo>
                <a:lnTo>
                  <a:pt x="250" y="1365"/>
                </a:lnTo>
                <a:cubicBezTo>
                  <a:pt x="276" y="1358"/>
                  <a:pt x="303" y="1362"/>
                  <a:pt x="326" y="1376"/>
                </a:cubicBezTo>
                <a:cubicBezTo>
                  <a:pt x="349" y="1390"/>
                  <a:pt x="364" y="1413"/>
                  <a:pt x="370" y="1439"/>
                </a:cubicBezTo>
                <a:lnTo>
                  <a:pt x="371" y="1444"/>
                </a:lnTo>
                <a:cubicBezTo>
                  <a:pt x="373" y="1458"/>
                  <a:pt x="373" y="1472"/>
                  <a:pt x="370" y="1486"/>
                </a:cubicBezTo>
                <a:lnTo>
                  <a:pt x="369" y="1490"/>
                </a:lnTo>
                <a:lnTo>
                  <a:pt x="184" y="1436"/>
                </a:lnTo>
                <a:lnTo>
                  <a:pt x="185" y="1433"/>
                </a:lnTo>
                <a:lnTo>
                  <a:pt x="180" y="1463"/>
                </a:lnTo>
                <a:lnTo>
                  <a:pt x="180" y="1457"/>
                </a:lnTo>
                <a:cubicBezTo>
                  <a:pt x="180" y="1451"/>
                  <a:pt x="181" y="1445"/>
                  <a:pt x="182" y="1439"/>
                </a:cubicBezTo>
                <a:lnTo>
                  <a:pt x="184" y="1429"/>
                </a:lnTo>
                <a:cubicBezTo>
                  <a:pt x="194" y="1380"/>
                  <a:pt x="239" y="1347"/>
                  <a:pt x="288" y="1352"/>
                </a:cubicBezTo>
                <a:cubicBezTo>
                  <a:pt x="337" y="1357"/>
                  <a:pt x="374" y="1398"/>
                  <a:pt x="374" y="1447"/>
                </a:cubicBezTo>
                <a:lnTo>
                  <a:pt x="374" y="1453"/>
                </a:lnTo>
                <a:lnTo>
                  <a:pt x="374" y="1457"/>
                </a:lnTo>
                <a:lnTo>
                  <a:pt x="184" y="1439"/>
                </a:lnTo>
                <a:lnTo>
                  <a:pt x="185" y="1434"/>
                </a:lnTo>
                <a:lnTo>
                  <a:pt x="186" y="1429"/>
                </a:lnTo>
                <a:cubicBezTo>
                  <a:pt x="195" y="1384"/>
                  <a:pt x="235" y="1351"/>
                  <a:pt x="280" y="1351"/>
                </a:cubicBezTo>
                <a:cubicBezTo>
                  <a:pt x="326" y="1351"/>
                  <a:pt x="366" y="1384"/>
                  <a:pt x="375" y="1429"/>
                </a:cubicBezTo>
                <a:lnTo>
                  <a:pt x="376" y="1434"/>
                </a:lnTo>
                <a:cubicBezTo>
                  <a:pt x="379" y="1452"/>
                  <a:pt x="378" y="1471"/>
                  <a:pt x="371" y="1488"/>
                </a:cubicBezTo>
                <a:lnTo>
                  <a:pt x="369" y="1493"/>
                </a:lnTo>
                <a:cubicBezTo>
                  <a:pt x="350" y="1538"/>
                  <a:pt x="301" y="1563"/>
                  <a:pt x="254" y="1550"/>
                </a:cubicBezTo>
                <a:lnTo>
                  <a:pt x="243" y="1547"/>
                </a:lnTo>
                <a:cubicBezTo>
                  <a:pt x="231" y="1544"/>
                  <a:pt x="220" y="1538"/>
                  <a:pt x="210" y="1530"/>
                </a:cubicBezTo>
                <a:lnTo>
                  <a:pt x="201" y="1523"/>
                </a:lnTo>
                <a:cubicBezTo>
                  <a:pt x="159" y="1491"/>
                  <a:pt x="151" y="1432"/>
                  <a:pt x="183" y="1390"/>
                </a:cubicBezTo>
                <a:lnTo>
                  <a:pt x="186" y="1386"/>
                </a:lnTo>
                <a:cubicBezTo>
                  <a:pt x="192" y="1378"/>
                  <a:pt x="199" y="1371"/>
                  <a:pt x="207" y="1365"/>
                </a:cubicBezTo>
                <a:lnTo>
                  <a:pt x="214" y="1360"/>
                </a:lnTo>
                <a:lnTo>
                  <a:pt x="214" y="1360"/>
                </a:lnTo>
                <a:lnTo>
                  <a:pt x="213" y="1361"/>
                </a:lnTo>
                <a:lnTo>
                  <a:pt x="238" y="1514"/>
                </a:lnTo>
                <a:lnTo>
                  <a:pt x="236" y="1513"/>
                </a:lnTo>
                <a:lnTo>
                  <a:pt x="297" y="1522"/>
                </a:lnTo>
                <a:lnTo>
                  <a:pt x="292" y="1523"/>
                </a:lnTo>
                <a:cubicBezTo>
                  <a:pt x="286" y="1524"/>
                  <a:pt x="280" y="1524"/>
                  <a:pt x="273" y="1524"/>
                </a:cubicBezTo>
                <a:lnTo>
                  <a:pt x="265" y="1524"/>
                </a:lnTo>
                <a:cubicBezTo>
                  <a:pt x="223" y="1524"/>
                  <a:pt x="186" y="1497"/>
                  <a:pt x="174" y="1456"/>
                </a:cubicBezTo>
                <a:cubicBezTo>
                  <a:pt x="161" y="1416"/>
                  <a:pt x="177" y="1372"/>
                  <a:pt x="212" y="1349"/>
                </a:cubicBezTo>
                <a:lnTo>
                  <a:pt x="218" y="1345"/>
                </a:lnTo>
                <a:lnTo>
                  <a:pt x="229" y="1338"/>
                </a:lnTo>
                <a:lnTo>
                  <a:pt x="194" y="1377"/>
                </a:lnTo>
                <a:lnTo>
                  <a:pt x="197" y="1371"/>
                </a:lnTo>
                <a:lnTo>
                  <a:pt x="189" y="1390"/>
                </a:lnTo>
                <a:lnTo>
                  <a:pt x="190" y="1386"/>
                </a:lnTo>
                <a:cubicBezTo>
                  <a:pt x="201" y="1345"/>
                  <a:pt x="237" y="1315"/>
                  <a:pt x="280" y="1314"/>
                </a:cubicBezTo>
                <a:cubicBezTo>
                  <a:pt x="322" y="1312"/>
                  <a:pt x="361" y="1339"/>
                  <a:pt x="375" y="1379"/>
                </a:cubicBezTo>
                <a:lnTo>
                  <a:pt x="376" y="1382"/>
                </a:lnTo>
                <a:cubicBezTo>
                  <a:pt x="377" y="1388"/>
                  <a:pt x="379" y="1393"/>
                  <a:pt x="380" y="1399"/>
                </a:cubicBezTo>
                <a:lnTo>
                  <a:pt x="381" y="1406"/>
                </a:lnTo>
                <a:lnTo>
                  <a:pt x="382" y="1413"/>
                </a:lnTo>
                <a:lnTo>
                  <a:pt x="383" y="1415"/>
                </a:lnTo>
                <a:cubicBezTo>
                  <a:pt x="395" y="1465"/>
                  <a:pt x="366" y="1516"/>
                  <a:pt x="316" y="1531"/>
                </a:cubicBezTo>
                <a:cubicBezTo>
                  <a:pt x="267" y="1545"/>
                  <a:pt x="215" y="1518"/>
                  <a:pt x="198" y="1469"/>
                </a:cubicBezTo>
                <a:lnTo>
                  <a:pt x="197" y="1466"/>
                </a:lnTo>
                <a:cubicBezTo>
                  <a:pt x="196" y="1460"/>
                  <a:pt x="194" y="1455"/>
                  <a:pt x="193" y="1449"/>
                </a:cubicBezTo>
                <a:lnTo>
                  <a:pt x="192" y="1442"/>
                </a:lnTo>
                <a:cubicBezTo>
                  <a:pt x="188" y="1414"/>
                  <a:pt x="197" y="1387"/>
                  <a:pt x="215" y="1366"/>
                </a:cubicBezTo>
                <a:cubicBezTo>
                  <a:pt x="233" y="1345"/>
                  <a:pt x="260" y="1332"/>
                  <a:pt x="287" y="1332"/>
                </a:cubicBezTo>
                <a:lnTo>
                  <a:pt x="288" y="1332"/>
                </a:lnTo>
                <a:lnTo>
                  <a:pt x="195" y="1408"/>
                </a:lnTo>
                <a:lnTo>
                  <a:pt x="197" y="1399"/>
                </a:lnTo>
                <a:lnTo>
                  <a:pt x="196" y="1399"/>
                </a:lnTo>
                <a:lnTo>
                  <a:pt x="195" y="1412"/>
                </a:lnTo>
                <a:lnTo>
                  <a:pt x="195" y="1401"/>
                </a:lnTo>
                <a:lnTo>
                  <a:pt x="195" y="1392"/>
                </a:lnTo>
                <a:lnTo>
                  <a:pt x="195" y="1390"/>
                </a:lnTo>
                <a:cubicBezTo>
                  <a:pt x="195" y="1340"/>
                  <a:pt x="235" y="1297"/>
                  <a:pt x="286" y="1295"/>
                </a:cubicBezTo>
                <a:cubicBezTo>
                  <a:pt x="337" y="1292"/>
                  <a:pt x="381" y="1329"/>
                  <a:pt x="387" y="1380"/>
                </a:cubicBezTo>
                <a:lnTo>
                  <a:pt x="388" y="1389"/>
                </a:lnTo>
                <a:lnTo>
                  <a:pt x="388" y="1414"/>
                </a:lnTo>
                <a:lnTo>
                  <a:pt x="388" y="1430"/>
                </a:lnTo>
                <a:lnTo>
                  <a:pt x="389" y="1427"/>
                </a:lnTo>
                <a:lnTo>
                  <a:pt x="197" y="1438"/>
                </a:lnTo>
                <a:lnTo>
                  <a:pt x="197" y="1436"/>
                </a:lnTo>
                <a:lnTo>
                  <a:pt x="197" y="1427"/>
                </a:lnTo>
                <a:lnTo>
                  <a:pt x="197" y="1427"/>
                </a:lnTo>
                <a:lnTo>
                  <a:pt x="196" y="1409"/>
                </a:lnTo>
                <a:lnTo>
                  <a:pt x="198" y="1390"/>
                </a:lnTo>
                <a:cubicBezTo>
                  <a:pt x="203" y="1341"/>
                  <a:pt x="245" y="1304"/>
                  <a:pt x="293" y="1304"/>
                </a:cubicBezTo>
                <a:lnTo>
                  <a:pt x="295" y="1304"/>
                </a:lnTo>
                <a:lnTo>
                  <a:pt x="297" y="1304"/>
                </a:lnTo>
                <a:lnTo>
                  <a:pt x="201" y="1400"/>
                </a:lnTo>
                <a:lnTo>
                  <a:pt x="201" y="1389"/>
                </a:lnTo>
                <a:lnTo>
                  <a:pt x="201" y="1383"/>
                </a:lnTo>
                <a:lnTo>
                  <a:pt x="212" y="1426"/>
                </a:lnTo>
                <a:lnTo>
                  <a:pt x="211" y="1424"/>
                </a:lnTo>
                <a:lnTo>
                  <a:pt x="392" y="1381"/>
                </a:lnTo>
                <a:lnTo>
                  <a:pt x="392" y="1386"/>
                </a:lnTo>
                <a:lnTo>
                  <a:pt x="391" y="1406"/>
                </a:lnTo>
                <a:lnTo>
                  <a:pt x="390" y="1416"/>
                </a:lnTo>
                <a:lnTo>
                  <a:pt x="390" y="1409"/>
                </a:lnTo>
                <a:lnTo>
                  <a:pt x="200" y="1394"/>
                </a:lnTo>
                <a:lnTo>
                  <a:pt x="201" y="1388"/>
                </a:lnTo>
                <a:lnTo>
                  <a:pt x="203" y="1376"/>
                </a:lnTo>
                <a:lnTo>
                  <a:pt x="203" y="1371"/>
                </a:lnTo>
                <a:lnTo>
                  <a:pt x="204" y="1358"/>
                </a:lnTo>
                <a:cubicBezTo>
                  <a:pt x="212" y="1308"/>
                  <a:pt x="256" y="1272"/>
                  <a:pt x="306" y="1276"/>
                </a:cubicBezTo>
                <a:cubicBezTo>
                  <a:pt x="357" y="1279"/>
                  <a:pt x="395" y="1321"/>
                  <a:pt x="395" y="1371"/>
                </a:cubicBezTo>
                <a:lnTo>
                  <a:pt x="395" y="1372"/>
                </a:lnTo>
                <a:lnTo>
                  <a:pt x="395" y="1378"/>
                </a:lnTo>
                <a:lnTo>
                  <a:pt x="395" y="1390"/>
                </a:lnTo>
                <a:lnTo>
                  <a:pt x="299" y="1294"/>
                </a:lnTo>
                <a:lnTo>
                  <a:pt x="300" y="1294"/>
                </a:lnTo>
                <a:lnTo>
                  <a:pt x="204" y="1390"/>
                </a:lnTo>
                <a:lnTo>
                  <a:pt x="204" y="1380"/>
                </a:lnTo>
                <a:lnTo>
                  <a:pt x="204" y="1382"/>
                </a:lnTo>
                <a:cubicBezTo>
                  <a:pt x="198" y="1331"/>
                  <a:pt x="234" y="1284"/>
                  <a:pt x="285" y="1277"/>
                </a:cubicBezTo>
                <a:cubicBezTo>
                  <a:pt x="336" y="1269"/>
                  <a:pt x="384" y="1302"/>
                  <a:pt x="394" y="1353"/>
                </a:cubicBezTo>
                <a:lnTo>
                  <a:pt x="395" y="1358"/>
                </a:lnTo>
                <a:cubicBezTo>
                  <a:pt x="396" y="1364"/>
                  <a:pt x="396" y="1370"/>
                  <a:pt x="396" y="1376"/>
                </a:cubicBezTo>
                <a:lnTo>
                  <a:pt x="396" y="1381"/>
                </a:lnTo>
                <a:cubicBezTo>
                  <a:pt x="396" y="1433"/>
                  <a:pt x="356" y="1475"/>
                  <a:pt x="305" y="1477"/>
                </a:cubicBezTo>
                <a:cubicBezTo>
                  <a:pt x="254" y="1480"/>
                  <a:pt x="210" y="1442"/>
                  <a:pt x="205" y="1391"/>
                </a:cubicBezTo>
                <a:lnTo>
                  <a:pt x="204" y="1381"/>
                </a:lnTo>
                <a:lnTo>
                  <a:pt x="203" y="1373"/>
                </a:lnTo>
                <a:cubicBezTo>
                  <a:pt x="197" y="1323"/>
                  <a:pt x="232" y="1277"/>
                  <a:pt x="281" y="1268"/>
                </a:cubicBezTo>
                <a:cubicBezTo>
                  <a:pt x="331" y="1259"/>
                  <a:pt x="379" y="1290"/>
                  <a:pt x="392" y="1339"/>
                </a:cubicBezTo>
                <a:lnTo>
                  <a:pt x="393" y="1343"/>
                </a:lnTo>
                <a:cubicBezTo>
                  <a:pt x="395" y="1351"/>
                  <a:pt x="395" y="1359"/>
                  <a:pt x="395" y="1366"/>
                </a:cubicBezTo>
                <a:lnTo>
                  <a:pt x="395" y="1371"/>
                </a:lnTo>
                <a:cubicBezTo>
                  <a:pt x="395" y="1424"/>
                  <a:pt x="352" y="1467"/>
                  <a:pt x="299" y="1467"/>
                </a:cubicBezTo>
                <a:cubicBezTo>
                  <a:pt x="246" y="1467"/>
                  <a:pt x="203" y="1424"/>
                  <a:pt x="203" y="1371"/>
                </a:cubicBezTo>
                <a:lnTo>
                  <a:pt x="203" y="1367"/>
                </a:lnTo>
                <a:lnTo>
                  <a:pt x="205" y="1386"/>
                </a:lnTo>
                <a:lnTo>
                  <a:pt x="204" y="1381"/>
                </a:lnTo>
                <a:cubicBezTo>
                  <a:pt x="194" y="1329"/>
                  <a:pt x="228" y="1279"/>
                  <a:pt x="280" y="1268"/>
                </a:cubicBezTo>
                <a:cubicBezTo>
                  <a:pt x="332" y="1258"/>
                  <a:pt x="382" y="1292"/>
                  <a:pt x="393" y="1344"/>
                </a:cubicBezTo>
                <a:lnTo>
                  <a:pt x="394" y="1349"/>
                </a:lnTo>
                <a:cubicBezTo>
                  <a:pt x="395" y="1355"/>
                  <a:pt x="395" y="1361"/>
                  <a:pt x="395" y="1367"/>
                </a:cubicBezTo>
                <a:lnTo>
                  <a:pt x="395" y="1371"/>
                </a:lnTo>
                <a:cubicBezTo>
                  <a:pt x="395" y="1424"/>
                  <a:pt x="352" y="1467"/>
                  <a:pt x="299" y="1467"/>
                </a:cubicBezTo>
                <a:cubicBezTo>
                  <a:pt x="246" y="1467"/>
                  <a:pt x="203" y="1424"/>
                  <a:pt x="203" y="1371"/>
                </a:cubicBezTo>
                <a:lnTo>
                  <a:pt x="203" y="1368"/>
                </a:lnTo>
                <a:lnTo>
                  <a:pt x="205" y="1384"/>
                </a:lnTo>
                <a:lnTo>
                  <a:pt x="204" y="1378"/>
                </a:lnTo>
                <a:cubicBezTo>
                  <a:pt x="202" y="1370"/>
                  <a:pt x="202" y="1361"/>
                  <a:pt x="203" y="1353"/>
                </a:cubicBezTo>
                <a:lnTo>
                  <a:pt x="204" y="1343"/>
                </a:lnTo>
                <a:cubicBezTo>
                  <a:pt x="209" y="1294"/>
                  <a:pt x="250" y="1256"/>
                  <a:pt x="299" y="1256"/>
                </a:cubicBezTo>
                <a:lnTo>
                  <a:pt x="300" y="1256"/>
                </a:lnTo>
                <a:cubicBezTo>
                  <a:pt x="329" y="1256"/>
                  <a:pt x="355" y="1269"/>
                  <a:pt x="374" y="1290"/>
                </a:cubicBezTo>
                <a:cubicBezTo>
                  <a:pt x="392" y="1312"/>
                  <a:pt x="400" y="1340"/>
                  <a:pt x="395" y="1368"/>
                </a:cubicBezTo>
                <a:lnTo>
                  <a:pt x="394" y="1374"/>
                </a:lnTo>
                <a:cubicBezTo>
                  <a:pt x="393" y="1384"/>
                  <a:pt x="390" y="1393"/>
                  <a:pt x="385" y="1401"/>
                </a:cubicBezTo>
                <a:lnTo>
                  <a:pt x="383" y="1405"/>
                </a:lnTo>
                <a:cubicBezTo>
                  <a:pt x="371" y="1431"/>
                  <a:pt x="347" y="1449"/>
                  <a:pt x="320" y="1456"/>
                </a:cubicBezTo>
                <a:cubicBezTo>
                  <a:pt x="292" y="1462"/>
                  <a:pt x="263" y="1456"/>
                  <a:pt x="240" y="1439"/>
                </a:cubicBezTo>
                <a:lnTo>
                  <a:pt x="236" y="1436"/>
                </a:lnTo>
                <a:cubicBezTo>
                  <a:pt x="219" y="1424"/>
                  <a:pt x="207" y="1406"/>
                  <a:pt x="201" y="1386"/>
                </a:cubicBezTo>
                <a:lnTo>
                  <a:pt x="199" y="1379"/>
                </a:lnTo>
                <a:cubicBezTo>
                  <a:pt x="194" y="1360"/>
                  <a:pt x="194" y="1340"/>
                  <a:pt x="200" y="1322"/>
                </a:cubicBezTo>
                <a:lnTo>
                  <a:pt x="203" y="1313"/>
                </a:lnTo>
                <a:lnTo>
                  <a:pt x="209" y="1298"/>
                </a:lnTo>
                <a:cubicBezTo>
                  <a:pt x="224" y="1261"/>
                  <a:pt x="259" y="1237"/>
                  <a:pt x="298" y="1237"/>
                </a:cubicBezTo>
                <a:lnTo>
                  <a:pt x="299" y="1237"/>
                </a:lnTo>
                <a:cubicBezTo>
                  <a:pt x="352" y="1237"/>
                  <a:pt x="395" y="1280"/>
                  <a:pt x="395" y="1333"/>
                </a:cubicBezTo>
                <a:cubicBezTo>
                  <a:pt x="395" y="1386"/>
                  <a:pt x="352" y="1429"/>
                  <a:pt x="299" y="1429"/>
                </a:cubicBezTo>
                <a:lnTo>
                  <a:pt x="297" y="1429"/>
                </a:lnTo>
                <a:cubicBezTo>
                  <a:pt x="268" y="1429"/>
                  <a:pt x="240" y="1416"/>
                  <a:pt x="222" y="1393"/>
                </a:cubicBezTo>
                <a:cubicBezTo>
                  <a:pt x="204" y="1369"/>
                  <a:pt x="197" y="1339"/>
                  <a:pt x="204" y="1310"/>
                </a:cubicBezTo>
                <a:lnTo>
                  <a:pt x="205" y="1306"/>
                </a:lnTo>
                <a:lnTo>
                  <a:pt x="205" y="1306"/>
                </a:lnTo>
                <a:lnTo>
                  <a:pt x="204" y="1335"/>
                </a:lnTo>
                <a:lnTo>
                  <a:pt x="203" y="1326"/>
                </a:lnTo>
                <a:lnTo>
                  <a:pt x="202" y="1324"/>
                </a:lnTo>
                <a:cubicBezTo>
                  <a:pt x="197" y="1296"/>
                  <a:pt x="204" y="1267"/>
                  <a:pt x="222" y="1245"/>
                </a:cubicBezTo>
                <a:cubicBezTo>
                  <a:pt x="240" y="1222"/>
                  <a:pt x="268" y="1209"/>
                  <a:pt x="296" y="1209"/>
                </a:cubicBezTo>
                <a:lnTo>
                  <a:pt x="299" y="1209"/>
                </a:lnTo>
                <a:cubicBezTo>
                  <a:pt x="352" y="1209"/>
                  <a:pt x="395" y="1252"/>
                  <a:pt x="395" y="1305"/>
                </a:cubicBezTo>
                <a:cubicBezTo>
                  <a:pt x="395" y="1358"/>
                  <a:pt x="352" y="1401"/>
                  <a:pt x="299" y="1401"/>
                </a:cubicBezTo>
                <a:lnTo>
                  <a:pt x="298" y="1401"/>
                </a:lnTo>
                <a:cubicBezTo>
                  <a:pt x="270" y="1401"/>
                  <a:pt x="243" y="1389"/>
                  <a:pt x="225" y="1368"/>
                </a:cubicBezTo>
                <a:cubicBezTo>
                  <a:pt x="207" y="1346"/>
                  <a:pt x="199" y="1318"/>
                  <a:pt x="204" y="1290"/>
                </a:cubicBezTo>
                <a:lnTo>
                  <a:pt x="205" y="1284"/>
                </a:lnTo>
                <a:lnTo>
                  <a:pt x="203" y="1299"/>
                </a:lnTo>
                <a:lnTo>
                  <a:pt x="203" y="1295"/>
                </a:lnTo>
                <a:cubicBezTo>
                  <a:pt x="203" y="1242"/>
                  <a:pt x="246" y="1199"/>
                  <a:pt x="299" y="1199"/>
                </a:cubicBezTo>
                <a:cubicBezTo>
                  <a:pt x="352" y="1199"/>
                  <a:pt x="395" y="1242"/>
                  <a:pt x="395" y="1295"/>
                </a:cubicBezTo>
                <a:lnTo>
                  <a:pt x="395" y="1299"/>
                </a:lnTo>
                <a:lnTo>
                  <a:pt x="395" y="1305"/>
                </a:lnTo>
                <a:lnTo>
                  <a:pt x="394" y="1290"/>
                </a:lnTo>
                <a:lnTo>
                  <a:pt x="395" y="1296"/>
                </a:lnTo>
                <a:lnTo>
                  <a:pt x="392" y="1281"/>
                </a:lnTo>
                <a:lnTo>
                  <a:pt x="393" y="1284"/>
                </a:lnTo>
                <a:lnTo>
                  <a:pt x="205" y="1314"/>
                </a:lnTo>
                <a:lnTo>
                  <a:pt x="205" y="1309"/>
                </a:lnTo>
                <a:lnTo>
                  <a:pt x="205" y="1313"/>
                </a:lnTo>
                <a:lnTo>
                  <a:pt x="204" y="1293"/>
                </a:lnTo>
                <a:cubicBezTo>
                  <a:pt x="202" y="1266"/>
                  <a:pt x="211" y="1240"/>
                  <a:pt x="229" y="1221"/>
                </a:cubicBezTo>
                <a:cubicBezTo>
                  <a:pt x="248" y="1201"/>
                  <a:pt x="273" y="1190"/>
                  <a:pt x="299" y="1190"/>
                </a:cubicBezTo>
                <a:lnTo>
                  <a:pt x="300" y="1190"/>
                </a:lnTo>
                <a:lnTo>
                  <a:pt x="206" y="1269"/>
                </a:lnTo>
                <a:lnTo>
                  <a:pt x="208" y="1258"/>
                </a:lnTo>
                <a:lnTo>
                  <a:pt x="208" y="1256"/>
                </a:lnTo>
                <a:cubicBezTo>
                  <a:pt x="214" y="1205"/>
                  <a:pt x="259" y="1169"/>
                  <a:pt x="309" y="1172"/>
                </a:cubicBezTo>
                <a:cubicBezTo>
                  <a:pt x="360" y="1175"/>
                  <a:pt x="399" y="1217"/>
                  <a:pt x="399" y="1267"/>
                </a:cubicBezTo>
                <a:lnTo>
                  <a:pt x="399" y="1270"/>
                </a:lnTo>
                <a:lnTo>
                  <a:pt x="399" y="1276"/>
                </a:lnTo>
                <a:lnTo>
                  <a:pt x="399" y="1286"/>
                </a:lnTo>
                <a:lnTo>
                  <a:pt x="218" y="1244"/>
                </a:lnTo>
                <a:lnTo>
                  <a:pt x="220" y="1240"/>
                </a:lnTo>
                <a:lnTo>
                  <a:pt x="214" y="1252"/>
                </a:lnTo>
                <a:lnTo>
                  <a:pt x="216" y="1246"/>
                </a:lnTo>
                <a:cubicBezTo>
                  <a:pt x="229" y="1207"/>
                  <a:pt x="266" y="1180"/>
                  <a:pt x="307" y="1180"/>
                </a:cubicBezTo>
                <a:lnTo>
                  <a:pt x="309" y="1180"/>
                </a:lnTo>
                <a:lnTo>
                  <a:pt x="218" y="1246"/>
                </a:lnTo>
                <a:lnTo>
                  <a:pt x="221" y="1237"/>
                </a:lnTo>
                <a:lnTo>
                  <a:pt x="225" y="1227"/>
                </a:lnTo>
                <a:lnTo>
                  <a:pt x="218" y="1262"/>
                </a:lnTo>
                <a:lnTo>
                  <a:pt x="218" y="1257"/>
                </a:lnTo>
                <a:lnTo>
                  <a:pt x="314" y="1353"/>
                </a:lnTo>
                <a:lnTo>
                  <a:pt x="307" y="1353"/>
                </a:lnTo>
                <a:lnTo>
                  <a:pt x="303" y="1353"/>
                </a:lnTo>
                <a:cubicBezTo>
                  <a:pt x="263" y="1353"/>
                  <a:pt x="227" y="1328"/>
                  <a:pt x="213" y="1290"/>
                </a:cubicBezTo>
                <a:cubicBezTo>
                  <a:pt x="199" y="1252"/>
                  <a:pt x="211" y="1210"/>
                  <a:pt x="242" y="1184"/>
                </a:cubicBezTo>
                <a:lnTo>
                  <a:pt x="248" y="1179"/>
                </a:lnTo>
                <a:lnTo>
                  <a:pt x="262" y="1169"/>
                </a:lnTo>
                <a:cubicBezTo>
                  <a:pt x="305" y="1140"/>
                  <a:pt x="362" y="1150"/>
                  <a:pt x="392" y="1191"/>
                </a:cubicBezTo>
                <a:cubicBezTo>
                  <a:pt x="423" y="1232"/>
                  <a:pt x="416" y="1290"/>
                  <a:pt x="377" y="1322"/>
                </a:cubicBezTo>
                <a:lnTo>
                  <a:pt x="371" y="1327"/>
                </a:lnTo>
                <a:lnTo>
                  <a:pt x="357" y="1337"/>
                </a:lnTo>
                <a:cubicBezTo>
                  <a:pt x="313" y="1367"/>
                  <a:pt x="253" y="1355"/>
                  <a:pt x="224" y="1311"/>
                </a:cubicBezTo>
                <a:cubicBezTo>
                  <a:pt x="194" y="1267"/>
                  <a:pt x="206" y="1207"/>
                  <a:pt x="250" y="1178"/>
                </a:cubicBezTo>
                <a:lnTo>
                  <a:pt x="256" y="1174"/>
                </a:lnTo>
                <a:lnTo>
                  <a:pt x="267" y="1167"/>
                </a:lnTo>
                <a:cubicBezTo>
                  <a:pt x="292" y="1151"/>
                  <a:pt x="322" y="1148"/>
                  <a:pt x="350" y="1158"/>
                </a:cubicBezTo>
                <a:cubicBezTo>
                  <a:pt x="378" y="1168"/>
                  <a:pt x="399" y="1190"/>
                  <a:pt x="409" y="1218"/>
                </a:cubicBezTo>
                <a:lnTo>
                  <a:pt x="411" y="1224"/>
                </a:lnTo>
                <a:cubicBezTo>
                  <a:pt x="417" y="1244"/>
                  <a:pt x="417" y="1265"/>
                  <a:pt x="411" y="1285"/>
                </a:cubicBezTo>
                <a:lnTo>
                  <a:pt x="410" y="1288"/>
                </a:lnTo>
                <a:cubicBezTo>
                  <a:pt x="395" y="1332"/>
                  <a:pt x="350" y="1360"/>
                  <a:pt x="303" y="1352"/>
                </a:cubicBezTo>
                <a:cubicBezTo>
                  <a:pt x="257" y="1345"/>
                  <a:pt x="222" y="1305"/>
                  <a:pt x="222" y="1257"/>
                </a:cubicBezTo>
                <a:lnTo>
                  <a:pt x="222" y="1251"/>
                </a:lnTo>
                <a:lnTo>
                  <a:pt x="222" y="1242"/>
                </a:lnTo>
                <a:lnTo>
                  <a:pt x="222" y="1233"/>
                </a:lnTo>
                <a:lnTo>
                  <a:pt x="222" y="1229"/>
                </a:lnTo>
                <a:cubicBezTo>
                  <a:pt x="222" y="1176"/>
                  <a:pt x="265" y="1133"/>
                  <a:pt x="318" y="1133"/>
                </a:cubicBezTo>
                <a:cubicBezTo>
                  <a:pt x="371" y="1133"/>
                  <a:pt x="414" y="1176"/>
                  <a:pt x="414" y="1229"/>
                </a:cubicBezTo>
                <a:lnTo>
                  <a:pt x="414" y="1233"/>
                </a:lnTo>
                <a:lnTo>
                  <a:pt x="415" y="1232"/>
                </a:lnTo>
                <a:lnTo>
                  <a:pt x="415" y="1251"/>
                </a:lnTo>
                <a:lnTo>
                  <a:pt x="415" y="1257"/>
                </a:lnTo>
                <a:cubicBezTo>
                  <a:pt x="415" y="1302"/>
                  <a:pt x="385" y="1341"/>
                  <a:pt x="342" y="1351"/>
                </a:cubicBezTo>
                <a:cubicBezTo>
                  <a:pt x="298" y="1361"/>
                  <a:pt x="254" y="1340"/>
                  <a:pt x="234" y="1300"/>
                </a:cubicBezTo>
                <a:lnTo>
                  <a:pt x="233" y="1298"/>
                </a:lnTo>
                <a:cubicBezTo>
                  <a:pt x="228" y="1289"/>
                  <a:pt x="225" y="1279"/>
                  <a:pt x="223" y="1269"/>
                </a:cubicBezTo>
                <a:lnTo>
                  <a:pt x="222" y="1262"/>
                </a:lnTo>
                <a:cubicBezTo>
                  <a:pt x="221" y="1254"/>
                  <a:pt x="221" y="1247"/>
                  <a:pt x="222" y="1239"/>
                </a:cubicBezTo>
                <a:lnTo>
                  <a:pt x="223" y="1229"/>
                </a:lnTo>
                <a:lnTo>
                  <a:pt x="222" y="1229"/>
                </a:lnTo>
                <a:lnTo>
                  <a:pt x="222" y="1217"/>
                </a:lnTo>
                <a:lnTo>
                  <a:pt x="224" y="1233"/>
                </a:lnTo>
                <a:lnTo>
                  <a:pt x="223" y="1227"/>
                </a:lnTo>
                <a:cubicBezTo>
                  <a:pt x="222" y="1222"/>
                  <a:pt x="221" y="1217"/>
                  <a:pt x="221" y="1211"/>
                </a:cubicBezTo>
                <a:lnTo>
                  <a:pt x="221" y="1210"/>
                </a:lnTo>
                <a:cubicBezTo>
                  <a:pt x="221" y="1161"/>
                  <a:pt x="259" y="1120"/>
                  <a:pt x="308" y="1115"/>
                </a:cubicBezTo>
                <a:cubicBezTo>
                  <a:pt x="357" y="1110"/>
                  <a:pt x="402" y="1143"/>
                  <a:pt x="412" y="1192"/>
                </a:cubicBezTo>
                <a:lnTo>
                  <a:pt x="413" y="1197"/>
                </a:lnTo>
                <a:cubicBezTo>
                  <a:pt x="414" y="1203"/>
                  <a:pt x="414" y="1209"/>
                  <a:pt x="414" y="1215"/>
                </a:cubicBezTo>
                <a:lnTo>
                  <a:pt x="414" y="1224"/>
                </a:lnTo>
                <a:lnTo>
                  <a:pt x="415" y="1223"/>
                </a:lnTo>
                <a:lnTo>
                  <a:pt x="415" y="1238"/>
                </a:lnTo>
                <a:lnTo>
                  <a:pt x="228" y="1208"/>
                </a:lnTo>
                <a:lnTo>
                  <a:pt x="230" y="1202"/>
                </a:lnTo>
                <a:lnTo>
                  <a:pt x="226" y="1225"/>
                </a:lnTo>
                <a:lnTo>
                  <a:pt x="227" y="1212"/>
                </a:lnTo>
                <a:lnTo>
                  <a:pt x="226" y="1208"/>
                </a:lnTo>
                <a:lnTo>
                  <a:pt x="226" y="1200"/>
                </a:lnTo>
                <a:cubicBezTo>
                  <a:pt x="226" y="1149"/>
                  <a:pt x="267" y="1107"/>
                  <a:pt x="318" y="1105"/>
                </a:cubicBezTo>
                <a:cubicBezTo>
                  <a:pt x="369" y="1102"/>
                  <a:pt x="413" y="1140"/>
                  <a:pt x="418" y="1191"/>
                </a:cubicBezTo>
                <a:lnTo>
                  <a:pt x="419" y="1201"/>
                </a:lnTo>
                <a:lnTo>
                  <a:pt x="420" y="1209"/>
                </a:lnTo>
                <a:lnTo>
                  <a:pt x="324" y="1123"/>
                </a:lnTo>
                <a:lnTo>
                  <a:pt x="326" y="1123"/>
                </a:lnTo>
                <a:lnTo>
                  <a:pt x="231" y="1229"/>
                </a:lnTo>
                <a:lnTo>
                  <a:pt x="230" y="1219"/>
                </a:lnTo>
                <a:lnTo>
                  <a:pt x="229" y="1211"/>
                </a:lnTo>
                <a:cubicBezTo>
                  <a:pt x="223" y="1161"/>
                  <a:pt x="258" y="1115"/>
                  <a:pt x="307" y="1106"/>
                </a:cubicBezTo>
                <a:cubicBezTo>
                  <a:pt x="357" y="1097"/>
                  <a:pt x="405" y="1128"/>
                  <a:pt x="418" y="1177"/>
                </a:cubicBezTo>
                <a:lnTo>
                  <a:pt x="419" y="1181"/>
                </a:lnTo>
                <a:cubicBezTo>
                  <a:pt x="421" y="1189"/>
                  <a:pt x="421" y="1197"/>
                  <a:pt x="421" y="1204"/>
                </a:cubicBezTo>
                <a:lnTo>
                  <a:pt x="421" y="1210"/>
                </a:lnTo>
                <a:lnTo>
                  <a:pt x="325" y="1114"/>
                </a:lnTo>
                <a:lnTo>
                  <a:pt x="326" y="1114"/>
                </a:lnTo>
                <a:lnTo>
                  <a:pt x="231" y="1200"/>
                </a:lnTo>
                <a:lnTo>
                  <a:pt x="232" y="1191"/>
                </a:lnTo>
                <a:lnTo>
                  <a:pt x="235" y="1173"/>
                </a:lnTo>
                <a:lnTo>
                  <a:pt x="233" y="1191"/>
                </a:lnTo>
                <a:lnTo>
                  <a:pt x="233" y="1185"/>
                </a:lnTo>
                <a:lnTo>
                  <a:pt x="233" y="1181"/>
                </a:lnTo>
                <a:cubicBezTo>
                  <a:pt x="233" y="1128"/>
                  <a:pt x="276" y="1085"/>
                  <a:pt x="329" y="1085"/>
                </a:cubicBezTo>
                <a:cubicBezTo>
                  <a:pt x="382" y="1085"/>
                  <a:pt x="425" y="1128"/>
                  <a:pt x="425" y="1181"/>
                </a:cubicBezTo>
                <a:lnTo>
                  <a:pt x="425" y="1185"/>
                </a:lnTo>
                <a:cubicBezTo>
                  <a:pt x="425" y="1191"/>
                  <a:pt x="425" y="1196"/>
                  <a:pt x="424" y="1201"/>
                </a:cubicBezTo>
                <a:lnTo>
                  <a:pt x="423" y="1207"/>
                </a:lnTo>
                <a:lnTo>
                  <a:pt x="328" y="1095"/>
                </a:lnTo>
                <a:lnTo>
                  <a:pt x="329" y="1095"/>
                </a:lnTo>
                <a:lnTo>
                  <a:pt x="238" y="1164"/>
                </a:lnTo>
                <a:lnTo>
                  <a:pt x="241" y="1154"/>
                </a:lnTo>
                <a:lnTo>
                  <a:pt x="236" y="1181"/>
                </a:lnTo>
                <a:lnTo>
                  <a:pt x="236" y="1170"/>
                </a:lnTo>
                <a:lnTo>
                  <a:pt x="236" y="1162"/>
                </a:lnTo>
                <a:cubicBezTo>
                  <a:pt x="236" y="1113"/>
                  <a:pt x="274" y="1072"/>
                  <a:pt x="323" y="1067"/>
                </a:cubicBezTo>
                <a:cubicBezTo>
                  <a:pt x="372" y="1062"/>
                  <a:pt x="417" y="1095"/>
                  <a:pt x="427" y="1144"/>
                </a:cubicBezTo>
                <a:lnTo>
                  <a:pt x="428" y="1149"/>
                </a:lnTo>
                <a:cubicBezTo>
                  <a:pt x="429" y="1155"/>
                  <a:pt x="429" y="1161"/>
                  <a:pt x="429" y="1167"/>
                </a:cubicBezTo>
                <a:lnTo>
                  <a:pt x="429" y="1172"/>
                </a:lnTo>
                <a:lnTo>
                  <a:pt x="248" y="1130"/>
                </a:lnTo>
                <a:lnTo>
                  <a:pt x="250" y="1126"/>
                </a:lnTo>
                <a:lnTo>
                  <a:pt x="241" y="1153"/>
                </a:lnTo>
                <a:lnTo>
                  <a:pt x="242" y="1147"/>
                </a:lnTo>
                <a:lnTo>
                  <a:pt x="336" y="1258"/>
                </a:lnTo>
                <a:lnTo>
                  <a:pt x="335" y="1258"/>
                </a:lnTo>
                <a:lnTo>
                  <a:pt x="397" y="1236"/>
                </a:lnTo>
                <a:lnTo>
                  <a:pt x="391" y="1241"/>
                </a:lnTo>
                <a:lnTo>
                  <a:pt x="404" y="1227"/>
                </a:lnTo>
                <a:lnTo>
                  <a:pt x="400" y="1232"/>
                </a:lnTo>
                <a:lnTo>
                  <a:pt x="341" y="1078"/>
                </a:lnTo>
                <a:lnTo>
                  <a:pt x="347" y="1079"/>
                </a:lnTo>
                <a:lnTo>
                  <a:pt x="313" y="1079"/>
                </a:lnTo>
                <a:lnTo>
                  <a:pt x="318" y="1078"/>
                </a:lnTo>
                <a:lnTo>
                  <a:pt x="262" y="1232"/>
                </a:lnTo>
                <a:lnTo>
                  <a:pt x="258" y="1227"/>
                </a:lnTo>
                <a:lnTo>
                  <a:pt x="254" y="1222"/>
                </a:lnTo>
                <a:cubicBezTo>
                  <a:pt x="230" y="1194"/>
                  <a:pt x="226" y="1154"/>
                  <a:pt x="242" y="1121"/>
                </a:cubicBezTo>
                <a:cubicBezTo>
                  <a:pt x="258" y="1088"/>
                  <a:pt x="292" y="1066"/>
                  <a:pt x="328" y="1066"/>
                </a:cubicBezTo>
                <a:lnTo>
                  <a:pt x="333" y="1066"/>
                </a:lnTo>
                <a:lnTo>
                  <a:pt x="338" y="1066"/>
                </a:lnTo>
                <a:lnTo>
                  <a:pt x="244" y="1144"/>
                </a:lnTo>
                <a:lnTo>
                  <a:pt x="245" y="1139"/>
                </a:lnTo>
                <a:lnTo>
                  <a:pt x="246" y="1181"/>
                </a:lnTo>
                <a:lnTo>
                  <a:pt x="245" y="1177"/>
                </a:lnTo>
                <a:lnTo>
                  <a:pt x="434" y="1153"/>
                </a:lnTo>
                <a:lnTo>
                  <a:pt x="434" y="1158"/>
                </a:lnTo>
                <a:cubicBezTo>
                  <a:pt x="434" y="1166"/>
                  <a:pt x="434" y="1174"/>
                  <a:pt x="432" y="1182"/>
                </a:cubicBezTo>
                <a:lnTo>
                  <a:pt x="431" y="1186"/>
                </a:lnTo>
                <a:lnTo>
                  <a:pt x="246" y="1132"/>
                </a:lnTo>
                <a:lnTo>
                  <a:pt x="247" y="1129"/>
                </a:lnTo>
                <a:lnTo>
                  <a:pt x="242" y="1159"/>
                </a:lnTo>
                <a:lnTo>
                  <a:pt x="242" y="1153"/>
                </a:lnTo>
                <a:lnTo>
                  <a:pt x="244" y="1133"/>
                </a:lnTo>
                <a:lnTo>
                  <a:pt x="243" y="1135"/>
                </a:lnTo>
                <a:lnTo>
                  <a:pt x="243" y="1134"/>
                </a:lnTo>
                <a:lnTo>
                  <a:pt x="429" y="1170"/>
                </a:lnTo>
                <a:lnTo>
                  <a:pt x="427" y="1175"/>
                </a:lnTo>
                <a:lnTo>
                  <a:pt x="431" y="1160"/>
                </a:lnTo>
                <a:lnTo>
                  <a:pt x="429" y="1169"/>
                </a:lnTo>
                <a:lnTo>
                  <a:pt x="424" y="1188"/>
                </a:lnTo>
                <a:lnTo>
                  <a:pt x="426" y="1181"/>
                </a:lnTo>
                <a:lnTo>
                  <a:pt x="246" y="1120"/>
                </a:lnTo>
                <a:lnTo>
                  <a:pt x="247" y="1118"/>
                </a:lnTo>
                <a:lnTo>
                  <a:pt x="250" y="1112"/>
                </a:lnTo>
                <a:lnTo>
                  <a:pt x="243" y="1128"/>
                </a:lnTo>
                <a:lnTo>
                  <a:pt x="245" y="1121"/>
                </a:lnTo>
                <a:cubicBezTo>
                  <a:pt x="247" y="1115"/>
                  <a:pt x="249" y="1110"/>
                  <a:pt x="252" y="1105"/>
                </a:cubicBezTo>
                <a:lnTo>
                  <a:pt x="254" y="1101"/>
                </a:lnTo>
                <a:cubicBezTo>
                  <a:pt x="272" y="1063"/>
                  <a:pt x="313" y="1042"/>
                  <a:pt x="354" y="1049"/>
                </a:cubicBezTo>
                <a:cubicBezTo>
                  <a:pt x="395" y="1055"/>
                  <a:pt x="427" y="1087"/>
                  <a:pt x="434" y="1128"/>
                </a:cubicBezTo>
                <a:lnTo>
                  <a:pt x="435" y="1134"/>
                </a:lnTo>
                <a:cubicBezTo>
                  <a:pt x="437" y="1147"/>
                  <a:pt x="437" y="1160"/>
                  <a:pt x="434" y="1173"/>
                </a:cubicBezTo>
                <a:lnTo>
                  <a:pt x="433" y="1177"/>
                </a:lnTo>
                <a:cubicBezTo>
                  <a:pt x="422" y="1219"/>
                  <a:pt x="384" y="1249"/>
                  <a:pt x="339" y="1249"/>
                </a:cubicBezTo>
                <a:lnTo>
                  <a:pt x="338" y="1249"/>
                </a:lnTo>
                <a:cubicBezTo>
                  <a:pt x="285" y="1249"/>
                  <a:pt x="242" y="1206"/>
                  <a:pt x="242" y="1153"/>
                </a:cubicBezTo>
                <a:lnTo>
                  <a:pt x="242" y="1148"/>
                </a:lnTo>
                <a:lnTo>
                  <a:pt x="242" y="1139"/>
                </a:lnTo>
                <a:lnTo>
                  <a:pt x="242" y="1129"/>
                </a:lnTo>
                <a:lnTo>
                  <a:pt x="242" y="1124"/>
                </a:lnTo>
                <a:cubicBezTo>
                  <a:pt x="242" y="1076"/>
                  <a:pt x="279" y="1035"/>
                  <a:pt x="327" y="1029"/>
                </a:cubicBezTo>
                <a:cubicBezTo>
                  <a:pt x="375" y="1023"/>
                  <a:pt x="420" y="1054"/>
                  <a:pt x="432" y="1101"/>
                </a:cubicBezTo>
                <a:lnTo>
                  <a:pt x="433" y="1105"/>
                </a:lnTo>
                <a:cubicBezTo>
                  <a:pt x="435" y="1113"/>
                  <a:pt x="435" y="1121"/>
                  <a:pt x="435" y="1128"/>
                </a:cubicBezTo>
                <a:lnTo>
                  <a:pt x="435" y="1134"/>
                </a:lnTo>
                <a:cubicBezTo>
                  <a:pt x="435" y="1186"/>
                  <a:pt x="395" y="1228"/>
                  <a:pt x="344" y="1230"/>
                </a:cubicBezTo>
                <a:cubicBezTo>
                  <a:pt x="293" y="1233"/>
                  <a:pt x="249" y="1195"/>
                  <a:pt x="244" y="1144"/>
                </a:cubicBezTo>
                <a:lnTo>
                  <a:pt x="243" y="1134"/>
                </a:lnTo>
                <a:lnTo>
                  <a:pt x="242" y="1118"/>
                </a:lnTo>
                <a:lnTo>
                  <a:pt x="247" y="1149"/>
                </a:lnTo>
                <a:lnTo>
                  <a:pt x="246" y="1146"/>
                </a:lnTo>
                <a:lnTo>
                  <a:pt x="433" y="1115"/>
                </a:lnTo>
                <a:lnTo>
                  <a:pt x="433" y="1118"/>
                </a:lnTo>
                <a:lnTo>
                  <a:pt x="433" y="1125"/>
                </a:lnTo>
                <a:lnTo>
                  <a:pt x="433" y="1131"/>
                </a:lnTo>
                <a:lnTo>
                  <a:pt x="433" y="1134"/>
                </a:lnTo>
                <a:lnTo>
                  <a:pt x="242" y="1123"/>
                </a:lnTo>
                <a:lnTo>
                  <a:pt x="243" y="1115"/>
                </a:lnTo>
                <a:lnTo>
                  <a:pt x="244" y="1107"/>
                </a:lnTo>
                <a:lnTo>
                  <a:pt x="243" y="1107"/>
                </a:lnTo>
                <a:lnTo>
                  <a:pt x="243" y="1105"/>
                </a:lnTo>
                <a:lnTo>
                  <a:pt x="434" y="1124"/>
                </a:lnTo>
                <a:lnTo>
                  <a:pt x="433" y="1129"/>
                </a:lnTo>
                <a:lnTo>
                  <a:pt x="434" y="1110"/>
                </a:lnTo>
                <a:lnTo>
                  <a:pt x="434" y="1120"/>
                </a:lnTo>
                <a:lnTo>
                  <a:pt x="434" y="1129"/>
                </a:lnTo>
                <a:lnTo>
                  <a:pt x="434" y="1134"/>
                </a:lnTo>
                <a:lnTo>
                  <a:pt x="253" y="1092"/>
                </a:lnTo>
                <a:lnTo>
                  <a:pt x="254" y="1090"/>
                </a:lnTo>
                <a:lnTo>
                  <a:pt x="243" y="1132"/>
                </a:lnTo>
                <a:lnTo>
                  <a:pt x="243" y="1124"/>
                </a:lnTo>
                <a:lnTo>
                  <a:pt x="243" y="1115"/>
                </a:lnTo>
                <a:lnTo>
                  <a:pt x="243" y="1104"/>
                </a:lnTo>
                <a:lnTo>
                  <a:pt x="243" y="1102"/>
                </a:lnTo>
                <a:lnTo>
                  <a:pt x="242" y="1086"/>
                </a:lnTo>
                <a:lnTo>
                  <a:pt x="242" y="1085"/>
                </a:lnTo>
                <a:cubicBezTo>
                  <a:pt x="242" y="1038"/>
                  <a:pt x="277" y="998"/>
                  <a:pt x="323" y="991"/>
                </a:cubicBezTo>
                <a:cubicBezTo>
                  <a:pt x="370" y="983"/>
                  <a:pt x="415" y="1010"/>
                  <a:pt x="430" y="1055"/>
                </a:cubicBezTo>
                <a:lnTo>
                  <a:pt x="431" y="1058"/>
                </a:lnTo>
                <a:cubicBezTo>
                  <a:pt x="434" y="1068"/>
                  <a:pt x="435" y="1078"/>
                  <a:pt x="435" y="1088"/>
                </a:cubicBezTo>
                <a:lnTo>
                  <a:pt x="435" y="1096"/>
                </a:lnTo>
                <a:lnTo>
                  <a:pt x="434" y="1116"/>
                </a:lnTo>
                <a:lnTo>
                  <a:pt x="434" y="1092"/>
                </a:lnTo>
                <a:lnTo>
                  <a:pt x="435" y="1099"/>
                </a:lnTo>
                <a:cubicBezTo>
                  <a:pt x="435" y="1103"/>
                  <a:pt x="435" y="1108"/>
                  <a:pt x="435" y="1112"/>
                </a:cubicBezTo>
                <a:lnTo>
                  <a:pt x="435" y="1115"/>
                </a:lnTo>
                <a:cubicBezTo>
                  <a:pt x="435" y="1168"/>
                  <a:pt x="392" y="1211"/>
                  <a:pt x="339" y="1211"/>
                </a:cubicBezTo>
                <a:cubicBezTo>
                  <a:pt x="286" y="1211"/>
                  <a:pt x="243" y="1168"/>
                  <a:pt x="243" y="1115"/>
                </a:cubicBezTo>
                <a:lnTo>
                  <a:pt x="243" y="1110"/>
                </a:lnTo>
                <a:lnTo>
                  <a:pt x="245" y="1091"/>
                </a:lnTo>
                <a:lnTo>
                  <a:pt x="244" y="1091"/>
                </a:lnTo>
                <a:lnTo>
                  <a:pt x="244" y="1086"/>
                </a:lnTo>
                <a:cubicBezTo>
                  <a:pt x="244" y="1048"/>
                  <a:pt x="268" y="1013"/>
                  <a:pt x="304" y="998"/>
                </a:cubicBezTo>
                <a:cubicBezTo>
                  <a:pt x="340" y="983"/>
                  <a:pt x="381" y="991"/>
                  <a:pt x="408" y="1019"/>
                </a:cubicBezTo>
                <a:lnTo>
                  <a:pt x="409" y="1020"/>
                </a:lnTo>
                <a:cubicBezTo>
                  <a:pt x="427" y="1038"/>
                  <a:pt x="437" y="1062"/>
                  <a:pt x="437" y="1087"/>
                </a:cubicBezTo>
                <a:lnTo>
                  <a:pt x="437" y="1091"/>
                </a:lnTo>
                <a:lnTo>
                  <a:pt x="437" y="1095"/>
                </a:lnTo>
                <a:lnTo>
                  <a:pt x="409" y="1028"/>
                </a:lnTo>
                <a:lnTo>
                  <a:pt x="410" y="1029"/>
                </a:lnTo>
                <a:lnTo>
                  <a:pt x="246" y="1096"/>
                </a:lnTo>
                <a:lnTo>
                  <a:pt x="246" y="1090"/>
                </a:lnTo>
                <a:lnTo>
                  <a:pt x="246" y="1081"/>
                </a:lnTo>
                <a:lnTo>
                  <a:pt x="246" y="1083"/>
                </a:lnTo>
                <a:lnTo>
                  <a:pt x="245" y="1067"/>
                </a:lnTo>
                <a:cubicBezTo>
                  <a:pt x="245" y="1014"/>
                  <a:pt x="288" y="971"/>
                  <a:pt x="341" y="971"/>
                </a:cubicBezTo>
                <a:cubicBezTo>
                  <a:pt x="394" y="971"/>
                  <a:pt x="437" y="1014"/>
                  <a:pt x="437" y="1067"/>
                </a:cubicBezTo>
                <a:lnTo>
                  <a:pt x="437" y="1069"/>
                </a:lnTo>
                <a:lnTo>
                  <a:pt x="436" y="1054"/>
                </a:lnTo>
                <a:lnTo>
                  <a:pt x="437" y="1060"/>
                </a:lnTo>
                <a:cubicBezTo>
                  <a:pt x="438" y="1065"/>
                  <a:pt x="438" y="1070"/>
                  <a:pt x="438" y="1075"/>
                </a:cubicBezTo>
                <a:lnTo>
                  <a:pt x="438" y="1086"/>
                </a:lnTo>
                <a:cubicBezTo>
                  <a:pt x="438" y="1123"/>
                  <a:pt x="418" y="1156"/>
                  <a:pt x="385" y="1172"/>
                </a:cubicBezTo>
                <a:lnTo>
                  <a:pt x="381" y="1174"/>
                </a:lnTo>
                <a:cubicBezTo>
                  <a:pt x="351" y="1190"/>
                  <a:pt x="314" y="1187"/>
                  <a:pt x="285" y="1168"/>
                </a:cubicBezTo>
                <a:lnTo>
                  <a:pt x="282" y="1166"/>
                </a:lnTo>
                <a:cubicBezTo>
                  <a:pt x="257" y="1150"/>
                  <a:pt x="241" y="1122"/>
                  <a:pt x="240" y="1092"/>
                </a:cubicBezTo>
                <a:cubicBezTo>
                  <a:pt x="238" y="1061"/>
                  <a:pt x="251" y="1032"/>
                  <a:pt x="274" y="1013"/>
                </a:cubicBezTo>
                <a:lnTo>
                  <a:pt x="280" y="1008"/>
                </a:lnTo>
                <a:lnTo>
                  <a:pt x="286" y="1003"/>
                </a:lnTo>
                <a:cubicBezTo>
                  <a:pt x="326" y="971"/>
                  <a:pt x="384" y="975"/>
                  <a:pt x="418" y="1013"/>
                </a:cubicBezTo>
                <a:cubicBezTo>
                  <a:pt x="452" y="1051"/>
                  <a:pt x="450" y="1109"/>
                  <a:pt x="414" y="1145"/>
                </a:cubicBezTo>
                <a:lnTo>
                  <a:pt x="409" y="1150"/>
                </a:lnTo>
                <a:cubicBezTo>
                  <a:pt x="405" y="1155"/>
                  <a:pt x="400" y="1159"/>
                  <a:pt x="395" y="1162"/>
                </a:cubicBezTo>
                <a:lnTo>
                  <a:pt x="389" y="1166"/>
                </a:lnTo>
                <a:lnTo>
                  <a:pt x="286" y="1004"/>
                </a:lnTo>
                <a:lnTo>
                  <a:pt x="291" y="1001"/>
                </a:lnTo>
                <a:lnTo>
                  <a:pt x="278" y="1011"/>
                </a:lnTo>
                <a:lnTo>
                  <a:pt x="285" y="1005"/>
                </a:lnTo>
                <a:lnTo>
                  <a:pt x="256" y="1050"/>
                </a:lnTo>
                <a:lnTo>
                  <a:pt x="259" y="1040"/>
                </a:lnTo>
                <a:cubicBezTo>
                  <a:pt x="262" y="1029"/>
                  <a:pt x="267" y="1019"/>
                  <a:pt x="274" y="1010"/>
                </a:cubicBezTo>
                <a:lnTo>
                  <a:pt x="277" y="1006"/>
                </a:lnTo>
                <a:lnTo>
                  <a:pt x="257" y="1063"/>
                </a:lnTo>
                <a:lnTo>
                  <a:pt x="257" y="1058"/>
                </a:lnTo>
                <a:lnTo>
                  <a:pt x="353" y="1154"/>
                </a:lnTo>
                <a:lnTo>
                  <a:pt x="347" y="1154"/>
                </a:lnTo>
                <a:lnTo>
                  <a:pt x="341" y="1154"/>
                </a:lnTo>
                <a:cubicBezTo>
                  <a:pt x="308" y="1154"/>
                  <a:pt x="277" y="1137"/>
                  <a:pt x="260" y="1109"/>
                </a:cubicBezTo>
                <a:cubicBezTo>
                  <a:pt x="242" y="1081"/>
                  <a:pt x="241" y="1045"/>
                  <a:pt x="256" y="1016"/>
                </a:cubicBezTo>
                <a:lnTo>
                  <a:pt x="261" y="1006"/>
                </a:lnTo>
                <a:lnTo>
                  <a:pt x="273" y="986"/>
                </a:lnTo>
                <a:cubicBezTo>
                  <a:pt x="290" y="960"/>
                  <a:pt x="320" y="943"/>
                  <a:pt x="352" y="943"/>
                </a:cubicBezTo>
                <a:lnTo>
                  <a:pt x="355" y="943"/>
                </a:lnTo>
                <a:cubicBezTo>
                  <a:pt x="384" y="943"/>
                  <a:pt x="410" y="956"/>
                  <a:pt x="429" y="977"/>
                </a:cubicBezTo>
                <a:cubicBezTo>
                  <a:pt x="447" y="999"/>
                  <a:pt x="455" y="1027"/>
                  <a:pt x="450" y="1055"/>
                </a:cubicBezTo>
                <a:lnTo>
                  <a:pt x="449" y="1061"/>
                </a:lnTo>
                <a:cubicBezTo>
                  <a:pt x="448" y="1066"/>
                  <a:pt x="447" y="1071"/>
                  <a:pt x="446" y="1076"/>
                </a:cubicBezTo>
                <a:lnTo>
                  <a:pt x="445" y="1079"/>
                </a:lnTo>
                <a:cubicBezTo>
                  <a:pt x="430" y="1123"/>
                  <a:pt x="385" y="1151"/>
                  <a:pt x="338" y="1143"/>
                </a:cubicBezTo>
                <a:cubicBezTo>
                  <a:pt x="292" y="1136"/>
                  <a:pt x="257" y="1096"/>
                  <a:pt x="257" y="1048"/>
                </a:cubicBezTo>
                <a:lnTo>
                  <a:pt x="257" y="1045"/>
                </a:lnTo>
                <a:cubicBezTo>
                  <a:pt x="257" y="1041"/>
                  <a:pt x="258" y="1036"/>
                  <a:pt x="258" y="1032"/>
                </a:cubicBezTo>
                <a:lnTo>
                  <a:pt x="259" y="1025"/>
                </a:lnTo>
                <a:lnTo>
                  <a:pt x="258" y="1038"/>
                </a:lnTo>
                <a:lnTo>
                  <a:pt x="258" y="1032"/>
                </a:lnTo>
                <a:lnTo>
                  <a:pt x="263" y="1063"/>
                </a:lnTo>
                <a:lnTo>
                  <a:pt x="262" y="1060"/>
                </a:lnTo>
                <a:lnTo>
                  <a:pt x="426" y="1093"/>
                </a:lnTo>
                <a:lnTo>
                  <a:pt x="419" y="1101"/>
                </a:lnTo>
                <a:lnTo>
                  <a:pt x="431" y="1083"/>
                </a:lnTo>
                <a:lnTo>
                  <a:pt x="425" y="1094"/>
                </a:lnTo>
                <a:lnTo>
                  <a:pt x="367" y="956"/>
                </a:lnTo>
                <a:lnTo>
                  <a:pt x="374" y="958"/>
                </a:lnTo>
                <a:lnTo>
                  <a:pt x="327" y="957"/>
                </a:lnTo>
                <a:lnTo>
                  <a:pt x="336" y="955"/>
                </a:lnTo>
                <a:lnTo>
                  <a:pt x="261" y="1038"/>
                </a:lnTo>
                <a:lnTo>
                  <a:pt x="262" y="1029"/>
                </a:lnTo>
                <a:lnTo>
                  <a:pt x="266" y="1067"/>
                </a:lnTo>
                <a:lnTo>
                  <a:pt x="263" y="1057"/>
                </a:lnTo>
                <a:lnTo>
                  <a:pt x="354" y="1125"/>
                </a:lnTo>
                <a:lnTo>
                  <a:pt x="346" y="1125"/>
                </a:lnTo>
                <a:lnTo>
                  <a:pt x="339" y="1125"/>
                </a:lnTo>
                <a:cubicBezTo>
                  <a:pt x="297" y="1125"/>
                  <a:pt x="259" y="1097"/>
                  <a:pt x="247" y="1056"/>
                </a:cubicBezTo>
                <a:cubicBezTo>
                  <a:pt x="235" y="1015"/>
                  <a:pt x="252" y="971"/>
                  <a:pt x="289" y="948"/>
                </a:cubicBezTo>
                <a:lnTo>
                  <a:pt x="297" y="943"/>
                </a:lnTo>
                <a:cubicBezTo>
                  <a:pt x="301" y="940"/>
                  <a:pt x="307" y="937"/>
                  <a:pt x="312" y="935"/>
                </a:cubicBezTo>
                <a:lnTo>
                  <a:pt x="322" y="931"/>
                </a:lnTo>
                <a:cubicBezTo>
                  <a:pt x="351" y="920"/>
                  <a:pt x="385" y="923"/>
                  <a:pt x="411" y="941"/>
                </a:cubicBezTo>
                <a:cubicBezTo>
                  <a:pt x="438" y="959"/>
                  <a:pt x="453" y="989"/>
                  <a:pt x="453" y="1020"/>
                </a:cubicBezTo>
                <a:lnTo>
                  <a:pt x="453" y="1025"/>
                </a:lnTo>
                <a:cubicBezTo>
                  <a:pt x="453" y="1040"/>
                  <a:pt x="450" y="1055"/>
                  <a:pt x="443" y="1068"/>
                </a:cubicBezTo>
                <a:lnTo>
                  <a:pt x="441" y="1072"/>
                </a:lnTo>
                <a:cubicBezTo>
                  <a:pt x="418" y="1120"/>
                  <a:pt x="360" y="1139"/>
                  <a:pt x="313" y="1115"/>
                </a:cubicBezTo>
                <a:cubicBezTo>
                  <a:pt x="265" y="1092"/>
                  <a:pt x="246" y="1034"/>
                  <a:pt x="270" y="987"/>
                </a:cubicBezTo>
                <a:lnTo>
                  <a:pt x="272" y="983"/>
                </a:lnTo>
                <a:lnTo>
                  <a:pt x="263" y="1007"/>
                </a:lnTo>
                <a:lnTo>
                  <a:pt x="264" y="1002"/>
                </a:lnTo>
                <a:cubicBezTo>
                  <a:pt x="275" y="950"/>
                  <a:pt x="324" y="917"/>
                  <a:pt x="376" y="926"/>
                </a:cubicBezTo>
                <a:cubicBezTo>
                  <a:pt x="427" y="935"/>
                  <a:pt x="462" y="985"/>
                  <a:pt x="453" y="1036"/>
                </a:cubicBezTo>
                <a:lnTo>
                  <a:pt x="452" y="1042"/>
                </a:lnTo>
                <a:cubicBezTo>
                  <a:pt x="451" y="1052"/>
                  <a:pt x="448" y="1061"/>
                  <a:pt x="443" y="1069"/>
                </a:cubicBezTo>
                <a:lnTo>
                  <a:pt x="441" y="1073"/>
                </a:lnTo>
                <a:cubicBezTo>
                  <a:pt x="421" y="1113"/>
                  <a:pt x="377" y="1134"/>
                  <a:pt x="333" y="1124"/>
                </a:cubicBezTo>
                <a:cubicBezTo>
                  <a:pt x="290" y="1114"/>
                  <a:pt x="259" y="1075"/>
                  <a:pt x="259" y="1030"/>
                </a:cubicBezTo>
                <a:lnTo>
                  <a:pt x="259" y="1029"/>
                </a:lnTo>
                <a:lnTo>
                  <a:pt x="259" y="1022"/>
                </a:lnTo>
                <a:lnTo>
                  <a:pt x="259" y="1010"/>
                </a:lnTo>
                <a:lnTo>
                  <a:pt x="259" y="998"/>
                </a:lnTo>
                <a:cubicBezTo>
                  <a:pt x="259" y="994"/>
                  <a:pt x="260" y="989"/>
                  <a:pt x="260" y="985"/>
                </a:cubicBezTo>
                <a:lnTo>
                  <a:pt x="261" y="978"/>
                </a:lnTo>
                <a:lnTo>
                  <a:pt x="260" y="991"/>
                </a:lnTo>
                <a:lnTo>
                  <a:pt x="260" y="990"/>
                </a:lnTo>
                <a:cubicBezTo>
                  <a:pt x="260" y="942"/>
                  <a:pt x="297" y="901"/>
                  <a:pt x="345" y="895"/>
                </a:cubicBezTo>
                <a:cubicBezTo>
                  <a:pt x="393" y="889"/>
                  <a:pt x="438" y="920"/>
                  <a:pt x="450" y="967"/>
                </a:cubicBezTo>
                <a:lnTo>
                  <a:pt x="451" y="971"/>
                </a:lnTo>
                <a:lnTo>
                  <a:pt x="454" y="988"/>
                </a:lnTo>
                <a:lnTo>
                  <a:pt x="262" y="1001"/>
                </a:lnTo>
                <a:lnTo>
                  <a:pt x="262" y="997"/>
                </a:lnTo>
                <a:lnTo>
                  <a:pt x="262" y="991"/>
                </a:lnTo>
                <a:cubicBezTo>
                  <a:pt x="262" y="981"/>
                  <a:pt x="264" y="971"/>
                  <a:pt x="267" y="961"/>
                </a:cubicBezTo>
                <a:lnTo>
                  <a:pt x="269" y="955"/>
                </a:lnTo>
                <a:cubicBezTo>
                  <a:pt x="272" y="947"/>
                  <a:pt x="276" y="939"/>
                  <a:pt x="281" y="932"/>
                </a:cubicBezTo>
                <a:lnTo>
                  <a:pt x="283" y="929"/>
                </a:lnTo>
                <a:cubicBezTo>
                  <a:pt x="306" y="894"/>
                  <a:pt x="350" y="878"/>
                  <a:pt x="390" y="891"/>
                </a:cubicBezTo>
                <a:cubicBezTo>
                  <a:pt x="431" y="903"/>
                  <a:pt x="458" y="940"/>
                  <a:pt x="458" y="982"/>
                </a:cubicBezTo>
                <a:lnTo>
                  <a:pt x="458" y="986"/>
                </a:lnTo>
                <a:cubicBezTo>
                  <a:pt x="458" y="993"/>
                  <a:pt x="458" y="999"/>
                  <a:pt x="457" y="1005"/>
                </a:cubicBezTo>
                <a:lnTo>
                  <a:pt x="456" y="1010"/>
                </a:lnTo>
                <a:lnTo>
                  <a:pt x="361" y="895"/>
                </a:lnTo>
                <a:lnTo>
                  <a:pt x="362" y="895"/>
                </a:lnTo>
                <a:lnTo>
                  <a:pt x="364" y="895"/>
                </a:lnTo>
                <a:cubicBezTo>
                  <a:pt x="417" y="895"/>
                  <a:pt x="460" y="938"/>
                  <a:pt x="460" y="991"/>
                </a:cubicBezTo>
                <a:lnTo>
                  <a:pt x="460" y="997"/>
                </a:lnTo>
                <a:cubicBezTo>
                  <a:pt x="460" y="1005"/>
                  <a:pt x="460" y="1013"/>
                  <a:pt x="458" y="1021"/>
                </a:cubicBezTo>
                <a:lnTo>
                  <a:pt x="457" y="1025"/>
                </a:lnTo>
                <a:cubicBezTo>
                  <a:pt x="444" y="1076"/>
                  <a:pt x="392" y="1107"/>
                  <a:pt x="340" y="1095"/>
                </a:cubicBezTo>
                <a:cubicBezTo>
                  <a:pt x="289" y="1082"/>
                  <a:pt x="257" y="1030"/>
                  <a:pt x="270" y="978"/>
                </a:cubicBezTo>
                <a:lnTo>
                  <a:pt x="271" y="974"/>
                </a:lnTo>
                <a:lnTo>
                  <a:pt x="268" y="997"/>
                </a:lnTo>
                <a:lnTo>
                  <a:pt x="268" y="991"/>
                </a:lnTo>
                <a:lnTo>
                  <a:pt x="268" y="982"/>
                </a:lnTo>
                <a:lnTo>
                  <a:pt x="270" y="963"/>
                </a:lnTo>
                <a:lnTo>
                  <a:pt x="269" y="963"/>
                </a:lnTo>
                <a:cubicBezTo>
                  <a:pt x="269" y="914"/>
                  <a:pt x="307" y="873"/>
                  <a:pt x="356" y="868"/>
                </a:cubicBezTo>
                <a:cubicBezTo>
                  <a:pt x="405" y="863"/>
                  <a:pt x="450" y="896"/>
                  <a:pt x="460" y="945"/>
                </a:cubicBezTo>
                <a:lnTo>
                  <a:pt x="461" y="950"/>
                </a:lnTo>
                <a:lnTo>
                  <a:pt x="461" y="949"/>
                </a:lnTo>
                <a:lnTo>
                  <a:pt x="271" y="972"/>
                </a:lnTo>
                <a:lnTo>
                  <a:pt x="271" y="962"/>
                </a:lnTo>
                <a:lnTo>
                  <a:pt x="273" y="978"/>
                </a:lnTo>
                <a:lnTo>
                  <a:pt x="272" y="972"/>
                </a:lnTo>
                <a:cubicBezTo>
                  <a:pt x="271" y="967"/>
                  <a:pt x="270" y="962"/>
                  <a:pt x="270" y="956"/>
                </a:cubicBezTo>
                <a:lnTo>
                  <a:pt x="270" y="953"/>
                </a:lnTo>
                <a:cubicBezTo>
                  <a:pt x="270" y="900"/>
                  <a:pt x="313" y="857"/>
                  <a:pt x="366" y="857"/>
                </a:cubicBezTo>
                <a:cubicBezTo>
                  <a:pt x="419" y="857"/>
                  <a:pt x="462" y="900"/>
                  <a:pt x="462" y="953"/>
                </a:cubicBezTo>
                <a:lnTo>
                  <a:pt x="462" y="956"/>
                </a:lnTo>
                <a:lnTo>
                  <a:pt x="461" y="941"/>
                </a:lnTo>
                <a:lnTo>
                  <a:pt x="462" y="947"/>
                </a:lnTo>
                <a:lnTo>
                  <a:pt x="464" y="954"/>
                </a:lnTo>
                <a:lnTo>
                  <a:pt x="290" y="919"/>
                </a:lnTo>
                <a:lnTo>
                  <a:pt x="292" y="916"/>
                </a:lnTo>
                <a:lnTo>
                  <a:pt x="277" y="954"/>
                </a:lnTo>
                <a:lnTo>
                  <a:pt x="278" y="948"/>
                </a:lnTo>
                <a:lnTo>
                  <a:pt x="277" y="973"/>
                </a:lnTo>
                <a:lnTo>
                  <a:pt x="276" y="963"/>
                </a:lnTo>
                <a:cubicBezTo>
                  <a:pt x="273" y="936"/>
                  <a:pt x="282" y="909"/>
                  <a:pt x="300" y="889"/>
                </a:cubicBezTo>
                <a:cubicBezTo>
                  <a:pt x="318" y="869"/>
                  <a:pt x="344" y="857"/>
                  <a:pt x="371" y="857"/>
                </a:cubicBezTo>
                <a:lnTo>
                  <a:pt x="373" y="857"/>
                </a:lnTo>
                <a:lnTo>
                  <a:pt x="374" y="857"/>
                </a:lnTo>
                <a:cubicBezTo>
                  <a:pt x="427" y="857"/>
                  <a:pt x="470" y="900"/>
                  <a:pt x="470" y="953"/>
                </a:cubicBezTo>
                <a:cubicBezTo>
                  <a:pt x="470" y="1006"/>
                  <a:pt x="427" y="1049"/>
                  <a:pt x="374" y="1049"/>
                </a:cubicBezTo>
                <a:lnTo>
                  <a:pt x="373" y="1049"/>
                </a:lnTo>
                <a:cubicBezTo>
                  <a:pt x="346" y="1049"/>
                  <a:pt x="320" y="1038"/>
                  <a:pt x="302" y="1017"/>
                </a:cubicBezTo>
                <a:cubicBezTo>
                  <a:pt x="284" y="997"/>
                  <a:pt x="275" y="970"/>
                  <a:pt x="278" y="943"/>
                </a:cubicBezTo>
                <a:lnTo>
                  <a:pt x="279" y="934"/>
                </a:lnTo>
                <a:lnTo>
                  <a:pt x="282" y="916"/>
                </a:lnTo>
                <a:lnTo>
                  <a:pt x="280" y="934"/>
                </a:lnTo>
                <a:lnTo>
                  <a:pt x="280" y="915"/>
                </a:lnTo>
                <a:lnTo>
                  <a:pt x="280" y="907"/>
                </a:lnTo>
                <a:lnTo>
                  <a:pt x="280" y="906"/>
                </a:lnTo>
                <a:cubicBezTo>
                  <a:pt x="280" y="853"/>
                  <a:pt x="323" y="810"/>
                  <a:pt x="376" y="810"/>
                </a:cubicBezTo>
                <a:cubicBezTo>
                  <a:pt x="429" y="810"/>
                  <a:pt x="472" y="853"/>
                  <a:pt x="472" y="906"/>
                </a:cubicBezTo>
                <a:lnTo>
                  <a:pt x="472" y="913"/>
                </a:lnTo>
                <a:lnTo>
                  <a:pt x="473" y="916"/>
                </a:lnTo>
                <a:lnTo>
                  <a:pt x="473" y="936"/>
                </a:lnTo>
                <a:lnTo>
                  <a:pt x="473" y="944"/>
                </a:lnTo>
                <a:lnTo>
                  <a:pt x="377" y="848"/>
                </a:lnTo>
                <a:lnTo>
                  <a:pt x="378" y="848"/>
                </a:lnTo>
                <a:lnTo>
                  <a:pt x="282" y="944"/>
                </a:lnTo>
                <a:lnTo>
                  <a:pt x="282" y="938"/>
                </a:lnTo>
                <a:lnTo>
                  <a:pt x="282" y="928"/>
                </a:lnTo>
                <a:lnTo>
                  <a:pt x="282" y="920"/>
                </a:lnTo>
                <a:lnTo>
                  <a:pt x="282" y="915"/>
                </a:lnTo>
                <a:cubicBezTo>
                  <a:pt x="282" y="862"/>
                  <a:pt x="325" y="819"/>
                  <a:pt x="378" y="819"/>
                </a:cubicBezTo>
                <a:cubicBezTo>
                  <a:pt x="431" y="819"/>
                  <a:pt x="474" y="862"/>
                  <a:pt x="474" y="915"/>
                </a:cubicBezTo>
                <a:lnTo>
                  <a:pt x="474" y="917"/>
                </a:lnTo>
                <a:lnTo>
                  <a:pt x="474" y="924"/>
                </a:lnTo>
                <a:lnTo>
                  <a:pt x="474" y="931"/>
                </a:lnTo>
                <a:lnTo>
                  <a:pt x="474" y="934"/>
                </a:lnTo>
                <a:cubicBezTo>
                  <a:pt x="474" y="987"/>
                  <a:pt x="431" y="1030"/>
                  <a:pt x="378" y="1030"/>
                </a:cubicBezTo>
                <a:cubicBezTo>
                  <a:pt x="325" y="1030"/>
                  <a:pt x="282" y="987"/>
                  <a:pt x="282" y="934"/>
                </a:cubicBezTo>
                <a:lnTo>
                  <a:pt x="282" y="931"/>
                </a:lnTo>
                <a:lnTo>
                  <a:pt x="282" y="925"/>
                </a:lnTo>
                <a:lnTo>
                  <a:pt x="282" y="915"/>
                </a:lnTo>
                <a:cubicBezTo>
                  <a:pt x="282" y="862"/>
                  <a:pt x="325" y="819"/>
                  <a:pt x="378" y="819"/>
                </a:cubicBezTo>
                <a:cubicBezTo>
                  <a:pt x="431" y="819"/>
                  <a:pt x="474" y="862"/>
                  <a:pt x="474" y="915"/>
                </a:cubicBezTo>
                <a:lnTo>
                  <a:pt x="474" y="919"/>
                </a:lnTo>
                <a:cubicBezTo>
                  <a:pt x="474" y="925"/>
                  <a:pt x="474" y="930"/>
                  <a:pt x="473" y="935"/>
                </a:cubicBezTo>
                <a:lnTo>
                  <a:pt x="472" y="941"/>
                </a:lnTo>
                <a:cubicBezTo>
                  <a:pt x="466" y="979"/>
                  <a:pt x="438" y="1010"/>
                  <a:pt x="400" y="1019"/>
                </a:cubicBezTo>
                <a:cubicBezTo>
                  <a:pt x="363" y="1028"/>
                  <a:pt x="324" y="1014"/>
                  <a:pt x="301" y="983"/>
                </a:cubicBezTo>
                <a:lnTo>
                  <a:pt x="298" y="979"/>
                </a:lnTo>
                <a:cubicBezTo>
                  <a:pt x="294" y="974"/>
                  <a:pt x="291" y="970"/>
                  <a:pt x="289" y="964"/>
                </a:cubicBezTo>
                <a:lnTo>
                  <a:pt x="286" y="958"/>
                </a:lnTo>
                <a:cubicBezTo>
                  <a:pt x="271" y="929"/>
                  <a:pt x="272" y="894"/>
                  <a:pt x="289" y="866"/>
                </a:cubicBezTo>
                <a:lnTo>
                  <a:pt x="292" y="861"/>
                </a:lnTo>
                <a:cubicBezTo>
                  <a:pt x="296" y="854"/>
                  <a:pt x="301" y="848"/>
                  <a:pt x="307" y="843"/>
                </a:cubicBezTo>
                <a:lnTo>
                  <a:pt x="311" y="839"/>
                </a:lnTo>
                <a:lnTo>
                  <a:pt x="378" y="1002"/>
                </a:lnTo>
                <a:lnTo>
                  <a:pt x="377" y="1002"/>
                </a:lnTo>
                <a:cubicBezTo>
                  <a:pt x="328" y="1002"/>
                  <a:pt x="287" y="965"/>
                  <a:pt x="282" y="916"/>
                </a:cubicBezTo>
                <a:lnTo>
                  <a:pt x="281" y="906"/>
                </a:lnTo>
                <a:cubicBezTo>
                  <a:pt x="278" y="879"/>
                  <a:pt x="287" y="852"/>
                  <a:pt x="305" y="832"/>
                </a:cubicBezTo>
                <a:cubicBezTo>
                  <a:pt x="323" y="812"/>
                  <a:pt x="349" y="800"/>
                  <a:pt x="376" y="800"/>
                </a:cubicBezTo>
                <a:lnTo>
                  <a:pt x="377" y="800"/>
                </a:lnTo>
                <a:lnTo>
                  <a:pt x="378" y="800"/>
                </a:lnTo>
                <a:cubicBezTo>
                  <a:pt x="424" y="800"/>
                  <a:pt x="464" y="833"/>
                  <a:pt x="473" y="878"/>
                </a:cubicBezTo>
                <a:lnTo>
                  <a:pt x="475" y="888"/>
                </a:lnTo>
                <a:lnTo>
                  <a:pt x="477" y="905"/>
                </a:lnTo>
                <a:lnTo>
                  <a:pt x="285" y="915"/>
                </a:lnTo>
                <a:lnTo>
                  <a:pt x="285" y="911"/>
                </a:lnTo>
                <a:lnTo>
                  <a:pt x="285" y="906"/>
                </a:lnTo>
                <a:cubicBezTo>
                  <a:pt x="285" y="853"/>
                  <a:pt x="328" y="810"/>
                  <a:pt x="381" y="810"/>
                </a:cubicBezTo>
                <a:cubicBezTo>
                  <a:pt x="434" y="810"/>
                  <a:pt x="477" y="853"/>
                  <a:pt x="477" y="906"/>
                </a:cubicBezTo>
                <a:lnTo>
                  <a:pt x="477" y="911"/>
                </a:lnTo>
                <a:lnTo>
                  <a:pt x="477" y="915"/>
                </a:lnTo>
                <a:lnTo>
                  <a:pt x="286" y="904"/>
                </a:lnTo>
                <a:lnTo>
                  <a:pt x="287" y="896"/>
                </a:lnTo>
                <a:lnTo>
                  <a:pt x="288" y="888"/>
                </a:lnTo>
                <a:lnTo>
                  <a:pt x="287" y="887"/>
                </a:lnTo>
                <a:cubicBezTo>
                  <a:pt x="287" y="834"/>
                  <a:pt x="330" y="791"/>
                  <a:pt x="383" y="791"/>
                </a:cubicBezTo>
                <a:lnTo>
                  <a:pt x="384" y="791"/>
                </a:lnTo>
                <a:lnTo>
                  <a:pt x="386" y="791"/>
                </a:lnTo>
                <a:lnTo>
                  <a:pt x="290" y="887"/>
                </a:lnTo>
                <a:lnTo>
                  <a:pt x="290" y="881"/>
                </a:lnTo>
                <a:lnTo>
                  <a:pt x="290" y="871"/>
                </a:lnTo>
                <a:lnTo>
                  <a:pt x="290" y="863"/>
                </a:lnTo>
                <a:lnTo>
                  <a:pt x="290" y="858"/>
                </a:lnTo>
                <a:cubicBezTo>
                  <a:pt x="290" y="805"/>
                  <a:pt x="333" y="762"/>
                  <a:pt x="386" y="762"/>
                </a:cubicBezTo>
                <a:cubicBezTo>
                  <a:pt x="439" y="762"/>
                  <a:pt x="482" y="805"/>
                  <a:pt x="482" y="858"/>
                </a:cubicBezTo>
                <a:lnTo>
                  <a:pt x="482" y="860"/>
                </a:lnTo>
                <a:lnTo>
                  <a:pt x="482" y="847"/>
                </a:lnTo>
                <a:lnTo>
                  <a:pt x="483" y="854"/>
                </a:lnTo>
                <a:lnTo>
                  <a:pt x="484" y="861"/>
                </a:lnTo>
                <a:cubicBezTo>
                  <a:pt x="484" y="865"/>
                  <a:pt x="484" y="870"/>
                  <a:pt x="484" y="874"/>
                </a:cubicBezTo>
                <a:lnTo>
                  <a:pt x="484" y="877"/>
                </a:lnTo>
                <a:cubicBezTo>
                  <a:pt x="484" y="930"/>
                  <a:pt x="441" y="973"/>
                  <a:pt x="388" y="973"/>
                </a:cubicBezTo>
                <a:cubicBezTo>
                  <a:pt x="335" y="973"/>
                  <a:pt x="292" y="930"/>
                  <a:pt x="292" y="877"/>
                </a:cubicBezTo>
                <a:lnTo>
                  <a:pt x="292" y="874"/>
                </a:lnTo>
                <a:lnTo>
                  <a:pt x="292" y="868"/>
                </a:lnTo>
                <a:lnTo>
                  <a:pt x="292" y="858"/>
                </a:lnTo>
                <a:cubicBezTo>
                  <a:pt x="292" y="814"/>
                  <a:pt x="323" y="775"/>
                  <a:pt x="366" y="765"/>
                </a:cubicBezTo>
                <a:cubicBezTo>
                  <a:pt x="410" y="755"/>
                  <a:pt x="454" y="776"/>
                  <a:pt x="474" y="816"/>
                </a:cubicBezTo>
                <a:lnTo>
                  <a:pt x="476" y="820"/>
                </a:lnTo>
                <a:cubicBezTo>
                  <a:pt x="483" y="833"/>
                  <a:pt x="486" y="848"/>
                  <a:pt x="486" y="862"/>
                </a:cubicBezTo>
                <a:lnTo>
                  <a:pt x="486" y="868"/>
                </a:lnTo>
                <a:cubicBezTo>
                  <a:pt x="486" y="905"/>
                  <a:pt x="466" y="938"/>
                  <a:pt x="433" y="954"/>
                </a:cubicBezTo>
                <a:lnTo>
                  <a:pt x="429" y="956"/>
                </a:lnTo>
                <a:cubicBezTo>
                  <a:pt x="402" y="970"/>
                  <a:pt x="371" y="970"/>
                  <a:pt x="344" y="956"/>
                </a:cubicBezTo>
                <a:lnTo>
                  <a:pt x="340" y="954"/>
                </a:lnTo>
                <a:cubicBezTo>
                  <a:pt x="303" y="936"/>
                  <a:pt x="282" y="896"/>
                  <a:pt x="287" y="855"/>
                </a:cubicBezTo>
                <a:lnTo>
                  <a:pt x="288" y="848"/>
                </a:lnTo>
                <a:cubicBezTo>
                  <a:pt x="289" y="843"/>
                  <a:pt x="290" y="838"/>
                  <a:pt x="292" y="834"/>
                </a:cubicBezTo>
                <a:lnTo>
                  <a:pt x="295" y="824"/>
                </a:lnTo>
                <a:lnTo>
                  <a:pt x="298" y="812"/>
                </a:lnTo>
                <a:cubicBezTo>
                  <a:pt x="301" y="804"/>
                  <a:pt x="305" y="796"/>
                  <a:pt x="310" y="789"/>
                </a:cubicBezTo>
                <a:lnTo>
                  <a:pt x="312" y="786"/>
                </a:lnTo>
                <a:cubicBezTo>
                  <a:pt x="333" y="753"/>
                  <a:pt x="373" y="737"/>
                  <a:pt x="412" y="746"/>
                </a:cubicBezTo>
                <a:cubicBezTo>
                  <a:pt x="450" y="754"/>
                  <a:pt x="480" y="785"/>
                  <a:pt x="486" y="824"/>
                </a:cubicBezTo>
                <a:lnTo>
                  <a:pt x="487" y="830"/>
                </a:lnTo>
                <a:cubicBezTo>
                  <a:pt x="488" y="835"/>
                  <a:pt x="488" y="840"/>
                  <a:pt x="488" y="845"/>
                </a:cubicBezTo>
                <a:lnTo>
                  <a:pt x="488" y="858"/>
                </a:lnTo>
                <a:lnTo>
                  <a:pt x="489" y="862"/>
                </a:lnTo>
                <a:lnTo>
                  <a:pt x="489" y="877"/>
                </a:lnTo>
                <a:cubicBezTo>
                  <a:pt x="489" y="930"/>
                  <a:pt x="446" y="973"/>
                  <a:pt x="393" y="973"/>
                </a:cubicBezTo>
                <a:cubicBezTo>
                  <a:pt x="340" y="973"/>
                  <a:pt x="297" y="930"/>
                  <a:pt x="297" y="877"/>
                </a:cubicBezTo>
                <a:lnTo>
                  <a:pt x="297" y="876"/>
                </a:lnTo>
                <a:cubicBezTo>
                  <a:pt x="297" y="870"/>
                  <a:pt x="298" y="864"/>
                  <a:pt x="299" y="858"/>
                </a:cubicBezTo>
                <a:lnTo>
                  <a:pt x="300" y="853"/>
                </a:lnTo>
                <a:lnTo>
                  <a:pt x="300" y="851"/>
                </a:lnTo>
                <a:lnTo>
                  <a:pt x="299" y="851"/>
                </a:lnTo>
                <a:lnTo>
                  <a:pt x="299" y="848"/>
                </a:lnTo>
                <a:cubicBezTo>
                  <a:pt x="299" y="799"/>
                  <a:pt x="338" y="757"/>
                  <a:pt x="388" y="753"/>
                </a:cubicBezTo>
                <a:cubicBezTo>
                  <a:pt x="437" y="749"/>
                  <a:pt x="482" y="783"/>
                  <a:pt x="490" y="833"/>
                </a:cubicBezTo>
                <a:lnTo>
                  <a:pt x="491" y="839"/>
                </a:lnTo>
                <a:cubicBezTo>
                  <a:pt x="492" y="844"/>
                  <a:pt x="492" y="849"/>
                  <a:pt x="492" y="854"/>
                </a:cubicBezTo>
                <a:lnTo>
                  <a:pt x="492" y="858"/>
                </a:lnTo>
                <a:cubicBezTo>
                  <a:pt x="492" y="911"/>
                  <a:pt x="449" y="954"/>
                  <a:pt x="396" y="954"/>
                </a:cubicBezTo>
                <a:cubicBezTo>
                  <a:pt x="343" y="954"/>
                  <a:pt x="300" y="911"/>
                  <a:pt x="300" y="858"/>
                </a:cubicBezTo>
                <a:lnTo>
                  <a:pt x="300" y="849"/>
                </a:lnTo>
                <a:lnTo>
                  <a:pt x="300" y="849"/>
                </a:lnTo>
                <a:cubicBezTo>
                  <a:pt x="297" y="822"/>
                  <a:pt x="306" y="795"/>
                  <a:pt x="324" y="775"/>
                </a:cubicBezTo>
                <a:cubicBezTo>
                  <a:pt x="342" y="755"/>
                  <a:pt x="368" y="743"/>
                  <a:pt x="395" y="743"/>
                </a:cubicBezTo>
                <a:lnTo>
                  <a:pt x="396" y="743"/>
                </a:lnTo>
                <a:cubicBezTo>
                  <a:pt x="449" y="743"/>
                  <a:pt x="492" y="786"/>
                  <a:pt x="492" y="839"/>
                </a:cubicBezTo>
                <a:cubicBezTo>
                  <a:pt x="492" y="892"/>
                  <a:pt x="449" y="935"/>
                  <a:pt x="396" y="935"/>
                </a:cubicBezTo>
                <a:lnTo>
                  <a:pt x="395" y="935"/>
                </a:lnTo>
                <a:cubicBezTo>
                  <a:pt x="342" y="935"/>
                  <a:pt x="299" y="892"/>
                  <a:pt x="299" y="839"/>
                </a:cubicBezTo>
                <a:lnTo>
                  <a:pt x="299" y="828"/>
                </a:lnTo>
                <a:lnTo>
                  <a:pt x="299" y="820"/>
                </a:lnTo>
                <a:cubicBezTo>
                  <a:pt x="299" y="767"/>
                  <a:pt x="342" y="724"/>
                  <a:pt x="395" y="724"/>
                </a:cubicBezTo>
                <a:cubicBezTo>
                  <a:pt x="448" y="724"/>
                  <a:pt x="491" y="767"/>
                  <a:pt x="491" y="820"/>
                </a:cubicBezTo>
                <a:lnTo>
                  <a:pt x="491" y="823"/>
                </a:lnTo>
                <a:lnTo>
                  <a:pt x="490" y="808"/>
                </a:lnTo>
                <a:lnTo>
                  <a:pt x="491" y="814"/>
                </a:lnTo>
                <a:cubicBezTo>
                  <a:pt x="492" y="819"/>
                  <a:pt x="492" y="824"/>
                  <a:pt x="492" y="829"/>
                </a:cubicBezTo>
                <a:lnTo>
                  <a:pt x="492" y="839"/>
                </a:lnTo>
                <a:cubicBezTo>
                  <a:pt x="492" y="892"/>
                  <a:pt x="449" y="935"/>
                  <a:pt x="396" y="935"/>
                </a:cubicBezTo>
                <a:cubicBezTo>
                  <a:pt x="343" y="935"/>
                  <a:pt x="300" y="892"/>
                  <a:pt x="300" y="839"/>
                </a:cubicBezTo>
                <a:lnTo>
                  <a:pt x="300" y="836"/>
                </a:lnTo>
                <a:cubicBezTo>
                  <a:pt x="300" y="832"/>
                  <a:pt x="301" y="827"/>
                  <a:pt x="301" y="823"/>
                </a:cubicBezTo>
                <a:lnTo>
                  <a:pt x="302" y="816"/>
                </a:lnTo>
                <a:cubicBezTo>
                  <a:pt x="303" y="810"/>
                  <a:pt x="305" y="805"/>
                  <a:pt x="306" y="799"/>
                </a:cubicBezTo>
                <a:lnTo>
                  <a:pt x="309" y="790"/>
                </a:lnTo>
                <a:cubicBezTo>
                  <a:pt x="322" y="751"/>
                  <a:pt x="359" y="724"/>
                  <a:pt x="400" y="724"/>
                </a:cubicBezTo>
                <a:lnTo>
                  <a:pt x="401" y="724"/>
                </a:lnTo>
                <a:lnTo>
                  <a:pt x="404" y="724"/>
                </a:lnTo>
                <a:cubicBezTo>
                  <a:pt x="450" y="724"/>
                  <a:pt x="490" y="757"/>
                  <a:pt x="499" y="802"/>
                </a:cubicBezTo>
                <a:lnTo>
                  <a:pt x="500" y="807"/>
                </a:lnTo>
                <a:cubicBezTo>
                  <a:pt x="501" y="813"/>
                  <a:pt x="501" y="819"/>
                  <a:pt x="501" y="825"/>
                </a:cubicBezTo>
                <a:lnTo>
                  <a:pt x="501" y="829"/>
                </a:lnTo>
                <a:cubicBezTo>
                  <a:pt x="501" y="882"/>
                  <a:pt x="458" y="925"/>
                  <a:pt x="405" y="925"/>
                </a:cubicBezTo>
                <a:cubicBezTo>
                  <a:pt x="352" y="925"/>
                  <a:pt x="309" y="882"/>
                  <a:pt x="309" y="829"/>
                </a:cubicBezTo>
                <a:lnTo>
                  <a:pt x="309" y="820"/>
                </a:lnTo>
                <a:lnTo>
                  <a:pt x="309" y="810"/>
                </a:lnTo>
                <a:lnTo>
                  <a:pt x="309" y="812"/>
                </a:lnTo>
                <a:cubicBezTo>
                  <a:pt x="306" y="785"/>
                  <a:pt x="315" y="758"/>
                  <a:pt x="333" y="737"/>
                </a:cubicBezTo>
                <a:cubicBezTo>
                  <a:pt x="351" y="717"/>
                  <a:pt x="377" y="705"/>
                  <a:pt x="404" y="705"/>
                </a:cubicBezTo>
                <a:lnTo>
                  <a:pt x="406" y="705"/>
                </a:lnTo>
                <a:lnTo>
                  <a:pt x="311" y="812"/>
                </a:lnTo>
                <a:lnTo>
                  <a:pt x="310" y="803"/>
                </a:lnTo>
                <a:lnTo>
                  <a:pt x="309" y="792"/>
                </a:lnTo>
                <a:cubicBezTo>
                  <a:pt x="306" y="765"/>
                  <a:pt x="315" y="738"/>
                  <a:pt x="333" y="718"/>
                </a:cubicBezTo>
                <a:cubicBezTo>
                  <a:pt x="351" y="698"/>
                  <a:pt x="377" y="686"/>
                  <a:pt x="404" y="686"/>
                </a:cubicBezTo>
                <a:lnTo>
                  <a:pt x="407" y="686"/>
                </a:lnTo>
                <a:cubicBezTo>
                  <a:pt x="460" y="686"/>
                  <a:pt x="503" y="729"/>
                  <a:pt x="503" y="782"/>
                </a:cubicBezTo>
                <a:cubicBezTo>
                  <a:pt x="503" y="835"/>
                  <a:pt x="460" y="878"/>
                  <a:pt x="407" y="878"/>
                </a:cubicBezTo>
                <a:lnTo>
                  <a:pt x="404" y="878"/>
                </a:lnTo>
                <a:cubicBezTo>
                  <a:pt x="374" y="878"/>
                  <a:pt x="346" y="864"/>
                  <a:pt x="328" y="840"/>
                </a:cubicBezTo>
                <a:cubicBezTo>
                  <a:pt x="310" y="816"/>
                  <a:pt x="304" y="785"/>
                  <a:pt x="312" y="756"/>
                </a:cubicBezTo>
                <a:lnTo>
                  <a:pt x="314" y="749"/>
                </a:lnTo>
                <a:lnTo>
                  <a:pt x="316" y="742"/>
                </a:lnTo>
                <a:cubicBezTo>
                  <a:pt x="331" y="697"/>
                  <a:pt x="376" y="670"/>
                  <a:pt x="423" y="678"/>
                </a:cubicBezTo>
                <a:cubicBezTo>
                  <a:pt x="469" y="685"/>
                  <a:pt x="503" y="725"/>
                  <a:pt x="503" y="772"/>
                </a:cubicBezTo>
                <a:lnTo>
                  <a:pt x="503" y="778"/>
                </a:lnTo>
                <a:lnTo>
                  <a:pt x="503" y="787"/>
                </a:lnTo>
                <a:lnTo>
                  <a:pt x="502" y="807"/>
                </a:lnTo>
                <a:lnTo>
                  <a:pt x="502" y="801"/>
                </a:lnTo>
                <a:cubicBezTo>
                  <a:pt x="502" y="854"/>
                  <a:pt x="459" y="897"/>
                  <a:pt x="406" y="897"/>
                </a:cubicBezTo>
                <a:cubicBezTo>
                  <a:pt x="353" y="897"/>
                  <a:pt x="310" y="854"/>
                  <a:pt x="310" y="801"/>
                </a:cubicBezTo>
                <a:lnTo>
                  <a:pt x="310" y="800"/>
                </a:lnTo>
                <a:lnTo>
                  <a:pt x="310" y="794"/>
                </a:lnTo>
                <a:lnTo>
                  <a:pt x="310" y="782"/>
                </a:lnTo>
                <a:lnTo>
                  <a:pt x="310" y="782"/>
                </a:lnTo>
                <a:lnTo>
                  <a:pt x="309" y="766"/>
                </a:lnTo>
                <a:lnTo>
                  <a:pt x="314" y="797"/>
                </a:lnTo>
                <a:lnTo>
                  <a:pt x="313" y="794"/>
                </a:lnTo>
                <a:lnTo>
                  <a:pt x="499" y="745"/>
                </a:lnTo>
                <a:lnTo>
                  <a:pt x="500" y="750"/>
                </a:lnTo>
                <a:lnTo>
                  <a:pt x="500" y="749"/>
                </a:lnTo>
                <a:lnTo>
                  <a:pt x="310" y="772"/>
                </a:lnTo>
                <a:lnTo>
                  <a:pt x="310" y="768"/>
                </a:lnTo>
                <a:lnTo>
                  <a:pt x="312" y="787"/>
                </a:lnTo>
                <a:lnTo>
                  <a:pt x="311" y="782"/>
                </a:lnTo>
                <a:cubicBezTo>
                  <a:pt x="310" y="776"/>
                  <a:pt x="309" y="770"/>
                  <a:pt x="309" y="763"/>
                </a:cubicBezTo>
                <a:lnTo>
                  <a:pt x="309" y="754"/>
                </a:lnTo>
                <a:lnTo>
                  <a:pt x="309" y="744"/>
                </a:lnTo>
                <a:cubicBezTo>
                  <a:pt x="309" y="691"/>
                  <a:pt x="352" y="648"/>
                  <a:pt x="405" y="648"/>
                </a:cubicBezTo>
                <a:lnTo>
                  <a:pt x="406" y="648"/>
                </a:lnTo>
                <a:cubicBezTo>
                  <a:pt x="459" y="648"/>
                  <a:pt x="502" y="691"/>
                  <a:pt x="502" y="744"/>
                </a:cubicBezTo>
                <a:cubicBezTo>
                  <a:pt x="502" y="797"/>
                  <a:pt x="459" y="840"/>
                  <a:pt x="406" y="840"/>
                </a:cubicBezTo>
                <a:lnTo>
                  <a:pt x="405" y="840"/>
                </a:lnTo>
                <a:cubicBezTo>
                  <a:pt x="378" y="840"/>
                  <a:pt x="353" y="829"/>
                  <a:pt x="335" y="809"/>
                </a:cubicBezTo>
                <a:cubicBezTo>
                  <a:pt x="316" y="789"/>
                  <a:pt x="307" y="763"/>
                  <a:pt x="310" y="736"/>
                </a:cubicBezTo>
                <a:lnTo>
                  <a:pt x="311" y="725"/>
                </a:lnTo>
                <a:lnTo>
                  <a:pt x="310" y="725"/>
                </a:lnTo>
                <a:cubicBezTo>
                  <a:pt x="310" y="672"/>
                  <a:pt x="353" y="629"/>
                  <a:pt x="406" y="629"/>
                </a:cubicBezTo>
                <a:cubicBezTo>
                  <a:pt x="459" y="629"/>
                  <a:pt x="502" y="672"/>
                  <a:pt x="502" y="725"/>
                </a:cubicBezTo>
                <a:lnTo>
                  <a:pt x="502" y="728"/>
                </a:lnTo>
                <a:lnTo>
                  <a:pt x="502" y="734"/>
                </a:lnTo>
                <a:lnTo>
                  <a:pt x="501" y="754"/>
                </a:lnTo>
                <a:cubicBezTo>
                  <a:pt x="496" y="805"/>
                  <a:pt x="452" y="843"/>
                  <a:pt x="401" y="840"/>
                </a:cubicBezTo>
                <a:cubicBezTo>
                  <a:pt x="350" y="838"/>
                  <a:pt x="309" y="796"/>
                  <a:pt x="309" y="744"/>
                </a:cubicBezTo>
                <a:lnTo>
                  <a:pt x="309" y="740"/>
                </a:lnTo>
                <a:lnTo>
                  <a:pt x="309" y="734"/>
                </a:lnTo>
                <a:lnTo>
                  <a:pt x="405" y="830"/>
                </a:lnTo>
                <a:lnTo>
                  <a:pt x="404" y="830"/>
                </a:lnTo>
                <a:cubicBezTo>
                  <a:pt x="351" y="830"/>
                  <a:pt x="308" y="787"/>
                  <a:pt x="308" y="734"/>
                </a:cubicBezTo>
                <a:cubicBezTo>
                  <a:pt x="308" y="681"/>
                  <a:pt x="351" y="638"/>
                  <a:pt x="404" y="638"/>
                </a:cubicBezTo>
                <a:lnTo>
                  <a:pt x="406" y="638"/>
                </a:lnTo>
                <a:lnTo>
                  <a:pt x="310" y="734"/>
                </a:lnTo>
                <a:lnTo>
                  <a:pt x="310" y="721"/>
                </a:lnTo>
                <a:lnTo>
                  <a:pt x="310" y="713"/>
                </a:lnTo>
                <a:cubicBezTo>
                  <a:pt x="309" y="706"/>
                  <a:pt x="309" y="700"/>
                  <a:pt x="310" y="693"/>
                </a:cubicBezTo>
                <a:lnTo>
                  <a:pt x="311" y="686"/>
                </a:lnTo>
                <a:lnTo>
                  <a:pt x="310" y="699"/>
                </a:lnTo>
                <a:lnTo>
                  <a:pt x="310" y="696"/>
                </a:lnTo>
                <a:cubicBezTo>
                  <a:pt x="310" y="645"/>
                  <a:pt x="351" y="603"/>
                  <a:pt x="402" y="601"/>
                </a:cubicBezTo>
                <a:cubicBezTo>
                  <a:pt x="453" y="598"/>
                  <a:pt x="497" y="636"/>
                  <a:pt x="502" y="687"/>
                </a:cubicBezTo>
                <a:lnTo>
                  <a:pt x="503" y="697"/>
                </a:lnTo>
                <a:lnTo>
                  <a:pt x="503" y="715"/>
                </a:lnTo>
                <a:cubicBezTo>
                  <a:pt x="503" y="763"/>
                  <a:pt x="469" y="803"/>
                  <a:pt x="423" y="810"/>
                </a:cubicBezTo>
                <a:cubicBezTo>
                  <a:pt x="376" y="818"/>
                  <a:pt x="331" y="790"/>
                  <a:pt x="316" y="746"/>
                </a:cubicBezTo>
                <a:lnTo>
                  <a:pt x="315" y="743"/>
                </a:lnTo>
                <a:cubicBezTo>
                  <a:pt x="314" y="738"/>
                  <a:pt x="313" y="733"/>
                  <a:pt x="312" y="728"/>
                </a:cubicBezTo>
                <a:lnTo>
                  <a:pt x="311" y="722"/>
                </a:lnTo>
                <a:lnTo>
                  <a:pt x="338" y="774"/>
                </a:lnTo>
                <a:lnTo>
                  <a:pt x="332" y="768"/>
                </a:lnTo>
                <a:lnTo>
                  <a:pt x="328" y="764"/>
                </a:lnTo>
                <a:lnTo>
                  <a:pt x="489" y="673"/>
                </a:lnTo>
                <a:lnTo>
                  <a:pt x="490" y="677"/>
                </a:lnTo>
                <a:lnTo>
                  <a:pt x="480" y="653"/>
                </a:lnTo>
                <a:lnTo>
                  <a:pt x="484" y="660"/>
                </a:lnTo>
                <a:lnTo>
                  <a:pt x="489" y="671"/>
                </a:lnTo>
                <a:lnTo>
                  <a:pt x="457" y="634"/>
                </a:lnTo>
                <a:lnTo>
                  <a:pt x="460" y="636"/>
                </a:lnTo>
                <a:lnTo>
                  <a:pt x="313" y="692"/>
                </a:lnTo>
                <a:lnTo>
                  <a:pt x="314" y="688"/>
                </a:lnTo>
                <a:lnTo>
                  <a:pt x="311" y="711"/>
                </a:lnTo>
                <a:lnTo>
                  <a:pt x="311" y="703"/>
                </a:lnTo>
                <a:lnTo>
                  <a:pt x="311" y="703"/>
                </a:lnTo>
                <a:lnTo>
                  <a:pt x="310" y="687"/>
                </a:lnTo>
                <a:lnTo>
                  <a:pt x="406" y="783"/>
                </a:lnTo>
                <a:lnTo>
                  <a:pt x="405" y="783"/>
                </a:lnTo>
                <a:lnTo>
                  <a:pt x="501" y="687"/>
                </a:lnTo>
                <a:lnTo>
                  <a:pt x="501" y="692"/>
                </a:lnTo>
                <a:lnTo>
                  <a:pt x="501" y="696"/>
                </a:lnTo>
                <a:lnTo>
                  <a:pt x="311" y="678"/>
                </a:lnTo>
                <a:lnTo>
                  <a:pt x="312" y="673"/>
                </a:lnTo>
                <a:lnTo>
                  <a:pt x="310" y="691"/>
                </a:lnTo>
                <a:lnTo>
                  <a:pt x="310" y="687"/>
                </a:lnTo>
                <a:cubicBezTo>
                  <a:pt x="310" y="634"/>
                  <a:pt x="353" y="591"/>
                  <a:pt x="406" y="591"/>
                </a:cubicBezTo>
                <a:cubicBezTo>
                  <a:pt x="459" y="591"/>
                  <a:pt x="502" y="634"/>
                  <a:pt x="502" y="687"/>
                </a:cubicBezTo>
                <a:lnTo>
                  <a:pt x="502" y="691"/>
                </a:lnTo>
                <a:lnTo>
                  <a:pt x="501" y="676"/>
                </a:lnTo>
                <a:lnTo>
                  <a:pt x="502" y="682"/>
                </a:lnTo>
                <a:cubicBezTo>
                  <a:pt x="503" y="687"/>
                  <a:pt x="503" y="692"/>
                  <a:pt x="503" y="697"/>
                </a:cubicBezTo>
                <a:lnTo>
                  <a:pt x="503" y="704"/>
                </a:lnTo>
                <a:lnTo>
                  <a:pt x="503" y="706"/>
                </a:lnTo>
                <a:cubicBezTo>
                  <a:pt x="503" y="759"/>
                  <a:pt x="460" y="802"/>
                  <a:pt x="407" y="802"/>
                </a:cubicBezTo>
                <a:cubicBezTo>
                  <a:pt x="354" y="802"/>
                  <a:pt x="311" y="759"/>
                  <a:pt x="311" y="706"/>
                </a:cubicBezTo>
                <a:lnTo>
                  <a:pt x="311" y="701"/>
                </a:lnTo>
                <a:lnTo>
                  <a:pt x="311" y="692"/>
                </a:lnTo>
                <a:lnTo>
                  <a:pt x="311" y="683"/>
                </a:lnTo>
                <a:cubicBezTo>
                  <a:pt x="311" y="678"/>
                  <a:pt x="312" y="673"/>
                  <a:pt x="313" y="668"/>
                </a:cubicBezTo>
                <a:lnTo>
                  <a:pt x="314" y="662"/>
                </a:lnTo>
                <a:cubicBezTo>
                  <a:pt x="321" y="617"/>
                  <a:pt x="359" y="583"/>
                  <a:pt x="405" y="582"/>
                </a:cubicBezTo>
                <a:cubicBezTo>
                  <a:pt x="450" y="580"/>
                  <a:pt x="491" y="610"/>
                  <a:pt x="502" y="654"/>
                </a:cubicBezTo>
                <a:lnTo>
                  <a:pt x="503" y="658"/>
                </a:lnTo>
                <a:cubicBezTo>
                  <a:pt x="505" y="666"/>
                  <a:pt x="505" y="674"/>
                  <a:pt x="505" y="681"/>
                </a:cubicBezTo>
                <a:lnTo>
                  <a:pt x="505" y="687"/>
                </a:lnTo>
                <a:lnTo>
                  <a:pt x="318" y="657"/>
                </a:lnTo>
                <a:lnTo>
                  <a:pt x="319" y="654"/>
                </a:lnTo>
                <a:lnTo>
                  <a:pt x="314" y="684"/>
                </a:lnTo>
                <a:lnTo>
                  <a:pt x="314" y="677"/>
                </a:lnTo>
                <a:lnTo>
                  <a:pt x="314" y="671"/>
                </a:lnTo>
                <a:cubicBezTo>
                  <a:pt x="314" y="661"/>
                  <a:pt x="316" y="651"/>
                  <a:pt x="319" y="641"/>
                </a:cubicBezTo>
                <a:lnTo>
                  <a:pt x="320" y="638"/>
                </a:lnTo>
                <a:cubicBezTo>
                  <a:pt x="334" y="597"/>
                  <a:pt x="374" y="570"/>
                  <a:pt x="417" y="573"/>
                </a:cubicBezTo>
                <a:cubicBezTo>
                  <a:pt x="461" y="575"/>
                  <a:pt x="497" y="607"/>
                  <a:pt x="506" y="650"/>
                </a:cubicBezTo>
                <a:lnTo>
                  <a:pt x="507" y="655"/>
                </a:lnTo>
                <a:cubicBezTo>
                  <a:pt x="508" y="661"/>
                  <a:pt x="508" y="667"/>
                  <a:pt x="508" y="673"/>
                </a:cubicBezTo>
                <a:lnTo>
                  <a:pt x="508" y="677"/>
                </a:lnTo>
                <a:lnTo>
                  <a:pt x="317" y="667"/>
                </a:lnTo>
                <a:lnTo>
                  <a:pt x="318" y="658"/>
                </a:lnTo>
                <a:lnTo>
                  <a:pt x="322" y="696"/>
                </a:lnTo>
                <a:lnTo>
                  <a:pt x="319" y="686"/>
                </a:lnTo>
                <a:lnTo>
                  <a:pt x="316" y="680"/>
                </a:lnTo>
                <a:cubicBezTo>
                  <a:pt x="308" y="654"/>
                  <a:pt x="310" y="627"/>
                  <a:pt x="323" y="603"/>
                </a:cubicBezTo>
                <a:cubicBezTo>
                  <a:pt x="336" y="580"/>
                  <a:pt x="358" y="563"/>
                  <a:pt x="384" y="556"/>
                </a:cubicBezTo>
                <a:lnTo>
                  <a:pt x="388" y="555"/>
                </a:lnTo>
                <a:cubicBezTo>
                  <a:pt x="406" y="551"/>
                  <a:pt x="425" y="552"/>
                  <a:pt x="442" y="557"/>
                </a:cubicBezTo>
                <a:lnTo>
                  <a:pt x="445" y="558"/>
                </a:lnTo>
                <a:lnTo>
                  <a:pt x="414" y="553"/>
                </a:lnTo>
                <a:lnTo>
                  <a:pt x="415" y="553"/>
                </a:lnTo>
                <a:lnTo>
                  <a:pt x="417" y="553"/>
                </a:lnTo>
                <a:cubicBezTo>
                  <a:pt x="470" y="553"/>
                  <a:pt x="513" y="596"/>
                  <a:pt x="513" y="649"/>
                </a:cubicBezTo>
                <a:lnTo>
                  <a:pt x="513" y="655"/>
                </a:lnTo>
                <a:cubicBezTo>
                  <a:pt x="513" y="666"/>
                  <a:pt x="512" y="676"/>
                  <a:pt x="509" y="686"/>
                </a:cubicBezTo>
                <a:lnTo>
                  <a:pt x="508" y="689"/>
                </a:lnTo>
                <a:cubicBezTo>
                  <a:pt x="493" y="733"/>
                  <a:pt x="448" y="761"/>
                  <a:pt x="401" y="753"/>
                </a:cubicBezTo>
                <a:cubicBezTo>
                  <a:pt x="355" y="746"/>
                  <a:pt x="320" y="706"/>
                  <a:pt x="320" y="658"/>
                </a:cubicBezTo>
                <a:lnTo>
                  <a:pt x="320" y="653"/>
                </a:lnTo>
                <a:lnTo>
                  <a:pt x="320" y="655"/>
                </a:lnTo>
                <a:lnTo>
                  <a:pt x="319" y="635"/>
                </a:lnTo>
                <a:lnTo>
                  <a:pt x="319" y="630"/>
                </a:lnTo>
                <a:cubicBezTo>
                  <a:pt x="319" y="577"/>
                  <a:pt x="362" y="534"/>
                  <a:pt x="415" y="534"/>
                </a:cubicBezTo>
                <a:cubicBezTo>
                  <a:pt x="468" y="534"/>
                  <a:pt x="511" y="577"/>
                  <a:pt x="511" y="630"/>
                </a:cubicBezTo>
                <a:lnTo>
                  <a:pt x="511" y="631"/>
                </a:lnTo>
                <a:lnTo>
                  <a:pt x="501" y="589"/>
                </a:lnTo>
                <a:lnTo>
                  <a:pt x="503" y="593"/>
                </a:lnTo>
                <a:cubicBezTo>
                  <a:pt x="505" y="597"/>
                  <a:pt x="507" y="601"/>
                  <a:pt x="509" y="605"/>
                </a:cubicBezTo>
                <a:lnTo>
                  <a:pt x="510" y="608"/>
                </a:lnTo>
                <a:cubicBezTo>
                  <a:pt x="513" y="618"/>
                  <a:pt x="514" y="628"/>
                  <a:pt x="514" y="638"/>
                </a:cubicBezTo>
                <a:lnTo>
                  <a:pt x="514" y="639"/>
                </a:lnTo>
                <a:cubicBezTo>
                  <a:pt x="514" y="692"/>
                  <a:pt x="471" y="735"/>
                  <a:pt x="418" y="735"/>
                </a:cubicBezTo>
                <a:cubicBezTo>
                  <a:pt x="365" y="735"/>
                  <a:pt x="322" y="692"/>
                  <a:pt x="322" y="639"/>
                </a:cubicBezTo>
                <a:lnTo>
                  <a:pt x="322" y="634"/>
                </a:lnTo>
                <a:lnTo>
                  <a:pt x="324" y="615"/>
                </a:lnTo>
                <a:lnTo>
                  <a:pt x="323" y="615"/>
                </a:lnTo>
                <a:lnTo>
                  <a:pt x="323" y="611"/>
                </a:lnTo>
                <a:cubicBezTo>
                  <a:pt x="323" y="558"/>
                  <a:pt x="366" y="515"/>
                  <a:pt x="419" y="515"/>
                </a:cubicBezTo>
                <a:cubicBezTo>
                  <a:pt x="472" y="515"/>
                  <a:pt x="515" y="558"/>
                  <a:pt x="515" y="611"/>
                </a:cubicBezTo>
                <a:lnTo>
                  <a:pt x="515" y="613"/>
                </a:lnTo>
                <a:lnTo>
                  <a:pt x="515" y="600"/>
                </a:lnTo>
                <a:lnTo>
                  <a:pt x="516" y="607"/>
                </a:lnTo>
                <a:cubicBezTo>
                  <a:pt x="516" y="611"/>
                  <a:pt x="516" y="616"/>
                  <a:pt x="516" y="620"/>
                </a:cubicBezTo>
                <a:lnTo>
                  <a:pt x="516" y="627"/>
                </a:lnTo>
                <a:lnTo>
                  <a:pt x="512" y="597"/>
                </a:lnTo>
                <a:lnTo>
                  <a:pt x="513" y="600"/>
                </a:lnTo>
                <a:lnTo>
                  <a:pt x="325" y="630"/>
                </a:lnTo>
                <a:lnTo>
                  <a:pt x="325" y="622"/>
                </a:lnTo>
                <a:lnTo>
                  <a:pt x="325" y="611"/>
                </a:lnTo>
                <a:cubicBezTo>
                  <a:pt x="325" y="558"/>
                  <a:pt x="368" y="515"/>
                  <a:pt x="421" y="515"/>
                </a:cubicBezTo>
                <a:lnTo>
                  <a:pt x="423" y="515"/>
                </a:lnTo>
                <a:lnTo>
                  <a:pt x="338" y="654"/>
                </a:lnTo>
                <a:lnTo>
                  <a:pt x="335" y="648"/>
                </a:lnTo>
                <a:lnTo>
                  <a:pt x="333" y="644"/>
                </a:lnTo>
                <a:cubicBezTo>
                  <a:pt x="312" y="602"/>
                  <a:pt x="324" y="551"/>
                  <a:pt x="362" y="524"/>
                </a:cubicBezTo>
                <a:cubicBezTo>
                  <a:pt x="401" y="496"/>
                  <a:pt x="453" y="500"/>
                  <a:pt x="486" y="534"/>
                </a:cubicBezTo>
                <a:lnTo>
                  <a:pt x="491" y="539"/>
                </a:lnTo>
                <a:lnTo>
                  <a:pt x="496" y="544"/>
                </a:lnTo>
                <a:lnTo>
                  <a:pt x="354" y="671"/>
                </a:lnTo>
                <a:lnTo>
                  <a:pt x="350" y="666"/>
                </a:lnTo>
                <a:lnTo>
                  <a:pt x="346" y="661"/>
                </a:lnTo>
                <a:lnTo>
                  <a:pt x="506" y="559"/>
                </a:lnTo>
                <a:lnTo>
                  <a:pt x="508" y="563"/>
                </a:lnTo>
                <a:lnTo>
                  <a:pt x="510" y="565"/>
                </a:lnTo>
                <a:lnTo>
                  <a:pt x="515" y="576"/>
                </a:lnTo>
                <a:lnTo>
                  <a:pt x="497" y="551"/>
                </a:lnTo>
                <a:lnTo>
                  <a:pt x="499" y="553"/>
                </a:lnTo>
                <a:lnTo>
                  <a:pt x="346" y="663"/>
                </a:lnTo>
                <a:lnTo>
                  <a:pt x="344" y="659"/>
                </a:lnTo>
                <a:lnTo>
                  <a:pt x="337" y="642"/>
                </a:lnTo>
                <a:lnTo>
                  <a:pt x="333" y="634"/>
                </a:lnTo>
                <a:lnTo>
                  <a:pt x="329" y="623"/>
                </a:lnTo>
                <a:cubicBezTo>
                  <a:pt x="313" y="575"/>
                  <a:pt x="338" y="522"/>
                  <a:pt x="385" y="503"/>
                </a:cubicBezTo>
                <a:lnTo>
                  <a:pt x="390" y="501"/>
                </a:lnTo>
                <a:cubicBezTo>
                  <a:pt x="409" y="494"/>
                  <a:pt x="429" y="492"/>
                  <a:pt x="449" y="497"/>
                </a:cubicBezTo>
                <a:lnTo>
                  <a:pt x="457" y="499"/>
                </a:lnTo>
                <a:lnTo>
                  <a:pt x="433" y="496"/>
                </a:lnTo>
                <a:lnTo>
                  <a:pt x="435" y="496"/>
                </a:lnTo>
                <a:lnTo>
                  <a:pt x="339" y="592"/>
                </a:lnTo>
                <a:lnTo>
                  <a:pt x="339" y="585"/>
                </a:lnTo>
                <a:lnTo>
                  <a:pt x="339" y="582"/>
                </a:lnTo>
                <a:lnTo>
                  <a:pt x="530" y="598"/>
                </a:lnTo>
                <a:lnTo>
                  <a:pt x="529" y="604"/>
                </a:lnTo>
                <a:lnTo>
                  <a:pt x="530" y="588"/>
                </a:lnTo>
                <a:lnTo>
                  <a:pt x="530" y="598"/>
                </a:lnTo>
                <a:lnTo>
                  <a:pt x="530" y="607"/>
                </a:lnTo>
                <a:lnTo>
                  <a:pt x="530" y="611"/>
                </a:lnTo>
                <a:cubicBezTo>
                  <a:pt x="530" y="664"/>
                  <a:pt x="487" y="707"/>
                  <a:pt x="434" y="707"/>
                </a:cubicBezTo>
                <a:cubicBezTo>
                  <a:pt x="381" y="707"/>
                  <a:pt x="338" y="664"/>
                  <a:pt x="338" y="611"/>
                </a:cubicBezTo>
                <a:lnTo>
                  <a:pt x="338" y="605"/>
                </a:lnTo>
                <a:lnTo>
                  <a:pt x="340" y="586"/>
                </a:lnTo>
                <a:lnTo>
                  <a:pt x="339" y="581"/>
                </a:lnTo>
                <a:lnTo>
                  <a:pt x="339" y="573"/>
                </a:lnTo>
                <a:lnTo>
                  <a:pt x="435" y="669"/>
                </a:lnTo>
                <a:lnTo>
                  <a:pt x="432" y="669"/>
                </a:lnTo>
                <a:cubicBezTo>
                  <a:pt x="379" y="669"/>
                  <a:pt x="336" y="626"/>
                  <a:pt x="336" y="573"/>
                </a:cubicBezTo>
                <a:cubicBezTo>
                  <a:pt x="336" y="520"/>
                  <a:pt x="379" y="477"/>
                  <a:pt x="432" y="477"/>
                </a:cubicBezTo>
                <a:lnTo>
                  <a:pt x="434" y="477"/>
                </a:lnTo>
                <a:lnTo>
                  <a:pt x="436" y="477"/>
                </a:lnTo>
                <a:cubicBezTo>
                  <a:pt x="489" y="477"/>
                  <a:pt x="532" y="520"/>
                  <a:pt x="532" y="573"/>
                </a:cubicBezTo>
                <a:cubicBezTo>
                  <a:pt x="532" y="626"/>
                  <a:pt x="489" y="669"/>
                  <a:pt x="436" y="669"/>
                </a:cubicBezTo>
                <a:lnTo>
                  <a:pt x="435" y="669"/>
                </a:lnTo>
                <a:lnTo>
                  <a:pt x="433" y="669"/>
                </a:lnTo>
                <a:cubicBezTo>
                  <a:pt x="380" y="669"/>
                  <a:pt x="337" y="626"/>
                  <a:pt x="337" y="573"/>
                </a:cubicBezTo>
                <a:cubicBezTo>
                  <a:pt x="337" y="520"/>
                  <a:pt x="380" y="477"/>
                  <a:pt x="433" y="477"/>
                </a:cubicBezTo>
                <a:lnTo>
                  <a:pt x="436" y="477"/>
                </a:lnTo>
                <a:lnTo>
                  <a:pt x="340" y="573"/>
                </a:lnTo>
                <a:lnTo>
                  <a:pt x="340" y="563"/>
                </a:lnTo>
                <a:lnTo>
                  <a:pt x="340" y="552"/>
                </a:lnTo>
                <a:lnTo>
                  <a:pt x="340" y="544"/>
                </a:lnTo>
                <a:cubicBezTo>
                  <a:pt x="340" y="491"/>
                  <a:pt x="383" y="448"/>
                  <a:pt x="436" y="448"/>
                </a:cubicBezTo>
                <a:cubicBezTo>
                  <a:pt x="489" y="448"/>
                  <a:pt x="532" y="491"/>
                  <a:pt x="532" y="544"/>
                </a:cubicBezTo>
                <a:lnTo>
                  <a:pt x="532" y="549"/>
                </a:lnTo>
                <a:lnTo>
                  <a:pt x="531" y="531"/>
                </a:lnTo>
                <a:lnTo>
                  <a:pt x="532" y="536"/>
                </a:lnTo>
                <a:lnTo>
                  <a:pt x="341" y="554"/>
                </a:lnTo>
                <a:lnTo>
                  <a:pt x="341" y="544"/>
                </a:lnTo>
                <a:lnTo>
                  <a:pt x="341" y="535"/>
                </a:lnTo>
                <a:cubicBezTo>
                  <a:pt x="341" y="491"/>
                  <a:pt x="372" y="452"/>
                  <a:pt x="415" y="442"/>
                </a:cubicBezTo>
                <a:cubicBezTo>
                  <a:pt x="459" y="432"/>
                  <a:pt x="503" y="453"/>
                  <a:pt x="523" y="493"/>
                </a:cubicBezTo>
                <a:lnTo>
                  <a:pt x="524" y="495"/>
                </a:lnTo>
                <a:cubicBezTo>
                  <a:pt x="531" y="508"/>
                  <a:pt x="534" y="523"/>
                  <a:pt x="534" y="537"/>
                </a:cubicBezTo>
                <a:lnTo>
                  <a:pt x="534" y="544"/>
                </a:lnTo>
                <a:lnTo>
                  <a:pt x="534" y="562"/>
                </a:lnTo>
                <a:lnTo>
                  <a:pt x="534" y="570"/>
                </a:lnTo>
                <a:lnTo>
                  <a:pt x="534" y="573"/>
                </a:lnTo>
                <a:cubicBezTo>
                  <a:pt x="534" y="626"/>
                  <a:pt x="491" y="669"/>
                  <a:pt x="438" y="669"/>
                </a:cubicBezTo>
                <a:cubicBezTo>
                  <a:pt x="385" y="669"/>
                  <a:pt x="342" y="626"/>
                  <a:pt x="342" y="573"/>
                </a:cubicBezTo>
                <a:lnTo>
                  <a:pt x="342" y="567"/>
                </a:lnTo>
                <a:lnTo>
                  <a:pt x="342" y="554"/>
                </a:lnTo>
                <a:lnTo>
                  <a:pt x="342" y="550"/>
                </a:lnTo>
                <a:lnTo>
                  <a:pt x="341" y="535"/>
                </a:lnTo>
                <a:cubicBezTo>
                  <a:pt x="341" y="491"/>
                  <a:pt x="372" y="452"/>
                  <a:pt x="415" y="442"/>
                </a:cubicBezTo>
                <a:cubicBezTo>
                  <a:pt x="459" y="432"/>
                  <a:pt x="503" y="453"/>
                  <a:pt x="523" y="493"/>
                </a:cubicBezTo>
                <a:lnTo>
                  <a:pt x="524" y="495"/>
                </a:lnTo>
                <a:cubicBezTo>
                  <a:pt x="529" y="503"/>
                  <a:pt x="532" y="512"/>
                  <a:pt x="533" y="522"/>
                </a:cubicBezTo>
                <a:lnTo>
                  <a:pt x="534" y="528"/>
                </a:lnTo>
                <a:lnTo>
                  <a:pt x="536" y="540"/>
                </a:lnTo>
                <a:lnTo>
                  <a:pt x="532" y="521"/>
                </a:lnTo>
                <a:lnTo>
                  <a:pt x="533" y="524"/>
                </a:lnTo>
                <a:lnTo>
                  <a:pt x="349" y="528"/>
                </a:lnTo>
                <a:lnTo>
                  <a:pt x="351" y="521"/>
                </a:lnTo>
                <a:lnTo>
                  <a:pt x="347" y="547"/>
                </a:lnTo>
                <a:lnTo>
                  <a:pt x="347" y="535"/>
                </a:lnTo>
                <a:lnTo>
                  <a:pt x="364" y="589"/>
                </a:lnTo>
                <a:lnTo>
                  <a:pt x="356" y="577"/>
                </a:lnTo>
                <a:lnTo>
                  <a:pt x="357" y="579"/>
                </a:lnTo>
                <a:lnTo>
                  <a:pt x="509" y="463"/>
                </a:lnTo>
                <a:lnTo>
                  <a:pt x="511" y="466"/>
                </a:lnTo>
                <a:lnTo>
                  <a:pt x="519" y="479"/>
                </a:lnTo>
                <a:lnTo>
                  <a:pt x="509" y="465"/>
                </a:lnTo>
                <a:lnTo>
                  <a:pt x="514" y="471"/>
                </a:lnTo>
                <a:lnTo>
                  <a:pt x="511" y="468"/>
                </a:lnTo>
                <a:lnTo>
                  <a:pt x="352" y="505"/>
                </a:lnTo>
                <a:lnTo>
                  <a:pt x="353" y="502"/>
                </a:lnTo>
                <a:lnTo>
                  <a:pt x="350" y="548"/>
                </a:lnTo>
                <a:lnTo>
                  <a:pt x="349" y="542"/>
                </a:lnTo>
                <a:lnTo>
                  <a:pt x="347" y="533"/>
                </a:lnTo>
                <a:lnTo>
                  <a:pt x="351" y="550"/>
                </a:lnTo>
                <a:lnTo>
                  <a:pt x="350" y="547"/>
                </a:lnTo>
                <a:lnTo>
                  <a:pt x="537" y="516"/>
                </a:lnTo>
                <a:lnTo>
                  <a:pt x="537" y="519"/>
                </a:lnTo>
                <a:lnTo>
                  <a:pt x="537" y="525"/>
                </a:lnTo>
                <a:lnTo>
                  <a:pt x="537" y="532"/>
                </a:lnTo>
                <a:lnTo>
                  <a:pt x="537" y="535"/>
                </a:lnTo>
                <a:lnTo>
                  <a:pt x="346" y="525"/>
                </a:lnTo>
                <a:lnTo>
                  <a:pt x="347" y="516"/>
                </a:lnTo>
                <a:lnTo>
                  <a:pt x="348" y="507"/>
                </a:lnTo>
                <a:lnTo>
                  <a:pt x="347" y="506"/>
                </a:lnTo>
                <a:cubicBezTo>
                  <a:pt x="347" y="496"/>
                  <a:pt x="349" y="486"/>
                  <a:pt x="352" y="476"/>
                </a:cubicBezTo>
                <a:lnTo>
                  <a:pt x="354" y="470"/>
                </a:lnTo>
                <a:lnTo>
                  <a:pt x="355" y="467"/>
                </a:lnTo>
                <a:cubicBezTo>
                  <a:pt x="370" y="422"/>
                  <a:pt x="415" y="395"/>
                  <a:pt x="462" y="403"/>
                </a:cubicBezTo>
                <a:cubicBezTo>
                  <a:pt x="508" y="410"/>
                  <a:pt x="542" y="450"/>
                  <a:pt x="542" y="497"/>
                </a:cubicBezTo>
                <a:lnTo>
                  <a:pt x="542" y="501"/>
                </a:lnTo>
                <a:cubicBezTo>
                  <a:pt x="542" y="508"/>
                  <a:pt x="542" y="514"/>
                  <a:pt x="541" y="520"/>
                </a:cubicBezTo>
                <a:lnTo>
                  <a:pt x="540" y="525"/>
                </a:lnTo>
                <a:lnTo>
                  <a:pt x="445" y="410"/>
                </a:lnTo>
                <a:lnTo>
                  <a:pt x="446" y="410"/>
                </a:lnTo>
                <a:lnTo>
                  <a:pt x="350" y="506"/>
                </a:lnTo>
                <a:lnTo>
                  <a:pt x="350" y="497"/>
                </a:lnTo>
                <a:lnTo>
                  <a:pt x="350" y="495"/>
                </a:lnTo>
                <a:lnTo>
                  <a:pt x="349" y="478"/>
                </a:lnTo>
                <a:cubicBezTo>
                  <a:pt x="349" y="436"/>
                  <a:pt x="377" y="399"/>
                  <a:pt x="418" y="387"/>
                </a:cubicBezTo>
                <a:cubicBezTo>
                  <a:pt x="458" y="374"/>
                  <a:pt x="502" y="390"/>
                  <a:pt x="525" y="425"/>
                </a:cubicBezTo>
                <a:lnTo>
                  <a:pt x="527" y="428"/>
                </a:lnTo>
                <a:lnTo>
                  <a:pt x="531" y="434"/>
                </a:lnTo>
                <a:lnTo>
                  <a:pt x="451" y="391"/>
                </a:lnTo>
                <a:lnTo>
                  <a:pt x="455" y="391"/>
                </a:lnTo>
                <a:cubicBezTo>
                  <a:pt x="508" y="391"/>
                  <a:pt x="551" y="434"/>
                  <a:pt x="551" y="487"/>
                </a:cubicBezTo>
                <a:cubicBezTo>
                  <a:pt x="551" y="540"/>
                  <a:pt x="508" y="583"/>
                  <a:pt x="455" y="583"/>
                </a:cubicBezTo>
                <a:lnTo>
                  <a:pt x="453" y="583"/>
                </a:lnTo>
                <a:cubicBezTo>
                  <a:pt x="427" y="583"/>
                  <a:pt x="401" y="572"/>
                  <a:pt x="383" y="553"/>
                </a:cubicBezTo>
                <a:cubicBezTo>
                  <a:pt x="365" y="533"/>
                  <a:pt x="356" y="507"/>
                  <a:pt x="358" y="481"/>
                </a:cubicBezTo>
                <a:lnTo>
                  <a:pt x="359" y="467"/>
                </a:lnTo>
                <a:lnTo>
                  <a:pt x="361" y="446"/>
                </a:lnTo>
                <a:lnTo>
                  <a:pt x="456" y="555"/>
                </a:lnTo>
                <a:lnTo>
                  <a:pt x="455" y="555"/>
                </a:lnTo>
                <a:lnTo>
                  <a:pt x="551" y="459"/>
                </a:lnTo>
                <a:lnTo>
                  <a:pt x="551" y="465"/>
                </a:lnTo>
                <a:lnTo>
                  <a:pt x="551" y="468"/>
                </a:lnTo>
                <a:lnTo>
                  <a:pt x="360" y="458"/>
                </a:lnTo>
                <a:lnTo>
                  <a:pt x="361" y="449"/>
                </a:lnTo>
                <a:lnTo>
                  <a:pt x="360" y="449"/>
                </a:lnTo>
                <a:lnTo>
                  <a:pt x="550" y="473"/>
                </a:lnTo>
                <a:lnTo>
                  <a:pt x="549" y="477"/>
                </a:lnTo>
                <a:lnTo>
                  <a:pt x="551" y="453"/>
                </a:lnTo>
                <a:lnTo>
                  <a:pt x="551" y="459"/>
                </a:lnTo>
                <a:lnTo>
                  <a:pt x="455" y="363"/>
                </a:lnTo>
                <a:lnTo>
                  <a:pt x="456" y="363"/>
                </a:lnTo>
                <a:cubicBezTo>
                  <a:pt x="509" y="363"/>
                  <a:pt x="552" y="406"/>
                  <a:pt x="552" y="459"/>
                </a:cubicBezTo>
                <a:cubicBezTo>
                  <a:pt x="552" y="512"/>
                  <a:pt x="509" y="555"/>
                  <a:pt x="456" y="555"/>
                </a:cubicBezTo>
                <a:lnTo>
                  <a:pt x="455" y="555"/>
                </a:lnTo>
                <a:cubicBezTo>
                  <a:pt x="427" y="555"/>
                  <a:pt x="400" y="543"/>
                  <a:pt x="382" y="522"/>
                </a:cubicBezTo>
                <a:cubicBezTo>
                  <a:pt x="364" y="500"/>
                  <a:pt x="356" y="472"/>
                  <a:pt x="361" y="444"/>
                </a:cubicBezTo>
                <a:lnTo>
                  <a:pt x="362" y="438"/>
                </a:lnTo>
                <a:lnTo>
                  <a:pt x="364" y="426"/>
                </a:lnTo>
                <a:cubicBezTo>
                  <a:pt x="375" y="383"/>
                  <a:pt x="415" y="352"/>
                  <a:pt x="460" y="353"/>
                </a:cubicBezTo>
                <a:cubicBezTo>
                  <a:pt x="505" y="355"/>
                  <a:pt x="543" y="387"/>
                  <a:pt x="552" y="431"/>
                </a:cubicBezTo>
                <a:lnTo>
                  <a:pt x="553" y="436"/>
                </a:lnTo>
                <a:cubicBezTo>
                  <a:pt x="554" y="442"/>
                  <a:pt x="554" y="448"/>
                  <a:pt x="554" y="454"/>
                </a:cubicBezTo>
                <a:lnTo>
                  <a:pt x="554" y="459"/>
                </a:lnTo>
                <a:cubicBezTo>
                  <a:pt x="554" y="512"/>
                  <a:pt x="511" y="555"/>
                  <a:pt x="458" y="555"/>
                </a:cubicBezTo>
                <a:cubicBezTo>
                  <a:pt x="405" y="555"/>
                  <a:pt x="362" y="512"/>
                  <a:pt x="362" y="459"/>
                </a:cubicBezTo>
                <a:lnTo>
                  <a:pt x="362" y="450"/>
                </a:lnTo>
                <a:lnTo>
                  <a:pt x="362" y="440"/>
                </a:lnTo>
                <a:lnTo>
                  <a:pt x="362" y="430"/>
                </a:lnTo>
                <a:cubicBezTo>
                  <a:pt x="362" y="377"/>
                  <a:pt x="405" y="334"/>
                  <a:pt x="458" y="334"/>
                </a:cubicBezTo>
                <a:lnTo>
                  <a:pt x="459" y="334"/>
                </a:lnTo>
                <a:cubicBezTo>
                  <a:pt x="506" y="334"/>
                  <a:pt x="546" y="368"/>
                  <a:pt x="554" y="415"/>
                </a:cubicBezTo>
                <a:lnTo>
                  <a:pt x="555" y="421"/>
                </a:lnTo>
                <a:lnTo>
                  <a:pt x="555" y="417"/>
                </a:lnTo>
                <a:lnTo>
                  <a:pt x="365" y="440"/>
                </a:lnTo>
                <a:lnTo>
                  <a:pt x="365" y="431"/>
                </a:lnTo>
                <a:lnTo>
                  <a:pt x="365" y="421"/>
                </a:lnTo>
                <a:cubicBezTo>
                  <a:pt x="365" y="368"/>
                  <a:pt x="408" y="325"/>
                  <a:pt x="461" y="325"/>
                </a:cubicBezTo>
                <a:lnTo>
                  <a:pt x="462" y="325"/>
                </a:lnTo>
                <a:lnTo>
                  <a:pt x="366" y="421"/>
                </a:lnTo>
                <a:lnTo>
                  <a:pt x="366" y="406"/>
                </a:lnTo>
                <a:lnTo>
                  <a:pt x="366" y="408"/>
                </a:lnTo>
                <a:lnTo>
                  <a:pt x="365" y="392"/>
                </a:lnTo>
                <a:cubicBezTo>
                  <a:pt x="365" y="354"/>
                  <a:pt x="389" y="319"/>
                  <a:pt x="425" y="304"/>
                </a:cubicBezTo>
                <a:cubicBezTo>
                  <a:pt x="461" y="289"/>
                  <a:pt x="502" y="297"/>
                  <a:pt x="529" y="325"/>
                </a:cubicBezTo>
                <a:lnTo>
                  <a:pt x="531" y="327"/>
                </a:lnTo>
                <a:cubicBezTo>
                  <a:pt x="546" y="342"/>
                  <a:pt x="556" y="361"/>
                  <a:pt x="559" y="383"/>
                </a:cubicBezTo>
                <a:lnTo>
                  <a:pt x="560" y="391"/>
                </a:lnTo>
                <a:cubicBezTo>
                  <a:pt x="561" y="400"/>
                  <a:pt x="561" y="409"/>
                  <a:pt x="559" y="418"/>
                </a:cubicBezTo>
                <a:lnTo>
                  <a:pt x="558" y="424"/>
                </a:lnTo>
                <a:cubicBezTo>
                  <a:pt x="557" y="429"/>
                  <a:pt x="556" y="434"/>
                  <a:pt x="555" y="439"/>
                </a:cubicBezTo>
                <a:lnTo>
                  <a:pt x="554" y="442"/>
                </a:lnTo>
                <a:cubicBezTo>
                  <a:pt x="537" y="490"/>
                  <a:pt x="486" y="518"/>
                  <a:pt x="437" y="504"/>
                </a:cubicBezTo>
                <a:cubicBezTo>
                  <a:pt x="388" y="490"/>
                  <a:pt x="358" y="441"/>
                  <a:pt x="369" y="391"/>
                </a:cubicBezTo>
                <a:lnTo>
                  <a:pt x="371" y="382"/>
                </a:lnTo>
                <a:lnTo>
                  <a:pt x="370" y="383"/>
                </a:lnTo>
                <a:cubicBezTo>
                  <a:pt x="375" y="332"/>
                  <a:pt x="419" y="294"/>
                  <a:pt x="470" y="297"/>
                </a:cubicBezTo>
                <a:cubicBezTo>
                  <a:pt x="521" y="299"/>
                  <a:pt x="561" y="341"/>
                  <a:pt x="561" y="392"/>
                </a:cubicBezTo>
                <a:lnTo>
                  <a:pt x="561" y="397"/>
                </a:lnTo>
                <a:lnTo>
                  <a:pt x="561" y="402"/>
                </a:lnTo>
                <a:lnTo>
                  <a:pt x="372" y="379"/>
                </a:lnTo>
                <a:lnTo>
                  <a:pt x="373" y="375"/>
                </a:lnTo>
                <a:lnTo>
                  <a:pt x="373" y="377"/>
                </a:lnTo>
                <a:lnTo>
                  <a:pt x="467" y="488"/>
                </a:lnTo>
                <a:lnTo>
                  <a:pt x="465" y="488"/>
                </a:lnTo>
                <a:cubicBezTo>
                  <a:pt x="412" y="488"/>
                  <a:pt x="369" y="445"/>
                  <a:pt x="369" y="392"/>
                </a:cubicBezTo>
                <a:cubicBezTo>
                  <a:pt x="369" y="339"/>
                  <a:pt x="412" y="296"/>
                  <a:pt x="465" y="296"/>
                </a:cubicBezTo>
                <a:lnTo>
                  <a:pt x="467" y="296"/>
                </a:lnTo>
                <a:lnTo>
                  <a:pt x="371" y="392"/>
                </a:lnTo>
                <a:lnTo>
                  <a:pt x="371" y="382"/>
                </a:lnTo>
                <a:lnTo>
                  <a:pt x="371" y="373"/>
                </a:lnTo>
                <a:cubicBezTo>
                  <a:pt x="371" y="320"/>
                  <a:pt x="414" y="277"/>
                  <a:pt x="467" y="277"/>
                </a:cubicBezTo>
                <a:cubicBezTo>
                  <a:pt x="520" y="277"/>
                  <a:pt x="563" y="320"/>
                  <a:pt x="563" y="373"/>
                </a:cubicBezTo>
                <a:lnTo>
                  <a:pt x="563" y="377"/>
                </a:lnTo>
                <a:lnTo>
                  <a:pt x="563" y="383"/>
                </a:lnTo>
                <a:lnTo>
                  <a:pt x="467" y="287"/>
                </a:lnTo>
                <a:lnTo>
                  <a:pt x="468" y="287"/>
                </a:lnTo>
                <a:lnTo>
                  <a:pt x="372" y="383"/>
                </a:lnTo>
                <a:lnTo>
                  <a:pt x="372" y="377"/>
                </a:lnTo>
                <a:lnTo>
                  <a:pt x="375" y="401"/>
                </a:lnTo>
                <a:lnTo>
                  <a:pt x="374" y="397"/>
                </a:lnTo>
                <a:lnTo>
                  <a:pt x="563" y="373"/>
                </a:lnTo>
                <a:lnTo>
                  <a:pt x="563" y="377"/>
                </a:lnTo>
                <a:lnTo>
                  <a:pt x="563" y="383"/>
                </a:lnTo>
                <a:lnTo>
                  <a:pt x="372" y="375"/>
                </a:lnTo>
                <a:lnTo>
                  <a:pt x="373" y="364"/>
                </a:lnTo>
                <a:lnTo>
                  <a:pt x="374" y="353"/>
                </a:lnTo>
                <a:cubicBezTo>
                  <a:pt x="380" y="302"/>
                  <a:pt x="425" y="266"/>
                  <a:pt x="475" y="269"/>
                </a:cubicBezTo>
                <a:cubicBezTo>
                  <a:pt x="526" y="272"/>
                  <a:pt x="565" y="314"/>
                  <a:pt x="565" y="364"/>
                </a:cubicBezTo>
                <a:lnTo>
                  <a:pt x="565" y="372"/>
                </a:lnTo>
                <a:lnTo>
                  <a:pt x="565" y="383"/>
                </a:lnTo>
                <a:lnTo>
                  <a:pt x="469" y="287"/>
                </a:lnTo>
                <a:lnTo>
                  <a:pt x="470" y="287"/>
                </a:lnTo>
                <a:lnTo>
                  <a:pt x="471" y="287"/>
                </a:lnTo>
                <a:lnTo>
                  <a:pt x="375" y="383"/>
                </a:lnTo>
                <a:lnTo>
                  <a:pt x="375" y="368"/>
                </a:lnTo>
                <a:lnTo>
                  <a:pt x="375" y="370"/>
                </a:lnTo>
                <a:lnTo>
                  <a:pt x="374" y="354"/>
                </a:lnTo>
                <a:cubicBezTo>
                  <a:pt x="374" y="301"/>
                  <a:pt x="417" y="258"/>
                  <a:pt x="470" y="258"/>
                </a:cubicBezTo>
                <a:cubicBezTo>
                  <a:pt x="523" y="258"/>
                  <a:pt x="566" y="301"/>
                  <a:pt x="566" y="354"/>
                </a:cubicBezTo>
                <a:lnTo>
                  <a:pt x="566" y="358"/>
                </a:lnTo>
                <a:lnTo>
                  <a:pt x="566" y="364"/>
                </a:lnTo>
                <a:cubicBezTo>
                  <a:pt x="566" y="403"/>
                  <a:pt x="543" y="438"/>
                  <a:pt x="507" y="453"/>
                </a:cubicBezTo>
                <a:cubicBezTo>
                  <a:pt x="471" y="468"/>
                  <a:pt x="430" y="460"/>
                  <a:pt x="403" y="432"/>
                </a:cubicBezTo>
                <a:lnTo>
                  <a:pt x="399" y="428"/>
                </a:lnTo>
                <a:cubicBezTo>
                  <a:pt x="388" y="418"/>
                  <a:pt x="380" y="405"/>
                  <a:pt x="375" y="391"/>
                </a:cubicBezTo>
                <a:lnTo>
                  <a:pt x="373" y="385"/>
                </a:lnTo>
                <a:cubicBezTo>
                  <a:pt x="364" y="356"/>
                  <a:pt x="369" y="323"/>
                  <a:pt x="387" y="298"/>
                </a:cubicBezTo>
                <a:cubicBezTo>
                  <a:pt x="405" y="273"/>
                  <a:pt x="434" y="258"/>
                  <a:pt x="464" y="258"/>
                </a:cubicBezTo>
                <a:lnTo>
                  <a:pt x="469" y="258"/>
                </a:lnTo>
                <a:lnTo>
                  <a:pt x="476" y="258"/>
                </a:lnTo>
                <a:lnTo>
                  <a:pt x="477" y="258"/>
                </a:lnTo>
                <a:cubicBezTo>
                  <a:pt x="530" y="258"/>
                  <a:pt x="573" y="301"/>
                  <a:pt x="573" y="354"/>
                </a:cubicBezTo>
                <a:lnTo>
                  <a:pt x="573" y="360"/>
                </a:lnTo>
                <a:lnTo>
                  <a:pt x="573" y="364"/>
                </a:lnTo>
                <a:lnTo>
                  <a:pt x="382" y="354"/>
                </a:lnTo>
                <a:lnTo>
                  <a:pt x="383" y="345"/>
                </a:lnTo>
                <a:lnTo>
                  <a:pt x="382" y="345"/>
                </a:lnTo>
                <a:lnTo>
                  <a:pt x="478" y="441"/>
                </a:lnTo>
                <a:lnTo>
                  <a:pt x="477" y="441"/>
                </a:lnTo>
                <a:cubicBezTo>
                  <a:pt x="424" y="441"/>
                  <a:pt x="381" y="398"/>
                  <a:pt x="381" y="345"/>
                </a:cubicBezTo>
                <a:cubicBezTo>
                  <a:pt x="381" y="292"/>
                  <a:pt x="424" y="249"/>
                  <a:pt x="477" y="249"/>
                </a:cubicBezTo>
                <a:lnTo>
                  <a:pt x="479" y="249"/>
                </a:lnTo>
                <a:lnTo>
                  <a:pt x="480" y="249"/>
                </a:lnTo>
                <a:lnTo>
                  <a:pt x="386" y="364"/>
                </a:lnTo>
                <a:lnTo>
                  <a:pt x="384" y="354"/>
                </a:lnTo>
                <a:cubicBezTo>
                  <a:pt x="379" y="326"/>
                  <a:pt x="386" y="297"/>
                  <a:pt x="404" y="275"/>
                </a:cubicBezTo>
                <a:cubicBezTo>
                  <a:pt x="422" y="252"/>
                  <a:pt x="450" y="239"/>
                  <a:pt x="478" y="239"/>
                </a:cubicBezTo>
                <a:lnTo>
                  <a:pt x="481" y="239"/>
                </a:lnTo>
                <a:cubicBezTo>
                  <a:pt x="534" y="239"/>
                  <a:pt x="577" y="282"/>
                  <a:pt x="577" y="335"/>
                </a:cubicBezTo>
                <a:lnTo>
                  <a:pt x="577" y="341"/>
                </a:lnTo>
                <a:cubicBezTo>
                  <a:pt x="577" y="349"/>
                  <a:pt x="577" y="357"/>
                  <a:pt x="575" y="365"/>
                </a:cubicBezTo>
                <a:lnTo>
                  <a:pt x="574" y="369"/>
                </a:lnTo>
                <a:cubicBezTo>
                  <a:pt x="561" y="418"/>
                  <a:pt x="513" y="449"/>
                  <a:pt x="463" y="440"/>
                </a:cubicBezTo>
                <a:cubicBezTo>
                  <a:pt x="414" y="431"/>
                  <a:pt x="379" y="385"/>
                  <a:pt x="385" y="335"/>
                </a:cubicBezTo>
                <a:lnTo>
                  <a:pt x="386" y="326"/>
                </a:lnTo>
                <a:lnTo>
                  <a:pt x="385" y="326"/>
                </a:lnTo>
                <a:cubicBezTo>
                  <a:pt x="385" y="273"/>
                  <a:pt x="428" y="230"/>
                  <a:pt x="481" y="230"/>
                </a:cubicBezTo>
                <a:lnTo>
                  <a:pt x="482" y="230"/>
                </a:lnTo>
                <a:cubicBezTo>
                  <a:pt x="522" y="230"/>
                  <a:pt x="557" y="254"/>
                  <a:pt x="572" y="291"/>
                </a:cubicBezTo>
                <a:lnTo>
                  <a:pt x="574" y="296"/>
                </a:lnTo>
                <a:lnTo>
                  <a:pt x="579" y="312"/>
                </a:lnTo>
                <a:lnTo>
                  <a:pt x="389" y="335"/>
                </a:lnTo>
                <a:lnTo>
                  <a:pt x="389" y="332"/>
                </a:lnTo>
                <a:lnTo>
                  <a:pt x="389" y="326"/>
                </a:lnTo>
                <a:lnTo>
                  <a:pt x="389" y="316"/>
                </a:lnTo>
                <a:lnTo>
                  <a:pt x="391" y="294"/>
                </a:lnTo>
                <a:lnTo>
                  <a:pt x="390" y="292"/>
                </a:lnTo>
                <a:lnTo>
                  <a:pt x="390" y="288"/>
                </a:lnTo>
                <a:cubicBezTo>
                  <a:pt x="390" y="235"/>
                  <a:pt x="433" y="192"/>
                  <a:pt x="486" y="192"/>
                </a:cubicBezTo>
                <a:cubicBezTo>
                  <a:pt x="539" y="192"/>
                  <a:pt x="582" y="235"/>
                  <a:pt x="582" y="288"/>
                </a:cubicBezTo>
                <a:lnTo>
                  <a:pt x="582" y="290"/>
                </a:lnTo>
                <a:lnTo>
                  <a:pt x="582" y="295"/>
                </a:lnTo>
                <a:lnTo>
                  <a:pt x="582" y="307"/>
                </a:lnTo>
                <a:cubicBezTo>
                  <a:pt x="582" y="360"/>
                  <a:pt x="539" y="403"/>
                  <a:pt x="486" y="403"/>
                </a:cubicBezTo>
                <a:cubicBezTo>
                  <a:pt x="433" y="403"/>
                  <a:pt x="390" y="360"/>
                  <a:pt x="390" y="307"/>
                </a:cubicBezTo>
                <a:lnTo>
                  <a:pt x="390" y="297"/>
                </a:lnTo>
                <a:lnTo>
                  <a:pt x="390" y="288"/>
                </a:lnTo>
                <a:cubicBezTo>
                  <a:pt x="390" y="235"/>
                  <a:pt x="433" y="192"/>
                  <a:pt x="486" y="192"/>
                </a:cubicBezTo>
                <a:lnTo>
                  <a:pt x="487" y="192"/>
                </a:lnTo>
                <a:cubicBezTo>
                  <a:pt x="540" y="192"/>
                  <a:pt x="583" y="235"/>
                  <a:pt x="583" y="288"/>
                </a:cubicBezTo>
                <a:lnTo>
                  <a:pt x="583" y="299"/>
                </a:lnTo>
                <a:lnTo>
                  <a:pt x="582" y="319"/>
                </a:lnTo>
                <a:cubicBezTo>
                  <a:pt x="575" y="370"/>
                  <a:pt x="531" y="406"/>
                  <a:pt x="481" y="403"/>
                </a:cubicBezTo>
                <a:cubicBezTo>
                  <a:pt x="430" y="400"/>
                  <a:pt x="390" y="358"/>
                  <a:pt x="390" y="307"/>
                </a:cubicBezTo>
                <a:lnTo>
                  <a:pt x="390" y="299"/>
                </a:lnTo>
                <a:lnTo>
                  <a:pt x="390" y="288"/>
                </a:lnTo>
                <a:cubicBezTo>
                  <a:pt x="390" y="279"/>
                  <a:pt x="392" y="270"/>
                  <a:pt x="395" y="261"/>
                </a:cubicBezTo>
                <a:lnTo>
                  <a:pt x="398" y="251"/>
                </a:lnTo>
                <a:lnTo>
                  <a:pt x="394" y="268"/>
                </a:lnTo>
                <a:lnTo>
                  <a:pt x="395" y="259"/>
                </a:lnTo>
                <a:lnTo>
                  <a:pt x="490" y="365"/>
                </a:lnTo>
                <a:lnTo>
                  <a:pt x="489" y="365"/>
                </a:lnTo>
                <a:lnTo>
                  <a:pt x="585" y="269"/>
                </a:lnTo>
                <a:lnTo>
                  <a:pt x="585" y="274"/>
                </a:lnTo>
                <a:lnTo>
                  <a:pt x="585" y="278"/>
                </a:lnTo>
                <a:cubicBezTo>
                  <a:pt x="585" y="327"/>
                  <a:pt x="549" y="368"/>
                  <a:pt x="501" y="374"/>
                </a:cubicBezTo>
                <a:cubicBezTo>
                  <a:pt x="453" y="380"/>
                  <a:pt x="408" y="349"/>
                  <a:pt x="396" y="302"/>
                </a:cubicBezTo>
                <a:lnTo>
                  <a:pt x="395" y="298"/>
                </a:lnTo>
                <a:lnTo>
                  <a:pt x="393" y="288"/>
                </a:lnTo>
                <a:cubicBezTo>
                  <a:pt x="383" y="236"/>
                  <a:pt x="417" y="186"/>
                  <a:pt x="469" y="175"/>
                </a:cubicBezTo>
                <a:cubicBezTo>
                  <a:pt x="521" y="165"/>
                  <a:pt x="571" y="199"/>
                  <a:pt x="582" y="251"/>
                </a:cubicBezTo>
                <a:lnTo>
                  <a:pt x="583" y="256"/>
                </a:lnTo>
                <a:lnTo>
                  <a:pt x="583" y="255"/>
                </a:lnTo>
                <a:lnTo>
                  <a:pt x="393" y="278"/>
                </a:lnTo>
                <a:lnTo>
                  <a:pt x="393" y="275"/>
                </a:lnTo>
                <a:lnTo>
                  <a:pt x="393" y="269"/>
                </a:lnTo>
                <a:lnTo>
                  <a:pt x="395" y="250"/>
                </a:lnTo>
                <a:lnTo>
                  <a:pt x="394" y="250"/>
                </a:lnTo>
                <a:lnTo>
                  <a:pt x="490" y="346"/>
                </a:lnTo>
                <a:lnTo>
                  <a:pt x="489" y="346"/>
                </a:lnTo>
                <a:lnTo>
                  <a:pt x="579" y="215"/>
                </a:lnTo>
                <a:lnTo>
                  <a:pt x="581" y="220"/>
                </a:lnTo>
                <a:lnTo>
                  <a:pt x="579" y="217"/>
                </a:lnTo>
                <a:lnTo>
                  <a:pt x="402" y="229"/>
                </a:lnTo>
                <a:lnTo>
                  <a:pt x="403" y="226"/>
                </a:lnTo>
                <a:lnTo>
                  <a:pt x="398" y="256"/>
                </a:lnTo>
                <a:lnTo>
                  <a:pt x="398" y="250"/>
                </a:lnTo>
                <a:cubicBezTo>
                  <a:pt x="398" y="245"/>
                  <a:pt x="399" y="240"/>
                  <a:pt x="400" y="235"/>
                </a:cubicBezTo>
                <a:lnTo>
                  <a:pt x="401" y="229"/>
                </a:lnTo>
                <a:lnTo>
                  <a:pt x="403" y="217"/>
                </a:lnTo>
                <a:cubicBezTo>
                  <a:pt x="414" y="174"/>
                  <a:pt x="454" y="143"/>
                  <a:pt x="499" y="144"/>
                </a:cubicBezTo>
                <a:cubicBezTo>
                  <a:pt x="544" y="146"/>
                  <a:pt x="582" y="178"/>
                  <a:pt x="591" y="222"/>
                </a:cubicBezTo>
                <a:lnTo>
                  <a:pt x="592" y="227"/>
                </a:lnTo>
                <a:cubicBezTo>
                  <a:pt x="593" y="233"/>
                  <a:pt x="593" y="239"/>
                  <a:pt x="593" y="245"/>
                </a:cubicBezTo>
                <a:lnTo>
                  <a:pt x="593" y="250"/>
                </a:lnTo>
                <a:lnTo>
                  <a:pt x="404" y="227"/>
                </a:lnTo>
                <a:lnTo>
                  <a:pt x="405" y="223"/>
                </a:lnTo>
                <a:lnTo>
                  <a:pt x="402" y="246"/>
                </a:lnTo>
                <a:lnTo>
                  <a:pt x="402" y="240"/>
                </a:lnTo>
                <a:lnTo>
                  <a:pt x="498" y="336"/>
                </a:lnTo>
                <a:lnTo>
                  <a:pt x="497" y="336"/>
                </a:lnTo>
                <a:cubicBezTo>
                  <a:pt x="469" y="336"/>
                  <a:pt x="442" y="324"/>
                  <a:pt x="424" y="303"/>
                </a:cubicBezTo>
                <a:cubicBezTo>
                  <a:pt x="406" y="281"/>
                  <a:pt x="398" y="253"/>
                  <a:pt x="403" y="225"/>
                </a:cubicBezTo>
                <a:lnTo>
                  <a:pt x="404" y="219"/>
                </a:lnTo>
                <a:lnTo>
                  <a:pt x="404" y="215"/>
                </a:lnTo>
                <a:lnTo>
                  <a:pt x="403" y="216"/>
                </a:lnTo>
                <a:cubicBezTo>
                  <a:pt x="403" y="210"/>
                  <a:pt x="404" y="204"/>
                  <a:pt x="405" y="198"/>
                </a:cubicBezTo>
                <a:lnTo>
                  <a:pt x="406" y="193"/>
                </a:lnTo>
                <a:cubicBezTo>
                  <a:pt x="414" y="152"/>
                  <a:pt x="447" y="122"/>
                  <a:pt x="488" y="116"/>
                </a:cubicBezTo>
                <a:cubicBezTo>
                  <a:pt x="528" y="111"/>
                  <a:pt x="568" y="132"/>
                  <a:pt x="586" y="169"/>
                </a:cubicBezTo>
                <a:lnTo>
                  <a:pt x="587" y="171"/>
                </a:lnTo>
                <a:cubicBezTo>
                  <a:pt x="594" y="184"/>
                  <a:pt x="597" y="199"/>
                  <a:pt x="597" y="213"/>
                </a:cubicBezTo>
                <a:lnTo>
                  <a:pt x="597" y="219"/>
                </a:lnTo>
                <a:lnTo>
                  <a:pt x="598" y="222"/>
                </a:lnTo>
                <a:lnTo>
                  <a:pt x="598" y="238"/>
                </a:lnTo>
                <a:lnTo>
                  <a:pt x="598" y="240"/>
                </a:lnTo>
                <a:lnTo>
                  <a:pt x="407" y="233"/>
                </a:lnTo>
                <a:lnTo>
                  <a:pt x="408" y="220"/>
                </a:lnTo>
                <a:lnTo>
                  <a:pt x="409" y="205"/>
                </a:lnTo>
                <a:lnTo>
                  <a:pt x="408" y="199"/>
                </a:lnTo>
                <a:lnTo>
                  <a:pt x="408" y="192"/>
                </a:lnTo>
                <a:lnTo>
                  <a:pt x="597" y="219"/>
                </a:lnTo>
                <a:lnTo>
                  <a:pt x="595" y="226"/>
                </a:lnTo>
                <a:lnTo>
                  <a:pt x="595" y="227"/>
                </a:lnTo>
                <a:lnTo>
                  <a:pt x="594" y="188"/>
                </a:lnTo>
                <a:lnTo>
                  <a:pt x="597" y="200"/>
                </a:lnTo>
                <a:lnTo>
                  <a:pt x="598" y="204"/>
                </a:lnTo>
                <a:lnTo>
                  <a:pt x="410" y="219"/>
                </a:lnTo>
                <a:lnTo>
                  <a:pt x="411" y="211"/>
                </a:lnTo>
                <a:lnTo>
                  <a:pt x="410" y="211"/>
                </a:lnTo>
                <a:cubicBezTo>
                  <a:pt x="410" y="201"/>
                  <a:pt x="412" y="191"/>
                  <a:pt x="415" y="181"/>
                </a:cubicBezTo>
                <a:lnTo>
                  <a:pt x="418" y="172"/>
                </a:lnTo>
                <a:lnTo>
                  <a:pt x="414" y="214"/>
                </a:lnTo>
                <a:lnTo>
                  <a:pt x="412" y="198"/>
                </a:lnTo>
                <a:lnTo>
                  <a:pt x="411" y="190"/>
                </a:lnTo>
                <a:lnTo>
                  <a:pt x="410" y="173"/>
                </a:lnTo>
                <a:cubicBezTo>
                  <a:pt x="410" y="120"/>
                  <a:pt x="453" y="77"/>
                  <a:pt x="506" y="77"/>
                </a:cubicBezTo>
                <a:cubicBezTo>
                  <a:pt x="559" y="77"/>
                  <a:pt x="602" y="120"/>
                  <a:pt x="602" y="173"/>
                </a:cubicBezTo>
                <a:lnTo>
                  <a:pt x="602" y="175"/>
                </a:lnTo>
                <a:lnTo>
                  <a:pt x="601" y="160"/>
                </a:lnTo>
                <a:lnTo>
                  <a:pt x="602" y="166"/>
                </a:lnTo>
                <a:lnTo>
                  <a:pt x="604" y="184"/>
                </a:lnTo>
                <a:lnTo>
                  <a:pt x="412" y="192"/>
                </a:lnTo>
                <a:lnTo>
                  <a:pt x="412" y="183"/>
                </a:lnTo>
                <a:lnTo>
                  <a:pt x="412" y="177"/>
                </a:lnTo>
                <a:cubicBezTo>
                  <a:pt x="412" y="170"/>
                  <a:pt x="413" y="162"/>
                  <a:pt x="415" y="154"/>
                </a:cubicBezTo>
                <a:lnTo>
                  <a:pt x="416" y="150"/>
                </a:lnTo>
                <a:cubicBezTo>
                  <a:pt x="428" y="103"/>
                  <a:pt x="473" y="72"/>
                  <a:pt x="521" y="78"/>
                </a:cubicBezTo>
                <a:cubicBezTo>
                  <a:pt x="569" y="84"/>
                  <a:pt x="605" y="125"/>
                  <a:pt x="605" y="173"/>
                </a:cubicBezTo>
                <a:lnTo>
                  <a:pt x="605" y="177"/>
                </a:lnTo>
                <a:lnTo>
                  <a:pt x="604" y="162"/>
                </a:lnTo>
                <a:lnTo>
                  <a:pt x="605" y="168"/>
                </a:lnTo>
                <a:lnTo>
                  <a:pt x="510" y="87"/>
                </a:lnTo>
                <a:lnTo>
                  <a:pt x="511" y="87"/>
                </a:lnTo>
                <a:lnTo>
                  <a:pt x="416" y="177"/>
                </a:lnTo>
                <a:lnTo>
                  <a:pt x="417" y="162"/>
                </a:lnTo>
                <a:lnTo>
                  <a:pt x="416" y="154"/>
                </a:lnTo>
                <a:cubicBezTo>
                  <a:pt x="416" y="101"/>
                  <a:pt x="459" y="58"/>
                  <a:pt x="512" y="58"/>
                </a:cubicBezTo>
                <a:cubicBezTo>
                  <a:pt x="565" y="58"/>
                  <a:pt x="608" y="101"/>
                  <a:pt x="608" y="154"/>
                </a:cubicBezTo>
                <a:lnTo>
                  <a:pt x="608" y="157"/>
                </a:lnTo>
                <a:cubicBezTo>
                  <a:pt x="608" y="162"/>
                  <a:pt x="608" y="167"/>
                  <a:pt x="608" y="171"/>
                </a:cubicBezTo>
                <a:lnTo>
                  <a:pt x="607" y="178"/>
                </a:lnTo>
                <a:lnTo>
                  <a:pt x="604" y="138"/>
                </a:lnTo>
                <a:lnTo>
                  <a:pt x="606" y="145"/>
                </a:lnTo>
                <a:lnTo>
                  <a:pt x="581" y="104"/>
                </a:lnTo>
                <a:lnTo>
                  <a:pt x="583" y="106"/>
                </a:lnTo>
                <a:lnTo>
                  <a:pt x="419" y="173"/>
                </a:lnTo>
                <a:lnTo>
                  <a:pt x="419" y="168"/>
                </a:lnTo>
                <a:lnTo>
                  <a:pt x="419" y="159"/>
                </a:lnTo>
                <a:lnTo>
                  <a:pt x="419" y="150"/>
                </a:lnTo>
                <a:lnTo>
                  <a:pt x="419" y="145"/>
                </a:lnTo>
                <a:cubicBezTo>
                  <a:pt x="419" y="98"/>
                  <a:pt x="454" y="58"/>
                  <a:pt x="500" y="51"/>
                </a:cubicBezTo>
                <a:cubicBezTo>
                  <a:pt x="547" y="43"/>
                  <a:pt x="592" y="70"/>
                  <a:pt x="607" y="115"/>
                </a:cubicBezTo>
                <a:lnTo>
                  <a:pt x="608" y="118"/>
                </a:lnTo>
                <a:cubicBezTo>
                  <a:pt x="609" y="123"/>
                  <a:pt x="610" y="128"/>
                  <a:pt x="611" y="133"/>
                </a:cubicBezTo>
                <a:lnTo>
                  <a:pt x="612" y="139"/>
                </a:lnTo>
                <a:cubicBezTo>
                  <a:pt x="617" y="167"/>
                  <a:pt x="609" y="195"/>
                  <a:pt x="591" y="217"/>
                </a:cubicBezTo>
                <a:cubicBezTo>
                  <a:pt x="572" y="238"/>
                  <a:pt x="546" y="250"/>
                  <a:pt x="517" y="250"/>
                </a:cubicBezTo>
                <a:lnTo>
                  <a:pt x="515" y="250"/>
                </a:lnTo>
                <a:cubicBezTo>
                  <a:pt x="462" y="250"/>
                  <a:pt x="419" y="207"/>
                  <a:pt x="419" y="154"/>
                </a:cubicBezTo>
                <a:lnTo>
                  <a:pt x="419" y="148"/>
                </a:lnTo>
                <a:lnTo>
                  <a:pt x="419" y="140"/>
                </a:lnTo>
                <a:lnTo>
                  <a:pt x="421" y="121"/>
                </a:lnTo>
                <a:lnTo>
                  <a:pt x="420" y="126"/>
                </a:lnTo>
                <a:lnTo>
                  <a:pt x="596" y="180"/>
                </a:lnTo>
                <a:lnTo>
                  <a:pt x="594" y="183"/>
                </a:lnTo>
                <a:lnTo>
                  <a:pt x="609" y="145"/>
                </a:lnTo>
                <a:lnTo>
                  <a:pt x="608" y="151"/>
                </a:lnTo>
                <a:lnTo>
                  <a:pt x="537" y="42"/>
                </a:lnTo>
                <a:lnTo>
                  <a:pt x="541" y="43"/>
                </a:lnTo>
                <a:lnTo>
                  <a:pt x="494" y="43"/>
                </a:lnTo>
                <a:lnTo>
                  <a:pt x="498" y="42"/>
                </a:lnTo>
                <a:cubicBezTo>
                  <a:pt x="506" y="40"/>
                  <a:pt x="514" y="39"/>
                  <a:pt x="521" y="39"/>
                </a:cubicBezTo>
                <a:lnTo>
                  <a:pt x="522" y="39"/>
                </a:lnTo>
                <a:cubicBezTo>
                  <a:pt x="575" y="39"/>
                  <a:pt x="618" y="82"/>
                  <a:pt x="618" y="135"/>
                </a:cubicBezTo>
                <a:lnTo>
                  <a:pt x="618" y="148"/>
                </a:lnTo>
                <a:lnTo>
                  <a:pt x="618" y="154"/>
                </a:lnTo>
                <a:cubicBezTo>
                  <a:pt x="618" y="207"/>
                  <a:pt x="575" y="250"/>
                  <a:pt x="522" y="250"/>
                </a:cubicBezTo>
                <a:cubicBezTo>
                  <a:pt x="469" y="250"/>
                  <a:pt x="426" y="207"/>
                  <a:pt x="426" y="154"/>
                </a:cubicBezTo>
                <a:lnTo>
                  <a:pt x="426" y="145"/>
                </a:lnTo>
                <a:lnTo>
                  <a:pt x="428" y="124"/>
                </a:lnTo>
                <a:lnTo>
                  <a:pt x="427" y="115"/>
                </a:lnTo>
                <a:lnTo>
                  <a:pt x="427" y="107"/>
                </a:lnTo>
                <a:cubicBezTo>
                  <a:pt x="427" y="54"/>
                  <a:pt x="470" y="11"/>
                  <a:pt x="523" y="11"/>
                </a:cubicBezTo>
                <a:cubicBezTo>
                  <a:pt x="576" y="11"/>
                  <a:pt x="619" y="54"/>
                  <a:pt x="619" y="107"/>
                </a:cubicBezTo>
                <a:lnTo>
                  <a:pt x="619" y="109"/>
                </a:lnTo>
                <a:lnTo>
                  <a:pt x="619" y="118"/>
                </a:lnTo>
                <a:lnTo>
                  <a:pt x="619" y="128"/>
                </a:lnTo>
                <a:cubicBezTo>
                  <a:pt x="619" y="133"/>
                  <a:pt x="619" y="138"/>
                  <a:pt x="619" y="142"/>
                </a:cubicBezTo>
                <a:lnTo>
                  <a:pt x="618" y="149"/>
                </a:lnTo>
                <a:lnTo>
                  <a:pt x="618" y="135"/>
                </a:lnTo>
                <a:lnTo>
                  <a:pt x="618" y="142"/>
                </a:lnTo>
                <a:lnTo>
                  <a:pt x="618" y="145"/>
                </a:lnTo>
                <a:cubicBezTo>
                  <a:pt x="618" y="198"/>
                  <a:pt x="575" y="241"/>
                  <a:pt x="522" y="241"/>
                </a:cubicBezTo>
                <a:cubicBezTo>
                  <a:pt x="469" y="241"/>
                  <a:pt x="426" y="198"/>
                  <a:pt x="426" y="145"/>
                </a:cubicBezTo>
                <a:lnTo>
                  <a:pt x="426" y="138"/>
                </a:lnTo>
                <a:lnTo>
                  <a:pt x="426" y="126"/>
                </a:lnTo>
                <a:lnTo>
                  <a:pt x="428" y="104"/>
                </a:lnTo>
                <a:lnTo>
                  <a:pt x="427" y="105"/>
                </a:lnTo>
                <a:lnTo>
                  <a:pt x="618" y="97"/>
                </a:lnTo>
                <a:lnTo>
                  <a:pt x="618" y="99"/>
                </a:lnTo>
                <a:lnTo>
                  <a:pt x="617" y="119"/>
                </a:lnTo>
                <a:lnTo>
                  <a:pt x="617" y="99"/>
                </a:lnTo>
                <a:lnTo>
                  <a:pt x="618" y="110"/>
                </a:lnTo>
                <a:lnTo>
                  <a:pt x="619" y="115"/>
                </a:lnTo>
                <a:lnTo>
                  <a:pt x="427" y="126"/>
                </a:lnTo>
                <a:lnTo>
                  <a:pt x="427" y="122"/>
                </a:lnTo>
                <a:lnTo>
                  <a:pt x="429" y="138"/>
                </a:lnTo>
                <a:lnTo>
                  <a:pt x="428" y="132"/>
                </a:lnTo>
                <a:cubicBezTo>
                  <a:pt x="419" y="80"/>
                  <a:pt x="454" y="30"/>
                  <a:pt x="507" y="22"/>
                </a:cubicBezTo>
                <a:cubicBezTo>
                  <a:pt x="559" y="13"/>
                  <a:pt x="608" y="48"/>
                  <a:pt x="617" y="101"/>
                </a:cubicBezTo>
                <a:lnTo>
                  <a:pt x="618" y="107"/>
                </a:lnTo>
                <a:cubicBezTo>
                  <a:pt x="619" y="112"/>
                  <a:pt x="619" y="117"/>
                  <a:pt x="619" y="122"/>
                </a:cubicBezTo>
                <a:lnTo>
                  <a:pt x="619" y="126"/>
                </a:lnTo>
                <a:cubicBezTo>
                  <a:pt x="619" y="177"/>
                  <a:pt x="580" y="219"/>
                  <a:pt x="529" y="222"/>
                </a:cubicBezTo>
                <a:cubicBezTo>
                  <a:pt x="479" y="225"/>
                  <a:pt x="434" y="189"/>
                  <a:pt x="428" y="138"/>
                </a:cubicBezTo>
                <a:lnTo>
                  <a:pt x="427" y="127"/>
                </a:lnTo>
                <a:lnTo>
                  <a:pt x="426" y="116"/>
                </a:lnTo>
                <a:cubicBezTo>
                  <a:pt x="425" y="109"/>
                  <a:pt x="425" y="102"/>
                  <a:pt x="426" y="96"/>
                </a:cubicBezTo>
                <a:lnTo>
                  <a:pt x="426" y="99"/>
                </a:lnTo>
                <a:lnTo>
                  <a:pt x="426" y="97"/>
                </a:lnTo>
                <a:cubicBezTo>
                  <a:pt x="426" y="46"/>
                  <a:pt x="467" y="4"/>
                  <a:pt x="519" y="2"/>
                </a:cubicBezTo>
                <a:cubicBezTo>
                  <a:pt x="570" y="0"/>
                  <a:pt x="614" y="39"/>
                  <a:pt x="618" y="90"/>
                </a:cubicBezTo>
                <a:lnTo>
                  <a:pt x="619" y="116"/>
                </a:lnTo>
                <a:lnTo>
                  <a:pt x="618" y="126"/>
                </a:lnTo>
                <a:lnTo>
                  <a:pt x="618" y="138"/>
                </a:lnTo>
                <a:lnTo>
                  <a:pt x="618" y="145"/>
                </a:lnTo>
                <a:lnTo>
                  <a:pt x="426" y="145"/>
                </a:lnTo>
                <a:lnTo>
                  <a:pt x="426" y="142"/>
                </a:lnTo>
                <a:lnTo>
                  <a:pt x="426" y="135"/>
                </a:lnTo>
                <a:cubicBezTo>
                  <a:pt x="426" y="131"/>
                  <a:pt x="427" y="126"/>
                  <a:pt x="427" y="122"/>
                </a:cubicBezTo>
                <a:lnTo>
                  <a:pt x="428" y="115"/>
                </a:lnTo>
                <a:lnTo>
                  <a:pt x="427" y="128"/>
                </a:lnTo>
                <a:lnTo>
                  <a:pt x="427" y="118"/>
                </a:lnTo>
                <a:lnTo>
                  <a:pt x="427" y="109"/>
                </a:lnTo>
                <a:lnTo>
                  <a:pt x="427" y="107"/>
                </a:lnTo>
                <a:lnTo>
                  <a:pt x="619" y="107"/>
                </a:lnTo>
                <a:lnTo>
                  <a:pt x="619" y="115"/>
                </a:lnTo>
                <a:lnTo>
                  <a:pt x="619" y="137"/>
                </a:lnTo>
                <a:lnTo>
                  <a:pt x="618" y="145"/>
                </a:lnTo>
                <a:lnTo>
                  <a:pt x="618" y="154"/>
                </a:lnTo>
                <a:lnTo>
                  <a:pt x="426" y="154"/>
                </a:lnTo>
                <a:lnTo>
                  <a:pt x="426" y="148"/>
                </a:lnTo>
                <a:lnTo>
                  <a:pt x="426" y="135"/>
                </a:lnTo>
                <a:lnTo>
                  <a:pt x="522" y="231"/>
                </a:lnTo>
                <a:lnTo>
                  <a:pt x="521" y="231"/>
                </a:lnTo>
                <a:lnTo>
                  <a:pt x="545" y="229"/>
                </a:lnTo>
                <a:lnTo>
                  <a:pt x="541" y="230"/>
                </a:lnTo>
                <a:cubicBezTo>
                  <a:pt x="525" y="233"/>
                  <a:pt x="509" y="233"/>
                  <a:pt x="494" y="230"/>
                </a:cubicBezTo>
                <a:lnTo>
                  <a:pt x="490" y="229"/>
                </a:lnTo>
                <a:cubicBezTo>
                  <a:pt x="442" y="216"/>
                  <a:pt x="411" y="169"/>
                  <a:pt x="419" y="120"/>
                </a:cubicBezTo>
                <a:lnTo>
                  <a:pt x="420" y="114"/>
                </a:lnTo>
                <a:cubicBezTo>
                  <a:pt x="422" y="100"/>
                  <a:pt x="427" y="88"/>
                  <a:pt x="435" y="76"/>
                </a:cubicBezTo>
                <a:lnTo>
                  <a:pt x="437" y="73"/>
                </a:lnTo>
                <a:cubicBezTo>
                  <a:pt x="460" y="38"/>
                  <a:pt x="504" y="22"/>
                  <a:pt x="544" y="35"/>
                </a:cubicBezTo>
                <a:cubicBezTo>
                  <a:pt x="585" y="47"/>
                  <a:pt x="612" y="84"/>
                  <a:pt x="612" y="126"/>
                </a:cubicBezTo>
                <a:lnTo>
                  <a:pt x="612" y="142"/>
                </a:lnTo>
                <a:lnTo>
                  <a:pt x="611" y="140"/>
                </a:lnTo>
                <a:lnTo>
                  <a:pt x="611" y="148"/>
                </a:lnTo>
                <a:lnTo>
                  <a:pt x="611" y="154"/>
                </a:lnTo>
                <a:lnTo>
                  <a:pt x="515" y="58"/>
                </a:lnTo>
                <a:lnTo>
                  <a:pt x="517" y="58"/>
                </a:lnTo>
                <a:lnTo>
                  <a:pt x="423" y="170"/>
                </a:lnTo>
                <a:lnTo>
                  <a:pt x="422" y="164"/>
                </a:lnTo>
                <a:lnTo>
                  <a:pt x="425" y="179"/>
                </a:lnTo>
                <a:lnTo>
                  <a:pt x="424" y="176"/>
                </a:lnTo>
                <a:lnTo>
                  <a:pt x="611" y="145"/>
                </a:lnTo>
                <a:lnTo>
                  <a:pt x="611" y="150"/>
                </a:lnTo>
                <a:lnTo>
                  <a:pt x="611" y="159"/>
                </a:lnTo>
                <a:lnTo>
                  <a:pt x="611" y="168"/>
                </a:lnTo>
                <a:lnTo>
                  <a:pt x="611" y="173"/>
                </a:lnTo>
                <a:cubicBezTo>
                  <a:pt x="611" y="212"/>
                  <a:pt x="588" y="247"/>
                  <a:pt x="552" y="262"/>
                </a:cubicBezTo>
                <a:cubicBezTo>
                  <a:pt x="516" y="277"/>
                  <a:pt x="475" y="269"/>
                  <a:pt x="448" y="241"/>
                </a:cubicBezTo>
                <a:lnTo>
                  <a:pt x="446" y="239"/>
                </a:lnTo>
                <a:cubicBezTo>
                  <a:pt x="434" y="228"/>
                  <a:pt x="426" y="214"/>
                  <a:pt x="421" y="198"/>
                </a:cubicBezTo>
                <a:lnTo>
                  <a:pt x="419" y="191"/>
                </a:lnTo>
                <a:cubicBezTo>
                  <a:pt x="415" y="178"/>
                  <a:pt x="415" y="164"/>
                  <a:pt x="416" y="151"/>
                </a:cubicBezTo>
                <a:lnTo>
                  <a:pt x="417" y="144"/>
                </a:lnTo>
                <a:lnTo>
                  <a:pt x="416" y="157"/>
                </a:lnTo>
                <a:lnTo>
                  <a:pt x="416" y="154"/>
                </a:lnTo>
                <a:lnTo>
                  <a:pt x="608" y="154"/>
                </a:lnTo>
                <a:lnTo>
                  <a:pt x="608" y="175"/>
                </a:lnTo>
                <a:lnTo>
                  <a:pt x="607" y="190"/>
                </a:lnTo>
                <a:cubicBezTo>
                  <a:pt x="604" y="240"/>
                  <a:pt x="562" y="279"/>
                  <a:pt x="511" y="279"/>
                </a:cubicBezTo>
                <a:lnTo>
                  <a:pt x="510" y="279"/>
                </a:lnTo>
                <a:cubicBezTo>
                  <a:pt x="464" y="279"/>
                  <a:pt x="423" y="246"/>
                  <a:pt x="416" y="199"/>
                </a:cubicBezTo>
                <a:lnTo>
                  <a:pt x="415" y="193"/>
                </a:lnTo>
                <a:cubicBezTo>
                  <a:pt x="414" y="188"/>
                  <a:pt x="413" y="183"/>
                  <a:pt x="413" y="177"/>
                </a:cubicBezTo>
                <a:lnTo>
                  <a:pt x="413" y="173"/>
                </a:lnTo>
                <a:lnTo>
                  <a:pt x="603" y="197"/>
                </a:lnTo>
                <a:lnTo>
                  <a:pt x="602" y="201"/>
                </a:lnTo>
                <a:lnTo>
                  <a:pt x="604" y="177"/>
                </a:lnTo>
                <a:lnTo>
                  <a:pt x="604" y="183"/>
                </a:lnTo>
                <a:lnTo>
                  <a:pt x="604" y="192"/>
                </a:lnTo>
                <a:cubicBezTo>
                  <a:pt x="604" y="244"/>
                  <a:pt x="564" y="286"/>
                  <a:pt x="513" y="288"/>
                </a:cubicBezTo>
                <a:cubicBezTo>
                  <a:pt x="462" y="291"/>
                  <a:pt x="418" y="252"/>
                  <a:pt x="413" y="201"/>
                </a:cubicBezTo>
                <a:lnTo>
                  <a:pt x="413" y="197"/>
                </a:lnTo>
                <a:lnTo>
                  <a:pt x="412" y="191"/>
                </a:lnTo>
                <a:cubicBezTo>
                  <a:pt x="411" y="186"/>
                  <a:pt x="410" y="181"/>
                  <a:pt x="410" y="175"/>
                </a:cubicBezTo>
                <a:lnTo>
                  <a:pt x="410" y="173"/>
                </a:lnTo>
                <a:lnTo>
                  <a:pt x="602" y="173"/>
                </a:lnTo>
                <a:lnTo>
                  <a:pt x="602" y="167"/>
                </a:lnTo>
                <a:lnTo>
                  <a:pt x="603" y="175"/>
                </a:lnTo>
                <a:lnTo>
                  <a:pt x="605" y="191"/>
                </a:lnTo>
                <a:cubicBezTo>
                  <a:pt x="607" y="205"/>
                  <a:pt x="605" y="219"/>
                  <a:pt x="601" y="233"/>
                </a:cubicBezTo>
                <a:lnTo>
                  <a:pt x="598" y="242"/>
                </a:lnTo>
                <a:lnTo>
                  <a:pt x="602" y="211"/>
                </a:lnTo>
                <a:lnTo>
                  <a:pt x="602" y="234"/>
                </a:lnTo>
                <a:lnTo>
                  <a:pt x="601" y="242"/>
                </a:lnTo>
                <a:cubicBezTo>
                  <a:pt x="595" y="288"/>
                  <a:pt x="558" y="323"/>
                  <a:pt x="513" y="326"/>
                </a:cubicBezTo>
                <a:cubicBezTo>
                  <a:pt x="467" y="330"/>
                  <a:pt x="426" y="301"/>
                  <a:pt x="413" y="257"/>
                </a:cubicBezTo>
                <a:lnTo>
                  <a:pt x="410" y="247"/>
                </a:lnTo>
                <a:lnTo>
                  <a:pt x="407" y="235"/>
                </a:lnTo>
                <a:cubicBezTo>
                  <a:pt x="404" y="222"/>
                  <a:pt x="404" y="209"/>
                  <a:pt x="406" y="196"/>
                </a:cubicBezTo>
                <a:lnTo>
                  <a:pt x="410" y="173"/>
                </a:lnTo>
                <a:lnTo>
                  <a:pt x="412" y="166"/>
                </a:lnTo>
                <a:cubicBezTo>
                  <a:pt x="425" y="120"/>
                  <a:pt x="470" y="91"/>
                  <a:pt x="518" y="97"/>
                </a:cubicBezTo>
                <a:cubicBezTo>
                  <a:pt x="565" y="104"/>
                  <a:pt x="600" y="145"/>
                  <a:pt x="600" y="192"/>
                </a:cubicBezTo>
                <a:lnTo>
                  <a:pt x="600" y="199"/>
                </a:lnTo>
                <a:lnTo>
                  <a:pt x="600" y="217"/>
                </a:lnTo>
                <a:lnTo>
                  <a:pt x="599" y="235"/>
                </a:lnTo>
                <a:lnTo>
                  <a:pt x="598" y="248"/>
                </a:lnTo>
                <a:cubicBezTo>
                  <a:pt x="594" y="299"/>
                  <a:pt x="550" y="338"/>
                  <a:pt x="499" y="336"/>
                </a:cubicBezTo>
                <a:cubicBezTo>
                  <a:pt x="447" y="334"/>
                  <a:pt x="406" y="292"/>
                  <a:pt x="406" y="240"/>
                </a:cubicBezTo>
                <a:lnTo>
                  <a:pt x="406" y="238"/>
                </a:lnTo>
                <a:lnTo>
                  <a:pt x="407" y="239"/>
                </a:lnTo>
                <a:lnTo>
                  <a:pt x="405" y="219"/>
                </a:lnTo>
                <a:lnTo>
                  <a:pt x="405" y="213"/>
                </a:lnTo>
                <a:lnTo>
                  <a:pt x="416" y="256"/>
                </a:lnTo>
                <a:lnTo>
                  <a:pt x="415" y="254"/>
                </a:lnTo>
                <a:lnTo>
                  <a:pt x="595" y="230"/>
                </a:lnTo>
                <a:lnTo>
                  <a:pt x="594" y="235"/>
                </a:lnTo>
                <a:lnTo>
                  <a:pt x="595" y="216"/>
                </a:lnTo>
                <a:lnTo>
                  <a:pt x="595" y="234"/>
                </a:lnTo>
                <a:lnTo>
                  <a:pt x="593" y="250"/>
                </a:lnTo>
                <a:lnTo>
                  <a:pt x="592" y="256"/>
                </a:lnTo>
                <a:lnTo>
                  <a:pt x="497" y="144"/>
                </a:lnTo>
                <a:lnTo>
                  <a:pt x="498" y="144"/>
                </a:lnTo>
                <a:cubicBezTo>
                  <a:pt x="551" y="144"/>
                  <a:pt x="594" y="187"/>
                  <a:pt x="594" y="240"/>
                </a:cubicBezTo>
                <a:lnTo>
                  <a:pt x="594" y="246"/>
                </a:lnTo>
                <a:cubicBezTo>
                  <a:pt x="594" y="254"/>
                  <a:pt x="594" y="262"/>
                  <a:pt x="592" y="270"/>
                </a:cubicBezTo>
                <a:lnTo>
                  <a:pt x="591" y="274"/>
                </a:lnTo>
                <a:cubicBezTo>
                  <a:pt x="579" y="321"/>
                  <a:pt x="534" y="352"/>
                  <a:pt x="486" y="346"/>
                </a:cubicBezTo>
                <a:cubicBezTo>
                  <a:pt x="438" y="340"/>
                  <a:pt x="401" y="299"/>
                  <a:pt x="401" y="250"/>
                </a:cubicBezTo>
                <a:lnTo>
                  <a:pt x="401" y="245"/>
                </a:lnTo>
                <a:lnTo>
                  <a:pt x="403" y="264"/>
                </a:lnTo>
                <a:lnTo>
                  <a:pt x="402" y="259"/>
                </a:lnTo>
                <a:lnTo>
                  <a:pt x="590" y="264"/>
                </a:lnTo>
                <a:lnTo>
                  <a:pt x="590" y="260"/>
                </a:lnTo>
                <a:lnTo>
                  <a:pt x="589" y="266"/>
                </a:lnTo>
                <a:lnTo>
                  <a:pt x="590" y="250"/>
                </a:lnTo>
                <a:lnTo>
                  <a:pt x="590" y="256"/>
                </a:lnTo>
                <a:cubicBezTo>
                  <a:pt x="590" y="267"/>
                  <a:pt x="589" y="277"/>
                  <a:pt x="586" y="287"/>
                </a:cubicBezTo>
                <a:lnTo>
                  <a:pt x="585" y="290"/>
                </a:lnTo>
                <a:cubicBezTo>
                  <a:pt x="572" y="327"/>
                  <a:pt x="539" y="352"/>
                  <a:pt x="500" y="355"/>
                </a:cubicBezTo>
                <a:cubicBezTo>
                  <a:pt x="462" y="358"/>
                  <a:pt x="425" y="337"/>
                  <a:pt x="408" y="302"/>
                </a:cubicBezTo>
                <a:lnTo>
                  <a:pt x="402" y="291"/>
                </a:lnTo>
                <a:lnTo>
                  <a:pt x="400" y="286"/>
                </a:lnTo>
                <a:cubicBezTo>
                  <a:pt x="389" y="257"/>
                  <a:pt x="392" y="223"/>
                  <a:pt x="410" y="197"/>
                </a:cubicBezTo>
                <a:cubicBezTo>
                  <a:pt x="428" y="170"/>
                  <a:pt x="458" y="154"/>
                  <a:pt x="489" y="154"/>
                </a:cubicBezTo>
                <a:lnTo>
                  <a:pt x="490" y="154"/>
                </a:lnTo>
                <a:cubicBezTo>
                  <a:pt x="543" y="154"/>
                  <a:pt x="586" y="197"/>
                  <a:pt x="586" y="250"/>
                </a:cubicBezTo>
                <a:lnTo>
                  <a:pt x="586" y="269"/>
                </a:lnTo>
                <a:lnTo>
                  <a:pt x="585" y="269"/>
                </a:lnTo>
                <a:lnTo>
                  <a:pt x="585" y="275"/>
                </a:lnTo>
                <a:lnTo>
                  <a:pt x="585" y="278"/>
                </a:lnTo>
                <a:cubicBezTo>
                  <a:pt x="585" y="327"/>
                  <a:pt x="549" y="368"/>
                  <a:pt x="501" y="374"/>
                </a:cubicBezTo>
                <a:cubicBezTo>
                  <a:pt x="453" y="380"/>
                  <a:pt x="408" y="349"/>
                  <a:pt x="396" y="302"/>
                </a:cubicBezTo>
                <a:lnTo>
                  <a:pt x="394" y="293"/>
                </a:lnTo>
                <a:lnTo>
                  <a:pt x="393" y="288"/>
                </a:lnTo>
                <a:lnTo>
                  <a:pt x="582" y="251"/>
                </a:lnTo>
                <a:lnTo>
                  <a:pt x="582" y="251"/>
                </a:lnTo>
                <a:lnTo>
                  <a:pt x="583" y="255"/>
                </a:lnTo>
                <a:lnTo>
                  <a:pt x="393" y="278"/>
                </a:lnTo>
                <a:lnTo>
                  <a:pt x="393" y="274"/>
                </a:lnTo>
                <a:lnTo>
                  <a:pt x="393" y="269"/>
                </a:lnTo>
                <a:cubicBezTo>
                  <a:pt x="393" y="216"/>
                  <a:pt x="436" y="173"/>
                  <a:pt x="489" y="173"/>
                </a:cubicBezTo>
                <a:lnTo>
                  <a:pt x="490" y="173"/>
                </a:lnTo>
                <a:cubicBezTo>
                  <a:pt x="518" y="173"/>
                  <a:pt x="544" y="185"/>
                  <a:pt x="562" y="205"/>
                </a:cubicBezTo>
                <a:cubicBezTo>
                  <a:pt x="580" y="226"/>
                  <a:pt x="589" y="253"/>
                  <a:pt x="586" y="280"/>
                </a:cubicBezTo>
                <a:lnTo>
                  <a:pt x="585" y="289"/>
                </a:lnTo>
                <a:cubicBezTo>
                  <a:pt x="584" y="295"/>
                  <a:pt x="583" y="301"/>
                  <a:pt x="581" y="306"/>
                </a:cubicBezTo>
                <a:lnTo>
                  <a:pt x="578" y="316"/>
                </a:lnTo>
                <a:lnTo>
                  <a:pt x="582" y="288"/>
                </a:lnTo>
                <a:lnTo>
                  <a:pt x="582" y="299"/>
                </a:lnTo>
                <a:lnTo>
                  <a:pt x="582" y="307"/>
                </a:lnTo>
                <a:lnTo>
                  <a:pt x="391" y="296"/>
                </a:lnTo>
                <a:lnTo>
                  <a:pt x="391" y="299"/>
                </a:lnTo>
                <a:lnTo>
                  <a:pt x="391" y="288"/>
                </a:lnTo>
                <a:lnTo>
                  <a:pt x="487" y="384"/>
                </a:lnTo>
                <a:lnTo>
                  <a:pt x="486" y="384"/>
                </a:lnTo>
                <a:lnTo>
                  <a:pt x="582" y="288"/>
                </a:lnTo>
                <a:lnTo>
                  <a:pt x="582" y="297"/>
                </a:lnTo>
                <a:lnTo>
                  <a:pt x="582" y="307"/>
                </a:lnTo>
                <a:lnTo>
                  <a:pt x="390" y="307"/>
                </a:lnTo>
                <a:lnTo>
                  <a:pt x="390" y="295"/>
                </a:lnTo>
                <a:lnTo>
                  <a:pt x="390" y="290"/>
                </a:lnTo>
                <a:lnTo>
                  <a:pt x="390" y="288"/>
                </a:lnTo>
                <a:lnTo>
                  <a:pt x="582" y="288"/>
                </a:lnTo>
                <a:lnTo>
                  <a:pt x="582" y="292"/>
                </a:lnTo>
                <a:lnTo>
                  <a:pt x="582" y="306"/>
                </a:lnTo>
                <a:lnTo>
                  <a:pt x="581" y="316"/>
                </a:lnTo>
                <a:lnTo>
                  <a:pt x="581" y="326"/>
                </a:lnTo>
                <a:lnTo>
                  <a:pt x="581" y="332"/>
                </a:lnTo>
                <a:lnTo>
                  <a:pt x="581" y="335"/>
                </a:lnTo>
                <a:cubicBezTo>
                  <a:pt x="581" y="384"/>
                  <a:pt x="545" y="425"/>
                  <a:pt x="497" y="431"/>
                </a:cubicBezTo>
                <a:cubicBezTo>
                  <a:pt x="449" y="437"/>
                  <a:pt x="404" y="406"/>
                  <a:pt x="392" y="359"/>
                </a:cubicBezTo>
                <a:lnTo>
                  <a:pt x="395" y="367"/>
                </a:lnTo>
                <a:lnTo>
                  <a:pt x="393" y="362"/>
                </a:lnTo>
                <a:lnTo>
                  <a:pt x="482" y="422"/>
                </a:lnTo>
                <a:lnTo>
                  <a:pt x="481" y="422"/>
                </a:lnTo>
                <a:lnTo>
                  <a:pt x="577" y="326"/>
                </a:lnTo>
                <a:lnTo>
                  <a:pt x="577" y="347"/>
                </a:lnTo>
                <a:lnTo>
                  <a:pt x="576" y="356"/>
                </a:lnTo>
                <a:lnTo>
                  <a:pt x="387" y="322"/>
                </a:lnTo>
                <a:lnTo>
                  <a:pt x="388" y="318"/>
                </a:lnTo>
                <a:lnTo>
                  <a:pt x="385" y="341"/>
                </a:lnTo>
                <a:lnTo>
                  <a:pt x="385" y="335"/>
                </a:lnTo>
                <a:lnTo>
                  <a:pt x="481" y="431"/>
                </a:lnTo>
                <a:lnTo>
                  <a:pt x="478" y="431"/>
                </a:lnTo>
                <a:lnTo>
                  <a:pt x="573" y="317"/>
                </a:lnTo>
                <a:lnTo>
                  <a:pt x="575" y="327"/>
                </a:lnTo>
                <a:cubicBezTo>
                  <a:pt x="580" y="355"/>
                  <a:pt x="573" y="384"/>
                  <a:pt x="555" y="406"/>
                </a:cubicBezTo>
                <a:cubicBezTo>
                  <a:pt x="536" y="429"/>
                  <a:pt x="509" y="441"/>
                  <a:pt x="480" y="441"/>
                </a:cubicBezTo>
                <a:lnTo>
                  <a:pt x="479" y="441"/>
                </a:lnTo>
                <a:lnTo>
                  <a:pt x="477" y="441"/>
                </a:lnTo>
                <a:lnTo>
                  <a:pt x="477" y="249"/>
                </a:lnTo>
                <a:lnTo>
                  <a:pt x="478" y="249"/>
                </a:lnTo>
                <a:cubicBezTo>
                  <a:pt x="531" y="249"/>
                  <a:pt x="574" y="292"/>
                  <a:pt x="574" y="345"/>
                </a:cubicBezTo>
                <a:lnTo>
                  <a:pt x="574" y="366"/>
                </a:lnTo>
                <a:lnTo>
                  <a:pt x="573" y="375"/>
                </a:lnTo>
                <a:cubicBezTo>
                  <a:pt x="567" y="426"/>
                  <a:pt x="523" y="463"/>
                  <a:pt x="472" y="460"/>
                </a:cubicBezTo>
                <a:cubicBezTo>
                  <a:pt x="421" y="458"/>
                  <a:pt x="381" y="415"/>
                  <a:pt x="381" y="364"/>
                </a:cubicBezTo>
                <a:lnTo>
                  <a:pt x="381" y="360"/>
                </a:lnTo>
                <a:lnTo>
                  <a:pt x="381" y="354"/>
                </a:lnTo>
                <a:lnTo>
                  <a:pt x="477" y="450"/>
                </a:lnTo>
                <a:lnTo>
                  <a:pt x="476" y="450"/>
                </a:lnTo>
                <a:lnTo>
                  <a:pt x="469" y="450"/>
                </a:lnTo>
                <a:lnTo>
                  <a:pt x="464" y="450"/>
                </a:lnTo>
                <a:lnTo>
                  <a:pt x="556" y="324"/>
                </a:lnTo>
                <a:lnTo>
                  <a:pt x="558" y="330"/>
                </a:lnTo>
                <a:lnTo>
                  <a:pt x="534" y="293"/>
                </a:lnTo>
                <a:lnTo>
                  <a:pt x="538" y="297"/>
                </a:lnTo>
                <a:lnTo>
                  <a:pt x="374" y="364"/>
                </a:lnTo>
                <a:lnTo>
                  <a:pt x="374" y="358"/>
                </a:lnTo>
                <a:lnTo>
                  <a:pt x="374" y="354"/>
                </a:lnTo>
                <a:lnTo>
                  <a:pt x="566" y="354"/>
                </a:lnTo>
                <a:lnTo>
                  <a:pt x="566" y="349"/>
                </a:lnTo>
                <a:lnTo>
                  <a:pt x="567" y="368"/>
                </a:lnTo>
                <a:lnTo>
                  <a:pt x="567" y="383"/>
                </a:lnTo>
                <a:cubicBezTo>
                  <a:pt x="567" y="436"/>
                  <a:pt x="524" y="479"/>
                  <a:pt x="471" y="479"/>
                </a:cubicBezTo>
                <a:lnTo>
                  <a:pt x="470" y="479"/>
                </a:lnTo>
                <a:lnTo>
                  <a:pt x="469" y="479"/>
                </a:lnTo>
                <a:cubicBezTo>
                  <a:pt x="416" y="479"/>
                  <a:pt x="373" y="436"/>
                  <a:pt x="373" y="383"/>
                </a:cubicBezTo>
                <a:lnTo>
                  <a:pt x="373" y="372"/>
                </a:lnTo>
                <a:lnTo>
                  <a:pt x="373" y="364"/>
                </a:lnTo>
                <a:lnTo>
                  <a:pt x="565" y="376"/>
                </a:lnTo>
                <a:lnTo>
                  <a:pt x="564" y="381"/>
                </a:lnTo>
                <a:lnTo>
                  <a:pt x="563" y="392"/>
                </a:lnTo>
                <a:cubicBezTo>
                  <a:pt x="558" y="443"/>
                  <a:pt x="514" y="482"/>
                  <a:pt x="463" y="479"/>
                </a:cubicBezTo>
                <a:cubicBezTo>
                  <a:pt x="412" y="477"/>
                  <a:pt x="371" y="435"/>
                  <a:pt x="371" y="383"/>
                </a:cubicBezTo>
                <a:lnTo>
                  <a:pt x="371" y="377"/>
                </a:lnTo>
                <a:lnTo>
                  <a:pt x="371" y="373"/>
                </a:lnTo>
                <a:cubicBezTo>
                  <a:pt x="371" y="325"/>
                  <a:pt x="408" y="284"/>
                  <a:pt x="456" y="278"/>
                </a:cubicBezTo>
                <a:cubicBezTo>
                  <a:pt x="504" y="272"/>
                  <a:pt x="549" y="303"/>
                  <a:pt x="561" y="350"/>
                </a:cubicBezTo>
                <a:lnTo>
                  <a:pt x="562" y="354"/>
                </a:lnTo>
                <a:cubicBezTo>
                  <a:pt x="564" y="362"/>
                  <a:pt x="564" y="370"/>
                  <a:pt x="564" y="377"/>
                </a:cubicBezTo>
                <a:lnTo>
                  <a:pt x="564" y="383"/>
                </a:lnTo>
                <a:cubicBezTo>
                  <a:pt x="564" y="436"/>
                  <a:pt x="521" y="479"/>
                  <a:pt x="468" y="479"/>
                </a:cubicBezTo>
                <a:lnTo>
                  <a:pt x="467" y="479"/>
                </a:lnTo>
                <a:cubicBezTo>
                  <a:pt x="414" y="479"/>
                  <a:pt x="371" y="436"/>
                  <a:pt x="371" y="383"/>
                </a:cubicBezTo>
                <a:lnTo>
                  <a:pt x="371" y="377"/>
                </a:lnTo>
                <a:lnTo>
                  <a:pt x="371" y="373"/>
                </a:lnTo>
                <a:lnTo>
                  <a:pt x="563" y="373"/>
                </a:lnTo>
                <a:lnTo>
                  <a:pt x="563" y="382"/>
                </a:lnTo>
                <a:lnTo>
                  <a:pt x="563" y="392"/>
                </a:lnTo>
                <a:cubicBezTo>
                  <a:pt x="563" y="445"/>
                  <a:pt x="520" y="488"/>
                  <a:pt x="467" y="488"/>
                </a:cubicBezTo>
                <a:lnTo>
                  <a:pt x="465" y="488"/>
                </a:lnTo>
                <a:lnTo>
                  <a:pt x="465" y="296"/>
                </a:lnTo>
                <a:lnTo>
                  <a:pt x="467" y="296"/>
                </a:lnTo>
                <a:cubicBezTo>
                  <a:pt x="496" y="296"/>
                  <a:pt x="522" y="309"/>
                  <a:pt x="541" y="330"/>
                </a:cubicBezTo>
                <a:cubicBezTo>
                  <a:pt x="559" y="352"/>
                  <a:pt x="567" y="380"/>
                  <a:pt x="562" y="408"/>
                </a:cubicBezTo>
                <a:lnTo>
                  <a:pt x="560" y="422"/>
                </a:lnTo>
                <a:lnTo>
                  <a:pt x="559" y="426"/>
                </a:lnTo>
                <a:cubicBezTo>
                  <a:pt x="547" y="473"/>
                  <a:pt x="502" y="504"/>
                  <a:pt x="454" y="498"/>
                </a:cubicBezTo>
                <a:cubicBezTo>
                  <a:pt x="406" y="492"/>
                  <a:pt x="369" y="451"/>
                  <a:pt x="369" y="402"/>
                </a:cubicBezTo>
                <a:lnTo>
                  <a:pt x="369" y="397"/>
                </a:lnTo>
                <a:lnTo>
                  <a:pt x="369" y="392"/>
                </a:lnTo>
                <a:lnTo>
                  <a:pt x="561" y="402"/>
                </a:lnTo>
                <a:lnTo>
                  <a:pt x="558" y="423"/>
                </a:lnTo>
                <a:lnTo>
                  <a:pt x="556" y="432"/>
                </a:lnTo>
                <a:lnTo>
                  <a:pt x="371" y="381"/>
                </a:lnTo>
                <a:lnTo>
                  <a:pt x="372" y="378"/>
                </a:lnTo>
                <a:lnTo>
                  <a:pt x="369" y="393"/>
                </a:lnTo>
                <a:lnTo>
                  <a:pt x="370" y="387"/>
                </a:lnTo>
                <a:lnTo>
                  <a:pt x="369" y="414"/>
                </a:lnTo>
                <a:lnTo>
                  <a:pt x="368" y="406"/>
                </a:lnTo>
                <a:lnTo>
                  <a:pt x="396" y="462"/>
                </a:lnTo>
                <a:lnTo>
                  <a:pt x="394" y="460"/>
                </a:lnTo>
                <a:lnTo>
                  <a:pt x="557" y="392"/>
                </a:lnTo>
                <a:lnTo>
                  <a:pt x="557" y="387"/>
                </a:lnTo>
                <a:lnTo>
                  <a:pt x="558" y="406"/>
                </a:lnTo>
                <a:lnTo>
                  <a:pt x="558" y="421"/>
                </a:lnTo>
                <a:cubicBezTo>
                  <a:pt x="558" y="474"/>
                  <a:pt x="515" y="517"/>
                  <a:pt x="462" y="517"/>
                </a:cubicBezTo>
                <a:lnTo>
                  <a:pt x="461" y="517"/>
                </a:lnTo>
                <a:lnTo>
                  <a:pt x="557" y="421"/>
                </a:lnTo>
                <a:lnTo>
                  <a:pt x="557" y="431"/>
                </a:lnTo>
                <a:lnTo>
                  <a:pt x="557" y="440"/>
                </a:lnTo>
                <a:cubicBezTo>
                  <a:pt x="557" y="489"/>
                  <a:pt x="521" y="530"/>
                  <a:pt x="473" y="536"/>
                </a:cubicBezTo>
                <a:cubicBezTo>
                  <a:pt x="425" y="542"/>
                  <a:pt x="380" y="511"/>
                  <a:pt x="368" y="464"/>
                </a:cubicBezTo>
                <a:lnTo>
                  <a:pt x="366" y="452"/>
                </a:lnTo>
                <a:lnTo>
                  <a:pt x="365" y="446"/>
                </a:lnTo>
                <a:lnTo>
                  <a:pt x="459" y="526"/>
                </a:lnTo>
                <a:lnTo>
                  <a:pt x="458" y="526"/>
                </a:lnTo>
                <a:lnTo>
                  <a:pt x="554" y="430"/>
                </a:lnTo>
                <a:lnTo>
                  <a:pt x="554" y="440"/>
                </a:lnTo>
                <a:lnTo>
                  <a:pt x="554" y="450"/>
                </a:lnTo>
                <a:lnTo>
                  <a:pt x="554" y="459"/>
                </a:lnTo>
                <a:lnTo>
                  <a:pt x="362" y="459"/>
                </a:lnTo>
                <a:lnTo>
                  <a:pt x="362" y="454"/>
                </a:lnTo>
                <a:lnTo>
                  <a:pt x="364" y="473"/>
                </a:lnTo>
                <a:lnTo>
                  <a:pt x="363" y="468"/>
                </a:lnTo>
                <a:lnTo>
                  <a:pt x="551" y="473"/>
                </a:lnTo>
                <a:lnTo>
                  <a:pt x="551" y="469"/>
                </a:lnTo>
                <a:lnTo>
                  <a:pt x="550" y="475"/>
                </a:lnTo>
                <a:lnTo>
                  <a:pt x="455" y="363"/>
                </a:lnTo>
                <a:lnTo>
                  <a:pt x="456" y="363"/>
                </a:lnTo>
                <a:lnTo>
                  <a:pt x="456" y="555"/>
                </a:lnTo>
                <a:lnTo>
                  <a:pt x="455" y="555"/>
                </a:lnTo>
                <a:cubicBezTo>
                  <a:pt x="402" y="555"/>
                  <a:pt x="359" y="512"/>
                  <a:pt x="359" y="459"/>
                </a:cubicBezTo>
                <a:lnTo>
                  <a:pt x="359" y="453"/>
                </a:lnTo>
                <a:cubicBezTo>
                  <a:pt x="359" y="446"/>
                  <a:pt x="360" y="438"/>
                  <a:pt x="362" y="430"/>
                </a:cubicBezTo>
                <a:lnTo>
                  <a:pt x="363" y="426"/>
                </a:lnTo>
                <a:cubicBezTo>
                  <a:pt x="375" y="379"/>
                  <a:pt x="420" y="348"/>
                  <a:pt x="468" y="354"/>
                </a:cubicBezTo>
                <a:cubicBezTo>
                  <a:pt x="516" y="360"/>
                  <a:pt x="552" y="401"/>
                  <a:pt x="552" y="449"/>
                </a:cubicBezTo>
                <a:lnTo>
                  <a:pt x="552" y="470"/>
                </a:lnTo>
                <a:lnTo>
                  <a:pt x="551" y="479"/>
                </a:lnTo>
                <a:cubicBezTo>
                  <a:pt x="545" y="530"/>
                  <a:pt x="501" y="567"/>
                  <a:pt x="450" y="564"/>
                </a:cubicBezTo>
                <a:cubicBezTo>
                  <a:pt x="399" y="562"/>
                  <a:pt x="359" y="519"/>
                  <a:pt x="359" y="468"/>
                </a:cubicBezTo>
                <a:lnTo>
                  <a:pt x="359" y="465"/>
                </a:lnTo>
                <a:lnTo>
                  <a:pt x="359" y="459"/>
                </a:lnTo>
                <a:cubicBezTo>
                  <a:pt x="359" y="406"/>
                  <a:pt x="402" y="363"/>
                  <a:pt x="455" y="363"/>
                </a:cubicBezTo>
                <a:lnTo>
                  <a:pt x="456" y="363"/>
                </a:lnTo>
                <a:cubicBezTo>
                  <a:pt x="484" y="363"/>
                  <a:pt x="511" y="376"/>
                  <a:pt x="529" y="397"/>
                </a:cubicBezTo>
                <a:cubicBezTo>
                  <a:pt x="547" y="418"/>
                  <a:pt x="555" y="445"/>
                  <a:pt x="552" y="473"/>
                </a:cubicBezTo>
                <a:lnTo>
                  <a:pt x="550" y="480"/>
                </a:lnTo>
                <a:lnTo>
                  <a:pt x="549" y="494"/>
                </a:lnTo>
                <a:lnTo>
                  <a:pt x="453" y="391"/>
                </a:lnTo>
                <a:lnTo>
                  <a:pt x="455" y="391"/>
                </a:lnTo>
                <a:lnTo>
                  <a:pt x="455" y="583"/>
                </a:lnTo>
                <a:lnTo>
                  <a:pt x="451" y="583"/>
                </a:lnTo>
                <a:cubicBezTo>
                  <a:pt x="419" y="583"/>
                  <a:pt x="389" y="567"/>
                  <a:pt x="372" y="541"/>
                </a:cubicBezTo>
                <a:lnTo>
                  <a:pt x="368" y="535"/>
                </a:lnTo>
                <a:lnTo>
                  <a:pt x="366" y="532"/>
                </a:lnTo>
                <a:lnTo>
                  <a:pt x="541" y="478"/>
                </a:lnTo>
                <a:lnTo>
                  <a:pt x="541" y="478"/>
                </a:lnTo>
                <a:lnTo>
                  <a:pt x="542" y="497"/>
                </a:lnTo>
                <a:lnTo>
                  <a:pt x="542" y="506"/>
                </a:lnTo>
                <a:cubicBezTo>
                  <a:pt x="542" y="559"/>
                  <a:pt x="499" y="602"/>
                  <a:pt x="446" y="602"/>
                </a:cubicBezTo>
                <a:lnTo>
                  <a:pt x="445" y="602"/>
                </a:lnTo>
                <a:cubicBezTo>
                  <a:pt x="417" y="602"/>
                  <a:pt x="389" y="590"/>
                  <a:pt x="371" y="567"/>
                </a:cubicBezTo>
                <a:cubicBezTo>
                  <a:pt x="353" y="545"/>
                  <a:pt x="346" y="516"/>
                  <a:pt x="351" y="488"/>
                </a:cubicBezTo>
                <a:lnTo>
                  <a:pt x="352" y="483"/>
                </a:lnTo>
                <a:lnTo>
                  <a:pt x="350" y="501"/>
                </a:lnTo>
                <a:lnTo>
                  <a:pt x="350" y="497"/>
                </a:lnTo>
                <a:lnTo>
                  <a:pt x="538" y="528"/>
                </a:lnTo>
                <a:lnTo>
                  <a:pt x="537" y="531"/>
                </a:lnTo>
                <a:lnTo>
                  <a:pt x="535" y="537"/>
                </a:lnTo>
                <a:lnTo>
                  <a:pt x="539" y="506"/>
                </a:lnTo>
                <a:lnTo>
                  <a:pt x="539" y="526"/>
                </a:lnTo>
                <a:lnTo>
                  <a:pt x="538" y="537"/>
                </a:lnTo>
                <a:lnTo>
                  <a:pt x="537" y="546"/>
                </a:lnTo>
                <a:cubicBezTo>
                  <a:pt x="531" y="597"/>
                  <a:pt x="487" y="634"/>
                  <a:pt x="436" y="631"/>
                </a:cubicBezTo>
                <a:cubicBezTo>
                  <a:pt x="385" y="629"/>
                  <a:pt x="345" y="586"/>
                  <a:pt x="345" y="535"/>
                </a:cubicBezTo>
                <a:lnTo>
                  <a:pt x="345" y="532"/>
                </a:lnTo>
                <a:lnTo>
                  <a:pt x="345" y="525"/>
                </a:lnTo>
                <a:lnTo>
                  <a:pt x="345" y="519"/>
                </a:lnTo>
                <a:lnTo>
                  <a:pt x="345" y="516"/>
                </a:lnTo>
                <a:cubicBezTo>
                  <a:pt x="345" y="469"/>
                  <a:pt x="380" y="429"/>
                  <a:pt x="426" y="422"/>
                </a:cubicBezTo>
                <a:cubicBezTo>
                  <a:pt x="473" y="414"/>
                  <a:pt x="518" y="441"/>
                  <a:pt x="533" y="486"/>
                </a:cubicBezTo>
                <a:lnTo>
                  <a:pt x="534" y="489"/>
                </a:lnTo>
                <a:cubicBezTo>
                  <a:pt x="535" y="495"/>
                  <a:pt x="537" y="500"/>
                  <a:pt x="538" y="506"/>
                </a:cubicBezTo>
                <a:lnTo>
                  <a:pt x="538" y="511"/>
                </a:lnTo>
                <a:lnTo>
                  <a:pt x="539" y="517"/>
                </a:lnTo>
                <a:cubicBezTo>
                  <a:pt x="542" y="532"/>
                  <a:pt x="540" y="548"/>
                  <a:pt x="536" y="563"/>
                </a:cubicBezTo>
                <a:lnTo>
                  <a:pt x="535" y="566"/>
                </a:lnTo>
                <a:cubicBezTo>
                  <a:pt x="524" y="597"/>
                  <a:pt x="498" y="621"/>
                  <a:pt x="466" y="629"/>
                </a:cubicBezTo>
                <a:cubicBezTo>
                  <a:pt x="433" y="637"/>
                  <a:pt x="399" y="627"/>
                  <a:pt x="376" y="603"/>
                </a:cubicBezTo>
                <a:lnTo>
                  <a:pt x="367" y="594"/>
                </a:lnTo>
                <a:lnTo>
                  <a:pt x="362" y="588"/>
                </a:lnTo>
                <a:cubicBezTo>
                  <a:pt x="358" y="584"/>
                  <a:pt x="355" y="579"/>
                  <a:pt x="352" y="574"/>
                </a:cubicBezTo>
                <a:lnTo>
                  <a:pt x="352" y="573"/>
                </a:lnTo>
                <a:lnTo>
                  <a:pt x="350" y="570"/>
                </a:lnTo>
                <a:cubicBezTo>
                  <a:pt x="321" y="527"/>
                  <a:pt x="331" y="471"/>
                  <a:pt x="371" y="440"/>
                </a:cubicBezTo>
                <a:cubicBezTo>
                  <a:pt x="412" y="409"/>
                  <a:pt x="469" y="415"/>
                  <a:pt x="502" y="454"/>
                </a:cubicBezTo>
                <a:lnTo>
                  <a:pt x="515" y="470"/>
                </a:lnTo>
                <a:lnTo>
                  <a:pt x="523" y="482"/>
                </a:lnTo>
                <a:cubicBezTo>
                  <a:pt x="534" y="498"/>
                  <a:pt x="539" y="517"/>
                  <a:pt x="539" y="535"/>
                </a:cubicBezTo>
                <a:lnTo>
                  <a:pt x="539" y="547"/>
                </a:lnTo>
                <a:cubicBezTo>
                  <a:pt x="539" y="556"/>
                  <a:pt x="538" y="565"/>
                  <a:pt x="536" y="574"/>
                </a:cubicBezTo>
                <a:lnTo>
                  <a:pt x="534" y="581"/>
                </a:lnTo>
                <a:cubicBezTo>
                  <a:pt x="522" y="621"/>
                  <a:pt x="486" y="650"/>
                  <a:pt x="444" y="650"/>
                </a:cubicBezTo>
                <a:cubicBezTo>
                  <a:pt x="401" y="651"/>
                  <a:pt x="364" y="625"/>
                  <a:pt x="350" y="585"/>
                </a:cubicBezTo>
                <a:lnTo>
                  <a:pt x="349" y="582"/>
                </a:lnTo>
                <a:cubicBezTo>
                  <a:pt x="347" y="576"/>
                  <a:pt x="346" y="570"/>
                  <a:pt x="345" y="563"/>
                </a:cubicBezTo>
                <a:lnTo>
                  <a:pt x="345" y="559"/>
                </a:lnTo>
                <a:lnTo>
                  <a:pt x="344" y="553"/>
                </a:lnTo>
                <a:lnTo>
                  <a:pt x="353" y="580"/>
                </a:lnTo>
                <a:lnTo>
                  <a:pt x="352" y="578"/>
                </a:lnTo>
                <a:lnTo>
                  <a:pt x="533" y="535"/>
                </a:lnTo>
                <a:lnTo>
                  <a:pt x="533" y="534"/>
                </a:lnTo>
                <a:lnTo>
                  <a:pt x="534" y="554"/>
                </a:lnTo>
                <a:lnTo>
                  <a:pt x="534" y="567"/>
                </a:lnTo>
                <a:lnTo>
                  <a:pt x="534" y="573"/>
                </a:lnTo>
                <a:lnTo>
                  <a:pt x="342" y="573"/>
                </a:lnTo>
                <a:lnTo>
                  <a:pt x="342" y="570"/>
                </a:lnTo>
                <a:lnTo>
                  <a:pt x="342" y="562"/>
                </a:lnTo>
                <a:lnTo>
                  <a:pt x="342" y="544"/>
                </a:lnTo>
                <a:lnTo>
                  <a:pt x="342" y="537"/>
                </a:lnTo>
                <a:lnTo>
                  <a:pt x="353" y="580"/>
                </a:lnTo>
                <a:lnTo>
                  <a:pt x="352" y="578"/>
                </a:lnTo>
                <a:lnTo>
                  <a:pt x="533" y="535"/>
                </a:lnTo>
                <a:lnTo>
                  <a:pt x="533" y="544"/>
                </a:lnTo>
                <a:lnTo>
                  <a:pt x="533" y="554"/>
                </a:lnTo>
                <a:cubicBezTo>
                  <a:pt x="533" y="604"/>
                  <a:pt x="496" y="645"/>
                  <a:pt x="447" y="650"/>
                </a:cubicBezTo>
                <a:cubicBezTo>
                  <a:pt x="398" y="655"/>
                  <a:pt x="353" y="622"/>
                  <a:pt x="343" y="573"/>
                </a:cubicBezTo>
                <a:lnTo>
                  <a:pt x="342" y="568"/>
                </a:lnTo>
                <a:cubicBezTo>
                  <a:pt x="341" y="562"/>
                  <a:pt x="340" y="556"/>
                  <a:pt x="340" y="549"/>
                </a:cubicBezTo>
                <a:lnTo>
                  <a:pt x="340" y="544"/>
                </a:lnTo>
                <a:lnTo>
                  <a:pt x="532" y="544"/>
                </a:lnTo>
                <a:lnTo>
                  <a:pt x="532" y="552"/>
                </a:lnTo>
                <a:lnTo>
                  <a:pt x="532" y="563"/>
                </a:lnTo>
                <a:lnTo>
                  <a:pt x="532" y="573"/>
                </a:lnTo>
                <a:cubicBezTo>
                  <a:pt x="532" y="626"/>
                  <a:pt x="489" y="669"/>
                  <a:pt x="436" y="669"/>
                </a:cubicBezTo>
                <a:lnTo>
                  <a:pt x="433" y="669"/>
                </a:lnTo>
                <a:lnTo>
                  <a:pt x="433" y="477"/>
                </a:lnTo>
                <a:lnTo>
                  <a:pt x="435" y="477"/>
                </a:lnTo>
                <a:lnTo>
                  <a:pt x="436" y="477"/>
                </a:lnTo>
                <a:lnTo>
                  <a:pt x="436" y="669"/>
                </a:lnTo>
                <a:lnTo>
                  <a:pt x="434" y="669"/>
                </a:lnTo>
                <a:lnTo>
                  <a:pt x="432" y="669"/>
                </a:lnTo>
                <a:lnTo>
                  <a:pt x="432" y="477"/>
                </a:lnTo>
                <a:lnTo>
                  <a:pt x="435" y="477"/>
                </a:lnTo>
                <a:cubicBezTo>
                  <a:pt x="488" y="477"/>
                  <a:pt x="531" y="520"/>
                  <a:pt x="531" y="573"/>
                </a:cubicBezTo>
                <a:lnTo>
                  <a:pt x="531" y="581"/>
                </a:lnTo>
                <a:lnTo>
                  <a:pt x="531" y="603"/>
                </a:lnTo>
                <a:lnTo>
                  <a:pt x="530" y="605"/>
                </a:lnTo>
                <a:lnTo>
                  <a:pt x="530" y="611"/>
                </a:lnTo>
                <a:lnTo>
                  <a:pt x="338" y="611"/>
                </a:lnTo>
                <a:lnTo>
                  <a:pt x="338" y="607"/>
                </a:lnTo>
                <a:lnTo>
                  <a:pt x="338" y="598"/>
                </a:lnTo>
                <a:lnTo>
                  <a:pt x="338" y="588"/>
                </a:lnTo>
                <a:cubicBezTo>
                  <a:pt x="338" y="583"/>
                  <a:pt x="339" y="578"/>
                  <a:pt x="340" y="573"/>
                </a:cubicBezTo>
                <a:lnTo>
                  <a:pt x="341" y="567"/>
                </a:lnTo>
                <a:cubicBezTo>
                  <a:pt x="349" y="517"/>
                  <a:pt x="394" y="483"/>
                  <a:pt x="443" y="487"/>
                </a:cubicBezTo>
                <a:cubicBezTo>
                  <a:pt x="493" y="491"/>
                  <a:pt x="531" y="533"/>
                  <a:pt x="531" y="582"/>
                </a:cubicBezTo>
                <a:lnTo>
                  <a:pt x="531" y="585"/>
                </a:lnTo>
                <a:lnTo>
                  <a:pt x="531" y="592"/>
                </a:lnTo>
                <a:cubicBezTo>
                  <a:pt x="531" y="645"/>
                  <a:pt x="488" y="688"/>
                  <a:pt x="435" y="688"/>
                </a:cubicBezTo>
                <a:lnTo>
                  <a:pt x="433" y="688"/>
                </a:lnTo>
                <a:cubicBezTo>
                  <a:pt x="426" y="688"/>
                  <a:pt x="418" y="688"/>
                  <a:pt x="410" y="686"/>
                </a:cubicBezTo>
                <a:lnTo>
                  <a:pt x="402" y="684"/>
                </a:lnTo>
                <a:lnTo>
                  <a:pt x="461" y="680"/>
                </a:lnTo>
                <a:lnTo>
                  <a:pt x="456" y="682"/>
                </a:lnTo>
                <a:lnTo>
                  <a:pt x="512" y="562"/>
                </a:lnTo>
                <a:lnTo>
                  <a:pt x="512" y="563"/>
                </a:lnTo>
                <a:lnTo>
                  <a:pt x="516" y="575"/>
                </a:lnTo>
                <a:lnTo>
                  <a:pt x="515" y="574"/>
                </a:lnTo>
                <a:lnTo>
                  <a:pt x="517" y="578"/>
                </a:lnTo>
                <a:cubicBezTo>
                  <a:pt x="538" y="620"/>
                  <a:pt x="526" y="671"/>
                  <a:pt x="488" y="698"/>
                </a:cubicBezTo>
                <a:cubicBezTo>
                  <a:pt x="449" y="726"/>
                  <a:pt x="397" y="722"/>
                  <a:pt x="364" y="688"/>
                </a:cubicBezTo>
                <a:lnTo>
                  <a:pt x="362" y="686"/>
                </a:lnTo>
                <a:cubicBezTo>
                  <a:pt x="354" y="679"/>
                  <a:pt x="348" y="671"/>
                  <a:pt x="344" y="661"/>
                </a:cubicBezTo>
                <a:lnTo>
                  <a:pt x="343" y="660"/>
                </a:lnTo>
                <a:lnTo>
                  <a:pt x="337" y="648"/>
                </a:lnTo>
                <a:lnTo>
                  <a:pt x="335" y="644"/>
                </a:lnTo>
                <a:cubicBezTo>
                  <a:pt x="313" y="600"/>
                  <a:pt x="327" y="547"/>
                  <a:pt x="369" y="521"/>
                </a:cubicBezTo>
                <a:cubicBezTo>
                  <a:pt x="410" y="494"/>
                  <a:pt x="465" y="503"/>
                  <a:pt x="495" y="541"/>
                </a:cubicBezTo>
                <a:lnTo>
                  <a:pt x="499" y="546"/>
                </a:lnTo>
                <a:lnTo>
                  <a:pt x="503" y="551"/>
                </a:lnTo>
                <a:cubicBezTo>
                  <a:pt x="535" y="591"/>
                  <a:pt x="530" y="649"/>
                  <a:pt x="492" y="683"/>
                </a:cubicBezTo>
                <a:cubicBezTo>
                  <a:pt x="455" y="717"/>
                  <a:pt x="397" y="715"/>
                  <a:pt x="361" y="679"/>
                </a:cubicBezTo>
                <a:lnTo>
                  <a:pt x="356" y="674"/>
                </a:lnTo>
                <a:lnTo>
                  <a:pt x="351" y="669"/>
                </a:lnTo>
                <a:lnTo>
                  <a:pt x="504" y="559"/>
                </a:lnTo>
                <a:lnTo>
                  <a:pt x="506" y="563"/>
                </a:lnTo>
                <a:lnTo>
                  <a:pt x="509" y="569"/>
                </a:lnTo>
                <a:cubicBezTo>
                  <a:pt x="524" y="598"/>
                  <a:pt x="523" y="634"/>
                  <a:pt x="505" y="662"/>
                </a:cubicBezTo>
                <a:cubicBezTo>
                  <a:pt x="488" y="690"/>
                  <a:pt x="457" y="707"/>
                  <a:pt x="423" y="707"/>
                </a:cubicBezTo>
                <a:lnTo>
                  <a:pt x="421" y="707"/>
                </a:lnTo>
                <a:lnTo>
                  <a:pt x="517" y="611"/>
                </a:lnTo>
                <a:lnTo>
                  <a:pt x="517" y="622"/>
                </a:lnTo>
                <a:lnTo>
                  <a:pt x="517" y="630"/>
                </a:lnTo>
                <a:cubicBezTo>
                  <a:pt x="517" y="678"/>
                  <a:pt x="483" y="718"/>
                  <a:pt x="437" y="725"/>
                </a:cubicBezTo>
                <a:cubicBezTo>
                  <a:pt x="390" y="733"/>
                  <a:pt x="345" y="705"/>
                  <a:pt x="330" y="661"/>
                </a:cubicBezTo>
                <a:lnTo>
                  <a:pt x="329" y="658"/>
                </a:lnTo>
                <a:cubicBezTo>
                  <a:pt x="326" y="648"/>
                  <a:pt x="324" y="638"/>
                  <a:pt x="324" y="627"/>
                </a:cubicBezTo>
                <a:lnTo>
                  <a:pt x="324" y="620"/>
                </a:lnTo>
                <a:lnTo>
                  <a:pt x="325" y="634"/>
                </a:lnTo>
                <a:lnTo>
                  <a:pt x="324" y="627"/>
                </a:lnTo>
                <a:cubicBezTo>
                  <a:pt x="324" y="623"/>
                  <a:pt x="323" y="618"/>
                  <a:pt x="323" y="613"/>
                </a:cubicBezTo>
                <a:lnTo>
                  <a:pt x="323" y="611"/>
                </a:lnTo>
                <a:lnTo>
                  <a:pt x="515" y="611"/>
                </a:lnTo>
                <a:lnTo>
                  <a:pt x="515" y="615"/>
                </a:lnTo>
                <a:lnTo>
                  <a:pt x="515" y="634"/>
                </a:lnTo>
                <a:lnTo>
                  <a:pt x="514" y="634"/>
                </a:lnTo>
                <a:lnTo>
                  <a:pt x="514" y="639"/>
                </a:lnTo>
                <a:lnTo>
                  <a:pt x="322" y="639"/>
                </a:lnTo>
                <a:lnTo>
                  <a:pt x="322" y="638"/>
                </a:lnTo>
                <a:lnTo>
                  <a:pt x="327" y="669"/>
                </a:lnTo>
                <a:lnTo>
                  <a:pt x="326" y="666"/>
                </a:lnTo>
                <a:lnTo>
                  <a:pt x="332" y="678"/>
                </a:lnTo>
                <a:lnTo>
                  <a:pt x="330" y="674"/>
                </a:lnTo>
                <a:cubicBezTo>
                  <a:pt x="323" y="661"/>
                  <a:pt x="319" y="646"/>
                  <a:pt x="319" y="631"/>
                </a:cubicBezTo>
                <a:lnTo>
                  <a:pt x="319" y="630"/>
                </a:lnTo>
                <a:lnTo>
                  <a:pt x="511" y="630"/>
                </a:lnTo>
                <a:lnTo>
                  <a:pt x="511" y="635"/>
                </a:lnTo>
                <a:lnTo>
                  <a:pt x="511" y="634"/>
                </a:lnTo>
                <a:lnTo>
                  <a:pt x="512" y="653"/>
                </a:lnTo>
                <a:lnTo>
                  <a:pt x="512" y="658"/>
                </a:lnTo>
                <a:lnTo>
                  <a:pt x="325" y="628"/>
                </a:lnTo>
                <a:lnTo>
                  <a:pt x="326" y="625"/>
                </a:lnTo>
                <a:lnTo>
                  <a:pt x="321" y="655"/>
                </a:lnTo>
                <a:lnTo>
                  <a:pt x="321" y="649"/>
                </a:lnTo>
                <a:lnTo>
                  <a:pt x="417" y="745"/>
                </a:lnTo>
                <a:lnTo>
                  <a:pt x="415" y="745"/>
                </a:lnTo>
                <a:lnTo>
                  <a:pt x="414" y="745"/>
                </a:lnTo>
                <a:cubicBezTo>
                  <a:pt x="404" y="745"/>
                  <a:pt x="394" y="744"/>
                  <a:pt x="384" y="741"/>
                </a:cubicBezTo>
                <a:lnTo>
                  <a:pt x="381" y="740"/>
                </a:lnTo>
                <a:lnTo>
                  <a:pt x="435" y="742"/>
                </a:lnTo>
                <a:lnTo>
                  <a:pt x="431" y="743"/>
                </a:lnTo>
                <a:lnTo>
                  <a:pt x="499" y="619"/>
                </a:lnTo>
                <a:lnTo>
                  <a:pt x="502" y="631"/>
                </a:lnTo>
                <a:lnTo>
                  <a:pt x="505" y="641"/>
                </a:lnTo>
                <a:cubicBezTo>
                  <a:pt x="509" y="653"/>
                  <a:pt x="510" y="666"/>
                  <a:pt x="509" y="679"/>
                </a:cubicBezTo>
                <a:lnTo>
                  <a:pt x="508" y="688"/>
                </a:lnTo>
                <a:cubicBezTo>
                  <a:pt x="502" y="739"/>
                  <a:pt x="458" y="776"/>
                  <a:pt x="407" y="773"/>
                </a:cubicBezTo>
                <a:cubicBezTo>
                  <a:pt x="356" y="771"/>
                  <a:pt x="316" y="728"/>
                  <a:pt x="316" y="677"/>
                </a:cubicBezTo>
                <a:lnTo>
                  <a:pt x="316" y="673"/>
                </a:lnTo>
                <a:lnTo>
                  <a:pt x="318" y="692"/>
                </a:lnTo>
                <a:lnTo>
                  <a:pt x="317" y="687"/>
                </a:lnTo>
                <a:lnTo>
                  <a:pt x="503" y="699"/>
                </a:lnTo>
                <a:lnTo>
                  <a:pt x="502" y="702"/>
                </a:lnTo>
                <a:lnTo>
                  <a:pt x="506" y="671"/>
                </a:lnTo>
                <a:lnTo>
                  <a:pt x="506" y="677"/>
                </a:lnTo>
                <a:lnTo>
                  <a:pt x="506" y="684"/>
                </a:lnTo>
                <a:cubicBezTo>
                  <a:pt x="506" y="695"/>
                  <a:pt x="505" y="705"/>
                  <a:pt x="502" y="715"/>
                </a:cubicBezTo>
                <a:lnTo>
                  <a:pt x="501" y="718"/>
                </a:lnTo>
                <a:cubicBezTo>
                  <a:pt x="486" y="762"/>
                  <a:pt x="441" y="790"/>
                  <a:pt x="394" y="782"/>
                </a:cubicBezTo>
                <a:cubicBezTo>
                  <a:pt x="348" y="775"/>
                  <a:pt x="313" y="735"/>
                  <a:pt x="313" y="687"/>
                </a:cubicBezTo>
                <a:lnTo>
                  <a:pt x="313" y="681"/>
                </a:lnTo>
                <a:lnTo>
                  <a:pt x="316" y="705"/>
                </a:lnTo>
                <a:lnTo>
                  <a:pt x="315" y="701"/>
                </a:lnTo>
                <a:lnTo>
                  <a:pt x="503" y="693"/>
                </a:lnTo>
                <a:lnTo>
                  <a:pt x="502" y="699"/>
                </a:lnTo>
                <a:lnTo>
                  <a:pt x="503" y="683"/>
                </a:lnTo>
                <a:lnTo>
                  <a:pt x="503" y="692"/>
                </a:lnTo>
                <a:lnTo>
                  <a:pt x="503" y="701"/>
                </a:lnTo>
                <a:lnTo>
                  <a:pt x="503" y="706"/>
                </a:lnTo>
                <a:lnTo>
                  <a:pt x="311" y="706"/>
                </a:lnTo>
                <a:lnTo>
                  <a:pt x="311" y="704"/>
                </a:lnTo>
                <a:lnTo>
                  <a:pt x="311" y="697"/>
                </a:lnTo>
                <a:lnTo>
                  <a:pt x="313" y="713"/>
                </a:lnTo>
                <a:lnTo>
                  <a:pt x="312" y="707"/>
                </a:lnTo>
                <a:cubicBezTo>
                  <a:pt x="311" y="702"/>
                  <a:pt x="310" y="697"/>
                  <a:pt x="310" y="691"/>
                </a:cubicBezTo>
                <a:lnTo>
                  <a:pt x="310" y="687"/>
                </a:lnTo>
                <a:lnTo>
                  <a:pt x="502" y="687"/>
                </a:lnTo>
                <a:lnTo>
                  <a:pt x="502" y="691"/>
                </a:lnTo>
                <a:cubicBezTo>
                  <a:pt x="502" y="698"/>
                  <a:pt x="502" y="704"/>
                  <a:pt x="501" y="710"/>
                </a:cubicBezTo>
                <a:lnTo>
                  <a:pt x="500" y="715"/>
                </a:lnTo>
                <a:cubicBezTo>
                  <a:pt x="490" y="764"/>
                  <a:pt x="445" y="797"/>
                  <a:pt x="396" y="792"/>
                </a:cubicBezTo>
                <a:cubicBezTo>
                  <a:pt x="347" y="787"/>
                  <a:pt x="309" y="746"/>
                  <a:pt x="309" y="696"/>
                </a:cubicBezTo>
                <a:lnTo>
                  <a:pt x="309" y="692"/>
                </a:lnTo>
                <a:lnTo>
                  <a:pt x="309" y="687"/>
                </a:lnTo>
                <a:cubicBezTo>
                  <a:pt x="309" y="634"/>
                  <a:pt x="352" y="591"/>
                  <a:pt x="405" y="591"/>
                </a:cubicBezTo>
                <a:lnTo>
                  <a:pt x="406" y="591"/>
                </a:lnTo>
                <a:cubicBezTo>
                  <a:pt x="459" y="591"/>
                  <a:pt x="502" y="634"/>
                  <a:pt x="502" y="687"/>
                </a:cubicBezTo>
                <a:lnTo>
                  <a:pt x="502" y="684"/>
                </a:lnTo>
                <a:lnTo>
                  <a:pt x="503" y="703"/>
                </a:lnTo>
                <a:lnTo>
                  <a:pt x="503" y="711"/>
                </a:lnTo>
                <a:cubicBezTo>
                  <a:pt x="503" y="719"/>
                  <a:pt x="503" y="727"/>
                  <a:pt x="501" y="735"/>
                </a:cubicBezTo>
                <a:lnTo>
                  <a:pt x="500" y="739"/>
                </a:lnTo>
                <a:cubicBezTo>
                  <a:pt x="492" y="769"/>
                  <a:pt x="470" y="794"/>
                  <a:pt x="441" y="805"/>
                </a:cubicBezTo>
                <a:cubicBezTo>
                  <a:pt x="412" y="816"/>
                  <a:pt x="379" y="813"/>
                  <a:pt x="353" y="795"/>
                </a:cubicBezTo>
                <a:lnTo>
                  <a:pt x="350" y="793"/>
                </a:lnTo>
                <a:cubicBezTo>
                  <a:pt x="336" y="784"/>
                  <a:pt x="325" y="771"/>
                  <a:pt x="318" y="756"/>
                </a:cubicBezTo>
                <a:lnTo>
                  <a:pt x="317" y="755"/>
                </a:lnTo>
                <a:lnTo>
                  <a:pt x="313" y="748"/>
                </a:lnTo>
                <a:cubicBezTo>
                  <a:pt x="309" y="740"/>
                  <a:pt x="305" y="732"/>
                  <a:pt x="303" y="724"/>
                </a:cubicBezTo>
                <a:lnTo>
                  <a:pt x="302" y="720"/>
                </a:lnTo>
                <a:cubicBezTo>
                  <a:pt x="292" y="678"/>
                  <a:pt x="311" y="634"/>
                  <a:pt x="348" y="613"/>
                </a:cubicBezTo>
                <a:cubicBezTo>
                  <a:pt x="386" y="592"/>
                  <a:pt x="433" y="598"/>
                  <a:pt x="463" y="629"/>
                </a:cubicBezTo>
                <a:lnTo>
                  <a:pt x="467" y="633"/>
                </a:lnTo>
                <a:lnTo>
                  <a:pt x="473" y="639"/>
                </a:lnTo>
                <a:cubicBezTo>
                  <a:pt x="487" y="653"/>
                  <a:pt x="497" y="671"/>
                  <a:pt x="500" y="691"/>
                </a:cubicBezTo>
                <a:lnTo>
                  <a:pt x="501" y="697"/>
                </a:lnTo>
                <a:lnTo>
                  <a:pt x="498" y="682"/>
                </a:lnTo>
                <a:lnTo>
                  <a:pt x="499" y="685"/>
                </a:lnTo>
                <a:lnTo>
                  <a:pt x="311" y="715"/>
                </a:lnTo>
                <a:lnTo>
                  <a:pt x="312" y="716"/>
                </a:lnTo>
                <a:lnTo>
                  <a:pt x="311" y="706"/>
                </a:lnTo>
                <a:lnTo>
                  <a:pt x="502" y="696"/>
                </a:lnTo>
                <a:lnTo>
                  <a:pt x="502" y="699"/>
                </a:lnTo>
                <a:cubicBezTo>
                  <a:pt x="502" y="704"/>
                  <a:pt x="502" y="709"/>
                  <a:pt x="502" y="713"/>
                </a:cubicBezTo>
                <a:lnTo>
                  <a:pt x="501" y="720"/>
                </a:lnTo>
                <a:lnTo>
                  <a:pt x="501" y="700"/>
                </a:lnTo>
                <a:lnTo>
                  <a:pt x="502" y="721"/>
                </a:lnTo>
                <a:lnTo>
                  <a:pt x="502" y="734"/>
                </a:lnTo>
                <a:cubicBezTo>
                  <a:pt x="502" y="787"/>
                  <a:pt x="459" y="830"/>
                  <a:pt x="406" y="830"/>
                </a:cubicBezTo>
                <a:lnTo>
                  <a:pt x="404" y="830"/>
                </a:lnTo>
                <a:lnTo>
                  <a:pt x="404" y="638"/>
                </a:lnTo>
                <a:lnTo>
                  <a:pt x="405" y="638"/>
                </a:lnTo>
                <a:cubicBezTo>
                  <a:pt x="458" y="638"/>
                  <a:pt x="501" y="681"/>
                  <a:pt x="501" y="734"/>
                </a:cubicBezTo>
                <a:lnTo>
                  <a:pt x="501" y="740"/>
                </a:lnTo>
                <a:lnTo>
                  <a:pt x="501" y="744"/>
                </a:lnTo>
                <a:lnTo>
                  <a:pt x="310" y="735"/>
                </a:lnTo>
                <a:lnTo>
                  <a:pt x="310" y="734"/>
                </a:lnTo>
                <a:lnTo>
                  <a:pt x="310" y="728"/>
                </a:lnTo>
                <a:lnTo>
                  <a:pt x="310" y="725"/>
                </a:lnTo>
                <a:lnTo>
                  <a:pt x="502" y="725"/>
                </a:lnTo>
                <a:lnTo>
                  <a:pt x="502" y="742"/>
                </a:lnTo>
                <a:lnTo>
                  <a:pt x="501" y="753"/>
                </a:lnTo>
                <a:lnTo>
                  <a:pt x="405" y="648"/>
                </a:lnTo>
                <a:lnTo>
                  <a:pt x="406" y="648"/>
                </a:lnTo>
                <a:lnTo>
                  <a:pt x="406" y="840"/>
                </a:lnTo>
                <a:lnTo>
                  <a:pt x="405" y="840"/>
                </a:lnTo>
                <a:lnTo>
                  <a:pt x="501" y="744"/>
                </a:lnTo>
                <a:lnTo>
                  <a:pt x="501" y="754"/>
                </a:lnTo>
                <a:lnTo>
                  <a:pt x="501" y="763"/>
                </a:lnTo>
                <a:lnTo>
                  <a:pt x="500" y="745"/>
                </a:lnTo>
                <a:lnTo>
                  <a:pt x="501" y="750"/>
                </a:lnTo>
                <a:cubicBezTo>
                  <a:pt x="502" y="756"/>
                  <a:pt x="502" y="762"/>
                  <a:pt x="502" y="768"/>
                </a:cubicBezTo>
                <a:lnTo>
                  <a:pt x="502" y="772"/>
                </a:lnTo>
                <a:cubicBezTo>
                  <a:pt x="502" y="821"/>
                  <a:pt x="466" y="862"/>
                  <a:pt x="418" y="868"/>
                </a:cubicBezTo>
                <a:cubicBezTo>
                  <a:pt x="370" y="874"/>
                  <a:pt x="325" y="843"/>
                  <a:pt x="313" y="796"/>
                </a:cubicBezTo>
                <a:lnTo>
                  <a:pt x="311" y="787"/>
                </a:lnTo>
                <a:lnTo>
                  <a:pt x="310" y="782"/>
                </a:lnTo>
                <a:cubicBezTo>
                  <a:pt x="300" y="733"/>
                  <a:pt x="331" y="684"/>
                  <a:pt x="380" y="671"/>
                </a:cubicBezTo>
                <a:cubicBezTo>
                  <a:pt x="429" y="658"/>
                  <a:pt x="480" y="685"/>
                  <a:pt x="496" y="733"/>
                </a:cubicBezTo>
                <a:lnTo>
                  <a:pt x="497" y="736"/>
                </a:lnTo>
                <a:cubicBezTo>
                  <a:pt x="500" y="746"/>
                  <a:pt x="501" y="756"/>
                  <a:pt x="501" y="766"/>
                </a:cubicBezTo>
                <a:lnTo>
                  <a:pt x="501" y="763"/>
                </a:lnTo>
                <a:lnTo>
                  <a:pt x="502" y="782"/>
                </a:lnTo>
                <a:lnTo>
                  <a:pt x="502" y="794"/>
                </a:lnTo>
                <a:lnTo>
                  <a:pt x="502" y="800"/>
                </a:lnTo>
                <a:lnTo>
                  <a:pt x="502" y="801"/>
                </a:lnTo>
                <a:lnTo>
                  <a:pt x="310" y="801"/>
                </a:lnTo>
                <a:lnTo>
                  <a:pt x="311" y="786"/>
                </a:lnTo>
                <a:lnTo>
                  <a:pt x="311" y="787"/>
                </a:lnTo>
                <a:lnTo>
                  <a:pt x="311" y="778"/>
                </a:lnTo>
                <a:lnTo>
                  <a:pt x="311" y="772"/>
                </a:lnTo>
                <a:lnTo>
                  <a:pt x="499" y="803"/>
                </a:lnTo>
                <a:lnTo>
                  <a:pt x="499" y="802"/>
                </a:lnTo>
                <a:lnTo>
                  <a:pt x="497" y="809"/>
                </a:lnTo>
                <a:lnTo>
                  <a:pt x="404" y="686"/>
                </a:lnTo>
                <a:lnTo>
                  <a:pt x="407" y="686"/>
                </a:lnTo>
                <a:lnTo>
                  <a:pt x="407" y="878"/>
                </a:lnTo>
                <a:lnTo>
                  <a:pt x="404" y="878"/>
                </a:lnTo>
                <a:lnTo>
                  <a:pt x="500" y="773"/>
                </a:lnTo>
                <a:lnTo>
                  <a:pt x="501" y="782"/>
                </a:lnTo>
                <a:lnTo>
                  <a:pt x="502" y="791"/>
                </a:lnTo>
                <a:cubicBezTo>
                  <a:pt x="505" y="818"/>
                  <a:pt x="496" y="845"/>
                  <a:pt x="478" y="865"/>
                </a:cubicBezTo>
                <a:cubicBezTo>
                  <a:pt x="460" y="886"/>
                  <a:pt x="434" y="897"/>
                  <a:pt x="406" y="897"/>
                </a:cubicBezTo>
                <a:lnTo>
                  <a:pt x="404" y="897"/>
                </a:lnTo>
                <a:lnTo>
                  <a:pt x="500" y="791"/>
                </a:lnTo>
                <a:lnTo>
                  <a:pt x="501" y="810"/>
                </a:lnTo>
                <a:lnTo>
                  <a:pt x="501" y="820"/>
                </a:lnTo>
                <a:lnTo>
                  <a:pt x="501" y="829"/>
                </a:lnTo>
                <a:lnTo>
                  <a:pt x="309" y="829"/>
                </a:lnTo>
                <a:lnTo>
                  <a:pt x="309" y="825"/>
                </a:lnTo>
                <a:lnTo>
                  <a:pt x="311" y="844"/>
                </a:lnTo>
                <a:lnTo>
                  <a:pt x="310" y="839"/>
                </a:lnTo>
                <a:lnTo>
                  <a:pt x="404" y="916"/>
                </a:lnTo>
                <a:lnTo>
                  <a:pt x="401" y="916"/>
                </a:lnTo>
                <a:lnTo>
                  <a:pt x="400" y="916"/>
                </a:lnTo>
                <a:lnTo>
                  <a:pt x="492" y="851"/>
                </a:lnTo>
                <a:lnTo>
                  <a:pt x="489" y="860"/>
                </a:lnTo>
                <a:lnTo>
                  <a:pt x="493" y="843"/>
                </a:lnTo>
                <a:lnTo>
                  <a:pt x="492" y="850"/>
                </a:lnTo>
                <a:lnTo>
                  <a:pt x="492" y="836"/>
                </a:lnTo>
                <a:lnTo>
                  <a:pt x="492" y="839"/>
                </a:lnTo>
                <a:lnTo>
                  <a:pt x="300" y="839"/>
                </a:lnTo>
                <a:lnTo>
                  <a:pt x="300" y="829"/>
                </a:lnTo>
                <a:lnTo>
                  <a:pt x="302" y="845"/>
                </a:lnTo>
                <a:lnTo>
                  <a:pt x="301" y="839"/>
                </a:lnTo>
                <a:cubicBezTo>
                  <a:pt x="300" y="834"/>
                  <a:pt x="299" y="829"/>
                  <a:pt x="299" y="823"/>
                </a:cubicBezTo>
                <a:lnTo>
                  <a:pt x="299" y="820"/>
                </a:lnTo>
                <a:lnTo>
                  <a:pt x="491" y="820"/>
                </a:lnTo>
                <a:lnTo>
                  <a:pt x="491" y="828"/>
                </a:lnTo>
                <a:lnTo>
                  <a:pt x="491" y="839"/>
                </a:lnTo>
                <a:lnTo>
                  <a:pt x="395" y="743"/>
                </a:lnTo>
                <a:lnTo>
                  <a:pt x="396" y="743"/>
                </a:lnTo>
                <a:lnTo>
                  <a:pt x="396" y="935"/>
                </a:lnTo>
                <a:lnTo>
                  <a:pt x="395" y="935"/>
                </a:lnTo>
                <a:lnTo>
                  <a:pt x="491" y="830"/>
                </a:lnTo>
                <a:lnTo>
                  <a:pt x="492" y="849"/>
                </a:lnTo>
                <a:lnTo>
                  <a:pt x="492" y="858"/>
                </a:lnTo>
                <a:lnTo>
                  <a:pt x="300" y="858"/>
                </a:lnTo>
                <a:lnTo>
                  <a:pt x="300" y="854"/>
                </a:lnTo>
                <a:lnTo>
                  <a:pt x="302" y="870"/>
                </a:lnTo>
                <a:lnTo>
                  <a:pt x="301" y="864"/>
                </a:lnTo>
                <a:lnTo>
                  <a:pt x="491" y="848"/>
                </a:lnTo>
                <a:lnTo>
                  <a:pt x="491" y="851"/>
                </a:lnTo>
                <a:lnTo>
                  <a:pt x="491" y="866"/>
                </a:lnTo>
                <a:lnTo>
                  <a:pt x="489" y="890"/>
                </a:lnTo>
                <a:lnTo>
                  <a:pt x="488" y="895"/>
                </a:lnTo>
                <a:lnTo>
                  <a:pt x="489" y="876"/>
                </a:lnTo>
                <a:lnTo>
                  <a:pt x="489" y="877"/>
                </a:lnTo>
                <a:lnTo>
                  <a:pt x="297" y="877"/>
                </a:lnTo>
                <a:lnTo>
                  <a:pt x="298" y="878"/>
                </a:lnTo>
                <a:lnTo>
                  <a:pt x="296" y="858"/>
                </a:lnTo>
                <a:lnTo>
                  <a:pt x="296" y="845"/>
                </a:lnTo>
                <a:lnTo>
                  <a:pt x="298" y="861"/>
                </a:lnTo>
                <a:lnTo>
                  <a:pt x="297" y="855"/>
                </a:lnTo>
                <a:lnTo>
                  <a:pt x="471" y="893"/>
                </a:lnTo>
                <a:lnTo>
                  <a:pt x="469" y="896"/>
                </a:lnTo>
                <a:lnTo>
                  <a:pt x="481" y="873"/>
                </a:lnTo>
                <a:lnTo>
                  <a:pt x="478" y="879"/>
                </a:lnTo>
                <a:lnTo>
                  <a:pt x="475" y="889"/>
                </a:lnTo>
                <a:lnTo>
                  <a:pt x="479" y="875"/>
                </a:lnTo>
                <a:lnTo>
                  <a:pt x="478" y="882"/>
                </a:lnTo>
                <a:lnTo>
                  <a:pt x="425" y="783"/>
                </a:lnTo>
                <a:lnTo>
                  <a:pt x="429" y="785"/>
                </a:lnTo>
                <a:lnTo>
                  <a:pt x="344" y="785"/>
                </a:lnTo>
                <a:lnTo>
                  <a:pt x="348" y="783"/>
                </a:lnTo>
                <a:lnTo>
                  <a:pt x="294" y="868"/>
                </a:lnTo>
                <a:lnTo>
                  <a:pt x="294" y="862"/>
                </a:lnTo>
                <a:lnTo>
                  <a:pt x="305" y="905"/>
                </a:lnTo>
                <a:lnTo>
                  <a:pt x="303" y="901"/>
                </a:lnTo>
                <a:lnTo>
                  <a:pt x="484" y="858"/>
                </a:lnTo>
                <a:lnTo>
                  <a:pt x="484" y="868"/>
                </a:lnTo>
                <a:lnTo>
                  <a:pt x="484" y="874"/>
                </a:lnTo>
                <a:lnTo>
                  <a:pt x="484" y="877"/>
                </a:lnTo>
                <a:lnTo>
                  <a:pt x="292" y="877"/>
                </a:lnTo>
                <a:lnTo>
                  <a:pt x="292" y="874"/>
                </a:lnTo>
                <a:lnTo>
                  <a:pt x="293" y="888"/>
                </a:lnTo>
                <a:lnTo>
                  <a:pt x="292" y="881"/>
                </a:lnTo>
                <a:lnTo>
                  <a:pt x="291" y="874"/>
                </a:lnTo>
                <a:cubicBezTo>
                  <a:pt x="291" y="870"/>
                  <a:pt x="290" y="865"/>
                  <a:pt x="290" y="860"/>
                </a:cubicBezTo>
                <a:lnTo>
                  <a:pt x="290" y="858"/>
                </a:lnTo>
                <a:lnTo>
                  <a:pt x="482" y="858"/>
                </a:lnTo>
                <a:lnTo>
                  <a:pt x="482" y="863"/>
                </a:lnTo>
                <a:lnTo>
                  <a:pt x="482" y="871"/>
                </a:lnTo>
                <a:lnTo>
                  <a:pt x="482" y="881"/>
                </a:lnTo>
                <a:lnTo>
                  <a:pt x="482" y="887"/>
                </a:lnTo>
                <a:cubicBezTo>
                  <a:pt x="482" y="940"/>
                  <a:pt x="439" y="983"/>
                  <a:pt x="386" y="983"/>
                </a:cubicBezTo>
                <a:lnTo>
                  <a:pt x="384" y="983"/>
                </a:lnTo>
                <a:lnTo>
                  <a:pt x="383" y="983"/>
                </a:lnTo>
                <a:lnTo>
                  <a:pt x="479" y="887"/>
                </a:lnTo>
                <a:lnTo>
                  <a:pt x="479" y="905"/>
                </a:lnTo>
                <a:lnTo>
                  <a:pt x="478" y="919"/>
                </a:lnTo>
                <a:lnTo>
                  <a:pt x="477" y="927"/>
                </a:lnTo>
                <a:cubicBezTo>
                  <a:pt x="470" y="978"/>
                  <a:pt x="426" y="1014"/>
                  <a:pt x="376" y="1011"/>
                </a:cubicBezTo>
                <a:cubicBezTo>
                  <a:pt x="325" y="1008"/>
                  <a:pt x="285" y="966"/>
                  <a:pt x="285" y="915"/>
                </a:cubicBezTo>
                <a:lnTo>
                  <a:pt x="285" y="911"/>
                </a:lnTo>
                <a:lnTo>
                  <a:pt x="285" y="906"/>
                </a:lnTo>
                <a:lnTo>
                  <a:pt x="477" y="906"/>
                </a:lnTo>
                <a:lnTo>
                  <a:pt x="477" y="911"/>
                </a:lnTo>
                <a:lnTo>
                  <a:pt x="477" y="915"/>
                </a:lnTo>
                <a:cubicBezTo>
                  <a:pt x="477" y="966"/>
                  <a:pt x="438" y="1009"/>
                  <a:pt x="387" y="1011"/>
                </a:cubicBezTo>
                <a:cubicBezTo>
                  <a:pt x="336" y="1014"/>
                  <a:pt x="292" y="977"/>
                  <a:pt x="286" y="926"/>
                </a:cubicBezTo>
                <a:lnTo>
                  <a:pt x="286" y="925"/>
                </a:lnTo>
                <a:lnTo>
                  <a:pt x="284" y="915"/>
                </a:lnTo>
                <a:lnTo>
                  <a:pt x="378" y="992"/>
                </a:lnTo>
                <a:lnTo>
                  <a:pt x="377" y="992"/>
                </a:lnTo>
                <a:lnTo>
                  <a:pt x="376" y="992"/>
                </a:lnTo>
                <a:lnTo>
                  <a:pt x="472" y="887"/>
                </a:lnTo>
                <a:lnTo>
                  <a:pt x="473" y="897"/>
                </a:lnTo>
                <a:lnTo>
                  <a:pt x="377" y="810"/>
                </a:lnTo>
                <a:lnTo>
                  <a:pt x="378" y="810"/>
                </a:lnTo>
                <a:cubicBezTo>
                  <a:pt x="417" y="810"/>
                  <a:pt x="452" y="834"/>
                  <a:pt x="467" y="870"/>
                </a:cubicBezTo>
                <a:cubicBezTo>
                  <a:pt x="482" y="906"/>
                  <a:pt x="474" y="947"/>
                  <a:pt x="446" y="974"/>
                </a:cubicBezTo>
                <a:lnTo>
                  <a:pt x="442" y="978"/>
                </a:lnTo>
                <a:lnTo>
                  <a:pt x="457" y="960"/>
                </a:lnTo>
                <a:lnTo>
                  <a:pt x="454" y="965"/>
                </a:lnTo>
                <a:lnTo>
                  <a:pt x="457" y="873"/>
                </a:lnTo>
                <a:lnTo>
                  <a:pt x="460" y="879"/>
                </a:lnTo>
                <a:lnTo>
                  <a:pt x="451" y="864"/>
                </a:lnTo>
                <a:lnTo>
                  <a:pt x="454" y="868"/>
                </a:lnTo>
                <a:lnTo>
                  <a:pt x="283" y="910"/>
                </a:lnTo>
                <a:lnTo>
                  <a:pt x="284" y="904"/>
                </a:lnTo>
                <a:lnTo>
                  <a:pt x="282" y="919"/>
                </a:lnTo>
                <a:lnTo>
                  <a:pt x="282" y="915"/>
                </a:lnTo>
                <a:lnTo>
                  <a:pt x="474" y="915"/>
                </a:lnTo>
                <a:lnTo>
                  <a:pt x="474" y="925"/>
                </a:lnTo>
                <a:lnTo>
                  <a:pt x="474" y="931"/>
                </a:lnTo>
                <a:lnTo>
                  <a:pt x="474" y="934"/>
                </a:lnTo>
                <a:lnTo>
                  <a:pt x="282" y="934"/>
                </a:lnTo>
                <a:lnTo>
                  <a:pt x="282" y="931"/>
                </a:lnTo>
                <a:lnTo>
                  <a:pt x="282" y="924"/>
                </a:lnTo>
                <a:lnTo>
                  <a:pt x="282" y="917"/>
                </a:lnTo>
                <a:lnTo>
                  <a:pt x="282" y="915"/>
                </a:lnTo>
                <a:lnTo>
                  <a:pt x="474" y="915"/>
                </a:lnTo>
                <a:lnTo>
                  <a:pt x="474" y="920"/>
                </a:lnTo>
                <a:lnTo>
                  <a:pt x="474" y="928"/>
                </a:lnTo>
                <a:lnTo>
                  <a:pt x="474" y="938"/>
                </a:lnTo>
                <a:lnTo>
                  <a:pt x="474" y="944"/>
                </a:lnTo>
                <a:cubicBezTo>
                  <a:pt x="474" y="997"/>
                  <a:pt x="431" y="1040"/>
                  <a:pt x="378" y="1040"/>
                </a:cubicBezTo>
                <a:lnTo>
                  <a:pt x="377" y="1040"/>
                </a:lnTo>
                <a:cubicBezTo>
                  <a:pt x="324" y="1040"/>
                  <a:pt x="281" y="997"/>
                  <a:pt x="281" y="944"/>
                </a:cubicBezTo>
                <a:lnTo>
                  <a:pt x="281" y="936"/>
                </a:lnTo>
                <a:lnTo>
                  <a:pt x="282" y="933"/>
                </a:lnTo>
                <a:lnTo>
                  <a:pt x="280" y="913"/>
                </a:lnTo>
                <a:lnTo>
                  <a:pt x="280" y="906"/>
                </a:lnTo>
                <a:lnTo>
                  <a:pt x="472" y="906"/>
                </a:lnTo>
                <a:lnTo>
                  <a:pt x="472" y="907"/>
                </a:lnTo>
                <a:lnTo>
                  <a:pt x="472" y="915"/>
                </a:lnTo>
                <a:lnTo>
                  <a:pt x="472" y="934"/>
                </a:lnTo>
                <a:cubicBezTo>
                  <a:pt x="472" y="941"/>
                  <a:pt x="472" y="947"/>
                  <a:pt x="471" y="953"/>
                </a:cubicBezTo>
                <a:lnTo>
                  <a:pt x="470" y="955"/>
                </a:lnTo>
                <a:lnTo>
                  <a:pt x="469" y="964"/>
                </a:lnTo>
                <a:lnTo>
                  <a:pt x="373" y="857"/>
                </a:lnTo>
                <a:lnTo>
                  <a:pt x="374" y="857"/>
                </a:lnTo>
                <a:lnTo>
                  <a:pt x="374" y="1049"/>
                </a:lnTo>
                <a:lnTo>
                  <a:pt x="373" y="1049"/>
                </a:lnTo>
                <a:lnTo>
                  <a:pt x="371" y="1049"/>
                </a:lnTo>
                <a:lnTo>
                  <a:pt x="467" y="944"/>
                </a:lnTo>
                <a:lnTo>
                  <a:pt x="468" y="954"/>
                </a:lnTo>
                <a:cubicBezTo>
                  <a:pt x="469" y="962"/>
                  <a:pt x="469" y="971"/>
                  <a:pt x="467" y="979"/>
                </a:cubicBezTo>
                <a:lnTo>
                  <a:pt x="466" y="985"/>
                </a:lnTo>
                <a:cubicBezTo>
                  <a:pt x="464" y="999"/>
                  <a:pt x="459" y="1011"/>
                  <a:pt x="451" y="1023"/>
                </a:cubicBezTo>
                <a:lnTo>
                  <a:pt x="449" y="1026"/>
                </a:lnTo>
                <a:cubicBezTo>
                  <a:pt x="428" y="1058"/>
                  <a:pt x="389" y="1074"/>
                  <a:pt x="351" y="1067"/>
                </a:cubicBezTo>
                <a:cubicBezTo>
                  <a:pt x="313" y="1059"/>
                  <a:pt x="283" y="1029"/>
                  <a:pt x="275" y="991"/>
                </a:cubicBezTo>
                <a:lnTo>
                  <a:pt x="273" y="978"/>
                </a:lnTo>
                <a:lnTo>
                  <a:pt x="272" y="972"/>
                </a:lnTo>
                <a:cubicBezTo>
                  <a:pt x="271" y="967"/>
                  <a:pt x="270" y="962"/>
                  <a:pt x="270" y="956"/>
                </a:cubicBezTo>
                <a:lnTo>
                  <a:pt x="270" y="953"/>
                </a:lnTo>
                <a:lnTo>
                  <a:pt x="462" y="953"/>
                </a:lnTo>
                <a:lnTo>
                  <a:pt x="462" y="956"/>
                </a:lnTo>
                <a:lnTo>
                  <a:pt x="461" y="941"/>
                </a:lnTo>
                <a:lnTo>
                  <a:pt x="462" y="947"/>
                </a:lnTo>
                <a:cubicBezTo>
                  <a:pt x="463" y="952"/>
                  <a:pt x="463" y="957"/>
                  <a:pt x="463" y="962"/>
                </a:cubicBezTo>
                <a:lnTo>
                  <a:pt x="463" y="972"/>
                </a:lnTo>
                <a:cubicBezTo>
                  <a:pt x="463" y="1021"/>
                  <a:pt x="427" y="1062"/>
                  <a:pt x="379" y="1068"/>
                </a:cubicBezTo>
                <a:cubicBezTo>
                  <a:pt x="331" y="1074"/>
                  <a:pt x="286" y="1043"/>
                  <a:pt x="274" y="996"/>
                </a:cubicBezTo>
                <a:lnTo>
                  <a:pt x="272" y="987"/>
                </a:lnTo>
                <a:lnTo>
                  <a:pt x="271" y="982"/>
                </a:lnTo>
                <a:lnTo>
                  <a:pt x="461" y="963"/>
                </a:lnTo>
                <a:lnTo>
                  <a:pt x="461" y="980"/>
                </a:lnTo>
                <a:lnTo>
                  <a:pt x="460" y="982"/>
                </a:lnTo>
                <a:lnTo>
                  <a:pt x="460" y="991"/>
                </a:lnTo>
                <a:lnTo>
                  <a:pt x="460" y="997"/>
                </a:lnTo>
                <a:cubicBezTo>
                  <a:pt x="460" y="1005"/>
                  <a:pt x="460" y="1013"/>
                  <a:pt x="458" y="1021"/>
                </a:cubicBezTo>
                <a:lnTo>
                  <a:pt x="457" y="1025"/>
                </a:lnTo>
                <a:lnTo>
                  <a:pt x="270" y="978"/>
                </a:lnTo>
                <a:lnTo>
                  <a:pt x="271" y="974"/>
                </a:lnTo>
                <a:lnTo>
                  <a:pt x="268" y="997"/>
                </a:lnTo>
                <a:lnTo>
                  <a:pt x="268" y="991"/>
                </a:lnTo>
                <a:lnTo>
                  <a:pt x="364" y="1087"/>
                </a:lnTo>
                <a:lnTo>
                  <a:pt x="362" y="1087"/>
                </a:lnTo>
                <a:lnTo>
                  <a:pt x="361" y="1087"/>
                </a:lnTo>
                <a:cubicBezTo>
                  <a:pt x="333" y="1087"/>
                  <a:pt x="305" y="1075"/>
                  <a:pt x="287" y="1052"/>
                </a:cubicBezTo>
                <a:cubicBezTo>
                  <a:pt x="269" y="1030"/>
                  <a:pt x="262" y="1001"/>
                  <a:pt x="267" y="973"/>
                </a:cubicBezTo>
                <a:lnTo>
                  <a:pt x="268" y="968"/>
                </a:lnTo>
                <a:lnTo>
                  <a:pt x="266" y="986"/>
                </a:lnTo>
                <a:lnTo>
                  <a:pt x="266" y="982"/>
                </a:lnTo>
                <a:lnTo>
                  <a:pt x="442" y="1036"/>
                </a:lnTo>
                <a:lnTo>
                  <a:pt x="440" y="1039"/>
                </a:lnTo>
                <a:lnTo>
                  <a:pt x="452" y="1016"/>
                </a:lnTo>
                <a:lnTo>
                  <a:pt x="450" y="1022"/>
                </a:lnTo>
                <a:lnTo>
                  <a:pt x="454" y="991"/>
                </a:lnTo>
                <a:lnTo>
                  <a:pt x="454" y="997"/>
                </a:lnTo>
                <a:lnTo>
                  <a:pt x="454" y="1001"/>
                </a:lnTo>
                <a:cubicBezTo>
                  <a:pt x="454" y="1052"/>
                  <a:pt x="416" y="1094"/>
                  <a:pt x="365" y="1097"/>
                </a:cubicBezTo>
                <a:cubicBezTo>
                  <a:pt x="315" y="1101"/>
                  <a:pt x="271" y="1065"/>
                  <a:pt x="263" y="1015"/>
                </a:cubicBezTo>
                <a:lnTo>
                  <a:pt x="264" y="1018"/>
                </a:lnTo>
                <a:lnTo>
                  <a:pt x="263" y="1014"/>
                </a:lnTo>
                <a:lnTo>
                  <a:pt x="452" y="990"/>
                </a:lnTo>
                <a:lnTo>
                  <a:pt x="452" y="991"/>
                </a:lnTo>
                <a:cubicBezTo>
                  <a:pt x="452" y="996"/>
                  <a:pt x="452" y="1001"/>
                  <a:pt x="452" y="1005"/>
                </a:cubicBezTo>
                <a:lnTo>
                  <a:pt x="451" y="1012"/>
                </a:lnTo>
                <a:lnTo>
                  <a:pt x="451" y="998"/>
                </a:lnTo>
                <a:lnTo>
                  <a:pt x="451" y="1010"/>
                </a:lnTo>
                <a:lnTo>
                  <a:pt x="451" y="1022"/>
                </a:lnTo>
                <a:lnTo>
                  <a:pt x="451" y="1029"/>
                </a:lnTo>
                <a:lnTo>
                  <a:pt x="451" y="1030"/>
                </a:lnTo>
                <a:lnTo>
                  <a:pt x="270" y="988"/>
                </a:lnTo>
                <a:lnTo>
                  <a:pt x="272" y="984"/>
                </a:lnTo>
                <a:lnTo>
                  <a:pt x="263" y="1011"/>
                </a:lnTo>
                <a:lnTo>
                  <a:pt x="264" y="1005"/>
                </a:lnTo>
                <a:lnTo>
                  <a:pt x="453" y="1039"/>
                </a:lnTo>
                <a:lnTo>
                  <a:pt x="452" y="1044"/>
                </a:lnTo>
                <a:cubicBezTo>
                  <a:pt x="450" y="1053"/>
                  <a:pt x="447" y="1061"/>
                  <a:pt x="443" y="1068"/>
                </a:cubicBezTo>
                <a:lnTo>
                  <a:pt x="441" y="1072"/>
                </a:lnTo>
                <a:lnTo>
                  <a:pt x="270" y="987"/>
                </a:lnTo>
                <a:lnTo>
                  <a:pt x="272" y="983"/>
                </a:lnTo>
                <a:lnTo>
                  <a:pt x="261" y="1025"/>
                </a:lnTo>
                <a:lnTo>
                  <a:pt x="261" y="1020"/>
                </a:lnTo>
                <a:lnTo>
                  <a:pt x="393" y="1110"/>
                </a:lnTo>
                <a:lnTo>
                  <a:pt x="383" y="1114"/>
                </a:lnTo>
                <a:lnTo>
                  <a:pt x="398" y="1106"/>
                </a:lnTo>
                <a:lnTo>
                  <a:pt x="390" y="1111"/>
                </a:lnTo>
                <a:lnTo>
                  <a:pt x="339" y="933"/>
                </a:lnTo>
                <a:lnTo>
                  <a:pt x="346" y="933"/>
                </a:lnTo>
                <a:lnTo>
                  <a:pt x="354" y="933"/>
                </a:lnTo>
                <a:cubicBezTo>
                  <a:pt x="397" y="933"/>
                  <a:pt x="434" y="961"/>
                  <a:pt x="446" y="1002"/>
                </a:cubicBezTo>
                <a:lnTo>
                  <a:pt x="449" y="1012"/>
                </a:lnTo>
                <a:cubicBezTo>
                  <a:pt x="453" y="1024"/>
                  <a:pt x="454" y="1037"/>
                  <a:pt x="453" y="1050"/>
                </a:cubicBezTo>
                <a:lnTo>
                  <a:pt x="452" y="1059"/>
                </a:lnTo>
                <a:cubicBezTo>
                  <a:pt x="447" y="1100"/>
                  <a:pt x="417" y="1133"/>
                  <a:pt x="377" y="1142"/>
                </a:cubicBezTo>
                <a:lnTo>
                  <a:pt x="368" y="1144"/>
                </a:lnTo>
                <a:cubicBezTo>
                  <a:pt x="353" y="1148"/>
                  <a:pt x="336" y="1147"/>
                  <a:pt x="321" y="1143"/>
                </a:cubicBezTo>
                <a:lnTo>
                  <a:pt x="314" y="1141"/>
                </a:lnTo>
                <a:cubicBezTo>
                  <a:pt x="286" y="1133"/>
                  <a:pt x="263" y="1112"/>
                  <a:pt x="252" y="1086"/>
                </a:cubicBezTo>
                <a:cubicBezTo>
                  <a:pt x="241" y="1059"/>
                  <a:pt x="242" y="1028"/>
                  <a:pt x="256" y="1002"/>
                </a:cubicBezTo>
                <a:lnTo>
                  <a:pt x="262" y="991"/>
                </a:lnTo>
                <a:cubicBezTo>
                  <a:pt x="266" y="985"/>
                  <a:pt x="270" y="980"/>
                  <a:pt x="274" y="974"/>
                </a:cubicBezTo>
                <a:lnTo>
                  <a:pt x="281" y="966"/>
                </a:lnTo>
                <a:cubicBezTo>
                  <a:pt x="304" y="940"/>
                  <a:pt x="339" y="929"/>
                  <a:pt x="372" y="935"/>
                </a:cubicBezTo>
                <a:cubicBezTo>
                  <a:pt x="406" y="942"/>
                  <a:pt x="434" y="966"/>
                  <a:pt x="445" y="999"/>
                </a:cubicBezTo>
                <a:lnTo>
                  <a:pt x="446" y="1002"/>
                </a:lnTo>
                <a:cubicBezTo>
                  <a:pt x="449" y="1012"/>
                  <a:pt x="450" y="1022"/>
                  <a:pt x="450" y="1032"/>
                </a:cubicBezTo>
                <a:lnTo>
                  <a:pt x="450" y="1038"/>
                </a:lnTo>
                <a:cubicBezTo>
                  <a:pt x="450" y="1043"/>
                  <a:pt x="450" y="1048"/>
                  <a:pt x="450" y="1052"/>
                </a:cubicBezTo>
                <a:lnTo>
                  <a:pt x="449" y="1059"/>
                </a:lnTo>
                <a:lnTo>
                  <a:pt x="449" y="1045"/>
                </a:lnTo>
                <a:lnTo>
                  <a:pt x="449" y="1048"/>
                </a:lnTo>
                <a:lnTo>
                  <a:pt x="262" y="1018"/>
                </a:lnTo>
                <a:lnTo>
                  <a:pt x="263" y="1015"/>
                </a:lnTo>
                <a:lnTo>
                  <a:pt x="260" y="1030"/>
                </a:lnTo>
                <a:lnTo>
                  <a:pt x="261" y="1024"/>
                </a:lnTo>
                <a:lnTo>
                  <a:pt x="355" y="1135"/>
                </a:lnTo>
                <a:lnTo>
                  <a:pt x="352" y="1135"/>
                </a:lnTo>
                <a:lnTo>
                  <a:pt x="432" y="1093"/>
                </a:lnTo>
                <a:lnTo>
                  <a:pt x="432" y="1091"/>
                </a:lnTo>
                <a:lnTo>
                  <a:pt x="427" y="1101"/>
                </a:lnTo>
                <a:lnTo>
                  <a:pt x="341" y="962"/>
                </a:lnTo>
                <a:lnTo>
                  <a:pt x="347" y="962"/>
                </a:lnTo>
                <a:lnTo>
                  <a:pt x="353" y="962"/>
                </a:lnTo>
                <a:cubicBezTo>
                  <a:pt x="406" y="962"/>
                  <a:pt x="449" y="1005"/>
                  <a:pt x="449" y="1058"/>
                </a:cubicBezTo>
                <a:lnTo>
                  <a:pt x="449" y="1063"/>
                </a:lnTo>
                <a:cubicBezTo>
                  <a:pt x="449" y="1084"/>
                  <a:pt x="443" y="1104"/>
                  <a:pt x="430" y="1121"/>
                </a:cubicBezTo>
                <a:lnTo>
                  <a:pt x="427" y="1125"/>
                </a:lnTo>
                <a:lnTo>
                  <a:pt x="442" y="1095"/>
                </a:lnTo>
                <a:lnTo>
                  <a:pt x="439" y="1105"/>
                </a:lnTo>
                <a:cubicBezTo>
                  <a:pt x="434" y="1123"/>
                  <a:pt x="424" y="1138"/>
                  <a:pt x="410" y="1150"/>
                </a:cubicBezTo>
                <a:lnTo>
                  <a:pt x="403" y="1156"/>
                </a:lnTo>
                <a:cubicBezTo>
                  <a:pt x="399" y="1160"/>
                  <a:pt x="394" y="1163"/>
                  <a:pt x="390" y="1166"/>
                </a:cubicBezTo>
                <a:lnTo>
                  <a:pt x="385" y="1169"/>
                </a:lnTo>
                <a:cubicBezTo>
                  <a:pt x="340" y="1196"/>
                  <a:pt x="282" y="1182"/>
                  <a:pt x="254" y="1138"/>
                </a:cubicBezTo>
                <a:cubicBezTo>
                  <a:pt x="226" y="1094"/>
                  <a:pt x="239" y="1036"/>
                  <a:pt x="282" y="1007"/>
                </a:cubicBezTo>
                <a:lnTo>
                  <a:pt x="288" y="1003"/>
                </a:lnTo>
                <a:lnTo>
                  <a:pt x="274" y="1015"/>
                </a:lnTo>
                <a:lnTo>
                  <a:pt x="279" y="1010"/>
                </a:lnTo>
                <a:lnTo>
                  <a:pt x="406" y="1152"/>
                </a:lnTo>
                <a:lnTo>
                  <a:pt x="403" y="1155"/>
                </a:lnTo>
                <a:lnTo>
                  <a:pt x="397" y="1160"/>
                </a:lnTo>
                <a:lnTo>
                  <a:pt x="389" y="1007"/>
                </a:lnTo>
                <a:lnTo>
                  <a:pt x="392" y="1009"/>
                </a:lnTo>
                <a:lnTo>
                  <a:pt x="296" y="1003"/>
                </a:lnTo>
                <a:lnTo>
                  <a:pt x="300" y="1001"/>
                </a:lnTo>
                <a:lnTo>
                  <a:pt x="246" y="1086"/>
                </a:lnTo>
                <a:lnTo>
                  <a:pt x="246" y="1075"/>
                </a:lnTo>
                <a:lnTo>
                  <a:pt x="248" y="1091"/>
                </a:lnTo>
                <a:lnTo>
                  <a:pt x="247" y="1085"/>
                </a:lnTo>
                <a:cubicBezTo>
                  <a:pt x="246" y="1080"/>
                  <a:pt x="245" y="1075"/>
                  <a:pt x="245" y="1069"/>
                </a:cubicBezTo>
                <a:lnTo>
                  <a:pt x="245" y="1067"/>
                </a:lnTo>
                <a:lnTo>
                  <a:pt x="437" y="1067"/>
                </a:lnTo>
                <a:lnTo>
                  <a:pt x="437" y="1062"/>
                </a:lnTo>
                <a:lnTo>
                  <a:pt x="438" y="1081"/>
                </a:lnTo>
                <a:lnTo>
                  <a:pt x="438" y="1090"/>
                </a:lnTo>
                <a:lnTo>
                  <a:pt x="438" y="1096"/>
                </a:lnTo>
                <a:cubicBezTo>
                  <a:pt x="438" y="1135"/>
                  <a:pt x="415" y="1170"/>
                  <a:pt x="379" y="1185"/>
                </a:cubicBezTo>
                <a:cubicBezTo>
                  <a:pt x="343" y="1200"/>
                  <a:pt x="302" y="1192"/>
                  <a:pt x="275" y="1164"/>
                </a:cubicBezTo>
                <a:lnTo>
                  <a:pt x="274" y="1163"/>
                </a:lnTo>
                <a:cubicBezTo>
                  <a:pt x="256" y="1145"/>
                  <a:pt x="245" y="1121"/>
                  <a:pt x="245" y="1095"/>
                </a:cubicBezTo>
                <a:lnTo>
                  <a:pt x="245" y="1091"/>
                </a:lnTo>
                <a:lnTo>
                  <a:pt x="245" y="1087"/>
                </a:lnTo>
                <a:lnTo>
                  <a:pt x="274" y="1155"/>
                </a:lnTo>
                <a:lnTo>
                  <a:pt x="273" y="1154"/>
                </a:lnTo>
                <a:lnTo>
                  <a:pt x="436" y="1086"/>
                </a:lnTo>
                <a:lnTo>
                  <a:pt x="436" y="1091"/>
                </a:lnTo>
                <a:lnTo>
                  <a:pt x="436" y="1112"/>
                </a:lnTo>
                <a:lnTo>
                  <a:pt x="435" y="1110"/>
                </a:lnTo>
                <a:lnTo>
                  <a:pt x="435" y="1115"/>
                </a:lnTo>
                <a:lnTo>
                  <a:pt x="243" y="1115"/>
                </a:lnTo>
                <a:lnTo>
                  <a:pt x="243" y="1112"/>
                </a:lnTo>
                <a:lnTo>
                  <a:pt x="244" y="1126"/>
                </a:lnTo>
                <a:lnTo>
                  <a:pt x="243" y="1119"/>
                </a:lnTo>
                <a:cubicBezTo>
                  <a:pt x="242" y="1111"/>
                  <a:pt x="242" y="1103"/>
                  <a:pt x="243" y="1095"/>
                </a:cubicBezTo>
                <a:lnTo>
                  <a:pt x="243" y="1096"/>
                </a:lnTo>
                <a:lnTo>
                  <a:pt x="243" y="1088"/>
                </a:lnTo>
                <a:lnTo>
                  <a:pt x="248" y="1119"/>
                </a:lnTo>
                <a:lnTo>
                  <a:pt x="247" y="1116"/>
                </a:lnTo>
                <a:lnTo>
                  <a:pt x="434" y="1085"/>
                </a:lnTo>
                <a:lnTo>
                  <a:pt x="434" y="1086"/>
                </a:lnTo>
                <a:lnTo>
                  <a:pt x="434" y="1085"/>
                </a:lnTo>
                <a:lnTo>
                  <a:pt x="435" y="1104"/>
                </a:lnTo>
                <a:lnTo>
                  <a:pt x="435" y="1115"/>
                </a:lnTo>
                <a:lnTo>
                  <a:pt x="435" y="1124"/>
                </a:lnTo>
                <a:lnTo>
                  <a:pt x="435" y="1132"/>
                </a:lnTo>
                <a:cubicBezTo>
                  <a:pt x="435" y="1147"/>
                  <a:pt x="432" y="1162"/>
                  <a:pt x="425" y="1175"/>
                </a:cubicBezTo>
                <a:lnTo>
                  <a:pt x="424" y="1177"/>
                </a:lnTo>
                <a:cubicBezTo>
                  <a:pt x="404" y="1217"/>
                  <a:pt x="360" y="1238"/>
                  <a:pt x="316" y="1228"/>
                </a:cubicBezTo>
                <a:cubicBezTo>
                  <a:pt x="273" y="1218"/>
                  <a:pt x="242" y="1179"/>
                  <a:pt x="242" y="1134"/>
                </a:cubicBezTo>
                <a:lnTo>
                  <a:pt x="242" y="1129"/>
                </a:lnTo>
                <a:lnTo>
                  <a:pt x="242" y="1120"/>
                </a:lnTo>
                <a:lnTo>
                  <a:pt x="242" y="1110"/>
                </a:lnTo>
                <a:cubicBezTo>
                  <a:pt x="242" y="1104"/>
                  <a:pt x="243" y="1098"/>
                  <a:pt x="244" y="1092"/>
                </a:cubicBezTo>
                <a:lnTo>
                  <a:pt x="245" y="1087"/>
                </a:lnTo>
                <a:cubicBezTo>
                  <a:pt x="255" y="1038"/>
                  <a:pt x="300" y="1005"/>
                  <a:pt x="349" y="1010"/>
                </a:cubicBezTo>
                <a:cubicBezTo>
                  <a:pt x="398" y="1015"/>
                  <a:pt x="435" y="1056"/>
                  <a:pt x="435" y="1105"/>
                </a:cubicBezTo>
                <a:lnTo>
                  <a:pt x="435" y="1107"/>
                </a:lnTo>
                <a:lnTo>
                  <a:pt x="435" y="1124"/>
                </a:lnTo>
                <a:lnTo>
                  <a:pt x="434" y="1138"/>
                </a:lnTo>
                <a:lnTo>
                  <a:pt x="433" y="1146"/>
                </a:lnTo>
                <a:cubicBezTo>
                  <a:pt x="426" y="1197"/>
                  <a:pt x="382" y="1233"/>
                  <a:pt x="332" y="1230"/>
                </a:cubicBezTo>
                <a:cubicBezTo>
                  <a:pt x="281" y="1227"/>
                  <a:pt x="241" y="1185"/>
                  <a:pt x="241" y="1134"/>
                </a:cubicBezTo>
                <a:lnTo>
                  <a:pt x="241" y="1131"/>
                </a:lnTo>
                <a:lnTo>
                  <a:pt x="241" y="1125"/>
                </a:lnTo>
                <a:lnTo>
                  <a:pt x="241" y="1118"/>
                </a:lnTo>
                <a:lnTo>
                  <a:pt x="241" y="1115"/>
                </a:lnTo>
                <a:cubicBezTo>
                  <a:pt x="241" y="1068"/>
                  <a:pt x="276" y="1028"/>
                  <a:pt x="322" y="1021"/>
                </a:cubicBezTo>
                <a:cubicBezTo>
                  <a:pt x="369" y="1013"/>
                  <a:pt x="414" y="1040"/>
                  <a:pt x="429" y="1085"/>
                </a:cubicBezTo>
                <a:lnTo>
                  <a:pt x="430" y="1088"/>
                </a:lnTo>
                <a:cubicBezTo>
                  <a:pt x="433" y="1098"/>
                  <a:pt x="434" y="1108"/>
                  <a:pt x="434" y="1118"/>
                </a:cubicBezTo>
                <a:lnTo>
                  <a:pt x="434" y="1115"/>
                </a:lnTo>
                <a:lnTo>
                  <a:pt x="435" y="1125"/>
                </a:lnTo>
                <a:lnTo>
                  <a:pt x="243" y="1134"/>
                </a:lnTo>
                <a:lnTo>
                  <a:pt x="243" y="1128"/>
                </a:lnTo>
                <a:lnTo>
                  <a:pt x="246" y="1152"/>
                </a:lnTo>
                <a:lnTo>
                  <a:pt x="245" y="1148"/>
                </a:lnTo>
                <a:lnTo>
                  <a:pt x="434" y="1124"/>
                </a:lnTo>
                <a:lnTo>
                  <a:pt x="434" y="1129"/>
                </a:lnTo>
                <a:lnTo>
                  <a:pt x="434" y="1139"/>
                </a:lnTo>
                <a:lnTo>
                  <a:pt x="434" y="1148"/>
                </a:lnTo>
                <a:lnTo>
                  <a:pt x="434" y="1153"/>
                </a:lnTo>
                <a:lnTo>
                  <a:pt x="338" y="1057"/>
                </a:lnTo>
                <a:lnTo>
                  <a:pt x="339" y="1057"/>
                </a:lnTo>
                <a:lnTo>
                  <a:pt x="246" y="1130"/>
                </a:lnTo>
                <a:lnTo>
                  <a:pt x="247" y="1126"/>
                </a:lnTo>
                <a:lnTo>
                  <a:pt x="246" y="1165"/>
                </a:lnTo>
                <a:lnTo>
                  <a:pt x="245" y="1159"/>
                </a:lnTo>
                <a:lnTo>
                  <a:pt x="425" y="1186"/>
                </a:lnTo>
                <a:lnTo>
                  <a:pt x="423" y="1190"/>
                </a:lnTo>
                <a:lnTo>
                  <a:pt x="430" y="1174"/>
                </a:lnTo>
                <a:lnTo>
                  <a:pt x="428" y="1181"/>
                </a:lnTo>
                <a:cubicBezTo>
                  <a:pt x="426" y="1187"/>
                  <a:pt x="424" y="1192"/>
                  <a:pt x="421" y="1197"/>
                </a:cubicBezTo>
                <a:lnTo>
                  <a:pt x="418" y="1203"/>
                </a:lnTo>
                <a:lnTo>
                  <a:pt x="417" y="1205"/>
                </a:lnTo>
                <a:cubicBezTo>
                  <a:pt x="396" y="1248"/>
                  <a:pt x="346" y="1269"/>
                  <a:pt x="300" y="1253"/>
                </a:cubicBezTo>
                <a:cubicBezTo>
                  <a:pt x="255" y="1238"/>
                  <a:pt x="228" y="1191"/>
                  <a:pt x="237" y="1144"/>
                </a:cubicBezTo>
                <a:lnTo>
                  <a:pt x="241" y="1127"/>
                </a:lnTo>
                <a:lnTo>
                  <a:pt x="242" y="1128"/>
                </a:lnTo>
                <a:lnTo>
                  <a:pt x="244" y="1119"/>
                </a:lnTo>
                <a:cubicBezTo>
                  <a:pt x="245" y="1114"/>
                  <a:pt x="246" y="1109"/>
                  <a:pt x="248" y="1104"/>
                </a:cubicBezTo>
                <a:lnTo>
                  <a:pt x="250" y="1099"/>
                </a:lnTo>
                <a:cubicBezTo>
                  <a:pt x="267" y="1056"/>
                  <a:pt x="312" y="1031"/>
                  <a:pt x="358" y="1040"/>
                </a:cubicBezTo>
                <a:cubicBezTo>
                  <a:pt x="403" y="1049"/>
                  <a:pt x="435" y="1088"/>
                  <a:pt x="435" y="1134"/>
                </a:cubicBezTo>
                <a:lnTo>
                  <a:pt x="435" y="1135"/>
                </a:lnTo>
                <a:lnTo>
                  <a:pt x="435" y="1149"/>
                </a:lnTo>
                <a:lnTo>
                  <a:pt x="434" y="1153"/>
                </a:lnTo>
                <a:lnTo>
                  <a:pt x="434" y="1159"/>
                </a:lnTo>
                <a:cubicBezTo>
                  <a:pt x="434" y="1170"/>
                  <a:pt x="433" y="1180"/>
                  <a:pt x="430" y="1190"/>
                </a:cubicBezTo>
                <a:lnTo>
                  <a:pt x="429" y="1193"/>
                </a:lnTo>
                <a:cubicBezTo>
                  <a:pt x="412" y="1242"/>
                  <a:pt x="360" y="1269"/>
                  <a:pt x="311" y="1255"/>
                </a:cubicBezTo>
                <a:cubicBezTo>
                  <a:pt x="261" y="1240"/>
                  <a:pt x="232" y="1189"/>
                  <a:pt x="244" y="1139"/>
                </a:cubicBezTo>
                <a:lnTo>
                  <a:pt x="245" y="1135"/>
                </a:lnTo>
                <a:lnTo>
                  <a:pt x="242" y="1158"/>
                </a:lnTo>
                <a:lnTo>
                  <a:pt x="242" y="1153"/>
                </a:lnTo>
                <a:cubicBezTo>
                  <a:pt x="242" y="1105"/>
                  <a:pt x="279" y="1064"/>
                  <a:pt x="327" y="1058"/>
                </a:cubicBezTo>
                <a:cubicBezTo>
                  <a:pt x="375" y="1052"/>
                  <a:pt x="420" y="1083"/>
                  <a:pt x="432" y="1130"/>
                </a:cubicBezTo>
                <a:lnTo>
                  <a:pt x="433" y="1134"/>
                </a:lnTo>
                <a:cubicBezTo>
                  <a:pt x="436" y="1148"/>
                  <a:pt x="436" y="1162"/>
                  <a:pt x="434" y="1176"/>
                </a:cubicBezTo>
                <a:lnTo>
                  <a:pt x="433" y="1181"/>
                </a:lnTo>
                <a:cubicBezTo>
                  <a:pt x="424" y="1226"/>
                  <a:pt x="384" y="1258"/>
                  <a:pt x="338" y="1258"/>
                </a:cubicBezTo>
                <a:lnTo>
                  <a:pt x="333" y="1258"/>
                </a:lnTo>
                <a:lnTo>
                  <a:pt x="328" y="1258"/>
                </a:lnTo>
                <a:lnTo>
                  <a:pt x="403" y="1102"/>
                </a:lnTo>
                <a:lnTo>
                  <a:pt x="407" y="1107"/>
                </a:lnTo>
                <a:lnTo>
                  <a:pt x="411" y="1112"/>
                </a:lnTo>
                <a:cubicBezTo>
                  <a:pt x="432" y="1139"/>
                  <a:pt x="438" y="1174"/>
                  <a:pt x="427" y="1205"/>
                </a:cubicBezTo>
                <a:cubicBezTo>
                  <a:pt x="415" y="1237"/>
                  <a:pt x="388" y="1260"/>
                  <a:pt x="355" y="1267"/>
                </a:cubicBezTo>
                <a:lnTo>
                  <a:pt x="350" y="1268"/>
                </a:lnTo>
                <a:cubicBezTo>
                  <a:pt x="339" y="1270"/>
                  <a:pt x="327" y="1270"/>
                  <a:pt x="316" y="1268"/>
                </a:cubicBezTo>
                <a:lnTo>
                  <a:pt x="310" y="1267"/>
                </a:lnTo>
                <a:cubicBezTo>
                  <a:pt x="276" y="1262"/>
                  <a:pt x="248" y="1239"/>
                  <a:pt x="236" y="1207"/>
                </a:cubicBezTo>
                <a:cubicBezTo>
                  <a:pt x="224" y="1175"/>
                  <a:pt x="229" y="1139"/>
                  <a:pt x="251" y="1112"/>
                </a:cubicBezTo>
                <a:lnTo>
                  <a:pt x="255" y="1107"/>
                </a:lnTo>
                <a:cubicBezTo>
                  <a:pt x="259" y="1102"/>
                  <a:pt x="263" y="1098"/>
                  <a:pt x="268" y="1094"/>
                </a:cubicBezTo>
                <a:lnTo>
                  <a:pt x="274" y="1089"/>
                </a:lnTo>
                <a:cubicBezTo>
                  <a:pt x="291" y="1074"/>
                  <a:pt x="313" y="1066"/>
                  <a:pt x="335" y="1066"/>
                </a:cubicBezTo>
                <a:lnTo>
                  <a:pt x="336" y="1066"/>
                </a:lnTo>
                <a:cubicBezTo>
                  <a:pt x="365" y="1066"/>
                  <a:pt x="391" y="1079"/>
                  <a:pt x="410" y="1100"/>
                </a:cubicBezTo>
                <a:cubicBezTo>
                  <a:pt x="428" y="1122"/>
                  <a:pt x="436" y="1150"/>
                  <a:pt x="431" y="1178"/>
                </a:cubicBezTo>
                <a:lnTo>
                  <a:pt x="430" y="1184"/>
                </a:lnTo>
                <a:cubicBezTo>
                  <a:pt x="429" y="1194"/>
                  <a:pt x="426" y="1203"/>
                  <a:pt x="421" y="1211"/>
                </a:cubicBezTo>
                <a:lnTo>
                  <a:pt x="419" y="1215"/>
                </a:lnTo>
                <a:cubicBezTo>
                  <a:pt x="399" y="1255"/>
                  <a:pt x="355" y="1276"/>
                  <a:pt x="311" y="1266"/>
                </a:cubicBezTo>
                <a:cubicBezTo>
                  <a:pt x="268" y="1256"/>
                  <a:pt x="237" y="1217"/>
                  <a:pt x="237" y="1172"/>
                </a:cubicBezTo>
                <a:lnTo>
                  <a:pt x="237" y="1167"/>
                </a:lnTo>
                <a:lnTo>
                  <a:pt x="239" y="1186"/>
                </a:lnTo>
                <a:lnTo>
                  <a:pt x="238" y="1181"/>
                </a:lnTo>
                <a:lnTo>
                  <a:pt x="428" y="1162"/>
                </a:lnTo>
                <a:lnTo>
                  <a:pt x="428" y="1170"/>
                </a:lnTo>
                <a:lnTo>
                  <a:pt x="428" y="1181"/>
                </a:lnTo>
                <a:cubicBezTo>
                  <a:pt x="428" y="1191"/>
                  <a:pt x="427" y="1200"/>
                  <a:pt x="424" y="1209"/>
                </a:cubicBezTo>
                <a:lnTo>
                  <a:pt x="421" y="1219"/>
                </a:lnTo>
                <a:cubicBezTo>
                  <a:pt x="409" y="1260"/>
                  <a:pt x="372" y="1287"/>
                  <a:pt x="329" y="1287"/>
                </a:cubicBezTo>
                <a:lnTo>
                  <a:pt x="328" y="1287"/>
                </a:lnTo>
                <a:cubicBezTo>
                  <a:pt x="300" y="1287"/>
                  <a:pt x="273" y="1275"/>
                  <a:pt x="255" y="1254"/>
                </a:cubicBezTo>
                <a:cubicBezTo>
                  <a:pt x="237" y="1232"/>
                  <a:pt x="229" y="1204"/>
                  <a:pt x="234" y="1176"/>
                </a:cubicBezTo>
                <a:lnTo>
                  <a:pt x="235" y="1170"/>
                </a:lnTo>
                <a:lnTo>
                  <a:pt x="233" y="1185"/>
                </a:lnTo>
                <a:lnTo>
                  <a:pt x="233" y="1181"/>
                </a:lnTo>
                <a:lnTo>
                  <a:pt x="425" y="1181"/>
                </a:lnTo>
                <a:lnTo>
                  <a:pt x="425" y="1185"/>
                </a:lnTo>
                <a:lnTo>
                  <a:pt x="425" y="1191"/>
                </a:lnTo>
                <a:cubicBezTo>
                  <a:pt x="425" y="1198"/>
                  <a:pt x="425" y="1204"/>
                  <a:pt x="424" y="1210"/>
                </a:cubicBezTo>
                <a:lnTo>
                  <a:pt x="423" y="1212"/>
                </a:lnTo>
                <a:lnTo>
                  <a:pt x="422" y="1221"/>
                </a:lnTo>
                <a:cubicBezTo>
                  <a:pt x="416" y="1270"/>
                  <a:pt x="375" y="1306"/>
                  <a:pt x="326" y="1306"/>
                </a:cubicBezTo>
                <a:lnTo>
                  <a:pt x="325" y="1306"/>
                </a:lnTo>
                <a:cubicBezTo>
                  <a:pt x="272" y="1306"/>
                  <a:pt x="229" y="1263"/>
                  <a:pt x="229" y="1210"/>
                </a:cubicBezTo>
                <a:lnTo>
                  <a:pt x="229" y="1204"/>
                </a:lnTo>
                <a:lnTo>
                  <a:pt x="232" y="1228"/>
                </a:lnTo>
                <a:lnTo>
                  <a:pt x="231" y="1224"/>
                </a:lnTo>
                <a:lnTo>
                  <a:pt x="420" y="1190"/>
                </a:lnTo>
                <a:lnTo>
                  <a:pt x="421" y="1200"/>
                </a:lnTo>
                <a:lnTo>
                  <a:pt x="422" y="1210"/>
                </a:lnTo>
                <a:cubicBezTo>
                  <a:pt x="425" y="1237"/>
                  <a:pt x="416" y="1264"/>
                  <a:pt x="398" y="1284"/>
                </a:cubicBezTo>
                <a:cubicBezTo>
                  <a:pt x="379" y="1304"/>
                  <a:pt x="354" y="1315"/>
                  <a:pt x="326" y="1315"/>
                </a:cubicBezTo>
                <a:lnTo>
                  <a:pt x="324" y="1315"/>
                </a:lnTo>
                <a:cubicBezTo>
                  <a:pt x="276" y="1315"/>
                  <a:pt x="234" y="1279"/>
                  <a:pt x="229" y="1230"/>
                </a:cubicBezTo>
                <a:lnTo>
                  <a:pt x="228" y="1220"/>
                </a:lnTo>
                <a:lnTo>
                  <a:pt x="227" y="1210"/>
                </a:lnTo>
                <a:lnTo>
                  <a:pt x="418" y="1200"/>
                </a:lnTo>
                <a:lnTo>
                  <a:pt x="418" y="1208"/>
                </a:lnTo>
                <a:lnTo>
                  <a:pt x="418" y="1227"/>
                </a:lnTo>
                <a:lnTo>
                  <a:pt x="417" y="1240"/>
                </a:lnTo>
                <a:cubicBezTo>
                  <a:pt x="417" y="1248"/>
                  <a:pt x="415" y="1255"/>
                  <a:pt x="413" y="1263"/>
                </a:cubicBezTo>
                <a:lnTo>
                  <a:pt x="411" y="1269"/>
                </a:lnTo>
                <a:cubicBezTo>
                  <a:pt x="396" y="1313"/>
                  <a:pt x="351" y="1341"/>
                  <a:pt x="304" y="1333"/>
                </a:cubicBezTo>
                <a:cubicBezTo>
                  <a:pt x="258" y="1326"/>
                  <a:pt x="223" y="1286"/>
                  <a:pt x="223" y="1238"/>
                </a:cubicBezTo>
                <a:lnTo>
                  <a:pt x="224" y="1244"/>
                </a:lnTo>
                <a:lnTo>
                  <a:pt x="222" y="1224"/>
                </a:lnTo>
                <a:lnTo>
                  <a:pt x="222" y="1215"/>
                </a:lnTo>
                <a:lnTo>
                  <a:pt x="224" y="1234"/>
                </a:lnTo>
                <a:lnTo>
                  <a:pt x="223" y="1229"/>
                </a:lnTo>
                <a:lnTo>
                  <a:pt x="413" y="1210"/>
                </a:lnTo>
                <a:lnTo>
                  <a:pt x="413" y="1211"/>
                </a:lnTo>
                <a:lnTo>
                  <a:pt x="412" y="1196"/>
                </a:lnTo>
                <a:lnTo>
                  <a:pt x="413" y="1202"/>
                </a:lnTo>
                <a:cubicBezTo>
                  <a:pt x="414" y="1207"/>
                  <a:pt x="414" y="1212"/>
                  <a:pt x="414" y="1217"/>
                </a:cubicBezTo>
                <a:lnTo>
                  <a:pt x="414" y="1229"/>
                </a:lnTo>
                <a:lnTo>
                  <a:pt x="414" y="1248"/>
                </a:lnTo>
                <a:lnTo>
                  <a:pt x="413" y="1258"/>
                </a:lnTo>
                <a:lnTo>
                  <a:pt x="413" y="1235"/>
                </a:lnTo>
                <a:lnTo>
                  <a:pt x="414" y="1242"/>
                </a:lnTo>
                <a:lnTo>
                  <a:pt x="404" y="1213"/>
                </a:lnTo>
                <a:lnTo>
                  <a:pt x="405" y="1215"/>
                </a:lnTo>
                <a:lnTo>
                  <a:pt x="223" y="1257"/>
                </a:lnTo>
                <a:lnTo>
                  <a:pt x="223" y="1251"/>
                </a:lnTo>
                <a:lnTo>
                  <a:pt x="224" y="1253"/>
                </a:lnTo>
                <a:lnTo>
                  <a:pt x="222" y="1233"/>
                </a:lnTo>
                <a:lnTo>
                  <a:pt x="222" y="1229"/>
                </a:lnTo>
                <a:lnTo>
                  <a:pt x="414" y="1229"/>
                </a:lnTo>
                <a:lnTo>
                  <a:pt x="414" y="1233"/>
                </a:lnTo>
                <a:lnTo>
                  <a:pt x="414" y="1242"/>
                </a:lnTo>
                <a:lnTo>
                  <a:pt x="414" y="1251"/>
                </a:lnTo>
                <a:lnTo>
                  <a:pt x="414" y="1257"/>
                </a:lnTo>
                <a:lnTo>
                  <a:pt x="227" y="1227"/>
                </a:lnTo>
                <a:lnTo>
                  <a:pt x="228" y="1224"/>
                </a:lnTo>
                <a:lnTo>
                  <a:pt x="228" y="1285"/>
                </a:lnTo>
                <a:lnTo>
                  <a:pt x="226" y="1279"/>
                </a:lnTo>
                <a:lnTo>
                  <a:pt x="368" y="1330"/>
                </a:lnTo>
                <a:lnTo>
                  <a:pt x="363" y="1333"/>
                </a:lnTo>
                <a:lnTo>
                  <a:pt x="357" y="1337"/>
                </a:lnTo>
                <a:lnTo>
                  <a:pt x="250" y="1178"/>
                </a:lnTo>
                <a:lnTo>
                  <a:pt x="248" y="1180"/>
                </a:lnTo>
                <a:lnTo>
                  <a:pt x="254" y="1175"/>
                </a:lnTo>
                <a:lnTo>
                  <a:pt x="369" y="1328"/>
                </a:lnTo>
                <a:lnTo>
                  <a:pt x="371" y="1326"/>
                </a:lnTo>
                <a:lnTo>
                  <a:pt x="365" y="1331"/>
                </a:lnTo>
                <a:lnTo>
                  <a:pt x="303" y="1161"/>
                </a:lnTo>
                <a:lnTo>
                  <a:pt x="307" y="1161"/>
                </a:lnTo>
                <a:lnTo>
                  <a:pt x="314" y="1161"/>
                </a:lnTo>
                <a:cubicBezTo>
                  <a:pt x="367" y="1161"/>
                  <a:pt x="410" y="1204"/>
                  <a:pt x="410" y="1257"/>
                </a:cubicBezTo>
                <a:lnTo>
                  <a:pt x="410" y="1262"/>
                </a:lnTo>
                <a:cubicBezTo>
                  <a:pt x="410" y="1275"/>
                  <a:pt x="408" y="1287"/>
                  <a:pt x="404" y="1298"/>
                </a:cubicBezTo>
                <a:lnTo>
                  <a:pt x="404" y="1298"/>
                </a:lnTo>
                <a:lnTo>
                  <a:pt x="401" y="1307"/>
                </a:lnTo>
                <a:cubicBezTo>
                  <a:pt x="387" y="1346"/>
                  <a:pt x="351" y="1372"/>
                  <a:pt x="309" y="1372"/>
                </a:cubicBezTo>
                <a:lnTo>
                  <a:pt x="307" y="1372"/>
                </a:lnTo>
                <a:lnTo>
                  <a:pt x="399" y="1307"/>
                </a:lnTo>
                <a:lnTo>
                  <a:pt x="397" y="1313"/>
                </a:lnTo>
                <a:cubicBezTo>
                  <a:pt x="395" y="1317"/>
                  <a:pt x="393" y="1321"/>
                  <a:pt x="391" y="1325"/>
                </a:cubicBezTo>
                <a:lnTo>
                  <a:pt x="389" y="1329"/>
                </a:lnTo>
                <a:cubicBezTo>
                  <a:pt x="369" y="1369"/>
                  <a:pt x="325" y="1390"/>
                  <a:pt x="281" y="1380"/>
                </a:cubicBezTo>
                <a:cubicBezTo>
                  <a:pt x="238" y="1370"/>
                  <a:pt x="207" y="1331"/>
                  <a:pt x="207" y="1286"/>
                </a:cubicBezTo>
                <a:lnTo>
                  <a:pt x="207" y="1276"/>
                </a:lnTo>
                <a:lnTo>
                  <a:pt x="207" y="1270"/>
                </a:lnTo>
                <a:lnTo>
                  <a:pt x="207" y="1267"/>
                </a:lnTo>
                <a:lnTo>
                  <a:pt x="399" y="1279"/>
                </a:lnTo>
                <a:lnTo>
                  <a:pt x="397" y="1293"/>
                </a:lnTo>
                <a:lnTo>
                  <a:pt x="395" y="1304"/>
                </a:lnTo>
                <a:cubicBezTo>
                  <a:pt x="387" y="1349"/>
                  <a:pt x="347" y="1382"/>
                  <a:pt x="300" y="1382"/>
                </a:cubicBezTo>
                <a:lnTo>
                  <a:pt x="299" y="1382"/>
                </a:lnTo>
                <a:lnTo>
                  <a:pt x="395" y="1280"/>
                </a:lnTo>
                <a:lnTo>
                  <a:pt x="396" y="1290"/>
                </a:lnTo>
                <a:lnTo>
                  <a:pt x="397" y="1309"/>
                </a:lnTo>
                <a:lnTo>
                  <a:pt x="397" y="1314"/>
                </a:lnTo>
                <a:cubicBezTo>
                  <a:pt x="397" y="1362"/>
                  <a:pt x="363" y="1402"/>
                  <a:pt x="317" y="1409"/>
                </a:cubicBezTo>
                <a:cubicBezTo>
                  <a:pt x="270" y="1417"/>
                  <a:pt x="225" y="1389"/>
                  <a:pt x="210" y="1345"/>
                </a:cubicBezTo>
                <a:lnTo>
                  <a:pt x="209" y="1342"/>
                </a:lnTo>
                <a:cubicBezTo>
                  <a:pt x="208" y="1337"/>
                  <a:pt x="207" y="1332"/>
                  <a:pt x="206" y="1327"/>
                </a:cubicBezTo>
                <a:lnTo>
                  <a:pt x="205" y="1321"/>
                </a:lnTo>
                <a:cubicBezTo>
                  <a:pt x="204" y="1316"/>
                  <a:pt x="203" y="1311"/>
                  <a:pt x="203" y="1305"/>
                </a:cubicBezTo>
                <a:lnTo>
                  <a:pt x="203" y="1299"/>
                </a:lnTo>
                <a:lnTo>
                  <a:pt x="203" y="1295"/>
                </a:lnTo>
                <a:lnTo>
                  <a:pt x="395" y="1295"/>
                </a:lnTo>
                <a:lnTo>
                  <a:pt x="395" y="1299"/>
                </a:lnTo>
                <a:cubicBezTo>
                  <a:pt x="395" y="1305"/>
                  <a:pt x="395" y="1310"/>
                  <a:pt x="394" y="1315"/>
                </a:cubicBezTo>
                <a:lnTo>
                  <a:pt x="393" y="1321"/>
                </a:lnTo>
                <a:lnTo>
                  <a:pt x="298" y="1209"/>
                </a:lnTo>
                <a:lnTo>
                  <a:pt x="299" y="1209"/>
                </a:lnTo>
                <a:lnTo>
                  <a:pt x="299" y="1401"/>
                </a:lnTo>
                <a:lnTo>
                  <a:pt x="296" y="1401"/>
                </a:lnTo>
                <a:lnTo>
                  <a:pt x="391" y="1287"/>
                </a:lnTo>
                <a:lnTo>
                  <a:pt x="394" y="1305"/>
                </a:lnTo>
                <a:lnTo>
                  <a:pt x="395" y="1314"/>
                </a:lnTo>
                <a:cubicBezTo>
                  <a:pt x="396" y="1324"/>
                  <a:pt x="396" y="1334"/>
                  <a:pt x="394" y="1343"/>
                </a:cubicBezTo>
                <a:lnTo>
                  <a:pt x="392" y="1353"/>
                </a:lnTo>
                <a:lnTo>
                  <a:pt x="391" y="1357"/>
                </a:lnTo>
                <a:lnTo>
                  <a:pt x="297" y="1237"/>
                </a:lnTo>
                <a:lnTo>
                  <a:pt x="299" y="1237"/>
                </a:lnTo>
                <a:lnTo>
                  <a:pt x="299" y="1429"/>
                </a:lnTo>
                <a:lnTo>
                  <a:pt x="298" y="1429"/>
                </a:lnTo>
                <a:lnTo>
                  <a:pt x="388" y="1369"/>
                </a:lnTo>
                <a:lnTo>
                  <a:pt x="386" y="1374"/>
                </a:lnTo>
                <a:lnTo>
                  <a:pt x="383" y="1383"/>
                </a:lnTo>
                <a:lnTo>
                  <a:pt x="384" y="1326"/>
                </a:lnTo>
                <a:lnTo>
                  <a:pt x="386" y="1333"/>
                </a:lnTo>
                <a:lnTo>
                  <a:pt x="351" y="1283"/>
                </a:lnTo>
                <a:lnTo>
                  <a:pt x="355" y="1286"/>
                </a:lnTo>
                <a:lnTo>
                  <a:pt x="212" y="1320"/>
                </a:lnTo>
                <a:lnTo>
                  <a:pt x="214" y="1316"/>
                </a:lnTo>
                <a:lnTo>
                  <a:pt x="205" y="1343"/>
                </a:lnTo>
                <a:lnTo>
                  <a:pt x="206" y="1337"/>
                </a:lnTo>
                <a:lnTo>
                  <a:pt x="300" y="1448"/>
                </a:lnTo>
                <a:lnTo>
                  <a:pt x="299" y="1448"/>
                </a:lnTo>
                <a:lnTo>
                  <a:pt x="395" y="1362"/>
                </a:lnTo>
                <a:lnTo>
                  <a:pt x="394" y="1372"/>
                </a:lnTo>
                <a:lnTo>
                  <a:pt x="393" y="1347"/>
                </a:lnTo>
                <a:lnTo>
                  <a:pt x="394" y="1353"/>
                </a:lnTo>
                <a:cubicBezTo>
                  <a:pt x="395" y="1358"/>
                  <a:pt x="395" y="1363"/>
                  <a:pt x="395" y="1368"/>
                </a:cubicBezTo>
                <a:lnTo>
                  <a:pt x="395" y="1371"/>
                </a:lnTo>
                <a:lnTo>
                  <a:pt x="203" y="1371"/>
                </a:lnTo>
                <a:lnTo>
                  <a:pt x="203" y="1367"/>
                </a:lnTo>
                <a:lnTo>
                  <a:pt x="205" y="1386"/>
                </a:lnTo>
                <a:lnTo>
                  <a:pt x="204" y="1381"/>
                </a:lnTo>
                <a:lnTo>
                  <a:pt x="393" y="1344"/>
                </a:lnTo>
                <a:lnTo>
                  <a:pt x="394" y="1349"/>
                </a:lnTo>
                <a:cubicBezTo>
                  <a:pt x="395" y="1355"/>
                  <a:pt x="395" y="1361"/>
                  <a:pt x="395" y="1367"/>
                </a:cubicBezTo>
                <a:lnTo>
                  <a:pt x="395" y="1371"/>
                </a:lnTo>
                <a:lnTo>
                  <a:pt x="203" y="1371"/>
                </a:lnTo>
                <a:lnTo>
                  <a:pt x="203" y="1366"/>
                </a:lnTo>
                <a:lnTo>
                  <a:pt x="206" y="1390"/>
                </a:lnTo>
                <a:lnTo>
                  <a:pt x="205" y="1386"/>
                </a:lnTo>
                <a:lnTo>
                  <a:pt x="394" y="1352"/>
                </a:lnTo>
                <a:lnTo>
                  <a:pt x="395" y="1362"/>
                </a:lnTo>
                <a:lnTo>
                  <a:pt x="396" y="1372"/>
                </a:lnTo>
                <a:lnTo>
                  <a:pt x="204" y="1381"/>
                </a:lnTo>
                <a:lnTo>
                  <a:pt x="204" y="1376"/>
                </a:lnTo>
                <a:lnTo>
                  <a:pt x="206" y="1395"/>
                </a:lnTo>
                <a:lnTo>
                  <a:pt x="205" y="1390"/>
                </a:lnTo>
                <a:lnTo>
                  <a:pt x="395" y="1361"/>
                </a:lnTo>
                <a:lnTo>
                  <a:pt x="396" y="1380"/>
                </a:lnTo>
                <a:lnTo>
                  <a:pt x="396" y="1390"/>
                </a:lnTo>
                <a:cubicBezTo>
                  <a:pt x="396" y="1443"/>
                  <a:pt x="353" y="1486"/>
                  <a:pt x="300" y="1486"/>
                </a:cubicBezTo>
                <a:lnTo>
                  <a:pt x="299" y="1486"/>
                </a:lnTo>
                <a:cubicBezTo>
                  <a:pt x="246" y="1486"/>
                  <a:pt x="203" y="1443"/>
                  <a:pt x="203" y="1390"/>
                </a:cubicBezTo>
                <a:lnTo>
                  <a:pt x="203" y="1378"/>
                </a:lnTo>
                <a:lnTo>
                  <a:pt x="203" y="1372"/>
                </a:lnTo>
                <a:lnTo>
                  <a:pt x="203" y="1371"/>
                </a:lnTo>
                <a:lnTo>
                  <a:pt x="395" y="1385"/>
                </a:lnTo>
                <a:lnTo>
                  <a:pt x="394" y="1386"/>
                </a:lnTo>
                <a:lnTo>
                  <a:pt x="392" y="1407"/>
                </a:lnTo>
                <a:lnTo>
                  <a:pt x="390" y="1419"/>
                </a:lnTo>
                <a:lnTo>
                  <a:pt x="389" y="1425"/>
                </a:lnTo>
                <a:cubicBezTo>
                  <a:pt x="381" y="1475"/>
                  <a:pt x="336" y="1509"/>
                  <a:pt x="287" y="1505"/>
                </a:cubicBezTo>
                <a:cubicBezTo>
                  <a:pt x="237" y="1501"/>
                  <a:pt x="198" y="1459"/>
                  <a:pt x="198" y="1409"/>
                </a:cubicBezTo>
                <a:lnTo>
                  <a:pt x="199" y="1397"/>
                </a:lnTo>
                <a:lnTo>
                  <a:pt x="200" y="1387"/>
                </a:lnTo>
                <a:lnTo>
                  <a:pt x="200" y="1386"/>
                </a:lnTo>
                <a:lnTo>
                  <a:pt x="200" y="1381"/>
                </a:lnTo>
                <a:cubicBezTo>
                  <a:pt x="200" y="1337"/>
                  <a:pt x="231" y="1298"/>
                  <a:pt x="274" y="1288"/>
                </a:cubicBezTo>
                <a:cubicBezTo>
                  <a:pt x="318" y="1278"/>
                  <a:pt x="362" y="1299"/>
                  <a:pt x="382" y="1339"/>
                </a:cubicBezTo>
                <a:lnTo>
                  <a:pt x="383" y="1341"/>
                </a:lnTo>
                <a:cubicBezTo>
                  <a:pt x="390" y="1354"/>
                  <a:pt x="393" y="1369"/>
                  <a:pt x="393" y="1383"/>
                </a:cubicBezTo>
                <a:lnTo>
                  <a:pt x="393" y="1389"/>
                </a:lnTo>
                <a:lnTo>
                  <a:pt x="393" y="1400"/>
                </a:lnTo>
                <a:cubicBezTo>
                  <a:pt x="393" y="1453"/>
                  <a:pt x="350" y="1496"/>
                  <a:pt x="297" y="1496"/>
                </a:cubicBezTo>
                <a:lnTo>
                  <a:pt x="295" y="1496"/>
                </a:lnTo>
                <a:lnTo>
                  <a:pt x="293" y="1496"/>
                </a:lnTo>
                <a:lnTo>
                  <a:pt x="389" y="1411"/>
                </a:lnTo>
                <a:lnTo>
                  <a:pt x="388" y="1409"/>
                </a:lnTo>
                <a:lnTo>
                  <a:pt x="388" y="1408"/>
                </a:lnTo>
                <a:lnTo>
                  <a:pt x="389" y="1427"/>
                </a:lnTo>
                <a:lnTo>
                  <a:pt x="389" y="1436"/>
                </a:lnTo>
                <a:lnTo>
                  <a:pt x="389" y="1438"/>
                </a:lnTo>
                <a:cubicBezTo>
                  <a:pt x="389" y="1489"/>
                  <a:pt x="350" y="1531"/>
                  <a:pt x="299" y="1534"/>
                </a:cubicBezTo>
                <a:cubicBezTo>
                  <a:pt x="249" y="1537"/>
                  <a:pt x="204" y="1501"/>
                  <a:pt x="198" y="1450"/>
                </a:cubicBezTo>
                <a:lnTo>
                  <a:pt x="196" y="1430"/>
                </a:lnTo>
                <a:lnTo>
                  <a:pt x="196" y="1414"/>
                </a:lnTo>
                <a:lnTo>
                  <a:pt x="197" y="1410"/>
                </a:lnTo>
                <a:lnTo>
                  <a:pt x="196" y="1401"/>
                </a:lnTo>
                <a:lnTo>
                  <a:pt x="387" y="1390"/>
                </a:lnTo>
                <a:lnTo>
                  <a:pt x="387" y="1392"/>
                </a:lnTo>
                <a:lnTo>
                  <a:pt x="387" y="1401"/>
                </a:lnTo>
                <a:lnTo>
                  <a:pt x="387" y="1412"/>
                </a:lnTo>
                <a:cubicBezTo>
                  <a:pt x="387" y="1417"/>
                  <a:pt x="387" y="1422"/>
                  <a:pt x="387" y="1426"/>
                </a:cubicBezTo>
                <a:lnTo>
                  <a:pt x="384" y="1440"/>
                </a:lnTo>
                <a:lnTo>
                  <a:pt x="382" y="1449"/>
                </a:lnTo>
                <a:cubicBezTo>
                  <a:pt x="372" y="1493"/>
                  <a:pt x="333" y="1524"/>
                  <a:pt x="288" y="1524"/>
                </a:cubicBezTo>
                <a:lnTo>
                  <a:pt x="287" y="1524"/>
                </a:lnTo>
                <a:lnTo>
                  <a:pt x="383" y="1415"/>
                </a:lnTo>
                <a:lnTo>
                  <a:pt x="384" y="1422"/>
                </a:lnTo>
                <a:lnTo>
                  <a:pt x="380" y="1405"/>
                </a:lnTo>
                <a:lnTo>
                  <a:pt x="381" y="1408"/>
                </a:lnTo>
                <a:lnTo>
                  <a:pt x="196" y="1462"/>
                </a:lnTo>
                <a:lnTo>
                  <a:pt x="193" y="1448"/>
                </a:lnTo>
                <a:lnTo>
                  <a:pt x="190" y="1433"/>
                </a:lnTo>
                <a:lnTo>
                  <a:pt x="189" y="1426"/>
                </a:lnTo>
                <a:lnTo>
                  <a:pt x="193" y="1443"/>
                </a:lnTo>
                <a:lnTo>
                  <a:pt x="192" y="1440"/>
                </a:lnTo>
                <a:lnTo>
                  <a:pt x="377" y="1433"/>
                </a:lnTo>
                <a:lnTo>
                  <a:pt x="376" y="1437"/>
                </a:lnTo>
                <a:cubicBezTo>
                  <a:pt x="374" y="1444"/>
                  <a:pt x="371" y="1450"/>
                  <a:pt x="368" y="1456"/>
                </a:cubicBezTo>
                <a:lnTo>
                  <a:pt x="365" y="1462"/>
                </a:lnTo>
                <a:cubicBezTo>
                  <a:pt x="357" y="1478"/>
                  <a:pt x="345" y="1492"/>
                  <a:pt x="330" y="1501"/>
                </a:cubicBezTo>
                <a:lnTo>
                  <a:pt x="325" y="1504"/>
                </a:lnTo>
                <a:lnTo>
                  <a:pt x="319" y="1508"/>
                </a:lnTo>
                <a:lnTo>
                  <a:pt x="265" y="1332"/>
                </a:lnTo>
                <a:lnTo>
                  <a:pt x="273" y="1332"/>
                </a:lnTo>
                <a:lnTo>
                  <a:pt x="255" y="1334"/>
                </a:lnTo>
                <a:lnTo>
                  <a:pt x="260" y="1333"/>
                </a:lnTo>
                <a:cubicBezTo>
                  <a:pt x="281" y="1329"/>
                  <a:pt x="302" y="1332"/>
                  <a:pt x="321" y="1342"/>
                </a:cubicBezTo>
                <a:lnTo>
                  <a:pt x="323" y="1343"/>
                </a:lnTo>
                <a:cubicBezTo>
                  <a:pt x="351" y="1356"/>
                  <a:pt x="370" y="1383"/>
                  <a:pt x="375" y="1413"/>
                </a:cubicBezTo>
                <a:cubicBezTo>
                  <a:pt x="380" y="1444"/>
                  <a:pt x="370" y="1475"/>
                  <a:pt x="348" y="1496"/>
                </a:cubicBezTo>
                <a:lnTo>
                  <a:pt x="339" y="1505"/>
                </a:lnTo>
                <a:lnTo>
                  <a:pt x="325" y="1517"/>
                </a:lnTo>
                <a:lnTo>
                  <a:pt x="318" y="1522"/>
                </a:lnTo>
                <a:lnTo>
                  <a:pt x="339" y="1501"/>
                </a:lnTo>
                <a:lnTo>
                  <a:pt x="336" y="1505"/>
                </a:lnTo>
                <a:lnTo>
                  <a:pt x="318" y="1372"/>
                </a:lnTo>
                <a:lnTo>
                  <a:pt x="327" y="1379"/>
                </a:lnTo>
                <a:lnTo>
                  <a:pt x="294" y="1362"/>
                </a:lnTo>
                <a:lnTo>
                  <a:pt x="305" y="1365"/>
                </a:lnTo>
                <a:lnTo>
                  <a:pt x="190" y="1422"/>
                </a:lnTo>
                <a:lnTo>
                  <a:pt x="192" y="1417"/>
                </a:lnTo>
                <a:lnTo>
                  <a:pt x="187" y="1471"/>
                </a:lnTo>
                <a:lnTo>
                  <a:pt x="186" y="1466"/>
                </a:lnTo>
                <a:lnTo>
                  <a:pt x="375" y="1466"/>
                </a:lnTo>
                <a:lnTo>
                  <a:pt x="374" y="1471"/>
                </a:lnTo>
                <a:lnTo>
                  <a:pt x="373" y="1476"/>
                </a:lnTo>
                <a:cubicBezTo>
                  <a:pt x="363" y="1525"/>
                  <a:pt x="318" y="1558"/>
                  <a:pt x="269" y="1553"/>
                </a:cubicBezTo>
                <a:cubicBezTo>
                  <a:pt x="220" y="1548"/>
                  <a:pt x="182" y="1507"/>
                  <a:pt x="182" y="1457"/>
                </a:cubicBezTo>
                <a:lnTo>
                  <a:pt x="182" y="1453"/>
                </a:lnTo>
                <a:lnTo>
                  <a:pt x="182" y="1447"/>
                </a:lnTo>
                <a:lnTo>
                  <a:pt x="373" y="1466"/>
                </a:lnTo>
                <a:lnTo>
                  <a:pt x="371" y="1476"/>
                </a:lnTo>
                <a:lnTo>
                  <a:pt x="372" y="1457"/>
                </a:lnTo>
                <a:lnTo>
                  <a:pt x="372" y="1463"/>
                </a:lnTo>
                <a:cubicBezTo>
                  <a:pt x="372" y="1474"/>
                  <a:pt x="371" y="1484"/>
                  <a:pt x="368" y="1494"/>
                </a:cubicBezTo>
                <a:lnTo>
                  <a:pt x="367" y="1497"/>
                </a:lnTo>
                <a:cubicBezTo>
                  <a:pt x="350" y="1546"/>
                  <a:pt x="298" y="1573"/>
                  <a:pt x="249" y="1559"/>
                </a:cubicBezTo>
                <a:cubicBezTo>
                  <a:pt x="199" y="1544"/>
                  <a:pt x="170" y="1493"/>
                  <a:pt x="182" y="1443"/>
                </a:cubicBezTo>
                <a:lnTo>
                  <a:pt x="183" y="1439"/>
                </a:lnTo>
                <a:lnTo>
                  <a:pt x="182" y="1481"/>
                </a:lnTo>
                <a:lnTo>
                  <a:pt x="181" y="1476"/>
                </a:lnTo>
                <a:lnTo>
                  <a:pt x="301" y="1550"/>
                </a:lnTo>
                <a:lnTo>
                  <a:pt x="290" y="1553"/>
                </a:lnTo>
                <a:lnTo>
                  <a:pt x="318" y="1540"/>
                </a:lnTo>
                <a:lnTo>
                  <a:pt x="309" y="1546"/>
                </a:lnTo>
                <a:lnTo>
                  <a:pt x="334" y="1411"/>
                </a:lnTo>
                <a:lnTo>
                  <a:pt x="341" y="1421"/>
                </a:lnTo>
                <a:lnTo>
                  <a:pt x="330" y="1409"/>
                </a:lnTo>
                <a:lnTo>
                  <a:pt x="339" y="1418"/>
                </a:lnTo>
                <a:cubicBezTo>
                  <a:pt x="367" y="1445"/>
                  <a:pt x="375" y="1486"/>
                  <a:pt x="360" y="1522"/>
                </a:cubicBezTo>
                <a:cubicBezTo>
                  <a:pt x="345" y="1558"/>
                  <a:pt x="310" y="1581"/>
                  <a:pt x="271" y="1581"/>
                </a:cubicBezTo>
                <a:lnTo>
                  <a:pt x="270" y="1581"/>
                </a:lnTo>
                <a:lnTo>
                  <a:pt x="266" y="1581"/>
                </a:lnTo>
                <a:lnTo>
                  <a:pt x="265" y="1581"/>
                </a:lnTo>
                <a:lnTo>
                  <a:pt x="262" y="1581"/>
                </a:lnTo>
                <a:lnTo>
                  <a:pt x="358" y="1485"/>
                </a:lnTo>
                <a:lnTo>
                  <a:pt x="358" y="1495"/>
                </a:lnTo>
                <a:cubicBezTo>
                  <a:pt x="358" y="1548"/>
                  <a:pt x="315" y="1591"/>
                  <a:pt x="262" y="1591"/>
                </a:cubicBezTo>
                <a:lnTo>
                  <a:pt x="259" y="1591"/>
                </a:lnTo>
                <a:lnTo>
                  <a:pt x="355" y="1486"/>
                </a:lnTo>
                <a:lnTo>
                  <a:pt x="356" y="1505"/>
                </a:lnTo>
                <a:lnTo>
                  <a:pt x="356" y="1528"/>
                </a:lnTo>
                <a:lnTo>
                  <a:pt x="355" y="1536"/>
                </a:lnTo>
                <a:cubicBezTo>
                  <a:pt x="348" y="1587"/>
                  <a:pt x="304" y="1623"/>
                  <a:pt x="254" y="1620"/>
                </a:cubicBezTo>
                <a:cubicBezTo>
                  <a:pt x="203" y="1617"/>
                  <a:pt x="163" y="1575"/>
                  <a:pt x="163" y="1524"/>
                </a:cubicBezTo>
                <a:lnTo>
                  <a:pt x="163" y="1521"/>
                </a:lnTo>
                <a:lnTo>
                  <a:pt x="163" y="1514"/>
                </a:lnTo>
                <a:lnTo>
                  <a:pt x="163" y="1507"/>
                </a:lnTo>
                <a:lnTo>
                  <a:pt x="163" y="1505"/>
                </a:lnTo>
                <a:lnTo>
                  <a:pt x="355" y="1505"/>
                </a:lnTo>
                <a:lnTo>
                  <a:pt x="355" y="1510"/>
                </a:lnTo>
                <a:lnTo>
                  <a:pt x="355" y="1529"/>
                </a:lnTo>
                <a:lnTo>
                  <a:pt x="354" y="1529"/>
                </a:lnTo>
                <a:lnTo>
                  <a:pt x="354" y="1533"/>
                </a:lnTo>
                <a:lnTo>
                  <a:pt x="162" y="1533"/>
                </a:lnTo>
                <a:lnTo>
                  <a:pt x="163" y="1540"/>
                </a:lnTo>
                <a:lnTo>
                  <a:pt x="161" y="1520"/>
                </a:lnTo>
                <a:lnTo>
                  <a:pt x="161" y="1511"/>
                </a:lnTo>
                <a:lnTo>
                  <a:pt x="163" y="1527"/>
                </a:lnTo>
                <a:lnTo>
                  <a:pt x="162" y="1521"/>
                </a:lnTo>
                <a:cubicBezTo>
                  <a:pt x="154" y="1474"/>
                  <a:pt x="182" y="1429"/>
                  <a:pt x="227" y="1414"/>
                </a:cubicBezTo>
                <a:cubicBezTo>
                  <a:pt x="272" y="1399"/>
                  <a:pt x="321" y="1420"/>
                  <a:pt x="342" y="1463"/>
                </a:cubicBezTo>
                <a:lnTo>
                  <a:pt x="343" y="1465"/>
                </a:lnTo>
                <a:cubicBezTo>
                  <a:pt x="350" y="1478"/>
                  <a:pt x="353" y="1493"/>
                  <a:pt x="353" y="1507"/>
                </a:cubicBezTo>
                <a:lnTo>
                  <a:pt x="353" y="1514"/>
                </a:lnTo>
                <a:lnTo>
                  <a:pt x="257" y="1418"/>
                </a:lnTo>
                <a:lnTo>
                  <a:pt x="259" y="1418"/>
                </a:lnTo>
                <a:cubicBezTo>
                  <a:pt x="312" y="1418"/>
                  <a:pt x="355" y="1461"/>
                  <a:pt x="355" y="1514"/>
                </a:cubicBezTo>
                <a:lnTo>
                  <a:pt x="355" y="1524"/>
                </a:lnTo>
                <a:lnTo>
                  <a:pt x="355" y="1530"/>
                </a:lnTo>
                <a:lnTo>
                  <a:pt x="355" y="1533"/>
                </a:lnTo>
                <a:lnTo>
                  <a:pt x="163" y="1533"/>
                </a:lnTo>
                <a:lnTo>
                  <a:pt x="163" y="1529"/>
                </a:lnTo>
                <a:lnTo>
                  <a:pt x="163" y="1524"/>
                </a:lnTo>
                <a:lnTo>
                  <a:pt x="355" y="1524"/>
                </a:lnTo>
                <a:lnTo>
                  <a:pt x="355" y="1533"/>
                </a:lnTo>
                <a:lnTo>
                  <a:pt x="355" y="1533"/>
                </a:lnTo>
                <a:lnTo>
                  <a:pt x="356" y="1542"/>
                </a:lnTo>
                <a:cubicBezTo>
                  <a:pt x="357" y="1549"/>
                  <a:pt x="357" y="1555"/>
                  <a:pt x="356" y="1562"/>
                </a:cubicBezTo>
                <a:lnTo>
                  <a:pt x="355" y="1572"/>
                </a:lnTo>
                <a:cubicBezTo>
                  <a:pt x="352" y="1600"/>
                  <a:pt x="338" y="1625"/>
                  <a:pt x="315" y="1641"/>
                </a:cubicBezTo>
                <a:lnTo>
                  <a:pt x="306" y="1647"/>
                </a:lnTo>
                <a:lnTo>
                  <a:pt x="300" y="1651"/>
                </a:lnTo>
                <a:lnTo>
                  <a:pt x="325" y="1516"/>
                </a:lnTo>
                <a:lnTo>
                  <a:pt x="330" y="1523"/>
                </a:lnTo>
                <a:lnTo>
                  <a:pt x="289" y="1490"/>
                </a:lnTo>
                <a:lnTo>
                  <a:pt x="296" y="1493"/>
                </a:lnTo>
                <a:lnTo>
                  <a:pt x="163" y="1571"/>
                </a:lnTo>
                <a:lnTo>
                  <a:pt x="163" y="1572"/>
                </a:lnTo>
                <a:lnTo>
                  <a:pt x="163" y="1562"/>
                </a:lnTo>
                <a:lnTo>
                  <a:pt x="354" y="1578"/>
                </a:lnTo>
                <a:lnTo>
                  <a:pt x="353" y="1584"/>
                </a:lnTo>
                <a:lnTo>
                  <a:pt x="354" y="1568"/>
                </a:lnTo>
                <a:lnTo>
                  <a:pt x="354" y="1578"/>
                </a:lnTo>
                <a:lnTo>
                  <a:pt x="354" y="1586"/>
                </a:lnTo>
                <a:lnTo>
                  <a:pt x="354" y="1590"/>
                </a:lnTo>
                <a:lnTo>
                  <a:pt x="165" y="1567"/>
                </a:lnTo>
                <a:lnTo>
                  <a:pt x="166" y="1563"/>
                </a:lnTo>
                <a:lnTo>
                  <a:pt x="163" y="1586"/>
                </a:lnTo>
                <a:lnTo>
                  <a:pt x="164" y="1567"/>
                </a:lnTo>
                <a:lnTo>
                  <a:pt x="164" y="1568"/>
                </a:lnTo>
                <a:lnTo>
                  <a:pt x="164" y="1562"/>
                </a:lnTo>
                <a:lnTo>
                  <a:pt x="346" y="1605"/>
                </a:lnTo>
                <a:lnTo>
                  <a:pt x="345" y="1607"/>
                </a:lnTo>
                <a:lnTo>
                  <a:pt x="355" y="1578"/>
                </a:lnTo>
                <a:lnTo>
                  <a:pt x="354" y="1585"/>
                </a:lnTo>
                <a:lnTo>
                  <a:pt x="350" y="1544"/>
                </a:lnTo>
                <a:lnTo>
                  <a:pt x="353" y="1554"/>
                </a:lnTo>
                <a:cubicBezTo>
                  <a:pt x="362" y="1583"/>
                  <a:pt x="357" y="1614"/>
                  <a:pt x="338" y="1639"/>
                </a:cubicBezTo>
                <a:cubicBezTo>
                  <a:pt x="320" y="1663"/>
                  <a:pt x="292" y="1677"/>
                  <a:pt x="261" y="1677"/>
                </a:cubicBezTo>
                <a:lnTo>
                  <a:pt x="258" y="1677"/>
                </a:lnTo>
                <a:lnTo>
                  <a:pt x="258" y="1485"/>
                </a:lnTo>
                <a:lnTo>
                  <a:pt x="260" y="1485"/>
                </a:lnTo>
                <a:lnTo>
                  <a:pt x="261" y="1485"/>
                </a:lnTo>
                <a:lnTo>
                  <a:pt x="166" y="1590"/>
                </a:lnTo>
                <a:lnTo>
                  <a:pt x="165" y="1582"/>
                </a:lnTo>
                <a:lnTo>
                  <a:pt x="164" y="1574"/>
                </a:lnTo>
                <a:lnTo>
                  <a:pt x="355" y="1562"/>
                </a:lnTo>
                <a:lnTo>
                  <a:pt x="355" y="1577"/>
                </a:lnTo>
                <a:lnTo>
                  <a:pt x="354" y="1581"/>
                </a:lnTo>
                <a:lnTo>
                  <a:pt x="354" y="1591"/>
                </a:lnTo>
                <a:lnTo>
                  <a:pt x="354" y="1600"/>
                </a:lnTo>
                <a:lnTo>
                  <a:pt x="258" y="1504"/>
                </a:lnTo>
                <a:lnTo>
                  <a:pt x="259" y="1504"/>
                </a:lnTo>
                <a:cubicBezTo>
                  <a:pt x="290" y="1504"/>
                  <a:pt x="319" y="1519"/>
                  <a:pt x="337" y="1544"/>
                </a:cubicBezTo>
                <a:cubicBezTo>
                  <a:pt x="355" y="1569"/>
                  <a:pt x="360" y="1602"/>
                  <a:pt x="351" y="1631"/>
                </a:cubicBezTo>
                <a:lnTo>
                  <a:pt x="347" y="1642"/>
                </a:lnTo>
                <a:lnTo>
                  <a:pt x="343" y="1650"/>
                </a:lnTo>
                <a:lnTo>
                  <a:pt x="344" y="1648"/>
                </a:lnTo>
                <a:lnTo>
                  <a:pt x="343" y="1652"/>
                </a:lnTo>
                <a:lnTo>
                  <a:pt x="156" y="1605"/>
                </a:lnTo>
                <a:lnTo>
                  <a:pt x="159" y="1594"/>
                </a:lnTo>
                <a:lnTo>
                  <a:pt x="162" y="1585"/>
                </a:lnTo>
                <a:lnTo>
                  <a:pt x="165" y="1576"/>
                </a:lnTo>
                <a:lnTo>
                  <a:pt x="167" y="1570"/>
                </a:lnTo>
                <a:cubicBezTo>
                  <a:pt x="180" y="1531"/>
                  <a:pt x="217" y="1504"/>
                  <a:pt x="258" y="1504"/>
                </a:cubicBezTo>
                <a:lnTo>
                  <a:pt x="259" y="1504"/>
                </a:lnTo>
                <a:cubicBezTo>
                  <a:pt x="312" y="1504"/>
                  <a:pt x="355" y="1547"/>
                  <a:pt x="355" y="1600"/>
                </a:cubicBezTo>
                <a:lnTo>
                  <a:pt x="355" y="1603"/>
                </a:lnTo>
                <a:lnTo>
                  <a:pt x="355" y="1609"/>
                </a:lnTo>
                <a:lnTo>
                  <a:pt x="163" y="1609"/>
                </a:lnTo>
                <a:lnTo>
                  <a:pt x="163" y="1605"/>
                </a:lnTo>
                <a:lnTo>
                  <a:pt x="163" y="1600"/>
                </a:lnTo>
                <a:lnTo>
                  <a:pt x="259" y="1696"/>
                </a:lnTo>
                <a:lnTo>
                  <a:pt x="256" y="1696"/>
                </a:lnTo>
                <a:lnTo>
                  <a:pt x="255" y="1696"/>
                </a:lnTo>
                <a:lnTo>
                  <a:pt x="350" y="1616"/>
                </a:lnTo>
                <a:lnTo>
                  <a:pt x="349" y="1622"/>
                </a:lnTo>
                <a:lnTo>
                  <a:pt x="350" y="1606"/>
                </a:lnTo>
                <a:lnTo>
                  <a:pt x="350" y="1614"/>
                </a:lnTo>
                <a:lnTo>
                  <a:pt x="350" y="1623"/>
                </a:lnTo>
                <a:lnTo>
                  <a:pt x="350" y="1628"/>
                </a:lnTo>
                <a:lnTo>
                  <a:pt x="158" y="1628"/>
                </a:lnTo>
                <a:lnTo>
                  <a:pt x="158" y="1625"/>
                </a:lnTo>
                <a:lnTo>
                  <a:pt x="158" y="1619"/>
                </a:lnTo>
                <a:lnTo>
                  <a:pt x="350" y="1619"/>
                </a:lnTo>
                <a:lnTo>
                  <a:pt x="350" y="1622"/>
                </a:lnTo>
                <a:lnTo>
                  <a:pt x="350" y="1628"/>
                </a:lnTo>
                <a:cubicBezTo>
                  <a:pt x="350" y="1638"/>
                  <a:pt x="349" y="1647"/>
                  <a:pt x="346" y="1656"/>
                </a:cubicBezTo>
                <a:lnTo>
                  <a:pt x="343" y="1666"/>
                </a:lnTo>
                <a:cubicBezTo>
                  <a:pt x="331" y="1707"/>
                  <a:pt x="294" y="1734"/>
                  <a:pt x="251" y="1734"/>
                </a:cubicBezTo>
                <a:lnTo>
                  <a:pt x="250" y="1734"/>
                </a:lnTo>
                <a:lnTo>
                  <a:pt x="346" y="1638"/>
                </a:lnTo>
                <a:lnTo>
                  <a:pt x="346" y="1643"/>
                </a:lnTo>
                <a:lnTo>
                  <a:pt x="346" y="1647"/>
                </a:lnTo>
                <a:cubicBezTo>
                  <a:pt x="346" y="1700"/>
                  <a:pt x="303" y="1743"/>
                  <a:pt x="250" y="1743"/>
                </a:cubicBezTo>
                <a:lnTo>
                  <a:pt x="249" y="1743"/>
                </a:lnTo>
                <a:cubicBezTo>
                  <a:pt x="220" y="1743"/>
                  <a:pt x="192" y="1730"/>
                  <a:pt x="174" y="1707"/>
                </a:cubicBezTo>
                <a:cubicBezTo>
                  <a:pt x="156" y="1683"/>
                  <a:pt x="149" y="1653"/>
                  <a:pt x="156" y="1624"/>
                </a:cubicBezTo>
                <a:lnTo>
                  <a:pt x="157" y="1620"/>
                </a:lnTo>
                <a:lnTo>
                  <a:pt x="154" y="1643"/>
                </a:lnTo>
                <a:lnTo>
                  <a:pt x="154" y="1638"/>
                </a:lnTo>
                <a:lnTo>
                  <a:pt x="250" y="1734"/>
                </a:lnTo>
                <a:lnTo>
                  <a:pt x="249" y="1734"/>
                </a:lnTo>
                <a:lnTo>
                  <a:pt x="345" y="1649"/>
                </a:lnTo>
                <a:lnTo>
                  <a:pt x="344" y="1658"/>
                </a:lnTo>
                <a:lnTo>
                  <a:pt x="344" y="1638"/>
                </a:lnTo>
                <a:lnTo>
                  <a:pt x="345" y="1657"/>
                </a:lnTo>
                <a:lnTo>
                  <a:pt x="345" y="1663"/>
                </a:lnTo>
                <a:cubicBezTo>
                  <a:pt x="345" y="1674"/>
                  <a:pt x="344" y="1684"/>
                  <a:pt x="341" y="1694"/>
                </a:cubicBezTo>
                <a:lnTo>
                  <a:pt x="340" y="1697"/>
                </a:lnTo>
                <a:cubicBezTo>
                  <a:pt x="323" y="1746"/>
                  <a:pt x="271" y="1773"/>
                  <a:pt x="222" y="1759"/>
                </a:cubicBezTo>
                <a:cubicBezTo>
                  <a:pt x="172" y="1744"/>
                  <a:pt x="143" y="1693"/>
                  <a:pt x="155" y="1643"/>
                </a:cubicBezTo>
                <a:lnTo>
                  <a:pt x="155" y="1644"/>
                </a:lnTo>
                <a:lnTo>
                  <a:pt x="156" y="1639"/>
                </a:lnTo>
                <a:cubicBezTo>
                  <a:pt x="165" y="1594"/>
                  <a:pt x="205" y="1561"/>
                  <a:pt x="250" y="1561"/>
                </a:cubicBezTo>
                <a:lnTo>
                  <a:pt x="251" y="1561"/>
                </a:lnTo>
                <a:cubicBezTo>
                  <a:pt x="280" y="1561"/>
                  <a:pt x="307" y="1574"/>
                  <a:pt x="326" y="1597"/>
                </a:cubicBezTo>
                <a:cubicBezTo>
                  <a:pt x="344" y="1619"/>
                  <a:pt x="351" y="1648"/>
                  <a:pt x="346" y="1676"/>
                </a:cubicBezTo>
                <a:lnTo>
                  <a:pt x="343" y="1688"/>
                </a:lnTo>
                <a:lnTo>
                  <a:pt x="341" y="1697"/>
                </a:lnTo>
                <a:cubicBezTo>
                  <a:pt x="332" y="1739"/>
                  <a:pt x="296" y="1770"/>
                  <a:pt x="252" y="1772"/>
                </a:cubicBezTo>
                <a:cubicBezTo>
                  <a:pt x="209" y="1775"/>
                  <a:pt x="170" y="1748"/>
                  <a:pt x="156" y="1707"/>
                </a:cubicBezTo>
                <a:lnTo>
                  <a:pt x="155" y="1704"/>
                </a:lnTo>
                <a:cubicBezTo>
                  <a:pt x="152" y="1694"/>
                  <a:pt x="150" y="1684"/>
                  <a:pt x="150" y="1673"/>
                </a:cubicBezTo>
                <a:lnTo>
                  <a:pt x="150" y="1666"/>
                </a:lnTo>
                <a:cubicBezTo>
                  <a:pt x="150" y="1656"/>
                  <a:pt x="152" y="1646"/>
                  <a:pt x="155" y="1636"/>
                </a:cubicBezTo>
                <a:lnTo>
                  <a:pt x="157" y="1630"/>
                </a:lnTo>
                <a:lnTo>
                  <a:pt x="152" y="1660"/>
                </a:lnTo>
                <a:lnTo>
                  <a:pt x="152" y="1657"/>
                </a:lnTo>
                <a:lnTo>
                  <a:pt x="299" y="1739"/>
                </a:lnTo>
                <a:lnTo>
                  <a:pt x="283" y="1748"/>
                </a:lnTo>
                <a:lnTo>
                  <a:pt x="275" y="1752"/>
                </a:lnTo>
                <a:cubicBezTo>
                  <a:pt x="230" y="1775"/>
                  <a:pt x="175" y="1759"/>
                  <a:pt x="149" y="1715"/>
                </a:cubicBezTo>
                <a:cubicBezTo>
                  <a:pt x="124" y="1671"/>
                  <a:pt x="137" y="1615"/>
                  <a:pt x="179" y="1587"/>
                </a:cubicBezTo>
                <a:lnTo>
                  <a:pt x="188" y="1581"/>
                </a:lnTo>
                <a:lnTo>
                  <a:pt x="196" y="1576"/>
                </a:lnTo>
                <a:cubicBezTo>
                  <a:pt x="230" y="1555"/>
                  <a:pt x="274" y="1557"/>
                  <a:pt x="306" y="1582"/>
                </a:cubicBezTo>
                <a:cubicBezTo>
                  <a:pt x="338" y="1607"/>
                  <a:pt x="350" y="1649"/>
                  <a:pt x="338" y="1688"/>
                </a:cubicBezTo>
                <a:lnTo>
                  <a:pt x="335" y="1697"/>
                </a:lnTo>
                <a:lnTo>
                  <a:pt x="339" y="1666"/>
                </a:lnTo>
                <a:lnTo>
                  <a:pt x="339" y="1688"/>
                </a:lnTo>
                <a:lnTo>
                  <a:pt x="338" y="1702"/>
                </a:lnTo>
                <a:cubicBezTo>
                  <a:pt x="335" y="1754"/>
                  <a:pt x="291" y="1793"/>
                  <a:pt x="239" y="1791"/>
                </a:cubicBezTo>
                <a:cubicBezTo>
                  <a:pt x="187" y="1790"/>
                  <a:pt x="146" y="1747"/>
                  <a:pt x="146" y="1695"/>
                </a:cubicBezTo>
                <a:lnTo>
                  <a:pt x="146" y="1691"/>
                </a:lnTo>
                <a:lnTo>
                  <a:pt x="148" y="1707"/>
                </a:lnTo>
                <a:lnTo>
                  <a:pt x="147" y="1701"/>
                </a:lnTo>
                <a:lnTo>
                  <a:pt x="335" y="1709"/>
                </a:lnTo>
                <a:lnTo>
                  <a:pt x="334" y="1713"/>
                </a:lnTo>
                <a:lnTo>
                  <a:pt x="336" y="1689"/>
                </a:lnTo>
                <a:lnTo>
                  <a:pt x="336" y="1695"/>
                </a:lnTo>
                <a:cubicBezTo>
                  <a:pt x="336" y="1748"/>
                  <a:pt x="293" y="1791"/>
                  <a:pt x="240" y="1791"/>
                </a:cubicBezTo>
                <a:lnTo>
                  <a:pt x="238" y="1791"/>
                </a:lnTo>
                <a:cubicBezTo>
                  <a:pt x="211" y="1791"/>
                  <a:pt x="185" y="1780"/>
                  <a:pt x="167" y="1760"/>
                </a:cubicBezTo>
                <a:cubicBezTo>
                  <a:pt x="149" y="1740"/>
                  <a:pt x="140" y="1713"/>
                  <a:pt x="143" y="1686"/>
                </a:cubicBezTo>
                <a:lnTo>
                  <a:pt x="144" y="1676"/>
                </a:lnTo>
                <a:lnTo>
                  <a:pt x="239" y="1781"/>
                </a:lnTo>
                <a:lnTo>
                  <a:pt x="236" y="1781"/>
                </a:lnTo>
                <a:lnTo>
                  <a:pt x="332" y="1685"/>
                </a:lnTo>
                <a:lnTo>
                  <a:pt x="332" y="1693"/>
                </a:lnTo>
                <a:lnTo>
                  <a:pt x="332" y="1699"/>
                </a:lnTo>
                <a:lnTo>
                  <a:pt x="333" y="1705"/>
                </a:lnTo>
                <a:cubicBezTo>
                  <a:pt x="334" y="1710"/>
                  <a:pt x="334" y="1715"/>
                  <a:pt x="334" y="1720"/>
                </a:cubicBezTo>
                <a:lnTo>
                  <a:pt x="334" y="1723"/>
                </a:lnTo>
                <a:lnTo>
                  <a:pt x="142" y="1723"/>
                </a:lnTo>
                <a:lnTo>
                  <a:pt x="142" y="1717"/>
                </a:lnTo>
                <a:lnTo>
                  <a:pt x="145" y="1741"/>
                </a:lnTo>
                <a:lnTo>
                  <a:pt x="144" y="1737"/>
                </a:lnTo>
                <a:lnTo>
                  <a:pt x="333" y="1713"/>
                </a:lnTo>
                <a:lnTo>
                  <a:pt x="333" y="1714"/>
                </a:lnTo>
                <a:lnTo>
                  <a:pt x="333" y="1714"/>
                </a:lnTo>
                <a:lnTo>
                  <a:pt x="334" y="1734"/>
                </a:lnTo>
                <a:lnTo>
                  <a:pt x="334" y="1746"/>
                </a:lnTo>
                <a:lnTo>
                  <a:pt x="334" y="1752"/>
                </a:lnTo>
                <a:lnTo>
                  <a:pt x="142" y="1752"/>
                </a:lnTo>
                <a:lnTo>
                  <a:pt x="142" y="1749"/>
                </a:lnTo>
                <a:lnTo>
                  <a:pt x="143" y="1747"/>
                </a:lnTo>
                <a:lnTo>
                  <a:pt x="141" y="1723"/>
                </a:lnTo>
                <a:lnTo>
                  <a:pt x="141" y="1716"/>
                </a:lnTo>
                <a:lnTo>
                  <a:pt x="141" y="1714"/>
                </a:lnTo>
                <a:lnTo>
                  <a:pt x="333" y="1714"/>
                </a:lnTo>
                <a:lnTo>
                  <a:pt x="333" y="1723"/>
                </a:lnTo>
                <a:lnTo>
                  <a:pt x="333" y="1733"/>
                </a:lnTo>
                <a:cubicBezTo>
                  <a:pt x="333" y="1786"/>
                  <a:pt x="290" y="1829"/>
                  <a:pt x="237" y="1829"/>
                </a:cubicBezTo>
                <a:lnTo>
                  <a:pt x="232" y="1829"/>
                </a:lnTo>
                <a:cubicBezTo>
                  <a:pt x="205" y="1829"/>
                  <a:pt x="179" y="1818"/>
                  <a:pt x="161" y="1798"/>
                </a:cubicBezTo>
                <a:cubicBezTo>
                  <a:pt x="143" y="1778"/>
                  <a:pt x="134" y="1751"/>
                  <a:pt x="137" y="1724"/>
                </a:cubicBezTo>
                <a:lnTo>
                  <a:pt x="138" y="1714"/>
                </a:lnTo>
                <a:lnTo>
                  <a:pt x="233" y="1819"/>
                </a:lnTo>
                <a:lnTo>
                  <a:pt x="232" y="1819"/>
                </a:lnTo>
                <a:lnTo>
                  <a:pt x="324" y="1751"/>
                </a:lnTo>
                <a:lnTo>
                  <a:pt x="321" y="1761"/>
                </a:lnTo>
                <a:lnTo>
                  <a:pt x="325" y="1742"/>
                </a:lnTo>
                <a:lnTo>
                  <a:pt x="324" y="1744"/>
                </a:lnTo>
                <a:lnTo>
                  <a:pt x="324" y="1752"/>
                </a:lnTo>
                <a:cubicBezTo>
                  <a:pt x="324" y="1803"/>
                  <a:pt x="285" y="1845"/>
                  <a:pt x="234" y="1848"/>
                </a:cubicBezTo>
                <a:cubicBezTo>
                  <a:pt x="184" y="1851"/>
                  <a:pt x="139" y="1815"/>
                  <a:pt x="133" y="1764"/>
                </a:cubicBezTo>
                <a:lnTo>
                  <a:pt x="132" y="1753"/>
                </a:lnTo>
                <a:lnTo>
                  <a:pt x="131" y="1742"/>
                </a:lnTo>
                <a:cubicBezTo>
                  <a:pt x="128" y="1715"/>
                  <a:pt x="137" y="1689"/>
                  <a:pt x="156" y="1669"/>
                </a:cubicBezTo>
                <a:cubicBezTo>
                  <a:pt x="174" y="1649"/>
                  <a:pt x="199" y="1637"/>
                  <a:pt x="226" y="1637"/>
                </a:cubicBezTo>
                <a:lnTo>
                  <a:pt x="227" y="1637"/>
                </a:lnTo>
                <a:cubicBezTo>
                  <a:pt x="266" y="1637"/>
                  <a:pt x="301" y="1661"/>
                  <a:pt x="316" y="1697"/>
                </a:cubicBezTo>
                <a:cubicBezTo>
                  <a:pt x="331" y="1733"/>
                  <a:pt x="323" y="1774"/>
                  <a:pt x="295" y="1801"/>
                </a:cubicBezTo>
                <a:lnTo>
                  <a:pt x="285" y="1811"/>
                </a:lnTo>
                <a:lnTo>
                  <a:pt x="276" y="1820"/>
                </a:lnTo>
                <a:lnTo>
                  <a:pt x="208" y="1656"/>
                </a:lnTo>
                <a:lnTo>
                  <a:pt x="215" y="1656"/>
                </a:lnTo>
                <a:lnTo>
                  <a:pt x="224" y="1656"/>
                </a:lnTo>
                <a:cubicBezTo>
                  <a:pt x="252" y="1656"/>
                  <a:pt x="277" y="1668"/>
                  <a:pt x="296" y="1688"/>
                </a:cubicBezTo>
                <a:cubicBezTo>
                  <a:pt x="314" y="1708"/>
                  <a:pt x="323" y="1735"/>
                  <a:pt x="320" y="1762"/>
                </a:cubicBezTo>
                <a:lnTo>
                  <a:pt x="317" y="1783"/>
                </a:lnTo>
                <a:lnTo>
                  <a:pt x="315" y="1792"/>
                </a:lnTo>
                <a:cubicBezTo>
                  <a:pt x="304" y="1844"/>
                  <a:pt x="253" y="1876"/>
                  <a:pt x="202" y="1865"/>
                </a:cubicBezTo>
                <a:cubicBezTo>
                  <a:pt x="150" y="1855"/>
                  <a:pt x="117" y="1804"/>
                  <a:pt x="127" y="1753"/>
                </a:cubicBezTo>
                <a:lnTo>
                  <a:pt x="128" y="1748"/>
                </a:lnTo>
                <a:lnTo>
                  <a:pt x="126" y="1766"/>
                </a:lnTo>
                <a:lnTo>
                  <a:pt x="126" y="1761"/>
                </a:lnTo>
                <a:lnTo>
                  <a:pt x="294" y="1826"/>
                </a:lnTo>
                <a:lnTo>
                  <a:pt x="285" y="1836"/>
                </a:lnTo>
                <a:lnTo>
                  <a:pt x="293" y="1825"/>
                </a:lnTo>
                <a:lnTo>
                  <a:pt x="287" y="1834"/>
                </a:lnTo>
                <a:lnTo>
                  <a:pt x="165" y="1695"/>
                </a:lnTo>
                <a:lnTo>
                  <a:pt x="171" y="1692"/>
                </a:lnTo>
                <a:lnTo>
                  <a:pt x="146" y="1710"/>
                </a:lnTo>
                <a:lnTo>
                  <a:pt x="152" y="1704"/>
                </a:lnTo>
                <a:lnTo>
                  <a:pt x="157" y="1844"/>
                </a:lnTo>
                <a:lnTo>
                  <a:pt x="150" y="1838"/>
                </a:lnTo>
                <a:lnTo>
                  <a:pt x="165" y="1849"/>
                </a:lnTo>
                <a:lnTo>
                  <a:pt x="158" y="1845"/>
                </a:lnTo>
                <a:cubicBezTo>
                  <a:pt x="113" y="1819"/>
                  <a:pt x="96" y="1762"/>
                  <a:pt x="121" y="1716"/>
                </a:cubicBezTo>
                <a:cubicBezTo>
                  <a:pt x="145" y="1670"/>
                  <a:pt x="202" y="1652"/>
                  <a:pt x="248" y="1676"/>
                </a:cubicBezTo>
                <a:lnTo>
                  <a:pt x="254" y="1679"/>
                </a:lnTo>
                <a:cubicBezTo>
                  <a:pt x="264" y="1683"/>
                  <a:pt x="272" y="1689"/>
                  <a:pt x="279" y="1697"/>
                </a:cubicBezTo>
                <a:lnTo>
                  <a:pt x="286" y="1704"/>
                </a:lnTo>
                <a:cubicBezTo>
                  <a:pt x="300" y="1717"/>
                  <a:pt x="309" y="1734"/>
                  <a:pt x="313" y="1753"/>
                </a:cubicBezTo>
                <a:lnTo>
                  <a:pt x="315" y="1763"/>
                </a:lnTo>
                <a:cubicBezTo>
                  <a:pt x="317" y="1772"/>
                  <a:pt x="317" y="1782"/>
                  <a:pt x="316" y="1792"/>
                </a:cubicBezTo>
                <a:lnTo>
                  <a:pt x="315" y="1801"/>
                </a:lnTo>
                <a:lnTo>
                  <a:pt x="219" y="1694"/>
                </a:lnTo>
                <a:lnTo>
                  <a:pt x="220" y="1694"/>
                </a:lnTo>
                <a:lnTo>
                  <a:pt x="124" y="1790"/>
                </a:lnTo>
                <a:lnTo>
                  <a:pt x="124" y="1783"/>
                </a:lnTo>
                <a:lnTo>
                  <a:pt x="129" y="1814"/>
                </a:lnTo>
                <a:lnTo>
                  <a:pt x="128" y="1811"/>
                </a:lnTo>
                <a:lnTo>
                  <a:pt x="315" y="1780"/>
                </a:lnTo>
                <a:lnTo>
                  <a:pt x="315" y="1776"/>
                </a:lnTo>
                <a:lnTo>
                  <a:pt x="316" y="1785"/>
                </a:lnTo>
                <a:lnTo>
                  <a:pt x="317" y="1804"/>
                </a:lnTo>
                <a:lnTo>
                  <a:pt x="317" y="1809"/>
                </a:lnTo>
                <a:cubicBezTo>
                  <a:pt x="317" y="1857"/>
                  <a:pt x="283" y="1897"/>
                  <a:pt x="237" y="1904"/>
                </a:cubicBezTo>
                <a:cubicBezTo>
                  <a:pt x="190" y="1912"/>
                  <a:pt x="145" y="1884"/>
                  <a:pt x="130" y="1840"/>
                </a:cubicBezTo>
                <a:lnTo>
                  <a:pt x="129" y="1837"/>
                </a:lnTo>
                <a:cubicBezTo>
                  <a:pt x="128" y="1831"/>
                  <a:pt x="126" y="1826"/>
                  <a:pt x="125" y="1820"/>
                </a:cubicBezTo>
                <a:lnTo>
                  <a:pt x="124" y="1813"/>
                </a:lnTo>
                <a:lnTo>
                  <a:pt x="219" y="1895"/>
                </a:lnTo>
                <a:lnTo>
                  <a:pt x="218" y="1895"/>
                </a:lnTo>
                <a:lnTo>
                  <a:pt x="212" y="1895"/>
                </a:lnTo>
                <a:lnTo>
                  <a:pt x="208" y="1895"/>
                </a:lnTo>
                <a:lnTo>
                  <a:pt x="208" y="1703"/>
                </a:lnTo>
                <a:lnTo>
                  <a:pt x="218" y="1703"/>
                </a:lnTo>
                <a:lnTo>
                  <a:pt x="229" y="1703"/>
                </a:lnTo>
                <a:lnTo>
                  <a:pt x="230" y="1703"/>
                </a:lnTo>
                <a:cubicBezTo>
                  <a:pt x="283" y="1703"/>
                  <a:pt x="326" y="1746"/>
                  <a:pt x="326" y="1799"/>
                </a:cubicBezTo>
                <a:lnTo>
                  <a:pt x="326" y="1805"/>
                </a:lnTo>
                <a:cubicBezTo>
                  <a:pt x="326" y="1826"/>
                  <a:pt x="320" y="1846"/>
                  <a:pt x="307" y="1863"/>
                </a:cubicBezTo>
                <a:lnTo>
                  <a:pt x="304" y="1867"/>
                </a:lnTo>
                <a:cubicBezTo>
                  <a:pt x="277" y="1903"/>
                  <a:pt x="229" y="1916"/>
                  <a:pt x="188" y="1897"/>
                </a:cubicBezTo>
                <a:lnTo>
                  <a:pt x="170" y="1888"/>
                </a:lnTo>
                <a:lnTo>
                  <a:pt x="161" y="1883"/>
                </a:lnTo>
                <a:lnTo>
                  <a:pt x="257" y="1717"/>
                </a:lnTo>
                <a:lnTo>
                  <a:pt x="262" y="1720"/>
                </a:lnTo>
                <a:cubicBezTo>
                  <a:pt x="269" y="1724"/>
                  <a:pt x="275" y="1729"/>
                  <a:pt x="280" y="1735"/>
                </a:cubicBezTo>
                <a:lnTo>
                  <a:pt x="287" y="1742"/>
                </a:lnTo>
                <a:cubicBezTo>
                  <a:pt x="305" y="1760"/>
                  <a:pt x="315" y="1784"/>
                  <a:pt x="315" y="1809"/>
                </a:cubicBezTo>
                <a:lnTo>
                  <a:pt x="315" y="1830"/>
                </a:lnTo>
                <a:lnTo>
                  <a:pt x="314" y="1839"/>
                </a:lnTo>
                <a:cubicBezTo>
                  <a:pt x="311" y="1866"/>
                  <a:pt x="296" y="1891"/>
                  <a:pt x="274" y="1907"/>
                </a:cubicBezTo>
                <a:lnTo>
                  <a:pt x="265" y="1913"/>
                </a:lnTo>
                <a:lnTo>
                  <a:pt x="259" y="1917"/>
                </a:lnTo>
                <a:lnTo>
                  <a:pt x="236" y="1746"/>
                </a:lnTo>
                <a:lnTo>
                  <a:pt x="242" y="1748"/>
                </a:lnTo>
                <a:lnTo>
                  <a:pt x="181" y="1748"/>
                </a:lnTo>
                <a:lnTo>
                  <a:pt x="187" y="1746"/>
                </a:lnTo>
                <a:lnTo>
                  <a:pt x="121" y="1837"/>
                </a:lnTo>
                <a:lnTo>
                  <a:pt x="121" y="1832"/>
                </a:lnTo>
                <a:lnTo>
                  <a:pt x="132" y="1875"/>
                </a:lnTo>
                <a:lnTo>
                  <a:pt x="130" y="1871"/>
                </a:lnTo>
                <a:lnTo>
                  <a:pt x="311" y="1828"/>
                </a:lnTo>
                <a:lnTo>
                  <a:pt x="311" y="1831"/>
                </a:lnTo>
                <a:cubicBezTo>
                  <a:pt x="311" y="1837"/>
                  <a:pt x="311" y="1842"/>
                  <a:pt x="310" y="1847"/>
                </a:cubicBezTo>
                <a:lnTo>
                  <a:pt x="306" y="1865"/>
                </a:lnTo>
                <a:lnTo>
                  <a:pt x="306" y="1863"/>
                </a:lnTo>
                <a:lnTo>
                  <a:pt x="305" y="1869"/>
                </a:lnTo>
                <a:cubicBezTo>
                  <a:pt x="304" y="1874"/>
                  <a:pt x="303" y="1879"/>
                  <a:pt x="302" y="1884"/>
                </a:cubicBezTo>
                <a:lnTo>
                  <a:pt x="301" y="1887"/>
                </a:lnTo>
                <a:cubicBezTo>
                  <a:pt x="288" y="1925"/>
                  <a:pt x="253" y="1951"/>
                  <a:pt x="212" y="1952"/>
                </a:cubicBezTo>
                <a:cubicBezTo>
                  <a:pt x="172" y="1954"/>
                  <a:pt x="135" y="1930"/>
                  <a:pt x="120" y="1892"/>
                </a:cubicBezTo>
                <a:lnTo>
                  <a:pt x="122" y="1894"/>
                </a:lnTo>
                <a:lnTo>
                  <a:pt x="120" y="1890"/>
                </a:lnTo>
                <a:lnTo>
                  <a:pt x="301" y="1847"/>
                </a:lnTo>
                <a:lnTo>
                  <a:pt x="301" y="1866"/>
                </a:lnTo>
                <a:lnTo>
                  <a:pt x="300" y="1876"/>
                </a:lnTo>
                <a:cubicBezTo>
                  <a:pt x="296" y="1916"/>
                  <a:pt x="267" y="1950"/>
                  <a:pt x="228" y="1960"/>
                </a:cubicBezTo>
                <a:cubicBezTo>
                  <a:pt x="188" y="1969"/>
                  <a:pt x="147" y="1953"/>
                  <a:pt x="125" y="1920"/>
                </a:cubicBezTo>
                <a:lnTo>
                  <a:pt x="123" y="1917"/>
                </a:lnTo>
                <a:cubicBezTo>
                  <a:pt x="117" y="1908"/>
                  <a:pt x="113" y="1899"/>
                  <a:pt x="110" y="1890"/>
                </a:cubicBezTo>
                <a:lnTo>
                  <a:pt x="106" y="1872"/>
                </a:lnTo>
                <a:lnTo>
                  <a:pt x="105" y="1866"/>
                </a:lnTo>
                <a:lnTo>
                  <a:pt x="120" y="1904"/>
                </a:lnTo>
                <a:lnTo>
                  <a:pt x="118" y="1901"/>
                </a:lnTo>
                <a:lnTo>
                  <a:pt x="293" y="1858"/>
                </a:lnTo>
                <a:lnTo>
                  <a:pt x="291" y="1875"/>
                </a:lnTo>
                <a:lnTo>
                  <a:pt x="289" y="1885"/>
                </a:lnTo>
                <a:cubicBezTo>
                  <a:pt x="279" y="1933"/>
                  <a:pt x="235" y="1966"/>
                  <a:pt x="186" y="1962"/>
                </a:cubicBezTo>
                <a:lnTo>
                  <a:pt x="182" y="1961"/>
                </a:lnTo>
                <a:lnTo>
                  <a:pt x="176" y="1961"/>
                </a:lnTo>
                <a:lnTo>
                  <a:pt x="207" y="1957"/>
                </a:lnTo>
                <a:lnTo>
                  <a:pt x="204" y="1958"/>
                </a:lnTo>
                <a:lnTo>
                  <a:pt x="227" y="1787"/>
                </a:lnTo>
                <a:lnTo>
                  <a:pt x="230" y="1789"/>
                </a:lnTo>
                <a:lnTo>
                  <a:pt x="214" y="1780"/>
                </a:lnTo>
                <a:lnTo>
                  <a:pt x="212" y="1780"/>
                </a:lnTo>
                <a:lnTo>
                  <a:pt x="225" y="1784"/>
                </a:lnTo>
                <a:lnTo>
                  <a:pt x="103" y="1852"/>
                </a:lnTo>
                <a:lnTo>
                  <a:pt x="104" y="1848"/>
                </a:lnTo>
                <a:lnTo>
                  <a:pt x="108" y="1907"/>
                </a:lnTo>
                <a:lnTo>
                  <a:pt x="106" y="1902"/>
                </a:lnTo>
                <a:lnTo>
                  <a:pt x="291" y="1866"/>
                </a:lnTo>
                <a:lnTo>
                  <a:pt x="291" y="1871"/>
                </a:lnTo>
                <a:lnTo>
                  <a:pt x="291" y="1875"/>
                </a:lnTo>
                <a:lnTo>
                  <a:pt x="99" y="1875"/>
                </a:lnTo>
                <a:lnTo>
                  <a:pt x="99" y="1871"/>
                </a:lnTo>
                <a:lnTo>
                  <a:pt x="99" y="1866"/>
                </a:lnTo>
                <a:lnTo>
                  <a:pt x="291" y="1875"/>
                </a:lnTo>
                <a:lnTo>
                  <a:pt x="290" y="1886"/>
                </a:lnTo>
                <a:cubicBezTo>
                  <a:pt x="290" y="1891"/>
                  <a:pt x="289" y="1896"/>
                  <a:pt x="288" y="1901"/>
                </a:cubicBezTo>
                <a:lnTo>
                  <a:pt x="286" y="1909"/>
                </a:lnTo>
                <a:cubicBezTo>
                  <a:pt x="278" y="1940"/>
                  <a:pt x="255" y="1965"/>
                  <a:pt x="225" y="1976"/>
                </a:cubicBezTo>
                <a:cubicBezTo>
                  <a:pt x="194" y="1987"/>
                  <a:pt x="161" y="1982"/>
                  <a:pt x="135" y="1962"/>
                </a:cubicBezTo>
                <a:lnTo>
                  <a:pt x="131" y="1959"/>
                </a:lnTo>
                <a:cubicBezTo>
                  <a:pt x="125" y="1955"/>
                  <a:pt x="120" y="1950"/>
                  <a:pt x="116" y="1945"/>
                </a:cubicBezTo>
                <a:lnTo>
                  <a:pt x="110" y="1938"/>
                </a:lnTo>
                <a:lnTo>
                  <a:pt x="109" y="1936"/>
                </a:lnTo>
                <a:lnTo>
                  <a:pt x="107" y="1934"/>
                </a:lnTo>
                <a:lnTo>
                  <a:pt x="251" y="1809"/>
                </a:lnTo>
                <a:lnTo>
                  <a:pt x="253" y="1812"/>
                </a:lnTo>
                <a:lnTo>
                  <a:pt x="263" y="1824"/>
                </a:lnTo>
                <a:lnTo>
                  <a:pt x="270" y="1834"/>
                </a:lnTo>
                <a:lnTo>
                  <a:pt x="259" y="1822"/>
                </a:lnTo>
                <a:lnTo>
                  <a:pt x="264" y="1827"/>
                </a:lnTo>
                <a:lnTo>
                  <a:pt x="129" y="1827"/>
                </a:lnTo>
                <a:lnTo>
                  <a:pt x="130" y="1826"/>
                </a:lnTo>
                <a:lnTo>
                  <a:pt x="101" y="1893"/>
                </a:lnTo>
                <a:lnTo>
                  <a:pt x="101" y="1890"/>
                </a:lnTo>
                <a:lnTo>
                  <a:pt x="104" y="1914"/>
                </a:lnTo>
                <a:lnTo>
                  <a:pt x="103" y="1910"/>
                </a:lnTo>
                <a:lnTo>
                  <a:pt x="129" y="1954"/>
                </a:lnTo>
                <a:lnTo>
                  <a:pt x="128" y="1953"/>
                </a:lnTo>
                <a:lnTo>
                  <a:pt x="291" y="1885"/>
                </a:lnTo>
                <a:lnTo>
                  <a:pt x="291" y="1890"/>
                </a:lnTo>
                <a:lnTo>
                  <a:pt x="291" y="1899"/>
                </a:lnTo>
                <a:lnTo>
                  <a:pt x="291" y="1908"/>
                </a:lnTo>
                <a:lnTo>
                  <a:pt x="291" y="1913"/>
                </a:lnTo>
                <a:lnTo>
                  <a:pt x="99" y="1913"/>
                </a:lnTo>
                <a:lnTo>
                  <a:pt x="99" y="1910"/>
                </a:lnTo>
                <a:lnTo>
                  <a:pt x="101" y="1926"/>
                </a:lnTo>
                <a:lnTo>
                  <a:pt x="100" y="1920"/>
                </a:lnTo>
                <a:cubicBezTo>
                  <a:pt x="99" y="1915"/>
                  <a:pt x="98" y="1910"/>
                  <a:pt x="98" y="1904"/>
                </a:cubicBezTo>
                <a:lnTo>
                  <a:pt x="98" y="1898"/>
                </a:lnTo>
                <a:lnTo>
                  <a:pt x="101" y="1922"/>
                </a:lnTo>
                <a:lnTo>
                  <a:pt x="100" y="1918"/>
                </a:lnTo>
                <a:lnTo>
                  <a:pt x="287" y="1871"/>
                </a:lnTo>
                <a:lnTo>
                  <a:pt x="288" y="1875"/>
                </a:lnTo>
                <a:cubicBezTo>
                  <a:pt x="290" y="1883"/>
                  <a:pt x="290" y="1891"/>
                  <a:pt x="290" y="1898"/>
                </a:cubicBezTo>
                <a:lnTo>
                  <a:pt x="290" y="1904"/>
                </a:lnTo>
                <a:lnTo>
                  <a:pt x="98" y="1904"/>
                </a:lnTo>
                <a:lnTo>
                  <a:pt x="98" y="1898"/>
                </a:lnTo>
                <a:lnTo>
                  <a:pt x="101" y="1922"/>
                </a:lnTo>
                <a:lnTo>
                  <a:pt x="100" y="1918"/>
                </a:lnTo>
                <a:lnTo>
                  <a:pt x="289" y="1894"/>
                </a:lnTo>
                <a:lnTo>
                  <a:pt x="289" y="1899"/>
                </a:lnTo>
                <a:cubicBezTo>
                  <a:pt x="289" y="1906"/>
                  <a:pt x="289" y="1912"/>
                  <a:pt x="288" y="1918"/>
                </a:cubicBezTo>
                <a:lnTo>
                  <a:pt x="287" y="1923"/>
                </a:lnTo>
                <a:cubicBezTo>
                  <a:pt x="277" y="1972"/>
                  <a:pt x="232" y="2005"/>
                  <a:pt x="183" y="2000"/>
                </a:cubicBezTo>
                <a:cubicBezTo>
                  <a:pt x="134" y="1995"/>
                  <a:pt x="96" y="1954"/>
                  <a:pt x="96" y="1904"/>
                </a:cubicBezTo>
                <a:lnTo>
                  <a:pt x="96" y="1899"/>
                </a:lnTo>
                <a:lnTo>
                  <a:pt x="96" y="1894"/>
                </a:lnTo>
                <a:cubicBezTo>
                  <a:pt x="96" y="1844"/>
                  <a:pt x="136" y="1801"/>
                  <a:pt x="187" y="1799"/>
                </a:cubicBezTo>
                <a:cubicBezTo>
                  <a:pt x="238" y="1796"/>
                  <a:pt x="282" y="1833"/>
                  <a:pt x="288" y="1884"/>
                </a:cubicBezTo>
                <a:lnTo>
                  <a:pt x="289" y="1894"/>
                </a:lnTo>
                <a:lnTo>
                  <a:pt x="290" y="1904"/>
                </a:lnTo>
                <a:cubicBezTo>
                  <a:pt x="293" y="1931"/>
                  <a:pt x="284" y="1958"/>
                  <a:pt x="266" y="1978"/>
                </a:cubicBezTo>
                <a:cubicBezTo>
                  <a:pt x="247" y="1998"/>
                  <a:pt x="222" y="2009"/>
                  <a:pt x="194" y="2009"/>
                </a:cubicBezTo>
                <a:lnTo>
                  <a:pt x="193" y="2009"/>
                </a:lnTo>
                <a:cubicBezTo>
                  <a:pt x="165" y="2009"/>
                  <a:pt x="138" y="1997"/>
                  <a:pt x="120" y="1976"/>
                </a:cubicBezTo>
                <a:cubicBezTo>
                  <a:pt x="102" y="1954"/>
                  <a:pt x="94" y="1926"/>
                  <a:pt x="99" y="1898"/>
                </a:cubicBezTo>
                <a:lnTo>
                  <a:pt x="100" y="1892"/>
                </a:lnTo>
                <a:lnTo>
                  <a:pt x="98" y="1907"/>
                </a:lnTo>
                <a:lnTo>
                  <a:pt x="98" y="1904"/>
                </a:lnTo>
                <a:lnTo>
                  <a:pt x="289" y="1919"/>
                </a:lnTo>
                <a:lnTo>
                  <a:pt x="288" y="1930"/>
                </a:lnTo>
                <a:lnTo>
                  <a:pt x="286" y="1945"/>
                </a:lnTo>
                <a:lnTo>
                  <a:pt x="286" y="1919"/>
                </a:lnTo>
                <a:lnTo>
                  <a:pt x="287" y="1926"/>
                </a:lnTo>
                <a:lnTo>
                  <a:pt x="283" y="1909"/>
                </a:lnTo>
                <a:lnTo>
                  <a:pt x="284" y="1912"/>
                </a:lnTo>
                <a:lnTo>
                  <a:pt x="98" y="1961"/>
                </a:lnTo>
                <a:lnTo>
                  <a:pt x="97" y="1956"/>
                </a:lnTo>
                <a:lnTo>
                  <a:pt x="96" y="1951"/>
                </a:lnTo>
                <a:cubicBezTo>
                  <a:pt x="86" y="1902"/>
                  <a:pt x="117" y="1853"/>
                  <a:pt x="166" y="1840"/>
                </a:cubicBezTo>
                <a:cubicBezTo>
                  <a:pt x="215" y="1827"/>
                  <a:pt x="266" y="1854"/>
                  <a:pt x="282" y="1902"/>
                </a:cubicBezTo>
                <a:lnTo>
                  <a:pt x="283" y="1905"/>
                </a:lnTo>
                <a:cubicBezTo>
                  <a:pt x="284" y="1911"/>
                  <a:pt x="286" y="1916"/>
                  <a:pt x="287" y="1922"/>
                </a:cubicBezTo>
                <a:lnTo>
                  <a:pt x="288" y="1929"/>
                </a:lnTo>
                <a:cubicBezTo>
                  <a:pt x="288" y="1933"/>
                  <a:pt x="288" y="1938"/>
                  <a:pt x="288" y="1942"/>
                </a:cubicBezTo>
                <a:lnTo>
                  <a:pt x="288" y="1954"/>
                </a:lnTo>
                <a:lnTo>
                  <a:pt x="288" y="1961"/>
                </a:lnTo>
                <a:cubicBezTo>
                  <a:pt x="288" y="2011"/>
                  <a:pt x="251" y="2052"/>
                  <a:pt x="202" y="2057"/>
                </a:cubicBezTo>
                <a:cubicBezTo>
                  <a:pt x="153" y="2062"/>
                  <a:pt x="108" y="2029"/>
                  <a:pt x="98" y="1980"/>
                </a:cubicBezTo>
                <a:lnTo>
                  <a:pt x="97" y="1975"/>
                </a:lnTo>
                <a:cubicBezTo>
                  <a:pt x="96" y="1969"/>
                  <a:pt x="95" y="1963"/>
                  <a:pt x="95" y="1956"/>
                </a:cubicBezTo>
                <a:lnTo>
                  <a:pt x="96" y="1958"/>
                </a:lnTo>
                <a:lnTo>
                  <a:pt x="94" y="1938"/>
                </a:lnTo>
                <a:lnTo>
                  <a:pt x="94" y="1932"/>
                </a:lnTo>
                <a:lnTo>
                  <a:pt x="286" y="1932"/>
                </a:lnTo>
                <a:lnTo>
                  <a:pt x="286" y="1935"/>
                </a:lnTo>
                <a:lnTo>
                  <a:pt x="286" y="1942"/>
                </a:lnTo>
                <a:cubicBezTo>
                  <a:pt x="286" y="1995"/>
                  <a:pt x="243" y="2038"/>
                  <a:pt x="190" y="2038"/>
                </a:cubicBezTo>
                <a:lnTo>
                  <a:pt x="189" y="2038"/>
                </a:lnTo>
                <a:lnTo>
                  <a:pt x="285" y="1949"/>
                </a:lnTo>
                <a:lnTo>
                  <a:pt x="284" y="1957"/>
                </a:lnTo>
                <a:lnTo>
                  <a:pt x="284" y="1965"/>
                </a:lnTo>
                <a:lnTo>
                  <a:pt x="284" y="1970"/>
                </a:lnTo>
                <a:lnTo>
                  <a:pt x="103" y="1928"/>
                </a:lnTo>
                <a:lnTo>
                  <a:pt x="104" y="1926"/>
                </a:lnTo>
                <a:lnTo>
                  <a:pt x="97" y="1995"/>
                </a:lnTo>
                <a:lnTo>
                  <a:pt x="95" y="1988"/>
                </a:lnTo>
                <a:lnTo>
                  <a:pt x="116" y="2026"/>
                </a:lnTo>
                <a:lnTo>
                  <a:pt x="105" y="2014"/>
                </a:lnTo>
                <a:lnTo>
                  <a:pt x="98" y="2006"/>
                </a:lnTo>
                <a:cubicBezTo>
                  <a:pt x="70" y="1974"/>
                  <a:pt x="67" y="1927"/>
                  <a:pt x="89" y="1891"/>
                </a:cubicBezTo>
                <a:cubicBezTo>
                  <a:pt x="112" y="1855"/>
                  <a:pt x="156" y="1838"/>
                  <a:pt x="197" y="1850"/>
                </a:cubicBezTo>
                <a:lnTo>
                  <a:pt x="204" y="1852"/>
                </a:lnTo>
                <a:cubicBezTo>
                  <a:pt x="216" y="1856"/>
                  <a:pt x="227" y="1861"/>
                  <a:pt x="236" y="1869"/>
                </a:cubicBezTo>
                <a:lnTo>
                  <a:pt x="245" y="1876"/>
                </a:lnTo>
                <a:cubicBezTo>
                  <a:pt x="267" y="1893"/>
                  <a:pt x="281" y="1918"/>
                  <a:pt x="282" y="1945"/>
                </a:cubicBezTo>
                <a:lnTo>
                  <a:pt x="283" y="1961"/>
                </a:lnTo>
                <a:cubicBezTo>
                  <a:pt x="284" y="1971"/>
                  <a:pt x="283" y="1980"/>
                  <a:pt x="281" y="1989"/>
                </a:cubicBezTo>
                <a:lnTo>
                  <a:pt x="278" y="2002"/>
                </a:lnTo>
                <a:cubicBezTo>
                  <a:pt x="266" y="2052"/>
                  <a:pt x="218" y="2084"/>
                  <a:pt x="167" y="2075"/>
                </a:cubicBezTo>
                <a:lnTo>
                  <a:pt x="156" y="2073"/>
                </a:lnTo>
                <a:cubicBezTo>
                  <a:pt x="137" y="2069"/>
                  <a:pt x="119" y="2060"/>
                  <a:pt x="106" y="2046"/>
                </a:cubicBezTo>
                <a:lnTo>
                  <a:pt x="98" y="2038"/>
                </a:lnTo>
                <a:cubicBezTo>
                  <a:pt x="60" y="2001"/>
                  <a:pt x="60" y="1940"/>
                  <a:pt x="98" y="1903"/>
                </a:cubicBezTo>
                <a:lnTo>
                  <a:pt x="104" y="1897"/>
                </a:lnTo>
                <a:cubicBezTo>
                  <a:pt x="113" y="1887"/>
                  <a:pt x="125" y="1879"/>
                  <a:pt x="138" y="1875"/>
                </a:cubicBezTo>
                <a:lnTo>
                  <a:pt x="146" y="1872"/>
                </a:lnTo>
                <a:cubicBezTo>
                  <a:pt x="172" y="1862"/>
                  <a:pt x="201" y="1864"/>
                  <a:pt x="225" y="1877"/>
                </a:cubicBezTo>
                <a:cubicBezTo>
                  <a:pt x="250" y="1890"/>
                  <a:pt x="267" y="1914"/>
                  <a:pt x="273" y="1941"/>
                </a:cubicBezTo>
                <a:lnTo>
                  <a:pt x="275" y="1950"/>
                </a:lnTo>
                <a:cubicBezTo>
                  <a:pt x="277" y="1960"/>
                  <a:pt x="278" y="1970"/>
                  <a:pt x="277" y="1980"/>
                </a:cubicBezTo>
                <a:lnTo>
                  <a:pt x="276" y="1990"/>
                </a:lnTo>
                <a:cubicBezTo>
                  <a:pt x="271" y="2039"/>
                  <a:pt x="230" y="2076"/>
                  <a:pt x="180" y="2076"/>
                </a:cubicBezTo>
                <a:lnTo>
                  <a:pt x="173" y="2076"/>
                </a:lnTo>
                <a:lnTo>
                  <a:pt x="167" y="2076"/>
                </a:lnTo>
                <a:lnTo>
                  <a:pt x="255" y="1941"/>
                </a:lnTo>
                <a:lnTo>
                  <a:pt x="260" y="1952"/>
                </a:lnTo>
                <a:lnTo>
                  <a:pt x="245" y="1928"/>
                </a:lnTo>
                <a:lnTo>
                  <a:pt x="252" y="1936"/>
                </a:lnTo>
                <a:lnTo>
                  <a:pt x="88" y="1969"/>
                </a:lnTo>
                <a:lnTo>
                  <a:pt x="89" y="1966"/>
                </a:lnTo>
                <a:lnTo>
                  <a:pt x="84" y="1996"/>
                </a:lnTo>
                <a:lnTo>
                  <a:pt x="84" y="1990"/>
                </a:lnTo>
                <a:lnTo>
                  <a:pt x="85" y="2004"/>
                </a:lnTo>
                <a:lnTo>
                  <a:pt x="84" y="1997"/>
                </a:lnTo>
                <a:cubicBezTo>
                  <a:pt x="84" y="1993"/>
                  <a:pt x="83" y="1988"/>
                  <a:pt x="83" y="1983"/>
                </a:cubicBezTo>
                <a:lnTo>
                  <a:pt x="83" y="1980"/>
                </a:lnTo>
                <a:lnTo>
                  <a:pt x="271" y="2011"/>
                </a:lnTo>
                <a:lnTo>
                  <a:pt x="270" y="2014"/>
                </a:lnTo>
                <a:lnTo>
                  <a:pt x="268" y="2020"/>
                </a:lnTo>
                <a:lnTo>
                  <a:pt x="272" y="1989"/>
                </a:lnTo>
                <a:lnTo>
                  <a:pt x="272" y="1996"/>
                </a:lnTo>
                <a:lnTo>
                  <a:pt x="272" y="1999"/>
                </a:lnTo>
                <a:lnTo>
                  <a:pt x="82" y="1981"/>
                </a:lnTo>
                <a:lnTo>
                  <a:pt x="83" y="1976"/>
                </a:lnTo>
                <a:lnTo>
                  <a:pt x="81" y="1994"/>
                </a:lnTo>
                <a:lnTo>
                  <a:pt x="81" y="1989"/>
                </a:lnTo>
                <a:cubicBezTo>
                  <a:pt x="81" y="1942"/>
                  <a:pt x="116" y="1902"/>
                  <a:pt x="162" y="1895"/>
                </a:cubicBezTo>
                <a:cubicBezTo>
                  <a:pt x="209" y="1887"/>
                  <a:pt x="254" y="1914"/>
                  <a:pt x="269" y="1959"/>
                </a:cubicBezTo>
                <a:lnTo>
                  <a:pt x="270" y="1962"/>
                </a:lnTo>
                <a:cubicBezTo>
                  <a:pt x="273" y="1972"/>
                  <a:pt x="274" y="1982"/>
                  <a:pt x="274" y="1992"/>
                </a:cubicBezTo>
                <a:lnTo>
                  <a:pt x="274" y="1999"/>
                </a:lnTo>
                <a:lnTo>
                  <a:pt x="274" y="2009"/>
                </a:lnTo>
                <a:lnTo>
                  <a:pt x="274" y="2018"/>
                </a:lnTo>
                <a:cubicBezTo>
                  <a:pt x="274" y="2071"/>
                  <a:pt x="231" y="2114"/>
                  <a:pt x="178" y="2114"/>
                </a:cubicBezTo>
                <a:lnTo>
                  <a:pt x="176" y="2114"/>
                </a:lnTo>
                <a:lnTo>
                  <a:pt x="175" y="2114"/>
                </a:lnTo>
                <a:cubicBezTo>
                  <a:pt x="157" y="2114"/>
                  <a:pt x="138" y="2109"/>
                  <a:pt x="122" y="2098"/>
                </a:cubicBezTo>
                <a:lnTo>
                  <a:pt x="113" y="2092"/>
                </a:lnTo>
                <a:lnTo>
                  <a:pt x="107" y="2088"/>
                </a:lnTo>
                <a:lnTo>
                  <a:pt x="240" y="1955"/>
                </a:lnTo>
                <a:lnTo>
                  <a:pt x="246" y="1964"/>
                </a:lnTo>
                <a:lnTo>
                  <a:pt x="238" y="1953"/>
                </a:lnTo>
                <a:lnTo>
                  <a:pt x="247" y="1963"/>
                </a:lnTo>
                <a:cubicBezTo>
                  <a:pt x="272" y="1991"/>
                  <a:pt x="279" y="2032"/>
                  <a:pt x="263" y="2067"/>
                </a:cubicBezTo>
                <a:cubicBezTo>
                  <a:pt x="248" y="2101"/>
                  <a:pt x="213" y="2123"/>
                  <a:pt x="175" y="2123"/>
                </a:cubicBezTo>
                <a:lnTo>
                  <a:pt x="174" y="2123"/>
                </a:lnTo>
                <a:lnTo>
                  <a:pt x="270" y="2018"/>
                </a:lnTo>
                <a:lnTo>
                  <a:pt x="271" y="2028"/>
                </a:lnTo>
                <a:cubicBezTo>
                  <a:pt x="272" y="2037"/>
                  <a:pt x="271" y="2047"/>
                  <a:pt x="270" y="2056"/>
                </a:cubicBezTo>
                <a:lnTo>
                  <a:pt x="268" y="2066"/>
                </a:lnTo>
                <a:lnTo>
                  <a:pt x="267" y="2070"/>
                </a:lnTo>
                <a:lnTo>
                  <a:pt x="82" y="2016"/>
                </a:lnTo>
                <a:lnTo>
                  <a:pt x="84" y="2010"/>
                </a:lnTo>
                <a:lnTo>
                  <a:pt x="96" y="2094"/>
                </a:lnTo>
                <a:lnTo>
                  <a:pt x="94" y="2091"/>
                </a:lnTo>
                <a:lnTo>
                  <a:pt x="241" y="2105"/>
                </a:lnTo>
                <a:lnTo>
                  <a:pt x="232" y="2114"/>
                </a:lnTo>
                <a:lnTo>
                  <a:pt x="243" y="2102"/>
                </a:lnTo>
                <a:lnTo>
                  <a:pt x="236" y="2112"/>
                </a:lnTo>
                <a:lnTo>
                  <a:pt x="173" y="1962"/>
                </a:lnTo>
                <a:lnTo>
                  <a:pt x="179" y="1963"/>
                </a:lnTo>
                <a:lnTo>
                  <a:pt x="152" y="1962"/>
                </a:lnTo>
                <a:lnTo>
                  <a:pt x="160" y="1961"/>
                </a:lnTo>
                <a:lnTo>
                  <a:pt x="171" y="2152"/>
                </a:lnTo>
                <a:lnTo>
                  <a:pt x="170" y="2152"/>
                </a:lnTo>
                <a:cubicBezTo>
                  <a:pt x="117" y="2152"/>
                  <a:pt x="74" y="2109"/>
                  <a:pt x="74" y="2056"/>
                </a:cubicBezTo>
                <a:lnTo>
                  <a:pt x="74" y="2044"/>
                </a:lnTo>
                <a:lnTo>
                  <a:pt x="74" y="2038"/>
                </a:lnTo>
                <a:lnTo>
                  <a:pt x="74" y="2037"/>
                </a:lnTo>
                <a:lnTo>
                  <a:pt x="266" y="2037"/>
                </a:lnTo>
                <a:lnTo>
                  <a:pt x="266" y="2044"/>
                </a:lnTo>
                <a:lnTo>
                  <a:pt x="266" y="2056"/>
                </a:lnTo>
                <a:lnTo>
                  <a:pt x="266" y="2068"/>
                </a:lnTo>
                <a:lnTo>
                  <a:pt x="266" y="2075"/>
                </a:lnTo>
                <a:lnTo>
                  <a:pt x="74" y="2075"/>
                </a:lnTo>
                <a:lnTo>
                  <a:pt x="74" y="2074"/>
                </a:lnTo>
                <a:lnTo>
                  <a:pt x="74" y="2067"/>
                </a:lnTo>
                <a:lnTo>
                  <a:pt x="75" y="2081"/>
                </a:lnTo>
                <a:lnTo>
                  <a:pt x="74" y="2074"/>
                </a:lnTo>
                <a:cubicBezTo>
                  <a:pt x="74" y="2070"/>
                  <a:pt x="73" y="2065"/>
                  <a:pt x="73" y="2060"/>
                </a:cubicBezTo>
                <a:lnTo>
                  <a:pt x="73" y="2056"/>
                </a:lnTo>
                <a:lnTo>
                  <a:pt x="265" y="2056"/>
                </a:lnTo>
                <a:lnTo>
                  <a:pt x="265" y="2059"/>
                </a:lnTo>
                <a:lnTo>
                  <a:pt x="265" y="2065"/>
                </a:lnTo>
                <a:cubicBezTo>
                  <a:pt x="265" y="2118"/>
                  <a:pt x="222" y="2161"/>
                  <a:pt x="169" y="2161"/>
                </a:cubicBezTo>
                <a:lnTo>
                  <a:pt x="167" y="2161"/>
                </a:lnTo>
                <a:lnTo>
                  <a:pt x="262" y="2047"/>
                </a:lnTo>
                <a:lnTo>
                  <a:pt x="264" y="2057"/>
                </a:lnTo>
                <a:cubicBezTo>
                  <a:pt x="266" y="2066"/>
                  <a:pt x="266" y="2076"/>
                  <a:pt x="265" y="2086"/>
                </a:cubicBezTo>
                <a:lnTo>
                  <a:pt x="264" y="2095"/>
                </a:lnTo>
                <a:cubicBezTo>
                  <a:pt x="259" y="2138"/>
                  <a:pt x="227" y="2172"/>
                  <a:pt x="184" y="2179"/>
                </a:cubicBezTo>
                <a:lnTo>
                  <a:pt x="172" y="2181"/>
                </a:lnTo>
                <a:cubicBezTo>
                  <a:pt x="162" y="2183"/>
                  <a:pt x="151" y="2183"/>
                  <a:pt x="141" y="2181"/>
                </a:cubicBezTo>
                <a:lnTo>
                  <a:pt x="135" y="2180"/>
                </a:lnTo>
                <a:cubicBezTo>
                  <a:pt x="125" y="2179"/>
                  <a:pt x="116" y="2176"/>
                  <a:pt x="108" y="2171"/>
                </a:cubicBezTo>
                <a:lnTo>
                  <a:pt x="106" y="2170"/>
                </a:lnTo>
                <a:cubicBezTo>
                  <a:pt x="62" y="2148"/>
                  <a:pt x="41" y="2097"/>
                  <a:pt x="58" y="2051"/>
                </a:cubicBezTo>
                <a:cubicBezTo>
                  <a:pt x="75" y="2005"/>
                  <a:pt x="124" y="1979"/>
                  <a:pt x="172" y="1991"/>
                </a:cubicBezTo>
                <a:lnTo>
                  <a:pt x="164" y="1990"/>
                </a:lnTo>
                <a:lnTo>
                  <a:pt x="172" y="1991"/>
                </a:lnTo>
                <a:lnTo>
                  <a:pt x="148" y="1991"/>
                </a:lnTo>
                <a:lnTo>
                  <a:pt x="163" y="1989"/>
                </a:lnTo>
                <a:lnTo>
                  <a:pt x="81" y="2067"/>
                </a:lnTo>
                <a:lnTo>
                  <a:pt x="83" y="2056"/>
                </a:lnTo>
                <a:lnTo>
                  <a:pt x="83" y="2089"/>
                </a:lnTo>
                <a:lnTo>
                  <a:pt x="82" y="2083"/>
                </a:lnTo>
                <a:lnTo>
                  <a:pt x="91" y="2110"/>
                </a:lnTo>
                <a:lnTo>
                  <a:pt x="90" y="2108"/>
                </a:lnTo>
                <a:lnTo>
                  <a:pt x="270" y="2084"/>
                </a:lnTo>
                <a:lnTo>
                  <a:pt x="269" y="2089"/>
                </a:lnTo>
                <a:lnTo>
                  <a:pt x="270" y="2070"/>
                </a:lnTo>
                <a:lnTo>
                  <a:pt x="270" y="2079"/>
                </a:lnTo>
                <a:lnTo>
                  <a:pt x="270" y="2088"/>
                </a:lnTo>
                <a:lnTo>
                  <a:pt x="270" y="2094"/>
                </a:lnTo>
                <a:lnTo>
                  <a:pt x="89" y="2052"/>
                </a:lnTo>
                <a:lnTo>
                  <a:pt x="91" y="2048"/>
                </a:lnTo>
                <a:lnTo>
                  <a:pt x="82" y="2106"/>
                </a:lnTo>
                <a:lnTo>
                  <a:pt x="81" y="2100"/>
                </a:lnTo>
                <a:lnTo>
                  <a:pt x="191" y="2179"/>
                </a:lnTo>
                <a:lnTo>
                  <a:pt x="197" y="2177"/>
                </a:lnTo>
                <a:lnTo>
                  <a:pt x="193" y="2178"/>
                </a:lnTo>
                <a:lnTo>
                  <a:pt x="185" y="2181"/>
                </a:lnTo>
                <a:lnTo>
                  <a:pt x="209" y="2168"/>
                </a:lnTo>
                <a:lnTo>
                  <a:pt x="205" y="2171"/>
                </a:lnTo>
                <a:lnTo>
                  <a:pt x="190" y="2009"/>
                </a:lnTo>
                <a:lnTo>
                  <a:pt x="185" y="2007"/>
                </a:lnTo>
                <a:lnTo>
                  <a:pt x="183" y="2006"/>
                </a:lnTo>
                <a:lnTo>
                  <a:pt x="198" y="2010"/>
                </a:lnTo>
                <a:lnTo>
                  <a:pt x="204" y="2012"/>
                </a:lnTo>
                <a:cubicBezTo>
                  <a:pt x="228" y="2020"/>
                  <a:pt x="248" y="2038"/>
                  <a:pt x="259" y="2061"/>
                </a:cubicBezTo>
                <a:lnTo>
                  <a:pt x="262" y="2067"/>
                </a:lnTo>
                <a:cubicBezTo>
                  <a:pt x="269" y="2080"/>
                  <a:pt x="272" y="2095"/>
                  <a:pt x="272" y="2109"/>
                </a:cubicBezTo>
                <a:lnTo>
                  <a:pt x="272" y="2113"/>
                </a:lnTo>
                <a:cubicBezTo>
                  <a:pt x="272" y="2166"/>
                  <a:pt x="229" y="2209"/>
                  <a:pt x="176" y="2209"/>
                </a:cubicBezTo>
                <a:lnTo>
                  <a:pt x="173" y="2209"/>
                </a:lnTo>
                <a:lnTo>
                  <a:pt x="269" y="2113"/>
                </a:lnTo>
                <a:lnTo>
                  <a:pt x="269" y="2118"/>
                </a:lnTo>
                <a:lnTo>
                  <a:pt x="267" y="2095"/>
                </a:lnTo>
                <a:lnTo>
                  <a:pt x="268" y="2099"/>
                </a:lnTo>
                <a:cubicBezTo>
                  <a:pt x="276" y="2133"/>
                  <a:pt x="265" y="2169"/>
                  <a:pt x="240" y="2193"/>
                </a:cubicBezTo>
                <a:cubicBezTo>
                  <a:pt x="214" y="2217"/>
                  <a:pt x="177" y="2225"/>
                  <a:pt x="144" y="2214"/>
                </a:cubicBezTo>
                <a:lnTo>
                  <a:pt x="129" y="2208"/>
                </a:lnTo>
                <a:lnTo>
                  <a:pt x="129" y="2208"/>
                </a:lnTo>
                <a:lnTo>
                  <a:pt x="120" y="2205"/>
                </a:lnTo>
                <a:lnTo>
                  <a:pt x="150" y="2209"/>
                </a:lnTo>
                <a:lnTo>
                  <a:pt x="146" y="2209"/>
                </a:lnTo>
                <a:lnTo>
                  <a:pt x="232" y="2071"/>
                </a:lnTo>
                <a:lnTo>
                  <a:pt x="234" y="2075"/>
                </a:lnTo>
                <a:lnTo>
                  <a:pt x="211" y="2045"/>
                </a:lnTo>
                <a:lnTo>
                  <a:pt x="211" y="2045"/>
                </a:lnTo>
                <a:lnTo>
                  <a:pt x="218" y="2050"/>
                </a:lnTo>
                <a:cubicBezTo>
                  <a:pt x="226" y="2056"/>
                  <a:pt x="233" y="2063"/>
                  <a:pt x="239" y="2071"/>
                </a:cubicBezTo>
                <a:lnTo>
                  <a:pt x="242" y="2075"/>
                </a:lnTo>
                <a:cubicBezTo>
                  <a:pt x="264" y="2104"/>
                  <a:pt x="268" y="2143"/>
                  <a:pt x="251" y="2175"/>
                </a:cubicBezTo>
                <a:cubicBezTo>
                  <a:pt x="235" y="2208"/>
                  <a:pt x="202" y="2228"/>
                  <a:pt x="165" y="2228"/>
                </a:cubicBezTo>
                <a:lnTo>
                  <a:pt x="161" y="2228"/>
                </a:lnTo>
                <a:cubicBezTo>
                  <a:pt x="147" y="2228"/>
                  <a:pt x="132" y="2225"/>
                  <a:pt x="119" y="2218"/>
                </a:cubicBezTo>
                <a:lnTo>
                  <a:pt x="108" y="2213"/>
                </a:lnTo>
                <a:lnTo>
                  <a:pt x="101" y="2209"/>
                </a:lnTo>
                <a:cubicBezTo>
                  <a:pt x="93" y="2205"/>
                  <a:pt x="87" y="2199"/>
                  <a:pt x="81" y="2193"/>
                </a:cubicBezTo>
                <a:lnTo>
                  <a:pt x="78" y="2190"/>
                </a:lnTo>
                <a:cubicBezTo>
                  <a:pt x="52" y="2164"/>
                  <a:pt x="43" y="2126"/>
                  <a:pt x="55" y="2091"/>
                </a:cubicBezTo>
                <a:cubicBezTo>
                  <a:pt x="67" y="2057"/>
                  <a:pt x="97" y="2032"/>
                  <a:pt x="134" y="2027"/>
                </a:cubicBezTo>
                <a:lnTo>
                  <a:pt x="142" y="2026"/>
                </a:lnTo>
                <a:cubicBezTo>
                  <a:pt x="149" y="2025"/>
                  <a:pt x="156" y="2025"/>
                  <a:pt x="163" y="2026"/>
                </a:cubicBezTo>
                <a:lnTo>
                  <a:pt x="173" y="2027"/>
                </a:lnTo>
                <a:cubicBezTo>
                  <a:pt x="215" y="2031"/>
                  <a:pt x="249" y="2062"/>
                  <a:pt x="258" y="2104"/>
                </a:cubicBezTo>
                <a:lnTo>
                  <a:pt x="260" y="2114"/>
                </a:lnTo>
                <a:cubicBezTo>
                  <a:pt x="262" y="2126"/>
                  <a:pt x="262" y="2139"/>
                  <a:pt x="260" y="2151"/>
                </a:cubicBezTo>
                <a:lnTo>
                  <a:pt x="258" y="2161"/>
                </a:lnTo>
                <a:lnTo>
                  <a:pt x="259" y="2142"/>
                </a:lnTo>
                <a:lnTo>
                  <a:pt x="259" y="2151"/>
                </a:lnTo>
                <a:cubicBezTo>
                  <a:pt x="259" y="2203"/>
                  <a:pt x="218" y="2246"/>
                  <a:pt x="167" y="2247"/>
                </a:cubicBezTo>
                <a:cubicBezTo>
                  <a:pt x="115" y="2249"/>
                  <a:pt x="71" y="2210"/>
                  <a:pt x="68" y="2158"/>
                </a:cubicBezTo>
                <a:lnTo>
                  <a:pt x="67" y="2143"/>
                </a:lnTo>
                <a:lnTo>
                  <a:pt x="66" y="2129"/>
                </a:lnTo>
                <a:lnTo>
                  <a:pt x="257" y="2122"/>
                </a:lnTo>
                <a:lnTo>
                  <a:pt x="257" y="2125"/>
                </a:lnTo>
                <a:lnTo>
                  <a:pt x="257" y="2132"/>
                </a:lnTo>
                <a:lnTo>
                  <a:pt x="257" y="2142"/>
                </a:lnTo>
                <a:lnTo>
                  <a:pt x="253" y="2112"/>
                </a:lnTo>
                <a:lnTo>
                  <a:pt x="255" y="2118"/>
                </a:lnTo>
                <a:cubicBezTo>
                  <a:pt x="261" y="2138"/>
                  <a:pt x="261" y="2159"/>
                  <a:pt x="255" y="2179"/>
                </a:cubicBezTo>
                <a:lnTo>
                  <a:pt x="254" y="2182"/>
                </a:lnTo>
                <a:cubicBezTo>
                  <a:pt x="245" y="2206"/>
                  <a:pt x="228" y="2227"/>
                  <a:pt x="204" y="2238"/>
                </a:cubicBezTo>
                <a:cubicBezTo>
                  <a:pt x="181" y="2249"/>
                  <a:pt x="154" y="2251"/>
                  <a:pt x="130" y="2242"/>
                </a:cubicBezTo>
                <a:lnTo>
                  <a:pt x="109" y="2233"/>
                </a:lnTo>
                <a:lnTo>
                  <a:pt x="103" y="2230"/>
                </a:lnTo>
                <a:cubicBezTo>
                  <a:pt x="93" y="2226"/>
                  <a:pt x="85" y="2220"/>
                  <a:pt x="78" y="2212"/>
                </a:cubicBezTo>
                <a:lnTo>
                  <a:pt x="76" y="2210"/>
                </a:lnTo>
                <a:cubicBezTo>
                  <a:pt x="51" y="2186"/>
                  <a:pt x="42" y="2150"/>
                  <a:pt x="51" y="2117"/>
                </a:cubicBezTo>
                <a:cubicBezTo>
                  <a:pt x="60" y="2084"/>
                  <a:pt x="87" y="2058"/>
                  <a:pt x="120" y="2049"/>
                </a:cubicBezTo>
                <a:lnTo>
                  <a:pt x="124" y="2048"/>
                </a:lnTo>
                <a:cubicBezTo>
                  <a:pt x="132" y="2046"/>
                  <a:pt x="140" y="2045"/>
                  <a:pt x="147" y="2045"/>
                </a:cubicBezTo>
                <a:lnTo>
                  <a:pt x="162" y="2046"/>
                </a:lnTo>
                <a:lnTo>
                  <a:pt x="177" y="2047"/>
                </a:lnTo>
                <a:cubicBezTo>
                  <a:pt x="211" y="2049"/>
                  <a:pt x="241" y="2069"/>
                  <a:pt x="256" y="2100"/>
                </a:cubicBezTo>
                <a:lnTo>
                  <a:pt x="258" y="2104"/>
                </a:lnTo>
                <a:cubicBezTo>
                  <a:pt x="271" y="2128"/>
                  <a:pt x="272" y="2157"/>
                  <a:pt x="262" y="2182"/>
                </a:cubicBezTo>
                <a:lnTo>
                  <a:pt x="260" y="2187"/>
                </a:lnTo>
                <a:lnTo>
                  <a:pt x="265" y="2167"/>
                </a:lnTo>
                <a:lnTo>
                  <a:pt x="263" y="2181"/>
                </a:lnTo>
                <a:lnTo>
                  <a:pt x="262" y="2185"/>
                </a:lnTo>
                <a:cubicBezTo>
                  <a:pt x="251" y="2229"/>
                  <a:pt x="210" y="2259"/>
                  <a:pt x="165" y="2257"/>
                </a:cubicBezTo>
                <a:cubicBezTo>
                  <a:pt x="119" y="2256"/>
                  <a:pt x="81" y="2222"/>
                  <a:pt x="74" y="2177"/>
                </a:cubicBezTo>
                <a:lnTo>
                  <a:pt x="74" y="2179"/>
                </a:lnTo>
                <a:lnTo>
                  <a:pt x="73" y="2175"/>
                </a:lnTo>
                <a:lnTo>
                  <a:pt x="262" y="2151"/>
                </a:lnTo>
                <a:lnTo>
                  <a:pt x="262" y="2160"/>
                </a:lnTo>
                <a:lnTo>
                  <a:pt x="262" y="2170"/>
                </a:lnTo>
                <a:cubicBezTo>
                  <a:pt x="262" y="2223"/>
                  <a:pt x="219" y="2266"/>
                  <a:pt x="166" y="2266"/>
                </a:cubicBezTo>
                <a:lnTo>
                  <a:pt x="164" y="2266"/>
                </a:lnTo>
                <a:cubicBezTo>
                  <a:pt x="136" y="2266"/>
                  <a:pt x="109" y="2254"/>
                  <a:pt x="91" y="2233"/>
                </a:cubicBezTo>
                <a:cubicBezTo>
                  <a:pt x="73" y="2211"/>
                  <a:pt x="65" y="2183"/>
                  <a:pt x="70" y="2155"/>
                </a:cubicBezTo>
                <a:lnTo>
                  <a:pt x="70" y="2154"/>
                </a:lnTo>
                <a:lnTo>
                  <a:pt x="71" y="2145"/>
                </a:lnTo>
                <a:lnTo>
                  <a:pt x="72" y="2136"/>
                </a:lnTo>
                <a:lnTo>
                  <a:pt x="82" y="2189"/>
                </a:lnTo>
                <a:lnTo>
                  <a:pt x="80" y="2185"/>
                </a:lnTo>
                <a:lnTo>
                  <a:pt x="179" y="2238"/>
                </a:lnTo>
                <a:lnTo>
                  <a:pt x="172" y="2239"/>
                </a:lnTo>
                <a:lnTo>
                  <a:pt x="201" y="2229"/>
                </a:lnTo>
                <a:lnTo>
                  <a:pt x="191" y="2234"/>
                </a:lnTo>
                <a:lnTo>
                  <a:pt x="207" y="2224"/>
                </a:lnTo>
                <a:lnTo>
                  <a:pt x="198" y="2231"/>
                </a:lnTo>
                <a:lnTo>
                  <a:pt x="213" y="2217"/>
                </a:lnTo>
                <a:lnTo>
                  <a:pt x="208" y="2223"/>
                </a:lnTo>
                <a:lnTo>
                  <a:pt x="209" y="2101"/>
                </a:lnTo>
                <a:lnTo>
                  <a:pt x="213" y="2106"/>
                </a:lnTo>
                <a:lnTo>
                  <a:pt x="189" y="2085"/>
                </a:lnTo>
                <a:lnTo>
                  <a:pt x="193" y="2088"/>
                </a:lnTo>
                <a:lnTo>
                  <a:pt x="209" y="2097"/>
                </a:lnTo>
                <a:lnTo>
                  <a:pt x="215" y="2101"/>
                </a:lnTo>
                <a:cubicBezTo>
                  <a:pt x="227" y="2108"/>
                  <a:pt x="236" y="2119"/>
                  <a:pt x="244" y="2131"/>
                </a:cubicBezTo>
                <a:lnTo>
                  <a:pt x="247" y="2136"/>
                </a:lnTo>
                <a:cubicBezTo>
                  <a:pt x="269" y="2174"/>
                  <a:pt x="263" y="2222"/>
                  <a:pt x="232" y="2253"/>
                </a:cubicBezTo>
                <a:lnTo>
                  <a:pt x="228" y="2257"/>
                </a:lnTo>
                <a:cubicBezTo>
                  <a:pt x="210" y="2275"/>
                  <a:pt x="186" y="2285"/>
                  <a:pt x="160" y="2285"/>
                </a:cubicBezTo>
                <a:lnTo>
                  <a:pt x="153" y="2285"/>
                </a:lnTo>
                <a:lnTo>
                  <a:pt x="133" y="2285"/>
                </a:lnTo>
                <a:lnTo>
                  <a:pt x="124" y="2284"/>
                </a:lnTo>
                <a:lnTo>
                  <a:pt x="153" y="2283"/>
                </a:lnTo>
                <a:lnTo>
                  <a:pt x="148" y="2284"/>
                </a:lnTo>
                <a:lnTo>
                  <a:pt x="223" y="2166"/>
                </a:lnTo>
                <a:lnTo>
                  <a:pt x="224" y="2170"/>
                </a:lnTo>
                <a:lnTo>
                  <a:pt x="203" y="2131"/>
                </a:lnTo>
                <a:lnTo>
                  <a:pt x="200" y="2129"/>
                </a:lnTo>
                <a:lnTo>
                  <a:pt x="209" y="2137"/>
                </a:lnTo>
                <a:lnTo>
                  <a:pt x="50" y="2195"/>
                </a:lnTo>
                <a:lnTo>
                  <a:pt x="51" y="2188"/>
                </a:lnTo>
                <a:lnTo>
                  <a:pt x="52" y="2217"/>
                </a:lnTo>
                <a:lnTo>
                  <a:pt x="49" y="2197"/>
                </a:lnTo>
                <a:lnTo>
                  <a:pt x="47" y="2177"/>
                </a:lnTo>
                <a:lnTo>
                  <a:pt x="47" y="2171"/>
                </a:lnTo>
                <a:lnTo>
                  <a:pt x="47" y="2170"/>
                </a:lnTo>
                <a:cubicBezTo>
                  <a:pt x="47" y="2121"/>
                  <a:pt x="85" y="2080"/>
                  <a:pt x="134" y="2075"/>
                </a:cubicBezTo>
                <a:cubicBezTo>
                  <a:pt x="183" y="2070"/>
                  <a:pt x="228" y="2103"/>
                  <a:pt x="238" y="2152"/>
                </a:cubicBezTo>
                <a:lnTo>
                  <a:pt x="240" y="2165"/>
                </a:lnTo>
                <a:lnTo>
                  <a:pt x="241" y="2184"/>
                </a:lnTo>
                <a:lnTo>
                  <a:pt x="241" y="2193"/>
                </a:lnTo>
                <a:cubicBezTo>
                  <a:pt x="241" y="2199"/>
                  <a:pt x="241" y="2204"/>
                  <a:pt x="240" y="2209"/>
                </a:cubicBezTo>
                <a:lnTo>
                  <a:pt x="239" y="2215"/>
                </a:lnTo>
                <a:cubicBezTo>
                  <a:pt x="235" y="2242"/>
                  <a:pt x="219" y="2266"/>
                  <a:pt x="195" y="2281"/>
                </a:cubicBezTo>
                <a:cubicBezTo>
                  <a:pt x="172" y="2296"/>
                  <a:pt x="143" y="2299"/>
                  <a:pt x="117" y="2291"/>
                </a:cubicBezTo>
                <a:lnTo>
                  <a:pt x="107" y="2288"/>
                </a:lnTo>
                <a:cubicBezTo>
                  <a:pt x="94" y="2284"/>
                  <a:pt x="82" y="2278"/>
                  <a:pt x="71" y="2269"/>
                </a:cubicBezTo>
                <a:lnTo>
                  <a:pt x="63" y="2262"/>
                </a:lnTo>
                <a:cubicBezTo>
                  <a:pt x="43" y="2244"/>
                  <a:pt x="31" y="2219"/>
                  <a:pt x="31" y="2193"/>
                </a:cubicBezTo>
                <a:cubicBezTo>
                  <a:pt x="30" y="2166"/>
                  <a:pt x="40" y="2140"/>
                  <a:pt x="59" y="2122"/>
                </a:cubicBezTo>
                <a:lnTo>
                  <a:pt x="65" y="2116"/>
                </a:lnTo>
                <a:cubicBezTo>
                  <a:pt x="75" y="2105"/>
                  <a:pt x="88" y="2097"/>
                  <a:pt x="102" y="2092"/>
                </a:cubicBezTo>
                <a:lnTo>
                  <a:pt x="111" y="2089"/>
                </a:lnTo>
                <a:cubicBezTo>
                  <a:pt x="140" y="2080"/>
                  <a:pt x="173" y="2085"/>
                  <a:pt x="198" y="2103"/>
                </a:cubicBezTo>
                <a:cubicBezTo>
                  <a:pt x="223" y="2121"/>
                  <a:pt x="237" y="2150"/>
                  <a:pt x="237" y="2180"/>
                </a:cubicBezTo>
                <a:lnTo>
                  <a:pt x="237" y="2184"/>
                </a:lnTo>
                <a:cubicBezTo>
                  <a:pt x="237" y="2197"/>
                  <a:pt x="235" y="2209"/>
                  <a:pt x="231" y="2220"/>
                </a:cubicBezTo>
                <a:lnTo>
                  <a:pt x="229" y="2225"/>
                </a:lnTo>
                <a:lnTo>
                  <a:pt x="139" y="2093"/>
                </a:lnTo>
                <a:lnTo>
                  <a:pt x="140" y="2093"/>
                </a:lnTo>
                <a:cubicBezTo>
                  <a:pt x="171" y="2093"/>
                  <a:pt x="199" y="2108"/>
                  <a:pt x="217" y="2132"/>
                </a:cubicBezTo>
                <a:cubicBezTo>
                  <a:pt x="236" y="2157"/>
                  <a:pt x="241" y="2188"/>
                  <a:pt x="232" y="2217"/>
                </a:cubicBezTo>
                <a:lnTo>
                  <a:pt x="229" y="2227"/>
                </a:lnTo>
                <a:lnTo>
                  <a:pt x="231" y="2179"/>
                </a:lnTo>
                <a:lnTo>
                  <a:pt x="233" y="2188"/>
                </a:lnTo>
                <a:cubicBezTo>
                  <a:pt x="239" y="2216"/>
                  <a:pt x="233" y="2246"/>
                  <a:pt x="214" y="2269"/>
                </a:cubicBezTo>
                <a:cubicBezTo>
                  <a:pt x="196" y="2291"/>
                  <a:pt x="169" y="2304"/>
                  <a:pt x="139" y="2304"/>
                </a:cubicBezTo>
                <a:lnTo>
                  <a:pt x="136" y="2304"/>
                </a:lnTo>
                <a:lnTo>
                  <a:pt x="136" y="2112"/>
                </a:lnTo>
                <a:lnTo>
                  <a:pt x="138" y="2112"/>
                </a:lnTo>
                <a:cubicBezTo>
                  <a:pt x="167" y="2112"/>
                  <a:pt x="194" y="2125"/>
                  <a:pt x="213" y="2148"/>
                </a:cubicBezTo>
                <a:cubicBezTo>
                  <a:pt x="231" y="2170"/>
                  <a:pt x="238" y="2199"/>
                  <a:pt x="233" y="2227"/>
                </a:cubicBezTo>
                <a:lnTo>
                  <a:pt x="230" y="2239"/>
                </a:lnTo>
                <a:lnTo>
                  <a:pt x="228" y="2248"/>
                </a:lnTo>
                <a:cubicBezTo>
                  <a:pt x="218" y="2292"/>
                  <a:pt x="179" y="2323"/>
                  <a:pt x="134" y="2323"/>
                </a:cubicBezTo>
                <a:lnTo>
                  <a:pt x="133" y="2323"/>
                </a:lnTo>
                <a:lnTo>
                  <a:pt x="229" y="2227"/>
                </a:lnTo>
                <a:lnTo>
                  <a:pt x="229" y="2224"/>
                </a:lnTo>
                <a:lnTo>
                  <a:pt x="230" y="2243"/>
                </a:lnTo>
                <a:lnTo>
                  <a:pt x="230" y="2252"/>
                </a:lnTo>
                <a:lnTo>
                  <a:pt x="230" y="2256"/>
                </a:lnTo>
                <a:lnTo>
                  <a:pt x="38" y="2256"/>
                </a:lnTo>
                <a:lnTo>
                  <a:pt x="38" y="2251"/>
                </a:lnTo>
                <a:lnTo>
                  <a:pt x="38" y="2242"/>
                </a:lnTo>
                <a:lnTo>
                  <a:pt x="38" y="2232"/>
                </a:lnTo>
                <a:lnTo>
                  <a:pt x="45" y="2268"/>
                </a:lnTo>
                <a:lnTo>
                  <a:pt x="43" y="2263"/>
                </a:lnTo>
                <a:lnTo>
                  <a:pt x="209" y="2285"/>
                </a:lnTo>
                <a:lnTo>
                  <a:pt x="206" y="2289"/>
                </a:lnTo>
                <a:lnTo>
                  <a:pt x="221" y="2262"/>
                </a:lnTo>
                <a:lnTo>
                  <a:pt x="214" y="2279"/>
                </a:lnTo>
                <a:lnTo>
                  <a:pt x="210" y="2288"/>
                </a:lnTo>
                <a:lnTo>
                  <a:pt x="218" y="2263"/>
                </a:lnTo>
                <a:lnTo>
                  <a:pt x="217" y="2270"/>
                </a:lnTo>
                <a:lnTo>
                  <a:pt x="157" y="2167"/>
                </a:lnTo>
                <a:lnTo>
                  <a:pt x="162" y="2169"/>
                </a:lnTo>
                <a:lnTo>
                  <a:pt x="96" y="2167"/>
                </a:lnTo>
                <a:lnTo>
                  <a:pt x="102" y="2165"/>
                </a:lnTo>
                <a:lnTo>
                  <a:pt x="36" y="2256"/>
                </a:lnTo>
                <a:lnTo>
                  <a:pt x="37" y="2238"/>
                </a:lnTo>
                <a:lnTo>
                  <a:pt x="38" y="2224"/>
                </a:lnTo>
                <a:lnTo>
                  <a:pt x="39" y="2216"/>
                </a:lnTo>
                <a:lnTo>
                  <a:pt x="230" y="2239"/>
                </a:lnTo>
                <a:lnTo>
                  <a:pt x="229" y="2244"/>
                </a:lnTo>
                <a:lnTo>
                  <a:pt x="228" y="2246"/>
                </a:lnTo>
                <a:lnTo>
                  <a:pt x="228" y="2250"/>
                </a:lnTo>
                <a:lnTo>
                  <a:pt x="229" y="2270"/>
                </a:lnTo>
                <a:lnTo>
                  <a:pt x="229" y="2284"/>
                </a:lnTo>
                <a:cubicBezTo>
                  <a:pt x="229" y="2337"/>
                  <a:pt x="186" y="2380"/>
                  <a:pt x="133" y="2380"/>
                </a:cubicBezTo>
                <a:lnTo>
                  <a:pt x="132" y="2380"/>
                </a:lnTo>
                <a:cubicBezTo>
                  <a:pt x="84" y="2380"/>
                  <a:pt x="42" y="2344"/>
                  <a:pt x="37" y="2295"/>
                </a:cubicBezTo>
                <a:lnTo>
                  <a:pt x="36" y="2285"/>
                </a:lnTo>
                <a:lnTo>
                  <a:pt x="35" y="2275"/>
                </a:lnTo>
                <a:lnTo>
                  <a:pt x="130" y="2361"/>
                </a:lnTo>
                <a:lnTo>
                  <a:pt x="127" y="2361"/>
                </a:lnTo>
                <a:lnTo>
                  <a:pt x="223" y="2256"/>
                </a:lnTo>
                <a:lnTo>
                  <a:pt x="224" y="2275"/>
                </a:lnTo>
                <a:lnTo>
                  <a:pt x="224" y="2284"/>
                </a:lnTo>
                <a:cubicBezTo>
                  <a:pt x="224" y="2337"/>
                  <a:pt x="181" y="2380"/>
                  <a:pt x="128" y="2380"/>
                </a:cubicBezTo>
                <a:lnTo>
                  <a:pt x="124" y="2380"/>
                </a:lnTo>
                <a:cubicBezTo>
                  <a:pt x="97" y="2380"/>
                  <a:pt x="72" y="2369"/>
                  <a:pt x="54" y="2349"/>
                </a:cubicBezTo>
                <a:cubicBezTo>
                  <a:pt x="35" y="2329"/>
                  <a:pt x="26" y="2303"/>
                  <a:pt x="29" y="2276"/>
                </a:cubicBezTo>
                <a:lnTo>
                  <a:pt x="29" y="2273"/>
                </a:lnTo>
                <a:lnTo>
                  <a:pt x="29" y="2265"/>
                </a:lnTo>
                <a:lnTo>
                  <a:pt x="221" y="2265"/>
                </a:lnTo>
                <a:lnTo>
                  <a:pt x="221" y="2282"/>
                </a:lnTo>
                <a:lnTo>
                  <a:pt x="219" y="2303"/>
                </a:lnTo>
                <a:lnTo>
                  <a:pt x="217" y="2313"/>
                </a:lnTo>
                <a:lnTo>
                  <a:pt x="218" y="2294"/>
                </a:lnTo>
                <a:lnTo>
                  <a:pt x="218" y="2303"/>
                </a:lnTo>
                <a:lnTo>
                  <a:pt x="218" y="2309"/>
                </a:lnTo>
                <a:lnTo>
                  <a:pt x="218" y="2313"/>
                </a:lnTo>
                <a:lnTo>
                  <a:pt x="28" y="2295"/>
                </a:lnTo>
                <a:lnTo>
                  <a:pt x="29" y="2290"/>
                </a:lnTo>
                <a:lnTo>
                  <a:pt x="27" y="2308"/>
                </a:lnTo>
                <a:lnTo>
                  <a:pt x="27" y="2303"/>
                </a:lnTo>
                <a:cubicBezTo>
                  <a:pt x="27" y="2254"/>
                  <a:pt x="65" y="2213"/>
                  <a:pt x="114" y="2208"/>
                </a:cubicBezTo>
                <a:cubicBezTo>
                  <a:pt x="163" y="2203"/>
                  <a:pt x="208" y="2236"/>
                  <a:pt x="218" y="2285"/>
                </a:cubicBezTo>
                <a:lnTo>
                  <a:pt x="220" y="2295"/>
                </a:lnTo>
                <a:cubicBezTo>
                  <a:pt x="222" y="2304"/>
                  <a:pt x="222" y="2314"/>
                  <a:pt x="221" y="2324"/>
                </a:cubicBezTo>
                <a:lnTo>
                  <a:pt x="220" y="2333"/>
                </a:lnTo>
                <a:cubicBezTo>
                  <a:pt x="217" y="2363"/>
                  <a:pt x="200" y="2389"/>
                  <a:pt x="174" y="2405"/>
                </a:cubicBezTo>
                <a:cubicBezTo>
                  <a:pt x="148" y="2420"/>
                  <a:pt x="117" y="2423"/>
                  <a:pt x="89" y="2412"/>
                </a:cubicBezTo>
                <a:lnTo>
                  <a:pt x="79" y="2408"/>
                </a:lnTo>
                <a:cubicBezTo>
                  <a:pt x="72" y="2405"/>
                  <a:pt x="65" y="2401"/>
                  <a:pt x="59" y="2397"/>
                </a:cubicBezTo>
                <a:lnTo>
                  <a:pt x="52" y="2392"/>
                </a:lnTo>
                <a:cubicBezTo>
                  <a:pt x="12" y="2364"/>
                  <a:pt x="0" y="2311"/>
                  <a:pt x="23" y="2268"/>
                </a:cubicBezTo>
                <a:cubicBezTo>
                  <a:pt x="45" y="2226"/>
                  <a:pt x="96" y="2207"/>
                  <a:pt x="141" y="2224"/>
                </a:cubicBezTo>
                <a:lnTo>
                  <a:pt x="149" y="2227"/>
                </a:lnTo>
                <a:cubicBezTo>
                  <a:pt x="155" y="2229"/>
                  <a:pt x="160" y="2231"/>
                  <a:pt x="165" y="2234"/>
                </a:cubicBezTo>
                <a:lnTo>
                  <a:pt x="175" y="2240"/>
                </a:lnTo>
                <a:cubicBezTo>
                  <a:pt x="201" y="2256"/>
                  <a:pt x="218" y="2283"/>
                  <a:pt x="221" y="2314"/>
                </a:cubicBezTo>
                <a:lnTo>
                  <a:pt x="222" y="2325"/>
                </a:lnTo>
                <a:cubicBezTo>
                  <a:pt x="223" y="2339"/>
                  <a:pt x="221" y="2354"/>
                  <a:pt x="216" y="2367"/>
                </a:cubicBezTo>
                <a:lnTo>
                  <a:pt x="213" y="2375"/>
                </a:lnTo>
                <a:cubicBezTo>
                  <a:pt x="203" y="2402"/>
                  <a:pt x="183" y="2422"/>
                  <a:pt x="156" y="2432"/>
                </a:cubicBezTo>
                <a:cubicBezTo>
                  <a:pt x="130" y="2441"/>
                  <a:pt x="100" y="2439"/>
                  <a:pt x="76" y="2425"/>
                </a:cubicBezTo>
                <a:lnTo>
                  <a:pt x="69" y="2421"/>
                </a:lnTo>
                <a:cubicBezTo>
                  <a:pt x="64" y="2418"/>
                  <a:pt x="59" y="2415"/>
                  <a:pt x="55" y="2411"/>
                </a:cubicBezTo>
                <a:lnTo>
                  <a:pt x="49" y="2406"/>
                </a:lnTo>
                <a:lnTo>
                  <a:pt x="172" y="2259"/>
                </a:lnTo>
                <a:lnTo>
                  <a:pt x="178" y="2264"/>
                </a:lnTo>
                <a:lnTo>
                  <a:pt x="164" y="2254"/>
                </a:lnTo>
                <a:lnTo>
                  <a:pt x="171" y="2258"/>
                </a:lnTo>
                <a:lnTo>
                  <a:pt x="27" y="2341"/>
                </a:lnTo>
                <a:lnTo>
                  <a:pt x="28" y="2342"/>
                </a:lnTo>
                <a:lnTo>
                  <a:pt x="27" y="2332"/>
                </a:lnTo>
                <a:lnTo>
                  <a:pt x="218" y="2322"/>
                </a:lnTo>
                <a:lnTo>
                  <a:pt x="218" y="2326"/>
                </a:lnTo>
                <a:lnTo>
                  <a:pt x="218" y="2332"/>
                </a:lnTo>
                <a:lnTo>
                  <a:pt x="218" y="2338"/>
                </a:lnTo>
                <a:cubicBezTo>
                  <a:pt x="218" y="2349"/>
                  <a:pt x="217" y="2359"/>
                  <a:pt x="214" y="2369"/>
                </a:cubicBezTo>
                <a:lnTo>
                  <a:pt x="213" y="2372"/>
                </a:lnTo>
                <a:cubicBezTo>
                  <a:pt x="198" y="2416"/>
                  <a:pt x="153" y="2444"/>
                  <a:pt x="106" y="2436"/>
                </a:cubicBezTo>
                <a:cubicBezTo>
                  <a:pt x="60" y="2429"/>
                  <a:pt x="25" y="2389"/>
                  <a:pt x="25" y="2341"/>
                </a:cubicBezTo>
                <a:lnTo>
                  <a:pt x="25" y="2336"/>
                </a:lnTo>
                <a:lnTo>
                  <a:pt x="25" y="2332"/>
                </a:lnTo>
                <a:cubicBezTo>
                  <a:pt x="25" y="2284"/>
                  <a:pt x="62" y="2242"/>
                  <a:pt x="111" y="2237"/>
                </a:cubicBezTo>
                <a:cubicBezTo>
                  <a:pt x="160" y="2232"/>
                  <a:pt x="205" y="2264"/>
                  <a:pt x="215" y="2312"/>
                </a:cubicBezTo>
                <a:lnTo>
                  <a:pt x="218" y="2323"/>
                </a:lnTo>
                <a:lnTo>
                  <a:pt x="220" y="2333"/>
                </a:lnTo>
                <a:lnTo>
                  <a:pt x="31" y="2370"/>
                </a:lnTo>
                <a:lnTo>
                  <a:pt x="30" y="2365"/>
                </a:lnTo>
                <a:lnTo>
                  <a:pt x="50" y="2406"/>
                </a:lnTo>
                <a:lnTo>
                  <a:pt x="46" y="2401"/>
                </a:lnTo>
                <a:lnTo>
                  <a:pt x="188" y="2409"/>
                </a:lnTo>
                <a:lnTo>
                  <a:pt x="179" y="2418"/>
                </a:lnTo>
                <a:lnTo>
                  <a:pt x="194" y="2400"/>
                </a:lnTo>
                <a:lnTo>
                  <a:pt x="188" y="2410"/>
                </a:lnTo>
                <a:lnTo>
                  <a:pt x="129" y="2267"/>
                </a:lnTo>
                <a:lnTo>
                  <a:pt x="137" y="2269"/>
                </a:lnTo>
                <a:lnTo>
                  <a:pt x="93" y="2269"/>
                </a:lnTo>
                <a:lnTo>
                  <a:pt x="102" y="2267"/>
                </a:lnTo>
                <a:lnTo>
                  <a:pt x="26" y="2360"/>
                </a:lnTo>
                <a:lnTo>
                  <a:pt x="27" y="2361"/>
                </a:lnTo>
                <a:lnTo>
                  <a:pt x="26" y="2351"/>
                </a:lnTo>
                <a:cubicBezTo>
                  <a:pt x="23" y="2324"/>
                  <a:pt x="32" y="2297"/>
                  <a:pt x="50" y="2277"/>
                </a:cubicBezTo>
                <a:cubicBezTo>
                  <a:pt x="68" y="2257"/>
                  <a:pt x="94" y="2245"/>
                  <a:pt x="121" y="2245"/>
                </a:cubicBezTo>
                <a:lnTo>
                  <a:pt x="124" y="2245"/>
                </a:lnTo>
                <a:cubicBezTo>
                  <a:pt x="177" y="2245"/>
                  <a:pt x="220" y="2288"/>
                  <a:pt x="220" y="2341"/>
                </a:cubicBezTo>
                <a:lnTo>
                  <a:pt x="220" y="2358"/>
                </a:lnTo>
                <a:lnTo>
                  <a:pt x="219" y="2360"/>
                </a:lnTo>
                <a:lnTo>
                  <a:pt x="219" y="2378"/>
                </a:lnTo>
                <a:lnTo>
                  <a:pt x="219" y="2386"/>
                </a:lnTo>
                <a:lnTo>
                  <a:pt x="219" y="2389"/>
                </a:lnTo>
                <a:cubicBezTo>
                  <a:pt x="219" y="2442"/>
                  <a:pt x="176" y="2485"/>
                  <a:pt x="123" y="2485"/>
                </a:cubicBezTo>
                <a:cubicBezTo>
                  <a:pt x="70" y="2485"/>
                  <a:pt x="27" y="2442"/>
                  <a:pt x="27" y="2389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02"/>
          <p:cNvSpPr>
            <a:spLocks/>
          </p:cNvSpPr>
          <p:nvPr/>
        </p:nvSpPr>
        <p:spPr bwMode="auto">
          <a:xfrm>
            <a:off x="1966913" y="3602038"/>
            <a:ext cx="84137" cy="320675"/>
          </a:xfrm>
          <a:custGeom>
            <a:avLst/>
            <a:gdLst>
              <a:gd name="T0" fmla="*/ 105 w 584"/>
              <a:gd name="T1" fmla="*/ 1963 h 2241"/>
              <a:gd name="T2" fmla="*/ 219 w 584"/>
              <a:gd name="T3" fmla="*/ 1958 h 2241"/>
              <a:gd name="T4" fmla="*/ 137 w 584"/>
              <a:gd name="T5" fmla="*/ 1783 h 2241"/>
              <a:gd name="T6" fmla="*/ 241 w 584"/>
              <a:gd name="T7" fmla="*/ 1822 h 2241"/>
              <a:gd name="T8" fmla="*/ 254 w 584"/>
              <a:gd name="T9" fmla="*/ 1784 h 2241"/>
              <a:gd name="T10" fmla="*/ 259 w 584"/>
              <a:gd name="T11" fmla="*/ 1685 h 2241"/>
              <a:gd name="T12" fmla="*/ 84 w 584"/>
              <a:gd name="T13" fmla="*/ 1648 h 2241"/>
              <a:gd name="T14" fmla="*/ 95 w 584"/>
              <a:gd name="T15" fmla="*/ 1594 h 2241"/>
              <a:gd name="T16" fmla="*/ 136 w 584"/>
              <a:gd name="T17" fmla="*/ 1425 h 2241"/>
              <a:gd name="T18" fmla="*/ 320 w 584"/>
              <a:gd name="T19" fmla="*/ 1427 h 2241"/>
              <a:gd name="T20" fmla="*/ 132 w 584"/>
              <a:gd name="T21" fmla="*/ 1346 h 2241"/>
              <a:gd name="T22" fmla="*/ 132 w 584"/>
              <a:gd name="T23" fmla="*/ 1305 h 2241"/>
              <a:gd name="T24" fmla="*/ 163 w 584"/>
              <a:gd name="T25" fmla="*/ 1190 h 2241"/>
              <a:gd name="T26" fmla="*/ 362 w 584"/>
              <a:gd name="T27" fmla="*/ 1147 h 2241"/>
              <a:gd name="T28" fmla="*/ 199 w 584"/>
              <a:gd name="T29" fmla="*/ 1061 h 2241"/>
              <a:gd name="T30" fmla="*/ 400 w 584"/>
              <a:gd name="T31" fmla="*/ 985 h 2241"/>
              <a:gd name="T32" fmla="*/ 410 w 584"/>
              <a:gd name="T33" fmla="*/ 912 h 2241"/>
              <a:gd name="T34" fmla="*/ 439 w 584"/>
              <a:gd name="T35" fmla="*/ 842 h 2241"/>
              <a:gd name="T36" fmla="*/ 247 w 584"/>
              <a:gd name="T37" fmla="*/ 782 h 2241"/>
              <a:gd name="T38" fmla="*/ 451 w 584"/>
              <a:gd name="T39" fmla="*/ 693 h 2241"/>
              <a:gd name="T40" fmla="*/ 290 w 584"/>
              <a:gd name="T41" fmla="*/ 688 h 2241"/>
              <a:gd name="T42" fmla="*/ 482 w 584"/>
              <a:gd name="T43" fmla="*/ 714 h 2241"/>
              <a:gd name="T44" fmla="*/ 317 w 584"/>
              <a:gd name="T45" fmla="*/ 758 h 2241"/>
              <a:gd name="T46" fmla="*/ 288 w 584"/>
              <a:gd name="T47" fmla="*/ 652 h 2241"/>
              <a:gd name="T48" fmla="*/ 483 w 584"/>
              <a:gd name="T49" fmla="*/ 652 h 2241"/>
              <a:gd name="T50" fmla="*/ 493 w 584"/>
              <a:gd name="T51" fmla="*/ 557 h 2241"/>
              <a:gd name="T52" fmla="*/ 408 w 584"/>
              <a:gd name="T53" fmla="*/ 586 h 2241"/>
              <a:gd name="T54" fmla="*/ 425 w 584"/>
              <a:gd name="T55" fmla="*/ 300 h 2241"/>
              <a:gd name="T56" fmla="*/ 428 w 584"/>
              <a:gd name="T57" fmla="*/ 453 h 2241"/>
              <a:gd name="T58" fmla="*/ 351 w 584"/>
              <a:gd name="T59" fmla="*/ 263 h 2241"/>
              <a:gd name="T60" fmla="*/ 362 w 584"/>
              <a:gd name="T61" fmla="*/ 212 h 2241"/>
              <a:gd name="T62" fmla="*/ 374 w 584"/>
              <a:gd name="T63" fmla="*/ 129 h 2241"/>
              <a:gd name="T64" fmla="*/ 376 w 584"/>
              <a:gd name="T65" fmla="*/ 139 h 2241"/>
              <a:gd name="T66" fmla="*/ 533 w 584"/>
              <a:gd name="T67" fmla="*/ 260 h 2241"/>
              <a:gd name="T68" fmla="*/ 552 w 584"/>
              <a:gd name="T69" fmla="*/ 247 h 2241"/>
              <a:gd name="T70" fmla="*/ 432 w 584"/>
              <a:gd name="T71" fmla="*/ 434 h 2241"/>
              <a:gd name="T72" fmla="*/ 329 w 584"/>
              <a:gd name="T73" fmla="*/ 400 h 2241"/>
              <a:gd name="T74" fmla="*/ 329 w 584"/>
              <a:gd name="T75" fmla="*/ 470 h 2241"/>
              <a:gd name="T76" fmla="*/ 492 w 584"/>
              <a:gd name="T77" fmla="*/ 589 h 2241"/>
              <a:gd name="T78" fmla="*/ 387 w 584"/>
              <a:gd name="T79" fmla="*/ 566 h 2241"/>
              <a:gd name="T80" fmla="*/ 483 w 584"/>
              <a:gd name="T81" fmla="*/ 700 h 2241"/>
              <a:gd name="T82" fmla="*/ 291 w 584"/>
              <a:gd name="T83" fmla="*/ 730 h 2241"/>
              <a:gd name="T84" fmla="*/ 291 w 584"/>
              <a:gd name="T85" fmla="*/ 693 h 2241"/>
              <a:gd name="T86" fmla="*/ 479 w 584"/>
              <a:gd name="T87" fmla="*/ 701 h 2241"/>
              <a:gd name="T88" fmla="*/ 449 w 584"/>
              <a:gd name="T89" fmla="*/ 690 h 2241"/>
              <a:gd name="T90" fmla="*/ 342 w 584"/>
              <a:gd name="T91" fmla="*/ 862 h 2241"/>
              <a:gd name="T92" fmla="*/ 326 w 584"/>
              <a:gd name="T93" fmla="*/ 948 h 2241"/>
              <a:gd name="T94" fmla="*/ 218 w 584"/>
              <a:gd name="T95" fmla="*/ 973 h 2241"/>
              <a:gd name="T96" fmla="*/ 398 w 584"/>
              <a:gd name="T97" fmla="*/ 1034 h 2241"/>
              <a:gd name="T98" fmla="*/ 364 w 584"/>
              <a:gd name="T99" fmla="*/ 1090 h 2241"/>
              <a:gd name="T100" fmla="*/ 362 w 584"/>
              <a:gd name="T101" fmla="*/ 1176 h 2241"/>
              <a:gd name="T102" fmla="*/ 248 w 584"/>
              <a:gd name="T103" fmla="*/ 1357 h 2241"/>
              <a:gd name="T104" fmla="*/ 131 w 584"/>
              <a:gd name="T105" fmla="*/ 1343 h 2241"/>
              <a:gd name="T106" fmla="*/ 321 w 584"/>
              <a:gd name="T107" fmla="*/ 1409 h 2241"/>
              <a:gd name="T108" fmla="*/ 123 w 584"/>
              <a:gd name="T109" fmla="*/ 1509 h 2241"/>
              <a:gd name="T110" fmla="*/ 93 w 584"/>
              <a:gd name="T111" fmla="*/ 1566 h 2241"/>
              <a:gd name="T112" fmla="*/ 276 w 584"/>
              <a:gd name="T113" fmla="*/ 1624 h 2241"/>
              <a:gd name="T114" fmla="*/ 270 w 584"/>
              <a:gd name="T115" fmla="*/ 1717 h 2241"/>
              <a:gd name="T116" fmla="*/ 62 w 584"/>
              <a:gd name="T117" fmla="*/ 1793 h 2241"/>
              <a:gd name="T118" fmla="*/ 240 w 584"/>
              <a:gd name="T119" fmla="*/ 1851 h 2241"/>
              <a:gd name="T120" fmla="*/ 228 w 584"/>
              <a:gd name="T121" fmla="*/ 1957 h 2241"/>
              <a:gd name="T122" fmla="*/ 216 w 584"/>
              <a:gd name="T123" fmla="*/ 1995 h 2241"/>
              <a:gd name="T124" fmla="*/ 195 w 584"/>
              <a:gd name="T125" fmla="*/ 2072 h 2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4" h="2241">
                <a:moveTo>
                  <a:pt x="4" y="2145"/>
                </a:moveTo>
                <a:lnTo>
                  <a:pt x="4" y="2141"/>
                </a:lnTo>
                <a:lnTo>
                  <a:pt x="6" y="2157"/>
                </a:lnTo>
                <a:lnTo>
                  <a:pt x="5" y="2151"/>
                </a:lnTo>
                <a:cubicBezTo>
                  <a:pt x="0" y="2123"/>
                  <a:pt x="8" y="2095"/>
                  <a:pt x="26" y="2073"/>
                </a:cubicBezTo>
                <a:cubicBezTo>
                  <a:pt x="44" y="2052"/>
                  <a:pt x="71" y="2039"/>
                  <a:pt x="99" y="2039"/>
                </a:cubicBezTo>
                <a:lnTo>
                  <a:pt x="100" y="2039"/>
                </a:lnTo>
                <a:cubicBezTo>
                  <a:pt x="153" y="2039"/>
                  <a:pt x="196" y="2082"/>
                  <a:pt x="196" y="2135"/>
                </a:cubicBezTo>
                <a:cubicBezTo>
                  <a:pt x="196" y="2188"/>
                  <a:pt x="153" y="2231"/>
                  <a:pt x="100" y="2231"/>
                </a:cubicBezTo>
                <a:lnTo>
                  <a:pt x="98" y="2231"/>
                </a:lnTo>
                <a:cubicBezTo>
                  <a:pt x="71" y="2231"/>
                  <a:pt x="45" y="2220"/>
                  <a:pt x="27" y="2199"/>
                </a:cubicBezTo>
                <a:cubicBezTo>
                  <a:pt x="9" y="2179"/>
                  <a:pt x="0" y="2152"/>
                  <a:pt x="3" y="2125"/>
                </a:cubicBezTo>
                <a:lnTo>
                  <a:pt x="4" y="2116"/>
                </a:lnTo>
                <a:lnTo>
                  <a:pt x="3" y="2116"/>
                </a:lnTo>
                <a:lnTo>
                  <a:pt x="3" y="2118"/>
                </a:lnTo>
                <a:cubicBezTo>
                  <a:pt x="2" y="2111"/>
                  <a:pt x="2" y="2103"/>
                  <a:pt x="3" y="2096"/>
                </a:cubicBezTo>
                <a:lnTo>
                  <a:pt x="4" y="2088"/>
                </a:lnTo>
                <a:cubicBezTo>
                  <a:pt x="6" y="2077"/>
                  <a:pt x="9" y="2066"/>
                  <a:pt x="14" y="2057"/>
                </a:cubicBezTo>
                <a:lnTo>
                  <a:pt x="15" y="2055"/>
                </a:lnTo>
                <a:cubicBezTo>
                  <a:pt x="35" y="2015"/>
                  <a:pt x="79" y="1994"/>
                  <a:pt x="123" y="2004"/>
                </a:cubicBezTo>
                <a:cubicBezTo>
                  <a:pt x="166" y="2014"/>
                  <a:pt x="196" y="2053"/>
                  <a:pt x="196" y="2097"/>
                </a:cubicBezTo>
                <a:lnTo>
                  <a:pt x="196" y="2105"/>
                </a:lnTo>
                <a:lnTo>
                  <a:pt x="195" y="2126"/>
                </a:lnTo>
                <a:lnTo>
                  <a:pt x="194" y="2138"/>
                </a:lnTo>
                <a:lnTo>
                  <a:pt x="194" y="2135"/>
                </a:lnTo>
                <a:cubicBezTo>
                  <a:pt x="194" y="2188"/>
                  <a:pt x="151" y="2231"/>
                  <a:pt x="98" y="2231"/>
                </a:cubicBezTo>
                <a:cubicBezTo>
                  <a:pt x="45" y="2231"/>
                  <a:pt x="2" y="2188"/>
                  <a:pt x="2" y="2135"/>
                </a:cubicBezTo>
                <a:lnTo>
                  <a:pt x="2" y="2130"/>
                </a:lnTo>
                <a:lnTo>
                  <a:pt x="2" y="2119"/>
                </a:lnTo>
                <a:lnTo>
                  <a:pt x="2" y="2106"/>
                </a:lnTo>
                <a:lnTo>
                  <a:pt x="2" y="2097"/>
                </a:lnTo>
                <a:cubicBezTo>
                  <a:pt x="2" y="2044"/>
                  <a:pt x="45" y="2001"/>
                  <a:pt x="98" y="2001"/>
                </a:cubicBezTo>
                <a:lnTo>
                  <a:pt x="99" y="2001"/>
                </a:lnTo>
                <a:lnTo>
                  <a:pt x="101" y="2001"/>
                </a:lnTo>
                <a:cubicBezTo>
                  <a:pt x="154" y="2001"/>
                  <a:pt x="197" y="2044"/>
                  <a:pt x="197" y="2097"/>
                </a:cubicBezTo>
                <a:cubicBezTo>
                  <a:pt x="197" y="2150"/>
                  <a:pt x="154" y="2193"/>
                  <a:pt x="101" y="2193"/>
                </a:cubicBezTo>
                <a:lnTo>
                  <a:pt x="99" y="2193"/>
                </a:lnTo>
                <a:cubicBezTo>
                  <a:pt x="46" y="2193"/>
                  <a:pt x="3" y="2150"/>
                  <a:pt x="3" y="2097"/>
                </a:cubicBezTo>
                <a:lnTo>
                  <a:pt x="3" y="2088"/>
                </a:lnTo>
                <a:lnTo>
                  <a:pt x="3" y="2076"/>
                </a:lnTo>
                <a:lnTo>
                  <a:pt x="3" y="2070"/>
                </a:lnTo>
                <a:lnTo>
                  <a:pt x="3" y="2069"/>
                </a:lnTo>
                <a:cubicBezTo>
                  <a:pt x="3" y="2016"/>
                  <a:pt x="46" y="1973"/>
                  <a:pt x="99" y="1973"/>
                </a:cubicBezTo>
                <a:cubicBezTo>
                  <a:pt x="152" y="1973"/>
                  <a:pt x="195" y="2016"/>
                  <a:pt x="195" y="2069"/>
                </a:cubicBezTo>
                <a:lnTo>
                  <a:pt x="195" y="2073"/>
                </a:lnTo>
                <a:lnTo>
                  <a:pt x="195" y="2082"/>
                </a:lnTo>
                <a:lnTo>
                  <a:pt x="194" y="2102"/>
                </a:lnTo>
                <a:lnTo>
                  <a:pt x="194" y="2097"/>
                </a:lnTo>
                <a:lnTo>
                  <a:pt x="13" y="2055"/>
                </a:lnTo>
                <a:lnTo>
                  <a:pt x="14" y="2053"/>
                </a:lnTo>
                <a:lnTo>
                  <a:pt x="4" y="2082"/>
                </a:lnTo>
                <a:lnTo>
                  <a:pt x="5" y="2075"/>
                </a:lnTo>
                <a:lnTo>
                  <a:pt x="5" y="2098"/>
                </a:lnTo>
                <a:lnTo>
                  <a:pt x="4" y="2088"/>
                </a:lnTo>
                <a:lnTo>
                  <a:pt x="3" y="2072"/>
                </a:lnTo>
                <a:lnTo>
                  <a:pt x="3" y="2069"/>
                </a:lnTo>
                <a:cubicBezTo>
                  <a:pt x="3" y="2020"/>
                  <a:pt x="41" y="1979"/>
                  <a:pt x="90" y="1974"/>
                </a:cubicBezTo>
                <a:cubicBezTo>
                  <a:pt x="139" y="1969"/>
                  <a:pt x="184" y="2002"/>
                  <a:pt x="194" y="2051"/>
                </a:cubicBezTo>
                <a:lnTo>
                  <a:pt x="195" y="2056"/>
                </a:lnTo>
                <a:cubicBezTo>
                  <a:pt x="196" y="2062"/>
                  <a:pt x="196" y="2068"/>
                  <a:pt x="196" y="2074"/>
                </a:cubicBezTo>
                <a:lnTo>
                  <a:pt x="196" y="2078"/>
                </a:lnTo>
                <a:cubicBezTo>
                  <a:pt x="196" y="2129"/>
                  <a:pt x="157" y="2172"/>
                  <a:pt x="106" y="2174"/>
                </a:cubicBezTo>
                <a:cubicBezTo>
                  <a:pt x="55" y="2177"/>
                  <a:pt x="11" y="2140"/>
                  <a:pt x="5" y="2089"/>
                </a:cubicBezTo>
                <a:lnTo>
                  <a:pt x="4" y="2080"/>
                </a:lnTo>
                <a:lnTo>
                  <a:pt x="3" y="2059"/>
                </a:lnTo>
                <a:cubicBezTo>
                  <a:pt x="3" y="2015"/>
                  <a:pt x="34" y="1976"/>
                  <a:pt x="77" y="1966"/>
                </a:cubicBezTo>
                <a:cubicBezTo>
                  <a:pt x="121" y="1956"/>
                  <a:pt x="165" y="1977"/>
                  <a:pt x="185" y="2017"/>
                </a:cubicBezTo>
                <a:lnTo>
                  <a:pt x="187" y="2021"/>
                </a:lnTo>
                <a:cubicBezTo>
                  <a:pt x="189" y="2025"/>
                  <a:pt x="191" y="2029"/>
                  <a:pt x="193" y="2033"/>
                </a:cubicBezTo>
                <a:lnTo>
                  <a:pt x="195" y="2039"/>
                </a:lnTo>
                <a:lnTo>
                  <a:pt x="9" y="2051"/>
                </a:lnTo>
                <a:lnTo>
                  <a:pt x="11" y="2041"/>
                </a:lnTo>
                <a:cubicBezTo>
                  <a:pt x="20" y="1996"/>
                  <a:pt x="60" y="1963"/>
                  <a:pt x="105" y="1963"/>
                </a:cubicBezTo>
                <a:lnTo>
                  <a:pt x="108" y="1963"/>
                </a:lnTo>
                <a:lnTo>
                  <a:pt x="109" y="1963"/>
                </a:lnTo>
                <a:lnTo>
                  <a:pt x="13" y="2059"/>
                </a:lnTo>
                <a:lnTo>
                  <a:pt x="13" y="2050"/>
                </a:lnTo>
                <a:lnTo>
                  <a:pt x="15" y="2031"/>
                </a:lnTo>
                <a:cubicBezTo>
                  <a:pt x="20" y="1982"/>
                  <a:pt x="61" y="1944"/>
                  <a:pt x="110" y="1944"/>
                </a:cubicBezTo>
                <a:lnTo>
                  <a:pt x="112" y="1944"/>
                </a:lnTo>
                <a:lnTo>
                  <a:pt x="17" y="2030"/>
                </a:lnTo>
                <a:lnTo>
                  <a:pt x="18" y="2021"/>
                </a:lnTo>
                <a:lnTo>
                  <a:pt x="19" y="2012"/>
                </a:lnTo>
                <a:lnTo>
                  <a:pt x="21" y="2000"/>
                </a:lnTo>
                <a:cubicBezTo>
                  <a:pt x="22" y="1995"/>
                  <a:pt x="23" y="1990"/>
                  <a:pt x="24" y="1985"/>
                </a:cubicBezTo>
                <a:lnTo>
                  <a:pt x="25" y="1982"/>
                </a:lnTo>
                <a:cubicBezTo>
                  <a:pt x="40" y="1937"/>
                  <a:pt x="85" y="1910"/>
                  <a:pt x="132" y="1918"/>
                </a:cubicBezTo>
                <a:cubicBezTo>
                  <a:pt x="178" y="1925"/>
                  <a:pt x="212" y="1965"/>
                  <a:pt x="212" y="2012"/>
                </a:cubicBezTo>
                <a:lnTo>
                  <a:pt x="212" y="2017"/>
                </a:lnTo>
                <a:cubicBezTo>
                  <a:pt x="212" y="2025"/>
                  <a:pt x="212" y="2033"/>
                  <a:pt x="210" y="2041"/>
                </a:cubicBezTo>
                <a:lnTo>
                  <a:pt x="209" y="2045"/>
                </a:lnTo>
                <a:cubicBezTo>
                  <a:pt x="197" y="2092"/>
                  <a:pt x="152" y="2123"/>
                  <a:pt x="104" y="2117"/>
                </a:cubicBezTo>
                <a:cubicBezTo>
                  <a:pt x="56" y="2111"/>
                  <a:pt x="19" y="2070"/>
                  <a:pt x="19" y="2021"/>
                </a:cubicBezTo>
                <a:lnTo>
                  <a:pt x="19" y="2016"/>
                </a:lnTo>
                <a:lnTo>
                  <a:pt x="22" y="2040"/>
                </a:lnTo>
                <a:lnTo>
                  <a:pt x="21" y="2036"/>
                </a:lnTo>
                <a:lnTo>
                  <a:pt x="210" y="2012"/>
                </a:lnTo>
                <a:lnTo>
                  <a:pt x="210" y="2016"/>
                </a:lnTo>
                <a:lnTo>
                  <a:pt x="210" y="2022"/>
                </a:lnTo>
                <a:lnTo>
                  <a:pt x="210" y="2029"/>
                </a:lnTo>
                <a:lnTo>
                  <a:pt x="200" y="1987"/>
                </a:lnTo>
                <a:lnTo>
                  <a:pt x="201" y="1989"/>
                </a:lnTo>
                <a:lnTo>
                  <a:pt x="21" y="2013"/>
                </a:lnTo>
                <a:lnTo>
                  <a:pt x="22" y="2008"/>
                </a:lnTo>
                <a:lnTo>
                  <a:pt x="22" y="2007"/>
                </a:lnTo>
                <a:lnTo>
                  <a:pt x="23" y="1998"/>
                </a:lnTo>
                <a:lnTo>
                  <a:pt x="25" y="1987"/>
                </a:lnTo>
                <a:cubicBezTo>
                  <a:pt x="33" y="1937"/>
                  <a:pt x="78" y="1903"/>
                  <a:pt x="127" y="1907"/>
                </a:cubicBezTo>
                <a:cubicBezTo>
                  <a:pt x="177" y="1911"/>
                  <a:pt x="215" y="1953"/>
                  <a:pt x="215" y="2002"/>
                </a:cubicBezTo>
                <a:lnTo>
                  <a:pt x="215" y="2006"/>
                </a:lnTo>
                <a:lnTo>
                  <a:pt x="215" y="2012"/>
                </a:lnTo>
                <a:lnTo>
                  <a:pt x="26" y="1989"/>
                </a:lnTo>
                <a:lnTo>
                  <a:pt x="27" y="1985"/>
                </a:lnTo>
                <a:lnTo>
                  <a:pt x="24" y="2008"/>
                </a:lnTo>
                <a:lnTo>
                  <a:pt x="24" y="2002"/>
                </a:lnTo>
                <a:lnTo>
                  <a:pt x="24" y="2004"/>
                </a:lnTo>
                <a:lnTo>
                  <a:pt x="23" y="1993"/>
                </a:lnTo>
                <a:cubicBezTo>
                  <a:pt x="20" y="1966"/>
                  <a:pt x="29" y="1939"/>
                  <a:pt x="47" y="1919"/>
                </a:cubicBezTo>
                <a:cubicBezTo>
                  <a:pt x="65" y="1899"/>
                  <a:pt x="91" y="1887"/>
                  <a:pt x="118" y="1887"/>
                </a:cubicBezTo>
                <a:lnTo>
                  <a:pt x="119" y="1887"/>
                </a:lnTo>
                <a:cubicBezTo>
                  <a:pt x="172" y="1887"/>
                  <a:pt x="215" y="1930"/>
                  <a:pt x="215" y="1983"/>
                </a:cubicBezTo>
                <a:lnTo>
                  <a:pt x="215" y="1990"/>
                </a:lnTo>
                <a:lnTo>
                  <a:pt x="215" y="1999"/>
                </a:lnTo>
                <a:lnTo>
                  <a:pt x="215" y="2008"/>
                </a:lnTo>
                <a:lnTo>
                  <a:pt x="215" y="2012"/>
                </a:lnTo>
                <a:cubicBezTo>
                  <a:pt x="215" y="2065"/>
                  <a:pt x="172" y="2108"/>
                  <a:pt x="119" y="2108"/>
                </a:cubicBezTo>
                <a:cubicBezTo>
                  <a:pt x="66" y="2108"/>
                  <a:pt x="23" y="2065"/>
                  <a:pt x="23" y="2012"/>
                </a:cubicBezTo>
                <a:lnTo>
                  <a:pt x="23" y="2008"/>
                </a:lnTo>
                <a:lnTo>
                  <a:pt x="23" y="2000"/>
                </a:lnTo>
                <a:lnTo>
                  <a:pt x="25" y="1978"/>
                </a:lnTo>
                <a:cubicBezTo>
                  <a:pt x="25" y="1973"/>
                  <a:pt x="26" y="1968"/>
                  <a:pt x="27" y="1963"/>
                </a:cubicBezTo>
                <a:lnTo>
                  <a:pt x="29" y="1954"/>
                </a:lnTo>
                <a:cubicBezTo>
                  <a:pt x="38" y="1913"/>
                  <a:pt x="73" y="1882"/>
                  <a:pt x="115" y="1879"/>
                </a:cubicBezTo>
                <a:cubicBezTo>
                  <a:pt x="157" y="1875"/>
                  <a:pt x="196" y="1900"/>
                  <a:pt x="212" y="1939"/>
                </a:cubicBezTo>
                <a:lnTo>
                  <a:pt x="214" y="1944"/>
                </a:lnTo>
                <a:cubicBezTo>
                  <a:pt x="218" y="1955"/>
                  <a:pt x="220" y="1967"/>
                  <a:pt x="220" y="1979"/>
                </a:cubicBezTo>
                <a:lnTo>
                  <a:pt x="220" y="1983"/>
                </a:lnTo>
                <a:cubicBezTo>
                  <a:pt x="220" y="2024"/>
                  <a:pt x="194" y="2061"/>
                  <a:pt x="156" y="2074"/>
                </a:cubicBezTo>
                <a:cubicBezTo>
                  <a:pt x="117" y="2088"/>
                  <a:pt x="74" y="2075"/>
                  <a:pt x="49" y="2042"/>
                </a:cubicBezTo>
                <a:lnTo>
                  <a:pt x="42" y="2033"/>
                </a:lnTo>
                <a:cubicBezTo>
                  <a:pt x="23" y="2010"/>
                  <a:pt x="17" y="1978"/>
                  <a:pt x="25" y="1949"/>
                </a:cubicBezTo>
                <a:lnTo>
                  <a:pt x="28" y="1938"/>
                </a:lnTo>
                <a:lnTo>
                  <a:pt x="34" y="1922"/>
                </a:lnTo>
                <a:cubicBezTo>
                  <a:pt x="50" y="1878"/>
                  <a:pt x="95" y="1853"/>
                  <a:pt x="141" y="1861"/>
                </a:cubicBezTo>
                <a:cubicBezTo>
                  <a:pt x="186" y="1869"/>
                  <a:pt x="219" y="1909"/>
                  <a:pt x="219" y="1955"/>
                </a:cubicBezTo>
                <a:lnTo>
                  <a:pt x="219" y="1958"/>
                </a:lnTo>
                <a:cubicBezTo>
                  <a:pt x="219" y="1967"/>
                  <a:pt x="218" y="1976"/>
                  <a:pt x="216" y="1985"/>
                </a:cubicBezTo>
                <a:lnTo>
                  <a:pt x="214" y="1992"/>
                </a:lnTo>
                <a:lnTo>
                  <a:pt x="211" y="2002"/>
                </a:lnTo>
                <a:lnTo>
                  <a:pt x="215" y="1971"/>
                </a:lnTo>
                <a:lnTo>
                  <a:pt x="215" y="1974"/>
                </a:lnTo>
                <a:lnTo>
                  <a:pt x="30" y="1939"/>
                </a:lnTo>
                <a:lnTo>
                  <a:pt x="32" y="1934"/>
                </a:lnTo>
                <a:lnTo>
                  <a:pt x="28" y="1949"/>
                </a:lnTo>
                <a:lnTo>
                  <a:pt x="30" y="1940"/>
                </a:lnTo>
                <a:lnTo>
                  <a:pt x="35" y="1921"/>
                </a:lnTo>
                <a:lnTo>
                  <a:pt x="37" y="1915"/>
                </a:lnTo>
                <a:cubicBezTo>
                  <a:pt x="49" y="1880"/>
                  <a:pt x="79" y="1855"/>
                  <a:pt x="116" y="1850"/>
                </a:cubicBezTo>
                <a:cubicBezTo>
                  <a:pt x="152" y="1845"/>
                  <a:pt x="188" y="1862"/>
                  <a:pt x="208" y="1892"/>
                </a:cubicBezTo>
                <a:lnTo>
                  <a:pt x="210" y="1895"/>
                </a:lnTo>
                <a:cubicBezTo>
                  <a:pt x="221" y="1911"/>
                  <a:pt x="226" y="1930"/>
                  <a:pt x="226" y="1948"/>
                </a:cubicBezTo>
                <a:lnTo>
                  <a:pt x="226" y="1955"/>
                </a:lnTo>
                <a:cubicBezTo>
                  <a:pt x="226" y="2008"/>
                  <a:pt x="183" y="2051"/>
                  <a:pt x="130" y="2051"/>
                </a:cubicBezTo>
                <a:lnTo>
                  <a:pt x="127" y="2051"/>
                </a:lnTo>
                <a:lnTo>
                  <a:pt x="125" y="2051"/>
                </a:lnTo>
                <a:cubicBezTo>
                  <a:pt x="72" y="2051"/>
                  <a:pt x="29" y="2008"/>
                  <a:pt x="29" y="1955"/>
                </a:cubicBezTo>
                <a:cubicBezTo>
                  <a:pt x="29" y="1902"/>
                  <a:pt x="72" y="1859"/>
                  <a:pt x="125" y="1859"/>
                </a:cubicBezTo>
                <a:lnTo>
                  <a:pt x="128" y="1859"/>
                </a:lnTo>
                <a:lnTo>
                  <a:pt x="132" y="1859"/>
                </a:lnTo>
                <a:lnTo>
                  <a:pt x="38" y="1937"/>
                </a:lnTo>
                <a:lnTo>
                  <a:pt x="40" y="1927"/>
                </a:lnTo>
                <a:lnTo>
                  <a:pt x="38" y="1945"/>
                </a:lnTo>
                <a:lnTo>
                  <a:pt x="38" y="1939"/>
                </a:lnTo>
                <a:lnTo>
                  <a:pt x="38" y="1936"/>
                </a:lnTo>
                <a:cubicBezTo>
                  <a:pt x="38" y="1883"/>
                  <a:pt x="81" y="1840"/>
                  <a:pt x="134" y="1840"/>
                </a:cubicBezTo>
                <a:cubicBezTo>
                  <a:pt x="187" y="1840"/>
                  <a:pt x="230" y="1883"/>
                  <a:pt x="230" y="1936"/>
                </a:cubicBezTo>
                <a:lnTo>
                  <a:pt x="230" y="1945"/>
                </a:lnTo>
                <a:lnTo>
                  <a:pt x="231" y="1946"/>
                </a:lnTo>
                <a:lnTo>
                  <a:pt x="42" y="1932"/>
                </a:lnTo>
                <a:lnTo>
                  <a:pt x="43" y="1928"/>
                </a:lnTo>
                <a:lnTo>
                  <a:pt x="40" y="1951"/>
                </a:lnTo>
                <a:lnTo>
                  <a:pt x="40" y="1945"/>
                </a:lnTo>
                <a:lnTo>
                  <a:pt x="40" y="1947"/>
                </a:lnTo>
                <a:lnTo>
                  <a:pt x="39" y="1920"/>
                </a:lnTo>
                <a:lnTo>
                  <a:pt x="39" y="1911"/>
                </a:lnTo>
                <a:lnTo>
                  <a:pt x="39" y="1907"/>
                </a:lnTo>
                <a:cubicBezTo>
                  <a:pt x="39" y="1854"/>
                  <a:pt x="82" y="1811"/>
                  <a:pt x="135" y="1811"/>
                </a:cubicBezTo>
                <a:cubicBezTo>
                  <a:pt x="188" y="1811"/>
                  <a:pt x="231" y="1854"/>
                  <a:pt x="231" y="1907"/>
                </a:cubicBezTo>
                <a:lnTo>
                  <a:pt x="231" y="1910"/>
                </a:lnTo>
                <a:lnTo>
                  <a:pt x="230" y="1895"/>
                </a:lnTo>
                <a:lnTo>
                  <a:pt x="231" y="1901"/>
                </a:lnTo>
                <a:cubicBezTo>
                  <a:pt x="232" y="1906"/>
                  <a:pt x="232" y="1911"/>
                  <a:pt x="232" y="1916"/>
                </a:cubicBezTo>
                <a:lnTo>
                  <a:pt x="232" y="1923"/>
                </a:lnTo>
                <a:lnTo>
                  <a:pt x="232" y="1926"/>
                </a:lnTo>
                <a:lnTo>
                  <a:pt x="45" y="1896"/>
                </a:lnTo>
                <a:lnTo>
                  <a:pt x="46" y="1893"/>
                </a:lnTo>
                <a:lnTo>
                  <a:pt x="41" y="1923"/>
                </a:lnTo>
                <a:lnTo>
                  <a:pt x="41" y="1917"/>
                </a:lnTo>
                <a:lnTo>
                  <a:pt x="41" y="1910"/>
                </a:lnTo>
                <a:lnTo>
                  <a:pt x="41" y="1907"/>
                </a:lnTo>
                <a:cubicBezTo>
                  <a:pt x="41" y="1854"/>
                  <a:pt x="84" y="1811"/>
                  <a:pt x="137" y="1811"/>
                </a:cubicBezTo>
                <a:cubicBezTo>
                  <a:pt x="190" y="1811"/>
                  <a:pt x="233" y="1854"/>
                  <a:pt x="233" y="1907"/>
                </a:cubicBezTo>
                <a:lnTo>
                  <a:pt x="233" y="1910"/>
                </a:lnTo>
                <a:lnTo>
                  <a:pt x="233" y="1916"/>
                </a:lnTo>
                <a:cubicBezTo>
                  <a:pt x="233" y="1921"/>
                  <a:pt x="233" y="1926"/>
                  <a:pt x="233" y="1930"/>
                </a:cubicBezTo>
                <a:lnTo>
                  <a:pt x="232" y="1937"/>
                </a:lnTo>
                <a:lnTo>
                  <a:pt x="232" y="1923"/>
                </a:lnTo>
                <a:lnTo>
                  <a:pt x="232" y="1926"/>
                </a:lnTo>
                <a:lnTo>
                  <a:pt x="45" y="1896"/>
                </a:lnTo>
                <a:lnTo>
                  <a:pt x="46" y="1893"/>
                </a:lnTo>
                <a:lnTo>
                  <a:pt x="43" y="1908"/>
                </a:lnTo>
                <a:lnTo>
                  <a:pt x="44" y="1902"/>
                </a:lnTo>
                <a:lnTo>
                  <a:pt x="43" y="1927"/>
                </a:lnTo>
                <a:lnTo>
                  <a:pt x="42" y="1917"/>
                </a:lnTo>
                <a:lnTo>
                  <a:pt x="41" y="1901"/>
                </a:lnTo>
                <a:lnTo>
                  <a:pt x="41" y="1892"/>
                </a:lnTo>
                <a:lnTo>
                  <a:pt x="41" y="1883"/>
                </a:lnTo>
                <a:lnTo>
                  <a:pt x="41" y="1879"/>
                </a:lnTo>
                <a:cubicBezTo>
                  <a:pt x="41" y="1826"/>
                  <a:pt x="84" y="1783"/>
                  <a:pt x="137" y="1783"/>
                </a:cubicBezTo>
                <a:cubicBezTo>
                  <a:pt x="190" y="1783"/>
                  <a:pt x="233" y="1826"/>
                  <a:pt x="233" y="1879"/>
                </a:cubicBezTo>
                <a:lnTo>
                  <a:pt x="233" y="1881"/>
                </a:lnTo>
                <a:lnTo>
                  <a:pt x="233" y="1887"/>
                </a:lnTo>
                <a:lnTo>
                  <a:pt x="234" y="1890"/>
                </a:lnTo>
                <a:lnTo>
                  <a:pt x="234" y="1904"/>
                </a:lnTo>
                <a:lnTo>
                  <a:pt x="234" y="1907"/>
                </a:lnTo>
                <a:cubicBezTo>
                  <a:pt x="234" y="1958"/>
                  <a:pt x="195" y="2001"/>
                  <a:pt x="144" y="2003"/>
                </a:cubicBezTo>
                <a:cubicBezTo>
                  <a:pt x="93" y="2006"/>
                  <a:pt x="49" y="1969"/>
                  <a:pt x="43" y="1918"/>
                </a:cubicBezTo>
                <a:lnTo>
                  <a:pt x="42" y="1909"/>
                </a:lnTo>
                <a:lnTo>
                  <a:pt x="41" y="1888"/>
                </a:lnTo>
                <a:cubicBezTo>
                  <a:pt x="41" y="1835"/>
                  <a:pt x="84" y="1792"/>
                  <a:pt x="137" y="1792"/>
                </a:cubicBezTo>
                <a:lnTo>
                  <a:pt x="138" y="1792"/>
                </a:lnTo>
                <a:lnTo>
                  <a:pt x="42" y="1888"/>
                </a:lnTo>
                <a:lnTo>
                  <a:pt x="42" y="1882"/>
                </a:lnTo>
                <a:lnTo>
                  <a:pt x="42" y="1879"/>
                </a:lnTo>
                <a:cubicBezTo>
                  <a:pt x="42" y="1826"/>
                  <a:pt x="85" y="1783"/>
                  <a:pt x="138" y="1783"/>
                </a:cubicBezTo>
                <a:cubicBezTo>
                  <a:pt x="191" y="1783"/>
                  <a:pt x="234" y="1826"/>
                  <a:pt x="234" y="1879"/>
                </a:cubicBezTo>
                <a:lnTo>
                  <a:pt x="234" y="1888"/>
                </a:lnTo>
                <a:lnTo>
                  <a:pt x="233" y="1908"/>
                </a:lnTo>
                <a:cubicBezTo>
                  <a:pt x="228" y="1959"/>
                  <a:pt x="184" y="1997"/>
                  <a:pt x="133" y="1994"/>
                </a:cubicBezTo>
                <a:cubicBezTo>
                  <a:pt x="82" y="1992"/>
                  <a:pt x="41" y="1950"/>
                  <a:pt x="41" y="1898"/>
                </a:cubicBezTo>
                <a:lnTo>
                  <a:pt x="41" y="1895"/>
                </a:lnTo>
                <a:lnTo>
                  <a:pt x="41" y="1888"/>
                </a:lnTo>
                <a:cubicBezTo>
                  <a:pt x="41" y="1883"/>
                  <a:pt x="42" y="1878"/>
                  <a:pt x="43" y="1873"/>
                </a:cubicBezTo>
                <a:lnTo>
                  <a:pt x="44" y="1867"/>
                </a:lnTo>
                <a:lnTo>
                  <a:pt x="42" y="1882"/>
                </a:lnTo>
                <a:lnTo>
                  <a:pt x="42" y="1879"/>
                </a:lnTo>
                <a:cubicBezTo>
                  <a:pt x="42" y="1826"/>
                  <a:pt x="85" y="1783"/>
                  <a:pt x="138" y="1783"/>
                </a:cubicBezTo>
                <a:cubicBezTo>
                  <a:pt x="191" y="1783"/>
                  <a:pt x="234" y="1826"/>
                  <a:pt x="234" y="1879"/>
                </a:cubicBezTo>
                <a:lnTo>
                  <a:pt x="234" y="1884"/>
                </a:lnTo>
                <a:cubicBezTo>
                  <a:pt x="234" y="1892"/>
                  <a:pt x="234" y="1900"/>
                  <a:pt x="232" y="1908"/>
                </a:cubicBezTo>
                <a:lnTo>
                  <a:pt x="231" y="1912"/>
                </a:lnTo>
                <a:cubicBezTo>
                  <a:pt x="220" y="1953"/>
                  <a:pt x="184" y="1983"/>
                  <a:pt x="141" y="1984"/>
                </a:cubicBezTo>
                <a:cubicBezTo>
                  <a:pt x="99" y="1986"/>
                  <a:pt x="60" y="1959"/>
                  <a:pt x="46" y="1919"/>
                </a:cubicBezTo>
                <a:lnTo>
                  <a:pt x="45" y="1916"/>
                </a:lnTo>
                <a:cubicBezTo>
                  <a:pt x="42" y="1906"/>
                  <a:pt x="40" y="1896"/>
                  <a:pt x="40" y="1885"/>
                </a:cubicBezTo>
                <a:lnTo>
                  <a:pt x="40" y="1878"/>
                </a:lnTo>
                <a:lnTo>
                  <a:pt x="40" y="1872"/>
                </a:lnTo>
                <a:lnTo>
                  <a:pt x="40" y="1869"/>
                </a:lnTo>
                <a:cubicBezTo>
                  <a:pt x="40" y="1816"/>
                  <a:pt x="83" y="1773"/>
                  <a:pt x="136" y="1773"/>
                </a:cubicBezTo>
                <a:cubicBezTo>
                  <a:pt x="189" y="1773"/>
                  <a:pt x="232" y="1816"/>
                  <a:pt x="232" y="1869"/>
                </a:cubicBezTo>
                <a:lnTo>
                  <a:pt x="232" y="1872"/>
                </a:lnTo>
                <a:lnTo>
                  <a:pt x="232" y="1879"/>
                </a:lnTo>
                <a:lnTo>
                  <a:pt x="232" y="1885"/>
                </a:lnTo>
                <a:lnTo>
                  <a:pt x="232" y="1888"/>
                </a:lnTo>
                <a:lnTo>
                  <a:pt x="45" y="1858"/>
                </a:lnTo>
                <a:lnTo>
                  <a:pt x="46" y="1855"/>
                </a:lnTo>
                <a:lnTo>
                  <a:pt x="43" y="1870"/>
                </a:lnTo>
                <a:lnTo>
                  <a:pt x="44" y="1864"/>
                </a:lnTo>
                <a:lnTo>
                  <a:pt x="44" y="1860"/>
                </a:lnTo>
                <a:lnTo>
                  <a:pt x="234" y="1888"/>
                </a:lnTo>
                <a:lnTo>
                  <a:pt x="233" y="1893"/>
                </a:lnTo>
                <a:lnTo>
                  <a:pt x="232" y="1898"/>
                </a:lnTo>
                <a:lnTo>
                  <a:pt x="52" y="1837"/>
                </a:lnTo>
                <a:lnTo>
                  <a:pt x="54" y="1833"/>
                </a:lnTo>
                <a:lnTo>
                  <a:pt x="48" y="1845"/>
                </a:lnTo>
                <a:lnTo>
                  <a:pt x="50" y="1839"/>
                </a:lnTo>
                <a:lnTo>
                  <a:pt x="50" y="1840"/>
                </a:lnTo>
                <a:lnTo>
                  <a:pt x="47" y="1860"/>
                </a:lnTo>
                <a:lnTo>
                  <a:pt x="47" y="1850"/>
                </a:lnTo>
                <a:lnTo>
                  <a:pt x="47" y="1841"/>
                </a:lnTo>
                <a:cubicBezTo>
                  <a:pt x="47" y="1788"/>
                  <a:pt x="90" y="1745"/>
                  <a:pt x="143" y="1745"/>
                </a:cubicBezTo>
                <a:lnTo>
                  <a:pt x="146" y="1745"/>
                </a:lnTo>
                <a:cubicBezTo>
                  <a:pt x="199" y="1745"/>
                  <a:pt x="242" y="1788"/>
                  <a:pt x="242" y="1841"/>
                </a:cubicBezTo>
                <a:cubicBezTo>
                  <a:pt x="242" y="1894"/>
                  <a:pt x="199" y="1937"/>
                  <a:pt x="146" y="1937"/>
                </a:cubicBezTo>
                <a:lnTo>
                  <a:pt x="144" y="1937"/>
                </a:lnTo>
                <a:cubicBezTo>
                  <a:pt x="116" y="1937"/>
                  <a:pt x="89" y="1925"/>
                  <a:pt x="71" y="1904"/>
                </a:cubicBezTo>
                <a:cubicBezTo>
                  <a:pt x="53" y="1882"/>
                  <a:pt x="45" y="1854"/>
                  <a:pt x="50" y="1826"/>
                </a:cubicBezTo>
                <a:lnTo>
                  <a:pt x="51" y="1820"/>
                </a:lnTo>
                <a:lnTo>
                  <a:pt x="49" y="1835"/>
                </a:lnTo>
                <a:lnTo>
                  <a:pt x="49" y="1831"/>
                </a:lnTo>
                <a:cubicBezTo>
                  <a:pt x="49" y="1780"/>
                  <a:pt x="90" y="1738"/>
                  <a:pt x="141" y="1736"/>
                </a:cubicBezTo>
                <a:cubicBezTo>
                  <a:pt x="192" y="1733"/>
                  <a:pt x="236" y="1771"/>
                  <a:pt x="241" y="1822"/>
                </a:cubicBezTo>
                <a:lnTo>
                  <a:pt x="242" y="1832"/>
                </a:lnTo>
                <a:lnTo>
                  <a:pt x="242" y="1850"/>
                </a:lnTo>
                <a:lnTo>
                  <a:pt x="55" y="1820"/>
                </a:lnTo>
                <a:lnTo>
                  <a:pt x="56" y="1817"/>
                </a:lnTo>
                <a:lnTo>
                  <a:pt x="51" y="1847"/>
                </a:lnTo>
                <a:lnTo>
                  <a:pt x="51" y="1841"/>
                </a:lnTo>
                <a:lnTo>
                  <a:pt x="51" y="1841"/>
                </a:lnTo>
                <a:cubicBezTo>
                  <a:pt x="48" y="1814"/>
                  <a:pt x="57" y="1787"/>
                  <a:pt x="75" y="1767"/>
                </a:cubicBezTo>
                <a:cubicBezTo>
                  <a:pt x="93" y="1747"/>
                  <a:pt x="119" y="1735"/>
                  <a:pt x="146" y="1735"/>
                </a:cubicBezTo>
                <a:lnTo>
                  <a:pt x="148" y="1735"/>
                </a:lnTo>
                <a:cubicBezTo>
                  <a:pt x="201" y="1735"/>
                  <a:pt x="244" y="1778"/>
                  <a:pt x="244" y="1831"/>
                </a:cubicBezTo>
                <a:lnTo>
                  <a:pt x="244" y="1837"/>
                </a:lnTo>
                <a:lnTo>
                  <a:pt x="244" y="1841"/>
                </a:lnTo>
                <a:lnTo>
                  <a:pt x="53" y="1832"/>
                </a:lnTo>
                <a:lnTo>
                  <a:pt x="54" y="1822"/>
                </a:lnTo>
                <a:lnTo>
                  <a:pt x="55" y="1812"/>
                </a:lnTo>
                <a:cubicBezTo>
                  <a:pt x="61" y="1761"/>
                  <a:pt x="105" y="1724"/>
                  <a:pt x="156" y="1727"/>
                </a:cubicBezTo>
                <a:cubicBezTo>
                  <a:pt x="207" y="1729"/>
                  <a:pt x="246" y="1772"/>
                  <a:pt x="246" y="1822"/>
                </a:cubicBezTo>
                <a:lnTo>
                  <a:pt x="246" y="1827"/>
                </a:lnTo>
                <a:cubicBezTo>
                  <a:pt x="246" y="1835"/>
                  <a:pt x="246" y="1843"/>
                  <a:pt x="244" y="1851"/>
                </a:cubicBezTo>
                <a:lnTo>
                  <a:pt x="243" y="1855"/>
                </a:lnTo>
                <a:cubicBezTo>
                  <a:pt x="231" y="1902"/>
                  <a:pt x="186" y="1933"/>
                  <a:pt x="138" y="1927"/>
                </a:cubicBezTo>
                <a:cubicBezTo>
                  <a:pt x="90" y="1921"/>
                  <a:pt x="53" y="1880"/>
                  <a:pt x="53" y="1831"/>
                </a:cubicBezTo>
                <a:lnTo>
                  <a:pt x="53" y="1828"/>
                </a:lnTo>
                <a:lnTo>
                  <a:pt x="53" y="1821"/>
                </a:lnTo>
                <a:lnTo>
                  <a:pt x="53" y="1815"/>
                </a:lnTo>
                <a:cubicBezTo>
                  <a:pt x="53" y="1805"/>
                  <a:pt x="55" y="1795"/>
                  <a:pt x="58" y="1785"/>
                </a:cubicBezTo>
                <a:lnTo>
                  <a:pt x="59" y="1782"/>
                </a:lnTo>
                <a:cubicBezTo>
                  <a:pt x="74" y="1737"/>
                  <a:pt x="119" y="1710"/>
                  <a:pt x="166" y="1718"/>
                </a:cubicBezTo>
                <a:cubicBezTo>
                  <a:pt x="212" y="1725"/>
                  <a:pt x="246" y="1765"/>
                  <a:pt x="246" y="1812"/>
                </a:cubicBezTo>
                <a:lnTo>
                  <a:pt x="246" y="1815"/>
                </a:lnTo>
                <a:cubicBezTo>
                  <a:pt x="246" y="1820"/>
                  <a:pt x="246" y="1825"/>
                  <a:pt x="246" y="1829"/>
                </a:cubicBezTo>
                <a:lnTo>
                  <a:pt x="245" y="1836"/>
                </a:lnTo>
                <a:lnTo>
                  <a:pt x="245" y="1822"/>
                </a:lnTo>
                <a:lnTo>
                  <a:pt x="245" y="1828"/>
                </a:lnTo>
                <a:lnTo>
                  <a:pt x="241" y="1798"/>
                </a:lnTo>
                <a:lnTo>
                  <a:pt x="242" y="1801"/>
                </a:lnTo>
                <a:lnTo>
                  <a:pt x="83" y="1764"/>
                </a:lnTo>
                <a:lnTo>
                  <a:pt x="86" y="1761"/>
                </a:lnTo>
                <a:lnTo>
                  <a:pt x="74" y="1775"/>
                </a:lnTo>
                <a:lnTo>
                  <a:pt x="78" y="1769"/>
                </a:lnTo>
                <a:lnTo>
                  <a:pt x="81" y="1763"/>
                </a:lnTo>
                <a:cubicBezTo>
                  <a:pt x="103" y="1726"/>
                  <a:pt x="148" y="1708"/>
                  <a:pt x="189" y="1720"/>
                </a:cubicBezTo>
                <a:cubicBezTo>
                  <a:pt x="231" y="1731"/>
                  <a:pt x="259" y="1769"/>
                  <a:pt x="259" y="1812"/>
                </a:cubicBezTo>
                <a:lnTo>
                  <a:pt x="259" y="1816"/>
                </a:lnTo>
                <a:lnTo>
                  <a:pt x="259" y="1822"/>
                </a:lnTo>
                <a:lnTo>
                  <a:pt x="163" y="1726"/>
                </a:lnTo>
                <a:lnTo>
                  <a:pt x="165" y="1726"/>
                </a:lnTo>
                <a:lnTo>
                  <a:pt x="69" y="1822"/>
                </a:lnTo>
                <a:lnTo>
                  <a:pt x="69" y="1813"/>
                </a:lnTo>
                <a:lnTo>
                  <a:pt x="69" y="1800"/>
                </a:lnTo>
                <a:lnTo>
                  <a:pt x="69" y="1789"/>
                </a:lnTo>
                <a:lnTo>
                  <a:pt x="69" y="1784"/>
                </a:lnTo>
                <a:cubicBezTo>
                  <a:pt x="69" y="1731"/>
                  <a:pt x="112" y="1688"/>
                  <a:pt x="165" y="1688"/>
                </a:cubicBezTo>
                <a:cubicBezTo>
                  <a:pt x="218" y="1688"/>
                  <a:pt x="261" y="1731"/>
                  <a:pt x="261" y="1784"/>
                </a:cubicBezTo>
                <a:lnTo>
                  <a:pt x="261" y="1790"/>
                </a:lnTo>
                <a:lnTo>
                  <a:pt x="262" y="1796"/>
                </a:lnTo>
                <a:lnTo>
                  <a:pt x="262" y="1816"/>
                </a:lnTo>
                <a:lnTo>
                  <a:pt x="262" y="1822"/>
                </a:lnTo>
                <a:cubicBezTo>
                  <a:pt x="262" y="1868"/>
                  <a:pt x="230" y="1908"/>
                  <a:pt x="185" y="1917"/>
                </a:cubicBezTo>
                <a:cubicBezTo>
                  <a:pt x="139" y="1925"/>
                  <a:pt x="94" y="1901"/>
                  <a:pt x="77" y="1858"/>
                </a:cubicBezTo>
                <a:lnTo>
                  <a:pt x="75" y="1853"/>
                </a:lnTo>
                <a:lnTo>
                  <a:pt x="69" y="1832"/>
                </a:lnTo>
                <a:lnTo>
                  <a:pt x="65" y="1815"/>
                </a:lnTo>
                <a:lnTo>
                  <a:pt x="63" y="1805"/>
                </a:lnTo>
                <a:lnTo>
                  <a:pt x="60" y="1791"/>
                </a:lnTo>
                <a:cubicBezTo>
                  <a:pt x="60" y="1787"/>
                  <a:pt x="59" y="1782"/>
                  <a:pt x="59" y="1777"/>
                </a:cubicBezTo>
                <a:lnTo>
                  <a:pt x="59" y="1774"/>
                </a:lnTo>
                <a:cubicBezTo>
                  <a:pt x="59" y="1726"/>
                  <a:pt x="96" y="1685"/>
                  <a:pt x="144" y="1679"/>
                </a:cubicBezTo>
                <a:cubicBezTo>
                  <a:pt x="192" y="1673"/>
                  <a:pt x="237" y="1704"/>
                  <a:pt x="249" y="1751"/>
                </a:cubicBezTo>
                <a:lnTo>
                  <a:pt x="250" y="1755"/>
                </a:lnTo>
                <a:lnTo>
                  <a:pt x="250" y="1754"/>
                </a:lnTo>
                <a:cubicBezTo>
                  <a:pt x="253" y="1764"/>
                  <a:pt x="254" y="1774"/>
                  <a:pt x="254" y="1784"/>
                </a:cubicBezTo>
                <a:lnTo>
                  <a:pt x="254" y="1790"/>
                </a:lnTo>
                <a:lnTo>
                  <a:pt x="254" y="1793"/>
                </a:lnTo>
                <a:cubicBezTo>
                  <a:pt x="254" y="1846"/>
                  <a:pt x="211" y="1889"/>
                  <a:pt x="158" y="1889"/>
                </a:cubicBezTo>
                <a:cubicBezTo>
                  <a:pt x="105" y="1889"/>
                  <a:pt x="62" y="1846"/>
                  <a:pt x="62" y="1793"/>
                </a:cubicBezTo>
                <a:lnTo>
                  <a:pt x="62" y="1784"/>
                </a:lnTo>
                <a:lnTo>
                  <a:pt x="62" y="1774"/>
                </a:lnTo>
                <a:cubicBezTo>
                  <a:pt x="62" y="1725"/>
                  <a:pt x="100" y="1684"/>
                  <a:pt x="149" y="1679"/>
                </a:cubicBezTo>
                <a:cubicBezTo>
                  <a:pt x="198" y="1674"/>
                  <a:pt x="243" y="1707"/>
                  <a:pt x="253" y="1756"/>
                </a:cubicBezTo>
                <a:lnTo>
                  <a:pt x="254" y="1761"/>
                </a:lnTo>
                <a:lnTo>
                  <a:pt x="255" y="1766"/>
                </a:lnTo>
                <a:lnTo>
                  <a:pt x="64" y="1784"/>
                </a:lnTo>
                <a:lnTo>
                  <a:pt x="64" y="1774"/>
                </a:lnTo>
                <a:lnTo>
                  <a:pt x="64" y="1768"/>
                </a:lnTo>
                <a:lnTo>
                  <a:pt x="64" y="1765"/>
                </a:lnTo>
                <a:cubicBezTo>
                  <a:pt x="64" y="1712"/>
                  <a:pt x="107" y="1669"/>
                  <a:pt x="160" y="1669"/>
                </a:cubicBezTo>
                <a:cubicBezTo>
                  <a:pt x="213" y="1669"/>
                  <a:pt x="256" y="1712"/>
                  <a:pt x="256" y="1765"/>
                </a:cubicBezTo>
                <a:lnTo>
                  <a:pt x="256" y="1768"/>
                </a:lnTo>
                <a:lnTo>
                  <a:pt x="256" y="1755"/>
                </a:lnTo>
                <a:lnTo>
                  <a:pt x="257" y="1762"/>
                </a:lnTo>
                <a:cubicBezTo>
                  <a:pt x="257" y="1766"/>
                  <a:pt x="257" y="1771"/>
                  <a:pt x="257" y="1775"/>
                </a:cubicBezTo>
                <a:lnTo>
                  <a:pt x="257" y="1781"/>
                </a:lnTo>
                <a:lnTo>
                  <a:pt x="257" y="1784"/>
                </a:lnTo>
                <a:cubicBezTo>
                  <a:pt x="257" y="1837"/>
                  <a:pt x="214" y="1880"/>
                  <a:pt x="161" y="1880"/>
                </a:cubicBezTo>
                <a:cubicBezTo>
                  <a:pt x="108" y="1880"/>
                  <a:pt x="65" y="1837"/>
                  <a:pt x="65" y="1784"/>
                </a:cubicBezTo>
                <a:lnTo>
                  <a:pt x="65" y="1779"/>
                </a:lnTo>
                <a:lnTo>
                  <a:pt x="65" y="1771"/>
                </a:lnTo>
                <a:lnTo>
                  <a:pt x="65" y="1761"/>
                </a:lnTo>
                <a:lnTo>
                  <a:pt x="65" y="1755"/>
                </a:lnTo>
                <a:lnTo>
                  <a:pt x="161" y="1851"/>
                </a:lnTo>
                <a:lnTo>
                  <a:pt x="159" y="1851"/>
                </a:lnTo>
                <a:cubicBezTo>
                  <a:pt x="106" y="1851"/>
                  <a:pt x="63" y="1808"/>
                  <a:pt x="63" y="1755"/>
                </a:cubicBezTo>
                <a:cubicBezTo>
                  <a:pt x="63" y="1702"/>
                  <a:pt x="106" y="1659"/>
                  <a:pt x="159" y="1659"/>
                </a:cubicBezTo>
                <a:lnTo>
                  <a:pt x="160" y="1659"/>
                </a:lnTo>
                <a:lnTo>
                  <a:pt x="161" y="1659"/>
                </a:lnTo>
                <a:lnTo>
                  <a:pt x="65" y="1755"/>
                </a:lnTo>
                <a:lnTo>
                  <a:pt x="65" y="1749"/>
                </a:lnTo>
                <a:lnTo>
                  <a:pt x="70" y="1780"/>
                </a:lnTo>
                <a:lnTo>
                  <a:pt x="69" y="1777"/>
                </a:lnTo>
                <a:lnTo>
                  <a:pt x="256" y="1746"/>
                </a:lnTo>
                <a:lnTo>
                  <a:pt x="256" y="1749"/>
                </a:lnTo>
                <a:lnTo>
                  <a:pt x="256" y="1756"/>
                </a:lnTo>
                <a:lnTo>
                  <a:pt x="256" y="1762"/>
                </a:lnTo>
                <a:lnTo>
                  <a:pt x="256" y="1765"/>
                </a:lnTo>
                <a:lnTo>
                  <a:pt x="69" y="1735"/>
                </a:lnTo>
                <a:lnTo>
                  <a:pt x="70" y="1732"/>
                </a:lnTo>
                <a:lnTo>
                  <a:pt x="65" y="1762"/>
                </a:lnTo>
                <a:lnTo>
                  <a:pt x="65" y="1756"/>
                </a:lnTo>
                <a:cubicBezTo>
                  <a:pt x="65" y="1752"/>
                  <a:pt x="66" y="1747"/>
                  <a:pt x="66" y="1743"/>
                </a:cubicBezTo>
                <a:lnTo>
                  <a:pt x="67" y="1736"/>
                </a:lnTo>
                <a:lnTo>
                  <a:pt x="66" y="1749"/>
                </a:lnTo>
                <a:lnTo>
                  <a:pt x="66" y="1746"/>
                </a:lnTo>
                <a:cubicBezTo>
                  <a:pt x="66" y="1697"/>
                  <a:pt x="104" y="1656"/>
                  <a:pt x="153" y="1651"/>
                </a:cubicBezTo>
                <a:cubicBezTo>
                  <a:pt x="202" y="1646"/>
                  <a:pt x="247" y="1679"/>
                  <a:pt x="257" y="1728"/>
                </a:cubicBezTo>
                <a:lnTo>
                  <a:pt x="258" y="1733"/>
                </a:lnTo>
                <a:lnTo>
                  <a:pt x="258" y="1732"/>
                </a:lnTo>
                <a:lnTo>
                  <a:pt x="76" y="1718"/>
                </a:lnTo>
                <a:lnTo>
                  <a:pt x="79" y="1711"/>
                </a:lnTo>
                <a:lnTo>
                  <a:pt x="74" y="1725"/>
                </a:lnTo>
                <a:lnTo>
                  <a:pt x="77" y="1713"/>
                </a:lnTo>
                <a:lnTo>
                  <a:pt x="75" y="1748"/>
                </a:lnTo>
                <a:lnTo>
                  <a:pt x="73" y="1731"/>
                </a:lnTo>
                <a:lnTo>
                  <a:pt x="76" y="1746"/>
                </a:lnTo>
                <a:lnTo>
                  <a:pt x="74" y="1739"/>
                </a:lnTo>
                <a:cubicBezTo>
                  <a:pt x="72" y="1730"/>
                  <a:pt x="70" y="1721"/>
                  <a:pt x="70" y="1712"/>
                </a:cubicBezTo>
                <a:lnTo>
                  <a:pt x="70" y="1708"/>
                </a:lnTo>
                <a:cubicBezTo>
                  <a:pt x="70" y="1664"/>
                  <a:pt x="101" y="1625"/>
                  <a:pt x="144" y="1615"/>
                </a:cubicBezTo>
                <a:cubicBezTo>
                  <a:pt x="188" y="1605"/>
                  <a:pt x="232" y="1626"/>
                  <a:pt x="252" y="1666"/>
                </a:cubicBezTo>
                <a:lnTo>
                  <a:pt x="253" y="1668"/>
                </a:lnTo>
                <a:cubicBezTo>
                  <a:pt x="255" y="1672"/>
                  <a:pt x="257" y="1676"/>
                  <a:pt x="259" y="1680"/>
                </a:cubicBezTo>
                <a:lnTo>
                  <a:pt x="261" y="1686"/>
                </a:lnTo>
                <a:lnTo>
                  <a:pt x="264" y="1697"/>
                </a:lnTo>
                <a:lnTo>
                  <a:pt x="257" y="1681"/>
                </a:lnTo>
                <a:lnTo>
                  <a:pt x="259" y="1685"/>
                </a:lnTo>
                <a:lnTo>
                  <a:pt x="82" y="1697"/>
                </a:lnTo>
                <a:lnTo>
                  <a:pt x="83" y="1694"/>
                </a:lnTo>
                <a:lnTo>
                  <a:pt x="78" y="1724"/>
                </a:lnTo>
                <a:lnTo>
                  <a:pt x="78" y="1717"/>
                </a:lnTo>
                <a:lnTo>
                  <a:pt x="80" y="1698"/>
                </a:lnTo>
                <a:cubicBezTo>
                  <a:pt x="85" y="1649"/>
                  <a:pt x="127" y="1612"/>
                  <a:pt x="175" y="1612"/>
                </a:cubicBezTo>
                <a:lnTo>
                  <a:pt x="176" y="1612"/>
                </a:lnTo>
                <a:lnTo>
                  <a:pt x="80" y="1708"/>
                </a:lnTo>
                <a:lnTo>
                  <a:pt x="80" y="1702"/>
                </a:lnTo>
                <a:lnTo>
                  <a:pt x="80" y="1698"/>
                </a:lnTo>
                <a:cubicBezTo>
                  <a:pt x="80" y="1649"/>
                  <a:pt x="118" y="1608"/>
                  <a:pt x="167" y="1603"/>
                </a:cubicBezTo>
                <a:cubicBezTo>
                  <a:pt x="216" y="1598"/>
                  <a:pt x="261" y="1631"/>
                  <a:pt x="271" y="1680"/>
                </a:cubicBezTo>
                <a:lnTo>
                  <a:pt x="272" y="1685"/>
                </a:lnTo>
                <a:cubicBezTo>
                  <a:pt x="273" y="1691"/>
                  <a:pt x="273" y="1697"/>
                  <a:pt x="273" y="1703"/>
                </a:cubicBezTo>
                <a:lnTo>
                  <a:pt x="273" y="1708"/>
                </a:lnTo>
                <a:cubicBezTo>
                  <a:pt x="273" y="1761"/>
                  <a:pt x="230" y="1804"/>
                  <a:pt x="177" y="1804"/>
                </a:cubicBezTo>
                <a:cubicBezTo>
                  <a:pt x="124" y="1804"/>
                  <a:pt x="81" y="1761"/>
                  <a:pt x="81" y="1708"/>
                </a:cubicBezTo>
                <a:lnTo>
                  <a:pt x="81" y="1703"/>
                </a:lnTo>
                <a:lnTo>
                  <a:pt x="81" y="1698"/>
                </a:lnTo>
                <a:cubicBezTo>
                  <a:pt x="81" y="1649"/>
                  <a:pt x="119" y="1608"/>
                  <a:pt x="168" y="1603"/>
                </a:cubicBezTo>
                <a:cubicBezTo>
                  <a:pt x="217" y="1598"/>
                  <a:pt x="262" y="1631"/>
                  <a:pt x="272" y="1680"/>
                </a:cubicBezTo>
                <a:lnTo>
                  <a:pt x="273" y="1685"/>
                </a:lnTo>
                <a:lnTo>
                  <a:pt x="274" y="1690"/>
                </a:lnTo>
                <a:lnTo>
                  <a:pt x="83" y="1708"/>
                </a:lnTo>
                <a:lnTo>
                  <a:pt x="83" y="1703"/>
                </a:lnTo>
                <a:lnTo>
                  <a:pt x="85" y="1722"/>
                </a:lnTo>
                <a:lnTo>
                  <a:pt x="84" y="1717"/>
                </a:lnTo>
                <a:cubicBezTo>
                  <a:pt x="74" y="1665"/>
                  <a:pt x="108" y="1615"/>
                  <a:pt x="160" y="1604"/>
                </a:cubicBezTo>
                <a:cubicBezTo>
                  <a:pt x="212" y="1594"/>
                  <a:pt x="262" y="1628"/>
                  <a:pt x="273" y="1680"/>
                </a:cubicBezTo>
                <a:lnTo>
                  <a:pt x="274" y="1685"/>
                </a:lnTo>
                <a:lnTo>
                  <a:pt x="275" y="1690"/>
                </a:lnTo>
                <a:lnTo>
                  <a:pt x="85" y="1698"/>
                </a:lnTo>
                <a:lnTo>
                  <a:pt x="86" y="1689"/>
                </a:lnTo>
                <a:lnTo>
                  <a:pt x="85" y="1689"/>
                </a:lnTo>
                <a:lnTo>
                  <a:pt x="181" y="1785"/>
                </a:lnTo>
                <a:lnTo>
                  <a:pt x="178" y="1785"/>
                </a:lnTo>
                <a:cubicBezTo>
                  <a:pt x="148" y="1785"/>
                  <a:pt x="120" y="1771"/>
                  <a:pt x="101" y="1747"/>
                </a:cubicBezTo>
                <a:cubicBezTo>
                  <a:pt x="83" y="1722"/>
                  <a:pt x="78" y="1691"/>
                  <a:pt x="87" y="1662"/>
                </a:cubicBezTo>
                <a:lnTo>
                  <a:pt x="90" y="1652"/>
                </a:lnTo>
                <a:lnTo>
                  <a:pt x="86" y="1688"/>
                </a:lnTo>
                <a:lnTo>
                  <a:pt x="85" y="1677"/>
                </a:lnTo>
                <a:lnTo>
                  <a:pt x="84" y="1672"/>
                </a:lnTo>
                <a:lnTo>
                  <a:pt x="275" y="1672"/>
                </a:lnTo>
                <a:lnTo>
                  <a:pt x="274" y="1680"/>
                </a:lnTo>
                <a:lnTo>
                  <a:pt x="274" y="1679"/>
                </a:lnTo>
                <a:lnTo>
                  <a:pt x="178" y="1583"/>
                </a:lnTo>
                <a:lnTo>
                  <a:pt x="180" y="1583"/>
                </a:lnTo>
                <a:cubicBezTo>
                  <a:pt x="233" y="1583"/>
                  <a:pt x="276" y="1626"/>
                  <a:pt x="276" y="1679"/>
                </a:cubicBezTo>
                <a:cubicBezTo>
                  <a:pt x="276" y="1732"/>
                  <a:pt x="233" y="1775"/>
                  <a:pt x="180" y="1775"/>
                </a:cubicBezTo>
                <a:lnTo>
                  <a:pt x="179" y="1775"/>
                </a:lnTo>
                <a:cubicBezTo>
                  <a:pt x="126" y="1775"/>
                  <a:pt x="83" y="1732"/>
                  <a:pt x="83" y="1679"/>
                </a:cubicBezTo>
                <a:lnTo>
                  <a:pt x="83" y="1673"/>
                </a:lnTo>
                <a:lnTo>
                  <a:pt x="83" y="1663"/>
                </a:lnTo>
                <a:lnTo>
                  <a:pt x="83" y="1667"/>
                </a:lnTo>
                <a:lnTo>
                  <a:pt x="82" y="1651"/>
                </a:lnTo>
                <a:cubicBezTo>
                  <a:pt x="82" y="1598"/>
                  <a:pt x="125" y="1555"/>
                  <a:pt x="178" y="1555"/>
                </a:cubicBezTo>
                <a:cubicBezTo>
                  <a:pt x="231" y="1555"/>
                  <a:pt x="274" y="1598"/>
                  <a:pt x="274" y="1651"/>
                </a:cubicBezTo>
                <a:lnTo>
                  <a:pt x="274" y="1655"/>
                </a:lnTo>
                <a:lnTo>
                  <a:pt x="275" y="1654"/>
                </a:lnTo>
                <a:lnTo>
                  <a:pt x="276" y="1663"/>
                </a:lnTo>
                <a:lnTo>
                  <a:pt x="276" y="1679"/>
                </a:lnTo>
                <a:cubicBezTo>
                  <a:pt x="276" y="1732"/>
                  <a:pt x="233" y="1775"/>
                  <a:pt x="180" y="1775"/>
                </a:cubicBezTo>
                <a:cubicBezTo>
                  <a:pt x="127" y="1775"/>
                  <a:pt x="84" y="1732"/>
                  <a:pt x="84" y="1679"/>
                </a:cubicBezTo>
                <a:lnTo>
                  <a:pt x="84" y="1676"/>
                </a:lnTo>
                <a:lnTo>
                  <a:pt x="84" y="1670"/>
                </a:lnTo>
                <a:cubicBezTo>
                  <a:pt x="84" y="1617"/>
                  <a:pt x="127" y="1574"/>
                  <a:pt x="180" y="1574"/>
                </a:cubicBezTo>
                <a:lnTo>
                  <a:pt x="181" y="1574"/>
                </a:lnTo>
                <a:cubicBezTo>
                  <a:pt x="234" y="1574"/>
                  <a:pt x="277" y="1617"/>
                  <a:pt x="277" y="1670"/>
                </a:cubicBezTo>
                <a:cubicBezTo>
                  <a:pt x="277" y="1723"/>
                  <a:pt x="234" y="1766"/>
                  <a:pt x="181" y="1766"/>
                </a:cubicBezTo>
                <a:lnTo>
                  <a:pt x="180" y="1766"/>
                </a:lnTo>
                <a:cubicBezTo>
                  <a:pt x="127" y="1766"/>
                  <a:pt x="84" y="1723"/>
                  <a:pt x="84" y="1670"/>
                </a:cubicBezTo>
                <a:lnTo>
                  <a:pt x="84" y="1656"/>
                </a:lnTo>
                <a:lnTo>
                  <a:pt x="84" y="1648"/>
                </a:lnTo>
                <a:lnTo>
                  <a:pt x="179" y="1737"/>
                </a:lnTo>
                <a:lnTo>
                  <a:pt x="178" y="1737"/>
                </a:lnTo>
                <a:lnTo>
                  <a:pt x="274" y="1641"/>
                </a:lnTo>
                <a:lnTo>
                  <a:pt x="274" y="1647"/>
                </a:lnTo>
                <a:lnTo>
                  <a:pt x="274" y="1651"/>
                </a:lnTo>
                <a:lnTo>
                  <a:pt x="83" y="1641"/>
                </a:lnTo>
                <a:lnTo>
                  <a:pt x="84" y="1632"/>
                </a:lnTo>
                <a:lnTo>
                  <a:pt x="85" y="1623"/>
                </a:lnTo>
                <a:lnTo>
                  <a:pt x="84" y="1624"/>
                </a:lnTo>
                <a:lnTo>
                  <a:pt x="84" y="1622"/>
                </a:lnTo>
                <a:cubicBezTo>
                  <a:pt x="84" y="1569"/>
                  <a:pt x="127" y="1526"/>
                  <a:pt x="180" y="1526"/>
                </a:cubicBezTo>
                <a:cubicBezTo>
                  <a:pt x="233" y="1526"/>
                  <a:pt x="276" y="1569"/>
                  <a:pt x="276" y="1622"/>
                </a:cubicBezTo>
                <a:lnTo>
                  <a:pt x="276" y="1631"/>
                </a:lnTo>
                <a:lnTo>
                  <a:pt x="276" y="1641"/>
                </a:lnTo>
                <a:cubicBezTo>
                  <a:pt x="276" y="1692"/>
                  <a:pt x="237" y="1735"/>
                  <a:pt x="186" y="1737"/>
                </a:cubicBezTo>
                <a:cubicBezTo>
                  <a:pt x="135" y="1740"/>
                  <a:pt x="91" y="1703"/>
                  <a:pt x="85" y="1652"/>
                </a:cubicBezTo>
                <a:lnTo>
                  <a:pt x="84" y="1643"/>
                </a:lnTo>
                <a:lnTo>
                  <a:pt x="83" y="1622"/>
                </a:lnTo>
                <a:cubicBezTo>
                  <a:pt x="83" y="1618"/>
                  <a:pt x="84" y="1613"/>
                  <a:pt x="84" y="1609"/>
                </a:cubicBezTo>
                <a:lnTo>
                  <a:pt x="85" y="1602"/>
                </a:lnTo>
                <a:lnTo>
                  <a:pt x="84" y="1615"/>
                </a:lnTo>
                <a:lnTo>
                  <a:pt x="84" y="1612"/>
                </a:lnTo>
                <a:cubicBezTo>
                  <a:pt x="84" y="1559"/>
                  <a:pt x="127" y="1516"/>
                  <a:pt x="180" y="1516"/>
                </a:cubicBezTo>
                <a:cubicBezTo>
                  <a:pt x="233" y="1516"/>
                  <a:pt x="276" y="1559"/>
                  <a:pt x="276" y="1612"/>
                </a:cubicBezTo>
                <a:lnTo>
                  <a:pt x="276" y="1622"/>
                </a:lnTo>
                <a:lnTo>
                  <a:pt x="275" y="1642"/>
                </a:lnTo>
                <a:lnTo>
                  <a:pt x="85" y="1614"/>
                </a:lnTo>
                <a:lnTo>
                  <a:pt x="86" y="1609"/>
                </a:lnTo>
                <a:lnTo>
                  <a:pt x="84" y="1627"/>
                </a:lnTo>
                <a:lnTo>
                  <a:pt x="84" y="1622"/>
                </a:lnTo>
                <a:cubicBezTo>
                  <a:pt x="84" y="1569"/>
                  <a:pt x="127" y="1526"/>
                  <a:pt x="180" y="1526"/>
                </a:cubicBezTo>
                <a:cubicBezTo>
                  <a:pt x="233" y="1526"/>
                  <a:pt x="276" y="1569"/>
                  <a:pt x="276" y="1622"/>
                </a:cubicBezTo>
                <a:lnTo>
                  <a:pt x="276" y="1626"/>
                </a:lnTo>
                <a:lnTo>
                  <a:pt x="276" y="1633"/>
                </a:lnTo>
                <a:lnTo>
                  <a:pt x="276" y="1639"/>
                </a:lnTo>
                <a:lnTo>
                  <a:pt x="276" y="1641"/>
                </a:lnTo>
                <a:cubicBezTo>
                  <a:pt x="276" y="1694"/>
                  <a:pt x="233" y="1737"/>
                  <a:pt x="180" y="1737"/>
                </a:cubicBezTo>
                <a:cubicBezTo>
                  <a:pt x="127" y="1737"/>
                  <a:pt x="84" y="1694"/>
                  <a:pt x="84" y="1641"/>
                </a:cubicBezTo>
                <a:lnTo>
                  <a:pt x="84" y="1636"/>
                </a:lnTo>
                <a:lnTo>
                  <a:pt x="86" y="1617"/>
                </a:lnTo>
                <a:lnTo>
                  <a:pt x="87" y="1609"/>
                </a:lnTo>
                <a:lnTo>
                  <a:pt x="86" y="1612"/>
                </a:lnTo>
                <a:lnTo>
                  <a:pt x="182" y="1708"/>
                </a:lnTo>
                <a:lnTo>
                  <a:pt x="181" y="1708"/>
                </a:lnTo>
                <a:cubicBezTo>
                  <a:pt x="128" y="1708"/>
                  <a:pt x="85" y="1665"/>
                  <a:pt x="85" y="1612"/>
                </a:cubicBezTo>
                <a:cubicBezTo>
                  <a:pt x="85" y="1559"/>
                  <a:pt x="128" y="1516"/>
                  <a:pt x="181" y="1516"/>
                </a:cubicBezTo>
                <a:lnTo>
                  <a:pt x="183" y="1516"/>
                </a:lnTo>
                <a:lnTo>
                  <a:pt x="88" y="1602"/>
                </a:lnTo>
                <a:lnTo>
                  <a:pt x="89" y="1593"/>
                </a:lnTo>
                <a:lnTo>
                  <a:pt x="90" y="1584"/>
                </a:lnTo>
                <a:lnTo>
                  <a:pt x="89" y="1584"/>
                </a:lnTo>
                <a:cubicBezTo>
                  <a:pt x="89" y="1537"/>
                  <a:pt x="124" y="1497"/>
                  <a:pt x="170" y="1490"/>
                </a:cubicBezTo>
                <a:cubicBezTo>
                  <a:pt x="217" y="1482"/>
                  <a:pt x="262" y="1509"/>
                  <a:pt x="277" y="1554"/>
                </a:cubicBezTo>
                <a:lnTo>
                  <a:pt x="278" y="1557"/>
                </a:lnTo>
                <a:cubicBezTo>
                  <a:pt x="281" y="1567"/>
                  <a:pt x="282" y="1577"/>
                  <a:pt x="282" y="1587"/>
                </a:cubicBezTo>
                <a:lnTo>
                  <a:pt x="282" y="1594"/>
                </a:lnTo>
                <a:lnTo>
                  <a:pt x="281" y="1579"/>
                </a:lnTo>
                <a:lnTo>
                  <a:pt x="282" y="1585"/>
                </a:lnTo>
                <a:cubicBezTo>
                  <a:pt x="283" y="1590"/>
                  <a:pt x="283" y="1595"/>
                  <a:pt x="283" y="1600"/>
                </a:cubicBezTo>
                <a:lnTo>
                  <a:pt x="283" y="1603"/>
                </a:lnTo>
                <a:cubicBezTo>
                  <a:pt x="283" y="1656"/>
                  <a:pt x="240" y="1699"/>
                  <a:pt x="187" y="1699"/>
                </a:cubicBezTo>
                <a:cubicBezTo>
                  <a:pt x="134" y="1699"/>
                  <a:pt x="91" y="1656"/>
                  <a:pt x="91" y="1603"/>
                </a:cubicBezTo>
                <a:lnTo>
                  <a:pt x="91" y="1595"/>
                </a:lnTo>
                <a:lnTo>
                  <a:pt x="91" y="1584"/>
                </a:lnTo>
                <a:lnTo>
                  <a:pt x="93" y="1565"/>
                </a:lnTo>
                <a:cubicBezTo>
                  <a:pt x="98" y="1516"/>
                  <a:pt x="139" y="1478"/>
                  <a:pt x="188" y="1478"/>
                </a:cubicBezTo>
                <a:lnTo>
                  <a:pt x="190" y="1478"/>
                </a:lnTo>
                <a:cubicBezTo>
                  <a:pt x="218" y="1478"/>
                  <a:pt x="243" y="1490"/>
                  <a:pt x="262" y="1510"/>
                </a:cubicBezTo>
                <a:cubicBezTo>
                  <a:pt x="280" y="1530"/>
                  <a:pt x="289" y="1557"/>
                  <a:pt x="286" y="1584"/>
                </a:cubicBezTo>
                <a:lnTo>
                  <a:pt x="285" y="1594"/>
                </a:lnTo>
                <a:lnTo>
                  <a:pt x="189" y="1488"/>
                </a:lnTo>
                <a:lnTo>
                  <a:pt x="190" y="1488"/>
                </a:lnTo>
                <a:lnTo>
                  <a:pt x="95" y="1594"/>
                </a:lnTo>
                <a:lnTo>
                  <a:pt x="94" y="1584"/>
                </a:lnTo>
                <a:cubicBezTo>
                  <a:pt x="91" y="1557"/>
                  <a:pt x="100" y="1530"/>
                  <a:pt x="118" y="1510"/>
                </a:cubicBezTo>
                <a:cubicBezTo>
                  <a:pt x="136" y="1490"/>
                  <a:pt x="162" y="1478"/>
                  <a:pt x="189" y="1478"/>
                </a:cubicBezTo>
                <a:lnTo>
                  <a:pt x="190" y="1478"/>
                </a:lnTo>
                <a:lnTo>
                  <a:pt x="94" y="1574"/>
                </a:lnTo>
                <a:lnTo>
                  <a:pt x="94" y="1570"/>
                </a:lnTo>
                <a:lnTo>
                  <a:pt x="96" y="1589"/>
                </a:lnTo>
                <a:lnTo>
                  <a:pt x="95" y="1584"/>
                </a:lnTo>
                <a:cubicBezTo>
                  <a:pt x="94" y="1578"/>
                  <a:pt x="93" y="1572"/>
                  <a:pt x="93" y="1565"/>
                </a:cubicBezTo>
                <a:lnTo>
                  <a:pt x="93" y="1556"/>
                </a:lnTo>
                <a:lnTo>
                  <a:pt x="93" y="1546"/>
                </a:lnTo>
                <a:lnTo>
                  <a:pt x="189" y="1642"/>
                </a:lnTo>
                <a:lnTo>
                  <a:pt x="187" y="1642"/>
                </a:lnTo>
                <a:lnTo>
                  <a:pt x="283" y="1538"/>
                </a:lnTo>
                <a:lnTo>
                  <a:pt x="284" y="1549"/>
                </a:lnTo>
                <a:lnTo>
                  <a:pt x="285" y="1554"/>
                </a:lnTo>
                <a:lnTo>
                  <a:pt x="93" y="1565"/>
                </a:lnTo>
                <a:lnTo>
                  <a:pt x="93" y="1557"/>
                </a:lnTo>
                <a:lnTo>
                  <a:pt x="93" y="1546"/>
                </a:lnTo>
                <a:cubicBezTo>
                  <a:pt x="93" y="1542"/>
                  <a:pt x="94" y="1537"/>
                  <a:pt x="94" y="1533"/>
                </a:cubicBezTo>
                <a:lnTo>
                  <a:pt x="95" y="1526"/>
                </a:lnTo>
                <a:lnTo>
                  <a:pt x="94" y="1539"/>
                </a:lnTo>
                <a:lnTo>
                  <a:pt x="94" y="1536"/>
                </a:lnTo>
                <a:cubicBezTo>
                  <a:pt x="94" y="1487"/>
                  <a:pt x="133" y="1445"/>
                  <a:pt x="183" y="1441"/>
                </a:cubicBezTo>
                <a:cubicBezTo>
                  <a:pt x="232" y="1437"/>
                  <a:pt x="277" y="1471"/>
                  <a:pt x="285" y="1521"/>
                </a:cubicBezTo>
                <a:lnTo>
                  <a:pt x="286" y="1527"/>
                </a:lnTo>
                <a:cubicBezTo>
                  <a:pt x="287" y="1532"/>
                  <a:pt x="287" y="1537"/>
                  <a:pt x="287" y="1542"/>
                </a:cubicBezTo>
                <a:lnTo>
                  <a:pt x="287" y="1546"/>
                </a:lnTo>
                <a:lnTo>
                  <a:pt x="96" y="1535"/>
                </a:lnTo>
                <a:lnTo>
                  <a:pt x="97" y="1527"/>
                </a:lnTo>
                <a:lnTo>
                  <a:pt x="96" y="1527"/>
                </a:lnTo>
                <a:lnTo>
                  <a:pt x="96" y="1519"/>
                </a:lnTo>
                <a:lnTo>
                  <a:pt x="96" y="1517"/>
                </a:lnTo>
                <a:cubicBezTo>
                  <a:pt x="96" y="1467"/>
                  <a:pt x="135" y="1425"/>
                  <a:pt x="186" y="1422"/>
                </a:cubicBezTo>
                <a:cubicBezTo>
                  <a:pt x="236" y="1418"/>
                  <a:pt x="280" y="1454"/>
                  <a:pt x="288" y="1504"/>
                </a:cubicBezTo>
                <a:lnTo>
                  <a:pt x="289" y="1511"/>
                </a:lnTo>
                <a:lnTo>
                  <a:pt x="290" y="1525"/>
                </a:lnTo>
                <a:lnTo>
                  <a:pt x="290" y="1543"/>
                </a:lnTo>
                <a:lnTo>
                  <a:pt x="286" y="1513"/>
                </a:lnTo>
                <a:lnTo>
                  <a:pt x="287" y="1516"/>
                </a:lnTo>
                <a:lnTo>
                  <a:pt x="101" y="1531"/>
                </a:lnTo>
                <a:lnTo>
                  <a:pt x="102" y="1525"/>
                </a:lnTo>
                <a:lnTo>
                  <a:pt x="100" y="1540"/>
                </a:lnTo>
                <a:lnTo>
                  <a:pt x="100" y="1528"/>
                </a:lnTo>
                <a:lnTo>
                  <a:pt x="102" y="1508"/>
                </a:lnTo>
                <a:lnTo>
                  <a:pt x="101" y="1508"/>
                </a:lnTo>
                <a:cubicBezTo>
                  <a:pt x="101" y="1464"/>
                  <a:pt x="132" y="1425"/>
                  <a:pt x="175" y="1415"/>
                </a:cubicBezTo>
                <a:cubicBezTo>
                  <a:pt x="219" y="1405"/>
                  <a:pt x="263" y="1426"/>
                  <a:pt x="283" y="1466"/>
                </a:cubicBezTo>
                <a:lnTo>
                  <a:pt x="284" y="1468"/>
                </a:lnTo>
                <a:cubicBezTo>
                  <a:pt x="289" y="1477"/>
                  <a:pt x="292" y="1487"/>
                  <a:pt x="294" y="1497"/>
                </a:cubicBezTo>
                <a:lnTo>
                  <a:pt x="295" y="1504"/>
                </a:lnTo>
                <a:cubicBezTo>
                  <a:pt x="295" y="1508"/>
                  <a:pt x="295" y="1513"/>
                  <a:pt x="295" y="1517"/>
                </a:cubicBezTo>
                <a:lnTo>
                  <a:pt x="295" y="1527"/>
                </a:lnTo>
                <a:lnTo>
                  <a:pt x="199" y="1431"/>
                </a:lnTo>
                <a:lnTo>
                  <a:pt x="203" y="1431"/>
                </a:lnTo>
                <a:lnTo>
                  <a:pt x="108" y="1516"/>
                </a:lnTo>
                <a:lnTo>
                  <a:pt x="109" y="1508"/>
                </a:lnTo>
                <a:lnTo>
                  <a:pt x="108" y="1507"/>
                </a:lnTo>
                <a:lnTo>
                  <a:pt x="108" y="1495"/>
                </a:lnTo>
                <a:cubicBezTo>
                  <a:pt x="108" y="1490"/>
                  <a:pt x="109" y="1485"/>
                  <a:pt x="110" y="1480"/>
                </a:cubicBezTo>
                <a:lnTo>
                  <a:pt x="111" y="1474"/>
                </a:lnTo>
                <a:cubicBezTo>
                  <a:pt x="118" y="1433"/>
                  <a:pt x="150" y="1401"/>
                  <a:pt x="191" y="1395"/>
                </a:cubicBezTo>
                <a:cubicBezTo>
                  <a:pt x="232" y="1388"/>
                  <a:pt x="273" y="1409"/>
                  <a:pt x="291" y="1447"/>
                </a:cubicBezTo>
                <a:lnTo>
                  <a:pt x="292" y="1449"/>
                </a:lnTo>
                <a:cubicBezTo>
                  <a:pt x="297" y="1457"/>
                  <a:pt x="300" y="1466"/>
                  <a:pt x="301" y="1476"/>
                </a:cubicBezTo>
                <a:lnTo>
                  <a:pt x="302" y="1482"/>
                </a:lnTo>
                <a:lnTo>
                  <a:pt x="304" y="1494"/>
                </a:lnTo>
                <a:lnTo>
                  <a:pt x="304" y="1508"/>
                </a:lnTo>
                <a:cubicBezTo>
                  <a:pt x="304" y="1559"/>
                  <a:pt x="265" y="1601"/>
                  <a:pt x="214" y="1604"/>
                </a:cubicBezTo>
                <a:cubicBezTo>
                  <a:pt x="164" y="1607"/>
                  <a:pt x="119" y="1571"/>
                  <a:pt x="113" y="1520"/>
                </a:cubicBezTo>
                <a:lnTo>
                  <a:pt x="112" y="1512"/>
                </a:lnTo>
                <a:lnTo>
                  <a:pt x="111" y="1498"/>
                </a:lnTo>
                <a:cubicBezTo>
                  <a:pt x="108" y="1471"/>
                  <a:pt x="117" y="1445"/>
                  <a:pt x="136" y="1425"/>
                </a:cubicBezTo>
                <a:cubicBezTo>
                  <a:pt x="154" y="1405"/>
                  <a:pt x="179" y="1393"/>
                  <a:pt x="206" y="1393"/>
                </a:cubicBezTo>
                <a:lnTo>
                  <a:pt x="210" y="1393"/>
                </a:lnTo>
                <a:lnTo>
                  <a:pt x="211" y="1393"/>
                </a:lnTo>
                <a:cubicBezTo>
                  <a:pt x="251" y="1393"/>
                  <a:pt x="286" y="1417"/>
                  <a:pt x="301" y="1454"/>
                </a:cubicBezTo>
                <a:lnTo>
                  <a:pt x="303" y="1459"/>
                </a:lnTo>
                <a:lnTo>
                  <a:pt x="301" y="1456"/>
                </a:lnTo>
                <a:lnTo>
                  <a:pt x="119" y="1498"/>
                </a:lnTo>
                <a:lnTo>
                  <a:pt x="119" y="1495"/>
                </a:lnTo>
                <a:cubicBezTo>
                  <a:pt x="119" y="1490"/>
                  <a:pt x="120" y="1485"/>
                  <a:pt x="121" y="1480"/>
                </a:cubicBezTo>
                <a:lnTo>
                  <a:pt x="122" y="1474"/>
                </a:lnTo>
                <a:lnTo>
                  <a:pt x="124" y="1461"/>
                </a:lnTo>
                <a:lnTo>
                  <a:pt x="218" y="1575"/>
                </a:lnTo>
                <a:lnTo>
                  <a:pt x="216" y="1575"/>
                </a:lnTo>
                <a:lnTo>
                  <a:pt x="312" y="1479"/>
                </a:lnTo>
                <a:lnTo>
                  <a:pt x="312" y="1485"/>
                </a:lnTo>
                <a:lnTo>
                  <a:pt x="310" y="1462"/>
                </a:lnTo>
                <a:lnTo>
                  <a:pt x="311" y="1466"/>
                </a:lnTo>
                <a:lnTo>
                  <a:pt x="122" y="1478"/>
                </a:lnTo>
                <a:lnTo>
                  <a:pt x="123" y="1470"/>
                </a:lnTo>
                <a:lnTo>
                  <a:pt x="122" y="1470"/>
                </a:lnTo>
                <a:lnTo>
                  <a:pt x="125" y="1494"/>
                </a:lnTo>
                <a:lnTo>
                  <a:pt x="122" y="1482"/>
                </a:lnTo>
                <a:lnTo>
                  <a:pt x="121" y="1478"/>
                </a:lnTo>
                <a:lnTo>
                  <a:pt x="307" y="1428"/>
                </a:lnTo>
                <a:lnTo>
                  <a:pt x="309" y="1436"/>
                </a:lnTo>
                <a:lnTo>
                  <a:pt x="311" y="1445"/>
                </a:lnTo>
                <a:cubicBezTo>
                  <a:pt x="319" y="1474"/>
                  <a:pt x="313" y="1505"/>
                  <a:pt x="295" y="1529"/>
                </a:cubicBezTo>
                <a:cubicBezTo>
                  <a:pt x="277" y="1553"/>
                  <a:pt x="248" y="1566"/>
                  <a:pt x="218" y="1566"/>
                </a:cubicBezTo>
                <a:lnTo>
                  <a:pt x="216" y="1566"/>
                </a:lnTo>
                <a:cubicBezTo>
                  <a:pt x="163" y="1566"/>
                  <a:pt x="120" y="1523"/>
                  <a:pt x="120" y="1470"/>
                </a:cubicBezTo>
                <a:cubicBezTo>
                  <a:pt x="120" y="1417"/>
                  <a:pt x="163" y="1374"/>
                  <a:pt x="216" y="1374"/>
                </a:cubicBezTo>
                <a:lnTo>
                  <a:pt x="217" y="1374"/>
                </a:lnTo>
                <a:lnTo>
                  <a:pt x="121" y="1470"/>
                </a:lnTo>
                <a:lnTo>
                  <a:pt x="121" y="1462"/>
                </a:lnTo>
                <a:lnTo>
                  <a:pt x="121" y="1451"/>
                </a:lnTo>
                <a:lnTo>
                  <a:pt x="121" y="1439"/>
                </a:lnTo>
                <a:lnTo>
                  <a:pt x="121" y="1433"/>
                </a:lnTo>
                <a:lnTo>
                  <a:pt x="121" y="1432"/>
                </a:lnTo>
                <a:cubicBezTo>
                  <a:pt x="121" y="1379"/>
                  <a:pt x="164" y="1336"/>
                  <a:pt x="217" y="1336"/>
                </a:cubicBezTo>
                <a:cubicBezTo>
                  <a:pt x="270" y="1336"/>
                  <a:pt x="313" y="1379"/>
                  <a:pt x="313" y="1432"/>
                </a:cubicBezTo>
                <a:lnTo>
                  <a:pt x="313" y="1437"/>
                </a:lnTo>
                <a:lnTo>
                  <a:pt x="313" y="1446"/>
                </a:lnTo>
                <a:lnTo>
                  <a:pt x="312" y="1466"/>
                </a:lnTo>
                <a:lnTo>
                  <a:pt x="312" y="1460"/>
                </a:lnTo>
                <a:cubicBezTo>
                  <a:pt x="312" y="1513"/>
                  <a:pt x="269" y="1556"/>
                  <a:pt x="216" y="1556"/>
                </a:cubicBezTo>
                <a:cubicBezTo>
                  <a:pt x="163" y="1556"/>
                  <a:pt x="120" y="1513"/>
                  <a:pt x="120" y="1460"/>
                </a:cubicBezTo>
                <a:lnTo>
                  <a:pt x="120" y="1456"/>
                </a:lnTo>
                <a:cubicBezTo>
                  <a:pt x="120" y="1450"/>
                  <a:pt x="121" y="1444"/>
                  <a:pt x="122" y="1438"/>
                </a:cubicBezTo>
                <a:lnTo>
                  <a:pt x="124" y="1428"/>
                </a:lnTo>
                <a:lnTo>
                  <a:pt x="124" y="1427"/>
                </a:lnTo>
                <a:lnTo>
                  <a:pt x="126" y="1414"/>
                </a:lnTo>
                <a:cubicBezTo>
                  <a:pt x="136" y="1365"/>
                  <a:pt x="181" y="1332"/>
                  <a:pt x="230" y="1337"/>
                </a:cubicBezTo>
                <a:cubicBezTo>
                  <a:pt x="279" y="1342"/>
                  <a:pt x="316" y="1383"/>
                  <a:pt x="316" y="1432"/>
                </a:cubicBezTo>
                <a:lnTo>
                  <a:pt x="316" y="1434"/>
                </a:lnTo>
                <a:cubicBezTo>
                  <a:pt x="316" y="1440"/>
                  <a:pt x="316" y="1445"/>
                  <a:pt x="315" y="1450"/>
                </a:cubicBezTo>
                <a:lnTo>
                  <a:pt x="314" y="1456"/>
                </a:lnTo>
                <a:lnTo>
                  <a:pt x="310" y="1474"/>
                </a:lnTo>
                <a:lnTo>
                  <a:pt x="313" y="1447"/>
                </a:lnTo>
                <a:lnTo>
                  <a:pt x="313" y="1451"/>
                </a:lnTo>
                <a:lnTo>
                  <a:pt x="124" y="1428"/>
                </a:lnTo>
                <a:lnTo>
                  <a:pt x="125" y="1424"/>
                </a:lnTo>
                <a:lnTo>
                  <a:pt x="129" y="1411"/>
                </a:lnTo>
                <a:cubicBezTo>
                  <a:pt x="142" y="1372"/>
                  <a:pt x="179" y="1345"/>
                  <a:pt x="220" y="1345"/>
                </a:cubicBezTo>
                <a:lnTo>
                  <a:pt x="221" y="1345"/>
                </a:lnTo>
                <a:lnTo>
                  <a:pt x="125" y="1441"/>
                </a:lnTo>
                <a:lnTo>
                  <a:pt x="125" y="1432"/>
                </a:lnTo>
                <a:cubicBezTo>
                  <a:pt x="125" y="1427"/>
                  <a:pt x="126" y="1422"/>
                  <a:pt x="127" y="1417"/>
                </a:cubicBezTo>
                <a:lnTo>
                  <a:pt x="128" y="1411"/>
                </a:lnTo>
                <a:lnTo>
                  <a:pt x="130" y="1399"/>
                </a:lnTo>
                <a:cubicBezTo>
                  <a:pt x="141" y="1356"/>
                  <a:pt x="181" y="1325"/>
                  <a:pt x="226" y="1326"/>
                </a:cubicBezTo>
                <a:cubicBezTo>
                  <a:pt x="271" y="1328"/>
                  <a:pt x="309" y="1360"/>
                  <a:pt x="318" y="1404"/>
                </a:cubicBezTo>
                <a:lnTo>
                  <a:pt x="319" y="1409"/>
                </a:lnTo>
                <a:cubicBezTo>
                  <a:pt x="320" y="1415"/>
                  <a:pt x="320" y="1421"/>
                  <a:pt x="320" y="1427"/>
                </a:cubicBezTo>
                <a:lnTo>
                  <a:pt x="320" y="1432"/>
                </a:lnTo>
                <a:cubicBezTo>
                  <a:pt x="320" y="1485"/>
                  <a:pt x="277" y="1528"/>
                  <a:pt x="224" y="1528"/>
                </a:cubicBezTo>
                <a:cubicBezTo>
                  <a:pt x="171" y="1528"/>
                  <a:pt x="128" y="1485"/>
                  <a:pt x="128" y="1432"/>
                </a:cubicBezTo>
                <a:lnTo>
                  <a:pt x="128" y="1428"/>
                </a:lnTo>
                <a:lnTo>
                  <a:pt x="128" y="1422"/>
                </a:lnTo>
                <a:cubicBezTo>
                  <a:pt x="128" y="1417"/>
                  <a:pt x="129" y="1412"/>
                  <a:pt x="130" y="1407"/>
                </a:cubicBezTo>
                <a:lnTo>
                  <a:pt x="131" y="1401"/>
                </a:lnTo>
                <a:cubicBezTo>
                  <a:pt x="132" y="1396"/>
                  <a:pt x="133" y="1391"/>
                  <a:pt x="134" y="1386"/>
                </a:cubicBezTo>
                <a:lnTo>
                  <a:pt x="135" y="1383"/>
                </a:lnTo>
                <a:cubicBezTo>
                  <a:pt x="150" y="1338"/>
                  <a:pt x="195" y="1311"/>
                  <a:pt x="242" y="1319"/>
                </a:cubicBezTo>
                <a:cubicBezTo>
                  <a:pt x="288" y="1326"/>
                  <a:pt x="322" y="1366"/>
                  <a:pt x="322" y="1413"/>
                </a:cubicBezTo>
                <a:lnTo>
                  <a:pt x="322" y="1417"/>
                </a:lnTo>
                <a:cubicBezTo>
                  <a:pt x="322" y="1423"/>
                  <a:pt x="322" y="1428"/>
                  <a:pt x="321" y="1433"/>
                </a:cubicBezTo>
                <a:lnTo>
                  <a:pt x="320" y="1439"/>
                </a:lnTo>
                <a:lnTo>
                  <a:pt x="320" y="1444"/>
                </a:lnTo>
                <a:lnTo>
                  <a:pt x="320" y="1430"/>
                </a:lnTo>
                <a:lnTo>
                  <a:pt x="320" y="1432"/>
                </a:lnTo>
                <a:cubicBezTo>
                  <a:pt x="320" y="1485"/>
                  <a:pt x="277" y="1528"/>
                  <a:pt x="224" y="1528"/>
                </a:cubicBezTo>
                <a:cubicBezTo>
                  <a:pt x="171" y="1528"/>
                  <a:pt x="128" y="1485"/>
                  <a:pt x="128" y="1432"/>
                </a:cubicBezTo>
                <a:lnTo>
                  <a:pt x="128" y="1427"/>
                </a:lnTo>
                <a:lnTo>
                  <a:pt x="130" y="1408"/>
                </a:lnTo>
                <a:lnTo>
                  <a:pt x="129" y="1409"/>
                </a:lnTo>
                <a:cubicBezTo>
                  <a:pt x="129" y="1404"/>
                  <a:pt x="130" y="1399"/>
                  <a:pt x="131" y="1394"/>
                </a:cubicBezTo>
                <a:lnTo>
                  <a:pt x="132" y="1388"/>
                </a:lnTo>
                <a:cubicBezTo>
                  <a:pt x="139" y="1344"/>
                  <a:pt x="175" y="1311"/>
                  <a:pt x="219" y="1308"/>
                </a:cubicBezTo>
                <a:cubicBezTo>
                  <a:pt x="263" y="1304"/>
                  <a:pt x="304" y="1331"/>
                  <a:pt x="318" y="1373"/>
                </a:cubicBezTo>
                <a:lnTo>
                  <a:pt x="319" y="1376"/>
                </a:lnTo>
                <a:cubicBezTo>
                  <a:pt x="322" y="1386"/>
                  <a:pt x="323" y="1396"/>
                  <a:pt x="323" y="1406"/>
                </a:cubicBezTo>
                <a:lnTo>
                  <a:pt x="323" y="1413"/>
                </a:lnTo>
                <a:cubicBezTo>
                  <a:pt x="323" y="1466"/>
                  <a:pt x="280" y="1509"/>
                  <a:pt x="227" y="1509"/>
                </a:cubicBezTo>
                <a:lnTo>
                  <a:pt x="224" y="1509"/>
                </a:lnTo>
                <a:cubicBezTo>
                  <a:pt x="196" y="1509"/>
                  <a:pt x="168" y="1497"/>
                  <a:pt x="150" y="1474"/>
                </a:cubicBezTo>
                <a:cubicBezTo>
                  <a:pt x="132" y="1452"/>
                  <a:pt x="125" y="1423"/>
                  <a:pt x="130" y="1395"/>
                </a:cubicBezTo>
                <a:lnTo>
                  <a:pt x="132" y="1385"/>
                </a:lnTo>
                <a:lnTo>
                  <a:pt x="130" y="1403"/>
                </a:lnTo>
                <a:lnTo>
                  <a:pt x="130" y="1394"/>
                </a:lnTo>
                <a:cubicBezTo>
                  <a:pt x="130" y="1389"/>
                  <a:pt x="131" y="1384"/>
                  <a:pt x="132" y="1379"/>
                </a:cubicBezTo>
                <a:lnTo>
                  <a:pt x="133" y="1373"/>
                </a:lnTo>
                <a:lnTo>
                  <a:pt x="131" y="1388"/>
                </a:lnTo>
                <a:lnTo>
                  <a:pt x="131" y="1384"/>
                </a:lnTo>
                <a:cubicBezTo>
                  <a:pt x="131" y="1333"/>
                  <a:pt x="172" y="1291"/>
                  <a:pt x="223" y="1289"/>
                </a:cubicBezTo>
                <a:cubicBezTo>
                  <a:pt x="274" y="1286"/>
                  <a:pt x="318" y="1324"/>
                  <a:pt x="323" y="1375"/>
                </a:cubicBezTo>
                <a:lnTo>
                  <a:pt x="324" y="1385"/>
                </a:lnTo>
                <a:lnTo>
                  <a:pt x="324" y="1385"/>
                </a:lnTo>
                <a:cubicBezTo>
                  <a:pt x="325" y="1390"/>
                  <a:pt x="325" y="1395"/>
                  <a:pt x="325" y="1400"/>
                </a:cubicBezTo>
                <a:lnTo>
                  <a:pt x="325" y="1403"/>
                </a:lnTo>
                <a:cubicBezTo>
                  <a:pt x="325" y="1452"/>
                  <a:pt x="289" y="1493"/>
                  <a:pt x="241" y="1499"/>
                </a:cubicBezTo>
                <a:cubicBezTo>
                  <a:pt x="193" y="1505"/>
                  <a:pt x="148" y="1474"/>
                  <a:pt x="136" y="1427"/>
                </a:cubicBezTo>
                <a:lnTo>
                  <a:pt x="134" y="1419"/>
                </a:lnTo>
                <a:cubicBezTo>
                  <a:pt x="133" y="1414"/>
                  <a:pt x="132" y="1409"/>
                  <a:pt x="132" y="1404"/>
                </a:cubicBezTo>
                <a:lnTo>
                  <a:pt x="131" y="1393"/>
                </a:lnTo>
                <a:lnTo>
                  <a:pt x="130" y="1378"/>
                </a:lnTo>
                <a:lnTo>
                  <a:pt x="130" y="1369"/>
                </a:lnTo>
                <a:lnTo>
                  <a:pt x="130" y="1360"/>
                </a:lnTo>
                <a:lnTo>
                  <a:pt x="130" y="1356"/>
                </a:lnTo>
                <a:cubicBezTo>
                  <a:pt x="130" y="1303"/>
                  <a:pt x="173" y="1260"/>
                  <a:pt x="226" y="1260"/>
                </a:cubicBezTo>
                <a:cubicBezTo>
                  <a:pt x="279" y="1260"/>
                  <a:pt x="322" y="1303"/>
                  <a:pt x="322" y="1356"/>
                </a:cubicBezTo>
                <a:lnTo>
                  <a:pt x="322" y="1360"/>
                </a:lnTo>
                <a:lnTo>
                  <a:pt x="322" y="1369"/>
                </a:lnTo>
                <a:lnTo>
                  <a:pt x="322" y="1378"/>
                </a:lnTo>
                <a:lnTo>
                  <a:pt x="322" y="1384"/>
                </a:lnTo>
                <a:lnTo>
                  <a:pt x="131" y="1375"/>
                </a:lnTo>
                <a:lnTo>
                  <a:pt x="132" y="1365"/>
                </a:lnTo>
                <a:lnTo>
                  <a:pt x="131" y="1365"/>
                </a:lnTo>
                <a:cubicBezTo>
                  <a:pt x="131" y="1312"/>
                  <a:pt x="174" y="1269"/>
                  <a:pt x="227" y="1269"/>
                </a:cubicBezTo>
                <a:cubicBezTo>
                  <a:pt x="280" y="1269"/>
                  <a:pt x="323" y="1312"/>
                  <a:pt x="323" y="1365"/>
                </a:cubicBezTo>
                <a:lnTo>
                  <a:pt x="323" y="1369"/>
                </a:lnTo>
                <a:cubicBezTo>
                  <a:pt x="323" y="1375"/>
                  <a:pt x="323" y="1380"/>
                  <a:pt x="322" y="1385"/>
                </a:cubicBezTo>
                <a:lnTo>
                  <a:pt x="321" y="1391"/>
                </a:lnTo>
                <a:cubicBezTo>
                  <a:pt x="313" y="1441"/>
                  <a:pt x="268" y="1475"/>
                  <a:pt x="219" y="1471"/>
                </a:cubicBezTo>
                <a:cubicBezTo>
                  <a:pt x="169" y="1467"/>
                  <a:pt x="130" y="1425"/>
                  <a:pt x="130" y="1375"/>
                </a:cubicBezTo>
                <a:lnTo>
                  <a:pt x="130" y="1365"/>
                </a:lnTo>
                <a:lnTo>
                  <a:pt x="132" y="1346"/>
                </a:lnTo>
                <a:lnTo>
                  <a:pt x="131" y="1346"/>
                </a:lnTo>
                <a:cubicBezTo>
                  <a:pt x="131" y="1293"/>
                  <a:pt x="174" y="1250"/>
                  <a:pt x="227" y="1250"/>
                </a:cubicBezTo>
                <a:cubicBezTo>
                  <a:pt x="280" y="1250"/>
                  <a:pt x="323" y="1293"/>
                  <a:pt x="323" y="1346"/>
                </a:cubicBezTo>
                <a:lnTo>
                  <a:pt x="323" y="1349"/>
                </a:lnTo>
                <a:lnTo>
                  <a:pt x="323" y="1356"/>
                </a:lnTo>
                <a:cubicBezTo>
                  <a:pt x="323" y="1362"/>
                  <a:pt x="323" y="1367"/>
                  <a:pt x="322" y="1372"/>
                </a:cubicBezTo>
                <a:lnTo>
                  <a:pt x="321" y="1378"/>
                </a:lnTo>
                <a:lnTo>
                  <a:pt x="322" y="1362"/>
                </a:lnTo>
                <a:lnTo>
                  <a:pt x="322" y="1365"/>
                </a:lnTo>
                <a:cubicBezTo>
                  <a:pt x="322" y="1418"/>
                  <a:pt x="279" y="1461"/>
                  <a:pt x="226" y="1461"/>
                </a:cubicBezTo>
                <a:cubicBezTo>
                  <a:pt x="173" y="1461"/>
                  <a:pt x="130" y="1418"/>
                  <a:pt x="130" y="1365"/>
                </a:cubicBezTo>
                <a:lnTo>
                  <a:pt x="130" y="1357"/>
                </a:lnTo>
                <a:lnTo>
                  <a:pt x="130" y="1346"/>
                </a:lnTo>
                <a:cubicBezTo>
                  <a:pt x="130" y="1293"/>
                  <a:pt x="173" y="1250"/>
                  <a:pt x="226" y="1250"/>
                </a:cubicBezTo>
                <a:lnTo>
                  <a:pt x="227" y="1250"/>
                </a:lnTo>
                <a:cubicBezTo>
                  <a:pt x="280" y="1250"/>
                  <a:pt x="323" y="1293"/>
                  <a:pt x="323" y="1346"/>
                </a:cubicBezTo>
                <a:lnTo>
                  <a:pt x="323" y="1357"/>
                </a:lnTo>
                <a:lnTo>
                  <a:pt x="322" y="1377"/>
                </a:lnTo>
                <a:cubicBezTo>
                  <a:pt x="315" y="1428"/>
                  <a:pt x="271" y="1464"/>
                  <a:pt x="221" y="1461"/>
                </a:cubicBezTo>
                <a:cubicBezTo>
                  <a:pt x="170" y="1458"/>
                  <a:pt x="130" y="1416"/>
                  <a:pt x="130" y="1365"/>
                </a:cubicBezTo>
                <a:lnTo>
                  <a:pt x="130" y="1357"/>
                </a:lnTo>
                <a:lnTo>
                  <a:pt x="130" y="1346"/>
                </a:lnTo>
                <a:cubicBezTo>
                  <a:pt x="130" y="1339"/>
                  <a:pt x="131" y="1332"/>
                  <a:pt x="133" y="1326"/>
                </a:cubicBezTo>
                <a:lnTo>
                  <a:pt x="135" y="1317"/>
                </a:lnTo>
                <a:lnTo>
                  <a:pt x="228" y="1433"/>
                </a:lnTo>
                <a:lnTo>
                  <a:pt x="226" y="1433"/>
                </a:lnTo>
                <a:lnTo>
                  <a:pt x="321" y="1322"/>
                </a:lnTo>
                <a:lnTo>
                  <a:pt x="322" y="1328"/>
                </a:lnTo>
                <a:cubicBezTo>
                  <a:pt x="323" y="1333"/>
                  <a:pt x="323" y="1338"/>
                  <a:pt x="323" y="1343"/>
                </a:cubicBezTo>
                <a:lnTo>
                  <a:pt x="323" y="1346"/>
                </a:lnTo>
                <a:cubicBezTo>
                  <a:pt x="323" y="1399"/>
                  <a:pt x="280" y="1442"/>
                  <a:pt x="227" y="1442"/>
                </a:cubicBezTo>
                <a:cubicBezTo>
                  <a:pt x="174" y="1442"/>
                  <a:pt x="131" y="1399"/>
                  <a:pt x="131" y="1346"/>
                </a:cubicBezTo>
                <a:lnTo>
                  <a:pt x="131" y="1341"/>
                </a:lnTo>
                <a:lnTo>
                  <a:pt x="131" y="1331"/>
                </a:lnTo>
                <a:lnTo>
                  <a:pt x="131" y="1333"/>
                </a:lnTo>
                <a:lnTo>
                  <a:pt x="130" y="1318"/>
                </a:lnTo>
                <a:cubicBezTo>
                  <a:pt x="130" y="1265"/>
                  <a:pt x="173" y="1222"/>
                  <a:pt x="226" y="1222"/>
                </a:cubicBezTo>
                <a:cubicBezTo>
                  <a:pt x="279" y="1222"/>
                  <a:pt x="322" y="1265"/>
                  <a:pt x="322" y="1318"/>
                </a:cubicBezTo>
                <a:lnTo>
                  <a:pt x="322" y="1320"/>
                </a:lnTo>
                <a:lnTo>
                  <a:pt x="321" y="1305"/>
                </a:lnTo>
                <a:lnTo>
                  <a:pt x="322" y="1311"/>
                </a:lnTo>
                <a:cubicBezTo>
                  <a:pt x="323" y="1316"/>
                  <a:pt x="323" y="1321"/>
                  <a:pt x="323" y="1326"/>
                </a:cubicBezTo>
                <a:lnTo>
                  <a:pt x="323" y="1333"/>
                </a:lnTo>
                <a:lnTo>
                  <a:pt x="323" y="1337"/>
                </a:lnTo>
                <a:cubicBezTo>
                  <a:pt x="323" y="1385"/>
                  <a:pt x="289" y="1425"/>
                  <a:pt x="243" y="1432"/>
                </a:cubicBezTo>
                <a:cubicBezTo>
                  <a:pt x="196" y="1440"/>
                  <a:pt x="151" y="1412"/>
                  <a:pt x="136" y="1368"/>
                </a:cubicBezTo>
                <a:lnTo>
                  <a:pt x="135" y="1365"/>
                </a:lnTo>
                <a:cubicBezTo>
                  <a:pt x="134" y="1359"/>
                  <a:pt x="132" y="1354"/>
                  <a:pt x="131" y="1348"/>
                </a:cubicBezTo>
                <a:lnTo>
                  <a:pt x="130" y="1341"/>
                </a:lnTo>
                <a:cubicBezTo>
                  <a:pt x="129" y="1331"/>
                  <a:pt x="129" y="1321"/>
                  <a:pt x="131" y="1312"/>
                </a:cubicBezTo>
                <a:lnTo>
                  <a:pt x="132" y="1306"/>
                </a:lnTo>
                <a:cubicBezTo>
                  <a:pt x="133" y="1301"/>
                  <a:pt x="134" y="1296"/>
                  <a:pt x="135" y="1291"/>
                </a:cubicBezTo>
                <a:lnTo>
                  <a:pt x="136" y="1288"/>
                </a:lnTo>
                <a:cubicBezTo>
                  <a:pt x="151" y="1243"/>
                  <a:pt x="196" y="1216"/>
                  <a:pt x="243" y="1224"/>
                </a:cubicBezTo>
                <a:cubicBezTo>
                  <a:pt x="289" y="1231"/>
                  <a:pt x="323" y="1271"/>
                  <a:pt x="323" y="1318"/>
                </a:cubicBezTo>
                <a:lnTo>
                  <a:pt x="323" y="1327"/>
                </a:lnTo>
                <a:lnTo>
                  <a:pt x="323" y="1337"/>
                </a:lnTo>
                <a:cubicBezTo>
                  <a:pt x="323" y="1390"/>
                  <a:pt x="280" y="1433"/>
                  <a:pt x="227" y="1433"/>
                </a:cubicBezTo>
                <a:cubicBezTo>
                  <a:pt x="174" y="1433"/>
                  <a:pt x="131" y="1390"/>
                  <a:pt x="131" y="1337"/>
                </a:cubicBezTo>
                <a:lnTo>
                  <a:pt x="131" y="1334"/>
                </a:lnTo>
                <a:lnTo>
                  <a:pt x="131" y="1327"/>
                </a:lnTo>
                <a:lnTo>
                  <a:pt x="131" y="1318"/>
                </a:lnTo>
                <a:lnTo>
                  <a:pt x="131" y="1308"/>
                </a:lnTo>
                <a:cubicBezTo>
                  <a:pt x="131" y="1257"/>
                  <a:pt x="172" y="1215"/>
                  <a:pt x="223" y="1213"/>
                </a:cubicBezTo>
                <a:cubicBezTo>
                  <a:pt x="274" y="1210"/>
                  <a:pt x="318" y="1249"/>
                  <a:pt x="323" y="1300"/>
                </a:cubicBezTo>
                <a:lnTo>
                  <a:pt x="324" y="1311"/>
                </a:lnTo>
                <a:lnTo>
                  <a:pt x="324" y="1325"/>
                </a:lnTo>
                <a:lnTo>
                  <a:pt x="324" y="1327"/>
                </a:lnTo>
                <a:cubicBezTo>
                  <a:pt x="324" y="1380"/>
                  <a:pt x="281" y="1423"/>
                  <a:pt x="228" y="1423"/>
                </a:cubicBezTo>
                <a:cubicBezTo>
                  <a:pt x="175" y="1423"/>
                  <a:pt x="132" y="1380"/>
                  <a:pt x="132" y="1327"/>
                </a:cubicBezTo>
                <a:lnTo>
                  <a:pt x="132" y="1323"/>
                </a:lnTo>
                <a:lnTo>
                  <a:pt x="132" y="1314"/>
                </a:lnTo>
                <a:lnTo>
                  <a:pt x="132" y="1305"/>
                </a:lnTo>
                <a:lnTo>
                  <a:pt x="134" y="1321"/>
                </a:lnTo>
                <a:lnTo>
                  <a:pt x="133" y="1315"/>
                </a:lnTo>
                <a:cubicBezTo>
                  <a:pt x="125" y="1267"/>
                  <a:pt x="154" y="1220"/>
                  <a:pt x="202" y="1207"/>
                </a:cubicBezTo>
                <a:cubicBezTo>
                  <a:pt x="249" y="1194"/>
                  <a:pt x="298" y="1218"/>
                  <a:pt x="317" y="1264"/>
                </a:cubicBezTo>
                <a:lnTo>
                  <a:pt x="319" y="1269"/>
                </a:lnTo>
                <a:lnTo>
                  <a:pt x="324" y="1285"/>
                </a:lnTo>
                <a:lnTo>
                  <a:pt x="134" y="1308"/>
                </a:lnTo>
                <a:lnTo>
                  <a:pt x="134" y="1305"/>
                </a:lnTo>
                <a:lnTo>
                  <a:pt x="136" y="1321"/>
                </a:lnTo>
                <a:lnTo>
                  <a:pt x="135" y="1315"/>
                </a:lnTo>
                <a:cubicBezTo>
                  <a:pt x="131" y="1295"/>
                  <a:pt x="135" y="1275"/>
                  <a:pt x="144" y="1257"/>
                </a:cubicBezTo>
                <a:lnTo>
                  <a:pt x="149" y="1247"/>
                </a:lnTo>
                <a:cubicBezTo>
                  <a:pt x="165" y="1214"/>
                  <a:pt x="198" y="1193"/>
                  <a:pt x="234" y="1193"/>
                </a:cubicBezTo>
                <a:lnTo>
                  <a:pt x="235" y="1193"/>
                </a:lnTo>
                <a:cubicBezTo>
                  <a:pt x="285" y="1193"/>
                  <a:pt x="327" y="1231"/>
                  <a:pt x="331" y="1281"/>
                </a:cubicBezTo>
                <a:lnTo>
                  <a:pt x="332" y="1292"/>
                </a:lnTo>
                <a:lnTo>
                  <a:pt x="332" y="1306"/>
                </a:lnTo>
                <a:lnTo>
                  <a:pt x="332" y="1308"/>
                </a:lnTo>
                <a:lnTo>
                  <a:pt x="143" y="1285"/>
                </a:lnTo>
                <a:lnTo>
                  <a:pt x="144" y="1281"/>
                </a:lnTo>
                <a:lnTo>
                  <a:pt x="141" y="1304"/>
                </a:lnTo>
                <a:lnTo>
                  <a:pt x="141" y="1297"/>
                </a:lnTo>
                <a:lnTo>
                  <a:pt x="143" y="1275"/>
                </a:lnTo>
                <a:lnTo>
                  <a:pt x="144" y="1260"/>
                </a:lnTo>
                <a:cubicBezTo>
                  <a:pt x="144" y="1254"/>
                  <a:pt x="145" y="1248"/>
                  <a:pt x="147" y="1242"/>
                </a:cubicBezTo>
                <a:lnTo>
                  <a:pt x="149" y="1235"/>
                </a:lnTo>
                <a:cubicBezTo>
                  <a:pt x="159" y="1200"/>
                  <a:pt x="188" y="1174"/>
                  <a:pt x="224" y="1167"/>
                </a:cubicBezTo>
                <a:cubicBezTo>
                  <a:pt x="260" y="1160"/>
                  <a:pt x="296" y="1175"/>
                  <a:pt x="318" y="1204"/>
                </a:cubicBezTo>
                <a:lnTo>
                  <a:pt x="321" y="1208"/>
                </a:lnTo>
                <a:cubicBezTo>
                  <a:pt x="326" y="1215"/>
                  <a:pt x="330" y="1222"/>
                  <a:pt x="334" y="1230"/>
                </a:cubicBezTo>
                <a:lnTo>
                  <a:pt x="336" y="1235"/>
                </a:lnTo>
                <a:lnTo>
                  <a:pt x="153" y="1247"/>
                </a:lnTo>
                <a:lnTo>
                  <a:pt x="154" y="1243"/>
                </a:lnTo>
                <a:lnTo>
                  <a:pt x="154" y="1243"/>
                </a:lnTo>
                <a:cubicBezTo>
                  <a:pt x="163" y="1198"/>
                  <a:pt x="203" y="1165"/>
                  <a:pt x="248" y="1165"/>
                </a:cubicBezTo>
                <a:lnTo>
                  <a:pt x="249" y="1165"/>
                </a:lnTo>
                <a:lnTo>
                  <a:pt x="251" y="1165"/>
                </a:lnTo>
                <a:lnTo>
                  <a:pt x="252" y="1165"/>
                </a:lnTo>
                <a:lnTo>
                  <a:pt x="253" y="1165"/>
                </a:lnTo>
                <a:lnTo>
                  <a:pt x="157" y="1261"/>
                </a:lnTo>
                <a:lnTo>
                  <a:pt x="157" y="1246"/>
                </a:lnTo>
                <a:lnTo>
                  <a:pt x="157" y="1248"/>
                </a:lnTo>
                <a:lnTo>
                  <a:pt x="156" y="1232"/>
                </a:lnTo>
                <a:cubicBezTo>
                  <a:pt x="156" y="1184"/>
                  <a:pt x="193" y="1143"/>
                  <a:pt x="241" y="1137"/>
                </a:cubicBezTo>
                <a:cubicBezTo>
                  <a:pt x="289" y="1131"/>
                  <a:pt x="334" y="1162"/>
                  <a:pt x="346" y="1209"/>
                </a:cubicBezTo>
                <a:lnTo>
                  <a:pt x="347" y="1213"/>
                </a:lnTo>
                <a:lnTo>
                  <a:pt x="347" y="1212"/>
                </a:lnTo>
                <a:lnTo>
                  <a:pt x="159" y="1242"/>
                </a:lnTo>
                <a:lnTo>
                  <a:pt x="159" y="1239"/>
                </a:lnTo>
                <a:lnTo>
                  <a:pt x="159" y="1232"/>
                </a:lnTo>
                <a:lnTo>
                  <a:pt x="161" y="1211"/>
                </a:lnTo>
                <a:lnTo>
                  <a:pt x="160" y="1204"/>
                </a:lnTo>
                <a:cubicBezTo>
                  <a:pt x="160" y="1151"/>
                  <a:pt x="203" y="1108"/>
                  <a:pt x="256" y="1108"/>
                </a:cubicBezTo>
                <a:cubicBezTo>
                  <a:pt x="309" y="1108"/>
                  <a:pt x="352" y="1151"/>
                  <a:pt x="352" y="1204"/>
                </a:cubicBezTo>
                <a:lnTo>
                  <a:pt x="352" y="1205"/>
                </a:lnTo>
                <a:lnTo>
                  <a:pt x="352" y="1213"/>
                </a:lnTo>
                <a:lnTo>
                  <a:pt x="353" y="1214"/>
                </a:lnTo>
                <a:lnTo>
                  <a:pt x="353" y="1232"/>
                </a:lnTo>
                <a:cubicBezTo>
                  <a:pt x="353" y="1285"/>
                  <a:pt x="310" y="1328"/>
                  <a:pt x="257" y="1328"/>
                </a:cubicBezTo>
                <a:lnTo>
                  <a:pt x="256" y="1328"/>
                </a:lnTo>
                <a:cubicBezTo>
                  <a:pt x="203" y="1328"/>
                  <a:pt x="160" y="1285"/>
                  <a:pt x="160" y="1232"/>
                </a:cubicBezTo>
                <a:cubicBezTo>
                  <a:pt x="160" y="1179"/>
                  <a:pt x="203" y="1136"/>
                  <a:pt x="256" y="1136"/>
                </a:cubicBezTo>
                <a:lnTo>
                  <a:pt x="257" y="1136"/>
                </a:lnTo>
                <a:lnTo>
                  <a:pt x="161" y="1232"/>
                </a:lnTo>
                <a:lnTo>
                  <a:pt x="161" y="1217"/>
                </a:lnTo>
                <a:lnTo>
                  <a:pt x="161" y="1209"/>
                </a:lnTo>
                <a:lnTo>
                  <a:pt x="161" y="1204"/>
                </a:lnTo>
                <a:cubicBezTo>
                  <a:pt x="161" y="1151"/>
                  <a:pt x="204" y="1108"/>
                  <a:pt x="257" y="1108"/>
                </a:cubicBezTo>
                <a:cubicBezTo>
                  <a:pt x="310" y="1108"/>
                  <a:pt x="353" y="1151"/>
                  <a:pt x="353" y="1204"/>
                </a:cubicBezTo>
                <a:lnTo>
                  <a:pt x="353" y="1207"/>
                </a:lnTo>
                <a:cubicBezTo>
                  <a:pt x="353" y="1213"/>
                  <a:pt x="353" y="1218"/>
                  <a:pt x="352" y="1223"/>
                </a:cubicBezTo>
                <a:lnTo>
                  <a:pt x="351" y="1229"/>
                </a:lnTo>
                <a:lnTo>
                  <a:pt x="163" y="1190"/>
                </a:lnTo>
                <a:lnTo>
                  <a:pt x="164" y="1186"/>
                </a:lnTo>
                <a:lnTo>
                  <a:pt x="161" y="1209"/>
                </a:lnTo>
                <a:lnTo>
                  <a:pt x="161" y="1204"/>
                </a:lnTo>
                <a:cubicBezTo>
                  <a:pt x="161" y="1151"/>
                  <a:pt x="204" y="1108"/>
                  <a:pt x="257" y="1108"/>
                </a:cubicBezTo>
                <a:lnTo>
                  <a:pt x="259" y="1108"/>
                </a:lnTo>
                <a:lnTo>
                  <a:pt x="163" y="1204"/>
                </a:lnTo>
                <a:lnTo>
                  <a:pt x="163" y="1193"/>
                </a:lnTo>
                <a:lnTo>
                  <a:pt x="165" y="1174"/>
                </a:lnTo>
                <a:cubicBezTo>
                  <a:pt x="171" y="1123"/>
                  <a:pt x="216" y="1087"/>
                  <a:pt x="266" y="1090"/>
                </a:cubicBezTo>
                <a:cubicBezTo>
                  <a:pt x="317" y="1093"/>
                  <a:pt x="356" y="1135"/>
                  <a:pt x="356" y="1185"/>
                </a:cubicBezTo>
                <a:lnTo>
                  <a:pt x="356" y="1188"/>
                </a:lnTo>
                <a:lnTo>
                  <a:pt x="356" y="1175"/>
                </a:lnTo>
                <a:lnTo>
                  <a:pt x="357" y="1182"/>
                </a:lnTo>
                <a:lnTo>
                  <a:pt x="357" y="1186"/>
                </a:lnTo>
                <a:lnTo>
                  <a:pt x="354" y="1171"/>
                </a:lnTo>
                <a:lnTo>
                  <a:pt x="355" y="1174"/>
                </a:lnTo>
                <a:lnTo>
                  <a:pt x="172" y="1174"/>
                </a:lnTo>
                <a:lnTo>
                  <a:pt x="173" y="1171"/>
                </a:lnTo>
                <a:lnTo>
                  <a:pt x="168" y="1201"/>
                </a:lnTo>
                <a:lnTo>
                  <a:pt x="168" y="1195"/>
                </a:lnTo>
                <a:lnTo>
                  <a:pt x="168" y="1188"/>
                </a:lnTo>
                <a:lnTo>
                  <a:pt x="168" y="1185"/>
                </a:lnTo>
                <a:cubicBezTo>
                  <a:pt x="168" y="1132"/>
                  <a:pt x="211" y="1089"/>
                  <a:pt x="264" y="1089"/>
                </a:cubicBezTo>
                <a:cubicBezTo>
                  <a:pt x="317" y="1089"/>
                  <a:pt x="360" y="1132"/>
                  <a:pt x="360" y="1185"/>
                </a:cubicBezTo>
                <a:lnTo>
                  <a:pt x="360" y="1188"/>
                </a:lnTo>
                <a:lnTo>
                  <a:pt x="360" y="1194"/>
                </a:lnTo>
                <a:lnTo>
                  <a:pt x="264" y="1098"/>
                </a:lnTo>
                <a:lnTo>
                  <a:pt x="268" y="1098"/>
                </a:lnTo>
                <a:lnTo>
                  <a:pt x="175" y="1218"/>
                </a:lnTo>
                <a:lnTo>
                  <a:pt x="174" y="1214"/>
                </a:lnTo>
                <a:lnTo>
                  <a:pt x="172" y="1204"/>
                </a:lnTo>
                <a:lnTo>
                  <a:pt x="266" y="1281"/>
                </a:lnTo>
                <a:lnTo>
                  <a:pt x="264" y="1281"/>
                </a:lnTo>
                <a:cubicBezTo>
                  <a:pt x="237" y="1281"/>
                  <a:pt x="211" y="1270"/>
                  <a:pt x="193" y="1250"/>
                </a:cubicBezTo>
                <a:cubicBezTo>
                  <a:pt x="175" y="1230"/>
                  <a:pt x="166" y="1203"/>
                  <a:pt x="169" y="1176"/>
                </a:cubicBezTo>
                <a:lnTo>
                  <a:pt x="170" y="1166"/>
                </a:lnTo>
                <a:lnTo>
                  <a:pt x="171" y="1156"/>
                </a:lnTo>
                <a:lnTo>
                  <a:pt x="173" y="1145"/>
                </a:lnTo>
                <a:lnTo>
                  <a:pt x="175" y="1133"/>
                </a:lnTo>
                <a:cubicBezTo>
                  <a:pt x="188" y="1082"/>
                  <a:pt x="240" y="1050"/>
                  <a:pt x="292" y="1063"/>
                </a:cubicBezTo>
                <a:cubicBezTo>
                  <a:pt x="343" y="1076"/>
                  <a:pt x="374" y="1128"/>
                  <a:pt x="362" y="1180"/>
                </a:cubicBezTo>
                <a:lnTo>
                  <a:pt x="361" y="1184"/>
                </a:lnTo>
                <a:lnTo>
                  <a:pt x="361" y="1182"/>
                </a:lnTo>
                <a:cubicBezTo>
                  <a:pt x="353" y="1229"/>
                  <a:pt x="313" y="1262"/>
                  <a:pt x="266" y="1262"/>
                </a:cubicBezTo>
                <a:lnTo>
                  <a:pt x="265" y="1262"/>
                </a:lnTo>
                <a:lnTo>
                  <a:pt x="361" y="1166"/>
                </a:lnTo>
                <a:lnTo>
                  <a:pt x="361" y="1172"/>
                </a:lnTo>
                <a:lnTo>
                  <a:pt x="361" y="1175"/>
                </a:lnTo>
                <a:cubicBezTo>
                  <a:pt x="361" y="1228"/>
                  <a:pt x="318" y="1271"/>
                  <a:pt x="265" y="1271"/>
                </a:cubicBezTo>
                <a:cubicBezTo>
                  <a:pt x="212" y="1271"/>
                  <a:pt x="169" y="1228"/>
                  <a:pt x="169" y="1175"/>
                </a:cubicBezTo>
                <a:lnTo>
                  <a:pt x="169" y="1170"/>
                </a:lnTo>
                <a:lnTo>
                  <a:pt x="169" y="1161"/>
                </a:lnTo>
                <a:lnTo>
                  <a:pt x="169" y="1152"/>
                </a:lnTo>
                <a:lnTo>
                  <a:pt x="169" y="1147"/>
                </a:lnTo>
                <a:cubicBezTo>
                  <a:pt x="169" y="1100"/>
                  <a:pt x="204" y="1060"/>
                  <a:pt x="250" y="1053"/>
                </a:cubicBezTo>
                <a:cubicBezTo>
                  <a:pt x="297" y="1045"/>
                  <a:pt x="342" y="1072"/>
                  <a:pt x="357" y="1117"/>
                </a:cubicBezTo>
                <a:lnTo>
                  <a:pt x="358" y="1120"/>
                </a:lnTo>
                <a:cubicBezTo>
                  <a:pt x="361" y="1130"/>
                  <a:pt x="362" y="1140"/>
                  <a:pt x="362" y="1150"/>
                </a:cubicBezTo>
                <a:lnTo>
                  <a:pt x="362" y="1156"/>
                </a:lnTo>
                <a:cubicBezTo>
                  <a:pt x="362" y="1204"/>
                  <a:pt x="328" y="1244"/>
                  <a:pt x="282" y="1251"/>
                </a:cubicBezTo>
                <a:cubicBezTo>
                  <a:pt x="235" y="1259"/>
                  <a:pt x="190" y="1231"/>
                  <a:pt x="175" y="1187"/>
                </a:cubicBezTo>
                <a:lnTo>
                  <a:pt x="174" y="1184"/>
                </a:lnTo>
                <a:cubicBezTo>
                  <a:pt x="173" y="1179"/>
                  <a:pt x="172" y="1174"/>
                  <a:pt x="171" y="1169"/>
                </a:cubicBezTo>
                <a:lnTo>
                  <a:pt x="170" y="1163"/>
                </a:lnTo>
                <a:cubicBezTo>
                  <a:pt x="168" y="1155"/>
                  <a:pt x="168" y="1146"/>
                  <a:pt x="169" y="1138"/>
                </a:cubicBezTo>
                <a:lnTo>
                  <a:pt x="170" y="1128"/>
                </a:lnTo>
                <a:lnTo>
                  <a:pt x="172" y="1116"/>
                </a:lnTo>
                <a:lnTo>
                  <a:pt x="170" y="1131"/>
                </a:lnTo>
                <a:lnTo>
                  <a:pt x="170" y="1128"/>
                </a:lnTo>
                <a:cubicBezTo>
                  <a:pt x="170" y="1075"/>
                  <a:pt x="213" y="1032"/>
                  <a:pt x="266" y="1032"/>
                </a:cubicBezTo>
                <a:cubicBezTo>
                  <a:pt x="319" y="1032"/>
                  <a:pt x="362" y="1075"/>
                  <a:pt x="362" y="1128"/>
                </a:cubicBezTo>
                <a:lnTo>
                  <a:pt x="362" y="1137"/>
                </a:lnTo>
                <a:lnTo>
                  <a:pt x="362" y="1147"/>
                </a:lnTo>
                <a:cubicBezTo>
                  <a:pt x="362" y="1195"/>
                  <a:pt x="328" y="1235"/>
                  <a:pt x="282" y="1242"/>
                </a:cubicBezTo>
                <a:cubicBezTo>
                  <a:pt x="235" y="1250"/>
                  <a:pt x="190" y="1222"/>
                  <a:pt x="175" y="1178"/>
                </a:cubicBezTo>
                <a:lnTo>
                  <a:pt x="174" y="1175"/>
                </a:lnTo>
                <a:lnTo>
                  <a:pt x="171" y="1164"/>
                </a:lnTo>
                <a:cubicBezTo>
                  <a:pt x="166" y="1145"/>
                  <a:pt x="166" y="1125"/>
                  <a:pt x="172" y="1107"/>
                </a:cubicBezTo>
                <a:lnTo>
                  <a:pt x="175" y="1098"/>
                </a:lnTo>
                <a:cubicBezTo>
                  <a:pt x="188" y="1059"/>
                  <a:pt x="225" y="1032"/>
                  <a:pt x="266" y="1032"/>
                </a:cubicBezTo>
                <a:lnTo>
                  <a:pt x="267" y="1032"/>
                </a:lnTo>
                <a:lnTo>
                  <a:pt x="172" y="1142"/>
                </a:lnTo>
                <a:lnTo>
                  <a:pt x="171" y="1135"/>
                </a:lnTo>
                <a:lnTo>
                  <a:pt x="175" y="1152"/>
                </a:lnTo>
                <a:lnTo>
                  <a:pt x="174" y="1149"/>
                </a:lnTo>
                <a:lnTo>
                  <a:pt x="361" y="1118"/>
                </a:lnTo>
                <a:lnTo>
                  <a:pt x="361" y="1124"/>
                </a:lnTo>
                <a:lnTo>
                  <a:pt x="361" y="1133"/>
                </a:lnTo>
                <a:lnTo>
                  <a:pt x="361" y="1142"/>
                </a:lnTo>
                <a:lnTo>
                  <a:pt x="361" y="1147"/>
                </a:lnTo>
                <a:lnTo>
                  <a:pt x="170" y="1134"/>
                </a:lnTo>
                <a:lnTo>
                  <a:pt x="171" y="1127"/>
                </a:lnTo>
                <a:lnTo>
                  <a:pt x="170" y="1140"/>
                </a:lnTo>
                <a:lnTo>
                  <a:pt x="170" y="1128"/>
                </a:lnTo>
                <a:lnTo>
                  <a:pt x="170" y="1117"/>
                </a:lnTo>
                <a:lnTo>
                  <a:pt x="170" y="1109"/>
                </a:lnTo>
                <a:lnTo>
                  <a:pt x="362" y="1120"/>
                </a:lnTo>
                <a:lnTo>
                  <a:pt x="361" y="1129"/>
                </a:lnTo>
                <a:lnTo>
                  <a:pt x="360" y="1103"/>
                </a:lnTo>
                <a:lnTo>
                  <a:pt x="361" y="1109"/>
                </a:lnTo>
                <a:lnTo>
                  <a:pt x="361" y="1105"/>
                </a:lnTo>
                <a:lnTo>
                  <a:pt x="171" y="1128"/>
                </a:lnTo>
                <a:lnTo>
                  <a:pt x="171" y="1123"/>
                </a:lnTo>
                <a:lnTo>
                  <a:pt x="171" y="1118"/>
                </a:lnTo>
                <a:cubicBezTo>
                  <a:pt x="171" y="1065"/>
                  <a:pt x="214" y="1022"/>
                  <a:pt x="267" y="1022"/>
                </a:cubicBezTo>
                <a:cubicBezTo>
                  <a:pt x="320" y="1022"/>
                  <a:pt x="363" y="1065"/>
                  <a:pt x="363" y="1118"/>
                </a:cubicBezTo>
                <a:lnTo>
                  <a:pt x="363" y="1123"/>
                </a:lnTo>
                <a:lnTo>
                  <a:pt x="363" y="1128"/>
                </a:lnTo>
                <a:lnTo>
                  <a:pt x="172" y="1117"/>
                </a:lnTo>
                <a:lnTo>
                  <a:pt x="173" y="1109"/>
                </a:lnTo>
                <a:lnTo>
                  <a:pt x="172" y="1109"/>
                </a:lnTo>
                <a:lnTo>
                  <a:pt x="172" y="1090"/>
                </a:lnTo>
                <a:lnTo>
                  <a:pt x="174" y="1070"/>
                </a:lnTo>
                <a:lnTo>
                  <a:pt x="176" y="1056"/>
                </a:lnTo>
                <a:cubicBezTo>
                  <a:pt x="184" y="1006"/>
                  <a:pt x="229" y="972"/>
                  <a:pt x="278" y="976"/>
                </a:cubicBezTo>
                <a:cubicBezTo>
                  <a:pt x="328" y="980"/>
                  <a:pt x="366" y="1022"/>
                  <a:pt x="366" y="1071"/>
                </a:cubicBezTo>
                <a:lnTo>
                  <a:pt x="366" y="1076"/>
                </a:lnTo>
                <a:lnTo>
                  <a:pt x="366" y="1085"/>
                </a:lnTo>
                <a:lnTo>
                  <a:pt x="366" y="1094"/>
                </a:lnTo>
                <a:lnTo>
                  <a:pt x="366" y="1099"/>
                </a:lnTo>
                <a:cubicBezTo>
                  <a:pt x="366" y="1152"/>
                  <a:pt x="323" y="1195"/>
                  <a:pt x="270" y="1195"/>
                </a:cubicBezTo>
                <a:cubicBezTo>
                  <a:pt x="217" y="1195"/>
                  <a:pt x="174" y="1152"/>
                  <a:pt x="174" y="1099"/>
                </a:cubicBezTo>
                <a:lnTo>
                  <a:pt x="174" y="1097"/>
                </a:lnTo>
                <a:lnTo>
                  <a:pt x="174" y="1091"/>
                </a:lnTo>
                <a:lnTo>
                  <a:pt x="174" y="1084"/>
                </a:lnTo>
                <a:lnTo>
                  <a:pt x="174" y="1080"/>
                </a:lnTo>
                <a:cubicBezTo>
                  <a:pt x="174" y="1032"/>
                  <a:pt x="211" y="991"/>
                  <a:pt x="259" y="985"/>
                </a:cubicBezTo>
                <a:cubicBezTo>
                  <a:pt x="307" y="979"/>
                  <a:pt x="352" y="1010"/>
                  <a:pt x="364" y="1057"/>
                </a:cubicBezTo>
                <a:lnTo>
                  <a:pt x="365" y="1061"/>
                </a:lnTo>
                <a:lnTo>
                  <a:pt x="365" y="1060"/>
                </a:lnTo>
                <a:lnTo>
                  <a:pt x="273" y="994"/>
                </a:lnTo>
                <a:lnTo>
                  <a:pt x="277" y="994"/>
                </a:lnTo>
                <a:lnTo>
                  <a:pt x="183" y="1072"/>
                </a:lnTo>
                <a:lnTo>
                  <a:pt x="185" y="1062"/>
                </a:lnTo>
                <a:lnTo>
                  <a:pt x="185" y="1061"/>
                </a:lnTo>
                <a:cubicBezTo>
                  <a:pt x="190" y="1012"/>
                  <a:pt x="232" y="975"/>
                  <a:pt x="280" y="975"/>
                </a:cubicBezTo>
                <a:lnTo>
                  <a:pt x="281" y="975"/>
                </a:lnTo>
                <a:lnTo>
                  <a:pt x="288" y="975"/>
                </a:lnTo>
                <a:cubicBezTo>
                  <a:pt x="318" y="975"/>
                  <a:pt x="346" y="989"/>
                  <a:pt x="364" y="1012"/>
                </a:cubicBezTo>
                <a:cubicBezTo>
                  <a:pt x="382" y="1036"/>
                  <a:pt x="389" y="1066"/>
                  <a:pt x="382" y="1095"/>
                </a:cubicBezTo>
                <a:lnTo>
                  <a:pt x="381" y="1099"/>
                </a:lnTo>
                <a:lnTo>
                  <a:pt x="381" y="1099"/>
                </a:lnTo>
                <a:lnTo>
                  <a:pt x="286" y="984"/>
                </a:lnTo>
                <a:lnTo>
                  <a:pt x="293" y="984"/>
                </a:lnTo>
                <a:lnTo>
                  <a:pt x="198" y="1070"/>
                </a:lnTo>
                <a:lnTo>
                  <a:pt x="199" y="1061"/>
                </a:lnTo>
                <a:lnTo>
                  <a:pt x="198" y="1061"/>
                </a:lnTo>
                <a:cubicBezTo>
                  <a:pt x="198" y="1012"/>
                  <a:pt x="237" y="970"/>
                  <a:pt x="287" y="966"/>
                </a:cubicBezTo>
                <a:cubicBezTo>
                  <a:pt x="336" y="962"/>
                  <a:pt x="381" y="996"/>
                  <a:pt x="389" y="1046"/>
                </a:cubicBezTo>
                <a:lnTo>
                  <a:pt x="390" y="1052"/>
                </a:lnTo>
                <a:cubicBezTo>
                  <a:pt x="391" y="1057"/>
                  <a:pt x="391" y="1062"/>
                  <a:pt x="391" y="1067"/>
                </a:cubicBezTo>
                <a:lnTo>
                  <a:pt x="391" y="1071"/>
                </a:lnTo>
                <a:cubicBezTo>
                  <a:pt x="391" y="1124"/>
                  <a:pt x="348" y="1167"/>
                  <a:pt x="295" y="1167"/>
                </a:cubicBezTo>
                <a:cubicBezTo>
                  <a:pt x="242" y="1167"/>
                  <a:pt x="199" y="1124"/>
                  <a:pt x="199" y="1071"/>
                </a:cubicBezTo>
                <a:lnTo>
                  <a:pt x="199" y="1062"/>
                </a:lnTo>
                <a:lnTo>
                  <a:pt x="199" y="1062"/>
                </a:lnTo>
                <a:lnTo>
                  <a:pt x="198" y="1042"/>
                </a:lnTo>
                <a:cubicBezTo>
                  <a:pt x="198" y="989"/>
                  <a:pt x="241" y="946"/>
                  <a:pt x="294" y="946"/>
                </a:cubicBezTo>
                <a:lnTo>
                  <a:pt x="295" y="946"/>
                </a:lnTo>
                <a:lnTo>
                  <a:pt x="298" y="946"/>
                </a:lnTo>
                <a:lnTo>
                  <a:pt x="204" y="1061"/>
                </a:lnTo>
                <a:lnTo>
                  <a:pt x="203" y="1056"/>
                </a:lnTo>
                <a:lnTo>
                  <a:pt x="212" y="1080"/>
                </a:lnTo>
                <a:lnTo>
                  <a:pt x="210" y="1076"/>
                </a:lnTo>
                <a:cubicBezTo>
                  <a:pt x="195" y="1047"/>
                  <a:pt x="196" y="1011"/>
                  <a:pt x="214" y="983"/>
                </a:cubicBezTo>
                <a:cubicBezTo>
                  <a:pt x="231" y="955"/>
                  <a:pt x="262" y="937"/>
                  <a:pt x="295" y="937"/>
                </a:cubicBezTo>
                <a:lnTo>
                  <a:pt x="298" y="937"/>
                </a:lnTo>
                <a:cubicBezTo>
                  <a:pt x="345" y="937"/>
                  <a:pt x="385" y="971"/>
                  <a:pt x="393" y="1018"/>
                </a:cubicBezTo>
                <a:lnTo>
                  <a:pt x="394" y="1024"/>
                </a:lnTo>
                <a:cubicBezTo>
                  <a:pt x="395" y="1029"/>
                  <a:pt x="395" y="1034"/>
                  <a:pt x="395" y="1039"/>
                </a:cubicBezTo>
                <a:lnTo>
                  <a:pt x="395" y="1042"/>
                </a:lnTo>
                <a:lnTo>
                  <a:pt x="204" y="1031"/>
                </a:lnTo>
                <a:lnTo>
                  <a:pt x="205" y="1023"/>
                </a:lnTo>
                <a:lnTo>
                  <a:pt x="206" y="1015"/>
                </a:lnTo>
                <a:lnTo>
                  <a:pt x="207" y="1004"/>
                </a:lnTo>
                <a:cubicBezTo>
                  <a:pt x="210" y="982"/>
                  <a:pt x="219" y="963"/>
                  <a:pt x="235" y="948"/>
                </a:cubicBezTo>
                <a:lnTo>
                  <a:pt x="236" y="947"/>
                </a:lnTo>
                <a:cubicBezTo>
                  <a:pt x="263" y="919"/>
                  <a:pt x="304" y="911"/>
                  <a:pt x="340" y="926"/>
                </a:cubicBezTo>
                <a:cubicBezTo>
                  <a:pt x="376" y="941"/>
                  <a:pt x="399" y="976"/>
                  <a:pt x="399" y="1014"/>
                </a:cubicBezTo>
                <a:lnTo>
                  <a:pt x="399" y="1019"/>
                </a:lnTo>
                <a:lnTo>
                  <a:pt x="399" y="1028"/>
                </a:lnTo>
                <a:lnTo>
                  <a:pt x="399" y="1037"/>
                </a:lnTo>
                <a:lnTo>
                  <a:pt x="399" y="1042"/>
                </a:lnTo>
                <a:cubicBezTo>
                  <a:pt x="399" y="1095"/>
                  <a:pt x="356" y="1138"/>
                  <a:pt x="303" y="1138"/>
                </a:cubicBezTo>
                <a:cubicBezTo>
                  <a:pt x="250" y="1138"/>
                  <a:pt x="207" y="1095"/>
                  <a:pt x="207" y="1042"/>
                </a:cubicBezTo>
                <a:lnTo>
                  <a:pt x="207" y="1040"/>
                </a:lnTo>
                <a:lnTo>
                  <a:pt x="207" y="1034"/>
                </a:lnTo>
                <a:lnTo>
                  <a:pt x="207" y="1023"/>
                </a:lnTo>
                <a:lnTo>
                  <a:pt x="303" y="1119"/>
                </a:lnTo>
                <a:lnTo>
                  <a:pt x="302" y="1119"/>
                </a:lnTo>
                <a:cubicBezTo>
                  <a:pt x="275" y="1119"/>
                  <a:pt x="249" y="1108"/>
                  <a:pt x="231" y="1087"/>
                </a:cubicBezTo>
                <a:cubicBezTo>
                  <a:pt x="213" y="1067"/>
                  <a:pt x="204" y="1040"/>
                  <a:pt x="207" y="1013"/>
                </a:cubicBezTo>
                <a:lnTo>
                  <a:pt x="208" y="1004"/>
                </a:lnTo>
                <a:lnTo>
                  <a:pt x="209" y="995"/>
                </a:lnTo>
                <a:cubicBezTo>
                  <a:pt x="214" y="942"/>
                  <a:pt x="261" y="904"/>
                  <a:pt x="314" y="909"/>
                </a:cubicBezTo>
                <a:cubicBezTo>
                  <a:pt x="367" y="914"/>
                  <a:pt x="405" y="961"/>
                  <a:pt x="400" y="1014"/>
                </a:cubicBezTo>
                <a:lnTo>
                  <a:pt x="399" y="1024"/>
                </a:lnTo>
                <a:lnTo>
                  <a:pt x="303" y="918"/>
                </a:lnTo>
                <a:lnTo>
                  <a:pt x="304" y="918"/>
                </a:lnTo>
                <a:lnTo>
                  <a:pt x="209" y="1005"/>
                </a:lnTo>
                <a:lnTo>
                  <a:pt x="210" y="995"/>
                </a:lnTo>
                <a:lnTo>
                  <a:pt x="305" y="1100"/>
                </a:lnTo>
                <a:lnTo>
                  <a:pt x="303" y="1100"/>
                </a:lnTo>
                <a:cubicBezTo>
                  <a:pt x="276" y="1100"/>
                  <a:pt x="250" y="1089"/>
                  <a:pt x="232" y="1069"/>
                </a:cubicBezTo>
                <a:cubicBezTo>
                  <a:pt x="214" y="1049"/>
                  <a:pt x="205" y="1022"/>
                  <a:pt x="208" y="995"/>
                </a:cubicBezTo>
                <a:lnTo>
                  <a:pt x="209" y="985"/>
                </a:lnTo>
                <a:lnTo>
                  <a:pt x="304" y="1090"/>
                </a:lnTo>
                <a:lnTo>
                  <a:pt x="303" y="1090"/>
                </a:lnTo>
                <a:cubicBezTo>
                  <a:pt x="250" y="1090"/>
                  <a:pt x="207" y="1047"/>
                  <a:pt x="207" y="994"/>
                </a:cubicBezTo>
                <a:lnTo>
                  <a:pt x="207" y="988"/>
                </a:lnTo>
                <a:lnTo>
                  <a:pt x="209" y="969"/>
                </a:lnTo>
                <a:lnTo>
                  <a:pt x="208" y="971"/>
                </a:lnTo>
                <a:lnTo>
                  <a:pt x="208" y="966"/>
                </a:lnTo>
                <a:cubicBezTo>
                  <a:pt x="208" y="913"/>
                  <a:pt x="251" y="870"/>
                  <a:pt x="304" y="870"/>
                </a:cubicBezTo>
                <a:cubicBezTo>
                  <a:pt x="357" y="870"/>
                  <a:pt x="400" y="913"/>
                  <a:pt x="400" y="966"/>
                </a:cubicBezTo>
                <a:lnTo>
                  <a:pt x="400" y="968"/>
                </a:lnTo>
                <a:lnTo>
                  <a:pt x="400" y="974"/>
                </a:lnTo>
                <a:lnTo>
                  <a:pt x="400" y="981"/>
                </a:lnTo>
                <a:lnTo>
                  <a:pt x="400" y="985"/>
                </a:lnTo>
                <a:lnTo>
                  <a:pt x="210" y="967"/>
                </a:lnTo>
                <a:lnTo>
                  <a:pt x="211" y="962"/>
                </a:lnTo>
                <a:lnTo>
                  <a:pt x="209" y="980"/>
                </a:lnTo>
                <a:lnTo>
                  <a:pt x="209" y="975"/>
                </a:lnTo>
                <a:cubicBezTo>
                  <a:pt x="209" y="922"/>
                  <a:pt x="252" y="879"/>
                  <a:pt x="305" y="879"/>
                </a:cubicBezTo>
                <a:cubicBezTo>
                  <a:pt x="358" y="879"/>
                  <a:pt x="401" y="922"/>
                  <a:pt x="401" y="975"/>
                </a:cubicBezTo>
                <a:lnTo>
                  <a:pt x="401" y="979"/>
                </a:lnTo>
                <a:cubicBezTo>
                  <a:pt x="401" y="984"/>
                  <a:pt x="401" y="989"/>
                  <a:pt x="401" y="993"/>
                </a:cubicBezTo>
                <a:lnTo>
                  <a:pt x="400" y="1000"/>
                </a:lnTo>
                <a:lnTo>
                  <a:pt x="398" y="1008"/>
                </a:lnTo>
                <a:lnTo>
                  <a:pt x="399" y="992"/>
                </a:lnTo>
                <a:lnTo>
                  <a:pt x="399" y="994"/>
                </a:lnTo>
                <a:cubicBezTo>
                  <a:pt x="399" y="1047"/>
                  <a:pt x="356" y="1090"/>
                  <a:pt x="303" y="1090"/>
                </a:cubicBezTo>
                <a:cubicBezTo>
                  <a:pt x="250" y="1090"/>
                  <a:pt x="207" y="1047"/>
                  <a:pt x="207" y="994"/>
                </a:cubicBezTo>
                <a:lnTo>
                  <a:pt x="207" y="990"/>
                </a:lnTo>
                <a:lnTo>
                  <a:pt x="207" y="982"/>
                </a:lnTo>
                <a:lnTo>
                  <a:pt x="209" y="960"/>
                </a:lnTo>
                <a:lnTo>
                  <a:pt x="208" y="959"/>
                </a:lnTo>
                <a:lnTo>
                  <a:pt x="208" y="956"/>
                </a:lnTo>
                <a:lnTo>
                  <a:pt x="398" y="980"/>
                </a:lnTo>
                <a:lnTo>
                  <a:pt x="397" y="984"/>
                </a:lnTo>
                <a:lnTo>
                  <a:pt x="399" y="960"/>
                </a:lnTo>
                <a:lnTo>
                  <a:pt x="399" y="966"/>
                </a:lnTo>
                <a:cubicBezTo>
                  <a:pt x="399" y="1019"/>
                  <a:pt x="356" y="1062"/>
                  <a:pt x="303" y="1062"/>
                </a:cubicBezTo>
                <a:lnTo>
                  <a:pt x="302" y="1062"/>
                </a:lnTo>
                <a:cubicBezTo>
                  <a:pt x="274" y="1062"/>
                  <a:pt x="246" y="1050"/>
                  <a:pt x="228" y="1027"/>
                </a:cubicBezTo>
                <a:cubicBezTo>
                  <a:pt x="210" y="1005"/>
                  <a:pt x="203" y="976"/>
                  <a:pt x="208" y="948"/>
                </a:cubicBezTo>
                <a:lnTo>
                  <a:pt x="210" y="938"/>
                </a:lnTo>
                <a:lnTo>
                  <a:pt x="208" y="956"/>
                </a:lnTo>
                <a:lnTo>
                  <a:pt x="208" y="950"/>
                </a:lnTo>
                <a:lnTo>
                  <a:pt x="208" y="942"/>
                </a:lnTo>
                <a:lnTo>
                  <a:pt x="208" y="933"/>
                </a:lnTo>
                <a:lnTo>
                  <a:pt x="208" y="928"/>
                </a:lnTo>
                <a:cubicBezTo>
                  <a:pt x="208" y="875"/>
                  <a:pt x="251" y="832"/>
                  <a:pt x="304" y="832"/>
                </a:cubicBezTo>
                <a:cubicBezTo>
                  <a:pt x="357" y="832"/>
                  <a:pt x="400" y="875"/>
                  <a:pt x="400" y="928"/>
                </a:cubicBezTo>
                <a:lnTo>
                  <a:pt x="400" y="931"/>
                </a:lnTo>
                <a:cubicBezTo>
                  <a:pt x="400" y="937"/>
                  <a:pt x="400" y="942"/>
                  <a:pt x="399" y="947"/>
                </a:cubicBezTo>
                <a:lnTo>
                  <a:pt x="398" y="953"/>
                </a:lnTo>
                <a:lnTo>
                  <a:pt x="303" y="841"/>
                </a:lnTo>
                <a:lnTo>
                  <a:pt x="305" y="841"/>
                </a:lnTo>
                <a:lnTo>
                  <a:pt x="211" y="956"/>
                </a:lnTo>
                <a:lnTo>
                  <a:pt x="210" y="951"/>
                </a:lnTo>
                <a:lnTo>
                  <a:pt x="210" y="952"/>
                </a:lnTo>
                <a:cubicBezTo>
                  <a:pt x="198" y="904"/>
                  <a:pt x="224" y="855"/>
                  <a:pt x="270" y="838"/>
                </a:cubicBezTo>
                <a:cubicBezTo>
                  <a:pt x="316" y="821"/>
                  <a:pt x="367" y="842"/>
                  <a:pt x="389" y="886"/>
                </a:cubicBezTo>
                <a:lnTo>
                  <a:pt x="391" y="890"/>
                </a:lnTo>
                <a:lnTo>
                  <a:pt x="397" y="902"/>
                </a:lnTo>
                <a:lnTo>
                  <a:pt x="350" y="852"/>
                </a:lnTo>
                <a:lnTo>
                  <a:pt x="354" y="854"/>
                </a:lnTo>
                <a:lnTo>
                  <a:pt x="258" y="860"/>
                </a:lnTo>
                <a:lnTo>
                  <a:pt x="261" y="858"/>
                </a:lnTo>
                <a:lnTo>
                  <a:pt x="220" y="920"/>
                </a:lnTo>
                <a:lnTo>
                  <a:pt x="222" y="909"/>
                </a:lnTo>
                <a:lnTo>
                  <a:pt x="220" y="926"/>
                </a:lnTo>
                <a:lnTo>
                  <a:pt x="220" y="918"/>
                </a:lnTo>
                <a:cubicBezTo>
                  <a:pt x="220" y="865"/>
                  <a:pt x="263" y="822"/>
                  <a:pt x="316" y="822"/>
                </a:cubicBezTo>
                <a:cubicBezTo>
                  <a:pt x="369" y="822"/>
                  <a:pt x="412" y="865"/>
                  <a:pt x="412" y="918"/>
                </a:cubicBezTo>
                <a:lnTo>
                  <a:pt x="412" y="921"/>
                </a:lnTo>
                <a:cubicBezTo>
                  <a:pt x="412" y="926"/>
                  <a:pt x="412" y="931"/>
                  <a:pt x="412" y="935"/>
                </a:cubicBezTo>
                <a:lnTo>
                  <a:pt x="411" y="942"/>
                </a:lnTo>
                <a:lnTo>
                  <a:pt x="411" y="928"/>
                </a:lnTo>
                <a:lnTo>
                  <a:pt x="411" y="935"/>
                </a:lnTo>
                <a:cubicBezTo>
                  <a:pt x="411" y="950"/>
                  <a:pt x="408" y="965"/>
                  <a:pt x="401" y="978"/>
                </a:cubicBezTo>
                <a:lnTo>
                  <a:pt x="400" y="980"/>
                </a:lnTo>
                <a:cubicBezTo>
                  <a:pt x="380" y="1020"/>
                  <a:pt x="336" y="1041"/>
                  <a:pt x="292" y="1031"/>
                </a:cubicBezTo>
                <a:cubicBezTo>
                  <a:pt x="249" y="1021"/>
                  <a:pt x="218" y="982"/>
                  <a:pt x="218" y="937"/>
                </a:cubicBezTo>
                <a:lnTo>
                  <a:pt x="218" y="933"/>
                </a:lnTo>
                <a:lnTo>
                  <a:pt x="218" y="924"/>
                </a:lnTo>
                <a:lnTo>
                  <a:pt x="218" y="915"/>
                </a:lnTo>
                <a:lnTo>
                  <a:pt x="218" y="909"/>
                </a:lnTo>
                <a:cubicBezTo>
                  <a:pt x="218" y="856"/>
                  <a:pt x="261" y="813"/>
                  <a:pt x="314" y="813"/>
                </a:cubicBezTo>
                <a:cubicBezTo>
                  <a:pt x="367" y="813"/>
                  <a:pt x="410" y="856"/>
                  <a:pt x="410" y="909"/>
                </a:cubicBezTo>
                <a:lnTo>
                  <a:pt x="410" y="912"/>
                </a:lnTo>
                <a:cubicBezTo>
                  <a:pt x="410" y="918"/>
                  <a:pt x="410" y="923"/>
                  <a:pt x="409" y="928"/>
                </a:cubicBezTo>
                <a:lnTo>
                  <a:pt x="408" y="934"/>
                </a:lnTo>
                <a:cubicBezTo>
                  <a:pt x="403" y="967"/>
                  <a:pt x="380" y="995"/>
                  <a:pt x="349" y="1008"/>
                </a:cubicBezTo>
                <a:cubicBezTo>
                  <a:pt x="318" y="1020"/>
                  <a:pt x="283" y="1015"/>
                  <a:pt x="256" y="995"/>
                </a:cubicBezTo>
                <a:lnTo>
                  <a:pt x="252" y="992"/>
                </a:lnTo>
                <a:cubicBezTo>
                  <a:pt x="246" y="988"/>
                  <a:pt x="240" y="983"/>
                  <a:pt x="236" y="977"/>
                </a:cubicBezTo>
                <a:lnTo>
                  <a:pt x="231" y="971"/>
                </a:lnTo>
                <a:cubicBezTo>
                  <a:pt x="220" y="959"/>
                  <a:pt x="213" y="944"/>
                  <a:pt x="210" y="928"/>
                </a:cubicBezTo>
                <a:lnTo>
                  <a:pt x="208" y="918"/>
                </a:lnTo>
                <a:cubicBezTo>
                  <a:pt x="203" y="890"/>
                  <a:pt x="210" y="861"/>
                  <a:pt x="228" y="839"/>
                </a:cubicBezTo>
                <a:cubicBezTo>
                  <a:pt x="246" y="816"/>
                  <a:pt x="274" y="803"/>
                  <a:pt x="302" y="803"/>
                </a:cubicBezTo>
                <a:lnTo>
                  <a:pt x="304" y="803"/>
                </a:lnTo>
                <a:lnTo>
                  <a:pt x="310" y="803"/>
                </a:lnTo>
                <a:lnTo>
                  <a:pt x="225" y="857"/>
                </a:lnTo>
                <a:lnTo>
                  <a:pt x="227" y="853"/>
                </a:lnTo>
                <a:lnTo>
                  <a:pt x="225" y="855"/>
                </a:lnTo>
                <a:lnTo>
                  <a:pt x="234" y="838"/>
                </a:lnTo>
                <a:cubicBezTo>
                  <a:pt x="250" y="805"/>
                  <a:pt x="283" y="784"/>
                  <a:pt x="319" y="784"/>
                </a:cubicBezTo>
                <a:lnTo>
                  <a:pt x="320" y="784"/>
                </a:lnTo>
                <a:cubicBezTo>
                  <a:pt x="373" y="784"/>
                  <a:pt x="416" y="827"/>
                  <a:pt x="416" y="880"/>
                </a:cubicBezTo>
                <a:cubicBezTo>
                  <a:pt x="416" y="933"/>
                  <a:pt x="373" y="976"/>
                  <a:pt x="320" y="976"/>
                </a:cubicBezTo>
                <a:lnTo>
                  <a:pt x="318" y="976"/>
                </a:lnTo>
                <a:cubicBezTo>
                  <a:pt x="265" y="976"/>
                  <a:pt x="222" y="933"/>
                  <a:pt x="222" y="880"/>
                </a:cubicBezTo>
                <a:cubicBezTo>
                  <a:pt x="222" y="827"/>
                  <a:pt x="265" y="784"/>
                  <a:pt x="318" y="784"/>
                </a:cubicBezTo>
                <a:lnTo>
                  <a:pt x="322" y="784"/>
                </a:lnTo>
                <a:lnTo>
                  <a:pt x="324" y="784"/>
                </a:lnTo>
                <a:lnTo>
                  <a:pt x="229" y="870"/>
                </a:lnTo>
                <a:lnTo>
                  <a:pt x="230" y="861"/>
                </a:lnTo>
                <a:lnTo>
                  <a:pt x="229" y="865"/>
                </a:lnTo>
                <a:lnTo>
                  <a:pt x="229" y="861"/>
                </a:lnTo>
                <a:cubicBezTo>
                  <a:pt x="229" y="813"/>
                  <a:pt x="266" y="771"/>
                  <a:pt x="315" y="766"/>
                </a:cubicBezTo>
                <a:cubicBezTo>
                  <a:pt x="364" y="761"/>
                  <a:pt x="409" y="793"/>
                  <a:pt x="419" y="841"/>
                </a:cubicBezTo>
                <a:lnTo>
                  <a:pt x="421" y="850"/>
                </a:lnTo>
                <a:lnTo>
                  <a:pt x="424" y="871"/>
                </a:lnTo>
                <a:lnTo>
                  <a:pt x="425" y="872"/>
                </a:lnTo>
                <a:lnTo>
                  <a:pt x="427" y="884"/>
                </a:lnTo>
                <a:cubicBezTo>
                  <a:pt x="427" y="888"/>
                  <a:pt x="427" y="893"/>
                  <a:pt x="427" y="897"/>
                </a:cubicBezTo>
                <a:lnTo>
                  <a:pt x="427" y="900"/>
                </a:lnTo>
                <a:cubicBezTo>
                  <a:pt x="427" y="953"/>
                  <a:pt x="384" y="996"/>
                  <a:pt x="331" y="996"/>
                </a:cubicBezTo>
                <a:cubicBezTo>
                  <a:pt x="278" y="996"/>
                  <a:pt x="235" y="953"/>
                  <a:pt x="235" y="900"/>
                </a:cubicBezTo>
                <a:lnTo>
                  <a:pt x="235" y="899"/>
                </a:lnTo>
                <a:lnTo>
                  <a:pt x="237" y="880"/>
                </a:lnTo>
                <a:lnTo>
                  <a:pt x="236" y="876"/>
                </a:lnTo>
                <a:lnTo>
                  <a:pt x="238" y="856"/>
                </a:lnTo>
                <a:lnTo>
                  <a:pt x="237" y="852"/>
                </a:lnTo>
                <a:cubicBezTo>
                  <a:pt x="237" y="799"/>
                  <a:pt x="280" y="756"/>
                  <a:pt x="333" y="756"/>
                </a:cubicBezTo>
                <a:cubicBezTo>
                  <a:pt x="386" y="756"/>
                  <a:pt x="429" y="799"/>
                  <a:pt x="429" y="852"/>
                </a:cubicBezTo>
                <a:lnTo>
                  <a:pt x="429" y="858"/>
                </a:lnTo>
                <a:cubicBezTo>
                  <a:pt x="429" y="869"/>
                  <a:pt x="428" y="879"/>
                  <a:pt x="425" y="889"/>
                </a:cubicBezTo>
                <a:lnTo>
                  <a:pt x="424" y="892"/>
                </a:lnTo>
                <a:cubicBezTo>
                  <a:pt x="407" y="940"/>
                  <a:pt x="356" y="968"/>
                  <a:pt x="307" y="954"/>
                </a:cubicBezTo>
                <a:cubicBezTo>
                  <a:pt x="258" y="940"/>
                  <a:pt x="228" y="891"/>
                  <a:pt x="239" y="841"/>
                </a:cubicBezTo>
                <a:lnTo>
                  <a:pt x="241" y="832"/>
                </a:lnTo>
                <a:lnTo>
                  <a:pt x="242" y="824"/>
                </a:lnTo>
                <a:cubicBezTo>
                  <a:pt x="251" y="779"/>
                  <a:pt x="291" y="746"/>
                  <a:pt x="336" y="746"/>
                </a:cubicBezTo>
                <a:cubicBezTo>
                  <a:pt x="382" y="746"/>
                  <a:pt x="422" y="779"/>
                  <a:pt x="431" y="824"/>
                </a:cubicBezTo>
                <a:lnTo>
                  <a:pt x="432" y="829"/>
                </a:lnTo>
                <a:lnTo>
                  <a:pt x="433" y="834"/>
                </a:lnTo>
                <a:lnTo>
                  <a:pt x="253" y="810"/>
                </a:lnTo>
                <a:lnTo>
                  <a:pt x="255" y="806"/>
                </a:lnTo>
                <a:lnTo>
                  <a:pt x="246" y="833"/>
                </a:lnTo>
                <a:lnTo>
                  <a:pt x="247" y="827"/>
                </a:lnTo>
                <a:cubicBezTo>
                  <a:pt x="255" y="776"/>
                  <a:pt x="303" y="740"/>
                  <a:pt x="354" y="747"/>
                </a:cubicBezTo>
                <a:cubicBezTo>
                  <a:pt x="405" y="754"/>
                  <a:pt x="442" y="800"/>
                  <a:pt x="437" y="852"/>
                </a:cubicBezTo>
                <a:lnTo>
                  <a:pt x="436" y="862"/>
                </a:lnTo>
                <a:lnTo>
                  <a:pt x="340" y="756"/>
                </a:lnTo>
                <a:lnTo>
                  <a:pt x="342" y="756"/>
                </a:lnTo>
                <a:lnTo>
                  <a:pt x="248" y="871"/>
                </a:lnTo>
                <a:lnTo>
                  <a:pt x="246" y="861"/>
                </a:lnTo>
                <a:cubicBezTo>
                  <a:pt x="241" y="833"/>
                  <a:pt x="248" y="804"/>
                  <a:pt x="266" y="782"/>
                </a:cubicBezTo>
                <a:cubicBezTo>
                  <a:pt x="284" y="759"/>
                  <a:pt x="312" y="746"/>
                  <a:pt x="340" y="746"/>
                </a:cubicBezTo>
                <a:lnTo>
                  <a:pt x="343" y="746"/>
                </a:lnTo>
                <a:cubicBezTo>
                  <a:pt x="396" y="746"/>
                  <a:pt x="439" y="789"/>
                  <a:pt x="439" y="842"/>
                </a:cubicBezTo>
                <a:cubicBezTo>
                  <a:pt x="439" y="895"/>
                  <a:pt x="396" y="938"/>
                  <a:pt x="343" y="938"/>
                </a:cubicBezTo>
                <a:lnTo>
                  <a:pt x="342" y="938"/>
                </a:lnTo>
                <a:cubicBezTo>
                  <a:pt x="313" y="938"/>
                  <a:pt x="285" y="925"/>
                  <a:pt x="267" y="902"/>
                </a:cubicBezTo>
                <a:cubicBezTo>
                  <a:pt x="249" y="878"/>
                  <a:pt x="242" y="848"/>
                  <a:pt x="249" y="819"/>
                </a:cubicBezTo>
                <a:lnTo>
                  <a:pt x="250" y="815"/>
                </a:lnTo>
                <a:lnTo>
                  <a:pt x="250" y="815"/>
                </a:lnTo>
                <a:lnTo>
                  <a:pt x="344" y="929"/>
                </a:lnTo>
                <a:lnTo>
                  <a:pt x="343" y="929"/>
                </a:lnTo>
                <a:cubicBezTo>
                  <a:pt x="290" y="929"/>
                  <a:pt x="247" y="886"/>
                  <a:pt x="247" y="833"/>
                </a:cubicBezTo>
                <a:lnTo>
                  <a:pt x="247" y="822"/>
                </a:lnTo>
                <a:lnTo>
                  <a:pt x="247" y="814"/>
                </a:lnTo>
                <a:cubicBezTo>
                  <a:pt x="247" y="761"/>
                  <a:pt x="290" y="718"/>
                  <a:pt x="343" y="718"/>
                </a:cubicBezTo>
                <a:cubicBezTo>
                  <a:pt x="396" y="718"/>
                  <a:pt x="439" y="761"/>
                  <a:pt x="439" y="814"/>
                </a:cubicBezTo>
                <a:lnTo>
                  <a:pt x="439" y="817"/>
                </a:lnTo>
                <a:lnTo>
                  <a:pt x="439" y="824"/>
                </a:lnTo>
                <a:lnTo>
                  <a:pt x="439" y="830"/>
                </a:lnTo>
                <a:lnTo>
                  <a:pt x="439" y="833"/>
                </a:lnTo>
                <a:cubicBezTo>
                  <a:pt x="439" y="886"/>
                  <a:pt x="396" y="929"/>
                  <a:pt x="343" y="929"/>
                </a:cubicBezTo>
                <a:cubicBezTo>
                  <a:pt x="290" y="929"/>
                  <a:pt x="247" y="886"/>
                  <a:pt x="247" y="833"/>
                </a:cubicBezTo>
                <a:lnTo>
                  <a:pt x="247" y="828"/>
                </a:lnTo>
                <a:lnTo>
                  <a:pt x="247" y="818"/>
                </a:lnTo>
                <a:lnTo>
                  <a:pt x="247" y="808"/>
                </a:lnTo>
                <a:lnTo>
                  <a:pt x="247" y="804"/>
                </a:lnTo>
                <a:cubicBezTo>
                  <a:pt x="247" y="751"/>
                  <a:pt x="290" y="708"/>
                  <a:pt x="343" y="708"/>
                </a:cubicBezTo>
                <a:cubicBezTo>
                  <a:pt x="396" y="708"/>
                  <a:pt x="439" y="751"/>
                  <a:pt x="439" y="804"/>
                </a:cubicBezTo>
                <a:lnTo>
                  <a:pt x="439" y="808"/>
                </a:lnTo>
                <a:lnTo>
                  <a:pt x="438" y="828"/>
                </a:lnTo>
                <a:lnTo>
                  <a:pt x="435" y="846"/>
                </a:lnTo>
                <a:lnTo>
                  <a:pt x="436" y="827"/>
                </a:lnTo>
                <a:lnTo>
                  <a:pt x="436" y="833"/>
                </a:lnTo>
                <a:lnTo>
                  <a:pt x="273" y="766"/>
                </a:lnTo>
                <a:lnTo>
                  <a:pt x="275" y="764"/>
                </a:lnTo>
                <a:lnTo>
                  <a:pt x="249" y="808"/>
                </a:lnTo>
                <a:lnTo>
                  <a:pt x="251" y="800"/>
                </a:lnTo>
                <a:lnTo>
                  <a:pt x="249" y="833"/>
                </a:lnTo>
                <a:lnTo>
                  <a:pt x="248" y="823"/>
                </a:lnTo>
                <a:lnTo>
                  <a:pt x="247" y="815"/>
                </a:lnTo>
                <a:lnTo>
                  <a:pt x="438" y="804"/>
                </a:lnTo>
                <a:lnTo>
                  <a:pt x="438" y="809"/>
                </a:lnTo>
                <a:lnTo>
                  <a:pt x="437" y="791"/>
                </a:lnTo>
                <a:lnTo>
                  <a:pt x="438" y="796"/>
                </a:lnTo>
                <a:lnTo>
                  <a:pt x="247" y="814"/>
                </a:lnTo>
                <a:lnTo>
                  <a:pt x="247" y="811"/>
                </a:lnTo>
                <a:lnTo>
                  <a:pt x="247" y="804"/>
                </a:lnTo>
                <a:lnTo>
                  <a:pt x="247" y="795"/>
                </a:lnTo>
                <a:cubicBezTo>
                  <a:pt x="247" y="790"/>
                  <a:pt x="248" y="785"/>
                  <a:pt x="249" y="780"/>
                </a:cubicBezTo>
                <a:lnTo>
                  <a:pt x="250" y="774"/>
                </a:lnTo>
                <a:lnTo>
                  <a:pt x="248" y="789"/>
                </a:lnTo>
                <a:lnTo>
                  <a:pt x="248" y="785"/>
                </a:lnTo>
                <a:cubicBezTo>
                  <a:pt x="248" y="732"/>
                  <a:pt x="291" y="689"/>
                  <a:pt x="344" y="689"/>
                </a:cubicBezTo>
                <a:cubicBezTo>
                  <a:pt x="397" y="689"/>
                  <a:pt x="440" y="732"/>
                  <a:pt x="440" y="785"/>
                </a:cubicBezTo>
                <a:lnTo>
                  <a:pt x="440" y="790"/>
                </a:lnTo>
                <a:cubicBezTo>
                  <a:pt x="440" y="797"/>
                  <a:pt x="440" y="803"/>
                  <a:pt x="439" y="809"/>
                </a:cubicBezTo>
                <a:lnTo>
                  <a:pt x="438" y="814"/>
                </a:lnTo>
                <a:cubicBezTo>
                  <a:pt x="428" y="863"/>
                  <a:pt x="383" y="896"/>
                  <a:pt x="334" y="891"/>
                </a:cubicBezTo>
                <a:cubicBezTo>
                  <a:pt x="285" y="886"/>
                  <a:pt x="247" y="845"/>
                  <a:pt x="247" y="795"/>
                </a:cubicBezTo>
                <a:lnTo>
                  <a:pt x="247" y="792"/>
                </a:lnTo>
                <a:lnTo>
                  <a:pt x="247" y="785"/>
                </a:lnTo>
                <a:lnTo>
                  <a:pt x="247" y="785"/>
                </a:lnTo>
                <a:lnTo>
                  <a:pt x="246" y="766"/>
                </a:lnTo>
                <a:cubicBezTo>
                  <a:pt x="246" y="713"/>
                  <a:pt x="289" y="670"/>
                  <a:pt x="342" y="670"/>
                </a:cubicBezTo>
                <a:lnTo>
                  <a:pt x="344" y="670"/>
                </a:lnTo>
                <a:cubicBezTo>
                  <a:pt x="373" y="670"/>
                  <a:pt x="400" y="683"/>
                  <a:pt x="419" y="706"/>
                </a:cubicBezTo>
                <a:cubicBezTo>
                  <a:pt x="437" y="728"/>
                  <a:pt x="444" y="757"/>
                  <a:pt x="439" y="785"/>
                </a:cubicBezTo>
                <a:lnTo>
                  <a:pt x="437" y="795"/>
                </a:lnTo>
                <a:lnTo>
                  <a:pt x="438" y="763"/>
                </a:lnTo>
                <a:lnTo>
                  <a:pt x="439" y="770"/>
                </a:lnTo>
                <a:cubicBezTo>
                  <a:pt x="439" y="774"/>
                  <a:pt x="439" y="779"/>
                  <a:pt x="439" y="783"/>
                </a:cubicBezTo>
                <a:lnTo>
                  <a:pt x="439" y="785"/>
                </a:lnTo>
                <a:cubicBezTo>
                  <a:pt x="439" y="838"/>
                  <a:pt x="396" y="881"/>
                  <a:pt x="343" y="881"/>
                </a:cubicBezTo>
                <a:cubicBezTo>
                  <a:pt x="290" y="881"/>
                  <a:pt x="247" y="838"/>
                  <a:pt x="247" y="785"/>
                </a:cubicBezTo>
                <a:lnTo>
                  <a:pt x="247" y="780"/>
                </a:lnTo>
                <a:lnTo>
                  <a:pt x="247" y="782"/>
                </a:lnTo>
                <a:lnTo>
                  <a:pt x="246" y="762"/>
                </a:lnTo>
                <a:lnTo>
                  <a:pt x="246" y="757"/>
                </a:lnTo>
                <a:cubicBezTo>
                  <a:pt x="246" y="709"/>
                  <a:pt x="283" y="668"/>
                  <a:pt x="331" y="662"/>
                </a:cubicBezTo>
                <a:cubicBezTo>
                  <a:pt x="379" y="656"/>
                  <a:pt x="424" y="687"/>
                  <a:pt x="436" y="734"/>
                </a:cubicBezTo>
                <a:lnTo>
                  <a:pt x="437" y="738"/>
                </a:lnTo>
                <a:cubicBezTo>
                  <a:pt x="439" y="746"/>
                  <a:pt x="439" y="754"/>
                  <a:pt x="439" y="761"/>
                </a:cubicBezTo>
                <a:lnTo>
                  <a:pt x="439" y="766"/>
                </a:lnTo>
                <a:cubicBezTo>
                  <a:pt x="439" y="819"/>
                  <a:pt x="396" y="862"/>
                  <a:pt x="343" y="862"/>
                </a:cubicBezTo>
                <a:cubicBezTo>
                  <a:pt x="290" y="862"/>
                  <a:pt x="247" y="819"/>
                  <a:pt x="247" y="766"/>
                </a:cubicBezTo>
                <a:lnTo>
                  <a:pt x="247" y="757"/>
                </a:lnTo>
                <a:lnTo>
                  <a:pt x="247" y="747"/>
                </a:lnTo>
                <a:lnTo>
                  <a:pt x="249" y="728"/>
                </a:lnTo>
                <a:lnTo>
                  <a:pt x="248" y="728"/>
                </a:lnTo>
                <a:cubicBezTo>
                  <a:pt x="248" y="675"/>
                  <a:pt x="291" y="632"/>
                  <a:pt x="344" y="632"/>
                </a:cubicBezTo>
                <a:lnTo>
                  <a:pt x="346" y="632"/>
                </a:lnTo>
                <a:cubicBezTo>
                  <a:pt x="396" y="632"/>
                  <a:pt x="437" y="670"/>
                  <a:pt x="442" y="719"/>
                </a:cubicBezTo>
                <a:lnTo>
                  <a:pt x="443" y="729"/>
                </a:lnTo>
                <a:lnTo>
                  <a:pt x="443" y="747"/>
                </a:lnTo>
                <a:lnTo>
                  <a:pt x="252" y="737"/>
                </a:lnTo>
                <a:lnTo>
                  <a:pt x="253" y="728"/>
                </a:lnTo>
                <a:lnTo>
                  <a:pt x="252" y="728"/>
                </a:lnTo>
                <a:lnTo>
                  <a:pt x="348" y="824"/>
                </a:lnTo>
                <a:lnTo>
                  <a:pt x="347" y="824"/>
                </a:lnTo>
                <a:cubicBezTo>
                  <a:pt x="294" y="824"/>
                  <a:pt x="251" y="781"/>
                  <a:pt x="251" y="728"/>
                </a:cubicBezTo>
                <a:cubicBezTo>
                  <a:pt x="251" y="675"/>
                  <a:pt x="294" y="632"/>
                  <a:pt x="347" y="632"/>
                </a:cubicBezTo>
                <a:lnTo>
                  <a:pt x="349" y="632"/>
                </a:lnTo>
                <a:lnTo>
                  <a:pt x="254" y="720"/>
                </a:lnTo>
                <a:lnTo>
                  <a:pt x="255" y="709"/>
                </a:lnTo>
                <a:lnTo>
                  <a:pt x="257" y="696"/>
                </a:lnTo>
                <a:lnTo>
                  <a:pt x="255" y="711"/>
                </a:lnTo>
                <a:lnTo>
                  <a:pt x="255" y="709"/>
                </a:lnTo>
                <a:cubicBezTo>
                  <a:pt x="255" y="656"/>
                  <a:pt x="298" y="613"/>
                  <a:pt x="351" y="613"/>
                </a:cubicBezTo>
                <a:cubicBezTo>
                  <a:pt x="404" y="613"/>
                  <a:pt x="447" y="656"/>
                  <a:pt x="447" y="709"/>
                </a:cubicBezTo>
                <a:lnTo>
                  <a:pt x="447" y="715"/>
                </a:lnTo>
                <a:lnTo>
                  <a:pt x="447" y="725"/>
                </a:lnTo>
                <a:lnTo>
                  <a:pt x="447" y="734"/>
                </a:lnTo>
                <a:cubicBezTo>
                  <a:pt x="447" y="742"/>
                  <a:pt x="447" y="750"/>
                  <a:pt x="445" y="758"/>
                </a:cubicBezTo>
                <a:lnTo>
                  <a:pt x="444" y="762"/>
                </a:lnTo>
                <a:cubicBezTo>
                  <a:pt x="432" y="809"/>
                  <a:pt x="387" y="840"/>
                  <a:pt x="339" y="834"/>
                </a:cubicBezTo>
                <a:cubicBezTo>
                  <a:pt x="291" y="828"/>
                  <a:pt x="254" y="787"/>
                  <a:pt x="254" y="738"/>
                </a:cubicBezTo>
                <a:lnTo>
                  <a:pt x="254" y="732"/>
                </a:lnTo>
                <a:lnTo>
                  <a:pt x="254" y="721"/>
                </a:lnTo>
                <a:lnTo>
                  <a:pt x="254" y="708"/>
                </a:lnTo>
                <a:lnTo>
                  <a:pt x="254" y="700"/>
                </a:lnTo>
                <a:cubicBezTo>
                  <a:pt x="254" y="647"/>
                  <a:pt x="297" y="604"/>
                  <a:pt x="350" y="604"/>
                </a:cubicBezTo>
                <a:lnTo>
                  <a:pt x="353" y="604"/>
                </a:lnTo>
                <a:cubicBezTo>
                  <a:pt x="406" y="604"/>
                  <a:pt x="449" y="647"/>
                  <a:pt x="449" y="700"/>
                </a:cubicBezTo>
                <a:lnTo>
                  <a:pt x="449" y="705"/>
                </a:lnTo>
                <a:cubicBezTo>
                  <a:pt x="449" y="713"/>
                  <a:pt x="449" y="721"/>
                  <a:pt x="447" y="729"/>
                </a:cubicBezTo>
                <a:lnTo>
                  <a:pt x="446" y="733"/>
                </a:lnTo>
                <a:lnTo>
                  <a:pt x="352" y="613"/>
                </a:lnTo>
                <a:lnTo>
                  <a:pt x="354" y="613"/>
                </a:lnTo>
                <a:lnTo>
                  <a:pt x="258" y="709"/>
                </a:lnTo>
                <a:lnTo>
                  <a:pt x="258" y="698"/>
                </a:lnTo>
                <a:lnTo>
                  <a:pt x="258" y="702"/>
                </a:lnTo>
                <a:lnTo>
                  <a:pt x="449" y="690"/>
                </a:lnTo>
                <a:lnTo>
                  <a:pt x="449" y="693"/>
                </a:lnTo>
                <a:lnTo>
                  <a:pt x="449" y="700"/>
                </a:lnTo>
                <a:lnTo>
                  <a:pt x="449" y="706"/>
                </a:lnTo>
                <a:lnTo>
                  <a:pt x="449" y="709"/>
                </a:lnTo>
                <a:cubicBezTo>
                  <a:pt x="449" y="762"/>
                  <a:pt x="406" y="805"/>
                  <a:pt x="353" y="805"/>
                </a:cubicBezTo>
                <a:cubicBezTo>
                  <a:pt x="300" y="805"/>
                  <a:pt x="257" y="762"/>
                  <a:pt x="257" y="709"/>
                </a:cubicBezTo>
                <a:lnTo>
                  <a:pt x="257" y="706"/>
                </a:lnTo>
                <a:lnTo>
                  <a:pt x="257" y="700"/>
                </a:lnTo>
                <a:lnTo>
                  <a:pt x="257" y="693"/>
                </a:lnTo>
                <a:lnTo>
                  <a:pt x="257" y="690"/>
                </a:lnTo>
                <a:cubicBezTo>
                  <a:pt x="257" y="643"/>
                  <a:pt x="292" y="603"/>
                  <a:pt x="338" y="596"/>
                </a:cubicBezTo>
                <a:cubicBezTo>
                  <a:pt x="385" y="588"/>
                  <a:pt x="430" y="615"/>
                  <a:pt x="445" y="660"/>
                </a:cubicBezTo>
                <a:lnTo>
                  <a:pt x="446" y="663"/>
                </a:lnTo>
                <a:cubicBezTo>
                  <a:pt x="449" y="673"/>
                  <a:pt x="450" y="683"/>
                  <a:pt x="450" y="693"/>
                </a:cubicBezTo>
                <a:lnTo>
                  <a:pt x="450" y="699"/>
                </a:lnTo>
                <a:lnTo>
                  <a:pt x="450" y="686"/>
                </a:lnTo>
                <a:lnTo>
                  <a:pt x="451" y="693"/>
                </a:lnTo>
                <a:cubicBezTo>
                  <a:pt x="451" y="697"/>
                  <a:pt x="451" y="702"/>
                  <a:pt x="451" y="706"/>
                </a:cubicBezTo>
                <a:lnTo>
                  <a:pt x="451" y="709"/>
                </a:lnTo>
                <a:lnTo>
                  <a:pt x="270" y="667"/>
                </a:lnTo>
                <a:lnTo>
                  <a:pt x="271" y="665"/>
                </a:lnTo>
                <a:lnTo>
                  <a:pt x="260" y="707"/>
                </a:lnTo>
                <a:lnTo>
                  <a:pt x="260" y="700"/>
                </a:lnTo>
                <a:lnTo>
                  <a:pt x="260" y="689"/>
                </a:lnTo>
                <a:lnTo>
                  <a:pt x="260" y="681"/>
                </a:lnTo>
                <a:cubicBezTo>
                  <a:pt x="260" y="648"/>
                  <a:pt x="278" y="617"/>
                  <a:pt x="306" y="600"/>
                </a:cubicBezTo>
                <a:cubicBezTo>
                  <a:pt x="334" y="582"/>
                  <a:pt x="370" y="581"/>
                  <a:pt x="399" y="596"/>
                </a:cubicBezTo>
                <a:lnTo>
                  <a:pt x="403" y="598"/>
                </a:lnTo>
                <a:cubicBezTo>
                  <a:pt x="424" y="608"/>
                  <a:pt x="440" y="625"/>
                  <a:pt x="449" y="646"/>
                </a:cubicBezTo>
                <a:lnTo>
                  <a:pt x="452" y="653"/>
                </a:lnTo>
                <a:cubicBezTo>
                  <a:pt x="455" y="659"/>
                  <a:pt x="457" y="666"/>
                  <a:pt x="458" y="673"/>
                </a:cubicBezTo>
                <a:lnTo>
                  <a:pt x="460" y="684"/>
                </a:lnTo>
                <a:lnTo>
                  <a:pt x="461" y="686"/>
                </a:lnTo>
                <a:lnTo>
                  <a:pt x="300" y="642"/>
                </a:lnTo>
                <a:lnTo>
                  <a:pt x="303" y="639"/>
                </a:lnTo>
                <a:lnTo>
                  <a:pt x="285" y="664"/>
                </a:lnTo>
                <a:lnTo>
                  <a:pt x="288" y="658"/>
                </a:lnTo>
                <a:lnTo>
                  <a:pt x="282" y="670"/>
                </a:lnTo>
                <a:lnTo>
                  <a:pt x="284" y="664"/>
                </a:lnTo>
                <a:cubicBezTo>
                  <a:pt x="286" y="660"/>
                  <a:pt x="288" y="656"/>
                  <a:pt x="290" y="652"/>
                </a:cubicBezTo>
                <a:lnTo>
                  <a:pt x="292" y="648"/>
                </a:lnTo>
                <a:cubicBezTo>
                  <a:pt x="310" y="611"/>
                  <a:pt x="350" y="590"/>
                  <a:pt x="390" y="595"/>
                </a:cubicBezTo>
                <a:cubicBezTo>
                  <a:pt x="431" y="601"/>
                  <a:pt x="464" y="631"/>
                  <a:pt x="472" y="672"/>
                </a:cubicBezTo>
                <a:lnTo>
                  <a:pt x="473" y="677"/>
                </a:lnTo>
                <a:cubicBezTo>
                  <a:pt x="474" y="683"/>
                  <a:pt x="474" y="689"/>
                  <a:pt x="474" y="695"/>
                </a:cubicBezTo>
                <a:lnTo>
                  <a:pt x="474" y="700"/>
                </a:lnTo>
                <a:cubicBezTo>
                  <a:pt x="474" y="753"/>
                  <a:pt x="431" y="796"/>
                  <a:pt x="378" y="796"/>
                </a:cubicBezTo>
                <a:cubicBezTo>
                  <a:pt x="325" y="796"/>
                  <a:pt x="282" y="753"/>
                  <a:pt x="282" y="700"/>
                </a:cubicBezTo>
                <a:lnTo>
                  <a:pt x="282" y="690"/>
                </a:lnTo>
                <a:lnTo>
                  <a:pt x="282" y="681"/>
                </a:lnTo>
                <a:cubicBezTo>
                  <a:pt x="282" y="645"/>
                  <a:pt x="303" y="612"/>
                  <a:pt x="336" y="596"/>
                </a:cubicBezTo>
                <a:cubicBezTo>
                  <a:pt x="368" y="579"/>
                  <a:pt x="407" y="583"/>
                  <a:pt x="436" y="605"/>
                </a:cubicBezTo>
                <a:lnTo>
                  <a:pt x="440" y="608"/>
                </a:lnTo>
                <a:cubicBezTo>
                  <a:pt x="449" y="614"/>
                  <a:pt x="456" y="622"/>
                  <a:pt x="462" y="631"/>
                </a:cubicBezTo>
                <a:lnTo>
                  <a:pt x="466" y="637"/>
                </a:lnTo>
                <a:lnTo>
                  <a:pt x="386" y="594"/>
                </a:lnTo>
                <a:lnTo>
                  <a:pt x="387" y="594"/>
                </a:lnTo>
                <a:cubicBezTo>
                  <a:pt x="440" y="594"/>
                  <a:pt x="483" y="637"/>
                  <a:pt x="483" y="690"/>
                </a:cubicBezTo>
                <a:lnTo>
                  <a:pt x="483" y="702"/>
                </a:lnTo>
                <a:cubicBezTo>
                  <a:pt x="483" y="708"/>
                  <a:pt x="483" y="713"/>
                  <a:pt x="482" y="718"/>
                </a:cubicBezTo>
                <a:lnTo>
                  <a:pt x="481" y="724"/>
                </a:lnTo>
                <a:lnTo>
                  <a:pt x="482" y="708"/>
                </a:lnTo>
                <a:lnTo>
                  <a:pt x="482" y="709"/>
                </a:lnTo>
                <a:cubicBezTo>
                  <a:pt x="482" y="762"/>
                  <a:pt x="439" y="805"/>
                  <a:pt x="386" y="805"/>
                </a:cubicBezTo>
                <a:cubicBezTo>
                  <a:pt x="333" y="805"/>
                  <a:pt x="290" y="762"/>
                  <a:pt x="290" y="709"/>
                </a:cubicBezTo>
                <a:lnTo>
                  <a:pt x="290" y="702"/>
                </a:lnTo>
                <a:lnTo>
                  <a:pt x="290" y="690"/>
                </a:lnTo>
                <a:lnTo>
                  <a:pt x="290" y="678"/>
                </a:lnTo>
                <a:lnTo>
                  <a:pt x="290" y="671"/>
                </a:lnTo>
                <a:cubicBezTo>
                  <a:pt x="290" y="633"/>
                  <a:pt x="314" y="598"/>
                  <a:pt x="350" y="583"/>
                </a:cubicBezTo>
                <a:cubicBezTo>
                  <a:pt x="386" y="568"/>
                  <a:pt x="427" y="576"/>
                  <a:pt x="454" y="604"/>
                </a:cubicBezTo>
                <a:lnTo>
                  <a:pt x="455" y="605"/>
                </a:lnTo>
                <a:cubicBezTo>
                  <a:pt x="473" y="623"/>
                  <a:pt x="483" y="647"/>
                  <a:pt x="483" y="672"/>
                </a:cubicBezTo>
                <a:lnTo>
                  <a:pt x="483" y="677"/>
                </a:lnTo>
                <a:lnTo>
                  <a:pt x="484" y="683"/>
                </a:lnTo>
                <a:cubicBezTo>
                  <a:pt x="485" y="691"/>
                  <a:pt x="484" y="700"/>
                  <a:pt x="483" y="708"/>
                </a:cubicBezTo>
                <a:lnTo>
                  <a:pt x="481" y="719"/>
                </a:lnTo>
                <a:lnTo>
                  <a:pt x="478" y="733"/>
                </a:lnTo>
                <a:lnTo>
                  <a:pt x="384" y="613"/>
                </a:lnTo>
                <a:lnTo>
                  <a:pt x="386" y="613"/>
                </a:lnTo>
                <a:cubicBezTo>
                  <a:pt x="439" y="613"/>
                  <a:pt x="482" y="656"/>
                  <a:pt x="482" y="709"/>
                </a:cubicBezTo>
                <a:lnTo>
                  <a:pt x="482" y="720"/>
                </a:lnTo>
                <a:lnTo>
                  <a:pt x="482" y="728"/>
                </a:lnTo>
                <a:cubicBezTo>
                  <a:pt x="482" y="777"/>
                  <a:pt x="446" y="818"/>
                  <a:pt x="398" y="824"/>
                </a:cubicBezTo>
                <a:cubicBezTo>
                  <a:pt x="350" y="830"/>
                  <a:pt x="305" y="799"/>
                  <a:pt x="293" y="752"/>
                </a:cubicBezTo>
                <a:lnTo>
                  <a:pt x="291" y="744"/>
                </a:lnTo>
                <a:cubicBezTo>
                  <a:pt x="290" y="739"/>
                  <a:pt x="289" y="734"/>
                  <a:pt x="289" y="729"/>
                </a:cubicBezTo>
                <a:lnTo>
                  <a:pt x="288" y="718"/>
                </a:lnTo>
                <a:cubicBezTo>
                  <a:pt x="287" y="710"/>
                  <a:pt x="287" y="702"/>
                  <a:pt x="289" y="694"/>
                </a:cubicBezTo>
                <a:lnTo>
                  <a:pt x="290" y="688"/>
                </a:lnTo>
                <a:cubicBezTo>
                  <a:pt x="291" y="683"/>
                  <a:pt x="292" y="678"/>
                  <a:pt x="293" y="673"/>
                </a:cubicBezTo>
                <a:lnTo>
                  <a:pt x="294" y="670"/>
                </a:lnTo>
                <a:cubicBezTo>
                  <a:pt x="308" y="629"/>
                  <a:pt x="348" y="602"/>
                  <a:pt x="391" y="605"/>
                </a:cubicBezTo>
                <a:cubicBezTo>
                  <a:pt x="435" y="607"/>
                  <a:pt x="471" y="639"/>
                  <a:pt x="480" y="682"/>
                </a:cubicBezTo>
                <a:lnTo>
                  <a:pt x="481" y="687"/>
                </a:lnTo>
                <a:cubicBezTo>
                  <a:pt x="482" y="693"/>
                  <a:pt x="482" y="699"/>
                  <a:pt x="482" y="705"/>
                </a:cubicBezTo>
                <a:lnTo>
                  <a:pt x="482" y="709"/>
                </a:lnTo>
                <a:cubicBezTo>
                  <a:pt x="482" y="762"/>
                  <a:pt x="439" y="805"/>
                  <a:pt x="386" y="805"/>
                </a:cubicBezTo>
                <a:cubicBezTo>
                  <a:pt x="333" y="805"/>
                  <a:pt x="290" y="762"/>
                  <a:pt x="290" y="709"/>
                </a:cubicBezTo>
                <a:lnTo>
                  <a:pt x="290" y="706"/>
                </a:lnTo>
                <a:cubicBezTo>
                  <a:pt x="290" y="702"/>
                  <a:pt x="291" y="697"/>
                  <a:pt x="291" y="693"/>
                </a:cubicBezTo>
                <a:lnTo>
                  <a:pt x="292" y="686"/>
                </a:lnTo>
                <a:lnTo>
                  <a:pt x="291" y="699"/>
                </a:lnTo>
                <a:lnTo>
                  <a:pt x="291" y="693"/>
                </a:lnTo>
                <a:lnTo>
                  <a:pt x="291" y="690"/>
                </a:lnTo>
                <a:lnTo>
                  <a:pt x="483" y="702"/>
                </a:lnTo>
                <a:lnTo>
                  <a:pt x="482" y="710"/>
                </a:lnTo>
                <a:lnTo>
                  <a:pt x="481" y="718"/>
                </a:lnTo>
                <a:lnTo>
                  <a:pt x="385" y="613"/>
                </a:lnTo>
                <a:lnTo>
                  <a:pt x="386" y="613"/>
                </a:lnTo>
                <a:lnTo>
                  <a:pt x="290" y="709"/>
                </a:lnTo>
                <a:lnTo>
                  <a:pt x="290" y="703"/>
                </a:lnTo>
                <a:lnTo>
                  <a:pt x="290" y="695"/>
                </a:lnTo>
                <a:lnTo>
                  <a:pt x="290" y="697"/>
                </a:lnTo>
                <a:lnTo>
                  <a:pt x="289" y="681"/>
                </a:lnTo>
                <a:cubicBezTo>
                  <a:pt x="289" y="628"/>
                  <a:pt x="332" y="585"/>
                  <a:pt x="385" y="585"/>
                </a:cubicBezTo>
                <a:cubicBezTo>
                  <a:pt x="438" y="585"/>
                  <a:pt x="481" y="628"/>
                  <a:pt x="481" y="681"/>
                </a:cubicBezTo>
                <a:lnTo>
                  <a:pt x="481" y="685"/>
                </a:lnTo>
                <a:cubicBezTo>
                  <a:pt x="481" y="692"/>
                  <a:pt x="481" y="698"/>
                  <a:pt x="480" y="704"/>
                </a:cubicBezTo>
                <a:lnTo>
                  <a:pt x="479" y="709"/>
                </a:lnTo>
                <a:lnTo>
                  <a:pt x="291" y="667"/>
                </a:lnTo>
                <a:lnTo>
                  <a:pt x="292" y="663"/>
                </a:lnTo>
                <a:lnTo>
                  <a:pt x="289" y="686"/>
                </a:lnTo>
                <a:lnTo>
                  <a:pt x="289" y="678"/>
                </a:lnTo>
                <a:lnTo>
                  <a:pt x="289" y="671"/>
                </a:lnTo>
                <a:cubicBezTo>
                  <a:pt x="289" y="618"/>
                  <a:pt x="332" y="575"/>
                  <a:pt x="385" y="575"/>
                </a:cubicBezTo>
                <a:lnTo>
                  <a:pt x="386" y="575"/>
                </a:lnTo>
                <a:cubicBezTo>
                  <a:pt x="439" y="575"/>
                  <a:pt x="482" y="618"/>
                  <a:pt x="482" y="671"/>
                </a:cubicBezTo>
                <a:lnTo>
                  <a:pt x="482" y="682"/>
                </a:lnTo>
                <a:lnTo>
                  <a:pt x="483" y="696"/>
                </a:lnTo>
                <a:lnTo>
                  <a:pt x="483" y="719"/>
                </a:lnTo>
                <a:lnTo>
                  <a:pt x="484" y="718"/>
                </a:lnTo>
                <a:lnTo>
                  <a:pt x="292" y="728"/>
                </a:lnTo>
                <a:lnTo>
                  <a:pt x="292" y="723"/>
                </a:lnTo>
                <a:lnTo>
                  <a:pt x="292" y="710"/>
                </a:lnTo>
                <a:lnTo>
                  <a:pt x="292" y="696"/>
                </a:lnTo>
                <a:lnTo>
                  <a:pt x="294" y="712"/>
                </a:lnTo>
                <a:lnTo>
                  <a:pt x="293" y="706"/>
                </a:lnTo>
                <a:lnTo>
                  <a:pt x="483" y="690"/>
                </a:lnTo>
                <a:lnTo>
                  <a:pt x="483" y="695"/>
                </a:lnTo>
                <a:lnTo>
                  <a:pt x="483" y="706"/>
                </a:lnTo>
                <a:lnTo>
                  <a:pt x="482" y="727"/>
                </a:lnTo>
                <a:lnTo>
                  <a:pt x="482" y="728"/>
                </a:lnTo>
                <a:cubicBezTo>
                  <a:pt x="482" y="733"/>
                  <a:pt x="482" y="738"/>
                  <a:pt x="482" y="742"/>
                </a:cubicBezTo>
                <a:lnTo>
                  <a:pt x="481" y="749"/>
                </a:lnTo>
                <a:cubicBezTo>
                  <a:pt x="480" y="755"/>
                  <a:pt x="478" y="760"/>
                  <a:pt x="477" y="766"/>
                </a:cubicBezTo>
                <a:lnTo>
                  <a:pt x="476" y="769"/>
                </a:lnTo>
                <a:cubicBezTo>
                  <a:pt x="459" y="818"/>
                  <a:pt x="407" y="845"/>
                  <a:pt x="358" y="831"/>
                </a:cubicBezTo>
                <a:cubicBezTo>
                  <a:pt x="308" y="816"/>
                  <a:pt x="279" y="765"/>
                  <a:pt x="291" y="715"/>
                </a:cubicBezTo>
                <a:lnTo>
                  <a:pt x="292" y="711"/>
                </a:lnTo>
                <a:lnTo>
                  <a:pt x="292" y="713"/>
                </a:lnTo>
                <a:lnTo>
                  <a:pt x="292" y="709"/>
                </a:lnTo>
                <a:lnTo>
                  <a:pt x="292" y="729"/>
                </a:lnTo>
                <a:lnTo>
                  <a:pt x="291" y="719"/>
                </a:lnTo>
                <a:lnTo>
                  <a:pt x="291" y="721"/>
                </a:lnTo>
                <a:cubicBezTo>
                  <a:pt x="287" y="706"/>
                  <a:pt x="288" y="689"/>
                  <a:pt x="292" y="674"/>
                </a:cubicBezTo>
                <a:lnTo>
                  <a:pt x="294" y="667"/>
                </a:lnTo>
                <a:lnTo>
                  <a:pt x="296" y="660"/>
                </a:lnTo>
                <a:cubicBezTo>
                  <a:pt x="311" y="615"/>
                  <a:pt x="356" y="588"/>
                  <a:pt x="403" y="596"/>
                </a:cubicBezTo>
                <a:cubicBezTo>
                  <a:pt x="449" y="603"/>
                  <a:pt x="483" y="643"/>
                  <a:pt x="483" y="690"/>
                </a:cubicBezTo>
                <a:lnTo>
                  <a:pt x="483" y="693"/>
                </a:lnTo>
                <a:cubicBezTo>
                  <a:pt x="483" y="698"/>
                  <a:pt x="483" y="703"/>
                  <a:pt x="483" y="707"/>
                </a:cubicBezTo>
                <a:lnTo>
                  <a:pt x="482" y="714"/>
                </a:lnTo>
                <a:lnTo>
                  <a:pt x="482" y="700"/>
                </a:lnTo>
                <a:lnTo>
                  <a:pt x="482" y="710"/>
                </a:lnTo>
                <a:lnTo>
                  <a:pt x="482" y="719"/>
                </a:lnTo>
                <a:lnTo>
                  <a:pt x="295" y="689"/>
                </a:lnTo>
                <a:lnTo>
                  <a:pt x="296" y="686"/>
                </a:lnTo>
                <a:lnTo>
                  <a:pt x="291" y="716"/>
                </a:lnTo>
                <a:lnTo>
                  <a:pt x="291" y="709"/>
                </a:lnTo>
                <a:lnTo>
                  <a:pt x="291" y="709"/>
                </a:lnTo>
                <a:lnTo>
                  <a:pt x="290" y="685"/>
                </a:lnTo>
                <a:lnTo>
                  <a:pt x="290" y="678"/>
                </a:lnTo>
                <a:lnTo>
                  <a:pt x="289" y="662"/>
                </a:lnTo>
                <a:cubicBezTo>
                  <a:pt x="289" y="609"/>
                  <a:pt x="332" y="566"/>
                  <a:pt x="385" y="566"/>
                </a:cubicBezTo>
                <a:lnTo>
                  <a:pt x="387" y="566"/>
                </a:lnTo>
                <a:cubicBezTo>
                  <a:pt x="440" y="566"/>
                  <a:pt x="483" y="609"/>
                  <a:pt x="483" y="662"/>
                </a:cubicBezTo>
                <a:lnTo>
                  <a:pt x="483" y="674"/>
                </a:lnTo>
                <a:lnTo>
                  <a:pt x="482" y="696"/>
                </a:lnTo>
                <a:lnTo>
                  <a:pt x="481" y="712"/>
                </a:lnTo>
                <a:lnTo>
                  <a:pt x="480" y="727"/>
                </a:lnTo>
                <a:lnTo>
                  <a:pt x="384" y="623"/>
                </a:lnTo>
                <a:lnTo>
                  <a:pt x="386" y="623"/>
                </a:lnTo>
                <a:lnTo>
                  <a:pt x="291" y="709"/>
                </a:lnTo>
                <a:lnTo>
                  <a:pt x="292" y="700"/>
                </a:lnTo>
                <a:lnTo>
                  <a:pt x="291" y="700"/>
                </a:lnTo>
                <a:lnTo>
                  <a:pt x="292" y="714"/>
                </a:lnTo>
                <a:lnTo>
                  <a:pt x="291" y="707"/>
                </a:lnTo>
                <a:lnTo>
                  <a:pt x="295" y="724"/>
                </a:lnTo>
                <a:lnTo>
                  <a:pt x="294" y="721"/>
                </a:lnTo>
                <a:lnTo>
                  <a:pt x="481" y="677"/>
                </a:lnTo>
                <a:lnTo>
                  <a:pt x="482" y="684"/>
                </a:lnTo>
                <a:cubicBezTo>
                  <a:pt x="482" y="688"/>
                  <a:pt x="482" y="693"/>
                  <a:pt x="482" y="697"/>
                </a:cubicBezTo>
                <a:lnTo>
                  <a:pt x="482" y="701"/>
                </a:lnTo>
                <a:lnTo>
                  <a:pt x="319" y="634"/>
                </a:lnTo>
                <a:lnTo>
                  <a:pt x="320" y="633"/>
                </a:lnTo>
                <a:lnTo>
                  <a:pt x="291" y="700"/>
                </a:lnTo>
                <a:lnTo>
                  <a:pt x="291" y="690"/>
                </a:lnTo>
                <a:lnTo>
                  <a:pt x="291" y="673"/>
                </a:lnTo>
                <a:lnTo>
                  <a:pt x="291" y="659"/>
                </a:lnTo>
                <a:lnTo>
                  <a:pt x="291" y="652"/>
                </a:lnTo>
                <a:lnTo>
                  <a:pt x="483" y="666"/>
                </a:lnTo>
                <a:lnTo>
                  <a:pt x="482" y="673"/>
                </a:lnTo>
                <a:lnTo>
                  <a:pt x="481" y="681"/>
                </a:lnTo>
                <a:lnTo>
                  <a:pt x="480" y="698"/>
                </a:lnTo>
                <a:lnTo>
                  <a:pt x="480" y="700"/>
                </a:lnTo>
                <a:cubicBezTo>
                  <a:pt x="480" y="753"/>
                  <a:pt x="437" y="796"/>
                  <a:pt x="384" y="796"/>
                </a:cubicBezTo>
                <a:cubicBezTo>
                  <a:pt x="331" y="796"/>
                  <a:pt x="288" y="753"/>
                  <a:pt x="288" y="700"/>
                </a:cubicBezTo>
                <a:lnTo>
                  <a:pt x="288" y="694"/>
                </a:lnTo>
                <a:lnTo>
                  <a:pt x="288" y="681"/>
                </a:lnTo>
                <a:lnTo>
                  <a:pt x="288" y="667"/>
                </a:lnTo>
                <a:cubicBezTo>
                  <a:pt x="288" y="661"/>
                  <a:pt x="289" y="655"/>
                  <a:pt x="290" y="649"/>
                </a:cubicBezTo>
                <a:lnTo>
                  <a:pt x="291" y="644"/>
                </a:lnTo>
                <a:cubicBezTo>
                  <a:pt x="301" y="595"/>
                  <a:pt x="346" y="562"/>
                  <a:pt x="395" y="567"/>
                </a:cubicBezTo>
                <a:cubicBezTo>
                  <a:pt x="444" y="572"/>
                  <a:pt x="481" y="613"/>
                  <a:pt x="481" y="662"/>
                </a:cubicBezTo>
                <a:lnTo>
                  <a:pt x="481" y="670"/>
                </a:lnTo>
                <a:lnTo>
                  <a:pt x="482" y="680"/>
                </a:lnTo>
                <a:lnTo>
                  <a:pt x="482" y="701"/>
                </a:lnTo>
                <a:lnTo>
                  <a:pt x="483" y="698"/>
                </a:lnTo>
                <a:lnTo>
                  <a:pt x="291" y="709"/>
                </a:lnTo>
                <a:lnTo>
                  <a:pt x="291" y="704"/>
                </a:lnTo>
                <a:lnTo>
                  <a:pt x="291" y="690"/>
                </a:lnTo>
                <a:lnTo>
                  <a:pt x="291" y="685"/>
                </a:lnTo>
                <a:lnTo>
                  <a:pt x="290" y="671"/>
                </a:lnTo>
                <a:lnTo>
                  <a:pt x="482" y="683"/>
                </a:lnTo>
                <a:lnTo>
                  <a:pt x="481" y="691"/>
                </a:lnTo>
                <a:lnTo>
                  <a:pt x="481" y="694"/>
                </a:lnTo>
                <a:lnTo>
                  <a:pt x="481" y="710"/>
                </a:lnTo>
                <a:lnTo>
                  <a:pt x="482" y="709"/>
                </a:lnTo>
                <a:lnTo>
                  <a:pt x="292" y="704"/>
                </a:lnTo>
                <a:lnTo>
                  <a:pt x="293" y="698"/>
                </a:lnTo>
                <a:lnTo>
                  <a:pt x="293" y="693"/>
                </a:lnTo>
                <a:lnTo>
                  <a:pt x="295" y="724"/>
                </a:lnTo>
                <a:lnTo>
                  <a:pt x="293" y="716"/>
                </a:lnTo>
                <a:lnTo>
                  <a:pt x="319" y="760"/>
                </a:lnTo>
                <a:lnTo>
                  <a:pt x="317" y="758"/>
                </a:lnTo>
                <a:lnTo>
                  <a:pt x="480" y="690"/>
                </a:lnTo>
                <a:lnTo>
                  <a:pt x="480" y="695"/>
                </a:lnTo>
                <a:lnTo>
                  <a:pt x="481" y="696"/>
                </a:lnTo>
                <a:lnTo>
                  <a:pt x="481" y="714"/>
                </a:lnTo>
                <a:lnTo>
                  <a:pt x="480" y="696"/>
                </a:lnTo>
                <a:lnTo>
                  <a:pt x="481" y="701"/>
                </a:lnTo>
                <a:lnTo>
                  <a:pt x="290" y="719"/>
                </a:lnTo>
                <a:lnTo>
                  <a:pt x="290" y="717"/>
                </a:lnTo>
                <a:lnTo>
                  <a:pt x="290" y="721"/>
                </a:lnTo>
                <a:lnTo>
                  <a:pt x="289" y="694"/>
                </a:lnTo>
                <a:lnTo>
                  <a:pt x="291" y="674"/>
                </a:lnTo>
                <a:cubicBezTo>
                  <a:pt x="295" y="623"/>
                  <a:pt x="339" y="584"/>
                  <a:pt x="390" y="586"/>
                </a:cubicBezTo>
                <a:cubicBezTo>
                  <a:pt x="442" y="588"/>
                  <a:pt x="482" y="630"/>
                  <a:pt x="482" y="681"/>
                </a:cubicBezTo>
                <a:lnTo>
                  <a:pt x="482" y="684"/>
                </a:lnTo>
                <a:lnTo>
                  <a:pt x="482" y="690"/>
                </a:lnTo>
                <a:cubicBezTo>
                  <a:pt x="482" y="741"/>
                  <a:pt x="443" y="784"/>
                  <a:pt x="392" y="786"/>
                </a:cubicBezTo>
                <a:cubicBezTo>
                  <a:pt x="341" y="789"/>
                  <a:pt x="297" y="752"/>
                  <a:pt x="291" y="701"/>
                </a:cubicBezTo>
                <a:lnTo>
                  <a:pt x="290" y="692"/>
                </a:lnTo>
                <a:lnTo>
                  <a:pt x="289" y="668"/>
                </a:lnTo>
                <a:lnTo>
                  <a:pt x="289" y="656"/>
                </a:lnTo>
                <a:lnTo>
                  <a:pt x="289" y="652"/>
                </a:lnTo>
                <a:cubicBezTo>
                  <a:pt x="289" y="599"/>
                  <a:pt x="332" y="556"/>
                  <a:pt x="385" y="556"/>
                </a:cubicBezTo>
                <a:cubicBezTo>
                  <a:pt x="438" y="556"/>
                  <a:pt x="481" y="599"/>
                  <a:pt x="481" y="652"/>
                </a:cubicBezTo>
                <a:lnTo>
                  <a:pt x="481" y="661"/>
                </a:lnTo>
                <a:lnTo>
                  <a:pt x="482" y="674"/>
                </a:lnTo>
                <a:lnTo>
                  <a:pt x="483" y="693"/>
                </a:lnTo>
                <a:lnTo>
                  <a:pt x="483" y="709"/>
                </a:lnTo>
                <a:cubicBezTo>
                  <a:pt x="483" y="762"/>
                  <a:pt x="440" y="805"/>
                  <a:pt x="387" y="805"/>
                </a:cubicBezTo>
                <a:cubicBezTo>
                  <a:pt x="334" y="805"/>
                  <a:pt x="291" y="762"/>
                  <a:pt x="291" y="709"/>
                </a:cubicBezTo>
                <a:lnTo>
                  <a:pt x="291" y="705"/>
                </a:lnTo>
                <a:lnTo>
                  <a:pt x="291" y="690"/>
                </a:lnTo>
                <a:lnTo>
                  <a:pt x="291" y="674"/>
                </a:lnTo>
                <a:lnTo>
                  <a:pt x="291" y="657"/>
                </a:lnTo>
                <a:lnTo>
                  <a:pt x="290" y="637"/>
                </a:lnTo>
                <a:lnTo>
                  <a:pt x="289" y="624"/>
                </a:lnTo>
                <a:cubicBezTo>
                  <a:pt x="289" y="571"/>
                  <a:pt x="332" y="528"/>
                  <a:pt x="385" y="528"/>
                </a:cubicBezTo>
                <a:cubicBezTo>
                  <a:pt x="438" y="528"/>
                  <a:pt x="481" y="571"/>
                  <a:pt x="481" y="624"/>
                </a:cubicBezTo>
                <a:lnTo>
                  <a:pt x="481" y="633"/>
                </a:lnTo>
                <a:lnTo>
                  <a:pt x="482" y="649"/>
                </a:lnTo>
                <a:lnTo>
                  <a:pt x="483" y="671"/>
                </a:lnTo>
                <a:lnTo>
                  <a:pt x="483" y="690"/>
                </a:lnTo>
                <a:cubicBezTo>
                  <a:pt x="483" y="743"/>
                  <a:pt x="440" y="786"/>
                  <a:pt x="387" y="786"/>
                </a:cubicBezTo>
                <a:lnTo>
                  <a:pt x="386" y="786"/>
                </a:lnTo>
                <a:lnTo>
                  <a:pt x="384" y="786"/>
                </a:lnTo>
                <a:lnTo>
                  <a:pt x="480" y="690"/>
                </a:lnTo>
                <a:lnTo>
                  <a:pt x="480" y="698"/>
                </a:lnTo>
                <a:lnTo>
                  <a:pt x="480" y="710"/>
                </a:lnTo>
                <a:lnTo>
                  <a:pt x="480" y="721"/>
                </a:lnTo>
                <a:lnTo>
                  <a:pt x="480" y="708"/>
                </a:lnTo>
                <a:lnTo>
                  <a:pt x="481" y="715"/>
                </a:lnTo>
                <a:lnTo>
                  <a:pt x="300" y="686"/>
                </a:lnTo>
                <a:lnTo>
                  <a:pt x="301" y="684"/>
                </a:lnTo>
                <a:lnTo>
                  <a:pt x="290" y="726"/>
                </a:lnTo>
                <a:lnTo>
                  <a:pt x="290" y="719"/>
                </a:lnTo>
                <a:lnTo>
                  <a:pt x="290" y="704"/>
                </a:lnTo>
                <a:lnTo>
                  <a:pt x="290" y="689"/>
                </a:lnTo>
                <a:lnTo>
                  <a:pt x="289" y="671"/>
                </a:lnTo>
                <a:lnTo>
                  <a:pt x="288" y="652"/>
                </a:lnTo>
                <a:cubicBezTo>
                  <a:pt x="288" y="608"/>
                  <a:pt x="319" y="569"/>
                  <a:pt x="362" y="559"/>
                </a:cubicBezTo>
                <a:cubicBezTo>
                  <a:pt x="406" y="549"/>
                  <a:pt x="450" y="570"/>
                  <a:pt x="470" y="610"/>
                </a:cubicBezTo>
                <a:lnTo>
                  <a:pt x="471" y="612"/>
                </a:lnTo>
                <a:cubicBezTo>
                  <a:pt x="476" y="621"/>
                  <a:pt x="479" y="632"/>
                  <a:pt x="481" y="643"/>
                </a:cubicBezTo>
                <a:lnTo>
                  <a:pt x="482" y="651"/>
                </a:lnTo>
                <a:lnTo>
                  <a:pt x="483" y="661"/>
                </a:lnTo>
                <a:lnTo>
                  <a:pt x="483" y="684"/>
                </a:lnTo>
                <a:lnTo>
                  <a:pt x="483" y="696"/>
                </a:lnTo>
                <a:lnTo>
                  <a:pt x="483" y="700"/>
                </a:lnTo>
                <a:cubicBezTo>
                  <a:pt x="483" y="753"/>
                  <a:pt x="440" y="796"/>
                  <a:pt x="387" y="796"/>
                </a:cubicBezTo>
                <a:cubicBezTo>
                  <a:pt x="334" y="796"/>
                  <a:pt x="291" y="753"/>
                  <a:pt x="291" y="700"/>
                </a:cubicBezTo>
                <a:lnTo>
                  <a:pt x="291" y="692"/>
                </a:lnTo>
                <a:lnTo>
                  <a:pt x="291" y="684"/>
                </a:lnTo>
                <a:lnTo>
                  <a:pt x="289" y="673"/>
                </a:lnTo>
                <a:lnTo>
                  <a:pt x="288" y="652"/>
                </a:lnTo>
                <a:cubicBezTo>
                  <a:pt x="288" y="599"/>
                  <a:pt x="331" y="556"/>
                  <a:pt x="384" y="556"/>
                </a:cubicBezTo>
                <a:lnTo>
                  <a:pt x="385" y="556"/>
                </a:lnTo>
                <a:cubicBezTo>
                  <a:pt x="431" y="556"/>
                  <a:pt x="471" y="589"/>
                  <a:pt x="480" y="634"/>
                </a:cubicBezTo>
                <a:lnTo>
                  <a:pt x="481" y="639"/>
                </a:lnTo>
                <a:lnTo>
                  <a:pt x="484" y="658"/>
                </a:lnTo>
                <a:cubicBezTo>
                  <a:pt x="484" y="662"/>
                  <a:pt x="484" y="667"/>
                  <a:pt x="484" y="671"/>
                </a:cubicBezTo>
                <a:lnTo>
                  <a:pt x="484" y="683"/>
                </a:lnTo>
                <a:lnTo>
                  <a:pt x="483" y="705"/>
                </a:lnTo>
                <a:lnTo>
                  <a:pt x="482" y="719"/>
                </a:lnTo>
                <a:lnTo>
                  <a:pt x="482" y="719"/>
                </a:lnTo>
                <a:cubicBezTo>
                  <a:pt x="482" y="772"/>
                  <a:pt x="439" y="815"/>
                  <a:pt x="386" y="815"/>
                </a:cubicBezTo>
                <a:cubicBezTo>
                  <a:pt x="333" y="815"/>
                  <a:pt x="290" y="772"/>
                  <a:pt x="290" y="719"/>
                </a:cubicBezTo>
                <a:lnTo>
                  <a:pt x="290" y="717"/>
                </a:lnTo>
                <a:lnTo>
                  <a:pt x="290" y="709"/>
                </a:lnTo>
                <a:lnTo>
                  <a:pt x="290" y="690"/>
                </a:lnTo>
                <a:lnTo>
                  <a:pt x="290" y="683"/>
                </a:lnTo>
                <a:lnTo>
                  <a:pt x="292" y="700"/>
                </a:lnTo>
                <a:lnTo>
                  <a:pt x="291" y="696"/>
                </a:lnTo>
                <a:cubicBezTo>
                  <a:pt x="289" y="688"/>
                  <a:pt x="288" y="680"/>
                  <a:pt x="288" y="672"/>
                </a:cubicBezTo>
                <a:lnTo>
                  <a:pt x="288" y="671"/>
                </a:lnTo>
                <a:cubicBezTo>
                  <a:pt x="288" y="618"/>
                  <a:pt x="331" y="575"/>
                  <a:pt x="384" y="575"/>
                </a:cubicBezTo>
                <a:cubicBezTo>
                  <a:pt x="437" y="575"/>
                  <a:pt x="480" y="618"/>
                  <a:pt x="480" y="671"/>
                </a:cubicBezTo>
                <a:lnTo>
                  <a:pt x="480" y="680"/>
                </a:lnTo>
                <a:lnTo>
                  <a:pt x="481" y="689"/>
                </a:lnTo>
                <a:lnTo>
                  <a:pt x="482" y="701"/>
                </a:lnTo>
                <a:lnTo>
                  <a:pt x="454" y="641"/>
                </a:lnTo>
                <a:lnTo>
                  <a:pt x="455" y="642"/>
                </a:lnTo>
                <a:lnTo>
                  <a:pt x="291" y="709"/>
                </a:lnTo>
                <a:lnTo>
                  <a:pt x="291" y="702"/>
                </a:lnTo>
                <a:lnTo>
                  <a:pt x="291" y="691"/>
                </a:lnTo>
                <a:lnTo>
                  <a:pt x="291" y="659"/>
                </a:lnTo>
                <a:lnTo>
                  <a:pt x="291" y="632"/>
                </a:lnTo>
                <a:lnTo>
                  <a:pt x="290" y="618"/>
                </a:lnTo>
                <a:lnTo>
                  <a:pt x="290" y="614"/>
                </a:lnTo>
                <a:cubicBezTo>
                  <a:pt x="290" y="561"/>
                  <a:pt x="333" y="518"/>
                  <a:pt x="386" y="518"/>
                </a:cubicBezTo>
                <a:cubicBezTo>
                  <a:pt x="439" y="518"/>
                  <a:pt x="482" y="561"/>
                  <a:pt x="482" y="614"/>
                </a:cubicBezTo>
                <a:lnTo>
                  <a:pt x="482" y="617"/>
                </a:lnTo>
                <a:lnTo>
                  <a:pt x="482" y="625"/>
                </a:lnTo>
                <a:lnTo>
                  <a:pt x="483" y="649"/>
                </a:lnTo>
                <a:lnTo>
                  <a:pt x="483" y="681"/>
                </a:lnTo>
                <a:lnTo>
                  <a:pt x="483" y="700"/>
                </a:lnTo>
                <a:lnTo>
                  <a:pt x="483" y="701"/>
                </a:lnTo>
                <a:cubicBezTo>
                  <a:pt x="483" y="750"/>
                  <a:pt x="447" y="791"/>
                  <a:pt x="399" y="797"/>
                </a:cubicBezTo>
                <a:cubicBezTo>
                  <a:pt x="351" y="803"/>
                  <a:pt x="306" y="772"/>
                  <a:pt x="294" y="725"/>
                </a:cubicBezTo>
                <a:lnTo>
                  <a:pt x="293" y="721"/>
                </a:lnTo>
                <a:lnTo>
                  <a:pt x="290" y="704"/>
                </a:lnTo>
                <a:cubicBezTo>
                  <a:pt x="286" y="676"/>
                  <a:pt x="295" y="649"/>
                  <a:pt x="313" y="628"/>
                </a:cubicBezTo>
                <a:cubicBezTo>
                  <a:pt x="331" y="607"/>
                  <a:pt x="358" y="594"/>
                  <a:pt x="385" y="594"/>
                </a:cubicBezTo>
                <a:lnTo>
                  <a:pt x="387" y="594"/>
                </a:lnTo>
                <a:lnTo>
                  <a:pt x="291" y="690"/>
                </a:lnTo>
                <a:lnTo>
                  <a:pt x="291" y="678"/>
                </a:lnTo>
                <a:lnTo>
                  <a:pt x="291" y="665"/>
                </a:lnTo>
                <a:lnTo>
                  <a:pt x="289" y="652"/>
                </a:lnTo>
                <a:lnTo>
                  <a:pt x="288" y="633"/>
                </a:lnTo>
                <a:cubicBezTo>
                  <a:pt x="288" y="584"/>
                  <a:pt x="327" y="542"/>
                  <a:pt x="377" y="538"/>
                </a:cubicBezTo>
                <a:cubicBezTo>
                  <a:pt x="426" y="534"/>
                  <a:pt x="471" y="568"/>
                  <a:pt x="479" y="618"/>
                </a:cubicBezTo>
                <a:lnTo>
                  <a:pt x="480" y="624"/>
                </a:lnTo>
                <a:lnTo>
                  <a:pt x="482" y="647"/>
                </a:lnTo>
                <a:lnTo>
                  <a:pt x="483" y="663"/>
                </a:lnTo>
                <a:lnTo>
                  <a:pt x="484" y="673"/>
                </a:lnTo>
                <a:cubicBezTo>
                  <a:pt x="485" y="683"/>
                  <a:pt x="484" y="693"/>
                  <a:pt x="482" y="702"/>
                </a:cubicBezTo>
                <a:lnTo>
                  <a:pt x="480" y="711"/>
                </a:lnTo>
                <a:lnTo>
                  <a:pt x="481" y="711"/>
                </a:lnTo>
                <a:cubicBezTo>
                  <a:pt x="480" y="717"/>
                  <a:pt x="478" y="722"/>
                  <a:pt x="477" y="728"/>
                </a:cubicBezTo>
                <a:lnTo>
                  <a:pt x="476" y="731"/>
                </a:lnTo>
                <a:cubicBezTo>
                  <a:pt x="461" y="775"/>
                  <a:pt x="416" y="803"/>
                  <a:pt x="369" y="795"/>
                </a:cubicBezTo>
                <a:cubicBezTo>
                  <a:pt x="323" y="788"/>
                  <a:pt x="288" y="748"/>
                  <a:pt x="288" y="700"/>
                </a:cubicBezTo>
                <a:lnTo>
                  <a:pt x="288" y="693"/>
                </a:lnTo>
                <a:lnTo>
                  <a:pt x="288" y="681"/>
                </a:lnTo>
                <a:lnTo>
                  <a:pt x="291" y="654"/>
                </a:lnTo>
                <a:lnTo>
                  <a:pt x="292" y="645"/>
                </a:lnTo>
                <a:cubicBezTo>
                  <a:pt x="296" y="594"/>
                  <a:pt x="340" y="555"/>
                  <a:pt x="391" y="557"/>
                </a:cubicBezTo>
                <a:cubicBezTo>
                  <a:pt x="443" y="559"/>
                  <a:pt x="483" y="601"/>
                  <a:pt x="483" y="652"/>
                </a:cubicBezTo>
                <a:lnTo>
                  <a:pt x="483" y="655"/>
                </a:lnTo>
                <a:lnTo>
                  <a:pt x="483" y="662"/>
                </a:lnTo>
                <a:cubicBezTo>
                  <a:pt x="483" y="715"/>
                  <a:pt x="440" y="758"/>
                  <a:pt x="387" y="758"/>
                </a:cubicBezTo>
                <a:lnTo>
                  <a:pt x="384" y="758"/>
                </a:lnTo>
                <a:lnTo>
                  <a:pt x="480" y="662"/>
                </a:lnTo>
                <a:lnTo>
                  <a:pt x="480" y="672"/>
                </a:lnTo>
                <a:lnTo>
                  <a:pt x="480" y="681"/>
                </a:lnTo>
                <a:lnTo>
                  <a:pt x="291" y="658"/>
                </a:lnTo>
                <a:lnTo>
                  <a:pt x="292" y="654"/>
                </a:lnTo>
                <a:lnTo>
                  <a:pt x="289" y="677"/>
                </a:lnTo>
                <a:lnTo>
                  <a:pt x="289" y="671"/>
                </a:lnTo>
                <a:cubicBezTo>
                  <a:pt x="289" y="618"/>
                  <a:pt x="332" y="575"/>
                  <a:pt x="385" y="575"/>
                </a:cubicBezTo>
                <a:lnTo>
                  <a:pt x="386" y="575"/>
                </a:lnTo>
                <a:lnTo>
                  <a:pt x="290" y="671"/>
                </a:lnTo>
                <a:lnTo>
                  <a:pt x="290" y="662"/>
                </a:lnTo>
                <a:lnTo>
                  <a:pt x="290" y="652"/>
                </a:lnTo>
                <a:lnTo>
                  <a:pt x="290" y="643"/>
                </a:lnTo>
                <a:lnTo>
                  <a:pt x="292" y="624"/>
                </a:lnTo>
                <a:lnTo>
                  <a:pt x="292" y="644"/>
                </a:lnTo>
                <a:lnTo>
                  <a:pt x="291" y="635"/>
                </a:lnTo>
                <a:lnTo>
                  <a:pt x="290" y="614"/>
                </a:lnTo>
                <a:lnTo>
                  <a:pt x="386" y="710"/>
                </a:lnTo>
                <a:lnTo>
                  <a:pt x="385" y="710"/>
                </a:lnTo>
                <a:lnTo>
                  <a:pt x="481" y="614"/>
                </a:lnTo>
                <a:lnTo>
                  <a:pt x="481" y="629"/>
                </a:lnTo>
                <a:lnTo>
                  <a:pt x="481" y="638"/>
                </a:lnTo>
                <a:lnTo>
                  <a:pt x="481" y="643"/>
                </a:lnTo>
                <a:lnTo>
                  <a:pt x="300" y="601"/>
                </a:lnTo>
                <a:lnTo>
                  <a:pt x="301" y="599"/>
                </a:lnTo>
                <a:lnTo>
                  <a:pt x="291" y="630"/>
                </a:lnTo>
                <a:lnTo>
                  <a:pt x="292" y="622"/>
                </a:lnTo>
                <a:lnTo>
                  <a:pt x="292" y="639"/>
                </a:lnTo>
                <a:lnTo>
                  <a:pt x="291" y="620"/>
                </a:lnTo>
                <a:lnTo>
                  <a:pt x="290" y="605"/>
                </a:lnTo>
                <a:cubicBezTo>
                  <a:pt x="290" y="552"/>
                  <a:pt x="333" y="509"/>
                  <a:pt x="386" y="509"/>
                </a:cubicBezTo>
                <a:lnTo>
                  <a:pt x="387" y="509"/>
                </a:lnTo>
                <a:lnTo>
                  <a:pt x="291" y="605"/>
                </a:lnTo>
                <a:lnTo>
                  <a:pt x="291" y="595"/>
                </a:lnTo>
                <a:lnTo>
                  <a:pt x="291" y="597"/>
                </a:lnTo>
                <a:cubicBezTo>
                  <a:pt x="286" y="548"/>
                  <a:pt x="318" y="503"/>
                  <a:pt x="366" y="493"/>
                </a:cubicBezTo>
                <a:cubicBezTo>
                  <a:pt x="414" y="482"/>
                  <a:pt x="462" y="510"/>
                  <a:pt x="478" y="556"/>
                </a:cubicBezTo>
                <a:lnTo>
                  <a:pt x="479" y="559"/>
                </a:lnTo>
                <a:cubicBezTo>
                  <a:pt x="480" y="564"/>
                  <a:pt x="481" y="569"/>
                  <a:pt x="482" y="574"/>
                </a:cubicBezTo>
                <a:lnTo>
                  <a:pt x="483" y="580"/>
                </a:lnTo>
                <a:cubicBezTo>
                  <a:pt x="484" y="585"/>
                  <a:pt x="484" y="590"/>
                  <a:pt x="484" y="595"/>
                </a:cubicBezTo>
                <a:lnTo>
                  <a:pt x="484" y="601"/>
                </a:lnTo>
                <a:cubicBezTo>
                  <a:pt x="484" y="609"/>
                  <a:pt x="484" y="617"/>
                  <a:pt x="482" y="625"/>
                </a:cubicBezTo>
                <a:lnTo>
                  <a:pt x="481" y="629"/>
                </a:lnTo>
                <a:cubicBezTo>
                  <a:pt x="468" y="680"/>
                  <a:pt x="416" y="711"/>
                  <a:pt x="364" y="699"/>
                </a:cubicBezTo>
                <a:cubicBezTo>
                  <a:pt x="313" y="686"/>
                  <a:pt x="281" y="634"/>
                  <a:pt x="294" y="582"/>
                </a:cubicBezTo>
                <a:lnTo>
                  <a:pt x="295" y="578"/>
                </a:lnTo>
                <a:lnTo>
                  <a:pt x="295" y="580"/>
                </a:lnTo>
                <a:lnTo>
                  <a:pt x="296" y="574"/>
                </a:lnTo>
                <a:cubicBezTo>
                  <a:pt x="297" y="569"/>
                  <a:pt x="298" y="564"/>
                  <a:pt x="299" y="559"/>
                </a:cubicBezTo>
                <a:lnTo>
                  <a:pt x="300" y="556"/>
                </a:lnTo>
                <a:cubicBezTo>
                  <a:pt x="316" y="508"/>
                  <a:pt x="367" y="481"/>
                  <a:pt x="416" y="494"/>
                </a:cubicBezTo>
                <a:cubicBezTo>
                  <a:pt x="465" y="507"/>
                  <a:pt x="496" y="556"/>
                  <a:pt x="486" y="605"/>
                </a:cubicBezTo>
                <a:lnTo>
                  <a:pt x="485" y="610"/>
                </a:lnTo>
                <a:lnTo>
                  <a:pt x="483" y="619"/>
                </a:lnTo>
                <a:cubicBezTo>
                  <a:pt x="470" y="668"/>
                  <a:pt x="422" y="699"/>
                  <a:pt x="372" y="690"/>
                </a:cubicBezTo>
                <a:cubicBezTo>
                  <a:pt x="323" y="681"/>
                  <a:pt x="288" y="635"/>
                  <a:pt x="294" y="585"/>
                </a:cubicBezTo>
                <a:lnTo>
                  <a:pt x="295" y="576"/>
                </a:lnTo>
                <a:lnTo>
                  <a:pt x="298" y="558"/>
                </a:lnTo>
                <a:cubicBezTo>
                  <a:pt x="307" y="513"/>
                  <a:pt x="347" y="480"/>
                  <a:pt x="392" y="480"/>
                </a:cubicBezTo>
                <a:lnTo>
                  <a:pt x="393" y="480"/>
                </a:lnTo>
                <a:lnTo>
                  <a:pt x="297" y="576"/>
                </a:lnTo>
                <a:lnTo>
                  <a:pt x="297" y="567"/>
                </a:lnTo>
                <a:cubicBezTo>
                  <a:pt x="297" y="559"/>
                  <a:pt x="299" y="550"/>
                  <a:pt x="301" y="541"/>
                </a:cubicBezTo>
                <a:lnTo>
                  <a:pt x="303" y="534"/>
                </a:lnTo>
                <a:cubicBezTo>
                  <a:pt x="306" y="525"/>
                  <a:pt x="310" y="515"/>
                  <a:pt x="316" y="507"/>
                </a:cubicBezTo>
                <a:lnTo>
                  <a:pt x="318" y="504"/>
                </a:lnTo>
                <a:cubicBezTo>
                  <a:pt x="341" y="469"/>
                  <a:pt x="385" y="453"/>
                  <a:pt x="425" y="466"/>
                </a:cubicBezTo>
                <a:cubicBezTo>
                  <a:pt x="466" y="478"/>
                  <a:pt x="493" y="515"/>
                  <a:pt x="493" y="557"/>
                </a:cubicBezTo>
                <a:lnTo>
                  <a:pt x="493" y="567"/>
                </a:lnTo>
                <a:lnTo>
                  <a:pt x="493" y="573"/>
                </a:lnTo>
                <a:lnTo>
                  <a:pt x="493" y="576"/>
                </a:lnTo>
                <a:cubicBezTo>
                  <a:pt x="493" y="629"/>
                  <a:pt x="450" y="672"/>
                  <a:pt x="397" y="672"/>
                </a:cubicBezTo>
                <a:cubicBezTo>
                  <a:pt x="344" y="672"/>
                  <a:pt x="301" y="629"/>
                  <a:pt x="301" y="576"/>
                </a:cubicBezTo>
                <a:lnTo>
                  <a:pt x="301" y="573"/>
                </a:lnTo>
                <a:cubicBezTo>
                  <a:pt x="301" y="568"/>
                  <a:pt x="302" y="563"/>
                  <a:pt x="303" y="558"/>
                </a:cubicBezTo>
                <a:lnTo>
                  <a:pt x="304" y="552"/>
                </a:lnTo>
                <a:lnTo>
                  <a:pt x="302" y="567"/>
                </a:lnTo>
                <a:lnTo>
                  <a:pt x="302" y="557"/>
                </a:lnTo>
                <a:cubicBezTo>
                  <a:pt x="302" y="504"/>
                  <a:pt x="345" y="461"/>
                  <a:pt x="398" y="461"/>
                </a:cubicBezTo>
                <a:cubicBezTo>
                  <a:pt x="451" y="461"/>
                  <a:pt x="494" y="504"/>
                  <a:pt x="494" y="557"/>
                </a:cubicBezTo>
                <a:lnTo>
                  <a:pt x="494" y="562"/>
                </a:lnTo>
                <a:lnTo>
                  <a:pt x="494" y="567"/>
                </a:lnTo>
                <a:lnTo>
                  <a:pt x="313" y="525"/>
                </a:lnTo>
                <a:lnTo>
                  <a:pt x="315" y="521"/>
                </a:lnTo>
                <a:lnTo>
                  <a:pt x="318" y="515"/>
                </a:lnTo>
                <a:lnTo>
                  <a:pt x="310" y="578"/>
                </a:lnTo>
                <a:lnTo>
                  <a:pt x="308" y="569"/>
                </a:lnTo>
                <a:cubicBezTo>
                  <a:pt x="305" y="558"/>
                  <a:pt x="305" y="546"/>
                  <a:pt x="306" y="535"/>
                </a:cubicBezTo>
                <a:lnTo>
                  <a:pt x="307" y="528"/>
                </a:lnTo>
                <a:cubicBezTo>
                  <a:pt x="308" y="522"/>
                  <a:pt x="310" y="517"/>
                  <a:pt x="311" y="511"/>
                </a:cubicBezTo>
                <a:lnTo>
                  <a:pt x="312" y="508"/>
                </a:lnTo>
                <a:cubicBezTo>
                  <a:pt x="327" y="463"/>
                  <a:pt x="372" y="436"/>
                  <a:pt x="419" y="444"/>
                </a:cubicBezTo>
                <a:cubicBezTo>
                  <a:pt x="465" y="451"/>
                  <a:pt x="499" y="491"/>
                  <a:pt x="499" y="538"/>
                </a:cubicBezTo>
                <a:lnTo>
                  <a:pt x="499" y="548"/>
                </a:lnTo>
                <a:lnTo>
                  <a:pt x="499" y="554"/>
                </a:lnTo>
                <a:lnTo>
                  <a:pt x="499" y="557"/>
                </a:lnTo>
                <a:cubicBezTo>
                  <a:pt x="499" y="608"/>
                  <a:pt x="460" y="650"/>
                  <a:pt x="409" y="653"/>
                </a:cubicBezTo>
                <a:cubicBezTo>
                  <a:pt x="359" y="656"/>
                  <a:pt x="314" y="620"/>
                  <a:pt x="308" y="569"/>
                </a:cubicBezTo>
                <a:lnTo>
                  <a:pt x="307" y="561"/>
                </a:lnTo>
                <a:lnTo>
                  <a:pt x="306" y="547"/>
                </a:lnTo>
                <a:cubicBezTo>
                  <a:pt x="303" y="520"/>
                  <a:pt x="312" y="494"/>
                  <a:pt x="331" y="474"/>
                </a:cubicBezTo>
                <a:cubicBezTo>
                  <a:pt x="349" y="454"/>
                  <a:pt x="374" y="442"/>
                  <a:pt x="401" y="442"/>
                </a:cubicBezTo>
                <a:lnTo>
                  <a:pt x="403" y="442"/>
                </a:lnTo>
                <a:lnTo>
                  <a:pt x="404" y="442"/>
                </a:lnTo>
                <a:lnTo>
                  <a:pt x="311" y="518"/>
                </a:lnTo>
                <a:lnTo>
                  <a:pt x="313" y="509"/>
                </a:lnTo>
                <a:lnTo>
                  <a:pt x="310" y="529"/>
                </a:lnTo>
                <a:lnTo>
                  <a:pt x="310" y="523"/>
                </a:lnTo>
                <a:lnTo>
                  <a:pt x="313" y="547"/>
                </a:lnTo>
                <a:lnTo>
                  <a:pt x="312" y="543"/>
                </a:lnTo>
                <a:lnTo>
                  <a:pt x="501" y="519"/>
                </a:lnTo>
                <a:lnTo>
                  <a:pt x="501" y="524"/>
                </a:lnTo>
                <a:lnTo>
                  <a:pt x="500" y="506"/>
                </a:lnTo>
                <a:lnTo>
                  <a:pt x="501" y="511"/>
                </a:lnTo>
                <a:lnTo>
                  <a:pt x="313" y="506"/>
                </a:lnTo>
                <a:lnTo>
                  <a:pt x="314" y="502"/>
                </a:lnTo>
                <a:lnTo>
                  <a:pt x="314" y="504"/>
                </a:lnTo>
                <a:lnTo>
                  <a:pt x="314" y="500"/>
                </a:lnTo>
                <a:cubicBezTo>
                  <a:pt x="319" y="451"/>
                  <a:pt x="361" y="414"/>
                  <a:pt x="409" y="414"/>
                </a:cubicBezTo>
                <a:lnTo>
                  <a:pt x="411" y="414"/>
                </a:lnTo>
                <a:cubicBezTo>
                  <a:pt x="451" y="414"/>
                  <a:pt x="486" y="438"/>
                  <a:pt x="501" y="475"/>
                </a:cubicBezTo>
                <a:lnTo>
                  <a:pt x="503" y="480"/>
                </a:lnTo>
                <a:lnTo>
                  <a:pt x="508" y="496"/>
                </a:lnTo>
                <a:lnTo>
                  <a:pt x="414" y="423"/>
                </a:lnTo>
                <a:lnTo>
                  <a:pt x="416" y="423"/>
                </a:lnTo>
                <a:lnTo>
                  <a:pt x="321" y="509"/>
                </a:lnTo>
                <a:lnTo>
                  <a:pt x="322" y="500"/>
                </a:lnTo>
                <a:lnTo>
                  <a:pt x="321" y="500"/>
                </a:lnTo>
                <a:cubicBezTo>
                  <a:pt x="321" y="493"/>
                  <a:pt x="322" y="486"/>
                  <a:pt x="324" y="480"/>
                </a:cubicBezTo>
                <a:lnTo>
                  <a:pt x="326" y="471"/>
                </a:lnTo>
                <a:cubicBezTo>
                  <a:pt x="336" y="427"/>
                  <a:pt x="374" y="395"/>
                  <a:pt x="419" y="395"/>
                </a:cubicBezTo>
                <a:lnTo>
                  <a:pt x="421" y="395"/>
                </a:lnTo>
                <a:lnTo>
                  <a:pt x="326" y="482"/>
                </a:lnTo>
                <a:lnTo>
                  <a:pt x="327" y="472"/>
                </a:lnTo>
                <a:cubicBezTo>
                  <a:pt x="332" y="423"/>
                  <a:pt x="373" y="385"/>
                  <a:pt x="422" y="385"/>
                </a:cubicBezTo>
                <a:lnTo>
                  <a:pt x="424" y="385"/>
                </a:lnTo>
                <a:cubicBezTo>
                  <a:pt x="477" y="385"/>
                  <a:pt x="520" y="428"/>
                  <a:pt x="520" y="481"/>
                </a:cubicBezTo>
                <a:lnTo>
                  <a:pt x="520" y="488"/>
                </a:lnTo>
                <a:cubicBezTo>
                  <a:pt x="520" y="499"/>
                  <a:pt x="519" y="509"/>
                  <a:pt x="516" y="519"/>
                </a:cubicBezTo>
                <a:lnTo>
                  <a:pt x="515" y="522"/>
                </a:lnTo>
                <a:cubicBezTo>
                  <a:pt x="500" y="566"/>
                  <a:pt x="455" y="594"/>
                  <a:pt x="408" y="586"/>
                </a:cubicBezTo>
                <a:cubicBezTo>
                  <a:pt x="362" y="579"/>
                  <a:pt x="327" y="539"/>
                  <a:pt x="327" y="491"/>
                </a:cubicBezTo>
                <a:lnTo>
                  <a:pt x="327" y="485"/>
                </a:lnTo>
                <a:lnTo>
                  <a:pt x="329" y="466"/>
                </a:lnTo>
                <a:lnTo>
                  <a:pt x="328" y="467"/>
                </a:lnTo>
                <a:lnTo>
                  <a:pt x="328" y="462"/>
                </a:lnTo>
                <a:cubicBezTo>
                  <a:pt x="328" y="418"/>
                  <a:pt x="359" y="379"/>
                  <a:pt x="402" y="369"/>
                </a:cubicBezTo>
                <a:cubicBezTo>
                  <a:pt x="446" y="359"/>
                  <a:pt x="490" y="380"/>
                  <a:pt x="510" y="420"/>
                </a:cubicBezTo>
                <a:lnTo>
                  <a:pt x="511" y="422"/>
                </a:lnTo>
                <a:cubicBezTo>
                  <a:pt x="518" y="435"/>
                  <a:pt x="521" y="450"/>
                  <a:pt x="521" y="464"/>
                </a:cubicBezTo>
                <a:lnTo>
                  <a:pt x="521" y="470"/>
                </a:lnTo>
                <a:lnTo>
                  <a:pt x="521" y="457"/>
                </a:lnTo>
                <a:lnTo>
                  <a:pt x="522" y="464"/>
                </a:lnTo>
                <a:cubicBezTo>
                  <a:pt x="522" y="468"/>
                  <a:pt x="522" y="473"/>
                  <a:pt x="522" y="477"/>
                </a:cubicBezTo>
                <a:lnTo>
                  <a:pt x="522" y="481"/>
                </a:lnTo>
                <a:cubicBezTo>
                  <a:pt x="522" y="534"/>
                  <a:pt x="479" y="577"/>
                  <a:pt x="426" y="577"/>
                </a:cubicBezTo>
                <a:cubicBezTo>
                  <a:pt x="373" y="577"/>
                  <a:pt x="330" y="534"/>
                  <a:pt x="330" y="481"/>
                </a:cubicBezTo>
                <a:lnTo>
                  <a:pt x="330" y="478"/>
                </a:lnTo>
                <a:lnTo>
                  <a:pt x="330" y="472"/>
                </a:lnTo>
                <a:lnTo>
                  <a:pt x="426" y="568"/>
                </a:lnTo>
                <a:lnTo>
                  <a:pt x="423" y="568"/>
                </a:lnTo>
                <a:cubicBezTo>
                  <a:pt x="370" y="568"/>
                  <a:pt x="327" y="525"/>
                  <a:pt x="327" y="472"/>
                </a:cubicBezTo>
                <a:lnTo>
                  <a:pt x="327" y="461"/>
                </a:lnTo>
                <a:lnTo>
                  <a:pt x="329" y="442"/>
                </a:lnTo>
                <a:cubicBezTo>
                  <a:pt x="335" y="391"/>
                  <a:pt x="380" y="355"/>
                  <a:pt x="430" y="358"/>
                </a:cubicBezTo>
                <a:cubicBezTo>
                  <a:pt x="481" y="361"/>
                  <a:pt x="520" y="403"/>
                  <a:pt x="520" y="453"/>
                </a:cubicBezTo>
                <a:lnTo>
                  <a:pt x="520" y="456"/>
                </a:lnTo>
                <a:lnTo>
                  <a:pt x="520" y="443"/>
                </a:lnTo>
                <a:lnTo>
                  <a:pt x="521" y="450"/>
                </a:lnTo>
                <a:lnTo>
                  <a:pt x="521" y="454"/>
                </a:lnTo>
                <a:cubicBezTo>
                  <a:pt x="522" y="459"/>
                  <a:pt x="522" y="464"/>
                  <a:pt x="522" y="469"/>
                </a:cubicBezTo>
                <a:lnTo>
                  <a:pt x="522" y="472"/>
                </a:lnTo>
                <a:cubicBezTo>
                  <a:pt x="522" y="523"/>
                  <a:pt x="483" y="565"/>
                  <a:pt x="432" y="568"/>
                </a:cubicBezTo>
                <a:cubicBezTo>
                  <a:pt x="382" y="571"/>
                  <a:pt x="337" y="535"/>
                  <a:pt x="331" y="484"/>
                </a:cubicBezTo>
                <a:lnTo>
                  <a:pt x="330" y="476"/>
                </a:lnTo>
                <a:lnTo>
                  <a:pt x="329" y="462"/>
                </a:lnTo>
                <a:cubicBezTo>
                  <a:pt x="326" y="435"/>
                  <a:pt x="335" y="409"/>
                  <a:pt x="354" y="389"/>
                </a:cubicBezTo>
                <a:cubicBezTo>
                  <a:pt x="372" y="369"/>
                  <a:pt x="397" y="357"/>
                  <a:pt x="424" y="357"/>
                </a:cubicBezTo>
                <a:lnTo>
                  <a:pt x="425" y="357"/>
                </a:lnTo>
                <a:lnTo>
                  <a:pt x="330" y="462"/>
                </a:lnTo>
                <a:lnTo>
                  <a:pt x="329" y="451"/>
                </a:lnTo>
                <a:lnTo>
                  <a:pt x="328" y="446"/>
                </a:lnTo>
                <a:cubicBezTo>
                  <a:pt x="322" y="398"/>
                  <a:pt x="353" y="354"/>
                  <a:pt x="399" y="342"/>
                </a:cubicBezTo>
                <a:cubicBezTo>
                  <a:pt x="446" y="329"/>
                  <a:pt x="495" y="354"/>
                  <a:pt x="513" y="399"/>
                </a:cubicBezTo>
                <a:lnTo>
                  <a:pt x="515" y="404"/>
                </a:lnTo>
                <a:lnTo>
                  <a:pt x="513" y="401"/>
                </a:lnTo>
                <a:lnTo>
                  <a:pt x="331" y="443"/>
                </a:lnTo>
                <a:lnTo>
                  <a:pt x="331" y="434"/>
                </a:lnTo>
                <a:lnTo>
                  <a:pt x="331" y="434"/>
                </a:lnTo>
                <a:lnTo>
                  <a:pt x="522" y="424"/>
                </a:lnTo>
                <a:lnTo>
                  <a:pt x="522" y="427"/>
                </a:lnTo>
                <a:lnTo>
                  <a:pt x="522" y="434"/>
                </a:lnTo>
                <a:cubicBezTo>
                  <a:pt x="522" y="439"/>
                  <a:pt x="522" y="444"/>
                  <a:pt x="522" y="448"/>
                </a:cubicBezTo>
                <a:lnTo>
                  <a:pt x="521" y="455"/>
                </a:lnTo>
                <a:cubicBezTo>
                  <a:pt x="519" y="465"/>
                  <a:pt x="516" y="475"/>
                  <a:pt x="511" y="484"/>
                </a:cubicBezTo>
                <a:lnTo>
                  <a:pt x="510" y="486"/>
                </a:lnTo>
                <a:cubicBezTo>
                  <a:pt x="490" y="526"/>
                  <a:pt x="446" y="547"/>
                  <a:pt x="402" y="537"/>
                </a:cubicBezTo>
                <a:cubicBezTo>
                  <a:pt x="359" y="527"/>
                  <a:pt x="328" y="488"/>
                  <a:pt x="328" y="443"/>
                </a:cubicBezTo>
                <a:lnTo>
                  <a:pt x="328" y="438"/>
                </a:lnTo>
                <a:lnTo>
                  <a:pt x="328" y="429"/>
                </a:lnTo>
                <a:lnTo>
                  <a:pt x="328" y="420"/>
                </a:lnTo>
                <a:lnTo>
                  <a:pt x="328" y="415"/>
                </a:lnTo>
                <a:cubicBezTo>
                  <a:pt x="328" y="371"/>
                  <a:pt x="359" y="332"/>
                  <a:pt x="402" y="322"/>
                </a:cubicBezTo>
                <a:cubicBezTo>
                  <a:pt x="446" y="312"/>
                  <a:pt x="490" y="333"/>
                  <a:pt x="510" y="373"/>
                </a:cubicBezTo>
                <a:lnTo>
                  <a:pt x="511" y="375"/>
                </a:lnTo>
                <a:cubicBezTo>
                  <a:pt x="518" y="388"/>
                  <a:pt x="521" y="403"/>
                  <a:pt x="521" y="417"/>
                </a:cubicBezTo>
                <a:lnTo>
                  <a:pt x="521" y="424"/>
                </a:lnTo>
                <a:cubicBezTo>
                  <a:pt x="521" y="477"/>
                  <a:pt x="478" y="520"/>
                  <a:pt x="425" y="520"/>
                </a:cubicBezTo>
                <a:cubicBezTo>
                  <a:pt x="372" y="520"/>
                  <a:pt x="329" y="477"/>
                  <a:pt x="329" y="424"/>
                </a:cubicBezTo>
                <a:lnTo>
                  <a:pt x="329" y="418"/>
                </a:lnTo>
                <a:lnTo>
                  <a:pt x="329" y="409"/>
                </a:lnTo>
                <a:lnTo>
                  <a:pt x="329" y="400"/>
                </a:lnTo>
                <a:lnTo>
                  <a:pt x="329" y="396"/>
                </a:lnTo>
                <a:cubicBezTo>
                  <a:pt x="329" y="343"/>
                  <a:pt x="372" y="300"/>
                  <a:pt x="425" y="300"/>
                </a:cubicBezTo>
                <a:cubicBezTo>
                  <a:pt x="478" y="300"/>
                  <a:pt x="521" y="343"/>
                  <a:pt x="521" y="396"/>
                </a:cubicBezTo>
                <a:lnTo>
                  <a:pt x="521" y="398"/>
                </a:lnTo>
                <a:lnTo>
                  <a:pt x="521" y="385"/>
                </a:lnTo>
                <a:lnTo>
                  <a:pt x="522" y="392"/>
                </a:lnTo>
                <a:cubicBezTo>
                  <a:pt x="522" y="396"/>
                  <a:pt x="522" y="401"/>
                  <a:pt x="522" y="405"/>
                </a:cubicBezTo>
                <a:lnTo>
                  <a:pt x="522" y="412"/>
                </a:lnTo>
                <a:lnTo>
                  <a:pt x="522" y="415"/>
                </a:lnTo>
                <a:cubicBezTo>
                  <a:pt x="522" y="468"/>
                  <a:pt x="479" y="511"/>
                  <a:pt x="426" y="511"/>
                </a:cubicBezTo>
                <a:cubicBezTo>
                  <a:pt x="373" y="511"/>
                  <a:pt x="330" y="468"/>
                  <a:pt x="330" y="415"/>
                </a:cubicBezTo>
                <a:lnTo>
                  <a:pt x="330" y="412"/>
                </a:lnTo>
                <a:lnTo>
                  <a:pt x="330" y="406"/>
                </a:lnTo>
                <a:lnTo>
                  <a:pt x="331" y="420"/>
                </a:lnTo>
                <a:lnTo>
                  <a:pt x="330" y="413"/>
                </a:lnTo>
                <a:cubicBezTo>
                  <a:pt x="330" y="409"/>
                  <a:pt x="329" y="404"/>
                  <a:pt x="329" y="399"/>
                </a:cubicBezTo>
                <a:lnTo>
                  <a:pt x="329" y="396"/>
                </a:lnTo>
                <a:cubicBezTo>
                  <a:pt x="329" y="343"/>
                  <a:pt x="372" y="300"/>
                  <a:pt x="425" y="300"/>
                </a:cubicBezTo>
                <a:cubicBezTo>
                  <a:pt x="478" y="300"/>
                  <a:pt x="521" y="343"/>
                  <a:pt x="521" y="396"/>
                </a:cubicBezTo>
                <a:lnTo>
                  <a:pt x="521" y="400"/>
                </a:lnTo>
                <a:cubicBezTo>
                  <a:pt x="521" y="407"/>
                  <a:pt x="521" y="413"/>
                  <a:pt x="520" y="419"/>
                </a:cubicBezTo>
                <a:lnTo>
                  <a:pt x="519" y="424"/>
                </a:lnTo>
                <a:lnTo>
                  <a:pt x="331" y="382"/>
                </a:lnTo>
                <a:lnTo>
                  <a:pt x="332" y="378"/>
                </a:lnTo>
                <a:lnTo>
                  <a:pt x="338" y="361"/>
                </a:lnTo>
                <a:lnTo>
                  <a:pt x="336" y="427"/>
                </a:lnTo>
                <a:lnTo>
                  <a:pt x="334" y="421"/>
                </a:lnTo>
                <a:lnTo>
                  <a:pt x="340" y="433"/>
                </a:lnTo>
                <a:lnTo>
                  <a:pt x="338" y="429"/>
                </a:lnTo>
                <a:lnTo>
                  <a:pt x="519" y="386"/>
                </a:lnTo>
                <a:lnTo>
                  <a:pt x="519" y="394"/>
                </a:lnTo>
                <a:lnTo>
                  <a:pt x="519" y="405"/>
                </a:lnTo>
                <a:lnTo>
                  <a:pt x="519" y="418"/>
                </a:lnTo>
                <a:lnTo>
                  <a:pt x="519" y="423"/>
                </a:lnTo>
                <a:lnTo>
                  <a:pt x="519" y="424"/>
                </a:lnTo>
                <a:cubicBezTo>
                  <a:pt x="519" y="477"/>
                  <a:pt x="476" y="520"/>
                  <a:pt x="423" y="520"/>
                </a:cubicBezTo>
                <a:cubicBezTo>
                  <a:pt x="370" y="520"/>
                  <a:pt x="327" y="477"/>
                  <a:pt x="327" y="424"/>
                </a:cubicBezTo>
                <a:lnTo>
                  <a:pt x="327" y="418"/>
                </a:lnTo>
                <a:lnTo>
                  <a:pt x="329" y="399"/>
                </a:lnTo>
                <a:lnTo>
                  <a:pt x="330" y="382"/>
                </a:lnTo>
                <a:lnTo>
                  <a:pt x="329" y="375"/>
                </a:lnTo>
                <a:lnTo>
                  <a:pt x="331" y="356"/>
                </a:lnTo>
                <a:lnTo>
                  <a:pt x="330" y="360"/>
                </a:lnTo>
                <a:lnTo>
                  <a:pt x="330" y="357"/>
                </a:lnTo>
                <a:lnTo>
                  <a:pt x="512" y="400"/>
                </a:lnTo>
                <a:lnTo>
                  <a:pt x="510" y="404"/>
                </a:lnTo>
                <a:lnTo>
                  <a:pt x="519" y="377"/>
                </a:lnTo>
                <a:lnTo>
                  <a:pt x="518" y="383"/>
                </a:lnTo>
                <a:lnTo>
                  <a:pt x="423" y="271"/>
                </a:lnTo>
                <a:lnTo>
                  <a:pt x="426" y="271"/>
                </a:lnTo>
                <a:cubicBezTo>
                  <a:pt x="479" y="271"/>
                  <a:pt x="522" y="314"/>
                  <a:pt x="522" y="367"/>
                </a:cubicBezTo>
                <a:cubicBezTo>
                  <a:pt x="522" y="420"/>
                  <a:pt x="479" y="463"/>
                  <a:pt x="426" y="463"/>
                </a:cubicBezTo>
                <a:lnTo>
                  <a:pt x="424" y="463"/>
                </a:lnTo>
                <a:lnTo>
                  <a:pt x="519" y="349"/>
                </a:lnTo>
                <a:lnTo>
                  <a:pt x="520" y="354"/>
                </a:lnTo>
                <a:lnTo>
                  <a:pt x="520" y="353"/>
                </a:lnTo>
                <a:lnTo>
                  <a:pt x="330" y="376"/>
                </a:lnTo>
                <a:lnTo>
                  <a:pt x="330" y="373"/>
                </a:lnTo>
                <a:lnTo>
                  <a:pt x="330" y="367"/>
                </a:lnTo>
                <a:lnTo>
                  <a:pt x="332" y="348"/>
                </a:lnTo>
                <a:lnTo>
                  <a:pt x="427" y="453"/>
                </a:lnTo>
                <a:lnTo>
                  <a:pt x="426" y="453"/>
                </a:lnTo>
                <a:cubicBezTo>
                  <a:pt x="373" y="453"/>
                  <a:pt x="330" y="410"/>
                  <a:pt x="330" y="357"/>
                </a:cubicBezTo>
                <a:lnTo>
                  <a:pt x="330" y="351"/>
                </a:lnTo>
                <a:lnTo>
                  <a:pt x="332" y="332"/>
                </a:lnTo>
                <a:lnTo>
                  <a:pt x="331" y="333"/>
                </a:lnTo>
                <a:lnTo>
                  <a:pt x="331" y="329"/>
                </a:lnTo>
                <a:cubicBezTo>
                  <a:pt x="331" y="281"/>
                  <a:pt x="368" y="240"/>
                  <a:pt x="416" y="234"/>
                </a:cubicBezTo>
                <a:cubicBezTo>
                  <a:pt x="464" y="228"/>
                  <a:pt x="509" y="259"/>
                  <a:pt x="521" y="306"/>
                </a:cubicBezTo>
                <a:lnTo>
                  <a:pt x="522" y="310"/>
                </a:lnTo>
                <a:cubicBezTo>
                  <a:pt x="524" y="318"/>
                  <a:pt x="524" y="326"/>
                  <a:pt x="524" y="333"/>
                </a:cubicBezTo>
                <a:lnTo>
                  <a:pt x="524" y="342"/>
                </a:lnTo>
                <a:lnTo>
                  <a:pt x="524" y="351"/>
                </a:lnTo>
                <a:lnTo>
                  <a:pt x="524" y="357"/>
                </a:lnTo>
                <a:cubicBezTo>
                  <a:pt x="524" y="410"/>
                  <a:pt x="481" y="453"/>
                  <a:pt x="428" y="453"/>
                </a:cubicBezTo>
                <a:cubicBezTo>
                  <a:pt x="375" y="453"/>
                  <a:pt x="332" y="410"/>
                  <a:pt x="332" y="357"/>
                </a:cubicBezTo>
                <a:lnTo>
                  <a:pt x="332" y="355"/>
                </a:lnTo>
                <a:lnTo>
                  <a:pt x="333" y="369"/>
                </a:lnTo>
                <a:lnTo>
                  <a:pt x="332" y="362"/>
                </a:lnTo>
                <a:cubicBezTo>
                  <a:pt x="328" y="334"/>
                  <a:pt x="337" y="307"/>
                  <a:pt x="355" y="286"/>
                </a:cubicBezTo>
                <a:cubicBezTo>
                  <a:pt x="373" y="265"/>
                  <a:pt x="400" y="252"/>
                  <a:pt x="427" y="252"/>
                </a:cubicBezTo>
                <a:lnTo>
                  <a:pt x="428" y="252"/>
                </a:lnTo>
                <a:lnTo>
                  <a:pt x="332" y="348"/>
                </a:lnTo>
                <a:lnTo>
                  <a:pt x="332" y="338"/>
                </a:lnTo>
                <a:lnTo>
                  <a:pt x="334" y="319"/>
                </a:lnTo>
                <a:cubicBezTo>
                  <a:pt x="340" y="268"/>
                  <a:pt x="384" y="231"/>
                  <a:pt x="435" y="234"/>
                </a:cubicBezTo>
                <a:cubicBezTo>
                  <a:pt x="486" y="236"/>
                  <a:pt x="525" y="279"/>
                  <a:pt x="525" y="329"/>
                </a:cubicBezTo>
                <a:lnTo>
                  <a:pt x="525" y="332"/>
                </a:lnTo>
                <a:lnTo>
                  <a:pt x="524" y="317"/>
                </a:lnTo>
                <a:lnTo>
                  <a:pt x="525" y="323"/>
                </a:lnTo>
                <a:lnTo>
                  <a:pt x="430" y="242"/>
                </a:lnTo>
                <a:lnTo>
                  <a:pt x="432" y="242"/>
                </a:lnTo>
                <a:cubicBezTo>
                  <a:pt x="480" y="242"/>
                  <a:pt x="520" y="277"/>
                  <a:pt x="527" y="323"/>
                </a:cubicBezTo>
                <a:cubicBezTo>
                  <a:pt x="535" y="370"/>
                  <a:pt x="507" y="415"/>
                  <a:pt x="463" y="430"/>
                </a:cubicBezTo>
                <a:lnTo>
                  <a:pt x="460" y="431"/>
                </a:lnTo>
                <a:cubicBezTo>
                  <a:pt x="425" y="442"/>
                  <a:pt x="387" y="433"/>
                  <a:pt x="362" y="407"/>
                </a:cubicBezTo>
                <a:lnTo>
                  <a:pt x="361" y="406"/>
                </a:lnTo>
                <a:cubicBezTo>
                  <a:pt x="327" y="373"/>
                  <a:pt x="323" y="319"/>
                  <a:pt x="352" y="281"/>
                </a:cubicBezTo>
                <a:lnTo>
                  <a:pt x="355" y="277"/>
                </a:lnTo>
                <a:lnTo>
                  <a:pt x="361" y="269"/>
                </a:lnTo>
                <a:lnTo>
                  <a:pt x="435" y="425"/>
                </a:lnTo>
                <a:lnTo>
                  <a:pt x="433" y="425"/>
                </a:lnTo>
                <a:cubicBezTo>
                  <a:pt x="380" y="425"/>
                  <a:pt x="337" y="382"/>
                  <a:pt x="337" y="329"/>
                </a:cubicBezTo>
                <a:cubicBezTo>
                  <a:pt x="337" y="276"/>
                  <a:pt x="380" y="233"/>
                  <a:pt x="433" y="233"/>
                </a:cubicBezTo>
                <a:lnTo>
                  <a:pt x="436" y="233"/>
                </a:lnTo>
                <a:lnTo>
                  <a:pt x="342" y="311"/>
                </a:lnTo>
                <a:lnTo>
                  <a:pt x="344" y="301"/>
                </a:lnTo>
                <a:lnTo>
                  <a:pt x="342" y="319"/>
                </a:lnTo>
                <a:lnTo>
                  <a:pt x="342" y="315"/>
                </a:lnTo>
                <a:lnTo>
                  <a:pt x="342" y="310"/>
                </a:lnTo>
                <a:cubicBezTo>
                  <a:pt x="342" y="257"/>
                  <a:pt x="385" y="214"/>
                  <a:pt x="438" y="214"/>
                </a:cubicBezTo>
                <a:lnTo>
                  <a:pt x="441" y="214"/>
                </a:lnTo>
                <a:cubicBezTo>
                  <a:pt x="494" y="214"/>
                  <a:pt x="537" y="257"/>
                  <a:pt x="537" y="310"/>
                </a:cubicBezTo>
                <a:lnTo>
                  <a:pt x="537" y="320"/>
                </a:lnTo>
                <a:lnTo>
                  <a:pt x="536" y="340"/>
                </a:lnTo>
                <a:cubicBezTo>
                  <a:pt x="530" y="391"/>
                  <a:pt x="486" y="428"/>
                  <a:pt x="435" y="425"/>
                </a:cubicBezTo>
                <a:cubicBezTo>
                  <a:pt x="384" y="423"/>
                  <a:pt x="344" y="380"/>
                  <a:pt x="344" y="329"/>
                </a:cubicBezTo>
                <a:lnTo>
                  <a:pt x="344" y="327"/>
                </a:lnTo>
                <a:lnTo>
                  <a:pt x="346" y="308"/>
                </a:lnTo>
                <a:lnTo>
                  <a:pt x="345" y="310"/>
                </a:lnTo>
                <a:lnTo>
                  <a:pt x="345" y="300"/>
                </a:lnTo>
                <a:cubicBezTo>
                  <a:pt x="345" y="247"/>
                  <a:pt x="388" y="204"/>
                  <a:pt x="441" y="204"/>
                </a:cubicBezTo>
                <a:lnTo>
                  <a:pt x="442" y="204"/>
                </a:lnTo>
                <a:cubicBezTo>
                  <a:pt x="495" y="204"/>
                  <a:pt x="538" y="247"/>
                  <a:pt x="538" y="300"/>
                </a:cubicBezTo>
                <a:lnTo>
                  <a:pt x="538" y="308"/>
                </a:lnTo>
                <a:cubicBezTo>
                  <a:pt x="538" y="319"/>
                  <a:pt x="537" y="329"/>
                  <a:pt x="534" y="339"/>
                </a:cubicBezTo>
                <a:lnTo>
                  <a:pt x="533" y="342"/>
                </a:lnTo>
                <a:cubicBezTo>
                  <a:pt x="518" y="386"/>
                  <a:pt x="473" y="414"/>
                  <a:pt x="426" y="406"/>
                </a:cubicBezTo>
                <a:cubicBezTo>
                  <a:pt x="380" y="399"/>
                  <a:pt x="345" y="359"/>
                  <a:pt x="345" y="311"/>
                </a:cubicBezTo>
                <a:lnTo>
                  <a:pt x="345" y="310"/>
                </a:lnTo>
                <a:lnTo>
                  <a:pt x="345" y="301"/>
                </a:lnTo>
                <a:lnTo>
                  <a:pt x="347" y="280"/>
                </a:lnTo>
                <a:lnTo>
                  <a:pt x="346" y="271"/>
                </a:lnTo>
                <a:lnTo>
                  <a:pt x="346" y="262"/>
                </a:lnTo>
                <a:cubicBezTo>
                  <a:pt x="346" y="224"/>
                  <a:pt x="370" y="189"/>
                  <a:pt x="406" y="174"/>
                </a:cubicBezTo>
                <a:cubicBezTo>
                  <a:pt x="442" y="159"/>
                  <a:pt x="483" y="167"/>
                  <a:pt x="510" y="195"/>
                </a:cubicBezTo>
                <a:lnTo>
                  <a:pt x="511" y="196"/>
                </a:lnTo>
                <a:cubicBezTo>
                  <a:pt x="529" y="214"/>
                  <a:pt x="539" y="238"/>
                  <a:pt x="539" y="263"/>
                </a:cubicBezTo>
                <a:lnTo>
                  <a:pt x="539" y="269"/>
                </a:lnTo>
                <a:lnTo>
                  <a:pt x="539" y="276"/>
                </a:lnTo>
                <a:lnTo>
                  <a:pt x="539" y="281"/>
                </a:lnTo>
                <a:lnTo>
                  <a:pt x="540" y="278"/>
                </a:lnTo>
                <a:lnTo>
                  <a:pt x="540" y="292"/>
                </a:lnTo>
                <a:lnTo>
                  <a:pt x="377" y="225"/>
                </a:lnTo>
                <a:lnTo>
                  <a:pt x="378" y="224"/>
                </a:lnTo>
                <a:lnTo>
                  <a:pt x="349" y="291"/>
                </a:lnTo>
                <a:lnTo>
                  <a:pt x="349" y="283"/>
                </a:lnTo>
                <a:lnTo>
                  <a:pt x="351" y="263"/>
                </a:lnTo>
                <a:lnTo>
                  <a:pt x="352" y="252"/>
                </a:lnTo>
                <a:lnTo>
                  <a:pt x="353" y="240"/>
                </a:lnTo>
                <a:cubicBezTo>
                  <a:pt x="359" y="204"/>
                  <a:pt x="384" y="174"/>
                  <a:pt x="418" y="162"/>
                </a:cubicBezTo>
                <a:cubicBezTo>
                  <a:pt x="453" y="151"/>
                  <a:pt x="491" y="160"/>
                  <a:pt x="516" y="186"/>
                </a:cubicBezTo>
                <a:lnTo>
                  <a:pt x="517" y="187"/>
                </a:lnTo>
                <a:cubicBezTo>
                  <a:pt x="531" y="201"/>
                  <a:pt x="541" y="219"/>
                  <a:pt x="544" y="239"/>
                </a:cubicBezTo>
                <a:lnTo>
                  <a:pt x="545" y="245"/>
                </a:lnTo>
                <a:lnTo>
                  <a:pt x="547" y="264"/>
                </a:lnTo>
                <a:cubicBezTo>
                  <a:pt x="549" y="291"/>
                  <a:pt x="540" y="318"/>
                  <a:pt x="522" y="337"/>
                </a:cubicBezTo>
                <a:cubicBezTo>
                  <a:pt x="504" y="357"/>
                  <a:pt x="478" y="368"/>
                  <a:pt x="451" y="368"/>
                </a:cubicBezTo>
                <a:lnTo>
                  <a:pt x="449" y="368"/>
                </a:lnTo>
                <a:lnTo>
                  <a:pt x="446" y="368"/>
                </a:lnTo>
                <a:lnTo>
                  <a:pt x="514" y="205"/>
                </a:lnTo>
                <a:lnTo>
                  <a:pt x="520" y="211"/>
                </a:lnTo>
                <a:lnTo>
                  <a:pt x="495" y="193"/>
                </a:lnTo>
                <a:lnTo>
                  <a:pt x="501" y="196"/>
                </a:lnTo>
                <a:lnTo>
                  <a:pt x="362" y="281"/>
                </a:lnTo>
                <a:lnTo>
                  <a:pt x="362" y="276"/>
                </a:lnTo>
                <a:lnTo>
                  <a:pt x="362" y="280"/>
                </a:lnTo>
                <a:lnTo>
                  <a:pt x="361" y="260"/>
                </a:lnTo>
                <a:cubicBezTo>
                  <a:pt x="359" y="233"/>
                  <a:pt x="368" y="207"/>
                  <a:pt x="386" y="188"/>
                </a:cubicBezTo>
                <a:cubicBezTo>
                  <a:pt x="405" y="168"/>
                  <a:pt x="430" y="157"/>
                  <a:pt x="456" y="157"/>
                </a:cubicBezTo>
                <a:lnTo>
                  <a:pt x="459" y="157"/>
                </a:lnTo>
                <a:cubicBezTo>
                  <a:pt x="512" y="157"/>
                  <a:pt x="555" y="200"/>
                  <a:pt x="555" y="253"/>
                </a:cubicBezTo>
                <a:cubicBezTo>
                  <a:pt x="555" y="306"/>
                  <a:pt x="512" y="349"/>
                  <a:pt x="459" y="349"/>
                </a:cubicBezTo>
                <a:lnTo>
                  <a:pt x="458" y="349"/>
                </a:lnTo>
                <a:lnTo>
                  <a:pt x="554" y="244"/>
                </a:lnTo>
                <a:lnTo>
                  <a:pt x="555" y="254"/>
                </a:lnTo>
                <a:lnTo>
                  <a:pt x="556" y="262"/>
                </a:lnTo>
                <a:cubicBezTo>
                  <a:pt x="561" y="311"/>
                  <a:pt x="529" y="356"/>
                  <a:pt x="481" y="366"/>
                </a:cubicBezTo>
                <a:cubicBezTo>
                  <a:pt x="433" y="377"/>
                  <a:pt x="385" y="349"/>
                  <a:pt x="369" y="303"/>
                </a:cubicBezTo>
                <a:lnTo>
                  <a:pt x="368" y="300"/>
                </a:lnTo>
                <a:lnTo>
                  <a:pt x="365" y="289"/>
                </a:lnTo>
                <a:cubicBezTo>
                  <a:pt x="362" y="277"/>
                  <a:pt x="361" y="266"/>
                  <a:pt x="362" y="254"/>
                </a:cubicBezTo>
                <a:lnTo>
                  <a:pt x="363" y="243"/>
                </a:lnTo>
                <a:lnTo>
                  <a:pt x="362" y="243"/>
                </a:lnTo>
                <a:cubicBezTo>
                  <a:pt x="362" y="190"/>
                  <a:pt x="405" y="147"/>
                  <a:pt x="458" y="147"/>
                </a:cubicBezTo>
                <a:cubicBezTo>
                  <a:pt x="511" y="147"/>
                  <a:pt x="554" y="190"/>
                  <a:pt x="554" y="243"/>
                </a:cubicBezTo>
                <a:lnTo>
                  <a:pt x="554" y="246"/>
                </a:lnTo>
                <a:lnTo>
                  <a:pt x="554" y="253"/>
                </a:lnTo>
                <a:lnTo>
                  <a:pt x="554" y="259"/>
                </a:lnTo>
                <a:lnTo>
                  <a:pt x="554" y="262"/>
                </a:lnTo>
                <a:lnTo>
                  <a:pt x="363" y="249"/>
                </a:lnTo>
                <a:lnTo>
                  <a:pt x="364" y="242"/>
                </a:lnTo>
                <a:lnTo>
                  <a:pt x="363" y="255"/>
                </a:lnTo>
                <a:lnTo>
                  <a:pt x="363" y="243"/>
                </a:lnTo>
                <a:lnTo>
                  <a:pt x="365" y="262"/>
                </a:lnTo>
                <a:lnTo>
                  <a:pt x="363" y="252"/>
                </a:lnTo>
                <a:lnTo>
                  <a:pt x="361" y="235"/>
                </a:lnTo>
                <a:cubicBezTo>
                  <a:pt x="358" y="208"/>
                  <a:pt x="367" y="181"/>
                  <a:pt x="385" y="160"/>
                </a:cubicBezTo>
                <a:cubicBezTo>
                  <a:pt x="403" y="140"/>
                  <a:pt x="429" y="128"/>
                  <a:pt x="456" y="128"/>
                </a:cubicBezTo>
                <a:lnTo>
                  <a:pt x="459" y="128"/>
                </a:lnTo>
                <a:cubicBezTo>
                  <a:pt x="512" y="128"/>
                  <a:pt x="555" y="171"/>
                  <a:pt x="555" y="224"/>
                </a:cubicBezTo>
                <a:cubicBezTo>
                  <a:pt x="555" y="277"/>
                  <a:pt x="512" y="320"/>
                  <a:pt x="459" y="320"/>
                </a:cubicBezTo>
                <a:lnTo>
                  <a:pt x="458" y="320"/>
                </a:lnTo>
                <a:lnTo>
                  <a:pt x="553" y="209"/>
                </a:lnTo>
                <a:lnTo>
                  <a:pt x="554" y="215"/>
                </a:lnTo>
                <a:cubicBezTo>
                  <a:pt x="555" y="220"/>
                  <a:pt x="555" y="225"/>
                  <a:pt x="555" y="230"/>
                </a:cubicBezTo>
                <a:lnTo>
                  <a:pt x="555" y="234"/>
                </a:lnTo>
                <a:cubicBezTo>
                  <a:pt x="555" y="287"/>
                  <a:pt x="512" y="330"/>
                  <a:pt x="459" y="330"/>
                </a:cubicBezTo>
                <a:cubicBezTo>
                  <a:pt x="406" y="330"/>
                  <a:pt x="363" y="287"/>
                  <a:pt x="363" y="234"/>
                </a:cubicBezTo>
                <a:lnTo>
                  <a:pt x="363" y="226"/>
                </a:lnTo>
                <a:lnTo>
                  <a:pt x="363" y="224"/>
                </a:lnTo>
                <a:cubicBezTo>
                  <a:pt x="362" y="217"/>
                  <a:pt x="362" y="209"/>
                  <a:pt x="363" y="202"/>
                </a:cubicBezTo>
                <a:lnTo>
                  <a:pt x="364" y="195"/>
                </a:lnTo>
                <a:lnTo>
                  <a:pt x="363" y="208"/>
                </a:lnTo>
                <a:lnTo>
                  <a:pt x="363" y="205"/>
                </a:lnTo>
                <a:lnTo>
                  <a:pt x="554" y="224"/>
                </a:lnTo>
                <a:lnTo>
                  <a:pt x="553" y="229"/>
                </a:lnTo>
                <a:lnTo>
                  <a:pt x="552" y="234"/>
                </a:lnTo>
                <a:lnTo>
                  <a:pt x="366" y="185"/>
                </a:lnTo>
                <a:lnTo>
                  <a:pt x="367" y="182"/>
                </a:lnTo>
                <a:lnTo>
                  <a:pt x="362" y="212"/>
                </a:lnTo>
                <a:lnTo>
                  <a:pt x="362" y="205"/>
                </a:lnTo>
                <a:lnTo>
                  <a:pt x="362" y="199"/>
                </a:lnTo>
                <a:lnTo>
                  <a:pt x="362" y="196"/>
                </a:lnTo>
                <a:cubicBezTo>
                  <a:pt x="362" y="143"/>
                  <a:pt x="405" y="100"/>
                  <a:pt x="458" y="100"/>
                </a:cubicBezTo>
                <a:cubicBezTo>
                  <a:pt x="511" y="100"/>
                  <a:pt x="554" y="143"/>
                  <a:pt x="554" y="196"/>
                </a:cubicBezTo>
                <a:lnTo>
                  <a:pt x="554" y="202"/>
                </a:lnTo>
                <a:cubicBezTo>
                  <a:pt x="554" y="213"/>
                  <a:pt x="553" y="223"/>
                  <a:pt x="550" y="233"/>
                </a:cubicBezTo>
                <a:lnTo>
                  <a:pt x="549" y="236"/>
                </a:lnTo>
                <a:cubicBezTo>
                  <a:pt x="534" y="280"/>
                  <a:pt x="489" y="308"/>
                  <a:pt x="442" y="300"/>
                </a:cubicBezTo>
                <a:cubicBezTo>
                  <a:pt x="396" y="293"/>
                  <a:pt x="361" y="253"/>
                  <a:pt x="361" y="205"/>
                </a:cubicBezTo>
                <a:lnTo>
                  <a:pt x="361" y="200"/>
                </a:lnTo>
                <a:lnTo>
                  <a:pt x="363" y="181"/>
                </a:lnTo>
                <a:lnTo>
                  <a:pt x="362" y="181"/>
                </a:lnTo>
                <a:lnTo>
                  <a:pt x="362" y="177"/>
                </a:lnTo>
                <a:cubicBezTo>
                  <a:pt x="362" y="124"/>
                  <a:pt x="405" y="81"/>
                  <a:pt x="458" y="81"/>
                </a:cubicBezTo>
                <a:cubicBezTo>
                  <a:pt x="511" y="81"/>
                  <a:pt x="554" y="124"/>
                  <a:pt x="554" y="177"/>
                </a:cubicBezTo>
                <a:lnTo>
                  <a:pt x="554" y="179"/>
                </a:lnTo>
                <a:cubicBezTo>
                  <a:pt x="554" y="185"/>
                  <a:pt x="554" y="190"/>
                  <a:pt x="553" y="195"/>
                </a:cubicBezTo>
                <a:lnTo>
                  <a:pt x="552" y="201"/>
                </a:lnTo>
                <a:lnTo>
                  <a:pt x="552" y="205"/>
                </a:lnTo>
                <a:lnTo>
                  <a:pt x="456" y="100"/>
                </a:lnTo>
                <a:lnTo>
                  <a:pt x="459" y="100"/>
                </a:lnTo>
                <a:lnTo>
                  <a:pt x="461" y="100"/>
                </a:lnTo>
                <a:lnTo>
                  <a:pt x="366" y="207"/>
                </a:lnTo>
                <a:lnTo>
                  <a:pt x="365" y="198"/>
                </a:lnTo>
                <a:lnTo>
                  <a:pt x="364" y="196"/>
                </a:lnTo>
                <a:cubicBezTo>
                  <a:pt x="359" y="168"/>
                  <a:pt x="366" y="139"/>
                  <a:pt x="384" y="117"/>
                </a:cubicBezTo>
                <a:cubicBezTo>
                  <a:pt x="402" y="94"/>
                  <a:pt x="430" y="81"/>
                  <a:pt x="458" y="81"/>
                </a:cubicBezTo>
                <a:lnTo>
                  <a:pt x="460" y="81"/>
                </a:lnTo>
                <a:lnTo>
                  <a:pt x="365" y="164"/>
                </a:lnTo>
                <a:lnTo>
                  <a:pt x="366" y="157"/>
                </a:lnTo>
                <a:cubicBezTo>
                  <a:pt x="368" y="143"/>
                  <a:pt x="374" y="129"/>
                  <a:pt x="382" y="117"/>
                </a:cubicBezTo>
                <a:lnTo>
                  <a:pt x="384" y="114"/>
                </a:lnTo>
                <a:cubicBezTo>
                  <a:pt x="407" y="79"/>
                  <a:pt x="451" y="63"/>
                  <a:pt x="491" y="76"/>
                </a:cubicBezTo>
                <a:cubicBezTo>
                  <a:pt x="532" y="88"/>
                  <a:pt x="559" y="125"/>
                  <a:pt x="559" y="167"/>
                </a:cubicBezTo>
                <a:lnTo>
                  <a:pt x="559" y="173"/>
                </a:lnTo>
                <a:lnTo>
                  <a:pt x="559" y="182"/>
                </a:lnTo>
                <a:lnTo>
                  <a:pt x="558" y="202"/>
                </a:lnTo>
                <a:lnTo>
                  <a:pt x="558" y="196"/>
                </a:lnTo>
                <a:cubicBezTo>
                  <a:pt x="558" y="249"/>
                  <a:pt x="515" y="292"/>
                  <a:pt x="462" y="292"/>
                </a:cubicBezTo>
                <a:cubicBezTo>
                  <a:pt x="409" y="292"/>
                  <a:pt x="366" y="249"/>
                  <a:pt x="366" y="196"/>
                </a:cubicBezTo>
                <a:lnTo>
                  <a:pt x="366" y="194"/>
                </a:lnTo>
                <a:cubicBezTo>
                  <a:pt x="366" y="189"/>
                  <a:pt x="367" y="184"/>
                  <a:pt x="368" y="179"/>
                </a:cubicBezTo>
                <a:lnTo>
                  <a:pt x="369" y="173"/>
                </a:lnTo>
                <a:lnTo>
                  <a:pt x="367" y="188"/>
                </a:lnTo>
                <a:lnTo>
                  <a:pt x="367" y="177"/>
                </a:lnTo>
                <a:lnTo>
                  <a:pt x="367" y="171"/>
                </a:lnTo>
                <a:lnTo>
                  <a:pt x="367" y="161"/>
                </a:lnTo>
                <a:lnTo>
                  <a:pt x="367" y="153"/>
                </a:lnTo>
                <a:lnTo>
                  <a:pt x="367" y="148"/>
                </a:lnTo>
                <a:cubicBezTo>
                  <a:pt x="367" y="104"/>
                  <a:pt x="398" y="65"/>
                  <a:pt x="441" y="55"/>
                </a:cubicBezTo>
                <a:cubicBezTo>
                  <a:pt x="485" y="45"/>
                  <a:pt x="529" y="66"/>
                  <a:pt x="549" y="106"/>
                </a:cubicBezTo>
                <a:lnTo>
                  <a:pt x="550" y="108"/>
                </a:lnTo>
                <a:cubicBezTo>
                  <a:pt x="555" y="117"/>
                  <a:pt x="558" y="127"/>
                  <a:pt x="560" y="137"/>
                </a:cubicBezTo>
                <a:lnTo>
                  <a:pt x="561" y="144"/>
                </a:lnTo>
                <a:lnTo>
                  <a:pt x="561" y="148"/>
                </a:lnTo>
                <a:lnTo>
                  <a:pt x="561" y="144"/>
                </a:lnTo>
                <a:lnTo>
                  <a:pt x="382" y="125"/>
                </a:lnTo>
                <a:lnTo>
                  <a:pt x="384" y="121"/>
                </a:lnTo>
                <a:lnTo>
                  <a:pt x="375" y="145"/>
                </a:lnTo>
                <a:lnTo>
                  <a:pt x="376" y="140"/>
                </a:lnTo>
                <a:cubicBezTo>
                  <a:pt x="386" y="91"/>
                  <a:pt x="431" y="58"/>
                  <a:pt x="480" y="63"/>
                </a:cubicBezTo>
                <a:cubicBezTo>
                  <a:pt x="529" y="68"/>
                  <a:pt x="566" y="109"/>
                  <a:pt x="566" y="158"/>
                </a:cubicBezTo>
                <a:lnTo>
                  <a:pt x="566" y="164"/>
                </a:lnTo>
                <a:cubicBezTo>
                  <a:pt x="566" y="172"/>
                  <a:pt x="566" y="180"/>
                  <a:pt x="564" y="188"/>
                </a:cubicBezTo>
                <a:lnTo>
                  <a:pt x="563" y="192"/>
                </a:lnTo>
                <a:cubicBezTo>
                  <a:pt x="551" y="239"/>
                  <a:pt x="506" y="270"/>
                  <a:pt x="458" y="264"/>
                </a:cubicBezTo>
                <a:cubicBezTo>
                  <a:pt x="410" y="258"/>
                  <a:pt x="373" y="217"/>
                  <a:pt x="373" y="168"/>
                </a:cubicBezTo>
                <a:lnTo>
                  <a:pt x="373" y="167"/>
                </a:lnTo>
                <a:lnTo>
                  <a:pt x="373" y="160"/>
                </a:lnTo>
                <a:lnTo>
                  <a:pt x="375" y="140"/>
                </a:lnTo>
                <a:lnTo>
                  <a:pt x="374" y="135"/>
                </a:lnTo>
                <a:lnTo>
                  <a:pt x="374" y="129"/>
                </a:lnTo>
                <a:cubicBezTo>
                  <a:pt x="374" y="81"/>
                  <a:pt x="411" y="40"/>
                  <a:pt x="459" y="34"/>
                </a:cubicBezTo>
                <a:cubicBezTo>
                  <a:pt x="507" y="28"/>
                  <a:pt x="552" y="59"/>
                  <a:pt x="564" y="106"/>
                </a:cubicBezTo>
                <a:lnTo>
                  <a:pt x="565" y="110"/>
                </a:lnTo>
                <a:cubicBezTo>
                  <a:pt x="567" y="118"/>
                  <a:pt x="567" y="126"/>
                  <a:pt x="567" y="133"/>
                </a:cubicBezTo>
                <a:lnTo>
                  <a:pt x="567" y="143"/>
                </a:lnTo>
                <a:lnTo>
                  <a:pt x="567" y="153"/>
                </a:lnTo>
                <a:lnTo>
                  <a:pt x="567" y="158"/>
                </a:lnTo>
                <a:cubicBezTo>
                  <a:pt x="567" y="208"/>
                  <a:pt x="530" y="249"/>
                  <a:pt x="481" y="254"/>
                </a:cubicBezTo>
                <a:cubicBezTo>
                  <a:pt x="432" y="259"/>
                  <a:pt x="387" y="226"/>
                  <a:pt x="377" y="177"/>
                </a:cubicBezTo>
                <a:lnTo>
                  <a:pt x="376" y="172"/>
                </a:lnTo>
                <a:lnTo>
                  <a:pt x="374" y="155"/>
                </a:lnTo>
                <a:lnTo>
                  <a:pt x="373" y="144"/>
                </a:lnTo>
                <a:lnTo>
                  <a:pt x="373" y="148"/>
                </a:lnTo>
                <a:cubicBezTo>
                  <a:pt x="363" y="96"/>
                  <a:pt x="397" y="46"/>
                  <a:pt x="449" y="35"/>
                </a:cubicBezTo>
                <a:cubicBezTo>
                  <a:pt x="501" y="25"/>
                  <a:pt x="551" y="59"/>
                  <a:pt x="562" y="111"/>
                </a:cubicBezTo>
                <a:lnTo>
                  <a:pt x="563" y="116"/>
                </a:lnTo>
                <a:lnTo>
                  <a:pt x="565" y="135"/>
                </a:lnTo>
                <a:lnTo>
                  <a:pt x="566" y="136"/>
                </a:lnTo>
                <a:lnTo>
                  <a:pt x="566" y="135"/>
                </a:lnTo>
                <a:lnTo>
                  <a:pt x="376" y="158"/>
                </a:lnTo>
                <a:lnTo>
                  <a:pt x="376" y="152"/>
                </a:lnTo>
                <a:lnTo>
                  <a:pt x="376" y="139"/>
                </a:lnTo>
                <a:lnTo>
                  <a:pt x="376" y="135"/>
                </a:lnTo>
                <a:lnTo>
                  <a:pt x="375" y="120"/>
                </a:lnTo>
                <a:cubicBezTo>
                  <a:pt x="375" y="67"/>
                  <a:pt x="418" y="24"/>
                  <a:pt x="471" y="24"/>
                </a:cubicBezTo>
                <a:cubicBezTo>
                  <a:pt x="524" y="24"/>
                  <a:pt x="567" y="67"/>
                  <a:pt x="567" y="120"/>
                </a:cubicBezTo>
                <a:lnTo>
                  <a:pt x="567" y="121"/>
                </a:lnTo>
                <a:lnTo>
                  <a:pt x="566" y="106"/>
                </a:lnTo>
                <a:lnTo>
                  <a:pt x="567" y="112"/>
                </a:lnTo>
                <a:cubicBezTo>
                  <a:pt x="568" y="117"/>
                  <a:pt x="568" y="122"/>
                  <a:pt x="568" y="127"/>
                </a:cubicBezTo>
                <a:lnTo>
                  <a:pt x="568" y="139"/>
                </a:lnTo>
                <a:lnTo>
                  <a:pt x="564" y="109"/>
                </a:lnTo>
                <a:lnTo>
                  <a:pt x="566" y="115"/>
                </a:lnTo>
                <a:lnTo>
                  <a:pt x="567" y="118"/>
                </a:lnTo>
                <a:lnTo>
                  <a:pt x="379" y="148"/>
                </a:lnTo>
                <a:lnTo>
                  <a:pt x="379" y="139"/>
                </a:lnTo>
                <a:lnTo>
                  <a:pt x="379" y="129"/>
                </a:lnTo>
                <a:cubicBezTo>
                  <a:pt x="379" y="124"/>
                  <a:pt x="380" y="119"/>
                  <a:pt x="381" y="114"/>
                </a:cubicBezTo>
                <a:lnTo>
                  <a:pt x="382" y="108"/>
                </a:lnTo>
                <a:lnTo>
                  <a:pt x="380" y="123"/>
                </a:lnTo>
                <a:lnTo>
                  <a:pt x="380" y="114"/>
                </a:lnTo>
                <a:lnTo>
                  <a:pt x="380" y="105"/>
                </a:lnTo>
                <a:cubicBezTo>
                  <a:pt x="380" y="98"/>
                  <a:pt x="381" y="90"/>
                  <a:pt x="383" y="82"/>
                </a:cubicBezTo>
                <a:lnTo>
                  <a:pt x="384" y="78"/>
                </a:lnTo>
                <a:cubicBezTo>
                  <a:pt x="396" y="31"/>
                  <a:pt x="441" y="0"/>
                  <a:pt x="489" y="6"/>
                </a:cubicBezTo>
                <a:cubicBezTo>
                  <a:pt x="537" y="12"/>
                  <a:pt x="573" y="53"/>
                  <a:pt x="573" y="101"/>
                </a:cubicBezTo>
                <a:lnTo>
                  <a:pt x="573" y="105"/>
                </a:lnTo>
                <a:lnTo>
                  <a:pt x="574" y="106"/>
                </a:lnTo>
                <a:lnTo>
                  <a:pt x="574" y="124"/>
                </a:lnTo>
                <a:lnTo>
                  <a:pt x="573" y="106"/>
                </a:lnTo>
                <a:lnTo>
                  <a:pt x="574" y="111"/>
                </a:lnTo>
                <a:cubicBezTo>
                  <a:pt x="584" y="163"/>
                  <a:pt x="550" y="213"/>
                  <a:pt x="498" y="224"/>
                </a:cubicBezTo>
                <a:cubicBezTo>
                  <a:pt x="446" y="234"/>
                  <a:pt x="396" y="200"/>
                  <a:pt x="385" y="148"/>
                </a:cubicBezTo>
                <a:lnTo>
                  <a:pt x="384" y="143"/>
                </a:lnTo>
                <a:cubicBezTo>
                  <a:pt x="383" y="137"/>
                  <a:pt x="382" y="131"/>
                  <a:pt x="382" y="124"/>
                </a:cubicBezTo>
                <a:lnTo>
                  <a:pt x="383" y="125"/>
                </a:lnTo>
                <a:lnTo>
                  <a:pt x="381" y="105"/>
                </a:lnTo>
                <a:lnTo>
                  <a:pt x="381" y="101"/>
                </a:lnTo>
                <a:lnTo>
                  <a:pt x="571" y="125"/>
                </a:lnTo>
                <a:lnTo>
                  <a:pt x="570" y="129"/>
                </a:lnTo>
                <a:lnTo>
                  <a:pt x="572" y="105"/>
                </a:lnTo>
                <a:lnTo>
                  <a:pt x="572" y="114"/>
                </a:lnTo>
                <a:lnTo>
                  <a:pt x="572" y="123"/>
                </a:lnTo>
                <a:cubicBezTo>
                  <a:pt x="572" y="129"/>
                  <a:pt x="572" y="134"/>
                  <a:pt x="571" y="139"/>
                </a:cubicBezTo>
                <a:lnTo>
                  <a:pt x="570" y="145"/>
                </a:lnTo>
                <a:lnTo>
                  <a:pt x="571" y="129"/>
                </a:lnTo>
                <a:lnTo>
                  <a:pt x="571" y="139"/>
                </a:lnTo>
                <a:lnTo>
                  <a:pt x="571" y="148"/>
                </a:lnTo>
                <a:cubicBezTo>
                  <a:pt x="571" y="196"/>
                  <a:pt x="537" y="236"/>
                  <a:pt x="491" y="243"/>
                </a:cubicBezTo>
                <a:cubicBezTo>
                  <a:pt x="444" y="251"/>
                  <a:pt x="399" y="223"/>
                  <a:pt x="384" y="179"/>
                </a:cubicBezTo>
                <a:lnTo>
                  <a:pt x="383" y="176"/>
                </a:lnTo>
                <a:lnTo>
                  <a:pt x="381" y="170"/>
                </a:lnTo>
                <a:cubicBezTo>
                  <a:pt x="378" y="160"/>
                  <a:pt x="376" y="150"/>
                  <a:pt x="376" y="139"/>
                </a:cubicBezTo>
                <a:lnTo>
                  <a:pt x="376" y="127"/>
                </a:lnTo>
                <a:lnTo>
                  <a:pt x="378" y="143"/>
                </a:lnTo>
                <a:lnTo>
                  <a:pt x="377" y="137"/>
                </a:lnTo>
                <a:cubicBezTo>
                  <a:pt x="376" y="132"/>
                  <a:pt x="375" y="127"/>
                  <a:pt x="375" y="121"/>
                </a:cubicBezTo>
                <a:lnTo>
                  <a:pt x="375" y="120"/>
                </a:lnTo>
                <a:lnTo>
                  <a:pt x="567" y="120"/>
                </a:lnTo>
                <a:lnTo>
                  <a:pt x="567" y="119"/>
                </a:lnTo>
                <a:lnTo>
                  <a:pt x="568" y="139"/>
                </a:lnTo>
                <a:lnTo>
                  <a:pt x="568" y="152"/>
                </a:lnTo>
                <a:lnTo>
                  <a:pt x="568" y="158"/>
                </a:lnTo>
                <a:cubicBezTo>
                  <a:pt x="568" y="207"/>
                  <a:pt x="532" y="248"/>
                  <a:pt x="484" y="254"/>
                </a:cubicBezTo>
                <a:cubicBezTo>
                  <a:pt x="436" y="260"/>
                  <a:pt x="391" y="229"/>
                  <a:pt x="379" y="182"/>
                </a:cubicBezTo>
                <a:lnTo>
                  <a:pt x="377" y="173"/>
                </a:lnTo>
                <a:lnTo>
                  <a:pt x="374" y="154"/>
                </a:lnTo>
                <a:lnTo>
                  <a:pt x="374" y="153"/>
                </a:lnTo>
                <a:lnTo>
                  <a:pt x="373" y="148"/>
                </a:lnTo>
                <a:lnTo>
                  <a:pt x="562" y="111"/>
                </a:lnTo>
                <a:lnTo>
                  <a:pt x="564" y="125"/>
                </a:lnTo>
                <a:lnTo>
                  <a:pt x="565" y="134"/>
                </a:lnTo>
                <a:lnTo>
                  <a:pt x="565" y="135"/>
                </a:lnTo>
                <a:lnTo>
                  <a:pt x="566" y="140"/>
                </a:lnTo>
                <a:lnTo>
                  <a:pt x="375" y="158"/>
                </a:lnTo>
                <a:lnTo>
                  <a:pt x="375" y="153"/>
                </a:lnTo>
                <a:lnTo>
                  <a:pt x="375" y="143"/>
                </a:lnTo>
                <a:lnTo>
                  <a:pt x="375" y="133"/>
                </a:lnTo>
                <a:lnTo>
                  <a:pt x="378" y="157"/>
                </a:lnTo>
                <a:lnTo>
                  <a:pt x="377" y="153"/>
                </a:lnTo>
                <a:lnTo>
                  <a:pt x="566" y="129"/>
                </a:lnTo>
                <a:lnTo>
                  <a:pt x="566" y="135"/>
                </a:lnTo>
                <a:lnTo>
                  <a:pt x="566" y="155"/>
                </a:lnTo>
                <a:lnTo>
                  <a:pt x="565" y="160"/>
                </a:lnTo>
                <a:lnTo>
                  <a:pt x="565" y="167"/>
                </a:lnTo>
                <a:lnTo>
                  <a:pt x="565" y="168"/>
                </a:lnTo>
                <a:lnTo>
                  <a:pt x="376" y="145"/>
                </a:lnTo>
                <a:lnTo>
                  <a:pt x="377" y="141"/>
                </a:lnTo>
                <a:lnTo>
                  <a:pt x="374" y="164"/>
                </a:lnTo>
                <a:lnTo>
                  <a:pt x="374" y="158"/>
                </a:lnTo>
                <a:lnTo>
                  <a:pt x="565" y="177"/>
                </a:lnTo>
                <a:lnTo>
                  <a:pt x="564" y="182"/>
                </a:lnTo>
                <a:cubicBezTo>
                  <a:pt x="562" y="191"/>
                  <a:pt x="559" y="199"/>
                  <a:pt x="555" y="206"/>
                </a:cubicBezTo>
                <a:lnTo>
                  <a:pt x="553" y="210"/>
                </a:lnTo>
                <a:cubicBezTo>
                  <a:pt x="535" y="246"/>
                  <a:pt x="497" y="267"/>
                  <a:pt x="457" y="263"/>
                </a:cubicBezTo>
                <a:cubicBezTo>
                  <a:pt x="417" y="259"/>
                  <a:pt x="384" y="230"/>
                  <a:pt x="374" y="191"/>
                </a:cubicBezTo>
                <a:lnTo>
                  <a:pt x="372" y="179"/>
                </a:lnTo>
                <a:lnTo>
                  <a:pt x="370" y="171"/>
                </a:lnTo>
                <a:lnTo>
                  <a:pt x="369" y="164"/>
                </a:lnTo>
                <a:lnTo>
                  <a:pt x="379" y="193"/>
                </a:lnTo>
                <a:lnTo>
                  <a:pt x="378" y="191"/>
                </a:lnTo>
                <a:lnTo>
                  <a:pt x="559" y="148"/>
                </a:lnTo>
                <a:lnTo>
                  <a:pt x="559" y="153"/>
                </a:lnTo>
                <a:lnTo>
                  <a:pt x="559" y="161"/>
                </a:lnTo>
                <a:lnTo>
                  <a:pt x="559" y="171"/>
                </a:lnTo>
                <a:lnTo>
                  <a:pt x="559" y="177"/>
                </a:lnTo>
                <a:lnTo>
                  <a:pt x="559" y="188"/>
                </a:lnTo>
                <a:cubicBezTo>
                  <a:pt x="559" y="194"/>
                  <a:pt x="559" y="199"/>
                  <a:pt x="558" y="204"/>
                </a:cubicBezTo>
                <a:lnTo>
                  <a:pt x="557" y="210"/>
                </a:lnTo>
                <a:lnTo>
                  <a:pt x="558" y="194"/>
                </a:lnTo>
                <a:lnTo>
                  <a:pt x="558" y="196"/>
                </a:lnTo>
                <a:lnTo>
                  <a:pt x="366" y="196"/>
                </a:lnTo>
                <a:lnTo>
                  <a:pt x="367" y="181"/>
                </a:lnTo>
                <a:lnTo>
                  <a:pt x="367" y="182"/>
                </a:lnTo>
                <a:lnTo>
                  <a:pt x="367" y="173"/>
                </a:lnTo>
                <a:lnTo>
                  <a:pt x="367" y="167"/>
                </a:lnTo>
                <a:lnTo>
                  <a:pt x="543" y="221"/>
                </a:lnTo>
                <a:lnTo>
                  <a:pt x="541" y="224"/>
                </a:lnTo>
                <a:lnTo>
                  <a:pt x="557" y="184"/>
                </a:lnTo>
                <a:lnTo>
                  <a:pt x="556" y="191"/>
                </a:lnTo>
                <a:cubicBezTo>
                  <a:pt x="549" y="238"/>
                  <a:pt x="508" y="273"/>
                  <a:pt x="460" y="273"/>
                </a:cubicBezTo>
                <a:lnTo>
                  <a:pt x="458" y="273"/>
                </a:lnTo>
                <a:lnTo>
                  <a:pt x="553" y="159"/>
                </a:lnTo>
                <a:lnTo>
                  <a:pt x="556" y="177"/>
                </a:lnTo>
                <a:lnTo>
                  <a:pt x="557" y="186"/>
                </a:lnTo>
                <a:cubicBezTo>
                  <a:pt x="560" y="213"/>
                  <a:pt x="551" y="240"/>
                  <a:pt x="533" y="260"/>
                </a:cubicBezTo>
                <a:cubicBezTo>
                  <a:pt x="515" y="281"/>
                  <a:pt x="489" y="292"/>
                  <a:pt x="461" y="292"/>
                </a:cubicBezTo>
                <a:lnTo>
                  <a:pt x="459" y="292"/>
                </a:lnTo>
                <a:lnTo>
                  <a:pt x="456" y="292"/>
                </a:lnTo>
                <a:cubicBezTo>
                  <a:pt x="429" y="292"/>
                  <a:pt x="404" y="281"/>
                  <a:pt x="386" y="261"/>
                </a:cubicBezTo>
                <a:cubicBezTo>
                  <a:pt x="367" y="241"/>
                  <a:pt x="358" y="215"/>
                  <a:pt x="361" y="188"/>
                </a:cubicBezTo>
                <a:lnTo>
                  <a:pt x="363" y="170"/>
                </a:lnTo>
                <a:lnTo>
                  <a:pt x="364" y="164"/>
                </a:lnTo>
                <a:lnTo>
                  <a:pt x="362" y="179"/>
                </a:lnTo>
                <a:lnTo>
                  <a:pt x="362" y="177"/>
                </a:lnTo>
                <a:lnTo>
                  <a:pt x="554" y="177"/>
                </a:lnTo>
                <a:lnTo>
                  <a:pt x="554" y="181"/>
                </a:lnTo>
                <a:lnTo>
                  <a:pt x="554" y="200"/>
                </a:lnTo>
                <a:lnTo>
                  <a:pt x="553" y="200"/>
                </a:lnTo>
                <a:lnTo>
                  <a:pt x="553" y="205"/>
                </a:lnTo>
                <a:lnTo>
                  <a:pt x="366" y="175"/>
                </a:lnTo>
                <a:lnTo>
                  <a:pt x="367" y="172"/>
                </a:lnTo>
                <a:lnTo>
                  <a:pt x="362" y="202"/>
                </a:lnTo>
                <a:lnTo>
                  <a:pt x="362" y="196"/>
                </a:lnTo>
                <a:lnTo>
                  <a:pt x="554" y="196"/>
                </a:lnTo>
                <a:lnTo>
                  <a:pt x="554" y="199"/>
                </a:lnTo>
                <a:lnTo>
                  <a:pt x="554" y="205"/>
                </a:lnTo>
                <a:lnTo>
                  <a:pt x="554" y="212"/>
                </a:lnTo>
                <a:cubicBezTo>
                  <a:pt x="554" y="223"/>
                  <a:pt x="553" y="233"/>
                  <a:pt x="550" y="243"/>
                </a:cubicBezTo>
                <a:lnTo>
                  <a:pt x="549" y="246"/>
                </a:lnTo>
                <a:cubicBezTo>
                  <a:pt x="533" y="294"/>
                  <a:pt x="482" y="321"/>
                  <a:pt x="433" y="308"/>
                </a:cubicBezTo>
                <a:cubicBezTo>
                  <a:pt x="384" y="295"/>
                  <a:pt x="353" y="246"/>
                  <a:pt x="363" y="197"/>
                </a:cubicBezTo>
                <a:lnTo>
                  <a:pt x="364" y="192"/>
                </a:lnTo>
                <a:lnTo>
                  <a:pt x="365" y="187"/>
                </a:lnTo>
                <a:cubicBezTo>
                  <a:pt x="375" y="138"/>
                  <a:pt x="420" y="105"/>
                  <a:pt x="469" y="110"/>
                </a:cubicBezTo>
                <a:cubicBezTo>
                  <a:pt x="518" y="115"/>
                  <a:pt x="555" y="156"/>
                  <a:pt x="555" y="205"/>
                </a:cubicBezTo>
                <a:lnTo>
                  <a:pt x="555" y="208"/>
                </a:lnTo>
                <a:cubicBezTo>
                  <a:pt x="555" y="213"/>
                  <a:pt x="555" y="218"/>
                  <a:pt x="555" y="222"/>
                </a:cubicBezTo>
                <a:lnTo>
                  <a:pt x="554" y="229"/>
                </a:lnTo>
                <a:lnTo>
                  <a:pt x="554" y="207"/>
                </a:lnTo>
                <a:lnTo>
                  <a:pt x="555" y="226"/>
                </a:lnTo>
                <a:lnTo>
                  <a:pt x="555" y="234"/>
                </a:lnTo>
                <a:lnTo>
                  <a:pt x="363" y="234"/>
                </a:lnTo>
                <a:lnTo>
                  <a:pt x="363" y="230"/>
                </a:lnTo>
                <a:lnTo>
                  <a:pt x="365" y="246"/>
                </a:lnTo>
                <a:lnTo>
                  <a:pt x="364" y="240"/>
                </a:lnTo>
                <a:cubicBezTo>
                  <a:pt x="359" y="212"/>
                  <a:pt x="367" y="184"/>
                  <a:pt x="385" y="162"/>
                </a:cubicBezTo>
                <a:cubicBezTo>
                  <a:pt x="403" y="141"/>
                  <a:pt x="430" y="128"/>
                  <a:pt x="458" y="128"/>
                </a:cubicBezTo>
                <a:lnTo>
                  <a:pt x="459" y="128"/>
                </a:lnTo>
                <a:lnTo>
                  <a:pt x="459" y="320"/>
                </a:lnTo>
                <a:lnTo>
                  <a:pt x="456" y="320"/>
                </a:lnTo>
                <a:lnTo>
                  <a:pt x="552" y="214"/>
                </a:lnTo>
                <a:lnTo>
                  <a:pt x="552" y="215"/>
                </a:lnTo>
                <a:lnTo>
                  <a:pt x="554" y="225"/>
                </a:lnTo>
                <a:cubicBezTo>
                  <a:pt x="555" y="231"/>
                  <a:pt x="555" y="237"/>
                  <a:pt x="555" y="243"/>
                </a:cubicBezTo>
                <a:lnTo>
                  <a:pt x="555" y="255"/>
                </a:lnTo>
                <a:cubicBezTo>
                  <a:pt x="555" y="260"/>
                  <a:pt x="555" y="265"/>
                  <a:pt x="555" y="269"/>
                </a:cubicBezTo>
                <a:lnTo>
                  <a:pt x="554" y="276"/>
                </a:lnTo>
                <a:cubicBezTo>
                  <a:pt x="546" y="326"/>
                  <a:pt x="502" y="362"/>
                  <a:pt x="452" y="358"/>
                </a:cubicBezTo>
                <a:cubicBezTo>
                  <a:pt x="401" y="355"/>
                  <a:pt x="362" y="313"/>
                  <a:pt x="362" y="262"/>
                </a:cubicBezTo>
                <a:lnTo>
                  <a:pt x="362" y="259"/>
                </a:lnTo>
                <a:lnTo>
                  <a:pt x="362" y="253"/>
                </a:lnTo>
                <a:lnTo>
                  <a:pt x="362" y="246"/>
                </a:lnTo>
                <a:lnTo>
                  <a:pt x="362" y="243"/>
                </a:lnTo>
                <a:lnTo>
                  <a:pt x="554" y="243"/>
                </a:lnTo>
                <a:lnTo>
                  <a:pt x="554" y="260"/>
                </a:lnTo>
                <a:lnTo>
                  <a:pt x="553" y="271"/>
                </a:lnTo>
                <a:lnTo>
                  <a:pt x="550" y="236"/>
                </a:lnTo>
                <a:lnTo>
                  <a:pt x="551" y="239"/>
                </a:lnTo>
                <a:lnTo>
                  <a:pt x="552" y="242"/>
                </a:lnTo>
                <a:lnTo>
                  <a:pt x="365" y="283"/>
                </a:lnTo>
                <a:lnTo>
                  <a:pt x="364" y="273"/>
                </a:lnTo>
                <a:lnTo>
                  <a:pt x="363" y="263"/>
                </a:lnTo>
                <a:cubicBezTo>
                  <a:pt x="360" y="236"/>
                  <a:pt x="369" y="209"/>
                  <a:pt x="387" y="189"/>
                </a:cubicBezTo>
                <a:cubicBezTo>
                  <a:pt x="405" y="169"/>
                  <a:pt x="431" y="157"/>
                  <a:pt x="458" y="157"/>
                </a:cubicBezTo>
                <a:lnTo>
                  <a:pt x="459" y="157"/>
                </a:lnTo>
                <a:lnTo>
                  <a:pt x="459" y="349"/>
                </a:lnTo>
                <a:lnTo>
                  <a:pt x="456" y="349"/>
                </a:lnTo>
                <a:lnTo>
                  <a:pt x="552" y="247"/>
                </a:lnTo>
                <a:lnTo>
                  <a:pt x="553" y="257"/>
                </a:lnTo>
                <a:lnTo>
                  <a:pt x="554" y="276"/>
                </a:lnTo>
                <a:lnTo>
                  <a:pt x="554" y="281"/>
                </a:lnTo>
                <a:cubicBezTo>
                  <a:pt x="554" y="315"/>
                  <a:pt x="537" y="346"/>
                  <a:pt x="509" y="363"/>
                </a:cubicBezTo>
                <a:cubicBezTo>
                  <a:pt x="481" y="381"/>
                  <a:pt x="445" y="382"/>
                  <a:pt x="416" y="367"/>
                </a:cubicBezTo>
                <a:lnTo>
                  <a:pt x="410" y="364"/>
                </a:lnTo>
                <a:cubicBezTo>
                  <a:pt x="400" y="360"/>
                  <a:pt x="392" y="354"/>
                  <a:pt x="385" y="346"/>
                </a:cubicBezTo>
                <a:lnTo>
                  <a:pt x="379" y="340"/>
                </a:lnTo>
                <a:cubicBezTo>
                  <a:pt x="351" y="313"/>
                  <a:pt x="343" y="272"/>
                  <a:pt x="358" y="236"/>
                </a:cubicBezTo>
                <a:cubicBezTo>
                  <a:pt x="373" y="200"/>
                  <a:pt x="408" y="176"/>
                  <a:pt x="446" y="176"/>
                </a:cubicBezTo>
                <a:lnTo>
                  <a:pt x="449" y="176"/>
                </a:lnTo>
                <a:lnTo>
                  <a:pt x="451" y="176"/>
                </a:lnTo>
                <a:lnTo>
                  <a:pt x="356" y="280"/>
                </a:lnTo>
                <a:lnTo>
                  <a:pt x="356" y="276"/>
                </a:lnTo>
                <a:lnTo>
                  <a:pt x="355" y="270"/>
                </a:lnTo>
                <a:lnTo>
                  <a:pt x="382" y="322"/>
                </a:lnTo>
                <a:lnTo>
                  <a:pt x="381" y="321"/>
                </a:lnTo>
                <a:lnTo>
                  <a:pt x="544" y="267"/>
                </a:lnTo>
                <a:lnTo>
                  <a:pt x="543" y="269"/>
                </a:lnTo>
                <a:lnTo>
                  <a:pt x="542" y="279"/>
                </a:lnTo>
                <a:lnTo>
                  <a:pt x="541" y="283"/>
                </a:lnTo>
                <a:lnTo>
                  <a:pt x="541" y="291"/>
                </a:lnTo>
                <a:cubicBezTo>
                  <a:pt x="541" y="317"/>
                  <a:pt x="531" y="341"/>
                  <a:pt x="513" y="359"/>
                </a:cubicBezTo>
                <a:lnTo>
                  <a:pt x="512" y="360"/>
                </a:lnTo>
                <a:cubicBezTo>
                  <a:pt x="485" y="388"/>
                  <a:pt x="444" y="396"/>
                  <a:pt x="408" y="381"/>
                </a:cubicBezTo>
                <a:cubicBezTo>
                  <a:pt x="372" y="366"/>
                  <a:pt x="348" y="331"/>
                  <a:pt x="348" y="292"/>
                </a:cubicBezTo>
                <a:lnTo>
                  <a:pt x="349" y="301"/>
                </a:lnTo>
                <a:lnTo>
                  <a:pt x="347" y="281"/>
                </a:lnTo>
                <a:lnTo>
                  <a:pt x="347" y="276"/>
                </a:lnTo>
                <a:lnTo>
                  <a:pt x="347" y="269"/>
                </a:lnTo>
                <a:lnTo>
                  <a:pt x="347" y="263"/>
                </a:lnTo>
                <a:lnTo>
                  <a:pt x="376" y="331"/>
                </a:lnTo>
                <a:lnTo>
                  <a:pt x="375" y="330"/>
                </a:lnTo>
                <a:lnTo>
                  <a:pt x="538" y="262"/>
                </a:lnTo>
                <a:lnTo>
                  <a:pt x="538" y="271"/>
                </a:lnTo>
                <a:lnTo>
                  <a:pt x="538" y="293"/>
                </a:lnTo>
                <a:lnTo>
                  <a:pt x="537" y="301"/>
                </a:lnTo>
                <a:lnTo>
                  <a:pt x="537" y="310"/>
                </a:lnTo>
                <a:lnTo>
                  <a:pt x="537" y="311"/>
                </a:lnTo>
                <a:lnTo>
                  <a:pt x="350" y="281"/>
                </a:lnTo>
                <a:lnTo>
                  <a:pt x="351" y="278"/>
                </a:lnTo>
                <a:lnTo>
                  <a:pt x="346" y="308"/>
                </a:lnTo>
                <a:lnTo>
                  <a:pt x="346" y="300"/>
                </a:lnTo>
                <a:lnTo>
                  <a:pt x="442" y="396"/>
                </a:lnTo>
                <a:lnTo>
                  <a:pt x="441" y="396"/>
                </a:lnTo>
                <a:lnTo>
                  <a:pt x="537" y="300"/>
                </a:lnTo>
                <a:lnTo>
                  <a:pt x="537" y="310"/>
                </a:lnTo>
                <a:lnTo>
                  <a:pt x="537" y="331"/>
                </a:lnTo>
                <a:lnTo>
                  <a:pt x="536" y="327"/>
                </a:lnTo>
                <a:lnTo>
                  <a:pt x="536" y="329"/>
                </a:lnTo>
                <a:lnTo>
                  <a:pt x="345" y="319"/>
                </a:lnTo>
                <a:lnTo>
                  <a:pt x="345" y="320"/>
                </a:lnTo>
                <a:lnTo>
                  <a:pt x="345" y="310"/>
                </a:lnTo>
                <a:lnTo>
                  <a:pt x="441" y="406"/>
                </a:lnTo>
                <a:lnTo>
                  <a:pt x="438" y="406"/>
                </a:lnTo>
                <a:lnTo>
                  <a:pt x="534" y="310"/>
                </a:lnTo>
                <a:lnTo>
                  <a:pt x="534" y="315"/>
                </a:lnTo>
                <a:lnTo>
                  <a:pt x="534" y="319"/>
                </a:lnTo>
                <a:cubicBezTo>
                  <a:pt x="534" y="326"/>
                  <a:pt x="534" y="332"/>
                  <a:pt x="533" y="338"/>
                </a:cubicBezTo>
                <a:lnTo>
                  <a:pt x="531" y="348"/>
                </a:lnTo>
                <a:cubicBezTo>
                  <a:pt x="522" y="393"/>
                  <a:pt x="482" y="425"/>
                  <a:pt x="436" y="425"/>
                </a:cubicBezTo>
                <a:lnTo>
                  <a:pt x="433" y="425"/>
                </a:lnTo>
                <a:lnTo>
                  <a:pt x="433" y="233"/>
                </a:lnTo>
                <a:lnTo>
                  <a:pt x="435" y="233"/>
                </a:lnTo>
                <a:cubicBezTo>
                  <a:pt x="472" y="233"/>
                  <a:pt x="506" y="255"/>
                  <a:pt x="522" y="288"/>
                </a:cubicBezTo>
                <a:cubicBezTo>
                  <a:pt x="538" y="321"/>
                  <a:pt x="533" y="361"/>
                  <a:pt x="510" y="389"/>
                </a:cubicBezTo>
                <a:lnTo>
                  <a:pt x="508" y="392"/>
                </a:lnTo>
                <a:lnTo>
                  <a:pt x="505" y="396"/>
                </a:lnTo>
                <a:lnTo>
                  <a:pt x="496" y="271"/>
                </a:lnTo>
                <a:lnTo>
                  <a:pt x="497" y="272"/>
                </a:lnTo>
                <a:lnTo>
                  <a:pt x="399" y="248"/>
                </a:lnTo>
                <a:lnTo>
                  <a:pt x="402" y="247"/>
                </a:lnTo>
                <a:lnTo>
                  <a:pt x="432" y="434"/>
                </a:lnTo>
                <a:lnTo>
                  <a:pt x="430" y="434"/>
                </a:lnTo>
                <a:cubicBezTo>
                  <a:pt x="384" y="434"/>
                  <a:pt x="343" y="401"/>
                  <a:pt x="336" y="354"/>
                </a:cubicBezTo>
                <a:lnTo>
                  <a:pt x="335" y="348"/>
                </a:lnTo>
                <a:cubicBezTo>
                  <a:pt x="334" y="343"/>
                  <a:pt x="333" y="338"/>
                  <a:pt x="333" y="332"/>
                </a:cubicBezTo>
                <a:lnTo>
                  <a:pt x="333" y="329"/>
                </a:lnTo>
                <a:lnTo>
                  <a:pt x="525" y="340"/>
                </a:lnTo>
                <a:lnTo>
                  <a:pt x="524" y="338"/>
                </a:lnTo>
                <a:lnTo>
                  <a:pt x="524" y="348"/>
                </a:lnTo>
                <a:cubicBezTo>
                  <a:pt x="524" y="401"/>
                  <a:pt x="481" y="444"/>
                  <a:pt x="428" y="444"/>
                </a:cubicBezTo>
                <a:lnTo>
                  <a:pt x="427" y="444"/>
                </a:lnTo>
                <a:lnTo>
                  <a:pt x="523" y="335"/>
                </a:lnTo>
                <a:lnTo>
                  <a:pt x="524" y="342"/>
                </a:lnTo>
                <a:cubicBezTo>
                  <a:pt x="524" y="346"/>
                  <a:pt x="524" y="351"/>
                  <a:pt x="524" y="355"/>
                </a:cubicBezTo>
                <a:lnTo>
                  <a:pt x="524" y="357"/>
                </a:lnTo>
                <a:lnTo>
                  <a:pt x="332" y="357"/>
                </a:lnTo>
                <a:lnTo>
                  <a:pt x="332" y="351"/>
                </a:lnTo>
                <a:lnTo>
                  <a:pt x="332" y="342"/>
                </a:lnTo>
                <a:lnTo>
                  <a:pt x="332" y="333"/>
                </a:lnTo>
                <a:lnTo>
                  <a:pt x="335" y="357"/>
                </a:lnTo>
                <a:lnTo>
                  <a:pt x="334" y="353"/>
                </a:lnTo>
                <a:lnTo>
                  <a:pt x="523" y="329"/>
                </a:lnTo>
                <a:lnTo>
                  <a:pt x="523" y="333"/>
                </a:lnTo>
                <a:lnTo>
                  <a:pt x="523" y="353"/>
                </a:lnTo>
                <a:lnTo>
                  <a:pt x="522" y="351"/>
                </a:lnTo>
                <a:lnTo>
                  <a:pt x="522" y="357"/>
                </a:lnTo>
                <a:lnTo>
                  <a:pt x="426" y="261"/>
                </a:lnTo>
                <a:lnTo>
                  <a:pt x="427" y="261"/>
                </a:lnTo>
                <a:cubicBezTo>
                  <a:pt x="455" y="261"/>
                  <a:pt x="480" y="273"/>
                  <a:pt x="499" y="293"/>
                </a:cubicBezTo>
                <a:cubicBezTo>
                  <a:pt x="517" y="313"/>
                  <a:pt x="526" y="340"/>
                  <a:pt x="523" y="367"/>
                </a:cubicBezTo>
                <a:lnTo>
                  <a:pt x="522" y="367"/>
                </a:lnTo>
                <a:lnTo>
                  <a:pt x="522" y="373"/>
                </a:lnTo>
                <a:lnTo>
                  <a:pt x="522" y="376"/>
                </a:lnTo>
                <a:cubicBezTo>
                  <a:pt x="522" y="425"/>
                  <a:pt x="486" y="466"/>
                  <a:pt x="438" y="472"/>
                </a:cubicBezTo>
                <a:cubicBezTo>
                  <a:pt x="390" y="478"/>
                  <a:pt x="345" y="447"/>
                  <a:pt x="333" y="400"/>
                </a:cubicBezTo>
                <a:lnTo>
                  <a:pt x="331" y="391"/>
                </a:lnTo>
                <a:lnTo>
                  <a:pt x="330" y="386"/>
                </a:lnTo>
                <a:cubicBezTo>
                  <a:pt x="325" y="358"/>
                  <a:pt x="332" y="329"/>
                  <a:pt x="350" y="307"/>
                </a:cubicBezTo>
                <a:cubicBezTo>
                  <a:pt x="368" y="284"/>
                  <a:pt x="396" y="271"/>
                  <a:pt x="424" y="271"/>
                </a:cubicBezTo>
                <a:lnTo>
                  <a:pt x="426" y="271"/>
                </a:lnTo>
                <a:lnTo>
                  <a:pt x="426" y="463"/>
                </a:lnTo>
                <a:lnTo>
                  <a:pt x="423" y="463"/>
                </a:lnTo>
                <a:cubicBezTo>
                  <a:pt x="395" y="463"/>
                  <a:pt x="368" y="451"/>
                  <a:pt x="350" y="430"/>
                </a:cubicBezTo>
                <a:cubicBezTo>
                  <a:pt x="332" y="408"/>
                  <a:pt x="324" y="380"/>
                  <a:pt x="329" y="352"/>
                </a:cubicBezTo>
                <a:lnTo>
                  <a:pt x="330" y="346"/>
                </a:lnTo>
                <a:cubicBezTo>
                  <a:pt x="331" y="336"/>
                  <a:pt x="334" y="327"/>
                  <a:pt x="339" y="319"/>
                </a:cubicBezTo>
                <a:lnTo>
                  <a:pt x="341" y="315"/>
                </a:lnTo>
                <a:cubicBezTo>
                  <a:pt x="361" y="275"/>
                  <a:pt x="405" y="254"/>
                  <a:pt x="449" y="264"/>
                </a:cubicBezTo>
                <a:cubicBezTo>
                  <a:pt x="492" y="274"/>
                  <a:pt x="522" y="313"/>
                  <a:pt x="522" y="357"/>
                </a:cubicBezTo>
                <a:lnTo>
                  <a:pt x="522" y="360"/>
                </a:lnTo>
                <a:lnTo>
                  <a:pt x="522" y="379"/>
                </a:lnTo>
                <a:lnTo>
                  <a:pt x="521" y="375"/>
                </a:lnTo>
                <a:lnTo>
                  <a:pt x="521" y="391"/>
                </a:lnTo>
                <a:lnTo>
                  <a:pt x="520" y="418"/>
                </a:lnTo>
                <a:lnTo>
                  <a:pt x="519" y="418"/>
                </a:lnTo>
                <a:lnTo>
                  <a:pt x="519" y="424"/>
                </a:lnTo>
                <a:lnTo>
                  <a:pt x="327" y="424"/>
                </a:lnTo>
                <a:lnTo>
                  <a:pt x="327" y="423"/>
                </a:lnTo>
                <a:lnTo>
                  <a:pt x="327" y="418"/>
                </a:lnTo>
                <a:lnTo>
                  <a:pt x="327" y="405"/>
                </a:lnTo>
                <a:lnTo>
                  <a:pt x="327" y="394"/>
                </a:lnTo>
                <a:lnTo>
                  <a:pt x="327" y="386"/>
                </a:lnTo>
                <a:cubicBezTo>
                  <a:pt x="327" y="342"/>
                  <a:pt x="358" y="303"/>
                  <a:pt x="401" y="293"/>
                </a:cubicBezTo>
                <a:cubicBezTo>
                  <a:pt x="445" y="283"/>
                  <a:pt x="489" y="304"/>
                  <a:pt x="509" y="344"/>
                </a:cubicBezTo>
                <a:lnTo>
                  <a:pt x="511" y="348"/>
                </a:lnTo>
                <a:cubicBezTo>
                  <a:pt x="513" y="352"/>
                  <a:pt x="515" y="356"/>
                  <a:pt x="517" y="360"/>
                </a:cubicBezTo>
                <a:lnTo>
                  <a:pt x="519" y="366"/>
                </a:lnTo>
                <a:cubicBezTo>
                  <a:pt x="526" y="388"/>
                  <a:pt x="525" y="411"/>
                  <a:pt x="517" y="432"/>
                </a:cubicBezTo>
                <a:lnTo>
                  <a:pt x="519" y="425"/>
                </a:lnTo>
                <a:lnTo>
                  <a:pt x="518" y="429"/>
                </a:lnTo>
                <a:cubicBezTo>
                  <a:pt x="505" y="479"/>
                  <a:pt x="454" y="511"/>
                  <a:pt x="403" y="499"/>
                </a:cubicBezTo>
                <a:cubicBezTo>
                  <a:pt x="353" y="488"/>
                  <a:pt x="320" y="438"/>
                  <a:pt x="330" y="387"/>
                </a:cubicBezTo>
                <a:lnTo>
                  <a:pt x="331" y="382"/>
                </a:lnTo>
                <a:lnTo>
                  <a:pt x="329" y="400"/>
                </a:lnTo>
                <a:lnTo>
                  <a:pt x="329" y="396"/>
                </a:lnTo>
                <a:lnTo>
                  <a:pt x="521" y="396"/>
                </a:lnTo>
                <a:lnTo>
                  <a:pt x="521" y="399"/>
                </a:lnTo>
                <a:lnTo>
                  <a:pt x="521" y="386"/>
                </a:lnTo>
                <a:lnTo>
                  <a:pt x="522" y="393"/>
                </a:lnTo>
                <a:cubicBezTo>
                  <a:pt x="522" y="397"/>
                  <a:pt x="522" y="402"/>
                  <a:pt x="522" y="406"/>
                </a:cubicBezTo>
                <a:lnTo>
                  <a:pt x="522" y="412"/>
                </a:lnTo>
                <a:lnTo>
                  <a:pt x="522" y="415"/>
                </a:lnTo>
                <a:lnTo>
                  <a:pt x="330" y="415"/>
                </a:lnTo>
                <a:lnTo>
                  <a:pt x="330" y="412"/>
                </a:lnTo>
                <a:lnTo>
                  <a:pt x="330" y="405"/>
                </a:lnTo>
                <a:lnTo>
                  <a:pt x="331" y="419"/>
                </a:lnTo>
                <a:lnTo>
                  <a:pt x="330" y="412"/>
                </a:lnTo>
                <a:cubicBezTo>
                  <a:pt x="330" y="408"/>
                  <a:pt x="329" y="403"/>
                  <a:pt x="329" y="398"/>
                </a:cubicBezTo>
                <a:lnTo>
                  <a:pt x="329" y="396"/>
                </a:lnTo>
                <a:lnTo>
                  <a:pt x="521" y="396"/>
                </a:lnTo>
                <a:lnTo>
                  <a:pt x="521" y="400"/>
                </a:lnTo>
                <a:lnTo>
                  <a:pt x="521" y="409"/>
                </a:lnTo>
                <a:lnTo>
                  <a:pt x="521" y="418"/>
                </a:lnTo>
                <a:lnTo>
                  <a:pt x="521" y="424"/>
                </a:lnTo>
                <a:lnTo>
                  <a:pt x="329" y="424"/>
                </a:lnTo>
                <a:lnTo>
                  <a:pt x="329" y="417"/>
                </a:lnTo>
                <a:lnTo>
                  <a:pt x="340" y="460"/>
                </a:lnTo>
                <a:lnTo>
                  <a:pt x="339" y="458"/>
                </a:lnTo>
                <a:lnTo>
                  <a:pt x="520" y="415"/>
                </a:lnTo>
                <a:lnTo>
                  <a:pt x="520" y="420"/>
                </a:lnTo>
                <a:lnTo>
                  <a:pt x="520" y="429"/>
                </a:lnTo>
                <a:lnTo>
                  <a:pt x="520" y="438"/>
                </a:lnTo>
                <a:lnTo>
                  <a:pt x="520" y="443"/>
                </a:lnTo>
                <a:lnTo>
                  <a:pt x="339" y="401"/>
                </a:lnTo>
                <a:lnTo>
                  <a:pt x="340" y="399"/>
                </a:lnTo>
                <a:lnTo>
                  <a:pt x="330" y="428"/>
                </a:lnTo>
                <a:lnTo>
                  <a:pt x="331" y="421"/>
                </a:lnTo>
                <a:lnTo>
                  <a:pt x="330" y="434"/>
                </a:lnTo>
                <a:lnTo>
                  <a:pt x="330" y="427"/>
                </a:lnTo>
                <a:lnTo>
                  <a:pt x="330" y="424"/>
                </a:lnTo>
                <a:cubicBezTo>
                  <a:pt x="330" y="373"/>
                  <a:pt x="371" y="331"/>
                  <a:pt x="422" y="329"/>
                </a:cubicBezTo>
                <a:cubicBezTo>
                  <a:pt x="473" y="326"/>
                  <a:pt x="517" y="364"/>
                  <a:pt x="522" y="415"/>
                </a:cubicBezTo>
                <a:lnTo>
                  <a:pt x="523" y="434"/>
                </a:lnTo>
                <a:lnTo>
                  <a:pt x="523" y="443"/>
                </a:lnTo>
                <a:cubicBezTo>
                  <a:pt x="523" y="488"/>
                  <a:pt x="493" y="527"/>
                  <a:pt x="450" y="537"/>
                </a:cubicBezTo>
                <a:cubicBezTo>
                  <a:pt x="406" y="547"/>
                  <a:pt x="362" y="526"/>
                  <a:pt x="342" y="486"/>
                </a:cubicBezTo>
                <a:lnTo>
                  <a:pt x="336" y="475"/>
                </a:lnTo>
                <a:lnTo>
                  <a:pt x="334" y="470"/>
                </a:lnTo>
                <a:lnTo>
                  <a:pt x="519" y="423"/>
                </a:lnTo>
                <a:lnTo>
                  <a:pt x="520" y="434"/>
                </a:lnTo>
                <a:lnTo>
                  <a:pt x="521" y="445"/>
                </a:lnTo>
                <a:cubicBezTo>
                  <a:pt x="524" y="472"/>
                  <a:pt x="515" y="498"/>
                  <a:pt x="496" y="518"/>
                </a:cubicBezTo>
                <a:cubicBezTo>
                  <a:pt x="478" y="538"/>
                  <a:pt x="452" y="549"/>
                  <a:pt x="425" y="549"/>
                </a:cubicBezTo>
                <a:lnTo>
                  <a:pt x="424" y="549"/>
                </a:lnTo>
                <a:lnTo>
                  <a:pt x="520" y="445"/>
                </a:lnTo>
                <a:lnTo>
                  <a:pt x="521" y="453"/>
                </a:lnTo>
                <a:lnTo>
                  <a:pt x="522" y="461"/>
                </a:lnTo>
                <a:lnTo>
                  <a:pt x="330" y="472"/>
                </a:lnTo>
                <a:lnTo>
                  <a:pt x="330" y="469"/>
                </a:lnTo>
                <a:lnTo>
                  <a:pt x="332" y="485"/>
                </a:lnTo>
                <a:lnTo>
                  <a:pt x="330" y="477"/>
                </a:lnTo>
                <a:lnTo>
                  <a:pt x="329" y="470"/>
                </a:lnTo>
                <a:cubicBezTo>
                  <a:pt x="329" y="466"/>
                  <a:pt x="328" y="461"/>
                  <a:pt x="328" y="456"/>
                </a:cubicBezTo>
                <a:lnTo>
                  <a:pt x="328" y="453"/>
                </a:lnTo>
                <a:lnTo>
                  <a:pt x="520" y="465"/>
                </a:lnTo>
                <a:lnTo>
                  <a:pt x="519" y="461"/>
                </a:lnTo>
                <a:lnTo>
                  <a:pt x="519" y="472"/>
                </a:lnTo>
                <a:lnTo>
                  <a:pt x="423" y="376"/>
                </a:lnTo>
                <a:lnTo>
                  <a:pt x="426" y="376"/>
                </a:lnTo>
                <a:cubicBezTo>
                  <a:pt x="479" y="376"/>
                  <a:pt x="522" y="419"/>
                  <a:pt x="522" y="472"/>
                </a:cubicBezTo>
                <a:lnTo>
                  <a:pt x="522" y="478"/>
                </a:lnTo>
                <a:lnTo>
                  <a:pt x="522" y="481"/>
                </a:lnTo>
                <a:lnTo>
                  <a:pt x="330" y="481"/>
                </a:lnTo>
                <a:lnTo>
                  <a:pt x="330" y="477"/>
                </a:lnTo>
                <a:lnTo>
                  <a:pt x="331" y="491"/>
                </a:lnTo>
                <a:lnTo>
                  <a:pt x="330" y="484"/>
                </a:lnTo>
                <a:cubicBezTo>
                  <a:pt x="330" y="480"/>
                  <a:pt x="329" y="475"/>
                  <a:pt x="329" y="470"/>
                </a:cubicBezTo>
                <a:lnTo>
                  <a:pt x="329" y="464"/>
                </a:lnTo>
                <a:lnTo>
                  <a:pt x="340" y="507"/>
                </a:lnTo>
                <a:lnTo>
                  <a:pt x="339" y="505"/>
                </a:lnTo>
                <a:lnTo>
                  <a:pt x="520" y="462"/>
                </a:lnTo>
                <a:lnTo>
                  <a:pt x="520" y="467"/>
                </a:lnTo>
                <a:lnTo>
                  <a:pt x="520" y="487"/>
                </a:lnTo>
                <a:lnTo>
                  <a:pt x="519" y="485"/>
                </a:lnTo>
                <a:lnTo>
                  <a:pt x="519" y="491"/>
                </a:lnTo>
                <a:lnTo>
                  <a:pt x="332" y="461"/>
                </a:lnTo>
                <a:lnTo>
                  <a:pt x="333" y="458"/>
                </a:lnTo>
                <a:lnTo>
                  <a:pt x="328" y="488"/>
                </a:lnTo>
                <a:lnTo>
                  <a:pt x="328" y="481"/>
                </a:lnTo>
                <a:lnTo>
                  <a:pt x="424" y="577"/>
                </a:lnTo>
                <a:lnTo>
                  <a:pt x="422" y="577"/>
                </a:lnTo>
                <a:lnTo>
                  <a:pt x="518" y="491"/>
                </a:lnTo>
                <a:lnTo>
                  <a:pt x="517" y="501"/>
                </a:lnTo>
                <a:cubicBezTo>
                  <a:pt x="512" y="550"/>
                  <a:pt x="471" y="587"/>
                  <a:pt x="421" y="587"/>
                </a:cubicBezTo>
                <a:lnTo>
                  <a:pt x="419" y="587"/>
                </a:lnTo>
                <a:lnTo>
                  <a:pt x="513" y="512"/>
                </a:lnTo>
                <a:lnTo>
                  <a:pt x="511" y="521"/>
                </a:lnTo>
                <a:lnTo>
                  <a:pt x="513" y="500"/>
                </a:lnTo>
                <a:lnTo>
                  <a:pt x="513" y="521"/>
                </a:lnTo>
                <a:lnTo>
                  <a:pt x="512" y="530"/>
                </a:lnTo>
                <a:cubicBezTo>
                  <a:pt x="506" y="579"/>
                  <a:pt x="465" y="615"/>
                  <a:pt x="416" y="615"/>
                </a:cubicBezTo>
                <a:lnTo>
                  <a:pt x="414" y="615"/>
                </a:lnTo>
                <a:cubicBezTo>
                  <a:pt x="370" y="615"/>
                  <a:pt x="332" y="585"/>
                  <a:pt x="321" y="543"/>
                </a:cubicBezTo>
                <a:lnTo>
                  <a:pt x="324" y="551"/>
                </a:lnTo>
                <a:lnTo>
                  <a:pt x="322" y="546"/>
                </a:lnTo>
                <a:lnTo>
                  <a:pt x="411" y="606"/>
                </a:lnTo>
                <a:lnTo>
                  <a:pt x="409" y="606"/>
                </a:lnTo>
                <a:lnTo>
                  <a:pt x="505" y="521"/>
                </a:lnTo>
                <a:lnTo>
                  <a:pt x="503" y="535"/>
                </a:lnTo>
                <a:lnTo>
                  <a:pt x="501" y="549"/>
                </a:lnTo>
                <a:lnTo>
                  <a:pt x="500" y="553"/>
                </a:lnTo>
                <a:cubicBezTo>
                  <a:pt x="489" y="596"/>
                  <a:pt x="449" y="627"/>
                  <a:pt x="404" y="625"/>
                </a:cubicBezTo>
                <a:cubicBezTo>
                  <a:pt x="359" y="624"/>
                  <a:pt x="321" y="592"/>
                  <a:pt x="312" y="548"/>
                </a:cubicBezTo>
                <a:lnTo>
                  <a:pt x="311" y="543"/>
                </a:lnTo>
                <a:cubicBezTo>
                  <a:pt x="310" y="537"/>
                  <a:pt x="309" y="531"/>
                  <a:pt x="309" y="524"/>
                </a:cubicBezTo>
                <a:lnTo>
                  <a:pt x="309" y="519"/>
                </a:lnTo>
                <a:cubicBezTo>
                  <a:pt x="309" y="471"/>
                  <a:pt x="346" y="430"/>
                  <a:pt x="394" y="424"/>
                </a:cubicBezTo>
                <a:cubicBezTo>
                  <a:pt x="442" y="418"/>
                  <a:pt x="487" y="449"/>
                  <a:pt x="499" y="496"/>
                </a:cubicBezTo>
                <a:lnTo>
                  <a:pt x="500" y="500"/>
                </a:lnTo>
                <a:cubicBezTo>
                  <a:pt x="502" y="508"/>
                  <a:pt x="502" y="516"/>
                  <a:pt x="502" y="523"/>
                </a:cubicBezTo>
                <a:lnTo>
                  <a:pt x="502" y="529"/>
                </a:lnTo>
                <a:cubicBezTo>
                  <a:pt x="502" y="536"/>
                  <a:pt x="502" y="543"/>
                  <a:pt x="500" y="550"/>
                </a:cubicBezTo>
                <a:lnTo>
                  <a:pt x="498" y="559"/>
                </a:lnTo>
                <a:cubicBezTo>
                  <a:pt x="488" y="603"/>
                  <a:pt x="449" y="634"/>
                  <a:pt x="404" y="634"/>
                </a:cubicBezTo>
                <a:lnTo>
                  <a:pt x="403" y="634"/>
                </a:lnTo>
                <a:lnTo>
                  <a:pt x="401" y="634"/>
                </a:lnTo>
                <a:lnTo>
                  <a:pt x="497" y="530"/>
                </a:lnTo>
                <a:lnTo>
                  <a:pt x="498" y="538"/>
                </a:lnTo>
                <a:lnTo>
                  <a:pt x="499" y="546"/>
                </a:lnTo>
                <a:lnTo>
                  <a:pt x="307" y="557"/>
                </a:lnTo>
                <a:lnTo>
                  <a:pt x="307" y="554"/>
                </a:lnTo>
                <a:lnTo>
                  <a:pt x="307" y="548"/>
                </a:lnTo>
                <a:lnTo>
                  <a:pt x="307" y="538"/>
                </a:lnTo>
                <a:lnTo>
                  <a:pt x="495" y="569"/>
                </a:lnTo>
                <a:lnTo>
                  <a:pt x="494" y="572"/>
                </a:lnTo>
                <a:lnTo>
                  <a:pt x="498" y="555"/>
                </a:lnTo>
                <a:lnTo>
                  <a:pt x="497" y="562"/>
                </a:lnTo>
                <a:lnTo>
                  <a:pt x="495" y="528"/>
                </a:lnTo>
                <a:lnTo>
                  <a:pt x="497" y="537"/>
                </a:lnTo>
                <a:cubicBezTo>
                  <a:pt x="502" y="558"/>
                  <a:pt x="499" y="581"/>
                  <a:pt x="489" y="600"/>
                </a:cubicBezTo>
                <a:lnTo>
                  <a:pt x="486" y="606"/>
                </a:lnTo>
                <a:lnTo>
                  <a:pt x="484" y="610"/>
                </a:lnTo>
                <a:cubicBezTo>
                  <a:pt x="464" y="650"/>
                  <a:pt x="420" y="671"/>
                  <a:pt x="376" y="661"/>
                </a:cubicBezTo>
                <a:cubicBezTo>
                  <a:pt x="333" y="651"/>
                  <a:pt x="302" y="612"/>
                  <a:pt x="302" y="567"/>
                </a:cubicBezTo>
                <a:lnTo>
                  <a:pt x="302" y="562"/>
                </a:lnTo>
                <a:lnTo>
                  <a:pt x="302" y="557"/>
                </a:lnTo>
                <a:lnTo>
                  <a:pt x="494" y="557"/>
                </a:lnTo>
                <a:lnTo>
                  <a:pt x="494" y="567"/>
                </a:lnTo>
                <a:cubicBezTo>
                  <a:pt x="494" y="573"/>
                  <a:pt x="494" y="578"/>
                  <a:pt x="493" y="583"/>
                </a:cubicBezTo>
                <a:lnTo>
                  <a:pt x="492" y="589"/>
                </a:lnTo>
                <a:lnTo>
                  <a:pt x="493" y="573"/>
                </a:lnTo>
                <a:lnTo>
                  <a:pt x="493" y="576"/>
                </a:lnTo>
                <a:lnTo>
                  <a:pt x="301" y="576"/>
                </a:lnTo>
                <a:lnTo>
                  <a:pt x="301" y="573"/>
                </a:lnTo>
                <a:lnTo>
                  <a:pt x="301" y="567"/>
                </a:lnTo>
                <a:lnTo>
                  <a:pt x="301" y="557"/>
                </a:lnTo>
                <a:lnTo>
                  <a:pt x="477" y="611"/>
                </a:lnTo>
                <a:lnTo>
                  <a:pt x="475" y="614"/>
                </a:lnTo>
                <a:lnTo>
                  <a:pt x="488" y="587"/>
                </a:lnTo>
                <a:lnTo>
                  <a:pt x="486" y="594"/>
                </a:lnTo>
                <a:lnTo>
                  <a:pt x="489" y="567"/>
                </a:lnTo>
                <a:lnTo>
                  <a:pt x="489" y="576"/>
                </a:lnTo>
                <a:cubicBezTo>
                  <a:pt x="489" y="629"/>
                  <a:pt x="446" y="672"/>
                  <a:pt x="393" y="672"/>
                </a:cubicBezTo>
                <a:lnTo>
                  <a:pt x="392" y="672"/>
                </a:lnTo>
                <a:lnTo>
                  <a:pt x="487" y="595"/>
                </a:lnTo>
                <a:lnTo>
                  <a:pt x="486" y="597"/>
                </a:lnTo>
                <a:lnTo>
                  <a:pt x="485" y="606"/>
                </a:lnTo>
                <a:lnTo>
                  <a:pt x="296" y="572"/>
                </a:lnTo>
                <a:lnTo>
                  <a:pt x="296" y="573"/>
                </a:lnTo>
                <a:lnTo>
                  <a:pt x="297" y="568"/>
                </a:lnTo>
                <a:lnTo>
                  <a:pt x="483" y="617"/>
                </a:lnTo>
                <a:lnTo>
                  <a:pt x="482" y="620"/>
                </a:lnTo>
                <a:lnTo>
                  <a:pt x="485" y="605"/>
                </a:lnTo>
                <a:lnTo>
                  <a:pt x="484" y="611"/>
                </a:lnTo>
                <a:lnTo>
                  <a:pt x="482" y="625"/>
                </a:lnTo>
                <a:lnTo>
                  <a:pt x="481" y="629"/>
                </a:lnTo>
                <a:lnTo>
                  <a:pt x="294" y="582"/>
                </a:lnTo>
                <a:lnTo>
                  <a:pt x="295" y="578"/>
                </a:lnTo>
                <a:lnTo>
                  <a:pt x="292" y="601"/>
                </a:lnTo>
                <a:lnTo>
                  <a:pt x="292" y="595"/>
                </a:lnTo>
                <a:lnTo>
                  <a:pt x="294" y="611"/>
                </a:lnTo>
                <a:lnTo>
                  <a:pt x="293" y="605"/>
                </a:lnTo>
                <a:lnTo>
                  <a:pt x="296" y="620"/>
                </a:lnTo>
                <a:lnTo>
                  <a:pt x="295" y="617"/>
                </a:lnTo>
                <a:lnTo>
                  <a:pt x="482" y="576"/>
                </a:lnTo>
                <a:lnTo>
                  <a:pt x="483" y="595"/>
                </a:lnTo>
                <a:lnTo>
                  <a:pt x="483" y="605"/>
                </a:lnTo>
                <a:cubicBezTo>
                  <a:pt x="483" y="658"/>
                  <a:pt x="440" y="701"/>
                  <a:pt x="387" y="701"/>
                </a:cubicBezTo>
                <a:lnTo>
                  <a:pt x="386" y="701"/>
                </a:lnTo>
                <a:lnTo>
                  <a:pt x="482" y="605"/>
                </a:lnTo>
                <a:lnTo>
                  <a:pt x="482" y="609"/>
                </a:lnTo>
                <a:lnTo>
                  <a:pt x="483" y="628"/>
                </a:lnTo>
                <a:cubicBezTo>
                  <a:pt x="484" y="634"/>
                  <a:pt x="483" y="640"/>
                  <a:pt x="483" y="645"/>
                </a:cubicBezTo>
                <a:lnTo>
                  <a:pt x="482" y="653"/>
                </a:lnTo>
                <a:cubicBezTo>
                  <a:pt x="480" y="664"/>
                  <a:pt x="477" y="675"/>
                  <a:pt x="472" y="684"/>
                </a:cubicBezTo>
                <a:lnTo>
                  <a:pt x="471" y="686"/>
                </a:lnTo>
                <a:cubicBezTo>
                  <a:pt x="451" y="726"/>
                  <a:pt x="407" y="747"/>
                  <a:pt x="363" y="737"/>
                </a:cubicBezTo>
                <a:cubicBezTo>
                  <a:pt x="320" y="727"/>
                  <a:pt x="289" y="688"/>
                  <a:pt x="289" y="643"/>
                </a:cubicBezTo>
                <a:lnTo>
                  <a:pt x="289" y="638"/>
                </a:lnTo>
                <a:lnTo>
                  <a:pt x="289" y="629"/>
                </a:lnTo>
                <a:lnTo>
                  <a:pt x="289" y="614"/>
                </a:lnTo>
                <a:cubicBezTo>
                  <a:pt x="289" y="561"/>
                  <a:pt x="332" y="518"/>
                  <a:pt x="385" y="518"/>
                </a:cubicBezTo>
                <a:lnTo>
                  <a:pt x="386" y="518"/>
                </a:lnTo>
                <a:cubicBezTo>
                  <a:pt x="439" y="518"/>
                  <a:pt x="482" y="561"/>
                  <a:pt x="482" y="614"/>
                </a:cubicBezTo>
                <a:lnTo>
                  <a:pt x="482" y="614"/>
                </a:lnTo>
                <a:lnTo>
                  <a:pt x="483" y="623"/>
                </a:lnTo>
                <a:cubicBezTo>
                  <a:pt x="484" y="630"/>
                  <a:pt x="484" y="636"/>
                  <a:pt x="483" y="643"/>
                </a:cubicBezTo>
                <a:lnTo>
                  <a:pt x="482" y="643"/>
                </a:lnTo>
                <a:lnTo>
                  <a:pt x="482" y="652"/>
                </a:lnTo>
                <a:lnTo>
                  <a:pt x="482" y="662"/>
                </a:lnTo>
                <a:lnTo>
                  <a:pt x="482" y="671"/>
                </a:lnTo>
                <a:cubicBezTo>
                  <a:pt x="482" y="724"/>
                  <a:pt x="439" y="767"/>
                  <a:pt x="386" y="767"/>
                </a:cubicBezTo>
                <a:lnTo>
                  <a:pt x="385" y="767"/>
                </a:lnTo>
                <a:lnTo>
                  <a:pt x="481" y="671"/>
                </a:lnTo>
                <a:lnTo>
                  <a:pt x="481" y="677"/>
                </a:lnTo>
                <a:cubicBezTo>
                  <a:pt x="481" y="685"/>
                  <a:pt x="481" y="693"/>
                  <a:pt x="479" y="701"/>
                </a:cubicBezTo>
                <a:lnTo>
                  <a:pt x="478" y="705"/>
                </a:lnTo>
                <a:cubicBezTo>
                  <a:pt x="466" y="752"/>
                  <a:pt x="421" y="783"/>
                  <a:pt x="373" y="777"/>
                </a:cubicBezTo>
                <a:cubicBezTo>
                  <a:pt x="325" y="771"/>
                  <a:pt x="288" y="730"/>
                  <a:pt x="288" y="681"/>
                </a:cubicBezTo>
                <a:lnTo>
                  <a:pt x="288" y="672"/>
                </a:lnTo>
                <a:lnTo>
                  <a:pt x="288" y="662"/>
                </a:lnTo>
                <a:cubicBezTo>
                  <a:pt x="288" y="609"/>
                  <a:pt x="331" y="566"/>
                  <a:pt x="384" y="566"/>
                </a:cubicBezTo>
                <a:lnTo>
                  <a:pt x="387" y="566"/>
                </a:lnTo>
                <a:lnTo>
                  <a:pt x="291" y="662"/>
                </a:lnTo>
                <a:lnTo>
                  <a:pt x="291" y="655"/>
                </a:lnTo>
                <a:lnTo>
                  <a:pt x="291" y="652"/>
                </a:lnTo>
                <a:lnTo>
                  <a:pt x="483" y="660"/>
                </a:lnTo>
                <a:lnTo>
                  <a:pt x="482" y="677"/>
                </a:lnTo>
                <a:lnTo>
                  <a:pt x="480" y="681"/>
                </a:lnTo>
                <a:lnTo>
                  <a:pt x="480" y="693"/>
                </a:lnTo>
                <a:lnTo>
                  <a:pt x="480" y="700"/>
                </a:lnTo>
                <a:lnTo>
                  <a:pt x="293" y="670"/>
                </a:lnTo>
                <a:lnTo>
                  <a:pt x="294" y="667"/>
                </a:lnTo>
                <a:lnTo>
                  <a:pt x="290" y="684"/>
                </a:lnTo>
                <a:lnTo>
                  <a:pt x="293" y="670"/>
                </a:lnTo>
                <a:lnTo>
                  <a:pt x="295" y="661"/>
                </a:lnTo>
                <a:lnTo>
                  <a:pt x="293" y="689"/>
                </a:lnTo>
                <a:lnTo>
                  <a:pt x="292" y="675"/>
                </a:lnTo>
                <a:lnTo>
                  <a:pt x="291" y="660"/>
                </a:lnTo>
                <a:lnTo>
                  <a:pt x="291" y="655"/>
                </a:lnTo>
                <a:lnTo>
                  <a:pt x="290" y="649"/>
                </a:lnTo>
                <a:lnTo>
                  <a:pt x="480" y="633"/>
                </a:lnTo>
                <a:lnTo>
                  <a:pt x="480" y="631"/>
                </a:lnTo>
                <a:lnTo>
                  <a:pt x="482" y="654"/>
                </a:lnTo>
                <a:lnTo>
                  <a:pt x="483" y="678"/>
                </a:lnTo>
                <a:lnTo>
                  <a:pt x="483" y="690"/>
                </a:lnTo>
                <a:cubicBezTo>
                  <a:pt x="483" y="743"/>
                  <a:pt x="440" y="786"/>
                  <a:pt x="387" y="786"/>
                </a:cubicBezTo>
                <a:lnTo>
                  <a:pt x="385" y="786"/>
                </a:lnTo>
                <a:lnTo>
                  <a:pt x="481" y="677"/>
                </a:lnTo>
                <a:lnTo>
                  <a:pt x="480" y="674"/>
                </a:lnTo>
                <a:lnTo>
                  <a:pt x="481" y="678"/>
                </a:lnTo>
                <a:lnTo>
                  <a:pt x="291" y="701"/>
                </a:lnTo>
                <a:lnTo>
                  <a:pt x="291" y="700"/>
                </a:lnTo>
                <a:lnTo>
                  <a:pt x="291" y="681"/>
                </a:lnTo>
                <a:lnTo>
                  <a:pt x="292" y="656"/>
                </a:lnTo>
                <a:lnTo>
                  <a:pt x="290" y="625"/>
                </a:lnTo>
                <a:lnTo>
                  <a:pt x="290" y="617"/>
                </a:lnTo>
                <a:lnTo>
                  <a:pt x="290" y="614"/>
                </a:lnTo>
                <a:lnTo>
                  <a:pt x="482" y="614"/>
                </a:lnTo>
                <a:lnTo>
                  <a:pt x="482" y="618"/>
                </a:lnTo>
                <a:lnTo>
                  <a:pt x="482" y="625"/>
                </a:lnTo>
                <a:lnTo>
                  <a:pt x="483" y="659"/>
                </a:lnTo>
                <a:lnTo>
                  <a:pt x="483" y="691"/>
                </a:lnTo>
                <a:lnTo>
                  <a:pt x="483" y="702"/>
                </a:lnTo>
                <a:lnTo>
                  <a:pt x="483" y="709"/>
                </a:lnTo>
                <a:cubicBezTo>
                  <a:pt x="483" y="748"/>
                  <a:pt x="460" y="783"/>
                  <a:pt x="424" y="798"/>
                </a:cubicBezTo>
                <a:cubicBezTo>
                  <a:pt x="388" y="813"/>
                  <a:pt x="347" y="805"/>
                  <a:pt x="320" y="777"/>
                </a:cubicBezTo>
                <a:lnTo>
                  <a:pt x="319" y="776"/>
                </a:lnTo>
                <a:cubicBezTo>
                  <a:pt x="302" y="760"/>
                  <a:pt x="293" y="739"/>
                  <a:pt x="291" y="716"/>
                </a:cubicBezTo>
                <a:lnTo>
                  <a:pt x="290" y="702"/>
                </a:lnTo>
                <a:lnTo>
                  <a:pt x="288" y="680"/>
                </a:lnTo>
                <a:lnTo>
                  <a:pt x="288" y="671"/>
                </a:lnTo>
                <a:lnTo>
                  <a:pt x="480" y="671"/>
                </a:lnTo>
                <a:lnTo>
                  <a:pt x="480" y="672"/>
                </a:lnTo>
                <a:lnTo>
                  <a:pt x="478" y="649"/>
                </a:lnTo>
                <a:lnTo>
                  <a:pt x="479" y="653"/>
                </a:lnTo>
                <a:cubicBezTo>
                  <a:pt x="480" y="659"/>
                  <a:pt x="481" y="664"/>
                  <a:pt x="481" y="670"/>
                </a:cubicBezTo>
                <a:lnTo>
                  <a:pt x="482" y="690"/>
                </a:lnTo>
                <a:lnTo>
                  <a:pt x="482" y="709"/>
                </a:lnTo>
                <a:lnTo>
                  <a:pt x="482" y="717"/>
                </a:lnTo>
                <a:lnTo>
                  <a:pt x="482" y="719"/>
                </a:lnTo>
                <a:lnTo>
                  <a:pt x="290" y="719"/>
                </a:lnTo>
                <a:lnTo>
                  <a:pt x="291" y="706"/>
                </a:lnTo>
                <a:lnTo>
                  <a:pt x="292" y="692"/>
                </a:lnTo>
                <a:lnTo>
                  <a:pt x="292" y="683"/>
                </a:lnTo>
                <a:lnTo>
                  <a:pt x="292" y="671"/>
                </a:lnTo>
                <a:lnTo>
                  <a:pt x="293" y="685"/>
                </a:lnTo>
                <a:lnTo>
                  <a:pt x="292" y="676"/>
                </a:lnTo>
                <a:lnTo>
                  <a:pt x="291" y="671"/>
                </a:lnTo>
                <a:lnTo>
                  <a:pt x="385" y="748"/>
                </a:lnTo>
                <a:lnTo>
                  <a:pt x="384" y="748"/>
                </a:lnTo>
                <a:lnTo>
                  <a:pt x="480" y="652"/>
                </a:lnTo>
                <a:lnTo>
                  <a:pt x="480" y="650"/>
                </a:lnTo>
                <a:lnTo>
                  <a:pt x="482" y="671"/>
                </a:lnTo>
                <a:lnTo>
                  <a:pt x="483" y="692"/>
                </a:lnTo>
                <a:lnTo>
                  <a:pt x="483" y="700"/>
                </a:lnTo>
                <a:lnTo>
                  <a:pt x="291" y="700"/>
                </a:lnTo>
                <a:lnTo>
                  <a:pt x="291" y="696"/>
                </a:lnTo>
                <a:lnTo>
                  <a:pt x="291" y="684"/>
                </a:lnTo>
                <a:lnTo>
                  <a:pt x="292" y="682"/>
                </a:lnTo>
                <a:lnTo>
                  <a:pt x="291" y="674"/>
                </a:lnTo>
                <a:lnTo>
                  <a:pt x="290" y="666"/>
                </a:lnTo>
                <a:lnTo>
                  <a:pt x="300" y="697"/>
                </a:lnTo>
                <a:lnTo>
                  <a:pt x="299" y="695"/>
                </a:lnTo>
                <a:lnTo>
                  <a:pt x="480" y="652"/>
                </a:lnTo>
                <a:lnTo>
                  <a:pt x="480" y="660"/>
                </a:lnTo>
                <a:lnTo>
                  <a:pt x="481" y="680"/>
                </a:lnTo>
                <a:lnTo>
                  <a:pt x="482" y="704"/>
                </a:lnTo>
                <a:lnTo>
                  <a:pt x="482" y="719"/>
                </a:lnTo>
                <a:lnTo>
                  <a:pt x="482" y="726"/>
                </a:lnTo>
                <a:cubicBezTo>
                  <a:pt x="482" y="741"/>
                  <a:pt x="479" y="756"/>
                  <a:pt x="472" y="769"/>
                </a:cubicBezTo>
                <a:lnTo>
                  <a:pt x="471" y="771"/>
                </a:lnTo>
                <a:cubicBezTo>
                  <a:pt x="453" y="809"/>
                  <a:pt x="412" y="830"/>
                  <a:pt x="370" y="823"/>
                </a:cubicBezTo>
                <a:cubicBezTo>
                  <a:pt x="329" y="817"/>
                  <a:pt x="296" y="784"/>
                  <a:pt x="290" y="742"/>
                </a:cubicBezTo>
                <a:lnTo>
                  <a:pt x="289" y="735"/>
                </a:lnTo>
                <a:cubicBezTo>
                  <a:pt x="289" y="731"/>
                  <a:pt x="288" y="726"/>
                  <a:pt x="288" y="721"/>
                </a:cubicBezTo>
                <a:lnTo>
                  <a:pt x="288" y="710"/>
                </a:lnTo>
                <a:lnTo>
                  <a:pt x="288" y="698"/>
                </a:lnTo>
                <a:lnTo>
                  <a:pt x="288" y="690"/>
                </a:lnTo>
                <a:cubicBezTo>
                  <a:pt x="288" y="637"/>
                  <a:pt x="331" y="594"/>
                  <a:pt x="384" y="594"/>
                </a:cubicBezTo>
                <a:lnTo>
                  <a:pt x="386" y="594"/>
                </a:lnTo>
                <a:lnTo>
                  <a:pt x="387" y="594"/>
                </a:lnTo>
                <a:lnTo>
                  <a:pt x="291" y="690"/>
                </a:lnTo>
                <a:lnTo>
                  <a:pt x="292" y="680"/>
                </a:lnTo>
                <a:lnTo>
                  <a:pt x="291" y="658"/>
                </a:lnTo>
                <a:lnTo>
                  <a:pt x="289" y="633"/>
                </a:lnTo>
                <a:lnTo>
                  <a:pt x="289" y="624"/>
                </a:lnTo>
                <a:lnTo>
                  <a:pt x="481" y="624"/>
                </a:lnTo>
                <a:lnTo>
                  <a:pt x="481" y="628"/>
                </a:lnTo>
                <a:lnTo>
                  <a:pt x="482" y="648"/>
                </a:lnTo>
                <a:lnTo>
                  <a:pt x="483" y="674"/>
                </a:lnTo>
                <a:lnTo>
                  <a:pt x="483" y="690"/>
                </a:lnTo>
                <a:lnTo>
                  <a:pt x="483" y="705"/>
                </a:lnTo>
                <a:lnTo>
                  <a:pt x="483" y="709"/>
                </a:lnTo>
                <a:lnTo>
                  <a:pt x="291" y="709"/>
                </a:lnTo>
                <a:lnTo>
                  <a:pt x="292" y="704"/>
                </a:lnTo>
                <a:lnTo>
                  <a:pt x="291" y="685"/>
                </a:lnTo>
                <a:lnTo>
                  <a:pt x="289" y="661"/>
                </a:lnTo>
                <a:lnTo>
                  <a:pt x="289" y="652"/>
                </a:lnTo>
                <a:lnTo>
                  <a:pt x="481" y="652"/>
                </a:lnTo>
                <a:lnTo>
                  <a:pt x="481" y="656"/>
                </a:lnTo>
                <a:lnTo>
                  <a:pt x="481" y="668"/>
                </a:lnTo>
                <a:lnTo>
                  <a:pt x="481" y="671"/>
                </a:lnTo>
                <a:lnTo>
                  <a:pt x="482" y="680"/>
                </a:lnTo>
                <a:lnTo>
                  <a:pt x="290" y="690"/>
                </a:lnTo>
                <a:lnTo>
                  <a:pt x="290" y="684"/>
                </a:lnTo>
                <a:lnTo>
                  <a:pt x="290" y="681"/>
                </a:lnTo>
                <a:lnTo>
                  <a:pt x="482" y="689"/>
                </a:lnTo>
                <a:lnTo>
                  <a:pt x="481" y="694"/>
                </a:lnTo>
                <a:lnTo>
                  <a:pt x="481" y="698"/>
                </a:lnTo>
                <a:lnTo>
                  <a:pt x="482" y="717"/>
                </a:lnTo>
                <a:lnTo>
                  <a:pt x="482" y="719"/>
                </a:lnTo>
                <a:cubicBezTo>
                  <a:pt x="482" y="769"/>
                  <a:pt x="445" y="810"/>
                  <a:pt x="396" y="815"/>
                </a:cubicBezTo>
                <a:cubicBezTo>
                  <a:pt x="347" y="820"/>
                  <a:pt x="302" y="787"/>
                  <a:pt x="292" y="738"/>
                </a:cubicBezTo>
                <a:lnTo>
                  <a:pt x="291" y="733"/>
                </a:lnTo>
                <a:cubicBezTo>
                  <a:pt x="290" y="727"/>
                  <a:pt x="289" y="721"/>
                  <a:pt x="289" y="714"/>
                </a:cubicBezTo>
                <a:lnTo>
                  <a:pt x="290" y="715"/>
                </a:lnTo>
                <a:lnTo>
                  <a:pt x="288" y="695"/>
                </a:lnTo>
                <a:lnTo>
                  <a:pt x="288" y="690"/>
                </a:lnTo>
                <a:cubicBezTo>
                  <a:pt x="288" y="652"/>
                  <a:pt x="312" y="617"/>
                  <a:pt x="348" y="602"/>
                </a:cubicBezTo>
                <a:cubicBezTo>
                  <a:pt x="384" y="587"/>
                  <a:pt x="425" y="595"/>
                  <a:pt x="452" y="623"/>
                </a:cubicBezTo>
                <a:lnTo>
                  <a:pt x="454" y="625"/>
                </a:lnTo>
                <a:cubicBezTo>
                  <a:pt x="467" y="637"/>
                  <a:pt x="475" y="652"/>
                  <a:pt x="480" y="669"/>
                </a:cubicBezTo>
                <a:lnTo>
                  <a:pt x="482" y="677"/>
                </a:lnTo>
                <a:cubicBezTo>
                  <a:pt x="484" y="687"/>
                  <a:pt x="485" y="698"/>
                  <a:pt x="484" y="708"/>
                </a:cubicBezTo>
                <a:lnTo>
                  <a:pt x="482" y="729"/>
                </a:lnTo>
                <a:lnTo>
                  <a:pt x="481" y="735"/>
                </a:lnTo>
                <a:cubicBezTo>
                  <a:pt x="473" y="783"/>
                  <a:pt x="432" y="817"/>
                  <a:pt x="384" y="815"/>
                </a:cubicBezTo>
                <a:cubicBezTo>
                  <a:pt x="336" y="814"/>
                  <a:pt x="296" y="778"/>
                  <a:pt x="291" y="730"/>
                </a:cubicBezTo>
                <a:lnTo>
                  <a:pt x="289" y="710"/>
                </a:lnTo>
                <a:lnTo>
                  <a:pt x="289" y="694"/>
                </a:lnTo>
                <a:lnTo>
                  <a:pt x="290" y="668"/>
                </a:lnTo>
                <a:lnTo>
                  <a:pt x="291" y="660"/>
                </a:lnTo>
                <a:cubicBezTo>
                  <a:pt x="297" y="609"/>
                  <a:pt x="342" y="573"/>
                  <a:pt x="392" y="576"/>
                </a:cubicBezTo>
                <a:cubicBezTo>
                  <a:pt x="443" y="579"/>
                  <a:pt x="482" y="621"/>
                  <a:pt x="482" y="671"/>
                </a:cubicBezTo>
                <a:lnTo>
                  <a:pt x="482" y="670"/>
                </a:lnTo>
                <a:lnTo>
                  <a:pt x="483" y="690"/>
                </a:lnTo>
                <a:lnTo>
                  <a:pt x="483" y="704"/>
                </a:lnTo>
                <a:lnTo>
                  <a:pt x="483" y="709"/>
                </a:lnTo>
                <a:cubicBezTo>
                  <a:pt x="483" y="760"/>
                  <a:pt x="444" y="802"/>
                  <a:pt x="393" y="805"/>
                </a:cubicBezTo>
                <a:cubicBezTo>
                  <a:pt x="343" y="808"/>
                  <a:pt x="298" y="772"/>
                  <a:pt x="292" y="721"/>
                </a:cubicBezTo>
                <a:lnTo>
                  <a:pt x="290" y="701"/>
                </a:lnTo>
                <a:lnTo>
                  <a:pt x="291" y="692"/>
                </a:lnTo>
                <a:lnTo>
                  <a:pt x="289" y="670"/>
                </a:lnTo>
                <a:lnTo>
                  <a:pt x="289" y="662"/>
                </a:lnTo>
                <a:lnTo>
                  <a:pt x="480" y="681"/>
                </a:lnTo>
                <a:lnTo>
                  <a:pt x="479" y="686"/>
                </a:lnTo>
                <a:lnTo>
                  <a:pt x="480" y="667"/>
                </a:lnTo>
                <a:lnTo>
                  <a:pt x="480" y="681"/>
                </a:lnTo>
                <a:lnTo>
                  <a:pt x="480" y="694"/>
                </a:lnTo>
                <a:lnTo>
                  <a:pt x="480" y="700"/>
                </a:lnTo>
                <a:lnTo>
                  <a:pt x="288" y="700"/>
                </a:lnTo>
                <a:lnTo>
                  <a:pt x="289" y="687"/>
                </a:lnTo>
                <a:lnTo>
                  <a:pt x="290" y="669"/>
                </a:lnTo>
                <a:lnTo>
                  <a:pt x="291" y="646"/>
                </a:lnTo>
                <a:lnTo>
                  <a:pt x="292" y="639"/>
                </a:lnTo>
                <a:cubicBezTo>
                  <a:pt x="300" y="589"/>
                  <a:pt x="344" y="553"/>
                  <a:pt x="394" y="557"/>
                </a:cubicBezTo>
                <a:cubicBezTo>
                  <a:pt x="445" y="560"/>
                  <a:pt x="483" y="602"/>
                  <a:pt x="483" y="652"/>
                </a:cubicBezTo>
                <a:lnTo>
                  <a:pt x="483" y="659"/>
                </a:lnTo>
                <a:lnTo>
                  <a:pt x="483" y="673"/>
                </a:lnTo>
                <a:lnTo>
                  <a:pt x="483" y="690"/>
                </a:lnTo>
                <a:lnTo>
                  <a:pt x="483" y="700"/>
                </a:lnTo>
                <a:cubicBezTo>
                  <a:pt x="483" y="726"/>
                  <a:pt x="473" y="750"/>
                  <a:pt x="455" y="768"/>
                </a:cubicBezTo>
                <a:lnTo>
                  <a:pt x="454" y="769"/>
                </a:lnTo>
                <a:cubicBezTo>
                  <a:pt x="427" y="797"/>
                  <a:pt x="386" y="805"/>
                  <a:pt x="350" y="790"/>
                </a:cubicBezTo>
                <a:cubicBezTo>
                  <a:pt x="314" y="775"/>
                  <a:pt x="290" y="740"/>
                  <a:pt x="290" y="701"/>
                </a:cubicBezTo>
                <a:lnTo>
                  <a:pt x="290" y="697"/>
                </a:lnTo>
                <a:lnTo>
                  <a:pt x="291" y="711"/>
                </a:lnTo>
                <a:lnTo>
                  <a:pt x="290" y="704"/>
                </a:lnTo>
                <a:cubicBezTo>
                  <a:pt x="283" y="655"/>
                  <a:pt x="315" y="608"/>
                  <a:pt x="363" y="597"/>
                </a:cubicBezTo>
                <a:cubicBezTo>
                  <a:pt x="412" y="586"/>
                  <a:pt x="461" y="613"/>
                  <a:pt x="477" y="660"/>
                </a:cubicBezTo>
                <a:lnTo>
                  <a:pt x="478" y="663"/>
                </a:lnTo>
                <a:cubicBezTo>
                  <a:pt x="479" y="669"/>
                  <a:pt x="481" y="674"/>
                  <a:pt x="482" y="680"/>
                </a:cubicBezTo>
                <a:lnTo>
                  <a:pt x="483" y="687"/>
                </a:lnTo>
                <a:cubicBezTo>
                  <a:pt x="483" y="691"/>
                  <a:pt x="483" y="696"/>
                  <a:pt x="483" y="700"/>
                </a:cubicBezTo>
                <a:lnTo>
                  <a:pt x="483" y="721"/>
                </a:lnTo>
                <a:lnTo>
                  <a:pt x="482" y="730"/>
                </a:lnTo>
                <a:cubicBezTo>
                  <a:pt x="476" y="779"/>
                  <a:pt x="435" y="815"/>
                  <a:pt x="386" y="815"/>
                </a:cubicBezTo>
                <a:lnTo>
                  <a:pt x="384" y="815"/>
                </a:lnTo>
                <a:cubicBezTo>
                  <a:pt x="358" y="815"/>
                  <a:pt x="332" y="804"/>
                  <a:pt x="314" y="785"/>
                </a:cubicBezTo>
                <a:cubicBezTo>
                  <a:pt x="296" y="765"/>
                  <a:pt x="287" y="739"/>
                  <a:pt x="289" y="712"/>
                </a:cubicBezTo>
                <a:lnTo>
                  <a:pt x="290" y="700"/>
                </a:lnTo>
                <a:lnTo>
                  <a:pt x="291" y="684"/>
                </a:lnTo>
                <a:lnTo>
                  <a:pt x="291" y="674"/>
                </a:lnTo>
                <a:lnTo>
                  <a:pt x="291" y="662"/>
                </a:lnTo>
                <a:lnTo>
                  <a:pt x="387" y="758"/>
                </a:lnTo>
                <a:lnTo>
                  <a:pt x="385" y="758"/>
                </a:lnTo>
                <a:lnTo>
                  <a:pt x="481" y="662"/>
                </a:lnTo>
                <a:lnTo>
                  <a:pt x="481" y="665"/>
                </a:lnTo>
                <a:lnTo>
                  <a:pt x="482" y="685"/>
                </a:lnTo>
                <a:lnTo>
                  <a:pt x="482" y="690"/>
                </a:lnTo>
                <a:lnTo>
                  <a:pt x="483" y="709"/>
                </a:lnTo>
                <a:lnTo>
                  <a:pt x="483" y="716"/>
                </a:lnTo>
                <a:cubicBezTo>
                  <a:pt x="483" y="727"/>
                  <a:pt x="482" y="737"/>
                  <a:pt x="479" y="747"/>
                </a:cubicBezTo>
                <a:lnTo>
                  <a:pt x="478" y="750"/>
                </a:lnTo>
                <a:cubicBezTo>
                  <a:pt x="463" y="794"/>
                  <a:pt x="418" y="822"/>
                  <a:pt x="371" y="814"/>
                </a:cubicBezTo>
                <a:cubicBezTo>
                  <a:pt x="325" y="807"/>
                  <a:pt x="290" y="767"/>
                  <a:pt x="290" y="719"/>
                </a:cubicBezTo>
                <a:lnTo>
                  <a:pt x="290" y="710"/>
                </a:lnTo>
                <a:lnTo>
                  <a:pt x="290" y="700"/>
                </a:lnTo>
                <a:cubicBezTo>
                  <a:pt x="290" y="696"/>
                  <a:pt x="291" y="691"/>
                  <a:pt x="291" y="687"/>
                </a:cubicBezTo>
                <a:lnTo>
                  <a:pt x="292" y="680"/>
                </a:lnTo>
                <a:lnTo>
                  <a:pt x="291" y="693"/>
                </a:lnTo>
                <a:lnTo>
                  <a:pt x="291" y="690"/>
                </a:lnTo>
                <a:lnTo>
                  <a:pt x="479" y="721"/>
                </a:lnTo>
                <a:lnTo>
                  <a:pt x="479" y="720"/>
                </a:lnTo>
                <a:lnTo>
                  <a:pt x="477" y="727"/>
                </a:lnTo>
                <a:lnTo>
                  <a:pt x="478" y="680"/>
                </a:lnTo>
                <a:lnTo>
                  <a:pt x="482" y="700"/>
                </a:lnTo>
                <a:lnTo>
                  <a:pt x="483" y="710"/>
                </a:lnTo>
                <a:cubicBezTo>
                  <a:pt x="484" y="717"/>
                  <a:pt x="484" y="723"/>
                  <a:pt x="483" y="730"/>
                </a:cubicBezTo>
                <a:lnTo>
                  <a:pt x="481" y="744"/>
                </a:lnTo>
                <a:lnTo>
                  <a:pt x="479" y="758"/>
                </a:lnTo>
                <a:lnTo>
                  <a:pt x="478" y="762"/>
                </a:lnTo>
                <a:lnTo>
                  <a:pt x="293" y="708"/>
                </a:lnTo>
                <a:lnTo>
                  <a:pt x="294" y="705"/>
                </a:lnTo>
                <a:lnTo>
                  <a:pt x="290" y="722"/>
                </a:lnTo>
                <a:lnTo>
                  <a:pt x="291" y="715"/>
                </a:lnTo>
                <a:lnTo>
                  <a:pt x="290" y="728"/>
                </a:lnTo>
                <a:lnTo>
                  <a:pt x="291" y="712"/>
                </a:lnTo>
                <a:lnTo>
                  <a:pt x="291" y="706"/>
                </a:lnTo>
                <a:lnTo>
                  <a:pt x="291" y="695"/>
                </a:lnTo>
                <a:lnTo>
                  <a:pt x="291" y="690"/>
                </a:lnTo>
                <a:cubicBezTo>
                  <a:pt x="291" y="641"/>
                  <a:pt x="330" y="599"/>
                  <a:pt x="380" y="595"/>
                </a:cubicBezTo>
                <a:cubicBezTo>
                  <a:pt x="429" y="591"/>
                  <a:pt x="474" y="625"/>
                  <a:pt x="482" y="675"/>
                </a:cubicBezTo>
                <a:lnTo>
                  <a:pt x="483" y="681"/>
                </a:lnTo>
                <a:cubicBezTo>
                  <a:pt x="484" y="686"/>
                  <a:pt x="484" y="691"/>
                  <a:pt x="484" y="696"/>
                </a:cubicBezTo>
                <a:lnTo>
                  <a:pt x="484" y="710"/>
                </a:lnTo>
                <a:lnTo>
                  <a:pt x="484" y="723"/>
                </a:lnTo>
                <a:lnTo>
                  <a:pt x="484" y="728"/>
                </a:lnTo>
                <a:cubicBezTo>
                  <a:pt x="484" y="779"/>
                  <a:pt x="445" y="822"/>
                  <a:pt x="394" y="824"/>
                </a:cubicBezTo>
                <a:cubicBezTo>
                  <a:pt x="343" y="827"/>
                  <a:pt x="299" y="790"/>
                  <a:pt x="293" y="739"/>
                </a:cubicBezTo>
                <a:lnTo>
                  <a:pt x="291" y="719"/>
                </a:lnTo>
                <a:lnTo>
                  <a:pt x="292" y="707"/>
                </a:lnTo>
                <a:lnTo>
                  <a:pt x="290" y="682"/>
                </a:lnTo>
                <a:lnTo>
                  <a:pt x="290" y="671"/>
                </a:lnTo>
                <a:lnTo>
                  <a:pt x="386" y="767"/>
                </a:lnTo>
                <a:lnTo>
                  <a:pt x="385" y="767"/>
                </a:lnTo>
                <a:lnTo>
                  <a:pt x="481" y="671"/>
                </a:lnTo>
                <a:lnTo>
                  <a:pt x="481" y="678"/>
                </a:lnTo>
                <a:lnTo>
                  <a:pt x="481" y="686"/>
                </a:lnTo>
                <a:cubicBezTo>
                  <a:pt x="481" y="694"/>
                  <a:pt x="481" y="702"/>
                  <a:pt x="479" y="710"/>
                </a:cubicBezTo>
                <a:lnTo>
                  <a:pt x="478" y="714"/>
                </a:lnTo>
                <a:cubicBezTo>
                  <a:pt x="465" y="764"/>
                  <a:pt x="414" y="796"/>
                  <a:pt x="363" y="784"/>
                </a:cubicBezTo>
                <a:cubicBezTo>
                  <a:pt x="313" y="773"/>
                  <a:pt x="280" y="723"/>
                  <a:pt x="290" y="672"/>
                </a:cubicBezTo>
                <a:lnTo>
                  <a:pt x="291" y="667"/>
                </a:lnTo>
                <a:lnTo>
                  <a:pt x="289" y="685"/>
                </a:lnTo>
                <a:lnTo>
                  <a:pt x="289" y="681"/>
                </a:lnTo>
                <a:lnTo>
                  <a:pt x="481" y="681"/>
                </a:lnTo>
                <a:lnTo>
                  <a:pt x="481" y="676"/>
                </a:lnTo>
                <a:lnTo>
                  <a:pt x="482" y="695"/>
                </a:lnTo>
                <a:lnTo>
                  <a:pt x="482" y="703"/>
                </a:lnTo>
                <a:lnTo>
                  <a:pt x="482" y="709"/>
                </a:lnTo>
                <a:cubicBezTo>
                  <a:pt x="482" y="762"/>
                  <a:pt x="439" y="805"/>
                  <a:pt x="386" y="805"/>
                </a:cubicBezTo>
                <a:lnTo>
                  <a:pt x="385" y="805"/>
                </a:lnTo>
                <a:cubicBezTo>
                  <a:pt x="358" y="805"/>
                  <a:pt x="333" y="794"/>
                  <a:pt x="315" y="774"/>
                </a:cubicBezTo>
                <a:cubicBezTo>
                  <a:pt x="296" y="754"/>
                  <a:pt x="287" y="728"/>
                  <a:pt x="290" y="701"/>
                </a:cubicBezTo>
                <a:lnTo>
                  <a:pt x="291" y="687"/>
                </a:lnTo>
                <a:lnTo>
                  <a:pt x="292" y="679"/>
                </a:lnTo>
                <a:cubicBezTo>
                  <a:pt x="298" y="628"/>
                  <a:pt x="343" y="592"/>
                  <a:pt x="393" y="595"/>
                </a:cubicBezTo>
                <a:cubicBezTo>
                  <a:pt x="444" y="598"/>
                  <a:pt x="483" y="640"/>
                  <a:pt x="483" y="690"/>
                </a:cubicBezTo>
                <a:lnTo>
                  <a:pt x="483" y="693"/>
                </a:lnTo>
                <a:lnTo>
                  <a:pt x="483" y="699"/>
                </a:lnTo>
                <a:cubicBezTo>
                  <a:pt x="483" y="704"/>
                  <a:pt x="483" y="709"/>
                  <a:pt x="483" y="713"/>
                </a:cubicBezTo>
                <a:lnTo>
                  <a:pt x="482" y="720"/>
                </a:lnTo>
                <a:lnTo>
                  <a:pt x="482" y="706"/>
                </a:lnTo>
                <a:lnTo>
                  <a:pt x="482" y="709"/>
                </a:lnTo>
                <a:lnTo>
                  <a:pt x="290" y="709"/>
                </a:lnTo>
                <a:lnTo>
                  <a:pt x="290" y="705"/>
                </a:lnTo>
                <a:lnTo>
                  <a:pt x="292" y="724"/>
                </a:lnTo>
                <a:lnTo>
                  <a:pt x="291" y="719"/>
                </a:lnTo>
                <a:lnTo>
                  <a:pt x="477" y="731"/>
                </a:lnTo>
                <a:lnTo>
                  <a:pt x="476" y="734"/>
                </a:lnTo>
                <a:lnTo>
                  <a:pt x="479" y="719"/>
                </a:lnTo>
                <a:lnTo>
                  <a:pt x="478" y="725"/>
                </a:lnTo>
                <a:lnTo>
                  <a:pt x="479" y="701"/>
                </a:lnTo>
                <a:lnTo>
                  <a:pt x="480" y="712"/>
                </a:lnTo>
                <a:lnTo>
                  <a:pt x="478" y="697"/>
                </a:lnTo>
                <a:lnTo>
                  <a:pt x="480" y="705"/>
                </a:lnTo>
                <a:lnTo>
                  <a:pt x="290" y="728"/>
                </a:lnTo>
                <a:lnTo>
                  <a:pt x="290" y="720"/>
                </a:lnTo>
                <a:lnTo>
                  <a:pt x="290" y="709"/>
                </a:lnTo>
                <a:lnTo>
                  <a:pt x="386" y="805"/>
                </a:lnTo>
                <a:lnTo>
                  <a:pt x="384" y="805"/>
                </a:lnTo>
                <a:cubicBezTo>
                  <a:pt x="355" y="805"/>
                  <a:pt x="327" y="792"/>
                  <a:pt x="309" y="769"/>
                </a:cubicBezTo>
                <a:cubicBezTo>
                  <a:pt x="291" y="745"/>
                  <a:pt x="284" y="715"/>
                  <a:pt x="291" y="686"/>
                </a:cubicBezTo>
                <a:lnTo>
                  <a:pt x="292" y="684"/>
                </a:lnTo>
                <a:lnTo>
                  <a:pt x="294" y="673"/>
                </a:lnTo>
                <a:lnTo>
                  <a:pt x="293" y="698"/>
                </a:lnTo>
                <a:lnTo>
                  <a:pt x="291" y="677"/>
                </a:lnTo>
                <a:lnTo>
                  <a:pt x="291" y="672"/>
                </a:lnTo>
                <a:lnTo>
                  <a:pt x="320" y="740"/>
                </a:lnTo>
                <a:lnTo>
                  <a:pt x="319" y="739"/>
                </a:lnTo>
                <a:lnTo>
                  <a:pt x="482" y="671"/>
                </a:lnTo>
                <a:lnTo>
                  <a:pt x="482" y="678"/>
                </a:lnTo>
                <a:lnTo>
                  <a:pt x="482" y="690"/>
                </a:lnTo>
                <a:lnTo>
                  <a:pt x="482" y="702"/>
                </a:lnTo>
                <a:lnTo>
                  <a:pt x="482" y="709"/>
                </a:lnTo>
                <a:lnTo>
                  <a:pt x="290" y="709"/>
                </a:lnTo>
                <a:lnTo>
                  <a:pt x="290" y="708"/>
                </a:lnTo>
                <a:cubicBezTo>
                  <a:pt x="290" y="703"/>
                  <a:pt x="291" y="698"/>
                  <a:pt x="292" y="693"/>
                </a:cubicBezTo>
                <a:lnTo>
                  <a:pt x="293" y="687"/>
                </a:lnTo>
                <a:lnTo>
                  <a:pt x="291" y="702"/>
                </a:lnTo>
                <a:lnTo>
                  <a:pt x="291" y="690"/>
                </a:lnTo>
                <a:lnTo>
                  <a:pt x="387" y="786"/>
                </a:lnTo>
                <a:lnTo>
                  <a:pt x="386" y="786"/>
                </a:lnTo>
                <a:cubicBezTo>
                  <a:pt x="354" y="786"/>
                  <a:pt x="324" y="770"/>
                  <a:pt x="307" y="744"/>
                </a:cubicBezTo>
                <a:lnTo>
                  <a:pt x="303" y="738"/>
                </a:lnTo>
                <a:lnTo>
                  <a:pt x="325" y="761"/>
                </a:lnTo>
                <a:lnTo>
                  <a:pt x="321" y="758"/>
                </a:lnTo>
                <a:lnTo>
                  <a:pt x="474" y="681"/>
                </a:lnTo>
                <a:lnTo>
                  <a:pt x="474" y="690"/>
                </a:lnTo>
                <a:lnTo>
                  <a:pt x="474" y="700"/>
                </a:lnTo>
                <a:lnTo>
                  <a:pt x="282" y="700"/>
                </a:lnTo>
                <a:lnTo>
                  <a:pt x="282" y="695"/>
                </a:lnTo>
                <a:lnTo>
                  <a:pt x="284" y="714"/>
                </a:lnTo>
                <a:lnTo>
                  <a:pt x="283" y="709"/>
                </a:lnTo>
                <a:lnTo>
                  <a:pt x="463" y="733"/>
                </a:lnTo>
                <a:lnTo>
                  <a:pt x="461" y="737"/>
                </a:lnTo>
                <a:lnTo>
                  <a:pt x="467" y="725"/>
                </a:lnTo>
                <a:lnTo>
                  <a:pt x="465" y="731"/>
                </a:lnTo>
                <a:cubicBezTo>
                  <a:pt x="463" y="735"/>
                  <a:pt x="461" y="739"/>
                  <a:pt x="459" y="743"/>
                </a:cubicBezTo>
                <a:lnTo>
                  <a:pt x="456" y="749"/>
                </a:lnTo>
                <a:cubicBezTo>
                  <a:pt x="452" y="759"/>
                  <a:pt x="446" y="767"/>
                  <a:pt x="438" y="774"/>
                </a:cubicBezTo>
                <a:lnTo>
                  <a:pt x="435" y="777"/>
                </a:lnTo>
                <a:cubicBezTo>
                  <a:pt x="411" y="802"/>
                  <a:pt x="375" y="811"/>
                  <a:pt x="342" y="802"/>
                </a:cubicBezTo>
                <a:cubicBezTo>
                  <a:pt x="309" y="793"/>
                  <a:pt x="283" y="766"/>
                  <a:pt x="274" y="733"/>
                </a:cubicBezTo>
                <a:lnTo>
                  <a:pt x="271" y="719"/>
                </a:lnTo>
                <a:lnTo>
                  <a:pt x="269" y="708"/>
                </a:lnTo>
                <a:lnTo>
                  <a:pt x="275" y="728"/>
                </a:lnTo>
                <a:lnTo>
                  <a:pt x="272" y="721"/>
                </a:lnTo>
                <a:lnTo>
                  <a:pt x="318" y="769"/>
                </a:lnTo>
                <a:lnTo>
                  <a:pt x="314" y="767"/>
                </a:lnTo>
                <a:lnTo>
                  <a:pt x="452" y="681"/>
                </a:lnTo>
                <a:lnTo>
                  <a:pt x="452" y="689"/>
                </a:lnTo>
                <a:lnTo>
                  <a:pt x="452" y="700"/>
                </a:lnTo>
                <a:lnTo>
                  <a:pt x="452" y="707"/>
                </a:lnTo>
                <a:cubicBezTo>
                  <a:pt x="452" y="722"/>
                  <a:pt x="449" y="737"/>
                  <a:pt x="442" y="750"/>
                </a:cubicBezTo>
                <a:lnTo>
                  <a:pt x="441" y="752"/>
                </a:lnTo>
                <a:cubicBezTo>
                  <a:pt x="421" y="792"/>
                  <a:pt x="377" y="813"/>
                  <a:pt x="333" y="803"/>
                </a:cubicBezTo>
                <a:cubicBezTo>
                  <a:pt x="290" y="793"/>
                  <a:pt x="259" y="754"/>
                  <a:pt x="259" y="709"/>
                </a:cubicBezTo>
                <a:lnTo>
                  <a:pt x="259" y="706"/>
                </a:lnTo>
                <a:lnTo>
                  <a:pt x="260" y="720"/>
                </a:lnTo>
                <a:lnTo>
                  <a:pt x="259" y="713"/>
                </a:lnTo>
                <a:cubicBezTo>
                  <a:pt x="259" y="709"/>
                  <a:pt x="258" y="704"/>
                  <a:pt x="258" y="699"/>
                </a:cubicBezTo>
                <a:lnTo>
                  <a:pt x="258" y="693"/>
                </a:lnTo>
                <a:lnTo>
                  <a:pt x="263" y="724"/>
                </a:lnTo>
                <a:lnTo>
                  <a:pt x="262" y="721"/>
                </a:lnTo>
                <a:lnTo>
                  <a:pt x="449" y="690"/>
                </a:lnTo>
                <a:lnTo>
                  <a:pt x="449" y="693"/>
                </a:lnTo>
                <a:lnTo>
                  <a:pt x="449" y="700"/>
                </a:lnTo>
                <a:lnTo>
                  <a:pt x="449" y="706"/>
                </a:lnTo>
                <a:lnTo>
                  <a:pt x="449" y="709"/>
                </a:lnTo>
                <a:lnTo>
                  <a:pt x="257" y="709"/>
                </a:lnTo>
                <a:lnTo>
                  <a:pt x="257" y="706"/>
                </a:lnTo>
                <a:lnTo>
                  <a:pt x="257" y="700"/>
                </a:lnTo>
                <a:lnTo>
                  <a:pt x="257" y="693"/>
                </a:lnTo>
                <a:lnTo>
                  <a:pt x="257" y="690"/>
                </a:lnTo>
                <a:cubicBezTo>
                  <a:pt x="257" y="640"/>
                  <a:pt x="297" y="598"/>
                  <a:pt x="348" y="595"/>
                </a:cubicBezTo>
                <a:cubicBezTo>
                  <a:pt x="398" y="592"/>
                  <a:pt x="442" y="628"/>
                  <a:pt x="449" y="679"/>
                </a:cubicBezTo>
                <a:lnTo>
                  <a:pt x="450" y="698"/>
                </a:lnTo>
                <a:lnTo>
                  <a:pt x="450" y="709"/>
                </a:lnTo>
                <a:cubicBezTo>
                  <a:pt x="450" y="762"/>
                  <a:pt x="407" y="805"/>
                  <a:pt x="354" y="805"/>
                </a:cubicBezTo>
                <a:lnTo>
                  <a:pt x="352" y="805"/>
                </a:lnTo>
                <a:cubicBezTo>
                  <a:pt x="323" y="805"/>
                  <a:pt x="295" y="792"/>
                  <a:pt x="277" y="769"/>
                </a:cubicBezTo>
                <a:cubicBezTo>
                  <a:pt x="259" y="745"/>
                  <a:pt x="252" y="715"/>
                  <a:pt x="259" y="686"/>
                </a:cubicBezTo>
                <a:lnTo>
                  <a:pt x="260" y="682"/>
                </a:lnTo>
                <a:lnTo>
                  <a:pt x="257" y="705"/>
                </a:lnTo>
                <a:lnTo>
                  <a:pt x="257" y="700"/>
                </a:lnTo>
                <a:lnTo>
                  <a:pt x="353" y="796"/>
                </a:lnTo>
                <a:lnTo>
                  <a:pt x="350" y="796"/>
                </a:lnTo>
                <a:lnTo>
                  <a:pt x="446" y="700"/>
                </a:lnTo>
                <a:lnTo>
                  <a:pt x="446" y="708"/>
                </a:lnTo>
                <a:lnTo>
                  <a:pt x="446" y="721"/>
                </a:lnTo>
                <a:lnTo>
                  <a:pt x="446" y="732"/>
                </a:lnTo>
                <a:lnTo>
                  <a:pt x="446" y="738"/>
                </a:lnTo>
                <a:lnTo>
                  <a:pt x="257" y="715"/>
                </a:lnTo>
                <a:lnTo>
                  <a:pt x="258" y="711"/>
                </a:lnTo>
                <a:lnTo>
                  <a:pt x="255" y="734"/>
                </a:lnTo>
                <a:lnTo>
                  <a:pt x="255" y="725"/>
                </a:lnTo>
                <a:lnTo>
                  <a:pt x="255" y="715"/>
                </a:lnTo>
                <a:lnTo>
                  <a:pt x="255" y="709"/>
                </a:lnTo>
                <a:lnTo>
                  <a:pt x="447" y="709"/>
                </a:lnTo>
                <a:lnTo>
                  <a:pt x="447" y="711"/>
                </a:lnTo>
                <a:cubicBezTo>
                  <a:pt x="447" y="717"/>
                  <a:pt x="447" y="722"/>
                  <a:pt x="446" y="727"/>
                </a:cubicBezTo>
                <a:lnTo>
                  <a:pt x="446" y="726"/>
                </a:lnTo>
                <a:lnTo>
                  <a:pt x="445" y="737"/>
                </a:lnTo>
                <a:cubicBezTo>
                  <a:pt x="441" y="787"/>
                  <a:pt x="399" y="824"/>
                  <a:pt x="349" y="824"/>
                </a:cubicBezTo>
                <a:lnTo>
                  <a:pt x="347" y="824"/>
                </a:lnTo>
                <a:lnTo>
                  <a:pt x="347" y="632"/>
                </a:lnTo>
                <a:lnTo>
                  <a:pt x="348" y="632"/>
                </a:lnTo>
                <a:cubicBezTo>
                  <a:pt x="401" y="632"/>
                  <a:pt x="444" y="675"/>
                  <a:pt x="444" y="728"/>
                </a:cubicBezTo>
                <a:lnTo>
                  <a:pt x="444" y="749"/>
                </a:lnTo>
                <a:lnTo>
                  <a:pt x="443" y="758"/>
                </a:lnTo>
                <a:cubicBezTo>
                  <a:pt x="437" y="809"/>
                  <a:pt x="393" y="846"/>
                  <a:pt x="342" y="843"/>
                </a:cubicBezTo>
                <a:cubicBezTo>
                  <a:pt x="291" y="841"/>
                  <a:pt x="251" y="798"/>
                  <a:pt x="251" y="747"/>
                </a:cubicBezTo>
                <a:lnTo>
                  <a:pt x="252" y="748"/>
                </a:lnTo>
                <a:lnTo>
                  <a:pt x="251" y="738"/>
                </a:lnTo>
                <a:lnTo>
                  <a:pt x="346" y="824"/>
                </a:lnTo>
                <a:lnTo>
                  <a:pt x="344" y="824"/>
                </a:lnTo>
                <a:lnTo>
                  <a:pt x="440" y="728"/>
                </a:lnTo>
                <a:lnTo>
                  <a:pt x="440" y="749"/>
                </a:lnTo>
                <a:lnTo>
                  <a:pt x="439" y="747"/>
                </a:lnTo>
                <a:lnTo>
                  <a:pt x="439" y="757"/>
                </a:lnTo>
                <a:lnTo>
                  <a:pt x="439" y="766"/>
                </a:lnTo>
                <a:lnTo>
                  <a:pt x="247" y="766"/>
                </a:lnTo>
                <a:lnTo>
                  <a:pt x="247" y="761"/>
                </a:lnTo>
                <a:lnTo>
                  <a:pt x="250" y="785"/>
                </a:lnTo>
                <a:lnTo>
                  <a:pt x="249" y="781"/>
                </a:lnTo>
                <a:lnTo>
                  <a:pt x="438" y="757"/>
                </a:lnTo>
                <a:lnTo>
                  <a:pt x="438" y="762"/>
                </a:lnTo>
                <a:lnTo>
                  <a:pt x="438" y="761"/>
                </a:lnTo>
                <a:lnTo>
                  <a:pt x="439" y="780"/>
                </a:lnTo>
                <a:lnTo>
                  <a:pt x="439" y="785"/>
                </a:lnTo>
                <a:lnTo>
                  <a:pt x="247" y="785"/>
                </a:lnTo>
                <a:lnTo>
                  <a:pt x="247" y="783"/>
                </a:lnTo>
                <a:lnTo>
                  <a:pt x="248" y="797"/>
                </a:lnTo>
                <a:lnTo>
                  <a:pt x="247" y="790"/>
                </a:lnTo>
                <a:cubicBezTo>
                  <a:pt x="246" y="779"/>
                  <a:pt x="246" y="768"/>
                  <a:pt x="248" y="758"/>
                </a:cubicBezTo>
                <a:lnTo>
                  <a:pt x="250" y="748"/>
                </a:lnTo>
                <a:lnTo>
                  <a:pt x="344" y="862"/>
                </a:lnTo>
                <a:lnTo>
                  <a:pt x="342" y="862"/>
                </a:lnTo>
                <a:lnTo>
                  <a:pt x="438" y="766"/>
                </a:lnTo>
                <a:lnTo>
                  <a:pt x="438" y="766"/>
                </a:lnTo>
                <a:lnTo>
                  <a:pt x="439" y="785"/>
                </a:lnTo>
                <a:lnTo>
                  <a:pt x="439" y="792"/>
                </a:lnTo>
                <a:lnTo>
                  <a:pt x="439" y="795"/>
                </a:lnTo>
                <a:lnTo>
                  <a:pt x="249" y="777"/>
                </a:lnTo>
                <a:lnTo>
                  <a:pt x="250" y="772"/>
                </a:lnTo>
                <a:lnTo>
                  <a:pt x="248" y="790"/>
                </a:lnTo>
                <a:lnTo>
                  <a:pt x="248" y="785"/>
                </a:lnTo>
                <a:lnTo>
                  <a:pt x="440" y="785"/>
                </a:lnTo>
                <a:lnTo>
                  <a:pt x="440" y="789"/>
                </a:lnTo>
                <a:cubicBezTo>
                  <a:pt x="440" y="795"/>
                  <a:pt x="440" y="800"/>
                  <a:pt x="439" y="805"/>
                </a:cubicBezTo>
                <a:lnTo>
                  <a:pt x="438" y="811"/>
                </a:lnTo>
                <a:lnTo>
                  <a:pt x="439" y="795"/>
                </a:lnTo>
                <a:lnTo>
                  <a:pt x="439" y="804"/>
                </a:lnTo>
                <a:lnTo>
                  <a:pt x="439" y="811"/>
                </a:lnTo>
                <a:lnTo>
                  <a:pt x="439" y="814"/>
                </a:lnTo>
                <a:cubicBezTo>
                  <a:pt x="439" y="864"/>
                  <a:pt x="402" y="905"/>
                  <a:pt x="353" y="910"/>
                </a:cubicBezTo>
                <a:cubicBezTo>
                  <a:pt x="304" y="915"/>
                  <a:pt x="259" y="882"/>
                  <a:pt x="249" y="833"/>
                </a:cubicBezTo>
                <a:lnTo>
                  <a:pt x="248" y="828"/>
                </a:lnTo>
                <a:cubicBezTo>
                  <a:pt x="247" y="822"/>
                  <a:pt x="246" y="816"/>
                  <a:pt x="246" y="809"/>
                </a:cubicBezTo>
                <a:lnTo>
                  <a:pt x="246" y="804"/>
                </a:lnTo>
                <a:cubicBezTo>
                  <a:pt x="246" y="754"/>
                  <a:pt x="286" y="711"/>
                  <a:pt x="337" y="709"/>
                </a:cubicBezTo>
                <a:cubicBezTo>
                  <a:pt x="388" y="706"/>
                  <a:pt x="432" y="743"/>
                  <a:pt x="438" y="794"/>
                </a:cubicBezTo>
                <a:lnTo>
                  <a:pt x="439" y="804"/>
                </a:lnTo>
                <a:lnTo>
                  <a:pt x="440" y="814"/>
                </a:lnTo>
                <a:cubicBezTo>
                  <a:pt x="441" y="825"/>
                  <a:pt x="440" y="836"/>
                  <a:pt x="438" y="847"/>
                </a:cubicBezTo>
                <a:lnTo>
                  <a:pt x="436" y="855"/>
                </a:lnTo>
                <a:cubicBezTo>
                  <a:pt x="431" y="872"/>
                  <a:pt x="423" y="887"/>
                  <a:pt x="410" y="899"/>
                </a:cubicBezTo>
                <a:lnTo>
                  <a:pt x="408" y="901"/>
                </a:lnTo>
                <a:cubicBezTo>
                  <a:pt x="381" y="929"/>
                  <a:pt x="340" y="937"/>
                  <a:pt x="304" y="922"/>
                </a:cubicBezTo>
                <a:cubicBezTo>
                  <a:pt x="268" y="907"/>
                  <a:pt x="244" y="872"/>
                  <a:pt x="244" y="833"/>
                </a:cubicBezTo>
                <a:lnTo>
                  <a:pt x="244" y="827"/>
                </a:lnTo>
                <a:cubicBezTo>
                  <a:pt x="244" y="821"/>
                  <a:pt x="245" y="815"/>
                  <a:pt x="246" y="809"/>
                </a:cubicBezTo>
                <a:lnTo>
                  <a:pt x="247" y="807"/>
                </a:lnTo>
                <a:lnTo>
                  <a:pt x="247" y="808"/>
                </a:lnTo>
                <a:lnTo>
                  <a:pt x="247" y="804"/>
                </a:lnTo>
                <a:lnTo>
                  <a:pt x="439" y="804"/>
                </a:lnTo>
                <a:lnTo>
                  <a:pt x="439" y="808"/>
                </a:lnTo>
                <a:lnTo>
                  <a:pt x="439" y="818"/>
                </a:lnTo>
                <a:lnTo>
                  <a:pt x="439" y="828"/>
                </a:lnTo>
                <a:lnTo>
                  <a:pt x="439" y="833"/>
                </a:lnTo>
                <a:lnTo>
                  <a:pt x="247" y="833"/>
                </a:lnTo>
                <a:lnTo>
                  <a:pt x="247" y="830"/>
                </a:lnTo>
                <a:lnTo>
                  <a:pt x="247" y="824"/>
                </a:lnTo>
                <a:lnTo>
                  <a:pt x="247" y="817"/>
                </a:lnTo>
                <a:lnTo>
                  <a:pt x="247" y="814"/>
                </a:lnTo>
                <a:lnTo>
                  <a:pt x="439" y="814"/>
                </a:lnTo>
                <a:lnTo>
                  <a:pt x="439" y="822"/>
                </a:lnTo>
                <a:lnTo>
                  <a:pt x="439" y="833"/>
                </a:lnTo>
                <a:lnTo>
                  <a:pt x="343" y="737"/>
                </a:lnTo>
                <a:lnTo>
                  <a:pt x="344" y="737"/>
                </a:lnTo>
                <a:cubicBezTo>
                  <a:pt x="373" y="737"/>
                  <a:pt x="400" y="750"/>
                  <a:pt x="419" y="773"/>
                </a:cubicBezTo>
                <a:cubicBezTo>
                  <a:pt x="437" y="795"/>
                  <a:pt x="444" y="824"/>
                  <a:pt x="439" y="852"/>
                </a:cubicBezTo>
                <a:lnTo>
                  <a:pt x="437" y="862"/>
                </a:lnTo>
                <a:lnTo>
                  <a:pt x="436" y="866"/>
                </a:lnTo>
                <a:lnTo>
                  <a:pt x="342" y="746"/>
                </a:lnTo>
                <a:lnTo>
                  <a:pt x="343" y="746"/>
                </a:lnTo>
                <a:lnTo>
                  <a:pt x="343" y="938"/>
                </a:lnTo>
                <a:lnTo>
                  <a:pt x="340" y="938"/>
                </a:lnTo>
                <a:lnTo>
                  <a:pt x="435" y="824"/>
                </a:lnTo>
                <a:lnTo>
                  <a:pt x="437" y="834"/>
                </a:lnTo>
                <a:cubicBezTo>
                  <a:pt x="442" y="862"/>
                  <a:pt x="435" y="891"/>
                  <a:pt x="417" y="913"/>
                </a:cubicBezTo>
                <a:cubicBezTo>
                  <a:pt x="398" y="936"/>
                  <a:pt x="371" y="948"/>
                  <a:pt x="342" y="948"/>
                </a:cubicBezTo>
                <a:lnTo>
                  <a:pt x="340" y="948"/>
                </a:lnTo>
                <a:cubicBezTo>
                  <a:pt x="313" y="948"/>
                  <a:pt x="287" y="937"/>
                  <a:pt x="269" y="917"/>
                </a:cubicBezTo>
                <a:cubicBezTo>
                  <a:pt x="251" y="897"/>
                  <a:pt x="242" y="870"/>
                  <a:pt x="245" y="843"/>
                </a:cubicBezTo>
                <a:lnTo>
                  <a:pt x="246" y="833"/>
                </a:lnTo>
                <a:lnTo>
                  <a:pt x="436" y="858"/>
                </a:lnTo>
                <a:lnTo>
                  <a:pt x="435" y="864"/>
                </a:lnTo>
                <a:cubicBezTo>
                  <a:pt x="434" y="874"/>
                  <a:pt x="431" y="883"/>
                  <a:pt x="426" y="891"/>
                </a:cubicBezTo>
                <a:lnTo>
                  <a:pt x="424" y="895"/>
                </a:lnTo>
                <a:cubicBezTo>
                  <a:pt x="406" y="932"/>
                  <a:pt x="366" y="953"/>
                  <a:pt x="326" y="948"/>
                </a:cubicBezTo>
                <a:cubicBezTo>
                  <a:pt x="285" y="942"/>
                  <a:pt x="252" y="912"/>
                  <a:pt x="244" y="871"/>
                </a:cubicBezTo>
                <a:lnTo>
                  <a:pt x="243" y="866"/>
                </a:lnTo>
                <a:lnTo>
                  <a:pt x="242" y="861"/>
                </a:lnTo>
                <a:lnTo>
                  <a:pt x="431" y="861"/>
                </a:lnTo>
                <a:lnTo>
                  <a:pt x="428" y="873"/>
                </a:lnTo>
                <a:lnTo>
                  <a:pt x="426" y="882"/>
                </a:lnTo>
                <a:lnTo>
                  <a:pt x="241" y="831"/>
                </a:lnTo>
                <a:lnTo>
                  <a:pt x="242" y="828"/>
                </a:lnTo>
                <a:lnTo>
                  <a:pt x="237" y="858"/>
                </a:lnTo>
                <a:lnTo>
                  <a:pt x="237" y="852"/>
                </a:lnTo>
                <a:lnTo>
                  <a:pt x="429" y="852"/>
                </a:lnTo>
                <a:lnTo>
                  <a:pt x="429" y="869"/>
                </a:lnTo>
                <a:lnTo>
                  <a:pt x="428" y="876"/>
                </a:lnTo>
                <a:lnTo>
                  <a:pt x="428" y="901"/>
                </a:lnTo>
                <a:lnTo>
                  <a:pt x="427" y="899"/>
                </a:lnTo>
                <a:lnTo>
                  <a:pt x="427" y="900"/>
                </a:lnTo>
                <a:lnTo>
                  <a:pt x="235" y="900"/>
                </a:lnTo>
                <a:lnTo>
                  <a:pt x="235" y="897"/>
                </a:lnTo>
                <a:lnTo>
                  <a:pt x="236" y="911"/>
                </a:lnTo>
                <a:lnTo>
                  <a:pt x="236" y="909"/>
                </a:lnTo>
                <a:lnTo>
                  <a:pt x="233" y="890"/>
                </a:lnTo>
                <a:lnTo>
                  <a:pt x="234" y="891"/>
                </a:lnTo>
                <a:lnTo>
                  <a:pt x="232" y="882"/>
                </a:lnTo>
                <a:lnTo>
                  <a:pt x="421" y="861"/>
                </a:lnTo>
                <a:lnTo>
                  <a:pt x="421" y="865"/>
                </a:lnTo>
                <a:lnTo>
                  <a:pt x="421" y="882"/>
                </a:lnTo>
                <a:lnTo>
                  <a:pt x="420" y="891"/>
                </a:lnTo>
                <a:cubicBezTo>
                  <a:pt x="414" y="940"/>
                  <a:pt x="373" y="976"/>
                  <a:pt x="324" y="976"/>
                </a:cubicBezTo>
                <a:lnTo>
                  <a:pt x="322" y="976"/>
                </a:lnTo>
                <a:lnTo>
                  <a:pt x="318" y="976"/>
                </a:lnTo>
                <a:lnTo>
                  <a:pt x="318" y="784"/>
                </a:lnTo>
                <a:lnTo>
                  <a:pt x="320" y="784"/>
                </a:lnTo>
                <a:lnTo>
                  <a:pt x="320" y="976"/>
                </a:lnTo>
                <a:lnTo>
                  <a:pt x="319" y="976"/>
                </a:lnTo>
                <a:lnTo>
                  <a:pt x="405" y="923"/>
                </a:lnTo>
                <a:lnTo>
                  <a:pt x="404" y="926"/>
                </a:lnTo>
                <a:lnTo>
                  <a:pt x="398" y="938"/>
                </a:lnTo>
                <a:lnTo>
                  <a:pt x="396" y="942"/>
                </a:lnTo>
                <a:cubicBezTo>
                  <a:pt x="380" y="975"/>
                  <a:pt x="347" y="995"/>
                  <a:pt x="310" y="995"/>
                </a:cubicBezTo>
                <a:lnTo>
                  <a:pt x="304" y="995"/>
                </a:lnTo>
                <a:lnTo>
                  <a:pt x="302" y="995"/>
                </a:lnTo>
                <a:lnTo>
                  <a:pt x="397" y="881"/>
                </a:lnTo>
                <a:lnTo>
                  <a:pt x="399" y="891"/>
                </a:lnTo>
                <a:lnTo>
                  <a:pt x="378" y="848"/>
                </a:lnTo>
                <a:lnTo>
                  <a:pt x="383" y="854"/>
                </a:lnTo>
                <a:lnTo>
                  <a:pt x="367" y="839"/>
                </a:lnTo>
                <a:lnTo>
                  <a:pt x="371" y="842"/>
                </a:lnTo>
                <a:lnTo>
                  <a:pt x="219" y="903"/>
                </a:lnTo>
                <a:lnTo>
                  <a:pt x="220" y="897"/>
                </a:lnTo>
                <a:lnTo>
                  <a:pt x="218" y="912"/>
                </a:lnTo>
                <a:lnTo>
                  <a:pt x="218" y="909"/>
                </a:lnTo>
                <a:lnTo>
                  <a:pt x="410" y="909"/>
                </a:lnTo>
                <a:lnTo>
                  <a:pt x="410" y="915"/>
                </a:lnTo>
                <a:lnTo>
                  <a:pt x="410" y="924"/>
                </a:lnTo>
                <a:lnTo>
                  <a:pt x="410" y="933"/>
                </a:lnTo>
                <a:lnTo>
                  <a:pt x="410" y="937"/>
                </a:lnTo>
                <a:lnTo>
                  <a:pt x="229" y="895"/>
                </a:lnTo>
                <a:lnTo>
                  <a:pt x="230" y="893"/>
                </a:lnTo>
                <a:lnTo>
                  <a:pt x="219" y="935"/>
                </a:lnTo>
                <a:lnTo>
                  <a:pt x="219" y="928"/>
                </a:lnTo>
                <a:cubicBezTo>
                  <a:pt x="219" y="924"/>
                  <a:pt x="220" y="919"/>
                  <a:pt x="220" y="915"/>
                </a:cubicBezTo>
                <a:lnTo>
                  <a:pt x="221" y="908"/>
                </a:lnTo>
                <a:lnTo>
                  <a:pt x="220" y="921"/>
                </a:lnTo>
                <a:lnTo>
                  <a:pt x="220" y="918"/>
                </a:lnTo>
                <a:lnTo>
                  <a:pt x="412" y="918"/>
                </a:lnTo>
                <a:lnTo>
                  <a:pt x="412" y="926"/>
                </a:lnTo>
                <a:cubicBezTo>
                  <a:pt x="412" y="932"/>
                  <a:pt x="412" y="938"/>
                  <a:pt x="411" y="944"/>
                </a:cubicBezTo>
                <a:lnTo>
                  <a:pt x="409" y="955"/>
                </a:lnTo>
                <a:cubicBezTo>
                  <a:pt x="404" y="980"/>
                  <a:pt x="389" y="1003"/>
                  <a:pt x="368" y="1017"/>
                </a:cubicBezTo>
                <a:lnTo>
                  <a:pt x="365" y="1019"/>
                </a:lnTo>
                <a:cubicBezTo>
                  <a:pt x="336" y="1038"/>
                  <a:pt x="299" y="1041"/>
                  <a:pt x="269" y="1025"/>
                </a:cubicBezTo>
                <a:lnTo>
                  <a:pt x="265" y="1023"/>
                </a:lnTo>
                <a:cubicBezTo>
                  <a:pt x="244" y="1013"/>
                  <a:pt x="227" y="995"/>
                  <a:pt x="218" y="973"/>
                </a:cubicBezTo>
                <a:lnTo>
                  <a:pt x="220" y="975"/>
                </a:lnTo>
                <a:lnTo>
                  <a:pt x="218" y="971"/>
                </a:lnTo>
                <a:lnTo>
                  <a:pt x="397" y="905"/>
                </a:lnTo>
                <a:lnTo>
                  <a:pt x="399" y="914"/>
                </a:lnTo>
                <a:lnTo>
                  <a:pt x="400" y="919"/>
                </a:lnTo>
                <a:cubicBezTo>
                  <a:pt x="405" y="947"/>
                  <a:pt x="398" y="976"/>
                  <a:pt x="380" y="998"/>
                </a:cubicBezTo>
                <a:cubicBezTo>
                  <a:pt x="361" y="1021"/>
                  <a:pt x="334" y="1033"/>
                  <a:pt x="305" y="1033"/>
                </a:cubicBezTo>
                <a:lnTo>
                  <a:pt x="303" y="1033"/>
                </a:lnTo>
                <a:cubicBezTo>
                  <a:pt x="275" y="1033"/>
                  <a:pt x="248" y="1021"/>
                  <a:pt x="230" y="1000"/>
                </a:cubicBezTo>
                <a:cubicBezTo>
                  <a:pt x="212" y="978"/>
                  <a:pt x="204" y="950"/>
                  <a:pt x="209" y="922"/>
                </a:cubicBezTo>
                <a:lnTo>
                  <a:pt x="210" y="916"/>
                </a:lnTo>
                <a:lnTo>
                  <a:pt x="208" y="931"/>
                </a:lnTo>
                <a:lnTo>
                  <a:pt x="208" y="928"/>
                </a:lnTo>
                <a:lnTo>
                  <a:pt x="400" y="928"/>
                </a:lnTo>
                <a:lnTo>
                  <a:pt x="400" y="933"/>
                </a:lnTo>
                <a:lnTo>
                  <a:pt x="400" y="942"/>
                </a:lnTo>
                <a:lnTo>
                  <a:pt x="400" y="950"/>
                </a:lnTo>
                <a:lnTo>
                  <a:pt x="400" y="956"/>
                </a:lnTo>
                <a:cubicBezTo>
                  <a:pt x="400" y="963"/>
                  <a:pt x="400" y="969"/>
                  <a:pt x="399" y="975"/>
                </a:cubicBezTo>
                <a:lnTo>
                  <a:pt x="397" y="985"/>
                </a:lnTo>
                <a:lnTo>
                  <a:pt x="302" y="870"/>
                </a:lnTo>
                <a:lnTo>
                  <a:pt x="303" y="870"/>
                </a:lnTo>
                <a:lnTo>
                  <a:pt x="207" y="966"/>
                </a:lnTo>
                <a:lnTo>
                  <a:pt x="207" y="960"/>
                </a:lnTo>
                <a:cubicBezTo>
                  <a:pt x="207" y="953"/>
                  <a:pt x="208" y="945"/>
                  <a:pt x="210" y="937"/>
                </a:cubicBezTo>
                <a:lnTo>
                  <a:pt x="211" y="933"/>
                </a:lnTo>
                <a:cubicBezTo>
                  <a:pt x="223" y="886"/>
                  <a:pt x="268" y="855"/>
                  <a:pt x="316" y="861"/>
                </a:cubicBezTo>
                <a:cubicBezTo>
                  <a:pt x="364" y="867"/>
                  <a:pt x="400" y="908"/>
                  <a:pt x="400" y="956"/>
                </a:cubicBezTo>
                <a:lnTo>
                  <a:pt x="400" y="959"/>
                </a:lnTo>
                <a:lnTo>
                  <a:pt x="400" y="972"/>
                </a:lnTo>
                <a:lnTo>
                  <a:pt x="399" y="982"/>
                </a:lnTo>
                <a:lnTo>
                  <a:pt x="399" y="990"/>
                </a:lnTo>
                <a:lnTo>
                  <a:pt x="399" y="994"/>
                </a:lnTo>
                <a:lnTo>
                  <a:pt x="207" y="994"/>
                </a:lnTo>
                <a:lnTo>
                  <a:pt x="207" y="992"/>
                </a:lnTo>
                <a:cubicBezTo>
                  <a:pt x="207" y="987"/>
                  <a:pt x="208" y="982"/>
                  <a:pt x="209" y="977"/>
                </a:cubicBezTo>
                <a:lnTo>
                  <a:pt x="209" y="973"/>
                </a:lnTo>
                <a:lnTo>
                  <a:pt x="210" y="966"/>
                </a:lnTo>
                <a:lnTo>
                  <a:pt x="209" y="979"/>
                </a:lnTo>
                <a:lnTo>
                  <a:pt x="209" y="975"/>
                </a:lnTo>
                <a:lnTo>
                  <a:pt x="401" y="975"/>
                </a:lnTo>
                <a:lnTo>
                  <a:pt x="401" y="980"/>
                </a:lnTo>
                <a:cubicBezTo>
                  <a:pt x="401" y="987"/>
                  <a:pt x="401" y="993"/>
                  <a:pt x="400" y="999"/>
                </a:cubicBezTo>
                <a:lnTo>
                  <a:pt x="399" y="1004"/>
                </a:lnTo>
                <a:cubicBezTo>
                  <a:pt x="389" y="1053"/>
                  <a:pt x="344" y="1086"/>
                  <a:pt x="295" y="1081"/>
                </a:cubicBezTo>
                <a:cubicBezTo>
                  <a:pt x="246" y="1076"/>
                  <a:pt x="208" y="1035"/>
                  <a:pt x="208" y="985"/>
                </a:cubicBezTo>
                <a:lnTo>
                  <a:pt x="208" y="981"/>
                </a:lnTo>
                <a:lnTo>
                  <a:pt x="208" y="974"/>
                </a:lnTo>
                <a:lnTo>
                  <a:pt x="208" y="968"/>
                </a:lnTo>
                <a:lnTo>
                  <a:pt x="208" y="966"/>
                </a:lnTo>
                <a:lnTo>
                  <a:pt x="400" y="966"/>
                </a:lnTo>
                <a:lnTo>
                  <a:pt x="400" y="971"/>
                </a:lnTo>
                <a:lnTo>
                  <a:pt x="400" y="990"/>
                </a:lnTo>
                <a:lnTo>
                  <a:pt x="399" y="988"/>
                </a:lnTo>
                <a:lnTo>
                  <a:pt x="399" y="994"/>
                </a:lnTo>
                <a:lnTo>
                  <a:pt x="303" y="898"/>
                </a:lnTo>
                <a:lnTo>
                  <a:pt x="304" y="898"/>
                </a:lnTo>
                <a:cubicBezTo>
                  <a:pt x="332" y="898"/>
                  <a:pt x="357" y="910"/>
                  <a:pt x="376" y="930"/>
                </a:cubicBezTo>
                <a:cubicBezTo>
                  <a:pt x="394" y="950"/>
                  <a:pt x="403" y="977"/>
                  <a:pt x="400" y="1004"/>
                </a:cubicBezTo>
                <a:lnTo>
                  <a:pt x="399" y="1014"/>
                </a:lnTo>
                <a:lnTo>
                  <a:pt x="303" y="908"/>
                </a:lnTo>
                <a:lnTo>
                  <a:pt x="305" y="908"/>
                </a:lnTo>
                <a:cubicBezTo>
                  <a:pt x="333" y="908"/>
                  <a:pt x="358" y="920"/>
                  <a:pt x="377" y="940"/>
                </a:cubicBezTo>
                <a:cubicBezTo>
                  <a:pt x="395" y="960"/>
                  <a:pt x="404" y="987"/>
                  <a:pt x="401" y="1014"/>
                </a:cubicBezTo>
                <a:lnTo>
                  <a:pt x="400" y="1024"/>
                </a:lnTo>
                <a:cubicBezTo>
                  <a:pt x="395" y="1073"/>
                  <a:pt x="354" y="1110"/>
                  <a:pt x="304" y="1110"/>
                </a:cubicBezTo>
                <a:lnTo>
                  <a:pt x="303" y="1110"/>
                </a:lnTo>
                <a:cubicBezTo>
                  <a:pt x="276" y="1110"/>
                  <a:pt x="250" y="1099"/>
                  <a:pt x="232" y="1079"/>
                </a:cubicBezTo>
                <a:cubicBezTo>
                  <a:pt x="214" y="1059"/>
                  <a:pt x="205" y="1032"/>
                  <a:pt x="208" y="1005"/>
                </a:cubicBezTo>
                <a:lnTo>
                  <a:pt x="209" y="995"/>
                </a:lnTo>
                <a:lnTo>
                  <a:pt x="400" y="1014"/>
                </a:lnTo>
                <a:lnTo>
                  <a:pt x="399" y="1025"/>
                </a:lnTo>
                <a:lnTo>
                  <a:pt x="398" y="1034"/>
                </a:lnTo>
                <a:lnTo>
                  <a:pt x="302" y="927"/>
                </a:lnTo>
                <a:lnTo>
                  <a:pt x="303" y="927"/>
                </a:lnTo>
                <a:cubicBezTo>
                  <a:pt x="356" y="927"/>
                  <a:pt x="399" y="970"/>
                  <a:pt x="399" y="1023"/>
                </a:cubicBezTo>
                <a:lnTo>
                  <a:pt x="399" y="1034"/>
                </a:lnTo>
                <a:lnTo>
                  <a:pt x="399" y="1040"/>
                </a:lnTo>
                <a:lnTo>
                  <a:pt x="399" y="1042"/>
                </a:lnTo>
                <a:lnTo>
                  <a:pt x="207" y="1042"/>
                </a:lnTo>
                <a:lnTo>
                  <a:pt x="207" y="1037"/>
                </a:lnTo>
                <a:lnTo>
                  <a:pt x="207" y="1028"/>
                </a:lnTo>
                <a:lnTo>
                  <a:pt x="207" y="1019"/>
                </a:lnTo>
                <a:lnTo>
                  <a:pt x="207" y="1014"/>
                </a:lnTo>
                <a:lnTo>
                  <a:pt x="371" y="1082"/>
                </a:lnTo>
                <a:lnTo>
                  <a:pt x="370" y="1083"/>
                </a:lnTo>
                <a:lnTo>
                  <a:pt x="398" y="1027"/>
                </a:lnTo>
                <a:lnTo>
                  <a:pt x="397" y="1032"/>
                </a:lnTo>
                <a:lnTo>
                  <a:pt x="396" y="1046"/>
                </a:lnTo>
                <a:lnTo>
                  <a:pt x="395" y="1054"/>
                </a:lnTo>
                <a:cubicBezTo>
                  <a:pt x="388" y="1105"/>
                  <a:pt x="344" y="1141"/>
                  <a:pt x="294" y="1138"/>
                </a:cubicBezTo>
                <a:cubicBezTo>
                  <a:pt x="243" y="1135"/>
                  <a:pt x="203" y="1093"/>
                  <a:pt x="203" y="1042"/>
                </a:cubicBezTo>
                <a:lnTo>
                  <a:pt x="203" y="1039"/>
                </a:lnTo>
                <a:lnTo>
                  <a:pt x="205" y="1055"/>
                </a:lnTo>
                <a:lnTo>
                  <a:pt x="204" y="1049"/>
                </a:lnTo>
                <a:lnTo>
                  <a:pt x="298" y="1129"/>
                </a:lnTo>
                <a:lnTo>
                  <a:pt x="295" y="1129"/>
                </a:lnTo>
                <a:lnTo>
                  <a:pt x="381" y="991"/>
                </a:lnTo>
                <a:lnTo>
                  <a:pt x="383" y="995"/>
                </a:lnTo>
                <a:cubicBezTo>
                  <a:pt x="387" y="1002"/>
                  <a:pt x="390" y="1010"/>
                  <a:pt x="392" y="1019"/>
                </a:cubicBezTo>
                <a:lnTo>
                  <a:pt x="393" y="1024"/>
                </a:lnTo>
                <a:cubicBezTo>
                  <a:pt x="398" y="1052"/>
                  <a:pt x="391" y="1081"/>
                  <a:pt x="373" y="1103"/>
                </a:cubicBezTo>
                <a:cubicBezTo>
                  <a:pt x="354" y="1126"/>
                  <a:pt x="327" y="1138"/>
                  <a:pt x="298" y="1138"/>
                </a:cubicBezTo>
                <a:lnTo>
                  <a:pt x="295" y="1138"/>
                </a:lnTo>
                <a:lnTo>
                  <a:pt x="294" y="1138"/>
                </a:lnTo>
                <a:lnTo>
                  <a:pt x="390" y="1042"/>
                </a:lnTo>
                <a:lnTo>
                  <a:pt x="390" y="1043"/>
                </a:lnTo>
                <a:lnTo>
                  <a:pt x="391" y="1062"/>
                </a:lnTo>
                <a:lnTo>
                  <a:pt x="391" y="1071"/>
                </a:lnTo>
                <a:lnTo>
                  <a:pt x="199" y="1071"/>
                </a:lnTo>
                <a:lnTo>
                  <a:pt x="199" y="1067"/>
                </a:lnTo>
                <a:lnTo>
                  <a:pt x="201" y="1083"/>
                </a:lnTo>
                <a:lnTo>
                  <a:pt x="200" y="1077"/>
                </a:lnTo>
                <a:lnTo>
                  <a:pt x="390" y="1061"/>
                </a:lnTo>
                <a:lnTo>
                  <a:pt x="390" y="1082"/>
                </a:lnTo>
                <a:lnTo>
                  <a:pt x="389" y="1091"/>
                </a:lnTo>
                <a:cubicBezTo>
                  <a:pt x="383" y="1140"/>
                  <a:pt x="342" y="1176"/>
                  <a:pt x="293" y="1176"/>
                </a:cubicBezTo>
                <a:lnTo>
                  <a:pt x="286" y="1176"/>
                </a:lnTo>
                <a:cubicBezTo>
                  <a:pt x="258" y="1176"/>
                  <a:pt x="230" y="1164"/>
                  <a:pt x="212" y="1141"/>
                </a:cubicBezTo>
                <a:cubicBezTo>
                  <a:pt x="194" y="1119"/>
                  <a:pt x="187" y="1090"/>
                  <a:pt x="192" y="1062"/>
                </a:cubicBezTo>
                <a:lnTo>
                  <a:pt x="194" y="1052"/>
                </a:lnTo>
                <a:lnTo>
                  <a:pt x="195" y="1048"/>
                </a:lnTo>
                <a:lnTo>
                  <a:pt x="288" y="1167"/>
                </a:lnTo>
                <a:lnTo>
                  <a:pt x="281" y="1167"/>
                </a:lnTo>
                <a:lnTo>
                  <a:pt x="280" y="1167"/>
                </a:lnTo>
                <a:lnTo>
                  <a:pt x="376" y="1082"/>
                </a:lnTo>
                <a:lnTo>
                  <a:pt x="374" y="1099"/>
                </a:lnTo>
                <a:lnTo>
                  <a:pt x="372" y="1109"/>
                </a:lnTo>
                <a:cubicBezTo>
                  <a:pt x="363" y="1154"/>
                  <a:pt x="323" y="1186"/>
                  <a:pt x="277" y="1186"/>
                </a:cubicBezTo>
                <a:lnTo>
                  <a:pt x="273" y="1186"/>
                </a:lnTo>
                <a:cubicBezTo>
                  <a:pt x="232" y="1186"/>
                  <a:pt x="195" y="1160"/>
                  <a:pt x="182" y="1121"/>
                </a:cubicBezTo>
                <a:lnTo>
                  <a:pt x="178" y="1108"/>
                </a:lnTo>
                <a:lnTo>
                  <a:pt x="177" y="1104"/>
                </a:lnTo>
                <a:lnTo>
                  <a:pt x="366" y="1080"/>
                </a:lnTo>
                <a:lnTo>
                  <a:pt x="366" y="1084"/>
                </a:lnTo>
                <a:lnTo>
                  <a:pt x="366" y="1091"/>
                </a:lnTo>
                <a:lnTo>
                  <a:pt x="366" y="1097"/>
                </a:lnTo>
                <a:lnTo>
                  <a:pt x="366" y="1099"/>
                </a:lnTo>
                <a:lnTo>
                  <a:pt x="174" y="1099"/>
                </a:lnTo>
                <a:lnTo>
                  <a:pt x="174" y="1094"/>
                </a:lnTo>
                <a:lnTo>
                  <a:pt x="174" y="1085"/>
                </a:lnTo>
                <a:lnTo>
                  <a:pt x="174" y="1076"/>
                </a:lnTo>
                <a:lnTo>
                  <a:pt x="174" y="1071"/>
                </a:lnTo>
                <a:lnTo>
                  <a:pt x="365" y="1087"/>
                </a:lnTo>
                <a:lnTo>
                  <a:pt x="365" y="1085"/>
                </a:lnTo>
                <a:lnTo>
                  <a:pt x="364" y="1090"/>
                </a:lnTo>
                <a:lnTo>
                  <a:pt x="364" y="1109"/>
                </a:lnTo>
                <a:lnTo>
                  <a:pt x="364" y="1132"/>
                </a:lnTo>
                <a:lnTo>
                  <a:pt x="363" y="1140"/>
                </a:lnTo>
                <a:cubicBezTo>
                  <a:pt x="356" y="1191"/>
                  <a:pt x="312" y="1227"/>
                  <a:pt x="262" y="1224"/>
                </a:cubicBezTo>
                <a:cubicBezTo>
                  <a:pt x="211" y="1221"/>
                  <a:pt x="171" y="1179"/>
                  <a:pt x="171" y="1128"/>
                </a:cubicBezTo>
                <a:lnTo>
                  <a:pt x="171" y="1123"/>
                </a:lnTo>
                <a:lnTo>
                  <a:pt x="171" y="1118"/>
                </a:lnTo>
                <a:lnTo>
                  <a:pt x="363" y="1118"/>
                </a:lnTo>
                <a:lnTo>
                  <a:pt x="363" y="1123"/>
                </a:lnTo>
                <a:lnTo>
                  <a:pt x="363" y="1128"/>
                </a:lnTo>
                <a:cubicBezTo>
                  <a:pt x="363" y="1177"/>
                  <a:pt x="327" y="1218"/>
                  <a:pt x="279" y="1224"/>
                </a:cubicBezTo>
                <a:cubicBezTo>
                  <a:pt x="231" y="1230"/>
                  <a:pt x="186" y="1199"/>
                  <a:pt x="174" y="1152"/>
                </a:cubicBezTo>
                <a:lnTo>
                  <a:pt x="172" y="1140"/>
                </a:lnTo>
                <a:lnTo>
                  <a:pt x="171" y="1134"/>
                </a:lnTo>
                <a:cubicBezTo>
                  <a:pt x="169" y="1126"/>
                  <a:pt x="169" y="1117"/>
                  <a:pt x="170" y="1108"/>
                </a:cubicBezTo>
                <a:lnTo>
                  <a:pt x="171" y="1099"/>
                </a:lnTo>
                <a:cubicBezTo>
                  <a:pt x="177" y="1048"/>
                  <a:pt x="221" y="1011"/>
                  <a:pt x="272" y="1014"/>
                </a:cubicBezTo>
                <a:cubicBezTo>
                  <a:pt x="323" y="1016"/>
                  <a:pt x="362" y="1059"/>
                  <a:pt x="362" y="1109"/>
                </a:cubicBezTo>
                <a:lnTo>
                  <a:pt x="362" y="1117"/>
                </a:lnTo>
                <a:lnTo>
                  <a:pt x="362" y="1128"/>
                </a:lnTo>
                <a:lnTo>
                  <a:pt x="362" y="1140"/>
                </a:lnTo>
                <a:cubicBezTo>
                  <a:pt x="362" y="1145"/>
                  <a:pt x="362" y="1150"/>
                  <a:pt x="362" y="1154"/>
                </a:cubicBezTo>
                <a:lnTo>
                  <a:pt x="361" y="1161"/>
                </a:lnTo>
                <a:cubicBezTo>
                  <a:pt x="353" y="1211"/>
                  <a:pt x="309" y="1247"/>
                  <a:pt x="259" y="1243"/>
                </a:cubicBezTo>
                <a:cubicBezTo>
                  <a:pt x="208" y="1240"/>
                  <a:pt x="169" y="1198"/>
                  <a:pt x="169" y="1147"/>
                </a:cubicBezTo>
                <a:lnTo>
                  <a:pt x="169" y="1142"/>
                </a:lnTo>
                <a:lnTo>
                  <a:pt x="169" y="1133"/>
                </a:lnTo>
                <a:lnTo>
                  <a:pt x="169" y="1124"/>
                </a:lnTo>
                <a:lnTo>
                  <a:pt x="169" y="1118"/>
                </a:lnTo>
                <a:cubicBezTo>
                  <a:pt x="169" y="1071"/>
                  <a:pt x="204" y="1031"/>
                  <a:pt x="250" y="1024"/>
                </a:cubicBezTo>
                <a:cubicBezTo>
                  <a:pt x="297" y="1016"/>
                  <a:pt x="342" y="1043"/>
                  <a:pt x="357" y="1088"/>
                </a:cubicBezTo>
                <a:lnTo>
                  <a:pt x="358" y="1091"/>
                </a:lnTo>
                <a:cubicBezTo>
                  <a:pt x="359" y="1097"/>
                  <a:pt x="361" y="1102"/>
                  <a:pt x="362" y="1108"/>
                </a:cubicBezTo>
                <a:lnTo>
                  <a:pt x="363" y="1115"/>
                </a:lnTo>
                <a:cubicBezTo>
                  <a:pt x="366" y="1142"/>
                  <a:pt x="358" y="1170"/>
                  <a:pt x="340" y="1191"/>
                </a:cubicBezTo>
                <a:cubicBezTo>
                  <a:pt x="322" y="1212"/>
                  <a:pt x="295" y="1224"/>
                  <a:pt x="267" y="1224"/>
                </a:cubicBezTo>
                <a:lnTo>
                  <a:pt x="266" y="1224"/>
                </a:lnTo>
                <a:lnTo>
                  <a:pt x="358" y="1159"/>
                </a:lnTo>
                <a:lnTo>
                  <a:pt x="355" y="1168"/>
                </a:lnTo>
                <a:lnTo>
                  <a:pt x="356" y="1111"/>
                </a:lnTo>
                <a:lnTo>
                  <a:pt x="357" y="1114"/>
                </a:lnTo>
                <a:lnTo>
                  <a:pt x="358" y="1117"/>
                </a:lnTo>
                <a:lnTo>
                  <a:pt x="170" y="1147"/>
                </a:lnTo>
                <a:lnTo>
                  <a:pt x="170" y="1137"/>
                </a:lnTo>
                <a:lnTo>
                  <a:pt x="170" y="1128"/>
                </a:lnTo>
                <a:lnTo>
                  <a:pt x="362" y="1128"/>
                </a:lnTo>
                <a:lnTo>
                  <a:pt x="362" y="1131"/>
                </a:lnTo>
                <a:cubicBezTo>
                  <a:pt x="362" y="1137"/>
                  <a:pt x="362" y="1142"/>
                  <a:pt x="361" y="1147"/>
                </a:cubicBezTo>
                <a:lnTo>
                  <a:pt x="361" y="1147"/>
                </a:lnTo>
                <a:lnTo>
                  <a:pt x="360" y="1157"/>
                </a:lnTo>
                <a:lnTo>
                  <a:pt x="359" y="1132"/>
                </a:lnTo>
                <a:lnTo>
                  <a:pt x="360" y="1138"/>
                </a:lnTo>
                <a:lnTo>
                  <a:pt x="357" y="1123"/>
                </a:lnTo>
                <a:lnTo>
                  <a:pt x="358" y="1126"/>
                </a:lnTo>
                <a:lnTo>
                  <a:pt x="170" y="1156"/>
                </a:lnTo>
                <a:lnTo>
                  <a:pt x="170" y="1150"/>
                </a:lnTo>
                <a:lnTo>
                  <a:pt x="175" y="1181"/>
                </a:lnTo>
                <a:lnTo>
                  <a:pt x="174" y="1178"/>
                </a:lnTo>
                <a:lnTo>
                  <a:pt x="361" y="1147"/>
                </a:lnTo>
                <a:lnTo>
                  <a:pt x="361" y="1152"/>
                </a:lnTo>
                <a:lnTo>
                  <a:pt x="361" y="1161"/>
                </a:lnTo>
                <a:lnTo>
                  <a:pt x="361" y="1170"/>
                </a:lnTo>
                <a:lnTo>
                  <a:pt x="361" y="1175"/>
                </a:lnTo>
                <a:lnTo>
                  <a:pt x="169" y="1175"/>
                </a:lnTo>
                <a:lnTo>
                  <a:pt x="169" y="1172"/>
                </a:lnTo>
                <a:lnTo>
                  <a:pt x="169" y="1166"/>
                </a:lnTo>
                <a:cubicBezTo>
                  <a:pt x="169" y="1113"/>
                  <a:pt x="212" y="1070"/>
                  <a:pt x="265" y="1070"/>
                </a:cubicBezTo>
                <a:lnTo>
                  <a:pt x="266" y="1070"/>
                </a:lnTo>
                <a:lnTo>
                  <a:pt x="172" y="1151"/>
                </a:lnTo>
                <a:lnTo>
                  <a:pt x="174" y="1137"/>
                </a:lnTo>
                <a:lnTo>
                  <a:pt x="175" y="1133"/>
                </a:lnTo>
                <a:lnTo>
                  <a:pt x="362" y="1180"/>
                </a:lnTo>
                <a:lnTo>
                  <a:pt x="362" y="1176"/>
                </a:lnTo>
                <a:lnTo>
                  <a:pt x="362" y="1177"/>
                </a:lnTo>
                <a:lnTo>
                  <a:pt x="361" y="1185"/>
                </a:lnTo>
                <a:lnTo>
                  <a:pt x="360" y="1195"/>
                </a:lnTo>
                <a:lnTo>
                  <a:pt x="264" y="1089"/>
                </a:lnTo>
                <a:lnTo>
                  <a:pt x="266" y="1089"/>
                </a:lnTo>
                <a:cubicBezTo>
                  <a:pt x="312" y="1089"/>
                  <a:pt x="352" y="1122"/>
                  <a:pt x="361" y="1167"/>
                </a:cubicBezTo>
                <a:lnTo>
                  <a:pt x="361" y="1167"/>
                </a:lnTo>
                <a:lnTo>
                  <a:pt x="362" y="1171"/>
                </a:lnTo>
                <a:cubicBezTo>
                  <a:pt x="369" y="1200"/>
                  <a:pt x="362" y="1230"/>
                  <a:pt x="344" y="1254"/>
                </a:cubicBezTo>
                <a:cubicBezTo>
                  <a:pt x="326" y="1277"/>
                  <a:pt x="298" y="1290"/>
                  <a:pt x="268" y="1290"/>
                </a:cubicBezTo>
                <a:lnTo>
                  <a:pt x="264" y="1290"/>
                </a:lnTo>
                <a:cubicBezTo>
                  <a:pt x="211" y="1290"/>
                  <a:pt x="168" y="1247"/>
                  <a:pt x="168" y="1194"/>
                </a:cubicBezTo>
                <a:lnTo>
                  <a:pt x="168" y="1188"/>
                </a:lnTo>
                <a:lnTo>
                  <a:pt x="168" y="1185"/>
                </a:lnTo>
                <a:lnTo>
                  <a:pt x="360" y="1185"/>
                </a:lnTo>
                <a:lnTo>
                  <a:pt x="360" y="1188"/>
                </a:lnTo>
                <a:lnTo>
                  <a:pt x="360" y="1195"/>
                </a:lnTo>
                <a:lnTo>
                  <a:pt x="360" y="1201"/>
                </a:lnTo>
                <a:cubicBezTo>
                  <a:pt x="360" y="1212"/>
                  <a:pt x="359" y="1222"/>
                  <a:pt x="356" y="1232"/>
                </a:cubicBezTo>
                <a:lnTo>
                  <a:pt x="355" y="1235"/>
                </a:lnTo>
                <a:cubicBezTo>
                  <a:pt x="341" y="1274"/>
                  <a:pt x="305" y="1300"/>
                  <a:pt x="263" y="1300"/>
                </a:cubicBezTo>
                <a:cubicBezTo>
                  <a:pt x="222" y="1300"/>
                  <a:pt x="185" y="1274"/>
                  <a:pt x="172" y="1235"/>
                </a:cubicBezTo>
                <a:lnTo>
                  <a:pt x="171" y="1232"/>
                </a:lnTo>
                <a:cubicBezTo>
                  <a:pt x="170" y="1227"/>
                  <a:pt x="169" y="1222"/>
                  <a:pt x="168" y="1217"/>
                </a:cubicBezTo>
                <a:lnTo>
                  <a:pt x="166" y="1209"/>
                </a:lnTo>
                <a:lnTo>
                  <a:pt x="165" y="1202"/>
                </a:lnTo>
                <a:cubicBezTo>
                  <a:pt x="165" y="1198"/>
                  <a:pt x="164" y="1193"/>
                  <a:pt x="164" y="1188"/>
                </a:cubicBezTo>
                <a:lnTo>
                  <a:pt x="164" y="1185"/>
                </a:lnTo>
                <a:lnTo>
                  <a:pt x="356" y="1197"/>
                </a:lnTo>
                <a:lnTo>
                  <a:pt x="355" y="1193"/>
                </a:lnTo>
                <a:lnTo>
                  <a:pt x="355" y="1204"/>
                </a:lnTo>
                <a:cubicBezTo>
                  <a:pt x="355" y="1257"/>
                  <a:pt x="312" y="1300"/>
                  <a:pt x="259" y="1300"/>
                </a:cubicBezTo>
                <a:lnTo>
                  <a:pt x="257" y="1300"/>
                </a:lnTo>
                <a:lnTo>
                  <a:pt x="353" y="1204"/>
                </a:lnTo>
                <a:lnTo>
                  <a:pt x="353" y="1209"/>
                </a:lnTo>
                <a:cubicBezTo>
                  <a:pt x="353" y="1217"/>
                  <a:pt x="353" y="1225"/>
                  <a:pt x="351" y="1233"/>
                </a:cubicBezTo>
                <a:lnTo>
                  <a:pt x="350" y="1237"/>
                </a:lnTo>
                <a:cubicBezTo>
                  <a:pt x="337" y="1287"/>
                  <a:pt x="287" y="1318"/>
                  <a:pt x="237" y="1307"/>
                </a:cubicBezTo>
                <a:cubicBezTo>
                  <a:pt x="186" y="1297"/>
                  <a:pt x="153" y="1249"/>
                  <a:pt x="162" y="1198"/>
                </a:cubicBezTo>
                <a:lnTo>
                  <a:pt x="163" y="1192"/>
                </a:lnTo>
                <a:lnTo>
                  <a:pt x="161" y="1207"/>
                </a:lnTo>
                <a:lnTo>
                  <a:pt x="161" y="1204"/>
                </a:lnTo>
                <a:lnTo>
                  <a:pt x="353" y="1204"/>
                </a:lnTo>
                <a:lnTo>
                  <a:pt x="353" y="1209"/>
                </a:lnTo>
                <a:lnTo>
                  <a:pt x="353" y="1217"/>
                </a:lnTo>
                <a:lnTo>
                  <a:pt x="353" y="1232"/>
                </a:lnTo>
                <a:cubicBezTo>
                  <a:pt x="353" y="1285"/>
                  <a:pt x="310" y="1328"/>
                  <a:pt x="257" y="1328"/>
                </a:cubicBezTo>
                <a:lnTo>
                  <a:pt x="256" y="1328"/>
                </a:lnTo>
                <a:lnTo>
                  <a:pt x="256" y="1136"/>
                </a:lnTo>
                <a:lnTo>
                  <a:pt x="257" y="1136"/>
                </a:lnTo>
                <a:lnTo>
                  <a:pt x="161" y="1232"/>
                </a:lnTo>
                <a:lnTo>
                  <a:pt x="162" y="1233"/>
                </a:lnTo>
                <a:lnTo>
                  <a:pt x="160" y="1213"/>
                </a:lnTo>
                <a:lnTo>
                  <a:pt x="160" y="1205"/>
                </a:lnTo>
                <a:lnTo>
                  <a:pt x="160" y="1204"/>
                </a:lnTo>
                <a:lnTo>
                  <a:pt x="352" y="1204"/>
                </a:lnTo>
                <a:lnTo>
                  <a:pt x="352" y="1224"/>
                </a:lnTo>
                <a:lnTo>
                  <a:pt x="351" y="1232"/>
                </a:lnTo>
                <a:lnTo>
                  <a:pt x="351" y="1239"/>
                </a:lnTo>
                <a:lnTo>
                  <a:pt x="351" y="1242"/>
                </a:lnTo>
                <a:cubicBezTo>
                  <a:pt x="351" y="1290"/>
                  <a:pt x="317" y="1330"/>
                  <a:pt x="271" y="1337"/>
                </a:cubicBezTo>
                <a:cubicBezTo>
                  <a:pt x="224" y="1345"/>
                  <a:pt x="179" y="1317"/>
                  <a:pt x="164" y="1273"/>
                </a:cubicBezTo>
                <a:lnTo>
                  <a:pt x="160" y="1260"/>
                </a:lnTo>
                <a:lnTo>
                  <a:pt x="159" y="1256"/>
                </a:lnTo>
                <a:lnTo>
                  <a:pt x="348" y="1232"/>
                </a:lnTo>
                <a:lnTo>
                  <a:pt x="348" y="1227"/>
                </a:lnTo>
                <a:lnTo>
                  <a:pt x="349" y="1246"/>
                </a:lnTo>
                <a:lnTo>
                  <a:pt x="349" y="1261"/>
                </a:lnTo>
                <a:cubicBezTo>
                  <a:pt x="349" y="1314"/>
                  <a:pt x="306" y="1357"/>
                  <a:pt x="253" y="1357"/>
                </a:cubicBezTo>
                <a:lnTo>
                  <a:pt x="252" y="1357"/>
                </a:lnTo>
                <a:lnTo>
                  <a:pt x="251" y="1357"/>
                </a:lnTo>
                <a:lnTo>
                  <a:pt x="249" y="1357"/>
                </a:lnTo>
                <a:lnTo>
                  <a:pt x="248" y="1357"/>
                </a:lnTo>
                <a:lnTo>
                  <a:pt x="343" y="1280"/>
                </a:lnTo>
                <a:lnTo>
                  <a:pt x="341" y="1290"/>
                </a:lnTo>
                <a:lnTo>
                  <a:pt x="340" y="1294"/>
                </a:lnTo>
                <a:cubicBezTo>
                  <a:pt x="330" y="1334"/>
                  <a:pt x="295" y="1363"/>
                  <a:pt x="253" y="1366"/>
                </a:cubicBezTo>
                <a:cubicBezTo>
                  <a:pt x="211" y="1369"/>
                  <a:pt x="173" y="1345"/>
                  <a:pt x="157" y="1306"/>
                </a:cubicBezTo>
                <a:lnTo>
                  <a:pt x="155" y="1301"/>
                </a:lnTo>
                <a:lnTo>
                  <a:pt x="168" y="1323"/>
                </a:lnTo>
                <a:lnTo>
                  <a:pt x="165" y="1319"/>
                </a:lnTo>
                <a:lnTo>
                  <a:pt x="334" y="1288"/>
                </a:lnTo>
                <a:lnTo>
                  <a:pt x="332" y="1295"/>
                </a:lnTo>
                <a:lnTo>
                  <a:pt x="335" y="1276"/>
                </a:lnTo>
                <a:lnTo>
                  <a:pt x="334" y="1286"/>
                </a:lnTo>
                <a:lnTo>
                  <a:pt x="333" y="1297"/>
                </a:lnTo>
                <a:lnTo>
                  <a:pt x="333" y="1304"/>
                </a:lnTo>
                <a:cubicBezTo>
                  <a:pt x="333" y="1312"/>
                  <a:pt x="333" y="1320"/>
                  <a:pt x="331" y="1328"/>
                </a:cubicBezTo>
                <a:lnTo>
                  <a:pt x="330" y="1332"/>
                </a:lnTo>
                <a:cubicBezTo>
                  <a:pt x="318" y="1379"/>
                  <a:pt x="273" y="1410"/>
                  <a:pt x="225" y="1404"/>
                </a:cubicBezTo>
                <a:cubicBezTo>
                  <a:pt x="177" y="1398"/>
                  <a:pt x="140" y="1357"/>
                  <a:pt x="140" y="1308"/>
                </a:cubicBezTo>
                <a:lnTo>
                  <a:pt x="140" y="1306"/>
                </a:lnTo>
                <a:lnTo>
                  <a:pt x="141" y="1309"/>
                </a:lnTo>
                <a:lnTo>
                  <a:pt x="140" y="1298"/>
                </a:lnTo>
                <a:lnTo>
                  <a:pt x="235" y="1385"/>
                </a:lnTo>
                <a:lnTo>
                  <a:pt x="234" y="1385"/>
                </a:lnTo>
                <a:lnTo>
                  <a:pt x="320" y="1332"/>
                </a:lnTo>
                <a:lnTo>
                  <a:pt x="315" y="1342"/>
                </a:lnTo>
                <a:lnTo>
                  <a:pt x="324" y="1284"/>
                </a:lnTo>
                <a:lnTo>
                  <a:pt x="325" y="1290"/>
                </a:lnTo>
                <a:cubicBezTo>
                  <a:pt x="326" y="1295"/>
                  <a:pt x="326" y="1300"/>
                  <a:pt x="326" y="1305"/>
                </a:cubicBezTo>
                <a:lnTo>
                  <a:pt x="326" y="1308"/>
                </a:lnTo>
                <a:cubicBezTo>
                  <a:pt x="326" y="1357"/>
                  <a:pt x="290" y="1398"/>
                  <a:pt x="242" y="1404"/>
                </a:cubicBezTo>
                <a:cubicBezTo>
                  <a:pt x="194" y="1410"/>
                  <a:pt x="149" y="1379"/>
                  <a:pt x="137" y="1332"/>
                </a:cubicBezTo>
                <a:lnTo>
                  <a:pt x="140" y="1340"/>
                </a:lnTo>
                <a:lnTo>
                  <a:pt x="138" y="1335"/>
                </a:lnTo>
                <a:lnTo>
                  <a:pt x="322" y="1284"/>
                </a:lnTo>
                <a:lnTo>
                  <a:pt x="323" y="1290"/>
                </a:lnTo>
                <a:cubicBezTo>
                  <a:pt x="324" y="1295"/>
                  <a:pt x="324" y="1300"/>
                  <a:pt x="324" y="1305"/>
                </a:cubicBezTo>
                <a:lnTo>
                  <a:pt x="324" y="1314"/>
                </a:lnTo>
                <a:lnTo>
                  <a:pt x="324" y="1323"/>
                </a:lnTo>
                <a:lnTo>
                  <a:pt x="324" y="1327"/>
                </a:lnTo>
                <a:lnTo>
                  <a:pt x="132" y="1327"/>
                </a:lnTo>
                <a:lnTo>
                  <a:pt x="132" y="1325"/>
                </a:lnTo>
                <a:lnTo>
                  <a:pt x="133" y="1328"/>
                </a:lnTo>
                <a:lnTo>
                  <a:pt x="132" y="1317"/>
                </a:lnTo>
                <a:lnTo>
                  <a:pt x="323" y="1308"/>
                </a:lnTo>
                <a:lnTo>
                  <a:pt x="323" y="1318"/>
                </a:lnTo>
                <a:lnTo>
                  <a:pt x="323" y="1327"/>
                </a:lnTo>
                <a:lnTo>
                  <a:pt x="323" y="1334"/>
                </a:lnTo>
                <a:lnTo>
                  <a:pt x="323" y="1337"/>
                </a:lnTo>
                <a:lnTo>
                  <a:pt x="131" y="1337"/>
                </a:lnTo>
                <a:lnTo>
                  <a:pt x="131" y="1327"/>
                </a:lnTo>
                <a:lnTo>
                  <a:pt x="131" y="1318"/>
                </a:lnTo>
                <a:lnTo>
                  <a:pt x="319" y="1349"/>
                </a:lnTo>
                <a:lnTo>
                  <a:pt x="318" y="1352"/>
                </a:lnTo>
                <a:lnTo>
                  <a:pt x="321" y="1337"/>
                </a:lnTo>
                <a:lnTo>
                  <a:pt x="320" y="1343"/>
                </a:lnTo>
                <a:lnTo>
                  <a:pt x="321" y="1314"/>
                </a:lnTo>
                <a:lnTo>
                  <a:pt x="322" y="1321"/>
                </a:lnTo>
                <a:lnTo>
                  <a:pt x="318" y="1304"/>
                </a:lnTo>
                <a:lnTo>
                  <a:pt x="319" y="1307"/>
                </a:lnTo>
                <a:lnTo>
                  <a:pt x="131" y="1337"/>
                </a:lnTo>
                <a:lnTo>
                  <a:pt x="131" y="1333"/>
                </a:lnTo>
                <a:lnTo>
                  <a:pt x="131" y="1326"/>
                </a:lnTo>
                <a:lnTo>
                  <a:pt x="133" y="1342"/>
                </a:lnTo>
                <a:lnTo>
                  <a:pt x="132" y="1336"/>
                </a:lnTo>
                <a:cubicBezTo>
                  <a:pt x="131" y="1331"/>
                  <a:pt x="130" y="1326"/>
                  <a:pt x="130" y="1320"/>
                </a:cubicBezTo>
                <a:lnTo>
                  <a:pt x="130" y="1318"/>
                </a:lnTo>
                <a:lnTo>
                  <a:pt x="322" y="1318"/>
                </a:lnTo>
                <a:lnTo>
                  <a:pt x="322" y="1312"/>
                </a:lnTo>
                <a:lnTo>
                  <a:pt x="323" y="1331"/>
                </a:lnTo>
                <a:lnTo>
                  <a:pt x="323" y="1341"/>
                </a:lnTo>
                <a:lnTo>
                  <a:pt x="323" y="1346"/>
                </a:lnTo>
                <a:lnTo>
                  <a:pt x="131" y="1346"/>
                </a:lnTo>
                <a:lnTo>
                  <a:pt x="131" y="1343"/>
                </a:lnTo>
                <a:lnTo>
                  <a:pt x="133" y="1359"/>
                </a:lnTo>
                <a:lnTo>
                  <a:pt x="132" y="1353"/>
                </a:lnTo>
                <a:cubicBezTo>
                  <a:pt x="127" y="1325"/>
                  <a:pt x="135" y="1297"/>
                  <a:pt x="153" y="1275"/>
                </a:cubicBezTo>
                <a:cubicBezTo>
                  <a:pt x="171" y="1254"/>
                  <a:pt x="198" y="1241"/>
                  <a:pt x="226" y="1241"/>
                </a:cubicBezTo>
                <a:lnTo>
                  <a:pt x="228" y="1241"/>
                </a:lnTo>
                <a:cubicBezTo>
                  <a:pt x="258" y="1241"/>
                  <a:pt x="285" y="1255"/>
                  <a:pt x="303" y="1277"/>
                </a:cubicBezTo>
                <a:cubicBezTo>
                  <a:pt x="322" y="1300"/>
                  <a:pt x="328" y="1330"/>
                  <a:pt x="322" y="1358"/>
                </a:cubicBezTo>
                <a:lnTo>
                  <a:pt x="320" y="1367"/>
                </a:lnTo>
                <a:lnTo>
                  <a:pt x="322" y="1346"/>
                </a:lnTo>
                <a:lnTo>
                  <a:pt x="322" y="1357"/>
                </a:lnTo>
                <a:lnTo>
                  <a:pt x="322" y="1365"/>
                </a:lnTo>
                <a:lnTo>
                  <a:pt x="131" y="1354"/>
                </a:lnTo>
                <a:lnTo>
                  <a:pt x="131" y="1357"/>
                </a:lnTo>
                <a:lnTo>
                  <a:pt x="131" y="1346"/>
                </a:lnTo>
                <a:lnTo>
                  <a:pt x="227" y="1442"/>
                </a:lnTo>
                <a:lnTo>
                  <a:pt x="226" y="1442"/>
                </a:lnTo>
                <a:lnTo>
                  <a:pt x="322" y="1346"/>
                </a:lnTo>
                <a:lnTo>
                  <a:pt x="322" y="1357"/>
                </a:lnTo>
                <a:lnTo>
                  <a:pt x="322" y="1365"/>
                </a:lnTo>
                <a:lnTo>
                  <a:pt x="130" y="1365"/>
                </a:lnTo>
                <a:lnTo>
                  <a:pt x="130" y="1362"/>
                </a:lnTo>
                <a:cubicBezTo>
                  <a:pt x="130" y="1357"/>
                  <a:pt x="131" y="1352"/>
                  <a:pt x="132" y="1347"/>
                </a:cubicBezTo>
                <a:lnTo>
                  <a:pt x="133" y="1341"/>
                </a:lnTo>
                <a:lnTo>
                  <a:pt x="131" y="1356"/>
                </a:lnTo>
                <a:lnTo>
                  <a:pt x="131" y="1349"/>
                </a:lnTo>
                <a:lnTo>
                  <a:pt x="131" y="1346"/>
                </a:lnTo>
                <a:lnTo>
                  <a:pt x="323" y="1346"/>
                </a:lnTo>
                <a:lnTo>
                  <a:pt x="323" y="1363"/>
                </a:lnTo>
                <a:lnTo>
                  <a:pt x="322" y="1365"/>
                </a:lnTo>
                <a:lnTo>
                  <a:pt x="322" y="1375"/>
                </a:lnTo>
                <a:lnTo>
                  <a:pt x="132" y="1360"/>
                </a:lnTo>
                <a:lnTo>
                  <a:pt x="133" y="1354"/>
                </a:lnTo>
                <a:lnTo>
                  <a:pt x="131" y="1369"/>
                </a:lnTo>
                <a:lnTo>
                  <a:pt x="131" y="1365"/>
                </a:lnTo>
                <a:lnTo>
                  <a:pt x="323" y="1365"/>
                </a:lnTo>
                <a:lnTo>
                  <a:pt x="323" y="1384"/>
                </a:lnTo>
                <a:lnTo>
                  <a:pt x="322" y="1394"/>
                </a:lnTo>
                <a:cubicBezTo>
                  <a:pt x="317" y="1445"/>
                  <a:pt x="273" y="1483"/>
                  <a:pt x="222" y="1480"/>
                </a:cubicBezTo>
                <a:cubicBezTo>
                  <a:pt x="171" y="1478"/>
                  <a:pt x="130" y="1436"/>
                  <a:pt x="130" y="1384"/>
                </a:cubicBezTo>
                <a:lnTo>
                  <a:pt x="130" y="1378"/>
                </a:lnTo>
                <a:lnTo>
                  <a:pt x="130" y="1369"/>
                </a:lnTo>
                <a:lnTo>
                  <a:pt x="130" y="1360"/>
                </a:lnTo>
                <a:lnTo>
                  <a:pt x="130" y="1356"/>
                </a:lnTo>
                <a:lnTo>
                  <a:pt x="322" y="1356"/>
                </a:lnTo>
                <a:lnTo>
                  <a:pt x="322" y="1360"/>
                </a:lnTo>
                <a:lnTo>
                  <a:pt x="322" y="1369"/>
                </a:lnTo>
                <a:lnTo>
                  <a:pt x="322" y="1378"/>
                </a:lnTo>
                <a:lnTo>
                  <a:pt x="322" y="1376"/>
                </a:lnTo>
                <a:lnTo>
                  <a:pt x="323" y="1387"/>
                </a:lnTo>
                <a:lnTo>
                  <a:pt x="321" y="1372"/>
                </a:lnTo>
                <a:lnTo>
                  <a:pt x="323" y="1380"/>
                </a:lnTo>
                <a:lnTo>
                  <a:pt x="133" y="1403"/>
                </a:lnTo>
                <a:lnTo>
                  <a:pt x="133" y="1400"/>
                </a:lnTo>
                <a:lnTo>
                  <a:pt x="135" y="1416"/>
                </a:lnTo>
                <a:lnTo>
                  <a:pt x="133" y="1404"/>
                </a:lnTo>
                <a:lnTo>
                  <a:pt x="132" y="1394"/>
                </a:lnTo>
                <a:lnTo>
                  <a:pt x="323" y="1384"/>
                </a:lnTo>
                <a:lnTo>
                  <a:pt x="323" y="1388"/>
                </a:lnTo>
                <a:cubicBezTo>
                  <a:pt x="323" y="1394"/>
                  <a:pt x="323" y="1399"/>
                  <a:pt x="322" y="1404"/>
                </a:cubicBezTo>
                <a:lnTo>
                  <a:pt x="321" y="1410"/>
                </a:lnTo>
                <a:lnTo>
                  <a:pt x="322" y="1394"/>
                </a:lnTo>
                <a:lnTo>
                  <a:pt x="322" y="1403"/>
                </a:lnTo>
                <a:cubicBezTo>
                  <a:pt x="322" y="1410"/>
                  <a:pt x="322" y="1416"/>
                  <a:pt x="321" y="1422"/>
                </a:cubicBezTo>
                <a:lnTo>
                  <a:pt x="319" y="1432"/>
                </a:lnTo>
                <a:lnTo>
                  <a:pt x="224" y="1317"/>
                </a:lnTo>
                <a:lnTo>
                  <a:pt x="227" y="1317"/>
                </a:lnTo>
                <a:lnTo>
                  <a:pt x="131" y="1413"/>
                </a:lnTo>
                <a:lnTo>
                  <a:pt x="131" y="1406"/>
                </a:lnTo>
                <a:lnTo>
                  <a:pt x="136" y="1437"/>
                </a:lnTo>
                <a:lnTo>
                  <a:pt x="135" y="1434"/>
                </a:lnTo>
                <a:lnTo>
                  <a:pt x="321" y="1419"/>
                </a:lnTo>
                <a:lnTo>
                  <a:pt x="320" y="1425"/>
                </a:lnTo>
                <a:lnTo>
                  <a:pt x="321" y="1409"/>
                </a:lnTo>
                <a:lnTo>
                  <a:pt x="321" y="1429"/>
                </a:lnTo>
                <a:lnTo>
                  <a:pt x="320" y="1427"/>
                </a:lnTo>
                <a:lnTo>
                  <a:pt x="320" y="1432"/>
                </a:lnTo>
                <a:lnTo>
                  <a:pt x="128" y="1432"/>
                </a:lnTo>
                <a:lnTo>
                  <a:pt x="128" y="1430"/>
                </a:lnTo>
                <a:cubicBezTo>
                  <a:pt x="128" y="1426"/>
                  <a:pt x="129" y="1421"/>
                  <a:pt x="129" y="1417"/>
                </a:cubicBezTo>
                <a:lnTo>
                  <a:pt x="131" y="1408"/>
                </a:lnTo>
                <a:lnTo>
                  <a:pt x="132" y="1402"/>
                </a:lnTo>
                <a:lnTo>
                  <a:pt x="130" y="1417"/>
                </a:lnTo>
                <a:lnTo>
                  <a:pt x="130" y="1413"/>
                </a:lnTo>
                <a:lnTo>
                  <a:pt x="318" y="1444"/>
                </a:lnTo>
                <a:lnTo>
                  <a:pt x="317" y="1447"/>
                </a:lnTo>
                <a:lnTo>
                  <a:pt x="320" y="1432"/>
                </a:lnTo>
                <a:lnTo>
                  <a:pt x="319" y="1438"/>
                </a:lnTo>
                <a:lnTo>
                  <a:pt x="320" y="1422"/>
                </a:lnTo>
                <a:lnTo>
                  <a:pt x="320" y="1428"/>
                </a:lnTo>
                <a:lnTo>
                  <a:pt x="320" y="1432"/>
                </a:lnTo>
                <a:lnTo>
                  <a:pt x="128" y="1432"/>
                </a:lnTo>
                <a:lnTo>
                  <a:pt x="128" y="1427"/>
                </a:lnTo>
                <a:lnTo>
                  <a:pt x="130" y="1446"/>
                </a:lnTo>
                <a:lnTo>
                  <a:pt x="129" y="1441"/>
                </a:lnTo>
                <a:lnTo>
                  <a:pt x="317" y="1446"/>
                </a:lnTo>
                <a:lnTo>
                  <a:pt x="317" y="1442"/>
                </a:lnTo>
                <a:lnTo>
                  <a:pt x="316" y="1448"/>
                </a:lnTo>
                <a:lnTo>
                  <a:pt x="317" y="1432"/>
                </a:lnTo>
                <a:lnTo>
                  <a:pt x="317" y="1441"/>
                </a:lnTo>
                <a:cubicBezTo>
                  <a:pt x="317" y="1494"/>
                  <a:pt x="274" y="1537"/>
                  <a:pt x="221" y="1537"/>
                </a:cubicBezTo>
                <a:lnTo>
                  <a:pt x="220" y="1537"/>
                </a:lnTo>
                <a:lnTo>
                  <a:pt x="312" y="1472"/>
                </a:lnTo>
                <a:lnTo>
                  <a:pt x="312" y="1471"/>
                </a:lnTo>
                <a:lnTo>
                  <a:pt x="311" y="1475"/>
                </a:lnTo>
                <a:cubicBezTo>
                  <a:pt x="299" y="1522"/>
                  <a:pt x="254" y="1553"/>
                  <a:pt x="206" y="1547"/>
                </a:cubicBezTo>
                <a:cubicBezTo>
                  <a:pt x="158" y="1541"/>
                  <a:pt x="121" y="1500"/>
                  <a:pt x="121" y="1451"/>
                </a:cubicBezTo>
                <a:lnTo>
                  <a:pt x="121" y="1447"/>
                </a:lnTo>
                <a:cubicBezTo>
                  <a:pt x="121" y="1439"/>
                  <a:pt x="123" y="1430"/>
                  <a:pt x="125" y="1421"/>
                </a:cubicBezTo>
                <a:lnTo>
                  <a:pt x="125" y="1425"/>
                </a:lnTo>
                <a:lnTo>
                  <a:pt x="126" y="1419"/>
                </a:lnTo>
                <a:lnTo>
                  <a:pt x="124" y="1434"/>
                </a:lnTo>
                <a:lnTo>
                  <a:pt x="124" y="1432"/>
                </a:lnTo>
                <a:lnTo>
                  <a:pt x="315" y="1451"/>
                </a:lnTo>
                <a:lnTo>
                  <a:pt x="315" y="1448"/>
                </a:lnTo>
                <a:lnTo>
                  <a:pt x="313" y="1465"/>
                </a:lnTo>
                <a:lnTo>
                  <a:pt x="311" y="1475"/>
                </a:lnTo>
                <a:lnTo>
                  <a:pt x="312" y="1456"/>
                </a:lnTo>
                <a:lnTo>
                  <a:pt x="312" y="1460"/>
                </a:lnTo>
                <a:lnTo>
                  <a:pt x="120" y="1460"/>
                </a:lnTo>
                <a:lnTo>
                  <a:pt x="121" y="1447"/>
                </a:lnTo>
                <a:lnTo>
                  <a:pt x="121" y="1446"/>
                </a:lnTo>
                <a:lnTo>
                  <a:pt x="121" y="1437"/>
                </a:lnTo>
                <a:lnTo>
                  <a:pt x="121" y="1432"/>
                </a:lnTo>
                <a:lnTo>
                  <a:pt x="313" y="1432"/>
                </a:lnTo>
                <a:lnTo>
                  <a:pt x="313" y="1433"/>
                </a:lnTo>
                <a:lnTo>
                  <a:pt x="313" y="1439"/>
                </a:lnTo>
                <a:lnTo>
                  <a:pt x="313" y="1451"/>
                </a:lnTo>
                <a:lnTo>
                  <a:pt x="313" y="1462"/>
                </a:lnTo>
                <a:lnTo>
                  <a:pt x="313" y="1470"/>
                </a:lnTo>
                <a:cubicBezTo>
                  <a:pt x="313" y="1523"/>
                  <a:pt x="270" y="1566"/>
                  <a:pt x="217" y="1566"/>
                </a:cubicBezTo>
                <a:lnTo>
                  <a:pt x="216" y="1566"/>
                </a:lnTo>
                <a:lnTo>
                  <a:pt x="216" y="1374"/>
                </a:lnTo>
                <a:lnTo>
                  <a:pt x="218" y="1374"/>
                </a:lnTo>
                <a:lnTo>
                  <a:pt x="126" y="1496"/>
                </a:lnTo>
                <a:lnTo>
                  <a:pt x="122" y="1483"/>
                </a:lnTo>
                <a:lnTo>
                  <a:pt x="120" y="1475"/>
                </a:lnTo>
                <a:cubicBezTo>
                  <a:pt x="108" y="1424"/>
                  <a:pt x="138" y="1372"/>
                  <a:pt x="189" y="1359"/>
                </a:cubicBezTo>
                <a:cubicBezTo>
                  <a:pt x="239" y="1345"/>
                  <a:pt x="291" y="1375"/>
                  <a:pt x="306" y="1425"/>
                </a:cubicBezTo>
                <a:lnTo>
                  <a:pt x="309" y="1435"/>
                </a:lnTo>
                <a:lnTo>
                  <a:pt x="312" y="1447"/>
                </a:lnTo>
                <a:cubicBezTo>
                  <a:pt x="314" y="1455"/>
                  <a:pt x="314" y="1463"/>
                  <a:pt x="314" y="1470"/>
                </a:cubicBezTo>
                <a:lnTo>
                  <a:pt x="314" y="1493"/>
                </a:lnTo>
                <a:lnTo>
                  <a:pt x="313" y="1501"/>
                </a:lnTo>
                <a:cubicBezTo>
                  <a:pt x="307" y="1547"/>
                  <a:pt x="269" y="1583"/>
                  <a:pt x="223" y="1585"/>
                </a:cubicBezTo>
                <a:cubicBezTo>
                  <a:pt x="177" y="1588"/>
                  <a:pt x="136" y="1558"/>
                  <a:pt x="124" y="1513"/>
                </a:cubicBezTo>
                <a:lnTo>
                  <a:pt x="123" y="1509"/>
                </a:lnTo>
                <a:cubicBezTo>
                  <a:pt x="121" y="1501"/>
                  <a:pt x="120" y="1493"/>
                  <a:pt x="120" y="1485"/>
                </a:cubicBezTo>
                <a:lnTo>
                  <a:pt x="120" y="1479"/>
                </a:lnTo>
                <a:cubicBezTo>
                  <a:pt x="120" y="1426"/>
                  <a:pt x="163" y="1383"/>
                  <a:pt x="216" y="1383"/>
                </a:cubicBezTo>
                <a:lnTo>
                  <a:pt x="218" y="1383"/>
                </a:lnTo>
                <a:cubicBezTo>
                  <a:pt x="247" y="1383"/>
                  <a:pt x="274" y="1396"/>
                  <a:pt x="293" y="1419"/>
                </a:cubicBezTo>
                <a:cubicBezTo>
                  <a:pt x="311" y="1441"/>
                  <a:pt x="318" y="1470"/>
                  <a:pt x="313" y="1498"/>
                </a:cubicBezTo>
                <a:lnTo>
                  <a:pt x="311" y="1505"/>
                </a:lnTo>
                <a:lnTo>
                  <a:pt x="310" y="1511"/>
                </a:lnTo>
                <a:lnTo>
                  <a:pt x="311" y="1495"/>
                </a:lnTo>
                <a:lnTo>
                  <a:pt x="311" y="1498"/>
                </a:lnTo>
                <a:cubicBezTo>
                  <a:pt x="311" y="1543"/>
                  <a:pt x="281" y="1582"/>
                  <a:pt x="238" y="1592"/>
                </a:cubicBezTo>
                <a:cubicBezTo>
                  <a:pt x="194" y="1602"/>
                  <a:pt x="150" y="1581"/>
                  <a:pt x="130" y="1541"/>
                </a:cubicBezTo>
                <a:lnTo>
                  <a:pt x="124" y="1530"/>
                </a:lnTo>
                <a:lnTo>
                  <a:pt x="122" y="1525"/>
                </a:lnTo>
                <a:lnTo>
                  <a:pt x="211" y="1585"/>
                </a:lnTo>
                <a:lnTo>
                  <a:pt x="210" y="1585"/>
                </a:lnTo>
                <a:lnTo>
                  <a:pt x="206" y="1585"/>
                </a:lnTo>
                <a:lnTo>
                  <a:pt x="302" y="1481"/>
                </a:lnTo>
                <a:lnTo>
                  <a:pt x="303" y="1489"/>
                </a:lnTo>
                <a:lnTo>
                  <a:pt x="304" y="1497"/>
                </a:lnTo>
                <a:lnTo>
                  <a:pt x="112" y="1508"/>
                </a:lnTo>
                <a:lnTo>
                  <a:pt x="113" y="1517"/>
                </a:lnTo>
                <a:lnTo>
                  <a:pt x="113" y="1513"/>
                </a:lnTo>
                <a:lnTo>
                  <a:pt x="112" y="1507"/>
                </a:lnTo>
                <a:lnTo>
                  <a:pt x="121" y="1534"/>
                </a:lnTo>
                <a:lnTo>
                  <a:pt x="120" y="1532"/>
                </a:lnTo>
                <a:lnTo>
                  <a:pt x="300" y="1505"/>
                </a:lnTo>
                <a:lnTo>
                  <a:pt x="299" y="1511"/>
                </a:lnTo>
                <a:lnTo>
                  <a:pt x="300" y="1495"/>
                </a:lnTo>
                <a:lnTo>
                  <a:pt x="300" y="1507"/>
                </a:lnTo>
                <a:lnTo>
                  <a:pt x="300" y="1531"/>
                </a:lnTo>
                <a:lnTo>
                  <a:pt x="299" y="1539"/>
                </a:lnTo>
                <a:cubicBezTo>
                  <a:pt x="293" y="1587"/>
                  <a:pt x="252" y="1623"/>
                  <a:pt x="203" y="1623"/>
                </a:cubicBezTo>
                <a:lnTo>
                  <a:pt x="199" y="1623"/>
                </a:lnTo>
                <a:cubicBezTo>
                  <a:pt x="146" y="1623"/>
                  <a:pt x="103" y="1580"/>
                  <a:pt x="103" y="1527"/>
                </a:cubicBezTo>
                <a:lnTo>
                  <a:pt x="103" y="1517"/>
                </a:lnTo>
                <a:lnTo>
                  <a:pt x="104" y="1531"/>
                </a:lnTo>
                <a:lnTo>
                  <a:pt x="103" y="1524"/>
                </a:lnTo>
                <a:lnTo>
                  <a:pt x="113" y="1553"/>
                </a:lnTo>
                <a:lnTo>
                  <a:pt x="112" y="1551"/>
                </a:lnTo>
                <a:lnTo>
                  <a:pt x="293" y="1508"/>
                </a:lnTo>
                <a:lnTo>
                  <a:pt x="293" y="1524"/>
                </a:lnTo>
                <a:lnTo>
                  <a:pt x="292" y="1528"/>
                </a:lnTo>
                <a:lnTo>
                  <a:pt x="292" y="1540"/>
                </a:lnTo>
                <a:cubicBezTo>
                  <a:pt x="292" y="1546"/>
                  <a:pt x="292" y="1551"/>
                  <a:pt x="291" y="1556"/>
                </a:cubicBezTo>
                <a:lnTo>
                  <a:pt x="290" y="1562"/>
                </a:lnTo>
                <a:cubicBezTo>
                  <a:pt x="283" y="1606"/>
                  <a:pt x="247" y="1639"/>
                  <a:pt x="203" y="1642"/>
                </a:cubicBezTo>
                <a:cubicBezTo>
                  <a:pt x="159" y="1646"/>
                  <a:pt x="118" y="1619"/>
                  <a:pt x="104" y="1577"/>
                </a:cubicBezTo>
                <a:lnTo>
                  <a:pt x="103" y="1574"/>
                </a:lnTo>
                <a:cubicBezTo>
                  <a:pt x="100" y="1564"/>
                  <a:pt x="98" y="1554"/>
                  <a:pt x="98" y="1543"/>
                </a:cubicBezTo>
                <a:lnTo>
                  <a:pt x="99" y="1544"/>
                </a:lnTo>
                <a:lnTo>
                  <a:pt x="98" y="1538"/>
                </a:lnTo>
                <a:lnTo>
                  <a:pt x="97" y="1531"/>
                </a:lnTo>
                <a:lnTo>
                  <a:pt x="288" y="1517"/>
                </a:lnTo>
                <a:lnTo>
                  <a:pt x="288" y="1519"/>
                </a:lnTo>
                <a:lnTo>
                  <a:pt x="288" y="1527"/>
                </a:lnTo>
                <a:lnTo>
                  <a:pt x="288" y="1550"/>
                </a:lnTo>
                <a:lnTo>
                  <a:pt x="287" y="1558"/>
                </a:lnTo>
                <a:cubicBezTo>
                  <a:pt x="280" y="1609"/>
                  <a:pt x="236" y="1645"/>
                  <a:pt x="186" y="1642"/>
                </a:cubicBezTo>
                <a:cubicBezTo>
                  <a:pt x="135" y="1639"/>
                  <a:pt x="95" y="1597"/>
                  <a:pt x="95" y="1546"/>
                </a:cubicBezTo>
                <a:lnTo>
                  <a:pt x="95" y="1542"/>
                </a:lnTo>
                <a:lnTo>
                  <a:pt x="97" y="1558"/>
                </a:lnTo>
                <a:lnTo>
                  <a:pt x="96" y="1552"/>
                </a:lnTo>
                <a:lnTo>
                  <a:pt x="286" y="1536"/>
                </a:lnTo>
                <a:lnTo>
                  <a:pt x="286" y="1539"/>
                </a:lnTo>
                <a:cubicBezTo>
                  <a:pt x="286" y="1544"/>
                  <a:pt x="286" y="1549"/>
                  <a:pt x="286" y="1553"/>
                </a:cubicBezTo>
                <a:lnTo>
                  <a:pt x="285" y="1560"/>
                </a:lnTo>
                <a:lnTo>
                  <a:pt x="285" y="1546"/>
                </a:lnTo>
                <a:lnTo>
                  <a:pt x="285" y="1557"/>
                </a:lnTo>
                <a:lnTo>
                  <a:pt x="285" y="1565"/>
                </a:lnTo>
                <a:cubicBezTo>
                  <a:pt x="285" y="1616"/>
                  <a:pt x="246" y="1658"/>
                  <a:pt x="195" y="1661"/>
                </a:cubicBezTo>
                <a:cubicBezTo>
                  <a:pt x="145" y="1664"/>
                  <a:pt x="100" y="1628"/>
                  <a:pt x="94" y="1577"/>
                </a:cubicBezTo>
                <a:lnTo>
                  <a:pt x="93" y="1566"/>
                </a:lnTo>
                <a:lnTo>
                  <a:pt x="92" y="1555"/>
                </a:lnTo>
                <a:cubicBezTo>
                  <a:pt x="89" y="1528"/>
                  <a:pt x="98" y="1502"/>
                  <a:pt x="117" y="1482"/>
                </a:cubicBezTo>
                <a:cubicBezTo>
                  <a:pt x="135" y="1462"/>
                  <a:pt x="160" y="1450"/>
                  <a:pt x="187" y="1450"/>
                </a:cubicBezTo>
                <a:lnTo>
                  <a:pt x="189" y="1450"/>
                </a:lnTo>
                <a:cubicBezTo>
                  <a:pt x="242" y="1450"/>
                  <a:pt x="285" y="1493"/>
                  <a:pt x="285" y="1546"/>
                </a:cubicBezTo>
                <a:lnTo>
                  <a:pt x="285" y="1556"/>
                </a:lnTo>
                <a:lnTo>
                  <a:pt x="285" y="1565"/>
                </a:lnTo>
                <a:lnTo>
                  <a:pt x="284" y="1547"/>
                </a:lnTo>
                <a:lnTo>
                  <a:pt x="285" y="1552"/>
                </a:lnTo>
                <a:cubicBezTo>
                  <a:pt x="286" y="1558"/>
                  <a:pt x="286" y="1564"/>
                  <a:pt x="286" y="1570"/>
                </a:cubicBezTo>
                <a:lnTo>
                  <a:pt x="286" y="1574"/>
                </a:lnTo>
                <a:cubicBezTo>
                  <a:pt x="286" y="1627"/>
                  <a:pt x="243" y="1670"/>
                  <a:pt x="190" y="1670"/>
                </a:cubicBezTo>
                <a:lnTo>
                  <a:pt x="189" y="1670"/>
                </a:lnTo>
                <a:lnTo>
                  <a:pt x="285" y="1565"/>
                </a:lnTo>
                <a:lnTo>
                  <a:pt x="286" y="1575"/>
                </a:lnTo>
                <a:cubicBezTo>
                  <a:pt x="289" y="1602"/>
                  <a:pt x="280" y="1629"/>
                  <a:pt x="262" y="1649"/>
                </a:cubicBezTo>
                <a:cubicBezTo>
                  <a:pt x="243" y="1669"/>
                  <a:pt x="218" y="1680"/>
                  <a:pt x="190" y="1680"/>
                </a:cubicBezTo>
                <a:lnTo>
                  <a:pt x="189" y="1680"/>
                </a:lnTo>
                <a:cubicBezTo>
                  <a:pt x="162" y="1680"/>
                  <a:pt x="136" y="1669"/>
                  <a:pt x="118" y="1649"/>
                </a:cubicBezTo>
                <a:cubicBezTo>
                  <a:pt x="100" y="1629"/>
                  <a:pt x="91" y="1602"/>
                  <a:pt x="94" y="1575"/>
                </a:cubicBezTo>
                <a:lnTo>
                  <a:pt x="95" y="1565"/>
                </a:lnTo>
                <a:lnTo>
                  <a:pt x="190" y="1670"/>
                </a:lnTo>
                <a:lnTo>
                  <a:pt x="188" y="1670"/>
                </a:lnTo>
                <a:lnTo>
                  <a:pt x="284" y="1584"/>
                </a:lnTo>
                <a:lnTo>
                  <a:pt x="283" y="1584"/>
                </a:lnTo>
                <a:lnTo>
                  <a:pt x="283" y="1595"/>
                </a:lnTo>
                <a:lnTo>
                  <a:pt x="283" y="1603"/>
                </a:lnTo>
                <a:lnTo>
                  <a:pt x="91" y="1603"/>
                </a:lnTo>
                <a:lnTo>
                  <a:pt x="91" y="1600"/>
                </a:lnTo>
                <a:lnTo>
                  <a:pt x="93" y="1616"/>
                </a:lnTo>
                <a:lnTo>
                  <a:pt x="92" y="1610"/>
                </a:lnTo>
                <a:cubicBezTo>
                  <a:pt x="91" y="1605"/>
                  <a:pt x="90" y="1600"/>
                  <a:pt x="90" y="1594"/>
                </a:cubicBezTo>
                <a:lnTo>
                  <a:pt x="90" y="1587"/>
                </a:lnTo>
                <a:lnTo>
                  <a:pt x="95" y="1618"/>
                </a:lnTo>
                <a:lnTo>
                  <a:pt x="94" y="1615"/>
                </a:lnTo>
                <a:lnTo>
                  <a:pt x="281" y="1584"/>
                </a:lnTo>
                <a:lnTo>
                  <a:pt x="281" y="1601"/>
                </a:lnTo>
                <a:lnTo>
                  <a:pt x="280" y="1614"/>
                </a:lnTo>
                <a:lnTo>
                  <a:pt x="279" y="1623"/>
                </a:lnTo>
                <a:cubicBezTo>
                  <a:pt x="273" y="1672"/>
                  <a:pt x="232" y="1708"/>
                  <a:pt x="183" y="1708"/>
                </a:cubicBezTo>
                <a:lnTo>
                  <a:pt x="181" y="1708"/>
                </a:lnTo>
                <a:lnTo>
                  <a:pt x="181" y="1516"/>
                </a:lnTo>
                <a:lnTo>
                  <a:pt x="182" y="1516"/>
                </a:lnTo>
                <a:cubicBezTo>
                  <a:pt x="235" y="1516"/>
                  <a:pt x="278" y="1559"/>
                  <a:pt x="278" y="1612"/>
                </a:cubicBezTo>
                <a:lnTo>
                  <a:pt x="278" y="1628"/>
                </a:lnTo>
                <a:lnTo>
                  <a:pt x="277" y="1640"/>
                </a:lnTo>
                <a:lnTo>
                  <a:pt x="276" y="1636"/>
                </a:lnTo>
                <a:lnTo>
                  <a:pt x="276" y="1641"/>
                </a:lnTo>
                <a:lnTo>
                  <a:pt x="84" y="1641"/>
                </a:lnTo>
                <a:lnTo>
                  <a:pt x="84" y="1639"/>
                </a:lnTo>
                <a:lnTo>
                  <a:pt x="84" y="1633"/>
                </a:lnTo>
                <a:lnTo>
                  <a:pt x="84" y="1626"/>
                </a:lnTo>
                <a:lnTo>
                  <a:pt x="84" y="1622"/>
                </a:lnTo>
                <a:lnTo>
                  <a:pt x="276" y="1622"/>
                </a:lnTo>
                <a:lnTo>
                  <a:pt x="276" y="1627"/>
                </a:lnTo>
                <a:cubicBezTo>
                  <a:pt x="276" y="1634"/>
                  <a:pt x="276" y="1640"/>
                  <a:pt x="275" y="1646"/>
                </a:cubicBezTo>
                <a:lnTo>
                  <a:pt x="274" y="1651"/>
                </a:lnTo>
                <a:cubicBezTo>
                  <a:pt x="264" y="1701"/>
                  <a:pt x="216" y="1735"/>
                  <a:pt x="165" y="1727"/>
                </a:cubicBezTo>
                <a:cubicBezTo>
                  <a:pt x="115" y="1720"/>
                  <a:pt x="79" y="1674"/>
                  <a:pt x="84" y="1623"/>
                </a:cubicBezTo>
                <a:lnTo>
                  <a:pt x="84" y="1622"/>
                </a:lnTo>
                <a:lnTo>
                  <a:pt x="84" y="1612"/>
                </a:lnTo>
                <a:lnTo>
                  <a:pt x="276" y="1612"/>
                </a:lnTo>
                <a:lnTo>
                  <a:pt x="276" y="1615"/>
                </a:lnTo>
                <a:cubicBezTo>
                  <a:pt x="276" y="1620"/>
                  <a:pt x="276" y="1625"/>
                  <a:pt x="276" y="1629"/>
                </a:cubicBezTo>
                <a:lnTo>
                  <a:pt x="275" y="1636"/>
                </a:lnTo>
                <a:lnTo>
                  <a:pt x="275" y="1622"/>
                </a:lnTo>
                <a:lnTo>
                  <a:pt x="275" y="1622"/>
                </a:lnTo>
                <a:lnTo>
                  <a:pt x="276" y="1631"/>
                </a:lnTo>
                <a:lnTo>
                  <a:pt x="84" y="1641"/>
                </a:lnTo>
                <a:lnTo>
                  <a:pt x="84" y="1631"/>
                </a:lnTo>
                <a:lnTo>
                  <a:pt x="84" y="1622"/>
                </a:lnTo>
                <a:lnTo>
                  <a:pt x="276" y="1622"/>
                </a:lnTo>
                <a:lnTo>
                  <a:pt x="276" y="1624"/>
                </a:lnTo>
                <a:lnTo>
                  <a:pt x="276" y="1642"/>
                </a:lnTo>
                <a:lnTo>
                  <a:pt x="275" y="1653"/>
                </a:lnTo>
                <a:lnTo>
                  <a:pt x="274" y="1662"/>
                </a:lnTo>
                <a:cubicBezTo>
                  <a:pt x="268" y="1713"/>
                  <a:pt x="224" y="1750"/>
                  <a:pt x="173" y="1747"/>
                </a:cubicBezTo>
                <a:cubicBezTo>
                  <a:pt x="122" y="1745"/>
                  <a:pt x="82" y="1702"/>
                  <a:pt x="82" y="1651"/>
                </a:cubicBezTo>
                <a:lnTo>
                  <a:pt x="82" y="1647"/>
                </a:lnTo>
                <a:lnTo>
                  <a:pt x="82" y="1641"/>
                </a:lnTo>
                <a:cubicBezTo>
                  <a:pt x="82" y="1588"/>
                  <a:pt x="125" y="1545"/>
                  <a:pt x="178" y="1545"/>
                </a:cubicBezTo>
                <a:lnTo>
                  <a:pt x="179" y="1545"/>
                </a:lnTo>
                <a:cubicBezTo>
                  <a:pt x="230" y="1545"/>
                  <a:pt x="272" y="1585"/>
                  <a:pt x="275" y="1635"/>
                </a:cubicBezTo>
                <a:lnTo>
                  <a:pt x="276" y="1656"/>
                </a:lnTo>
                <a:lnTo>
                  <a:pt x="276" y="1670"/>
                </a:lnTo>
                <a:lnTo>
                  <a:pt x="180" y="1574"/>
                </a:lnTo>
                <a:lnTo>
                  <a:pt x="181" y="1574"/>
                </a:lnTo>
                <a:lnTo>
                  <a:pt x="181" y="1766"/>
                </a:lnTo>
                <a:lnTo>
                  <a:pt x="180" y="1766"/>
                </a:lnTo>
                <a:lnTo>
                  <a:pt x="276" y="1670"/>
                </a:lnTo>
                <a:lnTo>
                  <a:pt x="276" y="1676"/>
                </a:lnTo>
                <a:lnTo>
                  <a:pt x="276" y="1679"/>
                </a:lnTo>
                <a:lnTo>
                  <a:pt x="84" y="1679"/>
                </a:lnTo>
                <a:lnTo>
                  <a:pt x="85" y="1684"/>
                </a:lnTo>
                <a:lnTo>
                  <a:pt x="84" y="1675"/>
                </a:lnTo>
                <a:lnTo>
                  <a:pt x="82" y="1655"/>
                </a:lnTo>
                <a:lnTo>
                  <a:pt x="82" y="1651"/>
                </a:lnTo>
                <a:lnTo>
                  <a:pt x="274" y="1651"/>
                </a:lnTo>
                <a:lnTo>
                  <a:pt x="274" y="1644"/>
                </a:lnTo>
                <a:lnTo>
                  <a:pt x="275" y="1663"/>
                </a:lnTo>
                <a:lnTo>
                  <a:pt x="275" y="1673"/>
                </a:lnTo>
                <a:lnTo>
                  <a:pt x="275" y="1679"/>
                </a:lnTo>
                <a:lnTo>
                  <a:pt x="179" y="1583"/>
                </a:lnTo>
                <a:lnTo>
                  <a:pt x="180" y="1583"/>
                </a:lnTo>
                <a:lnTo>
                  <a:pt x="180" y="1775"/>
                </a:lnTo>
                <a:lnTo>
                  <a:pt x="178" y="1775"/>
                </a:lnTo>
                <a:cubicBezTo>
                  <a:pt x="125" y="1775"/>
                  <a:pt x="82" y="1732"/>
                  <a:pt x="82" y="1679"/>
                </a:cubicBezTo>
                <a:lnTo>
                  <a:pt x="83" y="1657"/>
                </a:lnTo>
                <a:lnTo>
                  <a:pt x="84" y="1649"/>
                </a:lnTo>
                <a:cubicBezTo>
                  <a:pt x="90" y="1601"/>
                  <a:pt x="131" y="1564"/>
                  <a:pt x="179" y="1564"/>
                </a:cubicBezTo>
                <a:cubicBezTo>
                  <a:pt x="228" y="1564"/>
                  <a:pt x="269" y="1601"/>
                  <a:pt x="275" y="1649"/>
                </a:cubicBezTo>
                <a:lnTo>
                  <a:pt x="276" y="1660"/>
                </a:lnTo>
                <a:lnTo>
                  <a:pt x="277" y="1671"/>
                </a:lnTo>
                <a:cubicBezTo>
                  <a:pt x="278" y="1683"/>
                  <a:pt x="277" y="1695"/>
                  <a:pt x="273" y="1707"/>
                </a:cubicBezTo>
                <a:lnTo>
                  <a:pt x="270" y="1717"/>
                </a:lnTo>
                <a:lnTo>
                  <a:pt x="178" y="1593"/>
                </a:lnTo>
                <a:lnTo>
                  <a:pt x="181" y="1593"/>
                </a:lnTo>
                <a:cubicBezTo>
                  <a:pt x="234" y="1593"/>
                  <a:pt x="277" y="1636"/>
                  <a:pt x="277" y="1689"/>
                </a:cubicBezTo>
                <a:lnTo>
                  <a:pt x="277" y="1710"/>
                </a:lnTo>
                <a:lnTo>
                  <a:pt x="276" y="1719"/>
                </a:lnTo>
                <a:cubicBezTo>
                  <a:pt x="271" y="1766"/>
                  <a:pt x="232" y="1802"/>
                  <a:pt x="185" y="1804"/>
                </a:cubicBezTo>
                <a:cubicBezTo>
                  <a:pt x="137" y="1806"/>
                  <a:pt x="96" y="1774"/>
                  <a:pt x="86" y="1727"/>
                </a:cubicBezTo>
                <a:lnTo>
                  <a:pt x="85" y="1722"/>
                </a:lnTo>
                <a:lnTo>
                  <a:pt x="84" y="1717"/>
                </a:lnTo>
                <a:lnTo>
                  <a:pt x="273" y="1680"/>
                </a:lnTo>
                <a:lnTo>
                  <a:pt x="274" y="1685"/>
                </a:lnTo>
                <a:cubicBezTo>
                  <a:pt x="275" y="1691"/>
                  <a:pt x="275" y="1697"/>
                  <a:pt x="275" y="1703"/>
                </a:cubicBezTo>
                <a:lnTo>
                  <a:pt x="275" y="1708"/>
                </a:lnTo>
                <a:cubicBezTo>
                  <a:pt x="275" y="1758"/>
                  <a:pt x="238" y="1799"/>
                  <a:pt x="189" y="1804"/>
                </a:cubicBezTo>
                <a:cubicBezTo>
                  <a:pt x="140" y="1809"/>
                  <a:pt x="95" y="1776"/>
                  <a:pt x="85" y="1727"/>
                </a:cubicBezTo>
                <a:lnTo>
                  <a:pt x="84" y="1722"/>
                </a:lnTo>
                <a:lnTo>
                  <a:pt x="83" y="1717"/>
                </a:lnTo>
                <a:lnTo>
                  <a:pt x="273" y="1698"/>
                </a:lnTo>
                <a:lnTo>
                  <a:pt x="273" y="1703"/>
                </a:lnTo>
                <a:lnTo>
                  <a:pt x="273" y="1708"/>
                </a:lnTo>
                <a:lnTo>
                  <a:pt x="81" y="1708"/>
                </a:lnTo>
                <a:lnTo>
                  <a:pt x="81" y="1703"/>
                </a:lnTo>
                <a:lnTo>
                  <a:pt x="83" y="1722"/>
                </a:lnTo>
                <a:lnTo>
                  <a:pt x="82" y="1717"/>
                </a:lnTo>
                <a:lnTo>
                  <a:pt x="272" y="1698"/>
                </a:lnTo>
                <a:lnTo>
                  <a:pt x="272" y="1702"/>
                </a:lnTo>
                <a:lnTo>
                  <a:pt x="272" y="1708"/>
                </a:lnTo>
                <a:cubicBezTo>
                  <a:pt x="272" y="1761"/>
                  <a:pt x="229" y="1804"/>
                  <a:pt x="176" y="1804"/>
                </a:cubicBezTo>
                <a:lnTo>
                  <a:pt x="175" y="1804"/>
                </a:lnTo>
                <a:lnTo>
                  <a:pt x="271" y="1719"/>
                </a:lnTo>
                <a:lnTo>
                  <a:pt x="270" y="1717"/>
                </a:lnTo>
                <a:lnTo>
                  <a:pt x="270" y="1724"/>
                </a:lnTo>
                <a:cubicBezTo>
                  <a:pt x="270" y="1735"/>
                  <a:pt x="269" y="1745"/>
                  <a:pt x="266" y="1755"/>
                </a:cubicBezTo>
                <a:lnTo>
                  <a:pt x="265" y="1758"/>
                </a:lnTo>
                <a:cubicBezTo>
                  <a:pt x="252" y="1795"/>
                  <a:pt x="219" y="1820"/>
                  <a:pt x="180" y="1823"/>
                </a:cubicBezTo>
                <a:cubicBezTo>
                  <a:pt x="142" y="1826"/>
                  <a:pt x="105" y="1805"/>
                  <a:pt x="88" y="1770"/>
                </a:cubicBezTo>
                <a:lnTo>
                  <a:pt x="86" y="1766"/>
                </a:lnTo>
                <a:cubicBezTo>
                  <a:pt x="83" y="1761"/>
                  <a:pt x="81" y="1756"/>
                  <a:pt x="79" y="1750"/>
                </a:cubicBezTo>
                <a:lnTo>
                  <a:pt x="78" y="1747"/>
                </a:lnTo>
                <a:lnTo>
                  <a:pt x="76" y="1741"/>
                </a:lnTo>
                <a:lnTo>
                  <a:pt x="82" y="1753"/>
                </a:lnTo>
                <a:lnTo>
                  <a:pt x="81" y="1751"/>
                </a:lnTo>
                <a:lnTo>
                  <a:pt x="262" y="1708"/>
                </a:lnTo>
                <a:lnTo>
                  <a:pt x="262" y="1712"/>
                </a:lnTo>
                <a:lnTo>
                  <a:pt x="259" y="1686"/>
                </a:lnTo>
                <a:lnTo>
                  <a:pt x="261" y="1693"/>
                </a:lnTo>
                <a:cubicBezTo>
                  <a:pt x="262" y="1698"/>
                  <a:pt x="263" y="1703"/>
                  <a:pt x="264" y="1708"/>
                </a:cubicBezTo>
                <a:lnTo>
                  <a:pt x="266" y="1725"/>
                </a:lnTo>
                <a:cubicBezTo>
                  <a:pt x="267" y="1737"/>
                  <a:pt x="266" y="1748"/>
                  <a:pt x="264" y="1760"/>
                </a:cubicBezTo>
                <a:lnTo>
                  <a:pt x="261" y="1772"/>
                </a:lnTo>
                <a:cubicBezTo>
                  <a:pt x="259" y="1777"/>
                  <a:pt x="258" y="1782"/>
                  <a:pt x="256" y="1786"/>
                </a:cubicBezTo>
                <a:lnTo>
                  <a:pt x="253" y="1793"/>
                </a:lnTo>
                <a:cubicBezTo>
                  <a:pt x="236" y="1831"/>
                  <a:pt x="198" y="1854"/>
                  <a:pt x="157" y="1851"/>
                </a:cubicBezTo>
                <a:cubicBezTo>
                  <a:pt x="116" y="1848"/>
                  <a:pt x="81" y="1819"/>
                  <a:pt x="71" y="1779"/>
                </a:cubicBezTo>
                <a:lnTo>
                  <a:pt x="69" y="1770"/>
                </a:lnTo>
                <a:lnTo>
                  <a:pt x="68" y="1765"/>
                </a:lnTo>
                <a:lnTo>
                  <a:pt x="258" y="1746"/>
                </a:lnTo>
                <a:lnTo>
                  <a:pt x="258" y="1749"/>
                </a:lnTo>
                <a:cubicBezTo>
                  <a:pt x="258" y="1754"/>
                  <a:pt x="258" y="1759"/>
                  <a:pt x="258" y="1763"/>
                </a:cubicBezTo>
                <a:lnTo>
                  <a:pt x="257" y="1770"/>
                </a:lnTo>
                <a:lnTo>
                  <a:pt x="257" y="1756"/>
                </a:lnTo>
                <a:lnTo>
                  <a:pt x="257" y="1762"/>
                </a:lnTo>
                <a:cubicBezTo>
                  <a:pt x="257" y="1773"/>
                  <a:pt x="256" y="1783"/>
                  <a:pt x="253" y="1793"/>
                </a:cubicBezTo>
                <a:lnTo>
                  <a:pt x="252" y="1796"/>
                </a:lnTo>
                <a:cubicBezTo>
                  <a:pt x="237" y="1840"/>
                  <a:pt x="192" y="1868"/>
                  <a:pt x="145" y="1860"/>
                </a:cubicBezTo>
                <a:cubicBezTo>
                  <a:pt x="99" y="1853"/>
                  <a:pt x="64" y="1813"/>
                  <a:pt x="64" y="1765"/>
                </a:cubicBezTo>
                <a:lnTo>
                  <a:pt x="64" y="1762"/>
                </a:lnTo>
                <a:lnTo>
                  <a:pt x="64" y="1756"/>
                </a:lnTo>
                <a:lnTo>
                  <a:pt x="64" y="1749"/>
                </a:lnTo>
                <a:lnTo>
                  <a:pt x="64" y="1746"/>
                </a:lnTo>
                <a:cubicBezTo>
                  <a:pt x="64" y="1699"/>
                  <a:pt x="99" y="1659"/>
                  <a:pt x="145" y="1652"/>
                </a:cubicBezTo>
                <a:cubicBezTo>
                  <a:pt x="192" y="1644"/>
                  <a:pt x="237" y="1671"/>
                  <a:pt x="252" y="1716"/>
                </a:cubicBezTo>
                <a:lnTo>
                  <a:pt x="253" y="1719"/>
                </a:lnTo>
                <a:cubicBezTo>
                  <a:pt x="256" y="1729"/>
                  <a:pt x="257" y="1739"/>
                  <a:pt x="257" y="1749"/>
                </a:cubicBezTo>
                <a:lnTo>
                  <a:pt x="257" y="1755"/>
                </a:lnTo>
                <a:cubicBezTo>
                  <a:pt x="257" y="1808"/>
                  <a:pt x="214" y="1851"/>
                  <a:pt x="161" y="1851"/>
                </a:cubicBezTo>
                <a:lnTo>
                  <a:pt x="160" y="1851"/>
                </a:lnTo>
                <a:lnTo>
                  <a:pt x="159" y="1851"/>
                </a:lnTo>
                <a:lnTo>
                  <a:pt x="159" y="1659"/>
                </a:lnTo>
                <a:lnTo>
                  <a:pt x="161" y="1659"/>
                </a:lnTo>
                <a:cubicBezTo>
                  <a:pt x="214" y="1659"/>
                  <a:pt x="257" y="1702"/>
                  <a:pt x="257" y="1755"/>
                </a:cubicBezTo>
                <a:lnTo>
                  <a:pt x="257" y="1761"/>
                </a:lnTo>
                <a:lnTo>
                  <a:pt x="257" y="1771"/>
                </a:lnTo>
                <a:lnTo>
                  <a:pt x="257" y="1779"/>
                </a:lnTo>
                <a:lnTo>
                  <a:pt x="257" y="1784"/>
                </a:lnTo>
                <a:lnTo>
                  <a:pt x="65" y="1784"/>
                </a:lnTo>
                <a:lnTo>
                  <a:pt x="65" y="1781"/>
                </a:lnTo>
                <a:lnTo>
                  <a:pt x="65" y="1775"/>
                </a:lnTo>
                <a:lnTo>
                  <a:pt x="66" y="1789"/>
                </a:lnTo>
                <a:lnTo>
                  <a:pt x="65" y="1782"/>
                </a:lnTo>
                <a:cubicBezTo>
                  <a:pt x="65" y="1778"/>
                  <a:pt x="64" y="1773"/>
                  <a:pt x="64" y="1768"/>
                </a:cubicBezTo>
                <a:lnTo>
                  <a:pt x="64" y="1765"/>
                </a:lnTo>
                <a:lnTo>
                  <a:pt x="256" y="1765"/>
                </a:lnTo>
                <a:lnTo>
                  <a:pt x="256" y="1768"/>
                </a:lnTo>
                <a:lnTo>
                  <a:pt x="256" y="1774"/>
                </a:lnTo>
                <a:lnTo>
                  <a:pt x="256" y="1784"/>
                </a:lnTo>
                <a:cubicBezTo>
                  <a:pt x="256" y="1834"/>
                  <a:pt x="219" y="1875"/>
                  <a:pt x="170" y="1880"/>
                </a:cubicBezTo>
                <a:cubicBezTo>
                  <a:pt x="121" y="1885"/>
                  <a:pt x="76" y="1852"/>
                  <a:pt x="66" y="1803"/>
                </a:cubicBezTo>
                <a:lnTo>
                  <a:pt x="65" y="1798"/>
                </a:lnTo>
                <a:lnTo>
                  <a:pt x="64" y="1793"/>
                </a:lnTo>
                <a:lnTo>
                  <a:pt x="254" y="1774"/>
                </a:lnTo>
                <a:lnTo>
                  <a:pt x="254" y="1784"/>
                </a:lnTo>
                <a:lnTo>
                  <a:pt x="254" y="1793"/>
                </a:lnTo>
                <a:lnTo>
                  <a:pt x="62" y="1793"/>
                </a:lnTo>
                <a:lnTo>
                  <a:pt x="62" y="1790"/>
                </a:lnTo>
                <a:lnTo>
                  <a:pt x="62" y="1784"/>
                </a:lnTo>
                <a:lnTo>
                  <a:pt x="67" y="1815"/>
                </a:lnTo>
                <a:lnTo>
                  <a:pt x="63" y="1802"/>
                </a:lnTo>
                <a:lnTo>
                  <a:pt x="62" y="1798"/>
                </a:lnTo>
                <a:lnTo>
                  <a:pt x="251" y="1774"/>
                </a:lnTo>
                <a:lnTo>
                  <a:pt x="251" y="1777"/>
                </a:lnTo>
                <a:lnTo>
                  <a:pt x="251" y="1764"/>
                </a:lnTo>
                <a:lnTo>
                  <a:pt x="250" y="1764"/>
                </a:lnTo>
                <a:lnTo>
                  <a:pt x="252" y="1772"/>
                </a:lnTo>
                <a:lnTo>
                  <a:pt x="254" y="1781"/>
                </a:lnTo>
                <a:lnTo>
                  <a:pt x="254" y="1782"/>
                </a:lnTo>
                <a:lnTo>
                  <a:pt x="256" y="1787"/>
                </a:lnTo>
                <a:lnTo>
                  <a:pt x="70" y="1822"/>
                </a:lnTo>
                <a:lnTo>
                  <a:pt x="70" y="1816"/>
                </a:lnTo>
                <a:lnTo>
                  <a:pt x="71" y="1811"/>
                </a:lnTo>
                <a:lnTo>
                  <a:pt x="69" y="1790"/>
                </a:lnTo>
                <a:lnTo>
                  <a:pt x="69" y="1784"/>
                </a:lnTo>
                <a:lnTo>
                  <a:pt x="261" y="1784"/>
                </a:lnTo>
                <a:lnTo>
                  <a:pt x="261" y="1789"/>
                </a:lnTo>
                <a:lnTo>
                  <a:pt x="261" y="1800"/>
                </a:lnTo>
                <a:lnTo>
                  <a:pt x="261" y="1813"/>
                </a:lnTo>
                <a:lnTo>
                  <a:pt x="261" y="1822"/>
                </a:lnTo>
                <a:cubicBezTo>
                  <a:pt x="261" y="1875"/>
                  <a:pt x="218" y="1918"/>
                  <a:pt x="165" y="1918"/>
                </a:cubicBezTo>
                <a:lnTo>
                  <a:pt x="163" y="1918"/>
                </a:lnTo>
                <a:cubicBezTo>
                  <a:pt x="110" y="1918"/>
                  <a:pt x="67" y="1875"/>
                  <a:pt x="67" y="1822"/>
                </a:cubicBezTo>
                <a:lnTo>
                  <a:pt x="67" y="1816"/>
                </a:lnTo>
                <a:lnTo>
                  <a:pt x="67" y="1812"/>
                </a:lnTo>
                <a:lnTo>
                  <a:pt x="246" y="1862"/>
                </a:lnTo>
                <a:lnTo>
                  <a:pt x="237" y="1876"/>
                </a:lnTo>
                <a:lnTo>
                  <a:pt x="233" y="1882"/>
                </a:lnTo>
                <a:cubicBezTo>
                  <a:pt x="230" y="1887"/>
                  <a:pt x="226" y="1892"/>
                  <a:pt x="221" y="1896"/>
                </a:cubicBezTo>
                <a:lnTo>
                  <a:pt x="218" y="1899"/>
                </a:lnTo>
                <a:cubicBezTo>
                  <a:pt x="195" y="1923"/>
                  <a:pt x="161" y="1933"/>
                  <a:pt x="128" y="1925"/>
                </a:cubicBezTo>
                <a:cubicBezTo>
                  <a:pt x="96" y="1917"/>
                  <a:pt x="70" y="1893"/>
                  <a:pt x="59" y="1862"/>
                </a:cubicBezTo>
                <a:lnTo>
                  <a:pt x="58" y="1859"/>
                </a:lnTo>
                <a:cubicBezTo>
                  <a:pt x="55" y="1849"/>
                  <a:pt x="53" y="1839"/>
                  <a:pt x="53" y="1828"/>
                </a:cubicBezTo>
                <a:lnTo>
                  <a:pt x="53" y="1822"/>
                </a:lnTo>
                <a:cubicBezTo>
                  <a:pt x="53" y="1818"/>
                  <a:pt x="54" y="1813"/>
                  <a:pt x="54" y="1809"/>
                </a:cubicBezTo>
                <a:lnTo>
                  <a:pt x="55" y="1802"/>
                </a:lnTo>
                <a:lnTo>
                  <a:pt x="54" y="1815"/>
                </a:lnTo>
                <a:lnTo>
                  <a:pt x="54" y="1812"/>
                </a:lnTo>
                <a:lnTo>
                  <a:pt x="242" y="1843"/>
                </a:lnTo>
                <a:lnTo>
                  <a:pt x="241" y="1846"/>
                </a:lnTo>
                <a:lnTo>
                  <a:pt x="245" y="1815"/>
                </a:lnTo>
                <a:lnTo>
                  <a:pt x="245" y="1821"/>
                </a:lnTo>
                <a:lnTo>
                  <a:pt x="245" y="1828"/>
                </a:lnTo>
                <a:lnTo>
                  <a:pt x="245" y="1831"/>
                </a:lnTo>
                <a:lnTo>
                  <a:pt x="56" y="1808"/>
                </a:lnTo>
                <a:lnTo>
                  <a:pt x="57" y="1804"/>
                </a:lnTo>
                <a:lnTo>
                  <a:pt x="54" y="1827"/>
                </a:lnTo>
                <a:lnTo>
                  <a:pt x="54" y="1822"/>
                </a:lnTo>
                <a:lnTo>
                  <a:pt x="246" y="1833"/>
                </a:lnTo>
                <a:lnTo>
                  <a:pt x="245" y="1841"/>
                </a:lnTo>
                <a:lnTo>
                  <a:pt x="244" y="1851"/>
                </a:lnTo>
                <a:cubicBezTo>
                  <a:pt x="239" y="1902"/>
                  <a:pt x="195" y="1940"/>
                  <a:pt x="144" y="1937"/>
                </a:cubicBezTo>
                <a:cubicBezTo>
                  <a:pt x="93" y="1935"/>
                  <a:pt x="52" y="1893"/>
                  <a:pt x="52" y="1841"/>
                </a:cubicBezTo>
                <a:lnTo>
                  <a:pt x="52" y="1837"/>
                </a:lnTo>
                <a:lnTo>
                  <a:pt x="52" y="1831"/>
                </a:lnTo>
                <a:lnTo>
                  <a:pt x="148" y="1927"/>
                </a:lnTo>
                <a:lnTo>
                  <a:pt x="146" y="1927"/>
                </a:lnTo>
                <a:lnTo>
                  <a:pt x="242" y="1822"/>
                </a:lnTo>
                <a:lnTo>
                  <a:pt x="243" y="1841"/>
                </a:lnTo>
                <a:lnTo>
                  <a:pt x="243" y="1847"/>
                </a:lnTo>
                <a:cubicBezTo>
                  <a:pt x="243" y="1858"/>
                  <a:pt x="242" y="1868"/>
                  <a:pt x="239" y="1878"/>
                </a:cubicBezTo>
                <a:lnTo>
                  <a:pt x="238" y="1881"/>
                </a:lnTo>
                <a:cubicBezTo>
                  <a:pt x="223" y="1925"/>
                  <a:pt x="178" y="1953"/>
                  <a:pt x="131" y="1945"/>
                </a:cubicBezTo>
                <a:cubicBezTo>
                  <a:pt x="85" y="1938"/>
                  <a:pt x="50" y="1898"/>
                  <a:pt x="50" y="1850"/>
                </a:cubicBezTo>
                <a:lnTo>
                  <a:pt x="51" y="1851"/>
                </a:lnTo>
                <a:lnTo>
                  <a:pt x="50" y="1841"/>
                </a:lnTo>
                <a:lnTo>
                  <a:pt x="241" y="1831"/>
                </a:lnTo>
                <a:lnTo>
                  <a:pt x="241" y="1835"/>
                </a:lnTo>
                <a:cubicBezTo>
                  <a:pt x="241" y="1841"/>
                  <a:pt x="241" y="1846"/>
                  <a:pt x="240" y="1851"/>
                </a:cubicBezTo>
                <a:lnTo>
                  <a:pt x="239" y="1857"/>
                </a:lnTo>
                <a:lnTo>
                  <a:pt x="144" y="1745"/>
                </a:lnTo>
                <a:lnTo>
                  <a:pt x="146" y="1745"/>
                </a:lnTo>
                <a:lnTo>
                  <a:pt x="146" y="1937"/>
                </a:lnTo>
                <a:lnTo>
                  <a:pt x="143" y="1937"/>
                </a:lnTo>
                <a:lnTo>
                  <a:pt x="239" y="1841"/>
                </a:lnTo>
                <a:lnTo>
                  <a:pt x="239" y="1850"/>
                </a:lnTo>
                <a:lnTo>
                  <a:pt x="239" y="1860"/>
                </a:lnTo>
                <a:cubicBezTo>
                  <a:pt x="239" y="1867"/>
                  <a:pt x="239" y="1874"/>
                  <a:pt x="237" y="1881"/>
                </a:cubicBezTo>
                <a:lnTo>
                  <a:pt x="233" y="1900"/>
                </a:lnTo>
                <a:lnTo>
                  <a:pt x="231" y="1906"/>
                </a:lnTo>
                <a:cubicBezTo>
                  <a:pt x="229" y="1910"/>
                  <a:pt x="227" y="1914"/>
                  <a:pt x="225" y="1918"/>
                </a:cubicBezTo>
                <a:lnTo>
                  <a:pt x="223" y="1922"/>
                </a:lnTo>
                <a:cubicBezTo>
                  <a:pt x="202" y="1965"/>
                  <a:pt x="152" y="1986"/>
                  <a:pt x="106" y="1970"/>
                </a:cubicBezTo>
                <a:cubicBezTo>
                  <a:pt x="61" y="1955"/>
                  <a:pt x="34" y="1908"/>
                  <a:pt x="43" y="1861"/>
                </a:cubicBezTo>
                <a:lnTo>
                  <a:pt x="44" y="1856"/>
                </a:lnTo>
                <a:lnTo>
                  <a:pt x="45" y="1851"/>
                </a:lnTo>
                <a:cubicBezTo>
                  <a:pt x="55" y="1800"/>
                  <a:pt x="103" y="1767"/>
                  <a:pt x="154" y="1775"/>
                </a:cubicBezTo>
                <a:cubicBezTo>
                  <a:pt x="204" y="1782"/>
                  <a:pt x="240" y="1828"/>
                  <a:pt x="235" y="1879"/>
                </a:cubicBezTo>
                <a:lnTo>
                  <a:pt x="233" y="1895"/>
                </a:lnTo>
                <a:lnTo>
                  <a:pt x="232" y="1901"/>
                </a:lnTo>
                <a:cubicBezTo>
                  <a:pt x="231" y="1906"/>
                  <a:pt x="230" y="1911"/>
                  <a:pt x="229" y="1916"/>
                </a:cubicBezTo>
                <a:lnTo>
                  <a:pt x="228" y="1919"/>
                </a:lnTo>
                <a:cubicBezTo>
                  <a:pt x="213" y="1963"/>
                  <a:pt x="168" y="1991"/>
                  <a:pt x="121" y="1983"/>
                </a:cubicBezTo>
                <a:cubicBezTo>
                  <a:pt x="75" y="1976"/>
                  <a:pt x="40" y="1936"/>
                  <a:pt x="40" y="1888"/>
                </a:cubicBezTo>
                <a:lnTo>
                  <a:pt x="40" y="1885"/>
                </a:lnTo>
                <a:lnTo>
                  <a:pt x="40" y="1879"/>
                </a:lnTo>
                <a:lnTo>
                  <a:pt x="40" y="1872"/>
                </a:lnTo>
                <a:lnTo>
                  <a:pt x="40" y="1869"/>
                </a:lnTo>
                <a:lnTo>
                  <a:pt x="232" y="1869"/>
                </a:lnTo>
                <a:lnTo>
                  <a:pt x="232" y="1872"/>
                </a:lnTo>
                <a:lnTo>
                  <a:pt x="232" y="1878"/>
                </a:lnTo>
                <a:lnTo>
                  <a:pt x="232" y="1885"/>
                </a:lnTo>
                <a:lnTo>
                  <a:pt x="228" y="1855"/>
                </a:lnTo>
                <a:lnTo>
                  <a:pt x="229" y="1858"/>
                </a:lnTo>
                <a:lnTo>
                  <a:pt x="44" y="1865"/>
                </a:lnTo>
                <a:lnTo>
                  <a:pt x="45" y="1861"/>
                </a:lnTo>
                <a:lnTo>
                  <a:pt x="42" y="1884"/>
                </a:lnTo>
                <a:lnTo>
                  <a:pt x="42" y="1879"/>
                </a:lnTo>
                <a:lnTo>
                  <a:pt x="234" y="1879"/>
                </a:lnTo>
                <a:lnTo>
                  <a:pt x="234" y="1882"/>
                </a:lnTo>
                <a:cubicBezTo>
                  <a:pt x="234" y="1888"/>
                  <a:pt x="234" y="1893"/>
                  <a:pt x="233" y="1898"/>
                </a:cubicBezTo>
                <a:lnTo>
                  <a:pt x="232" y="1904"/>
                </a:lnTo>
                <a:lnTo>
                  <a:pt x="233" y="1888"/>
                </a:lnTo>
                <a:lnTo>
                  <a:pt x="233" y="1895"/>
                </a:lnTo>
                <a:lnTo>
                  <a:pt x="233" y="1898"/>
                </a:lnTo>
                <a:lnTo>
                  <a:pt x="42" y="1889"/>
                </a:lnTo>
                <a:lnTo>
                  <a:pt x="42" y="1888"/>
                </a:lnTo>
                <a:lnTo>
                  <a:pt x="42" y="1879"/>
                </a:lnTo>
                <a:lnTo>
                  <a:pt x="234" y="1879"/>
                </a:lnTo>
                <a:lnTo>
                  <a:pt x="234" y="1882"/>
                </a:lnTo>
                <a:lnTo>
                  <a:pt x="234" y="1888"/>
                </a:lnTo>
                <a:cubicBezTo>
                  <a:pt x="234" y="1941"/>
                  <a:pt x="191" y="1984"/>
                  <a:pt x="138" y="1984"/>
                </a:cubicBezTo>
                <a:lnTo>
                  <a:pt x="137" y="1984"/>
                </a:lnTo>
                <a:lnTo>
                  <a:pt x="233" y="1888"/>
                </a:lnTo>
                <a:lnTo>
                  <a:pt x="233" y="1888"/>
                </a:lnTo>
                <a:lnTo>
                  <a:pt x="234" y="1897"/>
                </a:lnTo>
                <a:lnTo>
                  <a:pt x="42" y="1907"/>
                </a:lnTo>
                <a:lnTo>
                  <a:pt x="42" y="1904"/>
                </a:lnTo>
                <a:lnTo>
                  <a:pt x="43" y="1907"/>
                </a:lnTo>
                <a:lnTo>
                  <a:pt x="41" y="1887"/>
                </a:lnTo>
                <a:lnTo>
                  <a:pt x="41" y="1881"/>
                </a:lnTo>
                <a:lnTo>
                  <a:pt x="41" y="1879"/>
                </a:lnTo>
                <a:lnTo>
                  <a:pt x="233" y="1879"/>
                </a:lnTo>
                <a:lnTo>
                  <a:pt x="233" y="1883"/>
                </a:lnTo>
                <a:lnTo>
                  <a:pt x="233" y="1892"/>
                </a:lnTo>
                <a:lnTo>
                  <a:pt x="233" y="1901"/>
                </a:lnTo>
                <a:lnTo>
                  <a:pt x="233" y="1898"/>
                </a:lnTo>
                <a:lnTo>
                  <a:pt x="234" y="1908"/>
                </a:lnTo>
                <a:cubicBezTo>
                  <a:pt x="235" y="1916"/>
                  <a:pt x="235" y="1925"/>
                  <a:pt x="233" y="1933"/>
                </a:cubicBezTo>
                <a:lnTo>
                  <a:pt x="232" y="1939"/>
                </a:lnTo>
                <a:cubicBezTo>
                  <a:pt x="231" y="1944"/>
                  <a:pt x="230" y="1949"/>
                  <a:pt x="229" y="1954"/>
                </a:cubicBezTo>
                <a:lnTo>
                  <a:pt x="228" y="1957"/>
                </a:lnTo>
                <a:cubicBezTo>
                  <a:pt x="213" y="2001"/>
                  <a:pt x="168" y="2029"/>
                  <a:pt x="121" y="2021"/>
                </a:cubicBezTo>
                <a:cubicBezTo>
                  <a:pt x="75" y="2014"/>
                  <a:pt x="40" y="1974"/>
                  <a:pt x="40" y="1926"/>
                </a:cubicBezTo>
                <a:lnTo>
                  <a:pt x="40" y="1923"/>
                </a:lnTo>
                <a:cubicBezTo>
                  <a:pt x="40" y="1919"/>
                  <a:pt x="41" y="1914"/>
                  <a:pt x="41" y="1910"/>
                </a:cubicBezTo>
                <a:lnTo>
                  <a:pt x="42" y="1903"/>
                </a:lnTo>
                <a:lnTo>
                  <a:pt x="41" y="1916"/>
                </a:lnTo>
                <a:lnTo>
                  <a:pt x="41" y="1910"/>
                </a:lnTo>
                <a:lnTo>
                  <a:pt x="41" y="1907"/>
                </a:lnTo>
                <a:lnTo>
                  <a:pt x="233" y="1907"/>
                </a:lnTo>
                <a:lnTo>
                  <a:pt x="233" y="1910"/>
                </a:lnTo>
                <a:lnTo>
                  <a:pt x="233" y="1917"/>
                </a:lnTo>
                <a:lnTo>
                  <a:pt x="233" y="1923"/>
                </a:lnTo>
                <a:cubicBezTo>
                  <a:pt x="233" y="1934"/>
                  <a:pt x="232" y="1944"/>
                  <a:pt x="229" y="1954"/>
                </a:cubicBezTo>
                <a:lnTo>
                  <a:pt x="228" y="1957"/>
                </a:lnTo>
                <a:cubicBezTo>
                  <a:pt x="213" y="2001"/>
                  <a:pt x="168" y="2029"/>
                  <a:pt x="121" y="2021"/>
                </a:cubicBezTo>
                <a:cubicBezTo>
                  <a:pt x="75" y="2014"/>
                  <a:pt x="40" y="1974"/>
                  <a:pt x="40" y="1926"/>
                </a:cubicBezTo>
                <a:lnTo>
                  <a:pt x="40" y="1923"/>
                </a:lnTo>
                <a:lnTo>
                  <a:pt x="40" y="1916"/>
                </a:lnTo>
                <a:lnTo>
                  <a:pt x="42" y="1932"/>
                </a:lnTo>
                <a:lnTo>
                  <a:pt x="41" y="1926"/>
                </a:lnTo>
                <a:cubicBezTo>
                  <a:pt x="40" y="1921"/>
                  <a:pt x="39" y="1916"/>
                  <a:pt x="39" y="1910"/>
                </a:cubicBezTo>
                <a:lnTo>
                  <a:pt x="39" y="1907"/>
                </a:lnTo>
                <a:lnTo>
                  <a:pt x="231" y="1907"/>
                </a:lnTo>
                <a:lnTo>
                  <a:pt x="231" y="1911"/>
                </a:lnTo>
                <a:lnTo>
                  <a:pt x="231" y="1920"/>
                </a:lnTo>
                <a:lnTo>
                  <a:pt x="231" y="1926"/>
                </a:lnTo>
                <a:lnTo>
                  <a:pt x="232" y="1945"/>
                </a:lnTo>
                <a:lnTo>
                  <a:pt x="232" y="1951"/>
                </a:lnTo>
                <a:cubicBezTo>
                  <a:pt x="232" y="1959"/>
                  <a:pt x="232" y="1967"/>
                  <a:pt x="230" y="1975"/>
                </a:cubicBezTo>
                <a:lnTo>
                  <a:pt x="229" y="1979"/>
                </a:lnTo>
                <a:cubicBezTo>
                  <a:pt x="217" y="2024"/>
                  <a:pt x="175" y="2055"/>
                  <a:pt x="129" y="2051"/>
                </a:cubicBezTo>
                <a:cubicBezTo>
                  <a:pt x="82" y="2048"/>
                  <a:pt x="45" y="2011"/>
                  <a:pt x="40" y="1965"/>
                </a:cubicBezTo>
                <a:lnTo>
                  <a:pt x="38" y="1945"/>
                </a:lnTo>
                <a:lnTo>
                  <a:pt x="38" y="1936"/>
                </a:lnTo>
                <a:lnTo>
                  <a:pt x="230" y="1936"/>
                </a:lnTo>
                <a:lnTo>
                  <a:pt x="230" y="1939"/>
                </a:lnTo>
                <a:lnTo>
                  <a:pt x="230" y="1945"/>
                </a:lnTo>
                <a:cubicBezTo>
                  <a:pt x="230" y="1952"/>
                  <a:pt x="230" y="1958"/>
                  <a:pt x="229" y="1964"/>
                </a:cubicBezTo>
                <a:lnTo>
                  <a:pt x="227" y="1974"/>
                </a:lnTo>
                <a:cubicBezTo>
                  <a:pt x="218" y="2019"/>
                  <a:pt x="178" y="2051"/>
                  <a:pt x="132" y="2051"/>
                </a:cubicBezTo>
                <a:lnTo>
                  <a:pt x="128" y="2051"/>
                </a:lnTo>
                <a:lnTo>
                  <a:pt x="125" y="2051"/>
                </a:lnTo>
                <a:lnTo>
                  <a:pt x="125" y="1859"/>
                </a:lnTo>
                <a:lnTo>
                  <a:pt x="127" y="1859"/>
                </a:lnTo>
                <a:lnTo>
                  <a:pt x="130" y="1859"/>
                </a:lnTo>
                <a:lnTo>
                  <a:pt x="34" y="1955"/>
                </a:lnTo>
                <a:lnTo>
                  <a:pt x="34" y="1948"/>
                </a:lnTo>
                <a:lnTo>
                  <a:pt x="51" y="2002"/>
                </a:lnTo>
                <a:lnTo>
                  <a:pt x="49" y="1999"/>
                </a:lnTo>
                <a:lnTo>
                  <a:pt x="220" y="1976"/>
                </a:lnTo>
                <a:lnTo>
                  <a:pt x="218" y="1982"/>
                </a:lnTo>
                <a:lnTo>
                  <a:pt x="217" y="1981"/>
                </a:lnTo>
                <a:lnTo>
                  <a:pt x="215" y="1990"/>
                </a:lnTo>
                <a:cubicBezTo>
                  <a:pt x="214" y="1995"/>
                  <a:pt x="213" y="2000"/>
                  <a:pt x="211" y="2005"/>
                </a:cubicBezTo>
                <a:lnTo>
                  <a:pt x="209" y="2010"/>
                </a:lnTo>
                <a:cubicBezTo>
                  <a:pt x="192" y="2053"/>
                  <a:pt x="147" y="2077"/>
                  <a:pt x="101" y="2069"/>
                </a:cubicBezTo>
                <a:cubicBezTo>
                  <a:pt x="56" y="2060"/>
                  <a:pt x="23" y="2020"/>
                  <a:pt x="23" y="1974"/>
                </a:cubicBezTo>
                <a:lnTo>
                  <a:pt x="23" y="1971"/>
                </a:lnTo>
                <a:cubicBezTo>
                  <a:pt x="23" y="1961"/>
                  <a:pt x="25" y="1951"/>
                  <a:pt x="28" y="1941"/>
                </a:cubicBezTo>
                <a:lnTo>
                  <a:pt x="29" y="1939"/>
                </a:lnTo>
                <a:lnTo>
                  <a:pt x="31" y="1932"/>
                </a:lnTo>
                <a:lnTo>
                  <a:pt x="27" y="1958"/>
                </a:lnTo>
                <a:lnTo>
                  <a:pt x="27" y="1955"/>
                </a:lnTo>
                <a:lnTo>
                  <a:pt x="213" y="1989"/>
                </a:lnTo>
                <a:lnTo>
                  <a:pt x="213" y="1989"/>
                </a:lnTo>
                <a:lnTo>
                  <a:pt x="210" y="2000"/>
                </a:lnTo>
                <a:lnTo>
                  <a:pt x="193" y="1916"/>
                </a:lnTo>
                <a:lnTo>
                  <a:pt x="200" y="1925"/>
                </a:lnTo>
                <a:lnTo>
                  <a:pt x="28" y="1983"/>
                </a:lnTo>
                <a:lnTo>
                  <a:pt x="28" y="1979"/>
                </a:lnTo>
                <a:lnTo>
                  <a:pt x="35" y="2015"/>
                </a:lnTo>
                <a:lnTo>
                  <a:pt x="33" y="2010"/>
                </a:lnTo>
                <a:lnTo>
                  <a:pt x="216" y="1995"/>
                </a:lnTo>
                <a:lnTo>
                  <a:pt x="214" y="2004"/>
                </a:lnTo>
                <a:lnTo>
                  <a:pt x="216" y="1989"/>
                </a:lnTo>
                <a:lnTo>
                  <a:pt x="215" y="2000"/>
                </a:lnTo>
                <a:lnTo>
                  <a:pt x="215" y="2008"/>
                </a:lnTo>
                <a:lnTo>
                  <a:pt x="215" y="2012"/>
                </a:lnTo>
                <a:lnTo>
                  <a:pt x="23" y="2012"/>
                </a:lnTo>
                <a:lnTo>
                  <a:pt x="23" y="2008"/>
                </a:lnTo>
                <a:lnTo>
                  <a:pt x="23" y="1999"/>
                </a:lnTo>
                <a:lnTo>
                  <a:pt x="23" y="1990"/>
                </a:lnTo>
                <a:lnTo>
                  <a:pt x="23" y="1983"/>
                </a:lnTo>
                <a:lnTo>
                  <a:pt x="119" y="2079"/>
                </a:lnTo>
                <a:lnTo>
                  <a:pt x="118" y="2079"/>
                </a:lnTo>
                <a:lnTo>
                  <a:pt x="214" y="1974"/>
                </a:lnTo>
                <a:lnTo>
                  <a:pt x="215" y="1983"/>
                </a:lnTo>
                <a:lnTo>
                  <a:pt x="216" y="2002"/>
                </a:lnTo>
                <a:lnTo>
                  <a:pt x="216" y="2008"/>
                </a:lnTo>
                <a:cubicBezTo>
                  <a:pt x="216" y="2016"/>
                  <a:pt x="216" y="2024"/>
                  <a:pt x="214" y="2032"/>
                </a:cubicBezTo>
                <a:lnTo>
                  <a:pt x="213" y="2036"/>
                </a:lnTo>
                <a:cubicBezTo>
                  <a:pt x="201" y="2083"/>
                  <a:pt x="156" y="2114"/>
                  <a:pt x="108" y="2108"/>
                </a:cubicBezTo>
                <a:cubicBezTo>
                  <a:pt x="60" y="2102"/>
                  <a:pt x="23" y="2061"/>
                  <a:pt x="23" y="2012"/>
                </a:cubicBezTo>
                <a:lnTo>
                  <a:pt x="23" y="2006"/>
                </a:lnTo>
                <a:lnTo>
                  <a:pt x="23" y="2002"/>
                </a:lnTo>
                <a:lnTo>
                  <a:pt x="214" y="2018"/>
                </a:lnTo>
                <a:lnTo>
                  <a:pt x="214" y="2019"/>
                </a:lnTo>
                <a:lnTo>
                  <a:pt x="213" y="2028"/>
                </a:lnTo>
                <a:lnTo>
                  <a:pt x="211" y="2045"/>
                </a:lnTo>
                <a:lnTo>
                  <a:pt x="210" y="2050"/>
                </a:lnTo>
                <a:cubicBezTo>
                  <a:pt x="202" y="2091"/>
                  <a:pt x="169" y="2121"/>
                  <a:pt x="128" y="2127"/>
                </a:cubicBezTo>
                <a:cubicBezTo>
                  <a:pt x="88" y="2132"/>
                  <a:pt x="48" y="2111"/>
                  <a:pt x="30" y="2074"/>
                </a:cubicBezTo>
                <a:lnTo>
                  <a:pt x="29" y="2072"/>
                </a:lnTo>
                <a:cubicBezTo>
                  <a:pt x="22" y="2059"/>
                  <a:pt x="18" y="2044"/>
                  <a:pt x="18" y="2029"/>
                </a:cubicBezTo>
                <a:lnTo>
                  <a:pt x="18" y="2022"/>
                </a:lnTo>
                <a:lnTo>
                  <a:pt x="18" y="2016"/>
                </a:lnTo>
                <a:lnTo>
                  <a:pt x="18" y="2012"/>
                </a:lnTo>
                <a:cubicBezTo>
                  <a:pt x="18" y="1964"/>
                  <a:pt x="55" y="1923"/>
                  <a:pt x="103" y="1917"/>
                </a:cubicBezTo>
                <a:cubicBezTo>
                  <a:pt x="151" y="1911"/>
                  <a:pt x="196" y="1942"/>
                  <a:pt x="208" y="1989"/>
                </a:cubicBezTo>
                <a:lnTo>
                  <a:pt x="209" y="1993"/>
                </a:lnTo>
                <a:cubicBezTo>
                  <a:pt x="211" y="2001"/>
                  <a:pt x="211" y="2009"/>
                  <a:pt x="211" y="2016"/>
                </a:cubicBezTo>
                <a:lnTo>
                  <a:pt x="211" y="2021"/>
                </a:lnTo>
                <a:lnTo>
                  <a:pt x="22" y="1998"/>
                </a:lnTo>
                <a:lnTo>
                  <a:pt x="23" y="1994"/>
                </a:lnTo>
                <a:lnTo>
                  <a:pt x="20" y="2017"/>
                </a:lnTo>
                <a:lnTo>
                  <a:pt x="20" y="2012"/>
                </a:lnTo>
                <a:lnTo>
                  <a:pt x="208" y="2043"/>
                </a:lnTo>
                <a:lnTo>
                  <a:pt x="207" y="2046"/>
                </a:lnTo>
                <a:lnTo>
                  <a:pt x="210" y="2031"/>
                </a:lnTo>
                <a:lnTo>
                  <a:pt x="210" y="2031"/>
                </a:lnTo>
                <a:lnTo>
                  <a:pt x="209" y="2042"/>
                </a:lnTo>
                <a:lnTo>
                  <a:pt x="208" y="2051"/>
                </a:lnTo>
                <a:cubicBezTo>
                  <a:pt x="202" y="2100"/>
                  <a:pt x="161" y="2136"/>
                  <a:pt x="112" y="2136"/>
                </a:cubicBezTo>
                <a:lnTo>
                  <a:pt x="110" y="2136"/>
                </a:lnTo>
                <a:lnTo>
                  <a:pt x="206" y="2050"/>
                </a:lnTo>
                <a:lnTo>
                  <a:pt x="205" y="2050"/>
                </a:lnTo>
                <a:lnTo>
                  <a:pt x="205" y="2059"/>
                </a:lnTo>
                <a:cubicBezTo>
                  <a:pt x="205" y="2112"/>
                  <a:pt x="162" y="2155"/>
                  <a:pt x="109" y="2155"/>
                </a:cubicBezTo>
                <a:lnTo>
                  <a:pt x="108" y="2155"/>
                </a:lnTo>
                <a:lnTo>
                  <a:pt x="105" y="2155"/>
                </a:lnTo>
                <a:lnTo>
                  <a:pt x="200" y="2078"/>
                </a:lnTo>
                <a:lnTo>
                  <a:pt x="198" y="2088"/>
                </a:lnTo>
                <a:cubicBezTo>
                  <a:pt x="189" y="2131"/>
                  <a:pt x="153" y="2163"/>
                  <a:pt x="109" y="2165"/>
                </a:cubicBezTo>
                <a:cubicBezTo>
                  <a:pt x="66" y="2168"/>
                  <a:pt x="26" y="2141"/>
                  <a:pt x="12" y="2100"/>
                </a:cubicBezTo>
                <a:lnTo>
                  <a:pt x="10" y="2094"/>
                </a:lnTo>
                <a:lnTo>
                  <a:pt x="16" y="2106"/>
                </a:lnTo>
                <a:lnTo>
                  <a:pt x="14" y="2102"/>
                </a:lnTo>
                <a:lnTo>
                  <a:pt x="195" y="2059"/>
                </a:lnTo>
                <a:lnTo>
                  <a:pt x="195" y="2059"/>
                </a:lnTo>
                <a:lnTo>
                  <a:pt x="196" y="2068"/>
                </a:lnTo>
                <a:lnTo>
                  <a:pt x="4" y="2078"/>
                </a:lnTo>
                <a:lnTo>
                  <a:pt x="4" y="2074"/>
                </a:lnTo>
                <a:lnTo>
                  <a:pt x="6" y="2093"/>
                </a:lnTo>
                <a:lnTo>
                  <a:pt x="5" y="2088"/>
                </a:lnTo>
                <a:lnTo>
                  <a:pt x="195" y="2069"/>
                </a:lnTo>
                <a:lnTo>
                  <a:pt x="195" y="2072"/>
                </a:lnTo>
                <a:lnTo>
                  <a:pt x="195" y="2069"/>
                </a:lnTo>
                <a:lnTo>
                  <a:pt x="196" y="2079"/>
                </a:lnTo>
                <a:cubicBezTo>
                  <a:pt x="197" y="2087"/>
                  <a:pt x="197" y="2094"/>
                  <a:pt x="196" y="2102"/>
                </a:cubicBezTo>
                <a:lnTo>
                  <a:pt x="195" y="2109"/>
                </a:lnTo>
                <a:cubicBezTo>
                  <a:pt x="193" y="2119"/>
                  <a:pt x="190" y="2129"/>
                  <a:pt x="185" y="2138"/>
                </a:cubicBezTo>
                <a:lnTo>
                  <a:pt x="184" y="2140"/>
                </a:lnTo>
                <a:cubicBezTo>
                  <a:pt x="164" y="2180"/>
                  <a:pt x="120" y="2201"/>
                  <a:pt x="76" y="2191"/>
                </a:cubicBezTo>
                <a:cubicBezTo>
                  <a:pt x="33" y="2181"/>
                  <a:pt x="2" y="2142"/>
                  <a:pt x="2" y="2097"/>
                </a:cubicBezTo>
                <a:lnTo>
                  <a:pt x="3" y="2083"/>
                </a:lnTo>
                <a:lnTo>
                  <a:pt x="3" y="2082"/>
                </a:lnTo>
                <a:lnTo>
                  <a:pt x="3" y="2073"/>
                </a:lnTo>
                <a:lnTo>
                  <a:pt x="3" y="2069"/>
                </a:lnTo>
                <a:lnTo>
                  <a:pt x="195" y="2069"/>
                </a:lnTo>
                <a:lnTo>
                  <a:pt x="195" y="2070"/>
                </a:lnTo>
                <a:lnTo>
                  <a:pt x="195" y="2076"/>
                </a:lnTo>
                <a:lnTo>
                  <a:pt x="195" y="2088"/>
                </a:lnTo>
                <a:lnTo>
                  <a:pt x="195" y="2097"/>
                </a:lnTo>
                <a:lnTo>
                  <a:pt x="99" y="2001"/>
                </a:lnTo>
                <a:lnTo>
                  <a:pt x="101" y="2001"/>
                </a:lnTo>
                <a:lnTo>
                  <a:pt x="101" y="2193"/>
                </a:lnTo>
                <a:lnTo>
                  <a:pt x="99" y="2193"/>
                </a:lnTo>
                <a:lnTo>
                  <a:pt x="98" y="2193"/>
                </a:lnTo>
                <a:lnTo>
                  <a:pt x="194" y="2097"/>
                </a:lnTo>
                <a:lnTo>
                  <a:pt x="194" y="2106"/>
                </a:lnTo>
                <a:lnTo>
                  <a:pt x="194" y="2119"/>
                </a:lnTo>
                <a:lnTo>
                  <a:pt x="194" y="2130"/>
                </a:lnTo>
                <a:lnTo>
                  <a:pt x="194" y="2135"/>
                </a:lnTo>
                <a:lnTo>
                  <a:pt x="2" y="2135"/>
                </a:lnTo>
                <a:lnTo>
                  <a:pt x="3" y="2122"/>
                </a:lnTo>
                <a:lnTo>
                  <a:pt x="4" y="2111"/>
                </a:lnTo>
                <a:lnTo>
                  <a:pt x="4" y="2105"/>
                </a:lnTo>
                <a:lnTo>
                  <a:pt x="4" y="2097"/>
                </a:lnTo>
                <a:lnTo>
                  <a:pt x="186" y="2140"/>
                </a:lnTo>
                <a:lnTo>
                  <a:pt x="185" y="2142"/>
                </a:lnTo>
                <a:lnTo>
                  <a:pt x="195" y="2111"/>
                </a:lnTo>
                <a:lnTo>
                  <a:pt x="194" y="2119"/>
                </a:lnTo>
                <a:lnTo>
                  <a:pt x="194" y="2097"/>
                </a:lnTo>
                <a:lnTo>
                  <a:pt x="195" y="2116"/>
                </a:lnTo>
                <a:lnTo>
                  <a:pt x="195" y="2137"/>
                </a:lnTo>
                <a:lnTo>
                  <a:pt x="194" y="2146"/>
                </a:lnTo>
                <a:lnTo>
                  <a:pt x="98" y="2039"/>
                </a:lnTo>
                <a:lnTo>
                  <a:pt x="100" y="2039"/>
                </a:lnTo>
                <a:lnTo>
                  <a:pt x="100" y="2231"/>
                </a:lnTo>
                <a:lnTo>
                  <a:pt x="99" y="2231"/>
                </a:lnTo>
                <a:lnTo>
                  <a:pt x="194" y="2120"/>
                </a:lnTo>
                <a:lnTo>
                  <a:pt x="195" y="2126"/>
                </a:lnTo>
                <a:cubicBezTo>
                  <a:pt x="196" y="2131"/>
                  <a:pt x="196" y="2136"/>
                  <a:pt x="196" y="2141"/>
                </a:cubicBezTo>
                <a:lnTo>
                  <a:pt x="196" y="2145"/>
                </a:lnTo>
                <a:cubicBezTo>
                  <a:pt x="196" y="2198"/>
                  <a:pt x="153" y="2241"/>
                  <a:pt x="100" y="2241"/>
                </a:cubicBezTo>
                <a:cubicBezTo>
                  <a:pt x="47" y="2241"/>
                  <a:pt x="4" y="2198"/>
                  <a:pt x="4" y="214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03"/>
          <p:cNvSpPr>
            <a:spLocks/>
          </p:cNvSpPr>
          <p:nvPr/>
        </p:nvSpPr>
        <p:spPr bwMode="auto">
          <a:xfrm>
            <a:off x="2020888" y="3303588"/>
            <a:ext cx="100012" cy="330200"/>
          </a:xfrm>
          <a:custGeom>
            <a:avLst/>
            <a:gdLst>
              <a:gd name="T0" fmla="*/ 21 w 695"/>
              <a:gd name="T1" fmla="*/ 2129 h 2307"/>
              <a:gd name="T2" fmla="*/ 24 w 695"/>
              <a:gd name="T3" fmla="*/ 2054 h 2307"/>
              <a:gd name="T4" fmla="*/ 140 w 695"/>
              <a:gd name="T5" fmla="*/ 1873 h 2307"/>
              <a:gd name="T6" fmla="*/ 249 w 695"/>
              <a:gd name="T7" fmla="*/ 1897 h 2307"/>
              <a:gd name="T8" fmla="*/ 74 w 695"/>
              <a:gd name="T9" fmla="*/ 1834 h 2307"/>
              <a:gd name="T10" fmla="*/ 282 w 695"/>
              <a:gd name="T11" fmla="*/ 1773 h 2307"/>
              <a:gd name="T12" fmla="*/ 207 w 695"/>
              <a:gd name="T13" fmla="*/ 1644 h 2307"/>
              <a:gd name="T14" fmla="*/ 305 w 695"/>
              <a:gd name="T15" fmla="*/ 1644 h 2307"/>
              <a:gd name="T16" fmla="*/ 221 w 695"/>
              <a:gd name="T17" fmla="*/ 1530 h 2307"/>
              <a:gd name="T18" fmla="*/ 334 w 695"/>
              <a:gd name="T19" fmla="*/ 1541 h 2307"/>
              <a:gd name="T20" fmla="*/ 258 w 695"/>
              <a:gd name="T21" fmla="*/ 1378 h 2307"/>
              <a:gd name="T22" fmla="*/ 278 w 695"/>
              <a:gd name="T23" fmla="*/ 1302 h 2307"/>
              <a:gd name="T24" fmla="*/ 391 w 695"/>
              <a:gd name="T25" fmla="*/ 1360 h 2307"/>
              <a:gd name="T26" fmla="*/ 306 w 695"/>
              <a:gd name="T27" fmla="*/ 1169 h 2307"/>
              <a:gd name="T28" fmla="*/ 330 w 695"/>
              <a:gd name="T29" fmla="*/ 1093 h 2307"/>
              <a:gd name="T30" fmla="*/ 245 w 695"/>
              <a:gd name="T31" fmla="*/ 1128 h 2307"/>
              <a:gd name="T32" fmla="*/ 258 w 695"/>
              <a:gd name="T33" fmla="*/ 1080 h 2307"/>
              <a:gd name="T34" fmla="*/ 277 w 695"/>
              <a:gd name="T35" fmla="*/ 1009 h 2307"/>
              <a:gd name="T36" fmla="*/ 381 w 695"/>
              <a:gd name="T37" fmla="*/ 827 h 2307"/>
              <a:gd name="T38" fmla="*/ 491 w 695"/>
              <a:gd name="T39" fmla="*/ 826 h 2307"/>
              <a:gd name="T40" fmla="*/ 436 w 695"/>
              <a:gd name="T41" fmla="*/ 695 h 2307"/>
              <a:gd name="T42" fmla="*/ 332 w 695"/>
              <a:gd name="T43" fmla="*/ 757 h 2307"/>
              <a:gd name="T44" fmla="*/ 357 w 695"/>
              <a:gd name="T45" fmla="*/ 687 h 2307"/>
              <a:gd name="T46" fmla="*/ 370 w 695"/>
              <a:gd name="T47" fmla="*/ 628 h 2307"/>
              <a:gd name="T48" fmla="*/ 466 w 695"/>
              <a:gd name="T49" fmla="*/ 438 h 2307"/>
              <a:gd name="T50" fmla="*/ 407 w 695"/>
              <a:gd name="T51" fmla="*/ 498 h 2307"/>
              <a:gd name="T52" fmla="*/ 416 w 695"/>
              <a:gd name="T53" fmla="*/ 447 h 2307"/>
              <a:gd name="T54" fmla="*/ 623 w 695"/>
              <a:gd name="T55" fmla="*/ 386 h 2307"/>
              <a:gd name="T56" fmla="*/ 638 w 695"/>
              <a:gd name="T57" fmla="*/ 323 h 2307"/>
              <a:gd name="T58" fmla="*/ 459 w 695"/>
              <a:gd name="T59" fmla="*/ 257 h 2307"/>
              <a:gd name="T60" fmla="*/ 657 w 695"/>
              <a:gd name="T61" fmla="*/ 216 h 2307"/>
              <a:gd name="T62" fmla="*/ 499 w 695"/>
              <a:gd name="T63" fmla="*/ 126 h 2307"/>
              <a:gd name="T64" fmla="*/ 686 w 695"/>
              <a:gd name="T65" fmla="*/ 173 h 2307"/>
              <a:gd name="T66" fmla="*/ 471 w 695"/>
              <a:gd name="T67" fmla="*/ 250 h 2307"/>
              <a:gd name="T68" fmla="*/ 653 w 695"/>
              <a:gd name="T69" fmla="*/ 290 h 2307"/>
              <a:gd name="T70" fmla="*/ 447 w 695"/>
              <a:gd name="T71" fmla="*/ 344 h 2307"/>
              <a:gd name="T72" fmla="*/ 428 w 695"/>
              <a:gd name="T73" fmla="*/ 370 h 2307"/>
              <a:gd name="T74" fmla="*/ 421 w 695"/>
              <a:gd name="T75" fmla="*/ 488 h 2307"/>
              <a:gd name="T76" fmla="*/ 406 w 695"/>
              <a:gd name="T77" fmla="*/ 523 h 2307"/>
              <a:gd name="T78" fmla="*/ 571 w 695"/>
              <a:gd name="T79" fmla="*/ 567 h 2307"/>
              <a:gd name="T80" fmla="*/ 369 w 695"/>
              <a:gd name="T81" fmla="*/ 641 h 2307"/>
              <a:gd name="T82" fmla="*/ 535 w 695"/>
              <a:gd name="T83" fmla="*/ 672 h 2307"/>
              <a:gd name="T84" fmla="*/ 521 w 695"/>
              <a:gd name="T85" fmla="*/ 771 h 2307"/>
              <a:gd name="T86" fmla="*/ 315 w 695"/>
              <a:gd name="T87" fmla="*/ 847 h 2307"/>
              <a:gd name="T88" fmla="*/ 385 w 695"/>
              <a:gd name="T89" fmla="*/ 1000 h 2307"/>
              <a:gd name="T90" fmla="*/ 311 w 695"/>
              <a:gd name="T91" fmla="*/ 1057 h 2307"/>
              <a:gd name="T92" fmla="*/ 268 w 695"/>
              <a:gd name="T93" fmla="*/ 1041 h 2307"/>
              <a:gd name="T94" fmla="*/ 248 w 695"/>
              <a:gd name="T95" fmla="*/ 1094 h 2307"/>
              <a:gd name="T96" fmla="*/ 237 w 695"/>
              <a:gd name="T97" fmla="*/ 1170 h 2307"/>
              <a:gd name="T98" fmla="*/ 218 w 695"/>
              <a:gd name="T99" fmla="*/ 1234 h 2307"/>
              <a:gd name="T100" fmla="*/ 294 w 695"/>
              <a:gd name="T101" fmla="*/ 1409 h 2307"/>
              <a:gd name="T102" fmla="*/ 295 w 695"/>
              <a:gd name="T103" fmla="*/ 1493 h 2307"/>
              <a:gd name="T104" fmla="*/ 163 w 695"/>
              <a:gd name="T105" fmla="*/ 1449 h 2307"/>
              <a:gd name="T106" fmla="*/ 258 w 695"/>
              <a:gd name="T107" fmla="*/ 1627 h 2307"/>
              <a:gd name="T108" fmla="*/ 221 w 695"/>
              <a:gd name="T109" fmla="*/ 1703 h 2307"/>
              <a:gd name="T110" fmla="*/ 115 w 695"/>
              <a:gd name="T111" fmla="*/ 1675 h 2307"/>
              <a:gd name="T112" fmla="*/ 110 w 695"/>
              <a:gd name="T113" fmla="*/ 1731 h 2307"/>
              <a:gd name="T114" fmla="*/ 278 w 695"/>
              <a:gd name="T115" fmla="*/ 1832 h 2307"/>
              <a:gd name="T116" fmla="*/ 259 w 695"/>
              <a:gd name="T117" fmla="*/ 1866 h 2307"/>
              <a:gd name="T118" fmla="*/ 57 w 695"/>
              <a:gd name="T119" fmla="*/ 1940 h 2307"/>
              <a:gd name="T120" fmla="*/ 41 w 695"/>
              <a:gd name="T121" fmla="*/ 1974 h 2307"/>
              <a:gd name="T122" fmla="*/ 20 w 695"/>
              <a:gd name="T123" fmla="*/ 2069 h 2307"/>
              <a:gd name="T124" fmla="*/ 23 w 695"/>
              <a:gd name="T125" fmla="*/ 2168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95" h="2307">
                <a:moveTo>
                  <a:pt x="192" y="2178"/>
                </a:moveTo>
                <a:lnTo>
                  <a:pt x="192" y="2182"/>
                </a:lnTo>
                <a:lnTo>
                  <a:pt x="193" y="2183"/>
                </a:lnTo>
                <a:lnTo>
                  <a:pt x="193" y="2201"/>
                </a:lnTo>
                <a:lnTo>
                  <a:pt x="192" y="2183"/>
                </a:lnTo>
                <a:lnTo>
                  <a:pt x="193" y="2188"/>
                </a:lnTo>
                <a:lnTo>
                  <a:pt x="2" y="2206"/>
                </a:lnTo>
                <a:lnTo>
                  <a:pt x="2" y="2200"/>
                </a:lnTo>
                <a:lnTo>
                  <a:pt x="2" y="2187"/>
                </a:lnTo>
                <a:lnTo>
                  <a:pt x="2" y="2176"/>
                </a:lnTo>
                <a:lnTo>
                  <a:pt x="4" y="2157"/>
                </a:lnTo>
                <a:cubicBezTo>
                  <a:pt x="10" y="2111"/>
                  <a:pt x="48" y="2075"/>
                  <a:pt x="94" y="2073"/>
                </a:cubicBezTo>
                <a:cubicBezTo>
                  <a:pt x="140" y="2070"/>
                  <a:pt x="181" y="2100"/>
                  <a:pt x="193" y="2145"/>
                </a:cubicBezTo>
                <a:lnTo>
                  <a:pt x="194" y="2149"/>
                </a:lnTo>
                <a:cubicBezTo>
                  <a:pt x="196" y="2157"/>
                  <a:pt x="196" y="2165"/>
                  <a:pt x="196" y="2172"/>
                </a:cubicBezTo>
                <a:lnTo>
                  <a:pt x="196" y="2178"/>
                </a:lnTo>
                <a:cubicBezTo>
                  <a:pt x="196" y="2231"/>
                  <a:pt x="153" y="2274"/>
                  <a:pt x="100" y="2274"/>
                </a:cubicBezTo>
                <a:lnTo>
                  <a:pt x="99" y="2274"/>
                </a:lnTo>
                <a:cubicBezTo>
                  <a:pt x="46" y="2274"/>
                  <a:pt x="3" y="2231"/>
                  <a:pt x="3" y="2178"/>
                </a:cubicBezTo>
                <a:lnTo>
                  <a:pt x="3" y="2168"/>
                </a:lnTo>
                <a:lnTo>
                  <a:pt x="5" y="2149"/>
                </a:lnTo>
                <a:cubicBezTo>
                  <a:pt x="10" y="2104"/>
                  <a:pt x="46" y="2069"/>
                  <a:pt x="90" y="2064"/>
                </a:cubicBezTo>
                <a:cubicBezTo>
                  <a:pt x="135" y="2059"/>
                  <a:pt x="177" y="2086"/>
                  <a:pt x="192" y="2129"/>
                </a:cubicBezTo>
                <a:lnTo>
                  <a:pt x="193" y="2132"/>
                </a:lnTo>
                <a:cubicBezTo>
                  <a:pt x="194" y="2137"/>
                  <a:pt x="195" y="2142"/>
                  <a:pt x="196" y="2147"/>
                </a:cubicBezTo>
                <a:lnTo>
                  <a:pt x="197" y="2153"/>
                </a:lnTo>
                <a:lnTo>
                  <a:pt x="102" y="2072"/>
                </a:lnTo>
                <a:lnTo>
                  <a:pt x="104" y="2072"/>
                </a:lnTo>
                <a:lnTo>
                  <a:pt x="107" y="2072"/>
                </a:lnTo>
                <a:cubicBezTo>
                  <a:pt x="122" y="2072"/>
                  <a:pt x="137" y="2076"/>
                  <a:pt x="150" y="2083"/>
                </a:cubicBezTo>
                <a:lnTo>
                  <a:pt x="152" y="2084"/>
                </a:lnTo>
                <a:lnTo>
                  <a:pt x="67" y="2084"/>
                </a:lnTo>
                <a:lnTo>
                  <a:pt x="69" y="2083"/>
                </a:lnTo>
                <a:lnTo>
                  <a:pt x="15" y="2168"/>
                </a:lnTo>
                <a:lnTo>
                  <a:pt x="15" y="2158"/>
                </a:lnTo>
                <a:lnTo>
                  <a:pt x="15" y="2149"/>
                </a:lnTo>
                <a:cubicBezTo>
                  <a:pt x="15" y="2096"/>
                  <a:pt x="58" y="2053"/>
                  <a:pt x="111" y="2053"/>
                </a:cubicBezTo>
                <a:cubicBezTo>
                  <a:pt x="164" y="2053"/>
                  <a:pt x="207" y="2096"/>
                  <a:pt x="207" y="2149"/>
                </a:cubicBezTo>
                <a:lnTo>
                  <a:pt x="207" y="2153"/>
                </a:lnTo>
                <a:lnTo>
                  <a:pt x="207" y="2159"/>
                </a:lnTo>
                <a:lnTo>
                  <a:pt x="111" y="2063"/>
                </a:lnTo>
                <a:lnTo>
                  <a:pt x="113" y="2063"/>
                </a:lnTo>
                <a:cubicBezTo>
                  <a:pt x="166" y="2063"/>
                  <a:pt x="209" y="2106"/>
                  <a:pt x="209" y="2159"/>
                </a:cubicBezTo>
                <a:cubicBezTo>
                  <a:pt x="209" y="2212"/>
                  <a:pt x="166" y="2255"/>
                  <a:pt x="113" y="2255"/>
                </a:cubicBezTo>
                <a:lnTo>
                  <a:pt x="112" y="2255"/>
                </a:lnTo>
                <a:lnTo>
                  <a:pt x="207" y="2141"/>
                </a:lnTo>
                <a:lnTo>
                  <a:pt x="208" y="2146"/>
                </a:lnTo>
                <a:lnTo>
                  <a:pt x="208" y="2145"/>
                </a:lnTo>
                <a:lnTo>
                  <a:pt x="23" y="2138"/>
                </a:lnTo>
                <a:lnTo>
                  <a:pt x="24" y="2135"/>
                </a:lnTo>
                <a:lnTo>
                  <a:pt x="19" y="2165"/>
                </a:lnTo>
                <a:lnTo>
                  <a:pt x="19" y="2159"/>
                </a:lnTo>
                <a:cubicBezTo>
                  <a:pt x="19" y="2154"/>
                  <a:pt x="20" y="2149"/>
                  <a:pt x="21" y="2144"/>
                </a:cubicBezTo>
                <a:lnTo>
                  <a:pt x="22" y="2138"/>
                </a:lnTo>
                <a:lnTo>
                  <a:pt x="24" y="2126"/>
                </a:lnTo>
                <a:cubicBezTo>
                  <a:pt x="35" y="2083"/>
                  <a:pt x="75" y="2052"/>
                  <a:pt x="120" y="2053"/>
                </a:cubicBezTo>
                <a:cubicBezTo>
                  <a:pt x="165" y="2055"/>
                  <a:pt x="203" y="2087"/>
                  <a:pt x="212" y="2131"/>
                </a:cubicBezTo>
                <a:lnTo>
                  <a:pt x="213" y="2136"/>
                </a:lnTo>
                <a:cubicBezTo>
                  <a:pt x="215" y="2148"/>
                  <a:pt x="215" y="2161"/>
                  <a:pt x="213" y="2173"/>
                </a:cubicBezTo>
                <a:lnTo>
                  <a:pt x="212" y="2178"/>
                </a:lnTo>
                <a:cubicBezTo>
                  <a:pt x="202" y="2225"/>
                  <a:pt x="161" y="2257"/>
                  <a:pt x="113" y="2255"/>
                </a:cubicBezTo>
                <a:cubicBezTo>
                  <a:pt x="66" y="2253"/>
                  <a:pt x="27" y="2217"/>
                  <a:pt x="22" y="2170"/>
                </a:cubicBezTo>
                <a:lnTo>
                  <a:pt x="21" y="2161"/>
                </a:lnTo>
                <a:lnTo>
                  <a:pt x="20" y="2150"/>
                </a:lnTo>
                <a:cubicBezTo>
                  <a:pt x="17" y="2123"/>
                  <a:pt x="26" y="2096"/>
                  <a:pt x="44" y="2076"/>
                </a:cubicBezTo>
                <a:cubicBezTo>
                  <a:pt x="62" y="2056"/>
                  <a:pt x="88" y="2044"/>
                  <a:pt x="115" y="2044"/>
                </a:cubicBezTo>
                <a:lnTo>
                  <a:pt x="117" y="2044"/>
                </a:lnTo>
                <a:lnTo>
                  <a:pt x="21" y="2140"/>
                </a:lnTo>
                <a:lnTo>
                  <a:pt x="21" y="2129"/>
                </a:lnTo>
                <a:lnTo>
                  <a:pt x="21" y="2121"/>
                </a:lnTo>
                <a:cubicBezTo>
                  <a:pt x="21" y="2068"/>
                  <a:pt x="64" y="2025"/>
                  <a:pt x="117" y="2025"/>
                </a:cubicBezTo>
                <a:cubicBezTo>
                  <a:pt x="170" y="2025"/>
                  <a:pt x="213" y="2068"/>
                  <a:pt x="213" y="2121"/>
                </a:cubicBezTo>
                <a:lnTo>
                  <a:pt x="213" y="2124"/>
                </a:lnTo>
                <a:lnTo>
                  <a:pt x="213" y="2130"/>
                </a:lnTo>
                <a:lnTo>
                  <a:pt x="212" y="2150"/>
                </a:lnTo>
                <a:lnTo>
                  <a:pt x="25" y="2110"/>
                </a:lnTo>
                <a:lnTo>
                  <a:pt x="26" y="2107"/>
                </a:lnTo>
                <a:lnTo>
                  <a:pt x="22" y="2124"/>
                </a:lnTo>
                <a:lnTo>
                  <a:pt x="23" y="2117"/>
                </a:lnTo>
                <a:lnTo>
                  <a:pt x="24" y="2146"/>
                </a:lnTo>
                <a:lnTo>
                  <a:pt x="23" y="2140"/>
                </a:lnTo>
                <a:lnTo>
                  <a:pt x="26" y="2155"/>
                </a:lnTo>
                <a:lnTo>
                  <a:pt x="25" y="2152"/>
                </a:lnTo>
                <a:lnTo>
                  <a:pt x="212" y="2121"/>
                </a:lnTo>
                <a:lnTo>
                  <a:pt x="212" y="2126"/>
                </a:lnTo>
                <a:lnTo>
                  <a:pt x="212" y="2130"/>
                </a:lnTo>
                <a:cubicBezTo>
                  <a:pt x="212" y="2183"/>
                  <a:pt x="169" y="2226"/>
                  <a:pt x="116" y="2226"/>
                </a:cubicBezTo>
                <a:cubicBezTo>
                  <a:pt x="63" y="2226"/>
                  <a:pt x="20" y="2183"/>
                  <a:pt x="20" y="2130"/>
                </a:cubicBezTo>
                <a:lnTo>
                  <a:pt x="20" y="2126"/>
                </a:lnTo>
                <a:lnTo>
                  <a:pt x="20" y="2121"/>
                </a:lnTo>
                <a:lnTo>
                  <a:pt x="20" y="2111"/>
                </a:lnTo>
                <a:cubicBezTo>
                  <a:pt x="20" y="2058"/>
                  <a:pt x="63" y="2015"/>
                  <a:pt x="116" y="2015"/>
                </a:cubicBezTo>
                <a:lnTo>
                  <a:pt x="117" y="2015"/>
                </a:lnTo>
                <a:lnTo>
                  <a:pt x="21" y="2111"/>
                </a:lnTo>
                <a:lnTo>
                  <a:pt x="21" y="2106"/>
                </a:lnTo>
                <a:lnTo>
                  <a:pt x="24" y="2130"/>
                </a:lnTo>
                <a:lnTo>
                  <a:pt x="23" y="2126"/>
                </a:lnTo>
                <a:lnTo>
                  <a:pt x="212" y="2102"/>
                </a:lnTo>
                <a:lnTo>
                  <a:pt x="212" y="2107"/>
                </a:lnTo>
                <a:lnTo>
                  <a:pt x="212" y="2111"/>
                </a:lnTo>
                <a:cubicBezTo>
                  <a:pt x="212" y="2164"/>
                  <a:pt x="169" y="2207"/>
                  <a:pt x="116" y="2207"/>
                </a:cubicBezTo>
                <a:cubicBezTo>
                  <a:pt x="63" y="2207"/>
                  <a:pt x="20" y="2164"/>
                  <a:pt x="20" y="2111"/>
                </a:cubicBezTo>
                <a:lnTo>
                  <a:pt x="20" y="2102"/>
                </a:lnTo>
                <a:lnTo>
                  <a:pt x="20" y="2092"/>
                </a:lnTo>
                <a:cubicBezTo>
                  <a:pt x="20" y="2039"/>
                  <a:pt x="63" y="1996"/>
                  <a:pt x="116" y="1996"/>
                </a:cubicBezTo>
                <a:lnTo>
                  <a:pt x="117" y="1996"/>
                </a:lnTo>
                <a:cubicBezTo>
                  <a:pt x="170" y="1996"/>
                  <a:pt x="213" y="2039"/>
                  <a:pt x="213" y="2092"/>
                </a:cubicBezTo>
                <a:lnTo>
                  <a:pt x="213" y="2098"/>
                </a:lnTo>
                <a:lnTo>
                  <a:pt x="213" y="2102"/>
                </a:lnTo>
                <a:cubicBezTo>
                  <a:pt x="213" y="2155"/>
                  <a:pt x="170" y="2198"/>
                  <a:pt x="117" y="2198"/>
                </a:cubicBezTo>
                <a:cubicBezTo>
                  <a:pt x="64" y="2198"/>
                  <a:pt x="21" y="2155"/>
                  <a:pt x="21" y="2102"/>
                </a:cubicBezTo>
                <a:lnTo>
                  <a:pt x="21" y="2092"/>
                </a:lnTo>
                <a:lnTo>
                  <a:pt x="21" y="2094"/>
                </a:lnTo>
                <a:lnTo>
                  <a:pt x="208" y="2114"/>
                </a:lnTo>
                <a:lnTo>
                  <a:pt x="207" y="2117"/>
                </a:lnTo>
                <a:lnTo>
                  <a:pt x="211" y="2086"/>
                </a:lnTo>
                <a:lnTo>
                  <a:pt x="211" y="2092"/>
                </a:lnTo>
                <a:lnTo>
                  <a:pt x="115" y="1996"/>
                </a:lnTo>
                <a:lnTo>
                  <a:pt x="118" y="1996"/>
                </a:lnTo>
                <a:lnTo>
                  <a:pt x="23" y="2082"/>
                </a:lnTo>
                <a:lnTo>
                  <a:pt x="24" y="2073"/>
                </a:lnTo>
                <a:lnTo>
                  <a:pt x="24" y="2092"/>
                </a:lnTo>
                <a:lnTo>
                  <a:pt x="23" y="2081"/>
                </a:lnTo>
                <a:lnTo>
                  <a:pt x="25" y="2096"/>
                </a:lnTo>
                <a:lnTo>
                  <a:pt x="23" y="2088"/>
                </a:lnTo>
                <a:lnTo>
                  <a:pt x="212" y="2064"/>
                </a:lnTo>
                <a:lnTo>
                  <a:pt x="212" y="2069"/>
                </a:lnTo>
                <a:lnTo>
                  <a:pt x="202" y="2027"/>
                </a:lnTo>
                <a:lnTo>
                  <a:pt x="204" y="2031"/>
                </a:lnTo>
                <a:lnTo>
                  <a:pt x="22" y="2073"/>
                </a:lnTo>
                <a:lnTo>
                  <a:pt x="22" y="2064"/>
                </a:lnTo>
                <a:lnTo>
                  <a:pt x="22" y="2054"/>
                </a:lnTo>
                <a:cubicBezTo>
                  <a:pt x="22" y="2001"/>
                  <a:pt x="65" y="1958"/>
                  <a:pt x="118" y="1958"/>
                </a:cubicBezTo>
                <a:cubicBezTo>
                  <a:pt x="171" y="1958"/>
                  <a:pt x="214" y="2001"/>
                  <a:pt x="214" y="2054"/>
                </a:cubicBezTo>
                <a:lnTo>
                  <a:pt x="214" y="2060"/>
                </a:lnTo>
                <a:lnTo>
                  <a:pt x="212" y="2037"/>
                </a:lnTo>
                <a:lnTo>
                  <a:pt x="213" y="2041"/>
                </a:lnTo>
                <a:lnTo>
                  <a:pt x="24" y="2054"/>
                </a:lnTo>
                <a:lnTo>
                  <a:pt x="25" y="2045"/>
                </a:lnTo>
                <a:lnTo>
                  <a:pt x="26" y="2036"/>
                </a:lnTo>
                <a:lnTo>
                  <a:pt x="121" y="2141"/>
                </a:lnTo>
                <a:lnTo>
                  <a:pt x="120" y="2141"/>
                </a:lnTo>
                <a:lnTo>
                  <a:pt x="216" y="2037"/>
                </a:lnTo>
                <a:lnTo>
                  <a:pt x="217" y="2048"/>
                </a:lnTo>
                <a:lnTo>
                  <a:pt x="218" y="2053"/>
                </a:lnTo>
                <a:lnTo>
                  <a:pt x="27" y="2053"/>
                </a:lnTo>
                <a:lnTo>
                  <a:pt x="28" y="2045"/>
                </a:lnTo>
                <a:lnTo>
                  <a:pt x="29" y="2037"/>
                </a:lnTo>
                <a:lnTo>
                  <a:pt x="30" y="2026"/>
                </a:lnTo>
                <a:lnTo>
                  <a:pt x="31" y="2015"/>
                </a:lnTo>
                <a:cubicBezTo>
                  <a:pt x="36" y="1973"/>
                  <a:pt x="69" y="1939"/>
                  <a:pt x="110" y="1932"/>
                </a:cubicBezTo>
                <a:cubicBezTo>
                  <a:pt x="152" y="1925"/>
                  <a:pt x="193" y="1946"/>
                  <a:pt x="212" y="1984"/>
                </a:cubicBezTo>
                <a:lnTo>
                  <a:pt x="214" y="1988"/>
                </a:lnTo>
                <a:cubicBezTo>
                  <a:pt x="218" y="1995"/>
                  <a:pt x="221" y="2003"/>
                  <a:pt x="223" y="2012"/>
                </a:cubicBezTo>
                <a:lnTo>
                  <a:pt x="224" y="2017"/>
                </a:lnTo>
                <a:lnTo>
                  <a:pt x="38" y="2005"/>
                </a:lnTo>
                <a:lnTo>
                  <a:pt x="39" y="2002"/>
                </a:lnTo>
                <a:lnTo>
                  <a:pt x="34" y="2032"/>
                </a:lnTo>
                <a:lnTo>
                  <a:pt x="34" y="2026"/>
                </a:lnTo>
                <a:lnTo>
                  <a:pt x="34" y="2016"/>
                </a:lnTo>
                <a:cubicBezTo>
                  <a:pt x="34" y="2011"/>
                  <a:pt x="35" y="2006"/>
                  <a:pt x="36" y="2001"/>
                </a:cubicBezTo>
                <a:lnTo>
                  <a:pt x="37" y="1995"/>
                </a:lnTo>
                <a:cubicBezTo>
                  <a:pt x="39" y="1981"/>
                  <a:pt x="44" y="1969"/>
                  <a:pt x="52" y="1957"/>
                </a:cubicBezTo>
                <a:lnTo>
                  <a:pt x="54" y="1954"/>
                </a:lnTo>
                <a:cubicBezTo>
                  <a:pt x="77" y="1919"/>
                  <a:pt x="121" y="1903"/>
                  <a:pt x="161" y="1916"/>
                </a:cubicBezTo>
                <a:cubicBezTo>
                  <a:pt x="202" y="1928"/>
                  <a:pt x="229" y="1965"/>
                  <a:pt x="229" y="2007"/>
                </a:cubicBezTo>
                <a:lnTo>
                  <a:pt x="229" y="2016"/>
                </a:lnTo>
                <a:lnTo>
                  <a:pt x="230" y="2017"/>
                </a:lnTo>
                <a:lnTo>
                  <a:pt x="38" y="2026"/>
                </a:lnTo>
                <a:lnTo>
                  <a:pt x="38" y="2022"/>
                </a:lnTo>
                <a:lnTo>
                  <a:pt x="38" y="2016"/>
                </a:lnTo>
                <a:lnTo>
                  <a:pt x="134" y="2112"/>
                </a:lnTo>
                <a:lnTo>
                  <a:pt x="133" y="2112"/>
                </a:lnTo>
                <a:cubicBezTo>
                  <a:pt x="80" y="2112"/>
                  <a:pt x="37" y="2069"/>
                  <a:pt x="37" y="2016"/>
                </a:cubicBezTo>
                <a:cubicBezTo>
                  <a:pt x="37" y="1963"/>
                  <a:pt x="80" y="1920"/>
                  <a:pt x="133" y="1920"/>
                </a:cubicBezTo>
                <a:lnTo>
                  <a:pt x="134" y="1920"/>
                </a:lnTo>
                <a:lnTo>
                  <a:pt x="135" y="1920"/>
                </a:lnTo>
                <a:lnTo>
                  <a:pt x="39" y="2016"/>
                </a:lnTo>
                <a:lnTo>
                  <a:pt x="39" y="2007"/>
                </a:lnTo>
                <a:lnTo>
                  <a:pt x="39" y="2005"/>
                </a:lnTo>
                <a:lnTo>
                  <a:pt x="38" y="2000"/>
                </a:lnTo>
                <a:cubicBezTo>
                  <a:pt x="32" y="1951"/>
                  <a:pt x="64" y="1906"/>
                  <a:pt x="112" y="1895"/>
                </a:cubicBezTo>
                <a:cubicBezTo>
                  <a:pt x="160" y="1884"/>
                  <a:pt x="209" y="1911"/>
                  <a:pt x="225" y="1958"/>
                </a:cubicBezTo>
                <a:lnTo>
                  <a:pt x="226" y="1961"/>
                </a:lnTo>
                <a:cubicBezTo>
                  <a:pt x="229" y="1971"/>
                  <a:pt x="230" y="1981"/>
                  <a:pt x="230" y="1991"/>
                </a:cubicBezTo>
                <a:lnTo>
                  <a:pt x="230" y="1997"/>
                </a:lnTo>
                <a:lnTo>
                  <a:pt x="134" y="1901"/>
                </a:lnTo>
                <a:lnTo>
                  <a:pt x="136" y="1901"/>
                </a:lnTo>
                <a:lnTo>
                  <a:pt x="40" y="1997"/>
                </a:lnTo>
                <a:lnTo>
                  <a:pt x="40" y="1988"/>
                </a:lnTo>
                <a:lnTo>
                  <a:pt x="40" y="1978"/>
                </a:lnTo>
                <a:lnTo>
                  <a:pt x="42" y="1959"/>
                </a:lnTo>
                <a:cubicBezTo>
                  <a:pt x="48" y="1908"/>
                  <a:pt x="92" y="1871"/>
                  <a:pt x="143" y="1874"/>
                </a:cubicBezTo>
                <a:cubicBezTo>
                  <a:pt x="194" y="1876"/>
                  <a:pt x="233" y="1919"/>
                  <a:pt x="233" y="1969"/>
                </a:cubicBezTo>
                <a:lnTo>
                  <a:pt x="233" y="1974"/>
                </a:lnTo>
                <a:lnTo>
                  <a:pt x="233" y="1978"/>
                </a:lnTo>
                <a:lnTo>
                  <a:pt x="44" y="1955"/>
                </a:lnTo>
                <a:lnTo>
                  <a:pt x="45" y="1951"/>
                </a:lnTo>
                <a:lnTo>
                  <a:pt x="42" y="1974"/>
                </a:lnTo>
                <a:lnTo>
                  <a:pt x="42" y="1969"/>
                </a:lnTo>
                <a:lnTo>
                  <a:pt x="44" y="1950"/>
                </a:lnTo>
                <a:lnTo>
                  <a:pt x="45" y="1939"/>
                </a:lnTo>
                <a:cubicBezTo>
                  <a:pt x="51" y="1888"/>
                  <a:pt x="96" y="1852"/>
                  <a:pt x="146" y="1855"/>
                </a:cubicBezTo>
                <a:cubicBezTo>
                  <a:pt x="197" y="1858"/>
                  <a:pt x="236" y="1900"/>
                  <a:pt x="236" y="1950"/>
                </a:cubicBezTo>
                <a:lnTo>
                  <a:pt x="236" y="1958"/>
                </a:lnTo>
                <a:lnTo>
                  <a:pt x="236" y="1969"/>
                </a:lnTo>
                <a:lnTo>
                  <a:pt x="140" y="1873"/>
                </a:lnTo>
                <a:lnTo>
                  <a:pt x="142" y="1873"/>
                </a:lnTo>
                <a:cubicBezTo>
                  <a:pt x="189" y="1873"/>
                  <a:pt x="229" y="1907"/>
                  <a:pt x="237" y="1954"/>
                </a:cubicBezTo>
                <a:lnTo>
                  <a:pt x="238" y="1960"/>
                </a:lnTo>
                <a:lnTo>
                  <a:pt x="235" y="1945"/>
                </a:lnTo>
                <a:lnTo>
                  <a:pt x="236" y="1948"/>
                </a:lnTo>
                <a:lnTo>
                  <a:pt x="49" y="1968"/>
                </a:lnTo>
                <a:lnTo>
                  <a:pt x="50" y="1959"/>
                </a:lnTo>
                <a:lnTo>
                  <a:pt x="49" y="1959"/>
                </a:lnTo>
                <a:cubicBezTo>
                  <a:pt x="49" y="1906"/>
                  <a:pt x="92" y="1863"/>
                  <a:pt x="145" y="1863"/>
                </a:cubicBezTo>
                <a:lnTo>
                  <a:pt x="147" y="1863"/>
                </a:lnTo>
                <a:cubicBezTo>
                  <a:pt x="195" y="1863"/>
                  <a:pt x="236" y="1899"/>
                  <a:pt x="243" y="1946"/>
                </a:cubicBezTo>
                <a:lnTo>
                  <a:pt x="244" y="1953"/>
                </a:lnTo>
                <a:lnTo>
                  <a:pt x="240" y="1936"/>
                </a:lnTo>
                <a:lnTo>
                  <a:pt x="241" y="1939"/>
                </a:lnTo>
                <a:lnTo>
                  <a:pt x="53" y="1969"/>
                </a:lnTo>
                <a:lnTo>
                  <a:pt x="53" y="1963"/>
                </a:lnTo>
                <a:lnTo>
                  <a:pt x="53" y="1965"/>
                </a:lnTo>
                <a:lnTo>
                  <a:pt x="53" y="1966"/>
                </a:lnTo>
                <a:cubicBezTo>
                  <a:pt x="51" y="1959"/>
                  <a:pt x="50" y="1952"/>
                  <a:pt x="50" y="1945"/>
                </a:cubicBezTo>
                <a:lnTo>
                  <a:pt x="50" y="1940"/>
                </a:lnTo>
                <a:cubicBezTo>
                  <a:pt x="50" y="1898"/>
                  <a:pt x="78" y="1861"/>
                  <a:pt x="119" y="1849"/>
                </a:cubicBezTo>
                <a:cubicBezTo>
                  <a:pt x="159" y="1836"/>
                  <a:pt x="203" y="1852"/>
                  <a:pt x="226" y="1887"/>
                </a:cubicBezTo>
                <a:lnTo>
                  <a:pt x="228" y="1890"/>
                </a:lnTo>
                <a:cubicBezTo>
                  <a:pt x="236" y="1902"/>
                  <a:pt x="241" y="1916"/>
                  <a:pt x="244" y="1930"/>
                </a:cubicBezTo>
                <a:lnTo>
                  <a:pt x="245" y="1937"/>
                </a:lnTo>
                <a:lnTo>
                  <a:pt x="149" y="1854"/>
                </a:lnTo>
                <a:lnTo>
                  <a:pt x="150" y="1854"/>
                </a:lnTo>
                <a:lnTo>
                  <a:pt x="54" y="1950"/>
                </a:lnTo>
                <a:lnTo>
                  <a:pt x="54" y="1940"/>
                </a:lnTo>
                <a:lnTo>
                  <a:pt x="54" y="1931"/>
                </a:lnTo>
                <a:cubicBezTo>
                  <a:pt x="54" y="1878"/>
                  <a:pt x="97" y="1835"/>
                  <a:pt x="150" y="1835"/>
                </a:cubicBezTo>
                <a:lnTo>
                  <a:pt x="152" y="1835"/>
                </a:lnTo>
                <a:cubicBezTo>
                  <a:pt x="205" y="1835"/>
                  <a:pt x="248" y="1878"/>
                  <a:pt x="248" y="1931"/>
                </a:cubicBezTo>
                <a:cubicBezTo>
                  <a:pt x="248" y="1984"/>
                  <a:pt x="205" y="2027"/>
                  <a:pt x="152" y="2027"/>
                </a:cubicBezTo>
                <a:lnTo>
                  <a:pt x="151" y="2027"/>
                </a:lnTo>
                <a:cubicBezTo>
                  <a:pt x="121" y="2027"/>
                  <a:pt x="93" y="2013"/>
                  <a:pt x="74" y="1989"/>
                </a:cubicBezTo>
                <a:cubicBezTo>
                  <a:pt x="56" y="1964"/>
                  <a:pt x="51" y="1933"/>
                  <a:pt x="60" y="1904"/>
                </a:cubicBezTo>
                <a:lnTo>
                  <a:pt x="63" y="1894"/>
                </a:lnTo>
                <a:lnTo>
                  <a:pt x="58" y="1921"/>
                </a:lnTo>
                <a:lnTo>
                  <a:pt x="58" y="1914"/>
                </a:lnTo>
                <a:lnTo>
                  <a:pt x="69" y="1957"/>
                </a:lnTo>
                <a:lnTo>
                  <a:pt x="68" y="1955"/>
                </a:lnTo>
                <a:lnTo>
                  <a:pt x="249" y="1912"/>
                </a:lnTo>
                <a:lnTo>
                  <a:pt x="249" y="1918"/>
                </a:lnTo>
                <a:lnTo>
                  <a:pt x="250" y="1917"/>
                </a:lnTo>
                <a:lnTo>
                  <a:pt x="250" y="1936"/>
                </a:lnTo>
                <a:lnTo>
                  <a:pt x="250" y="1940"/>
                </a:lnTo>
                <a:cubicBezTo>
                  <a:pt x="250" y="1993"/>
                  <a:pt x="207" y="2036"/>
                  <a:pt x="154" y="2036"/>
                </a:cubicBezTo>
                <a:cubicBezTo>
                  <a:pt x="101" y="2036"/>
                  <a:pt x="58" y="1993"/>
                  <a:pt x="58" y="1940"/>
                </a:cubicBezTo>
                <a:lnTo>
                  <a:pt x="58" y="1936"/>
                </a:lnTo>
                <a:lnTo>
                  <a:pt x="58" y="1926"/>
                </a:lnTo>
                <a:lnTo>
                  <a:pt x="58" y="1916"/>
                </a:lnTo>
                <a:lnTo>
                  <a:pt x="58" y="1912"/>
                </a:lnTo>
                <a:cubicBezTo>
                  <a:pt x="58" y="1859"/>
                  <a:pt x="101" y="1816"/>
                  <a:pt x="154" y="1816"/>
                </a:cubicBezTo>
                <a:cubicBezTo>
                  <a:pt x="207" y="1816"/>
                  <a:pt x="250" y="1859"/>
                  <a:pt x="250" y="1912"/>
                </a:cubicBezTo>
                <a:lnTo>
                  <a:pt x="250" y="1916"/>
                </a:lnTo>
                <a:lnTo>
                  <a:pt x="250" y="1926"/>
                </a:lnTo>
                <a:lnTo>
                  <a:pt x="249" y="1946"/>
                </a:lnTo>
                <a:lnTo>
                  <a:pt x="249" y="1940"/>
                </a:lnTo>
                <a:lnTo>
                  <a:pt x="59" y="1925"/>
                </a:lnTo>
                <a:lnTo>
                  <a:pt x="60" y="1919"/>
                </a:lnTo>
                <a:lnTo>
                  <a:pt x="58" y="1934"/>
                </a:lnTo>
                <a:lnTo>
                  <a:pt x="58" y="1921"/>
                </a:lnTo>
                <a:lnTo>
                  <a:pt x="58" y="1904"/>
                </a:lnTo>
                <a:lnTo>
                  <a:pt x="58" y="1908"/>
                </a:lnTo>
                <a:lnTo>
                  <a:pt x="57" y="1893"/>
                </a:lnTo>
                <a:cubicBezTo>
                  <a:pt x="57" y="1840"/>
                  <a:pt x="100" y="1797"/>
                  <a:pt x="153" y="1797"/>
                </a:cubicBezTo>
                <a:cubicBezTo>
                  <a:pt x="206" y="1797"/>
                  <a:pt x="249" y="1840"/>
                  <a:pt x="249" y="1893"/>
                </a:cubicBezTo>
                <a:lnTo>
                  <a:pt x="249" y="1897"/>
                </a:lnTo>
                <a:lnTo>
                  <a:pt x="250" y="1896"/>
                </a:lnTo>
                <a:lnTo>
                  <a:pt x="250" y="1916"/>
                </a:lnTo>
                <a:lnTo>
                  <a:pt x="249" y="1898"/>
                </a:lnTo>
                <a:lnTo>
                  <a:pt x="250" y="1903"/>
                </a:lnTo>
                <a:lnTo>
                  <a:pt x="59" y="1921"/>
                </a:lnTo>
                <a:lnTo>
                  <a:pt x="59" y="1919"/>
                </a:lnTo>
                <a:lnTo>
                  <a:pt x="59" y="1913"/>
                </a:lnTo>
                <a:lnTo>
                  <a:pt x="59" y="1906"/>
                </a:lnTo>
                <a:lnTo>
                  <a:pt x="59" y="1902"/>
                </a:lnTo>
                <a:cubicBezTo>
                  <a:pt x="59" y="1849"/>
                  <a:pt x="102" y="1806"/>
                  <a:pt x="155" y="1806"/>
                </a:cubicBezTo>
                <a:cubicBezTo>
                  <a:pt x="208" y="1806"/>
                  <a:pt x="251" y="1849"/>
                  <a:pt x="251" y="1902"/>
                </a:cubicBezTo>
                <a:lnTo>
                  <a:pt x="251" y="1906"/>
                </a:lnTo>
                <a:cubicBezTo>
                  <a:pt x="251" y="1912"/>
                  <a:pt x="251" y="1917"/>
                  <a:pt x="250" y="1922"/>
                </a:cubicBezTo>
                <a:lnTo>
                  <a:pt x="249" y="1928"/>
                </a:lnTo>
                <a:lnTo>
                  <a:pt x="60" y="1894"/>
                </a:lnTo>
                <a:lnTo>
                  <a:pt x="62" y="1884"/>
                </a:lnTo>
                <a:lnTo>
                  <a:pt x="156" y="1998"/>
                </a:lnTo>
                <a:lnTo>
                  <a:pt x="155" y="1998"/>
                </a:lnTo>
                <a:cubicBezTo>
                  <a:pt x="102" y="1998"/>
                  <a:pt x="59" y="1955"/>
                  <a:pt x="59" y="1902"/>
                </a:cubicBezTo>
                <a:cubicBezTo>
                  <a:pt x="59" y="1849"/>
                  <a:pt x="102" y="1806"/>
                  <a:pt x="155" y="1806"/>
                </a:cubicBezTo>
                <a:lnTo>
                  <a:pt x="156" y="1806"/>
                </a:lnTo>
                <a:lnTo>
                  <a:pt x="60" y="1902"/>
                </a:lnTo>
                <a:lnTo>
                  <a:pt x="60" y="1897"/>
                </a:lnTo>
                <a:lnTo>
                  <a:pt x="63" y="1921"/>
                </a:lnTo>
                <a:lnTo>
                  <a:pt x="62" y="1917"/>
                </a:lnTo>
                <a:cubicBezTo>
                  <a:pt x="55" y="1888"/>
                  <a:pt x="62" y="1858"/>
                  <a:pt x="80" y="1834"/>
                </a:cubicBezTo>
                <a:cubicBezTo>
                  <a:pt x="98" y="1811"/>
                  <a:pt x="126" y="1797"/>
                  <a:pt x="155" y="1797"/>
                </a:cubicBezTo>
                <a:lnTo>
                  <a:pt x="158" y="1797"/>
                </a:lnTo>
                <a:lnTo>
                  <a:pt x="159" y="1797"/>
                </a:lnTo>
                <a:lnTo>
                  <a:pt x="161" y="1797"/>
                </a:lnTo>
                <a:lnTo>
                  <a:pt x="69" y="1868"/>
                </a:lnTo>
                <a:lnTo>
                  <a:pt x="72" y="1857"/>
                </a:lnTo>
                <a:lnTo>
                  <a:pt x="69" y="1871"/>
                </a:lnTo>
                <a:lnTo>
                  <a:pt x="70" y="1863"/>
                </a:lnTo>
                <a:cubicBezTo>
                  <a:pt x="76" y="1812"/>
                  <a:pt x="121" y="1776"/>
                  <a:pt x="171" y="1779"/>
                </a:cubicBezTo>
                <a:cubicBezTo>
                  <a:pt x="222" y="1782"/>
                  <a:pt x="261" y="1824"/>
                  <a:pt x="261" y="1874"/>
                </a:cubicBezTo>
                <a:lnTo>
                  <a:pt x="261" y="1877"/>
                </a:lnTo>
                <a:cubicBezTo>
                  <a:pt x="261" y="1882"/>
                  <a:pt x="261" y="1887"/>
                  <a:pt x="261" y="1891"/>
                </a:cubicBezTo>
                <a:lnTo>
                  <a:pt x="260" y="1898"/>
                </a:lnTo>
                <a:lnTo>
                  <a:pt x="258" y="1906"/>
                </a:lnTo>
                <a:cubicBezTo>
                  <a:pt x="257" y="1911"/>
                  <a:pt x="256" y="1916"/>
                  <a:pt x="255" y="1921"/>
                </a:cubicBezTo>
                <a:lnTo>
                  <a:pt x="254" y="1924"/>
                </a:lnTo>
                <a:cubicBezTo>
                  <a:pt x="238" y="1972"/>
                  <a:pt x="187" y="1999"/>
                  <a:pt x="138" y="1986"/>
                </a:cubicBezTo>
                <a:cubicBezTo>
                  <a:pt x="89" y="1973"/>
                  <a:pt x="58" y="1924"/>
                  <a:pt x="68" y="1875"/>
                </a:cubicBezTo>
                <a:lnTo>
                  <a:pt x="69" y="1870"/>
                </a:lnTo>
                <a:lnTo>
                  <a:pt x="69" y="1869"/>
                </a:lnTo>
                <a:lnTo>
                  <a:pt x="70" y="1861"/>
                </a:lnTo>
                <a:lnTo>
                  <a:pt x="69" y="1864"/>
                </a:lnTo>
                <a:lnTo>
                  <a:pt x="165" y="1960"/>
                </a:lnTo>
                <a:lnTo>
                  <a:pt x="161" y="1960"/>
                </a:lnTo>
                <a:lnTo>
                  <a:pt x="253" y="1834"/>
                </a:lnTo>
                <a:lnTo>
                  <a:pt x="256" y="1843"/>
                </a:lnTo>
                <a:lnTo>
                  <a:pt x="261" y="1865"/>
                </a:lnTo>
                <a:cubicBezTo>
                  <a:pt x="262" y="1871"/>
                  <a:pt x="262" y="1877"/>
                  <a:pt x="262" y="1883"/>
                </a:cubicBezTo>
                <a:lnTo>
                  <a:pt x="262" y="1891"/>
                </a:lnTo>
                <a:cubicBezTo>
                  <a:pt x="262" y="1906"/>
                  <a:pt x="259" y="1921"/>
                  <a:pt x="252" y="1934"/>
                </a:cubicBezTo>
                <a:lnTo>
                  <a:pt x="251" y="1936"/>
                </a:lnTo>
                <a:cubicBezTo>
                  <a:pt x="233" y="1974"/>
                  <a:pt x="192" y="1995"/>
                  <a:pt x="150" y="1988"/>
                </a:cubicBezTo>
                <a:cubicBezTo>
                  <a:pt x="109" y="1982"/>
                  <a:pt x="76" y="1949"/>
                  <a:pt x="70" y="1907"/>
                </a:cubicBezTo>
                <a:lnTo>
                  <a:pt x="69" y="1900"/>
                </a:lnTo>
                <a:lnTo>
                  <a:pt x="68" y="1882"/>
                </a:lnTo>
                <a:lnTo>
                  <a:pt x="67" y="1870"/>
                </a:lnTo>
                <a:lnTo>
                  <a:pt x="66" y="1855"/>
                </a:lnTo>
                <a:lnTo>
                  <a:pt x="66" y="1854"/>
                </a:lnTo>
                <a:cubicBezTo>
                  <a:pt x="66" y="1806"/>
                  <a:pt x="103" y="1765"/>
                  <a:pt x="151" y="1759"/>
                </a:cubicBezTo>
                <a:cubicBezTo>
                  <a:pt x="199" y="1753"/>
                  <a:pt x="244" y="1784"/>
                  <a:pt x="256" y="1831"/>
                </a:cubicBezTo>
                <a:lnTo>
                  <a:pt x="257" y="1835"/>
                </a:lnTo>
                <a:lnTo>
                  <a:pt x="257" y="1834"/>
                </a:lnTo>
                <a:lnTo>
                  <a:pt x="74" y="1834"/>
                </a:lnTo>
                <a:lnTo>
                  <a:pt x="75" y="1831"/>
                </a:lnTo>
                <a:lnTo>
                  <a:pt x="72" y="1846"/>
                </a:lnTo>
                <a:lnTo>
                  <a:pt x="73" y="1840"/>
                </a:lnTo>
                <a:lnTo>
                  <a:pt x="71" y="1855"/>
                </a:lnTo>
                <a:lnTo>
                  <a:pt x="71" y="1844"/>
                </a:lnTo>
                <a:lnTo>
                  <a:pt x="71" y="1836"/>
                </a:lnTo>
                <a:cubicBezTo>
                  <a:pt x="71" y="1783"/>
                  <a:pt x="114" y="1740"/>
                  <a:pt x="167" y="1740"/>
                </a:cubicBezTo>
                <a:cubicBezTo>
                  <a:pt x="220" y="1740"/>
                  <a:pt x="263" y="1783"/>
                  <a:pt x="263" y="1836"/>
                </a:cubicBezTo>
                <a:lnTo>
                  <a:pt x="263" y="1839"/>
                </a:lnTo>
                <a:lnTo>
                  <a:pt x="262" y="1824"/>
                </a:lnTo>
                <a:lnTo>
                  <a:pt x="263" y="1830"/>
                </a:lnTo>
                <a:lnTo>
                  <a:pt x="265" y="1837"/>
                </a:lnTo>
                <a:lnTo>
                  <a:pt x="74" y="1855"/>
                </a:lnTo>
                <a:lnTo>
                  <a:pt x="74" y="1850"/>
                </a:lnTo>
                <a:cubicBezTo>
                  <a:pt x="74" y="1844"/>
                  <a:pt x="75" y="1838"/>
                  <a:pt x="76" y="1832"/>
                </a:cubicBezTo>
                <a:lnTo>
                  <a:pt x="77" y="1827"/>
                </a:lnTo>
                <a:cubicBezTo>
                  <a:pt x="86" y="1785"/>
                  <a:pt x="120" y="1754"/>
                  <a:pt x="163" y="1750"/>
                </a:cubicBezTo>
                <a:cubicBezTo>
                  <a:pt x="205" y="1746"/>
                  <a:pt x="245" y="1770"/>
                  <a:pt x="261" y="1810"/>
                </a:cubicBezTo>
                <a:lnTo>
                  <a:pt x="263" y="1815"/>
                </a:lnTo>
                <a:cubicBezTo>
                  <a:pt x="265" y="1820"/>
                  <a:pt x="266" y="1826"/>
                  <a:pt x="268" y="1832"/>
                </a:cubicBezTo>
                <a:lnTo>
                  <a:pt x="269" y="1837"/>
                </a:lnTo>
                <a:lnTo>
                  <a:pt x="79" y="1866"/>
                </a:lnTo>
                <a:lnTo>
                  <a:pt x="78" y="1857"/>
                </a:lnTo>
                <a:lnTo>
                  <a:pt x="77" y="1846"/>
                </a:lnTo>
                <a:cubicBezTo>
                  <a:pt x="76" y="1837"/>
                  <a:pt x="76" y="1827"/>
                  <a:pt x="78" y="1818"/>
                </a:cubicBezTo>
                <a:lnTo>
                  <a:pt x="80" y="1808"/>
                </a:lnTo>
                <a:lnTo>
                  <a:pt x="81" y="1805"/>
                </a:lnTo>
                <a:lnTo>
                  <a:pt x="79" y="1820"/>
                </a:lnTo>
                <a:lnTo>
                  <a:pt x="79" y="1816"/>
                </a:lnTo>
                <a:cubicBezTo>
                  <a:pt x="79" y="1763"/>
                  <a:pt x="122" y="1720"/>
                  <a:pt x="175" y="1720"/>
                </a:cubicBezTo>
                <a:cubicBezTo>
                  <a:pt x="228" y="1720"/>
                  <a:pt x="271" y="1763"/>
                  <a:pt x="271" y="1816"/>
                </a:cubicBezTo>
                <a:lnTo>
                  <a:pt x="271" y="1825"/>
                </a:lnTo>
                <a:lnTo>
                  <a:pt x="270" y="1845"/>
                </a:lnTo>
                <a:lnTo>
                  <a:pt x="174" y="1740"/>
                </a:lnTo>
                <a:lnTo>
                  <a:pt x="175" y="1740"/>
                </a:lnTo>
                <a:lnTo>
                  <a:pt x="80" y="1828"/>
                </a:lnTo>
                <a:lnTo>
                  <a:pt x="81" y="1817"/>
                </a:lnTo>
                <a:lnTo>
                  <a:pt x="80" y="1816"/>
                </a:lnTo>
                <a:lnTo>
                  <a:pt x="271" y="1832"/>
                </a:lnTo>
                <a:lnTo>
                  <a:pt x="270" y="1838"/>
                </a:lnTo>
                <a:lnTo>
                  <a:pt x="271" y="1822"/>
                </a:lnTo>
                <a:lnTo>
                  <a:pt x="271" y="1826"/>
                </a:lnTo>
                <a:cubicBezTo>
                  <a:pt x="271" y="1879"/>
                  <a:pt x="228" y="1922"/>
                  <a:pt x="175" y="1922"/>
                </a:cubicBezTo>
                <a:lnTo>
                  <a:pt x="174" y="1922"/>
                </a:lnTo>
                <a:cubicBezTo>
                  <a:pt x="121" y="1922"/>
                  <a:pt x="78" y="1879"/>
                  <a:pt x="78" y="1826"/>
                </a:cubicBezTo>
                <a:lnTo>
                  <a:pt x="78" y="1820"/>
                </a:lnTo>
                <a:lnTo>
                  <a:pt x="78" y="1822"/>
                </a:lnTo>
                <a:lnTo>
                  <a:pt x="77" y="1813"/>
                </a:lnTo>
                <a:cubicBezTo>
                  <a:pt x="76" y="1803"/>
                  <a:pt x="76" y="1793"/>
                  <a:pt x="78" y="1784"/>
                </a:cubicBezTo>
                <a:lnTo>
                  <a:pt x="79" y="1779"/>
                </a:lnTo>
                <a:cubicBezTo>
                  <a:pt x="87" y="1741"/>
                  <a:pt x="117" y="1711"/>
                  <a:pt x="155" y="1703"/>
                </a:cubicBezTo>
                <a:cubicBezTo>
                  <a:pt x="193" y="1696"/>
                  <a:pt x="232" y="1712"/>
                  <a:pt x="253" y="1744"/>
                </a:cubicBezTo>
                <a:lnTo>
                  <a:pt x="255" y="1747"/>
                </a:lnTo>
                <a:cubicBezTo>
                  <a:pt x="260" y="1754"/>
                  <a:pt x="264" y="1762"/>
                  <a:pt x="267" y="1770"/>
                </a:cubicBezTo>
                <a:lnTo>
                  <a:pt x="269" y="1776"/>
                </a:lnTo>
                <a:lnTo>
                  <a:pt x="269" y="1776"/>
                </a:lnTo>
                <a:lnTo>
                  <a:pt x="260" y="1760"/>
                </a:lnTo>
                <a:lnTo>
                  <a:pt x="262" y="1763"/>
                </a:lnTo>
                <a:lnTo>
                  <a:pt x="89" y="1793"/>
                </a:lnTo>
                <a:lnTo>
                  <a:pt x="91" y="1785"/>
                </a:lnTo>
                <a:lnTo>
                  <a:pt x="88" y="1808"/>
                </a:lnTo>
                <a:lnTo>
                  <a:pt x="88" y="1797"/>
                </a:lnTo>
                <a:lnTo>
                  <a:pt x="90" y="1778"/>
                </a:lnTo>
                <a:lnTo>
                  <a:pt x="89" y="1782"/>
                </a:lnTo>
                <a:lnTo>
                  <a:pt x="89" y="1778"/>
                </a:lnTo>
                <a:cubicBezTo>
                  <a:pt x="89" y="1730"/>
                  <a:pt x="126" y="1689"/>
                  <a:pt x="174" y="1683"/>
                </a:cubicBezTo>
                <a:cubicBezTo>
                  <a:pt x="222" y="1677"/>
                  <a:pt x="267" y="1708"/>
                  <a:pt x="279" y="1755"/>
                </a:cubicBezTo>
                <a:lnTo>
                  <a:pt x="280" y="1759"/>
                </a:lnTo>
                <a:lnTo>
                  <a:pt x="282" y="1773"/>
                </a:lnTo>
                <a:cubicBezTo>
                  <a:pt x="287" y="1801"/>
                  <a:pt x="279" y="1829"/>
                  <a:pt x="261" y="1851"/>
                </a:cubicBezTo>
                <a:cubicBezTo>
                  <a:pt x="242" y="1872"/>
                  <a:pt x="216" y="1884"/>
                  <a:pt x="187" y="1884"/>
                </a:cubicBezTo>
                <a:lnTo>
                  <a:pt x="185" y="1884"/>
                </a:lnTo>
                <a:lnTo>
                  <a:pt x="184" y="1884"/>
                </a:lnTo>
                <a:cubicBezTo>
                  <a:pt x="131" y="1884"/>
                  <a:pt x="88" y="1841"/>
                  <a:pt x="88" y="1788"/>
                </a:cubicBezTo>
                <a:lnTo>
                  <a:pt x="88" y="1782"/>
                </a:lnTo>
                <a:lnTo>
                  <a:pt x="88" y="1772"/>
                </a:lnTo>
                <a:lnTo>
                  <a:pt x="88" y="1764"/>
                </a:lnTo>
                <a:lnTo>
                  <a:pt x="88" y="1759"/>
                </a:lnTo>
                <a:cubicBezTo>
                  <a:pt x="88" y="1706"/>
                  <a:pt x="131" y="1663"/>
                  <a:pt x="184" y="1663"/>
                </a:cubicBezTo>
                <a:cubicBezTo>
                  <a:pt x="237" y="1663"/>
                  <a:pt x="280" y="1706"/>
                  <a:pt x="280" y="1759"/>
                </a:cubicBezTo>
                <a:lnTo>
                  <a:pt x="280" y="1761"/>
                </a:lnTo>
                <a:lnTo>
                  <a:pt x="280" y="1767"/>
                </a:lnTo>
                <a:lnTo>
                  <a:pt x="279" y="1787"/>
                </a:lnTo>
                <a:lnTo>
                  <a:pt x="183" y="1682"/>
                </a:lnTo>
                <a:lnTo>
                  <a:pt x="184" y="1682"/>
                </a:lnTo>
                <a:lnTo>
                  <a:pt x="88" y="1778"/>
                </a:lnTo>
                <a:lnTo>
                  <a:pt x="88" y="1773"/>
                </a:lnTo>
                <a:lnTo>
                  <a:pt x="88" y="1769"/>
                </a:lnTo>
                <a:cubicBezTo>
                  <a:pt x="88" y="1720"/>
                  <a:pt x="126" y="1679"/>
                  <a:pt x="175" y="1674"/>
                </a:cubicBezTo>
                <a:cubicBezTo>
                  <a:pt x="224" y="1669"/>
                  <a:pt x="269" y="1702"/>
                  <a:pt x="279" y="1751"/>
                </a:cubicBezTo>
                <a:lnTo>
                  <a:pt x="280" y="1756"/>
                </a:lnTo>
                <a:lnTo>
                  <a:pt x="280" y="1755"/>
                </a:lnTo>
                <a:lnTo>
                  <a:pt x="90" y="1778"/>
                </a:lnTo>
                <a:lnTo>
                  <a:pt x="90" y="1770"/>
                </a:lnTo>
                <a:lnTo>
                  <a:pt x="90" y="1768"/>
                </a:lnTo>
                <a:lnTo>
                  <a:pt x="89" y="1753"/>
                </a:lnTo>
                <a:lnTo>
                  <a:pt x="89" y="1750"/>
                </a:lnTo>
                <a:cubicBezTo>
                  <a:pt x="89" y="1701"/>
                  <a:pt x="127" y="1660"/>
                  <a:pt x="176" y="1655"/>
                </a:cubicBezTo>
                <a:cubicBezTo>
                  <a:pt x="225" y="1650"/>
                  <a:pt x="270" y="1683"/>
                  <a:pt x="280" y="1732"/>
                </a:cubicBezTo>
                <a:lnTo>
                  <a:pt x="281" y="1737"/>
                </a:lnTo>
                <a:cubicBezTo>
                  <a:pt x="282" y="1743"/>
                  <a:pt x="282" y="1749"/>
                  <a:pt x="282" y="1755"/>
                </a:cubicBezTo>
                <a:lnTo>
                  <a:pt x="282" y="1759"/>
                </a:lnTo>
                <a:cubicBezTo>
                  <a:pt x="282" y="1808"/>
                  <a:pt x="246" y="1849"/>
                  <a:pt x="198" y="1855"/>
                </a:cubicBezTo>
                <a:cubicBezTo>
                  <a:pt x="150" y="1861"/>
                  <a:pt x="105" y="1830"/>
                  <a:pt x="93" y="1783"/>
                </a:cubicBezTo>
                <a:lnTo>
                  <a:pt x="92" y="1779"/>
                </a:lnTo>
                <a:lnTo>
                  <a:pt x="90" y="1769"/>
                </a:lnTo>
                <a:cubicBezTo>
                  <a:pt x="85" y="1741"/>
                  <a:pt x="92" y="1712"/>
                  <a:pt x="110" y="1690"/>
                </a:cubicBezTo>
                <a:cubicBezTo>
                  <a:pt x="128" y="1667"/>
                  <a:pt x="156" y="1654"/>
                  <a:pt x="184" y="1654"/>
                </a:cubicBezTo>
                <a:lnTo>
                  <a:pt x="185" y="1654"/>
                </a:lnTo>
                <a:lnTo>
                  <a:pt x="91" y="1735"/>
                </a:lnTo>
                <a:lnTo>
                  <a:pt x="92" y="1729"/>
                </a:lnTo>
                <a:lnTo>
                  <a:pt x="94" y="1717"/>
                </a:lnTo>
                <a:cubicBezTo>
                  <a:pt x="104" y="1677"/>
                  <a:pt x="139" y="1648"/>
                  <a:pt x="181" y="1645"/>
                </a:cubicBezTo>
                <a:cubicBezTo>
                  <a:pt x="223" y="1642"/>
                  <a:pt x="261" y="1666"/>
                  <a:pt x="277" y="1705"/>
                </a:cubicBezTo>
                <a:lnTo>
                  <a:pt x="279" y="1710"/>
                </a:lnTo>
                <a:lnTo>
                  <a:pt x="272" y="1696"/>
                </a:lnTo>
                <a:lnTo>
                  <a:pt x="275" y="1701"/>
                </a:lnTo>
                <a:lnTo>
                  <a:pt x="113" y="1697"/>
                </a:lnTo>
                <a:lnTo>
                  <a:pt x="115" y="1694"/>
                </a:lnTo>
                <a:lnTo>
                  <a:pt x="99" y="1734"/>
                </a:lnTo>
                <a:lnTo>
                  <a:pt x="100" y="1727"/>
                </a:lnTo>
                <a:lnTo>
                  <a:pt x="103" y="1712"/>
                </a:lnTo>
                <a:lnTo>
                  <a:pt x="106" y="1701"/>
                </a:lnTo>
                <a:cubicBezTo>
                  <a:pt x="115" y="1660"/>
                  <a:pt x="150" y="1629"/>
                  <a:pt x="192" y="1626"/>
                </a:cubicBezTo>
                <a:cubicBezTo>
                  <a:pt x="234" y="1622"/>
                  <a:pt x="273" y="1647"/>
                  <a:pt x="289" y="1686"/>
                </a:cubicBezTo>
                <a:lnTo>
                  <a:pt x="291" y="1691"/>
                </a:lnTo>
                <a:lnTo>
                  <a:pt x="293" y="1696"/>
                </a:lnTo>
                <a:lnTo>
                  <a:pt x="110" y="1708"/>
                </a:lnTo>
                <a:lnTo>
                  <a:pt x="111" y="1704"/>
                </a:lnTo>
                <a:lnTo>
                  <a:pt x="108" y="1727"/>
                </a:lnTo>
                <a:lnTo>
                  <a:pt x="108" y="1721"/>
                </a:lnTo>
                <a:cubicBezTo>
                  <a:pt x="108" y="1668"/>
                  <a:pt x="151" y="1625"/>
                  <a:pt x="204" y="1625"/>
                </a:cubicBezTo>
                <a:lnTo>
                  <a:pt x="205" y="1625"/>
                </a:lnTo>
                <a:cubicBezTo>
                  <a:pt x="255" y="1625"/>
                  <a:pt x="296" y="1663"/>
                  <a:pt x="301" y="1712"/>
                </a:cubicBezTo>
                <a:lnTo>
                  <a:pt x="302" y="1722"/>
                </a:lnTo>
                <a:lnTo>
                  <a:pt x="302" y="1740"/>
                </a:lnTo>
                <a:lnTo>
                  <a:pt x="206" y="1644"/>
                </a:lnTo>
                <a:lnTo>
                  <a:pt x="207" y="1644"/>
                </a:lnTo>
                <a:lnTo>
                  <a:pt x="112" y="1751"/>
                </a:lnTo>
                <a:lnTo>
                  <a:pt x="111" y="1742"/>
                </a:lnTo>
                <a:lnTo>
                  <a:pt x="110" y="1731"/>
                </a:lnTo>
                <a:cubicBezTo>
                  <a:pt x="107" y="1704"/>
                  <a:pt x="116" y="1677"/>
                  <a:pt x="134" y="1657"/>
                </a:cubicBezTo>
                <a:cubicBezTo>
                  <a:pt x="152" y="1637"/>
                  <a:pt x="178" y="1625"/>
                  <a:pt x="205" y="1625"/>
                </a:cubicBezTo>
                <a:lnTo>
                  <a:pt x="208" y="1625"/>
                </a:lnTo>
                <a:lnTo>
                  <a:pt x="113" y="1732"/>
                </a:lnTo>
                <a:lnTo>
                  <a:pt x="112" y="1723"/>
                </a:lnTo>
                <a:cubicBezTo>
                  <a:pt x="111" y="1714"/>
                  <a:pt x="111" y="1705"/>
                  <a:pt x="113" y="1697"/>
                </a:cubicBezTo>
                <a:lnTo>
                  <a:pt x="114" y="1691"/>
                </a:lnTo>
                <a:lnTo>
                  <a:pt x="112" y="1706"/>
                </a:lnTo>
                <a:lnTo>
                  <a:pt x="112" y="1702"/>
                </a:lnTo>
                <a:cubicBezTo>
                  <a:pt x="112" y="1654"/>
                  <a:pt x="149" y="1613"/>
                  <a:pt x="197" y="1607"/>
                </a:cubicBezTo>
                <a:cubicBezTo>
                  <a:pt x="245" y="1601"/>
                  <a:pt x="290" y="1632"/>
                  <a:pt x="302" y="1679"/>
                </a:cubicBezTo>
                <a:lnTo>
                  <a:pt x="303" y="1683"/>
                </a:lnTo>
                <a:cubicBezTo>
                  <a:pt x="305" y="1691"/>
                  <a:pt x="305" y="1699"/>
                  <a:pt x="305" y="1706"/>
                </a:cubicBezTo>
                <a:lnTo>
                  <a:pt x="305" y="1712"/>
                </a:lnTo>
                <a:cubicBezTo>
                  <a:pt x="305" y="1765"/>
                  <a:pt x="262" y="1808"/>
                  <a:pt x="209" y="1808"/>
                </a:cubicBezTo>
                <a:lnTo>
                  <a:pt x="207" y="1808"/>
                </a:lnTo>
                <a:cubicBezTo>
                  <a:pt x="154" y="1808"/>
                  <a:pt x="111" y="1765"/>
                  <a:pt x="111" y="1712"/>
                </a:cubicBezTo>
                <a:lnTo>
                  <a:pt x="111" y="1706"/>
                </a:lnTo>
                <a:lnTo>
                  <a:pt x="111" y="1696"/>
                </a:lnTo>
                <a:lnTo>
                  <a:pt x="111" y="1688"/>
                </a:lnTo>
                <a:lnTo>
                  <a:pt x="111" y="1683"/>
                </a:lnTo>
                <a:cubicBezTo>
                  <a:pt x="111" y="1630"/>
                  <a:pt x="154" y="1587"/>
                  <a:pt x="207" y="1587"/>
                </a:cubicBezTo>
                <a:cubicBezTo>
                  <a:pt x="260" y="1587"/>
                  <a:pt x="303" y="1630"/>
                  <a:pt x="303" y="1683"/>
                </a:cubicBezTo>
                <a:lnTo>
                  <a:pt x="303" y="1685"/>
                </a:lnTo>
                <a:lnTo>
                  <a:pt x="303" y="1691"/>
                </a:lnTo>
                <a:lnTo>
                  <a:pt x="303" y="1702"/>
                </a:lnTo>
                <a:lnTo>
                  <a:pt x="207" y="1606"/>
                </a:lnTo>
                <a:lnTo>
                  <a:pt x="208" y="1606"/>
                </a:lnTo>
                <a:cubicBezTo>
                  <a:pt x="236" y="1606"/>
                  <a:pt x="263" y="1619"/>
                  <a:pt x="281" y="1640"/>
                </a:cubicBezTo>
                <a:cubicBezTo>
                  <a:pt x="299" y="1661"/>
                  <a:pt x="307" y="1688"/>
                  <a:pt x="304" y="1716"/>
                </a:cubicBezTo>
                <a:lnTo>
                  <a:pt x="303" y="1723"/>
                </a:lnTo>
                <a:cubicBezTo>
                  <a:pt x="302" y="1729"/>
                  <a:pt x="300" y="1734"/>
                  <a:pt x="299" y="1740"/>
                </a:cubicBezTo>
                <a:lnTo>
                  <a:pt x="298" y="1743"/>
                </a:lnTo>
                <a:cubicBezTo>
                  <a:pt x="283" y="1787"/>
                  <a:pt x="238" y="1815"/>
                  <a:pt x="191" y="1807"/>
                </a:cubicBezTo>
                <a:cubicBezTo>
                  <a:pt x="145" y="1800"/>
                  <a:pt x="110" y="1760"/>
                  <a:pt x="110" y="1712"/>
                </a:cubicBezTo>
                <a:lnTo>
                  <a:pt x="110" y="1706"/>
                </a:lnTo>
                <a:lnTo>
                  <a:pt x="110" y="1697"/>
                </a:lnTo>
                <a:lnTo>
                  <a:pt x="110" y="1688"/>
                </a:lnTo>
                <a:lnTo>
                  <a:pt x="110" y="1683"/>
                </a:lnTo>
                <a:cubicBezTo>
                  <a:pt x="110" y="1630"/>
                  <a:pt x="153" y="1587"/>
                  <a:pt x="206" y="1587"/>
                </a:cubicBezTo>
                <a:cubicBezTo>
                  <a:pt x="259" y="1587"/>
                  <a:pt x="302" y="1630"/>
                  <a:pt x="302" y="1683"/>
                </a:cubicBezTo>
                <a:lnTo>
                  <a:pt x="302" y="1685"/>
                </a:lnTo>
                <a:lnTo>
                  <a:pt x="301" y="1670"/>
                </a:lnTo>
                <a:lnTo>
                  <a:pt x="302" y="1676"/>
                </a:lnTo>
                <a:cubicBezTo>
                  <a:pt x="303" y="1681"/>
                  <a:pt x="303" y="1686"/>
                  <a:pt x="303" y="1691"/>
                </a:cubicBezTo>
                <a:lnTo>
                  <a:pt x="303" y="1702"/>
                </a:lnTo>
                <a:cubicBezTo>
                  <a:pt x="303" y="1754"/>
                  <a:pt x="263" y="1796"/>
                  <a:pt x="212" y="1798"/>
                </a:cubicBezTo>
                <a:cubicBezTo>
                  <a:pt x="161" y="1801"/>
                  <a:pt x="117" y="1762"/>
                  <a:pt x="112" y="1711"/>
                </a:cubicBezTo>
                <a:lnTo>
                  <a:pt x="111" y="1700"/>
                </a:lnTo>
                <a:lnTo>
                  <a:pt x="113" y="1715"/>
                </a:lnTo>
                <a:lnTo>
                  <a:pt x="111" y="1707"/>
                </a:lnTo>
                <a:lnTo>
                  <a:pt x="300" y="1672"/>
                </a:lnTo>
                <a:lnTo>
                  <a:pt x="301" y="1680"/>
                </a:lnTo>
                <a:lnTo>
                  <a:pt x="302" y="1685"/>
                </a:lnTo>
                <a:lnTo>
                  <a:pt x="207" y="1606"/>
                </a:lnTo>
                <a:lnTo>
                  <a:pt x="208" y="1606"/>
                </a:lnTo>
                <a:lnTo>
                  <a:pt x="112" y="1702"/>
                </a:lnTo>
                <a:lnTo>
                  <a:pt x="112" y="1695"/>
                </a:lnTo>
                <a:lnTo>
                  <a:pt x="112" y="1684"/>
                </a:lnTo>
                <a:lnTo>
                  <a:pt x="112" y="1664"/>
                </a:lnTo>
                <a:cubicBezTo>
                  <a:pt x="112" y="1659"/>
                  <a:pt x="113" y="1654"/>
                  <a:pt x="114" y="1649"/>
                </a:cubicBezTo>
                <a:lnTo>
                  <a:pt x="115" y="1643"/>
                </a:lnTo>
                <a:lnTo>
                  <a:pt x="113" y="1658"/>
                </a:lnTo>
                <a:lnTo>
                  <a:pt x="113" y="1655"/>
                </a:lnTo>
                <a:cubicBezTo>
                  <a:pt x="113" y="1605"/>
                  <a:pt x="153" y="1563"/>
                  <a:pt x="204" y="1560"/>
                </a:cubicBezTo>
                <a:cubicBezTo>
                  <a:pt x="254" y="1557"/>
                  <a:pt x="298" y="1593"/>
                  <a:pt x="305" y="1644"/>
                </a:cubicBezTo>
                <a:lnTo>
                  <a:pt x="306" y="1652"/>
                </a:lnTo>
                <a:lnTo>
                  <a:pt x="306" y="1674"/>
                </a:lnTo>
                <a:lnTo>
                  <a:pt x="306" y="1683"/>
                </a:lnTo>
                <a:cubicBezTo>
                  <a:pt x="306" y="1736"/>
                  <a:pt x="263" y="1779"/>
                  <a:pt x="210" y="1779"/>
                </a:cubicBezTo>
                <a:cubicBezTo>
                  <a:pt x="157" y="1779"/>
                  <a:pt x="114" y="1736"/>
                  <a:pt x="114" y="1683"/>
                </a:cubicBezTo>
                <a:lnTo>
                  <a:pt x="114" y="1679"/>
                </a:lnTo>
                <a:lnTo>
                  <a:pt x="114" y="1674"/>
                </a:lnTo>
                <a:cubicBezTo>
                  <a:pt x="114" y="1625"/>
                  <a:pt x="152" y="1584"/>
                  <a:pt x="201" y="1579"/>
                </a:cubicBezTo>
                <a:cubicBezTo>
                  <a:pt x="250" y="1574"/>
                  <a:pt x="295" y="1607"/>
                  <a:pt x="305" y="1656"/>
                </a:cubicBezTo>
                <a:lnTo>
                  <a:pt x="306" y="1661"/>
                </a:lnTo>
                <a:cubicBezTo>
                  <a:pt x="307" y="1667"/>
                  <a:pt x="307" y="1673"/>
                  <a:pt x="307" y="1679"/>
                </a:cubicBezTo>
                <a:lnTo>
                  <a:pt x="307" y="1683"/>
                </a:lnTo>
                <a:cubicBezTo>
                  <a:pt x="307" y="1736"/>
                  <a:pt x="264" y="1779"/>
                  <a:pt x="211" y="1779"/>
                </a:cubicBezTo>
                <a:cubicBezTo>
                  <a:pt x="158" y="1779"/>
                  <a:pt x="115" y="1736"/>
                  <a:pt x="115" y="1683"/>
                </a:cubicBezTo>
                <a:lnTo>
                  <a:pt x="115" y="1680"/>
                </a:lnTo>
                <a:lnTo>
                  <a:pt x="115" y="1673"/>
                </a:lnTo>
                <a:lnTo>
                  <a:pt x="115" y="1667"/>
                </a:lnTo>
                <a:lnTo>
                  <a:pt x="115" y="1664"/>
                </a:lnTo>
                <a:cubicBezTo>
                  <a:pt x="115" y="1611"/>
                  <a:pt x="158" y="1568"/>
                  <a:pt x="211" y="1568"/>
                </a:cubicBezTo>
                <a:cubicBezTo>
                  <a:pt x="264" y="1568"/>
                  <a:pt x="307" y="1611"/>
                  <a:pt x="307" y="1664"/>
                </a:cubicBezTo>
                <a:lnTo>
                  <a:pt x="307" y="1667"/>
                </a:lnTo>
                <a:lnTo>
                  <a:pt x="307" y="1654"/>
                </a:lnTo>
                <a:lnTo>
                  <a:pt x="308" y="1661"/>
                </a:lnTo>
                <a:cubicBezTo>
                  <a:pt x="308" y="1665"/>
                  <a:pt x="308" y="1670"/>
                  <a:pt x="308" y="1674"/>
                </a:cubicBezTo>
                <a:lnTo>
                  <a:pt x="308" y="1680"/>
                </a:lnTo>
                <a:lnTo>
                  <a:pt x="308" y="1683"/>
                </a:lnTo>
                <a:cubicBezTo>
                  <a:pt x="308" y="1736"/>
                  <a:pt x="265" y="1779"/>
                  <a:pt x="212" y="1779"/>
                </a:cubicBezTo>
                <a:cubicBezTo>
                  <a:pt x="159" y="1779"/>
                  <a:pt x="116" y="1736"/>
                  <a:pt x="116" y="1683"/>
                </a:cubicBezTo>
                <a:lnTo>
                  <a:pt x="116" y="1675"/>
                </a:lnTo>
                <a:lnTo>
                  <a:pt x="116" y="1673"/>
                </a:lnTo>
                <a:lnTo>
                  <a:pt x="115" y="1655"/>
                </a:lnTo>
                <a:cubicBezTo>
                  <a:pt x="115" y="1602"/>
                  <a:pt x="158" y="1559"/>
                  <a:pt x="211" y="1559"/>
                </a:cubicBezTo>
                <a:lnTo>
                  <a:pt x="213" y="1559"/>
                </a:lnTo>
                <a:lnTo>
                  <a:pt x="117" y="1655"/>
                </a:lnTo>
                <a:lnTo>
                  <a:pt x="117" y="1640"/>
                </a:lnTo>
                <a:lnTo>
                  <a:pt x="119" y="1620"/>
                </a:lnTo>
                <a:cubicBezTo>
                  <a:pt x="122" y="1574"/>
                  <a:pt x="157" y="1537"/>
                  <a:pt x="202" y="1531"/>
                </a:cubicBezTo>
                <a:cubicBezTo>
                  <a:pt x="248" y="1526"/>
                  <a:pt x="291" y="1553"/>
                  <a:pt x="306" y="1596"/>
                </a:cubicBezTo>
                <a:lnTo>
                  <a:pt x="307" y="1599"/>
                </a:lnTo>
                <a:cubicBezTo>
                  <a:pt x="310" y="1609"/>
                  <a:pt x="311" y="1619"/>
                  <a:pt x="311" y="1629"/>
                </a:cubicBezTo>
                <a:lnTo>
                  <a:pt x="311" y="1636"/>
                </a:lnTo>
                <a:lnTo>
                  <a:pt x="311" y="1645"/>
                </a:lnTo>
                <a:cubicBezTo>
                  <a:pt x="311" y="1698"/>
                  <a:pt x="268" y="1741"/>
                  <a:pt x="215" y="1741"/>
                </a:cubicBezTo>
                <a:lnTo>
                  <a:pt x="214" y="1741"/>
                </a:lnTo>
                <a:cubicBezTo>
                  <a:pt x="184" y="1741"/>
                  <a:pt x="155" y="1727"/>
                  <a:pt x="137" y="1702"/>
                </a:cubicBezTo>
                <a:cubicBezTo>
                  <a:pt x="119" y="1677"/>
                  <a:pt x="114" y="1644"/>
                  <a:pt x="123" y="1615"/>
                </a:cubicBezTo>
                <a:lnTo>
                  <a:pt x="126" y="1606"/>
                </a:lnTo>
                <a:lnTo>
                  <a:pt x="122" y="1627"/>
                </a:lnTo>
                <a:lnTo>
                  <a:pt x="123" y="1617"/>
                </a:lnTo>
                <a:lnTo>
                  <a:pt x="122" y="1617"/>
                </a:lnTo>
                <a:lnTo>
                  <a:pt x="218" y="1713"/>
                </a:lnTo>
                <a:lnTo>
                  <a:pt x="215" y="1713"/>
                </a:lnTo>
                <a:lnTo>
                  <a:pt x="310" y="1602"/>
                </a:lnTo>
                <a:lnTo>
                  <a:pt x="311" y="1608"/>
                </a:lnTo>
                <a:lnTo>
                  <a:pt x="308" y="1593"/>
                </a:lnTo>
                <a:lnTo>
                  <a:pt x="309" y="1596"/>
                </a:lnTo>
                <a:lnTo>
                  <a:pt x="121" y="1626"/>
                </a:lnTo>
                <a:lnTo>
                  <a:pt x="121" y="1623"/>
                </a:lnTo>
                <a:lnTo>
                  <a:pt x="121" y="1616"/>
                </a:lnTo>
                <a:lnTo>
                  <a:pt x="123" y="1632"/>
                </a:lnTo>
                <a:lnTo>
                  <a:pt x="122" y="1626"/>
                </a:lnTo>
                <a:cubicBezTo>
                  <a:pt x="121" y="1621"/>
                  <a:pt x="120" y="1616"/>
                  <a:pt x="120" y="1610"/>
                </a:cubicBezTo>
                <a:lnTo>
                  <a:pt x="120" y="1607"/>
                </a:lnTo>
                <a:cubicBezTo>
                  <a:pt x="120" y="1557"/>
                  <a:pt x="160" y="1515"/>
                  <a:pt x="211" y="1512"/>
                </a:cubicBezTo>
                <a:cubicBezTo>
                  <a:pt x="261" y="1509"/>
                  <a:pt x="305" y="1545"/>
                  <a:pt x="312" y="1596"/>
                </a:cubicBezTo>
                <a:lnTo>
                  <a:pt x="313" y="1604"/>
                </a:lnTo>
                <a:lnTo>
                  <a:pt x="314" y="1618"/>
                </a:lnTo>
                <a:lnTo>
                  <a:pt x="218" y="1530"/>
                </a:lnTo>
                <a:lnTo>
                  <a:pt x="221" y="1530"/>
                </a:lnTo>
                <a:cubicBezTo>
                  <a:pt x="274" y="1530"/>
                  <a:pt x="317" y="1573"/>
                  <a:pt x="317" y="1626"/>
                </a:cubicBezTo>
                <a:cubicBezTo>
                  <a:pt x="317" y="1679"/>
                  <a:pt x="274" y="1722"/>
                  <a:pt x="221" y="1722"/>
                </a:cubicBezTo>
                <a:lnTo>
                  <a:pt x="219" y="1722"/>
                </a:lnTo>
                <a:cubicBezTo>
                  <a:pt x="166" y="1722"/>
                  <a:pt x="123" y="1679"/>
                  <a:pt x="123" y="1626"/>
                </a:cubicBezTo>
                <a:lnTo>
                  <a:pt x="123" y="1617"/>
                </a:lnTo>
                <a:lnTo>
                  <a:pt x="125" y="1598"/>
                </a:lnTo>
                <a:cubicBezTo>
                  <a:pt x="130" y="1549"/>
                  <a:pt x="171" y="1511"/>
                  <a:pt x="220" y="1511"/>
                </a:cubicBezTo>
                <a:lnTo>
                  <a:pt x="221" y="1511"/>
                </a:lnTo>
                <a:lnTo>
                  <a:pt x="223" y="1511"/>
                </a:lnTo>
                <a:lnTo>
                  <a:pt x="127" y="1607"/>
                </a:lnTo>
                <a:lnTo>
                  <a:pt x="127" y="1598"/>
                </a:lnTo>
                <a:lnTo>
                  <a:pt x="127" y="1588"/>
                </a:lnTo>
                <a:cubicBezTo>
                  <a:pt x="127" y="1535"/>
                  <a:pt x="170" y="1492"/>
                  <a:pt x="223" y="1492"/>
                </a:cubicBezTo>
                <a:cubicBezTo>
                  <a:pt x="276" y="1492"/>
                  <a:pt x="319" y="1535"/>
                  <a:pt x="319" y="1588"/>
                </a:cubicBezTo>
                <a:lnTo>
                  <a:pt x="319" y="1598"/>
                </a:lnTo>
                <a:lnTo>
                  <a:pt x="318" y="1583"/>
                </a:lnTo>
                <a:lnTo>
                  <a:pt x="319" y="1589"/>
                </a:lnTo>
                <a:lnTo>
                  <a:pt x="316" y="1574"/>
                </a:lnTo>
                <a:lnTo>
                  <a:pt x="317" y="1577"/>
                </a:lnTo>
                <a:lnTo>
                  <a:pt x="136" y="1574"/>
                </a:lnTo>
                <a:lnTo>
                  <a:pt x="139" y="1566"/>
                </a:lnTo>
                <a:lnTo>
                  <a:pt x="134" y="1582"/>
                </a:lnTo>
                <a:lnTo>
                  <a:pt x="136" y="1571"/>
                </a:lnTo>
                <a:lnTo>
                  <a:pt x="134" y="1588"/>
                </a:lnTo>
                <a:lnTo>
                  <a:pt x="134" y="1579"/>
                </a:lnTo>
                <a:cubicBezTo>
                  <a:pt x="134" y="1573"/>
                  <a:pt x="135" y="1567"/>
                  <a:pt x="136" y="1561"/>
                </a:cubicBezTo>
                <a:lnTo>
                  <a:pt x="138" y="1551"/>
                </a:lnTo>
                <a:cubicBezTo>
                  <a:pt x="146" y="1510"/>
                  <a:pt x="179" y="1480"/>
                  <a:pt x="220" y="1474"/>
                </a:cubicBezTo>
                <a:cubicBezTo>
                  <a:pt x="260" y="1469"/>
                  <a:pt x="300" y="1490"/>
                  <a:pt x="318" y="1527"/>
                </a:cubicBezTo>
                <a:lnTo>
                  <a:pt x="323" y="1537"/>
                </a:lnTo>
                <a:lnTo>
                  <a:pt x="237" y="1483"/>
                </a:lnTo>
                <a:lnTo>
                  <a:pt x="238" y="1483"/>
                </a:lnTo>
                <a:lnTo>
                  <a:pt x="142" y="1579"/>
                </a:lnTo>
                <a:lnTo>
                  <a:pt x="142" y="1570"/>
                </a:lnTo>
                <a:lnTo>
                  <a:pt x="142" y="1558"/>
                </a:lnTo>
                <a:lnTo>
                  <a:pt x="142" y="1554"/>
                </a:lnTo>
                <a:lnTo>
                  <a:pt x="141" y="1541"/>
                </a:lnTo>
                <a:cubicBezTo>
                  <a:pt x="141" y="1488"/>
                  <a:pt x="184" y="1445"/>
                  <a:pt x="237" y="1445"/>
                </a:cubicBezTo>
                <a:cubicBezTo>
                  <a:pt x="290" y="1445"/>
                  <a:pt x="333" y="1488"/>
                  <a:pt x="333" y="1541"/>
                </a:cubicBezTo>
                <a:lnTo>
                  <a:pt x="333" y="1544"/>
                </a:lnTo>
                <a:lnTo>
                  <a:pt x="333" y="1553"/>
                </a:lnTo>
                <a:lnTo>
                  <a:pt x="333" y="1563"/>
                </a:lnTo>
                <a:lnTo>
                  <a:pt x="333" y="1569"/>
                </a:lnTo>
                <a:lnTo>
                  <a:pt x="146" y="1539"/>
                </a:lnTo>
                <a:lnTo>
                  <a:pt x="147" y="1536"/>
                </a:lnTo>
                <a:lnTo>
                  <a:pt x="142" y="1566"/>
                </a:lnTo>
                <a:lnTo>
                  <a:pt x="142" y="1560"/>
                </a:lnTo>
                <a:lnTo>
                  <a:pt x="238" y="1656"/>
                </a:lnTo>
                <a:lnTo>
                  <a:pt x="237" y="1656"/>
                </a:lnTo>
                <a:cubicBezTo>
                  <a:pt x="184" y="1656"/>
                  <a:pt x="141" y="1613"/>
                  <a:pt x="141" y="1560"/>
                </a:cubicBezTo>
                <a:lnTo>
                  <a:pt x="141" y="1545"/>
                </a:lnTo>
                <a:lnTo>
                  <a:pt x="141" y="1536"/>
                </a:lnTo>
                <a:lnTo>
                  <a:pt x="141" y="1531"/>
                </a:lnTo>
                <a:cubicBezTo>
                  <a:pt x="141" y="1484"/>
                  <a:pt x="176" y="1444"/>
                  <a:pt x="222" y="1437"/>
                </a:cubicBezTo>
                <a:cubicBezTo>
                  <a:pt x="269" y="1429"/>
                  <a:pt x="314" y="1456"/>
                  <a:pt x="329" y="1501"/>
                </a:cubicBezTo>
                <a:lnTo>
                  <a:pt x="330" y="1504"/>
                </a:lnTo>
                <a:cubicBezTo>
                  <a:pt x="333" y="1514"/>
                  <a:pt x="334" y="1524"/>
                  <a:pt x="334" y="1534"/>
                </a:cubicBezTo>
                <a:lnTo>
                  <a:pt x="334" y="1541"/>
                </a:lnTo>
                <a:cubicBezTo>
                  <a:pt x="334" y="1594"/>
                  <a:pt x="291" y="1637"/>
                  <a:pt x="238" y="1637"/>
                </a:cubicBezTo>
                <a:lnTo>
                  <a:pt x="237" y="1637"/>
                </a:lnTo>
                <a:cubicBezTo>
                  <a:pt x="210" y="1637"/>
                  <a:pt x="185" y="1626"/>
                  <a:pt x="167" y="1606"/>
                </a:cubicBezTo>
                <a:cubicBezTo>
                  <a:pt x="148" y="1586"/>
                  <a:pt x="139" y="1560"/>
                  <a:pt x="142" y="1533"/>
                </a:cubicBezTo>
                <a:lnTo>
                  <a:pt x="143" y="1522"/>
                </a:lnTo>
                <a:lnTo>
                  <a:pt x="142" y="1522"/>
                </a:lnTo>
                <a:cubicBezTo>
                  <a:pt x="142" y="1469"/>
                  <a:pt x="185" y="1426"/>
                  <a:pt x="238" y="1426"/>
                </a:cubicBezTo>
                <a:cubicBezTo>
                  <a:pt x="291" y="1426"/>
                  <a:pt x="334" y="1469"/>
                  <a:pt x="334" y="1522"/>
                </a:cubicBezTo>
                <a:lnTo>
                  <a:pt x="334" y="1525"/>
                </a:lnTo>
                <a:lnTo>
                  <a:pt x="334" y="1531"/>
                </a:lnTo>
                <a:lnTo>
                  <a:pt x="334" y="1541"/>
                </a:lnTo>
                <a:lnTo>
                  <a:pt x="159" y="1488"/>
                </a:lnTo>
                <a:lnTo>
                  <a:pt x="161" y="1485"/>
                </a:lnTo>
                <a:lnTo>
                  <a:pt x="145" y="1525"/>
                </a:lnTo>
                <a:lnTo>
                  <a:pt x="146" y="1518"/>
                </a:lnTo>
                <a:lnTo>
                  <a:pt x="148" y="1510"/>
                </a:lnTo>
                <a:cubicBezTo>
                  <a:pt x="149" y="1505"/>
                  <a:pt x="150" y="1500"/>
                  <a:pt x="151" y="1495"/>
                </a:cubicBezTo>
                <a:lnTo>
                  <a:pt x="152" y="1492"/>
                </a:lnTo>
                <a:cubicBezTo>
                  <a:pt x="165" y="1454"/>
                  <a:pt x="200" y="1428"/>
                  <a:pt x="241" y="1427"/>
                </a:cubicBezTo>
                <a:cubicBezTo>
                  <a:pt x="281" y="1425"/>
                  <a:pt x="318" y="1449"/>
                  <a:pt x="333" y="1487"/>
                </a:cubicBezTo>
                <a:lnTo>
                  <a:pt x="335" y="1492"/>
                </a:lnTo>
                <a:lnTo>
                  <a:pt x="340" y="1508"/>
                </a:lnTo>
                <a:lnTo>
                  <a:pt x="150" y="1531"/>
                </a:lnTo>
                <a:lnTo>
                  <a:pt x="150" y="1527"/>
                </a:lnTo>
                <a:lnTo>
                  <a:pt x="150" y="1522"/>
                </a:lnTo>
                <a:cubicBezTo>
                  <a:pt x="150" y="1469"/>
                  <a:pt x="193" y="1426"/>
                  <a:pt x="246" y="1426"/>
                </a:cubicBezTo>
                <a:lnTo>
                  <a:pt x="248" y="1426"/>
                </a:lnTo>
                <a:lnTo>
                  <a:pt x="250" y="1426"/>
                </a:lnTo>
                <a:lnTo>
                  <a:pt x="155" y="1513"/>
                </a:lnTo>
                <a:lnTo>
                  <a:pt x="156" y="1503"/>
                </a:lnTo>
                <a:lnTo>
                  <a:pt x="251" y="1608"/>
                </a:lnTo>
                <a:lnTo>
                  <a:pt x="249" y="1608"/>
                </a:lnTo>
                <a:lnTo>
                  <a:pt x="341" y="1482"/>
                </a:lnTo>
                <a:lnTo>
                  <a:pt x="343" y="1488"/>
                </a:lnTo>
                <a:lnTo>
                  <a:pt x="337" y="1476"/>
                </a:lnTo>
                <a:lnTo>
                  <a:pt x="339" y="1480"/>
                </a:lnTo>
                <a:lnTo>
                  <a:pt x="158" y="1509"/>
                </a:lnTo>
                <a:lnTo>
                  <a:pt x="159" y="1502"/>
                </a:lnTo>
                <a:lnTo>
                  <a:pt x="158" y="1515"/>
                </a:lnTo>
                <a:lnTo>
                  <a:pt x="158" y="1503"/>
                </a:lnTo>
                <a:lnTo>
                  <a:pt x="160" y="1481"/>
                </a:lnTo>
                <a:lnTo>
                  <a:pt x="159" y="1474"/>
                </a:lnTo>
                <a:cubicBezTo>
                  <a:pt x="159" y="1427"/>
                  <a:pt x="194" y="1387"/>
                  <a:pt x="240" y="1380"/>
                </a:cubicBezTo>
                <a:cubicBezTo>
                  <a:pt x="287" y="1372"/>
                  <a:pt x="332" y="1399"/>
                  <a:pt x="347" y="1444"/>
                </a:cubicBezTo>
                <a:lnTo>
                  <a:pt x="348" y="1447"/>
                </a:lnTo>
                <a:cubicBezTo>
                  <a:pt x="351" y="1457"/>
                  <a:pt x="352" y="1467"/>
                  <a:pt x="352" y="1477"/>
                </a:cubicBezTo>
                <a:lnTo>
                  <a:pt x="352" y="1484"/>
                </a:lnTo>
                <a:lnTo>
                  <a:pt x="351" y="1469"/>
                </a:lnTo>
                <a:lnTo>
                  <a:pt x="352" y="1475"/>
                </a:lnTo>
                <a:cubicBezTo>
                  <a:pt x="353" y="1480"/>
                  <a:pt x="353" y="1485"/>
                  <a:pt x="353" y="1490"/>
                </a:cubicBezTo>
                <a:lnTo>
                  <a:pt x="353" y="1493"/>
                </a:lnTo>
                <a:cubicBezTo>
                  <a:pt x="353" y="1546"/>
                  <a:pt x="310" y="1589"/>
                  <a:pt x="257" y="1589"/>
                </a:cubicBezTo>
                <a:cubicBezTo>
                  <a:pt x="204" y="1589"/>
                  <a:pt x="161" y="1546"/>
                  <a:pt x="161" y="1493"/>
                </a:cubicBezTo>
                <a:lnTo>
                  <a:pt x="161" y="1489"/>
                </a:lnTo>
                <a:lnTo>
                  <a:pt x="163" y="1508"/>
                </a:lnTo>
                <a:lnTo>
                  <a:pt x="162" y="1503"/>
                </a:lnTo>
                <a:lnTo>
                  <a:pt x="352" y="1484"/>
                </a:lnTo>
                <a:lnTo>
                  <a:pt x="352" y="1487"/>
                </a:lnTo>
                <a:lnTo>
                  <a:pt x="352" y="1493"/>
                </a:lnTo>
                <a:lnTo>
                  <a:pt x="352" y="1500"/>
                </a:lnTo>
                <a:lnTo>
                  <a:pt x="352" y="1503"/>
                </a:lnTo>
                <a:cubicBezTo>
                  <a:pt x="352" y="1554"/>
                  <a:pt x="313" y="1597"/>
                  <a:pt x="262" y="1599"/>
                </a:cubicBezTo>
                <a:cubicBezTo>
                  <a:pt x="211" y="1602"/>
                  <a:pt x="167" y="1565"/>
                  <a:pt x="161" y="1514"/>
                </a:cubicBezTo>
                <a:lnTo>
                  <a:pt x="160" y="1505"/>
                </a:lnTo>
                <a:lnTo>
                  <a:pt x="159" y="1484"/>
                </a:lnTo>
                <a:cubicBezTo>
                  <a:pt x="159" y="1431"/>
                  <a:pt x="202" y="1388"/>
                  <a:pt x="255" y="1388"/>
                </a:cubicBezTo>
                <a:lnTo>
                  <a:pt x="257" y="1388"/>
                </a:lnTo>
                <a:lnTo>
                  <a:pt x="258" y="1388"/>
                </a:lnTo>
                <a:lnTo>
                  <a:pt x="163" y="1494"/>
                </a:lnTo>
                <a:lnTo>
                  <a:pt x="162" y="1484"/>
                </a:lnTo>
                <a:lnTo>
                  <a:pt x="162" y="1486"/>
                </a:lnTo>
                <a:cubicBezTo>
                  <a:pt x="155" y="1458"/>
                  <a:pt x="162" y="1428"/>
                  <a:pt x="181" y="1405"/>
                </a:cubicBezTo>
                <a:cubicBezTo>
                  <a:pt x="199" y="1383"/>
                  <a:pt x="226" y="1369"/>
                  <a:pt x="255" y="1369"/>
                </a:cubicBezTo>
                <a:lnTo>
                  <a:pt x="257" y="1369"/>
                </a:lnTo>
                <a:cubicBezTo>
                  <a:pt x="310" y="1369"/>
                  <a:pt x="353" y="1412"/>
                  <a:pt x="353" y="1465"/>
                </a:cubicBezTo>
                <a:lnTo>
                  <a:pt x="353" y="1470"/>
                </a:lnTo>
                <a:cubicBezTo>
                  <a:pt x="353" y="1478"/>
                  <a:pt x="353" y="1486"/>
                  <a:pt x="351" y="1494"/>
                </a:cubicBezTo>
                <a:lnTo>
                  <a:pt x="350" y="1498"/>
                </a:lnTo>
                <a:lnTo>
                  <a:pt x="256" y="1378"/>
                </a:lnTo>
                <a:lnTo>
                  <a:pt x="258" y="1378"/>
                </a:lnTo>
                <a:cubicBezTo>
                  <a:pt x="311" y="1378"/>
                  <a:pt x="354" y="1421"/>
                  <a:pt x="354" y="1474"/>
                </a:cubicBezTo>
                <a:cubicBezTo>
                  <a:pt x="354" y="1527"/>
                  <a:pt x="311" y="1570"/>
                  <a:pt x="258" y="1570"/>
                </a:cubicBezTo>
                <a:lnTo>
                  <a:pt x="255" y="1570"/>
                </a:lnTo>
                <a:cubicBezTo>
                  <a:pt x="229" y="1570"/>
                  <a:pt x="204" y="1559"/>
                  <a:pt x="185" y="1540"/>
                </a:cubicBezTo>
                <a:cubicBezTo>
                  <a:pt x="167" y="1521"/>
                  <a:pt x="158" y="1495"/>
                  <a:pt x="160" y="1468"/>
                </a:cubicBezTo>
                <a:lnTo>
                  <a:pt x="161" y="1453"/>
                </a:lnTo>
                <a:lnTo>
                  <a:pt x="162" y="1440"/>
                </a:lnTo>
                <a:lnTo>
                  <a:pt x="164" y="1428"/>
                </a:lnTo>
                <a:cubicBezTo>
                  <a:pt x="173" y="1385"/>
                  <a:pt x="209" y="1353"/>
                  <a:pt x="253" y="1351"/>
                </a:cubicBezTo>
                <a:cubicBezTo>
                  <a:pt x="296" y="1348"/>
                  <a:pt x="336" y="1375"/>
                  <a:pt x="350" y="1416"/>
                </a:cubicBezTo>
                <a:lnTo>
                  <a:pt x="351" y="1419"/>
                </a:lnTo>
                <a:cubicBezTo>
                  <a:pt x="354" y="1429"/>
                  <a:pt x="355" y="1439"/>
                  <a:pt x="355" y="1449"/>
                </a:cubicBezTo>
                <a:lnTo>
                  <a:pt x="355" y="1455"/>
                </a:lnTo>
                <a:cubicBezTo>
                  <a:pt x="355" y="1503"/>
                  <a:pt x="321" y="1543"/>
                  <a:pt x="275" y="1550"/>
                </a:cubicBezTo>
                <a:cubicBezTo>
                  <a:pt x="228" y="1558"/>
                  <a:pt x="183" y="1530"/>
                  <a:pt x="168" y="1486"/>
                </a:cubicBezTo>
                <a:lnTo>
                  <a:pt x="167" y="1483"/>
                </a:lnTo>
                <a:lnTo>
                  <a:pt x="165" y="1477"/>
                </a:lnTo>
                <a:cubicBezTo>
                  <a:pt x="161" y="1464"/>
                  <a:pt x="160" y="1450"/>
                  <a:pt x="161" y="1437"/>
                </a:cubicBezTo>
                <a:lnTo>
                  <a:pt x="162" y="1427"/>
                </a:lnTo>
                <a:cubicBezTo>
                  <a:pt x="167" y="1378"/>
                  <a:pt x="208" y="1340"/>
                  <a:pt x="257" y="1340"/>
                </a:cubicBezTo>
                <a:lnTo>
                  <a:pt x="258" y="1340"/>
                </a:lnTo>
                <a:cubicBezTo>
                  <a:pt x="305" y="1340"/>
                  <a:pt x="345" y="1374"/>
                  <a:pt x="353" y="1421"/>
                </a:cubicBezTo>
                <a:lnTo>
                  <a:pt x="354" y="1427"/>
                </a:lnTo>
                <a:cubicBezTo>
                  <a:pt x="355" y="1432"/>
                  <a:pt x="355" y="1437"/>
                  <a:pt x="355" y="1442"/>
                </a:cubicBezTo>
                <a:lnTo>
                  <a:pt x="355" y="1446"/>
                </a:lnTo>
                <a:cubicBezTo>
                  <a:pt x="355" y="1499"/>
                  <a:pt x="312" y="1542"/>
                  <a:pt x="259" y="1542"/>
                </a:cubicBezTo>
                <a:cubicBezTo>
                  <a:pt x="206" y="1542"/>
                  <a:pt x="163" y="1499"/>
                  <a:pt x="163" y="1446"/>
                </a:cubicBezTo>
                <a:lnTo>
                  <a:pt x="163" y="1441"/>
                </a:lnTo>
                <a:lnTo>
                  <a:pt x="163" y="1436"/>
                </a:lnTo>
                <a:cubicBezTo>
                  <a:pt x="163" y="1383"/>
                  <a:pt x="206" y="1340"/>
                  <a:pt x="259" y="1340"/>
                </a:cubicBezTo>
                <a:cubicBezTo>
                  <a:pt x="312" y="1340"/>
                  <a:pt x="355" y="1383"/>
                  <a:pt x="355" y="1436"/>
                </a:cubicBezTo>
                <a:lnTo>
                  <a:pt x="355" y="1440"/>
                </a:lnTo>
                <a:lnTo>
                  <a:pt x="355" y="1446"/>
                </a:lnTo>
                <a:lnTo>
                  <a:pt x="354" y="1428"/>
                </a:lnTo>
                <a:lnTo>
                  <a:pt x="355" y="1433"/>
                </a:lnTo>
                <a:lnTo>
                  <a:pt x="355" y="1432"/>
                </a:lnTo>
                <a:lnTo>
                  <a:pt x="170" y="1425"/>
                </a:lnTo>
                <a:lnTo>
                  <a:pt x="171" y="1422"/>
                </a:lnTo>
                <a:lnTo>
                  <a:pt x="166" y="1452"/>
                </a:lnTo>
                <a:lnTo>
                  <a:pt x="166" y="1446"/>
                </a:lnTo>
                <a:lnTo>
                  <a:pt x="166" y="1440"/>
                </a:lnTo>
                <a:lnTo>
                  <a:pt x="166" y="1436"/>
                </a:lnTo>
                <a:cubicBezTo>
                  <a:pt x="166" y="1387"/>
                  <a:pt x="204" y="1346"/>
                  <a:pt x="253" y="1341"/>
                </a:cubicBezTo>
                <a:cubicBezTo>
                  <a:pt x="302" y="1336"/>
                  <a:pt x="347" y="1369"/>
                  <a:pt x="357" y="1418"/>
                </a:cubicBezTo>
                <a:lnTo>
                  <a:pt x="358" y="1423"/>
                </a:lnTo>
                <a:lnTo>
                  <a:pt x="359" y="1428"/>
                </a:lnTo>
                <a:lnTo>
                  <a:pt x="185" y="1393"/>
                </a:lnTo>
                <a:lnTo>
                  <a:pt x="187" y="1390"/>
                </a:lnTo>
                <a:lnTo>
                  <a:pt x="174" y="1417"/>
                </a:lnTo>
                <a:lnTo>
                  <a:pt x="176" y="1410"/>
                </a:lnTo>
                <a:lnTo>
                  <a:pt x="173" y="1428"/>
                </a:lnTo>
                <a:lnTo>
                  <a:pt x="174" y="1417"/>
                </a:lnTo>
                <a:lnTo>
                  <a:pt x="175" y="1406"/>
                </a:lnTo>
                <a:cubicBezTo>
                  <a:pt x="180" y="1364"/>
                  <a:pt x="213" y="1330"/>
                  <a:pt x="254" y="1323"/>
                </a:cubicBezTo>
                <a:cubicBezTo>
                  <a:pt x="296" y="1316"/>
                  <a:pt x="337" y="1337"/>
                  <a:pt x="356" y="1375"/>
                </a:cubicBezTo>
                <a:lnTo>
                  <a:pt x="358" y="1379"/>
                </a:lnTo>
                <a:cubicBezTo>
                  <a:pt x="363" y="1387"/>
                  <a:pt x="366" y="1396"/>
                  <a:pt x="367" y="1406"/>
                </a:cubicBezTo>
                <a:lnTo>
                  <a:pt x="368" y="1412"/>
                </a:lnTo>
                <a:cubicBezTo>
                  <a:pt x="373" y="1440"/>
                  <a:pt x="365" y="1468"/>
                  <a:pt x="347" y="1490"/>
                </a:cubicBezTo>
                <a:cubicBezTo>
                  <a:pt x="328" y="1511"/>
                  <a:pt x="302" y="1523"/>
                  <a:pt x="273" y="1523"/>
                </a:cubicBezTo>
                <a:lnTo>
                  <a:pt x="272" y="1523"/>
                </a:lnTo>
                <a:cubicBezTo>
                  <a:pt x="245" y="1523"/>
                  <a:pt x="219" y="1512"/>
                  <a:pt x="201" y="1491"/>
                </a:cubicBezTo>
                <a:cubicBezTo>
                  <a:pt x="183" y="1471"/>
                  <a:pt x="174" y="1444"/>
                  <a:pt x="177" y="1417"/>
                </a:cubicBezTo>
                <a:lnTo>
                  <a:pt x="178" y="1408"/>
                </a:lnTo>
                <a:lnTo>
                  <a:pt x="179" y="1399"/>
                </a:lnTo>
                <a:cubicBezTo>
                  <a:pt x="180" y="1393"/>
                  <a:pt x="181" y="1387"/>
                  <a:pt x="183" y="1381"/>
                </a:cubicBezTo>
                <a:lnTo>
                  <a:pt x="186" y="1371"/>
                </a:lnTo>
                <a:cubicBezTo>
                  <a:pt x="198" y="1330"/>
                  <a:pt x="235" y="1302"/>
                  <a:pt x="277" y="1302"/>
                </a:cubicBezTo>
                <a:lnTo>
                  <a:pt x="278" y="1302"/>
                </a:lnTo>
                <a:cubicBezTo>
                  <a:pt x="331" y="1302"/>
                  <a:pt x="374" y="1345"/>
                  <a:pt x="374" y="1398"/>
                </a:cubicBezTo>
                <a:cubicBezTo>
                  <a:pt x="374" y="1451"/>
                  <a:pt x="331" y="1494"/>
                  <a:pt x="278" y="1494"/>
                </a:cubicBezTo>
                <a:lnTo>
                  <a:pt x="277" y="1494"/>
                </a:lnTo>
                <a:lnTo>
                  <a:pt x="276" y="1494"/>
                </a:lnTo>
                <a:cubicBezTo>
                  <a:pt x="223" y="1494"/>
                  <a:pt x="180" y="1451"/>
                  <a:pt x="180" y="1398"/>
                </a:cubicBezTo>
                <a:cubicBezTo>
                  <a:pt x="180" y="1345"/>
                  <a:pt x="223" y="1302"/>
                  <a:pt x="276" y="1302"/>
                </a:cubicBezTo>
                <a:lnTo>
                  <a:pt x="277" y="1302"/>
                </a:lnTo>
                <a:lnTo>
                  <a:pt x="181" y="1398"/>
                </a:lnTo>
                <a:lnTo>
                  <a:pt x="181" y="1387"/>
                </a:lnTo>
                <a:lnTo>
                  <a:pt x="181" y="1379"/>
                </a:lnTo>
                <a:cubicBezTo>
                  <a:pt x="181" y="1326"/>
                  <a:pt x="224" y="1283"/>
                  <a:pt x="277" y="1283"/>
                </a:cubicBezTo>
                <a:cubicBezTo>
                  <a:pt x="330" y="1283"/>
                  <a:pt x="373" y="1326"/>
                  <a:pt x="373" y="1379"/>
                </a:cubicBezTo>
                <a:lnTo>
                  <a:pt x="373" y="1382"/>
                </a:lnTo>
                <a:lnTo>
                  <a:pt x="373" y="1369"/>
                </a:lnTo>
                <a:lnTo>
                  <a:pt x="374" y="1376"/>
                </a:lnTo>
                <a:cubicBezTo>
                  <a:pt x="374" y="1380"/>
                  <a:pt x="374" y="1385"/>
                  <a:pt x="374" y="1389"/>
                </a:cubicBezTo>
                <a:lnTo>
                  <a:pt x="374" y="1395"/>
                </a:lnTo>
                <a:lnTo>
                  <a:pt x="370" y="1365"/>
                </a:lnTo>
                <a:lnTo>
                  <a:pt x="371" y="1368"/>
                </a:lnTo>
                <a:lnTo>
                  <a:pt x="183" y="1398"/>
                </a:lnTo>
                <a:lnTo>
                  <a:pt x="183" y="1395"/>
                </a:lnTo>
                <a:lnTo>
                  <a:pt x="183" y="1389"/>
                </a:lnTo>
                <a:lnTo>
                  <a:pt x="183" y="1379"/>
                </a:lnTo>
                <a:cubicBezTo>
                  <a:pt x="183" y="1341"/>
                  <a:pt x="207" y="1306"/>
                  <a:pt x="243" y="1291"/>
                </a:cubicBezTo>
                <a:cubicBezTo>
                  <a:pt x="279" y="1276"/>
                  <a:pt x="320" y="1284"/>
                  <a:pt x="347" y="1312"/>
                </a:cubicBezTo>
                <a:lnTo>
                  <a:pt x="350" y="1315"/>
                </a:lnTo>
                <a:cubicBezTo>
                  <a:pt x="362" y="1326"/>
                  <a:pt x="370" y="1340"/>
                  <a:pt x="375" y="1356"/>
                </a:cubicBezTo>
                <a:lnTo>
                  <a:pt x="377" y="1363"/>
                </a:lnTo>
                <a:cubicBezTo>
                  <a:pt x="379" y="1372"/>
                  <a:pt x="380" y="1381"/>
                  <a:pt x="380" y="1389"/>
                </a:cubicBezTo>
                <a:lnTo>
                  <a:pt x="380" y="1395"/>
                </a:lnTo>
                <a:lnTo>
                  <a:pt x="380" y="1398"/>
                </a:lnTo>
                <a:cubicBezTo>
                  <a:pt x="380" y="1451"/>
                  <a:pt x="337" y="1494"/>
                  <a:pt x="284" y="1494"/>
                </a:cubicBezTo>
                <a:cubicBezTo>
                  <a:pt x="231" y="1494"/>
                  <a:pt x="188" y="1451"/>
                  <a:pt x="188" y="1398"/>
                </a:cubicBezTo>
                <a:lnTo>
                  <a:pt x="188" y="1390"/>
                </a:lnTo>
                <a:lnTo>
                  <a:pt x="190" y="1371"/>
                </a:lnTo>
                <a:lnTo>
                  <a:pt x="194" y="1350"/>
                </a:lnTo>
                <a:cubicBezTo>
                  <a:pt x="204" y="1306"/>
                  <a:pt x="242" y="1274"/>
                  <a:pt x="287" y="1274"/>
                </a:cubicBezTo>
                <a:lnTo>
                  <a:pt x="288" y="1274"/>
                </a:lnTo>
                <a:lnTo>
                  <a:pt x="293" y="1274"/>
                </a:lnTo>
                <a:lnTo>
                  <a:pt x="294" y="1274"/>
                </a:lnTo>
                <a:lnTo>
                  <a:pt x="200" y="1386"/>
                </a:lnTo>
                <a:lnTo>
                  <a:pt x="199" y="1380"/>
                </a:lnTo>
                <a:lnTo>
                  <a:pt x="199" y="1384"/>
                </a:lnTo>
                <a:lnTo>
                  <a:pt x="388" y="1360"/>
                </a:lnTo>
                <a:lnTo>
                  <a:pt x="388" y="1366"/>
                </a:lnTo>
                <a:lnTo>
                  <a:pt x="388" y="1370"/>
                </a:lnTo>
                <a:lnTo>
                  <a:pt x="198" y="1355"/>
                </a:lnTo>
                <a:lnTo>
                  <a:pt x="199" y="1349"/>
                </a:lnTo>
                <a:lnTo>
                  <a:pt x="199" y="1345"/>
                </a:lnTo>
                <a:lnTo>
                  <a:pt x="200" y="1336"/>
                </a:lnTo>
                <a:lnTo>
                  <a:pt x="199" y="1341"/>
                </a:lnTo>
                <a:cubicBezTo>
                  <a:pt x="199" y="1288"/>
                  <a:pt x="242" y="1245"/>
                  <a:pt x="295" y="1245"/>
                </a:cubicBezTo>
                <a:cubicBezTo>
                  <a:pt x="348" y="1245"/>
                  <a:pt x="391" y="1288"/>
                  <a:pt x="391" y="1341"/>
                </a:cubicBezTo>
                <a:lnTo>
                  <a:pt x="391" y="1344"/>
                </a:lnTo>
                <a:lnTo>
                  <a:pt x="390" y="1329"/>
                </a:lnTo>
                <a:lnTo>
                  <a:pt x="391" y="1335"/>
                </a:lnTo>
                <a:cubicBezTo>
                  <a:pt x="392" y="1340"/>
                  <a:pt x="392" y="1345"/>
                  <a:pt x="392" y="1350"/>
                </a:cubicBezTo>
                <a:lnTo>
                  <a:pt x="392" y="1357"/>
                </a:lnTo>
                <a:lnTo>
                  <a:pt x="392" y="1360"/>
                </a:lnTo>
                <a:lnTo>
                  <a:pt x="201" y="1349"/>
                </a:lnTo>
                <a:lnTo>
                  <a:pt x="202" y="1341"/>
                </a:lnTo>
                <a:lnTo>
                  <a:pt x="201" y="1341"/>
                </a:lnTo>
                <a:lnTo>
                  <a:pt x="297" y="1437"/>
                </a:lnTo>
                <a:lnTo>
                  <a:pt x="296" y="1437"/>
                </a:lnTo>
                <a:lnTo>
                  <a:pt x="295" y="1437"/>
                </a:lnTo>
                <a:lnTo>
                  <a:pt x="391" y="1341"/>
                </a:lnTo>
                <a:lnTo>
                  <a:pt x="391" y="1352"/>
                </a:lnTo>
                <a:lnTo>
                  <a:pt x="391" y="1358"/>
                </a:lnTo>
                <a:lnTo>
                  <a:pt x="391" y="1360"/>
                </a:lnTo>
                <a:cubicBezTo>
                  <a:pt x="391" y="1413"/>
                  <a:pt x="348" y="1456"/>
                  <a:pt x="295" y="1456"/>
                </a:cubicBezTo>
                <a:cubicBezTo>
                  <a:pt x="242" y="1456"/>
                  <a:pt x="199" y="1413"/>
                  <a:pt x="199" y="1360"/>
                </a:cubicBezTo>
                <a:lnTo>
                  <a:pt x="199" y="1356"/>
                </a:lnTo>
                <a:lnTo>
                  <a:pt x="199" y="1347"/>
                </a:lnTo>
                <a:lnTo>
                  <a:pt x="199" y="1338"/>
                </a:lnTo>
                <a:lnTo>
                  <a:pt x="199" y="1332"/>
                </a:lnTo>
                <a:cubicBezTo>
                  <a:pt x="199" y="1279"/>
                  <a:pt x="242" y="1236"/>
                  <a:pt x="295" y="1236"/>
                </a:cubicBezTo>
                <a:cubicBezTo>
                  <a:pt x="348" y="1236"/>
                  <a:pt x="391" y="1279"/>
                  <a:pt x="391" y="1332"/>
                </a:cubicBezTo>
                <a:lnTo>
                  <a:pt x="391" y="1335"/>
                </a:lnTo>
                <a:lnTo>
                  <a:pt x="391" y="1341"/>
                </a:lnTo>
                <a:lnTo>
                  <a:pt x="204" y="1311"/>
                </a:lnTo>
                <a:lnTo>
                  <a:pt x="205" y="1308"/>
                </a:lnTo>
                <a:lnTo>
                  <a:pt x="202" y="1323"/>
                </a:lnTo>
                <a:lnTo>
                  <a:pt x="203" y="1317"/>
                </a:lnTo>
                <a:lnTo>
                  <a:pt x="201" y="1332"/>
                </a:lnTo>
                <a:lnTo>
                  <a:pt x="201" y="1322"/>
                </a:lnTo>
                <a:lnTo>
                  <a:pt x="206" y="1353"/>
                </a:lnTo>
                <a:lnTo>
                  <a:pt x="203" y="1344"/>
                </a:lnTo>
                <a:cubicBezTo>
                  <a:pt x="194" y="1315"/>
                  <a:pt x="199" y="1282"/>
                  <a:pt x="217" y="1257"/>
                </a:cubicBezTo>
                <a:cubicBezTo>
                  <a:pt x="235" y="1232"/>
                  <a:pt x="264" y="1217"/>
                  <a:pt x="294" y="1217"/>
                </a:cubicBezTo>
                <a:lnTo>
                  <a:pt x="297" y="1217"/>
                </a:lnTo>
                <a:cubicBezTo>
                  <a:pt x="350" y="1217"/>
                  <a:pt x="393" y="1260"/>
                  <a:pt x="393" y="1313"/>
                </a:cubicBezTo>
                <a:cubicBezTo>
                  <a:pt x="393" y="1366"/>
                  <a:pt x="350" y="1409"/>
                  <a:pt x="297" y="1409"/>
                </a:cubicBezTo>
                <a:lnTo>
                  <a:pt x="295" y="1409"/>
                </a:lnTo>
                <a:lnTo>
                  <a:pt x="391" y="1313"/>
                </a:lnTo>
                <a:lnTo>
                  <a:pt x="391" y="1319"/>
                </a:lnTo>
                <a:lnTo>
                  <a:pt x="391" y="1322"/>
                </a:lnTo>
                <a:lnTo>
                  <a:pt x="200" y="1312"/>
                </a:lnTo>
                <a:lnTo>
                  <a:pt x="201" y="1303"/>
                </a:lnTo>
                <a:lnTo>
                  <a:pt x="200" y="1303"/>
                </a:lnTo>
                <a:lnTo>
                  <a:pt x="296" y="1399"/>
                </a:lnTo>
                <a:lnTo>
                  <a:pt x="293" y="1399"/>
                </a:lnTo>
                <a:cubicBezTo>
                  <a:pt x="240" y="1399"/>
                  <a:pt x="197" y="1356"/>
                  <a:pt x="197" y="1303"/>
                </a:cubicBezTo>
                <a:cubicBezTo>
                  <a:pt x="197" y="1250"/>
                  <a:pt x="240" y="1207"/>
                  <a:pt x="293" y="1207"/>
                </a:cubicBezTo>
                <a:lnTo>
                  <a:pt x="295" y="1207"/>
                </a:lnTo>
                <a:lnTo>
                  <a:pt x="200" y="1295"/>
                </a:lnTo>
                <a:lnTo>
                  <a:pt x="201" y="1284"/>
                </a:lnTo>
                <a:lnTo>
                  <a:pt x="200" y="1284"/>
                </a:lnTo>
                <a:cubicBezTo>
                  <a:pt x="200" y="1237"/>
                  <a:pt x="235" y="1197"/>
                  <a:pt x="281" y="1190"/>
                </a:cubicBezTo>
                <a:cubicBezTo>
                  <a:pt x="328" y="1182"/>
                  <a:pt x="373" y="1209"/>
                  <a:pt x="388" y="1254"/>
                </a:cubicBezTo>
                <a:lnTo>
                  <a:pt x="389" y="1257"/>
                </a:lnTo>
                <a:cubicBezTo>
                  <a:pt x="392" y="1267"/>
                  <a:pt x="393" y="1277"/>
                  <a:pt x="393" y="1287"/>
                </a:cubicBezTo>
                <a:lnTo>
                  <a:pt x="393" y="1293"/>
                </a:lnTo>
                <a:lnTo>
                  <a:pt x="393" y="1303"/>
                </a:lnTo>
                <a:cubicBezTo>
                  <a:pt x="393" y="1356"/>
                  <a:pt x="350" y="1399"/>
                  <a:pt x="297" y="1399"/>
                </a:cubicBezTo>
                <a:cubicBezTo>
                  <a:pt x="244" y="1399"/>
                  <a:pt x="201" y="1356"/>
                  <a:pt x="201" y="1303"/>
                </a:cubicBezTo>
                <a:lnTo>
                  <a:pt x="201" y="1300"/>
                </a:lnTo>
                <a:lnTo>
                  <a:pt x="203" y="1316"/>
                </a:lnTo>
                <a:lnTo>
                  <a:pt x="202" y="1310"/>
                </a:lnTo>
                <a:cubicBezTo>
                  <a:pt x="199" y="1296"/>
                  <a:pt x="200" y="1281"/>
                  <a:pt x="205" y="1267"/>
                </a:cubicBezTo>
                <a:lnTo>
                  <a:pt x="208" y="1257"/>
                </a:lnTo>
                <a:cubicBezTo>
                  <a:pt x="220" y="1216"/>
                  <a:pt x="257" y="1188"/>
                  <a:pt x="299" y="1188"/>
                </a:cubicBezTo>
                <a:lnTo>
                  <a:pt x="300" y="1188"/>
                </a:lnTo>
                <a:lnTo>
                  <a:pt x="302" y="1188"/>
                </a:lnTo>
                <a:lnTo>
                  <a:pt x="207" y="1274"/>
                </a:lnTo>
                <a:lnTo>
                  <a:pt x="208" y="1265"/>
                </a:lnTo>
                <a:lnTo>
                  <a:pt x="209" y="1256"/>
                </a:lnTo>
                <a:cubicBezTo>
                  <a:pt x="214" y="1205"/>
                  <a:pt x="258" y="1167"/>
                  <a:pt x="309" y="1170"/>
                </a:cubicBezTo>
                <a:cubicBezTo>
                  <a:pt x="360" y="1172"/>
                  <a:pt x="400" y="1214"/>
                  <a:pt x="400" y="1265"/>
                </a:cubicBezTo>
                <a:lnTo>
                  <a:pt x="400" y="1271"/>
                </a:lnTo>
                <a:lnTo>
                  <a:pt x="400" y="1275"/>
                </a:lnTo>
                <a:cubicBezTo>
                  <a:pt x="400" y="1328"/>
                  <a:pt x="357" y="1371"/>
                  <a:pt x="304" y="1371"/>
                </a:cubicBezTo>
                <a:cubicBezTo>
                  <a:pt x="251" y="1371"/>
                  <a:pt x="208" y="1328"/>
                  <a:pt x="208" y="1275"/>
                </a:cubicBezTo>
                <a:lnTo>
                  <a:pt x="208" y="1271"/>
                </a:lnTo>
                <a:lnTo>
                  <a:pt x="210" y="1287"/>
                </a:lnTo>
                <a:lnTo>
                  <a:pt x="209" y="1281"/>
                </a:lnTo>
                <a:cubicBezTo>
                  <a:pt x="204" y="1253"/>
                  <a:pt x="212" y="1225"/>
                  <a:pt x="230" y="1203"/>
                </a:cubicBezTo>
                <a:cubicBezTo>
                  <a:pt x="248" y="1182"/>
                  <a:pt x="275" y="1169"/>
                  <a:pt x="303" y="1169"/>
                </a:cubicBezTo>
                <a:lnTo>
                  <a:pt x="306" y="1169"/>
                </a:lnTo>
                <a:lnTo>
                  <a:pt x="212" y="1284"/>
                </a:lnTo>
                <a:lnTo>
                  <a:pt x="211" y="1279"/>
                </a:lnTo>
                <a:lnTo>
                  <a:pt x="211" y="1280"/>
                </a:lnTo>
                <a:cubicBezTo>
                  <a:pt x="204" y="1251"/>
                  <a:pt x="211" y="1221"/>
                  <a:pt x="229" y="1197"/>
                </a:cubicBezTo>
                <a:cubicBezTo>
                  <a:pt x="247" y="1174"/>
                  <a:pt x="275" y="1160"/>
                  <a:pt x="304" y="1160"/>
                </a:cubicBezTo>
                <a:lnTo>
                  <a:pt x="305" y="1160"/>
                </a:lnTo>
                <a:lnTo>
                  <a:pt x="306" y="1160"/>
                </a:lnTo>
                <a:cubicBezTo>
                  <a:pt x="359" y="1160"/>
                  <a:pt x="402" y="1203"/>
                  <a:pt x="402" y="1256"/>
                </a:cubicBezTo>
                <a:cubicBezTo>
                  <a:pt x="402" y="1309"/>
                  <a:pt x="359" y="1352"/>
                  <a:pt x="306" y="1352"/>
                </a:cubicBezTo>
                <a:lnTo>
                  <a:pt x="305" y="1352"/>
                </a:lnTo>
                <a:cubicBezTo>
                  <a:pt x="252" y="1352"/>
                  <a:pt x="209" y="1309"/>
                  <a:pt x="209" y="1256"/>
                </a:cubicBezTo>
                <a:cubicBezTo>
                  <a:pt x="209" y="1203"/>
                  <a:pt x="252" y="1160"/>
                  <a:pt x="305" y="1160"/>
                </a:cubicBezTo>
                <a:lnTo>
                  <a:pt x="306" y="1160"/>
                </a:lnTo>
                <a:lnTo>
                  <a:pt x="211" y="1266"/>
                </a:lnTo>
                <a:lnTo>
                  <a:pt x="210" y="1256"/>
                </a:lnTo>
                <a:cubicBezTo>
                  <a:pt x="207" y="1229"/>
                  <a:pt x="216" y="1202"/>
                  <a:pt x="234" y="1182"/>
                </a:cubicBezTo>
                <a:cubicBezTo>
                  <a:pt x="252" y="1162"/>
                  <a:pt x="278" y="1150"/>
                  <a:pt x="305" y="1150"/>
                </a:cubicBezTo>
                <a:lnTo>
                  <a:pt x="306" y="1150"/>
                </a:lnTo>
                <a:lnTo>
                  <a:pt x="211" y="1240"/>
                </a:lnTo>
                <a:lnTo>
                  <a:pt x="212" y="1226"/>
                </a:lnTo>
                <a:lnTo>
                  <a:pt x="213" y="1212"/>
                </a:lnTo>
                <a:cubicBezTo>
                  <a:pt x="216" y="1161"/>
                  <a:pt x="258" y="1122"/>
                  <a:pt x="308" y="1122"/>
                </a:cubicBezTo>
                <a:lnTo>
                  <a:pt x="310" y="1122"/>
                </a:lnTo>
                <a:lnTo>
                  <a:pt x="313" y="1122"/>
                </a:lnTo>
                <a:cubicBezTo>
                  <a:pt x="360" y="1122"/>
                  <a:pt x="400" y="1156"/>
                  <a:pt x="408" y="1203"/>
                </a:cubicBezTo>
                <a:lnTo>
                  <a:pt x="409" y="1209"/>
                </a:lnTo>
                <a:cubicBezTo>
                  <a:pt x="410" y="1214"/>
                  <a:pt x="410" y="1219"/>
                  <a:pt x="410" y="1224"/>
                </a:cubicBezTo>
                <a:lnTo>
                  <a:pt x="410" y="1234"/>
                </a:lnTo>
                <a:lnTo>
                  <a:pt x="410" y="1242"/>
                </a:lnTo>
                <a:lnTo>
                  <a:pt x="410" y="1246"/>
                </a:lnTo>
                <a:cubicBezTo>
                  <a:pt x="410" y="1299"/>
                  <a:pt x="367" y="1342"/>
                  <a:pt x="314" y="1342"/>
                </a:cubicBezTo>
                <a:cubicBezTo>
                  <a:pt x="261" y="1342"/>
                  <a:pt x="218" y="1299"/>
                  <a:pt x="218" y="1246"/>
                </a:cubicBezTo>
                <a:lnTo>
                  <a:pt x="218" y="1242"/>
                </a:lnTo>
                <a:lnTo>
                  <a:pt x="218" y="1234"/>
                </a:lnTo>
                <a:lnTo>
                  <a:pt x="218" y="1224"/>
                </a:lnTo>
                <a:lnTo>
                  <a:pt x="218" y="1218"/>
                </a:lnTo>
                <a:cubicBezTo>
                  <a:pt x="218" y="1165"/>
                  <a:pt x="261" y="1122"/>
                  <a:pt x="314" y="1122"/>
                </a:cubicBezTo>
                <a:lnTo>
                  <a:pt x="316" y="1122"/>
                </a:lnTo>
                <a:lnTo>
                  <a:pt x="319" y="1122"/>
                </a:lnTo>
                <a:lnTo>
                  <a:pt x="320" y="1122"/>
                </a:lnTo>
                <a:lnTo>
                  <a:pt x="321" y="1122"/>
                </a:lnTo>
                <a:lnTo>
                  <a:pt x="227" y="1200"/>
                </a:lnTo>
                <a:lnTo>
                  <a:pt x="229" y="1190"/>
                </a:lnTo>
                <a:cubicBezTo>
                  <a:pt x="238" y="1145"/>
                  <a:pt x="278" y="1112"/>
                  <a:pt x="323" y="1112"/>
                </a:cubicBezTo>
                <a:lnTo>
                  <a:pt x="324" y="1112"/>
                </a:lnTo>
                <a:lnTo>
                  <a:pt x="325" y="1112"/>
                </a:lnTo>
                <a:lnTo>
                  <a:pt x="230" y="1217"/>
                </a:lnTo>
                <a:lnTo>
                  <a:pt x="229" y="1206"/>
                </a:lnTo>
                <a:lnTo>
                  <a:pt x="229" y="1207"/>
                </a:lnTo>
                <a:cubicBezTo>
                  <a:pt x="228" y="1202"/>
                  <a:pt x="227" y="1197"/>
                  <a:pt x="227" y="1191"/>
                </a:cubicBezTo>
                <a:lnTo>
                  <a:pt x="227" y="1189"/>
                </a:lnTo>
                <a:cubicBezTo>
                  <a:pt x="227" y="1140"/>
                  <a:pt x="265" y="1099"/>
                  <a:pt x="314" y="1094"/>
                </a:cubicBezTo>
                <a:cubicBezTo>
                  <a:pt x="363" y="1089"/>
                  <a:pt x="408" y="1122"/>
                  <a:pt x="418" y="1171"/>
                </a:cubicBezTo>
                <a:lnTo>
                  <a:pt x="419" y="1176"/>
                </a:lnTo>
                <a:cubicBezTo>
                  <a:pt x="420" y="1182"/>
                  <a:pt x="420" y="1188"/>
                  <a:pt x="420" y="1194"/>
                </a:cubicBezTo>
                <a:lnTo>
                  <a:pt x="420" y="1203"/>
                </a:lnTo>
                <a:lnTo>
                  <a:pt x="420" y="1212"/>
                </a:lnTo>
                <a:lnTo>
                  <a:pt x="419" y="1197"/>
                </a:lnTo>
                <a:lnTo>
                  <a:pt x="420" y="1203"/>
                </a:lnTo>
                <a:lnTo>
                  <a:pt x="234" y="1188"/>
                </a:lnTo>
                <a:lnTo>
                  <a:pt x="235" y="1185"/>
                </a:lnTo>
                <a:lnTo>
                  <a:pt x="230" y="1215"/>
                </a:lnTo>
                <a:lnTo>
                  <a:pt x="230" y="1208"/>
                </a:lnTo>
                <a:lnTo>
                  <a:pt x="230" y="1208"/>
                </a:lnTo>
                <a:cubicBezTo>
                  <a:pt x="229" y="1198"/>
                  <a:pt x="230" y="1188"/>
                  <a:pt x="232" y="1178"/>
                </a:cubicBezTo>
                <a:lnTo>
                  <a:pt x="234" y="1169"/>
                </a:lnTo>
                <a:cubicBezTo>
                  <a:pt x="244" y="1125"/>
                  <a:pt x="282" y="1093"/>
                  <a:pt x="327" y="1093"/>
                </a:cubicBezTo>
                <a:lnTo>
                  <a:pt x="328" y="1093"/>
                </a:lnTo>
                <a:lnTo>
                  <a:pt x="330" y="1093"/>
                </a:lnTo>
                <a:cubicBezTo>
                  <a:pt x="383" y="1093"/>
                  <a:pt x="426" y="1136"/>
                  <a:pt x="426" y="1189"/>
                </a:cubicBezTo>
                <a:lnTo>
                  <a:pt x="426" y="1195"/>
                </a:lnTo>
                <a:lnTo>
                  <a:pt x="426" y="1198"/>
                </a:lnTo>
                <a:cubicBezTo>
                  <a:pt x="426" y="1251"/>
                  <a:pt x="383" y="1294"/>
                  <a:pt x="330" y="1294"/>
                </a:cubicBezTo>
                <a:cubicBezTo>
                  <a:pt x="277" y="1294"/>
                  <a:pt x="234" y="1251"/>
                  <a:pt x="234" y="1198"/>
                </a:cubicBezTo>
                <a:lnTo>
                  <a:pt x="234" y="1190"/>
                </a:lnTo>
                <a:lnTo>
                  <a:pt x="234" y="1188"/>
                </a:lnTo>
                <a:cubicBezTo>
                  <a:pt x="231" y="1161"/>
                  <a:pt x="240" y="1135"/>
                  <a:pt x="259" y="1115"/>
                </a:cubicBezTo>
                <a:cubicBezTo>
                  <a:pt x="277" y="1095"/>
                  <a:pt x="302" y="1083"/>
                  <a:pt x="329" y="1083"/>
                </a:cubicBezTo>
                <a:lnTo>
                  <a:pt x="330" y="1083"/>
                </a:lnTo>
                <a:lnTo>
                  <a:pt x="239" y="1149"/>
                </a:lnTo>
                <a:lnTo>
                  <a:pt x="241" y="1143"/>
                </a:lnTo>
                <a:lnTo>
                  <a:pt x="242" y="1140"/>
                </a:lnTo>
                <a:cubicBezTo>
                  <a:pt x="258" y="1094"/>
                  <a:pt x="306" y="1066"/>
                  <a:pt x="354" y="1077"/>
                </a:cubicBezTo>
                <a:cubicBezTo>
                  <a:pt x="401" y="1087"/>
                  <a:pt x="434" y="1131"/>
                  <a:pt x="429" y="1180"/>
                </a:cubicBezTo>
                <a:lnTo>
                  <a:pt x="428" y="1190"/>
                </a:lnTo>
                <a:lnTo>
                  <a:pt x="427" y="1200"/>
                </a:lnTo>
                <a:lnTo>
                  <a:pt x="264" y="1122"/>
                </a:lnTo>
                <a:lnTo>
                  <a:pt x="266" y="1120"/>
                </a:lnTo>
                <a:lnTo>
                  <a:pt x="240" y="1164"/>
                </a:lnTo>
                <a:lnTo>
                  <a:pt x="242" y="1156"/>
                </a:lnTo>
                <a:lnTo>
                  <a:pt x="240" y="1186"/>
                </a:lnTo>
                <a:lnTo>
                  <a:pt x="239" y="1171"/>
                </a:lnTo>
                <a:lnTo>
                  <a:pt x="238" y="1166"/>
                </a:lnTo>
                <a:lnTo>
                  <a:pt x="237" y="1151"/>
                </a:lnTo>
                <a:cubicBezTo>
                  <a:pt x="237" y="1098"/>
                  <a:pt x="280" y="1055"/>
                  <a:pt x="333" y="1055"/>
                </a:cubicBezTo>
                <a:cubicBezTo>
                  <a:pt x="386" y="1055"/>
                  <a:pt x="429" y="1098"/>
                  <a:pt x="429" y="1151"/>
                </a:cubicBezTo>
                <a:lnTo>
                  <a:pt x="429" y="1153"/>
                </a:lnTo>
                <a:lnTo>
                  <a:pt x="429" y="1159"/>
                </a:lnTo>
                <a:lnTo>
                  <a:pt x="429" y="1166"/>
                </a:lnTo>
                <a:lnTo>
                  <a:pt x="429" y="1170"/>
                </a:lnTo>
                <a:lnTo>
                  <a:pt x="240" y="1147"/>
                </a:lnTo>
                <a:lnTo>
                  <a:pt x="241" y="1143"/>
                </a:lnTo>
                <a:lnTo>
                  <a:pt x="238" y="1166"/>
                </a:lnTo>
                <a:lnTo>
                  <a:pt x="238" y="1160"/>
                </a:lnTo>
                <a:cubicBezTo>
                  <a:pt x="238" y="1111"/>
                  <a:pt x="277" y="1069"/>
                  <a:pt x="327" y="1065"/>
                </a:cubicBezTo>
                <a:cubicBezTo>
                  <a:pt x="376" y="1061"/>
                  <a:pt x="421" y="1095"/>
                  <a:pt x="429" y="1145"/>
                </a:cubicBezTo>
                <a:lnTo>
                  <a:pt x="430" y="1151"/>
                </a:lnTo>
                <a:cubicBezTo>
                  <a:pt x="431" y="1156"/>
                  <a:pt x="431" y="1161"/>
                  <a:pt x="431" y="1166"/>
                </a:cubicBezTo>
                <a:lnTo>
                  <a:pt x="431" y="1170"/>
                </a:lnTo>
                <a:cubicBezTo>
                  <a:pt x="431" y="1223"/>
                  <a:pt x="388" y="1266"/>
                  <a:pt x="335" y="1266"/>
                </a:cubicBezTo>
                <a:cubicBezTo>
                  <a:pt x="282" y="1266"/>
                  <a:pt x="239" y="1223"/>
                  <a:pt x="239" y="1170"/>
                </a:cubicBezTo>
                <a:lnTo>
                  <a:pt x="239" y="1162"/>
                </a:lnTo>
                <a:lnTo>
                  <a:pt x="239" y="1160"/>
                </a:lnTo>
                <a:cubicBezTo>
                  <a:pt x="238" y="1153"/>
                  <a:pt x="238" y="1145"/>
                  <a:pt x="239" y="1138"/>
                </a:cubicBezTo>
                <a:lnTo>
                  <a:pt x="240" y="1131"/>
                </a:lnTo>
                <a:lnTo>
                  <a:pt x="239" y="1144"/>
                </a:lnTo>
                <a:lnTo>
                  <a:pt x="239" y="1141"/>
                </a:lnTo>
                <a:lnTo>
                  <a:pt x="431" y="1152"/>
                </a:lnTo>
                <a:lnTo>
                  <a:pt x="430" y="1161"/>
                </a:lnTo>
                <a:lnTo>
                  <a:pt x="429" y="1170"/>
                </a:lnTo>
                <a:lnTo>
                  <a:pt x="333" y="1064"/>
                </a:lnTo>
                <a:lnTo>
                  <a:pt x="334" y="1064"/>
                </a:lnTo>
                <a:lnTo>
                  <a:pt x="241" y="1181"/>
                </a:lnTo>
                <a:lnTo>
                  <a:pt x="239" y="1172"/>
                </a:lnTo>
                <a:cubicBezTo>
                  <a:pt x="236" y="1160"/>
                  <a:pt x="236" y="1147"/>
                  <a:pt x="238" y="1134"/>
                </a:cubicBezTo>
                <a:lnTo>
                  <a:pt x="240" y="1123"/>
                </a:lnTo>
                <a:lnTo>
                  <a:pt x="243" y="1109"/>
                </a:lnTo>
                <a:cubicBezTo>
                  <a:pt x="255" y="1062"/>
                  <a:pt x="300" y="1031"/>
                  <a:pt x="348" y="1037"/>
                </a:cubicBezTo>
                <a:cubicBezTo>
                  <a:pt x="396" y="1043"/>
                  <a:pt x="432" y="1084"/>
                  <a:pt x="432" y="1132"/>
                </a:cubicBezTo>
                <a:lnTo>
                  <a:pt x="432" y="1135"/>
                </a:lnTo>
                <a:lnTo>
                  <a:pt x="431" y="1120"/>
                </a:lnTo>
                <a:lnTo>
                  <a:pt x="432" y="1126"/>
                </a:lnTo>
                <a:cubicBezTo>
                  <a:pt x="433" y="1131"/>
                  <a:pt x="433" y="1136"/>
                  <a:pt x="433" y="1141"/>
                </a:cubicBezTo>
                <a:lnTo>
                  <a:pt x="433" y="1151"/>
                </a:lnTo>
                <a:lnTo>
                  <a:pt x="258" y="1098"/>
                </a:lnTo>
                <a:lnTo>
                  <a:pt x="260" y="1095"/>
                </a:lnTo>
                <a:lnTo>
                  <a:pt x="244" y="1135"/>
                </a:lnTo>
                <a:lnTo>
                  <a:pt x="245" y="1128"/>
                </a:lnTo>
                <a:lnTo>
                  <a:pt x="244" y="1141"/>
                </a:lnTo>
                <a:lnTo>
                  <a:pt x="244" y="1132"/>
                </a:lnTo>
                <a:cubicBezTo>
                  <a:pt x="244" y="1079"/>
                  <a:pt x="287" y="1036"/>
                  <a:pt x="340" y="1036"/>
                </a:cubicBezTo>
                <a:lnTo>
                  <a:pt x="341" y="1036"/>
                </a:lnTo>
                <a:lnTo>
                  <a:pt x="247" y="1117"/>
                </a:lnTo>
                <a:lnTo>
                  <a:pt x="248" y="1111"/>
                </a:lnTo>
                <a:lnTo>
                  <a:pt x="246" y="1126"/>
                </a:lnTo>
                <a:lnTo>
                  <a:pt x="246" y="1122"/>
                </a:lnTo>
                <a:cubicBezTo>
                  <a:pt x="246" y="1076"/>
                  <a:pt x="279" y="1037"/>
                  <a:pt x="324" y="1028"/>
                </a:cubicBezTo>
                <a:cubicBezTo>
                  <a:pt x="370" y="1019"/>
                  <a:pt x="415" y="1044"/>
                  <a:pt x="432" y="1087"/>
                </a:cubicBezTo>
                <a:lnTo>
                  <a:pt x="434" y="1092"/>
                </a:lnTo>
                <a:cubicBezTo>
                  <a:pt x="436" y="1097"/>
                  <a:pt x="437" y="1103"/>
                  <a:pt x="439" y="1109"/>
                </a:cubicBezTo>
                <a:lnTo>
                  <a:pt x="440" y="1114"/>
                </a:lnTo>
                <a:lnTo>
                  <a:pt x="249" y="1132"/>
                </a:lnTo>
                <a:lnTo>
                  <a:pt x="249" y="1128"/>
                </a:lnTo>
                <a:lnTo>
                  <a:pt x="251" y="1144"/>
                </a:lnTo>
                <a:lnTo>
                  <a:pt x="250" y="1138"/>
                </a:lnTo>
                <a:lnTo>
                  <a:pt x="344" y="1218"/>
                </a:lnTo>
                <a:lnTo>
                  <a:pt x="343" y="1218"/>
                </a:lnTo>
                <a:cubicBezTo>
                  <a:pt x="290" y="1218"/>
                  <a:pt x="247" y="1175"/>
                  <a:pt x="247" y="1122"/>
                </a:cubicBezTo>
                <a:lnTo>
                  <a:pt x="247" y="1113"/>
                </a:lnTo>
                <a:lnTo>
                  <a:pt x="247" y="1100"/>
                </a:lnTo>
                <a:cubicBezTo>
                  <a:pt x="246" y="1093"/>
                  <a:pt x="247" y="1087"/>
                  <a:pt x="247" y="1081"/>
                </a:cubicBezTo>
                <a:lnTo>
                  <a:pt x="248" y="1074"/>
                </a:lnTo>
                <a:cubicBezTo>
                  <a:pt x="249" y="1068"/>
                  <a:pt x="251" y="1063"/>
                  <a:pt x="252" y="1057"/>
                </a:cubicBezTo>
                <a:lnTo>
                  <a:pt x="253" y="1054"/>
                </a:lnTo>
                <a:cubicBezTo>
                  <a:pt x="268" y="1009"/>
                  <a:pt x="313" y="982"/>
                  <a:pt x="360" y="990"/>
                </a:cubicBezTo>
                <a:cubicBezTo>
                  <a:pt x="406" y="997"/>
                  <a:pt x="440" y="1037"/>
                  <a:pt x="440" y="1084"/>
                </a:cubicBezTo>
                <a:lnTo>
                  <a:pt x="440" y="1088"/>
                </a:lnTo>
                <a:lnTo>
                  <a:pt x="440" y="1094"/>
                </a:lnTo>
                <a:lnTo>
                  <a:pt x="344" y="998"/>
                </a:lnTo>
                <a:lnTo>
                  <a:pt x="345" y="998"/>
                </a:lnTo>
                <a:lnTo>
                  <a:pt x="249" y="1094"/>
                </a:lnTo>
                <a:lnTo>
                  <a:pt x="249" y="1083"/>
                </a:lnTo>
                <a:lnTo>
                  <a:pt x="249" y="1087"/>
                </a:lnTo>
                <a:lnTo>
                  <a:pt x="436" y="1106"/>
                </a:lnTo>
                <a:lnTo>
                  <a:pt x="435" y="1109"/>
                </a:lnTo>
                <a:lnTo>
                  <a:pt x="439" y="1078"/>
                </a:lnTo>
                <a:lnTo>
                  <a:pt x="439" y="1084"/>
                </a:lnTo>
                <a:lnTo>
                  <a:pt x="440" y="1085"/>
                </a:lnTo>
                <a:lnTo>
                  <a:pt x="248" y="1094"/>
                </a:lnTo>
                <a:lnTo>
                  <a:pt x="248" y="1091"/>
                </a:lnTo>
                <a:cubicBezTo>
                  <a:pt x="248" y="1087"/>
                  <a:pt x="249" y="1082"/>
                  <a:pt x="249" y="1078"/>
                </a:cubicBezTo>
                <a:lnTo>
                  <a:pt x="250" y="1071"/>
                </a:lnTo>
                <a:lnTo>
                  <a:pt x="249" y="1084"/>
                </a:lnTo>
                <a:lnTo>
                  <a:pt x="249" y="1075"/>
                </a:lnTo>
                <a:lnTo>
                  <a:pt x="251" y="1056"/>
                </a:lnTo>
                <a:lnTo>
                  <a:pt x="250" y="1056"/>
                </a:lnTo>
                <a:cubicBezTo>
                  <a:pt x="250" y="1003"/>
                  <a:pt x="293" y="960"/>
                  <a:pt x="346" y="960"/>
                </a:cubicBezTo>
                <a:cubicBezTo>
                  <a:pt x="399" y="960"/>
                  <a:pt x="442" y="1003"/>
                  <a:pt x="442" y="1056"/>
                </a:cubicBezTo>
                <a:lnTo>
                  <a:pt x="442" y="1059"/>
                </a:lnTo>
                <a:lnTo>
                  <a:pt x="442" y="1065"/>
                </a:lnTo>
                <a:lnTo>
                  <a:pt x="439" y="1039"/>
                </a:lnTo>
                <a:lnTo>
                  <a:pt x="441" y="1046"/>
                </a:lnTo>
                <a:lnTo>
                  <a:pt x="428" y="1019"/>
                </a:lnTo>
                <a:lnTo>
                  <a:pt x="430" y="1022"/>
                </a:lnTo>
                <a:lnTo>
                  <a:pt x="259" y="1045"/>
                </a:lnTo>
                <a:lnTo>
                  <a:pt x="260" y="1042"/>
                </a:lnTo>
                <a:lnTo>
                  <a:pt x="255" y="1072"/>
                </a:lnTo>
                <a:lnTo>
                  <a:pt x="255" y="1065"/>
                </a:lnTo>
                <a:lnTo>
                  <a:pt x="255" y="1059"/>
                </a:lnTo>
                <a:lnTo>
                  <a:pt x="260" y="1090"/>
                </a:lnTo>
                <a:lnTo>
                  <a:pt x="259" y="1087"/>
                </a:lnTo>
                <a:lnTo>
                  <a:pt x="445" y="1038"/>
                </a:lnTo>
                <a:lnTo>
                  <a:pt x="446" y="1043"/>
                </a:lnTo>
                <a:lnTo>
                  <a:pt x="446" y="1042"/>
                </a:lnTo>
                <a:lnTo>
                  <a:pt x="256" y="1065"/>
                </a:lnTo>
                <a:lnTo>
                  <a:pt x="256" y="1061"/>
                </a:lnTo>
                <a:lnTo>
                  <a:pt x="258" y="1080"/>
                </a:lnTo>
                <a:lnTo>
                  <a:pt x="257" y="1075"/>
                </a:lnTo>
                <a:cubicBezTo>
                  <a:pt x="252" y="1047"/>
                  <a:pt x="259" y="1018"/>
                  <a:pt x="277" y="996"/>
                </a:cubicBezTo>
                <a:cubicBezTo>
                  <a:pt x="295" y="973"/>
                  <a:pt x="323" y="960"/>
                  <a:pt x="351" y="960"/>
                </a:cubicBezTo>
                <a:lnTo>
                  <a:pt x="353" y="960"/>
                </a:lnTo>
                <a:lnTo>
                  <a:pt x="355" y="960"/>
                </a:lnTo>
                <a:lnTo>
                  <a:pt x="260" y="1066"/>
                </a:lnTo>
                <a:lnTo>
                  <a:pt x="259" y="1056"/>
                </a:lnTo>
                <a:lnTo>
                  <a:pt x="354" y="1142"/>
                </a:lnTo>
                <a:lnTo>
                  <a:pt x="352" y="1142"/>
                </a:lnTo>
                <a:cubicBezTo>
                  <a:pt x="299" y="1142"/>
                  <a:pt x="256" y="1099"/>
                  <a:pt x="256" y="1046"/>
                </a:cubicBezTo>
                <a:lnTo>
                  <a:pt x="256" y="1037"/>
                </a:lnTo>
                <a:lnTo>
                  <a:pt x="258" y="1018"/>
                </a:lnTo>
                <a:cubicBezTo>
                  <a:pt x="263" y="969"/>
                  <a:pt x="304" y="931"/>
                  <a:pt x="353" y="931"/>
                </a:cubicBezTo>
                <a:lnTo>
                  <a:pt x="356" y="931"/>
                </a:lnTo>
                <a:lnTo>
                  <a:pt x="359" y="931"/>
                </a:lnTo>
                <a:cubicBezTo>
                  <a:pt x="388" y="931"/>
                  <a:pt x="414" y="944"/>
                  <a:pt x="433" y="965"/>
                </a:cubicBezTo>
                <a:cubicBezTo>
                  <a:pt x="451" y="987"/>
                  <a:pt x="459" y="1015"/>
                  <a:pt x="454" y="1043"/>
                </a:cubicBezTo>
                <a:lnTo>
                  <a:pt x="453" y="1049"/>
                </a:lnTo>
                <a:lnTo>
                  <a:pt x="454" y="1033"/>
                </a:lnTo>
                <a:lnTo>
                  <a:pt x="454" y="1037"/>
                </a:lnTo>
                <a:lnTo>
                  <a:pt x="264" y="1019"/>
                </a:lnTo>
                <a:lnTo>
                  <a:pt x="266" y="1009"/>
                </a:lnTo>
                <a:lnTo>
                  <a:pt x="269" y="998"/>
                </a:lnTo>
                <a:cubicBezTo>
                  <a:pt x="279" y="950"/>
                  <a:pt x="324" y="918"/>
                  <a:pt x="373" y="923"/>
                </a:cubicBezTo>
                <a:cubicBezTo>
                  <a:pt x="422" y="928"/>
                  <a:pt x="458" y="970"/>
                  <a:pt x="458" y="1018"/>
                </a:cubicBezTo>
                <a:lnTo>
                  <a:pt x="458" y="1022"/>
                </a:lnTo>
                <a:lnTo>
                  <a:pt x="457" y="1004"/>
                </a:lnTo>
                <a:lnTo>
                  <a:pt x="458" y="1009"/>
                </a:lnTo>
                <a:lnTo>
                  <a:pt x="296" y="960"/>
                </a:lnTo>
                <a:lnTo>
                  <a:pt x="300" y="956"/>
                </a:lnTo>
                <a:lnTo>
                  <a:pt x="297" y="958"/>
                </a:lnTo>
                <a:cubicBezTo>
                  <a:pt x="322" y="927"/>
                  <a:pt x="365" y="914"/>
                  <a:pt x="403" y="928"/>
                </a:cubicBezTo>
                <a:cubicBezTo>
                  <a:pt x="442" y="941"/>
                  <a:pt x="467" y="978"/>
                  <a:pt x="467" y="1018"/>
                </a:cubicBezTo>
                <a:lnTo>
                  <a:pt x="467" y="1024"/>
                </a:lnTo>
                <a:cubicBezTo>
                  <a:pt x="467" y="1035"/>
                  <a:pt x="466" y="1045"/>
                  <a:pt x="463" y="1055"/>
                </a:cubicBezTo>
                <a:lnTo>
                  <a:pt x="462" y="1058"/>
                </a:lnTo>
                <a:cubicBezTo>
                  <a:pt x="446" y="1105"/>
                  <a:pt x="396" y="1133"/>
                  <a:pt x="347" y="1121"/>
                </a:cubicBezTo>
                <a:cubicBezTo>
                  <a:pt x="299" y="1109"/>
                  <a:pt x="268" y="1061"/>
                  <a:pt x="276" y="1012"/>
                </a:cubicBezTo>
                <a:lnTo>
                  <a:pt x="277" y="1006"/>
                </a:lnTo>
                <a:lnTo>
                  <a:pt x="277" y="1002"/>
                </a:lnTo>
                <a:lnTo>
                  <a:pt x="278" y="993"/>
                </a:lnTo>
                <a:lnTo>
                  <a:pt x="281" y="976"/>
                </a:lnTo>
                <a:cubicBezTo>
                  <a:pt x="293" y="929"/>
                  <a:pt x="338" y="898"/>
                  <a:pt x="386" y="904"/>
                </a:cubicBezTo>
                <a:cubicBezTo>
                  <a:pt x="434" y="910"/>
                  <a:pt x="470" y="951"/>
                  <a:pt x="470" y="999"/>
                </a:cubicBezTo>
                <a:lnTo>
                  <a:pt x="470" y="1003"/>
                </a:lnTo>
                <a:lnTo>
                  <a:pt x="469" y="1023"/>
                </a:lnTo>
                <a:lnTo>
                  <a:pt x="468" y="1033"/>
                </a:lnTo>
                <a:lnTo>
                  <a:pt x="468" y="1027"/>
                </a:lnTo>
                <a:cubicBezTo>
                  <a:pt x="468" y="1080"/>
                  <a:pt x="425" y="1123"/>
                  <a:pt x="372" y="1123"/>
                </a:cubicBezTo>
                <a:cubicBezTo>
                  <a:pt x="319" y="1123"/>
                  <a:pt x="276" y="1080"/>
                  <a:pt x="276" y="1027"/>
                </a:cubicBezTo>
                <a:lnTo>
                  <a:pt x="276" y="1026"/>
                </a:lnTo>
                <a:cubicBezTo>
                  <a:pt x="276" y="1021"/>
                  <a:pt x="277" y="1016"/>
                  <a:pt x="278" y="1011"/>
                </a:cubicBezTo>
                <a:lnTo>
                  <a:pt x="279" y="1005"/>
                </a:lnTo>
                <a:lnTo>
                  <a:pt x="279" y="1000"/>
                </a:lnTo>
                <a:lnTo>
                  <a:pt x="278" y="1001"/>
                </a:lnTo>
                <a:lnTo>
                  <a:pt x="289" y="1044"/>
                </a:lnTo>
                <a:lnTo>
                  <a:pt x="288" y="1042"/>
                </a:lnTo>
                <a:lnTo>
                  <a:pt x="469" y="999"/>
                </a:lnTo>
                <a:lnTo>
                  <a:pt x="469" y="1002"/>
                </a:lnTo>
                <a:lnTo>
                  <a:pt x="469" y="989"/>
                </a:lnTo>
                <a:lnTo>
                  <a:pt x="470" y="996"/>
                </a:lnTo>
                <a:cubicBezTo>
                  <a:pt x="470" y="1000"/>
                  <a:pt x="470" y="1005"/>
                  <a:pt x="470" y="1009"/>
                </a:cubicBezTo>
                <a:lnTo>
                  <a:pt x="470" y="1015"/>
                </a:lnTo>
                <a:lnTo>
                  <a:pt x="470" y="1018"/>
                </a:lnTo>
                <a:cubicBezTo>
                  <a:pt x="470" y="1066"/>
                  <a:pt x="436" y="1106"/>
                  <a:pt x="390" y="1113"/>
                </a:cubicBezTo>
                <a:cubicBezTo>
                  <a:pt x="343" y="1121"/>
                  <a:pt x="298" y="1093"/>
                  <a:pt x="283" y="1049"/>
                </a:cubicBezTo>
                <a:lnTo>
                  <a:pt x="282" y="1046"/>
                </a:lnTo>
                <a:cubicBezTo>
                  <a:pt x="279" y="1036"/>
                  <a:pt x="277" y="1026"/>
                  <a:pt x="277" y="1015"/>
                </a:cubicBezTo>
                <a:lnTo>
                  <a:pt x="277" y="1009"/>
                </a:lnTo>
                <a:lnTo>
                  <a:pt x="277" y="1002"/>
                </a:lnTo>
                <a:lnTo>
                  <a:pt x="277" y="999"/>
                </a:lnTo>
                <a:cubicBezTo>
                  <a:pt x="277" y="946"/>
                  <a:pt x="320" y="903"/>
                  <a:pt x="373" y="903"/>
                </a:cubicBezTo>
                <a:cubicBezTo>
                  <a:pt x="426" y="903"/>
                  <a:pt x="469" y="946"/>
                  <a:pt x="469" y="999"/>
                </a:cubicBezTo>
                <a:lnTo>
                  <a:pt x="469" y="1002"/>
                </a:lnTo>
                <a:lnTo>
                  <a:pt x="469" y="1009"/>
                </a:lnTo>
                <a:lnTo>
                  <a:pt x="469" y="1015"/>
                </a:lnTo>
                <a:lnTo>
                  <a:pt x="469" y="1018"/>
                </a:lnTo>
                <a:cubicBezTo>
                  <a:pt x="469" y="1071"/>
                  <a:pt x="426" y="1114"/>
                  <a:pt x="373" y="1114"/>
                </a:cubicBezTo>
                <a:cubicBezTo>
                  <a:pt x="320" y="1114"/>
                  <a:pt x="277" y="1071"/>
                  <a:pt x="277" y="1018"/>
                </a:cubicBezTo>
                <a:lnTo>
                  <a:pt x="277" y="1013"/>
                </a:lnTo>
                <a:lnTo>
                  <a:pt x="277" y="1004"/>
                </a:lnTo>
                <a:lnTo>
                  <a:pt x="277" y="1006"/>
                </a:lnTo>
                <a:lnTo>
                  <a:pt x="276" y="989"/>
                </a:lnTo>
                <a:lnTo>
                  <a:pt x="464" y="1020"/>
                </a:lnTo>
                <a:lnTo>
                  <a:pt x="463" y="1023"/>
                </a:lnTo>
                <a:lnTo>
                  <a:pt x="467" y="992"/>
                </a:lnTo>
                <a:lnTo>
                  <a:pt x="467" y="999"/>
                </a:lnTo>
                <a:lnTo>
                  <a:pt x="371" y="903"/>
                </a:lnTo>
                <a:lnTo>
                  <a:pt x="373" y="903"/>
                </a:lnTo>
                <a:lnTo>
                  <a:pt x="277" y="999"/>
                </a:lnTo>
                <a:lnTo>
                  <a:pt x="277" y="989"/>
                </a:lnTo>
                <a:lnTo>
                  <a:pt x="279" y="970"/>
                </a:lnTo>
                <a:lnTo>
                  <a:pt x="280" y="960"/>
                </a:lnTo>
                <a:cubicBezTo>
                  <a:pt x="286" y="909"/>
                  <a:pt x="330" y="872"/>
                  <a:pt x="381" y="875"/>
                </a:cubicBezTo>
                <a:cubicBezTo>
                  <a:pt x="432" y="877"/>
                  <a:pt x="471" y="920"/>
                  <a:pt x="471" y="970"/>
                </a:cubicBezTo>
                <a:lnTo>
                  <a:pt x="471" y="975"/>
                </a:lnTo>
                <a:lnTo>
                  <a:pt x="471" y="962"/>
                </a:lnTo>
                <a:lnTo>
                  <a:pt x="472" y="969"/>
                </a:lnTo>
                <a:lnTo>
                  <a:pt x="472" y="973"/>
                </a:lnTo>
                <a:lnTo>
                  <a:pt x="445" y="921"/>
                </a:lnTo>
                <a:lnTo>
                  <a:pt x="446" y="922"/>
                </a:lnTo>
                <a:lnTo>
                  <a:pt x="282" y="989"/>
                </a:lnTo>
                <a:lnTo>
                  <a:pt x="282" y="983"/>
                </a:lnTo>
                <a:lnTo>
                  <a:pt x="282" y="971"/>
                </a:lnTo>
                <a:lnTo>
                  <a:pt x="282" y="959"/>
                </a:lnTo>
                <a:lnTo>
                  <a:pt x="284" y="940"/>
                </a:lnTo>
                <a:cubicBezTo>
                  <a:pt x="290" y="889"/>
                  <a:pt x="335" y="853"/>
                  <a:pt x="385" y="856"/>
                </a:cubicBezTo>
                <a:cubicBezTo>
                  <a:pt x="436" y="859"/>
                  <a:pt x="475" y="901"/>
                  <a:pt x="475" y="951"/>
                </a:cubicBezTo>
                <a:lnTo>
                  <a:pt x="475" y="954"/>
                </a:lnTo>
                <a:lnTo>
                  <a:pt x="475" y="961"/>
                </a:lnTo>
                <a:lnTo>
                  <a:pt x="379" y="865"/>
                </a:lnTo>
                <a:lnTo>
                  <a:pt x="382" y="865"/>
                </a:lnTo>
                <a:cubicBezTo>
                  <a:pt x="428" y="865"/>
                  <a:pt x="468" y="898"/>
                  <a:pt x="477" y="943"/>
                </a:cubicBezTo>
                <a:lnTo>
                  <a:pt x="478" y="948"/>
                </a:lnTo>
                <a:cubicBezTo>
                  <a:pt x="479" y="954"/>
                  <a:pt x="479" y="960"/>
                  <a:pt x="479" y="966"/>
                </a:cubicBezTo>
                <a:lnTo>
                  <a:pt x="479" y="970"/>
                </a:lnTo>
                <a:cubicBezTo>
                  <a:pt x="479" y="1023"/>
                  <a:pt x="436" y="1066"/>
                  <a:pt x="383" y="1066"/>
                </a:cubicBezTo>
                <a:lnTo>
                  <a:pt x="382" y="1066"/>
                </a:lnTo>
                <a:cubicBezTo>
                  <a:pt x="329" y="1066"/>
                  <a:pt x="286" y="1023"/>
                  <a:pt x="286" y="970"/>
                </a:cubicBezTo>
                <a:lnTo>
                  <a:pt x="286" y="966"/>
                </a:lnTo>
                <a:lnTo>
                  <a:pt x="286" y="961"/>
                </a:lnTo>
                <a:cubicBezTo>
                  <a:pt x="286" y="908"/>
                  <a:pt x="329" y="865"/>
                  <a:pt x="382" y="865"/>
                </a:cubicBezTo>
                <a:lnTo>
                  <a:pt x="383" y="865"/>
                </a:lnTo>
                <a:lnTo>
                  <a:pt x="288" y="970"/>
                </a:lnTo>
                <a:lnTo>
                  <a:pt x="287" y="959"/>
                </a:lnTo>
                <a:lnTo>
                  <a:pt x="286" y="954"/>
                </a:lnTo>
                <a:lnTo>
                  <a:pt x="477" y="942"/>
                </a:lnTo>
                <a:lnTo>
                  <a:pt x="477" y="945"/>
                </a:lnTo>
                <a:lnTo>
                  <a:pt x="477" y="953"/>
                </a:lnTo>
                <a:lnTo>
                  <a:pt x="477" y="959"/>
                </a:lnTo>
                <a:lnTo>
                  <a:pt x="477" y="961"/>
                </a:lnTo>
                <a:cubicBezTo>
                  <a:pt x="477" y="1014"/>
                  <a:pt x="434" y="1057"/>
                  <a:pt x="381" y="1057"/>
                </a:cubicBezTo>
                <a:cubicBezTo>
                  <a:pt x="328" y="1057"/>
                  <a:pt x="285" y="1014"/>
                  <a:pt x="285" y="961"/>
                </a:cubicBezTo>
                <a:lnTo>
                  <a:pt x="285" y="954"/>
                </a:lnTo>
                <a:lnTo>
                  <a:pt x="285" y="942"/>
                </a:lnTo>
                <a:lnTo>
                  <a:pt x="285" y="930"/>
                </a:lnTo>
                <a:lnTo>
                  <a:pt x="285" y="923"/>
                </a:lnTo>
                <a:cubicBezTo>
                  <a:pt x="285" y="870"/>
                  <a:pt x="328" y="827"/>
                  <a:pt x="381" y="827"/>
                </a:cubicBezTo>
                <a:cubicBezTo>
                  <a:pt x="434" y="827"/>
                  <a:pt x="477" y="870"/>
                  <a:pt x="477" y="923"/>
                </a:cubicBezTo>
                <a:lnTo>
                  <a:pt x="477" y="924"/>
                </a:lnTo>
                <a:lnTo>
                  <a:pt x="476" y="909"/>
                </a:lnTo>
                <a:lnTo>
                  <a:pt x="477" y="915"/>
                </a:lnTo>
                <a:lnTo>
                  <a:pt x="479" y="934"/>
                </a:lnTo>
                <a:lnTo>
                  <a:pt x="383" y="846"/>
                </a:lnTo>
                <a:lnTo>
                  <a:pt x="384" y="846"/>
                </a:lnTo>
                <a:lnTo>
                  <a:pt x="293" y="970"/>
                </a:lnTo>
                <a:lnTo>
                  <a:pt x="290" y="960"/>
                </a:lnTo>
                <a:cubicBezTo>
                  <a:pt x="285" y="946"/>
                  <a:pt x="284" y="931"/>
                  <a:pt x="287" y="917"/>
                </a:cubicBezTo>
                <a:lnTo>
                  <a:pt x="288" y="911"/>
                </a:lnTo>
                <a:lnTo>
                  <a:pt x="286" y="926"/>
                </a:lnTo>
                <a:lnTo>
                  <a:pt x="286" y="923"/>
                </a:lnTo>
                <a:cubicBezTo>
                  <a:pt x="286" y="874"/>
                  <a:pt x="324" y="833"/>
                  <a:pt x="373" y="828"/>
                </a:cubicBezTo>
                <a:cubicBezTo>
                  <a:pt x="422" y="823"/>
                  <a:pt x="467" y="856"/>
                  <a:pt x="477" y="905"/>
                </a:cubicBezTo>
                <a:lnTo>
                  <a:pt x="478" y="910"/>
                </a:lnTo>
                <a:cubicBezTo>
                  <a:pt x="480" y="924"/>
                  <a:pt x="480" y="938"/>
                  <a:pt x="477" y="952"/>
                </a:cubicBezTo>
                <a:lnTo>
                  <a:pt x="476" y="956"/>
                </a:lnTo>
                <a:cubicBezTo>
                  <a:pt x="464" y="1003"/>
                  <a:pt x="419" y="1034"/>
                  <a:pt x="371" y="1028"/>
                </a:cubicBezTo>
                <a:cubicBezTo>
                  <a:pt x="323" y="1022"/>
                  <a:pt x="286" y="981"/>
                  <a:pt x="286" y="932"/>
                </a:cubicBezTo>
                <a:lnTo>
                  <a:pt x="286" y="923"/>
                </a:lnTo>
                <a:lnTo>
                  <a:pt x="286" y="910"/>
                </a:lnTo>
                <a:lnTo>
                  <a:pt x="285" y="897"/>
                </a:lnTo>
                <a:lnTo>
                  <a:pt x="285" y="894"/>
                </a:lnTo>
                <a:cubicBezTo>
                  <a:pt x="285" y="841"/>
                  <a:pt x="328" y="798"/>
                  <a:pt x="381" y="798"/>
                </a:cubicBezTo>
                <a:cubicBezTo>
                  <a:pt x="434" y="798"/>
                  <a:pt x="477" y="841"/>
                  <a:pt x="477" y="894"/>
                </a:cubicBezTo>
                <a:lnTo>
                  <a:pt x="477" y="904"/>
                </a:lnTo>
                <a:lnTo>
                  <a:pt x="477" y="913"/>
                </a:lnTo>
                <a:cubicBezTo>
                  <a:pt x="477" y="966"/>
                  <a:pt x="434" y="1009"/>
                  <a:pt x="381" y="1009"/>
                </a:cubicBezTo>
                <a:cubicBezTo>
                  <a:pt x="328" y="1009"/>
                  <a:pt x="285" y="966"/>
                  <a:pt x="285" y="913"/>
                </a:cubicBezTo>
                <a:lnTo>
                  <a:pt x="285" y="910"/>
                </a:lnTo>
                <a:lnTo>
                  <a:pt x="285" y="904"/>
                </a:lnTo>
                <a:cubicBezTo>
                  <a:pt x="285" y="851"/>
                  <a:pt x="328" y="808"/>
                  <a:pt x="381" y="808"/>
                </a:cubicBezTo>
                <a:lnTo>
                  <a:pt x="382" y="808"/>
                </a:lnTo>
                <a:lnTo>
                  <a:pt x="385" y="808"/>
                </a:lnTo>
                <a:cubicBezTo>
                  <a:pt x="431" y="808"/>
                  <a:pt x="471" y="841"/>
                  <a:pt x="480" y="886"/>
                </a:cubicBezTo>
                <a:lnTo>
                  <a:pt x="481" y="891"/>
                </a:lnTo>
                <a:lnTo>
                  <a:pt x="481" y="890"/>
                </a:lnTo>
                <a:cubicBezTo>
                  <a:pt x="483" y="898"/>
                  <a:pt x="483" y="906"/>
                  <a:pt x="483" y="913"/>
                </a:cubicBezTo>
                <a:lnTo>
                  <a:pt x="483" y="921"/>
                </a:lnTo>
                <a:lnTo>
                  <a:pt x="483" y="924"/>
                </a:lnTo>
                <a:cubicBezTo>
                  <a:pt x="483" y="977"/>
                  <a:pt x="440" y="1020"/>
                  <a:pt x="387" y="1020"/>
                </a:cubicBezTo>
                <a:cubicBezTo>
                  <a:pt x="334" y="1020"/>
                  <a:pt x="291" y="977"/>
                  <a:pt x="291" y="924"/>
                </a:cubicBezTo>
                <a:lnTo>
                  <a:pt x="291" y="923"/>
                </a:lnTo>
                <a:cubicBezTo>
                  <a:pt x="291" y="919"/>
                  <a:pt x="292" y="914"/>
                  <a:pt x="292" y="910"/>
                </a:cubicBezTo>
                <a:lnTo>
                  <a:pt x="293" y="903"/>
                </a:lnTo>
                <a:lnTo>
                  <a:pt x="294" y="896"/>
                </a:lnTo>
                <a:lnTo>
                  <a:pt x="295" y="884"/>
                </a:lnTo>
                <a:lnTo>
                  <a:pt x="294" y="885"/>
                </a:lnTo>
                <a:lnTo>
                  <a:pt x="294" y="884"/>
                </a:lnTo>
                <a:cubicBezTo>
                  <a:pt x="294" y="831"/>
                  <a:pt x="337" y="788"/>
                  <a:pt x="390" y="788"/>
                </a:cubicBezTo>
                <a:cubicBezTo>
                  <a:pt x="443" y="788"/>
                  <a:pt x="486" y="831"/>
                  <a:pt x="486" y="884"/>
                </a:cubicBezTo>
                <a:lnTo>
                  <a:pt x="486" y="888"/>
                </a:lnTo>
                <a:cubicBezTo>
                  <a:pt x="486" y="894"/>
                  <a:pt x="486" y="899"/>
                  <a:pt x="485" y="904"/>
                </a:cubicBezTo>
                <a:lnTo>
                  <a:pt x="484" y="910"/>
                </a:lnTo>
                <a:lnTo>
                  <a:pt x="296" y="871"/>
                </a:lnTo>
                <a:lnTo>
                  <a:pt x="297" y="867"/>
                </a:lnTo>
                <a:lnTo>
                  <a:pt x="303" y="850"/>
                </a:lnTo>
                <a:cubicBezTo>
                  <a:pt x="318" y="813"/>
                  <a:pt x="353" y="789"/>
                  <a:pt x="392" y="789"/>
                </a:cubicBezTo>
                <a:lnTo>
                  <a:pt x="395" y="789"/>
                </a:lnTo>
                <a:lnTo>
                  <a:pt x="300" y="876"/>
                </a:lnTo>
                <a:lnTo>
                  <a:pt x="301" y="866"/>
                </a:lnTo>
                <a:cubicBezTo>
                  <a:pt x="306" y="817"/>
                  <a:pt x="347" y="779"/>
                  <a:pt x="396" y="779"/>
                </a:cubicBezTo>
                <a:lnTo>
                  <a:pt x="397" y="779"/>
                </a:lnTo>
                <a:lnTo>
                  <a:pt x="302" y="867"/>
                </a:lnTo>
                <a:lnTo>
                  <a:pt x="303" y="856"/>
                </a:lnTo>
                <a:lnTo>
                  <a:pt x="304" y="845"/>
                </a:lnTo>
                <a:cubicBezTo>
                  <a:pt x="310" y="800"/>
                  <a:pt x="345" y="765"/>
                  <a:pt x="390" y="761"/>
                </a:cubicBezTo>
                <a:cubicBezTo>
                  <a:pt x="435" y="757"/>
                  <a:pt x="476" y="784"/>
                  <a:pt x="491" y="826"/>
                </a:cubicBezTo>
                <a:lnTo>
                  <a:pt x="492" y="829"/>
                </a:lnTo>
                <a:cubicBezTo>
                  <a:pt x="495" y="839"/>
                  <a:pt x="496" y="849"/>
                  <a:pt x="496" y="859"/>
                </a:cubicBezTo>
                <a:lnTo>
                  <a:pt x="496" y="865"/>
                </a:lnTo>
                <a:lnTo>
                  <a:pt x="496" y="852"/>
                </a:lnTo>
                <a:lnTo>
                  <a:pt x="497" y="859"/>
                </a:lnTo>
                <a:cubicBezTo>
                  <a:pt x="497" y="863"/>
                  <a:pt x="497" y="868"/>
                  <a:pt x="497" y="872"/>
                </a:cubicBezTo>
                <a:lnTo>
                  <a:pt x="497" y="875"/>
                </a:lnTo>
                <a:lnTo>
                  <a:pt x="310" y="845"/>
                </a:lnTo>
                <a:lnTo>
                  <a:pt x="311" y="842"/>
                </a:lnTo>
                <a:lnTo>
                  <a:pt x="308" y="857"/>
                </a:lnTo>
                <a:lnTo>
                  <a:pt x="309" y="851"/>
                </a:lnTo>
                <a:cubicBezTo>
                  <a:pt x="316" y="804"/>
                  <a:pt x="357" y="770"/>
                  <a:pt x="403" y="770"/>
                </a:cubicBezTo>
                <a:lnTo>
                  <a:pt x="405" y="770"/>
                </a:lnTo>
                <a:lnTo>
                  <a:pt x="309" y="866"/>
                </a:lnTo>
                <a:lnTo>
                  <a:pt x="309" y="856"/>
                </a:lnTo>
                <a:cubicBezTo>
                  <a:pt x="309" y="846"/>
                  <a:pt x="311" y="836"/>
                  <a:pt x="314" y="826"/>
                </a:cubicBezTo>
                <a:lnTo>
                  <a:pt x="317" y="817"/>
                </a:lnTo>
                <a:lnTo>
                  <a:pt x="408" y="943"/>
                </a:lnTo>
                <a:lnTo>
                  <a:pt x="407" y="943"/>
                </a:lnTo>
                <a:cubicBezTo>
                  <a:pt x="354" y="943"/>
                  <a:pt x="311" y="900"/>
                  <a:pt x="311" y="847"/>
                </a:cubicBezTo>
                <a:lnTo>
                  <a:pt x="311" y="837"/>
                </a:lnTo>
                <a:lnTo>
                  <a:pt x="311" y="828"/>
                </a:lnTo>
                <a:cubicBezTo>
                  <a:pt x="311" y="780"/>
                  <a:pt x="348" y="739"/>
                  <a:pt x="396" y="733"/>
                </a:cubicBezTo>
                <a:cubicBezTo>
                  <a:pt x="444" y="727"/>
                  <a:pt x="489" y="758"/>
                  <a:pt x="501" y="805"/>
                </a:cubicBezTo>
                <a:lnTo>
                  <a:pt x="502" y="809"/>
                </a:lnTo>
                <a:lnTo>
                  <a:pt x="500" y="802"/>
                </a:lnTo>
                <a:lnTo>
                  <a:pt x="314" y="837"/>
                </a:lnTo>
                <a:lnTo>
                  <a:pt x="314" y="832"/>
                </a:lnTo>
                <a:cubicBezTo>
                  <a:pt x="314" y="825"/>
                  <a:pt x="315" y="817"/>
                  <a:pt x="317" y="809"/>
                </a:cubicBezTo>
                <a:lnTo>
                  <a:pt x="318" y="805"/>
                </a:lnTo>
                <a:cubicBezTo>
                  <a:pt x="330" y="758"/>
                  <a:pt x="375" y="727"/>
                  <a:pt x="423" y="733"/>
                </a:cubicBezTo>
                <a:cubicBezTo>
                  <a:pt x="471" y="739"/>
                  <a:pt x="507" y="780"/>
                  <a:pt x="507" y="828"/>
                </a:cubicBezTo>
                <a:lnTo>
                  <a:pt x="507" y="831"/>
                </a:lnTo>
                <a:lnTo>
                  <a:pt x="507" y="838"/>
                </a:lnTo>
                <a:lnTo>
                  <a:pt x="507" y="844"/>
                </a:lnTo>
                <a:lnTo>
                  <a:pt x="507" y="847"/>
                </a:lnTo>
                <a:lnTo>
                  <a:pt x="320" y="817"/>
                </a:lnTo>
                <a:lnTo>
                  <a:pt x="321" y="814"/>
                </a:lnTo>
                <a:lnTo>
                  <a:pt x="316" y="844"/>
                </a:lnTo>
                <a:lnTo>
                  <a:pt x="316" y="838"/>
                </a:lnTo>
                <a:cubicBezTo>
                  <a:pt x="316" y="834"/>
                  <a:pt x="317" y="829"/>
                  <a:pt x="317" y="825"/>
                </a:cubicBezTo>
                <a:lnTo>
                  <a:pt x="318" y="818"/>
                </a:lnTo>
                <a:lnTo>
                  <a:pt x="317" y="831"/>
                </a:lnTo>
                <a:lnTo>
                  <a:pt x="317" y="828"/>
                </a:lnTo>
                <a:cubicBezTo>
                  <a:pt x="317" y="781"/>
                  <a:pt x="352" y="741"/>
                  <a:pt x="398" y="734"/>
                </a:cubicBezTo>
                <a:cubicBezTo>
                  <a:pt x="445" y="726"/>
                  <a:pt x="490" y="753"/>
                  <a:pt x="505" y="798"/>
                </a:cubicBezTo>
                <a:lnTo>
                  <a:pt x="506" y="801"/>
                </a:lnTo>
                <a:cubicBezTo>
                  <a:pt x="507" y="806"/>
                  <a:pt x="508" y="811"/>
                  <a:pt x="509" y="816"/>
                </a:cubicBezTo>
                <a:lnTo>
                  <a:pt x="510" y="822"/>
                </a:lnTo>
                <a:lnTo>
                  <a:pt x="415" y="741"/>
                </a:lnTo>
                <a:lnTo>
                  <a:pt x="416" y="741"/>
                </a:lnTo>
                <a:lnTo>
                  <a:pt x="420" y="741"/>
                </a:lnTo>
                <a:lnTo>
                  <a:pt x="325" y="831"/>
                </a:lnTo>
                <a:lnTo>
                  <a:pt x="326" y="817"/>
                </a:lnTo>
                <a:lnTo>
                  <a:pt x="327" y="803"/>
                </a:lnTo>
                <a:cubicBezTo>
                  <a:pt x="330" y="755"/>
                  <a:pt x="368" y="717"/>
                  <a:pt x="416" y="714"/>
                </a:cubicBezTo>
                <a:cubicBezTo>
                  <a:pt x="464" y="711"/>
                  <a:pt x="507" y="744"/>
                  <a:pt x="517" y="791"/>
                </a:cubicBezTo>
                <a:lnTo>
                  <a:pt x="518" y="796"/>
                </a:lnTo>
                <a:cubicBezTo>
                  <a:pt x="519" y="802"/>
                  <a:pt x="519" y="808"/>
                  <a:pt x="519" y="814"/>
                </a:cubicBezTo>
                <a:lnTo>
                  <a:pt x="519" y="818"/>
                </a:lnTo>
                <a:cubicBezTo>
                  <a:pt x="519" y="871"/>
                  <a:pt x="476" y="914"/>
                  <a:pt x="423" y="914"/>
                </a:cubicBezTo>
                <a:lnTo>
                  <a:pt x="422" y="914"/>
                </a:lnTo>
                <a:cubicBezTo>
                  <a:pt x="369" y="914"/>
                  <a:pt x="326" y="871"/>
                  <a:pt x="326" y="818"/>
                </a:cubicBezTo>
                <a:lnTo>
                  <a:pt x="326" y="812"/>
                </a:lnTo>
                <a:lnTo>
                  <a:pt x="328" y="793"/>
                </a:lnTo>
                <a:lnTo>
                  <a:pt x="327" y="794"/>
                </a:lnTo>
                <a:cubicBezTo>
                  <a:pt x="327" y="787"/>
                  <a:pt x="328" y="779"/>
                  <a:pt x="330" y="771"/>
                </a:cubicBezTo>
                <a:lnTo>
                  <a:pt x="331" y="767"/>
                </a:lnTo>
                <a:cubicBezTo>
                  <a:pt x="343" y="720"/>
                  <a:pt x="388" y="689"/>
                  <a:pt x="436" y="695"/>
                </a:cubicBezTo>
                <a:cubicBezTo>
                  <a:pt x="484" y="701"/>
                  <a:pt x="520" y="742"/>
                  <a:pt x="520" y="790"/>
                </a:cubicBezTo>
                <a:lnTo>
                  <a:pt x="520" y="791"/>
                </a:lnTo>
                <a:lnTo>
                  <a:pt x="520" y="797"/>
                </a:lnTo>
                <a:lnTo>
                  <a:pt x="521" y="801"/>
                </a:lnTo>
                <a:lnTo>
                  <a:pt x="522" y="803"/>
                </a:lnTo>
                <a:lnTo>
                  <a:pt x="512" y="774"/>
                </a:lnTo>
                <a:lnTo>
                  <a:pt x="513" y="776"/>
                </a:lnTo>
                <a:lnTo>
                  <a:pt x="331" y="818"/>
                </a:lnTo>
                <a:lnTo>
                  <a:pt x="331" y="813"/>
                </a:lnTo>
                <a:lnTo>
                  <a:pt x="331" y="815"/>
                </a:lnTo>
                <a:lnTo>
                  <a:pt x="330" y="796"/>
                </a:lnTo>
                <a:lnTo>
                  <a:pt x="332" y="812"/>
                </a:lnTo>
                <a:lnTo>
                  <a:pt x="331" y="806"/>
                </a:lnTo>
                <a:cubicBezTo>
                  <a:pt x="326" y="778"/>
                  <a:pt x="334" y="750"/>
                  <a:pt x="352" y="728"/>
                </a:cubicBezTo>
                <a:cubicBezTo>
                  <a:pt x="370" y="707"/>
                  <a:pt x="397" y="694"/>
                  <a:pt x="425" y="694"/>
                </a:cubicBezTo>
                <a:lnTo>
                  <a:pt x="426" y="694"/>
                </a:lnTo>
                <a:cubicBezTo>
                  <a:pt x="479" y="694"/>
                  <a:pt x="522" y="737"/>
                  <a:pt x="522" y="790"/>
                </a:cubicBezTo>
                <a:lnTo>
                  <a:pt x="522" y="795"/>
                </a:lnTo>
                <a:lnTo>
                  <a:pt x="522" y="799"/>
                </a:lnTo>
                <a:cubicBezTo>
                  <a:pt x="522" y="852"/>
                  <a:pt x="479" y="895"/>
                  <a:pt x="426" y="895"/>
                </a:cubicBezTo>
                <a:cubicBezTo>
                  <a:pt x="373" y="895"/>
                  <a:pt x="330" y="852"/>
                  <a:pt x="330" y="799"/>
                </a:cubicBezTo>
                <a:lnTo>
                  <a:pt x="330" y="795"/>
                </a:lnTo>
                <a:lnTo>
                  <a:pt x="330" y="790"/>
                </a:lnTo>
                <a:lnTo>
                  <a:pt x="426" y="886"/>
                </a:lnTo>
                <a:lnTo>
                  <a:pt x="425" y="886"/>
                </a:lnTo>
                <a:cubicBezTo>
                  <a:pt x="398" y="886"/>
                  <a:pt x="372" y="875"/>
                  <a:pt x="354" y="854"/>
                </a:cubicBezTo>
                <a:cubicBezTo>
                  <a:pt x="336" y="834"/>
                  <a:pt x="327" y="807"/>
                  <a:pt x="330" y="780"/>
                </a:cubicBezTo>
                <a:lnTo>
                  <a:pt x="331" y="771"/>
                </a:lnTo>
                <a:lnTo>
                  <a:pt x="330" y="771"/>
                </a:lnTo>
                <a:lnTo>
                  <a:pt x="332" y="751"/>
                </a:lnTo>
                <a:lnTo>
                  <a:pt x="331" y="752"/>
                </a:lnTo>
                <a:cubicBezTo>
                  <a:pt x="331" y="699"/>
                  <a:pt x="374" y="656"/>
                  <a:pt x="427" y="656"/>
                </a:cubicBezTo>
                <a:cubicBezTo>
                  <a:pt x="480" y="656"/>
                  <a:pt x="523" y="699"/>
                  <a:pt x="523" y="752"/>
                </a:cubicBezTo>
                <a:lnTo>
                  <a:pt x="523" y="756"/>
                </a:lnTo>
                <a:lnTo>
                  <a:pt x="523" y="765"/>
                </a:lnTo>
                <a:lnTo>
                  <a:pt x="522" y="785"/>
                </a:lnTo>
                <a:lnTo>
                  <a:pt x="522" y="780"/>
                </a:lnTo>
                <a:cubicBezTo>
                  <a:pt x="522" y="828"/>
                  <a:pt x="488" y="868"/>
                  <a:pt x="442" y="875"/>
                </a:cubicBezTo>
                <a:cubicBezTo>
                  <a:pt x="395" y="883"/>
                  <a:pt x="350" y="855"/>
                  <a:pt x="335" y="811"/>
                </a:cubicBezTo>
                <a:lnTo>
                  <a:pt x="334" y="808"/>
                </a:lnTo>
                <a:cubicBezTo>
                  <a:pt x="331" y="798"/>
                  <a:pt x="329" y="788"/>
                  <a:pt x="329" y="777"/>
                </a:cubicBezTo>
                <a:lnTo>
                  <a:pt x="329" y="771"/>
                </a:lnTo>
                <a:cubicBezTo>
                  <a:pt x="329" y="718"/>
                  <a:pt x="372" y="675"/>
                  <a:pt x="425" y="675"/>
                </a:cubicBezTo>
                <a:cubicBezTo>
                  <a:pt x="478" y="675"/>
                  <a:pt x="521" y="718"/>
                  <a:pt x="521" y="771"/>
                </a:cubicBezTo>
                <a:lnTo>
                  <a:pt x="521" y="776"/>
                </a:lnTo>
                <a:lnTo>
                  <a:pt x="521" y="780"/>
                </a:lnTo>
                <a:lnTo>
                  <a:pt x="330" y="770"/>
                </a:lnTo>
                <a:lnTo>
                  <a:pt x="331" y="761"/>
                </a:lnTo>
                <a:lnTo>
                  <a:pt x="330" y="761"/>
                </a:lnTo>
                <a:cubicBezTo>
                  <a:pt x="330" y="708"/>
                  <a:pt x="373" y="665"/>
                  <a:pt x="426" y="665"/>
                </a:cubicBezTo>
                <a:cubicBezTo>
                  <a:pt x="479" y="665"/>
                  <a:pt x="522" y="708"/>
                  <a:pt x="522" y="761"/>
                </a:cubicBezTo>
                <a:lnTo>
                  <a:pt x="522" y="765"/>
                </a:lnTo>
                <a:lnTo>
                  <a:pt x="522" y="771"/>
                </a:lnTo>
                <a:cubicBezTo>
                  <a:pt x="522" y="823"/>
                  <a:pt x="481" y="866"/>
                  <a:pt x="430" y="867"/>
                </a:cubicBezTo>
                <a:cubicBezTo>
                  <a:pt x="378" y="869"/>
                  <a:pt x="334" y="830"/>
                  <a:pt x="331" y="778"/>
                </a:cubicBezTo>
                <a:lnTo>
                  <a:pt x="330" y="763"/>
                </a:lnTo>
                <a:lnTo>
                  <a:pt x="329" y="758"/>
                </a:lnTo>
                <a:lnTo>
                  <a:pt x="328" y="742"/>
                </a:lnTo>
                <a:cubicBezTo>
                  <a:pt x="328" y="704"/>
                  <a:pt x="352" y="669"/>
                  <a:pt x="388" y="654"/>
                </a:cubicBezTo>
                <a:cubicBezTo>
                  <a:pt x="424" y="639"/>
                  <a:pt x="465" y="647"/>
                  <a:pt x="492" y="675"/>
                </a:cubicBezTo>
                <a:lnTo>
                  <a:pt x="494" y="677"/>
                </a:lnTo>
                <a:cubicBezTo>
                  <a:pt x="509" y="692"/>
                  <a:pt x="519" y="711"/>
                  <a:pt x="522" y="733"/>
                </a:cubicBezTo>
                <a:lnTo>
                  <a:pt x="523" y="741"/>
                </a:lnTo>
                <a:lnTo>
                  <a:pt x="524" y="751"/>
                </a:lnTo>
                <a:lnTo>
                  <a:pt x="524" y="768"/>
                </a:lnTo>
                <a:lnTo>
                  <a:pt x="524" y="771"/>
                </a:lnTo>
                <a:cubicBezTo>
                  <a:pt x="524" y="824"/>
                  <a:pt x="481" y="867"/>
                  <a:pt x="428" y="867"/>
                </a:cubicBezTo>
                <a:cubicBezTo>
                  <a:pt x="375" y="867"/>
                  <a:pt x="332" y="824"/>
                  <a:pt x="332" y="771"/>
                </a:cubicBezTo>
                <a:lnTo>
                  <a:pt x="332" y="757"/>
                </a:lnTo>
                <a:lnTo>
                  <a:pt x="332" y="749"/>
                </a:lnTo>
                <a:cubicBezTo>
                  <a:pt x="330" y="722"/>
                  <a:pt x="339" y="696"/>
                  <a:pt x="357" y="677"/>
                </a:cubicBezTo>
                <a:cubicBezTo>
                  <a:pt x="376" y="657"/>
                  <a:pt x="401" y="646"/>
                  <a:pt x="427" y="646"/>
                </a:cubicBezTo>
                <a:lnTo>
                  <a:pt x="428" y="646"/>
                </a:lnTo>
                <a:cubicBezTo>
                  <a:pt x="468" y="646"/>
                  <a:pt x="503" y="670"/>
                  <a:pt x="518" y="707"/>
                </a:cubicBezTo>
                <a:lnTo>
                  <a:pt x="522" y="717"/>
                </a:lnTo>
                <a:lnTo>
                  <a:pt x="432" y="656"/>
                </a:lnTo>
                <a:lnTo>
                  <a:pt x="434" y="656"/>
                </a:lnTo>
                <a:lnTo>
                  <a:pt x="339" y="743"/>
                </a:lnTo>
                <a:lnTo>
                  <a:pt x="340" y="733"/>
                </a:lnTo>
                <a:cubicBezTo>
                  <a:pt x="345" y="684"/>
                  <a:pt x="386" y="646"/>
                  <a:pt x="435" y="646"/>
                </a:cubicBezTo>
                <a:lnTo>
                  <a:pt x="436" y="646"/>
                </a:lnTo>
                <a:lnTo>
                  <a:pt x="343" y="722"/>
                </a:lnTo>
                <a:lnTo>
                  <a:pt x="345" y="713"/>
                </a:lnTo>
                <a:lnTo>
                  <a:pt x="342" y="733"/>
                </a:lnTo>
                <a:lnTo>
                  <a:pt x="342" y="727"/>
                </a:lnTo>
                <a:lnTo>
                  <a:pt x="345" y="751"/>
                </a:lnTo>
                <a:lnTo>
                  <a:pt x="344" y="747"/>
                </a:lnTo>
                <a:lnTo>
                  <a:pt x="532" y="705"/>
                </a:lnTo>
                <a:lnTo>
                  <a:pt x="533" y="710"/>
                </a:lnTo>
                <a:cubicBezTo>
                  <a:pt x="534" y="716"/>
                  <a:pt x="534" y="722"/>
                  <a:pt x="534" y="728"/>
                </a:cubicBezTo>
                <a:lnTo>
                  <a:pt x="534" y="733"/>
                </a:lnTo>
                <a:lnTo>
                  <a:pt x="344" y="715"/>
                </a:lnTo>
                <a:lnTo>
                  <a:pt x="345" y="710"/>
                </a:lnTo>
                <a:lnTo>
                  <a:pt x="343" y="728"/>
                </a:lnTo>
                <a:lnTo>
                  <a:pt x="343" y="723"/>
                </a:lnTo>
                <a:cubicBezTo>
                  <a:pt x="343" y="670"/>
                  <a:pt x="386" y="627"/>
                  <a:pt x="439" y="627"/>
                </a:cubicBezTo>
                <a:cubicBezTo>
                  <a:pt x="492" y="627"/>
                  <a:pt x="535" y="670"/>
                  <a:pt x="535" y="723"/>
                </a:cubicBezTo>
                <a:lnTo>
                  <a:pt x="535" y="727"/>
                </a:lnTo>
                <a:cubicBezTo>
                  <a:pt x="535" y="733"/>
                  <a:pt x="535" y="738"/>
                  <a:pt x="534" y="743"/>
                </a:cubicBezTo>
                <a:lnTo>
                  <a:pt x="533" y="749"/>
                </a:lnTo>
                <a:lnTo>
                  <a:pt x="438" y="637"/>
                </a:lnTo>
                <a:lnTo>
                  <a:pt x="439" y="637"/>
                </a:lnTo>
                <a:lnTo>
                  <a:pt x="443" y="637"/>
                </a:lnTo>
                <a:lnTo>
                  <a:pt x="347" y="733"/>
                </a:lnTo>
                <a:lnTo>
                  <a:pt x="347" y="724"/>
                </a:lnTo>
                <a:lnTo>
                  <a:pt x="347" y="724"/>
                </a:lnTo>
                <a:cubicBezTo>
                  <a:pt x="346" y="718"/>
                  <a:pt x="346" y="711"/>
                  <a:pt x="347" y="705"/>
                </a:cubicBezTo>
                <a:lnTo>
                  <a:pt x="348" y="695"/>
                </a:lnTo>
                <a:lnTo>
                  <a:pt x="443" y="800"/>
                </a:lnTo>
                <a:lnTo>
                  <a:pt x="442" y="800"/>
                </a:lnTo>
                <a:cubicBezTo>
                  <a:pt x="393" y="800"/>
                  <a:pt x="351" y="763"/>
                  <a:pt x="347" y="713"/>
                </a:cubicBezTo>
                <a:lnTo>
                  <a:pt x="346" y="702"/>
                </a:lnTo>
                <a:lnTo>
                  <a:pt x="346" y="703"/>
                </a:lnTo>
                <a:cubicBezTo>
                  <a:pt x="345" y="698"/>
                  <a:pt x="344" y="693"/>
                  <a:pt x="344" y="687"/>
                </a:cubicBezTo>
                <a:lnTo>
                  <a:pt x="344" y="685"/>
                </a:lnTo>
                <a:cubicBezTo>
                  <a:pt x="344" y="632"/>
                  <a:pt x="387" y="589"/>
                  <a:pt x="440" y="589"/>
                </a:cubicBezTo>
                <a:cubicBezTo>
                  <a:pt x="493" y="589"/>
                  <a:pt x="536" y="632"/>
                  <a:pt x="536" y="685"/>
                </a:cubicBezTo>
                <a:lnTo>
                  <a:pt x="536" y="690"/>
                </a:lnTo>
                <a:lnTo>
                  <a:pt x="537" y="687"/>
                </a:lnTo>
                <a:lnTo>
                  <a:pt x="538" y="699"/>
                </a:lnTo>
                <a:lnTo>
                  <a:pt x="538" y="699"/>
                </a:lnTo>
                <a:lnTo>
                  <a:pt x="443" y="618"/>
                </a:lnTo>
                <a:lnTo>
                  <a:pt x="445" y="618"/>
                </a:lnTo>
                <a:lnTo>
                  <a:pt x="350" y="705"/>
                </a:lnTo>
                <a:lnTo>
                  <a:pt x="351" y="695"/>
                </a:lnTo>
                <a:lnTo>
                  <a:pt x="353" y="683"/>
                </a:lnTo>
                <a:cubicBezTo>
                  <a:pt x="355" y="669"/>
                  <a:pt x="360" y="657"/>
                  <a:pt x="368" y="645"/>
                </a:cubicBezTo>
                <a:lnTo>
                  <a:pt x="370" y="642"/>
                </a:lnTo>
                <a:cubicBezTo>
                  <a:pt x="393" y="607"/>
                  <a:pt x="437" y="591"/>
                  <a:pt x="477" y="604"/>
                </a:cubicBezTo>
                <a:cubicBezTo>
                  <a:pt x="518" y="616"/>
                  <a:pt x="545" y="653"/>
                  <a:pt x="545" y="695"/>
                </a:cubicBezTo>
                <a:lnTo>
                  <a:pt x="545" y="698"/>
                </a:lnTo>
                <a:lnTo>
                  <a:pt x="545" y="705"/>
                </a:lnTo>
                <a:lnTo>
                  <a:pt x="545" y="711"/>
                </a:lnTo>
                <a:lnTo>
                  <a:pt x="541" y="681"/>
                </a:lnTo>
                <a:lnTo>
                  <a:pt x="542" y="684"/>
                </a:lnTo>
                <a:lnTo>
                  <a:pt x="355" y="701"/>
                </a:lnTo>
                <a:lnTo>
                  <a:pt x="356" y="694"/>
                </a:lnTo>
                <a:lnTo>
                  <a:pt x="357" y="687"/>
                </a:lnTo>
                <a:lnTo>
                  <a:pt x="360" y="668"/>
                </a:lnTo>
                <a:lnTo>
                  <a:pt x="360" y="663"/>
                </a:lnTo>
                <a:cubicBezTo>
                  <a:pt x="367" y="617"/>
                  <a:pt x="405" y="583"/>
                  <a:pt x="451" y="581"/>
                </a:cubicBezTo>
                <a:cubicBezTo>
                  <a:pt x="496" y="578"/>
                  <a:pt x="537" y="609"/>
                  <a:pt x="549" y="653"/>
                </a:cubicBezTo>
                <a:lnTo>
                  <a:pt x="550" y="657"/>
                </a:lnTo>
                <a:cubicBezTo>
                  <a:pt x="552" y="665"/>
                  <a:pt x="552" y="673"/>
                  <a:pt x="552" y="680"/>
                </a:cubicBezTo>
                <a:lnTo>
                  <a:pt x="552" y="685"/>
                </a:lnTo>
                <a:lnTo>
                  <a:pt x="363" y="662"/>
                </a:lnTo>
                <a:lnTo>
                  <a:pt x="364" y="658"/>
                </a:lnTo>
                <a:lnTo>
                  <a:pt x="364" y="658"/>
                </a:lnTo>
                <a:cubicBezTo>
                  <a:pt x="373" y="613"/>
                  <a:pt x="413" y="580"/>
                  <a:pt x="458" y="580"/>
                </a:cubicBezTo>
                <a:lnTo>
                  <a:pt x="459" y="580"/>
                </a:lnTo>
                <a:cubicBezTo>
                  <a:pt x="512" y="580"/>
                  <a:pt x="555" y="623"/>
                  <a:pt x="555" y="676"/>
                </a:cubicBezTo>
                <a:cubicBezTo>
                  <a:pt x="555" y="729"/>
                  <a:pt x="512" y="772"/>
                  <a:pt x="459" y="772"/>
                </a:cubicBezTo>
                <a:lnTo>
                  <a:pt x="458" y="772"/>
                </a:lnTo>
                <a:cubicBezTo>
                  <a:pt x="430" y="772"/>
                  <a:pt x="403" y="760"/>
                  <a:pt x="385" y="739"/>
                </a:cubicBezTo>
                <a:cubicBezTo>
                  <a:pt x="367" y="717"/>
                  <a:pt x="359" y="689"/>
                  <a:pt x="364" y="661"/>
                </a:cubicBezTo>
                <a:lnTo>
                  <a:pt x="365" y="655"/>
                </a:lnTo>
                <a:lnTo>
                  <a:pt x="367" y="643"/>
                </a:lnTo>
                <a:cubicBezTo>
                  <a:pt x="378" y="600"/>
                  <a:pt x="416" y="570"/>
                  <a:pt x="460" y="570"/>
                </a:cubicBezTo>
                <a:cubicBezTo>
                  <a:pt x="505" y="570"/>
                  <a:pt x="543" y="600"/>
                  <a:pt x="554" y="643"/>
                </a:cubicBezTo>
                <a:lnTo>
                  <a:pt x="555" y="647"/>
                </a:lnTo>
                <a:cubicBezTo>
                  <a:pt x="557" y="655"/>
                  <a:pt x="557" y="663"/>
                  <a:pt x="557" y="670"/>
                </a:cubicBezTo>
                <a:lnTo>
                  <a:pt x="557" y="676"/>
                </a:lnTo>
                <a:lnTo>
                  <a:pt x="461" y="580"/>
                </a:lnTo>
                <a:lnTo>
                  <a:pt x="462" y="580"/>
                </a:lnTo>
                <a:lnTo>
                  <a:pt x="366" y="676"/>
                </a:lnTo>
                <a:lnTo>
                  <a:pt x="366" y="661"/>
                </a:lnTo>
                <a:lnTo>
                  <a:pt x="366" y="652"/>
                </a:lnTo>
                <a:lnTo>
                  <a:pt x="366" y="647"/>
                </a:lnTo>
                <a:cubicBezTo>
                  <a:pt x="366" y="609"/>
                  <a:pt x="390" y="574"/>
                  <a:pt x="426" y="559"/>
                </a:cubicBezTo>
                <a:cubicBezTo>
                  <a:pt x="462" y="544"/>
                  <a:pt x="503" y="552"/>
                  <a:pt x="530" y="580"/>
                </a:cubicBezTo>
                <a:lnTo>
                  <a:pt x="532" y="582"/>
                </a:lnTo>
                <a:cubicBezTo>
                  <a:pt x="545" y="594"/>
                  <a:pt x="553" y="609"/>
                  <a:pt x="558" y="626"/>
                </a:cubicBezTo>
                <a:lnTo>
                  <a:pt x="560" y="634"/>
                </a:lnTo>
                <a:cubicBezTo>
                  <a:pt x="562" y="642"/>
                  <a:pt x="562" y="650"/>
                  <a:pt x="562" y="657"/>
                </a:cubicBezTo>
                <a:lnTo>
                  <a:pt x="562" y="669"/>
                </a:lnTo>
                <a:cubicBezTo>
                  <a:pt x="562" y="675"/>
                  <a:pt x="562" y="680"/>
                  <a:pt x="561" y="685"/>
                </a:cubicBezTo>
                <a:lnTo>
                  <a:pt x="560" y="691"/>
                </a:lnTo>
                <a:lnTo>
                  <a:pt x="561" y="675"/>
                </a:lnTo>
                <a:lnTo>
                  <a:pt x="561" y="676"/>
                </a:lnTo>
                <a:cubicBezTo>
                  <a:pt x="561" y="729"/>
                  <a:pt x="518" y="772"/>
                  <a:pt x="465" y="772"/>
                </a:cubicBezTo>
                <a:cubicBezTo>
                  <a:pt x="412" y="772"/>
                  <a:pt x="369" y="729"/>
                  <a:pt x="369" y="676"/>
                </a:cubicBezTo>
                <a:lnTo>
                  <a:pt x="369" y="669"/>
                </a:lnTo>
                <a:lnTo>
                  <a:pt x="369" y="657"/>
                </a:lnTo>
                <a:lnTo>
                  <a:pt x="369" y="645"/>
                </a:lnTo>
                <a:lnTo>
                  <a:pt x="369" y="638"/>
                </a:lnTo>
                <a:lnTo>
                  <a:pt x="369" y="637"/>
                </a:lnTo>
                <a:cubicBezTo>
                  <a:pt x="369" y="584"/>
                  <a:pt x="412" y="541"/>
                  <a:pt x="465" y="541"/>
                </a:cubicBezTo>
                <a:cubicBezTo>
                  <a:pt x="518" y="541"/>
                  <a:pt x="561" y="584"/>
                  <a:pt x="561" y="637"/>
                </a:cubicBezTo>
                <a:lnTo>
                  <a:pt x="561" y="641"/>
                </a:lnTo>
                <a:lnTo>
                  <a:pt x="561" y="647"/>
                </a:lnTo>
                <a:cubicBezTo>
                  <a:pt x="561" y="697"/>
                  <a:pt x="524" y="738"/>
                  <a:pt x="475" y="743"/>
                </a:cubicBezTo>
                <a:cubicBezTo>
                  <a:pt x="426" y="748"/>
                  <a:pt x="381" y="715"/>
                  <a:pt x="371" y="666"/>
                </a:cubicBezTo>
                <a:lnTo>
                  <a:pt x="370" y="661"/>
                </a:lnTo>
                <a:cubicBezTo>
                  <a:pt x="369" y="655"/>
                  <a:pt x="368" y="649"/>
                  <a:pt x="368" y="642"/>
                </a:cubicBezTo>
                <a:lnTo>
                  <a:pt x="368" y="638"/>
                </a:lnTo>
                <a:cubicBezTo>
                  <a:pt x="368" y="590"/>
                  <a:pt x="405" y="549"/>
                  <a:pt x="453" y="543"/>
                </a:cubicBezTo>
                <a:cubicBezTo>
                  <a:pt x="501" y="537"/>
                  <a:pt x="546" y="568"/>
                  <a:pt x="558" y="615"/>
                </a:cubicBezTo>
                <a:lnTo>
                  <a:pt x="560" y="623"/>
                </a:lnTo>
                <a:cubicBezTo>
                  <a:pt x="561" y="628"/>
                  <a:pt x="562" y="633"/>
                  <a:pt x="562" y="638"/>
                </a:cubicBezTo>
                <a:lnTo>
                  <a:pt x="563" y="649"/>
                </a:lnTo>
                <a:cubicBezTo>
                  <a:pt x="566" y="676"/>
                  <a:pt x="557" y="702"/>
                  <a:pt x="538" y="722"/>
                </a:cubicBezTo>
                <a:cubicBezTo>
                  <a:pt x="520" y="742"/>
                  <a:pt x="494" y="753"/>
                  <a:pt x="467" y="753"/>
                </a:cubicBezTo>
                <a:lnTo>
                  <a:pt x="462" y="753"/>
                </a:lnTo>
                <a:cubicBezTo>
                  <a:pt x="434" y="753"/>
                  <a:pt x="406" y="741"/>
                  <a:pt x="388" y="718"/>
                </a:cubicBezTo>
                <a:cubicBezTo>
                  <a:pt x="370" y="696"/>
                  <a:pt x="363" y="667"/>
                  <a:pt x="368" y="639"/>
                </a:cubicBezTo>
                <a:lnTo>
                  <a:pt x="370" y="629"/>
                </a:lnTo>
                <a:lnTo>
                  <a:pt x="370" y="628"/>
                </a:lnTo>
                <a:lnTo>
                  <a:pt x="369" y="628"/>
                </a:lnTo>
                <a:lnTo>
                  <a:pt x="465" y="724"/>
                </a:lnTo>
                <a:lnTo>
                  <a:pt x="464" y="724"/>
                </a:lnTo>
                <a:cubicBezTo>
                  <a:pt x="411" y="724"/>
                  <a:pt x="368" y="681"/>
                  <a:pt x="368" y="628"/>
                </a:cubicBezTo>
                <a:lnTo>
                  <a:pt x="368" y="619"/>
                </a:lnTo>
                <a:lnTo>
                  <a:pt x="370" y="600"/>
                </a:lnTo>
                <a:lnTo>
                  <a:pt x="369" y="600"/>
                </a:lnTo>
                <a:cubicBezTo>
                  <a:pt x="369" y="595"/>
                  <a:pt x="370" y="590"/>
                  <a:pt x="371" y="585"/>
                </a:cubicBezTo>
                <a:lnTo>
                  <a:pt x="372" y="579"/>
                </a:lnTo>
                <a:lnTo>
                  <a:pt x="370" y="594"/>
                </a:lnTo>
                <a:lnTo>
                  <a:pt x="370" y="590"/>
                </a:lnTo>
                <a:cubicBezTo>
                  <a:pt x="370" y="537"/>
                  <a:pt x="413" y="494"/>
                  <a:pt x="466" y="494"/>
                </a:cubicBezTo>
                <a:cubicBezTo>
                  <a:pt x="519" y="494"/>
                  <a:pt x="562" y="537"/>
                  <a:pt x="562" y="590"/>
                </a:cubicBezTo>
                <a:lnTo>
                  <a:pt x="562" y="599"/>
                </a:lnTo>
                <a:lnTo>
                  <a:pt x="562" y="609"/>
                </a:lnTo>
                <a:cubicBezTo>
                  <a:pt x="562" y="662"/>
                  <a:pt x="519" y="705"/>
                  <a:pt x="466" y="705"/>
                </a:cubicBezTo>
                <a:lnTo>
                  <a:pt x="464" y="705"/>
                </a:lnTo>
                <a:cubicBezTo>
                  <a:pt x="437" y="705"/>
                  <a:pt x="411" y="694"/>
                  <a:pt x="393" y="674"/>
                </a:cubicBezTo>
                <a:cubicBezTo>
                  <a:pt x="375" y="654"/>
                  <a:pt x="366" y="627"/>
                  <a:pt x="369" y="600"/>
                </a:cubicBezTo>
                <a:lnTo>
                  <a:pt x="370" y="590"/>
                </a:lnTo>
                <a:lnTo>
                  <a:pt x="369" y="590"/>
                </a:lnTo>
                <a:cubicBezTo>
                  <a:pt x="369" y="537"/>
                  <a:pt x="412" y="494"/>
                  <a:pt x="465" y="494"/>
                </a:cubicBezTo>
                <a:cubicBezTo>
                  <a:pt x="518" y="494"/>
                  <a:pt x="561" y="537"/>
                  <a:pt x="561" y="590"/>
                </a:cubicBezTo>
                <a:lnTo>
                  <a:pt x="561" y="593"/>
                </a:lnTo>
                <a:lnTo>
                  <a:pt x="561" y="600"/>
                </a:lnTo>
                <a:lnTo>
                  <a:pt x="557" y="570"/>
                </a:lnTo>
                <a:lnTo>
                  <a:pt x="559" y="576"/>
                </a:lnTo>
                <a:lnTo>
                  <a:pt x="560" y="579"/>
                </a:lnTo>
                <a:lnTo>
                  <a:pt x="372" y="609"/>
                </a:lnTo>
                <a:lnTo>
                  <a:pt x="372" y="601"/>
                </a:lnTo>
                <a:lnTo>
                  <a:pt x="372" y="590"/>
                </a:lnTo>
                <a:cubicBezTo>
                  <a:pt x="372" y="580"/>
                  <a:pt x="374" y="570"/>
                  <a:pt x="377" y="560"/>
                </a:cubicBezTo>
                <a:lnTo>
                  <a:pt x="380" y="551"/>
                </a:lnTo>
                <a:cubicBezTo>
                  <a:pt x="393" y="512"/>
                  <a:pt x="430" y="485"/>
                  <a:pt x="471" y="485"/>
                </a:cubicBezTo>
                <a:lnTo>
                  <a:pt x="472" y="485"/>
                </a:lnTo>
                <a:lnTo>
                  <a:pt x="474" y="485"/>
                </a:lnTo>
                <a:lnTo>
                  <a:pt x="378" y="581"/>
                </a:lnTo>
                <a:lnTo>
                  <a:pt x="378" y="570"/>
                </a:lnTo>
                <a:lnTo>
                  <a:pt x="378" y="561"/>
                </a:lnTo>
                <a:cubicBezTo>
                  <a:pt x="378" y="517"/>
                  <a:pt x="409" y="478"/>
                  <a:pt x="452" y="468"/>
                </a:cubicBezTo>
                <a:cubicBezTo>
                  <a:pt x="496" y="458"/>
                  <a:pt x="540" y="479"/>
                  <a:pt x="560" y="519"/>
                </a:cubicBezTo>
                <a:lnTo>
                  <a:pt x="562" y="523"/>
                </a:lnTo>
                <a:cubicBezTo>
                  <a:pt x="567" y="531"/>
                  <a:pt x="570" y="540"/>
                  <a:pt x="571" y="550"/>
                </a:cubicBezTo>
                <a:lnTo>
                  <a:pt x="572" y="556"/>
                </a:lnTo>
                <a:cubicBezTo>
                  <a:pt x="574" y="567"/>
                  <a:pt x="574" y="579"/>
                  <a:pt x="572" y="590"/>
                </a:cubicBezTo>
                <a:lnTo>
                  <a:pt x="570" y="600"/>
                </a:lnTo>
                <a:cubicBezTo>
                  <a:pt x="560" y="649"/>
                  <a:pt x="515" y="682"/>
                  <a:pt x="466" y="677"/>
                </a:cubicBezTo>
                <a:cubicBezTo>
                  <a:pt x="417" y="672"/>
                  <a:pt x="379" y="631"/>
                  <a:pt x="379" y="581"/>
                </a:cubicBezTo>
                <a:lnTo>
                  <a:pt x="379" y="575"/>
                </a:lnTo>
                <a:lnTo>
                  <a:pt x="379" y="571"/>
                </a:lnTo>
                <a:cubicBezTo>
                  <a:pt x="379" y="523"/>
                  <a:pt x="416" y="482"/>
                  <a:pt x="464" y="476"/>
                </a:cubicBezTo>
                <a:cubicBezTo>
                  <a:pt x="512" y="470"/>
                  <a:pt x="557" y="501"/>
                  <a:pt x="569" y="548"/>
                </a:cubicBezTo>
                <a:lnTo>
                  <a:pt x="570" y="552"/>
                </a:lnTo>
                <a:cubicBezTo>
                  <a:pt x="572" y="560"/>
                  <a:pt x="572" y="568"/>
                  <a:pt x="572" y="575"/>
                </a:cubicBezTo>
                <a:lnTo>
                  <a:pt x="572" y="582"/>
                </a:lnTo>
                <a:lnTo>
                  <a:pt x="572" y="588"/>
                </a:lnTo>
                <a:lnTo>
                  <a:pt x="572" y="590"/>
                </a:lnTo>
                <a:cubicBezTo>
                  <a:pt x="572" y="643"/>
                  <a:pt x="529" y="686"/>
                  <a:pt x="476" y="686"/>
                </a:cubicBezTo>
                <a:cubicBezTo>
                  <a:pt x="423" y="686"/>
                  <a:pt x="380" y="643"/>
                  <a:pt x="380" y="590"/>
                </a:cubicBezTo>
                <a:lnTo>
                  <a:pt x="380" y="586"/>
                </a:lnTo>
                <a:lnTo>
                  <a:pt x="380" y="588"/>
                </a:lnTo>
                <a:lnTo>
                  <a:pt x="379" y="567"/>
                </a:lnTo>
                <a:lnTo>
                  <a:pt x="378" y="563"/>
                </a:lnTo>
                <a:cubicBezTo>
                  <a:pt x="377" y="557"/>
                  <a:pt x="377" y="551"/>
                  <a:pt x="378" y="544"/>
                </a:cubicBezTo>
                <a:lnTo>
                  <a:pt x="379" y="532"/>
                </a:lnTo>
                <a:lnTo>
                  <a:pt x="381" y="519"/>
                </a:lnTo>
                <a:lnTo>
                  <a:pt x="379" y="534"/>
                </a:lnTo>
                <a:lnTo>
                  <a:pt x="379" y="533"/>
                </a:lnTo>
                <a:cubicBezTo>
                  <a:pt x="379" y="484"/>
                  <a:pt x="417" y="443"/>
                  <a:pt x="466" y="438"/>
                </a:cubicBezTo>
                <a:cubicBezTo>
                  <a:pt x="515" y="433"/>
                  <a:pt x="560" y="466"/>
                  <a:pt x="570" y="515"/>
                </a:cubicBezTo>
                <a:lnTo>
                  <a:pt x="571" y="520"/>
                </a:lnTo>
                <a:cubicBezTo>
                  <a:pt x="572" y="526"/>
                  <a:pt x="572" y="532"/>
                  <a:pt x="572" y="538"/>
                </a:cubicBezTo>
                <a:lnTo>
                  <a:pt x="572" y="547"/>
                </a:lnTo>
                <a:lnTo>
                  <a:pt x="572" y="556"/>
                </a:lnTo>
                <a:lnTo>
                  <a:pt x="572" y="561"/>
                </a:lnTo>
                <a:cubicBezTo>
                  <a:pt x="572" y="614"/>
                  <a:pt x="529" y="657"/>
                  <a:pt x="476" y="657"/>
                </a:cubicBezTo>
                <a:cubicBezTo>
                  <a:pt x="423" y="657"/>
                  <a:pt x="380" y="614"/>
                  <a:pt x="380" y="561"/>
                </a:cubicBezTo>
                <a:lnTo>
                  <a:pt x="380" y="560"/>
                </a:lnTo>
                <a:lnTo>
                  <a:pt x="380" y="554"/>
                </a:lnTo>
                <a:lnTo>
                  <a:pt x="380" y="542"/>
                </a:lnTo>
                <a:lnTo>
                  <a:pt x="380" y="536"/>
                </a:lnTo>
                <a:lnTo>
                  <a:pt x="380" y="533"/>
                </a:lnTo>
                <a:cubicBezTo>
                  <a:pt x="380" y="485"/>
                  <a:pt x="417" y="444"/>
                  <a:pt x="465" y="438"/>
                </a:cubicBezTo>
                <a:cubicBezTo>
                  <a:pt x="513" y="432"/>
                  <a:pt x="558" y="463"/>
                  <a:pt x="570" y="510"/>
                </a:cubicBezTo>
                <a:lnTo>
                  <a:pt x="571" y="514"/>
                </a:lnTo>
                <a:lnTo>
                  <a:pt x="573" y="524"/>
                </a:lnTo>
                <a:lnTo>
                  <a:pt x="478" y="446"/>
                </a:lnTo>
                <a:lnTo>
                  <a:pt x="479" y="446"/>
                </a:lnTo>
                <a:cubicBezTo>
                  <a:pt x="527" y="446"/>
                  <a:pt x="568" y="482"/>
                  <a:pt x="575" y="529"/>
                </a:cubicBezTo>
                <a:lnTo>
                  <a:pt x="576" y="536"/>
                </a:lnTo>
                <a:lnTo>
                  <a:pt x="572" y="519"/>
                </a:lnTo>
                <a:lnTo>
                  <a:pt x="573" y="522"/>
                </a:lnTo>
                <a:lnTo>
                  <a:pt x="386" y="541"/>
                </a:lnTo>
                <a:lnTo>
                  <a:pt x="387" y="533"/>
                </a:lnTo>
                <a:lnTo>
                  <a:pt x="388" y="525"/>
                </a:lnTo>
                <a:cubicBezTo>
                  <a:pt x="389" y="516"/>
                  <a:pt x="391" y="508"/>
                  <a:pt x="394" y="500"/>
                </a:cubicBezTo>
                <a:lnTo>
                  <a:pt x="397" y="492"/>
                </a:lnTo>
                <a:cubicBezTo>
                  <a:pt x="404" y="473"/>
                  <a:pt x="416" y="457"/>
                  <a:pt x="433" y="446"/>
                </a:cubicBezTo>
                <a:lnTo>
                  <a:pt x="436" y="444"/>
                </a:lnTo>
                <a:cubicBezTo>
                  <a:pt x="466" y="424"/>
                  <a:pt x="504" y="422"/>
                  <a:pt x="535" y="439"/>
                </a:cubicBezTo>
                <a:cubicBezTo>
                  <a:pt x="566" y="456"/>
                  <a:pt x="585" y="488"/>
                  <a:pt x="585" y="523"/>
                </a:cubicBezTo>
                <a:lnTo>
                  <a:pt x="585" y="529"/>
                </a:lnTo>
                <a:lnTo>
                  <a:pt x="585" y="538"/>
                </a:lnTo>
                <a:lnTo>
                  <a:pt x="585" y="547"/>
                </a:lnTo>
                <a:lnTo>
                  <a:pt x="585" y="552"/>
                </a:lnTo>
                <a:lnTo>
                  <a:pt x="404" y="510"/>
                </a:lnTo>
                <a:lnTo>
                  <a:pt x="405" y="508"/>
                </a:lnTo>
                <a:lnTo>
                  <a:pt x="394" y="550"/>
                </a:lnTo>
                <a:lnTo>
                  <a:pt x="394" y="544"/>
                </a:lnTo>
                <a:lnTo>
                  <a:pt x="396" y="525"/>
                </a:lnTo>
                <a:lnTo>
                  <a:pt x="491" y="629"/>
                </a:lnTo>
                <a:lnTo>
                  <a:pt x="489" y="629"/>
                </a:lnTo>
                <a:cubicBezTo>
                  <a:pt x="436" y="629"/>
                  <a:pt x="393" y="586"/>
                  <a:pt x="393" y="533"/>
                </a:cubicBezTo>
                <a:cubicBezTo>
                  <a:pt x="393" y="480"/>
                  <a:pt x="436" y="437"/>
                  <a:pt x="489" y="437"/>
                </a:cubicBezTo>
                <a:lnTo>
                  <a:pt x="490" y="437"/>
                </a:lnTo>
                <a:lnTo>
                  <a:pt x="395" y="524"/>
                </a:lnTo>
                <a:lnTo>
                  <a:pt x="396" y="514"/>
                </a:lnTo>
                <a:cubicBezTo>
                  <a:pt x="401" y="465"/>
                  <a:pt x="442" y="427"/>
                  <a:pt x="491" y="427"/>
                </a:cubicBezTo>
                <a:lnTo>
                  <a:pt x="493" y="427"/>
                </a:lnTo>
                <a:lnTo>
                  <a:pt x="494" y="427"/>
                </a:lnTo>
                <a:lnTo>
                  <a:pt x="495" y="427"/>
                </a:lnTo>
                <a:cubicBezTo>
                  <a:pt x="543" y="427"/>
                  <a:pt x="584" y="463"/>
                  <a:pt x="591" y="510"/>
                </a:cubicBezTo>
                <a:lnTo>
                  <a:pt x="592" y="517"/>
                </a:lnTo>
                <a:lnTo>
                  <a:pt x="588" y="500"/>
                </a:lnTo>
                <a:lnTo>
                  <a:pt x="589" y="503"/>
                </a:lnTo>
                <a:lnTo>
                  <a:pt x="406" y="503"/>
                </a:lnTo>
                <a:lnTo>
                  <a:pt x="409" y="494"/>
                </a:lnTo>
                <a:lnTo>
                  <a:pt x="408" y="496"/>
                </a:lnTo>
                <a:cubicBezTo>
                  <a:pt x="418" y="447"/>
                  <a:pt x="463" y="414"/>
                  <a:pt x="512" y="419"/>
                </a:cubicBezTo>
                <a:cubicBezTo>
                  <a:pt x="561" y="424"/>
                  <a:pt x="598" y="465"/>
                  <a:pt x="598" y="514"/>
                </a:cubicBezTo>
                <a:lnTo>
                  <a:pt x="598" y="518"/>
                </a:lnTo>
                <a:lnTo>
                  <a:pt x="598" y="523"/>
                </a:lnTo>
                <a:lnTo>
                  <a:pt x="409" y="500"/>
                </a:lnTo>
                <a:lnTo>
                  <a:pt x="410" y="496"/>
                </a:lnTo>
                <a:lnTo>
                  <a:pt x="410" y="496"/>
                </a:lnTo>
                <a:lnTo>
                  <a:pt x="409" y="524"/>
                </a:lnTo>
                <a:lnTo>
                  <a:pt x="408" y="514"/>
                </a:lnTo>
                <a:lnTo>
                  <a:pt x="407" y="498"/>
                </a:lnTo>
                <a:lnTo>
                  <a:pt x="407" y="495"/>
                </a:lnTo>
                <a:cubicBezTo>
                  <a:pt x="407" y="446"/>
                  <a:pt x="445" y="405"/>
                  <a:pt x="494" y="400"/>
                </a:cubicBezTo>
                <a:cubicBezTo>
                  <a:pt x="543" y="395"/>
                  <a:pt x="588" y="428"/>
                  <a:pt x="598" y="477"/>
                </a:cubicBezTo>
                <a:lnTo>
                  <a:pt x="599" y="482"/>
                </a:lnTo>
                <a:lnTo>
                  <a:pt x="599" y="481"/>
                </a:lnTo>
                <a:lnTo>
                  <a:pt x="409" y="504"/>
                </a:lnTo>
                <a:lnTo>
                  <a:pt x="409" y="496"/>
                </a:lnTo>
                <a:lnTo>
                  <a:pt x="409" y="485"/>
                </a:lnTo>
                <a:lnTo>
                  <a:pt x="505" y="581"/>
                </a:lnTo>
                <a:lnTo>
                  <a:pt x="503" y="581"/>
                </a:lnTo>
                <a:lnTo>
                  <a:pt x="599" y="485"/>
                </a:lnTo>
                <a:lnTo>
                  <a:pt x="599" y="495"/>
                </a:lnTo>
                <a:cubicBezTo>
                  <a:pt x="599" y="548"/>
                  <a:pt x="556" y="591"/>
                  <a:pt x="503" y="591"/>
                </a:cubicBezTo>
                <a:lnTo>
                  <a:pt x="502" y="591"/>
                </a:lnTo>
                <a:cubicBezTo>
                  <a:pt x="476" y="591"/>
                  <a:pt x="450" y="580"/>
                  <a:pt x="432" y="561"/>
                </a:cubicBezTo>
                <a:cubicBezTo>
                  <a:pt x="414" y="541"/>
                  <a:pt x="405" y="515"/>
                  <a:pt x="407" y="489"/>
                </a:cubicBezTo>
                <a:lnTo>
                  <a:pt x="408" y="475"/>
                </a:lnTo>
                <a:lnTo>
                  <a:pt x="407" y="466"/>
                </a:lnTo>
                <a:cubicBezTo>
                  <a:pt x="407" y="413"/>
                  <a:pt x="450" y="370"/>
                  <a:pt x="503" y="370"/>
                </a:cubicBezTo>
                <a:cubicBezTo>
                  <a:pt x="556" y="370"/>
                  <a:pt x="599" y="413"/>
                  <a:pt x="599" y="466"/>
                </a:cubicBezTo>
                <a:lnTo>
                  <a:pt x="599" y="472"/>
                </a:lnTo>
                <a:lnTo>
                  <a:pt x="599" y="476"/>
                </a:lnTo>
                <a:cubicBezTo>
                  <a:pt x="599" y="529"/>
                  <a:pt x="556" y="572"/>
                  <a:pt x="503" y="572"/>
                </a:cubicBezTo>
                <a:cubicBezTo>
                  <a:pt x="450" y="572"/>
                  <a:pt x="407" y="529"/>
                  <a:pt x="407" y="476"/>
                </a:cubicBezTo>
                <a:lnTo>
                  <a:pt x="407" y="472"/>
                </a:lnTo>
                <a:lnTo>
                  <a:pt x="409" y="488"/>
                </a:lnTo>
                <a:lnTo>
                  <a:pt x="408" y="482"/>
                </a:lnTo>
                <a:cubicBezTo>
                  <a:pt x="403" y="454"/>
                  <a:pt x="411" y="426"/>
                  <a:pt x="429" y="404"/>
                </a:cubicBezTo>
                <a:cubicBezTo>
                  <a:pt x="447" y="383"/>
                  <a:pt x="474" y="370"/>
                  <a:pt x="502" y="370"/>
                </a:cubicBezTo>
                <a:lnTo>
                  <a:pt x="504" y="370"/>
                </a:lnTo>
                <a:lnTo>
                  <a:pt x="410" y="485"/>
                </a:lnTo>
                <a:lnTo>
                  <a:pt x="409" y="480"/>
                </a:lnTo>
                <a:lnTo>
                  <a:pt x="409" y="481"/>
                </a:lnTo>
                <a:cubicBezTo>
                  <a:pt x="397" y="432"/>
                  <a:pt x="425" y="382"/>
                  <a:pt x="473" y="366"/>
                </a:cubicBezTo>
                <a:cubicBezTo>
                  <a:pt x="521" y="351"/>
                  <a:pt x="573" y="375"/>
                  <a:pt x="592" y="422"/>
                </a:cubicBezTo>
                <a:lnTo>
                  <a:pt x="594" y="427"/>
                </a:lnTo>
                <a:lnTo>
                  <a:pt x="599" y="443"/>
                </a:lnTo>
                <a:lnTo>
                  <a:pt x="409" y="466"/>
                </a:lnTo>
                <a:lnTo>
                  <a:pt x="409" y="462"/>
                </a:lnTo>
                <a:lnTo>
                  <a:pt x="410" y="476"/>
                </a:lnTo>
                <a:lnTo>
                  <a:pt x="409" y="469"/>
                </a:lnTo>
                <a:lnTo>
                  <a:pt x="409" y="465"/>
                </a:lnTo>
                <a:cubicBezTo>
                  <a:pt x="408" y="460"/>
                  <a:pt x="407" y="455"/>
                  <a:pt x="407" y="449"/>
                </a:cubicBezTo>
                <a:lnTo>
                  <a:pt x="407" y="447"/>
                </a:lnTo>
                <a:cubicBezTo>
                  <a:pt x="407" y="394"/>
                  <a:pt x="450" y="351"/>
                  <a:pt x="503" y="351"/>
                </a:cubicBezTo>
                <a:cubicBezTo>
                  <a:pt x="556" y="351"/>
                  <a:pt x="599" y="394"/>
                  <a:pt x="599" y="447"/>
                </a:cubicBezTo>
                <a:lnTo>
                  <a:pt x="599" y="454"/>
                </a:lnTo>
                <a:lnTo>
                  <a:pt x="599" y="466"/>
                </a:lnTo>
                <a:lnTo>
                  <a:pt x="599" y="478"/>
                </a:lnTo>
                <a:lnTo>
                  <a:pt x="599" y="465"/>
                </a:lnTo>
                <a:lnTo>
                  <a:pt x="600" y="472"/>
                </a:lnTo>
                <a:lnTo>
                  <a:pt x="437" y="418"/>
                </a:lnTo>
                <a:lnTo>
                  <a:pt x="438" y="417"/>
                </a:lnTo>
                <a:lnTo>
                  <a:pt x="410" y="473"/>
                </a:lnTo>
                <a:lnTo>
                  <a:pt x="411" y="465"/>
                </a:lnTo>
                <a:lnTo>
                  <a:pt x="412" y="457"/>
                </a:lnTo>
                <a:lnTo>
                  <a:pt x="411" y="456"/>
                </a:lnTo>
                <a:lnTo>
                  <a:pt x="411" y="445"/>
                </a:lnTo>
                <a:lnTo>
                  <a:pt x="411" y="438"/>
                </a:lnTo>
                <a:cubicBezTo>
                  <a:pt x="411" y="394"/>
                  <a:pt x="442" y="355"/>
                  <a:pt x="485" y="345"/>
                </a:cubicBezTo>
                <a:cubicBezTo>
                  <a:pt x="529" y="335"/>
                  <a:pt x="573" y="356"/>
                  <a:pt x="593" y="396"/>
                </a:cubicBezTo>
                <a:lnTo>
                  <a:pt x="594" y="398"/>
                </a:lnTo>
                <a:cubicBezTo>
                  <a:pt x="599" y="407"/>
                  <a:pt x="602" y="417"/>
                  <a:pt x="604" y="427"/>
                </a:cubicBezTo>
                <a:lnTo>
                  <a:pt x="605" y="434"/>
                </a:lnTo>
                <a:lnTo>
                  <a:pt x="604" y="428"/>
                </a:lnTo>
                <a:lnTo>
                  <a:pt x="604" y="427"/>
                </a:lnTo>
                <a:lnTo>
                  <a:pt x="416" y="457"/>
                </a:lnTo>
                <a:lnTo>
                  <a:pt x="416" y="454"/>
                </a:lnTo>
                <a:lnTo>
                  <a:pt x="416" y="447"/>
                </a:lnTo>
                <a:lnTo>
                  <a:pt x="416" y="441"/>
                </a:lnTo>
                <a:lnTo>
                  <a:pt x="416" y="438"/>
                </a:lnTo>
                <a:cubicBezTo>
                  <a:pt x="416" y="385"/>
                  <a:pt x="459" y="342"/>
                  <a:pt x="512" y="342"/>
                </a:cubicBezTo>
                <a:cubicBezTo>
                  <a:pt x="565" y="342"/>
                  <a:pt x="608" y="385"/>
                  <a:pt x="608" y="438"/>
                </a:cubicBezTo>
                <a:lnTo>
                  <a:pt x="608" y="443"/>
                </a:lnTo>
                <a:cubicBezTo>
                  <a:pt x="608" y="451"/>
                  <a:pt x="608" y="459"/>
                  <a:pt x="606" y="467"/>
                </a:cubicBezTo>
                <a:lnTo>
                  <a:pt x="605" y="471"/>
                </a:lnTo>
                <a:lnTo>
                  <a:pt x="420" y="417"/>
                </a:lnTo>
                <a:lnTo>
                  <a:pt x="421" y="414"/>
                </a:lnTo>
                <a:lnTo>
                  <a:pt x="418" y="429"/>
                </a:lnTo>
                <a:lnTo>
                  <a:pt x="419" y="423"/>
                </a:lnTo>
                <a:lnTo>
                  <a:pt x="418" y="448"/>
                </a:lnTo>
                <a:lnTo>
                  <a:pt x="417" y="438"/>
                </a:lnTo>
                <a:cubicBezTo>
                  <a:pt x="416" y="432"/>
                  <a:pt x="416" y="425"/>
                  <a:pt x="417" y="419"/>
                </a:cubicBezTo>
                <a:lnTo>
                  <a:pt x="418" y="409"/>
                </a:lnTo>
                <a:lnTo>
                  <a:pt x="417" y="409"/>
                </a:lnTo>
                <a:cubicBezTo>
                  <a:pt x="417" y="361"/>
                  <a:pt x="454" y="320"/>
                  <a:pt x="502" y="314"/>
                </a:cubicBezTo>
                <a:cubicBezTo>
                  <a:pt x="550" y="308"/>
                  <a:pt x="595" y="339"/>
                  <a:pt x="607" y="386"/>
                </a:cubicBezTo>
                <a:lnTo>
                  <a:pt x="608" y="390"/>
                </a:lnTo>
                <a:lnTo>
                  <a:pt x="610" y="404"/>
                </a:lnTo>
                <a:lnTo>
                  <a:pt x="611" y="404"/>
                </a:lnTo>
                <a:lnTo>
                  <a:pt x="585" y="360"/>
                </a:lnTo>
                <a:lnTo>
                  <a:pt x="586" y="361"/>
                </a:lnTo>
                <a:lnTo>
                  <a:pt x="422" y="428"/>
                </a:lnTo>
                <a:lnTo>
                  <a:pt x="422" y="421"/>
                </a:lnTo>
                <a:lnTo>
                  <a:pt x="422" y="409"/>
                </a:lnTo>
                <a:lnTo>
                  <a:pt x="422" y="405"/>
                </a:lnTo>
                <a:lnTo>
                  <a:pt x="421" y="390"/>
                </a:lnTo>
                <a:cubicBezTo>
                  <a:pt x="421" y="337"/>
                  <a:pt x="464" y="294"/>
                  <a:pt x="517" y="294"/>
                </a:cubicBezTo>
                <a:cubicBezTo>
                  <a:pt x="570" y="294"/>
                  <a:pt x="613" y="337"/>
                  <a:pt x="613" y="390"/>
                </a:cubicBezTo>
                <a:lnTo>
                  <a:pt x="613" y="392"/>
                </a:lnTo>
                <a:lnTo>
                  <a:pt x="614" y="389"/>
                </a:lnTo>
                <a:lnTo>
                  <a:pt x="614" y="407"/>
                </a:lnTo>
                <a:lnTo>
                  <a:pt x="615" y="408"/>
                </a:lnTo>
                <a:lnTo>
                  <a:pt x="616" y="414"/>
                </a:lnTo>
                <a:lnTo>
                  <a:pt x="612" y="395"/>
                </a:lnTo>
                <a:lnTo>
                  <a:pt x="613" y="398"/>
                </a:lnTo>
                <a:lnTo>
                  <a:pt x="425" y="428"/>
                </a:lnTo>
                <a:lnTo>
                  <a:pt x="425" y="423"/>
                </a:lnTo>
                <a:lnTo>
                  <a:pt x="425" y="412"/>
                </a:lnTo>
                <a:lnTo>
                  <a:pt x="425" y="399"/>
                </a:lnTo>
                <a:lnTo>
                  <a:pt x="425" y="390"/>
                </a:lnTo>
                <a:lnTo>
                  <a:pt x="425" y="384"/>
                </a:lnTo>
                <a:lnTo>
                  <a:pt x="425" y="381"/>
                </a:lnTo>
                <a:cubicBezTo>
                  <a:pt x="425" y="332"/>
                  <a:pt x="463" y="291"/>
                  <a:pt x="512" y="286"/>
                </a:cubicBezTo>
                <a:cubicBezTo>
                  <a:pt x="561" y="281"/>
                  <a:pt x="606" y="314"/>
                  <a:pt x="616" y="363"/>
                </a:cubicBezTo>
                <a:lnTo>
                  <a:pt x="617" y="368"/>
                </a:lnTo>
                <a:lnTo>
                  <a:pt x="617" y="367"/>
                </a:lnTo>
                <a:lnTo>
                  <a:pt x="427" y="390"/>
                </a:lnTo>
                <a:lnTo>
                  <a:pt x="427" y="385"/>
                </a:lnTo>
                <a:lnTo>
                  <a:pt x="430" y="409"/>
                </a:lnTo>
                <a:lnTo>
                  <a:pt x="429" y="405"/>
                </a:lnTo>
                <a:lnTo>
                  <a:pt x="618" y="371"/>
                </a:lnTo>
                <a:lnTo>
                  <a:pt x="619" y="380"/>
                </a:lnTo>
                <a:lnTo>
                  <a:pt x="619" y="400"/>
                </a:lnTo>
                <a:cubicBezTo>
                  <a:pt x="619" y="453"/>
                  <a:pt x="576" y="496"/>
                  <a:pt x="523" y="496"/>
                </a:cubicBezTo>
                <a:cubicBezTo>
                  <a:pt x="470" y="496"/>
                  <a:pt x="427" y="453"/>
                  <a:pt x="427" y="400"/>
                </a:cubicBezTo>
                <a:lnTo>
                  <a:pt x="427" y="397"/>
                </a:lnTo>
                <a:lnTo>
                  <a:pt x="427" y="390"/>
                </a:lnTo>
                <a:lnTo>
                  <a:pt x="427" y="381"/>
                </a:lnTo>
                <a:lnTo>
                  <a:pt x="427" y="371"/>
                </a:lnTo>
                <a:lnTo>
                  <a:pt x="429" y="352"/>
                </a:lnTo>
                <a:lnTo>
                  <a:pt x="428" y="362"/>
                </a:lnTo>
                <a:cubicBezTo>
                  <a:pt x="428" y="309"/>
                  <a:pt x="471" y="266"/>
                  <a:pt x="524" y="266"/>
                </a:cubicBezTo>
                <a:cubicBezTo>
                  <a:pt x="577" y="266"/>
                  <a:pt x="620" y="309"/>
                  <a:pt x="620" y="362"/>
                </a:cubicBezTo>
                <a:lnTo>
                  <a:pt x="620" y="370"/>
                </a:lnTo>
                <a:lnTo>
                  <a:pt x="619" y="355"/>
                </a:lnTo>
                <a:lnTo>
                  <a:pt x="621" y="367"/>
                </a:lnTo>
                <a:lnTo>
                  <a:pt x="623" y="386"/>
                </a:lnTo>
                <a:lnTo>
                  <a:pt x="623" y="385"/>
                </a:lnTo>
                <a:lnTo>
                  <a:pt x="432" y="400"/>
                </a:lnTo>
                <a:lnTo>
                  <a:pt x="432" y="397"/>
                </a:lnTo>
                <a:lnTo>
                  <a:pt x="432" y="388"/>
                </a:lnTo>
                <a:lnTo>
                  <a:pt x="432" y="378"/>
                </a:lnTo>
                <a:lnTo>
                  <a:pt x="432" y="371"/>
                </a:lnTo>
                <a:cubicBezTo>
                  <a:pt x="432" y="318"/>
                  <a:pt x="475" y="275"/>
                  <a:pt x="528" y="275"/>
                </a:cubicBezTo>
                <a:lnTo>
                  <a:pt x="529" y="275"/>
                </a:lnTo>
                <a:lnTo>
                  <a:pt x="433" y="371"/>
                </a:lnTo>
                <a:lnTo>
                  <a:pt x="433" y="362"/>
                </a:lnTo>
                <a:cubicBezTo>
                  <a:pt x="433" y="357"/>
                  <a:pt x="434" y="352"/>
                  <a:pt x="435" y="347"/>
                </a:cubicBezTo>
                <a:lnTo>
                  <a:pt x="436" y="341"/>
                </a:lnTo>
                <a:lnTo>
                  <a:pt x="438" y="329"/>
                </a:lnTo>
                <a:cubicBezTo>
                  <a:pt x="449" y="287"/>
                  <a:pt x="486" y="257"/>
                  <a:pt x="529" y="256"/>
                </a:cubicBezTo>
                <a:cubicBezTo>
                  <a:pt x="572" y="255"/>
                  <a:pt x="611" y="283"/>
                  <a:pt x="623" y="325"/>
                </a:cubicBezTo>
                <a:lnTo>
                  <a:pt x="626" y="335"/>
                </a:lnTo>
                <a:lnTo>
                  <a:pt x="630" y="351"/>
                </a:lnTo>
                <a:cubicBezTo>
                  <a:pt x="641" y="401"/>
                  <a:pt x="611" y="450"/>
                  <a:pt x="562" y="464"/>
                </a:cubicBezTo>
                <a:cubicBezTo>
                  <a:pt x="513" y="478"/>
                  <a:pt x="462" y="450"/>
                  <a:pt x="445" y="402"/>
                </a:cubicBezTo>
                <a:lnTo>
                  <a:pt x="444" y="399"/>
                </a:lnTo>
                <a:cubicBezTo>
                  <a:pt x="441" y="389"/>
                  <a:pt x="439" y="379"/>
                  <a:pt x="439" y="368"/>
                </a:cubicBezTo>
                <a:lnTo>
                  <a:pt x="439" y="362"/>
                </a:lnTo>
                <a:cubicBezTo>
                  <a:pt x="439" y="309"/>
                  <a:pt x="482" y="266"/>
                  <a:pt x="535" y="266"/>
                </a:cubicBezTo>
                <a:lnTo>
                  <a:pt x="538" y="266"/>
                </a:lnTo>
                <a:lnTo>
                  <a:pt x="443" y="353"/>
                </a:lnTo>
                <a:lnTo>
                  <a:pt x="444" y="343"/>
                </a:lnTo>
                <a:cubicBezTo>
                  <a:pt x="449" y="294"/>
                  <a:pt x="490" y="256"/>
                  <a:pt x="539" y="256"/>
                </a:cubicBezTo>
                <a:lnTo>
                  <a:pt x="541" y="256"/>
                </a:lnTo>
                <a:lnTo>
                  <a:pt x="450" y="322"/>
                </a:lnTo>
                <a:lnTo>
                  <a:pt x="452" y="316"/>
                </a:lnTo>
                <a:lnTo>
                  <a:pt x="453" y="313"/>
                </a:lnTo>
                <a:cubicBezTo>
                  <a:pt x="468" y="268"/>
                  <a:pt x="513" y="241"/>
                  <a:pt x="560" y="249"/>
                </a:cubicBezTo>
                <a:cubicBezTo>
                  <a:pt x="606" y="256"/>
                  <a:pt x="640" y="296"/>
                  <a:pt x="640" y="343"/>
                </a:cubicBezTo>
                <a:lnTo>
                  <a:pt x="640" y="346"/>
                </a:lnTo>
                <a:cubicBezTo>
                  <a:pt x="640" y="351"/>
                  <a:pt x="640" y="356"/>
                  <a:pt x="640" y="360"/>
                </a:cubicBezTo>
                <a:lnTo>
                  <a:pt x="639" y="367"/>
                </a:lnTo>
                <a:cubicBezTo>
                  <a:pt x="638" y="373"/>
                  <a:pt x="636" y="378"/>
                  <a:pt x="635" y="384"/>
                </a:cubicBezTo>
                <a:lnTo>
                  <a:pt x="633" y="390"/>
                </a:lnTo>
                <a:lnTo>
                  <a:pt x="637" y="359"/>
                </a:lnTo>
                <a:lnTo>
                  <a:pt x="637" y="362"/>
                </a:lnTo>
                <a:cubicBezTo>
                  <a:pt x="637" y="415"/>
                  <a:pt x="594" y="458"/>
                  <a:pt x="541" y="458"/>
                </a:cubicBezTo>
                <a:cubicBezTo>
                  <a:pt x="488" y="458"/>
                  <a:pt x="445" y="415"/>
                  <a:pt x="445" y="362"/>
                </a:cubicBezTo>
                <a:lnTo>
                  <a:pt x="445" y="359"/>
                </a:lnTo>
                <a:lnTo>
                  <a:pt x="445" y="353"/>
                </a:lnTo>
                <a:lnTo>
                  <a:pt x="445" y="346"/>
                </a:lnTo>
                <a:lnTo>
                  <a:pt x="445" y="343"/>
                </a:lnTo>
                <a:cubicBezTo>
                  <a:pt x="445" y="290"/>
                  <a:pt x="488" y="247"/>
                  <a:pt x="541" y="247"/>
                </a:cubicBezTo>
                <a:cubicBezTo>
                  <a:pt x="594" y="247"/>
                  <a:pt x="637" y="290"/>
                  <a:pt x="637" y="343"/>
                </a:cubicBezTo>
                <a:lnTo>
                  <a:pt x="637" y="346"/>
                </a:lnTo>
                <a:lnTo>
                  <a:pt x="637" y="352"/>
                </a:lnTo>
                <a:cubicBezTo>
                  <a:pt x="637" y="405"/>
                  <a:pt x="594" y="448"/>
                  <a:pt x="541" y="448"/>
                </a:cubicBezTo>
                <a:cubicBezTo>
                  <a:pt x="488" y="448"/>
                  <a:pt x="445" y="405"/>
                  <a:pt x="445" y="352"/>
                </a:cubicBezTo>
                <a:lnTo>
                  <a:pt x="445" y="343"/>
                </a:lnTo>
                <a:lnTo>
                  <a:pt x="445" y="333"/>
                </a:lnTo>
                <a:lnTo>
                  <a:pt x="541" y="429"/>
                </a:lnTo>
                <a:lnTo>
                  <a:pt x="540" y="429"/>
                </a:lnTo>
                <a:lnTo>
                  <a:pt x="636" y="333"/>
                </a:lnTo>
                <a:lnTo>
                  <a:pt x="636" y="340"/>
                </a:lnTo>
                <a:lnTo>
                  <a:pt x="632" y="310"/>
                </a:lnTo>
                <a:lnTo>
                  <a:pt x="633" y="313"/>
                </a:lnTo>
                <a:lnTo>
                  <a:pt x="445" y="343"/>
                </a:lnTo>
                <a:lnTo>
                  <a:pt x="445" y="338"/>
                </a:lnTo>
                <a:lnTo>
                  <a:pt x="445" y="329"/>
                </a:lnTo>
                <a:lnTo>
                  <a:pt x="445" y="321"/>
                </a:lnTo>
                <a:lnTo>
                  <a:pt x="540" y="410"/>
                </a:lnTo>
                <a:lnTo>
                  <a:pt x="539" y="410"/>
                </a:lnTo>
                <a:lnTo>
                  <a:pt x="634" y="296"/>
                </a:lnTo>
                <a:lnTo>
                  <a:pt x="636" y="306"/>
                </a:lnTo>
                <a:lnTo>
                  <a:pt x="638" y="323"/>
                </a:lnTo>
                <a:lnTo>
                  <a:pt x="446" y="333"/>
                </a:lnTo>
                <a:lnTo>
                  <a:pt x="446" y="330"/>
                </a:lnTo>
                <a:lnTo>
                  <a:pt x="446" y="324"/>
                </a:lnTo>
                <a:lnTo>
                  <a:pt x="542" y="420"/>
                </a:lnTo>
                <a:lnTo>
                  <a:pt x="541" y="420"/>
                </a:lnTo>
                <a:cubicBezTo>
                  <a:pt x="514" y="420"/>
                  <a:pt x="488" y="409"/>
                  <a:pt x="470" y="388"/>
                </a:cubicBezTo>
                <a:cubicBezTo>
                  <a:pt x="452" y="368"/>
                  <a:pt x="443" y="341"/>
                  <a:pt x="446" y="314"/>
                </a:cubicBezTo>
                <a:lnTo>
                  <a:pt x="447" y="305"/>
                </a:lnTo>
                <a:lnTo>
                  <a:pt x="446" y="305"/>
                </a:lnTo>
                <a:lnTo>
                  <a:pt x="446" y="298"/>
                </a:lnTo>
                <a:lnTo>
                  <a:pt x="451" y="329"/>
                </a:lnTo>
                <a:lnTo>
                  <a:pt x="450" y="326"/>
                </a:lnTo>
                <a:lnTo>
                  <a:pt x="637" y="295"/>
                </a:lnTo>
                <a:lnTo>
                  <a:pt x="637" y="300"/>
                </a:lnTo>
                <a:lnTo>
                  <a:pt x="636" y="282"/>
                </a:lnTo>
                <a:lnTo>
                  <a:pt x="637" y="287"/>
                </a:lnTo>
                <a:lnTo>
                  <a:pt x="448" y="287"/>
                </a:lnTo>
                <a:lnTo>
                  <a:pt x="449" y="282"/>
                </a:lnTo>
                <a:lnTo>
                  <a:pt x="447" y="300"/>
                </a:lnTo>
                <a:lnTo>
                  <a:pt x="447" y="295"/>
                </a:lnTo>
                <a:cubicBezTo>
                  <a:pt x="447" y="247"/>
                  <a:pt x="484" y="206"/>
                  <a:pt x="532" y="200"/>
                </a:cubicBezTo>
                <a:cubicBezTo>
                  <a:pt x="580" y="194"/>
                  <a:pt x="625" y="225"/>
                  <a:pt x="637" y="272"/>
                </a:cubicBezTo>
                <a:lnTo>
                  <a:pt x="638" y="276"/>
                </a:lnTo>
                <a:cubicBezTo>
                  <a:pt x="640" y="284"/>
                  <a:pt x="640" y="292"/>
                  <a:pt x="640" y="299"/>
                </a:cubicBezTo>
                <a:lnTo>
                  <a:pt x="640" y="305"/>
                </a:lnTo>
                <a:lnTo>
                  <a:pt x="544" y="209"/>
                </a:lnTo>
                <a:lnTo>
                  <a:pt x="546" y="209"/>
                </a:lnTo>
                <a:lnTo>
                  <a:pt x="548" y="209"/>
                </a:lnTo>
                <a:lnTo>
                  <a:pt x="452" y="305"/>
                </a:lnTo>
                <a:lnTo>
                  <a:pt x="452" y="295"/>
                </a:lnTo>
                <a:lnTo>
                  <a:pt x="454" y="276"/>
                </a:lnTo>
                <a:cubicBezTo>
                  <a:pt x="460" y="225"/>
                  <a:pt x="504" y="188"/>
                  <a:pt x="555" y="191"/>
                </a:cubicBezTo>
                <a:cubicBezTo>
                  <a:pt x="606" y="193"/>
                  <a:pt x="645" y="236"/>
                  <a:pt x="645" y="286"/>
                </a:cubicBezTo>
                <a:lnTo>
                  <a:pt x="645" y="290"/>
                </a:lnTo>
                <a:lnTo>
                  <a:pt x="644" y="272"/>
                </a:lnTo>
                <a:lnTo>
                  <a:pt x="645" y="277"/>
                </a:lnTo>
                <a:lnTo>
                  <a:pt x="456" y="277"/>
                </a:lnTo>
                <a:lnTo>
                  <a:pt x="457" y="272"/>
                </a:lnTo>
                <a:lnTo>
                  <a:pt x="455" y="290"/>
                </a:lnTo>
                <a:lnTo>
                  <a:pt x="455" y="286"/>
                </a:lnTo>
                <a:lnTo>
                  <a:pt x="647" y="297"/>
                </a:lnTo>
                <a:lnTo>
                  <a:pt x="646" y="306"/>
                </a:lnTo>
                <a:lnTo>
                  <a:pt x="645" y="315"/>
                </a:lnTo>
                <a:lnTo>
                  <a:pt x="473" y="248"/>
                </a:lnTo>
                <a:lnTo>
                  <a:pt x="476" y="244"/>
                </a:lnTo>
                <a:lnTo>
                  <a:pt x="461" y="271"/>
                </a:lnTo>
                <a:lnTo>
                  <a:pt x="463" y="265"/>
                </a:lnTo>
                <a:lnTo>
                  <a:pt x="554" y="391"/>
                </a:lnTo>
                <a:lnTo>
                  <a:pt x="551" y="391"/>
                </a:lnTo>
                <a:cubicBezTo>
                  <a:pt x="498" y="391"/>
                  <a:pt x="455" y="348"/>
                  <a:pt x="455" y="295"/>
                </a:cubicBezTo>
                <a:cubicBezTo>
                  <a:pt x="455" y="242"/>
                  <a:pt x="498" y="199"/>
                  <a:pt x="551" y="199"/>
                </a:cubicBezTo>
                <a:lnTo>
                  <a:pt x="552" y="199"/>
                </a:lnTo>
                <a:lnTo>
                  <a:pt x="457" y="285"/>
                </a:lnTo>
                <a:lnTo>
                  <a:pt x="458" y="276"/>
                </a:lnTo>
                <a:lnTo>
                  <a:pt x="457" y="276"/>
                </a:lnTo>
                <a:lnTo>
                  <a:pt x="457" y="269"/>
                </a:lnTo>
                <a:lnTo>
                  <a:pt x="457" y="267"/>
                </a:lnTo>
                <a:cubicBezTo>
                  <a:pt x="457" y="218"/>
                  <a:pt x="496" y="176"/>
                  <a:pt x="546" y="172"/>
                </a:cubicBezTo>
                <a:cubicBezTo>
                  <a:pt x="595" y="168"/>
                  <a:pt x="640" y="202"/>
                  <a:pt x="648" y="252"/>
                </a:cubicBezTo>
                <a:lnTo>
                  <a:pt x="649" y="258"/>
                </a:lnTo>
                <a:lnTo>
                  <a:pt x="651" y="274"/>
                </a:lnTo>
                <a:lnTo>
                  <a:pt x="652" y="282"/>
                </a:lnTo>
                <a:lnTo>
                  <a:pt x="648" y="262"/>
                </a:lnTo>
                <a:lnTo>
                  <a:pt x="649" y="265"/>
                </a:lnTo>
                <a:lnTo>
                  <a:pt x="461" y="295"/>
                </a:lnTo>
                <a:lnTo>
                  <a:pt x="461" y="290"/>
                </a:lnTo>
                <a:lnTo>
                  <a:pt x="461" y="286"/>
                </a:lnTo>
                <a:lnTo>
                  <a:pt x="460" y="274"/>
                </a:lnTo>
                <a:lnTo>
                  <a:pt x="459" y="257"/>
                </a:lnTo>
                <a:cubicBezTo>
                  <a:pt x="459" y="204"/>
                  <a:pt x="502" y="161"/>
                  <a:pt x="555" y="161"/>
                </a:cubicBezTo>
                <a:lnTo>
                  <a:pt x="556" y="161"/>
                </a:lnTo>
                <a:cubicBezTo>
                  <a:pt x="609" y="161"/>
                  <a:pt x="652" y="204"/>
                  <a:pt x="652" y="257"/>
                </a:cubicBezTo>
                <a:lnTo>
                  <a:pt x="652" y="268"/>
                </a:lnTo>
                <a:lnTo>
                  <a:pt x="651" y="288"/>
                </a:lnTo>
                <a:cubicBezTo>
                  <a:pt x="644" y="339"/>
                  <a:pt x="600" y="375"/>
                  <a:pt x="550" y="372"/>
                </a:cubicBezTo>
                <a:cubicBezTo>
                  <a:pt x="499" y="369"/>
                  <a:pt x="459" y="327"/>
                  <a:pt x="459" y="276"/>
                </a:cubicBezTo>
                <a:lnTo>
                  <a:pt x="459" y="268"/>
                </a:lnTo>
                <a:lnTo>
                  <a:pt x="459" y="266"/>
                </a:lnTo>
                <a:cubicBezTo>
                  <a:pt x="456" y="239"/>
                  <a:pt x="465" y="213"/>
                  <a:pt x="484" y="193"/>
                </a:cubicBezTo>
                <a:cubicBezTo>
                  <a:pt x="502" y="173"/>
                  <a:pt x="527" y="161"/>
                  <a:pt x="554" y="161"/>
                </a:cubicBezTo>
                <a:lnTo>
                  <a:pt x="557" y="161"/>
                </a:lnTo>
                <a:lnTo>
                  <a:pt x="461" y="257"/>
                </a:lnTo>
                <a:lnTo>
                  <a:pt x="461" y="252"/>
                </a:lnTo>
                <a:lnTo>
                  <a:pt x="461" y="248"/>
                </a:lnTo>
                <a:cubicBezTo>
                  <a:pt x="461" y="199"/>
                  <a:pt x="500" y="157"/>
                  <a:pt x="550" y="153"/>
                </a:cubicBezTo>
                <a:cubicBezTo>
                  <a:pt x="599" y="149"/>
                  <a:pt x="644" y="183"/>
                  <a:pt x="652" y="233"/>
                </a:cubicBezTo>
                <a:lnTo>
                  <a:pt x="653" y="239"/>
                </a:lnTo>
                <a:cubicBezTo>
                  <a:pt x="654" y="244"/>
                  <a:pt x="654" y="249"/>
                  <a:pt x="654" y="254"/>
                </a:cubicBezTo>
                <a:lnTo>
                  <a:pt x="654" y="257"/>
                </a:lnTo>
                <a:cubicBezTo>
                  <a:pt x="654" y="310"/>
                  <a:pt x="611" y="353"/>
                  <a:pt x="558" y="353"/>
                </a:cubicBezTo>
                <a:cubicBezTo>
                  <a:pt x="505" y="353"/>
                  <a:pt x="462" y="310"/>
                  <a:pt x="462" y="257"/>
                </a:cubicBezTo>
                <a:lnTo>
                  <a:pt x="462" y="251"/>
                </a:lnTo>
                <a:lnTo>
                  <a:pt x="462" y="253"/>
                </a:lnTo>
                <a:lnTo>
                  <a:pt x="461" y="244"/>
                </a:lnTo>
                <a:lnTo>
                  <a:pt x="460" y="229"/>
                </a:lnTo>
                <a:cubicBezTo>
                  <a:pt x="460" y="176"/>
                  <a:pt x="503" y="133"/>
                  <a:pt x="556" y="133"/>
                </a:cubicBezTo>
                <a:cubicBezTo>
                  <a:pt x="609" y="133"/>
                  <a:pt x="652" y="176"/>
                  <a:pt x="652" y="229"/>
                </a:cubicBezTo>
                <a:lnTo>
                  <a:pt x="652" y="233"/>
                </a:lnTo>
                <a:lnTo>
                  <a:pt x="653" y="230"/>
                </a:lnTo>
                <a:lnTo>
                  <a:pt x="653" y="251"/>
                </a:lnTo>
                <a:lnTo>
                  <a:pt x="653" y="257"/>
                </a:lnTo>
                <a:lnTo>
                  <a:pt x="462" y="247"/>
                </a:lnTo>
                <a:lnTo>
                  <a:pt x="463" y="238"/>
                </a:lnTo>
                <a:lnTo>
                  <a:pt x="464" y="229"/>
                </a:lnTo>
                <a:lnTo>
                  <a:pt x="464" y="249"/>
                </a:lnTo>
                <a:lnTo>
                  <a:pt x="463" y="240"/>
                </a:lnTo>
                <a:lnTo>
                  <a:pt x="654" y="229"/>
                </a:lnTo>
                <a:lnTo>
                  <a:pt x="654" y="233"/>
                </a:lnTo>
                <a:cubicBezTo>
                  <a:pt x="654" y="240"/>
                  <a:pt x="654" y="246"/>
                  <a:pt x="653" y="252"/>
                </a:cubicBezTo>
                <a:lnTo>
                  <a:pt x="652" y="257"/>
                </a:lnTo>
                <a:cubicBezTo>
                  <a:pt x="643" y="302"/>
                  <a:pt x="603" y="334"/>
                  <a:pt x="557" y="334"/>
                </a:cubicBezTo>
                <a:lnTo>
                  <a:pt x="556" y="334"/>
                </a:lnTo>
                <a:cubicBezTo>
                  <a:pt x="508" y="334"/>
                  <a:pt x="466" y="298"/>
                  <a:pt x="461" y="249"/>
                </a:cubicBezTo>
                <a:lnTo>
                  <a:pt x="460" y="240"/>
                </a:lnTo>
                <a:lnTo>
                  <a:pt x="459" y="229"/>
                </a:lnTo>
                <a:cubicBezTo>
                  <a:pt x="456" y="202"/>
                  <a:pt x="465" y="175"/>
                  <a:pt x="483" y="155"/>
                </a:cubicBezTo>
                <a:cubicBezTo>
                  <a:pt x="501" y="135"/>
                  <a:pt x="527" y="123"/>
                  <a:pt x="554" y="123"/>
                </a:cubicBezTo>
                <a:lnTo>
                  <a:pt x="556" y="123"/>
                </a:lnTo>
                <a:lnTo>
                  <a:pt x="558" y="123"/>
                </a:lnTo>
                <a:lnTo>
                  <a:pt x="464" y="238"/>
                </a:lnTo>
                <a:lnTo>
                  <a:pt x="463" y="233"/>
                </a:lnTo>
                <a:lnTo>
                  <a:pt x="463" y="234"/>
                </a:lnTo>
                <a:cubicBezTo>
                  <a:pt x="450" y="182"/>
                  <a:pt x="482" y="130"/>
                  <a:pt x="533" y="117"/>
                </a:cubicBezTo>
                <a:cubicBezTo>
                  <a:pt x="585" y="104"/>
                  <a:pt x="637" y="136"/>
                  <a:pt x="650" y="187"/>
                </a:cubicBezTo>
                <a:lnTo>
                  <a:pt x="651" y="191"/>
                </a:lnTo>
                <a:lnTo>
                  <a:pt x="653" y="201"/>
                </a:lnTo>
                <a:lnTo>
                  <a:pt x="558" y="123"/>
                </a:lnTo>
                <a:lnTo>
                  <a:pt x="559" y="123"/>
                </a:lnTo>
                <a:lnTo>
                  <a:pt x="463" y="219"/>
                </a:lnTo>
                <a:lnTo>
                  <a:pt x="463" y="208"/>
                </a:lnTo>
                <a:lnTo>
                  <a:pt x="463" y="200"/>
                </a:lnTo>
                <a:cubicBezTo>
                  <a:pt x="463" y="153"/>
                  <a:pt x="498" y="113"/>
                  <a:pt x="544" y="106"/>
                </a:cubicBezTo>
                <a:cubicBezTo>
                  <a:pt x="591" y="98"/>
                  <a:pt x="636" y="125"/>
                  <a:pt x="651" y="170"/>
                </a:cubicBezTo>
                <a:lnTo>
                  <a:pt x="652" y="173"/>
                </a:lnTo>
                <a:cubicBezTo>
                  <a:pt x="653" y="179"/>
                  <a:pt x="655" y="184"/>
                  <a:pt x="656" y="190"/>
                </a:cubicBezTo>
                <a:lnTo>
                  <a:pt x="657" y="197"/>
                </a:lnTo>
                <a:cubicBezTo>
                  <a:pt x="657" y="201"/>
                  <a:pt x="657" y="206"/>
                  <a:pt x="657" y="210"/>
                </a:cubicBezTo>
                <a:lnTo>
                  <a:pt x="657" y="216"/>
                </a:lnTo>
                <a:lnTo>
                  <a:pt x="653" y="186"/>
                </a:lnTo>
                <a:lnTo>
                  <a:pt x="654" y="189"/>
                </a:lnTo>
                <a:lnTo>
                  <a:pt x="466" y="219"/>
                </a:lnTo>
                <a:lnTo>
                  <a:pt x="466" y="216"/>
                </a:lnTo>
                <a:lnTo>
                  <a:pt x="466" y="210"/>
                </a:lnTo>
                <a:lnTo>
                  <a:pt x="466" y="200"/>
                </a:lnTo>
                <a:cubicBezTo>
                  <a:pt x="466" y="152"/>
                  <a:pt x="503" y="111"/>
                  <a:pt x="551" y="105"/>
                </a:cubicBezTo>
                <a:cubicBezTo>
                  <a:pt x="599" y="99"/>
                  <a:pt x="644" y="130"/>
                  <a:pt x="656" y="177"/>
                </a:cubicBezTo>
                <a:lnTo>
                  <a:pt x="657" y="181"/>
                </a:lnTo>
                <a:cubicBezTo>
                  <a:pt x="659" y="189"/>
                  <a:pt x="659" y="197"/>
                  <a:pt x="659" y="204"/>
                </a:cubicBezTo>
                <a:lnTo>
                  <a:pt x="659" y="210"/>
                </a:lnTo>
                <a:lnTo>
                  <a:pt x="657" y="187"/>
                </a:lnTo>
                <a:lnTo>
                  <a:pt x="659" y="195"/>
                </a:lnTo>
                <a:lnTo>
                  <a:pt x="608" y="133"/>
                </a:lnTo>
                <a:lnTo>
                  <a:pt x="610" y="134"/>
                </a:lnTo>
                <a:lnTo>
                  <a:pt x="472" y="206"/>
                </a:lnTo>
                <a:lnTo>
                  <a:pt x="473" y="199"/>
                </a:lnTo>
                <a:lnTo>
                  <a:pt x="474" y="193"/>
                </a:lnTo>
                <a:lnTo>
                  <a:pt x="475" y="181"/>
                </a:lnTo>
                <a:lnTo>
                  <a:pt x="476" y="170"/>
                </a:lnTo>
                <a:cubicBezTo>
                  <a:pt x="482" y="122"/>
                  <a:pt x="523" y="85"/>
                  <a:pt x="571" y="85"/>
                </a:cubicBezTo>
                <a:lnTo>
                  <a:pt x="573" y="85"/>
                </a:lnTo>
                <a:cubicBezTo>
                  <a:pt x="626" y="85"/>
                  <a:pt x="669" y="128"/>
                  <a:pt x="669" y="181"/>
                </a:cubicBezTo>
                <a:cubicBezTo>
                  <a:pt x="669" y="234"/>
                  <a:pt x="626" y="277"/>
                  <a:pt x="573" y="277"/>
                </a:cubicBezTo>
                <a:lnTo>
                  <a:pt x="572" y="277"/>
                </a:lnTo>
                <a:cubicBezTo>
                  <a:pt x="519" y="277"/>
                  <a:pt x="476" y="234"/>
                  <a:pt x="476" y="181"/>
                </a:cubicBezTo>
                <a:cubicBezTo>
                  <a:pt x="476" y="128"/>
                  <a:pt x="519" y="85"/>
                  <a:pt x="572" y="85"/>
                </a:cubicBezTo>
                <a:lnTo>
                  <a:pt x="573" y="85"/>
                </a:lnTo>
                <a:lnTo>
                  <a:pt x="482" y="151"/>
                </a:lnTo>
                <a:lnTo>
                  <a:pt x="485" y="142"/>
                </a:lnTo>
                <a:lnTo>
                  <a:pt x="482" y="188"/>
                </a:lnTo>
                <a:lnTo>
                  <a:pt x="481" y="182"/>
                </a:lnTo>
                <a:lnTo>
                  <a:pt x="481" y="186"/>
                </a:lnTo>
                <a:lnTo>
                  <a:pt x="670" y="153"/>
                </a:lnTo>
                <a:lnTo>
                  <a:pt x="671" y="163"/>
                </a:lnTo>
                <a:lnTo>
                  <a:pt x="671" y="178"/>
                </a:lnTo>
                <a:lnTo>
                  <a:pt x="667" y="148"/>
                </a:lnTo>
                <a:lnTo>
                  <a:pt x="668" y="151"/>
                </a:lnTo>
                <a:lnTo>
                  <a:pt x="480" y="181"/>
                </a:lnTo>
                <a:lnTo>
                  <a:pt x="480" y="173"/>
                </a:lnTo>
                <a:lnTo>
                  <a:pt x="480" y="162"/>
                </a:lnTo>
                <a:cubicBezTo>
                  <a:pt x="480" y="109"/>
                  <a:pt x="523" y="66"/>
                  <a:pt x="576" y="66"/>
                </a:cubicBezTo>
                <a:lnTo>
                  <a:pt x="577" y="66"/>
                </a:lnTo>
                <a:cubicBezTo>
                  <a:pt x="627" y="66"/>
                  <a:pt x="668" y="104"/>
                  <a:pt x="673" y="153"/>
                </a:cubicBezTo>
                <a:lnTo>
                  <a:pt x="674" y="163"/>
                </a:lnTo>
                <a:lnTo>
                  <a:pt x="675" y="171"/>
                </a:lnTo>
                <a:lnTo>
                  <a:pt x="486" y="158"/>
                </a:lnTo>
                <a:lnTo>
                  <a:pt x="487" y="154"/>
                </a:lnTo>
                <a:lnTo>
                  <a:pt x="487" y="154"/>
                </a:lnTo>
                <a:cubicBezTo>
                  <a:pt x="496" y="110"/>
                  <a:pt x="534" y="78"/>
                  <a:pt x="579" y="76"/>
                </a:cubicBezTo>
                <a:cubicBezTo>
                  <a:pt x="624" y="75"/>
                  <a:pt x="664" y="106"/>
                  <a:pt x="675" y="149"/>
                </a:cubicBezTo>
                <a:lnTo>
                  <a:pt x="676" y="153"/>
                </a:lnTo>
                <a:cubicBezTo>
                  <a:pt x="678" y="161"/>
                  <a:pt x="678" y="169"/>
                  <a:pt x="678" y="176"/>
                </a:cubicBezTo>
                <a:lnTo>
                  <a:pt x="678" y="181"/>
                </a:lnTo>
                <a:lnTo>
                  <a:pt x="582" y="85"/>
                </a:lnTo>
                <a:lnTo>
                  <a:pt x="585" y="85"/>
                </a:lnTo>
                <a:lnTo>
                  <a:pt x="490" y="170"/>
                </a:lnTo>
                <a:lnTo>
                  <a:pt x="491" y="162"/>
                </a:lnTo>
                <a:lnTo>
                  <a:pt x="490" y="162"/>
                </a:lnTo>
                <a:lnTo>
                  <a:pt x="492" y="143"/>
                </a:lnTo>
                <a:lnTo>
                  <a:pt x="491" y="143"/>
                </a:lnTo>
                <a:cubicBezTo>
                  <a:pt x="491" y="90"/>
                  <a:pt x="534" y="47"/>
                  <a:pt x="587" y="47"/>
                </a:cubicBezTo>
                <a:lnTo>
                  <a:pt x="588" y="47"/>
                </a:lnTo>
                <a:lnTo>
                  <a:pt x="591" y="47"/>
                </a:lnTo>
                <a:cubicBezTo>
                  <a:pt x="644" y="47"/>
                  <a:pt x="687" y="90"/>
                  <a:pt x="687" y="143"/>
                </a:cubicBezTo>
                <a:lnTo>
                  <a:pt x="687" y="149"/>
                </a:lnTo>
                <a:lnTo>
                  <a:pt x="687" y="153"/>
                </a:lnTo>
                <a:lnTo>
                  <a:pt x="498" y="130"/>
                </a:lnTo>
                <a:lnTo>
                  <a:pt x="499" y="126"/>
                </a:lnTo>
                <a:lnTo>
                  <a:pt x="499" y="128"/>
                </a:lnTo>
                <a:lnTo>
                  <a:pt x="593" y="239"/>
                </a:lnTo>
                <a:lnTo>
                  <a:pt x="592" y="239"/>
                </a:lnTo>
                <a:cubicBezTo>
                  <a:pt x="565" y="239"/>
                  <a:pt x="539" y="228"/>
                  <a:pt x="521" y="207"/>
                </a:cubicBezTo>
                <a:cubicBezTo>
                  <a:pt x="503" y="187"/>
                  <a:pt x="494" y="160"/>
                  <a:pt x="497" y="133"/>
                </a:cubicBezTo>
                <a:lnTo>
                  <a:pt x="498" y="124"/>
                </a:lnTo>
                <a:lnTo>
                  <a:pt x="499" y="115"/>
                </a:lnTo>
                <a:lnTo>
                  <a:pt x="594" y="220"/>
                </a:lnTo>
                <a:lnTo>
                  <a:pt x="593" y="220"/>
                </a:lnTo>
                <a:cubicBezTo>
                  <a:pt x="540" y="220"/>
                  <a:pt x="497" y="177"/>
                  <a:pt x="497" y="124"/>
                </a:cubicBezTo>
                <a:cubicBezTo>
                  <a:pt x="497" y="71"/>
                  <a:pt x="540" y="28"/>
                  <a:pt x="593" y="28"/>
                </a:cubicBezTo>
                <a:lnTo>
                  <a:pt x="594" y="28"/>
                </a:lnTo>
                <a:cubicBezTo>
                  <a:pt x="647" y="28"/>
                  <a:pt x="690" y="71"/>
                  <a:pt x="690" y="124"/>
                </a:cubicBezTo>
                <a:lnTo>
                  <a:pt x="690" y="130"/>
                </a:lnTo>
                <a:cubicBezTo>
                  <a:pt x="690" y="138"/>
                  <a:pt x="690" y="146"/>
                  <a:pt x="688" y="154"/>
                </a:cubicBezTo>
                <a:lnTo>
                  <a:pt x="687" y="158"/>
                </a:lnTo>
                <a:cubicBezTo>
                  <a:pt x="675" y="205"/>
                  <a:pt x="630" y="236"/>
                  <a:pt x="582" y="230"/>
                </a:cubicBezTo>
                <a:cubicBezTo>
                  <a:pt x="534" y="224"/>
                  <a:pt x="497" y="183"/>
                  <a:pt x="497" y="134"/>
                </a:cubicBezTo>
                <a:lnTo>
                  <a:pt x="497" y="124"/>
                </a:lnTo>
                <a:lnTo>
                  <a:pt x="497" y="118"/>
                </a:lnTo>
                <a:lnTo>
                  <a:pt x="497" y="115"/>
                </a:lnTo>
                <a:cubicBezTo>
                  <a:pt x="497" y="67"/>
                  <a:pt x="534" y="26"/>
                  <a:pt x="582" y="20"/>
                </a:cubicBezTo>
                <a:cubicBezTo>
                  <a:pt x="630" y="14"/>
                  <a:pt x="675" y="45"/>
                  <a:pt x="687" y="92"/>
                </a:cubicBezTo>
                <a:lnTo>
                  <a:pt x="689" y="100"/>
                </a:lnTo>
                <a:cubicBezTo>
                  <a:pt x="690" y="105"/>
                  <a:pt x="691" y="110"/>
                  <a:pt x="691" y="115"/>
                </a:cubicBezTo>
                <a:lnTo>
                  <a:pt x="692" y="126"/>
                </a:lnTo>
                <a:cubicBezTo>
                  <a:pt x="695" y="153"/>
                  <a:pt x="686" y="179"/>
                  <a:pt x="667" y="199"/>
                </a:cubicBezTo>
                <a:cubicBezTo>
                  <a:pt x="649" y="219"/>
                  <a:pt x="623" y="230"/>
                  <a:pt x="596" y="230"/>
                </a:cubicBezTo>
                <a:lnTo>
                  <a:pt x="595" y="230"/>
                </a:lnTo>
                <a:lnTo>
                  <a:pt x="593" y="230"/>
                </a:lnTo>
                <a:cubicBezTo>
                  <a:pt x="540" y="230"/>
                  <a:pt x="497" y="187"/>
                  <a:pt x="497" y="134"/>
                </a:cubicBezTo>
                <a:lnTo>
                  <a:pt x="497" y="126"/>
                </a:lnTo>
                <a:lnTo>
                  <a:pt x="499" y="106"/>
                </a:lnTo>
                <a:lnTo>
                  <a:pt x="498" y="103"/>
                </a:lnTo>
                <a:lnTo>
                  <a:pt x="498" y="96"/>
                </a:lnTo>
                <a:cubicBezTo>
                  <a:pt x="498" y="43"/>
                  <a:pt x="541" y="0"/>
                  <a:pt x="594" y="0"/>
                </a:cubicBezTo>
                <a:cubicBezTo>
                  <a:pt x="647" y="0"/>
                  <a:pt x="690" y="43"/>
                  <a:pt x="690" y="96"/>
                </a:cubicBezTo>
                <a:lnTo>
                  <a:pt x="690" y="103"/>
                </a:lnTo>
                <a:lnTo>
                  <a:pt x="690" y="122"/>
                </a:lnTo>
                <a:lnTo>
                  <a:pt x="689" y="126"/>
                </a:lnTo>
                <a:lnTo>
                  <a:pt x="689" y="134"/>
                </a:lnTo>
                <a:lnTo>
                  <a:pt x="593" y="38"/>
                </a:lnTo>
                <a:lnTo>
                  <a:pt x="595" y="38"/>
                </a:lnTo>
                <a:lnTo>
                  <a:pt x="596" y="38"/>
                </a:lnTo>
                <a:lnTo>
                  <a:pt x="501" y="143"/>
                </a:lnTo>
                <a:lnTo>
                  <a:pt x="500" y="132"/>
                </a:lnTo>
                <a:lnTo>
                  <a:pt x="502" y="147"/>
                </a:lnTo>
                <a:lnTo>
                  <a:pt x="500" y="139"/>
                </a:lnTo>
                <a:lnTo>
                  <a:pt x="689" y="115"/>
                </a:lnTo>
                <a:lnTo>
                  <a:pt x="689" y="118"/>
                </a:lnTo>
                <a:lnTo>
                  <a:pt x="689" y="124"/>
                </a:lnTo>
                <a:lnTo>
                  <a:pt x="689" y="134"/>
                </a:lnTo>
                <a:lnTo>
                  <a:pt x="500" y="111"/>
                </a:lnTo>
                <a:lnTo>
                  <a:pt x="501" y="107"/>
                </a:lnTo>
                <a:lnTo>
                  <a:pt x="498" y="130"/>
                </a:lnTo>
                <a:lnTo>
                  <a:pt x="498" y="124"/>
                </a:lnTo>
                <a:lnTo>
                  <a:pt x="594" y="220"/>
                </a:lnTo>
                <a:lnTo>
                  <a:pt x="593" y="220"/>
                </a:lnTo>
                <a:lnTo>
                  <a:pt x="593" y="28"/>
                </a:lnTo>
                <a:lnTo>
                  <a:pt x="594" y="28"/>
                </a:lnTo>
                <a:cubicBezTo>
                  <a:pt x="622" y="28"/>
                  <a:pt x="647" y="40"/>
                  <a:pt x="666" y="60"/>
                </a:cubicBezTo>
                <a:cubicBezTo>
                  <a:pt x="684" y="80"/>
                  <a:pt x="693" y="107"/>
                  <a:pt x="690" y="134"/>
                </a:cubicBezTo>
                <a:lnTo>
                  <a:pt x="689" y="145"/>
                </a:lnTo>
                <a:lnTo>
                  <a:pt x="688" y="154"/>
                </a:lnTo>
                <a:lnTo>
                  <a:pt x="592" y="47"/>
                </a:lnTo>
                <a:lnTo>
                  <a:pt x="593" y="47"/>
                </a:lnTo>
                <a:cubicBezTo>
                  <a:pt x="622" y="47"/>
                  <a:pt x="648" y="60"/>
                  <a:pt x="667" y="81"/>
                </a:cubicBezTo>
                <a:cubicBezTo>
                  <a:pt x="685" y="103"/>
                  <a:pt x="693" y="131"/>
                  <a:pt x="688" y="159"/>
                </a:cubicBezTo>
                <a:lnTo>
                  <a:pt x="686" y="173"/>
                </a:lnTo>
                <a:lnTo>
                  <a:pt x="685" y="177"/>
                </a:lnTo>
                <a:cubicBezTo>
                  <a:pt x="673" y="224"/>
                  <a:pt x="628" y="255"/>
                  <a:pt x="580" y="249"/>
                </a:cubicBezTo>
                <a:cubicBezTo>
                  <a:pt x="532" y="243"/>
                  <a:pt x="495" y="202"/>
                  <a:pt x="495" y="153"/>
                </a:cubicBezTo>
                <a:lnTo>
                  <a:pt x="495" y="149"/>
                </a:lnTo>
                <a:lnTo>
                  <a:pt x="495" y="143"/>
                </a:lnTo>
                <a:lnTo>
                  <a:pt x="591" y="239"/>
                </a:lnTo>
                <a:lnTo>
                  <a:pt x="588" y="239"/>
                </a:lnTo>
                <a:lnTo>
                  <a:pt x="587" y="239"/>
                </a:lnTo>
                <a:lnTo>
                  <a:pt x="683" y="143"/>
                </a:lnTo>
                <a:lnTo>
                  <a:pt x="683" y="160"/>
                </a:lnTo>
                <a:lnTo>
                  <a:pt x="682" y="162"/>
                </a:lnTo>
                <a:lnTo>
                  <a:pt x="682" y="185"/>
                </a:lnTo>
                <a:lnTo>
                  <a:pt x="681" y="193"/>
                </a:lnTo>
                <a:cubicBezTo>
                  <a:pt x="675" y="241"/>
                  <a:pt x="634" y="277"/>
                  <a:pt x="585" y="277"/>
                </a:cubicBezTo>
                <a:lnTo>
                  <a:pt x="582" y="277"/>
                </a:lnTo>
                <a:cubicBezTo>
                  <a:pt x="529" y="277"/>
                  <a:pt x="486" y="234"/>
                  <a:pt x="486" y="181"/>
                </a:cubicBezTo>
                <a:lnTo>
                  <a:pt x="486" y="176"/>
                </a:lnTo>
                <a:lnTo>
                  <a:pt x="489" y="200"/>
                </a:lnTo>
                <a:lnTo>
                  <a:pt x="488" y="196"/>
                </a:lnTo>
                <a:lnTo>
                  <a:pt x="676" y="191"/>
                </a:lnTo>
                <a:lnTo>
                  <a:pt x="674" y="201"/>
                </a:lnTo>
                <a:lnTo>
                  <a:pt x="673" y="205"/>
                </a:lnTo>
                <a:cubicBezTo>
                  <a:pt x="661" y="250"/>
                  <a:pt x="619" y="280"/>
                  <a:pt x="573" y="277"/>
                </a:cubicBezTo>
                <a:cubicBezTo>
                  <a:pt x="527" y="274"/>
                  <a:pt x="489" y="238"/>
                  <a:pt x="484" y="192"/>
                </a:cubicBezTo>
                <a:lnTo>
                  <a:pt x="483" y="182"/>
                </a:lnTo>
                <a:lnTo>
                  <a:pt x="482" y="172"/>
                </a:lnTo>
                <a:lnTo>
                  <a:pt x="577" y="258"/>
                </a:lnTo>
                <a:lnTo>
                  <a:pt x="576" y="258"/>
                </a:lnTo>
                <a:lnTo>
                  <a:pt x="672" y="162"/>
                </a:lnTo>
                <a:lnTo>
                  <a:pt x="672" y="173"/>
                </a:lnTo>
                <a:lnTo>
                  <a:pt x="672" y="181"/>
                </a:lnTo>
                <a:cubicBezTo>
                  <a:pt x="672" y="229"/>
                  <a:pt x="638" y="269"/>
                  <a:pt x="592" y="276"/>
                </a:cubicBezTo>
                <a:cubicBezTo>
                  <a:pt x="545" y="284"/>
                  <a:pt x="500" y="256"/>
                  <a:pt x="485" y="212"/>
                </a:cubicBezTo>
                <a:lnTo>
                  <a:pt x="484" y="209"/>
                </a:lnTo>
                <a:cubicBezTo>
                  <a:pt x="481" y="199"/>
                  <a:pt x="479" y="189"/>
                  <a:pt x="479" y="178"/>
                </a:cubicBezTo>
                <a:lnTo>
                  <a:pt x="480" y="182"/>
                </a:lnTo>
                <a:lnTo>
                  <a:pt x="479" y="172"/>
                </a:lnTo>
                <a:cubicBezTo>
                  <a:pt x="474" y="122"/>
                  <a:pt x="508" y="77"/>
                  <a:pt x="558" y="68"/>
                </a:cubicBezTo>
                <a:cubicBezTo>
                  <a:pt x="608" y="59"/>
                  <a:pt x="655" y="90"/>
                  <a:pt x="668" y="139"/>
                </a:cubicBezTo>
                <a:lnTo>
                  <a:pt x="670" y="151"/>
                </a:lnTo>
                <a:lnTo>
                  <a:pt x="671" y="157"/>
                </a:lnTo>
                <a:cubicBezTo>
                  <a:pt x="674" y="172"/>
                  <a:pt x="672" y="188"/>
                  <a:pt x="668" y="203"/>
                </a:cubicBezTo>
                <a:lnTo>
                  <a:pt x="665" y="212"/>
                </a:lnTo>
                <a:cubicBezTo>
                  <a:pt x="651" y="251"/>
                  <a:pt x="615" y="277"/>
                  <a:pt x="573" y="277"/>
                </a:cubicBezTo>
                <a:lnTo>
                  <a:pt x="572" y="277"/>
                </a:lnTo>
                <a:lnTo>
                  <a:pt x="572" y="85"/>
                </a:lnTo>
                <a:lnTo>
                  <a:pt x="573" y="85"/>
                </a:lnTo>
                <a:lnTo>
                  <a:pt x="573" y="277"/>
                </a:lnTo>
                <a:lnTo>
                  <a:pt x="571" y="277"/>
                </a:lnTo>
                <a:lnTo>
                  <a:pt x="667" y="193"/>
                </a:lnTo>
                <a:lnTo>
                  <a:pt x="666" y="197"/>
                </a:lnTo>
                <a:lnTo>
                  <a:pt x="665" y="210"/>
                </a:lnTo>
                <a:lnTo>
                  <a:pt x="664" y="226"/>
                </a:lnTo>
                <a:lnTo>
                  <a:pt x="663" y="233"/>
                </a:lnTo>
                <a:cubicBezTo>
                  <a:pt x="658" y="264"/>
                  <a:pt x="639" y="290"/>
                  <a:pt x="612" y="305"/>
                </a:cubicBezTo>
                <a:cubicBezTo>
                  <a:pt x="585" y="319"/>
                  <a:pt x="552" y="319"/>
                  <a:pt x="525" y="305"/>
                </a:cubicBezTo>
                <a:lnTo>
                  <a:pt x="523" y="304"/>
                </a:lnTo>
                <a:cubicBezTo>
                  <a:pt x="497" y="292"/>
                  <a:pt x="479" y="269"/>
                  <a:pt x="472" y="242"/>
                </a:cubicBezTo>
                <a:lnTo>
                  <a:pt x="470" y="234"/>
                </a:lnTo>
                <a:cubicBezTo>
                  <a:pt x="468" y="226"/>
                  <a:pt x="467" y="218"/>
                  <a:pt x="467" y="210"/>
                </a:cubicBezTo>
                <a:lnTo>
                  <a:pt x="467" y="204"/>
                </a:lnTo>
                <a:lnTo>
                  <a:pt x="470" y="228"/>
                </a:lnTo>
                <a:lnTo>
                  <a:pt x="469" y="224"/>
                </a:lnTo>
                <a:lnTo>
                  <a:pt x="658" y="200"/>
                </a:lnTo>
                <a:lnTo>
                  <a:pt x="658" y="210"/>
                </a:lnTo>
                <a:lnTo>
                  <a:pt x="658" y="216"/>
                </a:lnTo>
                <a:lnTo>
                  <a:pt x="658" y="219"/>
                </a:lnTo>
                <a:cubicBezTo>
                  <a:pt x="658" y="267"/>
                  <a:pt x="624" y="307"/>
                  <a:pt x="578" y="314"/>
                </a:cubicBezTo>
                <a:cubicBezTo>
                  <a:pt x="531" y="322"/>
                  <a:pt x="486" y="294"/>
                  <a:pt x="471" y="250"/>
                </a:cubicBezTo>
                <a:lnTo>
                  <a:pt x="470" y="247"/>
                </a:lnTo>
                <a:cubicBezTo>
                  <a:pt x="467" y="237"/>
                  <a:pt x="465" y="227"/>
                  <a:pt x="465" y="216"/>
                </a:cubicBezTo>
                <a:lnTo>
                  <a:pt x="465" y="210"/>
                </a:lnTo>
                <a:lnTo>
                  <a:pt x="466" y="224"/>
                </a:lnTo>
                <a:lnTo>
                  <a:pt x="465" y="217"/>
                </a:lnTo>
                <a:lnTo>
                  <a:pt x="469" y="234"/>
                </a:lnTo>
                <a:lnTo>
                  <a:pt x="468" y="231"/>
                </a:lnTo>
                <a:lnTo>
                  <a:pt x="655" y="200"/>
                </a:lnTo>
                <a:lnTo>
                  <a:pt x="655" y="208"/>
                </a:lnTo>
                <a:lnTo>
                  <a:pt x="655" y="219"/>
                </a:lnTo>
                <a:cubicBezTo>
                  <a:pt x="655" y="272"/>
                  <a:pt x="612" y="315"/>
                  <a:pt x="559" y="315"/>
                </a:cubicBezTo>
                <a:lnTo>
                  <a:pt x="558" y="315"/>
                </a:lnTo>
                <a:cubicBezTo>
                  <a:pt x="513" y="315"/>
                  <a:pt x="473" y="283"/>
                  <a:pt x="464" y="238"/>
                </a:cubicBezTo>
                <a:lnTo>
                  <a:pt x="464" y="238"/>
                </a:lnTo>
                <a:lnTo>
                  <a:pt x="463" y="234"/>
                </a:lnTo>
                <a:lnTo>
                  <a:pt x="650" y="187"/>
                </a:lnTo>
                <a:lnTo>
                  <a:pt x="652" y="196"/>
                </a:lnTo>
                <a:lnTo>
                  <a:pt x="653" y="201"/>
                </a:lnTo>
                <a:cubicBezTo>
                  <a:pt x="658" y="229"/>
                  <a:pt x="651" y="258"/>
                  <a:pt x="633" y="280"/>
                </a:cubicBezTo>
                <a:cubicBezTo>
                  <a:pt x="614" y="303"/>
                  <a:pt x="587" y="315"/>
                  <a:pt x="558" y="315"/>
                </a:cubicBezTo>
                <a:lnTo>
                  <a:pt x="556" y="315"/>
                </a:lnTo>
                <a:lnTo>
                  <a:pt x="554" y="315"/>
                </a:lnTo>
                <a:lnTo>
                  <a:pt x="650" y="210"/>
                </a:lnTo>
                <a:lnTo>
                  <a:pt x="651" y="219"/>
                </a:lnTo>
                <a:lnTo>
                  <a:pt x="652" y="228"/>
                </a:lnTo>
                <a:lnTo>
                  <a:pt x="556" y="142"/>
                </a:lnTo>
                <a:lnTo>
                  <a:pt x="557" y="142"/>
                </a:lnTo>
                <a:lnTo>
                  <a:pt x="463" y="220"/>
                </a:lnTo>
                <a:lnTo>
                  <a:pt x="464" y="215"/>
                </a:lnTo>
                <a:lnTo>
                  <a:pt x="462" y="233"/>
                </a:lnTo>
                <a:lnTo>
                  <a:pt x="462" y="229"/>
                </a:lnTo>
                <a:cubicBezTo>
                  <a:pt x="462" y="179"/>
                  <a:pt x="502" y="136"/>
                  <a:pt x="553" y="134"/>
                </a:cubicBezTo>
                <a:cubicBezTo>
                  <a:pt x="604" y="131"/>
                  <a:pt x="648" y="168"/>
                  <a:pt x="654" y="219"/>
                </a:cubicBezTo>
                <a:lnTo>
                  <a:pt x="655" y="228"/>
                </a:lnTo>
                <a:cubicBezTo>
                  <a:pt x="656" y="235"/>
                  <a:pt x="656" y="241"/>
                  <a:pt x="655" y="248"/>
                </a:cubicBezTo>
                <a:lnTo>
                  <a:pt x="654" y="259"/>
                </a:lnTo>
                <a:lnTo>
                  <a:pt x="653" y="268"/>
                </a:lnTo>
                <a:cubicBezTo>
                  <a:pt x="647" y="319"/>
                  <a:pt x="603" y="356"/>
                  <a:pt x="552" y="353"/>
                </a:cubicBezTo>
                <a:cubicBezTo>
                  <a:pt x="501" y="351"/>
                  <a:pt x="461" y="308"/>
                  <a:pt x="461" y="257"/>
                </a:cubicBezTo>
                <a:lnTo>
                  <a:pt x="461" y="251"/>
                </a:lnTo>
                <a:lnTo>
                  <a:pt x="462" y="253"/>
                </a:lnTo>
                <a:lnTo>
                  <a:pt x="460" y="233"/>
                </a:lnTo>
                <a:lnTo>
                  <a:pt x="460" y="229"/>
                </a:lnTo>
                <a:lnTo>
                  <a:pt x="652" y="229"/>
                </a:lnTo>
                <a:lnTo>
                  <a:pt x="652" y="223"/>
                </a:lnTo>
                <a:lnTo>
                  <a:pt x="653" y="232"/>
                </a:lnTo>
                <a:lnTo>
                  <a:pt x="654" y="251"/>
                </a:lnTo>
                <a:lnTo>
                  <a:pt x="654" y="257"/>
                </a:lnTo>
                <a:lnTo>
                  <a:pt x="462" y="257"/>
                </a:lnTo>
                <a:lnTo>
                  <a:pt x="462" y="254"/>
                </a:lnTo>
                <a:lnTo>
                  <a:pt x="464" y="270"/>
                </a:lnTo>
                <a:lnTo>
                  <a:pt x="463" y="264"/>
                </a:lnTo>
                <a:lnTo>
                  <a:pt x="653" y="248"/>
                </a:lnTo>
                <a:lnTo>
                  <a:pt x="653" y="252"/>
                </a:lnTo>
                <a:lnTo>
                  <a:pt x="653" y="257"/>
                </a:lnTo>
                <a:cubicBezTo>
                  <a:pt x="653" y="310"/>
                  <a:pt x="610" y="353"/>
                  <a:pt x="557" y="353"/>
                </a:cubicBezTo>
                <a:lnTo>
                  <a:pt x="554" y="353"/>
                </a:lnTo>
                <a:lnTo>
                  <a:pt x="650" y="249"/>
                </a:lnTo>
                <a:lnTo>
                  <a:pt x="651" y="268"/>
                </a:lnTo>
                <a:lnTo>
                  <a:pt x="651" y="276"/>
                </a:lnTo>
                <a:lnTo>
                  <a:pt x="460" y="265"/>
                </a:lnTo>
                <a:lnTo>
                  <a:pt x="460" y="268"/>
                </a:lnTo>
                <a:lnTo>
                  <a:pt x="460" y="257"/>
                </a:lnTo>
                <a:lnTo>
                  <a:pt x="556" y="353"/>
                </a:lnTo>
                <a:lnTo>
                  <a:pt x="555" y="353"/>
                </a:lnTo>
                <a:lnTo>
                  <a:pt x="651" y="257"/>
                </a:lnTo>
                <a:lnTo>
                  <a:pt x="651" y="258"/>
                </a:lnTo>
                <a:lnTo>
                  <a:pt x="652" y="270"/>
                </a:lnTo>
                <a:lnTo>
                  <a:pt x="653" y="290"/>
                </a:lnTo>
                <a:lnTo>
                  <a:pt x="653" y="295"/>
                </a:lnTo>
                <a:cubicBezTo>
                  <a:pt x="653" y="343"/>
                  <a:pt x="619" y="383"/>
                  <a:pt x="573" y="390"/>
                </a:cubicBezTo>
                <a:cubicBezTo>
                  <a:pt x="526" y="398"/>
                  <a:pt x="481" y="370"/>
                  <a:pt x="466" y="326"/>
                </a:cubicBezTo>
                <a:lnTo>
                  <a:pt x="465" y="323"/>
                </a:lnTo>
                <a:cubicBezTo>
                  <a:pt x="463" y="316"/>
                  <a:pt x="462" y="310"/>
                  <a:pt x="461" y="303"/>
                </a:cubicBezTo>
                <a:lnTo>
                  <a:pt x="460" y="293"/>
                </a:lnTo>
                <a:lnTo>
                  <a:pt x="460" y="289"/>
                </a:lnTo>
                <a:lnTo>
                  <a:pt x="459" y="283"/>
                </a:lnTo>
                <a:lnTo>
                  <a:pt x="649" y="267"/>
                </a:lnTo>
                <a:lnTo>
                  <a:pt x="649" y="269"/>
                </a:lnTo>
                <a:lnTo>
                  <a:pt x="649" y="276"/>
                </a:lnTo>
                <a:lnTo>
                  <a:pt x="649" y="297"/>
                </a:lnTo>
                <a:lnTo>
                  <a:pt x="648" y="306"/>
                </a:lnTo>
                <a:cubicBezTo>
                  <a:pt x="642" y="355"/>
                  <a:pt x="601" y="391"/>
                  <a:pt x="552" y="391"/>
                </a:cubicBezTo>
                <a:lnTo>
                  <a:pt x="551" y="391"/>
                </a:lnTo>
                <a:lnTo>
                  <a:pt x="551" y="199"/>
                </a:lnTo>
                <a:lnTo>
                  <a:pt x="554" y="199"/>
                </a:lnTo>
                <a:cubicBezTo>
                  <a:pt x="585" y="199"/>
                  <a:pt x="614" y="214"/>
                  <a:pt x="632" y="239"/>
                </a:cubicBezTo>
                <a:cubicBezTo>
                  <a:pt x="650" y="264"/>
                  <a:pt x="655" y="297"/>
                  <a:pt x="646" y="326"/>
                </a:cubicBezTo>
                <a:lnTo>
                  <a:pt x="644" y="332"/>
                </a:lnTo>
                <a:cubicBezTo>
                  <a:pt x="640" y="342"/>
                  <a:pt x="635" y="351"/>
                  <a:pt x="629" y="359"/>
                </a:cubicBezTo>
                <a:lnTo>
                  <a:pt x="626" y="363"/>
                </a:lnTo>
                <a:cubicBezTo>
                  <a:pt x="600" y="398"/>
                  <a:pt x="555" y="411"/>
                  <a:pt x="515" y="395"/>
                </a:cubicBezTo>
                <a:cubicBezTo>
                  <a:pt x="474" y="379"/>
                  <a:pt x="450" y="339"/>
                  <a:pt x="454" y="296"/>
                </a:cubicBezTo>
                <a:lnTo>
                  <a:pt x="455" y="285"/>
                </a:lnTo>
                <a:lnTo>
                  <a:pt x="456" y="276"/>
                </a:lnTo>
                <a:cubicBezTo>
                  <a:pt x="462" y="225"/>
                  <a:pt x="506" y="188"/>
                  <a:pt x="557" y="191"/>
                </a:cubicBezTo>
                <a:cubicBezTo>
                  <a:pt x="608" y="193"/>
                  <a:pt x="647" y="236"/>
                  <a:pt x="647" y="286"/>
                </a:cubicBezTo>
                <a:lnTo>
                  <a:pt x="647" y="290"/>
                </a:lnTo>
                <a:cubicBezTo>
                  <a:pt x="647" y="297"/>
                  <a:pt x="647" y="303"/>
                  <a:pt x="646" y="309"/>
                </a:cubicBezTo>
                <a:lnTo>
                  <a:pt x="645" y="314"/>
                </a:lnTo>
                <a:cubicBezTo>
                  <a:pt x="636" y="359"/>
                  <a:pt x="596" y="391"/>
                  <a:pt x="550" y="391"/>
                </a:cubicBezTo>
                <a:cubicBezTo>
                  <a:pt x="505" y="391"/>
                  <a:pt x="465" y="359"/>
                  <a:pt x="456" y="314"/>
                </a:cubicBezTo>
                <a:lnTo>
                  <a:pt x="455" y="309"/>
                </a:lnTo>
                <a:cubicBezTo>
                  <a:pt x="454" y="303"/>
                  <a:pt x="453" y="297"/>
                  <a:pt x="453" y="290"/>
                </a:cubicBezTo>
                <a:lnTo>
                  <a:pt x="453" y="286"/>
                </a:lnTo>
                <a:lnTo>
                  <a:pt x="645" y="297"/>
                </a:lnTo>
                <a:lnTo>
                  <a:pt x="644" y="295"/>
                </a:lnTo>
                <a:lnTo>
                  <a:pt x="644" y="305"/>
                </a:lnTo>
                <a:cubicBezTo>
                  <a:pt x="644" y="358"/>
                  <a:pt x="601" y="401"/>
                  <a:pt x="548" y="401"/>
                </a:cubicBezTo>
                <a:lnTo>
                  <a:pt x="546" y="401"/>
                </a:lnTo>
                <a:lnTo>
                  <a:pt x="544" y="401"/>
                </a:lnTo>
                <a:cubicBezTo>
                  <a:pt x="491" y="401"/>
                  <a:pt x="448" y="358"/>
                  <a:pt x="448" y="305"/>
                </a:cubicBezTo>
                <a:lnTo>
                  <a:pt x="448" y="299"/>
                </a:lnTo>
                <a:lnTo>
                  <a:pt x="451" y="323"/>
                </a:lnTo>
                <a:lnTo>
                  <a:pt x="450" y="319"/>
                </a:lnTo>
                <a:lnTo>
                  <a:pt x="639" y="295"/>
                </a:lnTo>
                <a:lnTo>
                  <a:pt x="639" y="300"/>
                </a:lnTo>
                <a:cubicBezTo>
                  <a:pt x="639" y="307"/>
                  <a:pt x="639" y="313"/>
                  <a:pt x="638" y="319"/>
                </a:cubicBezTo>
                <a:lnTo>
                  <a:pt x="637" y="324"/>
                </a:lnTo>
                <a:cubicBezTo>
                  <a:pt x="628" y="369"/>
                  <a:pt x="588" y="401"/>
                  <a:pt x="542" y="401"/>
                </a:cubicBezTo>
                <a:cubicBezTo>
                  <a:pt x="497" y="401"/>
                  <a:pt x="457" y="369"/>
                  <a:pt x="448" y="324"/>
                </a:cubicBezTo>
                <a:lnTo>
                  <a:pt x="447" y="319"/>
                </a:lnTo>
                <a:cubicBezTo>
                  <a:pt x="446" y="313"/>
                  <a:pt x="445" y="307"/>
                  <a:pt x="445" y="300"/>
                </a:cubicBezTo>
                <a:lnTo>
                  <a:pt x="445" y="295"/>
                </a:lnTo>
                <a:cubicBezTo>
                  <a:pt x="445" y="248"/>
                  <a:pt x="480" y="208"/>
                  <a:pt x="526" y="201"/>
                </a:cubicBezTo>
                <a:cubicBezTo>
                  <a:pt x="573" y="193"/>
                  <a:pt x="618" y="220"/>
                  <a:pt x="633" y="265"/>
                </a:cubicBezTo>
                <a:lnTo>
                  <a:pt x="634" y="268"/>
                </a:lnTo>
                <a:cubicBezTo>
                  <a:pt x="637" y="278"/>
                  <a:pt x="638" y="288"/>
                  <a:pt x="638" y="298"/>
                </a:cubicBezTo>
                <a:lnTo>
                  <a:pt x="638" y="305"/>
                </a:lnTo>
                <a:lnTo>
                  <a:pt x="638" y="326"/>
                </a:lnTo>
                <a:lnTo>
                  <a:pt x="637" y="335"/>
                </a:lnTo>
                <a:lnTo>
                  <a:pt x="541" y="228"/>
                </a:lnTo>
                <a:lnTo>
                  <a:pt x="542" y="228"/>
                </a:lnTo>
                <a:cubicBezTo>
                  <a:pt x="595" y="228"/>
                  <a:pt x="638" y="271"/>
                  <a:pt x="638" y="324"/>
                </a:cubicBezTo>
                <a:lnTo>
                  <a:pt x="638" y="330"/>
                </a:lnTo>
                <a:lnTo>
                  <a:pt x="638" y="333"/>
                </a:lnTo>
                <a:cubicBezTo>
                  <a:pt x="638" y="384"/>
                  <a:pt x="599" y="427"/>
                  <a:pt x="548" y="429"/>
                </a:cubicBezTo>
                <a:cubicBezTo>
                  <a:pt x="497" y="432"/>
                  <a:pt x="453" y="395"/>
                  <a:pt x="447" y="344"/>
                </a:cubicBezTo>
                <a:lnTo>
                  <a:pt x="447" y="343"/>
                </a:lnTo>
                <a:lnTo>
                  <a:pt x="445" y="333"/>
                </a:lnTo>
                <a:cubicBezTo>
                  <a:pt x="440" y="305"/>
                  <a:pt x="447" y="276"/>
                  <a:pt x="465" y="254"/>
                </a:cubicBezTo>
                <a:cubicBezTo>
                  <a:pt x="483" y="231"/>
                  <a:pt x="511" y="218"/>
                  <a:pt x="539" y="218"/>
                </a:cubicBezTo>
                <a:lnTo>
                  <a:pt x="540" y="218"/>
                </a:lnTo>
                <a:cubicBezTo>
                  <a:pt x="591" y="218"/>
                  <a:pt x="633" y="258"/>
                  <a:pt x="636" y="308"/>
                </a:cubicBezTo>
                <a:lnTo>
                  <a:pt x="637" y="329"/>
                </a:lnTo>
                <a:lnTo>
                  <a:pt x="637" y="338"/>
                </a:lnTo>
                <a:lnTo>
                  <a:pt x="637" y="343"/>
                </a:lnTo>
                <a:cubicBezTo>
                  <a:pt x="637" y="391"/>
                  <a:pt x="603" y="431"/>
                  <a:pt x="557" y="438"/>
                </a:cubicBezTo>
                <a:cubicBezTo>
                  <a:pt x="510" y="446"/>
                  <a:pt x="465" y="418"/>
                  <a:pt x="450" y="374"/>
                </a:cubicBezTo>
                <a:lnTo>
                  <a:pt x="449" y="371"/>
                </a:lnTo>
                <a:cubicBezTo>
                  <a:pt x="446" y="361"/>
                  <a:pt x="444" y="351"/>
                  <a:pt x="444" y="340"/>
                </a:cubicBezTo>
                <a:lnTo>
                  <a:pt x="444" y="333"/>
                </a:lnTo>
                <a:cubicBezTo>
                  <a:pt x="444" y="280"/>
                  <a:pt x="487" y="237"/>
                  <a:pt x="540" y="237"/>
                </a:cubicBezTo>
                <a:lnTo>
                  <a:pt x="541" y="237"/>
                </a:lnTo>
                <a:cubicBezTo>
                  <a:pt x="594" y="237"/>
                  <a:pt x="637" y="280"/>
                  <a:pt x="637" y="333"/>
                </a:cubicBezTo>
                <a:lnTo>
                  <a:pt x="637" y="343"/>
                </a:lnTo>
                <a:lnTo>
                  <a:pt x="637" y="352"/>
                </a:lnTo>
                <a:lnTo>
                  <a:pt x="445" y="352"/>
                </a:lnTo>
                <a:lnTo>
                  <a:pt x="445" y="346"/>
                </a:lnTo>
                <a:lnTo>
                  <a:pt x="445" y="343"/>
                </a:lnTo>
                <a:lnTo>
                  <a:pt x="637" y="343"/>
                </a:lnTo>
                <a:lnTo>
                  <a:pt x="637" y="346"/>
                </a:lnTo>
                <a:lnTo>
                  <a:pt x="637" y="353"/>
                </a:lnTo>
                <a:lnTo>
                  <a:pt x="637" y="359"/>
                </a:lnTo>
                <a:lnTo>
                  <a:pt x="637" y="362"/>
                </a:lnTo>
                <a:lnTo>
                  <a:pt x="445" y="362"/>
                </a:lnTo>
                <a:lnTo>
                  <a:pt x="445" y="359"/>
                </a:lnTo>
                <a:cubicBezTo>
                  <a:pt x="445" y="349"/>
                  <a:pt x="447" y="339"/>
                  <a:pt x="450" y="329"/>
                </a:cubicBezTo>
                <a:lnTo>
                  <a:pt x="452" y="323"/>
                </a:lnTo>
                <a:lnTo>
                  <a:pt x="448" y="340"/>
                </a:lnTo>
                <a:lnTo>
                  <a:pt x="449" y="333"/>
                </a:lnTo>
                <a:lnTo>
                  <a:pt x="448" y="346"/>
                </a:lnTo>
                <a:lnTo>
                  <a:pt x="448" y="343"/>
                </a:lnTo>
                <a:lnTo>
                  <a:pt x="636" y="374"/>
                </a:lnTo>
                <a:lnTo>
                  <a:pt x="635" y="377"/>
                </a:lnTo>
                <a:lnTo>
                  <a:pt x="633" y="383"/>
                </a:lnTo>
                <a:cubicBezTo>
                  <a:pt x="619" y="422"/>
                  <a:pt x="583" y="448"/>
                  <a:pt x="541" y="448"/>
                </a:cubicBezTo>
                <a:lnTo>
                  <a:pt x="539" y="448"/>
                </a:lnTo>
                <a:lnTo>
                  <a:pt x="635" y="362"/>
                </a:lnTo>
                <a:lnTo>
                  <a:pt x="634" y="372"/>
                </a:lnTo>
                <a:cubicBezTo>
                  <a:pt x="629" y="421"/>
                  <a:pt x="588" y="458"/>
                  <a:pt x="538" y="458"/>
                </a:cubicBezTo>
                <a:lnTo>
                  <a:pt x="535" y="458"/>
                </a:lnTo>
                <a:lnTo>
                  <a:pt x="631" y="362"/>
                </a:lnTo>
                <a:lnTo>
                  <a:pt x="631" y="368"/>
                </a:lnTo>
                <a:lnTo>
                  <a:pt x="627" y="338"/>
                </a:lnTo>
                <a:lnTo>
                  <a:pt x="628" y="341"/>
                </a:lnTo>
                <a:lnTo>
                  <a:pt x="443" y="392"/>
                </a:lnTo>
                <a:lnTo>
                  <a:pt x="443" y="390"/>
                </a:lnTo>
                <a:lnTo>
                  <a:pt x="440" y="380"/>
                </a:lnTo>
                <a:lnTo>
                  <a:pt x="625" y="376"/>
                </a:lnTo>
                <a:lnTo>
                  <a:pt x="625" y="372"/>
                </a:lnTo>
                <a:lnTo>
                  <a:pt x="624" y="378"/>
                </a:lnTo>
                <a:lnTo>
                  <a:pt x="625" y="362"/>
                </a:lnTo>
                <a:lnTo>
                  <a:pt x="625" y="371"/>
                </a:lnTo>
                <a:cubicBezTo>
                  <a:pt x="625" y="424"/>
                  <a:pt x="582" y="467"/>
                  <a:pt x="529" y="467"/>
                </a:cubicBezTo>
                <a:lnTo>
                  <a:pt x="528" y="467"/>
                </a:lnTo>
                <a:lnTo>
                  <a:pt x="624" y="371"/>
                </a:lnTo>
                <a:lnTo>
                  <a:pt x="624" y="378"/>
                </a:lnTo>
                <a:lnTo>
                  <a:pt x="624" y="388"/>
                </a:lnTo>
                <a:lnTo>
                  <a:pt x="624" y="397"/>
                </a:lnTo>
                <a:lnTo>
                  <a:pt x="624" y="400"/>
                </a:lnTo>
                <a:cubicBezTo>
                  <a:pt x="624" y="450"/>
                  <a:pt x="586" y="492"/>
                  <a:pt x="536" y="496"/>
                </a:cubicBezTo>
                <a:cubicBezTo>
                  <a:pt x="487" y="500"/>
                  <a:pt x="442" y="466"/>
                  <a:pt x="434" y="416"/>
                </a:cubicBezTo>
                <a:lnTo>
                  <a:pt x="432" y="402"/>
                </a:lnTo>
                <a:lnTo>
                  <a:pt x="432" y="398"/>
                </a:lnTo>
                <a:lnTo>
                  <a:pt x="430" y="386"/>
                </a:lnTo>
                <a:cubicBezTo>
                  <a:pt x="429" y="381"/>
                  <a:pt x="428" y="376"/>
                  <a:pt x="428" y="370"/>
                </a:cubicBezTo>
                <a:lnTo>
                  <a:pt x="428" y="362"/>
                </a:lnTo>
                <a:lnTo>
                  <a:pt x="620" y="362"/>
                </a:lnTo>
                <a:lnTo>
                  <a:pt x="620" y="375"/>
                </a:lnTo>
                <a:lnTo>
                  <a:pt x="619" y="371"/>
                </a:lnTo>
                <a:lnTo>
                  <a:pt x="619" y="381"/>
                </a:lnTo>
                <a:lnTo>
                  <a:pt x="619" y="390"/>
                </a:lnTo>
                <a:lnTo>
                  <a:pt x="619" y="397"/>
                </a:lnTo>
                <a:lnTo>
                  <a:pt x="619" y="400"/>
                </a:lnTo>
                <a:lnTo>
                  <a:pt x="427" y="400"/>
                </a:lnTo>
                <a:lnTo>
                  <a:pt x="428" y="401"/>
                </a:lnTo>
                <a:lnTo>
                  <a:pt x="427" y="392"/>
                </a:lnTo>
                <a:cubicBezTo>
                  <a:pt x="421" y="342"/>
                  <a:pt x="456" y="296"/>
                  <a:pt x="505" y="287"/>
                </a:cubicBezTo>
                <a:cubicBezTo>
                  <a:pt x="555" y="278"/>
                  <a:pt x="603" y="309"/>
                  <a:pt x="616" y="358"/>
                </a:cubicBezTo>
                <a:lnTo>
                  <a:pt x="617" y="362"/>
                </a:lnTo>
                <a:cubicBezTo>
                  <a:pt x="619" y="370"/>
                  <a:pt x="619" y="378"/>
                  <a:pt x="619" y="385"/>
                </a:cubicBezTo>
                <a:lnTo>
                  <a:pt x="619" y="390"/>
                </a:lnTo>
                <a:cubicBezTo>
                  <a:pt x="619" y="439"/>
                  <a:pt x="583" y="480"/>
                  <a:pt x="535" y="486"/>
                </a:cubicBezTo>
                <a:cubicBezTo>
                  <a:pt x="487" y="492"/>
                  <a:pt x="442" y="461"/>
                  <a:pt x="430" y="414"/>
                </a:cubicBezTo>
                <a:lnTo>
                  <a:pt x="428" y="405"/>
                </a:lnTo>
                <a:lnTo>
                  <a:pt x="427" y="400"/>
                </a:lnTo>
                <a:lnTo>
                  <a:pt x="617" y="381"/>
                </a:lnTo>
                <a:lnTo>
                  <a:pt x="617" y="384"/>
                </a:lnTo>
                <a:lnTo>
                  <a:pt x="617" y="390"/>
                </a:lnTo>
                <a:lnTo>
                  <a:pt x="617" y="399"/>
                </a:lnTo>
                <a:lnTo>
                  <a:pt x="617" y="412"/>
                </a:lnTo>
                <a:lnTo>
                  <a:pt x="617" y="423"/>
                </a:lnTo>
                <a:lnTo>
                  <a:pt x="617" y="428"/>
                </a:lnTo>
                <a:cubicBezTo>
                  <a:pt x="617" y="476"/>
                  <a:pt x="583" y="516"/>
                  <a:pt x="537" y="523"/>
                </a:cubicBezTo>
                <a:cubicBezTo>
                  <a:pt x="490" y="531"/>
                  <a:pt x="445" y="503"/>
                  <a:pt x="430" y="459"/>
                </a:cubicBezTo>
                <a:lnTo>
                  <a:pt x="429" y="456"/>
                </a:lnTo>
                <a:cubicBezTo>
                  <a:pt x="427" y="450"/>
                  <a:pt x="426" y="444"/>
                  <a:pt x="425" y="437"/>
                </a:cubicBezTo>
                <a:lnTo>
                  <a:pt x="424" y="427"/>
                </a:lnTo>
                <a:lnTo>
                  <a:pt x="422" y="407"/>
                </a:lnTo>
                <a:lnTo>
                  <a:pt x="423" y="412"/>
                </a:lnTo>
                <a:lnTo>
                  <a:pt x="421" y="392"/>
                </a:lnTo>
                <a:lnTo>
                  <a:pt x="421" y="390"/>
                </a:lnTo>
                <a:lnTo>
                  <a:pt x="613" y="390"/>
                </a:lnTo>
                <a:lnTo>
                  <a:pt x="613" y="389"/>
                </a:lnTo>
                <a:lnTo>
                  <a:pt x="614" y="409"/>
                </a:lnTo>
                <a:lnTo>
                  <a:pt x="614" y="421"/>
                </a:lnTo>
                <a:lnTo>
                  <a:pt x="614" y="428"/>
                </a:lnTo>
                <a:cubicBezTo>
                  <a:pt x="614" y="467"/>
                  <a:pt x="591" y="502"/>
                  <a:pt x="555" y="517"/>
                </a:cubicBezTo>
                <a:cubicBezTo>
                  <a:pt x="519" y="532"/>
                  <a:pt x="478" y="524"/>
                  <a:pt x="451" y="496"/>
                </a:cubicBezTo>
                <a:lnTo>
                  <a:pt x="450" y="495"/>
                </a:lnTo>
                <a:cubicBezTo>
                  <a:pt x="437" y="483"/>
                  <a:pt x="429" y="468"/>
                  <a:pt x="424" y="451"/>
                </a:cubicBezTo>
                <a:lnTo>
                  <a:pt x="421" y="435"/>
                </a:lnTo>
                <a:lnTo>
                  <a:pt x="421" y="437"/>
                </a:lnTo>
                <a:lnTo>
                  <a:pt x="420" y="433"/>
                </a:lnTo>
                <a:lnTo>
                  <a:pt x="609" y="409"/>
                </a:lnTo>
                <a:lnTo>
                  <a:pt x="609" y="428"/>
                </a:lnTo>
                <a:lnTo>
                  <a:pt x="608" y="438"/>
                </a:lnTo>
                <a:lnTo>
                  <a:pt x="608" y="419"/>
                </a:lnTo>
                <a:lnTo>
                  <a:pt x="609" y="429"/>
                </a:lnTo>
                <a:cubicBezTo>
                  <a:pt x="610" y="437"/>
                  <a:pt x="610" y="446"/>
                  <a:pt x="608" y="454"/>
                </a:cubicBezTo>
                <a:lnTo>
                  <a:pt x="607" y="460"/>
                </a:lnTo>
                <a:cubicBezTo>
                  <a:pt x="606" y="465"/>
                  <a:pt x="605" y="470"/>
                  <a:pt x="604" y="475"/>
                </a:cubicBezTo>
                <a:lnTo>
                  <a:pt x="603" y="478"/>
                </a:lnTo>
                <a:cubicBezTo>
                  <a:pt x="586" y="527"/>
                  <a:pt x="534" y="554"/>
                  <a:pt x="485" y="540"/>
                </a:cubicBezTo>
                <a:cubicBezTo>
                  <a:pt x="435" y="525"/>
                  <a:pt x="406" y="474"/>
                  <a:pt x="418" y="424"/>
                </a:cubicBezTo>
                <a:lnTo>
                  <a:pt x="419" y="420"/>
                </a:lnTo>
                <a:lnTo>
                  <a:pt x="416" y="443"/>
                </a:lnTo>
                <a:lnTo>
                  <a:pt x="416" y="438"/>
                </a:lnTo>
                <a:lnTo>
                  <a:pt x="608" y="438"/>
                </a:lnTo>
                <a:lnTo>
                  <a:pt x="608" y="441"/>
                </a:lnTo>
                <a:lnTo>
                  <a:pt x="608" y="447"/>
                </a:lnTo>
                <a:lnTo>
                  <a:pt x="608" y="454"/>
                </a:lnTo>
                <a:lnTo>
                  <a:pt x="608" y="457"/>
                </a:lnTo>
                <a:cubicBezTo>
                  <a:pt x="608" y="505"/>
                  <a:pt x="574" y="545"/>
                  <a:pt x="528" y="552"/>
                </a:cubicBezTo>
                <a:cubicBezTo>
                  <a:pt x="481" y="560"/>
                  <a:pt x="436" y="532"/>
                  <a:pt x="421" y="488"/>
                </a:cubicBezTo>
                <a:lnTo>
                  <a:pt x="419" y="481"/>
                </a:lnTo>
                <a:lnTo>
                  <a:pt x="414" y="461"/>
                </a:lnTo>
                <a:lnTo>
                  <a:pt x="413" y="454"/>
                </a:lnTo>
                <a:lnTo>
                  <a:pt x="423" y="483"/>
                </a:lnTo>
                <a:lnTo>
                  <a:pt x="422" y="481"/>
                </a:lnTo>
                <a:lnTo>
                  <a:pt x="603" y="438"/>
                </a:lnTo>
                <a:lnTo>
                  <a:pt x="603" y="445"/>
                </a:lnTo>
                <a:lnTo>
                  <a:pt x="603" y="456"/>
                </a:lnTo>
                <a:lnTo>
                  <a:pt x="603" y="478"/>
                </a:lnTo>
                <a:lnTo>
                  <a:pt x="602" y="488"/>
                </a:lnTo>
                <a:lnTo>
                  <a:pt x="601" y="496"/>
                </a:lnTo>
                <a:cubicBezTo>
                  <a:pt x="598" y="518"/>
                  <a:pt x="588" y="537"/>
                  <a:pt x="573" y="552"/>
                </a:cubicBezTo>
                <a:lnTo>
                  <a:pt x="572" y="553"/>
                </a:lnTo>
                <a:cubicBezTo>
                  <a:pt x="547" y="579"/>
                  <a:pt x="509" y="588"/>
                  <a:pt x="474" y="577"/>
                </a:cubicBezTo>
                <a:cubicBezTo>
                  <a:pt x="440" y="565"/>
                  <a:pt x="415" y="535"/>
                  <a:pt x="409" y="499"/>
                </a:cubicBezTo>
                <a:lnTo>
                  <a:pt x="408" y="492"/>
                </a:lnTo>
                <a:cubicBezTo>
                  <a:pt x="408" y="488"/>
                  <a:pt x="407" y="483"/>
                  <a:pt x="407" y="478"/>
                </a:cubicBezTo>
                <a:lnTo>
                  <a:pt x="407" y="466"/>
                </a:lnTo>
                <a:lnTo>
                  <a:pt x="407" y="454"/>
                </a:lnTo>
                <a:lnTo>
                  <a:pt x="407" y="447"/>
                </a:lnTo>
                <a:lnTo>
                  <a:pt x="599" y="447"/>
                </a:lnTo>
                <a:lnTo>
                  <a:pt x="599" y="449"/>
                </a:lnTo>
                <a:lnTo>
                  <a:pt x="598" y="434"/>
                </a:lnTo>
                <a:lnTo>
                  <a:pt x="600" y="442"/>
                </a:lnTo>
                <a:lnTo>
                  <a:pt x="601" y="449"/>
                </a:lnTo>
                <a:cubicBezTo>
                  <a:pt x="601" y="453"/>
                  <a:pt x="601" y="458"/>
                  <a:pt x="601" y="462"/>
                </a:cubicBezTo>
                <a:lnTo>
                  <a:pt x="601" y="466"/>
                </a:lnTo>
                <a:cubicBezTo>
                  <a:pt x="601" y="515"/>
                  <a:pt x="565" y="556"/>
                  <a:pt x="517" y="562"/>
                </a:cubicBezTo>
                <a:cubicBezTo>
                  <a:pt x="469" y="568"/>
                  <a:pt x="424" y="537"/>
                  <a:pt x="412" y="490"/>
                </a:cubicBezTo>
                <a:lnTo>
                  <a:pt x="415" y="498"/>
                </a:lnTo>
                <a:lnTo>
                  <a:pt x="413" y="493"/>
                </a:lnTo>
                <a:lnTo>
                  <a:pt x="596" y="434"/>
                </a:lnTo>
                <a:lnTo>
                  <a:pt x="598" y="443"/>
                </a:lnTo>
                <a:lnTo>
                  <a:pt x="599" y="448"/>
                </a:lnTo>
                <a:cubicBezTo>
                  <a:pt x="604" y="476"/>
                  <a:pt x="597" y="505"/>
                  <a:pt x="579" y="527"/>
                </a:cubicBezTo>
                <a:cubicBezTo>
                  <a:pt x="560" y="550"/>
                  <a:pt x="533" y="562"/>
                  <a:pt x="504" y="562"/>
                </a:cubicBezTo>
                <a:lnTo>
                  <a:pt x="502" y="562"/>
                </a:lnTo>
                <a:lnTo>
                  <a:pt x="597" y="451"/>
                </a:lnTo>
                <a:lnTo>
                  <a:pt x="598" y="457"/>
                </a:lnTo>
                <a:cubicBezTo>
                  <a:pt x="599" y="462"/>
                  <a:pt x="599" y="467"/>
                  <a:pt x="599" y="472"/>
                </a:cubicBezTo>
                <a:lnTo>
                  <a:pt x="599" y="476"/>
                </a:lnTo>
                <a:lnTo>
                  <a:pt x="407" y="476"/>
                </a:lnTo>
                <a:lnTo>
                  <a:pt x="407" y="472"/>
                </a:lnTo>
                <a:lnTo>
                  <a:pt x="407" y="466"/>
                </a:lnTo>
                <a:lnTo>
                  <a:pt x="599" y="466"/>
                </a:lnTo>
                <a:lnTo>
                  <a:pt x="599" y="488"/>
                </a:lnTo>
                <a:lnTo>
                  <a:pt x="598" y="502"/>
                </a:lnTo>
                <a:lnTo>
                  <a:pt x="502" y="399"/>
                </a:lnTo>
                <a:lnTo>
                  <a:pt x="503" y="399"/>
                </a:lnTo>
                <a:lnTo>
                  <a:pt x="407" y="495"/>
                </a:lnTo>
                <a:lnTo>
                  <a:pt x="407" y="485"/>
                </a:lnTo>
                <a:cubicBezTo>
                  <a:pt x="407" y="432"/>
                  <a:pt x="450" y="389"/>
                  <a:pt x="503" y="389"/>
                </a:cubicBezTo>
                <a:lnTo>
                  <a:pt x="505" y="389"/>
                </a:lnTo>
                <a:cubicBezTo>
                  <a:pt x="558" y="389"/>
                  <a:pt x="601" y="432"/>
                  <a:pt x="601" y="485"/>
                </a:cubicBezTo>
                <a:lnTo>
                  <a:pt x="601" y="496"/>
                </a:lnTo>
                <a:lnTo>
                  <a:pt x="601" y="504"/>
                </a:lnTo>
                <a:cubicBezTo>
                  <a:pt x="601" y="553"/>
                  <a:pt x="565" y="594"/>
                  <a:pt x="517" y="600"/>
                </a:cubicBezTo>
                <a:cubicBezTo>
                  <a:pt x="469" y="606"/>
                  <a:pt x="424" y="575"/>
                  <a:pt x="412" y="528"/>
                </a:cubicBezTo>
                <a:lnTo>
                  <a:pt x="410" y="519"/>
                </a:lnTo>
                <a:lnTo>
                  <a:pt x="409" y="514"/>
                </a:lnTo>
                <a:lnTo>
                  <a:pt x="599" y="495"/>
                </a:lnTo>
                <a:lnTo>
                  <a:pt x="599" y="498"/>
                </a:lnTo>
                <a:lnTo>
                  <a:pt x="599" y="495"/>
                </a:lnTo>
                <a:lnTo>
                  <a:pt x="600" y="505"/>
                </a:lnTo>
                <a:cubicBezTo>
                  <a:pt x="601" y="514"/>
                  <a:pt x="600" y="524"/>
                  <a:pt x="599" y="533"/>
                </a:cubicBezTo>
                <a:lnTo>
                  <a:pt x="597" y="543"/>
                </a:lnTo>
                <a:lnTo>
                  <a:pt x="596" y="547"/>
                </a:lnTo>
                <a:cubicBezTo>
                  <a:pt x="584" y="594"/>
                  <a:pt x="539" y="625"/>
                  <a:pt x="491" y="619"/>
                </a:cubicBezTo>
                <a:cubicBezTo>
                  <a:pt x="443" y="613"/>
                  <a:pt x="406" y="572"/>
                  <a:pt x="406" y="523"/>
                </a:cubicBezTo>
                <a:lnTo>
                  <a:pt x="406" y="518"/>
                </a:lnTo>
                <a:lnTo>
                  <a:pt x="406" y="514"/>
                </a:lnTo>
                <a:lnTo>
                  <a:pt x="597" y="533"/>
                </a:lnTo>
                <a:lnTo>
                  <a:pt x="592" y="555"/>
                </a:lnTo>
                <a:lnTo>
                  <a:pt x="589" y="564"/>
                </a:lnTo>
                <a:cubicBezTo>
                  <a:pt x="575" y="603"/>
                  <a:pt x="539" y="629"/>
                  <a:pt x="497" y="629"/>
                </a:cubicBezTo>
                <a:cubicBezTo>
                  <a:pt x="456" y="629"/>
                  <a:pt x="419" y="603"/>
                  <a:pt x="406" y="564"/>
                </a:cubicBezTo>
                <a:lnTo>
                  <a:pt x="405" y="561"/>
                </a:lnTo>
                <a:cubicBezTo>
                  <a:pt x="404" y="555"/>
                  <a:pt x="402" y="550"/>
                  <a:pt x="401" y="544"/>
                </a:cubicBezTo>
                <a:lnTo>
                  <a:pt x="400" y="537"/>
                </a:lnTo>
                <a:lnTo>
                  <a:pt x="495" y="619"/>
                </a:lnTo>
                <a:lnTo>
                  <a:pt x="494" y="619"/>
                </a:lnTo>
                <a:lnTo>
                  <a:pt x="493" y="619"/>
                </a:lnTo>
                <a:lnTo>
                  <a:pt x="491" y="619"/>
                </a:lnTo>
                <a:lnTo>
                  <a:pt x="587" y="533"/>
                </a:lnTo>
                <a:lnTo>
                  <a:pt x="586" y="543"/>
                </a:lnTo>
                <a:cubicBezTo>
                  <a:pt x="581" y="592"/>
                  <a:pt x="540" y="629"/>
                  <a:pt x="490" y="629"/>
                </a:cubicBezTo>
                <a:lnTo>
                  <a:pt x="489" y="629"/>
                </a:lnTo>
                <a:lnTo>
                  <a:pt x="489" y="437"/>
                </a:lnTo>
                <a:lnTo>
                  <a:pt x="491" y="437"/>
                </a:lnTo>
                <a:cubicBezTo>
                  <a:pt x="518" y="437"/>
                  <a:pt x="544" y="449"/>
                  <a:pt x="562" y="469"/>
                </a:cubicBezTo>
                <a:cubicBezTo>
                  <a:pt x="581" y="489"/>
                  <a:pt x="590" y="515"/>
                  <a:pt x="587" y="542"/>
                </a:cubicBezTo>
                <a:lnTo>
                  <a:pt x="586" y="544"/>
                </a:lnTo>
                <a:lnTo>
                  <a:pt x="586" y="550"/>
                </a:lnTo>
                <a:cubicBezTo>
                  <a:pt x="586" y="565"/>
                  <a:pt x="583" y="580"/>
                  <a:pt x="576" y="593"/>
                </a:cubicBezTo>
                <a:lnTo>
                  <a:pt x="575" y="595"/>
                </a:lnTo>
                <a:cubicBezTo>
                  <a:pt x="555" y="635"/>
                  <a:pt x="511" y="656"/>
                  <a:pt x="467" y="646"/>
                </a:cubicBezTo>
                <a:cubicBezTo>
                  <a:pt x="424" y="636"/>
                  <a:pt x="393" y="597"/>
                  <a:pt x="393" y="552"/>
                </a:cubicBezTo>
                <a:lnTo>
                  <a:pt x="393" y="547"/>
                </a:lnTo>
                <a:lnTo>
                  <a:pt x="393" y="538"/>
                </a:lnTo>
                <a:lnTo>
                  <a:pt x="393" y="529"/>
                </a:lnTo>
                <a:lnTo>
                  <a:pt x="393" y="523"/>
                </a:lnTo>
                <a:lnTo>
                  <a:pt x="543" y="603"/>
                </a:lnTo>
                <a:lnTo>
                  <a:pt x="540" y="605"/>
                </a:lnTo>
                <a:lnTo>
                  <a:pt x="576" y="559"/>
                </a:lnTo>
                <a:lnTo>
                  <a:pt x="573" y="567"/>
                </a:lnTo>
                <a:lnTo>
                  <a:pt x="579" y="542"/>
                </a:lnTo>
                <a:lnTo>
                  <a:pt x="578" y="556"/>
                </a:lnTo>
                <a:lnTo>
                  <a:pt x="577" y="564"/>
                </a:lnTo>
                <a:cubicBezTo>
                  <a:pt x="571" y="609"/>
                  <a:pt x="536" y="644"/>
                  <a:pt x="491" y="648"/>
                </a:cubicBezTo>
                <a:cubicBezTo>
                  <a:pt x="446" y="652"/>
                  <a:pt x="405" y="625"/>
                  <a:pt x="390" y="583"/>
                </a:cubicBezTo>
                <a:lnTo>
                  <a:pt x="389" y="580"/>
                </a:lnTo>
                <a:cubicBezTo>
                  <a:pt x="388" y="574"/>
                  <a:pt x="386" y="569"/>
                  <a:pt x="385" y="563"/>
                </a:cubicBezTo>
                <a:lnTo>
                  <a:pt x="384" y="556"/>
                </a:lnTo>
                <a:lnTo>
                  <a:pt x="479" y="638"/>
                </a:lnTo>
                <a:lnTo>
                  <a:pt x="478" y="638"/>
                </a:lnTo>
                <a:cubicBezTo>
                  <a:pt x="433" y="638"/>
                  <a:pt x="393" y="606"/>
                  <a:pt x="384" y="561"/>
                </a:cubicBezTo>
                <a:lnTo>
                  <a:pt x="384" y="561"/>
                </a:lnTo>
                <a:lnTo>
                  <a:pt x="383" y="557"/>
                </a:lnTo>
                <a:lnTo>
                  <a:pt x="572" y="533"/>
                </a:lnTo>
                <a:lnTo>
                  <a:pt x="572" y="536"/>
                </a:lnTo>
                <a:lnTo>
                  <a:pt x="572" y="542"/>
                </a:lnTo>
                <a:lnTo>
                  <a:pt x="572" y="554"/>
                </a:lnTo>
                <a:lnTo>
                  <a:pt x="572" y="560"/>
                </a:lnTo>
                <a:lnTo>
                  <a:pt x="572" y="561"/>
                </a:lnTo>
                <a:lnTo>
                  <a:pt x="380" y="561"/>
                </a:lnTo>
                <a:lnTo>
                  <a:pt x="380" y="556"/>
                </a:lnTo>
                <a:lnTo>
                  <a:pt x="380" y="547"/>
                </a:lnTo>
                <a:lnTo>
                  <a:pt x="380" y="538"/>
                </a:lnTo>
                <a:lnTo>
                  <a:pt x="382" y="557"/>
                </a:lnTo>
                <a:lnTo>
                  <a:pt x="381" y="552"/>
                </a:lnTo>
                <a:lnTo>
                  <a:pt x="571" y="533"/>
                </a:lnTo>
                <a:lnTo>
                  <a:pt x="571" y="534"/>
                </a:lnTo>
                <a:cubicBezTo>
                  <a:pt x="571" y="540"/>
                  <a:pt x="571" y="545"/>
                  <a:pt x="570" y="550"/>
                </a:cubicBezTo>
                <a:lnTo>
                  <a:pt x="570" y="548"/>
                </a:lnTo>
                <a:lnTo>
                  <a:pt x="569" y="560"/>
                </a:lnTo>
                <a:lnTo>
                  <a:pt x="569" y="542"/>
                </a:lnTo>
                <a:lnTo>
                  <a:pt x="570" y="555"/>
                </a:lnTo>
                <a:lnTo>
                  <a:pt x="571" y="567"/>
                </a:lnTo>
                <a:lnTo>
                  <a:pt x="572" y="586"/>
                </a:lnTo>
                <a:lnTo>
                  <a:pt x="572" y="590"/>
                </a:lnTo>
                <a:lnTo>
                  <a:pt x="380" y="590"/>
                </a:lnTo>
                <a:lnTo>
                  <a:pt x="380" y="588"/>
                </a:lnTo>
                <a:lnTo>
                  <a:pt x="380" y="582"/>
                </a:lnTo>
                <a:lnTo>
                  <a:pt x="380" y="575"/>
                </a:lnTo>
                <a:lnTo>
                  <a:pt x="383" y="599"/>
                </a:lnTo>
                <a:lnTo>
                  <a:pt x="382" y="595"/>
                </a:lnTo>
                <a:lnTo>
                  <a:pt x="571" y="571"/>
                </a:lnTo>
                <a:lnTo>
                  <a:pt x="571" y="575"/>
                </a:lnTo>
                <a:lnTo>
                  <a:pt x="571" y="581"/>
                </a:lnTo>
                <a:lnTo>
                  <a:pt x="381" y="563"/>
                </a:lnTo>
                <a:lnTo>
                  <a:pt x="383" y="553"/>
                </a:lnTo>
                <a:lnTo>
                  <a:pt x="383" y="587"/>
                </a:lnTo>
                <a:lnTo>
                  <a:pt x="382" y="581"/>
                </a:lnTo>
                <a:lnTo>
                  <a:pt x="391" y="608"/>
                </a:lnTo>
                <a:lnTo>
                  <a:pt x="389" y="604"/>
                </a:lnTo>
                <a:lnTo>
                  <a:pt x="570" y="561"/>
                </a:lnTo>
                <a:lnTo>
                  <a:pt x="570" y="570"/>
                </a:lnTo>
                <a:lnTo>
                  <a:pt x="570" y="581"/>
                </a:lnTo>
                <a:cubicBezTo>
                  <a:pt x="570" y="634"/>
                  <a:pt x="527" y="677"/>
                  <a:pt x="474" y="677"/>
                </a:cubicBezTo>
                <a:lnTo>
                  <a:pt x="472" y="677"/>
                </a:lnTo>
                <a:lnTo>
                  <a:pt x="471" y="677"/>
                </a:lnTo>
                <a:lnTo>
                  <a:pt x="563" y="612"/>
                </a:lnTo>
                <a:lnTo>
                  <a:pt x="560" y="621"/>
                </a:lnTo>
                <a:lnTo>
                  <a:pt x="564" y="590"/>
                </a:lnTo>
                <a:lnTo>
                  <a:pt x="564" y="601"/>
                </a:lnTo>
                <a:lnTo>
                  <a:pt x="564" y="609"/>
                </a:lnTo>
                <a:cubicBezTo>
                  <a:pt x="564" y="657"/>
                  <a:pt x="530" y="697"/>
                  <a:pt x="484" y="704"/>
                </a:cubicBezTo>
                <a:cubicBezTo>
                  <a:pt x="437" y="712"/>
                  <a:pt x="392" y="684"/>
                  <a:pt x="377" y="640"/>
                </a:cubicBezTo>
                <a:lnTo>
                  <a:pt x="376" y="637"/>
                </a:lnTo>
                <a:lnTo>
                  <a:pt x="374" y="631"/>
                </a:lnTo>
                <a:cubicBezTo>
                  <a:pt x="371" y="621"/>
                  <a:pt x="369" y="611"/>
                  <a:pt x="369" y="600"/>
                </a:cubicBezTo>
                <a:lnTo>
                  <a:pt x="369" y="593"/>
                </a:lnTo>
                <a:lnTo>
                  <a:pt x="369" y="590"/>
                </a:lnTo>
                <a:lnTo>
                  <a:pt x="561" y="590"/>
                </a:lnTo>
                <a:lnTo>
                  <a:pt x="561" y="609"/>
                </a:lnTo>
                <a:lnTo>
                  <a:pt x="560" y="619"/>
                </a:lnTo>
                <a:lnTo>
                  <a:pt x="464" y="513"/>
                </a:lnTo>
                <a:lnTo>
                  <a:pt x="466" y="513"/>
                </a:lnTo>
                <a:lnTo>
                  <a:pt x="370" y="609"/>
                </a:lnTo>
                <a:lnTo>
                  <a:pt x="370" y="599"/>
                </a:lnTo>
                <a:lnTo>
                  <a:pt x="370" y="590"/>
                </a:lnTo>
                <a:lnTo>
                  <a:pt x="562" y="590"/>
                </a:lnTo>
                <a:lnTo>
                  <a:pt x="562" y="594"/>
                </a:lnTo>
                <a:cubicBezTo>
                  <a:pt x="562" y="600"/>
                  <a:pt x="562" y="605"/>
                  <a:pt x="561" y="610"/>
                </a:cubicBezTo>
                <a:lnTo>
                  <a:pt x="560" y="616"/>
                </a:lnTo>
                <a:lnTo>
                  <a:pt x="561" y="600"/>
                </a:lnTo>
                <a:lnTo>
                  <a:pt x="561" y="619"/>
                </a:lnTo>
                <a:lnTo>
                  <a:pt x="560" y="619"/>
                </a:lnTo>
                <a:lnTo>
                  <a:pt x="560" y="628"/>
                </a:lnTo>
                <a:lnTo>
                  <a:pt x="464" y="532"/>
                </a:lnTo>
                <a:lnTo>
                  <a:pt x="465" y="532"/>
                </a:lnTo>
                <a:cubicBezTo>
                  <a:pt x="518" y="532"/>
                  <a:pt x="561" y="575"/>
                  <a:pt x="561" y="628"/>
                </a:cubicBezTo>
                <a:lnTo>
                  <a:pt x="561" y="647"/>
                </a:lnTo>
                <a:lnTo>
                  <a:pt x="559" y="666"/>
                </a:lnTo>
                <a:lnTo>
                  <a:pt x="557" y="676"/>
                </a:lnTo>
                <a:lnTo>
                  <a:pt x="462" y="561"/>
                </a:lnTo>
                <a:lnTo>
                  <a:pt x="467" y="561"/>
                </a:lnTo>
                <a:lnTo>
                  <a:pt x="372" y="666"/>
                </a:lnTo>
                <a:lnTo>
                  <a:pt x="371" y="655"/>
                </a:lnTo>
                <a:lnTo>
                  <a:pt x="373" y="670"/>
                </a:lnTo>
                <a:lnTo>
                  <a:pt x="371" y="662"/>
                </a:lnTo>
                <a:lnTo>
                  <a:pt x="560" y="638"/>
                </a:lnTo>
                <a:lnTo>
                  <a:pt x="560" y="642"/>
                </a:lnTo>
                <a:lnTo>
                  <a:pt x="559" y="624"/>
                </a:lnTo>
                <a:lnTo>
                  <a:pt x="560" y="629"/>
                </a:lnTo>
                <a:lnTo>
                  <a:pt x="369" y="647"/>
                </a:lnTo>
                <a:lnTo>
                  <a:pt x="369" y="641"/>
                </a:lnTo>
                <a:lnTo>
                  <a:pt x="369" y="637"/>
                </a:lnTo>
                <a:lnTo>
                  <a:pt x="561" y="637"/>
                </a:lnTo>
                <a:lnTo>
                  <a:pt x="561" y="638"/>
                </a:lnTo>
                <a:lnTo>
                  <a:pt x="561" y="645"/>
                </a:lnTo>
                <a:lnTo>
                  <a:pt x="561" y="657"/>
                </a:lnTo>
                <a:lnTo>
                  <a:pt x="561" y="669"/>
                </a:lnTo>
                <a:lnTo>
                  <a:pt x="561" y="676"/>
                </a:lnTo>
                <a:lnTo>
                  <a:pt x="369" y="676"/>
                </a:lnTo>
                <a:lnTo>
                  <a:pt x="369" y="675"/>
                </a:lnTo>
                <a:cubicBezTo>
                  <a:pt x="369" y="670"/>
                  <a:pt x="370" y="665"/>
                  <a:pt x="371" y="660"/>
                </a:cubicBezTo>
                <a:lnTo>
                  <a:pt x="372" y="654"/>
                </a:lnTo>
                <a:lnTo>
                  <a:pt x="370" y="669"/>
                </a:lnTo>
                <a:lnTo>
                  <a:pt x="370" y="657"/>
                </a:lnTo>
                <a:lnTo>
                  <a:pt x="373" y="681"/>
                </a:lnTo>
                <a:lnTo>
                  <a:pt x="371" y="673"/>
                </a:lnTo>
                <a:lnTo>
                  <a:pt x="397" y="717"/>
                </a:lnTo>
                <a:lnTo>
                  <a:pt x="395" y="715"/>
                </a:lnTo>
                <a:lnTo>
                  <a:pt x="558" y="647"/>
                </a:lnTo>
                <a:lnTo>
                  <a:pt x="558" y="652"/>
                </a:lnTo>
                <a:lnTo>
                  <a:pt x="558" y="661"/>
                </a:lnTo>
                <a:lnTo>
                  <a:pt x="558" y="676"/>
                </a:lnTo>
                <a:cubicBezTo>
                  <a:pt x="558" y="729"/>
                  <a:pt x="515" y="772"/>
                  <a:pt x="462" y="772"/>
                </a:cubicBezTo>
                <a:lnTo>
                  <a:pt x="461" y="772"/>
                </a:lnTo>
                <a:cubicBezTo>
                  <a:pt x="408" y="772"/>
                  <a:pt x="365" y="729"/>
                  <a:pt x="365" y="676"/>
                </a:cubicBezTo>
                <a:lnTo>
                  <a:pt x="365" y="670"/>
                </a:lnTo>
                <a:lnTo>
                  <a:pt x="368" y="694"/>
                </a:lnTo>
                <a:lnTo>
                  <a:pt x="367" y="690"/>
                </a:lnTo>
                <a:lnTo>
                  <a:pt x="554" y="690"/>
                </a:lnTo>
                <a:lnTo>
                  <a:pt x="554" y="686"/>
                </a:lnTo>
                <a:lnTo>
                  <a:pt x="553" y="692"/>
                </a:lnTo>
                <a:lnTo>
                  <a:pt x="458" y="580"/>
                </a:lnTo>
                <a:lnTo>
                  <a:pt x="459" y="580"/>
                </a:lnTo>
                <a:lnTo>
                  <a:pt x="459" y="772"/>
                </a:lnTo>
                <a:lnTo>
                  <a:pt x="458" y="772"/>
                </a:lnTo>
                <a:lnTo>
                  <a:pt x="553" y="695"/>
                </a:lnTo>
                <a:lnTo>
                  <a:pt x="551" y="705"/>
                </a:lnTo>
                <a:lnTo>
                  <a:pt x="550" y="709"/>
                </a:lnTo>
                <a:cubicBezTo>
                  <a:pt x="538" y="756"/>
                  <a:pt x="493" y="787"/>
                  <a:pt x="445" y="781"/>
                </a:cubicBezTo>
                <a:cubicBezTo>
                  <a:pt x="397" y="775"/>
                  <a:pt x="360" y="734"/>
                  <a:pt x="360" y="685"/>
                </a:cubicBezTo>
                <a:lnTo>
                  <a:pt x="360" y="680"/>
                </a:lnTo>
                <a:lnTo>
                  <a:pt x="363" y="704"/>
                </a:lnTo>
                <a:lnTo>
                  <a:pt x="362" y="700"/>
                </a:lnTo>
                <a:lnTo>
                  <a:pt x="551" y="690"/>
                </a:lnTo>
                <a:lnTo>
                  <a:pt x="549" y="699"/>
                </a:lnTo>
                <a:lnTo>
                  <a:pt x="548" y="703"/>
                </a:lnTo>
                <a:lnTo>
                  <a:pt x="547" y="721"/>
                </a:lnTo>
                <a:lnTo>
                  <a:pt x="546" y="728"/>
                </a:lnTo>
                <a:cubicBezTo>
                  <a:pt x="539" y="772"/>
                  <a:pt x="503" y="806"/>
                  <a:pt x="459" y="810"/>
                </a:cubicBezTo>
                <a:cubicBezTo>
                  <a:pt x="415" y="814"/>
                  <a:pt x="373" y="787"/>
                  <a:pt x="359" y="745"/>
                </a:cubicBezTo>
                <a:lnTo>
                  <a:pt x="358" y="742"/>
                </a:lnTo>
                <a:cubicBezTo>
                  <a:pt x="355" y="732"/>
                  <a:pt x="353" y="722"/>
                  <a:pt x="353" y="711"/>
                </a:cubicBezTo>
                <a:lnTo>
                  <a:pt x="353" y="705"/>
                </a:lnTo>
                <a:lnTo>
                  <a:pt x="353" y="698"/>
                </a:lnTo>
                <a:lnTo>
                  <a:pt x="353" y="695"/>
                </a:lnTo>
                <a:lnTo>
                  <a:pt x="529" y="749"/>
                </a:lnTo>
                <a:lnTo>
                  <a:pt x="527" y="752"/>
                </a:lnTo>
                <a:lnTo>
                  <a:pt x="542" y="714"/>
                </a:lnTo>
                <a:lnTo>
                  <a:pt x="542" y="714"/>
                </a:lnTo>
                <a:lnTo>
                  <a:pt x="541" y="724"/>
                </a:lnTo>
                <a:cubicBezTo>
                  <a:pt x="536" y="773"/>
                  <a:pt x="495" y="810"/>
                  <a:pt x="445" y="810"/>
                </a:cubicBezTo>
                <a:lnTo>
                  <a:pt x="443" y="810"/>
                </a:lnTo>
                <a:cubicBezTo>
                  <a:pt x="397" y="810"/>
                  <a:pt x="356" y="777"/>
                  <a:pt x="349" y="730"/>
                </a:cubicBezTo>
                <a:lnTo>
                  <a:pt x="347" y="718"/>
                </a:lnTo>
                <a:lnTo>
                  <a:pt x="346" y="710"/>
                </a:lnTo>
                <a:lnTo>
                  <a:pt x="344" y="690"/>
                </a:lnTo>
                <a:lnTo>
                  <a:pt x="344" y="685"/>
                </a:lnTo>
                <a:lnTo>
                  <a:pt x="536" y="685"/>
                </a:lnTo>
                <a:lnTo>
                  <a:pt x="536" y="687"/>
                </a:lnTo>
                <a:lnTo>
                  <a:pt x="535" y="672"/>
                </a:lnTo>
                <a:lnTo>
                  <a:pt x="537" y="685"/>
                </a:lnTo>
                <a:lnTo>
                  <a:pt x="538" y="696"/>
                </a:lnTo>
                <a:lnTo>
                  <a:pt x="442" y="608"/>
                </a:lnTo>
                <a:lnTo>
                  <a:pt x="443" y="608"/>
                </a:lnTo>
                <a:cubicBezTo>
                  <a:pt x="471" y="608"/>
                  <a:pt x="496" y="620"/>
                  <a:pt x="515" y="640"/>
                </a:cubicBezTo>
                <a:cubicBezTo>
                  <a:pt x="533" y="660"/>
                  <a:pt x="542" y="687"/>
                  <a:pt x="539" y="714"/>
                </a:cubicBezTo>
                <a:lnTo>
                  <a:pt x="538" y="724"/>
                </a:lnTo>
                <a:lnTo>
                  <a:pt x="538" y="705"/>
                </a:lnTo>
                <a:lnTo>
                  <a:pt x="539" y="724"/>
                </a:lnTo>
                <a:lnTo>
                  <a:pt x="539" y="733"/>
                </a:lnTo>
                <a:cubicBezTo>
                  <a:pt x="539" y="786"/>
                  <a:pt x="496" y="829"/>
                  <a:pt x="443" y="829"/>
                </a:cubicBezTo>
                <a:lnTo>
                  <a:pt x="439" y="829"/>
                </a:lnTo>
                <a:lnTo>
                  <a:pt x="438" y="829"/>
                </a:lnTo>
                <a:cubicBezTo>
                  <a:pt x="410" y="829"/>
                  <a:pt x="383" y="817"/>
                  <a:pt x="365" y="796"/>
                </a:cubicBezTo>
                <a:cubicBezTo>
                  <a:pt x="347" y="774"/>
                  <a:pt x="339" y="746"/>
                  <a:pt x="344" y="718"/>
                </a:cubicBezTo>
                <a:lnTo>
                  <a:pt x="345" y="712"/>
                </a:lnTo>
                <a:lnTo>
                  <a:pt x="343" y="727"/>
                </a:lnTo>
                <a:lnTo>
                  <a:pt x="343" y="723"/>
                </a:lnTo>
                <a:lnTo>
                  <a:pt x="535" y="723"/>
                </a:lnTo>
                <a:lnTo>
                  <a:pt x="535" y="728"/>
                </a:lnTo>
                <a:cubicBezTo>
                  <a:pt x="535" y="735"/>
                  <a:pt x="535" y="741"/>
                  <a:pt x="534" y="747"/>
                </a:cubicBezTo>
                <a:lnTo>
                  <a:pt x="533" y="752"/>
                </a:lnTo>
                <a:cubicBezTo>
                  <a:pt x="523" y="801"/>
                  <a:pt x="478" y="834"/>
                  <a:pt x="429" y="829"/>
                </a:cubicBezTo>
                <a:cubicBezTo>
                  <a:pt x="380" y="824"/>
                  <a:pt x="342" y="783"/>
                  <a:pt x="342" y="733"/>
                </a:cubicBezTo>
                <a:lnTo>
                  <a:pt x="342" y="728"/>
                </a:lnTo>
                <a:lnTo>
                  <a:pt x="344" y="747"/>
                </a:lnTo>
                <a:lnTo>
                  <a:pt x="343" y="742"/>
                </a:lnTo>
                <a:cubicBezTo>
                  <a:pt x="333" y="691"/>
                  <a:pt x="366" y="641"/>
                  <a:pt x="416" y="630"/>
                </a:cubicBezTo>
                <a:cubicBezTo>
                  <a:pt x="467" y="618"/>
                  <a:pt x="518" y="650"/>
                  <a:pt x="531" y="700"/>
                </a:cubicBezTo>
                <a:lnTo>
                  <a:pt x="532" y="704"/>
                </a:lnTo>
                <a:cubicBezTo>
                  <a:pt x="534" y="712"/>
                  <a:pt x="534" y="720"/>
                  <a:pt x="534" y="727"/>
                </a:cubicBezTo>
                <a:lnTo>
                  <a:pt x="534" y="733"/>
                </a:lnTo>
                <a:cubicBezTo>
                  <a:pt x="534" y="740"/>
                  <a:pt x="534" y="747"/>
                  <a:pt x="532" y="754"/>
                </a:cubicBezTo>
                <a:lnTo>
                  <a:pt x="530" y="763"/>
                </a:lnTo>
                <a:cubicBezTo>
                  <a:pt x="520" y="807"/>
                  <a:pt x="481" y="838"/>
                  <a:pt x="436" y="838"/>
                </a:cubicBezTo>
                <a:lnTo>
                  <a:pt x="435" y="838"/>
                </a:lnTo>
                <a:lnTo>
                  <a:pt x="531" y="752"/>
                </a:lnTo>
                <a:lnTo>
                  <a:pt x="530" y="762"/>
                </a:lnTo>
                <a:cubicBezTo>
                  <a:pt x="525" y="811"/>
                  <a:pt x="484" y="848"/>
                  <a:pt x="434" y="848"/>
                </a:cubicBezTo>
                <a:lnTo>
                  <a:pt x="432" y="848"/>
                </a:lnTo>
                <a:cubicBezTo>
                  <a:pt x="393" y="848"/>
                  <a:pt x="358" y="825"/>
                  <a:pt x="343" y="788"/>
                </a:cubicBezTo>
                <a:lnTo>
                  <a:pt x="339" y="778"/>
                </a:lnTo>
                <a:lnTo>
                  <a:pt x="428" y="838"/>
                </a:lnTo>
                <a:lnTo>
                  <a:pt x="427" y="838"/>
                </a:lnTo>
                <a:lnTo>
                  <a:pt x="523" y="736"/>
                </a:lnTo>
                <a:lnTo>
                  <a:pt x="524" y="757"/>
                </a:lnTo>
                <a:lnTo>
                  <a:pt x="524" y="771"/>
                </a:lnTo>
                <a:lnTo>
                  <a:pt x="332" y="771"/>
                </a:lnTo>
                <a:lnTo>
                  <a:pt x="332" y="768"/>
                </a:lnTo>
                <a:lnTo>
                  <a:pt x="333" y="772"/>
                </a:lnTo>
                <a:lnTo>
                  <a:pt x="332" y="764"/>
                </a:lnTo>
                <a:lnTo>
                  <a:pt x="331" y="756"/>
                </a:lnTo>
                <a:lnTo>
                  <a:pt x="359" y="812"/>
                </a:lnTo>
                <a:lnTo>
                  <a:pt x="357" y="810"/>
                </a:lnTo>
                <a:lnTo>
                  <a:pt x="520" y="742"/>
                </a:lnTo>
                <a:lnTo>
                  <a:pt x="520" y="737"/>
                </a:lnTo>
                <a:lnTo>
                  <a:pt x="521" y="750"/>
                </a:lnTo>
                <a:lnTo>
                  <a:pt x="522" y="765"/>
                </a:lnTo>
                <a:lnTo>
                  <a:pt x="330" y="771"/>
                </a:lnTo>
                <a:lnTo>
                  <a:pt x="330" y="765"/>
                </a:lnTo>
                <a:lnTo>
                  <a:pt x="330" y="761"/>
                </a:lnTo>
                <a:lnTo>
                  <a:pt x="522" y="761"/>
                </a:lnTo>
                <a:lnTo>
                  <a:pt x="522" y="782"/>
                </a:lnTo>
                <a:lnTo>
                  <a:pt x="521" y="791"/>
                </a:lnTo>
                <a:cubicBezTo>
                  <a:pt x="515" y="842"/>
                  <a:pt x="471" y="879"/>
                  <a:pt x="420" y="876"/>
                </a:cubicBezTo>
                <a:cubicBezTo>
                  <a:pt x="369" y="874"/>
                  <a:pt x="329" y="831"/>
                  <a:pt x="329" y="780"/>
                </a:cubicBezTo>
                <a:lnTo>
                  <a:pt x="329" y="776"/>
                </a:lnTo>
                <a:lnTo>
                  <a:pt x="329" y="771"/>
                </a:lnTo>
                <a:lnTo>
                  <a:pt x="521" y="771"/>
                </a:lnTo>
                <a:lnTo>
                  <a:pt x="521" y="777"/>
                </a:lnTo>
                <a:lnTo>
                  <a:pt x="517" y="747"/>
                </a:lnTo>
                <a:lnTo>
                  <a:pt x="518" y="750"/>
                </a:lnTo>
                <a:lnTo>
                  <a:pt x="330" y="780"/>
                </a:lnTo>
                <a:lnTo>
                  <a:pt x="331" y="766"/>
                </a:lnTo>
                <a:lnTo>
                  <a:pt x="331" y="765"/>
                </a:lnTo>
                <a:lnTo>
                  <a:pt x="331" y="756"/>
                </a:lnTo>
                <a:lnTo>
                  <a:pt x="331" y="752"/>
                </a:lnTo>
                <a:lnTo>
                  <a:pt x="523" y="752"/>
                </a:lnTo>
                <a:lnTo>
                  <a:pt x="523" y="766"/>
                </a:lnTo>
                <a:lnTo>
                  <a:pt x="522" y="771"/>
                </a:lnTo>
                <a:lnTo>
                  <a:pt x="522" y="792"/>
                </a:lnTo>
                <a:lnTo>
                  <a:pt x="521" y="801"/>
                </a:lnTo>
                <a:lnTo>
                  <a:pt x="425" y="694"/>
                </a:lnTo>
                <a:lnTo>
                  <a:pt x="426" y="694"/>
                </a:lnTo>
                <a:cubicBezTo>
                  <a:pt x="479" y="694"/>
                  <a:pt x="522" y="737"/>
                  <a:pt x="522" y="790"/>
                </a:cubicBezTo>
                <a:lnTo>
                  <a:pt x="522" y="795"/>
                </a:lnTo>
                <a:lnTo>
                  <a:pt x="522" y="799"/>
                </a:lnTo>
                <a:lnTo>
                  <a:pt x="330" y="799"/>
                </a:lnTo>
                <a:lnTo>
                  <a:pt x="330" y="795"/>
                </a:lnTo>
                <a:lnTo>
                  <a:pt x="330" y="790"/>
                </a:lnTo>
                <a:lnTo>
                  <a:pt x="426" y="886"/>
                </a:lnTo>
                <a:lnTo>
                  <a:pt x="425" y="886"/>
                </a:lnTo>
                <a:lnTo>
                  <a:pt x="520" y="775"/>
                </a:lnTo>
                <a:lnTo>
                  <a:pt x="521" y="781"/>
                </a:lnTo>
                <a:cubicBezTo>
                  <a:pt x="522" y="786"/>
                  <a:pt x="522" y="791"/>
                  <a:pt x="522" y="796"/>
                </a:cubicBezTo>
                <a:lnTo>
                  <a:pt x="522" y="794"/>
                </a:lnTo>
                <a:lnTo>
                  <a:pt x="523" y="813"/>
                </a:lnTo>
                <a:lnTo>
                  <a:pt x="523" y="818"/>
                </a:lnTo>
                <a:cubicBezTo>
                  <a:pt x="523" y="863"/>
                  <a:pt x="493" y="902"/>
                  <a:pt x="450" y="912"/>
                </a:cubicBezTo>
                <a:cubicBezTo>
                  <a:pt x="406" y="922"/>
                  <a:pt x="362" y="901"/>
                  <a:pt x="342" y="861"/>
                </a:cubicBezTo>
                <a:lnTo>
                  <a:pt x="341" y="859"/>
                </a:lnTo>
                <a:cubicBezTo>
                  <a:pt x="336" y="850"/>
                  <a:pt x="333" y="840"/>
                  <a:pt x="331" y="830"/>
                </a:cubicBezTo>
                <a:lnTo>
                  <a:pt x="330" y="817"/>
                </a:lnTo>
                <a:lnTo>
                  <a:pt x="328" y="797"/>
                </a:lnTo>
                <a:lnTo>
                  <a:pt x="328" y="791"/>
                </a:lnTo>
                <a:lnTo>
                  <a:pt x="328" y="790"/>
                </a:lnTo>
                <a:lnTo>
                  <a:pt x="518" y="814"/>
                </a:lnTo>
                <a:lnTo>
                  <a:pt x="517" y="818"/>
                </a:lnTo>
                <a:lnTo>
                  <a:pt x="519" y="794"/>
                </a:lnTo>
                <a:lnTo>
                  <a:pt x="519" y="814"/>
                </a:lnTo>
                <a:lnTo>
                  <a:pt x="518" y="812"/>
                </a:lnTo>
                <a:lnTo>
                  <a:pt x="518" y="818"/>
                </a:lnTo>
                <a:lnTo>
                  <a:pt x="422" y="722"/>
                </a:lnTo>
                <a:lnTo>
                  <a:pt x="423" y="722"/>
                </a:lnTo>
                <a:lnTo>
                  <a:pt x="327" y="818"/>
                </a:lnTo>
                <a:lnTo>
                  <a:pt x="327" y="814"/>
                </a:lnTo>
                <a:lnTo>
                  <a:pt x="329" y="833"/>
                </a:lnTo>
                <a:lnTo>
                  <a:pt x="328" y="828"/>
                </a:lnTo>
                <a:lnTo>
                  <a:pt x="518" y="816"/>
                </a:lnTo>
                <a:lnTo>
                  <a:pt x="517" y="830"/>
                </a:lnTo>
                <a:lnTo>
                  <a:pt x="516" y="844"/>
                </a:lnTo>
                <a:cubicBezTo>
                  <a:pt x="513" y="895"/>
                  <a:pt x="471" y="933"/>
                  <a:pt x="420" y="933"/>
                </a:cubicBezTo>
                <a:lnTo>
                  <a:pt x="416" y="933"/>
                </a:lnTo>
                <a:lnTo>
                  <a:pt x="415" y="933"/>
                </a:lnTo>
                <a:cubicBezTo>
                  <a:pt x="369" y="933"/>
                  <a:pt x="328" y="900"/>
                  <a:pt x="321" y="853"/>
                </a:cubicBezTo>
                <a:lnTo>
                  <a:pt x="320" y="847"/>
                </a:lnTo>
                <a:lnTo>
                  <a:pt x="323" y="862"/>
                </a:lnTo>
                <a:lnTo>
                  <a:pt x="322" y="859"/>
                </a:lnTo>
                <a:lnTo>
                  <a:pt x="509" y="828"/>
                </a:lnTo>
                <a:lnTo>
                  <a:pt x="509" y="831"/>
                </a:lnTo>
                <a:cubicBezTo>
                  <a:pt x="509" y="836"/>
                  <a:pt x="509" y="841"/>
                  <a:pt x="509" y="845"/>
                </a:cubicBezTo>
                <a:lnTo>
                  <a:pt x="508" y="852"/>
                </a:lnTo>
                <a:lnTo>
                  <a:pt x="508" y="838"/>
                </a:lnTo>
                <a:lnTo>
                  <a:pt x="508" y="844"/>
                </a:lnTo>
                <a:cubicBezTo>
                  <a:pt x="508" y="855"/>
                  <a:pt x="507" y="865"/>
                  <a:pt x="504" y="875"/>
                </a:cubicBezTo>
                <a:lnTo>
                  <a:pt x="503" y="878"/>
                </a:lnTo>
                <a:cubicBezTo>
                  <a:pt x="488" y="922"/>
                  <a:pt x="443" y="950"/>
                  <a:pt x="396" y="942"/>
                </a:cubicBezTo>
                <a:cubicBezTo>
                  <a:pt x="350" y="935"/>
                  <a:pt x="315" y="895"/>
                  <a:pt x="315" y="847"/>
                </a:cubicBezTo>
                <a:lnTo>
                  <a:pt x="315" y="844"/>
                </a:lnTo>
                <a:lnTo>
                  <a:pt x="315" y="838"/>
                </a:lnTo>
                <a:lnTo>
                  <a:pt x="315" y="831"/>
                </a:lnTo>
                <a:lnTo>
                  <a:pt x="315" y="828"/>
                </a:lnTo>
                <a:lnTo>
                  <a:pt x="505" y="852"/>
                </a:lnTo>
                <a:lnTo>
                  <a:pt x="504" y="856"/>
                </a:lnTo>
                <a:lnTo>
                  <a:pt x="506" y="832"/>
                </a:lnTo>
                <a:lnTo>
                  <a:pt x="506" y="837"/>
                </a:lnTo>
                <a:cubicBezTo>
                  <a:pt x="506" y="883"/>
                  <a:pt x="474" y="923"/>
                  <a:pt x="429" y="932"/>
                </a:cubicBezTo>
                <a:cubicBezTo>
                  <a:pt x="383" y="940"/>
                  <a:pt x="338" y="916"/>
                  <a:pt x="321" y="873"/>
                </a:cubicBezTo>
                <a:lnTo>
                  <a:pt x="315" y="856"/>
                </a:lnTo>
                <a:lnTo>
                  <a:pt x="314" y="852"/>
                </a:lnTo>
                <a:lnTo>
                  <a:pt x="503" y="828"/>
                </a:lnTo>
                <a:lnTo>
                  <a:pt x="503" y="837"/>
                </a:lnTo>
                <a:lnTo>
                  <a:pt x="503" y="847"/>
                </a:lnTo>
                <a:lnTo>
                  <a:pt x="407" y="751"/>
                </a:lnTo>
                <a:lnTo>
                  <a:pt x="408" y="751"/>
                </a:lnTo>
                <a:cubicBezTo>
                  <a:pt x="439" y="751"/>
                  <a:pt x="468" y="766"/>
                  <a:pt x="486" y="791"/>
                </a:cubicBezTo>
                <a:cubicBezTo>
                  <a:pt x="504" y="816"/>
                  <a:pt x="509" y="849"/>
                  <a:pt x="500" y="878"/>
                </a:cubicBezTo>
                <a:lnTo>
                  <a:pt x="497" y="887"/>
                </a:lnTo>
                <a:lnTo>
                  <a:pt x="501" y="856"/>
                </a:lnTo>
                <a:lnTo>
                  <a:pt x="501" y="866"/>
                </a:lnTo>
                <a:cubicBezTo>
                  <a:pt x="501" y="919"/>
                  <a:pt x="458" y="962"/>
                  <a:pt x="405" y="962"/>
                </a:cubicBezTo>
                <a:lnTo>
                  <a:pt x="403" y="962"/>
                </a:lnTo>
                <a:lnTo>
                  <a:pt x="498" y="882"/>
                </a:lnTo>
                <a:lnTo>
                  <a:pt x="497" y="888"/>
                </a:lnTo>
                <a:cubicBezTo>
                  <a:pt x="496" y="893"/>
                  <a:pt x="495" y="898"/>
                  <a:pt x="494" y="903"/>
                </a:cubicBezTo>
                <a:lnTo>
                  <a:pt x="493" y="906"/>
                </a:lnTo>
                <a:cubicBezTo>
                  <a:pt x="478" y="950"/>
                  <a:pt x="433" y="978"/>
                  <a:pt x="386" y="970"/>
                </a:cubicBezTo>
                <a:cubicBezTo>
                  <a:pt x="340" y="963"/>
                  <a:pt x="305" y="923"/>
                  <a:pt x="305" y="875"/>
                </a:cubicBezTo>
                <a:lnTo>
                  <a:pt x="305" y="872"/>
                </a:lnTo>
                <a:lnTo>
                  <a:pt x="306" y="886"/>
                </a:lnTo>
                <a:lnTo>
                  <a:pt x="305" y="879"/>
                </a:lnTo>
                <a:cubicBezTo>
                  <a:pt x="305" y="875"/>
                  <a:pt x="304" y="870"/>
                  <a:pt x="304" y="865"/>
                </a:cubicBezTo>
                <a:lnTo>
                  <a:pt x="304" y="859"/>
                </a:lnTo>
                <a:lnTo>
                  <a:pt x="309" y="890"/>
                </a:lnTo>
                <a:lnTo>
                  <a:pt x="308" y="887"/>
                </a:lnTo>
                <a:lnTo>
                  <a:pt x="495" y="868"/>
                </a:lnTo>
                <a:lnTo>
                  <a:pt x="494" y="873"/>
                </a:lnTo>
                <a:lnTo>
                  <a:pt x="493" y="884"/>
                </a:lnTo>
                <a:cubicBezTo>
                  <a:pt x="489" y="934"/>
                  <a:pt x="447" y="971"/>
                  <a:pt x="397" y="971"/>
                </a:cubicBezTo>
                <a:lnTo>
                  <a:pt x="396" y="971"/>
                </a:lnTo>
                <a:lnTo>
                  <a:pt x="492" y="885"/>
                </a:lnTo>
                <a:lnTo>
                  <a:pt x="491" y="895"/>
                </a:lnTo>
                <a:cubicBezTo>
                  <a:pt x="486" y="944"/>
                  <a:pt x="445" y="981"/>
                  <a:pt x="395" y="981"/>
                </a:cubicBezTo>
                <a:lnTo>
                  <a:pt x="392" y="981"/>
                </a:lnTo>
                <a:lnTo>
                  <a:pt x="482" y="921"/>
                </a:lnTo>
                <a:lnTo>
                  <a:pt x="484" y="914"/>
                </a:lnTo>
                <a:lnTo>
                  <a:pt x="483" y="918"/>
                </a:lnTo>
                <a:cubicBezTo>
                  <a:pt x="470" y="968"/>
                  <a:pt x="420" y="999"/>
                  <a:pt x="370" y="988"/>
                </a:cubicBezTo>
                <a:cubicBezTo>
                  <a:pt x="319" y="978"/>
                  <a:pt x="286" y="930"/>
                  <a:pt x="295" y="879"/>
                </a:cubicBezTo>
                <a:lnTo>
                  <a:pt x="296" y="873"/>
                </a:lnTo>
                <a:lnTo>
                  <a:pt x="294" y="888"/>
                </a:lnTo>
                <a:lnTo>
                  <a:pt x="294" y="884"/>
                </a:lnTo>
                <a:lnTo>
                  <a:pt x="486" y="884"/>
                </a:lnTo>
                <a:lnTo>
                  <a:pt x="486" y="885"/>
                </a:lnTo>
                <a:lnTo>
                  <a:pt x="486" y="900"/>
                </a:lnTo>
                <a:lnTo>
                  <a:pt x="485" y="912"/>
                </a:lnTo>
                <a:lnTo>
                  <a:pt x="484" y="930"/>
                </a:lnTo>
                <a:lnTo>
                  <a:pt x="483" y="937"/>
                </a:lnTo>
                <a:lnTo>
                  <a:pt x="483" y="923"/>
                </a:lnTo>
                <a:lnTo>
                  <a:pt x="483" y="924"/>
                </a:lnTo>
                <a:lnTo>
                  <a:pt x="291" y="924"/>
                </a:lnTo>
                <a:lnTo>
                  <a:pt x="291" y="921"/>
                </a:lnTo>
                <a:lnTo>
                  <a:pt x="291" y="913"/>
                </a:lnTo>
                <a:lnTo>
                  <a:pt x="294" y="937"/>
                </a:lnTo>
                <a:lnTo>
                  <a:pt x="292" y="928"/>
                </a:lnTo>
                <a:lnTo>
                  <a:pt x="291" y="923"/>
                </a:lnTo>
                <a:lnTo>
                  <a:pt x="385" y="1000"/>
                </a:lnTo>
                <a:lnTo>
                  <a:pt x="382" y="1000"/>
                </a:lnTo>
                <a:lnTo>
                  <a:pt x="381" y="1000"/>
                </a:lnTo>
                <a:lnTo>
                  <a:pt x="477" y="904"/>
                </a:lnTo>
                <a:lnTo>
                  <a:pt x="477" y="910"/>
                </a:lnTo>
                <a:lnTo>
                  <a:pt x="477" y="913"/>
                </a:lnTo>
                <a:lnTo>
                  <a:pt x="285" y="913"/>
                </a:lnTo>
                <a:lnTo>
                  <a:pt x="285" y="904"/>
                </a:lnTo>
                <a:lnTo>
                  <a:pt x="285" y="894"/>
                </a:lnTo>
                <a:lnTo>
                  <a:pt x="477" y="894"/>
                </a:lnTo>
                <a:lnTo>
                  <a:pt x="477" y="897"/>
                </a:lnTo>
                <a:lnTo>
                  <a:pt x="477" y="899"/>
                </a:lnTo>
                <a:lnTo>
                  <a:pt x="478" y="923"/>
                </a:lnTo>
                <a:lnTo>
                  <a:pt x="478" y="932"/>
                </a:lnTo>
                <a:lnTo>
                  <a:pt x="289" y="909"/>
                </a:lnTo>
                <a:lnTo>
                  <a:pt x="290" y="905"/>
                </a:lnTo>
                <a:lnTo>
                  <a:pt x="289" y="947"/>
                </a:lnTo>
                <a:lnTo>
                  <a:pt x="288" y="942"/>
                </a:lnTo>
                <a:lnTo>
                  <a:pt x="478" y="923"/>
                </a:lnTo>
                <a:lnTo>
                  <a:pt x="478" y="926"/>
                </a:lnTo>
                <a:cubicBezTo>
                  <a:pt x="478" y="932"/>
                  <a:pt x="478" y="937"/>
                  <a:pt x="477" y="942"/>
                </a:cubicBezTo>
                <a:lnTo>
                  <a:pt x="476" y="948"/>
                </a:lnTo>
                <a:lnTo>
                  <a:pt x="473" y="905"/>
                </a:lnTo>
                <a:lnTo>
                  <a:pt x="476" y="915"/>
                </a:lnTo>
                <a:cubicBezTo>
                  <a:pt x="485" y="944"/>
                  <a:pt x="480" y="975"/>
                  <a:pt x="461" y="1000"/>
                </a:cubicBezTo>
                <a:cubicBezTo>
                  <a:pt x="443" y="1024"/>
                  <a:pt x="415" y="1038"/>
                  <a:pt x="384" y="1038"/>
                </a:cubicBezTo>
                <a:lnTo>
                  <a:pt x="383" y="1038"/>
                </a:lnTo>
                <a:cubicBezTo>
                  <a:pt x="334" y="1038"/>
                  <a:pt x="292" y="1000"/>
                  <a:pt x="288" y="950"/>
                </a:cubicBezTo>
                <a:lnTo>
                  <a:pt x="288" y="946"/>
                </a:lnTo>
                <a:lnTo>
                  <a:pt x="287" y="940"/>
                </a:lnTo>
                <a:cubicBezTo>
                  <a:pt x="286" y="935"/>
                  <a:pt x="285" y="930"/>
                  <a:pt x="285" y="924"/>
                </a:cubicBezTo>
                <a:lnTo>
                  <a:pt x="285" y="923"/>
                </a:lnTo>
                <a:lnTo>
                  <a:pt x="477" y="923"/>
                </a:lnTo>
                <a:lnTo>
                  <a:pt x="477" y="930"/>
                </a:lnTo>
                <a:lnTo>
                  <a:pt x="477" y="942"/>
                </a:lnTo>
                <a:lnTo>
                  <a:pt x="477" y="954"/>
                </a:lnTo>
                <a:lnTo>
                  <a:pt x="477" y="961"/>
                </a:lnTo>
                <a:lnTo>
                  <a:pt x="285" y="961"/>
                </a:lnTo>
                <a:lnTo>
                  <a:pt x="285" y="959"/>
                </a:lnTo>
                <a:lnTo>
                  <a:pt x="285" y="953"/>
                </a:lnTo>
                <a:lnTo>
                  <a:pt x="285" y="945"/>
                </a:lnTo>
                <a:lnTo>
                  <a:pt x="285" y="942"/>
                </a:lnTo>
                <a:cubicBezTo>
                  <a:pt x="285" y="892"/>
                  <a:pt x="325" y="850"/>
                  <a:pt x="376" y="847"/>
                </a:cubicBezTo>
                <a:cubicBezTo>
                  <a:pt x="426" y="844"/>
                  <a:pt x="470" y="880"/>
                  <a:pt x="477" y="931"/>
                </a:cubicBezTo>
                <a:lnTo>
                  <a:pt x="478" y="942"/>
                </a:lnTo>
                <a:lnTo>
                  <a:pt x="479" y="953"/>
                </a:lnTo>
                <a:cubicBezTo>
                  <a:pt x="482" y="980"/>
                  <a:pt x="473" y="1006"/>
                  <a:pt x="454" y="1026"/>
                </a:cubicBezTo>
                <a:cubicBezTo>
                  <a:pt x="436" y="1046"/>
                  <a:pt x="410" y="1057"/>
                  <a:pt x="383" y="1057"/>
                </a:cubicBezTo>
                <a:lnTo>
                  <a:pt x="382" y="1057"/>
                </a:lnTo>
                <a:lnTo>
                  <a:pt x="478" y="961"/>
                </a:lnTo>
                <a:lnTo>
                  <a:pt x="478" y="966"/>
                </a:lnTo>
                <a:lnTo>
                  <a:pt x="478" y="970"/>
                </a:lnTo>
                <a:lnTo>
                  <a:pt x="382" y="874"/>
                </a:lnTo>
                <a:lnTo>
                  <a:pt x="383" y="874"/>
                </a:lnTo>
                <a:lnTo>
                  <a:pt x="287" y="970"/>
                </a:lnTo>
                <a:lnTo>
                  <a:pt x="287" y="966"/>
                </a:lnTo>
                <a:lnTo>
                  <a:pt x="289" y="985"/>
                </a:lnTo>
                <a:lnTo>
                  <a:pt x="288" y="980"/>
                </a:lnTo>
                <a:lnTo>
                  <a:pt x="382" y="1057"/>
                </a:lnTo>
                <a:lnTo>
                  <a:pt x="379" y="1057"/>
                </a:lnTo>
                <a:cubicBezTo>
                  <a:pt x="326" y="1057"/>
                  <a:pt x="283" y="1014"/>
                  <a:pt x="283" y="961"/>
                </a:cubicBezTo>
                <a:lnTo>
                  <a:pt x="283" y="954"/>
                </a:lnTo>
                <a:lnTo>
                  <a:pt x="283" y="951"/>
                </a:lnTo>
                <a:lnTo>
                  <a:pt x="475" y="963"/>
                </a:lnTo>
                <a:lnTo>
                  <a:pt x="474" y="959"/>
                </a:lnTo>
                <a:lnTo>
                  <a:pt x="474" y="971"/>
                </a:lnTo>
                <a:lnTo>
                  <a:pt x="474" y="983"/>
                </a:lnTo>
                <a:lnTo>
                  <a:pt x="474" y="989"/>
                </a:lnTo>
                <a:cubicBezTo>
                  <a:pt x="474" y="1028"/>
                  <a:pt x="451" y="1063"/>
                  <a:pt x="415" y="1078"/>
                </a:cubicBezTo>
                <a:cubicBezTo>
                  <a:pt x="379" y="1093"/>
                  <a:pt x="338" y="1085"/>
                  <a:pt x="311" y="1057"/>
                </a:cubicBezTo>
                <a:lnTo>
                  <a:pt x="310" y="1056"/>
                </a:lnTo>
                <a:cubicBezTo>
                  <a:pt x="295" y="1042"/>
                  <a:pt x="286" y="1024"/>
                  <a:pt x="283" y="1004"/>
                </a:cubicBezTo>
                <a:lnTo>
                  <a:pt x="281" y="996"/>
                </a:lnTo>
                <a:lnTo>
                  <a:pt x="280" y="989"/>
                </a:lnTo>
                <a:cubicBezTo>
                  <a:pt x="280" y="985"/>
                  <a:pt x="279" y="980"/>
                  <a:pt x="279" y="975"/>
                </a:cubicBezTo>
                <a:lnTo>
                  <a:pt x="279" y="970"/>
                </a:lnTo>
                <a:lnTo>
                  <a:pt x="471" y="981"/>
                </a:lnTo>
                <a:lnTo>
                  <a:pt x="470" y="989"/>
                </a:lnTo>
                <a:lnTo>
                  <a:pt x="469" y="989"/>
                </a:lnTo>
                <a:lnTo>
                  <a:pt x="469" y="999"/>
                </a:lnTo>
                <a:cubicBezTo>
                  <a:pt x="469" y="1052"/>
                  <a:pt x="426" y="1095"/>
                  <a:pt x="373" y="1095"/>
                </a:cubicBezTo>
                <a:lnTo>
                  <a:pt x="371" y="1095"/>
                </a:lnTo>
                <a:cubicBezTo>
                  <a:pt x="318" y="1095"/>
                  <a:pt x="275" y="1052"/>
                  <a:pt x="275" y="999"/>
                </a:cubicBezTo>
                <a:lnTo>
                  <a:pt x="275" y="992"/>
                </a:lnTo>
                <a:cubicBezTo>
                  <a:pt x="275" y="982"/>
                  <a:pt x="277" y="972"/>
                  <a:pt x="280" y="962"/>
                </a:cubicBezTo>
                <a:lnTo>
                  <a:pt x="281" y="959"/>
                </a:lnTo>
                <a:cubicBezTo>
                  <a:pt x="296" y="914"/>
                  <a:pt x="341" y="887"/>
                  <a:pt x="388" y="895"/>
                </a:cubicBezTo>
                <a:cubicBezTo>
                  <a:pt x="434" y="902"/>
                  <a:pt x="468" y="942"/>
                  <a:pt x="468" y="989"/>
                </a:cubicBezTo>
                <a:lnTo>
                  <a:pt x="468" y="985"/>
                </a:lnTo>
                <a:lnTo>
                  <a:pt x="469" y="1004"/>
                </a:lnTo>
                <a:lnTo>
                  <a:pt x="469" y="1013"/>
                </a:lnTo>
                <a:lnTo>
                  <a:pt x="469" y="1018"/>
                </a:lnTo>
                <a:lnTo>
                  <a:pt x="277" y="1018"/>
                </a:lnTo>
                <a:lnTo>
                  <a:pt x="277" y="1015"/>
                </a:lnTo>
                <a:lnTo>
                  <a:pt x="277" y="1009"/>
                </a:lnTo>
                <a:lnTo>
                  <a:pt x="277" y="1002"/>
                </a:lnTo>
                <a:lnTo>
                  <a:pt x="277" y="999"/>
                </a:lnTo>
                <a:lnTo>
                  <a:pt x="469" y="999"/>
                </a:lnTo>
                <a:lnTo>
                  <a:pt x="469" y="1002"/>
                </a:lnTo>
                <a:lnTo>
                  <a:pt x="469" y="1009"/>
                </a:lnTo>
                <a:lnTo>
                  <a:pt x="469" y="1015"/>
                </a:lnTo>
                <a:lnTo>
                  <a:pt x="465" y="985"/>
                </a:lnTo>
                <a:lnTo>
                  <a:pt x="466" y="988"/>
                </a:lnTo>
                <a:lnTo>
                  <a:pt x="278" y="1018"/>
                </a:lnTo>
                <a:lnTo>
                  <a:pt x="278" y="1015"/>
                </a:lnTo>
                <a:lnTo>
                  <a:pt x="278" y="1009"/>
                </a:lnTo>
                <a:lnTo>
                  <a:pt x="279" y="1023"/>
                </a:lnTo>
                <a:lnTo>
                  <a:pt x="278" y="1016"/>
                </a:lnTo>
                <a:cubicBezTo>
                  <a:pt x="278" y="1012"/>
                  <a:pt x="277" y="1007"/>
                  <a:pt x="277" y="1002"/>
                </a:cubicBezTo>
                <a:lnTo>
                  <a:pt x="277" y="999"/>
                </a:lnTo>
                <a:cubicBezTo>
                  <a:pt x="277" y="955"/>
                  <a:pt x="308" y="916"/>
                  <a:pt x="351" y="906"/>
                </a:cubicBezTo>
                <a:cubicBezTo>
                  <a:pt x="395" y="896"/>
                  <a:pt x="439" y="917"/>
                  <a:pt x="459" y="957"/>
                </a:cubicBezTo>
                <a:lnTo>
                  <a:pt x="460" y="959"/>
                </a:lnTo>
                <a:cubicBezTo>
                  <a:pt x="467" y="972"/>
                  <a:pt x="470" y="987"/>
                  <a:pt x="470" y="1001"/>
                </a:cubicBezTo>
                <a:lnTo>
                  <a:pt x="470" y="1016"/>
                </a:lnTo>
                <a:lnTo>
                  <a:pt x="468" y="1036"/>
                </a:lnTo>
                <a:lnTo>
                  <a:pt x="467" y="1042"/>
                </a:lnTo>
                <a:lnTo>
                  <a:pt x="468" y="1026"/>
                </a:lnTo>
                <a:lnTo>
                  <a:pt x="468" y="1027"/>
                </a:lnTo>
                <a:lnTo>
                  <a:pt x="276" y="1027"/>
                </a:lnTo>
                <a:lnTo>
                  <a:pt x="277" y="1012"/>
                </a:lnTo>
                <a:lnTo>
                  <a:pt x="278" y="1004"/>
                </a:lnTo>
                <a:lnTo>
                  <a:pt x="278" y="1003"/>
                </a:lnTo>
                <a:lnTo>
                  <a:pt x="278" y="999"/>
                </a:lnTo>
                <a:lnTo>
                  <a:pt x="468" y="1023"/>
                </a:lnTo>
                <a:lnTo>
                  <a:pt x="469" y="1014"/>
                </a:lnTo>
                <a:lnTo>
                  <a:pt x="468" y="1023"/>
                </a:lnTo>
                <a:lnTo>
                  <a:pt x="466" y="1037"/>
                </a:lnTo>
                <a:lnTo>
                  <a:pt x="465" y="1043"/>
                </a:lnTo>
                <a:lnTo>
                  <a:pt x="279" y="997"/>
                </a:lnTo>
                <a:lnTo>
                  <a:pt x="280" y="994"/>
                </a:lnTo>
                <a:lnTo>
                  <a:pt x="275" y="1024"/>
                </a:lnTo>
                <a:lnTo>
                  <a:pt x="275" y="1018"/>
                </a:lnTo>
                <a:lnTo>
                  <a:pt x="446" y="1078"/>
                </a:lnTo>
                <a:lnTo>
                  <a:pt x="435" y="1091"/>
                </a:lnTo>
                <a:lnTo>
                  <a:pt x="431" y="1095"/>
                </a:lnTo>
                <a:cubicBezTo>
                  <a:pt x="406" y="1120"/>
                  <a:pt x="370" y="1130"/>
                  <a:pt x="336" y="1119"/>
                </a:cubicBezTo>
                <a:cubicBezTo>
                  <a:pt x="302" y="1109"/>
                  <a:pt x="276" y="1081"/>
                  <a:pt x="269" y="1046"/>
                </a:cubicBezTo>
                <a:lnTo>
                  <a:pt x="268" y="1041"/>
                </a:lnTo>
                <a:cubicBezTo>
                  <a:pt x="267" y="1035"/>
                  <a:pt x="266" y="1029"/>
                  <a:pt x="266" y="1022"/>
                </a:cubicBezTo>
                <a:lnTo>
                  <a:pt x="266" y="1018"/>
                </a:lnTo>
                <a:lnTo>
                  <a:pt x="456" y="1039"/>
                </a:lnTo>
                <a:lnTo>
                  <a:pt x="455" y="1046"/>
                </a:lnTo>
                <a:lnTo>
                  <a:pt x="453" y="1056"/>
                </a:lnTo>
                <a:cubicBezTo>
                  <a:pt x="443" y="1105"/>
                  <a:pt x="398" y="1138"/>
                  <a:pt x="349" y="1133"/>
                </a:cubicBezTo>
                <a:cubicBezTo>
                  <a:pt x="300" y="1128"/>
                  <a:pt x="262" y="1087"/>
                  <a:pt x="262" y="1037"/>
                </a:cubicBezTo>
                <a:lnTo>
                  <a:pt x="262" y="1033"/>
                </a:lnTo>
                <a:cubicBezTo>
                  <a:pt x="262" y="1028"/>
                  <a:pt x="263" y="1023"/>
                  <a:pt x="264" y="1018"/>
                </a:cubicBezTo>
                <a:lnTo>
                  <a:pt x="265" y="1012"/>
                </a:lnTo>
                <a:lnTo>
                  <a:pt x="359" y="1123"/>
                </a:lnTo>
                <a:lnTo>
                  <a:pt x="356" y="1123"/>
                </a:lnTo>
                <a:lnTo>
                  <a:pt x="353" y="1123"/>
                </a:lnTo>
                <a:lnTo>
                  <a:pt x="449" y="1037"/>
                </a:lnTo>
                <a:lnTo>
                  <a:pt x="448" y="1037"/>
                </a:lnTo>
                <a:lnTo>
                  <a:pt x="448" y="1046"/>
                </a:lnTo>
                <a:lnTo>
                  <a:pt x="352" y="950"/>
                </a:lnTo>
                <a:lnTo>
                  <a:pt x="354" y="950"/>
                </a:lnTo>
                <a:cubicBezTo>
                  <a:pt x="404" y="950"/>
                  <a:pt x="445" y="988"/>
                  <a:pt x="450" y="1037"/>
                </a:cubicBezTo>
                <a:lnTo>
                  <a:pt x="451" y="1047"/>
                </a:lnTo>
                <a:cubicBezTo>
                  <a:pt x="454" y="1074"/>
                  <a:pt x="445" y="1101"/>
                  <a:pt x="427" y="1121"/>
                </a:cubicBezTo>
                <a:cubicBezTo>
                  <a:pt x="408" y="1141"/>
                  <a:pt x="383" y="1152"/>
                  <a:pt x="355" y="1152"/>
                </a:cubicBezTo>
                <a:lnTo>
                  <a:pt x="353" y="1152"/>
                </a:lnTo>
                <a:lnTo>
                  <a:pt x="351" y="1152"/>
                </a:lnTo>
                <a:lnTo>
                  <a:pt x="446" y="1038"/>
                </a:lnTo>
                <a:lnTo>
                  <a:pt x="447" y="1043"/>
                </a:lnTo>
                <a:cubicBezTo>
                  <a:pt x="448" y="1049"/>
                  <a:pt x="448" y="1055"/>
                  <a:pt x="448" y="1061"/>
                </a:cubicBezTo>
                <a:lnTo>
                  <a:pt x="448" y="1065"/>
                </a:lnTo>
                <a:cubicBezTo>
                  <a:pt x="448" y="1114"/>
                  <a:pt x="412" y="1155"/>
                  <a:pt x="364" y="1161"/>
                </a:cubicBezTo>
                <a:cubicBezTo>
                  <a:pt x="316" y="1167"/>
                  <a:pt x="271" y="1136"/>
                  <a:pt x="259" y="1089"/>
                </a:cubicBezTo>
                <a:lnTo>
                  <a:pt x="257" y="1080"/>
                </a:lnTo>
                <a:lnTo>
                  <a:pt x="256" y="1075"/>
                </a:lnTo>
                <a:cubicBezTo>
                  <a:pt x="246" y="1026"/>
                  <a:pt x="277" y="977"/>
                  <a:pt x="326" y="964"/>
                </a:cubicBezTo>
                <a:cubicBezTo>
                  <a:pt x="375" y="951"/>
                  <a:pt x="426" y="978"/>
                  <a:pt x="442" y="1026"/>
                </a:cubicBezTo>
                <a:lnTo>
                  <a:pt x="443" y="1029"/>
                </a:lnTo>
                <a:cubicBezTo>
                  <a:pt x="446" y="1039"/>
                  <a:pt x="447" y="1049"/>
                  <a:pt x="447" y="1059"/>
                </a:cubicBezTo>
                <a:lnTo>
                  <a:pt x="447" y="1065"/>
                </a:lnTo>
                <a:lnTo>
                  <a:pt x="447" y="1072"/>
                </a:lnTo>
                <a:cubicBezTo>
                  <a:pt x="447" y="1083"/>
                  <a:pt x="446" y="1093"/>
                  <a:pt x="443" y="1103"/>
                </a:cubicBezTo>
                <a:lnTo>
                  <a:pt x="442" y="1106"/>
                </a:lnTo>
                <a:cubicBezTo>
                  <a:pt x="430" y="1141"/>
                  <a:pt x="400" y="1166"/>
                  <a:pt x="363" y="1171"/>
                </a:cubicBezTo>
                <a:cubicBezTo>
                  <a:pt x="327" y="1175"/>
                  <a:pt x="291" y="1159"/>
                  <a:pt x="271" y="1129"/>
                </a:cubicBezTo>
                <a:lnTo>
                  <a:pt x="269" y="1126"/>
                </a:lnTo>
                <a:cubicBezTo>
                  <a:pt x="263" y="1117"/>
                  <a:pt x="259" y="1108"/>
                  <a:pt x="256" y="1099"/>
                </a:cubicBezTo>
                <a:lnTo>
                  <a:pt x="254" y="1092"/>
                </a:lnTo>
                <a:cubicBezTo>
                  <a:pt x="252" y="1083"/>
                  <a:pt x="250" y="1074"/>
                  <a:pt x="250" y="1065"/>
                </a:cubicBezTo>
                <a:lnTo>
                  <a:pt x="250" y="1059"/>
                </a:lnTo>
                <a:lnTo>
                  <a:pt x="250" y="1056"/>
                </a:lnTo>
                <a:lnTo>
                  <a:pt x="442" y="1056"/>
                </a:lnTo>
                <a:lnTo>
                  <a:pt x="442" y="1073"/>
                </a:lnTo>
                <a:lnTo>
                  <a:pt x="441" y="1075"/>
                </a:lnTo>
                <a:lnTo>
                  <a:pt x="441" y="1084"/>
                </a:lnTo>
                <a:cubicBezTo>
                  <a:pt x="441" y="1089"/>
                  <a:pt x="441" y="1094"/>
                  <a:pt x="441" y="1098"/>
                </a:cubicBezTo>
                <a:lnTo>
                  <a:pt x="440" y="1105"/>
                </a:lnTo>
                <a:lnTo>
                  <a:pt x="440" y="1091"/>
                </a:lnTo>
                <a:lnTo>
                  <a:pt x="440" y="1094"/>
                </a:lnTo>
                <a:cubicBezTo>
                  <a:pt x="440" y="1146"/>
                  <a:pt x="400" y="1188"/>
                  <a:pt x="349" y="1190"/>
                </a:cubicBezTo>
                <a:cubicBezTo>
                  <a:pt x="298" y="1193"/>
                  <a:pt x="254" y="1155"/>
                  <a:pt x="249" y="1104"/>
                </a:cubicBezTo>
                <a:lnTo>
                  <a:pt x="247" y="1084"/>
                </a:lnTo>
                <a:lnTo>
                  <a:pt x="247" y="1078"/>
                </a:lnTo>
                <a:cubicBezTo>
                  <a:pt x="247" y="1068"/>
                  <a:pt x="249" y="1058"/>
                  <a:pt x="252" y="1048"/>
                </a:cubicBezTo>
                <a:lnTo>
                  <a:pt x="253" y="1045"/>
                </a:lnTo>
                <a:cubicBezTo>
                  <a:pt x="268" y="1003"/>
                  <a:pt x="309" y="976"/>
                  <a:pt x="354" y="980"/>
                </a:cubicBezTo>
                <a:cubicBezTo>
                  <a:pt x="399" y="984"/>
                  <a:pt x="434" y="1019"/>
                  <a:pt x="440" y="1064"/>
                </a:cubicBezTo>
                <a:lnTo>
                  <a:pt x="441" y="1083"/>
                </a:lnTo>
                <a:lnTo>
                  <a:pt x="441" y="1094"/>
                </a:lnTo>
                <a:cubicBezTo>
                  <a:pt x="441" y="1147"/>
                  <a:pt x="398" y="1190"/>
                  <a:pt x="345" y="1190"/>
                </a:cubicBezTo>
                <a:lnTo>
                  <a:pt x="344" y="1190"/>
                </a:lnTo>
                <a:cubicBezTo>
                  <a:pt x="291" y="1190"/>
                  <a:pt x="248" y="1147"/>
                  <a:pt x="248" y="1094"/>
                </a:cubicBezTo>
                <a:lnTo>
                  <a:pt x="248" y="1088"/>
                </a:lnTo>
                <a:lnTo>
                  <a:pt x="248" y="1084"/>
                </a:lnTo>
                <a:lnTo>
                  <a:pt x="436" y="1115"/>
                </a:lnTo>
                <a:lnTo>
                  <a:pt x="435" y="1118"/>
                </a:lnTo>
                <a:lnTo>
                  <a:pt x="439" y="1101"/>
                </a:lnTo>
                <a:lnTo>
                  <a:pt x="438" y="1108"/>
                </a:lnTo>
                <a:lnTo>
                  <a:pt x="438" y="1089"/>
                </a:lnTo>
                <a:lnTo>
                  <a:pt x="439" y="1113"/>
                </a:lnTo>
                <a:lnTo>
                  <a:pt x="439" y="1122"/>
                </a:lnTo>
                <a:lnTo>
                  <a:pt x="343" y="1026"/>
                </a:lnTo>
                <a:lnTo>
                  <a:pt x="344" y="1026"/>
                </a:lnTo>
                <a:cubicBezTo>
                  <a:pt x="391" y="1026"/>
                  <a:pt x="431" y="1060"/>
                  <a:pt x="439" y="1107"/>
                </a:cubicBezTo>
                <a:lnTo>
                  <a:pt x="440" y="1113"/>
                </a:lnTo>
                <a:cubicBezTo>
                  <a:pt x="441" y="1118"/>
                  <a:pt x="441" y="1123"/>
                  <a:pt x="441" y="1128"/>
                </a:cubicBezTo>
                <a:lnTo>
                  <a:pt x="441" y="1132"/>
                </a:lnTo>
                <a:cubicBezTo>
                  <a:pt x="441" y="1182"/>
                  <a:pt x="404" y="1223"/>
                  <a:pt x="355" y="1228"/>
                </a:cubicBezTo>
                <a:cubicBezTo>
                  <a:pt x="306" y="1233"/>
                  <a:pt x="261" y="1200"/>
                  <a:pt x="251" y="1151"/>
                </a:cubicBezTo>
                <a:lnTo>
                  <a:pt x="250" y="1146"/>
                </a:lnTo>
                <a:lnTo>
                  <a:pt x="255" y="1163"/>
                </a:lnTo>
                <a:lnTo>
                  <a:pt x="253" y="1158"/>
                </a:lnTo>
                <a:lnTo>
                  <a:pt x="438" y="1122"/>
                </a:lnTo>
                <a:lnTo>
                  <a:pt x="438" y="1126"/>
                </a:lnTo>
                <a:cubicBezTo>
                  <a:pt x="438" y="1132"/>
                  <a:pt x="438" y="1137"/>
                  <a:pt x="437" y="1142"/>
                </a:cubicBezTo>
                <a:lnTo>
                  <a:pt x="436" y="1148"/>
                </a:lnTo>
                <a:cubicBezTo>
                  <a:pt x="428" y="1195"/>
                  <a:pt x="388" y="1228"/>
                  <a:pt x="341" y="1228"/>
                </a:cubicBezTo>
                <a:lnTo>
                  <a:pt x="340" y="1228"/>
                </a:lnTo>
                <a:lnTo>
                  <a:pt x="436" y="1132"/>
                </a:lnTo>
                <a:lnTo>
                  <a:pt x="436" y="1141"/>
                </a:lnTo>
                <a:cubicBezTo>
                  <a:pt x="436" y="1146"/>
                  <a:pt x="436" y="1151"/>
                  <a:pt x="436" y="1155"/>
                </a:cubicBezTo>
                <a:lnTo>
                  <a:pt x="435" y="1162"/>
                </a:lnTo>
                <a:cubicBezTo>
                  <a:pt x="432" y="1176"/>
                  <a:pt x="427" y="1190"/>
                  <a:pt x="419" y="1202"/>
                </a:cubicBezTo>
                <a:lnTo>
                  <a:pt x="417" y="1205"/>
                </a:lnTo>
                <a:cubicBezTo>
                  <a:pt x="394" y="1240"/>
                  <a:pt x="350" y="1256"/>
                  <a:pt x="310" y="1243"/>
                </a:cubicBezTo>
                <a:cubicBezTo>
                  <a:pt x="269" y="1231"/>
                  <a:pt x="241" y="1194"/>
                  <a:pt x="241" y="1151"/>
                </a:cubicBezTo>
                <a:lnTo>
                  <a:pt x="241" y="1141"/>
                </a:lnTo>
                <a:lnTo>
                  <a:pt x="243" y="1157"/>
                </a:lnTo>
                <a:lnTo>
                  <a:pt x="242" y="1151"/>
                </a:lnTo>
                <a:cubicBezTo>
                  <a:pt x="241" y="1146"/>
                  <a:pt x="240" y="1141"/>
                  <a:pt x="240" y="1135"/>
                </a:cubicBezTo>
                <a:lnTo>
                  <a:pt x="240" y="1132"/>
                </a:lnTo>
                <a:lnTo>
                  <a:pt x="430" y="1156"/>
                </a:lnTo>
                <a:lnTo>
                  <a:pt x="429" y="1158"/>
                </a:lnTo>
                <a:lnTo>
                  <a:pt x="427" y="1169"/>
                </a:lnTo>
                <a:lnTo>
                  <a:pt x="426" y="1131"/>
                </a:lnTo>
                <a:lnTo>
                  <a:pt x="428" y="1140"/>
                </a:lnTo>
                <a:cubicBezTo>
                  <a:pt x="434" y="1168"/>
                  <a:pt x="428" y="1198"/>
                  <a:pt x="409" y="1221"/>
                </a:cubicBezTo>
                <a:cubicBezTo>
                  <a:pt x="391" y="1243"/>
                  <a:pt x="364" y="1256"/>
                  <a:pt x="334" y="1256"/>
                </a:cubicBezTo>
                <a:lnTo>
                  <a:pt x="333" y="1256"/>
                </a:lnTo>
                <a:cubicBezTo>
                  <a:pt x="306" y="1256"/>
                  <a:pt x="280" y="1245"/>
                  <a:pt x="262" y="1225"/>
                </a:cubicBezTo>
                <a:cubicBezTo>
                  <a:pt x="244" y="1205"/>
                  <a:pt x="235" y="1178"/>
                  <a:pt x="238" y="1151"/>
                </a:cubicBezTo>
                <a:lnTo>
                  <a:pt x="239" y="1140"/>
                </a:lnTo>
                <a:lnTo>
                  <a:pt x="240" y="1131"/>
                </a:lnTo>
                <a:cubicBezTo>
                  <a:pt x="246" y="1080"/>
                  <a:pt x="290" y="1043"/>
                  <a:pt x="341" y="1046"/>
                </a:cubicBezTo>
                <a:cubicBezTo>
                  <a:pt x="392" y="1048"/>
                  <a:pt x="431" y="1091"/>
                  <a:pt x="431" y="1141"/>
                </a:cubicBezTo>
                <a:lnTo>
                  <a:pt x="431" y="1144"/>
                </a:lnTo>
                <a:cubicBezTo>
                  <a:pt x="431" y="1149"/>
                  <a:pt x="431" y="1154"/>
                  <a:pt x="431" y="1158"/>
                </a:cubicBezTo>
                <a:lnTo>
                  <a:pt x="430" y="1165"/>
                </a:lnTo>
                <a:lnTo>
                  <a:pt x="430" y="1143"/>
                </a:lnTo>
                <a:lnTo>
                  <a:pt x="431" y="1162"/>
                </a:lnTo>
                <a:lnTo>
                  <a:pt x="431" y="1170"/>
                </a:lnTo>
                <a:lnTo>
                  <a:pt x="239" y="1170"/>
                </a:lnTo>
                <a:lnTo>
                  <a:pt x="239" y="1166"/>
                </a:lnTo>
                <a:lnTo>
                  <a:pt x="241" y="1182"/>
                </a:lnTo>
                <a:lnTo>
                  <a:pt x="240" y="1176"/>
                </a:lnTo>
                <a:lnTo>
                  <a:pt x="430" y="1160"/>
                </a:lnTo>
                <a:lnTo>
                  <a:pt x="430" y="1166"/>
                </a:lnTo>
                <a:cubicBezTo>
                  <a:pt x="430" y="1174"/>
                  <a:pt x="430" y="1182"/>
                  <a:pt x="428" y="1190"/>
                </a:cubicBezTo>
                <a:lnTo>
                  <a:pt x="427" y="1194"/>
                </a:lnTo>
                <a:cubicBezTo>
                  <a:pt x="415" y="1241"/>
                  <a:pt x="370" y="1272"/>
                  <a:pt x="322" y="1266"/>
                </a:cubicBezTo>
                <a:cubicBezTo>
                  <a:pt x="274" y="1260"/>
                  <a:pt x="237" y="1219"/>
                  <a:pt x="237" y="1170"/>
                </a:cubicBezTo>
                <a:lnTo>
                  <a:pt x="237" y="1166"/>
                </a:lnTo>
                <a:lnTo>
                  <a:pt x="237" y="1159"/>
                </a:lnTo>
                <a:lnTo>
                  <a:pt x="237" y="1153"/>
                </a:lnTo>
                <a:lnTo>
                  <a:pt x="237" y="1151"/>
                </a:lnTo>
                <a:lnTo>
                  <a:pt x="429" y="1151"/>
                </a:lnTo>
                <a:lnTo>
                  <a:pt x="429" y="1145"/>
                </a:lnTo>
                <a:lnTo>
                  <a:pt x="430" y="1158"/>
                </a:lnTo>
                <a:lnTo>
                  <a:pt x="431" y="1173"/>
                </a:lnTo>
                <a:cubicBezTo>
                  <a:pt x="432" y="1183"/>
                  <a:pt x="431" y="1193"/>
                  <a:pt x="429" y="1203"/>
                </a:cubicBezTo>
                <a:lnTo>
                  <a:pt x="427" y="1211"/>
                </a:lnTo>
                <a:cubicBezTo>
                  <a:pt x="422" y="1228"/>
                  <a:pt x="414" y="1243"/>
                  <a:pt x="401" y="1255"/>
                </a:cubicBezTo>
                <a:lnTo>
                  <a:pt x="399" y="1257"/>
                </a:lnTo>
                <a:cubicBezTo>
                  <a:pt x="371" y="1286"/>
                  <a:pt x="327" y="1294"/>
                  <a:pt x="290" y="1276"/>
                </a:cubicBezTo>
                <a:cubicBezTo>
                  <a:pt x="253" y="1258"/>
                  <a:pt x="232" y="1219"/>
                  <a:pt x="236" y="1179"/>
                </a:cubicBezTo>
                <a:lnTo>
                  <a:pt x="237" y="1171"/>
                </a:lnTo>
                <a:lnTo>
                  <a:pt x="238" y="1161"/>
                </a:lnTo>
                <a:lnTo>
                  <a:pt x="425" y="1201"/>
                </a:lnTo>
                <a:lnTo>
                  <a:pt x="424" y="1204"/>
                </a:lnTo>
                <a:lnTo>
                  <a:pt x="422" y="1210"/>
                </a:lnTo>
                <a:cubicBezTo>
                  <a:pt x="408" y="1249"/>
                  <a:pt x="372" y="1275"/>
                  <a:pt x="330" y="1275"/>
                </a:cubicBezTo>
                <a:lnTo>
                  <a:pt x="329" y="1275"/>
                </a:lnTo>
                <a:lnTo>
                  <a:pt x="425" y="1171"/>
                </a:lnTo>
                <a:lnTo>
                  <a:pt x="426" y="1190"/>
                </a:lnTo>
                <a:lnTo>
                  <a:pt x="426" y="1198"/>
                </a:lnTo>
                <a:lnTo>
                  <a:pt x="234" y="1198"/>
                </a:lnTo>
                <a:lnTo>
                  <a:pt x="234" y="1195"/>
                </a:lnTo>
                <a:lnTo>
                  <a:pt x="234" y="1189"/>
                </a:lnTo>
                <a:lnTo>
                  <a:pt x="330" y="1285"/>
                </a:lnTo>
                <a:lnTo>
                  <a:pt x="328" y="1285"/>
                </a:lnTo>
                <a:lnTo>
                  <a:pt x="327" y="1285"/>
                </a:lnTo>
                <a:lnTo>
                  <a:pt x="421" y="1210"/>
                </a:lnTo>
                <a:lnTo>
                  <a:pt x="419" y="1219"/>
                </a:lnTo>
                <a:lnTo>
                  <a:pt x="421" y="1189"/>
                </a:lnTo>
                <a:lnTo>
                  <a:pt x="422" y="1208"/>
                </a:lnTo>
                <a:lnTo>
                  <a:pt x="422" y="1215"/>
                </a:lnTo>
                <a:cubicBezTo>
                  <a:pt x="422" y="1226"/>
                  <a:pt x="421" y="1236"/>
                  <a:pt x="418" y="1246"/>
                </a:cubicBezTo>
                <a:lnTo>
                  <a:pt x="417" y="1249"/>
                </a:lnTo>
                <a:cubicBezTo>
                  <a:pt x="403" y="1291"/>
                  <a:pt x="362" y="1318"/>
                  <a:pt x="318" y="1314"/>
                </a:cubicBezTo>
                <a:cubicBezTo>
                  <a:pt x="274" y="1311"/>
                  <a:pt x="238" y="1278"/>
                  <a:pt x="231" y="1234"/>
                </a:cubicBezTo>
                <a:lnTo>
                  <a:pt x="230" y="1228"/>
                </a:lnTo>
                <a:cubicBezTo>
                  <a:pt x="229" y="1223"/>
                  <a:pt x="228" y="1218"/>
                  <a:pt x="228" y="1212"/>
                </a:cubicBezTo>
                <a:lnTo>
                  <a:pt x="228" y="1203"/>
                </a:lnTo>
                <a:lnTo>
                  <a:pt x="228" y="1194"/>
                </a:lnTo>
                <a:lnTo>
                  <a:pt x="230" y="1213"/>
                </a:lnTo>
                <a:lnTo>
                  <a:pt x="229" y="1208"/>
                </a:lnTo>
                <a:lnTo>
                  <a:pt x="419" y="1189"/>
                </a:lnTo>
                <a:lnTo>
                  <a:pt x="419" y="1191"/>
                </a:lnTo>
                <a:lnTo>
                  <a:pt x="418" y="1176"/>
                </a:lnTo>
                <a:lnTo>
                  <a:pt x="420" y="1189"/>
                </a:lnTo>
                <a:lnTo>
                  <a:pt x="421" y="1200"/>
                </a:lnTo>
                <a:cubicBezTo>
                  <a:pt x="424" y="1227"/>
                  <a:pt x="415" y="1253"/>
                  <a:pt x="396" y="1273"/>
                </a:cubicBezTo>
                <a:cubicBezTo>
                  <a:pt x="378" y="1293"/>
                  <a:pt x="352" y="1304"/>
                  <a:pt x="325" y="1304"/>
                </a:cubicBezTo>
                <a:lnTo>
                  <a:pt x="324" y="1304"/>
                </a:lnTo>
                <a:lnTo>
                  <a:pt x="323" y="1304"/>
                </a:lnTo>
                <a:lnTo>
                  <a:pt x="418" y="1227"/>
                </a:lnTo>
                <a:lnTo>
                  <a:pt x="416" y="1237"/>
                </a:lnTo>
                <a:cubicBezTo>
                  <a:pt x="407" y="1282"/>
                  <a:pt x="367" y="1314"/>
                  <a:pt x="321" y="1314"/>
                </a:cubicBezTo>
                <a:lnTo>
                  <a:pt x="320" y="1314"/>
                </a:lnTo>
                <a:lnTo>
                  <a:pt x="319" y="1314"/>
                </a:lnTo>
                <a:lnTo>
                  <a:pt x="316" y="1314"/>
                </a:lnTo>
                <a:lnTo>
                  <a:pt x="314" y="1314"/>
                </a:lnTo>
                <a:lnTo>
                  <a:pt x="410" y="1218"/>
                </a:lnTo>
                <a:lnTo>
                  <a:pt x="410" y="1224"/>
                </a:lnTo>
                <a:lnTo>
                  <a:pt x="410" y="1234"/>
                </a:lnTo>
                <a:lnTo>
                  <a:pt x="410" y="1242"/>
                </a:lnTo>
                <a:lnTo>
                  <a:pt x="410" y="1246"/>
                </a:lnTo>
                <a:lnTo>
                  <a:pt x="218" y="1246"/>
                </a:lnTo>
                <a:lnTo>
                  <a:pt x="218" y="1242"/>
                </a:lnTo>
                <a:lnTo>
                  <a:pt x="218" y="1234"/>
                </a:lnTo>
                <a:lnTo>
                  <a:pt x="218" y="1224"/>
                </a:lnTo>
                <a:lnTo>
                  <a:pt x="220" y="1240"/>
                </a:lnTo>
                <a:lnTo>
                  <a:pt x="219" y="1234"/>
                </a:lnTo>
                <a:lnTo>
                  <a:pt x="313" y="1314"/>
                </a:lnTo>
                <a:lnTo>
                  <a:pt x="310" y="1314"/>
                </a:lnTo>
                <a:lnTo>
                  <a:pt x="308" y="1314"/>
                </a:lnTo>
                <a:lnTo>
                  <a:pt x="404" y="1225"/>
                </a:lnTo>
                <a:lnTo>
                  <a:pt x="403" y="1239"/>
                </a:lnTo>
                <a:lnTo>
                  <a:pt x="402" y="1253"/>
                </a:lnTo>
                <a:cubicBezTo>
                  <a:pt x="399" y="1304"/>
                  <a:pt x="357" y="1342"/>
                  <a:pt x="306" y="1342"/>
                </a:cubicBezTo>
                <a:lnTo>
                  <a:pt x="305" y="1342"/>
                </a:lnTo>
                <a:lnTo>
                  <a:pt x="401" y="1237"/>
                </a:lnTo>
                <a:lnTo>
                  <a:pt x="402" y="1247"/>
                </a:lnTo>
                <a:cubicBezTo>
                  <a:pt x="405" y="1274"/>
                  <a:pt x="396" y="1301"/>
                  <a:pt x="378" y="1321"/>
                </a:cubicBezTo>
                <a:cubicBezTo>
                  <a:pt x="359" y="1341"/>
                  <a:pt x="334" y="1352"/>
                  <a:pt x="306" y="1352"/>
                </a:cubicBezTo>
                <a:lnTo>
                  <a:pt x="305" y="1352"/>
                </a:lnTo>
                <a:lnTo>
                  <a:pt x="305" y="1160"/>
                </a:lnTo>
                <a:lnTo>
                  <a:pt x="306" y="1160"/>
                </a:lnTo>
                <a:lnTo>
                  <a:pt x="306" y="1352"/>
                </a:lnTo>
                <a:lnTo>
                  <a:pt x="305" y="1352"/>
                </a:lnTo>
                <a:lnTo>
                  <a:pt x="304" y="1352"/>
                </a:lnTo>
                <a:lnTo>
                  <a:pt x="398" y="1233"/>
                </a:lnTo>
                <a:lnTo>
                  <a:pt x="400" y="1242"/>
                </a:lnTo>
                <a:lnTo>
                  <a:pt x="401" y="1247"/>
                </a:lnTo>
                <a:cubicBezTo>
                  <a:pt x="406" y="1275"/>
                  <a:pt x="399" y="1304"/>
                  <a:pt x="381" y="1326"/>
                </a:cubicBezTo>
                <a:cubicBezTo>
                  <a:pt x="362" y="1349"/>
                  <a:pt x="335" y="1361"/>
                  <a:pt x="306" y="1361"/>
                </a:cubicBezTo>
                <a:lnTo>
                  <a:pt x="303" y="1361"/>
                </a:lnTo>
                <a:lnTo>
                  <a:pt x="398" y="1250"/>
                </a:lnTo>
                <a:lnTo>
                  <a:pt x="399" y="1256"/>
                </a:lnTo>
                <a:cubicBezTo>
                  <a:pt x="400" y="1261"/>
                  <a:pt x="400" y="1266"/>
                  <a:pt x="400" y="1271"/>
                </a:cubicBezTo>
                <a:lnTo>
                  <a:pt x="400" y="1275"/>
                </a:lnTo>
                <a:lnTo>
                  <a:pt x="208" y="1275"/>
                </a:lnTo>
                <a:lnTo>
                  <a:pt x="208" y="1271"/>
                </a:lnTo>
                <a:lnTo>
                  <a:pt x="208" y="1265"/>
                </a:lnTo>
                <a:lnTo>
                  <a:pt x="400" y="1275"/>
                </a:lnTo>
                <a:lnTo>
                  <a:pt x="399" y="1286"/>
                </a:lnTo>
                <a:lnTo>
                  <a:pt x="398" y="1295"/>
                </a:lnTo>
                <a:cubicBezTo>
                  <a:pt x="392" y="1344"/>
                  <a:pt x="351" y="1380"/>
                  <a:pt x="302" y="1380"/>
                </a:cubicBezTo>
                <a:lnTo>
                  <a:pt x="300" y="1380"/>
                </a:lnTo>
                <a:lnTo>
                  <a:pt x="299" y="1380"/>
                </a:lnTo>
                <a:lnTo>
                  <a:pt x="391" y="1312"/>
                </a:lnTo>
                <a:lnTo>
                  <a:pt x="388" y="1322"/>
                </a:lnTo>
                <a:lnTo>
                  <a:pt x="391" y="1279"/>
                </a:lnTo>
                <a:lnTo>
                  <a:pt x="392" y="1285"/>
                </a:lnTo>
                <a:cubicBezTo>
                  <a:pt x="393" y="1290"/>
                  <a:pt x="393" y="1295"/>
                  <a:pt x="393" y="1300"/>
                </a:cubicBezTo>
                <a:lnTo>
                  <a:pt x="393" y="1303"/>
                </a:lnTo>
                <a:lnTo>
                  <a:pt x="201" y="1303"/>
                </a:lnTo>
                <a:lnTo>
                  <a:pt x="201" y="1293"/>
                </a:lnTo>
                <a:lnTo>
                  <a:pt x="201" y="1287"/>
                </a:lnTo>
                <a:lnTo>
                  <a:pt x="206" y="1318"/>
                </a:lnTo>
                <a:lnTo>
                  <a:pt x="205" y="1315"/>
                </a:lnTo>
                <a:lnTo>
                  <a:pt x="392" y="1284"/>
                </a:lnTo>
                <a:lnTo>
                  <a:pt x="392" y="1301"/>
                </a:lnTo>
                <a:lnTo>
                  <a:pt x="391" y="1312"/>
                </a:lnTo>
                <a:cubicBezTo>
                  <a:pt x="387" y="1362"/>
                  <a:pt x="345" y="1399"/>
                  <a:pt x="295" y="1399"/>
                </a:cubicBezTo>
                <a:lnTo>
                  <a:pt x="293" y="1399"/>
                </a:lnTo>
                <a:lnTo>
                  <a:pt x="293" y="1207"/>
                </a:lnTo>
                <a:lnTo>
                  <a:pt x="296" y="1207"/>
                </a:lnTo>
                <a:cubicBezTo>
                  <a:pt x="349" y="1207"/>
                  <a:pt x="392" y="1250"/>
                  <a:pt x="392" y="1303"/>
                </a:cubicBezTo>
                <a:lnTo>
                  <a:pt x="392" y="1324"/>
                </a:lnTo>
                <a:lnTo>
                  <a:pt x="391" y="1333"/>
                </a:lnTo>
                <a:cubicBezTo>
                  <a:pt x="385" y="1384"/>
                  <a:pt x="341" y="1421"/>
                  <a:pt x="290" y="1418"/>
                </a:cubicBezTo>
                <a:cubicBezTo>
                  <a:pt x="239" y="1416"/>
                  <a:pt x="199" y="1373"/>
                  <a:pt x="199" y="1322"/>
                </a:cubicBezTo>
                <a:lnTo>
                  <a:pt x="199" y="1319"/>
                </a:lnTo>
                <a:lnTo>
                  <a:pt x="199" y="1313"/>
                </a:lnTo>
                <a:cubicBezTo>
                  <a:pt x="199" y="1260"/>
                  <a:pt x="242" y="1217"/>
                  <a:pt x="295" y="1217"/>
                </a:cubicBezTo>
                <a:lnTo>
                  <a:pt x="297" y="1217"/>
                </a:lnTo>
                <a:lnTo>
                  <a:pt x="297" y="1409"/>
                </a:lnTo>
                <a:lnTo>
                  <a:pt x="294" y="1409"/>
                </a:lnTo>
                <a:lnTo>
                  <a:pt x="386" y="1283"/>
                </a:lnTo>
                <a:lnTo>
                  <a:pt x="389" y="1292"/>
                </a:lnTo>
                <a:cubicBezTo>
                  <a:pt x="392" y="1302"/>
                  <a:pt x="393" y="1312"/>
                  <a:pt x="393" y="1322"/>
                </a:cubicBezTo>
                <a:lnTo>
                  <a:pt x="393" y="1332"/>
                </a:lnTo>
                <a:cubicBezTo>
                  <a:pt x="393" y="1338"/>
                  <a:pt x="393" y="1343"/>
                  <a:pt x="392" y="1348"/>
                </a:cubicBezTo>
                <a:lnTo>
                  <a:pt x="391" y="1354"/>
                </a:lnTo>
                <a:cubicBezTo>
                  <a:pt x="390" y="1359"/>
                  <a:pt x="389" y="1364"/>
                  <a:pt x="388" y="1369"/>
                </a:cubicBezTo>
                <a:lnTo>
                  <a:pt x="387" y="1372"/>
                </a:lnTo>
                <a:cubicBezTo>
                  <a:pt x="372" y="1416"/>
                  <a:pt x="327" y="1444"/>
                  <a:pt x="280" y="1436"/>
                </a:cubicBezTo>
                <a:cubicBezTo>
                  <a:pt x="234" y="1429"/>
                  <a:pt x="199" y="1389"/>
                  <a:pt x="199" y="1341"/>
                </a:cubicBezTo>
                <a:lnTo>
                  <a:pt x="199" y="1335"/>
                </a:lnTo>
                <a:lnTo>
                  <a:pt x="199" y="1332"/>
                </a:lnTo>
                <a:lnTo>
                  <a:pt x="391" y="1332"/>
                </a:lnTo>
                <a:lnTo>
                  <a:pt x="391" y="1338"/>
                </a:lnTo>
                <a:lnTo>
                  <a:pt x="391" y="1347"/>
                </a:lnTo>
                <a:lnTo>
                  <a:pt x="391" y="1356"/>
                </a:lnTo>
                <a:lnTo>
                  <a:pt x="391" y="1360"/>
                </a:lnTo>
                <a:lnTo>
                  <a:pt x="199" y="1360"/>
                </a:lnTo>
                <a:lnTo>
                  <a:pt x="199" y="1358"/>
                </a:lnTo>
                <a:lnTo>
                  <a:pt x="199" y="1352"/>
                </a:lnTo>
                <a:lnTo>
                  <a:pt x="199" y="1341"/>
                </a:lnTo>
                <a:cubicBezTo>
                  <a:pt x="199" y="1288"/>
                  <a:pt x="242" y="1245"/>
                  <a:pt x="295" y="1245"/>
                </a:cubicBezTo>
                <a:lnTo>
                  <a:pt x="296" y="1245"/>
                </a:lnTo>
                <a:lnTo>
                  <a:pt x="297" y="1245"/>
                </a:lnTo>
                <a:cubicBezTo>
                  <a:pt x="350" y="1245"/>
                  <a:pt x="393" y="1288"/>
                  <a:pt x="393" y="1341"/>
                </a:cubicBezTo>
                <a:lnTo>
                  <a:pt x="393" y="1364"/>
                </a:lnTo>
                <a:lnTo>
                  <a:pt x="392" y="1372"/>
                </a:lnTo>
                <a:cubicBezTo>
                  <a:pt x="385" y="1423"/>
                  <a:pt x="341" y="1459"/>
                  <a:pt x="291" y="1456"/>
                </a:cubicBezTo>
                <a:cubicBezTo>
                  <a:pt x="240" y="1453"/>
                  <a:pt x="200" y="1411"/>
                  <a:pt x="200" y="1360"/>
                </a:cubicBezTo>
                <a:lnTo>
                  <a:pt x="200" y="1357"/>
                </a:lnTo>
                <a:lnTo>
                  <a:pt x="200" y="1350"/>
                </a:lnTo>
                <a:lnTo>
                  <a:pt x="202" y="1366"/>
                </a:lnTo>
                <a:lnTo>
                  <a:pt x="201" y="1360"/>
                </a:lnTo>
                <a:cubicBezTo>
                  <a:pt x="200" y="1355"/>
                  <a:pt x="199" y="1350"/>
                  <a:pt x="199" y="1344"/>
                </a:cubicBezTo>
                <a:lnTo>
                  <a:pt x="199" y="1341"/>
                </a:lnTo>
                <a:lnTo>
                  <a:pt x="391" y="1341"/>
                </a:lnTo>
                <a:lnTo>
                  <a:pt x="391" y="1357"/>
                </a:lnTo>
                <a:lnTo>
                  <a:pt x="390" y="1366"/>
                </a:lnTo>
                <a:lnTo>
                  <a:pt x="388" y="1380"/>
                </a:lnTo>
                <a:lnTo>
                  <a:pt x="387" y="1386"/>
                </a:lnTo>
                <a:cubicBezTo>
                  <a:pt x="379" y="1436"/>
                  <a:pt x="334" y="1470"/>
                  <a:pt x="285" y="1466"/>
                </a:cubicBezTo>
                <a:cubicBezTo>
                  <a:pt x="235" y="1462"/>
                  <a:pt x="196" y="1420"/>
                  <a:pt x="196" y="1370"/>
                </a:cubicBezTo>
                <a:lnTo>
                  <a:pt x="196" y="1366"/>
                </a:lnTo>
                <a:lnTo>
                  <a:pt x="196" y="1360"/>
                </a:lnTo>
                <a:cubicBezTo>
                  <a:pt x="196" y="1312"/>
                  <a:pt x="233" y="1271"/>
                  <a:pt x="281" y="1265"/>
                </a:cubicBezTo>
                <a:cubicBezTo>
                  <a:pt x="329" y="1259"/>
                  <a:pt x="374" y="1290"/>
                  <a:pt x="386" y="1337"/>
                </a:cubicBezTo>
                <a:lnTo>
                  <a:pt x="388" y="1349"/>
                </a:lnTo>
                <a:lnTo>
                  <a:pt x="389" y="1355"/>
                </a:lnTo>
                <a:cubicBezTo>
                  <a:pt x="394" y="1383"/>
                  <a:pt x="386" y="1411"/>
                  <a:pt x="368" y="1433"/>
                </a:cubicBezTo>
                <a:cubicBezTo>
                  <a:pt x="349" y="1454"/>
                  <a:pt x="323" y="1466"/>
                  <a:pt x="294" y="1466"/>
                </a:cubicBezTo>
                <a:lnTo>
                  <a:pt x="293" y="1466"/>
                </a:lnTo>
                <a:lnTo>
                  <a:pt x="288" y="1466"/>
                </a:lnTo>
                <a:lnTo>
                  <a:pt x="287" y="1466"/>
                </a:lnTo>
                <a:lnTo>
                  <a:pt x="381" y="1391"/>
                </a:lnTo>
                <a:lnTo>
                  <a:pt x="381" y="1388"/>
                </a:lnTo>
                <a:lnTo>
                  <a:pt x="380" y="1390"/>
                </a:lnTo>
                <a:lnTo>
                  <a:pt x="380" y="1398"/>
                </a:lnTo>
                <a:lnTo>
                  <a:pt x="188" y="1398"/>
                </a:lnTo>
                <a:lnTo>
                  <a:pt x="188" y="1395"/>
                </a:lnTo>
                <a:lnTo>
                  <a:pt x="188" y="1389"/>
                </a:lnTo>
                <a:lnTo>
                  <a:pt x="192" y="1416"/>
                </a:lnTo>
                <a:lnTo>
                  <a:pt x="190" y="1409"/>
                </a:lnTo>
                <a:lnTo>
                  <a:pt x="215" y="1450"/>
                </a:lnTo>
                <a:lnTo>
                  <a:pt x="212" y="1447"/>
                </a:lnTo>
                <a:lnTo>
                  <a:pt x="375" y="1379"/>
                </a:lnTo>
                <a:lnTo>
                  <a:pt x="375" y="1389"/>
                </a:lnTo>
                <a:lnTo>
                  <a:pt x="375" y="1395"/>
                </a:lnTo>
                <a:lnTo>
                  <a:pt x="375" y="1398"/>
                </a:lnTo>
                <a:cubicBezTo>
                  <a:pt x="375" y="1446"/>
                  <a:pt x="341" y="1486"/>
                  <a:pt x="295" y="1493"/>
                </a:cubicBezTo>
                <a:cubicBezTo>
                  <a:pt x="248" y="1501"/>
                  <a:pt x="203" y="1473"/>
                  <a:pt x="188" y="1429"/>
                </a:cubicBezTo>
                <a:lnTo>
                  <a:pt x="187" y="1426"/>
                </a:lnTo>
                <a:cubicBezTo>
                  <a:pt x="184" y="1416"/>
                  <a:pt x="182" y="1406"/>
                  <a:pt x="182" y="1395"/>
                </a:cubicBezTo>
                <a:lnTo>
                  <a:pt x="182" y="1389"/>
                </a:lnTo>
                <a:lnTo>
                  <a:pt x="183" y="1403"/>
                </a:lnTo>
                <a:lnTo>
                  <a:pt x="182" y="1396"/>
                </a:lnTo>
                <a:cubicBezTo>
                  <a:pt x="182" y="1392"/>
                  <a:pt x="181" y="1387"/>
                  <a:pt x="181" y="1382"/>
                </a:cubicBezTo>
                <a:lnTo>
                  <a:pt x="181" y="1379"/>
                </a:lnTo>
                <a:lnTo>
                  <a:pt x="373" y="1379"/>
                </a:lnTo>
                <a:lnTo>
                  <a:pt x="373" y="1387"/>
                </a:lnTo>
                <a:lnTo>
                  <a:pt x="373" y="1398"/>
                </a:lnTo>
                <a:cubicBezTo>
                  <a:pt x="373" y="1451"/>
                  <a:pt x="330" y="1494"/>
                  <a:pt x="277" y="1494"/>
                </a:cubicBezTo>
                <a:lnTo>
                  <a:pt x="276" y="1494"/>
                </a:lnTo>
                <a:lnTo>
                  <a:pt x="276" y="1302"/>
                </a:lnTo>
                <a:lnTo>
                  <a:pt x="277" y="1302"/>
                </a:lnTo>
                <a:lnTo>
                  <a:pt x="278" y="1302"/>
                </a:lnTo>
                <a:lnTo>
                  <a:pt x="278" y="1494"/>
                </a:lnTo>
                <a:lnTo>
                  <a:pt x="277" y="1494"/>
                </a:lnTo>
                <a:lnTo>
                  <a:pt x="369" y="1426"/>
                </a:lnTo>
                <a:lnTo>
                  <a:pt x="366" y="1436"/>
                </a:lnTo>
                <a:lnTo>
                  <a:pt x="370" y="1418"/>
                </a:lnTo>
                <a:lnTo>
                  <a:pt x="369" y="1429"/>
                </a:lnTo>
                <a:lnTo>
                  <a:pt x="368" y="1438"/>
                </a:lnTo>
                <a:lnTo>
                  <a:pt x="272" y="1331"/>
                </a:lnTo>
                <a:lnTo>
                  <a:pt x="273" y="1331"/>
                </a:lnTo>
                <a:lnTo>
                  <a:pt x="179" y="1443"/>
                </a:lnTo>
                <a:lnTo>
                  <a:pt x="178" y="1437"/>
                </a:lnTo>
                <a:lnTo>
                  <a:pt x="187" y="1464"/>
                </a:lnTo>
                <a:lnTo>
                  <a:pt x="185" y="1460"/>
                </a:lnTo>
                <a:lnTo>
                  <a:pt x="366" y="1429"/>
                </a:lnTo>
                <a:lnTo>
                  <a:pt x="365" y="1434"/>
                </a:lnTo>
                <a:lnTo>
                  <a:pt x="364" y="1445"/>
                </a:lnTo>
                <a:cubicBezTo>
                  <a:pt x="364" y="1451"/>
                  <a:pt x="362" y="1457"/>
                  <a:pt x="361" y="1463"/>
                </a:cubicBezTo>
                <a:lnTo>
                  <a:pt x="359" y="1470"/>
                </a:lnTo>
                <a:cubicBezTo>
                  <a:pt x="356" y="1479"/>
                  <a:pt x="352" y="1488"/>
                  <a:pt x="346" y="1497"/>
                </a:cubicBezTo>
                <a:lnTo>
                  <a:pt x="344" y="1500"/>
                </a:lnTo>
                <a:cubicBezTo>
                  <a:pt x="323" y="1532"/>
                  <a:pt x="284" y="1548"/>
                  <a:pt x="246" y="1541"/>
                </a:cubicBezTo>
                <a:cubicBezTo>
                  <a:pt x="208" y="1533"/>
                  <a:pt x="178" y="1503"/>
                  <a:pt x="170" y="1465"/>
                </a:cubicBezTo>
                <a:lnTo>
                  <a:pt x="169" y="1460"/>
                </a:lnTo>
                <a:lnTo>
                  <a:pt x="168" y="1455"/>
                </a:lnTo>
                <a:lnTo>
                  <a:pt x="358" y="1436"/>
                </a:lnTo>
                <a:lnTo>
                  <a:pt x="358" y="1440"/>
                </a:lnTo>
                <a:lnTo>
                  <a:pt x="358" y="1446"/>
                </a:lnTo>
                <a:lnTo>
                  <a:pt x="358" y="1452"/>
                </a:lnTo>
                <a:cubicBezTo>
                  <a:pt x="358" y="1463"/>
                  <a:pt x="357" y="1473"/>
                  <a:pt x="354" y="1483"/>
                </a:cubicBezTo>
                <a:lnTo>
                  <a:pt x="353" y="1486"/>
                </a:lnTo>
                <a:cubicBezTo>
                  <a:pt x="339" y="1526"/>
                  <a:pt x="300" y="1553"/>
                  <a:pt x="258" y="1551"/>
                </a:cubicBezTo>
                <a:cubicBezTo>
                  <a:pt x="215" y="1550"/>
                  <a:pt x="179" y="1520"/>
                  <a:pt x="168" y="1479"/>
                </a:cubicBezTo>
                <a:lnTo>
                  <a:pt x="166" y="1470"/>
                </a:lnTo>
                <a:lnTo>
                  <a:pt x="165" y="1465"/>
                </a:lnTo>
                <a:cubicBezTo>
                  <a:pt x="164" y="1459"/>
                  <a:pt x="163" y="1453"/>
                  <a:pt x="163" y="1446"/>
                </a:cubicBezTo>
                <a:lnTo>
                  <a:pt x="163" y="1440"/>
                </a:lnTo>
                <a:lnTo>
                  <a:pt x="163" y="1436"/>
                </a:lnTo>
                <a:lnTo>
                  <a:pt x="355" y="1436"/>
                </a:lnTo>
                <a:lnTo>
                  <a:pt x="355" y="1441"/>
                </a:lnTo>
                <a:lnTo>
                  <a:pt x="355" y="1446"/>
                </a:lnTo>
                <a:lnTo>
                  <a:pt x="163" y="1446"/>
                </a:lnTo>
                <a:lnTo>
                  <a:pt x="163" y="1442"/>
                </a:lnTo>
                <a:lnTo>
                  <a:pt x="165" y="1458"/>
                </a:lnTo>
                <a:lnTo>
                  <a:pt x="164" y="1452"/>
                </a:lnTo>
                <a:lnTo>
                  <a:pt x="258" y="1532"/>
                </a:lnTo>
                <a:lnTo>
                  <a:pt x="257" y="1532"/>
                </a:lnTo>
                <a:lnTo>
                  <a:pt x="353" y="1446"/>
                </a:lnTo>
                <a:lnTo>
                  <a:pt x="352" y="1456"/>
                </a:lnTo>
                <a:lnTo>
                  <a:pt x="348" y="1416"/>
                </a:lnTo>
                <a:lnTo>
                  <a:pt x="350" y="1422"/>
                </a:lnTo>
                <a:lnTo>
                  <a:pt x="351" y="1425"/>
                </a:lnTo>
                <a:lnTo>
                  <a:pt x="163" y="1455"/>
                </a:lnTo>
                <a:lnTo>
                  <a:pt x="163" y="1449"/>
                </a:lnTo>
                <a:lnTo>
                  <a:pt x="168" y="1480"/>
                </a:lnTo>
                <a:lnTo>
                  <a:pt x="167" y="1477"/>
                </a:lnTo>
                <a:lnTo>
                  <a:pt x="353" y="1465"/>
                </a:lnTo>
                <a:lnTo>
                  <a:pt x="353" y="1463"/>
                </a:lnTo>
                <a:lnTo>
                  <a:pt x="352" y="1466"/>
                </a:lnTo>
                <a:lnTo>
                  <a:pt x="351" y="1481"/>
                </a:lnTo>
                <a:lnTo>
                  <a:pt x="255" y="1378"/>
                </a:lnTo>
                <a:lnTo>
                  <a:pt x="258" y="1378"/>
                </a:lnTo>
                <a:lnTo>
                  <a:pt x="258" y="1570"/>
                </a:lnTo>
                <a:lnTo>
                  <a:pt x="256" y="1570"/>
                </a:lnTo>
                <a:cubicBezTo>
                  <a:pt x="227" y="1570"/>
                  <a:pt x="199" y="1557"/>
                  <a:pt x="181" y="1534"/>
                </a:cubicBezTo>
                <a:cubicBezTo>
                  <a:pt x="163" y="1510"/>
                  <a:pt x="156" y="1480"/>
                  <a:pt x="163" y="1451"/>
                </a:cubicBezTo>
                <a:lnTo>
                  <a:pt x="164" y="1447"/>
                </a:lnTo>
                <a:lnTo>
                  <a:pt x="161" y="1470"/>
                </a:lnTo>
                <a:lnTo>
                  <a:pt x="161" y="1465"/>
                </a:lnTo>
                <a:lnTo>
                  <a:pt x="257" y="1561"/>
                </a:lnTo>
                <a:lnTo>
                  <a:pt x="255" y="1561"/>
                </a:lnTo>
                <a:lnTo>
                  <a:pt x="349" y="1445"/>
                </a:lnTo>
                <a:lnTo>
                  <a:pt x="353" y="1465"/>
                </a:lnTo>
                <a:lnTo>
                  <a:pt x="354" y="1475"/>
                </a:lnTo>
                <a:cubicBezTo>
                  <a:pt x="357" y="1502"/>
                  <a:pt x="348" y="1529"/>
                  <a:pt x="330" y="1549"/>
                </a:cubicBezTo>
                <a:cubicBezTo>
                  <a:pt x="311" y="1569"/>
                  <a:pt x="286" y="1580"/>
                  <a:pt x="258" y="1580"/>
                </a:cubicBezTo>
                <a:lnTo>
                  <a:pt x="257" y="1580"/>
                </a:lnTo>
                <a:lnTo>
                  <a:pt x="255" y="1580"/>
                </a:lnTo>
                <a:lnTo>
                  <a:pt x="351" y="1484"/>
                </a:lnTo>
                <a:lnTo>
                  <a:pt x="351" y="1484"/>
                </a:lnTo>
                <a:lnTo>
                  <a:pt x="352" y="1493"/>
                </a:lnTo>
                <a:lnTo>
                  <a:pt x="160" y="1503"/>
                </a:lnTo>
                <a:lnTo>
                  <a:pt x="160" y="1500"/>
                </a:lnTo>
                <a:lnTo>
                  <a:pt x="160" y="1493"/>
                </a:lnTo>
                <a:lnTo>
                  <a:pt x="160" y="1487"/>
                </a:lnTo>
                <a:lnTo>
                  <a:pt x="160" y="1484"/>
                </a:lnTo>
                <a:cubicBezTo>
                  <a:pt x="160" y="1435"/>
                  <a:pt x="198" y="1394"/>
                  <a:pt x="247" y="1389"/>
                </a:cubicBezTo>
                <a:cubicBezTo>
                  <a:pt x="296" y="1384"/>
                  <a:pt x="341" y="1417"/>
                  <a:pt x="351" y="1466"/>
                </a:cubicBezTo>
                <a:lnTo>
                  <a:pt x="352" y="1471"/>
                </a:lnTo>
                <a:cubicBezTo>
                  <a:pt x="353" y="1477"/>
                  <a:pt x="353" y="1483"/>
                  <a:pt x="353" y="1489"/>
                </a:cubicBezTo>
                <a:lnTo>
                  <a:pt x="353" y="1493"/>
                </a:lnTo>
                <a:lnTo>
                  <a:pt x="161" y="1493"/>
                </a:lnTo>
                <a:lnTo>
                  <a:pt x="161" y="1490"/>
                </a:lnTo>
                <a:lnTo>
                  <a:pt x="163" y="1506"/>
                </a:lnTo>
                <a:lnTo>
                  <a:pt x="162" y="1500"/>
                </a:lnTo>
                <a:cubicBezTo>
                  <a:pt x="161" y="1495"/>
                  <a:pt x="160" y="1490"/>
                  <a:pt x="160" y="1484"/>
                </a:cubicBezTo>
                <a:lnTo>
                  <a:pt x="160" y="1477"/>
                </a:lnTo>
                <a:lnTo>
                  <a:pt x="165" y="1508"/>
                </a:lnTo>
                <a:lnTo>
                  <a:pt x="164" y="1505"/>
                </a:lnTo>
                <a:lnTo>
                  <a:pt x="351" y="1474"/>
                </a:lnTo>
                <a:lnTo>
                  <a:pt x="351" y="1493"/>
                </a:lnTo>
                <a:lnTo>
                  <a:pt x="350" y="1503"/>
                </a:lnTo>
                <a:lnTo>
                  <a:pt x="350" y="1515"/>
                </a:lnTo>
                <a:cubicBezTo>
                  <a:pt x="350" y="1520"/>
                  <a:pt x="350" y="1525"/>
                  <a:pt x="350" y="1529"/>
                </a:cubicBezTo>
                <a:lnTo>
                  <a:pt x="349" y="1536"/>
                </a:lnTo>
                <a:cubicBezTo>
                  <a:pt x="343" y="1578"/>
                  <a:pt x="310" y="1611"/>
                  <a:pt x="269" y="1617"/>
                </a:cubicBezTo>
                <a:cubicBezTo>
                  <a:pt x="227" y="1624"/>
                  <a:pt x="186" y="1603"/>
                  <a:pt x="168" y="1565"/>
                </a:cubicBezTo>
                <a:lnTo>
                  <a:pt x="166" y="1561"/>
                </a:lnTo>
                <a:cubicBezTo>
                  <a:pt x="164" y="1557"/>
                  <a:pt x="162" y="1553"/>
                  <a:pt x="160" y="1549"/>
                </a:cubicBezTo>
                <a:lnTo>
                  <a:pt x="158" y="1543"/>
                </a:lnTo>
                <a:cubicBezTo>
                  <a:pt x="149" y="1514"/>
                  <a:pt x="154" y="1481"/>
                  <a:pt x="172" y="1456"/>
                </a:cubicBezTo>
                <a:cubicBezTo>
                  <a:pt x="190" y="1431"/>
                  <a:pt x="219" y="1416"/>
                  <a:pt x="249" y="1416"/>
                </a:cubicBezTo>
                <a:lnTo>
                  <a:pt x="251" y="1416"/>
                </a:lnTo>
                <a:cubicBezTo>
                  <a:pt x="279" y="1416"/>
                  <a:pt x="304" y="1428"/>
                  <a:pt x="323" y="1448"/>
                </a:cubicBezTo>
                <a:cubicBezTo>
                  <a:pt x="341" y="1468"/>
                  <a:pt x="350" y="1495"/>
                  <a:pt x="347" y="1522"/>
                </a:cubicBezTo>
                <a:lnTo>
                  <a:pt x="346" y="1532"/>
                </a:lnTo>
                <a:cubicBezTo>
                  <a:pt x="341" y="1581"/>
                  <a:pt x="300" y="1618"/>
                  <a:pt x="250" y="1618"/>
                </a:cubicBezTo>
                <a:lnTo>
                  <a:pt x="248" y="1618"/>
                </a:lnTo>
                <a:lnTo>
                  <a:pt x="246" y="1618"/>
                </a:lnTo>
                <a:lnTo>
                  <a:pt x="342" y="1522"/>
                </a:lnTo>
                <a:lnTo>
                  <a:pt x="342" y="1527"/>
                </a:lnTo>
                <a:lnTo>
                  <a:pt x="342" y="1531"/>
                </a:lnTo>
                <a:cubicBezTo>
                  <a:pt x="342" y="1580"/>
                  <a:pt x="306" y="1621"/>
                  <a:pt x="258" y="1627"/>
                </a:cubicBezTo>
                <a:cubicBezTo>
                  <a:pt x="210" y="1633"/>
                  <a:pt x="165" y="1602"/>
                  <a:pt x="153" y="1555"/>
                </a:cubicBezTo>
                <a:lnTo>
                  <a:pt x="156" y="1563"/>
                </a:lnTo>
                <a:lnTo>
                  <a:pt x="154" y="1558"/>
                </a:lnTo>
                <a:lnTo>
                  <a:pt x="335" y="1553"/>
                </a:lnTo>
                <a:lnTo>
                  <a:pt x="334" y="1556"/>
                </a:lnTo>
                <a:lnTo>
                  <a:pt x="337" y="1541"/>
                </a:lnTo>
                <a:lnTo>
                  <a:pt x="337" y="1545"/>
                </a:lnTo>
                <a:lnTo>
                  <a:pt x="336" y="1552"/>
                </a:lnTo>
                <a:cubicBezTo>
                  <a:pt x="333" y="1566"/>
                  <a:pt x="328" y="1580"/>
                  <a:pt x="320" y="1592"/>
                </a:cubicBezTo>
                <a:lnTo>
                  <a:pt x="318" y="1595"/>
                </a:lnTo>
                <a:cubicBezTo>
                  <a:pt x="295" y="1630"/>
                  <a:pt x="251" y="1646"/>
                  <a:pt x="211" y="1633"/>
                </a:cubicBezTo>
                <a:cubicBezTo>
                  <a:pt x="170" y="1621"/>
                  <a:pt x="142" y="1584"/>
                  <a:pt x="142" y="1541"/>
                </a:cubicBezTo>
                <a:lnTo>
                  <a:pt x="142" y="1531"/>
                </a:lnTo>
                <a:lnTo>
                  <a:pt x="142" y="1525"/>
                </a:lnTo>
                <a:lnTo>
                  <a:pt x="142" y="1522"/>
                </a:lnTo>
                <a:lnTo>
                  <a:pt x="334" y="1522"/>
                </a:lnTo>
                <a:lnTo>
                  <a:pt x="334" y="1539"/>
                </a:lnTo>
                <a:lnTo>
                  <a:pt x="333" y="1550"/>
                </a:lnTo>
                <a:lnTo>
                  <a:pt x="237" y="1445"/>
                </a:lnTo>
                <a:lnTo>
                  <a:pt x="238" y="1445"/>
                </a:lnTo>
                <a:lnTo>
                  <a:pt x="142" y="1541"/>
                </a:lnTo>
                <a:lnTo>
                  <a:pt x="142" y="1534"/>
                </a:lnTo>
                <a:lnTo>
                  <a:pt x="147" y="1565"/>
                </a:lnTo>
                <a:lnTo>
                  <a:pt x="146" y="1562"/>
                </a:lnTo>
                <a:lnTo>
                  <a:pt x="333" y="1531"/>
                </a:lnTo>
                <a:lnTo>
                  <a:pt x="333" y="1536"/>
                </a:lnTo>
                <a:lnTo>
                  <a:pt x="333" y="1545"/>
                </a:lnTo>
                <a:lnTo>
                  <a:pt x="333" y="1560"/>
                </a:lnTo>
                <a:lnTo>
                  <a:pt x="237" y="1464"/>
                </a:lnTo>
                <a:lnTo>
                  <a:pt x="238" y="1464"/>
                </a:lnTo>
                <a:cubicBezTo>
                  <a:pt x="291" y="1464"/>
                  <a:pt x="334" y="1507"/>
                  <a:pt x="334" y="1560"/>
                </a:cubicBezTo>
                <a:lnTo>
                  <a:pt x="334" y="1566"/>
                </a:lnTo>
                <a:cubicBezTo>
                  <a:pt x="334" y="1577"/>
                  <a:pt x="333" y="1587"/>
                  <a:pt x="330" y="1597"/>
                </a:cubicBezTo>
                <a:lnTo>
                  <a:pt x="329" y="1600"/>
                </a:lnTo>
                <a:cubicBezTo>
                  <a:pt x="314" y="1644"/>
                  <a:pt x="269" y="1672"/>
                  <a:pt x="222" y="1664"/>
                </a:cubicBezTo>
                <a:cubicBezTo>
                  <a:pt x="176" y="1657"/>
                  <a:pt x="141" y="1617"/>
                  <a:pt x="141" y="1569"/>
                </a:cubicBezTo>
                <a:lnTo>
                  <a:pt x="141" y="1563"/>
                </a:lnTo>
                <a:lnTo>
                  <a:pt x="141" y="1553"/>
                </a:lnTo>
                <a:lnTo>
                  <a:pt x="141" y="1544"/>
                </a:lnTo>
                <a:lnTo>
                  <a:pt x="141" y="1541"/>
                </a:lnTo>
                <a:lnTo>
                  <a:pt x="333" y="1541"/>
                </a:lnTo>
                <a:lnTo>
                  <a:pt x="333" y="1538"/>
                </a:lnTo>
                <a:lnTo>
                  <a:pt x="334" y="1558"/>
                </a:lnTo>
                <a:lnTo>
                  <a:pt x="334" y="1570"/>
                </a:lnTo>
                <a:lnTo>
                  <a:pt x="334" y="1579"/>
                </a:lnTo>
                <a:cubicBezTo>
                  <a:pt x="334" y="1632"/>
                  <a:pt x="291" y="1675"/>
                  <a:pt x="238" y="1675"/>
                </a:cubicBezTo>
                <a:lnTo>
                  <a:pt x="237" y="1675"/>
                </a:lnTo>
                <a:cubicBezTo>
                  <a:pt x="201" y="1675"/>
                  <a:pt x="168" y="1655"/>
                  <a:pt x="152" y="1622"/>
                </a:cubicBezTo>
                <a:lnTo>
                  <a:pt x="147" y="1612"/>
                </a:lnTo>
                <a:lnTo>
                  <a:pt x="327" y="1588"/>
                </a:lnTo>
                <a:lnTo>
                  <a:pt x="325" y="1598"/>
                </a:lnTo>
                <a:lnTo>
                  <a:pt x="326" y="1579"/>
                </a:lnTo>
                <a:lnTo>
                  <a:pt x="326" y="1588"/>
                </a:lnTo>
                <a:cubicBezTo>
                  <a:pt x="326" y="1594"/>
                  <a:pt x="326" y="1600"/>
                  <a:pt x="325" y="1606"/>
                </a:cubicBezTo>
                <a:lnTo>
                  <a:pt x="323" y="1617"/>
                </a:lnTo>
                <a:cubicBezTo>
                  <a:pt x="322" y="1622"/>
                  <a:pt x="320" y="1628"/>
                  <a:pt x="318" y="1633"/>
                </a:cubicBezTo>
                <a:lnTo>
                  <a:pt x="315" y="1641"/>
                </a:lnTo>
                <a:cubicBezTo>
                  <a:pt x="301" y="1679"/>
                  <a:pt x="264" y="1704"/>
                  <a:pt x="224" y="1703"/>
                </a:cubicBezTo>
                <a:cubicBezTo>
                  <a:pt x="183" y="1703"/>
                  <a:pt x="147" y="1676"/>
                  <a:pt x="134" y="1638"/>
                </a:cubicBezTo>
                <a:lnTo>
                  <a:pt x="133" y="1635"/>
                </a:lnTo>
                <a:cubicBezTo>
                  <a:pt x="132" y="1630"/>
                  <a:pt x="131" y="1625"/>
                  <a:pt x="130" y="1620"/>
                </a:cubicBezTo>
                <a:lnTo>
                  <a:pt x="129" y="1614"/>
                </a:lnTo>
                <a:cubicBezTo>
                  <a:pt x="128" y="1609"/>
                  <a:pt x="127" y="1604"/>
                  <a:pt x="127" y="1598"/>
                </a:cubicBezTo>
                <a:lnTo>
                  <a:pt x="127" y="1588"/>
                </a:lnTo>
                <a:lnTo>
                  <a:pt x="319" y="1588"/>
                </a:lnTo>
                <a:lnTo>
                  <a:pt x="319" y="1598"/>
                </a:lnTo>
                <a:lnTo>
                  <a:pt x="319" y="1607"/>
                </a:lnTo>
                <a:cubicBezTo>
                  <a:pt x="319" y="1660"/>
                  <a:pt x="276" y="1703"/>
                  <a:pt x="223" y="1703"/>
                </a:cubicBezTo>
                <a:lnTo>
                  <a:pt x="221" y="1703"/>
                </a:lnTo>
                <a:lnTo>
                  <a:pt x="220" y="1703"/>
                </a:lnTo>
                <a:lnTo>
                  <a:pt x="316" y="1617"/>
                </a:lnTo>
                <a:lnTo>
                  <a:pt x="315" y="1617"/>
                </a:lnTo>
                <a:lnTo>
                  <a:pt x="315" y="1626"/>
                </a:lnTo>
                <a:lnTo>
                  <a:pt x="219" y="1530"/>
                </a:lnTo>
                <a:lnTo>
                  <a:pt x="221" y="1530"/>
                </a:lnTo>
                <a:lnTo>
                  <a:pt x="221" y="1722"/>
                </a:lnTo>
                <a:lnTo>
                  <a:pt x="218" y="1722"/>
                </a:lnTo>
                <a:cubicBezTo>
                  <a:pt x="169" y="1722"/>
                  <a:pt x="127" y="1685"/>
                  <a:pt x="123" y="1635"/>
                </a:cubicBezTo>
                <a:lnTo>
                  <a:pt x="122" y="1627"/>
                </a:lnTo>
                <a:lnTo>
                  <a:pt x="121" y="1619"/>
                </a:lnTo>
                <a:lnTo>
                  <a:pt x="312" y="1607"/>
                </a:lnTo>
                <a:lnTo>
                  <a:pt x="312" y="1610"/>
                </a:lnTo>
                <a:lnTo>
                  <a:pt x="311" y="1595"/>
                </a:lnTo>
                <a:lnTo>
                  <a:pt x="312" y="1601"/>
                </a:lnTo>
                <a:cubicBezTo>
                  <a:pt x="313" y="1606"/>
                  <a:pt x="313" y="1611"/>
                  <a:pt x="313" y="1616"/>
                </a:cubicBezTo>
                <a:lnTo>
                  <a:pt x="313" y="1623"/>
                </a:lnTo>
                <a:lnTo>
                  <a:pt x="313" y="1626"/>
                </a:lnTo>
                <a:cubicBezTo>
                  <a:pt x="313" y="1674"/>
                  <a:pt x="279" y="1714"/>
                  <a:pt x="233" y="1721"/>
                </a:cubicBezTo>
                <a:cubicBezTo>
                  <a:pt x="186" y="1729"/>
                  <a:pt x="141" y="1701"/>
                  <a:pt x="126" y="1657"/>
                </a:cubicBezTo>
                <a:lnTo>
                  <a:pt x="125" y="1654"/>
                </a:lnTo>
                <a:cubicBezTo>
                  <a:pt x="124" y="1649"/>
                  <a:pt x="123" y="1644"/>
                  <a:pt x="122" y="1639"/>
                </a:cubicBezTo>
                <a:lnTo>
                  <a:pt x="121" y="1633"/>
                </a:lnTo>
                <a:cubicBezTo>
                  <a:pt x="116" y="1605"/>
                  <a:pt x="124" y="1577"/>
                  <a:pt x="142" y="1555"/>
                </a:cubicBezTo>
                <a:cubicBezTo>
                  <a:pt x="160" y="1534"/>
                  <a:pt x="187" y="1521"/>
                  <a:pt x="215" y="1521"/>
                </a:cubicBezTo>
                <a:lnTo>
                  <a:pt x="218" y="1521"/>
                </a:lnTo>
                <a:cubicBezTo>
                  <a:pt x="271" y="1521"/>
                  <a:pt x="314" y="1564"/>
                  <a:pt x="314" y="1617"/>
                </a:cubicBezTo>
                <a:lnTo>
                  <a:pt x="314" y="1636"/>
                </a:lnTo>
                <a:lnTo>
                  <a:pt x="313" y="1646"/>
                </a:lnTo>
                <a:cubicBezTo>
                  <a:pt x="312" y="1653"/>
                  <a:pt x="311" y="1660"/>
                  <a:pt x="309" y="1667"/>
                </a:cubicBezTo>
                <a:lnTo>
                  <a:pt x="306" y="1676"/>
                </a:lnTo>
                <a:lnTo>
                  <a:pt x="214" y="1549"/>
                </a:lnTo>
                <a:lnTo>
                  <a:pt x="215" y="1549"/>
                </a:lnTo>
                <a:lnTo>
                  <a:pt x="119" y="1645"/>
                </a:lnTo>
                <a:lnTo>
                  <a:pt x="119" y="1636"/>
                </a:lnTo>
                <a:lnTo>
                  <a:pt x="119" y="1629"/>
                </a:lnTo>
                <a:lnTo>
                  <a:pt x="124" y="1660"/>
                </a:lnTo>
                <a:lnTo>
                  <a:pt x="123" y="1657"/>
                </a:lnTo>
                <a:lnTo>
                  <a:pt x="310" y="1633"/>
                </a:lnTo>
                <a:lnTo>
                  <a:pt x="309" y="1640"/>
                </a:lnTo>
                <a:lnTo>
                  <a:pt x="309" y="1655"/>
                </a:lnTo>
                <a:cubicBezTo>
                  <a:pt x="309" y="1708"/>
                  <a:pt x="266" y="1751"/>
                  <a:pt x="213" y="1751"/>
                </a:cubicBezTo>
                <a:lnTo>
                  <a:pt x="211" y="1751"/>
                </a:lnTo>
                <a:lnTo>
                  <a:pt x="307" y="1655"/>
                </a:lnTo>
                <a:lnTo>
                  <a:pt x="307" y="1656"/>
                </a:lnTo>
                <a:lnTo>
                  <a:pt x="308" y="1675"/>
                </a:lnTo>
                <a:lnTo>
                  <a:pt x="308" y="1683"/>
                </a:lnTo>
                <a:lnTo>
                  <a:pt x="116" y="1683"/>
                </a:lnTo>
                <a:lnTo>
                  <a:pt x="116" y="1680"/>
                </a:lnTo>
                <a:lnTo>
                  <a:pt x="116" y="1674"/>
                </a:lnTo>
                <a:lnTo>
                  <a:pt x="117" y="1688"/>
                </a:lnTo>
                <a:lnTo>
                  <a:pt x="116" y="1681"/>
                </a:lnTo>
                <a:cubicBezTo>
                  <a:pt x="116" y="1677"/>
                  <a:pt x="115" y="1672"/>
                  <a:pt x="115" y="1667"/>
                </a:cubicBezTo>
                <a:lnTo>
                  <a:pt x="115" y="1664"/>
                </a:lnTo>
                <a:lnTo>
                  <a:pt x="307" y="1664"/>
                </a:lnTo>
                <a:lnTo>
                  <a:pt x="307" y="1667"/>
                </a:lnTo>
                <a:lnTo>
                  <a:pt x="307" y="1673"/>
                </a:lnTo>
                <a:lnTo>
                  <a:pt x="307" y="1680"/>
                </a:lnTo>
                <a:lnTo>
                  <a:pt x="307" y="1683"/>
                </a:lnTo>
                <a:lnTo>
                  <a:pt x="115" y="1683"/>
                </a:lnTo>
                <a:lnTo>
                  <a:pt x="115" y="1679"/>
                </a:lnTo>
                <a:lnTo>
                  <a:pt x="117" y="1698"/>
                </a:lnTo>
                <a:lnTo>
                  <a:pt x="116" y="1693"/>
                </a:lnTo>
                <a:lnTo>
                  <a:pt x="306" y="1674"/>
                </a:lnTo>
                <a:lnTo>
                  <a:pt x="306" y="1679"/>
                </a:lnTo>
                <a:lnTo>
                  <a:pt x="306" y="1683"/>
                </a:lnTo>
                <a:lnTo>
                  <a:pt x="114" y="1683"/>
                </a:lnTo>
                <a:lnTo>
                  <a:pt x="114" y="1674"/>
                </a:lnTo>
                <a:lnTo>
                  <a:pt x="115" y="1675"/>
                </a:lnTo>
                <a:lnTo>
                  <a:pt x="114" y="1667"/>
                </a:lnTo>
                <a:lnTo>
                  <a:pt x="305" y="1655"/>
                </a:lnTo>
                <a:lnTo>
                  <a:pt x="305" y="1658"/>
                </a:lnTo>
                <a:cubicBezTo>
                  <a:pt x="305" y="1664"/>
                  <a:pt x="305" y="1669"/>
                  <a:pt x="304" y="1674"/>
                </a:cubicBezTo>
                <a:lnTo>
                  <a:pt x="303" y="1680"/>
                </a:lnTo>
                <a:lnTo>
                  <a:pt x="304" y="1664"/>
                </a:lnTo>
                <a:lnTo>
                  <a:pt x="304" y="1684"/>
                </a:lnTo>
                <a:lnTo>
                  <a:pt x="304" y="1695"/>
                </a:lnTo>
                <a:lnTo>
                  <a:pt x="304" y="1702"/>
                </a:lnTo>
                <a:cubicBezTo>
                  <a:pt x="304" y="1755"/>
                  <a:pt x="261" y="1798"/>
                  <a:pt x="208" y="1798"/>
                </a:cubicBezTo>
                <a:lnTo>
                  <a:pt x="207" y="1798"/>
                </a:lnTo>
                <a:cubicBezTo>
                  <a:pt x="161" y="1798"/>
                  <a:pt x="121" y="1765"/>
                  <a:pt x="113" y="1720"/>
                </a:cubicBezTo>
                <a:lnTo>
                  <a:pt x="110" y="1703"/>
                </a:lnTo>
                <a:lnTo>
                  <a:pt x="109" y="1695"/>
                </a:lnTo>
                <a:cubicBezTo>
                  <a:pt x="103" y="1645"/>
                  <a:pt x="137" y="1598"/>
                  <a:pt x="187" y="1589"/>
                </a:cubicBezTo>
                <a:cubicBezTo>
                  <a:pt x="237" y="1580"/>
                  <a:pt x="285" y="1611"/>
                  <a:pt x="298" y="1660"/>
                </a:cubicBezTo>
                <a:lnTo>
                  <a:pt x="300" y="1668"/>
                </a:lnTo>
                <a:cubicBezTo>
                  <a:pt x="301" y="1673"/>
                  <a:pt x="302" y="1678"/>
                  <a:pt x="302" y="1683"/>
                </a:cubicBezTo>
                <a:lnTo>
                  <a:pt x="303" y="1694"/>
                </a:lnTo>
                <a:lnTo>
                  <a:pt x="111" y="1702"/>
                </a:lnTo>
                <a:lnTo>
                  <a:pt x="111" y="1691"/>
                </a:lnTo>
                <a:lnTo>
                  <a:pt x="113" y="1707"/>
                </a:lnTo>
                <a:lnTo>
                  <a:pt x="112" y="1701"/>
                </a:lnTo>
                <a:cubicBezTo>
                  <a:pt x="111" y="1696"/>
                  <a:pt x="110" y="1691"/>
                  <a:pt x="110" y="1685"/>
                </a:cubicBezTo>
                <a:lnTo>
                  <a:pt x="110" y="1683"/>
                </a:lnTo>
                <a:lnTo>
                  <a:pt x="302" y="1683"/>
                </a:lnTo>
                <a:lnTo>
                  <a:pt x="302" y="1688"/>
                </a:lnTo>
                <a:lnTo>
                  <a:pt x="302" y="1697"/>
                </a:lnTo>
                <a:lnTo>
                  <a:pt x="302" y="1706"/>
                </a:lnTo>
                <a:lnTo>
                  <a:pt x="302" y="1712"/>
                </a:lnTo>
                <a:lnTo>
                  <a:pt x="115" y="1682"/>
                </a:lnTo>
                <a:lnTo>
                  <a:pt x="116" y="1679"/>
                </a:lnTo>
                <a:lnTo>
                  <a:pt x="112" y="1696"/>
                </a:lnTo>
                <a:lnTo>
                  <a:pt x="113" y="1689"/>
                </a:lnTo>
                <a:lnTo>
                  <a:pt x="208" y="1798"/>
                </a:lnTo>
                <a:lnTo>
                  <a:pt x="207" y="1798"/>
                </a:lnTo>
                <a:cubicBezTo>
                  <a:pt x="154" y="1798"/>
                  <a:pt x="111" y="1755"/>
                  <a:pt x="111" y="1702"/>
                </a:cubicBezTo>
                <a:lnTo>
                  <a:pt x="111" y="1691"/>
                </a:lnTo>
                <a:lnTo>
                  <a:pt x="111" y="1685"/>
                </a:lnTo>
                <a:lnTo>
                  <a:pt x="111" y="1683"/>
                </a:lnTo>
                <a:lnTo>
                  <a:pt x="303" y="1683"/>
                </a:lnTo>
                <a:lnTo>
                  <a:pt x="303" y="1688"/>
                </a:lnTo>
                <a:lnTo>
                  <a:pt x="303" y="1696"/>
                </a:lnTo>
                <a:lnTo>
                  <a:pt x="303" y="1706"/>
                </a:lnTo>
                <a:lnTo>
                  <a:pt x="303" y="1712"/>
                </a:lnTo>
                <a:lnTo>
                  <a:pt x="207" y="1616"/>
                </a:lnTo>
                <a:lnTo>
                  <a:pt x="209" y="1616"/>
                </a:lnTo>
                <a:lnTo>
                  <a:pt x="113" y="1712"/>
                </a:lnTo>
                <a:lnTo>
                  <a:pt x="113" y="1706"/>
                </a:lnTo>
                <a:lnTo>
                  <a:pt x="116" y="1730"/>
                </a:lnTo>
                <a:lnTo>
                  <a:pt x="115" y="1726"/>
                </a:lnTo>
                <a:lnTo>
                  <a:pt x="304" y="1702"/>
                </a:lnTo>
                <a:lnTo>
                  <a:pt x="304" y="1706"/>
                </a:lnTo>
                <a:cubicBezTo>
                  <a:pt x="304" y="1712"/>
                  <a:pt x="304" y="1717"/>
                  <a:pt x="303" y="1722"/>
                </a:cubicBezTo>
                <a:lnTo>
                  <a:pt x="302" y="1728"/>
                </a:lnTo>
                <a:lnTo>
                  <a:pt x="303" y="1702"/>
                </a:lnTo>
                <a:lnTo>
                  <a:pt x="304" y="1711"/>
                </a:lnTo>
                <a:cubicBezTo>
                  <a:pt x="307" y="1738"/>
                  <a:pt x="298" y="1765"/>
                  <a:pt x="280" y="1785"/>
                </a:cubicBezTo>
                <a:cubicBezTo>
                  <a:pt x="262" y="1806"/>
                  <a:pt x="236" y="1817"/>
                  <a:pt x="208" y="1817"/>
                </a:cubicBezTo>
                <a:lnTo>
                  <a:pt x="205" y="1817"/>
                </a:lnTo>
                <a:lnTo>
                  <a:pt x="301" y="1712"/>
                </a:lnTo>
                <a:lnTo>
                  <a:pt x="302" y="1721"/>
                </a:lnTo>
                <a:lnTo>
                  <a:pt x="303" y="1730"/>
                </a:lnTo>
                <a:cubicBezTo>
                  <a:pt x="306" y="1757"/>
                  <a:pt x="297" y="1784"/>
                  <a:pt x="279" y="1804"/>
                </a:cubicBezTo>
                <a:cubicBezTo>
                  <a:pt x="261" y="1825"/>
                  <a:pt x="235" y="1836"/>
                  <a:pt x="207" y="1836"/>
                </a:cubicBezTo>
                <a:lnTo>
                  <a:pt x="206" y="1836"/>
                </a:lnTo>
                <a:cubicBezTo>
                  <a:pt x="153" y="1836"/>
                  <a:pt x="110" y="1793"/>
                  <a:pt x="110" y="1740"/>
                </a:cubicBezTo>
                <a:lnTo>
                  <a:pt x="111" y="1741"/>
                </a:lnTo>
                <a:lnTo>
                  <a:pt x="110" y="1731"/>
                </a:lnTo>
                <a:lnTo>
                  <a:pt x="205" y="1817"/>
                </a:lnTo>
                <a:lnTo>
                  <a:pt x="204" y="1817"/>
                </a:lnTo>
                <a:lnTo>
                  <a:pt x="300" y="1721"/>
                </a:lnTo>
                <a:lnTo>
                  <a:pt x="300" y="1727"/>
                </a:lnTo>
                <a:cubicBezTo>
                  <a:pt x="300" y="1735"/>
                  <a:pt x="300" y="1743"/>
                  <a:pt x="298" y="1751"/>
                </a:cubicBezTo>
                <a:lnTo>
                  <a:pt x="297" y="1755"/>
                </a:lnTo>
                <a:cubicBezTo>
                  <a:pt x="287" y="1795"/>
                  <a:pt x="252" y="1824"/>
                  <a:pt x="210" y="1827"/>
                </a:cubicBezTo>
                <a:cubicBezTo>
                  <a:pt x="168" y="1830"/>
                  <a:pt x="130" y="1806"/>
                  <a:pt x="114" y="1767"/>
                </a:cubicBezTo>
                <a:lnTo>
                  <a:pt x="112" y="1762"/>
                </a:lnTo>
                <a:lnTo>
                  <a:pt x="110" y="1757"/>
                </a:lnTo>
                <a:lnTo>
                  <a:pt x="293" y="1742"/>
                </a:lnTo>
                <a:lnTo>
                  <a:pt x="292" y="1749"/>
                </a:lnTo>
                <a:lnTo>
                  <a:pt x="291" y="1754"/>
                </a:lnTo>
                <a:lnTo>
                  <a:pt x="290" y="1761"/>
                </a:lnTo>
                <a:cubicBezTo>
                  <a:pt x="287" y="1775"/>
                  <a:pt x="282" y="1789"/>
                  <a:pt x="274" y="1801"/>
                </a:cubicBezTo>
                <a:lnTo>
                  <a:pt x="272" y="1804"/>
                </a:lnTo>
                <a:cubicBezTo>
                  <a:pt x="254" y="1831"/>
                  <a:pt x="223" y="1847"/>
                  <a:pt x="190" y="1846"/>
                </a:cubicBezTo>
                <a:cubicBezTo>
                  <a:pt x="157" y="1846"/>
                  <a:pt x="127" y="1828"/>
                  <a:pt x="110" y="1800"/>
                </a:cubicBezTo>
                <a:lnTo>
                  <a:pt x="107" y="1795"/>
                </a:lnTo>
                <a:cubicBezTo>
                  <a:pt x="105" y="1790"/>
                  <a:pt x="102" y="1786"/>
                  <a:pt x="100" y="1781"/>
                </a:cubicBezTo>
                <a:lnTo>
                  <a:pt x="98" y="1776"/>
                </a:lnTo>
                <a:lnTo>
                  <a:pt x="281" y="1764"/>
                </a:lnTo>
                <a:lnTo>
                  <a:pt x="281" y="1760"/>
                </a:lnTo>
                <a:lnTo>
                  <a:pt x="280" y="1766"/>
                </a:lnTo>
                <a:cubicBezTo>
                  <a:pt x="272" y="1813"/>
                  <a:pt x="232" y="1846"/>
                  <a:pt x="185" y="1846"/>
                </a:cubicBezTo>
                <a:lnTo>
                  <a:pt x="184" y="1846"/>
                </a:lnTo>
                <a:lnTo>
                  <a:pt x="279" y="1732"/>
                </a:lnTo>
                <a:lnTo>
                  <a:pt x="279" y="1732"/>
                </a:lnTo>
                <a:lnTo>
                  <a:pt x="280" y="1736"/>
                </a:lnTo>
                <a:lnTo>
                  <a:pt x="90" y="1759"/>
                </a:lnTo>
                <a:lnTo>
                  <a:pt x="90" y="1755"/>
                </a:lnTo>
                <a:lnTo>
                  <a:pt x="92" y="1774"/>
                </a:lnTo>
                <a:lnTo>
                  <a:pt x="91" y="1769"/>
                </a:lnTo>
                <a:lnTo>
                  <a:pt x="281" y="1750"/>
                </a:lnTo>
                <a:lnTo>
                  <a:pt x="281" y="1753"/>
                </a:lnTo>
                <a:lnTo>
                  <a:pt x="281" y="1751"/>
                </a:lnTo>
                <a:lnTo>
                  <a:pt x="282" y="1770"/>
                </a:lnTo>
                <a:lnTo>
                  <a:pt x="282" y="1778"/>
                </a:lnTo>
                <a:cubicBezTo>
                  <a:pt x="282" y="1827"/>
                  <a:pt x="246" y="1868"/>
                  <a:pt x="198" y="1874"/>
                </a:cubicBezTo>
                <a:cubicBezTo>
                  <a:pt x="150" y="1880"/>
                  <a:pt x="105" y="1849"/>
                  <a:pt x="93" y="1802"/>
                </a:cubicBezTo>
                <a:lnTo>
                  <a:pt x="91" y="1793"/>
                </a:lnTo>
                <a:lnTo>
                  <a:pt x="90" y="1788"/>
                </a:lnTo>
                <a:lnTo>
                  <a:pt x="280" y="1769"/>
                </a:lnTo>
                <a:lnTo>
                  <a:pt x="280" y="1773"/>
                </a:lnTo>
                <a:lnTo>
                  <a:pt x="280" y="1778"/>
                </a:lnTo>
                <a:cubicBezTo>
                  <a:pt x="280" y="1831"/>
                  <a:pt x="237" y="1874"/>
                  <a:pt x="184" y="1874"/>
                </a:cubicBezTo>
                <a:lnTo>
                  <a:pt x="183" y="1874"/>
                </a:lnTo>
                <a:cubicBezTo>
                  <a:pt x="156" y="1874"/>
                  <a:pt x="131" y="1863"/>
                  <a:pt x="113" y="1843"/>
                </a:cubicBezTo>
                <a:cubicBezTo>
                  <a:pt x="94" y="1823"/>
                  <a:pt x="85" y="1797"/>
                  <a:pt x="88" y="1770"/>
                </a:cubicBezTo>
                <a:lnTo>
                  <a:pt x="88" y="1767"/>
                </a:lnTo>
                <a:lnTo>
                  <a:pt x="88" y="1761"/>
                </a:lnTo>
                <a:lnTo>
                  <a:pt x="88" y="1759"/>
                </a:lnTo>
                <a:lnTo>
                  <a:pt x="280" y="1759"/>
                </a:lnTo>
                <a:lnTo>
                  <a:pt x="280" y="1764"/>
                </a:lnTo>
                <a:lnTo>
                  <a:pt x="280" y="1772"/>
                </a:lnTo>
                <a:lnTo>
                  <a:pt x="280" y="1782"/>
                </a:lnTo>
                <a:lnTo>
                  <a:pt x="280" y="1788"/>
                </a:lnTo>
                <a:lnTo>
                  <a:pt x="184" y="1692"/>
                </a:lnTo>
                <a:lnTo>
                  <a:pt x="185" y="1692"/>
                </a:lnTo>
                <a:lnTo>
                  <a:pt x="187" y="1692"/>
                </a:lnTo>
                <a:lnTo>
                  <a:pt x="93" y="1804"/>
                </a:lnTo>
                <a:lnTo>
                  <a:pt x="93" y="1806"/>
                </a:lnTo>
                <a:lnTo>
                  <a:pt x="92" y="1802"/>
                </a:lnTo>
                <a:lnTo>
                  <a:pt x="281" y="1778"/>
                </a:lnTo>
                <a:lnTo>
                  <a:pt x="281" y="1782"/>
                </a:lnTo>
                <a:lnTo>
                  <a:pt x="281" y="1799"/>
                </a:lnTo>
                <a:lnTo>
                  <a:pt x="280" y="1797"/>
                </a:lnTo>
                <a:lnTo>
                  <a:pt x="280" y="1808"/>
                </a:lnTo>
                <a:cubicBezTo>
                  <a:pt x="280" y="1816"/>
                  <a:pt x="280" y="1824"/>
                  <a:pt x="278" y="1832"/>
                </a:cubicBezTo>
                <a:lnTo>
                  <a:pt x="276" y="1840"/>
                </a:lnTo>
                <a:cubicBezTo>
                  <a:pt x="266" y="1877"/>
                  <a:pt x="236" y="1905"/>
                  <a:pt x="199" y="1911"/>
                </a:cubicBezTo>
                <a:cubicBezTo>
                  <a:pt x="161" y="1918"/>
                  <a:pt x="124" y="1901"/>
                  <a:pt x="103" y="1870"/>
                </a:cubicBezTo>
                <a:lnTo>
                  <a:pt x="101" y="1867"/>
                </a:lnTo>
                <a:cubicBezTo>
                  <a:pt x="97" y="1862"/>
                  <a:pt x="95" y="1857"/>
                  <a:pt x="92" y="1851"/>
                </a:cubicBezTo>
                <a:lnTo>
                  <a:pt x="86" y="1837"/>
                </a:lnTo>
                <a:lnTo>
                  <a:pt x="84" y="1831"/>
                </a:lnTo>
                <a:lnTo>
                  <a:pt x="96" y="1854"/>
                </a:lnTo>
                <a:lnTo>
                  <a:pt x="94" y="1851"/>
                </a:lnTo>
                <a:lnTo>
                  <a:pt x="268" y="1816"/>
                </a:lnTo>
                <a:lnTo>
                  <a:pt x="267" y="1821"/>
                </a:lnTo>
                <a:lnTo>
                  <a:pt x="268" y="1792"/>
                </a:lnTo>
                <a:lnTo>
                  <a:pt x="269" y="1801"/>
                </a:lnTo>
                <a:lnTo>
                  <a:pt x="270" y="1820"/>
                </a:lnTo>
                <a:lnTo>
                  <a:pt x="270" y="1826"/>
                </a:lnTo>
                <a:lnTo>
                  <a:pt x="174" y="1730"/>
                </a:lnTo>
                <a:lnTo>
                  <a:pt x="175" y="1730"/>
                </a:lnTo>
                <a:lnTo>
                  <a:pt x="79" y="1826"/>
                </a:lnTo>
                <a:lnTo>
                  <a:pt x="79" y="1822"/>
                </a:lnTo>
                <a:cubicBezTo>
                  <a:pt x="79" y="1817"/>
                  <a:pt x="80" y="1812"/>
                  <a:pt x="81" y="1807"/>
                </a:cubicBezTo>
                <a:lnTo>
                  <a:pt x="82" y="1801"/>
                </a:lnTo>
                <a:cubicBezTo>
                  <a:pt x="90" y="1751"/>
                  <a:pt x="135" y="1717"/>
                  <a:pt x="184" y="1721"/>
                </a:cubicBezTo>
                <a:cubicBezTo>
                  <a:pt x="234" y="1725"/>
                  <a:pt x="272" y="1767"/>
                  <a:pt x="272" y="1816"/>
                </a:cubicBezTo>
                <a:lnTo>
                  <a:pt x="272" y="1834"/>
                </a:lnTo>
                <a:lnTo>
                  <a:pt x="271" y="1845"/>
                </a:lnTo>
                <a:cubicBezTo>
                  <a:pt x="267" y="1895"/>
                  <a:pt x="225" y="1932"/>
                  <a:pt x="175" y="1932"/>
                </a:cubicBezTo>
                <a:lnTo>
                  <a:pt x="174" y="1932"/>
                </a:lnTo>
                <a:cubicBezTo>
                  <a:pt x="147" y="1932"/>
                  <a:pt x="122" y="1921"/>
                  <a:pt x="104" y="1901"/>
                </a:cubicBezTo>
                <a:cubicBezTo>
                  <a:pt x="85" y="1881"/>
                  <a:pt x="76" y="1855"/>
                  <a:pt x="79" y="1828"/>
                </a:cubicBezTo>
                <a:lnTo>
                  <a:pt x="79" y="1825"/>
                </a:lnTo>
                <a:lnTo>
                  <a:pt x="79" y="1816"/>
                </a:lnTo>
                <a:lnTo>
                  <a:pt x="271" y="1816"/>
                </a:lnTo>
                <a:lnTo>
                  <a:pt x="271" y="1820"/>
                </a:lnTo>
                <a:cubicBezTo>
                  <a:pt x="271" y="1826"/>
                  <a:pt x="271" y="1831"/>
                  <a:pt x="270" y="1836"/>
                </a:cubicBezTo>
                <a:lnTo>
                  <a:pt x="269" y="1845"/>
                </a:lnTo>
                <a:lnTo>
                  <a:pt x="267" y="1855"/>
                </a:lnTo>
                <a:lnTo>
                  <a:pt x="268" y="1827"/>
                </a:lnTo>
                <a:lnTo>
                  <a:pt x="269" y="1836"/>
                </a:lnTo>
                <a:lnTo>
                  <a:pt x="270" y="1845"/>
                </a:lnTo>
                <a:cubicBezTo>
                  <a:pt x="276" y="1896"/>
                  <a:pt x="240" y="1942"/>
                  <a:pt x="189" y="1950"/>
                </a:cubicBezTo>
                <a:cubicBezTo>
                  <a:pt x="138" y="1958"/>
                  <a:pt x="90" y="1925"/>
                  <a:pt x="80" y="1874"/>
                </a:cubicBezTo>
                <a:lnTo>
                  <a:pt x="79" y="1869"/>
                </a:lnTo>
                <a:lnTo>
                  <a:pt x="84" y="1886"/>
                </a:lnTo>
                <a:lnTo>
                  <a:pt x="82" y="1881"/>
                </a:lnTo>
                <a:lnTo>
                  <a:pt x="266" y="1864"/>
                </a:lnTo>
                <a:lnTo>
                  <a:pt x="265" y="1869"/>
                </a:lnTo>
                <a:lnTo>
                  <a:pt x="266" y="1850"/>
                </a:lnTo>
                <a:lnTo>
                  <a:pt x="266" y="1855"/>
                </a:lnTo>
                <a:cubicBezTo>
                  <a:pt x="266" y="1905"/>
                  <a:pt x="229" y="1946"/>
                  <a:pt x="180" y="1951"/>
                </a:cubicBezTo>
                <a:cubicBezTo>
                  <a:pt x="131" y="1956"/>
                  <a:pt x="86" y="1923"/>
                  <a:pt x="76" y="1874"/>
                </a:cubicBezTo>
                <a:lnTo>
                  <a:pt x="74" y="1861"/>
                </a:lnTo>
                <a:lnTo>
                  <a:pt x="73" y="1855"/>
                </a:lnTo>
                <a:cubicBezTo>
                  <a:pt x="72" y="1850"/>
                  <a:pt x="71" y="1845"/>
                  <a:pt x="71" y="1839"/>
                </a:cubicBezTo>
                <a:lnTo>
                  <a:pt x="71" y="1836"/>
                </a:lnTo>
                <a:lnTo>
                  <a:pt x="263" y="1836"/>
                </a:lnTo>
                <a:lnTo>
                  <a:pt x="263" y="1844"/>
                </a:lnTo>
                <a:lnTo>
                  <a:pt x="263" y="1855"/>
                </a:lnTo>
                <a:cubicBezTo>
                  <a:pt x="263" y="1861"/>
                  <a:pt x="263" y="1866"/>
                  <a:pt x="262" y="1871"/>
                </a:cubicBezTo>
                <a:lnTo>
                  <a:pt x="261" y="1877"/>
                </a:lnTo>
                <a:cubicBezTo>
                  <a:pt x="260" y="1882"/>
                  <a:pt x="259" y="1887"/>
                  <a:pt x="258" y="1892"/>
                </a:cubicBezTo>
                <a:lnTo>
                  <a:pt x="257" y="1895"/>
                </a:lnTo>
                <a:cubicBezTo>
                  <a:pt x="243" y="1934"/>
                  <a:pt x="207" y="1960"/>
                  <a:pt x="165" y="1960"/>
                </a:cubicBezTo>
                <a:cubicBezTo>
                  <a:pt x="124" y="1960"/>
                  <a:pt x="87" y="1934"/>
                  <a:pt x="74" y="1895"/>
                </a:cubicBezTo>
                <a:lnTo>
                  <a:pt x="70" y="1882"/>
                </a:lnTo>
                <a:lnTo>
                  <a:pt x="69" y="1878"/>
                </a:lnTo>
                <a:lnTo>
                  <a:pt x="258" y="1854"/>
                </a:lnTo>
                <a:lnTo>
                  <a:pt x="258" y="1855"/>
                </a:lnTo>
                <a:lnTo>
                  <a:pt x="258" y="1854"/>
                </a:lnTo>
                <a:lnTo>
                  <a:pt x="259" y="1866"/>
                </a:lnTo>
                <a:lnTo>
                  <a:pt x="260" y="1873"/>
                </a:lnTo>
                <a:lnTo>
                  <a:pt x="261" y="1880"/>
                </a:lnTo>
                <a:lnTo>
                  <a:pt x="80" y="1851"/>
                </a:lnTo>
                <a:lnTo>
                  <a:pt x="81" y="1849"/>
                </a:lnTo>
                <a:lnTo>
                  <a:pt x="70" y="1891"/>
                </a:lnTo>
                <a:lnTo>
                  <a:pt x="70" y="1883"/>
                </a:lnTo>
                <a:lnTo>
                  <a:pt x="72" y="1902"/>
                </a:lnTo>
                <a:lnTo>
                  <a:pt x="73" y="1904"/>
                </a:lnTo>
                <a:lnTo>
                  <a:pt x="70" y="1895"/>
                </a:lnTo>
                <a:cubicBezTo>
                  <a:pt x="61" y="1866"/>
                  <a:pt x="66" y="1833"/>
                  <a:pt x="84" y="1808"/>
                </a:cubicBezTo>
                <a:cubicBezTo>
                  <a:pt x="102" y="1783"/>
                  <a:pt x="131" y="1768"/>
                  <a:pt x="161" y="1768"/>
                </a:cubicBezTo>
                <a:lnTo>
                  <a:pt x="165" y="1768"/>
                </a:lnTo>
                <a:cubicBezTo>
                  <a:pt x="218" y="1768"/>
                  <a:pt x="261" y="1811"/>
                  <a:pt x="261" y="1864"/>
                </a:cubicBezTo>
                <a:lnTo>
                  <a:pt x="261" y="1880"/>
                </a:lnTo>
                <a:lnTo>
                  <a:pt x="260" y="1892"/>
                </a:lnTo>
                <a:lnTo>
                  <a:pt x="258" y="1907"/>
                </a:lnTo>
                <a:lnTo>
                  <a:pt x="257" y="1912"/>
                </a:lnTo>
                <a:lnTo>
                  <a:pt x="71" y="1863"/>
                </a:lnTo>
                <a:lnTo>
                  <a:pt x="72" y="1860"/>
                </a:lnTo>
                <a:lnTo>
                  <a:pt x="69" y="1875"/>
                </a:lnTo>
                <a:lnTo>
                  <a:pt x="69" y="1871"/>
                </a:lnTo>
                <a:lnTo>
                  <a:pt x="70" y="1864"/>
                </a:lnTo>
                <a:lnTo>
                  <a:pt x="69" y="1877"/>
                </a:lnTo>
                <a:lnTo>
                  <a:pt x="69" y="1874"/>
                </a:lnTo>
                <a:lnTo>
                  <a:pt x="261" y="1886"/>
                </a:lnTo>
                <a:lnTo>
                  <a:pt x="260" y="1894"/>
                </a:lnTo>
                <a:cubicBezTo>
                  <a:pt x="259" y="1899"/>
                  <a:pt x="258" y="1903"/>
                  <a:pt x="257" y="1908"/>
                </a:cubicBezTo>
                <a:lnTo>
                  <a:pt x="254" y="1919"/>
                </a:lnTo>
                <a:cubicBezTo>
                  <a:pt x="243" y="1960"/>
                  <a:pt x="205" y="1989"/>
                  <a:pt x="161" y="1989"/>
                </a:cubicBezTo>
                <a:lnTo>
                  <a:pt x="159" y="1989"/>
                </a:lnTo>
                <a:lnTo>
                  <a:pt x="158" y="1989"/>
                </a:lnTo>
                <a:lnTo>
                  <a:pt x="155" y="1989"/>
                </a:lnTo>
                <a:lnTo>
                  <a:pt x="249" y="1870"/>
                </a:lnTo>
                <a:lnTo>
                  <a:pt x="250" y="1874"/>
                </a:lnTo>
                <a:cubicBezTo>
                  <a:pt x="252" y="1882"/>
                  <a:pt x="252" y="1890"/>
                  <a:pt x="252" y="1897"/>
                </a:cubicBezTo>
                <a:lnTo>
                  <a:pt x="252" y="1902"/>
                </a:lnTo>
                <a:cubicBezTo>
                  <a:pt x="252" y="1955"/>
                  <a:pt x="209" y="1998"/>
                  <a:pt x="156" y="1998"/>
                </a:cubicBezTo>
                <a:lnTo>
                  <a:pt x="155" y="1998"/>
                </a:lnTo>
                <a:lnTo>
                  <a:pt x="155" y="1806"/>
                </a:lnTo>
                <a:lnTo>
                  <a:pt x="156" y="1806"/>
                </a:lnTo>
                <a:cubicBezTo>
                  <a:pt x="185" y="1806"/>
                  <a:pt x="212" y="1819"/>
                  <a:pt x="231" y="1842"/>
                </a:cubicBezTo>
                <a:cubicBezTo>
                  <a:pt x="249" y="1864"/>
                  <a:pt x="256" y="1893"/>
                  <a:pt x="251" y="1921"/>
                </a:cubicBezTo>
                <a:lnTo>
                  <a:pt x="249" y="1931"/>
                </a:lnTo>
                <a:cubicBezTo>
                  <a:pt x="238" y="1983"/>
                  <a:pt x="189" y="2016"/>
                  <a:pt x="137" y="2007"/>
                </a:cubicBezTo>
                <a:cubicBezTo>
                  <a:pt x="86" y="1997"/>
                  <a:pt x="51" y="1948"/>
                  <a:pt x="60" y="1897"/>
                </a:cubicBezTo>
                <a:lnTo>
                  <a:pt x="61" y="1891"/>
                </a:lnTo>
                <a:lnTo>
                  <a:pt x="59" y="1906"/>
                </a:lnTo>
                <a:lnTo>
                  <a:pt x="59" y="1902"/>
                </a:lnTo>
                <a:lnTo>
                  <a:pt x="251" y="1902"/>
                </a:lnTo>
                <a:lnTo>
                  <a:pt x="251" y="1906"/>
                </a:lnTo>
                <a:lnTo>
                  <a:pt x="251" y="1913"/>
                </a:lnTo>
                <a:lnTo>
                  <a:pt x="251" y="1919"/>
                </a:lnTo>
                <a:lnTo>
                  <a:pt x="251" y="1921"/>
                </a:lnTo>
                <a:cubicBezTo>
                  <a:pt x="251" y="1971"/>
                  <a:pt x="214" y="2012"/>
                  <a:pt x="165" y="2017"/>
                </a:cubicBezTo>
                <a:cubicBezTo>
                  <a:pt x="116" y="2022"/>
                  <a:pt x="71" y="1989"/>
                  <a:pt x="61" y="1940"/>
                </a:cubicBezTo>
                <a:lnTo>
                  <a:pt x="60" y="1935"/>
                </a:lnTo>
                <a:cubicBezTo>
                  <a:pt x="59" y="1929"/>
                  <a:pt x="58" y="1923"/>
                  <a:pt x="58" y="1916"/>
                </a:cubicBezTo>
                <a:lnTo>
                  <a:pt x="59" y="1917"/>
                </a:lnTo>
                <a:lnTo>
                  <a:pt x="57" y="1897"/>
                </a:lnTo>
                <a:lnTo>
                  <a:pt x="57" y="1893"/>
                </a:lnTo>
                <a:lnTo>
                  <a:pt x="249" y="1893"/>
                </a:lnTo>
                <a:lnTo>
                  <a:pt x="249" y="1885"/>
                </a:lnTo>
                <a:lnTo>
                  <a:pt x="250" y="1904"/>
                </a:lnTo>
                <a:lnTo>
                  <a:pt x="250" y="1921"/>
                </a:lnTo>
                <a:lnTo>
                  <a:pt x="250" y="1934"/>
                </a:lnTo>
                <a:cubicBezTo>
                  <a:pt x="250" y="1940"/>
                  <a:pt x="250" y="1945"/>
                  <a:pt x="249" y="1950"/>
                </a:cubicBezTo>
                <a:lnTo>
                  <a:pt x="248" y="1956"/>
                </a:lnTo>
                <a:cubicBezTo>
                  <a:pt x="240" y="2006"/>
                  <a:pt x="195" y="2040"/>
                  <a:pt x="146" y="2036"/>
                </a:cubicBezTo>
                <a:cubicBezTo>
                  <a:pt x="96" y="2032"/>
                  <a:pt x="57" y="1990"/>
                  <a:pt x="57" y="1940"/>
                </a:cubicBezTo>
                <a:lnTo>
                  <a:pt x="58" y="1925"/>
                </a:lnTo>
                <a:lnTo>
                  <a:pt x="58" y="1926"/>
                </a:lnTo>
                <a:lnTo>
                  <a:pt x="58" y="1916"/>
                </a:lnTo>
                <a:lnTo>
                  <a:pt x="58" y="1912"/>
                </a:lnTo>
                <a:lnTo>
                  <a:pt x="250" y="1912"/>
                </a:lnTo>
                <a:lnTo>
                  <a:pt x="250" y="1916"/>
                </a:lnTo>
                <a:lnTo>
                  <a:pt x="250" y="1926"/>
                </a:lnTo>
                <a:lnTo>
                  <a:pt x="250" y="1936"/>
                </a:lnTo>
                <a:lnTo>
                  <a:pt x="250" y="1940"/>
                </a:lnTo>
                <a:lnTo>
                  <a:pt x="58" y="1940"/>
                </a:lnTo>
                <a:lnTo>
                  <a:pt x="58" y="1936"/>
                </a:lnTo>
                <a:lnTo>
                  <a:pt x="59" y="1938"/>
                </a:lnTo>
                <a:lnTo>
                  <a:pt x="57" y="1918"/>
                </a:lnTo>
                <a:lnTo>
                  <a:pt x="57" y="1912"/>
                </a:lnTo>
                <a:cubicBezTo>
                  <a:pt x="57" y="1868"/>
                  <a:pt x="88" y="1829"/>
                  <a:pt x="131" y="1819"/>
                </a:cubicBezTo>
                <a:cubicBezTo>
                  <a:pt x="175" y="1809"/>
                  <a:pt x="219" y="1830"/>
                  <a:pt x="239" y="1870"/>
                </a:cubicBezTo>
                <a:lnTo>
                  <a:pt x="240" y="1872"/>
                </a:lnTo>
                <a:cubicBezTo>
                  <a:pt x="247" y="1885"/>
                  <a:pt x="250" y="1900"/>
                  <a:pt x="250" y="1914"/>
                </a:cubicBezTo>
                <a:lnTo>
                  <a:pt x="250" y="1921"/>
                </a:lnTo>
                <a:cubicBezTo>
                  <a:pt x="250" y="1931"/>
                  <a:pt x="249" y="1940"/>
                  <a:pt x="246" y="1949"/>
                </a:cubicBezTo>
                <a:lnTo>
                  <a:pt x="243" y="1959"/>
                </a:lnTo>
                <a:lnTo>
                  <a:pt x="151" y="1835"/>
                </a:lnTo>
                <a:lnTo>
                  <a:pt x="152" y="1835"/>
                </a:lnTo>
                <a:lnTo>
                  <a:pt x="152" y="2027"/>
                </a:lnTo>
                <a:lnTo>
                  <a:pt x="150" y="2027"/>
                </a:lnTo>
                <a:lnTo>
                  <a:pt x="246" y="1931"/>
                </a:lnTo>
                <a:lnTo>
                  <a:pt x="246" y="1940"/>
                </a:lnTo>
                <a:lnTo>
                  <a:pt x="246" y="1950"/>
                </a:lnTo>
                <a:cubicBezTo>
                  <a:pt x="246" y="2003"/>
                  <a:pt x="203" y="2046"/>
                  <a:pt x="150" y="2046"/>
                </a:cubicBezTo>
                <a:lnTo>
                  <a:pt x="149" y="2046"/>
                </a:lnTo>
                <a:cubicBezTo>
                  <a:pt x="102" y="2046"/>
                  <a:pt x="61" y="2011"/>
                  <a:pt x="54" y="1964"/>
                </a:cubicBezTo>
                <a:lnTo>
                  <a:pt x="53" y="1957"/>
                </a:lnTo>
                <a:lnTo>
                  <a:pt x="69" y="1997"/>
                </a:lnTo>
                <a:lnTo>
                  <a:pt x="67" y="1994"/>
                </a:lnTo>
                <a:lnTo>
                  <a:pt x="242" y="1940"/>
                </a:lnTo>
                <a:lnTo>
                  <a:pt x="242" y="1945"/>
                </a:lnTo>
                <a:lnTo>
                  <a:pt x="240" y="1925"/>
                </a:lnTo>
                <a:lnTo>
                  <a:pt x="244" y="1944"/>
                </a:lnTo>
                <a:lnTo>
                  <a:pt x="245" y="1963"/>
                </a:lnTo>
                <a:lnTo>
                  <a:pt x="245" y="1969"/>
                </a:lnTo>
                <a:cubicBezTo>
                  <a:pt x="245" y="2017"/>
                  <a:pt x="211" y="2057"/>
                  <a:pt x="165" y="2064"/>
                </a:cubicBezTo>
                <a:cubicBezTo>
                  <a:pt x="118" y="2072"/>
                  <a:pt x="73" y="2044"/>
                  <a:pt x="58" y="2000"/>
                </a:cubicBezTo>
                <a:lnTo>
                  <a:pt x="57" y="1997"/>
                </a:lnTo>
                <a:cubicBezTo>
                  <a:pt x="56" y="1991"/>
                  <a:pt x="54" y="1986"/>
                  <a:pt x="53" y="1980"/>
                </a:cubicBezTo>
                <a:lnTo>
                  <a:pt x="52" y="1973"/>
                </a:lnTo>
                <a:lnTo>
                  <a:pt x="147" y="2055"/>
                </a:lnTo>
                <a:lnTo>
                  <a:pt x="145" y="2055"/>
                </a:lnTo>
                <a:lnTo>
                  <a:pt x="241" y="1959"/>
                </a:lnTo>
                <a:lnTo>
                  <a:pt x="241" y="1980"/>
                </a:lnTo>
                <a:lnTo>
                  <a:pt x="240" y="1989"/>
                </a:lnTo>
                <a:cubicBezTo>
                  <a:pt x="235" y="2034"/>
                  <a:pt x="199" y="2069"/>
                  <a:pt x="155" y="2074"/>
                </a:cubicBezTo>
                <a:cubicBezTo>
                  <a:pt x="110" y="2079"/>
                  <a:pt x="68" y="2052"/>
                  <a:pt x="53" y="2009"/>
                </a:cubicBezTo>
                <a:lnTo>
                  <a:pt x="52" y="2006"/>
                </a:lnTo>
                <a:cubicBezTo>
                  <a:pt x="51" y="2001"/>
                  <a:pt x="50" y="1996"/>
                  <a:pt x="49" y="1991"/>
                </a:cubicBezTo>
                <a:lnTo>
                  <a:pt x="48" y="1985"/>
                </a:lnTo>
                <a:lnTo>
                  <a:pt x="142" y="2065"/>
                </a:lnTo>
                <a:lnTo>
                  <a:pt x="140" y="2065"/>
                </a:lnTo>
                <a:cubicBezTo>
                  <a:pt x="87" y="2065"/>
                  <a:pt x="44" y="2022"/>
                  <a:pt x="44" y="1969"/>
                </a:cubicBezTo>
                <a:lnTo>
                  <a:pt x="44" y="1958"/>
                </a:lnTo>
                <a:lnTo>
                  <a:pt x="44" y="1950"/>
                </a:lnTo>
                <a:lnTo>
                  <a:pt x="236" y="1962"/>
                </a:lnTo>
                <a:lnTo>
                  <a:pt x="235" y="1967"/>
                </a:lnTo>
                <a:lnTo>
                  <a:pt x="234" y="1969"/>
                </a:lnTo>
                <a:lnTo>
                  <a:pt x="234" y="1974"/>
                </a:lnTo>
                <a:cubicBezTo>
                  <a:pt x="234" y="1982"/>
                  <a:pt x="234" y="1990"/>
                  <a:pt x="232" y="1998"/>
                </a:cubicBezTo>
                <a:lnTo>
                  <a:pt x="231" y="2002"/>
                </a:lnTo>
                <a:cubicBezTo>
                  <a:pt x="219" y="2049"/>
                  <a:pt x="174" y="2080"/>
                  <a:pt x="126" y="2074"/>
                </a:cubicBezTo>
                <a:cubicBezTo>
                  <a:pt x="78" y="2068"/>
                  <a:pt x="41" y="2027"/>
                  <a:pt x="41" y="1978"/>
                </a:cubicBezTo>
                <a:lnTo>
                  <a:pt x="41" y="1974"/>
                </a:lnTo>
                <a:lnTo>
                  <a:pt x="41" y="1969"/>
                </a:lnTo>
                <a:lnTo>
                  <a:pt x="233" y="1980"/>
                </a:lnTo>
                <a:lnTo>
                  <a:pt x="232" y="1978"/>
                </a:lnTo>
                <a:lnTo>
                  <a:pt x="232" y="1988"/>
                </a:lnTo>
                <a:lnTo>
                  <a:pt x="232" y="1997"/>
                </a:lnTo>
                <a:cubicBezTo>
                  <a:pt x="232" y="2050"/>
                  <a:pt x="189" y="2093"/>
                  <a:pt x="136" y="2093"/>
                </a:cubicBezTo>
                <a:lnTo>
                  <a:pt x="134" y="2093"/>
                </a:lnTo>
                <a:cubicBezTo>
                  <a:pt x="81" y="2093"/>
                  <a:pt x="38" y="2050"/>
                  <a:pt x="38" y="1997"/>
                </a:cubicBezTo>
                <a:lnTo>
                  <a:pt x="38" y="1991"/>
                </a:lnTo>
                <a:lnTo>
                  <a:pt x="43" y="2022"/>
                </a:lnTo>
                <a:lnTo>
                  <a:pt x="42" y="2019"/>
                </a:lnTo>
                <a:lnTo>
                  <a:pt x="229" y="1977"/>
                </a:lnTo>
                <a:lnTo>
                  <a:pt x="230" y="1988"/>
                </a:lnTo>
                <a:lnTo>
                  <a:pt x="231" y="2007"/>
                </a:lnTo>
                <a:lnTo>
                  <a:pt x="231" y="2016"/>
                </a:lnTo>
                <a:cubicBezTo>
                  <a:pt x="231" y="2069"/>
                  <a:pt x="188" y="2112"/>
                  <a:pt x="135" y="2112"/>
                </a:cubicBezTo>
                <a:lnTo>
                  <a:pt x="134" y="2112"/>
                </a:lnTo>
                <a:lnTo>
                  <a:pt x="133" y="2112"/>
                </a:lnTo>
                <a:lnTo>
                  <a:pt x="133" y="1920"/>
                </a:lnTo>
                <a:lnTo>
                  <a:pt x="134" y="1920"/>
                </a:lnTo>
                <a:cubicBezTo>
                  <a:pt x="187" y="1920"/>
                  <a:pt x="230" y="1963"/>
                  <a:pt x="230" y="2016"/>
                </a:cubicBezTo>
                <a:lnTo>
                  <a:pt x="230" y="2022"/>
                </a:lnTo>
                <a:lnTo>
                  <a:pt x="230" y="2026"/>
                </a:lnTo>
                <a:cubicBezTo>
                  <a:pt x="230" y="2078"/>
                  <a:pt x="190" y="2120"/>
                  <a:pt x="139" y="2122"/>
                </a:cubicBezTo>
                <a:cubicBezTo>
                  <a:pt x="88" y="2125"/>
                  <a:pt x="44" y="2087"/>
                  <a:pt x="39" y="2036"/>
                </a:cubicBezTo>
                <a:lnTo>
                  <a:pt x="37" y="2016"/>
                </a:lnTo>
                <a:lnTo>
                  <a:pt x="37" y="2007"/>
                </a:lnTo>
                <a:lnTo>
                  <a:pt x="213" y="2061"/>
                </a:lnTo>
                <a:lnTo>
                  <a:pt x="211" y="2064"/>
                </a:lnTo>
                <a:lnTo>
                  <a:pt x="226" y="2026"/>
                </a:lnTo>
                <a:lnTo>
                  <a:pt x="225" y="2032"/>
                </a:lnTo>
                <a:lnTo>
                  <a:pt x="226" y="2016"/>
                </a:lnTo>
                <a:lnTo>
                  <a:pt x="226" y="2026"/>
                </a:lnTo>
                <a:lnTo>
                  <a:pt x="226" y="2032"/>
                </a:lnTo>
                <a:cubicBezTo>
                  <a:pt x="226" y="2043"/>
                  <a:pt x="225" y="2053"/>
                  <a:pt x="222" y="2063"/>
                </a:cubicBezTo>
                <a:lnTo>
                  <a:pt x="221" y="2066"/>
                </a:lnTo>
                <a:cubicBezTo>
                  <a:pt x="207" y="2107"/>
                  <a:pt x="167" y="2134"/>
                  <a:pt x="124" y="2131"/>
                </a:cubicBezTo>
                <a:cubicBezTo>
                  <a:pt x="80" y="2129"/>
                  <a:pt x="44" y="2097"/>
                  <a:pt x="35" y="2054"/>
                </a:cubicBezTo>
                <a:lnTo>
                  <a:pt x="34" y="2049"/>
                </a:lnTo>
                <a:lnTo>
                  <a:pt x="43" y="2073"/>
                </a:lnTo>
                <a:lnTo>
                  <a:pt x="41" y="2069"/>
                </a:lnTo>
                <a:lnTo>
                  <a:pt x="222" y="2038"/>
                </a:lnTo>
                <a:lnTo>
                  <a:pt x="221" y="2043"/>
                </a:lnTo>
                <a:lnTo>
                  <a:pt x="220" y="2054"/>
                </a:lnTo>
                <a:lnTo>
                  <a:pt x="219" y="2068"/>
                </a:lnTo>
                <a:lnTo>
                  <a:pt x="218" y="2076"/>
                </a:lnTo>
                <a:cubicBezTo>
                  <a:pt x="212" y="2124"/>
                  <a:pt x="171" y="2160"/>
                  <a:pt x="122" y="2160"/>
                </a:cubicBezTo>
                <a:cubicBezTo>
                  <a:pt x="74" y="2160"/>
                  <a:pt x="33" y="2124"/>
                  <a:pt x="27" y="2076"/>
                </a:cubicBezTo>
                <a:lnTo>
                  <a:pt x="26" y="2065"/>
                </a:lnTo>
                <a:lnTo>
                  <a:pt x="25" y="2054"/>
                </a:lnTo>
                <a:cubicBezTo>
                  <a:pt x="22" y="2027"/>
                  <a:pt x="31" y="2001"/>
                  <a:pt x="50" y="1981"/>
                </a:cubicBezTo>
                <a:cubicBezTo>
                  <a:pt x="68" y="1961"/>
                  <a:pt x="93" y="1949"/>
                  <a:pt x="120" y="1949"/>
                </a:cubicBezTo>
                <a:lnTo>
                  <a:pt x="121" y="1949"/>
                </a:lnTo>
                <a:cubicBezTo>
                  <a:pt x="149" y="1949"/>
                  <a:pt x="174" y="1961"/>
                  <a:pt x="193" y="1981"/>
                </a:cubicBezTo>
                <a:cubicBezTo>
                  <a:pt x="211" y="2001"/>
                  <a:pt x="220" y="2028"/>
                  <a:pt x="217" y="2055"/>
                </a:cubicBezTo>
                <a:lnTo>
                  <a:pt x="216" y="2066"/>
                </a:lnTo>
                <a:lnTo>
                  <a:pt x="215" y="2075"/>
                </a:lnTo>
                <a:cubicBezTo>
                  <a:pt x="210" y="2121"/>
                  <a:pt x="172" y="2157"/>
                  <a:pt x="126" y="2160"/>
                </a:cubicBezTo>
                <a:cubicBezTo>
                  <a:pt x="80" y="2163"/>
                  <a:pt x="38" y="2133"/>
                  <a:pt x="26" y="2088"/>
                </a:cubicBezTo>
                <a:lnTo>
                  <a:pt x="25" y="2084"/>
                </a:lnTo>
                <a:cubicBezTo>
                  <a:pt x="23" y="2076"/>
                  <a:pt x="22" y="2068"/>
                  <a:pt x="22" y="2060"/>
                </a:cubicBezTo>
                <a:lnTo>
                  <a:pt x="22" y="2054"/>
                </a:lnTo>
                <a:lnTo>
                  <a:pt x="214" y="2054"/>
                </a:lnTo>
                <a:lnTo>
                  <a:pt x="214" y="2064"/>
                </a:lnTo>
                <a:lnTo>
                  <a:pt x="214" y="2073"/>
                </a:lnTo>
                <a:cubicBezTo>
                  <a:pt x="214" y="2118"/>
                  <a:pt x="184" y="2157"/>
                  <a:pt x="141" y="2167"/>
                </a:cubicBezTo>
                <a:cubicBezTo>
                  <a:pt x="97" y="2177"/>
                  <a:pt x="53" y="2156"/>
                  <a:pt x="33" y="2116"/>
                </a:cubicBezTo>
                <a:lnTo>
                  <a:pt x="31" y="2112"/>
                </a:lnTo>
                <a:cubicBezTo>
                  <a:pt x="24" y="2099"/>
                  <a:pt x="20" y="2084"/>
                  <a:pt x="20" y="2069"/>
                </a:cubicBezTo>
                <a:lnTo>
                  <a:pt x="20" y="2064"/>
                </a:lnTo>
                <a:cubicBezTo>
                  <a:pt x="20" y="2016"/>
                  <a:pt x="57" y="1975"/>
                  <a:pt x="105" y="1969"/>
                </a:cubicBezTo>
                <a:cubicBezTo>
                  <a:pt x="153" y="1963"/>
                  <a:pt x="198" y="1994"/>
                  <a:pt x="210" y="2041"/>
                </a:cubicBezTo>
                <a:lnTo>
                  <a:pt x="212" y="2049"/>
                </a:lnTo>
                <a:cubicBezTo>
                  <a:pt x="213" y="2054"/>
                  <a:pt x="214" y="2059"/>
                  <a:pt x="214" y="2064"/>
                </a:cubicBezTo>
                <a:lnTo>
                  <a:pt x="215" y="2075"/>
                </a:lnTo>
                <a:cubicBezTo>
                  <a:pt x="216" y="2081"/>
                  <a:pt x="216" y="2088"/>
                  <a:pt x="215" y="2094"/>
                </a:cubicBezTo>
                <a:lnTo>
                  <a:pt x="214" y="2103"/>
                </a:lnTo>
                <a:cubicBezTo>
                  <a:pt x="208" y="2152"/>
                  <a:pt x="167" y="2188"/>
                  <a:pt x="118" y="2188"/>
                </a:cubicBezTo>
                <a:lnTo>
                  <a:pt x="115" y="2188"/>
                </a:lnTo>
                <a:cubicBezTo>
                  <a:pt x="62" y="2188"/>
                  <a:pt x="19" y="2145"/>
                  <a:pt x="19" y="2092"/>
                </a:cubicBezTo>
                <a:lnTo>
                  <a:pt x="19" y="2086"/>
                </a:lnTo>
                <a:cubicBezTo>
                  <a:pt x="19" y="2076"/>
                  <a:pt x="21" y="2066"/>
                  <a:pt x="24" y="2056"/>
                </a:cubicBezTo>
                <a:lnTo>
                  <a:pt x="25" y="2053"/>
                </a:lnTo>
                <a:cubicBezTo>
                  <a:pt x="40" y="2010"/>
                  <a:pt x="82" y="1983"/>
                  <a:pt x="127" y="1988"/>
                </a:cubicBezTo>
                <a:cubicBezTo>
                  <a:pt x="171" y="1993"/>
                  <a:pt x="207" y="2028"/>
                  <a:pt x="212" y="2073"/>
                </a:cubicBezTo>
                <a:lnTo>
                  <a:pt x="213" y="2092"/>
                </a:lnTo>
                <a:lnTo>
                  <a:pt x="213" y="2102"/>
                </a:lnTo>
                <a:lnTo>
                  <a:pt x="21" y="2102"/>
                </a:lnTo>
                <a:lnTo>
                  <a:pt x="21" y="2098"/>
                </a:lnTo>
                <a:lnTo>
                  <a:pt x="21" y="2092"/>
                </a:lnTo>
                <a:lnTo>
                  <a:pt x="117" y="2188"/>
                </a:lnTo>
                <a:lnTo>
                  <a:pt x="116" y="2188"/>
                </a:lnTo>
                <a:lnTo>
                  <a:pt x="212" y="2092"/>
                </a:lnTo>
                <a:lnTo>
                  <a:pt x="212" y="2102"/>
                </a:lnTo>
                <a:lnTo>
                  <a:pt x="212" y="2111"/>
                </a:lnTo>
                <a:lnTo>
                  <a:pt x="20" y="2111"/>
                </a:lnTo>
                <a:lnTo>
                  <a:pt x="20" y="2107"/>
                </a:lnTo>
                <a:lnTo>
                  <a:pt x="20" y="2102"/>
                </a:lnTo>
                <a:cubicBezTo>
                  <a:pt x="20" y="2054"/>
                  <a:pt x="57" y="2013"/>
                  <a:pt x="105" y="2007"/>
                </a:cubicBezTo>
                <a:cubicBezTo>
                  <a:pt x="153" y="2001"/>
                  <a:pt x="198" y="2032"/>
                  <a:pt x="210" y="2079"/>
                </a:cubicBezTo>
                <a:lnTo>
                  <a:pt x="211" y="2083"/>
                </a:lnTo>
                <a:cubicBezTo>
                  <a:pt x="213" y="2091"/>
                  <a:pt x="213" y="2099"/>
                  <a:pt x="213" y="2106"/>
                </a:cubicBezTo>
                <a:lnTo>
                  <a:pt x="213" y="2111"/>
                </a:lnTo>
                <a:cubicBezTo>
                  <a:pt x="213" y="2164"/>
                  <a:pt x="170" y="2207"/>
                  <a:pt x="117" y="2207"/>
                </a:cubicBezTo>
                <a:lnTo>
                  <a:pt x="116" y="2207"/>
                </a:lnTo>
                <a:lnTo>
                  <a:pt x="212" y="2111"/>
                </a:lnTo>
                <a:lnTo>
                  <a:pt x="212" y="2121"/>
                </a:lnTo>
                <a:lnTo>
                  <a:pt x="212" y="2126"/>
                </a:lnTo>
                <a:lnTo>
                  <a:pt x="212" y="2130"/>
                </a:lnTo>
                <a:lnTo>
                  <a:pt x="20" y="2130"/>
                </a:lnTo>
                <a:lnTo>
                  <a:pt x="20" y="2126"/>
                </a:lnTo>
                <a:lnTo>
                  <a:pt x="20" y="2121"/>
                </a:lnTo>
                <a:cubicBezTo>
                  <a:pt x="20" y="2074"/>
                  <a:pt x="55" y="2034"/>
                  <a:pt x="101" y="2027"/>
                </a:cubicBezTo>
                <a:cubicBezTo>
                  <a:pt x="148" y="2019"/>
                  <a:pt x="193" y="2046"/>
                  <a:pt x="208" y="2091"/>
                </a:cubicBezTo>
                <a:lnTo>
                  <a:pt x="209" y="2094"/>
                </a:lnTo>
                <a:cubicBezTo>
                  <a:pt x="210" y="2099"/>
                  <a:pt x="211" y="2104"/>
                  <a:pt x="212" y="2109"/>
                </a:cubicBezTo>
                <a:lnTo>
                  <a:pt x="213" y="2115"/>
                </a:lnTo>
                <a:cubicBezTo>
                  <a:pt x="215" y="2124"/>
                  <a:pt x="215" y="2134"/>
                  <a:pt x="214" y="2144"/>
                </a:cubicBezTo>
                <a:lnTo>
                  <a:pt x="213" y="2151"/>
                </a:lnTo>
                <a:cubicBezTo>
                  <a:pt x="212" y="2157"/>
                  <a:pt x="210" y="2162"/>
                  <a:pt x="209" y="2168"/>
                </a:cubicBezTo>
                <a:lnTo>
                  <a:pt x="208" y="2171"/>
                </a:lnTo>
                <a:cubicBezTo>
                  <a:pt x="192" y="2217"/>
                  <a:pt x="144" y="2245"/>
                  <a:pt x="96" y="2234"/>
                </a:cubicBezTo>
                <a:cubicBezTo>
                  <a:pt x="49" y="2224"/>
                  <a:pt x="16" y="2180"/>
                  <a:pt x="21" y="2131"/>
                </a:cubicBezTo>
                <a:lnTo>
                  <a:pt x="21" y="2130"/>
                </a:lnTo>
                <a:lnTo>
                  <a:pt x="21" y="2124"/>
                </a:lnTo>
                <a:lnTo>
                  <a:pt x="21" y="2121"/>
                </a:lnTo>
                <a:lnTo>
                  <a:pt x="213" y="2121"/>
                </a:lnTo>
                <a:lnTo>
                  <a:pt x="213" y="2129"/>
                </a:lnTo>
                <a:lnTo>
                  <a:pt x="213" y="2140"/>
                </a:lnTo>
                <a:cubicBezTo>
                  <a:pt x="213" y="2193"/>
                  <a:pt x="170" y="2236"/>
                  <a:pt x="117" y="2236"/>
                </a:cubicBezTo>
                <a:lnTo>
                  <a:pt x="115" y="2236"/>
                </a:lnTo>
                <a:lnTo>
                  <a:pt x="211" y="2131"/>
                </a:lnTo>
                <a:lnTo>
                  <a:pt x="212" y="2140"/>
                </a:lnTo>
                <a:lnTo>
                  <a:pt x="213" y="2149"/>
                </a:lnTo>
                <a:lnTo>
                  <a:pt x="23" y="2141"/>
                </a:lnTo>
                <a:lnTo>
                  <a:pt x="24" y="2136"/>
                </a:lnTo>
                <a:lnTo>
                  <a:pt x="24" y="2173"/>
                </a:lnTo>
                <a:lnTo>
                  <a:pt x="23" y="2168"/>
                </a:lnTo>
                <a:lnTo>
                  <a:pt x="211" y="2173"/>
                </a:lnTo>
                <a:lnTo>
                  <a:pt x="211" y="2169"/>
                </a:lnTo>
                <a:lnTo>
                  <a:pt x="210" y="2175"/>
                </a:lnTo>
                <a:lnTo>
                  <a:pt x="211" y="2159"/>
                </a:lnTo>
                <a:lnTo>
                  <a:pt x="211" y="2165"/>
                </a:lnTo>
                <a:cubicBezTo>
                  <a:pt x="211" y="2176"/>
                  <a:pt x="210" y="2186"/>
                  <a:pt x="207" y="2196"/>
                </a:cubicBezTo>
                <a:lnTo>
                  <a:pt x="206" y="2199"/>
                </a:lnTo>
                <a:cubicBezTo>
                  <a:pt x="192" y="2239"/>
                  <a:pt x="153" y="2266"/>
                  <a:pt x="111" y="2264"/>
                </a:cubicBezTo>
                <a:cubicBezTo>
                  <a:pt x="68" y="2263"/>
                  <a:pt x="32" y="2233"/>
                  <a:pt x="21" y="2192"/>
                </a:cubicBezTo>
                <a:lnTo>
                  <a:pt x="19" y="2183"/>
                </a:lnTo>
                <a:lnTo>
                  <a:pt x="18" y="2178"/>
                </a:lnTo>
                <a:cubicBezTo>
                  <a:pt x="13" y="2150"/>
                  <a:pt x="20" y="2121"/>
                  <a:pt x="38" y="2099"/>
                </a:cubicBezTo>
                <a:cubicBezTo>
                  <a:pt x="56" y="2076"/>
                  <a:pt x="84" y="2063"/>
                  <a:pt x="112" y="2063"/>
                </a:cubicBezTo>
                <a:lnTo>
                  <a:pt x="113" y="2063"/>
                </a:lnTo>
                <a:lnTo>
                  <a:pt x="113" y="2255"/>
                </a:lnTo>
                <a:lnTo>
                  <a:pt x="111" y="2255"/>
                </a:lnTo>
                <a:cubicBezTo>
                  <a:pt x="58" y="2255"/>
                  <a:pt x="15" y="2212"/>
                  <a:pt x="15" y="2159"/>
                </a:cubicBezTo>
                <a:lnTo>
                  <a:pt x="15" y="2153"/>
                </a:lnTo>
                <a:lnTo>
                  <a:pt x="15" y="2149"/>
                </a:lnTo>
                <a:lnTo>
                  <a:pt x="207" y="2149"/>
                </a:lnTo>
                <a:lnTo>
                  <a:pt x="207" y="2158"/>
                </a:lnTo>
                <a:lnTo>
                  <a:pt x="207" y="2168"/>
                </a:lnTo>
                <a:cubicBezTo>
                  <a:pt x="207" y="2205"/>
                  <a:pt x="187" y="2238"/>
                  <a:pt x="154" y="2254"/>
                </a:cubicBezTo>
                <a:lnTo>
                  <a:pt x="152" y="2255"/>
                </a:lnTo>
                <a:cubicBezTo>
                  <a:pt x="125" y="2269"/>
                  <a:pt x="94" y="2269"/>
                  <a:pt x="67" y="2255"/>
                </a:cubicBezTo>
                <a:lnTo>
                  <a:pt x="65" y="2254"/>
                </a:lnTo>
                <a:lnTo>
                  <a:pt x="107" y="2264"/>
                </a:lnTo>
                <a:lnTo>
                  <a:pt x="104" y="2264"/>
                </a:lnTo>
                <a:lnTo>
                  <a:pt x="102" y="2264"/>
                </a:lnTo>
                <a:cubicBezTo>
                  <a:pt x="56" y="2264"/>
                  <a:pt x="15" y="2231"/>
                  <a:pt x="8" y="2184"/>
                </a:cubicBezTo>
                <a:lnTo>
                  <a:pt x="7" y="2178"/>
                </a:lnTo>
                <a:lnTo>
                  <a:pt x="10" y="2193"/>
                </a:lnTo>
                <a:lnTo>
                  <a:pt x="9" y="2190"/>
                </a:lnTo>
                <a:lnTo>
                  <a:pt x="196" y="2170"/>
                </a:lnTo>
                <a:lnTo>
                  <a:pt x="195" y="2168"/>
                </a:lnTo>
                <a:lnTo>
                  <a:pt x="195" y="2178"/>
                </a:lnTo>
                <a:lnTo>
                  <a:pt x="99" y="2082"/>
                </a:lnTo>
                <a:lnTo>
                  <a:pt x="100" y="2082"/>
                </a:lnTo>
                <a:lnTo>
                  <a:pt x="4" y="2178"/>
                </a:lnTo>
                <a:lnTo>
                  <a:pt x="4" y="2172"/>
                </a:lnTo>
                <a:lnTo>
                  <a:pt x="7" y="2196"/>
                </a:lnTo>
                <a:lnTo>
                  <a:pt x="6" y="2192"/>
                </a:lnTo>
                <a:lnTo>
                  <a:pt x="195" y="2180"/>
                </a:lnTo>
                <a:lnTo>
                  <a:pt x="194" y="2176"/>
                </a:lnTo>
                <a:lnTo>
                  <a:pt x="194" y="2187"/>
                </a:lnTo>
                <a:lnTo>
                  <a:pt x="194" y="2200"/>
                </a:lnTo>
                <a:lnTo>
                  <a:pt x="194" y="2206"/>
                </a:lnTo>
                <a:cubicBezTo>
                  <a:pt x="194" y="2256"/>
                  <a:pt x="157" y="2297"/>
                  <a:pt x="108" y="2302"/>
                </a:cubicBezTo>
                <a:cubicBezTo>
                  <a:pt x="59" y="2307"/>
                  <a:pt x="14" y="2274"/>
                  <a:pt x="4" y="2225"/>
                </a:cubicBezTo>
                <a:lnTo>
                  <a:pt x="3" y="2220"/>
                </a:lnTo>
                <a:cubicBezTo>
                  <a:pt x="2" y="2214"/>
                  <a:pt x="1" y="2208"/>
                  <a:pt x="1" y="2201"/>
                </a:cubicBezTo>
                <a:lnTo>
                  <a:pt x="2" y="2202"/>
                </a:lnTo>
                <a:lnTo>
                  <a:pt x="0" y="2182"/>
                </a:lnTo>
                <a:lnTo>
                  <a:pt x="0" y="2178"/>
                </a:lnTo>
                <a:cubicBezTo>
                  <a:pt x="0" y="2125"/>
                  <a:pt x="43" y="2082"/>
                  <a:pt x="96" y="2082"/>
                </a:cubicBezTo>
                <a:cubicBezTo>
                  <a:pt x="149" y="2082"/>
                  <a:pt x="192" y="2125"/>
                  <a:pt x="192" y="217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04"/>
          <p:cNvSpPr>
            <a:spLocks/>
          </p:cNvSpPr>
          <p:nvPr/>
        </p:nvSpPr>
        <p:spPr bwMode="auto">
          <a:xfrm>
            <a:off x="2092325" y="3046413"/>
            <a:ext cx="109537" cy="290513"/>
          </a:xfrm>
          <a:custGeom>
            <a:avLst/>
            <a:gdLst>
              <a:gd name="T0" fmla="*/ 197 w 758"/>
              <a:gd name="T1" fmla="*/ 1854 h 2023"/>
              <a:gd name="T2" fmla="*/ 193 w 758"/>
              <a:gd name="T3" fmla="*/ 1754 h 2023"/>
              <a:gd name="T4" fmla="*/ 232 w 758"/>
              <a:gd name="T5" fmla="*/ 1706 h 2023"/>
              <a:gd name="T6" fmla="*/ 149 w 758"/>
              <a:gd name="T7" fmla="*/ 1775 h 2023"/>
              <a:gd name="T8" fmla="*/ 271 w 758"/>
              <a:gd name="T9" fmla="*/ 1631 h 2023"/>
              <a:gd name="T10" fmla="*/ 93 w 758"/>
              <a:gd name="T11" fmla="*/ 1566 h 2023"/>
              <a:gd name="T12" fmla="*/ 121 w 758"/>
              <a:gd name="T13" fmla="*/ 1489 h 2023"/>
              <a:gd name="T14" fmla="*/ 321 w 758"/>
              <a:gd name="T15" fmla="*/ 1460 h 2023"/>
              <a:gd name="T16" fmla="*/ 331 w 758"/>
              <a:gd name="T17" fmla="*/ 1383 h 2023"/>
              <a:gd name="T18" fmla="*/ 147 w 758"/>
              <a:gd name="T19" fmla="*/ 1347 h 2023"/>
              <a:gd name="T20" fmla="*/ 359 w 758"/>
              <a:gd name="T21" fmla="*/ 1312 h 2023"/>
              <a:gd name="T22" fmla="*/ 190 w 758"/>
              <a:gd name="T23" fmla="*/ 1210 h 2023"/>
              <a:gd name="T24" fmla="*/ 391 w 758"/>
              <a:gd name="T25" fmla="*/ 1209 h 2023"/>
              <a:gd name="T26" fmla="*/ 224 w 758"/>
              <a:gd name="T27" fmla="*/ 1134 h 2023"/>
              <a:gd name="T28" fmla="*/ 246 w 758"/>
              <a:gd name="T29" fmla="*/ 1052 h 2023"/>
              <a:gd name="T30" fmla="*/ 269 w 758"/>
              <a:gd name="T31" fmla="*/ 974 h 2023"/>
              <a:gd name="T32" fmla="*/ 479 w 758"/>
              <a:gd name="T33" fmla="*/ 936 h 2023"/>
              <a:gd name="T34" fmla="*/ 494 w 758"/>
              <a:gd name="T35" fmla="*/ 896 h 2023"/>
              <a:gd name="T36" fmla="*/ 323 w 758"/>
              <a:gd name="T37" fmla="*/ 844 h 2023"/>
              <a:gd name="T38" fmla="*/ 337 w 758"/>
              <a:gd name="T39" fmla="*/ 795 h 2023"/>
              <a:gd name="T40" fmla="*/ 442 w 758"/>
              <a:gd name="T41" fmla="*/ 633 h 2023"/>
              <a:gd name="T42" fmla="*/ 363 w 758"/>
              <a:gd name="T43" fmla="*/ 680 h 2023"/>
              <a:gd name="T44" fmla="*/ 565 w 758"/>
              <a:gd name="T45" fmla="*/ 660 h 2023"/>
              <a:gd name="T46" fmla="*/ 404 w 758"/>
              <a:gd name="T47" fmla="*/ 538 h 2023"/>
              <a:gd name="T48" fmla="*/ 425 w 758"/>
              <a:gd name="T49" fmla="*/ 475 h 2023"/>
              <a:gd name="T50" fmla="*/ 628 w 758"/>
              <a:gd name="T51" fmla="*/ 415 h 2023"/>
              <a:gd name="T52" fmla="*/ 561 w 758"/>
              <a:gd name="T53" fmla="*/ 520 h 2023"/>
              <a:gd name="T54" fmla="*/ 571 w 758"/>
              <a:gd name="T55" fmla="*/ 444 h 2023"/>
              <a:gd name="T56" fmla="*/ 590 w 758"/>
              <a:gd name="T57" fmla="*/ 157 h 2023"/>
              <a:gd name="T58" fmla="*/ 615 w 758"/>
              <a:gd name="T59" fmla="*/ 148 h 2023"/>
              <a:gd name="T60" fmla="*/ 521 w 758"/>
              <a:gd name="T61" fmla="*/ 176 h 2023"/>
              <a:gd name="T62" fmla="*/ 748 w 758"/>
              <a:gd name="T63" fmla="*/ 108 h 2023"/>
              <a:gd name="T64" fmla="*/ 636 w 758"/>
              <a:gd name="T65" fmla="*/ 235 h 2023"/>
              <a:gd name="T66" fmla="*/ 520 w 758"/>
              <a:gd name="T67" fmla="*/ 221 h 2023"/>
              <a:gd name="T68" fmla="*/ 505 w 758"/>
              <a:gd name="T69" fmla="*/ 253 h 2023"/>
              <a:gd name="T70" fmla="*/ 585 w 758"/>
              <a:gd name="T71" fmla="*/ 397 h 2023"/>
              <a:gd name="T72" fmla="*/ 466 w 758"/>
              <a:gd name="T73" fmla="*/ 386 h 2023"/>
              <a:gd name="T74" fmla="*/ 463 w 758"/>
              <a:gd name="T75" fmla="*/ 494 h 2023"/>
              <a:gd name="T76" fmla="*/ 616 w 758"/>
              <a:gd name="T77" fmla="*/ 445 h 2023"/>
              <a:gd name="T78" fmla="*/ 415 w 758"/>
              <a:gd name="T79" fmla="*/ 542 h 2023"/>
              <a:gd name="T80" fmla="*/ 480 w 758"/>
              <a:gd name="T81" fmla="*/ 528 h 2023"/>
              <a:gd name="T82" fmla="*/ 555 w 758"/>
              <a:gd name="T83" fmla="*/ 672 h 2023"/>
              <a:gd name="T84" fmla="*/ 539 w 758"/>
              <a:gd name="T85" fmla="*/ 714 h 2023"/>
              <a:gd name="T86" fmla="*/ 336 w 758"/>
              <a:gd name="T87" fmla="*/ 787 h 2023"/>
              <a:gd name="T88" fmla="*/ 330 w 758"/>
              <a:gd name="T89" fmla="*/ 848 h 2023"/>
              <a:gd name="T90" fmla="*/ 502 w 758"/>
              <a:gd name="T91" fmla="*/ 893 h 2023"/>
              <a:gd name="T92" fmla="*/ 293 w 758"/>
              <a:gd name="T93" fmla="*/ 919 h 2023"/>
              <a:gd name="T94" fmla="*/ 461 w 758"/>
              <a:gd name="T95" fmla="*/ 1005 h 2023"/>
              <a:gd name="T96" fmla="*/ 343 w 758"/>
              <a:gd name="T97" fmla="*/ 1138 h 2023"/>
              <a:gd name="T98" fmla="*/ 417 w 758"/>
              <a:gd name="T99" fmla="*/ 1139 h 2023"/>
              <a:gd name="T100" fmla="*/ 264 w 758"/>
              <a:gd name="T101" fmla="*/ 1276 h 2023"/>
              <a:gd name="T102" fmla="*/ 282 w 758"/>
              <a:gd name="T103" fmla="*/ 1348 h 2023"/>
              <a:gd name="T104" fmla="*/ 360 w 758"/>
              <a:gd name="T105" fmla="*/ 1290 h 2023"/>
              <a:gd name="T106" fmla="*/ 238 w 758"/>
              <a:gd name="T107" fmla="*/ 1471 h 2023"/>
              <a:gd name="T108" fmla="*/ 328 w 758"/>
              <a:gd name="T109" fmla="*/ 1394 h 2023"/>
              <a:gd name="T110" fmla="*/ 313 w 758"/>
              <a:gd name="T111" fmla="*/ 1446 h 2023"/>
              <a:gd name="T112" fmla="*/ 117 w 758"/>
              <a:gd name="T113" fmla="*/ 1549 h 2023"/>
              <a:gd name="T114" fmla="*/ 80 w 758"/>
              <a:gd name="T115" fmla="*/ 1603 h 2023"/>
              <a:gd name="T116" fmla="*/ 168 w 758"/>
              <a:gd name="T117" fmla="*/ 1747 h 2023"/>
              <a:gd name="T118" fmla="*/ 44 w 758"/>
              <a:gd name="T119" fmla="*/ 1722 h 2023"/>
              <a:gd name="T120" fmla="*/ 70 w 758"/>
              <a:gd name="T121" fmla="*/ 1833 h 2023"/>
              <a:gd name="T122" fmla="*/ 105 w 758"/>
              <a:gd name="T123" fmla="*/ 1928 h 2023"/>
              <a:gd name="T124" fmla="*/ 186 w 758"/>
              <a:gd name="T125" fmla="*/ 1837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58" h="2023">
                <a:moveTo>
                  <a:pt x="4" y="1927"/>
                </a:moveTo>
                <a:lnTo>
                  <a:pt x="4" y="1919"/>
                </a:lnTo>
                <a:lnTo>
                  <a:pt x="6" y="1899"/>
                </a:lnTo>
                <a:lnTo>
                  <a:pt x="5" y="1896"/>
                </a:lnTo>
                <a:lnTo>
                  <a:pt x="5" y="1889"/>
                </a:lnTo>
                <a:cubicBezTo>
                  <a:pt x="5" y="1836"/>
                  <a:pt x="48" y="1793"/>
                  <a:pt x="101" y="1793"/>
                </a:cubicBezTo>
                <a:cubicBezTo>
                  <a:pt x="154" y="1793"/>
                  <a:pt x="197" y="1836"/>
                  <a:pt x="197" y="1889"/>
                </a:cubicBezTo>
                <a:lnTo>
                  <a:pt x="197" y="1892"/>
                </a:lnTo>
                <a:lnTo>
                  <a:pt x="197" y="1897"/>
                </a:lnTo>
                <a:lnTo>
                  <a:pt x="197" y="1898"/>
                </a:lnTo>
                <a:cubicBezTo>
                  <a:pt x="197" y="1951"/>
                  <a:pt x="154" y="1994"/>
                  <a:pt x="101" y="1994"/>
                </a:cubicBezTo>
                <a:cubicBezTo>
                  <a:pt x="48" y="1994"/>
                  <a:pt x="5" y="1951"/>
                  <a:pt x="5" y="1898"/>
                </a:cubicBezTo>
                <a:lnTo>
                  <a:pt x="5" y="1889"/>
                </a:lnTo>
                <a:lnTo>
                  <a:pt x="5" y="1879"/>
                </a:lnTo>
                <a:cubicBezTo>
                  <a:pt x="5" y="1831"/>
                  <a:pt x="42" y="1790"/>
                  <a:pt x="90" y="1784"/>
                </a:cubicBezTo>
                <a:cubicBezTo>
                  <a:pt x="138" y="1778"/>
                  <a:pt x="183" y="1809"/>
                  <a:pt x="195" y="1856"/>
                </a:cubicBezTo>
                <a:lnTo>
                  <a:pt x="196" y="1860"/>
                </a:lnTo>
                <a:cubicBezTo>
                  <a:pt x="198" y="1868"/>
                  <a:pt x="198" y="1876"/>
                  <a:pt x="198" y="1883"/>
                </a:cubicBezTo>
                <a:lnTo>
                  <a:pt x="198" y="1889"/>
                </a:lnTo>
                <a:lnTo>
                  <a:pt x="102" y="1793"/>
                </a:lnTo>
                <a:lnTo>
                  <a:pt x="103" y="1793"/>
                </a:lnTo>
                <a:lnTo>
                  <a:pt x="9" y="1905"/>
                </a:lnTo>
                <a:lnTo>
                  <a:pt x="8" y="1899"/>
                </a:lnTo>
                <a:lnTo>
                  <a:pt x="17" y="1926"/>
                </a:lnTo>
                <a:lnTo>
                  <a:pt x="15" y="1922"/>
                </a:lnTo>
                <a:lnTo>
                  <a:pt x="196" y="1869"/>
                </a:lnTo>
                <a:lnTo>
                  <a:pt x="197" y="1878"/>
                </a:lnTo>
                <a:lnTo>
                  <a:pt x="198" y="1889"/>
                </a:lnTo>
                <a:lnTo>
                  <a:pt x="6" y="1898"/>
                </a:lnTo>
                <a:lnTo>
                  <a:pt x="6" y="1888"/>
                </a:lnTo>
                <a:lnTo>
                  <a:pt x="6" y="1879"/>
                </a:lnTo>
                <a:cubicBezTo>
                  <a:pt x="6" y="1826"/>
                  <a:pt x="49" y="1783"/>
                  <a:pt x="102" y="1783"/>
                </a:cubicBezTo>
                <a:cubicBezTo>
                  <a:pt x="155" y="1783"/>
                  <a:pt x="198" y="1826"/>
                  <a:pt x="198" y="1879"/>
                </a:cubicBezTo>
                <a:lnTo>
                  <a:pt x="198" y="1885"/>
                </a:lnTo>
                <a:lnTo>
                  <a:pt x="198" y="1889"/>
                </a:lnTo>
                <a:cubicBezTo>
                  <a:pt x="198" y="1942"/>
                  <a:pt x="155" y="1985"/>
                  <a:pt x="102" y="1985"/>
                </a:cubicBezTo>
                <a:cubicBezTo>
                  <a:pt x="49" y="1985"/>
                  <a:pt x="6" y="1942"/>
                  <a:pt x="6" y="1889"/>
                </a:cubicBezTo>
                <a:lnTo>
                  <a:pt x="6" y="1883"/>
                </a:lnTo>
                <a:lnTo>
                  <a:pt x="6" y="1874"/>
                </a:lnTo>
                <a:lnTo>
                  <a:pt x="6" y="1865"/>
                </a:lnTo>
                <a:lnTo>
                  <a:pt x="6" y="1860"/>
                </a:lnTo>
                <a:cubicBezTo>
                  <a:pt x="6" y="1807"/>
                  <a:pt x="49" y="1764"/>
                  <a:pt x="102" y="1764"/>
                </a:cubicBezTo>
                <a:cubicBezTo>
                  <a:pt x="155" y="1764"/>
                  <a:pt x="198" y="1807"/>
                  <a:pt x="198" y="1860"/>
                </a:cubicBezTo>
                <a:lnTo>
                  <a:pt x="198" y="1862"/>
                </a:lnTo>
                <a:lnTo>
                  <a:pt x="198" y="1849"/>
                </a:lnTo>
                <a:lnTo>
                  <a:pt x="199" y="1856"/>
                </a:lnTo>
                <a:cubicBezTo>
                  <a:pt x="199" y="1860"/>
                  <a:pt x="199" y="1865"/>
                  <a:pt x="199" y="1869"/>
                </a:cubicBezTo>
                <a:lnTo>
                  <a:pt x="199" y="1875"/>
                </a:lnTo>
                <a:lnTo>
                  <a:pt x="199" y="1879"/>
                </a:lnTo>
                <a:cubicBezTo>
                  <a:pt x="199" y="1932"/>
                  <a:pt x="156" y="1975"/>
                  <a:pt x="103" y="1975"/>
                </a:cubicBezTo>
                <a:cubicBezTo>
                  <a:pt x="50" y="1975"/>
                  <a:pt x="7" y="1932"/>
                  <a:pt x="7" y="1879"/>
                </a:cubicBezTo>
                <a:lnTo>
                  <a:pt x="7" y="1876"/>
                </a:lnTo>
                <a:lnTo>
                  <a:pt x="9" y="1892"/>
                </a:lnTo>
                <a:lnTo>
                  <a:pt x="8" y="1886"/>
                </a:lnTo>
                <a:lnTo>
                  <a:pt x="102" y="1966"/>
                </a:lnTo>
                <a:lnTo>
                  <a:pt x="101" y="1966"/>
                </a:lnTo>
                <a:cubicBezTo>
                  <a:pt x="48" y="1966"/>
                  <a:pt x="5" y="1923"/>
                  <a:pt x="5" y="1870"/>
                </a:cubicBezTo>
                <a:lnTo>
                  <a:pt x="5" y="1859"/>
                </a:lnTo>
                <a:lnTo>
                  <a:pt x="5" y="1851"/>
                </a:lnTo>
                <a:cubicBezTo>
                  <a:pt x="5" y="1801"/>
                  <a:pt x="45" y="1759"/>
                  <a:pt x="96" y="1756"/>
                </a:cubicBezTo>
                <a:cubicBezTo>
                  <a:pt x="146" y="1753"/>
                  <a:pt x="190" y="1789"/>
                  <a:pt x="197" y="1840"/>
                </a:cubicBezTo>
                <a:lnTo>
                  <a:pt x="198" y="1848"/>
                </a:lnTo>
                <a:lnTo>
                  <a:pt x="198" y="1870"/>
                </a:lnTo>
                <a:cubicBezTo>
                  <a:pt x="198" y="1923"/>
                  <a:pt x="155" y="1966"/>
                  <a:pt x="102" y="1966"/>
                </a:cubicBezTo>
                <a:lnTo>
                  <a:pt x="101" y="1966"/>
                </a:lnTo>
                <a:cubicBezTo>
                  <a:pt x="48" y="1966"/>
                  <a:pt x="5" y="1923"/>
                  <a:pt x="5" y="1870"/>
                </a:cubicBezTo>
                <a:lnTo>
                  <a:pt x="5" y="1859"/>
                </a:lnTo>
                <a:lnTo>
                  <a:pt x="5" y="1851"/>
                </a:lnTo>
                <a:cubicBezTo>
                  <a:pt x="5" y="1798"/>
                  <a:pt x="48" y="1755"/>
                  <a:pt x="101" y="1755"/>
                </a:cubicBezTo>
                <a:cubicBezTo>
                  <a:pt x="154" y="1755"/>
                  <a:pt x="197" y="1798"/>
                  <a:pt x="197" y="1851"/>
                </a:cubicBezTo>
                <a:lnTo>
                  <a:pt x="197" y="1854"/>
                </a:lnTo>
                <a:lnTo>
                  <a:pt x="197" y="1860"/>
                </a:lnTo>
                <a:cubicBezTo>
                  <a:pt x="197" y="1913"/>
                  <a:pt x="154" y="1956"/>
                  <a:pt x="101" y="1956"/>
                </a:cubicBezTo>
                <a:lnTo>
                  <a:pt x="100" y="1956"/>
                </a:lnTo>
                <a:cubicBezTo>
                  <a:pt x="72" y="1956"/>
                  <a:pt x="45" y="1944"/>
                  <a:pt x="27" y="1922"/>
                </a:cubicBezTo>
                <a:cubicBezTo>
                  <a:pt x="9" y="1900"/>
                  <a:pt x="1" y="1871"/>
                  <a:pt x="6" y="1843"/>
                </a:cubicBezTo>
                <a:lnTo>
                  <a:pt x="8" y="1832"/>
                </a:lnTo>
                <a:lnTo>
                  <a:pt x="8" y="1830"/>
                </a:lnTo>
                <a:cubicBezTo>
                  <a:pt x="14" y="1779"/>
                  <a:pt x="59" y="1743"/>
                  <a:pt x="109" y="1746"/>
                </a:cubicBezTo>
                <a:cubicBezTo>
                  <a:pt x="160" y="1749"/>
                  <a:pt x="199" y="1791"/>
                  <a:pt x="199" y="1841"/>
                </a:cubicBezTo>
                <a:lnTo>
                  <a:pt x="199" y="1844"/>
                </a:lnTo>
                <a:cubicBezTo>
                  <a:pt x="199" y="1850"/>
                  <a:pt x="199" y="1855"/>
                  <a:pt x="198" y="1860"/>
                </a:cubicBezTo>
                <a:lnTo>
                  <a:pt x="197" y="1866"/>
                </a:lnTo>
                <a:lnTo>
                  <a:pt x="197" y="1871"/>
                </a:lnTo>
                <a:cubicBezTo>
                  <a:pt x="196" y="1877"/>
                  <a:pt x="194" y="1882"/>
                  <a:pt x="193" y="1888"/>
                </a:cubicBezTo>
                <a:lnTo>
                  <a:pt x="192" y="1891"/>
                </a:lnTo>
                <a:cubicBezTo>
                  <a:pt x="177" y="1935"/>
                  <a:pt x="132" y="1963"/>
                  <a:pt x="85" y="1955"/>
                </a:cubicBezTo>
                <a:cubicBezTo>
                  <a:pt x="39" y="1948"/>
                  <a:pt x="4" y="1908"/>
                  <a:pt x="4" y="1860"/>
                </a:cubicBezTo>
                <a:lnTo>
                  <a:pt x="4" y="1857"/>
                </a:lnTo>
                <a:lnTo>
                  <a:pt x="4" y="1851"/>
                </a:lnTo>
                <a:cubicBezTo>
                  <a:pt x="4" y="1846"/>
                  <a:pt x="5" y="1841"/>
                  <a:pt x="6" y="1836"/>
                </a:cubicBezTo>
                <a:lnTo>
                  <a:pt x="7" y="1830"/>
                </a:lnTo>
                <a:lnTo>
                  <a:pt x="9" y="1818"/>
                </a:lnTo>
                <a:cubicBezTo>
                  <a:pt x="19" y="1778"/>
                  <a:pt x="54" y="1749"/>
                  <a:pt x="96" y="1746"/>
                </a:cubicBezTo>
                <a:cubicBezTo>
                  <a:pt x="138" y="1743"/>
                  <a:pt x="176" y="1767"/>
                  <a:pt x="192" y="1806"/>
                </a:cubicBezTo>
                <a:lnTo>
                  <a:pt x="194" y="1811"/>
                </a:lnTo>
                <a:cubicBezTo>
                  <a:pt x="196" y="1816"/>
                  <a:pt x="197" y="1822"/>
                  <a:pt x="199" y="1828"/>
                </a:cubicBezTo>
                <a:lnTo>
                  <a:pt x="200" y="1833"/>
                </a:lnTo>
                <a:lnTo>
                  <a:pt x="10" y="1862"/>
                </a:lnTo>
                <a:lnTo>
                  <a:pt x="9" y="1853"/>
                </a:lnTo>
                <a:lnTo>
                  <a:pt x="8" y="1851"/>
                </a:lnTo>
                <a:cubicBezTo>
                  <a:pt x="3" y="1823"/>
                  <a:pt x="10" y="1794"/>
                  <a:pt x="28" y="1772"/>
                </a:cubicBezTo>
                <a:cubicBezTo>
                  <a:pt x="46" y="1749"/>
                  <a:pt x="74" y="1736"/>
                  <a:pt x="102" y="1736"/>
                </a:cubicBezTo>
                <a:lnTo>
                  <a:pt x="105" y="1736"/>
                </a:lnTo>
                <a:cubicBezTo>
                  <a:pt x="150" y="1736"/>
                  <a:pt x="188" y="1766"/>
                  <a:pt x="199" y="1809"/>
                </a:cubicBezTo>
                <a:lnTo>
                  <a:pt x="200" y="1813"/>
                </a:lnTo>
                <a:lnTo>
                  <a:pt x="202" y="1823"/>
                </a:lnTo>
                <a:lnTo>
                  <a:pt x="107" y="1745"/>
                </a:lnTo>
                <a:lnTo>
                  <a:pt x="109" y="1745"/>
                </a:lnTo>
                <a:lnTo>
                  <a:pt x="14" y="1852"/>
                </a:lnTo>
                <a:lnTo>
                  <a:pt x="13" y="1843"/>
                </a:lnTo>
                <a:cubicBezTo>
                  <a:pt x="12" y="1833"/>
                  <a:pt x="12" y="1823"/>
                  <a:pt x="14" y="1814"/>
                </a:cubicBezTo>
                <a:lnTo>
                  <a:pt x="16" y="1804"/>
                </a:lnTo>
                <a:lnTo>
                  <a:pt x="19" y="1793"/>
                </a:lnTo>
                <a:cubicBezTo>
                  <a:pt x="29" y="1749"/>
                  <a:pt x="67" y="1717"/>
                  <a:pt x="112" y="1717"/>
                </a:cubicBezTo>
                <a:lnTo>
                  <a:pt x="115" y="1717"/>
                </a:lnTo>
                <a:cubicBezTo>
                  <a:pt x="165" y="1717"/>
                  <a:pt x="206" y="1755"/>
                  <a:pt x="211" y="1804"/>
                </a:cubicBezTo>
                <a:lnTo>
                  <a:pt x="212" y="1814"/>
                </a:lnTo>
                <a:lnTo>
                  <a:pt x="212" y="1832"/>
                </a:lnTo>
                <a:lnTo>
                  <a:pt x="25" y="1802"/>
                </a:lnTo>
                <a:lnTo>
                  <a:pt x="26" y="1799"/>
                </a:lnTo>
                <a:lnTo>
                  <a:pt x="21" y="1829"/>
                </a:lnTo>
                <a:lnTo>
                  <a:pt x="21" y="1822"/>
                </a:lnTo>
                <a:lnTo>
                  <a:pt x="21" y="1812"/>
                </a:lnTo>
                <a:lnTo>
                  <a:pt x="23" y="1793"/>
                </a:lnTo>
                <a:cubicBezTo>
                  <a:pt x="28" y="1744"/>
                  <a:pt x="70" y="1707"/>
                  <a:pt x="118" y="1707"/>
                </a:cubicBezTo>
                <a:lnTo>
                  <a:pt x="119" y="1707"/>
                </a:lnTo>
                <a:lnTo>
                  <a:pt x="120" y="1707"/>
                </a:lnTo>
                <a:lnTo>
                  <a:pt x="31" y="1768"/>
                </a:lnTo>
                <a:lnTo>
                  <a:pt x="33" y="1763"/>
                </a:lnTo>
                <a:lnTo>
                  <a:pt x="39" y="1752"/>
                </a:lnTo>
                <a:cubicBezTo>
                  <a:pt x="57" y="1716"/>
                  <a:pt x="95" y="1695"/>
                  <a:pt x="135" y="1699"/>
                </a:cubicBezTo>
                <a:cubicBezTo>
                  <a:pt x="175" y="1703"/>
                  <a:pt x="208" y="1732"/>
                  <a:pt x="218" y="1771"/>
                </a:cubicBezTo>
                <a:lnTo>
                  <a:pt x="219" y="1775"/>
                </a:lnTo>
                <a:cubicBezTo>
                  <a:pt x="221" y="1783"/>
                  <a:pt x="221" y="1791"/>
                  <a:pt x="221" y="1798"/>
                </a:cubicBezTo>
                <a:lnTo>
                  <a:pt x="221" y="1803"/>
                </a:lnTo>
                <a:cubicBezTo>
                  <a:pt x="221" y="1856"/>
                  <a:pt x="178" y="1899"/>
                  <a:pt x="125" y="1899"/>
                </a:cubicBezTo>
                <a:lnTo>
                  <a:pt x="124" y="1899"/>
                </a:lnTo>
                <a:lnTo>
                  <a:pt x="220" y="1795"/>
                </a:lnTo>
                <a:lnTo>
                  <a:pt x="221" y="1807"/>
                </a:lnTo>
                <a:lnTo>
                  <a:pt x="221" y="1821"/>
                </a:lnTo>
                <a:lnTo>
                  <a:pt x="193" y="1754"/>
                </a:lnTo>
                <a:lnTo>
                  <a:pt x="194" y="1755"/>
                </a:lnTo>
                <a:lnTo>
                  <a:pt x="30" y="1822"/>
                </a:lnTo>
                <a:lnTo>
                  <a:pt x="30" y="1816"/>
                </a:lnTo>
                <a:lnTo>
                  <a:pt x="32" y="1797"/>
                </a:lnTo>
                <a:lnTo>
                  <a:pt x="33" y="1785"/>
                </a:lnTo>
                <a:lnTo>
                  <a:pt x="32" y="1784"/>
                </a:lnTo>
                <a:lnTo>
                  <a:pt x="32" y="1777"/>
                </a:lnTo>
                <a:lnTo>
                  <a:pt x="32" y="1775"/>
                </a:lnTo>
                <a:cubicBezTo>
                  <a:pt x="32" y="1727"/>
                  <a:pt x="69" y="1685"/>
                  <a:pt x="118" y="1680"/>
                </a:cubicBezTo>
                <a:cubicBezTo>
                  <a:pt x="167" y="1675"/>
                  <a:pt x="212" y="1707"/>
                  <a:pt x="222" y="1755"/>
                </a:cubicBezTo>
                <a:lnTo>
                  <a:pt x="224" y="1764"/>
                </a:lnTo>
                <a:lnTo>
                  <a:pt x="227" y="1785"/>
                </a:lnTo>
                <a:lnTo>
                  <a:pt x="38" y="1771"/>
                </a:lnTo>
                <a:lnTo>
                  <a:pt x="39" y="1767"/>
                </a:lnTo>
                <a:lnTo>
                  <a:pt x="36" y="1790"/>
                </a:lnTo>
                <a:lnTo>
                  <a:pt x="36" y="1784"/>
                </a:lnTo>
                <a:lnTo>
                  <a:pt x="132" y="1880"/>
                </a:lnTo>
                <a:lnTo>
                  <a:pt x="131" y="1880"/>
                </a:lnTo>
                <a:cubicBezTo>
                  <a:pt x="105" y="1880"/>
                  <a:pt x="80" y="1869"/>
                  <a:pt x="61" y="1850"/>
                </a:cubicBezTo>
                <a:cubicBezTo>
                  <a:pt x="43" y="1831"/>
                  <a:pt x="34" y="1805"/>
                  <a:pt x="36" y="1778"/>
                </a:cubicBezTo>
                <a:lnTo>
                  <a:pt x="37" y="1763"/>
                </a:lnTo>
                <a:lnTo>
                  <a:pt x="36" y="1761"/>
                </a:lnTo>
                <a:cubicBezTo>
                  <a:pt x="36" y="1755"/>
                  <a:pt x="37" y="1749"/>
                  <a:pt x="38" y="1743"/>
                </a:cubicBezTo>
                <a:lnTo>
                  <a:pt x="39" y="1738"/>
                </a:lnTo>
                <a:cubicBezTo>
                  <a:pt x="48" y="1693"/>
                  <a:pt x="88" y="1660"/>
                  <a:pt x="133" y="1660"/>
                </a:cubicBezTo>
                <a:lnTo>
                  <a:pt x="134" y="1660"/>
                </a:lnTo>
                <a:cubicBezTo>
                  <a:pt x="179" y="1660"/>
                  <a:pt x="217" y="1690"/>
                  <a:pt x="228" y="1733"/>
                </a:cubicBezTo>
                <a:lnTo>
                  <a:pt x="229" y="1737"/>
                </a:lnTo>
                <a:lnTo>
                  <a:pt x="230" y="1741"/>
                </a:lnTo>
                <a:lnTo>
                  <a:pt x="204" y="1697"/>
                </a:lnTo>
                <a:lnTo>
                  <a:pt x="205" y="1698"/>
                </a:lnTo>
                <a:lnTo>
                  <a:pt x="41" y="1765"/>
                </a:lnTo>
                <a:lnTo>
                  <a:pt x="41" y="1756"/>
                </a:lnTo>
                <a:lnTo>
                  <a:pt x="41" y="1746"/>
                </a:lnTo>
                <a:cubicBezTo>
                  <a:pt x="41" y="1693"/>
                  <a:pt x="84" y="1650"/>
                  <a:pt x="137" y="1650"/>
                </a:cubicBezTo>
                <a:lnTo>
                  <a:pt x="141" y="1650"/>
                </a:lnTo>
                <a:cubicBezTo>
                  <a:pt x="194" y="1650"/>
                  <a:pt x="237" y="1693"/>
                  <a:pt x="237" y="1746"/>
                </a:cubicBezTo>
                <a:cubicBezTo>
                  <a:pt x="237" y="1799"/>
                  <a:pt x="194" y="1842"/>
                  <a:pt x="141" y="1842"/>
                </a:cubicBezTo>
                <a:lnTo>
                  <a:pt x="140" y="1842"/>
                </a:lnTo>
                <a:cubicBezTo>
                  <a:pt x="87" y="1842"/>
                  <a:pt x="44" y="1799"/>
                  <a:pt x="44" y="1746"/>
                </a:cubicBezTo>
                <a:cubicBezTo>
                  <a:pt x="44" y="1693"/>
                  <a:pt x="87" y="1650"/>
                  <a:pt x="140" y="1650"/>
                </a:cubicBezTo>
                <a:lnTo>
                  <a:pt x="141" y="1650"/>
                </a:lnTo>
                <a:cubicBezTo>
                  <a:pt x="172" y="1650"/>
                  <a:pt x="200" y="1665"/>
                  <a:pt x="218" y="1689"/>
                </a:cubicBezTo>
                <a:cubicBezTo>
                  <a:pt x="237" y="1714"/>
                  <a:pt x="242" y="1745"/>
                  <a:pt x="233" y="1774"/>
                </a:cubicBezTo>
                <a:lnTo>
                  <a:pt x="230" y="1784"/>
                </a:lnTo>
                <a:lnTo>
                  <a:pt x="138" y="1660"/>
                </a:lnTo>
                <a:lnTo>
                  <a:pt x="139" y="1660"/>
                </a:lnTo>
                <a:lnTo>
                  <a:pt x="43" y="1756"/>
                </a:lnTo>
                <a:lnTo>
                  <a:pt x="43" y="1749"/>
                </a:lnTo>
                <a:lnTo>
                  <a:pt x="43" y="1740"/>
                </a:lnTo>
                <a:lnTo>
                  <a:pt x="43" y="1731"/>
                </a:lnTo>
                <a:lnTo>
                  <a:pt x="43" y="1727"/>
                </a:lnTo>
                <a:cubicBezTo>
                  <a:pt x="43" y="1674"/>
                  <a:pt x="86" y="1631"/>
                  <a:pt x="139" y="1631"/>
                </a:cubicBezTo>
                <a:cubicBezTo>
                  <a:pt x="192" y="1631"/>
                  <a:pt x="235" y="1674"/>
                  <a:pt x="235" y="1727"/>
                </a:cubicBezTo>
                <a:lnTo>
                  <a:pt x="235" y="1732"/>
                </a:lnTo>
                <a:lnTo>
                  <a:pt x="236" y="1733"/>
                </a:lnTo>
                <a:lnTo>
                  <a:pt x="236" y="1752"/>
                </a:lnTo>
                <a:lnTo>
                  <a:pt x="236" y="1756"/>
                </a:lnTo>
                <a:lnTo>
                  <a:pt x="46" y="1741"/>
                </a:lnTo>
                <a:lnTo>
                  <a:pt x="47" y="1735"/>
                </a:lnTo>
                <a:lnTo>
                  <a:pt x="45" y="1750"/>
                </a:lnTo>
                <a:lnTo>
                  <a:pt x="45" y="1738"/>
                </a:lnTo>
                <a:lnTo>
                  <a:pt x="47" y="1718"/>
                </a:lnTo>
                <a:lnTo>
                  <a:pt x="46" y="1717"/>
                </a:lnTo>
                <a:lnTo>
                  <a:pt x="210" y="1785"/>
                </a:lnTo>
                <a:lnTo>
                  <a:pt x="208" y="1787"/>
                </a:lnTo>
                <a:lnTo>
                  <a:pt x="236" y="1731"/>
                </a:lnTo>
                <a:lnTo>
                  <a:pt x="235" y="1739"/>
                </a:lnTo>
                <a:lnTo>
                  <a:pt x="235" y="1733"/>
                </a:lnTo>
                <a:lnTo>
                  <a:pt x="231" y="1703"/>
                </a:lnTo>
                <a:lnTo>
                  <a:pt x="232" y="1706"/>
                </a:lnTo>
                <a:lnTo>
                  <a:pt x="47" y="1757"/>
                </a:lnTo>
                <a:lnTo>
                  <a:pt x="45" y="1748"/>
                </a:lnTo>
                <a:cubicBezTo>
                  <a:pt x="43" y="1739"/>
                  <a:pt x="42" y="1729"/>
                  <a:pt x="43" y="1719"/>
                </a:cubicBezTo>
                <a:lnTo>
                  <a:pt x="44" y="1708"/>
                </a:lnTo>
                <a:lnTo>
                  <a:pt x="43" y="1708"/>
                </a:lnTo>
                <a:cubicBezTo>
                  <a:pt x="43" y="1661"/>
                  <a:pt x="78" y="1621"/>
                  <a:pt x="124" y="1614"/>
                </a:cubicBezTo>
                <a:cubicBezTo>
                  <a:pt x="171" y="1606"/>
                  <a:pt x="216" y="1633"/>
                  <a:pt x="231" y="1678"/>
                </a:cubicBezTo>
                <a:lnTo>
                  <a:pt x="232" y="1681"/>
                </a:lnTo>
                <a:cubicBezTo>
                  <a:pt x="235" y="1691"/>
                  <a:pt x="236" y="1701"/>
                  <a:pt x="236" y="1711"/>
                </a:cubicBezTo>
                <a:lnTo>
                  <a:pt x="236" y="1717"/>
                </a:lnTo>
                <a:cubicBezTo>
                  <a:pt x="236" y="1724"/>
                  <a:pt x="236" y="1730"/>
                  <a:pt x="235" y="1736"/>
                </a:cubicBezTo>
                <a:lnTo>
                  <a:pt x="233" y="1746"/>
                </a:lnTo>
                <a:lnTo>
                  <a:pt x="138" y="1631"/>
                </a:lnTo>
                <a:lnTo>
                  <a:pt x="139" y="1631"/>
                </a:lnTo>
                <a:lnTo>
                  <a:pt x="43" y="1727"/>
                </a:lnTo>
                <a:lnTo>
                  <a:pt x="43" y="1716"/>
                </a:lnTo>
                <a:lnTo>
                  <a:pt x="43" y="1708"/>
                </a:lnTo>
                <a:cubicBezTo>
                  <a:pt x="43" y="1655"/>
                  <a:pt x="86" y="1612"/>
                  <a:pt x="139" y="1612"/>
                </a:cubicBezTo>
                <a:cubicBezTo>
                  <a:pt x="192" y="1612"/>
                  <a:pt x="235" y="1655"/>
                  <a:pt x="235" y="1708"/>
                </a:cubicBezTo>
                <a:lnTo>
                  <a:pt x="235" y="1711"/>
                </a:lnTo>
                <a:lnTo>
                  <a:pt x="235" y="1718"/>
                </a:lnTo>
                <a:lnTo>
                  <a:pt x="235" y="1724"/>
                </a:lnTo>
                <a:lnTo>
                  <a:pt x="235" y="1727"/>
                </a:lnTo>
                <a:lnTo>
                  <a:pt x="44" y="1716"/>
                </a:lnTo>
                <a:lnTo>
                  <a:pt x="45" y="1708"/>
                </a:lnTo>
                <a:lnTo>
                  <a:pt x="44" y="1708"/>
                </a:lnTo>
                <a:lnTo>
                  <a:pt x="140" y="1804"/>
                </a:lnTo>
                <a:lnTo>
                  <a:pt x="139" y="1804"/>
                </a:lnTo>
                <a:lnTo>
                  <a:pt x="235" y="1695"/>
                </a:lnTo>
                <a:lnTo>
                  <a:pt x="236" y="1702"/>
                </a:lnTo>
                <a:lnTo>
                  <a:pt x="226" y="1673"/>
                </a:lnTo>
                <a:lnTo>
                  <a:pt x="227" y="1675"/>
                </a:lnTo>
                <a:lnTo>
                  <a:pt x="45" y="1717"/>
                </a:lnTo>
                <a:lnTo>
                  <a:pt x="45" y="1712"/>
                </a:lnTo>
                <a:lnTo>
                  <a:pt x="45" y="1716"/>
                </a:lnTo>
                <a:lnTo>
                  <a:pt x="44" y="1696"/>
                </a:lnTo>
                <a:cubicBezTo>
                  <a:pt x="42" y="1669"/>
                  <a:pt x="51" y="1643"/>
                  <a:pt x="69" y="1624"/>
                </a:cubicBezTo>
                <a:cubicBezTo>
                  <a:pt x="88" y="1604"/>
                  <a:pt x="113" y="1593"/>
                  <a:pt x="139" y="1593"/>
                </a:cubicBezTo>
                <a:lnTo>
                  <a:pt x="140" y="1593"/>
                </a:lnTo>
                <a:lnTo>
                  <a:pt x="142" y="1593"/>
                </a:lnTo>
                <a:cubicBezTo>
                  <a:pt x="188" y="1593"/>
                  <a:pt x="228" y="1626"/>
                  <a:pt x="237" y="1671"/>
                </a:cubicBezTo>
                <a:lnTo>
                  <a:pt x="238" y="1676"/>
                </a:lnTo>
                <a:cubicBezTo>
                  <a:pt x="239" y="1682"/>
                  <a:pt x="239" y="1688"/>
                  <a:pt x="239" y="1694"/>
                </a:cubicBezTo>
                <a:lnTo>
                  <a:pt x="239" y="1698"/>
                </a:lnTo>
                <a:cubicBezTo>
                  <a:pt x="239" y="1751"/>
                  <a:pt x="196" y="1794"/>
                  <a:pt x="143" y="1794"/>
                </a:cubicBezTo>
                <a:cubicBezTo>
                  <a:pt x="90" y="1794"/>
                  <a:pt x="47" y="1751"/>
                  <a:pt x="47" y="1698"/>
                </a:cubicBezTo>
                <a:lnTo>
                  <a:pt x="47" y="1693"/>
                </a:lnTo>
                <a:lnTo>
                  <a:pt x="47" y="1689"/>
                </a:lnTo>
                <a:cubicBezTo>
                  <a:pt x="47" y="1636"/>
                  <a:pt x="90" y="1593"/>
                  <a:pt x="143" y="1593"/>
                </a:cubicBezTo>
                <a:cubicBezTo>
                  <a:pt x="196" y="1593"/>
                  <a:pt x="239" y="1636"/>
                  <a:pt x="239" y="1689"/>
                </a:cubicBezTo>
                <a:lnTo>
                  <a:pt x="239" y="1693"/>
                </a:lnTo>
                <a:lnTo>
                  <a:pt x="239" y="1700"/>
                </a:lnTo>
                <a:lnTo>
                  <a:pt x="239" y="1706"/>
                </a:lnTo>
                <a:lnTo>
                  <a:pt x="229" y="1664"/>
                </a:lnTo>
                <a:lnTo>
                  <a:pt x="230" y="1666"/>
                </a:lnTo>
                <a:lnTo>
                  <a:pt x="48" y="1708"/>
                </a:lnTo>
                <a:lnTo>
                  <a:pt x="48" y="1703"/>
                </a:lnTo>
                <a:lnTo>
                  <a:pt x="50" y="1684"/>
                </a:lnTo>
                <a:lnTo>
                  <a:pt x="49" y="1685"/>
                </a:lnTo>
                <a:lnTo>
                  <a:pt x="49" y="1679"/>
                </a:lnTo>
                <a:cubicBezTo>
                  <a:pt x="49" y="1626"/>
                  <a:pt x="92" y="1583"/>
                  <a:pt x="145" y="1583"/>
                </a:cubicBezTo>
                <a:lnTo>
                  <a:pt x="148" y="1583"/>
                </a:lnTo>
                <a:lnTo>
                  <a:pt x="55" y="1656"/>
                </a:lnTo>
                <a:lnTo>
                  <a:pt x="56" y="1652"/>
                </a:lnTo>
                <a:lnTo>
                  <a:pt x="53" y="1675"/>
                </a:lnTo>
                <a:lnTo>
                  <a:pt x="53" y="1670"/>
                </a:lnTo>
                <a:cubicBezTo>
                  <a:pt x="53" y="1617"/>
                  <a:pt x="96" y="1574"/>
                  <a:pt x="149" y="1574"/>
                </a:cubicBezTo>
                <a:cubicBezTo>
                  <a:pt x="202" y="1574"/>
                  <a:pt x="245" y="1617"/>
                  <a:pt x="245" y="1670"/>
                </a:cubicBezTo>
                <a:lnTo>
                  <a:pt x="245" y="1676"/>
                </a:lnTo>
                <a:lnTo>
                  <a:pt x="245" y="1679"/>
                </a:lnTo>
                <a:cubicBezTo>
                  <a:pt x="245" y="1732"/>
                  <a:pt x="202" y="1775"/>
                  <a:pt x="149" y="1775"/>
                </a:cubicBezTo>
                <a:cubicBezTo>
                  <a:pt x="96" y="1775"/>
                  <a:pt x="53" y="1732"/>
                  <a:pt x="53" y="1679"/>
                </a:cubicBezTo>
                <a:lnTo>
                  <a:pt x="53" y="1675"/>
                </a:lnTo>
                <a:cubicBezTo>
                  <a:pt x="53" y="1670"/>
                  <a:pt x="54" y="1665"/>
                  <a:pt x="55" y="1660"/>
                </a:cubicBezTo>
                <a:lnTo>
                  <a:pt x="56" y="1654"/>
                </a:lnTo>
                <a:lnTo>
                  <a:pt x="54" y="1669"/>
                </a:lnTo>
                <a:lnTo>
                  <a:pt x="54" y="1662"/>
                </a:lnTo>
                <a:lnTo>
                  <a:pt x="54" y="1660"/>
                </a:lnTo>
                <a:cubicBezTo>
                  <a:pt x="54" y="1607"/>
                  <a:pt x="97" y="1564"/>
                  <a:pt x="150" y="1564"/>
                </a:cubicBezTo>
                <a:cubicBezTo>
                  <a:pt x="203" y="1564"/>
                  <a:pt x="246" y="1607"/>
                  <a:pt x="246" y="1660"/>
                </a:cubicBezTo>
                <a:lnTo>
                  <a:pt x="246" y="1665"/>
                </a:lnTo>
                <a:lnTo>
                  <a:pt x="246" y="1675"/>
                </a:lnTo>
                <a:lnTo>
                  <a:pt x="246" y="1685"/>
                </a:lnTo>
                <a:lnTo>
                  <a:pt x="246" y="1689"/>
                </a:lnTo>
                <a:cubicBezTo>
                  <a:pt x="246" y="1742"/>
                  <a:pt x="203" y="1785"/>
                  <a:pt x="150" y="1785"/>
                </a:cubicBezTo>
                <a:cubicBezTo>
                  <a:pt x="97" y="1785"/>
                  <a:pt x="54" y="1742"/>
                  <a:pt x="54" y="1689"/>
                </a:cubicBezTo>
                <a:lnTo>
                  <a:pt x="54" y="1685"/>
                </a:lnTo>
                <a:lnTo>
                  <a:pt x="56" y="1666"/>
                </a:lnTo>
                <a:lnTo>
                  <a:pt x="57" y="1657"/>
                </a:lnTo>
                <a:lnTo>
                  <a:pt x="56" y="1660"/>
                </a:lnTo>
                <a:lnTo>
                  <a:pt x="152" y="1756"/>
                </a:lnTo>
                <a:lnTo>
                  <a:pt x="151" y="1756"/>
                </a:lnTo>
                <a:cubicBezTo>
                  <a:pt x="98" y="1756"/>
                  <a:pt x="55" y="1713"/>
                  <a:pt x="55" y="1660"/>
                </a:cubicBezTo>
                <a:cubicBezTo>
                  <a:pt x="55" y="1607"/>
                  <a:pt x="98" y="1564"/>
                  <a:pt x="151" y="1564"/>
                </a:cubicBezTo>
                <a:lnTo>
                  <a:pt x="155" y="1564"/>
                </a:lnTo>
                <a:cubicBezTo>
                  <a:pt x="208" y="1564"/>
                  <a:pt x="251" y="1607"/>
                  <a:pt x="251" y="1660"/>
                </a:cubicBezTo>
                <a:lnTo>
                  <a:pt x="251" y="1670"/>
                </a:lnTo>
                <a:lnTo>
                  <a:pt x="155" y="1574"/>
                </a:lnTo>
                <a:lnTo>
                  <a:pt x="157" y="1574"/>
                </a:lnTo>
                <a:lnTo>
                  <a:pt x="61" y="1670"/>
                </a:lnTo>
                <a:lnTo>
                  <a:pt x="61" y="1661"/>
                </a:lnTo>
                <a:lnTo>
                  <a:pt x="61" y="1651"/>
                </a:lnTo>
                <a:cubicBezTo>
                  <a:pt x="61" y="1598"/>
                  <a:pt x="104" y="1555"/>
                  <a:pt x="157" y="1555"/>
                </a:cubicBezTo>
                <a:lnTo>
                  <a:pt x="159" y="1555"/>
                </a:lnTo>
                <a:lnTo>
                  <a:pt x="163" y="1555"/>
                </a:lnTo>
                <a:lnTo>
                  <a:pt x="168" y="1555"/>
                </a:lnTo>
                <a:cubicBezTo>
                  <a:pt x="221" y="1555"/>
                  <a:pt x="264" y="1598"/>
                  <a:pt x="264" y="1651"/>
                </a:cubicBezTo>
                <a:cubicBezTo>
                  <a:pt x="264" y="1704"/>
                  <a:pt x="221" y="1747"/>
                  <a:pt x="168" y="1747"/>
                </a:cubicBezTo>
                <a:lnTo>
                  <a:pt x="166" y="1747"/>
                </a:lnTo>
                <a:cubicBezTo>
                  <a:pt x="113" y="1747"/>
                  <a:pt x="70" y="1704"/>
                  <a:pt x="70" y="1651"/>
                </a:cubicBezTo>
                <a:cubicBezTo>
                  <a:pt x="70" y="1598"/>
                  <a:pt x="113" y="1555"/>
                  <a:pt x="166" y="1555"/>
                </a:cubicBezTo>
                <a:lnTo>
                  <a:pt x="173" y="1555"/>
                </a:lnTo>
                <a:lnTo>
                  <a:pt x="82" y="1624"/>
                </a:lnTo>
                <a:lnTo>
                  <a:pt x="85" y="1614"/>
                </a:lnTo>
                <a:lnTo>
                  <a:pt x="83" y="1620"/>
                </a:lnTo>
                <a:lnTo>
                  <a:pt x="81" y="1635"/>
                </a:lnTo>
                <a:lnTo>
                  <a:pt x="81" y="1632"/>
                </a:lnTo>
                <a:cubicBezTo>
                  <a:pt x="81" y="1579"/>
                  <a:pt x="124" y="1536"/>
                  <a:pt x="177" y="1536"/>
                </a:cubicBezTo>
                <a:cubicBezTo>
                  <a:pt x="230" y="1536"/>
                  <a:pt x="273" y="1579"/>
                  <a:pt x="273" y="1632"/>
                </a:cubicBezTo>
                <a:lnTo>
                  <a:pt x="273" y="1638"/>
                </a:lnTo>
                <a:lnTo>
                  <a:pt x="273" y="1641"/>
                </a:lnTo>
                <a:cubicBezTo>
                  <a:pt x="273" y="1694"/>
                  <a:pt x="230" y="1737"/>
                  <a:pt x="177" y="1737"/>
                </a:cubicBezTo>
                <a:cubicBezTo>
                  <a:pt x="124" y="1737"/>
                  <a:pt x="81" y="1694"/>
                  <a:pt x="81" y="1641"/>
                </a:cubicBezTo>
                <a:lnTo>
                  <a:pt x="81" y="1636"/>
                </a:lnTo>
                <a:lnTo>
                  <a:pt x="81" y="1628"/>
                </a:lnTo>
                <a:lnTo>
                  <a:pt x="81" y="1613"/>
                </a:lnTo>
                <a:lnTo>
                  <a:pt x="177" y="1709"/>
                </a:lnTo>
                <a:lnTo>
                  <a:pt x="176" y="1709"/>
                </a:lnTo>
                <a:lnTo>
                  <a:pt x="270" y="1593"/>
                </a:lnTo>
                <a:lnTo>
                  <a:pt x="272" y="1602"/>
                </a:lnTo>
                <a:cubicBezTo>
                  <a:pt x="274" y="1608"/>
                  <a:pt x="274" y="1615"/>
                  <a:pt x="274" y="1622"/>
                </a:cubicBezTo>
                <a:lnTo>
                  <a:pt x="274" y="1630"/>
                </a:lnTo>
                <a:cubicBezTo>
                  <a:pt x="274" y="1645"/>
                  <a:pt x="271" y="1660"/>
                  <a:pt x="264" y="1673"/>
                </a:cubicBezTo>
                <a:lnTo>
                  <a:pt x="263" y="1675"/>
                </a:lnTo>
                <a:cubicBezTo>
                  <a:pt x="243" y="1715"/>
                  <a:pt x="199" y="1736"/>
                  <a:pt x="155" y="1726"/>
                </a:cubicBezTo>
                <a:cubicBezTo>
                  <a:pt x="112" y="1716"/>
                  <a:pt x="81" y="1677"/>
                  <a:pt x="81" y="1632"/>
                </a:cubicBezTo>
                <a:lnTo>
                  <a:pt x="81" y="1627"/>
                </a:lnTo>
                <a:lnTo>
                  <a:pt x="83" y="1608"/>
                </a:lnTo>
                <a:lnTo>
                  <a:pt x="82" y="1609"/>
                </a:lnTo>
                <a:lnTo>
                  <a:pt x="82" y="1603"/>
                </a:lnTo>
                <a:lnTo>
                  <a:pt x="272" y="1627"/>
                </a:lnTo>
                <a:lnTo>
                  <a:pt x="271" y="1631"/>
                </a:lnTo>
                <a:lnTo>
                  <a:pt x="271" y="1629"/>
                </a:lnTo>
                <a:lnTo>
                  <a:pt x="91" y="1571"/>
                </a:lnTo>
                <a:lnTo>
                  <a:pt x="93" y="1567"/>
                </a:lnTo>
                <a:lnTo>
                  <a:pt x="84" y="1594"/>
                </a:lnTo>
                <a:lnTo>
                  <a:pt x="85" y="1588"/>
                </a:lnTo>
                <a:lnTo>
                  <a:pt x="179" y="1699"/>
                </a:lnTo>
                <a:lnTo>
                  <a:pt x="175" y="1699"/>
                </a:lnTo>
                <a:cubicBezTo>
                  <a:pt x="122" y="1699"/>
                  <a:pt x="79" y="1656"/>
                  <a:pt x="79" y="1603"/>
                </a:cubicBezTo>
                <a:cubicBezTo>
                  <a:pt x="79" y="1550"/>
                  <a:pt x="122" y="1507"/>
                  <a:pt x="175" y="1507"/>
                </a:cubicBezTo>
                <a:lnTo>
                  <a:pt x="178" y="1507"/>
                </a:lnTo>
                <a:cubicBezTo>
                  <a:pt x="231" y="1507"/>
                  <a:pt x="274" y="1550"/>
                  <a:pt x="274" y="1603"/>
                </a:cubicBezTo>
                <a:lnTo>
                  <a:pt x="274" y="1614"/>
                </a:lnTo>
                <a:lnTo>
                  <a:pt x="274" y="1622"/>
                </a:lnTo>
                <a:cubicBezTo>
                  <a:pt x="274" y="1675"/>
                  <a:pt x="231" y="1718"/>
                  <a:pt x="178" y="1718"/>
                </a:cubicBezTo>
                <a:cubicBezTo>
                  <a:pt x="125" y="1718"/>
                  <a:pt x="82" y="1675"/>
                  <a:pt x="82" y="1622"/>
                </a:cubicBezTo>
                <a:lnTo>
                  <a:pt x="82" y="1620"/>
                </a:lnTo>
                <a:lnTo>
                  <a:pt x="82" y="1613"/>
                </a:lnTo>
                <a:lnTo>
                  <a:pt x="84" y="1594"/>
                </a:lnTo>
                <a:lnTo>
                  <a:pt x="83" y="1594"/>
                </a:lnTo>
                <a:cubicBezTo>
                  <a:pt x="83" y="1541"/>
                  <a:pt x="126" y="1498"/>
                  <a:pt x="179" y="1498"/>
                </a:cubicBezTo>
                <a:cubicBezTo>
                  <a:pt x="232" y="1498"/>
                  <a:pt x="275" y="1541"/>
                  <a:pt x="275" y="1594"/>
                </a:cubicBezTo>
                <a:lnTo>
                  <a:pt x="275" y="1597"/>
                </a:lnTo>
                <a:cubicBezTo>
                  <a:pt x="275" y="1602"/>
                  <a:pt x="275" y="1607"/>
                  <a:pt x="275" y="1611"/>
                </a:cubicBezTo>
                <a:lnTo>
                  <a:pt x="274" y="1618"/>
                </a:lnTo>
                <a:lnTo>
                  <a:pt x="272" y="1626"/>
                </a:lnTo>
                <a:lnTo>
                  <a:pt x="273" y="1610"/>
                </a:lnTo>
                <a:lnTo>
                  <a:pt x="273" y="1613"/>
                </a:lnTo>
                <a:cubicBezTo>
                  <a:pt x="273" y="1666"/>
                  <a:pt x="230" y="1709"/>
                  <a:pt x="177" y="1709"/>
                </a:cubicBezTo>
                <a:cubicBezTo>
                  <a:pt x="124" y="1709"/>
                  <a:pt x="81" y="1666"/>
                  <a:pt x="81" y="1613"/>
                </a:cubicBezTo>
                <a:lnTo>
                  <a:pt x="81" y="1608"/>
                </a:lnTo>
                <a:lnTo>
                  <a:pt x="81" y="1599"/>
                </a:lnTo>
                <a:lnTo>
                  <a:pt x="81" y="1589"/>
                </a:lnTo>
                <a:lnTo>
                  <a:pt x="81" y="1584"/>
                </a:lnTo>
                <a:cubicBezTo>
                  <a:pt x="81" y="1531"/>
                  <a:pt x="124" y="1488"/>
                  <a:pt x="177" y="1488"/>
                </a:cubicBezTo>
                <a:cubicBezTo>
                  <a:pt x="230" y="1488"/>
                  <a:pt x="273" y="1531"/>
                  <a:pt x="273" y="1584"/>
                </a:cubicBezTo>
                <a:lnTo>
                  <a:pt x="273" y="1587"/>
                </a:lnTo>
                <a:lnTo>
                  <a:pt x="273" y="1594"/>
                </a:lnTo>
                <a:cubicBezTo>
                  <a:pt x="273" y="1599"/>
                  <a:pt x="273" y="1604"/>
                  <a:pt x="273" y="1608"/>
                </a:cubicBezTo>
                <a:lnTo>
                  <a:pt x="272" y="1615"/>
                </a:lnTo>
                <a:lnTo>
                  <a:pt x="272" y="1601"/>
                </a:lnTo>
                <a:lnTo>
                  <a:pt x="272" y="1603"/>
                </a:lnTo>
                <a:cubicBezTo>
                  <a:pt x="272" y="1656"/>
                  <a:pt x="229" y="1699"/>
                  <a:pt x="176" y="1699"/>
                </a:cubicBezTo>
                <a:cubicBezTo>
                  <a:pt x="123" y="1699"/>
                  <a:pt x="80" y="1656"/>
                  <a:pt x="80" y="1603"/>
                </a:cubicBezTo>
                <a:lnTo>
                  <a:pt x="80" y="1599"/>
                </a:lnTo>
                <a:lnTo>
                  <a:pt x="82" y="1580"/>
                </a:lnTo>
                <a:lnTo>
                  <a:pt x="83" y="1572"/>
                </a:lnTo>
                <a:lnTo>
                  <a:pt x="82" y="1575"/>
                </a:lnTo>
                <a:lnTo>
                  <a:pt x="178" y="1671"/>
                </a:lnTo>
                <a:lnTo>
                  <a:pt x="177" y="1671"/>
                </a:lnTo>
                <a:lnTo>
                  <a:pt x="272" y="1560"/>
                </a:lnTo>
                <a:lnTo>
                  <a:pt x="273" y="1566"/>
                </a:lnTo>
                <a:lnTo>
                  <a:pt x="270" y="1551"/>
                </a:lnTo>
                <a:lnTo>
                  <a:pt x="271" y="1554"/>
                </a:lnTo>
                <a:lnTo>
                  <a:pt x="86" y="1561"/>
                </a:lnTo>
                <a:lnTo>
                  <a:pt x="88" y="1553"/>
                </a:lnTo>
                <a:lnTo>
                  <a:pt x="89" y="1548"/>
                </a:lnTo>
                <a:cubicBezTo>
                  <a:pt x="97" y="1503"/>
                  <a:pt x="137" y="1469"/>
                  <a:pt x="183" y="1469"/>
                </a:cubicBezTo>
                <a:lnTo>
                  <a:pt x="185" y="1469"/>
                </a:lnTo>
                <a:lnTo>
                  <a:pt x="92" y="1542"/>
                </a:lnTo>
                <a:lnTo>
                  <a:pt x="93" y="1538"/>
                </a:lnTo>
                <a:lnTo>
                  <a:pt x="93" y="1538"/>
                </a:lnTo>
                <a:cubicBezTo>
                  <a:pt x="102" y="1493"/>
                  <a:pt x="142" y="1460"/>
                  <a:pt x="187" y="1460"/>
                </a:cubicBezTo>
                <a:lnTo>
                  <a:pt x="188" y="1460"/>
                </a:lnTo>
                <a:lnTo>
                  <a:pt x="189" y="1460"/>
                </a:lnTo>
                <a:cubicBezTo>
                  <a:pt x="242" y="1460"/>
                  <a:pt x="285" y="1503"/>
                  <a:pt x="285" y="1556"/>
                </a:cubicBezTo>
                <a:cubicBezTo>
                  <a:pt x="285" y="1609"/>
                  <a:pt x="242" y="1652"/>
                  <a:pt x="189" y="1652"/>
                </a:cubicBezTo>
                <a:lnTo>
                  <a:pt x="187" y="1652"/>
                </a:lnTo>
                <a:cubicBezTo>
                  <a:pt x="134" y="1652"/>
                  <a:pt x="91" y="1609"/>
                  <a:pt x="91" y="1556"/>
                </a:cubicBezTo>
                <a:cubicBezTo>
                  <a:pt x="91" y="1503"/>
                  <a:pt x="134" y="1460"/>
                  <a:pt x="187" y="1460"/>
                </a:cubicBezTo>
                <a:lnTo>
                  <a:pt x="188" y="1460"/>
                </a:lnTo>
                <a:lnTo>
                  <a:pt x="93" y="1566"/>
                </a:lnTo>
                <a:lnTo>
                  <a:pt x="92" y="1556"/>
                </a:lnTo>
                <a:lnTo>
                  <a:pt x="91" y="1548"/>
                </a:lnTo>
                <a:cubicBezTo>
                  <a:pt x="88" y="1521"/>
                  <a:pt x="97" y="1494"/>
                  <a:pt x="115" y="1473"/>
                </a:cubicBezTo>
                <a:cubicBezTo>
                  <a:pt x="133" y="1453"/>
                  <a:pt x="159" y="1441"/>
                  <a:pt x="186" y="1441"/>
                </a:cubicBezTo>
                <a:lnTo>
                  <a:pt x="189" y="1441"/>
                </a:lnTo>
                <a:cubicBezTo>
                  <a:pt x="242" y="1441"/>
                  <a:pt x="285" y="1484"/>
                  <a:pt x="285" y="1537"/>
                </a:cubicBezTo>
                <a:cubicBezTo>
                  <a:pt x="285" y="1590"/>
                  <a:pt x="242" y="1633"/>
                  <a:pt x="189" y="1633"/>
                </a:cubicBezTo>
                <a:lnTo>
                  <a:pt x="188" y="1633"/>
                </a:lnTo>
                <a:cubicBezTo>
                  <a:pt x="135" y="1633"/>
                  <a:pt x="92" y="1590"/>
                  <a:pt x="92" y="1537"/>
                </a:cubicBezTo>
                <a:lnTo>
                  <a:pt x="92" y="1527"/>
                </a:lnTo>
                <a:cubicBezTo>
                  <a:pt x="92" y="1474"/>
                  <a:pt x="135" y="1431"/>
                  <a:pt x="188" y="1431"/>
                </a:cubicBezTo>
                <a:lnTo>
                  <a:pt x="192" y="1431"/>
                </a:lnTo>
                <a:lnTo>
                  <a:pt x="194" y="1431"/>
                </a:lnTo>
                <a:lnTo>
                  <a:pt x="195" y="1431"/>
                </a:lnTo>
                <a:lnTo>
                  <a:pt x="102" y="1504"/>
                </a:lnTo>
                <a:lnTo>
                  <a:pt x="103" y="1500"/>
                </a:lnTo>
                <a:lnTo>
                  <a:pt x="109" y="1483"/>
                </a:lnTo>
                <a:cubicBezTo>
                  <a:pt x="124" y="1446"/>
                  <a:pt x="159" y="1422"/>
                  <a:pt x="198" y="1422"/>
                </a:cubicBezTo>
                <a:lnTo>
                  <a:pt x="201" y="1422"/>
                </a:lnTo>
                <a:cubicBezTo>
                  <a:pt x="254" y="1422"/>
                  <a:pt x="297" y="1465"/>
                  <a:pt x="297" y="1518"/>
                </a:cubicBezTo>
                <a:cubicBezTo>
                  <a:pt x="297" y="1571"/>
                  <a:pt x="254" y="1614"/>
                  <a:pt x="201" y="1614"/>
                </a:cubicBezTo>
                <a:lnTo>
                  <a:pt x="199" y="1614"/>
                </a:lnTo>
                <a:cubicBezTo>
                  <a:pt x="169" y="1614"/>
                  <a:pt x="140" y="1600"/>
                  <a:pt x="122" y="1575"/>
                </a:cubicBezTo>
                <a:cubicBezTo>
                  <a:pt x="104" y="1550"/>
                  <a:pt x="99" y="1517"/>
                  <a:pt x="108" y="1488"/>
                </a:cubicBezTo>
                <a:lnTo>
                  <a:pt x="110" y="1482"/>
                </a:lnTo>
                <a:lnTo>
                  <a:pt x="109" y="1485"/>
                </a:lnTo>
                <a:cubicBezTo>
                  <a:pt x="120" y="1444"/>
                  <a:pt x="156" y="1414"/>
                  <a:pt x="199" y="1413"/>
                </a:cubicBezTo>
                <a:cubicBezTo>
                  <a:pt x="241" y="1411"/>
                  <a:pt x="280" y="1438"/>
                  <a:pt x="294" y="1478"/>
                </a:cubicBezTo>
                <a:lnTo>
                  <a:pt x="295" y="1481"/>
                </a:lnTo>
                <a:cubicBezTo>
                  <a:pt x="298" y="1491"/>
                  <a:pt x="299" y="1501"/>
                  <a:pt x="299" y="1511"/>
                </a:cubicBezTo>
                <a:lnTo>
                  <a:pt x="299" y="1518"/>
                </a:lnTo>
                <a:lnTo>
                  <a:pt x="300" y="1524"/>
                </a:lnTo>
                <a:lnTo>
                  <a:pt x="300" y="1536"/>
                </a:lnTo>
                <a:lnTo>
                  <a:pt x="300" y="1537"/>
                </a:lnTo>
                <a:cubicBezTo>
                  <a:pt x="300" y="1590"/>
                  <a:pt x="257" y="1633"/>
                  <a:pt x="204" y="1633"/>
                </a:cubicBezTo>
                <a:cubicBezTo>
                  <a:pt x="151" y="1633"/>
                  <a:pt x="108" y="1590"/>
                  <a:pt x="108" y="1537"/>
                </a:cubicBezTo>
                <a:lnTo>
                  <a:pt x="108" y="1530"/>
                </a:lnTo>
                <a:lnTo>
                  <a:pt x="108" y="1518"/>
                </a:lnTo>
                <a:lnTo>
                  <a:pt x="108" y="1506"/>
                </a:lnTo>
                <a:lnTo>
                  <a:pt x="108" y="1499"/>
                </a:lnTo>
                <a:cubicBezTo>
                  <a:pt x="108" y="1455"/>
                  <a:pt x="139" y="1416"/>
                  <a:pt x="182" y="1406"/>
                </a:cubicBezTo>
                <a:cubicBezTo>
                  <a:pt x="226" y="1396"/>
                  <a:pt x="270" y="1417"/>
                  <a:pt x="290" y="1457"/>
                </a:cubicBezTo>
                <a:lnTo>
                  <a:pt x="291" y="1459"/>
                </a:lnTo>
                <a:cubicBezTo>
                  <a:pt x="296" y="1467"/>
                  <a:pt x="299" y="1476"/>
                  <a:pt x="300" y="1486"/>
                </a:cubicBezTo>
                <a:lnTo>
                  <a:pt x="301" y="1492"/>
                </a:lnTo>
                <a:lnTo>
                  <a:pt x="303" y="1504"/>
                </a:lnTo>
                <a:lnTo>
                  <a:pt x="299" y="1485"/>
                </a:lnTo>
                <a:lnTo>
                  <a:pt x="300" y="1488"/>
                </a:lnTo>
                <a:lnTo>
                  <a:pt x="113" y="1507"/>
                </a:lnTo>
                <a:lnTo>
                  <a:pt x="114" y="1499"/>
                </a:lnTo>
                <a:lnTo>
                  <a:pt x="115" y="1491"/>
                </a:lnTo>
                <a:lnTo>
                  <a:pt x="114" y="1492"/>
                </a:lnTo>
                <a:lnTo>
                  <a:pt x="114" y="1489"/>
                </a:lnTo>
                <a:cubicBezTo>
                  <a:pt x="114" y="1440"/>
                  <a:pt x="152" y="1399"/>
                  <a:pt x="201" y="1394"/>
                </a:cubicBezTo>
                <a:cubicBezTo>
                  <a:pt x="250" y="1389"/>
                  <a:pt x="295" y="1422"/>
                  <a:pt x="305" y="1471"/>
                </a:cubicBezTo>
                <a:lnTo>
                  <a:pt x="306" y="1476"/>
                </a:lnTo>
                <a:lnTo>
                  <a:pt x="307" y="1481"/>
                </a:lnTo>
                <a:lnTo>
                  <a:pt x="116" y="1499"/>
                </a:lnTo>
                <a:lnTo>
                  <a:pt x="116" y="1489"/>
                </a:lnTo>
                <a:lnTo>
                  <a:pt x="116" y="1483"/>
                </a:lnTo>
                <a:lnTo>
                  <a:pt x="116" y="1480"/>
                </a:lnTo>
                <a:cubicBezTo>
                  <a:pt x="116" y="1433"/>
                  <a:pt x="151" y="1393"/>
                  <a:pt x="197" y="1386"/>
                </a:cubicBezTo>
                <a:cubicBezTo>
                  <a:pt x="244" y="1378"/>
                  <a:pt x="289" y="1405"/>
                  <a:pt x="304" y="1450"/>
                </a:cubicBezTo>
                <a:lnTo>
                  <a:pt x="305" y="1453"/>
                </a:lnTo>
                <a:cubicBezTo>
                  <a:pt x="306" y="1458"/>
                  <a:pt x="307" y="1463"/>
                  <a:pt x="308" y="1468"/>
                </a:cubicBezTo>
                <a:lnTo>
                  <a:pt x="309" y="1474"/>
                </a:lnTo>
                <a:lnTo>
                  <a:pt x="311" y="1481"/>
                </a:lnTo>
                <a:lnTo>
                  <a:pt x="125" y="1469"/>
                </a:lnTo>
                <a:lnTo>
                  <a:pt x="126" y="1466"/>
                </a:lnTo>
                <a:lnTo>
                  <a:pt x="121" y="1496"/>
                </a:lnTo>
                <a:lnTo>
                  <a:pt x="121" y="1489"/>
                </a:lnTo>
                <a:lnTo>
                  <a:pt x="123" y="1505"/>
                </a:lnTo>
                <a:lnTo>
                  <a:pt x="122" y="1499"/>
                </a:lnTo>
                <a:lnTo>
                  <a:pt x="125" y="1514"/>
                </a:lnTo>
                <a:lnTo>
                  <a:pt x="124" y="1511"/>
                </a:lnTo>
                <a:lnTo>
                  <a:pt x="310" y="1462"/>
                </a:lnTo>
                <a:lnTo>
                  <a:pt x="311" y="1467"/>
                </a:lnTo>
                <a:lnTo>
                  <a:pt x="311" y="1466"/>
                </a:lnTo>
                <a:cubicBezTo>
                  <a:pt x="323" y="1518"/>
                  <a:pt x="292" y="1570"/>
                  <a:pt x="241" y="1583"/>
                </a:cubicBezTo>
                <a:cubicBezTo>
                  <a:pt x="189" y="1595"/>
                  <a:pt x="137" y="1564"/>
                  <a:pt x="124" y="1513"/>
                </a:cubicBezTo>
                <a:lnTo>
                  <a:pt x="123" y="1509"/>
                </a:lnTo>
                <a:cubicBezTo>
                  <a:pt x="121" y="1501"/>
                  <a:pt x="120" y="1493"/>
                  <a:pt x="120" y="1485"/>
                </a:cubicBezTo>
                <a:lnTo>
                  <a:pt x="120" y="1480"/>
                </a:lnTo>
                <a:cubicBezTo>
                  <a:pt x="120" y="1431"/>
                  <a:pt x="158" y="1390"/>
                  <a:pt x="207" y="1385"/>
                </a:cubicBezTo>
                <a:cubicBezTo>
                  <a:pt x="256" y="1380"/>
                  <a:pt x="301" y="1413"/>
                  <a:pt x="311" y="1462"/>
                </a:cubicBezTo>
                <a:lnTo>
                  <a:pt x="312" y="1467"/>
                </a:lnTo>
                <a:cubicBezTo>
                  <a:pt x="313" y="1473"/>
                  <a:pt x="313" y="1479"/>
                  <a:pt x="313" y="1485"/>
                </a:cubicBezTo>
                <a:lnTo>
                  <a:pt x="313" y="1489"/>
                </a:lnTo>
                <a:cubicBezTo>
                  <a:pt x="313" y="1542"/>
                  <a:pt x="270" y="1585"/>
                  <a:pt x="217" y="1585"/>
                </a:cubicBezTo>
                <a:cubicBezTo>
                  <a:pt x="164" y="1585"/>
                  <a:pt x="121" y="1542"/>
                  <a:pt x="121" y="1489"/>
                </a:cubicBezTo>
                <a:lnTo>
                  <a:pt x="121" y="1480"/>
                </a:lnTo>
                <a:lnTo>
                  <a:pt x="121" y="1480"/>
                </a:lnTo>
                <a:lnTo>
                  <a:pt x="312" y="1470"/>
                </a:lnTo>
                <a:lnTo>
                  <a:pt x="312" y="1474"/>
                </a:lnTo>
                <a:cubicBezTo>
                  <a:pt x="312" y="1480"/>
                  <a:pt x="312" y="1485"/>
                  <a:pt x="311" y="1490"/>
                </a:cubicBezTo>
                <a:lnTo>
                  <a:pt x="310" y="1496"/>
                </a:lnTo>
                <a:lnTo>
                  <a:pt x="215" y="1384"/>
                </a:lnTo>
                <a:lnTo>
                  <a:pt x="216" y="1384"/>
                </a:lnTo>
                <a:lnTo>
                  <a:pt x="121" y="1490"/>
                </a:lnTo>
                <a:lnTo>
                  <a:pt x="120" y="1480"/>
                </a:lnTo>
                <a:lnTo>
                  <a:pt x="119" y="1461"/>
                </a:lnTo>
                <a:cubicBezTo>
                  <a:pt x="119" y="1413"/>
                  <a:pt x="156" y="1372"/>
                  <a:pt x="204" y="1366"/>
                </a:cubicBezTo>
                <a:cubicBezTo>
                  <a:pt x="252" y="1360"/>
                  <a:pt x="297" y="1391"/>
                  <a:pt x="309" y="1438"/>
                </a:cubicBezTo>
                <a:lnTo>
                  <a:pt x="310" y="1442"/>
                </a:lnTo>
                <a:lnTo>
                  <a:pt x="312" y="1452"/>
                </a:lnTo>
                <a:lnTo>
                  <a:pt x="121" y="1470"/>
                </a:lnTo>
                <a:lnTo>
                  <a:pt x="121" y="1466"/>
                </a:lnTo>
                <a:lnTo>
                  <a:pt x="123" y="1485"/>
                </a:lnTo>
                <a:lnTo>
                  <a:pt x="122" y="1480"/>
                </a:lnTo>
                <a:cubicBezTo>
                  <a:pt x="113" y="1432"/>
                  <a:pt x="142" y="1384"/>
                  <a:pt x="189" y="1369"/>
                </a:cubicBezTo>
                <a:cubicBezTo>
                  <a:pt x="237" y="1355"/>
                  <a:pt x="287" y="1380"/>
                  <a:pt x="306" y="1426"/>
                </a:cubicBezTo>
                <a:lnTo>
                  <a:pt x="308" y="1431"/>
                </a:lnTo>
                <a:lnTo>
                  <a:pt x="313" y="1447"/>
                </a:lnTo>
                <a:lnTo>
                  <a:pt x="123" y="1470"/>
                </a:lnTo>
                <a:lnTo>
                  <a:pt x="123" y="1467"/>
                </a:lnTo>
                <a:lnTo>
                  <a:pt x="125" y="1483"/>
                </a:lnTo>
                <a:lnTo>
                  <a:pt x="124" y="1477"/>
                </a:lnTo>
                <a:cubicBezTo>
                  <a:pt x="122" y="1469"/>
                  <a:pt x="122" y="1460"/>
                  <a:pt x="123" y="1452"/>
                </a:cubicBezTo>
                <a:lnTo>
                  <a:pt x="124" y="1442"/>
                </a:lnTo>
                <a:lnTo>
                  <a:pt x="123" y="1440"/>
                </a:lnTo>
                <a:lnTo>
                  <a:pt x="123" y="1432"/>
                </a:lnTo>
                <a:cubicBezTo>
                  <a:pt x="123" y="1379"/>
                  <a:pt x="166" y="1336"/>
                  <a:pt x="219" y="1336"/>
                </a:cubicBezTo>
                <a:cubicBezTo>
                  <a:pt x="272" y="1336"/>
                  <a:pt x="315" y="1379"/>
                  <a:pt x="315" y="1432"/>
                </a:cubicBezTo>
                <a:lnTo>
                  <a:pt x="315" y="1440"/>
                </a:lnTo>
                <a:lnTo>
                  <a:pt x="314" y="1460"/>
                </a:lnTo>
                <a:lnTo>
                  <a:pt x="308" y="1416"/>
                </a:lnTo>
                <a:lnTo>
                  <a:pt x="312" y="1426"/>
                </a:lnTo>
                <a:cubicBezTo>
                  <a:pt x="323" y="1455"/>
                  <a:pt x="320" y="1489"/>
                  <a:pt x="302" y="1515"/>
                </a:cubicBezTo>
                <a:cubicBezTo>
                  <a:pt x="284" y="1542"/>
                  <a:pt x="254" y="1557"/>
                  <a:pt x="222" y="1557"/>
                </a:cubicBezTo>
                <a:lnTo>
                  <a:pt x="220" y="1557"/>
                </a:lnTo>
                <a:cubicBezTo>
                  <a:pt x="193" y="1557"/>
                  <a:pt x="167" y="1546"/>
                  <a:pt x="149" y="1526"/>
                </a:cubicBezTo>
                <a:cubicBezTo>
                  <a:pt x="131" y="1506"/>
                  <a:pt x="122" y="1479"/>
                  <a:pt x="125" y="1452"/>
                </a:cubicBezTo>
                <a:lnTo>
                  <a:pt x="126" y="1442"/>
                </a:lnTo>
                <a:lnTo>
                  <a:pt x="130" y="1422"/>
                </a:lnTo>
                <a:lnTo>
                  <a:pt x="223" y="1538"/>
                </a:lnTo>
                <a:lnTo>
                  <a:pt x="222" y="1538"/>
                </a:lnTo>
                <a:cubicBezTo>
                  <a:pt x="169" y="1538"/>
                  <a:pt x="126" y="1495"/>
                  <a:pt x="126" y="1442"/>
                </a:cubicBezTo>
                <a:cubicBezTo>
                  <a:pt x="126" y="1389"/>
                  <a:pt x="169" y="1346"/>
                  <a:pt x="222" y="1346"/>
                </a:cubicBezTo>
                <a:lnTo>
                  <a:pt x="224" y="1346"/>
                </a:lnTo>
                <a:cubicBezTo>
                  <a:pt x="274" y="1346"/>
                  <a:pt x="316" y="1385"/>
                  <a:pt x="320" y="1434"/>
                </a:cubicBezTo>
                <a:lnTo>
                  <a:pt x="321" y="1446"/>
                </a:lnTo>
                <a:lnTo>
                  <a:pt x="321" y="1460"/>
                </a:lnTo>
                <a:lnTo>
                  <a:pt x="293" y="1393"/>
                </a:lnTo>
                <a:lnTo>
                  <a:pt x="294" y="1394"/>
                </a:lnTo>
                <a:lnTo>
                  <a:pt x="130" y="1461"/>
                </a:lnTo>
                <a:lnTo>
                  <a:pt x="130" y="1454"/>
                </a:lnTo>
                <a:lnTo>
                  <a:pt x="130" y="1441"/>
                </a:lnTo>
                <a:lnTo>
                  <a:pt x="130" y="1429"/>
                </a:lnTo>
                <a:lnTo>
                  <a:pt x="130" y="1423"/>
                </a:lnTo>
                <a:cubicBezTo>
                  <a:pt x="130" y="1376"/>
                  <a:pt x="165" y="1336"/>
                  <a:pt x="211" y="1329"/>
                </a:cubicBezTo>
                <a:cubicBezTo>
                  <a:pt x="258" y="1321"/>
                  <a:pt x="303" y="1348"/>
                  <a:pt x="318" y="1393"/>
                </a:cubicBezTo>
                <a:lnTo>
                  <a:pt x="319" y="1396"/>
                </a:lnTo>
                <a:cubicBezTo>
                  <a:pt x="322" y="1406"/>
                  <a:pt x="323" y="1416"/>
                  <a:pt x="323" y="1426"/>
                </a:cubicBezTo>
                <a:lnTo>
                  <a:pt x="323" y="1435"/>
                </a:lnTo>
                <a:lnTo>
                  <a:pt x="323" y="1445"/>
                </a:lnTo>
                <a:lnTo>
                  <a:pt x="323" y="1451"/>
                </a:lnTo>
                <a:cubicBezTo>
                  <a:pt x="323" y="1490"/>
                  <a:pt x="300" y="1525"/>
                  <a:pt x="264" y="1540"/>
                </a:cubicBezTo>
                <a:cubicBezTo>
                  <a:pt x="228" y="1555"/>
                  <a:pt x="187" y="1547"/>
                  <a:pt x="160" y="1519"/>
                </a:cubicBezTo>
                <a:lnTo>
                  <a:pt x="159" y="1518"/>
                </a:lnTo>
                <a:cubicBezTo>
                  <a:pt x="146" y="1506"/>
                  <a:pt x="138" y="1491"/>
                  <a:pt x="133" y="1474"/>
                </a:cubicBezTo>
                <a:lnTo>
                  <a:pt x="131" y="1466"/>
                </a:lnTo>
                <a:cubicBezTo>
                  <a:pt x="129" y="1456"/>
                  <a:pt x="128" y="1446"/>
                  <a:pt x="129" y="1436"/>
                </a:cubicBezTo>
                <a:lnTo>
                  <a:pt x="130" y="1420"/>
                </a:lnTo>
                <a:lnTo>
                  <a:pt x="129" y="1417"/>
                </a:lnTo>
                <a:cubicBezTo>
                  <a:pt x="129" y="1410"/>
                  <a:pt x="130" y="1402"/>
                  <a:pt x="132" y="1394"/>
                </a:cubicBezTo>
                <a:lnTo>
                  <a:pt x="133" y="1390"/>
                </a:lnTo>
                <a:cubicBezTo>
                  <a:pt x="145" y="1343"/>
                  <a:pt x="190" y="1312"/>
                  <a:pt x="238" y="1318"/>
                </a:cubicBezTo>
                <a:cubicBezTo>
                  <a:pt x="286" y="1324"/>
                  <a:pt x="322" y="1365"/>
                  <a:pt x="322" y="1413"/>
                </a:cubicBezTo>
                <a:lnTo>
                  <a:pt x="322" y="1415"/>
                </a:lnTo>
                <a:lnTo>
                  <a:pt x="321" y="1400"/>
                </a:lnTo>
                <a:lnTo>
                  <a:pt x="322" y="1406"/>
                </a:lnTo>
                <a:cubicBezTo>
                  <a:pt x="323" y="1411"/>
                  <a:pt x="323" y="1416"/>
                  <a:pt x="323" y="1421"/>
                </a:cubicBezTo>
                <a:lnTo>
                  <a:pt x="323" y="1432"/>
                </a:lnTo>
                <a:cubicBezTo>
                  <a:pt x="323" y="1485"/>
                  <a:pt x="280" y="1528"/>
                  <a:pt x="227" y="1528"/>
                </a:cubicBezTo>
                <a:lnTo>
                  <a:pt x="226" y="1528"/>
                </a:lnTo>
                <a:cubicBezTo>
                  <a:pt x="173" y="1528"/>
                  <a:pt x="130" y="1485"/>
                  <a:pt x="130" y="1432"/>
                </a:cubicBezTo>
                <a:lnTo>
                  <a:pt x="130" y="1421"/>
                </a:lnTo>
                <a:lnTo>
                  <a:pt x="130" y="1413"/>
                </a:lnTo>
                <a:cubicBezTo>
                  <a:pt x="130" y="1366"/>
                  <a:pt x="165" y="1326"/>
                  <a:pt x="211" y="1319"/>
                </a:cubicBezTo>
                <a:cubicBezTo>
                  <a:pt x="258" y="1311"/>
                  <a:pt x="303" y="1338"/>
                  <a:pt x="318" y="1383"/>
                </a:cubicBezTo>
                <a:lnTo>
                  <a:pt x="319" y="1386"/>
                </a:lnTo>
                <a:cubicBezTo>
                  <a:pt x="322" y="1396"/>
                  <a:pt x="323" y="1406"/>
                  <a:pt x="323" y="1416"/>
                </a:cubicBezTo>
                <a:lnTo>
                  <a:pt x="323" y="1422"/>
                </a:lnTo>
                <a:lnTo>
                  <a:pt x="323" y="1429"/>
                </a:lnTo>
                <a:lnTo>
                  <a:pt x="319" y="1399"/>
                </a:lnTo>
                <a:lnTo>
                  <a:pt x="320" y="1402"/>
                </a:lnTo>
                <a:lnTo>
                  <a:pt x="161" y="1365"/>
                </a:lnTo>
                <a:lnTo>
                  <a:pt x="163" y="1363"/>
                </a:lnTo>
                <a:lnTo>
                  <a:pt x="135" y="1417"/>
                </a:lnTo>
                <a:lnTo>
                  <a:pt x="136" y="1410"/>
                </a:lnTo>
                <a:lnTo>
                  <a:pt x="137" y="1401"/>
                </a:lnTo>
                <a:lnTo>
                  <a:pt x="136" y="1398"/>
                </a:lnTo>
                <a:lnTo>
                  <a:pt x="136" y="1394"/>
                </a:lnTo>
                <a:cubicBezTo>
                  <a:pt x="136" y="1341"/>
                  <a:pt x="179" y="1298"/>
                  <a:pt x="232" y="1298"/>
                </a:cubicBezTo>
                <a:cubicBezTo>
                  <a:pt x="285" y="1298"/>
                  <a:pt x="328" y="1341"/>
                  <a:pt x="328" y="1394"/>
                </a:cubicBezTo>
                <a:lnTo>
                  <a:pt x="328" y="1396"/>
                </a:lnTo>
                <a:lnTo>
                  <a:pt x="328" y="1403"/>
                </a:lnTo>
                <a:lnTo>
                  <a:pt x="328" y="1409"/>
                </a:lnTo>
                <a:lnTo>
                  <a:pt x="326" y="1386"/>
                </a:lnTo>
                <a:lnTo>
                  <a:pt x="327" y="1390"/>
                </a:lnTo>
                <a:lnTo>
                  <a:pt x="142" y="1383"/>
                </a:lnTo>
                <a:lnTo>
                  <a:pt x="143" y="1380"/>
                </a:lnTo>
                <a:lnTo>
                  <a:pt x="140" y="1395"/>
                </a:lnTo>
                <a:lnTo>
                  <a:pt x="141" y="1389"/>
                </a:lnTo>
                <a:lnTo>
                  <a:pt x="139" y="1404"/>
                </a:lnTo>
                <a:lnTo>
                  <a:pt x="139" y="1398"/>
                </a:lnTo>
                <a:lnTo>
                  <a:pt x="139" y="1394"/>
                </a:lnTo>
                <a:cubicBezTo>
                  <a:pt x="139" y="1345"/>
                  <a:pt x="177" y="1304"/>
                  <a:pt x="226" y="1299"/>
                </a:cubicBezTo>
                <a:cubicBezTo>
                  <a:pt x="275" y="1294"/>
                  <a:pt x="320" y="1327"/>
                  <a:pt x="330" y="1376"/>
                </a:cubicBezTo>
                <a:lnTo>
                  <a:pt x="332" y="1386"/>
                </a:lnTo>
                <a:lnTo>
                  <a:pt x="333" y="1395"/>
                </a:lnTo>
                <a:lnTo>
                  <a:pt x="330" y="1380"/>
                </a:lnTo>
                <a:lnTo>
                  <a:pt x="331" y="1383"/>
                </a:lnTo>
                <a:lnTo>
                  <a:pt x="143" y="1413"/>
                </a:lnTo>
                <a:lnTo>
                  <a:pt x="143" y="1410"/>
                </a:lnTo>
                <a:cubicBezTo>
                  <a:pt x="143" y="1405"/>
                  <a:pt x="144" y="1400"/>
                  <a:pt x="145" y="1395"/>
                </a:cubicBezTo>
                <a:lnTo>
                  <a:pt x="146" y="1389"/>
                </a:lnTo>
                <a:lnTo>
                  <a:pt x="144" y="1404"/>
                </a:lnTo>
                <a:lnTo>
                  <a:pt x="144" y="1394"/>
                </a:lnTo>
                <a:cubicBezTo>
                  <a:pt x="144" y="1345"/>
                  <a:pt x="182" y="1304"/>
                  <a:pt x="231" y="1299"/>
                </a:cubicBezTo>
                <a:cubicBezTo>
                  <a:pt x="280" y="1294"/>
                  <a:pt x="325" y="1327"/>
                  <a:pt x="335" y="1376"/>
                </a:cubicBezTo>
                <a:lnTo>
                  <a:pt x="336" y="1381"/>
                </a:lnTo>
                <a:lnTo>
                  <a:pt x="337" y="1386"/>
                </a:lnTo>
                <a:lnTo>
                  <a:pt x="146" y="1404"/>
                </a:lnTo>
                <a:lnTo>
                  <a:pt x="146" y="1400"/>
                </a:lnTo>
                <a:lnTo>
                  <a:pt x="146" y="1394"/>
                </a:lnTo>
                <a:cubicBezTo>
                  <a:pt x="146" y="1341"/>
                  <a:pt x="189" y="1298"/>
                  <a:pt x="242" y="1298"/>
                </a:cubicBezTo>
                <a:lnTo>
                  <a:pt x="243" y="1298"/>
                </a:lnTo>
                <a:lnTo>
                  <a:pt x="148" y="1383"/>
                </a:lnTo>
                <a:lnTo>
                  <a:pt x="149" y="1375"/>
                </a:lnTo>
                <a:lnTo>
                  <a:pt x="148" y="1373"/>
                </a:lnTo>
                <a:lnTo>
                  <a:pt x="150" y="1353"/>
                </a:lnTo>
                <a:lnTo>
                  <a:pt x="149" y="1356"/>
                </a:lnTo>
                <a:cubicBezTo>
                  <a:pt x="149" y="1303"/>
                  <a:pt x="192" y="1260"/>
                  <a:pt x="245" y="1260"/>
                </a:cubicBezTo>
                <a:cubicBezTo>
                  <a:pt x="298" y="1260"/>
                  <a:pt x="341" y="1303"/>
                  <a:pt x="341" y="1356"/>
                </a:cubicBezTo>
                <a:lnTo>
                  <a:pt x="341" y="1362"/>
                </a:lnTo>
                <a:lnTo>
                  <a:pt x="341" y="1374"/>
                </a:lnTo>
                <a:lnTo>
                  <a:pt x="341" y="1387"/>
                </a:lnTo>
                <a:lnTo>
                  <a:pt x="341" y="1394"/>
                </a:lnTo>
                <a:cubicBezTo>
                  <a:pt x="341" y="1447"/>
                  <a:pt x="298" y="1490"/>
                  <a:pt x="245" y="1490"/>
                </a:cubicBezTo>
                <a:cubicBezTo>
                  <a:pt x="192" y="1490"/>
                  <a:pt x="149" y="1447"/>
                  <a:pt x="149" y="1394"/>
                </a:cubicBezTo>
                <a:lnTo>
                  <a:pt x="149" y="1393"/>
                </a:lnTo>
                <a:lnTo>
                  <a:pt x="149" y="1386"/>
                </a:lnTo>
                <a:lnTo>
                  <a:pt x="149" y="1379"/>
                </a:lnTo>
                <a:lnTo>
                  <a:pt x="149" y="1375"/>
                </a:lnTo>
                <a:lnTo>
                  <a:pt x="335" y="1411"/>
                </a:lnTo>
                <a:lnTo>
                  <a:pt x="333" y="1416"/>
                </a:lnTo>
                <a:lnTo>
                  <a:pt x="338" y="1399"/>
                </a:lnTo>
                <a:lnTo>
                  <a:pt x="337" y="1404"/>
                </a:lnTo>
                <a:cubicBezTo>
                  <a:pt x="327" y="1455"/>
                  <a:pt x="279" y="1488"/>
                  <a:pt x="228" y="1480"/>
                </a:cubicBezTo>
                <a:cubicBezTo>
                  <a:pt x="177" y="1472"/>
                  <a:pt x="141" y="1426"/>
                  <a:pt x="147" y="1375"/>
                </a:cubicBezTo>
                <a:lnTo>
                  <a:pt x="148" y="1366"/>
                </a:lnTo>
                <a:lnTo>
                  <a:pt x="147" y="1366"/>
                </a:lnTo>
                <a:cubicBezTo>
                  <a:pt x="147" y="1313"/>
                  <a:pt x="190" y="1270"/>
                  <a:pt x="243" y="1270"/>
                </a:cubicBezTo>
                <a:lnTo>
                  <a:pt x="244" y="1270"/>
                </a:lnTo>
                <a:cubicBezTo>
                  <a:pt x="273" y="1270"/>
                  <a:pt x="300" y="1283"/>
                  <a:pt x="319" y="1306"/>
                </a:cubicBezTo>
                <a:cubicBezTo>
                  <a:pt x="337" y="1328"/>
                  <a:pt x="344" y="1357"/>
                  <a:pt x="339" y="1385"/>
                </a:cubicBezTo>
                <a:lnTo>
                  <a:pt x="338" y="1390"/>
                </a:lnTo>
                <a:lnTo>
                  <a:pt x="336" y="1399"/>
                </a:lnTo>
                <a:cubicBezTo>
                  <a:pt x="323" y="1450"/>
                  <a:pt x="271" y="1481"/>
                  <a:pt x="219" y="1469"/>
                </a:cubicBezTo>
                <a:cubicBezTo>
                  <a:pt x="168" y="1456"/>
                  <a:pt x="136" y="1404"/>
                  <a:pt x="149" y="1352"/>
                </a:cubicBezTo>
                <a:lnTo>
                  <a:pt x="150" y="1348"/>
                </a:lnTo>
                <a:lnTo>
                  <a:pt x="147" y="1371"/>
                </a:lnTo>
                <a:lnTo>
                  <a:pt x="147" y="1366"/>
                </a:lnTo>
                <a:cubicBezTo>
                  <a:pt x="147" y="1313"/>
                  <a:pt x="190" y="1270"/>
                  <a:pt x="243" y="1270"/>
                </a:cubicBezTo>
                <a:cubicBezTo>
                  <a:pt x="296" y="1270"/>
                  <a:pt x="339" y="1313"/>
                  <a:pt x="339" y="1366"/>
                </a:cubicBezTo>
                <a:lnTo>
                  <a:pt x="339" y="1370"/>
                </a:lnTo>
                <a:lnTo>
                  <a:pt x="339" y="1375"/>
                </a:lnTo>
                <a:lnTo>
                  <a:pt x="148" y="1365"/>
                </a:lnTo>
                <a:lnTo>
                  <a:pt x="149" y="1356"/>
                </a:lnTo>
                <a:lnTo>
                  <a:pt x="149" y="1376"/>
                </a:lnTo>
                <a:lnTo>
                  <a:pt x="148" y="1366"/>
                </a:lnTo>
                <a:lnTo>
                  <a:pt x="147" y="1350"/>
                </a:lnTo>
                <a:lnTo>
                  <a:pt x="147" y="1347"/>
                </a:lnTo>
                <a:cubicBezTo>
                  <a:pt x="147" y="1294"/>
                  <a:pt x="190" y="1251"/>
                  <a:pt x="243" y="1251"/>
                </a:cubicBezTo>
                <a:cubicBezTo>
                  <a:pt x="296" y="1251"/>
                  <a:pt x="339" y="1294"/>
                  <a:pt x="339" y="1347"/>
                </a:cubicBezTo>
                <a:lnTo>
                  <a:pt x="339" y="1351"/>
                </a:lnTo>
                <a:lnTo>
                  <a:pt x="338" y="1333"/>
                </a:lnTo>
                <a:lnTo>
                  <a:pt x="339" y="1338"/>
                </a:lnTo>
                <a:lnTo>
                  <a:pt x="244" y="1260"/>
                </a:lnTo>
                <a:lnTo>
                  <a:pt x="245" y="1260"/>
                </a:lnTo>
                <a:lnTo>
                  <a:pt x="152" y="1377"/>
                </a:lnTo>
                <a:lnTo>
                  <a:pt x="150" y="1368"/>
                </a:lnTo>
                <a:cubicBezTo>
                  <a:pt x="148" y="1361"/>
                  <a:pt x="147" y="1354"/>
                  <a:pt x="147" y="1347"/>
                </a:cubicBezTo>
                <a:lnTo>
                  <a:pt x="147" y="1341"/>
                </a:lnTo>
                <a:lnTo>
                  <a:pt x="150" y="1365"/>
                </a:lnTo>
                <a:lnTo>
                  <a:pt x="149" y="1361"/>
                </a:lnTo>
                <a:lnTo>
                  <a:pt x="338" y="1337"/>
                </a:lnTo>
                <a:lnTo>
                  <a:pt x="338" y="1341"/>
                </a:lnTo>
                <a:lnTo>
                  <a:pt x="338" y="1328"/>
                </a:lnTo>
                <a:lnTo>
                  <a:pt x="339" y="1335"/>
                </a:lnTo>
                <a:cubicBezTo>
                  <a:pt x="339" y="1339"/>
                  <a:pt x="339" y="1344"/>
                  <a:pt x="339" y="1348"/>
                </a:cubicBezTo>
                <a:lnTo>
                  <a:pt x="339" y="1354"/>
                </a:lnTo>
                <a:lnTo>
                  <a:pt x="339" y="1356"/>
                </a:lnTo>
                <a:cubicBezTo>
                  <a:pt x="339" y="1409"/>
                  <a:pt x="296" y="1452"/>
                  <a:pt x="243" y="1452"/>
                </a:cubicBezTo>
                <a:cubicBezTo>
                  <a:pt x="190" y="1452"/>
                  <a:pt x="147" y="1409"/>
                  <a:pt x="147" y="1356"/>
                </a:cubicBezTo>
                <a:lnTo>
                  <a:pt x="147" y="1352"/>
                </a:lnTo>
                <a:lnTo>
                  <a:pt x="147" y="1343"/>
                </a:lnTo>
                <a:lnTo>
                  <a:pt x="147" y="1334"/>
                </a:lnTo>
                <a:lnTo>
                  <a:pt x="147" y="1328"/>
                </a:lnTo>
                <a:cubicBezTo>
                  <a:pt x="147" y="1275"/>
                  <a:pt x="190" y="1232"/>
                  <a:pt x="243" y="1232"/>
                </a:cubicBezTo>
                <a:lnTo>
                  <a:pt x="245" y="1232"/>
                </a:lnTo>
                <a:lnTo>
                  <a:pt x="149" y="1328"/>
                </a:lnTo>
                <a:lnTo>
                  <a:pt x="149" y="1322"/>
                </a:lnTo>
                <a:lnTo>
                  <a:pt x="149" y="1318"/>
                </a:lnTo>
                <a:cubicBezTo>
                  <a:pt x="149" y="1270"/>
                  <a:pt x="186" y="1229"/>
                  <a:pt x="234" y="1223"/>
                </a:cubicBezTo>
                <a:cubicBezTo>
                  <a:pt x="282" y="1217"/>
                  <a:pt x="327" y="1248"/>
                  <a:pt x="339" y="1295"/>
                </a:cubicBezTo>
                <a:lnTo>
                  <a:pt x="340" y="1299"/>
                </a:lnTo>
                <a:cubicBezTo>
                  <a:pt x="342" y="1307"/>
                  <a:pt x="342" y="1315"/>
                  <a:pt x="342" y="1322"/>
                </a:cubicBezTo>
                <a:lnTo>
                  <a:pt x="342" y="1328"/>
                </a:lnTo>
                <a:lnTo>
                  <a:pt x="341" y="1313"/>
                </a:lnTo>
                <a:lnTo>
                  <a:pt x="342" y="1319"/>
                </a:lnTo>
                <a:lnTo>
                  <a:pt x="339" y="1304"/>
                </a:lnTo>
                <a:lnTo>
                  <a:pt x="340" y="1307"/>
                </a:lnTo>
                <a:lnTo>
                  <a:pt x="155" y="1314"/>
                </a:lnTo>
                <a:lnTo>
                  <a:pt x="157" y="1306"/>
                </a:lnTo>
                <a:lnTo>
                  <a:pt x="155" y="1321"/>
                </a:lnTo>
                <a:lnTo>
                  <a:pt x="156" y="1310"/>
                </a:lnTo>
                <a:lnTo>
                  <a:pt x="155" y="1309"/>
                </a:lnTo>
                <a:cubicBezTo>
                  <a:pt x="155" y="1297"/>
                  <a:pt x="158" y="1285"/>
                  <a:pt x="162" y="1274"/>
                </a:cubicBezTo>
                <a:lnTo>
                  <a:pt x="166" y="1264"/>
                </a:lnTo>
                <a:lnTo>
                  <a:pt x="161" y="1282"/>
                </a:lnTo>
                <a:lnTo>
                  <a:pt x="163" y="1271"/>
                </a:lnTo>
                <a:lnTo>
                  <a:pt x="163" y="1269"/>
                </a:lnTo>
                <a:cubicBezTo>
                  <a:pt x="169" y="1224"/>
                  <a:pt x="204" y="1189"/>
                  <a:pt x="249" y="1185"/>
                </a:cubicBezTo>
                <a:cubicBezTo>
                  <a:pt x="294" y="1181"/>
                  <a:pt x="335" y="1208"/>
                  <a:pt x="350" y="1250"/>
                </a:cubicBezTo>
                <a:lnTo>
                  <a:pt x="351" y="1253"/>
                </a:lnTo>
                <a:cubicBezTo>
                  <a:pt x="352" y="1259"/>
                  <a:pt x="354" y="1264"/>
                  <a:pt x="355" y="1270"/>
                </a:cubicBezTo>
                <a:lnTo>
                  <a:pt x="356" y="1277"/>
                </a:lnTo>
                <a:lnTo>
                  <a:pt x="357" y="1293"/>
                </a:lnTo>
                <a:lnTo>
                  <a:pt x="355" y="1278"/>
                </a:lnTo>
                <a:lnTo>
                  <a:pt x="357" y="1286"/>
                </a:lnTo>
                <a:lnTo>
                  <a:pt x="167" y="1309"/>
                </a:lnTo>
                <a:lnTo>
                  <a:pt x="167" y="1306"/>
                </a:lnTo>
                <a:cubicBezTo>
                  <a:pt x="167" y="1301"/>
                  <a:pt x="168" y="1296"/>
                  <a:pt x="169" y="1291"/>
                </a:cubicBezTo>
                <a:lnTo>
                  <a:pt x="170" y="1285"/>
                </a:lnTo>
                <a:lnTo>
                  <a:pt x="168" y="1300"/>
                </a:lnTo>
                <a:lnTo>
                  <a:pt x="168" y="1293"/>
                </a:lnTo>
                <a:lnTo>
                  <a:pt x="168" y="1290"/>
                </a:lnTo>
                <a:cubicBezTo>
                  <a:pt x="168" y="1237"/>
                  <a:pt x="211" y="1194"/>
                  <a:pt x="264" y="1194"/>
                </a:cubicBezTo>
                <a:cubicBezTo>
                  <a:pt x="317" y="1194"/>
                  <a:pt x="360" y="1237"/>
                  <a:pt x="360" y="1290"/>
                </a:cubicBezTo>
                <a:lnTo>
                  <a:pt x="360" y="1293"/>
                </a:lnTo>
                <a:lnTo>
                  <a:pt x="360" y="1300"/>
                </a:lnTo>
                <a:cubicBezTo>
                  <a:pt x="360" y="1306"/>
                  <a:pt x="360" y="1311"/>
                  <a:pt x="359" y="1316"/>
                </a:cubicBezTo>
                <a:lnTo>
                  <a:pt x="358" y="1322"/>
                </a:lnTo>
                <a:lnTo>
                  <a:pt x="359" y="1306"/>
                </a:lnTo>
                <a:lnTo>
                  <a:pt x="359" y="1309"/>
                </a:lnTo>
                <a:lnTo>
                  <a:pt x="168" y="1298"/>
                </a:lnTo>
                <a:lnTo>
                  <a:pt x="169" y="1290"/>
                </a:lnTo>
                <a:lnTo>
                  <a:pt x="168" y="1290"/>
                </a:lnTo>
                <a:cubicBezTo>
                  <a:pt x="168" y="1237"/>
                  <a:pt x="211" y="1194"/>
                  <a:pt x="264" y="1194"/>
                </a:cubicBezTo>
                <a:lnTo>
                  <a:pt x="265" y="1194"/>
                </a:lnTo>
                <a:cubicBezTo>
                  <a:pt x="294" y="1194"/>
                  <a:pt x="320" y="1207"/>
                  <a:pt x="339" y="1228"/>
                </a:cubicBezTo>
                <a:cubicBezTo>
                  <a:pt x="357" y="1250"/>
                  <a:pt x="365" y="1278"/>
                  <a:pt x="360" y="1306"/>
                </a:cubicBezTo>
                <a:lnTo>
                  <a:pt x="359" y="1312"/>
                </a:lnTo>
                <a:cubicBezTo>
                  <a:pt x="358" y="1317"/>
                  <a:pt x="357" y="1322"/>
                  <a:pt x="356" y="1327"/>
                </a:cubicBezTo>
                <a:lnTo>
                  <a:pt x="355" y="1330"/>
                </a:lnTo>
                <a:cubicBezTo>
                  <a:pt x="340" y="1374"/>
                  <a:pt x="295" y="1402"/>
                  <a:pt x="248" y="1394"/>
                </a:cubicBezTo>
                <a:cubicBezTo>
                  <a:pt x="202" y="1387"/>
                  <a:pt x="167" y="1347"/>
                  <a:pt x="167" y="1299"/>
                </a:cubicBezTo>
                <a:lnTo>
                  <a:pt x="167" y="1294"/>
                </a:lnTo>
                <a:lnTo>
                  <a:pt x="169" y="1275"/>
                </a:lnTo>
                <a:lnTo>
                  <a:pt x="170" y="1265"/>
                </a:lnTo>
                <a:lnTo>
                  <a:pt x="169" y="1271"/>
                </a:lnTo>
                <a:cubicBezTo>
                  <a:pt x="169" y="1218"/>
                  <a:pt x="212" y="1175"/>
                  <a:pt x="265" y="1175"/>
                </a:cubicBezTo>
                <a:cubicBezTo>
                  <a:pt x="318" y="1175"/>
                  <a:pt x="361" y="1218"/>
                  <a:pt x="361" y="1271"/>
                </a:cubicBezTo>
                <a:lnTo>
                  <a:pt x="361" y="1273"/>
                </a:lnTo>
                <a:lnTo>
                  <a:pt x="361" y="1279"/>
                </a:lnTo>
                <a:lnTo>
                  <a:pt x="361" y="1286"/>
                </a:lnTo>
                <a:lnTo>
                  <a:pt x="361" y="1290"/>
                </a:lnTo>
                <a:lnTo>
                  <a:pt x="172" y="1267"/>
                </a:lnTo>
                <a:lnTo>
                  <a:pt x="173" y="1263"/>
                </a:lnTo>
                <a:lnTo>
                  <a:pt x="170" y="1286"/>
                </a:lnTo>
                <a:lnTo>
                  <a:pt x="170" y="1280"/>
                </a:lnTo>
                <a:cubicBezTo>
                  <a:pt x="170" y="1227"/>
                  <a:pt x="213" y="1184"/>
                  <a:pt x="266" y="1184"/>
                </a:cubicBezTo>
                <a:lnTo>
                  <a:pt x="267" y="1184"/>
                </a:lnTo>
                <a:lnTo>
                  <a:pt x="173" y="1265"/>
                </a:lnTo>
                <a:lnTo>
                  <a:pt x="174" y="1259"/>
                </a:lnTo>
                <a:lnTo>
                  <a:pt x="172" y="1274"/>
                </a:lnTo>
                <a:lnTo>
                  <a:pt x="172" y="1271"/>
                </a:lnTo>
                <a:cubicBezTo>
                  <a:pt x="172" y="1218"/>
                  <a:pt x="215" y="1175"/>
                  <a:pt x="268" y="1175"/>
                </a:cubicBezTo>
                <a:cubicBezTo>
                  <a:pt x="321" y="1175"/>
                  <a:pt x="364" y="1218"/>
                  <a:pt x="364" y="1271"/>
                </a:cubicBezTo>
                <a:lnTo>
                  <a:pt x="364" y="1275"/>
                </a:lnTo>
                <a:cubicBezTo>
                  <a:pt x="364" y="1281"/>
                  <a:pt x="364" y="1286"/>
                  <a:pt x="363" y="1291"/>
                </a:cubicBezTo>
                <a:lnTo>
                  <a:pt x="362" y="1297"/>
                </a:lnTo>
                <a:lnTo>
                  <a:pt x="363" y="1281"/>
                </a:lnTo>
                <a:lnTo>
                  <a:pt x="363" y="1288"/>
                </a:lnTo>
                <a:lnTo>
                  <a:pt x="363" y="1290"/>
                </a:lnTo>
                <a:cubicBezTo>
                  <a:pt x="363" y="1343"/>
                  <a:pt x="320" y="1386"/>
                  <a:pt x="267" y="1386"/>
                </a:cubicBezTo>
                <a:cubicBezTo>
                  <a:pt x="214" y="1386"/>
                  <a:pt x="171" y="1343"/>
                  <a:pt x="171" y="1290"/>
                </a:cubicBezTo>
                <a:lnTo>
                  <a:pt x="171" y="1285"/>
                </a:lnTo>
                <a:lnTo>
                  <a:pt x="173" y="1266"/>
                </a:lnTo>
                <a:lnTo>
                  <a:pt x="174" y="1257"/>
                </a:lnTo>
                <a:lnTo>
                  <a:pt x="173" y="1261"/>
                </a:lnTo>
                <a:cubicBezTo>
                  <a:pt x="173" y="1214"/>
                  <a:pt x="208" y="1174"/>
                  <a:pt x="254" y="1167"/>
                </a:cubicBezTo>
                <a:cubicBezTo>
                  <a:pt x="301" y="1159"/>
                  <a:pt x="346" y="1186"/>
                  <a:pt x="361" y="1231"/>
                </a:cubicBezTo>
                <a:lnTo>
                  <a:pt x="362" y="1234"/>
                </a:lnTo>
                <a:cubicBezTo>
                  <a:pt x="363" y="1240"/>
                  <a:pt x="365" y="1245"/>
                  <a:pt x="366" y="1251"/>
                </a:cubicBezTo>
                <a:lnTo>
                  <a:pt x="367" y="1258"/>
                </a:lnTo>
                <a:cubicBezTo>
                  <a:pt x="370" y="1285"/>
                  <a:pt x="362" y="1313"/>
                  <a:pt x="344" y="1334"/>
                </a:cubicBezTo>
                <a:cubicBezTo>
                  <a:pt x="326" y="1355"/>
                  <a:pt x="299" y="1367"/>
                  <a:pt x="271" y="1367"/>
                </a:cubicBezTo>
                <a:lnTo>
                  <a:pt x="270" y="1367"/>
                </a:lnTo>
                <a:cubicBezTo>
                  <a:pt x="240" y="1367"/>
                  <a:pt x="212" y="1353"/>
                  <a:pt x="193" y="1329"/>
                </a:cubicBezTo>
                <a:cubicBezTo>
                  <a:pt x="175" y="1304"/>
                  <a:pt x="170" y="1273"/>
                  <a:pt x="179" y="1244"/>
                </a:cubicBezTo>
                <a:lnTo>
                  <a:pt x="182" y="1234"/>
                </a:lnTo>
                <a:lnTo>
                  <a:pt x="177" y="1261"/>
                </a:lnTo>
                <a:lnTo>
                  <a:pt x="177" y="1252"/>
                </a:lnTo>
                <a:cubicBezTo>
                  <a:pt x="177" y="1199"/>
                  <a:pt x="220" y="1156"/>
                  <a:pt x="273" y="1156"/>
                </a:cubicBezTo>
                <a:lnTo>
                  <a:pt x="277" y="1156"/>
                </a:lnTo>
                <a:lnTo>
                  <a:pt x="183" y="1237"/>
                </a:lnTo>
                <a:lnTo>
                  <a:pt x="184" y="1231"/>
                </a:lnTo>
                <a:lnTo>
                  <a:pt x="186" y="1219"/>
                </a:lnTo>
                <a:cubicBezTo>
                  <a:pt x="197" y="1176"/>
                  <a:pt x="235" y="1146"/>
                  <a:pt x="279" y="1146"/>
                </a:cubicBezTo>
                <a:cubicBezTo>
                  <a:pt x="324" y="1146"/>
                  <a:pt x="362" y="1176"/>
                  <a:pt x="373" y="1219"/>
                </a:cubicBezTo>
                <a:lnTo>
                  <a:pt x="374" y="1223"/>
                </a:lnTo>
                <a:cubicBezTo>
                  <a:pt x="376" y="1231"/>
                  <a:pt x="376" y="1239"/>
                  <a:pt x="376" y="1246"/>
                </a:cubicBezTo>
                <a:lnTo>
                  <a:pt x="376" y="1252"/>
                </a:lnTo>
                <a:lnTo>
                  <a:pt x="280" y="1156"/>
                </a:lnTo>
                <a:lnTo>
                  <a:pt x="282" y="1156"/>
                </a:lnTo>
                <a:lnTo>
                  <a:pt x="187" y="1243"/>
                </a:lnTo>
                <a:lnTo>
                  <a:pt x="188" y="1233"/>
                </a:lnTo>
                <a:lnTo>
                  <a:pt x="283" y="1338"/>
                </a:lnTo>
                <a:lnTo>
                  <a:pt x="281" y="1338"/>
                </a:lnTo>
                <a:cubicBezTo>
                  <a:pt x="253" y="1338"/>
                  <a:pt x="225" y="1326"/>
                  <a:pt x="207" y="1303"/>
                </a:cubicBezTo>
                <a:cubicBezTo>
                  <a:pt x="189" y="1281"/>
                  <a:pt x="182" y="1252"/>
                  <a:pt x="187" y="1224"/>
                </a:cubicBezTo>
                <a:lnTo>
                  <a:pt x="188" y="1219"/>
                </a:lnTo>
                <a:lnTo>
                  <a:pt x="190" y="1210"/>
                </a:lnTo>
                <a:cubicBezTo>
                  <a:pt x="202" y="1163"/>
                  <a:pt x="247" y="1132"/>
                  <a:pt x="295" y="1138"/>
                </a:cubicBezTo>
                <a:cubicBezTo>
                  <a:pt x="343" y="1144"/>
                  <a:pt x="379" y="1185"/>
                  <a:pt x="379" y="1233"/>
                </a:cubicBezTo>
                <a:lnTo>
                  <a:pt x="379" y="1237"/>
                </a:lnTo>
                <a:lnTo>
                  <a:pt x="379" y="1242"/>
                </a:lnTo>
                <a:cubicBezTo>
                  <a:pt x="379" y="1295"/>
                  <a:pt x="336" y="1338"/>
                  <a:pt x="283" y="1338"/>
                </a:cubicBezTo>
                <a:lnTo>
                  <a:pt x="282" y="1338"/>
                </a:lnTo>
                <a:cubicBezTo>
                  <a:pt x="254" y="1338"/>
                  <a:pt x="226" y="1326"/>
                  <a:pt x="208" y="1303"/>
                </a:cubicBezTo>
                <a:cubicBezTo>
                  <a:pt x="190" y="1281"/>
                  <a:pt x="183" y="1252"/>
                  <a:pt x="188" y="1224"/>
                </a:cubicBezTo>
                <a:lnTo>
                  <a:pt x="189" y="1219"/>
                </a:lnTo>
                <a:lnTo>
                  <a:pt x="191" y="1210"/>
                </a:lnTo>
                <a:cubicBezTo>
                  <a:pt x="203" y="1163"/>
                  <a:pt x="248" y="1132"/>
                  <a:pt x="296" y="1138"/>
                </a:cubicBezTo>
                <a:cubicBezTo>
                  <a:pt x="344" y="1144"/>
                  <a:pt x="380" y="1185"/>
                  <a:pt x="380" y="1233"/>
                </a:cubicBezTo>
                <a:lnTo>
                  <a:pt x="380" y="1238"/>
                </a:lnTo>
                <a:lnTo>
                  <a:pt x="380" y="1242"/>
                </a:lnTo>
                <a:cubicBezTo>
                  <a:pt x="380" y="1295"/>
                  <a:pt x="337" y="1338"/>
                  <a:pt x="284" y="1338"/>
                </a:cubicBezTo>
                <a:cubicBezTo>
                  <a:pt x="231" y="1338"/>
                  <a:pt x="188" y="1295"/>
                  <a:pt x="188" y="1242"/>
                </a:cubicBezTo>
                <a:lnTo>
                  <a:pt x="188" y="1238"/>
                </a:lnTo>
                <a:lnTo>
                  <a:pt x="190" y="1257"/>
                </a:lnTo>
                <a:lnTo>
                  <a:pt x="189" y="1252"/>
                </a:lnTo>
                <a:lnTo>
                  <a:pt x="283" y="1329"/>
                </a:lnTo>
                <a:lnTo>
                  <a:pt x="282" y="1329"/>
                </a:lnTo>
                <a:cubicBezTo>
                  <a:pt x="229" y="1329"/>
                  <a:pt x="186" y="1286"/>
                  <a:pt x="186" y="1233"/>
                </a:cubicBezTo>
                <a:lnTo>
                  <a:pt x="186" y="1227"/>
                </a:lnTo>
                <a:lnTo>
                  <a:pt x="186" y="1223"/>
                </a:lnTo>
                <a:cubicBezTo>
                  <a:pt x="186" y="1174"/>
                  <a:pt x="224" y="1133"/>
                  <a:pt x="273" y="1128"/>
                </a:cubicBezTo>
                <a:cubicBezTo>
                  <a:pt x="322" y="1123"/>
                  <a:pt x="367" y="1156"/>
                  <a:pt x="377" y="1205"/>
                </a:cubicBezTo>
                <a:lnTo>
                  <a:pt x="378" y="1210"/>
                </a:lnTo>
                <a:lnTo>
                  <a:pt x="379" y="1215"/>
                </a:lnTo>
                <a:cubicBezTo>
                  <a:pt x="389" y="1264"/>
                  <a:pt x="358" y="1313"/>
                  <a:pt x="309" y="1326"/>
                </a:cubicBezTo>
                <a:cubicBezTo>
                  <a:pt x="260" y="1339"/>
                  <a:pt x="209" y="1312"/>
                  <a:pt x="193" y="1264"/>
                </a:cubicBezTo>
                <a:lnTo>
                  <a:pt x="192" y="1261"/>
                </a:lnTo>
                <a:cubicBezTo>
                  <a:pt x="191" y="1255"/>
                  <a:pt x="189" y="1250"/>
                  <a:pt x="188" y="1244"/>
                </a:cubicBezTo>
                <a:lnTo>
                  <a:pt x="187" y="1237"/>
                </a:lnTo>
                <a:cubicBezTo>
                  <a:pt x="187" y="1233"/>
                  <a:pt x="186" y="1228"/>
                  <a:pt x="186" y="1223"/>
                </a:cubicBezTo>
                <a:lnTo>
                  <a:pt x="186" y="1216"/>
                </a:lnTo>
                <a:lnTo>
                  <a:pt x="186" y="1206"/>
                </a:lnTo>
                <a:lnTo>
                  <a:pt x="186" y="1198"/>
                </a:lnTo>
                <a:lnTo>
                  <a:pt x="186" y="1195"/>
                </a:lnTo>
                <a:cubicBezTo>
                  <a:pt x="186" y="1146"/>
                  <a:pt x="225" y="1104"/>
                  <a:pt x="275" y="1100"/>
                </a:cubicBezTo>
                <a:cubicBezTo>
                  <a:pt x="324" y="1096"/>
                  <a:pt x="369" y="1130"/>
                  <a:pt x="377" y="1180"/>
                </a:cubicBezTo>
                <a:lnTo>
                  <a:pt x="378" y="1186"/>
                </a:lnTo>
                <a:cubicBezTo>
                  <a:pt x="379" y="1191"/>
                  <a:pt x="379" y="1196"/>
                  <a:pt x="379" y="1201"/>
                </a:cubicBezTo>
                <a:lnTo>
                  <a:pt x="379" y="1213"/>
                </a:lnTo>
                <a:lnTo>
                  <a:pt x="379" y="1225"/>
                </a:lnTo>
                <a:lnTo>
                  <a:pt x="379" y="1233"/>
                </a:lnTo>
                <a:cubicBezTo>
                  <a:pt x="379" y="1272"/>
                  <a:pt x="356" y="1307"/>
                  <a:pt x="320" y="1322"/>
                </a:cubicBezTo>
                <a:cubicBezTo>
                  <a:pt x="284" y="1337"/>
                  <a:pt x="243" y="1329"/>
                  <a:pt x="216" y="1301"/>
                </a:cubicBezTo>
                <a:lnTo>
                  <a:pt x="214" y="1299"/>
                </a:lnTo>
                <a:cubicBezTo>
                  <a:pt x="198" y="1284"/>
                  <a:pt x="189" y="1265"/>
                  <a:pt x="186" y="1243"/>
                </a:cubicBezTo>
                <a:lnTo>
                  <a:pt x="185" y="1235"/>
                </a:lnTo>
                <a:cubicBezTo>
                  <a:pt x="184" y="1225"/>
                  <a:pt x="184" y="1214"/>
                  <a:pt x="187" y="1204"/>
                </a:cubicBezTo>
                <a:lnTo>
                  <a:pt x="191" y="1185"/>
                </a:lnTo>
                <a:lnTo>
                  <a:pt x="190" y="1185"/>
                </a:lnTo>
                <a:cubicBezTo>
                  <a:pt x="196" y="1134"/>
                  <a:pt x="240" y="1097"/>
                  <a:pt x="291" y="1100"/>
                </a:cubicBezTo>
                <a:cubicBezTo>
                  <a:pt x="342" y="1102"/>
                  <a:pt x="381" y="1145"/>
                  <a:pt x="381" y="1195"/>
                </a:cubicBezTo>
                <a:lnTo>
                  <a:pt x="381" y="1205"/>
                </a:lnTo>
                <a:lnTo>
                  <a:pt x="381" y="1214"/>
                </a:lnTo>
                <a:lnTo>
                  <a:pt x="206" y="1161"/>
                </a:lnTo>
                <a:lnTo>
                  <a:pt x="208" y="1158"/>
                </a:lnTo>
                <a:lnTo>
                  <a:pt x="199" y="1174"/>
                </a:lnTo>
                <a:lnTo>
                  <a:pt x="202" y="1167"/>
                </a:lnTo>
                <a:lnTo>
                  <a:pt x="212" y="1149"/>
                </a:lnTo>
                <a:lnTo>
                  <a:pt x="201" y="1177"/>
                </a:lnTo>
                <a:lnTo>
                  <a:pt x="203" y="1167"/>
                </a:lnTo>
                <a:lnTo>
                  <a:pt x="204" y="1164"/>
                </a:lnTo>
                <a:cubicBezTo>
                  <a:pt x="205" y="1159"/>
                  <a:pt x="206" y="1154"/>
                  <a:pt x="207" y="1149"/>
                </a:cubicBezTo>
                <a:lnTo>
                  <a:pt x="208" y="1146"/>
                </a:lnTo>
                <a:cubicBezTo>
                  <a:pt x="224" y="1098"/>
                  <a:pt x="275" y="1071"/>
                  <a:pt x="324" y="1084"/>
                </a:cubicBezTo>
                <a:cubicBezTo>
                  <a:pt x="373" y="1097"/>
                  <a:pt x="404" y="1146"/>
                  <a:pt x="394" y="1195"/>
                </a:cubicBezTo>
                <a:lnTo>
                  <a:pt x="393" y="1200"/>
                </a:lnTo>
                <a:lnTo>
                  <a:pt x="391" y="1209"/>
                </a:lnTo>
                <a:lnTo>
                  <a:pt x="212" y="1143"/>
                </a:lnTo>
                <a:lnTo>
                  <a:pt x="214" y="1139"/>
                </a:lnTo>
                <a:lnTo>
                  <a:pt x="205" y="1163"/>
                </a:lnTo>
                <a:lnTo>
                  <a:pt x="206" y="1158"/>
                </a:lnTo>
                <a:lnTo>
                  <a:pt x="300" y="1272"/>
                </a:lnTo>
                <a:lnTo>
                  <a:pt x="299" y="1272"/>
                </a:lnTo>
                <a:cubicBezTo>
                  <a:pt x="269" y="1272"/>
                  <a:pt x="240" y="1258"/>
                  <a:pt x="222" y="1233"/>
                </a:cubicBezTo>
                <a:cubicBezTo>
                  <a:pt x="204" y="1208"/>
                  <a:pt x="199" y="1175"/>
                  <a:pt x="208" y="1146"/>
                </a:cubicBezTo>
                <a:lnTo>
                  <a:pt x="210" y="1140"/>
                </a:lnTo>
                <a:lnTo>
                  <a:pt x="209" y="1143"/>
                </a:lnTo>
                <a:cubicBezTo>
                  <a:pt x="220" y="1100"/>
                  <a:pt x="260" y="1069"/>
                  <a:pt x="305" y="1070"/>
                </a:cubicBezTo>
                <a:cubicBezTo>
                  <a:pt x="350" y="1072"/>
                  <a:pt x="388" y="1104"/>
                  <a:pt x="397" y="1148"/>
                </a:cubicBezTo>
                <a:lnTo>
                  <a:pt x="398" y="1153"/>
                </a:lnTo>
                <a:cubicBezTo>
                  <a:pt x="399" y="1159"/>
                  <a:pt x="399" y="1165"/>
                  <a:pt x="399" y="1171"/>
                </a:cubicBezTo>
                <a:lnTo>
                  <a:pt x="399" y="1176"/>
                </a:lnTo>
                <a:cubicBezTo>
                  <a:pt x="399" y="1229"/>
                  <a:pt x="356" y="1272"/>
                  <a:pt x="303" y="1272"/>
                </a:cubicBezTo>
                <a:cubicBezTo>
                  <a:pt x="250" y="1272"/>
                  <a:pt x="207" y="1229"/>
                  <a:pt x="207" y="1176"/>
                </a:cubicBezTo>
                <a:lnTo>
                  <a:pt x="207" y="1171"/>
                </a:lnTo>
                <a:lnTo>
                  <a:pt x="209" y="1190"/>
                </a:lnTo>
                <a:lnTo>
                  <a:pt x="208" y="1185"/>
                </a:lnTo>
                <a:lnTo>
                  <a:pt x="398" y="1166"/>
                </a:lnTo>
                <a:lnTo>
                  <a:pt x="398" y="1171"/>
                </a:lnTo>
                <a:lnTo>
                  <a:pt x="398" y="1176"/>
                </a:lnTo>
                <a:cubicBezTo>
                  <a:pt x="398" y="1229"/>
                  <a:pt x="355" y="1272"/>
                  <a:pt x="302" y="1272"/>
                </a:cubicBezTo>
                <a:cubicBezTo>
                  <a:pt x="249" y="1272"/>
                  <a:pt x="206" y="1229"/>
                  <a:pt x="206" y="1176"/>
                </a:cubicBezTo>
                <a:lnTo>
                  <a:pt x="206" y="1172"/>
                </a:lnTo>
                <a:lnTo>
                  <a:pt x="206" y="1166"/>
                </a:lnTo>
                <a:lnTo>
                  <a:pt x="208" y="1147"/>
                </a:lnTo>
                <a:lnTo>
                  <a:pt x="208" y="1166"/>
                </a:lnTo>
                <a:lnTo>
                  <a:pt x="207" y="1155"/>
                </a:lnTo>
                <a:lnTo>
                  <a:pt x="209" y="1170"/>
                </a:lnTo>
                <a:lnTo>
                  <a:pt x="207" y="1162"/>
                </a:lnTo>
                <a:cubicBezTo>
                  <a:pt x="195" y="1112"/>
                  <a:pt x="224" y="1061"/>
                  <a:pt x="274" y="1046"/>
                </a:cubicBezTo>
                <a:cubicBezTo>
                  <a:pt x="323" y="1032"/>
                  <a:pt x="375" y="1059"/>
                  <a:pt x="392" y="1108"/>
                </a:cubicBezTo>
                <a:lnTo>
                  <a:pt x="393" y="1111"/>
                </a:lnTo>
                <a:cubicBezTo>
                  <a:pt x="394" y="1116"/>
                  <a:pt x="395" y="1121"/>
                  <a:pt x="396" y="1126"/>
                </a:cubicBezTo>
                <a:lnTo>
                  <a:pt x="397" y="1132"/>
                </a:lnTo>
                <a:lnTo>
                  <a:pt x="302" y="1051"/>
                </a:lnTo>
                <a:lnTo>
                  <a:pt x="303" y="1051"/>
                </a:lnTo>
                <a:cubicBezTo>
                  <a:pt x="356" y="1051"/>
                  <a:pt x="399" y="1094"/>
                  <a:pt x="399" y="1147"/>
                </a:cubicBezTo>
                <a:cubicBezTo>
                  <a:pt x="399" y="1200"/>
                  <a:pt x="356" y="1243"/>
                  <a:pt x="303" y="1243"/>
                </a:cubicBezTo>
                <a:lnTo>
                  <a:pt x="302" y="1243"/>
                </a:lnTo>
                <a:cubicBezTo>
                  <a:pt x="249" y="1243"/>
                  <a:pt x="206" y="1200"/>
                  <a:pt x="206" y="1147"/>
                </a:cubicBezTo>
                <a:lnTo>
                  <a:pt x="206" y="1142"/>
                </a:lnTo>
                <a:lnTo>
                  <a:pt x="206" y="1138"/>
                </a:lnTo>
                <a:cubicBezTo>
                  <a:pt x="206" y="1092"/>
                  <a:pt x="239" y="1053"/>
                  <a:pt x="284" y="1044"/>
                </a:cubicBezTo>
                <a:cubicBezTo>
                  <a:pt x="330" y="1035"/>
                  <a:pt x="375" y="1060"/>
                  <a:pt x="392" y="1103"/>
                </a:cubicBezTo>
                <a:lnTo>
                  <a:pt x="394" y="1108"/>
                </a:lnTo>
                <a:lnTo>
                  <a:pt x="392" y="1105"/>
                </a:lnTo>
                <a:lnTo>
                  <a:pt x="221" y="1105"/>
                </a:lnTo>
                <a:lnTo>
                  <a:pt x="223" y="1101"/>
                </a:lnTo>
                <a:lnTo>
                  <a:pt x="214" y="1125"/>
                </a:lnTo>
                <a:lnTo>
                  <a:pt x="215" y="1120"/>
                </a:lnTo>
                <a:cubicBezTo>
                  <a:pt x="224" y="1075"/>
                  <a:pt x="264" y="1042"/>
                  <a:pt x="309" y="1042"/>
                </a:cubicBezTo>
                <a:lnTo>
                  <a:pt x="312" y="1042"/>
                </a:lnTo>
                <a:lnTo>
                  <a:pt x="216" y="1138"/>
                </a:lnTo>
                <a:lnTo>
                  <a:pt x="216" y="1123"/>
                </a:lnTo>
                <a:lnTo>
                  <a:pt x="216" y="1114"/>
                </a:lnTo>
                <a:lnTo>
                  <a:pt x="216" y="1109"/>
                </a:lnTo>
                <a:cubicBezTo>
                  <a:pt x="216" y="1056"/>
                  <a:pt x="259" y="1013"/>
                  <a:pt x="312" y="1013"/>
                </a:cubicBezTo>
                <a:cubicBezTo>
                  <a:pt x="365" y="1013"/>
                  <a:pt x="408" y="1056"/>
                  <a:pt x="408" y="1109"/>
                </a:cubicBezTo>
                <a:lnTo>
                  <a:pt x="408" y="1111"/>
                </a:lnTo>
                <a:lnTo>
                  <a:pt x="408" y="1118"/>
                </a:lnTo>
                <a:lnTo>
                  <a:pt x="396" y="1071"/>
                </a:lnTo>
                <a:lnTo>
                  <a:pt x="400" y="1078"/>
                </a:lnTo>
                <a:lnTo>
                  <a:pt x="384" y="1058"/>
                </a:lnTo>
                <a:lnTo>
                  <a:pt x="387" y="1061"/>
                </a:lnTo>
                <a:lnTo>
                  <a:pt x="223" y="1128"/>
                </a:lnTo>
                <a:lnTo>
                  <a:pt x="223" y="1124"/>
                </a:lnTo>
                <a:lnTo>
                  <a:pt x="225" y="1140"/>
                </a:lnTo>
                <a:lnTo>
                  <a:pt x="224" y="1134"/>
                </a:lnTo>
                <a:cubicBezTo>
                  <a:pt x="219" y="1106"/>
                  <a:pt x="227" y="1078"/>
                  <a:pt x="245" y="1056"/>
                </a:cubicBezTo>
                <a:cubicBezTo>
                  <a:pt x="263" y="1035"/>
                  <a:pt x="290" y="1022"/>
                  <a:pt x="318" y="1022"/>
                </a:cubicBezTo>
                <a:lnTo>
                  <a:pt x="319" y="1022"/>
                </a:lnTo>
                <a:lnTo>
                  <a:pt x="323" y="1022"/>
                </a:lnTo>
                <a:lnTo>
                  <a:pt x="230" y="1098"/>
                </a:lnTo>
                <a:lnTo>
                  <a:pt x="232" y="1089"/>
                </a:lnTo>
                <a:lnTo>
                  <a:pt x="231" y="1090"/>
                </a:lnTo>
                <a:cubicBezTo>
                  <a:pt x="236" y="1041"/>
                  <a:pt x="277" y="1003"/>
                  <a:pt x="326" y="1003"/>
                </a:cubicBezTo>
                <a:lnTo>
                  <a:pt x="330" y="1003"/>
                </a:lnTo>
                <a:cubicBezTo>
                  <a:pt x="380" y="1003"/>
                  <a:pt x="422" y="1041"/>
                  <a:pt x="426" y="1091"/>
                </a:cubicBezTo>
                <a:lnTo>
                  <a:pt x="427" y="1102"/>
                </a:lnTo>
                <a:lnTo>
                  <a:pt x="427" y="1118"/>
                </a:lnTo>
                <a:lnTo>
                  <a:pt x="236" y="1107"/>
                </a:lnTo>
                <a:lnTo>
                  <a:pt x="237" y="1099"/>
                </a:lnTo>
                <a:lnTo>
                  <a:pt x="236" y="1099"/>
                </a:lnTo>
                <a:lnTo>
                  <a:pt x="332" y="1195"/>
                </a:lnTo>
                <a:lnTo>
                  <a:pt x="331" y="1195"/>
                </a:lnTo>
                <a:cubicBezTo>
                  <a:pt x="300" y="1195"/>
                  <a:pt x="270" y="1180"/>
                  <a:pt x="252" y="1153"/>
                </a:cubicBezTo>
                <a:cubicBezTo>
                  <a:pt x="234" y="1127"/>
                  <a:pt x="231" y="1093"/>
                  <a:pt x="242" y="1064"/>
                </a:cubicBezTo>
                <a:lnTo>
                  <a:pt x="244" y="1059"/>
                </a:lnTo>
                <a:lnTo>
                  <a:pt x="250" y="1048"/>
                </a:lnTo>
                <a:cubicBezTo>
                  <a:pt x="270" y="1008"/>
                  <a:pt x="314" y="987"/>
                  <a:pt x="358" y="997"/>
                </a:cubicBezTo>
                <a:cubicBezTo>
                  <a:pt x="401" y="1007"/>
                  <a:pt x="431" y="1046"/>
                  <a:pt x="431" y="1090"/>
                </a:cubicBezTo>
                <a:lnTo>
                  <a:pt x="431" y="1095"/>
                </a:lnTo>
                <a:cubicBezTo>
                  <a:pt x="431" y="1103"/>
                  <a:pt x="431" y="1111"/>
                  <a:pt x="429" y="1119"/>
                </a:cubicBezTo>
                <a:lnTo>
                  <a:pt x="428" y="1123"/>
                </a:lnTo>
                <a:lnTo>
                  <a:pt x="243" y="1069"/>
                </a:lnTo>
                <a:lnTo>
                  <a:pt x="244" y="1066"/>
                </a:lnTo>
                <a:lnTo>
                  <a:pt x="239" y="1096"/>
                </a:lnTo>
                <a:lnTo>
                  <a:pt x="239" y="1090"/>
                </a:lnTo>
                <a:lnTo>
                  <a:pt x="239" y="1090"/>
                </a:lnTo>
                <a:cubicBezTo>
                  <a:pt x="238" y="1082"/>
                  <a:pt x="238" y="1073"/>
                  <a:pt x="240" y="1065"/>
                </a:cubicBezTo>
                <a:lnTo>
                  <a:pt x="241" y="1059"/>
                </a:lnTo>
                <a:cubicBezTo>
                  <a:pt x="242" y="1054"/>
                  <a:pt x="243" y="1049"/>
                  <a:pt x="244" y="1044"/>
                </a:cubicBezTo>
                <a:lnTo>
                  <a:pt x="245" y="1041"/>
                </a:lnTo>
                <a:cubicBezTo>
                  <a:pt x="260" y="996"/>
                  <a:pt x="305" y="969"/>
                  <a:pt x="352" y="977"/>
                </a:cubicBezTo>
                <a:cubicBezTo>
                  <a:pt x="398" y="984"/>
                  <a:pt x="432" y="1024"/>
                  <a:pt x="432" y="1071"/>
                </a:cubicBezTo>
                <a:lnTo>
                  <a:pt x="432" y="1081"/>
                </a:lnTo>
                <a:cubicBezTo>
                  <a:pt x="432" y="1087"/>
                  <a:pt x="432" y="1092"/>
                  <a:pt x="431" y="1097"/>
                </a:cubicBezTo>
                <a:lnTo>
                  <a:pt x="430" y="1103"/>
                </a:lnTo>
                <a:lnTo>
                  <a:pt x="431" y="1087"/>
                </a:lnTo>
                <a:lnTo>
                  <a:pt x="431" y="1090"/>
                </a:lnTo>
                <a:cubicBezTo>
                  <a:pt x="431" y="1143"/>
                  <a:pt x="388" y="1186"/>
                  <a:pt x="335" y="1186"/>
                </a:cubicBezTo>
                <a:cubicBezTo>
                  <a:pt x="282" y="1186"/>
                  <a:pt x="239" y="1143"/>
                  <a:pt x="239" y="1090"/>
                </a:cubicBezTo>
                <a:lnTo>
                  <a:pt x="239" y="1087"/>
                </a:lnTo>
                <a:lnTo>
                  <a:pt x="239" y="1081"/>
                </a:lnTo>
                <a:lnTo>
                  <a:pt x="241" y="1062"/>
                </a:lnTo>
                <a:cubicBezTo>
                  <a:pt x="246" y="1015"/>
                  <a:pt x="283" y="979"/>
                  <a:pt x="329" y="976"/>
                </a:cubicBezTo>
                <a:cubicBezTo>
                  <a:pt x="376" y="972"/>
                  <a:pt x="418" y="1003"/>
                  <a:pt x="430" y="1048"/>
                </a:cubicBezTo>
                <a:lnTo>
                  <a:pt x="431" y="1052"/>
                </a:lnTo>
                <a:lnTo>
                  <a:pt x="433" y="1062"/>
                </a:lnTo>
                <a:lnTo>
                  <a:pt x="242" y="1080"/>
                </a:lnTo>
                <a:lnTo>
                  <a:pt x="242" y="1076"/>
                </a:lnTo>
                <a:lnTo>
                  <a:pt x="242" y="1071"/>
                </a:lnTo>
                <a:cubicBezTo>
                  <a:pt x="242" y="1022"/>
                  <a:pt x="280" y="981"/>
                  <a:pt x="329" y="976"/>
                </a:cubicBezTo>
                <a:cubicBezTo>
                  <a:pt x="378" y="971"/>
                  <a:pt x="423" y="1004"/>
                  <a:pt x="433" y="1053"/>
                </a:cubicBezTo>
                <a:lnTo>
                  <a:pt x="434" y="1058"/>
                </a:lnTo>
                <a:cubicBezTo>
                  <a:pt x="435" y="1064"/>
                  <a:pt x="435" y="1070"/>
                  <a:pt x="435" y="1076"/>
                </a:cubicBezTo>
                <a:lnTo>
                  <a:pt x="435" y="1080"/>
                </a:lnTo>
                <a:cubicBezTo>
                  <a:pt x="435" y="1133"/>
                  <a:pt x="392" y="1176"/>
                  <a:pt x="339" y="1176"/>
                </a:cubicBezTo>
                <a:cubicBezTo>
                  <a:pt x="286" y="1176"/>
                  <a:pt x="243" y="1133"/>
                  <a:pt x="243" y="1080"/>
                </a:cubicBezTo>
                <a:lnTo>
                  <a:pt x="243" y="1076"/>
                </a:lnTo>
                <a:lnTo>
                  <a:pt x="243" y="1071"/>
                </a:lnTo>
                <a:lnTo>
                  <a:pt x="243" y="1061"/>
                </a:lnTo>
                <a:cubicBezTo>
                  <a:pt x="243" y="1008"/>
                  <a:pt x="286" y="965"/>
                  <a:pt x="339" y="965"/>
                </a:cubicBezTo>
                <a:lnTo>
                  <a:pt x="340" y="965"/>
                </a:lnTo>
                <a:lnTo>
                  <a:pt x="341" y="965"/>
                </a:lnTo>
                <a:lnTo>
                  <a:pt x="247" y="1043"/>
                </a:lnTo>
                <a:lnTo>
                  <a:pt x="248" y="1038"/>
                </a:lnTo>
                <a:lnTo>
                  <a:pt x="246" y="1056"/>
                </a:lnTo>
                <a:lnTo>
                  <a:pt x="246" y="1052"/>
                </a:lnTo>
                <a:cubicBezTo>
                  <a:pt x="246" y="999"/>
                  <a:pt x="289" y="956"/>
                  <a:pt x="342" y="956"/>
                </a:cubicBezTo>
                <a:cubicBezTo>
                  <a:pt x="395" y="956"/>
                  <a:pt x="438" y="999"/>
                  <a:pt x="438" y="1052"/>
                </a:cubicBezTo>
                <a:lnTo>
                  <a:pt x="438" y="1057"/>
                </a:lnTo>
                <a:cubicBezTo>
                  <a:pt x="438" y="1065"/>
                  <a:pt x="438" y="1073"/>
                  <a:pt x="436" y="1081"/>
                </a:cubicBezTo>
                <a:lnTo>
                  <a:pt x="435" y="1085"/>
                </a:lnTo>
                <a:cubicBezTo>
                  <a:pt x="423" y="1132"/>
                  <a:pt x="378" y="1163"/>
                  <a:pt x="330" y="1157"/>
                </a:cubicBezTo>
                <a:cubicBezTo>
                  <a:pt x="282" y="1151"/>
                  <a:pt x="245" y="1110"/>
                  <a:pt x="245" y="1061"/>
                </a:cubicBezTo>
                <a:lnTo>
                  <a:pt x="245" y="1053"/>
                </a:lnTo>
                <a:lnTo>
                  <a:pt x="245" y="1051"/>
                </a:lnTo>
                <a:cubicBezTo>
                  <a:pt x="242" y="1024"/>
                  <a:pt x="251" y="998"/>
                  <a:pt x="270" y="978"/>
                </a:cubicBezTo>
                <a:cubicBezTo>
                  <a:pt x="288" y="958"/>
                  <a:pt x="313" y="946"/>
                  <a:pt x="340" y="946"/>
                </a:cubicBezTo>
                <a:lnTo>
                  <a:pt x="343" y="946"/>
                </a:lnTo>
                <a:cubicBezTo>
                  <a:pt x="396" y="946"/>
                  <a:pt x="439" y="989"/>
                  <a:pt x="439" y="1042"/>
                </a:cubicBezTo>
                <a:lnTo>
                  <a:pt x="439" y="1049"/>
                </a:lnTo>
                <a:cubicBezTo>
                  <a:pt x="439" y="1060"/>
                  <a:pt x="438" y="1070"/>
                  <a:pt x="435" y="1080"/>
                </a:cubicBezTo>
                <a:lnTo>
                  <a:pt x="434" y="1083"/>
                </a:lnTo>
                <a:cubicBezTo>
                  <a:pt x="418" y="1129"/>
                  <a:pt x="370" y="1157"/>
                  <a:pt x="322" y="1146"/>
                </a:cubicBezTo>
                <a:cubicBezTo>
                  <a:pt x="274" y="1136"/>
                  <a:pt x="242" y="1091"/>
                  <a:pt x="247" y="1042"/>
                </a:cubicBezTo>
                <a:lnTo>
                  <a:pt x="248" y="1033"/>
                </a:lnTo>
                <a:lnTo>
                  <a:pt x="247" y="1033"/>
                </a:lnTo>
                <a:cubicBezTo>
                  <a:pt x="247" y="980"/>
                  <a:pt x="290" y="937"/>
                  <a:pt x="343" y="937"/>
                </a:cubicBezTo>
                <a:lnTo>
                  <a:pt x="344" y="937"/>
                </a:lnTo>
                <a:cubicBezTo>
                  <a:pt x="390" y="937"/>
                  <a:pt x="430" y="970"/>
                  <a:pt x="439" y="1015"/>
                </a:cubicBezTo>
                <a:lnTo>
                  <a:pt x="440" y="1020"/>
                </a:lnTo>
                <a:lnTo>
                  <a:pt x="440" y="1019"/>
                </a:lnTo>
                <a:lnTo>
                  <a:pt x="346" y="946"/>
                </a:lnTo>
                <a:lnTo>
                  <a:pt x="349" y="946"/>
                </a:lnTo>
                <a:cubicBezTo>
                  <a:pt x="399" y="946"/>
                  <a:pt x="441" y="984"/>
                  <a:pt x="445" y="1034"/>
                </a:cubicBezTo>
                <a:lnTo>
                  <a:pt x="446" y="1045"/>
                </a:lnTo>
                <a:lnTo>
                  <a:pt x="447" y="1050"/>
                </a:lnTo>
                <a:lnTo>
                  <a:pt x="256" y="1050"/>
                </a:lnTo>
                <a:lnTo>
                  <a:pt x="257" y="1042"/>
                </a:lnTo>
                <a:lnTo>
                  <a:pt x="256" y="1042"/>
                </a:lnTo>
                <a:cubicBezTo>
                  <a:pt x="256" y="989"/>
                  <a:pt x="299" y="946"/>
                  <a:pt x="352" y="946"/>
                </a:cubicBezTo>
                <a:lnTo>
                  <a:pt x="355" y="946"/>
                </a:lnTo>
                <a:lnTo>
                  <a:pt x="260" y="1053"/>
                </a:lnTo>
                <a:lnTo>
                  <a:pt x="259" y="1044"/>
                </a:lnTo>
                <a:cubicBezTo>
                  <a:pt x="258" y="1035"/>
                  <a:pt x="258" y="1026"/>
                  <a:pt x="260" y="1018"/>
                </a:cubicBezTo>
                <a:lnTo>
                  <a:pt x="261" y="1012"/>
                </a:lnTo>
                <a:lnTo>
                  <a:pt x="263" y="1000"/>
                </a:lnTo>
                <a:cubicBezTo>
                  <a:pt x="275" y="953"/>
                  <a:pt x="320" y="922"/>
                  <a:pt x="368" y="928"/>
                </a:cubicBezTo>
                <a:cubicBezTo>
                  <a:pt x="416" y="934"/>
                  <a:pt x="452" y="975"/>
                  <a:pt x="452" y="1023"/>
                </a:cubicBezTo>
                <a:lnTo>
                  <a:pt x="452" y="1027"/>
                </a:lnTo>
                <a:lnTo>
                  <a:pt x="451" y="1047"/>
                </a:lnTo>
                <a:lnTo>
                  <a:pt x="449" y="1057"/>
                </a:lnTo>
                <a:lnTo>
                  <a:pt x="450" y="1041"/>
                </a:lnTo>
                <a:lnTo>
                  <a:pt x="450" y="1042"/>
                </a:lnTo>
                <a:cubicBezTo>
                  <a:pt x="450" y="1095"/>
                  <a:pt x="407" y="1138"/>
                  <a:pt x="354" y="1138"/>
                </a:cubicBezTo>
                <a:cubicBezTo>
                  <a:pt x="301" y="1138"/>
                  <a:pt x="258" y="1095"/>
                  <a:pt x="258" y="1042"/>
                </a:cubicBezTo>
                <a:lnTo>
                  <a:pt x="258" y="1035"/>
                </a:lnTo>
                <a:lnTo>
                  <a:pt x="258" y="1023"/>
                </a:lnTo>
                <a:lnTo>
                  <a:pt x="258" y="1011"/>
                </a:lnTo>
                <a:cubicBezTo>
                  <a:pt x="258" y="1007"/>
                  <a:pt x="259" y="1002"/>
                  <a:pt x="259" y="998"/>
                </a:cubicBezTo>
                <a:lnTo>
                  <a:pt x="260" y="991"/>
                </a:lnTo>
                <a:cubicBezTo>
                  <a:pt x="268" y="941"/>
                  <a:pt x="312" y="905"/>
                  <a:pt x="362" y="909"/>
                </a:cubicBezTo>
                <a:cubicBezTo>
                  <a:pt x="413" y="912"/>
                  <a:pt x="451" y="954"/>
                  <a:pt x="451" y="1004"/>
                </a:cubicBezTo>
                <a:lnTo>
                  <a:pt x="451" y="1005"/>
                </a:lnTo>
                <a:lnTo>
                  <a:pt x="451" y="1011"/>
                </a:lnTo>
                <a:lnTo>
                  <a:pt x="451" y="1023"/>
                </a:lnTo>
                <a:cubicBezTo>
                  <a:pt x="451" y="1076"/>
                  <a:pt x="408" y="1119"/>
                  <a:pt x="355" y="1119"/>
                </a:cubicBezTo>
                <a:lnTo>
                  <a:pt x="353" y="1119"/>
                </a:lnTo>
                <a:lnTo>
                  <a:pt x="449" y="1010"/>
                </a:lnTo>
                <a:lnTo>
                  <a:pt x="450" y="1017"/>
                </a:lnTo>
                <a:lnTo>
                  <a:pt x="434" y="977"/>
                </a:lnTo>
                <a:lnTo>
                  <a:pt x="436" y="980"/>
                </a:lnTo>
                <a:lnTo>
                  <a:pt x="261" y="1022"/>
                </a:lnTo>
                <a:lnTo>
                  <a:pt x="262" y="1014"/>
                </a:lnTo>
                <a:lnTo>
                  <a:pt x="263" y="1006"/>
                </a:lnTo>
                <a:lnTo>
                  <a:pt x="264" y="994"/>
                </a:lnTo>
                <a:cubicBezTo>
                  <a:pt x="265" y="988"/>
                  <a:pt x="267" y="983"/>
                  <a:pt x="268" y="977"/>
                </a:cubicBezTo>
                <a:lnTo>
                  <a:pt x="269" y="974"/>
                </a:lnTo>
                <a:cubicBezTo>
                  <a:pt x="284" y="929"/>
                  <a:pt x="329" y="902"/>
                  <a:pt x="376" y="910"/>
                </a:cubicBezTo>
                <a:cubicBezTo>
                  <a:pt x="422" y="917"/>
                  <a:pt x="456" y="957"/>
                  <a:pt x="456" y="1004"/>
                </a:cubicBezTo>
                <a:lnTo>
                  <a:pt x="456" y="1009"/>
                </a:lnTo>
                <a:lnTo>
                  <a:pt x="456" y="1014"/>
                </a:lnTo>
                <a:cubicBezTo>
                  <a:pt x="456" y="1067"/>
                  <a:pt x="413" y="1110"/>
                  <a:pt x="360" y="1110"/>
                </a:cubicBezTo>
                <a:cubicBezTo>
                  <a:pt x="307" y="1110"/>
                  <a:pt x="264" y="1067"/>
                  <a:pt x="264" y="1014"/>
                </a:cubicBezTo>
                <a:lnTo>
                  <a:pt x="264" y="1010"/>
                </a:lnTo>
                <a:lnTo>
                  <a:pt x="264" y="1004"/>
                </a:lnTo>
                <a:cubicBezTo>
                  <a:pt x="264" y="951"/>
                  <a:pt x="307" y="908"/>
                  <a:pt x="360" y="908"/>
                </a:cubicBezTo>
                <a:lnTo>
                  <a:pt x="362" y="908"/>
                </a:lnTo>
                <a:lnTo>
                  <a:pt x="364" y="908"/>
                </a:lnTo>
                <a:lnTo>
                  <a:pt x="269" y="994"/>
                </a:lnTo>
                <a:lnTo>
                  <a:pt x="270" y="985"/>
                </a:lnTo>
                <a:lnTo>
                  <a:pt x="272" y="974"/>
                </a:lnTo>
                <a:lnTo>
                  <a:pt x="274" y="962"/>
                </a:lnTo>
                <a:cubicBezTo>
                  <a:pt x="285" y="919"/>
                  <a:pt x="325" y="888"/>
                  <a:pt x="370" y="889"/>
                </a:cubicBezTo>
                <a:cubicBezTo>
                  <a:pt x="415" y="891"/>
                  <a:pt x="453" y="923"/>
                  <a:pt x="462" y="967"/>
                </a:cubicBezTo>
                <a:lnTo>
                  <a:pt x="464" y="977"/>
                </a:lnTo>
                <a:cubicBezTo>
                  <a:pt x="465" y="983"/>
                  <a:pt x="465" y="989"/>
                  <a:pt x="465" y="995"/>
                </a:cubicBezTo>
                <a:lnTo>
                  <a:pt x="465" y="1001"/>
                </a:lnTo>
                <a:lnTo>
                  <a:pt x="461" y="971"/>
                </a:lnTo>
                <a:lnTo>
                  <a:pt x="462" y="974"/>
                </a:lnTo>
                <a:lnTo>
                  <a:pt x="274" y="1004"/>
                </a:lnTo>
                <a:lnTo>
                  <a:pt x="274" y="1001"/>
                </a:lnTo>
                <a:lnTo>
                  <a:pt x="274" y="995"/>
                </a:lnTo>
                <a:lnTo>
                  <a:pt x="274" y="988"/>
                </a:lnTo>
                <a:lnTo>
                  <a:pt x="274" y="985"/>
                </a:lnTo>
                <a:cubicBezTo>
                  <a:pt x="274" y="938"/>
                  <a:pt x="309" y="898"/>
                  <a:pt x="355" y="891"/>
                </a:cubicBezTo>
                <a:cubicBezTo>
                  <a:pt x="402" y="883"/>
                  <a:pt x="447" y="910"/>
                  <a:pt x="462" y="955"/>
                </a:cubicBezTo>
                <a:lnTo>
                  <a:pt x="463" y="958"/>
                </a:lnTo>
                <a:cubicBezTo>
                  <a:pt x="464" y="963"/>
                  <a:pt x="465" y="968"/>
                  <a:pt x="466" y="973"/>
                </a:cubicBezTo>
                <a:lnTo>
                  <a:pt x="467" y="979"/>
                </a:lnTo>
                <a:lnTo>
                  <a:pt x="469" y="988"/>
                </a:lnTo>
                <a:cubicBezTo>
                  <a:pt x="469" y="992"/>
                  <a:pt x="469" y="997"/>
                  <a:pt x="469" y="1001"/>
                </a:cubicBezTo>
                <a:lnTo>
                  <a:pt x="469" y="1004"/>
                </a:lnTo>
                <a:cubicBezTo>
                  <a:pt x="469" y="1052"/>
                  <a:pt x="435" y="1092"/>
                  <a:pt x="389" y="1099"/>
                </a:cubicBezTo>
                <a:cubicBezTo>
                  <a:pt x="342" y="1107"/>
                  <a:pt x="297" y="1079"/>
                  <a:pt x="282" y="1035"/>
                </a:cubicBezTo>
                <a:lnTo>
                  <a:pt x="281" y="1032"/>
                </a:lnTo>
                <a:cubicBezTo>
                  <a:pt x="280" y="1027"/>
                  <a:pt x="279" y="1022"/>
                  <a:pt x="278" y="1017"/>
                </a:cubicBezTo>
                <a:lnTo>
                  <a:pt x="277" y="1011"/>
                </a:lnTo>
                <a:cubicBezTo>
                  <a:pt x="275" y="1001"/>
                  <a:pt x="275" y="990"/>
                  <a:pt x="277" y="980"/>
                </a:cubicBezTo>
                <a:lnTo>
                  <a:pt x="278" y="974"/>
                </a:lnTo>
                <a:cubicBezTo>
                  <a:pt x="279" y="964"/>
                  <a:pt x="282" y="955"/>
                  <a:pt x="287" y="947"/>
                </a:cubicBezTo>
                <a:lnTo>
                  <a:pt x="289" y="943"/>
                </a:lnTo>
                <a:cubicBezTo>
                  <a:pt x="306" y="909"/>
                  <a:pt x="341" y="888"/>
                  <a:pt x="378" y="890"/>
                </a:cubicBezTo>
                <a:cubicBezTo>
                  <a:pt x="416" y="891"/>
                  <a:pt x="450" y="915"/>
                  <a:pt x="464" y="950"/>
                </a:cubicBezTo>
                <a:lnTo>
                  <a:pt x="466" y="955"/>
                </a:lnTo>
                <a:lnTo>
                  <a:pt x="468" y="960"/>
                </a:lnTo>
                <a:lnTo>
                  <a:pt x="287" y="1026"/>
                </a:lnTo>
                <a:lnTo>
                  <a:pt x="286" y="1023"/>
                </a:lnTo>
                <a:cubicBezTo>
                  <a:pt x="285" y="1017"/>
                  <a:pt x="283" y="1012"/>
                  <a:pt x="282" y="1006"/>
                </a:cubicBezTo>
                <a:lnTo>
                  <a:pt x="281" y="999"/>
                </a:lnTo>
                <a:cubicBezTo>
                  <a:pt x="280" y="992"/>
                  <a:pt x="280" y="984"/>
                  <a:pt x="281" y="977"/>
                </a:cubicBezTo>
                <a:lnTo>
                  <a:pt x="282" y="966"/>
                </a:lnTo>
                <a:lnTo>
                  <a:pt x="283" y="955"/>
                </a:lnTo>
                <a:cubicBezTo>
                  <a:pt x="289" y="904"/>
                  <a:pt x="334" y="868"/>
                  <a:pt x="384" y="871"/>
                </a:cubicBezTo>
                <a:cubicBezTo>
                  <a:pt x="435" y="874"/>
                  <a:pt x="474" y="916"/>
                  <a:pt x="474" y="966"/>
                </a:cubicBezTo>
                <a:lnTo>
                  <a:pt x="474" y="969"/>
                </a:lnTo>
                <a:lnTo>
                  <a:pt x="474" y="976"/>
                </a:lnTo>
                <a:lnTo>
                  <a:pt x="474" y="982"/>
                </a:lnTo>
                <a:lnTo>
                  <a:pt x="474" y="985"/>
                </a:lnTo>
                <a:lnTo>
                  <a:pt x="285" y="962"/>
                </a:lnTo>
                <a:lnTo>
                  <a:pt x="287" y="954"/>
                </a:lnTo>
                <a:lnTo>
                  <a:pt x="285" y="969"/>
                </a:lnTo>
                <a:lnTo>
                  <a:pt x="286" y="958"/>
                </a:lnTo>
                <a:lnTo>
                  <a:pt x="285" y="956"/>
                </a:lnTo>
                <a:lnTo>
                  <a:pt x="287" y="937"/>
                </a:lnTo>
                <a:cubicBezTo>
                  <a:pt x="292" y="895"/>
                  <a:pt x="324" y="860"/>
                  <a:pt x="366" y="853"/>
                </a:cubicBezTo>
                <a:cubicBezTo>
                  <a:pt x="407" y="845"/>
                  <a:pt x="449" y="866"/>
                  <a:pt x="468" y="905"/>
                </a:cubicBezTo>
                <a:lnTo>
                  <a:pt x="470" y="909"/>
                </a:lnTo>
                <a:cubicBezTo>
                  <a:pt x="475" y="917"/>
                  <a:pt x="478" y="926"/>
                  <a:pt x="479" y="936"/>
                </a:cubicBezTo>
                <a:lnTo>
                  <a:pt x="480" y="942"/>
                </a:lnTo>
                <a:cubicBezTo>
                  <a:pt x="485" y="970"/>
                  <a:pt x="477" y="998"/>
                  <a:pt x="459" y="1020"/>
                </a:cubicBezTo>
                <a:cubicBezTo>
                  <a:pt x="440" y="1041"/>
                  <a:pt x="414" y="1053"/>
                  <a:pt x="385" y="1053"/>
                </a:cubicBezTo>
                <a:lnTo>
                  <a:pt x="384" y="1053"/>
                </a:lnTo>
                <a:cubicBezTo>
                  <a:pt x="353" y="1053"/>
                  <a:pt x="323" y="1038"/>
                  <a:pt x="305" y="1011"/>
                </a:cubicBezTo>
                <a:cubicBezTo>
                  <a:pt x="287" y="985"/>
                  <a:pt x="284" y="951"/>
                  <a:pt x="295" y="922"/>
                </a:cubicBezTo>
                <a:lnTo>
                  <a:pt x="299" y="912"/>
                </a:lnTo>
                <a:cubicBezTo>
                  <a:pt x="314" y="875"/>
                  <a:pt x="349" y="851"/>
                  <a:pt x="388" y="851"/>
                </a:cubicBezTo>
                <a:lnTo>
                  <a:pt x="389" y="851"/>
                </a:lnTo>
                <a:cubicBezTo>
                  <a:pt x="438" y="851"/>
                  <a:pt x="479" y="888"/>
                  <a:pt x="485" y="936"/>
                </a:cubicBezTo>
                <a:lnTo>
                  <a:pt x="486" y="944"/>
                </a:lnTo>
                <a:lnTo>
                  <a:pt x="486" y="958"/>
                </a:lnTo>
                <a:cubicBezTo>
                  <a:pt x="486" y="1011"/>
                  <a:pt x="443" y="1054"/>
                  <a:pt x="390" y="1054"/>
                </a:cubicBezTo>
                <a:cubicBezTo>
                  <a:pt x="337" y="1054"/>
                  <a:pt x="294" y="1011"/>
                  <a:pt x="294" y="958"/>
                </a:cubicBezTo>
                <a:lnTo>
                  <a:pt x="294" y="957"/>
                </a:lnTo>
                <a:lnTo>
                  <a:pt x="294" y="949"/>
                </a:lnTo>
                <a:lnTo>
                  <a:pt x="294" y="937"/>
                </a:lnTo>
                <a:lnTo>
                  <a:pt x="294" y="933"/>
                </a:lnTo>
                <a:lnTo>
                  <a:pt x="293" y="919"/>
                </a:lnTo>
                <a:cubicBezTo>
                  <a:pt x="293" y="866"/>
                  <a:pt x="336" y="823"/>
                  <a:pt x="389" y="823"/>
                </a:cubicBezTo>
                <a:cubicBezTo>
                  <a:pt x="442" y="823"/>
                  <a:pt x="485" y="866"/>
                  <a:pt x="485" y="919"/>
                </a:cubicBezTo>
                <a:lnTo>
                  <a:pt x="485" y="922"/>
                </a:lnTo>
                <a:lnTo>
                  <a:pt x="485" y="932"/>
                </a:lnTo>
                <a:lnTo>
                  <a:pt x="485" y="942"/>
                </a:lnTo>
                <a:lnTo>
                  <a:pt x="484" y="924"/>
                </a:lnTo>
                <a:lnTo>
                  <a:pt x="485" y="929"/>
                </a:lnTo>
                <a:lnTo>
                  <a:pt x="294" y="947"/>
                </a:lnTo>
                <a:lnTo>
                  <a:pt x="294" y="945"/>
                </a:lnTo>
                <a:cubicBezTo>
                  <a:pt x="294" y="933"/>
                  <a:pt x="297" y="921"/>
                  <a:pt x="301" y="910"/>
                </a:cubicBezTo>
                <a:lnTo>
                  <a:pt x="303" y="905"/>
                </a:lnTo>
                <a:lnTo>
                  <a:pt x="297" y="932"/>
                </a:lnTo>
                <a:lnTo>
                  <a:pt x="298" y="920"/>
                </a:lnTo>
                <a:lnTo>
                  <a:pt x="393" y="1024"/>
                </a:lnTo>
                <a:lnTo>
                  <a:pt x="392" y="1024"/>
                </a:lnTo>
                <a:cubicBezTo>
                  <a:pt x="339" y="1024"/>
                  <a:pt x="296" y="981"/>
                  <a:pt x="296" y="928"/>
                </a:cubicBezTo>
                <a:lnTo>
                  <a:pt x="296" y="923"/>
                </a:lnTo>
                <a:lnTo>
                  <a:pt x="296" y="919"/>
                </a:lnTo>
                <a:cubicBezTo>
                  <a:pt x="296" y="871"/>
                  <a:pt x="333" y="830"/>
                  <a:pt x="381" y="824"/>
                </a:cubicBezTo>
                <a:cubicBezTo>
                  <a:pt x="429" y="818"/>
                  <a:pt x="474" y="849"/>
                  <a:pt x="486" y="896"/>
                </a:cubicBezTo>
                <a:lnTo>
                  <a:pt x="487" y="900"/>
                </a:lnTo>
                <a:lnTo>
                  <a:pt x="489" y="910"/>
                </a:lnTo>
                <a:lnTo>
                  <a:pt x="394" y="832"/>
                </a:lnTo>
                <a:lnTo>
                  <a:pt x="395" y="832"/>
                </a:lnTo>
                <a:lnTo>
                  <a:pt x="302" y="949"/>
                </a:lnTo>
                <a:lnTo>
                  <a:pt x="300" y="940"/>
                </a:lnTo>
                <a:cubicBezTo>
                  <a:pt x="298" y="931"/>
                  <a:pt x="297" y="921"/>
                  <a:pt x="298" y="911"/>
                </a:cubicBezTo>
                <a:lnTo>
                  <a:pt x="299" y="900"/>
                </a:lnTo>
                <a:lnTo>
                  <a:pt x="298" y="900"/>
                </a:lnTo>
                <a:cubicBezTo>
                  <a:pt x="298" y="850"/>
                  <a:pt x="338" y="808"/>
                  <a:pt x="389" y="805"/>
                </a:cubicBezTo>
                <a:cubicBezTo>
                  <a:pt x="439" y="802"/>
                  <a:pt x="483" y="838"/>
                  <a:pt x="490" y="889"/>
                </a:cubicBezTo>
                <a:lnTo>
                  <a:pt x="491" y="897"/>
                </a:lnTo>
                <a:lnTo>
                  <a:pt x="491" y="919"/>
                </a:lnTo>
                <a:lnTo>
                  <a:pt x="395" y="823"/>
                </a:lnTo>
                <a:lnTo>
                  <a:pt x="396" y="823"/>
                </a:lnTo>
                <a:lnTo>
                  <a:pt x="300" y="919"/>
                </a:lnTo>
                <a:lnTo>
                  <a:pt x="300" y="905"/>
                </a:lnTo>
                <a:lnTo>
                  <a:pt x="300" y="897"/>
                </a:lnTo>
                <a:lnTo>
                  <a:pt x="299" y="884"/>
                </a:lnTo>
                <a:lnTo>
                  <a:pt x="299" y="881"/>
                </a:lnTo>
                <a:cubicBezTo>
                  <a:pt x="299" y="828"/>
                  <a:pt x="342" y="785"/>
                  <a:pt x="395" y="785"/>
                </a:cubicBezTo>
                <a:cubicBezTo>
                  <a:pt x="448" y="785"/>
                  <a:pt x="491" y="828"/>
                  <a:pt x="491" y="881"/>
                </a:cubicBezTo>
                <a:lnTo>
                  <a:pt x="491" y="890"/>
                </a:lnTo>
                <a:lnTo>
                  <a:pt x="491" y="900"/>
                </a:lnTo>
                <a:lnTo>
                  <a:pt x="395" y="804"/>
                </a:lnTo>
                <a:lnTo>
                  <a:pt x="400" y="804"/>
                </a:lnTo>
                <a:lnTo>
                  <a:pt x="305" y="910"/>
                </a:lnTo>
                <a:lnTo>
                  <a:pt x="304" y="900"/>
                </a:lnTo>
                <a:lnTo>
                  <a:pt x="399" y="986"/>
                </a:lnTo>
                <a:lnTo>
                  <a:pt x="398" y="986"/>
                </a:lnTo>
                <a:lnTo>
                  <a:pt x="494" y="890"/>
                </a:lnTo>
                <a:lnTo>
                  <a:pt x="494" y="896"/>
                </a:lnTo>
                <a:cubicBezTo>
                  <a:pt x="494" y="904"/>
                  <a:pt x="494" y="912"/>
                  <a:pt x="492" y="920"/>
                </a:cubicBezTo>
                <a:lnTo>
                  <a:pt x="491" y="924"/>
                </a:lnTo>
                <a:cubicBezTo>
                  <a:pt x="479" y="971"/>
                  <a:pt x="434" y="1002"/>
                  <a:pt x="386" y="996"/>
                </a:cubicBezTo>
                <a:cubicBezTo>
                  <a:pt x="338" y="990"/>
                  <a:pt x="301" y="949"/>
                  <a:pt x="301" y="900"/>
                </a:cubicBezTo>
                <a:lnTo>
                  <a:pt x="301" y="896"/>
                </a:lnTo>
                <a:cubicBezTo>
                  <a:pt x="301" y="891"/>
                  <a:pt x="302" y="886"/>
                  <a:pt x="303" y="881"/>
                </a:cubicBezTo>
                <a:lnTo>
                  <a:pt x="304" y="875"/>
                </a:lnTo>
                <a:cubicBezTo>
                  <a:pt x="305" y="870"/>
                  <a:pt x="306" y="865"/>
                  <a:pt x="307" y="860"/>
                </a:cubicBezTo>
                <a:lnTo>
                  <a:pt x="310" y="851"/>
                </a:lnTo>
                <a:lnTo>
                  <a:pt x="313" y="844"/>
                </a:lnTo>
                <a:lnTo>
                  <a:pt x="404" y="967"/>
                </a:lnTo>
                <a:lnTo>
                  <a:pt x="403" y="967"/>
                </a:lnTo>
                <a:lnTo>
                  <a:pt x="498" y="856"/>
                </a:lnTo>
                <a:lnTo>
                  <a:pt x="499" y="862"/>
                </a:lnTo>
                <a:lnTo>
                  <a:pt x="499" y="858"/>
                </a:lnTo>
                <a:lnTo>
                  <a:pt x="320" y="839"/>
                </a:lnTo>
                <a:lnTo>
                  <a:pt x="322" y="835"/>
                </a:lnTo>
                <a:lnTo>
                  <a:pt x="313" y="862"/>
                </a:lnTo>
                <a:lnTo>
                  <a:pt x="314" y="856"/>
                </a:lnTo>
                <a:lnTo>
                  <a:pt x="312" y="871"/>
                </a:lnTo>
                <a:lnTo>
                  <a:pt x="312" y="862"/>
                </a:lnTo>
                <a:lnTo>
                  <a:pt x="314" y="843"/>
                </a:lnTo>
                <a:lnTo>
                  <a:pt x="315" y="832"/>
                </a:lnTo>
                <a:cubicBezTo>
                  <a:pt x="321" y="787"/>
                  <a:pt x="356" y="752"/>
                  <a:pt x="401" y="748"/>
                </a:cubicBezTo>
                <a:cubicBezTo>
                  <a:pt x="446" y="744"/>
                  <a:pt x="487" y="771"/>
                  <a:pt x="502" y="813"/>
                </a:cubicBezTo>
                <a:lnTo>
                  <a:pt x="503" y="816"/>
                </a:lnTo>
                <a:cubicBezTo>
                  <a:pt x="504" y="821"/>
                  <a:pt x="505" y="826"/>
                  <a:pt x="506" y="831"/>
                </a:cubicBezTo>
                <a:lnTo>
                  <a:pt x="507" y="837"/>
                </a:lnTo>
                <a:cubicBezTo>
                  <a:pt x="508" y="842"/>
                  <a:pt x="508" y="847"/>
                  <a:pt x="508" y="852"/>
                </a:cubicBezTo>
                <a:lnTo>
                  <a:pt x="508" y="862"/>
                </a:lnTo>
                <a:lnTo>
                  <a:pt x="412" y="766"/>
                </a:lnTo>
                <a:lnTo>
                  <a:pt x="414" y="766"/>
                </a:lnTo>
                <a:lnTo>
                  <a:pt x="320" y="881"/>
                </a:lnTo>
                <a:lnTo>
                  <a:pt x="318" y="871"/>
                </a:lnTo>
                <a:cubicBezTo>
                  <a:pt x="316" y="862"/>
                  <a:pt x="316" y="852"/>
                  <a:pt x="317" y="842"/>
                </a:cubicBezTo>
                <a:lnTo>
                  <a:pt x="318" y="833"/>
                </a:lnTo>
                <a:cubicBezTo>
                  <a:pt x="323" y="784"/>
                  <a:pt x="365" y="747"/>
                  <a:pt x="413" y="747"/>
                </a:cubicBezTo>
                <a:lnTo>
                  <a:pt x="414" y="747"/>
                </a:lnTo>
                <a:lnTo>
                  <a:pt x="416" y="747"/>
                </a:lnTo>
                <a:cubicBezTo>
                  <a:pt x="469" y="747"/>
                  <a:pt x="512" y="790"/>
                  <a:pt x="512" y="843"/>
                </a:cubicBezTo>
                <a:lnTo>
                  <a:pt x="512" y="849"/>
                </a:lnTo>
                <a:lnTo>
                  <a:pt x="512" y="859"/>
                </a:lnTo>
                <a:lnTo>
                  <a:pt x="511" y="879"/>
                </a:lnTo>
                <a:lnTo>
                  <a:pt x="511" y="871"/>
                </a:lnTo>
                <a:cubicBezTo>
                  <a:pt x="511" y="924"/>
                  <a:pt x="468" y="967"/>
                  <a:pt x="415" y="967"/>
                </a:cubicBezTo>
                <a:cubicBezTo>
                  <a:pt x="362" y="967"/>
                  <a:pt x="319" y="924"/>
                  <a:pt x="319" y="871"/>
                </a:cubicBezTo>
                <a:lnTo>
                  <a:pt x="319" y="865"/>
                </a:lnTo>
                <a:lnTo>
                  <a:pt x="319" y="852"/>
                </a:lnTo>
                <a:cubicBezTo>
                  <a:pt x="319" y="847"/>
                  <a:pt x="320" y="842"/>
                  <a:pt x="321" y="837"/>
                </a:cubicBezTo>
                <a:lnTo>
                  <a:pt x="324" y="818"/>
                </a:lnTo>
                <a:lnTo>
                  <a:pt x="323" y="847"/>
                </a:lnTo>
                <a:lnTo>
                  <a:pt x="322" y="840"/>
                </a:lnTo>
                <a:lnTo>
                  <a:pt x="332" y="869"/>
                </a:lnTo>
                <a:lnTo>
                  <a:pt x="331" y="867"/>
                </a:lnTo>
                <a:lnTo>
                  <a:pt x="512" y="824"/>
                </a:lnTo>
                <a:lnTo>
                  <a:pt x="512" y="830"/>
                </a:lnTo>
                <a:lnTo>
                  <a:pt x="513" y="829"/>
                </a:lnTo>
                <a:lnTo>
                  <a:pt x="514" y="838"/>
                </a:lnTo>
                <a:lnTo>
                  <a:pt x="513" y="829"/>
                </a:lnTo>
                <a:lnTo>
                  <a:pt x="334" y="810"/>
                </a:lnTo>
                <a:lnTo>
                  <a:pt x="335" y="808"/>
                </a:lnTo>
                <a:lnTo>
                  <a:pt x="324" y="850"/>
                </a:lnTo>
                <a:lnTo>
                  <a:pt x="324" y="844"/>
                </a:lnTo>
                <a:lnTo>
                  <a:pt x="324" y="833"/>
                </a:lnTo>
                <a:lnTo>
                  <a:pt x="420" y="929"/>
                </a:lnTo>
                <a:lnTo>
                  <a:pt x="419" y="929"/>
                </a:lnTo>
                <a:lnTo>
                  <a:pt x="515" y="833"/>
                </a:lnTo>
                <a:lnTo>
                  <a:pt x="515" y="841"/>
                </a:lnTo>
                <a:lnTo>
                  <a:pt x="515" y="844"/>
                </a:lnTo>
                <a:cubicBezTo>
                  <a:pt x="515" y="897"/>
                  <a:pt x="472" y="940"/>
                  <a:pt x="419" y="940"/>
                </a:cubicBezTo>
                <a:cubicBezTo>
                  <a:pt x="366" y="940"/>
                  <a:pt x="323" y="897"/>
                  <a:pt x="323" y="844"/>
                </a:cubicBezTo>
                <a:lnTo>
                  <a:pt x="323" y="843"/>
                </a:lnTo>
                <a:lnTo>
                  <a:pt x="323" y="835"/>
                </a:lnTo>
                <a:lnTo>
                  <a:pt x="323" y="823"/>
                </a:lnTo>
                <a:lnTo>
                  <a:pt x="323" y="811"/>
                </a:lnTo>
                <a:lnTo>
                  <a:pt x="323" y="805"/>
                </a:lnTo>
                <a:cubicBezTo>
                  <a:pt x="323" y="758"/>
                  <a:pt x="358" y="718"/>
                  <a:pt x="404" y="711"/>
                </a:cubicBezTo>
                <a:cubicBezTo>
                  <a:pt x="451" y="703"/>
                  <a:pt x="496" y="730"/>
                  <a:pt x="511" y="775"/>
                </a:cubicBezTo>
                <a:lnTo>
                  <a:pt x="512" y="778"/>
                </a:lnTo>
                <a:cubicBezTo>
                  <a:pt x="514" y="785"/>
                  <a:pt x="515" y="791"/>
                  <a:pt x="516" y="798"/>
                </a:cubicBezTo>
                <a:lnTo>
                  <a:pt x="517" y="807"/>
                </a:lnTo>
                <a:lnTo>
                  <a:pt x="517" y="827"/>
                </a:lnTo>
                <a:lnTo>
                  <a:pt x="516" y="812"/>
                </a:lnTo>
                <a:lnTo>
                  <a:pt x="517" y="818"/>
                </a:lnTo>
                <a:lnTo>
                  <a:pt x="329" y="810"/>
                </a:lnTo>
                <a:lnTo>
                  <a:pt x="330" y="806"/>
                </a:lnTo>
                <a:lnTo>
                  <a:pt x="327" y="829"/>
                </a:lnTo>
                <a:lnTo>
                  <a:pt x="327" y="824"/>
                </a:lnTo>
                <a:cubicBezTo>
                  <a:pt x="327" y="776"/>
                  <a:pt x="364" y="735"/>
                  <a:pt x="412" y="729"/>
                </a:cubicBezTo>
                <a:cubicBezTo>
                  <a:pt x="460" y="723"/>
                  <a:pt x="505" y="754"/>
                  <a:pt x="517" y="801"/>
                </a:cubicBezTo>
                <a:lnTo>
                  <a:pt x="518" y="805"/>
                </a:lnTo>
                <a:lnTo>
                  <a:pt x="520" y="819"/>
                </a:lnTo>
                <a:lnTo>
                  <a:pt x="522" y="828"/>
                </a:lnTo>
                <a:lnTo>
                  <a:pt x="512" y="799"/>
                </a:lnTo>
                <a:lnTo>
                  <a:pt x="513" y="801"/>
                </a:lnTo>
                <a:lnTo>
                  <a:pt x="331" y="843"/>
                </a:lnTo>
                <a:lnTo>
                  <a:pt x="331" y="839"/>
                </a:lnTo>
                <a:lnTo>
                  <a:pt x="331" y="830"/>
                </a:lnTo>
                <a:lnTo>
                  <a:pt x="331" y="820"/>
                </a:lnTo>
                <a:lnTo>
                  <a:pt x="330" y="821"/>
                </a:lnTo>
                <a:lnTo>
                  <a:pt x="340" y="850"/>
                </a:lnTo>
                <a:lnTo>
                  <a:pt x="339" y="848"/>
                </a:lnTo>
                <a:lnTo>
                  <a:pt x="520" y="795"/>
                </a:lnTo>
                <a:lnTo>
                  <a:pt x="521" y="804"/>
                </a:lnTo>
                <a:lnTo>
                  <a:pt x="522" y="815"/>
                </a:lnTo>
                <a:lnTo>
                  <a:pt x="330" y="824"/>
                </a:lnTo>
                <a:lnTo>
                  <a:pt x="330" y="821"/>
                </a:lnTo>
                <a:cubicBezTo>
                  <a:pt x="330" y="817"/>
                  <a:pt x="331" y="812"/>
                  <a:pt x="331" y="808"/>
                </a:cubicBezTo>
                <a:lnTo>
                  <a:pt x="332" y="801"/>
                </a:lnTo>
                <a:lnTo>
                  <a:pt x="331" y="814"/>
                </a:lnTo>
                <a:lnTo>
                  <a:pt x="331" y="808"/>
                </a:lnTo>
                <a:lnTo>
                  <a:pt x="336" y="839"/>
                </a:lnTo>
                <a:lnTo>
                  <a:pt x="335" y="836"/>
                </a:lnTo>
                <a:lnTo>
                  <a:pt x="521" y="787"/>
                </a:lnTo>
                <a:lnTo>
                  <a:pt x="522" y="792"/>
                </a:lnTo>
                <a:cubicBezTo>
                  <a:pt x="523" y="798"/>
                  <a:pt x="523" y="804"/>
                  <a:pt x="523" y="810"/>
                </a:cubicBezTo>
                <a:lnTo>
                  <a:pt x="523" y="814"/>
                </a:lnTo>
                <a:cubicBezTo>
                  <a:pt x="523" y="867"/>
                  <a:pt x="480" y="910"/>
                  <a:pt x="427" y="910"/>
                </a:cubicBezTo>
                <a:cubicBezTo>
                  <a:pt x="374" y="910"/>
                  <a:pt x="331" y="867"/>
                  <a:pt x="331" y="814"/>
                </a:cubicBezTo>
                <a:lnTo>
                  <a:pt x="331" y="805"/>
                </a:lnTo>
                <a:lnTo>
                  <a:pt x="331" y="805"/>
                </a:lnTo>
                <a:lnTo>
                  <a:pt x="522" y="795"/>
                </a:lnTo>
                <a:lnTo>
                  <a:pt x="522" y="800"/>
                </a:lnTo>
                <a:lnTo>
                  <a:pt x="521" y="782"/>
                </a:lnTo>
                <a:lnTo>
                  <a:pt x="522" y="787"/>
                </a:lnTo>
                <a:lnTo>
                  <a:pt x="333" y="787"/>
                </a:lnTo>
                <a:lnTo>
                  <a:pt x="334" y="782"/>
                </a:lnTo>
                <a:lnTo>
                  <a:pt x="335" y="777"/>
                </a:lnTo>
                <a:cubicBezTo>
                  <a:pt x="345" y="728"/>
                  <a:pt x="390" y="695"/>
                  <a:pt x="439" y="700"/>
                </a:cubicBezTo>
                <a:cubicBezTo>
                  <a:pt x="488" y="705"/>
                  <a:pt x="525" y="746"/>
                  <a:pt x="525" y="795"/>
                </a:cubicBezTo>
                <a:lnTo>
                  <a:pt x="525" y="805"/>
                </a:lnTo>
                <a:lnTo>
                  <a:pt x="525" y="811"/>
                </a:lnTo>
                <a:lnTo>
                  <a:pt x="525" y="814"/>
                </a:lnTo>
                <a:lnTo>
                  <a:pt x="334" y="803"/>
                </a:lnTo>
                <a:lnTo>
                  <a:pt x="335" y="795"/>
                </a:lnTo>
                <a:lnTo>
                  <a:pt x="336" y="787"/>
                </a:lnTo>
                <a:lnTo>
                  <a:pt x="431" y="891"/>
                </a:lnTo>
                <a:lnTo>
                  <a:pt x="430" y="891"/>
                </a:lnTo>
                <a:cubicBezTo>
                  <a:pt x="377" y="891"/>
                  <a:pt x="334" y="848"/>
                  <a:pt x="334" y="795"/>
                </a:cubicBezTo>
                <a:cubicBezTo>
                  <a:pt x="334" y="742"/>
                  <a:pt x="377" y="699"/>
                  <a:pt x="430" y="699"/>
                </a:cubicBezTo>
                <a:lnTo>
                  <a:pt x="433" y="699"/>
                </a:lnTo>
                <a:lnTo>
                  <a:pt x="337" y="795"/>
                </a:lnTo>
                <a:lnTo>
                  <a:pt x="337" y="785"/>
                </a:lnTo>
                <a:lnTo>
                  <a:pt x="337" y="787"/>
                </a:lnTo>
                <a:lnTo>
                  <a:pt x="527" y="795"/>
                </a:lnTo>
                <a:lnTo>
                  <a:pt x="526" y="800"/>
                </a:lnTo>
                <a:cubicBezTo>
                  <a:pt x="524" y="806"/>
                  <a:pt x="523" y="812"/>
                  <a:pt x="521" y="817"/>
                </a:cubicBezTo>
                <a:lnTo>
                  <a:pt x="519" y="822"/>
                </a:lnTo>
                <a:cubicBezTo>
                  <a:pt x="500" y="868"/>
                  <a:pt x="450" y="893"/>
                  <a:pt x="402" y="878"/>
                </a:cubicBezTo>
                <a:cubicBezTo>
                  <a:pt x="355" y="864"/>
                  <a:pt x="326" y="816"/>
                  <a:pt x="335" y="768"/>
                </a:cubicBezTo>
                <a:lnTo>
                  <a:pt x="336" y="763"/>
                </a:lnTo>
                <a:cubicBezTo>
                  <a:pt x="337" y="757"/>
                  <a:pt x="339" y="751"/>
                  <a:pt x="341" y="746"/>
                </a:cubicBezTo>
                <a:lnTo>
                  <a:pt x="343" y="741"/>
                </a:lnTo>
                <a:cubicBezTo>
                  <a:pt x="360" y="698"/>
                  <a:pt x="405" y="673"/>
                  <a:pt x="451" y="682"/>
                </a:cubicBezTo>
                <a:cubicBezTo>
                  <a:pt x="496" y="691"/>
                  <a:pt x="528" y="730"/>
                  <a:pt x="528" y="776"/>
                </a:cubicBezTo>
                <a:lnTo>
                  <a:pt x="528" y="780"/>
                </a:lnTo>
                <a:lnTo>
                  <a:pt x="528" y="787"/>
                </a:lnTo>
                <a:lnTo>
                  <a:pt x="528" y="794"/>
                </a:lnTo>
                <a:lnTo>
                  <a:pt x="500" y="727"/>
                </a:lnTo>
                <a:lnTo>
                  <a:pt x="501" y="728"/>
                </a:lnTo>
                <a:lnTo>
                  <a:pt x="339" y="780"/>
                </a:lnTo>
                <a:lnTo>
                  <a:pt x="340" y="774"/>
                </a:lnTo>
                <a:lnTo>
                  <a:pt x="340" y="769"/>
                </a:lnTo>
                <a:lnTo>
                  <a:pt x="339" y="765"/>
                </a:lnTo>
                <a:lnTo>
                  <a:pt x="341" y="746"/>
                </a:lnTo>
                <a:cubicBezTo>
                  <a:pt x="344" y="724"/>
                  <a:pt x="353" y="705"/>
                  <a:pt x="369" y="690"/>
                </a:cubicBezTo>
                <a:lnTo>
                  <a:pt x="370" y="689"/>
                </a:lnTo>
                <a:cubicBezTo>
                  <a:pt x="397" y="661"/>
                  <a:pt x="438" y="653"/>
                  <a:pt x="474" y="668"/>
                </a:cubicBezTo>
                <a:cubicBezTo>
                  <a:pt x="510" y="683"/>
                  <a:pt x="533" y="718"/>
                  <a:pt x="533" y="756"/>
                </a:cubicBezTo>
                <a:lnTo>
                  <a:pt x="533" y="759"/>
                </a:lnTo>
                <a:lnTo>
                  <a:pt x="534" y="756"/>
                </a:lnTo>
                <a:cubicBezTo>
                  <a:pt x="535" y="763"/>
                  <a:pt x="535" y="771"/>
                  <a:pt x="534" y="778"/>
                </a:cubicBezTo>
                <a:lnTo>
                  <a:pt x="533" y="787"/>
                </a:lnTo>
                <a:lnTo>
                  <a:pt x="437" y="680"/>
                </a:lnTo>
                <a:lnTo>
                  <a:pt x="439" y="680"/>
                </a:lnTo>
                <a:lnTo>
                  <a:pt x="344" y="770"/>
                </a:lnTo>
                <a:lnTo>
                  <a:pt x="345" y="756"/>
                </a:lnTo>
                <a:lnTo>
                  <a:pt x="344" y="748"/>
                </a:lnTo>
                <a:cubicBezTo>
                  <a:pt x="344" y="695"/>
                  <a:pt x="387" y="652"/>
                  <a:pt x="440" y="652"/>
                </a:cubicBezTo>
                <a:lnTo>
                  <a:pt x="441" y="652"/>
                </a:lnTo>
                <a:cubicBezTo>
                  <a:pt x="494" y="652"/>
                  <a:pt x="537" y="695"/>
                  <a:pt x="537" y="748"/>
                </a:cubicBezTo>
                <a:lnTo>
                  <a:pt x="537" y="758"/>
                </a:lnTo>
                <a:lnTo>
                  <a:pt x="537" y="767"/>
                </a:lnTo>
                <a:lnTo>
                  <a:pt x="350" y="737"/>
                </a:lnTo>
                <a:lnTo>
                  <a:pt x="351" y="734"/>
                </a:lnTo>
                <a:lnTo>
                  <a:pt x="347" y="751"/>
                </a:lnTo>
                <a:lnTo>
                  <a:pt x="348" y="744"/>
                </a:lnTo>
                <a:lnTo>
                  <a:pt x="350" y="778"/>
                </a:lnTo>
                <a:lnTo>
                  <a:pt x="348" y="769"/>
                </a:lnTo>
                <a:cubicBezTo>
                  <a:pt x="346" y="759"/>
                  <a:pt x="345" y="749"/>
                  <a:pt x="346" y="739"/>
                </a:cubicBezTo>
                <a:lnTo>
                  <a:pt x="347" y="729"/>
                </a:lnTo>
                <a:lnTo>
                  <a:pt x="442" y="834"/>
                </a:lnTo>
                <a:lnTo>
                  <a:pt x="440" y="834"/>
                </a:lnTo>
                <a:lnTo>
                  <a:pt x="535" y="723"/>
                </a:lnTo>
                <a:lnTo>
                  <a:pt x="536" y="729"/>
                </a:lnTo>
                <a:lnTo>
                  <a:pt x="536" y="725"/>
                </a:lnTo>
                <a:lnTo>
                  <a:pt x="348" y="767"/>
                </a:lnTo>
                <a:lnTo>
                  <a:pt x="347" y="762"/>
                </a:lnTo>
                <a:lnTo>
                  <a:pt x="346" y="757"/>
                </a:lnTo>
                <a:lnTo>
                  <a:pt x="536" y="738"/>
                </a:lnTo>
                <a:lnTo>
                  <a:pt x="536" y="742"/>
                </a:lnTo>
                <a:lnTo>
                  <a:pt x="536" y="729"/>
                </a:lnTo>
                <a:lnTo>
                  <a:pt x="537" y="736"/>
                </a:lnTo>
                <a:lnTo>
                  <a:pt x="537" y="740"/>
                </a:lnTo>
                <a:cubicBezTo>
                  <a:pt x="538" y="745"/>
                  <a:pt x="538" y="750"/>
                  <a:pt x="538" y="755"/>
                </a:cubicBezTo>
                <a:lnTo>
                  <a:pt x="538" y="757"/>
                </a:lnTo>
                <a:cubicBezTo>
                  <a:pt x="538" y="810"/>
                  <a:pt x="495" y="853"/>
                  <a:pt x="442" y="853"/>
                </a:cubicBezTo>
                <a:cubicBezTo>
                  <a:pt x="389" y="853"/>
                  <a:pt x="346" y="810"/>
                  <a:pt x="346" y="757"/>
                </a:cubicBezTo>
                <a:lnTo>
                  <a:pt x="346" y="753"/>
                </a:lnTo>
                <a:lnTo>
                  <a:pt x="346" y="744"/>
                </a:lnTo>
                <a:lnTo>
                  <a:pt x="346" y="735"/>
                </a:lnTo>
                <a:lnTo>
                  <a:pt x="346" y="729"/>
                </a:lnTo>
                <a:cubicBezTo>
                  <a:pt x="346" y="676"/>
                  <a:pt x="389" y="633"/>
                  <a:pt x="442" y="633"/>
                </a:cubicBezTo>
                <a:cubicBezTo>
                  <a:pt x="495" y="633"/>
                  <a:pt x="538" y="676"/>
                  <a:pt x="538" y="729"/>
                </a:cubicBezTo>
                <a:lnTo>
                  <a:pt x="538" y="730"/>
                </a:lnTo>
                <a:lnTo>
                  <a:pt x="536" y="707"/>
                </a:lnTo>
                <a:lnTo>
                  <a:pt x="537" y="711"/>
                </a:lnTo>
                <a:cubicBezTo>
                  <a:pt x="539" y="719"/>
                  <a:pt x="539" y="727"/>
                  <a:pt x="539" y="734"/>
                </a:cubicBezTo>
                <a:lnTo>
                  <a:pt x="539" y="737"/>
                </a:lnTo>
                <a:lnTo>
                  <a:pt x="539" y="738"/>
                </a:lnTo>
                <a:cubicBezTo>
                  <a:pt x="539" y="791"/>
                  <a:pt x="496" y="834"/>
                  <a:pt x="443" y="834"/>
                </a:cubicBezTo>
                <a:cubicBezTo>
                  <a:pt x="390" y="834"/>
                  <a:pt x="347" y="791"/>
                  <a:pt x="347" y="738"/>
                </a:cubicBezTo>
                <a:lnTo>
                  <a:pt x="347" y="733"/>
                </a:lnTo>
                <a:lnTo>
                  <a:pt x="347" y="723"/>
                </a:lnTo>
                <a:lnTo>
                  <a:pt x="347" y="714"/>
                </a:lnTo>
                <a:lnTo>
                  <a:pt x="347" y="710"/>
                </a:lnTo>
                <a:cubicBezTo>
                  <a:pt x="347" y="657"/>
                  <a:pt x="390" y="614"/>
                  <a:pt x="443" y="614"/>
                </a:cubicBezTo>
                <a:cubicBezTo>
                  <a:pt x="496" y="614"/>
                  <a:pt x="539" y="657"/>
                  <a:pt x="539" y="710"/>
                </a:cubicBezTo>
                <a:lnTo>
                  <a:pt x="539" y="712"/>
                </a:lnTo>
                <a:lnTo>
                  <a:pt x="538" y="697"/>
                </a:lnTo>
                <a:lnTo>
                  <a:pt x="539" y="703"/>
                </a:lnTo>
                <a:cubicBezTo>
                  <a:pt x="540" y="708"/>
                  <a:pt x="540" y="713"/>
                  <a:pt x="540" y="718"/>
                </a:cubicBezTo>
                <a:lnTo>
                  <a:pt x="540" y="725"/>
                </a:lnTo>
                <a:lnTo>
                  <a:pt x="540" y="729"/>
                </a:lnTo>
                <a:lnTo>
                  <a:pt x="353" y="699"/>
                </a:lnTo>
                <a:lnTo>
                  <a:pt x="354" y="696"/>
                </a:lnTo>
                <a:lnTo>
                  <a:pt x="350" y="713"/>
                </a:lnTo>
                <a:lnTo>
                  <a:pt x="351" y="706"/>
                </a:lnTo>
                <a:lnTo>
                  <a:pt x="352" y="700"/>
                </a:lnTo>
                <a:lnTo>
                  <a:pt x="353" y="689"/>
                </a:lnTo>
                <a:cubicBezTo>
                  <a:pt x="359" y="638"/>
                  <a:pt x="404" y="602"/>
                  <a:pt x="454" y="605"/>
                </a:cubicBezTo>
                <a:cubicBezTo>
                  <a:pt x="505" y="608"/>
                  <a:pt x="544" y="650"/>
                  <a:pt x="544" y="700"/>
                </a:cubicBezTo>
                <a:lnTo>
                  <a:pt x="544" y="703"/>
                </a:lnTo>
                <a:lnTo>
                  <a:pt x="543" y="688"/>
                </a:lnTo>
                <a:lnTo>
                  <a:pt x="544" y="694"/>
                </a:lnTo>
                <a:cubicBezTo>
                  <a:pt x="545" y="699"/>
                  <a:pt x="545" y="704"/>
                  <a:pt x="545" y="709"/>
                </a:cubicBezTo>
                <a:lnTo>
                  <a:pt x="545" y="716"/>
                </a:lnTo>
                <a:lnTo>
                  <a:pt x="545" y="719"/>
                </a:lnTo>
                <a:lnTo>
                  <a:pt x="358" y="689"/>
                </a:lnTo>
                <a:lnTo>
                  <a:pt x="359" y="686"/>
                </a:lnTo>
                <a:lnTo>
                  <a:pt x="354" y="716"/>
                </a:lnTo>
                <a:lnTo>
                  <a:pt x="354" y="710"/>
                </a:lnTo>
                <a:lnTo>
                  <a:pt x="354" y="704"/>
                </a:lnTo>
                <a:cubicBezTo>
                  <a:pt x="354" y="697"/>
                  <a:pt x="355" y="689"/>
                  <a:pt x="357" y="681"/>
                </a:cubicBezTo>
                <a:lnTo>
                  <a:pt x="358" y="677"/>
                </a:lnTo>
                <a:cubicBezTo>
                  <a:pt x="369" y="634"/>
                  <a:pt x="409" y="603"/>
                  <a:pt x="454" y="604"/>
                </a:cubicBezTo>
                <a:cubicBezTo>
                  <a:pt x="499" y="606"/>
                  <a:pt x="537" y="638"/>
                  <a:pt x="546" y="682"/>
                </a:cubicBezTo>
                <a:lnTo>
                  <a:pt x="547" y="687"/>
                </a:lnTo>
                <a:lnTo>
                  <a:pt x="548" y="692"/>
                </a:lnTo>
                <a:lnTo>
                  <a:pt x="358" y="701"/>
                </a:lnTo>
                <a:lnTo>
                  <a:pt x="359" y="691"/>
                </a:lnTo>
                <a:lnTo>
                  <a:pt x="360" y="681"/>
                </a:lnTo>
                <a:cubicBezTo>
                  <a:pt x="365" y="634"/>
                  <a:pt x="404" y="598"/>
                  <a:pt x="451" y="596"/>
                </a:cubicBezTo>
                <a:cubicBezTo>
                  <a:pt x="499" y="594"/>
                  <a:pt x="540" y="626"/>
                  <a:pt x="550" y="673"/>
                </a:cubicBezTo>
                <a:lnTo>
                  <a:pt x="551" y="678"/>
                </a:lnTo>
                <a:lnTo>
                  <a:pt x="551" y="677"/>
                </a:lnTo>
                <a:lnTo>
                  <a:pt x="364" y="680"/>
                </a:lnTo>
                <a:lnTo>
                  <a:pt x="366" y="671"/>
                </a:lnTo>
                <a:lnTo>
                  <a:pt x="367" y="663"/>
                </a:lnTo>
                <a:cubicBezTo>
                  <a:pt x="377" y="614"/>
                  <a:pt x="422" y="581"/>
                  <a:pt x="471" y="586"/>
                </a:cubicBezTo>
                <a:cubicBezTo>
                  <a:pt x="520" y="591"/>
                  <a:pt x="557" y="632"/>
                  <a:pt x="557" y="681"/>
                </a:cubicBezTo>
                <a:lnTo>
                  <a:pt x="557" y="685"/>
                </a:lnTo>
                <a:cubicBezTo>
                  <a:pt x="557" y="691"/>
                  <a:pt x="557" y="696"/>
                  <a:pt x="556" y="701"/>
                </a:cubicBezTo>
                <a:lnTo>
                  <a:pt x="555" y="707"/>
                </a:lnTo>
                <a:lnTo>
                  <a:pt x="556" y="691"/>
                </a:lnTo>
                <a:lnTo>
                  <a:pt x="556" y="696"/>
                </a:lnTo>
                <a:lnTo>
                  <a:pt x="556" y="700"/>
                </a:lnTo>
                <a:cubicBezTo>
                  <a:pt x="556" y="753"/>
                  <a:pt x="513" y="796"/>
                  <a:pt x="460" y="796"/>
                </a:cubicBezTo>
                <a:cubicBezTo>
                  <a:pt x="407" y="796"/>
                  <a:pt x="364" y="753"/>
                  <a:pt x="364" y="700"/>
                </a:cubicBezTo>
                <a:lnTo>
                  <a:pt x="364" y="697"/>
                </a:lnTo>
                <a:lnTo>
                  <a:pt x="366" y="713"/>
                </a:lnTo>
                <a:lnTo>
                  <a:pt x="365" y="707"/>
                </a:lnTo>
                <a:cubicBezTo>
                  <a:pt x="364" y="702"/>
                  <a:pt x="363" y="697"/>
                  <a:pt x="363" y="691"/>
                </a:cubicBezTo>
                <a:lnTo>
                  <a:pt x="363" y="680"/>
                </a:lnTo>
                <a:lnTo>
                  <a:pt x="363" y="672"/>
                </a:lnTo>
                <a:cubicBezTo>
                  <a:pt x="363" y="619"/>
                  <a:pt x="406" y="576"/>
                  <a:pt x="459" y="576"/>
                </a:cubicBezTo>
                <a:cubicBezTo>
                  <a:pt x="512" y="576"/>
                  <a:pt x="555" y="619"/>
                  <a:pt x="555" y="672"/>
                </a:cubicBezTo>
                <a:lnTo>
                  <a:pt x="555" y="675"/>
                </a:lnTo>
                <a:cubicBezTo>
                  <a:pt x="555" y="681"/>
                  <a:pt x="555" y="686"/>
                  <a:pt x="554" y="691"/>
                </a:cubicBezTo>
                <a:lnTo>
                  <a:pt x="553" y="697"/>
                </a:lnTo>
                <a:lnTo>
                  <a:pt x="458" y="585"/>
                </a:lnTo>
                <a:lnTo>
                  <a:pt x="460" y="585"/>
                </a:lnTo>
                <a:cubicBezTo>
                  <a:pt x="513" y="585"/>
                  <a:pt x="556" y="628"/>
                  <a:pt x="556" y="681"/>
                </a:cubicBezTo>
                <a:cubicBezTo>
                  <a:pt x="556" y="734"/>
                  <a:pt x="513" y="777"/>
                  <a:pt x="460" y="777"/>
                </a:cubicBezTo>
                <a:lnTo>
                  <a:pt x="458" y="777"/>
                </a:lnTo>
                <a:cubicBezTo>
                  <a:pt x="405" y="777"/>
                  <a:pt x="362" y="734"/>
                  <a:pt x="362" y="681"/>
                </a:cubicBezTo>
                <a:cubicBezTo>
                  <a:pt x="362" y="628"/>
                  <a:pt x="405" y="585"/>
                  <a:pt x="458" y="585"/>
                </a:cubicBezTo>
                <a:lnTo>
                  <a:pt x="459" y="585"/>
                </a:lnTo>
                <a:lnTo>
                  <a:pt x="363" y="681"/>
                </a:lnTo>
                <a:lnTo>
                  <a:pt x="363" y="672"/>
                </a:lnTo>
                <a:lnTo>
                  <a:pt x="363" y="662"/>
                </a:lnTo>
                <a:cubicBezTo>
                  <a:pt x="363" y="609"/>
                  <a:pt x="406" y="566"/>
                  <a:pt x="459" y="566"/>
                </a:cubicBezTo>
                <a:lnTo>
                  <a:pt x="460" y="566"/>
                </a:lnTo>
                <a:lnTo>
                  <a:pt x="367" y="639"/>
                </a:lnTo>
                <a:lnTo>
                  <a:pt x="368" y="635"/>
                </a:lnTo>
                <a:lnTo>
                  <a:pt x="368" y="635"/>
                </a:lnTo>
                <a:cubicBezTo>
                  <a:pt x="377" y="590"/>
                  <a:pt x="417" y="557"/>
                  <a:pt x="462" y="557"/>
                </a:cubicBezTo>
                <a:lnTo>
                  <a:pt x="466" y="557"/>
                </a:lnTo>
                <a:cubicBezTo>
                  <a:pt x="519" y="557"/>
                  <a:pt x="562" y="600"/>
                  <a:pt x="562" y="653"/>
                </a:cubicBezTo>
                <a:lnTo>
                  <a:pt x="562" y="658"/>
                </a:lnTo>
                <a:lnTo>
                  <a:pt x="562" y="662"/>
                </a:lnTo>
                <a:lnTo>
                  <a:pt x="381" y="620"/>
                </a:lnTo>
                <a:lnTo>
                  <a:pt x="383" y="616"/>
                </a:lnTo>
                <a:lnTo>
                  <a:pt x="381" y="618"/>
                </a:lnTo>
                <a:cubicBezTo>
                  <a:pt x="396" y="581"/>
                  <a:pt x="431" y="557"/>
                  <a:pt x="470" y="557"/>
                </a:cubicBezTo>
                <a:lnTo>
                  <a:pt x="471" y="557"/>
                </a:lnTo>
                <a:lnTo>
                  <a:pt x="472" y="557"/>
                </a:lnTo>
                <a:cubicBezTo>
                  <a:pt x="519" y="557"/>
                  <a:pt x="559" y="591"/>
                  <a:pt x="567" y="638"/>
                </a:cubicBezTo>
                <a:lnTo>
                  <a:pt x="568" y="644"/>
                </a:lnTo>
                <a:lnTo>
                  <a:pt x="565" y="629"/>
                </a:lnTo>
                <a:lnTo>
                  <a:pt x="566" y="632"/>
                </a:lnTo>
                <a:lnTo>
                  <a:pt x="379" y="652"/>
                </a:lnTo>
                <a:lnTo>
                  <a:pt x="380" y="643"/>
                </a:lnTo>
                <a:lnTo>
                  <a:pt x="381" y="634"/>
                </a:lnTo>
                <a:cubicBezTo>
                  <a:pt x="386" y="587"/>
                  <a:pt x="423" y="551"/>
                  <a:pt x="469" y="548"/>
                </a:cubicBezTo>
                <a:cubicBezTo>
                  <a:pt x="516" y="544"/>
                  <a:pt x="558" y="575"/>
                  <a:pt x="570" y="620"/>
                </a:cubicBezTo>
                <a:lnTo>
                  <a:pt x="571" y="624"/>
                </a:lnTo>
                <a:cubicBezTo>
                  <a:pt x="573" y="632"/>
                  <a:pt x="573" y="640"/>
                  <a:pt x="573" y="647"/>
                </a:cubicBezTo>
                <a:lnTo>
                  <a:pt x="573" y="653"/>
                </a:lnTo>
                <a:cubicBezTo>
                  <a:pt x="573" y="706"/>
                  <a:pt x="530" y="749"/>
                  <a:pt x="477" y="749"/>
                </a:cubicBezTo>
                <a:lnTo>
                  <a:pt x="476" y="749"/>
                </a:lnTo>
                <a:cubicBezTo>
                  <a:pt x="449" y="749"/>
                  <a:pt x="423" y="738"/>
                  <a:pt x="405" y="718"/>
                </a:cubicBezTo>
                <a:cubicBezTo>
                  <a:pt x="387" y="698"/>
                  <a:pt x="378" y="671"/>
                  <a:pt x="381" y="644"/>
                </a:cubicBezTo>
                <a:lnTo>
                  <a:pt x="382" y="634"/>
                </a:lnTo>
                <a:lnTo>
                  <a:pt x="381" y="634"/>
                </a:lnTo>
                <a:cubicBezTo>
                  <a:pt x="381" y="581"/>
                  <a:pt x="424" y="538"/>
                  <a:pt x="477" y="538"/>
                </a:cubicBezTo>
                <a:lnTo>
                  <a:pt x="478" y="538"/>
                </a:lnTo>
                <a:lnTo>
                  <a:pt x="384" y="619"/>
                </a:lnTo>
                <a:lnTo>
                  <a:pt x="385" y="613"/>
                </a:lnTo>
                <a:lnTo>
                  <a:pt x="387" y="601"/>
                </a:lnTo>
                <a:cubicBezTo>
                  <a:pt x="400" y="550"/>
                  <a:pt x="452" y="518"/>
                  <a:pt x="504" y="531"/>
                </a:cubicBezTo>
                <a:cubicBezTo>
                  <a:pt x="555" y="544"/>
                  <a:pt x="586" y="596"/>
                  <a:pt x="574" y="648"/>
                </a:cubicBezTo>
                <a:lnTo>
                  <a:pt x="573" y="652"/>
                </a:lnTo>
                <a:lnTo>
                  <a:pt x="573" y="650"/>
                </a:lnTo>
                <a:lnTo>
                  <a:pt x="574" y="621"/>
                </a:lnTo>
                <a:lnTo>
                  <a:pt x="575" y="628"/>
                </a:lnTo>
                <a:lnTo>
                  <a:pt x="565" y="599"/>
                </a:lnTo>
                <a:lnTo>
                  <a:pt x="566" y="601"/>
                </a:lnTo>
                <a:lnTo>
                  <a:pt x="384" y="643"/>
                </a:lnTo>
                <a:lnTo>
                  <a:pt x="384" y="638"/>
                </a:lnTo>
                <a:lnTo>
                  <a:pt x="384" y="629"/>
                </a:lnTo>
                <a:lnTo>
                  <a:pt x="384" y="620"/>
                </a:lnTo>
                <a:lnTo>
                  <a:pt x="384" y="615"/>
                </a:lnTo>
                <a:lnTo>
                  <a:pt x="566" y="658"/>
                </a:lnTo>
                <a:lnTo>
                  <a:pt x="565" y="660"/>
                </a:lnTo>
                <a:lnTo>
                  <a:pt x="575" y="631"/>
                </a:lnTo>
                <a:lnTo>
                  <a:pt x="574" y="638"/>
                </a:lnTo>
                <a:lnTo>
                  <a:pt x="574" y="624"/>
                </a:lnTo>
                <a:lnTo>
                  <a:pt x="574" y="631"/>
                </a:lnTo>
                <a:lnTo>
                  <a:pt x="574" y="634"/>
                </a:lnTo>
                <a:lnTo>
                  <a:pt x="383" y="625"/>
                </a:lnTo>
                <a:lnTo>
                  <a:pt x="384" y="615"/>
                </a:lnTo>
                <a:lnTo>
                  <a:pt x="385" y="605"/>
                </a:lnTo>
                <a:cubicBezTo>
                  <a:pt x="390" y="560"/>
                  <a:pt x="426" y="525"/>
                  <a:pt x="470" y="520"/>
                </a:cubicBezTo>
                <a:cubicBezTo>
                  <a:pt x="515" y="515"/>
                  <a:pt x="557" y="542"/>
                  <a:pt x="572" y="585"/>
                </a:cubicBezTo>
                <a:lnTo>
                  <a:pt x="573" y="588"/>
                </a:lnTo>
                <a:cubicBezTo>
                  <a:pt x="576" y="598"/>
                  <a:pt x="577" y="608"/>
                  <a:pt x="577" y="618"/>
                </a:cubicBezTo>
                <a:lnTo>
                  <a:pt x="577" y="624"/>
                </a:lnTo>
                <a:cubicBezTo>
                  <a:pt x="577" y="677"/>
                  <a:pt x="534" y="720"/>
                  <a:pt x="481" y="720"/>
                </a:cubicBezTo>
                <a:lnTo>
                  <a:pt x="480" y="720"/>
                </a:lnTo>
                <a:cubicBezTo>
                  <a:pt x="453" y="720"/>
                  <a:pt x="427" y="709"/>
                  <a:pt x="409" y="688"/>
                </a:cubicBezTo>
                <a:cubicBezTo>
                  <a:pt x="391" y="668"/>
                  <a:pt x="382" y="641"/>
                  <a:pt x="385" y="614"/>
                </a:cubicBezTo>
                <a:lnTo>
                  <a:pt x="386" y="605"/>
                </a:lnTo>
                <a:lnTo>
                  <a:pt x="385" y="605"/>
                </a:lnTo>
                <a:lnTo>
                  <a:pt x="481" y="701"/>
                </a:lnTo>
                <a:lnTo>
                  <a:pt x="479" y="701"/>
                </a:lnTo>
                <a:lnTo>
                  <a:pt x="571" y="575"/>
                </a:lnTo>
                <a:lnTo>
                  <a:pt x="573" y="581"/>
                </a:lnTo>
                <a:lnTo>
                  <a:pt x="567" y="569"/>
                </a:lnTo>
                <a:lnTo>
                  <a:pt x="569" y="573"/>
                </a:lnTo>
                <a:lnTo>
                  <a:pt x="388" y="626"/>
                </a:lnTo>
                <a:lnTo>
                  <a:pt x="387" y="617"/>
                </a:lnTo>
                <a:lnTo>
                  <a:pt x="386" y="606"/>
                </a:lnTo>
                <a:lnTo>
                  <a:pt x="481" y="692"/>
                </a:lnTo>
                <a:lnTo>
                  <a:pt x="479" y="692"/>
                </a:lnTo>
                <a:cubicBezTo>
                  <a:pt x="448" y="692"/>
                  <a:pt x="418" y="677"/>
                  <a:pt x="400" y="650"/>
                </a:cubicBezTo>
                <a:cubicBezTo>
                  <a:pt x="382" y="624"/>
                  <a:pt x="379" y="590"/>
                  <a:pt x="390" y="561"/>
                </a:cubicBezTo>
                <a:lnTo>
                  <a:pt x="394" y="551"/>
                </a:lnTo>
                <a:lnTo>
                  <a:pt x="483" y="682"/>
                </a:lnTo>
                <a:lnTo>
                  <a:pt x="481" y="682"/>
                </a:lnTo>
                <a:cubicBezTo>
                  <a:pt x="436" y="682"/>
                  <a:pt x="398" y="651"/>
                  <a:pt x="388" y="607"/>
                </a:cubicBezTo>
                <a:lnTo>
                  <a:pt x="386" y="598"/>
                </a:lnTo>
                <a:cubicBezTo>
                  <a:pt x="383" y="584"/>
                  <a:pt x="383" y="569"/>
                  <a:pt x="386" y="554"/>
                </a:cubicBezTo>
                <a:lnTo>
                  <a:pt x="388" y="546"/>
                </a:lnTo>
                <a:cubicBezTo>
                  <a:pt x="390" y="539"/>
                  <a:pt x="392" y="533"/>
                  <a:pt x="396" y="527"/>
                </a:cubicBezTo>
                <a:lnTo>
                  <a:pt x="397" y="525"/>
                </a:lnTo>
                <a:cubicBezTo>
                  <a:pt x="417" y="485"/>
                  <a:pt x="461" y="464"/>
                  <a:pt x="505" y="474"/>
                </a:cubicBezTo>
                <a:cubicBezTo>
                  <a:pt x="548" y="484"/>
                  <a:pt x="578" y="523"/>
                  <a:pt x="578" y="567"/>
                </a:cubicBezTo>
                <a:lnTo>
                  <a:pt x="578" y="572"/>
                </a:lnTo>
                <a:lnTo>
                  <a:pt x="578" y="581"/>
                </a:lnTo>
                <a:lnTo>
                  <a:pt x="578" y="596"/>
                </a:lnTo>
                <a:lnTo>
                  <a:pt x="482" y="500"/>
                </a:lnTo>
                <a:lnTo>
                  <a:pt x="484" y="500"/>
                </a:lnTo>
                <a:lnTo>
                  <a:pt x="389" y="586"/>
                </a:lnTo>
                <a:lnTo>
                  <a:pt x="390" y="577"/>
                </a:lnTo>
                <a:lnTo>
                  <a:pt x="390" y="597"/>
                </a:lnTo>
                <a:lnTo>
                  <a:pt x="389" y="587"/>
                </a:lnTo>
                <a:lnTo>
                  <a:pt x="388" y="570"/>
                </a:lnTo>
                <a:lnTo>
                  <a:pt x="388" y="567"/>
                </a:lnTo>
                <a:cubicBezTo>
                  <a:pt x="388" y="521"/>
                  <a:pt x="421" y="482"/>
                  <a:pt x="466" y="473"/>
                </a:cubicBezTo>
                <a:cubicBezTo>
                  <a:pt x="512" y="464"/>
                  <a:pt x="557" y="489"/>
                  <a:pt x="574" y="532"/>
                </a:cubicBezTo>
                <a:lnTo>
                  <a:pt x="576" y="537"/>
                </a:lnTo>
                <a:cubicBezTo>
                  <a:pt x="578" y="542"/>
                  <a:pt x="579" y="548"/>
                  <a:pt x="581" y="554"/>
                </a:cubicBezTo>
                <a:lnTo>
                  <a:pt x="582" y="559"/>
                </a:lnTo>
                <a:lnTo>
                  <a:pt x="391" y="577"/>
                </a:lnTo>
                <a:lnTo>
                  <a:pt x="391" y="573"/>
                </a:lnTo>
                <a:lnTo>
                  <a:pt x="391" y="567"/>
                </a:lnTo>
                <a:cubicBezTo>
                  <a:pt x="391" y="514"/>
                  <a:pt x="434" y="471"/>
                  <a:pt x="487" y="471"/>
                </a:cubicBezTo>
                <a:lnTo>
                  <a:pt x="488" y="471"/>
                </a:lnTo>
                <a:cubicBezTo>
                  <a:pt x="534" y="471"/>
                  <a:pt x="574" y="504"/>
                  <a:pt x="583" y="549"/>
                </a:cubicBezTo>
                <a:lnTo>
                  <a:pt x="585" y="559"/>
                </a:lnTo>
                <a:lnTo>
                  <a:pt x="490" y="481"/>
                </a:lnTo>
                <a:lnTo>
                  <a:pt x="493" y="481"/>
                </a:lnTo>
                <a:lnTo>
                  <a:pt x="399" y="559"/>
                </a:lnTo>
                <a:lnTo>
                  <a:pt x="401" y="549"/>
                </a:lnTo>
                <a:lnTo>
                  <a:pt x="404" y="538"/>
                </a:lnTo>
                <a:cubicBezTo>
                  <a:pt x="414" y="494"/>
                  <a:pt x="452" y="462"/>
                  <a:pt x="497" y="462"/>
                </a:cubicBezTo>
                <a:lnTo>
                  <a:pt x="500" y="462"/>
                </a:lnTo>
                <a:lnTo>
                  <a:pt x="503" y="462"/>
                </a:lnTo>
                <a:lnTo>
                  <a:pt x="409" y="541"/>
                </a:lnTo>
                <a:lnTo>
                  <a:pt x="411" y="530"/>
                </a:lnTo>
                <a:lnTo>
                  <a:pt x="414" y="516"/>
                </a:lnTo>
                <a:cubicBezTo>
                  <a:pt x="426" y="469"/>
                  <a:pt x="471" y="438"/>
                  <a:pt x="519" y="444"/>
                </a:cubicBezTo>
                <a:cubicBezTo>
                  <a:pt x="567" y="450"/>
                  <a:pt x="603" y="491"/>
                  <a:pt x="603" y="539"/>
                </a:cubicBezTo>
                <a:lnTo>
                  <a:pt x="603" y="543"/>
                </a:lnTo>
                <a:lnTo>
                  <a:pt x="603" y="548"/>
                </a:lnTo>
                <a:lnTo>
                  <a:pt x="418" y="513"/>
                </a:lnTo>
                <a:lnTo>
                  <a:pt x="420" y="508"/>
                </a:lnTo>
                <a:lnTo>
                  <a:pt x="426" y="497"/>
                </a:lnTo>
                <a:cubicBezTo>
                  <a:pt x="446" y="457"/>
                  <a:pt x="490" y="436"/>
                  <a:pt x="534" y="446"/>
                </a:cubicBezTo>
                <a:cubicBezTo>
                  <a:pt x="577" y="456"/>
                  <a:pt x="607" y="495"/>
                  <a:pt x="607" y="539"/>
                </a:cubicBezTo>
                <a:lnTo>
                  <a:pt x="607" y="542"/>
                </a:lnTo>
                <a:lnTo>
                  <a:pt x="607" y="549"/>
                </a:lnTo>
                <a:cubicBezTo>
                  <a:pt x="607" y="555"/>
                  <a:pt x="607" y="560"/>
                  <a:pt x="606" y="565"/>
                </a:cubicBezTo>
                <a:lnTo>
                  <a:pt x="605" y="571"/>
                </a:lnTo>
                <a:lnTo>
                  <a:pt x="606" y="555"/>
                </a:lnTo>
                <a:lnTo>
                  <a:pt x="606" y="558"/>
                </a:lnTo>
                <a:cubicBezTo>
                  <a:pt x="606" y="611"/>
                  <a:pt x="563" y="654"/>
                  <a:pt x="510" y="654"/>
                </a:cubicBezTo>
                <a:cubicBezTo>
                  <a:pt x="457" y="654"/>
                  <a:pt x="414" y="611"/>
                  <a:pt x="414" y="558"/>
                </a:cubicBezTo>
                <a:lnTo>
                  <a:pt x="414" y="550"/>
                </a:lnTo>
                <a:lnTo>
                  <a:pt x="414" y="539"/>
                </a:lnTo>
                <a:lnTo>
                  <a:pt x="414" y="537"/>
                </a:lnTo>
                <a:lnTo>
                  <a:pt x="413" y="520"/>
                </a:lnTo>
                <a:cubicBezTo>
                  <a:pt x="413" y="473"/>
                  <a:pt x="448" y="433"/>
                  <a:pt x="494" y="426"/>
                </a:cubicBezTo>
                <a:cubicBezTo>
                  <a:pt x="541" y="418"/>
                  <a:pt x="586" y="445"/>
                  <a:pt x="601" y="490"/>
                </a:cubicBezTo>
                <a:lnTo>
                  <a:pt x="602" y="493"/>
                </a:lnTo>
                <a:lnTo>
                  <a:pt x="604" y="499"/>
                </a:lnTo>
                <a:cubicBezTo>
                  <a:pt x="607" y="509"/>
                  <a:pt x="608" y="519"/>
                  <a:pt x="608" y="529"/>
                </a:cubicBezTo>
                <a:lnTo>
                  <a:pt x="608" y="536"/>
                </a:lnTo>
                <a:cubicBezTo>
                  <a:pt x="608" y="547"/>
                  <a:pt x="607" y="557"/>
                  <a:pt x="604" y="567"/>
                </a:cubicBezTo>
                <a:lnTo>
                  <a:pt x="603" y="570"/>
                </a:lnTo>
                <a:cubicBezTo>
                  <a:pt x="587" y="616"/>
                  <a:pt x="539" y="644"/>
                  <a:pt x="491" y="633"/>
                </a:cubicBezTo>
                <a:cubicBezTo>
                  <a:pt x="444" y="623"/>
                  <a:pt x="411" y="579"/>
                  <a:pt x="416" y="530"/>
                </a:cubicBezTo>
                <a:lnTo>
                  <a:pt x="417" y="520"/>
                </a:lnTo>
                <a:lnTo>
                  <a:pt x="418" y="510"/>
                </a:lnTo>
                <a:cubicBezTo>
                  <a:pt x="423" y="466"/>
                  <a:pt x="457" y="431"/>
                  <a:pt x="501" y="425"/>
                </a:cubicBezTo>
                <a:cubicBezTo>
                  <a:pt x="544" y="419"/>
                  <a:pt x="586" y="444"/>
                  <a:pt x="603" y="485"/>
                </a:cubicBezTo>
                <a:lnTo>
                  <a:pt x="605" y="490"/>
                </a:lnTo>
                <a:lnTo>
                  <a:pt x="610" y="506"/>
                </a:lnTo>
                <a:lnTo>
                  <a:pt x="423" y="509"/>
                </a:lnTo>
                <a:lnTo>
                  <a:pt x="425" y="500"/>
                </a:lnTo>
                <a:lnTo>
                  <a:pt x="424" y="501"/>
                </a:lnTo>
                <a:cubicBezTo>
                  <a:pt x="429" y="452"/>
                  <a:pt x="470" y="414"/>
                  <a:pt x="519" y="414"/>
                </a:cubicBezTo>
                <a:lnTo>
                  <a:pt x="521" y="414"/>
                </a:lnTo>
                <a:cubicBezTo>
                  <a:pt x="574" y="414"/>
                  <a:pt x="617" y="457"/>
                  <a:pt x="617" y="510"/>
                </a:cubicBezTo>
                <a:lnTo>
                  <a:pt x="617" y="521"/>
                </a:lnTo>
                <a:lnTo>
                  <a:pt x="616" y="541"/>
                </a:lnTo>
                <a:cubicBezTo>
                  <a:pt x="609" y="592"/>
                  <a:pt x="565" y="628"/>
                  <a:pt x="515" y="625"/>
                </a:cubicBezTo>
                <a:cubicBezTo>
                  <a:pt x="464" y="622"/>
                  <a:pt x="424" y="580"/>
                  <a:pt x="424" y="529"/>
                </a:cubicBezTo>
                <a:lnTo>
                  <a:pt x="424" y="522"/>
                </a:lnTo>
                <a:lnTo>
                  <a:pt x="426" y="502"/>
                </a:lnTo>
                <a:lnTo>
                  <a:pt x="427" y="491"/>
                </a:lnTo>
                <a:lnTo>
                  <a:pt x="426" y="491"/>
                </a:lnTo>
                <a:lnTo>
                  <a:pt x="522" y="587"/>
                </a:lnTo>
                <a:lnTo>
                  <a:pt x="521" y="587"/>
                </a:lnTo>
                <a:cubicBezTo>
                  <a:pt x="468" y="587"/>
                  <a:pt x="425" y="544"/>
                  <a:pt x="425" y="491"/>
                </a:cubicBezTo>
                <a:cubicBezTo>
                  <a:pt x="425" y="438"/>
                  <a:pt x="468" y="395"/>
                  <a:pt x="521" y="395"/>
                </a:cubicBezTo>
                <a:lnTo>
                  <a:pt x="522" y="395"/>
                </a:lnTo>
                <a:cubicBezTo>
                  <a:pt x="575" y="395"/>
                  <a:pt x="618" y="438"/>
                  <a:pt x="618" y="491"/>
                </a:cubicBezTo>
                <a:lnTo>
                  <a:pt x="618" y="502"/>
                </a:lnTo>
                <a:lnTo>
                  <a:pt x="617" y="522"/>
                </a:lnTo>
                <a:cubicBezTo>
                  <a:pt x="610" y="573"/>
                  <a:pt x="566" y="609"/>
                  <a:pt x="516" y="606"/>
                </a:cubicBezTo>
                <a:cubicBezTo>
                  <a:pt x="465" y="603"/>
                  <a:pt x="425" y="561"/>
                  <a:pt x="425" y="510"/>
                </a:cubicBezTo>
                <a:lnTo>
                  <a:pt x="425" y="502"/>
                </a:lnTo>
                <a:lnTo>
                  <a:pt x="425" y="491"/>
                </a:lnTo>
                <a:lnTo>
                  <a:pt x="425" y="484"/>
                </a:lnTo>
                <a:lnTo>
                  <a:pt x="425" y="475"/>
                </a:lnTo>
                <a:lnTo>
                  <a:pt x="425" y="477"/>
                </a:lnTo>
                <a:lnTo>
                  <a:pt x="424" y="462"/>
                </a:lnTo>
                <a:cubicBezTo>
                  <a:pt x="424" y="409"/>
                  <a:pt x="467" y="366"/>
                  <a:pt x="520" y="366"/>
                </a:cubicBezTo>
                <a:cubicBezTo>
                  <a:pt x="573" y="366"/>
                  <a:pt x="616" y="409"/>
                  <a:pt x="616" y="462"/>
                </a:cubicBezTo>
                <a:lnTo>
                  <a:pt x="616" y="466"/>
                </a:lnTo>
                <a:lnTo>
                  <a:pt x="616" y="476"/>
                </a:lnTo>
                <a:lnTo>
                  <a:pt x="617" y="477"/>
                </a:lnTo>
                <a:lnTo>
                  <a:pt x="617" y="491"/>
                </a:lnTo>
                <a:cubicBezTo>
                  <a:pt x="617" y="544"/>
                  <a:pt x="574" y="587"/>
                  <a:pt x="521" y="587"/>
                </a:cubicBezTo>
                <a:cubicBezTo>
                  <a:pt x="468" y="587"/>
                  <a:pt x="425" y="544"/>
                  <a:pt x="425" y="491"/>
                </a:cubicBezTo>
                <a:lnTo>
                  <a:pt x="425" y="489"/>
                </a:lnTo>
                <a:cubicBezTo>
                  <a:pt x="425" y="484"/>
                  <a:pt x="426" y="479"/>
                  <a:pt x="427" y="474"/>
                </a:cubicBezTo>
                <a:lnTo>
                  <a:pt x="428" y="468"/>
                </a:lnTo>
                <a:lnTo>
                  <a:pt x="426" y="483"/>
                </a:lnTo>
                <a:lnTo>
                  <a:pt x="426" y="476"/>
                </a:lnTo>
                <a:lnTo>
                  <a:pt x="426" y="472"/>
                </a:lnTo>
                <a:cubicBezTo>
                  <a:pt x="426" y="419"/>
                  <a:pt x="469" y="376"/>
                  <a:pt x="522" y="376"/>
                </a:cubicBezTo>
                <a:cubicBezTo>
                  <a:pt x="575" y="376"/>
                  <a:pt x="618" y="419"/>
                  <a:pt x="618" y="472"/>
                </a:cubicBezTo>
                <a:lnTo>
                  <a:pt x="618" y="475"/>
                </a:lnTo>
                <a:lnTo>
                  <a:pt x="618" y="481"/>
                </a:lnTo>
                <a:lnTo>
                  <a:pt x="522" y="385"/>
                </a:lnTo>
                <a:lnTo>
                  <a:pt x="523" y="385"/>
                </a:lnTo>
                <a:lnTo>
                  <a:pt x="429" y="466"/>
                </a:lnTo>
                <a:lnTo>
                  <a:pt x="430" y="460"/>
                </a:lnTo>
                <a:lnTo>
                  <a:pt x="433" y="506"/>
                </a:lnTo>
                <a:lnTo>
                  <a:pt x="432" y="503"/>
                </a:lnTo>
                <a:lnTo>
                  <a:pt x="619" y="472"/>
                </a:lnTo>
                <a:lnTo>
                  <a:pt x="619" y="481"/>
                </a:lnTo>
                <a:lnTo>
                  <a:pt x="619" y="491"/>
                </a:lnTo>
                <a:lnTo>
                  <a:pt x="523" y="395"/>
                </a:lnTo>
                <a:lnTo>
                  <a:pt x="526" y="395"/>
                </a:lnTo>
                <a:lnTo>
                  <a:pt x="431" y="503"/>
                </a:lnTo>
                <a:lnTo>
                  <a:pt x="430" y="495"/>
                </a:lnTo>
                <a:lnTo>
                  <a:pt x="429" y="481"/>
                </a:lnTo>
                <a:lnTo>
                  <a:pt x="428" y="460"/>
                </a:lnTo>
                <a:lnTo>
                  <a:pt x="429" y="474"/>
                </a:lnTo>
                <a:lnTo>
                  <a:pt x="428" y="467"/>
                </a:lnTo>
                <a:lnTo>
                  <a:pt x="619" y="442"/>
                </a:lnTo>
                <a:lnTo>
                  <a:pt x="620" y="450"/>
                </a:lnTo>
                <a:lnTo>
                  <a:pt x="621" y="464"/>
                </a:lnTo>
                <a:lnTo>
                  <a:pt x="430" y="479"/>
                </a:lnTo>
                <a:lnTo>
                  <a:pt x="429" y="464"/>
                </a:lnTo>
                <a:lnTo>
                  <a:pt x="428" y="443"/>
                </a:lnTo>
                <a:cubicBezTo>
                  <a:pt x="428" y="390"/>
                  <a:pt x="471" y="347"/>
                  <a:pt x="524" y="347"/>
                </a:cubicBezTo>
                <a:cubicBezTo>
                  <a:pt x="577" y="347"/>
                  <a:pt x="620" y="390"/>
                  <a:pt x="620" y="443"/>
                </a:cubicBezTo>
                <a:lnTo>
                  <a:pt x="620" y="446"/>
                </a:lnTo>
                <a:lnTo>
                  <a:pt x="620" y="453"/>
                </a:lnTo>
                <a:lnTo>
                  <a:pt x="610" y="411"/>
                </a:lnTo>
                <a:lnTo>
                  <a:pt x="613" y="417"/>
                </a:lnTo>
                <a:lnTo>
                  <a:pt x="609" y="409"/>
                </a:lnTo>
                <a:lnTo>
                  <a:pt x="438" y="432"/>
                </a:lnTo>
                <a:lnTo>
                  <a:pt x="439" y="429"/>
                </a:lnTo>
                <a:lnTo>
                  <a:pt x="434" y="459"/>
                </a:lnTo>
                <a:lnTo>
                  <a:pt x="434" y="452"/>
                </a:lnTo>
                <a:lnTo>
                  <a:pt x="434" y="446"/>
                </a:lnTo>
                <a:lnTo>
                  <a:pt x="434" y="443"/>
                </a:lnTo>
                <a:cubicBezTo>
                  <a:pt x="434" y="390"/>
                  <a:pt x="477" y="347"/>
                  <a:pt x="530" y="347"/>
                </a:cubicBezTo>
                <a:cubicBezTo>
                  <a:pt x="583" y="347"/>
                  <a:pt x="626" y="390"/>
                  <a:pt x="626" y="443"/>
                </a:cubicBezTo>
                <a:lnTo>
                  <a:pt x="626" y="446"/>
                </a:lnTo>
                <a:lnTo>
                  <a:pt x="626" y="452"/>
                </a:lnTo>
                <a:lnTo>
                  <a:pt x="626" y="459"/>
                </a:lnTo>
                <a:lnTo>
                  <a:pt x="626" y="462"/>
                </a:lnTo>
                <a:lnTo>
                  <a:pt x="445" y="420"/>
                </a:lnTo>
                <a:lnTo>
                  <a:pt x="446" y="418"/>
                </a:lnTo>
                <a:lnTo>
                  <a:pt x="436" y="447"/>
                </a:lnTo>
                <a:lnTo>
                  <a:pt x="437" y="440"/>
                </a:lnTo>
                <a:lnTo>
                  <a:pt x="438" y="434"/>
                </a:lnTo>
                <a:lnTo>
                  <a:pt x="437" y="434"/>
                </a:lnTo>
                <a:cubicBezTo>
                  <a:pt x="437" y="386"/>
                  <a:pt x="474" y="345"/>
                  <a:pt x="522" y="339"/>
                </a:cubicBezTo>
                <a:cubicBezTo>
                  <a:pt x="570" y="333"/>
                  <a:pt x="615" y="364"/>
                  <a:pt x="627" y="411"/>
                </a:cubicBezTo>
                <a:lnTo>
                  <a:pt x="628" y="415"/>
                </a:lnTo>
                <a:lnTo>
                  <a:pt x="630" y="425"/>
                </a:lnTo>
                <a:lnTo>
                  <a:pt x="453" y="394"/>
                </a:lnTo>
                <a:lnTo>
                  <a:pt x="456" y="389"/>
                </a:lnTo>
                <a:lnTo>
                  <a:pt x="455" y="392"/>
                </a:lnTo>
                <a:cubicBezTo>
                  <a:pt x="475" y="350"/>
                  <a:pt x="523" y="329"/>
                  <a:pt x="568" y="342"/>
                </a:cubicBezTo>
                <a:cubicBezTo>
                  <a:pt x="612" y="356"/>
                  <a:pt x="641" y="399"/>
                  <a:pt x="636" y="445"/>
                </a:cubicBezTo>
                <a:lnTo>
                  <a:pt x="635" y="454"/>
                </a:lnTo>
                <a:lnTo>
                  <a:pt x="634" y="463"/>
                </a:lnTo>
                <a:lnTo>
                  <a:pt x="538" y="357"/>
                </a:lnTo>
                <a:lnTo>
                  <a:pt x="542" y="357"/>
                </a:lnTo>
                <a:lnTo>
                  <a:pt x="451" y="426"/>
                </a:lnTo>
                <a:lnTo>
                  <a:pt x="454" y="416"/>
                </a:lnTo>
                <a:lnTo>
                  <a:pt x="452" y="422"/>
                </a:lnTo>
                <a:cubicBezTo>
                  <a:pt x="453" y="417"/>
                  <a:pt x="454" y="412"/>
                  <a:pt x="455" y="407"/>
                </a:cubicBezTo>
                <a:lnTo>
                  <a:pt x="456" y="404"/>
                </a:lnTo>
                <a:cubicBezTo>
                  <a:pt x="470" y="364"/>
                  <a:pt x="509" y="337"/>
                  <a:pt x="551" y="339"/>
                </a:cubicBezTo>
                <a:cubicBezTo>
                  <a:pt x="594" y="340"/>
                  <a:pt x="630" y="370"/>
                  <a:pt x="641" y="411"/>
                </a:cubicBezTo>
                <a:lnTo>
                  <a:pt x="642" y="415"/>
                </a:lnTo>
                <a:cubicBezTo>
                  <a:pt x="644" y="423"/>
                  <a:pt x="644" y="431"/>
                  <a:pt x="644" y="438"/>
                </a:cubicBezTo>
                <a:lnTo>
                  <a:pt x="644" y="445"/>
                </a:lnTo>
                <a:lnTo>
                  <a:pt x="644" y="451"/>
                </a:lnTo>
                <a:lnTo>
                  <a:pt x="634" y="409"/>
                </a:lnTo>
                <a:lnTo>
                  <a:pt x="635" y="411"/>
                </a:lnTo>
                <a:lnTo>
                  <a:pt x="455" y="435"/>
                </a:lnTo>
                <a:lnTo>
                  <a:pt x="456" y="430"/>
                </a:lnTo>
                <a:lnTo>
                  <a:pt x="459" y="419"/>
                </a:lnTo>
                <a:lnTo>
                  <a:pt x="458" y="420"/>
                </a:lnTo>
                <a:lnTo>
                  <a:pt x="460" y="409"/>
                </a:lnTo>
                <a:cubicBezTo>
                  <a:pt x="467" y="364"/>
                  <a:pt x="505" y="330"/>
                  <a:pt x="551" y="329"/>
                </a:cubicBezTo>
                <a:cubicBezTo>
                  <a:pt x="596" y="327"/>
                  <a:pt x="637" y="357"/>
                  <a:pt x="648" y="401"/>
                </a:cubicBezTo>
                <a:lnTo>
                  <a:pt x="649" y="405"/>
                </a:lnTo>
                <a:lnTo>
                  <a:pt x="651" y="419"/>
                </a:lnTo>
                <a:lnTo>
                  <a:pt x="465" y="404"/>
                </a:lnTo>
                <a:lnTo>
                  <a:pt x="466" y="401"/>
                </a:lnTo>
                <a:lnTo>
                  <a:pt x="462" y="418"/>
                </a:lnTo>
                <a:lnTo>
                  <a:pt x="463" y="411"/>
                </a:lnTo>
                <a:lnTo>
                  <a:pt x="462" y="424"/>
                </a:lnTo>
                <a:lnTo>
                  <a:pt x="462" y="418"/>
                </a:lnTo>
                <a:lnTo>
                  <a:pt x="462" y="415"/>
                </a:lnTo>
                <a:cubicBezTo>
                  <a:pt x="462" y="364"/>
                  <a:pt x="503" y="322"/>
                  <a:pt x="554" y="320"/>
                </a:cubicBezTo>
                <a:cubicBezTo>
                  <a:pt x="605" y="317"/>
                  <a:pt x="649" y="355"/>
                  <a:pt x="654" y="406"/>
                </a:cubicBezTo>
                <a:lnTo>
                  <a:pt x="655" y="416"/>
                </a:lnTo>
                <a:lnTo>
                  <a:pt x="655" y="414"/>
                </a:lnTo>
                <a:lnTo>
                  <a:pt x="465" y="434"/>
                </a:lnTo>
                <a:lnTo>
                  <a:pt x="465" y="431"/>
                </a:lnTo>
                <a:lnTo>
                  <a:pt x="466" y="445"/>
                </a:lnTo>
                <a:lnTo>
                  <a:pt x="465" y="438"/>
                </a:lnTo>
                <a:cubicBezTo>
                  <a:pt x="464" y="427"/>
                  <a:pt x="464" y="415"/>
                  <a:pt x="467" y="404"/>
                </a:cubicBezTo>
                <a:lnTo>
                  <a:pt x="469" y="395"/>
                </a:lnTo>
                <a:lnTo>
                  <a:pt x="562" y="511"/>
                </a:lnTo>
                <a:lnTo>
                  <a:pt x="560" y="511"/>
                </a:lnTo>
                <a:cubicBezTo>
                  <a:pt x="507" y="511"/>
                  <a:pt x="464" y="468"/>
                  <a:pt x="464" y="415"/>
                </a:cubicBezTo>
                <a:cubicBezTo>
                  <a:pt x="464" y="362"/>
                  <a:pt x="507" y="319"/>
                  <a:pt x="560" y="319"/>
                </a:cubicBezTo>
                <a:lnTo>
                  <a:pt x="561" y="319"/>
                </a:lnTo>
                <a:cubicBezTo>
                  <a:pt x="590" y="319"/>
                  <a:pt x="617" y="332"/>
                  <a:pt x="636" y="355"/>
                </a:cubicBezTo>
                <a:cubicBezTo>
                  <a:pt x="654" y="377"/>
                  <a:pt x="661" y="406"/>
                  <a:pt x="656" y="434"/>
                </a:cubicBezTo>
                <a:lnTo>
                  <a:pt x="655" y="439"/>
                </a:lnTo>
                <a:lnTo>
                  <a:pt x="653" y="448"/>
                </a:lnTo>
                <a:cubicBezTo>
                  <a:pt x="640" y="497"/>
                  <a:pt x="592" y="528"/>
                  <a:pt x="542" y="519"/>
                </a:cubicBezTo>
                <a:cubicBezTo>
                  <a:pt x="493" y="510"/>
                  <a:pt x="458" y="464"/>
                  <a:pt x="464" y="414"/>
                </a:cubicBezTo>
                <a:lnTo>
                  <a:pt x="465" y="405"/>
                </a:lnTo>
                <a:lnTo>
                  <a:pt x="466" y="395"/>
                </a:lnTo>
                <a:lnTo>
                  <a:pt x="465" y="397"/>
                </a:lnTo>
                <a:lnTo>
                  <a:pt x="465" y="396"/>
                </a:lnTo>
                <a:cubicBezTo>
                  <a:pt x="465" y="343"/>
                  <a:pt x="508" y="300"/>
                  <a:pt x="561" y="300"/>
                </a:cubicBezTo>
                <a:cubicBezTo>
                  <a:pt x="614" y="300"/>
                  <a:pt x="657" y="343"/>
                  <a:pt x="657" y="396"/>
                </a:cubicBezTo>
                <a:lnTo>
                  <a:pt x="657" y="401"/>
                </a:lnTo>
                <a:lnTo>
                  <a:pt x="657" y="410"/>
                </a:lnTo>
                <a:lnTo>
                  <a:pt x="657" y="419"/>
                </a:lnTo>
                <a:lnTo>
                  <a:pt x="657" y="424"/>
                </a:lnTo>
                <a:cubicBezTo>
                  <a:pt x="657" y="477"/>
                  <a:pt x="614" y="520"/>
                  <a:pt x="561" y="520"/>
                </a:cubicBezTo>
                <a:cubicBezTo>
                  <a:pt x="508" y="520"/>
                  <a:pt x="465" y="477"/>
                  <a:pt x="465" y="424"/>
                </a:cubicBezTo>
                <a:lnTo>
                  <a:pt x="465" y="422"/>
                </a:lnTo>
                <a:lnTo>
                  <a:pt x="465" y="415"/>
                </a:lnTo>
                <a:lnTo>
                  <a:pt x="465" y="406"/>
                </a:lnTo>
                <a:lnTo>
                  <a:pt x="465" y="396"/>
                </a:lnTo>
                <a:lnTo>
                  <a:pt x="561" y="492"/>
                </a:lnTo>
                <a:lnTo>
                  <a:pt x="559" y="492"/>
                </a:lnTo>
                <a:cubicBezTo>
                  <a:pt x="506" y="492"/>
                  <a:pt x="463" y="449"/>
                  <a:pt x="463" y="396"/>
                </a:cubicBezTo>
                <a:lnTo>
                  <a:pt x="463" y="390"/>
                </a:lnTo>
                <a:cubicBezTo>
                  <a:pt x="463" y="383"/>
                  <a:pt x="464" y="375"/>
                  <a:pt x="466" y="367"/>
                </a:cubicBezTo>
                <a:lnTo>
                  <a:pt x="467" y="363"/>
                </a:lnTo>
                <a:cubicBezTo>
                  <a:pt x="478" y="320"/>
                  <a:pt x="518" y="289"/>
                  <a:pt x="563" y="290"/>
                </a:cubicBezTo>
                <a:cubicBezTo>
                  <a:pt x="608" y="292"/>
                  <a:pt x="646" y="324"/>
                  <a:pt x="655" y="368"/>
                </a:cubicBezTo>
                <a:lnTo>
                  <a:pt x="656" y="373"/>
                </a:lnTo>
                <a:cubicBezTo>
                  <a:pt x="657" y="379"/>
                  <a:pt x="657" y="385"/>
                  <a:pt x="657" y="391"/>
                </a:cubicBezTo>
                <a:lnTo>
                  <a:pt x="657" y="396"/>
                </a:lnTo>
                <a:cubicBezTo>
                  <a:pt x="657" y="444"/>
                  <a:pt x="623" y="484"/>
                  <a:pt x="577" y="491"/>
                </a:cubicBezTo>
                <a:cubicBezTo>
                  <a:pt x="530" y="499"/>
                  <a:pt x="485" y="471"/>
                  <a:pt x="470" y="427"/>
                </a:cubicBezTo>
                <a:lnTo>
                  <a:pt x="469" y="424"/>
                </a:lnTo>
                <a:lnTo>
                  <a:pt x="466" y="413"/>
                </a:lnTo>
                <a:cubicBezTo>
                  <a:pt x="461" y="394"/>
                  <a:pt x="461" y="374"/>
                  <a:pt x="467" y="356"/>
                </a:cubicBezTo>
                <a:lnTo>
                  <a:pt x="469" y="350"/>
                </a:lnTo>
                <a:lnTo>
                  <a:pt x="470" y="347"/>
                </a:lnTo>
                <a:cubicBezTo>
                  <a:pt x="484" y="306"/>
                  <a:pt x="524" y="279"/>
                  <a:pt x="567" y="282"/>
                </a:cubicBezTo>
                <a:cubicBezTo>
                  <a:pt x="611" y="284"/>
                  <a:pt x="647" y="316"/>
                  <a:pt x="656" y="359"/>
                </a:cubicBezTo>
                <a:lnTo>
                  <a:pt x="657" y="364"/>
                </a:lnTo>
                <a:cubicBezTo>
                  <a:pt x="658" y="370"/>
                  <a:pt x="658" y="376"/>
                  <a:pt x="658" y="382"/>
                </a:cubicBezTo>
                <a:lnTo>
                  <a:pt x="658" y="386"/>
                </a:lnTo>
                <a:cubicBezTo>
                  <a:pt x="658" y="439"/>
                  <a:pt x="615" y="482"/>
                  <a:pt x="562" y="482"/>
                </a:cubicBezTo>
                <a:cubicBezTo>
                  <a:pt x="509" y="482"/>
                  <a:pt x="466" y="439"/>
                  <a:pt x="466" y="386"/>
                </a:cubicBezTo>
                <a:lnTo>
                  <a:pt x="466" y="383"/>
                </a:lnTo>
                <a:lnTo>
                  <a:pt x="466" y="377"/>
                </a:lnTo>
                <a:lnTo>
                  <a:pt x="466" y="371"/>
                </a:lnTo>
                <a:lnTo>
                  <a:pt x="466" y="367"/>
                </a:lnTo>
                <a:cubicBezTo>
                  <a:pt x="466" y="314"/>
                  <a:pt x="509" y="271"/>
                  <a:pt x="562" y="271"/>
                </a:cubicBezTo>
                <a:cubicBezTo>
                  <a:pt x="615" y="271"/>
                  <a:pt x="658" y="314"/>
                  <a:pt x="658" y="367"/>
                </a:cubicBezTo>
                <a:lnTo>
                  <a:pt x="658" y="377"/>
                </a:lnTo>
                <a:lnTo>
                  <a:pt x="657" y="397"/>
                </a:lnTo>
                <a:lnTo>
                  <a:pt x="482" y="333"/>
                </a:lnTo>
                <a:lnTo>
                  <a:pt x="484" y="330"/>
                </a:lnTo>
                <a:lnTo>
                  <a:pt x="472" y="353"/>
                </a:lnTo>
                <a:lnTo>
                  <a:pt x="474" y="347"/>
                </a:lnTo>
                <a:lnTo>
                  <a:pt x="470" y="368"/>
                </a:lnTo>
                <a:lnTo>
                  <a:pt x="471" y="358"/>
                </a:lnTo>
                <a:lnTo>
                  <a:pt x="472" y="348"/>
                </a:lnTo>
                <a:lnTo>
                  <a:pt x="471" y="348"/>
                </a:lnTo>
                <a:cubicBezTo>
                  <a:pt x="471" y="295"/>
                  <a:pt x="514" y="252"/>
                  <a:pt x="567" y="252"/>
                </a:cubicBezTo>
                <a:lnTo>
                  <a:pt x="569" y="252"/>
                </a:lnTo>
                <a:cubicBezTo>
                  <a:pt x="622" y="252"/>
                  <a:pt x="665" y="295"/>
                  <a:pt x="665" y="348"/>
                </a:cubicBezTo>
                <a:lnTo>
                  <a:pt x="665" y="354"/>
                </a:lnTo>
                <a:lnTo>
                  <a:pt x="665" y="358"/>
                </a:lnTo>
                <a:cubicBezTo>
                  <a:pt x="665" y="411"/>
                  <a:pt x="622" y="454"/>
                  <a:pt x="569" y="454"/>
                </a:cubicBezTo>
                <a:cubicBezTo>
                  <a:pt x="516" y="454"/>
                  <a:pt x="473" y="411"/>
                  <a:pt x="473" y="358"/>
                </a:cubicBezTo>
                <a:lnTo>
                  <a:pt x="473" y="354"/>
                </a:lnTo>
                <a:cubicBezTo>
                  <a:pt x="473" y="350"/>
                  <a:pt x="474" y="345"/>
                  <a:pt x="474" y="341"/>
                </a:cubicBezTo>
                <a:lnTo>
                  <a:pt x="475" y="334"/>
                </a:lnTo>
                <a:lnTo>
                  <a:pt x="474" y="347"/>
                </a:lnTo>
                <a:lnTo>
                  <a:pt x="474" y="341"/>
                </a:lnTo>
                <a:lnTo>
                  <a:pt x="474" y="339"/>
                </a:lnTo>
                <a:cubicBezTo>
                  <a:pt x="474" y="286"/>
                  <a:pt x="517" y="243"/>
                  <a:pt x="570" y="243"/>
                </a:cubicBezTo>
                <a:cubicBezTo>
                  <a:pt x="623" y="243"/>
                  <a:pt x="666" y="286"/>
                  <a:pt x="666" y="339"/>
                </a:cubicBezTo>
                <a:lnTo>
                  <a:pt x="666" y="344"/>
                </a:lnTo>
                <a:lnTo>
                  <a:pt x="667" y="343"/>
                </a:lnTo>
                <a:lnTo>
                  <a:pt x="667" y="362"/>
                </a:lnTo>
                <a:lnTo>
                  <a:pt x="667" y="367"/>
                </a:lnTo>
                <a:cubicBezTo>
                  <a:pt x="667" y="420"/>
                  <a:pt x="624" y="463"/>
                  <a:pt x="571" y="463"/>
                </a:cubicBezTo>
                <a:cubicBezTo>
                  <a:pt x="518" y="463"/>
                  <a:pt x="475" y="420"/>
                  <a:pt x="475" y="367"/>
                </a:cubicBezTo>
                <a:lnTo>
                  <a:pt x="475" y="365"/>
                </a:lnTo>
                <a:lnTo>
                  <a:pt x="475" y="360"/>
                </a:lnTo>
                <a:lnTo>
                  <a:pt x="475" y="348"/>
                </a:lnTo>
                <a:lnTo>
                  <a:pt x="571" y="444"/>
                </a:lnTo>
                <a:lnTo>
                  <a:pt x="570" y="444"/>
                </a:lnTo>
                <a:cubicBezTo>
                  <a:pt x="522" y="444"/>
                  <a:pt x="480" y="408"/>
                  <a:pt x="475" y="359"/>
                </a:cubicBezTo>
                <a:lnTo>
                  <a:pt x="474" y="350"/>
                </a:lnTo>
                <a:cubicBezTo>
                  <a:pt x="473" y="337"/>
                  <a:pt x="474" y="324"/>
                  <a:pt x="478" y="312"/>
                </a:cubicBezTo>
                <a:lnTo>
                  <a:pt x="481" y="302"/>
                </a:lnTo>
                <a:lnTo>
                  <a:pt x="476" y="329"/>
                </a:lnTo>
                <a:lnTo>
                  <a:pt x="476" y="320"/>
                </a:lnTo>
                <a:cubicBezTo>
                  <a:pt x="476" y="267"/>
                  <a:pt x="519" y="224"/>
                  <a:pt x="572" y="224"/>
                </a:cubicBezTo>
                <a:lnTo>
                  <a:pt x="573" y="224"/>
                </a:lnTo>
                <a:cubicBezTo>
                  <a:pt x="615" y="224"/>
                  <a:pt x="651" y="251"/>
                  <a:pt x="665" y="290"/>
                </a:cubicBezTo>
                <a:lnTo>
                  <a:pt x="668" y="299"/>
                </a:lnTo>
                <a:cubicBezTo>
                  <a:pt x="671" y="309"/>
                  <a:pt x="672" y="319"/>
                  <a:pt x="672" y="329"/>
                </a:cubicBezTo>
                <a:lnTo>
                  <a:pt x="672" y="339"/>
                </a:lnTo>
                <a:lnTo>
                  <a:pt x="576" y="243"/>
                </a:lnTo>
                <a:lnTo>
                  <a:pt x="578" y="243"/>
                </a:lnTo>
                <a:lnTo>
                  <a:pt x="485" y="319"/>
                </a:lnTo>
                <a:lnTo>
                  <a:pt x="487" y="310"/>
                </a:lnTo>
                <a:lnTo>
                  <a:pt x="486" y="311"/>
                </a:lnTo>
                <a:lnTo>
                  <a:pt x="487" y="301"/>
                </a:lnTo>
                <a:lnTo>
                  <a:pt x="489" y="289"/>
                </a:lnTo>
                <a:cubicBezTo>
                  <a:pt x="490" y="284"/>
                  <a:pt x="491" y="279"/>
                  <a:pt x="492" y="274"/>
                </a:cubicBezTo>
                <a:lnTo>
                  <a:pt x="493" y="271"/>
                </a:lnTo>
                <a:cubicBezTo>
                  <a:pt x="507" y="230"/>
                  <a:pt x="547" y="203"/>
                  <a:pt x="590" y="206"/>
                </a:cubicBezTo>
                <a:cubicBezTo>
                  <a:pt x="634" y="208"/>
                  <a:pt x="670" y="240"/>
                  <a:pt x="679" y="283"/>
                </a:cubicBezTo>
                <a:lnTo>
                  <a:pt x="680" y="288"/>
                </a:lnTo>
                <a:cubicBezTo>
                  <a:pt x="681" y="294"/>
                  <a:pt x="681" y="300"/>
                  <a:pt x="681" y="306"/>
                </a:cubicBezTo>
                <a:lnTo>
                  <a:pt x="681" y="310"/>
                </a:lnTo>
                <a:cubicBezTo>
                  <a:pt x="681" y="363"/>
                  <a:pt x="638" y="406"/>
                  <a:pt x="585" y="406"/>
                </a:cubicBezTo>
                <a:cubicBezTo>
                  <a:pt x="532" y="406"/>
                  <a:pt x="489" y="363"/>
                  <a:pt x="489" y="310"/>
                </a:cubicBezTo>
                <a:lnTo>
                  <a:pt x="489" y="306"/>
                </a:lnTo>
                <a:lnTo>
                  <a:pt x="491" y="325"/>
                </a:lnTo>
                <a:lnTo>
                  <a:pt x="490" y="320"/>
                </a:lnTo>
                <a:cubicBezTo>
                  <a:pt x="485" y="292"/>
                  <a:pt x="492" y="263"/>
                  <a:pt x="510" y="241"/>
                </a:cubicBezTo>
                <a:cubicBezTo>
                  <a:pt x="528" y="218"/>
                  <a:pt x="556" y="205"/>
                  <a:pt x="584" y="205"/>
                </a:cubicBezTo>
                <a:lnTo>
                  <a:pt x="585" y="205"/>
                </a:lnTo>
                <a:lnTo>
                  <a:pt x="490" y="288"/>
                </a:lnTo>
                <a:lnTo>
                  <a:pt x="491" y="281"/>
                </a:lnTo>
                <a:lnTo>
                  <a:pt x="490" y="294"/>
                </a:lnTo>
                <a:lnTo>
                  <a:pt x="490" y="291"/>
                </a:lnTo>
                <a:cubicBezTo>
                  <a:pt x="490" y="238"/>
                  <a:pt x="533" y="195"/>
                  <a:pt x="586" y="195"/>
                </a:cubicBezTo>
                <a:cubicBezTo>
                  <a:pt x="639" y="195"/>
                  <a:pt x="682" y="238"/>
                  <a:pt x="682" y="291"/>
                </a:cubicBezTo>
                <a:lnTo>
                  <a:pt x="682" y="297"/>
                </a:lnTo>
                <a:lnTo>
                  <a:pt x="682" y="306"/>
                </a:lnTo>
                <a:lnTo>
                  <a:pt x="681" y="326"/>
                </a:lnTo>
                <a:lnTo>
                  <a:pt x="681" y="320"/>
                </a:lnTo>
                <a:cubicBezTo>
                  <a:pt x="681" y="373"/>
                  <a:pt x="638" y="416"/>
                  <a:pt x="585" y="416"/>
                </a:cubicBezTo>
                <a:cubicBezTo>
                  <a:pt x="532" y="416"/>
                  <a:pt x="489" y="373"/>
                  <a:pt x="489" y="320"/>
                </a:cubicBezTo>
                <a:lnTo>
                  <a:pt x="489" y="318"/>
                </a:lnTo>
                <a:lnTo>
                  <a:pt x="489" y="312"/>
                </a:lnTo>
                <a:lnTo>
                  <a:pt x="489" y="301"/>
                </a:lnTo>
                <a:cubicBezTo>
                  <a:pt x="489" y="248"/>
                  <a:pt x="532" y="205"/>
                  <a:pt x="585" y="205"/>
                </a:cubicBezTo>
                <a:lnTo>
                  <a:pt x="587" y="205"/>
                </a:lnTo>
                <a:lnTo>
                  <a:pt x="492" y="311"/>
                </a:lnTo>
                <a:lnTo>
                  <a:pt x="491" y="301"/>
                </a:lnTo>
                <a:lnTo>
                  <a:pt x="682" y="291"/>
                </a:lnTo>
                <a:lnTo>
                  <a:pt x="682" y="298"/>
                </a:lnTo>
                <a:cubicBezTo>
                  <a:pt x="682" y="309"/>
                  <a:pt x="681" y="319"/>
                  <a:pt x="678" y="329"/>
                </a:cubicBezTo>
                <a:lnTo>
                  <a:pt x="677" y="332"/>
                </a:lnTo>
                <a:cubicBezTo>
                  <a:pt x="662" y="376"/>
                  <a:pt x="617" y="404"/>
                  <a:pt x="570" y="396"/>
                </a:cubicBezTo>
                <a:cubicBezTo>
                  <a:pt x="524" y="389"/>
                  <a:pt x="489" y="349"/>
                  <a:pt x="489" y="301"/>
                </a:cubicBezTo>
                <a:lnTo>
                  <a:pt x="489" y="296"/>
                </a:lnTo>
                <a:lnTo>
                  <a:pt x="489" y="298"/>
                </a:lnTo>
                <a:lnTo>
                  <a:pt x="488" y="279"/>
                </a:lnTo>
                <a:cubicBezTo>
                  <a:pt x="486" y="252"/>
                  <a:pt x="495" y="226"/>
                  <a:pt x="513" y="207"/>
                </a:cubicBezTo>
                <a:cubicBezTo>
                  <a:pt x="532" y="187"/>
                  <a:pt x="557" y="176"/>
                  <a:pt x="583" y="176"/>
                </a:cubicBezTo>
                <a:lnTo>
                  <a:pt x="586" y="176"/>
                </a:lnTo>
                <a:lnTo>
                  <a:pt x="587" y="176"/>
                </a:lnTo>
                <a:lnTo>
                  <a:pt x="493" y="254"/>
                </a:lnTo>
                <a:lnTo>
                  <a:pt x="495" y="244"/>
                </a:lnTo>
                <a:lnTo>
                  <a:pt x="498" y="233"/>
                </a:lnTo>
                <a:cubicBezTo>
                  <a:pt x="507" y="189"/>
                  <a:pt x="546" y="158"/>
                  <a:pt x="590" y="157"/>
                </a:cubicBezTo>
                <a:cubicBezTo>
                  <a:pt x="635" y="157"/>
                  <a:pt x="674" y="187"/>
                  <a:pt x="685" y="230"/>
                </a:cubicBezTo>
                <a:lnTo>
                  <a:pt x="686" y="234"/>
                </a:lnTo>
                <a:lnTo>
                  <a:pt x="688" y="248"/>
                </a:lnTo>
                <a:lnTo>
                  <a:pt x="593" y="167"/>
                </a:lnTo>
                <a:lnTo>
                  <a:pt x="595" y="167"/>
                </a:lnTo>
                <a:lnTo>
                  <a:pt x="596" y="167"/>
                </a:lnTo>
                <a:cubicBezTo>
                  <a:pt x="649" y="167"/>
                  <a:pt x="692" y="210"/>
                  <a:pt x="692" y="263"/>
                </a:cubicBezTo>
                <a:lnTo>
                  <a:pt x="692" y="268"/>
                </a:lnTo>
                <a:lnTo>
                  <a:pt x="692" y="272"/>
                </a:lnTo>
                <a:cubicBezTo>
                  <a:pt x="692" y="325"/>
                  <a:pt x="649" y="368"/>
                  <a:pt x="596" y="368"/>
                </a:cubicBezTo>
                <a:cubicBezTo>
                  <a:pt x="543" y="368"/>
                  <a:pt x="500" y="325"/>
                  <a:pt x="500" y="272"/>
                </a:cubicBezTo>
                <a:lnTo>
                  <a:pt x="500" y="268"/>
                </a:lnTo>
                <a:lnTo>
                  <a:pt x="500" y="263"/>
                </a:lnTo>
                <a:cubicBezTo>
                  <a:pt x="500" y="210"/>
                  <a:pt x="543" y="167"/>
                  <a:pt x="596" y="167"/>
                </a:cubicBezTo>
                <a:cubicBezTo>
                  <a:pt x="649" y="167"/>
                  <a:pt x="692" y="210"/>
                  <a:pt x="692" y="263"/>
                </a:cubicBezTo>
                <a:lnTo>
                  <a:pt x="692" y="267"/>
                </a:lnTo>
                <a:lnTo>
                  <a:pt x="692" y="272"/>
                </a:lnTo>
                <a:lnTo>
                  <a:pt x="596" y="176"/>
                </a:lnTo>
                <a:lnTo>
                  <a:pt x="597" y="176"/>
                </a:lnTo>
                <a:lnTo>
                  <a:pt x="501" y="272"/>
                </a:lnTo>
                <a:lnTo>
                  <a:pt x="501" y="266"/>
                </a:lnTo>
                <a:lnTo>
                  <a:pt x="501" y="268"/>
                </a:lnTo>
                <a:lnTo>
                  <a:pt x="500" y="259"/>
                </a:lnTo>
                <a:lnTo>
                  <a:pt x="499" y="244"/>
                </a:lnTo>
                <a:cubicBezTo>
                  <a:pt x="499" y="191"/>
                  <a:pt x="542" y="148"/>
                  <a:pt x="595" y="148"/>
                </a:cubicBezTo>
                <a:cubicBezTo>
                  <a:pt x="648" y="148"/>
                  <a:pt x="691" y="191"/>
                  <a:pt x="691" y="244"/>
                </a:cubicBezTo>
                <a:lnTo>
                  <a:pt x="691" y="249"/>
                </a:lnTo>
                <a:lnTo>
                  <a:pt x="692" y="250"/>
                </a:lnTo>
                <a:lnTo>
                  <a:pt x="692" y="268"/>
                </a:lnTo>
                <a:lnTo>
                  <a:pt x="692" y="272"/>
                </a:lnTo>
                <a:lnTo>
                  <a:pt x="502" y="257"/>
                </a:lnTo>
                <a:lnTo>
                  <a:pt x="503" y="251"/>
                </a:lnTo>
                <a:lnTo>
                  <a:pt x="503" y="247"/>
                </a:lnTo>
                <a:lnTo>
                  <a:pt x="502" y="242"/>
                </a:lnTo>
                <a:lnTo>
                  <a:pt x="504" y="223"/>
                </a:lnTo>
                <a:cubicBezTo>
                  <a:pt x="509" y="181"/>
                  <a:pt x="542" y="147"/>
                  <a:pt x="583" y="140"/>
                </a:cubicBezTo>
                <a:cubicBezTo>
                  <a:pt x="625" y="133"/>
                  <a:pt x="666" y="154"/>
                  <a:pt x="685" y="192"/>
                </a:cubicBezTo>
                <a:lnTo>
                  <a:pt x="686" y="194"/>
                </a:lnTo>
                <a:cubicBezTo>
                  <a:pt x="691" y="203"/>
                  <a:pt x="694" y="214"/>
                  <a:pt x="696" y="225"/>
                </a:cubicBezTo>
                <a:lnTo>
                  <a:pt x="697" y="233"/>
                </a:lnTo>
                <a:lnTo>
                  <a:pt x="697" y="253"/>
                </a:lnTo>
                <a:lnTo>
                  <a:pt x="697" y="240"/>
                </a:lnTo>
                <a:lnTo>
                  <a:pt x="698" y="247"/>
                </a:lnTo>
                <a:cubicBezTo>
                  <a:pt x="698" y="251"/>
                  <a:pt x="698" y="256"/>
                  <a:pt x="698" y="260"/>
                </a:cubicBezTo>
                <a:lnTo>
                  <a:pt x="698" y="263"/>
                </a:lnTo>
                <a:cubicBezTo>
                  <a:pt x="698" y="316"/>
                  <a:pt x="655" y="359"/>
                  <a:pt x="602" y="359"/>
                </a:cubicBezTo>
                <a:cubicBezTo>
                  <a:pt x="549" y="359"/>
                  <a:pt x="506" y="316"/>
                  <a:pt x="506" y="263"/>
                </a:cubicBezTo>
                <a:lnTo>
                  <a:pt x="506" y="257"/>
                </a:lnTo>
                <a:lnTo>
                  <a:pt x="506" y="247"/>
                </a:lnTo>
                <a:lnTo>
                  <a:pt x="506" y="238"/>
                </a:lnTo>
                <a:lnTo>
                  <a:pt x="506" y="234"/>
                </a:lnTo>
                <a:cubicBezTo>
                  <a:pt x="506" y="181"/>
                  <a:pt x="549" y="138"/>
                  <a:pt x="602" y="138"/>
                </a:cubicBezTo>
                <a:cubicBezTo>
                  <a:pt x="655" y="138"/>
                  <a:pt x="698" y="181"/>
                  <a:pt x="698" y="234"/>
                </a:cubicBezTo>
                <a:lnTo>
                  <a:pt x="698" y="240"/>
                </a:lnTo>
                <a:lnTo>
                  <a:pt x="698" y="253"/>
                </a:lnTo>
                <a:lnTo>
                  <a:pt x="698" y="265"/>
                </a:lnTo>
                <a:lnTo>
                  <a:pt x="698" y="272"/>
                </a:lnTo>
                <a:lnTo>
                  <a:pt x="535" y="205"/>
                </a:lnTo>
                <a:lnTo>
                  <a:pt x="536" y="204"/>
                </a:lnTo>
                <a:lnTo>
                  <a:pt x="509" y="253"/>
                </a:lnTo>
                <a:lnTo>
                  <a:pt x="510" y="248"/>
                </a:lnTo>
                <a:lnTo>
                  <a:pt x="512" y="239"/>
                </a:lnTo>
                <a:lnTo>
                  <a:pt x="512" y="234"/>
                </a:lnTo>
                <a:lnTo>
                  <a:pt x="511" y="234"/>
                </a:lnTo>
                <a:cubicBezTo>
                  <a:pt x="511" y="186"/>
                  <a:pt x="548" y="145"/>
                  <a:pt x="596" y="139"/>
                </a:cubicBezTo>
                <a:cubicBezTo>
                  <a:pt x="644" y="133"/>
                  <a:pt x="689" y="164"/>
                  <a:pt x="701" y="211"/>
                </a:cubicBezTo>
                <a:lnTo>
                  <a:pt x="702" y="215"/>
                </a:lnTo>
                <a:lnTo>
                  <a:pt x="702" y="214"/>
                </a:lnTo>
                <a:lnTo>
                  <a:pt x="610" y="148"/>
                </a:lnTo>
                <a:lnTo>
                  <a:pt x="614" y="148"/>
                </a:lnTo>
                <a:lnTo>
                  <a:pt x="615" y="148"/>
                </a:lnTo>
                <a:lnTo>
                  <a:pt x="520" y="254"/>
                </a:lnTo>
                <a:lnTo>
                  <a:pt x="519" y="244"/>
                </a:lnTo>
                <a:lnTo>
                  <a:pt x="519" y="246"/>
                </a:lnTo>
                <a:lnTo>
                  <a:pt x="707" y="207"/>
                </a:lnTo>
                <a:lnTo>
                  <a:pt x="708" y="212"/>
                </a:lnTo>
                <a:lnTo>
                  <a:pt x="708" y="211"/>
                </a:lnTo>
                <a:lnTo>
                  <a:pt x="521" y="211"/>
                </a:lnTo>
                <a:lnTo>
                  <a:pt x="522" y="207"/>
                </a:lnTo>
                <a:lnTo>
                  <a:pt x="519" y="230"/>
                </a:lnTo>
                <a:lnTo>
                  <a:pt x="519" y="224"/>
                </a:lnTo>
                <a:lnTo>
                  <a:pt x="519" y="217"/>
                </a:lnTo>
                <a:lnTo>
                  <a:pt x="519" y="215"/>
                </a:lnTo>
                <a:cubicBezTo>
                  <a:pt x="519" y="162"/>
                  <a:pt x="562" y="119"/>
                  <a:pt x="615" y="119"/>
                </a:cubicBezTo>
                <a:cubicBezTo>
                  <a:pt x="668" y="119"/>
                  <a:pt x="711" y="162"/>
                  <a:pt x="711" y="215"/>
                </a:cubicBezTo>
                <a:lnTo>
                  <a:pt x="711" y="220"/>
                </a:lnTo>
                <a:lnTo>
                  <a:pt x="711" y="228"/>
                </a:lnTo>
                <a:lnTo>
                  <a:pt x="710" y="248"/>
                </a:lnTo>
                <a:lnTo>
                  <a:pt x="710" y="244"/>
                </a:lnTo>
                <a:lnTo>
                  <a:pt x="614" y="148"/>
                </a:lnTo>
                <a:lnTo>
                  <a:pt x="615" y="148"/>
                </a:lnTo>
                <a:lnTo>
                  <a:pt x="519" y="244"/>
                </a:lnTo>
                <a:lnTo>
                  <a:pt x="519" y="235"/>
                </a:lnTo>
                <a:lnTo>
                  <a:pt x="519" y="225"/>
                </a:lnTo>
                <a:lnTo>
                  <a:pt x="519" y="218"/>
                </a:lnTo>
                <a:lnTo>
                  <a:pt x="519" y="215"/>
                </a:lnTo>
                <a:cubicBezTo>
                  <a:pt x="519" y="167"/>
                  <a:pt x="556" y="126"/>
                  <a:pt x="604" y="120"/>
                </a:cubicBezTo>
                <a:cubicBezTo>
                  <a:pt x="652" y="114"/>
                  <a:pt x="697" y="145"/>
                  <a:pt x="709" y="192"/>
                </a:cubicBezTo>
                <a:lnTo>
                  <a:pt x="710" y="196"/>
                </a:lnTo>
                <a:cubicBezTo>
                  <a:pt x="712" y="204"/>
                  <a:pt x="712" y="212"/>
                  <a:pt x="712" y="219"/>
                </a:cubicBezTo>
                <a:lnTo>
                  <a:pt x="712" y="225"/>
                </a:lnTo>
                <a:cubicBezTo>
                  <a:pt x="712" y="278"/>
                  <a:pt x="669" y="321"/>
                  <a:pt x="616" y="321"/>
                </a:cubicBezTo>
                <a:lnTo>
                  <a:pt x="615" y="321"/>
                </a:lnTo>
                <a:cubicBezTo>
                  <a:pt x="566" y="321"/>
                  <a:pt x="525" y="284"/>
                  <a:pt x="520" y="235"/>
                </a:cubicBezTo>
                <a:lnTo>
                  <a:pt x="519" y="225"/>
                </a:lnTo>
                <a:lnTo>
                  <a:pt x="518" y="204"/>
                </a:lnTo>
                <a:lnTo>
                  <a:pt x="518" y="198"/>
                </a:lnTo>
                <a:cubicBezTo>
                  <a:pt x="518" y="184"/>
                  <a:pt x="522" y="169"/>
                  <a:pt x="529" y="156"/>
                </a:cubicBezTo>
                <a:lnTo>
                  <a:pt x="530" y="154"/>
                </a:lnTo>
                <a:cubicBezTo>
                  <a:pt x="550" y="114"/>
                  <a:pt x="594" y="93"/>
                  <a:pt x="638" y="103"/>
                </a:cubicBezTo>
                <a:cubicBezTo>
                  <a:pt x="681" y="113"/>
                  <a:pt x="711" y="152"/>
                  <a:pt x="711" y="196"/>
                </a:cubicBezTo>
                <a:lnTo>
                  <a:pt x="711" y="201"/>
                </a:lnTo>
                <a:lnTo>
                  <a:pt x="712" y="202"/>
                </a:lnTo>
                <a:lnTo>
                  <a:pt x="712" y="221"/>
                </a:lnTo>
                <a:lnTo>
                  <a:pt x="712" y="225"/>
                </a:lnTo>
                <a:cubicBezTo>
                  <a:pt x="712" y="278"/>
                  <a:pt x="669" y="321"/>
                  <a:pt x="616" y="321"/>
                </a:cubicBezTo>
                <a:cubicBezTo>
                  <a:pt x="563" y="321"/>
                  <a:pt x="520" y="278"/>
                  <a:pt x="520" y="225"/>
                </a:cubicBezTo>
                <a:lnTo>
                  <a:pt x="520" y="220"/>
                </a:lnTo>
                <a:lnTo>
                  <a:pt x="520" y="211"/>
                </a:lnTo>
                <a:lnTo>
                  <a:pt x="520" y="211"/>
                </a:lnTo>
                <a:lnTo>
                  <a:pt x="519" y="196"/>
                </a:lnTo>
                <a:cubicBezTo>
                  <a:pt x="519" y="143"/>
                  <a:pt x="562" y="100"/>
                  <a:pt x="615" y="100"/>
                </a:cubicBezTo>
                <a:cubicBezTo>
                  <a:pt x="668" y="100"/>
                  <a:pt x="711" y="143"/>
                  <a:pt x="711" y="196"/>
                </a:cubicBezTo>
                <a:lnTo>
                  <a:pt x="711" y="200"/>
                </a:lnTo>
                <a:lnTo>
                  <a:pt x="711" y="210"/>
                </a:lnTo>
                <a:lnTo>
                  <a:pt x="711" y="220"/>
                </a:lnTo>
                <a:lnTo>
                  <a:pt x="710" y="202"/>
                </a:lnTo>
                <a:lnTo>
                  <a:pt x="711" y="207"/>
                </a:lnTo>
                <a:lnTo>
                  <a:pt x="520" y="225"/>
                </a:lnTo>
                <a:lnTo>
                  <a:pt x="520" y="223"/>
                </a:lnTo>
                <a:lnTo>
                  <a:pt x="520" y="217"/>
                </a:lnTo>
                <a:lnTo>
                  <a:pt x="520" y="206"/>
                </a:lnTo>
                <a:lnTo>
                  <a:pt x="616" y="302"/>
                </a:lnTo>
                <a:lnTo>
                  <a:pt x="615" y="302"/>
                </a:lnTo>
                <a:cubicBezTo>
                  <a:pt x="562" y="302"/>
                  <a:pt x="519" y="259"/>
                  <a:pt x="519" y="206"/>
                </a:cubicBezTo>
                <a:lnTo>
                  <a:pt x="519" y="197"/>
                </a:lnTo>
                <a:lnTo>
                  <a:pt x="519" y="187"/>
                </a:lnTo>
                <a:cubicBezTo>
                  <a:pt x="519" y="134"/>
                  <a:pt x="562" y="91"/>
                  <a:pt x="615" y="91"/>
                </a:cubicBezTo>
                <a:lnTo>
                  <a:pt x="616" y="91"/>
                </a:lnTo>
                <a:lnTo>
                  <a:pt x="617" y="91"/>
                </a:lnTo>
                <a:lnTo>
                  <a:pt x="521" y="187"/>
                </a:lnTo>
                <a:lnTo>
                  <a:pt x="521" y="176"/>
                </a:lnTo>
                <a:lnTo>
                  <a:pt x="521" y="168"/>
                </a:lnTo>
                <a:cubicBezTo>
                  <a:pt x="521" y="120"/>
                  <a:pt x="558" y="79"/>
                  <a:pt x="606" y="73"/>
                </a:cubicBezTo>
                <a:cubicBezTo>
                  <a:pt x="654" y="67"/>
                  <a:pt x="699" y="98"/>
                  <a:pt x="711" y="145"/>
                </a:cubicBezTo>
                <a:lnTo>
                  <a:pt x="713" y="153"/>
                </a:lnTo>
                <a:cubicBezTo>
                  <a:pt x="714" y="158"/>
                  <a:pt x="715" y="163"/>
                  <a:pt x="715" y="168"/>
                </a:cubicBezTo>
                <a:lnTo>
                  <a:pt x="716" y="179"/>
                </a:lnTo>
                <a:cubicBezTo>
                  <a:pt x="719" y="206"/>
                  <a:pt x="710" y="232"/>
                  <a:pt x="691" y="252"/>
                </a:cubicBezTo>
                <a:cubicBezTo>
                  <a:pt x="673" y="272"/>
                  <a:pt x="647" y="283"/>
                  <a:pt x="620" y="283"/>
                </a:cubicBezTo>
                <a:lnTo>
                  <a:pt x="618" y="283"/>
                </a:lnTo>
                <a:cubicBezTo>
                  <a:pt x="565" y="283"/>
                  <a:pt x="522" y="240"/>
                  <a:pt x="522" y="187"/>
                </a:cubicBezTo>
                <a:cubicBezTo>
                  <a:pt x="522" y="134"/>
                  <a:pt x="565" y="91"/>
                  <a:pt x="618" y="91"/>
                </a:cubicBezTo>
                <a:lnTo>
                  <a:pt x="619" y="91"/>
                </a:lnTo>
                <a:lnTo>
                  <a:pt x="621" y="91"/>
                </a:lnTo>
                <a:lnTo>
                  <a:pt x="526" y="176"/>
                </a:lnTo>
                <a:lnTo>
                  <a:pt x="527" y="168"/>
                </a:lnTo>
                <a:lnTo>
                  <a:pt x="530" y="151"/>
                </a:lnTo>
                <a:lnTo>
                  <a:pt x="537" y="127"/>
                </a:lnTo>
                <a:cubicBezTo>
                  <a:pt x="539" y="118"/>
                  <a:pt x="543" y="110"/>
                  <a:pt x="549" y="102"/>
                </a:cubicBezTo>
                <a:lnTo>
                  <a:pt x="553" y="96"/>
                </a:lnTo>
                <a:cubicBezTo>
                  <a:pt x="576" y="61"/>
                  <a:pt x="620" y="45"/>
                  <a:pt x="660" y="58"/>
                </a:cubicBezTo>
                <a:cubicBezTo>
                  <a:pt x="701" y="70"/>
                  <a:pt x="728" y="107"/>
                  <a:pt x="728" y="149"/>
                </a:cubicBezTo>
                <a:lnTo>
                  <a:pt x="728" y="153"/>
                </a:lnTo>
                <a:lnTo>
                  <a:pt x="728" y="162"/>
                </a:lnTo>
                <a:lnTo>
                  <a:pt x="727" y="182"/>
                </a:lnTo>
                <a:lnTo>
                  <a:pt x="727" y="177"/>
                </a:lnTo>
                <a:lnTo>
                  <a:pt x="564" y="110"/>
                </a:lnTo>
                <a:lnTo>
                  <a:pt x="565" y="109"/>
                </a:lnTo>
                <a:lnTo>
                  <a:pt x="539" y="153"/>
                </a:lnTo>
                <a:lnTo>
                  <a:pt x="541" y="145"/>
                </a:lnTo>
                <a:lnTo>
                  <a:pt x="538" y="168"/>
                </a:lnTo>
                <a:lnTo>
                  <a:pt x="538" y="151"/>
                </a:lnTo>
                <a:lnTo>
                  <a:pt x="538" y="143"/>
                </a:lnTo>
                <a:lnTo>
                  <a:pt x="538" y="139"/>
                </a:lnTo>
                <a:cubicBezTo>
                  <a:pt x="538" y="86"/>
                  <a:pt x="581" y="43"/>
                  <a:pt x="634" y="43"/>
                </a:cubicBezTo>
                <a:cubicBezTo>
                  <a:pt x="687" y="43"/>
                  <a:pt x="730" y="86"/>
                  <a:pt x="730" y="139"/>
                </a:cubicBezTo>
                <a:lnTo>
                  <a:pt x="730" y="143"/>
                </a:lnTo>
                <a:lnTo>
                  <a:pt x="729" y="125"/>
                </a:lnTo>
                <a:lnTo>
                  <a:pt x="731" y="135"/>
                </a:lnTo>
                <a:lnTo>
                  <a:pt x="733" y="154"/>
                </a:lnTo>
                <a:lnTo>
                  <a:pt x="733" y="168"/>
                </a:lnTo>
                <a:cubicBezTo>
                  <a:pt x="733" y="221"/>
                  <a:pt x="690" y="264"/>
                  <a:pt x="637" y="264"/>
                </a:cubicBezTo>
                <a:cubicBezTo>
                  <a:pt x="584" y="264"/>
                  <a:pt x="541" y="221"/>
                  <a:pt x="541" y="168"/>
                </a:cubicBezTo>
                <a:lnTo>
                  <a:pt x="541" y="166"/>
                </a:lnTo>
                <a:lnTo>
                  <a:pt x="543" y="182"/>
                </a:lnTo>
                <a:lnTo>
                  <a:pt x="542" y="176"/>
                </a:lnTo>
                <a:lnTo>
                  <a:pt x="540" y="158"/>
                </a:lnTo>
                <a:cubicBezTo>
                  <a:pt x="539" y="152"/>
                  <a:pt x="539" y="146"/>
                  <a:pt x="540" y="140"/>
                </a:cubicBezTo>
                <a:lnTo>
                  <a:pt x="541" y="130"/>
                </a:lnTo>
                <a:cubicBezTo>
                  <a:pt x="546" y="81"/>
                  <a:pt x="587" y="43"/>
                  <a:pt x="636" y="43"/>
                </a:cubicBezTo>
                <a:lnTo>
                  <a:pt x="638" y="43"/>
                </a:lnTo>
                <a:lnTo>
                  <a:pt x="545" y="119"/>
                </a:lnTo>
                <a:lnTo>
                  <a:pt x="547" y="110"/>
                </a:lnTo>
                <a:lnTo>
                  <a:pt x="551" y="94"/>
                </a:lnTo>
                <a:cubicBezTo>
                  <a:pt x="553" y="90"/>
                  <a:pt x="555" y="86"/>
                  <a:pt x="557" y="82"/>
                </a:cubicBezTo>
                <a:lnTo>
                  <a:pt x="559" y="78"/>
                </a:lnTo>
                <a:cubicBezTo>
                  <a:pt x="577" y="41"/>
                  <a:pt x="617" y="20"/>
                  <a:pt x="657" y="25"/>
                </a:cubicBezTo>
                <a:cubicBezTo>
                  <a:pt x="698" y="31"/>
                  <a:pt x="731" y="61"/>
                  <a:pt x="739" y="102"/>
                </a:cubicBezTo>
                <a:lnTo>
                  <a:pt x="740" y="107"/>
                </a:lnTo>
                <a:lnTo>
                  <a:pt x="741" y="112"/>
                </a:lnTo>
                <a:lnTo>
                  <a:pt x="561" y="88"/>
                </a:lnTo>
                <a:lnTo>
                  <a:pt x="563" y="84"/>
                </a:lnTo>
                <a:lnTo>
                  <a:pt x="554" y="111"/>
                </a:lnTo>
                <a:lnTo>
                  <a:pt x="555" y="105"/>
                </a:lnTo>
                <a:lnTo>
                  <a:pt x="556" y="99"/>
                </a:lnTo>
                <a:lnTo>
                  <a:pt x="554" y="114"/>
                </a:lnTo>
                <a:lnTo>
                  <a:pt x="554" y="111"/>
                </a:lnTo>
                <a:cubicBezTo>
                  <a:pt x="554" y="64"/>
                  <a:pt x="589" y="24"/>
                  <a:pt x="635" y="17"/>
                </a:cubicBezTo>
                <a:cubicBezTo>
                  <a:pt x="682" y="9"/>
                  <a:pt x="727" y="36"/>
                  <a:pt x="742" y="81"/>
                </a:cubicBezTo>
                <a:lnTo>
                  <a:pt x="743" y="84"/>
                </a:lnTo>
                <a:cubicBezTo>
                  <a:pt x="744" y="90"/>
                  <a:pt x="746" y="95"/>
                  <a:pt x="747" y="101"/>
                </a:cubicBezTo>
                <a:lnTo>
                  <a:pt x="748" y="108"/>
                </a:lnTo>
                <a:lnTo>
                  <a:pt x="748" y="112"/>
                </a:lnTo>
                <a:cubicBezTo>
                  <a:pt x="749" y="117"/>
                  <a:pt x="749" y="122"/>
                  <a:pt x="749" y="127"/>
                </a:cubicBezTo>
                <a:lnTo>
                  <a:pt x="749" y="130"/>
                </a:lnTo>
                <a:lnTo>
                  <a:pt x="562" y="100"/>
                </a:lnTo>
                <a:lnTo>
                  <a:pt x="563" y="97"/>
                </a:lnTo>
                <a:lnTo>
                  <a:pt x="558" y="127"/>
                </a:lnTo>
                <a:lnTo>
                  <a:pt x="558" y="121"/>
                </a:lnTo>
                <a:lnTo>
                  <a:pt x="558" y="114"/>
                </a:lnTo>
                <a:lnTo>
                  <a:pt x="558" y="111"/>
                </a:lnTo>
                <a:cubicBezTo>
                  <a:pt x="558" y="64"/>
                  <a:pt x="593" y="24"/>
                  <a:pt x="639" y="17"/>
                </a:cubicBezTo>
                <a:cubicBezTo>
                  <a:pt x="686" y="9"/>
                  <a:pt x="731" y="36"/>
                  <a:pt x="746" y="81"/>
                </a:cubicBezTo>
                <a:lnTo>
                  <a:pt x="747" y="84"/>
                </a:lnTo>
                <a:cubicBezTo>
                  <a:pt x="750" y="94"/>
                  <a:pt x="751" y="104"/>
                  <a:pt x="751" y="114"/>
                </a:cubicBezTo>
                <a:lnTo>
                  <a:pt x="751" y="120"/>
                </a:lnTo>
                <a:lnTo>
                  <a:pt x="655" y="24"/>
                </a:lnTo>
                <a:lnTo>
                  <a:pt x="656" y="24"/>
                </a:lnTo>
                <a:cubicBezTo>
                  <a:pt x="709" y="24"/>
                  <a:pt x="752" y="67"/>
                  <a:pt x="752" y="120"/>
                </a:cubicBezTo>
                <a:cubicBezTo>
                  <a:pt x="752" y="173"/>
                  <a:pt x="709" y="216"/>
                  <a:pt x="656" y="216"/>
                </a:cubicBezTo>
                <a:lnTo>
                  <a:pt x="653" y="216"/>
                </a:lnTo>
                <a:cubicBezTo>
                  <a:pt x="600" y="216"/>
                  <a:pt x="557" y="173"/>
                  <a:pt x="557" y="120"/>
                </a:cubicBezTo>
                <a:cubicBezTo>
                  <a:pt x="557" y="67"/>
                  <a:pt x="600" y="24"/>
                  <a:pt x="653" y="24"/>
                </a:cubicBezTo>
                <a:lnTo>
                  <a:pt x="654" y="24"/>
                </a:lnTo>
                <a:lnTo>
                  <a:pt x="559" y="112"/>
                </a:lnTo>
                <a:lnTo>
                  <a:pt x="560" y="101"/>
                </a:lnTo>
                <a:lnTo>
                  <a:pt x="561" y="90"/>
                </a:lnTo>
                <a:cubicBezTo>
                  <a:pt x="568" y="37"/>
                  <a:pt x="616" y="0"/>
                  <a:pt x="668" y="6"/>
                </a:cubicBezTo>
                <a:cubicBezTo>
                  <a:pt x="721" y="13"/>
                  <a:pt x="758" y="61"/>
                  <a:pt x="752" y="113"/>
                </a:cubicBezTo>
                <a:lnTo>
                  <a:pt x="751" y="118"/>
                </a:lnTo>
                <a:lnTo>
                  <a:pt x="750" y="129"/>
                </a:lnTo>
                <a:cubicBezTo>
                  <a:pt x="746" y="179"/>
                  <a:pt x="704" y="216"/>
                  <a:pt x="654" y="216"/>
                </a:cubicBezTo>
                <a:lnTo>
                  <a:pt x="653" y="216"/>
                </a:lnTo>
                <a:lnTo>
                  <a:pt x="653" y="24"/>
                </a:lnTo>
                <a:lnTo>
                  <a:pt x="656" y="24"/>
                </a:lnTo>
                <a:lnTo>
                  <a:pt x="656" y="216"/>
                </a:lnTo>
                <a:lnTo>
                  <a:pt x="655" y="216"/>
                </a:lnTo>
                <a:cubicBezTo>
                  <a:pt x="602" y="216"/>
                  <a:pt x="559" y="173"/>
                  <a:pt x="559" y="120"/>
                </a:cubicBezTo>
                <a:lnTo>
                  <a:pt x="559" y="114"/>
                </a:lnTo>
                <a:lnTo>
                  <a:pt x="564" y="145"/>
                </a:lnTo>
                <a:lnTo>
                  <a:pt x="563" y="142"/>
                </a:lnTo>
                <a:lnTo>
                  <a:pt x="750" y="111"/>
                </a:lnTo>
                <a:lnTo>
                  <a:pt x="750" y="114"/>
                </a:lnTo>
                <a:lnTo>
                  <a:pt x="750" y="121"/>
                </a:lnTo>
                <a:lnTo>
                  <a:pt x="750" y="127"/>
                </a:lnTo>
                <a:cubicBezTo>
                  <a:pt x="750" y="138"/>
                  <a:pt x="749" y="148"/>
                  <a:pt x="746" y="158"/>
                </a:cubicBezTo>
                <a:lnTo>
                  <a:pt x="745" y="161"/>
                </a:lnTo>
                <a:cubicBezTo>
                  <a:pt x="730" y="205"/>
                  <a:pt x="685" y="233"/>
                  <a:pt x="638" y="225"/>
                </a:cubicBezTo>
                <a:cubicBezTo>
                  <a:pt x="592" y="218"/>
                  <a:pt x="557" y="178"/>
                  <a:pt x="557" y="130"/>
                </a:cubicBezTo>
                <a:lnTo>
                  <a:pt x="557" y="127"/>
                </a:lnTo>
                <a:lnTo>
                  <a:pt x="559" y="143"/>
                </a:lnTo>
                <a:lnTo>
                  <a:pt x="557" y="135"/>
                </a:lnTo>
                <a:lnTo>
                  <a:pt x="556" y="128"/>
                </a:lnTo>
                <a:lnTo>
                  <a:pt x="560" y="145"/>
                </a:lnTo>
                <a:lnTo>
                  <a:pt x="559" y="142"/>
                </a:lnTo>
                <a:lnTo>
                  <a:pt x="746" y="111"/>
                </a:lnTo>
                <a:lnTo>
                  <a:pt x="746" y="114"/>
                </a:lnTo>
                <a:cubicBezTo>
                  <a:pt x="746" y="120"/>
                  <a:pt x="746" y="125"/>
                  <a:pt x="745" y="130"/>
                </a:cubicBezTo>
                <a:lnTo>
                  <a:pt x="744" y="136"/>
                </a:lnTo>
                <a:lnTo>
                  <a:pt x="743" y="142"/>
                </a:lnTo>
                <a:cubicBezTo>
                  <a:pt x="742" y="152"/>
                  <a:pt x="739" y="161"/>
                  <a:pt x="734" y="169"/>
                </a:cubicBezTo>
                <a:lnTo>
                  <a:pt x="732" y="173"/>
                </a:lnTo>
                <a:cubicBezTo>
                  <a:pt x="714" y="210"/>
                  <a:pt x="674" y="231"/>
                  <a:pt x="634" y="226"/>
                </a:cubicBezTo>
                <a:cubicBezTo>
                  <a:pt x="593" y="220"/>
                  <a:pt x="560" y="190"/>
                  <a:pt x="552" y="149"/>
                </a:cubicBezTo>
                <a:lnTo>
                  <a:pt x="551" y="144"/>
                </a:lnTo>
                <a:lnTo>
                  <a:pt x="550" y="139"/>
                </a:lnTo>
                <a:lnTo>
                  <a:pt x="730" y="163"/>
                </a:lnTo>
                <a:lnTo>
                  <a:pt x="728" y="167"/>
                </a:lnTo>
                <a:lnTo>
                  <a:pt x="734" y="155"/>
                </a:lnTo>
                <a:lnTo>
                  <a:pt x="734" y="151"/>
                </a:lnTo>
                <a:lnTo>
                  <a:pt x="732" y="160"/>
                </a:lnTo>
                <a:cubicBezTo>
                  <a:pt x="722" y="204"/>
                  <a:pt x="683" y="235"/>
                  <a:pt x="638" y="235"/>
                </a:cubicBezTo>
                <a:lnTo>
                  <a:pt x="636" y="235"/>
                </a:lnTo>
                <a:lnTo>
                  <a:pt x="732" y="149"/>
                </a:lnTo>
                <a:lnTo>
                  <a:pt x="731" y="159"/>
                </a:lnTo>
                <a:lnTo>
                  <a:pt x="731" y="141"/>
                </a:lnTo>
                <a:lnTo>
                  <a:pt x="731" y="145"/>
                </a:lnTo>
                <a:lnTo>
                  <a:pt x="732" y="151"/>
                </a:lnTo>
                <a:cubicBezTo>
                  <a:pt x="733" y="156"/>
                  <a:pt x="733" y="161"/>
                  <a:pt x="733" y="166"/>
                </a:cubicBezTo>
                <a:lnTo>
                  <a:pt x="733" y="168"/>
                </a:lnTo>
                <a:lnTo>
                  <a:pt x="541" y="168"/>
                </a:lnTo>
                <a:lnTo>
                  <a:pt x="542" y="173"/>
                </a:lnTo>
                <a:lnTo>
                  <a:pt x="542" y="172"/>
                </a:lnTo>
                <a:lnTo>
                  <a:pt x="540" y="162"/>
                </a:lnTo>
                <a:cubicBezTo>
                  <a:pt x="539" y="156"/>
                  <a:pt x="538" y="150"/>
                  <a:pt x="538" y="143"/>
                </a:cubicBezTo>
                <a:lnTo>
                  <a:pt x="538" y="139"/>
                </a:lnTo>
                <a:lnTo>
                  <a:pt x="730" y="139"/>
                </a:lnTo>
                <a:lnTo>
                  <a:pt x="730" y="143"/>
                </a:lnTo>
                <a:lnTo>
                  <a:pt x="730" y="151"/>
                </a:lnTo>
                <a:lnTo>
                  <a:pt x="730" y="168"/>
                </a:lnTo>
                <a:cubicBezTo>
                  <a:pt x="730" y="176"/>
                  <a:pt x="730" y="184"/>
                  <a:pt x="728" y="192"/>
                </a:cubicBezTo>
                <a:lnTo>
                  <a:pt x="726" y="200"/>
                </a:lnTo>
                <a:cubicBezTo>
                  <a:pt x="721" y="217"/>
                  <a:pt x="713" y="232"/>
                  <a:pt x="700" y="244"/>
                </a:cubicBezTo>
                <a:lnTo>
                  <a:pt x="699" y="245"/>
                </a:lnTo>
                <a:cubicBezTo>
                  <a:pt x="672" y="273"/>
                  <a:pt x="631" y="281"/>
                  <a:pt x="595" y="266"/>
                </a:cubicBezTo>
                <a:cubicBezTo>
                  <a:pt x="559" y="251"/>
                  <a:pt x="535" y="216"/>
                  <a:pt x="535" y="177"/>
                </a:cubicBezTo>
                <a:lnTo>
                  <a:pt x="536" y="163"/>
                </a:lnTo>
                <a:lnTo>
                  <a:pt x="536" y="162"/>
                </a:lnTo>
                <a:lnTo>
                  <a:pt x="536" y="153"/>
                </a:lnTo>
                <a:lnTo>
                  <a:pt x="536" y="149"/>
                </a:lnTo>
                <a:lnTo>
                  <a:pt x="712" y="203"/>
                </a:lnTo>
                <a:lnTo>
                  <a:pt x="708" y="209"/>
                </a:lnTo>
                <a:lnTo>
                  <a:pt x="720" y="184"/>
                </a:lnTo>
                <a:lnTo>
                  <a:pt x="719" y="186"/>
                </a:lnTo>
                <a:lnTo>
                  <a:pt x="718" y="191"/>
                </a:lnTo>
                <a:lnTo>
                  <a:pt x="717" y="199"/>
                </a:lnTo>
                <a:cubicBezTo>
                  <a:pt x="711" y="247"/>
                  <a:pt x="670" y="283"/>
                  <a:pt x="621" y="283"/>
                </a:cubicBezTo>
                <a:lnTo>
                  <a:pt x="619" y="283"/>
                </a:lnTo>
                <a:lnTo>
                  <a:pt x="618" y="283"/>
                </a:lnTo>
                <a:lnTo>
                  <a:pt x="618" y="91"/>
                </a:lnTo>
                <a:lnTo>
                  <a:pt x="620" y="91"/>
                </a:lnTo>
                <a:lnTo>
                  <a:pt x="525" y="196"/>
                </a:lnTo>
                <a:lnTo>
                  <a:pt x="524" y="185"/>
                </a:lnTo>
                <a:lnTo>
                  <a:pt x="526" y="200"/>
                </a:lnTo>
                <a:lnTo>
                  <a:pt x="524" y="192"/>
                </a:lnTo>
                <a:lnTo>
                  <a:pt x="713" y="168"/>
                </a:lnTo>
                <a:lnTo>
                  <a:pt x="713" y="176"/>
                </a:lnTo>
                <a:lnTo>
                  <a:pt x="713" y="187"/>
                </a:lnTo>
                <a:cubicBezTo>
                  <a:pt x="713" y="240"/>
                  <a:pt x="670" y="283"/>
                  <a:pt x="617" y="283"/>
                </a:cubicBezTo>
                <a:lnTo>
                  <a:pt x="616" y="283"/>
                </a:lnTo>
                <a:lnTo>
                  <a:pt x="615" y="283"/>
                </a:lnTo>
                <a:lnTo>
                  <a:pt x="711" y="187"/>
                </a:lnTo>
                <a:lnTo>
                  <a:pt x="711" y="197"/>
                </a:lnTo>
                <a:lnTo>
                  <a:pt x="711" y="206"/>
                </a:lnTo>
                <a:lnTo>
                  <a:pt x="615" y="110"/>
                </a:lnTo>
                <a:lnTo>
                  <a:pt x="616" y="110"/>
                </a:lnTo>
                <a:cubicBezTo>
                  <a:pt x="669" y="110"/>
                  <a:pt x="712" y="153"/>
                  <a:pt x="712" y="206"/>
                </a:cubicBezTo>
                <a:lnTo>
                  <a:pt x="712" y="217"/>
                </a:lnTo>
                <a:lnTo>
                  <a:pt x="712" y="223"/>
                </a:lnTo>
                <a:lnTo>
                  <a:pt x="712" y="225"/>
                </a:lnTo>
                <a:cubicBezTo>
                  <a:pt x="712" y="275"/>
                  <a:pt x="675" y="316"/>
                  <a:pt x="626" y="321"/>
                </a:cubicBezTo>
                <a:cubicBezTo>
                  <a:pt x="577" y="326"/>
                  <a:pt x="532" y="293"/>
                  <a:pt x="522" y="244"/>
                </a:cubicBezTo>
                <a:lnTo>
                  <a:pt x="521" y="239"/>
                </a:lnTo>
                <a:cubicBezTo>
                  <a:pt x="520" y="233"/>
                  <a:pt x="519" y="227"/>
                  <a:pt x="519" y="220"/>
                </a:cubicBezTo>
                <a:lnTo>
                  <a:pt x="519" y="210"/>
                </a:lnTo>
                <a:lnTo>
                  <a:pt x="519" y="200"/>
                </a:lnTo>
                <a:lnTo>
                  <a:pt x="519" y="196"/>
                </a:lnTo>
                <a:lnTo>
                  <a:pt x="711" y="196"/>
                </a:lnTo>
                <a:lnTo>
                  <a:pt x="711" y="192"/>
                </a:lnTo>
                <a:lnTo>
                  <a:pt x="712" y="211"/>
                </a:lnTo>
                <a:lnTo>
                  <a:pt x="712" y="220"/>
                </a:lnTo>
                <a:lnTo>
                  <a:pt x="712" y="225"/>
                </a:lnTo>
                <a:lnTo>
                  <a:pt x="520" y="225"/>
                </a:lnTo>
                <a:lnTo>
                  <a:pt x="520" y="221"/>
                </a:lnTo>
                <a:lnTo>
                  <a:pt x="521" y="221"/>
                </a:lnTo>
                <a:lnTo>
                  <a:pt x="519" y="201"/>
                </a:lnTo>
                <a:lnTo>
                  <a:pt x="519" y="196"/>
                </a:lnTo>
                <a:lnTo>
                  <a:pt x="701" y="239"/>
                </a:lnTo>
                <a:lnTo>
                  <a:pt x="700" y="241"/>
                </a:lnTo>
                <a:lnTo>
                  <a:pt x="710" y="198"/>
                </a:lnTo>
                <a:lnTo>
                  <a:pt x="710" y="204"/>
                </a:lnTo>
                <a:lnTo>
                  <a:pt x="710" y="206"/>
                </a:lnTo>
                <a:lnTo>
                  <a:pt x="711" y="216"/>
                </a:lnTo>
                <a:lnTo>
                  <a:pt x="615" y="129"/>
                </a:lnTo>
                <a:lnTo>
                  <a:pt x="616" y="129"/>
                </a:lnTo>
                <a:lnTo>
                  <a:pt x="520" y="225"/>
                </a:lnTo>
                <a:lnTo>
                  <a:pt x="520" y="219"/>
                </a:lnTo>
                <a:lnTo>
                  <a:pt x="523" y="243"/>
                </a:lnTo>
                <a:lnTo>
                  <a:pt x="522" y="239"/>
                </a:lnTo>
                <a:lnTo>
                  <a:pt x="711" y="215"/>
                </a:lnTo>
                <a:lnTo>
                  <a:pt x="711" y="218"/>
                </a:lnTo>
                <a:lnTo>
                  <a:pt x="711" y="225"/>
                </a:lnTo>
                <a:lnTo>
                  <a:pt x="711" y="235"/>
                </a:lnTo>
                <a:lnTo>
                  <a:pt x="711" y="244"/>
                </a:lnTo>
                <a:cubicBezTo>
                  <a:pt x="711" y="297"/>
                  <a:pt x="668" y="340"/>
                  <a:pt x="615" y="340"/>
                </a:cubicBezTo>
                <a:lnTo>
                  <a:pt x="614" y="340"/>
                </a:lnTo>
                <a:cubicBezTo>
                  <a:pt x="561" y="340"/>
                  <a:pt x="518" y="297"/>
                  <a:pt x="518" y="244"/>
                </a:cubicBezTo>
                <a:lnTo>
                  <a:pt x="519" y="229"/>
                </a:lnTo>
                <a:lnTo>
                  <a:pt x="519" y="228"/>
                </a:lnTo>
                <a:lnTo>
                  <a:pt x="519" y="220"/>
                </a:lnTo>
                <a:lnTo>
                  <a:pt x="519" y="215"/>
                </a:lnTo>
                <a:lnTo>
                  <a:pt x="711" y="215"/>
                </a:lnTo>
                <a:lnTo>
                  <a:pt x="711" y="217"/>
                </a:lnTo>
                <a:lnTo>
                  <a:pt x="711" y="224"/>
                </a:lnTo>
                <a:lnTo>
                  <a:pt x="711" y="230"/>
                </a:lnTo>
                <a:cubicBezTo>
                  <a:pt x="711" y="238"/>
                  <a:pt x="711" y="246"/>
                  <a:pt x="709" y="254"/>
                </a:cubicBezTo>
                <a:lnTo>
                  <a:pt x="708" y="258"/>
                </a:lnTo>
                <a:cubicBezTo>
                  <a:pt x="697" y="300"/>
                  <a:pt x="659" y="330"/>
                  <a:pt x="614" y="330"/>
                </a:cubicBezTo>
                <a:cubicBezTo>
                  <a:pt x="570" y="330"/>
                  <a:pt x="532" y="300"/>
                  <a:pt x="521" y="258"/>
                </a:cubicBezTo>
                <a:lnTo>
                  <a:pt x="519" y="249"/>
                </a:lnTo>
                <a:lnTo>
                  <a:pt x="518" y="244"/>
                </a:lnTo>
                <a:cubicBezTo>
                  <a:pt x="508" y="193"/>
                  <a:pt x="541" y="142"/>
                  <a:pt x="593" y="132"/>
                </a:cubicBezTo>
                <a:cubicBezTo>
                  <a:pt x="644" y="121"/>
                  <a:pt x="695" y="153"/>
                  <a:pt x="706" y="205"/>
                </a:cubicBezTo>
                <a:lnTo>
                  <a:pt x="710" y="225"/>
                </a:lnTo>
                <a:lnTo>
                  <a:pt x="711" y="235"/>
                </a:lnTo>
                <a:cubicBezTo>
                  <a:pt x="714" y="262"/>
                  <a:pt x="705" y="289"/>
                  <a:pt x="687" y="309"/>
                </a:cubicBezTo>
                <a:cubicBezTo>
                  <a:pt x="668" y="329"/>
                  <a:pt x="643" y="340"/>
                  <a:pt x="615" y="340"/>
                </a:cubicBezTo>
                <a:lnTo>
                  <a:pt x="614" y="340"/>
                </a:lnTo>
                <a:lnTo>
                  <a:pt x="610" y="340"/>
                </a:lnTo>
                <a:cubicBezTo>
                  <a:pt x="569" y="340"/>
                  <a:pt x="532" y="314"/>
                  <a:pt x="519" y="275"/>
                </a:cubicBezTo>
                <a:lnTo>
                  <a:pt x="515" y="262"/>
                </a:lnTo>
                <a:lnTo>
                  <a:pt x="514" y="258"/>
                </a:lnTo>
                <a:lnTo>
                  <a:pt x="703" y="234"/>
                </a:lnTo>
                <a:lnTo>
                  <a:pt x="703" y="251"/>
                </a:lnTo>
                <a:lnTo>
                  <a:pt x="701" y="268"/>
                </a:lnTo>
                <a:lnTo>
                  <a:pt x="699" y="285"/>
                </a:lnTo>
                <a:lnTo>
                  <a:pt x="698" y="290"/>
                </a:lnTo>
                <a:cubicBezTo>
                  <a:pt x="694" y="309"/>
                  <a:pt x="685" y="326"/>
                  <a:pt x="671" y="339"/>
                </a:cubicBezTo>
                <a:lnTo>
                  <a:pt x="670" y="340"/>
                </a:lnTo>
                <a:cubicBezTo>
                  <a:pt x="643" y="368"/>
                  <a:pt x="602" y="376"/>
                  <a:pt x="566" y="361"/>
                </a:cubicBezTo>
                <a:cubicBezTo>
                  <a:pt x="530" y="346"/>
                  <a:pt x="506" y="311"/>
                  <a:pt x="506" y="272"/>
                </a:cubicBezTo>
                <a:lnTo>
                  <a:pt x="506" y="265"/>
                </a:lnTo>
                <a:lnTo>
                  <a:pt x="506" y="253"/>
                </a:lnTo>
                <a:lnTo>
                  <a:pt x="506" y="240"/>
                </a:lnTo>
                <a:lnTo>
                  <a:pt x="506" y="234"/>
                </a:lnTo>
                <a:lnTo>
                  <a:pt x="698" y="234"/>
                </a:lnTo>
                <a:lnTo>
                  <a:pt x="698" y="238"/>
                </a:lnTo>
                <a:lnTo>
                  <a:pt x="698" y="247"/>
                </a:lnTo>
                <a:lnTo>
                  <a:pt x="698" y="257"/>
                </a:lnTo>
                <a:lnTo>
                  <a:pt x="698" y="263"/>
                </a:lnTo>
                <a:lnTo>
                  <a:pt x="506" y="263"/>
                </a:lnTo>
                <a:lnTo>
                  <a:pt x="506" y="260"/>
                </a:lnTo>
                <a:lnTo>
                  <a:pt x="507" y="274"/>
                </a:lnTo>
                <a:lnTo>
                  <a:pt x="506" y="267"/>
                </a:lnTo>
                <a:cubicBezTo>
                  <a:pt x="506" y="263"/>
                  <a:pt x="505" y="258"/>
                  <a:pt x="505" y="253"/>
                </a:cubicBezTo>
                <a:lnTo>
                  <a:pt x="506" y="256"/>
                </a:lnTo>
                <a:lnTo>
                  <a:pt x="505" y="248"/>
                </a:lnTo>
                <a:lnTo>
                  <a:pt x="515" y="279"/>
                </a:lnTo>
                <a:lnTo>
                  <a:pt x="514" y="277"/>
                </a:lnTo>
                <a:lnTo>
                  <a:pt x="695" y="246"/>
                </a:lnTo>
                <a:lnTo>
                  <a:pt x="694" y="242"/>
                </a:lnTo>
                <a:lnTo>
                  <a:pt x="694" y="264"/>
                </a:lnTo>
                <a:lnTo>
                  <a:pt x="692" y="282"/>
                </a:lnTo>
                <a:lnTo>
                  <a:pt x="691" y="288"/>
                </a:lnTo>
                <a:cubicBezTo>
                  <a:pt x="683" y="338"/>
                  <a:pt x="638" y="372"/>
                  <a:pt x="589" y="368"/>
                </a:cubicBezTo>
                <a:cubicBezTo>
                  <a:pt x="539" y="364"/>
                  <a:pt x="500" y="322"/>
                  <a:pt x="500" y="272"/>
                </a:cubicBezTo>
                <a:lnTo>
                  <a:pt x="500" y="268"/>
                </a:lnTo>
                <a:lnTo>
                  <a:pt x="501" y="269"/>
                </a:lnTo>
                <a:lnTo>
                  <a:pt x="499" y="249"/>
                </a:lnTo>
                <a:lnTo>
                  <a:pt x="499" y="244"/>
                </a:lnTo>
                <a:lnTo>
                  <a:pt x="691" y="244"/>
                </a:lnTo>
                <a:lnTo>
                  <a:pt x="691" y="238"/>
                </a:lnTo>
                <a:lnTo>
                  <a:pt x="692" y="247"/>
                </a:lnTo>
                <a:lnTo>
                  <a:pt x="693" y="266"/>
                </a:lnTo>
                <a:lnTo>
                  <a:pt x="693" y="272"/>
                </a:lnTo>
                <a:cubicBezTo>
                  <a:pt x="693" y="325"/>
                  <a:pt x="650" y="368"/>
                  <a:pt x="597" y="368"/>
                </a:cubicBezTo>
                <a:lnTo>
                  <a:pt x="596" y="368"/>
                </a:lnTo>
                <a:cubicBezTo>
                  <a:pt x="543" y="368"/>
                  <a:pt x="500" y="325"/>
                  <a:pt x="500" y="272"/>
                </a:cubicBezTo>
                <a:lnTo>
                  <a:pt x="500" y="267"/>
                </a:lnTo>
                <a:lnTo>
                  <a:pt x="500" y="263"/>
                </a:lnTo>
                <a:lnTo>
                  <a:pt x="692" y="263"/>
                </a:lnTo>
                <a:lnTo>
                  <a:pt x="692" y="268"/>
                </a:lnTo>
                <a:lnTo>
                  <a:pt x="692" y="272"/>
                </a:lnTo>
                <a:lnTo>
                  <a:pt x="500" y="272"/>
                </a:lnTo>
                <a:lnTo>
                  <a:pt x="500" y="268"/>
                </a:lnTo>
                <a:lnTo>
                  <a:pt x="500" y="263"/>
                </a:lnTo>
                <a:lnTo>
                  <a:pt x="596" y="359"/>
                </a:lnTo>
                <a:lnTo>
                  <a:pt x="595" y="359"/>
                </a:lnTo>
                <a:lnTo>
                  <a:pt x="593" y="359"/>
                </a:lnTo>
                <a:cubicBezTo>
                  <a:pt x="547" y="359"/>
                  <a:pt x="506" y="326"/>
                  <a:pt x="499" y="279"/>
                </a:cubicBezTo>
                <a:lnTo>
                  <a:pt x="499" y="281"/>
                </a:lnTo>
                <a:lnTo>
                  <a:pt x="498" y="277"/>
                </a:lnTo>
                <a:lnTo>
                  <a:pt x="685" y="274"/>
                </a:lnTo>
                <a:lnTo>
                  <a:pt x="684" y="281"/>
                </a:lnTo>
                <a:lnTo>
                  <a:pt x="682" y="291"/>
                </a:lnTo>
                <a:cubicBezTo>
                  <a:pt x="673" y="336"/>
                  <a:pt x="633" y="368"/>
                  <a:pt x="587" y="368"/>
                </a:cubicBezTo>
                <a:lnTo>
                  <a:pt x="586" y="368"/>
                </a:lnTo>
                <a:lnTo>
                  <a:pt x="583" y="368"/>
                </a:lnTo>
                <a:lnTo>
                  <a:pt x="679" y="266"/>
                </a:lnTo>
                <a:lnTo>
                  <a:pt x="680" y="277"/>
                </a:lnTo>
                <a:lnTo>
                  <a:pt x="681" y="296"/>
                </a:lnTo>
                <a:lnTo>
                  <a:pt x="681" y="301"/>
                </a:lnTo>
                <a:lnTo>
                  <a:pt x="494" y="271"/>
                </a:lnTo>
                <a:lnTo>
                  <a:pt x="495" y="268"/>
                </a:lnTo>
                <a:lnTo>
                  <a:pt x="490" y="298"/>
                </a:lnTo>
                <a:lnTo>
                  <a:pt x="490" y="291"/>
                </a:lnTo>
                <a:cubicBezTo>
                  <a:pt x="490" y="240"/>
                  <a:pt x="531" y="198"/>
                  <a:pt x="582" y="196"/>
                </a:cubicBezTo>
                <a:cubicBezTo>
                  <a:pt x="633" y="193"/>
                  <a:pt x="677" y="231"/>
                  <a:pt x="682" y="282"/>
                </a:cubicBezTo>
                <a:lnTo>
                  <a:pt x="683" y="292"/>
                </a:lnTo>
                <a:cubicBezTo>
                  <a:pt x="686" y="319"/>
                  <a:pt x="677" y="346"/>
                  <a:pt x="659" y="366"/>
                </a:cubicBezTo>
                <a:cubicBezTo>
                  <a:pt x="640" y="386"/>
                  <a:pt x="615" y="397"/>
                  <a:pt x="587" y="397"/>
                </a:cubicBezTo>
                <a:lnTo>
                  <a:pt x="585" y="397"/>
                </a:lnTo>
                <a:lnTo>
                  <a:pt x="681" y="301"/>
                </a:lnTo>
                <a:lnTo>
                  <a:pt x="681" y="312"/>
                </a:lnTo>
                <a:lnTo>
                  <a:pt x="681" y="318"/>
                </a:lnTo>
                <a:lnTo>
                  <a:pt x="681" y="320"/>
                </a:lnTo>
                <a:lnTo>
                  <a:pt x="489" y="320"/>
                </a:lnTo>
                <a:lnTo>
                  <a:pt x="490" y="305"/>
                </a:lnTo>
                <a:lnTo>
                  <a:pt x="490" y="306"/>
                </a:lnTo>
                <a:lnTo>
                  <a:pt x="490" y="297"/>
                </a:lnTo>
                <a:lnTo>
                  <a:pt x="490" y="291"/>
                </a:lnTo>
                <a:lnTo>
                  <a:pt x="682" y="291"/>
                </a:lnTo>
                <a:lnTo>
                  <a:pt x="682" y="294"/>
                </a:lnTo>
                <a:cubicBezTo>
                  <a:pt x="682" y="299"/>
                  <a:pt x="682" y="304"/>
                  <a:pt x="682" y="308"/>
                </a:cubicBezTo>
                <a:lnTo>
                  <a:pt x="681" y="315"/>
                </a:lnTo>
                <a:cubicBezTo>
                  <a:pt x="674" y="362"/>
                  <a:pt x="633" y="397"/>
                  <a:pt x="585" y="397"/>
                </a:cubicBezTo>
                <a:lnTo>
                  <a:pt x="584" y="397"/>
                </a:lnTo>
                <a:lnTo>
                  <a:pt x="679" y="283"/>
                </a:lnTo>
                <a:lnTo>
                  <a:pt x="680" y="288"/>
                </a:lnTo>
                <a:cubicBezTo>
                  <a:pt x="681" y="294"/>
                  <a:pt x="681" y="300"/>
                  <a:pt x="681" y="306"/>
                </a:cubicBezTo>
                <a:lnTo>
                  <a:pt x="681" y="310"/>
                </a:lnTo>
                <a:lnTo>
                  <a:pt x="489" y="310"/>
                </a:lnTo>
                <a:lnTo>
                  <a:pt x="489" y="306"/>
                </a:lnTo>
                <a:lnTo>
                  <a:pt x="491" y="325"/>
                </a:lnTo>
                <a:lnTo>
                  <a:pt x="490" y="320"/>
                </a:lnTo>
                <a:lnTo>
                  <a:pt x="676" y="332"/>
                </a:lnTo>
                <a:lnTo>
                  <a:pt x="675" y="335"/>
                </a:lnTo>
                <a:lnTo>
                  <a:pt x="678" y="320"/>
                </a:lnTo>
                <a:lnTo>
                  <a:pt x="678" y="320"/>
                </a:lnTo>
                <a:lnTo>
                  <a:pt x="677" y="330"/>
                </a:lnTo>
                <a:lnTo>
                  <a:pt x="674" y="351"/>
                </a:lnTo>
                <a:lnTo>
                  <a:pt x="672" y="360"/>
                </a:lnTo>
                <a:cubicBezTo>
                  <a:pt x="662" y="404"/>
                  <a:pt x="623" y="435"/>
                  <a:pt x="578" y="435"/>
                </a:cubicBezTo>
                <a:lnTo>
                  <a:pt x="576" y="435"/>
                </a:lnTo>
                <a:cubicBezTo>
                  <a:pt x="523" y="435"/>
                  <a:pt x="480" y="392"/>
                  <a:pt x="480" y="339"/>
                </a:cubicBezTo>
                <a:lnTo>
                  <a:pt x="480" y="329"/>
                </a:lnTo>
                <a:lnTo>
                  <a:pt x="485" y="360"/>
                </a:lnTo>
                <a:lnTo>
                  <a:pt x="482" y="351"/>
                </a:lnTo>
                <a:lnTo>
                  <a:pt x="573" y="416"/>
                </a:lnTo>
                <a:lnTo>
                  <a:pt x="572" y="416"/>
                </a:lnTo>
                <a:lnTo>
                  <a:pt x="668" y="320"/>
                </a:lnTo>
                <a:lnTo>
                  <a:pt x="668" y="329"/>
                </a:lnTo>
                <a:cubicBezTo>
                  <a:pt x="668" y="339"/>
                  <a:pt x="667" y="348"/>
                  <a:pt x="664" y="357"/>
                </a:cubicBezTo>
                <a:lnTo>
                  <a:pt x="661" y="367"/>
                </a:lnTo>
                <a:lnTo>
                  <a:pt x="665" y="329"/>
                </a:lnTo>
                <a:lnTo>
                  <a:pt x="666" y="338"/>
                </a:lnTo>
                <a:lnTo>
                  <a:pt x="570" y="252"/>
                </a:lnTo>
                <a:lnTo>
                  <a:pt x="571" y="252"/>
                </a:lnTo>
                <a:cubicBezTo>
                  <a:pt x="624" y="252"/>
                  <a:pt x="667" y="295"/>
                  <a:pt x="667" y="348"/>
                </a:cubicBezTo>
                <a:lnTo>
                  <a:pt x="667" y="360"/>
                </a:lnTo>
                <a:lnTo>
                  <a:pt x="667" y="365"/>
                </a:lnTo>
                <a:lnTo>
                  <a:pt x="667" y="367"/>
                </a:lnTo>
                <a:lnTo>
                  <a:pt x="475" y="367"/>
                </a:lnTo>
                <a:lnTo>
                  <a:pt x="475" y="362"/>
                </a:lnTo>
                <a:lnTo>
                  <a:pt x="476" y="364"/>
                </a:lnTo>
                <a:lnTo>
                  <a:pt x="474" y="344"/>
                </a:lnTo>
                <a:lnTo>
                  <a:pt x="474" y="339"/>
                </a:lnTo>
                <a:lnTo>
                  <a:pt x="666" y="339"/>
                </a:lnTo>
                <a:lnTo>
                  <a:pt x="666" y="341"/>
                </a:lnTo>
                <a:lnTo>
                  <a:pt x="666" y="347"/>
                </a:lnTo>
                <a:cubicBezTo>
                  <a:pt x="666" y="352"/>
                  <a:pt x="666" y="357"/>
                  <a:pt x="666" y="361"/>
                </a:cubicBezTo>
                <a:lnTo>
                  <a:pt x="665" y="368"/>
                </a:lnTo>
                <a:lnTo>
                  <a:pt x="665" y="354"/>
                </a:lnTo>
                <a:lnTo>
                  <a:pt x="665" y="358"/>
                </a:lnTo>
                <a:lnTo>
                  <a:pt x="473" y="358"/>
                </a:lnTo>
                <a:lnTo>
                  <a:pt x="473" y="354"/>
                </a:lnTo>
                <a:lnTo>
                  <a:pt x="473" y="348"/>
                </a:lnTo>
                <a:lnTo>
                  <a:pt x="569" y="444"/>
                </a:lnTo>
                <a:lnTo>
                  <a:pt x="567" y="444"/>
                </a:lnTo>
                <a:lnTo>
                  <a:pt x="663" y="348"/>
                </a:lnTo>
                <a:lnTo>
                  <a:pt x="663" y="369"/>
                </a:lnTo>
                <a:lnTo>
                  <a:pt x="662" y="377"/>
                </a:lnTo>
                <a:lnTo>
                  <a:pt x="661" y="387"/>
                </a:lnTo>
                <a:cubicBezTo>
                  <a:pt x="660" y="394"/>
                  <a:pt x="659" y="401"/>
                  <a:pt x="657" y="408"/>
                </a:cubicBezTo>
                <a:lnTo>
                  <a:pt x="655" y="414"/>
                </a:lnTo>
                <a:cubicBezTo>
                  <a:pt x="652" y="422"/>
                  <a:pt x="648" y="430"/>
                  <a:pt x="643" y="437"/>
                </a:cubicBezTo>
                <a:lnTo>
                  <a:pt x="641" y="440"/>
                </a:lnTo>
                <a:cubicBezTo>
                  <a:pt x="617" y="477"/>
                  <a:pt x="570" y="492"/>
                  <a:pt x="529" y="477"/>
                </a:cubicBezTo>
                <a:cubicBezTo>
                  <a:pt x="487" y="462"/>
                  <a:pt x="461" y="420"/>
                  <a:pt x="466" y="376"/>
                </a:cubicBezTo>
                <a:lnTo>
                  <a:pt x="466" y="377"/>
                </a:lnTo>
                <a:lnTo>
                  <a:pt x="466" y="367"/>
                </a:lnTo>
                <a:lnTo>
                  <a:pt x="658" y="367"/>
                </a:lnTo>
                <a:lnTo>
                  <a:pt x="658" y="371"/>
                </a:lnTo>
                <a:lnTo>
                  <a:pt x="658" y="377"/>
                </a:lnTo>
                <a:lnTo>
                  <a:pt x="658" y="383"/>
                </a:lnTo>
                <a:lnTo>
                  <a:pt x="658" y="386"/>
                </a:lnTo>
                <a:lnTo>
                  <a:pt x="466" y="386"/>
                </a:lnTo>
                <a:lnTo>
                  <a:pt x="466" y="382"/>
                </a:lnTo>
                <a:lnTo>
                  <a:pt x="468" y="401"/>
                </a:lnTo>
                <a:lnTo>
                  <a:pt x="467" y="396"/>
                </a:lnTo>
                <a:lnTo>
                  <a:pt x="653" y="408"/>
                </a:lnTo>
                <a:lnTo>
                  <a:pt x="652" y="411"/>
                </a:lnTo>
                <a:lnTo>
                  <a:pt x="650" y="417"/>
                </a:lnTo>
                <a:lnTo>
                  <a:pt x="651" y="360"/>
                </a:lnTo>
                <a:lnTo>
                  <a:pt x="652" y="363"/>
                </a:lnTo>
                <a:lnTo>
                  <a:pt x="653" y="366"/>
                </a:lnTo>
                <a:lnTo>
                  <a:pt x="465" y="396"/>
                </a:lnTo>
                <a:lnTo>
                  <a:pt x="465" y="391"/>
                </a:lnTo>
                <a:lnTo>
                  <a:pt x="467" y="410"/>
                </a:lnTo>
                <a:lnTo>
                  <a:pt x="466" y="405"/>
                </a:lnTo>
                <a:lnTo>
                  <a:pt x="654" y="410"/>
                </a:lnTo>
                <a:lnTo>
                  <a:pt x="653" y="414"/>
                </a:lnTo>
                <a:lnTo>
                  <a:pt x="655" y="390"/>
                </a:lnTo>
                <a:lnTo>
                  <a:pt x="655" y="396"/>
                </a:lnTo>
                <a:lnTo>
                  <a:pt x="559" y="300"/>
                </a:lnTo>
                <a:lnTo>
                  <a:pt x="561" y="300"/>
                </a:lnTo>
                <a:cubicBezTo>
                  <a:pt x="614" y="300"/>
                  <a:pt x="657" y="343"/>
                  <a:pt x="657" y="396"/>
                </a:cubicBezTo>
                <a:lnTo>
                  <a:pt x="657" y="406"/>
                </a:lnTo>
                <a:lnTo>
                  <a:pt x="657" y="415"/>
                </a:lnTo>
                <a:lnTo>
                  <a:pt x="657" y="422"/>
                </a:lnTo>
                <a:lnTo>
                  <a:pt x="657" y="424"/>
                </a:lnTo>
                <a:lnTo>
                  <a:pt x="465" y="424"/>
                </a:lnTo>
                <a:lnTo>
                  <a:pt x="465" y="419"/>
                </a:lnTo>
                <a:lnTo>
                  <a:pt x="465" y="410"/>
                </a:lnTo>
                <a:lnTo>
                  <a:pt x="465" y="401"/>
                </a:lnTo>
                <a:lnTo>
                  <a:pt x="465" y="396"/>
                </a:lnTo>
                <a:lnTo>
                  <a:pt x="657" y="396"/>
                </a:lnTo>
                <a:lnTo>
                  <a:pt x="657" y="397"/>
                </a:lnTo>
                <a:lnTo>
                  <a:pt x="657" y="411"/>
                </a:lnTo>
                <a:lnTo>
                  <a:pt x="656" y="426"/>
                </a:lnTo>
                <a:lnTo>
                  <a:pt x="655" y="435"/>
                </a:lnTo>
                <a:lnTo>
                  <a:pt x="466" y="401"/>
                </a:lnTo>
                <a:lnTo>
                  <a:pt x="466" y="402"/>
                </a:lnTo>
                <a:lnTo>
                  <a:pt x="467" y="397"/>
                </a:lnTo>
                <a:lnTo>
                  <a:pt x="561" y="511"/>
                </a:lnTo>
                <a:lnTo>
                  <a:pt x="560" y="511"/>
                </a:lnTo>
                <a:lnTo>
                  <a:pt x="560" y="319"/>
                </a:lnTo>
                <a:lnTo>
                  <a:pt x="562" y="319"/>
                </a:lnTo>
                <a:cubicBezTo>
                  <a:pt x="592" y="319"/>
                  <a:pt x="619" y="333"/>
                  <a:pt x="637" y="355"/>
                </a:cubicBezTo>
                <a:cubicBezTo>
                  <a:pt x="656" y="378"/>
                  <a:pt x="662" y="408"/>
                  <a:pt x="656" y="436"/>
                </a:cubicBezTo>
                <a:lnTo>
                  <a:pt x="654" y="445"/>
                </a:lnTo>
                <a:lnTo>
                  <a:pt x="656" y="411"/>
                </a:lnTo>
                <a:lnTo>
                  <a:pt x="657" y="418"/>
                </a:lnTo>
                <a:cubicBezTo>
                  <a:pt x="657" y="422"/>
                  <a:pt x="657" y="427"/>
                  <a:pt x="657" y="431"/>
                </a:cubicBezTo>
                <a:lnTo>
                  <a:pt x="657" y="434"/>
                </a:lnTo>
                <a:cubicBezTo>
                  <a:pt x="657" y="483"/>
                  <a:pt x="621" y="525"/>
                  <a:pt x="572" y="530"/>
                </a:cubicBezTo>
                <a:cubicBezTo>
                  <a:pt x="523" y="535"/>
                  <a:pt x="478" y="503"/>
                  <a:pt x="468" y="455"/>
                </a:cubicBezTo>
                <a:lnTo>
                  <a:pt x="464" y="435"/>
                </a:lnTo>
                <a:lnTo>
                  <a:pt x="463" y="425"/>
                </a:lnTo>
                <a:lnTo>
                  <a:pt x="654" y="415"/>
                </a:lnTo>
                <a:lnTo>
                  <a:pt x="654" y="418"/>
                </a:lnTo>
                <a:lnTo>
                  <a:pt x="654" y="424"/>
                </a:lnTo>
                <a:cubicBezTo>
                  <a:pt x="654" y="429"/>
                  <a:pt x="654" y="434"/>
                  <a:pt x="654" y="438"/>
                </a:cubicBezTo>
                <a:lnTo>
                  <a:pt x="653" y="445"/>
                </a:lnTo>
                <a:cubicBezTo>
                  <a:pt x="652" y="451"/>
                  <a:pt x="650" y="456"/>
                  <a:pt x="649" y="462"/>
                </a:cubicBezTo>
                <a:lnTo>
                  <a:pt x="648" y="465"/>
                </a:lnTo>
                <a:cubicBezTo>
                  <a:pt x="634" y="507"/>
                  <a:pt x="593" y="534"/>
                  <a:pt x="549" y="530"/>
                </a:cubicBezTo>
                <a:cubicBezTo>
                  <a:pt x="505" y="527"/>
                  <a:pt x="469" y="494"/>
                  <a:pt x="462" y="450"/>
                </a:cubicBezTo>
                <a:lnTo>
                  <a:pt x="462" y="452"/>
                </a:lnTo>
                <a:lnTo>
                  <a:pt x="461" y="448"/>
                </a:lnTo>
                <a:lnTo>
                  <a:pt x="649" y="440"/>
                </a:lnTo>
                <a:lnTo>
                  <a:pt x="649" y="441"/>
                </a:lnTo>
                <a:lnTo>
                  <a:pt x="646" y="460"/>
                </a:lnTo>
                <a:lnTo>
                  <a:pt x="645" y="467"/>
                </a:lnTo>
                <a:lnTo>
                  <a:pt x="644" y="472"/>
                </a:lnTo>
                <a:cubicBezTo>
                  <a:pt x="636" y="513"/>
                  <a:pt x="603" y="543"/>
                  <a:pt x="562" y="549"/>
                </a:cubicBezTo>
                <a:cubicBezTo>
                  <a:pt x="522" y="554"/>
                  <a:pt x="482" y="533"/>
                  <a:pt x="464" y="496"/>
                </a:cubicBezTo>
                <a:lnTo>
                  <a:pt x="463" y="494"/>
                </a:lnTo>
                <a:cubicBezTo>
                  <a:pt x="456" y="481"/>
                  <a:pt x="452" y="466"/>
                  <a:pt x="452" y="451"/>
                </a:cubicBezTo>
                <a:lnTo>
                  <a:pt x="452" y="445"/>
                </a:lnTo>
                <a:lnTo>
                  <a:pt x="452" y="438"/>
                </a:lnTo>
                <a:lnTo>
                  <a:pt x="455" y="462"/>
                </a:lnTo>
                <a:lnTo>
                  <a:pt x="454" y="458"/>
                </a:lnTo>
                <a:lnTo>
                  <a:pt x="639" y="465"/>
                </a:lnTo>
                <a:lnTo>
                  <a:pt x="638" y="468"/>
                </a:lnTo>
                <a:lnTo>
                  <a:pt x="641" y="453"/>
                </a:lnTo>
                <a:lnTo>
                  <a:pt x="637" y="471"/>
                </a:lnTo>
                <a:lnTo>
                  <a:pt x="634" y="481"/>
                </a:lnTo>
                <a:cubicBezTo>
                  <a:pt x="622" y="522"/>
                  <a:pt x="585" y="549"/>
                  <a:pt x="542" y="549"/>
                </a:cubicBezTo>
                <a:lnTo>
                  <a:pt x="538" y="549"/>
                </a:lnTo>
                <a:cubicBezTo>
                  <a:pt x="511" y="549"/>
                  <a:pt x="485" y="538"/>
                  <a:pt x="467" y="518"/>
                </a:cubicBezTo>
                <a:cubicBezTo>
                  <a:pt x="449" y="498"/>
                  <a:pt x="440" y="471"/>
                  <a:pt x="443" y="444"/>
                </a:cubicBezTo>
                <a:lnTo>
                  <a:pt x="444" y="433"/>
                </a:lnTo>
                <a:lnTo>
                  <a:pt x="445" y="424"/>
                </a:lnTo>
                <a:lnTo>
                  <a:pt x="626" y="477"/>
                </a:lnTo>
                <a:lnTo>
                  <a:pt x="621" y="488"/>
                </a:lnTo>
                <a:lnTo>
                  <a:pt x="618" y="493"/>
                </a:lnTo>
                <a:cubicBezTo>
                  <a:pt x="597" y="527"/>
                  <a:pt x="558" y="545"/>
                  <a:pt x="519" y="538"/>
                </a:cubicBezTo>
                <a:cubicBezTo>
                  <a:pt x="480" y="531"/>
                  <a:pt x="449" y="501"/>
                  <a:pt x="441" y="462"/>
                </a:cubicBezTo>
                <a:lnTo>
                  <a:pt x="441" y="462"/>
                </a:lnTo>
                <a:lnTo>
                  <a:pt x="440" y="458"/>
                </a:lnTo>
                <a:lnTo>
                  <a:pt x="629" y="434"/>
                </a:lnTo>
                <a:lnTo>
                  <a:pt x="629" y="451"/>
                </a:lnTo>
                <a:lnTo>
                  <a:pt x="628" y="467"/>
                </a:lnTo>
                <a:lnTo>
                  <a:pt x="627" y="474"/>
                </a:lnTo>
                <a:cubicBezTo>
                  <a:pt x="625" y="484"/>
                  <a:pt x="622" y="494"/>
                  <a:pt x="617" y="503"/>
                </a:cubicBezTo>
                <a:lnTo>
                  <a:pt x="616" y="505"/>
                </a:lnTo>
                <a:cubicBezTo>
                  <a:pt x="596" y="545"/>
                  <a:pt x="552" y="566"/>
                  <a:pt x="508" y="556"/>
                </a:cubicBezTo>
                <a:cubicBezTo>
                  <a:pt x="465" y="546"/>
                  <a:pt x="434" y="507"/>
                  <a:pt x="434" y="462"/>
                </a:cubicBezTo>
                <a:lnTo>
                  <a:pt x="434" y="459"/>
                </a:lnTo>
                <a:lnTo>
                  <a:pt x="434" y="452"/>
                </a:lnTo>
                <a:lnTo>
                  <a:pt x="434" y="446"/>
                </a:lnTo>
                <a:lnTo>
                  <a:pt x="434" y="443"/>
                </a:lnTo>
                <a:lnTo>
                  <a:pt x="626" y="443"/>
                </a:lnTo>
                <a:lnTo>
                  <a:pt x="626" y="446"/>
                </a:lnTo>
                <a:lnTo>
                  <a:pt x="626" y="452"/>
                </a:lnTo>
                <a:lnTo>
                  <a:pt x="626" y="459"/>
                </a:lnTo>
                <a:cubicBezTo>
                  <a:pt x="626" y="470"/>
                  <a:pt x="625" y="480"/>
                  <a:pt x="622" y="490"/>
                </a:cubicBezTo>
                <a:lnTo>
                  <a:pt x="621" y="493"/>
                </a:lnTo>
                <a:cubicBezTo>
                  <a:pt x="609" y="528"/>
                  <a:pt x="579" y="553"/>
                  <a:pt x="542" y="558"/>
                </a:cubicBezTo>
                <a:cubicBezTo>
                  <a:pt x="506" y="562"/>
                  <a:pt x="470" y="546"/>
                  <a:pt x="450" y="516"/>
                </a:cubicBezTo>
                <a:lnTo>
                  <a:pt x="442" y="502"/>
                </a:lnTo>
                <a:lnTo>
                  <a:pt x="439" y="496"/>
                </a:lnTo>
                <a:cubicBezTo>
                  <a:pt x="432" y="483"/>
                  <a:pt x="428" y="468"/>
                  <a:pt x="428" y="453"/>
                </a:cubicBezTo>
                <a:lnTo>
                  <a:pt x="428" y="446"/>
                </a:lnTo>
                <a:lnTo>
                  <a:pt x="428" y="443"/>
                </a:lnTo>
                <a:lnTo>
                  <a:pt x="620" y="443"/>
                </a:lnTo>
                <a:lnTo>
                  <a:pt x="620" y="451"/>
                </a:lnTo>
                <a:lnTo>
                  <a:pt x="621" y="466"/>
                </a:lnTo>
                <a:cubicBezTo>
                  <a:pt x="625" y="519"/>
                  <a:pt x="585" y="564"/>
                  <a:pt x="533" y="568"/>
                </a:cubicBezTo>
                <a:cubicBezTo>
                  <a:pt x="481" y="572"/>
                  <a:pt x="435" y="534"/>
                  <a:pt x="430" y="481"/>
                </a:cubicBezTo>
                <a:lnTo>
                  <a:pt x="429" y="473"/>
                </a:lnTo>
                <a:lnTo>
                  <a:pt x="428" y="465"/>
                </a:lnTo>
                <a:cubicBezTo>
                  <a:pt x="422" y="413"/>
                  <a:pt x="459" y="365"/>
                  <a:pt x="511" y="358"/>
                </a:cubicBezTo>
                <a:cubicBezTo>
                  <a:pt x="563" y="351"/>
                  <a:pt x="611" y="388"/>
                  <a:pt x="619" y="440"/>
                </a:cubicBezTo>
                <a:lnTo>
                  <a:pt x="620" y="447"/>
                </a:lnTo>
                <a:cubicBezTo>
                  <a:pt x="620" y="451"/>
                  <a:pt x="620" y="456"/>
                  <a:pt x="620" y="460"/>
                </a:cubicBezTo>
                <a:lnTo>
                  <a:pt x="620" y="464"/>
                </a:lnTo>
                <a:lnTo>
                  <a:pt x="621" y="472"/>
                </a:lnTo>
                <a:lnTo>
                  <a:pt x="622" y="480"/>
                </a:lnTo>
                <a:cubicBezTo>
                  <a:pt x="625" y="507"/>
                  <a:pt x="617" y="534"/>
                  <a:pt x="598" y="555"/>
                </a:cubicBezTo>
                <a:cubicBezTo>
                  <a:pt x="580" y="576"/>
                  <a:pt x="554" y="587"/>
                  <a:pt x="526" y="587"/>
                </a:cubicBezTo>
                <a:lnTo>
                  <a:pt x="523" y="587"/>
                </a:lnTo>
                <a:cubicBezTo>
                  <a:pt x="470" y="587"/>
                  <a:pt x="427" y="544"/>
                  <a:pt x="427" y="491"/>
                </a:cubicBezTo>
                <a:lnTo>
                  <a:pt x="427" y="481"/>
                </a:lnTo>
                <a:lnTo>
                  <a:pt x="427" y="472"/>
                </a:lnTo>
                <a:cubicBezTo>
                  <a:pt x="427" y="425"/>
                  <a:pt x="462" y="385"/>
                  <a:pt x="508" y="378"/>
                </a:cubicBezTo>
                <a:cubicBezTo>
                  <a:pt x="555" y="370"/>
                  <a:pt x="600" y="397"/>
                  <a:pt x="615" y="442"/>
                </a:cubicBezTo>
                <a:lnTo>
                  <a:pt x="616" y="445"/>
                </a:lnTo>
                <a:cubicBezTo>
                  <a:pt x="620" y="460"/>
                  <a:pt x="622" y="476"/>
                  <a:pt x="619" y="491"/>
                </a:cubicBezTo>
                <a:lnTo>
                  <a:pt x="618" y="497"/>
                </a:lnTo>
                <a:cubicBezTo>
                  <a:pt x="610" y="544"/>
                  <a:pt x="570" y="577"/>
                  <a:pt x="523" y="577"/>
                </a:cubicBezTo>
                <a:lnTo>
                  <a:pt x="522" y="577"/>
                </a:lnTo>
                <a:cubicBezTo>
                  <a:pt x="469" y="577"/>
                  <a:pt x="426" y="534"/>
                  <a:pt x="426" y="481"/>
                </a:cubicBezTo>
                <a:lnTo>
                  <a:pt x="426" y="475"/>
                </a:lnTo>
                <a:lnTo>
                  <a:pt x="426" y="472"/>
                </a:lnTo>
                <a:lnTo>
                  <a:pt x="618" y="472"/>
                </a:lnTo>
                <a:lnTo>
                  <a:pt x="618" y="476"/>
                </a:lnTo>
                <a:lnTo>
                  <a:pt x="618" y="483"/>
                </a:lnTo>
                <a:cubicBezTo>
                  <a:pt x="618" y="489"/>
                  <a:pt x="618" y="494"/>
                  <a:pt x="617" y="499"/>
                </a:cubicBezTo>
                <a:lnTo>
                  <a:pt x="616" y="505"/>
                </a:lnTo>
                <a:lnTo>
                  <a:pt x="617" y="489"/>
                </a:lnTo>
                <a:lnTo>
                  <a:pt x="617" y="491"/>
                </a:lnTo>
                <a:lnTo>
                  <a:pt x="425" y="491"/>
                </a:lnTo>
                <a:lnTo>
                  <a:pt x="426" y="496"/>
                </a:lnTo>
                <a:lnTo>
                  <a:pt x="424" y="476"/>
                </a:lnTo>
                <a:lnTo>
                  <a:pt x="424" y="466"/>
                </a:lnTo>
                <a:lnTo>
                  <a:pt x="424" y="462"/>
                </a:lnTo>
                <a:lnTo>
                  <a:pt x="616" y="462"/>
                </a:lnTo>
                <a:lnTo>
                  <a:pt x="616" y="456"/>
                </a:lnTo>
                <a:lnTo>
                  <a:pt x="617" y="475"/>
                </a:lnTo>
                <a:lnTo>
                  <a:pt x="617" y="484"/>
                </a:lnTo>
                <a:lnTo>
                  <a:pt x="617" y="491"/>
                </a:lnTo>
                <a:lnTo>
                  <a:pt x="617" y="502"/>
                </a:lnTo>
                <a:lnTo>
                  <a:pt x="617" y="510"/>
                </a:lnTo>
                <a:lnTo>
                  <a:pt x="426" y="499"/>
                </a:lnTo>
                <a:lnTo>
                  <a:pt x="426" y="502"/>
                </a:lnTo>
                <a:lnTo>
                  <a:pt x="426" y="491"/>
                </a:lnTo>
                <a:lnTo>
                  <a:pt x="522" y="587"/>
                </a:lnTo>
                <a:lnTo>
                  <a:pt x="521" y="587"/>
                </a:lnTo>
                <a:lnTo>
                  <a:pt x="521" y="395"/>
                </a:lnTo>
                <a:lnTo>
                  <a:pt x="522" y="395"/>
                </a:lnTo>
                <a:cubicBezTo>
                  <a:pt x="575" y="395"/>
                  <a:pt x="618" y="438"/>
                  <a:pt x="618" y="491"/>
                </a:cubicBezTo>
                <a:lnTo>
                  <a:pt x="618" y="508"/>
                </a:lnTo>
                <a:lnTo>
                  <a:pt x="617" y="518"/>
                </a:lnTo>
                <a:lnTo>
                  <a:pt x="616" y="522"/>
                </a:lnTo>
                <a:lnTo>
                  <a:pt x="616" y="529"/>
                </a:lnTo>
                <a:lnTo>
                  <a:pt x="425" y="518"/>
                </a:lnTo>
                <a:lnTo>
                  <a:pt x="425" y="521"/>
                </a:lnTo>
                <a:lnTo>
                  <a:pt x="425" y="510"/>
                </a:lnTo>
                <a:lnTo>
                  <a:pt x="521" y="606"/>
                </a:lnTo>
                <a:lnTo>
                  <a:pt x="519" y="606"/>
                </a:lnTo>
                <a:lnTo>
                  <a:pt x="615" y="520"/>
                </a:lnTo>
                <a:lnTo>
                  <a:pt x="612" y="541"/>
                </a:lnTo>
                <a:lnTo>
                  <a:pt x="610" y="550"/>
                </a:lnTo>
                <a:cubicBezTo>
                  <a:pt x="601" y="594"/>
                  <a:pt x="562" y="625"/>
                  <a:pt x="518" y="625"/>
                </a:cubicBezTo>
                <a:cubicBezTo>
                  <a:pt x="473" y="626"/>
                  <a:pt x="434" y="596"/>
                  <a:pt x="423" y="553"/>
                </a:cubicBezTo>
                <a:lnTo>
                  <a:pt x="426" y="561"/>
                </a:lnTo>
                <a:lnTo>
                  <a:pt x="424" y="556"/>
                </a:lnTo>
                <a:lnTo>
                  <a:pt x="609" y="531"/>
                </a:lnTo>
                <a:lnTo>
                  <a:pt x="608" y="539"/>
                </a:lnTo>
                <a:lnTo>
                  <a:pt x="607" y="549"/>
                </a:lnTo>
                <a:lnTo>
                  <a:pt x="420" y="509"/>
                </a:lnTo>
                <a:lnTo>
                  <a:pt x="421" y="506"/>
                </a:lnTo>
                <a:lnTo>
                  <a:pt x="416" y="536"/>
                </a:lnTo>
                <a:lnTo>
                  <a:pt x="416" y="529"/>
                </a:lnTo>
                <a:lnTo>
                  <a:pt x="421" y="560"/>
                </a:lnTo>
                <a:lnTo>
                  <a:pt x="419" y="554"/>
                </a:lnTo>
                <a:lnTo>
                  <a:pt x="418" y="551"/>
                </a:lnTo>
                <a:lnTo>
                  <a:pt x="605" y="520"/>
                </a:lnTo>
                <a:lnTo>
                  <a:pt x="605" y="520"/>
                </a:lnTo>
                <a:lnTo>
                  <a:pt x="606" y="539"/>
                </a:lnTo>
                <a:lnTo>
                  <a:pt x="606" y="550"/>
                </a:lnTo>
                <a:lnTo>
                  <a:pt x="606" y="558"/>
                </a:lnTo>
                <a:lnTo>
                  <a:pt x="414" y="558"/>
                </a:lnTo>
                <a:lnTo>
                  <a:pt x="414" y="555"/>
                </a:lnTo>
                <a:cubicBezTo>
                  <a:pt x="414" y="550"/>
                  <a:pt x="415" y="545"/>
                  <a:pt x="416" y="540"/>
                </a:cubicBezTo>
                <a:lnTo>
                  <a:pt x="417" y="534"/>
                </a:lnTo>
                <a:lnTo>
                  <a:pt x="415" y="549"/>
                </a:lnTo>
                <a:lnTo>
                  <a:pt x="415" y="542"/>
                </a:lnTo>
                <a:lnTo>
                  <a:pt x="415" y="539"/>
                </a:lnTo>
                <a:lnTo>
                  <a:pt x="597" y="582"/>
                </a:lnTo>
                <a:lnTo>
                  <a:pt x="599" y="579"/>
                </a:lnTo>
                <a:lnTo>
                  <a:pt x="597" y="584"/>
                </a:lnTo>
                <a:cubicBezTo>
                  <a:pt x="580" y="627"/>
                  <a:pt x="535" y="651"/>
                  <a:pt x="489" y="643"/>
                </a:cubicBezTo>
                <a:cubicBezTo>
                  <a:pt x="444" y="634"/>
                  <a:pt x="411" y="594"/>
                  <a:pt x="411" y="548"/>
                </a:cubicBezTo>
                <a:lnTo>
                  <a:pt x="411" y="543"/>
                </a:lnTo>
                <a:lnTo>
                  <a:pt x="411" y="539"/>
                </a:lnTo>
                <a:lnTo>
                  <a:pt x="601" y="563"/>
                </a:lnTo>
                <a:lnTo>
                  <a:pt x="600" y="565"/>
                </a:lnTo>
                <a:lnTo>
                  <a:pt x="598" y="576"/>
                </a:lnTo>
                <a:cubicBezTo>
                  <a:pt x="590" y="621"/>
                  <a:pt x="550" y="654"/>
                  <a:pt x="503" y="654"/>
                </a:cubicBezTo>
                <a:lnTo>
                  <a:pt x="500" y="654"/>
                </a:lnTo>
                <a:lnTo>
                  <a:pt x="497" y="654"/>
                </a:lnTo>
                <a:lnTo>
                  <a:pt x="591" y="579"/>
                </a:lnTo>
                <a:lnTo>
                  <a:pt x="590" y="586"/>
                </a:lnTo>
                <a:lnTo>
                  <a:pt x="588" y="596"/>
                </a:lnTo>
                <a:cubicBezTo>
                  <a:pt x="579" y="641"/>
                  <a:pt x="539" y="673"/>
                  <a:pt x="493" y="673"/>
                </a:cubicBezTo>
                <a:lnTo>
                  <a:pt x="490" y="673"/>
                </a:lnTo>
                <a:cubicBezTo>
                  <a:pt x="445" y="673"/>
                  <a:pt x="405" y="641"/>
                  <a:pt x="396" y="596"/>
                </a:cubicBezTo>
                <a:lnTo>
                  <a:pt x="394" y="586"/>
                </a:lnTo>
                <a:lnTo>
                  <a:pt x="488" y="663"/>
                </a:lnTo>
                <a:lnTo>
                  <a:pt x="487" y="663"/>
                </a:lnTo>
                <a:lnTo>
                  <a:pt x="583" y="567"/>
                </a:lnTo>
                <a:lnTo>
                  <a:pt x="583" y="573"/>
                </a:lnTo>
                <a:lnTo>
                  <a:pt x="583" y="577"/>
                </a:lnTo>
                <a:cubicBezTo>
                  <a:pt x="583" y="627"/>
                  <a:pt x="546" y="668"/>
                  <a:pt x="497" y="673"/>
                </a:cubicBezTo>
                <a:cubicBezTo>
                  <a:pt x="448" y="678"/>
                  <a:pt x="403" y="645"/>
                  <a:pt x="393" y="596"/>
                </a:cubicBezTo>
                <a:lnTo>
                  <a:pt x="392" y="591"/>
                </a:lnTo>
                <a:lnTo>
                  <a:pt x="397" y="608"/>
                </a:lnTo>
                <a:lnTo>
                  <a:pt x="395" y="603"/>
                </a:lnTo>
                <a:lnTo>
                  <a:pt x="580" y="567"/>
                </a:lnTo>
                <a:lnTo>
                  <a:pt x="580" y="570"/>
                </a:lnTo>
                <a:lnTo>
                  <a:pt x="580" y="568"/>
                </a:lnTo>
                <a:lnTo>
                  <a:pt x="581" y="578"/>
                </a:lnTo>
                <a:cubicBezTo>
                  <a:pt x="582" y="585"/>
                  <a:pt x="582" y="591"/>
                  <a:pt x="581" y="598"/>
                </a:cubicBezTo>
                <a:lnTo>
                  <a:pt x="580" y="607"/>
                </a:lnTo>
                <a:cubicBezTo>
                  <a:pt x="574" y="656"/>
                  <a:pt x="533" y="692"/>
                  <a:pt x="484" y="692"/>
                </a:cubicBezTo>
                <a:lnTo>
                  <a:pt x="482" y="692"/>
                </a:lnTo>
                <a:cubicBezTo>
                  <a:pt x="429" y="692"/>
                  <a:pt x="386" y="649"/>
                  <a:pt x="386" y="596"/>
                </a:cubicBezTo>
                <a:lnTo>
                  <a:pt x="386" y="581"/>
                </a:lnTo>
                <a:lnTo>
                  <a:pt x="386" y="572"/>
                </a:lnTo>
                <a:lnTo>
                  <a:pt x="386" y="567"/>
                </a:lnTo>
                <a:lnTo>
                  <a:pt x="568" y="610"/>
                </a:lnTo>
                <a:lnTo>
                  <a:pt x="567" y="612"/>
                </a:lnTo>
                <a:lnTo>
                  <a:pt x="575" y="593"/>
                </a:lnTo>
                <a:lnTo>
                  <a:pt x="573" y="601"/>
                </a:lnTo>
                <a:lnTo>
                  <a:pt x="573" y="557"/>
                </a:lnTo>
                <a:lnTo>
                  <a:pt x="575" y="566"/>
                </a:lnTo>
                <a:lnTo>
                  <a:pt x="481" y="490"/>
                </a:lnTo>
                <a:lnTo>
                  <a:pt x="483" y="490"/>
                </a:lnTo>
                <a:cubicBezTo>
                  <a:pt x="515" y="490"/>
                  <a:pt x="545" y="506"/>
                  <a:pt x="563" y="533"/>
                </a:cubicBezTo>
                <a:cubicBezTo>
                  <a:pt x="581" y="559"/>
                  <a:pt x="584" y="593"/>
                  <a:pt x="573" y="622"/>
                </a:cubicBezTo>
                <a:lnTo>
                  <a:pt x="569" y="632"/>
                </a:lnTo>
                <a:lnTo>
                  <a:pt x="479" y="500"/>
                </a:lnTo>
                <a:lnTo>
                  <a:pt x="481" y="500"/>
                </a:lnTo>
                <a:cubicBezTo>
                  <a:pt x="531" y="500"/>
                  <a:pt x="572" y="538"/>
                  <a:pt x="577" y="587"/>
                </a:cubicBezTo>
                <a:lnTo>
                  <a:pt x="578" y="596"/>
                </a:lnTo>
                <a:lnTo>
                  <a:pt x="579" y="605"/>
                </a:lnTo>
                <a:cubicBezTo>
                  <a:pt x="584" y="651"/>
                  <a:pt x="555" y="694"/>
                  <a:pt x="511" y="708"/>
                </a:cubicBezTo>
                <a:cubicBezTo>
                  <a:pt x="466" y="721"/>
                  <a:pt x="418" y="700"/>
                  <a:pt x="398" y="658"/>
                </a:cubicBezTo>
                <a:lnTo>
                  <a:pt x="396" y="654"/>
                </a:lnTo>
                <a:cubicBezTo>
                  <a:pt x="394" y="650"/>
                  <a:pt x="392" y="646"/>
                  <a:pt x="390" y="642"/>
                </a:cubicBezTo>
                <a:lnTo>
                  <a:pt x="388" y="636"/>
                </a:lnTo>
                <a:cubicBezTo>
                  <a:pt x="379" y="607"/>
                  <a:pt x="384" y="574"/>
                  <a:pt x="402" y="549"/>
                </a:cubicBezTo>
                <a:cubicBezTo>
                  <a:pt x="420" y="524"/>
                  <a:pt x="449" y="509"/>
                  <a:pt x="479" y="509"/>
                </a:cubicBezTo>
                <a:lnTo>
                  <a:pt x="481" y="509"/>
                </a:lnTo>
                <a:cubicBezTo>
                  <a:pt x="534" y="509"/>
                  <a:pt x="577" y="552"/>
                  <a:pt x="577" y="605"/>
                </a:cubicBezTo>
                <a:lnTo>
                  <a:pt x="577" y="626"/>
                </a:lnTo>
                <a:lnTo>
                  <a:pt x="576" y="635"/>
                </a:lnTo>
                <a:lnTo>
                  <a:pt x="480" y="528"/>
                </a:lnTo>
                <a:lnTo>
                  <a:pt x="481" y="528"/>
                </a:lnTo>
                <a:lnTo>
                  <a:pt x="385" y="624"/>
                </a:lnTo>
                <a:lnTo>
                  <a:pt x="385" y="618"/>
                </a:lnTo>
                <a:lnTo>
                  <a:pt x="390" y="649"/>
                </a:lnTo>
                <a:lnTo>
                  <a:pt x="389" y="646"/>
                </a:lnTo>
                <a:lnTo>
                  <a:pt x="576" y="626"/>
                </a:lnTo>
                <a:lnTo>
                  <a:pt x="575" y="634"/>
                </a:lnTo>
                <a:lnTo>
                  <a:pt x="574" y="644"/>
                </a:lnTo>
                <a:cubicBezTo>
                  <a:pt x="569" y="695"/>
                  <a:pt x="525" y="733"/>
                  <a:pt x="474" y="730"/>
                </a:cubicBezTo>
                <a:cubicBezTo>
                  <a:pt x="423" y="728"/>
                  <a:pt x="382" y="686"/>
                  <a:pt x="382" y="634"/>
                </a:cubicBezTo>
                <a:lnTo>
                  <a:pt x="382" y="631"/>
                </a:lnTo>
                <a:lnTo>
                  <a:pt x="382" y="624"/>
                </a:lnTo>
                <a:cubicBezTo>
                  <a:pt x="382" y="620"/>
                  <a:pt x="383" y="615"/>
                  <a:pt x="383" y="611"/>
                </a:cubicBezTo>
                <a:lnTo>
                  <a:pt x="384" y="604"/>
                </a:lnTo>
                <a:cubicBezTo>
                  <a:pt x="386" y="594"/>
                  <a:pt x="389" y="584"/>
                  <a:pt x="394" y="575"/>
                </a:cubicBezTo>
                <a:lnTo>
                  <a:pt x="395" y="573"/>
                </a:lnTo>
                <a:cubicBezTo>
                  <a:pt x="415" y="533"/>
                  <a:pt x="459" y="512"/>
                  <a:pt x="503" y="522"/>
                </a:cubicBezTo>
                <a:cubicBezTo>
                  <a:pt x="546" y="532"/>
                  <a:pt x="576" y="571"/>
                  <a:pt x="576" y="615"/>
                </a:cubicBezTo>
                <a:lnTo>
                  <a:pt x="576" y="620"/>
                </a:lnTo>
                <a:lnTo>
                  <a:pt x="576" y="629"/>
                </a:lnTo>
                <a:lnTo>
                  <a:pt x="576" y="638"/>
                </a:lnTo>
                <a:lnTo>
                  <a:pt x="576" y="643"/>
                </a:lnTo>
                <a:cubicBezTo>
                  <a:pt x="576" y="688"/>
                  <a:pt x="546" y="727"/>
                  <a:pt x="503" y="737"/>
                </a:cubicBezTo>
                <a:cubicBezTo>
                  <a:pt x="459" y="747"/>
                  <a:pt x="415" y="726"/>
                  <a:pt x="395" y="686"/>
                </a:cubicBezTo>
                <a:lnTo>
                  <a:pt x="394" y="684"/>
                </a:lnTo>
                <a:cubicBezTo>
                  <a:pt x="389" y="675"/>
                  <a:pt x="386" y="665"/>
                  <a:pt x="384" y="655"/>
                </a:cubicBezTo>
                <a:lnTo>
                  <a:pt x="383" y="648"/>
                </a:lnTo>
                <a:cubicBezTo>
                  <a:pt x="382" y="638"/>
                  <a:pt x="382" y="628"/>
                  <a:pt x="384" y="619"/>
                </a:cubicBezTo>
                <a:lnTo>
                  <a:pt x="386" y="605"/>
                </a:lnTo>
                <a:lnTo>
                  <a:pt x="387" y="601"/>
                </a:lnTo>
                <a:lnTo>
                  <a:pt x="574" y="648"/>
                </a:lnTo>
                <a:lnTo>
                  <a:pt x="574" y="644"/>
                </a:lnTo>
                <a:lnTo>
                  <a:pt x="573" y="650"/>
                </a:lnTo>
                <a:cubicBezTo>
                  <a:pt x="565" y="697"/>
                  <a:pt x="525" y="730"/>
                  <a:pt x="478" y="730"/>
                </a:cubicBezTo>
                <a:lnTo>
                  <a:pt x="477" y="730"/>
                </a:lnTo>
                <a:lnTo>
                  <a:pt x="573" y="634"/>
                </a:lnTo>
                <a:lnTo>
                  <a:pt x="573" y="653"/>
                </a:lnTo>
                <a:lnTo>
                  <a:pt x="572" y="663"/>
                </a:lnTo>
                <a:lnTo>
                  <a:pt x="476" y="557"/>
                </a:lnTo>
                <a:lnTo>
                  <a:pt x="477" y="557"/>
                </a:lnTo>
                <a:lnTo>
                  <a:pt x="381" y="653"/>
                </a:lnTo>
                <a:lnTo>
                  <a:pt x="381" y="647"/>
                </a:lnTo>
                <a:lnTo>
                  <a:pt x="384" y="671"/>
                </a:lnTo>
                <a:lnTo>
                  <a:pt x="383" y="667"/>
                </a:lnTo>
                <a:lnTo>
                  <a:pt x="572" y="653"/>
                </a:lnTo>
                <a:lnTo>
                  <a:pt x="571" y="664"/>
                </a:lnTo>
                <a:lnTo>
                  <a:pt x="570" y="673"/>
                </a:lnTo>
                <a:cubicBezTo>
                  <a:pt x="565" y="718"/>
                  <a:pt x="529" y="753"/>
                  <a:pt x="485" y="758"/>
                </a:cubicBezTo>
                <a:cubicBezTo>
                  <a:pt x="440" y="763"/>
                  <a:pt x="398" y="736"/>
                  <a:pt x="383" y="693"/>
                </a:cubicBezTo>
                <a:lnTo>
                  <a:pt x="382" y="690"/>
                </a:lnTo>
                <a:cubicBezTo>
                  <a:pt x="381" y="685"/>
                  <a:pt x="380" y="680"/>
                  <a:pt x="379" y="675"/>
                </a:cubicBezTo>
                <a:lnTo>
                  <a:pt x="378" y="669"/>
                </a:lnTo>
                <a:lnTo>
                  <a:pt x="472" y="749"/>
                </a:lnTo>
                <a:lnTo>
                  <a:pt x="471" y="749"/>
                </a:lnTo>
                <a:lnTo>
                  <a:pt x="470" y="749"/>
                </a:lnTo>
                <a:lnTo>
                  <a:pt x="560" y="689"/>
                </a:lnTo>
                <a:lnTo>
                  <a:pt x="554" y="701"/>
                </a:lnTo>
                <a:lnTo>
                  <a:pt x="552" y="705"/>
                </a:lnTo>
                <a:cubicBezTo>
                  <a:pt x="532" y="745"/>
                  <a:pt x="488" y="766"/>
                  <a:pt x="444" y="756"/>
                </a:cubicBezTo>
                <a:cubicBezTo>
                  <a:pt x="401" y="746"/>
                  <a:pt x="370" y="707"/>
                  <a:pt x="370" y="662"/>
                </a:cubicBezTo>
                <a:lnTo>
                  <a:pt x="370" y="658"/>
                </a:lnTo>
                <a:lnTo>
                  <a:pt x="370" y="653"/>
                </a:lnTo>
                <a:lnTo>
                  <a:pt x="466" y="749"/>
                </a:lnTo>
                <a:lnTo>
                  <a:pt x="462" y="749"/>
                </a:lnTo>
                <a:lnTo>
                  <a:pt x="557" y="672"/>
                </a:lnTo>
                <a:lnTo>
                  <a:pt x="555" y="682"/>
                </a:lnTo>
                <a:lnTo>
                  <a:pt x="554" y="686"/>
                </a:lnTo>
                <a:cubicBezTo>
                  <a:pt x="543" y="728"/>
                  <a:pt x="505" y="758"/>
                  <a:pt x="460" y="758"/>
                </a:cubicBezTo>
                <a:lnTo>
                  <a:pt x="459" y="758"/>
                </a:lnTo>
                <a:lnTo>
                  <a:pt x="555" y="662"/>
                </a:lnTo>
                <a:lnTo>
                  <a:pt x="555" y="672"/>
                </a:lnTo>
                <a:lnTo>
                  <a:pt x="555" y="681"/>
                </a:lnTo>
                <a:cubicBezTo>
                  <a:pt x="555" y="734"/>
                  <a:pt x="512" y="777"/>
                  <a:pt x="459" y="777"/>
                </a:cubicBezTo>
                <a:lnTo>
                  <a:pt x="458" y="777"/>
                </a:lnTo>
                <a:lnTo>
                  <a:pt x="458" y="585"/>
                </a:lnTo>
                <a:lnTo>
                  <a:pt x="460" y="585"/>
                </a:lnTo>
                <a:lnTo>
                  <a:pt x="460" y="777"/>
                </a:lnTo>
                <a:lnTo>
                  <a:pt x="458" y="777"/>
                </a:lnTo>
                <a:cubicBezTo>
                  <a:pt x="430" y="777"/>
                  <a:pt x="403" y="765"/>
                  <a:pt x="385" y="744"/>
                </a:cubicBezTo>
                <a:cubicBezTo>
                  <a:pt x="367" y="722"/>
                  <a:pt x="359" y="694"/>
                  <a:pt x="364" y="666"/>
                </a:cubicBezTo>
                <a:lnTo>
                  <a:pt x="365" y="660"/>
                </a:lnTo>
                <a:lnTo>
                  <a:pt x="363" y="675"/>
                </a:lnTo>
                <a:lnTo>
                  <a:pt x="363" y="672"/>
                </a:lnTo>
                <a:lnTo>
                  <a:pt x="555" y="672"/>
                </a:lnTo>
                <a:lnTo>
                  <a:pt x="555" y="680"/>
                </a:lnTo>
                <a:lnTo>
                  <a:pt x="555" y="691"/>
                </a:lnTo>
                <a:lnTo>
                  <a:pt x="554" y="676"/>
                </a:lnTo>
                <a:lnTo>
                  <a:pt x="555" y="682"/>
                </a:lnTo>
                <a:cubicBezTo>
                  <a:pt x="556" y="687"/>
                  <a:pt x="556" y="692"/>
                  <a:pt x="556" y="697"/>
                </a:cubicBezTo>
                <a:lnTo>
                  <a:pt x="556" y="700"/>
                </a:lnTo>
                <a:lnTo>
                  <a:pt x="364" y="700"/>
                </a:lnTo>
                <a:lnTo>
                  <a:pt x="364" y="696"/>
                </a:lnTo>
                <a:lnTo>
                  <a:pt x="364" y="691"/>
                </a:lnTo>
                <a:cubicBezTo>
                  <a:pt x="364" y="686"/>
                  <a:pt x="365" y="681"/>
                  <a:pt x="366" y="676"/>
                </a:cubicBezTo>
                <a:lnTo>
                  <a:pt x="367" y="670"/>
                </a:lnTo>
                <a:lnTo>
                  <a:pt x="365" y="685"/>
                </a:lnTo>
                <a:lnTo>
                  <a:pt x="365" y="681"/>
                </a:lnTo>
                <a:lnTo>
                  <a:pt x="556" y="700"/>
                </a:lnTo>
                <a:lnTo>
                  <a:pt x="553" y="712"/>
                </a:lnTo>
                <a:lnTo>
                  <a:pt x="551" y="721"/>
                </a:lnTo>
                <a:cubicBezTo>
                  <a:pt x="542" y="765"/>
                  <a:pt x="503" y="796"/>
                  <a:pt x="459" y="796"/>
                </a:cubicBezTo>
                <a:cubicBezTo>
                  <a:pt x="414" y="797"/>
                  <a:pt x="375" y="767"/>
                  <a:pt x="364" y="724"/>
                </a:cubicBezTo>
                <a:lnTo>
                  <a:pt x="362" y="715"/>
                </a:lnTo>
                <a:lnTo>
                  <a:pt x="361" y="710"/>
                </a:lnTo>
                <a:lnTo>
                  <a:pt x="551" y="702"/>
                </a:lnTo>
                <a:lnTo>
                  <a:pt x="550" y="710"/>
                </a:lnTo>
                <a:lnTo>
                  <a:pt x="549" y="720"/>
                </a:lnTo>
                <a:cubicBezTo>
                  <a:pt x="544" y="767"/>
                  <a:pt x="506" y="804"/>
                  <a:pt x="458" y="806"/>
                </a:cubicBezTo>
                <a:cubicBezTo>
                  <a:pt x="411" y="809"/>
                  <a:pt x="369" y="776"/>
                  <a:pt x="359" y="729"/>
                </a:cubicBezTo>
                <a:lnTo>
                  <a:pt x="358" y="724"/>
                </a:lnTo>
                <a:lnTo>
                  <a:pt x="357" y="719"/>
                </a:lnTo>
                <a:lnTo>
                  <a:pt x="545" y="724"/>
                </a:lnTo>
                <a:lnTo>
                  <a:pt x="544" y="728"/>
                </a:lnTo>
                <a:lnTo>
                  <a:pt x="546" y="704"/>
                </a:lnTo>
                <a:lnTo>
                  <a:pt x="546" y="710"/>
                </a:lnTo>
                <a:lnTo>
                  <a:pt x="546" y="716"/>
                </a:lnTo>
                <a:cubicBezTo>
                  <a:pt x="546" y="727"/>
                  <a:pt x="545" y="737"/>
                  <a:pt x="542" y="747"/>
                </a:cubicBezTo>
                <a:lnTo>
                  <a:pt x="541" y="750"/>
                </a:lnTo>
                <a:cubicBezTo>
                  <a:pt x="526" y="794"/>
                  <a:pt x="481" y="822"/>
                  <a:pt x="434" y="814"/>
                </a:cubicBezTo>
                <a:cubicBezTo>
                  <a:pt x="388" y="807"/>
                  <a:pt x="353" y="767"/>
                  <a:pt x="353" y="719"/>
                </a:cubicBezTo>
                <a:lnTo>
                  <a:pt x="353" y="716"/>
                </a:lnTo>
                <a:lnTo>
                  <a:pt x="353" y="709"/>
                </a:lnTo>
                <a:lnTo>
                  <a:pt x="355" y="725"/>
                </a:lnTo>
                <a:lnTo>
                  <a:pt x="354" y="719"/>
                </a:lnTo>
                <a:cubicBezTo>
                  <a:pt x="353" y="714"/>
                  <a:pt x="352" y="709"/>
                  <a:pt x="352" y="703"/>
                </a:cubicBezTo>
                <a:lnTo>
                  <a:pt x="352" y="700"/>
                </a:lnTo>
                <a:lnTo>
                  <a:pt x="544" y="712"/>
                </a:lnTo>
                <a:lnTo>
                  <a:pt x="543" y="717"/>
                </a:lnTo>
                <a:lnTo>
                  <a:pt x="542" y="733"/>
                </a:lnTo>
                <a:lnTo>
                  <a:pt x="541" y="740"/>
                </a:lnTo>
                <a:cubicBezTo>
                  <a:pt x="540" y="746"/>
                  <a:pt x="538" y="751"/>
                  <a:pt x="537" y="757"/>
                </a:cubicBezTo>
                <a:lnTo>
                  <a:pt x="536" y="760"/>
                </a:lnTo>
                <a:cubicBezTo>
                  <a:pt x="521" y="804"/>
                  <a:pt x="476" y="832"/>
                  <a:pt x="429" y="824"/>
                </a:cubicBezTo>
                <a:cubicBezTo>
                  <a:pt x="383" y="817"/>
                  <a:pt x="348" y="777"/>
                  <a:pt x="348" y="729"/>
                </a:cubicBezTo>
                <a:lnTo>
                  <a:pt x="348" y="725"/>
                </a:lnTo>
                <a:lnTo>
                  <a:pt x="348" y="718"/>
                </a:lnTo>
                <a:lnTo>
                  <a:pt x="350" y="734"/>
                </a:lnTo>
                <a:lnTo>
                  <a:pt x="349" y="728"/>
                </a:lnTo>
                <a:cubicBezTo>
                  <a:pt x="348" y="723"/>
                  <a:pt x="347" y="718"/>
                  <a:pt x="347" y="712"/>
                </a:cubicBezTo>
                <a:lnTo>
                  <a:pt x="347" y="710"/>
                </a:lnTo>
                <a:lnTo>
                  <a:pt x="539" y="710"/>
                </a:lnTo>
                <a:lnTo>
                  <a:pt x="539" y="714"/>
                </a:lnTo>
                <a:lnTo>
                  <a:pt x="539" y="723"/>
                </a:lnTo>
                <a:lnTo>
                  <a:pt x="539" y="733"/>
                </a:lnTo>
                <a:lnTo>
                  <a:pt x="539" y="738"/>
                </a:lnTo>
                <a:lnTo>
                  <a:pt x="347" y="738"/>
                </a:lnTo>
                <a:lnTo>
                  <a:pt x="347" y="737"/>
                </a:lnTo>
                <a:lnTo>
                  <a:pt x="347" y="734"/>
                </a:lnTo>
                <a:lnTo>
                  <a:pt x="350" y="758"/>
                </a:lnTo>
                <a:lnTo>
                  <a:pt x="349" y="754"/>
                </a:lnTo>
                <a:cubicBezTo>
                  <a:pt x="347" y="746"/>
                  <a:pt x="346" y="738"/>
                  <a:pt x="346" y="730"/>
                </a:cubicBezTo>
                <a:lnTo>
                  <a:pt x="346" y="729"/>
                </a:lnTo>
                <a:lnTo>
                  <a:pt x="538" y="729"/>
                </a:lnTo>
                <a:lnTo>
                  <a:pt x="538" y="735"/>
                </a:lnTo>
                <a:lnTo>
                  <a:pt x="538" y="744"/>
                </a:lnTo>
                <a:lnTo>
                  <a:pt x="538" y="753"/>
                </a:lnTo>
                <a:lnTo>
                  <a:pt x="538" y="757"/>
                </a:lnTo>
                <a:lnTo>
                  <a:pt x="346" y="757"/>
                </a:lnTo>
                <a:lnTo>
                  <a:pt x="346" y="755"/>
                </a:lnTo>
                <a:lnTo>
                  <a:pt x="348" y="771"/>
                </a:lnTo>
                <a:lnTo>
                  <a:pt x="346" y="763"/>
                </a:lnTo>
                <a:lnTo>
                  <a:pt x="345" y="756"/>
                </a:lnTo>
                <a:cubicBezTo>
                  <a:pt x="345" y="752"/>
                  <a:pt x="344" y="747"/>
                  <a:pt x="344" y="742"/>
                </a:cubicBezTo>
                <a:lnTo>
                  <a:pt x="344" y="738"/>
                </a:lnTo>
                <a:cubicBezTo>
                  <a:pt x="344" y="689"/>
                  <a:pt x="382" y="648"/>
                  <a:pt x="431" y="643"/>
                </a:cubicBezTo>
                <a:cubicBezTo>
                  <a:pt x="480" y="638"/>
                  <a:pt x="525" y="671"/>
                  <a:pt x="535" y="720"/>
                </a:cubicBezTo>
                <a:lnTo>
                  <a:pt x="536" y="725"/>
                </a:lnTo>
                <a:lnTo>
                  <a:pt x="537" y="730"/>
                </a:lnTo>
                <a:cubicBezTo>
                  <a:pt x="547" y="781"/>
                  <a:pt x="514" y="831"/>
                  <a:pt x="464" y="842"/>
                </a:cubicBezTo>
                <a:cubicBezTo>
                  <a:pt x="413" y="854"/>
                  <a:pt x="362" y="822"/>
                  <a:pt x="349" y="772"/>
                </a:cubicBezTo>
                <a:lnTo>
                  <a:pt x="347" y="760"/>
                </a:lnTo>
                <a:lnTo>
                  <a:pt x="346" y="754"/>
                </a:lnTo>
                <a:cubicBezTo>
                  <a:pt x="341" y="726"/>
                  <a:pt x="349" y="698"/>
                  <a:pt x="367" y="676"/>
                </a:cubicBezTo>
                <a:cubicBezTo>
                  <a:pt x="385" y="655"/>
                  <a:pt x="412" y="642"/>
                  <a:pt x="440" y="642"/>
                </a:cubicBezTo>
                <a:lnTo>
                  <a:pt x="442" y="642"/>
                </a:lnTo>
                <a:cubicBezTo>
                  <a:pt x="470" y="642"/>
                  <a:pt x="495" y="654"/>
                  <a:pt x="514" y="674"/>
                </a:cubicBezTo>
                <a:cubicBezTo>
                  <a:pt x="532" y="694"/>
                  <a:pt x="541" y="721"/>
                  <a:pt x="538" y="748"/>
                </a:cubicBezTo>
                <a:lnTo>
                  <a:pt x="537" y="758"/>
                </a:lnTo>
                <a:lnTo>
                  <a:pt x="535" y="728"/>
                </a:lnTo>
                <a:lnTo>
                  <a:pt x="537" y="737"/>
                </a:lnTo>
                <a:cubicBezTo>
                  <a:pt x="540" y="748"/>
                  <a:pt x="540" y="760"/>
                  <a:pt x="539" y="771"/>
                </a:cubicBezTo>
                <a:lnTo>
                  <a:pt x="538" y="778"/>
                </a:lnTo>
                <a:cubicBezTo>
                  <a:pt x="537" y="784"/>
                  <a:pt x="535" y="789"/>
                  <a:pt x="534" y="795"/>
                </a:cubicBezTo>
                <a:lnTo>
                  <a:pt x="533" y="798"/>
                </a:lnTo>
                <a:cubicBezTo>
                  <a:pt x="518" y="842"/>
                  <a:pt x="473" y="870"/>
                  <a:pt x="426" y="862"/>
                </a:cubicBezTo>
                <a:cubicBezTo>
                  <a:pt x="380" y="855"/>
                  <a:pt x="345" y="815"/>
                  <a:pt x="345" y="767"/>
                </a:cubicBezTo>
                <a:lnTo>
                  <a:pt x="345" y="758"/>
                </a:lnTo>
                <a:lnTo>
                  <a:pt x="345" y="748"/>
                </a:lnTo>
                <a:lnTo>
                  <a:pt x="441" y="844"/>
                </a:lnTo>
                <a:lnTo>
                  <a:pt x="440" y="844"/>
                </a:lnTo>
                <a:lnTo>
                  <a:pt x="536" y="748"/>
                </a:lnTo>
                <a:lnTo>
                  <a:pt x="536" y="769"/>
                </a:lnTo>
                <a:lnTo>
                  <a:pt x="535" y="783"/>
                </a:lnTo>
                <a:cubicBezTo>
                  <a:pt x="532" y="834"/>
                  <a:pt x="490" y="872"/>
                  <a:pt x="439" y="872"/>
                </a:cubicBezTo>
                <a:lnTo>
                  <a:pt x="437" y="872"/>
                </a:lnTo>
                <a:cubicBezTo>
                  <a:pt x="410" y="872"/>
                  <a:pt x="384" y="861"/>
                  <a:pt x="366" y="840"/>
                </a:cubicBezTo>
                <a:cubicBezTo>
                  <a:pt x="348" y="820"/>
                  <a:pt x="339" y="793"/>
                  <a:pt x="342" y="766"/>
                </a:cubicBezTo>
                <a:lnTo>
                  <a:pt x="343" y="757"/>
                </a:lnTo>
                <a:lnTo>
                  <a:pt x="343" y="779"/>
                </a:lnTo>
                <a:lnTo>
                  <a:pt x="341" y="759"/>
                </a:lnTo>
                <a:lnTo>
                  <a:pt x="341" y="756"/>
                </a:lnTo>
                <a:lnTo>
                  <a:pt x="505" y="824"/>
                </a:lnTo>
                <a:lnTo>
                  <a:pt x="504" y="825"/>
                </a:lnTo>
                <a:lnTo>
                  <a:pt x="532" y="769"/>
                </a:lnTo>
                <a:lnTo>
                  <a:pt x="531" y="765"/>
                </a:lnTo>
                <a:lnTo>
                  <a:pt x="531" y="785"/>
                </a:lnTo>
                <a:lnTo>
                  <a:pt x="529" y="805"/>
                </a:lnTo>
                <a:lnTo>
                  <a:pt x="528" y="811"/>
                </a:lnTo>
                <a:cubicBezTo>
                  <a:pt x="522" y="847"/>
                  <a:pt x="497" y="876"/>
                  <a:pt x="463" y="887"/>
                </a:cubicBezTo>
                <a:cubicBezTo>
                  <a:pt x="429" y="898"/>
                  <a:pt x="391" y="889"/>
                  <a:pt x="366" y="863"/>
                </a:cubicBezTo>
                <a:lnTo>
                  <a:pt x="365" y="862"/>
                </a:lnTo>
                <a:cubicBezTo>
                  <a:pt x="347" y="844"/>
                  <a:pt x="336" y="820"/>
                  <a:pt x="336" y="794"/>
                </a:cubicBezTo>
                <a:lnTo>
                  <a:pt x="336" y="787"/>
                </a:lnTo>
                <a:lnTo>
                  <a:pt x="336" y="780"/>
                </a:lnTo>
                <a:lnTo>
                  <a:pt x="336" y="776"/>
                </a:lnTo>
                <a:lnTo>
                  <a:pt x="522" y="812"/>
                </a:lnTo>
                <a:lnTo>
                  <a:pt x="520" y="817"/>
                </a:lnTo>
                <a:lnTo>
                  <a:pt x="525" y="800"/>
                </a:lnTo>
                <a:lnTo>
                  <a:pt x="524" y="805"/>
                </a:lnTo>
                <a:lnTo>
                  <a:pt x="340" y="751"/>
                </a:lnTo>
                <a:lnTo>
                  <a:pt x="342" y="746"/>
                </a:lnTo>
                <a:lnTo>
                  <a:pt x="337" y="763"/>
                </a:lnTo>
                <a:lnTo>
                  <a:pt x="338" y="758"/>
                </a:lnTo>
                <a:cubicBezTo>
                  <a:pt x="348" y="711"/>
                  <a:pt x="389" y="679"/>
                  <a:pt x="437" y="681"/>
                </a:cubicBezTo>
                <a:cubicBezTo>
                  <a:pt x="484" y="683"/>
                  <a:pt x="523" y="719"/>
                  <a:pt x="528" y="766"/>
                </a:cubicBezTo>
                <a:lnTo>
                  <a:pt x="529" y="785"/>
                </a:lnTo>
                <a:lnTo>
                  <a:pt x="529" y="795"/>
                </a:lnTo>
                <a:cubicBezTo>
                  <a:pt x="529" y="848"/>
                  <a:pt x="486" y="891"/>
                  <a:pt x="433" y="891"/>
                </a:cubicBezTo>
                <a:lnTo>
                  <a:pt x="430" y="891"/>
                </a:lnTo>
                <a:lnTo>
                  <a:pt x="430" y="699"/>
                </a:lnTo>
                <a:lnTo>
                  <a:pt x="431" y="699"/>
                </a:lnTo>
                <a:cubicBezTo>
                  <a:pt x="458" y="699"/>
                  <a:pt x="484" y="711"/>
                  <a:pt x="502" y="731"/>
                </a:cubicBezTo>
                <a:cubicBezTo>
                  <a:pt x="521" y="751"/>
                  <a:pt x="530" y="777"/>
                  <a:pt x="527" y="804"/>
                </a:cubicBezTo>
                <a:lnTo>
                  <a:pt x="526" y="818"/>
                </a:lnTo>
                <a:lnTo>
                  <a:pt x="525" y="826"/>
                </a:lnTo>
                <a:cubicBezTo>
                  <a:pt x="518" y="877"/>
                  <a:pt x="474" y="913"/>
                  <a:pt x="424" y="910"/>
                </a:cubicBezTo>
                <a:cubicBezTo>
                  <a:pt x="373" y="907"/>
                  <a:pt x="333" y="865"/>
                  <a:pt x="333" y="814"/>
                </a:cubicBezTo>
                <a:lnTo>
                  <a:pt x="333" y="811"/>
                </a:lnTo>
                <a:lnTo>
                  <a:pt x="333" y="805"/>
                </a:lnTo>
                <a:lnTo>
                  <a:pt x="333" y="795"/>
                </a:lnTo>
                <a:lnTo>
                  <a:pt x="524" y="814"/>
                </a:lnTo>
                <a:lnTo>
                  <a:pt x="523" y="819"/>
                </a:lnTo>
                <a:lnTo>
                  <a:pt x="522" y="824"/>
                </a:lnTo>
                <a:cubicBezTo>
                  <a:pt x="513" y="869"/>
                  <a:pt x="473" y="901"/>
                  <a:pt x="427" y="901"/>
                </a:cubicBezTo>
                <a:cubicBezTo>
                  <a:pt x="382" y="901"/>
                  <a:pt x="342" y="869"/>
                  <a:pt x="333" y="824"/>
                </a:cubicBezTo>
                <a:lnTo>
                  <a:pt x="332" y="819"/>
                </a:lnTo>
                <a:cubicBezTo>
                  <a:pt x="331" y="813"/>
                  <a:pt x="330" y="807"/>
                  <a:pt x="330" y="800"/>
                </a:cubicBezTo>
                <a:lnTo>
                  <a:pt x="330" y="795"/>
                </a:lnTo>
                <a:cubicBezTo>
                  <a:pt x="330" y="744"/>
                  <a:pt x="371" y="702"/>
                  <a:pt x="422" y="700"/>
                </a:cubicBezTo>
                <a:cubicBezTo>
                  <a:pt x="473" y="697"/>
                  <a:pt x="517" y="735"/>
                  <a:pt x="522" y="786"/>
                </a:cubicBezTo>
                <a:lnTo>
                  <a:pt x="523" y="805"/>
                </a:lnTo>
                <a:lnTo>
                  <a:pt x="523" y="814"/>
                </a:lnTo>
                <a:lnTo>
                  <a:pt x="331" y="814"/>
                </a:lnTo>
                <a:lnTo>
                  <a:pt x="331" y="810"/>
                </a:lnTo>
                <a:lnTo>
                  <a:pt x="333" y="829"/>
                </a:lnTo>
                <a:lnTo>
                  <a:pt x="332" y="824"/>
                </a:lnTo>
                <a:cubicBezTo>
                  <a:pt x="322" y="775"/>
                  <a:pt x="353" y="726"/>
                  <a:pt x="402" y="713"/>
                </a:cubicBezTo>
                <a:cubicBezTo>
                  <a:pt x="451" y="700"/>
                  <a:pt x="502" y="727"/>
                  <a:pt x="518" y="775"/>
                </a:cubicBezTo>
                <a:lnTo>
                  <a:pt x="519" y="778"/>
                </a:lnTo>
                <a:cubicBezTo>
                  <a:pt x="522" y="788"/>
                  <a:pt x="523" y="798"/>
                  <a:pt x="523" y="808"/>
                </a:cubicBezTo>
                <a:lnTo>
                  <a:pt x="523" y="814"/>
                </a:lnTo>
                <a:cubicBezTo>
                  <a:pt x="523" y="819"/>
                  <a:pt x="523" y="824"/>
                  <a:pt x="523" y="828"/>
                </a:cubicBezTo>
                <a:lnTo>
                  <a:pt x="522" y="835"/>
                </a:lnTo>
                <a:lnTo>
                  <a:pt x="522" y="821"/>
                </a:lnTo>
                <a:lnTo>
                  <a:pt x="522" y="824"/>
                </a:lnTo>
                <a:cubicBezTo>
                  <a:pt x="522" y="876"/>
                  <a:pt x="482" y="918"/>
                  <a:pt x="431" y="920"/>
                </a:cubicBezTo>
                <a:cubicBezTo>
                  <a:pt x="380" y="923"/>
                  <a:pt x="336" y="885"/>
                  <a:pt x="331" y="834"/>
                </a:cubicBezTo>
                <a:lnTo>
                  <a:pt x="330" y="825"/>
                </a:lnTo>
                <a:lnTo>
                  <a:pt x="329" y="816"/>
                </a:lnTo>
                <a:cubicBezTo>
                  <a:pt x="324" y="770"/>
                  <a:pt x="353" y="727"/>
                  <a:pt x="397" y="713"/>
                </a:cubicBezTo>
                <a:cubicBezTo>
                  <a:pt x="442" y="700"/>
                  <a:pt x="490" y="721"/>
                  <a:pt x="510" y="763"/>
                </a:cubicBezTo>
                <a:lnTo>
                  <a:pt x="511" y="765"/>
                </a:lnTo>
                <a:cubicBezTo>
                  <a:pt x="516" y="774"/>
                  <a:pt x="519" y="784"/>
                  <a:pt x="521" y="794"/>
                </a:cubicBezTo>
                <a:lnTo>
                  <a:pt x="522" y="808"/>
                </a:lnTo>
                <a:lnTo>
                  <a:pt x="523" y="830"/>
                </a:lnTo>
                <a:lnTo>
                  <a:pt x="523" y="839"/>
                </a:lnTo>
                <a:lnTo>
                  <a:pt x="523" y="843"/>
                </a:lnTo>
                <a:cubicBezTo>
                  <a:pt x="523" y="888"/>
                  <a:pt x="493" y="927"/>
                  <a:pt x="450" y="937"/>
                </a:cubicBezTo>
                <a:cubicBezTo>
                  <a:pt x="406" y="947"/>
                  <a:pt x="362" y="926"/>
                  <a:pt x="342" y="886"/>
                </a:cubicBezTo>
                <a:lnTo>
                  <a:pt x="341" y="884"/>
                </a:lnTo>
                <a:cubicBezTo>
                  <a:pt x="336" y="875"/>
                  <a:pt x="333" y="865"/>
                  <a:pt x="331" y="855"/>
                </a:cubicBezTo>
                <a:lnTo>
                  <a:pt x="331" y="850"/>
                </a:lnTo>
                <a:lnTo>
                  <a:pt x="331" y="852"/>
                </a:lnTo>
                <a:lnTo>
                  <a:pt x="330" y="848"/>
                </a:lnTo>
                <a:lnTo>
                  <a:pt x="519" y="824"/>
                </a:lnTo>
                <a:lnTo>
                  <a:pt x="519" y="829"/>
                </a:lnTo>
                <a:cubicBezTo>
                  <a:pt x="519" y="837"/>
                  <a:pt x="519" y="845"/>
                  <a:pt x="517" y="853"/>
                </a:cubicBezTo>
                <a:lnTo>
                  <a:pt x="516" y="857"/>
                </a:lnTo>
                <a:cubicBezTo>
                  <a:pt x="505" y="901"/>
                  <a:pt x="464" y="931"/>
                  <a:pt x="419" y="929"/>
                </a:cubicBezTo>
                <a:cubicBezTo>
                  <a:pt x="373" y="928"/>
                  <a:pt x="335" y="894"/>
                  <a:pt x="328" y="849"/>
                </a:cubicBezTo>
                <a:lnTo>
                  <a:pt x="327" y="843"/>
                </a:lnTo>
                <a:cubicBezTo>
                  <a:pt x="326" y="838"/>
                  <a:pt x="325" y="833"/>
                  <a:pt x="325" y="827"/>
                </a:cubicBezTo>
                <a:lnTo>
                  <a:pt x="326" y="828"/>
                </a:lnTo>
                <a:lnTo>
                  <a:pt x="325" y="819"/>
                </a:lnTo>
                <a:lnTo>
                  <a:pt x="329" y="839"/>
                </a:lnTo>
                <a:lnTo>
                  <a:pt x="328" y="836"/>
                </a:lnTo>
                <a:lnTo>
                  <a:pt x="515" y="805"/>
                </a:lnTo>
                <a:lnTo>
                  <a:pt x="515" y="811"/>
                </a:lnTo>
                <a:lnTo>
                  <a:pt x="515" y="823"/>
                </a:lnTo>
                <a:lnTo>
                  <a:pt x="515" y="835"/>
                </a:lnTo>
                <a:lnTo>
                  <a:pt x="515" y="843"/>
                </a:lnTo>
                <a:lnTo>
                  <a:pt x="515" y="844"/>
                </a:lnTo>
                <a:lnTo>
                  <a:pt x="323" y="844"/>
                </a:lnTo>
                <a:lnTo>
                  <a:pt x="323" y="841"/>
                </a:lnTo>
                <a:lnTo>
                  <a:pt x="323" y="833"/>
                </a:lnTo>
                <a:cubicBezTo>
                  <a:pt x="323" y="780"/>
                  <a:pt x="366" y="737"/>
                  <a:pt x="419" y="737"/>
                </a:cubicBezTo>
                <a:lnTo>
                  <a:pt x="420" y="737"/>
                </a:lnTo>
                <a:cubicBezTo>
                  <a:pt x="473" y="737"/>
                  <a:pt x="516" y="780"/>
                  <a:pt x="516" y="833"/>
                </a:cubicBezTo>
                <a:lnTo>
                  <a:pt x="516" y="844"/>
                </a:lnTo>
                <a:lnTo>
                  <a:pt x="516" y="850"/>
                </a:lnTo>
                <a:cubicBezTo>
                  <a:pt x="516" y="865"/>
                  <a:pt x="513" y="880"/>
                  <a:pt x="506" y="893"/>
                </a:cubicBezTo>
                <a:lnTo>
                  <a:pt x="505" y="895"/>
                </a:lnTo>
                <a:cubicBezTo>
                  <a:pt x="487" y="931"/>
                  <a:pt x="449" y="952"/>
                  <a:pt x="409" y="948"/>
                </a:cubicBezTo>
                <a:cubicBezTo>
                  <a:pt x="369" y="944"/>
                  <a:pt x="336" y="915"/>
                  <a:pt x="326" y="876"/>
                </a:cubicBezTo>
                <a:lnTo>
                  <a:pt x="323" y="859"/>
                </a:lnTo>
                <a:lnTo>
                  <a:pt x="322" y="850"/>
                </a:lnTo>
                <a:lnTo>
                  <a:pt x="320" y="830"/>
                </a:lnTo>
                <a:lnTo>
                  <a:pt x="320" y="824"/>
                </a:lnTo>
                <a:cubicBezTo>
                  <a:pt x="320" y="780"/>
                  <a:pt x="351" y="741"/>
                  <a:pt x="394" y="731"/>
                </a:cubicBezTo>
                <a:cubicBezTo>
                  <a:pt x="438" y="721"/>
                  <a:pt x="482" y="742"/>
                  <a:pt x="502" y="782"/>
                </a:cubicBezTo>
                <a:lnTo>
                  <a:pt x="503" y="784"/>
                </a:lnTo>
                <a:cubicBezTo>
                  <a:pt x="508" y="793"/>
                  <a:pt x="511" y="803"/>
                  <a:pt x="513" y="813"/>
                </a:cubicBezTo>
                <a:lnTo>
                  <a:pt x="514" y="820"/>
                </a:lnTo>
                <a:cubicBezTo>
                  <a:pt x="515" y="829"/>
                  <a:pt x="515" y="839"/>
                  <a:pt x="513" y="848"/>
                </a:cubicBezTo>
                <a:lnTo>
                  <a:pt x="510" y="867"/>
                </a:lnTo>
                <a:lnTo>
                  <a:pt x="511" y="852"/>
                </a:lnTo>
                <a:lnTo>
                  <a:pt x="511" y="865"/>
                </a:lnTo>
                <a:lnTo>
                  <a:pt x="511" y="871"/>
                </a:lnTo>
                <a:lnTo>
                  <a:pt x="319" y="871"/>
                </a:lnTo>
                <a:lnTo>
                  <a:pt x="320" y="856"/>
                </a:lnTo>
                <a:lnTo>
                  <a:pt x="320" y="859"/>
                </a:lnTo>
                <a:lnTo>
                  <a:pt x="320" y="849"/>
                </a:lnTo>
                <a:lnTo>
                  <a:pt x="320" y="843"/>
                </a:lnTo>
                <a:lnTo>
                  <a:pt x="416" y="939"/>
                </a:lnTo>
                <a:lnTo>
                  <a:pt x="414" y="939"/>
                </a:lnTo>
                <a:lnTo>
                  <a:pt x="413" y="939"/>
                </a:lnTo>
                <a:lnTo>
                  <a:pt x="509" y="854"/>
                </a:lnTo>
                <a:lnTo>
                  <a:pt x="508" y="863"/>
                </a:lnTo>
                <a:lnTo>
                  <a:pt x="507" y="834"/>
                </a:lnTo>
                <a:lnTo>
                  <a:pt x="509" y="844"/>
                </a:lnTo>
                <a:cubicBezTo>
                  <a:pt x="514" y="872"/>
                  <a:pt x="507" y="901"/>
                  <a:pt x="489" y="923"/>
                </a:cubicBezTo>
                <a:cubicBezTo>
                  <a:pt x="470" y="946"/>
                  <a:pt x="443" y="958"/>
                  <a:pt x="414" y="958"/>
                </a:cubicBezTo>
                <a:lnTo>
                  <a:pt x="412" y="958"/>
                </a:lnTo>
                <a:cubicBezTo>
                  <a:pt x="359" y="958"/>
                  <a:pt x="316" y="915"/>
                  <a:pt x="316" y="862"/>
                </a:cubicBezTo>
                <a:lnTo>
                  <a:pt x="316" y="852"/>
                </a:lnTo>
                <a:lnTo>
                  <a:pt x="318" y="868"/>
                </a:lnTo>
                <a:lnTo>
                  <a:pt x="317" y="862"/>
                </a:lnTo>
                <a:lnTo>
                  <a:pt x="320" y="877"/>
                </a:lnTo>
                <a:lnTo>
                  <a:pt x="319" y="874"/>
                </a:lnTo>
                <a:lnTo>
                  <a:pt x="506" y="855"/>
                </a:lnTo>
                <a:lnTo>
                  <a:pt x="505" y="860"/>
                </a:lnTo>
                <a:lnTo>
                  <a:pt x="504" y="862"/>
                </a:lnTo>
                <a:lnTo>
                  <a:pt x="504" y="871"/>
                </a:lnTo>
                <a:cubicBezTo>
                  <a:pt x="504" y="877"/>
                  <a:pt x="504" y="882"/>
                  <a:pt x="503" y="887"/>
                </a:cubicBezTo>
                <a:lnTo>
                  <a:pt x="502" y="893"/>
                </a:lnTo>
                <a:cubicBezTo>
                  <a:pt x="501" y="903"/>
                  <a:pt x="498" y="912"/>
                  <a:pt x="493" y="920"/>
                </a:cubicBezTo>
                <a:lnTo>
                  <a:pt x="491" y="924"/>
                </a:lnTo>
                <a:cubicBezTo>
                  <a:pt x="473" y="960"/>
                  <a:pt x="435" y="981"/>
                  <a:pt x="395" y="977"/>
                </a:cubicBezTo>
                <a:cubicBezTo>
                  <a:pt x="355" y="973"/>
                  <a:pt x="322" y="944"/>
                  <a:pt x="312" y="905"/>
                </a:cubicBezTo>
                <a:lnTo>
                  <a:pt x="310" y="893"/>
                </a:lnTo>
                <a:lnTo>
                  <a:pt x="309" y="887"/>
                </a:lnTo>
                <a:cubicBezTo>
                  <a:pt x="304" y="859"/>
                  <a:pt x="312" y="831"/>
                  <a:pt x="330" y="809"/>
                </a:cubicBezTo>
                <a:cubicBezTo>
                  <a:pt x="348" y="788"/>
                  <a:pt x="375" y="775"/>
                  <a:pt x="403" y="775"/>
                </a:cubicBezTo>
                <a:lnTo>
                  <a:pt x="404" y="775"/>
                </a:lnTo>
                <a:cubicBezTo>
                  <a:pt x="435" y="775"/>
                  <a:pt x="463" y="790"/>
                  <a:pt x="481" y="814"/>
                </a:cubicBezTo>
                <a:cubicBezTo>
                  <a:pt x="500" y="839"/>
                  <a:pt x="505" y="870"/>
                  <a:pt x="496" y="899"/>
                </a:cubicBezTo>
                <a:lnTo>
                  <a:pt x="493" y="912"/>
                </a:lnTo>
                <a:lnTo>
                  <a:pt x="490" y="921"/>
                </a:lnTo>
                <a:lnTo>
                  <a:pt x="493" y="906"/>
                </a:lnTo>
                <a:lnTo>
                  <a:pt x="492" y="912"/>
                </a:lnTo>
                <a:lnTo>
                  <a:pt x="493" y="896"/>
                </a:lnTo>
                <a:lnTo>
                  <a:pt x="493" y="900"/>
                </a:lnTo>
                <a:lnTo>
                  <a:pt x="304" y="877"/>
                </a:lnTo>
                <a:lnTo>
                  <a:pt x="305" y="873"/>
                </a:lnTo>
                <a:lnTo>
                  <a:pt x="302" y="896"/>
                </a:lnTo>
                <a:lnTo>
                  <a:pt x="302" y="890"/>
                </a:lnTo>
                <a:cubicBezTo>
                  <a:pt x="302" y="837"/>
                  <a:pt x="345" y="794"/>
                  <a:pt x="398" y="794"/>
                </a:cubicBezTo>
                <a:lnTo>
                  <a:pt x="399" y="794"/>
                </a:lnTo>
                <a:cubicBezTo>
                  <a:pt x="449" y="794"/>
                  <a:pt x="490" y="832"/>
                  <a:pt x="495" y="881"/>
                </a:cubicBezTo>
                <a:lnTo>
                  <a:pt x="496" y="891"/>
                </a:lnTo>
                <a:cubicBezTo>
                  <a:pt x="499" y="918"/>
                  <a:pt x="490" y="945"/>
                  <a:pt x="472" y="965"/>
                </a:cubicBezTo>
                <a:cubicBezTo>
                  <a:pt x="453" y="985"/>
                  <a:pt x="428" y="996"/>
                  <a:pt x="400" y="996"/>
                </a:cubicBezTo>
                <a:lnTo>
                  <a:pt x="395" y="996"/>
                </a:lnTo>
                <a:cubicBezTo>
                  <a:pt x="342" y="996"/>
                  <a:pt x="299" y="953"/>
                  <a:pt x="299" y="900"/>
                </a:cubicBezTo>
                <a:lnTo>
                  <a:pt x="299" y="890"/>
                </a:lnTo>
                <a:lnTo>
                  <a:pt x="299" y="881"/>
                </a:lnTo>
                <a:lnTo>
                  <a:pt x="491" y="881"/>
                </a:lnTo>
                <a:lnTo>
                  <a:pt x="491" y="884"/>
                </a:lnTo>
                <a:lnTo>
                  <a:pt x="491" y="884"/>
                </a:lnTo>
                <a:lnTo>
                  <a:pt x="492" y="905"/>
                </a:lnTo>
                <a:lnTo>
                  <a:pt x="492" y="919"/>
                </a:lnTo>
                <a:cubicBezTo>
                  <a:pt x="492" y="972"/>
                  <a:pt x="449" y="1015"/>
                  <a:pt x="396" y="1015"/>
                </a:cubicBezTo>
                <a:lnTo>
                  <a:pt x="395" y="1015"/>
                </a:lnTo>
                <a:cubicBezTo>
                  <a:pt x="342" y="1015"/>
                  <a:pt x="299" y="972"/>
                  <a:pt x="299" y="919"/>
                </a:cubicBezTo>
                <a:lnTo>
                  <a:pt x="300" y="920"/>
                </a:lnTo>
                <a:lnTo>
                  <a:pt x="299" y="912"/>
                </a:lnTo>
                <a:lnTo>
                  <a:pt x="490" y="900"/>
                </a:lnTo>
                <a:lnTo>
                  <a:pt x="490" y="917"/>
                </a:lnTo>
                <a:lnTo>
                  <a:pt x="489" y="928"/>
                </a:lnTo>
                <a:lnTo>
                  <a:pt x="487" y="899"/>
                </a:lnTo>
                <a:lnTo>
                  <a:pt x="489" y="908"/>
                </a:lnTo>
                <a:cubicBezTo>
                  <a:pt x="495" y="936"/>
                  <a:pt x="489" y="966"/>
                  <a:pt x="470" y="989"/>
                </a:cubicBezTo>
                <a:cubicBezTo>
                  <a:pt x="452" y="1011"/>
                  <a:pt x="425" y="1024"/>
                  <a:pt x="395" y="1024"/>
                </a:cubicBezTo>
                <a:lnTo>
                  <a:pt x="394" y="1024"/>
                </a:lnTo>
                <a:cubicBezTo>
                  <a:pt x="349" y="1024"/>
                  <a:pt x="309" y="992"/>
                  <a:pt x="300" y="947"/>
                </a:cubicBezTo>
                <a:lnTo>
                  <a:pt x="300" y="947"/>
                </a:lnTo>
                <a:lnTo>
                  <a:pt x="299" y="943"/>
                </a:lnTo>
                <a:lnTo>
                  <a:pt x="488" y="919"/>
                </a:lnTo>
                <a:lnTo>
                  <a:pt x="488" y="923"/>
                </a:lnTo>
                <a:lnTo>
                  <a:pt x="488" y="928"/>
                </a:lnTo>
                <a:lnTo>
                  <a:pt x="392" y="832"/>
                </a:lnTo>
                <a:lnTo>
                  <a:pt x="393" y="832"/>
                </a:lnTo>
                <a:cubicBezTo>
                  <a:pt x="420" y="832"/>
                  <a:pt x="446" y="844"/>
                  <a:pt x="464" y="863"/>
                </a:cubicBezTo>
                <a:cubicBezTo>
                  <a:pt x="482" y="883"/>
                  <a:pt x="491" y="910"/>
                  <a:pt x="489" y="936"/>
                </a:cubicBezTo>
                <a:lnTo>
                  <a:pt x="488" y="948"/>
                </a:lnTo>
                <a:cubicBezTo>
                  <a:pt x="487" y="958"/>
                  <a:pt x="485" y="967"/>
                  <a:pt x="482" y="976"/>
                </a:cubicBezTo>
                <a:lnTo>
                  <a:pt x="480" y="981"/>
                </a:lnTo>
                <a:lnTo>
                  <a:pt x="486" y="945"/>
                </a:lnTo>
                <a:lnTo>
                  <a:pt x="486" y="947"/>
                </a:lnTo>
                <a:cubicBezTo>
                  <a:pt x="486" y="997"/>
                  <a:pt x="449" y="1038"/>
                  <a:pt x="400" y="1043"/>
                </a:cubicBezTo>
                <a:cubicBezTo>
                  <a:pt x="351" y="1048"/>
                  <a:pt x="306" y="1015"/>
                  <a:pt x="296" y="966"/>
                </a:cubicBezTo>
                <a:lnTo>
                  <a:pt x="295" y="961"/>
                </a:lnTo>
                <a:cubicBezTo>
                  <a:pt x="294" y="955"/>
                  <a:pt x="293" y="949"/>
                  <a:pt x="293" y="942"/>
                </a:cubicBezTo>
                <a:lnTo>
                  <a:pt x="293" y="932"/>
                </a:lnTo>
                <a:lnTo>
                  <a:pt x="293" y="922"/>
                </a:lnTo>
                <a:lnTo>
                  <a:pt x="293" y="919"/>
                </a:lnTo>
                <a:lnTo>
                  <a:pt x="485" y="919"/>
                </a:lnTo>
                <a:lnTo>
                  <a:pt x="485" y="917"/>
                </a:lnTo>
                <a:lnTo>
                  <a:pt x="486" y="937"/>
                </a:lnTo>
                <a:lnTo>
                  <a:pt x="486" y="949"/>
                </a:lnTo>
                <a:lnTo>
                  <a:pt x="486" y="957"/>
                </a:lnTo>
                <a:lnTo>
                  <a:pt x="486" y="958"/>
                </a:lnTo>
                <a:lnTo>
                  <a:pt x="294" y="958"/>
                </a:lnTo>
                <a:lnTo>
                  <a:pt x="295" y="967"/>
                </a:lnTo>
                <a:lnTo>
                  <a:pt x="294" y="959"/>
                </a:lnTo>
                <a:lnTo>
                  <a:pt x="389" y="1043"/>
                </a:lnTo>
                <a:lnTo>
                  <a:pt x="388" y="1043"/>
                </a:lnTo>
                <a:lnTo>
                  <a:pt x="478" y="983"/>
                </a:lnTo>
                <a:lnTo>
                  <a:pt x="474" y="993"/>
                </a:lnTo>
                <a:lnTo>
                  <a:pt x="384" y="861"/>
                </a:lnTo>
                <a:lnTo>
                  <a:pt x="385" y="861"/>
                </a:lnTo>
                <a:lnTo>
                  <a:pt x="291" y="973"/>
                </a:lnTo>
                <a:lnTo>
                  <a:pt x="290" y="967"/>
                </a:lnTo>
                <a:lnTo>
                  <a:pt x="299" y="994"/>
                </a:lnTo>
                <a:lnTo>
                  <a:pt x="297" y="990"/>
                </a:lnTo>
                <a:lnTo>
                  <a:pt x="478" y="958"/>
                </a:lnTo>
                <a:lnTo>
                  <a:pt x="477" y="956"/>
                </a:lnTo>
                <a:lnTo>
                  <a:pt x="477" y="975"/>
                </a:lnTo>
                <a:lnTo>
                  <a:pt x="476" y="986"/>
                </a:lnTo>
                <a:cubicBezTo>
                  <a:pt x="476" y="991"/>
                  <a:pt x="475" y="996"/>
                  <a:pt x="474" y="1001"/>
                </a:cubicBezTo>
                <a:lnTo>
                  <a:pt x="472" y="1009"/>
                </a:lnTo>
                <a:cubicBezTo>
                  <a:pt x="460" y="1056"/>
                  <a:pt x="415" y="1087"/>
                  <a:pt x="367" y="1081"/>
                </a:cubicBezTo>
                <a:cubicBezTo>
                  <a:pt x="319" y="1075"/>
                  <a:pt x="282" y="1034"/>
                  <a:pt x="282" y="985"/>
                </a:cubicBezTo>
                <a:lnTo>
                  <a:pt x="282" y="982"/>
                </a:lnTo>
                <a:lnTo>
                  <a:pt x="282" y="976"/>
                </a:lnTo>
                <a:lnTo>
                  <a:pt x="282" y="969"/>
                </a:lnTo>
                <a:lnTo>
                  <a:pt x="282" y="966"/>
                </a:lnTo>
                <a:lnTo>
                  <a:pt x="474" y="978"/>
                </a:lnTo>
                <a:lnTo>
                  <a:pt x="473" y="983"/>
                </a:lnTo>
                <a:lnTo>
                  <a:pt x="472" y="994"/>
                </a:lnTo>
                <a:lnTo>
                  <a:pt x="472" y="972"/>
                </a:lnTo>
                <a:lnTo>
                  <a:pt x="473" y="979"/>
                </a:lnTo>
                <a:lnTo>
                  <a:pt x="469" y="962"/>
                </a:lnTo>
                <a:lnTo>
                  <a:pt x="470" y="965"/>
                </a:lnTo>
                <a:cubicBezTo>
                  <a:pt x="486" y="1014"/>
                  <a:pt x="460" y="1068"/>
                  <a:pt x="411" y="1086"/>
                </a:cubicBezTo>
                <a:cubicBezTo>
                  <a:pt x="363" y="1103"/>
                  <a:pt x="309" y="1079"/>
                  <a:pt x="289" y="1031"/>
                </a:cubicBezTo>
                <a:lnTo>
                  <a:pt x="287" y="1026"/>
                </a:lnTo>
                <a:lnTo>
                  <a:pt x="285" y="1021"/>
                </a:lnTo>
                <a:lnTo>
                  <a:pt x="460" y="1028"/>
                </a:lnTo>
                <a:lnTo>
                  <a:pt x="458" y="1032"/>
                </a:lnTo>
                <a:lnTo>
                  <a:pt x="467" y="1005"/>
                </a:lnTo>
                <a:lnTo>
                  <a:pt x="466" y="1011"/>
                </a:lnTo>
                <a:lnTo>
                  <a:pt x="466" y="980"/>
                </a:lnTo>
                <a:lnTo>
                  <a:pt x="467" y="986"/>
                </a:lnTo>
                <a:lnTo>
                  <a:pt x="464" y="971"/>
                </a:lnTo>
                <a:lnTo>
                  <a:pt x="465" y="974"/>
                </a:lnTo>
                <a:lnTo>
                  <a:pt x="277" y="1004"/>
                </a:lnTo>
                <a:lnTo>
                  <a:pt x="277" y="1001"/>
                </a:lnTo>
                <a:lnTo>
                  <a:pt x="278" y="1015"/>
                </a:lnTo>
                <a:lnTo>
                  <a:pt x="278" y="1010"/>
                </a:lnTo>
                <a:lnTo>
                  <a:pt x="277" y="1004"/>
                </a:lnTo>
                <a:lnTo>
                  <a:pt x="280" y="1019"/>
                </a:lnTo>
                <a:lnTo>
                  <a:pt x="279" y="1016"/>
                </a:lnTo>
                <a:lnTo>
                  <a:pt x="466" y="985"/>
                </a:lnTo>
                <a:lnTo>
                  <a:pt x="466" y="988"/>
                </a:lnTo>
                <a:lnTo>
                  <a:pt x="466" y="995"/>
                </a:lnTo>
                <a:lnTo>
                  <a:pt x="466" y="1001"/>
                </a:lnTo>
                <a:lnTo>
                  <a:pt x="466" y="1004"/>
                </a:lnTo>
                <a:cubicBezTo>
                  <a:pt x="466" y="1052"/>
                  <a:pt x="432" y="1092"/>
                  <a:pt x="386" y="1099"/>
                </a:cubicBezTo>
                <a:cubicBezTo>
                  <a:pt x="339" y="1107"/>
                  <a:pt x="294" y="1079"/>
                  <a:pt x="279" y="1035"/>
                </a:cubicBezTo>
                <a:lnTo>
                  <a:pt x="278" y="1032"/>
                </a:lnTo>
                <a:cubicBezTo>
                  <a:pt x="275" y="1022"/>
                  <a:pt x="273" y="1012"/>
                  <a:pt x="273" y="1001"/>
                </a:cubicBezTo>
                <a:lnTo>
                  <a:pt x="273" y="995"/>
                </a:lnTo>
                <a:lnTo>
                  <a:pt x="275" y="1014"/>
                </a:lnTo>
                <a:lnTo>
                  <a:pt x="273" y="1004"/>
                </a:lnTo>
                <a:lnTo>
                  <a:pt x="461" y="1009"/>
                </a:lnTo>
                <a:lnTo>
                  <a:pt x="461" y="1005"/>
                </a:lnTo>
                <a:lnTo>
                  <a:pt x="461" y="1006"/>
                </a:lnTo>
                <a:lnTo>
                  <a:pt x="460" y="1015"/>
                </a:lnTo>
                <a:cubicBezTo>
                  <a:pt x="454" y="1064"/>
                  <a:pt x="413" y="1100"/>
                  <a:pt x="364" y="1100"/>
                </a:cubicBezTo>
                <a:lnTo>
                  <a:pt x="362" y="1100"/>
                </a:lnTo>
                <a:lnTo>
                  <a:pt x="360" y="1100"/>
                </a:lnTo>
                <a:lnTo>
                  <a:pt x="456" y="1004"/>
                </a:lnTo>
                <a:lnTo>
                  <a:pt x="456" y="1010"/>
                </a:lnTo>
                <a:lnTo>
                  <a:pt x="456" y="1014"/>
                </a:lnTo>
                <a:lnTo>
                  <a:pt x="264" y="1014"/>
                </a:lnTo>
                <a:lnTo>
                  <a:pt x="264" y="1009"/>
                </a:lnTo>
                <a:lnTo>
                  <a:pt x="264" y="1004"/>
                </a:lnTo>
                <a:lnTo>
                  <a:pt x="452" y="1035"/>
                </a:lnTo>
                <a:lnTo>
                  <a:pt x="451" y="1038"/>
                </a:lnTo>
                <a:lnTo>
                  <a:pt x="455" y="1021"/>
                </a:lnTo>
                <a:lnTo>
                  <a:pt x="454" y="1023"/>
                </a:lnTo>
                <a:lnTo>
                  <a:pt x="453" y="1037"/>
                </a:lnTo>
                <a:lnTo>
                  <a:pt x="452" y="1045"/>
                </a:lnTo>
                <a:cubicBezTo>
                  <a:pt x="447" y="1085"/>
                  <a:pt x="418" y="1118"/>
                  <a:pt x="379" y="1127"/>
                </a:cubicBezTo>
                <a:cubicBezTo>
                  <a:pt x="339" y="1136"/>
                  <a:pt x="299" y="1120"/>
                  <a:pt x="277" y="1087"/>
                </a:cubicBezTo>
                <a:lnTo>
                  <a:pt x="275" y="1084"/>
                </a:lnTo>
                <a:cubicBezTo>
                  <a:pt x="267" y="1072"/>
                  <a:pt x="261" y="1058"/>
                  <a:pt x="259" y="1044"/>
                </a:cubicBezTo>
                <a:lnTo>
                  <a:pt x="258" y="1037"/>
                </a:lnTo>
                <a:cubicBezTo>
                  <a:pt x="254" y="1009"/>
                  <a:pt x="263" y="982"/>
                  <a:pt x="281" y="961"/>
                </a:cubicBezTo>
                <a:cubicBezTo>
                  <a:pt x="299" y="940"/>
                  <a:pt x="326" y="927"/>
                  <a:pt x="353" y="927"/>
                </a:cubicBezTo>
                <a:lnTo>
                  <a:pt x="355" y="927"/>
                </a:lnTo>
                <a:lnTo>
                  <a:pt x="259" y="1023"/>
                </a:lnTo>
                <a:lnTo>
                  <a:pt x="259" y="1011"/>
                </a:lnTo>
                <a:lnTo>
                  <a:pt x="259" y="1005"/>
                </a:lnTo>
                <a:lnTo>
                  <a:pt x="259" y="1004"/>
                </a:lnTo>
                <a:lnTo>
                  <a:pt x="451" y="1018"/>
                </a:lnTo>
                <a:lnTo>
                  <a:pt x="450" y="1025"/>
                </a:lnTo>
                <a:lnTo>
                  <a:pt x="450" y="1011"/>
                </a:lnTo>
                <a:lnTo>
                  <a:pt x="450" y="1023"/>
                </a:lnTo>
                <a:lnTo>
                  <a:pt x="450" y="1035"/>
                </a:lnTo>
                <a:lnTo>
                  <a:pt x="450" y="1042"/>
                </a:lnTo>
                <a:lnTo>
                  <a:pt x="258" y="1042"/>
                </a:lnTo>
                <a:lnTo>
                  <a:pt x="258" y="1041"/>
                </a:lnTo>
                <a:cubicBezTo>
                  <a:pt x="258" y="1036"/>
                  <a:pt x="259" y="1031"/>
                  <a:pt x="260" y="1026"/>
                </a:cubicBezTo>
                <a:lnTo>
                  <a:pt x="260" y="1024"/>
                </a:lnTo>
                <a:lnTo>
                  <a:pt x="260" y="1027"/>
                </a:lnTo>
                <a:lnTo>
                  <a:pt x="260" y="1023"/>
                </a:lnTo>
                <a:lnTo>
                  <a:pt x="450" y="1047"/>
                </a:lnTo>
                <a:lnTo>
                  <a:pt x="450" y="1043"/>
                </a:lnTo>
                <a:lnTo>
                  <a:pt x="449" y="1049"/>
                </a:lnTo>
                <a:lnTo>
                  <a:pt x="450" y="1023"/>
                </a:lnTo>
                <a:lnTo>
                  <a:pt x="451" y="1032"/>
                </a:lnTo>
                <a:cubicBezTo>
                  <a:pt x="454" y="1059"/>
                  <a:pt x="445" y="1086"/>
                  <a:pt x="427" y="1106"/>
                </a:cubicBezTo>
                <a:cubicBezTo>
                  <a:pt x="409" y="1127"/>
                  <a:pt x="383" y="1138"/>
                  <a:pt x="355" y="1138"/>
                </a:cubicBezTo>
                <a:lnTo>
                  <a:pt x="352" y="1138"/>
                </a:lnTo>
                <a:lnTo>
                  <a:pt x="448" y="1042"/>
                </a:lnTo>
                <a:lnTo>
                  <a:pt x="448" y="1065"/>
                </a:lnTo>
                <a:lnTo>
                  <a:pt x="447" y="1073"/>
                </a:lnTo>
                <a:cubicBezTo>
                  <a:pt x="441" y="1121"/>
                  <a:pt x="400" y="1157"/>
                  <a:pt x="351" y="1157"/>
                </a:cubicBezTo>
                <a:cubicBezTo>
                  <a:pt x="303" y="1157"/>
                  <a:pt x="262" y="1121"/>
                  <a:pt x="256" y="1073"/>
                </a:cubicBezTo>
                <a:lnTo>
                  <a:pt x="255" y="1062"/>
                </a:lnTo>
                <a:lnTo>
                  <a:pt x="254" y="1051"/>
                </a:lnTo>
                <a:lnTo>
                  <a:pt x="349" y="1138"/>
                </a:lnTo>
                <a:lnTo>
                  <a:pt x="346" y="1138"/>
                </a:lnTo>
                <a:cubicBezTo>
                  <a:pt x="302" y="1138"/>
                  <a:pt x="264" y="1108"/>
                  <a:pt x="253" y="1066"/>
                </a:cubicBezTo>
                <a:lnTo>
                  <a:pt x="251" y="1057"/>
                </a:lnTo>
                <a:lnTo>
                  <a:pt x="250" y="1052"/>
                </a:lnTo>
                <a:lnTo>
                  <a:pt x="344" y="1129"/>
                </a:lnTo>
                <a:lnTo>
                  <a:pt x="343" y="1129"/>
                </a:lnTo>
                <a:lnTo>
                  <a:pt x="439" y="1033"/>
                </a:lnTo>
                <a:lnTo>
                  <a:pt x="439" y="1054"/>
                </a:lnTo>
                <a:lnTo>
                  <a:pt x="438" y="1063"/>
                </a:lnTo>
                <a:lnTo>
                  <a:pt x="251" y="1022"/>
                </a:lnTo>
                <a:lnTo>
                  <a:pt x="252" y="1019"/>
                </a:lnTo>
                <a:lnTo>
                  <a:pt x="247" y="1049"/>
                </a:lnTo>
                <a:lnTo>
                  <a:pt x="247" y="1042"/>
                </a:lnTo>
                <a:lnTo>
                  <a:pt x="343" y="1138"/>
                </a:lnTo>
                <a:lnTo>
                  <a:pt x="340" y="1138"/>
                </a:lnTo>
                <a:lnTo>
                  <a:pt x="436" y="1034"/>
                </a:lnTo>
                <a:lnTo>
                  <a:pt x="437" y="1053"/>
                </a:lnTo>
                <a:lnTo>
                  <a:pt x="437" y="1061"/>
                </a:lnTo>
                <a:lnTo>
                  <a:pt x="248" y="1038"/>
                </a:lnTo>
                <a:lnTo>
                  <a:pt x="249" y="1034"/>
                </a:lnTo>
                <a:lnTo>
                  <a:pt x="246" y="1057"/>
                </a:lnTo>
                <a:lnTo>
                  <a:pt x="246" y="1052"/>
                </a:lnTo>
                <a:lnTo>
                  <a:pt x="438" y="1052"/>
                </a:lnTo>
                <a:lnTo>
                  <a:pt x="438" y="1056"/>
                </a:lnTo>
                <a:cubicBezTo>
                  <a:pt x="438" y="1063"/>
                  <a:pt x="438" y="1069"/>
                  <a:pt x="437" y="1075"/>
                </a:cubicBezTo>
                <a:lnTo>
                  <a:pt x="436" y="1080"/>
                </a:lnTo>
                <a:cubicBezTo>
                  <a:pt x="427" y="1125"/>
                  <a:pt x="387" y="1157"/>
                  <a:pt x="341" y="1157"/>
                </a:cubicBezTo>
                <a:lnTo>
                  <a:pt x="340" y="1157"/>
                </a:lnTo>
                <a:lnTo>
                  <a:pt x="339" y="1157"/>
                </a:lnTo>
                <a:lnTo>
                  <a:pt x="435" y="1061"/>
                </a:lnTo>
                <a:lnTo>
                  <a:pt x="435" y="1071"/>
                </a:lnTo>
                <a:lnTo>
                  <a:pt x="435" y="1076"/>
                </a:lnTo>
                <a:lnTo>
                  <a:pt x="435" y="1080"/>
                </a:lnTo>
                <a:lnTo>
                  <a:pt x="243" y="1080"/>
                </a:lnTo>
                <a:lnTo>
                  <a:pt x="243" y="1076"/>
                </a:lnTo>
                <a:lnTo>
                  <a:pt x="245" y="1095"/>
                </a:lnTo>
                <a:lnTo>
                  <a:pt x="244" y="1090"/>
                </a:lnTo>
                <a:lnTo>
                  <a:pt x="434" y="1071"/>
                </a:lnTo>
                <a:lnTo>
                  <a:pt x="434" y="1076"/>
                </a:lnTo>
                <a:lnTo>
                  <a:pt x="434" y="1080"/>
                </a:lnTo>
                <a:cubicBezTo>
                  <a:pt x="434" y="1130"/>
                  <a:pt x="397" y="1171"/>
                  <a:pt x="348" y="1176"/>
                </a:cubicBezTo>
                <a:cubicBezTo>
                  <a:pt x="299" y="1181"/>
                  <a:pt x="254" y="1148"/>
                  <a:pt x="244" y="1099"/>
                </a:cubicBezTo>
                <a:lnTo>
                  <a:pt x="244" y="1099"/>
                </a:lnTo>
                <a:lnTo>
                  <a:pt x="243" y="1095"/>
                </a:lnTo>
                <a:lnTo>
                  <a:pt x="432" y="1081"/>
                </a:lnTo>
                <a:lnTo>
                  <a:pt x="431" y="1081"/>
                </a:lnTo>
                <a:lnTo>
                  <a:pt x="431" y="1087"/>
                </a:lnTo>
                <a:lnTo>
                  <a:pt x="431" y="1090"/>
                </a:lnTo>
                <a:lnTo>
                  <a:pt x="239" y="1090"/>
                </a:lnTo>
                <a:lnTo>
                  <a:pt x="239" y="1087"/>
                </a:lnTo>
                <a:cubicBezTo>
                  <a:pt x="239" y="1082"/>
                  <a:pt x="240" y="1077"/>
                  <a:pt x="241" y="1072"/>
                </a:cubicBezTo>
                <a:lnTo>
                  <a:pt x="242" y="1066"/>
                </a:lnTo>
                <a:lnTo>
                  <a:pt x="240" y="1081"/>
                </a:lnTo>
                <a:lnTo>
                  <a:pt x="240" y="1071"/>
                </a:lnTo>
                <a:lnTo>
                  <a:pt x="428" y="1102"/>
                </a:lnTo>
                <a:lnTo>
                  <a:pt x="427" y="1105"/>
                </a:lnTo>
                <a:lnTo>
                  <a:pt x="430" y="1090"/>
                </a:lnTo>
                <a:lnTo>
                  <a:pt x="429" y="1096"/>
                </a:lnTo>
                <a:lnTo>
                  <a:pt x="430" y="1071"/>
                </a:lnTo>
                <a:lnTo>
                  <a:pt x="431" y="1090"/>
                </a:lnTo>
                <a:lnTo>
                  <a:pt x="431" y="1096"/>
                </a:lnTo>
                <a:cubicBezTo>
                  <a:pt x="431" y="1107"/>
                  <a:pt x="430" y="1117"/>
                  <a:pt x="427" y="1127"/>
                </a:cubicBezTo>
                <a:lnTo>
                  <a:pt x="426" y="1130"/>
                </a:lnTo>
                <a:cubicBezTo>
                  <a:pt x="409" y="1179"/>
                  <a:pt x="357" y="1206"/>
                  <a:pt x="308" y="1192"/>
                </a:cubicBezTo>
                <a:cubicBezTo>
                  <a:pt x="258" y="1177"/>
                  <a:pt x="229" y="1126"/>
                  <a:pt x="241" y="1076"/>
                </a:cubicBezTo>
                <a:lnTo>
                  <a:pt x="242" y="1072"/>
                </a:lnTo>
                <a:lnTo>
                  <a:pt x="239" y="1095"/>
                </a:lnTo>
                <a:lnTo>
                  <a:pt x="239" y="1090"/>
                </a:lnTo>
                <a:lnTo>
                  <a:pt x="421" y="1133"/>
                </a:lnTo>
                <a:lnTo>
                  <a:pt x="423" y="1130"/>
                </a:lnTo>
                <a:lnTo>
                  <a:pt x="421" y="1135"/>
                </a:lnTo>
                <a:lnTo>
                  <a:pt x="331" y="1003"/>
                </a:lnTo>
                <a:lnTo>
                  <a:pt x="332" y="1003"/>
                </a:lnTo>
                <a:cubicBezTo>
                  <a:pt x="385" y="1003"/>
                  <a:pt x="428" y="1046"/>
                  <a:pt x="428" y="1099"/>
                </a:cubicBezTo>
                <a:lnTo>
                  <a:pt x="428" y="1122"/>
                </a:lnTo>
                <a:lnTo>
                  <a:pt x="427" y="1130"/>
                </a:lnTo>
                <a:cubicBezTo>
                  <a:pt x="420" y="1181"/>
                  <a:pt x="376" y="1217"/>
                  <a:pt x="326" y="1214"/>
                </a:cubicBezTo>
                <a:cubicBezTo>
                  <a:pt x="275" y="1211"/>
                  <a:pt x="235" y="1169"/>
                  <a:pt x="235" y="1118"/>
                </a:cubicBezTo>
                <a:lnTo>
                  <a:pt x="236" y="1119"/>
                </a:lnTo>
                <a:lnTo>
                  <a:pt x="235" y="1108"/>
                </a:lnTo>
                <a:lnTo>
                  <a:pt x="330" y="1195"/>
                </a:lnTo>
                <a:lnTo>
                  <a:pt x="326" y="1195"/>
                </a:lnTo>
                <a:lnTo>
                  <a:pt x="422" y="1109"/>
                </a:lnTo>
                <a:lnTo>
                  <a:pt x="419" y="1130"/>
                </a:lnTo>
                <a:lnTo>
                  <a:pt x="417" y="1139"/>
                </a:lnTo>
                <a:cubicBezTo>
                  <a:pt x="407" y="1183"/>
                  <a:pt x="368" y="1214"/>
                  <a:pt x="323" y="1214"/>
                </a:cubicBezTo>
                <a:lnTo>
                  <a:pt x="319" y="1214"/>
                </a:lnTo>
                <a:lnTo>
                  <a:pt x="318" y="1214"/>
                </a:lnTo>
                <a:lnTo>
                  <a:pt x="413" y="1103"/>
                </a:lnTo>
                <a:lnTo>
                  <a:pt x="414" y="1109"/>
                </a:lnTo>
                <a:cubicBezTo>
                  <a:pt x="415" y="1114"/>
                  <a:pt x="415" y="1119"/>
                  <a:pt x="415" y="1124"/>
                </a:cubicBezTo>
                <a:lnTo>
                  <a:pt x="415" y="1128"/>
                </a:lnTo>
                <a:cubicBezTo>
                  <a:pt x="415" y="1167"/>
                  <a:pt x="392" y="1202"/>
                  <a:pt x="356" y="1217"/>
                </a:cubicBezTo>
                <a:cubicBezTo>
                  <a:pt x="320" y="1232"/>
                  <a:pt x="279" y="1224"/>
                  <a:pt x="252" y="1196"/>
                </a:cubicBezTo>
                <a:lnTo>
                  <a:pt x="249" y="1193"/>
                </a:lnTo>
                <a:cubicBezTo>
                  <a:pt x="243" y="1187"/>
                  <a:pt x="237" y="1181"/>
                  <a:pt x="233" y="1173"/>
                </a:cubicBezTo>
                <a:lnTo>
                  <a:pt x="229" y="1166"/>
                </a:lnTo>
                <a:cubicBezTo>
                  <a:pt x="221" y="1152"/>
                  <a:pt x="216" y="1135"/>
                  <a:pt x="216" y="1118"/>
                </a:cubicBezTo>
                <a:lnTo>
                  <a:pt x="216" y="1111"/>
                </a:lnTo>
                <a:lnTo>
                  <a:pt x="216" y="1109"/>
                </a:lnTo>
                <a:lnTo>
                  <a:pt x="408" y="1109"/>
                </a:lnTo>
                <a:lnTo>
                  <a:pt x="408" y="1114"/>
                </a:lnTo>
                <a:lnTo>
                  <a:pt x="408" y="1123"/>
                </a:lnTo>
                <a:lnTo>
                  <a:pt x="408" y="1138"/>
                </a:lnTo>
                <a:cubicBezTo>
                  <a:pt x="408" y="1191"/>
                  <a:pt x="365" y="1234"/>
                  <a:pt x="312" y="1234"/>
                </a:cubicBezTo>
                <a:lnTo>
                  <a:pt x="309" y="1234"/>
                </a:lnTo>
                <a:lnTo>
                  <a:pt x="404" y="1157"/>
                </a:lnTo>
                <a:lnTo>
                  <a:pt x="403" y="1162"/>
                </a:lnTo>
                <a:cubicBezTo>
                  <a:pt x="401" y="1171"/>
                  <a:pt x="398" y="1179"/>
                  <a:pt x="394" y="1186"/>
                </a:cubicBezTo>
                <a:lnTo>
                  <a:pt x="392" y="1190"/>
                </a:lnTo>
                <a:cubicBezTo>
                  <a:pt x="376" y="1223"/>
                  <a:pt x="343" y="1243"/>
                  <a:pt x="306" y="1243"/>
                </a:cubicBezTo>
                <a:cubicBezTo>
                  <a:pt x="270" y="1243"/>
                  <a:pt x="237" y="1223"/>
                  <a:pt x="221" y="1190"/>
                </a:cubicBezTo>
                <a:lnTo>
                  <a:pt x="215" y="1179"/>
                </a:lnTo>
                <a:lnTo>
                  <a:pt x="213" y="1174"/>
                </a:lnTo>
                <a:lnTo>
                  <a:pt x="398" y="1138"/>
                </a:lnTo>
                <a:lnTo>
                  <a:pt x="398" y="1142"/>
                </a:lnTo>
                <a:lnTo>
                  <a:pt x="398" y="1147"/>
                </a:lnTo>
                <a:lnTo>
                  <a:pt x="302" y="1051"/>
                </a:lnTo>
                <a:lnTo>
                  <a:pt x="303" y="1051"/>
                </a:lnTo>
                <a:lnTo>
                  <a:pt x="303" y="1243"/>
                </a:lnTo>
                <a:lnTo>
                  <a:pt x="302" y="1243"/>
                </a:lnTo>
                <a:cubicBezTo>
                  <a:pt x="256" y="1243"/>
                  <a:pt x="215" y="1210"/>
                  <a:pt x="208" y="1163"/>
                </a:cubicBezTo>
                <a:lnTo>
                  <a:pt x="207" y="1157"/>
                </a:lnTo>
                <a:lnTo>
                  <a:pt x="210" y="1172"/>
                </a:lnTo>
                <a:lnTo>
                  <a:pt x="209" y="1169"/>
                </a:lnTo>
                <a:lnTo>
                  <a:pt x="394" y="1115"/>
                </a:lnTo>
                <a:lnTo>
                  <a:pt x="396" y="1123"/>
                </a:lnTo>
                <a:cubicBezTo>
                  <a:pt x="397" y="1128"/>
                  <a:pt x="398" y="1133"/>
                  <a:pt x="398" y="1138"/>
                </a:cubicBezTo>
                <a:lnTo>
                  <a:pt x="399" y="1149"/>
                </a:lnTo>
                <a:cubicBezTo>
                  <a:pt x="400" y="1155"/>
                  <a:pt x="400" y="1162"/>
                  <a:pt x="399" y="1168"/>
                </a:cubicBezTo>
                <a:lnTo>
                  <a:pt x="398" y="1166"/>
                </a:lnTo>
                <a:lnTo>
                  <a:pt x="398" y="1172"/>
                </a:lnTo>
                <a:lnTo>
                  <a:pt x="398" y="1176"/>
                </a:lnTo>
                <a:lnTo>
                  <a:pt x="206" y="1176"/>
                </a:lnTo>
                <a:lnTo>
                  <a:pt x="206" y="1171"/>
                </a:lnTo>
                <a:lnTo>
                  <a:pt x="206" y="1166"/>
                </a:lnTo>
                <a:cubicBezTo>
                  <a:pt x="206" y="1117"/>
                  <a:pt x="244" y="1076"/>
                  <a:pt x="293" y="1071"/>
                </a:cubicBezTo>
                <a:cubicBezTo>
                  <a:pt x="342" y="1066"/>
                  <a:pt x="387" y="1099"/>
                  <a:pt x="397" y="1148"/>
                </a:cubicBezTo>
                <a:lnTo>
                  <a:pt x="398" y="1153"/>
                </a:lnTo>
                <a:cubicBezTo>
                  <a:pt x="399" y="1159"/>
                  <a:pt x="399" y="1165"/>
                  <a:pt x="399" y="1171"/>
                </a:cubicBezTo>
                <a:lnTo>
                  <a:pt x="399" y="1176"/>
                </a:lnTo>
                <a:lnTo>
                  <a:pt x="207" y="1176"/>
                </a:lnTo>
                <a:lnTo>
                  <a:pt x="207" y="1171"/>
                </a:lnTo>
                <a:lnTo>
                  <a:pt x="209" y="1190"/>
                </a:lnTo>
                <a:lnTo>
                  <a:pt x="208" y="1185"/>
                </a:lnTo>
                <a:lnTo>
                  <a:pt x="396" y="1190"/>
                </a:lnTo>
                <a:lnTo>
                  <a:pt x="393" y="1201"/>
                </a:lnTo>
                <a:lnTo>
                  <a:pt x="391" y="1207"/>
                </a:lnTo>
                <a:lnTo>
                  <a:pt x="299" y="1080"/>
                </a:lnTo>
                <a:lnTo>
                  <a:pt x="300" y="1080"/>
                </a:lnTo>
                <a:cubicBezTo>
                  <a:pt x="329" y="1080"/>
                  <a:pt x="356" y="1093"/>
                  <a:pt x="375" y="1116"/>
                </a:cubicBezTo>
                <a:cubicBezTo>
                  <a:pt x="393" y="1138"/>
                  <a:pt x="400" y="1167"/>
                  <a:pt x="395" y="1195"/>
                </a:cubicBezTo>
                <a:lnTo>
                  <a:pt x="394" y="1200"/>
                </a:lnTo>
                <a:cubicBezTo>
                  <a:pt x="392" y="1209"/>
                  <a:pt x="389" y="1217"/>
                  <a:pt x="385" y="1224"/>
                </a:cubicBezTo>
                <a:lnTo>
                  <a:pt x="383" y="1228"/>
                </a:lnTo>
                <a:cubicBezTo>
                  <a:pt x="361" y="1272"/>
                  <a:pt x="310" y="1292"/>
                  <a:pt x="264" y="1276"/>
                </a:cubicBezTo>
                <a:cubicBezTo>
                  <a:pt x="218" y="1259"/>
                  <a:pt x="192" y="1210"/>
                  <a:pt x="204" y="1162"/>
                </a:cubicBezTo>
                <a:lnTo>
                  <a:pt x="204" y="1163"/>
                </a:lnTo>
                <a:lnTo>
                  <a:pt x="205" y="1158"/>
                </a:lnTo>
                <a:lnTo>
                  <a:pt x="391" y="1207"/>
                </a:lnTo>
                <a:lnTo>
                  <a:pt x="390" y="1210"/>
                </a:lnTo>
                <a:lnTo>
                  <a:pt x="393" y="1195"/>
                </a:lnTo>
                <a:lnTo>
                  <a:pt x="392" y="1204"/>
                </a:lnTo>
                <a:lnTo>
                  <a:pt x="390" y="1214"/>
                </a:lnTo>
                <a:cubicBezTo>
                  <a:pt x="388" y="1224"/>
                  <a:pt x="384" y="1233"/>
                  <a:pt x="379" y="1242"/>
                </a:cubicBezTo>
                <a:lnTo>
                  <a:pt x="379" y="1242"/>
                </a:lnTo>
                <a:lnTo>
                  <a:pt x="376" y="1249"/>
                </a:lnTo>
                <a:cubicBezTo>
                  <a:pt x="373" y="1255"/>
                  <a:pt x="371" y="1260"/>
                  <a:pt x="367" y="1265"/>
                </a:cubicBezTo>
                <a:lnTo>
                  <a:pt x="365" y="1268"/>
                </a:lnTo>
                <a:cubicBezTo>
                  <a:pt x="342" y="1303"/>
                  <a:pt x="298" y="1319"/>
                  <a:pt x="258" y="1306"/>
                </a:cubicBezTo>
                <a:cubicBezTo>
                  <a:pt x="217" y="1294"/>
                  <a:pt x="189" y="1257"/>
                  <a:pt x="189" y="1214"/>
                </a:cubicBezTo>
                <a:lnTo>
                  <a:pt x="189" y="1205"/>
                </a:lnTo>
                <a:lnTo>
                  <a:pt x="189" y="1195"/>
                </a:lnTo>
                <a:lnTo>
                  <a:pt x="381" y="1206"/>
                </a:lnTo>
                <a:lnTo>
                  <a:pt x="378" y="1224"/>
                </a:lnTo>
                <a:lnTo>
                  <a:pt x="374" y="1243"/>
                </a:lnTo>
                <a:lnTo>
                  <a:pt x="376" y="1212"/>
                </a:lnTo>
                <a:lnTo>
                  <a:pt x="377" y="1220"/>
                </a:lnTo>
                <a:lnTo>
                  <a:pt x="349" y="1164"/>
                </a:lnTo>
                <a:lnTo>
                  <a:pt x="351" y="1166"/>
                </a:lnTo>
                <a:lnTo>
                  <a:pt x="187" y="1233"/>
                </a:lnTo>
                <a:lnTo>
                  <a:pt x="187" y="1225"/>
                </a:lnTo>
                <a:lnTo>
                  <a:pt x="187" y="1213"/>
                </a:lnTo>
                <a:lnTo>
                  <a:pt x="187" y="1201"/>
                </a:lnTo>
                <a:lnTo>
                  <a:pt x="189" y="1217"/>
                </a:lnTo>
                <a:lnTo>
                  <a:pt x="188" y="1211"/>
                </a:lnTo>
                <a:lnTo>
                  <a:pt x="378" y="1195"/>
                </a:lnTo>
                <a:lnTo>
                  <a:pt x="378" y="1198"/>
                </a:lnTo>
                <a:lnTo>
                  <a:pt x="378" y="1206"/>
                </a:lnTo>
                <a:lnTo>
                  <a:pt x="378" y="1216"/>
                </a:lnTo>
                <a:lnTo>
                  <a:pt x="378" y="1223"/>
                </a:lnTo>
                <a:lnTo>
                  <a:pt x="378" y="1210"/>
                </a:lnTo>
                <a:lnTo>
                  <a:pt x="379" y="1217"/>
                </a:lnTo>
                <a:lnTo>
                  <a:pt x="375" y="1200"/>
                </a:lnTo>
                <a:lnTo>
                  <a:pt x="376" y="1203"/>
                </a:lnTo>
                <a:lnTo>
                  <a:pt x="190" y="1252"/>
                </a:lnTo>
                <a:lnTo>
                  <a:pt x="189" y="1247"/>
                </a:lnTo>
                <a:lnTo>
                  <a:pt x="188" y="1242"/>
                </a:lnTo>
                <a:lnTo>
                  <a:pt x="378" y="1223"/>
                </a:lnTo>
                <a:lnTo>
                  <a:pt x="378" y="1227"/>
                </a:lnTo>
                <a:lnTo>
                  <a:pt x="378" y="1233"/>
                </a:lnTo>
                <a:lnTo>
                  <a:pt x="282" y="1137"/>
                </a:lnTo>
                <a:lnTo>
                  <a:pt x="283" y="1137"/>
                </a:lnTo>
                <a:cubicBezTo>
                  <a:pt x="329" y="1137"/>
                  <a:pt x="369" y="1170"/>
                  <a:pt x="378" y="1215"/>
                </a:cubicBezTo>
                <a:lnTo>
                  <a:pt x="379" y="1220"/>
                </a:lnTo>
                <a:cubicBezTo>
                  <a:pt x="380" y="1226"/>
                  <a:pt x="380" y="1232"/>
                  <a:pt x="380" y="1238"/>
                </a:cubicBezTo>
                <a:lnTo>
                  <a:pt x="380" y="1242"/>
                </a:lnTo>
                <a:lnTo>
                  <a:pt x="188" y="1242"/>
                </a:lnTo>
                <a:lnTo>
                  <a:pt x="188" y="1238"/>
                </a:lnTo>
                <a:lnTo>
                  <a:pt x="188" y="1233"/>
                </a:lnTo>
                <a:lnTo>
                  <a:pt x="378" y="1257"/>
                </a:lnTo>
                <a:lnTo>
                  <a:pt x="378" y="1256"/>
                </a:lnTo>
                <a:lnTo>
                  <a:pt x="377" y="1261"/>
                </a:lnTo>
                <a:lnTo>
                  <a:pt x="282" y="1146"/>
                </a:lnTo>
                <a:lnTo>
                  <a:pt x="283" y="1146"/>
                </a:lnTo>
                <a:lnTo>
                  <a:pt x="187" y="1242"/>
                </a:lnTo>
                <a:lnTo>
                  <a:pt x="187" y="1237"/>
                </a:lnTo>
                <a:lnTo>
                  <a:pt x="187" y="1233"/>
                </a:lnTo>
                <a:lnTo>
                  <a:pt x="377" y="1257"/>
                </a:lnTo>
                <a:lnTo>
                  <a:pt x="377" y="1256"/>
                </a:lnTo>
                <a:lnTo>
                  <a:pt x="376" y="1261"/>
                </a:lnTo>
                <a:lnTo>
                  <a:pt x="281" y="1146"/>
                </a:lnTo>
                <a:lnTo>
                  <a:pt x="283" y="1146"/>
                </a:lnTo>
                <a:cubicBezTo>
                  <a:pt x="311" y="1146"/>
                  <a:pt x="336" y="1158"/>
                  <a:pt x="355" y="1178"/>
                </a:cubicBezTo>
                <a:cubicBezTo>
                  <a:pt x="373" y="1198"/>
                  <a:pt x="382" y="1225"/>
                  <a:pt x="379" y="1252"/>
                </a:cubicBezTo>
                <a:lnTo>
                  <a:pt x="378" y="1262"/>
                </a:lnTo>
                <a:cubicBezTo>
                  <a:pt x="373" y="1311"/>
                  <a:pt x="332" y="1348"/>
                  <a:pt x="282" y="1348"/>
                </a:cubicBezTo>
                <a:lnTo>
                  <a:pt x="280" y="1348"/>
                </a:lnTo>
                <a:cubicBezTo>
                  <a:pt x="227" y="1348"/>
                  <a:pt x="184" y="1305"/>
                  <a:pt x="184" y="1252"/>
                </a:cubicBezTo>
                <a:lnTo>
                  <a:pt x="184" y="1246"/>
                </a:lnTo>
                <a:lnTo>
                  <a:pt x="187" y="1270"/>
                </a:lnTo>
                <a:lnTo>
                  <a:pt x="186" y="1266"/>
                </a:lnTo>
                <a:lnTo>
                  <a:pt x="373" y="1266"/>
                </a:lnTo>
                <a:lnTo>
                  <a:pt x="373" y="1262"/>
                </a:lnTo>
                <a:lnTo>
                  <a:pt x="372" y="1268"/>
                </a:lnTo>
                <a:cubicBezTo>
                  <a:pt x="364" y="1315"/>
                  <a:pt x="324" y="1348"/>
                  <a:pt x="277" y="1348"/>
                </a:cubicBezTo>
                <a:lnTo>
                  <a:pt x="273" y="1348"/>
                </a:lnTo>
                <a:lnTo>
                  <a:pt x="369" y="1252"/>
                </a:lnTo>
                <a:lnTo>
                  <a:pt x="369" y="1261"/>
                </a:lnTo>
                <a:cubicBezTo>
                  <a:pt x="369" y="1271"/>
                  <a:pt x="368" y="1280"/>
                  <a:pt x="365" y="1289"/>
                </a:cubicBezTo>
                <a:lnTo>
                  <a:pt x="362" y="1299"/>
                </a:lnTo>
                <a:lnTo>
                  <a:pt x="270" y="1175"/>
                </a:lnTo>
                <a:lnTo>
                  <a:pt x="271" y="1175"/>
                </a:lnTo>
                <a:lnTo>
                  <a:pt x="176" y="1285"/>
                </a:lnTo>
                <a:lnTo>
                  <a:pt x="175" y="1278"/>
                </a:lnTo>
                <a:lnTo>
                  <a:pt x="179" y="1295"/>
                </a:lnTo>
                <a:lnTo>
                  <a:pt x="178" y="1292"/>
                </a:lnTo>
                <a:lnTo>
                  <a:pt x="365" y="1261"/>
                </a:lnTo>
                <a:lnTo>
                  <a:pt x="365" y="1278"/>
                </a:lnTo>
                <a:lnTo>
                  <a:pt x="364" y="1287"/>
                </a:lnTo>
                <a:lnTo>
                  <a:pt x="363" y="1285"/>
                </a:lnTo>
                <a:lnTo>
                  <a:pt x="363" y="1290"/>
                </a:lnTo>
                <a:lnTo>
                  <a:pt x="171" y="1290"/>
                </a:lnTo>
                <a:lnTo>
                  <a:pt x="171" y="1288"/>
                </a:lnTo>
                <a:lnTo>
                  <a:pt x="171" y="1281"/>
                </a:lnTo>
                <a:cubicBezTo>
                  <a:pt x="171" y="1276"/>
                  <a:pt x="172" y="1271"/>
                  <a:pt x="173" y="1266"/>
                </a:cubicBezTo>
                <a:lnTo>
                  <a:pt x="174" y="1260"/>
                </a:lnTo>
                <a:lnTo>
                  <a:pt x="172" y="1275"/>
                </a:lnTo>
                <a:lnTo>
                  <a:pt x="172" y="1271"/>
                </a:lnTo>
                <a:lnTo>
                  <a:pt x="364" y="1271"/>
                </a:lnTo>
                <a:lnTo>
                  <a:pt x="364" y="1274"/>
                </a:lnTo>
                <a:cubicBezTo>
                  <a:pt x="364" y="1280"/>
                  <a:pt x="364" y="1285"/>
                  <a:pt x="363" y="1290"/>
                </a:cubicBezTo>
                <a:lnTo>
                  <a:pt x="362" y="1296"/>
                </a:lnTo>
                <a:cubicBezTo>
                  <a:pt x="354" y="1343"/>
                  <a:pt x="314" y="1376"/>
                  <a:pt x="267" y="1376"/>
                </a:cubicBezTo>
                <a:lnTo>
                  <a:pt x="266" y="1376"/>
                </a:lnTo>
                <a:lnTo>
                  <a:pt x="362" y="1280"/>
                </a:lnTo>
                <a:lnTo>
                  <a:pt x="362" y="1286"/>
                </a:lnTo>
                <a:cubicBezTo>
                  <a:pt x="362" y="1294"/>
                  <a:pt x="362" y="1302"/>
                  <a:pt x="360" y="1310"/>
                </a:cubicBezTo>
                <a:lnTo>
                  <a:pt x="359" y="1314"/>
                </a:lnTo>
                <a:cubicBezTo>
                  <a:pt x="347" y="1361"/>
                  <a:pt x="302" y="1392"/>
                  <a:pt x="254" y="1386"/>
                </a:cubicBezTo>
                <a:cubicBezTo>
                  <a:pt x="206" y="1380"/>
                  <a:pt x="169" y="1339"/>
                  <a:pt x="169" y="1290"/>
                </a:cubicBezTo>
                <a:lnTo>
                  <a:pt x="169" y="1286"/>
                </a:lnTo>
                <a:lnTo>
                  <a:pt x="169" y="1279"/>
                </a:lnTo>
                <a:lnTo>
                  <a:pt x="169" y="1273"/>
                </a:lnTo>
                <a:lnTo>
                  <a:pt x="169" y="1271"/>
                </a:lnTo>
                <a:lnTo>
                  <a:pt x="361" y="1271"/>
                </a:lnTo>
                <a:lnTo>
                  <a:pt x="361" y="1286"/>
                </a:lnTo>
                <a:lnTo>
                  <a:pt x="360" y="1294"/>
                </a:lnTo>
                <a:lnTo>
                  <a:pt x="359" y="1294"/>
                </a:lnTo>
                <a:lnTo>
                  <a:pt x="359" y="1299"/>
                </a:lnTo>
                <a:lnTo>
                  <a:pt x="172" y="1269"/>
                </a:lnTo>
                <a:lnTo>
                  <a:pt x="173" y="1266"/>
                </a:lnTo>
                <a:lnTo>
                  <a:pt x="170" y="1281"/>
                </a:lnTo>
                <a:lnTo>
                  <a:pt x="171" y="1275"/>
                </a:lnTo>
                <a:lnTo>
                  <a:pt x="265" y="1386"/>
                </a:lnTo>
                <a:lnTo>
                  <a:pt x="264" y="1386"/>
                </a:lnTo>
                <a:lnTo>
                  <a:pt x="360" y="1290"/>
                </a:lnTo>
                <a:lnTo>
                  <a:pt x="360" y="1313"/>
                </a:lnTo>
                <a:lnTo>
                  <a:pt x="359" y="1321"/>
                </a:lnTo>
                <a:cubicBezTo>
                  <a:pt x="352" y="1372"/>
                  <a:pt x="308" y="1408"/>
                  <a:pt x="258" y="1405"/>
                </a:cubicBezTo>
                <a:cubicBezTo>
                  <a:pt x="207" y="1402"/>
                  <a:pt x="167" y="1360"/>
                  <a:pt x="167" y="1309"/>
                </a:cubicBezTo>
                <a:lnTo>
                  <a:pt x="167" y="1306"/>
                </a:lnTo>
                <a:cubicBezTo>
                  <a:pt x="167" y="1301"/>
                  <a:pt x="168" y="1296"/>
                  <a:pt x="169" y="1291"/>
                </a:cubicBezTo>
                <a:lnTo>
                  <a:pt x="170" y="1285"/>
                </a:lnTo>
                <a:lnTo>
                  <a:pt x="168" y="1300"/>
                </a:lnTo>
                <a:lnTo>
                  <a:pt x="168" y="1293"/>
                </a:lnTo>
                <a:lnTo>
                  <a:pt x="168" y="1290"/>
                </a:lnTo>
                <a:lnTo>
                  <a:pt x="360" y="1290"/>
                </a:lnTo>
                <a:lnTo>
                  <a:pt x="360" y="1293"/>
                </a:lnTo>
                <a:lnTo>
                  <a:pt x="360" y="1300"/>
                </a:lnTo>
                <a:cubicBezTo>
                  <a:pt x="360" y="1306"/>
                  <a:pt x="360" y="1311"/>
                  <a:pt x="359" y="1316"/>
                </a:cubicBezTo>
                <a:lnTo>
                  <a:pt x="358" y="1322"/>
                </a:lnTo>
                <a:lnTo>
                  <a:pt x="359" y="1306"/>
                </a:lnTo>
                <a:lnTo>
                  <a:pt x="359" y="1309"/>
                </a:lnTo>
                <a:cubicBezTo>
                  <a:pt x="359" y="1358"/>
                  <a:pt x="323" y="1399"/>
                  <a:pt x="275" y="1405"/>
                </a:cubicBezTo>
                <a:cubicBezTo>
                  <a:pt x="227" y="1411"/>
                  <a:pt x="182" y="1380"/>
                  <a:pt x="170" y="1333"/>
                </a:cubicBezTo>
                <a:lnTo>
                  <a:pt x="168" y="1325"/>
                </a:lnTo>
                <a:cubicBezTo>
                  <a:pt x="167" y="1320"/>
                  <a:pt x="166" y="1315"/>
                  <a:pt x="166" y="1310"/>
                </a:cubicBezTo>
                <a:lnTo>
                  <a:pt x="165" y="1304"/>
                </a:lnTo>
                <a:lnTo>
                  <a:pt x="164" y="1297"/>
                </a:lnTo>
                <a:lnTo>
                  <a:pt x="168" y="1314"/>
                </a:lnTo>
                <a:lnTo>
                  <a:pt x="167" y="1311"/>
                </a:lnTo>
                <a:lnTo>
                  <a:pt x="354" y="1292"/>
                </a:lnTo>
                <a:lnTo>
                  <a:pt x="352" y="1306"/>
                </a:lnTo>
                <a:lnTo>
                  <a:pt x="350" y="1317"/>
                </a:lnTo>
                <a:cubicBezTo>
                  <a:pt x="349" y="1323"/>
                  <a:pt x="347" y="1329"/>
                  <a:pt x="345" y="1335"/>
                </a:cubicBezTo>
                <a:lnTo>
                  <a:pt x="341" y="1345"/>
                </a:lnTo>
                <a:lnTo>
                  <a:pt x="347" y="1309"/>
                </a:lnTo>
                <a:lnTo>
                  <a:pt x="347" y="1327"/>
                </a:lnTo>
                <a:lnTo>
                  <a:pt x="346" y="1338"/>
                </a:lnTo>
                <a:cubicBezTo>
                  <a:pt x="346" y="1343"/>
                  <a:pt x="345" y="1348"/>
                  <a:pt x="344" y="1353"/>
                </a:cubicBezTo>
                <a:lnTo>
                  <a:pt x="342" y="1361"/>
                </a:lnTo>
                <a:cubicBezTo>
                  <a:pt x="331" y="1402"/>
                  <a:pt x="295" y="1432"/>
                  <a:pt x="252" y="1433"/>
                </a:cubicBezTo>
                <a:cubicBezTo>
                  <a:pt x="210" y="1435"/>
                  <a:pt x="171" y="1408"/>
                  <a:pt x="157" y="1368"/>
                </a:cubicBezTo>
                <a:lnTo>
                  <a:pt x="156" y="1365"/>
                </a:lnTo>
                <a:cubicBezTo>
                  <a:pt x="155" y="1360"/>
                  <a:pt x="154" y="1355"/>
                  <a:pt x="153" y="1350"/>
                </a:cubicBezTo>
                <a:lnTo>
                  <a:pt x="152" y="1344"/>
                </a:lnTo>
                <a:cubicBezTo>
                  <a:pt x="151" y="1339"/>
                  <a:pt x="150" y="1334"/>
                  <a:pt x="150" y="1328"/>
                </a:cubicBezTo>
                <a:lnTo>
                  <a:pt x="150" y="1322"/>
                </a:lnTo>
                <a:lnTo>
                  <a:pt x="153" y="1346"/>
                </a:lnTo>
                <a:lnTo>
                  <a:pt x="152" y="1342"/>
                </a:lnTo>
                <a:lnTo>
                  <a:pt x="341" y="1318"/>
                </a:lnTo>
                <a:lnTo>
                  <a:pt x="341" y="1322"/>
                </a:lnTo>
                <a:lnTo>
                  <a:pt x="341" y="1328"/>
                </a:lnTo>
                <a:cubicBezTo>
                  <a:pt x="341" y="1381"/>
                  <a:pt x="298" y="1424"/>
                  <a:pt x="245" y="1424"/>
                </a:cubicBezTo>
                <a:lnTo>
                  <a:pt x="243" y="1424"/>
                </a:lnTo>
                <a:lnTo>
                  <a:pt x="339" y="1328"/>
                </a:lnTo>
                <a:lnTo>
                  <a:pt x="339" y="1334"/>
                </a:lnTo>
                <a:lnTo>
                  <a:pt x="339" y="1343"/>
                </a:lnTo>
                <a:lnTo>
                  <a:pt x="339" y="1352"/>
                </a:lnTo>
                <a:lnTo>
                  <a:pt x="339" y="1356"/>
                </a:lnTo>
                <a:lnTo>
                  <a:pt x="147" y="1356"/>
                </a:lnTo>
                <a:lnTo>
                  <a:pt x="147" y="1354"/>
                </a:lnTo>
                <a:lnTo>
                  <a:pt x="147" y="1348"/>
                </a:lnTo>
                <a:lnTo>
                  <a:pt x="148" y="1362"/>
                </a:lnTo>
                <a:lnTo>
                  <a:pt x="147" y="1355"/>
                </a:lnTo>
                <a:cubicBezTo>
                  <a:pt x="147" y="1351"/>
                  <a:pt x="146" y="1346"/>
                  <a:pt x="146" y="1341"/>
                </a:cubicBezTo>
                <a:lnTo>
                  <a:pt x="146" y="1337"/>
                </a:lnTo>
                <a:cubicBezTo>
                  <a:pt x="146" y="1289"/>
                  <a:pt x="183" y="1248"/>
                  <a:pt x="231" y="1242"/>
                </a:cubicBezTo>
                <a:cubicBezTo>
                  <a:pt x="279" y="1236"/>
                  <a:pt x="324" y="1267"/>
                  <a:pt x="336" y="1314"/>
                </a:cubicBezTo>
                <a:lnTo>
                  <a:pt x="337" y="1318"/>
                </a:lnTo>
                <a:cubicBezTo>
                  <a:pt x="339" y="1326"/>
                  <a:pt x="339" y="1334"/>
                  <a:pt x="339" y="1341"/>
                </a:cubicBezTo>
                <a:lnTo>
                  <a:pt x="339" y="1347"/>
                </a:lnTo>
                <a:lnTo>
                  <a:pt x="337" y="1327"/>
                </a:lnTo>
                <a:lnTo>
                  <a:pt x="339" y="1336"/>
                </a:lnTo>
                <a:cubicBezTo>
                  <a:pt x="345" y="1364"/>
                  <a:pt x="339" y="1394"/>
                  <a:pt x="320" y="1417"/>
                </a:cubicBezTo>
                <a:cubicBezTo>
                  <a:pt x="302" y="1439"/>
                  <a:pt x="275" y="1452"/>
                  <a:pt x="245" y="1452"/>
                </a:cubicBezTo>
                <a:lnTo>
                  <a:pt x="244" y="1452"/>
                </a:lnTo>
                <a:cubicBezTo>
                  <a:pt x="199" y="1452"/>
                  <a:pt x="159" y="1420"/>
                  <a:pt x="150" y="1375"/>
                </a:cubicBezTo>
                <a:lnTo>
                  <a:pt x="149" y="1370"/>
                </a:lnTo>
                <a:cubicBezTo>
                  <a:pt x="148" y="1364"/>
                  <a:pt x="147" y="1358"/>
                  <a:pt x="147" y="1351"/>
                </a:cubicBezTo>
                <a:lnTo>
                  <a:pt x="147" y="1347"/>
                </a:lnTo>
                <a:lnTo>
                  <a:pt x="339" y="1347"/>
                </a:lnTo>
                <a:lnTo>
                  <a:pt x="339" y="1350"/>
                </a:lnTo>
                <a:lnTo>
                  <a:pt x="339" y="1347"/>
                </a:lnTo>
                <a:lnTo>
                  <a:pt x="340" y="1357"/>
                </a:lnTo>
                <a:cubicBezTo>
                  <a:pt x="341" y="1364"/>
                  <a:pt x="341" y="1370"/>
                  <a:pt x="340" y="1377"/>
                </a:cubicBezTo>
                <a:lnTo>
                  <a:pt x="339" y="1386"/>
                </a:lnTo>
                <a:cubicBezTo>
                  <a:pt x="333" y="1437"/>
                  <a:pt x="289" y="1474"/>
                  <a:pt x="238" y="1471"/>
                </a:cubicBezTo>
                <a:cubicBezTo>
                  <a:pt x="187" y="1469"/>
                  <a:pt x="147" y="1426"/>
                  <a:pt x="147" y="1375"/>
                </a:cubicBezTo>
                <a:lnTo>
                  <a:pt x="147" y="1370"/>
                </a:lnTo>
                <a:lnTo>
                  <a:pt x="147" y="1366"/>
                </a:lnTo>
                <a:lnTo>
                  <a:pt x="339" y="1366"/>
                </a:lnTo>
                <a:lnTo>
                  <a:pt x="339" y="1371"/>
                </a:lnTo>
                <a:cubicBezTo>
                  <a:pt x="339" y="1379"/>
                  <a:pt x="339" y="1387"/>
                  <a:pt x="337" y="1395"/>
                </a:cubicBezTo>
                <a:lnTo>
                  <a:pt x="336" y="1399"/>
                </a:lnTo>
                <a:lnTo>
                  <a:pt x="149" y="1352"/>
                </a:lnTo>
                <a:lnTo>
                  <a:pt x="149" y="1353"/>
                </a:lnTo>
                <a:lnTo>
                  <a:pt x="150" y="1348"/>
                </a:lnTo>
                <a:lnTo>
                  <a:pt x="244" y="1462"/>
                </a:lnTo>
                <a:lnTo>
                  <a:pt x="243" y="1462"/>
                </a:lnTo>
                <a:lnTo>
                  <a:pt x="339" y="1366"/>
                </a:lnTo>
                <a:lnTo>
                  <a:pt x="339" y="1387"/>
                </a:lnTo>
                <a:lnTo>
                  <a:pt x="338" y="1396"/>
                </a:lnTo>
                <a:lnTo>
                  <a:pt x="148" y="1367"/>
                </a:lnTo>
                <a:lnTo>
                  <a:pt x="149" y="1362"/>
                </a:lnTo>
                <a:cubicBezTo>
                  <a:pt x="150" y="1356"/>
                  <a:pt x="152" y="1350"/>
                  <a:pt x="154" y="1345"/>
                </a:cubicBezTo>
                <a:lnTo>
                  <a:pt x="156" y="1340"/>
                </a:lnTo>
                <a:cubicBezTo>
                  <a:pt x="173" y="1297"/>
                  <a:pt x="218" y="1272"/>
                  <a:pt x="264" y="1281"/>
                </a:cubicBezTo>
                <a:cubicBezTo>
                  <a:pt x="309" y="1290"/>
                  <a:pt x="341" y="1329"/>
                  <a:pt x="341" y="1375"/>
                </a:cubicBezTo>
                <a:lnTo>
                  <a:pt x="341" y="1379"/>
                </a:lnTo>
                <a:lnTo>
                  <a:pt x="341" y="1386"/>
                </a:lnTo>
                <a:lnTo>
                  <a:pt x="341" y="1393"/>
                </a:lnTo>
                <a:lnTo>
                  <a:pt x="341" y="1394"/>
                </a:lnTo>
                <a:lnTo>
                  <a:pt x="149" y="1394"/>
                </a:lnTo>
                <a:lnTo>
                  <a:pt x="149" y="1387"/>
                </a:lnTo>
                <a:lnTo>
                  <a:pt x="149" y="1374"/>
                </a:lnTo>
                <a:lnTo>
                  <a:pt x="149" y="1362"/>
                </a:lnTo>
                <a:lnTo>
                  <a:pt x="149" y="1356"/>
                </a:lnTo>
                <a:lnTo>
                  <a:pt x="341" y="1356"/>
                </a:lnTo>
                <a:lnTo>
                  <a:pt x="341" y="1369"/>
                </a:lnTo>
                <a:lnTo>
                  <a:pt x="340" y="1373"/>
                </a:lnTo>
                <a:lnTo>
                  <a:pt x="340" y="1398"/>
                </a:lnTo>
                <a:lnTo>
                  <a:pt x="339" y="1406"/>
                </a:lnTo>
                <a:cubicBezTo>
                  <a:pt x="333" y="1454"/>
                  <a:pt x="292" y="1490"/>
                  <a:pt x="243" y="1490"/>
                </a:cubicBezTo>
                <a:lnTo>
                  <a:pt x="242" y="1490"/>
                </a:lnTo>
                <a:lnTo>
                  <a:pt x="338" y="1394"/>
                </a:lnTo>
                <a:lnTo>
                  <a:pt x="338" y="1400"/>
                </a:lnTo>
                <a:lnTo>
                  <a:pt x="338" y="1404"/>
                </a:lnTo>
                <a:cubicBezTo>
                  <a:pt x="338" y="1454"/>
                  <a:pt x="301" y="1495"/>
                  <a:pt x="252" y="1500"/>
                </a:cubicBezTo>
                <a:cubicBezTo>
                  <a:pt x="203" y="1505"/>
                  <a:pt x="158" y="1472"/>
                  <a:pt x="148" y="1423"/>
                </a:cubicBezTo>
                <a:lnTo>
                  <a:pt x="147" y="1418"/>
                </a:lnTo>
                <a:lnTo>
                  <a:pt x="146" y="1413"/>
                </a:lnTo>
                <a:lnTo>
                  <a:pt x="336" y="1394"/>
                </a:lnTo>
                <a:lnTo>
                  <a:pt x="336" y="1404"/>
                </a:lnTo>
                <a:cubicBezTo>
                  <a:pt x="336" y="1410"/>
                  <a:pt x="336" y="1415"/>
                  <a:pt x="335" y="1420"/>
                </a:cubicBezTo>
                <a:lnTo>
                  <a:pt x="334" y="1426"/>
                </a:lnTo>
                <a:lnTo>
                  <a:pt x="335" y="1410"/>
                </a:lnTo>
                <a:lnTo>
                  <a:pt x="335" y="1413"/>
                </a:lnTo>
                <a:cubicBezTo>
                  <a:pt x="335" y="1461"/>
                  <a:pt x="301" y="1501"/>
                  <a:pt x="255" y="1508"/>
                </a:cubicBezTo>
                <a:cubicBezTo>
                  <a:pt x="208" y="1516"/>
                  <a:pt x="163" y="1488"/>
                  <a:pt x="148" y="1444"/>
                </a:cubicBezTo>
                <a:lnTo>
                  <a:pt x="147" y="1441"/>
                </a:lnTo>
                <a:cubicBezTo>
                  <a:pt x="146" y="1436"/>
                  <a:pt x="145" y="1431"/>
                  <a:pt x="144" y="1426"/>
                </a:cubicBezTo>
                <a:lnTo>
                  <a:pt x="143" y="1423"/>
                </a:lnTo>
                <a:lnTo>
                  <a:pt x="141" y="1413"/>
                </a:lnTo>
                <a:lnTo>
                  <a:pt x="331" y="1394"/>
                </a:lnTo>
                <a:lnTo>
                  <a:pt x="331" y="1398"/>
                </a:lnTo>
                <a:lnTo>
                  <a:pt x="331" y="1404"/>
                </a:lnTo>
                <a:cubicBezTo>
                  <a:pt x="331" y="1410"/>
                  <a:pt x="331" y="1415"/>
                  <a:pt x="330" y="1420"/>
                </a:cubicBezTo>
                <a:lnTo>
                  <a:pt x="329" y="1426"/>
                </a:lnTo>
                <a:cubicBezTo>
                  <a:pt x="328" y="1431"/>
                  <a:pt x="327" y="1436"/>
                  <a:pt x="326" y="1441"/>
                </a:cubicBezTo>
                <a:lnTo>
                  <a:pt x="325" y="1444"/>
                </a:lnTo>
                <a:cubicBezTo>
                  <a:pt x="311" y="1484"/>
                  <a:pt x="272" y="1511"/>
                  <a:pt x="230" y="1509"/>
                </a:cubicBezTo>
                <a:cubicBezTo>
                  <a:pt x="187" y="1508"/>
                  <a:pt x="151" y="1478"/>
                  <a:pt x="140" y="1437"/>
                </a:cubicBezTo>
                <a:lnTo>
                  <a:pt x="139" y="1433"/>
                </a:lnTo>
                <a:cubicBezTo>
                  <a:pt x="137" y="1425"/>
                  <a:pt x="136" y="1417"/>
                  <a:pt x="136" y="1409"/>
                </a:cubicBezTo>
                <a:lnTo>
                  <a:pt x="136" y="1403"/>
                </a:lnTo>
                <a:lnTo>
                  <a:pt x="136" y="1396"/>
                </a:lnTo>
                <a:lnTo>
                  <a:pt x="136" y="1394"/>
                </a:lnTo>
                <a:lnTo>
                  <a:pt x="328" y="1394"/>
                </a:lnTo>
                <a:lnTo>
                  <a:pt x="328" y="1398"/>
                </a:lnTo>
                <a:lnTo>
                  <a:pt x="328" y="1413"/>
                </a:lnTo>
                <a:lnTo>
                  <a:pt x="327" y="1437"/>
                </a:lnTo>
                <a:lnTo>
                  <a:pt x="326" y="1444"/>
                </a:lnTo>
                <a:cubicBezTo>
                  <a:pt x="323" y="1465"/>
                  <a:pt x="313" y="1484"/>
                  <a:pt x="298" y="1498"/>
                </a:cubicBezTo>
                <a:lnTo>
                  <a:pt x="296" y="1500"/>
                </a:lnTo>
                <a:cubicBezTo>
                  <a:pt x="273" y="1524"/>
                  <a:pt x="239" y="1534"/>
                  <a:pt x="206" y="1526"/>
                </a:cubicBezTo>
                <a:cubicBezTo>
                  <a:pt x="174" y="1518"/>
                  <a:pt x="148" y="1494"/>
                  <a:pt x="137" y="1463"/>
                </a:cubicBezTo>
                <a:lnTo>
                  <a:pt x="136" y="1460"/>
                </a:lnTo>
                <a:cubicBezTo>
                  <a:pt x="133" y="1450"/>
                  <a:pt x="131" y="1440"/>
                  <a:pt x="131" y="1429"/>
                </a:cubicBezTo>
                <a:lnTo>
                  <a:pt x="131" y="1422"/>
                </a:lnTo>
                <a:lnTo>
                  <a:pt x="131" y="1416"/>
                </a:lnTo>
                <a:lnTo>
                  <a:pt x="136" y="1447"/>
                </a:lnTo>
                <a:lnTo>
                  <a:pt x="135" y="1444"/>
                </a:lnTo>
                <a:lnTo>
                  <a:pt x="322" y="1413"/>
                </a:lnTo>
                <a:lnTo>
                  <a:pt x="322" y="1421"/>
                </a:lnTo>
                <a:lnTo>
                  <a:pt x="322" y="1432"/>
                </a:lnTo>
                <a:lnTo>
                  <a:pt x="226" y="1336"/>
                </a:lnTo>
                <a:lnTo>
                  <a:pt x="227" y="1336"/>
                </a:lnTo>
                <a:lnTo>
                  <a:pt x="131" y="1432"/>
                </a:lnTo>
                <a:lnTo>
                  <a:pt x="131" y="1421"/>
                </a:lnTo>
                <a:lnTo>
                  <a:pt x="133" y="1437"/>
                </a:lnTo>
                <a:lnTo>
                  <a:pt x="132" y="1431"/>
                </a:lnTo>
                <a:cubicBezTo>
                  <a:pt x="131" y="1426"/>
                  <a:pt x="130" y="1421"/>
                  <a:pt x="130" y="1415"/>
                </a:cubicBezTo>
                <a:lnTo>
                  <a:pt x="130" y="1413"/>
                </a:lnTo>
                <a:lnTo>
                  <a:pt x="320" y="1437"/>
                </a:lnTo>
                <a:lnTo>
                  <a:pt x="319" y="1441"/>
                </a:lnTo>
                <a:lnTo>
                  <a:pt x="321" y="1417"/>
                </a:lnTo>
                <a:lnTo>
                  <a:pt x="321" y="1432"/>
                </a:lnTo>
                <a:lnTo>
                  <a:pt x="320" y="1448"/>
                </a:lnTo>
                <a:lnTo>
                  <a:pt x="318" y="1419"/>
                </a:lnTo>
                <a:lnTo>
                  <a:pt x="320" y="1427"/>
                </a:lnTo>
                <a:lnTo>
                  <a:pt x="294" y="1383"/>
                </a:lnTo>
                <a:lnTo>
                  <a:pt x="295" y="1384"/>
                </a:lnTo>
                <a:lnTo>
                  <a:pt x="131" y="1451"/>
                </a:lnTo>
                <a:lnTo>
                  <a:pt x="131" y="1445"/>
                </a:lnTo>
                <a:lnTo>
                  <a:pt x="131" y="1435"/>
                </a:lnTo>
                <a:lnTo>
                  <a:pt x="131" y="1426"/>
                </a:lnTo>
                <a:lnTo>
                  <a:pt x="136" y="1457"/>
                </a:lnTo>
                <a:lnTo>
                  <a:pt x="135" y="1454"/>
                </a:lnTo>
                <a:lnTo>
                  <a:pt x="322" y="1423"/>
                </a:lnTo>
                <a:lnTo>
                  <a:pt x="322" y="1429"/>
                </a:lnTo>
                <a:lnTo>
                  <a:pt x="322" y="1441"/>
                </a:lnTo>
                <a:lnTo>
                  <a:pt x="322" y="1454"/>
                </a:lnTo>
                <a:lnTo>
                  <a:pt x="322" y="1461"/>
                </a:lnTo>
                <a:cubicBezTo>
                  <a:pt x="322" y="1500"/>
                  <a:pt x="299" y="1535"/>
                  <a:pt x="263" y="1550"/>
                </a:cubicBezTo>
                <a:cubicBezTo>
                  <a:pt x="227" y="1565"/>
                  <a:pt x="186" y="1557"/>
                  <a:pt x="159" y="1529"/>
                </a:cubicBezTo>
                <a:lnTo>
                  <a:pt x="158" y="1528"/>
                </a:lnTo>
                <a:cubicBezTo>
                  <a:pt x="140" y="1510"/>
                  <a:pt x="129" y="1486"/>
                  <a:pt x="129" y="1460"/>
                </a:cubicBezTo>
                <a:lnTo>
                  <a:pt x="130" y="1462"/>
                </a:lnTo>
                <a:lnTo>
                  <a:pt x="129" y="1450"/>
                </a:lnTo>
                <a:lnTo>
                  <a:pt x="224" y="1538"/>
                </a:lnTo>
                <a:lnTo>
                  <a:pt x="222" y="1538"/>
                </a:lnTo>
                <a:lnTo>
                  <a:pt x="222" y="1346"/>
                </a:lnTo>
                <a:lnTo>
                  <a:pt x="223" y="1346"/>
                </a:lnTo>
                <a:cubicBezTo>
                  <a:pt x="253" y="1346"/>
                  <a:pt x="280" y="1360"/>
                  <a:pt x="298" y="1382"/>
                </a:cubicBezTo>
                <a:cubicBezTo>
                  <a:pt x="317" y="1405"/>
                  <a:pt x="323" y="1435"/>
                  <a:pt x="317" y="1463"/>
                </a:cubicBezTo>
                <a:lnTo>
                  <a:pt x="317" y="1461"/>
                </a:lnTo>
                <a:lnTo>
                  <a:pt x="316" y="1471"/>
                </a:lnTo>
                <a:lnTo>
                  <a:pt x="220" y="1365"/>
                </a:lnTo>
                <a:lnTo>
                  <a:pt x="222" y="1365"/>
                </a:lnTo>
                <a:lnTo>
                  <a:pt x="133" y="1497"/>
                </a:lnTo>
                <a:lnTo>
                  <a:pt x="129" y="1487"/>
                </a:lnTo>
                <a:cubicBezTo>
                  <a:pt x="124" y="1473"/>
                  <a:pt x="121" y="1458"/>
                  <a:pt x="123" y="1443"/>
                </a:cubicBezTo>
                <a:lnTo>
                  <a:pt x="123" y="1440"/>
                </a:lnTo>
                <a:lnTo>
                  <a:pt x="123" y="1432"/>
                </a:lnTo>
                <a:lnTo>
                  <a:pt x="315" y="1432"/>
                </a:lnTo>
                <a:lnTo>
                  <a:pt x="315" y="1440"/>
                </a:lnTo>
                <a:lnTo>
                  <a:pt x="315" y="1461"/>
                </a:lnTo>
                <a:lnTo>
                  <a:pt x="314" y="1471"/>
                </a:lnTo>
                <a:lnTo>
                  <a:pt x="313" y="1446"/>
                </a:lnTo>
                <a:lnTo>
                  <a:pt x="314" y="1452"/>
                </a:lnTo>
                <a:cubicBezTo>
                  <a:pt x="315" y="1457"/>
                  <a:pt x="315" y="1462"/>
                  <a:pt x="315" y="1467"/>
                </a:cubicBezTo>
                <a:lnTo>
                  <a:pt x="315" y="1470"/>
                </a:lnTo>
                <a:cubicBezTo>
                  <a:pt x="315" y="1519"/>
                  <a:pt x="279" y="1560"/>
                  <a:pt x="231" y="1566"/>
                </a:cubicBezTo>
                <a:cubicBezTo>
                  <a:pt x="183" y="1572"/>
                  <a:pt x="138" y="1541"/>
                  <a:pt x="126" y="1494"/>
                </a:cubicBezTo>
                <a:lnTo>
                  <a:pt x="129" y="1502"/>
                </a:lnTo>
                <a:lnTo>
                  <a:pt x="127" y="1497"/>
                </a:lnTo>
                <a:lnTo>
                  <a:pt x="311" y="1443"/>
                </a:lnTo>
                <a:lnTo>
                  <a:pt x="312" y="1448"/>
                </a:lnTo>
                <a:cubicBezTo>
                  <a:pt x="313" y="1454"/>
                  <a:pt x="313" y="1460"/>
                  <a:pt x="313" y="1466"/>
                </a:cubicBezTo>
                <a:lnTo>
                  <a:pt x="313" y="1470"/>
                </a:lnTo>
                <a:cubicBezTo>
                  <a:pt x="313" y="1520"/>
                  <a:pt x="276" y="1561"/>
                  <a:pt x="227" y="1566"/>
                </a:cubicBezTo>
                <a:cubicBezTo>
                  <a:pt x="178" y="1571"/>
                  <a:pt x="133" y="1538"/>
                  <a:pt x="123" y="1489"/>
                </a:cubicBezTo>
                <a:lnTo>
                  <a:pt x="123" y="1489"/>
                </a:lnTo>
                <a:lnTo>
                  <a:pt x="122" y="1485"/>
                </a:lnTo>
                <a:lnTo>
                  <a:pt x="311" y="1461"/>
                </a:lnTo>
                <a:lnTo>
                  <a:pt x="311" y="1461"/>
                </a:lnTo>
                <a:lnTo>
                  <a:pt x="312" y="1471"/>
                </a:lnTo>
                <a:cubicBezTo>
                  <a:pt x="315" y="1498"/>
                  <a:pt x="306" y="1525"/>
                  <a:pt x="288" y="1545"/>
                </a:cubicBezTo>
                <a:cubicBezTo>
                  <a:pt x="269" y="1565"/>
                  <a:pt x="244" y="1576"/>
                  <a:pt x="216" y="1576"/>
                </a:cubicBezTo>
                <a:lnTo>
                  <a:pt x="215" y="1576"/>
                </a:lnTo>
                <a:cubicBezTo>
                  <a:pt x="187" y="1576"/>
                  <a:pt x="160" y="1564"/>
                  <a:pt x="142" y="1543"/>
                </a:cubicBezTo>
                <a:cubicBezTo>
                  <a:pt x="124" y="1521"/>
                  <a:pt x="116" y="1493"/>
                  <a:pt x="121" y="1465"/>
                </a:cubicBezTo>
                <a:lnTo>
                  <a:pt x="122" y="1459"/>
                </a:lnTo>
                <a:lnTo>
                  <a:pt x="120" y="1474"/>
                </a:lnTo>
                <a:lnTo>
                  <a:pt x="120" y="1470"/>
                </a:lnTo>
                <a:cubicBezTo>
                  <a:pt x="120" y="1419"/>
                  <a:pt x="161" y="1377"/>
                  <a:pt x="212" y="1375"/>
                </a:cubicBezTo>
                <a:cubicBezTo>
                  <a:pt x="263" y="1372"/>
                  <a:pt x="307" y="1410"/>
                  <a:pt x="312" y="1461"/>
                </a:cubicBezTo>
                <a:lnTo>
                  <a:pt x="313" y="1480"/>
                </a:lnTo>
                <a:lnTo>
                  <a:pt x="313" y="1489"/>
                </a:lnTo>
                <a:lnTo>
                  <a:pt x="121" y="1489"/>
                </a:lnTo>
                <a:lnTo>
                  <a:pt x="121" y="1485"/>
                </a:lnTo>
                <a:lnTo>
                  <a:pt x="123" y="1504"/>
                </a:lnTo>
                <a:lnTo>
                  <a:pt x="122" y="1499"/>
                </a:lnTo>
                <a:lnTo>
                  <a:pt x="312" y="1480"/>
                </a:lnTo>
                <a:lnTo>
                  <a:pt x="312" y="1485"/>
                </a:lnTo>
                <a:lnTo>
                  <a:pt x="310" y="1462"/>
                </a:lnTo>
                <a:lnTo>
                  <a:pt x="311" y="1466"/>
                </a:lnTo>
                <a:lnTo>
                  <a:pt x="124" y="1513"/>
                </a:lnTo>
                <a:lnTo>
                  <a:pt x="122" y="1504"/>
                </a:lnTo>
                <a:lnTo>
                  <a:pt x="121" y="1499"/>
                </a:lnTo>
                <a:cubicBezTo>
                  <a:pt x="111" y="1450"/>
                  <a:pt x="142" y="1401"/>
                  <a:pt x="191" y="1388"/>
                </a:cubicBezTo>
                <a:cubicBezTo>
                  <a:pt x="240" y="1375"/>
                  <a:pt x="291" y="1402"/>
                  <a:pt x="307" y="1450"/>
                </a:cubicBezTo>
                <a:lnTo>
                  <a:pt x="308" y="1453"/>
                </a:lnTo>
                <a:cubicBezTo>
                  <a:pt x="309" y="1458"/>
                  <a:pt x="310" y="1463"/>
                  <a:pt x="311" y="1468"/>
                </a:cubicBezTo>
                <a:lnTo>
                  <a:pt x="312" y="1474"/>
                </a:lnTo>
                <a:cubicBezTo>
                  <a:pt x="313" y="1479"/>
                  <a:pt x="313" y="1484"/>
                  <a:pt x="313" y="1489"/>
                </a:cubicBezTo>
                <a:lnTo>
                  <a:pt x="313" y="1496"/>
                </a:lnTo>
                <a:cubicBezTo>
                  <a:pt x="313" y="1507"/>
                  <a:pt x="312" y="1517"/>
                  <a:pt x="309" y="1527"/>
                </a:cubicBezTo>
                <a:lnTo>
                  <a:pt x="308" y="1530"/>
                </a:lnTo>
                <a:cubicBezTo>
                  <a:pt x="294" y="1571"/>
                  <a:pt x="254" y="1598"/>
                  <a:pt x="211" y="1595"/>
                </a:cubicBezTo>
                <a:cubicBezTo>
                  <a:pt x="167" y="1593"/>
                  <a:pt x="131" y="1561"/>
                  <a:pt x="122" y="1518"/>
                </a:cubicBezTo>
                <a:lnTo>
                  <a:pt x="120" y="1505"/>
                </a:lnTo>
                <a:lnTo>
                  <a:pt x="119" y="1499"/>
                </a:lnTo>
                <a:lnTo>
                  <a:pt x="122" y="1514"/>
                </a:lnTo>
                <a:lnTo>
                  <a:pt x="121" y="1511"/>
                </a:lnTo>
                <a:lnTo>
                  <a:pt x="308" y="1480"/>
                </a:lnTo>
                <a:lnTo>
                  <a:pt x="308" y="1483"/>
                </a:lnTo>
                <a:lnTo>
                  <a:pt x="308" y="1489"/>
                </a:lnTo>
                <a:lnTo>
                  <a:pt x="308" y="1499"/>
                </a:lnTo>
                <a:cubicBezTo>
                  <a:pt x="308" y="1549"/>
                  <a:pt x="271" y="1590"/>
                  <a:pt x="222" y="1595"/>
                </a:cubicBezTo>
                <a:cubicBezTo>
                  <a:pt x="173" y="1600"/>
                  <a:pt x="128" y="1567"/>
                  <a:pt x="118" y="1518"/>
                </a:cubicBezTo>
                <a:lnTo>
                  <a:pt x="117" y="1513"/>
                </a:lnTo>
                <a:lnTo>
                  <a:pt x="116" y="1508"/>
                </a:lnTo>
                <a:lnTo>
                  <a:pt x="306" y="1489"/>
                </a:lnTo>
                <a:lnTo>
                  <a:pt x="306" y="1492"/>
                </a:lnTo>
                <a:lnTo>
                  <a:pt x="306" y="1508"/>
                </a:lnTo>
                <a:lnTo>
                  <a:pt x="305" y="1522"/>
                </a:lnTo>
                <a:lnTo>
                  <a:pt x="304" y="1530"/>
                </a:lnTo>
                <a:cubicBezTo>
                  <a:pt x="298" y="1575"/>
                  <a:pt x="263" y="1610"/>
                  <a:pt x="218" y="1614"/>
                </a:cubicBezTo>
                <a:cubicBezTo>
                  <a:pt x="173" y="1618"/>
                  <a:pt x="132" y="1591"/>
                  <a:pt x="117" y="1549"/>
                </a:cubicBezTo>
                <a:lnTo>
                  <a:pt x="116" y="1546"/>
                </a:lnTo>
                <a:cubicBezTo>
                  <a:pt x="114" y="1540"/>
                  <a:pt x="113" y="1534"/>
                  <a:pt x="112" y="1527"/>
                </a:cubicBezTo>
                <a:lnTo>
                  <a:pt x="112" y="1523"/>
                </a:lnTo>
                <a:lnTo>
                  <a:pt x="111" y="1517"/>
                </a:lnTo>
                <a:lnTo>
                  <a:pt x="120" y="1544"/>
                </a:lnTo>
                <a:lnTo>
                  <a:pt x="119" y="1542"/>
                </a:lnTo>
                <a:lnTo>
                  <a:pt x="300" y="1499"/>
                </a:lnTo>
                <a:lnTo>
                  <a:pt x="300" y="1506"/>
                </a:lnTo>
                <a:lnTo>
                  <a:pt x="300" y="1518"/>
                </a:lnTo>
                <a:lnTo>
                  <a:pt x="300" y="1530"/>
                </a:lnTo>
                <a:lnTo>
                  <a:pt x="300" y="1537"/>
                </a:lnTo>
                <a:lnTo>
                  <a:pt x="108" y="1537"/>
                </a:lnTo>
                <a:lnTo>
                  <a:pt x="108" y="1536"/>
                </a:lnTo>
                <a:lnTo>
                  <a:pt x="109" y="1539"/>
                </a:lnTo>
                <a:lnTo>
                  <a:pt x="107" y="1518"/>
                </a:lnTo>
                <a:lnTo>
                  <a:pt x="107" y="1511"/>
                </a:lnTo>
                <a:lnTo>
                  <a:pt x="112" y="1542"/>
                </a:lnTo>
                <a:lnTo>
                  <a:pt x="111" y="1539"/>
                </a:lnTo>
                <a:lnTo>
                  <a:pt x="296" y="1532"/>
                </a:lnTo>
                <a:lnTo>
                  <a:pt x="293" y="1543"/>
                </a:lnTo>
                <a:lnTo>
                  <a:pt x="291" y="1549"/>
                </a:lnTo>
                <a:lnTo>
                  <a:pt x="199" y="1422"/>
                </a:lnTo>
                <a:lnTo>
                  <a:pt x="201" y="1422"/>
                </a:lnTo>
                <a:lnTo>
                  <a:pt x="201" y="1614"/>
                </a:lnTo>
                <a:lnTo>
                  <a:pt x="198" y="1614"/>
                </a:lnTo>
                <a:lnTo>
                  <a:pt x="288" y="1554"/>
                </a:lnTo>
                <a:lnTo>
                  <a:pt x="290" y="1547"/>
                </a:lnTo>
                <a:lnTo>
                  <a:pt x="289" y="1551"/>
                </a:lnTo>
                <a:cubicBezTo>
                  <a:pt x="278" y="1593"/>
                  <a:pt x="240" y="1623"/>
                  <a:pt x="195" y="1623"/>
                </a:cubicBezTo>
                <a:lnTo>
                  <a:pt x="194" y="1623"/>
                </a:lnTo>
                <a:lnTo>
                  <a:pt x="192" y="1623"/>
                </a:lnTo>
                <a:lnTo>
                  <a:pt x="188" y="1623"/>
                </a:lnTo>
                <a:lnTo>
                  <a:pt x="284" y="1527"/>
                </a:lnTo>
                <a:lnTo>
                  <a:pt x="284" y="1537"/>
                </a:lnTo>
                <a:lnTo>
                  <a:pt x="188" y="1441"/>
                </a:lnTo>
                <a:lnTo>
                  <a:pt x="189" y="1441"/>
                </a:lnTo>
                <a:lnTo>
                  <a:pt x="189" y="1633"/>
                </a:lnTo>
                <a:lnTo>
                  <a:pt x="186" y="1633"/>
                </a:lnTo>
                <a:lnTo>
                  <a:pt x="282" y="1527"/>
                </a:lnTo>
                <a:lnTo>
                  <a:pt x="283" y="1537"/>
                </a:lnTo>
                <a:lnTo>
                  <a:pt x="284" y="1547"/>
                </a:lnTo>
                <a:cubicBezTo>
                  <a:pt x="287" y="1574"/>
                  <a:pt x="278" y="1601"/>
                  <a:pt x="260" y="1621"/>
                </a:cubicBezTo>
                <a:cubicBezTo>
                  <a:pt x="241" y="1641"/>
                  <a:pt x="216" y="1652"/>
                  <a:pt x="188" y="1652"/>
                </a:cubicBezTo>
                <a:lnTo>
                  <a:pt x="187" y="1652"/>
                </a:lnTo>
                <a:lnTo>
                  <a:pt x="187" y="1460"/>
                </a:lnTo>
                <a:lnTo>
                  <a:pt x="189" y="1460"/>
                </a:lnTo>
                <a:lnTo>
                  <a:pt x="189" y="1652"/>
                </a:lnTo>
                <a:lnTo>
                  <a:pt x="188" y="1652"/>
                </a:lnTo>
                <a:lnTo>
                  <a:pt x="187" y="1652"/>
                </a:lnTo>
                <a:lnTo>
                  <a:pt x="282" y="1575"/>
                </a:lnTo>
                <a:lnTo>
                  <a:pt x="280" y="1585"/>
                </a:lnTo>
                <a:lnTo>
                  <a:pt x="279" y="1589"/>
                </a:lnTo>
                <a:cubicBezTo>
                  <a:pt x="268" y="1631"/>
                  <a:pt x="230" y="1661"/>
                  <a:pt x="185" y="1661"/>
                </a:cubicBezTo>
                <a:lnTo>
                  <a:pt x="183" y="1661"/>
                </a:lnTo>
                <a:lnTo>
                  <a:pt x="278" y="1583"/>
                </a:lnTo>
                <a:lnTo>
                  <a:pt x="275" y="1600"/>
                </a:lnTo>
                <a:lnTo>
                  <a:pt x="273" y="1608"/>
                </a:lnTo>
                <a:cubicBezTo>
                  <a:pt x="262" y="1649"/>
                  <a:pt x="226" y="1679"/>
                  <a:pt x="183" y="1680"/>
                </a:cubicBezTo>
                <a:cubicBezTo>
                  <a:pt x="141" y="1682"/>
                  <a:pt x="102" y="1655"/>
                  <a:pt x="88" y="1615"/>
                </a:cubicBezTo>
                <a:lnTo>
                  <a:pt x="87" y="1612"/>
                </a:lnTo>
                <a:cubicBezTo>
                  <a:pt x="86" y="1607"/>
                  <a:pt x="85" y="1602"/>
                  <a:pt x="84" y="1597"/>
                </a:cubicBezTo>
                <a:lnTo>
                  <a:pt x="83" y="1591"/>
                </a:lnTo>
                <a:cubicBezTo>
                  <a:pt x="78" y="1563"/>
                  <a:pt x="86" y="1535"/>
                  <a:pt x="104" y="1513"/>
                </a:cubicBezTo>
                <a:cubicBezTo>
                  <a:pt x="122" y="1492"/>
                  <a:pt x="149" y="1479"/>
                  <a:pt x="177" y="1479"/>
                </a:cubicBezTo>
                <a:lnTo>
                  <a:pt x="178" y="1479"/>
                </a:lnTo>
                <a:cubicBezTo>
                  <a:pt x="231" y="1479"/>
                  <a:pt x="274" y="1522"/>
                  <a:pt x="274" y="1575"/>
                </a:cubicBezTo>
                <a:lnTo>
                  <a:pt x="274" y="1591"/>
                </a:lnTo>
                <a:lnTo>
                  <a:pt x="273" y="1603"/>
                </a:lnTo>
                <a:lnTo>
                  <a:pt x="272" y="1599"/>
                </a:lnTo>
                <a:lnTo>
                  <a:pt x="272" y="1603"/>
                </a:lnTo>
                <a:lnTo>
                  <a:pt x="80" y="1603"/>
                </a:lnTo>
                <a:lnTo>
                  <a:pt x="80" y="1601"/>
                </a:lnTo>
                <a:cubicBezTo>
                  <a:pt x="80" y="1597"/>
                  <a:pt x="81" y="1592"/>
                  <a:pt x="81" y="1588"/>
                </a:cubicBezTo>
                <a:lnTo>
                  <a:pt x="82" y="1581"/>
                </a:lnTo>
                <a:lnTo>
                  <a:pt x="81" y="1594"/>
                </a:lnTo>
                <a:lnTo>
                  <a:pt x="81" y="1587"/>
                </a:lnTo>
                <a:lnTo>
                  <a:pt x="81" y="1584"/>
                </a:lnTo>
                <a:lnTo>
                  <a:pt x="273" y="1584"/>
                </a:lnTo>
                <a:lnTo>
                  <a:pt x="273" y="1589"/>
                </a:lnTo>
                <a:lnTo>
                  <a:pt x="273" y="1599"/>
                </a:lnTo>
                <a:lnTo>
                  <a:pt x="273" y="1608"/>
                </a:lnTo>
                <a:lnTo>
                  <a:pt x="273" y="1613"/>
                </a:lnTo>
                <a:lnTo>
                  <a:pt x="81" y="1613"/>
                </a:lnTo>
                <a:lnTo>
                  <a:pt x="81" y="1610"/>
                </a:lnTo>
                <a:cubicBezTo>
                  <a:pt x="81" y="1605"/>
                  <a:pt x="82" y="1600"/>
                  <a:pt x="83" y="1595"/>
                </a:cubicBezTo>
                <a:lnTo>
                  <a:pt x="83" y="1591"/>
                </a:lnTo>
                <a:lnTo>
                  <a:pt x="84" y="1584"/>
                </a:lnTo>
                <a:lnTo>
                  <a:pt x="83" y="1597"/>
                </a:lnTo>
                <a:lnTo>
                  <a:pt x="83" y="1594"/>
                </a:lnTo>
                <a:lnTo>
                  <a:pt x="275" y="1594"/>
                </a:lnTo>
                <a:lnTo>
                  <a:pt x="275" y="1611"/>
                </a:lnTo>
                <a:lnTo>
                  <a:pt x="274" y="1613"/>
                </a:lnTo>
                <a:lnTo>
                  <a:pt x="274" y="1620"/>
                </a:lnTo>
                <a:lnTo>
                  <a:pt x="274" y="1622"/>
                </a:lnTo>
                <a:lnTo>
                  <a:pt x="82" y="1622"/>
                </a:lnTo>
                <a:lnTo>
                  <a:pt x="82" y="1614"/>
                </a:lnTo>
                <a:lnTo>
                  <a:pt x="82" y="1603"/>
                </a:lnTo>
                <a:lnTo>
                  <a:pt x="178" y="1699"/>
                </a:lnTo>
                <a:lnTo>
                  <a:pt x="175" y="1699"/>
                </a:lnTo>
                <a:lnTo>
                  <a:pt x="175" y="1507"/>
                </a:lnTo>
                <a:lnTo>
                  <a:pt x="179" y="1507"/>
                </a:lnTo>
                <a:cubicBezTo>
                  <a:pt x="208" y="1507"/>
                  <a:pt x="234" y="1520"/>
                  <a:pt x="253" y="1541"/>
                </a:cubicBezTo>
                <a:cubicBezTo>
                  <a:pt x="271" y="1563"/>
                  <a:pt x="279" y="1591"/>
                  <a:pt x="274" y="1619"/>
                </a:cubicBezTo>
                <a:lnTo>
                  <a:pt x="273" y="1625"/>
                </a:lnTo>
                <a:cubicBezTo>
                  <a:pt x="272" y="1635"/>
                  <a:pt x="269" y="1644"/>
                  <a:pt x="264" y="1652"/>
                </a:cubicBezTo>
                <a:lnTo>
                  <a:pt x="262" y="1656"/>
                </a:lnTo>
                <a:cubicBezTo>
                  <a:pt x="241" y="1699"/>
                  <a:pt x="192" y="1719"/>
                  <a:pt x="147" y="1705"/>
                </a:cubicBezTo>
                <a:cubicBezTo>
                  <a:pt x="102" y="1690"/>
                  <a:pt x="74" y="1645"/>
                  <a:pt x="82" y="1598"/>
                </a:cubicBezTo>
                <a:lnTo>
                  <a:pt x="84" y="1584"/>
                </a:lnTo>
                <a:lnTo>
                  <a:pt x="85" y="1580"/>
                </a:lnTo>
                <a:cubicBezTo>
                  <a:pt x="97" y="1533"/>
                  <a:pt x="142" y="1502"/>
                  <a:pt x="190" y="1508"/>
                </a:cubicBezTo>
                <a:cubicBezTo>
                  <a:pt x="238" y="1514"/>
                  <a:pt x="274" y="1555"/>
                  <a:pt x="274" y="1603"/>
                </a:cubicBezTo>
                <a:lnTo>
                  <a:pt x="274" y="1609"/>
                </a:lnTo>
                <a:lnTo>
                  <a:pt x="274" y="1629"/>
                </a:lnTo>
                <a:lnTo>
                  <a:pt x="273" y="1627"/>
                </a:lnTo>
                <a:lnTo>
                  <a:pt x="273" y="1632"/>
                </a:lnTo>
                <a:lnTo>
                  <a:pt x="92" y="1590"/>
                </a:lnTo>
                <a:lnTo>
                  <a:pt x="93" y="1588"/>
                </a:lnTo>
                <a:lnTo>
                  <a:pt x="82" y="1630"/>
                </a:lnTo>
                <a:lnTo>
                  <a:pt x="82" y="1622"/>
                </a:lnTo>
                <a:lnTo>
                  <a:pt x="85" y="1643"/>
                </a:lnTo>
                <a:lnTo>
                  <a:pt x="83" y="1634"/>
                </a:lnTo>
                <a:cubicBezTo>
                  <a:pt x="76" y="1606"/>
                  <a:pt x="83" y="1576"/>
                  <a:pt x="102" y="1553"/>
                </a:cubicBezTo>
                <a:cubicBezTo>
                  <a:pt x="120" y="1531"/>
                  <a:pt x="147" y="1517"/>
                  <a:pt x="176" y="1517"/>
                </a:cubicBezTo>
                <a:lnTo>
                  <a:pt x="177" y="1517"/>
                </a:lnTo>
                <a:cubicBezTo>
                  <a:pt x="230" y="1517"/>
                  <a:pt x="273" y="1560"/>
                  <a:pt x="273" y="1613"/>
                </a:cubicBezTo>
                <a:lnTo>
                  <a:pt x="273" y="1628"/>
                </a:lnTo>
                <a:lnTo>
                  <a:pt x="273" y="1636"/>
                </a:lnTo>
                <a:lnTo>
                  <a:pt x="273" y="1641"/>
                </a:lnTo>
                <a:lnTo>
                  <a:pt x="81" y="1641"/>
                </a:lnTo>
                <a:lnTo>
                  <a:pt x="81" y="1638"/>
                </a:lnTo>
                <a:lnTo>
                  <a:pt x="81" y="1632"/>
                </a:lnTo>
                <a:lnTo>
                  <a:pt x="273" y="1632"/>
                </a:lnTo>
                <a:lnTo>
                  <a:pt x="273" y="1635"/>
                </a:lnTo>
                <a:cubicBezTo>
                  <a:pt x="273" y="1641"/>
                  <a:pt x="273" y="1646"/>
                  <a:pt x="272" y="1651"/>
                </a:cubicBezTo>
                <a:lnTo>
                  <a:pt x="268" y="1669"/>
                </a:lnTo>
                <a:lnTo>
                  <a:pt x="265" y="1679"/>
                </a:lnTo>
                <a:cubicBezTo>
                  <a:pt x="253" y="1720"/>
                  <a:pt x="216" y="1747"/>
                  <a:pt x="173" y="1747"/>
                </a:cubicBezTo>
                <a:lnTo>
                  <a:pt x="166" y="1747"/>
                </a:lnTo>
                <a:lnTo>
                  <a:pt x="166" y="1555"/>
                </a:lnTo>
                <a:lnTo>
                  <a:pt x="168" y="1555"/>
                </a:lnTo>
                <a:lnTo>
                  <a:pt x="168" y="1747"/>
                </a:lnTo>
                <a:lnTo>
                  <a:pt x="163" y="1747"/>
                </a:lnTo>
                <a:lnTo>
                  <a:pt x="159" y="1747"/>
                </a:lnTo>
                <a:lnTo>
                  <a:pt x="157" y="1747"/>
                </a:lnTo>
                <a:lnTo>
                  <a:pt x="253" y="1651"/>
                </a:lnTo>
                <a:lnTo>
                  <a:pt x="253" y="1661"/>
                </a:lnTo>
                <a:lnTo>
                  <a:pt x="253" y="1670"/>
                </a:lnTo>
                <a:cubicBezTo>
                  <a:pt x="253" y="1723"/>
                  <a:pt x="210" y="1766"/>
                  <a:pt x="157" y="1766"/>
                </a:cubicBezTo>
                <a:lnTo>
                  <a:pt x="155" y="1766"/>
                </a:lnTo>
                <a:cubicBezTo>
                  <a:pt x="102" y="1766"/>
                  <a:pt x="59" y="1723"/>
                  <a:pt x="59" y="1670"/>
                </a:cubicBezTo>
                <a:lnTo>
                  <a:pt x="59" y="1660"/>
                </a:lnTo>
                <a:lnTo>
                  <a:pt x="155" y="1756"/>
                </a:lnTo>
                <a:lnTo>
                  <a:pt x="151" y="1756"/>
                </a:lnTo>
                <a:lnTo>
                  <a:pt x="151" y="1564"/>
                </a:lnTo>
                <a:lnTo>
                  <a:pt x="152" y="1564"/>
                </a:lnTo>
                <a:cubicBezTo>
                  <a:pt x="205" y="1564"/>
                  <a:pt x="248" y="1607"/>
                  <a:pt x="248" y="1660"/>
                </a:cubicBezTo>
                <a:lnTo>
                  <a:pt x="248" y="1678"/>
                </a:lnTo>
                <a:lnTo>
                  <a:pt x="247" y="1687"/>
                </a:lnTo>
                <a:lnTo>
                  <a:pt x="246" y="1685"/>
                </a:lnTo>
                <a:lnTo>
                  <a:pt x="246" y="1689"/>
                </a:lnTo>
                <a:lnTo>
                  <a:pt x="54" y="1689"/>
                </a:lnTo>
                <a:lnTo>
                  <a:pt x="54" y="1685"/>
                </a:lnTo>
                <a:lnTo>
                  <a:pt x="54" y="1675"/>
                </a:lnTo>
                <a:lnTo>
                  <a:pt x="54" y="1665"/>
                </a:lnTo>
                <a:lnTo>
                  <a:pt x="54" y="1660"/>
                </a:lnTo>
                <a:lnTo>
                  <a:pt x="246" y="1660"/>
                </a:lnTo>
                <a:lnTo>
                  <a:pt x="246" y="1662"/>
                </a:lnTo>
                <a:lnTo>
                  <a:pt x="246" y="1669"/>
                </a:lnTo>
                <a:cubicBezTo>
                  <a:pt x="246" y="1675"/>
                  <a:pt x="246" y="1680"/>
                  <a:pt x="245" y="1685"/>
                </a:cubicBezTo>
                <a:lnTo>
                  <a:pt x="244" y="1691"/>
                </a:lnTo>
                <a:lnTo>
                  <a:pt x="245" y="1675"/>
                </a:lnTo>
                <a:lnTo>
                  <a:pt x="245" y="1679"/>
                </a:lnTo>
                <a:lnTo>
                  <a:pt x="53" y="1679"/>
                </a:lnTo>
                <a:lnTo>
                  <a:pt x="53" y="1676"/>
                </a:lnTo>
                <a:lnTo>
                  <a:pt x="53" y="1670"/>
                </a:lnTo>
                <a:lnTo>
                  <a:pt x="245" y="1670"/>
                </a:lnTo>
                <a:lnTo>
                  <a:pt x="245" y="1675"/>
                </a:lnTo>
                <a:cubicBezTo>
                  <a:pt x="245" y="1683"/>
                  <a:pt x="245" y="1691"/>
                  <a:pt x="243" y="1699"/>
                </a:cubicBezTo>
                <a:lnTo>
                  <a:pt x="242" y="1703"/>
                </a:lnTo>
                <a:cubicBezTo>
                  <a:pt x="231" y="1745"/>
                  <a:pt x="193" y="1775"/>
                  <a:pt x="148" y="1775"/>
                </a:cubicBezTo>
                <a:lnTo>
                  <a:pt x="145" y="1775"/>
                </a:lnTo>
                <a:lnTo>
                  <a:pt x="241" y="1679"/>
                </a:lnTo>
                <a:lnTo>
                  <a:pt x="241" y="1685"/>
                </a:lnTo>
                <a:lnTo>
                  <a:pt x="241" y="1707"/>
                </a:lnTo>
                <a:lnTo>
                  <a:pt x="240" y="1703"/>
                </a:lnTo>
                <a:lnTo>
                  <a:pt x="240" y="1708"/>
                </a:lnTo>
                <a:cubicBezTo>
                  <a:pt x="240" y="1753"/>
                  <a:pt x="210" y="1792"/>
                  <a:pt x="167" y="1802"/>
                </a:cubicBezTo>
                <a:cubicBezTo>
                  <a:pt x="123" y="1812"/>
                  <a:pt x="79" y="1791"/>
                  <a:pt x="59" y="1751"/>
                </a:cubicBezTo>
                <a:lnTo>
                  <a:pt x="58" y="1749"/>
                </a:lnTo>
                <a:cubicBezTo>
                  <a:pt x="51" y="1736"/>
                  <a:pt x="47" y="1721"/>
                  <a:pt x="47" y="1706"/>
                </a:cubicBezTo>
                <a:lnTo>
                  <a:pt x="47" y="1700"/>
                </a:lnTo>
                <a:lnTo>
                  <a:pt x="47" y="1693"/>
                </a:lnTo>
                <a:lnTo>
                  <a:pt x="47" y="1689"/>
                </a:lnTo>
                <a:lnTo>
                  <a:pt x="239" y="1689"/>
                </a:lnTo>
                <a:lnTo>
                  <a:pt x="239" y="1693"/>
                </a:lnTo>
                <a:lnTo>
                  <a:pt x="239" y="1698"/>
                </a:lnTo>
                <a:lnTo>
                  <a:pt x="47" y="1698"/>
                </a:lnTo>
                <a:lnTo>
                  <a:pt x="47" y="1694"/>
                </a:lnTo>
                <a:lnTo>
                  <a:pt x="49" y="1713"/>
                </a:lnTo>
                <a:lnTo>
                  <a:pt x="48" y="1708"/>
                </a:lnTo>
                <a:lnTo>
                  <a:pt x="142" y="1785"/>
                </a:lnTo>
                <a:lnTo>
                  <a:pt x="140" y="1785"/>
                </a:lnTo>
                <a:lnTo>
                  <a:pt x="139" y="1785"/>
                </a:lnTo>
                <a:lnTo>
                  <a:pt x="235" y="1683"/>
                </a:lnTo>
                <a:lnTo>
                  <a:pt x="236" y="1693"/>
                </a:lnTo>
                <a:lnTo>
                  <a:pt x="237" y="1712"/>
                </a:lnTo>
                <a:lnTo>
                  <a:pt x="237" y="1717"/>
                </a:lnTo>
                <a:cubicBezTo>
                  <a:pt x="237" y="1762"/>
                  <a:pt x="207" y="1801"/>
                  <a:pt x="164" y="1811"/>
                </a:cubicBezTo>
                <a:cubicBezTo>
                  <a:pt x="120" y="1821"/>
                  <a:pt x="76" y="1800"/>
                  <a:pt x="56" y="1760"/>
                </a:cubicBezTo>
                <a:lnTo>
                  <a:pt x="55" y="1758"/>
                </a:lnTo>
                <a:cubicBezTo>
                  <a:pt x="50" y="1749"/>
                  <a:pt x="47" y="1739"/>
                  <a:pt x="45" y="1729"/>
                </a:cubicBezTo>
                <a:lnTo>
                  <a:pt x="44" y="1722"/>
                </a:lnTo>
                <a:cubicBezTo>
                  <a:pt x="40" y="1694"/>
                  <a:pt x="49" y="1667"/>
                  <a:pt x="67" y="1646"/>
                </a:cubicBezTo>
                <a:cubicBezTo>
                  <a:pt x="85" y="1625"/>
                  <a:pt x="112" y="1612"/>
                  <a:pt x="139" y="1612"/>
                </a:cubicBezTo>
                <a:lnTo>
                  <a:pt x="140" y="1612"/>
                </a:lnTo>
                <a:cubicBezTo>
                  <a:pt x="193" y="1612"/>
                  <a:pt x="236" y="1655"/>
                  <a:pt x="236" y="1708"/>
                </a:cubicBezTo>
                <a:lnTo>
                  <a:pt x="236" y="1731"/>
                </a:lnTo>
                <a:lnTo>
                  <a:pt x="235" y="1739"/>
                </a:lnTo>
                <a:cubicBezTo>
                  <a:pt x="228" y="1790"/>
                  <a:pt x="184" y="1826"/>
                  <a:pt x="134" y="1823"/>
                </a:cubicBezTo>
                <a:cubicBezTo>
                  <a:pt x="83" y="1820"/>
                  <a:pt x="43" y="1778"/>
                  <a:pt x="43" y="1727"/>
                </a:cubicBezTo>
                <a:lnTo>
                  <a:pt x="43" y="1724"/>
                </a:lnTo>
                <a:lnTo>
                  <a:pt x="43" y="1718"/>
                </a:lnTo>
                <a:lnTo>
                  <a:pt x="43" y="1711"/>
                </a:lnTo>
                <a:lnTo>
                  <a:pt x="43" y="1708"/>
                </a:lnTo>
                <a:lnTo>
                  <a:pt x="235" y="1708"/>
                </a:lnTo>
                <a:lnTo>
                  <a:pt x="235" y="1716"/>
                </a:lnTo>
                <a:lnTo>
                  <a:pt x="235" y="1727"/>
                </a:lnTo>
                <a:cubicBezTo>
                  <a:pt x="235" y="1780"/>
                  <a:pt x="192" y="1823"/>
                  <a:pt x="139" y="1823"/>
                </a:cubicBezTo>
                <a:lnTo>
                  <a:pt x="138" y="1823"/>
                </a:lnTo>
                <a:cubicBezTo>
                  <a:pt x="110" y="1823"/>
                  <a:pt x="82" y="1811"/>
                  <a:pt x="64" y="1788"/>
                </a:cubicBezTo>
                <a:cubicBezTo>
                  <a:pt x="46" y="1766"/>
                  <a:pt x="39" y="1737"/>
                  <a:pt x="44" y="1709"/>
                </a:cubicBezTo>
                <a:lnTo>
                  <a:pt x="46" y="1699"/>
                </a:lnTo>
                <a:lnTo>
                  <a:pt x="44" y="1717"/>
                </a:lnTo>
                <a:lnTo>
                  <a:pt x="44" y="1711"/>
                </a:lnTo>
                <a:lnTo>
                  <a:pt x="49" y="1742"/>
                </a:lnTo>
                <a:lnTo>
                  <a:pt x="48" y="1739"/>
                </a:lnTo>
                <a:lnTo>
                  <a:pt x="235" y="1708"/>
                </a:lnTo>
                <a:lnTo>
                  <a:pt x="235" y="1725"/>
                </a:lnTo>
                <a:lnTo>
                  <a:pt x="234" y="1736"/>
                </a:lnTo>
                <a:lnTo>
                  <a:pt x="232" y="1707"/>
                </a:lnTo>
                <a:lnTo>
                  <a:pt x="234" y="1716"/>
                </a:lnTo>
                <a:cubicBezTo>
                  <a:pt x="245" y="1766"/>
                  <a:pt x="215" y="1815"/>
                  <a:pt x="166" y="1829"/>
                </a:cubicBezTo>
                <a:cubicBezTo>
                  <a:pt x="117" y="1843"/>
                  <a:pt x="66" y="1815"/>
                  <a:pt x="49" y="1767"/>
                </a:cubicBezTo>
                <a:lnTo>
                  <a:pt x="48" y="1764"/>
                </a:lnTo>
                <a:cubicBezTo>
                  <a:pt x="45" y="1754"/>
                  <a:pt x="43" y="1744"/>
                  <a:pt x="43" y="1733"/>
                </a:cubicBezTo>
                <a:lnTo>
                  <a:pt x="44" y="1716"/>
                </a:lnTo>
                <a:lnTo>
                  <a:pt x="45" y="1708"/>
                </a:lnTo>
                <a:cubicBezTo>
                  <a:pt x="48" y="1686"/>
                  <a:pt x="57" y="1667"/>
                  <a:pt x="73" y="1652"/>
                </a:cubicBezTo>
                <a:lnTo>
                  <a:pt x="75" y="1650"/>
                </a:lnTo>
                <a:cubicBezTo>
                  <a:pt x="102" y="1622"/>
                  <a:pt x="143" y="1614"/>
                  <a:pt x="179" y="1629"/>
                </a:cubicBezTo>
                <a:cubicBezTo>
                  <a:pt x="215" y="1644"/>
                  <a:pt x="238" y="1679"/>
                  <a:pt x="238" y="1717"/>
                </a:cubicBezTo>
                <a:lnTo>
                  <a:pt x="238" y="1733"/>
                </a:lnTo>
                <a:lnTo>
                  <a:pt x="237" y="1738"/>
                </a:lnTo>
                <a:lnTo>
                  <a:pt x="237" y="1750"/>
                </a:lnTo>
                <a:cubicBezTo>
                  <a:pt x="237" y="1756"/>
                  <a:pt x="237" y="1761"/>
                  <a:pt x="236" y="1766"/>
                </a:cubicBezTo>
                <a:lnTo>
                  <a:pt x="235" y="1772"/>
                </a:lnTo>
                <a:cubicBezTo>
                  <a:pt x="227" y="1822"/>
                  <a:pt x="182" y="1856"/>
                  <a:pt x="133" y="1852"/>
                </a:cubicBezTo>
                <a:cubicBezTo>
                  <a:pt x="83" y="1848"/>
                  <a:pt x="44" y="1806"/>
                  <a:pt x="44" y="1756"/>
                </a:cubicBezTo>
                <a:lnTo>
                  <a:pt x="44" y="1752"/>
                </a:lnTo>
                <a:lnTo>
                  <a:pt x="45" y="1752"/>
                </a:lnTo>
                <a:lnTo>
                  <a:pt x="43" y="1732"/>
                </a:lnTo>
                <a:lnTo>
                  <a:pt x="43" y="1727"/>
                </a:lnTo>
                <a:lnTo>
                  <a:pt x="235" y="1727"/>
                </a:lnTo>
                <a:lnTo>
                  <a:pt x="235" y="1731"/>
                </a:lnTo>
                <a:lnTo>
                  <a:pt x="235" y="1740"/>
                </a:lnTo>
                <a:lnTo>
                  <a:pt x="235" y="1749"/>
                </a:lnTo>
                <a:lnTo>
                  <a:pt x="235" y="1756"/>
                </a:lnTo>
                <a:cubicBezTo>
                  <a:pt x="235" y="1809"/>
                  <a:pt x="192" y="1852"/>
                  <a:pt x="139" y="1852"/>
                </a:cubicBezTo>
                <a:lnTo>
                  <a:pt x="138" y="1852"/>
                </a:lnTo>
                <a:cubicBezTo>
                  <a:pt x="108" y="1852"/>
                  <a:pt x="80" y="1838"/>
                  <a:pt x="61" y="1814"/>
                </a:cubicBezTo>
                <a:cubicBezTo>
                  <a:pt x="43" y="1789"/>
                  <a:pt x="38" y="1758"/>
                  <a:pt x="47" y="1729"/>
                </a:cubicBezTo>
                <a:lnTo>
                  <a:pt x="50" y="1719"/>
                </a:lnTo>
                <a:lnTo>
                  <a:pt x="141" y="1842"/>
                </a:lnTo>
                <a:lnTo>
                  <a:pt x="140" y="1842"/>
                </a:lnTo>
                <a:lnTo>
                  <a:pt x="140" y="1650"/>
                </a:lnTo>
                <a:lnTo>
                  <a:pt x="141" y="1650"/>
                </a:lnTo>
                <a:lnTo>
                  <a:pt x="141" y="1842"/>
                </a:lnTo>
                <a:lnTo>
                  <a:pt x="137" y="1842"/>
                </a:lnTo>
                <a:lnTo>
                  <a:pt x="233" y="1746"/>
                </a:lnTo>
                <a:lnTo>
                  <a:pt x="233" y="1756"/>
                </a:lnTo>
                <a:lnTo>
                  <a:pt x="233" y="1765"/>
                </a:lnTo>
                <a:cubicBezTo>
                  <a:pt x="233" y="1804"/>
                  <a:pt x="210" y="1839"/>
                  <a:pt x="174" y="1854"/>
                </a:cubicBezTo>
                <a:cubicBezTo>
                  <a:pt x="138" y="1869"/>
                  <a:pt x="97" y="1861"/>
                  <a:pt x="70" y="1833"/>
                </a:cubicBezTo>
                <a:lnTo>
                  <a:pt x="69" y="1832"/>
                </a:lnTo>
                <a:cubicBezTo>
                  <a:pt x="56" y="1820"/>
                  <a:pt x="48" y="1805"/>
                  <a:pt x="43" y="1788"/>
                </a:cubicBezTo>
                <a:lnTo>
                  <a:pt x="42" y="1784"/>
                </a:lnTo>
                <a:lnTo>
                  <a:pt x="41" y="1780"/>
                </a:lnTo>
                <a:lnTo>
                  <a:pt x="134" y="1852"/>
                </a:lnTo>
                <a:lnTo>
                  <a:pt x="133" y="1852"/>
                </a:lnTo>
                <a:lnTo>
                  <a:pt x="228" y="1775"/>
                </a:lnTo>
                <a:lnTo>
                  <a:pt x="227" y="1780"/>
                </a:lnTo>
                <a:lnTo>
                  <a:pt x="228" y="1761"/>
                </a:lnTo>
                <a:lnTo>
                  <a:pt x="228" y="1776"/>
                </a:lnTo>
                <a:lnTo>
                  <a:pt x="227" y="1791"/>
                </a:lnTo>
                <a:lnTo>
                  <a:pt x="131" y="1688"/>
                </a:lnTo>
                <a:lnTo>
                  <a:pt x="132" y="1688"/>
                </a:lnTo>
                <a:cubicBezTo>
                  <a:pt x="185" y="1688"/>
                  <a:pt x="228" y="1731"/>
                  <a:pt x="228" y="1784"/>
                </a:cubicBezTo>
                <a:lnTo>
                  <a:pt x="228" y="1790"/>
                </a:lnTo>
                <a:cubicBezTo>
                  <a:pt x="228" y="1798"/>
                  <a:pt x="228" y="1806"/>
                  <a:pt x="226" y="1814"/>
                </a:cubicBezTo>
                <a:lnTo>
                  <a:pt x="225" y="1818"/>
                </a:lnTo>
                <a:cubicBezTo>
                  <a:pt x="213" y="1863"/>
                  <a:pt x="171" y="1894"/>
                  <a:pt x="125" y="1890"/>
                </a:cubicBezTo>
                <a:cubicBezTo>
                  <a:pt x="78" y="1887"/>
                  <a:pt x="41" y="1850"/>
                  <a:pt x="36" y="1804"/>
                </a:cubicBezTo>
                <a:lnTo>
                  <a:pt x="37" y="1805"/>
                </a:lnTo>
                <a:lnTo>
                  <a:pt x="35" y="1796"/>
                </a:lnTo>
                <a:lnTo>
                  <a:pt x="224" y="1775"/>
                </a:lnTo>
                <a:lnTo>
                  <a:pt x="224" y="1777"/>
                </a:lnTo>
                <a:lnTo>
                  <a:pt x="224" y="1784"/>
                </a:lnTo>
                <a:lnTo>
                  <a:pt x="224" y="1801"/>
                </a:lnTo>
                <a:lnTo>
                  <a:pt x="223" y="1814"/>
                </a:lnTo>
                <a:lnTo>
                  <a:pt x="222" y="1816"/>
                </a:lnTo>
                <a:lnTo>
                  <a:pt x="222" y="1822"/>
                </a:lnTo>
                <a:cubicBezTo>
                  <a:pt x="222" y="1861"/>
                  <a:pt x="199" y="1896"/>
                  <a:pt x="163" y="1911"/>
                </a:cubicBezTo>
                <a:cubicBezTo>
                  <a:pt x="127" y="1926"/>
                  <a:pt x="86" y="1918"/>
                  <a:pt x="59" y="1890"/>
                </a:cubicBezTo>
                <a:lnTo>
                  <a:pt x="58" y="1889"/>
                </a:lnTo>
                <a:cubicBezTo>
                  <a:pt x="40" y="1871"/>
                  <a:pt x="29" y="1847"/>
                  <a:pt x="29" y="1821"/>
                </a:cubicBezTo>
                <a:lnTo>
                  <a:pt x="30" y="1823"/>
                </a:lnTo>
                <a:lnTo>
                  <a:pt x="29" y="1811"/>
                </a:lnTo>
                <a:cubicBezTo>
                  <a:pt x="27" y="1785"/>
                  <a:pt x="36" y="1758"/>
                  <a:pt x="54" y="1738"/>
                </a:cubicBezTo>
                <a:cubicBezTo>
                  <a:pt x="72" y="1719"/>
                  <a:pt x="98" y="1707"/>
                  <a:pt x="124" y="1707"/>
                </a:cubicBezTo>
                <a:lnTo>
                  <a:pt x="125" y="1707"/>
                </a:lnTo>
                <a:lnTo>
                  <a:pt x="29" y="1803"/>
                </a:lnTo>
                <a:lnTo>
                  <a:pt x="29" y="1798"/>
                </a:lnTo>
                <a:lnTo>
                  <a:pt x="32" y="1822"/>
                </a:lnTo>
                <a:lnTo>
                  <a:pt x="31" y="1818"/>
                </a:lnTo>
                <a:lnTo>
                  <a:pt x="210" y="1837"/>
                </a:lnTo>
                <a:lnTo>
                  <a:pt x="212" y="1834"/>
                </a:lnTo>
                <a:lnTo>
                  <a:pt x="210" y="1839"/>
                </a:lnTo>
                <a:cubicBezTo>
                  <a:pt x="195" y="1876"/>
                  <a:pt x="160" y="1899"/>
                  <a:pt x="120" y="1899"/>
                </a:cubicBezTo>
                <a:lnTo>
                  <a:pt x="119" y="1899"/>
                </a:lnTo>
                <a:lnTo>
                  <a:pt x="118" y="1899"/>
                </a:lnTo>
                <a:lnTo>
                  <a:pt x="214" y="1814"/>
                </a:lnTo>
                <a:lnTo>
                  <a:pt x="213" y="1812"/>
                </a:lnTo>
                <a:lnTo>
                  <a:pt x="213" y="1822"/>
                </a:lnTo>
                <a:lnTo>
                  <a:pt x="213" y="1829"/>
                </a:lnTo>
                <a:cubicBezTo>
                  <a:pt x="213" y="1840"/>
                  <a:pt x="212" y="1850"/>
                  <a:pt x="209" y="1860"/>
                </a:cubicBezTo>
                <a:lnTo>
                  <a:pt x="208" y="1863"/>
                </a:lnTo>
                <a:cubicBezTo>
                  <a:pt x="193" y="1907"/>
                  <a:pt x="148" y="1935"/>
                  <a:pt x="101" y="1927"/>
                </a:cubicBezTo>
                <a:cubicBezTo>
                  <a:pt x="55" y="1920"/>
                  <a:pt x="20" y="1880"/>
                  <a:pt x="20" y="1832"/>
                </a:cubicBezTo>
                <a:lnTo>
                  <a:pt x="21" y="1833"/>
                </a:lnTo>
                <a:lnTo>
                  <a:pt x="20" y="1823"/>
                </a:lnTo>
                <a:lnTo>
                  <a:pt x="115" y="1909"/>
                </a:lnTo>
                <a:lnTo>
                  <a:pt x="112" y="1909"/>
                </a:lnTo>
                <a:lnTo>
                  <a:pt x="206" y="1834"/>
                </a:lnTo>
                <a:lnTo>
                  <a:pt x="205" y="1841"/>
                </a:lnTo>
                <a:lnTo>
                  <a:pt x="203" y="1851"/>
                </a:lnTo>
                <a:lnTo>
                  <a:pt x="204" y="1822"/>
                </a:lnTo>
                <a:lnTo>
                  <a:pt x="205" y="1831"/>
                </a:lnTo>
                <a:cubicBezTo>
                  <a:pt x="208" y="1858"/>
                  <a:pt x="199" y="1885"/>
                  <a:pt x="181" y="1905"/>
                </a:cubicBezTo>
                <a:cubicBezTo>
                  <a:pt x="163" y="1926"/>
                  <a:pt x="137" y="1937"/>
                  <a:pt x="109" y="1937"/>
                </a:cubicBezTo>
                <a:lnTo>
                  <a:pt x="107" y="1937"/>
                </a:lnTo>
                <a:cubicBezTo>
                  <a:pt x="62" y="1937"/>
                  <a:pt x="22" y="1905"/>
                  <a:pt x="13" y="1860"/>
                </a:cubicBezTo>
                <a:lnTo>
                  <a:pt x="13" y="1860"/>
                </a:lnTo>
                <a:lnTo>
                  <a:pt x="12" y="1856"/>
                </a:lnTo>
                <a:lnTo>
                  <a:pt x="105" y="1928"/>
                </a:lnTo>
                <a:lnTo>
                  <a:pt x="102" y="1928"/>
                </a:lnTo>
                <a:lnTo>
                  <a:pt x="197" y="1814"/>
                </a:lnTo>
                <a:lnTo>
                  <a:pt x="200" y="1832"/>
                </a:lnTo>
                <a:lnTo>
                  <a:pt x="201" y="1841"/>
                </a:lnTo>
                <a:cubicBezTo>
                  <a:pt x="207" y="1892"/>
                  <a:pt x="171" y="1938"/>
                  <a:pt x="120" y="1946"/>
                </a:cubicBezTo>
                <a:cubicBezTo>
                  <a:pt x="69" y="1954"/>
                  <a:pt x="21" y="1921"/>
                  <a:pt x="11" y="1870"/>
                </a:cubicBezTo>
                <a:lnTo>
                  <a:pt x="10" y="1865"/>
                </a:lnTo>
                <a:lnTo>
                  <a:pt x="15" y="1882"/>
                </a:lnTo>
                <a:lnTo>
                  <a:pt x="13" y="1877"/>
                </a:lnTo>
                <a:lnTo>
                  <a:pt x="196" y="1865"/>
                </a:lnTo>
                <a:lnTo>
                  <a:pt x="196" y="1861"/>
                </a:lnTo>
                <a:lnTo>
                  <a:pt x="195" y="1867"/>
                </a:lnTo>
                <a:lnTo>
                  <a:pt x="196" y="1851"/>
                </a:lnTo>
                <a:lnTo>
                  <a:pt x="196" y="1857"/>
                </a:lnTo>
                <a:lnTo>
                  <a:pt x="196" y="1860"/>
                </a:lnTo>
                <a:lnTo>
                  <a:pt x="9" y="1830"/>
                </a:lnTo>
                <a:lnTo>
                  <a:pt x="10" y="1827"/>
                </a:lnTo>
                <a:lnTo>
                  <a:pt x="6" y="1844"/>
                </a:lnTo>
                <a:lnTo>
                  <a:pt x="8" y="1835"/>
                </a:lnTo>
                <a:lnTo>
                  <a:pt x="9" y="1829"/>
                </a:lnTo>
                <a:lnTo>
                  <a:pt x="7" y="1844"/>
                </a:lnTo>
                <a:lnTo>
                  <a:pt x="7" y="1841"/>
                </a:lnTo>
                <a:lnTo>
                  <a:pt x="199" y="1853"/>
                </a:lnTo>
                <a:lnTo>
                  <a:pt x="197" y="1867"/>
                </a:lnTo>
                <a:lnTo>
                  <a:pt x="195" y="1878"/>
                </a:lnTo>
                <a:lnTo>
                  <a:pt x="100" y="1764"/>
                </a:lnTo>
                <a:lnTo>
                  <a:pt x="101" y="1764"/>
                </a:lnTo>
                <a:lnTo>
                  <a:pt x="5" y="1860"/>
                </a:lnTo>
                <a:lnTo>
                  <a:pt x="5" y="1854"/>
                </a:lnTo>
                <a:lnTo>
                  <a:pt x="5" y="1851"/>
                </a:lnTo>
                <a:lnTo>
                  <a:pt x="197" y="1851"/>
                </a:lnTo>
                <a:lnTo>
                  <a:pt x="197" y="1859"/>
                </a:lnTo>
                <a:lnTo>
                  <a:pt x="197" y="1870"/>
                </a:lnTo>
                <a:lnTo>
                  <a:pt x="101" y="1774"/>
                </a:lnTo>
                <a:lnTo>
                  <a:pt x="102" y="1774"/>
                </a:lnTo>
                <a:lnTo>
                  <a:pt x="6" y="1870"/>
                </a:lnTo>
                <a:lnTo>
                  <a:pt x="7" y="1871"/>
                </a:lnTo>
                <a:lnTo>
                  <a:pt x="6" y="1863"/>
                </a:lnTo>
                <a:lnTo>
                  <a:pt x="197" y="1851"/>
                </a:lnTo>
                <a:lnTo>
                  <a:pt x="197" y="1859"/>
                </a:lnTo>
                <a:lnTo>
                  <a:pt x="197" y="1870"/>
                </a:lnTo>
                <a:lnTo>
                  <a:pt x="101" y="1774"/>
                </a:lnTo>
                <a:lnTo>
                  <a:pt x="102" y="1774"/>
                </a:lnTo>
                <a:cubicBezTo>
                  <a:pt x="149" y="1774"/>
                  <a:pt x="189" y="1808"/>
                  <a:pt x="197" y="1855"/>
                </a:cubicBezTo>
                <a:lnTo>
                  <a:pt x="198" y="1861"/>
                </a:lnTo>
                <a:cubicBezTo>
                  <a:pt x="199" y="1866"/>
                  <a:pt x="199" y="1871"/>
                  <a:pt x="199" y="1876"/>
                </a:cubicBezTo>
                <a:lnTo>
                  <a:pt x="199" y="1879"/>
                </a:lnTo>
                <a:lnTo>
                  <a:pt x="7" y="1879"/>
                </a:lnTo>
                <a:lnTo>
                  <a:pt x="7" y="1875"/>
                </a:lnTo>
                <a:lnTo>
                  <a:pt x="7" y="1869"/>
                </a:lnTo>
                <a:lnTo>
                  <a:pt x="8" y="1883"/>
                </a:lnTo>
                <a:lnTo>
                  <a:pt x="7" y="1876"/>
                </a:lnTo>
                <a:cubicBezTo>
                  <a:pt x="7" y="1872"/>
                  <a:pt x="6" y="1867"/>
                  <a:pt x="6" y="1862"/>
                </a:cubicBezTo>
                <a:lnTo>
                  <a:pt x="6" y="1860"/>
                </a:lnTo>
                <a:lnTo>
                  <a:pt x="198" y="1860"/>
                </a:lnTo>
                <a:lnTo>
                  <a:pt x="198" y="1865"/>
                </a:lnTo>
                <a:lnTo>
                  <a:pt x="198" y="1874"/>
                </a:lnTo>
                <a:lnTo>
                  <a:pt x="198" y="1883"/>
                </a:lnTo>
                <a:lnTo>
                  <a:pt x="198" y="1889"/>
                </a:lnTo>
                <a:lnTo>
                  <a:pt x="6" y="1889"/>
                </a:lnTo>
                <a:lnTo>
                  <a:pt x="6" y="1885"/>
                </a:lnTo>
                <a:lnTo>
                  <a:pt x="6" y="1879"/>
                </a:lnTo>
                <a:lnTo>
                  <a:pt x="198" y="1879"/>
                </a:lnTo>
                <a:lnTo>
                  <a:pt x="198" y="1888"/>
                </a:lnTo>
                <a:lnTo>
                  <a:pt x="198" y="1898"/>
                </a:lnTo>
                <a:cubicBezTo>
                  <a:pt x="198" y="1950"/>
                  <a:pt x="158" y="1992"/>
                  <a:pt x="107" y="1994"/>
                </a:cubicBezTo>
                <a:cubicBezTo>
                  <a:pt x="56" y="1997"/>
                  <a:pt x="12" y="1959"/>
                  <a:pt x="7" y="1908"/>
                </a:cubicBezTo>
                <a:lnTo>
                  <a:pt x="6" y="1899"/>
                </a:lnTo>
                <a:lnTo>
                  <a:pt x="5" y="1890"/>
                </a:lnTo>
                <a:cubicBezTo>
                  <a:pt x="0" y="1844"/>
                  <a:pt x="29" y="1801"/>
                  <a:pt x="73" y="1787"/>
                </a:cubicBezTo>
                <a:cubicBezTo>
                  <a:pt x="118" y="1774"/>
                  <a:pt x="166" y="1795"/>
                  <a:pt x="186" y="1837"/>
                </a:cubicBezTo>
                <a:lnTo>
                  <a:pt x="188" y="1841"/>
                </a:lnTo>
                <a:cubicBezTo>
                  <a:pt x="193" y="1849"/>
                  <a:pt x="196" y="1858"/>
                  <a:pt x="197" y="1868"/>
                </a:cubicBezTo>
                <a:lnTo>
                  <a:pt x="198" y="1874"/>
                </a:lnTo>
                <a:cubicBezTo>
                  <a:pt x="203" y="1902"/>
                  <a:pt x="195" y="1930"/>
                  <a:pt x="177" y="1952"/>
                </a:cubicBezTo>
                <a:cubicBezTo>
                  <a:pt x="158" y="1973"/>
                  <a:pt x="132" y="1985"/>
                  <a:pt x="103" y="1985"/>
                </a:cubicBezTo>
                <a:lnTo>
                  <a:pt x="102" y="1985"/>
                </a:lnTo>
                <a:cubicBezTo>
                  <a:pt x="49" y="1985"/>
                  <a:pt x="6" y="1942"/>
                  <a:pt x="6" y="1889"/>
                </a:cubicBezTo>
                <a:lnTo>
                  <a:pt x="6" y="1883"/>
                </a:lnTo>
                <a:lnTo>
                  <a:pt x="9" y="1907"/>
                </a:lnTo>
                <a:lnTo>
                  <a:pt x="8" y="1903"/>
                </a:lnTo>
                <a:lnTo>
                  <a:pt x="197" y="1879"/>
                </a:lnTo>
                <a:lnTo>
                  <a:pt x="197" y="1889"/>
                </a:lnTo>
                <a:lnTo>
                  <a:pt x="197" y="1898"/>
                </a:lnTo>
                <a:lnTo>
                  <a:pt x="5" y="1898"/>
                </a:lnTo>
                <a:lnTo>
                  <a:pt x="5" y="1897"/>
                </a:lnTo>
                <a:lnTo>
                  <a:pt x="5" y="1892"/>
                </a:lnTo>
                <a:lnTo>
                  <a:pt x="5" y="1889"/>
                </a:lnTo>
                <a:lnTo>
                  <a:pt x="197" y="1889"/>
                </a:lnTo>
                <a:lnTo>
                  <a:pt x="197" y="1896"/>
                </a:lnTo>
                <a:lnTo>
                  <a:pt x="197" y="1915"/>
                </a:lnTo>
                <a:lnTo>
                  <a:pt x="196" y="1919"/>
                </a:lnTo>
                <a:lnTo>
                  <a:pt x="196" y="1927"/>
                </a:lnTo>
                <a:cubicBezTo>
                  <a:pt x="196" y="1980"/>
                  <a:pt x="153" y="2023"/>
                  <a:pt x="100" y="2023"/>
                </a:cubicBezTo>
                <a:cubicBezTo>
                  <a:pt x="47" y="2023"/>
                  <a:pt x="4" y="1980"/>
                  <a:pt x="4" y="19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05"/>
          <p:cNvSpPr>
            <a:spLocks/>
          </p:cNvSpPr>
          <p:nvPr/>
        </p:nvSpPr>
        <p:spPr bwMode="auto">
          <a:xfrm>
            <a:off x="2171700" y="2928938"/>
            <a:ext cx="90487" cy="150813"/>
          </a:xfrm>
          <a:custGeom>
            <a:avLst/>
            <a:gdLst>
              <a:gd name="T0" fmla="*/ 36 w 630"/>
              <a:gd name="T1" fmla="*/ 991 h 1058"/>
              <a:gd name="T2" fmla="*/ 24 w 630"/>
              <a:gd name="T3" fmla="*/ 931 h 1058"/>
              <a:gd name="T4" fmla="*/ 140 w 630"/>
              <a:gd name="T5" fmla="*/ 820 h 1058"/>
              <a:gd name="T6" fmla="*/ 44 w 630"/>
              <a:gd name="T7" fmla="*/ 892 h 1058"/>
              <a:gd name="T8" fmla="*/ 82 w 630"/>
              <a:gd name="T9" fmla="*/ 845 h 1058"/>
              <a:gd name="T10" fmla="*/ 279 w 630"/>
              <a:gd name="T11" fmla="*/ 844 h 1058"/>
              <a:gd name="T12" fmla="*/ 279 w 630"/>
              <a:gd name="T13" fmla="*/ 783 h 1058"/>
              <a:gd name="T14" fmla="*/ 216 w 630"/>
              <a:gd name="T15" fmla="*/ 687 h 1058"/>
              <a:gd name="T16" fmla="*/ 318 w 630"/>
              <a:gd name="T17" fmla="*/ 758 h 1058"/>
              <a:gd name="T18" fmla="*/ 129 w 630"/>
              <a:gd name="T19" fmla="*/ 741 h 1058"/>
              <a:gd name="T20" fmla="*/ 335 w 630"/>
              <a:gd name="T21" fmla="*/ 659 h 1058"/>
              <a:gd name="T22" fmla="*/ 157 w 630"/>
              <a:gd name="T23" fmla="*/ 662 h 1058"/>
              <a:gd name="T24" fmla="*/ 355 w 630"/>
              <a:gd name="T25" fmla="*/ 676 h 1058"/>
              <a:gd name="T26" fmla="*/ 287 w 630"/>
              <a:gd name="T27" fmla="*/ 534 h 1058"/>
              <a:gd name="T28" fmla="*/ 386 w 630"/>
              <a:gd name="T29" fmla="*/ 632 h 1058"/>
              <a:gd name="T30" fmla="*/ 396 w 630"/>
              <a:gd name="T31" fmla="*/ 568 h 1058"/>
              <a:gd name="T32" fmla="*/ 224 w 630"/>
              <a:gd name="T33" fmla="*/ 551 h 1058"/>
              <a:gd name="T34" fmla="*/ 238 w 630"/>
              <a:gd name="T35" fmla="*/ 526 h 1058"/>
              <a:gd name="T36" fmla="*/ 346 w 630"/>
              <a:gd name="T37" fmla="*/ 565 h 1058"/>
              <a:gd name="T38" fmla="*/ 259 w 630"/>
              <a:gd name="T39" fmla="*/ 469 h 1058"/>
              <a:gd name="T40" fmla="*/ 466 w 630"/>
              <a:gd name="T41" fmla="*/ 379 h 1058"/>
              <a:gd name="T42" fmla="*/ 481 w 630"/>
              <a:gd name="T43" fmla="*/ 354 h 1058"/>
              <a:gd name="T44" fmla="*/ 492 w 630"/>
              <a:gd name="T45" fmla="*/ 361 h 1058"/>
              <a:gd name="T46" fmla="*/ 401 w 630"/>
              <a:gd name="T47" fmla="*/ 413 h 1058"/>
              <a:gd name="T48" fmla="*/ 338 w 630"/>
              <a:gd name="T49" fmla="*/ 319 h 1058"/>
              <a:gd name="T50" fmla="*/ 430 w 630"/>
              <a:gd name="T51" fmla="*/ 174 h 1058"/>
              <a:gd name="T52" fmla="*/ 350 w 630"/>
              <a:gd name="T53" fmla="*/ 269 h 1058"/>
              <a:gd name="T54" fmla="*/ 560 w 630"/>
              <a:gd name="T55" fmla="*/ 241 h 1058"/>
              <a:gd name="T56" fmla="*/ 562 w 630"/>
              <a:gd name="T57" fmla="*/ 215 h 1058"/>
              <a:gd name="T58" fmla="*/ 454 w 630"/>
              <a:gd name="T59" fmla="*/ 74 h 1058"/>
              <a:gd name="T60" fmla="*/ 493 w 630"/>
              <a:gd name="T61" fmla="*/ 59 h 1058"/>
              <a:gd name="T62" fmla="*/ 549 w 630"/>
              <a:gd name="T63" fmla="*/ 6 h 1058"/>
              <a:gd name="T64" fmla="*/ 623 w 630"/>
              <a:gd name="T65" fmla="*/ 112 h 1058"/>
              <a:gd name="T66" fmla="*/ 499 w 630"/>
              <a:gd name="T67" fmla="*/ 40 h 1058"/>
              <a:gd name="T68" fmla="*/ 581 w 630"/>
              <a:gd name="T69" fmla="*/ 172 h 1058"/>
              <a:gd name="T70" fmla="*/ 564 w 630"/>
              <a:gd name="T71" fmla="*/ 210 h 1058"/>
              <a:gd name="T72" fmla="*/ 460 w 630"/>
              <a:gd name="T73" fmla="*/ 346 h 1058"/>
              <a:gd name="T74" fmla="*/ 352 w 630"/>
              <a:gd name="T75" fmla="*/ 250 h 1058"/>
              <a:gd name="T76" fmla="*/ 441 w 630"/>
              <a:gd name="T77" fmla="*/ 164 h 1058"/>
              <a:gd name="T78" fmla="*/ 340 w 630"/>
              <a:gd name="T79" fmla="*/ 288 h 1058"/>
              <a:gd name="T80" fmla="*/ 501 w 630"/>
              <a:gd name="T81" fmla="*/ 326 h 1058"/>
              <a:gd name="T82" fmla="*/ 492 w 630"/>
              <a:gd name="T83" fmla="*/ 364 h 1058"/>
              <a:gd name="T84" fmla="*/ 481 w 630"/>
              <a:gd name="T85" fmla="*/ 364 h 1058"/>
              <a:gd name="T86" fmla="*/ 364 w 630"/>
              <a:gd name="T87" fmla="*/ 498 h 1058"/>
              <a:gd name="T88" fmla="*/ 260 w 630"/>
              <a:gd name="T89" fmla="*/ 478 h 1058"/>
              <a:gd name="T90" fmla="*/ 251 w 630"/>
              <a:gd name="T91" fmla="*/ 519 h 1058"/>
              <a:gd name="T92" fmla="*/ 426 w 630"/>
              <a:gd name="T93" fmla="*/ 523 h 1058"/>
              <a:gd name="T94" fmla="*/ 413 w 630"/>
              <a:gd name="T95" fmla="*/ 554 h 1058"/>
              <a:gd name="T96" fmla="*/ 290 w 630"/>
              <a:gd name="T97" fmla="*/ 487 h 1058"/>
              <a:gd name="T98" fmla="*/ 196 w 630"/>
              <a:gd name="T99" fmla="*/ 611 h 1058"/>
              <a:gd name="T100" fmla="*/ 369 w 630"/>
              <a:gd name="T101" fmla="*/ 649 h 1058"/>
              <a:gd name="T102" fmla="*/ 182 w 630"/>
              <a:gd name="T103" fmla="*/ 599 h 1058"/>
              <a:gd name="T104" fmla="*/ 274 w 630"/>
              <a:gd name="T105" fmla="*/ 593 h 1058"/>
              <a:gd name="T106" fmla="*/ 145 w 630"/>
              <a:gd name="T107" fmla="*/ 735 h 1058"/>
              <a:gd name="T108" fmla="*/ 127 w 630"/>
              <a:gd name="T109" fmla="*/ 748 h 1058"/>
              <a:gd name="T110" fmla="*/ 314 w 630"/>
              <a:gd name="T111" fmla="*/ 767 h 1058"/>
              <a:gd name="T112" fmla="*/ 189 w 630"/>
              <a:gd name="T113" fmla="*/ 706 h 1058"/>
              <a:gd name="T114" fmla="*/ 183 w 630"/>
              <a:gd name="T115" fmla="*/ 734 h 1058"/>
              <a:gd name="T116" fmla="*/ 274 w 630"/>
              <a:gd name="T117" fmla="*/ 853 h 1058"/>
              <a:gd name="T118" fmla="*/ 157 w 630"/>
              <a:gd name="T119" fmla="*/ 774 h 1058"/>
              <a:gd name="T120" fmla="*/ 236 w 630"/>
              <a:gd name="T121" fmla="*/ 897 h 1058"/>
              <a:gd name="T122" fmla="*/ 22 w 630"/>
              <a:gd name="T123" fmla="*/ 947 h 1058"/>
              <a:gd name="T124" fmla="*/ 109 w 630"/>
              <a:gd name="T125" fmla="*/ 1031 h 10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0" h="1058">
                <a:moveTo>
                  <a:pt x="5" y="936"/>
                </a:moveTo>
                <a:lnTo>
                  <a:pt x="6" y="925"/>
                </a:lnTo>
                <a:lnTo>
                  <a:pt x="7" y="914"/>
                </a:lnTo>
                <a:cubicBezTo>
                  <a:pt x="13" y="863"/>
                  <a:pt x="58" y="827"/>
                  <a:pt x="108" y="830"/>
                </a:cubicBezTo>
                <a:cubicBezTo>
                  <a:pt x="159" y="833"/>
                  <a:pt x="198" y="875"/>
                  <a:pt x="198" y="925"/>
                </a:cubicBezTo>
                <a:lnTo>
                  <a:pt x="198" y="928"/>
                </a:lnTo>
                <a:lnTo>
                  <a:pt x="198" y="935"/>
                </a:lnTo>
                <a:cubicBezTo>
                  <a:pt x="198" y="940"/>
                  <a:pt x="198" y="945"/>
                  <a:pt x="198" y="949"/>
                </a:cubicBezTo>
                <a:lnTo>
                  <a:pt x="197" y="956"/>
                </a:lnTo>
                <a:lnTo>
                  <a:pt x="197" y="942"/>
                </a:lnTo>
                <a:lnTo>
                  <a:pt x="197" y="944"/>
                </a:lnTo>
                <a:cubicBezTo>
                  <a:pt x="197" y="997"/>
                  <a:pt x="154" y="1040"/>
                  <a:pt x="101" y="1040"/>
                </a:cubicBezTo>
                <a:cubicBezTo>
                  <a:pt x="48" y="1040"/>
                  <a:pt x="5" y="997"/>
                  <a:pt x="5" y="944"/>
                </a:cubicBezTo>
                <a:lnTo>
                  <a:pt x="5" y="939"/>
                </a:lnTo>
                <a:lnTo>
                  <a:pt x="5" y="930"/>
                </a:lnTo>
                <a:lnTo>
                  <a:pt x="5" y="920"/>
                </a:lnTo>
                <a:lnTo>
                  <a:pt x="5" y="916"/>
                </a:lnTo>
                <a:cubicBezTo>
                  <a:pt x="5" y="863"/>
                  <a:pt x="48" y="820"/>
                  <a:pt x="101" y="820"/>
                </a:cubicBezTo>
                <a:cubicBezTo>
                  <a:pt x="154" y="820"/>
                  <a:pt x="197" y="863"/>
                  <a:pt x="197" y="916"/>
                </a:cubicBezTo>
                <a:lnTo>
                  <a:pt x="197" y="920"/>
                </a:lnTo>
                <a:lnTo>
                  <a:pt x="197" y="929"/>
                </a:lnTo>
                <a:lnTo>
                  <a:pt x="196" y="949"/>
                </a:lnTo>
                <a:lnTo>
                  <a:pt x="196" y="944"/>
                </a:lnTo>
                <a:lnTo>
                  <a:pt x="9" y="914"/>
                </a:lnTo>
                <a:lnTo>
                  <a:pt x="10" y="911"/>
                </a:lnTo>
                <a:lnTo>
                  <a:pt x="5" y="941"/>
                </a:lnTo>
                <a:lnTo>
                  <a:pt x="5" y="935"/>
                </a:lnTo>
                <a:cubicBezTo>
                  <a:pt x="5" y="888"/>
                  <a:pt x="40" y="848"/>
                  <a:pt x="86" y="841"/>
                </a:cubicBezTo>
                <a:cubicBezTo>
                  <a:pt x="133" y="833"/>
                  <a:pt x="178" y="860"/>
                  <a:pt x="193" y="905"/>
                </a:cubicBezTo>
                <a:lnTo>
                  <a:pt x="194" y="908"/>
                </a:lnTo>
                <a:cubicBezTo>
                  <a:pt x="197" y="918"/>
                  <a:pt x="198" y="928"/>
                  <a:pt x="198" y="938"/>
                </a:cubicBezTo>
                <a:lnTo>
                  <a:pt x="198" y="944"/>
                </a:lnTo>
                <a:cubicBezTo>
                  <a:pt x="198" y="949"/>
                  <a:pt x="198" y="954"/>
                  <a:pt x="198" y="958"/>
                </a:cubicBezTo>
                <a:lnTo>
                  <a:pt x="197" y="965"/>
                </a:lnTo>
                <a:cubicBezTo>
                  <a:pt x="196" y="971"/>
                  <a:pt x="194" y="976"/>
                  <a:pt x="193" y="982"/>
                </a:cubicBezTo>
                <a:lnTo>
                  <a:pt x="192" y="985"/>
                </a:lnTo>
                <a:cubicBezTo>
                  <a:pt x="176" y="1031"/>
                  <a:pt x="129" y="1058"/>
                  <a:pt x="81" y="1049"/>
                </a:cubicBezTo>
                <a:cubicBezTo>
                  <a:pt x="34" y="1039"/>
                  <a:pt x="1" y="995"/>
                  <a:pt x="5" y="947"/>
                </a:cubicBezTo>
                <a:lnTo>
                  <a:pt x="6" y="934"/>
                </a:lnTo>
                <a:lnTo>
                  <a:pt x="7" y="919"/>
                </a:lnTo>
                <a:lnTo>
                  <a:pt x="6" y="917"/>
                </a:lnTo>
                <a:lnTo>
                  <a:pt x="35" y="985"/>
                </a:lnTo>
                <a:lnTo>
                  <a:pt x="34" y="984"/>
                </a:lnTo>
                <a:lnTo>
                  <a:pt x="197" y="916"/>
                </a:lnTo>
                <a:lnTo>
                  <a:pt x="197" y="923"/>
                </a:lnTo>
                <a:lnTo>
                  <a:pt x="197" y="935"/>
                </a:lnTo>
                <a:lnTo>
                  <a:pt x="197" y="947"/>
                </a:lnTo>
                <a:lnTo>
                  <a:pt x="197" y="954"/>
                </a:lnTo>
                <a:cubicBezTo>
                  <a:pt x="197" y="1007"/>
                  <a:pt x="154" y="1050"/>
                  <a:pt x="101" y="1050"/>
                </a:cubicBezTo>
                <a:cubicBezTo>
                  <a:pt x="48" y="1050"/>
                  <a:pt x="5" y="1007"/>
                  <a:pt x="5" y="954"/>
                </a:cubicBezTo>
                <a:lnTo>
                  <a:pt x="5" y="952"/>
                </a:lnTo>
                <a:lnTo>
                  <a:pt x="7" y="933"/>
                </a:lnTo>
                <a:cubicBezTo>
                  <a:pt x="9" y="915"/>
                  <a:pt x="16" y="899"/>
                  <a:pt x="27" y="886"/>
                </a:cubicBezTo>
                <a:lnTo>
                  <a:pt x="34" y="877"/>
                </a:lnTo>
                <a:cubicBezTo>
                  <a:pt x="52" y="853"/>
                  <a:pt x="80" y="839"/>
                  <a:pt x="109" y="839"/>
                </a:cubicBezTo>
                <a:lnTo>
                  <a:pt x="111" y="839"/>
                </a:lnTo>
                <a:cubicBezTo>
                  <a:pt x="164" y="839"/>
                  <a:pt x="207" y="882"/>
                  <a:pt x="207" y="935"/>
                </a:cubicBezTo>
                <a:cubicBezTo>
                  <a:pt x="207" y="988"/>
                  <a:pt x="164" y="1031"/>
                  <a:pt x="111" y="1031"/>
                </a:cubicBezTo>
                <a:lnTo>
                  <a:pt x="110" y="1031"/>
                </a:lnTo>
                <a:cubicBezTo>
                  <a:pt x="80" y="1031"/>
                  <a:pt x="51" y="1017"/>
                  <a:pt x="33" y="992"/>
                </a:cubicBezTo>
                <a:cubicBezTo>
                  <a:pt x="15" y="967"/>
                  <a:pt x="10" y="934"/>
                  <a:pt x="19" y="905"/>
                </a:cubicBezTo>
                <a:lnTo>
                  <a:pt x="21" y="899"/>
                </a:lnTo>
                <a:cubicBezTo>
                  <a:pt x="23" y="895"/>
                  <a:pt x="25" y="891"/>
                  <a:pt x="27" y="887"/>
                </a:cubicBezTo>
                <a:lnTo>
                  <a:pt x="29" y="883"/>
                </a:lnTo>
                <a:cubicBezTo>
                  <a:pt x="49" y="843"/>
                  <a:pt x="93" y="822"/>
                  <a:pt x="137" y="832"/>
                </a:cubicBezTo>
                <a:cubicBezTo>
                  <a:pt x="180" y="842"/>
                  <a:pt x="210" y="881"/>
                  <a:pt x="210" y="925"/>
                </a:cubicBezTo>
                <a:lnTo>
                  <a:pt x="210" y="929"/>
                </a:lnTo>
                <a:lnTo>
                  <a:pt x="210" y="935"/>
                </a:lnTo>
                <a:cubicBezTo>
                  <a:pt x="210" y="976"/>
                  <a:pt x="185" y="1012"/>
                  <a:pt x="147" y="1026"/>
                </a:cubicBezTo>
                <a:cubicBezTo>
                  <a:pt x="109" y="1039"/>
                  <a:pt x="67" y="1028"/>
                  <a:pt x="41" y="997"/>
                </a:cubicBezTo>
                <a:lnTo>
                  <a:pt x="36" y="991"/>
                </a:lnTo>
                <a:lnTo>
                  <a:pt x="49" y="1004"/>
                </a:lnTo>
                <a:lnTo>
                  <a:pt x="44" y="1000"/>
                </a:lnTo>
                <a:lnTo>
                  <a:pt x="200" y="925"/>
                </a:lnTo>
                <a:lnTo>
                  <a:pt x="200" y="929"/>
                </a:lnTo>
                <a:lnTo>
                  <a:pt x="199" y="914"/>
                </a:lnTo>
                <a:lnTo>
                  <a:pt x="200" y="920"/>
                </a:lnTo>
                <a:lnTo>
                  <a:pt x="105" y="839"/>
                </a:lnTo>
                <a:lnTo>
                  <a:pt x="107" y="839"/>
                </a:lnTo>
                <a:cubicBezTo>
                  <a:pt x="160" y="839"/>
                  <a:pt x="203" y="882"/>
                  <a:pt x="203" y="935"/>
                </a:cubicBezTo>
                <a:lnTo>
                  <a:pt x="203" y="940"/>
                </a:lnTo>
                <a:cubicBezTo>
                  <a:pt x="203" y="948"/>
                  <a:pt x="203" y="956"/>
                  <a:pt x="201" y="964"/>
                </a:cubicBezTo>
                <a:lnTo>
                  <a:pt x="200" y="968"/>
                </a:lnTo>
                <a:lnTo>
                  <a:pt x="106" y="848"/>
                </a:lnTo>
                <a:lnTo>
                  <a:pt x="110" y="848"/>
                </a:lnTo>
                <a:lnTo>
                  <a:pt x="15" y="955"/>
                </a:lnTo>
                <a:lnTo>
                  <a:pt x="14" y="946"/>
                </a:lnTo>
                <a:lnTo>
                  <a:pt x="13" y="935"/>
                </a:lnTo>
                <a:cubicBezTo>
                  <a:pt x="12" y="928"/>
                  <a:pt x="12" y="922"/>
                  <a:pt x="13" y="915"/>
                </a:cubicBezTo>
                <a:lnTo>
                  <a:pt x="14" y="906"/>
                </a:lnTo>
                <a:cubicBezTo>
                  <a:pt x="19" y="861"/>
                  <a:pt x="55" y="826"/>
                  <a:pt x="99" y="821"/>
                </a:cubicBezTo>
                <a:cubicBezTo>
                  <a:pt x="144" y="816"/>
                  <a:pt x="186" y="843"/>
                  <a:pt x="201" y="886"/>
                </a:cubicBezTo>
                <a:lnTo>
                  <a:pt x="202" y="889"/>
                </a:lnTo>
                <a:cubicBezTo>
                  <a:pt x="203" y="894"/>
                  <a:pt x="204" y="899"/>
                  <a:pt x="205" y="904"/>
                </a:cubicBezTo>
                <a:lnTo>
                  <a:pt x="206" y="910"/>
                </a:lnTo>
                <a:cubicBezTo>
                  <a:pt x="207" y="915"/>
                  <a:pt x="207" y="920"/>
                  <a:pt x="207" y="925"/>
                </a:cubicBezTo>
                <a:lnTo>
                  <a:pt x="207" y="931"/>
                </a:lnTo>
                <a:cubicBezTo>
                  <a:pt x="207" y="939"/>
                  <a:pt x="207" y="947"/>
                  <a:pt x="205" y="955"/>
                </a:cubicBezTo>
                <a:lnTo>
                  <a:pt x="204" y="959"/>
                </a:lnTo>
                <a:cubicBezTo>
                  <a:pt x="193" y="1002"/>
                  <a:pt x="153" y="1033"/>
                  <a:pt x="108" y="1031"/>
                </a:cubicBezTo>
                <a:cubicBezTo>
                  <a:pt x="63" y="1030"/>
                  <a:pt x="25" y="998"/>
                  <a:pt x="16" y="954"/>
                </a:cubicBezTo>
                <a:lnTo>
                  <a:pt x="15" y="949"/>
                </a:lnTo>
                <a:cubicBezTo>
                  <a:pt x="13" y="937"/>
                  <a:pt x="13" y="924"/>
                  <a:pt x="15" y="912"/>
                </a:cubicBezTo>
                <a:lnTo>
                  <a:pt x="16" y="907"/>
                </a:lnTo>
                <a:cubicBezTo>
                  <a:pt x="25" y="862"/>
                  <a:pt x="65" y="829"/>
                  <a:pt x="110" y="829"/>
                </a:cubicBezTo>
                <a:cubicBezTo>
                  <a:pt x="156" y="829"/>
                  <a:pt x="196" y="862"/>
                  <a:pt x="205" y="907"/>
                </a:cubicBezTo>
                <a:lnTo>
                  <a:pt x="206" y="912"/>
                </a:lnTo>
                <a:lnTo>
                  <a:pt x="207" y="917"/>
                </a:lnTo>
                <a:lnTo>
                  <a:pt x="16" y="935"/>
                </a:lnTo>
                <a:lnTo>
                  <a:pt x="16" y="925"/>
                </a:lnTo>
                <a:lnTo>
                  <a:pt x="18" y="941"/>
                </a:lnTo>
                <a:lnTo>
                  <a:pt x="17" y="935"/>
                </a:lnTo>
                <a:cubicBezTo>
                  <a:pt x="16" y="930"/>
                  <a:pt x="15" y="925"/>
                  <a:pt x="15" y="919"/>
                </a:cubicBezTo>
                <a:lnTo>
                  <a:pt x="15" y="916"/>
                </a:lnTo>
                <a:cubicBezTo>
                  <a:pt x="15" y="863"/>
                  <a:pt x="58" y="820"/>
                  <a:pt x="111" y="820"/>
                </a:cubicBezTo>
                <a:cubicBezTo>
                  <a:pt x="164" y="820"/>
                  <a:pt x="207" y="863"/>
                  <a:pt x="207" y="916"/>
                </a:cubicBezTo>
                <a:lnTo>
                  <a:pt x="207" y="919"/>
                </a:lnTo>
                <a:lnTo>
                  <a:pt x="204" y="893"/>
                </a:lnTo>
                <a:lnTo>
                  <a:pt x="206" y="900"/>
                </a:lnTo>
                <a:lnTo>
                  <a:pt x="209" y="917"/>
                </a:lnTo>
                <a:cubicBezTo>
                  <a:pt x="210" y="922"/>
                  <a:pt x="210" y="927"/>
                  <a:pt x="210" y="932"/>
                </a:cubicBezTo>
                <a:lnTo>
                  <a:pt x="210" y="935"/>
                </a:lnTo>
                <a:cubicBezTo>
                  <a:pt x="210" y="988"/>
                  <a:pt x="167" y="1031"/>
                  <a:pt x="114" y="1031"/>
                </a:cubicBezTo>
                <a:cubicBezTo>
                  <a:pt x="61" y="1031"/>
                  <a:pt x="18" y="988"/>
                  <a:pt x="18" y="935"/>
                </a:cubicBezTo>
                <a:lnTo>
                  <a:pt x="18" y="932"/>
                </a:lnTo>
                <a:lnTo>
                  <a:pt x="18" y="926"/>
                </a:lnTo>
                <a:lnTo>
                  <a:pt x="19" y="940"/>
                </a:lnTo>
                <a:lnTo>
                  <a:pt x="18" y="933"/>
                </a:lnTo>
                <a:cubicBezTo>
                  <a:pt x="18" y="929"/>
                  <a:pt x="17" y="924"/>
                  <a:pt x="17" y="919"/>
                </a:cubicBezTo>
                <a:lnTo>
                  <a:pt x="17" y="916"/>
                </a:lnTo>
                <a:cubicBezTo>
                  <a:pt x="17" y="869"/>
                  <a:pt x="52" y="829"/>
                  <a:pt x="98" y="822"/>
                </a:cubicBezTo>
                <a:cubicBezTo>
                  <a:pt x="145" y="814"/>
                  <a:pt x="190" y="841"/>
                  <a:pt x="205" y="886"/>
                </a:cubicBezTo>
                <a:lnTo>
                  <a:pt x="206" y="889"/>
                </a:lnTo>
                <a:cubicBezTo>
                  <a:pt x="207" y="894"/>
                  <a:pt x="208" y="899"/>
                  <a:pt x="209" y="904"/>
                </a:cubicBezTo>
                <a:lnTo>
                  <a:pt x="210" y="910"/>
                </a:lnTo>
                <a:lnTo>
                  <a:pt x="207" y="895"/>
                </a:lnTo>
                <a:lnTo>
                  <a:pt x="209" y="901"/>
                </a:lnTo>
                <a:lnTo>
                  <a:pt x="203" y="889"/>
                </a:lnTo>
                <a:lnTo>
                  <a:pt x="205" y="893"/>
                </a:lnTo>
                <a:lnTo>
                  <a:pt x="26" y="912"/>
                </a:lnTo>
                <a:lnTo>
                  <a:pt x="27" y="908"/>
                </a:lnTo>
                <a:lnTo>
                  <a:pt x="24" y="931"/>
                </a:lnTo>
                <a:lnTo>
                  <a:pt x="24" y="925"/>
                </a:lnTo>
                <a:cubicBezTo>
                  <a:pt x="24" y="872"/>
                  <a:pt x="67" y="829"/>
                  <a:pt x="120" y="829"/>
                </a:cubicBezTo>
                <a:lnTo>
                  <a:pt x="121" y="829"/>
                </a:lnTo>
                <a:cubicBezTo>
                  <a:pt x="163" y="829"/>
                  <a:pt x="199" y="856"/>
                  <a:pt x="213" y="895"/>
                </a:cubicBezTo>
                <a:lnTo>
                  <a:pt x="215" y="901"/>
                </a:lnTo>
                <a:lnTo>
                  <a:pt x="209" y="889"/>
                </a:lnTo>
                <a:lnTo>
                  <a:pt x="211" y="893"/>
                </a:lnTo>
                <a:lnTo>
                  <a:pt x="30" y="926"/>
                </a:lnTo>
                <a:lnTo>
                  <a:pt x="31" y="916"/>
                </a:lnTo>
                <a:lnTo>
                  <a:pt x="32" y="906"/>
                </a:lnTo>
                <a:cubicBezTo>
                  <a:pt x="36" y="867"/>
                  <a:pt x="64" y="834"/>
                  <a:pt x="102" y="824"/>
                </a:cubicBezTo>
                <a:cubicBezTo>
                  <a:pt x="140" y="813"/>
                  <a:pt x="181" y="827"/>
                  <a:pt x="204" y="859"/>
                </a:cubicBezTo>
                <a:lnTo>
                  <a:pt x="207" y="863"/>
                </a:lnTo>
                <a:lnTo>
                  <a:pt x="216" y="876"/>
                </a:lnTo>
                <a:lnTo>
                  <a:pt x="40" y="902"/>
                </a:lnTo>
                <a:lnTo>
                  <a:pt x="41" y="898"/>
                </a:lnTo>
                <a:lnTo>
                  <a:pt x="38" y="921"/>
                </a:lnTo>
                <a:lnTo>
                  <a:pt x="38" y="916"/>
                </a:lnTo>
                <a:cubicBezTo>
                  <a:pt x="38" y="869"/>
                  <a:pt x="73" y="829"/>
                  <a:pt x="119" y="822"/>
                </a:cubicBezTo>
                <a:cubicBezTo>
                  <a:pt x="166" y="814"/>
                  <a:pt x="211" y="841"/>
                  <a:pt x="226" y="886"/>
                </a:cubicBezTo>
                <a:lnTo>
                  <a:pt x="227" y="889"/>
                </a:lnTo>
                <a:cubicBezTo>
                  <a:pt x="228" y="894"/>
                  <a:pt x="229" y="899"/>
                  <a:pt x="230" y="904"/>
                </a:cubicBezTo>
                <a:lnTo>
                  <a:pt x="231" y="910"/>
                </a:lnTo>
                <a:lnTo>
                  <a:pt x="232" y="916"/>
                </a:lnTo>
                <a:lnTo>
                  <a:pt x="232" y="912"/>
                </a:lnTo>
                <a:lnTo>
                  <a:pt x="45" y="912"/>
                </a:lnTo>
                <a:lnTo>
                  <a:pt x="46" y="908"/>
                </a:lnTo>
                <a:lnTo>
                  <a:pt x="43" y="931"/>
                </a:lnTo>
                <a:lnTo>
                  <a:pt x="43" y="925"/>
                </a:lnTo>
                <a:cubicBezTo>
                  <a:pt x="43" y="920"/>
                  <a:pt x="44" y="915"/>
                  <a:pt x="45" y="910"/>
                </a:cubicBezTo>
                <a:lnTo>
                  <a:pt x="46" y="904"/>
                </a:lnTo>
                <a:lnTo>
                  <a:pt x="44" y="919"/>
                </a:lnTo>
                <a:lnTo>
                  <a:pt x="44" y="916"/>
                </a:lnTo>
                <a:cubicBezTo>
                  <a:pt x="44" y="863"/>
                  <a:pt x="87" y="820"/>
                  <a:pt x="140" y="820"/>
                </a:cubicBezTo>
                <a:cubicBezTo>
                  <a:pt x="193" y="820"/>
                  <a:pt x="236" y="863"/>
                  <a:pt x="236" y="916"/>
                </a:cubicBezTo>
                <a:lnTo>
                  <a:pt x="236" y="925"/>
                </a:lnTo>
                <a:lnTo>
                  <a:pt x="236" y="935"/>
                </a:lnTo>
                <a:cubicBezTo>
                  <a:pt x="236" y="988"/>
                  <a:pt x="193" y="1031"/>
                  <a:pt x="140" y="1031"/>
                </a:cubicBezTo>
                <a:cubicBezTo>
                  <a:pt x="87" y="1031"/>
                  <a:pt x="44" y="988"/>
                  <a:pt x="44" y="935"/>
                </a:cubicBezTo>
                <a:lnTo>
                  <a:pt x="44" y="926"/>
                </a:lnTo>
                <a:lnTo>
                  <a:pt x="44" y="916"/>
                </a:lnTo>
                <a:lnTo>
                  <a:pt x="44" y="909"/>
                </a:lnTo>
                <a:cubicBezTo>
                  <a:pt x="44" y="899"/>
                  <a:pt x="46" y="889"/>
                  <a:pt x="49" y="879"/>
                </a:cubicBezTo>
                <a:lnTo>
                  <a:pt x="50" y="876"/>
                </a:lnTo>
                <a:cubicBezTo>
                  <a:pt x="63" y="837"/>
                  <a:pt x="100" y="810"/>
                  <a:pt x="141" y="810"/>
                </a:cubicBezTo>
                <a:cubicBezTo>
                  <a:pt x="183" y="810"/>
                  <a:pt x="219" y="837"/>
                  <a:pt x="233" y="876"/>
                </a:cubicBezTo>
                <a:lnTo>
                  <a:pt x="234" y="879"/>
                </a:lnTo>
                <a:cubicBezTo>
                  <a:pt x="237" y="889"/>
                  <a:pt x="238" y="899"/>
                  <a:pt x="238" y="909"/>
                </a:cubicBezTo>
                <a:lnTo>
                  <a:pt x="238" y="916"/>
                </a:lnTo>
                <a:lnTo>
                  <a:pt x="238" y="927"/>
                </a:lnTo>
                <a:lnTo>
                  <a:pt x="237" y="947"/>
                </a:lnTo>
                <a:cubicBezTo>
                  <a:pt x="230" y="998"/>
                  <a:pt x="186" y="1034"/>
                  <a:pt x="136" y="1031"/>
                </a:cubicBezTo>
                <a:cubicBezTo>
                  <a:pt x="85" y="1028"/>
                  <a:pt x="45" y="986"/>
                  <a:pt x="45" y="935"/>
                </a:cubicBezTo>
                <a:lnTo>
                  <a:pt x="45" y="927"/>
                </a:lnTo>
                <a:lnTo>
                  <a:pt x="45" y="916"/>
                </a:lnTo>
                <a:cubicBezTo>
                  <a:pt x="45" y="863"/>
                  <a:pt x="88" y="820"/>
                  <a:pt x="141" y="820"/>
                </a:cubicBezTo>
                <a:cubicBezTo>
                  <a:pt x="194" y="820"/>
                  <a:pt x="237" y="863"/>
                  <a:pt x="237" y="916"/>
                </a:cubicBezTo>
                <a:lnTo>
                  <a:pt x="237" y="922"/>
                </a:lnTo>
                <a:lnTo>
                  <a:pt x="237" y="925"/>
                </a:lnTo>
                <a:cubicBezTo>
                  <a:pt x="237" y="978"/>
                  <a:pt x="194" y="1021"/>
                  <a:pt x="141" y="1021"/>
                </a:cubicBezTo>
                <a:cubicBezTo>
                  <a:pt x="88" y="1021"/>
                  <a:pt x="45" y="978"/>
                  <a:pt x="45" y="925"/>
                </a:cubicBezTo>
                <a:lnTo>
                  <a:pt x="45" y="920"/>
                </a:lnTo>
                <a:lnTo>
                  <a:pt x="45" y="910"/>
                </a:lnTo>
                <a:lnTo>
                  <a:pt x="45" y="912"/>
                </a:lnTo>
                <a:lnTo>
                  <a:pt x="44" y="897"/>
                </a:lnTo>
                <a:cubicBezTo>
                  <a:pt x="44" y="844"/>
                  <a:pt x="87" y="801"/>
                  <a:pt x="140" y="801"/>
                </a:cubicBezTo>
                <a:cubicBezTo>
                  <a:pt x="193" y="801"/>
                  <a:pt x="236" y="844"/>
                  <a:pt x="236" y="897"/>
                </a:cubicBezTo>
                <a:lnTo>
                  <a:pt x="236" y="899"/>
                </a:lnTo>
                <a:lnTo>
                  <a:pt x="236" y="905"/>
                </a:lnTo>
                <a:lnTo>
                  <a:pt x="236" y="916"/>
                </a:lnTo>
                <a:lnTo>
                  <a:pt x="140" y="820"/>
                </a:lnTo>
                <a:lnTo>
                  <a:pt x="141" y="820"/>
                </a:lnTo>
                <a:cubicBezTo>
                  <a:pt x="194" y="820"/>
                  <a:pt x="237" y="863"/>
                  <a:pt x="237" y="916"/>
                </a:cubicBezTo>
                <a:cubicBezTo>
                  <a:pt x="237" y="969"/>
                  <a:pt x="194" y="1012"/>
                  <a:pt x="141" y="1012"/>
                </a:cubicBezTo>
                <a:lnTo>
                  <a:pt x="140" y="1012"/>
                </a:lnTo>
                <a:cubicBezTo>
                  <a:pt x="87" y="1012"/>
                  <a:pt x="44" y="969"/>
                  <a:pt x="44" y="916"/>
                </a:cubicBezTo>
                <a:cubicBezTo>
                  <a:pt x="44" y="863"/>
                  <a:pt x="87" y="820"/>
                  <a:pt x="140" y="820"/>
                </a:cubicBezTo>
                <a:lnTo>
                  <a:pt x="141" y="820"/>
                </a:lnTo>
                <a:lnTo>
                  <a:pt x="46" y="907"/>
                </a:lnTo>
                <a:lnTo>
                  <a:pt x="47" y="897"/>
                </a:lnTo>
                <a:lnTo>
                  <a:pt x="142" y="1002"/>
                </a:lnTo>
                <a:lnTo>
                  <a:pt x="141" y="1002"/>
                </a:lnTo>
                <a:lnTo>
                  <a:pt x="140" y="1002"/>
                </a:lnTo>
                <a:cubicBezTo>
                  <a:pt x="113" y="1002"/>
                  <a:pt x="87" y="991"/>
                  <a:pt x="69" y="970"/>
                </a:cubicBezTo>
                <a:cubicBezTo>
                  <a:pt x="51" y="950"/>
                  <a:pt x="42" y="923"/>
                  <a:pt x="45" y="896"/>
                </a:cubicBezTo>
                <a:lnTo>
                  <a:pt x="46" y="887"/>
                </a:lnTo>
                <a:lnTo>
                  <a:pt x="45" y="890"/>
                </a:lnTo>
                <a:lnTo>
                  <a:pt x="45" y="887"/>
                </a:lnTo>
                <a:cubicBezTo>
                  <a:pt x="45" y="834"/>
                  <a:pt x="88" y="791"/>
                  <a:pt x="141" y="791"/>
                </a:cubicBezTo>
                <a:cubicBezTo>
                  <a:pt x="194" y="791"/>
                  <a:pt x="237" y="834"/>
                  <a:pt x="237" y="887"/>
                </a:cubicBezTo>
                <a:lnTo>
                  <a:pt x="237" y="893"/>
                </a:lnTo>
                <a:lnTo>
                  <a:pt x="236" y="913"/>
                </a:lnTo>
                <a:lnTo>
                  <a:pt x="235" y="923"/>
                </a:lnTo>
                <a:lnTo>
                  <a:pt x="235" y="916"/>
                </a:lnTo>
                <a:cubicBezTo>
                  <a:pt x="235" y="969"/>
                  <a:pt x="192" y="1012"/>
                  <a:pt x="139" y="1012"/>
                </a:cubicBezTo>
                <a:cubicBezTo>
                  <a:pt x="86" y="1012"/>
                  <a:pt x="43" y="969"/>
                  <a:pt x="43" y="916"/>
                </a:cubicBezTo>
                <a:lnTo>
                  <a:pt x="43" y="912"/>
                </a:lnTo>
                <a:cubicBezTo>
                  <a:pt x="43" y="905"/>
                  <a:pt x="44" y="898"/>
                  <a:pt x="46" y="892"/>
                </a:cubicBezTo>
                <a:lnTo>
                  <a:pt x="48" y="883"/>
                </a:lnTo>
                <a:lnTo>
                  <a:pt x="47" y="884"/>
                </a:lnTo>
                <a:lnTo>
                  <a:pt x="49" y="872"/>
                </a:lnTo>
                <a:cubicBezTo>
                  <a:pt x="57" y="822"/>
                  <a:pt x="102" y="788"/>
                  <a:pt x="151" y="792"/>
                </a:cubicBezTo>
                <a:cubicBezTo>
                  <a:pt x="201" y="796"/>
                  <a:pt x="239" y="838"/>
                  <a:pt x="239" y="887"/>
                </a:cubicBezTo>
                <a:lnTo>
                  <a:pt x="239" y="890"/>
                </a:lnTo>
                <a:lnTo>
                  <a:pt x="239" y="897"/>
                </a:lnTo>
                <a:cubicBezTo>
                  <a:pt x="239" y="950"/>
                  <a:pt x="196" y="993"/>
                  <a:pt x="143" y="993"/>
                </a:cubicBezTo>
                <a:lnTo>
                  <a:pt x="140" y="993"/>
                </a:lnTo>
                <a:cubicBezTo>
                  <a:pt x="87" y="993"/>
                  <a:pt x="44" y="950"/>
                  <a:pt x="44" y="897"/>
                </a:cubicBezTo>
                <a:cubicBezTo>
                  <a:pt x="44" y="844"/>
                  <a:pt x="87" y="801"/>
                  <a:pt x="140" y="801"/>
                </a:cubicBezTo>
                <a:lnTo>
                  <a:pt x="142" y="801"/>
                </a:lnTo>
                <a:lnTo>
                  <a:pt x="46" y="897"/>
                </a:lnTo>
                <a:lnTo>
                  <a:pt x="46" y="890"/>
                </a:lnTo>
                <a:lnTo>
                  <a:pt x="46" y="892"/>
                </a:lnTo>
                <a:lnTo>
                  <a:pt x="45" y="883"/>
                </a:lnTo>
                <a:lnTo>
                  <a:pt x="44" y="868"/>
                </a:lnTo>
                <a:cubicBezTo>
                  <a:pt x="44" y="815"/>
                  <a:pt x="87" y="772"/>
                  <a:pt x="140" y="772"/>
                </a:cubicBezTo>
                <a:cubicBezTo>
                  <a:pt x="193" y="772"/>
                  <a:pt x="236" y="815"/>
                  <a:pt x="236" y="868"/>
                </a:cubicBezTo>
                <a:lnTo>
                  <a:pt x="236" y="872"/>
                </a:lnTo>
                <a:lnTo>
                  <a:pt x="237" y="871"/>
                </a:lnTo>
                <a:lnTo>
                  <a:pt x="238" y="882"/>
                </a:lnTo>
                <a:lnTo>
                  <a:pt x="238" y="882"/>
                </a:lnTo>
                <a:cubicBezTo>
                  <a:pt x="246" y="931"/>
                  <a:pt x="215" y="979"/>
                  <a:pt x="167" y="991"/>
                </a:cubicBezTo>
                <a:cubicBezTo>
                  <a:pt x="118" y="1003"/>
                  <a:pt x="68" y="975"/>
                  <a:pt x="52" y="928"/>
                </a:cubicBezTo>
                <a:lnTo>
                  <a:pt x="51" y="925"/>
                </a:lnTo>
                <a:cubicBezTo>
                  <a:pt x="50" y="919"/>
                  <a:pt x="48" y="914"/>
                  <a:pt x="47" y="908"/>
                </a:cubicBezTo>
                <a:lnTo>
                  <a:pt x="46" y="901"/>
                </a:lnTo>
                <a:cubicBezTo>
                  <a:pt x="42" y="873"/>
                  <a:pt x="51" y="846"/>
                  <a:pt x="69" y="825"/>
                </a:cubicBezTo>
                <a:cubicBezTo>
                  <a:pt x="87" y="804"/>
                  <a:pt x="114" y="791"/>
                  <a:pt x="141" y="791"/>
                </a:cubicBezTo>
                <a:lnTo>
                  <a:pt x="142" y="791"/>
                </a:lnTo>
                <a:lnTo>
                  <a:pt x="48" y="872"/>
                </a:lnTo>
                <a:lnTo>
                  <a:pt x="49" y="866"/>
                </a:lnTo>
                <a:lnTo>
                  <a:pt x="47" y="881"/>
                </a:lnTo>
                <a:lnTo>
                  <a:pt x="47" y="878"/>
                </a:lnTo>
                <a:lnTo>
                  <a:pt x="237" y="902"/>
                </a:lnTo>
                <a:lnTo>
                  <a:pt x="236" y="906"/>
                </a:lnTo>
                <a:lnTo>
                  <a:pt x="236" y="904"/>
                </a:lnTo>
                <a:lnTo>
                  <a:pt x="236" y="909"/>
                </a:lnTo>
                <a:lnTo>
                  <a:pt x="236" y="895"/>
                </a:lnTo>
                <a:lnTo>
                  <a:pt x="236" y="897"/>
                </a:lnTo>
                <a:cubicBezTo>
                  <a:pt x="236" y="950"/>
                  <a:pt x="193" y="993"/>
                  <a:pt x="140" y="993"/>
                </a:cubicBezTo>
                <a:cubicBezTo>
                  <a:pt x="87" y="993"/>
                  <a:pt x="44" y="950"/>
                  <a:pt x="44" y="897"/>
                </a:cubicBezTo>
                <a:lnTo>
                  <a:pt x="44" y="892"/>
                </a:lnTo>
                <a:lnTo>
                  <a:pt x="44" y="883"/>
                </a:lnTo>
                <a:lnTo>
                  <a:pt x="46" y="864"/>
                </a:lnTo>
                <a:lnTo>
                  <a:pt x="45" y="868"/>
                </a:lnTo>
                <a:lnTo>
                  <a:pt x="233" y="899"/>
                </a:lnTo>
                <a:lnTo>
                  <a:pt x="232" y="902"/>
                </a:lnTo>
                <a:lnTo>
                  <a:pt x="231" y="905"/>
                </a:lnTo>
                <a:lnTo>
                  <a:pt x="138" y="782"/>
                </a:lnTo>
                <a:lnTo>
                  <a:pt x="142" y="782"/>
                </a:lnTo>
                <a:cubicBezTo>
                  <a:pt x="195" y="782"/>
                  <a:pt x="238" y="825"/>
                  <a:pt x="238" y="878"/>
                </a:cubicBezTo>
                <a:cubicBezTo>
                  <a:pt x="238" y="931"/>
                  <a:pt x="195" y="974"/>
                  <a:pt x="142" y="974"/>
                </a:cubicBezTo>
                <a:lnTo>
                  <a:pt x="141" y="974"/>
                </a:lnTo>
                <a:lnTo>
                  <a:pt x="237" y="870"/>
                </a:lnTo>
                <a:lnTo>
                  <a:pt x="238" y="881"/>
                </a:lnTo>
                <a:lnTo>
                  <a:pt x="238" y="895"/>
                </a:lnTo>
                <a:lnTo>
                  <a:pt x="238" y="897"/>
                </a:lnTo>
                <a:cubicBezTo>
                  <a:pt x="238" y="950"/>
                  <a:pt x="195" y="993"/>
                  <a:pt x="142" y="993"/>
                </a:cubicBezTo>
                <a:cubicBezTo>
                  <a:pt x="89" y="993"/>
                  <a:pt x="46" y="950"/>
                  <a:pt x="46" y="897"/>
                </a:cubicBezTo>
                <a:lnTo>
                  <a:pt x="46" y="892"/>
                </a:lnTo>
                <a:lnTo>
                  <a:pt x="46" y="882"/>
                </a:lnTo>
                <a:lnTo>
                  <a:pt x="46" y="882"/>
                </a:lnTo>
                <a:lnTo>
                  <a:pt x="45" y="868"/>
                </a:lnTo>
                <a:cubicBezTo>
                  <a:pt x="45" y="820"/>
                  <a:pt x="82" y="779"/>
                  <a:pt x="130" y="773"/>
                </a:cubicBezTo>
                <a:cubicBezTo>
                  <a:pt x="178" y="767"/>
                  <a:pt x="223" y="798"/>
                  <a:pt x="235" y="845"/>
                </a:cubicBezTo>
                <a:lnTo>
                  <a:pt x="236" y="849"/>
                </a:lnTo>
                <a:lnTo>
                  <a:pt x="239" y="869"/>
                </a:lnTo>
                <a:lnTo>
                  <a:pt x="240" y="892"/>
                </a:lnTo>
                <a:lnTo>
                  <a:pt x="240" y="904"/>
                </a:lnTo>
                <a:cubicBezTo>
                  <a:pt x="240" y="919"/>
                  <a:pt x="237" y="934"/>
                  <a:pt x="230" y="947"/>
                </a:cubicBezTo>
                <a:lnTo>
                  <a:pt x="229" y="949"/>
                </a:lnTo>
                <a:cubicBezTo>
                  <a:pt x="209" y="989"/>
                  <a:pt x="165" y="1010"/>
                  <a:pt x="121" y="1000"/>
                </a:cubicBezTo>
                <a:cubicBezTo>
                  <a:pt x="78" y="990"/>
                  <a:pt x="47" y="951"/>
                  <a:pt x="47" y="906"/>
                </a:cubicBezTo>
                <a:lnTo>
                  <a:pt x="47" y="901"/>
                </a:lnTo>
                <a:cubicBezTo>
                  <a:pt x="47" y="894"/>
                  <a:pt x="48" y="887"/>
                  <a:pt x="50" y="881"/>
                </a:cubicBezTo>
                <a:lnTo>
                  <a:pt x="52" y="872"/>
                </a:lnTo>
                <a:lnTo>
                  <a:pt x="51" y="873"/>
                </a:lnTo>
                <a:lnTo>
                  <a:pt x="50" y="878"/>
                </a:lnTo>
                <a:cubicBezTo>
                  <a:pt x="50" y="825"/>
                  <a:pt x="93" y="782"/>
                  <a:pt x="146" y="782"/>
                </a:cubicBezTo>
                <a:cubicBezTo>
                  <a:pt x="199" y="782"/>
                  <a:pt x="242" y="825"/>
                  <a:pt x="242" y="878"/>
                </a:cubicBezTo>
                <a:lnTo>
                  <a:pt x="242" y="882"/>
                </a:lnTo>
                <a:cubicBezTo>
                  <a:pt x="242" y="890"/>
                  <a:pt x="242" y="898"/>
                  <a:pt x="240" y="906"/>
                </a:cubicBezTo>
                <a:lnTo>
                  <a:pt x="239" y="910"/>
                </a:lnTo>
                <a:lnTo>
                  <a:pt x="241" y="886"/>
                </a:lnTo>
                <a:lnTo>
                  <a:pt x="241" y="887"/>
                </a:lnTo>
                <a:lnTo>
                  <a:pt x="52" y="867"/>
                </a:lnTo>
                <a:lnTo>
                  <a:pt x="54" y="858"/>
                </a:lnTo>
                <a:lnTo>
                  <a:pt x="55" y="850"/>
                </a:lnTo>
                <a:cubicBezTo>
                  <a:pt x="64" y="805"/>
                  <a:pt x="104" y="772"/>
                  <a:pt x="149" y="772"/>
                </a:cubicBezTo>
                <a:lnTo>
                  <a:pt x="153" y="772"/>
                </a:lnTo>
                <a:cubicBezTo>
                  <a:pt x="198" y="772"/>
                  <a:pt x="237" y="804"/>
                  <a:pt x="247" y="848"/>
                </a:cubicBezTo>
                <a:lnTo>
                  <a:pt x="249" y="857"/>
                </a:lnTo>
                <a:lnTo>
                  <a:pt x="252" y="878"/>
                </a:lnTo>
                <a:lnTo>
                  <a:pt x="245" y="850"/>
                </a:lnTo>
                <a:lnTo>
                  <a:pt x="248" y="857"/>
                </a:lnTo>
                <a:lnTo>
                  <a:pt x="227" y="827"/>
                </a:lnTo>
                <a:lnTo>
                  <a:pt x="230" y="830"/>
                </a:lnTo>
                <a:lnTo>
                  <a:pt x="69" y="874"/>
                </a:lnTo>
                <a:lnTo>
                  <a:pt x="70" y="870"/>
                </a:lnTo>
                <a:lnTo>
                  <a:pt x="74" y="857"/>
                </a:lnTo>
                <a:lnTo>
                  <a:pt x="82" y="839"/>
                </a:lnTo>
                <a:lnTo>
                  <a:pt x="75" y="860"/>
                </a:lnTo>
                <a:lnTo>
                  <a:pt x="77" y="850"/>
                </a:lnTo>
                <a:cubicBezTo>
                  <a:pt x="86" y="805"/>
                  <a:pt x="126" y="772"/>
                  <a:pt x="171" y="772"/>
                </a:cubicBezTo>
                <a:lnTo>
                  <a:pt x="172" y="772"/>
                </a:lnTo>
                <a:lnTo>
                  <a:pt x="83" y="833"/>
                </a:lnTo>
                <a:lnTo>
                  <a:pt x="85" y="828"/>
                </a:lnTo>
                <a:lnTo>
                  <a:pt x="82" y="836"/>
                </a:lnTo>
                <a:cubicBezTo>
                  <a:pt x="94" y="789"/>
                  <a:pt x="139" y="758"/>
                  <a:pt x="187" y="764"/>
                </a:cubicBezTo>
                <a:cubicBezTo>
                  <a:pt x="235" y="770"/>
                  <a:pt x="271" y="811"/>
                  <a:pt x="271" y="859"/>
                </a:cubicBezTo>
                <a:lnTo>
                  <a:pt x="271" y="864"/>
                </a:lnTo>
                <a:lnTo>
                  <a:pt x="271" y="868"/>
                </a:lnTo>
                <a:lnTo>
                  <a:pt x="82" y="845"/>
                </a:lnTo>
                <a:lnTo>
                  <a:pt x="83" y="841"/>
                </a:lnTo>
                <a:lnTo>
                  <a:pt x="89" y="824"/>
                </a:lnTo>
                <a:lnTo>
                  <a:pt x="82" y="859"/>
                </a:lnTo>
                <a:lnTo>
                  <a:pt x="82" y="853"/>
                </a:lnTo>
                <a:cubicBezTo>
                  <a:pt x="82" y="846"/>
                  <a:pt x="83" y="838"/>
                  <a:pt x="85" y="830"/>
                </a:cubicBezTo>
                <a:lnTo>
                  <a:pt x="86" y="826"/>
                </a:lnTo>
                <a:cubicBezTo>
                  <a:pt x="98" y="779"/>
                  <a:pt x="143" y="748"/>
                  <a:pt x="191" y="754"/>
                </a:cubicBezTo>
                <a:cubicBezTo>
                  <a:pt x="239" y="760"/>
                  <a:pt x="275" y="801"/>
                  <a:pt x="275" y="849"/>
                </a:cubicBezTo>
                <a:lnTo>
                  <a:pt x="275" y="853"/>
                </a:lnTo>
                <a:lnTo>
                  <a:pt x="274" y="838"/>
                </a:lnTo>
                <a:lnTo>
                  <a:pt x="275" y="844"/>
                </a:lnTo>
                <a:lnTo>
                  <a:pt x="272" y="829"/>
                </a:lnTo>
                <a:lnTo>
                  <a:pt x="274" y="835"/>
                </a:lnTo>
                <a:lnTo>
                  <a:pt x="275" y="838"/>
                </a:lnTo>
                <a:lnTo>
                  <a:pt x="87" y="868"/>
                </a:lnTo>
                <a:lnTo>
                  <a:pt x="87" y="865"/>
                </a:lnTo>
                <a:lnTo>
                  <a:pt x="89" y="881"/>
                </a:lnTo>
                <a:lnTo>
                  <a:pt x="88" y="875"/>
                </a:lnTo>
                <a:cubicBezTo>
                  <a:pt x="86" y="867"/>
                  <a:pt x="86" y="858"/>
                  <a:pt x="87" y="850"/>
                </a:cubicBezTo>
                <a:lnTo>
                  <a:pt x="88" y="840"/>
                </a:lnTo>
                <a:cubicBezTo>
                  <a:pt x="93" y="791"/>
                  <a:pt x="134" y="753"/>
                  <a:pt x="183" y="753"/>
                </a:cubicBezTo>
                <a:lnTo>
                  <a:pt x="184" y="753"/>
                </a:lnTo>
                <a:cubicBezTo>
                  <a:pt x="213" y="753"/>
                  <a:pt x="239" y="766"/>
                  <a:pt x="258" y="787"/>
                </a:cubicBezTo>
                <a:cubicBezTo>
                  <a:pt x="276" y="809"/>
                  <a:pt x="284" y="837"/>
                  <a:pt x="279" y="865"/>
                </a:cubicBezTo>
                <a:lnTo>
                  <a:pt x="278" y="871"/>
                </a:lnTo>
                <a:lnTo>
                  <a:pt x="276" y="883"/>
                </a:lnTo>
                <a:cubicBezTo>
                  <a:pt x="263" y="932"/>
                  <a:pt x="215" y="963"/>
                  <a:pt x="165" y="954"/>
                </a:cubicBezTo>
                <a:cubicBezTo>
                  <a:pt x="116" y="945"/>
                  <a:pt x="81" y="899"/>
                  <a:pt x="87" y="849"/>
                </a:cubicBezTo>
                <a:lnTo>
                  <a:pt x="88" y="840"/>
                </a:lnTo>
                <a:lnTo>
                  <a:pt x="91" y="822"/>
                </a:lnTo>
                <a:lnTo>
                  <a:pt x="90" y="852"/>
                </a:lnTo>
                <a:lnTo>
                  <a:pt x="89" y="844"/>
                </a:lnTo>
                <a:lnTo>
                  <a:pt x="99" y="875"/>
                </a:lnTo>
                <a:lnTo>
                  <a:pt x="98" y="873"/>
                </a:lnTo>
                <a:lnTo>
                  <a:pt x="279" y="830"/>
                </a:lnTo>
                <a:lnTo>
                  <a:pt x="279" y="835"/>
                </a:lnTo>
                <a:lnTo>
                  <a:pt x="280" y="834"/>
                </a:lnTo>
                <a:lnTo>
                  <a:pt x="281" y="853"/>
                </a:lnTo>
                <a:cubicBezTo>
                  <a:pt x="283" y="880"/>
                  <a:pt x="274" y="906"/>
                  <a:pt x="256" y="925"/>
                </a:cubicBezTo>
                <a:cubicBezTo>
                  <a:pt x="237" y="944"/>
                  <a:pt x="212" y="955"/>
                  <a:pt x="185" y="955"/>
                </a:cubicBezTo>
                <a:lnTo>
                  <a:pt x="183" y="955"/>
                </a:lnTo>
                <a:cubicBezTo>
                  <a:pt x="156" y="955"/>
                  <a:pt x="130" y="944"/>
                  <a:pt x="112" y="924"/>
                </a:cubicBezTo>
                <a:cubicBezTo>
                  <a:pt x="94" y="904"/>
                  <a:pt x="85" y="877"/>
                  <a:pt x="88" y="850"/>
                </a:cubicBezTo>
                <a:lnTo>
                  <a:pt x="89" y="840"/>
                </a:lnTo>
                <a:lnTo>
                  <a:pt x="90" y="830"/>
                </a:lnTo>
                <a:lnTo>
                  <a:pt x="185" y="936"/>
                </a:lnTo>
                <a:lnTo>
                  <a:pt x="183" y="936"/>
                </a:lnTo>
                <a:cubicBezTo>
                  <a:pt x="130" y="936"/>
                  <a:pt x="87" y="893"/>
                  <a:pt x="87" y="840"/>
                </a:cubicBezTo>
                <a:cubicBezTo>
                  <a:pt x="87" y="787"/>
                  <a:pt x="130" y="744"/>
                  <a:pt x="183" y="744"/>
                </a:cubicBezTo>
                <a:lnTo>
                  <a:pt x="184" y="744"/>
                </a:lnTo>
                <a:cubicBezTo>
                  <a:pt x="237" y="744"/>
                  <a:pt x="280" y="787"/>
                  <a:pt x="280" y="840"/>
                </a:cubicBezTo>
                <a:lnTo>
                  <a:pt x="280" y="851"/>
                </a:lnTo>
                <a:lnTo>
                  <a:pt x="280" y="859"/>
                </a:lnTo>
                <a:lnTo>
                  <a:pt x="89" y="848"/>
                </a:lnTo>
                <a:lnTo>
                  <a:pt x="90" y="840"/>
                </a:lnTo>
                <a:lnTo>
                  <a:pt x="89" y="840"/>
                </a:lnTo>
                <a:lnTo>
                  <a:pt x="89" y="833"/>
                </a:lnTo>
                <a:lnTo>
                  <a:pt x="89" y="830"/>
                </a:lnTo>
                <a:cubicBezTo>
                  <a:pt x="89" y="777"/>
                  <a:pt x="132" y="734"/>
                  <a:pt x="185" y="734"/>
                </a:cubicBezTo>
                <a:cubicBezTo>
                  <a:pt x="238" y="734"/>
                  <a:pt x="281" y="777"/>
                  <a:pt x="281" y="830"/>
                </a:cubicBezTo>
                <a:lnTo>
                  <a:pt x="281" y="835"/>
                </a:lnTo>
                <a:cubicBezTo>
                  <a:pt x="281" y="842"/>
                  <a:pt x="281" y="848"/>
                  <a:pt x="280" y="854"/>
                </a:cubicBezTo>
                <a:lnTo>
                  <a:pt x="279" y="859"/>
                </a:lnTo>
                <a:cubicBezTo>
                  <a:pt x="269" y="908"/>
                  <a:pt x="224" y="941"/>
                  <a:pt x="175" y="936"/>
                </a:cubicBezTo>
                <a:cubicBezTo>
                  <a:pt x="126" y="931"/>
                  <a:pt x="88" y="890"/>
                  <a:pt x="88" y="840"/>
                </a:cubicBezTo>
                <a:lnTo>
                  <a:pt x="88" y="830"/>
                </a:lnTo>
                <a:lnTo>
                  <a:pt x="88" y="821"/>
                </a:lnTo>
                <a:cubicBezTo>
                  <a:pt x="88" y="768"/>
                  <a:pt x="131" y="725"/>
                  <a:pt x="184" y="725"/>
                </a:cubicBezTo>
                <a:cubicBezTo>
                  <a:pt x="237" y="725"/>
                  <a:pt x="280" y="768"/>
                  <a:pt x="280" y="821"/>
                </a:cubicBezTo>
                <a:lnTo>
                  <a:pt x="280" y="825"/>
                </a:lnTo>
                <a:cubicBezTo>
                  <a:pt x="280" y="832"/>
                  <a:pt x="280" y="838"/>
                  <a:pt x="279" y="844"/>
                </a:cubicBezTo>
                <a:lnTo>
                  <a:pt x="278" y="849"/>
                </a:lnTo>
                <a:cubicBezTo>
                  <a:pt x="268" y="898"/>
                  <a:pt x="223" y="931"/>
                  <a:pt x="174" y="926"/>
                </a:cubicBezTo>
                <a:cubicBezTo>
                  <a:pt x="125" y="921"/>
                  <a:pt x="87" y="880"/>
                  <a:pt x="87" y="830"/>
                </a:cubicBezTo>
                <a:lnTo>
                  <a:pt x="87" y="826"/>
                </a:lnTo>
                <a:lnTo>
                  <a:pt x="87" y="821"/>
                </a:lnTo>
                <a:cubicBezTo>
                  <a:pt x="87" y="773"/>
                  <a:pt x="124" y="732"/>
                  <a:pt x="172" y="726"/>
                </a:cubicBezTo>
                <a:cubicBezTo>
                  <a:pt x="220" y="720"/>
                  <a:pt x="265" y="751"/>
                  <a:pt x="277" y="798"/>
                </a:cubicBezTo>
                <a:lnTo>
                  <a:pt x="278" y="802"/>
                </a:lnTo>
                <a:lnTo>
                  <a:pt x="280" y="812"/>
                </a:lnTo>
                <a:cubicBezTo>
                  <a:pt x="285" y="840"/>
                  <a:pt x="278" y="869"/>
                  <a:pt x="260" y="891"/>
                </a:cubicBezTo>
                <a:cubicBezTo>
                  <a:pt x="241" y="914"/>
                  <a:pt x="214" y="926"/>
                  <a:pt x="185" y="926"/>
                </a:cubicBezTo>
                <a:lnTo>
                  <a:pt x="183" y="926"/>
                </a:lnTo>
                <a:cubicBezTo>
                  <a:pt x="156" y="926"/>
                  <a:pt x="130" y="915"/>
                  <a:pt x="112" y="894"/>
                </a:cubicBezTo>
                <a:cubicBezTo>
                  <a:pt x="94" y="874"/>
                  <a:pt x="85" y="847"/>
                  <a:pt x="88" y="820"/>
                </a:cubicBezTo>
                <a:lnTo>
                  <a:pt x="89" y="811"/>
                </a:lnTo>
                <a:lnTo>
                  <a:pt x="88" y="813"/>
                </a:lnTo>
                <a:lnTo>
                  <a:pt x="99" y="856"/>
                </a:lnTo>
                <a:lnTo>
                  <a:pt x="98" y="854"/>
                </a:lnTo>
                <a:lnTo>
                  <a:pt x="279" y="811"/>
                </a:lnTo>
                <a:lnTo>
                  <a:pt x="279" y="817"/>
                </a:lnTo>
                <a:lnTo>
                  <a:pt x="280" y="818"/>
                </a:lnTo>
                <a:lnTo>
                  <a:pt x="280" y="836"/>
                </a:lnTo>
                <a:lnTo>
                  <a:pt x="280" y="840"/>
                </a:lnTo>
                <a:lnTo>
                  <a:pt x="91" y="817"/>
                </a:lnTo>
                <a:lnTo>
                  <a:pt x="92" y="813"/>
                </a:lnTo>
                <a:lnTo>
                  <a:pt x="89" y="836"/>
                </a:lnTo>
                <a:lnTo>
                  <a:pt x="89" y="826"/>
                </a:lnTo>
                <a:lnTo>
                  <a:pt x="91" y="807"/>
                </a:lnTo>
                <a:lnTo>
                  <a:pt x="90" y="811"/>
                </a:lnTo>
                <a:cubicBezTo>
                  <a:pt x="90" y="758"/>
                  <a:pt x="133" y="715"/>
                  <a:pt x="186" y="715"/>
                </a:cubicBezTo>
                <a:cubicBezTo>
                  <a:pt x="239" y="715"/>
                  <a:pt x="282" y="758"/>
                  <a:pt x="282" y="811"/>
                </a:cubicBezTo>
                <a:lnTo>
                  <a:pt x="282" y="813"/>
                </a:lnTo>
                <a:cubicBezTo>
                  <a:pt x="282" y="819"/>
                  <a:pt x="282" y="824"/>
                  <a:pt x="281" y="829"/>
                </a:cubicBezTo>
                <a:lnTo>
                  <a:pt x="280" y="835"/>
                </a:lnTo>
                <a:lnTo>
                  <a:pt x="280" y="839"/>
                </a:lnTo>
                <a:cubicBezTo>
                  <a:pt x="276" y="889"/>
                  <a:pt x="234" y="926"/>
                  <a:pt x="184" y="926"/>
                </a:cubicBezTo>
                <a:lnTo>
                  <a:pt x="183" y="926"/>
                </a:lnTo>
                <a:cubicBezTo>
                  <a:pt x="130" y="926"/>
                  <a:pt x="87" y="883"/>
                  <a:pt x="87" y="830"/>
                </a:cubicBezTo>
                <a:lnTo>
                  <a:pt x="87" y="826"/>
                </a:lnTo>
                <a:cubicBezTo>
                  <a:pt x="87" y="820"/>
                  <a:pt x="88" y="814"/>
                  <a:pt x="89" y="808"/>
                </a:cubicBezTo>
                <a:lnTo>
                  <a:pt x="90" y="803"/>
                </a:lnTo>
                <a:lnTo>
                  <a:pt x="90" y="802"/>
                </a:lnTo>
                <a:lnTo>
                  <a:pt x="89" y="802"/>
                </a:lnTo>
                <a:lnTo>
                  <a:pt x="89" y="794"/>
                </a:lnTo>
                <a:lnTo>
                  <a:pt x="100" y="837"/>
                </a:lnTo>
                <a:lnTo>
                  <a:pt x="99" y="835"/>
                </a:lnTo>
                <a:lnTo>
                  <a:pt x="280" y="783"/>
                </a:lnTo>
                <a:lnTo>
                  <a:pt x="281" y="793"/>
                </a:lnTo>
                <a:lnTo>
                  <a:pt x="281" y="811"/>
                </a:lnTo>
                <a:cubicBezTo>
                  <a:pt x="281" y="864"/>
                  <a:pt x="238" y="907"/>
                  <a:pt x="185" y="907"/>
                </a:cubicBezTo>
                <a:cubicBezTo>
                  <a:pt x="132" y="907"/>
                  <a:pt x="89" y="864"/>
                  <a:pt x="89" y="811"/>
                </a:cubicBezTo>
                <a:lnTo>
                  <a:pt x="89" y="807"/>
                </a:lnTo>
                <a:lnTo>
                  <a:pt x="89" y="802"/>
                </a:lnTo>
                <a:lnTo>
                  <a:pt x="281" y="813"/>
                </a:lnTo>
                <a:lnTo>
                  <a:pt x="280" y="822"/>
                </a:lnTo>
                <a:lnTo>
                  <a:pt x="279" y="831"/>
                </a:lnTo>
                <a:lnTo>
                  <a:pt x="89" y="803"/>
                </a:lnTo>
                <a:lnTo>
                  <a:pt x="90" y="798"/>
                </a:lnTo>
                <a:lnTo>
                  <a:pt x="91" y="793"/>
                </a:lnTo>
                <a:cubicBezTo>
                  <a:pt x="101" y="744"/>
                  <a:pt x="146" y="711"/>
                  <a:pt x="195" y="716"/>
                </a:cubicBezTo>
                <a:cubicBezTo>
                  <a:pt x="244" y="721"/>
                  <a:pt x="281" y="762"/>
                  <a:pt x="281" y="811"/>
                </a:cubicBezTo>
                <a:lnTo>
                  <a:pt x="281" y="816"/>
                </a:lnTo>
                <a:cubicBezTo>
                  <a:pt x="281" y="823"/>
                  <a:pt x="281" y="829"/>
                  <a:pt x="280" y="835"/>
                </a:cubicBezTo>
                <a:lnTo>
                  <a:pt x="279" y="840"/>
                </a:lnTo>
                <a:cubicBezTo>
                  <a:pt x="269" y="889"/>
                  <a:pt x="224" y="922"/>
                  <a:pt x="175" y="917"/>
                </a:cubicBezTo>
                <a:cubicBezTo>
                  <a:pt x="126" y="912"/>
                  <a:pt x="88" y="871"/>
                  <a:pt x="88" y="821"/>
                </a:cubicBezTo>
                <a:lnTo>
                  <a:pt x="88" y="811"/>
                </a:lnTo>
                <a:lnTo>
                  <a:pt x="88" y="802"/>
                </a:lnTo>
                <a:cubicBezTo>
                  <a:pt x="88" y="754"/>
                  <a:pt x="125" y="713"/>
                  <a:pt x="173" y="707"/>
                </a:cubicBezTo>
                <a:cubicBezTo>
                  <a:pt x="221" y="701"/>
                  <a:pt x="266" y="732"/>
                  <a:pt x="278" y="779"/>
                </a:cubicBezTo>
                <a:lnTo>
                  <a:pt x="279" y="783"/>
                </a:lnTo>
                <a:lnTo>
                  <a:pt x="281" y="793"/>
                </a:lnTo>
                <a:lnTo>
                  <a:pt x="95" y="781"/>
                </a:lnTo>
                <a:lnTo>
                  <a:pt x="96" y="778"/>
                </a:lnTo>
                <a:lnTo>
                  <a:pt x="93" y="793"/>
                </a:lnTo>
                <a:lnTo>
                  <a:pt x="94" y="787"/>
                </a:lnTo>
                <a:lnTo>
                  <a:pt x="94" y="821"/>
                </a:lnTo>
                <a:lnTo>
                  <a:pt x="92" y="811"/>
                </a:lnTo>
                <a:cubicBezTo>
                  <a:pt x="87" y="783"/>
                  <a:pt x="94" y="754"/>
                  <a:pt x="112" y="732"/>
                </a:cubicBezTo>
                <a:cubicBezTo>
                  <a:pt x="130" y="709"/>
                  <a:pt x="158" y="696"/>
                  <a:pt x="186" y="696"/>
                </a:cubicBezTo>
                <a:lnTo>
                  <a:pt x="188" y="696"/>
                </a:lnTo>
                <a:cubicBezTo>
                  <a:pt x="238" y="696"/>
                  <a:pt x="279" y="734"/>
                  <a:pt x="284" y="783"/>
                </a:cubicBezTo>
                <a:lnTo>
                  <a:pt x="285" y="793"/>
                </a:lnTo>
                <a:cubicBezTo>
                  <a:pt x="288" y="820"/>
                  <a:pt x="279" y="847"/>
                  <a:pt x="261" y="867"/>
                </a:cubicBezTo>
                <a:cubicBezTo>
                  <a:pt x="242" y="887"/>
                  <a:pt x="217" y="898"/>
                  <a:pt x="189" y="898"/>
                </a:cubicBezTo>
                <a:lnTo>
                  <a:pt x="187" y="898"/>
                </a:lnTo>
                <a:cubicBezTo>
                  <a:pt x="159" y="898"/>
                  <a:pt x="132" y="886"/>
                  <a:pt x="114" y="865"/>
                </a:cubicBezTo>
                <a:cubicBezTo>
                  <a:pt x="96" y="843"/>
                  <a:pt x="88" y="815"/>
                  <a:pt x="93" y="787"/>
                </a:cubicBezTo>
                <a:lnTo>
                  <a:pt x="94" y="781"/>
                </a:lnTo>
                <a:lnTo>
                  <a:pt x="96" y="769"/>
                </a:lnTo>
                <a:cubicBezTo>
                  <a:pt x="107" y="726"/>
                  <a:pt x="147" y="695"/>
                  <a:pt x="192" y="696"/>
                </a:cubicBezTo>
                <a:cubicBezTo>
                  <a:pt x="237" y="698"/>
                  <a:pt x="275" y="730"/>
                  <a:pt x="284" y="774"/>
                </a:cubicBezTo>
                <a:lnTo>
                  <a:pt x="285" y="779"/>
                </a:lnTo>
                <a:cubicBezTo>
                  <a:pt x="286" y="785"/>
                  <a:pt x="286" y="791"/>
                  <a:pt x="286" y="797"/>
                </a:cubicBezTo>
                <a:lnTo>
                  <a:pt x="286" y="802"/>
                </a:lnTo>
                <a:cubicBezTo>
                  <a:pt x="286" y="855"/>
                  <a:pt x="243" y="898"/>
                  <a:pt x="190" y="898"/>
                </a:cubicBezTo>
                <a:cubicBezTo>
                  <a:pt x="137" y="898"/>
                  <a:pt x="94" y="855"/>
                  <a:pt x="94" y="802"/>
                </a:cubicBezTo>
                <a:lnTo>
                  <a:pt x="94" y="798"/>
                </a:lnTo>
                <a:lnTo>
                  <a:pt x="96" y="814"/>
                </a:lnTo>
                <a:lnTo>
                  <a:pt x="95" y="808"/>
                </a:lnTo>
                <a:cubicBezTo>
                  <a:pt x="93" y="800"/>
                  <a:pt x="93" y="791"/>
                  <a:pt x="94" y="782"/>
                </a:cubicBezTo>
                <a:lnTo>
                  <a:pt x="95" y="773"/>
                </a:lnTo>
                <a:cubicBezTo>
                  <a:pt x="100" y="726"/>
                  <a:pt x="139" y="690"/>
                  <a:pt x="186" y="688"/>
                </a:cubicBezTo>
                <a:cubicBezTo>
                  <a:pt x="234" y="686"/>
                  <a:pt x="275" y="718"/>
                  <a:pt x="285" y="765"/>
                </a:cubicBezTo>
                <a:lnTo>
                  <a:pt x="286" y="770"/>
                </a:lnTo>
                <a:cubicBezTo>
                  <a:pt x="287" y="776"/>
                  <a:pt x="287" y="782"/>
                  <a:pt x="287" y="788"/>
                </a:cubicBezTo>
                <a:lnTo>
                  <a:pt x="287" y="792"/>
                </a:lnTo>
                <a:lnTo>
                  <a:pt x="98" y="769"/>
                </a:lnTo>
                <a:lnTo>
                  <a:pt x="99" y="765"/>
                </a:lnTo>
                <a:lnTo>
                  <a:pt x="96" y="788"/>
                </a:lnTo>
                <a:lnTo>
                  <a:pt x="96" y="783"/>
                </a:lnTo>
                <a:cubicBezTo>
                  <a:pt x="96" y="739"/>
                  <a:pt x="127" y="700"/>
                  <a:pt x="170" y="690"/>
                </a:cubicBezTo>
                <a:cubicBezTo>
                  <a:pt x="214" y="680"/>
                  <a:pt x="258" y="701"/>
                  <a:pt x="278" y="741"/>
                </a:cubicBezTo>
                <a:lnTo>
                  <a:pt x="280" y="745"/>
                </a:lnTo>
                <a:cubicBezTo>
                  <a:pt x="284" y="752"/>
                  <a:pt x="287" y="760"/>
                  <a:pt x="289" y="769"/>
                </a:cubicBezTo>
                <a:lnTo>
                  <a:pt x="290" y="774"/>
                </a:lnTo>
                <a:cubicBezTo>
                  <a:pt x="295" y="802"/>
                  <a:pt x="288" y="831"/>
                  <a:pt x="270" y="853"/>
                </a:cubicBezTo>
                <a:cubicBezTo>
                  <a:pt x="251" y="876"/>
                  <a:pt x="224" y="888"/>
                  <a:pt x="195" y="888"/>
                </a:cubicBezTo>
                <a:lnTo>
                  <a:pt x="194" y="888"/>
                </a:lnTo>
                <a:cubicBezTo>
                  <a:pt x="141" y="888"/>
                  <a:pt x="98" y="845"/>
                  <a:pt x="98" y="792"/>
                </a:cubicBezTo>
                <a:cubicBezTo>
                  <a:pt x="98" y="739"/>
                  <a:pt x="141" y="696"/>
                  <a:pt x="194" y="696"/>
                </a:cubicBezTo>
                <a:lnTo>
                  <a:pt x="198" y="696"/>
                </a:lnTo>
                <a:lnTo>
                  <a:pt x="109" y="757"/>
                </a:lnTo>
                <a:lnTo>
                  <a:pt x="111" y="752"/>
                </a:lnTo>
                <a:lnTo>
                  <a:pt x="117" y="741"/>
                </a:lnTo>
                <a:cubicBezTo>
                  <a:pt x="133" y="708"/>
                  <a:pt x="166" y="687"/>
                  <a:pt x="202" y="687"/>
                </a:cubicBezTo>
                <a:lnTo>
                  <a:pt x="205" y="687"/>
                </a:lnTo>
                <a:lnTo>
                  <a:pt x="110" y="774"/>
                </a:lnTo>
                <a:lnTo>
                  <a:pt x="111" y="764"/>
                </a:lnTo>
                <a:cubicBezTo>
                  <a:pt x="116" y="715"/>
                  <a:pt x="157" y="677"/>
                  <a:pt x="206" y="677"/>
                </a:cubicBezTo>
                <a:lnTo>
                  <a:pt x="208" y="677"/>
                </a:lnTo>
                <a:lnTo>
                  <a:pt x="210" y="677"/>
                </a:lnTo>
                <a:cubicBezTo>
                  <a:pt x="263" y="677"/>
                  <a:pt x="306" y="720"/>
                  <a:pt x="306" y="773"/>
                </a:cubicBezTo>
                <a:cubicBezTo>
                  <a:pt x="306" y="826"/>
                  <a:pt x="263" y="869"/>
                  <a:pt x="210" y="869"/>
                </a:cubicBezTo>
                <a:lnTo>
                  <a:pt x="209" y="869"/>
                </a:lnTo>
                <a:cubicBezTo>
                  <a:pt x="156" y="869"/>
                  <a:pt x="113" y="826"/>
                  <a:pt x="113" y="773"/>
                </a:cubicBezTo>
                <a:cubicBezTo>
                  <a:pt x="113" y="720"/>
                  <a:pt x="156" y="677"/>
                  <a:pt x="209" y="677"/>
                </a:cubicBezTo>
                <a:lnTo>
                  <a:pt x="213" y="677"/>
                </a:lnTo>
                <a:cubicBezTo>
                  <a:pt x="259" y="677"/>
                  <a:pt x="299" y="710"/>
                  <a:pt x="308" y="755"/>
                </a:cubicBezTo>
                <a:lnTo>
                  <a:pt x="310" y="765"/>
                </a:lnTo>
                <a:lnTo>
                  <a:pt x="215" y="687"/>
                </a:lnTo>
                <a:lnTo>
                  <a:pt x="216" y="687"/>
                </a:lnTo>
                <a:lnTo>
                  <a:pt x="120" y="783"/>
                </a:lnTo>
                <a:lnTo>
                  <a:pt x="120" y="772"/>
                </a:lnTo>
                <a:lnTo>
                  <a:pt x="120" y="776"/>
                </a:lnTo>
                <a:lnTo>
                  <a:pt x="311" y="764"/>
                </a:lnTo>
                <a:lnTo>
                  <a:pt x="311" y="772"/>
                </a:lnTo>
                <a:lnTo>
                  <a:pt x="311" y="783"/>
                </a:lnTo>
                <a:lnTo>
                  <a:pt x="215" y="687"/>
                </a:lnTo>
                <a:lnTo>
                  <a:pt x="217" y="687"/>
                </a:lnTo>
                <a:lnTo>
                  <a:pt x="121" y="783"/>
                </a:lnTo>
                <a:lnTo>
                  <a:pt x="121" y="777"/>
                </a:lnTo>
                <a:lnTo>
                  <a:pt x="121" y="767"/>
                </a:lnTo>
                <a:lnTo>
                  <a:pt x="121" y="771"/>
                </a:lnTo>
                <a:lnTo>
                  <a:pt x="120" y="754"/>
                </a:lnTo>
                <a:cubicBezTo>
                  <a:pt x="120" y="701"/>
                  <a:pt x="163" y="658"/>
                  <a:pt x="216" y="658"/>
                </a:cubicBezTo>
                <a:cubicBezTo>
                  <a:pt x="269" y="658"/>
                  <a:pt x="312" y="701"/>
                  <a:pt x="312" y="754"/>
                </a:cubicBezTo>
                <a:lnTo>
                  <a:pt x="312" y="756"/>
                </a:lnTo>
                <a:lnTo>
                  <a:pt x="311" y="741"/>
                </a:lnTo>
                <a:lnTo>
                  <a:pt x="312" y="747"/>
                </a:lnTo>
                <a:lnTo>
                  <a:pt x="314" y="765"/>
                </a:lnTo>
                <a:lnTo>
                  <a:pt x="122" y="773"/>
                </a:lnTo>
                <a:lnTo>
                  <a:pt x="122" y="767"/>
                </a:lnTo>
                <a:lnTo>
                  <a:pt x="122" y="764"/>
                </a:lnTo>
                <a:cubicBezTo>
                  <a:pt x="122" y="711"/>
                  <a:pt x="165" y="668"/>
                  <a:pt x="218" y="668"/>
                </a:cubicBezTo>
                <a:cubicBezTo>
                  <a:pt x="271" y="668"/>
                  <a:pt x="314" y="711"/>
                  <a:pt x="314" y="764"/>
                </a:cubicBezTo>
                <a:lnTo>
                  <a:pt x="314" y="767"/>
                </a:lnTo>
                <a:lnTo>
                  <a:pt x="314" y="754"/>
                </a:lnTo>
                <a:lnTo>
                  <a:pt x="315" y="761"/>
                </a:lnTo>
                <a:cubicBezTo>
                  <a:pt x="315" y="765"/>
                  <a:pt x="315" y="770"/>
                  <a:pt x="315" y="774"/>
                </a:cubicBezTo>
                <a:lnTo>
                  <a:pt x="315" y="780"/>
                </a:lnTo>
                <a:lnTo>
                  <a:pt x="315" y="783"/>
                </a:lnTo>
                <a:cubicBezTo>
                  <a:pt x="315" y="836"/>
                  <a:pt x="272" y="879"/>
                  <a:pt x="219" y="879"/>
                </a:cubicBezTo>
                <a:cubicBezTo>
                  <a:pt x="166" y="879"/>
                  <a:pt x="123" y="836"/>
                  <a:pt x="123" y="783"/>
                </a:cubicBezTo>
                <a:lnTo>
                  <a:pt x="123" y="775"/>
                </a:lnTo>
                <a:lnTo>
                  <a:pt x="123" y="773"/>
                </a:lnTo>
                <a:cubicBezTo>
                  <a:pt x="120" y="746"/>
                  <a:pt x="129" y="720"/>
                  <a:pt x="148" y="700"/>
                </a:cubicBezTo>
                <a:cubicBezTo>
                  <a:pt x="166" y="680"/>
                  <a:pt x="191" y="668"/>
                  <a:pt x="218" y="668"/>
                </a:cubicBezTo>
                <a:lnTo>
                  <a:pt x="219" y="668"/>
                </a:lnTo>
                <a:cubicBezTo>
                  <a:pt x="269" y="668"/>
                  <a:pt x="311" y="706"/>
                  <a:pt x="315" y="756"/>
                </a:cubicBezTo>
                <a:lnTo>
                  <a:pt x="316" y="767"/>
                </a:lnTo>
                <a:lnTo>
                  <a:pt x="316" y="781"/>
                </a:lnTo>
                <a:lnTo>
                  <a:pt x="316" y="783"/>
                </a:lnTo>
                <a:cubicBezTo>
                  <a:pt x="316" y="836"/>
                  <a:pt x="273" y="879"/>
                  <a:pt x="220" y="879"/>
                </a:cubicBezTo>
                <a:cubicBezTo>
                  <a:pt x="167" y="879"/>
                  <a:pt x="124" y="836"/>
                  <a:pt x="124" y="783"/>
                </a:cubicBezTo>
                <a:lnTo>
                  <a:pt x="124" y="778"/>
                </a:lnTo>
                <a:lnTo>
                  <a:pt x="124" y="769"/>
                </a:lnTo>
                <a:lnTo>
                  <a:pt x="124" y="760"/>
                </a:lnTo>
                <a:lnTo>
                  <a:pt x="124" y="754"/>
                </a:lnTo>
                <a:lnTo>
                  <a:pt x="312" y="785"/>
                </a:lnTo>
                <a:lnTo>
                  <a:pt x="311" y="788"/>
                </a:lnTo>
                <a:lnTo>
                  <a:pt x="315" y="771"/>
                </a:lnTo>
                <a:lnTo>
                  <a:pt x="314" y="778"/>
                </a:lnTo>
                <a:lnTo>
                  <a:pt x="218" y="668"/>
                </a:lnTo>
                <a:lnTo>
                  <a:pt x="221" y="668"/>
                </a:lnTo>
                <a:cubicBezTo>
                  <a:pt x="274" y="668"/>
                  <a:pt x="317" y="711"/>
                  <a:pt x="317" y="764"/>
                </a:cubicBezTo>
                <a:cubicBezTo>
                  <a:pt x="317" y="817"/>
                  <a:pt x="274" y="860"/>
                  <a:pt x="221" y="860"/>
                </a:cubicBezTo>
                <a:lnTo>
                  <a:pt x="220" y="860"/>
                </a:lnTo>
                <a:cubicBezTo>
                  <a:pt x="167" y="860"/>
                  <a:pt x="124" y="817"/>
                  <a:pt x="124" y="764"/>
                </a:cubicBezTo>
                <a:cubicBezTo>
                  <a:pt x="124" y="711"/>
                  <a:pt x="167" y="668"/>
                  <a:pt x="220" y="668"/>
                </a:cubicBezTo>
                <a:lnTo>
                  <a:pt x="222" y="668"/>
                </a:lnTo>
                <a:cubicBezTo>
                  <a:pt x="275" y="668"/>
                  <a:pt x="318" y="711"/>
                  <a:pt x="318" y="764"/>
                </a:cubicBezTo>
                <a:cubicBezTo>
                  <a:pt x="318" y="817"/>
                  <a:pt x="275" y="860"/>
                  <a:pt x="222" y="860"/>
                </a:cubicBezTo>
                <a:lnTo>
                  <a:pt x="221" y="860"/>
                </a:lnTo>
                <a:cubicBezTo>
                  <a:pt x="168" y="860"/>
                  <a:pt x="125" y="817"/>
                  <a:pt x="125" y="764"/>
                </a:cubicBezTo>
                <a:cubicBezTo>
                  <a:pt x="125" y="711"/>
                  <a:pt x="168" y="668"/>
                  <a:pt x="221" y="668"/>
                </a:cubicBezTo>
                <a:lnTo>
                  <a:pt x="222" y="668"/>
                </a:lnTo>
                <a:lnTo>
                  <a:pt x="126" y="764"/>
                </a:lnTo>
                <a:lnTo>
                  <a:pt x="126" y="758"/>
                </a:lnTo>
                <a:lnTo>
                  <a:pt x="126" y="754"/>
                </a:lnTo>
                <a:cubicBezTo>
                  <a:pt x="126" y="701"/>
                  <a:pt x="169" y="658"/>
                  <a:pt x="222" y="658"/>
                </a:cubicBezTo>
                <a:cubicBezTo>
                  <a:pt x="275" y="658"/>
                  <a:pt x="318" y="701"/>
                  <a:pt x="318" y="754"/>
                </a:cubicBezTo>
                <a:lnTo>
                  <a:pt x="318" y="758"/>
                </a:lnTo>
                <a:lnTo>
                  <a:pt x="318" y="764"/>
                </a:lnTo>
                <a:lnTo>
                  <a:pt x="317" y="749"/>
                </a:lnTo>
                <a:lnTo>
                  <a:pt x="318" y="755"/>
                </a:lnTo>
                <a:cubicBezTo>
                  <a:pt x="319" y="760"/>
                  <a:pt x="319" y="765"/>
                  <a:pt x="319" y="770"/>
                </a:cubicBezTo>
                <a:lnTo>
                  <a:pt x="319" y="773"/>
                </a:lnTo>
                <a:lnTo>
                  <a:pt x="132" y="743"/>
                </a:lnTo>
                <a:lnTo>
                  <a:pt x="133" y="740"/>
                </a:lnTo>
                <a:lnTo>
                  <a:pt x="128" y="770"/>
                </a:lnTo>
                <a:lnTo>
                  <a:pt x="128" y="764"/>
                </a:lnTo>
                <a:lnTo>
                  <a:pt x="128" y="752"/>
                </a:lnTo>
                <a:lnTo>
                  <a:pt x="130" y="768"/>
                </a:lnTo>
                <a:lnTo>
                  <a:pt x="129" y="762"/>
                </a:lnTo>
                <a:cubicBezTo>
                  <a:pt x="128" y="757"/>
                  <a:pt x="127" y="752"/>
                  <a:pt x="127" y="746"/>
                </a:cubicBezTo>
                <a:lnTo>
                  <a:pt x="127" y="745"/>
                </a:lnTo>
                <a:cubicBezTo>
                  <a:pt x="127" y="692"/>
                  <a:pt x="170" y="649"/>
                  <a:pt x="223" y="649"/>
                </a:cubicBezTo>
                <a:cubicBezTo>
                  <a:pt x="276" y="649"/>
                  <a:pt x="319" y="692"/>
                  <a:pt x="319" y="745"/>
                </a:cubicBezTo>
                <a:lnTo>
                  <a:pt x="319" y="750"/>
                </a:lnTo>
                <a:lnTo>
                  <a:pt x="319" y="761"/>
                </a:lnTo>
                <a:lnTo>
                  <a:pt x="319" y="770"/>
                </a:lnTo>
                <a:lnTo>
                  <a:pt x="319" y="773"/>
                </a:lnTo>
                <a:cubicBezTo>
                  <a:pt x="319" y="824"/>
                  <a:pt x="280" y="866"/>
                  <a:pt x="229" y="869"/>
                </a:cubicBezTo>
                <a:cubicBezTo>
                  <a:pt x="179" y="872"/>
                  <a:pt x="134" y="836"/>
                  <a:pt x="128" y="785"/>
                </a:cubicBezTo>
                <a:lnTo>
                  <a:pt x="127" y="777"/>
                </a:lnTo>
                <a:lnTo>
                  <a:pt x="126" y="750"/>
                </a:lnTo>
                <a:lnTo>
                  <a:pt x="126" y="740"/>
                </a:lnTo>
                <a:lnTo>
                  <a:pt x="125" y="726"/>
                </a:lnTo>
                <a:cubicBezTo>
                  <a:pt x="125" y="673"/>
                  <a:pt x="168" y="630"/>
                  <a:pt x="221" y="630"/>
                </a:cubicBezTo>
                <a:cubicBezTo>
                  <a:pt x="274" y="630"/>
                  <a:pt x="317" y="673"/>
                  <a:pt x="317" y="726"/>
                </a:cubicBezTo>
                <a:lnTo>
                  <a:pt x="317" y="728"/>
                </a:lnTo>
                <a:lnTo>
                  <a:pt x="318" y="727"/>
                </a:lnTo>
                <a:lnTo>
                  <a:pt x="318" y="747"/>
                </a:lnTo>
                <a:lnTo>
                  <a:pt x="318" y="734"/>
                </a:lnTo>
                <a:lnTo>
                  <a:pt x="319" y="741"/>
                </a:lnTo>
                <a:lnTo>
                  <a:pt x="223" y="658"/>
                </a:lnTo>
                <a:lnTo>
                  <a:pt x="224" y="658"/>
                </a:lnTo>
                <a:cubicBezTo>
                  <a:pt x="253" y="658"/>
                  <a:pt x="279" y="671"/>
                  <a:pt x="298" y="692"/>
                </a:cubicBezTo>
                <a:cubicBezTo>
                  <a:pt x="316" y="714"/>
                  <a:pt x="324" y="742"/>
                  <a:pt x="319" y="770"/>
                </a:cubicBezTo>
                <a:lnTo>
                  <a:pt x="318" y="776"/>
                </a:lnTo>
                <a:lnTo>
                  <a:pt x="316" y="788"/>
                </a:lnTo>
                <a:cubicBezTo>
                  <a:pt x="303" y="837"/>
                  <a:pt x="255" y="868"/>
                  <a:pt x="205" y="859"/>
                </a:cubicBezTo>
                <a:cubicBezTo>
                  <a:pt x="156" y="850"/>
                  <a:pt x="121" y="804"/>
                  <a:pt x="127" y="754"/>
                </a:cubicBezTo>
                <a:lnTo>
                  <a:pt x="128" y="745"/>
                </a:lnTo>
                <a:lnTo>
                  <a:pt x="127" y="745"/>
                </a:lnTo>
                <a:lnTo>
                  <a:pt x="223" y="841"/>
                </a:lnTo>
                <a:lnTo>
                  <a:pt x="222" y="841"/>
                </a:lnTo>
                <a:cubicBezTo>
                  <a:pt x="169" y="841"/>
                  <a:pt x="126" y="798"/>
                  <a:pt x="126" y="745"/>
                </a:cubicBezTo>
                <a:cubicBezTo>
                  <a:pt x="126" y="692"/>
                  <a:pt x="169" y="649"/>
                  <a:pt x="222" y="649"/>
                </a:cubicBezTo>
                <a:lnTo>
                  <a:pt x="224" y="649"/>
                </a:lnTo>
                <a:cubicBezTo>
                  <a:pt x="277" y="649"/>
                  <a:pt x="320" y="692"/>
                  <a:pt x="320" y="745"/>
                </a:cubicBezTo>
                <a:lnTo>
                  <a:pt x="320" y="750"/>
                </a:lnTo>
                <a:cubicBezTo>
                  <a:pt x="320" y="758"/>
                  <a:pt x="320" y="766"/>
                  <a:pt x="318" y="774"/>
                </a:cubicBezTo>
                <a:lnTo>
                  <a:pt x="317" y="778"/>
                </a:lnTo>
                <a:cubicBezTo>
                  <a:pt x="305" y="825"/>
                  <a:pt x="260" y="856"/>
                  <a:pt x="212" y="850"/>
                </a:cubicBezTo>
                <a:cubicBezTo>
                  <a:pt x="164" y="844"/>
                  <a:pt x="127" y="803"/>
                  <a:pt x="127" y="754"/>
                </a:cubicBezTo>
                <a:lnTo>
                  <a:pt x="127" y="751"/>
                </a:lnTo>
                <a:lnTo>
                  <a:pt x="127" y="745"/>
                </a:lnTo>
                <a:lnTo>
                  <a:pt x="127" y="735"/>
                </a:lnTo>
                <a:lnTo>
                  <a:pt x="129" y="716"/>
                </a:lnTo>
                <a:lnTo>
                  <a:pt x="128" y="716"/>
                </a:lnTo>
                <a:cubicBezTo>
                  <a:pt x="128" y="663"/>
                  <a:pt x="171" y="620"/>
                  <a:pt x="224" y="620"/>
                </a:cubicBezTo>
                <a:cubicBezTo>
                  <a:pt x="277" y="620"/>
                  <a:pt x="320" y="663"/>
                  <a:pt x="320" y="716"/>
                </a:cubicBezTo>
                <a:lnTo>
                  <a:pt x="320" y="724"/>
                </a:lnTo>
                <a:lnTo>
                  <a:pt x="320" y="735"/>
                </a:lnTo>
                <a:lnTo>
                  <a:pt x="320" y="722"/>
                </a:lnTo>
                <a:lnTo>
                  <a:pt x="321" y="729"/>
                </a:lnTo>
                <a:cubicBezTo>
                  <a:pt x="321" y="733"/>
                  <a:pt x="321" y="738"/>
                  <a:pt x="321" y="742"/>
                </a:cubicBezTo>
                <a:lnTo>
                  <a:pt x="321" y="745"/>
                </a:lnTo>
                <a:cubicBezTo>
                  <a:pt x="321" y="798"/>
                  <a:pt x="278" y="841"/>
                  <a:pt x="225" y="841"/>
                </a:cubicBezTo>
                <a:cubicBezTo>
                  <a:pt x="172" y="841"/>
                  <a:pt x="129" y="798"/>
                  <a:pt x="129" y="745"/>
                </a:cubicBezTo>
                <a:lnTo>
                  <a:pt x="129" y="739"/>
                </a:lnTo>
                <a:lnTo>
                  <a:pt x="129" y="741"/>
                </a:lnTo>
                <a:lnTo>
                  <a:pt x="128" y="732"/>
                </a:lnTo>
                <a:lnTo>
                  <a:pt x="127" y="716"/>
                </a:lnTo>
                <a:cubicBezTo>
                  <a:pt x="127" y="678"/>
                  <a:pt x="151" y="643"/>
                  <a:pt x="187" y="628"/>
                </a:cubicBezTo>
                <a:cubicBezTo>
                  <a:pt x="223" y="613"/>
                  <a:pt x="264" y="621"/>
                  <a:pt x="291" y="649"/>
                </a:cubicBezTo>
                <a:lnTo>
                  <a:pt x="293" y="651"/>
                </a:lnTo>
                <a:cubicBezTo>
                  <a:pt x="308" y="666"/>
                  <a:pt x="318" y="685"/>
                  <a:pt x="321" y="707"/>
                </a:cubicBezTo>
                <a:lnTo>
                  <a:pt x="322" y="715"/>
                </a:lnTo>
                <a:lnTo>
                  <a:pt x="322" y="737"/>
                </a:lnTo>
                <a:lnTo>
                  <a:pt x="322" y="745"/>
                </a:lnTo>
                <a:lnTo>
                  <a:pt x="131" y="734"/>
                </a:lnTo>
                <a:lnTo>
                  <a:pt x="132" y="726"/>
                </a:lnTo>
                <a:lnTo>
                  <a:pt x="133" y="718"/>
                </a:lnTo>
                <a:cubicBezTo>
                  <a:pt x="137" y="668"/>
                  <a:pt x="179" y="630"/>
                  <a:pt x="228" y="630"/>
                </a:cubicBezTo>
                <a:lnTo>
                  <a:pt x="229" y="630"/>
                </a:lnTo>
                <a:cubicBezTo>
                  <a:pt x="276" y="630"/>
                  <a:pt x="316" y="664"/>
                  <a:pt x="324" y="711"/>
                </a:cubicBezTo>
                <a:lnTo>
                  <a:pt x="325" y="717"/>
                </a:lnTo>
                <a:lnTo>
                  <a:pt x="322" y="702"/>
                </a:lnTo>
                <a:lnTo>
                  <a:pt x="323" y="705"/>
                </a:lnTo>
                <a:lnTo>
                  <a:pt x="138" y="715"/>
                </a:lnTo>
                <a:lnTo>
                  <a:pt x="140" y="706"/>
                </a:lnTo>
                <a:lnTo>
                  <a:pt x="139" y="707"/>
                </a:lnTo>
                <a:cubicBezTo>
                  <a:pt x="144" y="656"/>
                  <a:pt x="188" y="618"/>
                  <a:pt x="239" y="621"/>
                </a:cubicBezTo>
                <a:cubicBezTo>
                  <a:pt x="290" y="623"/>
                  <a:pt x="330" y="665"/>
                  <a:pt x="330" y="716"/>
                </a:cubicBezTo>
                <a:lnTo>
                  <a:pt x="330" y="720"/>
                </a:lnTo>
                <a:lnTo>
                  <a:pt x="330" y="726"/>
                </a:lnTo>
                <a:lnTo>
                  <a:pt x="143" y="696"/>
                </a:lnTo>
                <a:lnTo>
                  <a:pt x="145" y="690"/>
                </a:lnTo>
                <a:cubicBezTo>
                  <a:pt x="147" y="686"/>
                  <a:pt x="149" y="682"/>
                  <a:pt x="151" y="678"/>
                </a:cubicBezTo>
                <a:lnTo>
                  <a:pt x="153" y="674"/>
                </a:lnTo>
                <a:cubicBezTo>
                  <a:pt x="171" y="638"/>
                  <a:pt x="209" y="617"/>
                  <a:pt x="249" y="621"/>
                </a:cubicBezTo>
                <a:cubicBezTo>
                  <a:pt x="289" y="625"/>
                  <a:pt x="322" y="654"/>
                  <a:pt x="332" y="693"/>
                </a:cubicBezTo>
                <a:lnTo>
                  <a:pt x="333" y="697"/>
                </a:lnTo>
                <a:lnTo>
                  <a:pt x="336" y="714"/>
                </a:lnTo>
                <a:lnTo>
                  <a:pt x="336" y="718"/>
                </a:lnTo>
                <a:cubicBezTo>
                  <a:pt x="337" y="723"/>
                  <a:pt x="337" y="728"/>
                  <a:pt x="337" y="733"/>
                </a:cubicBezTo>
                <a:lnTo>
                  <a:pt x="337" y="735"/>
                </a:lnTo>
                <a:cubicBezTo>
                  <a:pt x="337" y="788"/>
                  <a:pt x="294" y="831"/>
                  <a:pt x="241" y="831"/>
                </a:cubicBezTo>
                <a:cubicBezTo>
                  <a:pt x="188" y="831"/>
                  <a:pt x="145" y="788"/>
                  <a:pt x="145" y="735"/>
                </a:cubicBezTo>
                <a:lnTo>
                  <a:pt x="145" y="730"/>
                </a:lnTo>
                <a:lnTo>
                  <a:pt x="145" y="721"/>
                </a:lnTo>
                <a:lnTo>
                  <a:pt x="145" y="723"/>
                </a:lnTo>
                <a:lnTo>
                  <a:pt x="144" y="707"/>
                </a:lnTo>
                <a:cubicBezTo>
                  <a:pt x="144" y="654"/>
                  <a:pt x="187" y="611"/>
                  <a:pt x="240" y="611"/>
                </a:cubicBezTo>
                <a:lnTo>
                  <a:pt x="241" y="611"/>
                </a:lnTo>
                <a:cubicBezTo>
                  <a:pt x="283" y="611"/>
                  <a:pt x="319" y="638"/>
                  <a:pt x="333" y="677"/>
                </a:cubicBezTo>
                <a:lnTo>
                  <a:pt x="334" y="680"/>
                </a:lnTo>
                <a:cubicBezTo>
                  <a:pt x="335" y="685"/>
                  <a:pt x="336" y="690"/>
                  <a:pt x="337" y="695"/>
                </a:cubicBezTo>
                <a:lnTo>
                  <a:pt x="338" y="701"/>
                </a:lnTo>
                <a:lnTo>
                  <a:pt x="150" y="693"/>
                </a:lnTo>
                <a:lnTo>
                  <a:pt x="151" y="689"/>
                </a:lnTo>
                <a:lnTo>
                  <a:pt x="148" y="712"/>
                </a:lnTo>
                <a:lnTo>
                  <a:pt x="148" y="707"/>
                </a:lnTo>
                <a:lnTo>
                  <a:pt x="339" y="726"/>
                </a:lnTo>
                <a:lnTo>
                  <a:pt x="338" y="731"/>
                </a:lnTo>
                <a:lnTo>
                  <a:pt x="336" y="740"/>
                </a:lnTo>
                <a:cubicBezTo>
                  <a:pt x="323" y="789"/>
                  <a:pt x="275" y="820"/>
                  <a:pt x="225" y="811"/>
                </a:cubicBezTo>
                <a:cubicBezTo>
                  <a:pt x="176" y="802"/>
                  <a:pt x="141" y="756"/>
                  <a:pt x="147" y="706"/>
                </a:cubicBezTo>
                <a:lnTo>
                  <a:pt x="148" y="697"/>
                </a:lnTo>
                <a:lnTo>
                  <a:pt x="147" y="697"/>
                </a:lnTo>
                <a:cubicBezTo>
                  <a:pt x="147" y="649"/>
                  <a:pt x="184" y="608"/>
                  <a:pt x="232" y="602"/>
                </a:cubicBezTo>
                <a:cubicBezTo>
                  <a:pt x="280" y="596"/>
                  <a:pt x="325" y="627"/>
                  <a:pt x="337" y="674"/>
                </a:cubicBezTo>
                <a:lnTo>
                  <a:pt x="338" y="678"/>
                </a:lnTo>
                <a:cubicBezTo>
                  <a:pt x="340" y="686"/>
                  <a:pt x="340" y="694"/>
                  <a:pt x="340" y="701"/>
                </a:cubicBezTo>
                <a:lnTo>
                  <a:pt x="340" y="707"/>
                </a:lnTo>
                <a:lnTo>
                  <a:pt x="150" y="689"/>
                </a:lnTo>
                <a:lnTo>
                  <a:pt x="151" y="684"/>
                </a:lnTo>
                <a:cubicBezTo>
                  <a:pt x="152" y="678"/>
                  <a:pt x="154" y="672"/>
                  <a:pt x="156" y="667"/>
                </a:cubicBezTo>
                <a:lnTo>
                  <a:pt x="158" y="662"/>
                </a:lnTo>
                <a:cubicBezTo>
                  <a:pt x="172" y="627"/>
                  <a:pt x="206" y="603"/>
                  <a:pt x="243" y="602"/>
                </a:cubicBezTo>
                <a:cubicBezTo>
                  <a:pt x="281" y="600"/>
                  <a:pt x="316" y="621"/>
                  <a:pt x="333" y="655"/>
                </a:cubicBezTo>
                <a:lnTo>
                  <a:pt x="335" y="659"/>
                </a:lnTo>
                <a:cubicBezTo>
                  <a:pt x="337" y="663"/>
                  <a:pt x="339" y="667"/>
                  <a:pt x="341" y="671"/>
                </a:cubicBezTo>
                <a:lnTo>
                  <a:pt x="343" y="677"/>
                </a:lnTo>
                <a:cubicBezTo>
                  <a:pt x="346" y="687"/>
                  <a:pt x="347" y="697"/>
                  <a:pt x="347" y="707"/>
                </a:cubicBezTo>
                <a:lnTo>
                  <a:pt x="347" y="713"/>
                </a:lnTo>
                <a:lnTo>
                  <a:pt x="347" y="716"/>
                </a:lnTo>
                <a:lnTo>
                  <a:pt x="158" y="693"/>
                </a:lnTo>
                <a:lnTo>
                  <a:pt x="159" y="689"/>
                </a:lnTo>
                <a:lnTo>
                  <a:pt x="159" y="689"/>
                </a:lnTo>
                <a:cubicBezTo>
                  <a:pt x="168" y="644"/>
                  <a:pt x="208" y="611"/>
                  <a:pt x="253" y="611"/>
                </a:cubicBezTo>
                <a:lnTo>
                  <a:pt x="254" y="611"/>
                </a:lnTo>
                <a:lnTo>
                  <a:pt x="255" y="611"/>
                </a:lnTo>
                <a:lnTo>
                  <a:pt x="161" y="723"/>
                </a:lnTo>
                <a:lnTo>
                  <a:pt x="160" y="717"/>
                </a:lnTo>
                <a:lnTo>
                  <a:pt x="169" y="744"/>
                </a:lnTo>
                <a:lnTo>
                  <a:pt x="167" y="740"/>
                </a:lnTo>
                <a:lnTo>
                  <a:pt x="348" y="697"/>
                </a:lnTo>
                <a:lnTo>
                  <a:pt x="348" y="703"/>
                </a:lnTo>
                <a:lnTo>
                  <a:pt x="348" y="707"/>
                </a:lnTo>
                <a:cubicBezTo>
                  <a:pt x="348" y="760"/>
                  <a:pt x="305" y="803"/>
                  <a:pt x="252" y="803"/>
                </a:cubicBezTo>
                <a:cubicBezTo>
                  <a:pt x="199" y="803"/>
                  <a:pt x="156" y="760"/>
                  <a:pt x="156" y="707"/>
                </a:cubicBezTo>
                <a:lnTo>
                  <a:pt x="156" y="701"/>
                </a:lnTo>
                <a:lnTo>
                  <a:pt x="156" y="690"/>
                </a:lnTo>
                <a:lnTo>
                  <a:pt x="156" y="681"/>
                </a:lnTo>
                <a:lnTo>
                  <a:pt x="156" y="678"/>
                </a:lnTo>
                <a:cubicBezTo>
                  <a:pt x="156" y="625"/>
                  <a:pt x="199" y="582"/>
                  <a:pt x="252" y="582"/>
                </a:cubicBezTo>
                <a:cubicBezTo>
                  <a:pt x="305" y="582"/>
                  <a:pt x="348" y="625"/>
                  <a:pt x="348" y="678"/>
                </a:cubicBezTo>
                <a:lnTo>
                  <a:pt x="348" y="684"/>
                </a:lnTo>
                <a:lnTo>
                  <a:pt x="349" y="688"/>
                </a:lnTo>
                <a:lnTo>
                  <a:pt x="350" y="700"/>
                </a:lnTo>
                <a:lnTo>
                  <a:pt x="350" y="716"/>
                </a:lnTo>
                <a:cubicBezTo>
                  <a:pt x="350" y="769"/>
                  <a:pt x="307" y="812"/>
                  <a:pt x="254" y="812"/>
                </a:cubicBezTo>
                <a:lnTo>
                  <a:pt x="252" y="812"/>
                </a:lnTo>
                <a:cubicBezTo>
                  <a:pt x="225" y="812"/>
                  <a:pt x="198" y="801"/>
                  <a:pt x="180" y="780"/>
                </a:cubicBezTo>
                <a:cubicBezTo>
                  <a:pt x="162" y="759"/>
                  <a:pt x="154" y="731"/>
                  <a:pt x="157" y="704"/>
                </a:cubicBezTo>
                <a:lnTo>
                  <a:pt x="159" y="689"/>
                </a:lnTo>
                <a:lnTo>
                  <a:pt x="160" y="681"/>
                </a:lnTo>
                <a:lnTo>
                  <a:pt x="347" y="718"/>
                </a:lnTo>
                <a:lnTo>
                  <a:pt x="346" y="721"/>
                </a:lnTo>
                <a:lnTo>
                  <a:pt x="345" y="724"/>
                </a:lnTo>
                <a:cubicBezTo>
                  <a:pt x="333" y="765"/>
                  <a:pt x="295" y="793"/>
                  <a:pt x="252" y="793"/>
                </a:cubicBezTo>
                <a:lnTo>
                  <a:pt x="251" y="793"/>
                </a:lnTo>
                <a:cubicBezTo>
                  <a:pt x="198" y="793"/>
                  <a:pt x="155" y="750"/>
                  <a:pt x="155" y="697"/>
                </a:cubicBezTo>
                <a:lnTo>
                  <a:pt x="155" y="687"/>
                </a:lnTo>
                <a:lnTo>
                  <a:pt x="155" y="678"/>
                </a:lnTo>
                <a:cubicBezTo>
                  <a:pt x="155" y="625"/>
                  <a:pt x="198" y="582"/>
                  <a:pt x="251" y="582"/>
                </a:cubicBezTo>
                <a:cubicBezTo>
                  <a:pt x="304" y="582"/>
                  <a:pt x="347" y="625"/>
                  <a:pt x="347" y="678"/>
                </a:cubicBezTo>
                <a:lnTo>
                  <a:pt x="347" y="683"/>
                </a:lnTo>
                <a:lnTo>
                  <a:pt x="345" y="660"/>
                </a:lnTo>
                <a:lnTo>
                  <a:pt x="346" y="664"/>
                </a:lnTo>
                <a:lnTo>
                  <a:pt x="157" y="677"/>
                </a:lnTo>
                <a:lnTo>
                  <a:pt x="158" y="668"/>
                </a:lnTo>
                <a:lnTo>
                  <a:pt x="159" y="659"/>
                </a:lnTo>
                <a:lnTo>
                  <a:pt x="349" y="687"/>
                </a:lnTo>
                <a:lnTo>
                  <a:pt x="348" y="692"/>
                </a:lnTo>
                <a:cubicBezTo>
                  <a:pt x="346" y="698"/>
                  <a:pt x="345" y="704"/>
                  <a:pt x="343" y="709"/>
                </a:cubicBezTo>
                <a:lnTo>
                  <a:pt x="341" y="714"/>
                </a:lnTo>
                <a:cubicBezTo>
                  <a:pt x="322" y="761"/>
                  <a:pt x="270" y="785"/>
                  <a:pt x="222" y="770"/>
                </a:cubicBezTo>
                <a:cubicBezTo>
                  <a:pt x="174" y="754"/>
                  <a:pt x="146" y="704"/>
                  <a:pt x="158" y="655"/>
                </a:cubicBezTo>
                <a:lnTo>
                  <a:pt x="159" y="651"/>
                </a:lnTo>
                <a:lnTo>
                  <a:pt x="159" y="653"/>
                </a:lnTo>
                <a:cubicBezTo>
                  <a:pt x="166" y="606"/>
                  <a:pt x="207" y="572"/>
                  <a:pt x="253" y="572"/>
                </a:cubicBezTo>
                <a:lnTo>
                  <a:pt x="254" y="572"/>
                </a:lnTo>
                <a:cubicBezTo>
                  <a:pt x="282" y="572"/>
                  <a:pt x="309" y="585"/>
                  <a:pt x="327" y="606"/>
                </a:cubicBezTo>
                <a:cubicBezTo>
                  <a:pt x="345" y="627"/>
                  <a:pt x="353" y="654"/>
                  <a:pt x="350" y="682"/>
                </a:cubicBezTo>
                <a:lnTo>
                  <a:pt x="349" y="689"/>
                </a:lnTo>
                <a:cubicBezTo>
                  <a:pt x="348" y="695"/>
                  <a:pt x="346" y="700"/>
                  <a:pt x="345" y="706"/>
                </a:cubicBezTo>
                <a:lnTo>
                  <a:pt x="344" y="709"/>
                </a:lnTo>
                <a:cubicBezTo>
                  <a:pt x="328" y="755"/>
                  <a:pt x="280" y="783"/>
                  <a:pt x="232" y="772"/>
                </a:cubicBezTo>
                <a:cubicBezTo>
                  <a:pt x="185" y="762"/>
                  <a:pt x="152" y="718"/>
                  <a:pt x="157" y="669"/>
                </a:cubicBezTo>
                <a:lnTo>
                  <a:pt x="158" y="659"/>
                </a:lnTo>
                <a:lnTo>
                  <a:pt x="157" y="662"/>
                </a:lnTo>
                <a:lnTo>
                  <a:pt x="157" y="659"/>
                </a:lnTo>
                <a:cubicBezTo>
                  <a:pt x="157" y="606"/>
                  <a:pt x="200" y="563"/>
                  <a:pt x="253" y="563"/>
                </a:cubicBezTo>
                <a:cubicBezTo>
                  <a:pt x="306" y="563"/>
                  <a:pt x="349" y="606"/>
                  <a:pt x="349" y="659"/>
                </a:cubicBezTo>
                <a:lnTo>
                  <a:pt x="349" y="667"/>
                </a:lnTo>
                <a:lnTo>
                  <a:pt x="349" y="678"/>
                </a:lnTo>
                <a:lnTo>
                  <a:pt x="350" y="675"/>
                </a:lnTo>
                <a:lnTo>
                  <a:pt x="350" y="687"/>
                </a:lnTo>
                <a:cubicBezTo>
                  <a:pt x="350" y="740"/>
                  <a:pt x="307" y="783"/>
                  <a:pt x="254" y="783"/>
                </a:cubicBezTo>
                <a:cubicBezTo>
                  <a:pt x="201" y="783"/>
                  <a:pt x="158" y="740"/>
                  <a:pt x="158" y="687"/>
                </a:cubicBezTo>
                <a:lnTo>
                  <a:pt x="158" y="682"/>
                </a:lnTo>
                <a:lnTo>
                  <a:pt x="158" y="673"/>
                </a:lnTo>
                <a:lnTo>
                  <a:pt x="158" y="675"/>
                </a:lnTo>
                <a:lnTo>
                  <a:pt x="157" y="659"/>
                </a:lnTo>
                <a:cubicBezTo>
                  <a:pt x="157" y="606"/>
                  <a:pt x="200" y="563"/>
                  <a:pt x="253" y="563"/>
                </a:cubicBezTo>
                <a:cubicBezTo>
                  <a:pt x="306" y="563"/>
                  <a:pt x="349" y="606"/>
                  <a:pt x="349" y="659"/>
                </a:cubicBezTo>
                <a:lnTo>
                  <a:pt x="349" y="661"/>
                </a:lnTo>
                <a:lnTo>
                  <a:pt x="348" y="646"/>
                </a:lnTo>
                <a:lnTo>
                  <a:pt x="349" y="652"/>
                </a:lnTo>
                <a:cubicBezTo>
                  <a:pt x="350" y="657"/>
                  <a:pt x="350" y="662"/>
                  <a:pt x="350" y="667"/>
                </a:cubicBezTo>
                <a:lnTo>
                  <a:pt x="350" y="674"/>
                </a:lnTo>
                <a:lnTo>
                  <a:pt x="350" y="678"/>
                </a:lnTo>
                <a:cubicBezTo>
                  <a:pt x="350" y="731"/>
                  <a:pt x="307" y="774"/>
                  <a:pt x="254" y="774"/>
                </a:cubicBezTo>
                <a:cubicBezTo>
                  <a:pt x="201" y="774"/>
                  <a:pt x="158" y="731"/>
                  <a:pt x="158" y="678"/>
                </a:cubicBezTo>
                <a:lnTo>
                  <a:pt x="158" y="676"/>
                </a:lnTo>
                <a:lnTo>
                  <a:pt x="158" y="668"/>
                </a:lnTo>
                <a:lnTo>
                  <a:pt x="158" y="659"/>
                </a:lnTo>
                <a:lnTo>
                  <a:pt x="158" y="649"/>
                </a:lnTo>
                <a:cubicBezTo>
                  <a:pt x="158" y="596"/>
                  <a:pt x="201" y="553"/>
                  <a:pt x="254" y="553"/>
                </a:cubicBezTo>
                <a:lnTo>
                  <a:pt x="256" y="553"/>
                </a:lnTo>
                <a:cubicBezTo>
                  <a:pt x="303" y="553"/>
                  <a:pt x="343" y="587"/>
                  <a:pt x="351" y="634"/>
                </a:cubicBezTo>
                <a:lnTo>
                  <a:pt x="352" y="640"/>
                </a:lnTo>
                <a:cubicBezTo>
                  <a:pt x="353" y="645"/>
                  <a:pt x="353" y="650"/>
                  <a:pt x="353" y="655"/>
                </a:cubicBezTo>
                <a:lnTo>
                  <a:pt x="353" y="665"/>
                </a:lnTo>
                <a:lnTo>
                  <a:pt x="354" y="662"/>
                </a:lnTo>
                <a:lnTo>
                  <a:pt x="354" y="678"/>
                </a:lnTo>
                <a:cubicBezTo>
                  <a:pt x="354" y="731"/>
                  <a:pt x="311" y="774"/>
                  <a:pt x="258" y="774"/>
                </a:cubicBezTo>
                <a:cubicBezTo>
                  <a:pt x="205" y="774"/>
                  <a:pt x="162" y="731"/>
                  <a:pt x="162" y="678"/>
                </a:cubicBezTo>
                <a:lnTo>
                  <a:pt x="162" y="676"/>
                </a:lnTo>
                <a:lnTo>
                  <a:pt x="162" y="670"/>
                </a:lnTo>
                <a:lnTo>
                  <a:pt x="162" y="668"/>
                </a:lnTo>
                <a:lnTo>
                  <a:pt x="257" y="755"/>
                </a:lnTo>
                <a:lnTo>
                  <a:pt x="256" y="755"/>
                </a:lnTo>
                <a:lnTo>
                  <a:pt x="350" y="639"/>
                </a:lnTo>
                <a:lnTo>
                  <a:pt x="352" y="648"/>
                </a:lnTo>
                <a:cubicBezTo>
                  <a:pt x="354" y="654"/>
                  <a:pt x="354" y="661"/>
                  <a:pt x="354" y="668"/>
                </a:cubicBezTo>
                <a:lnTo>
                  <a:pt x="354" y="680"/>
                </a:lnTo>
                <a:lnTo>
                  <a:pt x="354" y="686"/>
                </a:lnTo>
                <a:lnTo>
                  <a:pt x="354" y="687"/>
                </a:lnTo>
                <a:lnTo>
                  <a:pt x="165" y="664"/>
                </a:lnTo>
                <a:lnTo>
                  <a:pt x="166" y="660"/>
                </a:lnTo>
                <a:lnTo>
                  <a:pt x="165" y="664"/>
                </a:lnTo>
                <a:lnTo>
                  <a:pt x="164" y="665"/>
                </a:lnTo>
                <a:cubicBezTo>
                  <a:pt x="164" y="660"/>
                  <a:pt x="165" y="655"/>
                  <a:pt x="166" y="650"/>
                </a:cubicBezTo>
                <a:lnTo>
                  <a:pt x="167" y="644"/>
                </a:lnTo>
                <a:lnTo>
                  <a:pt x="261" y="755"/>
                </a:lnTo>
                <a:lnTo>
                  <a:pt x="259" y="755"/>
                </a:lnTo>
                <a:lnTo>
                  <a:pt x="354" y="641"/>
                </a:lnTo>
                <a:lnTo>
                  <a:pt x="355" y="646"/>
                </a:lnTo>
                <a:cubicBezTo>
                  <a:pt x="356" y="652"/>
                  <a:pt x="356" y="658"/>
                  <a:pt x="356" y="664"/>
                </a:cubicBezTo>
                <a:lnTo>
                  <a:pt x="356" y="668"/>
                </a:lnTo>
                <a:lnTo>
                  <a:pt x="260" y="572"/>
                </a:lnTo>
                <a:lnTo>
                  <a:pt x="262" y="572"/>
                </a:lnTo>
                <a:lnTo>
                  <a:pt x="168" y="653"/>
                </a:lnTo>
                <a:lnTo>
                  <a:pt x="169" y="647"/>
                </a:lnTo>
                <a:lnTo>
                  <a:pt x="169" y="643"/>
                </a:lnTo>
                <a:lnTo>
                  <a:pt x="170" y="635"/>
                </a:lnTo>
                <a:lnTo>
                  <a:pt x="169" y="640"/>
                </a:lnTo>
                <a:lnTo>
                  <a:pt x="351" y="683"/>
                </a:lnTo>
                <a:lnTo>
                  <a:pt x="350" y="685"/>
                </a:lnTo>
                <a:lnTo>
                  <a:pt x="357" y="669"/>
                </a:lnTo>
                <a:lnTo>
                  <a:pt x="355" y="676"/>
                </a:lnTo>
                <a:lnTo>
                  <a:pt x="355" y="623"/>
                </a:lnTo>
                <a:lnTo>
                  <a:pt x="357" y="630"/>
                </a:lnTo>
                <a:lnTo>
                  <a:pt x="344" y="603"/>
                </a:lnTo>
                <a:lnTo>
                  <a:pt x="346" y="606"/>
                </a:lnTo>
                <a:lnTo>
                  <a:pt x="175" y="690"/>
                </a:lnTo>
                <a:lnTo>
                  <a:pt x="174" y="687"/>
                </a:lnTo>
                <a:lnTo>
                  <a:pt x="171" y="676"/>
                </a:lnTo>
                <a:cubicBezTo>
                  <a:pt x="166" y="657"/>
                  <a:pt x="166" y="637"/>
                  <a:pt x="172" y="619"/>
                </a:cubicBezTo>
                <a:lnTo>
                  <a:pt x="175" y="610"/>
                </a:lnTo>
                <a:lnTo>
                  <a:pt x="170" y="640"/>
                </a:lnTo>
                <a:lnTo>
                  <a:pt x="170" y="634"/>
                </a:lnTo>
                <a:lnTo>
                  <a:pt x="170" y="630"/>
                </a:lnTo>
                <a:lnTo>
                  <a:pt x="360" y="654"/>
                </a:lnTo>
                <a:lnTo>
                  <a:pt x="359" y="658"/>
                </a:lnTo>
                <a:lnTo>
                  <a:pt x="355" y="671"/>
                </a:lnTo>
                <a:lnTo>
                  <a:pt x="355" y="610"/>
                </a:lnTo>
                <a:lnTo>
                  <a:pt x="357" y="616"/>
                </a:lnTo>
                <a:lnTo>
                  <a:pt x="345" y="593"/>
                </a:lnTo>
                <a:lnTo>
                  <a:pt x="347" y="596"/>
                </a:lnTo>
                <a:lnTo>
                  <a:pt x="176" y="619"/>
                </a:lnTo>
                <a:lnTo>
                  <a:pt x="177" y="616"/>
                </a:lnTo>
                <a:lnTo>
                  <a:pt x="172" y="646"/>
                </a:lnTo>
                <a:lnTo>
                  <a:pt x="172" y="640"/>
                </a:lnTo>
                <a:lnTo>
                  <a:pt x="172" y="634"/>
                </a:lnTo>
                <a:cubicBezTo>
                  <a:pt x="172" y="627"/>
                  <a:pt x="173" y="619"/>
                  <a:pt x="175" y="611"/>
                </a:cubicBezTo>
                <a:lnTo>
                  <a:pt x="176" y="607"/>
                </a:lnTo>
                <a:cubicBezTo>
                  <a:pt x="188" y="562"/>
                  <a:pt x="230" y="531"/>
                  <a:pt x="276" y="535"/>
                </a:cubicBezTo>
                <a:cubicBezTo>
                  <a:pt x="323" y="538"/>
                  <a:pt x="360" y="574"/>
                  <a:pt x="365" y="621"/>
                </a:cubicBezTo>
                <a:lnTo>
                  <a:pt x="366" y="631"/>
                </a:lnTo>
                <a:lnTo>
                  <a:pt x="366" y="629"/>
                </a:lnTo>
                <a:lnTo>
                  <a:pt x="176" y="649"/>
                </a:lnTo>
                <a:lnTo>
                  <a:pt x="176" y="646"/>
                </a:lnTo>
                <a:lnTo>
                  <a:pt x="176" y="640"/>
                </a:lnTo>
                <a:cubicBezTo>
                  <a:pt x="176" y="634"/>
                  <a:pt x="177" y="628"/>
                  <a:pt x="178" y="622"/>
                </a:cubicBezTo>
                <a:lnTo>
                  <a:pt x="180" y="612"/>
                </a:lnTo>
                <a:lnTo>
                  <a:pt x="180" y="646"/>
                </a:lnTo>
                <a:lnTo>
                  <a:pt x="179" y="640"/>
                </a:lnTo>
                <a:lnTo>
                  <a:pt x="182" y="655"/>
                </a:lnTo>
                <a:lnTo>
                  <a:pt x="181" y="652"/>
                </a:lnTo>
                <a:lnTo>
                  <a:pt x="366" y="598"/>
                </a:lnTo>
                <a:lnTo>
                  <a:pt x="368" y="606"/>
                </a:lnTo>
                <a:lnTo>
                  <a:pt x="371" y="623"/>
                </a:lnTo>
                <a:lnTo>
                  <a:pt x="373" y="634"/>
                </a:lnTo>
                <a:cubicBezTo>
                  <a:pt x="373" y="638"/>
                  <a:pt x="373" y="643"/>
                  <a:pt x="373" y="647"/>
                </a:cubicBezTo>
                <a:lnTo>
                  <a:pt x="373" y="649"/>
                </a:lnTo>
                <a:cubicBezTo>
                  <a:pt x="373" y="702"/>
                  <a:pt x="330" y="745"/>
                  <a:pt x="277" y="745"/>
                </a:cubicBezTo>
                <a:cubicBezTo>
                  <a:pt x="224" y="745"/>
                  <a:pt x="181" y="702"/>
                  <a:pt x="181" y="649"/>
                </a:cubicBezTo>
                <a:lnTo>
                  <a:pt x="181" y="641"/>
                </a:lnTo>
                <a:lnTo>
                  <a:pt x="181" y="639"/>
                </a:lnTo>
                <a:cubicBezTo>
                  <a:pt x="178" y="612"/>
                  <a:pt x="187" y="586"/>
                  <a:pt x="206" y="566"/>
                </a:cubicBezTo>
                <a:cubicBezTo>
                  <a:pt x="224" y="546"/>
                  <a:pt x="249" y="534"/>
                  <a:pt x="276" y="534"/>
                </a:cubicBezTo>
                <a:lnTo>
                  <a:pt x="277" y="534"/>
                </a:lnTo>
                <a:lnTo>
                  <a:pt x="278" y="534"/>
                </a:lnTo>
                <a:lnTo>
                  <a:pt x="182" y="630"/>
                </a:lnTo>
                <a:lnTo>
                  <a:pt x="182" y="619"/>
                </a:lnTo>
                <a:lnTo>
                  <a:pt x="182" y="623"/>
                </a:lnTo>
                <a:cubicBezTo>
                  <a:pt x="176" y="571"/>
                  <a:pt x="213" y="523"/>
                  <a:pt x="266" y="516"/>
                </a:cubicBezTo>
                <a:cubicBezTo>
                  <a:pt x="318" y="510"/>
                  <a:pt x="366" y="547"/>
                  <a:pt x="373" y="600"/>
                </a:cubicBezTo>
                <a:lnTo>
                  <a:pt x="374" y="608"/>
                </a:lnTo>
                <a:lnTo>
                  <a:pt x="375" y="622"/>
                </a:lnTo>
                <a:lnTo>
                  <a:pt x="279" y="534"/>
                </a:lnTo>
                <a:lnTo>
                  <a:pt x="281" y="534"/>
                </a:lnTo>
                <a:lnTo>
                  <a:pt x="186" y="620"/>
                </a:lnTo>
                <a:lnTo>
                  <a:pt x="187" y="611"/>
                </a:lnTo>
                <a:lnTo>
                  <a:pt x="188" y="602"/>
                </a:lnTo>
                <a:cubicBezTo>
                  <a:pt x="193" y="553"/>
                  <a:pt x="234" y="515"/>
                  <a:pt x="283" y="515"/>
                </a:cubicBezTo>
                <a:lnTo>
                  <a:pt x="284" y="515"/>
                </a:lnTo>
                <a:cubicBezTo>
                  <a:pt x="330" y="515"/>
                  <a:pt x="370" y="548"/>
                  <a:pt x="379" y="593"/>
                </a:cubicBezTo>
                <a:lnTo>
                  <a:pt x="381" y="603"/>
                </a:lnTo>
                <a:lnTo>
                  <a:pt x="383" y="620"/>
                </a:lnTo>
                <a:lnTo>
                  <a:pt x="287" y="534"/>
                </a:lnTo>
                <a:lnTo>
                  <a:pt x="288" y="534"/>
                </a:lnTo>
                <a:lnTo>
                  <a:pt x="291" y="534"/>
                </a:lnTo>
                <a:lnTo>
                  <a:pt x="195" y="630"/>
                </a:lnTo>
                <a:lnTo>
                  <a:pt x="195" y="626"/>
                </a:lnTo>
                <a:lnTo>
                  <a:pt x="197" y="645"/>
                </a:lnTo>
                <a:lnTo>
                  <a:pt x="196" y="640"/>
                </a:lnTo>
                <a:cubicBezTo>
                  <a:pt x="191" y="612"/>
                  <a:pt x="198" y="583"/>
                  <a:pt x="216" y="561"/>
                </a:cubicBezTo>
                <a:cubicBezTo>
                  <a:pt x="234" y="538"/>
                  <a:pt x="262" y="525"/>
                  <a:pt x="290" y="525"/>
                </a:cubicBezTo>
                <a:lnTo>
                  <a:pt x="291" y="525"/>
                </a:lnTo>
                <a:lnTo>
                  <a:pt x="293" y="525"/>
                </a:lnTo>
                <a:cubicBezTo>
                  <a:pt x="340" y="525"/>
                  <a:pt x="380" y="559"/>
                  <a:pt x="388" y="606"/>
                </a:cubicBezTo>
                <a:lnTo>
                  <a:pt x="389" y="612"/>
                </a:lnTo>
                <a:cubicBezTo>
                  <a:pt x="390" y="617"/>
                  <a:pt x="390" y="622"/>
                  <a:pt x="390" y="627"/>
                </a:cubicBezTo>
                <a:lnTo>
                  <a:pt x="390" y="630"/>
                </a:lnTo>
                <a:cubicBezTo>
                  <a:pt x="390" y="681"/>
                  <a:pt x="351" y="723"/>
                  <a:pt x="300" y="726"/>
                </a:cubicBezTo>
                <a:cubicBezTo>
                  <a:pt x="250" y="729"/>
                  <a:pt x="205" y="693"/>
                  <a:pt x="199" y="642"/>
                </a:cubicBezTo>
                <a:lnTo>
                  <a:pt x="198" y="634"/>
                </a:lnTo>
                <a:lnTo>
                  <a:pt x="197" y="620"/>
                </a:lnTo>
                <a:cubicBezTo>
                  <a:pt x="194" y="593"/>
                  <a:pt x="203" y="567"/>
                  <a:pt x="222" y="547"/>
                </a:cubicBezTo>
                <a:cubicBezTo>
                  <a:pt x="240" y="527"/>
                  <a:pt x="265" y="515"/>
                  <a:pt x="292" y="515"/>
                </a:cubicBezTo>
                <a:lnTo>
                  <a:pt x="293" y="515"/>
                </a:lnTo>
                <a:cubicBezTo>
                  <a:pt x="346" y="515"/>
                  <a:pt x="389" y="558"/>
                  <a:pt x="389" y="611"/>
                </a:cubicBezTo>
                <a:cubicBezTo>
                  <a:pt x="389" y="664"/>
                  <a:pt x="346" y="707"/>
                  <a:pt x="293" y="707"/>
                </a:cubicBezTo>
                <a:lnTo>
                  <a:pt x="292" y="707"/>
                </a:lnTo>
                <a:cubicBezTo>
                  <a:pt x="239" y="707"/>
                  <a:pt x="196" y="664"/>
                  <a:pt x="196" y="611"/>
                </a:cubicBezTo>
                <a:cubicBezTo>
                  <a:pt x="196" y="558"/>
                  <a:pt x="239" y="515"/>
                  <a:pt x="292" y="515"/>
                </a:cubicBezTo>
                <a:lnTo>
                  <a:pt x="293" y="515"/>
                </a:lnTo>
                <a:cubicBezTo>
                  <a:pt x="346" y="515"/>
                  <a:pt x="389" y="558"/>
                  <a:pt x="389" y="611"/>
                </a:cubicBezTo>
                <a:cubicBezTo>
                  <a:pt x="389" y="664"/>
                  <a:pt x="346" y="707"/>
                  <a:pt x="293" y="707"/>
                </a:cubicBezTo>
                <a:lnTo>
                  <a:pt x="291" y="707"/>
                </a:lnTo>
                <a:lnTo>
                  <a:pt x="387" y="598"/>
                </a:lnTo>
                <a:lnTo>
                  <a:pt x="388" y="605"/>
                </a:lnTo>
                <a:cubicBezTo>
                  <a:pt x="388" y="609"/>
                  <a:pt x="388" y="614"/>
                  <a:pt x="388" y="618"/>
                </a:cubicBezTo>
                <a:lnTo>
                  <a:pt x="388" y="621"/>
                </a:lnTo>
                <a:cubicBezTo>
                  <a:pt x="388" y="674"/>
                  <a:pt x="345" y="717"/>
                  <a:pt x="292" y="717"/>
                </a:cubicBezTo>
                <a:cubicBezTo>
                  <a:pt x="239" y="717"/>
                  <a:pt x="196" y="674"/>
                  <a:pt x="196" y="621"/>
                </a:cubicBezTo>
                <a:lnTo>
                  <a:pt x="196" y="612"/>
                </a:lnTo>
                <a:lnTo>
                  <a:pt x="196" y="612"/>
                </a:lnTo>
                <a:cubicBezTo>
                  <a:pt x="193" y="585"/>
                  <a:pt x="202" y="558"/>
                  <a:pt x="220" y="538"/>
                </a:cubicBezTo>
                <a:cubicBezTo>
                  <a:pt x="238" y="518"/>
                  <a:pt x="264" y="506"/>
                  <a:pt x="291" y="506"/>
                </a:cubicBezTo>
                <a:lnTo>
                  <a:pt x="292" y="506"/>
                </a:lnTo>
                <a:cubicBezTo>
                  <a:pt x="345" y="506"/>
                  <a:pt x="388" y="549"/>
                  <a:pt x="388" y="602"/>
                </a:cubicBezTo>
                <a:lnTo>
                  <a:pt x="388" y="607"/>
                </a:lnTo>
                <a:lnTo>
                  <a:pt x="388" y="611"/>
                </a:lnTo>
                <a:cubicBezTo>
                  <a:pt x="388" y="664"/>
                  <a:pt x="345" y="707"/>
                  <a:pt x="292" y="707"/>
                </a:cubicBezTo>
                <a:lnTo>
                  <a:pt x="291" y="707"/>
                </a:lnTo>
                <a:cubicBezTo>
                  <a:pt x="238" y="707"/>
                  <a:pt x="195" y="664"/>
                  <a:pt x="195" y="611"/>
                </a:cubicBezTo>
                <a:lnTo>
                  <a:pt x="195" y="605"/>
                </a:lnTo>
                <a:lnTo>
                  <a:pt x="195" y="602"/>
                </a:lnTo>
                <a:cubicBezTo>
                  <a:pt x="195" y="551"/>
                  <a:pt x="236" y="509"/>
                  <a:pt x="287" y="507"/>
                </a:cubicBezTo>
                <a:cubicBezTo>
                  <a:pt x="338" y="504"/>
                  <a:pt x="382" y="542"/>
                  <a:pt x="387" y="593"/>
                </a:cubicBezTo>
                <a:lnTo>
                  <a:pt x="388" y="603"/>
                </a:lnTo>
                <a:lnTo>
                  <a:pt x="388" y="621"/>
                </a:lnTo>
                <a:cubicBezTo>
                  <a:pt x="388" y="669"/>
                  <a:pt x="354" y="709"/>
                  <a:pt x="308" y="716"/>
                </a:cubicBezTo>
                <a:cubicBezTo>
                  <a:pt x="261" y="724"/>
                  <a:pt x="216" y="696"/>
                  <a:pt x="201" y="652"/>
                </a:cubicBezTo>
                <a:lnTo>
                  <a:pt x="200" y="649"/>
                </a:lnTo>
                <a:cubicBezTo>
                  <a:pt x="197" y="639"/>
                  <a:pt x="195" y="629"/>
                  <a:pt x="195" y="618"/>
                </a:cubicBezTo>
                <a:lnTo>
                  <a:pt x="195" y="611"/>
                </a:lnTo>
                <a:cubicBezTo>
                  <a:pt x="195" y="558"/>
                  <a:pt x="238" y="515"/>
                  <a:pt x="291" y="515"/>
                </a:cubicBezTo>
                <a:lnTo>
                  <a:pt x="292" y="515"/>
                </a:lnTo>
                <a:lnTo>
                  <a:pt x="197" y="621"/>
                </a:lnTo>
                <a:lnTo>
                  <a:pt x="196" y="611"/>
                </a:lnTo>
                <a:lnTo>
                  <a:pt x="195" y="603"/>
                </a:lnTo>
                <a:cubicBezTo>
                  <a:pt x="190" y="554"/>
                  <a:pt x="222" y="509"/>
                  <a:pt x="270" y="499"/>
                </a:cubicBezTo>
                <a:cubicBezTo>
                  <a:pt x="318" y="488"/>
                  <a:pt x="366" y="516"/>
                  <a:pt x="382" y="562"/>
                </a:cubicBezTo>
                <a:lnTo>
                  <a:pt x="383" y="565"/>
                </a:lnTo>
                <a:cubicBezTo>
                  <a:pt x="384" y="571"/>
                  <a:pt x="386" y="576"/>
                  <a:pt x="387" y="582"/>
                </a:cubicBezTo>
                <a:lnTo>
                  <a:pt x="388" y="589"/>
                </a:lnTo>
                <a:cubicBezTo>
                  <a:pt x="389" y="597"/>
                  <a:pt x="389" y="604"/>
                  <a:pt x="388" y="612"/>
                </a:cubicBezTo>
                <a:lnTo>
                  <a:pt x="387" y="622"/>
                </a:lnTo>
                <a:lnTo>
                  <a:pt x="386" y="632"/>
                </a:lnTo>
                <a:lnTo>
                  <a:pt x="290" y="525"/>
                </a:lnTo>
                <a:lnTo>
                  <a:pt x="293" y="525"/>
                </a:lnTo>
                <a:lnTo>
                  <a:pt x="198" y="631"/>
                </a:lnTo>
                <a:lnTo>
                  <a:pt x="197" y="621"/>
                </a:lnTo>
                <a:lnTo>
                  <a:pt x="196" y="613"/>
                </a:lnTo>
                <a:cubicBezTo>
                  <a:pt x="190" y="563"/>
                  <a:pt x="225" y="517"/>
                  <a:pt x="274" y="508"/>
                </a:cubicBezTo>
                <a:cubicBezTo>
                  <a:pt x="324" y="499"/>
                  <a:pt x="372" y="530"/>
                  <a:pt x="385" y="579"/>
                </a:cubicBezTo>
                <a:lnTo>
                  <a:pt x="386" y="583"/>
                </a:lnTo>
                <a:cubicBezTo>
                  <a:pt x="388" y="591"/>
                  <a:pt x="388" y="599"/>
                  <a:pt x="388" y="606"/>
                </a:cubicBezTo>
                <a:lnTo>
                  <a:pt x="388" y="611"/>
                </a:lnTo>
                <a:cubicBezTo>
                  <a:pt x="388" y="664"/>
                  <a:pt x="345" y="707"/>
                  <a:pt x="292" y="707"/>
                </a:cubicBezTo>
                <a:cubicBezTo>
                  <a:pt x="239" y="707"/>
                  <a:pt x="196" y="664"/>
                  <a:pt x="196" y="611"/>
                </a:cubicBezTo>
                <a:lnTo>
                  <a:pt x="196" y="607"/>
                </a:lnTo>
                <a:lnTo>
                  <a:pt x="198" y="626"/>
                </a:lnTo>
                <a:lnTo>
                  <a:pt x="197" y="621"/>
                </a:lnTo>
                <a:lnTo>
                  <a:pt x="387" y="602"/>
                </a:lnTo>
                <a:lnTo>
                  <a:pt x="387" y="607"/>
                </a:lnTo>
                <a:lnTo>
                  <a:pt x="387" y="611"/>
                </a:lnTo>
                <a:lnTo>
                  <a:pt x="196" y="600"/>
                </a:lnTo>
                <a:lnTo>
                  <a:pt x="197" y="592"/>
                </a:lnTo>
                <a:lnTo>
                  <a:pt x="196" y="592"/>
                </a:lnTo>
                <a:lnTo>
                  <a:pt x="199" y="613"/>
                </a:lnTo>
                <a:lnTo>
                  <a:pt x="197" y="604"/>
                </a:lnTo>
                <a:cubicBezTo>
                  <a:pt x="190" y="576"/>
                  <a:pt x="197" y="546"/>
                  <a:pt x="216" y="523"/>
                </a:cubicBezTo>
                <a:cubicBezTo>
                  <a:pt x="234" y="501"/>
                  <a:pt x="261" y="487"/>
                  <a:pt x="290" y="487"/>
                </a:cubicBezTo>
                <a:lnTo>
                  <a:pt x="291" y="487"/>
                </a:lnTo>
                <a:cubicBezTo>
                  <a:pt x="337" y="487"/>
                  <a:pt x="377" y="520"/>
                  <a:pt x="386" y="565"/>
                </a:cubicBezTo>
                <a:lnTo>
                  <a:pt x="387" y="570"/>
                </a:lnTo>
                <a:lnTo>
                  <a:pt x="387" y="569"/>
                </a:lnTo>
                <a:cubicBezTo>
                  <a:pt x="394" y="598"/>
                  <a:pt x="387" y="628"/>
                  <a:pt x="369" y="652"/>
                </a:cubicBezTo>
                <a:cubicBezTo>
                  <a:pt x="351" y="675"/>
                  <a:pt x="323" y="688"/>
                  <a:pt x="293" y="688"/>
                </a:cubicBezTo>
                <a:lnTo>
                  <a:pt x="289" y="688"/>
                </a:lnTo>
                <a:cubicBezTo>
                  <a:pt x="255" y="688"/>
                  <a:pt x="223" y="670"/>
                  <a:pt x="206" y="640"/>
                </a:cubicBezTo>
                <a:cubicBezTo>
                  <a:pt x="189" y="610"/>
                  <a:pt x="189" y="573"/>
                  <a:pt x="207" y="543"/>
                </a:cubicBezTo>
                <a:lnTo>
                  <a:pt x="210" y="538"/>
                </a:lnTo>
                <a:lnTo>
                  <a:pt x="209" y="541"/>
                </a:lnTo>
                <a:cubicBezTo>
                  <a:pt x="230" y="498"/>
                  <a:pt x="280" y="477"/>
                  <a:pt x="326" y="493"/>
                </a:cubicBezTo>
                <a:cubicBezTo>
                  <a:pt x="371" y="508"/>
                  <a:pt x="398" y="555"/>
                  <a:pt x="389" y="602"/>
                </a:cubicBezTo>
                <a:lnTo>
                  <a:pt x="388" y="607"/>
                </a:lnTo>
                <a:cubicBezTo>
                  <a:pt x="386" y="616"/>
                  <a:pt x="383" y="624"/>
                  <a:pt x="379" y="631"/>
                </a:cubicBezTo>
                <a:lnTo>
                  <a:pt x="377" y="635"/>
                </a:lnTo>
                <a:cubicBezTo>
                  <a:pt x="357" y="675"/>
                  <a:pt x="313" y="696"/>
                  <a:pt x="269" y="686"/>
                </a:cubicBezTo>
                <a:cubicBezTo>
                  <a:pt x="226" y="676"/>
                  <a:pt x="195" y="637"/>
                  <a:pt x="195" y="592"/>
                </a:cubicBezTo>
                <a:lnTo>
                  <a:pt x="195" y="588"/>
                </a:lnTo>
                <a:cubicBezTo>
                  <a:pt x="195" y="582"/>
                  <a:pt x="196" y="576"/>
                  <a:pt x="197" y="570"/>
                </a:cubicBezTo>
                <a:lnTo>
                  <a:pt x="198" y="565"/>
                </a:lnTo>
                <a:lnTo>
                  <a:pt x="292" y="679"/>
                </a:lnTo>
                <a:lnTo>
                  <a:pt x="290" y="679"/>
                </a:lnTo>
                <a:cubicBezTo>
                  <a:pt x="237" y="679"/>
                  <a:pt x="194" y="636"/>
                  <a:pt x="194" y="583"/>
                </a:cubicBezTo>
                <a:cubicBezTo>
                  <a:pt x="194" y="530"/>
                  <a:pt x="237" y="487"/>
                  <a:pt x="290" y="487"/>
                </a:cubicBezTo>
                <a:lnTo>
                  <a:pt x="293" y="487"/>
                </a:lnTo>
                <a:lnTo>
                  <a:pt x="198" y="590"/>
                </a:lnTo>
                <a:lnTo>
                  <a:pt x="197" y="575"/>
                </a:lnTo>
                <a:lnTo>
                  <a:pt x="196" y="554"/>
                </a:lnTo>
                <a:cubicBezTo>
                  <a:pt x="196" y="516"/>
                  <a:pt x="220" y="481"/>
                  <a:pt x="256" y="466"/>
                </a:cubicBezTo>
                <a:cubicBezTo>
                  <a:pt x="292" y="451"/>
                  <a:pt x="333" y="459"/>
                  <a:pt x="360" y="487"/>
                </a:cubicBezTo>
                <a:lnTo>
                  <a:pt x="362" y="489"/>
                </a:lnTo>
                <a:cubicBezTo>
                  <a:pt x="375" y="501"/>
                  <a:pt x="383" y="516"/>
                  <a:pt x="388" y="533"/>
                </a:cubicBezTo>
                <a:lnTo>
                  <a:pt x="390" y="541"/>
                </a:lnTo>
                <a:cubicBezTo>
                  <a:pt x="392" y="549"/>
                  <a:pt x="392" y="557"/>
                  <a:pt x="392" y="564"/>
                </a:cubicBezTo>
                <a:lnTo>
                  <a:pt x="392" y="580"/>
                </a:lnTo>
                <a:lnTo>
                  <a:pt x="391" y="600"/>
                </a:lnTo>
                <a:lnTo>
                  <a:pt x="391" y="592"/>
                </a:lnTo>
                <a:lnTo>
                  <a:pt x="202" y="569"/>
                </a:lnTo>
                <a:lnTo>
                  <a:pt x="203" y="565"/>
                </a:lnTo>
                <a:lnTo>
                  <a:pt x="205" y="559"/>
                </a:lnTo>
                <a:lnTo>
                  <a:pt x="204" y="560"/>
                </a:lnTo>
                <a:lnTo>
                  <a:pt x="206" y="549"/>
                </a:lnTo>
                <a:cubicBezTo>
                  <a:pt x="214" y="499"/>
                  <a:pt x="259" y="465"/>
                  <a:pt x="308" y="469"/>
                </a:cubicBezTo>
                <a:cubicBezTo>
                  <a:pt x="358" y="473"/>
                  <a:pt x="396" y="515"/>
                  <a:pt x="396" y="564"/>
                </a:cubicBezTo>
                <a:lnTo>
                  <a:pt x="396" y="568"/>
                </a:lnTo>
                <a:cubicBezTo>
                  <a:pt x="396" y="575"/>
                  <a:pt x="396" y="581"/>
                  <a:pt x="395" y="587"/>
                </a:cubicBezTo>
                <a:lnTo>
                  <a:pt x="394" y="592"/>
                </a:lnTo>
                <a:cubicBezTo>
                  <a:pt x="384" y="641"/>
                  <a:pt x="339" y="674"/>
                  <a:pt x="290" y="669"/>
                </a:cubicBezTo>
                <a:cubicBezTo>
                  <a:pt x="241" y="664"/>
                  <a:pt x="203" y="623"/>
                  <a:pt x="203" y="573"/>
                </a:cubicBezTo>
                <a:lnTo>
                  <a:pt x="203" y="570"/>
                </a:lnTo>
                <a:lnTo>
                  <a:pt x="203" y="563"/>
                </a:lnTo>
                <a:lnTo>
                  <a:pt x="203" y="557"/>
                </a:lnTo>
                <a:lnTo>
                  <a:pt x="203" y="554"/>
                </a:lnTo>
                <a:cubicBezTo>
                  <a:pt x="203" y="507"/>
                  <a:pt x="238" y="467"/>
                  <a:pt x="284" y="460"/>
                </a:cubicBezTo>
                <a:cubicBezTo>
                  <a:pt x="331" y="452"/>
                  <a:pt x="376" y="479"/>
                  <a:pt x="391" y="524"/>
                </a:cubicBezTo>
                <a:lnTo>
                  <a:pt x="392" y="527"/>
                </a:lnTo>
                <a:cubicBezTo>
                  <a:pt x="393" y="533"/>
                  <a:pt x="395" y="538"/>
                  <a:pt x="396" y="544"/>
                </a:cubicBezTo>
                <a:lnTo>
                  <a:pt x="397" y="551"/>
                </a:lnTo>
                <a:cubicBezTo>
                  <a:pt x="397" y="555"/>
                  <a:pt x="397" y="560"/>
                  <a:pt x="397" y="564"/>
                </a:cubicBezTo>
                <a:lnTo>
                  <a:pt x="397" y="570"/>
                </a:lnTo>
                <a:lnTo>
                  <a:pt x="393" y="540"/>
                </a:lnTo>
                <a:lnTo>
                  <a:pt x="394" y="543"/>
                </a:lnTo>
                <a:lnTo>
                  <a:pt x="211" y="543"/>
                </a:lnTo>
                <a:lnTo>
                  <a:pt x="212" y="540"/>
                </a:lnTo>
                <a:lnTo>
                  <a:pt x="207" y="570"/>
                </a:lnTo>
                <a:lnTo>
                  <a:pt x="207" y="564"/>
                </a:lnTo>
                <a:lnTo>
                  <a:pt x="207" y="557"/>
                </a:lnTo>
                <a:lnTo>
                  <a:pt x="207" y="554"/>
                </a:lnTo>
                <a:cubicBezTo>
                  <a:pt x="207" y="504"/>
                  <a:pt x="247" y="462"/>
                  <a:pt x="298" y="459"/>
                </a:cubicBezTo>
                <a:cubicBezTo>
                  <a:pt x="348" y="456"/>
                  <a:pt x="392" y="492"/>
                  <a:pt x="399" y="543"/>
                </a:cubicBezTo>
                <a:lnTo>
                  <a:pt x="400" y="551"/>
                </a:lnTo>
                <a:lnTo>
                  <a:pt x="401" y="565"/>
                </a:lnTo>
                <a:lnTo>
                  <a:pt x="305" y="477"/>
                </a:lnTo>
                <a:lnTo>
                  <a:pt x="306" y="477"/>
                </a:lnTo>
                <a:lnTo>
                  <a:pt x="213" y="550"/>
                </a:lnTo>
                <a:lnTo>
                  <a:pt x="214" y="546"/>
                </a:lnTo>
                <a:lnTo>
                  <a:pt x="214" y="546"/>
                </a:lnTo>
                <a:lnTo>
                  <a:pt x="308" y="660"/>
                </a:lnTo>
                <a:lnTo>
                  <a:pt x="307" y="660"/>
                </a:lnTo>
                <a:lnTo>
                  <a:pt x="402" y="546"/>
                </a:lnTo>
                <a:lnTo>
                  <a:pt x="403" y="551"/>
                </a:lnTo>
                <a:lnTo>
                  <a:pt x="394" y="527"/>
                </a:lnTo>
                <a:lnTo>
                  <a:pt x="396" y="531"/>
                </a:lnTo>
                <a:lnTo>
                  <a:pt x="310" y="477"/>
                </a:lnTo>
                <a:lnTo>
                  <a:pt x="311" y="477"/>
                </a:lnTo>
                <a:lnTo>
                  <a:pt x="215" y="573"/>
                </a:lnTo>
                <a:lnTo>
                  <a:pt x="215" y="569"/>
                </a:lnTo>
                <a:cubicBezTo>
                  <a:pt x="215" y="563"/>
                  <a:pt x="216" y="557"/>
                  <a:pt x="217" y="551"/>
                </a:cubicBezTo>
                <a:lnTo>
                  <a:pt x="218" y="546"/>
                </a:lnTo>
                <a:cubicBezTo>
                  <a:pt x="227" y="501"/>
                  <a:pt x="267" y="468"/>
                  <a:pt x="312" y="468"/>
                </a:cubicBezTo>
                <a:lnTo>
                  <a:pt x="316" y="468"/>
                </a:lnTo>
                <a:lnTo>
                  <a:pt x="317" y="468"/>
                </a:lnTo>
                <a:lnTo>
                  <a:pt x="221" y="564"/>
                </a:lnTo>
                <a:lnTo>
                  <a:pt x="221" y="554"/>
                </a:lnTo>
                <a:lnTo>
                  <a:pt x="221" y="556"/>
                </a:lnTo>
                <a:lnTo>
                  <a:pt x="412" y="545"/>
                </a:lnTo>
                <a:lnTo>
                  <a:pt x="412" y="550"/>
                </a:lnTo>
                <a:lnTo>
                  <a:pt x="410" y="527"/>
                </a:lnTo>
                <a:lnTo>
                  <a:pt x="411" y="531"/>
                </a:lnTo>
                <a:lnTo>
                  <a:pt x="221" y="554"/>
                </a:lnTo>
                <a:lnTo>
                  <a:pt x="221" y="551"/>
                </a:lnTo>
                <a:cubicBezTo>
                  <a:pt x="221" y="547"/>
                  <a:pt x="222" y="542"/>
                  <a:pt x="222" y="538"/>
                </a:cubicBezTo>
                <a:lnTo>
                  <a:pt x="223" y="531"/>
                </a:lnTo>
                <a:lnTo>
                  <a:pt x="222" y="544"/>
                </a:lnTo>
                <a:lnTo>
                  <a:pt x="222" y="538"/>
                </a:lnTo>
                <a:lnTo>
                  <a:pt x="222" y="535"/>
                </a:lnTo>
                <a:cubicBezTo>
                  <a:pt x="222" y="488"/>
                  <a:pt x="257" y="448"/>
                  <a:pt x="303" y="441"/>
                </a:cubicBezTo>
                <a:cubicBezTo>
                  <a:pt x="350" y="433"/>
                  <a:pt x="395" y="460"/>
                  <a:pt x="410" y="505"/>
                </a:cubicBezTo>
                <a:lnTo>
                  <a:pt x="411" y="508"/>
                </a:lnTo>
                <a:cubicBezTo>
                  <a:pt x="414" y="518"/>
                  <a:pt x="415" y="528"/>
                  <a:pt x="415" y="538"/>
                </a:cubicBezTo>
                <a:lnTo>
                  <a:pt x="415" y="544"/>
                </a:lnTo>
                <a:lnTo>
                  <a:pt x="415" y="551"/>
                </a:lnTo>
                <a:lnTo>
                  <a:pt x="411" y="521"/>
                </a:lnTo>
                <a:lnTo>
                  <a:pt x="412" y="524"/>
                </a:lnTo>
                <a:lnTo>
                  <a:pt x="224" y="554"/>
                </a:lnTo>
                <a:lnTo>
                  <a:pt x="224" y="551"/>
                </a:lnTo>
                <a:lnTo>
                  <a:pt x="224" y="545"/>
                </a:lnTo>
                <a:lnTo>
                  <a:pt x="224" y="535"/>
                </a:lnTo>
                <a:cubicBezTo>
                  <a:pt x="224" y="482"/>
                  <a:pt x="267" y="439"/>
                  <a:pt x="320" y="439"/>
                </a:cubicBezTo>
                <a:lnTo>
                  <a:pt x="322" y="439"/>
                </a:lnTo>
                <a:cubicBezTo>
                  <a:pt x="350" y="439"/>
                  <a:pt x="375" y="451"/>
                  <a:pt x="394" y="471"/>
                </a:cubicBezTo>
                <a:cubicBezTo>
                  <a:pt x="412" y="491"/>
                  <a:pt x="421" y="518"/>
                  <a:pt x="418" y="545"/>
                </a:cubicBezTo>
                <a:lnTo>
                  <a:pt x="417" y="555"/>
                </a:lnTo>
                <a:lnTo>
                  <a:pt x="321" y="449"/>
                </a:lnTo>
                <a:lnTo>
                  <a:pt x="322" y="449"/>
                </a:lnTo>
                <a:cubicBezTo>
                  <a:pt x="364" y="449"/>
                  <a:pt x="400" y="476"/>
                  <a:pt x="414" y="515"/>
                </a:cubicBezTo>
                <a:lnTo>
                  <a:pt x="416" y="521"/>
                </a:lnTo>
                <a:lnTo>
                  <a:pt x="417" y="524"/>
                </a:lnTo>
                <a:lnTo>
                  <a:pt x="229" y="554"/>
                </a:lnTo>
                <a:lnTo>
                  <a:pt x="229" y="545"/>
                </a:lnTo>
                <a:lnTo>
                  <a:pt x="229" y="545"/>
                </a:lnTo>
                <a:lnTo>
                  <a:pt x="420" y="535"/>
                </a:lnTo>
                <a:lnTo>
                  <a:pt x="420" y="539"/>
                </a:lnTo>
                <a:lnTo>
                  <a:pt x="419" y="524"/>
                </a:lnTo>
                <a:lnTo>
                  <a:pt x="420" y="530"/>
                </a:lnTo>
                <a:lnTo>
                  <a:pt x="325" y="449"/>
                </a:lnTo>
                <a:lnTo>
                  <a:pt x="328" y="449"/>
                </a:lnTo>
                <a:lnTo>
                  <a:pt x="234" y="527"/>
                </a:lnTo>
                <a:lnTo>
                  <a:pt x="236" y="517"/>
                </a:lnTo>
                <a:lnTo>
                  <a:pt x="330" y="631"/>
                </a:lnTo>
                <a:lnTo>
                  <a:pt x="328" y="631"/>
                </a:lnTo>
                <a:cubicBezTo>
                  <a:pt x="275" y="631"/>
                  <a:pt x="232" y="588"/>
                  <a:pt x="232" y="535"/>
                </a:cubicBezTo>
                <a:cubicBezTo>
                  <a:pt x="232" y="482"/>
                  <a:pt x="275" y="439"/>
                  <a:pt x="328" y="439"/>
                </a:cubicBezTo>
                <a:lnTo>
                  <a:pt x="330" y="439"/>
                </a:lnTo>
                <a:lnTo>
                  <a:pt x="235" y="526"/>
                </a:lnTo>
                <a:lnTo>
                  <a:pt x="236" y="516"/>
                </a:lnTo>
                <a:lnTo>
                  <a:pt x="235" y="516"/>
                </a:lnTo>
                <a:lnTo>
                  <a:pt x="425" y="540"/>
                </a:lnTo>
                <a:lnTo>
                  <a:pt x="424" y="544"/>
                </a:lnTo>
                <a:lnTo>
                  <a:pt x="424" y="542"/>
                </a:lnTo>
                <a:lnTo>
                  <a:pt x="424" y="511"/>
                </a:lnTo>
                <a:lnTo>
                  <a:pt x="425" y="517"/>
                </a:lnTo>
                <a:lnTo>
                  <a:pt x="422" y="502"/>
                </a:lnTo>
                <a:lnTo>
                  <a:pt x="423" y="505"/>
                </a:lnTo>
                <a:lnTo>
                  <a:pt x="235" y="535"/>
                </a:lnTo>
                <a:lnTo>
                  <a:pt x="235" y="532"/>
                </a:lnTo>
                <a:lnTo>
                  <a:pt x="235" y="526"/>
                </a:lnTo>
                <a:lnTo>
                  <a:pt x="235" y="526"/>
                </a:lnTo>
                <a:cubicBezTo>
                  <a:pt x="234" y="521"/>
                  <a:pt x="234" y="515"/>
                  <a:pt x="235" y="510"/>
                </a:cubicBezTo>
                <a:lnTo>
                  <a:pt x="236" y="495"/>
                </a:lnTo>
                <a:lnTo>
                  <a:pt x="235" y="488"/>
                </a:lnTo>
                <a:cubicBezTo>
                  <a:pt x="235" y="435"/>
                  <a:pt x="278" y="392"/>
                  <a:pt x="331" y="392"/>
                </a:cubicBezTo>
                <a:cubicBezTo>
                  <a:pt x="384" y="392"/>
                  <a:pt x="427" y="435"/>
                  <a:pt x="427" y="488"/>
                </a:cubicBezTo>
                <a:lnTo>
                  <a:pt x="427" y="490"/>
                </a:lnTo>
                <a:lnTo>
                  <a:pt x="427" y="497"/>
                </a:lnTo>
                <a:lnTo>
                  <a:pt x="427" y="508"/>
                </a:lnTo>
                <a:lnTo>
                  <a:pt x="426" y="528"/>
                </a:lnTo>
                <a:cubicBezTo>
                  <a:pt x="419" y="579"/>
                  <a:pt x="375" y="615"/>
                  <a:pt x="325" y="612"/>
                </a:cubicBezTo>
                <a:cubicBezTo>
                  <a:pt x="274" y="609"/>
                  <a:pt x="234" y="567"/>
                  <a:pt x="234" y="516"/>
                </a:cubicBezTo>
                <a:lnTo>
                  <a:pt x="234" y="513"/>
                </a:lnTo>
                <a:lnTo>
                  <a:pt x="234" y="507"/>
                </a:lnTo>
                <a:lnTo>
                  <a:pt x="234" y="501"/>
                </a:lnTo>
                <a:lnTo>
                  <a:pt x="234" y="497"/>
                </a:lnTo>
                <a:cubicBezTo>
                  <a:pt x="234" y="444"/>
                  <a:pt x="277" y="401"/>
                  <a:pt x="330" y="401"/>
                </a:cubicBezTo>
                <a:cubicBezTo>
                  <a:pt x="383" y="401"/>
                  <a:pt x="426" y="444"/>
                  <a:pt x="426" y="497"/>
                </a:cubicBezTo>
                <a:lnTo>
                  <a:pt x="426" y="507"/>
                </a:lnTo>
                <a:lnTo>
                  <a:pt x="426" y="516"/>
                </a:lnTo>
                <a:lnTo>
                  <a:pt x="239" y="486"/>
                </a:lnTo>
                <a:lnTo>
                  <a:pt x="240" y="483"/>
                </a:lnTo>
                <a:lnTo>
                  <a:pt x="235" y="513"/>
                </a:lnTo>
                <a:lnTo>
                  <a:pt x="235" y="507"/>
                </a:lnTo>
                <a:lnTo>
                  <a:pt x="331" y="603"/>
                </a:lnTo>
                <a:lnTo>
                  <a:pt x="328" y="603"/>
                </a:lnTo>
                <a:cubicBezTo>
                  <a:pt x="275" y="603"/>
                  <a:pt x="232" y="560"/>
                  <a:pt x="232" y="507"/>
                </a:cubicBezTo>
                <a:cubicBezTo>
                  <a:pt x="232" y="454"/>
                  <a:pt x="275" y="411"/>
                  <a:pt x="328" y="411"/>
                </a:cubicBezTo>
                <a:lnTo>
                  <a:pt x="332" y="411"/>
                </a:lnTo>
                <a:lnTo>
                  <a:pt x="238" y="526"/>
                </a:lnTo>
                <a:lnTo>
                  <a:pt x="236" y="516"/>
                </a:lnTo>
                <a:cubicBezTo>
                  <a:pt x="231" y="488"/>
                  <a:pt x="238" y="459"/>
                  <a:pt x="256" y="437"/>
                </a:cubicBezTo>
                <a:cubicBezTo>
                  <a:pt x="274" y="414"/>
                  <a:pt x="302" y="401"/>
                  <a:pt x="330" y="401"/>
                </a:cubicBezTo>
                <a:lnTo>
                  <a:pt x="331" y="401"/>
                </a:lnTo>
                <a:cubicBezTo>
                  <a:pt x="384" y="401"/>
                  <a:pt x="427" y="444"/>
                  <a:pt x="427" y="497"/>
                </a:cubicBezTo>
                <a:lnTo>
                  <a:pt x="427" y="503"/>
                </a:lnTo>
                <a:cubicBezTo>
                  <a:pt x="427" y="511"/>
                  <a:pt x="427" y="519"/>
                  <a:pt x="425" y="527"/>
                </a:cubicBezTo>
                <a:lnTo>
                  <a:pt x="424" y="531"/>
                </a:lnTo>
                <a:cubicBezTo>
                  <a:pt x="412" y="578"/>
                  <a:pt x="367" y="609"/>
                  <a:pt x="319" y="603"/>
                </a:cubicBezTo>
                <a:cubicBezTo>
                  <a:pt x="271" y="597"/>
                  <a:pt x="234" y="556"/>
                  <a:pt x="234" y="507"/>
                </a:cubicBezTo>
                <a:lnTo>
                  <a:pt x="234" y="503"/>
                </a:lnTo>
                <a:cubicBezTo>
                  <a:pt x="234" y="499"/>
                  <a:pt x="235" y="494"/>
                  <a:pt x="235" y="490"/>
                </a:cubicBezTo>
                <a:lnTo>
                  <a:pt x="236" y="483"/>
                </a:lnTo>
                <a:lnTo>
                  <a:pt x="238" y="475"/>
                </a:lnTo>
                <a:cubicBezTo>
                  <a:pt x="239" y="465"/>
                  <a:pt x="242" y="456"/>
                  <a:pt x="247" y="448"/>
                </a:cubicBezTo>
                <a:lnTo>
                  <a:pt x="248" y="446"/>
                </a:lnTo>
                <a:cubicBezTo>
                  <a:pt x="268" y="406"/>
                  <a:pt x="312" y="385"/>
                  <a:pt x="356" y="395"/>
                </a:cubicBezTo>
                <a:cubicBezTo>
                  <a:pt x="399" y="405"/>
                  <a:pt x="429" y="444"/>
                  <a:pt x="429" y="488"/>
                </a:cubicBezTo>
                <a:lnTo>
                  <a:pt x="429" y="493"/>
                </a:lnTo>
                <a:lnTo>
                  <a:pt x="430" y="492"/>
                </a:lnTo>
                <a:lnTo>
                  <a:pt x="430" y="511"/>
                </a:lnTo>
                <a:lnTo>
                  <a:pt x="430" y="516"/>
                </a:lnTo>
                <a:cubicBezTo>
                  <a:pt x="430" y="569"/>
                  <a:pt x="387" y="612"/>
                  <a:pt x="334" y="612"/>
                </a:cubicBezTo>
                <a:cubicBezTo>
                  <a:pt x="281" y="612"/>
                  <a:pt x="238" y="569"/>
                  <a:pt x="238" y="516"/>
                </a:cubicBezTo>
                <a:lnTo>
                  <a:pt x="238" y="515"/>
                </a:lnTo>
                <a:cubicBezTo>
                  <a:pt x="238" y="510"/>
                  <a:pt x="239" y="505"/>
                  <a:pt x="240" y="500"/>
                </a:cubicBezTo>
                <a:lnTo>
                  <a:pt x="241" y="494"/>
                </a:lnTo>
                <a:lnTo>
                  <a:pt x="243" y="482"/>
                </a:lnTo>
                <a:lnTo>
                  <a:pt x="243" y="478"/>
                </a:lnTo>
                <a:lnTo>
                  <a:pt x="245" y="467"/>
                </a:lnTo>
                <a:lnTo>
                  <a:pt x="243" y="482"/>
                </a:lnTo>
                <a:lnTo>
                  <a:pt x="243" y="478"/>
                </a:lnTo>
                <a:cubicBezTo>
                  <a:pt x="243" y="425"/>
                  <a:pt x="286" y="382"/>
                  <a:pt x="339" y="382"/>
                </a:cubicBezTo>
                <a:cubicBezTo>
                  <a:pt x="392" y="382"/>
                  <a:pt x="435" y="425"/>
                  <a:pt x="435" y="478"/>
                </a:cubicBezTo>
                <a:lnTo>
                  <a:pt x="435" y="482"/>
                </a:lnTo>
                <a:lnTo>
                  <a:pt x="434" y="467"/>
                </a:lnTo>
                <a:lnTo>
                  <a:pt x="435" y="473"/>
                </a:lnTo>
                <a:cubicBezTo>
                  <a:pt x="436" y="478"/>
                  <a:pt x="436" y="483"/>
                  <a:pt x="436" y="488"/>
                </a:cubicBezTo>
                <a:lnTo>
                  <a:pt x="436" y="494"/>
                </a:lnTo>
                <a:lnTo>
                  <a:pt x="436" y="497"/>
                </a:lnTo>
                <a:cubicBezTo>
                  <a:pt x="436" y="550"/>
                  <a:pt x="393" y="593"/>
                  <a:pt x="340" y="593"/>
                </a:cubicBezTo>
                <a:cubicBezTo>
                  <a:pt x="287" y="593"/>
                  <a:pt x="244" y="550"/>
                  <a:pt x="244" y="497"/>
                </a:cubicBezTo>
                <a:lnTo>
                  <a:pt x="244" y="493"/>
                </a:lnTo>
                <a:cubicBezTo>
                  <a:pt x="244" y="487"/>
                  <a:pt x="245" y="481"/>
                  <a:pt x="246" y="475"/>
                </a:cubicBezTo>
                <a:lnTo>
                  <a:pt x="247" y="470"/>
                </a:lnTo>
                <a:cubicBezTo>
                  <a:pt x="256" y="425"/>
                  <a:pt x="296" y="392"/>
                  <a:pt x="341" y="392"/>
                </a:cubicBezTo>
                <a:lnTo>
                  <a:pt x="343" y="392"/>
                </a:lnTo>
                <a:cubicBezTo>
                  <a:pt x="396" y="392"/>
                  <a:pt x="439" y="435"/>
                  <a:pt x="439" y="488"/>
                </a:cubicBezTo>
                <a:cubicBezTo>
                  <a:pt x="439" y="541"/>
                  <a:pt x="396" y="584"/>
                  <a:pt x="343" y="584"/>
                </a:cubicBezTo>
                <a:lnTo>
                  <a:pt x="342" y="584"/>
                </a:lnTo>
                <a:lnTo>
                  <a:pt x="434" y="458"/>
                </a:lnTo>
                <a:lnTo>
                  <a:pt x="436" y="464"/>
                </a:lnTo>
                <a:lnTo>
                  <a:pt x="424" y="441"/>
                </a:lnTo>
                <a:lnTo>
                  <a:pt x="426" y="444"/>
                </a:lnTo>
                <a:lnTo>
                  <a:pt x="250" y="497"/>
                </a:lnTo>
                <a:lnTo>
                  <a:pt x="250" y="494"/>
                </a:lnTo>
                <a:lnTo>
                  <a:pt x="250" y="487"/>
                </a:lnTo>
                <a:lnTo>
                  <a:pt x="250" y="481"/>
                </a:lnTo>
                <a:lnTo>
                  <a:pt x="250" y="478"/>
                </a:lnTo>
                <a:cubicBezTo>
                  <a:pt x="250" y="425"/>
                  <a:pt x="293" y="382"/>
                  <a:pt x="346" y="382"/>
                </a:cubicBezTo>
                <a:cubicBezTo>
                  <a:pt x="399" y="382"/>
                  <a:pt x="442" y="425"/>
                  <a:pt x="442" y="478"/>
                </a:cubicBezTo>
                <a:lnTo>
                  <a:pt x="442" y="481"/>
                </a:lnTo>
                <a:lnTo>
                  <a:pt x="442" y="488"/>
                </a:lnTo>
                <a:lnTo>
                  <a:pt x="442" y="494"/>
                </a:lnTo>
                <a:lnTo>
                  <a:pt x="442" y="497"/>
                </a:lnTo>
                <a:lnTo>
                  <a:pt x="251" y="486"/>
                </a:lnTo>
                <a:lnTo>
                  <a:pt x="252" y="478"/>
                </a:lnTo>
                <a:lnTo>
                  <a:pt x="251" y="478"/>
                </a:lnTo>
                <a:lnTo>
                  <a:pt x="251" y="469"/>
                </a:lnTo>
                <a:lnTo>
                  <a:pt x="347" y="565"/>
                </a:lnTo>
                <a:lnTo>
                  <a:pt x="346" y="565"/>
                </a:lnTo>
                <a:lnTo>
                  <a:pt x="442" y="460"/>
                </a:lnTo>
                <a:lnTo>
                  <a:pt x="443" y="470"/>
                </a:lnTo>
                <a:lnTo>
                  <a:pt x="443" y="488"/>
                </a:lnTo>
                <a:lnTo>
                  <a:pt x="253" y="470"/>
                </a:lnTo>
                <a:lnTo>
                  <a:pt x="254" y="465"/>
                </a:lnTo>
                <a:lnTo>
                  <a:pt x="252" y="483"/>
                </a:lnTo>
                <a:lnTo>
                  <a:pt x="252" y="478"/>
                </a:lnTo>
                <a:cubicBezTo>
                  <a:pt x="252" y="425"/>
                  <a:pt x="295" y="382"/>
                  <a:pt x="348" y="382"/>
                </a:cubicBezTo>
                <a:cubicBezTo>
                  <a:pt x="401" y="382"/>
                  <a:pt x="444" y="425"/>
                  <a:pt x="444" y="478"/>
                </a:cubicBezTo>
                <a:lnTo>
                  <a:pt x="444" y="483"/>
                </a:lnTo>
                <a:lnTo>
                  <a:pt x="444" y="488"/>
                </a:lnTo>
                <a:lnTo>
                  <a:pt x="254" y="470"/>
                </a:lnTo>
                <a:lnTo>
                  <a:pt x="256" y="460"/>
                </a:lnTo>
                <a:lnTo>
                  <a:pt x="257" y="457"/>
                </a:lnTo>
                <a:lnTo>
                  <a:pt x="255" y="472"/>
                </a:lnTo>
                <a:lnTo>
                  <a:pt x="255" y="469"/>
                </a:lnTo>
                <a:cubicBezTo>
                  <a:pt x="255" y="416"/>
                  <a:pt x="298" y="373"/>
                  <a:pt x="351" y="373"/>
                </a:cubicBezTo>
                <a:cubicBezTo>
                  <a:pt x="404" y="373"/>
                  <a:pt x="447" y="416"/>
                  <a:pt x="447" y="469"/>
                </a:cubicBezTo>
                <a:lnTo>
                  <a:pt x="447" y="472"/>
                </a:lnTo>
                <a:lnTo>
                  <a:pt x="447" y="479"/>
                </a:lnTo>
                <a:cubicBezTo>
                  <a:pt x="447" y="485"/>
                  <a:pt x="447" y="490"/>
                  <a:pt x="446" y="495"/>
                </a:cubicBezTo>
                <a:lnTo>
                  <a:pt x="445" y="501"/>
                </a:lnTo>
                <a:lnTo>
                  <a:pt x="446" y="485"/>
                </a:lnTo>
                <a:lnTo>
                  <a:pt x="446" y="488"/>
                </a:lnTo>
                <a:cubicBezTo>
                  <a:pt x="446" y="541"/>
                  <a:pt x="403" y="584"/>
                  <a:pt x="350" y="584"/>
                </a:cubicBezTo>
                <a:cubicBezTo>
                  <a:pt x="297" y="584"/>
                  <a:pt x="254" y="541"/>
                  <a:pt x="254" y="488"/>
                </a:cubicBezTo>
                <a:lnTo>
                  <a:pt x="254" y="485"/>
                </a:lnTo>
                <a:cubicBezTo>
                  <a:pt x="254" y="480"/>
                  <a:pt x="255" y="475"/>
                  <a:pt x="256" y="470"/>
                </a:cubicBezTo>
                <a:lnTo>
                  <a:pt x="257" y="464"/>
                </a:lnTo>
                <a:lnTo>
                  <a:pt x="257" y="459"/>
                </a:lnTo>
                <a:lnTo>
                  <a:pt x="256" y="472"/>
                </a:lnTo>
                <a:lnTo>
                  <a:pt x="256" y="469"/>
                </a:lnTo>
                <a:cubicBezTo>
                  <a:pt x="256" y="416"/>
                  <a:pt x="299" y="373"/>
                  <a:pt x="352" y="373"/>
                </a:cubicBezTo>
                <a:cubicBezTo>
                  <a:pt x="405" y="373"/>
                  <a:pt x="448" y="416"/>
                  <a:pt x="448" y="469"/>
                </a:cubicBezTo>
                <a:lnTo>
                  <a:pt x="448" y="474"/>
                </a:lnTo>
                <a:lnTo>
                  <a:pt x="448" y="478"/>
                </a:lnTo>
                <a:cubicBezTo>
                  <a:pt x="448" y="531"/>
                  <a:pt x="405" y="574"/>
                  <a:pt x="352" y="574"/>
                </a:cubicBezTo>
                <a:cubicBezTo>
                  <a:pt x="299" y="574"/>
                  <a:pt x="256" y="531"/>
                  <a:pt x="256" y="478"/>
                </a:cubicBezTo>
                <a:lnTo>
                  <a:pt x="256" y="475"/>
                </a:lnTo>
                <a:cubicBezTo>
                  <a:pt x="256" y="471"/>
                  <a:pt x="257" y="466"/>
                  <a:pt x="257" y="462"/>
                </a:cubicBezTo>
                <a:lnTo>
                  <a:pt x="258" y="455"/>
                </a:lnTo>
                <a:lnTo>
                  <a:pt x="257" y="468"/>
                </a:lnTo>
                <a:lnTo>
                  <a:pt x="257" y="462"/>
                </a:lnTo>
                <a:cubicBezTo>
                  <a:pt x="257" y="452"/>
                  <a:pt x="259" y="442"/>
                  <a:pt x="262" y="432"/>
                </a:cubicBezTo>
                <a:lnTo>
                  <a:pt x="263" y="429"/>
                </a:lnTo>
                <a:cubicBezTo>
                  <a:pt x="278" y="384"/>
                  <a:pt x="323" y="357"/>
                  <a:pt x="370" y="365"/>
                </a:cubicBezTo>
                <a:cubicBezTo>
                  <a:pt x="416" y="372"/>
                  <a:pt x="450" y="412"/>
                  <a:pt x="450" y="459"/>
                </a:cubicBezTo>
                <a:lnTo>
                  <a:pt x="450" y="462"/>
                </a:lnTo>
                <a:lnTo>
                  <a:pt x="450" y="449"/>
                </a:lnTo>
                <a:lnTo>
                  <a:pt x="451" y="456"/>
                </a:lnTo>
                <a:lnTo>
                  <a:pt x="451" y="460"/>
                </a:lnTo>
                <a:cubicBezTo>
                  <a:pt x="452" y="465"/>
                  <a:pt x="452" y="470"/>
                  <a:pt x="452" y="475"/>
                </a:cubicBezTo>
                <a:lnTo>
                  <a:pt x="452" y="478"/>
                </a:lnTo>
                <a:cubicBezTo>
                  <a:pt x="452" y="531"/>
                  <a:pt x="409" y="574"/>
                  <a:pt x="356" y="574"/>
                </a:cubicBezTo>
                <a:cubicBezTo>
                  <a:pt x="303" y="574"/>
                  <a:pt x="260" y="531"/>
                  <a:pt x="260" y="478"/>
                </a:cubicBezTo>
                <a:lnTo>
                  <a:pt x="260" y="475"/>
                </a:lnTo>
                <a:lnTo>
                  <a:pt x="260" y="469"/>
                </a:lnTo>
                <a:lnTo>
                  <a:pt x="260" y="459"/>
                </a:lnTo>
                <a:cubicBezTo>
                  <a:pt x="260" y="411"/>
                  <a:pt x="297" y="370"/>
                  <a:pt x="345" y="364"/>
                </a:cubicBezTo>
                <a:cubicBezTo>
                  <a:pt x="393" y="358"/>
                  <a:pt x="438" y="389"/>
                  <a:pt x="450" y="436"/>
                </a:cubicBezTo>
                <a:lnTo>
                  <a:pt x="451" y="440"/>
                </a:lnTo>
                <a:cubicBezTo>
                  <a:pt x="453" y="448"/>
                  <a:pt x="453" y="456"/>
                  <a:pt x="453" y="463"/>
                </a:cubicBezTo>
                <a:lnTo>
                  <a:pt x="453" y="469"/>
                </a:lnTo>
                <a:cubicBezTo>
                  <a:pt x="453" y="475"/>
                  <a:pt x="453" y="480"/>
                  <a:pt x="452" y="485"/>
                </a:cubicBezTo>
                <a:lnTo>
                  <a:pt x="451" y="491"/>
                </a:lnTo>
                <a:cubicBezTo>
                  <a:pt x="450" y="496"/>
                  <a:pt x="449" y="501"/>
                  <a:pt x="448" y="506"/>
                </a:cubicBezTo>
                <a:lnTo>
                  <a:pt x="447" y="509"/>
                </a:lnTo>
                <a:cubicBezTo>
                  <a:pt x="432" y="553"/>
                  <a:pt x="387" y="581"/>
                  <a:pt x="340" y="573"/>
                </a:cubicBezTo>
                <a:cubicBezTo>
                  <a:pt x="294" y="566"/>
                  <a:pt x="259" y="526"/>
                  <a:pt x="259" y="478"/>
                </a:cubicBezTo>
                <a:lnTo>
                  <a:pt x="259" y="474"/>
                </a:lnTo>
                <a:lnTo>
                  <a:pt x="259" y="469"/>
                </a:lnTo>
                <a:lnTo>
                  <a:pt x="261" y="450"/>
                </a:lnTo>
                <a:lnTo>
                  <a:pt x="262" y="439"/>
                </a:lnTo>
                <a:cubicBezTo>
                  <a:pt x="268" y="388"/>
                  <a:pt x="313" y="352"/>
                  <a:pt x="363" y="355"/>
                </a:cubicBezTo>
                <a:cubicBezTo>
                  <a:pt x="414" y="358"/>
                  <a:pt x="453" y="400"/>
                  <a:pt x="453" y="450"/>
                </a:cubicBezTo>
                <a:lnTo>
                  <a:pt x="453" y="453"/>
                </a:lnTo>
                <a:lnTo>
                  <a:pt x="453" y="460"/>
                </a:lnTo>
                <a:lnTo>
                  <a:pt x="453" y="466"/>
                </a:lnTo>
                <a:lnTo>
                  <a:pt x="453" y="469"/>
                </a:lnTo>
                <a:cubicBezTo>
                  <a:pt x="453" y="522"/>
                  <a:pt x="410" y="565"/>
                  <a:pt x="357" y="565"/>
                </a:cubicBezTo>
                <a:cubicBezTo>
                  <a:pt x="304" y="565"/>
                  <a:pt x="261" y="522"/>
                  <a:pt x="261" y="469"/>
                </a:cubicBezTo>
                <a:lnTo>
                  <a:pt x="261" y="461"/>
                </a:lnTo>
                <a:lnTo>
                  <a:pt x="261" y="450"/>
                </a:lnTo>
                <a:cubicBezTo>
                  <a:pt x="261" y="397"/>
                  <a:pt x="304" y="354"/>
                  <a:pt x="357" y="354"/>
                </a:cubicBezTo>
                <a:lnTo>
                  <a:pt x="358" y="354"/>
                </a:lnTo>
                <a:cubicBezTo>
                  <a:pt x="411" y="354"/>
                  <a:pt x="454" y="397"/>
                  <a:pt x="454" y="450"/>
                </a:cubicBezTo>
                <a:cubicBezTo>
                  <a:pt x="454" y="503"/>
                  <a:pt x="411" y="546"/>
                  <a:pt x="358" y="546"/>
                </a:cubicBezTo>
                <a:lnTo>
                  <a:pt x="357" y="546"/>
                </a:lnTo>
                <a:cubicBezTo>
                  <a:pt x="304" y="546"/>
                  <a:pt x="261" y="503"/>
                  <a:pt x="261" y="450"/>
                </a:cubicBezTo>
                <a:cubicBezTo>
                  <a:pt x="261" y="397"/>
                  <a:pt x="304" y="354"/>
                  <a:pt x="357" y="354"/>
                </a:cubicBezTo>
                <a:lnTo>
                  <a:pt x="358" y="354"/>
                </a:lnTo>
                <a:cubicBezTo>
                  <a:pt x="411" y="354"/>
                  <a:pt x="454" y="397"/>
                  <a:pt x="454" y="450"/>
                </a:cubicBezTo>
                <a:lnTo>
                  <a:pt x="454" y="456"/>
                </a:lnTo>
                <a:lnTo>
                  <a:pt x="454" y="459"/>
                </a:lnTo>
                <a:lnTo>
                  <a:pt x="263" y="449"/>
                </a:lnTo>
                <a:lnTo>
                  <a:pt x="264" y="440"/>
                </a:lnTo>
                <a:lnTo>
                  <a:pt x="267" y="422"/>
                </a:lnTo>
                <a:cubicBezTo>
                  <a:pt x="277" y="373"/>
                  <a:pt x="322" y="340"/>
                  <a:pt x="371" y="345"/>
                </a:cubicBezTo>
                <a:cubicBezTo>
                  <a:pt x="420" y="350"/>
                  <a:pt x="457" y="391"/>
                  <a:pt x="457" y="440"/>
                </a:cubicBezTo>
                <a:lnTo>
                  <a:pt x="457" y="444"/>
                </a:lnTo>
                <a:lnTo>
                  <a:pt x="457" y="450"/>
                </a:lnTo>
                <a:cubicBezTo>
                  <a:pt x="457" y="503"/>
                  <a:pt x="414" y="546"/>
                  <a:pt x="361" y="546"/>
                </a:cubicBezTo>
                <a:lnTo>
                  <a:pt x="359" y="546"/>
                </a:lnTo>
                <a:cubicBezTo>
                  <a:pt x="310" y="546"/>
                  <a:pt x="269" y="509"/>
                  <a:pt x="264" y="460"/>
                </a:cubicBezTo>
                <a:lnTo>
                  <a:pt x="263" y="450"/>
                </a:lnTo>
                <a:cubicBezTo>
                  <a:pt x="260" y="423"/>
                  <a:pt x="269" y="396"/>
                  <a:pt x="287" y="376"/>
                </a:cubicBezTo>
                <a:cubicBezTo>
                  <a:pt x="305" y="356"/>
                  <a:pt x="331" y="344"/>
                  <a:pt x="358" y="344"/>
                </a:cubicBezTo>
                <a:lnTo>
                  <a:pt x="359" y="344"/>
                </a:lnTo>
                <a:lnTo>
                  <a:pt x="263" y="440"/>
                </a:lnTo>
                <a:lnTo>
                  <a:pt x="263" y="435"/>
                </a:lnTo>
                <a:lnTo>
                  <a:pt x="263" y="431"/>
                </a:lnTo>
                <a:cubicBezTo>
                  <a:pt x="263" y="382"/>
                  <a:pt x="301" y="341"/>
                  <a:pt x="350" y="336"/>
                </a:cubicBezTo>
                <a:cubicBezTo>
                  <a:pt x="399" y="331"/>
                  <a:pt x="444" y="364"/>
                  <a:pt x="454" y="413"/>
                </a:cubicBezTo>
                <a:lnTo>
                  <a:pt x="455" y="418"/>
                </a:lnTo>
                <a:lnTo>
                  <a:pt x="455" y="417"/>
                </a:lnTo>
                <a:lnTo>
                  <a:pt x="270" y="410"/>
                </a:lnTo>
                <a:lnTo>
                  <a:pt x="271" y="407"/>
                </a:lnTo>
                <a:lnTo>
                  <a:pt x="266" y="437"/>
                </a:lnTo>
                <a:lnTo>
                  <a:pt x="266" y="431"/>
                </a:lnTo>
                <a:lnTo>
                  <a:pt x="266" y="431"/>
                </a:lnTo>
                <a:cubicBezTo>
                  <a:pt x="265" y="424"/>
                  <a:pt x="265" y="418"/>
                  <a:pt x="266" y="411"/>
                </a:cubicBezTo>
                <a:lnTo>
                  <a:pt x="267" y="402"/>
                </a:lnTo>
                <a:lnTo>
                  <a:pt x="266" y="402"/>
                </a:lnTo>
                <a:lnTo>
                  <a:pt x="268" y="383"/>
                </a:lnTo>
                <a:lnTo>
                  <a:pt x="270" y="372"/>
                </a:lnTo>
                <a:lnTo>
                  <a:pt x="272" y="360"/>
                </a:lnTo>
                <a:cubicBezTo>
                  <a:pt x="284" y="313"/>
                  <a:pt x="329" y="282"/>
                  <a:pt x="377" y="288"/>
                </a:cubicBezTo>
                <a:cubicBezTo>
                  <a:pt x="425" y="294"/>
                  <a:pt x="461" y="335"/>
                  <a:pt x="461" y="383"/>
                </a:cubicBezTo>
                <a:lnTo>
                  <a:pt x="461" y="387"/>
                </a:lnTo>
                <a:lnTo>
                  <a:pt x="461" y="393"/>
                </a:lnTo>
                <a:lnTo>
                  <a:pt x="460" y="413"/>
                </a:lnTo>
                <a:lnTo>
                  <a:pt x="364" y="306"/>
                </a:lnTo>
                <a:lnTo>
                  <a:pt x="368" y="306"/>
                </a:lnTo>
                <a:lnTo>
                  <a:pt x="272" y="402"/>
                </a:lnTo>
                <a:lnTo>
                  <a:pt x="272" y="398"/>
                </a:lnTo>
                <a:lnTo>
                  <a:pt x="272" y="393"/>
                </a:lnTo>
                <a:cubicBezTo>
                  <a:pt x="272" y="340"/>
                  <a:pt x="315" y="297"/>
                  <a:pt x="368" y="297"/>
                </a:cubicBezTo>
                <a:lnTo>
                  <a:pt x="369" y="297"/>
                </a:lnTo>
                <a:lnTo>
                  <a:pt x="370" y="297"/>
                </a:lnTo>
                <a:cubicBezTo>
                  <a:pt x="416" y="297"/>
                  <a:pt x="456" y="330"/>
                  <a:pt x="465" y="375"/>
                </a:cubicBezTo>
                <a:lnTo>
                  <a:pt x="466" y="380"/>
                </a:lnTo>
                <a:lnTo>
                  <a:pt x="466" y="379"/>
                </a:lnTo>
                <a:lnTo>
                  <a:pt x="372" y="306"/>
                </a:lnTo>
                <a:lnTo>
                  <a:pt x="373" y="306"/>
                </a:lnTo>
                <a:lnTo>
                  <a:pt x="282" y="372"/>
                </a:lnTo>
                <a:lnTo>
                  <a:pt x="284" y="366"/>
                </a:lnTo>
                <a:lnTo>
                  <a:pt x="285" y="363"/>
                </a:lnTo>
                <a:cubicBezTo>
                  <a:pt x="300" y="318"/>
                  <a:pt x="345" y="291"/>
                  <a:pt x="392" y="299"/>
                </a:cubicBezTo>
                <a:cubicBezTo>
                  <a:pt x="438" y="306"/>
                  <a:pt x="472" y="346"/>
                  <a:pt x="472" y="393"/>
                </a:cubicBezTo>
                <a:lnTo>
                  <a:pt x="472" y="397"/>
                </a:lnTo>
                <a:lnTo>
                  <a:pt x="472" y="404"/>
                </a:lnTo>
                <a:lnTo>
                  <a:pt x="472" y="410"/>
                </a:lnTo>
                <a:lnTo>
                  <a:pt x="472" y="412"/>
                </a:lnTo>
                <a:cubicBezTo>
                  <a:pt x="472" y="465"/>
                  <a:pt x="429" y="508"/>
                  <a:pt x="376" y="508"/>
                </a:cubicBezTo>
                <a:cubicBezTo>
                  <a:pt x="323" y="508"/>
                  <a:pt x="280" y="465"/>
                  <a:pt x="280" y="412"/>
                </a:cubicBezTo>
                <a:lnTo>
                  <a:pt x="280" y="405"/>
                </a:lnTo>
                <a:lnTo>
                  <a:pt x="282" y="385"/>
                </a:lnTo>
                <a:lnTo>
                  <a:pt x="281" y="381"/>
                </a:lnTo>
                <a:lnTo>
                  <a:pt x="281" y="374"/>
                </a:lnTo>
                <a:lnTo>
                  <a:pt x="281" y="373"/>
                </a:lnTo>
                <a:cubicBezTo>
                  <a:pt x="281" y="326"/>
                  <a:pt x="316" y="286"/>
                  <a:pt x="362" y="279"/>
                </a:cubicBezTo>
                <a:cubicBezTo>
                  <a:pt x="409" y="271"/>
                  <a:pt x="454" y="298"/>
                  <a:pt x="469" y="343"/>
                </a:cubicBezTo>
                <a:lnTo>
                  <a:pt x="470" y="346"/>
                </a:lnTo>
                <a:cubicBezTo>
                  <a:pt x="473" y="356"/>
                  <a:pt x="474" y="366"/>
                  <a:pt x="474" y="376"/>
                </a:cubicBezTo>
                <a:lnTo>
                  <a:pt x="474" y="383"/>
                </a:lnTo>
                <a:lnTo>
                  <a:pt x="378" y="287"/>
                </a:lnTo>
                <a:lnTo>
                  <a:pt x="380" y="287"/>
                </a:lnTo>
                <a:cubicBezTo>
                  <a:pt x="433" y="287"/>
                  <a:pt x="476" y="330"/>
                  <a:pt x="476" y="383"/>
                </a:cubicBezTo>
                <a:cubicBezTo>
                  <a:pt x="476" y="436"/>
                  <a:pt x="433" y="479"/>
                  <a:pt x="380" y="479"/>
                </a:cubicBezTo>
                <a:lnTo>
                  <a:pt x="377" y="479"/>
                </a:lnTo>
                <a:cubicBezTo>
                  <a:pt x="348" y="479"/>
                  <a:pt x="320" y="466"/>
                  <a:pt x="302" y="443"/>
                </a:cubicBezTo>
                <a:cubicBezTo>
                  <a:pt x="284" y="419"/>
                  <a:pt x="277" y="389"/>
                  <a:pt x="284" y="360"/>
                </a:cubicBezTo>
                <a:lnTo>
                  <a:pt x="285" y="356"/>
                </a:lnTo>
                <a:lnTo>
                  <a:pt x="291" y="339"/>
                </a:lnTo>
                <a:lnTo>
                  <a:pt x="380" y="470"/>
                </a:lnTo>
                <a:lnTo>
                  <a:pt x="378" y="470"/>
                </a:lnTo>
                <a:cubicBezTo>
                  <a:pt x="325" y="470"/>
                  <a:pt x="282" y="427"/>
                  <a:pt x="282" y="374"/>
                </a:cubicBezTo>
                <a:cubicBezTo>
                  <a:pt x="282" y="321"/>
                  <a:pt x="325" y="278"/>
                  <a:pt x="378" y="278"/>
                </a:cubicBezTo>
                <a:lnTo>
                  <a:pt x="382" y="278"/>
                </a:lnTo>
                <a:cubicBezTo>
                  <a:pt x="429" y="278"/>
                  <a:pt x="469" y="312"/>
                  <a:pt x="477" y="359"/>
                </a:cubicBezTo>
                <a:lnTo>
                  <a:pt x="478" y="365"/>
                </a:lnTo>
                <a:cubicBezTo>
                  <a:pt x="479" y="370"/>
                  <a:pt x="479" y="375"/>
                  <a:pt x="479" y="380"/>
                </a:cubicBezTo>
                <a:lnTo>
                  <a:pt x="479" y="388"/>
                </a:lnTo>
                <a:lnTo>
                  <a:pt x="480" y="387"/>
                </a:lnTo>
                <a:lnTo>
                  <a:pt x="480" y="402"/>
                </a:lnTo>
                <a:lnTo>
                  <a:pt x="317" y="335"/>
                </a:lnTo>
                <a:lnTo>
                  <a:pt x="318" y="334"/>
                </a:lnTo>
                <a:lnTo>
                  <a:pt x="289" y="401"/>
                </a:lnTo>
                <a:lnTo>
                  <a:pt x="289" y="393"/>
                </a:lnTo>
                <a:lnTo>
                  <a:pt x="289" y="383"/>
                </a:lnTo>
                <a:lnTo>
                  <a:pt x="288" y="379"/>
                </a:lnTo>
                <a:lnTo>
                  <a:pt x="287" y="364"/>
                </a:lnTo>
                <a:cubicBezTo>
                  <a:pt x="287" y="311"/>
                  <a:pt x="330" y="268"/>
                  <a:pt x="383" y="268"/>
                </a:cubicBezTo>
                <a:cubicBezTo>
                  <a:pt x="436" y="268"/>
                  <a:pt x="479" y="311"/>
                  <a:pt x="479" y="364"/>
                </a:cubicBezTo>
                <a:lnTo>
                  <a:pt x="479" y="367"/>
                </a:lnTo>
                <a:lnTo>
                  <a:pt x="475" y="337"/>
                </a:lnTo>
                <a:lnTo>
                  <a:pt x="477" y="343"/>
                </a:lnTo>
                <a:cubicBezTo>
                  <a:pt x="478" y="349"/>
                  <a:pt x="480" y="354"/>
                  <a:pt x="481" y="360"/>
                </a:cubicBezTo>
                <a:lnTo>
                  <a:pt x="482" y="367"/>
                </a:lnTo>
                <a:cubicBezTo>
                  <a:pt x="482" y="371"/>
                  <a:pt x="482" y="376"/>
                  <a:pt x="482" y="380"/>
                </a:cubicBezTo>
                <a:lnTo>
                  <a:pt x="482" y="383"/>
                </a:lnTo>
                <a:cubicBezTo>
                  <a:pt x="482" y="436"/>
                  <a:pt x="439" y="479"/>
                  <a:pt x="386" y="479"/>
                </a:cubicBezTo>
                <a:cubicBezTo>
                  <a:pt x="333" y="479"/>
                  <a:pt x="290" y="436"/>
                  <a:pt x="290" y="383"/>
                </a:cubicBezTo>
                <a:lnTo>
                  <a:pt x="290" y="380"/>
                </a:lnTo>
                <a:lnTo>
                  <a:pt x="290" y="374"/>
                </a:lnTo>
                <a:lnTo>
                  <a:pt x="291" y="388"/>
                </a:lnTo>
                <a:lnTo>
                  <a:pt x="290" y="381"/>
                </a:lnTo>
                <a:cubicBezTo>
                  <a:pt x="290" y="377"/>
                  <a:pt x="289" y="372"/>
                  <a:pt x="289" y="367"/>
                </a:cubicBezTo>
                <a:lnTo>
                  <a:pt x="289" y="364"/>
                </a:lnTo>
                <a:cubicBezTo>
                  <a:pt x="289" y="311"/>
                  <a:pt x="332" y="268"/>
                  <a:pt x="385" y="268"/>
                </a:cubicBezTo>
                <a:cubicBezTo>
                  <a:pt x="438" y="268"/>
                  <a:pt x="481" y="311"/>
                  <a:pt x="481" y="364"/>
                </a:cubicBezTo>
                <a:lnTo>
                  <a:pt x="481" y="367"/>
                </a:lnTo>
                <a:lnTo>
                  <a:pt x="481" y="354"/>
                </a:lnTo>
                <a:lnTo>
                  <a:pt x="482" y="361"/>
                </a:lnTo>
                <a:lnTo>
                  <a:pt x="482" y="365"/>
                </a:lnTo>
                <a:cubicBezTo>
                  <a:pt x="483" y="370"/>
                  <a:pt x="483" y="375"/>
                  <a:pt x="483" y="380"/>
                </a:cubicBezTo>
                <a:lnTo>
                  <a:pt x="483" y="383"/>
                </a:lnTo>
                <a:cubicBezTo>
                  <a:pt x="483" y="434"/>
                  <a:pt x="444" y="476"/>
                  <a:pt x="393" y="479"/>
                </a:cubicBezTo>
                <a:cubicBezTo>
                  <a:pt x="343" y="482"/>
                  <a:pt x="298" y="446"/>
                  <a:pt x="292" y="395"/>
                </a:cubicBezTo>
                <a:lnTo>
                  <a:pt x="291" y="387"/>
                </a:lnTo>
                <a:lnTo>
                  <a:pt x="290" y="382"/>
                </a:lnTo>
                <a:cubicBezTo>
                  <a:pt x="287" y="367"/>
                  <a:pt x="288" y="352"/>
                  <a:pt x="292" y="338"/>
                </a:cubicBezTo>
                <a:lnTo>
                  <a:pt x="294" y="331"/>
                </a:lnTo>
                <a:cubicBezTo>
                  <a:pt x="296" y="325"/>
                  <a:pt x="298" y="320"/>
                  <a:pt x="301" y="315"/>
                </a:cubicBezTo>
                <a:lnTo>
                  <a:pt x="302" y="313"/>
                </a:lnTo>
                <a:cubicBezTo>
                  <a:pt x="321" y="274"/>
                  <a:pt x="362" y="253"/>
                  <a:pt x="404" y="261"/>
                </a:cubicBezTo>
                <a:cubicBezTo>
                  <a:pt x="446" y="268"/>
                  <a:pt x="478" y="303"/>
                  <a:pt x="483" y="345"/>
                </a:cubicBezTo>
                <a:lnTo>
                  <a:pt x="484" y="354"/>
                </a:lnTo>
                <a:lnTo>
                  <a:pt x="484" y="374"/>
                </a:lnTo>
                <a:lnTo>
                  <a:pt x="294" y="356"/>
                </a:lnTo>
                <a:lnTo>
                  <a:pt x="295" y="351"/>
                </a:lnTo>
                <a:lnTo>
                  <a:pt x="296" y="346"/>
                </a:lnTo>
                <a:cubicBezTo>
                  <a:pt x="306" y="297"/>
                  <a:pt x="351" y="264"/>
                  <a:pt x="400" y="269"/>
                </a:cubicBezTo>
                <a:cubicBezTo>
                  <a:pt x="449" y="274"/>
                  <a:pt x="486" y="315"/>
                  <a:pt x="486" y="364"/>
                </a:cubicBezTo>
                <a:lnTo>
                  <a:pt x="486" y="374"/>
                </a:lnTo>
                <a:lnTo>
                  <a:pt x="486" y="380"/>
                </a:lnTo>
                <a:lnTo>
                  <a:pt x="486" y="383"/>
                </a:lnTo>
                <a:cubicBezTo>
                  <a:pt x="486" y="436"/>
                  <a:pt x="443" y="479"/>
                  <a:pt x="390" y="479"/>
                </a:cubicBezTo>
                <a:cubicBezTo>
                  <a:pt x="337" y="479"/>
                  <a:pt x="294" y="436"/>
                  <a:pt x="294" y="383"/>
                </a:cubicBezTo>
                <a:lnTo>
                  <a:pt x="294" y="375"/>
                </a:lnTo>
                <a:lnTo>
                  <a:pt x="294" y="364"/>
                </a:lnTo>
                <a:cubicBezTo>
                  <a:pt x="294" y="311"/>
                  <a:pt x="337" y="268"/>
                  <a:pt x="390" y="268"/>
                </a:cubicBezTo>
                <a:lnTo>
                  <a:pt x="391" y="268"/>
                </a:lnTo>
                <a:cubicBezTo>
                  <a:pt x="444" y="268"/>
                  <a:pt x="487" y="311"/>
                  <a:pt x="487" y="364"/>
                </a:cubicBezTo>
                <a:cubicBezTo>
                  <a:pt x="487" y="417"/>
                  <a:pt x="444" y="460"/>
                  <a:pt x="391" y="460"/>
                </a:cubicBezTo>
                <a:lnTo>
                  <a:pt x="390" y="460"/>
                </a:lnTo>
                <a:lnTo>
                  <a:pt x="389" y="460"/>
                </a:lnTo>
                <a:lnTo>
                  <a:pt x="484" y="346"/>
                </a:lnTo>
                <a:lnTo>
                  <a:pt x="486" y="356"/>
                </a:lnTo>
                <a:lnTo>
                  <a:pt x="296" y="366"/>
                </a:lnTo>
                <a:lnTo>
                  <a:pt x="297" y="355"/>
                </a:lnTo>
                <a:lnTo>
                  <a:pt x="298" y="344"/>
                </a:lnTo>
                <a:cubicBezTo>
                  <a:pt x="304" y="293"/>
                  <a:pt x="349" y="257"/>
                  <a:pt x="399" y="260"/>
                </a:cubicBezTo>
                <a:cubicBezTo>
                  <a:pt x="450" y="263"/>
                  <a:pt x="489" y="305"/>
                  <a:pt x="489" y="355"/>
                </a:cubicBezTo>
                <a:lnTo>
                  <a:pt x="489" y="358"/>
                </a:lnTo>
                <a:cubicBezTo>
                  <a:pt x="489" y="363"/>
                  <a:pt x="489" y="368"/>
                  <a:pt x="489" y="372"/>
                </a:cubicBezTo>
                <a:lnTo>
                  <a:pt x="488" y="379"/>
                </a:lnTo>
                <a:lnTo>
                  <a:pt x="488" y="365"/>
                </a:lnTo>
                <a:lnTo>
                  <a:pt x="488" y="371"/>
                </a:lnTo>
                <a:cubicBezTo>
                  <a:pt x="488" y="382"/>
                  <a:pt x="487" y="392"/>
                  <a:pt x="484" y="402"/>
                </a:cubicBezTo>
                <a:lnTo>
                  <a:pt x="483" y="405"/>
                </a:lnTo>
                <a:cubicBezTo>
                  <a:pt x="468" y="449"/>
                  <a:pt x="423" y="477"/>
                  <a:pt x="376" y="469"/>
                </a:cubicBezTo>
                <a:cubicBezTo>
                  <a:pt x="330" y="462"/>
                  <a:pt x="295" y="422"/>
                  <a:pt x="295" y="374"/>
                </a:cubicBezTo>
                <a:lnTo>
                  <a:pt x="295" y="369"/>
                </a:lnTo>
                <a:lnTo>
                  <a:pt x="295" y="359"/>
                </a:lnTo>
                <a:lnTo>
                  <a:pt x="295" y="349"/>
                </a:lnTo>
                <a:lnTo>
                  <a:pt x="295" y="345"/>
                </a:lnTo>
                <a:cubicBezTo>
                  <a:pt x="295" y="292"/>
                  <a:pt x="338" y="249"/>
                  <a:pt x="391" y="249"/>
                </a:cubicBezTo>
                <a:cubicBezTo>
                  <a:pt x="444" y="249"/>
                  <a:pt x="487" y="292"/>
                  <a:pt x="487" y="345"/>
                </a:cubicBezTo>
                <a:lnTo>
                  <a:pt x="487" y="349"/>
                </a:lnTo>
                <a:lnTo>
                  <a:pt x="488" y="348"/>
                </a:lnTo>
                <a:lnTo>
                  <a:pt x="489" y="359"/>
                </a:lnTo>
                <a:lnTo>
                  <a:pt x="489" y="359"/>
                </a:lnTo>
                <a:lnTo>
                  <a:pt x="298" y="374"/>
                </a:lnTo>
                <a:lnTo>
                  <a:pt x="298" y="372"/>
                </a:lnTo>
                <a:lnTo>
                  <a:pt x="298" y="376"/>
                </a:lnTo>
                <a:lnTo>
                  <a:pt x="297" y="353"/>
                </a:lnTo>
                <a:lnTo>
                  <a:pt x="297" y="345"/>
                </a:lnTo>
                <a:cubicBezTo>
                  <a:pt x="297" y="297"/>
                  <a:pt x="334" y="256"/>
                  <a:pt x="382" y="250"/>
                </a:cubicBezTo>
                <a:cubicBezTo>
                  <a:pt x="430" y="244"/>
                  <a:pt x="475" y="275"/>
                  <a:pt x="487" y="322"/>
                </a:cubicBezTo>
                <a:lnTo>
                  <a:pt x="488" y="326"/>
                </a:lnTo>
                <a:lnTo>
                  <a:pt x="490" y="340"/>
                </a:lnTo>
                <a:lnTo>
                  <a:pt x="491" y="346"/>
                </a:lnTo>
                <a:cubicBezTo>
                  <a:pt x="492" y="351"/>
                  <a:pt x="492" y="356"/>
                  <a:pt x="492" y="361"/>
                </a:cubicBezTo>
                <a:lnTo>
                  <a:pt x="492" y="364"/>
                </a:lnTo>
                <a:cubicBezTo>
                  <a:pt x="492" y="417"/>
                  <a:pt x="449" y="460"/>
                  <a:pt x="396" y="460"/>
                </a:cubicBezTo>
                <a:cubicBezTo>
                  <a:pt x="343" y="460"/>
                  <a:pt x="300" y="417"/>
                  <a:pt x="300" y="364"/>
                </a:cubicBezTo>
                <a:lnTo>
                  <a:pt x="300" y="355"/>
                </a:lnTo>
                <a:lnTo>
                  <a:pt x="300" y="355"/>
                </a:lnTo>
                <a:cubicBezTo>
                  <a:pt x="297" y="328"/>
                  <a:pt x="306" y="301"/>
                  <a:pt x="324" y="281"/>
                </a:cubicBezTo>
                <a:cubicBezTo>
                  <a:pt x="342" y="261"/>
                  <a:pt x="368" y="249"/>
                  <a:pt x="395" y="249"/>
                </a:cubicBezTo>
                <a:lnTo>
                  <a:pt x="396" y="249"/>
                </a:lnTo>
                <a:lnTo>
                  <a:pt x="300" y="345"/>
                </a:lnTo>
                <a:lnTo>
                  <a:pt x="300" y="334"/>
                </a:lnTo>
                <a:lnTo>
                  <a:pt x="300" y="338"/>
                </a:lnTo>
                <a:lnTo>
                  <a:pt x="491" y="326"/>
                </a:lnTo>
                <a:lnTo>
                  <a:pt x="491" y="329"/>
                </a:lnTo>
                <a:lnTo>
                  <a:pt x="491" y="316"/>
                </a:lnTo>
                <a:lnTo>
                  <a:pt x="492" y="323"/>
                </a:lnTo>
                <a:lnTo>
                  <a:pt x="492" y="327"/>
                </a:lnTo>
                <a:cubicBezTo>
                  <a:pt x="493" y="332"/>
                  <a:pt x="493" y="337"/>
                  <a:pt x="493" y="342"/>
                </a:cubicBezTo>
                <a:lnTo>
                  <a:pt x="493" y="345"/>
                </a:lnTo>
                <a:cubicBezTo>
                  <a:pt x="493" y="398"/>
                  <a:pt x="450" y="441"/>
                  <a:pt x="397" y="441"/>
                </a:cubicBezTo>
                <a:cubicBezTo>
                  <a:pt x="344" y="441"/>
                  <a:pt x="301" y="398"/>
                  <a:pt x="301" y="345"/>
                </a:cubicBezTo>
                <a:lnTo>
                  <a:pt x="301" y="342"/>
                </a:lnTo>
                <a:lnTo>
                  <a:pt x="301" y="336"/>
                </a:lnTo>
                <a:lnTo>
                  <a:pt x="301" y="326"/>
                </a:lnTo>
                <a:cubicBezTo>
                  <a:pt x="301" y="273"/>
                  <a:pt x="344" y="230"/>
                  <a:pt x="397" y="230"/>
                </a:cubicBezTo>
                <a:cubicBezTo>
                  <a:pt x="450" y="230"/>
                  <a:pt x="493" y="273"/>
                  <a:pt x="493" y="326"/>
                </a:cubicBezTo>
                <a:lnTo>
                  <a:pt x="493" y="331"/>
                </a:lnTo>
                <a:lnTo>
                  <a:pt x="493" y="336"/>
                </a:lnTo>
                <a:cubicBezTo>
                  <a:pt x="493" y="385"/>
                  <a:pt x="457" y="426"/>
                  <a:pt x="409" y="432"/>
                </a:cubicBezTo>
                <a:cubicBezTo>
                  <a:pt x="361" y="438"/>
                  <a:pt x="316" y="407"/>
                  <a:pt x="304" y="360"/>
                </a:cubicBezTo>
                <a:lnTo>
                  <a:pt x="303" y="356"/>
                </a:lnTo>
                <a:lnTo>
                  <a:pt x="301" y="342"/>
                </a:lnTo>
                <a:cubicBezTo>
                  <a:pt x="296" y="314"/>
                  <a:pt x="304" y="286"/>
                  <a:pt x="322" y="264"/>
                </a:cubicBezTo>
                <a:cubicBezTo>
                  <a:pt x="340" y="243"/>
                  <a:pt x="367" y="230"/>
                  <a:pt x="395" y="230"/>
                </a:cubicBezTo>
                <a:lnTo>
                  <a:pt x="397" y="230"/>
                </a:lnTo>
                <a:cubicBezTo>
                  <a:pt x="450" y="230"/>
                  <a:pt x="493" y="273"/>
                  <a:pt x="493" y="326"/>
                </a:cubicBezTo>
                <a:lnTo>
                  <a:pt x="493" y="332"/>
                </a:lnTo>
                <a:lnTo>
                  <a:pt x="493" y="336"/>
                </a:lnTo>
                <a:cubicBezTo>
                  <a:pt x="493" y="389"/>
                  <a:pt x="450" y="432"/>
                  <a:pt x="397" y="432"/>
                </a:cubicBezTo>
                <a:cubicBezTo>
                  <a:pt x="344" y="432"/>
                  <a:pt x="301" y="389"/>
                  <a:pt x="301" y="336"/>
                </a:cubicBezTo>
                <a:lnTo>
                  <a:pt x="301" y="331"/>
                </a:lnTo>
                <a:lnTo>
                  <a:pt x="303" y="350"/>
                </a:lnTo>
                <a:lnTo>
                  <a:pt x="302" y="345"/>
                </a:lnTo>
                <a:lnTo>
                  <a:pt x="492" y="326"/>
                </a:lnTo>
                <a:lnTo>
                  <a:pt x="492" y="335"/>
                </a:lnTo>
                <a:lnTo>
                  <a:pt x="491" y="355"/>
                </a:lnTo>
                <a:lnTo>
                  <a:pt x="395" y="249"/>
                </a:lnTo>
                <a:lnTo>
                  <a:pt x="398" y="249"/>
                </a:lnTo>
                <a:lnTo>
                  <a:pt x="305" y="322"/>
                </a:lnTo>
                <a:lnTo>
                  <a:pt x="306" y="318"/>
                </a:lnTo>
                <a:lnTo>
                  <a:pt x="303" y="341"/>
                </a:lnTo>
                <a:lnTo>
                  <a:pt x="303" y="336"/>
                </a:lnTo>
                <a:lnTo>
                  <a:pt x="399" y="432"/>
                </a:lnTo>
                <a:lnTo>
                  <a:pt x="398" y="432"/>
                </a:lnTo>
                <a:cubicBezTo>
                  <a:pt x="353" y="432"/>
                  <a:pt x="313" y="400"/>
                  <a:pt x="304" y="355"/>
                </a:cubicBezTo>
                <a:lnTo>
                  <a:pt x="302" y="345"/>
                </a:lnTo>
                <a:cubicBezTo>
                  <a:pt x="297" y="317"/>
                  <a:pt x="304" y="288"/>
                  <a:pt x="322" y="266"/>
                </a:cubicBezTo>
                <a:cubicBezTo>
                  <a:pt x="340" y="243"/>
                  <a:pt x="368" y="230"/>
                  <a:pt x="396" y="230"/>
                </a:cubicBezTo>
                <a:lnTo>
                  <a:pt x="397" y="230"/>
                </a:lnTo>
                <a:lnTo>
                  <a:pt x="301" y="326"/>
                </a:lnTo>
                <a:lnTo>
                  <a:pt x="301" y="316"/>
                </a:lnTo>
                <a:lnTo>
                  <a:pt x="301" y="307"/>
                </a:lnTo>
                <a:cubicBezTo>
                  <a:pt x="301" y="263"/>
                  <a:pt x="332" y="224"/>
                  <a:pt x="375" y="214"/>
                </a:cubicBezTo>
                <a:cubicBezTo>
                  <a:pt x="419" y="204"/>
                  <a:pt x="463" y="225"/>
                  <a:pt x="483" y="265"/>
                </a:cubicBezTo>
                <a:lnTo>
                  <a:pt x="485" y="269"/>
                </a:lnTo>
                <a:cubicBezTo>
                  <a:pt x="490" y="277"/>
                  <a:pt x="493" y="286"/>
                  <a:pt x="494" y="296"/>
                </a:cubicBezTo>
                <a:lnTo>
                  <a:pt x="495" y="302"/>
                </a:lnTo>
                <a:lnTo>
                  <a:pt x="400" y="221"/>
                </a:lnTo>
                <a:lnTo>
                  <a:pt x="402" y="221"/>
                </a:lnTo>
                <a:cubicBezTo>
                  <a:pt x="455" y="221"/>
                  <a:pt x="498" y="264"/>
                  <a:pt x="498" y="317"/>
                </a:cubicBezTo>
                <a:cubicBezTo>
                  <a:pt x="498" y="370"/>
                  <a:pt x="455" y="413"/>
                  <a:pt x="402" y="413"/>
                </a:cubicBezTo>
                <a:lnTo>
                  <a:pt x="401" y="413"/>
                </a:lnTo>
                <a:lnTo>
                  <a:pt x="496" y="299"/>
                </a:lnTo>
                <a:lnTo>
                  <a:pt x="497" y="304"/>
                </a:lnTo>
                <a:cubicBezTo>
                  <a:pt x="498" y="310"/>
                  <a:pt x="498" y="316"/>
                  <a:pt x="498" y="322"/>
                </a:cubicBezTo>
                <a:lnTo>
                  <a:pt x="498" y="326"/>
                </a:lnTo>
                <a:lnTo>
                  <a:pt x="402" y="230"/>
                </a:lnTo>
                <a:lnTo>
                  <a:pt x="404" y="230"/>
                </a:lnTo>
                <a:lnTo>
                  <a:pt x="405" y="230"/>
                </a:lnTo>
                <a:lnTo>
                  <a:pt x="309" y="326"/>
                </a:lnTo>
                <a:lnTo>
                  <a:pt x="309" y="320"/>
                </a:lnTo>
                <a:lnTo>
                  <a:pt x="311" y="301"/>
                </a:lnTo>
                <a:lnTo>
                  <a:pt x="310" y="302"/>
                </a:lnTo>
                <a:lnTo>
                  <a:pt x="310" y="298"/>
                </a:lnTo>
                <a:cubicBezTo>
                  <a:pt x="310" y="254"/>
                  <a:pt x="341" y="215"/>
                  <a:pt x="384" y="205"/>
                </a:cubicBezTo>
                <a:cubicBezTo>
                  <a:pt x="428" y="195"/>
                  <a:pt x="472" y="216"/>
                  <a:pt x="492" y="256"/>
                </a:cubicBezTo>
                <a:lnTo>
                  <a:pt x="493" y="258"/>
                </a:lnTo>
                <a:cubicBezTo>
                  <a:pt x="495" y="262"/>
                  <a:pt x="497" y="266"/>
                  <a:pt x="499" y="270"/>
                </a:cubicBezTo>
                <a:lnTo>
                  <a:pt x="501" y="276"/>
                </a:lnTo>
                <a:cubicBezTo>
                  <a:pt x="502" y="282"/>
                  <a:pt x="504" y="287"/>
                  <a:pt x="505" y="293"/>
                </a:cubicBezTo>
                <a:lnTo>
                  <a:pt x="506" y="300"/>
                </a:lnTo>
                <a:lnTo>
                  <a:pt x="505" y="294"/>
                </a:lnTo>
                <a:lnTo>
                  <a:pt x="335" y="260"/>
                </a:lnTo>
                <a:lnTo>
                  <a:pt x="338" y="256"/>
                </a:lnTo>
                <a:lnTo>
                  <a:pt x="323" y="283"/>
                </a:lnTo>
                <a:lnTo>
                  <a:pt x="325" y="277"/>
                </a:lnTo>
                <a:cubicBezTo>
                  <a:pt x="338" y="238"/>
                  <a:pt x="375" y="211"/>
                  <a:pt x="416" y="211"/>
                </a:cubicBezTo>
                <a:lnTo>
                  <a:pt x="418" y="211"/>
                </a:lnTo>
                <a:lnTo>
                  <a:pt x="327" y="277"/>
                </a:lnTo>
                <a:lnTo>
                  <a:pt x="329" y="271"/>
                </a:lnTo>
                <a:lnTo>
                  <a:pt x="330" y="268"/>
                </a:lnTo>
                <a:cubicBezTo>
                  <a:pt x="344" y="226"/>
                  <a:pt x="385" y="199"/>
                  <a:pt x="429" y="203"/>
                </a:cubicBezTo>
                <a:cubicBezTo>
                  <a:pt x="473" y="206"/>
                  <a:pt x="509" y="239"/>
                  <a:pt x="516" y="283"/>
                </a:cubicBezTo>
                <a:lnTo>
                  <a:pt x="517" y="289"/>
                </a:lnTo>
                <a:lnTo>
                  <a:pt x="519" y="305"/>
                </a:lnTo>
                <a:lnTo>
                  <a:pt x="519" y="323"/>
                </a:lnTo>
                <a:lnTo>
                  <a:pt x="515" y="293"/>
                </a:lnTo>
                <a:lnTo>
                  <a:pt x="516" y="296"/>
                </a:lnTo>
                <a:lnTo>
                  <a:pt x="328" y="326"/>
                </a:lnTo>
                <a:lnTo>
                  <a:pt x="328" y="321"/>
                </a:lnTo>
                <a:lnTo>
                  <a:pt x="330" y="301"/>
                </a:lnTo>
                <a:lnTo>
                  <a:pt x="331" y="289"/>
                </a:lnTo>
                <a:lnTo>
                  <a:pt x="332" y="278"/>
                </a:lnTo>
                <a:cubicBezTo>
                  <a:pt x="337" y="229"/>
                  <a:pt x="379" y="192"/>
                  <a:pt x="427" y="192"/>
                </a:cubicBezTo>
                <a:lnTo>
                  <a:pt x="430" y="192"/>
                </a:lnTo>
                <a:cubicBezTo>
                  <a:pt x="483" y="192"/>
                  <a:pt x="526" y="235"/>
                  <a:pt x="526" y="288"/>
                </a:cubicBezTo>
                <a:lnTo>
                  <a:pt x="526" y="298"/>
                </a:lnTo>
                <a:lnTo>
                  <a:pt x="526" y="307"/>
                </a:lnTo>
                <a:cubicBezTo>
                  <a:pt x="526" y="360"/>
                  <a:pt x="483" y="403"/>
                  <a:pt x="430" y="403"/>
                </a:cubicBezTo>
                <a:cubicBezTo>
                  <a:pt x="377" y="403"/>
                  <a:pt x="334" y="360"/>
                  <a:pt x="334" y="307"/>
                </a:cubicBezTo>
                <a:lnTo>
                  <a:pt x="334" y="304"/>
                </a:lnTo>
                <a:lnTo>
                  <a:pt x="334" y="298"/>
                </a:lnTo>
                <a:cubicBezTo>
                  <a:pt x="334" y="245"/>
                  <a:pt x="377" y="202"/>
                  <a:pt x="430" y="202"/>
                </a:cubicBezTo>
                <a:lnTo>
                  <a:pt x="433" y="202"/>
                </a:lnTo>
                <a:cubicBezTo>
                  <a:pt x="461" y="202"/>
                  <a:pt x="486" y="214"/>
                  <a:pt x="505" y="234"/>
                </a:cubicBezTo>
                <a:cubicBezTo>
                  <a:pt x="523" y="254"/>
                  <a:pt x="532" y="281"/>
                  <a:pt x="529" y="308"/>
                </a:cubicBezTo>
                <a:lnTo>
                  <a:pt x="528" y="318"/>
                </a:lnTo>
                <a:lnTo>
                  <a:pt x="527" y="328"/>
                </a:lnTo>
                <a:lnTo>
                  <a:pt x="340" y="287"/>
                </a:lnTo>
                <a:lnTo>
                  <a:pt x="341" y="284"/>
                </a:lnTo>
                <a:lnTo>
                  <a:pt x="337" y="301"/>
                </a:lnTo>
                <a:lnTo>
                  <a:pt x="338" y="294"/>
                </a:lnTo>
                <a:lnTo>
                  <a:pt x="337" y="307"/>
                </a:lnTo>
                <a:lnTo>
                  <a:pt x="337" y="298"/>
                </a:lnTo>
                <a:lnTo>
                  <a:pt x="342" y="329"/>
                </a:lnTo>
                <a:lnTo>
                  <a:pt x="340" y="323"/>
                </a:lnTo>
                <a:lnTo>
                  <a:pt x="337" y="312"/>
                </a:lnTo>
                <a:lnTo>
                  <a:pt x="526" y="279"/>
                </a:lnTo>
                <a:lnTo>
                  <a:pt x="527" y="289"/>
                </a:lnTo>
                <a:lnTo>
                  <a:pt x="527" y="289"/>
                </a:lnTo>
                <a:lnTo>
                  <a:pt x="524" y="274"/>
                </a:lnTo>
                <a:lnTo>
                  <a:pt x="525" y="277"/>
                </a:lnTo>
                <a:lnTo>
                  <a:pt x="338" y="319"/>
                </a:lnTo>
                <a:lnTo>
                  <a:pt x="337" y="311"/>
                </a:lnTo>
                <a:lnTo>
                  <a:pt x="336" y="306"/>
                </a:lnTo>
                <a:cubicBezTo>
                  <a:pt x="331" y="278"/>
                  <a:pt x="339" y="249"/>
                  <a:pt x="357" y="227"/>
                </a:cubicBezTo>
                <a:cubicBezTo>
                  <a:pt x="375" y="205"/>
                  <a:pt x="402" y="192"/>
                  <a:pt x="430" y="192"/>
                </a:cubicBezTo>
                <a:lnTo>
                  <a:pt x="432" y="192"/>
                </a:lnTo>
                <a:lnTo>
                  <a:pt x="434" y="192"/>
                </a:lnTo>
                <a:lnTo>
                  <a:pt x="436" y="192"/>
                </a:lnTo>
                <a:cubicBezTo>
                  <a:pt x="489" y="192"/>
                  <a:pt x="532" y="235"/>
                  <a:pt x="532" y="288"/>
                </a:cubicBezTo>
                <a:lnTo>
                  <a:pt x="532" y="298"/>
                </a:lnTo>
                <a:lnTo>
                  <a:pt x="531" y="283"/>
                </a:lnTo>
                <a:lnTo>
                  <a:pt x="532" y="289"/>
                </a:lnTo>
                <a:lnTo>
                  <a:pt x="517" y="251"/>
                </a:lnTo>
                <a:lnTo>
                  <a:pt x="519" y="254"/>
                </a:lnTo>
                <a:lnTo>
                  <a:pt x="343" y="307"/>
                </a:lnTo>
                <a:lnTo>
                  <a:pt x="343" y="298"/>
                </a:lnTo>
                <a:lnTo>
                  <a:pt x="343" y="298"/>
                </a:lnTo>
                <a:cubicBezTo>
                  <a:pt x="338" y="247"/>
                  <a:pt x="374" y="201"/>
                  <a:pt x="424" y="194"/>
                </a:cubicBezTo>
                <a:cubicBezTo>
                  <a:pt x="475" y="186"/>
                  <a:pt x="523" y="219"/>
                  <a:pt x="533" y="270"/>
                </a:cubicBezTo>
                <a:lnTo>
                  <a:pt x="534" y="275"/>
                </a:lnTo>
                <a:lnTo>
                  <a:pt x="535" y="280"/>
                </a:lnTo>
                <a:lnTo>
                  <a:pt x="344" y="298"/>
                </a:lnTo>
                <a:lnTo>
                  <a:pt x="344" y="289"/>
                </a:lnTo>
                <a:lnTo>
                  <a:pt x="344" y="289"/>
                </a:lnTo>
                <a:lnTo>
                  <a:pt x="343" y="272"/>
                </a:lnTo>
                <a:cubicBezTo>
                  <a:pt x="343" y="262"/>
                  <a:pt x="345" y="252"/>
                  <a:pt x="348" y="242"/>
                </a:cubicBezTo>
                <a:lnTo>
                  <a:pt x="349" y="239"/>
                </a:lnTo>
                <a:cubicBezTo>
                  <a:pt x="364" y="194"/>
                  <a:pt x="409" y="167"/>
                  <a:pt x="456" y="175"/>
                </a:cubicBezTo>
                <a:cubicBezTo>
                  <a:pt x="502" y="182"/>
                  <a:pt x="536" y="222"/>
                  <a:pt x="536" y="269"/>
                </a:cubicBezTo>
                <a:lnTo>
                  <a:pt x="536" y="277"/>
                </a:lnTo>
                <a:lnTo>
                  <a:pt x="536" y="288"/>
                </a:lnTo>
                <a:lnTo>
                  <a:pt x="536" y="296"/>
                </a:lnTo>
                <a:lnTo>
                  <a:pt x="536" y="298"/>
                </a:lnTo>
                <a:cubicBezTo>
                  <a:pt x="536" y="351"/>
                  <a:pt x="493" y="394"/>
                  <a:pt x="440" y="394"/>
                </a:cubicBezTo>
                <a:cubicBezTo>
                  <a:pt x="387" y="394"/>
                  <a:pt x="344" y="351"/>
                  <a:pt x="344" y="298"/>
                </a:cubicBezTo>
                <a:lnTo>
                  <a:pt x="344" y="292"/>
                </a:lnTo>
                <a:lnTo>
                  <a:pt x="346" y="273"/>
                </a:lnTo>
                <a:lnTo>
                  <a:pt x="345" y="274"/>
                </a:lnTo>
                <a:lnTo>
                  <a:pt x="345" y="269"/>
                </a:lnTo>
                <a:cubicBezTo>
                  <a:pt x="345" y="216"/>
                  <a:pt x="388" y="173"/>
                  <a:pt x="441" y="173"/>
                </a:cubicBezTo>
                <a:cubicBezTo>
                  <a:pt x="494" y="173"/>
                  <a:pt x="537" y="216"/>
                  <a:pt x="537" y="269"/>
                </a:cubicBezTo>
                <a:lnTo>
                  <a:pt x="537" y="271"/>
                </a:lnTo>
                <a:cubicBezTo>
                  <a:pt x="537" y="276"/>
                  <a:pt x="537" y="281"/>
                  <a:pt x="537" y="285"/>
                </a:cubicBezTo>
                <a:lnTo>
                  <a:pt x="536" y="292"/>
                </a:lnTo>
                <a:lnTo>
                  <a:pt x="534" y="300"/>
                </a:lnTo>
                <a:lnTo>
                  <a:pt x="535" y="284"/>
                </a:lnTo>
                <a:lnTo>
                  <a:pt x="535" y="288"/>
                </a:lnTo>
                <a:lnTo>
                  <a:pt x="360" y="235"/>
                </a:lnTo>
                <a:lnTo>
                  <a:pt x="362" y="232"/>
                </a:lnTo>
                <a:lnTo>
                  <a:pt x="347" y="270"/>
                </a:lnTo>
                <a:lnTo>
                  <a:pt x="348" y="264"/>
                </a:lnTo>
                <a:lnTo>
                  <a:pt x="351" y="307"/>
                </a:lnTo>
                <a:lnTo>
                  <a:pt x="348" y="297"/>
                </a:lnTo>
                <a:lnTo>
                  <a:pt x="535" y="260"/>
                </a:lnTo>
                <a:lnTo>
                  <a:pt x="536" y="270"/>
                </a:lnTo>
                <a:lnTo>
                  <a:pt x="536" y="288"/>
                </a:lnTo>
                <a:lnTo>
                  <a:pt x="347" y="265"/>
                </a:lnTo>
                <a:lnTo>
                  <a:pt x="348" y="261"/>
                </a:lnTo>
                <a:lnTo>
                  <a:pt x="345" y="284"/>
                </a:lnTo>
                <a:lnTo>
                  <a:pt x="345" y="279"/>
                </a:lnTo>
                <a:cubicBezTo>
                  <a:pt x="345" y="226"/>
                  <a:pt x="388" y="183"/>
                  <a:pt x="441" y="183"/>
                </a:cubicBezTo>
                <a:cubicBezTo>
                  <a:pt x="494" y="183"/>
                  <a:pt x="537" y="226"/>
                  <a:pt x="537" y="279"/>
                </a:cubicBezTo>
                <a:lnTo>
                  <a:pt x="537" y="284"/>
                </a:lnTo>
                <a:lnTo>
                  <a:pt x="537" y="288"/>
                </a:lnTo>
                <a:cubicBezTo>
                  <a:pt x="537" y="336"/>
                  <a:pt x="503" y="376"/>
                  <a:pt x="457" y="383"/>
                </a:cubicBezTo>
                <a:cubicBezTo>
                  <a:pt x="410" y="391"/>
                  <a:pt x="365" y="363"/>
                  <a:pt x="350" y="319"/>
                </a:cubicBezTo>
                <a:lnTo>
                  <a:pt x="349" y="316"/>
                </a:lnTo>
                <a:cubicBezTo>
                  <a:pt x="348" y="311"/>
                  <a:pt x="347" y="306"/>
                  <a:pt x="346" y="301"/>
                </a:cubicBezTo>
                <a:lnTo>
                  <a:pt x="345" y="295"/>
                </a:lnTo>
                <a:cubicBezTo>
                  <a:pt x="343" y="287"/>
                  <a:pt x="343" y="278"/>
                  <a:pt x="344" y="270"/>
                </a:cubicBezTo>
                <a:lnTo>
                  <a:pt x="345" y="260"/>
                </a:lnTo>
                <a:cubicBezTo>
                  <a:pt x="349" y="215"/>
                  <a:pt x="385" y="179"/>
                  <a:pt x="430" y="174"/>
                </a:cubicBezTo>
                <a:cubicBezTo>
                  <a:pt x="475" y="169"/>
                  <a:pt x="517" y="196"/>
                  <a:pt x="532" y="239"/>
                </a:cubicBezTo>
                <a:lnTo>
                  <a:pt x="534" y="245"/>
                </a:lnTo>
                <a:lnTo>
                  <a:pt x="537" y="256"/>
                </a:lnTo>
                <a:lnTo>
                  <a:pt x="348" y="289"/>
                </a:lnTo>
                <a:lnTo>
                  <a:pt x="347" y="279"/>
                </a:lnTo>
                <a:lnTo>
                  <a:pt x="346" y="263"/>
                </a:lnTo>
                <a:lnTo>
                  <a:pt x="351" y="294"/>
                </a:lnTo>
                <a:lnTo>
                  <a:pt x="350" y="291"/>
                </a:lnTo>
                <a:lnTo>
                  <a:pt x="533" y="291"/>
                </a:lnTo>
                <a:lnTo>
                  <a:pt x="532" y="294"/>
                </a:lnTo>
                <a:lnTo>
                  <a:pt x="536" y="263"/>
                </a:lnTo>
                <a:lnTo>
                  <a:pt x="536" y="270"/>
                </a:lnTo>
                <a:cubicBezTo>
                  <a:pt x="536" y="276"/>
                  <a:pt x="536" y="281"/>
                  <a:pt x="535" y="286"/>
                </a:cubicBezTo>
                <a:lnTo>
                  <a:pt x="534" y="292"/>
                </a:lnTo>
                <a:lnTo>
                  <a:pt x="535" y="276"/>
                </a:lnTo>
                <a:lnTo>
                  <a:pt x="535" y="279"/>
                </a:lnTo>
                <a:lnTo>
                  <a:pt x="344" y="268"/>
                </a:lnTo>
                <a:lnTo>
                  <a:pt x="345" y="260"/>
                </a:lnTo>
                <a:lnTo>
                  <a:pt x="346" y="252"/>
                </a:lnTo>
                <a:lnTo>
                  <a:pt x="347" y="240"/>
                </a:lnTo>
                <a:cubicBezTo>
                  <a:pt x="348" y="234"/>
                  <a:pt x="350" y="229"/>
                  <a:pt x="351" y="223"/>
                </a:cubicBezTo>
                <a:lnTo>
                  <a:pt x="352" y="220"/>
                </a:lnTo>
                <a:cubicBezTo>
                  <a:pt x="368" y="173"/>
                  <a:pt x="417" y="146"/>
                  <a:pt x="465" y="157"/>
                </a:cubicBezTo>
                <a:cubicBezTo>
                  <a:pt x="513" y="168"/>
                  <a:pt x="545" y="213"/>
                  <a:pt x="539" y="262"/>
                </a:cubicBezTo>
                <a:lnTo>
                  <a:pt x="538" y="270"/>
                </a:lnTo>
                <a:lnTo>
                  <a:pt x="537" y="278"/>
                </a:lnTo>
                <a:lnTo>
                  <a:pt x="536" y="290"/>
                </a:lnTo>
                <a:lnTo>
                  <a:pt x="536" y="276"/>
                </a:lnTo>
                <a:lnTo>
                  <a:pt x="536" y="279"/>
                </a:lnTo>
                <a:lnTo>
                  <a:pt x="347" y="256"/>
                </a:lnTo>
                <a:lnTo>
                  <a:pt x="348" y="252"/>
                </a:lnTo>
                <a:lnTo>
                  <a:pt x="345" y="275"/>
                </a:lnTo>
                <a:lnTo>
                  <a:pt x="345" y="268"/>
                </a:lnTo>
                <a:cubicBezTo>
                  <a:pt x="345" y="263"/>
                  <a:pt x="346" y="258"/>
                  <a:pt x="347" y="253"/>
                </a:cubicBezTo>
                <a:lnTo>
                  <a:pt x="348" y="247"/>
                </a:lnTo>
                <a:lnTo>
                  <a:pt x="346" y="262"/>
                </a:lnTo>
                <a:lnTo>
                  <a:pt x="346" y="260"/>
                </a:lnTo>
                <a:cubicBezTo>
                  <a:pt x="346" y="207"/>
                  <a:pt x="389" y="164"/>
                  <a:pt x="442" y="164"/>
                </a:cubicBezTo>
                <a:cubicBezTo>
                  <a:pt x="495" y="164"/>
                  <a:pt x="538" y="207"/>
                  <a:pt x="538" y="260"/>
                </a:cubicBezTo>
                <a:lnTo>
                  <a:pt x="538" y="265"/>
                </a:lnTo>
                <a:lnTo>
                  <a:pt x="537" y="285"/>
                </a:lnTo>
                <a:lnTo>
                  <a:pt x="536" y="294"/>
                </a:lnTo>
                <a:cubicBezTo>
                  <a:pt x="536" y="299"/>
                  <a:pt x="535" y="303"/>
                  <a:pt x="534" y="308"/>
                </a:cubicBezTo>
                <a:lnTo>
                  <a:pt x="533" y="312"/>
                </a:lnTo>
                <a:cubicBezTo>
                  <a:pt x="521" y="359"/>
                  <a:pt x="476" y="390"/>
                  <a:pt x="428" y="384"/>
                </a:cubicBezTo>
                <a:cubicBezTo>
                  <a:pt x="380" y="378"/>
                  <a:pt x="343" y="337"/>
                  <a:pt x="343" y="288"/>
                </a:cubicBezTo>
                <a:lnTo>
                  <a:pt x="343" y="284"/>
                </a:lnTo>
                <a:lnTo>
                  <a:pt x="343" y="276"/>
                </a:lnTo>
                <a:lnTo>
                  <a:pt x="343" y="266"/>
                </a:lnTo>
                <a:cubicBezTo>
                  <a:pt x="343" y="261"/>
                  <a:pt x="344" y="256"/>
                  <a:pt x="345" y="251"/>
                </a:cubicBezTo>
                <a:lnTo>
                  <a:pt x="346" y="245"/>
                </a:lnTo>
                <a:cubicBezTo>
                  <a:pt x="353" y="198"/>
                  <a:pt x="394" y="164"/>
                  <a:pt x="440" y="164"/>
                </a:cubicBezTo>
                <a:lnTo>
                  <a:pt x="442" y="164"/>
                </a:lnTo>
                <a:cubicBezTo>
                  <a:pt x="488" y="164"/>
                  <a:pt x="528" y="197"/>
                  <a:pt x="537" y="242"/>
                </a:cubicBezTo>
                <a:lnTo>
                  <a:pt x="538" y="247"/>
                </a:lnTo>
                <a:lnTo>
                  <a:pt x="538" y="246"/>
                </a:lnTo>
                <a:lnTo>
                  <a:pt x="444" y="173"/>
                </a:lnTo>
                <a:lnTo>
                  <a:pt x="446" y="173"/>
                </a:lnTo>
                <a:lnTo>
                  <a:pt x="350" y="269"/>
                </a:lnTo>
                <a:lnTo>
                  <a:pt x="350" y="259"/>
                </a:lnTo>
                <a:lnTo>
                  <a:pt x="350" y="261"/>
                </a:lnTo>
                <a:cubicBezTo>
                  <a:pt x="345" y="212"/>
                  <a:pt x="377" y="167"/>
                  <a:pt x="425" y="157"/>
                </a:cubicBezTo>
                <a:cubicBezTo>
                  <a:pt x="473" y="146"/>
                  <a:pt x="521" y="174"/>
                  <a:pt x="537" y="220"/>
                </a:cubicBezTo>
                <a:lnTo>
                  <a:pt x="538" y="223"/>
                </a:lnTo>
                <a:lnTo>
                  <a:pt x="541" y="234"/>
                </a:lnTo>
                <a:cubicBezTo>
                  <a:pt x="545" y="248"/>
                  <a:pt x="546" y="262"/>
                  <a:pt x="543" y="276"/>
                </a:cubicBezTo>
                <a:lnTo>
                  <a:pt x="542" y="282"/>
                </a:lnTo>
                <a:cubicBezTo>
                  <a:pt x="541" y="287"/>
                  <a:pt x="540" y="292"/>
                  <a:pt x="539" y="297"/>
                </a:cubicBezTo>
                <a:lnTo>
                  <a:pt x="538" y="300"/>
                </a:lnTo>
                <a:cubicBezTo>
                  <a:pt x="523" y="344"/>
                  <a:pt x="478" y="372"/>
                  <a:pt x="431" y="364"/>
                </a:cubicBezTo>
                <a:cubicBezTo>
                  <a:pt x="385" y="357"/>
                  <a:pt x="350" y="317"/>
                  <a:pt x="350" y="269"/>
                </a:cubicBezTo>
                <a:lnTo>
                  <a:pt x="350" y="260"/>
                </a:lnTo>
                <a:lnTo>
                  <a:pt x="352" y="241"/>
                </a:lnTo>
                <a:cubicBezTo>
                  <a:pt x="357" y="192"/>
                  <a:pt x="398" y="154"/>
                  <a:pt x="447" y="154"/>
                </a:cubicBezTo>
                <a:lnTo>
                  <a:pt x="449" y="154"/>
                </a:lnTo>
                <a:lnTo>
                  <a:pt x="353" y="250"/>
                </a:lnTo>
                <a:lnTo>
                  <a:pt x="353" y="239"/>
                </a:lnTo>
                <a:lnTo>
                  <a:pt x="353" y="243"/>
                </a:lnTo>
                <a:lnTo>
                  <a:pt x="544" y="231"/>
                </a:lnTo>
                <a:lnTo>
                  <a:pt x="544" y="238"/>
                </a:lnTo>
                <a:lnTo>
                  <a:pt x="544" y="250"/>
                </a:lnTo>
                <a:lnTo>
                  <a:pt x="545" y="256"/>
                </a:lnTo>
                <a:lnTo>
                  <a:pt x="545" y="268"/>
                </a:lnTo>
                <a:lnTo>
                  <a:pt x="517" y="201"/>
                </a:lnTo>
                <a:lnTo>
                  <a:pt x="518" y="202"/>
                </a:lnTo>
                <a:lnTo>
                  <a:pt x="357" y="246"/>
                </a:lnTo>
                <a:lnTo>
                  <a:pt x="358" y="242"/>
                </a:lnTo>
                <a:lnTo>
                  <a:pt x="355" y="265"/>
                </a:lnTo>
                <a:lnTo>
                  <a:pt x="355" y="256"/>
                </a:lnTo>
                <a:lnTo>
                  <a:pt x="355" y="247"/>
                </a:lnTo>
                <a:lnTo>
                  <a:pt x="355" y="241"/>
                </a:lnTo>
                <a:cubicBezTo>
                  <a:pt x="355" y="194"/>
                  <a:pt x="390" y="154"/>
                  <a:pt x="436" y="147"/>
                </a:cubicBezTo>
                <a:cubicBezTo>
                  <a:pt x="483" y="139"/>
                  <a:pt x="528" y="166"/>
                  <a:pt x="543" y="211"/>
                </a:cubicBezTo>
                <a:lnTo>
                  <a:pt x="544" y="214"/>
                </a:lnTo>
                <a:cubicBezTo>
                  <a:pt x="547" y="224"/>
                  <a:pt x="548" y="234"/>
                  <a:pt x="548" y="244"/>
                </a:cubicBezTo>
                <a:lnTo>
                  <a:pt x="548" y="250"/>
                </a:lnTo>
                <a:cubicBezTo>
                  <a:pt x="548" y="303"/>
                  <a:pt x="505" y="346"/>
                  <a:pt x="452" y="346"/>
                </a:cubicBezTo>
                <a:lnTo>
                  <a:pt x="451" y="346"/>
                </a:lnTo>
                <a:lnTo>
                  <a:pt x="547" y="242"/>
                </a:lnTo>
                <a:lnTo>
                  <a:pt x="548" y="253"/>
                </a:lnTo>
                <a:lnTo>
                  <a:pt x="548" y="269"/>
                </a:lnTo>
                <a:cubicBezTo>
                  <a:pt x="548" y="322"/>
                  <a:pt x="505" y="365"/>
                  <a:pt x="452" y="365"/>
                </a:cubicBezTo>
                <a:cubicBezTo>
                  <a:pt x="399" y="365"/>
                  <a:pt x="356" y="322"/>
                  <a:pt x="356" y="269"/>
                </a:cubicBezTo>
                <a:lnTo>
                  <a:pt x="356" y="261"/>
                </a:lnTo>
                <a:lnTo>
                  <a:pt x="356" y="259"/>
                </a:lnTo>
                <a:cubicBezTo>
                  <a:pt x="353" y="232"/>
                  <a:pt x="362" y="206"/>
                  <a:pt x="381" y="186"/>
                </a:cubicBezTo>
                <a:cubicBezTo>
                  <a:pt x="399" y="166"/>
                  <a:pt x="424" y="154"/>
                  <a:pt x="451" y="154"/>
                </a:cubicBezTo>
                <a:lnTo>
                  <a:pt x="453" y="154"/>
                </a:lnTo>
                <a:cubicBezTo>
                  <a:pt x="501" y="154"/>
                  <a:pt x="542" y="190"/>
                  <a:pt x="549" y="237"/>
                </a:cubicBezTo>
                <a:lnTo>
                  <a:pt x="550" y="244"/>
                </a:lnTo>
                <a:cubicBezTo>
                  <a:pt x="550" y="248"/>
                  <a:pt x="550" y="253"/>
                  <a:pt x="550" y="257"/>
                </a:cubicBezTo>
                <a:lnTo>
                  <a:pt x="550" y="260"/>
                </a:lnTo>
                <a:cubicBezTo>
                  <a:pt x="550" y="313"/>
                  <a:pt x="507" y="356"/>
                  <a:pt x="454" y="356"/>
                </a:cubicBezTo>
                <a:cubicBezTo>
                  <a:pt x="401" y="356"/>
                  <a:pt x="358" y="313"/>
                  <a:pt x="358" y="260"/>
                </a:cubicBezTo>
                <a:lnTo>
                  <a:pt x="358" y="253"/>
                </a:lnTo>
                <a:lnTo>
                  <a:pt x="358" y="249"/>
                </a:lnTo>
                <a:lnTo>
                  <a:pt x="357" y="239"/>
                </a:lnTo>
                <a:lnTo>
                  <a:pt x="356" y="222"/>
                </a:lnTo>
                <a:cubicBezTo>
                  <a:pt x="356" y="169"/>
                  <a:pt x="399" y="126"/>
                  <a:pt x="452" y="126"/>
                </a:cubicBezTo>
                <a:lnTo>
                  <a:pt x="456" y="126"/>
                </a:lnTo>
                <a:cubicBezTo>
                  <a:pt x="502" y="126"/>
                  <a:pt x="542" y="159"/>
                  <a:pt x="551" y="204"/>
                </a:cubicBezTo>
                <a:lnTo>
                  <a:pt x="553" y="214"/>
                </a:lnTo>
                <a:cubicBezTo>
                  <a:pt x="554" y="220"/>
                  <a:pt x="554" y="226"/>
                  <a:pt x="554" y="232"/>
                </a:cubicBezTo>
                <a:lnTo>
                  <a:pt x="554" y="241"/>
                </a:lnTo>
                <a:cubicBezTo>
                  <a:pt x="554" y="294"/>
                  <a:pt x="511" y="337"/>
                  <a:pt x="458" y="337"/>
                </a:cubicBezTo>
                <a:cubicBezTo>
                  <a:pt x="405" y="337"/>
                  <a:pt x="362" y="294"/>
                  <a:pt x="362" y="241"/>
                </a:cubicBezTo>
                <a:lnTo>
                  <a:pt x="362" y="236"/>
                </a:lnTo>
                <a:lnTo>
                  <a:pt x="362" y="231"/>
                </a:lnTo>
                <a:cubicBezTo>
                  <a:pt x="362" y="178"/>
                  <a:pt x="405" y="135"/>
                  <a:pt x="458" y="135"/>
                </a:cubicBezTo>
                <a:cubicBezTo>
                  <a:pt x="511" y="135"/>
                  <a:pt x="554" y="178"/>
                  <a:pt x="554" y="231"/>
                </a:cubicBezTo>
                <a:lnTo>
                  <a:pt x="554" y="241"/>
                </a:lnTo>
                <a:lnTo>
                  <a:pt x="555" y="240"/>
                </a:lnTo>
                <a:lnTo>
                  <a:pt x="368" y="220"/>
                </a:lnTo>
                <a:lnTo>
                  <a:pt x="369" y="217"/>
                </a:lnTo>
                <a:lnTo>
                  <a:pt x="364" y="247"/>
                </a:lnTo>
                <a:lnTo>
                  <a:pt x="364" y="241"/>
                </a:lnTo>
                <a:lnTo>
                  <a:pt x="364" y="231"/>
                </a:lnTo>
                <a:cubicBezTo>
                  <a:pt x="364" y="178"/>
                  <a:pt x="407" y="135"/>
                  <a:pt x="460" y="135"/>
                </a:cubicBezTo>
                <a:lnTo>
                  <a:pt x="462" y="135"/>
                </a:lnTo>
                <a:lnTo>
                  <a:pt x="464" y="135"/>
                </a:lnTo>
                <a:cubicBezTo>
                  <a:pt x="517" y="135"/>
                  <a:pt x="560" y="178"/>
                  <a:pt x="560" y="231"/>
                </a:cubicBezTo>
                <a:lnTo>
                  <a:pt x="560" y="241"/>
                </a:lnTo>
                <a:lnTo>
                  <a:pt x="464" y="145"/>
                </a:lnTo>
                <a:lnTo>
                  <a:pt x="465" y="145"/>
                </a:lnTo>
                <a:lnTo>
                  <a:pt x="371" y="226"/>
                </a:lnTo>
                <a:lnTo>
                  <a:pt x="372" y="220"/>
                </a:lnTo>
                <a:lnTo>
                  <a:pt x="370" y="235"/>
                </a:lnTo>
                <a:lnTo>
                  <a:pt x="370" y="231"/>
                </a:lnTo>
                <a:cubicBezTo>
                  <a:pt x="370" y="178"/>
                  <a:pt x="413" y="135"/>
                  <a:pt x="466" y="135"/>
                </a:cubicBezTo>
                <a:cubicBezTo>
                  <a:pt x="519" y="135"/>
                  <a:pt x="562" y="178"/>
                  <a:pt x="562" y="231"/>
                </a:cubicBezTo>
                <a:lnTo>
                  <a:pt x="562" y="241"/>
                </a:lnTo>
                <a:cubicBezTo>
                  <a:pt x="562" y="247"/>
                  <a:pt x="562" y="252"/>
                  <a:pt x="561" y="257"/>
                </a:cubicBezTo>
                <a:lnTo>
                  <a:pt x="560" y="263"/>
                </a:lnTo>
                <a:lnTo>
                  <a:pt x="561" y="247"/>
                </a:lnTo>
                <a:lnTo>
                  <a:pt x="561" y="250"/>
                </a:lnTo>
                <a:lnTo>
                  <a:pt x="370" y="239"/>
                </a:lnTo>
                <a:lnTo>
                  <a:pt x="371" y="231"/>
                </a:lnTo>
                <a:lnTo>
                  <a:pt x="370" y="231"/>
                </a:lnTo>
                <a:lnTo>
                  <a:pt x="466" y="327"/>
                </a:lnTo>
                <a:lnTo>
                  <a:pt x="465" y="327"/>
                </a:lnTo>
                <a:cubicBezTo>
                  <a:pt x="417" y="327"/>
                  <a:pt x="375" y="291"/>
                  <a:pt x="370" y="242"/>
                </a:cubicBezTo>
                <a:lnTo>
                  <a:pt x="369" y="233"/>
                </a:lnTo>
                <a:lnTo>
                  <a:pt x="368" y="212"/>
                </a:lnTo>
                <a:cubicBezTo>
                  <a:pt x="368" y="159"/>
                  <a:pt x="411" y="116"/>
                  <a:pt x="464" y="116"/>
                </a:cubicBezTo>
                <a:lnTo>
                  <a:pt x="466" y="116"/>
                </a:lnTo>
                <a:cubicBezTo>
                  <a:pt x="519" y="116"/>
                  <a:pt x="562" y="159"/>
                  <a:pt x="562" y="212"/>
                </a:cubicBezTo>
                <a:lnTo>
                  <a:pt x="562" y="222"/>
                </a:lnTo>
                <a:lnTo>
                  <a:pt x="562" y="228"/>
                </a:lnTo>
                <a:lnTo>
                  <a:pt x="562" y="231"/>
                </a:lnTo>
                <a:cubicBezTo>
                  <a:pt x="562" y="284"/>
                  <a:pt x="519" y="327"/>
                  <a:pt x="466" y="327"/>
                </a:cubicBezTo>
                <a:cubicBezTo>
                  <a:pt x="413" y="327"/>
                  <a:pt x="370" y="284"/>
                  <a:pt x="370" y="231"/>
                </a:cubicBezTo>
                <a:lnTo>
                  <a:pt x="370" y="227"/>
                </a:lnTo>
                <a:lnTo>
                  <a:pt x="370" y="222"/>
                </a:lnTo>
                <a:cubicBezTo>
                  <a:pt x="370" y="169"/>
                  <a:pt x="413" y="126"/>
                  <a:pt x="466" y="126"/>
                </a:cubicBezTo>
                <a:cubicBezTo>
                  <a:pt x="519" y="126"/>
                  <a:pt x="562" y="169"/>
                  <a:pt x="562" y="222"/>
                </a:cubicBezTo>
                <a:lnTo>
                  <a:pt x="562" y="227"/>
                </a:lnTo>
                <a:lnTo>
                  <a:pt x="562" y="231"/>
                </a:lnTo>
                <a:cubicBezTo>
                  <a:pt x="562" y="284"/>
                  <a:pt x="519" y="327"/>
                  <a:pt x="466" y="327"/>
                </a:cubicBezTo>
                <a:cubicBezTo>
                  <a:pt x="413" y="327"/>
                  <a:pt x="370" y="284"/>
                  <a:pt x="370" y="231"/>
                </a:cubicBezTo>
                <a:lnTo>
                  <a:pt x="370" y="227"/>
                </a:lnTo>
                <a:lnTo>
                  <a:pt x="370" y="222"/>
                </a:lnTo>
                <a:cubicBezTo>
                  <a:pt x="370" y="169"/>
                  <a:pt x="413" y="126"/>
                  <a:pt x="466" y="126"/>
                </a:cubicBezTo>
                <a:cubicBezTo>
                  <a:pt x="519" y="126"/>
                  <a:pt x="562" y="169"/>
                  <a:pt x="562" y="222"/>
                </a:cubicBezTo>
                <a:lnTo>
                  <a:pt x="562" y="227"/>
                </a:lnTo>
                <a:lnTo>
                  <a:pt x="562" y="231"/>
                </a:lnTo>
                <a:cubicBezTo>
                  <a:pt x="562" y="280"/>
                  <a:pt x="526" y="321"/>
                  <a:pt x="478" y="327"/>
                </a:cubicBezTo>
                <a:cubicBezTo>
                  <a:pt x="430" y="333"/>
                  <a:pt x="385" y="302"/>
                  <a:pt x="373" y="255"/>
                </a:cubicBezTo>
                <a:lnTo>
                  <a:pt x="372" y="251"/>
                </a:lnTo>
                <a:cubicBezTo>
                  <a:pt x="370" y="243"/>
                  <a:pt x="369" y="235"/>
                  <a:pt x="369" y="227"/>
                </a:cubicBezTo>
                <a:lnTo>
                  <a:pt x="369" y="222"/>
                </a:lnTo>
                <a:cubicBezTo>
                  <a:pt x="369" y="169"/>
                  <a:pt x="412" y="126"/>
                  <a:pt x="465" y="126"/>
                </a:cubicBezTo>
                <a:lnTo>
                  <a:pt x="467" y="126"/>
                </a:lnTo>
                <a:lnTo>
                  <a:pt x="468" y="126"/>
                </a:lnTo>
                <a:lnTo>
                  <a:pt x="374" y="238"/>
                </a:lnTo>
                <a:lnTo>
                  <a:pt x="373" y="232"/>
                </a:lnTo>
                <a:lnTo>
                  <a:pt x="373" y="236"/>
                </a:lnTo>
                <a:cubicBezTo>
                  <a:pt x="360" y="184"/>
                  <a:pt x="392" y="132"/>
                  <a:pt x="443" y="119"/>
                </a:cubicBezTo>
                <a:cubicBezTo>
                  <a:pt x="495" y="106"/>
                  <a:pt x="547" y="138"/>
                  <a:pt x="560" y="189"/>
                </a:cubicBezTo>
                <a:lnTo>
                  <a:pt x="561" y="193"/>
                </a:lnTo>
                <a:cubicBezTo>
                  <a:pt x="563" y="201"/>
                  <a:pt x="563" y="209"/>
                  <a:pt x="563" y="216"/>
                </a:cubicBezTo>
                <a:lnTo>
                  <a:pt x="563" y="222"/>
                </a:lnTo>
                <a:cubicBezTo>
                  <a:pt x="563" y="275"/>
                  <a:pt x="520" y="318"/>
                  <a:pt x="467" y="318"/>
                </a:cubicBezTo>
                <a:lnTo>
                  <a:pt x="466" y="318"/>
                </a:lnTo>
                <a:cubicBezTo>
                  <a:pt x="413" y="318"/>
                  <a:pt x="370" y="275"/>
                  <a:pt x="370" y="222"/>
                </a:cubicBezTo>
                <a:lnTo>
                  <a:pt x="370" y="215"/>
                </a:lnTo>
                <a:lnTo>
                  <a:pt x="370" y="206"/>
                </a:lnTo>
                <a:lnTo>
                  <a:pt x="370" y="197"/>
                </a:lnTo>
                <a:lnTo>
                  <a:pt x="373" y="221"/>
                </a:lnTo>
                <a:lnTo>
                  <a:pt x="372" y="217"/>
                </a:lnTo>
                <a:lnTo>
                  <a:pt x="561" y="193"/>
                </a:lnTo>
                <a:lnTo>
                  <a:pt x="561" y="197"/>
                </a:lnTo>
                <a:lnTo>
                  <a:pt x="562" y="196"/>
                </a:lnTo>
                <a:lnTo>
                  <a:pt x="562" y="215"/>
                </a:lnTo>
                <a:lnTo>
                  <a:pt x="562" y="222"/>
                </a:lnTo>
                <a:cubicBezTo>
                  <a:pt x="562" y="275"/>
                  <a:pt x="519" y="318"/>
                  <a:pt x="466" y="318"/>
                </a:cubicBezTo>
                <a:lnTo>
                  <a:pt x="465" y="318"/>
                </a:lnTo>
                <a:cubicBezTo>
                  <a:pt x="438" y="318"/>
                  <a:pt x="412" y="307"/>
                  <a:pt x="394" y="286"/>
                </a:cubicBezTo>
                <a:cubicBezTo>
                  <a:pt x="376" y="266"/>
                  <a:pt x="367" y="239"/>
                  <a:pt x="370" y="212"/>
                </a:cubicBezTo>
                <a:lnTo>
                  <a:pt x="371" y="203"/>
                </a:lnTo>
                <a:lnTo>
                  <a:pt x="370" y="203"/>
                </a:lnTo>
                <a:lnTo>
                  <a:pt x="370" y="190"/>
                </a:lnTo>
                <a:lnTo>
                  <a:pt x="370" y="184"/>
                </a:lnTo>
                <a:cubicBezTo>
                  <a:pt x="370" y="131"/>
                  <a:pt x="413" y="88"/>
                  <a:pt x="466" y="88"/>
                </a:cubicBezTo>
                <a:cubicBezTo>
                  <a:pt x="519" y="88"/>
                  <a:pt x="562" y="131"/>
                  <a:pt x="562" y="184"/>
                </a:cubicBezTo>
                <a:lnTo>
                  <a:pt x="562" y="188"/>
                </a:lnTo>
                <a:lnTo>
                  <a:pt x="563" y="187"/>
                </a:lnTo>
                <a:lnTo>
                  <a:pt x="563" y="207"/>
                </a:lnTo>
                <a:lnTo>
                  <a:pt x="563" y="212"/>
                </a:lnTo>
                <a:lnTo>
                  <a:pt x="382" y="170"/>
                </a:lnTo>
                <a:lnTo>
                  <a:pt x="383" y="168"/>
                </a:lnTo>
                <a:lnTo>
                  <a:pt x="372" y="210"/>
                </a:lnTo>
                <a:lnTo>
                  <a:pt x="372" y="203"/>
                </a:lnTo>
                <a:lnTo>
                  <a:pt x="372" y="193"/>
                </a:lnTo>
                <a:cubicBezTo>
                  <a:pt x="372" y="140"/>
                  <a:pt x="415" y="97"/>
                  <a:pt x="468" y="97"/>
                </a:cubicBezTo>
                <a:lnTo>
                  <a:pt x="470" y="97"/>
                </a:lnTo>
                <a:lnTo>
                  <a:pt x="471" y="97"/>
                </a:lnTo>
                <a:lnTo>
                  <a:pt x="376" y="185"/>
                </a:lnTo>
                <a:lnTo>
                  <a:pt x="377" y="174"/>
                </a:lnTo>
                <a:lnTo>
                  <a:pt x="376" y="174"/>
                </a:lnTo>
                <a:cubicBezTo>
                  <a:pt x="376" y="121"/>
                  <a:pt x="419" y="78"/>
                  <a:pt x="472" y="78"/>
                </a:cubicBezTo>
                <a:cubicBezTo>
                  <a:pt x="525" y="78"/>
                  <a:pt x="568" y="121"/>
                  <a:pt x="568" y="174"/>
                </a:cubicBezTo>
                <a:lnTo>
                  <a:pt x="568" y="177"/>
                </a:lnTo>
                <a:lnTo>
                  <a:pt x="568" y="183"/>
                </a:lnTo>
                <a:lnTo>
                  <a:pt x="568" y="190"/>
                </a:lnTo>
                <a:lnTo>
                  <a:pt x="568" y="193"/>
                </a:lnTo>
                <a:lnTo>
                  <a:pt x="379" y="170"/>
                </a:lnTo>
                <a:lnTo>
                  <a:pt x="380" y="166"/>
                </a:lnTo>
                <a:lnTo>
                  <a:pt x="380" y="166"/>
                </a:lnTo>
                <a:cubicBezTo>
                  <a:pt x="390" y="117"/>
                  <a:pt x="435" y="84"/>
                  <a:pt x="484" y="89"/>
                </a:cubicBezTo>
                <a:cubicBezTo>
                  <a:pt x="533" y="94"/>
                  <a:pt x="570" y="135"/>
                  <a:pt x="570" y="184"/>
                </a:cubicBezTo>
                <a:lnTo>
                  <a:pt x="570" y="187"/>
                </a:lnTo>
                <a:lnTo>
                  <a:pt x="570" y="174"/>
                </a:lnTo>
                <a:lnTo>
                  <a:pt x="571" y="181"/>
                </a:lnTo>
                <a:cubicBezTo>
                  <a:pt x="571" y="185"/>
                  <a:pt x="571" y="190"/>
                  <a:pt x="571" y="194"/>
                </a:cubicBezTo>
                <a:lnTo>
                  <a:pt x="571" y="200"/>
                </a:lnTo>
                <a:lnTo>
                  <a:pt x="571" y="203"/>
                </a:lnTo>
                <a:cubicBezTo>
                  <a:pt x="571" y="256"/>
                  <a:pt x="528" y="299"/>
                  <a:pt x="475" y="299"/>
                </a:cubicBezTo>
                <a:cubicBezTo>
                  <a:pt x="422" y="299"/>
                  <a:pt x="379" y="256"/>
                  <a:pt x="379" y="203"/>
                </a:cubicBezTo>
                <a:lnTo>
                  <a:pt x="379" y="195"/>
                </a:lnTo>
                <a:lnTo>
                  <a:pt x="379" y="193"/>
                </a:lnTo>
                <a:cubicBezTo>
                  <a:pt x="376" y="166"/>
                  <a:pt x="385" y="140"/>
                  <a:pt x="404" y="120"/>
                </a:cubicBezTo>
                <a:cubicBezTo>
                  <a:pt x="422" y="100"/>
                  <a:pt x="447" y="88"/>
                  <a:pt x="474" y="88"/>
                </a:cubicBezTo>
                <a:lnTo>
                  <a:pt x="475" y="88"/>
                </a:lnTo>
                <a:lnTo>
                  <a:pt x="379" y="184"/>
                </a:lnTo>
                <a:lnTo>
                  <a:pt x="379" y="178"/>
                </a:lnTo>
                <a:lnTo>
                  <a:pt x="379" y="174"/>
                </a:lnTo>
                <a:cubicBezTo>
                  <a:pt x="379" y="125"/>
                  <a:pt x="417" y="84"/>
                  <a:pt x="466" y="79"/>
                </a:cubicBezTo>
                <a:cubicBezTo>
                  <a:pt x="515" y="74"/>
                  <a:pt x="560" y="107"/>
                  <a:pt x="570" y="156"/>
                </a:cubicBezTo>
                <a:lnTo>
                  <a:pt x="571" y="161"/>
                </a:lnTo>
                <a:lnTo>
                  <a:pt x="566" y="144"/>
                </a:lnTo>
                <a:lnTo>
                  <a:pt x="568" y="149"/>
                </a:lnTo>
                <a:lnTo>
                  <a:pt x="384" y="166"/>
                </a:lnTo>
                <a:lnTo>
                  <a:pt x="385" y="161"/>
                </a:lnTo>
                <a:lnTo>
                  <a:pt x="386" y="156"/>
                </a:lnTo>
                <a:cubicBezTo>
                  <a:pt x="395" y="111"/>
                  <a:pt x="435" y="78"/>
                  <a:pt x="480" y="78"/>
                </a:cubicBezTo>
                <a:cubicBezTo>
                  <a:pt x="526" y="78"/>
                  <a:pt x="566" y="111"/>
                  <a:pt x="575" y="156"/>
                </a:cubicBezTo>
                <a:lnTo>
                  <a:pt x="576" y="161"/>
                </a:lnTo>
                <a:cubicBezTo>
                  <a:pt x="577" y="167"/>
                  <a:pt x="577" y="173"/>
                  <a:pt x="577" y="179"/>
                </a:cubicBezTo>
                <a:lnTo>
                  <a:pt x="577" y="184"/>
                </a:lnTo>
                <a:cubicBezTo>
                  <a:pt x="577" y="237"/>
                  <a:pt x="534" y="280"/>
                  <a:pt x="481" y="280"/>
                </a:cubicBezTo>
                <a:cubicBezTo>
                  <a:pt x="428" y="280"/>
                  <a:pt x="385" y="237"/>
                  <a:pt x="385" y="184"/>
                </a:cubicBezTo>
                <a:lnTo>
                  <a:pt x="385" y="174"/>
                </a:lnTo>
                <a:lnTo>
                  <a:pt x="385" y="165"/>
                </a:lnTo>
                <a:cubicBezTo>
                  <a:pt x="385" y="123"/>
                  <a:pt x="413" y="86"/>
                  <a:pt x="454" y="74"/>
                </a:cubicBezTo>
                <a:cubicBezTo>
                  <a:pt x="494" y="61"/>
                  <a:pt x="538" y="77"/>
                  <a:pt x="561" y="112"/>
                </a:cubicBezTo>
                <a:lnTo>
                  <a:pt x="563" y="115"/>
                </a:lnTo>
                <a:cubicBezTo>
                  <a:pt x="571" y="127"/>
                  <a:pt x="576" y="139"/>
                  <a:pt x="578" y="153"/>
                </a:cubicBezTo>
                <a:lnTo>
                  <a:pt x="579" y="159"/>
                </a:lnTo>
                <a:lnTo>
                  <a:pt x="484" y="78"/>
                </a:lnTo>
                <a:lnTo>
                  <a:pt x="485" y="78"/>
                </a:lnTo>
                <a:lnTo>
                  <a:pt x="392" y="198"/>
                </a:lnTo>
                <a:lnTo>
                  <a:pt x="391" y="194"/>
                </a:lnTo>
                <a:lnTo>
                  <a:pt x="389" y="184"/>
                </a:lnTo>
                <a:cubicBezTo>
                  <a:pt x="384" y="156"/>
                  <a:pt x="391" y="127"/>
                  <a:pt x="409" y="105"/>
                </a:cubicBezTo>
                <a:cubicBezTo>
                  <a:pt x="427" y="82"/>
                  <a:pt x="455" y="69"/>
                  <a:pt x="483" y="69"/>
                </a:cubicBezTo>
                <a:lnTo>
                  <a:pt x="485" y="69"/>
                </a:lnTo>
                <a:cubicBezTo>
                  <a:pt x="513" y="69"/>
                  <a:pt x="539" y="81"/>
                  <a:pt x="557" y="101"/>
                </a:cubicBezTo>
                <a:cubicBezTo>
                  <a:pt x="575" y="122"/>
                  <a:pt x="584" y="149"/>
                  <a:pt x="581" y="176"/>
                </a:cubicBezTo>
                <a:lnTo>
                  <a:pt x="580" y="185"/>
                </a:lnTo>
                <a:lnTo>
                  <a:pt x="579" y="159"/>
                </a:lnTo>
                <a:lnTo>
                  <a:pt x="580" y="165"/>
                </a:lnTo>
                <a:cubicBezTo>
                  <a:pt x="581" y="170"/>
                  <a:pt x="581" y="175"/>
                  <a:pt x="581" y="180"/>
                </a:cubicBezTo>
                <a:lnTo>
                  <a:pt x="581" y="184"/>
                </a:lnTo>
                <a:cubicBezTo>
                  <a:pt x="581" y="237"/>
                  <a:pt x="538" y="280"/>
                  <a:pt x="485" y="280"/>
                </a:cubicBezTo>
                <a:cubicBezTo>
                  <a:pt x="432" y="280"/>
                  <a:pt x="389" y="237"/>
                  <a:pt x="389" y="184"/>
                </a:cubicBezTo>
                <a:lnTo>
                  <a:pt x="389" y="181"/>
                </a:lnTo>
                <a:lnTo>
                  <a:pt x="390" y="195"/>
                </a:lnTo>
                <a:lnTo>
                  <a:pt x="389" y="188"/>
                </a:lnTo>
                <a:cubicBezTo>
                  <a:pt x="388" y="181"/>
                  <a:pt x="388" y="173"/>
                  <a:pt x="389" y="166"/>
                </a:cubicBezTo>
                <a:lnTo>
                  <a:pt x="390" y="155"/>
                </a:lnTo>
                <a:lnTo>
                  <a:pt x="389" y="155"/>
                </a:lnTo>
                <a:cubicBezTo>
                  <a:pt x="389" y="102"/>
                  <a:pt x="432" y="59"/>
                  <a:pt x="485" y="59"/>
                </a:cubicBezTo>
                <a:cubicBezTo>
                  <a:pt x="538" y="59"/>
                  <a:pt x="581" y="102"/>
                  <a:pt x="581" y="155"/>
                </a:cubicBezTo>
                <a:lnTo>
                  <a:pt x="581" y="159"/>
                </a:lnTo>
                <a:lnTo>
                  <a:pt x="581" y="165"/>
                </a:lnTo>
                <a:lnTo>
                  <a:pt x="485" y="69"/>
                </a:lnTo>
                <a:lnTo>
                  <a:pt x="486" y="69"/>
                </a:lnTo>
                <a:lnTo>
                  <a:pt x="392" y="184"/>
                </a:lnTo>
                <a:lnTo>
                  <a:pt x="390" y="174"/>
                </a:lnTo>
                <a:cubicBezTo>
                  <a:pt x="385" y="146"/>
                  <a:pt x="392" y="117"/>
                  <a:pt x="410" y="95"/>
                </a:cubicBezTo>
                <a:cubicBezTo>
                  <a:pt x="428" y="72"/>
                  <a:pt x="456" y="59"/>
                  <a:pt x="484" y="59"/>
                </a:cubicBezTo>
                <a:lnTo>
                  <a:pt x="486" y="59"/>
                </a:lnTo>
                <a:cubicBezTo>
                  <a:pt x="533" y="59"/>
                  <a:pt x="573" y="93"/>
                  <a:pt x="581" y="140"/>
                </a:cubicBezTo>
                <a:lnTo>
                  <a:pt x="582" y="146"/>
                </a:lnTo>
                <a:cubicBezTo>
                  <a:pt x="583" y="151"/>
                  <a:pt x="583" y="156"/>
                  <a:pt x="583" y="161"/>
                </a:cubicBezTo>
                <a:lnTo>
                  <a:pt x="583" y="165"/>
                </a:lnTo>
                <a:lnTo>
                  <a:pt x="393" y="147"/>
                </a:lnTo>
                <a:lnTo>
                  <a:pt x="394" y="142"/>
                </a:lnTo>
                <a:lnTo>
                  <a:pt x="395" y="137"/>
                </a:lnTo>
                <a:cubicBezTo>
                  <a:pt x="405" y="88"/>
                  <a:pt x="450" y="55"/>
                  <a:pt x="499" y="60"/>
                </a:cubicBezTo>
                <a:cubicBezTo>
                  <a:pt x="548" y="65"/>
                  <a:pt x="585" y="106"/>
                  <a:pt x="585" y="155"/>
                </a:cubicBezTo>
                <a:lnTo>
                  <a:pt x="585" y="159"/>
                </a:lnTo>
                <a:cubicBezTo>
                  <a:pt x="585" y="165"/>
                  <a:pt x="585" y="170"/>
                  <a:pt x="584" y="175"/>
                </a:cubicBezTo>
                <a:lnTo>
                  <a:pt x="583" y="181"/>
                </a:lnTo>
                <a:lnTo>
                  <a:pt x="583" y="150"/>
                </a:lnTo>
                <a:lnTo>
                  <a:pt x="584" y="156"/>
                </a:lnTo>
                <a:cubicBezTo>
                  <a:pt x="585" y="161"/>
                  <a:pt x="585" y="166"/>
                  <a:pt x="585" y="171"/>
                </a:cubicBezTo>
                <a:lnTo>
                  <a:pt x="585" y="174"/>
                </a:lnTo>
                <a:cubicBezTo>
                  <a:pt x="585" y="227"/>
                  <a:pt x="542" y="270"/>
                  <a:pt x="489" y="270"/>
                </a:cubicBezTo>
                <a:cubicBezTo>
                  <a:pt x="436" y="270"/>
                  <a:pt x="393" y="227"/>
                  <a:pt x="393" y="174"/>
                </a:cubicBezTo>
                <a:lnTo>
                  <a:pt x="393" y="171"/>
                </a:lnTo>
                <a:lnTo>
                  <a:pt x="393" y="165"/>
                </a:lnTo>
                <a:lnTo>
                  <a:pt x="393" y="165"/>
                </a:lnTo>
                <a:cubicBezTo>
                  <a:pt x="392" y="156"/>
                  <a:pt x="392" y="147"/>
                  <a:pt x="394" y="138"/>
                </a:cubicBezTo>
                <a:lnTo>
                  <a:pt x="396" y="127"/>
                </a:lnTo>
                <a:lnTo>
                  <a:pt x="396" y="125"/>
                </a:lnTo>
                <a:cubicBezTo>
                  <a:pt x="402" y="74"/>
                  <a:pt x="447" y="38"/>
                  <a:pt x="497" y="41"/>
                </a:cubicBezTo>
                <a:cubicBezTo>
                  <a:pt x="548" y="44"/>
                  <a:pt x="587" y="86"/>
                  <a:pt x="587" y="136"/>
                </a:cubicBezTo>
                <a:lnTo>
                  <a:pt x="587" y="139"/>
                </a:lnTo>
                <a:cubicBezTo>
                  <a:pt x="587" y="144"/>
                  <a:pt x="587" y="149"/>
                  <a:pt x="587" y="153"/>
                </a:cubicBezTo>
                <a:lnTo>
                  <a:pt x="586" y="160"/>
                </a:lnTo>
                <a:lnTo>
                  <a:pt x="586" y="146"/>
                </a:lnTo>
                <a:lnTo>
                  <a:pt x="586" y="155"/>
                </a:lnTo>
                <a:lnTo>
                  <a:pt x="490" y="59"/>
                </a:lnTo>
                <a:lnTo>
                  <a:pt x="493" y="59"/>
                </a:lnTo>
                <a:lnTo>
                  <a:pt x="495" y="59"/>
                </a:lnTo>
                <a:lnTo>
                  <a:pt x="399" y="155"/>
                </a:lnTo>
                <a:lnTo>
                  <a:pt x="399" y="150"/>
                </a:lnTo>
                <a:lnTo>
                  <a:pt x="402" y="174"/>
                </a:lnTo>
                <a:lnTo>
                  <a:pt x="401" y="170"/>
                </a:lnTo>
                <a:cubicBezTo>
                  <a:pt x="394" y="141"/>
                  <a:pt x="401" y="111"/>
                  <a:pt x="419" y="87"/>
                </a:cubicBezTo>
                <a:cubicBezTo>
                  <a:pt x="437" y="64"/>
                  <a:pt x="465" y="50"/>
                  <a:pt x="494" y="50"/>
                </a:cubicBezTo>
                <a:lnTo>
                  <a:pt x="495" y="50"/>
                </a:lnTo>
                <a:lnTo>
                  <a:pt x="404" y="116"/>
                </a:lnTo>
                <a:lnTo>
                  <a:pt x="406" y="110"/>
                </a:lnTo>
                <a:lnTo>
                  <a:pt x="405" y="113"/>
                </a:lnTo>
                <a:cubicBezTo>
                  <a:pt x="418" y="62"/>
                  <a:pt x="470" y="30"/>
                  <a:pt x="522" y="43"/>
                </a:cubicBezTo>
                <a:cubicBezTo>
                  <a:pt x="573" y="56"/>
                  <a:pt x="604" y="108"/>
                  <a:pt x="592" y="160"/>
                </a:cubicBezTo>
                <a:lnTo>
                  <a:pt x="591" y="164"/>
                </a:lnTo>
                <a:lnTo>
                  <a:pt x="591" y="162"/>
                </a:lnTo>
                <a:lnTo>
                  <a:pt x="496" y="50"/>
                </a:lnTo>
                <a:lnTo>
                  <a:pt x="499" y="50"/>
                </a:lnTo>
                <a:lnTo>
                  <a:pt x="403" y="146"/>
                </a:lnTo>
                <a:lnTo>
                  <a:pt x="403" y="140"/>
                </a:lnTo>
                <a:lnTo>
                  <a:pt x="403" y="136"/>
                </a:lnTo>
                <a:cubicBezTo>
                  <a:pt x="403" y="83"/>
                  <a:pt x="446" y="40"/>
                  <a:pt x="499" y="40"/>
                </a:cubicBezTo>
                <a:cubicBezTo>
                  <a:pt x="552" y="40"/>
                  <a:pt x="595" y="83"/>
                  <a:pt x="595" y="136"/>
                </a:cubicBezTo>
                <a:lnTo>
                  <a:pt x="595" y="141"/>
                </a:lnTo>
                <a:lnTo>
                  <a:pt x="595" y="146"/>
                </a:lnTo>
                <a:cubicBezTo>
                  <a:pt x="595" y="199"/>
                  <a:pt x="552" y="242"/>
                  <a:pt x="499" y="242"/>
                </a:cubicBezTo>
                <a:cubicBezTo>
                  <a:pt x="446" y="242"/>
                  <a:pt x="403" y="199"/>
                  <a:pt x="403" y="146"/>
                </a:cubicBezTo>
                <a:lnTo>
                  <a:pt x="403" y="142"/>
                </a:lnTo>
                <a:lnTo>
                  <a:pt x="405" y="158"/>
                </a:lnTo>
                <a:lnTo>
                  <a:pt x="404" y="152"/>
                </a:lnTo>
                <a:cubicBezTo>
                  <a:pt x="399" y="124"/>
                  <a:pt x="407" y="96"/>
                  <a:pt x="425" y="74"/>
                </a:cubicBezTo>
                <a:cubicBezTo>
                  <a:pt x="443" y="53"/>
                  <a:pt x="470" y="40"/>
                  <a:pt x="498" y="40"/>
                </a:cubicBezTo>
                <a:lnTo>
                  <a:pt x="499" y="40"/>
                </a:lnTo>
                <a:cubicBezTo>
                  <a:pt x="552" y="40"/>
                  <a:pt x="595" y="83"/>
                  <a:pt x="595" y="136"/>
                </a:cubicBezTo>
                <a:cubicBezTo>
                  <a:pt x="595" y="189"/>
                  <a:pt x="552" y="232"/>
                  <a:pt x="499" y="232"/>
                </a:cubicBezTo>
                <a:lnTo>
                  <a:pt x="497" y="232"/>
                </a:lnTo>
                <a:cubicBezTo>
                  <a:pt x="444" y="232"/>
                  <a:pt x="401" y="189"/>
                  <a:pt x="401" y="136"/>
                </a:cubicBezTo>
                <a:cubicBezTo>
                  <a:pt x="401" y="83"/>
                  <a:pt x="444" y="40"/>
                  <a:pt x="497" y="40"/>
                </a:cubicBezTo>
                <a:lnTo>
                  <a:pt x="499" y="40"/>
                </a:lnTo>
                <a:lnTo>
                  <a:pt x="500" y="40"/>
                </a:lnTo>
                <a:lnTo>
                  <a:pt x="502" y="40"/>
                </a:lnTo>
                <a:cubicBezTo>
                  <a:pt x="549" y="40"/>
                  <a:pt x="589" y="74"/>
                  <a:pt x="597" y="121"/>
                </a:cubicBezTo>
                <a:lnTo>
                  <a:pt x="598" y="127"/>
                </a:lnTo>
                <a:lnTo>
                  <a:pt x="598" y="123"/>
                </a:lnTo>
                <a:lnTo>
                  <a:pt x="411" y="123"/>
                </a:lnTo>
                <a:lnTo>
                  <a:pt x="412" y="119"/>
                </a:lnTo>
                <a:lnTo>
                  <a:pt x="409" y="142"/>
                </a:lnTo>
                <a:lnTo>
                  <a:pt x="409" y="136"/>
                </a:lnTo>
                <a:cubicBezTo>
                  <a:pt x="409" y="83"/>
                  <a:pt x="452" y="40"/>
                  <a:pt x="505" y="40"/>
                </a:cubicBezTo>
                <a:lnTo>
                  <a:pt x="506" y="40"/>
                </a:lnTo>
                <a:lnTo>
                  <a:pt x="508" y="40"/>
                </a:lnTo>
                <a:lnTo>
                  <a:pt x="412" y="136"/>
                </a:lnTo>
                <a:lnTo>
                  <a:pt x="412" y="131"/>
                </a:lnTo>
                <a:lnTo>
                  <a:pt x="412" y="127"/>
                </a:lnTo>
                <a:cubicBezTo>
                  <a:pt x="412" y="74"/>
                  <a:pt x="455" y="31"/>
                  <a:pt x="508" y="31"/>
                </a:cubicBezTo>
                <a:cubicBezTo>
                  <a:pt x="561" y="31"/>
                  <a:pt x="604" y="74"/>
                  <a:pt x="604" y="127"/>
                </a:cubicBezTo>
                <a:lnTo>
                  <a:pt x="604" y="131"/>
                </a:lnTo>
                <a:lnTo>
                  <a:pt x="604" y="136"/>
                </a:lnTo>
                <a:cubicBezTo>
                  <a:pt x="604" y="189"/>
                  <a:pt x="561" y="232"/>
                  <a:pt x="508" y="232"/>
                </a:cubicBezTo>
                <a:lnTo>
                  <a:pt x="507" y="232"/>
                </a:lnTo>
                <a:cubicBezTo>
                  <a:pt x="454" y="232"/>
                  <a:pt x="411" y="189"/>
                  <a:pt x="411" y="136"/>
                </a:cubicBezTo>
                <a:cubicBezTo>
                  <a:pt x="411" y="83"/>
                  <a:pt x="454" y="40"/>
                  <a:pt x="507" y="40"/>
                </a:cubicBezTo>
                <a:lnTo>
                  <a:pt x="511" y="40"/>
                </a:lnTo>
                <a:lnTo>
                  <a:pt x="512" y="40"/>
                </a:lnTo>
                <a:lnTo>
                  <a:pt x="417" y="125"/>
                </a:lnTo>
                <a:lnTo>
                  <a:pt x="418" y="117"/>
                </a:lnTo>
                <a:lnTo>
                  <a:pt x="419" y="109"/>
                </a:lnTo>
                <a:lnTo>
                  <a:pt x="418" y="106"/>
                </a:lnTo>
                <a:lnTo>
                  <a:pt x="420" y="87"/>
                </a:lnTo>
                <a:cubicBezTo>
                  <a:pt x="425" y="50"/>
                  <a:pt x="450" y="19"/>
                  <a:pt x="485" y="7"/>
                </a:cubicBezTo>
                <a:lnTo>
                  <a:pt x="488" y="6"/>
                </a:lnTo>
                <a:cubicBezTo>
                  <a:pt x="508" y="0"/>
                  <a:pt x="529" y="0"/>
                  <a:pt x="549" y="6"/>
                </a:cubicBezTo>
                <a:lnTo>
                  <a:pt x="552" y="7"/>
                </a:lnTo>
                <a:cubicBezTo>
                  <a:pt x="588" y="19"/>
                  <a:pt x="613" y="51"/>
                  <a:pt x="617" y="89"/>
                </a:cubicBezTo>
                <a:lnTo>
                  <a:pt x="618" y="99"/>
                </a:lnTo>
                <a:lnTo>
                  <a:pt x="618" y="117"/>
                </a:lnTo>
                <a:lnTo>
                  <a:pt x="522" y="21"/>
                </a:lnTo>
                <a:lnTo>
                  <a:pt x="524" y="21"/>
                </a:lnTo>
                <a:lnTo>
                  <a:pt x="525" y="21"/>
                </a:lnTo>
                <a:cubicBezTo>
                  <a:pt x="575" y="21"/>
                  <a:pt x="616" y="59"/>
                  <a:pt x="621" y="108"/>
                </a:cubicBezTo>
                <a:lnTo>
                  <a:pt x="622" y="118"/>
                </a:lnTo>
                <a:lnTo>
                  <a:pt x="623" y="126"/>
                </a:lnTo>
                <a:lnTo>
                  <a:pt x="436" y="106"/>
                </a:lnTo>
                <a:lnTo>
                  <a:pt x="437" y="103"/>
                </a:lnTo>
                <a:lnTo>
                  <a:pt x="432" y="133"/>
                </a:lnTo>
                <a:lnTo>
                  <a:pt x="432" y="127"/>
                </a:lnTo>
                <a:lnTo>
                  <a:pt x="432" y="117"/>
                </a:lnTo>
                <a:lnTo>
                  <a:pt x="434" y="132"/>
                </a:lnTo>
                <a:lnTo>
                  <a:pt x="432" y="123"/>
                </a:lnTo>
                <a:cubicBezTo>
                  <a:pt x="430" y="116"/>
                  <a:pt x="429" y="109"/>
                  <a:pt x="429" y="102"/>
                </a:cubicBezTo>
                <a:lnTo>
                  <a:pt x="429" y="98"/>
                </a:lnTo>
                <a:cubicBezTo>
                  <a:pt x="429" y="45"/>
                  <a:pt x="472" y="2"/>
                  <a:pt x="525" y="2"/>
                </a:cubicBezTo>
                <a:cubicBezTo>
                  <a:pt x="578" y="2"/>
                  <a:pt x="621" y="45"/>
                  <a:pt x="621" y="98"/>
                </a:cubicBezTo>
                <a:lnTo>
                  <a:pt x="621" y="100"/>
                </a:lnTo>
                <a:lnTo>
                  <a:pt x="620" y="85"/>
                </a:lnTo>
                <a:lnTo>
                  <a:pt x="621" y="91"/>
                </a:lnTo>
                <a:lnTo>
                  <a:pt x="623" y="100"/>
                </a:lnTo>
                <a:cubicBezTo>
                  <a:pt x="628" y="128"/>
                  <a:pt x="620" y="157"/>
                  <a:pt x="602" y="179"/>
                </a:cubicBezTo>
                <a:cubicBezTo>
                  <a:pt x="584" y="201"/>
                  <a:pt x="557" y="213"/>
                  <a:pt x="528" y="213"/>
                </a:cubicBezTo>
                <a:lnTo>
                  <a:pt x="527" y="213"/>
                </a:lnTo>
                <a:lnTo>
                  <a:pt x="526" y="213"/>
                </a:lnTo>
                <a:lnTo>
                  <a:pt x="622" y="117"/>
                </a:lnTo>
                <a:lnTo>
                  <a:pt x="622" y="124"/>
                </a:lnTo>
                <a:lnTo>
                  <a:pt x="618" y="94"/>
                </a:lnTo>
                <a:lnTo>
                  <a:pt x="619" y="97"/>
                </a:lnTo>
                <a:lnTo>
                  <a:pt x="431" y="127"/>
                </a:lnTo>
                <a:lnTo>
                  <a:pt x="431" y="121"/>
                </a:lnTo>
                <a:lnTo>
                  <a:pt x="431" y="112"/>
                </a:lnTo>
                <a:lnTo>
                  <a:pt x="431" y="103"/>
                </a:lnTo>
                <a:lnTo>
                  <a:pt x="431" y="98"/>
                </a:lnTo>
                <a:cubicBezTo>
                  <a:pt x="431" y="45"/>
                  <a:pt x="474" y="2"/>
                  <a:pt x="527" y="2"/>
                </a:cubicBezTo>
                <a:cubicBezTo>
                  <a:pt x="580" y="2"/>
                  <a:pt x="623" y="45"/>
                  <a:pt x="623" y="98"/>
                </a:cubicBezTo>
                <a:lnTo>
                  <a:pt x="623" y="100"/>
                </a:lnTo>
                <a:lnTo>
                  <a:pt x="623" y="108"/>
                </a:lnTo>
                <a:lnTo>
                  <a:pt x="623" y="114"/>
                </a:lnTo>
                <a:lnTo>
                  <a:pt x="623" y="117"/>
                </a:lnTo>
                <a:lnTo>
                  <a:pt x="432" y="107"/>
                </a:lnTo>
                <a:lnTo>
                  <a:pt x="433" y="98"/>
                </a:lnTo>
                <a:lnTo>
                  <a:pt x="432" y="98"/>
                </a:lnTo>
                <a:lnTo>
                  <a:pt x="528" y="194"/>
                </a:lnTo>
                <a:lnTo>
                  <a:pt x="527" y="194"/>
                </a:lnTo>
                <a:lnTo>
                  <a:pt x="623" y="98"/>
                </a:lnTo>
                <a:lnTo>
                  <a:pt x="623" y="108"/>
                </a:lnTo>
                <a:lnTo>
                  <a:pt x="623" y="108"/>
                </a:lnTo>
                <a:lnTo>
                  <a:pt x="624" y="107"/>
                </a:lnTo>
                <a:cubicBezTo>
                  <a:pt x="630" y="160"/>
                  <a:pt x="592" y="207"/>
                  <a:pt x="539" y="213"/>
                </a:cubicBezTo>
                <a:cubicBezTo>
                  <a:pt x="486" y="219"/>
                  <a:pt x="439" y="181"/>
                  <a:pt x="433" y="128"/>
                </a:cubicBezTo>
                <a:lnTo>
                  <a:pt x="431" y="108"/>
                </a:lnTo>
                <a:lnTo>
                  <a:pt x="431" y="98"/>
                </a:lnTo>
                <a:cubicBezTo>
                  <a:pt x="431" y="45"/>
                  <a:pt x="474" y="2"/>
                  <a:pt x="527" y="2"/>
                </a:cubicBezTo>
                <a:lnTo>
                  <a:pt x="528" y="2"/>
                </a:lnTo>
                <a:cubicBezTo>
                  <a:pt x="581" y="2"/>
                  <a:pt x="624" y="45"/>
                  <a:pt x="624" y="98"/>
                </a:cubicBezTo>
                <a:lnTo>
                  <a:pt x="624" y="119"/>
                </a:lnTo>
                <a:lnTo>
                  <a:pt x="623" y="128"/>
                </a:lnTo>
                <a:cubicBezTo>
                  <a:pt x="617" y="179"/>
                  <a:pt x="573" y="216"/>
                  <a:pt x="522" y="213"/>
                </a:cubicBezTo>
                <a:cubicBezTo>
                  <a:pt x="471" y="211"/>
                  <a:pt x="431" y="168"/>
                  <a:pt x="431" y="117"/>
                </a:cubicBezTo>
                <a:lnTo>
                  <a:pt x="431" y="114"/>
                </a:lnTo>
                <a:lnTo>
                  <a:pt x="431" y="108"/>
                </a:lnTo>
                <a:lnTo>
                  <a:pt x="431" y="100"/>
                </a:lnTo>
                <a:lnTo>
                  <a:pt x="431" y="98"/>
                </a:lnTo>
                <a:lnTo>
                  <a:pt x="623" y="98"/>
                </a:lnTo>
                <a:lnTo>
                  <a:pt x="623" y="103"/>
                </a:lnTo>
                <a:lnTo>
                  <a:pt x="623" y="112"/>
                </a:lnTo>
                <a:lnTo>
                  <a:pt x="623" y="121"/>
                </a:lnTo>
                <a:lnTo>
                  <a:pt x="623" y="127"/>
                </a:lnTo>
                <a:cubicBezTo>
                  <a:pt x="623" y="175"/>
                  <a:pt x="589" y="215"/>
                  <a:pt x="543" y="222"/>
                </a:cubicBezTo>
                <a:cubicBezTo>
                  <a:pt x="496" y="230"/>
                  <a:pt x="451" y="202"/>
                  <a:pt x="436" y="158"/>
                </a:cubicBezTo>
                <a:lnTo>
                  <a:pt x="435" y="155"/>
                </a:lnTo>
                <a:cubicBezTo>
                  <a:pt x="432" y="145"/>
                  <a:pt x="430" y="135"/>
                  <a:pt x="430" y="124"/>
                </a:cubicBezTo>
                <a:lnTo>
                  <a:pt x="430" y="117"/>
                </a:lnTo>
                <a:cubicBezTo>
                  <a:pt x="430" y="64"/>
                  <a:pt x="473" y="21"/>
                  <a:pt x="526" y="21"/>
                </a:cubicBezTo>
                <a:lnTo>
                  <a:pt x="527" y="21"/>
                </a:lnTo>
                <a:lnTo>
                  <a:pt x="528" y="21"/>
                </a:lnTo>
                <a:lnTo>
                  <a:pt x="434" y="135"/>
                </a:lnTo>
                <a:lnTo>
                  <a:pt x="432" y="122"/>
                </a:lnTo>
                <a:lnTo>
                  <a:pt x="431" y="116"/>
                </a:lnTo>
                <a:cubicBezTo>
                  <a:pt x="430" y="111"/>
                  <a:pt x="429" y="106"/>
                  <a:pt x="429" y="100"/>
                </a:cubicBezTo>
                <a:lnTo>
                  <a:pt x="429" y="98"/>
                </a:lnTo>
                <a:lnTo>
                  <a:pt x="621" y="98"/>
                </a:lnTo>
                <a:lnTo>
                  <a:pt x="621" y="102"/>
                </a:lnTo>
                <a:lnTo>
                  <a:pt x="619" y="82"/>
                </a:lnTo>
                <a:lnTo>
                  <a:pt x="621" y="91"/>
                </a:lnTo>
                <a:cubicBezTo>
                  <a:pt x="622" y="96"/>
                  <a:pt x="623" y="100"/>
                  <a:pt x="623" y="105"/>
                </a:cubicBezTo>
                <a:lnTo>
                  <a:pt x="624" y="127"/>
                </a:lnTo>
                <a:lnTo>
                  <a:pt x="624" y="133"/>
                </a:lnTo>
                <a:cubicBezTo>
                  <a:pt x="624" y="144"/>
                  <a:pt x="623" y="154"/>
                  <a:pt x="620" y="164"/>
                </a:cubicBezTo>
                <a:lnTo>
                  <a:pt x="619" y="167"/>
                </a:lnTo>
                <a:cubicBezTo>
                  <a:pt x="604" y="210"/>
                  <a:pt x="562" y="237"/>
                  <a:pt x="517" y="232"/>
                </a:cubicBezTo>
                <a:cubicBezTo>
                  <a:pt x="473" y="227"/>
                  <a:pt x="437" y="192"/>
                  <a:pt x="432" y="147"/>
                </a:cubicBezTo>
                <a:lnTo>
                  <a:pt x="431" y="137"/>
                </a:lnTo>
                <a:lnTo>
                  <a:pt x="430" y="127"/>
                </a:lnTo>
                <a:lnTo>
                  <a:pt x="525" y="213"/>
                </a:lnTo>
                <a:lnTo>
                  <a:pt x="524" y="213"/>
                </a:lnTo>
                <a:lnTo>
                  <a:pt x="522" y="213"/>
                </a:lnTo>
                <a:cubicBezTo>
                  <a:pt x="469" y="213"/>
                  <a:pt x="426" y="170"/>
                  <a:pt x="426" y="117"/>
                </a:cubicBezTo>
                <a:lnTo>
                  <a:pt x="427" y="118"/>
                </a:lnTo>
                <a:lnTo>
                  <a:pt x="426" y="108"/>
                </a:lnTo>
                <a:lnTo>
                  <a:pt x="491" y="190"/>
                </a:lnTo>
                <a:lnTo>
                  <a:pt x="488" y="189"/>
                </a:lnTo>
                <a:lnTo>
                  <a:pt x="549" y="189"/>
                </a:lnTo>
                <a:lnTo>
                  <a:pt x="546" y="190"/>
                </a:lnTo>
                <a:lnTo>
                  <a:pt x="611" y="110"/>
                </a:lnTo>
                <a:lnTo>
                  <a:pt x="610" y="106"/>
                </a:lnTo>
                <a:lnTo>
                  <a:pt x="610" y="126"/>
                </a:lnTo>
                <a:lnTo>
                  <a:pt x="609" y="140"/>
                </a:lnTo>
                <a:lnTo>
                  <a:pt x="608" y="148"/>
                </a:lnTo>
                <a:cubicBezTo>
                  <a:pt x="602" y="196"/>
                  <a:pt x="561" y="232"/>
                  <a:pt x="512" y="232"/>
                </a:cubicBezTo>
                <a:lnTo>
                  <a:pt x="511" y="232"/>
                </a:lnTo>
                <a:lnTo>
                  <a:pt x="507" y="232"/>
                </a:lnTo>
                <a:lnTo>
                  <a:pt x="507" y="40"/>
                </a:lnTo>
                <a:lnTo>
                  <a:pt x="508" y="40"/>
                </a:lnTo>
                <a:lnTo>
                  <a:pt x="412" y="136"/>
                </a:lnTo>
                <a:lnTo>
                  <a:pt x="412" y="131"/>
                </a:lnTo>
                <a:lnTo>
                  <a:pt x="412" y="127"/>
                </a:lnTo>
                <a:lnTo>
                  <a:pt x="604" y="127"/>
                </a:lnTo>
                <a:lnTo>
                  <a:pt x="604" y="131"/>
                </a:lnTo>
                <a:lnTo>
                  <a:pt x="604" y="136"/>
                </a:lnTo>
                <a:cubicBezTo>
                  <a:pt x="604" y="189"/>
                  <a:pt x="561" y="232"/>
                  <a:pt x="508" y="232"/>
                </a:cubicBezTo>
                <a:lnTo>
                  <a:pt x="506" y="232"/>
                </a:lnTo>
                <a:lnTo>
                  <a:pt x="505" y="232"/>
                </a:lnTo>
                <a:lnTo>
                  <a:pt x="601" y="136"/>
                </a:lnTo>
                <a:lnTo>
                  <a:pt x="601" y="142"/>
                </a:lnTo>
                <a:cubicBezTo>
                  <a:pt x="601" y="150"/>
                  <a:pt x="601" y="158"/>
                  <a:pt x="599" y="166"/>
                </a:cubicBezTo>
                <a:lnTo>
                  <a:pt x="598" y="170"/>
                </a:lnTo>
                <a:cubicBezTo>
                  <a:pt x="587" y="212"/>
                  <a:pt x="549" y="242"/>
                  <a:pt x="504" y="242"/>
                </a:cubicBezTo>
                <a:cubicBezTo>
                  <a:pt x="460" y="242"/>
                  <a:pt x="422" y="212"/>
                  <a:pt x="411" y="170"/>
                </a:cubicBezTo>
                <a:lnTo>
                  <a:pt x="409" y="158"/>
                </a:lnTo>
                <a:lnTo>
                  <a:pt x="408" y="152"/>
                </a:lnTo>
                <a:lnTo>
                  <a:pt x="502" y="232"/>
                </a:lnTo>
                <a:lnTo>
                  <a:pt x="500" y="232"/>
                </a:lnTo>
                <a:lnTo>
                  <a:pt x="499" y="232"/>
                </a:lnTo>
                <a:lnTo>
                  <a:pt x="497" y="232"/>
                </a:lnTo>
                <a:lnTo>
                  <a:pt x="497" y="40"/>
                </a:lnTo>
                <a:lnTo>
                  <a:pt x="499" y="40"/>
                </a:lnTo>
                <a:lnTo>
                  <a:pt x="499" y="232"/>
                </a:lnTo>
                <a:lnTo>
                  <a:pt x="498" y="232"/>
                </a:lnTo>
                <a:lnTo>
                  <a:pt x="593" y="121"/>
                </a:lnTo>
                <a:lnTo>
                  <a:pt x="594" y="127"/>
                </a:lnTo>
                <a:cubicBezTo>
                  <a:pt x="595" y="132"/>
                  <a:pt x="595" y="137"/>
                  <a:pt x="595" y="142"/>
                </a:cubicBezTo>
                <a:lnTo>
                  <a:pt x="595" y="146"/>
                </a:lnTo>
                <a:lnTo>
                  <a:pt x="403" y="146"/>
                </a:lnTo>
                <a:lnTo>
                  <a:pt x="403" y="141"/>
                </a:lnTo>
                <a:lnTo>
                  <a:pt x="403" y="136"/>
                </a:lnTo>
                <a:lnTo>
                  <a:pt x="595" y="136"/>
                </a:lnTo>
                <a:lnTo>
                  <a:pt x="595" y="140"/>
                </a:lnTo>
                <a:lnTo>
                  <a:pt x="595" y="146"/>
                </a:lnTo>
                <a:cubicBezTo>
                  <a:pt x="595" y="199"/>
                  <a:pt x="552" y="242"/>
                  <a:pt x="499" y="242"/>
                </a:cubicBezTo>
                <a:lnTo>
                  <a:pt x="496" y="242"/>
                </a:lnTo>
                <a:cubicBezTo>
                  <a:pt x="468" y="242"/>
                  <a:pt x="441" y="230"/>
                  <a:pt x="423" y="209"/>
                </a:cubicBezTo>
                <a:cubicBezTo>
                  <a:pt x="405" y="187"/>
                  <a:pt x="397" y="159"/>
                  <a:pt x="402" y="131"/>
                </a:cubicBezTo>
                <a:lnTo>
                  <a:pt x="404" y="117"/>
                </a:lnTo>
                <a:lnTo>
                  <a:pt x="405" y="113"/>
                </a:lnTo>
                <a:lnTo>
                  <a:pt x="592" y="160"/>
                </a:lnTo>
                <a:lnTo>
                  <a:pt x="589" y="171"/>
                </a:lnTo>
                <a:lnTo>
                  <a:pt x="587" y="177"/>
                </a:lnTo>
                <a:cubicBezTo>
                  <a:pt x="573" y="216"/>
                  <a:pt x="537" y="242"/>
                  <a:pt x="495" y="242"/>
                </a:cubicBezTo>
                <a:lnTo>
                  <a:pt x="494" y="242"/>
                </a:lnTo>
                <a:lnTo>
                  <a:pt x="588" y="123"/>
                </a:lnTo>
                <a:lnTo>
                  <a:pt x="589" y="127"/>
                </a:lnTo>
                <a:cubicBezTo>
                  <a:pt x="591" y="135"/>
                  <a:pt x="591" y="143"/>
                  <a:pt x="591" y="150"/>
                </a:cubicBezTo>
                <a:lnTo>
                  <a:pt x="591" y="155"/>
                </a:lnTo>
                <a:cubicBezTo>
                  <a:pt x="591" y="208"/>
                  <a:pt x="548" y="251"/>
                  <a:pt x="495" y="251"/>
                </a:cubicBezTo>
                <a:lnTo>
                  <a:pt x="493" y="251"/>
                </a:lnTo>
                <a:lnTo>
                  <a:pt x="490" y="251"/>
                </a:lnTo>
                <a:cubicBezTo>
                  <a:pt x="437" y="251"/>
                  <a:pt x="394" y="208"/>
                  <a:pt x="394" y="155"/>
                </a:cubicBezTo>
                <a:lnTo>
                  <a:pt x="394" y="146"/>
                </a:lnTo>
                <a:cubicBezTo>
                  <a:pt x="394" y="142"/>
                  <a:pt x="395" y="137"/>
                  <a:pt x="395" y="133"/>
                </a:cubicBezTo>
                <a:lnTo>
                  <a:pt x="396" y="126"/>
                </a:lnTo>
                <a:lnTo>
                  <a:pt x="395" y="139"/>
                </a:lnTo>
                <a:lnTo>
                  <a:pt x="395" y="136"/>
                </a:lnTo>
                <a:lnTo>
                  <a:pt x="587" y="148"/>
                </a:lnTo>
                <a:lnTo>
                  <a:pt x="585" y="162"/>
                </a:lnTo>
                <a:lnTo>
                  <a:pt x="583" y="173"/>
                </a:lnTo>
                <a:lnTo>
                  <a:pt x="584" y="146"/>
                </a:lnTo>
                <a:lnTo>
                  <a:pt x="585" y="165"/>
                </a:lnTo>
                <a:lnTo>
                  <a:pt x="585" y="171"/>
                </a:lnTo>
                <a:lnTo>
                  <a:pt x="585" y="174"/>
                </a:lnTo>
                <a:lnTo>
                  <a:pt x="393" y="174"/>
                </a:lnTo>
                <a:lnTo>
                  <a:pt x="393" y="171"/>
                </a:lnTo>
                <a:lnTo>
                  <a:pt x="395" y="187"/>
                </a:lnTo>
                <a:lnTo>
                  <a:pt x="394" y="181"/>
                </a:lnTo>
                <a:cubicBezTo>
                  <a:pt x="392" y="171"/>
                  <a:pt x="392" y="160"/>
                  <a:pt x="394" y="150"/>
                </a:cubicBezTo>
                <a:lnTo>
                  <a:pt x="395" y="144"/>
                </a:lnTo>
                <a:lnTo>
                  <a:pt x="393" y="159"/>
                </a:lnTo>
                <a:lnTo>
                  <a:pt x="393" y="155"/>
                </a:lnTo>
                <a:lnTo>
                  <a:pt x="584" y="174"/>
                </a:lnTo>
                <a:lnTo>
                  <a:pt x="583" y="179"/>
                </a:lnTo>
                <a:lnTo>
                  <a:pt x="582" y="184"/>
                </a:lnTo>
                <a:cubicBezTo>
                  <a:pt x="572" y="233"/>
                  <a:pt x="527" y="266"/>
                  <a:pt x="478" y="261"/>
                </a:cubicBezTo>
                <a:cubicBezTo>
                  <a:pt x="429" y="256"/>
                  <a:pt x="391" y="215"/>
                  <a:pt x="391" y="165"/>
                </a:cubicBezTo>
                <a:lnTo>
                  <a:pt x="391" y="161"/>
                </a:lnTo>
                <a:lnTo>
                  <a:pt x="393" y="177"/>
                </a:lnTo>
                <a:lnTo>
                  <a:pt x="392" y="171"/>
                </a:lnTo>
                <a:lnTo>
                  <a:pt x="486" y="251"/>
                </a:lnTo>
                <a:lnTo>
                  <a:pt x="484" y="251"/>
                </a:lnTo>
                <a:lnTo>
                  <a:pt x="579" y="137"/>
                </a:lnTo>
                <a:lnTo>
                  <a:pt x="581" y="147"/>
                </a:lnTo>
                <a:cubicBezTo>
                  <a:pt x="586" y="175"/>
                  <a:pt x="579" y="204"/>
                  <a:pt x="561" y="226"/>
                </a:cubicBezTo>
                <a:cubicBezTo>
                  <a:pt x="542" y="249"/>
                  <a:pt x="515" y="261"/>
                  <a:pt x="486" y="261"/>
                </a:cubicBezTo>
                <a:lnTo>
                  <a:pt x="485" y="261"/>
                </a:lnTo>
                <a:cubicBezTo>
                  <a:pt x="432" y="261"/>
                  <a:pt x="389" y="218"/>
                  <a:pt x="389" y="165"/>
                </a:cubicBezTo>
                <a:lnTo>
                  <a:pt x="389" y="159"/>
                </a:lnTo>
                <a:lnTo>
                  <a:pt x="389" y="155"/>
                </a:lnTo>
                <a:lnTo>
                  <a:pt x="581" y="155"/>
                </a:lnTo>
                <a:lnTo>
                  <a:pt x="581" y="172"/>
                </a:lnTo>
                <a:lnTo>
                  <a:pt x="580" y="183"/>
                </a:lnTo>
                <a:lnTo>
                  <a:pt x="580" y="161"/>
                </a:lnTo>
                <a:lnTo>
                  <a:pt x="581" y="168"/>
                </a:lnTo>
                <a:cubicBezTo>
                  <a:pt x="581" y="172"/>
                  <a:pt x="581" y="177"/>
                  <a:pt x="581" y="181"/>
                </a:cubicBezTo>
                <a:lnTo>
                  <a:pt x="581" y="184"/>
                </a:lnTo>
                <a:lnTo>
                  <a:pt x="389" y="184"/>
                </a:lnTo>
                <a:lnTo>
                  <a:pt x="389" y="180"/>
                </a:lnTo>
                <a:lnTo>
                  <a:pt x="391" y="196"/>
                </a:lnTo>
                <a:lnTo>
                  <a:pt x="390" y="190"/>
                </a:lnTo>
                <a:cubicBezTo>
                  <a:pt x="388" y="182"/>
                  <a:pt x="388" y="173"/>
                  <a:pt x="389" y="164"/>
                </a:cubicBezTo>
                <a:lnTo>
                  <a:pt x="390" y="155"/>
                </a:lnTo>
                <a:lnTo>
                  <a:pt x="485" y="261"/>
                </a:lnTo>
                <a:lnTo>
                  <a:pt x="483" y="261"/>
                </a:lnTo>
                <a:lnTo>
                  <a:pt x="578" y="147"/>
                </a:lnTo>
                <a:lnTo>
                  <a:pt x="578" y="147"/>
                </a:lnTo>
                <a:lnTo>
                  <a:pt x="579" y="151"/>
                </a:lnTo>
                <a:cubicBezTo>
                  <a:pt x="586" y="180"/>
                  <a:pt x="579" y="210"/>
                  <a:pt x="561" y="234"/>
                </a:cubicBezTo>
                <a:cubicBezTo>
                  <a:pt x="543" y="257"/>
                  <a:pt x="515" y="270"/>
                  <a:pt x="485" y="270"/>
                </a:cubicBezTo>
                <a:lnTo>
                  <a:pt x="484" y="270"/>
                </a:lnTo>
                <a:cubicBezTo>
                  <a:pt x="438" y="270"/>
                  <a:pt x="397" y="237"/>
                  <a:pt x="390" y="190"/>
                </a:cubicBezTo>
                <a:lnTo>
                  <a:pt x="389" y="184"/>
                </a:lnTo>
                <a:lnTo>
                  <a:pt x="404" y="222"/>
                </a:lnTo>
                <a:lnTo>
                  <a:pt x="402" y="219"/>
                </a:lnTo>
                <a:lnTo>
                  <a:pt x="577" y="165"/>
                </a:lnTo>
                <a:lnTo>
                  <a:pt x="577" y="174"/>
                </a:lnTo>
                <a:lnTo>
                  <a:pt x="577" y="184"/>
                </a:lnTo>
                <a:lnTo>
                  <a:pt x="385" y="184"/>
                </a:lnTo>
                <a:lnTo>
                  <a:pt x="385" y="179"/>
                </a:lnTo>
                <a:lnTo>
                  <a:pt x="387" y="198"/>
                </a:lnTo>
                <a:lnTo>
                  <a:pt x="386" y="193"/>
                </a:lnTo>
                <a:lnTo>
                  <a:pt x="575" y="193"/>
                </a:lnTo>
                <a:lnTo>
                  <a:pt x="574" y="198"/>
                </a:lnTo>
                <a:lnTo>
                  <a:pt x="573" y="203"/>
                </a:lnTo>
                <a:cubicBezTo>
                  <a:pt x="564" y="245"/>
                  <a:pt x="530" y="276"/>
                  <a:pt x="487" y="280"/>
                </a:cubicBezTo>
                <a:cubicBezTo>
                  <a:pt x="445" y="284"/>
                  <a:pt x="405" y="260"/>
                  <a:pt x="389" y="220"/>
                </a:cubicBezTo>
                <a:lnTo>
                  <a:pt x="387" y="215"/>
                </a:lnTo>
                <a:cubicBezTo>
                  <a:pt x="385" y="210"/>
                  <a:pt x="383" y="204"/>
                  <a:pt x="382" y="198"/>
                </a:cubicBezTo>
                <a:lnTo>
                  <a:pt x="381" y="193"/>
                </a:lnTo>
                <a:lnTo>
                  <a:pt x="571" y="174"/>
                </a:lnTo>
                <a:lnTo>
                  <a:pt x="571" y="178"/>
                </a:lnTo>
                <a:lnTo>
                  <a:pt x="571" y="184"/>
                </a:lnTo>
                <a:cubicBezTo>
                  <a:pt x="571" y="237"/>
                  <a:pt x="528" y="280"/>
                  <a:pt x="475" y="280"/>
                </a:cubicBezTo>
                <a:lnTo>
                  <a:pt x="474" y="280"/>
                </a:lnTo>
                <a:lnTo>
                  <a:pt x="570" y="176"/>
                </a:lnTo>
                <a:lnTo>
                  <a:pt x="571" y="195"/>
                </a:lnTo>
                <a:lnTo>
                  <a:pt x="571" y="203"/>
                </a:lnTo>
                <a:lnTo>
                  <a:pt x="379" y="203"/>
                </a:lnTo>
                <a:lnTo>
                  <a:pt x="379" y="200"/>
                </a:lnTo>
                <a:lnTo>
                  <a:pt x="379" y="194"/>
                </a:lnTo>
                <a:lnTo>
                  <a:pt x="380" y="208"/>
                </a:lnTo>
                <a:lnTo>
                  <a:pt x="379" y="201"/>
                </a:lnTo>
                <a:cubicBezTo>
                  <a:pt x="379" y="197"/>
                  <a:pt x="378" y="192"/>
                  <a:pt x="378" y="187"/>
                </a:cubicBezTo>
                <a:lnTo>
                  <a:pt x="378" y="184"/>
                </a:lnTo>
                <a:lnTo>
                  <a:pt x="569" y="203"/>
                </a:lnTo>
                <a:lnTo>
                  <a:pt x="567" y="213"/>
                </a:lnTo>
                <a:lnTo>
                  <a:pt x="566" y="217"/>
                </a:lnTo>
                <a:cubicBezTo>
                  <a:pt x="554" y="264"/>
                  <a:pt x="509" y="295"/>
                  <a:pt x="461" y="289"/>
                </a:cubicBezTo>
                <a:cubicBezTo>
                  <a:pt x="413" y="283"/>
                  <a:pt x="376" y="242"/>
                  <a:pt x="376" y="193"/>
                </a:cubicBezTo>
                <a:lnTo>
                  <a:pt x="376" y="190"/>
                </a:lnTo>
                <a:lnTo>
                  <a:pt x="376" y="183"/>
                </a:lnTo>
                <a:lnTo>
                  <a:pt x="376" y="177"/>
                </a:lnTo>
                <a:lnTo>
                  <a:pt x="376" y="174"/>
                </a:lnTo>
                <a:lnTo>
                  <a:pt x="568" y="174"/>
                </a:lnTo>
                <a:lnTo>
                  <a:pt x="568" y="191"/>
                </a:lnTo>
                <a:lnTo>
                  <a:pt x="567" y="202"/>
                </a:lnTo>
                <a:cubicBezTo>
                  <a:pt x="563" y="252"/>
                  <a:pt x="521" y="289"/>
                  <a:pt x="471" y="289"/>
                </a:cubicBezTo>
                <a:lnTo>
                  <a:pt x="470" y="289"/>
                </a:lnTo>
                <a:lnTo>
                  <a:pt x="468" y="289"/>
                </a:lnTo>
                <a:lnTo>
                  <a:pt x="564" y="193"/>
                </a:lnTo>
                <a:lnTo>
                  <a:pt x="564" y="203"/>
                </a:lnTo>
                <a:lnTo>
                  <a:pt x="564" y="210"/>
                </a:lnTo>
                <a:cubicBezTo>
                  <a:pt x="564" y="225"/>
                  <a:pt x="561" y="240"/>
                  <a:pt x="554" y="253"/>
                </a:cubicBezTo>
                <a:lnTo>
                  <a:pt x="553" y="255"/>
                </a:lnTo>
                <a:cubicBezTo>
                  <a:pt x="533" y="295"/>
                  <a:pt x="489" y="316"/>
                  <a:pt x="445" y="306"/>
                </a:cubicBezTo>
                <a:cubicBezTo>
                  <a:pt x="402" y="296"/>
                  <a:pt x="371" y="257"/>
                  <a:pt x="371" y="212"/>
                </a:cubicBezTo>
                <a:lnTo>
                  <a:pt x="371" y="207"/>
                </a:lnTo>
                <a:lnTo>
                  <a:pt x="372" y="208"/>
                </a:lnTo>
                <a:lnTo>
                  <a:pt x="370" y="188"/>
                </a:lnTo>
                <a:lnTo>
                  <a:pt x="370" y="184"/>
                </a:lnTo>
                <a:lnTo>
                  <a:pt x="562" y="184"/>
                </a:lnTo>
                <a:lnTo>
                  <a:pt x="562" y="190"/>
                </a:lnTo>
                <a:lnTo>
                  <a:pt x="562" y="203"/>
                </a:lnTo>
                <a:lnTo>
                  <a:pt x="562" y="224"/>
                </a:lnTo>
                <a:lnTo>
                  <a:pt x="561" y="233"/>
                </a:lnTo>
                <a:lnTo>
                  <a:pt x="465" y="126"/>
                </a:lnTo>
                <a:lnTo>
                  <a:pt x="466" y="126"/>
                </a:lnTo>
                <a:lnTo>
                  <a:pt x="370" y="222"/>
                </a:lnTo>
                <a:lnTo>
                  <a:pt x="370" y="215"/>
                </a:lnTo>
                <a:lnTo>
                  <a:pt x="371" y="217"/>
                </a:lnTo>
                <a:lnTo>
                  <a:pt x="369" y="197"/>
                </a:lnTo>
                <a:lnTo>
                  <a:pt x="369" y="193"/>
                </a:lnTo>
                <a:cubicBezTo>
                  <a:pt x="369" y="145"/>
                  <a:pt x="406" y="104"/>
                  <a:pt x="454" y="98"/>
                </a:cubicBezTo>
                <a:cubicBezTo>
                  <a:pt x="502" y="92"/>
                  <a:pt x="547" y="123"/>
                  <a:pt x="559" y="170"/>
                </a:cubicBezTo>
                <a:lnTo>
                  <a:pt x="560" y="174"/>
                </a:lnTo>
                <a:cubicBezTo>
                  <a:pt x="562" y="182"/>
                  <a:pt x="562" y="190"/>
                  <a:pt x="562" y="197"/>
                </a:cubicBezTo>
                <a:lnTo>
                  <a:pt x="562" y="206"/>
                </a:lnTo>
                <a:lnTo>
                  <a:pt x="562" y="215"/>
                </a:lnTo>
                <a:lnTo>
                  <a:pt x="562" y="222"/>
                </a:lnTo>
                <a:lnTo>
                  <a:pt x="466" y="126"/>
                </a:lnTo>
                <a:lnTo>
                  <a:pt x="467" y="126"/>
                </a:lnTo>
                <a:lnTo>
                  <a:pt x="371" y="222"/>
                </a:lnTo>
                <a:lnTo>
                  <a:pt x="371" y="216"/>
                </a:lnTo>
                <a:lnTo>
                  <a:pt x="374" y="240"/>
                </a:lnTo>
                <a:lnTo>
                  <a:pt x="373" y="236"/>
                </a:lnTo>
                <a:lnTo>
                  <a:pt x="560" y="189"/>
                </a:lnTo>
                <a:lnTo>
                  <a:pt x="562" y="201"/>
                </a:lnTo>
                <a:lnTo>
                  <a:pt x="563" y="207"/>
                </a:lnTo>
                <a:cubicBezTo>
                  <a:pt x="568" y="235"/>
                  <a:pt x="560" y="263"/>
                  <a:pt x="542" y="285"/>
                </a:cubicBezTo>
                <a:cubicBezTo>
                  <a:pt x="523" y="306"/>
                  <a:pt x="497" y="318"/>
                  <a:pt x="468" y="318"/>
                </a:cubicBezTo>
                <a:lnTo>
                  <a:pt x="467" y="318"/>
                </a:lnTo>
                <a:lnTo>
                  <a:pt x="465" y="318"/>
                </a:lnTo>
                <a:lnTo>
                  <a:pt x="561" y="222"/>
                </a:lnTo>
                <a:lnTo>
                  <a:pt x="561" y="227"/>
                </a:lnTo>
                <a:lnTo>
                  <a:pt x="559" y="204"/>
                </a:lnTo>
                <a:lnTo>
                  <a:pt x="560" y="208"/>
                </a:lnTo>
                <a:lnTo>
                  <a:pt x="370" y="231"/>
                </a:lnTo>
                <a:lnTo>
                  <a:pt x="370" y="227"/>
                </a:lnTo>
                <a:lnTo>
                  <a:pt x="370" y="222"/>
                </a:lnTo>
                <a:lnTo>
                  <a:pt x="562" y="222"/>
                </a:lnTo>
                <a:lnTo>
                  <a:pt x="562" y="227"/>
                </a:lnTo>
                <a:lnTo>
                  <a:pt x="562" y="231"/>
                </a:lnTo>
                <a:lnTo>
                  <a:pt x="370" y="231"/>
                </a:lnTo>
                <a:lnTo>
                  <a:pt x="370" y="227"/>
                </a:lnTo>
                <a:lnTo>
                  <a:pt x="370" y="222"/>
                </a:lnTo>
                <a:lnTo>
                  <a:pt x="562" y="222"/>
                </a:lnTo>
                <a:lnTo>
                  <a:pt x="562" y="227"/>
                </a:lnTo>
                <a:lnTo>
                  <a:pt x="562" y="231"/>
                </a:lnTo>
                <a:lnTo>
                  <a:pt x="370" y="231"/>
                </a:lnTo>
                <a:lnTo>
                  <a:pt x="370" y="228"/>
                </a:lnTo>
                <a:lnTo>
                  <a:pt x="370" y="222"/>
                </a:lnTo>
                <a:lnTo>
                  <a:pt x="370" y="212"/>
                </a:lnTo>
                <a:lnTo>
                  <a:pt x="466" y="308"/>
                </a:lnTo>
                <a:lnTo>
                  <a:pt x="464" y="308"/>
                </a:lnTo>
                <a:lnTo>
                  <a:pt x="560" y="212"/>
                </a:lnTo>
                <a:lnTo>
                  <a:pt x="560" y="212"/>
                </a:lnTo>
                <a:lnTo>
                  <a:pt x="561" y="221"/>
                </a:lnTo>
                <a:lnTo>
                  <a:pt x="465" y="135"/>
                </a:lnTo>
                <a:lnTo>
                  <a:pt x="466" y="135"/>
                </a:lnTo>
                <a:cubicBezTo>
                  <a:pt x="519" y="135"/>
                  <a:pt x="562" y="178"/>
                  <a:pt x="562" y="231"/>
                </a:cubicBezTo>
                <a:lnTo>
                  <a:pt x="562" y="254"/>
                </a:lnTo>
                <a:lnTo>
                  <a:pt x="561" y="262"/>
                </a:lnTo>
                <a:cubicBezTo>
                  <a:pt x="554" y="313"/>
                  <a:pt x="510" y="349"/>
                  <a:pt x="460" y="346"/>
                </a:cubicBezTo>
                <a:cubicBezTo>
                  <a:pt x="409" y="343"/>
                  <a:pt x="369" y="301"/>
                  <a:pt x="369" y="250"/>
                </a:cubicBezTo>
                <a:lnTo>
                  <a:pt x="369" y="247"/>
                </a:lnTo>
                <a:cubicBezTo>
                  <a:pt x="369" y="242"/>
                  <a:pt x="370" y="237"/>
                  <a:pt x="371" y="232"/>
                </a:cubicBezTo>
                <a:lnTo>
                  <a:pt x="372" y="226"/>
                </a:lnTo>
                <a:lnTo>
                  <a:pt x="370" y="241"/>
                </a:lnTo>
                <a:lnTo>
                  <a:pt x="370" y="231"/>
                </a:lnTo>
                <a:lnTo>
                  <a:pt x="562" y="231"/>
                </a:lnTo>
                <a:lnTo>
                  <a:pt x="562" y="235"/>
                </a:lnTo>
                <a:cubicBezTo>
                  <a:pt x="562" y="241"/>
                  <a:pt x="562" y="246"/>
                  <a:pt x="561" y="251"/>
                </a:cubicBezTo>
                <a:lnTo>
                  <a:pt x="560" y="257"/>
                </a:lnTo>
                <a:cubicBezTo>
                  <a:pt x="552" y="304"/>
                  <a:pt x="512" y="337"/>
                  <a:pt x="465" y="337"/>
                </a:cubicBezTo>
                <a:lnTo>
                  <a:pt x="464" y="337"/>
                </a:lnTo>
                <a:cubicBezTo>
                  <a:pt x="411" y="337"/>
                  <a:pt x="368" y="294"/>
                  <a:pt x="368" y="241"/>
                </a:cubicBezTo>
                <a:lnTo>
                  <a:pt x="368" y="231"/>
                </a:lnTo>
                <a:lnTo>
                  <a:pt x="464" y="327"/>
                </a:lnTo>
                <a:lnTo>
                  <a:pt x="462" y="327"/>
                </a:lnTo>
                <a:lnTo>
                  <a:pt x="460" y="327"/>
                </a:lnTo>
                <a:lnTo>
                  <a:pt x="556" y="231"/>
                </a:lnTo>
                <a:lnTo>
                  <a:pt x="556" y="241"/>
                </a:lnTo>
                <a:lnTo>
                  <a:pt x="556" y="247"/>
                </a:lnTo>
                <a:cubicBezTo>
                  <a:pt x="556" y="258"/>
                  <a:pt x="555" y="268"/>
                  <a:pt x="552" y="278"/>
                </a:cubicBezTo>
                <a:lnTo>
                  <a:pt x="551" y="281"/>
                </a:lnTo>
                <a:cubicBezTo>
                  <a:pt x="536" y="324"/>
                  <a:pt x="494" y="351"/>
                  <a:pt x="449" y="346"/>
                </a:cubicBezTo>
                <a:cubicBezTo>
                  <a:pt x="405" y="341"/>
                  <a:pt x="369" y="306"/>
                  <a:pt x="364" y="261"/>
                </a:cubicBezTo>
                <a:lnTo>
                  <a:pt x="362" y="241"/>
                </a:lnTo>
                <a:lnTo>
                  <a:pt x="362" y="231"/>
                </a:lnTo>
                <a:lnTo>
                  <a:pt x="554" y="231"/>
                </a:lnTo>
                <a:lnTo>
                  <a:pt x="554" y="236"/>
                </a:lnTo>
                <a:lnTo>
                  <a:pt x="554" y="241"/>
                </a:lnTo>
                <a:lnTo>
                  <a:pt x="362" y="241"/>
                </a:lnTo>
                <a:lnTo>
                  <a:pt x="362" y="232"/>
                </a:lnTo>
                <a:lnTo>
                  <a:pt x="364" y="251"/>
                </a:lnTo>
                <a:lnTo>
                  <a:pt x="362" y="241"/>
                </a:lnTo>
                <a:lnTo>
                  <a:pt x="456" y="318"/>
                </a:lnTo>
                <a:lnTo>
                  <a:pt x="452" y="318"/>
                </a:lnTo>
                <a:lnTo>
                  <a:pt x="548" y="222"/>
                </a:lnTo>
                <a:lnTo>
                  <a:pt x="548" y="222"/>
                </a:lnTo>
                <a:lnTo>
                  <a:pt x="549" y="233"/>
                </a:lnTo>
                <a:lnTo>
                  <a:pt x="550" y="253"/>
                </a:lnTo>
                <a:lnTo>
                  <a:pt x="550" y="260"/>
                </a:lnTo>
                <a:lnTo>
                  <a:pt x="358" y="260"/>
                </a:lnTo>
                <a:lnTo>
                  <a:pt x="358" y="257"/>
                </a:lnTo>
                <a:lnTo>
                  <a:pt x="359" y="271"/>
                </a:lnTo>
                <a:lnTo>
                  <a:pt x="358" y="264"/>
                </a:lnTo>
                <a:lnTo>
                  <a:pt x="453" y="346"/>
                </a:lnTo>
                <a:lnTo>
                  <a:pt x="451" y="346"/>
                </a:lnTo>
                <a:lnTo>
                  <a:pt x="547" y="242"/>
                </a:lnTo>
                <a:lnTo>
                  <a:pt x="548" y="261"/>
                </a:lnTo>
                <a:lnTo>
                  <a:pt x="548" y="269"/>
                </a:lnTo>
                <a:lnTo>
                  <a:pt x="356" y="269"/>
                </a:lnTo>
                <a:lnTo>
                  <a:pt x="357" y="270"/>
                </a:lnTo>
                <a:lnTo>
                  <a:pt x="356" y="259"/>
                </a:lnTo>
                <a:cubicBezTo>
                  <a:pt x="353" y="232"/>
                  <a:pt x="362" y="206"/>
                  <a:pt x="381" y="186"/>
                </a:cubicBezTo>
                <a:cubicBezTo>
                  <a:pt x="399" y="166"/>
                  <a:pt x="424" y="154"/>
                  <a:pt x="451" y="154"/>
                </a:cubicBezTo>
                <a:lnTo>
                  <a:pt x="452" y="154"/>
                </a:lnTo>
                <a:lnTo>
                  <a:pt x="356" y="250"/>
                </a:lnTo>
                <a:lnTo>
                  <a:pt x="356" y="244"/>
                </a:lnTo>
                <a:lnTo>
                  <a:pt x="361" y="275"/>
                </a:lnTo>
                <a:lnTo>
                  <a:pt x="360" y="272"/>
                </a:lnTo>
                <a:lnTo>
                  <a:pt x="547" y="241"/>
                </a:lnTo>
                <a:lnTo>
                  <a:pt x="547" y="247"/>
                </a:lnTo>
                <a:lnTo>
                  <a:pt x="547" y="256"/>
                </a:lnTo>
                <a:lnTo>
                  <a:pt x="547" y="265"/>
                </a:lnTo>
                <a:cubicBezTo>
                  <a:pt x="547" y="273"/>
                  <a:pt x="547" y="281"/>
                  <a:pt x="545" y="289"/>
                </a:cubicBezTo>
                <a:lnTo>
                  <a:pt x="544" y="293"/>
                </a:lnTo>
                <a:cubicBezTo>
                  <a:pt x="535" y="326"/>
                  <a:pt x="509" y="353"/>
                  <a:pt x="476" y="362"/>
                </a:cubicBezTo>
                <a:cubicBezTo>
                  <a:pt x="443" y="371"/>
                  <a:pt x="407" y="362"/>
                  <a:pt x="383" y="337"/>
                </a:cubicBezTo>
                <a:lnTo>
                  <a:pt x="382" y="336"/>
                </a:lnTo>
                <a:cubicBezTo>
                  <a:pt x="364" y="318"/>
                  <a:pt x="353" y="294"/>
                  <a:pt x="353" y="268"/>
                </a:cubicBezTo>
                <a:lnTo>
                  <a:pt x="354" y="271"/>
                </a:lnTo>
                <a:lnTo>
                  <a:pt x="352" y="250"/>
                </a:lnTo>
                <a:lnTo>
                  <a:pt x="352" y="238"/>
                </a:lnTo>
                <a:lnTo>
                  <a:pt x="352" y="231"/>
                </a:lnTo>
                <a:cubicBezTo>
                  <a:pt x="352" y="181"/>
                  <a:pt x="392" y="139"/>
                  <a:pt x="443" y="136"/>
                </a:cubicBezTo>
                <a:cubicBezTo>
                  <a:pt x="493" y="133"/>
                  <a:pt x="537" y="169"/>
                  <a:pt x="544" y="220"/>
                </a:cubicBezTo>
                <a:lnTo>
                  <a:pt x="545" y="239"/>
                </a:lnTo>
                <a:lnTo>
                  <a:pt x="545" y="250"/>
                </a:lnTo>
                <a:cubicBezTo>
                  <a:pt x="545" y="303"/>
                  <a:pt x="502" y="346"/>
                  <a:pt x="449" y="346"/>
                </a:cubicBezTo>
                <a:lnTo>
                  <a:pt x="447" y="346"/>
                </a:lnTo>
                <a:lnTo>
                  <a:pt x="543" y="260"/>
                </a:lnTo>
                <a:lnTo>
                  <a:pt x="542" y="260"/>
                </a:lnTo>
                <a:lnTo>
                  <a:pt x="542" y="269"/>
                </a:lnTo>
                <a:lnTo>
                  <a:pt x="355" y="239"/>
                </a:lnTo>
                <a:lnTo>
                  <a:pt x="356" y="236"/>
                </a:lnTo>
                <a:lnTo>
                  <a:pt x="353" y="251"/>
                </a:lnTo>
                <a:lnTo>
                  <a:pt x="354" y="245"/>
                </a:lnTo>
                <a:lnTo>
                  <a:pt x="356" y="287"/>
                </a:lnTo>
                <a:lnTo>
                  <a:pt x="355" y="284"/>
                </a:lnTo>
                <a:lnTo>
                  <a:pt x="354" y="281"/>
                </a:lnTo>
                <a:lnTo>
                  <a:pt x="541" y="240"/>
                </a:lnTo>
                <a:lnTo>
                  <a:pt x="542" y="259"/>
                </a:lnTo>
                <a:lnTo>
                  <a:pt x="542" y="269"/>
                </a:lnTo>
                <a:cubicBezTo>
                  <a:pt x="542" y="322"/>
                  <a:pt x="499" y="365"/>
                  <a:pt x="446" y="365"/>
                </a:cubicBezTo>
                <a:lnTo>
                  <a:pt x="444" y="365"/>
                </a:lnTo>
                <a:cubicBezTo>
                  <a:pt x="400" y="365"/>
                  <a:pt x="362" y="335"/>
                  <a:pt x="351" y="293"/>
                </a:cubicBezTo>
                <a:lnTo>
                  <a:pt x="349" y="284"/>
                </a:lnTo>
                <a:lnTo>
                  <a:pt x="348" y="279"/>
                </a:lnTo>
                <a:lnTo>
                  <a:pt x="442" y="356"/>
                </a:lnTo>
                <a:lnTo>
                  <a:pt x="440" y="356"/>
                </a:lnTo>
                <a:lnTo>
                  <a:pt x="535" y="276"/>
                </a:lnTo>
                <a:lnTo>
                  <a:pt x="534" y="282"/>
                </a:lnTo>
                <a:lnTo>
                  <a:pt x="535" y="266"/>
                </a:lnTo>
                <a:lnTo>
                  <a:pt x="535" y="276"/>
                </a:lnTo>
                <a:lnTo>
                  <a:pt x="535" y="284"/>
                </a:lnTo>
                <a:lnTo>
                  <a:pt x="535" y="288"/>
                </a:lnTo>
                <a:lnTo>
                  <a:pt x="346" y="265"/>
                </a:lnTo>
                <a:lnTo>
                  <a:pt x="347" y="261"/>
                </a:lnTo>
                <a:lnTo>
                  <a:pt x="345" y="275"/>
                </a:lnTo>
                <a:lnTo>
                  <a:pt x="346" y="264"/>
                </a:lnTo>
                <a:lnTo>
                  <a:pt x="346" y="265"/>
                </a:lnTo>
                <a:lnTo>
                  <a:pt x="346" y="260"/>
                </a:lnTo>
                <a:lnTo>
                  <a:pt x="538" y="260"/>
                </a:lnTo>
                <a:lnTo>
                  <a:pt x="538" y="262"/>
                </a:lnTo>
                <a:cubicBezTo>
                  <a:pt x="538" y="268"/>
                  <a:pt x="538" y="273"/>
                  <a:pt x="537" y="278"/>
                </a:cubicBezTo>
                <a:lnTo>
                  <a:pt x="536" y="284"/>
                </a:lnTo>
                <a:lnTo>
                  <a:pt x="537" y="268"/>
                </a:lnTo>
                <a:lnTo>
                  <a:pt x="537" y="275"/>
                </a:lnTo>
                <a:cubicBezTo>
                  <a:pt x="537" y="283"/>
                  <a:pt x="537" y="291"/>
                  <a:pt x="535" y="299"/>
                </a:cubicBezTo>
                <a:lnTo>
                  <a:pt x="534" y="303"/>
                </a:lnTo>
                <a:cubicBezTo>
                  <a:pt x="522" y="350"/>
                  <a:pt x="477" y="381"/>
                  <a:pt x="429" y="375"/>
                </a:cubicBezTo>
                <a:cubicBezTo>
                  <a:pt x="381" y="369"/>
                  <a:pt x="344" y="328"/>
                  <a:pt x="344" y="279"/>
                </a:cubicBezTo>
                <a:lnTo>
                  <a:pt x="344" y="276"/>
                </a:lnTo>
                <a:cubicBezTo>
                  <a:pt x="344" y="272"/>
                  <a:pt x="345" y="267"/>
                  <a:pt x="345" y="263"/>
                </a:cubicBezTo>
                <a:lnTo>
                  <a:pt x="346" y="261"/>
                </a:lnTo>
                <a:lnTo>
                  <a:pt x="347" y="247"/>
                </a:lnTo>
                <a:lnTo>
                  <a:pt x="348" y="239"/>
                </a:lnTo>
                <a:lnTo>
                  <a:pt x="535" y="281"/>
                </a:lnTo>
                <a:lnTo>
                  <a:pt x="534" y="284"/>
                </a:lnTo>
                <a:lnTo>
                  <a:pt x="538" y="267"/>
                </a:lnTo>
                <a:lnTo>
                  <a:pt x="537" y="269"/>
                </a:lnTo>
                <a:lnTo>
                  <a:pt x="536" y="283"/>
                </a:lnTo>
                <a:lnTo>
                  <a:pt x="535" y="291"/>
                </a:lnTo>
                <a:cubicBezTo>
                  <a:pt x="528" y="342"/>
                  <a:pt x="484" y="378"/>
                  <a:pt x="434" y="375"/>
                </a:cubicBezTo>
                <a:cubicBezTo>
                  <a:pt x="383" y="372"/>
                  <a:pt x="343" y="330"/>
                  <a:pt x="343" y="279"/>
                </a:cubicBezTo>
                <a:lnTo>
                  <a:pt x="343" y="276"/>
                </a:lnTo>
                <a:cubicBezTo>
                  <a:pt x="343" y="271"/>
                  <a:pt x="344" y="266"/>
                  <a:pt x="345" y="261"/>
                </a:cubicBezTo>
                <a:lnTo>
                  <a:pt x="346" y="255"/>
                </a:lnTo>
                <a:lnTo>
                  <a:pt x="344" y="270"/>
                </a:lnTo>
                <a:lnTo>
                  <a:pt x="344" y="263"/>
                </a:lnTo>
                <a:cubicBezTo>
                  <a:pt x="344" y="253"/>
                  <a:pt x="346" y="243"/>
                  <a:pt x="349" y="233"/>
                </a:cubicBezTo>
                <a:lnTo>
                  <a:pt x="350" y="230"/>
                </a:lnTo>
                <a:cubicBezTo>
                  <a:pt x="363" y="191"/>
                  <a:pt x="400" y="164"/>
                  <a:pt x="441" y="164"/>
                </a:cubicBezTo>
                <a:cubicBezTo>
                  <a:pt x="483" y="164"/>
                  <a:pt x="519" y="191"/>
                  <a:pt x="533" y="230"/>
                </a:cubicBezTo>
                <a:lnTo>
                  <a:pt x="534" y="233"/>
                </a:lnTo>
                <a:cubicBezTo>
                  <a:pt x="537" y="243"/>
                  <a:pt x="538" y="253"/>
                  <a:pt x="538" y="263"/>
                </a:cubicBezTo>
                <a:lnTo>
                  <a:pt x="538" y="260"/>
                </a:lnTo>
                <a:lnTo>
                  <a:pt x="539" y="270"/>
                </a:lnTo>
                <a:cubicBezTo>
                  <a:pt x="544" y="320"/>
                  <a:pt x="509" y="365"/>
                  <a:pt x="460" y="374"/>
                </a:cubicBezTo>
                <a:cubicBezTo>
                  <a:pt x="410" y="383"/>
                  <a:pt x="363" y="352"/>
                  <a:pt x="350" y="303"/>
                </a:cubicBezTo>
                <a:lnTo>
                  <a:pt x="351" y="306"/>
                </a:lnTo>
                <a:lnTo>
                  <a:pt x="349" y="300"/>
                </a:lnTo>
                <a:lnTo>
                  <a:pt x="536" y="279"/>
                </a:lnTo>
                <a:lnTo>
                  <a:pt x="535" y="289"/>
                </a:lnTo>
                <a:lnTo>
                  <a:pt x="534" y="264"/>
                </a:lnTo>
                <a:lnTo>
                  <a:pt x="535" y="270"/>
                </a:lnTo>
                <a:lnTo>
                  <a:pt x="532" y="255"/>
                </a:lnTo>
                <a:lnTo>
                  <a:pt x="533" y="258"/>
                </a:lnTo>
                <a:lnTo>
                  <a:pt x="345" y="288"/>
                </a:lnTo>
                <a:lnTo>
                  <a:pt x="345" y="284"/>
                </a:lnTo>
                <a:lnTo>
                  <a:pt x="345" y="279"/>
                </a:lnTo>
                <a:lnTo>
                  <a:pt x="537" y="279"/>
                </a:lnTo>
                <a:lnTo>
                  <a:pt x="537" y="284"/>
                </a:lnTo>
                <a:cubicBezTo>
                  <a:pt x="537" y="292"/>
                  <a:pt x="537" y="300"/>
                  <a:pt x="535" y="308"/>
                </a:cubicBezTo>
                <a:lnTo>
                  <a:pt x="534" y="312"/>
                </a:lnTo>
                <a:cubicBezTo>
                  <a:pt x="522" y="359"/>
                  <a:pt x="477" y="390"/>
                  <a:pt x="429" y="384"/>
                </a:cubicBezTo>
                <a:cubicBezTo>
                  <a:pt x="381" y="378"/>
                  <a:pt x="344" y="337"/>
                  <a:pt x="344" y="288"/>
                </a:cubicBezTo>
                <a:lnTo>
                  <a:pt x="345" y="289"/>
                </a:lnTo>
                <a:lnTo>
                  <a:pt x="344" y="279"/>
                </a:lnTo>
                <a:cubicBezTo>
                  <a:pt x="339" y="230"/>
                  <a:pt x="372" y="185"/>
                  <a:pt x="421" y="175"/>
                </a:cubicBezTo>
                <a:cubicBezTo>
                  <a:pt x="469" y="166"/>
                  <a:pt x="517" y="195"/>
                  <a:pt x="531" y="242"/>
                </a:cubicBezTo>
                <a:lnTo>
                  <a:pt x="534" y="252"/>
                </a:lnTo>
                <a:cubicBezTo>
                  <a:pt x="539" y="266"/>
                  <a:pt x="540" y="281"/>
                  <a:pt x="537" y="295"/>
                </a:cubicBezTo>
                <a:lnTo>
                  <a:pt x="536" y="301"/>
                </a:lnTo>
                <a:cubicBezTo>
                  <a:pt x="534" y="315"/>
                  <a:pt x="529" y="327"/>
                  <a:pt x="521" y="339"/>
                </a:cubicBezTo>
                <a:lnTo>
                  <a:pt x="519" y="342"/>
                </a:lnTo>
                <a:cubicBezTo>
                  <a:pt x="496" y="377"/>
                  <a:pt x="452" y="393"/>
                  <a:pt x="412" y="380"/>
                </a:cubicBezTo>
                <a:cubicBezTo>
                  <a:pt x="371" y="368"/>
                  <a:pt x="343" y="331"/>
                  <a:pt x="343" y="288"/>
                </a:cubicBezTo>
                <a:lnTo>
                  <a:pt x="343" y="284"/>
                </a:lnTo>
                <a:cubicBezTo>
                  <a:pt x="343" y="279"/>
                  <a:pt x="344" y="274"/>
                  <a:pt x="345" y="269"/>
                </a:cubicBezTo>
                <a:lnTo>
                  <a:pt x="345" y="265"/>
                </a:lnTo>
                <a:lnTo>
                  <a:pt x="346" y="258"/>
                </a:lnTo>
                <a:lnTo>
                  <a:pt x="345" y="271"/>
                </a:lnTo>
                <a:lnTo>
                  <a:pt x="345" y="269"/>
                </a:lnTo>
                <a:lnTo>
                  <a:pt x="537" y="269"/>
                </a:lnTo>
                <a:lnTo>
                  <a:pt x="537" y="274"/>
                </a:lnTo>
                <a:lnTo>
                  <a:pt x="537" y="294"/>
                </a:lnTo>
                <a:lnTo>
                  <a:pt x="536" y="292"/>
                </a:lnTo>
                <a:lnTo>
                  <a:pt x="536" y="298"/>
                </a:lnTo>
                <a:lnTo>
                  <a:pt x="344" y="298"/>
                </a:lnTo>
                <a:lnTo>
                  <a:pt x="344" y="296"/>
                </a:lnTo>
                <a:lnTo>
                  <a:pt x="344" y="288"/>
                </a:lnTo>
                <a:lnTo>
                  <a:pt x="344" y="277"/>
                </a:lnTo>
                <a:lnTo>
                  <a:pt x="344" y="269"/>
                </a:lnTo>
                <a:lnTo>
                  <a:pt x="532" y="300"/>
                </a:lnTo>
                <a:lnTo>
                  <a:pt x="531" y="303"/>
                </a:lnTo>
                <a:lnTo>
                  <a:pt x="535" y="272"/>
                </a:lnTo>
                <a:lnTo>
                  <a:pt x="535" y="270"/>
                </a:lnTo>
                <a:lnTo>
                  <a:pt x="536" y="289"/>
                </a:lnTo>
                <a:lnTo>
                  <a:pt x="536" y="298"/>
                </a:lnTo>
                <a:cubicBezTo>
                  <a:pt x="536" y="348"/>
                  <a:pt x="499" y="389"/>
                  <a:pt x="450" y="394"/>
                </a:cubicBezTo>
                <a:cubicBezTo>
                  <a:pt x="401" y="399"/>
                  <a:pt x="356" y="366"/>
                  <a:pt x="346" y="317"/>
                </a:cubicBezTo>
                <a:lnTo>
                  <a:pt x="345" y="312"/>
                </a:lnTo>
                <a:lnTo>
                  <a:pt x="344" y="307"/>
                </a:lnTo>
                <a:lnTo>
                  <a:pt x="534" y="279"/>
                </a:lnTo>
                <a:lnTo>
                  <a:pt x="535" y="298"/>
                </a:lnTo>
                <a:lnTo>
                  <a:pt x="535" y="307"/>
                </a:lnTo>
                <a:cubicBezTo>
                  <a:pt x="535" y="350"/>
                  <a:pt x="508" y="387"/>
                  <a:pt x="467" y="399"/>
                </a:cubicBezTo>
                <a:cubicBezTo>
                  <a:pt x="427" y="412"/>
                  <a:pt x="383" y="396"/>
                  <a:pt x="360" y="361"/>
                </a:cubicBezTo>
                <a:lnTo>
                  <a:pt x="358" y="358"/>
                </a:lnTo>
                <a:cubicBezTo>
                  <a:pt x="350" y="346"/>
                  <a:pt x="345" y="334"/>
                  <a:pt x="343" y="320"/>
                </a:cubicBezTo>
                <a:lnTo>
                  <a:pt x="342" y="314"/>
                </a:lnTo>
                <a:cubicBezTo>
                  <a:pt x="341" y="309"/>
                  <a:pt x="340" y="304"/>
                  <a:pt x="340" y="298"/>
                </a:cubicBezTo>
                <a:lnTo>
                  <a:pt x="340" y="288"/>
                </a:lnTo>
                <a:lnTo>
                  <a:pt x="436" y="384"/>
                </a:lnTo>
                <a:lnTo>
                  <a:pt x="434" y="384"/>
                </a:lnTo>
                <a:lnTo>
                  <a:pt x="432" y="384"/>
                </a:lnTo>
                <a:lnTo>
                  <a:pt x="430" y="384"/>
                </a:lnTo>
                <a:lnTo>
                  <a:pt x="525" y="271"/>
                </a:lnTo>
                <a:lnTo>
                  <a:pt x="528" y="288"/>
                </a:lnTo>
                <a:lnTo>
                  <a:pt x="529" y="296"/>
                </a:lnTo>
                <a:cubicBezTo>
                  <a:pt x="535" y="345"/>
                  <a:pt x="503" y="390"/>
                  <a:pt x="455" y="401"/>
                </a:cubicBezTo>
                <a:cubicBezTo>
                  <a:pt x="407" y="412"/>
                  <a:pt x="358" y="385"/>
                  <a:pt x="342" y="338"/>
                </a:cubicBezTo>
                <a:lnTo>
                  <a:pt x="341" y="335"/>
                </a:lnTo>
                <a:cubicBezTo>
                  <a:pt x="340" y="330"/>
                  <a:pt x="339" y="325"/>
                  <a:pt x="338" y="320"/>
                </a:cubicBezTo>
                <a:lnTo>
                  <a:pt x="336" y="308"/>
                </a:lnTo>
                <a:lnTo>
                  <a:pt x="335" y="298"/>
                </a:lnTo>
                <a:cubicBezTo>
                  <a:pt x="330" y="248"/>
                  <a:pt x="364" y="203"/>
                  <a:pt x="414" y="194"/>
                </a:cubicBezTo>
                <a:cubicBezTo>
                  <a:pt x="464" y="185"/>
                  <a:pt x="511" y="216"/>
                  <a:pt x="524" y="265"/>
                </a:cubicBezTo>
                <a:lnTo>
                  <a:pt x="523" y="262"/>
                </a:lnTo>
                <a:lnTo>
                  <a:pt x="525" y="268"/>
                </a:lnTo>
                <a:cubicBezTo>
                  <a:pt x="528" y="278"/>
                  <a:pt x="529" y="288"/>
                  <a:pt x="529" y="298"/>
                </a:cubicBezTo>
                <a:lnTo>
                  <a:pt x="529" y="307"/>
                </a:lnTo>
                <a:cubicBezTo>
                  <a:pt x="529" y="312"/>
                  <a:pt x="529" y="317"/>
                  <a:pt x="529" y="321"/>
                </a:cubicBezTo>
                <a:lnTo>
                  <a:pt x="528" y="328"/>
                </a:lnTo>
                <a:cubicBezTo>
                  <a:pt x="527" y="334"/>
                  <a:pt x="525" y="339"/>
                  <a:pt x="524" y="345"/>
                </a:cubicBezTo>
                <a:lnTo>
                  <a:pt x="523" y="348"/>
                </a:lnTo>
                <a:cubicBezTo>
                  <a:pt x="507" y="394"/>
                  <a:pt x="459" y="422"/>
                  <a:pt x="411" y="411"/>
                </a:cubicBezTo>
                <a:cubicBezTo>
                  <a:pt x="363" y="401"/>
                  <a:pt x="331" y="356"/>
                  <a:pt x="336" y="307"/>
                </a:cubicBezTo>
                <a:lnTo>
                  <a:pt x="337" y="299"/>
                </a:lnTo>
                <a:lnTo>
                  <a:pt x="338" y="289"/>
                </a:lnTo>
                <a:lnTo>
                  <a:pt x="433" y="394"/>
                </a:lnTo>
                <a:lnTo>
                  <a:pt x="430" y="394"/>
                </a:lnTo>
                <a:lnTo>
                  <a:pt x="526" y="298"/>
                </a:lnTo>
                <a:lnTo>
                  <a:pt x="526" y="304"/>
                </a:lnTo>
                <a:lnTo>
                  <a:pt x="526" y="307"/>
                </a:lnTo>
                <a:lnTo>
                  <a:pt x="334" y="307"/>
                </a:lnTo>
                <a:lnTo>
                  <a:pt x="334" y="298"/>
                </a:lnTo>
                <a:lnTo>
                  <a:pt x="334" y="288"/>
                </a:lnTo>
                <a:lnTo>
                  <a:pt x="430" y="384"/>
                </a:lnTo>
                <a:lnTo>
                  <a:pt x="427" y="384"/>
                </a:lnTo>
                <a:lnTo>
                  <a:pt x="523" y="299"/>
                </a:lnTo>
                <a:lnTo>
                  <a:pt x="522" y="305"/>
                </a:lnTo>
                <a:lnTo>
                  <a:pt x="521" y="317"/>
                </a:lnTo>
                <a:lnTo>
                  <a:pt x="520" y="321"/>
                </a:lnTo>
                <a:lnTo>
                  <a:pt x="520" y="326"/>
                </a:lnTo>
                <a:cubicBezTo>
                  <a:pt x="520" y="374"/>
                  <a:pt x="486" y="414"/>
                  <a:pt x="440" y="421"/>
                </a:cubicBezTo>
                <a:cubicBezTo>
                  <a:pt x="393" y="429"/>
                  <a:pt x="348" y="401"/>
                  <a:pt x="333" y="357"/>
                </a:cubicBezTo>
                <a:lnTo>
                  <a:pt x="332" y="354"/>
                </a:lnTo>
                <a:cubicBezTo>
                  <a:pt x="329" y="344"/>
                  <a:pt x="327" y="334"/>
                  <a:pt x="327" y="323"/>
                </a:cubicBezTo>
                <a:lnTo>
                  <a:pt x="328" y="324"/>
                </a:lnTo>
                <a:lnTo>
                  <a:pt x="328" y="320"/>
                </a:lnTo>
                <a:lnTo>
                  <a:pt x="327" y="314"/>
                </a:lnTo>
                <a:lnTo>
                  <a:pt x="513" y="329"/>
                </a:lnTo>
                <a:lnTo>
                  <a:pt x="512" y="332"/>
                </a:lnTo>
                <a:lnTo>
                  <a:pt x="510" y="338"/>
                </a:lnTo>
                <a:cubicBezTo>
                  <a:pt x="496" y="377"/>
                  <a:pt x="460" y="403"/>
                  <a:pt x="418" y="403"/>
                </a:cubicBezTo>
                <a:lnTo>
                  <a:pt x="416" y="403"/>
                </a:lnTo>
                <a:lnTo>
                  <a:pt x="508" y="338"/>
                </a:lnTo>
                <a:lnTo>
                  <a:pt x="506" y="344"/>
                </a:lnTo>
                <a:cubicBezTo>
                  <a:pt x="502" y="354"/>
                  <a:pt x="497" y="363"/>
                  <a:pt x="491" y="371"/>
                </a:cubicBezTo>
                <a:lnTo>
                  <a:pt x="488" y="375"/>
                </a:lnTo>
                <a:cubicBezTo>
                  <a:pt x="466" y="405"/>
                  <a:pt x="429" y="419"/>
                  <a:pt x="392" y="412"/>
                </a:cubicBezTo>
                <a:cubicBezTo>
                  <a:pt x="356" y="404"/>
                  <a:pt x="327" y="377"/>
                  <a:pt x="318" y="341"/>
                </a:cubicBezTo>
                <a:lnTo>
                  <a:pt x="315" y="327"/>
                </a:lnTo>
                <a:lnTo>
                  <a:pt x="314" y="320"/>
                </a:lnTo>
                <a:lnTo>
                  <a:pt x="318" y="337"/>
                </a:lnTo>
                <a:lnTo>
                  <a:pt x="316" y="331"/>
                </a:lnTo>
                <a:lnTo>
                  <a:pt x="322" y="343"/>
                </a:lnTo>
                <a:lnTo>
                  <a:pt x="321" y="341"/>
                </a:lnTo>
                <a:lnTo>
                  <a:pt x="502" y="298"/>
                </a:lnTo>
                <a:lnTo>
                  <a:pt x="502" y="302"/>
                </a:lnTo>
                <a:lnTo>
                  <a:pt x="502" y="322"/>
                </a:lnTo>
                <a:lnTo>
                  <a:pt x="501" y="320"/>
                </a:lnTo>
                <a:lnTo>
                  <a:pt x="501" y="326"/>
                </a:lnTo>
                <a:cubicBezTo>
                  <a:pt x="501" y="379"/>
                  <a:pt x="458" y="422"/>
                  <a:pt x="405" y="422"/>
                </a:cubicBezTo>
                <a:lnTo>
                  <a:pt x="404" y="422"/>
                </a:lnTo>
                <a:lnTo>
                  <a:pt x="402" y="422"/>
                </a:lnTo>
                <a:cubicBezTo>
                  <a:pt x="349" y="422"/>
                  <a:pt x="306" y="379"/>
                  <a:pt x="306" y="326"/>
                </a:cubicBezTo>
                <a:lnTo>
                  <a:pt x="306" y="322"/>
                </a:lnTo>
                <a:lnTo>
                  <a:pt x="308" y="341"/>
                </a:lnTo>
                <a:lnTo>
                  <a:pt x="307" y="336"/>
                </a:lnTo>
                <a:cubicBezTo>
                  <a:pt x="302" y="308"/>
                  <a:pt x="309" y="279"/>
                  <a:pt x="327" y="257"/>
                </a:cubicBezTo>
                <a:cubicBezTo>
                  <a:pt x="345" y="234"/>
                  <a:pt x="373" y="221"/>
                  <a:pt x="401" y="221"/>
                </a:cubicBezTo>
                <a:lnTo>
                  <a:pt x="402" y="221"/>
                </a:lnTo>
                <a:lnTo>
                  <a:pt x="402" y="413"/>
                </a:lnTo>
                <a:lnTo>
                  <a:pt x="400" y="413"/>
                </a:lnTo>
                <a:cubicBezTo>
                  <a:pt x="354" y="413"/>
                  <a:pt x="313" y="380"/>
                  <a:pt x="306" y="333"/>
                </a:cubicBezTo>
                <a:lnTo>
                  <a:pt x="305" y="327"/>
                </a:lnTo>
                <a:lnTo>
                  <a:pt x="314" y="354"/>
                </a:lnTo>
                <a:lnTo>
                  <a:pt x="312" y="350"/>
                </a:lnTo>
                <a:lnTo>
                  <a:pt x="493" y="307"/>
                </a:lnTo>
                <a:lnTo>
                  <a:pt x="493" y="316"/>
                </a:lnTo>
                <a:lnTo>
                  <a:pt x="493" y="326"/>
                </a:lnTo>
                <a:cubicBezTo>
                  <a:pt x="493" y="379"/>
                  <a:pt x="450" y="422"/>
                  <a:pt x="397" y="422"/>
                </a:cubicBezTo>
                <a:lnTo>
                  <a:pt x="396" y="422"/>
                </a:lnTo>
                <a:lnTo>
                  <a:pt x="491" y="308"/>
                </a:lnTo>
                <a:lnTo>
                  <a:pt x="493" y="318"/>
                </a:lnTo>
                <a:lnTo>
                  <a:pt x="398" y="240"/>
                </a:lnTo>
                <a:lnTo>
                  <a:pt x="399" y="240"/>
                </a:lnTo>
                <a:cubicBezTo>
                  <a:pt x="452" y="240"/>
                  <a:pt x="495" y="283"/>
                  <a:pt x="495" y="336"/>
                </a:cubicBezTo>
                <a:lnTo>
                  <a:pt x="495" y="341"/>
                </a:lnTo>
                <a:cubicBezTo>
                  <a:pt x="495" y="349"/>
                  <a:pt x="495" y="357"/>
                  <a:pt x="493" y="365"/>
                </a:cubicBezTo>
                <a:lnTo>
                  <a:pt x="492" y="369"/>
                </a:lnTo>
                <a:cubicBezTo>
                  <a:pt x="481" y="411"/>
                  <a:pt x="443" y="441"/>
                  <a:pt x="398" y="441"/>
                </a:cubicBezTo>
                <a:lnTo>
                  <a:pt x="395" y="441"/>
                </a:lnTo>
                <a:cubicBezTo>
                  <a:pt x="368" y="441"/>
                  <a:pt x="342" y="430"/>
                  <a:pt x="324" y="410"/>
                </a:cubicBezTo>
                <a:cubicBezTo>
                  <a:pt x="306" y="390"/>
                  <a:pt x="297" y="363"/>
                  <a:pt x="300" y="336"/>
                </a:cubicBezTo>
                <a:lnTo>
                  <a:pt x="300" y="335"/>
                </a:lnTo>
                <a:lnTo>
                  <a:pt x="300" y="326"/>
                </a:lnTo>
                <a:cubicBezTo>
                  <a:pt x="300" y="277"/>
                  <a:pt x="338" y="236"/>
                  <a:pt x="387" y="231"/>
                </a:cubicBezTo>
                <a:cubicBezTo>
                  <a:pt x="436" y="226"/>
                  <a:pt x="481" y="259"/>
                  <a:pt x="491" y="308"/>
                </a:cubicBezTo>
                <a:lnTo>
                  <a:pt x="492" y="313"/>
                </a:lnTo>
                <a:cubicBezTo>
                  <a:pt x="493" y="319"/>
                  <a:pt x="493" y="325"/>
                  <a:pt x="493" y="331"/>
                </a:cubicBezTo>
                <a:lnTo>
                  <a:pt x="493" y="336"/>
                </a:lnTo>
                <a:lnTo>
                  <a:pt x="301" y="336"/>
                </a:lnTo>
                <a:lnTo>
                  <a:pt x="301" y="332"/>
                </a:lnTo>
                <a:lnTo>
                  <a:pt x="301" y="326"/>
                </a:lnTo>
                <a:lnTo>
                  <a:pt x="397" y="422"/>
                </a:lnTo>
                <a:lnTo>
                  <a:pt x="395" y="422"/>
                </a:lnTo>
                <a:lnTo>
                  <a:pt x="490" y="311"/>
                </a:lnTo>
                <a:lnTo>
                  <a:pt x="490" y="309"/>
                </a:lnTo>
                <a:lnTo>
                  <a:pt x="491" y="313"/>
                </a:lnTo>
                <a:lnTo>
                  <a:pt x="301" y="336"/>
                </a:lnTo>
                <a:lnTo>
                  <a:pt x="301" y="331"/>
                </a:lnTo>
                <a:lnTo>
                  <a:pt x="301" y="326"/>
                </a:lnTo>
                <a:lnTo>
                  <a:pt x="493" y="326"/>
                </a:lnTo>
                <a:lnTo>
                  <a:pt x="493" y="336"/>
                </a:lnTo>
                <a:lnTo>
                  <a:pt x="493" y="342"/>
                </a:lnTo>
                <a:lnTo>
                  <a:pt x="493" y="345"/>
                </a:lnTo>
                <a:lnTo>
                  <a:pt x="301" y="345"/>
                </a:lnTo>
                <a:lnTo>
                  <a:pt x="301" y="342"/>
                </a:lnTo>
                <a:lnTo>
                  <a:pt x="303" y="358"/>
                </a:lnTo>
                <a:lnTo>
                  <a:pt x="301" y="350"/>
                </a:lnTo>
                <a:lnTo>
                  <a:pt x="300" y="343"/>
                </a:lnTo>
                <a:cubicBezTo>
                  <a:pt x="300" y="339"/>
                  <a:pt x="299" y="334"/>
                  <a:pt x="299" y="329"/>
                </a:cubicBezTo>
                <a:lnTo>
                  <a:pt x="299" y="326"/>
                </a:lnTo>
                <a:cubicBezTo>
                  <a:pt x="299" y="276"/>
                  <a:pt x="339" y="234"/>
                  <a:pt x="390" y="231"/>
                </a:cubicBezTo>
                <a:cubicBezTo>
                  <a:pt x="440" y="228"/>
                  <a:pt x="484" y="264"/>
                  <a:pt x="491" y="315"/>
                </a:cubicBezTo>
                <a:lnTo>
                  <a:pt x="492" y="334"/>
                </a:lnTo>
                <a:lnTo>
                  <a:pt x="492" y="345"/>
                </a:lnTo>
                <a:cubicBezTo>
                  <a:pt x="492" y="398"/>
                  <a:pt x="449" y="441"/>
                  <a:pt x="396" y="441"/>
                </a:cubicBezTo>
                <a:lnTo>
                  <a:pt x="395" y="441"/>
                </a:lnTo>
                <a:lnTo>
                  <a:pt x="491" y="336"/>
                </a:lnTo>
                <a:lnTo>
                  <a:pt x="492" y="355"/>
                </a:lnTo>
                <a:lnTo>
                  <a:pt x="492" y="364"/>
                </a:lnTo>
                <a:lnTo>
                  <a:pt x="300" y="364"/>
                </a:lnTo>
                <a:lnTo>
                  <a:pt x="300" y="361"/>
                </a:lnTo>
                <a:lnTo>
                  <a:pt x="302" y="377"/>
                </a:lnTo>
                <a:lnTo>
                  <a:pt x="301" y="371"/>
                </a:lnTo>
                <a:lnTo>
                  <a:pt x="301" y="373"/>
                </a:lnTo>
                <a:lnTo>
                  <a:pt x="300" y="369"/>
                </a:lnTo>
                <a:lnTo>
                  <a:pt x="489" y="345"/>
                </a:lnTo>
                <a:lnTo>
                  <a:pt x="489" y="353"/>
                </a:lnTo>
                <a:lnTo>
                  <a:pt x="489" y="353"/>
                </a:lnTo>
                <a:lnTo>
                  <a:pt x="490" y="372"/>
                </a:lnTo>
                <a:lnTo>
                  <a:pt x="490" y="374"/>
                </a:lnTo>
                <a:cubicBezTo>
                  <a:pt x="490" y="424"/>
                  <a:pt x="452" y="466"/>
                  <a:pt x="402" y="470"/>
                </a:cubicBezTo>
                <a:cubicBezTo>
                  <a:pt x="353" y="474"/>
                  <a:pt x="308" y="440"/>
                  <a:pt x="300" y="390"/>
                </a:cubicBezTo>
                <a:lnTo>
                  <a:pt x="298" y="378"/>
                </a:lnTo>
                <a:lnTo>
                  <a:pt x="297" y="369"/>
                </a:lnTo>
                <a:lnTo>
                  <a:pt x="295" y="349"/>
                </a:lnTo>
                <a:lnTo>
                  <a:pt x="295" y="345"/>
                </a:lnTo>
                <a:lnTo>
                  <a:pt x="487" y="345"/>
                </a:lnTo>
                <a:lnTo>
                  <a:pt x="487" y="349"/>
                </a:lnTo>
                <a:lnTo>
                  <a:pt x="487" y="359"/>
                </a:lnTo>
                <a:lnTo>
                  <a:pt x="487" y="369"/>
                </a:lnTo>
                <a:lnTo>
                  <a:pt x="487" y="374"/>
                </a:lnTo>
                <a:lnTo>
                  <a:pt x="300" y="344"/>
                </a:lnTo>
                <a:lnTo>
                  <a:pt x="301" y="341"/>
                </a:lnTo>
                <a:lnTo>
                  <a:pt x="296" y="371"/>
                </a:lnTo>
                <a:lnTo>
                  <a:pt x="296" y="365"/>
                </a:lnTo>
                <a:cubicBezTo>
                  <a:pt x="296" y="361"/>
                  <a:pt x="297" y="356"/>
                  <a:pt x="297" y="352"/>
                </a:cubicBezTo>
                <a:lnTo>
                  <a:pt x="298" y="345"/>
                </a:lnTo>
                <a:lnTo>
                  <a:pt x="297" y="358"/>
                </a:lnTo>
                <a:lnTo>
                  <a:pt x="297" y="355"/>
                </a:lnTo>
                <a:lnTo>
                  <a:pt x="489" y="367"/>
                </a:lnTo>
                <a:lnTo>
                  <a:pt x="488" y="372"/>
                </a:lnTo>
                <a:lnTo>
                  <a:pt x="487" y="383"/>
                </a:lnTo>
                <a:cubicBezTo>
                  <a:pt x="483" y="431"/>
                  <a:pt x="444" y="468"/>
                  <a:pt x="397" y="470"/>
                </a:cubicBezTo>
                <a:cubicBezTo>
                  <a:pt x="349" y="473"/>
                  <a:pt x="307" y="440"/>
                  <a:pt x="297" y="393"/>
                </a:cubicBezTo>
                <a:lnTo>
                  <a:pt x="295" y="383"/>
                </a:lnTo>
                <a:cubicBezTo>
                  <a:pt x="290" y="355"/>
                  <a:pt x="297" y="326"/>
                  <a:pt x="315" y="304"/>
                </a:cubicBezTo>
                <a:cubicBezTo>
                  <a:pt x="333" y="281"/>
                  <a:pt x="361" y="268"/>
                  <a:pt x="389" y="268"/>
                </a:cubicBezTo>
                <a:lnTo>
                  <a:pt x="390" y="268"/>
                </a:lnTo>
                <a:lnTo>
                  <a:pt x="391" y="268"/>
                </a:lnTo>
                <a:lnTo>
                  <a:pt x="391" y="460"/>
                </a:lnTo>
                <a:lnTo>
                  <a:pt x="390" y="460"/>
                </a:lnTo>
                <a:lnTo>
                  <a:pt x="486" y="364"/>
                </a:lnTo>
                <a:lnTo>
                  <a:pt x="486" y="375"/>
                </a:lnTo>
                <a:lnTo>
                  <a:pt x="486" y="383"/>
                </a:lnTo>
                <a:lnTo>
                  <a:pt x="294" y="383"/>
                </a:lnTo>
                <a:lnTo>
                  <a:pt x="294" y="380"/>
                </a:lnTo>
                <a:lnTo>
                  <a:pt x="294" y="374"/>
                </a:lnTo>
                <a:lnTo>
                  <a:pt x="294" y="364"/>
                </a:lnTo>
                <a:lnTo>
                  <a:pt x="485" y="383"/>
                </a:lnTo>
                <a:lnTo>
                  <a:pt x="484" y="388"/>
                </a:lnTo>
                <a:lnTo>
                  <a:pt x="483" y="393"/>
                </a:lnTo>
                <a:cubicBezTo>
                  <a:pt x="473" y="442"/>
                  <a:pt x="428" y="475"/>
                  <a:pt x="379" y="470"/>
                </a:cubicBezTo>
                <a:cubicBezTo>
                  <a:pt x="330" y="465"/>
                  <a:pt x="292" y="424"/>
                  <a:pt x="292" y="374"/>
                </a:cubicBezTo>
                <a:lnTo>
                  <a:pt x="293" y="375"/>
                </a:lnTo>
                <a:lnTo>
                  <a:pt x="292" y="366"/>
                </a:lnTo>
                <a:lnTo>
                  <a:pt x="473" y="398"/>
                </a:lnTo>
                <a:lnTo>
                  <a:pt x="472" y="400"/>
                </a:lnTo>
                <a:lnTo>
                  <a:pt x="479" y="384"/>
                </a:lnTo>
                <a:lnTo>
                  <a:pt x="477" y="391"/>
                </a:lnTo>
                <a:lnTo>
                  <a:pt x="479" y="347"/>
                </a:lnTo>
                <a:lnTo>
                  <a:pt x="482" y="364"/>
                </a:lnTo>
                <a:lnTo>
                  <a:pt x="483" y="372"/>
                </a:lnTo>
                <a:lnTo>
                  <a:pt x="291" y="383"/>
                </a:lnTo>
                <a:lnTo>
                  <a:pt x="291" y="380"/>
                </a:lnTo>
                <a:lnTo>
                  <a:pt x="293" y="396"/>
                </a:lnTo>
                <a:lnTo>
                  <a:pt x="291" y="388"/>
                </a:lnTo>
                <a:lnTo>
                  <a:pt x="290" y="381"/>
                </a:lnTo>
                <a:cubicBezTo>
                  <a:pt x="290" y="377"/>
                  <a:pt x="289" y="372"/>
                  <a:pt x="289" y="367"/>
                </a:cubicBezTo>
                <a:lnTo>
                  <a:pt x="289" y="364"/>
                </a:lnTo>
                <a:lnTo>
                  <a:pt x="481" y="364"/>
                </a:lnTo>
                <a:lnTo>
                  <a:pt x="481" y="367"/>
                </a:lnTo>
                <a:lnTo>
                  <a:pt x="481" y="354"/>
                </a:lnTo>
                <a:lnTo>
                  <a:pt x="482" y="361"/>
                </a:lnTo>
                <a:cubicBezTo>
                  <a:pt x="482" y="365"/>
                  <a:pt x="482" y="370"/>
                  <a:pt x="482" y="374"/>
                </a:cubicBezTo>
                <a:lnTo>
                  <a:pt x="482" y="380"/>
                </a:lnTo>
                <a:lnTo>
                  <a:pt x="482" y="383"/>
                </a:lnTo>
                <a:lnTo>
                  <a:pt x="290" y="383"/>
                </a:lnTo>
                <a:lnTo>
                  <a:pt x="290" y="380"/>
                </a:lnTo>
                <a:lnTo>
                  <a:pt x="291" y="394"/>
                </a:lnTo>
                <a:lnTo>
                  <a:pt x="290" y="387"/>
                </a:lnTo>
                <a:lnTo>
                  <a:pt x="294" y="404"/>
                </a:lnTo>
                <a:lnTo>
                  <a:pt x="292" y="398"/>
                </a:lnTo>
                <a:cubicBezTo>
                  <a:pt x="289" y="388"/>
                  <a:pt x="287" y="378"/>
                  <a:pt x="287" y="367"/>
                </a:cubicBezTo>
                <a:lnTo>
                  <a:pt x="287" y="364"/>
                </a:lnTo>
                <a:lnTo>
                  <a:pt x="479" y="364"/>
                </a:lnTo>
                <a:lnTo>
                  <a:pt x="479" y="358"/>
                </a:lnTo>
                <a:lnTo>
                  <a:pt x="480" y="371"/>
                </a:lnTo>
                <a:lnTo>
                  <a:pt x="481" y="393"/>
                </a:lnTo>
                <a:lnTo>
                  <a:pt x="481" y="401"/>
                </a:lnTo>
                <a:cubicBezTo>
                  <a:pt x="481" y="427"/>
                  <a:pt x="471" y="451"/>
                  <a:pt x="453" y="469"/>
                </a:cubicBezTo>
                <a:lnTo>
                  <a:pt x="452" y="470"/>
                </a:lnTo>
                <a:cubicBezTo>
                  <a:pt x="425" y="498"/>
                  <a:pt x="384" y="506"/>
                  <a:pt x="348" y="491"/>
                </a:cubicBezTo>
                <a:cubicBezTo>
                  <a:pt x="312" y="476"/>
                  <a:pt x="288" y="441"/>
                  <a:pt x="288" y="402"/>
                </a:cubicBezTo>
                <a:lnTo>
                  <a:pt x="289" y="408"/>
                </a:lnTo>
                <a:lnTo>
                  <a:pt x="287" y="388"/>
                </a:lnTo>
                <a:lnTo>
                  <a:pt x="287" y="380"/>
                </a:lnTo>
                <a:lnTo>
                  <a:pt x="289" y="396"/>
                </a:lnTo>
                <a:lnTo>
                  <a:pt x="288" y="390"/>
                </a:lnTo>
                <a:lnTo>
                  <a:pt x="382" y="470"/>
                </a:lnTo>
                <a:lnTo>
                  <a:pt x="378" y="470"/>
                </a:lnTo>
                <a:lnTo>
                  <a:pt x="378" y="278"/>
                </a:lnTo>
                <a:lnTo>
                  <a:pt x="380" y="278"/>
                </a:lnTo>
                <a:cubicBezTo>
                  <a:pt x="412" y="278"/>
                  <a:pt x="442" y="294"/>
                  <a:pt x="460" y="321"/>
                </a:cubicBezTo>
                <a:cubicBezTo>
                  <a:pt x="478" y="347"/>
                  <a:pt x="481" y="381"/>
                  <a:pt x="470" y="410"/>
                </a:cubicBezTo>
                <a:lnTo>
                  <a:pt x="472" y="403"/>
                </a:lnTo>
                <a:lnTo>
                  <a:pt x="471" y="407"/>
                </a:lnTo>
                <a:lnTo>
                  <a:pt x="377" y="287"/>
                </a:lnTo>
                <a:lnTo>
                  <a:pt x="380" y="287"/>
                </a:lnTo>
                <a:lnTo>
                  <a:pt x="380" y="479"/>
                </a:lnTo>
                <a:lnTo>
                  <a:pt x="378" y="479"/>
                </a:lnTo>
                <a:cubicBezTo>
                  <a:pt x="325" y="479"/>
                  <a:pt x="282" y="436"/>
                  <a:pt x="282" y="383"/>
                </a:cubicBezTo>
                <a:lnTo>
                  <a:pt x="282" y="376"/>
                </a:lnTo>
                <a:lnTo>
                  <a:pt x="287" y="407"/>
                </a:lnTo>
                <a:lnTo>
                  <a:pt x="286" y="404"/>
                </a:lnTo>
                <a:lnTo>
                  <a:pt x="473" y="373"/>
                </a:lnTo>
                <a:lnTo>
                  <a:pt x="473" y="374"/>
                </a:lnTo>
                <a:lnTo>
                  <a:pt x="473" y="381"/>
                </a:lnTo>
                <a:lnTo>
                  <a:pt x="473" y="401"/>
                </a:lnTo>
                <a:lnTo>
                  <a:pt x="472" y="405"/>
                </a:lnTo>
                <a:lnTo>
                  <a:pt x="472" y="412"/>
                </a:lnTo>
                <a:lnTo>
                  <a:pt x="280" y="412"/>
                </a:lnTo>
                <a:lnTo>
                  <a:pt x="280" y="410"/>
                </a:lnTo>
                <a:lnTo>
                  <a:pt x="280" y="404"/>
                </a:lnTo>
                <a:lnTo>
                  <a:pt x="280" y="397"/>
                </a:lnTo>
                <a:lnTo>
                  <a:pt x="280" y="393"/>
                </a:lnTo>
                <a:lnTo>
                  <a:pt x="468" y="424"/>
                </a:lnTo>
                <a:lnTo>
                  <a:pt x="467" y="427"/>
                </a:lnTo>
                <a:lnTo>
                  <a:pt x="465" y="433"/>
                </a:lnTo>
                <a:cubicBezTo>
                  <a:pt x="451" y="472"/>
                  <a:pt x="415" y="498"/>
                  <a:pt x="373" y="498"/>
                </a:cubicBezTo>
                <a:lnTo>
                  <a:pt x="372" y="498"/>
                </a:lnTo>
                <a:cubicBezTo>
                  <a:pt x="328" y="498"/>
                  <a:pt x="290" y="468"/>
                  <a:pt x="279" y="426"/>
                </a:cubicBezTo>
                <a:lnTo>
                  <a:pt x="277" y="417"/>
                </a:lnTo>
                <a:lnTo>
                  <a:pt x="276" y="412"/>
                </a:lnTo>
                <a:lnTo>
                  <a:pt x="370" y="489"/>
                </a:lnTo>
                <a:lnTo>
                  <a:pt x="369" y="489"/>
                </a:lnTo>
                <a:lnTo>
                  <a:pt x="368" y="489"/>
                </a:lnTo>
                <a:lnTo>
                  <a:pt x="464" y="393"/>
                </a:lnTo>
                <a:lnTo>
                  <a:pt x="464" y="398"/>
                </a:lnTo>
                <a:lnTo>
                  <a:pt x="464" y="402"/>
                </a:lnTo>
                <a:cubicBezTo>
                  <a:pt x="464" y="455"/>
                  <a:pt x="421" y="498"/>
                  <a:pt x="368" y="498"/>
                </a:cubicBezTo>
                <a:lnTo>
                  <a:pt x="364" y="498"/>
                </a:lnTo>
                <a:cubicBezTo>
                  <a:pt x="337" y="498"/>
                  <a:pt x="311" y="487"/>
                  <a:pt x="293" y="466"/>
                </a:cubicBezTo>
                <a:cubicBezTo>
                  <a:pt x="275" y="446"/>
                  <a:pt x="266" y="419"/>
                  <a:pt x="269" y="392"/>
                </a:cubicBezTo>
                <a:lnTo>
                  <a:pt x="269" y="393"/>
                </a:lnTo>
                <a:lnTo>
                  <a:pt x="269" y="387"/>
                </a:lnTo>
                <a:lnTo>
                  <a:pt x="269" y="383"/>
                </a:lnTo>
                <a:lnTo>
                  <a:pt x="459" y="407"/>
                </a:lnTo>
                <a:lnTo>
                  <a:pt x="459" y="403"/>
                </a:lnTo>
                <a:lnTo>
                  <a:pt x="459" y="404"/>
                </a:lnTo>
                <a:lnTo>
                  <a:pt x="458" y="402"/>
                </a:lnTo>
                <a:lnTo>
                  <a:pt x="458" y="423"/>
                </a:lnTo>
                <a:lnTo>
                  <a:pt x="457" y="432"/>
                </a:lnTo>
                <a:lnTo>
                  <a:pt x="457" y="412"/>
                </a:lnTo>
                <a:lnTo>
                  <a:pt x="458" y="431"/>
                </a:lnTo>
                <a:lnTo>
                  <a:pt x="458" y="437"/>
                </a:lnTo>
                <a:cubicBezTo>
                  <a:pt x="458" y="448"/>
                  <a:pt x="457" y="458"/>
                  <a:pt x="454" y="468"/>
                </a:cubicBezTo>
                <a:lnTo>
                  <a:pt x="453" y="471"/>
                </a:lnTo>
                <a:cubicBezTo>
                  <a:pt x="439" y="511"/>
                  <a:pt x="400" y="538"/>
                  <a:pt x="358" y="536"/>
                </a:cubicBezTo>
                <a:cubicBezTo>
                  <a:pt x="315" y="535"/>
                  <a:pt x="279" y="505"/>
                  <a:pt x="268" y="464"/>
                </a:cubicBezTo>
                <a:lnTo>
                  <a:pt x="266" y="455"/>
                </a:lnTo>
                <a:lnTo>
                  <a:pt x="265" y="450"/>
                </a:lnTo>
                <a:lnTo>
                  <a:pt x="455" y="431"/>
                </a:lnTo>
                <a:lnTo>
                  <a:pt x="455" y="435"/>
                </a:lnTo>
                <a:lnTo>
                  <a:pt x="455" y="440"/>
                </a:lnTo>
                <a:cubicBezTo>
                  <a:pt x="455" y="493"/>
                  <a:pt x="412" y="536"/>
                  <a:pt x="359" y="536"/>
                </a:cubicBezTo>
                <a:lnTo>
                  <a:pt x="358" y="536"/>
                </a:lnTo>
                <a:lnTo>
                  <a:pt x="454" y="431"/>
                </a:lnTo>
                <a:lnTo>
                  <a:pt x="455" y="441"/>
                </a:lnTo>
                <a:lnTo>
                  <a:pt x="359" y="354"/>
                </a:lnTo>
                <a:lnTo>
                  <a:pt x="361" y="354"/>
                </a:lnTo>
                <a:lnTo>
                  <a:pt x="265" y="450"/>
                </a:lnTo>
                <a:lnTo>
                  <a:pt x="265" y="444"/>
                </a:lnTo>
                <a:lnTo>
                  <a:pt x="265" y="440"/>
                </a:lnTo>
                <a:lnTo>
                  <a:pt x="456" y="459"/>
                </a:lnTo>
                <a:lnTo>
                  <a:pt x="455" y="461"/>
                </a:lnTo>
                <a:lnTo>
                  <a:pt x="454" y="470"/>
                </a:lnTo>
                <a:cubicBezTo>
                  <a:pt x="448" y="521"/>
                  <a:pt x="404" y="558"/>
                  <a:pt x="353" y="555"/>
                </a:cubicBezTo>
                <a:cubicBezTo>
                  <a:pt x="302" y="553"/>
                  <a:pt x="262" y="510"/>
                  <a:pt x="262" y="459"/>
                </a:cubicBezTo>
                <a:lnTo>
                  <a:pt x="262" y="456"/>
                </a:lnTo>
                <a:lnTo>
                  <a:pt x="262" y="450"/>
                </a:lnTo>
                <a:lnTo>
                  <a:pt x="358" y="546"/>
                </a:lnTo>
                <a:lnTo>
                  <a:pt x="357" y="546"/>
                </a:lnTo>
                <a:lnTo>
                  <a:pt x="357" y="354"/>
                </a:lnTo>
                <a:lnTo>
                  <a:pt x="358" y="354"/>
                </a:lnTo>
                <a:lnTo>
                  <a:pt x="358" y="546"/>
                </a:lnTo>
                <a:lnTo>
                  <a:pt x="357" y="546"/>
                </a:lnTo>
                <a:lnTo>
                  <a:pt x="453" y="450"/>
                </a:lnTo>
                <a:lnTo>
                  <a:pt x="453" y="461"/>
                </a:lnTo>
                <a:lnTo>
                  <a:pt x="453" y="469"/>
                </a:lnTo>
                <a:lnTo>
                  <a:pt x="261" y="469"/>
                </a:lnTo>
                <a:lnTo>
                  <a:pt x="261" y="466"/>
                </a:lnTo>
                <a:lnTo>
                  <a:pt x="261" y="460"/>
                </a:lnTo>
                <a:lnTo>
                  <a:pt x="261" y="453"/>
                </a:lnTo>
                <a:lnTo>
                  <a:pt x="261" y="450"/>
                </a:lnTo>
                <a:lnTo>
                  <a:pt x="453" y="462"/>
                </a:lnTo>
                <a:lnTo>
                  <a:pt x="452" y="467"/>
                </a:lnTo>
                <a:lnTo>
                  <a:pt x="451" y="469"/>
                </a:lnTo>
                <a:lnTo>
                  <a:pt x="451" y="474"/>
                </a:lnTo>
                <a:lnTo>
                  <a:pt x="451" y="478"/>
                </a:lnTo>
                <a:lnTo>
                  <a:pt x="264" y="448"/>
                </a:lnTo>
                <a:lnTo>
                  <a:pt x="265" y="445"/>
                </a:lnTo>
                <a:lnTo>
                  <a:pt x="262" y="460"/>
                </a:lnTo>
                <a:lnTo>
                  <a:pt x="263" y="454"/>
                </a:lnTo>
                <a:lnTo>
                  <a:pt x="261" y="469"/>
                </a:lnTo>
                <a:lnTo>
                  <a:pt x="261" y="463"/>
                </a:lnTo>
                <a:lnTo>
                  <a:pt x="264" y="487"/>
                </a:lnTo>
                <a:lnTo>
                  <a:pt x="263" y="483"/>
                </a:lnTo>
                <a:lnTo>
                  <a:pt x="452" y="459"/>
                </a:lnTo>
                <a:lnTo>
                  <a:pt x="452" y="469"/>
                </a:lnTo>
                <a:lnTo>
                  <a:pt x="452" y="475"/>
                </a:lnTo>
                <a:lnTo>
                  <a:pt x="452" y="478"/>
                </a:lnTo>
                <a:lnTo>
                  <a:pt x="260" y="478"/>
                </a:lnTo>
                <a:lnTo>
                  <a:pt x="260" y="475"/>
                </a:lnTo>
                <a:lnTo>
                  <a:pt x="262" y="491"/>
                </a:lnTo>
                <a:lnTo>
                  <a:pt x="260" y="483"/>
                </a:lnTo>
                <a:lnTo>
                  <a:pt x="259" y="476"/>
                </a:lnTo>
                <a:cubicBezTo>
                  <a:pt x="259" y="472"/>
                  <a:pt x="258" y="467"/>
                  <a:pt x="258" y="462"/>
                </a:cubicBezTo>
                <a:lnTo>
                  <a:pt x="258" y="459"/>
                </a:lnTo>
                <a:lnTo>
                  <a:pt x="446" y="490"/>
                </a:lnTo>
                <a:lnTo>
                  <a:pt x="445" y="493"/>
                </a:lnTo>
                <a:lnTo>
                  <a:pt x="449" y="462"/>
                </a:lnTo>
                <a:lnTo>
                  <a:pt x="449" y="468"/>
                </a:lnTo>
                <a:cubicBezTo>
                  <a:pt x="449" y="473"/>
                  <a:pt x="449" y="478"/>
                  <a:pt x="449" y="482"/>
                </a:cubicBezTo>
                <a:lnTo>
                  <a:pt x="448" y="489"/>
                </a:lnTo>
                <a:lnTo>
                  <a:pt x="448" y="475"/>
                </a:lnTo>
                <a:lnTo>
                  <a:pt x="448" y="478"/>
                </a:lnTo>
                <a:lnTo>
                  <a:pt x="256" y="478"/>
                </a:lnTo>
                <a:lnTo>
                  <a:pt x="256" y="474"/>
                </a:lnTo>
                <a:lnTo>
                  <a:pt x="256" y="469"/>
                </a:lnTo>
                <a:lnTo>
                  <a:pt x="448" y="469"/>
                </a:lnTo>
                <a:lnTo>
                  <a:pt x="448" y="472"/>
                </a:lnTo>
                <a:cubicBezTo>
                  <a:pt x="448" y="477"/>
                  <a:pt x="448" y="482"/>
                  <a:pt x="448" y="486"/>
                </a:cubicBezTo>
                <a:lnTo>
                  <a:pt x="446" y="495"/>
                </a:lnTo>
                <a:lnTo>
                  <a:pt x="445" y="501"/>
                </a:lnTo>
                <a:lnTo>
                  <a:pt x="446" y="485"/>
                </a:lnTo>
                <a:lnTo>
                  <a:pt x="446" y="488"/>
                </a:lnTo>
                <a:lnTo>
                  <a:pt x="254" y="488"/>
                </a:lnTo>
                <a:lnTo>
                  <a:pt x="254" y="485"/>
                </a:lnTo>
                <a:cubicBezTo>
                  <a:pt x="254" y="480"/>
                  <a:pt x="255" y="475"/>
                  <a:pt x="256" y="470"/>
                </a:cubicBezTo>
                <a:lnTo>
                  <a:pt x="257" y="464"/>
                </a:lnTo>
                <a:lnTo>
                  <a:pt x="255" y="479"/>
                </a:lnTo>
                <a:lnTo>
                  <a:pt x="255" y="472"/>
                </a:lnTo>
                <a:lnTo>
                  <a:pt x="255" y="469"/>
                </a:lnTo>
                <a:lnTo>
                  <a:pt x="447" y="469"/>
                </a:lnTo>
                <a:lnTo>
                  <a:pt x="447" y="472"/>
                </a:lnTo>
                <a:cubicBezTo>
                  <a:pt x="447" y="478"/>
                  <a:pt x="447" y="483"/>
                  <a:pt x="446" y="488"/>
                </a:cubicBezTo>
                <a:lnTo>
                  <a:pt x="445" y="497"/>
                </a:lnTo>
                <a:lnTo>
                  <a:pt x="443" y="507"/>
                </a:lnTo>
                <a:cubicBezTo>
                  <a:pt x="433" y="556"/>
                  <a:pt x="388" y="589"/>
                  <a:pt x="339" y="584"/>
                </a:cubicBezTo>
                <a:cubicBezTo>
                  <a:pt x="290" y="579"/>
                  <a:pt x="252" y="538"/>
                  <a:pt x="252" y="488"/>
                </a:cubicBezTo>
                <a:lnTo>
                  <a:pt x="252" y="483"/>
                </a:lnTo>
                <a:lnTo>
                  <a:pt x="252" y="478"/>
                </a:lnTo>
                <a:lnTo>
                  <a:pt x="444" y="478"/>
                </a:lnTo>
                <a:lnTo>
                  <a:pt x="444" y="483"/>
                </a:lnTo>
                <a:cubicBezTo>
                  <a:pt x="444" y="490"/>
                  <a:pt x="444" y="496"/>
                  <a:pt x="443" y="502"/>
                </a:cubicBezTo>
                <a:lnTo>
                  <a:pt x="442" y="507"/>
                </a:lnTo>
                <a:cubicBezTo>
                  <a:pt x="432" y="556"/>
                  <a:pt x="387" y="589"/>
                  <a:pt x="338" y="584"/>
                </a:cubicBezTo>
                <a:cubicBezTo>
                  <a:pt x="289" y="579"/>
                  <a:pt x="251" y="538"/>
                  <a:pt x="251" y="488"/>
                </a:cubicBezTo>
                <a:lnTo>
                  <a:pt x="252" y="489"/>
                </a:lnTo>
                <a:lnTo>
                  <a:pt x="251" y="479"/>
                </a:lnTo>
                <a:cubicBezTo>
                  <a:pt x="248" y="452"/>
                  <a:pt x="257" y="425"/>
                  <a:pt x="275" y="405"/>
                </a:cubicBezTo>
                <a:cubicBezTo>
                  <a:pt x="293" y="385"/>
                  <a:pt x="319" y="373"/>
                  <a:pt x="346" y="373"/>
                </a:cubicBezTo>
                <a:lnTo>
                  <a:pt x="347" y="373"/>
                </a:lnTo>
                <a:cubicBezTo>
                  <a:pt x="400" y="373"/>
                  <a:pt x="443" y="416"/>
                  <a:pt x="443" y="469"/>
                </a:cubicBezTo>
                <a:lnTo>
                  <a:pt x="443" y="478"/>
                </a:lnTo>
                <a:lnTo>
                  <a:pt x="443" y="501"/>
                </a:lnTo>
                <a:lnTo>
                  <a:pt x="442" y="509"/>
                </a:lnTo>
                <a:cubicBezTo>
                  <a:pt x="435" y="560"/>
                  <a:pt x="391" y="596"/>
                  <a:pt x="341" y="593"/>
                </a:cubicBezTo>
                <a:cubicBezTo>
                  <a:pt x="290" y="590"/>
                  <a:pt x="250" y="548"/>
                  <a:pt x="250" y="497"/>
                </a:cubicBezTo>
                <a:lnTo>
                  <a:pt x="250" y="494"/>
                </a:lnTo>
                <a:lnTo>
                  <a:pt x="250" y="488"/>
                </a:lnTo>
                <a:lnTo>
                  <a:pt x="250" y="481"/>
                </a:lnTo>
                <a:lnTo>
                  <a:pt x="250" y="478"/>
                </a:lnTo>
                <a:lnTo>
                  <a:pt x="442" y="478"/>
                </a:lnTo>
                <a:lnTo>
                  <a:pt x="442" y="481"/>
                </a:lnTo>
                <a:lnTo>
                  <a:pt x="442" y="487"/>
                </a:lnTo>
                <a:lnTo>
                  <a:pt x="442" y="494"/>
                </a:lnTo>
                <a:lnTo>
                  <a:pt x="442" y="497"/>
                </a:lnTo>
                <a:cubicBezTo>
                  <a:pt x="442" y="540"/>
                  <a:pt x="415" y="577"/>
                  <a:pt x="374" y="589"/>
                </a:cubicBezTo>
                <a:cubicBezTo>
                  <a:pt x="334" y="602"/>
                  <a:pt x="290" y="586"/>
                  <a:pt x="267" y="551"/>
                </a:cubicBezTo>
                <a:lnTo>
                  <a:pt x="265" y="548"/>
                </a:lnTo>
                <a:cubicBezTo>
                  <a:pt x="260" y="541"/>
                  <a:pt x="256" y="533"/>
                  <a:pt x="253" y="525"/>
                </a:cubicBezTo>
                <a:lnTo>
                  <a:pt x="251" y="519"/>
                </a:lnTo>
                <a:cubicBezTo>
                  <a:pt x="242" y="490"/>
                  <a:pt x="247" y="457"/>
                  <a:pt x="265" y="432"/>
                </a:cubicBezTo>
                <a:cubicBezTo>
                  <a:pt x="283" y="407"/>
                  <a:pt x="312" y="392"/>
                  <a:pt x="342" y="392"/>
                </a:cubicBezTo>
                <a:lnTo>
                  <a:pt x="343" y="392"/>
                </a:lnTo>
                <a:lnTo>
                  <a:pt x="343" y="584"/>
                </a:lnTo>
                <a:lnTo>
                  <a:pt x="341" y="584"/>
                </a:lnTo>
                <a:lnTo>
                  <a:pt x="436" y="507"/>
                </a:lnTo>
                <a:lnTo>
                  <a:pt x="435" y="512"/>
                </a:lnTo>
                <a:lnTo>
                  <a:pt x="436" y="493"/>
                </a:lnTo>
                <a:lnTo>
                  <a:pt x="436" y="497"/>
                </a:lnTo>
                <a:lnTo>
                  <a:pt x="244" y="497"/>
                </a:lnTo>
                <a:lnTo>
                  <a:pt x="244" y="494"/>
                </a:lnTo>
                <a:lnTo>
                  <a:pt x="244" y="488"/>
                </a:lnTo>
                <a:lnTo>
                  <a:pt x="246" y="504"/>
                </a:lnTo>
                <a:lnTo>
                  <a:pt x="245" y="498"/>
                </a:lnTo>
                <a:cubicBezTo>
                  <a:pt x="244" y="493"/>
                  <a:pt x="243" y="488"/>
                  <a:pt x="243" y="482"/>
                </a:cubicBezTo>
                <a:lnTo>
                  <a:pt x="243" y="478"/>
                </a:lnTo>
                <a:lnTo>
                  <a:pt x="435" y="478"/>
                </a:lnTo>
                <a:lnTo>
                  <a:pt x="435" y="482"/>
                </a:lnTo>
                <a:cubicBezTo>
                  <a:pt x="435" y="488"/>
                  <a:pt x="435" y="493"/>
                  <a:pt x="434" y="498"/>
                </a:cubicBezTo>
                <a:lnTo>
                  <a:pt x="434" y="499"/>
                </a:lnTo>
                <a:lnTo>
                  <a:pt x="432" y="513"/>
                </a:lnTo>
                <a:lnTo>
                  <a:pt x="430" y="525"/>
                </a:lnTo>
                <a:lnTo>
                  <a:pt x="429" y="531"/>
                </a:lnTo>
                <a:lnTo>
                  <a:pt x="430" y="515"/>
                </a:lnTo>
                <a:lnTo>
                  <a:pt x="430" y="516"/>
                </a:lnTo>
                <a:lnTo>
                  <a:pt x="238" y="516"/>
                </a:lnTo>
                <a:lnTo>
                  <a:pt x="238" y="511"/>
                </a:lnTo>
                <a:lnTo>
                  <a:pt x="239" y="513"/>
                </a:lnTo>
                <a:lnTo>
                  <a:pt x="237" y="493"/>
                </a:lnTo>
                <a:lnTo>
                  <a:pt x="237" y="488"/>
                </a:lnTo>
                <a:lnTo>
                  <a:pt x="419" y="531"/>
                </a:lnTo>
                <a:lnTo>
                  <a:pt x="418" y="533"/>
                </a:lnTo>
                <a:lnTo>
                  <a:pt x="427" y="506"/>
                </a:lnTo>
                <a:lnTo>
                  <a:pt x="427" y="510"/>
                </a:lnTo>
                <a:lnTo>
                  <a:pt x="426" y="517"/>
                </a:lnTo>
                <a:lnTo>
                  <a:pt x="426" y="503"/>
                </a:lnTo>
                <a:lnTo>
                  <a:pt x="426" y="507"/>
                </a:lnTo>
                <a:lnTo>
                  <a:pt x="237" y="484"/>
                </a:lnTo>
                <a:lnTo>
                  <a:pt x="238" y="480"/>
                </a:lnTo>
                <a:lnTo>
                  <a:pt x="235" y="503"/>
                </a:lnTo>
                <a:lnTo>
                  <a:pt x="235" y="497"/>
                </a:lnTo>
                <a:lnTo>
                  <a:pt x="331" y="593"/>
                </a:lnTo>
                <a:lnTo>
                  <a:pt x="330" y="593"/>
                </a:lnTo>
                <a:lnTo>
                  <a:pt x="425" y="479"/>
                </a:lnTo>
                <a:lnTo>
                  <a:pt x="427" y="489"/>
                </a:lnTo>
                <a:cubicBezTo>
                  <a:pt x="432" y="517"/>
                  <a:pt x="425" y="546"/>
                  <a:pt x="407" y="568"/>
                </a:cubicBezTo>
                <a:cubicBezTo>
                  <a:pt x="388" y="591"/>
                  <a:pt x="361" y="603"/>
                  <a:pt x="332" y="603"/>
                </a:cubicBezTo>
                <a:lnTo>
                  <a:pt x="328" y="603"/>
                </a:lnTo>
                <a:lnTo>
                  <a:pt x="328" y="411"/>
                </a:lnTo>
                <a:lnTo>
                  <a:pt x="331" y="411"/>
                </a:lnTo>
                <a:cubicBezTo>
                  <a:pt x="384" y="411"/>
                  <a:pt x="427" y="454"/>
                  <a:pt x="427" y="507"/>
                </a:cubicBezTo>
                <a:lnTo>
                  <a:pt x="427" y="513"/>
                </a:lnTo>
                <a:cubicBezTo>
                  <a:pt x="427" y="524"/>
                  <a:pt x="426" y="534"/>
                  <a:pt x="423" y="544"/>
                </a:cubicBezTo>
                <a:lnTo>
                  <a:pt x="422" y="547"/>
                </a:lnTo>
                <a:cubicBezTo>
                  <a:pt x="407" y="591"/>
                  <a:pt x="362" y="619"/>
                  <a:pt x="315" y="611"/>
                </a:cubicBezTo>
                <a:cubicBezTo>
                  <a:pt x="269" y="604"/>
                  <a:pt x="234" y="564"/>
                  <a:pt x="234" y="516"/>
                </a:cubicBezTo>
                <a:lnTo>
                  <a:pt x="234" y="507"/>
                </a:lnTo>
                <a:lnTo>
                  <a:pt x="234" y="497"/>
                </a:lnTo>
                <a:lnTo>
                  <a:pt x="426" y="497"/>
                </a:lnTo>
                <a:lnTo>
                  <a:pt x="426" y="501"/>
                </a:lnTo>
                <a:lnTo>
                  <a:pt x="426" y="507"/>
                </a:lnTo>
                <a:lnTo>
                  <a:pt x="426" y="513"/>
                </a:lnTo>
                <a:lnTo>
                  <a:pt x="426" y="516"/>
                </a:lnTo>
                <a:lnTo>
                  <a:pt x="235" y="505"/>
                </a:lnTo>
                <a:lnTo>
                  <a:pt x="235" y="508"/>
                </a:lnTo>
                <a:lnTo>
                  <a:pt x="235" y="497"/>
                </a:lnTo>
                <a:lnTo>
                  <a:pt x="235" y="490"/>
                </a:lnTo>
                <a:lnTo>
                  <a:pt x="235" y="488"/>
                </a:lnTo>
                <a:lnTo>
                  <a:pt x="427" y="488"/>
                </a:lnTo>
                <a:lnTo>
                  <a:pt x="427" y="508"/>
                </a:lnTo>
                <a:lnTo>
                  <a:pt x="426" y="523"/>
                </a:lnTo>
                <a:lnTo>
                  <a:pt x="426" y="507"/>
                </a:lnTo>
                <a:lnTo>
                  <a:pt x="427" y="526"/>
                </a:lnTo>
                <a:lnTo>
                  <a:pt x="427" y="532"/>
                </a:lnTo>
                <a:lnTo>
                  <a:pt x="427" y="535"/>
                </a:lnTo>
                <a:cubicBezTo>
                  <a:pt x="427" y="583"/>
                  <a:pt x="393" y="623"/>
                  <a:pt x="347" y="630"/>
                </a:cubicBezTo>
                <a:cubicBezTo>
                  <a:pt x="300" y="638"/>
                  <a:pt x="255" y="610"/>
                  <a:pt x="240" y="566"/>
                </a:cubicBezTo>
                <a:lnTo>
                  <a:pt x="239" y="563"/>
                </a:lnTo>
                <a:cubicBezTo>
                  <a:pt x="238" y="558"/>
                  <a:pt x="237" y="553"/>
                  <a:pt x="236" y="548"/>
                </a:cubicBezTo>
                <a:lnTo>
                  <a:pt x="235" y="542"/>
                </a:lnTo>
                <a:cubicBezTo>
                  <a:pt x="233" y="532"/>
                  <a:pt x="233" y="521"/>
                  <a:pt x="235" y="511"/>
                </a:cubicBezTo>
                <a:lnTo>
                  <a:pt x="237" y="497"/>
                </a:lnTo>
                <a:lnTo>
                  <a:pt x="238" y="493"/>
                </a:lnTo>
                <a:cubicBezTo>
                  <a:pt x="250" y="446"/>
                  <a:pt x="295" y="415"/>
                  <a:pt x="343" y="421"/>
                </a:cubicBezTo>
                <a:cubicBezTo>
                  <a:pt x="391" y="427"/>
                  <a:pt x="427" y="468"/>
                  <a:pt x="427" y="516"/>
                </a:cubicBezTo>
                <a:lnTo>
                  <a:pt x="427" y="535"/>
                </a:lnTo>
                <a:lnTo>
                  <a:pt x="426" y="545"/>
                </a:lnTo>
                <a:cubicBezTo>
                  <a:pt x="421" y="594"/>
                  <a:pt x="380" y="631"/>
                  <a:pt x="330" y="631"/>
                </a:cubicBezTo>
                <a:lnTo>
                  <a:pt x="328" y="631"/>
                </a:lnTo>
                <a:lnTo>
                  <a:pt x="328" y="439"/>
                </a:lnTo>
                <a:lnTo>
                  <a:pt x="330" y="439"/>
                </a:lnTo>
                <a:cubicBezTo>
                  <a:pt x="359" y="439"/>
                  <a:pt x="386" y="452"/>
                  <a:pt x="405" y="475"/>
                </a:cubicBezTo>
                <a:cubicBezTo>
                  <a:pt x="423" y="497"/>
                  <a:pt x="430" y="526"/>
                  <a:pt x="425" y="554"/>
                </a:cubicBezTo>
                <a:lnTo>
                  <a:pt x="423" y="564"/>
                </a:lnTo>
                <a:cubicBezTo>
                  <a:pt x="414" y="609"/>
                  <a:pt x="374" y="641"/>
                  <a:pt x="328" y="641"/>
                </a:cubicBezTo>
                <a:lnTo>
                  <a:pt x="325" y="641"/>
                </a:lnTo>
                <a:cubicBezTo>
                  <a:pt x="279" y="641"/>
                  <a:pt x="238" y="608"/>
                  <a:pt x="231" y="561"/>
                </a:cubicBezTo>
                <a:lnTo>
                  <a:pt x="230" y="555"/>
                </a:lnTo>
                <a:cubicBezTo>
                  <a:pt x="229" y="550"/>
                  <a:pt x="228" y="545"/>
                  <a:pt x="228" y="539"/>
                </a:cubicBezTo>
                <a:lnTo>
                  <a:pt x="228" y="535"/>
                </a:lnTo>
                <a:cubicBezTo>
                  <a:pt x="228" y="484"/>
                  <a:pt x="269" y="442"/>
                  <a:pt x="320" y="440"/>
                </a:cubicBezTo>
                <a:cubicBezTo>
                  <a:pt x="371" y="437"/>
                  <a:pt x="415" y="475"/>
                  <a:pt x="420" y="526"/>
                </a:cubicBezTo>
                <a:lnTo>
                  <a:pt x="421" y="545"/>
                </a:lnTo>
                <a:lnTo>
                  <a:pt x="421" y="554"/>
                </a:lnTo>
                <a:cubicBezTo>
                  <a:pt x="421" y="602"/>
                  <a:pt x="387" y="642"/>
                  <a:pt x="341" y="649"/>
                </a:cubicBezTo>
                <a:cubicBezTo>
                  <a:pt x="294" y="657"/>
                  <a:pt x="249" y="629"/>
                  <a:pt x="234" y="585"/>
                </a:cubicBezTo>
                <a:lnTo>
                  <a:pt x="233" y="582"/>
                </a:lnTo>
                <a:lnTo>
                  <a:pt x="231" y="576"/>
                </a:lnTo>
                <a:lnTo>
                  <a:pt x="322" y="641"/>
                </a:lnTo>
                <a:lnTo>
                  <a:pt x="321" y="641"/>
                </a:lnTo>
                <a:cubicBezTo>
                  <a:pt x="294" y="641"/>
                  <a:pt x="268" y="630"/>
                  <a:pt x="250" y="610"/>
                </a:cubicBezTo>
                <a:cubicBezTo>
                  <a:pt x="232" y="590"/>
                  <a:pt x="223" y="563"/>
                  <a:pt x="226" y="536"/>
                </a:cubicBezTo>
                <a:lnTo>
                  <a:pt x="227" y="526"/>
                </a:lnTo>
                <a:lnTo>
                  <a:pt x="322" y="631"/>
                </a:lnTo>
                <a:lnTo>
                  <a:pt x="320" y="631"/>
                </a:lnTo>
                <a:lnTo>
                  <a:pt x="416" y="535"/>
                </a:lnTo>
                <a:lnTo>
                  <a:pt x="416" y="545"/>
                </a:lnTo>
                <a:lnTo>
                  <a:pt x="416" y="551"/>
                </a:lnTo>
                <a:lnTo>
                  <a:pt x="416" y="554"/>
                </a:lnTo>
                <a:cubicBezTo>
                  <a:pt x="416" y="602"/>
                  <a:pt x="382" y="642"/>
                  <a:pt x="336" y="649"/>
                </a:cubicBezTo>
                <a:cubicBezTo>
                  <a:pt x="289" y="657"/>
                  <a:pt x="244" y="629"/>
                  <a:pt x="229" y="585"/>
                </a:cubicBezTo>
                <a:lnTo>
                  <a:pt x="228" y="582"/>
                </a:lnTo>
                <a:cubicBezTo>
                  <a:pt x="225" y="572"/>
                  <a:pt x="223" y="562"/>
                  <a:pt x="223" y="551"/>
                </a:cubicBezTo>
                <a:lnTo>
                  <a:pt x="223" y="544"/>
                </a:lnTo>
                <a:lnTo>
                  <a:pt x="223" y="538"/>
                </a:lnTo>
                <a:lnTo>
                  <a:pt x="228" y="569"/>
                </a:lnTo>
                <a:lnTo>
                  <a:pt x="227" y="566"/>
                </a:lnTo>
                <a:lnTo>
                  <a:pt x="414" y="535"/>
                </a:lnTo>
                <a:lnTo>
                  <a:pt x="414" y="538"/>
                </a:lnTo>
                <a:lnTo>
                  <a:pt x="414" y="544"/>
                </a:lnTo>
                <a:cubicBezTo>
                  <a:pt x="414" y="549"/>
                  <a:pt x="414" y="554"/>
                  <a:pt x="414" y="558"/>
                </a:cubicBezTo>
                <a:lnTo>
                  <a:pt x="413" y="565"/>
                </a:lnTo>
                <a:lnTo>
                  <a:pt x="413" y="551"/>
                </a:lnTo>
                <a:lnTo>
                  <a:pt x="413" y="554"/>
                </a:lnTo>
                <a:cubicBezTo>
                  <a:pt x="413" y="603"/>
                  <a:pt x="377" y="644"/>
                  <a:pt x="329" y="650"/>
                </a:cubicBezTo>
                <a:cubicBezTo>
                  <a:pt x="281" y="656"/>
                  <a:pt x="236" y="625"/>
                  <a:pt x="224" y="578"/>
                </a:cubicBezTo>
                <a:lnTo>
                  <a:pt x="223" y="574"/>
                </a:lnTo>
                <a:cubicBezTo>
                  <a:pt x="221" y="566"/>
                  <a:pt x="220" y="558"/>
                  <a:pt x="220" y="550"/>
                </a:cubicBezTo>
                <a:lnTo>
                  <a:pt x="220" y="545"/>
                </a:lnTo>
                <a:cubicBezTo>
                  <a:pt x="220" y="495"/>
                  <a:pt x="260" y="452"/>
                  <a:pt x="311" y="450"/>
                </a:cubicBezTo>
                <a:cubicBezTo>
                  <a:pt x="362" y="447"/>
                  <a:pt x="406" y="484"/>
                  <a:pt x="412" y="535"/>
                </a:cubicBezTo>
                <a:lnTo>
                  <a:pt x="413" y="554"/>
                </a:lnTo>
                <a:lnTo>
                  <a:pt x="413" y="564"/>
                </a:lnTo>
                <a:cubicBezTo>
                  <a:pt x="413" y="617"/>
                  <a:pt x="370" y="660"/>
                  <a:pt x="317" y="660"/>
                </a:cubicBezTo>
                <a:lnTo>
                  <a:pt x="316" y="660"/>
                </a:lnTo>
                <a:lnTo>
                  <a:pt x="312" y="660"/>
                </a:lnTo>
                <a:lnTo>
                  <a:pt x="407" y="583"/>
                </a:lnTo>
                <a:lnTo>
                  <a:pt x="406" y="588"/>
                </a:lnTo>
                <a:lnTo>
                  <a:pt x="407" y="569"/>
                </a:lnTo>
                <a:lnTo>
                  <a:pt x="407" y="573"/>
                </a:lnTo>
                <a:cubicBezTo>
                  <a:pt x="407" y="626"/>
                  <a:pt x="364" y="669"/>
                  <a:pt x="311" y="669"/>
                </a:cubicBezTo>
                <a:lnTo>
                  <a:pt x="310" y="669"/>
                </a:lnTo>
                <a:cubicBezTo>
                  <a:pt x="274" y="669"/>
                  <a:pt x="241" y="649"/>
                  <a:pt x="225" y="616"/>
                </a:cubicBezTo>
                <a:lnTo>
                  <a:pt x="223" y="612"/>
                </a:lnTo>
                <a:cubicBezTo>
                  <a:pt x="219" y="605"/>
                  <a:pt x="216" y="597"/>
                  <a:pt x="214" y="588"/>
                </a:cubicBezTo>
                <a:lnTo>
                  <a:pt x="213" y="583"/>
                </a:lnTo>
                <a:cubicBezTo>
                  <a:pt x="208" y="555"/>
                  <a:pt x="215" y="526"/>
                  <a:pt x="233" y="504"/>
                </a:cubicBezTo>
                <a:cubicBezTo>
                  <a:pt x="251" y="481"/>
                  <a:pt x="279" y="468"/>
                  <a:pt x="307" y="468"/>
                </a:cubicBezTo>
                <a:lnTo>
                  <a:pt x="308" y="468"/>
                </a:lnTo>
                <a:cubicBezTo>
                  <a:pt x="337" y="468"/>
                  <a:pt x="364" y="481"/>
                  <a:pt x="383" y="504"/>
                </a:cubicBezTo>
                <a:cubicBezTo>
                  <a:pt x="401" y="526"/>
                  <a:pt x="408" y="555"/>
                  <a:pt x="403" y="583"/>
                </a:cubicBezTo>
                <a:lnTo>
                  <a:pt x="401" y="593"/>
                </a:lnTo>
                <a:lnTo>
                  <a:pt x="400" y="597"/>
                </a:lnTo>
                <a:cubicBezTo>
                  <a:pt x="389" y="639"/>
                  <a:pt x="351" y="669"/>
                  <a:pt x="306" y="669"/>
                </a:cubicBezTo>
                <a:lnTo>
                  <a:pt x="305" y="669"/>
                </a:lnTo>
                <a:cubicBezTo>
                  <a:pt x="256" y="669"/>
                  <a:pt x="214" y="632"/>
                  <a:pt x="210" y="582"/>
                </a:cubicBezTo>
                <a:lnTo>
                  <a:pt x="209" y="574"/>
                </a:lnTo>
                <a:lnTo>
                  <a:pt x="208" y="566"/>
                </a:lnTo>
                <a:lnTo>
                  <a:pt x="399" y="554"/>
                </a:lnTo>
                <a:lnTo>
                  <a:pt x="399" y="557"/>
                </a:lnTo>
                <a:lnTo>
                  <a:pt x="399" y="564"/>
                </a:lnTo>
                <a:lnTo>
                  <a:pt x="399" y="570"/>
                </a:lnTo>
                <a:cubicBezTo>
                  <a:pt x="399" y="581"/>
                  <a:pt x="398" y="591"/>
                  <a:pt x="395" y="601"/>
                </a:cubicBezTo>
                <a:lnTo>
                  <a:pt x="394" y="604"/>
                </a:lnTo>
                <a:cubicBezTo>
                  <a:pt x="380" y="643"/>
                  <a:pt x="344" y="669"/>
                  <a:pt x="302" y="669"/>
                </a:cubicBezTo>
                <a:cubicBezTo>
                  <a:pt x="261" y="669"/>
                  <a:pt x="224" y="643"/>
                  <a:pt x="211" y="604"/>
                </a:cubicBezTo>
                <a:lnTo>
                  <a:pt x="210" y="601"/>
                </a:lnTo>
                <a:cubicBezTo>
                  <a:pt x="207" y="591"/>
                  <a:pt x="205" y="581"/>
                  <a:pt x="205" y="570"/>
                </a:cubicBezTo>
                <a:lnTo>
                  <a:pt x="205" y="564"/>
                </a:lnTo>
                <a:lnTo>
                  <a:pt x="206" y="578"/>
                </a:lnTo>
                <a:lnTo>
                  <a:pt x="205" y="571"/>
                </a:lnTo>
                <a:lnTo>
                  <a:pt x="209" y="588"/>
                </a:lnTo>
                <a:lnTo>
                  <a:pt x="208" y="585"/>
                </a:lnTo>
                <a:lnTo>
                  <a:pt x="395" y="554"/>
                </a:lnTo>
                <a:lnTo>
                  <a:pt x="395" y="557"/>
                </a:lnTo>
                <a:lnTo>
                  <a:pt x="395" y="563"/>
                </a:lnTo>
                <a:lnTo>
                  <a:pt x="395" y="570"/>
                </a:lnTo>
                <a:lnTo>
                  <a:pt x="395" y="573"/>
                </a:lnTo>
                <a:lnTo>
                  <a:pt x="205" y="555"/>
                </a:lnTo>
                <a:lnTo>
                  <a:pt x="206" y="550"/>
                </a:lnTo>
                <a:lnTo>
                  <a:pt x="204" y="568"/>
                </a:lnTo>
                <a:lnTo>
                  <a:pt x="204" y="564"/>
                </a:lnTo>
                <a:lnTo>
                  <a:pt x="395" y="580"/>
                </a:lnTo>
                <a:lnTo>
                  <a:pt x="395" y="581"/>
                </a:lnTo>
                <a:lnTo>
                  <a:pt x="392" y="600"/>
                </a:lnTo>
                <a:lnTo>
                  <a:pt x="390" y="612"/>
                </a:lnTo>
                <a:lnTo>
                  <a:pt x="389" y="616"/>
                </a:lnTo>
                <a:cubicBezTo>
                  <a:pt x="377" y="663"/>
                  <a:pt x="332" y="694"/>
                  <a:pt x="284" y="688"/>
                </a:cubicBezTo>
                <a:cubicBezTo>
                  <a:pt x="236" y="682"/>
                  <a:pt x="199" y="641"/>
                  <a:pt x="199" y="592"/>
                </a:cubicBezTo>
                <a:lnTo>
                  <a:pt x="200" y="577"/>
                </a:lnTo>
                <a:lnTo>
                  <a:pt x="200" y="580"/>
                </a:lnTo>
                <a:lnTo>
                  <a:pt x="200" y="564"/>
                </a:lnTo>
                <a:lnTo>
                  <a:pt x="203" y="588"/>
                </a:lnTo>
                <a:lnTo>
                  <a:pt x="201" y="580"/>
                </a:lnTo>
                <a:lnTo>
                  <a:pt x="227" y="624"/>
                </a:lnTo>
                <a:lnTo>
                  <a:pt x="225" y="622"/>
                </a:lnTo>
                <a:lnTo>
                  <a:pt x="388" y="554"/>
                </a:lnTo>
                <a:lnTo>
                  <a:pt x="388" y="562"/>
                </a:lnTo>
                <a:lnTo>
                  <a:pt x="389" y="577"/>
                </a:lnTo>
                <a:cubicBezTo>
                  <a:pt x="391" y="604"/>
                  <a:pt x="382" y="630"/>
                  <a:pt x="364" y="649"/>
                </a:cubicBezTo>
                <a:cubicBezTo>
                  <a:pt x="345" y="668"/>
                  <a:pt x="320" y="679"/>
                  <a:pt x="293" y="679"/>
                </a:cubicBezTo>
                <a:lnTo>
                  <a:pt x="290" y="679"/>
                </a:lnTo>
                <a:lnTo>
                  <a:pt x="290" y="487"/>
                </a:lnTo>
                <a:lnTo>
                  <a:pt x="292" y="487"/>
                </a:lnTo>
                <a:cubicBezTo>
                  <a:pt x="321" y="487"/>
                  <a:pt x="348" y="500"/>
                  <a:pt x="367" y="523"/>
                </a:cubicBezTo>
                <a:cubicBezTo>
                  <a:pt x="385" y="545"/>
                  <a:pt x="392" y="574"/>
                  <a:pt x="387" y="602"/>
                </a:cubicBezTo>
                <a:lnTo>
                  <a:pt x="386" y="607"/>
                </a:lnTo>
                <a:lnTo>
                  <a:pt x="387" y="588"/>
                </a:lnTo>
                <a:lnTo>
                  <a:pt x="387" y="592"/>
                </a:lnTo>
                <a:lnTo>
                  <a:pt x="206" y="550"/>
                </a:lnTo>
                <a:lnTo>
                  <a:pt x="208" y="546"/>
                </a:lnTo>
                <a:lnTo>
                  <a:pt x="199" y="570"/>
                </a:lnTo>
                <a:lnTo>
                  <a:pt x="200" y="565"/>
                </a:lnTo>
                <a:lnTo>
                  <a:pt x="380" y="626"/>
                </a:lnTo>
                <a:lnTo>
                  <a:pt x="375" y="637"/>
                </a:lnTo>
                <a:lnTo>
                  <a:pt x="372" y="642"/>
                </a:lnTo>
                <a:lnTo>
                  <a:pt x="289" y="496"/>
                </a:lnTo>
                <a:lnTo>
                  <a:pt x="293" y="496"/>
                </a:lnTo>
                <a:lnTo>
                  <a:pt x="200" y="616"/>
                </a:lnTo>
                <a:lnTo>
                  <a:pt x="198" y="607"/>
                </a:lnTo>
                <a:lnTo>
                  <a:pt x="197" y="602"/>
                </a:lnTo>
                <a:lnTo>
                  <a:pt x="291" y="679"/>
                </a:lnTo>
                <a:lnTo>
                  <a:pt x="290" y="679"/>
                </a:lnTo>
                <a:lnTo>
                  <a:pt x="384" y="563"/>
                </a:lnTo>
                <a:lnTo>
                  <a:pt x="386" y="572"/>
                </a:lnTo>
                <a:cubicBezTo>
                  <a:pt x="388" y="578"/>
                  <a:pt x="388" y="585"/>
                  <a:pt x="388" y="592"/>
                </a:cubicBezTo>
                <a:lnTo>
                  <a:pt x="388" y="615"/>
                </a:lnTo>
                <a:lnTo>
                  <a:pt x="387" y="623"/>
                </a:lnTo>
                <a:cubicBezTo>
                  <a:pt x="380" y="674"/>
                  <a:pt x="336" y="710"/>
                  <a:pt x="286" y="707"/>
                </a:cubicBezTo>
                <a:cubicBezTo>
                  <a:pt x="235" y="704"/>
                  <a:pt x="195" y="662"/>
                  <a:pt x="195" y="611"/>
                </a:cubicBezTo>
                <a:lnTo>
                  <a:pt x="195" y="607"/>
                </a:lnTo>
                <a:lnTo>
                  <a:pt x="195" y="602"/>
                </a:lnTo>
                <a:cubicBezTo>
                  <a:pt x="195" y="553"/>
                  <a:pt x="233" y="512"/>
                  <a:pt x="282" y="507"/>
                </a:cubicBezTo>
                <a:cubicBezTo>
                  <a:pt x="331" y="502"/>
                  <a:pt x="376" y="535"/>
                  <a:pt x="386" y="584"/>
                </a:cubicBezTo>
                <a:lnTo>
                  <a:pt x="387" y="589"/>
                </a:lnTo>
                <a:cubicBezTo>
                  <a:pt x="388" y="595"/>
                  <a:pt x="388" y="601"/>
                  <a:pt x="388" y="607"/>
                </a:cubicBezTo>
                <a:lnTo>
                  <a:pt x="388" y="611"/>
                </a:lnTo>
                <a:lnTo>
                  <a:pt x="196" y="611"/>
                </a:lnTo>
                <a:lnTo>
                  <a:pt x="196" y="606"/>
                </a:lnTo>
                <a:lnTo>
                  <a:pt x="199" y="630"/>
                </a:lnTo>
                <a:lnTo>
                  <a:pt x="198" y="626"/>
                </a:lnTo>
                <a:lnTo>
                  <a:pt x="387" y="592"/>
                </a:lnTo>
                <a:lnTo>
                  <a:pt x="388" y="602"/>
                </a:lnTo>
                <a:lnTo>
                  <a:pt x="389" y="612"/>
                </a:lnTo>
                <a:cubicBezTo>
                  <a:pt x="392" y="639"/>
                  <a:pt x="383" y="666"/>
                  <a:pt x="365" y="686"/>
                </a:cubicBezTo>
                <a:cubicBezTo>
                  <a:pt x="346" y="706"/>
                  <a:pt x="321" y="717"/>
                  <a:pt x="293" y="717"/>
                </a:cubicBezTo>
                <a:lnTo>
                  <a:pt x="290" y="717"/>
                </a:lnTo>
                <a:cubicBezTo>
                  <a:pt x="263" y="717"/>
                  <a:pt x="237" y="706"/>
                  <a:pt x="219" y="685"/>
                </a:cubicBezTo>
                <a:cubicBezTo>
                  <a:pt x="201" y="665"/>
                  <a:pt x="192" y="638"/>
                  <a:pt x="195" y="611"/>
                </a:cubicBezTo>
                <a:lnTo>
                  <a:pt x="196" y="603"/>
                </a:lnTo>
                <a:lnTo>
                  <a:pt x="197" y="593"/>
                </a:lnTo>
                <a:lnTo>
                  <a:pt x="197" y="616"/>
                </a:lnTo>
                <a:lnTo>
                  <a:pt x="196" y="609"/>
                </a:lnTo>
                <a:lnTo>
                  <a:pt x="200" y="626"/>
                </a:lnTo>
                <a:lnTo>
                  <a:pt x="199" y="623"/>
                </a:lnTo>
                <a:lnTo>
                  <a:pt x="386" y="582"/>
                </a:lnTo>
                <a:lnTo>
                  <a:pt x="387" y="592"/>
                </a:lnTo>
                <a:lnTo>
                  <a:pt x="388" y="602"/>
                </a:lnTo>
                <a:cubicBezTo>
                  <a:pt x="391" y="629"/>
                  <a:pt x="382" y="656"/>
                  <a:pt x="364" y="676"/>
                </a:cubicBezTo>
                <a:cubicBezTo>
                  <a:pt x="345" y="696"/>
                  <a:pt x="320" y="707"/>
                  <a:pt x="292" y="707"/>
                </a:cubicBezTo>
                <a:lnTo>
                  <a:pt x="291" y="707"/>
                </a:lnTo>
                <a:lnTo>
                  <a:pt x="387" y="611"/>
                </a:lnTo>
                <a:lnTo>
                  <a:pt x="387" y="618"/>
                </a:lnTo>
                <a:lnTo>
                  <a:pt x="383" y="588"/>
                </a:lnTo>
                <a:lnTo>
                  <a:pt x="384" y="591"/>
                </a:lnTo>
                <a:lnTo>
                  <a:pt x="196" y="621"/>
                </a:lnTo>
                <a:lnTo>
                  <a:pt x="197" y="622"/>
                </a:lnTo>
                <a:lnTo>
                  <a:pt x="196" y="612"/>
                </a:lnTo>
                <a:lnTo>
                  <a:pt x="387" y="602"/>
                </a:lnTo>
                <a:lnTo>
                  <a:pt x="387" y="605"/>
                </a:lnTo>
                <a:lnTo>
                  <a:pt x="387" y="611"/>
                </a:lnTo>
                <a:lnTo>
                  <a:pt x="291" y="515"/>
                </a:lnTo>
                <a:lnTo>
                  <a:pt x="292" y="515"/>
                </a:lnTo>
                <a:lnTo>
                  <a:pt x="196" y="611"/>
                </a:lnTo>
                <a:lnTo>
                  <a:pt x="196" y="607"/>
                </a:lnTo>
                <a:lnTo>
                  <a:pt x="196" y="602"/>
                </a:lnTo>
                <a:lnTo>
                  <a:pt x="292" y="698"/>
                </a:lnTo>
                <a:lnTo>
                  <a:pt x="291" y="698"/>
                </a:lnTo>
                <a:lnTo>
                  <a:pt x="387" y="593"/>
                </a:lnTo>
                <a:lnTo>
                  <a:pt x="388" y="612"/>
                </a:lnTo>
                <a:lnTo>
                  <a:pt x="388" y="621"/>
                </a:lnTo>
                <a:lnTo>
                  <a:pt x="196" y="621"/>
                </a:lnTo>
                <a:lnTo>
                  <a:pt x="196" y="618"/>
                </a:lnTo>
                <a:lnTo>
                  <a:pt x="197" y="632"/>
                </a:lnTo>
                <a:lnTo>
                  <a:pt x="196" y="625"/>
                </a:lnTo>
                <a:cubicBezTo>
                  <a:pt x="192" y="597"/>
                  <a:pt x="201" y="570"/>
                  <a:pt x="219" y="549"/>
                </a:cubicBezTo>
                <a:cubicBezTo>
                  <a:pt x="237" y="528"/>
                  <a:pt x="264" y="515"/>
                  <a:pt x="291" y="515"/>
                </a:cubicBezTo>
                <a:lnTo>
                  <a:pt x="293" y="515"/>
                </a:lnTo>
                <a:lnTo>
                  <a:pt x="293" y="707"/>
                </a:lnTo>
                <a:lnTo>
                  <a:pt x="292" y="707"/>
                </a:lnTo>
                <a:lnTo>
                  <a:pt x="292" y="515"/>
                </a:lnTo>
                <a:lnTo>
                  <a:pt x="293" y="515"/>
                </a:lnTo>
                <a:lnTo>
                  <a:pt x="293" y="707"/>
                </a:lnTo>
                <a:lnTo>
                  <a:pt x="292" y="707"/>
                </a:lnTo>
                <a:lnTo>
                  <a:pt x="388" y="603"/>
                </a:lnTo>
                <a:lnTo>
                  <a:pt x="389" y="611"/>
                </a:lnTo>
                <a:lnTo>
                  <a:pt x="390" y="619"/>
                </a:lnTo>
                <a:lnTo>
                  <a:pt x="198" y="630"/>
                </a:lnTo>
                <a:lnTo>
                  <a:pt x="198" y="627"/>
                </a:lnTo>
                <a:lnTo>
                  <a:pt x="200" y="643"/>
                </a:lnTo>
                <a:lnTo>
                  <a:pt x="199" y="637"/>
                </a:lnTo>
                <a:lnTo>
                  <a:pt x="293" y="717"/>
                </a:lnTo>
                <a:lnTo>
                  <a:pt x="291" y="717"/>
                </a:lnTo>
                <a:lnTo>
                  <a:pt x="290" y="717"/>
                </a:lnTo>
                <a:lnTo>
                  <a:pt x="385" y="603"/>
                </a:lnTo>
                <a:lnTo>
                  <a:pt x="386" y="608"/>
                </a:lnTo>
                <a:cubicBezTo>
                  <a:pt x="387" y="614"/>
                  <a:pt x="387" y="620"/>
                  <a:pt x="387" y="626"/>
                </a:cubicBezTo>
                <a:lnTo>
                  <a:pt x="387" y="630"/>
                </a:lnTo>
                <a:cubicBezTo>
                  <a:pt x="387" y="683"/>
                  <a:pt x="344" y="726"/>
                  <a:pt x="291" y="726"/>
                </a:cubicBezTo>
                <a:lnTo>
                  <a:pt x="288" y="726"/>
                </a:lnTo>
                <a:lnTo>
                  <a:pt x="287" y="726"/>
                </a:lnTo>
                <a:cubicBezTo>
                  <a:pt x="239" y="726"/>
                  <a:pt x="197" y="690"/>
                  <a:pt x="192" y="641"/>
                </a:cubicBezTo>
                <a:lnTo>
                  <a:pt x="192" y="640"/>
                </a:lnTo>
                <a:lnTo>
                  <a:pt x="190" y="630"/>
                </a:lnTo>
                <a:lnTo>
                  <a:pt x="284" y="707"/>
                </a:lnTo>
                <a:lnTo>
                  <a:pt x="283" y="707"/>
                </a:lnTo>
                <a:lnTo>
                  <a:pt x="379" y="621"/>
                </a:lnTo>
                <a:lnTo>
                  <a:pt x="378" y="632"/>
                </a:lnTo>
                <a:lnTo>
                  <a:pt x="377" y="641"/>
                </a:lnTo>
                <a:cubicBezTo>
                  <a:pt x="371" y="690"/>
                  <a:pt x="330" y="726"/>
                  <a:pt x="281" y="726"/>
                </a:cubicBezTo>
                <a:lnTo>
                  <a:pt x="279" y="726"/>
                </a:lnTo>
                <a:cubicBezTo>
                  <a:pt x="230" y="726"/>
                  <a:pt x="188" y="689"/>
                  <a:pt x="184" y="639"/>
                </a:cubicBezTo>
                <a:lnTo>
                  <a:pt x="183" y="631"/>
                </a:lnTo>
                <a:lnTo>
                  <a:pt x="182" y="623"/>
                </a:lnTo>
                <a:lnTo>
                  <a:pt x="373" y="600"/>
                </a:lnTo>
                <a:lnTo>
                  <a:pt x="374" y="619"/>
                </a:lnTo>
                <a:lnTo>
                  <a:pt x="374" y="630"/>
                </a:lnTo>
                <a:cubicBezTo>
                  <a:pt x="374" y="683"/>
                  <a:pt x="331" y="726"/>
                  <a:pt x="278" y="726"/>
                </a:cubicBezTo>
                <a:lnTo>
                  <a:pt x="277" y="726"/>
                </a:lnTo>
                <a:lnTo>
                  <a:pt x="276" y="726"/>
                </a:lnTo>
                <a:lnTo>
                  <a:pt x="372" y="622"/>
                </a:lnTo>
                <a:lnTo>
                  <a:pt x="373" y="641"/>
                </a:lnTo>
                <a:lnTo>
                  <a:pt x="373" y="649"/>
                </a:lnTo>
                <a:lnTo>
                  <a:pt x="181" y="649"/>
                </a:lnTo>
                <a:lnTo>
                  <a:pt x="181" y="647"/>
                </a:lnTo>
                <a:lnTo>
                  <a:pt x="182" y="661"/>
                </a:lnTo>
                <a:lnTo>
                  <a:pt x="182" y="658"/>
                </a:lnTo>
                <a:lnTo>
                  <a:pt x="181" y="653"/>
                </a:lnTo>
                <a:lnTo>
                  <a:pt x="179" y="645"/>
                </a:lnTo>
                <a:cubicBezTo>
                  <a:pt x="167" y="595"/>
                  <a:pt x="196" y="544"/>
                  <a:pt x="246" y="529"/>
                </a:cubicBezTo>
                <a:cubicBezTo>
                  <a:pt x="295" y="515"/>
                  <a:pt x="347" y="542"/>
                  <a:pt x="364" y="591"/>
                </a:cubicBezTo>
                <a:lnTo>
                  <a:pt x="365" y="594"/>
                </a:lnTo>
                <a:cubicBezTo>
                  <a:pt x="366" y="599"/>
                  <a:pt x="367" y="604"/>
                  <a:pt x="368" y="609"/>
                </a:cubicBezTo>
                <a:lnTo>
                  <a:pt x="369" y="615"/>
                </a:lnTo>
                <a:cubicBezTo>
                  <a:pt x="371" y="626"/>
                  <a:pt x="371" y="638"/>
                  <a:pt x="369" y="649"/>
                </a:cubicBezTo>
                <a:lnTo>
                  <a:pt x="367" y="659"/>
                </a:lnTo>
                <a:lnTo>
                  <a:pt x="368" y="640"/>
                </a:lnTo>
                <a:lnTo>
                  <a:pt x="368" y="646"/>
                </a:lnTo>
                <a:lnTo>
                  <a:pt x="368" y="649"/>
                </a:lnTo>
                <a:cubicBezTo>
                  <a:pt x="368" y="698"/>
                  <a:pt x="332" y="740"/>
                  <a:pt x="283" y="745"/>
                </a:cubicBezTo>
                <a:cubicBezTo>
                  <a:pt x="234" y="750"/>
                  <a:pt x="189" y="718"/>
                  <a:pt x="179" y="670"/>
                </a:cubicBezTo>
                <a:lnTo>
                  <a:pt x="175" y="650"/>
                </a:lnTo>
                <a:lnTo>
                  <a:pt x="174" y="640"/>
                </a:lnTo>
                <a:lnTo>
                  <a:pt x="363" y="654"/>
                </a:lnTo>
                <a:lnTo>
                  <a:pt x="362" y="658"/>
                </a:lnTo>
                <a:lnTo>
                  <a:pt x="364" y="634"/>
                </a:lnTo>
                <a:lnTo>
                  <a:pt x="364" y="640"/>
                </a:lnTo>
                <a:lnTo>
                  <a:pt x="364" y="646"/>
                </a:lnTo>
                <a:cubicBezTo>
                  <a:pt x="364" y="657"/>
                  <a:pt x="363" y="667"/>
                  <a:pt x="360" y="677"/>
                </a:cubicBezTo>
                <a:lnTo>
                  <a:pt x="359" y="680"/>
                </a:lnTo>
                <a:cubicBezTo>
                  <a:pt x="347" y="715"/>
                  <a:pt x="317" y="740"/>
                  <a:pt x="280" y="745"/>
                </a:cubicBezTo>
                <a:cubicBezTo>
                  <a:pt x="244" y="749"/>
                  <a:pt x="208" y="733"/>
                  <a:pt x="188" y="703"/>
                </a:cubicBezTo>
                <a:lnTo>
                  <a:pt x="186" y="700"/>
                </a:lnTo>
                <a:cubicBezTo>
                  <a:pt x="181" y="693"/>
                  <a:pt x="177" y="685"/>
                  <a:pt x="174" y="677"/>
                </a:cubicBezTo>
                <a:lnTo>
                  <a:pt x="172" y="671"/>
                </a:lnTo>
                <a:cubicBezTo>
                  <a:pt x="166" y="651"/>
                  <a:pt x="166" y="630"/>
                  <a:pt x="172" y="610"/>
                </a:cubicBezTo>
                <a:lnTo>
                  <a:pt x="172" y="611"/>
                </a:lnTo>
                <a:lnTo>
                  <a:pt x="173" y="607"/>
                </a:lnTo>
                <a:cubicBezTo>
                  <a:pt x="185" y="560"/>
                  <a:pt x="230" y="529"/>
                  <a:pt x="278" y="535"/>
                </a:cubicBezTo>
                <a:cubicBezTo>
                  <a:pt x="326" y="541"/>
                  <a:pt x="362" y="582"/>
                  <a:pt x="362" y="630"/>
                </a:cubicBezTo>
                <a:lnTo>
                  <a:pt x="362" y="634"/>
                </a:lnTo>
                <a:lnTo>
                  <a:pt x="362" y="640"/>
                </a:lnTo>
                <a:cubicBezTo>
                  <a:pt x="362" y="651"/>
                  <a:pt x="361" y="661"/>
                  <a:pt x="358" y="671"/>
                </a:cubicBezTo>
                <a:lnTo>
                  <a:pt x="355" y="680"/>
                </a:lnTo>
                <a:lnTo>
                  <a:pt x="356" y="623"/>
                </a:lnTo>
                <a:lnTo>
                  <a:pt x="357" y="626"/>
                </a:lnTo>
                <a:lnTo>
                  <a:pt x="358" y="629"/>
                </a:lnTo>
                <a:cubicBezTo>
                  <a:pt x="373" y="675"/>
                  <a:pt x="352" y="725"/>
                  <a:pt x="309" y="746"/>
                </a:cubicBezTo>
                <a:cubicBezTo>
                  <a:pt x="265" y="767"/>
                  <a:pt x="213" y="753"/>
                  <a:pt x="187" y="713"/>
                </a:cubicBezTo>
                <a:lnTo>
                  <a:pt x="185" y="710"/>
                </a:lnTo>
                <a:cubicBezTo>
                  <a:pt x="179" y="701"/>
                  <a:pt x="175" y="692"/>
                  <a:pt x="172" y="683"/>
                </a:cubicBezTo>
                <a:lnTo>
                  <a:pt x="170" y="676"/>
                </a:lnTo>
                <a:cubicBezTo>
                  <a:pt x="165" y="659"/>
                  <a:pt x="165" y="640"/>
                  <a:pt x="170" y="623"/>
                </a:cubicBezTo>
                <a:lnTo>
                  <a:pt x="172" y="616"/>
                </a:lnTo>
                <a:cubicBezTo>
                  <a:pt x="174" y="610"/>
                  <a:pt x="176" y="605"/>
                  <a:pt x="179" y="600"/>
                </a:cubicBezTo>
                <a:lnTo>
                  <a:pt x="180" y="598"/>
                </a:lnTo>
                <a:cubicBezTo>
                  <a:pt x="200" y="558"/>
                  <a:pt x="244" y="537"/>
                  <a:pt x="288" y="547"/>
                </a:cubicBezTo>
                <a:cubicBezTo>
                  <a:pt x="331" y="557"/>
                  <a:pt x="361" y="596"/>
                  <a:pt x="361" y="640"/>
                </a:cubicBezTo>
                <a:lnTo>
                  <a:pt x="361" y="656"/>
                </a:lnTo>
                <a:lnTo>
                  <a:pt x="360" y="666"/>
                </a:lnTo>
                <a:lnTo>
                  <a:pt x="358" y="678"/>
                </a:lnTo>
                <a:lnTo>
                  <a:pt x="357" y="684"/>
                </a:lnTo>
                <a:cubicBezTo>
                  <a:pt x="349" y="731"/>
                  <a:pt x="309" y="764"/>
                  <a:pt x="262" y="764"/>
                </a:cubicBezTo>
                <a:lnTo>
                  <a:pt x="260" y="764"/>
                </a:lnTo>
                <a:cubicBezTo>
                  <a:pt x="207" y="764"/>
                  <a:pt x="164" y="721"/>
                  <a:pt x="164" y="668"/>
                </a:cubicBezTo>
                <a:lnTo>
                  <a:pt x="164" y="664"/>
                </a:lnTo>
                <a:lnTo>
                  <a:pt x="166" y="683"/>
                </a:lnTo>
                <a:lnTo>
                  <a:pt x="165" y="678"/>
                </a:lnTo>
                <a:cubicBezTo>
                  <a:pt x="160" y="650"/>
                  <a:pt x="167" y="621"/>
                  <a:pt x="185" y="599"/>
                </a:cubicBezTo>
                <a:cubicBezTo>
                  <a:pt x="203" y="576"/>
                  <a:pt x="231" y="563"/>
                  <a:pt x="259" y="563"/>
                </a:cubicBezTo>
                <a:lnTo>
                  <a:pt x="261" y="563"/>
                </a:lnTo>
                <a:cubicBezTo>
                  <a:pt x="290" y="563"/>
                  <a:pt x="316" y="576"/>
                  <a:pt x="335" y="597"/>
                </a:cubicBezTo>
                <a:cubicBezTo>
                  <a:pt x="353" y="619"/>
                  <a:pt x="361" y="647"/>
                  <a:pt x="356" y="675"/>
                </a:cubicBezTo>
                <a:lnTo>
                  <a:pt x="355" y="681"/>
                </a:lnTo>
                <a:lnTo>
                  <a:pt x="356" y="665"/>
                </a:lnTo>
                <a:lnTo>
                  <a:pt x="356" y="687"/>
                </a:lnTo>
                <a:lnTo>
                  <a:pt x="353" y="707"/>
                </a:lnTo>
                <a:lnTo>
                  <a:pt x="352" y="711"/>
                </a:lnTo>
                <a:cubicBezTo>
                  <a:pt x="340" y="758"/>
                  <a:pt x="295" y="789"/>
                  <a:pt x="247" y="783"/>
                </a:cubicBezTo>
                <a:cubicBezTo>
                  <a:pt x="199" y="777"/>
                  <a:pt x="162" y="736"/>
                  <a:pt x="162" y="687"/>
                </a:cubicBezTo>
                <a:lnTo>
                  <a:pt x="162" y="686"/>
                </a:lnTo>
                <a:lnTo>
                  <a:pt x="162" y="680"/>
                </a:lnTo>
                <a:lnTo>
                  <a:pt x="162" y="668"/>
                </a:lnTo>
                <a:lnTo>
                  <a:pt x="165" y="689"/>
                </a:lnTo>
                <a:lnTo>
                  <a:pt x="163" y="680"/>
                </a:lnTo>
                <a:cubicBezTo>
                  <a:pt x="156" y="652"/>
                  <a:pt x="163" y="622"/>
                  <a:pt x="182" y="599"/>
                </a:cubicBezTo>
                <a:cubicBezTo>
                  <a:pt x="200" y="577"/>
                  <a:pt x="227" y="563"/>
                  <a:pt x="256" y="563"/>
                </a:cubicBezTo>
                <a:lnTo>
                  <a:pt x="257" y="563"/>
                </a:lnTo>
                <a:cubicBezTo>
                  <a:pt x="307" y="563"/>
                  <a:pt x="349" y="601"/>
                  <a:pt x="353" y="651"/>
                </a:cubicBezTo>
                <a:lnTo>
                  <a:pt x="354" y="670"/>
                </a:lnTo>
                <a:lnTo>
                  <a:pt x="354" y="676"/>
                </a:lnTo>
                <a:lnTo>
                  <a:pt x="354" y="678"/>
                </a:lnTo>
                <a:lnTo>
                  <a:pt x="162" y="678"/>
                </a:lnTo>
                <a:lnTo>
                  <a:pt x="163" y="685"/>
                </a:lnTo>
                <a:lnTo>
                  <a:pt x="161" y="665"/>
                </a:lnTo>
                <a:lnTo>
                  <a:pt x="161" y="655"/>
                </a:lnTo>
                <a:lnTo>
                  <a:pt x="163" y="671"/>
                </a:lnTo>
                <a:lnTo>
                  <a:pt x="162" y="665"/>
                </a:lnTo>
                <a:lnTo>
                  <a:pt x="256" y="745"/>
                </a:lnTo>
                <a:lnTo>
                  <a:pt x="254" y="745"/>
                </a:lnTo>
                <a:lnTo>
                  <a:pt x="350" y="649"/>
                </a:lnTo>
                <a:lnTo>
                  <a:pt x="350" y="659"/>
                </a:lnTo>
                <a:lnTo>
                  <a:pt x="350" y="668"/>
                </a:lnTo>
                <a:lnTo>
                  <a:pt x="350" y="676"/>
                </a:lnTo>
                <a:lnTo>
                  <a:pt x="350" y="678"/>
                </a:lnTo>
                <a:lnTo>
                  <a:pt x="158" y="678"/>
                </a:lnTo>
                <a:lnTo>
                  <a:pt x="158" y="674"/>
                </a:lnTo>
                <a:lnTo>
                  <a:pt x="158" y="667"/>
                </a:lnTo>
                <a:lnTo>
                  <a:pt x="160" y="683"/>
                </a:lnTo>
                <a:lnTo>
                  <a:pt x="159" y="677"/>
                </a:lnTo>
                <a:cubicBezTo>
                  <a:pt x="158" y="672"/>
                  <a:pt x="157" y="667"/>
                  <a:pt x="157" y="661"/>
                </a:cubicBezTo>
                <a:lnTo>
                  <a:pt x="157" y="659"/>
                </a:lnTo>
                <a:lnTo>
                  <a:pt x="349" y="659"/>
                </a:lnTo>
                <a:lnTo>
                  <a:pt x="349" y="654"/>
                </a:lnTo>
                <a:lnTo>
                  <a:pt x="350" y="673"/>
                </a:lnTo>
                <a:lnTo>
                  <a:pt x="350" y="682"/>
                </a:lnTo>
                <a:lnTo>
                  <a:pt x="350" y="687"/>
                </a:lnTo>
                <a:lnTo>
                  <a:pt x="158" y="687"/>
                </a:lnTo>
                <a:lnTo>
                  <a:pt x="159" y="698"/>
                </a:lnTo>
                <a:lnTo>
                  <a:pt x="157" y="678"/>
                </a:lnTo>
                <a:lnTo>
                  <a:pt x="157" y="667"/>
                </a:lnTo>
                <a:lnTo>
                  <a:pt x="157" y="659"/>
                </a:lnTo>
                <a:lnTo>
                  <a:pt x="349" y="659"/>
                </a:lnTo>
                <a:lnTo>
                  <a:pt x="349" y="662"/>
                </a:lnTo>
                <a:lnTo>
                  <a:pt x="349" y="678"/>
                </a:lnTo>
                <a:lnTo>
                  <a:pt x="348" y="688"/>
                </a:lnTo>
                <a:lnTo>
                  <a:pt x="161" y="648"/>
                </a:lnTo>
                <a:lnTo>
                  <a:pt x="162" y="645"/>
                </a:lnTo>
                <a:lnTo>
                  <a:pt x="158" y="662"/>
                </a:lnTo>
                <a:lnTo>
                  <a:pt x="159" y="655"/>
                </a:lnTo>
                <a:lnTo>
                  <a:pt x="254" y="764"/>
                </a:lnTo>
                <a:lnTo>
                  <a:pt x="253" y="764"/>
                </a:lnTo>
                <a:lnTo>
                  <a:pt x="348" y="684"/>
                </a:lnTo>
                <a:lnTo>
                  <a:pt x="346" y="698"/>
                </a:lnTo>
                <a:lnTo>
                  <a:pt x="345" y="702"/>
                </a:lnTo>
                <a:lnTo>
                  <a:pt x="162" y="643"/>
                </a:lnTo>
                <a:lnTo>
                  <a:pt x="164" y="638"/>
                </a:lnTo>
                <a:lnTo>
                  <a:pt x="159" y="655"/>
                </a:lnTo>
                <a:lnTo>
                  <a:pt x="160" y="650"/>
                </a:lnTo>
                <a:cubicBezTo>
                  <a:pt x="170" y="599"/>
                  <a:pt x="218" y="566"/>
                  <a:pt x="269" y="574"/>
                </a:cubicBezTo>
                <a:cubicBezTo>
                  <a:pt x="319" y="581"/>
                  <a:pt x="355" y="627"/>
                  <a:pt x="350" y="678"/>
                </a:cubicBezTo>
                <a:lnTo>
                  <a:pt x="349" y="689"/>
                </a:lnTo>
                <a:lnTo>
                  <a:pt x="348" y="698"/>
                </a:lnTo>
                <a:cubicBezTo>
                  <a:pt x="343" y="744"/>
                  <a:pt x="305" y="780"/>
                  <a:pt x="259" y="783"/>
                </a:cubicBezTo>
                <a:cubicBezTo>
                  <a:pt x="213" y="786"/>
                  <a:pt x="171" y="756"/>
                  <a:pt x="159" y="711"/>
                </a:cubicBezTo>
                <a:lnTo>
                  <a:pt x="158" y="707"/>
                </a:lnTo>
                <a:cubicBezTo>
                  <a:pt x="156" y="699"/>
                  <a:pt x="155" y="691"/>
                  <a:pt x="155" y="683"/>
                </a:cubicBezTo>
                <a:lnTo>
                  <a:pt x="155" y="678"/>
                </a:lnTo>
                <a:lnTo>
                  <a:pt x="347" y="678"/>
                </a:lnTo>
                <a:lnTo>
                  <a:pt x="347" y="687"/>
                </a:lnTo>
                <a:lnTo>
                  <a:pt x="347" y="697"/>
                </a:lnTo>
                <a:lnTo>
                  <a:pt x="251" y="601"/>
                </a:lnTo>
                <a:lnTo>
                  <a:pt x="252" y="601"/>
                </a:lnTo>
                <a:lnTo>
                  <a:pt x="160" y="671"/>
                </a:lnTo>
                <a:lnTo>
                  <a:pt x="163" y="660"/>
                </a:lnTo>
                <a:lnTo>
                  <a:pt x="164" y="657"/>
                </a:lnTo>
                <a:cubicBezTo>
                  <a:pt x="180" y="611"/>
                  <a:pt x="227" y="584"/>
                  <a:pt x="274" y="593"/>
                </a:cubicBezTo>
                <a:cubicBezTo>
                  <a:pt x="322" y="603"/>
                  <a:pt x="355" y="646"/>
                  <a:pt x="351" y="694"/>
                </a:cubicBezTo>
                <a:lnTo>
                  <a:pt x="350" y="714"/>
                </a:lnTo>
                <a:lnTo>
                  <a:pt x="348" y="729"/>
                </a:lnTo>
                <a:lnTo>
                  <a:pt x="252" y="620"/>
                </a:lnTo>
                <a:lnTo>
                  <a:pt x="254" y="620"/>
                </a:lnTo>
                <a:lnTo>
                  <a:pt x="158" y="716"/>
                </a:lnTo>
                <a:lnTo>
                  <a:pt x="159" y="716"/>
                </a:lnTo>
                <a:lnTo>
                  <a:pt x="158" y="704"/>
                </a:lnTo>
                <a:lnTo>
                  <a:pt x="156" y="684"/>
                </a:lnTo>
                <a:lnTo>
                  <a:pt x="156" y="678"/>
                </a:lnTo>
                <a:lnTo>
                  <a:pt x="348" y="678"/>
                </a:lnTo>
                <a:lnTo>
                  <a:pt x="348" y="681"/>
                </a:lnTo>
                <a:lnTo>
                  <a:pt x="348" y="690"/>
                </a:lnTo>
                <a:lnTo>
                  <a:pt x="348" y="701"/>
                </a:lnTo>
                <a:lnTo>
                  <a:pt x="348" y="707"/>
                </a:lnTo>
                <a:lnTo>
                  <a:pt x="156" y="707"/>
                </a:lnTo>
                <a:lnTo>
                  <a:pt x="156" y="703"/>
                </a:lnTo>
                <a:lnTo>
                  <a:pt x="156" y="697"/>
                </a:lnTo>
                <a:cubicBezTo>
                  <a:pt x="156" y="653"/>
                  <a:pt x="187" y="614"/>
                  <a:pt x="230" y="604"/>
                </a:cubicBezTo>
                <a:cubicBezTo>
                  <a:pt x="274" y="594"/>
                  <a:pt x="318" y="615"/>
                  <a:pt x="338" y="655"/>
                </a:cubicBezTo>
                <a:lnTo>
                  <a:pt x="340" y="659"/>
                </a:lnTo>
                <a:cubicBezTo>
                  <a:pt x="345" y="667"/>
                  <a:pt x="348" y="676"/>
                  <a:pt x="349" y="686"/>
                </a:cubicBezTo>
                <a:lnTo>
                  <a:pt x="350" y="692"/>
                </a:lnTo>
                <a:cubicBezTo>
                  <a:pt x="355" y="720"/>
                  <a:pt x="347" y="748"/>
                  <a:pt x="329" y="770"/>
                </a:cubicBezTo>
                <a:cubicBezTo>
                  <a:pt x="310" y="791"/>
                  <a:pt x="284" y="803"/>
                  <a:pt x="255" y="803"/>
                </a:cubicBezTo>
                <a:lnTo>
                  <a:pt x="254" y="803"/>
                </a:lnTo>
                <a:lnTo>
                  <a:pt x="253" y="803"/>
                </a:lnTo>
                <a:lnTo>
                  <a:pt x="348" y="726"/>
                </a:lnTo>
                <a:lnTo>
                  <a:pt x="346" y="736"/>
                </a:lnTo>
                <a:lnTo>
                  <a:pt x="345" y="740"/>
                </a:lnTo>
                <a:cubicBezTo>
                  <a:pt x="333" y="787"/>
                  <a:pt x="288" y="818"/>
                  <a:pt x="240" y="812"/>
                </a:cubicBezTo>
                <a:cubicBezTo>
                  <a:pt x="192" y="806"/>
                  <a:pt x="155" y="765"/>
                  <a:pt x="155" y="716"/>
                </a:cubicBezTo>
                <a:lnTo>
                  <a:pt x="155" y="713"/>
                </a:lnTo>
                <a:lnTo>
                  <a:pt x="155" y="707"/>
                </a:lnTo>
                <a:lnTo>
                  <a:pt x="160" y="738"/>
                </a:lnTo>
                <a:lnTo>
                  <a:pt x="158" y="732"/>
                </a:lnTo>
                <a:lnTo>
                  <a:pt x="164" y="744"/>
                </a:lnTo>
                <a:lnTo>
                  <a:pt x="162" y="740"/>
                </a:lnTo>
                <a:lnTo>
                  <a:pt x="337" y="733"/>
                </a:lnTo>
                <a:lnTo>
                  <a:pt x="335" y="738"/>
                </a:lnTo>
                <a:lnTo>
                  <a:pt x="340" y="721"/>
                </a:lnTo>
                <a:lnTo>
                  <a:pt x="339" y="726"/>
                </a:lnTo>
                <a:cubicBezTo>
                  <a:pt x="329" y="775"/>
                  <a:pt x="284" y="808"/>
                  <a:pt x="235" y="803"/>
                </a:cubicBezTo>
                <a:cubicBezTo>
                  <a:pt x="186" y="798"/>
                  <a:pt x="148" y="757"/>
                  <a:pt x="148" y="707"/>
                </a:cubicBezTo>
                <a:lnTo>
                  <a:pt x="148" y="701"/>
                </a:lnTo>
                <a:lnTo>
                  <a:pt x="151" y="725"/>
                </a:lnTo>
                <a:lnTo>
                  <a:pt x="150" y="721"/>
                </a:lnTo>
                <a:lnTo>
                  <a:pt x="339" y="697"/>
                </a:lnTo>
                <a:lnTo>
                  <a:pt x="339" y="718"/>
                </a:lnTo>
                <a:lnTo>
                  <a:pt x="338" y="727"/>
                </a:lnTo>
                <a:lnTo>
                  <a:pt x="149" y="693"/>
                </a:lnTo>
                <a:lnTo>
                  <a:pt x="149" y="694"/>
                </a:lnTo>
                <a:lnTo>
                  <a:pt x="150" y="689"/>
                </a:lnTo>
                <a:cubicBezTo>
                  <a:pt x="160" y="640"/>
                  <a:pt x="205" y="607"/>
                  <a:pt x="254" y="612"/>
                </a:cubicBezTo>
                <a:cubicBezTo>
                  <a:pt x="303" y="617"/>
                  <a:pt x="340" y="658"/>
                  <a:pt x="340" y="707"/>
                </a:cubicBezTo>
                <a:lnTo>
                  <a:pt x="340" y="712"/>
                </a:lnTo>
                <a:cubicBezTo>
                  <a:pt x="340" y="720"/>
                  <a:pt x="340" y="728"/>
                  <a:pt x="338" y="736"/>
                </a:cubicBezTo>
                <a:lnTo>
                  <a:pt x="337" y="740"/>
                </a:lnTo>
                <a:cubicBezTo>
                  <a:pt x="326" y="784"/>
                  <a:pt x="285" y="814"/>
                  <a:pt x="240" y="812"/>
                </a:cubicBezTo>
                <a:cubicBezTo>
                  <a:pt x="194" y="811"/>
                  <a:pt x="156" y="777"/>
                  <a:pt x="149" y="732"/>
                </a:cubicBezTo>
                <a:lnTo>
                  <a:pt x="148" y="726"/>
                </a:lnTo>
                <a:lnTo>
                  <a:pt x="151" y="741"/>
                </a:lnTo>
                <a:lnTo>
                  <a:pt x="150" y="738"/>
                </a:lnTo>
                <a:lnTo>
                  <a:pt x="241" y="803"/>
                </a:lnTo>
                <a:lnTo>
                  <a:pt x="240" y="803"/>
                </a:lnTo>
                <a:lnTo>
                  <a:pt x="336" y="707"/>
                </a:lnTo>
                <a:lnTo>
                  <a:pt x="336" y="702"/>
                </a:lnTo>
                <a:lnTo>
                  <a:pt x="337" y="721"/>
                </a:lnTo>
                <a:lnTo>
                  <a:pt x="337" y="730"/>
                </a:lnTo>
                <a:lnTo>
                  <a:pt x="337" y="735"/>
                </a:lnTo>
                <a:lnTo>
                  <a:pt x="145" y="735"/>
                </a:lnTo>
                <a:lnTo>
                  <a:pt x="145" y="733"/>
                </a:lnTo>
                <a:lnTo>
                  <a:pt x="147" y="749"/>
                </a:lnTo>
                <a:lnTo>
                  <a:pt x="145" y="741"/>
                </a:lnTo>
                <a:lnTo>
                  <a:pt x="146" y="744"/>
                </a:lnTo>
                <a:lnTo>
                  <a:pt x="145" y="740"/>
                </a:lnTo>
                <a:lnTo>
                  <a:pt x="324" y="759"/>
                </a:lnTo>
                <a:lnTo>
                  <a:pt x="322" y="763"/>
                </a:lnTo>
                <a:lnTo>
                  <a:pt x="328" y="751"/>
                </a:lnTo>
                <a:lnTo>
                  <a:pt x="326" y="757"/>
                </a:lnTo>
                <a:cubicBezTo>
                  <a:pt x="311" y="801"/>
                  <a:pt x="266" y="829"/>
                  <a:pt x="219" y="821"/>
                </a:cubicBezTo>
                <a:cubicBezTo>
                  <a:pt x="173" y="814"/>
                  <a:pt x="138" y="774"/>
                  <a:pt x="138" y="726"/>
                </a:cubicBezTo>
                <a:lnTo>
                  <a:pt x="138" y="720"/>
                </a:lnTo>
                <a:lnTo>
                  <a:pt x="138" y="716"/>
                </a:lnTo>
                <a:lnTo>
                  <a:pt x="330" y="726"/>
                </a:lnTo>
                <a:lnTo>
                  <a:pt x="327" y="747"/>
                </a:lnTo>
                <a:lnTo>
                  <a:pt x="325" y="756"/>
                </a:lnTo>
                <a:cubicBezTo>
                  <a:pt x="316" y="798"/>
                  <a:pt x="280" y="829"/>
                  <a:pt x="236" y="831"/>
                </a:cubicBezTo>
                <a:cubicBezTo>
                  <a:pt x="193" y="834"/>
                  <a:pt x="154" y="807"/>
                  <a:pt x="140" y="766"/>
                </a:cubicBezTo>
                <a:lnTo>
                  <a:pt x="139" y="763"/>
                </a:lnTo>
                <a:cubicBezTo>
                  <a:pt x="138" y="758"/>
                  <a:pt x="137" y="753"/>
                  <a:pt x="136" y="748"/>
                </a:cubicBezTo>
                <a:lnTo>
                  <a:pt x="135" y="742"/>
                </a:lnTo>
                <a:lnTo>
                  <a:pt x="229" y="822"/>
                </a:lnTo>
                <a:lnTo>
                  <a:pt x="228" y="822"/>
                </a:lnTo>
                <a:lnTo>
                  <a:pt x="324" y="735"/>
                </a:lnTo>
                <a:lnTo>
                  <a:pt x="323" y="749"/>
                </a:lnTo>
                <a:lnTo>
                  <a:pt x="322" y="757"/>
                </a:lnTo>
                <a:cubicBezTo>
                  <a:pt x="315" y="808"/>
                  <a:pt x="271" y="844"/>
                  <a:pt x="221" y="841"/>
                </a:cubicBezTo>
                <a:cubicBezTo>
                  <a:pt x="170" y="838"/>
                  <a:pt x="130" y="796"/>
                  <a:pt x="130" y="745"/>
                </a:cubicBezTo>
                <a:lnTo>
                  <a:pt x="130" y="737"/>
                </a:lnTo>
                <a:lnTo>
                  <a:pt x="131" y="738"/>
                </a:lnTo>
                <a:lnTo>
                  <a:pt x="130" y="730"/>
                </a:lnTo>
                <a:lnTo>
                  <a:pt x="158" y="786"/>
                </a:lnTo>
                <a:lnTo>
                  <a:pt x="156" y="784"/>
                </a:lnTo>
                <a:lnTo>
                  <a:pt x="319" y="716"/>
                </a:lnTo>
                <a:lnTo>
                  <a:pt x="319" y="711"/>
                </a:lnTo>
                <a:lnTo>
                  <a:pt x="320" y="720"/>
                </a:lnTo>
                <a:lnTo>
                  <a:pt x="321" y="739"/>
                </a:lnTo>
                <a:lnTo>
                  <a:pt x="321" y="745"/>
                </a:lnTo>
                <a:lnTo>
                  <a:pt x="129" y="745"/>
                </a:lnTo>
                <a:lnTo>
                  <a:pt x="129" y="742"/>
                </a:lnTo>
                <a:lnTo>
                  <a:pt x="130" y="756"/>
                </a:lnTo>
                <a:lnTo>
                  <a:pt x="129" y="749"/>
                </a:lnTo>
                <a:cubicBezTo>
                  <a:pt x="129" y="745"/>
                  <a:pt x="128" y="740"/>
                  <a:pt x="128" y="735"/>
                </a:cubicBezTo>
                <a:lnTo>
                  <a:pt x="128" y="724"/>
                </a:lnTo>
                <a:lnTo>
                  <a:pt x="128" y="716"/>
                </a:lnTo>
                <a:lnTo>
                  <a:pt x="320" y="716"/>
                </a:lnTo>
                <a:lnTo>
                  <a:pt x="320" y="733"/>
                </a:lnTo>
                <a:lnTo>
                  <a:pt x="319" y="735"/>
                </a:lnTo>
                <a:lnTo>
                  <a:pt x="319" y="745"/>
                </a:lnTo>
                <a:lnTo>
                  <a:pt x="319" y="751"/>
                </a:lnTo>
                <a:lnTo>
                  <a:pt x="319" y="754"/>
                </a:lnTo>
                <a:lnTo>
                  <a:pt x="130" y="731"/>
                </a:lnTo>
                <a:lnTo>
                  <a:pt x="131" y="727"/>
                </a:lnTo>
                <a:lnTo>
                  <a:pt x="128" y="750"/>
                </a:lnTo>
                <a:lnTo>
                  <a:pt x="128" y="745"/>
                </a:lnTo>
                <a:lnTo>
                  <a:pt x="224" y="841"/>
                </a:lnTo>
                <a:lnTo>
                  <a:pt x="222" y="841"/>
                </a:lnTo>
                <a:lnTo>
                  <a:pt x="222" y="649"/>
                </a:lnTo>
                <a:lnTo>
                  <a:pt x="223" y="649"/>
                </a:lnTo>
                <a:cubicBezTo>
                  <a:pt x="276" y="649"/>
                  <a:pt x="319" y="692"/>
                  <a:pt x="319" y="745"/>
                </a:cubicBezTo>
                <a:lnTo>
                  <a:pt x="319" y="766"/>
                </a:lnTo>
                <a:lnTo>
                  <a:pt x="318" y="775"/>
                </a:lnTo>
                <a:lnTo>
                  <a:pt x="129" y="741"/>
                </a:lnTo>
                <a:lnTo>
                  <a:pt x="129" y="745"/>
                </a:lnTo>
                <a:lnTo>
                  <a:pt x="130" y="739"/>
                </a:lnTo>
                <a:lnTo>
                  <a:pt x="224" y="850"/>
                </a:lnTo>
                <a:lnTo>
                  <a:pt x="223" y="850"/>
                </a:lnTo>
                <a:cubicBezTo>
                  <a:pt x="176" y="850"/>
                  <a:pt x="135" y="815"/>
                  <a:pt x="128" y="768"/>
                </a:cubicBezTo>
                <a:lnTo>
                  <a:pt x="127" y="761"/>
                </a:lnTo>
                <a:cubicBezTo>
                  <a:pt x="127" y="757"/>
                  <a:pt x="126" y="752"/>
                  <a:pt x="126" y="747"/>
                </a:cubicBezTo>
                <a:lnTo>
                  <a:pt x="127" y="748"/>
                </a:lnTo>
                <a:lnTo>
                  <a:pt x="125" y="728"/>
                </a:lnTo>
                <a:lnTo>
                  <a:pt x="125" y="726"/>
                </a:lnTo>
                <a:lnTo>
                  <a:pt x="317" y="726"/>
                </a:lnTo>
                <a:lnTo>
                  <a:pt x="317" y="728"/>
                </a:lnTo>
                <a:lnTo>
                  <a:pt x="318" y="750"/>
                </a:lnTo>
                <a:lnTo>
                  <a:pt x="318" y="754"/>
                </a:lnTo>
                <a:lnTo>
                  <a:pt x="319" y="762"/>
                </a:lnTo>
                <a:lnTo>
                  <a:pt x="127" y="773"/>
                </a:lnTo>
                <a:lnTo>
                  <a:pt x="127" y="770"/>
                </a:lnTo>
                <a:lnTo>
                  <a:pt x="127" y="761"/>
                </a:lnTo>
                <a:lnTo>
                  <a:pt x="127" y="750"/>
                </a:lnTo>
                <a:lnTo>
                  <a:pt x="127" y="745"/>
                </a:lnTo>
                <a:lnTo>
                  <a:pt x="319" y="745"/>
                </a:lnTo>
                <a:lnTo>
                  <a:pt x="319" y="746"/>
                </a:lnTo>
                <a:lnTo>
                  <a:pt x="318" y="731"/>
                </a:lnTo>
                <a:lnTo>
                  <a:pt x="319" y="737"/>
                </a:lnTo>
                <a:cubicBezTo>
                  <a:pt x="320" y="742"/>
                  <a:pt x="320" y="747"/>
                  <a:pt x="320" y="752"/>
                </a:cubicBezTo>
                <a:lnTo>
                  <a:pt x="320" y="764"/>
                </a:lnTo>
                <a:lnTo>
                  <a:pt x="320" y="770"/>
                </a:lnTo>
                <a:cubicBezTo>
                  <a:pt x="320" y="781"/>
                  <a:pt x="319" y="791"/>
                  <a:pt x="316" y="801"/>
                </a:cubicBezTo>
                <a:lnTo>
                  <a:pt x="315" y="804"/>
                </a:lnTo>
                <a:cubicBezTo>
                  <a:pt x="300" y="848"/>
                  <a:pt x="255" y="876"/>
                  <a:pt x="208" y="868"/>
                </a:cubicBezTo>
                <a:cubicBezTo>
                  <a:pt x="162" y="861"/>
                  <a:pt x="127" y="821"/>
                  <a:pt x="127" y="773"/>
                </a:cubicBezTo>
                <a:lnTo>
                  <a:pt x="127" y="770"/>
                </a:lnTo>
                <a:lnTo>
                  <a:pt x="129" y="786"/>
                </a:lnTo>
                <a:lnTo>
                  <a:pt x="128" y="780"/>
                </a:lnTo>
                <a:cubicBezTo>
                  <a:pt x="127" y="775"/>
                  <a:pt x="126" y="770"/>
                  <a:pt x="126" y="764"/>
                </a:cubicBezTo>
                <a:lnTo>
                  <a:pt x="126" y="758"/>
                </a:lnTo>
                <a:lnTo>
                  <a:pt x="126" y="754"/>
                </a:lnTo>
                <a:lnTo>
                  <a:pt x="318" y="754"/>
                </a:lnTo>
                <a:lnTo>
                  <a:pt x="318" y="758"/>
                </a:lnTo>
                <a:lnTo>
                  <a:pt x="318" y="764"/>
                </a:lnTo>
                <a:cubicBezTo>
                  <a:pt x="318" y="817"/>
                  <a:pt x="275" y="860"/>
                  <a:pt x="222" y="860"/>
                </a:cubicBezTo>
                <a:lnTo>
                  <a:pt x="221" y="860"/>
                </a:lnTo>
                <a:lnTo>
                  <a:pt x="221" y="668"/>
                </a:lnTo>
                <a:lnTo>
                  <a:pt x="222" y="668"/>
                </a:lnTo>
                <a:lnTo>
                  <a:pt x="222" y="860"/>
                </a:lnTo>
                <a:lnTo>
                  <a:pt x="220" y="860"/>
                </a:lnTo>
                <a:lnTo>
                  <a:pt x="220" y="668"/>
                </a:lnTo>
                <a:lnTo>
                  <a:pt x="221" y="668"/>
                </a:lnTo>
                <a:lnTo>
                  <a:pt x="221" y="860"/>
                </a:lnTo>
                <a:lnTo>
                  <a:pt x="218" y="860"/>
                </a:lnTo>
                <a:cubicBezTo>
                  <a:pt x="191" y="860"/>
                  <a:pt x="164" y="848"/>
                  <a:pt x="146" y="827"/>
                </a:cubicBezTo>
                <a:cubicBezTo>
                  <a:pt x="128" y="806"/>
                  <a:pt x="119" y="778"/>
                  <a:pt x="123" y="751"/>
                </a:cubicBezTo>
                <a:lnTo>
                  <a:pt x="124" y="744"/>
                </a:lnTo>
                <a:cubicBezTo>
                  <a:pt x="125" y="738"/>
                  <a:pt x="127" y="733"/>
                  <a:pt x="128" y="727"/>
                </a:cubicBezTo>
                <a:lnTo>
                  <a:pt x="129" y="724"/>
                </a:lnTo>
                <a:cubicBezTo>
                  <a:pt x="144" y="679"/>
                  <a:pt x="189" y="652"/>
                  <a:pt x="236" y="660"/>
                </a:cubicBezTo>
                <a:cubicBezTo>
                  <a:pt x="282" y="667"/>
                  <a:pt x="316" y="707"/>
                  <a:pt x="316" y="754"/>
                </a:cubicBezTo>
                <a:lnTo>
                  <a:pt x="316" y="760"/>
                </a:lnTo>
                <a:lnTo>
                  <a:pt x="316" y="769"/>
                </a:lnTo>
                <a:lnTo>
                  <a:pt x="316" y="778"/>
                </a:lnTo>
                <a:lnTo>
                  <a:pt x="316" y="783"/>
                </a:lnTo>
                <a:lnTo>
                  <a:pt x="124" y="783"/>
                </a:lnTo>
                <a:lnTo>
                  <a:pt x="124" y="781"/>
                </a:lnTo>
                <a:lnTo>
                  <a:pt x="125" y="784"/>
                </a:lnTo>
                <a:lnTo>
                  <a:pt x="124" y="773"/>
                </a:lnTo>
                <a:lnTo>
                  <a:pt x="219" y="860"/>
                </a:lnTo>
                <a:lnTo>
                  <a:pt x="218" y="860"/>
                </a:lnTo>
                <a:lnTo>
                  <a:pt x="314" y="756"/>
                </a:lnTo>
                <a:lnTo>
                  <a:pt x="315" y="775"/>
                </a:lnTo>
                <a:lnTo>
                  <a:pt x="315" y="783"/>
                </a:lnTo>
                <a:lnTo>
                  <a:pt x="123" y="783"/>
                </a:lnTo>
                <a:lnTo>
                  <a:pt x="123" y="780"/>
                </a:lnTo>
                <a:lnTo>
                  <a:pt x="123" y="774"/>
                </a:lnTo>
                <a:lnTo>
                  <a:pt x="124" y="788"/>
                </a:lnTo>
                <a:lnTo>
                  <a:pt x="123" y="781"/>
                </a:lnTo>
                <a:cubicBezTo>
                  <a:pt x="123" y="777"/>
                  <a:pt x="122" y="772"/>
                  <a:pt x="122" y="767"/>
                </a:cubicBezTo>
                <a:lnTo>
                  <a:pt x="122" y="764"/>
                </a:lnTo>
                <a:lnTo>
                  <a:pt x="314" y="764"/>
                </a:lnTo>
                <a:lnTo>
                  <a:pt x="314" y="767"/>
                </a:lnTo>
                <a:lnTo>
                  <a:pt x="314" y="773"/>
                </a:lnTo>
                <a:cubicBezTo>
                  <a:pt x="314" y="825"/>
                  <a:pt x="274" y="867"/>
                  <a:pt x="223" y="869"/>
                </a:cubicBezTo>
                <a:cubicBezTo>
                  <a:pt x="172" y="872"/>
                  <a:pt x="128" y="833"/>
                  <a:pt x="123" y="782"/>
                </a:cubicBezTo>
                <a:lnTo>
                  <a:pt x="123" y="778"/>
                </a:lnTo>
                <a:lnTo>
                  <a:pt x="122" y="772"/>
                </a:lnTo>
                <a:cubicBezTo>
                  <a:pt x="121" y="767"/>
                  <a:pt x="120" y="762"/>
                  <a:pt x="120" y="756"/>
                </a:cubicBezTo>
                <a:lnTo>
                  <a:pt x="120" y="754"/>
                </a:lnTo>
                <a:lnTo>
                  <a:pt x="312" y="754"/>
                </a:lnTo>
                <a:lnTo>
                  <a:pt x="312" y="748"/>
                </a:lnTo>
                <a:lnTo>
                  <a:pt x="313" y="767"/>
                </a:lnTo>
                <a:lnTo>
                  <a:pt x="313" y="777"/>
                </a:lnTo>
                <a:lnTo>
                  <a:pt x="313" y="783"/>
                </a:lnTo>
                <a:cubicBezTo>
                  <a:pt x="313" y="836"/>
                  <a:pt x="270" y="879"/>
                  <a:pt x="217" y="879"/>
                </a:cubicBezTo>
                <a:lnTo>
                  <a:pt x="215" y="879"/>
                </a:lnTo>
                <a:cubicBezTo>
                  <a:pt x="162" y="879"/>
                  <a:pt x="119" y="836"/>
                  <a:pt x="119" y="783"/>
                </a:cubicBezTo>
                <a:lnTo>
                  <a:pt x="119" y="772"/>
                </a:lnTo>
                <a:lnTo>
                  <a:pt x="119" y="764"/>
                </a:lnTo>
                <a:cubicBezTo>
                  <a:pt x="119" y="714"/>
                  <a:pt x="159" y="672"/>
                  <a:pt x="210" y="669"/>
                </a:cubicBezTo>
                <a:cubicBezTo>
                  <a:pt x="260" y="666"/>
                  <a:pt x="304" y="702"/>
                  <a:pt x="311" y="753"/>
                </a:cubicBezTo>
                <a:lnTo>
                  <a:pt x="312" y="772"/>
                </a:lnTo>
                <a:lnTo>
                  <a:pt x="312" y="783"/>
                </a:lnTo>
                <a:cubicBezTo>
                  <a:pt x="312" y="836"/>
                  <a:pt x="269" y="879"/>
                  <a:pt x="216" y="879"/>
                </a:cubicBezTo>
                <a:lnTo>
                  <a:pt x="215" y="879"/>
                </a:lnTo>
                <a:cubicBezTo>
                  <a:pt x="170" y="879"/>
                  <a:pt x="130" y="847"/>
                  <a:pt x="121" y="802"/>
                </a:cubicBezTo>
                <a:lnTo>
                  <a:pt x="119" y="792"/>
                </a:lnTo>
                <a:lnTo>
                  <a:pt x="213" y="869"/>
                </a:lnTo>
                <a:lnTo>
                  <a:pt x="209" y="869"/>
                </a:lnTo>
                <a:lnTo>
                  <a:pt x="209" y="677"/>
                </a:lnTo>
                <a:lnTo>
                  <a:pt x="210" y="677"/>
                </a:lnTo>
                <a:lnTo>
                  <a:pt x="210" y="869"/>
                </a:lnTo>
                <a:lnTo>
                  <a:pt x="208" y="869"/>
                </a:lnTo>
                <a:lnTo>
                  <a:pt x="206" y="869"/>
                </a:lnTo>
                <a:lnTo>
                  <a:pt x="302" y="783"/>
                </a:lnTo>
                <a:lnTo>
                  <a:pt x="301" y="793"/>
                </a:lnTo>
                <a:cubicBezTo>
                  <a:pt x="296" y="842"/>
                  <a:pt x="255" y="879"/>
                  <a:pt x="205" y="879"/>
                </a:cubicBezTo>
                <a:lnTo>
                  <a:pt x="202" y="879"/>
                </a:lnTo>
                <a:lnTo>
                  <a:pt x="288" y="826"/>
                </a:lnTo>
                <a:lnTo>
                  <a:pt x="290" y="823"/>
                </a:lnTo>
                <a:lnTo>
                  <a:pt x="288" y="828"/>
                </a:lnTo>
                <a:cubicBezTo>
                  <a:pt x="273" y="865"/>
                  <a:pt x="238" y="888"/>
                  <a:pt x="198" y="888"/>
                </a:cubicBezTo>
                <a:lnTo>
                  <a:pt x="194" y="888"/>
                </a:lnTo>
                <a:lnTo>
                  <a:pt x="194" y="696"/>
                </a:lnTo>
                <a:lnTo>
                  <a:pt x="195" y="696"/>
                </a:lnTo>
                <a:lnTo>
                  <a:pt x="101" y="811"/>
                </a:lnTo>
                <a:lnTo>
                  <a:pt x="100" y="806"/>
                </a:lnTo>
                <a:lnTo>
                  <a:pt x="109" y="830"/>
                </a:lnTo>
                <a:lnTo>
                  <a:pt x="107" y="826"/>
                </a:lnTo>
                <a:lnTo>
                  <a:pt x="288" y="783"/>
                </a:lnTo>
                <a:lnTo>
                  <a:pt x="288" y="788"/>
                </a:lnTo>
                <a:cubicBezTo>
                  <a:pt x="288" y="796"/>
                  <a:pt x="288" y="804"/>
                  <a:pt x="286" y="812"/>
                </a:cubicBezTo>
                <a:lnTo>
                  <a:pt x="285" y="816"/>
                </a:lnTo>
                <a:cubicBezTo>
                  <a:pt x="273" y="863"/>
                  <a:pt x="228" y="894"/>
                  <a:pt x="180" y="888"/>
                </a:cubicBezTo>
                <a:cubicBezTo>
                  <a:pt x="132" y="882"/>
                  <a:pt x="95" y="841"/>
                  <a:pt x="95" y="792"/>
                </a:cubicBezTo>
                <a:lnTo>
                  <a:pt x="95" y="788"/>
                </a:lnTo>
                <a:lnTo>
                  <a:pt x="97" y="807"/>
                </a:lnTo>
                <a:lnTo>
                  <a:pt x="96" y="802"/>
                </a:lnTo>
                <a:lnTo>
                  <a:pt x="286" y="794"/>
                </a:lnTo>
                <a:lnTo>
                  <a:pt x="285" y="803"/>
                </a:lnTo>
                <a:lnTo>
                  <a:pt x="284" y="777"/>
                </a:lnTo>
                <a:lnTo>
                  <a:pt x="285" y="783"/>
                </a:lnTo>
                <a:cubicBezTo>
                  <a:pt x="286" y="788"/>
                  <a:pt x="286" y="793"/>
                  <a:pt x="286" y="798"/>
                </a:cubicBezTo>
                <a:lnTo>
                  <a:pt x="286" y="802"/>
                </a:lnTo>
                <a:lnTo>
                  <a:pt x="94" y="802"/>
                </a:lnTo>
                <a:lnTo>
                  <a:pt x="94" y="797"/>
                </a:lnTo>
                <a:lnTo>
                  <a:pt x="96" y="816"/>
                </a:lnTo>
                <a:lnTo>
                  <a:pt x="95" y="811"/>
                </a:lnTo>
                <a:lnTo>
                  <a:pt x="283" y="816"/>
                </a:lnTo>
                <a:lnTo>
                  <a:pt x="283" y="812"/>
                </a:lnTo>
                <a:lnTo>
                  <a:pt x="282" y="818"/>
                </a:lnTo>
                <a:lnTo>
                  <a:pt x="187" y="706"/>
                </a:lnTo>
                <a:lnTo>
                  <a:pt x="189" y="706"/>
                </a:lnTo>
                <a:lnTo>
                  <a:pt x="94" y="812"/>
                </a:lnTo>
                <a:lnTo>
                  <a:pt x="93" y="802"/>
                </a:lnTo>
                <a:lnTo>
                  <a:pt x="188" y="888"/>
                </a:lnTo>
                <a:lnTo>
                  <a:pt x="186" y="888"/>
                </a:lnTo>
                <a:lnTo>
                  <a:pt x="281" y="774"/>
                </a:lnTo>
                <a:lnTo>
                  <a:pt x="283" y="784"/>
                </a:lnTo>
                <a:cubicBezTo>
                  <a:pt x="285" y="795"/>
                  <a:pt x="285" y="807"/>
                  <a:pt x="283" y="818"/>
                </a:cubicBezTo>
                <a:lnTo>
                  <a:pt x="282" y="824"/>
                </a:lnTo>
                <a:cubicBezTo>
                  <a:pt x="281" y="829"/>
                  <a:pt x="280" y="834"/>
                  <a:pt x="279" y="839"/>
                </a:cubicBezTo>
                <a:lnTo>
                  <a:pt x="278" y="842"/>
                </a:lnTo>
                <a:cubicBezTo>
                  <a:pt x="264" y="883"/>
                  <a:pt x="224" y="910"/>
                  <a:pt x="181" y="907"/>
                </a:cubicBezTo>
                <a:cubicBezTo>
                  <a:pt x="137" y="905"/>
                  <a:pt x="101" y="873"/>
                  <a:pt x="92" y="830"/>
                </a:cubicBezTo>
                <a:lnTo>
                  <a:pt x="92" y="830"/>
                </a:lnTo>
                <a:lnTo>
                  <a:pt x="91" y="826"/>
                </a:lnTo>
                <a:lnTo>
                  <a:pt x="280" y="802"/>
                </a:lnTo>
                <a:lnTo>
                  <a:pt x="280" y="811"/>
                </a:lnTo>
                <a:lnTo>
                  <a:pt x="280" y="821"/>
                </a:lnTo>
                <a:lnTo>
                  <a:pt x="90" y="803"/>
                </a:lnTo>
                <a:lnTo>
                  <a:pt x="91" y="798"/>
                </a:lnTo>
                <a:lnTo>
                  <a:pt x="89" y="816"/>
                </a:lnTo>
                <a:lnTo>
                  <a:pt x="89" y="811"/>
                </a:lnTo>
                <a:lnTo>
                  <a:pt x="280" y="830"/>
                </a:lnTo>
                <a:lnTo>
                  <a:pt x="279" y="835"/>
                </a:lnTo>
                <a:lnTo>
                  <a:pt x="278" y="840"/>
                </a:lnTo>
                <a:cubicBezTo>
                  <a:pt x="268" y="890"/>
                  <a:pt x="220" y="924"/>
                  <a:pt x="169" y="916"/>
                </a:cubicBezTo>
                <a:cubicBezTo>
                  <a:pt x="119" y="909"/>
                  <a:pt x="83" y="863"/>
                  <a:pt x="88" y="812"/>
                </a:cubicBezTo>
                <a:lnTo>
                  <a:pt x="89" y="801"/>
                </a:lnTo>
                <a:lnTo>
                  <a:pt x="90" y="792"/>
                </a:lnTo>
                <a:cubicBezTo>
                  <a:pt x="96" y="741"/>
                  <a:pt x="140" y="704"/>
                  <a:pt x="191" y="707"/>
                </a:cubicBezTo>
                <a:cubicBezTo>
                  <a:pt x="242" y="709"/>
                  <a:pt x="281" y="752"/>
                  <a:pt x="281" y="802"/>
                </a:cubicBezTo>
                <a:lnTo>
                  <a:pt x="281" y="807"/>
                </a:lnTo>
                <a:lnTo>
                  <a:pt x="281" y="811"/>
                </a:lnTo>
                <a:lnTo>
                  <a:pt x="89" y="811"/>
                </a:lnTo>
                <a:lnTo>
                  <a:pt x="90" y="812"/>
                </a:lnTo>
                <a:lnTo>
                  <a:pt x="89" y="802"/>
                </a:lnTo>
                <a:cubicBezTo>
                  <a:pt x="84" y="756"/>
                  <a:pt x="113" y="713"/>
                  <a:pt x="158" y="700"/>
                </a:cubicBezTo>
                <a:cubicBezTo>
                  <a:pt x="202" y="687"/>
                  <a:pt x="250" y="708"/>
                  <a:pt x="270" y="750"/>
                </a:cubicBezTo>
                <a:lnTo>
                  <a:pt x="271" y="752"/>
                </a:lnTo>
                <a:cubicBezTo>
                  <a:pt x="278" y="765"/>
                  <a:pt x="281" y="780"/>
                  <a:pt x="281" y="794"/>
                </a:cubicBezTo>
                <a:lnTo>
                  <a:pt x="281" y="802"/>
                </a:lnTo>
                <a:lnTo>
                  <a:pt x="281" y="823"/>
                </a:lnTo>
                <a:lnTo>
                  <a:pt x="279" y="840"/>
                </a:lnTo>
                <a:lnTo>
                  <a:pt x="278" y="845"/>
                </a:lnTo>
                <a:lnTo>
                  <a:pt x="279" y="826"/>
                </a:lnTo>
                <a:lnTo>
                  <a:pt x="279" y="830"/>
                </a:lnTo>
                <a:lnTo>
                  <a:pt x="183" y="734"/>
                </a:lnTo>
                <a:lnTo>
                  <a:pt x="184" y="734"/>
                </a:lnTo>
                <a:lnTo>
                  <a:pt x="89" y="822"/>
                </a:lnTo>
                <a:lnTo>
                  <a:pt x="91" y="804"/>
                </a:lnTo>
                <a:lnTo>
                  <a:pt x="92" y="798"/>
                </a:lnTo>
                <a:lnTo>
                  <a:pt x="90" y="813"/>
                </a:lnTo>
                <a:lnTo>
                  <a:pt x="90" y="811"/>
                </a:lnTo>
                <a:lnTo>
                  <a:pt x="282" y="811"/>
                </a:lnTo>
                <a:lnTo>
                  <a:pt x="282" y="826"/>
                </a:lnTo>
                <a:lnTo>
                  <a:pt x="281" y="826"/>
                </a:lnTo>
                <a:lnTo>
                  <a:pt x="281" y="836"/>
                </a:lnTo>
                <a:cubicBezTo>
                  <a:pt x="281" y="844"/>
                  <a:pt x="281" y="852"/>
                  <a:pt x="279" y="860"/>
                </a:cubicBezTo>
                <a:lnTo>
                  <a:pt x="278" y="864"/>
                </a:lnTo>
                <a:cubicBezTo>
                  <a:pt x="266" y="911"/>
                  <a:pt x="221" y="942"/>
                  <a:pt x="173" y="936"/>
                </a:cubicBezTo>
                <a:cubicBezTo>
                  <a:pt x="125" y="930"/>
                  <a:pt x="88" y="889"/>
                  <a:pt x="88" y="840"/>
                </a:cubicBezTo>
                <a:lnTo>
                  <a:pt x="88" y="836"/>
                </a:lnTo>
                <a:lnTo>
                  <a:pt x="89" y="837"/>
                </a:lnTo>
                <a:lnTo>
                  <a:pt x="87" y="817"/>
                </a:lnTo>
                <a:lnTo>
                  <a:pt x="87" y="811"/>
                </a:lnTo>
                <a:cubicBezTo>
                  <a:pt x="87" y="767"/>
                  <a:pt x="118" y="728"/>
                  <a:pt x="161" y="718"/>
                </a:cubicBezTo>
                <a:cubicBezTo>
                  <a:pt x="205" y="708"/>
                  <a:pt x="249" y="729"/>
                  <a:pt x="269" y="769"/>
                </a:cubicBezTo>
                <a:lnTo>
                  <a:pt x="270" y="771"/>
                </a:lnTo>
                <a:cubicBezTo>
                  <a:pt x="277" y="784"/>
                  <a:pt x="280" y="799"/>
                  <a:pt x="280" y="813"/>
                </a:cubicBezTo>
                <a:lnTo>
                  <a:pt x="280" y="832"/>
                </a:lnTo>
                <a:lnTo>
                  <a:pt x="279" y="841"/>
                </a:lnTo>
                <a:lnTo>
                  <a:pt x="183" y="734"/>
                </a:lnTo>
                <a:lnTo>
                  <a:pt x="185" y="734"/>
                </a:lnTo>
                <a:lnTo>
                  <a:pt x="91" y="849"/>
                </a:lnTo>
                <a:lnTo>
                  <a:pt x="91" y="849"/>
                </a:lnTo>
                <a:lnTo>
                  <a:pt x="90" y="845"/>
                </a:lnTo>
                <a:lnTo>
                  <a:pt x="279" y="821"/>
                </a:lnTo>
                <a:lnTo>
                  <a:pt x="279" y="826"/>
                </a:lnTo>
                <a:lnTo>
                  <a:pt x="279" y="830"/>
                </a:lnTo>
                <a:lnTo>
                  <a:pt x="89" y="812"/>
                </a:lnTo>
                <a:lnTo>
                  <a:pt x="90" y="807"/>
                </a:lnTo>
                <a:lnTo>
                  <a:pt x="88" y="825"/>
                </a:lnTo>
                <a:lnTo>
                  <a:pt x="88" y="821"/>
                </a:lnTo>
                <a:lnTo>
                  <a:pt x="280" y="821"/>
                </a:lnTo>
                <a:lnTo>
                  <a:pt x="280" y="830"/>
                </a:lnTo>
                <a:lnTo>
                  <a:pt x="280" y="840"/>
                </a:lnTo>
                <a:lnTo>
                  <a:pt x="90" y="822"/>
                </a:lnTo>
                <a:lnTo>
                  <a:pt x="91" y="817"/>
                </a:lnTo>
                <a:lnTo>
                  <a:pt x="89" y="835"/>
                </a:lnTo>
                <a:lnTo>
                  <a:pt x="89" y="830"/>
                </a:lnTo>
                <a:lnTo>
                  <a:pt x="281" y="830"/>
                </a:lnTo>
                <a:lnTo>
                  <a:pt x="281" y="833"/>
                </a:lnTo>
                <a:lnTo>
                  <a:pt x="281" y="840"/>
                </a:lnTo>
                <a:lnTo>
                  <a:pt x="281" y="863"/>
                </a:lnTo>
                <a:lnTo>
                  <a:pt x="280" y="871"/>
                </a:lnTo>
                <a:cubicBezTo>
                  <a:pt x="273" y="922"/>
                  <a:pt x="229" y="958"/>
                  <a:pt x="179" y="955"/>
                </a:cubicBezTo>
                <a:cubicBezTo>
                  <a:pt x="128" y="952"/>
                  <a:pt x="88" y="910"/>
                  <a:pt x="88" y="859"/>
                </a:cubicBezTo>
                <a:lnTo>
                  <a:pt x="88" y="851"/>
                </a:lnTo>
                <a:lnTo>
                  <a:pt x="88" y="840"/>
                </a:lnTo>
                <a:lnTo>
                  <a:pt x="184" y="936"/>
                </a:lnTo>
                <a:lnTo>
                  <a:pt x="183" y="936"/>
                </a:lnTo>
                <a:lnTo>
                  <a:pt x="183" y="744"/>
                </a:lnTo>
                <a:lnTo>
                  <a:pt x="185" y="744"/>
                </a:lnTo>
                <a:cubicBezTo>
                  <a:pt x="213" y="744"/>
                  <a:pt x="239" y="756"/>
                  <a:pt x="257" y="776"/>
                </a:cubicBezTo>
                <a:cubicBezTo>
                  <a:pt x="275" y="797"/>
                  <a:pt x="284" y="824"/>
                  <a:pt x="281" y="851"/>
                </a:cubicBezTo>
                <a:lnTo>
                  <a:pt x="280" y="859"/>
                </a:lnTo>
                <a:lnTo>
                  <a:pt x="279" y="869"/>
                </a:lnTo>
                <a:lnTo>
                  <a:pt x="183" y="763"/>
                </a:lnTo>
                <a:lnTo>
                  <a:pt x="185" y="763"/>
                </a:lnTo>
                <a:lnTo>
                  <a:pt x="90" y="866"/>
                </a:lnTo>
                <a:lnTo>
                  <a:pt x="89" y="855"/>
                </a:lnTo>
                <a:lnTo>
                  <a:pt x="87" y="835"/>
                </a:lnTo>
                <a:lnTo>
                  <a:pt x="87" y="830"/>
                </a:lnTo>
                <a:cubicBezTo>
                  <a:pt x="87" y="786"/>
                  <a:pt x="118" y="747"/>
                  <a:pt x="161" y="737"/>
                </a:cubicBezTo>
                <a:cubicBezTo>
                  <a:pt x="205" y="727"/>
                  <a:pt x="249" y="748"/>
                  <a:pt x="269" y="788"/>
                </a:cubicBezTo>
                <a:lnTo>
                  <a:pt x="270" y="790"/>
                </a:lnTo>
                <a:cubicBezTo>
                  <a:pt x="275" y="799"/>
                  <a:pt x="278" y="810"/>
                  <a:pt x="280" y="821"/>
                </a:cubicBezTo>
                <a:lnTo>
                  <a:pt x="281" y="829"/>
                </a:lnTo>
                <a:cubicBezTo>
                  <a:pt x="282" y="839"/>
                  <a:pt x="282" y="849"/>
                  <a:pt x="280" y="859"/>
                </a:cubicBezTo>
                <a:lnTo>
                  <a:pt x="279" y="861"/>
                </a:lnTo>
                <a:lnTo>
                  <a:pt x="278" y="870"/>
                </a:lnTo>
                <a:lnTo>
                  <a:pt x="89" y="836"/>
                </a:lnTo>
                <a:lnTo>
                  <a:pt x="89" y="840"/>
                </a:lnTo>
                <a:lnTo>
                  <a:pt x="90" y="834"/>
                </a:lnTo>
                <a:lnTo>
                  <a:pt x="184" y="945"/>
                </a:lnTo>
                <a:lnTo>
                  <a:pt x="183" y="945"/>
                </a:lnTo>
                <a:lnTo>
                  <a:pt x="279" y="859"/>
                </a:lnTo>
                <a:lnTo>
                  <a:pt x="278" y="869"/>
                </a:lnTo>
                <a:lnTo>
                  <a:pt x="277" y="844"/>
                </a:lnTo>
                <a:lnTo>
                  <a:pt x="278" y="850"/>
                </a:lnTo>
                <a:cubicBezTo>
                  <a:pt x="279" y="855"/>
                  <a:pt x="279" y="860"/>
                  <a:pt x="279" y="865"/>
                </a:cubicBezTo>
                <a:lnTo>
                  <a:pt x="279" y="868"/>
                </a:lnTo>
                <a:cubicBezTo>
                  <a:pt x="279" y="916"/>
                  <a:pt x="245" y="956"/>
                  <a:pt x="199" y="963"/>
                </a:cubicBezTo>
                <a:cubicBezTo>
                  <a:pt x="152" y="971"/>
                  <a:pt x="107" y="943"/>
                  <a:pt x="92" y="899"/>
                </a:cubicBezTo>
                <a:lnTo>
                  <a:pt x="91" y="896"/>
                </a:lnTo>
                <a:lnTo>
                  <a:pt x="89" y="890"/>
                </a:lnTo>
                <a:cubicBezTo>
                  <a:pt x="88" y="885"/>
                  <a:pt x="87" y="880"/>
                  <a:pt x="86" y="875"/>
                </a:cubicBezTo>
                <a:lnTo>
                  <a:pt x="85" y="869"/>
                </a:lnTo>
                <a:cubicBezTo>
                  <a:pt x="84" y="864"/>
                  <a:pt x="83" y="859"/>
                  <a:pt x="83" y="853"/>
                </a:cubicBezTo>
                <a:lnTo>
                  <a:pt x="83" y="849"/>
                </a:lnTo>
                <a:lnTo>
                  <a:pt x="273" y="873"/>
                </a:lnTo>
                <a:lnTo>
                  <a:pt x="272" y="877"/>
                </a:lnTo>
                <a:lnTo>
                  <a:pt x="274" y="853"/>
                </a:lnTo>
                <a:lnTo>
                  <a:pt x="274" y="859"/>
                </a:lnTo>
                <a:cubicBezTo>
                  <a:pt x="274" y="872"/>
                  <a:pt x="272" y="884"/>
                  <a:pt x="268" y="895"/>
                </a:cubicBezTo>
                <a:lnTo>
                  <a:pt x="270" y="888"/>
                </a:lnTo>
                <a:lnTo>
                  <a:pt x="269" y="892"/>
                </a:lnTo>
                <a:cubicBezTo>
                  <a:pt x="257" y="939"/>
                  <a:pt x="212" y="970"/>
                  <a:pt x="164" y="964"/>
                </a:cubicBezTo>
                <a:cubicBezTo>
                  <a:pt x="116" y="958"/>
                  <a:pt x="79" y="917"/>
                  <a:pt x="79" y="868"/>
                </a:cubicBezTo>
                <a:lnTo>
                  <a:pt x="79" y="864"/>
                </a:lnTo>
                <a:lnTo>
                  <a:pt x="79" y="859"/>
                </a:lnTo>
                <a:lnTo>
                  <a:pt x="269" y="883"/>
                </a:lnTo>
                <a:lnTo>
                  <a:pt x="264" y="899"/>
                </a:lnTo>
                <a:lnTo>
                  <a:pt x="262" y="904"/>
                </a:lnTo>
                <a:cubicBezTo>
                  <a:pt x="247" y="941"/>
                  <a:pt x="212" y="964"/>
                  <a:pt x="172" y="964"/>
                </a:cubicBezTo>
                <a:lnTo>
                  <a:pt x="171" y="964"/>
                </a:lnTo>
                <a:lnTo>
                  <a:pt x="266" y="887"/>
                </a:lnTo>
                <a:lnTo>
                  <a:pt x="264" y="897"/>
                </a:lnTo>
                <a:cubicBezTo>
                  <a:pt x="262" y="904"/>
                  <a:pt x="260" y="911"/>
                  <a:pt x="257" y="917"/>
                </a:cubicBezTo>
                <a:lnTo>
                  <a:pt x="257" y="918"/>
                </a:lnTo>
                <a:lnTo>
                  <a:pt x="257" y="917"/>
                </a:lnTo>
                <a:lnTo>
                  <a:pt x="256" y="921"/>
                </a:lnTo>
                <a:cubicBezTo>
                  <a:pt x="247" y="954"/>
                  <a:pt x="221" y="981"/>
                  <a:pt x="188" y="990"/>
                </a:cubicBezTo>
                <a:cubicBezTo>
                  <a:pt x="155" y="999"/>
                  <a:pt x="119" y="990"/>
                  <a:pt x="95" y="965"/>
                </a:cubicBezTo>
                <a:lnTo>
                  <a:pt x="92" y="962"/>
                </a:lnTo>
                <a:cubicBezTo>
                  <a:pt x="83" y="954"/>
                  <a:pt x="76" y="944"/>
                  <a:pt x="71" y="932"/>
                </a:cubicBezTo>
                <a:lnTo>
                  <a:pt x="68" y="925"/>
                </a:lnTo>
                <a:cubicBezTo>
                  <a:pt x="64" y="916"/>
                  <a:pt x="62" y="907"/>
                  <a:pt x="61" y="897"/>
                </a:cubicBezTo>
                <a:lnTo>
                  <a:pt x="62" y="898"/>
                </a:lnTo>
                <a:lnTo>
                  <a:pt x="60" y="889"/>
                </a:lnTo>
                <a:lnTo>
                  <a:pt x="153" y="964"/>
                </a:lnTo>
                <a:lnTo>
                  <a:pt x="149" y="964"/>
                </a:lnTo>
                <a:lnTo>
                  <a:pt x="244" y="887"/>
                </a:lnTo>
                <a:lnTo>
                  <a:pt x="241" y="899"/>
                </a:lnTo>
                <a:lnTo>
                  <a:pt x="239" y="908"/>
                </a:lnTo>
                <a:cubicBezTo>
                  <a:pt x="229" y="956"/>
                  <a:pt x="184" y="988"/>
                  <a:pt x="135" y="983"/>
                </a:cubicBezTo>
                <a:cubicBezTo>
                  <a:pt x="86" y="978"/>
                  <a:pt x="49" y="936"/>
                  <a:pt x="49" y="887"/>
                </a:cubicBezTo>
                <a:lnTo>
                  <a:pt x="49" y="886"/>
                </a:lnTo>
                <a:cubicBezTo>
                  <a:pt x="49" y="879"/>
                  <a:pt x="50" y="871"/>
                  <a:pt x="52" y="863"/>
                </a:cubicBezTo>
                <a:lnTo>
                  <a:pt x="53" y="859"/>
                </a:lnTo>
                <a:lnTo>
                  <a:pt x="50" y="882"/>
                </a:lnTo>
                <a:lnTo>
                  <a:pt x="50" y="878"/>
                </a:lnTo>
                <a:lnTo>
                  <a:pt x="242" y="878"/>
                </a:lnTo>
                <a:lnTo>
                  <a:pt x="242" y="894"/>
                </a:lnTo>
                <a:lnTo>
                  <a:pt x="239" y="913"/>
                </a:lnTo>
                <a:lnTo>
                  <a:pt x="237" y="922"/>
                </a:lnTo>
                <a:lnTo>
                  <a:pt x="239" y="901"/>
                </a:lnTo>
                <a:lnTo>
                  <a:pt x="239" y="906"/>
                </a:lnTo>
                <a:lnTo>
                  <a:pt x="58" y="864"/>
                </a:lnTo>
                <a:lnTo>
                  <a:pt x="59" y="862"/>
                </a:lnTo>
                <a:lnTo>
                  <a:pt x="48" y="904"/>
                </a:lnTo>
                <a:lnTo>
                  <a:pt x="49" y="903"/>
                </a:lnTo>
                <a:lnTo>
                  <a:pt x="48" y="892"/>
                </a:lnTo>
                <a:lnTo>
                  <a:pt x="49" y="896"/>
                </a:lnTo>
                <a:lnTo>
                  <a:pt x="48" y="892"/>
                </a:lnTo>
                <a:lnTo>
                  <a:pt x="237" y="868"/>
                </a:lnTo>
                <a:lnTo>
                  <a:pt x="237" y="863"/>
                </a:lnTo>
                <a:lnTo>
                  <a:pt x="238" y="882"/>
                </a:lnTo>
                <a:lnTo>
                  <a:pt x="238" y="892"/>
                </a:lnTo>
                <a:lnTo>
                  <a:pt x="238" y="897"/>
                </a:lnTo>
                <a:lnTo>
                  <a:pt x="46" y="897"/>
                </a:lnTo>
                <a:lnTo>
                  <a:pt x="46" y="895"/>
                </a:lnTo>
                <a:lnTo>
                  <a:pt x="47" y="898"/>
                </a:lnTo>
                <a:lnTo>
                  <a:pt x="46" y="887"/>
                </a:lnTo>
                <a:cubicBezTo>
                  <a:pt x="43" y="860"/>
                  <a:pt x="52" y="834"/>
                  <a:pt x="71" y="814"/>
                </a:cubicBezTo>
                <a:cubicBezTo>
                  <a:pt x="89" y="794"/>
                  <a:pt x="114" y="782"/>
                  <a:pt x="141" y="782"/>
                </a:cubicBezTo>
                <a:lnTo>
                  <a:pt x="142" y="782"/>
                </a:lnTo>
                <a:lnTo>
                  <a:pt x="142" y="974"/>
                </a:lnTo>
                <a:lnTo>
                  <a:pt x="138" y="974"/>
                </a:lnTo>
                <a:cubicBezTo>
                  <a:pt x="108" y="974"/>
                  <a:pt x="80" y="960"/>
                  <a:pt x="62" y="936"/>
                </a:cubicBezTo>
                <a:cubicBezTo>
                  <a:pt x="44" y="912"/>
                  <a:pt x="38" y="881"/>
                  <a:pt x="46" y="852"/>
                </a:cubicBezTo>
                <a:lnTo>
                  <a:pt x="49" y="841"/>
                </a:lnTo>
                <a:lnTo>
                  <a:pt x="50" y="838"/>
                </a:lnTo>
                <a:cubicBezTo>
                  <a:pt x="65" y="793"/>
                  <a:pt x="110" y="766"/>
                  <a:pt x="157" y="774"/>
                </a:cubicBezTo>
                <a:cubicBezTo>
                  <a:pt x="203" y="781"/>
                  <a:pt x="237" y="821"/>
                  <a:pt x="237" y="868"/>
                </a:cubicBezTo>
                <a:lnTo>
                  <a:pt x="237" y="885"/>
                </a:lnTo>
                <a:lnTo>
                  <a:pt x="236" y="883"/>
                </a:lnTo>
                <a:lnTo>
                  <a:pt x="236" y="892"/>
                </a:lnTo>
                <a:lnTo>
                  <a:pt x="236" y="897"/>
                </a:lnTo>
                <a:lnTo>
                  <a:pt x="44" y="897"/>
                </a:lnTo>
                <a:lnTo>
                  <a:pt x="44" y="895"/>
                </a:lnTo>
                <a:cubicBezTo>
                  <a:pt x="44" y="891"/>
                  <a:pt x="45" y="886"/>
                  <a:pt x="45" y="882"/>
                </a:cubicBezTo>
                <a:lnTo>
                  <a:pt x="47" y="873"/>
                </a:lnTo>
                <a:lnTo>
                  <a:pt x="49" y="859"/>
                </a:lnTo>
                <a:lnTo>
                  <a:pt x="50" y="855"/>
                </a:lnTo>
                <a:cubicBezTo>
                  <a:pt x="62" y="808"/>
                  <a:pt x="107" y="777"/>
                  <a:pt x="155" y="783"/>
                </a:cubicBezTo>
                <a:cubicBezTo>
                  <a:pt x="203" y="789"/>
                  <a:pt x="239" y="830"/>
                  <a:pt x="239" y="878"/>
                </a:cubicBezTo>
                <a:lnTo>
                  <a:pt x="239" y="881"/>
                </a:lnTo>
                <a:cubicBezTo>
                  <a:pt x="239" y="887"/>
                  <a:pt x="239" y="892"/>
                  <a:pt x="238" y="897"/>
                </a:cubicBezTo>
                <a:lnTo>
                  <a:pt x="237" y="903"/>
                </a:lnTo>
                <a:cubicBezTo>
                  <a:pt x="229" y="950"/>
                  <a:pt x="189" y="983"/>
                  <a:pt x="142" y="983"/>
                </a:cubicBezTo>
                <a:lnTo>
                  <a:pt x="141" y="983"/>
                </a:lnTo>
                <a:lnTo>
                  <a:pt x="237" y="874"/>
                </a:lnTo>
                <a:lnTo>
                  <a:pt x="238" y="881"/>
                </a:lnTo>
                <a:lnTo>
                  <a:pt x="234" y="864"/>
                </a:lnTo>
                <a:lnTo>
                  <a:pt x="235" y="867"/>
                </a:lnTo>
                <a:lnTo>
                  <a:pt x="49" y="913"/>
                </a:lnTo>
                <a:lnTo>
                  <a:pt x="47" y="901"/>
                </a:lnTo>
                <a:lnTo>
                  <a:pt x="46" y="892"/>
                </a:lnTo>
                <a:lnTo>
                  <a:pt x="44" y="872"/>
                </a:lnTo>
                <a:lnTo>
                  <a:pt x="44" y="868"/>
                </a:lnTo>
                <a:lnTo>
                  <a:pt x="236" y="868"/>
                </a:lnTo>
                <a:lnTo>
                  <a:pt x="236" y="862"/>
                </a:lnTo>
                <a:lnTo>
                  <a:pt x="237" y="871"/>
                </a:lnTo>
                <a:lnTo>
                  <a:pt x="238" y="890"/>
                </a:lnTo>
                <a:lnTo>
                  <a:pt x="238" y="897"/>
                </a:lnTo>
                <a:cubicBezTo>
                  <a:pt x="238" y="950"/>
                  <a:pt x="195" y="993"/>
                  <a:pt x="142" y="993"/>
                </a:cubicBezTo>
                <a:lnTo>
                  <a:pt x="140" y="993"/>
                </a:lnTo>
                <a:lnTo>
                  <a:pt x="140" y="801"/>
                </a:lnTo>
                <a:lnTo>
                  <a:pt x="143" y="801"/>
                </a:lnTo>
                <a:lnTo>
                  <a:pt x="47" y="897"/>
                </a:lnTo>
                <a:lnTo>
                  <a:pt x="47" y="890"/>
                </a:lnTo>
                <a:lnTo>
                  <a:pt x="47" y="887"/>
                </a:lnTo>
                <a:lnTo>
                  <a:pt x="238" y="903"/>
                </a:lnTo>
                <a:lnTo>
                  <a:pt x="238" y="903"/>
                </a:lnTo>
                <a:lnTo>
                  <a:pt x="235" y="924"/>
                </a:lnTo>
                <a:lnTo>
                  <a:pt x="233" y="933"/>
                </a:lnTo>
                <a:lnTo>
                  <a:pt x="235" y="912"/>
                </a:lnTo>
                <a:lnTo>
                  <a:pt x="235" y="916"/>
                </a:lnTo>
                <a:lnTo>
                  <a:pt x="43" y="916"/>
                </a:lnTo>
                <a:lnTo>
                  <a:pt x="44" y="902"/>
                </a:lnTo>
                <a:lnTo>
                  <a:pt x="45" y="894"/>
                </a:lnTo>
                <a:lnTo>
                  <a:pt x="45" y="893"/>
                </a:lnTo>
                <a:lnTo>
                  <a:pt x="45" y="887"/>
                </a:lnTo>
                <a:lnTo>
                  <a:pt x="237" y="887"/>
                </a:lnTo>
                <a:lnTo>
                  <a:pt x="237" y="890"/>
                </a:lnTo>
                <a:lnTo>
                  <a:pt x="237" y="908"/>
                </a:lnTo>
                <a:lnTo>
                  <a:pt x="236" y="917"/>
                </a:lnTo>
                <a:lnTo>
                  <a:pt x="140" y="810"/>
                </a:lnTo>
                <a:lnTo>
                  <a:pt x="141" y="810"/>
                </a:lnTo>
                <a:lnTo>
                  <a:pt x="142" y="810"/>
                </a:lnTo>
                <a:cubicBezTo>
                  <a:pt x="170" y="810"/>
                  <a:pt x="195" y="822"/>
                  <a:pt x="214" y="842"/>
                </a:cubicBezTo>
                <a:cubicBezTo>
                  <a:pt x="232" y="862"/>
                  <a:pt x="241" y="889"/>
                  <a:pt x="238" y="916"/>
                </a:cubicBezTo>
                <a:lnTo>
                  <a:pt x="237" y="926"/>
                </a:lnTo>
                <a:cubicBezTo>
                  <a:pt x="232" y="975"/>
                  <a:pt x="191" y="1012"/>
                  <a:pt x="141" y="1012"/>
                </a:cubicBezTo>
                <a:lnTo>
                  <a:pt x="140" y="1012"/>
                </a:lnTo>
                <a:lnTo>
                  <a:pt x="140" y="820"/>
                </a:lnTo>
                <a:lnTo>
                  <a:pt x="141" y="820"/>
                </a:lnTo>
                <a:lnTo>
                  <a:pt x="141" y="1012"/>
                </a:lnTo>
                <a:lnTo>
                  <a:pt x="140" y="1012"/>
                </a:lnTo>
                <a:cubicBezTo>
                  <a:pt x="87" y="1012"/>
                  <a:pt x="44" y="969"/>
                  <a:pt x="44" y="916"/>
                </a:cubicBezTo>
                <a:lnTo>
                  <a:pt x="44" y="905"/>
                </a:lnTo>
                <a:lnTo>
                  <a:pt x="44" y="899"/>
                </a:lnTo>
                <a:lnTo>
                  <a:pt x="44" y="897"/>
                </a:lnTo>
                <a:lnTo>
                  <a:pt x="236" y="897"/>
                </a:lnTo>
                <a:lnTo>
                  <a:pt x="236" y="891"/>
                </a:lnTo>
                <a:lnTo>
                  <a:pt x="237" y="910"/>
                </a:lnTo>
                <a:lnTo>
                  <a:pt x="237" y="920"/>
                </a:lnTo>
                <a:lnTo>
                  <a:pt x="237" y="925"/>
                </a:lnTo>
                <a:lnTo>
                  <a:pt x="45" y="925"/>
                </a:lnTo>
                <a:lnTo>
                  <a:pt x="45" y="922"/>
                </a:lnTo>
                <a:lnTo>
                  <a:pt x="45" y="916"/>
                </a:lnTo>
                <a:lnTo>
                  <a:pt x="237" y="916"/>
                </a:lnTo>
                <a:lnTo>
                  <a:pt x="237" y="927"/>
                </a:lnTo>
                <a:lnTo>
                  <a:pt x="237" y="935"/>
                </a:lnTo>
                <a:lnTo>
                  <a:pt x="46" y="924"/>
                </a:lnTo>
                <a:lnTo>
                  <a:pt x="46" y="927"/>
                </a:lnTo>
                <a:lnTo>
                  <a:pt x="46" y="916"/>
                </a:lnTo>
                <a:lnTo>
                  <a:pt x="46" y="909"/>
                </a:lnTo>
                <a:lnTo>
                  <a:pt x="51" y="940"/>
                </a:lnTo>
                <a:lnTo>
                  <a:pt x="50" y="937"/>
                </a:lnTo>
                <a:lnTo>
                  <a:pt x="233" y="937"/>
                </a:lnTo>
                <a:lnTo>
                  <a:pt x="232" y="940"/>
                </a:lnTo>
                <a:lnTo>
                  <a:pt x="236" y="909"/>
                </a:lnTo>
                <a:lnTo>
                  <a:pt x="236" y="916"/>
                </a:lnTo>
                <a:lnTo>
                  <a:pt x="236" y="926"/>
                </a:lnTo>
                <a:lnTo>
                  <a:pt x="236" y="935"/>
                </a:lnTo>
                <a:lnTo>
                  <a:pt x="44" y="935"/>
                </a:lnTo>
                <a:lnTo>
                  <a:pt x="44" y="925"/>
                </a:lnTo>
                <a:lnTo>
                  <a:pt x="44" y="916"/>
                </a:lnTo>
                <a:lnTo>
                  <a:pt x="236" y="916"/>
                </a:lnTo>
                <a:lnTo>
                  <a:pt x="236" y="919"/>
                </a:lnTo>
                <a:cubicBezTo>
                  <a:pt x="236" y="925"/>
                  <a:pt x="236" y="930"/>
                  <a:pt x="235" y="935"/>
                </a:cubicBezTo>
                <a:lnTo>
                  <a:pt x="234" y="941"/>
                </a:lnTo>
                <a:lnTo>
                  <a:pt x="235" y="925"/>
                </a:lnTo>
                <a:lnTo>
                  <a:pt x="235" y="931"/>
                </a:lnTo>
                <a:cubicBezTo>
                  <a:pt x="235" y="939"/>
                  <a:pt x="235" y="947"/>
                  <a:pt x="233" y="955"/>
                </a:cubicBezTo>
                <a:lnTo>
                  <a:pt x="232" y="959"/>
                </a:lnTo>
                <a:cubicBezTo>
                  <a:pt x="221" y="1001"/>
                  <a:pt x="183" y="1031"/>
                  <a:pt x="138" y="1031"/>
                </a:cubicBezTo>
                <a:cubicBezTo>
                  <a:pt x="94" y="1031"/>
                  <a:pt x="56" y="1001"/>
                  <a:pt x="45" y="959"/>
                </a:cubicBezTo>
                <a:lnTo>
                  <a:pt x="43" y="947"/>
                </a:lnTo>
                <a:lnTo>
                  <a:pt x="42" y="941"/>
                </a:lnTo>
                <a:lnTo>
                  <a:pt x="41" y="935"/>
                </a:lnTo>
                <a:lnTo>
                  <a:pt x="44" y="950"/>
                </a:lnTo>
                <a:lnTo>
                  <a:pt x="43" y="947"/>
                </a:lnTo>
                <a:lnTo>
                  <a:pt x="230" y="916"/>
                </a:lnTo>
                <a:lnTo>
                  <a:pt x="230" y="921"/>
                </a:lnTo>
                <a:cubicBezTo>
                  <a:pt x="230" y="929"/>
                  <a:pt x="230" y="937"/>
                  <a:pt x="228" y="945"/>
                </a:cubicBezTo>
                <a:lnTo>
                  <a:pt x="227" y="949"/>
                </a:lnTo>
                <a:cubicBezTo>
                  <a:pt x="217" y="986"/>
                  <a:pt x="186" y="1015"/>
                  <a:pt x="148" y="1020"/>
                </a:cubicBezTo>
                <a:cubicBezTo>
                  <a:pt x="109" y="1026"/>
                  <a:pt x="71" y="1008"/>
                  <a:pt x="51" y="975"/>
                </a:cubicBezTo>
                <a:lnTo>
                  <a:pt x="54" y="978"/>
                </a:lnTo>
                <a:lnTo>
                  <a:pt x="51" y="974"/>
                </a:lnTo>
                <a:lnTo>
                  <a:pt x="223" y="927"/>
                </a:lnTo>
                <a:lnTo>
                  <a:pt x="222" y="935"/>
                </a:lnTo>
                <a:lnTo>
                  <a:pt x="221" y="945"/>
                </a:lnTo>
                <a:cubicBezTo>
                  <a:pt x="217" y="988"/>
                  <a:pt x="185" y="1022"/>
                  <a:pt x="143" y="1030"/>
                </a:cubicBezTo>
                <a:cubicBezTo>
                  <a:pt x="101" y="1038"/>
                  <a:pt x="59" y="1017"/>
                  <a:pt x="40" y="978"/>
                </a:cubicBezTo>
                <a:lnTo>
                  <a:pt x="38" y="974"/>
                </a:lnTo>
                <a:cubicBezTo>
                  <a:pt x="36" y="970"/>
                  <a:pt x="34" y="966"/>
                  <a:pt x="32" y="962"/>
                </a:cubicBezTo>
                <a:lnTo>
                  <a:pt x="30" y="956"/>
                </a:lnTo>
                <a:lnTo>
                  <a:pt x="121" y="1021"/>
                </a:lnTo>
                <a:lnTo>
                  <a:pt x="120" y="1021"/>
                </a:lnTo>
                <a:lnTo>
                  <a:pt x="216" y="925"/>
                </a:lnTo>
                <a:lnTo>
                  <a:pt x="216" y="931"/>
                </a:lnTo>
                <a:cubicBezTo>
                  <a:pt x="216" y="939"/>
                  <a:pt x="216" y="947"/>
                  <a:pt x="214" y="955"/>
                </a:cubicBezTo>
                <a:lnTo>
                  <a:pt x="213" y="959"/>
                </a:lnTo>
                <a:cubicBezTo>
                  <a:pt x="203" y="998"/>
                  <a:pt x="170" y="1027"/>
                  <a:pt x="130" y="1031"/>
                </a:cubicBezTo>
                <a:cubicBezTo>
                  <a:pt x="90" y="1035"/>
                  <a:pt x="52" y="1014"/>
                  <a:pt x="34" y="978"/>
                </a:cubicBezTo>
                <a:lnTo>
                  <a:pt x="32" y="974"/>
                </a:lnTo>
                <a:cubicBezTo>
                  <a:pt x="30" y="970"/>
                  <a:pt x="28" y="966"/>
                  <a:pt x="26" y="962"/>
                </a:cubicBezTo>
                <a:lnTo>
                  <a:pt x="24" y="956"/>
                </a:lnTo>
                <a:cubicBezTo>
                  <a:pt x="23" y="951"/>
                  <a:pt x="22" y="946"/>
                  <a:pt x="21" y="941"/>
                </a:cubicBezTo>
                <a:lnTo>
                  <a:pt x="20" y="935"/>
                </a:lnTo>
                <a:lnTo>
                  <a:pt x="23" y="950"/>
                </a:lnTo>
                <a:lnTo>
                  <a:pt x="22" y="947"/>
                </a:lnTo>
                <a:lnTo>
                  <a:pt x="209" y="916"/>
                </a:lnTo>
                <a:lnTo>
                  <a:pt x="209" y="919"/>
                </a:lnTo>
                <a:lnTo>
                  <a:pt x="209" y="906"/>
                </a:lnTo>
                <a:lnTo>
                  <a:pt x="210" y="913"/>
                </a:lnTo>
                <a:cubicBezTo>
                  <a:pt x="210" y="917"/>
                  <a:pt x="210" y="922"/>
                  <a:pt x="210" y="926"/>
                </a:cubicBezTo>
                <a:lnTo>
                  <a:pt x="210" y="932"/>
                </a:lnTo>
                <a:lnTo>
                  <a:pt x="210" y="935"/>
                </a:lnTo>
                <a:lnTo>
                  <a:pt x="18" y="935"/>
                </a:lnTo>
                <a:lnTo>
                  <a:pt x="18" y="932"/>
                </a:lnTo>
                <a:lnTo>
                  <a:pt x="20" y="948"/>
                </a:lnTo>
                <a:lnTo>
                  <a:pt x="21" y="953"/>
                </a:lnTo>
                <a:lnTo>
                  <a:pt x="19" y="946"/>
                </a:lnTo>
                <a:cubicBezTo>
                  <a:pt x="17" y="937"/>
                  <a:pt x="15" y="928"/>
                  <a:pt x="15" y="919"/>
                </a:cubicBezTo>
                <a:lnTo>
                  <a:pt x="15" y="916"/>
                </a:lnTo>
                <a:lnTo>
                  <a:pt x="207" y="916"/>
                </a:lnTo>
                <a:lnTo>
                  <a:pt x="207" y="919"/>
                </a:lnTo>
                <a:lnTo>
                  <a:pt x="206" y="904"/>
                </a:lnTo>
                <a:lnTo>
                  <a:pt x="207" y="910"/>
                </a:lnTo>
                <a:cubicBezTo>
                  <a:pt x="208" y="915"/>
                  <a:pt x="208" y="920"/>
                  <a:pt x="208" y="925"/>
                </a:cubicBezTo>
                <a:lnTo>
                  <a:pt x="208" y="935"/>
                </a:lnTo>
                <a:cubicBezTo>
                  <a:pt x="208" y="985"/>
                  <a:pt x="171" y="1026"/>
                  <a:pt x="122" y="1031"/>
                </a:cubicBezTo>
                <a:cubicBezTo>
                  <a:pt x="73" y="1036"/>
                  <a:pt x="28" y="1003"/>
                  <a:pt x="18" y="954"/>
                </a:cubicBezTo>
                <a:lnTo>
                  <a:pt x="17" y="949"/>
                </a:lnTo>
                <a:lnTo>
                  <a:pt x="16" y="944"/>
                </a:lnTo>
                <a:lnTo>
                  <a:pt x="205" y="944"/>
                </a:lnTo>
                <a:lnTo>
                  <a:pt x="204" y="949"/>
                </a:lnTo>
                <a:lnTo>
                  <a:pt x="204" y="912"/>
                </a:lnTo>
                <a:lnTo>
                  <a:pt x="205" y="917"/>
                </a:lnTo>
                <a:lnTo>
                  <a:pt x="17" y="912"/>
                </a:lnTo>
                <a:lnTo>
                  <a:pt x="18" y="908"/>
                </a:lnTo>
                <a:lnTo>
                  <a:pt x="15" y="931"/>
                </a:lnTo>
                <a:lnTo>
                  <a:pt x="15" y="925"/>
                </a:lnTo>
                <a:lnTo>
                  <a:pt x="17" y="941"/>
                </a:lnTo>
                <a:lnTo>
                  <a:pt x="16" y="935"/>
                </a:lnTo>
                <a:lnTo>
                  <a:pt x="19" y="950"/>
                </a:lnTo>
                <a:lnTo>
                  <a:pt x="18" y="947"/>
                </a:lnTo>
                <a:lnTo>
                  <a:pt x="205" y="927"/>
                </a:lnTo>
                <a:lnTo>
                  <a:pt x="204" y="936"/>
                </a:lnTo>
                <a:lnTo>
                  <a:pt x="204" y="916"/>
                </a:lnTo>
                <a:lnTo>
                  <a:pt x="205" y="925"/>
                </a:lnTo>
                <a:lnTo>
                  <a:pt x="206" y="934"/>
                </a:lnTo>
                <a:cubicBezTo>
                  <a:pt x="209" y="961"/>
                  <a:pt x="200" y="988"/>
                  <a:pt x="182" y="1008"/>
                </a:cubicBezTo>
                <a:cubicBezTo>
                  <a:pt x="164" y="1029"/>
                  <a:pt x="138" y="1040"/>
                  <a:pt x="110" y="1040"/>
                </a:cubicBezTo>
                <a:lnTo>
                  <a:pt x="106" y="1040"/>
                </a:lnTo>
                <a:cubicBezTo>
                  <a:pt x="77" y="1040"/>
                  <a:pt x="49" y="1027"/>
                  <a:pt x="31" y="1004"/>
                </a:cubicBezTo>
                <a:cubicBezTo>
                  <a:pt x="13" y="980"/>
                  <a:pt x="6" y="950"/>
                  <a:pt x="13" y="921"/>
                </a:cubicBezTo>
                <a:lnTo>
                  <a:pt x="14" y="917"/>
                </a:lnTo>
                <a:lnTo>
                  <a:pt x="11" y="940"/>
                </a:lnTo>
                <a:lnTo>
                  <a:pt x="11" y="935"/>
                </a:lnTo>
                <a:lnTo>
                  <a:pt x="107" y="1031"/>
                </a:lnTo>
                <a:lnTo>
                  <a:pt x="105" y="1031"/>
                </a:lnTo>
                <a:cubicBezTo>
                  <a:pt x="59" y="1031"/>
                  <a:pt x="18" y="998"/>
                  <a:pt x="11" y="951"/>
                </a:cubicBezTo>
                <a:lnTo>
                  <a:pt x="10" y="945"/>
                </a:lnTo>
                <a:cubicBezTo>
                  <a:pt x="9" y="940"/>
                  <a:pt x="8" y="935"/>
                  <a:pt x="8" y="929"/>
                </a:cubicBezTo>
                <a:lnTo>
                  <a:pt x="8" y="925"/>
                </a:lnTo>
                <a:cubicBezTo>
                  <a:pt x="8" y="889"/>
                  <a:pt x="30" y="855"/>
                  <a:pt x="63" y="839"/>
                </a:cubicBezTo>
                <a:cubicBezTo>
                  <a:pt x="96" y="823"/>
                  <a:pt x="136" y="827"/>
                  <a:pt x="164" y="851"/>
                </a:cubicBezTo>
                <a:lnTo>
                  <a:pt x="169" y="855"/>
                </a:lnTo>
                <a:cubicBezTo>
                  <a:pt x="174" y="859"/>
                  <a:pt x="179" y="863"/>
                  <a:pt x="183" y="868"/>
                </a:cubicBezTo>
                <a:lnTo>
                  <a:pt x="188" y="874"/>
                </a:lnTo>
                <a:lnTo>
                  <a:pt x="18" y="935"/>
                </a:lnTo>
                <a:lnTo>
                  <a:pt x="18" y="929"/>
                </a:lnTo>
                <a:lnTo>
                  <a:pt x="18" y="925"/>
                </a:lnTo>
                <a:lnTo>
                  <a:pt x="200" y="968"/>
                </a:lnTo>
                <a:lnTo>
                  <a:pt x="198" y="972"/>
                </a:lnTo>
                <a:lnTo>
                  <a:pt x="204" y="960"/>
                </a:lnTo>
                <a:lnTo>
                  <a:pt x="202" y="966"/>
                </a:lnTo>
                <a:lnTo>
                  <a:pt x="110" y="839"/>
                </a:lnTo>
                <a:lnTo>
                  <a:pt x="111" y="839"/>
                </a:lnTo>
                <a:lnTo>
                  <a:pt x="111" y="1031"/>
                </a:lnTo>
                <a:lnTo>
                  <a:pt x="109" y="1031"/>
                </a:lnTo>
                <a:lnTo>
                  <a:pt x="185" y="994"/>
                </a:lnTo>
                <a:lnTo>
                  <a:pt x="178" y="1003"/>
                </a:lnTo>
                <a:lnTo>
                  <a:pt x="198" y="956"/>
                </a:lnTo>
                <a:lnTo>
                  <a:pt x="197" y="952"/>
                </a:lnTo>
                <a:lnTo>
                  <a:pt x="197" y="954"/>
                </a:lnTo>
                <a:lnTo>
                  <a:pt x="5" y="954"/>
                </a:lnTo>
                <a:lnTo>
                  <a:pt x="5" y="947"/>
                </a:lnTo>
                <a:lnTo>
                  <a:pt x="5" y="935"/>
                </a:lnTo>
                <a:lnTo>
                  <a:pt x="5" y="923"/>
                </a:lnTo>
                <a:lnTo>
                  <a:pt x="5" y="916"/>
                </a:lnTo>
                <a:cubicBezTo>
                  <a:pt x="5" y="878"/>
                  <a:pt x="29" y="843"/>
                  <a:pt x="65" y="828"/>
                </a:cubicBezTo>
                <a:cubicBezTo>
                  <a:pt x="101" y="813"/>
                  <a:pt x="142" y="821"/>
                  <a:pt x="169" y="849"/>
                </a:cubicBezTo>
                <a:lnTo>
                  <a:pt x="170" y="850"/>
                </a:lnTo>
                <a:cubicBezTo>
                  <a:pt x="188" y="868"/>
                  <a:pt x="198" y="892"/>
                  <a:pt x="198" y="917"/>
                </a:cubicBezTo>
                <a:lnTo>
                  <a:pt x="198" y="931"/>
                </a:lnTo>
                <a:lnTo>
                  <a:pt x="197" y="949"/>
                </a:lnTo>
                <a:lnTo>
                  <a:pt x="196" y="962"/>
                </a:lnTo>
                <a:lnTo>
                  <a:pt x="9" y="924"/>
                </a:lnTo>
                <a:lnTo>
                  <a:pt x="10" y="921"/>
                </a:lnTo>
                <a:lnTo>
                  <a:pt x="6" y="938"/>
                </a:lnTo>
                <a:lnTo>
                  <a:pt x="7" y="931"/>
                </a:lnTo>
                <a:lnTo>
                  <a:pt x="6" y="944"/>
                </a:lnTo>
                <a:lnTo>
                  <a:pt x="6" y="938"/>
                </a:lnTo>
                <a:lnTo>
                  <a:pt x="11" y="969"/>
                </a:lnTo>
                <a:lnTo>
                  <a:pt x="10" y="966"/>
                </a:lnTo>
                <a:lnTo>
                  <a:pt x="197" y="935"/>
                </a:lnTo>
                <a:lnTo>
                  <a:pt x="197" y="941"/>
                </a:lnTo>
                <a:cubicBezTo>
                  <a:pt x="197" y="952"/>
                  <a:pt x="196" y="962"/>
                  <a:pt x="193" y="972"/>
                </a:cubicBezTo>
                <a:lnTo>
                  <a:pt x="192" y="975"/>
                </a:lnTo>
                <a:cubicBezTo>
                  <a:pt x="177" y="1019"/>
                  <a:pt x="132" y="1047"/>
                  <a:pt x="85" y="1039"/>
                </a:cubicBezTo>
                <a:cubicBezTo>
                  <a:pt x="39" y="1032"/>
                  <a:pt x="4" y="992"/>
                  <a:pt x="4" y="944"/>
                </a:cubicBezTo>
                <a:lnTo>
                  <a:pt x="5" y="928"/>
                </a:lnTo>
                <a:lnTo>
                  <a:pt x="5" y="929"/>
                </a:lnTo>
                <a:lnTo>
                  <a:pt x="5" y="920"/>
                </a:lnTo>
                <a:lnTo>
                  <a:pt x="5" y="916"/>
                </a:lnTo>
                <a:lnTo>
                  <a:pt x="197" y="916"/>
                </a:lnTo>
                <a:lnTo>
                  <a:pt x="197" y="920"/>
                </a:lnTo>
                <a:lnTo>
                  <a:pt x="197" y="930"/>
                </a:lnTo>
                <a:lnTo>
                  <a:pt x="197" y="939"/>
                </a:lnTo>
                <a:lnTo>
                  <a:pt x="197" y="944"/>
                </a:lnTo>
                <a:lnTo>
                  <a:pt x="5" y="944"/>
                </a:lnTo>
                <a:lnTo>
                  <a:pt x="5" y="942"/>
                </a:lnTo>
                <a:cubicBezTo>
                  <a:pt x="5" y="938"/>
                  <a:pt x="6" y="933"/>
                  <a:pt x="6" y="929"/>
                </a:cubicBezTo>
                <a:lnTo>
                  <a:pt x="7" y="922"/>
                </a:lnTo>
                <a:lnTo>
                  <a:pt x="6" y="935"/>
                </a:lnTo>
                <a:lnTo>
                  <a:pt x="6" y="928"/>
                </a:lnTo>
                <a:lnTo>
                  <a:pt x="6" y="925"/>
                </a:lnTo>
                <a:lnTo>
                  <a:pt x="198" y="937"/>
                </a:lnTo>
                <a:lnTo>
                  <a:pt x="197" y="942"/>
                </a:lnTo>
                <a:lnTo>
                  <a:pt x="196" y="953"/>
                </a:lnTo>
                <a:cubicBezTo>
                  <a:pt x="191" y="1006"/>
                  <a:pt x="145" y="1045"/>
                  <a:pt x="92" y="1040"/>
                </a:cubicBezTo>
                <a:cubicBezTo>
                  <a:pt x="39" y="1035"/>
                  <a:pt x="0" y="989"/>
                  <a:pt x="5" y="93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06"/>
          <p:cNvSpPr>
            <a:spLocks/>
          </p:cNvSpPr>
          <p:nvPr/>
        </p:nvSpPr>
        <p:spPr bwMode="auto">
          <a:xfrm>
            <a:off x="2233613" y="2833688"/>
            <a:ext cx="90487" cy="127000"/>
          </a:xfrm>
          <a:custGeom>
            <a:avLst/>
            <a:gdLst>
              <a:gd name="T0" fmla="*/ 7 w 637"/>
              <a:gd name="T1" fmla="*/ 776 h 886"/>
              <a:gd name="T2" fmla="*/ 20 w 637"/>
              <a:gd name="T3" fmla="*/ 751 h 886"/>
              <a:gd name="T4" fmla="*/ 233 w 637"/>
              <a:gd name="T5" fmla="*/ 710 h 886"/>
              <a:gd name="T6" fmla="*/ 141 w 637"/>
              <a:gd name="T7" fmla="*/ 781 h 886"/>
              <a:gd name="T8" fmla="*/ 54 w 637"/>
              <a:gd name="T9" fmla="*/ 652 h 886"/>
              <a:gd name="T10" fmla="*/ 272 w 637"/>
              <a:gd name="T11" fmla="*/ 591 h 886"/>
              <a:gd name="T12" fmla="*/ 179 w 637"/>
              <a:gd name="T13" fmla="*/ 503 h 886"/>
              <a:gd name="T14" fmla="*/ 290 w 637"/>
              <a:gd name="T15" fmla="*/ 587 h 886"/>
              <a:gd name="T16" fmla="*/ 123 w 637"/>
              <a:gd name="T17" fmla="*/ 542 h 886"/>
              <a:gd name="T18" fmla="*/ 314 w 637"/>
              <a:gd name="T19" fmla="*/ 533 h 886"/>
              <a:gd name="T20" fmla="*/ 231 w 637"/>
              <a:gd name="T21" fmla="*/ 610 h 886"/>
              <a:gd name="T22" fmla="*/ 157 w 637"/>
              <a:gd name="T23" fmla="*/ 520 h 886"/>
              <a:gd name="T24" fmla="*/ 167 w 637"/>
              <a:gd name="T25" fmla="*/ 475 h 886"/>
              <a:gd name="T26" fmla="*/ 194 w 637"/>
              <a:gd name="T27" fmla="*/ 466 h 886"/>
              <a:gd name="T28" fmla="*/ 188 w 637"/>
              <a:gd name="T29" fmla="*/ 411 h 886"/>
              <a:gd name="T30" fmla="*/ 292 w 637"/>
              <a:gd name="T31" fmla="*/ 314 h 886"/>
              <a:gd name="T32" fmla="*/ 235 w 637"/>
              <a:gd name="T33" fmla="*/ 381 h 886"/>
              <a:gd name="T34" fmla="*/ 234 w 637"/>
              <a:gd name="T35" fmla="*/ 348 h 886"/>
              <a:gd name="T36" fmla="*/ 254 w 637"/>
              <a:gd name="T37" fmla="*/ 345 h 886"/>
              <a:gd name="T38" fmla="*/ 264 w 637"/>
              <a:gd name="T39" fmla="*/ 324 h 886"/>
              <a:gd name="T40" fmla="*/ 281 w 637"/>
              <a:gd name="T41" fmla="*/ 258 h 886"/>
              <a:gd name="T42" fmla="*/ 487 w 637"/>
              <a:gd name="T43" fmla="*/ 268 h 886"/>
              <a:gd name="T44" fmla="*/ 495 w 637"/>
              <a:gd name="T45" fmla="*/ 246 h 886"/>
              <a:gd name="T46" fmla="*/ 320 w 637"/>
              <a:gd name="T47" fmla="*/ 259 h 886"/>
              <a:gd name="T48" fmla="*/ 346 w 637"/>
              <a:gd name="T49" fmla="*/ 229 h 886"/>
              <a:gd name="T50" fmla="*/ 534 w 637"/>
              <a:gd name="T51" fmla="*/ 202 h 886"/>
              <a:gd name="T52" fmla="*/ 559 w 637"/>
              <a:gd name="T53" fmla="*/ 238 h 886"/>
              <a:gd name="T54" fmla="*/ 375 w 637"/>
              <a:gd name="T55" fmla="*/ 153 h 886"/>
              <a:gd name="T56" fmla="*/ 397 w 637"/>
              <a:gd name="T57" fmla="*/ 139 h 886"/>
              <a:gd name="T58" fmla="*/ 592 w 637"/>
              <a:gd name="T59" fmla="*/ 148 h 886"/>
              <a:gd name="T60" fmla="*/ 417 w 637"/>
              <a:gd name="T61" fmla="*/ 153 h 886"/>
              <a:gd name="T62" fmla="*/ 635 w 637"/>
              <a:gd name="T63" fmla="*/ 125 h 886"/>
              <a:gd name="T64" fmla="*/ 634 w 637"/>
              <a:gd name="T65" fmla="*/ 95 h 886"/>
              <a:gd name="T66" fmla="*/ 423 w 637"/>
              <a:gd name="T67" fmla="*/ 184 h 886"/>
              <a:gd name="T68" fmla="*/ 591 w 637"/>
              <a:gd name="T69" fmla="*/ 124 h 886"/>
              <a:gd name="T70" fmla="*/ 487 w 637"/>
              <a:gd name="T71" fmla="*/ 249 h 886"/>
              <a:gd name="T72" fmla="*/ 452 w 637"/>
              <a:gd name="T73" fmla="*/ 276 h 886"/>
              <a:gd name="T74" fmla="*/ 466 w 637"/>
              <a:gd name="T75" fmla="*/ 325 h 886"/>
              <a:gd name="T76" fmla="*/ 533 w 637"/>
              <a:gd name="T77" fmla="*/ 229 h 886"/>
              <a:gd name="T78" fmla="*/ 334 w 637"/>
              <a:gd name="T79" fmla="*/ 262 h 886"/>
              <a:gd name="T80" fmla="*/ 495 w 637"/>
              <a:gd name="T81" fmla="*/ 257 h 886"/>
              <a:gd name="T82" fmla="*/ 309 w 637"/>
              <a:gd name="T83" fmla="*/ 326 h 886"/>
              <a:gd name="T84" fmla="*/ 469 w 637"/>
              <a:gd name="T85" fmla="*/ 321 h 886"/>
              <a:gd name="T86" fmla="*/ 264 w 637"/>
              <a:gd name="T87" fmla="*/ 339 h 886"/>
              <a:gd name="T88" fmla="*/ 448 w 637"/>
              <a:gd name="T89" fmla="*/ 346 h 886"/>
              <a:gd name="T90" fmla="*/ 245 w 637"/>
              <a:gd name="T91" fmla="*/ 382 h 886"/>
              <a:gd name="T92" fmla="*/ 416 w 637"/>
              <a:gd name="T93" fmla="*/ 380 h 886"/>
              <a:gd name="T94" fmla="*/ 394 w 637"/>
              <a:gd name="T95" fmla="*/ 409 h 886"/>
              <a:gd name="T96" fmla="*/ 381 w 637"/>
              <a:gd name="T97" fmla="*/ 403 h 886"/>
              <a:gd name="T98" fmla="*/ 291 w 637"/>
              <a:gd name="T99" fmla="*/ 553 h 886"/>
              <a:gd name="T100" fmla="*/ 359 w 637"/>
              <a:gd name="T101" fmla="*/ 487 h 886"/>
              <a:gd name="T102" fmla="*/ 346 w 637"/>
              <a:gd name="T103" fmla="*/ 519 h 886"/>
              <a:gd name="T104" fmla="*/ 128 w 637"/>
              <a:gd name="T105" fmla="*/ 547 h 886"/>
              <a:gd name="T106" fmla="*/ 125 w 637"/>
              <a:gd name="T107" fmla="*/ 561 h 886"/>
              <a:gd name="T108" fmla="*/ 215 w 637"/>
              <a:gd name="T109" fmla="*/ 667 h 886"/>
              <a:gd name="T110" fmla="*/ 94 w 637"/>
              <a:gd name="T111" fmla="*/ 620 h 886"/>
              <a:gd name="T112" fmla="*/ 275 w 637"/>
              <a:gd name="T113" fmla="*/ 614 h 886"/>
              <a:gd name="T114" fmla="*/ 177 w 637"/>
              <a:gd name="T115" fmla="*/ 541 h 886"/>
              <a:gd name="T116" fmla="*/ 238 w 637"/>
              <a:gd name="T117" fmla="*/ 656 h 886"/>
              <a:gd name="T118" fmla="*/ 44 w 637"/>
              <a:gd name="T119" fmla="*/ 694 h 886"/>
              <a:gd name="T120" fmla="*/ 124 w 637"/>
              <a:gd name="T121" fmla="*/ 819 h 886"/>
              <a:gd name="T122" fmla="*/ 202 w 637"/>
              <a:gd name="T123" fmla="*/ 771 h 886"/>
              <a:gd name="T124" fmla="*/ 198 w 637"/>
              <a:gd name="T125" fmla="*/ 790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7" h="886">
                <a:moveTo>
                  <a:pt x="198" y="761"/>
                </a:moveTo>
                <a:lnTo>
                  <a:pt x="198" y="771"/>
                </a:lnTo>
                <a:lnTo>
                  <a:pt x="199" y="770"/>
                </a:lnTo>
                <a:cubicBezTo>
                  <a:pt x="204" y="819"/>
                  <a:pt x="172" y="864"/>
                  <a:pt x="124" y="874"/>
                </a:cubicBezTo>
                <a:cubicBezTo>
                  <a:pt x="76" y="885"/>
                  <a:pt x="28" y="857"/>
                  <a:pt x="12" y="811"/>
                </a:cubicBezTo>
                <a:lnTo>
                  <a:pt x="9" y="802"/>
                </a:lnTo>
                <a:cubicBezTo>
                  <a:pt x="5" y="789"/>
                  <a:pt x="4" y="776"/>
                  <a:pt x="5" y="763"/>
                </a:cubicBezTo>
                <a:lnTo>
                  <a:pt x="6" y="751"/>
                </a:lnTo>
                <a:lnTo>
                  <a:pt x="8" y="738"/>
                </a:lnTo>
                <a:cubicBezTo>
                  <a:pt x="11" y="718"/>
                  <a:pt x="20" y="700"/>
                  <a:pt x="35" y="686"/>
                </a:cubicBezTo>
                <a:lnTo>
                  <a:pt x="36" y="685"/>
                </a:lnTo>
                <a:cubicBezTo>
                  <a:pt x="63" y="657"/>
                  <a:pt x="104" y="649"/>
                  <a:pt x="140" y="664"/>
                </a:cubicBezTo>
                <a:cubicBezTo>
                  <a:pt x="176" y="679"/>
                  <a:pt x="199" y="714"/>
                  <a:pt x="199" y="752"/>
                </a:cubicBezTo>
                <a:lnTo>
                  <a:pt x="199" y="757"/>
                </a:lnTo>
                <a:lnTo>
                  <a:pt x="199" y="766"/>
                </a:lnTo>
                <a:lnTo>
                  <a:pt x="199" y="775"/>
                </a:lnTo>
                <a:lnTo>
                  <a:pt x="199" y="780"/>
                </a:lnTo>
                <a:cubicBezTo>
                  <a:pt x="199" y="833"/>
                  <a:pt x="156" y="876"/>
                  <a:pt x="103" y="876"/>
                </a:cubicBezTo>
                <a:cubicBezTo>
                  <a:pt x="50" y="876"/>
                  <a:pt x="7" y="833"/>
                  <a:pt x="7" y="780"/>
                </a:cubicBezTo>
                <a:lnTo>
                  <a:pt x="7" y="778"/>
                </a:lnTo>
                <a:lnTo>
                  <a:pt x="7" y="771"/>
                </a:lnTo>
                <a:lnTo>
                  <a:pt x="7" y="775"/>
                </a:lnTo>
                <a:lnTo>
                  <a:pt x="6" y="761"/>
                </a:lnTo>
                <a:cubicBezTo>
                  <a:pt x="6" y="708"/>
                  <a:pt x="49" y="665"/>
                  <a:pt x="102" y="665"/>
                </a:cubicBezTo>
                <a:cubicBezTo>
                  <a:pt x="155" y="665"/>
                  <a:pt x="198" y="708"/>
                  <a:pt x="198" y="761"/>
                </a:cubicBezTo>
                <a:lnTo>
                  <a:pt x="198" y="766"/>
                </a:lnTo>
                <a:lnTo>
                  <a:pt x="198" y="775"/>
                </a:lnTo>
                <a:lnTo>
                  <a:pt x="198" y="784"/>
                </a:lnTo>
                <a:lnTo>
                  <a:pt x="198" y="790"/>
                </a:lnTo>
                <a:cubicBezTo>
                  <a:pt x="198" y="843"/>
                  <a:pt x="155" y="886"/>
                  <a:pt x="102" y="886"/>
                </a:cubicBezTo>
                <a:cubicBezTo>
                  <a:pt x="49" y="886"/>
                  <a:pt x="6" y="843"/>
                  <a:pt x="6" y="790"/>
                </a:cubicBezTo>
                <a:lnTo>
                  <a:pt x="6" y="787"/>
                </a:lnTo>
                <a:lnTo>
                  <a:pt x="6" y="780"/>
                </a:lnTo>
                <a:lnTo>
                  <a:pt x="9" y="801"/>
                </a:lnTo>
                <a:lnTo>
                  <a:pt x="7" y="792"/>
                </a:lnTo>
                <a:cubicBezTo>
                  <a:pt x="0" y="764"/>
                  <a:pt x="7" y="734"/>
                  <a:pt x="26" y="711"/>
                </a:cubicBezTo>
                <a:cubicBezTo>
                  <a:pt x="44" y="689"/>
                  <a:pt x="71" y="675"/>
                  <a:pt x="100" y="675"/>
                </a:cubicBezTo>
                <a:lnTo>
                  <a:pt x="102" y="675"/>
                </a:lnTo>
                <a:cubicBezTo>
                  <a:pt x="149" y="675"/>
                  <a:pt x="189" y="709"/>
                  <a:pt x="197" y="756"/>
                </a:cubicBezTo>
                <a:lnTo>
                  <a:pt x="198" y="762"/>
                </a:lnTo>
                <a:cubicBezTo>
                  <a:pt x="199" y="767"/>
                  <a:pt x="199" y="772"/>
                  <a:pt x="199" y="777"/>
                </a:cubicBezTo>
                <a:lnTo>
                  <a:pt x="199" y="780"/>
                </a:lnTo>
                <a:cubicBezTo>
                  <a:pt x="199" y="833"/>
                  <a:pt x="156" y="876"/>
                  <a:pt x="103" y="876"/>
                </a:cubicBezTo>
                <a:cubicBezTo>
                  <a:pt x="50" y="876"/>
                  <a:pt x="7" y="833"/>
                  <a:pt x="7" y="780"/>
                </a:cubicBezTo>
                <a:lnTo>
                  <a:pt x="7" y="771"/>
                </a:lnTo>
                <a:lnTo>
                  <a:pt x="7" y="771"/>
                </a:lnTo>
                <a:lnTo>
                  <a:pt x="196" y="785"/>
                </a:lnTo>
                <a:lnTo>
                  <a:pt x="195" y="789"/>
                </a:lnTo>
                <a:lnTo>
                  <a:pt x="197" y="765"/>
                </a:lnTo>
                <a:lnTo>
                  <a:pt x="197" y="771"/>
                </a:lnTo>
                <a:lnTo>
                  <a:pt x="8" y="748"/>
                </a:lnTo>
                <a:lnTo>
                  <a:pt x="9" y="744"/>
                </a:lnTo>
                <a:lnTo>
                  <a:pt x="9" y="746"/>
                </a:lnTo>
                <a:lnTo>
                  <a:pt x="103" y="857"/>
                </a:lnTo>
                <a:lnTo>
                  <a:pt x="101" y="857"/>
                </a:lnTo>
                <a:cubicBezTo>
                  <a:pt x="48" y="857"/>
                  <a:pt x="5" y="814"/>
                  <a:pt x="5" y="761"/>
                </a:cubicBezTo>
                <a:cubicBezTo>
                  <a:pt x="5" y="708"/>
                  <a:pt x="48" y="665"/>
                  <a:pt x="101" y="665"/>
                </a:cubicBezTo>
                <a:lnTo>
                  <a:pt x="102" y="665"/>
                </a:lnTo>
                <a:lnTo>
                  <a:pt x="6" y="761"/>
                </a:lnTo>
                <a:lnTo>
                  <a:pt x="6" y="756"/>
                </a:lnTo>
                <a:lnTo>
                  <a:pt x="6" y="752"/>
                </a:lnTo>
                <a:cubicBezTo>
                  <a:pt x="6" y="704"/>
                  <a:pt x="43" y="663"/>
                  <a:pt x="91" y="657"/>
                </a:cubicBezTo>
                <a:cubicBezTo>
                  <a:pt x="139" y="651"/>
                  <a:pt x="184" y="682"/>
                  <a:pt x="196" y="729"/>
                </a:cubicBezTo>
                <a:lnTo>
                  <a:pt x="197" y="733"/>
                </a:lnTo>
                <a:cubicBezTo>
                  <a:pt x="199" y="741"/>
                  <a:pt x="199" y="749"/>
                  <a:pt x="199" y="756"/>
                </a:cubicBezTo>
                <a:lnTo>
                  <a:pt x="199" y="761"/>
                </a:lnTo>
                <a:cubicBezTo>
                  <a:pt x="199" y="814"/>
                  <a:pt x="156" y="857"/>
                  <a:pt x="103" y="857"/>
                </a:cubicBezTo>
                <a:lnTo>
                  <a:pt x="102" y="857"/>
                </a:lnTo>
                <a:cubicBezTo>
                  <a:pt x="57" y="857"/>
                  <a:pt x="17" y="825"/>
                  <a:pt x="8" y="780"/>
                </a:cubicBezTo>
                <a:lnTo>
                  <a:pt x="7" y="775"/>
                </a:lnTo>
                <a:lnTo>
                  <a:pt x="7" y="776"/>
                </a:lnTo>
                <a:cubicBezTo>
                  <a:pt x="0" y="747"/>
                  <a:pt x="7" y="717"/>
                  <a:pt x="25" y="693"/>
                </a:cubicBezTo>
                <a:cubicBezTo>
                  <a:pt x="43" y="670"/>
                  <a:pt x="71" y="656"/>
                  <a:pt x="100" y="656"/>
                </a:cubicBezTo>
                <a:lnTo>
                  <a:pt x="101" y="656"/>
                </a:lnTo>
                <a:lnTo>
                  <a:pt x="10" y="722"/>
                </a:lnTo>
                <a:lnTo>
                  <a:pt x="12" y="716"/>
                </a:lnTo>
                <a:lnTo>
                  <a:pt x="11" y="719"/>
                </a:lnTo>
                <a:cubicBezTo>
                  <a:pt x="23" y="672"/>
                  <a:pt x="68" y="641"/>
                  <a:pt x="116" y="647"/>
                </a:cubicBezTo>
                <a:cubicBezTo>
                  <a:pt x="164" y="653"/>
                  <a:pt x="200" y="694"/>
                  <a:pt x="200" y="742"/>
                </a:cubicBezTo>
                <a:lnTo>
                  <a:pt x="200" y="752"/>
                </a:lnTo>
                <a:lnTo>
                  <a:pt x="199" y="772"/>
                </a:lnTo>
                <a:cubicBezTo>
                  <a:pt x="193" y="823"/>
                  <a:pt x="149" y="860"/>
                  <a:pt x="98" y="857"/>
                </a:cubicBezTo>
                <a:cubicBezTo>
                  <a:pt x="47" y="855"/>
                  <a:pt x="7" y="812"/>
                  <a:pt x="7" y="761"/>
                </a:cubicBezTo>
                <a:lnTo>
                  <a:pt x="7" y="758"/>
                </a:lnTo>
                <a:lnTo>
                  <a:pt x="7" y="752"/>
                </a:lnTo>
                <a:lnTo>
                  <a:pt x="103" y="848"/>
                </a:lnTo>
                <a:lnTo>
                  <a:pt x="102" y="848"/>
                </a:lnTo>
                <a:cubicBezTo>
                  <a:pt x="74" y="848"/>
                  <a:pt x="47" y="836"/>
                  <a:pt x="29" y="815"/>
                </a:cubicBezTo>
                <a:cubicBezTo>
                  <a:pt x="11" y="793"/>
                  <a:pt x="3" y="765"/>
                  <a:pt x="8" y="737"/>
                </a:cubicBezTo>
                <a:lnTo>
                  <a:pt x="9" y="731"/>
                </a:lnTo>
                <a:lnTo>
                  <a:pt x="11" y="719"/>
                </a:lnTo>
                <a:cubicBezTo>
                  <a:pt x="23" y="674"/>
                  <a:pt x="65" y="643"/>
                  <a:pt x="111" y="647"/>
                </a:cubicBezTo>
                <a:cubicBezTo>
                  <a:pt x="158" y="650"/>
                  <a:pt x="195" y="686"/>
                  <a:pt x="200" y="733"/>
                </a:cubicBezTo>
                <a:lnTo>
                  <a:pt x="201" y="743"/>
                </a:lnTo>
                <a:lnTo>
                  <a:pt x="201" y="743"/>
                </a:lnTo>
                <a:cubicBezTo>
                  <a:pt x="202" y="748"/>
                  <a:pt x="202" y="753"/>
                  <a:pt x="202" y="758"/>
                </a:cubicBezTo>
                <a:lnTo>
                  <a:pt x="202" y="761"/>
                </a:lnTo>
                <a:cubicBezTo>
                  <a:pt x="202" y="814"/>
                  <a:pt x="159" y="857"/>
                  <a:pt x="106" y="857"/>
                </a:cubicBezTo>
                <a:cubicBezTo>
                  <a:pt x="53" y="857"/>
                  <a:pt x="10" y="814"/>
                  <a:pt x="10" y="761"/>
                </a:cubicBezTo>
                <a:lnTo>
                  <a:pt x="10" y="753"/>
                </a:lnTo>
                <a:lnTo>
                  <a:pt x="10" y="751"/>
                </a:lnTo>
                <a:cubicBezTo>
                  <a:pt x="7" y="724"/>
                  <a:pt x="16" y="698"/>
                  <a:pt x="35" y="678"/>
                </a:cubicBezTo>
                <a:cubicBezTo>
                  <a:pt x="53" y="658"/>
                  <a:pt x="78" y="646"/>
                  <a:pt x="105" y="646"/>
                </a:cubicBezTo>
                <a:lnTo>
                  <a:pt x="106" y="646"/>
                </a:lnTo>
                <a:cubicBezTo>
                  <a:pt x="159" y="646"/>
                  <a:pt x="202" y="689"/>
                  <a:pt x="202" y="742"/>
                </a:cubicBezTo>
                <a:lnTo>
                  <a:pt x="202" y="748"/>
                </a:lnTo>
                <a:lnTo>
                  <a:pt x="200" y="725"/>
                </a:lnTo>
                <a:lnTo>
                  <a:pt x="201" y="729"/>
                </a:lnTo>
                <a:lnTo>
                  <a:pt x="13" y="734"/>
                </a:lnTo>
                <a:lnTo>
                  <a:pt x="14" y="729"/>
                </a:lnTo>
                <a:lnTo>
                  <a:pt x="12" y="747"/>
                </a:lnTo>
                <a:lnTo>
                  <a:pt x="12" y="742"/>
                </a:lnTo>
                <a:cubicBezTo>
                  <a:pt x="12" y="689"/>
                  <a:pt x="55" y="646"/>
                  <a:pt x="108" y="646"/>
                </a:cubicBezTo>
                <a:cubicBezTo>
                  <a:pt x="161" y="646"/>
                  <a:pt x="204" y="689"/>
                  <a:pt x="204" y="742"/>
                </a:cubicBezTo>
                <a:lnTo>
                  <a:pt x="204" y="747"/>
                </a:lnTo>
                <a:lnTo>
                  <a:pt x="204" y="752"/>
                </a:lnTo>
                <a:cubicBezTo>
                  <a:pt x="204" y="805"/>
                  <a:pt x="161" y="848"/>
                  <a:pt x="108" y="848"/>
                </a:cubicBezTo>
                <a:cubicBezTo>
                  <a:pt x="55" y="848"/>
                  <a:pt x="12" y="805"/>
                  <a:pt x="12" y="752"/>
                </a:cubicBezTo>
                <a:lnTo>
                  <a:pt x="12" y="743"/>
                </a:lnTo>
                <a:lnTo>
                  <a:pt x="12" y="733"/>
                </a:lnTo>
                <a:cubicBezTo>
                  <a:pt x="12" y="680"/>
                  <a:pt x="55" y="637"/>
                  <a:pt x="108" y="637"/>
                </a:cubicBezTo>
                <a:lnTo>
                  <a:pt x="111" y="637"/>
                </a:lnTo>
                <a:cubicBezTo>
                  <a:pt x="164" y="637"/>
                  <a:pt x="207" y="680"/>
                  <a:pt x="207" y="733"/>
                </a:cubicBezTo>
                <a:lnTo>
                  <a:pt x="207" y="737"/>
                </a:lnTo>
                <a:cubicBezTo>
                  <a:pt x="207" y="744"/>
                  <a:pt x="207" y="750"/>
                  <a:pt x="206" y="756"/>
                </a:cubicBezTo>
                <a:lnTo>
                  <a:pt x="205" y="761"/>
                </a:lnTo>
                <a:lnTo>
                  <a:pt x="110" y="646"/>
                </a:lnTo>
                <a:lnTo>
                  <a:pt x="111" y="646"/>
                </a:lnTo>
                <a:lnTo>
                  <a:pt x="17" y="724"/>
                </a:lnTo>
                <a:lnTo>
                  <a:pt x="18" y="719"/>
                </a:lnTo>
                <a:lnTo>
                  <a:pt x="16" y="737"/>
                </a:lnTo>
                <a:lnTo>
                  <a:pt x="16" y="733"/>
                </a:lnTo>
                <a:lnTo>
                  <a:pt x="207" y="752"/>
                </a:lnTo>
                <a:lnTo>
                  <a:pt x="206" y="757"/>
                </a:lnTo>
                <a:lnTo>
                  <a:pt x="204" y="766"/>
                </a:lnTo>
                <a:lnTo>
                  <a:pt x="25" y="700"/>
                </a:lnTo>
                <a:lnTo>
                  <a:pt x="27" y="696"/>
                </a:lnTo>
                <a:lnTo>
                  <a:pt x="18" y="720"/>
                </a:lnTo>
                <a:lnTo>
                  <a:pt x="19" y="715"/>
                </a:lnTo>
                <a:lnTo>
                  <a:pt x="17" y="733"/>
                </a:lnTo>
                <a:lnTo>
                  <a:pt x="17" y="727"/>
                </a:lnTo>
                <a:lnTo>
                  <a:pt x="20" y="751"/>
                </a:lnTo>
                <a:lnTo>
                  <a:pt x="19" y="747"/>
                </a:lnTo>
                <a:lnTo>
                  <a:pt x="207" y="705"/>
                </a:lnTo>
                <a:lnTo>
                  <a:pt x="208" y="710"/>
                </a:lnTo>
                <a:cubicBezTo>
                  <a:pt x="209" y="716"/>
                  <a:pt x="209" y="722"/>
                  <a:pt x="209" y="728"/>
                </a:cubicBezTo>
                <a:lnTo>
                  <a:pt x="209" y="733"/>
                </a:lnTo>
                <a:cubicBezTo>
                  <a:pt x="209" y="786"/>
                  <a:pt x="166" y="829"/>
                  <a:pt x="113" y="829"/>
                </a:cubicBezTo>
                <a:cubicBezTo>
                  <a:pt x="60" y="829"/>
                  <a:pt x="17" y="786"/>
                  <a:pt x="17" y="733"/>
                </a:cubicBezTo>
                <a:lnTo>
                  <a:pt x="17" y="728"/>
                </a:lnTo>
                <a:lnTo>
                  <a:pt x="17" y="723"/>
                </a:lnTo>
                <a:cubicBezTo>
                  <a:pt x="17" y="674"/>
                  <a:pt x="55" y="633"/>
                  <a:pt x="104" y="628"/>
                </a:cubicBezTo>
                <a:cubicBezTo>
                  <a:pt x="153" y="623"/>
                  <a:pt x="198" y="656"/>
                  <a:pt x="208" y="705"/>
                </a:cubicBezTo>
                <a:lnTo>
                  <a:pt x="209" y="710"/>
                </a:lnTo>
                <a:lnTo>
                  <a:pt x="210" y="715"/>
                </a:lnTo>
                <a:lnTo>
                  <a:pt x="22" y="710"/>
                </a:lnTo>
                <a:lnTo>
                  <a:pt x="23" y="706"/>
                </a:lnTo>
                <a:lnTo>
                  <a:pt x="23" y="708"/>
                </a:lnTo>
                <a:cubicBezTo>
                  <a:pt x="30" y="661"/>
                  <a:pt x="71" y="627"/>
                  <a:pt x="117" y="627"/>
                </a:cubicBezTo>
                <a:lnTo>
                  <a:pt x="118" y="627"/>
                </a:lnTo>
                <a:lnTo>
                  <a:pt x="119" y="627"/>
                </a:lnTo>
                <a:cubicBezTo>
                  <a:pt x="167" y="627"/>
                  <a:pt x="208" y="663"/>
                  <a:pt x="215" y="710"/>
                </a:cubicBezTo>
                <a:lnTo>
                  <a:pt x="216" y="717"/>
                </a:lnTo>
                <a:cubicBezTo>
                  <a:pt x="216" y="721"/>
                  <a:pt x="216" y="726"/>
                  <a:pt x="216" y="730"/>
                </a:cubicBezTo>
                <a:lnTo>
                  <a:pt x="216" y="739"/>
                </a:lnTo>
                <a:lnTo>
                  <a:pt x="216" y="748"/>
                </a:lnTo>
                <a:lnTo>
                  <a:pt x="216" y="752"/>
                </a:lnTo>
                <a:lnTo>
                  <a:pt x="27" y="729"/>
                </a:lnTo>
                <a:lnTo>
                  <a:pt x="28" y="725"/>
                </a:lnTo>
                <a:lnTo>
                  <a:pt x="25" y="748"/>
                </a:lnTo>
                <a:lnTo>
                  <a:pt x="25" y="739"/>
                </a:lnTo>
                <a:lnTo>
                  <a:pt x="27" y="720"/>
                </a:lnTo>
                <a:lnTo>
                  <a:pt x="26" y="723"/>
                </a:lnTo>
                <a:lnTo>
                  <a:pt x="122" y="819"/>
                </a:lnTo>
                <a:lnTo>
                  <a:pt x="121" y="819"/>
                </a:lnTo>
                <a:cubicBezTo>
                  <a:pt x="68" y="819"/>
                  <a:pt x="25" y="776"/>
                  <a:pt x="25" y="723"/>
                </a:cubicBezTo>
                <a:cubicBezTo>
                  <a:pt x="25" y="670"/>
                  <a:pt x="68" y="627"/>
                  <a:pt x="121" y="627"/>
                </a:cubicBezTo>
                <a:lnTo>
                  <a:pt x="123" y="627"/>
                </a:lnTo>
                <a:lnTo>
                  <a:pt x="124" y="627"/>
                </a:lnTo>
                <a:lnTo>
                  <a:pt x="29" y="715"/>
                </a:lnTo>
                <a:lnTo>
                  <a:pt x="30" y="704"/>
                </a:lnTo>
                <a:lnTo>
                  <a:pt x="29" y="704"/>
                </a:lnTo>
                <a:cubicBezTo>
                  <a:pt x="29" y="651"/>
                  <a:pt x="72" y="608"/>
                  <a:pt x="125" y="608"/>
                </a:cubicBezTo>
                <a:cubicBezTo>
                  <a:pt x="178" y="608"/>
                  <a:pt x="221" y="651"/>
                  <a:pt x="221" y="704"/>
                </a:cubicBezTo>
                <a:lnTo>
                  <a:pt x="221" y="712"/>
                </a:lnTo>
                <a:lnTo>
                  <a:pt x="221" y="723"/>
                </a:lnTo>
                <a:lnTo>
                  <a:pt x="125" y="627"/>
                </a:lnTo>
                <a:lnTo>
                  <a:pt x="126" y="627"/>
                </a:lnTo>
                <a:lnTo>
                  <a:pt x="32" y="705"/>
                </a:lnTo>
                <a:lnTo>
                  <a:pt x="34" y="695"/>
                </a:lnTo>
                <a:lnTo>
                  <a:pt x="34" y="694"/>
                </a:lnTo>
                <a:lnTo>
                  <a:pt x="33" y="696"/>
                </a:lnTo>
                <a:lnTo>
                  <a:pt x="33" y="694"/>
                </a:lnTo>
                <a:cubicBezTo>
                  <a:pt x="33" y="641"/>
                  <a:pt x="76" y="598"/>
                  <a:pt x="129" y="598"/>
                </a:cubicBezTo>
                <a:cubicBezTo>
                  <a:pt x="182" y="598"/>
                  <a:pt x="225" y="641"/>
                  <a:pt x="225" y="694"/>
                </a:cubicBezTo>
                <a:lnTo>
                  <a:pt x="225" y="699"/>
                </a:lnTo>
                <a:lnTo>
                  <a:pt x="226" y="698"/>
                </a:lnTo>
                <a:lnTo>
                  <a:pt x="226" y="717"/>
                </a:lnTo>
                <a:lnTo>
                  <a:pt x="225" y="702"/>
                </a:lnTo>
                <a:lnTo>
                  <a:pt x="226" y="708"/>
                </a:lnTo>
                <a:lnTo>
                  <a:pt x="46" y="681"/>
                </a:lnTo>
                <a:lnTo>
                  <a:pt x="47" y="679"/>
                </a:lnTo>
                <a:lnTo>
                  <a:pt x="36" y="721"/>
                </a:lnTo>
                <a:lnTo>
                  <a:pt x="36" y="713"/>
                </a:lnTo>
                <a:lnTo>
                  <a:pt x="36" y="703"/>
                </a:lnTo>
                <a:lnTo>
                  <a:pt x="36" y="694"/>
                </a:lnTo>
                <a:cubicBezTo>
                  <a:pt x="36" y="653"/>
                  <a:pt x="63" y="616"/>
                  <a:pt x="102" y="603"/>
                </a:cubicBezTo>
                <a:cubicBezTo>
                  <a:pt x="141" y="590"/>
                  <a:pt x="184" y="604"/>
                  <a:pt x="209" y="637"/>
                </a:cubicBezTo>
                <a:lnTo>
                  <a:pt x="212" y="641"/>
                </a:lnTo>
                <a:cubicBezTo>
                  <a:pt x="218" y="649"/>
                  <a:pt x="223" y="658"/>
                  <a:pt x="227" y="668"/>
                </a:cubicBezTo>
                <a:lnTo>
                  <a:pt x="229" y="674"/>
                </a:lnTo>
                <a:cubicBezTo>
                  <a:pt x="232" y="684"/>
                  <a:pt x="233" y="694"/>
                  <a:pt x="233" y="704"/>
                </a:cubicBezTo>
                <a:lnTo>
                  <a:pt x="233" y="710"/>
                </a:lnTo>
                <a:lnTo>
                  <a:pt x="229" y="680"/>
                </a:lnTo>
                <a:lnTo>
                  <a:pt x="230" y="683"/>
                </a:lnTo>
                <a:lnTo>
                  <a:pt x="42" y="713"/>
                </a:lnTo>
                <a:lnTo>
                  <a:pt x="42" y="704"/>
                </a:lnTo>
                <a:lnTo>
                  <a:pt x="42" y="694"/>
                </a:lnTo>
                <a:cubicBezTo>
                  <a:pt x="42" y="648"/>
                  <a:pt x="75" y="609"/>
                  <a:pt x="120" y="600"/>
                </a:cubicBezTo>
                <a:cubicBezTo>
                  <a:pt x="166" y="591"/>
                  <a:pt x="211" y="616"/>
                  <a:pt x="228" y="659"/>
                </a:cubicBezTo>
                <a:lnTo>
                  <a:pt x="230" y="664"/>
                </a:lnTo>
                <a:cubicBezTo>
                  <a:pt x="232" y="669"/>
                  <a:pt x="233" y="675"/>
                  <a:pt x="235" y="681"/>
                </a:cubicBezTo>
                <a:lnTo>
                  <a:pt x="236" y="686"/>
                </a:lnTo>
                <a:lnTo>
                  <a:pt x="45" y="704"/>
                </a:lnTo>
                <a:lnTo>
                  <a:pt x="45" y="694"/>
                </a:lnTo>
                <a:lnTo>
                  <a:pt x="45" y="688"/>
                </a:lnTo>
                <a:cubicBezTo>
                  <a:pt x="45" y="678"/>
                  <a:pt x="47" y="668"/>
                  <a:pt x="50" y="658"/>
                </a:cubicBezTo>
                <a:lnTo>
                  <a:pt x="51" y="655"/>
                </a:lnTo>
                <a:cubicBezTo>
                  <a:pt x="66" y="610"/>
                  <a:pt x="111" y="583"/>
                  <a:pt x="158" y="591"/>
                </a:cubicBezTo>
                <a:cubicBezTo>
                  <a:pt x="204" y="598"/>
                  <a:pt x="238" y="638"/>
                  <a:pt x="238" y="685"/>
                </a:cubicBezTo>
                <a:lnTo>
                  <a:pt x="238" y="693"/>
                </a:lnTo>
                <a:lnTo>
                  <a:pt x="238" y="704"/>
                </a:lnTo>
                <a:lnTo>
                  <a:pt x="51" y="677"/>
                </a:lnTo>
                <a:lnTo>
                  <a:pt x="54" y="667"/>
                </a:lnTo>
                <a:lnTo>
                  <a:pt x="188" y="780"/>
                </a:lnTo>
                <a:lnTo>
                  <a:pt x="186" y="781"/>
                </a:lnTo>
                <a:cubicBezTo>
                  <a:pt x="159" y="795"/>
                  <a:pt x="128" y="795"/>
                  <a:pt x="101" y="781"/>
                </a:cubicBezTo>
                <a:lnTo>
                  <a:pt x="99" y="780"/>
                </a:lnTo>
                <a:cubicBezTo>
                  <a:pt x="66" y="764"/>
                  <a:pt x="45" y="731"/>
                  <a:pt x="45" y="694"/>
                </a:cubicBezTo>
                <a:lnTo>
                  <a:pt x="45" y="688"/>
                </a:lnTo>
                <a:lnTo>
                  <a:pt x="45" y="679"/>
                </a:lnTo>
                <a:lnTo>
                  <a:pt x="45" y="670"/>
                </a:lnTo>
                <a:lnTo>
                  <a:pt x="45" y="666"/>
                </a:lnTo>
                <a:lnTo>
                  <a:pt x="235" y="690"/>
                </a:lnTo>
                <a:lnTo>
                  <a:pt x="234" y="694"/>
                </a:lnTo>
                <a:lnTo>
                  <a:pt x="236" y="670"/>
                </a:lnTo>
                <a:lnTo>
                  <a:pt x="236" y="680"/>
                </a:lnTo>
                <a:lnTo>
                  <a:pt x="236" y="689"/>
                </a:lnTo>
                <a:lnTo>
                  <a:pt x="236" y="694"/>
                </a:lnTo>
                <a:cubicBezTo>
                  <a:pt x="236" y="747"/>
                  <a:pt x="193" y="790"/>
                  <a:pt x="140" y="790"/>
                </a:cubicBezTo>
                <a:cubicBezTo>
                  <a:pt x="87" y="790"/>
                  <a:pt x="44" y="747"/>
                  <a:pt x="44" y="694"/>
                </a:cubicBezTo>
                <a:lnTo>
                  <a:pt x="44" y="692"/>
                </a:lnTo>
                <a:lnTo>
                  <a:pt x="44" y="686"/>
                </a:lnTo>
                <a:lnTo>
                  <a:pt x="44" y="679"/>
                </a:lnTo>
                <a:cubicBezTo>
                  <a:pt x="44" y="672"/>
                  <a:pt x="45" y="664"/>
                  <a:pt x="47" y="656"/>
                </a:cubicBezTo>
                <a:lnTo>
                  <a:pt x="48" y="652"/>
                </a:lnTo>
                <a:cubicBezTo>
                  <a:pt x="59" y="609"/>
                  <a:pt x="99" y="578"/>
                  <a:pt x="144" y="579"/>
                </a:cubicBezTo>
                <a:cubicBezTo>
                  <a:pt x="189" y="581"/>
                  <a:pt x="227" y="613"/>
                  <a:pt x="236" y="657"/>
                </a:cubicBezTo>
                <a:lnTo>
                  <a:pt x="237" y="662"/>
                </a:lnTo>
                <a:lnTo>
                  <a:pt x="238" y="667"/>
                </a:lnTo>
                <a:lnTo>
                  <a:pt x="48" y="696"/>
                </a:lnTo>
                <a:lnTo>
                  <a:pt x="47" y="687"/>
                </a:lnTo>
                <a:lnTo>
                  <a:pt x="46" y="676"/>
                </a:lnTo>
                <a:lnTo>
                  <a:pt x="237" y="666"/>
                </a:lnTo>
                <a:lnTo>
                  <a:pt x="237" y="669"/>
                </a:lnTo>
                <a:lnTo>
                  <a:pt x="237" y="675"/>
                </a:lnTo>
                <a:lnTo>
                  <a:pt x="237" y="691"/>
                </a:lnTo>
                <a:lnTo>
                  <a:pt x="237" y="700"/>
                </a:lnTo>
                <a:lnTo>
                  <a:pt x="237" y="704"/>
                </a:lnTo>
                <a:cubicBezTo>
                  <a:pt x="237" y="757"/>
                  <a:pt x="194" y="800"/>
                  <a:pt x="141" y="800"/>
                </a:cubicBezTo>
                <a:cubicBezTo>
                  <a:pt x="88" y="800"/>
                  <a:pt x="45" y="757"/>
                  <a:pt x="45" y="704"/>
                </a:cubicBezTo>
                <a:lnTo>
                  <a:pt x="45" y="702"/>
                </a:lnTo>
                <a:lnTo>
                  <a:pt x="45" y="696"/>
                </a:lnTo>
                <a:lnTo>
                  <a:pt x="45" y="685"/>
                </a:lnTo>
                <a:cubicBezTo>
                  <a:pt x="45" y="632"/>
                  <a:pt x="88" y="589"/>
                  <a:pt x="141" y="589"/>
                </a:cubicBezTo>
                <a:lnTo>
                  <a:pt x="142" y="589"/>
                </a:lnTo>
                <a:lnTo>
                  <a:pt x="46" y="685"/>
                </a:lnTo>
                <a:lnTo>
                  <a:pt x="46" y="675"/>
                </a:lnTo>
                <a:lnTo>
                  <a:pt x="46" y="677"/>
                </a:lnTo>
                <a:lnTo>
                  <a:pt x="237" y="666"/>
                </a:lnTo>
                <a:lnTo>
                  <a:pt x="237" y="669"/>
                </a:lnTo>
                <a:lnTo>
                  <a:pt x="237" y="675"/>
                </a:lnTo>
                <a:lnTo>
                  <a:pt x="237" y="685"/>
                </a:lnTo>
                <a:cubicBezTo>
                  <a:pt x="237" y="738"/>
                  <a:pt x="194" y="781"/>
                  <a:pt x="141" y="781"/>
                </a:cubicBezTo>
                <a:cubicBezTo>
                  <a:pt x="88" y="781"/>
                  <a:pt x="45" y="738"/>
                  <a:pt x="45" y="685"/>
                </a:cubicBezTo>
                <a:lnTo>
                  <a:pt x="45" y="679"/>
                </a:lnTo>
                <a:lnTo>
                  <a:pt x="45" y="669"/>
                </a:lnTo>
                <a:lnTo>
                  <a:pt x="45" y="661"/>
                </a:lnTo>
                <a:lnTo>
                  <a:pt x="45" y="656"/>
                </a:lnTo>
                <a:cubicBezTo>
                  <a:pt x="45" y="603"/>
                  <a:pt x="88" y="560"/>
                  <a:pt x="141" y="560"/>
                </a:cubicBezTo>
                <a:cubicBezTo>
                  <a:pt x="194" y="560"/>
                  <a:pt x="237" y="603"/>
                  <a:pt x="237" y="656"/>
                </a:cubicBezTo>
                <a:lnTo>
                  <a:pt x="237" y="658"/>
                </a:lnTo>
                <a:lnTo>
                  <a:pt x="237" y="664"/>
                </a:lnTo>
                <a:lnTo>
                  <a:pt x="237" y="675"/>
                </a:lnTo>
                <a:lnTo>
                  <a:pt x="237" y="662"/>
                </a:lnTo>
                <a:lnTo>
                  <a:pt x="238" y="669"/>
                </a:lnTo>
                <a:lnTo>
                  <a:pt x="234" y="652"/>
                </a:lnTo>
                <a:lnTo>
                  <a:pt x="235" y="655"/>
                </a:lnTo>
                <a:lnTo>
                  <a:pt x="50" y="709"/>
                </a:lnTo>
                <a:lnTo>
                  <a:pt x="49" y="705"/>
                </a:lnTo>
                <a:lnTo>
                  <a:pt x="47" y="691"/>
                </a:lnTo>
                <a:cubicBezTo>
                  <a:pt x="42" y="663"/>
                  <a:pt x="50" y="635"/>
                  <a:pt x="68" y="613"/>
                </a:cubicBezTo>
                <a:cubicBezTo>
                  <a:pt x="86" y="592"/>
                  <a:pt x="113" y="579"/>
                  <a:pt x="141" y="579"/>
                </a:cubicBezTo>
                <a:lnTo>
                  <a:pt x="143" y="579"/>
                </a:lnTo>
                <a:cubicBezTo>
                  <a:pt x="196" y="579"/>
                  <a:pt x="239" y="622"/>
                  <a:pt x="239" y="675"/>
                </a:cubicBezTo>
                <a:cubicBezTo>
                  <a:pt x="239" y="728"/>
                  <a:pt x="196" y="771"/>
                  <a:pt x="143" y="771"/>
                </a:cubicBezTo>
                <a:lnTo>
                  <a:pt x="141" y="771"/>
                </a:lnTo>
                <a:cubicBezTo>
                  <a:pt x="96" y="771"/>
                  <a:pt x="56" y="739"/>
                  <a:pt x="47" y="694"/>
                </a:cubicBezTo>
                <a:lnTo>
                  <a:pt x="46" y="689"/>
                </a:lnTo>
                <a:cubicBezTo>
                  <a:pt x="44" y="675"/>
                  <a:pt x="44" y="661"/>
                  <a:pt x="47" y="647"/>
                </a:cubicBezTo>
                <a:lnTo>
                  <a:pt x="48" y="643"/>
                </a:lnTo>
                <a:cubicBezTo>
                  <a:pt x="59" y="600"/>
                  <a:pt x="99" y="569"/>
                  <a:pt x="144" y="570"/>
                </a:cubicBezTo>
                <a:cubicBezTo>
                  <a:pt x="189" y="572"/>
                  <a:pt x="227" y="604"/>
                  <a:pt x="236" y="648"/>
                </a:cubicBezTo>
                <a:lnTo>
                  <a:pt x="237" y="653"/>
                </a:lnTo>
                <a:cubicBezTo>
                  <a:pt x="238" y="659"/>
                  <a:pt x="238" y="665"/>
                  <a:pt x="238" y="671"/>
                </a:cubicBezTo>
                <a:lnTo>
                  <a:pt x="238" y="675"/>
                </a:lnTo>
                <a:cubicBezTo>
                  <a:pt x="238" y="728"/>
                  <a:pt x="195" y="771"/>
                  <a:pt x="142" y="771"/>
                </a:cubicBezTo>
                <a:cubicBezTo>
                  <a:pt x="89" y="771"/>
                  <a:pt x="46" y="728"/>
                  <a:pt x="46" y="675"/>
                </a:cubicBezTo>
                <a:lnTo>
                  <a:pt x="46" y="671"/>
                </a:lnTo>
                <a:lnTo>
                  <a:pt x="48" y="690"/>
                </a:lnTo>
                <a:lnTo>
                  <a:pt x="47" y="685"/>
                </a:lnTo>
                <a:cubicBezTo>
                  <a:pt x="42" y="657"/>
                  <a:pt x="49" y="628"/>
                  <a:pt x="67" y="606"/>
                </a:cubicBezTo>
                <a:cubicBezTo>
                  <a:pt x="85" y="583"/>
                  <a:pt x="113" y="570"/>
                  <a:pt x="141" y="570"/>
                </a:cubicBezTo>
                <a:lnTo>
                  <a:pt x="142" y="570"/>
                </a:lnTo>
                <a:lnTo>
                  <a:pt x="46" y="666"/>
                </a:lnTo>
                <a:lnTo>
                  <a:pt x="46" y="656"/>
                </a:lnTo>
                <a:lnTo>
                  <a:pt x="46" y="647"/>
                </a:lnTo>
                <a:cubicBezTo>
                  <a:pt x="46" y="594"/>
                  <a:pt x="89" y="551"/>
                  <a:pt x="142" y="551"/>
                </a:cubicBezTo>
                <a:cubicBezTo>
                  <a:pt x="195" y="551"/>
                  <a:pt x="238" y="594"/>
                  <a:pt x="238" y="647"/>
                </a:cubicBezTo>
                <a:lnTo>
                  <a:pt x="238" y="650"/>
                </a:lnTo>
                <a:lnTo>
                  <a:pt x="238" y="656"/>
                </a:lnTo>
                <a:lnTo>
                  <a:pt x="234" y="629"/>
                </a:lnTo>
                <a:lnTo>
                  <a:pt x="237" y="639"/>
                </a:lnTo>
                <a:cubicBezTo>
                  <a:pt x="246" y="668"/>
                  <a:pt x="241" y="699"/>
                  <a:pt x="222" y="724"/>
                </a:cubicBezTo>
                <a:cubicBezTo>
                  <a:pt x="204" y="748"/>
                  <a:pt x="176" y="762"/>
                  <a:pt x="145" y="762"/>
                </a:cubicBezTo>
                <a:lnTo>
                  <a:pt x="144" y="762"/>
                </a:lnTo>
                <a:cubicBezTo>
                  <a:pt x="91" y="762"/>
                  <a:pt x="48" y="719"/>
                  <a:pt x="48" y="666"/>
                </a:cubicBezTo>
                <a:lnTo>
                  <a:pt x="48" y="660"/>
                </a:lnTo>
                <a:lnTo>
                  <a:pt x="48" y="656"/>
                </a:lnTo>
                <a:cubicBezTo>
                  <a:pt x="48" y="607"/>
                  <a:pt x="86" y="566"/>
                  <a:pt x="135" y="561"/>
                </a:cubicBezTo>
                <a:cubicBezTo>
                  <a:pt x="184" y="556"/>
                  <a:pt x="229" y="589"/>
                  <a:pt x="239" y="638"/>
                </a:cubicBezTo>
                <a:lnTo>
                  <a:pt x="240" y="643"/>
                </a:lnTo>
                <a:lnTo>
                  <a:pt x="241" y="648"/>
                </a:lnTo>
                <a:lnTo>
                  <a:pt x="50" y="666"/>
                </a:lnTo>
                <a:lnTo>
                  <a:pt x="50" y="663"/>
                </a:lnTo>
                <a:lnTo>
                  <a:pt x="50" y="656"/>
                </a:lnTo>
                <a:lnTo>
                  <a:pt x="50" y="654"/>
                </a:lnTo>
                <a:lnTo>
                  <a:pt x="49" y="649"/>
                </a:lnTo>
                <a:cubicBezTo>
                  <a:pt x="43" y="597"/>
                  <a:pt x="80" y="549"/>
                  <a:pt x="132" y="542"/>
                </a:cubicBezTo>
                <a:cubicBezTo>
                  <a:pt x="184" y="535"/>
                  <a:pt x="232" y="572"/>
                  <a:pt x="240" y="624"/>
                </a:cubicBezTo>
                <a:lnTo>
                  <a:pt x="241" y="631"/>
                </a:lnTo>
                <a:lnTo>
                  <a:pt x="242" y="648"/>
                </a:lnTo>
                <a:lnTo>
                  <a:pt x="243" y="662"/>
                </a:lnTo>
                <a:lnTo>
                  <a:pt x="243" y="675"/>
                </a:lnTo>
                <a:lnTo>
                  <a:pt x="54" y="652"/>
                </a:lnTo>
                <a:lnTo>
                  <a:pt x="55" y="648"/>
                </a:lnTo>
                <a:lnTo>
                  <a:pt x="52" y="671"/>
                </a:lnTo>
                <a:lnTo>
                  <a:pt x="52" y="663"/>
                </a:lnTo>
                <a:lnTo>
                  <a:pt x="54" y="641"/>
                </a:lnTo>
                <a:cubicBezTo>
                  <a:pt x="54" y="634"/>
                  <a:pt x="55" y="627"/>
                  <a:pt x="58" y="620"/>
                </a:cubicBezTo>
                <a:lnTo>
                  <a:pt x="61" y="610"/>
                </a:lnTo>
                <a:cubicBezTo>
                  <a:pt x="74" y="564"/>
                  <a:pt x="119" y="536"/>
                  <a:pt x="166" y="542"/>
                </a:cubicBezTo>
                <a:cubicBezTo>
                  <a:pt x="214" y="549"/>
                  <a:pt x="248" y="590"/>
                  <a:pt x="248" y="637"/>
                </a:cubicBezTo>
                <a:lnTo>
                  <a:pt x="248" y="647"/>
                </a:lnTo>
                <a:lnTo>
                  <a:pt x="152" y="551"/>
                </a:lnTo>
                <a:lnTo>
                  <a:pt x="154" y="551"/>
                </a:lnTo>
                <a:lnTo>
                  <a:pt x="156" y="551"/>
                </a:lnTo>
                <a:lnTo>
                  <a:pt x="159" y="551"/>
                </a:lnTo>
                <a:lnTo>
                  <a:pt x="77" y="598"/>
                </a:lnTo>
                <a:lnTo>
                  <a:pt x="83" y="588"/>
                </a:lnTo>
                <a:cubicBezTo>
                  <a:pt x="100" y="559"/>
                  <a:pt x="132" y="541"/>
                  <a:pt x="165" y="541"/>
                </a:cubicBezTo>
                <a:lnTo>
                  <a:pt x="171" y="541"/>
                </a:lnTo>
                <a:lnTo>
                  <a:pt x="174" y="541"/>
                </a:lnTo>
                <a:cubicBezTo>
                  <a:pt x="216" y="541"/>
                  <a:pt x="252" y="568"/>
                  <a:pt x="266" y="607"/>
                </a:cubicBezTo>
                <a:lnTo>
                  <a:pt x="268" y="613"/>
                </a:lnTo>
                <a:lnTo>
                  <a:pt x="271" y="624"/>
                </a:lnTo>
                <a:lnTo>
                  <a:pt x="88" y="612"/>
                </a:lnTo>
                <a:lnTo>
                  <a:pt x="90" y="607"/>
                </a:lnTo>
                <a:lnTo>
                  <a:pt x="85" y="624"/>
                </a:lnTo>
                <a:lnTo>
                  <a:pt x="86" y="619"/>
                </a:lnTo>
                <a:cubicBezTo>
                  <a:pt x="97" y="567"/>
                  <a:pt x="147" y="533"/>
                  <a:pt x="199" y="543"/>
                </a:cubicBezTo>
                <a:cubicBezTo>
                  <a:pt x="251" y="554"/>
                  <a:pt x="285" y="604"/>
                  <a:pt x="275" y="656"/>
                </a:cubicBezTo>
                <a:lnTo>
                  <a:pt x="274" y="661"/>
                </a:lnTo>
                <a:lnTo>
                  <a:pt x="273" y="666"/>
                </a:lnTo>
                <a:cubicBezTo>
                  <a:pt x="263" y="715"/>
                  <a:pt x="218" y="748"/>
                  <a:pt x="169" y="743"/>
                </a:cubicBezTo>
                <a:cubicBezTo>
                  <a:pt x="120" y="738"/>
                  <a:pt x="82" y="697"/>
                  <a:pt x="82" y="647"/>
                </a:cubicBezTo>
                <a:lnTo>
                  <a:pt x="82" y="643"/>
                </a:lnTo>
                <a:lnTo>
                  <a:pt x="82" y="637"/>
                </a:lnTo>
                <a:lnTo>
                  <a:pt x="82" y="633"/>
                </a:lnTo>
                <a:lnTo>
                  <a:pt x="82" y="628"/>
                </a:lnTo>
                <a:cubicBezTo>
                  <a:pt x="82" y="575"/>
                  <a:pt x="125" y="532"/>
                  <a:pt x="178" y="532"/>
                </a:cubicBezTo>
                <a:cubicBezTo>
                  <a:pt x="231" y="532"/>
                  <a:pt x="274" y="575"/>
                  <a:pt x="274" y="628"/>
                </a:cubicBezTo>
                <a:lnTo>
                  <a:pt x="274" y="638"/>
                </a:lnTo>
                <a:lnTo>
                  <a:pt x="274" y="647"/>
                </a:lnTo>
                <a:lnTo>
                  <a:pt x="87" y="617"/>
                </a:lnTo>
                <a:lnTo>
                  <a:pt x="88" y="614"/>
                </a:lnTo>
                <a:lnTo>
                  <a:pt x="83" y="644"/>
                </a:lnTo>
                <a:lnTo>
                  <a:pt x="83" y="637"/>
                </a:lnTo>
                <a:lnTo>
                  <a:pt x="179" y="733"/>
                </a:lnTo>
                <a:lnTo>
                  <a:pt x="178" y="733"/>
                </a:lnTo>
                <a:lnTo>
                  <a:pt x="177" y="733"/>
                </a:lnTo>
                <a:lnTo>
                  <a:pt x="272" y="619"/>
                </a:lnTo>
                <a:lnTo>
                  <a:pt x="274" y="629"/>
                </a:lnTo>
                <a:cubicBezTo>
                  <a:pt x="275" y="635"/>
                  <a:pt x="275" y="641"/>
                  <a:pt x="275" y="647"/>
                </a:cubicBezTo>
                <a:lnTo>
                  <a:pt x="275" y="654"/>
                </a:lnTo>
                <a:lnTo>
                  <a:pt x="275" y="656"/>
                </a:lnTo>
                <a:cubicBezTo>
                  <a:pt x="275" y="709"/>
                  <a:pt x="232" y="752"/>
                  <a:pt x="179" y="752"/>
                </a:cubicBezTo>
                <a:cubicBezTo>
                  <a:pt x="126" y="752"/>
                  <a:pt x="83" y="709"/>
                  <a:pt x="83" y="656"/>
                </a:cubicBezTo>
                <a:lnTo>
                  <a:pt x="83" y="651"/>
                </a:lnTo>
                <a:lnTo>
                  <a:pt x="85" y="632"/>
                </a:lnTo>
                <a:lnTo>
                  <a:pt x="84" y="633"/>
                </a:lnTo>
                <a:lnTo>
                  <a:pt x="84" y="628"/>
                </a:lnTo>
                <a:lnTo>
                  <a:pt x="260" y="682"/>
                </a:lnTo>
                <a:lnTo>
                  <a:pt x="258" y="685"/>
                </a:lnTo>
                <a:lnTo>
                  <a:pt x="270" y="662"/>
                </a:lnTo>
                <a:lnTo>
                  <a:pt x="268" y="668"/>
                </a:lnTo>
                <a:lnTo>
                  <a:pt x="176" y="541"/>
                </a:lnTo>
                <a:lnTo>
                  <a:pt x="180" y="541"/>
                </a:lnTo>
                <a:lnTo>
                  <a:pt x="84" y="637"/>
                </a:lnTo>
                <a:lnTo>
                  <a:pt x="84" y="628"/>
                </a:lnTo>
                <a:lnTo>
                  <a:pt x="84" y="622"/>
                </a:lnTo>
                <a:lnTo>
                  <a:pt x="87" y="646"/>
                </a:lnTo>
                <a:lnTo>
                  <a:pt x="86" y="642"/>
                </a:lnTo>
                <a:cubicBezTo>
                  <a:pt x="74" y="592"/>
                  <a:pt x="103" y="541"/>
                  <a:pt x="153" y="526"/>
                </a:cubicBezTo>
                <a:cubicBezTo>
                  <a:pt x="202" y="512"/>
                  <a:pt x="254" y="539"/>
                  <a:pt x="271" y="588"/>
                </a:cubicBezTo>
                <a:lnTo>
                  <a:pt x="272" y="591"/>
                </a:lnTo>
                <a:cubicBezTo>
                  <a:pt x="275" y="601"/>
                  <a:pt x="276" y="611"/>
                  <a:pt x="276" y="621"/>
                </a:cubicBezTo>
                <a:lnTo>
                  <a:pt x="276" y="628"/>
                </a:lnTo>
                <a:lnTo>
                  <a:pt x="275" y="648"/>
                </a:lnTo>
                <a:lnTo>
                  <a:pt x="271" y="668"/>
                </a:lnTo>
                <a:lnTo>
                  <a:pt x="177" y="551"/>
                </a:lnTo>
                <a:lnTo>
                  <a:pt x="178" y="551"/>
                </a:lnTo>
                <a:cubicBezTo>
                  <a:pt x="226" y="551"/>
                  <a:pt x="267" y="587"/>
                  <a:pt x="274" y="634"/>
                </a:cubicBezTo>
                <a:lnTo>
                  <a:pt x="275" y="641"/>
                </a:lnTo>
                <a:cubicBezTo>
                  <a:pt x="275" y="645"/>
                  <a:pt x="275" y="650"/>
                  <a:pt x="275" y="654"/>
                </a:cubicBezTo>
                <a:lnTo>
                  <a:pt x="275" y="657"/>
                </a:lnTo>
                <a:cubicBezTo>
                  <a:pt x="275" y="710"/>
                  <a:pt x="232" y="753"/>
                  <a:pt x="179" y="753"/>
                </a:cubicBezTo>
                <a:cubicBezTo>
                  <a:pt x="126" y="753"/>
                  <a:pt x="83" y="710"/>
                  <a:pt x="83" y="657"/>
                </a:cubicBezTo>
                <a:lnTo>
                  <a:pt x="83" y="656"/>
                </a:lnTo>
                <a:lnTo>
                  <a:pt x="83" y="649"/>
                </a:lnTo>
                <a:lnTo>
                  <a:pt x="83" y="638"/>
                </a:lnTo>
                <a:lnTo>
                  <a:pt x="83" y="626"/>
                </a:lnTo>
                <a:lnTo>
                  <a:pt x="83" y="618"/>
                </a:lnTo>
                <a:lnTo>
                  <a:pt x="275" y="627"/>
                </a:lnTo>
                <a:lnTo>
                  <a:pt x="274" y="638"/>
                </a:lnTo>
                <a:lnTo>
                  <a:pt x="273" y="649"/>
                </a:lnTo>
                <a:lnTo>
                  <a:pt x="86" y="607"/>
                </a:lnTo>
                <a:lnTo>
                  <a:pt x="87" y="604"/>
                </a:lnTo>
                <a:lnTo>
                  <a:pt x="84" y="619"/>
                </a:lnTo>
                <a:lnTo>
                  <a:pt x="85" y="613"/>
                </a:lnTo>
                <a:lnTo>
                  <a:pt x="179" y="724"/>
                </a:lnTo>
                <a:lnTo>
                  <a:pt x="177" y="724"/>
                </a:lnTo>
                <a:lnTo>
                  <a:pt x="272" y="610"/>
                </a:lnTo>
                <a:lnTo>
                  <a:pt x="273" y="615"/>
                </a:lnTo>
                <a:cubicBezTo>
                  <a:pt x="274" y="621"/>
                  <a:pt x="274" y="627"/>
                  <a:pt x="274" y="633"/>
                </a:cubicBezTo>
                <a:lnTo>
                  <a:pt x="274" y="637"/>
                </a:lnTo>
                <a:cubicBezTo>
                  <a:pt x="274" y="690"/>
                  <a:pt x="231" y="733"/>
                  <a:pt x="178" y="733"/>
                </a:cubicBezTo>
                <a:cubicBezTo>
                  <a:pt x="125" y="733"/>
                  <a:pt x="82" y="690"/>
                  <a:pt x="82" y="637"/>
                </a:cubicBezTo>
                <a:lnTo>
                  <a:pt x="82" y="623"/>
                </a:lnTo>
                <a:lnTo>
                  <a:pt x="82" y="616"/>
                </a:lnTo>
                <a:cubicBezTo>
                  <a:pt x="80" y="590"/>
                  <a:pt x="89" y="564"/>
                  <a:pt x="107" y="544"/>
                </a:cubicBezTo>
                <a:cubicBezTo>
                  <a:pt x="125" y="525"/>
                  <a:pt x="151" y="513"/>
                  <a:pt x="177" y="513"/>
                </a:cubicBezTo>
                <a:lnTo>
                  <a:pt x="179" y="513"/>
                </a:lnTo>
                <a:cubicBezTo>
                  <a:pt x="232" y="513"/>
                  <a:pt x="275" y="556"/>
                  <a:pt x="275" y="609"/>
                </a:cubicBezTo>
                <a:lnTo>
                  <a:pt x="275" y="615"/>
                </a:lnTo>
                <a:lnTo>
                  <a:pt x="276" y="616"/>
                </a:lnTo>
                <a:lnTo>
                  <a:pt x="277" y="622"/>
                </a:lnTo>
                <a:lnTo>
                  <a:pt x="277" y="637"/>
                </a:lnTo>
                <a:cubicBezTo>
                  <a:pt x="277" y="686"/>
                  <a:pt x="241" y="727"/>
                  <a:pt x="193" y="733"/>
                </a:cubicBezTo>
                <a:cubicBezTo>
                  <a:pt x="145" y="739"/>
                  <a:pt x="100" y="708"/>
                  <a:pt x="88" y="661"/>
                </a:cubicBezTo>
                <a:lnTo>
                  <a:pt x="87" y="657"/>
                </a:lnTo>
                <a:cubicBezTo>
                  <a:pt x="85" y="649"/>
                  <a:pt x="84" y="641"/>
                  <a:pt x="84" y="633"/>
                </a:cubicBezTo>
                <a:lnTo>
                  <a:pt x="84" y="624"/>
                </a:lnTo>
                <a:lnTo>
                  <a:pt x="84" y="626"/>
                </a:lnTo>
                <a:lnTo>
                  <a:pt x="84" y="625"/>
                </a:lnTo>
                <a:lnTo>
                  <a:pt x="274" y="609"/>
                </a:lnTo>
                <a:lnTo>
                  <a:pt x="274" y="612"/>
                </a:lnTo>
                <a:cubicBezTo>
                  <a:pt x="274" y="618"/>
                  <a:pt x="274" y="623"/>
                  <a:pt x="273" y="628"/>
                </a:cubicBezTo>
                <a:lnTo>
                  <a:pt x="272" y="634"/>
                </a:lnTo>
                <a:lnTo>
                  <a:pt x="84" y="595"/>
                </a:lnTo>
                <a:lnTo>
                  <a:pt x="85" y="591"/>
                </a:lnTo>
                <a:lnTo>
                  <a:pt x="85" y="591"/>
                </a:lnTo>
                <a:lnTo>
                  <a:pt x="84" y="618"/>
                </a:lnTo>
                <a:lnTo>
                  <a:pt x="83" y="607"/>
                </a:lnTo>
                <a:lnTo>
                  <a:pt x="82" y="602"/>
                </a:lnTo>
                <a:cubicBezTo>
                  <a:pt x="76" y="552"/>
                  <a:pt x="110" y="505"/>
                  <a:pt x="160" y="496"/>
                </a:cubicBezTo>
                <a:cubicBezTo>
                  <a:pt x="210" y="487"/>
                  <a:pt x="258" y="518"/>
                  <a:pt x="271" y="567"/>
                </a:cubicBezTo>
                <a:lnTo>
                  <a:pt x="273" y="575"/>
                </a:lnTo>
                <a:cubicBezTo>
                  <a:pt x="274" y="580"/>
                  <a:pt x="275" y="585"/>
                  <a:pt x="275" y="590"/>
                </a:cubicBezTo>
                <a:lnTo>
                  <a:pt x="276" y="601"/>
                </a:lnTo>
                <a:cubicBezTo>
                  <a:pt x="279" y="628"/>
                  <a:pt x="270" y="654"/>
                  <a:pt x="251" y="674"/>
                </a:cubicBezTo>
                <a:cubicBezTo>
                  <a:pt x="233" y="694"/>
                  <a:pt x="207" y="705"/>
                  <a:pt x="180" y="705"/>
                </a:cubicBezTo>
                <a:lnTo>
                  <a:pt x="179" y="705"/>
                </a:lnTo>
                <a:cubicBezTo>
                  <a:pt x="126" y="705"/>
                  <a:pt x="83" y="662"/>
                  <a:pt x="83" y="609"/>
                </a:cubicBezTo>
                <a:lnTo>
                  <a:pt x="83" y="602"/>
                </a:lnTo>
                <a:lnTo>
                  <a:pt x="83" y="599"/>
                </a:lnTo>
                <a:cubicBezTo>
                  <a:pt x="83" y="546"/>
                  <a:pt x="126" y="503"/>
                  <a:pt x="179" y="503"/>
                </a:cubicBezTo>
                <a:cubicBezTo>
                  <a:pt x="232" y="503"/>
                  <a:pt x="275" y="546"/>
                  <a:pt x="275" y="599"/>
                </a:cubicBezTo>
                <a:lnTo>
                  <a:pt x="275" y="605"/>
                </a:lnTo>
                <a:lnTo>
                  <a:pt x="275" y="615"/>
                </a:lnTo>
                <a:lnTo>
                  <a:pt x="275" y="624"/>
                </a:lnTo>
                <a:lnTo>
                  <a:pt x="275" y="628"/>
                </a:lnTo>
                <a:cubicBezTo>
                  <a:pt x="275" y="681"/>
                  <a:pt x="232" y="724"/>
                  <a:pt x="179" y="724"/>
                </a:cubicBezTo>
                <a:cubicBezTo>
                  <a:pt x="126" y="724"/>
                  <a:pt x="83" y="681"/>
                  <a:pt x="83" y="628"/>
                </a:cubicBezTo>
                <a:lnTo>
                  <a:pt x="83" y="624"/>
                </a:lnTo>
                <a:lnTo>
                  <a:pt x="85" y="605"/>
                </a:lnTo>
                <a:lnTo>
                  <a:pt x="86" y="596"/>
                </a:lnTo>
                <a:lnTo>
                  <a:pt x="85" y="599"/>
                </a:lnTo>
                <a:lnTo>
                  <a:pt x="181" y="695"/>
                </a:lnTo>
                <a:lnTo>
                  <a:pt x="179" y="695"/>
                </a:lnTo>
                <a:cubicBezTo>
                  <a:pt x="151" y="695"/>
                  <a:pt x="123" y="683"/>
                  <a:pt x="105" y="660"/>
                </a:cubicBezTo>
                <a:cubicBezTo>
                  <a:pt x="87" y="638"/>
                  <a:pt x="80" y="609"/>
                  <a:pt x="85" y="581"/>
                </a:cubicBezTo>
                <a:lnTo>
                  <a:pt x="86" y="576"/>
                </a:lnTo>
                <a:lnTo>
                  <a:pt x="84" y="594"/>
                </a:lnTo>
                <a:lnTo>
                  <a:pt x="84" y="590"/>
                </a:lnTo>
                <a:lnTo>
                  <a:pt x="275" y="609"/>
                </a:lnTo>
                <a:lnTo>
                  <a:pt x="274" y="614"/>
                </a:lnTo>
                <a:lnTo>
                  <a:pt x="272" y="623"/>
                </a:lnTo>
                <a:cubicBezTo>
                  <a:pt x="259" y="674"/>
                  <a:pt x="207" y="705"/>
                  <a:pt x="155" y="693"/>
                </a:cubicBezTo>
                <a:cubicBezTo>
                  <a:pt x="104" y="680"/>
                  <a:pt x="72" y="628"/>
                  <a:pt x="85" y="576"/>
                </a:cubicBezTo>
                <a:lnTo>
                  <a:pt x="86" y="572"/>
                </a:lnTo>
                <a:lnTo>
                  <a:pt x="83" y="595"/>
                </a:lnTo>
                <a:lnTo>
                  <a:pt x="83" y="590"/>
                </a:lnTo>
                <a:cubicBezTo>
                  <a:pt x="83" y="543"/>
                  <a:pt x="118" y="503"/>
                  <a:pt x="164" y="496"/>
                </a:cubicBezTo>
                <a:cubicBezTo>
                  <a:pt x="211" y="488"/>
                  <a:pt x="256" y="515"/>
                  <a:pt x="271" y="560"/>
                </a:cubicBezTo>
                <a:lnTo>
                  <a:pt x="272" y="563"/>
                </a:lnTo>
                <a:cubicBezTo>
                  <a:pt x="275" y="573"/>
                  <a:pt x="276" y="583"/>
                  <a:pt x="276" y="593"/>
                </a:cubicBezTo>
                <a:lnTo>
                  <a:pt x="276" y="599"/>
                </a:lnTo>
                <a:lnTo>
                  <a:pt x="276" y="586"/>
                </a:lnTo>
                <a:lnTo>
                  <a:pt x="277" y="593"/>
                </a:lnTo>
                <a:lnTo>
                  <a:pt x="273" y="576"/>
                </a:lnTo>
                <a:lnTo>
                  <a:pt x="274" y="579"/>
                </a:lnTo>
                <a:lnTo>
                  <a:pt x="103" y="556"/>
                </a:lnTo>
                <a:lnTo>
                  <a:pt x="105" y="553"/>
                </a:lnTo>
                <a:lnTo>
                  <a:pt x="89" y="593"/>
                </a:lnTo>
                <a:lnTo>
                  <a:pt x="90" y="586"/>
                </a:lnTo>
                <a:lnTo>
                  <a:pt x="89" y="599"/>
                </a:lnTo>
                <a:lnTo>
                  <a:pt x="89" y="593"/>
                </a:lnTo>
                <a:lnTo>
                  <a:pt x="89" y="590"/>
                </a:lnTo>
                <a:cubicBezTo>
                  <a:pt x="89" y="543"/>
                  <a:pt x="124" y="503"/>
                  <a:pt x="170" y="496"/>
                </a:cubicBezTo>
                <a:cubicBezTo>
                  <a:pt x="217" y="488"/>
                  <a:pt x="262" y="515"/>
                  <a:pt x="277" y="560"/>
                </a:cubicBezTo>
                <a:lnTo>
                  <a:pt x="278" y="563"/>
                </a:lnTo>
                <a:lnTo>
                  <a:pt x="280" y="569"/>
                </a:lnTo>
                <a:cubicBezTo>
                  <a:pt x="281" y="575"/>
                  <a:pt x="283" y="580"/>
                  <a:pt x="284" y="586"/>
                </a:cubicBezTo>
                <a:lnTo>
                  <a:pt x="285" y="593"/>
                </a:lnTo>
                <a:lnTo>
                  <a:pt x="281" y="576"/>
                </a:lnTo>
                <a:lnTo>
                  <a:pt x="282" y="579"/>
                </a:lnTo>
                <a:lnTo>
                  <a:pt x="94" y="609"/>
                </a:lnTo>
                <a:lnTo>
                  <a:pt x="94" y="599"/>
                </a:lnTo>
                <a:lnTo>
                  <a:pt x="94" y="593"/>
                </a:lnTo>
                <a:cubicBezTo>
                  <a:pt x="94" y="583"/>
                  <a:pt x="96" y="573"/>
                  <a:pt x="99" y="563"/>
                </a:cubicBezTo>
                <a:lnTo>
                  <a:pt x="100" y="560"/>
                </a:lnTo>
                <a:cubicBezTo>
                  <a:pt x="115" y="515"/>
                  <a:pt x="160" y="488"/>
                  <a:pt x="207" y="496"/>
                </a:cubicBezTo>
                <a:cubicBezTo>
                  <a:pt x="253" y="503"/>
                  <a:pt x="287" y="543"/>
                  <a:pt x="287" y="590"/>
                </a:cubicBezTo>
                <a:lnTo>
                  <a:pt x="287" y="593"/>
                </a:lnTo>
                <a:lnTo>
                  <a:pt x="287" y="601"/>
                </a:lnTo>
                <a:lnTo>
                  <a:pt x="287" y="607"/>
                </a:lnTo>
                <a:lnTo>
                  <a:pt x="287" y="609"/>
                </a:lnTo>
                <a:cubicBezTo>
                  <a:pt x="287" y="662"/>
                  <a:pt x="244" y="705"/>
                  <a:pt x="191" y="705"/>
                </a:cubicBezTo>
                <a:cubicBezTo>
                  <a:pt x="138" y="705"/>
                  <a:pt x="95" y="662"/>
                  <a:pt x="95" y="609"/>
                </a:cubicBezTo>
                <a:lnTo>
                  <a:pt x="95" y="603"/>
                </a:lnTo>
                <a:lnTo>
                  <a:pt x="97" y="583"/>
                </a:lnTo>
                <a:lnTo>
                  <a:pt x="98" y="571"/>
                </a:lnTo>
                <a:lnTo>
                  <a:pt x="99" y="560"/>
                </a:lnTo>
                <a:cubicBezTo>
                  <a:pt x="105" y="509"/>
                  <a:pt x="150" y="473"/>
                  <a:pt x="200" y="476"/>
                </a:cubicBezTo>
                <a:cubicBezTo>
                  <a:pt x="251" y="479"/>
                  <a:pt x="290" y="521"/>
                  <a:pt x="290" y="571"/>
                </a:cubicBezTo>
                <a:lnTo>
                  <a:pt x="290" y="573"/>
                </a:lnTo>
                <a:cubicBezTo>
                  <a:pt x="290" y="578"/>
                  <a:pt x="290" y="583"/>
                  <a:pt x="290" y="587"/>
                </a:cubicBezTo>
                <a:lnTo>
                  <a:pt x="289" y="594"/>
                </a:lnTo>
                <a:lnTo>
                  <a:pt x="286" y="554"/>
                </a:lnTo>
                <a:lnTo>
                  <a:pt x="288" y="561"/>
                </a:lnTo>
                <a:lnTo>
                  <a:pt x="275" y="534"/>
                </a:lnTo>
                <a:lnTo>
                  <a:pt x="277" y="537"/>
                </a:lnTo>
                <a:lnTo>
                  <a:pt x="102" y="581"/>
                </a:lnTo>
                <a:lnTo>
                  <a:pt x="103" y="571"/>
                </a:lnTo>
                <a:lnTo>
                  <a:pt x="102" y="574"/>
                </a:lnTo>
                <a:lnTo>
                  <a:pt x="102" y="571"/>
                </a:lnTo>
                <a:cubicBezTo>
                  <a:pt x="102" y="518"/>
                  <a:pt x="145" y="475"/>
                  <a:pt x="198" y="475"/>
                </a:cubicBezTo>
                <a:cubicBezTo>
                  <a:pt x="251" y="475"/>
                  <a:pt x="294" y="518"/>
                  <a:pt x="294" y="571"/>
                </a:cubicBezTo>
                <a:lnTo>
                  <a:pt x="294" y="574"/>
                </a:lnTo>
                <a:lnTo>
                  <a:pt x="294" y="561"/>
                </a:lnTo>
                <a:lnTo>
                  <a:pt x="295" y="568"/>
                </a:lnTo>
                <a:lnTo>
                  <a:pt x="295" y="572"/>
                </a:lnTo>
                <a:lnTo>
                  <a:pt x="292" y="557"/>
                </a:lnTo>
                <a:lnTo>
                  <a:pt x="293" y="560"/>
                </a:lnTo>
                <a:lnTo>
                  <a:pt x="110" y="560"/>
                </a:lnTo>
                <a:lnTo>
                  <a:pt x="111" y="557"/>
                </a:lnTo>
                <a:lnTo>
                  <a:pt x="108" y="572"/>
                </a:lnTo>
                <a:lnTo>
                  <a:pt x="109" y="566"/>
                </a:lnTo>
                <a:lnTo>
                  <a:pt x="109" y="561"/>
                </a:lnTo>
                <a:cubicBezTo>
                  <a:pt x="110" y="555"/>
                  <a:pt x="112" y="550"/>
                  <a:pt x="113" y="544"/>
                </a:cubicBezTo>
                <a:lnTo>
                  <a:pt x="114" y="541"/>
                </a:lnTo>
                <a:cubicBezTo>
                  <a:pt x="131" y="491"/>
                  <a:pt x="186" y="464"/>
                  <a:pt x="236" y="480"/>
                </a:cubicBezTo>
                <a:cubicBezTo>
                  <a:pt x="286" y="497"/>
                  <a:pt x="313" y="552"/>
                  <a:pt x="297" y="602"/>
                </a:cubicBezTo>
                <a:lnTo>
                  <a:pt x="296" y="605"/>
                </a:lnTo>
                <a:lnTo>
                  <a:pt x="299" y="590"/>
                </a:lnTo>
                <a:lnTo>
                  <a:pt x="298" y="596"/>
                </a:lnTo>
                <a:lnTo>
                  <a:pt x="203" y="484"/>
                </a:lnTo>
                <a:lnTo>
                  <a:pt x="207" y="484"/>
                </a:lnTo>
                <a:lnTo>
                  <a:pt x="210" y="484"/>
                </a:lnTo>
                <a:lnTo>
                  <a:pt x="213" y="484"/>
                </a:lnTo>
                <a:lnTo>
                  <a:pt x="117" y="580"/>
                </a:lnTo>
                <a:lnTo>
                  <a:pt x="117" y="575"/>
                </a:lnTo>
                <a:lnTo>
                  <a:pt x="117" y="571"/>
                </a:lnTo>
                <a:cubicBezTo>
                  <a:pt x="117" y="518"/>
                  <a:pt x="160" y="475"/>
                  <a:pt x="213" y="475"/>
                </a:cubicBezTo>
                <a:cubicBezTo>
                  <a:pt x="266" y="475"/>
                  <a:pt x="309" y="518"/>
                  <a:pt x="309" y="571"/>
                </a:cubicBezTo>
                <a:lnTo>
                  <a:pt x="309" y="576"/>
                </a:lnTo>
                <a:lnTo>
                  <a:pt x="309" y="580"/>
                </a:lnTo>
                <a:lnTo>
                  <a:pt x="118" y="570"/>
                </a:lnTo>
                <a:lnTo>
                  <a:pt x="119" y="561"/>
                </a:lnTo>
                <a:lnTo>
                  <a:pt x="122" y="543"/>
                </a:lnTo>
                <a:cubicBezTo>
                  <a:pt x="132" y="494"/>
                  <a:pt x="177" y="461"/>
                  <a:pt x="226" y="466"/>
                </a:cubicBezTo>
                <a:cubicBezTo>
                  <a:pt x="275" y="471"/>
                  <a:pt x="312" y="512"/>
                  <a:pt x="312" y="561"/>
                </a:cubicBezTo>
                <a:lnTo>
                  <a:pt x="312" y="565"/>
                </a:lnTo>
                <a:cubicBezTo>
                  <a:pt x="312" y="571"/>
                  <a:pt x="312" y="576"/>
                  <a:pt x="311" y="581"/>
                </a:cubicBezTo>
                <a:lnTo>
                  <a:pt x="310" y="587"/>
                </a:lnTo>
                <a:lnTo>
                  <a:pt x="215" y="475"/>
                </a:lnTo>
                <a:lnTo>
                  <a:pt x="216" y="475"/>
                </a:lnTo>
                <a:cubicBezTo>
                  <a:pt x="262" y="475"/>
                  <a:pt x="302" y="508"/>
                  <a:pt x="311" y="553"/>
                </a:cubicBezTo>
                <a:lnTo>
                  <a:pt x="312" y="558"/>
                </a:lnTo>
                <a:lnTo>
                  <a:pt x="312" y="557"/>
                </a:lnTo>
                <a:lnTo>
                  <a:pt x="122" y="580"/>
                </a:lnTo>
                <a:lnTo>
                  <a:pt x="122" y="577"/>
                </a:lnTo>
                <a:lnTo>
                  <a:pt x="124" y="593"/>
                </a:lnTo>
                <a:lnTo>
                  <a:pt x="123" y="587"/>
                </a:lnTo>
                <a:cubicBezTo>
                  <a:pt x="121" y="577"/>
                  <a:pt x="121" y="566"/>
                  <a:pt x="123" y="556"/>
                </a:cubicBezTo>
                <a:lnTo>
                  <a:pt x="124" y="550"/>
                </a:lnTo>
                <a:lnTo>
                  <a:pt x="122" y="565"/>
                </a:lnTo>
                <a:lnTo>
                  <a:pt x="122" y="561"/>
                </a:lnTo>
                <a:cubicBezTo>
                  <a:pt x="122" y="512"/>
                  <a:pt x="161" y="470"/>
                  <a:pt x="211" y="466"/>
                </a:cubicBezTo>
                <a:cubicBezTo>
                  <a:pt x="260" y="462"/>
                  <a:pt x="305" y="496"/>
                  <a:pt x="313" y="546"/>
                </a:cubicBezTo>
                <a:lnTo>
                  <a:pt x="314" y="552"/>
                </a:lnTo>
                <a:cubicBezTo>
                  <a:pt x="315" y="557"/>
                  <a:pt x="315" y="562"/>
                  <a:pt x="315" y="567"/>
                </a:cubicBezTo>
                <a:lnTo>
                  <a:pt x="315" y="571"/>
                </a:lnTo>
                <a:cubicBezTo>
                  <a:pt x="315" y="624"/>
                  <a:pt x="272" y="667"/>
                  <a:pt x="219" y="667"/>
                </a:cubicBezTo>
                <a:cubicBezTo>
                  <a:pt x="166" y="667"/>
                  <a:pt x="123" y="624"/>
                  <a:pt x="123" y="571"/>
                </a:cubicBezTo>
                <a:lnTo>
                  <a:pt x="123" y="566"/>
                </a:lnTo>
                <a:lnTo>
                  <a:pt x="123" y="557"/>
                </a:lnTo>
                <a:lnTo>
                  <a:pt x="123" y="542"/>
                </a:lnTo>
                <a:lnTo>
                  <a:pt x="219" y="638"/>
                </a:lnTo>
                <a:lnTo>
                  <a:pt x="217" y="638"/>
                </a:lnTo>
                <a:lnTo>
                  <a:pt x="313" y="534"/>
                </a:lnTo>
                <a:lnTo>
                  <a:pt x="314" y="545"/>
                </a:lnTo>
                <a:lnTo>
                  <a:pt x="315" y="550"/>
                </a:lnTo>
                <a:cubicBezTo>
                  <a:pt x="321" y="596"/>
                  <a:pt x="292" y="640"/>
                  <a:pt x="247" y="653"/>
                </a:cubicBezTo>
                <a:cubicBezTo>
                  <a:pt x="203" y="667"/>
                  <a:pt x="155" y="646"/>
                  <a:pt x="134" y="604"/>
                </a:cubicBezTo>
                <a:lnTo>
                  <a:pt x="133" y="602"/>
                </a:lnTo>
                <a:cubicBezTo>
                  <a:pt x="128" y="593"/>
                  <a:pt x="125" y="583"/>
                  <a:pt x="123" y="573"/>
                </a:cubicBezTo>
                <a:lnTo>
                  <a:pt x="122" y="566"/>
                </a:lnTo>
                <a:cubicBezTo>
                  <a:pt x="121" y="559"/>
                  <a:pt x="121" y="551"/>
                  <a:pt x="122" y="544"/>
                </a:cubicBezTo>
                <a:lnTo>
                  <a:pt x="123" y="533"/>
                </a:lnTo>
                <a:cubicBezTo>
                  <a:pt x="123" y="528"/>
                  <a:pt x="124" y="523"/>
                  <a:pt x="125" y="518"/>
                </a:cubicBezTo>
                <a:lnTo>
                  <a:pt x="127" y="510"/>
                </a:lnTo>
                <a:cubicBezTo>
                  <a:pt x="139" y="463"/>
                  <a:pt x="184" y="432"/>
                  <a:pt x="232" y="438"/>
                </a:cubicBezTo>
                <a:cubicBezTo>
                  <a:pt x="280" y="444"/>
                  <a:pt x="316" y="485"/>
                  <a:pt x="316" y="533"/>
                </a:cubicBezTo>
                <a:lnTo>
                  <a:pt x="316" y="536"/>
                </a:lnTo>
                <a:lnTo>
                  <a:pt x="316" y="542"/>
                </a:lnTo>
                <a:lnTo>
                  <a:pt x="315" y="562"/>
                </a:lnTo>
                <a:cubicBezTo>
                  <a:pt x="310" y="613"/>
                  <a:pt x="266" y="651"/>
                  <a:pt x="215" y="648"/>
                </a:cubicBezTo>
                <a:cubicBezTo>
                  <a:pt x="164" y="646"/>
                  <a:pt x="123" y="604"/>
                  <a:pt x="123" y="552"/>
                </a:cubicBezTo>
                <a:lnTo>
                  <a:pt x="123" y="548"/>
                </a:lnTo>
                <a:lnTo>
                  <a:pt x="125" y="564"/>
                </a:lnTo>
                <a:lnTo>
                  <a:pt x="124" y="558"/>
                </a:lnTo>
                <a:lnTo>
                  <a:pt x="218" y="638"/>
                </a:lnTo>
                <a:lnTo>
                  <a:pt x="216" y="638"/>
                </a:lnTo>
                <a:lnTo>
                  <a:pt x="308" y="512"/>
                </a:lnTo>
                <a:lnTo>
                  <a:pt x="310" y="518"/>
                </a:lnTo>
                <a:lnTo>
                  <a:pt x="313" y="529"/>
                </a:lnTo>
                <a:lnTo>
                  <a:pt x="124" y="562"/>
                </a:lnTo>
                <a:lnTo>
                  <a:pt x="123" y="552"/>
                </a:lnTo>
                <a:lnTo>
                  <a:pt x="123" y="554"/>
                </a:lnTo>
                <a:cubicBezTo>
                  <a:pt x="113" y="509"/>
                  <a:pt x="136" y="463"/>
                  <a:pt x="179" y="445"/>
                </a:cubicBezTo>
                <a:cubicBezTo>
                  <a:pt x="221" y="427"/>
                  <a:pt x="271" y="442"/>
                  <a:pt x="296" y="480"/>
                </a:cubicBezTo>
                <a:lnTo>
                  <a:pt x="298" y="483"/>
                </a:lnTo>
                <a:cubicBezTo>
                  <a:pt x="306" y="495"/>
                  <a:pt x="311" y="507"/>
                  <a:pt x="313" y="521"/>
                </a:cubicBezTo>
                <a:lnTo>
                  <a:pt x="314" y="527"/>
                </a:lnTo>
                <a:cubicBezTo>
                  <a:pt x="319" y="555"/>
                  <a:pt x="311" y="583"/>
                  <a:pt x="293" y="605"/>
                </a:cubicBezTo>
                <a:cubicBezTo>
                  <a:pt x="274" y="626"/>
                  <a:pt x="248" y="638"/>
                  <a:pt x="219" y="638"/>
                </a:cubicBezTo>
                <a:lnTo>
                  <a:pt x="217" y="638"/>
                </a:lnTo>
                <a:lnTo>
                  <a:pt x="313" y="542"/>
                </a:lnTo>
                <a:lnTo>
                  <a:pt x="313" y="552"/>
                </a:lnTo>
                <a:lnTo>
                  <a:pt x="123" y="534"/>
                </a:lnTo>
                <a:lnTo>
                  <a:pt x="125" y="524"/>
                </a:lnTo>
                <a:lnTo>
                  <a:pt x="125" y="558"/>
                </a:lnTo>
                <a:lnTo>
                  <a:pt x="124" y="552"/>
                </a:lnTo>
                <a:lnTo>
                  <a:pt x="127" y="567"/>
                </a:lnTo>
                <a:lnTo>
                  <a:pt x="126" y="564"/>
                </a:lnTo>
                <a:lnTo>
                  <a:pt x="311" y="510"/>
                </a:lnTo>
                <a:lnTo>
                  <a:pt x="312" y="514"/>
                </a:lnTo>
                <a:lnTo>
                  <a:pt x="314" y="524"/>
                </a:lnTo>
                <a:cubicBezTo>
                  <a:pt x="319" y="552"/>
                  <a:pt x="312" y="581"/>
                  <a:pt x="294" y="603"/>
                </a:cubicBezTo>
                <a:cubicBezTo>
                  <a:pt x="275" y="626"/>
                  <a:pt x="248" y="638"/>
                  <a:pt x="219" y="638"/>
                </a:cubicBezTo>
                <a:lnTo>
                  <a:pt x="217" y="638"/>
                </a:lnTo>
                <a:lnTo>
                  <a:pt x="312" y="527"/>
                </a:lnTo>
                <a:lnTo>
                  <a:pt x="313" y="533"/>
                </a:lnTo>
                <a:cubicBezTo>
                  <a:pt x="314" y="538"/>
                  <a:pt x="314" y="543"/>
                  <a:pt x="314" y="548"/>
                </a:cubicBezTo>
                <a:lnTo>
                  <a:pt x="314" y="552"/>
                </a:lnTo>
                <a:cubicBezTo>
                  <a:pt x="314" y="605"/>
                  <a:pt x="271" y="648"/>
                  <a:pt x="218" y="648"/>
                </a:cubicBezTo>
                <a:cubicBezTo>
                  <a:pt x="165" y="648"/>
                  <a:pt x="122" y="605"/>
                  <a:pt x="122" y="552"/>
                </a:cubicBezTo>
                <a:lnTo>
                  <a:pt x="122" y="544"/>
                </a:lnTo>
                <a:lnTo>
                  <a:pt x="122" y="533"/>
                </a:lnTo>
                <a:lnTo>
                  <a:pt x="122" y="533"/>
                </a:lnTo>
                <a:lnTo>
                  <a:pt x="121" y="514"/>
                </a:lnTo>
                <a:cubicBezTo>
                  <a:pt x="121" y="461"/>
                  <a:pt x="164" y="418"/>
                  <a:pt x="217" y="418"/>
                </a:cubicBezTo>
                <a:cubicBezTo>
                  <a:pt x="270" y="418"/>
                  <a:pt x="313" y="461"/>
                  <a:pt x="313" y="514"/>
                </a:cubicBezTo>
                <a:lnTo>
                  <a:pt x="313" y="523"/>
                </a:lnTo>
                <a:lnTo>
                  <a:pt x="312" y="508"/>
                </a:lnTo>
                <a:lnTo>
                  <a:pt x="313" y="514"/>
                </a:lnTo>
                <a:cubicBezTo>
                  <a:pt x="314" y="519"/>
                  <a:pt x="314" y="524"/>
                  <a:pt x="314" y="529"/>
                </a:cubicBezTo>
                <a:lnTo>
                  <a:pt x="314" y="533"/>
                </a:lnTo>
                <a:cubicBezTo>
                  <a:pt x="314" y="586"/>
                  <a:pt x="271" y="629"/>
                  <a:pt x="218" y="629"/>
                </a:cubicBezTo>
                <a:cubicBezTo>
                  <a:pt x="165" y="629"/>
                  <a:pt x="122" y="586"/>
                  <a:pt x="122" y="533"/>
                </a:cubicBezTo>
                <a:lnTo>
                  <a:pt x="122" y="528"/>
                </a:lnTo>
                <a:lnTo>
                  <a:pt x="124" y="547"/>
                </a:lnTo>
                <a:lnTo>
                  <a:pt x="123" y="542"/>
                </a:lnTo>
                <a:lnTo>
                  <a:pt x="313" y="523"/>
                </a:lnTo>
                <a:lnTo>
                  <a:pt x="313" y="529"/>
                </a:lnTo>
                <a:lnTo>
                  <a:pt x="313" y="533"/>
                </a:lnTo>
                <a:cubicBezTo>
                  <a:pt x="313" y="586"/>
                  <a:pt x="270" y="629"/>
                  <a:pt x="217" y="629"/>
                </a:cubicBezTo>
                <a:cubicBezTo>
                  <a:pt x="164" y="629"/>
                  <a:pt x="121" y="586"/>
                  <a:pt x="121" y="533"/>
                </a:cubicBezTo>
                <a:lnTo>
                  <a:pt x="121" y="527"/>
                </a:lnTo>
                <a:lnTo>
                  <a:pt x="123" y="508"/>
                </a:lnTo>
                <a:lnTo>
                  <a:pt x="122" y="508"/>
                </a:lnTo>
                <a:lnTo>
                  <a:pt x="122" y="504"/>
                </a:lnTo>
                <a:cubicBezTo>
                  <a:pt x="122" y="451"/>
                  <a:pt x="165" y="408"/>
                  <a:pt x="218" y="408"/>
                </a:cubicBezTo>
                <a:cubicBezTo>
                  <a:pt x="271" y="408"/>
                  <a:pt x="314" y="451"/>
                  <a:pt x="314" y="504"/>
                </a:cubicBezTo>
                <a:lnTo>
                  <a:pt x="314" y="508"/>
                </a:lnTo>
                <a:lnTo>
                  <a:pt x="313" y="528"/>
                </a:lnTo>
                <a:lnTo>
                  <a:pt x="312" y="537"/>
                </a:lnTo>
                <a:lnTo>
                  <a:pt x="312" y="533"/>
                </a:lnTo>
                <a:lnTo>
                  <a:pt x="125" y="503"/>
                </a:lnTo>
                <a:lnTo>
                  <a:pt x="126" y="500"/>
                </a:lnTo>
                <a:lnTo>
                  <a:pt x="122" y="517"/>
                </a:lnTo>
                <a:lnTo>
                  <a:pt x="123" y="510"/>
                </a:lnTo>
                <a:cubicBezTo>
                  <a:pt x="130" y="463"/>
                  <a:pt x="171" y="427"/>
                  <a:pt x="218" y="427"/>
                </a:cubicBezTo>
                <a:lnTo>
                  <a:pt x="219" y="427"/>
                </a:lnTo>
                <a:lnTo>
                  <a:pt x="123" y="523"/>
                </a:lnTo>
                <a:lnTo>
                  <a:pt x="123" y="514"/>
                </a:lnTo>
                <a:lnTo>
                  <a:pt x="123" y="510"/>
                </a:lnTo>
                <a:lnTo>
                  <a:pt x="122" y="496"/>
                </a:lnTo>
                <a:lnTo>
                  <a:pt x="151" y="564"/>
                </a:lnTo>
                <a:lnTo>
                  <a:pt x="150" y="563"/>
                </a:lnTo>
                <a:lnTo>
                  <a:pt x="313" y="495"/>
                </a:lnTo>
                <a:lnTo>
                  <a:pt x="313" y="502"/>
                </a:lnTo>
                <a:lnTo>
                  <a:pt x="314" y="506"/>
                </a:lnTo>
                <a:lnTo>
                  <a:pt x="314" y="526"/>
                </a:lnTo>
                <a:lnTo>
                  <a:pt x="314" y="533"/>
                </a:lnTo>
                <a:cubicBezTo>
                  <a:pt x="314" y="586"/>
                  <a:pt x="271" y="629"/>
                  <a:pt x="218" y="629"/>
                </a:cubicBezTo>
                <a:cubicBezTo>
                  <a:pt x="165" y="629"/>
                  <a:pt x="122" y="586"/>
                  <a:pt x="122" y="533"/>
                </a:cubicBezTo>
                <a:lnTo>
                  <a:pt x="122" y="532"/>
                </a:lnTo>
                <a:lnTo>
                  <a:pt x="122" y="527"/>
                </a:lnTo>
                <a:lnTo>
                  <a:pt x="122" y="522"/>
                </a:lnTo>
                <a:cubicBezTo>
                  <a:pt x="121" y="516"/>
                  <a:pt x="121" y="511"/>
                  <a:pt x="122" y="506"/>
                </a:cubicBezTo>
                <a:lnTo>
                  <a:pt x="123" y="495"/>
                </a:lnTo>
                <a:lnTo>
                  <a:pt x="122" y="495"/>
                </a:lnTo>
                <a:cubicBezTo>
                  <a:pt x="122" y="442"/>
                  <a:pt x="165" y="399"/>
                  <a:pt x="218" y="399"/>
                </a:cubicBezTo>
                <a:lnTo>
                  <a:pt x="220" y="399"/>
                </a:lnTo>
                <a:cubicBezTo>
                  <a:pt x="269" y="399"/>
                  <a:pt x="310" y="436"/>
                  <a:pt x="316" y="484"/>
                </a:cubicBezTo>
                <a:lnTo>
                  <a:pt x="317" y="492"/>
                </a:lnTo>
                <a:lnTo>
                  <a:pt x="318" y="506"/>
                </a:lnTo>
                <a:lnTo>
                  <a:pt x="318" y="526"/>
                </a:lnTo>
                <a:lnTo>
                  <a:pt x="318" y="513"/>
                </a:lnTo>
                <a:lnTo>
                  <a:pt x="319" y="520"/>
                </a:lnTo>
                <a:lnTo>
                  <a:pt x="193" y="442"/>
                </a:lnTo>
                <a:lnTo>
                  <a:pt x="196" y="441"/>
                </a:lnTo>
                <a:lnTo>
                  <a:pt x="133" y="512"/>
                </a:lnTo>
                <a:lnTo>
                  <a:pt x="135" y="503"/>
                </a:lnTo>
                <a:lnTo>
                  <a:pt x="133" y="517"/>
                </a:lnTo>
                <a:lnTo>
                  <a:pt x="134" y="501"/>
                </a:lnTo>
                <a:lnTo>
                  <a:pt x="133" y="499"/>
                </a:lnTo>
                <a:cubicBezTo>
                  <a:pt x="133" y="492"/>
                  <a:pt x="134" y="484"/>
                  <a:pt x="136" y="476"/>
                </a:cubicBezTo>
                <a:lnTo>
                  <a:pt x="137" y="472"/>
                </a:lnTo>
                <a:cubicBezTo>
                  <a:pt x="147" y="433"/>
                  <a:pt x="180" y="404"/>
                  <a:pt x="220" y="400"/>
                </a:cubicBezTo>
                <a:cubicBezTo>
                  <a:pt x="260" y="396"/>
                  <a:pt x="298" y="417"/>
                  <a:pt x="316" y="453"/>
                </a:cubicBezTo>
                <a:lnTo>
                  <a:pt x="317" y="455"/>
                </a:lnTo>
                <a:cubicBezTo>
                  <a:pt x="322" y="463"/>
                  <a:pt x="325" y="472"/>
                  <a:pt x="326" y="482"/>
                </a:cubicBezTo>
                <a:lnTo>
                  <a:pt x="327" y="488"/>
                </a:lnTo>
                <a:lnTo>
                  <a:pt x="329" y="506"/>
                </a:lnTo>
                <a:cubicBezTo>
                  <a:pt x="332" y="533"/>
                  <a:pt x="323" y="559"/>
                  <a:pt x="304" y="579"/>
                </a:cubicBezTo>
                <a:cubicBezTo>
                  <a:pt x="286" y="599"/>
                  <a:pt x="260" y="610"/>
                  <a:pt x="233" y="610"/>
                </a:cubicBezTo>
                <a:lnTo>
                  <a:pt x="231" y="610"/>
                </a:lnTo>
                <a:cubicBezTo>
                  <a:pt x="201" y="610"/>
                  <a:pt x="173" y="596"/>
                  <a:pt x="154" y="572"/>
                </a:cubicBezTo>
                <a:cubicBezTo>
                  <a:pt x="136" y="547"/>
                  <a:pt x="131" y="516"/>
                  <a:pt x="140" y="487"/>
                </a:cubicBezTo>
                <a:lnTo>
                  <a:pt x="143" y="477"/>
                </a:lnTo>
                <a:lnTo>
                  <a:pt x="141" y="483"/>
                </a:lnTo>
                <a:cubicBezTo>
                  <a:pt x="142" y="478"/>
                  <a:pt x="143" y="473"/>
                  <a:pt x="144" y="468"/>
                </a:cubicBezTo>
                <a:lnTo>
                  <a:pt x="145" y="465"/>
                </a:lnTo>
                <a:cubicBezTo>
                  <a:pt x="160" y="420"/>
                  <a:pt x="205" y="393"/>
                  <a:pt x="252" y="401"/>
                </a:cubicBezTo>
                <a:cubicBezTo>
                  <a:pt x="298" y="408"/>
                  <a:pt x="332" y="448"/>
                  <a:pt x="332" y="495"/>
                </a:cubicBezTo>
                <a:lnTo>
                  <a:pt x="332" y="500"/>
                </a:lnTo>
                <a:lnTo>
                  <a:pt x="332" y="504"/>
                </a:lnTo>
                <a:cubicBezTo>
                  <a:pt x="332" y="557"/>
                  <a:pt x="289" y="600"/>
                  <a:pt x="236" y="600"/>
                </a:cubicBezTo>
                <a:cubicBezTo>
                  <a:pt x="183" y="600"/>
                  <a:pt x="140" y="557"/>
                  <a:pt x="140" y="504"/>
                </a:cubicBezTo>
                <a:lnTo>
                  <a:pt x="140" y="501"/>
                </a:lnTo>
                <a:lnTo>
                  <a:pt x="140" y="495"/>
                </a:lnTo>
                <a:cubicBezTo>
                  <a:pt x="140" y="491"/>
                  <a:pt x="141" y="486"/>
                  <a:pt x="141" y="482"/>
                </a:cubicBezTo>
                <a:lnTo>
                  <a:pt x="142" y="475"/>
                </a:lnTo>
                <a:lnTo>
                  <a:pt x="141" y="488"/>
                </a:lnTo>
                <a:lnTo>
                  <a:pt x="141" y="485"/>
                </a:lnTo>
                <a:cubicBezTo>
                  <a:pt x="141" y="432"/>
                  <a:pt x="184" y="389"/>
                  <a:pt x="237" y="389"/>
                </a:cubicBezTo>
                <a:cubicBezTo>
                  <a:pt x="290" y="389"/>
                  <a:pt x="333" y="432"/>
                  <a:pt x="333" y="485"/>
                </a:cubicBezTo>
                <a:lnTo>
                  <a:pt x="333" y="490"/>
                </a:lnTo>
                <a:lnTo>
                  <a:pt x="333" y="500"/>
                </a:lnTo>
                <a:lnTo>
                  <a:pt x="332" y="520"/>
                </a:lnTo>
                <a:lnTo>
                  <a:pt x="332" y="514"/>
                </a:lnTo>
                <a:cubicBezTo>
                  <a:pt x="332" y="567"/>
                  <a:pt x="289" y="610"/>
                  <a:pt x="236" y="610"/>
                </a:cubicBezTo>
                <a:cubicBezTo>
                  <a:pt x="183" y="610"/>
                  <a:pt x="140" y="567"/>
                  <a:pt x="140" y="514"/>
                </a:cubicBezTo>
                <a:lnTo>
                  <a:pt x="140" y="511"/>
                </a:lnTo>
                <a:cubicBezTo>
                  <a:pt x="140" y="507"/>
                  <a:pt x="141" y="502"/>
                  <a:pt x="141" y="498"/>
                </a:cubicBezTo>
                <a:lnTo>
                  <a:pt x="142" y="491"/>
                </a:lnTo>
                <a:cubicBezTo>
                  <a:pt x="149" y="444"/>
                  <a:pt x="190" y="408"/>
                  <a:pt x="237" y="408"/>
                </a:cubicBezTo>
                <a:lnTo>
                  <a:pt x="238" y="408"/>
                </a:lnTo>
                <a:lnTo>
                  <a:pt x="142" y="504"/>
                </a:lnTo>
                <a:lnTo>
                  <a:pt x="142" y="500"/>
                </a:lnTo>
                <a:lnTo>
                  <a:pt x="142" y="495"/>
                </a:lnTo>
                <a:lnTo>
                  <a:pt x="238" y="591"/>
                </a:lnTo>
                <a:lnTo>
                  <a:pt x="236" y="591"/>
                </a:lnTo>
                <a:cubicBezTo>
                  <a:pt x="183" y="591"/>
                  <a:pt x="140" y="548"/>
                  <a:pt x="140" y="495"/>
                </a:cubicBezTo>
                <a:cubicBezTo>
                  <a:pt x="140" y="442"/>
                  <a:pt x="183" y="399"/>
                  <a:pt x="236" y="399"/>
                </a:cubicBezTo>
                <a:lnTo>
                  <a:pt x="239" y="399"/>
                </a:lnTo>
                <a:cubicBezTo>
                  <a:pt x="292" y="399"/>
                  <a:pt x="335" y="442"/>
                  <a:pt x="335" y="495"/>
                </a:cubicBezTo>
                <a:cubicBezTo>
                  <a:pt x="335" y="548"/>
                  <a:pt x="292" y="591"/>
                  <a:pt x="239" y="591"/>
                </a:cubicBezTo>
                <a:lnTo>
                  <a:pt x="238" y="591"/>
                </a:lnTo>
                <a:lnTo>
                  <a:pt x="333" y="477"/>
                </a:lnTo>
                <a:lnTo>
                  <a:pt x="334" y="482"/>
                </a:lnTo>
                <a:lnTo>
                  <a:pt x="334" y="481"/>
                </a:lnTo>
                <a:lnTo>
                  <a:pt x="240" y="408"/>
                </a:lnTo>
                <a:lnTo>
                  <a:pt x="241" y="408"/>
                </a:lnTo>
                <a:cubicBezTo>
                  <a:pt x="291" y="408"/>
                  <a:pt x="333" y="446"/>
                  <a:pt x="337" y="496"/>
                </a:cubicBezTo>
                <a:lnTo>
                  <a:pt x="338" y="507"/>
                </a:lnTo>
                <a:lnTo>
                  <a:pt x="339" y="512"/>
                </a:lnTo>
                <a:lnTo>
                  <a:pt x="148" y="512"/>
                </a:lnTo>
                <a:lnTo>
                  <a:pt x="149" y="504"/>
                </a:lnTo>
                <a:lnTo>
                  <a:pt x="150" y="496"/>
                </a:lnTo>
                <a:cubicBezTo>
                  <a:pt x="154" y="446"/>
                  <a:pt x="196" y="408"/>
                  <a:pt x="245" y="408"/>
                </a:cubicBezTo>
                <a:lnTo>
                  <a:pt x="247" y="408"/>
                </a:lnTo>
                <a:lnTo>
                  <a:pt x="249" y="408"/>
                </a:lnTo>
                <a:lnTo>
                  <a:pt x="160" y="469"/>
                </a:lnTo>
                <a:lnTo>
                  <a:pt x="162" y="464"/>
                </a:lnTo>
                <a:lnTo>
                  <a:pt x="159" y="472"/>
                </a:lnTo>
                <a:cubicBezTo>
                  <a:pt x="171" y="425"/>
                  <a:pt x="216" y="394"/>
                  <a:pt x="264" y="400"/>
                </a:cubicBezTo>
                <a:cubicBezTo>
                  <a:pt x="312" y="406"/>
                  <a:pt x="348" y="447"/>
                  <a:pt x="348" y="495"/>
                </a:cubicBezTo>
                <a:lnTo>
                  <a:pt x="348" y="498"/>
                </a:lnTo>
                <a:lnTo>
                  <a:pt x="348" y="504"/>
                </a:lnTo>
                <a:lnTo>
                  <a:pt x="347" y="489"/>
                </a:lnTo>
                <a:lnTo>
                  <a:pt x="348" y="495"/>
                </a:lnTo>
                <a:cubicBezTo>
                  <a:pt x="349" y="500"/>
                  <a:pt x="349" y="505"/>
                  <a:pt x="349" y="510"/>
                </a:cubicBezTo>
                <a:lnTo>
                  <a:pt x="349" y="514"/>
                </a:lnTo>
                <a:cubicBezTo>
                  <a:pt x="349" y="563"/>
                  <a:pt x="313" y="604"/>
                  <a:pt x="265" y="610"/>
                </a:cubicBezTo>
                <a:cubicBezTo>
                  <a:pt x="217" y="616"/>
                  <a:pt x="172" y="585"/>
                  <a:pt x="160" y="538"/>
                </a:cubicBezTo>
                <a:lnTo>
                  <a:pt x="159" y="534"/>
                </a:lnTo>
                <a:lnTo>
                  <a:pt x="157" y="520"/>
                </a:lnTo>
                <a:cubicBezTo>
                  <a:pt x="155" y="512"/>
                  <a:pt x="155" y="503"/>
                  <a:pt x="156" y="494"/>
                </a:cubicBezTo>
                <a:lnTo>
                  <a:pt x="157" y="485"/>
                </a:lnTo>
                <a:lnTo>
                  <a:pt x="156" y="489"/>
                </a:lnTo>
                <a:lnTo>
                  <a:pt x="159" y="513"/>
                </a:lnTo>
                <a:lnTo>
                  <a:pt x="158" y="509"/>
                </a:lnTo>
                <a:cubicBezTo>
                  <a:pt x="145" y="457"/>
                  <a:pt x="177" y="405"/>
                  <a:pt x="228" y="392"/>
                </a:cubicBezTo>
                <a:cubicBezTo>
                  <a:pt x="280" y="379"/>
                  <a:pt x="332" y="411"/>
                  <a:pt x="345" y="462"/>
                </a:cubicBezTo>
                <a:lnTo>
                  <a:pt x="346" y="466"/>
                </a:lnTo>
                <a:lnTo>
                  <a:pt x="348" y="480"/>
                </a:lnTo>
                <a:cubicBezTo>
                  <a:pt x="353" y="508"/>
                  <a:pt x="345" y="536"/>
                  <a:pt x="327" y="558"/>
                </a:cubicBezTo>
                <a:cubicBezTo>
                  <a:pt x="308" y="579"/>
                  <a:pt x="282" y="591"/>
                  <a:pt x="253" y="591"/>
                </a:cubicBezTo>
                <a:lnTo>
                  <a:pt x="252" y="591"/>
                </a:lnTo>
                <a:cubicBezTo>
                  <a:pt x="199" y="591"/>
                  <a:pt x="156" y="548"/>
                  <a:pt x="156" y="495"/>
                </a:cubicBezTo>
                <a:cubicBezTo>
                  <a:pt x="156" y="442"/>
                  <a:pt x="199" y="399"/>
                  <a:pt x="252" y="399"/>
                </a:cubicBezTo>
                <a:lnTo>
                  <a:pt x="254" y="399"/>
                </a:lnTo>
                <a:lnTo>
                  <a:pt x="255" y="399"/>
                </a:lnTo>
                <a:lnTo>
                  <a:pt x="159" y="495"/>
                </a:lnTo>
                <a:lnTo>
                  <a:pt x="159" y="489"/>
                </a:lnTo>
                <a:lnTo>
                  <a:pt x="159" y="485"/>
                </a:lnTo>
                <a:cubicBezTo>
                  <a:pt x="159" y="432"/>
                  <a:pt x="202" y="389"/>
                  <a:pt x="255" y="389"/>
                </a:cubicBezTo>
                <a:cubicBezTo>
                  <a:pt x="308" y="389"/>
                  <a:pt x="351" y="432"/>
                  <a:pt x="351" y="485"/>
                </a:cubicBezTo>
                <a:lnTo>
                  <a:pt x="351" y="490"/>
                </a:lnTo>
                <a:lnTo>
                  <a:pt x="351" y="495"/>
                </a:lnTo>
                <a:cubicBezTo>
                  <a:pt x="351" y="548"/>
                  <a:pt x="308" y="591"/>
                  <a:pt x="255" y="591"/>
                </a:cubicBezTo>
                <a:cubicBezTo>
                  <a:pt x="202" y="591"/>
                  <a:pt x="159" y="548"/>
                  <a:pt x="159" y="495"/>
                </a:cubicBezTo>
                <a:lnTo>
                  <a:pt x="159" y="485"/>
                </a:lnTo>
                <a:lnTo>
                  <a:pt x="159" y="479"/>
                </a:lnTo>
                <a:cubicBezTo>
                  <a:pt x="159" y="469"/>
                  <a:pt x="161" y="459"/>
                  <a:pt x="164" y="449"/>
                </a:cubicBezTo>
                <a:lnTo>
                  <a:pt x="165" y="446"/>
                </a:lnTo>
                <a:cubicBezTo>
                  <a:pt x="180" y="401"/>
                  <a:pt x="225" y="374"/>
                  <a:pt x="272" y="382"/>
                </a:cubicBezTo>
                <a:cubicBezTo>
                  <a:pt x="318" y="389"/>
                  <a:pt x="352" y="429"/>
                  <a:pt x="352" y="476"/>
                </a:cubicBezTo>
                <a:lnTo>
                  <a:pt x="352" y="484"/>
                </a:lnTo>
                <a:lnTo>
                  <a:pt x="352" y="495"/>
                </a:lnTo>
                <a:lnTo>
                  <a:pt x="353" y="494"/>
                </a:lnTo>
                <a:lnTo>
                  <a:pt x="257" y="408"/>
                </a:lnTo>
                <a:lnTo>
                  <a:pt x="262" y="408"/>
                </a:lnTo>
                <a:cubicBezTo>
                  <a:pt x="315" y="408"/>
                  <a:pt x="358" y="451"/>
                  <a:pt x="358" y="504"/>
                </a:cubicBezTo>
                <a:cubicBezTo>
                  <a:pt x="358" y="557"/>
                  <a:pt x="315" y="600"/>
                  <a:pt x="262" y="600"/>
                </a:cubicBezTo>
                <a:lnTo>
                  <a:pt x="260" y="600"/>
                </a:lnTo>
                <a:cubicBezTo>
                  <a:pt x="207" y="600"/>
                  <a:pt x="164" y="557"/>
                  <a:pt x="164" y="504"/>
                </a:cubicBezTo>
                <a:lnTo>
                  <a:pt x="164" y="496"/>
                </a:lnTo>
                <a:lnTo>
                  <a:pt x="164" y="485"/>
                </a:lnTo>
                <a:lnTo>
                  <a:pt x="164" y="474"/>
                </a:lnTo>
                <a:lnTo>
                  <a:pt x="164" y="466"/>
                </a:lnTo>
                <a:cubicBezTo>
                  <a:pt x="164" y="418"/>
                  <a:pt x="201" y="377"/>
                  <a:pt x="249" y="371"/>
                </a:cubicBezTo>
                <a:cubicBezTo>
                  <a:pt x="297" y="365"/>
                  <a:pt x="342" y="396"/>
                  <a:pt x="354" y="443"/>
                </a:cubicBezTo>
                <a:lnTo>
                  <a:pt x="355" y="447"/>
                </a:lnTo>
                <a:lnTo>
                  <a:pt x="357" y="461"/>
                </a:lnTo>
                <a:cubicBezTo>
                  <a:pt x="359" y="471"/>
                  <a:pt x="359" y="482"/>
                  <a:pt x="357" y="492"/>
                </a:cubicBezTo>
                <a:lnTo>
                  <a:pt x="356" y="498"/>
                </a:lnTo>
                <a:cubicBezTo>
                  <a:pt x="355" y="503"/>
                  <a:pt x="354" y="508"/>
                  <a:pt x="353" y="513"/>
                </a:cubicBezTo>
                <a:lnTo>
                  <a:pt x="352" y="516"/>
                </a:lnTo>
                <a:cubicBezTo>
                  <a:pt x="335" y="565"/>
                  <a:pt x="283" y="592"/>
                  <a:pt x="234" y="578"/>
                </a:cubicBezTo>
                <a:cubicBezTo>
                  <a:pt x="184" y="563"/>
                  <a:pt x="155" y="512"/>
                  <a:pt x="167" y="462"/>
                </a:cubicBezTo>
                <a:lnTo>
                  <a:pt x="168" y="458"/>
                </a:lnTo>
                <a:lnTo>
                  <a:pt x="165" y="481"/>
                </a:lnTo>
                <a:lnTo>
                  <a:pt x="165" y="476"/>
                </a:lnTo>
                <a:cubicBezTo>
                  <a:pt x="165" y="423"/>
                  <a:pt x="208" y="380"/>
                  <a:pt x="261" y="380"/>
                </a:cubicBezTo>
                <a:cubicBezTo>
                  <a:pt x="314" y="380"/>
                  <a:pt x="357" y="423"/>
                  <a:pt x="357" y="476"/>
                </a:cubicBezTo>
                <a:lnTo>
                  <a:pt x="357" y="481"/>
                </a:lnTo>
                <a:lnTo>
                  <a:pt x="357" y="485"/>
                </a:lnTo>
                <a:cubicBezTo>
                  <a:pt x="357" y="538"/>
                  <a:pt x="314" y="581"/>
                  <a:pt x="261" y="581"/>
                </a:cubicBezTo>
                <a:cubicBezTo>
                  <a:pt x="208" y="581"/>
                  <a:pt x="165" y="538"/>
                  <a:pt x="165" y="485"/>
                </a:cubicBezTo>
                <a:lnTo>
                  <a:pt x="165" y="481"/>
                </a:lnTo>
                <a:cubicBezTo>
                  <a:pt x="165" y="475"/>
                  <a:pt x="166" y="469"/>
                  <a:pt x="167" y="463"/>
                </a:cubicBezTo>
                <a:lnTo>
                  <a:pt x="168" y="458"/>
                </a:lnTo>
                <a:cubicBezTo>
                  <a:pt x="178" y="409"/>
                  <a:pt x="223" y="376"/>
                  <a:pt x="272" y="381"/>
                </a:cubicBezTo>
                <a:cubicBezTo>
                  <a:pt x="321" y="386"/>
                  <a:pt x="358" y="427"/>
                  <a:pt x="358" y="476"/>
                </a:cubicBezTo>
                <a:lnTo>
                  <a:pt x="358" y="481"/>
                </a:lnTo>
                <a:lnTo>
                  <a:pt x="358" y="485"/>
                </a:lnTo>
                <a:lnTo>
                  <a:pt x="167" y="475"/>
                </a:lnTo>
                <a:lnTo>
                  <a:pt x="168" y="466"/>
                </a:lnTo>
                <a:lnTo>
                  <a:pt x="169" y="457"/>
                </a:lnTo>
                <a:cubicBezTo>
                  <a:pt x="173" y="413"/>
                  <a:pt x="207" y="378"/>
                  <a:pt x="251" y="371"/>
                </a:cubicBezTo>
                <a:cubicBezTo>
                  <a:pt x="295" y="365"/>
                  <a:pt x="337" y="390"/>
                  <a:pt x="354" y="431"/>
                </a:cubicBezTo>
                <a:lnTo>
                  <a:pt x="356" y="436"/>
                </a:lnTo>
                <a:cubicBezTo>
                  <a:pt x="358" y="441"/>
                  <a:pt x="359" y="447"/>
                  <a:pt x="361" y="453"/>
                </a:cubicBezTo>
                <a:lnTo>
                  <a:pt x="362" y="458"/>
                </a:lnTo>
                <a:lnTo>
                  <a:pt x="172" y="466"/>
                </a:lnTo>
                <a:lnTo>
                  <a:pt x="173" y="457"/>
                </a:lnTo>
                <a:lnTo>
                  <a:pt x="172" y="457"/>
                </a:lnTo>
                <a:lnTo>
                  <a:pt x="268" y="553"/>
                </a:lnTo>
                <a:lnTo>
                  <a:pt x="267" y="553"/>
                </a:lnTo>
                <a:lnTo>
                  <a:pt x="362" y="442"/>
                </a:lnTo>
                <a:lnTo>
                  <a:pt x="363" y="448"/>
                </a:lnTo>
                <a:lnTo>
                  <a:pt x="365" y="464"/>
                </a:lnTo>
                <a:lnTo>
                  <a:pt x="366" y="470"/>
                </a:lnTo>
                <a:lnTo>
                  <a:pt x="365" y="462"/>
                </a:lnTo>
                <a:lnTo>
                  <a:pt x="175" y="485"/>
                </a:lnTo>
                <a:lnTo>
                  <a:pt x="175" y="481"/>
                </a:lnTo>
                <a:lnTo>
                  <a:pt x="175" y="481"/>
                </a:lnTo>
                <a:lnTo>
                  <a:pt x="174" y="473"/>
                </a:lnTo>
                <a:lnTo>
                  <a:pt x="173" y="457"/>
                </a:lnTo>
                <a:lnTo>
                  <a:pt x="355" y="500"/>
                </a:lnTo>
                <a:lnTo>
                  <a:pt x="354" y="502"/>
                </a:lnTo>
                <a:lnTo>
                  <a:pt x="364" y="459"/>
                </a:lnTo>
                <a:lnTo>
                  <a:pt x="364" y="465"/>
                </a:lnTo>
                <a:lnTo>
                  <a:pt x="365" y="468"/>
                </a:lnTo>
                <a:lnTo>
                  <a:pt x="269" y="380"/>
                </a:lnTo>
                <a:lnTo>
                  <a:pt x="273" y="380"/>
                </a:lnTo>
                <a:lnTo>
                  <a:pt x="275" y="380"/>
                </a:lnTo>
                <a:cubicBezTo>
                  <a:pt x="328" y="380"/>
                  <a:pt x="371" y="423"/>
                  <a:pt x="371" y="476"/>
                </a:cubicBezTo>
                <a:cubicBezTo>
                  <a:pt x="371" y="529"/>
                  <a:pt x="328" y="572"/>
                  <a:pt x="275" y="572"/>
                </a:cubicBezTo>
                <a:lnTo>
                  <a:pt x="274" y="572"/>
                </a:lnTo>
                <a:cubicBezTo>
                  <a:pt x="237" y="572"/>
                  <a:pt x="203" y="551"/>
                  <a:pt x="188" y="517"/>
                </a:cubicBezTo>
                <a:cubicBezTo>
                  <a:pt x="172" y="483"/>
                  <a:pt x="177" y="444"/>
                  <a:pt x="201" y="415"/>
                </a:cubicBezTo>
                <a:lnTo>
                  <a:pt x="206" y="409"/>
                </a:lnTo>
                <a:cubicBezTo>
                  <a:pt x="210" y="404"/>
                  <a:pt x="214" y="400"/>
                  <a:pt x="219" y="396"/>
                </a:cubicBezTo>
                <a:lnTo>
                  <a:pt x="224" y="392"/>
                </a:lnTo>
                <a:cubicBezTo>
                  <a:pt x="250" y="371"/>
                  <a:pt x="283" y="365"/>
                  <a:pt x="314" y="375"/>
                </a:cubicBezTo>
                <a:cubicBezTo>
                  <a:pt x="344" y="385"/>
                  <a:pt x="368" y="409"/>
                  <a:pt x="377" y="440"/>
                </a:cubicBezTo>
                <a:lnTo>
                  <a:pt x="379" y="447"/>
                </a:lnTo>
                <a:cubicBezTo>
                  <a:pt x="381" y="456"/>
                  <a:pt x="382" y="465"/>
                  <a:pt x="382" y="473"/>
                </a:cubicBezTo>
                <a:lnTo>
                  <a:pt x="382" y="477"/>
                </a:lnTo>
                <a:lnTo>
                  <a:pt x="219" y="410"/>
                </a:lnTo>
                <a:lnTo>
                  <a:pt x="220" y="409"/>
                </a:lnTo>
                <a:lnTo>
                  <a:pt x="191" y="476"/>
                </a:lnTo>
                <a:lnTo>
                  <a:pt x="191" y="468"/>
                </a:lnTo>
                <a:lnTo>
                  <a:pt x="193" y="448"/>
                </a:lnTo>
                <a:lnTo>
                  <a:pt x="192" y="443"/>
                </a:lnTo>
                <a:lnTo>
                  <a:pt x="192" y="438"/>
                </a:lnTo>
                <a:cubicBezTo>
                  <a:pt x="192" y="385"/>
                  <a:pt x="235" y="342"/>
                  <a:pt x="288" y="342"/>
                </a:cubicBezTo>
                <a:cubicBezTo>
                  <a:pt x="341" y="342"/>
                  <a:pt x="384" y="385"/>
                  <a:pt x="384" y="438"/>
                </a:cubicBezTo>
                <a:lnTo>
                  <a:pt x="384" y="444"/>
                </a:lnTo>
                <a:lnTo>
                  <a:pt x="385" y="448"/>
                </a:lnTo>
                <a:lnTo>
                  <a:pt x="385" y="469"/>
                </a:lnTo>
                <a:lnTo>
                  <a:pt x="385" y="476"/>
                </a:lnTo>
                <a:cubicBezTo>
                  <a:pt x="385" y="529"/>
                  <a:pt x="342" y="572"/>
                  <a:pt x="289" y="572"/>
                </a:cubicBezTo>
                <a:cubicBezTo>
                  <a:pt x="236" y="572"/>
                  <a:pt x="193" y="529"/>
                  <a:pt x="193" y="476"/>
                </a:cubicBezTo>
                <a:lnTo>
                  <a:pt x="193" y="472"/>
                </a:lnTo>
                <a:lnTo>
                  <a:pt x="193" y="463"/>
                </a:lnTo>
                <a:lnTo>
                  <a:pt x="193" y="463"/>
                </a:lnTo>
                <a:lnTo>
                  <a:pt x="192" y="447"/>
                </a:lnTo>
                <a:cubicBezTo>
                  <a:pt x="192" y="400"/>
                  <a:pt x="227" y="360"/>
                  <a:pt x="273" y="353"/>
                </a:cubicBezTo>
                <a:cubicBezTo>
                  <a:pt x="320" y="345"/>
                  <a:pt x="365" y="372"/>
                  <a:pt x="380" y="417"/>
                </a:cubicBezTo>
                <a:lnTo>
                  <a:pt x="381" y="420"/>
                </a:lnTo>
                <a:cubicBezTo>
                  <a:pt x="382" y="426"/>
                  <a:pt x="384" y="431"/>
                  <a:pt x="385" y="437"/>
                </a:cubicBezTo>
                <a:lnTo>
                  <a:pt x="386" y="444"/>
                </a:lnTo>
                <a:cubicBezTo>
                  <a:pt x="386" y="448"/>
                  <a:pt x="386" y="453"/>
                  <a:pt x="386" y="457"/>
                </a:cubicBezTo>
                <a:lnTo>
                  <a:pt x="386" y="466"/>
                </a:lnTo>
                <a:cubicBezTo>
                  <a:pt x="386" y="519"/>
                  <a:pt x="343" y="562"/>
                  <a:pt x="290" y="562"/>
                </a:cubicBezTo>
                <a:cubicBezTo>
                  <a:pt x="237" y="562"/>
                  <a:pt x="194" y="519"/>
                  <a:pt x="194" y="466"/>
                </a:cubicBezTo>
                <a:lnTo>
                  <a:pt x="194" y="462"/>
                </a:lnTo>
                <a:lnTo>
                  <a:pt x="194" y="457"/>
                </a:lnTo>
                <a:cubicBezTo>
                  <a:pt x="194" y="404"/>
                  <a:pt x="237" y="361"/>
                  <a:pt x="290" y="361"/>
                </a:cubicBezTo>
                <a:lnTo>
                  <a:pt x="291" y="361"/>
                </a:lnTo>
                <a:cubicBezTo>
                  <a:pt x="341" y="361"/>
                  <a:pt x="383" y="399"/>
                  <a:pt x="387" y="449"/>
                </a:cubicBezTo>
                <a:lnTo>
                  <a:pt x="388" y="460"/>
                </a:lnTo>
                <a:cubicBezTo>
                  <a:pt x="389" y="467"/>
                  <a:pt x="389" y="474"/>
                  <a:pt x="388" y="480"/>
                </a:cubicBezTo>
                <a:lnTo>
                  <a:pt x="387" y="488"/>
                </a:lnTo>
                <a:cubicBezTo>
                  <a:pt x="382" y="529"/>
                  <a:pt x="352" y="561"/>
                  <a:pt x="312" y="570"/>
                </a:cubicBezTo>
                <a:cubicBezTo>
                  <a:pt x="272" y="579"/>
                  <a:pt x="232" y="562"/>
                  <a:pt x="210" y="527"/>
                </a:cubicBezTo>
                <a:lnTo>
                  <a:pt x="205" y="519"/>
                </a:lnTo>
                <a:lnTo>
                  <a:pt x="196" y="503"/>
                </a:lnTo>
                <a:cubicBezTo>
                  <a:pt x="191" y="493"/>
                  <a:pt x="187" y="482"/>
                  <a:pt x="185" y="471"/>
                </a:cubicBezTo>
                <a:lnTo>
                  <a:pt x="184" y="464"/>
                </a:lnTo>
                <a:cubicBezTo>
                  <a:pt x="181" y="441"/>
                  <a:pt x="186" y="417"/>
                  <a:pt x="200" y="397"/>
                </a:cubicBezTo>
                <a:lnTo>
                  <a:pt x="202" y="394"/>
                </a:lnTo>
                <a:cubicBezTo>
                  <a:pt x="225" y="359"/>
                  <a:pt x="269" y="343"/>
                  <a:pt x="309" y="356"/>
                </a:cubicBezTo>
                <a:cubicBezTo>
                  <a:pt x="350" y="368"/>
                  <a:pt x="377" y="405"/>
                  <a:pt x="377" y="447"/>
                </a:cubicBezTo>
                <a:lnTo>
                  <a:pt x="377" y="452"/>
                </a:lnTo>
                <a:lnTo>
                  <a:pt x="377" y="457"/>
                </a:lnTo>
                <a:cubicBezTo>
                  <a:pt x="377" y="509"/>
                  <a:pt x="337" y="551"/>
                  <a:pt x="286" y="553"/>
                </a:cubicBezTo>
                <a:cubicBezTo>
                  <a:pt x="235" y="556"/>
                  <a:pt x="191" y="518"/>
                  <a:pt x="186" y="467"/>
                </a:cubicBezTo>
                <a:lnTo>
                  <a:pt x="185" y="457"/>
                </a:lnTo>
                <a:lnTo>
                  <a:pt x="184" y="449"/>
                </a:lnTo>
                <a:cubicBezTo>
                  <a:pt x="179" y="400"/>
                  <a:pt x="211" y="355"/>
                  <a:pt x="259" y="345"/>
                </a:cubicBezTo>
                <a:cubicBezTo>
                  <a:pt x="307" y="334"/>
                  <a:pt x="355" y="362"/>
                  <a:pt x="371" y="408"/>
                </a:cubicBezTo>
                <a:lnTo>
                  <a:pt x="372" y="411"/>
                </a:lnTo>
                <a:cubicBezTo>
                  <a:pt x="373" y="416"/>
                  <a:pt x="374" y="421"/>
                  <a:pt x="375" y="426"/>
                </a:cubicBezTo>
                <a:lnTo>
                  <a:pt x="376" y="432"/>
                </a:lnTo>
                <a:cubicBezTo>
                  <a:pt x="378" y="440"/>
                  <a:pt x="378" y="449"/>
                  <a:pt x="377" y="457"/>
                </a:cubicBezTo>
                <a:lnTo>
                  <a:pt x="376" y="467"/>
                </a:lnTo>
                <a:cubicBezTo>
                  <a:pt x="371" y="516"/>
                  <a:pt x="330" y="553"/>
                  <a:pt x="280" y="553"/>
                </a:cubicBezTo>
                <a:lnTo>
                  <a:pt x="279" y="553"/>
                </a:lnTo>
                <a:cubicBezTo>
                  <a:pt x="252" y="553"/>
                  <a:pt x="226" y="542"/>
                  <a:pt x="208" y="522"/>
                </a:cubicBezTo>
                <a:cubicBezTo>
                  <a:pt x="190" y="502"/>
                  <a:pt x="181" y="475"/>
                  <a:pt x="184" y="448"/>
                </a:cubicBezTo>
                <a:lnTo>
                  <a:pt x="185" y="438"/>
                </a:lnTo>
                <a:lnTo>
                  <a:pt x="186" y="428"/>
                </a:lnTo>
                <a:cubicBezTo>
                  <a:pt x="192" y="377"/>
                  <a:pt x="236" y="340"/>
                  <a:pt x="287" y="343"/>
                </a:cubicBezTo>
                <a:cubicBezTo>
                  <a:pt x="338" y="345"/>
                  <a:pt x="377" y="388"/>
                  <a:pt x="377" y="438"/>
                </a:cubicBezTo>
                <a:lnTo>
                  <a:pt x="377" y="441"/>
                </a:lnTo>
                <a:cubicBezTo>
                  <a:pt x="377" y="447"/>
                  <a:pt x="377" y="452"/>
                  <a:pt x="376" y="457"/>
                </a:cubicBezTo>
                <a:lnTo>
                  <a:pt x="375" y="463"/>
                </a:lnTo>
                <a:lnTo>
                  <a:pt x="280" y="351"/>
                </a:lnTo>
                <a:lnTo>
                  <a:pt x="281" y="351"/>
                </a:lnTo>
                <a:lnTo>
                  <a:pt x="185" y="447"/>
                </a:lnTo>
                <a:lnTo>
                  <a:pt x="185" y="436"/>
                </a:lnTo>
                <a:lnTo>
                  <a:pt x="185" y="430"/>
                </a:lnTo>
                <a:lnTo>
                  <a:pt x="185" y="428"/>
                </a:lnTo>
                <a:lnTo>
                  <a:pt x="375" y="452"/>
                </a:lnTo>
                <a:lnTo>
                  <a:pt x="374" y="456"/>
                </a:lnTo>
                <a:lnTo>
                  <a:pt x="376" y="432"/>
                </a:lnTo>
                <a:lnTo>
                  <a:pt x="376" y="441"/>
                </a:lnTo>
                <a:lnTo>
                  <a:pt x="375" y="463"/>
                </a:lnTo>
                <a:lnTo>
                  <a:pt x="375" y="465"/>
                </a:lnTo>
                <a:lnTo>
                  <a:pt x="375" y="466"/>
                </a:lnTo>
                <a:cubicBezTo>
                  <a:pt x="375" y="519"/>
                  <a:pt x="332" y="562"/>
                  <a:pt x="279" y="562"/>
                </a:cubicBezTo>
                <a:cubicBezTo>
                  <a:pt x="226" y="562"/>
                  <a:pt x="183" y="519"/>
                  <a:pt x="183" y="466"/>
                </a:cubicBezTo>
                <a:lnTo>
                  <a:pt x="183" y="457"/>
                </a:lnTo>
                <a:lnTo>
                  <a:pt x="185" y="437"/>
                </a:lnTo>
                <a:lnTo>
                  <a:pt x="184" y="428"/>
                </a:lnTo>
                <a:lnTo>
                  <a:pt x="184" y="419"/>
                </a:lnTo>
                <a:lnTo>
                  <a:pt x="184" y="418"/>
                </a:lnTo>
                <a:lnTo>
                  <a:pt x="372" y="449"/>
                </a:lnTo>
                <a:lnTo>
                  <a:pt x="371" y="452"/>
                </a:lnTo>
                <a:lnTo>
                  <a:pt x="375" y="435"/>
                </a:lnTo>
                <a:lnTo>
                  <a:pt x="374" y="442"/>
                </a:lnTo>
                <a:lnTo>
                  <a:pt x="373" y="413"/>
                </a:lnTo>
                <a:lnTo>
                  <a:pt x="374" y="419"/>
                </a:lnTo>
                <a:lnTo>
                  <a:pt x="374" y="415"/>
                </a:lnTo>
                <a:lnTo>
                  <a:pt x="187" y="415"/>
                </a:lnTo>
                <a:lnTo>
                  <a:pt x="188" y="411"/>
                </a:lnTo>
                <a:lnTo>
                  <a:pt x="188" y="413"/>
                </a:lnTo>
                <a:cubicBezTo>
                  <a:pt x="195" y="366"/>
                  <a:pt x="236" y="332"/>
                  <a:pt x="282" y="332"/>
                </a:cubicBezTo>
                <a:lnTo>
                  <a:pt x="283" y="332"/>
                </a:lnTo>
                <a:lnTo>
                  <a:pt x="189" y="413"/>
                </a:lnTo>
                <a:lnTo>
                  <a:pt x="190" y="407"/>
                </a:lnTo>
                <a:lnTo>
                  <a:pt x="190" y="403"/>
                </a:lnTo>
                <a:lnTo>
                  <a:pt x="189" y="403"/>
                </a:lnTo>
                <a:cubicBezTo>
                  <a:pt x="189" y="393"/>
                  <a:pt x="191" y="383"/>
                  <a:pt x="194" y="373"/>
                </a:cubicBezTo>
                <a:lnTo>
                  <a:pt x="195" y="370"/>
                </a:lnTo>
                <a:cubicBezTo>
                  <a:pt x="210" y="325"/>
                  <a:pt x="255" y="298"/>
                  <a:pt x="302" y="306"/>
                </a:cubicBezTo>
                <a:cubicBezTo>
                  <a:pt x="348" y="313"/>
                  <a:pt x="382" y="353"/>
                  <a:pt x="382" y="400"/>
                </a:cubicBezTo>
                <a:lnTo>
                  <a:pt x="382" y="406"/>
                </a:lnTo>
                <a:lnTo>
                  <a:pt x="382" y="418"/>
                </a:lnTo>
                <a:lnTo>
                  <a:pt x="382" y="431"/>
                </a:lnTo>
                <a:lnTo>
                  <a:pt x="382" y="438"/>
                </a:lnTo>
                <a:lnTo>
                  <a:pt x="219" y="371"/>
                </a:lnTo>
                <a:lnTo>
                  <a:pt x="220" y="370"/>
                </a:lnTo>
                <a:lnTo>
                  <a:pt x="191" y="437"/>
                </a:lnTo>
                <a:lnTo>
                  <a:pt x="191" y="431"/>
                </a:lnTo>
                <a:lnTo>
                  <a:pt x="193" y="411"/>
                </a:lnTo>
                <a:lnTo>
                  <a:pt x="288" y="515"/>
                </a:lnTo>
                <a:lnTo>
                  <a:pt x="287" y="515"/>
                </a:lnTo>
                <a:cubicBezTo>
                  <a:pt x="234" y="515"/>
                  <a:pt x="191" y="472"/>
                  <a:pt x="191" y="419"/>
                </a:cubicBezTo>
                <a:cubicBezTo>
                  <a:pt x="191" y="366"/>
                  <a:pt x="234" y="323"/>
                  <a:pt x="287" y="323"/>
                </a:cubicBezTo>
                <a:lnTo>
                  <a:pt x="288" y="323"/>
                </a:lnTo>
                <a:cubicBezTo>
                  <a:pt x="334" y="323"/>
                  <a:pt x="374" y="356"/>
                  <a:pt x="383" y="401"/>
                </a:cubicBezTo>
                <a:lnTo>
                  <a:pt x="384" y="406"/>
                </a:lnTo>
                <a:cubicBezTo>
                  <a:pt x="385" y="412"/>
                  <a:pt x="385" y="418"/>
                  <a:pt x="385" y="424"/>
                </a:cubicBezTo>
                <a:lnTo>
                  <a:pt x="385" y="428"/>
                </a:lnTo>
                <a:lnTo>
                  <a:pt x="289" y="332"/>
                </a:lnTo>
                <a:lnTo>
                  <a:pt x="291" y="332"/>
                </a:lnTo>
                <a:lnTo>
                  <a:pt x="195" y="428"/>
                </a:lnTo>
                <a:lnTo>
                  <a:pt x="195" y="419"/>
                </a:lnTo>
                <a:cubicBezTo>
                  <a:pt x="195" y="414"/>
                  <a:pt x="196" y="409"/>
                  <a:pt x="197" y="404"/>
                </a:cubicBezTo>
                <a:lnTo>
                  <a:pt x="198" y="398"/>
                </a:lnTo>
                <a:lnTo>
                  <a:pt x="196" y="413"/>
                </a:lnTo>
                <a:lnTo>
                  <a:pt x="196" y="409"/>
                </a:lnTo>
                <a:cubicBezTo>
                  <a:pt x="196" y="356"/>
                  <a:pt x="239" y="313"/>
                  <a:pt x="292" y="313"/>
                </a:cubicBezTo>
                <a:cubicBezTo>
                  <a:pt x="345" y="313"/>
                  <a:pt x="388" y="356"/>
                  <a:pt x="388" y="409"/>
                </a:cubicBezTo>
                <a:lnTo>
                  <a:pt x="388" y="413"/>
                </a:lnTo>
                <a:lnTo>
                  <a:pt x="388" y="419"/>
                </a:lnTo>
                <a:lnTo>
                  <a:pt x="198" y="404"/>
                </a:lnTo>
                <a:lnTo>
                  <a:pt x="199" y="398"/>
                </a:lnTo>
                <a:lnTo>
                  <a:pt x="197" y="413"/>
                </a:lnTo>
                <a:lnTo>
                  <a:pt x="197" y="409"/>
                </a:lnTo>
                <a:cubicBezTo>
                  <a:pt x="197" y="356"/>
                  <a:pt x="240" y="313"/>
                  <a:pt x="293" y="313"/>
                </a:cubicBezTo>
                <a:cubicBezTo>
                  <a:pt x="346" y="313"/>
                  <a:pt x="389" y="356"/>
                  <a:pt x="389" y="409"/>
                </a:cubicBezTo>
                <a:lnTo>
                  <a:pt x="389" y="413"/>
                </a:lnTo>
                <a:cubicBezTo>
                  <a:pt x="389" y="419"/>
                  <a:pt x="389" y="424"/>
                  <a:pt x="388" y="429"/>
                </a:cubicBezTo>
                <a:lnTo>
                  <a:pt x="387" y="435"/>
                </a:lnTo>
                <a:lnTo>
                  <a:pt x="292" y="323"/>
                </a:lnTo>
                <a:lnTo>
                  <a:pt x="293" y="323"/>
                </a:lnTo>
                <a:lnTo>
                  <a:pt x="197" y="419"/>
                </a:lnTo>
                <a:lnTo>
                  <a:pt x="197" y="410"/>
                </a:lnTo>
                <a:lnTo>
                  <a:pt x="197" y="397"/>
                </a:lnTo>
                <a:lnTo>
                  <a:pt x="197" y="386"/>
                </a:lnTo>
                <a:cubicBezTo>
                  <a:pt x="197" y="380"/>
                  <a:pt x="198" y="374"/>
                  <a:pt x="199" y="368"/>
                </a:cubicBezTo>
                <a:lnTo>
                  <a:pt x="200" y="363"/>
                </a:lnTo>
                <a:cubicBezTo>
                  <a:pt x="209" y="321"/>
                  <a:pt x="243" y="290"/>
                  <a:pt x="286" y="286"/>
                </a:cubicBezTo>
                <a:cubicBezTo>
                  <a:pt x="328" y="282"/>
                  <a:pt x="368" y="306"/>
                  <a:pt x="384" y="346"/>
                </a:cubicBezTo>
                <a:lnTo>
                  <a:pt x="386" y="351"/>
                </a:lnTo>
                <a:lnTo>
                  <a:pt x="392" y="372"/>
                </a:lnTo>
                <a:lnTo>
                  <a:pt x="396" y="389"/>
                </a:lnTo>
                <a:lnTo>
                  <a:pt x="398" y="399"/>
                </a:lnTo>
                <a:cubicBezTo>
                  <a:pt x="404" y="427"/>
                  <a:pt x="398" y="457"/>
                  <a:pt x="379" y="480"/>
                </a:cubicBezTo>
                <a:cubicBezTo>
                  <a:pt x="361" y="502"/>
                  <a:pt x="334" y="515"/>
                  <a:pt x="304" y="515"/>
                </a:cubicBezTo>
                <a:lnTo>
                  <a:pt x="303" y="515"/>
                </a:lnTo>
                <a:cubicBezTo>
                  <a:pt x="250" y="515"/>
                  <a:pt x="207" y="472"/>
                  <a:pt x="207" y="419"/>
                </a:cubicBezTo>
                <a:lnTo>
                  <a:pt x="207" y="413"/>
                </a:lnTo>
                <a:lnTo>
                  <a:pt x="207" y="409"/>
                </a:lnTo>
                <a:cubicBezTo>
                  <a:pt x="207" y="361"/>
                  <a:pt x="244" y="320"/>
                  <a:pt x="292" y="314"/>
                </a:cubicBezTo>
                <a:cubicBezTo>
                  <a:pt x="340" y="308"/>
                  <a:pt x="385" y="339"/>
                  <a:pt x="397" y="386"/>
                </a:cubicBezTo>
                <a:lnTo>
                  <a:pt x="398" y="390"/>
                </a:lnTo>
                <a:lnTo>
                  <a:pt x="400" y="404"/>
                </a:lnTo>
                <a:lnTo>
                  <a:pt x="305" y="323"/>
                </a:lnTo>
                <a:lnTo>
                  <a:pt x="306" y="323"/>
                </a:lnTo>
                <a:lnTo>
                  <a:pt x="232" y="479"/>
                </a:lnTo>
                <a:lnTo>
                  <a:pt x="228" y="474"/>
                </a:lnTo>
                <a:lnTo>
                  <a:pt x="224" y="469"/>
                </a:lnTo>
                <a:cubicBezTo>
                  <a:pt x="210" y="452"/>
                  <a:pt x="202" y="431"/>
                  <a:pt x="202" y="409"/>
                </a:cubicBezTo>
                <a:lnTo>
                  <a:pt x="202" y="400"/>
                </a:lnTo>
                <a:cubicBezTo>
                  <a:pt x="202" y="347"/>
                  <a:pt x="245" y="304"/>
                  <a:pt x="298" y="304"/>
                </a:cubicBezTo>
                <a:lnTo>
                  <a:pt x="299" y="304"/>
                </a:lnTo>
                <a:cubicBezTo>
                  <a:pt x="352" y="304"/>
                  <a:pt x="395" y="347"/>
                  <a:pt x="395" y="400"/>
                </a:cubicBezTo>
                <a:lnTo>
                  <a:pt x="395" y="405"/>
                </a:lnTo>
                <a:lnTo>
                  <a:pt x="393" y="382"/>
                </a:lnTo>
                <a:lnTo>
                  <a:pt x="394" y="386"/>
                </a:lnTo>
                <a:lnTo>
                  <a:pt x="300" y="313"/>
                </a:lnTo>
                <a:lnTo>
                  <a:pt x="301" y="313"/>
                </a:lnTo>
                <a:lnTo>
                  <a:pt x="208" y="386"/>
                </a:lnTo>
                <a:lnTo>
                  <a:pt x="209" y="382"/>
                </a:lnTo>
                <a:lnTo>
                  <a:pt x="209" y="382"/>
                </a:lnTo>
                <a:cubicBezTo>
                  <a:pt x="218" y="337"/>
                  <a:pt x="258" y="304"/>
                  <a:pt x="303" y="304"/>
                </a:cubicBezTo>
                <a:lnTo>
                  <a:pt x="306" y="304"/>
                </a:lnTo>
                <a:cubicBezTo>
                  <a:pt x="359" y="304"/>
                  <a:pt x="402" y="347"/>
                  <a:pt x="402" y="400"/>
                </a:cubicBezTo>
                <a:lnTo>
                  <a:pt x="402" y="405"/>
                </a:lnTo>
                <a:lnTo>
                  <a:pt x="402" y="409"/>
                </a:lnTo>
                <a:lnTo>
                  <a:pt x="306" y="313"/>
                </a:lnTo>
                <a:lnTo>
                  <a:pt x="308" y="313"/>
                </a:lnTo>
                <a:lnTo>
                  <a:pt x="212" y="409"/>
                </a:lnTo>
                <a:lnTo>
                  <a:pt x="212" y="404"/>
                </a:lnTo>
                <a:lnTo>
                  <a:pt x="212" y="400"/>
                </a:lnTo>
                <a:cubicBezTo>
                  <a:pt x="212" y="354"/>
                  <a:pt x="245" y="315"/>
                  <a:pt x="290" y="306"/>
                </a:cubicBezTo>
                <a:cubicBezTo>
                  <a:pt x="336" y="297"/>
                  <a:pt x="381" y="322"/>
                  <a:pt x="398" y="365"/>
                </a:cubicBezTo>
                <a:lnTo>
                  <a:pt x="400" y="370"/>
                </a:lnTo>
                <a:lnTo>
                  <a:pt x="398" y="367"/>
                </a:lnTo>
                <a:lnTo>
                  <a:pt x="245" y="342"/>
                </a:lnTo>
                <a:lnTo>
                  <a:pt x="250" y="337"/>
                </a:lnTo>
                <a:lnTo>
                  <a:pt x="254" y="333"/>
                </a:lnTo>
                <a:cubicBezTo>
                  <a:pt x="278" y="308"/>
                  <a:pt x="314" y="299"/>
                  <a:pt x="347" y="308"/>
                </a:cubicBezTo>
                <a:cubicBezTo>
                  <a:pt x="380" y="317"/>
                  <a:pt x="406" y="344"/>
                  <a:pt x="415" y="377"/>
                </a:cubicBezTo>
                <a:lnTo>
                  <a:pt x="416" y="381"/>
                </a:lnTo>
                <a:lnTo>
                  <a:pt x="418" y="395"/>
                </a:lnTo>
                <a:cubicBezTo>
                  <a:pt x="419" y="400"/>
                  <a:pt x="419" y="405"/>
                  <a:pt x="419" y="410"/>
                </a:cubicBezTo>
                <a:lnTo>
                  <a:pt x="419" y="417"/>
                </a:lnTo>
                <a:lnTo>
                  <a:pt x="409" y="375"/>
                </a:lnTo>
                <a:lnTo>
                  <a:pt x="410" y="377"/>
                </a:lnTo>
                <a:lnTo>
                  <a:pt x="230" y="401"/>
                </a:lnTo>
                <a:lnTo>
                  <a:pt x="231" y="396"/>
                </a:lnTo>
                <a:lnTo>
                  <a:pt x="231" y="395"/>
                </a:lnTo>
                <a:lnTo>
                  <a:pt x="232" y="387"/>
                </a:lnTo>
                <a:lnTo>
                  <a:pt x="231" y="390"/>
                </a:lnTo>
                <a:lnTo>
                  <a:pt x="327" y="486"/>
                </a:lnTo>
                <a:lnTo>
                  <a:pt x="326" y="486"/>
                </a:lnTo>
                <a:lnTo>
                  <a:pt x="421" y="372"/>
                </a:lnTo>
                <a:lnTo>
                  <a:pt x="423" y="382"/>
                </a:lnTo>
                <a:lnTo>
                  <a:pt x="424" y="389"/>
                </a:lnTo>
                <a:lnTo>
                  <a:pt x="330" y="313"/>
                </a:lnTo>
                <a:lnTo>
                  <a:pt x="331" y="313"/>
                </a:lnTo>
                <a:lnTo>
                  <a:pt x="235" y="409"/>
                </a:lnTo>
                <a:lnTo>
                  <a:pt x="235" y="399"/>
                </a:lnTo>
                <a:lnTo>
                  <a:pt x="235" y="401"/>
                </a:lnTo>
                <a:cubicBezTo>
                  <a:pt x="229" y="351"/>
                  <a:pt x="264" y="305"/>
                  <a:pt x="313" y="296"/>
                </a:cubicBezTo>
                <a:cubicBezTo>
                  <a:pt x="363" y="287"/>
                  <a:pt x="411" y="318"/>
                  <a:pt x="424" y="367"/>
                </a:cubicBezTo>
                <a:lnTo>
                  <a:pt x="425" y="371"/>
                </a:lnTo>
                <a:lnTo>
                  <a:pt x="427" y="385"/>
                </a:lnTo>
                <a:cubicBezTo>
                  <a:pt x="432" y="413"/>
                  <a:pt x="424" y="441"/>
                  <a:pt x="406" y="463"/>
                </a:cubicBezTo>
                <a:cubicBezTo>
                  <a:pt x="387" y="484"/>
                  <a:pt x="361" y="496"/>
                  <a:pt x="332" y="496"/>
                </a:cubicBezTo>
                <a:lnTo>
                  <a:pt x="329" y="496"/>
                </a:lnTo>
                <a:cubicBezTo>
                  <a:pt x="302" y="496"/>
                  <a:pt x="276" y="485"/>
                  <a:pt x="258" y="465"/>
                </a:cubicBezTo>
                <a:cubicBezTo>
                  <a:pt x="240" y="445"/>
                  <a:pt x="231" y="418"/>
                  <a:pt x="234" y="391"/>
                </a:cubicBezTo>
                <a:lnTo>
                  <a:pt x="235" y="381"/>
                </a:lnTo>
                <a:cubicBezTo>
                  <a:pt x="240" y="332"/>
                  <a:pt x="281" y="294"/>
                  <a:pt x="330" y="294"/>
                </a:cubicBezTo>
                <a:lnTo>
                  <a:pt x="331" y="294"/>
                </a:lnTo>
                <a:cubicBezTo>
                  <a:pt x="369" y="294"/>
                  <a:pt x="403" y="316"/>
                  <a:pt x="418" y="350"/>
                </a:cubicBezTo>
                <a:cubicBezTo>
                  <a:pt x="434" y="383"/>
                  <a:pt x="429" y="423"/>
                  <a:pt x="405" y="452"/>
                </a:cubicBezTo>
                <a:lnTo>
                  <a:pt x="400" y="458"/>
                </a:lnTo>
                <a:cubicBezTo>
                  <a:pt x="396" y="463"/>
                  <a:pt x="391" y="467"/>
                  <a:pt x="386" y="471"/>
                </a:cubicBezTo>
                <a:lnTo>
                  <a:pt x="381" y="475"/>
                </a:lnTo>
                <a:cubicBezTo>
                  <a:pt x="357" y="495"/>
                  <a:pt x="324" y="501"/>
                  <a:pt x="294" y="493"/>
                </a:cubicBezTo>
                <a:cubicBezTo>
                  <a:pt x="264" y="484"/>
                  <a:pt x="240" y="461"/>
                  <a:pt x="230" y="431"/>
                </a:cubicBezTo>
                <a:lnTo>
                  <a:pt x="229" y="428"/>
                </a:lnTo>
                <a:cubicBezTo>
                  <a:pt x="226" y="418"/>
                  <a:pt x="224" y="408"/>
                  <a:pt x="224" y="397"/>
                </a:cubicBezTo>
                <a:lnTo>
                  <a:pt x="224" y="390"/>
                </a:lnTo>
                <a:lnTo>
                  <a:pt x="224" y="380"/>
                </a:lnTo>
                <a:lnTo>
                  <a:pt x="224" y="371"/>
                </a:lnTo>
                <a:lnTo>
                  <a:pt x="320" y="467"/>
                </a:lnTo>
                <a:lnTo>
                  <a:pt x="319" y="467"/>
                </a:lnTo>
                <a:lnTo>
                  <a:pt x="415" y="371"/>
                </a:lnTo>
                <a:lnTo>
                  <a:pt x="415" y="381"/>
                </a:lnTo>
                <a:lnTo>
                  <a:pt x="319" y="285"/>
                </a:lnTo>
                <a:lnTo>
                  <a:pt x="320" y="285"/>
                </a:lnTo>
                <a:cubicBezTo>
                  <a:pt x="366" y="285"/>
                  <a:pt x="406" y="318"/>
                  <a:pt x="415" y="363"/>
                </a:cubicBezTo>
                <a:lnTo>
                  <a:pt x="416" y="368"/>
                </a:lnTo>
                <a:cubicBezTo>
                  <a:pt x="417" y="374"/>
                  <a:pt x="417" y="380"/>
                  <a:pt x="417" y="386"/>
                </a:cubicBezTo>
                <a:lnTo>
                  <a:pt x="417" y="390"/>
                </a:lnTo>
                <a:cubicBezTo>
                  <a:pt x="417" y="443"/>
                  <a:pt x="374" y="486"/>
                  <a:pt x="321" y="486"/>
                </a:cubicBezTo>
                <a:cubicBezTo>
                  <a:pt x="268" y="486"/>
                  <a:pt x="225" y="443"/>
                  <a:pt x="225" y="390"/>
                </a:cubicBezTo>
                <a:lnTo>
                  <a:pt x="225" y="386"/>
                </a:lnTo>
                <a:lnTo>
                  <a:pt x="227" y="405"/>
                </a:lnTo>
                <a:lnTo>
                  <a:pt x="226" y="400"/>
                </a:lnTo>
                <a:cubicBezTo>
                  <a:pt x="225" y="394"/>
                  <a:pt x="224" y="388"/>
                  <a:pt x="224" y="381"/>
                </a:cubicBezTo>
                <a:lnTo>
                  <a:pt x="224" y="371"/>
                </a:lnTo>
                <a:cubicBezTo>
                  <a:pt x="224" y="366"/>
                  <a:pt x="225" y="361"/>
                  <a:pt x="226" y="356"/>
                </a:cubicBezTo>
                <a:lnTo>
                  <a:pt x="227" y="350"/>
                </a:lnTo>
                <a:cubicBezTo>
                  <a:pt x="228" y="345"/>
                  <a:pt x="229" y="340"/>
                  <a:pt x="230" y="335"/>
                </a:cubicBezTo>
                <a:lnTo>
                  <a:pt x="231" y="332"/>
                </a:lnTo>
                <a:cubicBezTo>
                  <a:pt x="248" y="284"/>
                  <a:pt x="299" y="256"/>
                  <a:pt x="348" y="270"/>
                </a:cubicBezTo>
                <a:cubicBezTo>
                  <a:pt x="397" y="284"/>
                  <a:pt x="427" y="333"/>
                  <a:pt x="416" y="383"/>
                </a:cubicBezTo>
                <a:lnTo>
                  <a:pt x="414" y="392"/>
                </a:lnTo>
                <a:lnTo>
                  <a:pt x="416" y="371"/>
                </a:lnTo>
                <a:lnTo>
                  <a:pt x="416" y="382"/>
                </a:lnTo>
                <a:lnTo>
                  <a:pt x="416" y="390"/>
                </a:lnTo>
                <a:lnTo>
                  <a:pt x="225" y="379"/>
                </a:lnTo>
                <a:lnTo>
                  <a:pt x="226" y="371"/>
                </a:lnTo>
                <a:lnTo>
                  <a:pt x="225" y="371"/>
                </a:lnTo>
                <a:lnTo>
                  <a:pt x="321" y="467"/>
                </a:lnTo>
                <a:lnTo>
                  <a:pt x="319" y="467"/>
                </a:lnTo>
                <a:lnTo>
                  <a:pt x="414" y="353"/>
                </a:lnTo>
                <a:lnTo>
                  <a:pt x="416" y="363"/>
                </a:lnTo>
                <a:lnTo>
                  <a:pt x="227" y="363"/>
                </a:lnTo>
                <a:lnTo>
                  <a:pt x="229" y="353"/>
                </a:lnTo>
                <a:cubicBezTo>
                  <a:pt x="238" y="308"/>
                  <a:pt x="278" y="275"/>
                  <a:pt x="323" y="275"/>
                </a:cubicBezTo>
                <a:lnTo>
                  <a:pt x="325" y="275"/>
                </a:lnTo>
                <a:cubicBezTo>
                  <a:pt x="378" y="275"/>
                  <a:pt x="421" y="318"/>
                  <a:pt x="421" y="371"/>
                </a:cubicBezTo>
                <a:lnTo>
                  <a:pt x="421" y="381"/>
                </a:lnTo>
                <a:lnTo>
                  <a:pt x="420" y="401"/>
                </a:lnTo>
                <a:lnTo>
                  <a:pt x="239" y="348"/>
                </a:lnTo>
                <a:lnTo>
                  <a:pt x="240" y="346"/>
                </a:lnTo>
                <a:lnTo>
                  <a:pt x="230" y="375"/>
                </a:lnTo>
                <a:lnTo>
                  <a:pt x="231" y="368"/>
                </a:lnTo>
                <a:lnTo>
                  <a:pt x="232" y="362"/>
                </a:lnTo>
                <a:lnTo>
                  <a:pt x="233" y="351"/>
                </a:lnTo>
                <a:cubicBezTo>
                  <a:pt x="239" y="306"/>
                  <a:pt x="274" y="271"/>
                  <a:pt x="319" y="267"/>
                </a:cubicBezTo>
                <a:cubicBezTo>
                  <a:pt x="364" y="263"/>
                  <a:pt x="405" y="290"/>
                  <a:pt x="420" y="332"/>
                </a:cubicBezTo>
                <a:lnTo>
                  <a:pt x="421" y="335"/>
                </a:lnTo>
                <a:cubicBezTo>
                  <a:pt x="424" y="345"/>
                  <a:pt x="425" y="355"/>
                  <a:pt x="425" y="365"/>
                </a:cubicBezTo>
                <a:lnTo>
                  <a:pt x="425" y="371"/>
                </a:lnTo>
                <a:cubicBezTo>
                  <a:pt x="425" y="424"/>
                  <a:pt x="382" y="467"/>
                  <a:pt x="329" y="467"/>
                </a:cubicBezTo>
                <a:lnTo>
                  <a:pt x="327" y="467"/>
                </a:lnTo>
                <a:cubicBezTo>
                  <a:pt x="299" y="467"/>
                  <a:pt x="271" y="455"/>
                  <a:pt x="253" y="432"/>
                </a:cubicBezTo>
                <a:cubicBezTo>
                  <a:pt x="235" y="410"/>
                  <a:pt x="228" y="381"/>
                  <a:pt x="233" y="353"/>
                </a:cubicBezTo>
                <a:lnTo>
                  <a:pt x="234" y="348"/>
                </a:lnTo>
                <a:cubicBezTo>
                  <a:pt x="237" y="334"/>
                  <a:pt x="243" y="320"/>
                  <a:pt x="252" y="309"/>
                </a:cubicBezTo>
                <a:lnTo>
                  <a:pt x="255" y="305"/>
                </a:lnTo>
                <a:cubicBezTo>
                  <a:pt x="271" y="283"/>
                  <a:pt x="297" y="269"/>
                  <a:pt x="325" y="267"/>
                </a:cubicBezTo>
                <a:cubicBezTo>
                  <a:pt x="352" y="265"/>
                  <a:pt x="380" y="275"/>
                  <a:pt x="399" y="295"/>
                </a:cubicBezTo>
                <a:lnTo>
                  <a:pt x="404" y="300"/>
                </a:lnTo>
                <a:lnTo>
                  <a:pt x="408" y="304"/>
                </a:lnTo>
                <a:lnTo>
                  <a:pt x="244" y="371"/>
                </a:lnTo>
                <a:lnTo>
                  <a:pt x="244" y="367"/>
                </a:lnTo>
                <a:lnTo>
                  <a:pt x="246" y="386"/>
                </a:lnTo>
                <a:lnTo>
                  <a:pt x="245" y="381"/>
                </a:lnTo>
                <a:lnTo>
                  <a:pt x="435" y="352"/>
                </a:lnTo>
                <a:lnTo>
                  <a:pt x="436" y="361"/>
                </a:lnTo>
                <a:lnTo>
                  <a:pt x="437" y="375"/>
                </a:lnTo>
                <a:lnTo>
                  <a:pt x="437" y="389"/>
                </a:lnTo>
                <a:lnTo>
                  <a:pt x="437" y="390"/>
                </a:lnTo>
                <a:cubicBezTo>
                  <a:pt x="437" y="443"/>
                  <a:pt x="394" y="486"/>
                  <a:pt x="341" y="486"/>
                </a:cubicBezTo>
                <a:cubicBezTo>
                  <a:pt x="288" y="486"/>
                  <a:pt x="245" y="443"/>
                  <a:pt x="245" y="390"/>
                </a:cubicBezTo>
                <a:lnTo>
                  <a:pt x="245" y="386"/>
                </a:lnTo>
                <a:lnTo>
                  <a:pt x="247" y="367"/>
                </a:lnTo>
                <a:lnTo>
                  <a:pt x="246" y="362"/>
                </a:lnTo>
                <a:cubicBezTo>
                  <a:pt x="246" y="354"/>
                  <a:pt x="248" y="345"/>
                  <a:pt x="250" y="336"/>
                </a:cubicBezTo>
                <a:lnTo>
                  <a:pt x="252" y="329"/>
                </a:lnTo>
                <a:lnTo>
                  <a:pt x="254" y="322"/>
                </a:lnTo>
                <a:cubicBezTo>
                  <a:pt x="267" y="283"/>
                  <a:pt x="304" y="256"/>
                  <a:pt x="345" y="256"/>
                </a:cubicBezTo>
                <a:cubicBezTo>
                  <a:pt x="387" y="256"/>
                  <a:pt x="423" y="283"/>
                  <a:pt x="437" y="322"/>
                </a:cubicBezTo>
                <a:lnTo>
                  <a:pt x="440" y="331"/>
                </a:lnTo>
                <a:lnTo>
                  <a:pt x="445" y="353"/>
                </a:lnTo>
                <a:lnTo>
                  <a:pt x="350" y="275"/>
                </a:lnTo>
                <a:lnTo>
                  <a:pt x="354" y="275"/>
                </a:lnTo>
                <a:lnTo>
                  <a:pt x="259" y="380"/>
                </a:lnTo>
                <a:lnTo>
                  <a:pt x="258" y="369"/>
                </a:lnTo>
                <a:lnTo>
                  <a:pt x="257" y="364"/>
                </a:lnTo>
                <a:lnTo>
                  <a:pt x="448" y="352"/>
                </a:lnTo>
                <a:lnTo>
                  <a:pt x="448" y="355"/>
                </a:lnTo>
                <a:lnTo>
                  <a:pt x="448" y="342"/>
                </a:lnTo>
                <a:lnTo>
                  <a:pt x="449" y="349"/>
                </a:lnTo>
                <a:cubicBezTo>
                  <a:pt x="449" y="353"/>
                  <a:pt x="449" y="358"/>
                  <a:pt x="449" y="362"/>
                </a:cubicBezTo>
                <a:lnTo>
                  <a:pt x="449" y="369"/>
                </a:lnTo>
                <a:lnTo>
                  <a:pt x="449" y="371"/>
                </a:lnTo>
                <a:lnTo>
                  <a:pt x="259" y="353"/>
                </a:lnTo>
                <a:lnTo>
                  <a:pt x="260" y="348"/>
                </a:lnTo>
                <a:lnTo>
                  <a:pt x="260" y="347"/>
                </a:lnTo>
                <a:lnTo>
                  <a:pt x="261" y="338"/>
                </a:lnTo>
                <a:lnTo>
                  <a:pt x="260" y="343"/>
                </a:lnTo>
                <a:cubicBezTo>
                  <a:pt x="260" y="299"/>
                  <a:pt x="291" y="260"/>
                  <a:pt x="334" y="250"/>
                </a:cubicBezTo>
                <a:cubicBezTo>
                  <a:pt x="378" y="240"/>
                  <a:pt x="422" y="261"/>
                  <a:pt x="442" y="301"/>
                </a:cubicBezTo>
                <a:lnTo>
                  <a:pt x="443" y="303"/>
                </a:lnTo>
                <a:cubicBezTo>
                  <a:pt x="450" y="316"/>
                  <a:pt x="453" y="331"/>
                  <a:pt x="453" y="345"/>
                </a:cubicBezTo>
                <a:lnTo>
                  <a:pt x="453" y="351"/>
                </a:lnTo>
                <a:lnTo>
                  <a:pt x="453" y="362"/>
                </a:lnTo>
                <a:lnTo>
                  <a:pt x="357" y="266"/>
                </a:lnTo>
                <a:lnTo>
                  <a:pt x="358" y="266"/>
                </a:lnTo>
                <a:lnTo>
                  <a:pt x="267" y="332"/>
                </a:lnTo>
                <a:lnTo>
                  <a:pt x="269" y="326"/>
                </a:lnTo>
                <a:lnTo>
                  <a:pt x="268" y="329"/>
                </a:lnTo>
                <a:cubicBezTo>
                  <a:pt x="279" y="286"/>
                  <a:pt x="317" y="256"/>
                  <a:pt x="361" y="256"/>
                </a:cubicBezTo>
                <a:cubicBezTo>
                  <a:pt x="406" y="256"/>
                  <a:pt x="444" y="286"/>
                  <a:pt x="455" y="329"/>
                </a:cubicBezTo>
                <a:lnTo>
                  <a:pt x="456" y="333"/>
                </a:lnTo>
                <a:cubicBezTo>
                  <a:pt x="459" y="346"/>
                  <a:pt x="459" y="359"/>
                  <a:pt x="457" y="372"/>
                </a:cubicBezTo>
                <a:lnTo>
                  <a:pt x="456" y="378"/>
                </a:lnTo>
                <a:cubicBezTo>
                  <a:pt x="448" y="425"/>
                  <a:pt x="408" y="458"/>
                  <a:pt x="361" y="458"/>
                </a:cubicBezTo>
                <a:lnTo>
                  <a:pt x="359" y="458"/>
                </a:lnTo>
                <a:lnTo>
                  <a:pt x="439" y="416"/>
                </a:lnTo>
                <a:lnTo>
                  <a:pt x="435" y="422"/>
                </a:lnTo>
                <a:cubicBezTo>
                  <a:pt x="429" y="431"/>
                  <a:pt x="422" y="439"/>
                  <a:pt x="413" y="445"/>
                </a:cubicBezTo>
                <a:lnTo>
                  <a:pt x="409" y="448"/>
                </a:lnTo>
                <a:cubicBezTo>
                  <a:pt x="380" y="470"/>
                  <a:pt x="341" y="474"/>
                  <a:pt x="309" y="457"/>
                </a:cubicBezTo>
                <a:cubicBezTo>
                  <a:pt x="276" y="441"/>
                  <a:pt x="255" y="408"/>
                  <a:pt x="255" y="371"/>
                </a:cubicBezTo>
                <a:lnTo>
                  <a:pt x="255" y="363"/>
                </a:lnTo>
                <a:lnTo>
                  <a:pt x="255" y="361"/>
                </a:lnTo>
                <a:lnTo>
                  <a:pt x="254" y="345"/>
                </a:lnTo>
                <a:lnTo>
                  <a:pt x="254" y="343"/>
                </a:lnTo>
                <a:cubicBezTo>
                  <a:pt x="254" y="296"/>
                  <a:pt x="289" y="256"/>
                  <a:pt x="335" y="249"/>
                </a:cubicBezTo>
                <a:cubicBezTo>
                  <a:pt x="382" y="241"/>
                  <a:pt x="427" y="268"/>
                  <a:pt x="442" y="313"/>
                </a:cubicBezTo>
                <a:lnTo>
                  <a:pt x="443" y="316"/>
                </a:lnTo>
                <a:cubicBezTo>
                  <a:pt x="444" y="322"/>
                  <a:pt x="446" y="327"/>
                  <a:pt x="447" y="333"/>
                </a:cubicBezTo>
                <a:lnTo>
                  <a:pt x="448" y="340"/>
                </a:lnTo>
                <a:lnTo>
                  <a:pt x="448" y="344"/>
                </a:lnTo>
                <a:cubicBezTo>
                  <a:pt x="449" y="349"/>
                  <a:pt x="449" y="354"/>
                  <a:pt x="449" y="359"/>
                </a:cubicBezTo>
                <a:lnTo>
                  <a:pt x="449" y="362"/>
                </a:lnTo>
                <a:cubicBezTo>
                  <a:pt x="449" y="415"/>
                  <a:pt x="406" y="458"/>
                  <a:pt x="353" y="458"/>
                </a:cubicBezTo>
                <a:cubicBezTo>
                  <a:pt x="300" y="458"/>
                  <a:pt x="257" y="415"/>
                  <a:pt x="257" y="362"/>
                </a:cubicBezTo>
                <a:lnTo>
                  <a:pt x="257" y="359"/>
                </a:lnTo>
                <a:lnTo>
                  <a:pt x="257" y="353"/>
                </a:lnTo>
                <a:lnTo>
                  <a:pt x="258" y="367"/>
                </a:lnTo>
                <a:lnTo>
                  <a:pt x="257" y="360"/>
                </a:lnTo>
                <a:cubicBezTo>
                  <a:pt x="257" y="356"/>
                  <a:pt x="256" y="351"/>
                  <a:pt x="256" y="346"/>
                </a:cubicBezTo>
                <a:lnTo>
                  <a:pt x="256" y="343"/>
                </a:lnTo>
                <a:cubicBezTo>
                  <a:pt x="256" y="290"/>
                  <a:pt x="299" y="247"/>
                  <a:pt x="352" y="247"/>
                </a:cubicBezTo>
                <a:cubicBezTo>
                  <a:pt x="405" y="247"/>
                  <a:pt x="448" y="290"/>
                  <a:pt x="448" y="343"/>
                </a:cubicBezTo>
                <a:lnTo>
                  <a:pt x="448" y="346"/>
                </a:lnTo>
                <a:lnTo>
                  <a:pt x="444" y="316"/>
                </a:lnTo>
                <a:lnTo>
                  <a:pt x="446" y="322"/>
                </a:lnTo>
                <a:lnTo>
                  <a:pt x="427" y="290"/>
                </a:lnTo>
                <a:lnTo>
                  <a:pt x="433" y="297"/>
                </a:lnTo>
                <a:lnTo>
                  <a:pt x="410" y="277"/>
                </a:lnTo>
                <a:lnTo>
                  <a:pt x="415" y="280"/>
                </a:lnTo>
                <a:lnTo>
                  <a:pt x="270" y="352"/>
                </a:lnTo>
                <a:lnTo>
                  <a:pt x="271" y="343"/>
                </a:lnTo>
                <a:lnTo>
                  <a:pt x="271" y="363"/>
                </a:lnTo>
                <a:lnTo>
                  <a:pt x="270" y="353"/>
                </a:lnTo>
                <a:cubicBezTo>
                  <a:pt x="267" y="326"/>
                  <a:pt x="276" y="299"/>
                  <a:pt x="294" y="279"/>
                </a:cubicBezTo>
                <a:cubicBezTo>
                  <a:pt x="312" y="259"/>
                  <a:pt x="338" y="247"/>
                  <a:pt x="365" y="247"/>
                </a:cubicBezTo>
                <a:lnTo>
                  <a:pt x="366" y="247"/>
                </a:lnTo>
                <a:lnTo>
                  <a:pt x="270" y="343"/>
                </a:lnTo>
                <a:lnTo>
                  <a:pt x="270" y="337"/>
                </a:lnTo>
                <a:lnTo>
                  <a:pt x="273" y="361"/>
                </a:lnTo>
                <a:lnTo>
                  <a:pt x="272" y="357"/>
                </a:lnTo>
                <a:cubicBezTo>
                  <a:pt x="260" y="308"/>
                  <a:pt x="288" y="258"/>
                  <a:pt x="336" y="242"/>
                </a:cubicBezTo>
                <a:cubicBezTo>
                  <a:pt x="384" y="227"/>
                  <a:pt x="436" y="251"/>
                  <a:pt x="455" y="298"/>
                </a:cubicBezTo>
                <a:lnTo>
                  <a:pt x="457" y="303"/>
                </a:lnTo>
                <a:cubicBezTo>
                  <a:pt x="459" y="308"/>
                  <a:pt x="460" y="314"/>
                  <a:pt x="462" y="320"/>
                </a:cubicBezTo>
                <a:lnTo>
                  <a:pt x="463" y="325"/>
                </a:lnTo>
                <a:cubicBezTo>
                  <a:pt x="472" y="372"/>
                  <a:pt x="445" y="419"/>
                  <a:pt x="400" y="434"/>
                </a:cubicBezTo>
                <a:cubicBezTo>
                  <a:pt x="354" y="450"/>
                  <a:pt x="304" y="429"/>
                  <a:pt x="283" y="386"/>
                </a:cubicBezTo>
                <a:lnTo>
                  <a:pt x="281" y="382"/>
                </a:lnTo>
                <a:lnTo>
                  <a:pt x="279" y="380"/>
                </a:lnTo>
                <a:lnTo>
                  <a:pt x="279" y="380"/>
                </a:lnTo>
                <a:lnTo>
                  <a:pt x="291" y="394"/>
                </a:lnTo>
                <a:lnTo>
                  <a:pt x="289" y="392"/>
                </a:lnTo>
                <a:lnTo>
                  <a:pt x="452" y="324"/>
                </a:lnTo>
                <a:lnTo>
                  <a:pt x="452" y="328"/>
                </a:lnTo>
                <a:lnTo>
                  <a:pt x="453" y="325"/>
                </a:lnTo>
                <a:lnTo>
                  <a:pt x="455" y="335"/>
                </a:lnTo>
                <a:cubicBezTo>
                  <a:pt x="456" y="341"/>
                  <a:pt x="456" y="347"/>
                  <a:pt x="456" y="352"/>
                </a:cubicBezTo>
                <a:lnTo>
                  <a:pt x="456" y="359"/>
                </a:lnTo>
                <a:lnTo>
                  <a:pt x="456" y="362"/>
                </a:lnTo>
                <a:cubicBezTo>
                  <a:pt x="456" y="415"/>
                  <a:pt x="413" y="458"/>
                  <a:pt x="360" y="458"/>
                </a:cubicBezTo>
                <a:cubicBezTo>
                  <a:pt x="307" y="458"/>
                  <a:pt x="264" y="415"/>
                  <a:pt x="264" y="362"/>
                </a:cubicBezTo>
                <a:lnTo>
                  <a:pt x="264" y="353"/>
                </a:lnTo>
                <a:lnTo>
                  <a:pt x="264" y="343"/>
                </a:lnTo>
                <a:lnTo>
                  <a:pt x="360" y="439"/>
                </a:lnTo>
                <a:lnTo>
                  <a:pt x="359" y="439"/>
                </a:lnTo>
                <a:lnTo>
                  <a:pt x="455" y="343"/>
                </a:lnTo>
                <a:lnTo>
                  <a:pt x="455" y="349"/>
                </a:lnTo>
                <a:lnTo>
                  <a:pt x="451" y="319"/>
                </a:lnTo>
                <a:lnTo>
                  <a:pt x="452" y="322"/>
                </a:lnTo>
                <a:lnTo>
                  <a:pt x="264" y="352"/>
                </a:lnTo>
                <a:lnTo>
                  <a:pt x="264" y="347"/>
                </a:lnTo>
                <a:lnTo>
                  <a:pt x="264" y="337"/>
                </a:lnTo>
                <a:lnTo>
                  <a:pt x="264" y="328"/>
                </a:lnTo>
                <a:lnTo>
                  <a:pt x="264" y="324"/>
                </a:lnTo>
                <a:cubicBezTo>
                  <a:pt x="264" y="271"/>
                  <a:pt x="307" y="228"/>
                  <a:pt x="360" y="228"/>
                </a:cubicBezTo>
                <a:cubicBezTo>
                  <a:pt x="413" y="228"/>
                  <a:pt x="456" y="271"/>
                  <a:pt x="456" y="324"/>
                </a:cubicBezTo>
                <a:lnTo>
                  <a:pt x="456" y="326"/>
                </a:lnTo>
                <a:lnTo>
                  <a:pt x="456" y="333"/>
                </a:lnTo>
                <a:cubicBezTo>
                  <a:pt x="456" y="338"/>
                  <a:pt x="456" y="343"/>
                  <a:pt x="456" y="347"/>
                </a:cubicBezTo>
                <a:lnTo>
                  <a:pt x="455" y="354"/>
                </a:lnTo>
                <a:lnTo>
                  <a:pt x="455" y="340"/>
                </a:lnTo>
                <a:lnTo>
                  <a:pt x="455" y="343"/>
                </a:lnTo>
                <a:lnTo>
                  <a:pt x="264" y="332"/>
                </a:lnTo>
                <a:lnTo>
                  <a:pt x="265" y="324"/>
                </a:lnTo>
                <a:lnTo>
                  <a:pt x="264" y="324"/>
                </a:lnTo>
                <a:lnTo>
                  <a:pt x="360" y="420"/>
                </a:lnTo>
                <a:lnTo>
                  <a:pt x="358" y="420"/>
                </a:lnTo>
                <a:lnTo>
                  <a:pt x="454" y="314"/>
                </a:lnTo>
                <a:lnTo>
                  <a:pt x="455" y="323"/>
                </a:lnTo>
                <a:lnTo>
                  <a:pt x="455" y="324"/>
                </a:lnTo>
                <a:cubicBezTo>
                  <a:pt x="456" y="329"/>
                  <a:pt x="456" y="334"/>
                  <a:pt x="456" y="339"/>
                </a:cubicBezTo>
                <a:lnTo>
                  <a:pt x="456" y="343"/>
                </a:lnTo>
                <a:cubicBezTo>
                  <a:pt x="456" y="396"/>
                  <a:pt x="413" y="439"/>
                  <a:pt x="360" y="439"/>
                </a:cubicBezTo>
                <a:cubicBezTo>
                  <a:pt x="307" y="439"/>
                  <a:pt x="264" y="396"/>
                  <a:pt x="264" y="343"/>
                </a:cubicBezTo>
                <a:lnTo>
                  <a:pt x="264" y="338"/>
                </a:lnTo>
                <a:lnTo>
                  <a:pt x="266" y="357"/>
                </a:lnTo>
                <a:lnTo>
                  <a:pt x="265" y="352"/>
                </a:lnTo>
                <a:lnTo>
                  <a:pt x="455" y="333"/>
                </a:lnTo>
                <a:lnTo>
                  <a:pt x="455" y="337"/>
                </a:lnTo>
                <a:cubicBezTo>
                  <a:pt x="455" y="343"/>
                  <a:pt x="455" y="348"/>
                  <a:pt x="454" y="353"/>
                </a:cubicBezTo>
                <a:lnTo>
                  <a:pt x="453" y="359"/>
                </a:lnTo>
                <a:lnTo>
                  <a:pt x="358" y="247"/>
                </a:lnTo>
                <a:lnTo>
                  <a:pt x="359" y="247"/>
                </a:lnTo>
                <a:lnTo>
                  <a:pt x="263" y="343"/>
                </a:lnTo>
                <a:lnTo>
                  <a:pt x="263" y="328"/>
                </a:lnTo>
                <a:lnTo>
                  <a:pt x="263" y="319"/>
                </a:lnTo>
                <a:lnTo>
                  <a:pt x="263" y="314"/>
                </a:lnTo>
                <a:cubicBezTo>
                  <a:pt x="263" y="267"/>
                  <a:pt x="298" y="227"/>
                  <a:pt x="344" y="220"/>
                </a:cubicBezTo>
                <a:cubicBezTo>
                  <a:pt x="391" y="212"/>
                  <a:pt x="436" y="239"/>
                  <a:pt x="451" y="284"/>
                </a:cubicBezTo>
                <a:lnTo>
                  <a:pt x="452" y="287"/>
                </a:lnTo>
                <a:cubicBezTo>
                  <a:pt x="455" y="297"/>
                  <a:pt x="456" y="307"/>
                  <a:pt x="456" y="317"/>
                </a:cubicBezTo>
                <a:lnTo>
                  <a:pt x="456" y="324"/>
                </a:lnTo>
                <a:cubicBezTo>
                  <a:pt x="456" y="377"/>
                  <a:pt x="413" y="420"/>
                  <a:pt x="360" y="420"/>
                </a:cubicBezTo>
                <a:lnTo>
                  <a:pt x="357" y="420"/>
                </a:lnTo>
                <a:cubicBezTo>
                  <a:pt x="304" y="420"/>
                  <a:pt x="261" y="377"/>
                  <a:pt x="261" y="324"/>
                </a:cubicBezTo>
                <a:lnTo>
                  <a:pt x="261" y="317"/>
                </a:lnTo>
                <a:lnTo>
                  <a:pt x="263" y="298"/>
                </a:lnTo>
                <a:lnTo>
                  <a:pt x="262" y="298"/>
                </a:lnTo>
                <a:cubicBezTo>
                  <a:pt x="262" y="288"/>
                  <a:pt x="264" y="278"/>
                  <a:pt x="267" y="268"/>
                </a:cubicBezTo>
                <a:lnTo>
                  <a:pt x="268" y="265"/>
                </a:lnTo>
                <a:cubicBezTo>
                  <a:pt x="283" y="223"/>
                  <a:pt x="324" y="196"/>
                  <a:pt x="369" y="200"/>
                </a:cubicBezTo>
                <a:cubicBezTo>
                  <a:pt x="414" y="204"/>
                  <a:pt x="449" y="239"/>
                  <a:pt x="455" y="284"/>
                </a:cubicBezTo>
                <a:lnTo>
                  <a:pt x="456" y="292"/>
                </a:lnTo>
                <a:lnTo>
                  <a:pt x="456" y="318"/>
                </a:lnTo>
                <a:lnTo>
                  <a:pt x="456" y="334"/>
                </a:lnTo>
                <a:lnTo>
                  <a:pt x="456" y="343"/>
                </a:lnTo>
                <a:cubicBezTo>
                  <a:pt x="456" y="396"/>
                  <a:pt x="413" y="439"/>
                  <a:pt x="360" y="439"/>
                </a:cubicBezTo>
                <a:cubicBezTo>
                  <a:pt x="307" y="439"/>
                  <a:pt x="264" y="396"/>
                  <a:pt x="264" y="343"/>
                </a:cubicBezTo>
                <a:lnTo>
                  <a:pt x="264" y="337"/>
                </a:lnTo>
                <a:lnTo>
                  <a:pt x="264" y="332"/>
                </a:lnTo>
                <a:cubicBezTo>
                  <a:pt x="263" y="327"/>
                  <a:pt x="263" y="322"/>
                  <a:pt x="264" y="316"/>
                </a:cubicBezTo>
                <a:lnTo>
                  <a:pt x="265" y="304"/>
                </a:lnTo>
                <a:lnTo>
                  <a:pt x="264" y="305"/>
                </a:lnTo>
                <a:cubicBezTo>
                  <a:pt x="264" y="252"/>
                  <a:pt x="307" y="209"/>
                  <a:pt x="360" y="209"/>
                </a:cubicBezTo>
                <a:cubicBezTo>
                  <a:pt x="413" y="209"/>
                  <a:pt x="456" y="252"/>
                  <a:pt x="456" y="305"/>
                </a:cubicBezTo>
                <a:lnTo>
                  <a:pt x="456" y="308"/>
                </a:lnTo>
                <a:lnTo>
                  <a:pt x="455" y="293"/>
                </a:lnTo>
                <a:lnTo>
                  <a:pt x="456" y="299"/>
                </a:lnTo>
                <a:cubicBezTo>
                  <a:pt x="457" y="304"/>
                  <a:pt x="457" y="309"/>
                  <a:pt x="457" y="314"/>
                </a:cubicBezTo>
                <a:lnTo>
                  <a:pt x="457" y="324"/>
                </a:lnTo>
                <a:cubicBezTo>
                  <a:pt x="457" y="373"/>
                  <a:pt x="421" y="414"/>
                  <a:pt x="373" y="420"/>
                </a:cubicBezTo>
                <a:cubicBezTo>
                  <a:pt x="325" y="426"/>
                  <a:pt x="280" y="395"/>
                  <a:pt x="268" y="348"/>
                </a:cubicBezTo>
                <a:lnTo>
                  <a:pt x="267" y="344"/>
                </a:lnTo>
                <a:lnTo>
                  <a:pt x="267" y="345"/>
                </a:lnTo>
                <a:cubicBezTo>
                  <a:pt x="258" y="316"/>
                  <a:pt x="263" y="283"/>
                  <a:pt x="281" y="258"/>
                </a:cubicBezTo>
                <a:cubicBezTo>
                  <a:pt x="299" y="233"/>
                  <a:pt x="328" y="218"/>
                  <a:pt x="358" y="218"/>
                </a:cubicBezTo>
                <a:lnTo>
                  <a:pt x="362" y="218"/>
                </a:lnTo>
                <a:cubicBezTo>
                  <a:pt x="415" y="218"/>
                  <a:pt x="458" y="261"/>
                  <a:pt x="458" y="314"/>
                </a:cubicBezTo>
                <a:cubicBezTo>
                  <a:pt x="458" y="367"/>
                  <a:pt x="415" y="410"/>
                  <a:pt x="362" y="410"/>
                </a:cubicBezTo>
                <a:lnTo>
                  <a:pt x="358" y="410"/>
                </a:lnTo>
                <a:cubicBezTo>
                  <a:pt x="329" y="410"/>
                  <a:pt x="301" y="397"/>
                  <a:pt x="283" y="374"/>
                </a:cubicBezTo>
                <a:cubicBezTo>
                  <a:pt x="265" y="350"/>
                  <a:pt x="258" y="320"/>
                  <a:pt x="265" y="291"/>
                </a:cubicBezTo>
                <a:lnTo>
                  <a:pt x="266" y="287"/>
                </a:lnTo>
                <a:lnTo>
                  <a:pt x="266" y="287"/>
                </a:lnTo>
                <a:cubicBezTo>
                  <a:pt x="275" y="242"/>
                  <a:pt x="315" y="209"/>
                  <a:pt x="360" y="209"/>
                </a:cubicBezTo>
                <a:lnTo>
                  <a:pt x="363" y="209"/>
                </a:lnTo>
                <a:lnTo>
                  <a:pt x="365" y="209"/>
                </a:lnTo>
                <a:lnTo>
                  <a:pt x="271" y="287"/>
                </a:lnTo>
                <a:lnTo>
                  <a:pt x="273" y="277"/>
                </a:lnTo>
                <a:cubicBezTo>
                  <a:pt x="282" y="232"/>
                  <a:pt x="322" y="199"/>
                  <a:pt x="367" y="199"/>
                </a:cubicBezTo>
                <a:lnTo>
                  <a:pt x="369" y="199"/>
                </a:lnTo>
                <a:cubicBezTo>
                  <a:pt x="415" y="199"/>
                  <a:pt x="455" y="232"/>
                  <a:pt x="464" y="277"/>
                </a:cubicBezTo>
                <a:lnTo>
                  <a:pt x="466" y="287"/>
                </a:lnTo>
                <a:lnTo>
                  <a:pt x="468" y="304"/>
                </a:lnTo>
                <a:lnTo>
                  <a:pt x="281" y="284"/>
                </a:lnTo>
                <a:lnTo>
                  <a:pt x="282" y="281"/>
                </a:lnTo>
                <a:lnTo>
                  <a:pt x="279" y="296"/>
                </a:lnTo>
                <a:lnTo>
                  <a:pt x="280" y="290"/>
                </a:lnTo>
                <a:lnTo>
                  <a:pt x="280" y="286"/>
                </a:lnTo>
                <a:cubicBezTo>
                  <a:pt x="285" y="237"/>
                  <a:pt x="326" y="199"/>
                  <a:pt x="375" y="199"/>
                </a:cubicBezTo>
                <a:lnTo>
                  <a:pt x="378" y="199"/>
                </a:lnTo>
                <a:cubicBezTo>
                  <a:pt x="431" y="199"/>
                  <a:pt x="474" y="242"/>
                  <a:pt x="474" y="295"/>
                </a:cubicBezTo>
                <a:lnTo>
                  <a:pt x="474" y="301"/>
                </a:lnTo>
                <a:lnTo>
                  <a:pt x="472" y="278"/>
                </a:lnTo>
                <a:lnTo>
                  <a:pt x="473" y="282"/>
                </a:lnTo>
                <a:lnTo>
                  <a:pt x="288" y="275"/>
                </a:lnTo>
                <a:lnTo>
                  <a:pt x="289" y="272"/>
                </a:lnTo>
                <a:lnTo>
                  <a:pt x="285" y="289"/>
                </a:lnTo>
                <a:lnTo>
                  <a:pt x="286" y="282"/>
                </a:lnTo>
                <a:lnTo>
                  <a:pt x="287" y="275"/>
                </a:lnTo>
                <a:lnTo>
                  <a:pt x="286" y="276"/>
                </a:lnTo>
                <a:cubicBezTo>
                  <a:pt x="286" y="223"/>
                  <a:pt x="329" y="180"/>
                  <a:pt x="382" y="180"/>
                </a:cubicBezTo>
                <a:cubicBezTo>
                  <a:pt x="435" y="180"/>
                  <a:pt x="478" y="223"/>
                  <a:pt x="478" y="276"/>
                </a:cubicBezTo>
                <a:lnTo>
                  <a:pt x="478" y="281"/>
                </a:lnTo>
                <a:lnTo>
                  <a:pt x="478" y="290"/>
                </a:lnTo>
                <a:lnTo>
                  <a:pt x="478" y="299"/>
                </a:lnTo>
                <a:lnTo>
                  <a:pt x="478" y="305"/>
                </a:lnTo>
                <a:lnTo>
                  <a:pt x="291" y="275"/>
                </a:lnTo>
                <a:lnTo>
                  <a:pt x="292" y="272"/>
                </a:lnTo>
                <a:lnTo>
                  <a:pt x="288" y="289"/>
                </a:lnTo>
                <a:lnTo>
                  <a:pt x="289" y="282"/>
                </a:lnTo>
                <a:cubicBezTo>
                  <a:pt x="296" y="235"/>
                  <a:pt x="337" y="199"/>
                  <a:pt x="384" y="199"/>
                </a:cubicBezTo>
                <a:lnTo>
                  <a:pt x="386" y="199"/>
                </a:lnTo>
                <a:lnTo>
                  <a:pt x="388" y="199"/>
                </a:lnTo>
                <a:lnTo>
                  <a:pt x="390" y="199"/>
                </a:lnTo>
                <a:lnTo>
                  <a:pt x="391" y="199"/>
                </a:lnTo>
                <a:cubicBezTo>
                  <a:pt x="444" y="199"/>
                  <a:pt x="487" y="242"/>
                  <a:pt x="487" y="295"/>
                </a:cubicBezTo>
                <a:lnTo>
                  <a:pt x="487" y="301"/>
                </a:lnTo>
                <a:cubicBezTo>
                  <a:pt x="487" y="309"/>
                  <a:pt x="487" y="317"/>
                  <a:pt x="485" y="325"/>
                </a:cubicBezTo>
                <a:lnTo>
                  <a:pt x="484" y="329"/>
                </a:lnTo>
                <a:cubicBezTo>
                  <a:pt x="472" y="376"/>
                  <a:pt x="427" y="407"/>
                  <a:pt x="379" y="401"/>
                </a:cubicBezTo>
                <a:cubicBezTo>
                  <a:pt x="331" y="395"/>
                  <a:pt x="294" y="354"/>
                  <a:pt x="294" y="305"/>
                </a:cubicBezTo>
                <a:lnTo>
                  <a:pt x="294" y="295"/>
                </a:lnTo>
                <a:lnTo>
                  <a:pt x="294" y="286"/>
                </a:lnTo>
                <a:cubicBezTo>
                  <a:pt x="294" y="233"/>
                  <a:pt x="337" y="190"/>
                  <a:pt x="390" y="190"/>
                </a:cubicBezTo>
                <a:cubicBezTo>
                  <a:pt x="443" y="190"/>
                  <a:pt x="486" y="233"/>
                  <a:pt x="486" y="286"/>
                </a:cubicBezTo>
                <a:lnTo>
                  <a:pt x="486" y="291"/>
                </a:lnTo>
                <a:lnTo>
                  <a:pt x="486" y="295"/>
                </a:lnTo>
                <a:lnTo>
                  <a:pt x="295" y="285"/>
                </a:lnTo>
                <a:lnTo>
                  <a:pt x="296" y="276"/>
                </a:lnTo>
                <a:lnTo>
                  <a:pt x="295" y="276"/>
                </a:lnTo>
                <a:cubicBezTo>
                  <a:pt x="295" y="223"/>
                  <a:pt x="338" y="180"/>
                  <a:pt x="391" y="180"/>
                </a:cubicBezTo>
                <a:cubicBezTo>
                  <a:pt x="444" y="180"/>
                  <a:pt x="487" y="223"/>
                  <a:pt x="487" y="276"/>
                </a:cubicBezTo>
                <a:lnTo>
                  <a:pt x="487" y="281"/>
                </a:lnTo>
                <a:lnTo>
                  <a:pt x="486" y="263"/>
                </a:lnTo>
                <a:lnTo>
                  <a:pt x="487" y="268"/>
                </a:lnTo>
                <a:lnTo>
                  <a:pt x="296" y="286"/>
                </a:lnTo>
                <a:lnTo>
                  <a:pt x="296" y="281"/>
                </a:lnTo>
                <a:lnTo>
                  <a:pt x="296" y="276"/>
                </a:lnTo>
                <a:cubicBezTo>
                  <a:pt x="296" y="229"/>
                  <a:pt x="331" y="188"/>
                  <a:pt x="379" y="181"/>
                </a:cubicBezTo>
                <a:cubicBezTo>
                  <a:pt x="426" y="175"/>
                  <a:pt x="471" y="203"/>
                  <a:pt x="484" y="249"/>
                </a:cubicBezTo>
                <a:lnTo>
                  <a:pt x="487" y="259"/>
                </a:lnTo>
                <a:lnTo>
                  <a:pt x="491" y="277"/>
                </a:lnTo>
                <a:lnTo>
                  <a:pt x="488" y="262"/>
                </a:lnTo>
                <a:lnTo>
                  <a:pt x="489" y="265"/>
                </a:lnTo>
                <a:lnTo>
                  <a:pt x="301" y="295"/>
                </a:lnTo>
                <a:lnTo>
                  <a:pt x="301" y="292"/>
                </a:lnTo>
                <a:lnTo>
                  <a:pt x="301" y="286"/>
                </a:lnTo>
                <a:lnTo>
                  <a:pt x="301" y="276"/>
                </a:lnTo>
                <a:cubicBezTo>
                  <a:pt x="301" y="228"/>
                  <a:pt x="338" y="187"/>
                  <a:pt x="386" y="181"/>
                </a:cubicBezTo>
                <a:cubicBezTo>
                  <a:pt x="434" y="175"/>
                  <a:pt x="479" y="206"/>
                  <a:pt x="491" y="253"/>
                </a:cubicBezTo>
                <a:lnTo>
                  <a:pt x="492" y="257"/>
                </a:lnTo>
                <a:lnTo>
                  <a:pt x="494" y="271"/>
                </a:lnTo>
                <a:cubicBezTo>
                  <a:pt x="499" y="299"/>
                  <a:pt x="491" y="327"/>
                  <a:pt x="473" y="349"/>
                </a:cubicBezTo>
                <a:cubicBezTo>
                  <a:pt x="454" y="370"/>
                  <a:pt x="428" y="382"/>
                  <a:pt x="399" y="382"/>
                </a:cubicBezTo>
                <a:lnTo>
                  <a:pt x="398" y="382"/>
                </a:lnTo>
                <a:lnTo>
                  <a:pt x="493" y="271"/>
                </a:lnTo>
                <a:lnTo>
                  <a:pt x="494" y="277"/>
                </a:lnTo>
                <a:lnTo>
                  <a:pt x="491" y="262"/>
                </a:lnTo>
                <a:lnTo>
                  <a:pt x="492" y="265"/>
                </a:lnTo>
                <a:lnTo>
                  <a:pt x="304" y="295"/>
                </a:lnTo>
                <a:lnTo>
                  <a:pt x="304" y="290"/>
                </a:lnTo>
                <a:lnTo>
                  <a:pt x="304" y="281"/>
                </a:lnTo>
                <a:lnTo>
                  <a:pt x="304" y="285"/>
                </a:lnTo>
                <a:lnTo>
                  <a:pt x="303" y="267"/>
                </a:lnTo>
                <a:cubicBezTo>
                  <a:pt x="303" y="214"/>
                  <a:pt x="346" y="171"/>
                  <a:pt x="399" y="171"/>
                </a:cubicBezTo>
                <a:lnTo>
                  <a:pt x="400" y="171"/>
                </a:lnTo>
                <a:cubicBezTo>
                  <a:pt x="453" y="171"/>
                  <a:pt x="496" y="214"/>
                  <a:pt x="496" y="267"/>
                </a:cubicBezTo>
                <a:lnTo>
                  <a:pt x="496" y="272"/>
                </a:lnTo>
                <a:cubicBezTo>
                  <a:pt x="496" y="280"/>
                  <a:pt x="496" y="288"/>
                  <a:pt x="494" y="296"/>
                </a:cubicBezTo>
                <a:lnTo>
                  <a:pt x="493" y="300"/>
                </a:lnTo>
                <a:cubicBezTo>
                  <a:pt x="481" y="347"/>
                  <a:pt x="436" y="378"/>
                  <a:pt x="388" y="372"/>
                </a:cubicBezTo>
                <a:cubicBezTo>
                  <a:pt x="340" y="366"/>
                  <a:pt x="303" y="325"/>
                  <a:pt x="303" y="276"/>
                </a:cubicBezTo>
                <a:lnTo>
                  <a:pt x="303" y="272"/>
                </a:lnTo>
                <a:lnTo>
                  <a:pt x="303" y="267"/>
                </a:lnTo>
                <a:cubicBezTo>
                  <a:pt x="303" y="229"/>
                  <a:pt x="327" y="194"/>
                  <a:pt x="363" y="179"/>
                </a:cubicBezTo>
                <a:cubicBezTo>
                  <a:pt x="399" y="164"/>
                  <a:pt x="440" y="172"/>
                  <a:pt x="467" y="200"/>
                </a:cubicBezTo>
                <a:lnTo>
                  <a:pt x="472" y="205"/>
                </a:lnTo>
                <a:lnTo>
                  <a:pt x="469" y="202"/>
                </a:lnTo>
                <a:lnTo>
                  <a:pt x="409" y="180"/>
                </a:lnTo>
                <a:lnTo>
                  <a:pt x="410" y="180"/>
                </a:lnTo>
                <a:cubicBezTo>
                  <a:pt x="463" y="180"/>
                  <a:pt x="506" y="223"/>
                  <a:pt x="506" y="276"/>
                </a:cubicBezTo>
                <a:cubicBezTo>
                  <a:pt x="506" y="329"/>
                  <a:pt x="463" y="372"/>
                  <a:pt x="410" y="372"/>
                </a:cubicBezTo>
                <a:lnTo>
                  <a:pt x="409" y="372"/>
                </a:lnTo>
                <a:cubicBezTo>
                  <a:pt x="356" y="372"/>
                  <a:pt x="313" y="329"/>
                  <a:pt x="313" y="276"/>
                </a:cubicBezTo>
                <a:lnTo>
                  <a:pt x="313" y="270"/>
                </a:lnTo>
                <a:lnTo>
                  <a:pt x="313" y="267"/>
                </a:lnTo>
                <a:cubicBezTo>
                  <a:pt x="313" y="214"/>
                  <a:pt x="356" y="171"/>
                  <a:pt x="409" y="171"/>
                </a:cubicBezTo>
                <a:cubicBezTo>
                  <a:pt x="462" y="171"/>
                  <a:pt x="505" y="214"/>
                  <a:pt x="505" y="267"/>
                </a:cubicBezTo>
                <a:lnTo>
                  <a:pt x="505" y="272"/>
                </a:lnTo>
                <a:lnTo>
                  <a:pt x="506" y="271"/>
                </a:lnTo>
                <a:lnTo>
                  <a:pt x="506" y="290"/>
                </a:lnTo>
                <a:lnTo>
                  <a:pt x="506" y="295"/>
                </a:lnTo>
                <a:cubicBezTo>
                  <a:pt x="506" y="324"/>
                  <a:pt x="494" y="351"/>
                  <a:pt x="471" y="370"/>
                </a:cubicBezTo>
                <a:cubicBezTo>
                  <a:pt x="449" y="388"/>
                  <a:pt x="420" y="395"/>
                  <a:pt x="392" y="390"/>
                </a:cubicBezTo>
                <a:lnTo>
                  <a:pt x="387" y="389"/>
                </a:lnTo>
                <a:cubicBezTo>
                  <a:pt x="363" y="384"/>
                  <a:pt x="343" y="371"/>
                  <a:pt x="329" y="352"/>
                </a:cubicBezTo>
                <a:lnTo>
                  <a:pt x="323" y="344"/>
                </a:lnTo>
                <a:cubicBezTo>
                  <a:pt x="311" y="329"/>
                  <a:pt x="305" y="311"/>
                  <a:pt x="304" y="292"/>
                </a:cubicBezTo>
                <a:lnTo>
                  <a:pt x="303" y="276"/>
                </a:lnTo>
                <a:cubicBezTo>
                  <a:pt x="302" y="271"/>
                  <a:pt x="302" y="265"/>
                  <a:pt x="303" y="260"/>
                </a:cubicBezTo>
                <a:lnTo>
                  <a:pt x="304" y="251"/>
                </a:lnTo>
                <a:lnTo>
                  <a:pt x="303" y="257"/>
                </a:lnTo>
                <a:cubicBezTo>
                  <a:pt x="303" y="204"/>
                  <a:pt x="346" y="161"/>
                  <a:pt x="399" y="161"/>
                </a:cubicBezTo>
                <a:cubicBezTo>
                  <a:pt x="452" y="161"/>
                  <a:pt x="495" y="204"/>
                  <a:pt x="495" y="257"/>
                </a:cubicBezTo>
                <a:lnTo>
                  <a:pt x="495" y="259"/>
                </a:lnTo>
                <a:lnTo>
                  <a:pt x="495" y="246"/>
                </a:lnTo>
                <a:lnTo>
                  <a:pt x="496" y="253"/>
                </a:lnTo>
                <a:cubicBezTo>
                  <a:pt x="496" y="257"/>
                  <a:pt x="496" y="262"/>
                  <a:pt x="496" y="266"/>
                </a:cubicBezTo>
                <a:lnTo>
                  <a:pt x="496" y="272"/>
                </a:lnTo>
                <a:lnTo>
                  <a:pt x="496" y="276"/>
                </a:lnTo>
                <a:cubicBezTo>
                  <a:pt x="496" y="325"/>
                  <a:pt x="460" y="366"/>
                  <a:pt x="412" y="372"/>
                </a:cubicBezTo>
                <a:cubicBezTo>
                  <a:pt x="364" y="378"/>
                  <a:pt x="319" y="347"/>
                  <a:pt x="307" y="300"/>
                </a:cubicBezTo>
                <a:lnTo>
                  <a:pt x="306" y="296"/>
                </a:lnTo>
                <a:lnTo>
                  <a:pt x="304" y="286"/>
                </a:lnTo>
                <a:lnTo>
                  <a:pt x="494" y="267"/>
                </a:lnTo>
                <a:lnTo>
                  <a:pt x="494" y="270"/>
                </a:lnTo>
                <a:lnTo>
                  <a:pt x="493" y="255"/>
                </a:lnTo>
                <a:lnTo>
                  <a:pt x="494" y="261"/>
                </a:lnTo>
                <a:lnTo>
                  <a:pt x="495" y="267"/>
                </a:lnTo>
                <a:lnTo>
                  <a:pt x="495" y="263"/>
                </a:lnTo>
                <a:lnTo>
                  <a:pt x="305" y="286"/>
                </a:lnTo>
                <a:lnTo>
                  <a:pt x="305" y="282"/>
                </a:lnTo>
                <a:lnTo>
                  <a:pt x="307" y="298"/>
                </a:lnTo>
                <a:lnTo>
                  <a:pt x="306" y="292"/>
                </a:lnTo>
                <a:cubicBezTo>
                  <a:pt x="305" y="287"/>
                  <a:pt x="304" y="282"/>
                  <a:pt x="304" y="276"/>
                </a:cubicBezTo>
                <a:lnTo>
                  <a:pt x="304" y="267"/>
                </a:lnTo>
                <a:cubicBezTo>
                  <a:pt x="304" y="214"/>
                  <a:pt x="347" y="171"/>
                  <a:pt x="400" y="171"/>
                </a:cubicBezTo>
                <a:lnTo>
                  <a:pt x="401" y="171"/>
                </a:lnTo>
                <a:cubicBezTo>
                  <a:pt x="454" y="171"/>
                  <a:pt x="497" y="214"/>
                  <a:pt x="497" y="267"/>
                </a:cubicBezTo>
                <a:cubicBezTo>
                  <a:pt x="497" y="320"/>
                  <a:pt x="454" y="363"/>
                  <a:pt x="401" y="363"/>
                </a:cubicBezTo>
                <a:lnTo>
                  <a:pt x="398" y="363"/>
                </a:lnTo>
                <a:cubicBezTo>
                  <a:pt x="370" y="363"/>
                  <a:pt x="343" y="351"/>
                  <a:pt x="325" y="330"/>
                </a:cubicBezTo>
                <a:cubicBezTo>
                  <a:pt x="307" y="308"/>
                  <a:pt x="299" y="280"/>
                  <a:pt x="304" y="252"/>
                </a:cubicBezTo>
                <a:lnTo>
                  <a:pt x="305" y="246"/>
                </a:lnTo>
                <a:lnTo>
                  <a:pt x="303" y="261"/>
                </a:lnTo>
                <a:lnTo>
                  <a:pt x="303" y="257"/>
                </a:lnTo>
                <a:cubicBezTo>
                  <a:pt x="303" y="204"/>
                  <a:pt x="346" y="161"/>
                  <a:pt x="399" y="161"/>
                </a:cubicBezTo>
                <a:cubicBezTo>
                  <a:pt x="452" y="161"/>
                  <a:pt x="495" y="204"/>
                  <a:pt x="495" y="257"/>
                </a:cubicBezTo>
                <a:lnTo>
                  <a:pt x="495" y="261"/>
                </a:lnTo>
                <a:cubicBezTo>
                  <a:pt x="495" y="267"/>
                  <a:pt x="495" y="272"/>
                  <a:pt x="494" y="277"/>
                </a:cubicBezTo>
                <a:lnTo>
                  <a:pt x="493" y="283"/>
                </a:lnTo>
                <a:lnTo>
                  <a:pt x="398" y="171"/>
                </a:lnTo>
                <a:lnTo>
                  <a:pt x="400" y="171"/>
                </a:lnTo>
                <a:cubicBezTo>
                  <a:pt x="453" y="171"/>
                  <a:pt x="496" y="214"/>
                  <a:pt x="496" y="267"/>
                </a:cubicBezTo>
                <a:cubicBezTo>
                  <a:pt x="496" y="320"/>
                  <a:pt x="453" y="363"/>
                  <a:pt x="400" y="363"/>
                </a:cubicBezTo>
                <a:lnTo>
                  <a:pt x="398" y="363"/>
                </a:lnTo>
                <a:cubicBezTo>
                  <a:pt x="345" y="363"/>
                  <a:pt x="302" y="320"/>
                  <a:pt x="302" y="267"/>
                </a:cubicBezTo>
                <a:cubicBezTo>
                  <a:pt x="302" y="214"/>
                  <a:pt x="345" y="171"/>
                  <a:pt x="398" y="171"/>
                </a:cubicBezTo>
                <a:lnTo>
                  <a:pt x="403" y="171"/>
                </a:lnTo>
                <a:cubicBezTo>
                  <a:pt x="432" y="171"/>
                  <a:pt x="458" y="184"/>
                  <a:pt x="477" y="205"/>
                </a:cubicBezTo>
                <a:cubicBezTo>
                  <a:pt x="495" y="227"/>
                  <a:pt x="503" y="255"/>
                  <a:pt x="498" y="283"/>
                </a:cubicBezTo>
                <a:lnTo>
                  <a:pt x="497" y="289"/>
                </a:lnTo>
                <a:cubicBezTo>
                  <a:pt x="496" y="294"/>
                  <a:pt x="495" y="299"/>
                  <a:pt x="494" y="304"/>
                </a:cubicBezTo>
                <a:lnTo>
                  <a:pt x="493" y="307"/>
                </a:lnTo>
                <a:cubicBezTo>
                  <a:pt x="477" y="353"/>
                  <a:pt x="429" y="381"/>
                  <a:pt x="381" y="370"/>
                </a:cubicBezTo>
                <a:cubicBezTo>
                  <a:pt x="333" y="360"/>
                  <a:pt x="301" y="315"/>
                  <a:pt x="306" y="266"/>
                </a:cubicBezTo>
                <a:lnTo>
                  <a:pt x="307" y="257"/>
                </a:lnTo>
                <a:lnTo>
                  <a:pt x="306" y="257"/>
                </a:lnTo>
                <a:cubicBezTo>
                  <a:pt x="306" y="204"/>
                  <a:pt x="349" y="161"/>
                  <a:pt x="402" y="161"/>
                </a:cubicBezTo>
                <a:lnTo>
                  <a:pt x="405" y="161"/>
                </a:lnTo>
                <a:lnTo>
                  <a:pt x="410" y="161"/>
                </a:lnTo>
                <a:lnTo>
                  <a:pt x="315" y="249"/>
                </a:lnTo>
                <a:lnTo>
                  <a:pt x="316" y="238"/>
                </a:lnTo>
                <a:lnTo>
                  <a:pt x="315" y="240"/>
                </a:lnTo>
                <a:cubicBezTo>
                  <a:pt x="315" y="226"/>
                  <a:pt x="319" y="211"/>
                  <a:pt x="326" y="198"/>
                </a:cubicBezTo>
                <a:lnTo>
                  <a:pt x="327" y="196"/>
                </a:lnTo>
                <a:cubicBezTo>
                  <a:pt x="345" y="159"/>
                  <a:pt x="385" y="138"/>
                  <a:pt x="425" y="143"/>
                </a:cubicBezTo>
                <a:cubicBezTo>
                  <a:pt x="466" y="149"/>
                  <a:pt x="499" y="179"/>
                  <a:pt x="507" y="220"/>
                </a:cubicBezTo>
                <a:lnTo>
                  <a:pt x="508" y="225"/>
                </a:lnTo>
                <a:lnTo>
                  <a:pt x="510" y="244"/>
                </a:lnTo>
                <a:lnTo>
                  <a:pt x="510" y="262"/>
                </a:lnTo>
                <a:lnTo>
                  <a:pt x="509" y="244"/>
                </a:lnTo>
                <a:lnTo>
                  <a:pt x="510" y="249"/>
                </a:lnTo>
                <a:lnTo>
                  <a:pt x="330" y="225"/>
                </a:lnTo>
                <a:lnTo>
                  <a:pt x="331" y="223"/>
                </a:lnTo>
                <a:lnTo>
                  <a:pt x="320" y="265"/>
                </a:lnTo>
                <a:lnTo>
                  <a:pt x="320" y="259"/>
                </a:lnTo>
                <a:lnTo>
                  <a:pt x="322" y="240"/>
                </a:lnTo>
                <a:cubicBezTo>
                  <a:pt x="326" y="190"/>
                  <a:pt x="368" y="152"/>
                  <a:pt x="417" y="152"/>
                </a:cubicBezTo>
                <a:lnTo>
                  <a:pt x="418" y="152"/>
                </a:lnTo>
                <a:lnTo>
                  <a:pt x="322" y="248"/>
                </a:lnTo>
                <a:lnTo>
                  <a:pt x="322" y="241"/>
                </a:lnTo>
                <a:lnTo>
                  <a:pt x="322" y="238"/>
                </a:lnTo>
                <a:cubicBezTo>
                  <a:pt x="322" y="185"/>
                  <a:pt x="365" y="142"/>
                  <a:pt x="418" y="142"/>
                </a:cubicBezTo>
                <a:cubicBezTo>
                  <a:pt x="471" y="142"/>
                  <a:pt x="514" y="185"/>
                  <a:pt x="514" y="238"/>
                </a:cubicBezTo>
                <a:lnTo>
                  <a:pt x="514" y="243"/>
                </a:lnTo>
                <a:lnTo>
                  <a:pt x="514" y="252"/>
                </a:lnTo>
                <a:lnTo>
                  <a:pt x="514" y="261"/>
                </a:lnTo>
                <a:lnTo>
                  <a:pt x="514" y="267"/>
                </a:lnTo>
                <a:lnTo>
                  <a:pt x="327" y="237"/>
                </a:lnTo>
                <a:lnTo>
                  <a:pt x="328" y="234"/>
                </a:lnTo>
                <a:lnTo>
                  <a:pt x="324" y="251"/>
                </a:lnTo>
                <a:lnTo>
                  <a:pt x="325" y="244"/>
                </a:lnTo>
                <a:lnTo>
                  <a:pt x="327" y="278"/>
                </a:lnTo>
                <a:lnTo>
                  <a:pt x="325" y="269"/>
                </a:lnTo>
                <a:cubicBezTo>
                  <a:pt x="318" y="241"/>
                  <a:pt x="325" y="211"/>
                  <a:pt x="344" y="188"/>
                </a:cubicBezTo>
                <a:cubicBezTo>
                  <a:pt x="362" y="166"/>
                  <a:pt x="389" y="152"/>
                  <a:pt x="418" y="152"/>
                </a:cubicBezTo>
                <a:lnTo>
                  <a:pt x="423" y="152"/>
                </a:lnTo>
                <a:lnTo>
                  <a:pt x="427" y="152"/>
                </a:lnTo>
                <a:cubicBezTo>
                  <a:pt x="477" y="152"/>
                  <a:pt x="519" y="190"/>
                  <a:pt x="523" y="240"/>
                </a:cubicBezTo>
                <a:lnTo>
                  <a:pt x="524" y="251"/>
                </a:lnTo>
                <a:lnTo>
                  <a:pt x="524" y="267"/>
                </a:lnTo>
                <a:cubicBezTo>
                  <a:pt x="524" y="320"/>
                  <a:pt x="481" y="363"/>
                  <a:pt x="428" y="363"/>
                </a:cubicBezTo>
                <a:cubicBezTo>
                  <a:pt x="375" y="363"/>
                  <a:pt x="332" y="320"/>
                  <a:pt x="332" y="267"/>
                </a:cubicBezTo>
                <a:lnTo>
                  <a:pt x="332" y="259"/>
                </a:lnTo>
                <a:lnTo>
                  <a:pt x="332" y="257"/>
                </a:lnTo>
                <a:cubicBezTo>
                  <a:pt x="329" y="230"/>
                  <a:pt x="338" y="204"/>
                  <a:pt x="357" y="184"/>
                </a:cubicBezTo>
                <a:cubicBezTo>
                  <a:pt x="375" y="164"/>
                  <a:pt x="400" y="152"/>
                  <a:pt x="427" y="152"/>
                </a:cubicBezTo>
                <a:lnTo>
                  <a:pt x="429" y="152"/>
                </a:lnTo>
                <a:lnTo>
                  <a:pt x="335" y="264"/>
                </a:lnTo>
                <a:lnTo>
                  <a:pt x="334" y="258"/>
                </a:lnTo>
                <a:lnTo>
                  <a:pt x="334" y="262"/>
                </a:lnTo>
                <a:cubicBezTo>
                  <a:pt x="321" y="210"/>
                  <a:pt x="353" y="158"/>
                  <a:pt x="404" y="145"/>
                </a:cubicBezTo>
                <a:cubicBezTo>
                  <a:pt x="456" y="132"/>
                  <a:pt x="508" y="164"/>
                  <a:pt x="521" y="215"/>
                </a:cubicBezTo>
                <a:lnTo>
                  <a:pt x="522" y="219"/>
                </a:lnTo>
                <a:lnTo>
                  <a:pt x="524" y="233"/>
                </a:lnTo>
                <a:lnTo>
                  <a:pt x="429" y="152"/>
                </a:lnTo>
                <a:lnTo>
                  <a:pt x="432" y="152"/>
                </a:lnTo>
                <a:cubicBezTo>
                  <a:pt x="481" y="152"/>
                  <a:pt x="522" y="189"/>
                  <a:pt x="528" y="238"/>
                </a:cubicBezTo>
                <a:lnTo>
                  <a:pt x="529" y="247"/>
                </a:lnTo>
                <a:lnTo>
                  <a:pt x="529" y="248"/>
                </a:lnTo>
                <a:lnTo>
                  <a:pt x="529" y="244"/>
                </a:lnTo>
                <a:cubicBezTo>
                  <a:pt x="539" y="286"/>
                  <a:pt x="520" y="330"/>
                  <a:pt x="483" y="351"/>
                </a:cubicBezTo>
                <a:cubicBezTo>
                  <a:pt x="445" y="372"/>
                  <a:pt x="398" y="366"/>
                  <a:pt x="368" y="335"/>
                </a:cubicBezTo>
                <a:lnTo>
                  <a:pt x="364" y="331"/>
                </a:lnTo>
                <a:cubicBezTo>
                  <a:pt x="359" y="327"/>
                  <a:pt x="355" y="322"/>
                  <a:pt x="352" y="317"/>
                </a:cubicBezTo>
                <a:lnTo>
                  <a:pt x="348" y="311"/>
                </a:lnTo>
                <a:cubicBezTo>
                  <a:pt x="335" y="292"/>
                  <a:pt x="330" y="269"/>
                  <a:pt x="332" y="247"/>
                </a:cubicBezTo>
                <a:lnTo>
                  <a:pt x="333" y="238"/>
                </a:lnTo>
                <a:cubicBezTo>
                  <a:pt x="338" y="189"/>
                  <a:pt x="380" y="152"/>
                  <a:pt x="428" y="152"/>
                </a:cubicBezTo>
                <a:lnTo>
                  <a:pt x="430" y="152"/>
                </a:lnTo>
                <a:lnTo>
                  <a:pt x="334" y="248"/>
                </a:lnTo>
                <a:lnTo>
                  <a:pt x="334" y="237"/>
                </a:lnTo>
                <a:lnTo>
                  <a:pt x="334" y="229"/>
                </a:lnTo>
                <a:cubicBezTo>
                  <a:pt x="334" y="187"/>
                  <a:pt x="362" y="150"/>
                  <a:pt x="403" y="138"/>
                </a:cubicBezTo>
                <a:cubicBezTo>
                  <a:pt x="443" y="125"/>
                  <a:pt x="487" y="141"/>
                  <a:pt x="510" y="176"/>
                </a:cubicBezTo>
                <a:lnTo>
                  <a:pt x="512" y="179"/>
                </a:lnTo>
                <a:lnTo>
                  <a:pt x="521" y="196"/>
                </a:lnTo>
                <a:lnTo>
                  <a:pt x="526" y="206"/>
                </a:lnTo>
                <a:lnTo>
                  <a:pt x="347" y="225"/>
                </a:lnTo>
                <a:lnTo>
                  <a:pt x="348" y="221"/>
                </a:lnTo>
                <a:lnTo>
                  <a:pt x="345" y="244"/>
                </a:lnTo>
                <a:lnTo>
                  <a:pt x="345" y="238"/>
                </a:lnTo>
                <a:cubicBezTo>
                  <a:pt x="345" y="185"/>
                  <a:pt x="388" y="142"/>
                  <a:pt x="441" y="142"/>
                </a:cubicBezTo>
                <a:lnTo>
                  <a:pt x="442" y="142"/>
                </a:lnTo>
                <a:lnTo>
                  <a:pt x="346" y="238"/>
                </a:lnTo>
                <a:lnTo>
                  <a:pt x="346" y="232"/>
                </a:lnTo>
                <a:lnTo>
                  <a:pt x="346" y="229"/>
                </a:lnTo>
                <a:cubicBezTo>
                  <a:pt x="346" y="176"/>
                  <a:pt x="389" y="133"/>
                  <a:pt x="442" y="133"/>
                </a:cubicBezTo>
                <a:cubicBezTo>
                  <a:pt x="495" y="133"/>
                  <a:pt x="538" y="176"/>
                  <a:pt x="538" y="229"/>
                </a:cubicBezTo>
                <a:lnTo>
                  <a:pt x="538" y="238"/>
                </a:lnTo>
                <a:lnTo>
                  <a:pt x="538" y="248"/>
                </a:lnTo>
                <a:cubicBezTo>
                  <a:pt x="538" y="301"/>
                  <a:pt x="495" y="344"/>
                  <a:pt x="442" y="344"/>
                </a:cubicBezTo>
                <a:cubicBezTo>
                  <a:pt x="389" y="344"/>
                  <a:pt x="346" y="301"/>
                  <a:pt x="346" y="248"/>
                </a:cubicBezTo>
                <a:lnTo>
                  <a:pt x="346" y="243"/>
                </a:lnTo>
                <a:cubicBezTo>
                  <a:pt x="346" y="237"/>
                  <a:pt x="347" y="231"/>
                  <a:pt x="348" y="225"/>
                </a:cubicBezTo>
                <a:lnTo>
                  <a:pt x="349" y="220"/>
                </a:lnTo>
                <a:cubicBezTo>
                  <a:pt x="359" y="171"/>
                  <a:pt x="404" y="138"/>
                  <a:pt x="453" y="143"/>
                </a:cubicBezTo>
                <a:cubicBezTo>
                  <a:pt x="502" y="148"/>
                  <a:pt x="539" y="189"/>
                  <a:pt x="539" y="238"/>
                </a:cubicBezTo>
                <a:lnTo>
                  <a:pt x="539" y="242"/>
                </a:lnTo>
                <a:lnTo>
                  <a:pt x="538" y="227"/>
                </a:lnTo>
                <a:lnTo>
                  <a:pt x="539" y="233"/>
                </a:lnTo>
                <a:lnTo>
                  <a:pt x="444" y="152"/>
                </a:lnTo>
                <a:lnTo>
                  <a:pt x="445" y="152"/>
                </a:lnTo>
                <a:cubicBezTo>
                  <a:pt x="498" y="152"/>
                  <a:pt x="541" y="195"/>
                  <a:pt x="541" y="248"/>
                </a:cubicBezTo>
                <a:cubicBezTo>
                  <a:pt x="541" y="301"/>
                  <a:pt x="498" y="344"/>
                  <a:pt x="445" y="344"/>
                </a:cubicBezTo>
                <a:lnTo>
                  <a:pt x="444" y="344"/>
                </a:lnTo>
                <a:cubicBezTo>
                  <a:pt x="417" y="344"/>
                  <a:pt x="391" y="333"/>
                  <a:pt x="373" y="312"/>
                </a:cubicBezTo>
                <a:cubicBezTo>
                  <a:pt x="355" y="292"/>
                  <a:pt x="346" y="265"/>
                  <a:pt x="349" y="238"/>
                </a:cubicBezTo>
                <a:lnTo>
                  <a:pt x="350" y="229"/>
                </a:lnTo>
                <a:lnTo>
                  <a:pt x="351" y="220"/>
                </a:lnTo>
                <a:lnTo>
                  <a:pt x="352" y="209"/>
                </a:lnTo>
                <a:lnTo>
                  <a:pt x="351" y="222"/>
                </a:lnTo>
                <a:lnTo>
                  <a:pt x="351" y="219"/>
                </a:lnTo>
                <a:lnTo>
                  <a:pt x="497" y="302"/>
                </a:lnTo>
                <a:lnTo>
                  <a:pt x="492" y="305"/>
                </a:lnTo>
                <a:lnTo>
                  <a:pt x="515" y="285"/>
                </a:lnTo>
                <a:lnTo>
                  <a:pt x="509" y="292"/>
                </a:lnTo>
                <a:lnTo>
                  <a:pt x="532" y="238"/>
                </a:lnTo>
                <a:lnTo>
                  <a:pt x="531" y="249"/>
                </a:lnTo>
                <a:lnTo>
                  <a:pt x="531" y="229"/>
                </a:lnTo>
                <a:lnTo>
                  <a:pt x="532" y="237"/>
                </a:lnTo>
                <a:lnTo>
                  <a:pt x="340" y="248"/>
                </a:lnTo>
                <a:lnTo>
                  <a:pt x="340" y="245"/>
                </a:lnTo>
                <a:cubicBezTo>
                  <a:pt x="340" y="240"/>
                  <a:pt x="341" y="235"/>
                  <a:pt x="342" y="230"/>
                </a:cubicBezTo>
                <a:lnTo>
                  <a:pt x="343" y="224"/>
                </a:lnTo>
                <a:lnTo>
                  <a:pt x="341" y="239"/>
                </a:lnTo>
                <a:lnTo>
                  <a:pt x="341" y="232"/>
                </a:lnTo>
                <a:lnTo>
                  <a:pt x="341" y="229"/>
                </a:lnTo>
                <a:cubicBezTo>
                  <a:pt x="341" y="181"/>
                  <a:pt x="378" y="140"/>
                  <a:pt x="426" y="134"/>
                </a:cubicBezTo>
                <a:cubicBezTo>
                  <a:pt x="474" y="128"/>
                  <a:pt x="519" y="159"/>
                  <a:pt x="531" y="206"/>
                </a:cubicBezTo>
                <a:lnTo>
                  <a:pt x="532" y="210"/>
                </a:lnTo>
                <a:cubicBezTo>
                  <a:pt x="534" y="218"/>
                  <a:pt x="534" y="226"/>
                  <a:pt x="534" y="233"/>
                </a:cubicBezTo>
                <a:lnTo>
                  <a:pt x="534" y="238"/>
                </a:lnTo>
                <a:cubicBezTo>
                  <a:pt x="534" y="283"/>
                  <a:pt x="504" y="322"/>
                  <a:pt x="461" y="332"/>
                </a:cubicBezTo>
                <a:cubicBezTo>
                  <a:pt x="417" y="342"/>
                  <a:pt x="373" y="321"/>
                  <a:pt x="353" y="281"/>
                </a:cubicBezTo>
                <a:lnTo>
                  <a:pt x="351" y="277"/>
                </a:lnTo>
                <a:cubicBezTo>
                  <a:pt x="347" y="270"/>
                  <a:pt x="344" y="262"/>
                  <a:pt x="342" y="253"/>
                </a:cubicBezTo>
                <a:lnTo>
                  <a:pt x="341" y="248"/>
                </a:lnTo>
                <a:cubicBezTo>
                  <a:pt x="336" y="220"/>
                  <a:pt x="343" y="191"/>
                  <a:pt x="361" y="169"/>
                </a:cubicBezTo>
                <a:cubicBezTo>
                  <a:pt x="379" y="146"/>
                  <a:pt x="407" y="133"/>
                  <a:pt x="435" y="133"/>
                </a:cubicBezTo>
                <a:lnTo>
                  <a:pt x="439" y="133"/>
                </a:lnTo>
                <a:cubicBezTo>
                  <a:pt x="468" y="133"/>
                  <a:pt x="494" y="146"/>
                  <a:pt x="513" y="167"/>
                </a:cubicBezTo>
                <a:cubicBezTo>
                  <a:pt x="531" y="189"/>
                  <a:pt x="539" y="217"/>
                  <a:pt x="534" y="245"/>
                </a:cubicBezTo>
                <a:lnTo>
                  <a:pt x="533" y="251"/>
                </a:lnTo>
                <a:cubicBezTo>
                  <a:pt x="532" y="256"/>
                  <a:pt x="531" y="261"/>
                  <a:pt x="530" y="266"/>
                </a:cubicBezTo>
                <a:lnTo>
                  <a:pt x="529" y="269"/>
                </a:lnTo>
                <a:cubicBezTo>
                  <a:pt x="514" y="313"/>
                  <a:pt x="469" y="341"/>
                  <a:pt x="422" y="333"/>
                </a:cubicBezTo>
                <a:cubicBezTo>
                  <a:pt x="376" y="326"/>
                  <a:pt x="341" y="286"/>
                  <a:pt x="341" y="238"/>
                </a:cubicBezTo>
                <a:lnTo>
                  <a:pt x="341" y="233"/>
                </a:lnTo>
                <a:lnTo>
                  <a:pt x="341" y="223"/>
                </a:lnTo>
                <a:lnTo>
                  <a:pt x="341" y="214"/>
                </a:lnTo>
                <a:lnTo>
                  <a:pt x="341" y="210"/>
                </a:lnTo>
                <a:cubicBezTo>
                  <a:pt x="341" y="157"/>
                  <a:pt x="384" y="114"/>
                  <a:pt x="437" y="114"/>
                </a:cubicBezTo>
                <a:cubicBezTo>
                  <a:pt x="490" y="114"/>
                  <a:pt x="533" y="157"/>
                  <a:pt x="533" y="210"/>
                </a:cubicBezTo>
                <a:lnTo>
                  <a:pt x="533" y="212"/>
                </a:lnTo>
                <a:lnTo>
                  <a:pt x="527" y="177"/>
                </a:lnTo>
                <a:lnTo>
                  <a:pt x="529" y="182"/>
                </a:lnTo>
                <a:cubicBezTo>
                  <a:pt x="531" y="188"/>
                  <a:pt x="533" y="195"/>
                  <a:pt x="534" y="202"/>
                </a:cubicBezTo>
                <a:lnTo>
                  <a:pt x="536" y="214"/>
                </a:lnTo>
                <a:lnTo>
                  <a:pt x="441" y="133"/>
                </a:lnTo>
                <a:lnTo>
                  <a:pt x="442" y="133"/>
                </a:lnTo>
                <a:lnTo>
                  <a:pt x="346" y="229"/>
                </a:lnTo>
                <a:lnTo>
                  <a:pt x="346" y="219"/>
                </a:lnTo>
                <a:lnTo>
                  <a:pt x="346" y="212"/>
                </a:lnTo>
                <a:cubicBezTo>
                  <a:pt x="346" y="198"/>
                  <a:pt x="350" y="183"/>
                  <a:pt x="357" y="170"/>
                </a:cubicBezTo>
                <a:lnTo>
                  <a:pt x="358" y="168"/>
                </a:lnTo>
                <a:cubicBezTo>
                  <a:pt x="376" y="130"/>
                  <a:pt x="417" y="109"/>
                  <a:pt x="458" y="116"/>
                </a:cubicBezTo>
                <a:cubicBezTo>
                  <a:pt x="499" y="122"/>
                  <a:pt x="531" y="154"/>
                  <a:pt x="538" y="195"/>
                </a:cubicBezTo>
                <a:lnTo>
                  <a:pt x="539" y="201"/>
                </a:lnTo>
                <a:cubicBezTo>
                  <a:pt x="540" y="206"/>
                  <a:pt x="540" y="211"/>
                  <a:pt x="540" y="216"/>
                </a:cubicBezTo>
                <a:lnTo>
                  <a:pt x="540" y="225"/>
                </a:lnTo>
                <a:lnTo>
                  <a:pt x="541" y="224"/>
                </a:lnTo>
                <a:lnTo>
                  <a:pt x="541" y="238"/>
                </a:lnTo>
                <a:cubicBezTo>
                  <a:pt x="541" y="291"/>
                  <a:pt x="498" y="334"/>
                  <a:pt x="445" y="334"/>
                </a:cubicBezTo>
                <a:cubicBezTo>
                  <a:pt x="392" y="334"/>
                  <a:pt x="349" y="291"/>
                  <a:pt x="349" y="238"/>
                </a:cubicBezTo>
                <a:lnTo>
                  <a:pt x="349" y="237"/>
                </a:lnTo>
                <a:lnTo>
                  <a:pt x="351" y="253"/>
                </a:lnTo>
                <a:lnTo>
                  <a:pt x="350" y="247"/>
                </a:lnTo>
                <a:lnTo>
                  <a:pt x="348" y="227"/>
                </a:lnTo>
                <a:cubicBezTo>
                  <a:pt x="347" y="221"/>
                  <a:pt x="347" y="215"/>
                  <a:pt x="348" y="209"/>
                </a:cubicBezTo>
                <a:lnTo>
                  <a:pt x="349" y="200"/>
                </a:lnTo>
                <a:cubicBezTo>
                  <a:pt x="354" y="156"/>
                  <a:pt x="388" y="122"/>
                  <a:pt x="431" y="115"/>
                </a:cubicBezTo>
                <a:cubicBezTo>
                  <a:pt x="474" y="109"/>
                  <a:pt x="516" y="133"/>
                  <a:pt x="533" y="174"/>
                </a:cubicBezTo>
                <a:lnTo>
                  <a:pt x="538" y="186"/>
                </a:lnTo>
                <a:lnTo>
                  <a:pt x="538" y="186"/>
                </a:lnTo>
                <a:lnTo>
                  <a:pt x="495" y="143"/>
                </a:lnTo>
                <a:lnTo>
                  <a:pt x="497" y="144"/>
                </a:lnTo>
                <a:lnTo>
                  <a:pt x="359" y="218"/>
                </a:lnTo>
                <a:lnTo>
                  <a:pt x="360" y="210"/>
                </a:lnTo>
                <a:lnTo>
                  <a:pt x="359" y="209"/>
                </a:lnTo>
                <a:lnTo>
                  <a:pt x="361" y="189"/>
                </a:lnTo>
                <a:lnTo>
                  <a:pt x="360" y="191"/>
                </a:lnTo>
                <a:cubicBezTo>
                  <a:pt x="360" y="138"/>
                  <a:pt x="403" y="95"/>
                  <a:pt x="456" y="95"/>
                </a:cubicBezTo>
                <a:cubicBezTo>
                  <a:pt x="509" y="95"/>
                  <a:pt x="552" y="138"/>
                  <a:pt x="552" y="191"/>
                </a:cubicBezTo>
                <a:lnTo>
                  <a:pt x="552" y="196"/>
                </a:lnTo>
                <a:lnTo>
                  <a:pt x="553" y="200"/>
                </a:lnTo>
                <a:lnTo>
                  <a:pt x="553" y="221"/>
                </a:lnTo>
                <a:lnTo>
                  <a:pt x="553" y="229"/>
                </a:lnTo>
                <a:lnTo>
                  <a:pt x="457" y="133"/>
                </a:lnTo>
                <a:lnTo>
                  <a:pt x="458" y="133"/>
                </a:lnTo>
                <a:lnTo>
                  <a:pt x="362" y="229"/>
                </a:lnTo>
                <a:lnTo>
                  <a:pt x="362" y="226"/>
                </a:lnTo>
                <a:cubicBezTo>
                  <a:pt x="362" y="222"/>
                  <a:pt x="363" y="217"/>
                  <a:pt x="363" y="213"/>
                </a:cubicBezTo>
                <a:lnTo>
                  <a:pt x="364" y="206"/>
                </a:lnTo>
                <a:cubicBezTo>
                  <a:pt x="371" y="160"/>
                  <a:pt x="410" y="125"/>
                  <a:pt x="457" y="124"/>
                </a:cubicBezTo>
                <a:cubicBezTo>
                  <a:pt x="504" y="122"/>
                  <a:pt x="544" y="155"/>
                  <a:pt x="554" y="201"/>
                </a:cubicBezTo>
                <a:lnTo>
                  <a:pt x="555" y="206"/>
                </a:lnTo>
                <a:lnTo>
                  <a:pt x="556" y="211"/>
                </a:lnTo>
                <a:lnTo>
                  <a:pt x="366" y="219"/>
                </a:lnTo>
                <a:lnTo>
                  <a:pt x="367" y="210"/>
                </a:lnTo>
                <a:lnTo>
                  <a:pt x="368" y="201"/>
                </a:lnTo>
                <a:cubicBezTo>
                  <a:pt x="373" y="152"/>
                  <a:pt x="414" y="114"/>
                  <a:pt x="463" y="114"/>
                </a:cubicBezTo>
                <a:lnTo>
                  <a:pt x="464" y="114"/>
                </a:lnTo>
                <a:lnTo>
                  <a:pt x="466" y="114"/>
                </a:lnTo>
                <a:lnTo>
                  <a:pt x="467" y="114"/>
                </a:lnTo>
                <a:cubicBezTo>
                  <a:pt x="520" y="114"/>
                  <a:pt x="563" y="157"/>
                  <a:pt x="563" y="210"/>
                </a:cubicBezTo>
                <a:cubicBezTo>
                  <a:pt x="563" y="263"/>
                  <a:pt x="520" y="306"/>
                  <a:pt x="467" y="306"/>
                </a:cubicBezTo>
                <a:lnTo>
                  <a:pt x="466" y="306"/>
                </a:lnTo>
                <a:cubicBezTo>
                  <a:pt x="417" y="306"/>
                  <a:pt x="375" y="269"/>
                  <a:pt x="371" y="219"/>
                </a:cubicBezTo>
                <a:lnTo>
                  <a:pt x="370" y="208"/>
                </a:lnTo>
                <a:lnTo>
                  <a:pt x="369" y="203"/>
                </a:lnTo>
                <a:cubicBezTo>
                  <a:pt x="364" y="159"/>
                  <a:pt x="389" y="117"/>
                  <a:pt x="431" y="101"/>
                </a:cubicBezTo>
                <a:cubicBezTo>
                  <a:pt x="473" y="86"/>
                  <a:pt x="520" y="101"/>
                  <a:pt x="544" y="138"/>
                </a:cubicBezTo>
                <a:lnTo>
                  <a:pt x="546" y="141"/>
                </a:lnTo>
                <a:cubicBezTo>
                  <a:pt x="554" y="153"/>
                  <a:pt x="559" y="165"/>
                  <a:pt x="561" y="179"/>
                </a:cubicBezTo>
                <a:lnTo>
                  <a:pt x="562" y="185"/>
                </a:lnTo>
                <a:cubicBezTo>
                  <a:pt x="563" y="190"/>
                  <a:pt x="563" y="195"/>
                  <a:pt x="563" y="200"/>
                </a:cubicBezTo>
                <a:lnTo>
                  <a:pt x="563" y="207"/>
                </a:lnTo>
                <a:cubicBezTo>
                  <a:pt x="563" y="218"/>
                  <a:pt x="562" y="228"/>
                  <a:pt x="559" y="238"/>
                </a:cubicBezTo>
                <a:lnTo>
                  <a:pt x="558" y="241"/>
                </a:lnTo>
                <a:cubicBezTo>
                  <a:pt x="543" y="285"/>
                  <a:pt x="498" y="313"/>
                  <a:pt x="451" y="305"/>
                </a:cubicBezTo>
                <a:cubicBezTo>
                  <a:pt x="405" y="298"/>
                  <a:pt x="370" y="258"/>
                  <a:pt x="370" y="210"/>
                </a:cubicBezTo>
                <a:lnTo>
                  <a:pt x="370" y="200"/>
                </a:lnTo>
                <a:lnTo>
                  <a:pt x="370" y="191"/>
                </a:lnTo>
                <a:cubicBezTo>
                  <a:pt x="370" y="144"/>
                  <a:pt x="405" y="104"/>
                  <a:pt x="451" y="97"/>
                </a:cubicBezTo>
                <a:cubicBezTo>
                  <a:pt x="498" y="89"/>
                  <a:pt x="543" y="116"/>
                  <a:pt x="558" y="161"/>
                </a:cubicBezTo>
                <a:lnTo>
                  <a:pt x="559" y="164"/>
                </a:lnTo>
                <a:cubicBezTo>
                  <a:pt x="562" y="174"/>
                  <a:pt x="563" y="184"/>
                  <a:pt x="563" y="194"/>
                </a:cubicBezTo>
                <a:lnTo>
                  <a:pt x="563" y="200"/>
                </a:lnTo>
                <a:cubicBezTo>
                  <a:pt x="563" y="253"/>
                  <a:pt x="520" y="296"/>
                  <a:pt x="467" y="296"/>
                </a:cubicBezTo>
                <a:lnTo>
                  <a:pt x="462" y="296"/>
                </a:lnTo>
                <a:lnTo>
                  <a:pt x="457" y="296"/>
                </a:lnTo>
                <a:lnTo>
                  <a:pt x="553" y="200"/>
                </a:lnTo>
                <a:lnTo>
                  <a:pt x="553" y="210"/>
                </a:lnTo>
                <a:lnTo>
                  <a:pt x="457" y="114"/>
                </a:lnTo>
                <a:lnTo>
                  <a:pt x="458" y="114"/>
                </a:lnTo>
                <a:lnTo>
                  <a:pt x="362" y="210"/>
                </a:lnTo>
                <a:lnTo>
                  <a:pt x="362" y="200"/>
                </a:lnTo>
                <a:lnTo>
                  <a:pt x="362" y="191"/>
                </a:lnTo>
                <a:lnTo>
                  <a:pt x="458" y="287"/>
                </a:lnTo>
                <a:lnTo>
                  <a:pt x="457" y="287"/>
                </a:lnTo>
                <a:lnTo>
                  <a:pt x="552" y="210"/>
                </a:lnTo>
                <a:lnTo>
                  <a:pt x="551" y="215"/>
                </a:lnTo>
                <a:lnTo>
                  <a:pt x="550" y="173"/>
                </a:lnTo>
                <a:lnTo>
                  <a:pt x="551" y="177"/>
                </a:lnTo>
                <a:lnTo>
                  <a:pt x="390" y="133"/>
                </a:lnTo>
                <a:lnTo>
                  <a:pt x="394" y="129"/>
                </a:lnTo>
                <a:lnTo>
                  <a:pt x="379" y="147"/>
                </a:lnTo>
                <a:lnTo>
                  <a:pt x="382" y="142"/>
                </a:lnTo>
                <a:cubicBezTo>
                  <a:pt x="399" y="113"/>
                  <a:pt x="431" y="95"/>
                  <a:pt x="464" y="95"/>
                </a:cubicBezTo>
                <a:lnTo>
                  <a:pt x="466" y="95"/>
                </a:lnTo>
                <a:lnTo>
                  <a:pt x="372" y="176"/>
                </a:lnTo>
                <a:lnTo>
                  <a:pt x="373" y="170"/>
                </a:lnTo>
                <a:lnTo>
                  <a:pt x="371" y="185"/>
                </a:lnTo>
                <a:lnTo>
                  <a:pt x="371" y="181"/>
                </a:lnTo>
                <a:cubicBezTo>
                  <a:pt x="371" y="133"/>
                  <a:pt x="408" y="92"/>
                  <a:pt x="456" y="86"/>
                </a:cubicBezTo>
                <a:cubicBezTo>
                  <a:pt x="504" y="80"/>
                  <a:pt x="549" y="111"/>
                  <a:pt x="561" y="158"/>
                </a:cubicBezTo>
                <a:lnTo>
                  <a:pt x="562" y="162"/>
                </a:lnTo>
                <a:cubicBezTo>
                  <a:pt x="564" y="170"/>
                  <a:pt x="564" y="178"/>
                  <a:pt x="564" y="185"/>
                </a:cubicBezTo>
                <a:lnTo>
                  <a:pt x="564" y="191"/>
                </a:lnTo>
                <a:cubicBezTo>
                  <a:pt x="564" y="244"/>
                  <a:pt x="521" y="287"/>
                  <a:pt x="468" y="287"/>
                </a:cubicBezTo>
                <a:lnTo>
                  <a:pt x="466" y="287"/>
                </a:lnTo>
                <a:cubicBezTo>
                  <a:pt x="413" y="287"/>
                  <a:pt x="370" y="244"/>
                  <a:pt x="370" y="191"/>
                </a:cubicBezTo>
                <a:lnTo>
                  <a:pt x="370" y="182"/>
                </a:lnTo>
                <a:lnTo>
                  <a:pt x="370" y="170"/>
                </a:lnTo>
                <a:lnTo>
                  <a:pt x="372" y="150"/>
                </a:lnTo>
                <a:lnTo>
                  <a:pt x="371" y="153"/>
                </a:lnTo>
                <a:cubicBezTo>
                  <a:pt x="371" y="100"/>
                  <a:pt x="414" y="57"/>
                  <a:pt x="467" y="57"/>
                </a:cubicBezTo>
                <a:cubicBezTo>
                  <a:pt x="520" y="57"/>
                  <a:pt x="563" y="100"/>
                  <a:pt x="563" y="153"/>
                </a:cubicBezTo>
                <a:lnTo>
                  <a:pt x="563" y="156"/>
                </a:lnTo>
                <a:lnTo>
                  <a:pt x="563" y="165"/>
                </a:lnTo>
                <a:lnTo>
                  <a:pt x="563" y="175"/>
                </a:lnTo>
                <a:lnTo>
                  <a:pt x="563" y="181"/>
                </a:lnTo>
                <a:lnTo>
                  <a:pt x="376" y="151"/>
                </a:lnTo>
                <a:lnTo>
                  <a:pt x="377" y="148"/>
                </a:lnTo>
                <a:lnTo>
                  <a:pt x="372" y="178"/>
                </a:lnTo>
                <a:lnTo>
                  <a:pt x="372" y="172"/>
                </a:lnTo>
                <a:cubicBezTo>
                  <a:pt x="372" y="124"/>
                  <a:pt x="409" y="83"/>
                  <a:pt x="457" y="77"/>
                </a:cubicBezTo>
                <a:cubicBezTo>
                  <a:pt x="505" y="71"/>
                  <a:pt x="550" y="102"/>
                  <a:pt x="562" y="149"/>
                </a:cubicBezTo>
                <a:lnTo>
                  <a:pt x="563" y="153"/>
                </a:lnTo>
                <a:cubicBezTo>
                  <a:pt x="565" y="161"/>
                  <a:pt x="565" y="169"/>
                  <a:pt x="565" y="176"/>
                </a:cubicBezTo>
                <a:lnTo>
                  <a:pt x="565" y="181"/>
                </a:lnTo>
                <a:lnTo>
                  <a:pt x="469" y="85"/>
                </a:lnTo>
                <a:lnTo>
                  <a:pt x="473" y="85"/>
                </a:lnTo>
                <a:lnTo>
                  <a:pt x="477" y="85"/>
                </a:lnTo>
                <a:lnTo>
                  <a:pt x="386" y="212"/>
                </a:lnTo>
                <a:lnTo>
                  <a:pt x="383" y="203"/>
                </a:lnTo>
                <a:lnTo>
                  <a:pt x="380" y="190"/>
                </a:lnTo>
                <a:cubicBezTo>
                  <a:pt x="377" y="181"/>
                  <a:pt x="375" y="172"/>
                  <a:pt x="375" y="162"/>
                </a:cubicBezTo>
                <a:lnTo>
                  <a:pt x="375" y="153"/>
                </a:lnTo>
                <a:cubicBezTo>
                  <a:pt x="375" y="103"/>
                  <a:pt x="415" y="60"/>
                  <a:pt x="466" y="58"/>
                </a:cubicBezTo>
                <a:cubicBezTo>
                  <a:pt x="517" y="55"/>
                  <a:pt x="561" y="92"/>
                  <a:pt x="567" y="143"/>
                </a:cubicBezTo>
                <a:lnTo>
                  <a:pt x="568" y="152"/>
                </a:lnTo>
                <a:lnTo>
                  <a:pt x="569" y="165"/>
                </a:lnTo>
                <a:lnTo>
                  <a:pt x="570" y="170"/>
                </a:lnTo>
                <a:lnTo>
                  <a:pt x="378" y="181"/>
                </a:lnTo>
                <a:lnTo>
                  <a:pt x="378" y="178"/>
                </a:lnTo>
                <a:lnTo>
                  <a:pt x="378" y="172"/>
                </a:lnTo>
                <a:cubicBezTo>
                  <a:pt x="378" y="119"/>
                  <a:pt x="421" y="76"/>
                  <a:pt x="474" y="76"/>
                </a:cubicBezTo>
                <a:lnTo>
                  <a:pt x="475" y="76"/>
                </a:lnTo>
                <a:lnTo>
                  <a:pt x="379" y="172"/>
                </a:lnTo>
                <a:lnTo>
                  <a:pt x="379" y="162"/>
                </a:lnTo>
                <a:cubicBezTo>
                  <a:pt x="379" y="109"/>
                  <a:pt x="422" y="66"/>
                  <a:pt x="475" y="66"/>
                </a:cubicBezTo>
                <a:lnTo>
                  <a:pt x="476" y="66"/>
                </a:lnTo>
                <a:cubicBezTo>
                  <a:pt x="526" y="66"/>
                  <a:pt x="567" y="104"/>
                  <a:pt x="572" y="153"/>
                </a:cubicBezTo>
                <a:lnTo>
                  <a:pt x="573" y="163"/>
                </a:lnTo>
                <a:lnTo>
                  <a:pt x="477" y="76"/>
                </a:lnTo>
                <a:lnTo>
                  <a:pt x="486" y="76"/>
                </a:lnTo>
                <a:lnTo>
                  <a:pt x="488" y="76"/>
                </a:lnTo>
                <a:cubicBezTo>
                  <a:pt x="517" y="76"/>
                  <a:pt x="543" y="89"/>
                  <a:pt x="562" y="110"/>
                </a:cubicBezTo>
                <a:cubicBezTo>
                  <a:pt x="580" y="132"/>
                  <a:pt x="588" y="160"/>
                  <a:pt x="583" y="188"/>
                </a:cubicBezTo>
                <a:lnTo>
                  <a:pt x="582" y="194"/>
                </a:lnTo>
                <a:cubicBezTo>
                  <a:pt x="581" y="199"/>
                  <a:pt x="580" y="204"/>
                  <a:pt x="579" y="209"/>
                </a:cubicBezTo>
                <a:lnTo>
                  <a:pt x="578" y="212"/>
                </a:lnTo>
                <a:cubicBezTo>
                  <a:pt x="562" y="258"/>
                  <a:pt x="514" y="286"/>
                  <a:pt x="466" y="275"/>
                </a:cubicBezTo>
                <a:cubicBezTo>
                  <a:pt x="418" y="265"/>
                  <a:pt x="386" y="220"/>
                  <a:pt x="391" y="171"/>
                </a:cubicBezTo>
                <a:lnTo>
                  <a:pt x="392" y="162"/>
                </a:lnTo>
                <a:lnTo>
                  <a:pt x="393" y="153"/>
                </a:lnTo>
                <a:cubicBezTo>
                  <a:pt x="398" y="106"/>
                  <a:pt x="435" y="70"/>
                  <a:pt x="481" y="67"/>
                </a:cubicBezTo>
                <a:cubicBezTo>
                  <a:pt x="528" y="63"/>
                  <a:pt x="570" y="94"/>
                  <a:pt x="582" y="139"/>
                </a:cubicBezTo>
                <a:lnTo>
                  <a:pt x="583" y="143"/>
                </a:lnTo>
                <a:cubicBezTo>
                  <a:pt x="586" y="156"/>
                  <a:pt x="586" y="169"/>
                  <a:pt x="584" y="182"/>
                </a:cubicBezTo>
                <a:lnTo>
                  <a:pt x="583" y="188"/>
                </a:lnTo>
                <a:cubicBezTo>
                  <a:pt x="577" y="228"/>
                  <a:pt x="546" y="259"/>
                  <a:pt x="506" y="267"/>
                </a:cubicBezTo>
                <a:cubicBezTo>
                  <a:pt x="467" y="274"/>
                  <a:pt x="427" y="256"/>
                  <a:pt x="406" y="222"/>
                </a:cubicBezTo>
                <a:lnTo>
                  <a:pt x="403" y="217"/>
                </a:lnTo>
                <a:lnTo>
                  <a:pt x="400" y="212"/>
                </a:lnTo>
                <a:lnTo>
                  <a:pt x="578" y="162"/>
                </a:lnTo>
                <a:lnTo>
                  <a:pt x="578" y="167"/>
                </a:lnTo>
                <a:lnTo>
                  <a:pt x="578" y="172"/>
                </a:lnTo>
                <a:lnTo>
                  <a:pt x="389" y="149"/>
                </a:lnTo>
                <a:lnTo>
                  <a:pt x="390" y="145"/>
                </a:lnTo>
                <a:lnTo>
                  <a:pt x="387" y="168"/>
                </a:lnTo>
                <a:lnTo>
                  <a:pt x="387" y="162"/>
                </a:lnTo>
                <a:lnTo>
                  <a:pt x="387" y="153"/>
                </a:lnTo>
                <a:cubicBezTo>
                  <a:pt x="387" y="100"/>
                  <a:pt x="430" y="57"/>
                  <a:pt x="483" y="57"/>
                </a:cubicBezTo>
                <a:lnTo>
                  <a:pt x="484" y="57"/>
                </a:lnTo>
                <a:lnTo>
                  <a:pt x="388" y="153"/>
                </a:lnTo>
                <a:lnTo>
                  <a:pt x="388" y="147"/>
                </a:lnTo>
                <a:lnTo>
                  <a:pt x="388" y="143"/>
                </a:lnTo>
                <a:cubicBezTo>
                  <a:pt x="388" y="95"/>
                  <a:pt x="425" y="54"/>
                  <a:pt x="473" y="48"/>
                </a:cubicBezTo>
                <a:cubicBezTo>
                  <a:pt x="521" y="42"/>
                  <a:pt x="566" y="73"/>
                  <a:pt x="578" y="120"/>
                </a:cubicBezTo>
                <a:lnTo>
                  <a:pt x="579" y="124"/>
                </a:lnTo>
                <a:cubicBezTo>
                  <a:pt x="581" y="132"/>
                  <a:pt x="581" y="140"/>
                  <a:pt x="581" y="147"/>
                </a:cubicBezTo>
                <a:lnTo>
                  <a:pt x="581" y="153"/>
                </a:lnTo>
                <a:lnTo>
                  <a:pt x="485" y="57"/>
                </a:lnTo>
                <a:lnTo>
                  <a:pt x="487" y="57"/>
                </a:lnTo>
                <a:cubicBezTo>
                  <a:pt x="540" y="57"/>
                  <a:pt x="583" y="100"/>
                  <a:pt x="583" y="153"/>
                </a:cubicBezTo>
                <a:cubicBezTo>
                  <a:pt x="583" y="206"/>
                  <a:pt x="540" y="249"/>
                  <a:pt x="487" y="249"/>
                </a:cubicBezTo>
                <a:lnTo>
                  <a:pt x="486" y="249"/>
                </a:lnTo>
                <a:lnTo>
                  <a:pt x="484" y="249"/>
                </a:lnTo>
                <a:cubicBezTo>
                  <a:pt x="431" y="249"/>
                  <a:pt x="388" y="206"/>
                  <a:pt x="388" y="153"/>
                </a:cubicBezTo>
                <a:cubicBezTo>
                  <a:pt x="388" y="100"/>
                  <a:pt x="431" y="57"/>
                  <a:pt x="484" y="57"/>
                </a:cubicBezTo>
                <a:lnTo>
                  <a:pt x="485" y="57"/>
                </a:lnTo>
                <a:lnTo>
                  <a:pt x="492" y="57"/>
                </a:lnTo>
                <a:cubicBezTo>
                  <a:pt x="521" y="57"/>
                  <a:pt x="548" y="70"/>
                  <a:pt x="567" y="93"/>
                </a:cubicBezTo>
                <a:cubicBezTo>
                  <a:pt x="585" y="115"/>
                  <a:pt x="592" y="144"/>
                  <a:pt x="587" y="172"/>
                </a:cubicBezTo>
                <a:lnTo>
                  <a:pt x="586" y="177"/>
                </a:lnTo>
                <a:lnTo>
                  <a:pt x="584" y="186"/>
                </a:lnTo>
                <a:cubicBezTo>
                  <a:pt x="571" y="237"/>
                  <a:pt x="519" y="268"/>
                  <a:pt x="467" y="256"/>
                </a:cubicBezTo>
                <a:cubicBezTo>
                  <a:pt x="416" y="243"/>
                  <a:pt x="384" y="191"/>
                  <a:pt x="397" y="139"/>
                </a:cubicBezTo>
                <a:lnTo>
                  <a:pt x="398" y="135"/>
                </a:lnTo>
                <a:lnTo>
                  <a:pt x="395" y="158"/>
                </a:lnTo>
                <a:lnTo>
                  <a:pt x="395" y="153"/>
                </a:lnTo>
                <a:lnTo>
                  <a:pt x="491" y="249"/>
                </a:lnTo>
                <a:lnTo>
                  <a:pt x="490" y="249"/>
                </a:lnTo>
                <a:cubicBezTo>
                  <a:pt x="437" y="249"/>
                  <a:pt x="394" y="206"/>
                  <a:pt x="394" y="153"/>
                </a:cubicBezTo>
                <a:cubicBezTo>
                  <a:pt x="394" y="100"/>
                  <a:pt x="437" y="57"/>
                  <a:pt x="490" y="57"/>
                </a:cubicBezTo>
                <a:lnTo>
                  <a:pt x="491" y="57"/>
                </a:lnTo>
                <a:cubicBezTo>
                  <a:pt x="544" y="57"/>
                  <a:pt x="587" y="100"/>
                  <a:pt x="587" y="153"/>
                </a:cubicBezTo>
                <a:cubicBezTo>
                  <a:pt x="587" y="206"/>
                  <a:pt x="544" y="249"/>
                  <a:pt x="491" y="249"/>
                </a:cubicBezTo>
                <a:lnTo>
                  <a:pt x="486" y="249"/>
                </a:lnTo>
                <a:lnTo>
                  <a:pt x="581" y="135"/>
                </a:lnTo>
                <a:lnTo>
                  <a:pt x="582" y="140"/>
                </a:lnTo>
                <a:lnTo>
                  <a:pt x="582" y="139"/>
                </a:lnTo>
                <a:lnTo>
                  <a:pt x="392" y="162"/>
                </a:lnTo>
                <a:lnTo>
                  <a:pt x="392" y="158"/>
                </a:lnTo>
                <a:lnTo>
                  <a:pt x="394" y="177"/>
                </a:lnTo>
                <a:lnTo>
                  <a:pt x="393" y="172"/>
                </a:lnTo>
                <a:cubicBezTo>
                  <a:pt x="388" y="144"/>
                  <a:pt x="395" y="115"/>
                  <a:pt x="413" y="93"/>
                </a:cubicBezTo>
                <a:cubicBezTo>
                  <a:pt x="431" y="70"/>
                  <a:pt x="459" y="57"/>
                  <a:pt x="487" y="57"/>
                </a:cubicBezTo>
                <a:lnTo>
                  <a:pt x="488" y="57"/>
                </a:lnTo>
                <a:lnTo>
                  <a:pt x="394" y="135"/>
                </a:lnTo>
                <a:lnTo>
                  <a:pt x="396" y="125"/>
                </a:lnTo>
                <a:cubicBezTo>
                  <a:pt x="405" y="80"/>
                  <a:pt x="445" y="47"/>
                  <a:pt x="490" y="47"/>
                </a:cubicBezTo>
                <a:lnTo>
                  <a:pt x="492" y="47"/>
                </a:lnTo>
                <a:lnTo>
                  <a:pt x="495" y="47"/>
                </a:lnTo>
                <a:lnTo>
                  <a:pt x="401" y="125"/>
                </a:lnTo>
                <a:lnTo>
                  <a:pt x="402" y="120"/>
                </a:lnTo>
                <a:lnTo>
                  <a:pt x="400" y="138"/>
                </a:lnTo>
                <a:lnTo>
                  <a:pt x="400" y="134"/>
                </a:lnTo>
                <a:lnTo>
                  <a:pt x="496" y="230"/>
                </a:lnTo>
                <a:lnTo>
                  <a:pt x="495" y="230"/>
                </a:lnTo>
                <a:lnTo>
                  <a:pt x="591" y="126"/>
                </a:lnTo>
                <a:lnTo>
                  <a:pt x="592" y="137"/>
                </a:lnTo>
                <a:lnTo>
                  <a:pt x="592" y="151"/>
                </a:lnTo>
                <a:lnTo>
                  <a:pt x="592" y="153"/>
                </a:lnTo>
                <a:cubicBezTo>
                  <a:pt x="592" y="203"/>
                  <a:pt x="555" y="244"/>
                  <a:pt x="506" y="249"/>
                </a:cubicBezTo>
                <a:cubicBezTo>
                  <a:pt x="457" y="254"/>
                  <a:pt x="412" y="221"/>
                  <a:pt x="402" y="172"/>
                </a:cubicBezTo>
                <a:lnTo>
                  <a:pt x="401" y="167"/>
                </a:lnTo>
                <a:cubicBezTo>
                  <a:pt x="400" y="161"/>
                  <a:pt x="399" y="155"/>
                  <a:pt x="399" y="148"/>
                </a:cubicBezTo>
                <a:lnTo>
                  <a:pt x="399" y="138"/>
                </a:lnTo>
                <a:lnTo>
                  <a:pt x="399" y="128"/>
                </a:lnTo>
                <a:lnTo>
                  <a:pt x="399" y="124"/>
                </a:lnTo>
                <a:cubicBezTo>
                  <a:pt x="399" y="71"/>
                  <a:pt x="442" y="28"/>
                  <a:pt x="495" y="28"/>
                </a:cubicBezTo>
                <a:cubicBezTo>
                  <a:pt x="548" y="28"/>
                  <a:pt x="591" y="71"/>
                  <a:pt x="591" y="124"/>
                </a:cubicBezTo>
                <a:lnTo>
                  <a:pt x="591" y="128"/>
                </a:lnTo>
                <a:lnTo>
                  <a:pt x="592" y="127"/>
                </a:lnTo>
                <a:lnTo>
                  <a:pt x="592" y="147"/>
                </a:lnTo>
                <a:lnTo>
                  <a:pt x="592" y="153"/>
                </a:lnTo>
                <a:cubicBezTo>
                  <a:pt x="592" y="206"/>
                  <a:pt x="549" y="249"/>
                  <a:pt x="496" y="249"/>
                </a:cubicBezTo>
                <a:cubicBezTo>
                  <a:pt x="443" y="249"/>
                  <a:pt x="400" y="206"/>
                  <a:pt x="400" y="153"/>
                </a:cubicBezTo>
                <a:lnTo>
                  <a:pt x="400" y="149"/>
                </a:lnTo>
                <a:lnTo>
                  <a:pt x="400" y="143"/>
                </a:lnTo>
                <a:cubicBezTo>
                  <a:pt x="400" y="94"/>
                  <a:pt x="438" y="53"/>
                  <a:pt x="487" y="48"/>
                </a:cubicBezTo>
                <a:cubicBezTo>
                  <a:pt x="536" y="43"/>
                  <a:pt x="581" y="76"/>
                  <a:pt x="591" y="125"/>
                </a:cubicBezTo>
                <a:lnTo>
                  <a:pt x="592" y="130"/>
                </a:lnTo>
                <a:cubicBezTo>
                  <a:pt x="593" y="136"/>
                  <a:pt x="593" y="142"/>
                  <a:pt x="593" y="148"/>
                </a:cubicBezTo>
                <a:lnTo>
                  <a:pt x="593" y="153"/>
                </a:lnTo>
                <a:cubicBezTo>
                  <a:pt x="593" y="202"/>
                  <a:pt x="557" y="243"/>
                  <a:pt x="509" y="249"/>
                </a:cubicBezTo>
                <a:cubicBezTo>
                  <a:pt x="461" y="255"/>
                  <a:pt x="416" y="224"/>
                  <a:pt x="404" y="177"/>
                </a:cubicBezTo>
                <a:lnTo>
                  <a:pt x="403" y="173"/>
                </a:lnTo>
                <a:lnTo>
                  <a:pt x="401" y="159"/>
                </a:lnTo>
                <a:cubicBezTo>
                  <a:pt x="400" y="154"/>
                  <a:pt x="399" y="149"/>
                  <a:pt x="399" y="143"/>
                </a:cubicBezTo>
                <a:lnTo>
                  <a:pt x="399" y="138"/>
                </a:lnTo>
                <a:lnTo>
                  <a:pt x="399" y="131"/>
                </a:lnTo>
                <a:lnTo>
                  <a:pt x="399" y="124"/>
                </a:lnTo>
                <a:cubicBezTo>
                  <a:pt x="399" y="71"/>
                  <a:pt x="442" y="28"/>
                  <a:pt x="495" y="28"/>
                </a:cubicBezTo>
                <a:lnTo>
                  <a:pt x="496" y="28"/>
                </a:lnTo>
                <a:cubicBezTo>
                  <a:pt x="549" y="28"/>
                  <a:pt x="592" y="71"/>
                  <a:pt x="592" y="124"/>
                </a:cubicBezTo>
                <a:lnTo>
                  <a:pt x="592" y="133"/>
                </a:lnTo>
                <a:lnTo>
                  <a:pt x="592" y="148"/>
                </a:lnTo>
                <a:lnTo>
                  <a:pt x="592" y="163"/>
                </a:lnTo>
                <a:lnTo>
                  <a:pt x="593" y="162"/>
                </a:lnTo>
                <a:lnTo>
                  <a:pt x="401" y="172"/>
                </a:lnTo>
                <a:lnTo>
                  <a:pt x="401" y="171"/>
                </a:lnTo>
                <a:lnTo>
                  <a:pt x="401" y="165"/>
                </a:lnTo>
                <a:lnTo>
                  <a:pt x="401" y="158"/>
                </a:lnTo>
                <a:lnTo>
                  <a:pt x="401" y="153"/>
                </a:lnTo>
                <a:cubicBezTo>
                  <a:pt x="401" y="100"/>
                  <a:pt x="444" y="57"/>
                  <a:pt x="497" y="57"/>
                </a:cubicBezTo>
                <a:lnTo>
                  <a:pt x="499" y="57"/>
                </a:lnTo>
                <a:lnTo>
                  <a:pt x="501" y="57"/>
                </a:lnTo>
                <a:lnTo>
                  <a:pt x="405" y="153"/>
                </a:lnTo>
                <a:lnTo>
                  <a:pt x="405" y="146"/>
                </a:lnTo>
                <a:lnTo>
                  <a:pt x="405" y="136"/>
                </a:lnTo>
                <a:lnTo>
                  <a:pt x="405" y="127"/>
                </a:lnTo>
                <a:lnTo>
                  <a:pt x="405" y="124"/>
                </a:lnTo>
                <a:cubicBezTo>
                  <a:pt x="405" y="71"/>
                  <a:pt x="448" y="28"/>
                  <a:pt x="501" y="28"/>
                </a:cubicBezTo>
                <a:cubicBezTo>
                  <a:pt x="554" y="28"/>
                  <a:pt x="597" y="71"/>
                  <a:pt x="597" y="124"/>
                </a:cubicBezTo>
                <a:lnTo>
                  <a:pt x="597" y="130"/>
                </a:lnTo>
                <a:lnTo>
                  <a:pt x="596" y="115"/>
                </a:lnTo>
                <a:lnTo>
                  <a:pt x="598" y="127"/>
                </a:lnTo>
                <a:lnTo>
                  <a:pt x="600" y="146"/>
                </a:lnTo>
                <a:lnTo>
                  <a:pt x="601" y="151"/>
                </a:lnTo>
                <a:lnTo>
                  <a:pt x="505" y="66"/>
                </a:lnTo>
                <a:lnTo>
                  <a:pt x="506" y="66"/>
                </a:lnTo>
                <a:lnTo>
                  <a:pt x="510" y="66"/>
                </a:lnTo>
                <a:lnTo>
                  <a:pt x="415" y="169"/>
                </a:lnTo>
                <a:lnTo>
                  <a:pt x="414" y="154"/>
                </a:lnTo>
                <a:lnTo>
                  <a:pt x="413" y="151"/>
                </a:lnTo>
                <a:lnTo>
                  <a:pt x="412" y="134"/>
                </a:lnTo>
                <a:cubicBezTo>
                  <a:pt x="412" y="90"/>
                  <a:pt x="443" y="51"/>
                  <a:pt x="486" y="41"/>
                </a:cubicBezTo>
                <a:cubicBezTo>
                  <a:pt x="530" y="31"/>
                  <a:pt x="574" y="52"/>
                  <a:pt x="594" y="92"/>
                </a:cubicBezTo>
                <a:lnTo>
                  <a:pt x="595" y="94"/>
                </a:lnTo>
                <a:cubicBezTo>
                  <a:pt x="600" y="103"/>
                  <a:pt x="603" y="113"/>
                  <a:pt x="605" y="123"/>
                </a:cubicBezTo>
                <a:lnTo>
                  <a:pt x="606" y="130"/>
                </a:lnTo>
                <a:lnTo>
                  <a:pt x="607" y="137"/>
                </a:lnTo>
                <a:lnTo>
                  <a:pt x="603" y="120"/>
                </a:lnTo>
                <a:lnTo>
                  <a:pt x="604" y="123"/>
                </a:lnTo>
                <a:lnTo>
                  <a:pt x="416" y="153"/>
                </a:lnTo>
                <a:lnTo>
                  <a:pt x="416" y="143"/>
                </a:lnTo>
                <a:lnTo>
                  <a:pt x="418" y="159"/>
                </a:lnTo>
                <a:lnTo>
                  <a:pt x="417" y="153"/>
                </a:lnTo>
                <a:cubicBezTo>
                  <a:pt x="416" y="148"/>
                  <a:pt x="415" y="143"/>
                  <a:pt x="415" y="137"/>
                </a:cubicBezTo>
                <a:lnTo>
                  <a:pt x="415" y="134"/>
                </a:lnTo>
                <a:lnTo>
                  <a:pt x="605" y="158"/>
                </a:lnTo>
                <a:lnTo>
                  <a:pt x="603" y="166"/>
                </a:lnTo>
                <a:lnTo>
                  <a:pt x="605" y="151"/>
                </a:lnTo>
                <a:lnTo>
                  <a:pt x="604" y="162"/>
                </a:lnTo>
                <a:cubicBezTo>
                  <a:pt x="600" y="212"/>
                  <a:pt x="558" y="249"/>
                  <a:pt x="508" y="249"/>
                </a:cubicBezTo>
                <a:lnTo>
                  <a:pt x="507" y="249"/>
                </a:lnTo>
                <a:cubicBezTo>
                  <a:pt x="454" y="249"/>
                  <a:pt x="411" y="206"/>
                  <a:pt x="411" y="153"/>
                </a:cubicBezTo>
                <a:cubicBezTo>
                  <a:pt x="411" y="100"/>
                  <a:pt x="454" y="57"/>
                  <a:pt x="507" y="57"/>
                </a:cubicBezTo>
                <a:lnTo>
                  <a:pt x="508" y="57"/>
                </a:lnTo>
                <a:lnTo>
                  <a:pt x="414" y="138"/>
                </a:lnTo>
                <a:lnTo>
                  <a:pt x="415" y="132"/>
                </a:lnTo>
                <a:lnTo>
                  <a:pt x="417" y="120"/>
                </a:lnTo>
                <a:cubicBezTo>
                  <a:pt x="430" y="70"/>
                  <a:pt x="481" y="38"/>
                  <a:pt x="532" y="50"/>
                </a:cubicBezTo>
                <a:cubicBezTo>
                  <a:pt x="582" y="61"/>
                  <a:pt x="615" y="111"/>
                  <a:pt x="605" y="162"/>
                </a:cubicBezTo>
                <a:lnTo>
                  <a:pt x="604" y="167"/>
                </a:lnTo>
                <a:cubicBezTo>
                  <a:pt x="602" y="173"/>
                  <a:pt x="601" y="179"/>
                  <a:pt x="599" y="184"/>
                </a:cubicBezTo>
                <a:lnTo>
                  <a:pt x="597" y="189"/>
                </a:lnTo>
                <a:cubicBezTo>
                  <a:pt x="578" y="235"/>
                  <a:pt x="528" y="260"/>
                  <a:pt x="480" y="245"/>
                </a:cubicBezTo>
                <a:cubicBezTo>
                  <a:pt x="433" y="231"/>
                  <a:pt x="404" y="183"/>
                  <a:pt x="413" y="135"/>
                </a:cubicBezTo>
                <a:lnTo>
                  <a:pt x="414" y="130"/>
                </a:lnTo>
                <a:cubicBezTo>
                  <a:pt x="415" y="124"/>
                  <a:pt x="417" y="118"/>
                  <a:pt x="419" y="113"/>
                </a:cubicBezTo>
                <a:lnTo>
                  <a:pt x="421" y="108"/>
                </a:lnTo>
                <a:cubicBezTo>
                  <a:pt x="436" y="71"/>
                  <a:pt x="471" y="47"/>
                  <a:pt x="510" y="47"/>
                </a:cubicBezTo>
                <a:cubicBezTo>
                  <a:pt x="550" y="47"/>
                  <a:pt x="585" y="71"/>
                  <a:pt x="600" y="108"/>
                </a:cubicBezTo>
                <a:lnTo>
                  <a:pt x="602" y="113"/>
                </a:lnTo>
                <a:cubicBezTo>
                  <a:pt x="604" y="118"/>
                  <a:pt x="605" y="124"/>
                  <a:pt x="607" y="130"/>
                </a:cubicBezTo>
                <a:lnTo>
                  <a:pt x="608" y="135"/>
                </a:lnTo>
                <a:lnTo>
                  <a:pt x="417" y="153"/>
                </a:lnTo>
                <a:lnTo>
                  <a:pt x="417" y="144"/>
                </a:lnTo>
                <a:lnTo>
                  <a:pt x="417" y="134"/>
                </a:lnTo>
                <a:lnTo>
                  <a:pt x="513" y="230"/>
                </a:lnTo>
                <a:lnTo>
                  <a:pt x="512" y="230"/>
                </a:lnTo>
                <a:cubicBezTo>
                  <a:pt x="459" y="230"/>
                  <a:pt x="416" y="187"/>
                  <a:pt x="416" y="134"/>
                </a:cubicBezTo>
                <a:cubicBezTo>
                  <a:pt x="416" y="81"/>
                  <a:pt x="459" y="38"/>
                  <a:pt x="512" y="38"/>
                </a:cubicBezTo>
                <a:lnTo>
                  <a:pt x="513" y="38"/>
                </a:lnTo>
                <a:cubicBezTo>
                  <a:pt x="566" y="38"/>
                  <a:pt x="609" y="81"/>
                  <a:pt x="609" y="134"/>
                </a:cubicBezTo>
                <a:lnTo>
                  <a:pt x="609" y="139"/>
                </a:lnTo>
                <a:lnTo>
                  <a:pt x="609" y="143"/>
                </a:lnTo>
                <a:lnTo>
                  <a:pt x="422" y="113"/>
                </a:lnTo>
                <a:lnTo>
                  <a:pt x="423" y="110"/>
                </a:lnTo>
                <a:lnTo>
                  <a:pt x="420" y="125"/>
                </a:lnTo>
                <a:lnTo>
                  <a:pt x="421" y="119"/>
                </a:lnTo>
                <a:lnTo>
                  <a:pt x="421" y="114"/>
                </a:lnTo>
                <a:lnTo>
                  <a:pt x="420" y="116"/>
                </a:lnTo>
                <a:lnTo>
                  <a:pt x="420" y="115"/>
                </a:lnTo>
                <a:cubicBezTo>
                  <a:pt x="420" y="67"/>
                  <a:pt x="457" y="26"/>
                  <a:pt x="505" y="20"/>
                </a:cubicBezTo>
                <a:cubicBezTo>
                  <a:pt x="553" y="14"/>
                  <a:pt x="598" y="45"/>
                  <a:pt x="610" y="92"/>
                </a:cubicBezTo>
                <a:lnTo>
                  <a:pt x="611" y="96"/>
                </a:lnTo>
                <a:cubicBezTo>
                  <a:pt x="613" y="104"/>
                  <a:pt x="613" y="112"/>
                  <a:pt x="613" y="119"/>
                </a:cubicBezTo>
                <a:lnTo>
                  <a:pt x="613" y="126"/>
                </a:lnTo>
                <a:lnTo>
                  <a:pt x="614" y="138"/>
                </a:lnTo>
                <a:lnTo>
                  <a:pt x="615" y="142"/>
                </a:lnTo>
                <a:lnTo>
                  <a:pt x="612" y="126"/>
                </a:lnTo>
                <a:lnTo>
                  <a:pt x="614" y="132"/>
                </a:lnTo>
                <a:lnTo>
                  <a:pt x="429" y="139"/>
                </a:lnTo>
                <a:lnTo>
                  <a:pt x="430" y="135"/>
                </a:lnTo>
                <a:lnTo>
                  <a:pt x="429" y="139"/>
                </a:lnTo>
                <a:lnTo>
                  <a:pt x="431" y="123"/>
                </a:lnTo>
                <a:lnTo>
                  <a:pt x="431" y="142"/>
                </a:lnTo>
                <a:lnTo>
                  <a:pt x="430" y="130"/>
                </a:lnTo>
                <a:cubicBezTo>
                  <a:pt x="429" y="123"/>
                  <a:pt x="429" y="116"/>
                  <a:pt x="430" y="109"/>
                </a:cubicBezTo>
                <a:lnTo>
                  <a:pt x="431" y="102"/>
                </a:lnTo>
                <a:cubicBezTo>
                  <a:pt x="437" y="63"/>
                  <a:pt x="466" y="31"/>
                  <a:pt x="504" y="22"/>
                </a:cubicBezTo>
                <a:cubicBezTo>
                  <a:pt x="542" y="13"/>
                  <a:pt x="582" y="28"/>
                  <a:pt x="605" y="60"/>
                </a:cubicBezTo>
                <a:lnTo>
                  <a:pt x="610" y="67"/>
                </a:lnTo>
                <a:cubicBezTo>
                  <a:pt x="614" y="73"/>
                  <a:pt x="617" y="79"/>
                  <a:pt x="620" y="86"/>
                </a:cubicBezTo>
                <a:lnTo>
                  <a:pt x="625" y="98"/>
                </a:lnTo>
                <a:cubicBezTo>
                  <a:pt x="627" y="103"/>
                  <a:pt x="629" y="108"/>
                  <a:pt x="630" y="113"/>
                </a:cubicBezTo>
                <a:lnTo>
                  <a:pt x="633" y="126"/>
                </a:lnTo>
                <a:lnTo>
                  <a:pt x="635" y="134"/>
                </a:lnTo>
                <a:lnTo>
                  <a:pt x="608" y="85"/>
                </a:lnTo>
                <a:lnTo>
                  <a:pt x="609" y="86"/>
                </a:lnTo>
                <a:lnTo>
                  <a:pt x="445" y="153"/>
                </a:lnTo>
                <a:lnTo>
                  <a:pt x="445" y="146"/>
                </a:lnTo>
                <a:lnTo>
                  <a:pt x="445" y="142"/>
                </a:lnTo>
                <a:lnTo>
                  <a:pt x="444" y="122"/>
                </a:lnTo>
                <a:lnTo>
                  <a:pt x="445" y="136"/>
                </a:lnTo>
                <a:lnTo>
                  <a:pt x="444" y="129"/>
                </a:lnTo>
                <a:lnTo>
                  <a:pt x="635" y="115"/>
                </a:lnTo>
                <a:lnTo>
                  <a:pt x="635" y="120"/>
                </a:lnTo>
                <a:lnTo>
                  <a:pt x="634" y="141"/>
                </a:lnTo>
                <a:lnTo>
                  <a:pt x="634" y="146"/>
                </a:lnTo>
                <a:lnTo>
                  <a:pt x="634" y="153"/>
                </a:lnTo>
                <a:lnTo>
                  <a:pt x="444" y="135"/>
                </a:lnTo>
                <a:lnTo>
                  <a:pt x="445" y="130"/>
                </a:lnTo>
                <a:lnTo>
                  <a:pt x="445" y="129"/>
                </a:lnTo>
                <a:lnTo>
                  <a:pt x="446" y="121"/>
                </a:lnTo>
                <a:lnTo>
                  <a:pt x="445" y="124"/>
                </a:lnTo>
                <a:lnTo>
                  <a:pt x="541" y="220"/>
                </a:lnTo>
                <a:lnTo>
                  <a:pt x="540" y="220"/>
                </a:lnTo>
                <a:cubicBezTo>
                  <a:pt x="491" y="220"/>
                  <a:pt x="450" y="183"/>
                  <a:pt x="445" y="134"/>
                </a:cubicBezTo>
                <a:lnTo>
                  <a:pt x="444" y="124"/>
                </a:lnTo>
                <a:lnTo>
                  <a:pt x="443" y="116"/>
                </a:lnTo>
                <a:cubicBezTo>
                  <a:pt x="438" y="70"/>
                  <a:pt x="467" y="27"/>
                  <a:pt x="511" y="13"/>
                </a:cubicBezTo>
                <a:cubicBezTo>
                  <a:pt x="556" y="0"/>
                  <a:pt x="604" y="21"/>
                  <a:pt x="624" y="63"/>
                </a:cubicBezTo>
                <a:lnTo>
                  <a:pt x="625" y="65"/>
                </a:lnTo>
                <a:cubicBezTo>
                  <a:pt x="632" y="78"/>
                  <a:pt x="635" y="93"/>
                  <a:pt x="635" y="107"/>
                </a:cubicBezTo>
                <a:lnTo>
                  <a:pt x="635" y="115"/>
                </a:lnTo>
                <a:lnTo>
                  <a:pt x="635" y="125"/>
                </a:lnTo>
                <a:lnTo>
                  <a:pt x="635" y="134"/>
                </a:lnTo>
                <a:cubicBezTo>
                  <a:pt x="635" y="187"/>
                  <a:pt x="592" y="230"/>
                  <a:pt x="539" y="230"/>
                </a:cubicBezTo>
                <a:cubicBezTo>
                  <a:pt x="486" y="230"/>
                  <a:pt x="443" y="187"/>
                  <a:pt x="443" y="134"/>
                </a:cubicBezTo>
                <a:lnTo>
                  <a:pt x="443" y="129"/>
                </a:lnTo>
                <a:lnTo>
                  <a:pt x="445" y="148"/>
                </a:lnTo>
                <a:lnTo>
                  <a:pt x="444" y="143"/>
                </a:lnTo>
                <a:lnTo>
                  <a:pt x="613" y="184"/>
                </a:lnTo>
                <a:lnTo>
                  <a:pt x="609" y="189"/>
                </a:lnTo>
                <a:lnTo>
                  <a:pt x="614" y="184"/>
                </a:lnTo>
                <a:cubicBezTo>
                  <a:pt x="592" y="221"/>
                  <a:pt x="547" y="239"/>
                  <a:pt x="506" y="227"/>
                </a:cubicBezTo>
                <a:cubicBezTo>
                  <a:pt x="464" y="215"/>
                  <a:pt x="435" y="178"/>
                  <a:pt x="435" y="134"/>
                </a:cubicBezTo>
                <a:lnTo>
                  <a:pt x="435" y="130"/>
                </a:lnTo>
                <a:cubicBezTo>
                  <a:pt x="435" y="125"/>
                  <a:pt x="436" y="120"/>
                  <a:pt x="437" y="115"/>
                </a:cubicBezTo>
                <a:lnTo>
                  <a:pt x="438" y="109"/>
                </a:lnTo>
                <a:lnTo>
                  <a:pt x="532" y="220"/>
                </a:lnTo>
                <a:lnTo>
                  <a:pt x="531" y="220"/>
                </a:lnTo>
                <a:cubicBezTo>
                  <a:pt x="503" y="220"/>
                  <a:pt x="475" y="208"/>
                  <a:pt x="457" y="185"/>
                </a:cubicBezTo>
                <a:cubicBezTo>
                  <a:pt x="439" y="163"/>
                  <a:pt x="432" y="134"/>
                  <a:pt x="437" y="106"/>
                </a:cubicBezTo>
                <a:lnTo>
                  <a:pt x="438" y="101"/>
                </a:lnTo>
                <a:lnTo>
                  <a:pt x="436" y="119"/>
                </a:lnTo>
                <a:lnTo>
                  <a:pt x="436" y="115"/>
                </a:lnTo>
                <a:cubicBezTo>
                  <a:pt x="436" y="62"/>
                  <a:pt x="479" y="19"/>
                  <a:pt x="532" y="19"/>
                </a:cubicBezTo>
                <a:cubicBezTo>
                  <a:pt x="585" y="19"/>
                  <a:pt x="628" y="62"/>
                  <a:pt x="628" y="115"/>
                </a:cubicBezTo>
                <a:lnTo>
                  <a:pt x="628" y="120"/>
                </a:lnTo>
                <a:lnTo>
                  <a:pt x="628" y="124"/>
                </a:lnTo>
                <a:lnTo>
                  <a:pt x="439" y="101"/>
                </a:lnTo>
                <a:lnTo>
                  <a:pt x="440" y="97"/>
                </a:lnTo>
                <a:lnTo>
                  <a:pt x="440" y="97"/>
                </a:lnTo>
                <a:cubicBezTo>
                  <a:pt x="449" y="52"/>
                  <a:pt x="489" y="19"/>
                  <a:pt x="534" y="19"/>
                </a:cubicBezTo>
                <a:lnTo>
                  <a:pt x="536" y="19"/>
                </a:lnTo>
                <a:cubicBezTo>
                  <a:pt x="589" y="19"/>
                  <a:pt x="632" y="62"/>
                  <a:pt x="632" y="115"/>
                </a:cubicBezTo>
                <a:cubicBezTo>
                  <a:pt x="632" y="168"/>
                  <a:pt x="589" y="211"/>
                  <a:pt x="536" y="211"/>
                </a:cubicBezTo>
                <a:lnTo>
                  <a:pt x="535" y="211"/>
                </a:lnTo>
                <a:cubicBezTo>
                  <a:pt x="482" y="211"/>
                  <a:pt x="439" y="168"/>
                  <a:pt x="439" y="115"/>
                </a:cubicBezTo>
                <a:cubicBezTo>
                  <a:pt x="439" y="62"/>
                  <a:pt x="482" y="19"/>
                  <a:pt x="535" y="19"/>
                </a:cubicBezTo>
                <a:lnTo>
                  <a:pt x="536" y="19"/>
                </a:lnTo>
                <a:lnTo>
                  <a:pt x="536" y="211"/>
                </a:lnTo>
                <a:lnTo>
                  <a:pt x="534" y="211"/>
                </a:lnTo>
                <a:lnTo>
                  <a:pt x="629" y="134"/>
                </a:lnTo>
                <a:lnTo>
                  <a:pt x="627" y="144"/>
                </a:lnTo>
                <a:lnTo>
                  <a:pt x="626" y="148"/>
                </a:lnTo>
                <a:cubicBezTo>
                  <a:pt x="614" y="195"/>
                  <a:pt x="569" y="226"/>
                  <a:pt x="521" y="220"/>
                </a:cubicBezTo>
                <a:cubicBezTo>
                  <a:pt x="473" y="214"/>
                  <a:pt x="436" y="173"/>
                  <a:pt x="436" y="124"/>
                </a:cubicBezTo>
                <a:lnTo>
                  <a:pt x="436" y="120"/>
                </a:lnTo>
                <a:lnTo>
                  <a:pt x="436" y="115"/>
                </a:lnTo>
                <a:lnTo>
                  <a:pt x="628" y="115"/>
                </a:lnTo>
                <a:lnTo>
                  <a:pt x="628" y="119"/>
                </a:lnTo>
                <a:cubicBezTo>
                  <a:pt x="628" y="126"/>
                  <a:pt x="628" y="132"/>
                  <a:pt x="627" y="138"/>
                </a:cubicBezTo>
                <a:lnTo>
                  <a:pt x="626" y="143"/>
                </a:lnTo>
                <a:lnTo>
                  <a:pt x="531" y="28"/>
                </a:lnTo>
                <a:lnTo>
                  <a:pt x="532" y="28"/>
                </a:lnTo>
                <a:cubicBezTo>
                  <a:pt x="561" y="28"/>
                  <a:pt x="587" y="41"/>
                  <a:pt x="606" y="62"/>
                </a:cubicBezTo>
                <a:cubicBezTo>
                  <a:pt x="624" y="84"/>
                  <a:pt x="632" y="112"/>
                  <a:pt x="627" y="140"/>
                </a:cubicBezTo>
                <a:lnTo>
                  <a:pt x="626" y="146"/>
                </a:lnTo>
                <a:lnTo>
                  <a:pt x="627" y="130"/>
                </a:lnTo>
                <a:lnTo>
                  <a:pt x="627" y="134"/>
                </a:lnTo>
                <a:lnTo>
                  <a:pt x="449" y="85"/>
                </a:lnTo>
                <a:lnTo>
                  <a:pt x="460" y="69"/>
                </a:lnTo>
                <a:lnTo>
                  <a:pt x="464" y="64"/>
                </a:lnTo>
                <a:cubicBezTo>
                  <a:pt x="487" y="35"/>
                  <a:pt x="525" y="22"/>
                  <a:pt x="561" y="31"/>
                </a:cubicBezTo>
                <a:cubicBezTo>
                  <a:pt x="597" y="40"/>
                  <a:pt x="625" y="69"/>
                  <a:pt x="633" y="106"/>
                </a:cubicBezTo>
                <a:lnTo>
                  <a:pt x="634" y="111"/>
                </a:lnTo>
                <a:cubicBezTo>
                  <a:pt x="635" y="117"/>
                  <a:pt x="635" y="123"/>
                  <a:pt x="635" y="129"/>
                </a:cubicBezTo>
                <a:lnTo>
                  <a:pt x="635" y="134"/>
                </a:lnTo>
                <a:lnTo>
                  <a:pt x="443" y="134"/>
                </a:lnTo>
                <a:lnTo>
                  <a:pt x="443" y="125"/>
                </a:lnTo>
                <a:lnTo>
                  <a:pt x="443" y="115"/>
                </a:lnTo>
                <a:lnTo>
                  <a:pt x="443" y="107"/>
                </a:lnTo>
                <a:lnTo>
                  <a:pt x="454" y="150"/>
                </a:lnTo>
                <a:lnTo>
                  <a:pt x="453" y="148"/>
                </a:lnTo>
                <a:lnTo>
                  <a:pt x="634" y="95"/>
                </a:lnTo>
                <a:lnTo>
                  <a:pt x="635" y="105"/>
                </a:lnTo>
                <a:lnTo>
                  <a:pt x="636" y="115"/>
                </a:lnTo>
                <a:lnTo>
                  <a:pt x="540" y="28"/>
                </a:lnTo>
                <a:lnTo>
                  <a:pt x="541" y="28"/>
                </a:lnTo>
                <a:cubicBezTo>
                  <a:pt x="594" y="28"/>
                  <a:pt x="637" y="71"/>
                  <a:pt x="637" y="124"/>
                </a:cubicBezTo>
                <a:lnTo>
                  <a:pt x="637" y="140"/>
                </a:lnTo>
                <a:lnTo>
                  <a:pt x="636" y="152"/>
                </a:lnTo>
                <a:lnTo>
                  <a:pt x="634" y="167"/>
                </a:lnTo>
                <a:lnTo>
                  <a:pt x="633" y="172"/>
                </a:lnTo>
                <a:cubicBezTo>
                  <a:pt x="623" y="221"/>
                  <a:pt x="578" y="254"/>
                  <a:pt x="529" y="249"/>
                </a:cubicBezTo>
                <a:cubicBezTo>
                  <a:pt x="480" y="244"/>
                  <a:pt x="442" y="203"/>
                  <a:pt x="442" y="153"/>
                </a:cubicBezTo>
                <a:lnTo>
                  <a:pt x="442" y="146"/>
                </a:lnTo>
                <a:lnTo>
                  <a:pt x="443" y="128"/>
                </a:lnTo>
                <a:lnTo>
                  <a:pt x="443" y="120"/>
                </a:lnTo>
                <a:lnTo>
                  <a:pt x="443" y="115"/>
                </a:lnTo>
                <a:cubicBezTo>
                  <a:pt x="443" y="65"/>
                  <a:pt x="482" y="23"/>
                  <a:pt x="533" y="20"/>
                </a:cubicBezTo>
                <a:cubicBezTo>
                  <a:pt x="583" y="16"/>
                  <a:pt x="627" y="52"/>
                  <a:pt x="635" y="102"/>
                </a:cubicBezTo>
                <a:lnTo>
                  <a:pt x="636" y="109"/>
                </a:lnTo>
                <a:cubicBezTo>
                  <a:pt x="636" y="113"/>
                  <a:pt x="636" y="118"/>
                  <a:pt x="636" y="122"/>
                </a:cubicBezTo>
                <a:lnTo>
                  <a:pt x="636" y="126"/>
                </a:lnTo>
                <a:lnTo>
                  <a:pt x="637" y="146"/>
                </a:lnTo>
                <a:lnTo>
                  <a:pt x="637" y="153"/>
                </a:lnTo>
                <a:cubicBezTo>
                  <a:pt x="637" y="192"/>
                  <a:pt x="614" y="227"/>
                  <a:pt x="578" y="242"/>
                </a:cubicBezTo>
                <a:cubicBezTo>
                  <a:pt x="542" y="257"/>
                  <a:pt x="501" y="249"/>
                  <a:pt x="474" y="221"/>
                </a:cubicBezTo>
                <a:lnTo>
                  <a:pt x="473" y="220"/>
                </a:lnTo>
                <a:cubicBezTo>
                  <a:pt x="459" y="207"/>
                  <a:pt x="450" y="190"/>
                  <a:pt x="446" y="171"/>
                </a:cubicBezTo>
                <a:lnTo>
                  <a:pt x="446" y="169"/>
                </a:lnTo>
                <a:lnTo>
                  <a:pt x="443" y="156"/>
                </a:lnTo>
                <a:lnTo>
                  <a:pt x="448" y="171"/>
                </a:lnTo>
                <a:lnTo>
                  <a:pt x="443" y="159"/>
                </a:lnTo>
                <a:lnTo>
                  <a:pt x="453" y="178"/>
                </a:lnTo>
                <a:lnTo>
                  <a:pt x="448" y="171"/>
                </a:lnTo>
                <a:lnTo>
                  <a:pt x="622" y="129"/>
                </a:lnTo>
                <a:lnTo>
                  <a:pt x="621" y="136"/>
                </a:lnTo>
                <a:lnTo>
                  <a:pt x="621" y="114"/>
                </a:lnTo>
                <a:lnTo>
                  <a:pt x="622" y="126"/>
                </a:lnTo>
                <a:cubicBezTo>
                  <a:pt x="623" y="133"/>
                  <a:pt x="623" y="140"/>
                  <a:pt x="622" y="146"/>
                </a:cubicBezTo>
                <a:lnTo>
                  <a:pt x="620" y="162"/>
                </a:lnTo>
                <a:lnTo>
                  <a:pt x="617" y="182"/>
                </a:lnTo>
                <a:lnTo>
                  <a:pt x="616" y="186"/>
                </a:lnTo>
                <a:cubicBezTo>
                  <a:pt x="605" y="227"/>
                  <a:pt x="569" y="257"/>
                  <a:pt x="526" y="258"/>
                </a:cubicBezTo>
                <a:cubicBezTo>
                  <a:pt x="484" y="260"/>
                  <a:pt x="445" y="233"/>
                  <a:pt x="431" y="193"/>
                </a:cubicBezTo>
                <a:lnTo>
                  <a:pt x="429" y="187"/>
                </a:lnTo>
                <a:cubicBezTo>
                  <a:pt x="428" y="182"/>
                  <a:pt x="426" y="176"/>
                  <a:pt x="426" y="171"/>
                </a:cubicBezTo>
                <a:lnTo>
                  <a:pt x="423" y="149"/>
                </a:lnTo>
                <a:lnTo>
                  <a:pt x="421" y="126"/>
                </a:lnTo>
                <a:lnTo>
                  <a:pt x="421" y="119"/>
                </a:lnTo>
                <a:lnTo>
                  <a:pt x="424" y="143"/>
                </a:lnTo>
                <a:lnTo>
                  <a:pt x="423" y="139"/>
                </a:lnTo>
                <a:lnTo>
                  <a:pt x="612" y="115"/>
                </a:lnTo>
                <a:lnTo>
                  <a:pt x="612" y="116"/>
                </a:lnTo>
                <a:lnTo>
                  <a:pt x="612" y="130"/>
                </a:lnTo>
                <a:lnTo>
                  <a:pt x="610" y="150"/>
                </a:lnTo>
                <a:lnTo>
                  <a:pt x="609" y="156"/>
                </a:lnTo>
                <a:cubicBezTo>
                  <a:pt x="608" y="161"/>
                  <a:pt x="607" y="166"/>
                  <a:pt x="606" y="171"/>
                </a:cubicBezTo>
                <a:lnTo>
                  <a:pt x="605" y="174"/>
                </a:lnTo>
                <a:cubicBezTo>
                  <a:pt x="590" y="218"/>
                  <a:pt x="545" y="246"/>
                  <a:pt x="498" y="238"/>
                </a:cubicBezTo>
                <a:cubicBezTo>
                  <a:pt x="452" y="231"/>
                  <a:pt x="417" y="191"/>
                  <a:pt x="417" y="143"/>
                </a:cubicBezTo>
                <a:lnTo>
                  <a:pt x="417" y="139"/>
                </a:lnTo>
                <a:lnTo>
                  <a:pt x="417" y="134"/>
                </a:lnTo>
                <a:lnTo>
                  <a:pt x="513" y="230"/>
                </a:lnTo>
                <a:lnTo>
                  <a:pt x="512" y="230"/>
                </a:lnTo>
                <a:lnTo>
                  <a:pt x="512" y="38"/>
                </a:lnTo>
                <a:lnTo>
                  <a:pt x="513" y="38"/>
                </a:lnTo>
                <a:cubicBezTo>
                  <a:pt x="566" y="38"/>
                  <a:pt x="609" y="81"/>
                  <a:pt x="609" y="134"/>
                </a:cubicBezTo>
                <a:lnTo>
                  <a:pt x="609" y="144"/>
                </a:lnTo>
                <a:lnTo>
                  <a:pt x="609" y="153"/>
                </a:lnTo>
                <a:cubicBezTo>
                  <a:pt x="609" y="203"/>
                  <a:pt x="572" y="244"/>
                  <a:pt x="523" y="249"/>
                </a:cubicBezTo>
                <a:cubicBezTo>
                  <a:pt x="474" y="254"/>
                  <a:pt x="429" y="221"/>
                  <a:pt x="419" y="172"/>
                </a:cubicBezTo>
                <a:lnTo>
                  <a:pt x="418" y="167"/>
                </a:lnTo>
                <a:lnTo>
                  <a:pt x="423" y="184"/>
                </a:lnTo>
                <a:lnTo>
                  <a:pt x="421" y="179"/>
                </a:lnTo>
                <a:lnTo>
                  <a:pt x="600" y="179"/>
                </a:lnTo>
                <a:lnTo>
                  <a:pt x="598" y="184"/>
                </a:lnTo>
                <a:lnTo>
                  <a:pt x="603" y="167"/>
                </a:lnTo>
                <a:lnTo>
                  <a:pt x="602" y="172"/>
                </a:lnTo>
                <a:lnTo>
                  <a:pt x="418" y="118"/>
                </a:lnTo>
                <a:lnTo>
                  <a:pt x="420" y="113"/>
                </a:lnTo>
                <a:lnTo>
                  <a:pt x="415" y="130"/>
                </a:lnTo>
                <a:lnTo>
                  <a:pt x="416" y="125"/>
                </a:lnTo>
                <a:lnTo>
                  <a:pt x="604" y="167"/>
                </a:lnTo>
                <a:lnTo>
                  <a:pt x="604" y="163"/>
                </a:lnTo>
                <a:lnTo>
                  <a:pt x="603" y="169"/>
                </a:lnTo>
                <a:cubicBezTo>
                  <a:pt x="595" y="216"/>
                  <a:pt x="555" y="249"/>
                  <a:pt x="508" y="249"/>
                </a:cubicBezTo>
                <a:lnTo>
                  <a:pt x="507" y="249"/>
                </a:lnTo>
                <a:lnTo>
                  <a:pt x="507" y="57"/>
                </a:lnTo>
                <a:lnTo>
                  <a:pt x="508" y="57"/>
                </a:lnTo>
                <a:lnTo>
                  <a:pt x="413" y="145"/>
                </a:lnTo>
                <a:lnTo>
                  <a:pt x="414" y="134"/>
                </a:lnTo>
                <a:cubicBezTo>
                  <a:pt x="414" y="129"/>
                  <a:pt x="415" y="124"/>
                  <a:pt x="416" y="119"/>
                </a:cubicBezTo>
                <a:lnTo>
                  <a:pt x="418" y="111"/>
                </a:lnTo>
                <a:cubicBezTo>
                  <a:pt x="430" y="64"/>
                  <a:pt x="475" y="33"/>
                  <a:pt x="523" y="39"/>
                </a:cubicBezTo>
                <a:cubicBezTo>
                  <a:pt x="571" y="45"/>
                  <a:pt x="607" y="86"/>
                  <a:pt x="607" y="134"/>
                </a:cubicBezTo>
                <a:lnTo>
                  <a:pt x="607" y="137"/>
                </a:lnTo>
                <a:lnTo>
                  <a:pt x="606" y="122"/>
                </a:lnTo>
                <a:lnTo>
                  <a:pt x="607" y="128"/>
                </a:lnTo>
                <a:cubicBezTo>
                  <a:pt x="608" y="133"/>
                  <a:pt x="608" y="138"/>
                  <a:pt x="608" y="143"/>
                </a:cubicBezTo>
                <a:lnTo>
                  <a:pt x="608" y="153"/>
                </a:lnTo>
                <a:cubicBezTo>
                  <a:pt x="608" y="201"/>
                  <a:pt x="574" y="241"/>
                  <a:pt x="528" y="248"/>
                </a:cubicBezTo>
                <a:cubicBezTo>
                  <a:pt x="481" y="256"/>
                  <a:pt x="436" y="228"/>
                  <a:pt x="421" y="184"/>
                </a:cubicBezTo>
                <a:lnTo>
                  <a:pt x="420" y="181"/>
                </a:lnTo>
                <a:cubicBezTo>
                  <a:pt x="419" y="175"/>
                  <a:pt x="417" y="170"/>
                  <a:pt x="416" y="164"/>
                </a:cubicBezTo>
                <a:lnTo>
                  <a:pt x="415" y="157"/>
                </a:lnTo>
                <a:lnTo>
                  <a:pt x="414" y="150"/>
                </a:lnTo>
                <a:lnTo>
                  <a:pt x="424" y="179"/>
                </a:lnTo>
                <a:lnTo>
                  <a:pt x="423" y="177"/>
                </a:lnTo>
                <a:lnTo>
                  <a:pt x="604" y="134"/>
                </a:lnTo>
                <a:lnTo>
                  <a:pt x="604" y="128"/>
                </a:lnTo>
                <a:lnTo>
                  <a:pt x="605" y="141"/>
                </a:lnTo>
                <a:lnTo>
                  <a:pt x="606" y="156"/>
                </a:lnTo>
                <a:cubicBezTo>
                  <a:pt x="608" y="183"/>
                  <a:pt x="599" y="209"/>
                  <a:pt x="581" y="228"/>
                </a:cubicBezTo>
                <a:cubicBezTo>
                  <a:pt x="562" y="247"/>
                  <a:pt x="537" y="258"/>
                  <a:pt x="510" y="258"/>
                </a:cubicBezTo>
                <a:lnTo>
                  <a:pt x="506" y="258"/>
                </a:lnTo>
                <a:lnTo>
                  <a:pt x="505" y="258"/>
                </a:lnTo>
                <a:cubicBezTo>
                  <a:pt x="457" y="258"/>
                  <a:pt x="416" y="222"/>
                  <a:pt x="410" y="174"/>
                </a:cubicBezTo>
                <a:lnTo>
                  <a:pt x="409" y="162"/>
                </a:lnTo>
                <a:lnTo>
                  <a:pt x="409" y="158"/>
                </a:lnTo>
                <a:lnTo>
                  <a:pt x="407" y="146"/>
                </a:lnTo>
                <a:cubicBezTo>
                  <a:pt x="406" y="141"/>
                  <a:pt x="405" y="136"/>
                  <a:pt x="405" y="130"/>
                </a:cubicBezTo>
                <a:lnTo>
                  <a:pt x="405" y="124"/>
                </a:lnTo>
                <a:lnTo>
                  <a:pt x="597" y="124"/>
                </a:lnTo>
                <a:lnTo>
                  <a:pt x="597" y="127"/>
                </a:lnTo>
                <a:lnTo>
                  <a:pt x="597" y="136"/>
                </a:lnTo>
                <a:lnTo>
                  <a:pt x="597" y="146"/>
                </a:lnTo>
                <a:lnTo>
                  <a:pt x="597" y="153"/>
                </a:lnTo>
                <a:cubicBezTo>
                  <a:pt x="597" y="206"/>
                  <a:pt x="554" y="249"/>
                  <a:pt x="501" y="249"/>
                </a:cubicBezTo>
                <a:lnTo>
                  <a:pt x="499" y="249"/>
                </a:lnTo>
                <a:lnTo>
                  <a:pt x="497" y="249"/>
                </a:lnTo>
                <a:lnTo>
                  <a:pt x="593" y="153"/>
                </a:lnTo>
                <a:lnTo>
                  <a:pt x="593" y="158"/>
                </a:lnTo>
                <a:lnTo>
                  <a:pt x="593" y="165"/>
                </a:lnTo>
                <a:lnTo>
                  <a:pt x="593" y="171"/>
                </a:lnTo>
                <a:lnTo>
                  <a:pt x="593" y="172"/>
                </a:lnTo>
                <a:cubicBezTo>
                  <a:pt x="593" y="223"/>
                  <a:pt x="554" y="266"/>
                  <a:pt x="503" y="268"/>
                </a:cubicBezTo>
                <a:cubicBezTo>
                  <a:pt x="452" y="271"/>
                  <a:pt x="408" y="234"/>
                  <a:pt x="402" y="183"/>
                </a:cubicBezTo>
                <a:lnTo>
                  <a:pt x="400" y="163"/>
                </a:lnTo>
                <a:lnTo>
                  <a:pt x="400" y="148"/>
                </a:lnTo>
                <a:lnTo>
                  <a:pt x="400" y="133"/>
                </a:lnTo>
                <a:lnTo>
                  <a:pt x="400" y="124"/>
                </a:lnTo>
                <a:lnTo>
                  <a:pt x="496" y="220"/>
                </a:lnTo>
                <a:lnTo>
                  <a:pt x="495" y="220"/>
                </a:lnTo>
                <a:lnTo>
                  <a:pt x="591" y="124"/>
                </a:lnTo>
                <a:lnTo>
                  <a:pt x="591" y="131"/>
                </a:lnTo>
                <a:lnTo>
                  <a:pt x="591" y="138"/>
                </a:lnTo>
                <a:lnTo>
                  <a:pt x="591" y="143"/>
                </a:lnTo>
                <a:lnTo>
                  <a:pt x="590" y="128"/>
                </a:lnTo>
                <a:lnTo>
                  <a:pt x="590" y="126"/>
                </a:lnTo>
                <a:lnTo>
                  <a:pt x="591" y="130"/>
                </a:lnTo>
                <a:lnTo>
                  <a:pt x="401" y="153"/>
                </a:lnTo>
                <a:lnTo>
                  <a:pt x="401" y="148"/>
                </a:lnTo>
                <a:lnTo>
                  <a:pt x="403" y="167"/>
                </a:lnTo>
                <a:lnTo>
                  <a:pt x="402" y="162"/>
                </a:lnTo>
                <a:lnTo>
                  <a:pt x="592" y="143"/>
                </a:lnTo>
                <a:lnTo>
                  <a:pt x="592" y="149"/>
                </a:lnTo>
                <a:lnTo>
                  <a:pt x="592" y="153"/>
                </a:lnTo>
                <a:lnTo>
                  <a:pt x="400" y="153"/>
                </a:lnTo>
                <a:lnTo>
                  <a:pt x="400" y="147"/>
                </a:lnTo>
                <a:lnTo>
                  <a:pt x="401" y="148"/>
                </a:lnTo>
                <a:lnTo>
                  <a:pt x="399" y="128"/>
                </a:lnTo>
                <a:lnTo>
                  <a:pt x="399" y="124"/>
                </a:lnTo>
                <a:lnTo>
                  <a:pt x="591" y="124"/>
                </a:lnTo>
                <a:lnTo>
                  <a:pt x="591" y="128"/>
                </a:lnTo>
                <a:lnTo>
                  <a:pt x="591" y="138"/>
                </a:lnTo>
                <a:lnTo>
                  <a:pt x="591" y="148"/>
                </a:lnTo>
                <a:lnTo>
                  <a:pt x="590" y="130"/>
                </a:lnTo>
                <a:lnTo>
                  <a:pt x="591" y="135"/>
                </a:lnTo>
                <a:lnTo>
                  <a:pt x="400" y="153"/>
                </a:lnTo>
                <a:lnTo>
                  <a:pt x="400" y="151"/>
                </a:lnTo>
                <a:lnTo>
                  <a:pt x="401" y="154"/>
                </a:lnTo>
                <a:lnTo>
                  <a:pt x="400" y="143"/>
                </a:lnTo>
                <a:cubicBezTo>
                  <a:pt x="397" y="116"/>
                  <a:pt x="406" y="90"/>
                  <a:pt x="425" y="70"/>
                </a:cubicBezTo>
                <a:cubicBezTo>
                  <a:pt x="443" y="50"/>
                  <a:pt x="468" y="38"/>
                  <a:pt x="495" y="38"/>
                </a:cubicBezTo>
                <a:lnTo>
                  <a:pt x="496" y="38"/>
                </a:lnTo>
                <a:cubicBezTo>
                  <a:pt x="549" y="38"/>
                  <a:pt x="592" y="81"/>
                  <a:pt x="592" y="134"/>
                </a:cubicBezTo>
                <a:lnTo>
                  <a:pt x="592" y="138"/>
                </a:lnTo>
                <a:cubicBezTo>
                  <a:pt x="592" y="145"/>
                  <a:pt x="592" y="151"/>
                  <a:pt x="591" y="157"/>
                </a:cubicBezTo>
                <a:lnTo>
                  <a:pt x="590" y="162"/>
                </a:lnTo>
                <a:cubicBezTo>
                  <a:pt x="581" y="207"/>
                  <a:pt x="541" y="239"/>
                  <a:pt x="495" y="239"/>
                </a:cubicBezTo>
                <a:lnTo>
                  <a:pt x="492" y="239"/>
                </a:lnTo>
                <a:lnTo>
                  <a:pt x="490" y="239"/>
                </a:lnTo>
                <a:lnTo>
                  <a:pt x="585" y="162"/>
                </a:lnTo>
                <a:lnTo>
                  <a:pt x="583" y="172"/>
                </a:lnTo>
                <a:cubicBezTo>
                  <a:pt x="574" y="217"/>
                  <a:pt x="534" y="249"/>
                  <a:pt x="488" y="249"/>
                </a:cubicBezTo>
                <a:lnTo>
                  <a:pt x="487" y="249"/>
                </a:lnTo>
                <a:lnTo>
                  <a:pt x="582" y="135"/>
                </a:lnTo>
                <a:lnTo>
                  <a:pt x="583" y="140"/>
                </a:lnTo>
                <a:cubicBezTo>
                  <a:pt x="584" y="146"/>
                  <a:pt x="584" y="152"/>
                  <a:pt x="584" y="158"/>
                </a:cubicBezTo>
                <a:lnTo>
                  <a:pt x="584" y="162"/>
                </a:lnTo>
                <a:cubicBezTo>
                  <a:pt x="584" y="211"/>
                  <a:pt x="548" y="252"/>
                  <a:pt x="500" y="258"/>
                </a:cubicBezTo>
                <a:cubicBezTo>
                  <a:pt x="452" y="264"/>
                  <a:pt x="407" y="233"/>
                  <a:pt x="395" y="186"/>
                </a:cubicBezTo>
                <a:lnTo>
                  <a:pt x="393" y="177"/>
                </a:lnTo>
                <a:lnTo>
                  <a:pt x="392" y="172"/>
                </a:lnTo>
                <a:cubicBezTo>
                  <a:pt x="387" y="144"/>
                  <a:pt x="394" y="115"/>
                  <a:pt x="412" y="93"/>
                </a:cubicBezTo>
                <a:cubicBezTo>
                  <a:pt x="430" y="70"/>
                  <a:pt x="458" y="57"/>
                  <a:pt x="486" y="57"/>
                </a:cubicBezTo>
                <a:lnTo>
                  <a:pt x="491" y="57"/>
                </a:lnTo>
                <a:lnTo>
                  <a:pt x="491" y="249"/>
                </a:lnTo>
                <a:lnTo>
                  <a:pt x="490" y="249"/>
                </a:lnTo>
                <a:lnTo>
                  <a:pt x="490" y="57"/>
                </a:lnTo>
                <a:lnTo>
                  <a:pt x="491" y="57"/>
                </a:lnTo>
                <a:cubicBezTo>
                  <a:pt x="544" y="57"/>
                  <a:pt x="587" y="100"/>
                  <a:pt x="587" y="153"/>
                </a:cubicBezTo>
                <a:lnTo>
                  <a:pt x="587" y="158"/>
                </a:lnTo>
                <a:cubicBezTo>
                  <a:pt x="587" y="166"/>
                  <a:pt x="587" y="174"/>
                  <a:pt x="585" y="182"/>
                </a:cubicBezTo>
                <a:lnTo>
                  <a:pt x="584" y="186"/>
                </a:lnTo>
                <a:lnTo>
                  <a:pt x="397" y="139"/>
                </a:lnTo>
                <a:lnTo>
                  <a:pt x="397" y="140"/>
                </a:lnTo>
                <a:lnTo>
                  <a:pt x="398" y="135"/>
                </a:lnTo>
                <a:lnTo>
                  <a:pt x="492" y="249"/>
                </a:lnTo>
                <a:lnTo>
                  <a:pt x="485" y="249"/>
                </a:lnTo>
                <a:lnTo>
                  <a:pt x="484" y="249"/>
                </a:lnTo>
                <a:lnTo>
                  <a:pt x="484" y="57"/>
                </a:lnTo>
                <a:lnTo>
                  <a:pt x="486" y="57"/>
                </a:lnTo>
                <a:lnTo>
                  <a:pt x="487" y="57"/>
                </a:lnTo>
                <a:lnTo>
                  <a:pt x="487" y="249"/>
                </a:lnTo>
                <a:lnTo>
                  <a:pt x="485" y="249"/>
                </a:lnTo>
                <a:cubicBezTo>
                  <a:pt x="432" y="249"/>
                  <a:pt x="389" y="206"/>
                  <a:pt x="389" y="153"/>
                </a:cubicBezTo>
                <a:lnTo>
                  <a:pt x="389" y="147"/>
                </a:lnTo>
                <a:lnTo>
                  <a:pt x="392" y="171"/>
                </a:lnTo>
                <a:lnTo>
                  <a:pt x="391" y="167"/>
                </a:lnTo>
                <a:lnTo>
                  <a:pt x="580" y="143"/>
                </a:lnTo>
                <a:lnTo>
                  <a:pt x="580" y="147"/>
                </a:lnTo>
                <a:lnTo>
                  <a:pt x="580" y="153"/>
                </a:lnTo>
                <a:cubicBezTo>
                  <a:pt x="580" y="206"/>
                  <a:pt x="537" y="249"/>
                  <a:pt x="484" y="249"/>
                </a:cubicBezTo>
                <a:lnTo>
                  <a:pt x="483" y="249"/>
                </a:lnTo>
                <a:lnTo>
                  <a:pt x="579" y="153"/>
                </a:lnTo>
                <a:lnTo>
                  <a:pt x="579" y="162"/>
                </a:lnTo>
                <a:lnTo>
                  <a:pt x="579" y="168"/>
                </a:lnTo>
                <a:cubicBezTo>
                  <a:pt x="579" y="176"/>
                  <a:pt x="579" y="184"/>
                  <a:pt x="577" y="192"/>
                </a:cubicBezTo>
                <a:lnTo>
                  <a:pt x="576" y="196"/>
                </a:lnTo>
                <a:cubicBezTo>
                  <a:pt x="564" y="243"/>
                  <a:pt x="519" y="274"/>
                  <a:pt x="471" y="268"/>
                </a:cubicBezTo>
                <a:cubicBezTo>
                  <a:pt x="423" y="262"/>
                  <a:pt x="386" y="221"/>
                  <a:pt x="386" y="172"/>
                </a:cubicBezTo>
                <a:lnTo>
                  <a:pt x="386" y="167"/>
                </a:lnTo>
                <a:lnTo>
                  <a:pt x="386" y="162"/>
                </a:lnTo>
                <a:cubicBezTo>
                  <a:pt x="386" y="119"/>
                  <a:pt x="415" y="81"/>
                  <a:pt x="457" y="70"/>
                </a:cubicBezTo>
                <a:cubicBezTo>
                  <a:pt x="498" y="58"/>
                  <a:pt x="543" y="76"/>
                  <a:pt x="565" y="113"/>
                </a:cubicBezTo>
                <a:lnTo>
                  <a:pt x="568" y="118"/>
                </a:lnTo>
                <a:lnTo>
                  <a:pt x="571" y="123"/>
                </a:lnTo>
                <a:lnTo>
                  <a:pt x="394" y="157"/>
                </a:lnTo>
                <a:lnTo>
                  <a:pt x="395" y="151"/>
                </a:lnTo>
                <a:lnTo>
                  <a:pt x="396" y="190"/>
                </a:lnTo>
                <a:lnTo>
                  <a:pt x="395" y="186"/>
                </a:lnTo>
                <a:lnTo>
                  <a:pt x="584" y="172"/>
                </a:lnTo>
                <a:lnTo>
                  <a:pt x="583" y="183"/>
                </a:lnTo>
                <a:lnTo>
                  <a:pt x="582" y="192"/>
                </a:lnTo>
                <a:lnTo>
                  <a:pt x="395" y="151"/>
                </a:lnTo>
                <a:lnTo>
                  <a:pt x="396" y="148"/>
                </a:lnTo>
                <a:lnTo>
                  <a:pt x="393" y="163"/>
                </a:lnTo>
                <a:lnTo>
                  <a:pt x="394" y="157"/>
                </a:lnTo>
                <a:lnTo>
                  <a:pt x="488" y="268"/>
                </a:lnTo>
                <a:lnTo>
                  <a:pt x="486" y="268"/>
                </a:lnTo>
                <a:lnTo>
                  <a:pt x="477" y="268"/>
                </a:lnTo>
                <a:cubicBezTo>
                  <a:pt x="428" y="268"/>
                  <a:pt x="387" y="231"/>
                  <a:pt x="382" y="182"/>
                </a:cubicBezTo>
                <a:lnTo>
                  <a:pt x="381" y="172"/>
                </a:lnTo>
                <a:lnTo>
                  <a:pt x="476" y="258"/>
                </a:lnTo>
                <a:lnTo>
                  <a:pt x="475" y="258"/>
                </a:lnTo>
                <a:lnTo>
                  <a:pt x="571" y="162"/>
                </a:lnTo>
                <a:lnTo>
                  <a:pt x="571" y="172"/>
                </a:lnTo>
                <a:cubicBezTo>
                  <a:pt x="571" y="225"/>
                  <a:pt x="528" y="268"/>
                  <a:pt x="475" y="268"/>
                </a:cubicBezTo>
                <a:lnTo>
                  <a:pt x="474" y="268"/>
                </a:lnTo>
                <a:lnTo>
                  <a:pt x="570" y="172"/>
                </a:lnTo>
                <a:lnTo>
                  <a:pt x="570" y="178"/>
                </a:lnTo>
                <a:lnTo>
                  <a:pt x="570" y="181"/>
                </a:lnTo>
                <a:cubicBezTo>
                  <a:pt x="570" y="232"/>
                  <a:pt x="531" y="274"/>
                  <a:pt x="480" y="277"/>
                </a:cubicBezTo>
                <a:cubicBezTo>
                  <a:pt x="430" y="280"/>
                  <a:pt x="385" y="244"/>
                  <a:pt x="379" y="193"/>
                </a:cubicBezTo>
                <a:lnTo>
                  <a:pt x="378" y="182"/>
                </a:lnTo>
                <a:lnTo>
                  <a:pt x="377" y="173"/>
                </a:lnTo>
                <a:lnTo>
                  <a:pt x="376" y="164"/>
                </a:lnTo>
                <a:lnTo>
                  <a:pt x="567" y="153"/>
                </a:lnTo>
                <a:lnTo>
                  <a:pt x="567" y="162"/>
                </a:lnTo>
                <a:lnTo>
                  <a:pt x="563" y="135"/>
                </a:lnTo>
                <a:lnTo>
                  <a:pt x="566" y="142"/>
                </a:lnTo>
                <a:lnTo>
                  <a:pt x="569" y="151"/>
                </a:lnTo>
                <a:cubicBezTo>
                  <a:pt x="578" y="180"/>
                  <a:pt x="573" y="213"/>
                  <a:pt x="555" y="238"/>
                </a:cubicBezTo>
                <a:cubicBezTo>
                  <a:pt x="537" y="263"/>
                  <a:pt x="508" y="277"/>
                  <a:pt x="477" y="277"/>
                </a:cubicBezTo>
                <a:lnTo>
                  <a:pt x="473" y="277"/>
                </a:lnTo>
                <a:lnTo>
                  <a:pt x="469" y="277"/>
                </a:lnTo>
                <a:cubicBezTo>
                  <a:pt x="416" y="277"/>
                  <a:pt x="373" y="234"/>
                  <a:pt x="373" y="181"/>
                </a:cubicBezTo>
                <a:lnTo>
                  <a:pt x="373" y="176"/>
                </a:lnTo>
                <a:lnTo>
                  <a:pt x="376" y="200"/>
                </a:lnTo>
                <a:lnTo>
                  <a:pt x="375" y="196"/>
                </a:lnTo>
                <a:lnTo>
                  <a:pt x="564" y="172"/>
                </a:lnTo>
                <a:lnTo>
                  <a:pt x="564" y="178"/>
                </a:lnTo>
                <a:cubicBezTo>
                  <a:pt x="564" y="189"/>
                  <a:pt x="563" y="199"/>
                  <a:pt x="560" y="209"/>
                </a:cubicBezTo>
                <a:lnTo>
                  <a:pt x="559" y="212"/>
                </a:lnTo>
                <a:cubicBezTo>
                  <a:pt x="544" y="256"/>
                  <a:pt x="499" y="284"/>
                  <a:pt x="452" y="276"/>
                </a:cubicBezTo>
                <a:cubicBezTo>
                  <a:pt x="406" y="269"/>
                  <a:pt x="371" y="229"/>
                  <a:pt x="371" y="181"/>
                </a:cubicBezTo>
                <a:lnTo>
                  <a:pt x="371" y="175"/>
                </a:lnTo>
                <a:lnTo>
                  <a:pt x="371" y="165"/>
                </a:lnTo>
                <a:lnTo>
                  <a:pt x="371" y="156"/>
                </a:lnTo>
                <a:lnTo>
                  <a:pt x="371" y="153"/>
                </a:lnTo>
                <a:lnTo>
                  <a:pt x="563" y="153"/>
                </a:lnTo>
                <a:lnTo>
                  <a:pt x="563" y="166"/>
                </a:lnTo>
                <a:lnTo>
                  <a:pt x="562" y="170"/>
                </a:lnTo>
                <a:lnTo>
                  <a:pt x="562" y="182"/>
                </a:lnTo>
                <a:lnTo>
                  <a:pt x="562" y="191"/>
                </a:lnTo>
                <a:lnTo>
                  <a:pt x="466" y="95"/>
                </a:lnTo>
                <a:lnTo>
                  <a:pt x="468" y="95"/>
                </a:lnTo>
                <a:lnTo>
                  <a:pt x="372" y="191"/>
                </a:lnTo>
                <a:lnTo>
                  <a:pt x="372" y="185"/>
                </a:lnTo>
                <a:lnTo>
                  <a:pt x="375" y="209"/>
                </a:lnTo>
                <a:lnTo>
                  <a:pt x="374" y="205"/>
                </a:lnTo>
                <a:lnTo>
                  <a:pt x="563" y="181"/>
                </a:lnTo>
                <a:lnTo>
                  <a:pt x="563" y="185"/>
                </a:lnTo>
                <a:cubicBezTo>
                  <a:pt x="563" y="191"/>
                  <a:pt x="563" y="196"/>
                  <a:pt x="562" y="201"/>
                </a:cubicBezTo>
                <a:lnTo>
                  <a:pt x="561" y="207"/>
                </a:lnTo>
                <a:cubicBezTo>
                  <a:pt x="553" y="254"/>
                  <a:pt x="513" y="287"/>
                  <a:pt x="466" y="287"/>
                </a:cubicBezTo>
                <a:lnTo>
                  <a:pt x="464" y="287"/>
                </a:lnTo>
                <a:lnTo>
                  <a:pt x="547" y="241"/>
                </a:lnTo>
                <a:lnTo>
                  <a:pt x="544" y="246"/>
                </a:lnTo>
                <a:cubicBezTo>
                  <a:pt x="540" y="253"/>
                  <a:pt x="535" y="259"/>
                  <a:pt x="529" y="264"/>
                </a:cubicBezTo>
                <a:lnTo>
                  <a:pt x="525" y="268"/>
                </a:lnTo>
                <a:cubicBezTo>
                  <a:pt x="501" y="293"/>
                  <a:pt x="465" y="302"/>
                  <a:pt x="432" y="293"/>
                </a:cubicBezTo>
                <a:cubicBezTo>
                  <a:pt x="399" y="284"/>
                  <a:pt x="373" y="257"/>
                  <a:pt x="364" y="224"/>
                </a:cubicBezTo>
                <a:lnTo>
                  <a:pt x="363" y="220"/>
                </a:lnTo>
                <a:cubicBezTo>
                  <a:pt x="360" y="206"/>
                  <a:pt x="360" y="192"/>
                  <a:pt x="362" y="178"/>
                </a:cubicBezTo>
                <a:lnTo>
                  <a:pt x="363" y="173"/>
                </a:lnTo>
                <a:cubicBezTo>
                  <a:pt x="372" y="128"/>
                  <a:pt x="412" y="95"/>
                  <a:pt x="457" y="95"/>
                </a:cubicBezTo>
                <a:lnTo>
                  <a:pt x="458" y="95"/>
                </a:lnTo>
                <a:cubicBezTo>
                  <a:pt x="511" y="95"/>
                  <a:pt x="554" y="138"/>
                  <a:pt x="554" y="191"/>
                </a:cubicBezTo>
                <a:lnTo>
                  <a:pt x="554" y="200"/>
                </a:lnTo>
                <a:lnTo>
                  <a:pt x="554" y="210"/>
                </a:lnTo>
                <a:cubicBezTo>
                  <a:pt x="554" y="263"/>
                  <a:pt x="511" y="306"/>
                  <a:pt x="458" y="306"/>
                </a:cubicBezTo>
                <a:lnTo>
                  <a:pt x="457" y="306"/>
                </a:lnTo>
                <a:cubicBezTo>
                  <a:pt x="404" y="306"/>
                  <a:pt x="361" y="263"/>
                  <a:pt x="361" y="210"/>
                </a:cubicBezTo>
                <a:lnTo>
                  <a:pt x="361" y="200"/>
                </a:lnTo>
                <a:cubicBezTo>
                  <a:pt x="361" y="147"/>
                  <a:pt x="404" y="104"/>
                  <a:pt x="457" y="104"/>
                </a:cubicBezTo>
                <a:lnTo>
                  <a:pt x="462" y="104"/>
                </a:lnTo>
                <a:lnTo>
                  <a:pt x="467" y="104"/>
                </a:lnTo>
                <a:lnTo>
                  <a:pt x="371" y="200"/>
                </a:lnTo>
                <a:lnTo>
                  <a:pt x="371" y="194"/>
                </a:lnTo>
                <a:lnTo>
                  <a:pt x="376" y="225"/>
                </a:lnTo>
                <a:lnTo>
                  <a:pt x="375" y="222"/>
                </a:lnTo>
                <a:lnTo>
                  <a:pt x="562" y="191"/>
                </a:lnTo>
                <a:lnTo>
                  <a:pt x="562" y="200"/>
                </a:lnTo>
                <a:lnTo>
                  <a:pt x="562" y="210"/>
                </a:lnTo>
                <a:lnTo>
                  <a:pt x="375" y="180"/>
                </a:lnTo>
                <a:lnTo>
                  <a:pt x="376" y="177"/>
                </a:lnTo>
                <a:lnTo>
                  <a:pt x="371" y="207"/>
                </a:lnTo>
                <a:lnTo>
                  <a:pt x="371" y="200"/>
                </a:lnTo>
                <a:lnTo>
                  <a:pt x="373" y="216"/>
                </a:lnTo>
                <a:lnTo>
                  <a:pt x="372" y="210"/>
                </a:lnTo>
                <a:lnTo>
                  <a:pt x="387" y="248"/>
                </a:lnTo>
                <a:lnTo>
                  <a:pt x="385" y="245"/>
                </a:lnTo>
                <a:lnTo>
                  <a:pt x="560" y="180"/>
                </a:lnTo>
                <a:lnTo>
                  <a:pt x="561" y="191"/>
                </a:lnTo>
                <a:lnTo>
                  <a:pt x="562" y="202"/>
                </a:lnTo>
                <a:lnTo>
                  <a:pt x="466" y="114"/>
                </a:lnTo>
                <a:lnTo>
                  <a:pt x="467" y="114"/>
                </a:lnTo>
                <a:lnTo>
                  <a:pt x="467" y="306"/>
                </a:lnTo>
                <a:lnTo>
                  <a:pt x="466" y="306"/>
                </a:lnTo>
                <a:lnTo>
                  <a:pt x="464" y="306"/>
                </a:lnTo>
                <a:lnTo>
                  <a:pt x="463" y="306"/>
                </a:lnTo>
                <a:lnTo>
                  <a:pt x="559" y="220"/>
                </a:lnTo>
                <a:lnTo>
                  <a:pt x="558" y="231"/>
                </a:lnTo>
                <a:lnTo>
                  <a:pt x="557" y="240"/>
                </a:lnTo>
                <a:cubicBezTo>
                  <a:pt x="552" y="287"/>
                  <a:pt x="513" y="323"/>
                  <a:pt x="466" y="325"/>
                </a:cubicBezTo>
                <a:cubicBezTo>
                  <a:pt x="418" y="327"/>
                  <a:pt x="377" y="295"/>
                  <a:pt x="367" y="248"/>
                </a:cubicBezTo>
                <a:lnTo>
                  <a:pt x="366" y="243"/>
                </a:lnTo>
                <a:lnTo>
                  <a:pt x="365" y="238"/>
                </a:lnTo>
                <a:lnTo>
                  <a:pt x="555" y="233"/>
                </a:lnTo>
                <a:lnTo>
                  <a:pt x="554" y="240"/>
                </a:lnTo>
                <a:lnTo>
                  <a:pt x="554" y="226"/>
                </a:lnTo>
                <a:lnTo>
                  <a:pt x="554" y="229"/>
                </a:lnTo>
                <a:cubicBezTo>
                  <a:pt x="554" y="282"/>
                  <a:pt x="511" y="325"/>
                  <a:pt x="458" y="325"/>
                </a:cubicBezTo>
                <a:lnTo>
                  <a:pt x="457" y="325"/>
                </a:lnTo>
                <a:cubicBezTo>
                  <a:pt x="404" y="325"/>
                  <a:pt x="361" y="282"/>
                  <a:pt x="361" y="229"/>
                </a:cubicBezTo>
                <a:lnTo>
                  <a:pt x="361" y="221"/>
                </a:lnTo>
                <a:lnTo>
                  <a:pt x="362" y="216"/>
                </a:lnTo>
                <a:lnTo>
                  <a:pt x="360" y="196"/>
                </a:lnTo>
                <a:lnTo>
                  <a:pt x="360" y="191"/>
                </a:lnTo>
                <a:lnTo>
                  <a:pt x="552" y="191"/>
                </a:lnTo>
                <a:lnTo>
                  <a:pt x="552" y="204"/>
                </a:lnTo>
                <a:lnTo>
                  <a:pt x="551" y="209"/>
                </a:lnTo>
                <a:lnTo>
                  <a:pt x="551" y="233"/>
                </a:lnTo>
                <a:lnTo>
                  <a:pt x="550" y="241"/>
                </a:lnTo>
                <a:cubicBezTo>
                  <a:pt x="546" y="272"/>
                  <a:pt x="527" y="299"/>
                  <a:pt x="500" y="314"/>
                </a:cubicBezTo>
                <a:cubicBezTo>
                  <a:pt x="472" y="329"/>
                  <a:pt x="439" y="329"/>
                  <a:pt x="412" y="315"/>
                </a:cubicBezTo>
                <a:lnTo>
                  <a:pt x="410" y="314"/>
                </a:lnTo>
                <a:cubicBezTo>
                  <a:pt x="391" y="305"/>
                  <a:pt x="376" y="290"/>
                  <a:pt x="367" y="271"/>
                </a:cubicBezTo>
                <a:lnTo>
                  <a:pt x="361" y="259"/>
                </a:lnTo>
                <a:lnTo>
                  <a:pt x="356" y="247"/>
                </a:lnTo>
                <a:lnTo>
                  <a:pt x="540" y="221"/>
                </a:lnTo>
                <a:lnTo>
                  <a:pt x="539" y="230"/>
                </a:lnTo>
                <a:lnTo>
                  <a:pt x="539" y="211"/>
                </a:lnTo>
                <a:lnTo>
                  <a:pt x="539" y="216"/>
                </a:lnTo>
                <a:lnTo>
                  <a:pt x="540" y="222"/>
                </a:lnTo>
                <a:cubicBezTo>
                  <a:pt x="541" y="227"/>
                  <a:pt x="541" y="232"/>
                  <a:pt x="541" y="237"/>
                </a:cubicBezTo>
                <a:lnTo>
                  <a:pt x="541" y="238"/>
                </a:lnTo>
                <a:lnTo>
                  <a:pt x="349" y="238"/>
                </a:lnTo>
                <a:lnTo>
                  <a:pt x="350" y="245"/>
                </a:lnTo>
                <a:lnTo>
                  <a:pt x="348" y="225"/>
                </a:lnTo>
                <a:lnTo>
                  <a:pt x="348" y="216"/>
                </a:lnTo>
                <a:lnTo>
                  <a:pt x="350" y="232"/>
                </a:lnTo>
                <a:lnTo>
                  <a:pt x="349" y="226"/>
                </a:lnTo>
                <a:lnTo>
                  <a:pt x="529" y="253"/>
                </a:lnTo>
                <a:lnTo>
                  <a:pt x="528" y="255"/>
                </a:lnTo>
                <a:lnTo>
                  <a:pt x="538" y="212"/>
                </a:lnTo>
                <a:lnTo>
                  <a:pt x="538" y="219"/>
                </a:lnTo>
                <a:lnTo>
                  <a:pt x="538" y="229"/>
                </a:lnTo>
                <a:cubicBezTo>
                  <a:pt x="538" y="282"/>
                  <a:pt x="495" y="325"/>
                  <a:pt x="442" y="325"/>
                </a:cubicBezTo>
                <a:lnTo>
                  <a:pt x="441" y="325"/>
                </a:lnTo>
                <a:cubicBezTo>
                  <a:pt x="395" y="325"/>
                  <a:pt x="354" y="292"/>
                  <a:pt x="347" y="245"/>
                </a:cubicBezTo>
                <a:lnTo>
                  <a:pt x="345" y="233"/>
                </a:lnTo>
                <a:lnTo>
                  <a:pt x="350" y="253"/>
                </a:lnTo>
                <a:lnTo>
                  <a:pt x="348" y="248"/>
                </a:lnTo>
                <a:cubicBezTo>
                  <a:pt x="344" y="237"/>
                  <a:pt x="341" y="225"/>
                  <a:pt x="341" y="212"/>
                </a:cubicBezTo>
                <a:lnTo>
                  <a:pt x="341" y="210"/>
                </a:lnTo>
                <a:lnTo>
                  <a:pt x="533" y="210"/>
                </a:lnTo>
                <a:lnTo>
                  <a:pt x="533" y="214"/>
                </a:lnTo>
                <a:lnTo>
                  <a:pt x="533" y="223"/>
                </a:lnTo>
                <a:lnTo>
                  <a:pt x="533" y="233"/>
                </a:lnTo>
                <a:lnTo>
                  <a:pt x="533" y="238"/>
                </a:lnTo>
                <a:lnTo>
                  <a:pt x="346" y="208"/>
                </a:lnTo>
                <a:lnTo>
                  <a:pt x="347" y="205"/>
                </a:lnTo>
                <a:lnTo>
                  <a:pt x="344" y="220"/>
                </a:lnTo>
                <a:lnTo>
                  <a:pt x="345" y="214"/>
                </a:lnTo>
                <a:lnTo>
                  <a:pt x="439" y="325"/>
                </a:lnTo>
                <a:lnTo>
                  <a:pt x="435" y="325"/>
                </a:lnTo>
                <a:lnTo>
                  <a:pt x="530" y="211"/>
                </a:lnTo>
                <a:lnTo>
                  <a:pt x="531" y="216"/>
                </a:lnTo>
                <a:lnTo>
                  <a:pt x="522" y="192"/>
                </a:lnTo>
                <a:lnTo>
                  <a:pt x="524" y="196"/>
                </a:lnTo>
                <a:lnTo>
                  <a:pt x="342" y="238"/>
                </a:lnTo>
                <a:lnTo>
                  <a:pt x="342" y="233"/>
                </a:lnTo>
                <a:lnTo>
                  <a:pt x="345" y="257"/>
                </a:lnTo>
                <a:lnTo>
                  <a:pt x="344" y="253"/>
                </a:lnTo>
                <a:lnTo>
                  <a:pt x="533" y="229"/>
                </a:lnTo>
                <a:lnTo>
                  <a:pt x="533" y="232"/>
                </a:lnTo>
                <a:lnTo>
                  <a:pt x="533" y="239"/>
                </a:lnTo>
                <a:cubicBezTo>
                  <a:pt x="533" y="245"/>
                  <a:pt x="533" y="250"/>
                  <a:pt x="532" y="255"/>
                </a:cubicBezTo>
                <a:lnTo>
                  <a:pt x="531" y="261"/>
                </a:lnTo>
                <a:lnTo>
                  <a:pt x="532" y="245"/>
                </a:lnTo>
                <a:lnTo>
                  <a:pt x="532" y="248"/>
                </a:lnTo>
                <a:cubicBezTo>
                  <a:pt x="532" y="299"/>
                  <a:pt x="493" y="341"/>
                  <a:pt x="442" y="344"/>
                </a:cubicBezTo>
                <a:cubicBezTo>
                  <a:pt x="392" y="347"/>
                  <a:pt x="347" y="311"/>
                  <a:pt x="341" y="260"/>
                </a:cubicBezTo>
                <a:lnTo>
                  <a:pt x="340" y="252"/>
                </a:lnTo>
                <a:cubicBezTo>
                  <a:pt x="339" y="246"/>
                  <a:pt x="339" y="239"/>
                  <a:pt x="340" y="232"/>
                </a:cubicBezTo>
                <a:lnTo>
                  <a:pt x="341" y="221"/>
                </a:lnTo>
                <a:cubicBezTo>
                  <a:pt x="343" y="201"/>
                  <a:pt x="351" y="182"/>
                  <a:pt x="364" y="167"/>
                </a:cubicBezTo>
                <a:lnTo>
                  <a:pt x="370" y="160"/>
                </a:lnTo>
                <a:cubicBezTo>
                  <a:pt x="376" y="152"/>
                  <a:pt x="384" y="145"/>
                  <a:pt x="393" y="140"/>
                </a:cubicBezTo>
                <a:lnTo>
                  <a:pt x="398" y="137"/>
                </a:lnTo>
                <a:cubicBezTo>
                  <a:pt x="428" y="119"/>
                  <a:pt x="465" y="119"/>
                  <a:pt x="495" y="136"/>
                </a:cubicBezTo>
                <a:cubicBezTo>
                  <a:pt x="525" y="153"/>
                  <a:pt x="543" y="185"/>
                  <a:pt x="543" y="219"/>
                </a:cubicBezTo>
                <a:lnTo>
                  <a:pt x="543" y="222"/>
                </a:lnTo>
                <a:cubicBezTo>
                  <a:pt x="543" y="227"/>
                  <a:pt x="543" y="232"/>
                  <a:pt x="543" y="236"/>
                </a:cubicBezTo>
                <a:lnTo>
                  <a:pt x="542" y="239"/>
                </a:lnTo>
                <a:lnTo>
                  <a:pt x="541" y="250"/>
                </a:lnTo>
                <a:lnTo>
                  <a:pt x="540" y="259"/>
                </a:lnTo>
                <a:lnTo>
                  <a:pt x="444" y="152"/>
                </a:lnTo>
                <a:lnTo>
                  <a:pt x="445" y="152"/>
                </a:lnTo>
                <a:lnTo>
                  <a:pt x="445" y="344"/>
                </a:lnTo>
                <a:lnTo>
                  <a:pt x="444" y="344"/>
                </a:lnTo>
                <a:cubicBezTo>
                  <a:pt x="398" y="344"/>
                  <a:pt x="357" y="311"/>
                  <a:pt x="350" y="264"/>
                </a:cubicBezTo>
                <a:lnTo>
                  <a:pt x="349" y="258"/>
                </a:lnTo>
                <a:cubicBezTo>
                  <a:pt x="348" y="253"/>
                  <a:pt x="347" y="248"/>
                  <a:pt x="347" y="242"/>
                </a:cubicBezTo>
                <a:lnTo>
                  <a:pt x="347" y="238"/>
                </a:lnTo>
                <a:lnTo>
                  <a:pt x="538" y="257"/>
                </a:lnTo>
                <a:lnTo>
                  <a:pt x="537" y="262"/>
                </a:lnTo>
                <a:lnTo>
                  <a:pt x="538" y="243"/>
                </a:lnTo>
                <a:lnTo>
                  <a:pt x="538" y="248"/>
                </a:lnTo>
                <a:lnTo>
                  <a:pt x="346" y="248"/>
                </a:lnTo>
                <a:lnTo>
                  <a:pt x="346" y="238"/>
                </a:lnTo>
                <a:lnTo>
                  <a:pt x="346" y="229"/>
                </a:lnTo>
                <a:lnTo>
                  <a:pt x="538" y="229"/>
                </a:lnTo>
                <a:lnTo>
                  <a:pt x="538" y="232"/>
                </a:lnTo>
                <a:lnTo>
                  <a:pt x="538" y="238"/>
                </a:lnTo>
                <a:cubicBezTo>
                  <a:pt x="538" y="291"/>
                  <a:pt x="495" y="334"/>
                  <a:pt x="442" y="334"/>
                </a:cubicBezTo>
                <a:lnTo>
                  <a:pt x="441" y="334"/>
                </a:lnTo>
                <a:lnTo>
                  <a:pt x="537" y="238"/>
                </a:lnTo>
                <a:lnTo>
                  <a:pt x="537" y="244"/>
                </a:lnTo>
                <a:cubicBezTo>
                  <a:pt x="537" y="252"/>
                  <a:pt x="537" y="260"/>
                  <a:pt x="535" y="268"/>
                </a:cubicBezTo>
                <a:lnTo>
                  <a:pt x="534" y="272"/>
                </a:lnTo>
                <a:cubicBezTo>
                  <a:pt x="524" y="311"/>
                  <a:pt x="491" y="340"/>
                  <a:pt x="451" y="344"/>
                </a:cubicBezTo>
                <a:cubicBezTo>
                  <a:pt x="411" y="348"/>
                  <a:pt x="373" y="327"/>
                  <a:pt x="355" y="291"/>
                </a:cubicBezTo>
                <a:lnTo>
                  <a:pt x="350" y="281"/>
                </a:lnTo>
                <a:lnTo>
                  <a:pt x="353" y="286"/>
                </a:lnTo>
                <a:lnTo>
                  <a:pt x="351" y="283"/>
                </a:lnTo>
                <a:lnTo>
                  <a:pt x="526" y="229"/>
                </a:lnTo>
                <a:lnTo>
                  <a:pt x="526" y="237"/>
                </a:lnTo>
                <a:lnTo>
                  <a:pt x="526" y="248"/>
                </a:lnTo>
                <a:cubicBezTo>
                  <a:pt x="526" y="301"/>
                  <a:pt x="483" y="344"/>
                  <a:pt x="430" y="344"/>
                </a:cubicBezTo>
                <a:lnTo>
                  <a:pt x="428" y="344"/>
                </a:lnTo>
                <a:lnTo>
                  <a:pt x="524" y="259"/>
                </a:lnTo>
                <a:lnTo>
                  <a:pt x="523" y="268"/>
                </a:lnTo>
                <a:lnTo>
                  <a:pt x="507" y="204"/>
                </a:lnTo>
                <a:lnTo>
                  <a:pt x="511" y="210"/>
                </a:lnTo>
                <a:lnTo>
                  <a:pt x="499" y="196"/>
                </a:lnTo>
                <a:lnTo>
                  <a:pt x="503" y="200"/>
                </a:lnTo>
                <a:lnTo>
                  <a:pt x="342" y="291"/>
                </a:lnTo>
                <a:lnTo>
                  <a:pt x="340" y="279"/>
                </a:lnTo>
                <a:lnTo>
                  <a:pt x="338" y="268"/>
                </a:lnTo>
                <a:lnTo>
                  <a:pt x="337" y="259"/>
                </a:lnTo>
                <a:lnTo>
                  <a:pt x="432" y="344"/>
                </a:lnTo>
                <a:lnTo>
                  <a:pt x="429" y="344"/>
                </a:lnTo>
                <a:cubicBezTo>
                  <a:pt x="383" y="344"/>
                  <a:pt x="342" y="311"/>
                  <a:pt x="335" y="264"/>
                </a:cubicBezTo>
                <a:lnTo>
                  <a:pt x="335" y="266"/>
                </a:lnTo>
                <a:lnTo>
                  <a:pt x="334" y="262"/>
                </a:lnTo>
                <a:lnTo>
                  <a:pt x="521" y="215"/>
                </a:lnTo>
                <a:lnTo>
                  <a:pt x="523" y="227"/>
                </a:lnTo>
                <a:lnTo>
                  <a:pt x="524" y="233"/>
                </a:lnTo>
                <a:cubicBezTo>
                  <a:pt x="529" y="261"/>
                  <a:pt x="521" y="289"/>
                  <a:pt x="503" y="311"/>
                </a:cubicBezTo>
                <a:cubicBezTo>
                  <a:pt x="484" y="332"/>
                  <a:pt x="458" y="344"/>
                  <a:pt x="429" y="344"/>
                </a:cubicBezTo>
                <a:lnTo>
                  <a:pt x="427" y="344"/>
                </a:lnTo>
                <a:lnTo>
                  <a:pt x="523" y="240"/>
                </a:lnTo>
                <a:lnTo>
                  <a:pt x="524" y="259"/>
                </a:lnTo>
                <a:lnTo>
                  <a:pt x="524" y="267"/>
                </a:lnTo>
                <a:lnTo>
                  <a:pt x="332" y="267"/>
                </a:lnTo>
                <a:lnTo>
                  <a:pt x="333" y="268"/>
                </a:lnTo>
                <a:lnTo>
                  <a:pt x="332" y="257"/>
                </a:lnTo>
                <a:lnTo>
                  <a:pt x="427" y="344"/>
                </a:lnTo>
                <a:lnTo>
                  <a:pt x="423" y="344"/>
                </a:lnTo>
                <a:lnTo>
                  <a:pt x="418" y="344"/>
                </a:lnTo>
                <a:lnTo>
                  <a:pt x="512" y="228"/>
                </a:lnTo>
                <a:lnTo>
                  <a:pt x="514" y="237"/>
                </a:lnTo>
                <a:cubicBezTo>
                  <a:pt x="517" y="248"/>
                  <a:pt x="517" y="260"/>
                  <a:pt x="516" y="271"/>
                </a:cubicBezTo>
                <a:lnTo>
                  <a:pt x="515" y="278"/>
                </a:lnTo>
                <a:cubicBezTo>
                  <a:pt x="514" y="284"/>
                  <a:pt x="512" y="289"/>
                  <a:pt x="511" y="295"/>
                </a:cubicBezTo>
                <a:lnTo>
                  <a:pt x="510" y="298"/>
                </a:lnTo>
                <a:cubicBezTo>
                  <a:pt x="495" y="342"/>
                  <a:pt x="450" y="370"/>
                  <a:pt x="403" y="362"/>
                </a:cubicBezTo>
                <a:cubicBezTo>
                  <a:pt x="357" y="355"/>
                  <a:pt x="322" y="315"/>
                  <a:pt x="322" y="267"/>
                </a:cubicBezTo>
                <a:lnTo>
                  <a:pt x="322" y="261"/>
                </a:lnTo>
                <a:lnTo>
                  <a:pt x="322" y="252"/>
                </a:lnTo>
                <a:lnTo>
                  <a:pt x="322" y="243"/>
                </a:lnTo>
                <a:lnTo>
                  <a:pt x="322" y="238"/>
                </a:lnTo>
                <a:lnTo>
                  <a:pt x="514" y="238"/>
                </a:lnTo>
                <a:lnTo>
                  <a:pt x="514" y="241"/>
                </a:lnTo>
                <a:lnTo>
                  <a:pt x="514" y="248"/>
                </a:lnTo>
                <a:cubicBezTo>
                  <a:pt x="514" y="301"/>
                  <a:pt x="471" y="344"/>
                  <a:pt x="418" y="344"/>
                </a:cubicBezTo>
                <a:lnTo>
                  <a:pt x="417" y="344"/>
                </a:lnTo>
                <a:lnTo>
                  <a:pt x="513" y="257"/>
                </a:lnTo>
                <a:lnTo>
                  <a:pt x="512" y="259"/>
                </a:lnTo>
                <a:lnTo>
                  <a:pt x="512" y="265"/>
                </a:lnTo>
                <a:cubicBezTo>
                  <a:pt x="512" y="280"/>
                  <a:pt x="509" y="295"/>
                  <a:pt x="502" y="308"/>
                </a:cubicBezTo>
                <a:lnTo>
                  <a:pt x="501" y="310"/>
                </a:lnTo>
                <a:cubicBezTo>
                  <a:pt x="483" y="347"/>
                  <a:pt x="443" y="368"/>
                  <a:pt x="403" y="363"/>
                </a:cubicBezTo>
                <a:cubicBezTo>
                  <a:pt x="362" y="357"/>
                  <a:pt x="329" y="327"/>
                  <a:pt x="321" y="286"/>
                </a:cubicBezTo>
                <a:lnTo>
                  <a:pt x="320" y="281"/>
                </a:lnTo>
                <a:cubicBezTo>
                  <a:pt x="319" y="275"/>
                  <a:pt x="318" y="269"/>
                  <a:pt x="318" y="262"/>
                </a:cubicBezTo>
                <a:lnTo>
                  <a:pt x="319" y="263"/>
                </a:lnTo>
                <a:lnTo>
                  <a:pt x="319" y="262"/>
                </a:lnTo>
                <a:lnTo>
                  <a:pt x="318" y="257"/>
                </a:lnTo>
                <a:lnTo>
                  <a:pt x="498" y="281"/>
                </a:lnTo>
                <a:lnTo>
                  <a:pt x="497" y="283"/>
                </a:lnTo>
                <a:lnTo>
                  <a:pt x="507" y="240"/>
                </a:lnTo>
                <a:lnTo>
                  <a:pt x="507" y="255"/>
                </a:lnTo>
                <a:lnTo>
                  <a:pt x="506" y="266"/>
                </a:lnTo>
                <a:cubicBezTo>
                  <a:pt x="502" y="316"/>
                  <a:pt x="460" y="353"/>
                  <a:pt x="410" y="353"/>
                </a:cubicBezTo>
                <a:lnTo>
                  <a:pt x="405" y="353"/>
                </a:lnTo>
                <a:lnTo>
                  <a:pt x="402" y="353"/>
                </a:lnTo>
                <a:lnTo>
                  <a:pt x="498" y="257"/>
                </a:lnTo>
                <a:lnTo>
                  <a:pt x="498" y="278"/>
                </a:lnTo>
                <a:lnTo>
                  <a:pt x="497" y="287"/>
                </a:lnTo>
                <a:lnTo>
                  <a:pt x="310" y="246"/>
                </a:lnTo>
                <a:lnTo>
                  <a:pt x="311" y="243"/>
                </a:lnTo>
                <a:lnTo>
                  <a:pt x="308" y="258"/>
                </a:lnTo>
                <a:lnTo>
                  <a:pt x="309" y="252"/>
                </a:lnTo>
                <a:lnTo>
                  <a:pt x="403" y="363"/>
                </a:lnTo>
                <a:lnTo>
                  <a:pt x="398" y="363"/>
                </a:lnTo>
                <a:lnTo>
                  <a:pt x="398" y="171"/>
                </a:lnTo>
                <a:lnTo>
                  <a:pt x="400" y="171"/>
                </a:lnTo>
                <a:lnTo>
                  <a:pt x="400" y="363"/>
                </a:lnTo>
                <a:lnTo>
                  <a:pt x="398" y="363"/>
                </a:lnTo>
                <a:cubicBezTo>
                  <a:pt x="370" y="363"/>
                  <a:pt x="343" y="351"/>
                  <a:pt x="325" y="330"/>
                </a:cubicBezTo>
                <a:cubicBezTo>
                  <a:pt x="307" y="308"/>
                  <a:pt x="299" y="280"/>
                  <a:pt x="304" y="252"/>
                </a:cubicBezTo>
                <a:lnTo>
                  <a:pt x="305" y="246"/>
                </a:lnTo>
                <a:lnTo>
                  <a:pt x="303" y="261"/>
                </a:lnTo>
                <a:lnTo>
                  <a:pt x="303" y="257"/>
                </a:lnTo>
                <a:lnTo>
                  <a:pt x="495" y="257"/>
                </a:lnTo>
                <a:lnTo>
                  <a:pt x="495" y="261"/>
                </a:lnTo>
                <a:cubicBezTo>
                  <a:pt x="495" y="267"/>
                  <a:pt x="495" y="272"/>
                  <a:pt x="494" y="277"/>
                </a:cubicBezTo>
                <a:lnTo>
                  <a:pt x="493" y="283"/>
                </a:lnTo>
                <a:lnTo>
                  <a:pt x="398" y="171"/>
                </a:lnTo>
                <a:lnTo>
                  <a:pt x="401" y="171"/>
                </a:lnTo>
                <a:lnTo>
                  <a:pt x="401" y="363"/>
                </a:lnTo>
                <a:lnTo>
                  <a:pt x="400" y="363"/>
                </a:lnTo>
                <a:lnTo>
                  <a:pt x="496" y="267"/>
                </a:lnTo>
                <a:lnTo>
                  <a:pt x="496" y="276"/>
                </a:lnTo>
                <a:lnTo>
                  <a:pt x="495" y="261"/>
                </a:lnTo>
                <a:lnTo>
                  <a:pt x="496" y="267"/>
                </a:lnTo>
                <a:cubicBezTo>
                  <a:pt x="497" y="272"/>
                  <a:pt x="497" y="277"/>
                  <a:pt x="497" y="282"/>
                </a:cubicBezTo>
                <a:lnTo>
                  <a:pt x="497" y="286"/>
                </a:lnTo>
                <a:cubicBezTo>
                  <a:pt x="497" y="335"/>
                  <a:pt x="461" y="376"/>
                  <a:pt x="413" y="382"/>
                </a:cubicBezTo>
                <a:cubicBezTo>
                  <a:pt x="365" y="388"/>
                  <a:pt x="320" y="357"/>
                  <a:pt x="308" y="310"/>
                </a:cubicBezTo>
                <a:lnTo>
                  <a:pt x="306" y="298"/>
                </a:lnTo>
                <a:lnTo>
                  <a:pt x="305" y="292"/>
                </a:lnTo>
                <a:lnTo>
                  <a:pt x="304" y="286"/>
                </a:lnTo>
                <a:cubicBezTo>
                  <a:pt x="303" y="281"/>
                  <a:pt x="302" y="276"/>
                  <a:pt x="302" y="270"/>
                </a:cubicBezTo>
                <a:lnTo>
                  <a:pt x="302" y="267"/>
                </a:lnTo>
                <a:cubicBezTo>
                  <a:pt x="302" y="218"/>
                  <a:pt x="340" y="177"/>
                  <a:pt x="389" y="172"/>
                </a:cubicBezTo>
                <a:cubicBezTo>
                  <a:pt x="438" y="167"/>
                  <a:pt x="483" y="200"/>
                  <a:pt x="493" y="249"/>
                </a:cubicBezTo>
                <a:lnTo>
                  <a:pt x="493" y="249"/>
                </a:lnTo>
                <a:lnTo>
                  <a:pt x="494" y="253"/>
                </a:lnTo>
                <a:lnTo>
                  <a:pt x="304" y="276"/>
                </a:lnTo>
                <a:lnTo>
                  <a:pt x="304" y="272"/>
                </a:lnTo>
                <a:lnTo>
                  <a:pt x="304" y="266"/>
                </a:lnTo>
                <a:lnTo>
                  <a:pt x="305" y="280"/>
                </a:lnTo>
                <a:lnTo>
                  <a:pt x="304" y="273"/>
                </a:lnTo>
                <a:cubicBezTo>
                  <a:pt x="304" y="269"/>
                  <a:pt x="303" y="264"/>
                  <a:pt x="303" y="259"/>
                </a:cubicBezTo>
                <a:lnTo>
                  <a:pt x="303" y="257"/>
                </a:lnTo>
                <a:lnTo>
                  <a:pt x="495" y="257"/>
                </a:lnTo>
                <a:lnTo>
                  <a:pt x="495" y="272"/>
                </a:lnTo>
                <a:lnTo>
                  <a:pt x="494" y="281"/>
                </a:lnTo>
                <a:lnTo>
                  <a:pt x="494" y="264"/>
                </a:lnTo>
                <a:lnTo>
                  <a:pt x="495" y="280"/>
                </a:lnTo>
                <a:lnTo>
                  <a:pt x="476" y="229"/>
                </a:lnTo>
                <a:lnTo>
                  <a:pt x="482" y="237"/>
                </a:lnTo>
                <a:lnTo>
                  <a:pt x="424" y="200"/>
                </a:lnTo>
                <a:lnTo>
                  <a:pt x="429" y="201"/>
                </a:lnTo>
                <a:lnTo>
                  <a:pt x="314" y="295"/>
                </a:lnTo>
                <a:lnTo>
                  <a:pt x="314" y="290"/>
                </a:lnTo>
                <a:lnTo>
                  <a:pt x="315" y="292"/>
                </a:lnTo>
                <a:lnTo>
                  <a:pt x="313" y="272"/>
                </a:lnTo>
                <a:lnTo>
                  <a:pt x="313" y="267"/>
                </a:lnTo>
                <a:lnTo>
                  <a:pt x="505" y="267"/>
                </a:lnTo>
                <a:lnTo>
                  <a:pt x="505" y="270"/>
                </a:lnTo>
                <a:lnTo>
                  <a:pt x="505" y="276"/>
                </a:lnTo>
                <a:lnTo>
                  <a:pt x="409" y="180"/>
                </a:lnTo>
                <a:lnTo>
                  <a:pt x="410" y="180"/>
                </a:lnTo>
                <a:lnTo>
                  <a:pt x="410" y="372"/>
                </a:lnTo>
                <a:lnTo>
                  <a:pt x="409" y="372"/>
                </a:lnTo>
                <a:cubicBezTo>
                  <a:pt x="388" y="372"/>
                  <a:pt x="367" y="365"/>
                  <a:pt x="349" y="351"/>
                </a:cubicBezTo>
                <a:lnTo>
                  <a:pt x="337" y="340"/>
                </a:lnTo>
                <a:lnTo>
                  <a:pt x="332" y="335"/>
                </a:lnTo>
                <a:lnTo>
                  <a:pt x="495" y="267"/>
                </a:lnTo>
                <a:lnTo>
                  <a:pt x="495" y="272"/>
                </a:lnTo>
                <a:lnTo>
                  <a:pt x="495" y="276"/>
                </a:lnTo>
                <a:lnTo>
                  <a:pt x="306" y="253"/>
                </a:lnTo>
                <a:lnTo>
                  <a:pt x="307" y="249"/>
                </a:lnTo>
                <a:lnTo>
                  <a:pt x="304" y="272"/>
                </a:lnTo>
                <a:lnTo>
                  <a:pt x="304" y="267"/>
                </a:lnTo>
                <a:lnTo>
                  <a:pt x="400" y="363"/>
                </a:lnTo>
                <a:lnTo>
                  <a:pt x="399" y="363"/>
                </a:lnTo>
                <a:lnTo>
                  <a:pt x="495" y="267"/>
                </a:lnTo>
                <a:lnTo>
                  <a:pt x="495" y="262"/>
                </a:lnTo>
                <a:lnTo>
                  <a:pt x="496" y="281"/>
                </a:lnTo>
                <a:lnTo>
                  <a:pt x="496" y="290"/>
                </a:lnTo>
                <a:lnTo>
                  <a:pt x="496" y="295"/>
                </a:lnTo>
                <a:cubicBezTo>
                  <a:pt x="496" y="343"/>
                  <a:pt x="462" y="383"/>
                  <a:pt x="416" y="390"/>
                </a:cubicBezTo>
                <a:cubicBezTo>
                  <a:pt x="369" y="398"/>
                  <a:pt x="324" y="370"/>
                  <a:pt x="309" y="326"/>
                </a:cubicBezTo>
                <a:lnTo>
                  <a:pt x="308" y="323"/>
                </a:lnTo>
                <a:cubicBezTo>
                  <a:pt x="307" y="318"/>
                  <a:pt x="306" y="313"/>
                  <a:pt x="305" y="308"/>
                </a:cubicBezTo>
                <a:lnTo>
                  <a:pt x="304" y="302"/>
                </a:lnTo>
                <a:cubicBezTo>
                  <a:pt x="299" y="274"/>
                  <a:pt x="307" y="246"/>
                  <a:pt x="325" y="224"/>
                </a:cubicBezTo>
                <a:cubicBezTo>
                  <a:pt x="343" y="203"/>
                  <a:pt x="370" y="190"/>
                  <a:pt x="398" y="190"/>
                </a:cubicBezTo>
                <a:lnTo>
                  <a:pt x="399" y="190"/>
                </a:lnTo>
                <a:lnTo>
                  <a:pt x="305" y="302"/>
                </a:lnTo>
                <a:lnTo>
                  <a:pt x="305" y="304"/>
                </a:lnTo>
                <a:lnTo>
                  <a:pt x="304" y="300"/>
                </a:lnTo>
                <a:lnTo>
                  <a:pt x="493" y="276"/>
                </a:lnTo>
                <a:lnTo>
                  <a:pt x="493" y="286"/>
                </a:lnTo>
                <a:lnTo>
                  <a:pt x="493" y="292"/>
                </a:lnTo>
                <a:lnTo>
                  <a:pt x="493" y="295"/>
                </a:lnTo>
                <a:cubicBezTo>
                  <a:pt x="493" y="343"/>
                  <a:pt x="459" y="383"/>
                  <a:pt x="413" y="390"/>
                </a:cubicBezTo>
                <a:cubicBezTo>
                  <a:pt x="366" y="398"/>
                  <a:pt x="321" y="370"/>
                  <a:pt x="306" y="326"/>
                </a:cubicBezTo>
                <a:lnTo>
                  <a:pt x="305" y="323"/>
                </a:lnTo>
                <a:cubicBezTo>
                  <a:pt x="304" y="318"/>
                  <a:pt x="303" y="313"/>
                  <a:pt x="302" y="308"/>
                </a:cubicBezTo>
                <a:lnTo>
                  <a:pt x="304" y="314"/>
                </a:lnTo>
                <a:lnTo>
                  <a:pt x="301" y="304"/>
                </a:lnTo>
                <a:lnTo>
                  <a:pt x="488" y="276"/>
                </a:lnTo>
                <a:lnTo>
                  <a:pt x="488" y="281"/>
                </a:lnTo>
                <a:lnTo>
                  <a:pt x="488" y="286"/>
                </a:lnTo>
                <a:cubicBezTo>
                  <a:pt x="488" y="336"/>
                  <a:pt x="451" y="377"/>
                  <a:pt x="402" y="382"/>
                </a:cubicBezTo>
                <a:cubicBezTo>
                  <a:pt x="353" y="387"/>
                  <a:pt x="308" y="354"/>
                  <a:pt x="298" y="305"/>
                </a:cubicBezTo>
                <a:lnTo>
                  <a:pt x="297" y="300"/>
                </a:lnTo>
                <a:cubicBezTo>
                  <a:pt x="296" y="294"/>
                  <a:pt x="295" y="288"/>
                  <a:pt x="295" y="281"/>
                </a:cubicBezTo>
                <a:lnTo>
                  <a:pt x="295" y="276"/>
                </a:lnTo>
                <a:lnTo>
                  <a:pt x="487" y="276"/>
                </a:lnTo>
                <a:lnTo>
                  <a:pt x="487" y="297"/>
                </a:lnTo>
                <a:lnTo>
                  <a:pt x="486" y="306"/>
                </a:lnTo>
                <a:cubicBezTo>
                  <a:pt x="480" y="357"/>
                  <a:pt x="436" y="394"/>
                  <a:pt x="385" y="391"/>
                </a:cubicBezTo>
                <a:cubicBezTo>
                  <a:pt x="334" y="389"/>
                  <a:pt x="294" y="346"/>
                  <a:pt x="294" y="295"/>
                </a:cubicBezTo>
                <a:lnTo>
                  <a:pt x="294" y="291"/>
                </a:lnTo>
                <a:lnTo>
                  <a:pt x="294" y="286"/>
                </a:lnTo>
                <a:lnTo>
                  <a:pt x="486" y="286"/>
                </a:lnTo>
                <a:lnTo>
                  <a:pt x="486" y="295"/>
                </a:lnTo>
                <a:lnTo>
                  <a:pt x="486" y="305"/>
                </a:lnTo>
                <a:lnTo>
                  <a:pt x="297" y="282"/>
                </a:lnTo>
                <a:lnTo>
                  <a:pt x="298" y="278"/>
                </a:lnTo>
                <a:lnTo>
                  <a:pt x="295" y="301"/>
                </a:lnTo>
                <a:lnTo>
                  <a:pt x="295" y="295"/>
                </a:lnTo>
                <a:lnTo>
                  <a:pt x="391" y="391"/>
                </a:lnTo>
                <a:lnTo>
                  <a:pt x="390" y="391"/>
                </a:lnTo>
                <a:lnTo>
                  <a:pt x="388" y="391"/>
                </a:lnTo>
                <a:lnTo>
                  <a:pt x="386" y="391"/>
                </a:lnTo>
                <a:lnTo>
                  <a:pt x="384" y="391"/>
                </a:lnTo>
                <a:lnTo>
                  <a:pt x="480" y="309"/>
                </a:lnTo>
                <a:lnTo>
                  <a:pt x="479" y="316"/>
                </a:lnTo>
                <a:cubicBezTo>
                  <a:pt x="478" y="322"/>
                  <a:pt x="476" y="327"/>
                  <a:pt x="475" y="333"/>
                </a:cubicBezTo>
                <a:lnTo>
                  <a:pt x="474" y="336"/>
                </a:lnTo>
                <a:cubicBezTo>
                  <a:pt x="459" y="380"/>
                  <a:pt x="414" y="408"/>
                  <a:pt x="367" y="400"/>
                </a:cubicBezTo>
                <a:cubicBezTo>
                  <a:pt x="321" y="393"/>
                  <a:pt x="286" y="353"/>
                  <a:pt x="286" y="305"/>
                </a:cubicBezTo>
                <a:lnTo>
                  <a:pt x="286" y="299"/>
                </a:lnTo>
                <a:lnTo>
                  <a:pt x="286" y="290"/>
                </a:lnTo>
                <a:lnTo>
                  <a:pt x="286" y="281"/>
                </a:lnTo>
                <a:lnTo>
                  <a:pt x="286" y="276"/>
                </a:lnTo>
                <a:lnTo>
                  <a:pt x="478" y="276"/>
                </a:lnTo>
                <a:lnTo>
                  <a:pt x="478" y="291"/>
                </a:lnTo>
                <a:lnTo>
                  <a:pt x="477" y="309"/>
                </a:lnTo>
                <a:lnTo>
                  <a:pt x="476" y="316"/>
                </a:lnTo>
                <a:cubicBezTo>
                  <a:pt x="475" y="322"/>
                  <a:pt x="473" y="327"/>
                  <a:pt x="472" y="333"/>
                </a:cubicBezTo>
                <a:lnTo>
                  <a:pt x="471" y="336"/>
                </a:lnTo>
                <a:cubicBezTo>
                  <a:pt x="457" y="376"/>
                  <a:pt x="418" y="403"/>
                  <a:pt x="376" y="401"/>
                </a:cubicBezTo>
                <a:cubicBezTo>
                  <a:pt x="333" y="400"/>
                  <a:pt x="297" y="370"/>
                  <a:pt x="286" y="329"/>
                </a:cubicBezTo>
                <a:lnTo>
                  <a:pt x="285" y="325"/>
                </a:lnTo>
                <a:cubicBezTo>
                  <a:pt x="283" y="317"/>
                  <a:pt x="282" y="309"/>
                  <a:pt x="282" y="301"/>
                </a:cubicBezTo>
                <a:lnTo>
                  <a:pt x="282" y="295"/>
                </a:lnTo>
                <a:lnTo>
                  <a:pt x="378" y="391"/>
                </a:lnTo>
                <a:lnTo>
                  <a:pt x="375" y="391"/>
                </a:lnTo>
                <a:lnTo>
                  <a:pt x="471" y="305"/>
                </a:lnTo>
                <a:lnTo>
                  <a:pt x="469" y="321"/>
                </a:lnTo>
                <a:lnTo>
                  <a:pt x="468" y="327"/>
                </a:lnTo>
                <a:cubicBezTo>
                  <a:pt x="467" y="332"/>
                  <a:pt x="466" y="337"/>
                  <a:pt x="465" y="342"/>
                </a:cubicBezTo>
                <a:lnTo>
                  <a:pt x="464" y="345"/>
                </a:lnTo>
                <a:cubicBezTo>
                  <a:pt x="449" y="388"/>
                  <a:pt x="407" y="415"/>
                  <a:pt x="362" y="410"/>
                </a:cubicBezTo>
                <a:cubicBezTo>
                  <a:pt x="318" y="405"/>
                  <a:pt x="282" y="370"/>
                  <a:pt x="277" y="325"/>
                </a:cubicBezTo>
                <a:lnTo>
                  <a:pt x="277" y="324"/>
                </a:lnTo>
                <a:lnTo>
                  <a:pt x="275" y="314"/>
                </a:lnTo>
                <a:lnTo>
                  <a:pt x="369" y="391"/>
                </a:lnTo>
                <a:lnTo>
                  <a:pt x="367" y="391"/>
                </a:lnTo>
                <a:lnTo>
                  <a:pt x="462" y="314"/>
                </a:lnTo>
                <a:lnTo>
                  <a:pt x="460" y="324"/>
                </a:lnTo>
                <a:cubicBezTo>
                  <a:pt x="451" y="369"/>
                  <a:pt x="411" y="401"/>
                  <a:pt x="365" y="401"/>
                </a:cubicBezTo>
                <a:lnTo>
                  <a:pt x="363" y="401"/>
                </a:lnTo>
                <a:lnTo>
                  <a:pt x="360" y="401"/>
                </a:lnTo>
                <a:lnTo>
                  <a:pt x="455" y="324"/>
                </a:lnTo>
                <a:lnTo>
                  <a:pt x="453" y="334"/>
                </a:lnTo>
                <a:lnTo>
                  <a:pt x="452" y="338"/>
                </a:lnTo>
                <a:lnTo>
                  <a:pt x="358" y="218"/>
                </a:lnTo>
                <a:lnTo>
                  <a:pt x="362" y="218"/>
                </a:lnTo>
                <a:lnTo>
                  <a:pt x="362" y="410"/>
                </a:lnTo>
                <a:lnTo>
                  <a:pt x="358" y="410"/>
                </a:lnTo>
                <a:lnTo>
                  <a:pt x="450" y="284"/>
                </a:lnTo>
                <a:lnTo>
                  <a:pt x="454" y="297"/>
                </a:lnTo>
                <a:lnTo>
                  <a:pt x="455" y="301"/>
                </a:lnTo>
                <a:lnTo>
                  <a:pt x="265" y="324"/>
                </a:lnTo>
                <a:lnTo>
                  <a:pt x="265" y="314"/>
                </a:lnTo>
                <a:lnTo>
                  <a:pt x="267" y="330"/>
                </a:lnTo>
                <a:lnTo>
                  <a:pt x="266" y="324"/>
                </a:lnTo>
                <a:cubicBezTo>
                  <a:pt x="265" y="319"/>
                  <a:pt x="264" y="314"/>
                  <a:pt x="264" y="308"/>
                </a:cubicBezTo>
                <a:lnTo>
                  <a:pt x="264" y="305"/>
                </a:lnTo>
                <a:lnTo>
                  <a:pt x="456" y="305"/>
                </a:lnTo>
                <a:lnTo>
                  <a:pt x="456" y="320"/>
                </a:lnTo>
                <a:lnTo>
                  <a:pt x="455" y="332"/>
                </a:lnTo>
                <a:lnTo>
                  <a:pt x="455" y="317"/>
                </a:lnTo>
                <a:lnTo>
                  <a:pt x="456" y="337"/>
                </a:lnTo>
                <a:lnTo>
                  <a:pt x="456" y="343"/>
                </a:lnTo>
                <a:lnTo>
                  <a:pt x="264" y="343"/>
                </a:lnTo>
                <a:lnTo>
                  <a:pt x="264" y="334"/>
                </a:lnTo>
                <a:lnTo>
                  <a:pt x="264" y="318"/>
                </a:lnTo>
                <a:lnTo>
                  <a:pt x="265" y="315"/>
                </a:lnTo>
                <a:lnTo>
                  <a:pt x="264" y="307"/>
                </a:lnTo>
                <a:lnTo>
                  <a:pt x="451" y="326"/>
                </a:lnTo>
                <a:lnTo>
                  <a:pt x="450" y="329"/>
                </a:lnTo>
                <a:lnTo>
                  <a:pt x="454" y="298"/>
                </a:lnTo>
                <a:lnTo>
                  <a:pt x="454" y="317"/>
                </a:lnTo>
                <a:lnTo>
                  <a:pt x="453" y="317"/>
                </a:lnTo>
                <a:lnTo>
                  <a:pt x="453" y="324"/>
                </a:lnTo>
                <a:lnTo>
                  <a:pt x="357" y="228"/>
                </a:lnTo>
                <a:lnTo>
                  <a:pt x="360" y="228"/>
                </a:lnTo>
                <a:lnTo>
                  <a:pt x="264" y="324"/>
                </a:lnTo>
                <a:lnTo>
                  <a:pt x="264" y="317"/>
                </a:lnTo>
                <a:lnTo>
                  <a:pt x="269" y="348"/>
                </a:lnTo>
                <a:lnTo>
                  <a:pt x="268" y="345"/>
                </a:lnTo>
                <a:lnTo>
                  <a:pt x="455" y="314"/>
                </a:lnTo>
                <a:lnTo>
                  <a:pt x="455" y="319"/>
                </a:lnTo>
                <a:lnTo>
                  <a:pt x="455" y="328"/>
                </a:lnTo>
                <a:lnTo>
                  <a:pt x="455" y="343"/>
                </a:lnTo>
                <a:cubicBezTo>
                  <a:pt x="455" y="396"/>
                  <a:pt x="412" y="439"/>
                  <a:pt x="359" y="439"/>
                </a:cubicBezTo>
                <a:lnTo>
                  <a:pt x="358" y="439"/>
                </a:lnTo>
                <a:cubicBezTo>
                  <a:pt x="330" y="439"/>
                  <a:pt x="303" y="427"/>
                  <a:pt x="285" y="406"/>
                </a:cubicBezTo>
                <a:cubicBezTo>
                  <a:pt x="267" y="384"/>
                  <a:pt x="259" y="356"/>
                  <a:pt x="264" y="328"/>
                </a:cubicBezTo>
                <a:lnTo>
                  <a:pt x="265" y="322"/>
                </a:lnTo>
                <a:lnTo>
                  <a:pt x="263" y="337"/>
                </a:lnTo>
                <a:lnTo>
                  <a:pt x="263" y="333"/>
                </a:lnTo>
                <a:cubicBezTo>
                  <a:pt x="263" y="284"/>
                  <a:pt x="301" y="243"/>
                  <a:pt x="350" y="238"/>
                </a:cubicBezTo>
                <a:cubicBezTo>
                  <a:pt x="399" y="233"/>
                  <a:pt x="444" y="266"/>
                  <a:pt x="454" y="315"/>
                </a:cubicBezTo>
                <a:lnTo>
                  <a:pt x="455" y="320"/>
                </a:lnTo>
                <a:cubicBezTo>
                  <a:pt x="456" y="326"/>
                  <a:pt x="456" y="332"/>
                  <a:pt x="456" y="338"/>
                </a:cubicBezTo>
                <a:lnTo>
                  <a:pt x="456" y="343"/>
                </a:lnTo>
                <a:lnTo>
                  <a:pt x="264" y="343"/>
                </a:lnTo>
                <a:lnTo>
                  <a:pt x="264" y="339"/>
                </a:lnTo>
                <a:lnTo>
                  <a:pt x="266" y="355"/>
                </a:lnTo>
                <a:lnTo>
                  <a:pt x="264" y="344"/>
                </a:lnTo>
                <a:lnTo>
                  <a:pt x="263" y="335"/>
                </a:lnTo>
                <a:cubicBezTo>
                  <a:pt x="260" y="308"/>
                  <a:pt x="269" y="281"/>
                  <a:pt x="287" y="260"/>
                </a:cubicBezTo>
                <a:cubicBezTo>
                  <a:pt x="305" y="240"/>
                  <a:pt x="331" y="228"/>
                  <a:pt x="358" y="228"/>
                </a:cubicBezTo>
                <a:lnTo>
                  <a:pt x="360" y="228"/>
                </a:lnTo>
                <a:cubicBezTo>
                  <a:pt x="413" y="228"/>
                  <a:pt x="456" y="271"/>
                  <a:pt x="456" y="324"/>
                </a:cubicBezTo>
                <a:lnTo>
                  <a:pt x="456" y="347"/>
                </a:lnTo>
                <a:lnTo>
                  <a:pt x="455" y="355"/>
                </a:lnTo>
                <a:cubicBezTo>
                  <a:pt x="448" y="406"/>
                  <a:pt x="404" y="442"/>
                  <a:pt x="354" y="439"/>
                </a:cubicBezTo>
                <a:cubicBezTo>
                  <a:pt x="303" y="436"/>
                  <a:pt x="263" y="394"/>
                  <a:pt x="263" y="343"/>
                </a:cubicBezTo>
                <a:lnTo>
                  <a:pt x="263" y="340"/>
                </a:lnTo>
                <a:cubicBezTo>
                  <a:pt x="263" y="336"/>
                  <a:pt x="264" y="331"/>
                  <a:pt x="264" y="327"/>
                </a:cubicBezTo>
                <a:lnTo>
                  <a:pt x="265" y="320"/>
                </a:lnTo>
                <a:lnTo>
                  <a:pt x="264" y="333"/>
                </a:lnTo>
                <a:lnTo>
                  <a:pt x="264" y="326"/>
                </a:lnTo>
                <a:lnTo>
                  <a:pt x="264" y="324"/>
                </a:lnTo>
                <a:lnTo>
                  <a:pt x="456" y="324"/>
                </a:lnTo>
                <a:lnTo>
                  <a:pt x="456" y="328"/>
                </a:lnTo>
                <a:lnTo>
                  <a:pt x="456" y="337"/>
                </a:lnTo>
                <a:lnTo>
                  <a:pt x="456" y="347"/>
                </a:lnTo>
                <a:lnTo>
                  <a:pt x="456" y="352"/>
                </a:lnTo>
                <a:cubicBezTo>
                  <a:pt x="456" y="400"/>
                  <a:pt x="422" y="440"/>
                  <a:pt x="376" y="447"/>
                </a:cubicBezTo>
                <a:cubicBezTo>
                  <a:pt x="329" y="455"/>
                  <a:pt x="284" y="427"/>
                  <a:pt x="269" y="383"/>
                </a:cubicBezTo>
                <a:lnTo>
                  <a:pt x="268" y="380"/>
                </a:lnTo>
                <a:cubicBezTo>
                  <a:pt x="265" y="370"/>
                  <a:pt x="263" y="360"/>
                  <a:pt x="263" y="349"/>
                </a:cubicBezTo>
                <a:lnTo>
                  <a:pt x="263" y="343"/>
                </a:lnTo>
                <a:cubicBezTo>
                  <a:pt x="263" y="290"/>
                  <a:pt x="306" y="247"/>
                  <a:pt x="359" y="247"/>
                </a:cubicBezTo>
                <a:lnTo>
                  <a:pt x="360" y="247"/>
                </a:lnTo>
                <a:cubicBezTo>
                  <a:pt x="413" y="247"/>
                  <a:pt x="456" y="290"/>
                  <a:pt x="456" y="343"/>
                </a:cubicBezTo>
                <a:lnTo>
                  <a:pt x="456" y="353"/>
                </a:lnTo>
                <a:lnTo>
                  <a:pt x="456" y="362"/>
                </a:lnTo>
                <a:lnTo>
                  <a:pt x="264" y="362"/>
                </a:lnTo>
                <a:lnTo>
                  <a:pt x="264" y="359"/>
                </a:lnTo>
                <a:lnTo>
                  <a:pt x="264" y="352"/>
                </a:lnTo>
                <a:lnTo>
                  <a:pt x="266" y="370"/>
                </a:lnTo>
                <a:lnTo>
                  <a:pt x="262" y="348"/>
                </a:lnTo>
                <a:lnTo>
                  <a:pt x="260" y="328"/>
                </a:lnTo>
                <a:lnTo>
                  <a:pt x="260" y="324"/>
                </a:lnTo>
                <a:cubicBezTo>
                  <a:pt x="260" y="286"/>
                  <a:pt x="284" y="251"/>
                  <a:pt x="320" y="236"/>
                </a:cubicBezTo>
                <a:cubicBezTo>
                  <a:pt x="356" y="221"/>
                  <a:pt x="397" y="229"/>
                  <a:pt x="424" y="257"/>
                </a:cubicBezTo>
                <a:lnTo>
                  <a:pt x="426" y="259"/>
                </a:lnTo>
                <a:cubicBezTo>
                  <a:pt x="431" y="263"/>
                  <a:pt x="435" y="268"/>
                  <a:pt x="438" y="273"/>
                </a:cubicBezTo>
                <a:lnTo>
                  <a:pt x="446" y="285"/>
                </a:lnTo>
                <a:lnTo>
                  <a:pt x="452" y="297"/>
                </a:lnTo>
                <a:lnTo>
                  <a:pt x="454" y="301"/>
                </a:lnTo>
                <a:lnTo>
                  <a:pt x="274" y="362"/>
                </a:lnTo>
                <a:lnTo>
                  <a:pt x="273" y="357"/>
                </a:lnTo>
                <a:lnTo>
                  <a:pt x="278" y="374"/>
                </a:lnTo>
                <a:lnTo>
                  <a:pt x="276" y="369"/>
                </a:lnTo>
                <a:lnTo>
                  <a:pt x="459" y="310"/>
                </a:lnTo>
                <a:lnTo>
                  <a:pt x="460" y="314"/>
                </a:lnTo>
                <a:cubicBezTo>
                  <a:pt x="462" y="322"/>
                  <a:pt x="462" y="330"/>
                  <a:pt x="462" y="337"/>
                </a:cubicBezTo>
                <a:lnTo>
                  <a:pt x="462" y="343"/>
                </a:lnTo>
                <a:cubicBezTo>
                  <a:pt x="462" y="396"/>
                  <a:pt x="419" y="439"/>
                  <a:pt x="366" y="439"/>
                </a:cubicBezTo>
                <a:lnTo>
                  <a:pt x="365" y="439"/>
                </a:lnTo>
                <a:lnTo>
                  <a:pt x="461" y="334"/>
                </a:lnTo>
                <a:lnTo>
                  <a:pt x="462" y="344"/>
                </a:lnTo>
                <a:cubicBezTo>
                  <a:pt x="463" y="351"/>
                  <a:pt x="463" y="357"/>
                  <a:pt x="462" y="364"/>
                </a:cubicBezTo>
                <a:lnTo>
                  <a:pt x="461" y="373"/>
                </a:lnTo>
                <a:cubicBezTo>
                  <a:pt x="457" y="406"/>
                  <a:pt x="437" y="434"/>
                  <a:pt x="408" y="448"/>
                </a:cubicBezTo>
                <a:cubicBezTo>
                  <a:pt x="379" y="463"/>
                  <a:pt x="344" y="462"/>
                  <a:pt x="316" y="445"/>
                </a:cubicBezTo>
                <a:lnTo>
                  <a:pt x="311" y="442"/>
                </a:lnTo>
                <a:cubicBezTo>
                  <a:pt x="302" y="436"/>
                  <a:pt x="294" y="430"/>
                  <a:pt x="288" y="422"/>
                </a:cubicBezTo>
                <a:lnTo>
                  <a:pt x="282" y="415"/>
                </a:lnTo>
                <a:cubicBezTo>
                  <a:pt x="273" y="406"/>
                  <a:pt x="267" y="395"/>
                  <a:pt x="263" y="383"/>
                </a:cubicBezTo>
                <a:lnTo>
                  <a:pt x="261" y="377"/>
                </a:lnTo>
                <a:cubicBezTo>
                  <a:pt x="258" y="367"/>
                  <a:pt x="256" y="357"/>
                  <a:pt x="256" y="346"/>
                </a:cubicBezTo>
                <a:lnTo>
                  <a:pt x="256" y="343"/>
                </a:lnTo>
                <a:lnTo>
                  <a:pt x="448" y="343"/>
                </a:lnTo>
                <a:lnTo>
                  <a:pt x="448" y="346"/>
                </a:lnTo>
                <a:lnTo>
                  <a:pt x="448" y="333"/>
                </a:lnTo>
                <a:lnTo>
                  <a:pt x="449" y="340"/>
                </a:lnTo>
                <a:cubicBezTo>
                  <a:pt x="449" y="344"/>
                  <a:pt x="449" y="349"/>
                  <a:pt x="449" y="353"/>
                </a:cubicBezTo>
                <a:lnTo>
                  <a:pt x="449" y="359"/>
                </a:lnTo>
                <a:lnTo>
                  <a:pt x="449" y="362"/>
                </a:lnTo>
                <a:lnTo>
                  <a:pt x="257" y="362"/>
                </a:lnTo>
                <a:lnTo>
                  <a:pt x="257" y="359"/>
                </a:lnTo>
                <a:lnTo>
                  <a:pt x="259" y="375"/>
                </a:lnTo>
                <a:lnTo>
                  <a:pt x="257" y="367"/>
                </a:lnTo>
                <a:lnTo>
                  <a:pt x="256" y="360"/>
                </a:lnTo>
                <a:lnTo>
                  <a:pt x="260" y="377"/>
                </a:lnTo>
                <a:lnTo>
                  <a:pt x="259" y="374"/>
                </a:lnTo>
                <a:lnTo>
                  <a:pt x="446" y="343"/>
                </a:lnTo>
                <a:lnTo>
                  <a:pt x="446" y="345"/>
                </a:lnTo>
                <a:lnTo>
                  <a:pt x="446" y="344"/>
                </a:lnTo>
                <a:lnTo>
                  <a:pt x="447" y="363"/>
                </a:lnTo>
                <a:lnTo>
                  <a:pt x="447" y="371"/>
                </a:lnTo>
                <a:lnTo>
                  <a:pt x="294" y="295"/>
                </a:lnTo>
                <a:lnTo>
                  <a:pt x="298" y="292"/>
                </a:lnTo>
                <a:lnTo>
                  <a:pt x="276" y="315"/>
                </a:lnTo>
                <a:lnTo>
                  <a:pt x="280" y="309"/>
                </a:lnTo>
                <a:cubicBezTo>
                  <a:pt x="297" y="283"/>
                  <a:pt x="327" y="266"/>
                  <a:pt x="359" y="266"/>
                </a:cubicBezTo>
                <a:lnTo>
                  <a:pt x="361" y="266"/>
                </a:lnTo>
                <a:lnTo>
                  <a:pt x="267" y="347"/>
                </a:lnTo>
                <a:lnTo>
                  <a:pt x="268" y="341"/>
                </a:lnTo>
                <a:lnTo>
                  <a:pt x="269" y="380"/>
                </a:lnTo>
                <a:lnTo>
                  <a:pt x="268" y="376"/>
                </a:lnTo>
                <a:lnTo>
                  <a:pt x="455" y="376"/>
                </a:lnTo>
                <a:lnTo>
                  <a:pt x="452" y="387"/>
                </a:lnTo>
                <a:lnTo>
                  <a:pt x="450" y="393"/>
                </a:lnTo>
                <a:cubicBezTo>
                  <a:pt x="436" y="432"/>
                  <a:pt x="400" y="458"/>
                  <a:pt x="358" y="458"/>
                </a:cubicBezTo>
                <a:lnTo>
                  <a:pt x="357" y="458"/>
                </a:lnTo>
                <a:cubicBezTo>
                  <a:pt x="304" y="458"/>
                  <a:pt x="261" y="415"/>
                  <a:pt x="261" y="362"/>
                </a:cubicBezTo>
                <a:lnTo>
                  <a:pt x="261" y="351"/>
                </a:lnTo>
                <a:lnTo>
                  <a:pt x="261" y="345"/>
                </a:lnTo>
                <a:lnTo>
                  <a:pt x="272" y="388"/>
                </a:lnTo>
                <a:lnTo>
                  <a:pt x="271" y="386"/>
                </a:lnTo>
                <a:lnTo>
                  <a:pt x="452" y="343"/>
                </a:lnTo>
                <a:lnTo>
                  <a:pt x="452" y="359"/>
                </a:lnTo>
                <a:lnTo>
                  <a:pt x="451" y="368"/>
                </a:lnTo>
                <a:lnTo>
                  <a:pt x="449" y="385"/>
                </a:lnTo>
                <a:lnTo>
                  <a:pt x="448" y="390"/>
                </a:lnTo>
                <a:cubicBezTo>
                  <a:pt x="438" y="439"/>
                  <a:pt x="393" y="472"/>
                  <a:pt x="344" y="467"/>
                </a:cubicBezTo>
                <a:cubicBezTo>
                  <a:pt x="295" y="462"/>
                  <a:pt x="257" y="421"/>
                  <a:pt x="257" y="371"/>
                </a:cubicBezTo>
                <a:lnTo>
                  <a:pt x="257" y="369"/>
                </a:lnTo>
                <a:lnTo>
                  <a:pt x="257" y="362"/>
                </a:lnTo>
                <a:lnTo>
                  <a:pt x="258" y="376"/>
                </a:lnTo>
                <a:lnTo>
                  <a:pt x="257" y="369"/>
                </a:lnTo>
                <a:cubicBezTo>
                  <a:pt x="257" y="365"/>
                  <a:pt x="256" y="360"/>
                  <a:pt x="256" y="355"/>
                </a:cubicBezTo>
                <a:lnTo>
                  <a:pt x="256" y="352"/>
                </a:lnTo>
                <a:cubicBezTo>
                  <a:pt x="256" y="302"/>
                  <a:pt x="296" y="260"/>
                  <a:pt x="347" y="257"/>
                </a:cubicBezTo>
                <a:cubicBezTo>
                  <a:pt x="397" y="254"/>
                  <a:pt x="441" y="290"/>
                  <a:pt x="448" y="341"/>
                </a:cubicBezTo>
                <a:lnTo>
                  <a:pt x="449" y="352"/>
                </a:lnTo>
                <a:lnTo>
                  <a:pt x="450" y="363"/>
                </a:lnTo>
                <a:cubicBezTo>
                  <a:pt x="453" y="390"/>
                  <a:pt x="444" y="416"/>
                  <a:pt x="425" y="436"/>
                </a:cubicBezTo>
                <a:cubicBezTo>
                  <a:pt x="407" y="456"/>
                  <a:pt x="381" y="467"/>
                  <a:pt x="354" y="467"/>
                </a:cubicBezTo>
                <a:lnTo>
                  <a:pt x="350" y="467"/>
                </a:lnTo>
                <a:cubicBezTo>
                  <a:pt x="305" y="467"/>
                  <a:pt x="265" y="435"/>
                  <a:pt x="256" y="390"/>
                </a:cubicBezTo>
                <a:lnTo>
                  <a:pt x="257" y="392"/>
                </a:lnTo>
                <a:lnTo>
                  <a:pt x="254" y="383"/>
                </a:lnTo>
                <a:lnTo>
                  <a:pt x="437" y="383"/>
                </a:lnTo>
                <a:lnTo>
                  <a:pt x="437" y="382"/>
                </a:lnTo>
                <a:lnTo>
                  <a:pt x="435" y="389"/>
                </a:lnTo>
                <a:lnTo>
                  <a:pt x="438" y="362"/>
                </a:lnTo>
                <a:lnTo>
                  <a:pt x="438" y="390"/>
                </a:lnTo>
                <a:lnTo>
                  <a:pt x="437" y="386"/>
                </a:lnTo>
                <a:lnTo>
                  <a:pt x="437" y="390"/>
                </a:lnTo>
                <a:lnTo>
                  <a:pt x="245" y="390"/>
                </a:lnTo>
                <a:lnTo>
                  <a:pt x="245" y="389"/>
                </a:lnTo>
                <a:lnTo>
                  <a:pt x="246" y="391"/>
                </a:lnTo>
                <a:lnTo>
                  <a:pt x="245" y="382"/>
                </a:lnTo>
                <a:lnTo>
                  <a:pt x="244" y="373"/>
                </a:lnTo>
                <a:cubicBezTo>
                  <a:pt x="238" y="322"/>
                  <a:pt x="274" y="275"/>
                  <a:pt x="325" y="268"/>
                </a:cubicBezTo>
                <a:cubicBezTo>
                  <a:pt x="376" y="260"/>
                  <a:pt x="424" y="293"/>
                  <a:pt x="434" y="344"/>
                </a:cubicBezTo>
                <a:lnTo>
                  <a:pt x="435" y="349"/>
                </a:lnTo>
                <a:cubicBezTo>
                  <a:pt x="436" y="355"/>
                  <a:pt x="436" y="361"/>
                  <a:pt x="436" y="367"/>
                </a:cubicBezTo>
                <a:lnTo>
                  <a:pt x="436" y="371"/>
                </a:lnTo>
                <a:cubicBezTo>
                  <a:pt x="436" y="410"/>
                  <a:pt x="413" y="445"/>
                  <a:pt x="377" y="460"/>
                </a:cubicBezTo>
                <a:cubicBezTo>
                  <a:pt x="341" y="475"/>
                  <a:pt x="300" y="467"/>
                  <a:pt x="273" y="439"/>
                </a:cubicBezTo>
                <a:lnTo>
                  <a:pt x="269" y="435"/>
                </a:lnTo>
                <a:lnTo>
                  <a:pt x="264" y="430"/>
                </a:lnTo>
                <a:lnTo>
                  <a:pt x="408" y="420"/>
                </a:lnTo>
                <a:lnTo>
                  <a:pt x="405" y="424"/>
                </a:lnTo>
                <a:lnTo>
                  <a:pt x="423" y="385"/>
                </a:lnTo>
                <a:lnTo>
                  <a:pt x="422" y="390"/>
                </a:lnTo>
                <a:lnTo>
                  <a:pt x="327" y="275"/>
                </a:lnTo>
                <a:lnTo>
                  <a:pt x="329" y="275"/>
                </a:lnTo>
                <a:lnTo>
                  <a:pt x="233" y="371"/>
                </a:lnTo>
                <a:lnTo>
                  <a:pt x="233" y="365"/>
                </a:lnTo>
                <a:lnTo>
                  <a:pt x="238" y="396"/>
                </a:lnTo>
                <a:lnTo>
                  <a:pt x="237" y="393"/>
                </a:lnTo>
                <a:lnTo>
                  <a:pt x="424" y="374"/>
                </a:lnTo>
                <a:lnTo>
                  <a:pt x="423" y="379"/>
                </a:lnTo>
                <a:lnTo>
                  <a:pt x="422" y="395"/>
                </a:lnTo>
                <a:lnTo>
                  <a:pt x="421" y="402"/>
                </a:lnTo>
                <a:cubicBezTo>
                  <a:pt x="419" y="412"/>
                  <a:pt x="416" y="422"/>
                  <a:pt x="411" y="431"/>
                </a:cubicBezTo>
                <a:lnTo>
                  <a:pt x="410" y="433"/>
                </a:lnTo>
                <a:cubicBezTo>
                  <a:pt x="390" y="475"/>
                  <a:pt x="342" y="496"/>
                  <a:pt x="297" y="483"/>
                </a:cubicBezTo>
                <a:cubicBezTo>
                  <a:pt x="253" y="469"/>
                  <a:pt x="224" y="426"/>
                  <a:pt x="229" y="380"/>
                </a:cubicBezTo>
                <a:lnTo>
                  <a:pt x="229" y="381"/>
                </a:lnTo>
                <a:lnTo>
                  <a:pt x="229" y="371"/>
                </a:lnTo>
                <a:lnTo>
                  <a:pt x="325" y="467"/>
                </a:lnTo>
                <a:lnTo>
                  <a:pt x="323" y="467"/>
                </a:lnTo>
                <a:lnTo>
                  <a:pt x="418" y="390"/>
                </a:lnTo>
                <a:lnTo>
                  <a:pt x="416" y="400"/>
                </a:lnTo>
                <a:cubicBezTo>
                  <a:pt x="407" y="445"/>
                  <a:pt x="367" y="477"/>
                  <a:pt x="321" y="477"/>
                </a:cubicBezTo>
                <a:cubicBezTo>
                  <a:pt x="276" y="477"/>
                  <a:pt x="236" y="445"/>
                  <a:pt x="227" y="400"/>
                </a:cubicBezTo>
                <a:lnTo>
                  <a:pt x="225" y="390"/>
                </a:lnTo>
                <a:cubicBezTo>
                  <a:pt x="220" y="362"/>
                  <a:pt x="227" y="333"/>
                  <a:pt x="245" y="311"/>
                </a:cubicBezTo>
                <a:cubicBezTo>
                  <a:pt x="263" y="288"/>
                  <a:pt x="291" y="275"/>
                  <a:pt x="319" y="275"/>
                </a:cubicBezTo>
                <a:lnTo>
                  <a:pt x="321" y="275"/>
                </a:lnTo>
                <a:cubicBezTo>
                  <a:pt x="374" y="275"/>
                  <a:pt x="417" y="318"/>
                  <a:pt x="417" y="371"/>
                </a:cubicBezTo>
                <a:lnTo>
                  <a:pt x="417" y="394"/>
                </a:lnTo>
                <a:lnTo>
                  <a:pt x="416" y="402"/>
                </a:lnTo>
                <a:cubicBezTo>
                  <a:pt x="409" y="453"/>
                  <a:pt x="365" y="489"/>
                  <a:pt x="315" y="486"/>
                </a:cubicBezTo>
                <a:cubicBezTo>
                  <a:pt x="264" y="483"/>
                  <a:pt x="224" y="441"/>
                  <a:pt x="224" y="390"/>
                </a:cubicBezTo>
                <a:lnTo>
                  <a:pt x="224" y="382"/>
                </a:lnTo>
                <a:lnTo>
                  <a:pt x="224" y="371"/>
                </a:lnTo>
                <a:cubicBezTo>
                  <a:pt x="224" y="364"/>
                  <a:pt x="225" y="357"/>
                  <a:pt x="227" y="351"/>
                </a:cubicBezTo>
                <a:lnTo>
                  <a:pt x="229" y="342"/>
                </a:lnTo>
                <a:lnTo>
                  <a:pt x="414" y="393"/>
                </a:lnTo>
                <a:lnTo>
                  <a:pt x="413" y="396"/>
                </a:lnTo>
                <a:lnTo>
                  <a:pt x="416" y="381"/>
                </a:lnTo>
                <a:lnTo>
                  <a:pt x="415" y="387"/>
                </a:lnTo>
                <a:lnTo>
                  <a:pt x="416" y="371"/>
                </a:lnTo>
                <a:lnTo>
                  <a:pt x="416" y="381"/>
                </a:lnTo>
                <a:lnTo>
                  <a:pt x="415" y="363"/>
                </a:lnTo>
                <a:lnTo>
                  <a:pt x="416" y="368"/>
                </a:lnTo>
                <a:cubicBezTo>
                  <a:pt x="417" y="374"/>
                  <a:pt x="417" y="380"/>
                  <a:pt x="417" y="386"/>
                </a:cubicBezTo>
                <a:lnTo>
                  <a:pt x="417" y="390"/>
                </a:lnTo>
                <a:lnTo>
                  <a:pt x="225" y="390"/>
                </a:lnTo>
                <a:lnTo>
                  <a:pt x="225" y="386"/>
                </a:lnTo>
                <a:lnTo>
                  <a:pt x="227" y="405"/>
                </a:lnTo>
                <a:lnTo>
                  <a:pt x="226" y="400"/>
                </a:lnTo>
                <a:lnTo>
                  <a:pt x="320" y="477"/>
                </a:lnTo>
                <a:lnTo>
                  <a:pt x="319" y="477"/>
                </a:lnTo>
                <a:cubicBezTo>
                  <a:pt x="266" y="477"/>
                  <a:pt x="223" y="434"/>
                  <a:pt x="223" y="381"/>
                </a:cubicBezTo>
                <a:lnTo>
                  <a:pt x="223" y="371"/>
                </a:lnTo>
                <a:cubicBezTo>
                  <a:pt x="223" y="318"/>
                  <a:pt x="266" y="275"/>
                  <a:pt x="319" y="275"/>
                </a:cubicBezTo>
                <a:lnTo>
                  <a:pt x="320" y="275"/>
                </a:lnTo>
                <a:cubicBezTo>
                  <a:pt x="373" y="275"/>
                  <a:pt x="416" y="318"/>
                  <a:pt x="416" y="371"/>
                </a:cubicBezTo>
                <a:lnTo>
                  <a:pt x="416" y="380"/>
                </a:lnTo>
                <a:lnTo>
                  <a:pt x="416" y="390"/>
                </a:lnTo>
                <a:lnTo>
                  <a:pt x="416" y="397"/>
                </a:lnTo>
                <a:lnTo>
                  <a:pt x="412" y="367"/>
                </a:lnTo>
                <a:lnTo>
                  <a:pt x="413" y="370"/>
                </a:lnTo>
                <a:lnTo>
                  <a:pt x="261" y="326"/>
                </a:lnTo>
                <a:lnTo>
                  <a:pt x="266" y="322"/>
                </a:lnTo>
                <a:lnTo>
                  <a:pt x="253" y="335"/>
                </a:lnTo>
                <a:lnTo>
                  <a:pt x="258" y="329"/>
                </a:lnTo>
                <a:lnTo>
                  <a:pt x="331" y="486"/>
                </a:lnTo>
                <a:lnTo>
                  <a:pt x="330" y="486"/>
                </a:lnTo>
                <a:lnTo>
                  <a:pt x="426" y="400"/>
                </a:lnTo>
                <a:lnTo>
                  <a:pt x="425" y="410"/>
                </a:lnTo>
                <a:lnTo>
                  <a:pt x="329" y="304"/>
                </a:lnTo>
                <a:lnTo>
                  <a:pt x="332" y="304"/>
                </a:lnTo>
                <a:lnTo>
                  <a:pt x="238" y="416"/>
                </a:lnTo>
                <a:lnTo>
                  <a:pt x="238" y="418"/>
                </a:lnTo>
                <a:lnTo>
                  <a:pt x="237" y="414"/>
                </a:lnTo>
                <a:lnTo>
                  <a:pt x="426" y="380"/>
                </a:lnTo>
                <a:lnTo>
                  <a:pt x="427" y="399"/>
                </a:lnTo>
                <a:lnTo>
                  <a:pt x="427" y="409"/>
                </a:lnTo>
                <a:cubicBezTo>
                  <a:pt x="427" y="462"/>
                  <a:pt x="384" y="505"/>
                  <a:pt x="331" y="505"/>
                </a:cubicBezTo>
                <a:lnTo>
                  <a:pt x="330" y="505"/>
                </a:lnTo>
                <a:cubicBezTo>
                  <a:pt x="285" y="505"/>
                  <a:pt x="247" y="474"/>
                  <a:pt x="237" y="430"/>
                </a:cubicBezTo>
                <a:lnTo>
                  <a:pt x="234" y="419"/>
                </a:lnTo>
                <a:lnTo>
                  <a:pt x="232" y="409"/>
                </a:lnTo>
                <a:cubicBezTo>
                  <a:pt x="227" y="381"/>
                  <a:pt x="234" y="352"/>
                  <a:pt x="252" y="330"/>
                </a:cubicBezTo>
                <a:cubicBezTo>
                  <a:pt x="270" y="307"/>
                  <a:pt x="298" y="294"/>
                  <a:pt x="326" y="294"/>
                </a:cubicBezTo>
                <a:lnTo>
                  <a:pt x="327" y="294"/>
                </a:lnTo>
                <a:cubicBezTo>
                  <a:pt x="380" y="294"/>
                  <a:pt x="423" y="337"/>
                  <a:pt x="423" y="390"/>
                </a:cubicBezTo>
                <a:lnTo>
                  <a:pt x="423" y="406"/>
                </a:lnTo>
                <a:lnTo>
                  <a:pt x="422" y="418"/>
                </a:lnTo>
                <a:lnTo>
                  <a:pt x="420" y="433"/>
                </a:lnTo>
                <a:lnTo>
                  <a:pt x="419" y="438"/>
                </a:lnTo>
                <a:cubicBezTo>
                  <a:pt x="411" y="479"/>
                  <a:pt x="378" y="509"/>
                  <a:pt x="337" y="515"/>
                </a:cubicBezTo>
                <a:cubicBezTo>
                  <a:pt x="297" y="520"/>
                  <a:pt x="257" y="499"/>
                  <a:pt x="239" y="462"/>
                </a:cubicBezTo>
                <a:lnTo>
                  <a:pt x="238" y="460"/>
                </a:lnTo>
                <a:cubicBezTo>
                  <a:pt x="231" y="447"/>
                  <a:pt x="227" y="432"/>
                  <a:pt x="227" y="417"/>
                </a:cubicBezTo>
                <a:lnTo>
                  <a:pt x="227" y="410"/>
                </a:lnTo>
                <a:lnTo>
                  <a:pt x="229" y="426"/>
                </a:lnTo>
                <a:lnTo>
                  <a:pt x="229" y="428"/>
                </a:lnTo>
                <a:lnTo>
                  <a:pt x="228" y="424"/>
                </a:lnTo>
                <a:lnTo>
                  <a:pt x="389" y="468"/>
                </a:lnTo>
                <a:lnTo>
                  <a:pt x="385" y="472"/>
                </a:lnTo>
                <a:lnTo>
                  <a:pt x="380" y="477"/>
                </a:lnTo>
                <a:cubicBezTo>
                  <a:pt x="359" y="499"/>
                  <a:pt x="328" y="509"/>
                  <a:pt x="297" y="504"/>
                </a:cubicBezTo>
                <a:cubicBezTo>
                  <a:pt x="267" y="499"/>
                  <a:pt x="240" y="480"/>
                  <a:pt x="227" y="452"/>
                </a:cubicBezTo>
                <a:lnTo>
                  <a:pt x="221" y="441"/>
                </a:lnTo>
                <a:lnTo>
                  <a:pt x="219" y="436"/>
                </a:lnTo>
                <a:lnTo>
                  <a:pt x="404" y="400"/>
                </a:lnTo>
                <a:lnTo>
                  <a:pt x="404" y="404"/>
                </a:lnTo>
                <a:lnTo>
                  <a:pt x="404" y="409"/>
                </a:lnTo>
                <a:cubicBezTo>
                  <a:pt x="404" y="462"/>
                  <a:pt x="361" y="505"/>
                  <a:pt x="308" y="505"/>
                </a:cubicBezTo>
                <a:lnTo>
                  <a:pt x="306" y="505"/>
                </a:lnTo>
                <a:cubicBezTo>
                  <a:pt x="253" y="505"/>
                  <a:pt x="210" y="462"/>
                  <a:pt x="210" y="409"/>
                </a:cubicBezTo>
                <a:lnTo>
                  <a:pt x="210" y="405"/>
                </a:lnTo>
                <a:lnTo>
                  <a:pt x="210" y="400"/>
                </a:lnTo>
                <a:lnTo>
                  <a:pt x="306" y="496"/>
                </a:lnTo>
                <a:lnTo>
                  <a:pt x="303" y="496"/>
                </a:lnTo>
                <a:lnTo>
                  <a:pt x="398" y="419"/>
                </a:lnTo>
                <a:lnTo>
                  <a:pt x="396" y="429"/>
                </a:lnTo>
                <a:lnTo>
                  <a:pt x="395" y="433"/>
                </a:lnTo>
                <a:cubicBezTo>
                  <a:pt x="384" y="475"/>
                  <a:pt x="346" y="505"/>
                  <a:pt x="301" y="505"/>
                </a:cubicBezTo>
                <a:lnTo>
                  <a:pt x="300" y="505"/>
                </a:lnTo>
                <a:cubicBezTo>
                  <a:pt x="256" y="505"/>
                  <a:pt x="218" y="475"/>
                  <a:pt x="207" y="433"/>
                </a:cubicBezTo>
                <a:lnTo>
                  <a:pt x="206" y="429"/>
                </a:lnTo>
                <a:cubicBezTo>
                  <a:pt x="204" y="421"/>
                  <a:pt x="203" y="413"/>
                  <a:pt x="203" y="405"/>
                </a:cubicBezTo>
                <a:lnTo>
                  <a:pt x="203" y="400"/>
                </a:lnTo>
                <a:lnTo>
                  <a:pt x="299" y="496"/>
                </a:lnTo>
                <a:lnTo>
                  <a:pt x="298" y="496"/>
                </a:lnTo>
                <a:lnTo>
                  <a:pt x="394" y="400"/>
                </a:lnTo>
                <a:lnTo>
                  <a:pt x="394" y="409"/>
                </a:lnTo>
                <a:lnTo>
                  <a:pt x="373" y="349"/>
                </a:lnTo>
                <a:lnTo>
                  <a:pt x="377" y="354"/>
                </a:lnTo>
                <a:lnTo>
                  <a:pt x="381" y="359"/>
                </a:lnTo>
                <a:cubicBezTo>
                  <a:pt x="404" y="388"/>
                  <a:pt x="409" y="428"/>
                  <a:pt x="393" y="461"/>
                </a:cubicBezTo>
                <a:cubicBezTo>
                  <a:pt x="377" y="494"/>
                  <a:pt x="343" y="515"/>
                  <a:pt x="306" y="515"/>
                </a:cubicBezTo>
                <a:lnTo>
                  <a:pt x="305" y="515"/>
                </a:lnTo>
                <a:cubicBezTo>
                  <a:pt x="259" y="515"/>
                  <a:pt x="218" y="482"/>
                  <a:pt x="211" y="435"/>
                </a:cubicBezTo>
                <a:lnTo>
                  <a:pt x="211" y="437"/>
                </a:lnTo>
                <a:lnTo>
                  <a:pt x="210" y="433"/>
                </a:lnTo>
                <a:lnTo>
                  <a:pt x="399" y="409"/>
                </a:lnTo>
                <a:lnTo>
                  <a:pt x="399" y="413"/>
                </a:lnTo>
                <a:lnTo>
                  <a:pt x="399" y="419"/>
                </a:lnTo>
                <a:lnTo>
                  <a:pt x="303" y="323"/>
                </a:lnTo>
                <a:lnTo>
                  <a:pt x="304" y="323"/>
                </a:lnTo>
                <a:lnTo>
                  <a:pt x="211" y="440"/>
                </a:lnTo>
                <a:lnTo>
                  <a:pt x="209" y="432"/>
                </a:lnTo>
                <a:lnTo>
                  <a:pt x="207" y="423"/>
                </a:lnTo>
                <a:lnTo>
                  <a:pt x="207" y="422"/>
                </a:lnTo>
                <a:lnTo>
                  <a:pt x="205" y="417"/>
                </a:lnTo>
                <a:lnTo>
                  <a:pt x="389" y="400"/>
                </a:lnTo>
                <a:lnTo>
                  <a:pt x="388" y="405"/>
                </a:lnTo>
                <a:lnTo>
                  <a:pt x="389" y="386"/>
                </a:lnTo>
                <a:lnTo>
                  <a:pt x="389" y="397"/>
                </a:lnTo>
                <a:lnTo>
                  <a:pt x="389" y="410"/>
                </a:lnTo>
                <a:lnTo>
                  <a:pt x="389" y="419"/>
                </a:lnTo>
                <a:cubicBezTo>
                  <a:pt x="389" y="472"/>
                  <a:pt x="346" y="515"/>
                  <a:pt x="293" y="515"/>
                </a:cubicBezTo>
                <a:lnTo>
                  <a:pt x="292" y="515"/>
                </a:lnTo>
                <a:cubicBezTo>
                  <a:pt x="264" y="515"/>
                  <a:pt x="237" y="503"/>
                  <a:pt x="219" y="482"/>
                </a:cubicBezTo>
                <a:cubicBezTo>
                  <a:pt x="201" y="460"/>
                  <a:pt x="193" y="432"/>
                  <a:pt x="198" y="404"/>
                </a:cubicBezTo>
                <a:lnTo>
                  <a:pt x="199" y="398"/>
                </a:lnTo>
                <a:lnTo>
                  <a:pt x="197" y="413"/>
                </a:lnTo>
                <a:lnTo>
                  <a:pt x="197" y="409"/>
                </a:lnTo>
                <a:lnTo>
                  <a:pt x="389" y="409"/>
                </a:lnTo>
                <a:lnTo>
                  <a:pt x="389" y="413"/>
                </a:lnTo>
                <a:cubicBezTo>
                  <a:pt x="389" y="419"/>
                  <a:pt x="389" y="424"/>
                  <a:pt x="388" y="429"/>
                </a:cubicBezTo>
                <a:lnTo>
                  <a:pt x="387" y="435"/>
                </a:lnTo>
                <a:cubicBezTo>
                  <a:pt x="379" y="485"/>
                  <a:pt x="334" y="519"/>
                  <a:pt x="285" y="515"/>
                </a:cubicBezTo>
                <a:cubicBezTo>
                  <a:pt x="235" y="511"/>
                  <a:pt x="196" y="469"/>
                  <a:pt x="196" y="419"/>
                </a:cubicBezTo>
                <a:lnTo>
                  <a:pt x="196" y="413"/>
                </a:lnTo>
                <a:lnTo>
                  <a:pt x="196" y="409"/>
                </a:lnTo>
                <a:lnTo>
                  <a:pt x="388" y="409"/>
                </a:lnTo>
                <a:lnTo>
                  <a:pt x="388" y="413"/>
                </a:lnTo>
                <a:cubicBezTo>
                  <a:pt x="388" y="419"/>
                  <a:pt x="388" y="424"/>
                  <a:pt x="387" y="429"/>
                </a:cubicBezTo>
                <a:lnTo>
                  <a:pt x="386" y="435"/>
                </a:lnTo>
                <a:lnTo>
                  <a:pt x="387" y="419"/>
                </a:lnTo>
                <a:lnTo>
                  <a:pt x="387" y="428"/>
                </a:lnTo>
                <a:cubicBezTo>
                  <a:pt x="387" y="481"/>
                  <a:pt x="344" y="524"/>
                  <a:pt x="291" y="524"/>
                </a:cubicBezTo>
                <a:lnTo>
                  <a:pt x="289" y="524"/>
                </a:lnTo>
                <a:cubicBezTo>
                  <a:pt x="236" y="524"/>
                  <a:pt x="193" y="481"/>
                  <a:pt x="193" y="428"/>
                </a:cubicBezTo>
                <a:lnTo>
                  <a:pt x="193" y="424"/>
                </a:lnTo>
                <a:lnTo>
                  <a:pt x="195" y="443"/>
                </a:lnTo>
                <a:lnTo>
                  <a:pt x="194" y="438"/>
                </a:lnTo>
                <a:lnTo>
                  <a:pt x="288" y="515"/>
                </a:lnTo>
                <a:lnTo>
                  <a:pt x="287" y="515"/>
                </a:lnTo>
                <a:lnTo>
                  <a:pt x="287" y="323"/>
                </a:lnTo>
                <a:lnTo>
                  <a:pt x="288" y="323"/>
                </a:lnTo>
                <a:cubicBezTo>
                  <a:pt x="315" y="323"/>
                  <a:pt x="341" y="335"/>
                  <a:pt x="359" y="354"/>
                </a:cubicBezTo>
                <a:cubicBezTo>
                  <a:pt x="377" y="374"/>
                  <a:pt x="386" y="401"/>
                  <a:pt x="384" y="427"/>
                </a:cubicBezTo>
                <a:lnTo>
                  <a:pt x="383" y="431"/>
                </a:lnTo>
                <a:lnTo>
                  <a:pt x="383" y="437"/>
                </a:lnTo>
                <a:cubicBezTo>
                  <a:pt x="383" y="463"/>
                  <a:pt x="373" y="487"/>
                  <a:pt x="355" y="505"/>
                </a:cubicBezTo>
                <a:lnTo>
                  <a:pt x="354" y="506"/>
                </a:lnTo>
                <a:cubicBezTo>
                  <a:pt x="327" y="534"/>
                  <a:pt x="286" y="542"/>
                  <a:pt x="250" y="527"/>
                </a:cubicBezTo>
                <a:cubicBezTo>
                  <a:pt x="214" y="512"/>
                  <a:pt x="190" y="477"/>
                  <a:pt x="190" y="438"/>
                </a:cubicBezTo>
                <a:lnTo>
                  <a:pt x="190" y="431"/>
                </a:lnTo>
                <a:lnTo>
                  <a:pt x="190" y="418"/>
                </a:lnTo>
                <a:lnTo>
                  <a:pt x="190" y="406"/>
                </a:lnTo>
                <a:lnTo>
                  <a:pt x="190" y="400"/>
                </a:lnTo>
                <a:lnTo>
                  <a:pt x="378" y="431"/>
                </a:lnTo>
                <a:lnTo>
                  <a:pt x="377" y="434"/>
                </a:lnTo>
                <a:lnTo>
                  <a:pt x="381" y="403"/>
                </a:lnTo>
                <a:lnTo>
                  <a:pt x="381" y="422"/>
                </a:lnTo>
                <a:lnTo>
                  <a:pt x="379" y="438"/>
                </a:lnTo>
                <a:lnTo>
                  <a:pt x="378" y="444"/>
                </a:lnTo>
                <a:cubicBezTo>
                  <a:pt x="370" y="491"/>
                  <a:pt x="330" y="524"/>
                  <a:pt x="283" y="524"/>
                </a:cubicBezTo>
                <a:lnTo>
                  <a:pt x="282" y="524"/>
                </a:lnTo>
                <a:lnTo>
                  <a:pt x="377" y="444"/>
                </a:lnTo>
                <a:lnTo>
                  <a:pt x="375" y="458"/>
                </a:lnTo>
                <a:lnTo>
                  <a:pt x="374" y="462"/>
                </a:lnTo>
                <a:cubicBezTo>
                  <a:pt x="363" y="504"/>
                  <a:pt x="325" y="534"/>
                  <a:pt x="280" y="534"/>
                </a:cubicBezTo>
                <a:cubicBezTo>
                  <a:pt x="236" y="534"/>
                  <a:pt x="198" y="504"/>
                  <a:pt x="187" y="462"/>
                </a:cubicBezTo>
                <a:lnTo>
                  <a:pt x="185" y="450"/>
                </a:lnTo>
                <a:lnTo>
                  <a:pt x="184" y="444"/>
                </a:lnTo>
                <a:cubicBezTo>
                  <a:pt x="182" y="435"/>
                  <a:pt x="182" y="425"/>
                  <a:pt x="183" y="415"/>
                </a:cubicBezTo>
                <a:lnTo>
                  <a:pt x="184" y="408"/>
                </a:lnTo>
                <a:cubicBezTo>
                  <a:pt x="185" y="402"/>
                  <a:pt x="187" y="397"/>
                  <a:pt x="188" y="391"/>
                </a:cubicBezTo>
                <a:lnTo>
                  <a:pt x="189" y="388"/>
                </a:lnTo>
                <a:cubicBezTo>
                  <a:pt x="204" y="343"/>
                  <a:pt x="249" y="316"/>
                  <a:pt x="296" y="324"/>
                </a:cubicBezTo>
                <a:cubicBezTo>
                  <a:pt x="342" y="331"/>
                  <a:pt x="376" y="371"/>
                  <a:pt x="376" y="418"/>
                </a:cubicBezTo>
                <a:lnTo>
                  <a:pt x="376" y="419"/>
                </a:lnTo>
                <a:lnTo>
                  <a:pt x="376" y="428"/>
                </a:lnTo>
                <a:lnTo>
                  <a:pt x="376" y="450"/>
                </a:lnTo>
                <a:lnTo>
                  <a:pt x="375" y="457"/>
                </a:lnTo>
                <a:lnTo>
                  <a:pt x="375" y="466"/>
                </a:lnTo>
                <a:lnTo>
                  <a:pt x="183" y="466"/>
                </a:lnTo>
                <a:lnTo>
                  <a:pt x="183" y="465"/>
                </a:lnTo>
                <a:lnTo>
                  <a:pt x="184" y="451"/>
                </a:lnTo>
                <a:lnTo>
                  <a:pt x="184" y="441"/>
                </a:lnTo>
                <a:lnTo>
                  <a:pt x="184" y="432"/>
                </a:lnTo>
                <a:cubicBezTo>
                  <a:pt x="184" y="425"/>
                  <a:pt x="185" y="417"/>
                  <a:pt x="187" y="409"/>
                </a:cubicBezTo>
                <a:lnTo>
                  <a:pt x="188" y="405"/>
                </a:lnTo>
                <a:cubicBezTo>
                  <a:pt x="200" y="358"/>
                  <a:pt x="245" y="327"/>
                  <a:pt x="293" y="333"/>
                </a:cubicBezTo>
                <a:cubicBezTo>
                  <a:pt x="341" y="339"/>
                  <a:pt x="377" y="380"/>
                  <a:pt x="377" y="428"/>
                </a:cubicBezTo>
                <a:lnTo>
                  <a:pt x="377" y="430"/>
                </a:lnTo>
                <a:lnTo>
                  <a:pt x="377" y="436"/>
                </a:lnTo>
                <a:lnTo>
                  <a:pt x="377" y="447"/>
                </a:lnTo>
                <a:cubicBezTo>
                  <a:pt x="377" y="500"/>
                  <a:pt x="334" y="543"/>
                  <a:pt x="281" y="543"/>
                </a:cubicBezTo>
                <a:lnTo>
                  <a:pt x="280" y="543"/>
                </a:lnTo>
                <a:cubicBezTo>
                  <a:pt x="252" y="543"/>
                  <a:pt x="225" y="531"/>
                  <a:pt x="207" y="510"/>
                </a:cubicBezTo>
                <a:cubicBezTo>
                  <a:pt x="189" y="488"/>
                  <a:pt x="181" y="460"/>
                  <a:pt x="186" y="432"/>
                </a:cubicBezTo>
                <a:lnTo>
                  <a:pt x="187" y="426"/>
                </a:lnTo>
                <a:lnTo>
                  <a:pt x="185" y="441"/>
                </a:lnTo>
                <a:lnTo>
                  <a:pt x="185" y="438"/>
                </a:lnTo>
                <a:lnTo>
                  <a:pt x="377" y="449"/>
                </a:lnTo>
                <a:lnTo>
                  <a:pt x="376" y="457"/>
                </a:lnTo>
                <a:lnTo>
                  <a:pt x="375" y="467"/>
                </a:lnTo>
                <a:lnTo>
                  <a:pt x="279" y="361"/>
                </a:lnTo>
                <a:lnTo>
                  <a:pt x="280" y="361"/>
                </a:lnTo>
                <a:lnTo>
                  <a:pt x="185" y="448"/>
                </a:lnTo>
                <a:lnTo>
                  <a:pt x="186" y="438"/>
                </a:lnTo>
                <a:lnTo>
                  <a:pt x="187" y="463"/>
                </a:lnTo>
                <a:lnTo>
                  <a:pt x="186" y="457"/>
                </a:lnTo>
                <a:lnTo>
                  <a:pt x="189" y="472"/>
                </a:lnTo>
                <a:lnTo>
                  <a:pt x="188" y="469"/>
                </a:lnTo>
                <a:lnTo>
                  <a:pt x="375" y="428"/>
                </a:lnTo>
                <a:lnTo>
                  <a:pt x="376" y="438"/>
                </a:lnTo>
                <a:lnTo>
                  <a:pt x="377" y="448"/>
                </a:lnTo>
                <a:lnTo>
                  <a:pt x="185" y="457"/>
                </a:lnTo>
                <a:lnTo>
                  <a:pt x="185" y="452"/>
                </a:lnTo>
                <a:lnTo>
                  <a:pt x="185" y="447"/>
                </a:lnTo>
                <a:lnTo>
                  <a:pt x="361" y="501"/>
                </a:lnTo>
                <a:lnTo>
                  <a:pt x="359" y="504"/>
                </a:lnTo>
                <a:lnTo>
                  <a:pt x="375" y="437"/>
                </a:lnTo>
                <a:lnTo>
                  <a:pt x="376" y="444"/>
                </a:lnTo>
                <a:lnTo>
                  <a:pt x="365" y="411"/>
                </a:lnTo>
                <a:lnTo>
                  <a:pt x="368" y="418"/>
                </a:lnTo>
                <a:lnTo>
                  <a:pt x="373" y="426"/>
                </a:lnTo>
                <a:lnTo>
                  <a:pt x="196" y="465"/>
                </a:lnTo>
                <a:lnTo>
                  <a:pt x="197" y="457"/>
                </a:lnTo>
                <a:lnTo>
                  <a:pt x="197" y="477"/>
                </a:lnTo>
                <a:lnTo>
                  <a:pt x="196" y="466"/>
                </a:lnTo>
                <a:lnTo>
                  <a:pt x="291" y="553"/>
                </a:lnTo>
                <a:lnTo>
                  <a:pt x="290" y="553"/>
                </a:lnTo>
                <a:lnTo>
                  <a:pt x="386" y="457"/>
                </a:lnTo>
                <a:lnTo>
                  <a:pt x="386" y="462"/>
                </a:lnTo>
                <a:lnTo>
                  <a:pt x="386" y="466"/>
                </a:lnTo>
                <a:lnTo>
                  <a:pt x="194" y="466"/>
                </a:lnTo>
                <a:lnTo>
                  <a:pt x="194" y="457"/>
                </a:lnTo>
                <a:lnTo>
                  <a:pt x="195" y="471"/>
                </a:lnTo>
                <a:lnTo>
                  <a:pt x="194" y="464"/>
                </a:lnTo>
                <a:lnTo>
                  <a:pt x="198" y="481"/>
                </a:lnTo>
                <a:lnTo>
                  <a:pt x="197" y="478"/>
                </a:lnTo>
                <a:lnTo>
                  <a:pt x="384" y="447"/>
                </a:lnTo>
                <a:lnTo>
                  <a:pt x="384" y="444"/>
                </a:lnTo>
                <a:lnTo>
                  <a:pt x="385" y="463"/>
                </a:lnTo>
                <a:lnTo>
                  <a:pt x="385" y="472"/>
                </a:lnTo>
                <a:lnTo>
                  <a:pt x="385" y="476"/>
                </a:lnTo>
                <a:lnTo>
                  <a:pt x="193" y="476"/>
                </a:lnTo>
                <a:lnTo>
                  <a:pt x="193" y="469"/>
                </a:lnTo>
                <a:lnTo>
                  <a:pt x="194" y="464"/>
                </a:lnTo>
                <a:lnTo>
                  <a:pt x="192" y="444"/>
                </a:lnTo>
                <a:lnTo>
                  <a:pt x="192" y="438"/>
                </a:lnTo>
                <a:lnTo>
                  <a:pt x="384" y="438"/>
                </a:lnTo>
                <a:lnTo>
                  <a:pt x="384" y="443"/>
                </a:lnTo>
                <a:lnTo>
                  <a:pt x="384" y="463"/>
                </a:lnTo>
                <a:lnTo>
                  <a:pt x="383" y="468"/>
                </a:lnTo>
                <a:lnTo>
                  <a:pt x="383" y="476"/>
                </a:lnTo>
                <a:cubicBezTo>
                  <a:pt x="383" y="502"/>
                  <a:pt x="373" y="526"/>
                  <a:pt x="355" y="544"/>
                </a:cubicBezTo>
                <a:lnTo>
                  <a:pt x="354" y="545"/>
                </a:lnTo>
                <a:cubicBezTo>
                  <a:pt x="327" y="573"/>
                  <a:pt x="286" y="581"/>
                  <a:pt x="250" y="566"/>
                </a:cubicBezTo>
                <a:cubicBezTo>
                  <a:pt x="214" y="551"/>
                  <a:pt x="190" y="516"/>
                  <a:pt x="190" y="477"/>
                </a:cubicBezTo>
                <a:lnTo>
                  <a:pt x="190" y="473"/>
                </a:lnTo>
                <a:lnTo>
                  <a:pt x="194" y="500"/>
                </a:lnTo>
                <a:lnTo>
                  <a:pt x="192" y="493"/>
                </a:lnTo>
                <a:lnTo>
                  <a:pt x="344" y="541"/>
                </a:lnTo>
                <a:lnTo>
                  <a:pt x="339" y="545"/>
                </a:lnTo>
                <a:lnTo>
                  <a:pt x="353" y="532"/>
                </a:lnTo>
                <a:lnTo>
                  <a:pt x="348" y="538"/>
                </a:lnTo>
                <a:lnTo>
                  <a:pt x="274" y="380"/>
                </a:lnTo>
                <a:lnTo>
                  <a:pt x="275" y="380"/>
                </a:lnTo>
                <a:lnTo>
                  <a:pt x="275" y="572"/>
                </a:lnTo>
                <a:lnTo>
                  <a:pt x="273" y="572"/>
                </a:lnTo>
                <a:lnTo>
                  <a:pt x="269" y="572"/>
                </a:lnTo>
                <a:cubicBezTo>
                  <a:pt x="220" y="572"/>
                  <a:pt x="178" y="535"/>
                  <a:pt x="174" y="485"/>
                </a:cubicBezTo>
                <a:lnTo>
                  <a:pt x="172" y="465"/>
                </a:lnTo>
                <a:lnTo>
                  <a:pt x="172" y="459"/>
                </a:lnTo>
                <a:cubicBezTo>
                  <a:pt x="172" y="445"/>
                  <a:pt x="176" y="430"/>
                  <a:pt x="183" y="417"/>
                </a:cubicBezTo>
                <a:lnTo>
                  <a:pt x="184" y="415"/>
                </a:lnTo>
                <a:cubicBezTo>
                  <a:pt x="204" y="375"/>
                  <a:pt x="248" y="354"/>
                  <a:pt x="292" y="364"/>
                </a:cubicBezTo>
                <a:cubicBezTo>
                  <a:pt x="335" y="374"/>
                  <a:pt x="365" y="413"/>
                  <a:pt x="365" y="457"/>
                </a:cubicBezTo>
                <a:lnTo>
                  <a:pt x="365" y="452"/>
                </a:lnTo>
                <a:lnTo>
                  <a:pt x="366" y="462"/>
                </a:lnTo>
                <a:lnTo>
                  <a:pt x="367" y="481"/>
                </a:lnTo>
                <a:lnTo>
                  <a:pt x="367" y="485"/>
                </a:lnTo>
                <a:cubicBezTo>
                  <a:pt x="367" y="534"/>
                  <a:pt x="331" y="575"/>
                  <a:pt x="283" y="581"/>
                </a:cubicBezTo>
                <a:cubicBezTo>
                  <a:pt x="235" y="587"/>
                  <a:pt x="190" y="556"/>
                  <a:pt x="178" y="509"/>
                </a:cubicBezTo>
                <a:lnTo>
                  <a:pt x="175" y="493"/>
                </a:lnTo>
                <a:lnTo>
                  <a:pt x="174" y="483"/>
                </a:lnTo>
                <a:lnTo>
                  <a:pt x="174" y="479"/>
                </a:lnTo>
                <a:lnTo>
                  <a:pt x="173" y="473"/>
                </a:lnTo>
                <a:cubicBezTo>
                  <a:pt x="168" y="445"/>
                  <a:pt x="176" y="417"/>
                  <a:pt x="194" y="395"/>
                </a:cubicBezTo>
                <a:cubicBezTo>
                  <a:pt x="212" y="374"/>
                  <a:pt x="239" y="361"/>
                  <a:pt x="267" y="361"/>
                </a:cubicBezTo>
                <a:lnTo>
                  <a:pt x="268" y="361"/>
                </a:lnTo>
                <a:cubicBezTo>
                  <a:pt x="321" y="361"/>
                  <a:pt x="364" y="404"/>
                  <a:pt x="364" y="457"/>
                </a:cubicBezTo>
                <a:lnTo>
                  <a:pt x="364" y="478"/>
                </a:lnTo>
                <a:lnTo>
                  <a:pt x="363" y="487"/>
                </a:lnTo>
                <a:cubicBezTo>
                  <a:pt x="358" y="534"/>
                  <a:pt x="319" y="570"/>
                  <a:pt x="272" y="572"/>
                </a:cubicBezTo>
                <a:cubicBezTo>
                  <a:pt x="224" y="574"/>
                  <a:pt x="183" y="542"/>
                  <a:pt x="173" y="495"/>
                </a:cubicBezTo>
                <a:lnTo>
                  <a:pt x="172" y="490"/>
                </a:lnTo>
                <a:lnTo>
                  <a:pt x="177" y="507"/>
                </a:lnTo>
                <a:lnTo>
                  <a:pt x="175" y="502"/>
                </a:lnTo>
                <a:lnTo>
                  <a:pt x="360" y="476"/>
                </a:lnTo>
                <a:lnTo>
                  <a:pt x="359" y="487"/>
                </a:lnTo>
                <a:lnTo>
                  <a:pt x="358" y="496"/>
                </a:lnTo>
                <a:cubicBezTo>
                  <a:pt x="352" y="547"/>
                  <a:pt x="308" y="584"/>
                  <a:pt x="257" y="581"/>
                </a:cubicBezTo>
                <a:cubicBezTo>
                  <a:pt x="206" y="579"/>
                  <a:pt x="166" y="536"/>
                  <a:pt x="166" y="485"/>
                </a:cubicBezTo>
                <a:lnTo>
                  <a:pt x="166" y="481"/>
                </a:lnTo>
                <a:lnTo>
                  <a:pt x="166" y="476"/>
                </a:lnTo>
                <a:lnTo>
                  <a:pt x="357" y="495"/>
                </a:lnTo>
                <a:lnTo>
                  <a:pt x="356" y="500"/>
                </a:lnTo>
                <a:lnTo>
                  <a:pt x="357" y="481"/>
                </a:lnTo>
                <a:lnTo>
                  <a:pt x="357" y="485"/>
                </a:lnTo>
                <a:lnTo>
                  <a:pt x="165" y="485"/>
                </a:lnTo>
                <a:lnTo>
                  <a:pt x="165" y="481"/>
                </a:lnTo>
                <a:lnTo>
                  <a:pt x="165" y="476"/>
                </a:lnTo>
                <a:lnTo>
                  <a:pt x="357" y="476"/>
                </a:lnTo>
                <a:lnTo>
                  <a:pt x="357" y="481"/>
                </a:lnTo>
                <a:cubicBezTo>
                  <a:pt x="357" y="489"/>
                  <a:pt x="357" y="497"/>
                  <a:pt x="355" y="505"/>
                </a:cubicBezTo>
                <a:lnTo>
                  <a:pt x="354" y="509"/>
                </a:lnTo>
                <a:lnTo>
                  <a:pt x="169" y="455"/>
                </a:lnTo>
                <a:lnTo>
                  <a:pt x="170" y="452"/>
                </a:lnTo>
                <a:lnTo>
                  <a:pt x="167" y="467"/>
                </a:lnTo>
                <a:lnTo>
                  <a:pt x="168" y="461"/>
                </a:lnTo>
                <a:lnTo>
                  <a:pt x="168" y="492"/>
                </a:lnTo>
                <a:lnTo>
                  <a:pt x="168" y="494"/>
                </a:lnTo>
                <a:lnTo>
                  <a:pt x="167" y="490"/>
                </a:lnTo>
                <a:lnTo>
                  <a:pt x="356" y="466"/>
                </a:lnTo>
                <a:lnTo>
                  <a:pt x="356" y="474"/>
                </a:lnTo>
                <a:lnTo>
                  <a:pt x="356" y="485"/>
                </a:lnTo>
                <a:lnTo>
                  <a:pt x="356" y="496"/>
                </a:lnTo>
                <a:lnTo>
                  <a:pt x="356" y="504"/>
                </a:lnTo>
                <a:lnTo>
                  <a:pt x="260" y="408"/>
                </a:lnTo>
                <a:lnTo>
                  <a:pt x="262" y="408"/>
                </a:lnTo>
                <a:lnTo>
                  <a:pt x="262" y="600"/>
                </a:lnTo>
                <a:lnTo>
                  <a:pt x="257" y="600"/>
                </a:lnTo>
                <a:cubicBezTo>
                  <a:pt x="209" y="600"/>
                  <a:pt x="167" y="564"/>
                  <a:pt x="162" y="515"/>
                </a:cubicBezTo>
                <a:lnTo>
                  <a:pt x="160" y="495"/>
                </a:lnTo>
                <a:lnTo>
                  <a:pt x="160" y="484"/>
                </a:lnTo>
                <a:lnTo>
                  <a:pt x="160" y="476"/>
                </a:lnTo>
                <a:lnTo>
                  <a:pt x="348" y="507"/>
                </a:lnTo>
                <a:lnTo>
                  <a:pt x="347" y="510"/>
                </a:lnTo>
                <a:lnTo>
                  <a:pt x="351" y="479"/>
                </a:lnTo>
                <a:lnTo>
                  <a:pt x="351" y="485"/>
                </a:lnTo>
                <a:lnTo>
                  <a:pt x="351" y="495"/>
                </a:lnTo>
                <a:lnTo>
                  <a:pt x="159" y="495"/>
                </a:lnTo>
                <a:lnTo>
                  <a:pt x="159" y="490"/>
                </a:lnTo>
                <a:lnTo>
                  <a:pt x="159" y="485"/>
                </a:lnTo>
                <a:lnTo>
                  <a:pt x="351" y="485"/>
                </a:lnTo>
                <a:lnTo>
                  <a:pt x="351" y="489"/>
                </a:lnTo>
                <a:lnTo>
                  <a:pt x="351" y="495"/>
                </a:lnTo>
                <a:cubicBezTo>
                  <a:pt x="351" y="548"/>
                  <a:pt x="308" y="591"/>
                  <a:pt x="255" y="591"/>
                </a:cubicBezTo>
                <a:lnTo>
                  <a:pt x="254" y="591"/>
                </a:lnTo>
                <a:lnTo>
                  <a:pt x="252" y="591"/>
                </a:lnTo>
                <a:lnTo>
                  <a:pt x="252" y="399"/>
                </a:lnTo>
                <a:lnTo>
                  <a:pt x="253" y="399"/>
                </a:lnTo>
                <a:lnTo>
                  <a:pt x="159" y="511"/>
                </a:lnTo>
                <a:lnTo>
                  <a:pt x="159" y="513"/>
                </a:lnTo>
                <a:lnTo>
                  <a:pt x="158" y="509"/>
                </a:lnTo>
                <a:lnTo>
                  <a:pt x="345" y="462"/>
                </a:lnTo>
                <a:lnTo>
                  <a:pt x="346" y="466"/>
                </a:lnTo>
                <a:cubicBezTo>
                  <a:pt x="348" y="474"/>
                  <a:pt x="348" y="482"/>
                  <a:pt x="348" y="489"/>
                </a:cubicBezTo>
                <a:lnTo>
                  <a:pt x="348" y="506"/>
                </a:lnTo>
                <a:lnTo>
                  <a:pt x="347" y="515"/>
                </a:lnTo>
                <a:lnTo>
                  <a:pt x="346" y="489"/>
                </a:lnTo>
                <a:lnTo>
                  <a:pt x="346" y="487"/>
                </a:lnTo>
                <a:lnTo>
                  <a:pt x="347" y="491"/>
                </a:lnTo>
                <a:lnTo>
                  <a:pt x="157" y="514"/>
                </a:lnTo>
                <a:lnTo>
                  <a:pt x="157" y="510"/>
                </a:lnTo>
                <a:lnTo>
                  <a:pt x="159" y="526"/>
                </a:lnTo>
                <a:lnTo>
                  <a:pt x="158" y="520"/>
                </a:lnTo>
                <a:cubicBezTo>
                  <a:pt x="157" y="515"/>
                  <a:pt x="156" y="510"/>
                  <a:pt x="156" y="504"/>
                </a:cubicBezTo>
                <a:lnTo>
                  <a:pt x="156" y="498"/>
                </a:lnTo>
                <a:lnTo>
                  <a:pt x="156" y="495"/>
                </a:lnTo>
                <a:lnTo>
                  <a:pt x="346" y="519"/>
                </a:lnTo>
                <a:lnTo>
                  <a:pt x="341" y="535"/>
                </a:lnTo>
                <a:lnTo>
                  <a:pt x="339" y="540"/>
                </a:lnTo>
                <a:cubicBezTo>
                  <a:pt x="324" y="577"/>
                  <a:pt x="289" y="600"/>
                  <a:pt x="249" y="600"/>
                </a:cubicBezTo>
                <a:lnTo>
                  <a:pt x="247" y="600"/>
                </a:lnTo>
                <a:lnTo>
                  <a:pt x="245" y="600"/>
                </a:lnTo>
                <a:lnTo>
                  <a:pt x="341" y="513"/>
                </a:lnTo>
                <a:lnTo>
                  <a:pt x="340" y="527"/>
                </a:lnTo>
                <a:lnTo>
                  <a:pt x="339" y="535"/>
                </a:lnTo>
                <a:cubicBezTo>
                  <a:pt x="333" y="583"/>
                  <a:pt x="292" y="619"/>
                  <a:pt x="243" y="619"/>
                </a:cubicBezTo>
                <a:cubicBezTo>
                  <a:pt x="195" y="619"/>
                  <a:pt x="154" y="583"/>
                  <a:pt x="148" y="535"/>
                </a:cubicBezTo>
                <a:lnTo>
                  <a:pt x="147" y="524"/>
                </a:lnTo>
                <a:lnTo>
                  <a:pt x="146" y="513"/>
                </a:lnTo>
                <a:lnTo>
                  <a:pt x="241" y="600"/>
                </a:lnTo>
                <a:lnTo>
                  <a:pt x="240" y="600"/>
                </a:lnTo>
                <a:cubicBezTo>
                  <a:pt x="196" y="600"/>
                  <a:pt x="158" y="570"/>
                  <a:pt x="147" y="528"/>
                </a:cubicBezTo>
                <a:lnTo>
                  <a:pt x="145" y="519"/>
                </a:lnTo>
                <a:lnTo>
                  <a:pt x="144" y="514"/>
                </a:lnTo>
                <a:cubicBezTo>
                  <a:pt x="139" y="486"/>
                  <a:pt x="146" y="457"/>
                  <a:pt x="164" y="435"/>
                </a:cubicBezTo>
                <a:cubicBezTo>
                  <a:pt x="182" y="412"/>
                  <a:pt x="210" y="399"/>
                  <a:pt x="238" y="399"/>
                </a:cubicBezTo>
                <a:lnTo>
                  <a:pt x="239" y="399"/>
                </a:lnTo>
                <a:lnTo>
                  <a:pt x="239" y="591"/>
                </a:lnTo>
                <a:lnTo>
                  <a:pt x="236" y="591"/>
                </a:lnTo>
                <a:lnTo>
                  <a:pt x="236" y="399"/>
                </a:lnTo>
                <a:lnTo>
                  <a:pt x="238" y="399"/>
                </a:lnTo>
                <a:cubicBezTo>
                  <a:pt x="291" y="399"/>
                  <a:pt x="334" y="442"/>
                  <a:pt x="334" y="495"/>
                </a:cubicBezTo>
                <a:lnTo>
                  <a:pt x="334" y="500"/>
                </a:lnTo>
                <a:lnTo>
                  <a:pt x="334" y="504"/>
                </a:lnTo>
                <a:cubicBezTo>
                  <a:pt x="334" y="557"/>
                  <a:pt x="291" y="600"/>
                  <a:pt x="238" y="600"/>
                </a:cubicBezTo>
                <a:lnTo>
                  <a:pt x="237" y="600"/>
                </a:lnTo>
                <a:lnTo>
                  <a:pt x="333" y="518"/>
                </a:lnTo>
                <a:lnTo>
                  <a:pt x="332" y="525"/>
                </a:lnTo>
                <a:lnTo>
                  <a:pt x="332" y="511"/>
                </a:lnTo>
                <a:lnTo>
                  <a:pt x="332" y="514"/>
                </a:lnTo>
                <a:lnTo>
                  <a:pt x="140" y="514"/>
                </a:lnTo>
                <a:lnTo>
                  <a:pt x="141" y="499"/>
                </a:lnTo>
                <a:lnTo>
                  <a:pt x="141" y="500"/>
                </a:lnTo>
                <a:lnTo>
                  <a:pt x="141" y="490"/>
                </a:lnTo>
                <a:lnTo>
                  <a:pt x="141" y="485"/>
                </a:lnTo>
                <a:lnTo>
                  <a:pt x="333" y="485"/>
                </a:lnTo>
                <a:lnTo>
                  <a:pt x="333" y="488"/>
                </a:lnTo>
                <a:cubicBezTo>
                  <a:pt x="333" y="493"/>
                  <a:pt x="333" y="498"/>
                  <a:pt x="333" y="502"/>
                </a:cubicBezTo>
                <a:lnTo>
                  <a:pt x="332" y="509"/>
                </a:lnTo>
                <a:lnTo>
                  <a:pt x="332" y="495"/>
                </a:lnTo>
                <a:lnTo>
                  <a:pt x="332" y="501"/>
                </a:lnTo>
                <a:lnTo>
                  <a:pt x="332" y="504"/>
                </a:lnTo>
                <a:lnTo>
                  <a:pt x="140" y="504"/>
                </a:lnTo>
                <a:lnTo>
                  <a:pt x="140" y="500"/>
                </a:lnTo>
                <a:lnTo>
                  <a:pt x="140" y="495"/>
                </a:lnTo>
                <a:lnTo>
                  <a:pt x="328" y="526"/>
                </a:lnTo>
                <a:lnTo>
                  <a:pt x="327" y="529"/>
                </a:lnTo>
                <a:lnTo>
                  <a:pt x="330" y="514"/>
                </a:lnTo>
                <a:lnTo>
                  <a:pt x="326" y="532"/>
                </a:lnTo>
                <a:lnTo>
                  <a:pt x="323" y="542"/>
                </a:lnTo>
                <a:lnTo>
                  <a:pt x="231" y="418"/>
                </a:lnTo>
                <a:lnTo>
                  <a:pt x="233" y="418"/>
                </a:lnTo>
                <a:lnTo>
                  <a:pt x="138" y="523"/>
                </a:lnTo>
                <a:lnTo>
                  <a:pt x="138" y="519"/>
                </a:lnTo>
                <a:lnTo>
                  <a:pt x="137" y="513"/>
                </a:lnTo>
                <a:lnTo>
                  <a:pt x="146" y="540"/>
                </a:lnTo>
                <a:lnTo>
                  <a:pt x="145" y="538"/>
                </a:lnTo>
                <a:lnTo>
                  <a:pt x="324" y="519"/>
                </a:lnTo>
                <a:lnTo>
                  <a:pt x="323" y="523"/>
                </a:lnTo>
                <a:lnTo>
                  <a:pt x="325" y="499"/>
                </a:lnTo>
                <a:lnTo>
                  <a:pt x="325" y="513"/>
                </a:lnTo>
                <a:lnTo>
                  <a:pt x="324" y="529"/>
                </a:lnTo>
                <a:cubicBezTo>
                  <a:pt x="324" y="534"/>
                  <a:pt x="323" y="539"/>
                  <a:pt x="322" y="544"/>
                </a:cubicBezTo>
                <a:lnTo>
                  <a:pt x="320" y="553"/>
                </a:lnTo>
                <a:cubicBezTo>
                  <a:pt x="313" y="586"/>
                  <a:pt x="289" y="613"/>
                  <a:pt x="257" y="624"/>
                </a:cubicBezTo>
                <a:lnTo>
                  <a:pt x="254" y="625"/>
                </a:lnTo>
                <a:cubicBezTo>
                  <a:pt x="227" y="634"/>
                  <a:pt x="197" y="630"/>
                  <a:pt x="173" y="615"/>
                </a:cubicBezTo>
                <a:cubicBezTo>
                  <a:pt x="149" y="600"/>
                  <a:pt x="132" y="575"/>
                  <a:pt x="128" y="547"/>
                </a:cubicBezTo>
                <a:lnTo>
                  <a:pt x="127" y="540"/>
                </a:lnTo>
                <a:cubicBezTo>
                  <a:pt x="127" y="536"/>
                  <a:pt x="126" y="531"/>
                  <a:pt x="126" y="526"/>
                </a:cubicBezTo>
                <a:lnTo>
                  <a:pt x="127" y="523"/>
                </a:lnTo>
                <a:lnTo>
                  <a:pt x="126" y="515"/>
                </a:lnTo>
                <a:lnTo>
                  <a:pt x="125" y="507"/>
                </a:lnTo>
                <a:lnTo>
                  <a:pt x="220" y="591"/>
                </a:lnTo>
                <a:lnTo>
                  <a:pt x="218" y="591"/>
                </a:lnTo>
                <a:lnTo>
                  <a:pt x="314" y="495"/>
                </a:lnTo>
                <a:lnTo>
                  <a:pt x="314" y="512"/>
                </a:lnTo>
                <a:lnTo>
                  <a:pt x="313" y="523"/>
                </a:lnTo>
                <a:lnTo>
                  <a:pt x="313" y="507"/>
                </a:lnTo>
                <a:lnTo>
                  <a:pt x="314" y="527"/>
                </a:lnTo>
                <a:lnTo>
                  <a:pt x="314" y="532"/>
                </a:lnTo>
                <a:lnTo>
                  <a:pt x="314" y="533"/>
                </a:lnTo>
                <a:lnTo>
                  <a:pt x="122" y="533"/>
                </a:lnTo>
                <a:lnTo>
                  <a:pt x="122" y="526"/>
                </a:lnTo>
                <a:lnTo>
                  <a:pt x="123" y="522"/>
                </a:lnTo>
                <a:lnTo>
                  <a:pt x="121" y="502"/>
                </a:lnTo>
                <a:lnTo>
                  <a:pt x="121" y="495"/>
                </a:lnTo>
                <a:cubicBezTo>
                  <a:pt x="121" y="457"/>
                  <a:pt x="145" y="422"/>
                  <a:pt x="181" y="407"/>
                </a:cubicBezTo>
                <a:cubicBezTo>
                  <a:pt x="217" y="392"/>
                  <a:pt x="258" y="400"/>
                  <a:pt x="285" y="428"/>
                </a:cubicBezTo>
                <a:lnTo>
                  <a:pt x="286" y="429"/>
                </a:lnTo>
                <a:cubicBezTo>
                  <a:pt x="304" y="447"/>
                  <a:pt x="314" y="471"/>
                  <a:pt x="314" y="496"/>
                </a:cubicBezTo>
                <a:lnTo>
                  <a:pt x="314" y="494"/>
                </a:lnTo>
                <a:lnTo>
                  <a:pt x="315" y="514"/>
                </a:lnTo>
                <a:lnTo>
                  <a:pt x="315" y="523"/>
                </a:lnTo>
                <a:cubicBezTo>
                  <a:pt x="315" y="576"/>
                  <a:pt x="272" y="619"/>
                  <a:pt x="219" y="619"/>
                </a:cubicBezTo>
                <a:lnTo>
                  <a:pt x="218" y="619"/>
                </a:lnTo>
                <a:lnTo>
                  <a:pt x="314" y="537"/>
                </a:lnTo>
                <a:lnTo>
                  <a:pt x="313" y="544"/>
                </a:lnTo>
                <a:cubicBezTo>
                  <a:pt x="312" y="550"/>
                  <a:pt x="310" y="555"/>
                  <a:pt x="309" y="561"/>
                </a:cubicBezTo>
                <a:lnTo>
                  <a:pt x="308" y="564"/>
                </a:lnTo>
                <a:cubicBezTo>
                  <a:pt x="293" y="608"/>
                  <a:pt x="248" y="636"/>
                  <a:pt x="201" y="628"/>
                </a:cubicBezTo>
                <a:cubicBezTo>
                  <a:pt x="155" y="621"/>
                  <a:pt x="120" y="581"/>
                  <a:pt x="120" y="533"/>
                </a:cubicBezTo>
                <a:lnTo>
                  <a:pt x="121" y="518"/>
                </a:lnTo>
                <a:lnTo>
                  <a:pt x="122" y="507"/>
                </a:lnTo>
                <a:lnTo>
                  <a:pt x="122" y="508"/>
                </a:lnTo>
                <a:lnTo>
                  <a:pt x="122" y="504"/>
                </a:lnTo>
                <a:lnTo>
                  <a:pt x="314" y="504"/>
                </a:lnTo>
                <a:lnTo>
                  <a:pt x="314" y="508"/>
                </a:lnTo>
                <a:lnTo>
                  <a:pt x="314" y="527"/>
                </a:lnTo>
                <a:lnTo>
                  <a:pt x="313" y="527"/>
                </a:lnTo>
                <a:lnTo>
                  <a:pt x="313" y="533"/>
                </a:lnTo>
                <a:lnTo>
                  <a:pt x="121" y="533"/>
                </a:lnTo>
                <a:lnTo>
                  <a:pt x="121" y="529"/>
                </a:lnTo>
                <a:lnTo>
                  <a:pt x="121" y="523"/>
                </a:lnTo>
                <a:cubicBezTo>
                  <a:pt x="121" y="474"/>
                  <a:pt x="159" y="433"/>
                  <a:pt x="208" y="428"/>
                </a:cubicBezTo>
                <a:cubicBezTo>
                  <a:pt x="257" y="423"/>
                  <a:pt x="302" y="456"/>
                  <a:pt x="312" y="505"/>
                </a:cubicBezTo>
                <a:lnTo>
                  <a:pt x="313" y="510"/>
                </a:lnTo>
                <a:cubicBezTo>
                  <a:pt x="314" y="516"/>
                  <a:pt x="314" y="522"/>
                  <a:pt x="314" y="528"/>
                </a:cubicBezTo>
                <a:lnTo>
                  <a:pt x="314" y="533"/>
                </a:lnTo>
                <a:lnTo>
                  <a:pt x="122" y="533"/>
                </a:lnTo>
                <a:lnTo>
                  <a:pt x="122" y="529"/>
                </a:lnTo>
                <a:lnTo>
                  <a:pt x="124" y="545"/>
                </a:lnTo>
                <a:lnTo>
                  <a:pt x="123" y="539"/>
                </a:lnTo>
                <a:cubicBezTo>
                  <a:pt x="122" y="534"/>
                  <a:pt x="121" y="529"/>
                  <a:pt x="121" y="523"/>
                </a:cubicBezTo>
                <a:lnTo>
                  <a:pt x="121" y="514"/>
                </a:lnTo>
                <a:lnTo>
                  <a:pt x="313" y="514"/>
                </a:lnTo>
                <a:lnTo>
                  <a:pt x="313" y="514"/>
                </a:lnTo>
                <a:lnTo>
                  <a:pt x="314" y="533"/>
                </a:lnTo>
                <a:lnTo>
                  <a:pt x="314" y="544"/>
                </a:lnTo>
                <a:lnTo>
                  <a:pt x="314" y="552"/>
                </a:lnTo>
                <a:lnTo>
                  <a:pt x="122" y="552"/>
                </a:lnTo>
                <a:lnTo>
                  <a:pt x="122" y="548"/>
                </a:lnTo>
                <a:lnTo>
                  <a:pt x="124" y="564"/>
                </a:lnTo>
                <a:lnTo>
                  <a:pt x="123" y="558"/>
                </a:lnTo>
                <a:cubicBezTo>
                  <a:pt x="118" y="530"/>
                  <a:pt x="126" y="502"/>
                  <a:pt x="144" y="480"/>
                </a:cubicBezTo>
                <a:cubicBezTo>
                  <a:pt x="162" y="459"/>
                  <a:pt x="189" y="446"/>
                  <a:pt x="217" y="446"/>
                </a:cubicBezTo>
                <a:lnTo>
                  <a:pt x="219" y="446"/>
                </a:lnTo>
                <a:lnTo>
                  <a:pt x="125" y="561"/>
                </a:lnTo>
                <a:lnTo>
                  <a:pt x="125" y="561"/>
                </a:lnTo>
                <a:lnTo>
                  <a:pt x="124" y="557"/>
                </a:lnTo>
                <a:cubicBezTo>
                  <a:pt x="112" y="507"/>
                  <a:pt x="141" y="456"/>
                  <a:pt x="191" y="441"/>
                </a:cubicBezTo>
                <a:cubicBezTo>
                  <a:pt x="240" y="427"/>
                  <a:pt x="292" y="454"/>
                  <a:pt x="309" y="503"/>
                </a:cubicBezTo>
                <a:lnTo>
                  <a:pt x="310" y="506"/>
                </a:lnTo>
                <a:cubicBezTo>
                  <a:pt x="311" y="511"/>
                  <a:pt x="312" y="516"/>
                  <a:pt x="313" y="521"/>
                </a:cubicBezTo>
                <a:lnTo>
                  <a:pt x="314" y="527"/>
                </a:lnTo>
                <a:cubicBezTo>
                  <a:pt x="316" y="538"/>
                  <a:pt x="316" y="550"/>
                  <a:pt x="314" y="561"/>
                </a:cubicBezTo>
                <a:lnTo>
                  <a:pt x="312" y="571"/>
                </a:lnTo>
                <a:cubicBezTo>
                  <a:pt x="302" y="620"/>
                  <a:pt x="257" y="653"/>
                  <a:pt x="208" y="648"/>
                </a:cubicBezTo>
                <a:cubicBezTo>
                  <a:pt x="159" y="643"/>
                  <a:pt x="121" y="602"/>
                  <a:pt x="121" y="552"/>
                </a:cubicBezTo>
                <a:lnTo>
                  <a:pt x="121" y="542"/>
                </a:lnTo>
                <a:cubicBezTo>
                  <a:pt x="121" y="489"/>
                  <a:pt x="164" y="446"/>
                  <a:pt x="217" y="446"/>
                </a:cubicBezTo>
                <a:lnTo>
                  <a:pt x="219" y="446"/>
                </a:lnTo>
                <a:lnTo>
                  <a:pt x="125" y="558"/>
                </a:lnTo>
                <a:lnTo>
                  <a:pt x="124" y="552"/>
                </a:lnTo>
                <a:lnTo>
                  <a:pt x="139" y="590"/>
                </a:lnTo>
                <a:lnTo>
                  <a:pt x="137" y="587"/>
                </a:lnTo>
                <a:lnTo>
                  <a:pt x="310" y="513"/>
                </a:lnTo>
                <a:lnTo>
                  <a:pt x="314" y="533"/>
                </a:lnTo>
                <a:lnTo>
                  <a:pt x="315" y="543"/>
                </a:lnTo>
                <a:cubicBezTo>
                  <a:pt x="320" y="593"/>
                  <a:pt x="285" y="638"/>
                  <a:pt x="236" y="647"/>
                </a:cubicBezTo>
                <a:cubicBezTo>
                  <a:pt x="186" y="656"/>
                  <a:pt x="139" y="625"/>
                  <a:pt x="126" y="576"/>
                </a:cubicBezTo>
                <a:lnTo>
                  <a:pt x="127" y="579"/>
                </a:lnTo>
                <a:lnTo>
                  <a:pt x="125" y="573"/>
                </a:lnTo>
                <a:cubicBezTo>
                  <a:pt x="116" y="544"/>
                  <a:pt x="121" y="511"/>
                  <a:pt x="139" y="486"/>
                </a:cubicBezTo>
                <a:cubicBezTo>
                  <a:pt x="157" y="461"/>
                  <a:pt x="186" y="446"/>
                  <a:pt x="216" y="446"/>
                </a:cubicBezTo>
                <a:lnTo>
                  <a:pt x="218" y="446"/>
                </a:lnTo>
                <a:cubicBezTo>
                  <a:pt x="265" y="446"/>
                  <a:pt x="305" y="480"/>
                  <a:pt x="313" y="527"/>
                </a:cubicBezTo>
                <a:lnTo>
                  <a:pt x="314" y="533"/>
                </a:lnTo>
                <a:cubicBezTo>
                  <a:pt x="315" y="538"/>
                  <a:pt x="315" y="543"/>
                  <a:pt x="315" y="548"/>
                </a:cubicBezTo>
                <a:lnTo>
                  <a:pt x="315" y="552"/>
                </a:lnTo>
                <a:lnTo>
                  <a:pt x="124" y="543"/>
                </a:lnTo>
                <a:lnTo>
                  <a:pt x="124" y="542"/>
                </a:lnTo>
                <a:lnTo>
                  <a:pt x="124" y="536"/>
                </a:lnTo>
                <a:lnTo>
                  <a:pt x="124" y="533"/>
                </a:lnTo>
                <a:lnTo>
                  <a:pt x="314" y="557"/>
                </a:lnTo>
                <a:lnTo>
                  <a:pt x="312" y="565"/>
                </a:lnTo>
                <a:lnTo>
                  <a:pt x="314" y="550"/>
                </a:lnTo>
                <a:lnTo>
                  <a:pt x="313" y="561"/>
                </a:lnTo>
                <a:lnTo>
                  <a:pt x="313" y="539"/>
                </a:lnTo>
                <a:lnTo>
                  <a:pt x="314" y="546"/>
                </a:lnTo>
                <a:lnTo>
                  <a:pt x="304" y="517"/>
                </a:lnTo>
                <a:lnTo>
                  <a:pt x="305" y="519"/>
                </a:lnTo>
                <a:lnTo>
                  <a:pt x="124" y="573"/>
                </a:lnTo>
                <a:lnTo>
                  <a:pt x="123" y="562"/>
                </a:lnTo>
                <a:lnTo>
                  <a:pt x="122" y="551"/>
                </a:lnTo>
                <a:cubicBezTo>
                  <a:pt x="119" y="524"/>
                  <a:pt x="128" y="498"/>
                  <a:pt x="147" y="478"/>
                </a:cubicBezTo>
                <a:cubicBezTo>
                  <a:pt x="165" y="458"/>
                  <a:pt x="190" y="446"/>
                  <a:pt x="217" y="446"/>
                </a:cubicBezTo>
                <a:lnTo>
                  <a:pt x="219" y="446"/>
                </a:lnTo>
                <a:cubicBezTo>
                  <a:pt x="272" y="446"/>
                  <a:pt x="315" y="489"/>
                  <a:pt x="315" y="542"/>
                </a:cubicBezTo>
                <a:lnTo>
                  <a:pt x="315" y="557"/>
                </a:lnTo>
                <a:lnTo>
                  <a:pt x="315" y="566"/>
                </a:lnTo>
                <a:lnTo>
                  <a:pt x="315" y="571"/>
                </a:lnTo>
                <a:lnTo>
                  <a:pt x="123" y="571"/>
                </a:lnTo>
                <a:lnTo>
                  <a:pt x="123" y="567"/>
                </a:lnTo>
                <a:lnTo>
                  <a:pt x="125" y="583"/>
                </a:lnTo>
                <a:lnTo>
                  <a:pt x="124" y="577"/>
                </a:lnTo>
                <a:lnTo>
                  <a:pt x="314" y="561"/>
                </a:lnTo>
                <a:lnTo>
                  <a:pt x="314" y="565"/>
                </a:lnTo>
                <a:cubicBezTo>
                  <a:pt x="314" y="571"/>
                  <a:pt x="314" y="576"/>
                  <a:pt x="313" y="581"/>
                </a:cubicBezTo>
                <a:lnTo>
                  <a:pt x="312" y="587"/>
                </a:lnTo>
                <a:lnTo>
                  <a:pt x="312" y="556"/>
                </a:lnTo>
                <a:lnTo>
                  <a:pt x="313" y="562"/>
                </a:lnTo>
                <a:cubicBezTo>
                  <a:pt x="314" y="567"/>
                  <a:pt x="314" y="572"/>
                  <a:pt x="314" y="577"/>
                </a:cubicBezTo>
                <a:lnTo>
                  <a:pt x="314" y="580"/>
                </a:lnTo>
                <a:cubicBezTo>
                  <a:pt x="314" y="629"/>
                  <a:pt x="278" y="670"/>
                  <a:pt x="230" y="676"/>
                </a:cubicBezTo>
                <a:cubicBezTo>
                  <a:pt x="182" y="682"/>
                  <a:pt x="137" y="651"/>
                  <a:pt x="125" y="604"/>
                </a:cubicBezTo>
                <a:lnTo>
                  <a:pt x="123" y="595"/>
                </a:lnTo>
                <a:lnTo>
                  <a:pt x="122" y="590"/>
                </a:lnTo>
                <a:lnTo>
                  <a:pt x="216" y="667"/>
                </a:lnTo>
                <a:lnTo>
                  <a:pt x="215" y="667"/>
                </a:lnTo>
                <a:cubicBezTo>
                  <a:pt x="187" y="667"/>
                  <a:pt x="160" y="655"/>
                  <a:pt x="142" y="634"/>
                </a:cubicBezTo>
                <a:cubicBezTo>
                  <a:pt x="124" y="612"/>
                  <a:pt x="116" y="584"/>
                  <a:pt x="121" y="556"/>
                </a:cubicBezTo>
                <a:lnTo>
                  <a:pt x="122" y="550"/>
                </a:lnTo>
                <a:lnTo>
                  <a:pt x="120" y="565"/>
                </a:lnTo>
                <a:lnTo>
                  <a:pt x="120" y="561"/>
                </a:lnTo>
                <a:lnTo>
                  <a:pt x="311" y="580"/>
                </a:lnTo>
                <a:lnTo>
                  <a:pt x="310" y="582"/>
                </a:lnTo>
                <a:lnTo>
                  <a:pt x="309" y="591"/>
                </a:lnTo>
                <a:cubicBezTo>
                  <a:pt x="303" y="642"/>
                  <a:pt x="259" y="679"/>
                  <a:pt x="208" y="676"/>
                </a:cubicBezTo>
                <a:cubicBezTo>
                  <a:pt x="157" y="674"/>
                  <a:pt x="117" y="631"/>
                  <a:pt x="117" y="580"/>
                </a:cubicBezTo>
                <a:lnTo>
                  <a:pt x="117" y="576"/>
                </a:lnTo>
                <a:lnTo>
                  <a:pt x="117" y="571"/>
                </a:lnTo>
                <a:lnTo>
                  <a:pt x="309" y="571"/>
                </a:lnTo>
                <a:lnTo>
                  <a:pt x="309" y="575"/>
                </a:lnTo>
                <a:lnTo>
                  <a:pt x="309" y="580"/>
                </a:lnTo>
                <a:cubicBezTo>
                  <a:pt x="309" y="633"/>
                  <a:pt x="266" y="676"/>
                  <a:pt x="213" y="676"/>
                </a:cubicBezTo>
                <a:lnTo>
                  <a:pt x="210" y="676"/>
                </a:lnTo>
                <a:lnTo>
                  <a:pt x="207" y="676"/>
                </a:lnTo>
                <a:lnTo>
                  <a:pt x="203" y="676"/>
                </a:lnTo>
                <a:cubicBezTo>
                  <a:pt x="175" y="676"/>
                  <a:pt x="148" y="664"/>
                  <a:pt x="130" y="643"/>
                </a:cubicBezTo>
                <a:cubicBezTo>
                  <a:pt x="112" y="621"/>
                  <a:pt x="104" y="593"/>
                  <a:pt x="109" y="565"/>
                </a:cubicBezTo>
                <a:lnTo>
                  <a:pt x="110" y="559"/>
                </a:lnTo>
                <a:cubicBezTo>
                  <a:pt x="111" y="554"/>
                  <a:pt x="112" y="549"/>
                  <a:pt x="113" y="544"/>
                </a:cubicBezTo>
                <a:lnTo>
                  <a:pt x="114" y="541"/>
                </a:lnTo>
                <a:lnTo>
                  <a:pt x="297" y="602"/>
                </a:lnTo>
                <a:lnTo>
                  <a:pt x="296" y="605"/>
                </a:lnTo>
                <a:lnTo>
                  <a:pt x="300" y="588"/>
                </a:lnTo>
                <a:lnTo>
                  <a:pt x="298" y="597"/>
                </a:lnTo>
                <a:lnTo>
                  <a:pt x="297" y="603"/>
                </a:lnTo>
                <a:cubicBezTo>
                  <a:pt x="296" y="608"/>
                  <a:pt x="295" y="613"/>
                  <a:pt x="294" y="618"/>
                </a:cubicBezTo>
                <a:lnTo>
                  <a:pt x="293" y="621"/>
                </a:lnTo>
                <a:cubicBezTo>
                  <a:pt x="279" y="660"/>
                  <a:pt x="243" y="686"/>
                  <a:pt x="201" y="686"/>
                </a:cubicBezTo>
                <a:cubicBezTo>
                  <a:pt x="160" y="686"/>
                  <a:pt x="123" y="660"/>
                  <a:pt x="110" y="621"/>
                </a:cubicBezTo>
                <a:lnTo>
                  <a:pt x="109" y="618"/>
                </a:lnTo>
                <a:cubicBezTo>
                  <a:pt x="108" y="613"/>
                  <a:pt x="107" y="608"/>
                  <a:pt x="106" y="603"/>
                </a:cubicBezTo>
                <a:lnTo>
                  <a:pt x="104" y="595"/>
                </a:lnTo>
                <a:lnTo>
                  <a:pt x="103" y="588"/>
                </a:lnTo>
                <a:cubicBezTo>
                  <a:pt x="103" y="584"/>
                  <a:pt x="102" y="579"/>
                  <a:pt x="102" y="574"/>
                </a:cubicBezTo>
                <a:lnTo>
                  <a:pt x="102" y="571"/>
                </a:lnTo>
                <a:lnTo>
                  <a:pt x="294" y="571"/>
                </a:lnTo>
                <a:lnTo>
                  <a:pt x="294" y="574"/>
                </a:lnTo>
                <a:lnTo>
                  <a:pt x="294" y="590"/>
                </a:lnTo>
                <a:lnTo>
                  <a:pt x="293" y="600"/>
                </a:lnTo>
                <a:cubicBezTo>
                  <a:pt x="289" y="640"/>
                  <a:pt x="260" y="674"/>
                  <a:pt x="221" y="684"/>
                </a:cubicBezTo>
                <a:cubicBezTo>
                  <a:pt x="181" y="693"/>
                  <a:pt x="140" y="677"/>
                  <a:pt x="118" y="644"/>
                </a:cubicBezTo>
                <a:lnTo>
                  <a:pt x="116" y="641"/>
                </a:lnTo>
                <a:cubicBezTo>
                  <a:pt x="110" y="632"/>
                  <a:pt x="106" y="623"/>
                  <a:pt x="103" y="614"/>
                </a:cubicBezTo>
                <a:lnTo>
                  <a:pt x="101" y="607"/>
                </a:lnTo>
                <a:cubicBezTo>
                  <a:pt x="97" y="594"/>
                  <a:pt x="97" y="580"/>
                  <a:pt x="98" y="567"/>
                </a:cubicBezTo>
                <a:lnTo>
                  <a:pt x="99" y="560"/>
                </a:lnTo>
                <a:lnTo>
                  <a:pt x="98" y="573"/>
                </a:lnTo>
                <a:lnTo>
                  <a:pt x="98" y="571"/>
                </a:lnTo>
                <a:lnTo>
                  <a:pt x="290" y="583"/>
                </a:lnTo>
                <a:lnTo>
                  <a:pt x="289" y="587"/>
                </a:lnTo>
                <a:lnTo>
                  <a:pt x="288" y="599"/>
                </a:lnTo>
                <a:lnTo>
                  <a:pt x="287" y="603"/>
                </a:lnTo>
                <a:lnTo>
                  <a:pt x="287" y="609"/>
                </a:lnTo>
                <a:lnTo>
                  <a:pt x="95" y="609"/>
                </a:lnTo>
                <a:lnTo>
                  <a:pt x="95" y="607"/>
                </a:lnTo>
                <a:lnTo>
                  <a:pt x="95" y="601"/>
                </a:lnTo>
                <a:lnTo>
                  <a:pt x="95" y="593"/>
                </a:lnTo>
                <a:lnTo>
                  <a:pt x="95" y="590"/>
                </a:lnTo>
                <a:lnTo>
                  <a:pt x="283" y="621"/>
                </a:lnTo>
                <a:lnTo>
                  <a:pt x="282" y="624"/>
                </a:lnTo>
                <a:lnTo>
                  <a:pt x="286" y="593"/>
                </a:lnTo>
                <a:lnTo>
                  <a:pt x="286" y="599"/>
                </a:lnTo>
                <a:lnTo>
                  <a:pt x="286" y="609"/>
                </a:lnTo>
                <a:cubicBezTo>
                  <a:pt x="286" y="657"/>
                  <a:pt x="252" y="697"/>
                  <a:pt x="206" y="704"/>
                </a:cubicBezTo>
                <a:cubicBezTo>
                  <a:pt x="159" y="712"/>
                  <a:pt x="114" y="684"/>
                  <a:pt x="99" y="640"/>
                </a:cubicBezTo>
                <a:lnTo>
                  <a:pt x="98" y="637"/>
                </a:lnTo>
                <a:cubicBezTo>
                  <a:pt x="97" y="631"/>
                  <a:pt x="95" y="626"/>
                  <a:pt x="94" y="620"/>
                </a:cubicBezTo>
                <a:lnTo>
                  <a:pt x="93" y="613"/>
                </a:lnTo>
                <a:lnTo>
                  <a:pt x="97" y="630"/>
                </a:lnTo>
                <a:lnTo>
                  <a:pt x="95" y="624"/>
                </a:lnTo>
                <a:lnTo>
                  <a:pt x="94" y="621"/>
                </a:lnTo>
                <a:lnTo>
                  <a:pt x="281" y="590"/>
                </a:lnTo>
                <a:lnTo>
                  <a:pt x="281" y="593"/>
                </a:lnTo>
                <a:lnTo>
                  <a:pt x="281" y="599"/>
                </a:lnTo>
                <a:cubicBezTo>
                  <a:pt x="281" y="604"/>
                  <a:pt x="281" y="609"/>
                  <a:pt x="281" y="613"/>
                </a:cubicBezTo>
                <a:lnTo>
                  <a:pt x="280" y="620"/>
                </a:lnTo>
                <a:cubicBezTo>
                  <a:pt x="277" y="634"/>
                  <a:pt x="272" y="648"/>
                  <a:pt x="264" y="660"/>
                </a:cubicBezTo>
                <a:lnTo>
                  <a:pt x="262" y="663"/>
                </a:lnTo>
                <a:cubicBezTo>
                  <a:pt x="242" y="693"/>
                  <a:pt x="206" y="709"/>
                  <a:pt x="170" y="705"/>
                </a:cubicBezTo>
                <a:cubicBezTo>
                  <a:pt x="133" y="700"/>
                  <a:pt x="103" y="675"/>
                  <a:pt x="91" y="640"/>
                </a:cubicBezTo>
                <a:lnTo>
                  <a:pt x="90" y="637"/>
                </a:lnTo>
                <a:cubicBezTo>
                  <a:pt x="89" y="631"/>
                  <a:pt x="87" y="626"/>
                  <a:pt x="86" y="620"/>
                </a:cubicBezTo>
                <a:lnTo>
                  <a:pt x="85" y="613"/>
                </a:lnTo>
                <a:cubicBezTo>
                  <a:pt x="85" y="609"/>
                  <a:pt x="84" y="604"/>
                  <a:pt x="84" y="599"/>
                </a:cubicBezTo>
                <a:lnTo>
                  <a:pt x="84" y="593"/>
                </a:lnTo>
                <a:lnTo>
                  <a:pt x="89" y="624"/>
                </a:lnTo>
                <a:lnTo>
                  <a:pt x="88" y="621"/>
                </a:lnTo>
                <a:lnTo>
                  <a:pt x="275" y="590"/>
                </a:lnTo>
                <a:lnTo>
                  <a:pt x="275" y="595"/>
                </a:lnTo>
                <a:cubicBezTo>
                  <a:pt x="275" y="603"/>
                  <a:pt x="275" y="611"/>
                  <a:pt x="273" y="619"/>
                </a:cubicBezTo>
                <a:lnTo>
                  <a:pt x="272" y="623"/>
                </a:lnTo>
                <a:lnTo>
                  <a:pt x="85" y="576"/>
                </a:lnTo>
                <a:lnTo>
                  <a:pt x="85" y="577"/>
                </a:lnTo>
                <a:lnTo>
                  <a:pt x="86" y="572"/>
                </a:lnTo>
                <a:cubicBezTo>
                  <a:pt x="96" y="523"/>
                  <a:pt x="141" y="490"/>
                  <a:pt x="190" y="495"/>
                </a:cubicBezTo>
                <a:cubicBezTo>
                  <a:pt x="239" y="500"/>
                  <a:pt x="276" y="541"/>
                  <a:pt x="276" y="590"/>
                </a:cubicBezTo>
                <a:lnTo>
                  <a:pt x="276" y="594"/>
                </a:lnTo>
                <a:cubicBezTo>
                  <a:pt x="276" y="601"/>
                  <a:pt x="276" y="607"/>
                  <a:pt x="275" y="613"/>
                </a:cubicBezTo>
                <a:lnTo>
                  <a:pt x="274" y="618"/>
                </a:lnTo>
                <a:lnTo>
                  <a:pt x="179" y="503"/>
                </a:lnTo>
                <a:lnTo>
                  <a:pt x="181" y="503"/>
                </a:lnTo>
                <a:cubicBezTo>
                  <a:pt x="234" y="503"/>
                  <a:pt x="277" y="546"/>
                  <a:pt x="277" y="599"/>
                </a:cubicBezTo>
                <a:lnTo>
                  <a:pt x="277" y="617"/>
                </a:lnTo>
                <a:lnTo>
                  <a:pt x="276" y="626"/>
                </a:lnTo>
                <a:lnTo>
                  <a:pt x="275" y="624"/>
                </a:lnTo>
                <a:lnTo>
                  <a:pt x="275" y="628"/>
                </a:lnTo>
                <a:lnTo>
                  <a:pt x="83" y="628"/>
                </a:lnTo>
                <a:lnTo>
                  <a:pt x="83" y="624"/>
                </a:lnTo>
                <a:lnTo>
                  <a:pt x="83" y="615"/>
                </a:lnTo>
                <a:lnTo>
                  <a:pt x="83" y="605"/>
                </a:lnTo>
                <a:lnTo>
                  <a:pt x="83" y="599"/>
                </a:lnTo>
                <a:lnTo>
                  <a:pt x="275" y="599"/>
                </a:lnTo>
                <a:lnTo>
                  <a:pt x="275" y="602"/>
                </a:lnTo>
                <a:lnTo>
                  <a:pt x="275" y="609"/>
                </a:lnTo>
                <a:lnTo>
                  <a:pt x="179" y="513"/>
                </a:lnTo>
                <a:lnTo>
                  <a:pt x="180" y="513"/>
                </a:lnTo>
                <a:lnTo>
                  <a:pt x="85" y="618"/>
                </a:lnTo>
                <a:lnTo>
                  <a:pt x="84" y="607"/>
                </a:lnTo>
                <a:lnTo>
                  <a:pt x="86" y="622"/>
                </a:lnTo>
                <a:lnTo>
                  <a:pt x="84" y="614"/>
                </a:lnTo>
                <a:lnTo>
                  <a:pt x="273" y="579"/>
                </a:lnTo>
                <a:lnTo>
                  <a:pt x="274" y="590"/>
                </a:lnTo>
                <a:lnTo>
                  <a:pt x="275" y="601"/>
                </a:lnTo>
                <a:cubicBezTo>
                  <a:pt x="276" y="610"/>
                  <a:pt x="275" y="619"/>
                  <a:pt x="274" y="628"/>
                </a:cubicBezTo>
                <a:lnTo>
                  <a:pt x="272" y="638"/>
                </a:lnTo>
                <a:lnTo>
                  <a:pt x="271" y="642"/>
                </a:lnTo>
                <a:cubicBezTo>
                  <a:pt x="258" y="692"/>
                  <a:pt x="208" y="723"/>
                  <a:pt x="158" y="712"/>
                </a:cubicBezTo>
                <a:cubicBezTo>
                  <a:pt x="107" y="702"/>
                  <a:pt x="74" y="654"/>
                  <a:pt x="83" y="603"/>
                </a:cubicBezTo>
                <a:lnTo>
                  <a:pt x="84" y="597"/>
                </a:lnTo>
                <a:lnTo>
                  <a:pt x="82" y="612"/>
                </a:lnTo>
                <a:lnTo>
                  <a:pt x="82" y="609"/>
                </a:lnTo>
                <a:cubicBezTo>
                  <a:pt x="82" y="560"/>
                  <a:pt x="121" y="518"/>
                  <a:pt x="171" y="514"/>
                </a:cubicBezTo>
                <a:cubicBezTo>
                  <a:pt x="220" y="510"/>
                  <a:pt x="265" y="544"/>
                  <a:pt x="273" y="594"/>
                </a:cubicBezTo>
                <a:lnTo>
                  <a:pt x="275" y="605"/>
                </a:lnTo>
                <a:lnTo>
                  <a:pt x="276" y="624"/>
                </a:lnTo>
                <a:lnTo>
                  <a:pt x="276" y="633"/>
                </a:lnTo>
                <a:lnTo>
                  <a:pt x="274" y="610"/>
                </a:lnTo>
                <a:lnTo>
                  <a:pt x="275" y="614"/>
                </a:lnTo>
                <a:lnTo>
                  <a:pt x="85" y="637"/>
                </a:lnTo>
                <a:lnTo>
                  <a:pt x="86" y="645"/>
                </a:lnTo>
                <a:lnTo>
                  <a:pt x="85" y="635"/>
                </a:lnTo>
                <a:lnTo>
                  <a:pt x="83" y="615"/>
                </a:lnTo>
                <a:lnTo>
                  <a:pt x="83" y="609"/>
                </a:lnTo>
                <a:lnTo>
                  <a:pt x="179" y="705"/>
                </a:lnTo>
                <a:lnTo>
                  <a:pt x="177" y="705"/>
                </a:lnTo>
                <a:lnTo>
                  <a:pt x="273" y="603"/>
                </a:lnTo>
                <a:lnTo>
                  <a:pt x="274" y="623"/>
                </a:lnTo>
                <a:lnTo>
                  <a:pt x="274" y="637"/>
                </a:lnTo>
                <a:lnTo>
                  <a:pt x="82" y="637"/>
                </a:lnTo>
                <a:lnTo>
                  <a:pt x="82" y="633"/>
                </a:lnTo>
                <a:lnTo>
                  <a:pt x="84" y="652"/>
                </a:lnTo>
                <a:lnTo>
                  <a:pt x="83" y="647"/>
                </a:lnTo>
                <a:cubicBezTo>
                  <a:pt x="78" y="619"/>
                  <a:pt x="85" y="590"/>
                  <a:pt x="103" y="568"/>
                </a:cubicBezTo>
                <a:cubicBezTo>
                  <a:pt x="121" y="545"/>
                  <a:pt x="149" y="532"/>
                  <a:pt x="177" y="532"/>
                </a:cubicBezTo>
                <a:lnTo>
                  <a:pt x="179" y="532"/>
                </a:lnTo>
                <a:cubicBezTo>
                  <a:pt x="208" y="532"/>
                  <a:pt x="234" y="545"/>
                  <a:pt x="253" y="566"/>
                </a:cubicBezTo>
                <a:cubicBezTo>
                  <a:pt x="271" y="588"/>
                  <a:pt x="279" y="616"/>
                  <a:pt x="274" y="644"/>
                </a:cubicBezTo>
                <a:lnTo>
                  <a:pt x="273" y="650"/>
                </a:lnTo>
                <a:cubicBezTo>
                  <a:pt x="272" y="655"/>
                  <a:pt x="271" y="660"/>
                  <a:pt x="270" y="665"/>
                </a:cubicBezTo>
                <a:lnTo>
                  <a:pt x="269" y="668"/>
                </a:lnTo>
                <a:cubicBezTo>
                  <a:pt x="253" y="715"/>
                  <a:pt x="204" y="742"/>
                  <a:pt x="156" y="731"/>
                </a:cubicBezTo>
                <a:cubicBezTo>
                  <a:pt x="108" y="720"/>
                  <a:pt x="76" y="675"/>
                  <a:pt x="82" y="626"/>
                </a:cubicBezTo>
                <a:lnTo>
                  <a:pt x="83" y="621"/>
                </a:lnTo>
                <a:lnTo>
                  <a:pt x="84" y="610"/>
                </a:lnTo>
                <a:cubicBezTo>
                  <a:pt x="89" y="559"/>
                  <a:pt x="133" y="520"/>
                  <a:pt x="184" y="523"/>
                </a:cubicBezTo>
                <a:cubicBezTo>
                  <a:pt x="235" y="525"/>
                  <a:pt x="275" y="567"/>
                  <a:pt x="275" y="618"/>
                </a:cubicBezTo>
                <a:lnTo>
                  <a:pt x="275" y="626"/>
                </a:lnTo>
                <a:lnTo>
                  <a:pt x="275" y="638"/>
                </a:lnTo>
                <a:lnTo>
                  <a:pt x="275" y="649"/>
                </a:lnTo>
                <a:lnTo>
                  <a:pt x="275" y="656"/>
                </a:lnTo>
                <a:lnTo>
                  <a:pt x="275" y="657"/>
                </a:lnTo>
                <a:lnTo>
                  <a:pt x="83" y="657"/>
                </a:lnTo>
                <a:lnTo>
                  <a:pt x="83" y="654"/>
                </a:lnTo>
                <a:lnTo>
                  <a:pt x="84" y="668"/>
                </a:lnTo>
                <a:lnTo>
                  <a:pt x="83" y="661"/>
                </a:lnTo>
                <a:lnTo>
                  <a:pt x="178" y="743"/>
                </a:lnTo>
                <a:lnTo>
                  <a:pt x="177" y="743"/>
                </a:lnTo>
                <a:cubicBezTo>
                  <a:pt x="148" y="743"/>
                  <a:pt x="121" y="730"/>
                  <a:pt x="103" y="708"/>
                </a:cubicBezTo>
                <a:cubicBezTo>
                  <a:pt x="84" y="685"/>
                  <a:pt x="77" y="655"/>
                  <a:pt x="84" y="627"/>
                </a:cubicBezTo>
                <a:lnTo>
                  <a:pt x="84" y="629"/>
                </a:lnTo>
                <a:lnTo>
                  <a:pt x="84" y="628"/>
                </a:lnTo>
                <a:lnTo>
                  <a:pt x="84" y="621"/>
                </a:lnTo>
                <a:lnTo>
                  <a:pt x="89" y="652"/>
                </a:lnTo>
                <a:lnTo>
                  <a:pt x="88" y="649"/>
                </a:lnTo>
                <a:lnTo>
                  <a:pt x="273" y="595"/>
                </a:lnTo>
                <a:lnTo>
                  <a:pt x="274" y="599"/>
                </a:lnTo>
                <a:cubicBezTo>
                  <a:pt x="276" y="607"/>
                  <a:pt x="276" y="615"/>
                  <a:pt x="276" y="622"/>
                </a:cubicBezTo>
                <a:lnTo>
                  <a:pt x="276" y="628"/>
                </a:lnTo>
                <a:lnTo>
                  <a:pt x="276" y="637"/>
                </a:lnTo>
                <a:cubicBezTo>
                  <a:pt x="276" y="690"/>
                  <a:pt x="233" y="733"/>
                  <a:pt x="180" y="733"/>
                </a:cubicBezTo>
                <a:lnTo>
                  <a:pt x="176" y="733"/>
                </a:lnTo>
                <a:cubicBezTo>
                  <a:pt x="146" y="733"/>
                  <a:pt x="117" y="719"/>
                  <a:pt x="99" y="694"/>
                </a:cubicBezTo>
                <a:cubicBezTo>
                  <a:pt x="81" y="669"/>
                  <a:pt x="76" y="636"/>
                  <a:pt x="85" y="607"/>
                </a:cubicBezTo>
                <a:lnTo>
                  <a:pt x="87" y="601"/>
                </a:lnTo>
                <a:cubicBezTo>
                  <a:pt x="90" y="593"/>
                  <a:pt x="94" y="585"/>
                  <a:pt x="99" y="578"/>
                </a:cubicBezTo>
                <a:lnTo>
                  <a:pt x="101" y="575"/>
                </a:lnTo>
                <a:cubicBezTo>
                  <a:pt x="124" y="540"/>
                  <a:pt x="168" y="524"/>
                  <a:pt x="208" y="537"/>
                </a:cubicBezTo>
                <a:cubicBezTo>
                  <a:pt x="249" y="549"/>
                  <a:pt x="276" y="586"/>
                  <a:pt x="276" y="628"/>
                </a:cubicBezTo>
                <a:lnTo>
                  <a:pt x="276" y="633"/>
                </a:lnTo>
                <a:lnTo>
                  <a:pt x="276" y="653"/>
                </a:lnTo>
                <a:lnTo>
                  <a:pt x="275" y="651"/>
                </a:lnTo>
                <a:lnTo>
                  <a:pt x="275" y="656"/>
                </a:lnTo>
                <a:lnTo>
                  <a:pt x="83" y="656"/>
                </a:lnTo>
                <a:lnTo>
                  <a:pt x="83" y="654"/>
                </a:lnTo>
                <a:lnTo>
                  <a:pt x="83" y="647"/>
                </a:lnTo>
                <a:lnTo>
                  <a:pt x="85" y="666"/>
                </a:lnTo>
                <a:lnTo>
                  <a:pt x="83" y="656"/>
                </a:lnTo>
                <a:cubicBezTo>
                  <a:pt x="78" y="628"/>
                  <a:pt x="85" y="599"/>
                  <a:pt x="103" y="577"/>
                </a:cubicBezTo>
                <a:cubicBezTo>
                  <a:pt x="121" y="554"/>
                  <a:pt x="149" y="541"/>
                  <a:pt x="177" y="541"/>
                </a:cubicBezTo>
                <a:lnTo>
                  <a:pt x="178" y="541"/>
                </a:lnTo>
                <a:lnTo>
                  <a:pt x="179" y="541"/>
                </a:lnTo>
                <a:cubicBezTo>
                  <a:pt x="232" y="541"/>
                  <a:pt x="275" y="584"/>
                  <a:pt x="275" y="637"/>
                </a:cubicBezTo>
                <a:lnTo>
                  <a:pt x="275" y="644"/>
                </a:lnTo>
                <a:cubicBezTo>
                  <a:pt x="275" y="655"/>
                  <a:pt x="274" y="665"/>
                  <a:pt x="271" y="675"/>
                </a:cubicBezTo>
                <a:lnTo>
                  <a:pt x="270" y="678"/>
                </a:lnTo>
                <a:cubicBezTo>
                  <a:pt x="255" y="722"/>
                  <a:pt x="210" y="750"/>
                  <a:pt x="163" y="742"/>
                </a:cubicBezTo>
                <a:cubicBezTo>
                  <a:pt x="117" y="735"/>
                  <a:pt x="82" y="695"/>
                  <a:pt x="82" y="647"/>
                </a:cubicBezTo>
                <a:lnTo>
                  <a:pt x="82" y="638"/>
                </a:lnTo>
                <a:lnTo>
                  <a:pt x="82" y="628"/>
                </a:lnTo>
                <a:lnTo>
                  <a:pt x="274" y="628"/>
                </a:lnTo>
                <a:lnTo>
                  <a:pt x="274" y="633"/>
                </a:lnTo>
                <a:lnTo>
                  <a:pt x="274" y="637"/>
                </a:lnTo>
                <a:lnTo>
                  <a:pt x="274" y="643"/>
                </a:lnTo>
                <a:lnTo>
                  <a:pt x="274" y="647"/>
                </a:lnTo>
                <a:lnTo>
                  <a:pt x="84" y="629"/>
                </a:lnTo>
                <a:lnTo>
                  <a:pt x="85" y="624"/>
                </a:lnTo>
                <a:lnTo>
                  <a:pt x="86" y="619"/>
                </a:lnTo>
                <a:lnTo>
                  <a:pt x="275" y="656"/>
                </a:lnTo>
                <a:lnTo>
                  <a:pt x="274" y="661"/>
                </a:lnTo>
                <a:cubicBezTo>
                  <a:pt x="272" y="667"/>
                  <a:pt x="271" y="673"/>
                  <a:pt x="269" y="678"/>
                </a:cubicBezTo>
                <a:lnTo>
                  <a:pt x="267" y="683"/>
                </a:lnTo>
                <a:cubicBezTo>
                  <a:pt x="251" y="722"/>
                  <a:pt x="213" y="746"/>
                  <a:pt x="171" y="743"/>
                </a:cubicBezTo>
                <a:cubicBezTo>
                  <a:pt x="129" y="740"/>
                  <a:pt x="94" y="711"/>
                  <a:pt x="84" y="671"/>
                </a:cubicBezTo>
                <a:lnTo>
                  <a:pt x="85" y="674"/>
                </a:lnTo>
                <a:lnTo>
                  <a:pt x="83" y="668"/>
                </a:lnTo>
                <a:lnTo>
                  <a:pt x="174" y="733"/>
                </a:lnTo>
                <a:lnTo>
                  <a:pt x="171" y="733"/>
                </a:lnTo>
                <a:lnTo>
                  <a:pt x="165" y="733"/>
                </a:lnTo>
                <a:lnTo>
                  <a:pt x="248" y="687"/>
                </a:lnTo>
                <a:lnTo>
                  <a:pt x="242" y="697"/>
                </a:lnTo>
                <a:cubicBezTo>
                  <a:pt x="224" y="726"/>
                  <a:pt x="193" y="743"/>
                  <a:pt x="159" y="743"/>
                </a:cubicBezTo>
                <a:lnTo>
                  <a:pt x="156" y="743"/>
                </a:lnTo>
                <a:lnTo>
                  <a:pt x="154" y="743"/>
                </a:lnTo>
                <a:lnTo>
                  <a:pt x="152" y="743"/>
                </a:lnTo>
                <a:cubicBezTo>
                  <a:pt x="99" y="743"/>
                  <a:pt x="56" y="700"/>
                  <a:pt x="56" y="647"/>
                </a:cubicBezTo>
                <a:lnTo>
                  <a:pt x="56" y="637"/>
                </a:lnTo>
                <a:lnTo>
                  <a:pt x="244" y="665"/>
                </a:lnTo>
                <a:lnTo>
                  <a:pt x="241" y="675"/>
                </a:lnTo>
                <a:lnTo>
                  <a:pt x="245" y="653"/>
                </a:lnTo>
                <a:lnTo>
                  <a:pt x="244" y="663"/>
                </a:lnTo>
                <a:lnTo>
                  <a:pt x="244" y="671"/>
                </a:lnTo>
                <a:cubicBezTo>
                  <a:pt x="244" y="679"/>
                  <a:pt x="244" y="687"/>
                  <a:pt x="242" y="695"/>
                </a:cubicBezTo>
                <a:lnTo>
                  <a:pt x="241" y="699"/>
                </a:lnTo>
                <a:cubicBezTo>
                  <a:pt x="229" y="746"/>
                  <a:pt x="184" y="777"/>
                  <a:pt x="136" y="771"/>
                </a:cubicBezTo>
                <a:cubicBezTo>
                  <a:pt x="88" y="765"/>
                  <a:pt x="51" y="724"/>
                  <a:pt x="51" y="675"/>
                </a:cubicBezTo>
                <a:lnTo>
                  <a:pt x="52" y="677"/>
                </a:lnTo>
                <a:lnTo>
                  <a:pt x="51" y="664"/>
                </a:lnTo>
                <a:lnTo>
                  <a:pt x="50" y="658"/>
                </a:lnTo>
                <a:lnTo>
                  <a:pt x="49" y="651"/>
                </a:lnTo>
                <a:lnTo>
                  <a:pt x="240" y="626"/>
                </a:lnTo>
                <a:lnTo>
                  <a:pt x="241" y="637"/>
                </a:lnTo>
                <a:lnTo>
                  <a:pt x="242" y="656"/>
                </a:lnTo>
                <a:lnTo>
                  <a:pt x="242" y="663"/>
                </a:lnTo>
                <a:lnTo>
                  <a:pt x="242" y="666"/>
                </a:lnTo>
                <a:cubicBezTo>
                  <a:pt x="242" y="716"/>
                  <a:pt x="205" y="757"/>
                  <a:pt x="156" y="762"/>
                </a:cubicBezTo>
                <a:cubicBezTo>
                  <a:pt x="107" y="767"/>
                  <a:pt x="62" y="734"/>
                  <a:pt x="52" y="685"/>
                </a:cubicBezTo>
                <a:lnTo>
                  <a:pt x="51" y="680"/>
                </a:lnTo>
                <a:lnTo>
                  <a:pt x="50" y="675"/>
                </a:lnTo>
                <a:lnTo>
                  <a:pt x="240" y="656"/>
                </a:lnTo>
                <a:lnTo>
                  <a:pt x="240" y="660"/>
                </a:lnTo>
                <a:lnTo>
                  <a:pt x="240" y="666"/>
                </a:lnTo>
                <a:lnTo>
                  <a:pt x="144" y="570"/>
                </a:lnTo>
                <a:lnTo>
                  <a:pt x="145" y="570"/>
                </a:lnTo>
                <a:lnTo>
                  <a:pt x="54" y="694"/>
                </a:lnTo>
                <a:lnTo>
                  <a:pt x="51" y="684"/>
                </a:lnTo>
                <a:cubicBezTo>
                  <a:pt x="48" y="675"/>
                  <a:pt x="46" y="666"/>
                  <a:pt x="46" y="656"/>
                </a:cubicBezTo>
                <a:lnTo>
                  <a:pt x="46" y="650"/>
                </a:lnTo>
                <a:lnTo>
                  <a:pt x="46" y="647"/>
                </a:lnTo>
                <a:lnTo>
                  <a:pt x="238" y="647"/>
                </a:lnTo>
                <a:lnTo>
                  <a:pt x="238" y="656"/>
                </a:lnTo>
                <a:lnTo>
                  <a:pt x="238" y="666"/>
                </a:lnTo>
                <a:cubicBezTo>
                  <a:pt x="238" y="719"/>
                  <a:pt x="195" y="762"/>
                  <a:pt x="142" y="762"/>
                </a:cubicBezTo>
                <a:lnTo>
                  <a:pt x="141" y="762"/>
                </a:lnTo>
                <a:lnTo>
                  <a:pt x="236" y="648"/>
                </a:lnTo>
                <a:lnTo>
                  <a:pt x="237" y="653"/>
                </a:lnTo>
                <a:cubicBezTo>
                  <a:pt x="238" y="659"/>
                  <a:pt x="238" y="665"/>
                  <a:pt x="238" y="671"/>
                </a:cubicBezTo>
                <a:lnTo>
                  <a:pt x="238" y="675"/>
                </a:lnTo>
                <a:lnTo>
                  <a:pt x="46" y="675"/>
                </a:lnTo>
                <a:lnTo>
                  <a:pt x="46" y="671"/>
                </a:lnTo>
                <a:lnTo>
                  <a:pt x="48" y="690"/>
                </a:lnTo>
                <a:lnTo>
                  <a:pt x="47" y="685"/>
                </a:lnTo>
                <a:lnTo>
                  <a:pt x="235" y="690"/>
                </a:lnTo>
                <a:lnTo>
                  <a:pt x="234" y="694"/>
                </a:lnTo>
                <a:lnTo>
                  <a:pt x="235" y="652"/>
                </a:lnTo>
                <a:lnTo>
                  <a:pt x="236" y="657"/>
                </a:lnTo>
                <a:lnTo>
                  <a:pt x="141" y="579"/>
                </a:lnTo>
                <a:lnTo>
                  <a:pt x="143" y="579"/>
                </a:lnTo>
                <a:lnTo>
                  <a:pt x="143" y="771"/>
                </a:lnTo>
                <a:lnTo>
                  <a:pt x="141" y="771"/>
                </a:lnTo>
                <a:lnTo>
                  <a:pt x="236" y="660"/>
                </a:lnTo>
                <a:lnTo>
                  <a:pt x="236" y="658"/>
                </a:lnTo>
                <a:lnTo>
                  <a:pt x="237" y="662"/>
                </a:lnTo>
                <a:cubicBezTo>
                  <a:pt x="249" y="712"/>
                  <a:pt x="220" y="763"/>
                  <a:pt x="170" y="778"/>
                </a:cubicBezTo>
                <a:cubicBezTo>
                  <a:pt x="121" y="792"/>
                  <a:pt x="69" y="765"/>
                  <a:pt x="52" y="716"/>
                </a:cubicBezTo>
                <a:lnTo>
                  <a:pt x="51" y="713"/>
                </a:lnTo>
                <a:cubicBezTo>
                  <a:pt x="50" y="707"/>
                  <a:pt x="48" y="702"/>
                  <a:pt x="47" y="696"/>
                </a:cubicBezTo>
                <a:lnTo>
                  <a:pt x="46" y="689"/>
                </a:lnTo>
                <a:cubicBezTo>
                  <a:pt x="46" y="685"/>
                  <a:pt x="45" y="680"/>
                  <a:pt x="45" y="675"/>
                </a:cubicBezTo>
                <a:lnTo>
                  <a:pt x="45" y="664"/>
                </a:lnTo>
                <a:lnTo>
                  <a:pt x="45" y="658"/>
                </a:lnTo>
                <a:lnTo>
                  <a:pt x="45" y="656"/>
                </a:lnTo>
                <a:lnTo>
                  <a:pt x="237" y="656"/>
                </a:lnTo>
                <a:lnTo>
                  <a:pt x="237" y="661"/>
                </a:lnTo>
                <a:lnTo>
                  <a:pt x="237" y="669"/>
                </a:lnTo>
                <a:lnTo>
                  <a:pt x="237" y="679"/>
                </a:lnTo>
                <a:lnTo>
                  <a:pt x="237" y="685"/>
                </a:lnTo>
                <a:lnTo>
                  <a:pt x="45" y="685"/>
                </a:lnTo>
                <a:lnTo>
                  <a:pt x="45" y="675"/>
                </a:lnTo>
                <a:lnTo>
                  <a:pt x="45" y="669"/>
                </a:lnTo>
                <a:lnTo>
                  <a:pt x="45" y="666"/>
                </a:lnTo>
                <a:cubicBezTo>
                  <a:pt x="45" y="616"/>
                  <a:pt x="85" y="573"/>
                  <a:pt x="136" y="571"/>
                </a:cubicBezTo>
                <a:cubicBezTo>
                  <a:pt x="187" y="568"/>
                  <a:pt x="231" y="605"/>
                  <a:pt x="237" y="656"/>
                </a:cubicBezTo>
                <a:lnTo>
                  <a:pt x="238" y="675"/>
                </a:lnTo>
                <a:lnTo>
                  <a:pt x="238" y="685"/>
                </a:lnTo>
                <a:cubicBezTo>
                  <a:pt x="238" y="738"/>
                  <a:pt x="195" y="781"/>
                  <a:pt x="142" y="781"/>
                </a:cubicBezTo>
                <a:lnTo>
                  <a:pt x="141" y="781"/>
                </a:lnTo>
                <a:lnTo>
                  <a:pt x="237" y="685"/>
                </a:lnTo>
                <a:lnTo>
                  <a:pt x="237" y="696"/>
                </a:lnTo>
                <a:lnTo>
                  <a:pt x="237" y="702"/>
                </a:lnTo>
                <a:lnTo>
                  <a:pt x="237" y="704"/>
                </a:lnTo>
                <a:lnTo>
                  <a:pt x="45" y="704"/>
                </a:lnTo>
                <a:lnTo>
                  <a:pt x="45" y="700"/>
                </a:lnTo>
                <a:lnTo>
                  <a:pt x="45" y="691"/>
                </a:lnTo>
                <a:lnTo>
                  <a:pt x="45" y="675"/>
                </a:lnTo>
                <a:lnTo>
                  <a:pt x="45" y="669"/>
                </a:lnTo>
                <a:lnTo>
                  <a:pt x="45" y="666"/>
                </a:lnTo>
                <a:cubicBezTo>
                  <a:pt x="45" y="615"/>
                  <a:pt x="86" y="573"/>
                  <a:pt x="137" y="571"/>
                </a:cubicBezTo>
                <a:cubicBezTo>
                  <a:pt x="188" y="568"/>
                  <a:pt x="232" y="606"/>
                  <a:pt x="237" y="657"/>
                </a:cubicBezTo>
                <a:lnTo>
                  <a:pt x="238" y="666"/>
                </a:lnTo>
                <a:lnTo>
                  <a:pt x="239" y="675"/>
                </a:lnTo>
                <a:cubicBezTo>
                  <a:pt x="245" y="726"/>
                  <a:pt x="209" y="772"/>
                  <a:pt x="158" y="780"/>
                </a:cubicBezTo>
                <a:cubicBezTo>
                  <a:pt x="107" y="788"/>
                  <a:pt x="59" y="755"/>
                  <a:pt x="49" y="704"/>
                </a:cubicBezTo>
                <a:lnTo>
                  <a:pt x="48" y="699"/>
                </a:lnTo>
                <a:lnTo>
                  <a:pt x="47" y="694"/>
                </a:lnTo>
                <a:lnTo>
                  <a:pt x="235" y="699"/>
                </a:lnTo>
                <a:lnTo>
                  <a:pt x="234" y="703"/>
                </a:lnTo>
                <a:lnTo>
                  <a:pt x="236" y="679"/>
                </a:lnTo>
                <a:lnTo>
                  <a:pt x="236" y="686"/>
                </a:lnTo>
                <a:lnTo>
                  <a:pt x="236" y="692"/>
                </a:lnTo>
                <a:lnTo>
                  <a:pt x="236" y="694"/>
                </a:lnTo>
                <a:lnTo>
                  <a:pt x="44" y="694"/>
                </a:lnTo>
                <a:lnTo>
                  <a:pt x="44" y="689"/>
                </a:lnTo>
                <a:lnTo>
                  <a:pt x="44" y="680"/>
                </a:lnTo>
                <a:lnTo>
                  <a:pt x="44" y="670"/>
                </a:lnTo>
                <a:cubicBezTo>
                  <a:pt x="44" y="663"/>
                  <a:pt x="45" y="655"/>
                  <a:pt x="47" y="647"/>
                </a:cubicBezTo>
                <a:lnTo>
                  <a:pt x="48" y="643"/>
                </a:lnTo>
                <a:cubicBezTo>
                  <a:pt x="60" y="596"/>
                  <a:pt x="105" y="565"/>
                  <a:pt x="153" y="571"/>
                </a:cubicBezTo>
                <a:cubicBezTo>
                  <a:pt x="201" y="577"/>
                  <a:pt x="237" y="618"/>
                  <a:pt x="237" y="666"/>
                </a:cubicBezTo>
                <a:lnTo>
                  <a:pt x="237" y="670"/>
                </a:lnTo>
                <a:lnTo>
                  <a:pt x="237" y="679"/>
                </a:lnTo>
                <a:lnTo>
                  <a:pt x="237" y="688"/>
                </a:lnTo>
                <a:lnTo>
                  <a:pt x="237" y="694"/>
                </a:lnTo>
                <a:lnTo>
                  <a:pt x="184" y="609"/>
                </a:lnTo>
                <a:lnTo>
                  <a:pt x="186" y="610"/>
                </a:lnTo>
                <a:lnTo>
                  <a:pt x="101" y="610"/>
                </a:lnTo>
                <a:lnTo>
                  <a:pt x="103" y="609"/>
                </a:lnTo>
                <a:cubicBezTo>
                  <a:pt x="137" y="591"/>
                  <a:pt x="178" y="596"/>
                  <a:pt x="207" y="621"/>
                </a:cubicBezTo>
                <a:cubicBezTo>
                  <a:pt x="237" y="646"/>
                  <a:pt x="248" y="685"/>
                  <a:pt x="237" y="722"/>
                </a:cubicBezTo>
                <a:lnTo>
                  <a:pt x="234" y="732"/>
                </a:lnTo>
                <a:cubicBezTo>
                  <a:pt x="221" y="778"/>
                  <a:pt x="176" y="806"/>
                  <a:pt x="129" y="799"/>
                </a:cubicBezTo>
                <a:cubicBezTo>
                  <a:pt x="81" y="793"/>
                  <a:pt x="46" y="752"/>
                  <a:pt x="46" y="704"/>
                </a:cubicBezTo>
                <a:lnTo>
                  <a:pt x="46" y="693"/>
                </a:lnTo>
                <a:lnTo>
                  <a:pt x="46" y="685"/>
                </a:lnTo>
                <a:lnTo>
                  <a:pt x="234" y="716"/>
                </a:lnTo>
                <a:lnTo>
                  <a:pt x="233" y="719"/>
                </a:lnTo>
                <a:lnTo>
                  <a:pt x="237" y="688"/>
                </a:lnTo>
                <a:lnTo>
                  <a:pt x="237" y="694"/>
                </a:lnTo>
                <a:lnTo>
                  <a:pt x="237" y="704"/>
                </a:lnTo>
                <a:cubicBezTo>
                  <a:pt x="237" y="754"/>
                  <a:pt x="200" y="795"/>
                  <a:pt x="151" y="800"/>
                </a:cubicBezTo>
                <a:cubicBezTo>
                  <a:pt x="102" y="805"/>
                  <a:pt x="57" y="772"/>
                  <a:pt x="47" y="723"/>
                </a:cubicBezTo>
                <a:lnTo>
                  <a:pt x="46" y="718"/>
                </a:lnTo>
                <a:lnTo>
                  <a:pt x="51" y="735"/>
                </a:lnTo>
                <a:lnTo>
                  <a:pt x="49" y="730"/>
                </a:lnTo>
                <a:lnTo>
                  <a:pt x="234" y="694"/>
                </a:lnTo>
                <a:lnTo>
                  <a:pt x="234" y="704"/>
                </a:lnTo>
                <a:lnTo>
                  <a:pt x="234" y="713"/>
                </a:lnTo>
                <a:cubicBezTo>
                  <a:pt x="234" y="761"/>
                  <a:pt x="200" y="801"/>
                  <a:pt x="154" y="808"/>
                </a:cubicBezTo>
                <a:cubicBezTo>
                  <a:pt x="107" y="816"/>
                  <a:pt x="62" y="788"/>
                  <a:pt x="47" y="744"/>
                </a:cubicBezTo>
                <a:lnTo>
                  <a:pt x="46" y="741"/>
                </a:lnTo>
                <a:cubicBezTo>
                  <a:pt x="43" y="731"/>
                  <a:pt x="41" y="721"/>
                  <a:pt x="41" y="710"/>
                </a:cubicBezTo>
                <a:lnTo>
                  <a:pt x="41" y="704"/>
                </a:lnTo>
                <a:lnTo>
                  <a:pt x="46" y="735"/>
                </a:lnTo>
                <a:lnTo>
                  <a:pt x="44" y="729"/>
                </a:lnTo>
                <a:lnTo>
                  <a:pt x="59" y="756"/>
                </a:lnTo>
                <a:lnTo>
                  <a:pt x="56" y="752"/>
                </a:lnTo>
                <a:lnTo>
                  <a:pt x="228" y="694"/>
                </a:lnTo>
                <a:lnTo>
                  <a:pt x="228" y="703"/>
                </a:lnTo>
                <a:lnTo>
                  <a:pt x="228" y="713"/>
                </a:lnTo>
                <a:lnTo>
                  <a:pt x="228" y="721"/>
                </a:lnTo>
                <a:cubicBezTo>
                  <a:pt x="228" y="736"/>
                  <a:pt x="225" y="751"/>
                  <a:pt x="218" y="764"/>
                </a:cubicBezTo>
                <a:lnTo>
                  <a:pt x="217" y="766"/>
                </a:lnTo>
                <a:cubicBezTo>
                  <a:pt x="199" y="804"/>
                  <a:pt x="158" y="825"/>
                  <a:pt x="117" y="818"/>
                </a:cubicBezTo>
                <a:cubicBezTo>
                  <a:pt x="76" y="812"/>
                  <a:pt x="44" y="780"/>
                  <a:pt x="37" y="739"/>
                </a:cubicBezTo>
                <a:lnTo>
                  <a:pt x="36" y="733"/>
                </a:lnTo>
                <a:cubicBezTo>
                  <a:pt x="35" y="728"/>
                  <a:pt x="34" y="723"/>
                  <a:pt x="34" y="717"/>
                </a:cubicBezTo>
                <a:lnTo>
                  <a:pt x="35" y="719"/>
                </a:lnTo>
                <a:lnTo>
                  <a:pt x="33" y="699"/>
                </a:lnTo>
                <a:lnTo>
                  <a:pt x="33" y="694"/>
                </a:lnTo>
                <a:lnTo>
                  <a:pt x="225" y="694"/>
                </a:lnTo>
                <a:lnTo>
                  <a:pt x="225" y="696"/>
                </a:lnTo>
                <a:lnTo>
                  <a:pt x="225" y="711"/>
                </a:lnTo>
                <a:lnTo>
                  <a:pt x="223" y="732"/>
                </a:lnTo>
                <a:lnTo>
                  <a:pt x="221" y="742"/>
                </a:lnTo>
                <a:cubicBezTo>
                  <a:pt x="212" y="787"/>
                  <a:pt x="172" y="819"/>
                  <a:pt x="126" y="819"/>
                </a:cubicBezTo>
                <a:lnTo>
                  <a:pt x="125" y="819"/>
                </a:lnTo>
                <a:cubicBezTo>
                  <a:pt x="72" y="819"/>
                  <a:pt x="29" y="776"/>
                  <a:pt x="29" y="723"/>
                </a:cubicBezTo>
                <a:lnTo>
                  <a:pt x="29" y="712"/>
                </a:lnTo>
                <a:lnTo>
                  <a:pt x="29" y="704"/>
                </a:lnTo>
                <a:lnTo>
                  <a:pt x="221" y="704"/>
                </a:lnTo>
                <a:lnTo>
                  <a:pt x="221" y="721"/>
                </a:lnTo>
                <a:lnTo>
                  <a:pt x="220" y="732"/>
                </a:lnTo>
                <a:cubicBezTo>
                  <a:pt x="216" y="782"/>
                  <a:pt x="174" y="819"/>
                  <a:pt x="124" y="819"/>
                </a:cubicBezTo>
                <a:lnTo>
                  <a:pt x="123" y="819"/>
                </a:lnTo>
                <a:lnTo>
                  <a:pt x="121" y="819"/>
                </a:lnTo>
                <a:lnTo>
                  <a:pt x="121" y="627"/>
                </a:lnTo>
                <a:lnTo>
                  <a:pt x="122" y="627"/>
                </a:lnTo>
                <a:cubicBezTo>
                  <a:pt x="175" y="627"/>
                  <a:pt x="218" y="670"/>
                  <a:pt x="218" y="723"/>
                </a:cubicBezTo>
                <a:lnTo>
                  <a:pt x="218" y="741"/>
                </a:lnTo>
                <a:lnTo>
                  <a:pt x="217" y="739"/>
                </a:lnTo>
                <a:lnTo>
                  <a:pt x="217" y="748"/>
                </a:lnTo>
                <a:cubicBezTo>
                  <a:pt x="217" y="756"/>
                  <a:pt x="217" y="764"/>
                  <a:pt x="215" y="772"/>
                </a:cubicBezTo>
                <a:lnTo>
                  <a:pt x="214" y="776"/>
                </a:lnTo>
                <a:cubicBezTo>
                  <a:pt x="202" y="823"/>
                  <a:pt x="157" y="854"/>
                  <a:pt x="109" y="848"/>
                </a:cubicBezTo>
                <a:cubicBezTo>
                  <a:pt x="61" y="842"/>
                  <a:pt x="24" y="801"/>
                  <a:pt x="24" y="752"/>
                </a:cubicBezTo>
                <a:lnTo>
                  <a:pt x="24" y="748"/>
                </a:lnTo>
                <a:lnTo>
                  <a:pt x="24" y="739"/>
                </a:lnTo>
                <a:lnTo>
                  <a:pt x="24" y="730"/>
                </a:lnTo>
                <a:lnTo>
                  <a:pt x="25" y="744"/>
                </a:lnTo>
                <a:lnTo>
                  <a:pt x="24" y="737"/>
                </a:lnTo>
                <a:lnTo>
                  <a:pt x="119" y="819"/>
                </a:lnTo>
                <a:lnTo>
                  <a:pt x="118" y="819"/>
                </a:lnTo>
                <a:lnTo>
                  <a:pt x="117" y="819"/>
                </a:lnTo>
                <a:lnTo>
                  <a:pt x="212" y="739"/>
                </a:lnTo>
                <a:lnTo>
                  <a:pt x="210" y="753"/>
                </a:lnTo>
                <a:lnTo>
                  <a:pt x="209" y="757"/>
                </a:lnTo>
                <a:cubicBezTo>
                  <a:pt x="198" y="800"/>
                  <a:pt x="158" y="831"/>
                  <a:pt x="113" y="829"/>
                </a:cubicBezTo>
                <a:cubicBezTo>
                  <a:pt x="68" y="828"/>
                  <a:pt x="30" y="796"/>
                  <a:pt x="21" y="752"/>
                </a:cubicBezTo>
                <a:lnTo>
                  <a:pt x="20" y="747"/>
                </a:lnTo>
                <a:lnTo>
                  <a:pt x="19" y="742"/>
                </a:lnTo>
                <a:lnTo>
                  <a:pt x="209" y="723"/>
                </a:lnTo>
                <a:lnTo>
                  <a:pt x="209" y="728"/>
                </a:lnTo>
                <a:lnTo>
                  <a:pt x="209" y="733"/>
                </a:lnTo>
                <a:lnTo>
                  <a:pt x="17" y="733"/>
                </a:lnTo>
                <a:lnTo>
                  <a:pt x="17" y="728"/>
                </a:lnTo>
                <a:lnTo>
                  <a:pt x="19" y="747"/>
                </a:lnTo>
                <a:lnTo>
                  <a:pt x="18" y="742"/>
                </a:lnTo>
                <a:cubicBezTo>
                  <a:pt x="8" y="691"/>
                  <a:pt x="41" y="641"/>
                  <a:pt x="91" y="630"/>
                </a:cubicBezTo>
                <a:cubicBezTo>
                  <a:pt x="142" y="618"/>
                  <a:pt x="193" y="650"/>
                  <a:pt x="206" y="700"/>
                </a:cubicBezTo>
                <a:lnTo>
                  <a:pt x="207" y="704"/>
                </a:lnTo>
                <a:cubicBezTo>
                  <a:pt x="209" y="712"/>
                  <a:pt x="209" y="720"/>
                  <a:pt x="209" y="727"/>
                </a:cubicBezTo>
                <a:lnTo>
                  <a:pt x="209" y="733"/>
                </a:lnTo>
                <a:cubicBezTo>
                  <a:pt x="209" y="740"/>
                  <a:pt x="209" y="746"/>
                  <a:pt x="208" y="752"/>
                </a:cubicBezTo>
                <a:lnTo>
                  <a:pt x="207" y="757"/>
                </a:lnTo>
                <a:cubicBezTo>
                  <a:pt x="205" y="766"/>
                  <a:pt x="202" y="774"/>
                  <a:pt x="198" y="781"/>
                </a:cubicBezTo>
                <a:lnTo>
                  <a:pt x="196" y="785"/>
                </a:lnTo>
                <a:cubicBezTo>
                  <a:pt x="174" y="829"/>
                  <a:pt x="123" y="849"/>
                  <a:pt x="77" y="833"/>
                </a:cubicBezTo>
                <a:cubicBezTo>
                  <a:pt x="31" y="816"/>
                  <a:pt x="5" y="767"/>
                  <a:pt x="17" y="719"/>
                </a:cubicBezTo>
                <a:lnTo>
                  <a:pt x="17" y="720"/>
                </a:lnTo>
                <a:lnTo>
                  <a:pt x="18" y="715"/>
                </a:lnTo>
                <a:cubicBezTo>
                  <a:pt x="28" y="666"/>
                  <a:pt x="73" y="633"/>
                  <a:pt x="122" y="638"/>
                </a:cubicBezTo>
                <a:cubicBezTo>
                  <a:pt x="171" y="643"/>
                  <a:pt x="208" y="684"/>
                  <a:pt x="208" y="733"/>
                </a:cubicBezTo>
                <a:lnTo>
                  <a:pt x="208" y="737"/>
                </a:lnTo>
                <a:cubicBezTo>
                  <a:pt x="208" y="744"/>
                  <a:pt x="208" y="750"/>
                  <a:pt x="207" y="756"/>
                </a:cubicBezTo>
                <a:lnTo>
                  <a:pt x="206" y="761"/>
                </a:lnTo>
                <a:cubicBezTo>
                  <a:pt x="197" y="806"/>
                  <a:pt x="157" y="838"/>
                  <a:pt x="111" y="838"/>
                </a:cubicBezTo>
                <a:lnTo>
                  <a:pt x="110" y="838"/>
                </a:lnTo>
                <a:cubicBezTo>
                  <a:pt x="82" y="838"/>
                  <a:pt x="54" y="826"/>
                  <a:pt x="36" y="803"/>
                </a:cubicBezTo>
                <a:cubicBezTo>
                  <a:pt x="18" y="781"/>
                  <a:pt x="11" y="752"/>
                  <a:pt x="16" y="724"/>
                </a:cubicBezTo>
                <a:lnTo>
                  <a:pt x="17" y="719"/>
                </a:lnTo>
                <a:lnTo>
                  <a:pt x="15" y="737"/>
                </a:lnTo>
                <a:lnTo>
                  <a:pt x="15" y="733"/>
                </a:lnTo>
                <a:lnTo>
                  <a:pt x="111" y="829"/>
                </a:lnTo>
                <a:lnTo>
                  <a:pt x="108" y="829"/>
                </a:lnTo>
                <a:lnTo>
                  <a:pt x="204" y="733"/>
                </a:lnTo>
                <a:lnTo>
                  <a:pt x="204" y="743"/>
                </a:lnTo>
                <a:lnTo>
                  <a:pt x="204" y="752"/>
                </a:lnTo>
                <a:lnTo>
                  <a:pt x="12" y="752"/>
                </a:lnTo>
                <a:lnTo>
                  <a:pt x="12" y="747"/>
                </a:lnTo>
                <a:lnTo>
                  <a:pt x="12" y="742"/>
                </a:lnTo>
                <a:lnTo>
                  <a:pt x="204" y="742"/>
                </a:lnTo>
                <a:lnTo>
                  <a:pt x="204" y="747"/>
                </a:lnTo>
                <a:cubicBezTo>
                  <a:pt x="204" y="754"/>
                  <a:pt x="204" y="760"/>
                  <a:pt x="203" y="766"/>
                </a:cubicBezTo>
                <a:lnTo>
                  <a:pt x="202" y="771"/>
                </a:lnTo>
                <a:cubicBezTo>
                  <a:pt x="193" y="815"/>
                  <a:pt x="155" y="847"/>
                  <a:pt x="110" y="848"/>
                </a:cubicBezTo>
                <a:cubicBezTo>
                  <a:pt x="65" y="850"/>
                  <a:pt x="25" y="819"/>
                  <a:pt x="14" y="776"/>
                </a:cubicBezTo>
                <a:lnTo>
                  <a:pt x="13" y="772"/>
                </a:lnTo>
                <a:cubicBezTo>
                  <a:pt x="11" y="764"/>
                  <a:pt x="10" y="756"/>
                  <a:pt x="10" y="748"/>
                </a:cubicBezTo>
                <a:lnTo>
                  <a:pt x="10" y="742"/>
                </a:lnTo>
                <a:lnTo>
                  <a:pt x="106" y="838"/>
                </a:lnTo>
                <a:lnTo>
                  <a:pt x="105" y="838"/>
                </a:lnTo>
                <a:lnTo>
                  <a:pt x="201" y="734"/>
                </a:lnTo>
                <a:lnTo>
                  <a:pt x="202" y="753"/>
                </a:lnTo>
                <a:lnTo>
                  <a:pt x="202" y="761"/>
                </a:lnTo>
                <a:lnTo>
                  <a:pt x="10" y="761"/>
                </a:lnTo>
                <a:lnTo>
                  <a:pt x="10" y="758"/>
                </a:lnTo>
                <a:lnTo>
                  <a:pt x="12" y="774"/>
                </a:lnTo>
                <a:lnTo>
                  <a:pt x="10" y="762"/>
                </a:lnTo>
                <a:lnTo>
                  <a:pt x="9" y="752"/>
                </a:lnTo>
                <a:lnTo>
                  <a:pt x="198" y="766"/>
                </a:lnTo>
                <a:lnTo>
                  <a:pt x="198" y="762"/>
                </a:lnTo>
                <a:lnTo>
                  <a:pt x="197" y="768"/>
                </a:lnTo>
                <a:lnTo>
                  <a:pt x="102" y="656"/>
                </a:lnTo>
                <a:lnTo>
                  <a:pt x="103" y="656"/>
                </a:lnTo>
                <a:cubicBezTo>
                  <a:pt x="156" y="656"/>
                  <a:pt x="199" y="699"/>
                  <a:pt x="199" y="752"/>
                </a:cubicBezTo>
                <a:lnTo>
                  <a:pt x="199" y="758"/>
                </a:lnTo>
                <a:lnTo>
                  <a:pt x="199" y="761"/>
                </a:lnTo>
                <a:lnTo>
                  <a:pt x="8" y="751"/>
                </a:lnTo>
                <a:lnTo>
                  <a:pt x="8" y="752"/>
                </a:lnTo>
                <a:lnTo>
                  <a:pt x="8" y="742"/>
                </a:lnTo>
                <a:lnTo>
                  <a:pt x="198" y="766"/>
                </a:lnTo>
                <a:lnTo>
                  <a:pt x="195" y="777"/>
                </a:lnTo>
                <a:lnTo>
                  <a:pt x="193" y="783"/>
                </a:lnTo>
                <a:cubicBezTo>
                  <a:pt x="179" y="822"/>
                  <a:pt x="143" y="848"/>
                  <a:pt x="101" y="848"/>
                </a:cubicBezTo>
                <a:lnTo>
                  <a:pt x="100" y="848"/>
                </a:lnTo>
                <a:lnTo>
                  <a:pt x="194" y="729"/>
                </a:lnTo>
                <a:lnTo>
                  <a:pt x="196" y="738"/>
                </a:lnTo>
                <a:lnTo>
                  <a:pt x="197" y="743"/>
                </a:lnTo>
                <a:lnTo>
                  <a:pt x="102" y="665"/>
                </a:lnTo>
                <a:lnTo>
                  <a:pt x="103" y="665"/>
                </a:lnTo>
                <a:lnTo>
                  <a:pt x="7" y="761"/>
                </a:lnTo>
                <a:lnTo>
                  <a:pt x="7" y="756"/>
                </a:lnTo>
                <a:lnTo>
                  <a:pt x="10" y="780"/>
                </a:lnTo>
                <a:lnTo>
                  <a:pt x="9" y="776"/>
                </a:lnTo>
                <a:lnTo>
                  <a:pt x="198" y="752"/>
                </a:lnTo>
                <a:lnTo>
                  <a:pt x="198" y="756"/>
                </a:lnTo>
                <a:lnTo>
                  <a:pt x="198" y="761"/>
                </a:lnTo>
                <a:cubicBezTo>
                  <a:pt x="198" y="814"/>
                  <a:pt x="155" y="857"/>
                  <a:pt x="102" y="857"/>
                </a:cubicBezTo>
                <a:lnTo>
                  <a:pt x="101" y="857"/>
                </a:lnTo>
                <a:lnTo>
                  <a:pt x="101" y="665"/>
                </a:lnTo>
                <a:lnTo>
                  <a:pt x="103" y="665"/>
                </a:lnTo>
                <a:cubicBezTo>
                  <a:pt x="132" y="665"/>
                  <a:pt x="158" y="678"/>
                  <a:pt x="177" y="699"/>
                </a:cubicBezTo>
                <a:cubicBezTo>
                  <a:pt x="195" y="721"/>
                  <a:pt x="203" y="749"/>
                  <a:pt x="198" y="777"/>
                </a:cubicBezTo>
                <a:lnTo>
                  <a:pt x="196" y="791"/>
                </a:lnTo>
                <a:lnTo>
                  <a:pt x="195" y="795"/>
                </a:lnTo>
                <a:cubicBezTo>
                  <a:pt x="183" y="842"/>
                  <a:pt x="138" y="873"/>
                  <a:pt x="90" y="867"/>
                </a:cubicBezTo>
                <a:cubicBezTo>
                  <a:pt x="42" y="861"/>
                  <a:pt x="5" y="820"/>
                  <a:pt x="5" y="771"/>
                </a:cubicBezTo>
                <a:lnTo>
                  <a:pt x="5" y="765"/>
                </a:lnTo>
                <a:cubicBezTo>
                  <a:pt x="5" y="758"/>
                  <a:pt x="6" y="750"/>
                  <a:pt x="8" y="742"/>
                </a:cubicBezTo>
                <a:lnTo>
                  <a:pt x="9" y="738"/>
                </a:lnTo>
                <a:cubicBezTo>
                  <a:pt x="21" y="693"/>
                  <a:pt x="63" y="662"/>
                  <a:pt x="109" y="666"/>
                </a:cubicBezTo>
                <a:cubicBezTo>
                  <a:pt x="156" y="669"/>
                  <a:pt x="193" y="705"/>
                  <a:pt x="198" y="752"/>
                </a:cubicBezTo>
                <a:lnTo>
                  <a:pt x="199" y="771"/>
                </a:lnTo>
                <a:lnTo>
                  <a:pt x="199" y="780"/>
                </a:lnTo>
                <a:lnTo>
                  <a:pt x="7" y="780"/>
                </a:lnTo>
                <a:lnTo>
                  <a:pt x="7" y="777"/>
                </a:lnTo>
                <a:lnTo>
                  <a:pt x="9" y="793"/>
                </a:lnTo>
                <a:lnTo>
                  <a:pt x="8" y="787"/>
                </a:lnTo>
                <a:lnTo>
                  <a:pt x="102" y="867"/>
                </a:lnTo>
                <a:lnTo>
                  <a:pt x="100" y="867"/>
                </a:lnTo>
                <a:lnTo>
                  <a:pt x="194" y="751"/>
                </a:lnTo>
                <a:lnTo>
                  <a:pt x="196" y="760"/>
                </a:lnTo>
                <a:cubicBezTo>
                  <a:pt x="198" y="766"/>
                  <a:pt x="198" y="773"/>
                  <a:pt x="198" y="780"/>
                </a:cubicBezTo>
                <a:lnTo>
                  <a:pt x="198" y="787"/>
                </a:lnTo>
                <a:lnTo>
                  <a:pt x="198" y="790"/>
                </a:lnTo>
                <a:lnTo>
                  <a:pt x="6" y="790"/>
                </a:lnTo>
                <a:lnTo>
                  <a:pt x="6" y="784"/>
                </a:lnTo>
                <a:lnTo>
                  <a:pt x="6" y="775"/>
                </a:lnTo>
                <a:lnTo>
                  <a:pt x="6" y="766"/>
                </a:lnTo>
                <a:lnTo>
                  <a:pt x="6" y="761"/>
                </a:lnTo>
                <a:lnTo>
                  <a:pt x="198" y="761"/>
                </a:lnTo>
                <a:lnTo>
                  <a:pt x="198" y="752"/>
                </a:lnTo>
                <a:lnTo>
                  <a:pt x="199" y="771"/>
                </a:lnTo>
                <a:lnTo>
                  <a:pt x="199" y="778"/>
                </a:lnTo>
                <a:lnTo>
                  <a:pt x="199" y="780"/>
                </a:lnTo>
                <a:lnTo>
                  <a:pt x="7" y="780"/>
                </a:lnTo>
                <a:lnTo>
                  <a:pt x="7" y="775"/>
                </a:lnTo>
                <a:lnTo>
                  <a:pt x="7" y="766"/>
                </a:lnTo>
                <a:lnTo>
                  <a:pt x="7" y="757"/>
                </a:lnTo>
                <a:lnTo>
                  <a:pt x="7" y="752"/>
                </a:lnTo>
                <a:lnTo>
                  <a:pt x="171" y="820"/>
                </a:lnTo>
                <a:lnTo>
                  <a:pt x="170" y="821"/>
                </a:lnTo>
                <a:lnTo>
                  <a:pt x="197" y="769"/>
                </a:lnTo>
                <a:lnTo>
                  <a:pt x="197" y="767"/>
                </a:lnTo>
                <a:lnTo>
                  <a:pt x="196" y="779"/>
                </a:lnTo>
                <a:lnTo>
                  <a:pt x="192" y="741"/>
                </a:lnTo>
                <a:lnTo>
                  <a:pt x="195" y="750"/>
                </a:lnTo>
                <a:lnTo>
                  <a:pt x="8" y="791"/>
                </a:lnTo>
                <a:lnTo>
                  <a:pt x="6" y="771"/>
                </a:lnTo>
                <a:lnTo>
                  <a:pt x="6" y="761"/>
                </a:lnTo>
                <a:cubicBezTo>
                  <a:pt x="6" y="708"/>
                  <a:pt x="49" y="665"/>
                  <a:pt x="102" y="665"/>
                </a:cubicBezTo>
                <a:cubicBezTo>
                  <a:pt x="155" y="665"/>
                  <a:pt x="198" y="708"/>
                  <a:pt x="198" y="76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07"/>
          <p:cNvSpPr>
            <a:spLocks/>
          </p:cNvSpPr>
          <p:nvPr/>
        </p:nvSpPr>
        <p:spPr bwMode="auto">
          <a:xfrm>
            <a:off x="2295525" y="2830513"/>
            <a:ext cx="95250" cy="157163"/>
          </a:xfrm>
          <a:custGeom>
            <a:avLst/>
            <a:gdLst>
              <a:gd name="T0" fmla="*/ 218 w 660"/>
              <a:gd name="T1" fmla="*/ 116 h 1095"/>
              <a:gd name="T2" fmla="*/ 124 w 660"/>
              <a:gd name="T3" fmla="*/ 20 h 1095"/>
              <a:gd name="T4" fmla="*/ 69 w 660"/>
              <a:gd name="T5" fmla="*/ 106 h 1095"/>
              <a:gd name="T6" fmla="*/ 96 w 660"/>
              <a:gd name="T7" fmla="*/ 119 h 1095"/>
              <a:gd name="T8" fmla="*/ 287 w 660"/>
              <a:gd name="T9" fmla="*/ 131 h 1095"/>
              <a:gd name="T10" fmla="*/ 325 w 660"/>
              <a:gd name="T11" fmla="*/ 289 h 1095"/>
              <a:gd name="T12" fmla="*/ 278 w 660"/>
              <a:gd name="T13" fmla="*/ 267 h 1095"/>
              <a:gd name="T14" fmla="*/ 324 w 660"/>
              <a:gd name="T15" fmla="*/ 390 h 1095"/>
              <a:gd name="T16" fmla="*/ 444 w 660"/>
              <a:gd name="T17" fmla="*/ 587 h 1095"/>
              <a:gd name="T18" fmla="*/ 467 w 660"/>
              <a:gd name="T19" fmla="*/ 593 h 1095"/>
              <a:gd name="T20" fmla="*/ 474 w 660"/>
              <a:gd name="T21" fmla="*/ 676 h 1095"/>
              <a:gd name="T22" fmla="*/ 386 w 660"/>
              <a:gd name="T23" fmla="*/ 591 h 1095"/>
              <a:gd name="T24" fmla="*/ 491 w 660"/>
              <a:gd name="T25" fmla="*/ 757 h 1095"/>
              <a:gd name="T26" fmla="*/ 510 w 660"/>
              <a:gd name="T27" fmla="*/ 743 h 1095"/>
              <a:gd name="T28" fmla="*/ 513 w 660"/>
              <a:gd name="T29" fmla="*/ 812 h 1095"/>
              <a:gd name="T30" fmla="*/ 436 w 660"/>
              <a:gd name="T31" fmla="*/ 906 h 1095"/>
              <a:gd name="T32" fmla="*/ 414 w 660"/>
              <a:gd name="T33" fmla="*/ 707 h 1095"/>
              <a:gd name="T34" fmla="*/ 531 w 660"/>
              <a:gd name="T35" fmla="*/ 854 h 1095"/>
              <a:gd name="T36" fmla="*/ 549 w 660"/>
              <a:gd name="T37" fmla="*/ 832 h 1095"/>
              <a:gd name="T38" fmla="*/ 465 w 660"/>
              <a:gd name="T39" fmla="*/ 963 h 1095"/>
              <a:gd name="T40" fmla="*/ 372 w 660"/>
              <a:gd name="T41" fmla="*/ 873 h 1095"/>
              <a:gd name="T42" fmla="*/ 501 w 660"/>
              <a:gd name="T43" fmla="*/ 781 h 1095"/>
              <a:gd name="T44" fmla="*/ 398 w 660"/>
              <a:gd name="T45" fmla="*/ 876 h 1095"/>
              <a:gd name="T46" fmla="*/ 408 w 660"/>
              <a:gd name="T47" fmla="*/ 878 h 1095"/>
              <a:gd name="T48" fmla="*/ 506 w 660"/>
              <a:gd name="T49" fmla="*/ 809 h 1095"/>
              <a:gd name="T50" fmla="*/ 513 w 660"/>
              <a:gd name="T51" fmla="*/ 1010 h 1095"/>
              <a:gd name="T52" fmla="*/ 600 w 660"/>
              <a:gd name="T53" fmla="*/ 993 h 1095"/>
              <a:gd name="T54" fmla="*/ 638 w 660"/>
              <a:gd name="T55" fmla="*/ 937 h 1095"/>
              <a:gd name="T56" fmla="*/ 638 w 660"/>
              <a:gd name="T57" fmla="*/ 959 h 1095"/>
              <a:gd name="T58" fmla="*/ 460 w 660"/>
              <a:gd name="T59" fmla="*/ 939 h 1095"/>
              <a:gd name="T60" fmla="*/ 550 w 660"/>
              <a:gd name="T61" fmla="*/ 875 h 1095"/>
              <a:gd name="T62" fmla="*/ 460 w 660"/>
              <a:gd name="T63" fmla="*/ 967 h 1095"/>
              <a:gd name="T64" fmla="*/ 632 w 660"/>
              <a:gd name="T65" fmla="*/ 1032 h 1095"/>
              <a:gd name="T66" fmla="*/ 457 w 660"/>
              <a:gd name="T67" fmla="*/ 962 h 1095"/>
              <a:gd name="T68" fmla="*/ 449 w 660"/>
              <a:gd name="T69" fmla="*/ 968 h 1095"/>
              <a:gd name="T70" fmla="*/ 542 w 660"/>
              <a:gd name="T71" fmla="*/ 1039 h 1095"/>
              <a:gd name="T72" fmla="*/ 627 w 660"/>
              <a:gd name="T73" fmla="*/ 933 h 1095"/>
              <a:gd name="T74" fmla="*/ 419 w 660"/>
              <a:gd name="T75" fmla="*/ 924 h 1095"/>
              <a:gd name="T76" fmla="*/ 505 w 660"/>
              <a:gd name="T77" fmla="*/ 1010 h 1095"/>
              <a:gd name="T78" fmla="*/ 411 w 660"/>
              <a:gd name="T79" fmla="*/ 914 h 1095"/>
              <a:gd name="T80" fmla="*/ 396 w 660"/>
              <a:gd name="T81" fmla="*/ 904 h 1095"/>
              <a:gd name="T82" fmla="*/ 483 w 660"/>
              <a:gd name="T83" fmla="*/ 1010 h 1095"/>
              <a:gd name="T84" fmla="*/ 373 w 660"/>
              <a:gd name="T85" fmla="*/ 860 h 1095"/>
              <a:gd name="T86" fmla="*/ 376 w 660"/>
              <a:gd name="T87" fmla="*/ 882 h 1095"/>
              <a:gd name="T88" fmla="*/ 359 w 660"/>
              <a:gd name="T89" fmla="*/ 855 h 1095"/>
              <a:gd name="T90" fmla="*/ 532 w 660"/>
              <a:gd name="T91" fmla="*/ 796 h 1095"/>
              <a:gd name="T92" fmla="*/ 354 w 660"/>
              <a:gd name="T93" fmla="*/ 852 h 1095"/>
              <a:gd name="T94" fmla="*/ 438 w 660"/>
              <a:gd name="T95" fmla="*/ 714 h 1095"/>
              <a:gd name="T96" fmla="*/ 335 w 660"/>
              <a:gd name="T97" fmla="*/ 803 h 1095"/>
              <a:gd name="T98" fmla="*/ 331 w 660"/>
              <a:gd name="T99" fmla="*/ 709 h 1095"/>
              <a:gd name="T100" fmla="*/ 387 w 660"/>
              <a:gd name="T101" fmla="*/ 820 h 1095"/>
              <a:gd name="T102" fmla="*/ 481 w 660"/>
              <a:gd name="T103" fmla="*/ 673 h 1095"/>
              <a:gd name="T104" fmla="*/ 270 w 660"/>
              <a:gd name="T105" fmla="*/ 658 h 1095"/>
              <a:gd name="T106" fmla="*/ 271 w 660"/>
              <a:gd name="T107" fmla="*/ 629 h 1095"/>
              <a:gd name="T108" fmla="*/ 253 w 660"/>
              <a:gd name="T109" fmla="*/ 543 h 1095"/>
              <a:gd name="T110" fmla="*/ 415 w 660"/>
              <a:gd name="T111" fmla="*/ 454 h 1095"/>
              <a:gd name="T112" fmla="*/ 362 w 660"/>
              <a:gd name="T113" fmla="*/ 322 h 1095"/>
              <a:gd name="T114" fmla="*/ 322 w 660"/>
              <a:gd name="T115" fmla="*/ 214 h 1095"/>
              <a:gd name="T116" fmla="*/ 121 w 660"/>
              <a:gd name="T117" fmla="*/ 237 h 1095"/>
              <a:gd name="T118" fmla="*/ 262 w 660"/>
              <a:gd name="T119" fmla="*/ 153 h 1095"/>
              <a:gd name="T120" fmla="*/ 252 w 660"/>
              <a:gd name="T121" fmla="*/ 135 h 1095"/>
              <a:gd name="T122" fmla="*/ 213 w 660"/>
              <a:gd name="T123" fmla="*/ 171 h 1095"/>
              <a:gd name="T124" fmla="*/ 114 w 660"/>
              <a:gd name="T125" fmla="*/ 48 h 1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0" h="1095">
                <a:moveTo>
                  <a:pt x="97" y="231"/>
                </a:moveTo>
                <a:lnTo>
                  <a:pt x="96" y="231"/>
                </a:lnTo>
                <a:cubicBezTo>
                  <a:pt x="43" y="231"/>
                  <a:pt x="0" y="188"/>
                  <a:pt x="0" y="135"/>
                </a:cubicBezTo>
                <a:cubicBezTo>
                  <a:pt x="0" y="82"/>
                  <a:pt x="43" y="39"/>
                  <a:pt x="96" y="39"/>
                </a:cubicBezTo>
                <a:lnTo>
                  <a:pt x="97" y="39"/>
                </a:lnTo>
                <a:cubicBezTo>
                  <a:pt x="150" y="39"/>
                  <a:pt x="193" y="82"/>
                  <a:pt x="193" y="135"/>
                </a:cubicBezTo>
                <a:lnTo>
                  <a:pt x="193" y="139"/>
                </a:lnTo>
                <a:lnTo>
                  <a:pt x="193" y="144"/>
                </a:lnTo>
                <a:lnTo>
                  <a:pt x="97" y="48"/>
                </a:lnTo>
                <a:lnTo>
                  <a:pt x="98" y="48"/>
                </a:lnTo>
                <a:lnTo>
                  <a:pt x="31" y="77"/>
                </a:lnTo>
                <a:lnTo>
                  <a:pt x="36" y="72"/>
                </a:lnTo>
                <a:lnTo>
                  <a:pt x="40" y="68"/>
                </a:lnTo>
                <a:cubicBezTo>
                  <a:pt x="58" y="50"/>
                  <a:pt x="82" y="39"/>
                  <a:pt x="107" y="39"/>
                </a:cubicBezTo>
                <a:lnTo>
                  <a:pt x="108" y="39"/>
                </a:lnTo>
                <a:lnTo>
                  <a:pt x="109" y="39"/>
                </a:lnTo>
                <a:cubicBezTo>
                  <a:pt x="140" y="39"/>
                  <a:pt x="168" y="54"/>
                  <a:pt x="186" y="78"/>
                </a:cubicBezTo>
                <a:lnTo>
                  <a:pt x="189" y="82"/>
                </a:lnTo>
                <a:cubicBezTo>
                  <a:pt x="194" y="89"/>
                  <a:pt x="198" y="96"/>
                  <a:pt x="202" y="104"/>
                </a:cubicBezTo>
                <a:lnTo>
                  <a:pt x="204" y="109"/>
                </a:lnTo>
                <a:cubicBezTo>
                  <a:pt x="215" y="138"/>
                  <a:pt x="212" y="172"/>
                  <a:pt x="194" y="198"/>
                </a:cubicBezTo>
                <a:cubicBezTo>
                  <a:pt x="176" y="225"/>
                  <a:pt x="146" y="240"/>
                  <a:pt x="114" y="240"/>
                </a:cubicBezTo>
                <a:lnTo>
                  <a:pt x="113" y="240"/>
                </a:lnTo>
                <a:cubicBezTo>
                  <a:pt x="85" y="240"/>
                  <a:pt x="57" y="228"/>
                  <a:pt x="39" y="205"/>
                </a:cubicBezTo>
                <a:cubicBezTo>
                  <a:pt x="21" y="183"/>
                  <a:pt x="14" y="154"/>
                  <a:pt x="19" y="126"/>
                </a:cubicBezTo>
                <a:lnTo>
                  <a:pt x="21" y="116"/>
                </a:lnTo>
                <a:lnTo>
                  <a:pt x="21" y="115"/>
                </a:lnTo>
                <a:lnTo>
                  <a:pt x="176" y="200"/>
                </a:lnTo>
                <a:lnTo>
                  <a:pt x="171" y="204"/>
                </a:lnTo>
                <a:lnTo>
                  <a:pt x="185" y="191"/>
                </a:lnTo>
                <a:lnTo>
                  <a:pt x="180" y="197"/>
                </a:lnTo>
                <a:cubicBezTo>
                  <a:pt x="154" y="228"/>
                  <a:pt x="112" y="239"/>
                  <a:pt x="74" y="226"/>
                </a:cubicBezTo>
                <a:cubicBezTo>
                  <a:pt x="36" y="212"/>
                  <a:pt x="10" y="176"/>
                  <a:pt x="10" y="135"/>
                </a:cubicBezTo>
                <a:lnTo>
                  <a:pt x="10" y="130"/>
                </a:lnTo>
                <a:cubicBezTo>
                  <a:pt x="10" y="124"/>
                  <a:pt x="11" y="118"/>
                  <a:pt x="12" y="112"/>
                </a:cubicBezTo>
                <a:lnTo>
                  <a:pt x="13" y="107"/>
                </a:lnTo>
                <a:cubicBezTo>
                  <a:pt x="22" y="65"/>
                  <a:pt x="56" y="34"/>
                  <a:pt x="99" y="30"/>
                </a:cubicBezTo>
                <a:cubicBezTo>
                  <a:pt x="141" y="26"/>
                  <a:pt x="181" y="50"/>
                  <a:pt x="197" y="90"/>
                </a:cubicBezTo>
                <a:lnTo>
                  <a:pt x="199" y="95"/>
                </a:lnTo>
                <a:lnTo>
                  <a:pt x="201" y="100"/>
                </a:lnTo>
                <a:lnTo>
                  <a:pt x="15" y="135"/>
                </a:lnTo>
                <a:lnTo>
                  <a:pt x="15" y="125"/>
                </a:lnTo>
                <a:lnTo>
                  <a:pt x="15" y="119"/>
                </a:lnTo>
                <a:lnTo>
                  <a:pt x="15" y="116"/>
                </a:lnTo>
                <a:cubicBezTo>
                  <a:pt x="15" y="66"/>
                  <a:pt x="55" y="24"/>
                  <a:pt x="106" y="21"/>
                </a:cubicBezTo>
                <a:cubicBezTo>
                  <a:pt x="156" y="18"/>
                  <a:pt x="200" y="54"/>
                  <a:pt x="207" y="105"/>
                </a:cubicBezTo>
                <a:lnTo>
                  <a:pt x="208" y="113"/>
                </a:lnTo>
                <a:lnTo>
                  <a:pt x="209" y="127"/>
                </a:lnTo>
                <a:lnTo>
                  <a:pt x="113" y="39"/>
                </a:lnTo>
                <a:lnTo>
                  <a:pt x="116" y="39"/>
                </a:lnTo>
                <a:lnTo>
                  <a:pt x="21" y="145"/>
                </a:lnTo>
                <a:lnTo>
                  <a:pt x="20" y="135"/>
                </a:lnTo>
                <a:lnTo>
                  <a:pt x="19" y="116"/>
                </a:lnTo>
                <a:cubicBezTo>
                  <a:pt x="19" y="63"/>
                  <a:pt x="62" y="20"/>
                  <a:pt x="115" y="20"/>
                </a:cubicBezTo>
                <a:lnTo>
                  <a:pt x="118" y="20"/>
                </a:lnTo>
                <a:cubicBezTo>
                  <a:pt x="163" y="20"/>
                  <a:pt x="202" y="52"/>
                  <a:pt x="212" y="96"/>
                </a:cubicBezTo>
                <a:lnTo>
                  <a:pt x="214" y="105"/>
                </a:lnTo>
                <a:lnTo>
                  <a:pt x="217" y="126"/>
                </a:lnTo>
                <a:cubicBezTo>
                  <a:pt x="220" y="153"/>
                  <a:pt x="211" y="180"/>
                  <a:pt x="193" y="200"/>
                </a:cubicBezTo>
                <a:cubicBezTo>
                  <a:pt x="174" y="220"/>
                  <a:pt x="149" y="231"/>
                  <a:pt x="121" y="231"/>
                </a:cubicBezTo>
                <a:lnTo>
                  <a:pt x="119" y="231"/>
                </a:lnTo>
                <a:cubicBezTo>
                  <a:pt x="89" y="231"/>
                  <a:pt x="61" y="217"/>
                  <a:pt x="42" y="193"/>
                </a:cubicBezTo>
                <a:cubicBezTo>
                  <a:pt x="24" y="168"/>
                  <a:pt x="19" y="137"/>
                  <a:pt x="28" y="108"/>
                </a:cubicBezTo>
                <a:lnTo>
                  <a:pt x="31" y="98"/>
                </a:lnTo>
                <a:lnTo>
                  <a:pt x="29" y="146"/>
                </a:lnTo>
                <a:lnTo>
                  <a:pt x="27" y="137"/>
                </a:lnTo>
                <a:cubicBezTo>
                  <a:pt x="20" y="109"/>
                  <a:pt x="27" y="79"/>
                  <a:pt x="46" y="56"/>
                </a:cubicBezTo>
                <a:cubicBezTo>
                  <a:pt x="64" y="34"/>
                  <a:pt x="91" y="20"/>
                  <a:pt x="120" y="20"/>
                </a:cubicBezTo>
                <a:lnTo>
                  <a:pt x="122" y="20"/>
                </a:lnTo>
                <a:cubicBezTo>
                  <a:pt x="175" y="20"/>
                  <a:pt x="218" y="63"/>
                  <a:pt x="218" y="116"/>
                </a:cubicBezTo>
                <a:cubicBezTo>
                  <a:pt x="218" y="169"/>
                  <a:pt x="175" y="212"/>
                  <a:pt x="122" y="212"/>
                </a:cubicBezTo>
                <a:lnTo>
                  <a:pt x="120" y="212"/>
                </a:lnTo>
                <a:cubicBezTo>
                  <a:pt x="90" y="212"/>
                  <a:pt x="61" y="198"/>
                  <a:pt x="43" y="173"/>
                </a:cubicBezTo>
                <a:cubicBezTo>
                  <a:pt x="25" y="148"/>
                  <a:pt x="20" y="115"/>
                  <a:pt x="29" y="86"/>
                </a:cubicBezTo>
                <a:lnTo>
                  <a:pt x="31" y="80"/>
                </a:lnTo>
                <a:lnTo>
                  <a:pt x="30" y="83"/>
                </a:lnTo>
                <a:cubicBezTo>
                  <a:pt x="42" y="36"/>
                  <a:pt x="87" y="5"/>
                  <a:pt x="135" y="11"/>
                </a:cubicBezTo>
                <a:cubicBezTo>
                  <a:pt x="183" y="17"/>
                  <a:pt x="219" y="58"/>
                  <a:pt x="219" y="106"/>
                </a:cubicBezTo>
                <a:lnTo>
                  <a:pt x="219" y="115"/>
                </a:lnTo>
                <a:lnTo>
                  <a:pt x="218" y="135"/>
                </a:lnTo>
                <a:cubicBezTo>
                  <a:pt x="213" y="184"/>
                  <a:pt x="172" y="221"/>
                  <a:pt x="122" y="221"/>
                </a:cubicBezTo>
                <a:lnTo>
                  <a:pt x="120" y="221"/>
                </a:lnTo>
                <a:cubicBezTo>
                  <a:pt x="67" y="221"/>
                  <a:pt x="24" y="178"/>
                  <a:pt x="24" y="125"/>
                </a:cubicBezTo>
                <a:cubicBezTo>
                  <a:pt x="24" y="72"/>
                  <a:pt x="67" y="29"/>
                  <a:pt x="120" y="29"/>
                </a:cubicBezTo>
                <a:lnTo>
                  <a:pt x="123" y="29"/>
                </a:lnTo>
                <a:cubicBezTo>
                  <a:pt x="176" y="29"/>
                  <a:pt x="219" y="72"/>
                  <a:pt x="219" y="125"/>
                </a:cubicBezTo>
                <a:cubicBezTo>
                  <a:pt x="219" y="178"/>
                  <a:pt x="176" y="221"/>
                  <a:pt x="123" y="221"/>
                </a:cubicBezTo>
                <a:lnTo>
                  <a:pt x="121" y="221"/>
                </a:lnTo>
                <a:cubicBezTo>
                  <a:pt x="68" y="221"/>
                  <a:pt x="25" y="178"/>
                  <a:pt x="25" y="125"/>
                </a:cubicBezTo>
                <a:cubicBezTo>
                  <a:pt x="25" y="72"/>
                  <a:pt x="68" y="29"/>
                  <a:pt x="121" y="29"/>
                </a:cubicBezTo>
                <a:lnTo>
                  <a:pt x="124" y="29"/>
                </a:lnTo>
                <a:cubicBezTo>
                  <a:pt x="153" y="29"/>
                  <a:pt x="180" y="42"/>
                  <a:pt x="198" y="64"/>
                </a:cubicBezTo>
                <a:cubicBezTo>
                  <a:pt x="216" y="86"/>
                  <a:pt x="224" y="115"/>
                  <a:pt x="219" y="143"/>
                </a:cubicBezTo>
                <a:lnTo>
                  <a:pt x="217" y="154"/>
                </a:lnTo>
                <a:lnTo>
                  <a:pt x="216" y="158"/>
                </a:lnTo>
                <a:lnTo>
                  <a:pt x="217" y="142"/>
                </a:lnTo>
                <a:lnTo>
                  <a:pt x="217" y="144"/>
                </a:lnTo>
                <a:lnTo>
                  <a:pt x="32" y="109"/>
                </a:lnTo>
                <a:lnTo>
                  <a:pt x="34" y="104"/>
                </a:lnTo>
                <a:lnTo>
                  <a:pt x="40" y="91"/>
                </a:lnTo>
                <a:lnTo>
                  <a:pt x="39" y="91"/>
                </a:lnTo>
                <a:cubicBezTo>
                  <a:pt x="42" y="84"/>
                  <a:pt x="45" y="78"/>
                  <a:pt x="48" y="72"/>
                </a:cubicBezTo>
                <a:lnTo>
                  <a:pt x="51" y="67"/>
                </a:lnTo>
                <a:cubicBezTo>
                  <a:pt x="68" y="38"/>
                  <a:pt x="100" y="20"/>
                  <a:pt x="133" y="20"/>
                </a:cubicBezTo>
                <a:lnTo>
                  <a:pt x="134" y="20"/>
                </a:lnTo>
                <a:cubicBezTo>
                  <a:pt x="165" y="20"/>
                  <a:pt x="194" y="35"/>
                  <a:pt x="212" y="60"/>
                </a:cubicBezTo>
                <a:cubicBezTo>
                  <a:pt x="230" y="85"/>
                  <a:pt x="235" y="118"/>
                  <a:pt x="226" y="147"/>
                </a:cubicBezTo>
                <a:lnTo>
                  <a:pt x="225" y="150"/>
                </a:lnTo>
                <a:lnTo>
                  <a:pt x="228" y="135"/>
                </a:lnTo>
                <a:lnTo>
                  <a:pt x="227" y="141"/>
                </a:lnTo>
                <a:lnTo>
                  <a:pt x="38" y="107"/>
                </a:lnTo>
                <a:lnTo>
                  <a:pt x="39" y="102"/>
                </a:lnTo>
                <a:lnTo>
                  <a:pt x="41" y="93"/>
                </a:lnTo>
                <a:cubicBezTo>
                  <a:pt x="54" y="44"/>
                  <a:pt x="102" y="13"/>
                  <a:pt x="151" y="22"/>
                </a:cubicBezTo>
                <a:cubicBezTo>
                  <a:pt x="201" y="31"/>
                  <a:pt x="235" y="77"/>
                  <a:pt x="230" y="127"/>
                </a:cubicBezTo>
                <a:lnTo>
                  <a:pt x="229" y="136"/>
                </a:lnTo>
                <a:lnTo>
                  <a:pt x="226" y="154"/>
                </a:lnTo>
                <a:cubicBezTo>
                  <a:pt x="215" y="206"/>
                  <a:pt x="165" y="240"/>
                  <a:pt x="113" y="230"/>
                </a:cubicBezTo>
                <a:cubicBezTo>
                  <a:pt x="61" y="219"/>
                  <a:pt x="27" y="169"/>
                  <a:pt x="37" y="117"/>
                </a:cubicBezTo>
                <a:lnTo>
                  <a:pt x="38" y="112"/>
                </a:lnTo>
                <a:lnTo>
                  <a:pt x="39" y="107"/>
                </a:lnTo>
                <a:lnTo>
                  <a:pt x="217" y="173"/>
                </a:lnTo>
                <a:lnTo>
                  <a:pt x="213" y="180"/>
                </a:lnTo>
                <a:cubicBezTo>
                  <a:pt x="209" y="188"/>
                  <a:pt x="203" y="194"/>
                  <a:pt x="197" y="200"/>
                </a:cubicBezTo>
                <a:lnTo>
                  <a:pt x="194" y="203"/>
                </a:lnTo>
                <a:cubicBezTo>
                  <a:pt x="176" y="221"/>
                  <a:pt x="152" y="231"/>
                  <a:pt x="126" y="231"/>
                </a:cubicBezTo>
                <a:lnTo>
                  <a:pt x="124" y="231"/>
                </a:lnTo>
                <a:cubicBezTo>
                  <a:pt x="76" y="231"/>
                  <a:pt x="35" y="195"/>
                  <a:pt x="29" y="147"/>
                </a:cubicBezTo>
                <a:lnTo>
                  <a:pt x="28" y="139"/>
                </a:lnTo>
                <a:lnTo>
                  <a:pt x="27" y="115"/>
                </a:lnTo>
                <a:lnTo>
                  <a:pt x="27" y="103"/>
                </a:lnTo>
                <a:lnTo>
                  <a:pt x="27" y="96"/>
                </a:lnTo>
                <a:cubicBezTo>
                  <a:pt x="27" y="43"/>
                  <a:pt x="70" y="0"/>
                  <a:pt x="123" y="0"/>
                </a:cubicBezTo>
                <a:cubicBezTo>
                  <a:pt x="176" y="0"/>
                  <a:pt x="219" y="43"/>
                  <a:pt x="219" y="96"/>
                </a:cubicBezTo>
                <a:lnTo>
                  <a:pt x="219" y="97"/>
                </a:lnTo>
                <a:lnTo>
                  <a:pt x="218" y="82"/>
                </a:lnTo>
                <a:lnTo>
                  <a:pt x="219" y="88"/>
                </a:lnTo>
                <a:cubicBezTo>
                  <a:pt x="220" y="93"/>
                  <a:pt x="220" y="98"/>
                  <a:pt x="220" y="103"/>
                </a:cubicBezTo>
                <a:lnTo>
                  <a:pt x="220" y="116"/>
                </a:lnTo>
                <a:lnTo>
                  <a:pt x="124" y="20"/>
                </a:lnTo>
                <a:lnTo>
                  <a:pt x="128" y="20"/>
                </a:lnTo>
                <a:cubicBezTo>
                  <a:pt x="173" y="20"/>
                  <a:pt x="212" y="52"/>
                  <a:pt x="222" y="96"/>
                </a:cubicBezTo>
                <a:lnTo>
                  <a:pt x="224" y="105"/>
                </a:lnTo>
                <a:lnTo>
                  <a:pt x="227" y="119"/>
                </a:lnTo>
                <a:lnTo>
                  <a:pt x="211" y="79"/>
                </a:lnTo>
                <a:lnTo>
                  <a:pt x="213" y="82"/>
                </a:lnTo>
                <a:lnTo>
                  <a:pt x="54" y="82"/>
                </a:lnTo>
                <a:lnTo>
                  <a:pt x="60" y="73"/>
                </a:lnTo>
                <a:lnTo>
                  <a:pt x="63" y="67"/>
                </a:lnTo>
                <a:cubicBezTo>
                  <a:pt x="80" y="38"/>
                  <a:pt x="112" y="20"/>
                  <a:pt x="145" y="20"/>
                </a:cubicBezTo>
                <a:lnTo>
                  <a:pt x="147" y="20"/>
                </a:lnTo>
                <a:cubicBezTo>
                  <a:pt x="200" y="20"/>
                  <a:pt x="243" y="63"/>
                  <a:pt x="243" y="116"/>
                </a:cubicBezTo>
                <a:lnTo>
                  <a:pt x="243" y="121"/>
                </a:lnTo>
                <a:lnTo>
                  <a:pt x="243" y="125"/>
                </a:lnTo>
                <a:lnTo>
                  <a:pt x="54" y="102"/>
                </a:lnTo>
                <a:lnTo>
                  <a:pt x="55" y="98"/>
                </a:lnTo>
                <a:lnTo>
                  <a:pt x="52" y="121"/>
                </a:lnTo>
                <a:lnTo>
                  <a:pt x="52" y="116"/>
                </a:lnTo>
                <a:lnTo>
                  <a:pt x="148" y="212"/>
                </a:lnTo>
                <a:lnTo>
                  <a:pt x="147" y="212"/>
                </a:lnTo>
                <a:cubicBezTo>
                  <a:pt x="94" y="212"/>
                  <a:pt x="51" y="169"/>
                  <a:pt x="51" y="116"/>
                </a:cubicBezTo>
                <a:cubicBezTo>
                  <a:pt x="51" y="63"/>
                  <a:pt x="94" y="20"/>
                  <a:pt x="147" y="20"/>
                </a:cubicBezTo>
                <a:lnTo>
                  <a:pt x="151" y="20"/>
                </a:lnTo>
                <a:cubicBezTo>
                  <a:pt x="201" y="20"/>
                  <a:pt x="242" y="58"/>
                  <a:pt x="247" y="107"/>
                </a:cubicBezTo>
                <a:lnTo>
                  <a:pt x="248" y="117"/>
                </a:lnTo>
                <a:lnTo>
                  <a:pt x="249" y="125"/>
                </a:lnTo>
                <a:cubicBezTo>
                  <a:pt x="254" y="175"/>
                  <a:pt x="220" y="221"/>
                  <a:pt x="170" y="230"/>
                </a:cubicBezTo>
                <a:cubicBezTo>
                  <a:pt x="121" y="239"/>
                  <a:pt x="73" y="208"/>
                  <a:pt x="60" y="159"/>
                </a:cubicBezTo>
                <a:lnTo>
                  <a:pt x="59" y="155"/>
                </a:lnTo>
                <a:cubicBezTo>
                  <a:pt x="57" y="147"/>
                  <a:pt x="56" y="139"/>
                  <a:pt x="56" y="131"/>
                </a:cubicBezTo>
                <a:lnTo>
                  <a:pt x="56" y="125"/>
                </a:lnTo>
                <a:cubicBezTo>
                  <a:pt x="56" y="72"/>
                  <a:pt x="99" y="29"/>
                  <a:pt x="152" y="29"/>
                </a:cubicBezTo>
                <a:lnTo>
                  <a:pt x="156" y="29"/>
                </a:lnTo>
                <a:lnTo>
                  <a:pt x="61" y="116"/>
                </a:lnTo>
                <a:lnTo>
                  <a:pt x="62" y="106"/>
                </a:lnTo>
                <a:lnTo>
                  <a:pt x="63" y="96"/>
                </a:lnTo>
                <a:cubicBezTo>
                  <a:pt x="68" y="50"/>
                  <a:pt x="106" y="14"/>
                  <a:pt x="152" y="11"/>
                </a:cubicBezTo>
                <a:cubicBezTo>
                  <a:pt x="198" y="8"/>
                  <a:pt x="240" y="38"/>
                  <a:pt x="252" y="83"/>
                </a:cubicBezTo>
                <a:lnTo>
                  <a:pt x="253" y="87"/>
                </a:lnTo>
                <a:cubicBezTo>
                  <a:pt x="256" y="100"/>
                  <a:pt x="256" y="113"/>
                  <a:pt x="254" y="126"/>
                </a:cubicBezTo>
                <a:lnTo>
                  <a:pt x="253" y="132"/>
                </a:lnTo>
                <a:cubicBezTo>
                  <a:pt x="245" y="182"/>
                  <a:pt x="200" y="216"/>
                  <a:pt x="151" y="212"/>
                </a:cubicBezTo>
                <a:cubicBezTo>
                  <a:pt x="101" y="208"/>
                  <a:pt x="62" y="166"/>
                  <a:pt x="62" y="116"/>
                </a:cubicBezTo>
                <a:lnTo>
                  <a:pt x="62" y="110"/>
                </a:lnTo>
                <a:lnTo>
                  <a:pt x="62" y="106"/>
                </a:lnTo>
                <a:cubicBezTo>
                  <a:pt x="62" y="53"/>
                  <a:pt x="105" y="10"/>
                  <a:pt x="158" y="10"/>
                </a:cubicBezTo>
                <a:cubicBezTo>
                  <a:pt x="211" y="10"/>
                  <a:pt x="254" y="53"/>
                  <a:pt x="254" y="106"/>
                </a:cubicBezTo>
                <a:lnTo>
                  <a:pt x="254" y="112"/>
                </a:lnTo>
                <a:lnTo>
                  <a:pt x="255" y="111"/>
                </a:lnTo>
                <a:lnTo>
                  <a:pt x="255" y="130"/>
                </a:lnTo>
                <a:lnTo>
                  <a:pt x="255" y="135"/>
                </a:lnTo>
                <a:cubicBezTo>
                  <a:pt x="255" y="188"/>
                  <a:pt x="212" y="231"/>
                  <a:pt x="159" y="231"/>
                </a:cubicBezTo>
                <a:cubicBezTo>
                  <a:pt x="106" y="231"/>
                  <a:pt x="63" y="188"/>
                  <a:pt x="63" y="135"/>
                </a:cubicBezTo>
                <a:lnTo>
                  <a:pt x="63" y="133"/>
                </a:lnTo>
                <a:lnTo>
                  <a:pt x="63" y="126"/>
                </a:lnTo>
                <a:lnTo>
                  <a:pt x="65" y="142"/>
                </a:lnTo>
                <a:lnTo>
                  <a:pt x="64" y="136"/>
                </a:lnTo>
                <a:cubicBezTo>
                  <a:pt x="63" y="131"/>
                  <a:pt x="62" y="126"/>
                  <a:pt x="62" y="120"/>
                </a:cubicBezTo>
                <a:lnTo>
                  <a:pt x="62" y="116"/>
                </a:lnTo>
                <a:cubicBezTo>
                  <a:pt x="62" y="74"/>
                  <a:pt x="90" y="37"/>
                  <a:pt x="131" y="25"/>
                </a:cubicBezTo>
                <a:cubicBezTo>
                  <a:pt x="171" y="12"/>
                  <a:pt x="215" y="28"/>
                  <a:pt x="238" y="63"/>
                </a:cubicBezTo>
                <a:lnTo>
                  <a:pt x="240" y="66"/>
                </a:lnTo>
                <a:cubicBezTo>
                  <a:pt x="248" y="78"/>
                  <a:pt x="253" y="90"/>
                  <a:pt x="255" y="104"/>
                </a:cubicBezTo>
                <a:lnTo>
                  <a:pt x="256" y="110"/>
                </a:lnTo>
                <a:lnTo>
                  <a:pt x="161" y="29"/>
                </a:lnTo>
                <a:lnTo>
                  <a:pt x="162" y="29"/>
                </a:lnTo>
                <a:lnTo>
                  <a:pt x="71" y="95"/>
                </a:lnTo>
                <a:lnTo>
                  <a:pt x="74" y="86"/>
                </a:lnTo>
                <a:lnTo>
                  <a:pt x="69" y="116"/>
                </a:lnTo>
                <a:lnTo>
                  <a:pt x="69" y="106"/>
                </a:lnTo>
                <a:cubicBezTo>
                  <a:pt x="69" y="53"/>
                  <a:pt x="112" y="10"/>
                  <a:pt x="165" y="10"/>
                </a:cubicBezTo>
                <a:lnTo>
                  <a:pt x="167" y="10"/>
                </a:lnTo>
                <a:cubicBezTo>
                  <a:pt x="220" y="10"/>
                  <a:pt x="263" y="53"/>
                  <a:pt x="263" y="106"/>
                </a:cubicBezTo>
                <a:lnTo>
                  <a:pt x="263" y="116"/>
                </a:lnTo>
                <a:lnTo>
                  <a:pt x="263" y="122"/>
                </a:lnTo>
                <a:lnTo>
                  <a:pt x="263" y="125"/>
                </a:lnTo>
                <a:lnTo>
                  <a:pt x="73" y="107"/>
                </a:lnTo>
                <a:lnTo>
                  <a:pt x="74" y="102"/>
                </a:lnTo>
                <a:lnTo>
                  <a:pt x="76" y="93"/>
                </a:lnTo>
                <a:cubicBezTo>
                  <a:pt x="88" y="46"/>
                  <a:pt x="133" y="15"/>
                  <a:pt x="181" y="21"/>
                </a:cubicBezTo>
                <a:cubicBezTo>
                  <a:pt x="229" y="27"/>
                  <a:pt x="265" y="68"/>
                  <a:pt x="265" y="116"/>
                </a:cubicBezTo>
                <a:lnTo>
                  <a:pt x="265" y="119"/>
                </a:lnTo>
                <a:lnTo>
                  <a:pt x="265" y="126"/>
                </a:lnTo>
                <a:lnTo>
                  <a:pt x="265" y="132"/>
                </a:lnTo>
                <a:lnTo>
                  <a:pt x="261" y="102"/>
                </a:lnTo>
                <a:lnTo>
                  <a:pt x="262" y="105"/>
                </a:lnTo>
                <a:lnTo>
                  <a:pt x="74" y="135"/>
                </a:lnTo>
                <a:lnTo>
                  <a:pt x="74" y="132"/>
                </a:lnTo>
                <a:lnTo>
                  <a:pt x="74" y="126"/>
                </a:lnTo>
                <a:lnTo>
                  <a:pt x="74" y="119"/>
                </a:lnTo>
                <a:lnTo>
                  <a:pt x="74" y="116"/>
                </a:lnTo>
                <a:cubicBezTo>
                  <a:pt x="74" y="69"/>
                  <a:pt x="109" y="29"/>
                  <a:pt x="155" y="22"/>
                </a:cubicBezTo>
                <a:cubicBezTo>
                  <a:pt x="202" y="14"/>
                  <a:pt x="247" y="41"/>
                  <a:pt x="262" y="86"/>
                </a:cubicBezTo>
                <a:lnTo>
                  <a:pt x="263" y="89"/>
                </a:lnTo>
                <a:cubicBezTo>
                  <a:pt x="266" y="99"/>
                  <a:pt x="267" y="109"/>
                  <a:pt x="267" y="119"/>
                </a:cubicBezTo>
                <a:lnTo>
                  <a:pt x="267" y="125"/>
                </a:lnTo>
                <a:lnTo>
                  <a:pt x="268" y="126"/>
                </a:lnTo>
                <a:lnTo>
                  <a:pt x="83" y="100"/>
                </a:lnTo>
                <a:lnTo>
                  <a:pt x="85" y="95"/>
                </a:lnTo>
                <a:lnTo>
                  <a:pt x="80" y="112"/>
                </a:lnTo>
                <a:lnTo>
                  <a:pt x="81" y="107"/>
                </a:lnTo>
                <a:lnTo>
                  <a:pt x="243" y="193"/>
                </a:lnTo>
                <a:lnTo>
                  <a:pt x="239" y="197"/>
                </a:lnTo>
                <a:lnTo>
                  <a:pt x="251" y="183"/>
                </a:lnTo>
                <a:lnTo>
                  <a:pt x="247" y="189"/>
                </a:lnTo>
                <a:cubicBezTo>
                  <a:pt x="221" y="228"/>
                  <a:pt x="170" y="243"/>
                  <a:pt x="127" y="222"/>
                </a:cubicBezTo>
                <a:cubicBezTo>
                  <a:pt x="84" y="202"/>
                  <a:pt x="62" y="153"/>
                  <a:pt x="76" y="108"/>
                </a:cubicBezTo>
                <a:lnTo>
                  <a:pt x="79" y="98"/>
                </a:lnTo>
                <a:lnTo>
                  <a:pt x="170" y="221"/>
                </a:lnTo>
                <a:lnTo>
                  <a:pt x="168" y="221"/>
                </a:lnTo>
                <a:lnTo>
                  <a:pt x="263" y="107"/>
                </a:lnTo>
                <a:lnTo>
                  <a:pt x="265" y="117"/>
                </a:lnTo>
                <a:lnTo>
                  <a:pt x="170" y="39"/>
                </a:lnTo>
                <a:lnTo>
                  <a:pt x="171" y="39"/>
                </a:lnTo>
                <a:lnTo>
                  <a:pt x="86" y="93"/>
                </a:lnTo>
                <a:lnTo>
                  <a:pt x="89" y="87"/>
                </a:lnTo>
                <a:cubicBezTo>
                  <a:pt x="93" y="77"/>
                  <a:pt x="99" y="69"/>
                  <a:pt x="107" y="62"/>
                </a:cubicBezTo>
                <a:lnTo>
                  <a:pt x="111" y="58"/>
                </a:lnTo>
                <a:cubicBezTo>
                  <a:pt x="136" y="33"/>
                  <a:pt x="172" y="23"/>
                  <a:pt x="206" y="34"/>
                </a:cubicBezTo>
                <a:cubicBezTo>
                  <a:pt x="240" y="44"/>
                  <a:pt x="266" y="72"/>
                  <a:pt x="273" y="107"/>
                </a:cubicBezTo>
                <a:lnTo>
                  <a:pt x="274" y="112"/>
                </a:lnTo>
                <a:cubicBezTo>
                  <a:pt x="275" y="118"/>
                  <a:pt x="275" y="124"/>
                  <a:pt x="275" y="130"/>
                </a:cubicBezTo>
                <a:lnTo>
                  <a:pt x="275" y="135"/>
                </a:lnTo>
                <a:cubicBezTo>
                  <a:pt x="275" y="188"/>
                  <a:pt x="232" y="231"/>
                  <a:pt x="179" y="231"/>
                </a:cubicBezTo>
                <a:cubicBezTo>
                  <a:pt x="126" y="231"/>
                  <a:pt x="83" y="188"/>
                  <a:pt x="83" y="135"/>
                </a:cubicBezTo>
                <a:lnTo>
                  <a:pt x="83" y="125"/>
                </a:lnTo>
                <a:lnTo>
                  <a:pt x="83" y="119"/>
                </a:lnTo>
                <a:lnTo>
                  <a:pt x="83" y="116"/>
                </a:lnTo>
                <a:cubicBezTo>
                  <a:pt x="83" y="66"/>
                  <a:pt x="123" y="24"/>
                  <a:pt x="174" y="21"/>
                </a:cubicBezTo>
                <a:cubicBezTo>
                  <a:pt x="224" y="18"/>
                  <a:pt x="268" y="54"/>
                  <a:pt x="275" y="105"/>
                </a:cubicBezTo>
                <a:lnTo>
                  <a:pt x="276" y="113"/>
                </a:lnTo>
                <a:lnTo>
                  <a:pt x="277" y="127"/>
                </a:lnTo>
                <a:lnTo>
                  <a:pt x="277" y="139"/>
                </a:lnTo>
                <a:cubicBezTo>
                  <a:pt x="277" y="146"/>
                  <a:pt x="277" y="152"/>
                  <a:pt x="276" y="158"/>
                </a:cubicBezTo>
                <a:lnTo>
                  <a:pt x="275" y="163"/>
                </a:lnTo>
                <a:lnTo>
                  <a:pt x="276" y="144"/>
                </a:lnTo>
                <a:lnTo>
                  <a:pt x="276" y="155"/>
                </a:lnTo>
                <a:lnTo>
                  <a:pt x="276" y="163"/>
                </a:lnTo>
                <a:lnTo>
                  <a:pt x="95" y="121"/>
                </a:lnTo>
                <a:lnTo>
                  <a:pt x="96" y="119"/>
                </a:lnTo>
                <a:lnTo>
                  <a:pt x="85" y="161"/>
                </a:lnTo>
                <a:lnTo>
                  <a:pt x="85" y="154"/>
                </a:lnTo>
                <a:lnTo>
                  <a:pt x="85" y="143"/>
                </a:lnTo>
                <a:lnTo>
                  <a:pt x="85" y="147"/>
                </a:lnTo>
                <a:lnTo>
                  <a:pt x="276" y="147"/>
                </a:lnTo>
                <a:lnTo>
                  <a:pt x="275" y="155"/>
                </a:lnTo>
                <a:lnTo>
                  <a:pt x="275" y="154"/>
                </a:lnTo>
                <a:lnTo>
                  <a:pt x="179" y="58"/>
                </a:lnTo>
                <a:lnTo>
                  <a:pt x="182" y="58"/>
                </a:lnTo>
                <a:lnTo>
                  <a:pt x="86" y="154"/>
                </a:lnTo>
                <a:lnTo>
                  <a:pt x="86" y="142"/>
                </a:lnTo>
                <a:lnTo>
                  <a:pt x="86" y="137"/>
                </a:lnTo>
                <a:lnTo>
                  <a:pt x="97" y="180"/>
                </a:lnTo>
                <a:lnTo>
                  <a:pt x="96" y="178"/>
                </a:lnTo>
                <a:lnTo>
                  <a:pt x="275" y="159"/>
                </a:lnTo>
                <a:lnTo>
                  <a:pt x="274" y="163"/>
                </a:lnTo>
                <a:lnTo>
                  <a:pt x="272" y="169"/>
                </a:lnTo>
                <a:lnTo>
                  <a:pt x="271" y="177"/>
                </a:lnTo>
                <a:lnTo>
                  <a:pt x="270" y="182"/>
                </a:lnTo>
                <a:cubicBezTo>
                  <a:pt x="261" y="227"/>
                  <a:pt x="221" y="259"/>
                  <a:pt x="175" y="259"/>
                </a:cubicBezTo>
                <a:lnTo>
                  <a:pt x="174" y="259"/>
                </a:lnTo>
                <a:cubicBezTo>
                  <a:pt x="121" y="259"/>
                  <a:pt x="78" y="216"/>
                  <a:pt x="78" y="163"/>
                </a:cubicBezTo>
                <a:lnTo>
                  <a:pt x="78" y="159"/>
                </a:lnTo>
                <a:lnTo>
                  <a:pt x="78" y="154"/>
                </a:lnTo>
                <a:cubicBezTo>
                  <a:pt x="78" y="104"/>
                  <a:pt x="118" y="61"/>
                  <a:pt x="169" y="59"/>
                </a:cubicBezTo>
                <a:cubicBezTo>
                  <a:pt x="220" y="56"/>
                  <a:pt x="264" y="93"/>
                  <a:pt x="270" y="144"/>
                </a:cubicBezTo>
                <a:lnTo>
                  <a:pt x="271" y="153"/>
                </a:lnTo>
                <a:lnTo>
                  <a:pt x="272" y="164"/>
                </a:lnTo>
                <a:lnTo>
                  <a:pt x="83" y="150"/>
                </a:lnTo>
                <a:lnTo>
                  <a:pt x="84" y="146"/>
                </a:lnTo>
                <a:lnTo>
                  <a:pt x="81" y="169"/>
                </a:lnTo>
                <a:lnTo>
                  <a:pt x="81" y="163"/>
                </a:lnTo>
                <a:cubicBezTo>
                  <a:pt x="81" y="110"/>
                  <a:pt x="124" y="67"/>
                  <a:pt x="177" y="67"/>
                </a:cubicBezTo>
                <a:lnTo>
                  <a:pt x="182" y="67"/>
                </a:lnTo>
                <a:cubicBezTo>
                  <a:pt x="208" y="67"/>
                  <a:pt x="232" y="78"/>
                  <a:pt x="250" y="96"/>
                </a:cubicBezTo>
                <a:lnTo>
                  <a:pt x="256" y="102"/>
                </a:lnTo>
                <a:lnTo>
                  <a:pt x="253" y="99"/>
                </a:lnTo>
                <a:lnTo>
                  <a:pt x="136" y="97"/>
                </a:lnTo>
                <a:lnTo>
                  <a:pt x="140" y="94"/>
                </a:lnTo>
                <a:lnTo>
                  <a:pt x="109" y="133"/>
                </a:lnTo>
                <a:lnTo>
                  <a:pt x="112" y="126"/>
                </a:lnTo>
                <a:lnTo>
                  <a:pt x="105" y="155"/>
                </a:lnTo>
                <a:lnTo>
                  <a:pt x="106" y="143"/>
                </a:lnTo>
                <a:lnTo>
                  <a:pt x="105" y="145"/>
                </a:lnTo>
                <a:lnTo>
                  <a:pt x="105" y="144"/>
                </a:lnTo>
                <a:lnTo>
                  <a:pt x="296" y="163"/>
                </a:lnTo>
                <a:lnTo>
                  <a:pt x="295" y="168"/>
                </a:lnTo>
                <a:lnTo>
                  <a:pt x="295" y="169"/>
                </a:lnTo>
                <a:lnTo>
                  <a:pt x="294" y="177"/>
                </a:lnTo>
                <a:lnTo>
                  <a:pt x="294" y="173"/>
                </a:lnTo>
                <a:lnTo>
                  <a:pt x="198" y="77"/>
                </a:lnTo>
                <a:lnTo>
                  <a:pt x="199" y="77"/>
                </a:lnTo>
                <a:lnTo>
                  <a:pt x="103" y="173"/>
                </a:lnTo>
                <a:lnTo>
                  <a:pt x="103" y="167"/>
                </a:lnTo>
                <a:lnTo>
                  <a:pt x="103" y="163"/>
                </a:lnTo>
                <a:cubicBezTo>
                  <a:pt x="103" y="110"/>
                  <a:pt x="146" y="67"/>
                  <a:pt x="199" y="67"/>
                </a:cubicBezTo>
                <a:cubicBezTo>
                  <a:pt x="252" y="67"/>
                  <a:pt x="295" y="110"/>
                  <a:pt x="295" y="163"/>
                </a:cubicBezTo>
                <a:lnTo>
                  <a:pt x="295" y="167"/>
                </a:lnTo>
                <a:lnTo>
                  <a:pt x="295" y="173"/>
                </a:lnTo>
                <a:cubicBezTo>
                  <a:pt x="295" y="226"/>
                  <a:pt x="252" y="269"/>
                  <a:pt x="199" y="269"/>
                </a:cubicBezTo>
                <a:cubicBezTo>
                  <a:pt x="146" y="269"/>
                  <a:pt x="103" y="226"/>
                  <a:pt x="103" y="173"/>
                </a:cubicBezTo>
                <a:lnTo>
                  <a:pt x="103" y="167"/>
                </a:lnTo>
                <a:cubicBezTo>
                  <a:pt x="103" y="160"/>
                  <a:pt x="104" y="152"/>
                  <a:pt x="106" y="144"/>
                </a:cubicBezTo>
                <a:lnTo>
                  <a:pt x="107" y="140"/>
                </a:lnTo>
                <a:cubicBezTo>
                  <a:pt x="119" y="93"/>
                  <a:pt x="164" y="62"/>
                  <a:pt x="212" y="68"/>
                </a:cubicBezTo>
                <a:cubicBezTo>
                  <a:pt x="260" y="74"/>
                  <a:pt x="296" y="115"/>
                  <a:pt x="296" y="163"/>
                </a:cubicBezTo>
                <a:lnTo>
                  <a:pt x="296" y="167"/>
                </a:lnTo>
                <a:lnTo>
                  <a:pt x="295" y="152"/>
                </a:lnTo>
                <a:lnTo>
                  <a:pt x="296" y="158"/>
                </a:lnTo>
                <a:lnTo>
                  <a:pt x="287" y="131"/>
                </a:lnTo>
                <a:lnTo>
                  <a:pt x="290" y="137"/>
                </a:lnTo>
                <a:cubicBezTo>
                  <a:pt x="292" y="141"/>
                  <a:pt x="294" y="145"/>
                  <a:pt x="296" y="149"/>
                </a:cubicBezTo>
                <a:lnTo>
                  <a:pt x="297" y="152"/>
                </a:lnTo>
                <a:cubicBezTo>
                  <a:pt x="311" y="197"/>
                  <a:pt x="292" y="246"/>
                  <a:pt x="250" y="268"/>
                </a:cubicBezTo>
                <a:cubicBezTo>
                  <a:pt x="208" y="289"/>
                  <a:pt x="157" y="278"/>
                  <a:pt x="129" y="240"/>
                </a:cubicBezTo>
                <a:lnTo>
                  <a:pt x="126" y="236"/>
                </a:lnTo>
                <a:lnTo>
                  <a:pt x="124" y="233"/>
                </a:lnTo>
                <a:cubicBezTo>
                  <a:pt x="100" y="205"/>
                  <a:pt x="96" y="165"/>
                  <a:pt x="112" y="132"/>
                </a:cubicBezTo>
                <a:cubicBezTo>
                  <a:pt x="128" y="99"/>
                  <a:pt x="162" y="77"/>
                  <a:pt x="198" y="77"/>
                </a:cubicBezTo>
                <a:lnTo>
                  <a:pt x="200" y="77"/>
                </a:lnTo>
                <a:cubicBezTo>
                  <a:pt x="249" y="77"/>
                  <a:pt x="290" y="114"/>
                  <a:pt x="296" y="162"/>
                </a:cubicBezTo>
                <a:lnTo>
                  <a:pt x="297" y="170"/>
                </a:lnTo>
                <a:lnTo>
                  <a:pt x="297" y="192"/>
                </a:lnTo>
                <a:lnTo>
                  <a:pt x="296" y="212"/>
                </a:lnTo>
                <a:lnTo>
                  <a:pt x="295" y="223"/>
                </a:lnTo>
                <a:lnTo>
                  <a:pt x="120" y="158"/>
                </a:lnTo>
                <a:lnTo>
                  <a:pt x="122" y="155"/>
                </a:lnTo>
                <a:lnTo>
                  <a:pt x="113" y="171"/>
                </a:lnTo>
                <a:lnTo>
                  <a:pt x="116" y="164"/>
                </a:lnTo>
                <a:lnTo>
                  <a:pt x="109" y="193"/>
                </a:lnTo>
                <a:lnTo>
                  <a:pt x="110" y="182"/>
                </a:lnTo>
                <a:cubicBezTo>
                  <a:pt x="110" y="177"/>
                  <a:pt x="111" y="172"/>
                  <a:pt x="112" y="167"/>
                </a:cubicBezTo>
                <a:lnTo>
                  <a:pt x="114" y="159"/>
                </a:lnTo>
                <a:cubicBezTo>
                  <a:pt x="121" y="131"/>
                  <a:pt x="141" y="107"/>
                  <a:pt x="167" y="95"/>
                </a:cubicBezTo>
                <a:cubicBezTo>
                  <a:pt x="194" y="83"/>
                  <a:pt x="224" y="84"/>
                  <a:pt x="250" y="97"/>
                </a:cubicBezTo>
                <a:lnTo>
                  <a:pt x="256" y="100"/>
                </a:lnTo>
                <a:cubicBezTo>
                  <a:pt x="270" y="107"/>
                  <a:pt x="282" y="117"/>
                  <a:pt x="292" y="130"/>
                </a:cubicBezTo>
                <a:lnTo>
                  <a:pt x="297" y="137"/>
                </a:lnTo>
                <a:cubicBezTo>
                  <a:pt x="308" y="153"/>
                  <a:pt x="314" y="172"/>
                  <a:pt x="314" y="192"/>
                </a:cubicBezTo>
                <a:lnTo>
                  <a:pt x="314" y="201"/>
                </a:lnTo>
                <a:lnTo>
                  <a:pt x="313" y="183"/>
                </a:lnTo>
                <a:lnTo>
                  <a:pt x="315" y="193"/>
                </a:lnTo>
                <a:lnTo>
                  <a:pt x="316" y="197"/>
                </a:lnTo>
                <a:lnTo>
                  <a:pt x="319" y="207"/>
                </a:lnTo>
                <a:lnTo>
                  <a:pt x="134" y="200"/>
                </a:lnTo>
                <a:lnTo>
                  <a:pt x="135" y="197"/>
                </a:lnTo>
                <a:lnTo>
                  <a:pt x="130" y="227"/>
                </a:lnTo>
                <a:lnTo>
                  <a:pt x="130" y="221"/>
                </a:lnTo>
                <a:lnTo>
                  <a:pt x="130" y="214"/>
                </a:lnTo>
                <a:lnTo>
                  <a:pt x="130" y="211"/>
                </a:lnTo>
                <a:cubicBezTo>
                  <a:pt x="130" y="173"/>
                  <a:pt x="154" y="138"/>
                  <a:pt x="190" y="123"/>
                </a:cubicBezTo>
                <a:cubicBezTo>
                  <a:pt x="226" y="108"/>
                  <a:pt x="267" y="116"/>
                  <a:pt x="294" y="144"/>
                </a:cubicBezTo>
                <a:lnTo>
                  <a:pt x="296" y="146"/>
                </a:lnTo>
                <a:cubicBezTo>
                  <a:pt x="308" y="157"/>
                  <a:pt x="316" y="171"/>
                  <a:pt x="321" y="187"/>
                </a:cubicBezTo>
                <a:lnTo>
                  <a:pt x="323" y="194"/>
                </a:lnTo>
                <a:cubicBezTo>
                  <a:pt x="326" y="205"/>
                  <a:pt x="327" y="216"/>
                  <a:pt x="326" y="227"/>
                </a:cubicBezTo>
                <a:lnTo>
                  <a:pt x="325" y="242"/>
                </a:lnTo>
                <a:lnTo>
                  <a:pt x="324" y="256"/>
                </a:lnTo>
                <a:lnTo>
                  <a:pt x="149" y="196"/>
                </a:lnTo>
                <a:lnTo>
                  <a:pt x="151" y="193"/>
                </a:lnTo>
                <a:lnTo>
                  <a:pt x="135" y="233"/>
                </a:lnTo>
                <a:lnTo>
                  <a:pt x="136" y="226"/>
                </a:lnTo>
                <a:lnTo>
                  <a:pt x="137" y="255"/>
                </a:lnTo>
                <a:lnTo>
                  <a:pt x="136" y="249"/>
                </a:lnTo>
                <a:lnTo>
                  <a:pt x="139" y="264"/>
                </a:lnTo>
                <a:lnTo>
                  <a:pt x="138" y="261"/>
                </a:lnTo>
                <a:lnTo>
                  <a:pt x="325" y="230"/>
                </a:lnTo>
                <a:lnTo>
                  <a:pt x="325" y="239"/>
                </a:lnTo>
                <a:lnTo>
                  <a:pt x="326" y="242"/>
                </a:lnTo>
                <a:lnTo>
                  <a:pt x="326" y="258"/>
                </a:lnTo>
                <a:cubicBezTo>
                  <a:pt x="326" y="311"/>
                  <a:pt x="283" y="354"/>
                  <a:pt x="230" y="354"/>
                </a:cubicBezTo>
                <a:cubicBezTo>
                  <a:pt x="177" y="354"/>
                  <a:pt x="134" y="311"/>
                  <a:pt x="134" y="258"/>
                </a:cubicBezTo>
                <a:lnTo>
                  <a:pt x="134" y="254"/>
                </a:lnTo>
                <a:lnTo>
                  <a:pt x="134" y="249"/>
                </a:lnTo>
                <a:cubicBezTo>
                  <a:pt x="134" y="196"/>
                  <a:pt x="177" y="153"/>
                  <a:pt x="230" y="153"/>
                </a:cubicBezTo>
                <a:cubicBezTo>
                  <a:pt x="283" y="153"/>
                  <a:pt x="326" y="196"/>
                  <a:pt x="326" y="249"/>
                </a:cubicBezTo>
                <a:lnTo>
                  <a:pt x="326" y="257"/>
                </a:lnTo>
                <a:lnTo>
                  <a:pt x="326" y="268"/>
                </a:lnTo>
                <a:cubicBezTo>
                  <a:pt x="326" y="273"/>
                  <a:pt x="326" y="278"/>
                  <a:pt x="326" y="282"/>
                </a:cubicBezTo>
                <a:lnTo>
                  <a:pt x="325" y="289"/>
                </a:lnTo>
                <a:cubicBezTo>
                  <a:pt x="323" y="299"/>
                  <a:pt x="320" y="309"/>
                  <a:pt x="315" y="318"/>
                </a:cubicBezTo>
                <a:lnTo>
                  <a:pt x="314" y="320"/>
                </a:lnTo>
                <a:cubicBezTo>
                  <a:pt x="294" y="362"/>
                  <a:pt x="246" y="383"/>
                  <a:pt x="201" y="370"/>
                </a:cubicBezTo>
                <a:cubicBezTo>
                  <a:pt x="157" y="356"/>
                  <a:pt x="128" y="313"/>
                  <a:pt x="133" y="267"/>
                </a:cubicBezTo>
                <a:lnTo>
                  <a:pt x="134" y="258"/>
                </a:lnTo>
                <a:lnTo>
                  <a:pt x="135" y="249"/>
                </a:lnTo>
                <a:cubicBezTo>
                  <a:pt x="140" y="198"/>
                  <a:pt x="184" y="160"/>
                  <a:pt x="235" y="163"/>
                </a:cubicBezTo>
                <a:cubicBezTo>
                  <a:pt x="286" y="165"/>
                  <a:pt x="326" y="207"/>
                  <a:pt x="326" y="258"/>
                </a:cubicBezTo>
                <a:lnTo>
                  <a:pt x="326" y="262"/>
                </a:lnTo>
                <a:lnTo>
                  <a:pt x="326" y="268"/>
                </a:lnTo>
                <a:lnTo>
                  <a:pt x="230" y="172"/>
                </a:lnTo>
                <a:lnTo>
                  <a:pt x="238" y="172"/>
                </a:lnTo>
                <a:lnTo>
                  <a:pt x="239" y="172"/>
                </a:lnTo>
                <a:cubicBezTo>
                  <a:pt x="289" y="172"/>
                  <a:pt x="331" y="210"/>
                  <a:pt x="335" y="260"/>
                </a:cubicBezTo>
                <a:lnTo>
                  <a:pt x="336" y="271"/>
                </a:lnTo>
                <a:lnTo>
                  <a:pt x="334" y="256"/>
                </a:lnTo>
                <a:lnTo>
                  <a:pt x="336" y="264"/>
                </a:lnTo>
                <a:lnTo>
                  <a:pt x="163" y="234"/>
                </a:lnTo>
                <a:lnTo>
                  <a:pt x="165" y="231"/>
                </a:lnTo>
                <a:lnTo>
                  <a:pt x="149" y="271"/>
                </a:lnTo>
                <a:lnTo>
                  <a:pt x="150" y="264"/>
                </a:lnTo>
                <a:lnTo>
                  <a:pt x="155" y="244"/>
                </a:lnTo>
                <a:cubicBezTo>
                  <a:pt x="160" y="228"/>
                  <a:pt x="168" y="214"/>
                  <a:pt x="180" y="203"/>
                </a:cubicBezTo>
                <a:lnTo>
                  <a:pt x="182" y="201"/>
                </a:lnTo>
                <a:cubicBezTo>
                  <a:pt x="203" y="179"/>
                  <a:pt x="234" y="169"/>
                  <a:pt x="265" y="174"/>
                </a:cubicBezTo>
                <a:cubicBezTo>
                  <a:pt x="295" y="179"/>
                  <a:pt x="322" y="198"/>
                  <a:pt x="335" y="226"/>
                </a:cubicBezTo>
                <a:lnTo>
                  <a:pt x="337" y="230"/>
                </a:lnTo>
                <a:cubicBezTo>
                  <a:pt x="341" y="237"/>
                  <a:pt x="343" y="244"/>
                  <a:pt x="345" y="252"/>
                </a:cubicBezTo>
                <a:lnTo>
                  <a:pt x="347" y="261"/>
                </a:lnTo>
                <a:lnTo>
                  <a:pt x="349" y="270"/>
                </a:lnTo>
                <a:lnTo>
                  <a:pt x="349" y="266"/>
                </a:lnTo>
                <a:lnTo>
                  <a:pt x="257" y="200"/>
                </a:lnTo>
                <a:lnTo>
                  <a:pt x="261" y="200"/>
                </a:lnTo>
                <a:lnTo>
                  <a:pt x="265" y="200"/>
                </a:lnTo>
                <a:cubicBezTo>
                  <a:pt x="318" y="200"/>
                  <a:pt x="361" y="243"/>
                  <a:pt x="361" y="296"/>
                </a:cubicBezTo>
                <a:lnTo>
                  <a:pt x="361" y="306"/>
                </a:lnTo>
                <a:lnTo>
                  <a:pt x="361" y="315"/>
                </a:lnTo>
                <a:lnTo>
                  <a:pt x="174" y="285"/>
                </a:lnTo>
                <a:lnTo>
                  <a:pt x="175" y="282"/>
                </a:lnTo>
                <a:lnTo>
                  <a:pt x="172" y="297"/>
                </a:lnTo>
                <a:lnTo>
                  <a:pt x="173" y="291"/>
                </a:lnTo>
                <a:cubicBezTo>
                  <a:pt x="180" y="244"/>
                  <a:pt x="221" y="210"/>
                  <a:pt x="267" y="210"/>
                </a:cubicBezTo>
                <a:lnTo>
                  <a:pt x="268" y="210"/>
                </a:lnTo>
                <a:cubicBezTo>
                  <a:pt x="317" y="210"/>
                  <a:pt x="358" y="247"/>
                  <a:pt x="364" y="296"/>
                </a:cubicBezTo>
                <a:lnTo>
                  <a:pt x="365" y="305"/>
                </a:lnTo>
                <a:lnTo>
                  <a:pt x="365" y="325"/>
                </a:lnTo>
                <a:lnTo>
                  <a:pt x="366" y="324"/>
                </a:lnTo>
                <a:cubicBezTo>
                  <a:pt x="369" y="351"/>
                  <a:pt x="360" y="378"/>
                  <a:pt x="342" y="398"/>
                </a:cubicBezTo>
                <a:cubicBezTo>
                  <a:pt x="324" y="419"/>
                  <a:pt x="298" y="430"/>
                  <a:pt x="270" y="430"/>
                </a:cubicBezTo>
                <a:lnTo>
                  <a:pt x="266" y="430"/>
                </a:lnTo>
                <a:cubicBezTo>
                  <a:pt x="213" y="430"/>
                  <a:pt x="170" y="387"/>
                  <a:pt x="170" y="334"/>
                </a:cubicBezTo>
                <a:cubicBezTo>
                  <a:pt x="170" y="281"/>
                  <a:pt x="213" y="238"/>
                  <a:pt x="266" y="238"/>
                </a:cubicBezTo>
                <a:lnTo>
                  <a:pt x="269" y="238"/>
                </a:lnTo>
                <a:cubicBezTo>
                  <a:pt x="303" y="238"/>
                  <a:pt x="334" y="256"/>
                  <a:pt x="351" y="284"/>
                </a:cubicBezTo>
                <a:cubicBezTo>
                  <a:pt x="369" y="312"/>
                  <a:pt x="370" y="348"/>
                  <a:pt x="355" y="377"/>
                </a:cubicBezTo>
                <a:lnTo>
                  <a:pt x="353" y="381"/>
                </a:lnTo>
                <a:lnTo>
                  <a:pt x="362" y="354"/>
                </a:lnTo>
                <a:lnTo>
                  <a:pt x="361" y="360"/>
                </a:lnTo>
                <a:lnTo>
                  <a:pt x="359" y="319"/>
                </a:lnTo>
                <a:lnTo>
                  <a:pt x="362" y="330"/>
                </a:lnTo>
                <a:lnTo>
                  <a:pt x="355" y="313"/>
                </a:lnTo>
                <a:lnTo>
                  <a:pt x="359" y="321"/>
                </a:lnTo>
                <a:lnTo>
                  <a:pt x="178" y="352"/>
                </a:lnTo>
                <a:lnTo>
                  <a:pt x="179" y="344"/>
                </a:lnTo>
                <a:lnTo>
                  <a:pt x="178" y="344"/>
                </a:lnTo>
                <a:cubicBezTo>
                  <a:pt x="178" y="295"/>
                  <a:pt x="216" y="254"/>
                  <a:pt x="265" y="249"/>
                </a:cubicBezTo>
                <a:cubicBezTo>
                  <a:pt x="314" y="244"/>
                  <a:pt x="359" y="277"/>
                  <a:pt x="369" y="326"/>
                </a:cubicBezTo>
                <a:lnTo>
                  <a:pt x="371" y="336"/>
                </a:lnTo>
                <a:lnTo>
                  <a:pt x="372" y="343"/>
                </a:lnTo>
                <a:lnTo>
                  <a:pt x="278" y="267"/>
                </a:lnTo>
                <a:lnTo>
                  <a:pt x="280" y="267"/>
                </a:lnTo>
                <a:lnTo>
                  <a:pt x="282" y="267"/>
                </a:lnTo>
                <a:cubicBezTo>
                  <a:pt x="324" y="267"/>
                  <a:pt x="360" y="294"/>
                  <a:pt x="374" y="333"/>
                </a:cubicBezTo>
                <a:lnTo>
                  <a:pt x="377" y="342"/>
                </a:lnTo>
                <a:lnTo>
                  <a:pt x="371" y="330"/>
                </a:lnTo>
                <a:lnTo>
                  <a:pt x="376" y="340"/>
                </a:lnTo>
                <a:lnTo>
                  <a:pt x="290" y="286"/>
                </a:lnTo>
                <a:lnTo>
                  <a:pt x="293" y="286"/>
                </a:lnTo>
                <a:lnTo>
                  <a:pt x="296" y="286"/>
                </a:lnTo>
                <a:cubicBezTo>
                  <a:pt x="336" y="286"/>
                  <a:pt x="371" y="310"/>
                  <a:pt x="386" y="347"/>
                </a:cubicBezTo>
                <a:lnTo>
                  <a:pt x="388" y="352"/>
                </a:lnTo>
                <a:lnTo>
                  <a:pt x="393" y="368"/>
                </a:lnTo>
                <a:lnTo>
                  <a:pt x="299" y="295"/>
                </a:lnTo>
                <a:lnTo>
                  <a:pt x="303" y="295"/>
                </a:lnTo>
                <a:cubicBezTo>
                  <a:pt x="350" y="295"/>
                  <a:pt x="390" y="329"/>
                  <a:pt x="398" y="376"/>
                </a:cubicBezTo>
                <a:lnTo>
                  <a:pt x="399" y="382"/>
                </a:lnTo>
                <a:lnTo>
                  <a:pt x="399" y="378"/>
                </a:lnTo>
                <a:lnTo>
                  <a:pt x="231" y="341"/>
                </a:lnTo>
                <a:lnTo>
                  <a:pt x="235" y="336"/>
                </a:lnTo>
                <a:lnTo>
                  <a:pt x="220" y="361"/>
                </a:lnTo>
                <a:lnTo>
                  <a:pt x="222" y="356"/>
                </a:lnTo>
                <a:cubicBezTo>
                  <a:pt x="241" y="309"/>
                  <a:pt x="292" y="285"/>
                  <a:pt x="340" y="300"/>
                </a:cubicBezTo>
                <a:cubicBezTo>
                  <a:pt x="388" y="315"/>
                  <a:pt x="416" y="363"/>
                  <a:pt x="405" y="412"/>
                </a:cubicBezTo>
                <a:lnTo>
                  <a:pt x="403" y="421"/>
                </a:lnTo>
                <a:lnTo>
                  <a:pt x="402" y="429"/>
                </a:lnTo>
                <a:lnTo>
                  <a:pt x="307" y="314"/>
                </a:lnTo>
                <a:lnTo>
                  <a:pt x="309" y="314"/>
                </a:lnTo>
                <a:lnTo>
                  <a:pt x="311" y="314"/>
                </a:lnTo>
                <a:cubicBezTo>
                  <a:pt x="364" y="314"/>
                  <a:pt x="407" y="357"/>
                  <a:pt x="407" y="410"/>
                </a:cubicBezTo>
                <a:lnTo>
                  <a:pt x="407" y="425"/>
                </a:lnTo>
                <a:lnTo>
                  <a:pt x="406" y="446"/>
                </a:lnTo>
                <a:lnTo>
                  <a:pt x="310" y="343"/>
                </a:lnTo>
                <a:lnTo>
                  <a:pt x="312" y="343"/>
                </a:lnTo>
                <a:lnTo>
                  <a:pt x="282" y="348"/>
                </a:lnTo>
                <a:lnTo>
                  <a:pt x="285" y="347"/>
                </a:lnTo>
                <a:cubicBezTo>
                  <a:pt x="305" y="341"/>
                  <a:pt x="326" y="341"/>
                  <a:pt x="346" y="347"/>
                </a:cubicBezTo>
                <a:lnTo>
                  <a:pt x="349" y="348"/>
                </a:lnTo>
                <a:cubicBezTo>
                  <a:pt x="385" y="360"/>
                  <a:pt x="410" y="392"/>
                  <a:pt x="414" y="430"/>
                </a:cubicBezTo>
                <a:lnTo>
                  <a:pt x="415" y="440"/>
                </a:lnTo>
                <a:lnTo>
                  <a:pt x="415" y="458"/>
                </a:lnTo>
                <a:cubicBezTo>
                  <a:pt x="415" y="511"/>
                  <a:pt x="372" y="554"/>
                  <a:pt x="319" y="554"/>
                </a:cubicBezTo>
                <a:cubicBezTo>
                  <a:pt x="266" y="554"/>
                  <a:pt x="223" y="511"/>
                  <a:pt x="223" y="458"/>
                </a:cubicBezTo>
                <a:lnTo>
                  <a:pt x="223" y="454"/>
                </a:lnTo>
                <a:lnTo>
                  <a:pt x="225" y="470"/>
                </a:lnTo>
                <a:lnTo>
                  <a:pt x="224" y="464"/>
                </a:lnTo>
                <a:cubicBezTo>
                  <a:pt x="219" y="436"/>
                  <a:pt x="227" y="408"/>
                  <a:pt x="245" y="386"/>
                </a:cubicBezTo>
                <a:cubicBezTo>
                  <a:pt x="263" y="365"/>
                  <a:pt x="290" y="352"/>
                  <a:pt x="318" y="352"/>
                </a:cubicBezTo>
                <a:lnTo>
                  <a:pt x="319" y="352"/>
                </a:lnTo>
                <a:cubicBezTo>
                  <a:pt x="372" y="352"/>
                  <a:pt x="415" y="395"/>
                  <a:pt x="415" y="448"/>
                </a:cubicBezTo>
                <a:cubicBezTo>
                  <a:pt x="415" y="501"/>
                  <a:pt x="372" y="544"/>
                  <a:pt x="319" y="544"/>
                </a:cubicBezTo>
                <a:lnTo>
                  <a:pt x="318" y="544"/>
                </a:lnTo>
                <a:lnTo>
                  <a:pt x="413" y="430"/>
                </a:lnTo>
                <a:lnTo>
                  <a:pt x="415" y="440"/>
                </a:lnTo>
                <a:cubicBezTo>
                  <a:pt x="416" y="449"/>
                  <a:pt x="417" y="459"/>
                  <a:pt x="416" y="468"/>
                </a:cubicBezTo>
                <a:lnTo>
                  <a:pt x="415" y="478"/>
                </a:lnTo>
                <a:lnTo>
                  <a:pt x="414" y="488"/>
                </a:lnTo>
                <a:lnTo>
                  <a:pt x="318" y="381"/>
                </a:lnTo>
                <a:lnTo>
                  <a:pt x="320" y="381"/>
                </a:lnTo>
                <a:lnTo>
                  <a:pt x="224" y="477"/>
                </a:lnTo>
                <a:lnTo>
                  <a:pt x="224" y="466"/>
                </a:lnTo>
                <a:lnTo>
                  <a:pt x="224" y="470"/>
                </a:lnTo>
                <a:lnTo>
                  <a:pt x="415" y="458"/>
                </a:lnTo>
                <a:lnTo>
                  <a:pt x="415" y="466"/>
                </a:lnTo>
                <a:lnTo>
                  <a:pt x="415" y="477"/>
                </a:lnTo>
                <a:lnTo>
                  <a:pt x="414" y="459"/>
                </a:lnTo>
                <a:lnTo>
                  <a:pt x="415" y="464"/>
                </a:lnTo>
                <a:lnTo>
                  <a:pt x="406" y="440"/>
                </a:lnTo>
                <a:lnTo>
                  <a:pt x="408" y="444"/>
                </a:lnTo>
                <a:lnTo>
                  <a:pt x="322" y="390"/>
                </a:lnTo>
                <a:lnTo>
                  <a:pt x="324" y="390"/>
                </a:lnTo>
                <a:lnTo>
                  <a:pt x="326" y="390"/>
                </a:lnTo>
                <a:cubicBezTo>
                  <a:pt x="372" y="390"/>
                  <a:pt x="412" y="423"/>
                  <a:pt x="421" y="468"/>
                </a:cubicBezTo>
                <a:lnTo>
                  <a:pt x="423" y="478"/>
                </a:lnTo>
                <a:lnTo>
                  <a:pt x="408" y="443"/>
                </a:lnTo>
                <a:lnTo>
                  <a:pt x="412" y="449"/>
                </a:lnTo>
                <a:lnTo>
                  <a:pt x="400" y="435"/>
                </a:lnTo>
                <a:lnTo>
                  <a:pt x="403" y="438"/>
                </a:lnTo>
                <a:lnTo>
                  <a:pt x="239" y="505"/>
                </a:lnTo>
                <a:lnTo>
                  <a:pt x="239" y="501"/>
                </a:lnTo>
                <a:lnTo>
                  <a:pt x="239" y="496"/>
                </a:lnTo>
                <a:cubicBezTo>
                  <a:pt x="239" y="450"/>
                  <a:pt x="272" y="411"/>
                  <a:pt x="317" y="402"/>
                </a:cubicBezTo>
                <a:cubicBezTo>
                  <a:pt x="363" y="393"/>
                  <a:pt x="408" y="418"/>
                  <a:pt x="425" y="461"/>
                </a:cubicBezTo>
                <a:lnTo>
                  <a:pt x="427" y="466"/>
                </a:lnTo>
                <a:lnTo>
                  <a:pt x="425" y="463"/>
                </a:lnTo>
                <a:lnTo>
                  <a:pt x="246" y="482"/>
                </a:lnTo>
                <a:lnTo>
                  <a:pt x="247" y="478"/>
                </a:lnTo>
                <a:lnTo>
                  <a:pt x="244" y="501"/>
                </a:lnTo>
                <a:lnTo>
                  <a:pt x="244" y="496"/>
                </a:lnTo>
                <a:cubicBezTo>
                  <a:pt x="244" y="443"/>
                  <a:pt x="287" y="400"/>
                  <a:pt x="340" y="400"/>
                </a:cubicBezTo>
                <a:cubicBezTo>
                  <a:pt x="393" y="400"/>
                  <a:pt x="436" y="443"/>
                  <a:pt x="436" y="496"/>
                </a:cubicBezTo>
                <a:lnTo>
                  <a:pt x="436" y="499"/>
                </a:lnTo>
                <a:lnTo>
                  <a:pt x="436" y="505"/>
                </a:lnTo>
                <a:lnTo>
                  <a:pt x="437" y="506"/>
                </a:lnTo>
                <a:lnTo>
                  <a:pt x="341" y="419"/>
                </a:lnTo>
                <a:lnTo>
                  <a:pt x="346" y="419"/>
                </a:lnTo>
                <a:cubicBezTo>
                  <a:pt x="373" y="419"/>
                  <a:pt x="399" y="431"/>
                  <a:pt x="417" y="451"/>
                </a:cubicBezTo>
                <a:cubicBezTo>
                  <a:pt x="436" y="471"/>
                  <a:pt x="445" y="497"/>
                  <a:pt x="442" y="524"/>
                </a:cubicBezTo>
                <a:lnTo>
                  <a:pt x="441" y="535"/>
                </a:lnTo>
                <a:lnTo>
                  <a:pt x="440" y="546"/>
                </a:lnTo>
                <a:cubicBezTo>
                  <a:pt x="433" y="597"/>
                  <a:pt x="389" y="633"/>
                  <a:pt x="339" y="630"/>
                </a:cubicBezTo>
                <a:cubicBezTo>
                  <a:pt x="288" y="627"/>
                  <a:pt x="248" y="585"/>
                  <a:pt x="248" y="534"/>
                </a:cubicBezTo>
                <a:lnTo>
                  <a:pt x="248" y="531"/>
                </a:lnTo>
                <a:lnTo>
                  <a:pt x="248" y="525"/>
                </a:lnTo>
                <a:lnTo>
                  <a:pt x="248" y="518"/>
                </a:lnTo>
                <a:lnTo>
                  <a:pt x="248" y="515"/>
                </a:lnTo>
                <a:lnTo>
                  <a:pt x="440" y="527"/>
                </a:lnTo>
                <a:lnTo>
                  <a:pt x="439" y="535"/>
                </a:lnTo>
                <a:lnTo>
                  <a:pt x="439" y="534"/>
                </a:lnTo>
                <a:lnTo>
                  <a:pt x="343" y="438"/>
                </a:lnTo>
                <a:lnTo>
                  <a:pt x="347" y="438"/>
                </a:lnTo>
                <a:cubicBezTo>
                  <a:pt x="392" y="438"/>
                  <a:pt x="431" y="470"/>
                  <a:pt x="441" y="514"/>
                </a:cubicBezTo>
                <a:lnTo>
                  <a:pt x="443" y="523"/>
                </a:lnTo>
                <a:cubicBezTo>
                  <a:pt x="445" y="529"/>
                  <a:pt x="445" y="536"/>
                  <a:pt x="445" y="543"/>
                </a:cubicBezTo>
                <a:lnTo>
                  <a:pt x="445" y="553"/>
                </a:lnTo>
                <a:lnTo>
                  <a:pt x="445" y="563"/>
                </a:lnTo>
                <a:lnTo>
                  <a:pt x="444" y="583"/>
                </a:lnTo>
                <a:lnTo>
                  <a:pt x="255" y="549"/>
                </a:lnTo>
                <a:lnTo>
                  <a:pt x="256" y="545"/>
                </a:lnTo>
                <a:lnTo>
                  <a:pt x="253" y="568"/>
                </a:lnTo>
                <a:lnTo>
                  <a:pt x="253" y="562"/>
                </a:lnTo>
                <a:lnTo>
                  <a:pt x="253" y="556"/>
                </a:lnTo>
                <a:lnTo>
                  <a:pt x="253" y="553"/>
                </a:lnTo>
                <a:cubicBezTo>
                  <a:pt x="253" y="500"/>
                  <a:pt x="296" y="457"/>
                  <a:pt x="349" y="457"/>
                </a:cubicBezTo>
                <a:cubicBezTo>
                  <a:pt x="402" y="457"/>
                  <a:pt x="445" y="500"/>
                  <a:pt x="445" y="553"/>
                </a:cubicBezTo>
                <a:lnTo>
                  <a:pt x="445" y="562"/>
                </a:lnTo>
                <a:lnTo>
                  <a:pt x="445" y="572"/>
                </a:lnTo>
                <a:cubicBezTo>
                  <a:pt x="445" y="625"/>
                  <a:pt x="402" y="668"/>
                  <a:pt x="349" y="668"/>
                </a:cubicBezTo>
                <a:lnTo>
                  <a:pt x="348" y="668"/>
                </a:lnTo>
                <a:lnTo>
                  <a:pt x="444" y="572"/>
                </a:lnTo>
                <a:lnTo>
                  <a:pt x="444" y="577"/>
                </a:lnTo>
                <a:lnTo>
                  <a:pt x="444" y="581"/>
                </a:lnTo>
                <a:lnTo>
                  <a:pt x="348" y="485"/>
                </a:lnTo>
                <a:lnTo>
                  <a:pt x="350" y="485"/>
                </a:lnTo>
                <a:lnTo>
                  <a:pt x="256" y="597"/>
                </a:lnTo>
                <a:lnTo>
                  <a:pt x="255" y="591"/>
                </a:lnTo>
                <a:lnTo>
                  <a:pt x="258" y="606"/>
                </a:lnTo>
                <a:lnTo>
                  <a:pt x="257" y="603"/>
                </a:lnTo>
                <a:lnTo>
                  <a:pt x="444" y="572"/>
                </a:lnTo>
                <a:lnTo>
                  <a:pt x="444" y="578"/>
                </a:lnTo>
                <a:lnTo>
                  <a:pt x="444" y="587"/>
                </a:lnTo>
                <a:lnTo>
                  <a:pt x="444" y="596"/>
                </a:lnTo>
                <a:lnTo>
                  <a:pt x="444" y="600"/>
                </a:lnTo>
                <a:cubicBezTo>
                  <a:pt x="444" y="653"/>
                  <a:pt x="401" y="696"/>
                  <a:pt x="348" y="696"/>
                </a:cubicBezTo>
                <a:cubicBezTo>
                  <a:pt x="295" y="696"/>
                  <a:pt x="252" y="653"/>
                  <a:pt x="252" y="600"/>
                </a:cubicBezTo>
                <a:lnTo>
                  <a:pt x="252" y="598"/>
                </a:lnTo>
                <a:lnTo>
                  <a:pt x="252" y="593"/>
                </a:lnTo>
                <a:lnTo>
                  <a:pt x="252" y="581"/>
                </a:lnTo>
                <a:cubicBezTo>
                  <a:pt x="252" y="528"/>
                  <a:pt x="295" y="485"/>
                  <a:pt x="348" y="485"/>
                </a:cubicBezTo>
                <a:lnTo>
                  <a:pt x="350" y="485"/>
                </a:lnTo>
                <a:lnTo>
                  <a:pt x="353" y="485"/>
                </a:lnTo>
                <a:cubicBezTo>
                  <a:pt x="388" y="485"/>
                  <a:pt x="420" y="504"/>
                  <a:pt x="437" y="534"/>
                </a:cubicBezTo>
                <a:cubicBezTo>
                  <a:pt x="454" y="564"/>
                  <a:pt x="454" y="601"/>
                  <a:pt x="436" y="631"/>
                </a:cubicBezTo>
                <a:lnTo>
                  <a:pt x="433" y="636"/>
                </a:lnTo>
                <a:lnTo>
                  <a:pt x="430" y="641"/>
                </a:lnTo>
                <a:lnTo>
                  <a:pt x="347" y="495"/>
                </a:lnTo>
                <a:lnTo>
                  <a:pt x="349" y="495"/>
                </a:lnTo>
                <a:cubicBezTo>
                  <a:pt x="395" y="495"/>
                  <a:pt x="435" y="528"/>
                  <a:pt x="444" y="573"/>
                </a:cubicBezTo>
                <a:lnTo>
                  <a:pt x="445" y="578"/>
                </a:lnTo>
                <a:cubicBezTo>
                  <a:pt x="447" y="592"/>
                  <a:pt x="447" y="606"/>
                  <a:pt x="444" y="620"/>
                </a:cubicBezTo>
                <a:lnTo>
                  <a:pt x="443" y="624"/>
                </a:lnTo>
                <a:cubicBezTo>
                  <a:pt x="432" y="666"/>
                  <a:pt x="394" y="696"/>
                  <a:pt x="349" y="696"/>
                </a:cubicBezTo>
                <a:lnTo>
                  <a:pt x="347" y="696"/>
                </a:lnTo>
                <a:cubicBezTo>
                  <a:pt x="314" y="696"/>
                  <a:pt x="283" y="679"/>
                  <a:pt x="266" y="651"/>
                </a:cubicBezTo>
                <a:cubicBezTo>
                  <a:pt x="248" y="623"/>
                  <a:pt x="247" y="587"/>
                  <a:pt x="262" y="558"/>
                </a:cubicBezTo>
                <a:lnTo>
                  <a:pt x="264" y="554"/>
                </a:lnTo>
                <a:lnTo>
                  <a:pt x="262" y="556"/>
                </a:lnTo>
                <a:lnTo>
                  <a:pt x="351" y="687"/>
                </a:lnTo>
                <a:lnTo>
                  <a:pt x="350" y="687"/>
                </a:lnTo>
                <a:lnTo>
                  <a:pt x="425" y="531"/>
                </a:lnTo>
                <a:lnTo>
                  <a:pt x="429" y="536"/>
                </a:lnTo>
                <a:lnTo>
                  <a:pt x="414" y="522"/>
                </a:lnTo>
                <a:lnTo>
                  <a:pt x="419" y="526"/>
                </a:lnTo>
                <a:lnTo>
                  <a:pt x="274" y="558"/>
                </a:lnTo>
                <a:lnTo>
                  <a:pt x="276" y="554"/>
                </a:lnTo>
                <a:lnTo>
                  <a:pt x="274" y="556"/>
                </a:lnTo>
                <a:cubicBezTo>
                  <a:pt x="291" y="513"/>
                  <a:pt x="336" y="488"/>
                  <a:pt x="382" y="497"/>
                </a:cubicBezTo>
                <a:cubicBezTo>
                  <a:pt x="427" y="506"/>
                  <a:pt x="459" y="545"/>
                  <a:pt x="459" y="591"/>
                </a:cubicBezTo>
                <a:lnTo>
                  <a:pt x="459" y="594"/>
                </a:lnTo>
                <a:lnTo>
                  <a:pt x="459" y="600"/>
                </a:lnTo>
                <a:lnTo>
                  <a:pt x="458" y="582"/>
                </a:lnTo>
                <a:lnTo>
                  <a:pt x="460" y="592"/>
                </a:lnTo>
                <a:lnTo>
                  <a:pt x="461" y="599"/>
                </a:lnTo>
                <a:lnTo>
                  <a:pt x="464" y="613"/>
                </a:lnTo>
                <a:lnTo>
                  <a:pt x="448" y="573"/>
                </a:lnTo>
                <a:lnTo>
                  <a:pt x="450" y="576"/>
                </a:lnTo>
                <a:lnTo>
                  <a:pt x="277" y="606"/>
                </a:lnTo>
                <a:lnTo>
                  <a:pt x="278" y="602"/>
                </a:lnTo>
                <a:lnTo>
                  <a:pt x="275" y="625"/>
                </a:lnTo>
                <a:lnTo>
                  <a:pt x="275" y="618"/>
                </a:lnTo>
                <a:lnTo>
                  <a:pt x="275" y="612"/>
                </a:lnTo>
                <a:cubicBezTo>
                  <a:pt x="275" y="598"/>
                  <a:pt x="279" y="583"/>
                  <a:pt x="286" y="570"/>
                </a:cubicBezTo>
                <a:lnTo>
                  <a:pt x="287" y="568"/>
                </a:lnTo>
                <a:cubicBezTo>
                  <a:pt x="307" y="528"/>
                  <a:pt x="351" y="507"/>
                  <a:pt x="395" y="517"/>
                </a:cubicBezTo>
                <a:cubicBezTo>
                  <a:pt x="438" y="527"/>
                  <a:pt x="468" y="566"/>
                  <a:pt x="468" y="610"/>
                </a:cubicBezTo>
                <a:lnTo>
                  <a:pt x="468" y="615"/>
                </a:lnTo>
                <a:lnTo>
                  <a:pt x="468" y="625"/>
                </a:lnTo>
                <a:lnTo>
                  <a:pt x="468" y="635"/>
                </a:lnTo>
                <a:lnTo>
                  <a:pt x="468" y="638"/>
                </a:lnTo>
                <a:cubicBezTo>
                  <a:pt x="468" y="688"/>
                  <a:pt x="430" y="730"/>
                  <a:pt x="380" y="734"/>
                </a:cubicBezTo>
                <a:cubicBezTo>
                  <a:pt x="331" y="738"/>
                  <a:pt x="286" y="704"/>
                  <a:pt x="278" y="654"/>
                </a:cubicBezTo>
                <a:lnTo>
                  <a:pt x="277" y="648"/>
                </a:lnTo>
                <a:cubicBezTo>
                  <a:pt x="276" y="643"/>
                  <a:pt x="275" y="638"/>
                  <a:pt x="275" y="632"/>
                </a:cubicBezTo>
                <a:lnTo>
                  <a:pt x="275" y="620"/>
                </a:lnTo>
                <a:lnTo>
                  <a:pt x="275" y="607"/>
                </a:lnTo>
                <a:lnTo>
                  <a:pt x="275" y="600"/>
                </a:lnTo>
                <a:cubicBezTo>
                  <a:pt x="275" y="547"/>
                  <a:pt x="318" y="504"/>
                  <a:pt x="371" y="504"/>
                </a:cubicBezTo>
                <a:cubicBezTo>
                  <a:pt x="424" y="504"/>
                  <a:pt x="467" y="547"/>
                  <a:pt x="467" y="600"/>
                </a:cubicBezTo>
                <a:lnTo>
                  <a:pt x="467" y="602"/>
                </a:lnTo>
                <a:lnTo>
                  <a:pt x="466" y="587"/>
                </a:lnTo>
                <a:lnTo>
                  <a:pt x="467" y="593"/>
                </a:lnTo>
                <a:lnTo>
                  <a:pt x="469" y="602"/>
                </a:lnTo>
                <a:lnTo>
                  <a:pt x="468" y="596"/>
                </a:lnTo>
                <a:lnTo>
                  <a:pt x="278" y="619"/>
                </a:lnTo>
                <a:lnTo>
                  <a:pt x="278" y="615"/>
                </a:lnTo>
                <a:lnTo>
                  <a:pt x="280" y="634"/>
                </a:lnTo>
                <a:lnTo>
                  <a:pt x="279" y="629"/>
                </a:lnTo>
                <a:lnTo>
                  <a:pt x="469" y="610"/>
                </a:lnTo>
                <a:lnTo>
                  <a:pt x="469" y="613"/>
                </a:lnTo>
                <a:cubicBezTo>
                  <a:pt x="469" y="619"/>
                  <a:pt x="469" y="624"/>
                  <a:pt x="468" y="629"/>
                </a:cubicBezTo>
                <a:lnTo>
                  <a:pt x="467" y="635"/>
                </a:lnTo>
                <a:lnTo>
                  <a:pt x="467" y="601"/>
                </a:lnTo>
                <a:lnTo>
                  <a:pt x="469" y="611"/>
                </a:lnTo>
                <a:cubicBezTo>
                  <a:pt x="474" y="639"/>
                  <a:pt x="467" y="668"/>
                  <a:pt x="449" y="690"/>
                </a:cubicBezTo>
                <a:cubicBezTo>
                  <a:pt x="430" y="713"/>
                  <a:pt x="403" y="725"/>
                  <a:pt x="374" y="725"/>
                </a:cubicBezTo>
                <a:lnTo>
                  <a:pt x="373" y="725"/>
                </a:lnTo>
                <a:cubicBezTo>
                  <a:pt x="345" y="725"/>
                  <a:pt x="318" y="713"/>
                  <a:pt x="300" y="692"/>
                </a:cubicBezTo>
                <a:cubicBezTo>
                  <a:pt x="282" y="670"/>
                  <a:pt x="274" y="642"/>
                  <a:pt x="279" y="614"/>
                </a:cubicBezTo>
                <a:lnTo>
                  <a:pt x="280" y="608"/>
                </a:lnTo>
                <a:lnTo>
                  <a:pt x="278" y="623"/>
                </a:lnTo>
                <a:lnTo>
                  <a:pt x="278" y="619"/>
                </a:lnTo>
                <a:cubicBezTo>
                  <a:pt x="278" y="566"/>
                  <a:pt x="321" y="523"/>
                  <a:pt x="374" y="523"/>
                </a:cubicBezTo>
                <a:cubicBezTo>
                  <a:pt x="427" y="523"/>
                  <a:pt x="470" y="566"/>
                  <a:pt x="470" y="619"/>
                </a:cubicBezTo>
                <a:lnTo>
                  <a:pt x="470" y="623"/>
                </a:lnTo>
                <a:cubicBezTo>
                  <a:pt x="470" y="629"/>
                  <a:pt x="470" y="634"/>
                  <a:pt x="469" y="639"/>
                </a:cubicBezTo>
                <a:lnTo>
                  <a:pt x="468" y="645"/>
                </a:lnTo>
                <a:cubicBezTo>
                  <a:pt x="460" y="692"/>
                  <a:pt x="420" y="725"/>
                  <a:pt x="373" y="725"/>
                </a:cubicBezTo>
                <a:lnTo>
                  <a:pt x="369" y="725"/>
                </a:lnTo>
                <a:lnTo>
                  <a:pt x="365" y="725"/>
                </a:lnTo>
                <a:lnTo>
                  <a:pt x="455" y="665"/>
                </a:lnTo>
                <a:lnTo>
                  <a:pt x="453" y="670"/>
                </a:lnTo>
                <a:lnTo>
                  <a:pt x="459" y="634"/>
                </a:lnTo>
                <a:lnTo>
                  <a:pt x="459" y="638"/>
                </a:lnTo>
                <a:lnTo>
                  <a:pt x="363" y="542"/>
                </a:lnTo>
                <a:lnTo>
                  <a:pt x="365" y="542"/>
                </a:lnTo>
                <a:lnTo>
                  <a:pt x="272" y="662"/>
                </a:lnTo>
                <a:lnTo>
                  <a:pt x="271" y="658"/>
                </a:lnTo>
                <a:lnTo>
                  <a:pt x="269" y="648"/>
                </a:lnTo>
                <a:lnTo>
                  <a:pt x="363" y="725"/>
                </a:lnTo>
                <a:lnTo>
                  <a:pt x="362" y="725"/>
                </a:lnTo>
                <a:lnTo>
                  <a:pt x="456" y="609"/>
                </a:lnTo>
                <a:lnTo>
                  <a:pt x="458" y="618"/>
                </a:lnTo>
                <a:lnTo>
                  <a:pt x="461" y="639"/>
                </a:lnTo>
                <a:cubicBezTo>
                  <a:pt x="462" y="647"/>
                  <a:pt x="462" y="654"/>
                  <a:pt x="461" y="662"/>
                </a:cubicBezTo>
                <a:lnTo>
                  <a:pt x="460" y="669"/>
                </a:lnTo>
                <a:cubicBezTo>
                  <a:pt x="458" y="679"/>
                  <a:pt x="455" y="689"/>
                  <a:pt x="450" y="698"/>
                </a:cubicBezTo>
                <a:lnTo>
                  <a:pt x="449" y="700"/>
                </a:lnTo>
                <a:cubicBezTo>
                  <a:pt x="429" y="740"/>
                  <a:pt x="385" y="761"/>
                  <a:pt x="341" y="751"/>
                </a:cubicBezTo>
                <a:cubicBezTo>
                  <a:pt x="298" y="741"/>
                  <a:pt x="267" y="702"/>
                  <a:pt x="267" y="657"/>
                </a:cubicBezTo>
                <a:lnTo>
                  <a:pt x="267" y="648"/>
                </a:lnTo>
                <a:lnTo>
                  <a:pt x="269" y="629"/>
                </a:lnTo>
                <a:cubicBezTo>
                  <a:pt x="274" y="578"/>
                  <a:pt x="318" y="540"/>
                  <a:pt x="369" y="543"/>
                </a:cubicBezTo>
                <a:cubicBezTo>
                  <a:pt x="420" y="545"/>
                  <a:pt x="460" y="587"/>
                  <a:pt x="460" y="638"/>
                </a:cubicBezTo>
                <a:lnTo>
                  <a:pt x="460" y="642"/>
                </a:lnTo>
                <a:lnTo>
                  <a:pt x="460" y="648"/>
                </a:lnTo>
                <a:lnTo>
                  <a:pt x="269" y="640"/>
                </a:lnTo>
                <a:lnTo>
                  <a:pt x="270" y="629"/>
                </a:lnTo>
                <a:lnTo>
                  <a:pt x="269" y="629"/>
                </a:lnTo>
                <a:cubicBezTo>
                  <a:pt x="269" y="588"/>
                  <a:pt x="296" y="551"/>
                  <a:pt x="336" y="538"/>
                </a:cubicBezTo>
                <a:cubicBezTo>
                  <a:pt x="376" y="525"/>
                  <a:pt x="419" y="540"/>
                  <a:pt x="444" y="574"/>
                </a:cubicBezTo>
                <a:lnTo>
                  <a:pt x="449" y="581"/>
                </a:lnTo>
                <a:cubicBezTo>
                  <a:pt x="454" y="588"/>
                  <a:pt x="459" y="597"/>
                  <a:pt x="462" y="606"/>
                </a:cubicBezTo>
                <a:lnTo>
                  <a:pt x="466" y="618"/>
                </a:lnTo>
                <a:cubicBezTo>
                  <a:pt x="468" y="625"/>
                  <a:pt x="469" y="632"/>
                  <a:pt x="470" y="640"/>
                </a:cubicBezTo>
                <a:lnTo>
                  <a:pt x="471" y="651"/>
                </a:lnTo>
                <a:lnTo>
                  <a:pt x="472" y="656"/>
                </a:lnTo>
                <a:lnTo>
                  <a:pt x="376" y="571"/>
                </a:lnTo>
                <a:lnTo>
                  <a:pt x="378" y="571"/>
                </a:lnTo>
                <a:cubicBezTo>
                  <a:pt x="431" y="571"/>
                  <a:pt x="474" y="614"/>
                  <a:pt x="474" y="667"/>
                </a:cubicBezTo>
                <a:lnTo>
                  <a:pt x="474" y="672"/>
                </a:lnTo>
                <a:lnTo>
                  <a:pt x="474" y="676"/>
                </a:lnTo>
                <a:lnTo>
                  <a:pt x="285" y="653"/>
                </a:lnTo>
                <a:lnTo>
                  <a:pt x="286" y="649"/>
                </a:lnTo>
                <a:lnTo>
                  <a:pt x="286" y="649"/>
                </a:lnTo>
                <a:lnTo>
                  <a:pt x="380" y="763"/>
                </a:lnTo>
                <a:lnTo>
                  <a:pt x="376" y="763"/>
                </a:lnTo>
                <a:cubicBezTo>
                  <a:pt x="323" y="763"/>
                  <a:pt x="280" y="720"/>
                  <a:pt x="280" y="667"/>
                </a:cubicBezTo>
                <a:lnTo>
                  <a:pt x="280" y="660"/>
                </a:lnTo>
                <a:cubicBezTo>
                  <a:pt x="280" y="650"/>
                  <a:pt x="282" y="640"/>
                  <a:pt x="285" y="630"/>
                </a:cubicBezTo>
                <a:lnTo>
                  <a:pt x="286" y="627"/>
                </a:lnTo>
                <a:cubicBezTo>
                  <a:pt x="300" y="585"/>
                  <a:pt x="341" y="558"/>
                  <a:pt x="385" y="562"/>
                </a:cubicBezTo>
                <a:cubicBezTo>
                  <a:pt x="429" y="565"/>
                  <a:pt x="465" y="598"/>
                  <a:pt x="472" y="642"/>
                </a:cubicBezTo>
                <a:lnTo>
                  <a:pt x="473" y="648"/>
                </a:lnTo>
                <a:cubicBezTo>
                  <a:pt x="474" y="653"/>
                  <a:pt x="474" y="658"/>
                  <a:pt x="474" y="663"/>
                </a:cubicBezTo>
                <a:lnTo>
                  <a:pt x="474" y="672"/>
                </a:lnTo>
                <a:lnTo>
                  <a:pt x="475" y="671"/>
                </a:lnTo>
                <a:lnTo>
                  <a:pt x="475" y="686"/>
                </a:lnTo>
                <a:cubicBezTo>
                  <a:pt x="475" y="739"/>
                  <a:pt x="432" y="782"/>
                  <a:pt x="379" y="782"/>
                </a:cubicBezTo>
                <a:cubicBezTo>
                  <a:pt x="326" y="782"/>
                  <a:pt x="283" y="739"/>
                  <a:pt x="283" y="686"/>
                </a:cubicBezTo>
                <a:lnTo>
                  <a:pt x="283" y="684"/>
                </a:lnTo>
                <a:lnTo>
                  <a:pt x="283" y="678"/>
                </a:lnTo>
                <a:lnTo>
                  <a:pt x="284" y="692"/>
                </a:lnTo>
                <a:lnTo>
                  <a:pt x="283" y="685"/>
                </a:lnTo>
                <a:cubicBezTo>
                  <a:pt x="283" y="681"/>
                  <a:pt x="282" y="676"/>
                  <a:pt x="282" y="671"/>
                </a:cubicBezTo>
                <a:lnTo>
                  <a:pt x="282" y="667"/>
                </a:lnTo>
                <a:lnTo>
                  <a:pt x="470" y="698"/>
                </a:lnTo>
                <a:lnTo>
                  <a:pt x="469" y="701"/>
                </a:lnTo>
                <a:lnTo>
                  <a:pt x="473" y="670"/>
                </a:lnTo>
                <a:lnTo>
                  <a:pt x="473" y="676"/>
                </a:lnTo>
                <a:lnTo>
                  <a:pt x="377" y="580"/>
                </a:lnTo>
                <a:lnTo>
                  <a:pt x="380" y="580"/>
                </a:lnTo>
                <a:lnTo>
                  <a:pt x="382" y="580"/>
                </a:lnTo>
                <a:lnTo>
                  <a:pt x="286" y="676"/>
                </a:lnTo>
                <a:lnTo>
                  <a:pt x="286" y="670"/>
                </a:lnTo>
                <a:lnTo>
                  <a:pt x="286" y="667"/>
                </a:lnTo>
                <a:cubicBezTo>
                  <a:pt x="286" y="618"/>
                  <a:pt x="324" y="577"/>
                  <a:pt x="373" y="572"/>
                </a:cubicBezTo>
                <a:cubicBezTo>
                  <a:pt x="422" y="567"/>
                  <a:pt x="467" y="600"/>
                  <a:pt x="477" y="649"/>
                </a:cubicBezTo>
                <a:lnTo>
                  <a:pt x="478" y="654"/>
                </a:lnTo>
                <a:lnTo>
                  <a:pt x="479" y="661"/>
                </a:lnTo>
                <a:lnTo>
                  <a:pt x="482" y="680"/>
                </a:lnTo>
                <a:lnTo>
                  <a:pt x="482" y="677"/>
                </a:lnTo>
                <a:cubicBezTo>
                  <a:pt x="491" y="724"/>
                  <a:pt x="464" y="771"/>
                  <a:pt x="419" y="786"/>
                </a:cubicBezTo>
                <a:cubicBezTo>
                  <a:pt x="373" y="802"/>
                  <a:pt x="323" y="781"/>
                  <a:pt x="302" y="738"/>
                </a:cubicBezTo>
                <a:lnTo>
                  <a:pt x="301" y="736"/>
                </a:lnTo>
                <a:cubicBezTo>
                  <a:pt x="296" y="727"/>
                  <a:pt x="293" y="717"/>
                  <a:pt x="291" y="707"/>
                </a:cubicBezTo>
                <a:lnTo>
                  <a:pt x="290" y="700"/>
                </a:lnTo>
                <a:cubicBezTo>
                  <a:pt x="286" y="672"/>
                  <a:pt x="295" y="645"/>
                  <a:pt x="313" y="624"/>
                </a:cubicBezTo>
                <a:cubicBezTo>
                  <a:pt x="331" y="603"/>
                  <a:pt x="358" y="590"/>
                  <a:pt x="385" y="590"/>
                </a:cubicBezTo>
                <a:lnTo>
                  <a:pt x="386" y="590"/>
                </a:lnTo>
                <a:lnTo>
                  <a:pt x="391" y="590"/>
                </a:lnTo>
                <a:lnTo>
                  <a:pt x="295" y="686"/>
                </a:lnTo>
                <a:lnTo>
                  <a:pt x="295" y="680"/>
                </a:lnTo>
                <a:lnTo>
                  <a:pt x="298" y="704"/>
                </a:lnTo>
                <a:lnTo>
                  <a:pt x="297" y="700"/>
                </a:lnTo>
                <a:lnTo>
                  <a:pt x="486" y="676"/>
                </a:lnTo>
                <a:lnTo>
                  <a:pt x="486" y="680"/>
                </a:lnTo>
                <a:lnTo>
                  <a:pt x="486" y="686"/>
                </a:lnTo>
                <a:lnTo>
                  <a:pt x="390" y="590"/>
                </a:lnTo>
                <a:lnTo>
                  <a:pt x="391" y="590"/>
                </a:lnTo>
                <a:cubicBezTo>
                  <a:pt x="444" y="590"/>
                  <a:pt x="487" y="633"/>
                  <a:pt x="487" y="686"/>
                </a:cubicBezTo>
                <a:lnTo>
                  <a:pt x="487" y="697"/>
                </a:lnTo>
                <a:lnTo>
                  <a:pt x="486" y="717"/>
                </a:lnTo>
                <a:cubicBezTo>
                  <a:pt x="479" y="768"/>
                  <a:pt x="435" y="804"/>
                  <a:pt x="385" y="801"/>
                </a:cubicBezTo>
                <a:cubicBezTo>
                  <a:pt x="334" y="798"/>
                  <a:pt x="294" y="756"/>
                  <a:pt x="294" y="705"/>
                </a:cubicBezTo>
                <a:lnTo>
                  <a:pt x="294" y="702"/>
                </a:lnTo>
                <a:cubicBezTo>
                  <a:pt x="294" y="697"/>
                  <a:pt x="295" y="692"/>
                  <a:pt x="296" y="687"/>
                </a:cubicBezTo>
                <a:lnTo>
                  <a:pt x="297" y="681"/>
                </a:lnTo>
                <a:lnTo>
                  <a:pt x="295" y="696"/>
                </a:lnTo>
                <a:lnTo>
                  <a:pt x="295" y="689"/>
                </a:lnTo>
                <a:lnTo>
                  <a:pt x="295" y="686"/>
                </a:lnTo>
                <a:cubicBezTo>
                  <a:pt x="295" y="636"/>
                  <a:pt x="335" y="594"/>
                  <a:pt x="386" y="591"/>
                </a:cubicBezTo>
                <a:cubicBezTo>
                  <a:pt x="436" y="588"/>
                  <a:pt x="480" y="624"/>
                  <a:pt x="487" y="675"/>
                </a:cubicBezTo>
                <a:lnTo>
                  <a:pt x="488" y="683"/>
                </a:lnTo>
                <a:lnTo>
                  <a:pt x="488" y="705"/>
                </a:lnTo>
                <a:cubicBezTo>
                  <a:pt x="488" y="758"/>
                  <a:pt x="445" y="801"/>
                  <a:pt x="392" y="801"/>
                </a:cubicBezTo>
                <a:lnTo>
                  <a:pt x="391" y="801"/>
                </a:lnTo>
                <a:cubicBezTo>
                  <a:pt x="346" y="801"/>
                  <a:pt x="306" y="769"/>
                  <a:pt x="297" y="724"/>
                </a:cubicBezTo>
                <a:lnTo>
                  <a:pt x="295" y="714"/>
                </a:lnTo>
                <a:lnTo>
                  <a:pt x="295" y="715"/>
                </a:lnTo>
                <a:lnTo>
                  <a:pt x="320" y="756"/>
                </a:lnTo>
                <a:lnTo>
                  <a:pt x="318" y="754"/>
                </a:lnTo>
                <a:lnTo>
                  <a:pt x="481" y="686"/>
                </a:lnTo>
                <a:lnTo>
                  <a:pt x="481" y="692"/>
                </a:lnTo>
                <a:lnTo>
                  <a:pt x="481" y="701"/>
                </a:lnTo>
                <a:lnTo>
                  <a:pt x="481" y="710"/>
                </a:lnTo>
                <a:lnTo>
                  <a:pt x="481" y="714"/>
                </a:lnTo>
                <a:cubicBezTo>
                  <a:pt x="481" y="767"/>
                  <a:pt x="438" y="810"/>
                  <a:pt x="385" y="810"/>
                </a:cubicBezTo>
                <a:cubicBezTo>
                  <a:pt x="332" y="810"/>
                  <a:pt x="289" y="767"/>
                  <a:pt x="289" y="714"/>
                </a:cubicBezTo>
                <a:lnTo>
                  <a:pt x="289" y="710"/>
                </a:lnTo>
                <a:lnTo>
                  <a:pt x="291" y="691"/>
                </a:lnTo>
                <a:lnTo>
                  <a:pt x="290" y="691"/>
                </a:lnTo>
                <a:lnTo>
                  <a:pt x="290" y="686"/>
                </a:lnTo>
                <a:cubicBezTo>
                  <a:pt x="290" y="633"/>
                  <a:pt x="333" y="590"/>
                  <a:pt x="386" y="590"/>
                </a:cubicBezTo>
                <a:cubicBezTo>
                  <a:pt x="439" y="590"/>
                  <a:pt x="482" y="633"/>
                  <a:pt x="482" y="686"/>
                </a:cubicBezTo>
                <a:lnTo>
                  <a:pt x="482" y="692"/>
                </a:lnTo>
                <a:lnTo>
                  <a:pt x="482" y="705"/>
                </a:lnTo>
                <a:lnTo>
                  <a:pt x="483" y="717"/>
                </a:lnTo>
                <a:lnTo>
                  <a:pt x="483" y="730"/>
                </a:lnTo>
                <a:lnTo>
                  <a:pt x="479" y="700"/>
                </a:lnTo>
                <a:lnTo>
                  <a:pt x="480" y="703"/>
                </a:lnTo>
                <a:lnTo>
                  <a:pt x="295" y="710"/>
                </a:lnTo>
                <a:lnTo>
                  <a:pt x="296" y="706"/>
                </a:lnTo>
                <a:lnTo>
                  <a:pt x="295" y="710"/>
                </a:lnTo>
                <a:lnTo>
                  <a:pt x="296" y="701"/>
                </a:lnTo>
                <a:lnTo>
                  <a:pt x="298" y="690"/>
                </a:lnTo>
                <a:cubicBezTo>
                  <a:pt x="305" y="646"/>
                  <a:pt x="341" y="613"/>
                  <a:pt x="385" y="610"/>
                </a:cubicBezTo>
                <a:cubicBezTo>
                  <a:pt x="429" y="606"/>
                  <a:pt x="470" y="633"/>
                  <a:pt x="484" y="675"/>
                </a:cubicBezTo>
                <a:lnTo>
                  <a:pt x="485" y="678"/>
                </a:lnTo>
                <a:cubicBezTo>
                  <a:pt x="486" y="683"/>
                  <a:pt x="487" y="688"/>
                  <a:pt x="488" y="693"/>
                </a:cubicBezTo>
                <a:lnTo>
                  <a:pt x="489" y="699"/>
                </a:lnTo>
                <a:lnTo>
                  <a:pt x="298" y="714"/>
                </a:lnTo>
                <a:lnTo>
                  <a:pt x="298" y="708"/>
                </a:lnTo>
                <a:cubicBezTo>
                  <a:pt x="298" y="698"/>
                  <a:pt x="300" y="688"/>
                  <a:pt x="303" y="678"/>
                </a:cubicBezTo>
                <a:lnTo>
                  <a:pt x="304" y="675"/>
                </a:lnTo>
                <a:cubicBezTo>
                  <a:pt x="319" y="632"/>
                  <a:pt x="361" y="605"/>
                  <a:pt x="406" y="610"/>
                </a:cubicBezTo>
                <a:cubicBezTo>
                  <a:pt x="450" y="615"/>
                  <a:pt x="486" y="650"/>
                  <a:pt x="491" y="695"/>
                </a:cubicBezTo>
                <a:lnTo>
                  <a:pt x="492" y="704"/>
                </a:lnTo>
                <a:lnTo>
                  <a:pt x="492" y="724"/>
                </a:lnTo>
                <a:lnTo>
                  <a:pt x="302" y="706"/>
                </a:lnTo>
                <a:lnTo>
                  <a:pt x="304" y="696"/>
                </a:lnTo>
                <a:cubicBezTo>
                  <a:pt x="313" y="651"/>
                  <a:pt x="353" y="618"/>
                  <a:pt x="398" y="618"/>
                </a:cubicBezTo>
                <a:lnTo>
                  <a:pt x="399" y="618"/>
                </a:lnTo>
                <a:lnTo>
                  <a:pt x="400" y="618"/>
                </a:lnTo>
                <a:lnTo>
                  <a:pt x="306" y="730"/>
                </a:lnTo>
                <a:lnTo>
                  <a:pt x="305" y="724"/>
                </a:lnTo>
                <a:lnTo>
                  <a:pt x="320" y="762"/>
                </a:lnTo>
                <a:lnTo>
                  <a:pt x="318" y="759"/>
                </a:lnTo>
                <a:lnTo>
                  <a:pt x="493" y="694"/>
                </a:lnTo>
                <a:lnTo>
                  <a:pt x="494" y="702"/>
                </a:lnTo>
                <a:lnTo>
                  <a:pt x="494" y="724"/>
                </a:lnTo>
                <a:lnTo>
                  <a:pt x="495" y="728"/>
                </a:lnTo>
                <a:lnTo>
                  <a:pt x="495" y="743"/>
                </a:lnTo>
                <a:cubicBezTo>
                  <a:pt x="495" y="796"/>
                  <a:pt x="452" y="839"/>
                  <a:pt x="399" y="839"/>
                </a:cubicBezTo>
                <a:cubicBezTo>
                  <a:pt x="346" y="839"/>
                  <a:pt x="303" y="796"/>
                  <a:pt x="303" y="743"/>
                </a:cubicBezTo>
                <a:lnTo>
                  <a:pt x="303" y="740"/>
                </a:lnTo>
                <a:lnTo>
                  <a:pt x="303" y="734"/>
                </a:lnTo>
                <a:lnTo>
                  <a:pt x="303" y="734"/>
                </a:lnTo>
                <a:lnTo>
                  <a:pt x="494" y="724"/>
                </a:lnTo>
                <a:lnTo>
                  <a:pt x="494" y="729"/>
                </a:lnTo>
                <a:cubicBezTo>
                  <a:pt x="494" y="737"/>
                  <a:pt x="494" y="745"/>
                  <a:pt x="492" y="753"/>
                </a:cubicBezTo>
                <a:lnTo>
                  <a:pt x="491" y="757"/>
                </a:lnTo>
                <a:cubicBezTo>
                  <a:pt x="479" y="804"/>
                  <a:pt x="434" y="835"/>
                  <a:pt x="386" y="829"/>
                </a:cubicBezTo>
                <a:cubicBezTo>
                  <a:pt x="338" y="823"/>
                  <a:pt x="301" y="782"/>
                  <a:pt x="301" y="733"/>
                </a:cubicBezTo>
                <a:lnTo>
                  <a:pt x="301" y="724"/>
                </a:lnTo>
                <a:lnTo>
                  <a:pt x="301" y="714"/>
                </a:lnTo>
                <a:cubicBezTo>
                  <a:pt x="301" y="666"/>
                  <a:pt x="338" y="625"/>
                  <a:pt x="386" y="619"/>
                </a:cubicBezTo>
                <a:cubicBezTo>
                  <a:pt x="434" y="613"/>
                  <a:pt x="479" y="644"/>
                  <a:pt x="491" y="691"/>
                </a:cubicBezTo>
                <a:lnTo>
                  <a:pt x="492" y="695"/>
                </a:lnTo>
                <a:cubicBezTo>
                  <a:pt x="494" y="703"/>
                  <a:pt x="494" y="711"/>
                  <a:pt x="494" y="718"/>
                </a:cubicBezTo>
                <a:lnTo>
                  <a:pt x="494" y="724"/>
                </a:lnTo>
                <a:cubicBezTo>
                  <a:pt x="494" y="777"/>
                  <a:pt x="451" y="820"/>
                  <a:pt x="398" y="820"/>
                </a:cubicBezTo>
                <a:lnTo>
                  <a:pt x="395" y="820"/>
                </a:lnTo>
                <a:lnTo>
                  <a:pt x="394" y="820"/>
                </a:lnTo>
                <a:cubicBezTo>
                  <a:pt x="364" y="820"/>
                  <a:pt x="335" y="806"/>
                  <a:pt x="317" y="781"/>
                </a:cubicBezTo>
                <a:cubicBezTo>
                  <a:pt x="299" y="756"/>
                  <a:pt x="294" y="723"/>
                  <a:pt x="303" y="694"/>
                </a:cubicBezTo>
                <a:lnTo>
                  <a:pt x="305" y="688"/>
                </a:lnTo>
                <a:cubicBezTo>
                  <a:pt x="307" y="684"/>
                  <a:pt x="309" y="680"/>
                  <a:pt x="311" y="676"/>
                </a:cubicBezTo>
                <a:lnTo>
                  <a:pt x="313" y="672"/>
                </a:lnTo>
                <a:cubicBezTo>
                  <a:pt x="334" y="628"/>
                  <a:pt x="385" y="608"/>
                  <a:pt x="431" y="624"/>
                </a:cubicBezTo>
                <a:cubicBezTo>
                  <a:pt x="476" y="640"/>
                  <a:pt x="503" y="688"/>
                  <a:pt x="492" y="735"/>
                </a:cubicBezTo>
                <a:lnTo>
                  <a:pt x="490" y="744"/>
                </a:lnTo>
                <a:lnTo>
                  <a:pt x="489" y="752"/>
                </a:lnTo>
                <a:lnTo>
                  <a:pt x="312" y="684"/>
                </a:lnTo>
                <a:lnTo>
                  <a:pt x="315" y="679"/>
                </a:lnTo>
                <a:lnTo>
                  <a:pt x="324" y="667"/>
                </a:lnTo>
                <a:cubicBezTo>
                  <a:pt x="342" y="642"/>
                  <a:pt x="372" y="628"/>
                  <a:pt x="403" y="629"/>
                </a:cubicBezTo>
                <a:cubicBezTo>
                  <a:pt x="434" y="629"/>
                  <a:pt x="463" y="645"/>
                  <a:pt x="480" y="671"/>
                </a:cubicBezTo>
                <a:lnTo>
                  <a:pt x="482" y="674"/>
                </a:lnTo>
                <a:cubicBezTo>
                  <a:pt x="493" y="690"/>
                  <a:pt x="498" y="709"/>
                  <a:pt x="498" y="727"/>
                </a:cubicBezTo>
                <a:lnTo>
                  <a:pt x="498" y="733"/>
                </a:lnTo>
                <a:lnTo>
                  <a:pt x="498" y="743"/>
                </a:lnTo>
                <a:lnTo>
                  <a:pt x="402" y="647"/>
                </a:lnTo>
                <a:lnTo>
                  <a:pt x="403" y="647"/>
                </a:lnTo>
                <a:lnTo>
                  <a:pt x="312" y="716"/>
                </a:lnTo>
                <a:lnTo>
                  <a:pt x="315" y="706"/>
                </a:lnTo>
                <a:lnTo>
                  <a:pt x="313" y="712"/>
                </a:lnTo>
                <a:lnTo>
                  <a:pt x="311" y="727"/>
                </a:lnTo>
                <a:lnTo>
                  <a:pt x="311" y="724"/>
                </a:lnTo>
                <a:cubicBezTo>
                  <a:pt x="311" y="674"/>
                  <a:pt x="351" y="631"/>
                  <a:pt x="402" y="629"/>
                </a:cubicBezTo>
                <a:cubicBezTo>
                  <a:pt x="453" y="626"/>
                  <a:pt x="497" y="663"/>
                  <a:pt x="503" y="714"/>
                </a:cubicBezTo>
                <a:lnTo>
                  <a:pt x="504" y="723"/>
                </a:lnTo>
                <a:lnTo>
                  <a:pt x="504" y="743"/>
                </a:lnTo>
                <a:lnTo>
                  <a:pt x="408" y="647"/>
                </a:lnTo>
                <a:lnTo>
                  <a:pt x="409" y="647"/>
                </a:lnTo>
                <a:lnTo>
                  <a:pt x="411" y="647"/>
                </a:lnTo>
                <a:cubicBezTo>
                  <a:pt x="457" y="647"/>
                  <a:pt x="497" y="680"/>
                  <a:pt x="506" y="725"/>
                </a:cubicBezTo>
                <a:lnTo>
                  <a:pt x="508" y="735"/>
                </a:lnTo>
                <a:cubicBezTo>
                  <a:pt x="510" y="746"/>
                  <a:pt x="510" y="758"/>
                  <a:pt x="508" y="769"/>
                </a:cubicBezTo>
                <a:lnTo>
                  <a:pt x="507" y="775"/>
                </a:lnTo>
                <a:cubicBezTo>
                  <a:pt x="505" y="789"/>
                  <a:pt x="500" y="801"/>
                  <a:pt x="492" y="813"/>
                </a:cubicBezTo>
                <a:lnTo>
                  <a:pt x="490" y="816"/>
                </a:lnTo>
                <a:cubicBezTo>
                  <a:pt x="466" y="853"/>
                  <a:pt x="419" y="868"/>
                  <a:pt x="378" y="853"/>
                </a:cubicBezTo>
                <a:cubicBezTo>
                  <a:pt x="336" y="838"/>
                  <a:pt x="310" y="796"/>
                  <a:pt x="315" y="752"/>
                </a:cubicBezTo>
                <a:lnTo>
                  <a:pt x="316" y="743"/>
                </a:lnTo>
                <a:lnTo>
                  <a:pt x="319" y="725"/>
                </a:lnTo>
                <a:cubicBezTo>
                  <a:pt x="327" y="684"/>
                  <a:pt x="360" y="654"/>
                  <a:pt x="401" y="648"/>
                </a:cubicBezTo>
                <a:cubicBezTo>
                  <a:pt x="441" y="643"/>
                  <a:pt x="481" y="664"/>
                  <a:pt x="499" y="701"/>
                </a:cubicBezTo>
                <a:lnTo>
                  <a:pt x="500" y="703"/>
                </a:lnTo>
                <a:cubicBezTo>
                  <a:pt x="507" y="716"/>
                  <a:pt x="510" y="731"/>
                  <a:pt x="510" y="745"/>
                </a:cubicBezTo>
                <a:lnTo>
                  <a:pt x="510" y="753"/>
                </a:lnTo>
                <a:lnTo>
                  <a:pt x="510" y="764"/>
                </a:lnTo>
                <a:lnTo>
                  <a:pt x="510" y="770"/>
                </a:lnTo>
                <a:lnTo>
                  <a:pt x="510" y="772"/>
                </a:lnTo>
                <a:cubicBezTo>
                  <a:pt x="510" y="825"/>
                  <a:pt x="467" y="868"/>
                  <a:pt x="414" y="868"/>
                </a:cubicBezTo>
                <a:cubicBezTo>
                  <a:pt x="361" y="868"/>
                  <a:pt x="318" y="825"/>
                  <a:pt x="318" y="772"/>
                </a:cubicBezTo>
                <a:lnTo>
                  <a:pt x="318" y="767"/>
                </a:lnTo>
                <a:lnTo>
                  <a:pt x="318" y="758"/>
                </a:lnTo>
                <a:lnTo>
                  <a:pt x="318" y="748"/>
                </a:lnTo>
                <a:lnTo>
                  <a:pt x="318" y="743"/>
                </a:lnTo>
                <a:cubicBezTo>
                  <a:pt x="318" y="690"/>
                  <a:pt x="361" y="647"/>
                  <a:pt x="414" y="647"/>
                </a:cubicBezTo>
                <a:cubicBezTo>
                  <a:pt x="467" y="647"/>
                  <a:pt x="510" y="690"/>
                  <a:pt x="510" y="743"/>
                </a:cubicBezTo>
                <a:lnTo>
                  <a:pt x="510" y="745"/>
                </a:lnTo>
                <a:lnTo>
                  <a:pt x="510" y="752"/>
                </a:lnTo>
                <a:lnTo>
                  <a:pt x="510" y="759"/>
                </a:lnTo>
                <a:lnTo>
                  <a:pt x="506" y="729"/>
                </a:lnTo>
                <a:lnTo>
                  <a:pt x="507" y="732"/>
                </a:lnTo>
                <a:lnTo>
                  <a:pt x="319" y="762"/>
                </a:lnTo>
                <a:lnTo>
                  <a:pt x="319" y="754"/>
                </a:lnTo>
                <a:lnTo>
                  <a:pt x="319" y="743"/>
                </a:lnTo>
                <a:cubicBezTo>
                  <a:pt x="319" y="694"/>
                  <a:pt x="357" y="653"/>
                  <a:pt x="406" y="648"/>
                </a:cubicBezTo>
                <a:cubicBezTo>
                  <a:pt x="455" y="643"/>
                  <a:pt x="500" y="676"/>
                  <a:pt x="510" y="725"/>
                </a:cubicBezTo>
                <a:lnTo>
                  <a:pt x="512" y="735"/>
                </a:lnTo>
                <a:lnTo>
                  <a:pt x="514" y="752"/>
                </a:lnTo>
                <a:lnTo>
                  <a:pt x="515" y="754"/>
                </a:lnTo>
                <a:cubicBezTo>
                  <a:pt x="520" y="782"/>
                  <a:pt x="513" y="811"/>
                  <a:pt x="495" y="833"/>
                </a:cubicBezTo>
                <a:cubicBezTo>
                  <a:pt x="476" y="856"/>
                  <a:pt x="449" y="868"/>
                  <a:pt x="420" y="868"/>
                </a:cubicBezTo>
                <a:lnTo>
                  <a:pt x="418" y="868"/>
                </a:lnTo>
                <a:cubicBezTo>
                  <a:pt x="391" y="868"/>
                  <a:pt x="366" y="857"/>
                  <a:pt x="348" y="837"/>
                </a:cubicBezTo>
                <a:cubicBezTo>
                  <a:pt x="329" y="817"/>
                  <a:pt x="320" y="791"/>
                  <a:pt x="323" y="764"/>
                </a:cubicBezTo>
                <a:lnTo>
                  <a:pt x="324" y="753"/>
                </a:lnTo>
                <a:lnTo>
                  <a:pt x="325" y="742"/>
                </a:lnTo>
                <a:cubicBezTo>
                  <a:pt x="331" y="691"/>
                  <a:pt x="376" y="655"/>
                  <a:pt x="426" y="658"/>
                </a:cubicBezTo>
                <a:cubicBezTo>
                  <a:pt x="477" y="661"/>
                  <a:pt x="516" y="703"/>
                  <a:pt x="516" y="753"/>
                </a:cubicBezTo>
                <a:lnTo>
                  <a:pt x="516" y="756"/>
                </a:lnTo>
                <a:cubicBezTo>
                  <a:pt x="516" y="762"/>
                  <a:pt x="516" y="767"/>
                  <a:pt x="515" y="772"/>
                </a:cubicBezTo>
                <a:lnTo>
                  <a:pt x="514" y="778"/>
                </a:lnTo>
                <a:lnTo>
                  <a:pt x="509" y="727"/>
                </a:lnTo>
                <a:lnTo>
                  <a:pt x="511" y="732"/>
                </a:lnTo>
                <a:cubicBezTo>
                  <a:pt x="513" y="737"/>
                  <a:pt x="514" y="743"/>
                  <a:pt x="516" y="749"/>
                </a:cubicBezTo>
                <a:lnTo>
                  <a:pt x="517" y="754"/>
                </a:lnTo>
                <a:cubicBezTo>
                  <a:pt x="521" y="775"/>
                  <a:pt x="518" y="796"/>
                  <a:pt x="508" y="815"/>
                </a:cubicBezTo>
                <a:lnTo>
                  <a:pt x="505" y="821"/>
                </a:lnTo>
                <a:cubicBezTo>
                  <a:pt x="501" y="831"/>
                  <a:pt x="495" y="839"/>
                  <a:pt x="487" y="846"/>
                </a:cubicBezTo>
                <a:lnTo>
                  <a:pt x="484" y="849"/>
                </a:lnTo>
                <a:cubicBezTo>
                  <a:pt x="463" y="871"/>
                  <a:pt x="432" y="881"/>
                  <a:pt x="401" y="876"/>
                </a:cubicBezTo>
                <a:cubicBezTo>
                  <a:pt x="371" y="871"/>
                  <a:pt x="344" y="852"/>
                  <a:pt x="331" y="824"/>
                </a:cubicBezTo>
                <a:lnTo>
                  <a:pt x="329" y="820"/>
                </a:lnTo>
                <a:cubicBezTo>
                  <a:pt x="322" y="807"/>
                  <a:pt x="318" y="792"/>
                  <a:pt x="318" y="777"/>
                </a:cubicBezTo>
                <a:lnTo>
                  <a:pt x="318" y="772"/>
                </a:lnTo>
                <a:cubicBezTo>
                  <a:pt x="318" y="719"/>
                  <a:pt x="361" y="676"/>
                  <a:pt x="414" y="676"/>
                </a:cubicBezTo>
                <a:cubicBezTo>
                  <a:pt x="467" y="676"/>
                  <a:pt x="510" y="719"/>
                  <a:pt x="510" y="772"/>
                </a:cubicBezTo>
                <a:lnTo>
                  <a:pt x="510" y="776"/>
                </a:lnTo>
                <a:lnTo>
                  <a:pt x="510" y="781"/>
                </a:lnTo>
                <a:cubicBezTo>
                  <a:pt x="510" y="834"/>
                  <a:pt x="467" y="877"/>
                  <a:pt x="414" y="877"/>
                </a:cubicBezTo>
                <a:lnTo>
                  <a:pt x="413" y="877"/>
                </a:lnTo>
                <a:cubicBezTo>
                  <a:pt x="385" y="877"/>
                  <a:pt x="357" y="865"/>
                  <a:pt x="339" y="842"/>
                </a:cubicBezTo>
                <a:cubicBezTo>
                  <a:pt x="321" y="820"/>
                  <a:pt x="314" y="791"/>
                  <a:pt x="319" y="763"/>
                </a:cubicBezTo>
                <a:lnTo>
                  <a:pt x="320" y="758"/>
                </a:lnTo>
                <a:cubicBezTo>
                  <a:pt x="322" y="749"/>
                  <a:pt x="325" y="741"/>
                  <a:pt x="329" y="734"/>
                </a:cubicBezTo>
                <a:lnTo>
                  <a:pt x="331" y="730"/>
                </a:lnTo>
                <a:cubicBezTo>
                  <a:pt x="347" y="697"/>
                  <a:pt x="380" y="676"/>
                  <a:pt x="416" y="676"/>
                </a:cubicBezTo>
                <a:lnTo>
                  <a:pt x="423" y="676"/>
                </a:lnTo>
                <a:cubicBezTo>
                  <a:pt x="468" y="676"/>
                  <a:pt x="507" y="708"/>
                  <a:pt x="517" y="752"/>
                </a:cubicBezTo>
                <a:lnTo>
                  <a:pt x="519" y="761"/>
                </a:lnTo>
                <a:lnTo>
                  <a:pt x="522" y="775"/>
                </a:lnTo>
                <a:cubicBezTo>
                  <a:pt x="522" y="779"/>
                  <a:pt x="522" y="784"/>
                  <a:pt x="522" y="788"/>
                </a:cubicBezTo>
                <a:lnTo>
                  <a:pt x="522" y="791"/>
                </a:lnTo>
                <a:cubicBezTo>
                  <a:pt x="522" y="844"/>
                  <a:pt x="479" y="887"/>
                  <a:pt x="426" y="887"/>
                </a:cubicBezTo>
                <a:cubicBezTo>
                  <a:pt x="373" y="887"/>
                  <a:pt x="330" y="844"/>
                  <a:pt x="330" y="791"/>
                </a:cubicBezTo>
                <a:lnTo>
                  <a:pt x="330" y="781"/>
                </a:lnTo>
                <a:lnTo>
                  <a:pt x="330" y="772"/>
                </a:lnTo>
                <a:cubicBezTo>
                  <a:pt x="330" y="725"/>
                  <a:pt x="365" y="685"/>
                  <a:pt x="411" y="678"/>
                </a:cubicBezTo>
                <a:cubicBezTo>
                  <a:pt x="458" y="670"/>
                  <a:pt x="503" y="697"/>
                  <a:pt x="518" y="742"/>
                </a:cubicBezTo>
                <a:lnTo>
                  <a:pt x="519" y="745"/>
                </a:lnTo>
                <a:cubicBezTo>
                  <a:pt x="520" y="750"/>
                  <a:pt x="521" y="755"/>
                  <a:pt x="522" y="760"/>
                </a:cubicBezTo>
                <a:lnTo>
                  <a:pt x="523" y="766"/>
                </a:lnTo>
                <a:cubicBezTo>
                  <a:pt x="528" y="794"/>
                  <a:pt x="520" y="822"/>
                  <a:pt x="502" y="844"/>
                </a:cubicBezTo>
                <a:cubicBezTo>
                  <a:pt x="483" y="865"/>
                  <a:pt x="457" y="877"/>
                  <a:pt x="428" y="877"/>
                </a:cubicBezTo>
                <a:lnTo>
                  <a:pt x="426" y="877"/>
                </a:lnTo>
                <a:lnTo>
                  <a:pt x="421" y="877"/>
                </a:lnTo>
                <a:lnTo>
                  <a:pt x="513" y="812"/>
                </a:lnTo>
                <a:lnTo>
                  <a:pt x="511" y="818"/>
                </a:lnTo>
                <a:lnTo>
                  <a:pt x="515" y="787"/>
                </a:lnTo>
                <a:lnTo>
                  <a:pt x="515" y="791"/>
                </a:lnTo>
                <a:cubicBezTo>
                  <a:pt x="515" y="844"/>
                  <a:pt x="472" y="887"/>
                  <a:pt x="419" y="887"/>
                </a:cubicBezTo>
                <a:cubicBezTo>
                  <a:pt x="366" y="887"/>
                  <a:pt x="323" y="844"/>
                  <a:pt x="323" y="791"/>
                </a:cubicBezTo>
                <a:lnTo>
                  <a:pt x="323" y="787"/>
                </a:lnTo>
                <a:cubicBezTo>
                  <a:pt x="323" y="782"/>
                  <a:pt x="324" y="777"/>
                  <a:pt x="325" y="772"/>
                </a:cubicBezTo>
                <a:lnTo>
                  <a:pt x="326" y="766"/>
                </a:lnTo>
                <a:lnTo>
                  <a:pt x="324" y="781"/>
                </a:lnTo>
                <a:lnTo>
                  <a:pt x="324" y="775"/>
                </a:lnTo>
                <a:cubicBezTo>
                  <a:pt x="324" y="765"/>
                  <a:pt x="326" y="755"/>
                  <a:pt x="329" y="745"/>
                </a:cubicBezTo>
                <a:lnTo>
                  <a:pt x="330" y="742"/>
                </a:lnTo>
                <a:cubicBezTo>
                  <a:pt x="344" y="701"/>
                  <a:pt x="383" y="674"/>
                  <a:pt x="426" y="677"/>
                </a:cubicBezTo>
                <a:cubicBezTo>
                  <a:pt x="470" y="679"/>
                  <a:pt x="506" y="710"/>
                  <a:pt x="515" y="752"/>
                </a:cubicBezTo>
                <a:lnTo>
                  <a:pt x="517" y="761"/>
                </a:lnTo>
                <a:lnTo>
                  <a:pt x="521" y="790"/>
                </a:lnTo>
                <a:lnTo>
                  <a:pt x="521" y="807"/>
                </a:lnTo>
                <a:cubicBezTo>
                  <a:pt x="521" y="818"/>
                  <a:pt x="520" y="828"/>
                  <a:pt x="517" y="838"/>
                </a:cubicBezTo>
                <a:lnTo>
                  <a:pt x="516" y="841"/>
                </a:lnTo>
                <a:cubicBezTo>
                  <a:pt x="501" y="885"/>
                  <a:pt x="456" y="913"/>
                  <a:pt x="409" y="905"/>
                </a:cubicBezTo>
                <a:cubicBezTo>
                  <a:pt x="363" y="898"/>
                  <a:pt x="328" y="858"/>
                  <a:pt x="328" y="810"/>
                </a:cubicBezTo>
                <a:lnTo>
                  <a:pt x="328" y="801"/>
                </a:lnTo>
                <a:lnTo>
                  <a:pt x="328" y="791"/>
                </a:lnTo>
                <a:cubicBezTo>
                  <a:pt x="328" y="738"/>
                  <a:pt x="371" y="695"/>
                  <a:pt x="424" y="695"/>
                </a:cubicBezTo>
                <a:lnTo>
                  <a:pt x="427" y="695"/>
                </a:lnTo>
                <a:cubicBezTo>
                  <a:pt x="480" y="695"/>
                  <a:pt x="523" y="738"/>
                  <a:pt x="523" y="791"/>
                </a:cubicBezTo>
                <a:lnTo>
                  <a:pt x="523" y="795"/>
                </a:lnTo>
                <a:cubicBezTo>
                  <a:pt x="523" y="802"/>
                  <a:pt x="523" y="808"/>
                  <a:pt x="522" y="814"/>
                </a:cubicBezTo>
                <a:lnTo>
                  <a:pt x="521" y="819"/>
                </a:lnTo>
                <a:lnTo>
                  <a:pt x="426" y="704"/>
                </a:lnTo>
                <a:lnTo>
                  <a:pt x="428" y="704"/>
                </a:lnTo>
                <a:lnTo>
                  <a:pt x="333" y="809"/>
                </a:lnTo>
                <a:lnTo>
                  <a:pt x="332" y="798"/>
                </a:lnTo>
                <a:lnTo>
                  <a:pt x="332" y="799"/>
                </a:lnTo>
                <a:cubicBezTo>
                  <a:pt x="331" y="794"/>
                  <a:pt x="330" y="789"/>
                  <a:pt x="330" y="783"/>
                </a:cubicBezTo>
                <a:lnTo>
                  <a:pt x="330" y="781"/>
                </a:lnTo>
                <a:cubicBezTo>
                  <a:pt x="330" y="728"/>
                  <a:pt x="373" y="685"/>
                  <a:pt x="426" y="685"/>
                </a:cubicBezTo>
                <a:cubicBezTo>
                  <a:pt x="479" y="685"/>
                  <a:pt x="522" y="728"/>
                  <a:pt x="522" y="781"/>
                </a:cubicBezTo>
                <a:lnTo>
                  <a:pt x="522" y="786"/>
                </a:lnTo>
                <a:lnTo>
                  <a:pt x="523" y="787"/>
                </a:lnTo>
                <a:lnTo>
                  <a:pt x="524" y="795"/>
                </a:lnTo>
                <a:lnTo>
                  <a:pt x="524" y="810"/>
                </a:lnTo>
                <a:cubicBezTo>
                  <a:pt x="524" y="863"/>
                  <a:pt x="481" y="906"/>
                  <a:pt x="428" y="906"/>
                </a:cubicBezTo>
                <a:cubicBezTo>
                  <a:pt x="375" y="906"/>
                  <a:pt x="332" y="863"/>
                  <a:pt x="332" y="810"/>
                </a:cubicBezTo>
                <a:lnTo>
                  <a:pt x="332" y="808"/>
                </a:lnTo>
                <a:lnTo>
                  <a:pt x="333" y="822"/>
                </a:lnTo>
                <a:lnTo>
                  <a:pt x="332" y="815"/>
                </a:lnTo>
                <a:cubicBezTo>
                  <a:pt x="332" y="811"/>
                  <a:pt x="331" y="806"/>
                  <a:pt x="331" y="801"/>
                </a:cubicBezTo>
                <a:lnTo>
                  <a:pt x="331" y="795"/>
                </a:lnTo>
                <a:lnTo>
                  <a:pt x="334" y="819"/>
                </a:lnTo>
                <a:lnTo>
                  <a:pt x="333" y="815"/>
                </a:lnTo>
                <a:cubicBezTo>
                  <a:pt x="321" y="765"/>
                  <a:pt x="350" y="714"/>
                  <a:pt x="400" y="699"/>
                </a:cubicBezTo>
                <a:cubicBezTo>
                  <a:pt x="449" y="685"/>
                  <a:pt x="501" y="712"/>
                  <a:pt x="518" y="761"/>
                </a:cubicBezTo>
                <a:lnTo>
                  <a:pt x="519" y="764"/>
                </a:lnTo>
                <a:cubicBezTo>
                  <a:pt x="522" y="774"/>
                  <a:pt x="523" y="784"/>
                  <a:pt x="523" y="794"/>
                </a:cubicBezTo>
                <a:lnTo>
                  <a:pt x="523" y="800"/>
                </a:lnTo>
                <a:cubicBezTo>
                  <a:pt x="523" y="853"/>
                  <a:pt x="480" y="896"/>
                  <a:pt x="427" y="896"/>
                </a:cubicBezTo>
                <a:lnTo>
                  <a:pt x="425" y="896"/>
                </a:lnTo>
                <a:cubicBezTo>
                  <a:pt x="377" y="896"/>
                  <a:pt x="336" y="860"/>
                  <a:pt x="330" y="812"/>
                </a:cubicBezTo>
                <a:cubicBezTo>
                  <a:pt x="324" y="764"/>
                  <a:pt x="355" y="719"/>
                  <a:pt x="402" y="707"/>
                </a:cubicBezTo>
                <a:lnTo>
                  <a:pt x="406" y="706"/>
                </a:lnTo>
                <a:cubicBezTo>
                  <a:pt x="420" y="703"/>
                  <a:pt x="434" y="703"/>
                  <a:pt x="448" y="705"/>
                </a:cubicBezTo>
                <a:lnTo>
                  <a:pt x="453" y="706"/>
                </a:lnTo>
                <a:cubicBezTo>
                  <a:pt x="488" y="713"/>
                  <a:pt x="516" y="739"/>
                  <a:pt x="526" y="773"/>
                </a:cubicBezTo>
                <a:lnTo>
                  <a:pt x="529" y="783"/>
                </a:lnTo>
                <a:lnTo>
                  <a:pt x="437" y="714"/>
                </a:lnTo>
                <a:lnTo>
                  <a:pt x="438" y="714"/>
                </a:lnTo>
                <a:cubicBezTo>
                  <a:pt x="491" y="714"/>
                  <a:pt x="534" y="757"/>
                  <a:pt x="534" y="810"/>
                </a:cubicBezTo>
                <a:cubicBezTo>
                  <a:pt x="534" y="863"/>
                  <a:pt x="491" y="906"/>
                  <a:pt x="438" y="906"/>
                </a:cubicBezTo>
                <a:lnTo>
                  <a:pt x="436" y="906"/>
                </a:lnTo>
                <a:cubicBezTo>
                  <a:pt x="409" y="906"/>
                  <a:pt x="383" y="895"/>
                  <a:pt x="365" y="875"/>
                </a:cubicBezTo>
                <a:cubicBezTo>
                  <a:pt x="347" y="855"/>
                  <a:pt x="338" y="828"/>
                  <a:pt x="341" y="801"/>
                </a:cubicBezTo>
                <a:lnTo>
                  <a:pt x="342" y="791"/>
                </a:lnTo>
                <a:lnTo>
                  <a:pt x="343" y="780"/>
                </a:lnTo>
                <a:lnTo>
                  <a:pt x="342" y="793"/>
                </a:lnTo>
                <a:lnTo>
                  <a:pt x="342" y="783"/>
                </a:lnTo>
                <a:lnTo>
                  <a:pt x="342" y="775"/>
                </a:lnTo>
                <a:lnTo>
                  <a:pt x="347" y="806"/>
                </a:lnTo>
                <a:lnTo>
                  <a:pt x="346" y="803"/>
                </a:lnTo>
                <a:lnTo>
                  <a:pt x="532" y="791"/>
                </a:lnTo>
                <a:lnTo>
                  <a:pt x="531" y="796"/>
                </a:lnTo>
                <a:lnTo>
                  <a:pt x="531" y="797"/>
                </a:lnTo>
                <a:lnTo>
                  <a:pt x="528" y="817"/>
                </a:lnTo>
                <a:lnTo>
                  <a:pt x="528" y="821"/>
                </a:lnTo>
                <a:lnTo>
                  <a:pt x="432" y="714"/>
                </a:lnTo>
                <a:lnTo>
                  <a:pt x="433" y="714"/>
                </a:lnTo>
                <a:lnTo>
                  <a:pt x="339" y="829"/>
                </a:lnTo>
                <a:lnTo>
                  <a:pt x="337" y="819"/>
                </a:lnTo>
                <a:cubicBezTo>
                  <a:pt x="335" y="808"/>
                  <a:pt x="335" y="796"/>
                  <a:pt x="337" y="785"/>
                </a:cubicBezTo>
                <a:lnTo>
                  <a:pt x="338" y="779"/>
                </a:lnTo>
                <a:lnTo>
                  <a:pt x="336" y="794"/>
                </a:lnTo>
                <a:lnTo>
                  <a:pt x="336" y="791"/>
                </a:lnTo>
                <a:cubicBezTo>
                  <a:pt x="336" y="741"/>
                  <a:pt x="376" y="699"/>
                  <a:pt x="427" y="696"/>
                </a:cubicBezTo>
                <a:cubicBezTo>
                  <a:pt x="477" y="693"/>
                  <a:pt x="521" y="729"/>
                  <a:pt x="528" y="780"/>
                </a:cubicBezTo>
                <a:lnTo>
                  <a:pt x="529" y="788"/>
                </a:lnTo>
                <a:lnTo>
                  <a:pt x="529" y="810"/>
                </a:lnTo>
                <a:cubicBezTo>
                  <a:pt x="529" y="863"/>
                  <a:pt x="486" y="906"/>
                  <a:pt x="433" y="906"/>
                </a:cubicBezTo>
                <a:lnTo>
                  <a:pt x="432" y="906"/>
                </a:lnTo>
                <a:lnTo>
                  <a:pt x="528" y="802"/>
                </a:lnTo>
                <a:lnTo>
                  <a:pt x="529" y="813"/>
                </a:lnTo>
                <a:lnTo>
                  <a:pt x="529" y="812"/>
                </a:lnTo>
                <a:cubicBezTo>
                  <a:pt x="530" y="817"/>
                  <a:pt x="530" y="822"/>
                  <a:pt x="530" y="827"/>
                </a:cubicBezTo>
                <a:lnTo>
                  <a:pt x="530" y="829"/>
                </a:lnTo>
                <a:cubicBezTo>
                  <a:pt x="530" y="882"/>
                  <a:pt x="487" y="925"/>
                  <a:pt x="434" y="925"/>
                </a:cubicBezTo>
                <a:cubicBezTo>
                  <a:pt x="381" y="925"/>
                  <a:pt x="338" y="882"/>
                  <a:pt x="338" y="829"/>
                </a:cubicBezTo>
                <a:lnTo>
                  <a:pt x="338" y="824"/>
                </a:lnTo>
                <a:lnTo>
                  <a:pt x="338" y="826"/>
                </a:lnTo>
                <a:lnTo>
                  <a:pt x="337" y="815"/>
                </a:lnTo>
                <a:lnTo>
                  <a:pt x="336" y="800"/>
                </a:lnTo>
                <a:cubicBezTo>
                  <a:pt x="336" y="747"/>
                  <a:pt x="379" y="704"/>
                  <a:pt x="432" y="704"/>
                </a:cubicBezTo>
                <a:cubicBezTo>
                  <a:pt x="485" y="704"/>
                  <a:pt x="528" y="747"/>
                  <a:pt x="528" y="800"/>
                </a:cubicBezTo>
                <a:lnTo>
                  <a:pt x="528" y="802"/>
                </a:lnTo>
                <a:lnTo>
                  <a:pt x="524" y="772"/>
                </a:lnTo>
                <a:lnTo>
                  <a:pt x="526" y="778"/>
                </a:lnTo>
                <a:cubicBezTo>
                  <a:pt x="527" y="784"/>
                  <a:pt x="529" y="789"/>
                  <a:pt x="530" y="795"/>
                </a:cubicBezTo>
                <a:lnTo>
                  <a:pt x="531" y="802"/>
                </a:lnTo>
                <a:cubicBezTo>
                  <a:pt x="531" y="806"/>
                  <a:pt x="531" y="811"/>
                  <a:pt x="531" y="815"/>
                </a:cubicBezTo>
                <a:lnTo>
                  <a:pt x="531" y="819"/>
                </a:lnTo>
                <a:cubicBezTo>
                  <a:pt x="531" y="867"/>
                  <a:pt x="497" y="907"/>
                  <a:pt x="451" y="914"/>
                </a:cubicBezTo>
                <a:cubicBezTo>
                  <a:pt x="404" y="922"/>
                  <a:pt x="359" y="894"/>
                  <a:pt x="344" y="850"/>
                </a:cubicBezTo>
                <a:lnTo>
                  <a:pt x="343" y="847"/>
                </a:lnTo>
                <a:cubicBezTo>
                  <a:pt x="342" y="842"/>
                  <a:pt x="341" y="837"/>
                  <a:pt x="340" y="832"/>
                </a:cubicBezTo>
                <a:lnTo>
                  <a:pt x="339" y="826"/>
                </a:lnTo>
                <a:cubicBezTo>
                  <a:pt x="334" y="798"/>
                  <a:pt x="342" y="770"/>
                  <a:pt x="360" y="748"/>
                </a:cubicBezTo>
                <a:cubicBezTo>
                  <a:pt x="378" y="727"/>
                  <a:pt x="405" y="714"/>
                  <a:pt x="433" y="714"/>
                </a:cubicBezTo>
                <a:lnTo>
                  <a:pt x="435" y="714"/>
                </a:lnTo>
                <a:cubicBezTo>
                  <a:pt x="480" y="714"/>
                  <a:pt x="518" y="744"/>
                  <a:pt x="529" y="787"/>
                </a:cubicBezTo>
                <a:lnTo>
                  <a:pt x="530" y="791"/>
                </a:lnTo>
                <a:cubicBezTo>
                  <a:pt x="532" y="799"/>
                  <a:pt x="532" y="807"/>
                  <a:pt x="532" y="814"/>
                </a:cubicBezTo>
                <a:lnTo>
                  <a:pt x="532" y="819"/>
                </a:lnTo>
                <a:lnTo>
                  <a:pt x="436" y="723"/>
                </a:lnTo>
                <a:lnTo>
                  <a:pt x="438" y="723"/>
                </a:lnTo>
                <a:cubicBezTo>
                  <a:pt x="491" y="723"/>
                  <a:pt x="534" y="766"/>
                  <a:pt x="534" y="819"/>
                </a:cubicBezTo>
                <a:cubicBezTo>
                  <a:pt x="534" y="872"/>
                  <a:pt x="491" y="915"/>
                  <a:pt x="438" y="915"/>
                </a:cubicBezTo>
                <a:lnTo>
                  <a:pt x="437" y="915"/>
                </a:lnTo>
                <a:lnTo>
                  <a:pt x="436" y="915"/>
                </a:lnTo>
                <a:cubicBezTo>
                  <a:pt x="383" y="915"/>
                  <a:pt x="340" y="872"/>
                  <a:pt x="340" y="819"/>
                </a:cubicBezTo>
                <a:lnTo>
                  <a:pt x="340" y="808"/>
                </a:lnTo>
                <a:lnTo>
                  <a:pt x="340" y="800"/>
                </a:lnTo>
                <a:cubicBezTo>
                  <a:pt x="340" y="756"/>
                  <a:pt x="371" y="717"/>
                  <a:pt x="414" y="707"/>
                </a:cubicBezTo>
                <a:cubicBezTo>
                  <a:pt x="458" y="697"/>
                  <a:pt x="502" y="718"/>
                  <a:pt x="522" y="758"/>
                </a:cubicBezTo>
                <a:lnTo>
                  <a:pt x="526" y="766"/>
                </a:lnTo>
                <a:lnTo>
                  <a:pt x="535" y="787"/>
                </a:lnTo>
                <a:lnTo>
                  <a:pt x="444" y="723"/>
                </a:lnTo>
                <a:lnTo>
                  <a:pt x="445" y="723"/>
                </a:lnTo>
                <a:cubicBezTo>
                  <a:pt x="498" y="723"/>
                  <a:pt x="541" y="766"/>
                  <a:pt x="541" y="819"/>
                </a:cubicBezTo>
                <a:lnTo>
                  <a:pt x="541" y="825"/>
                </a:lnTo>
                <a:lnTo>
                  <a:pt x="541" y="829"/>
                </a:lnTo>
                <a:lnTo>
                  <a:pt x="350" y="820"/>
                </a:lnTo>
                <a:lnTo>
                  <a:pt x="351" y="810"/>
                </a:lnTo>
                <a:lnTo>
                  <a:pt x="350" y="810"/>
                </a:lnTo>
                <a:lnTo>
                  <a:pt x="538" y="841"/>
                </a:lnTo>
                <a:lnTo>
                  <a:pt x="537" y="844"/>
                </a:lnTo>
                <a:lnTo>
                  <a:pt x="541" y="813"/>
                </a:lnTo>
                <a:lnTo>
                  <a:pt x="541" y="819"/>
                </a:lnTo>
                <a:lnTo>
                  <a:pt x="445" y="723"/>
                </a:lnTo>
                <a:lnTo>
                  <a:pt x="446" y="723"/>
                </a:lnTo>
                <a:lnTo>
                  <a:pt x="447" y="723"/>
                </a:lnTo>
                <a:cubicBezTo>
                  <a:pt x="476" y="723"/>
                  <a:pt x="502" y="736"/>
                  <a:pt x="521" y="757"/>
                </a:cubicBezTo>
                <a:cubicBezTo>
                  <a:pt x="539" y="779"/>
                  <a:pt x="547" y="807"/>
                  <a:pt x="542" y="835"/>
                </a:cubicBezTo>
                <a:lnTo>
                  <a:pt x="541" y="841"/>
                </a:lnTo>
                <a:lnTo>
                  <a:pt x="539" y="853"/>
                </a:lnTo>
                <a:cubicBezTo>
                  <a:pt x="526" y="903"/>
                  <a:pt x="475" y="935"/>
                  <a:pt x="424" y="923"/>
                </a:cubicBezTo>
                <a:cubicBezTo>
                  <a:pt x="374" y="912"/>
                  <a:pt x="341" y="862"/>
                  <a:pt x="351" y="811"/>
                </a:cubicBezTo>
                <a:lnTo>
                  <a:pt x="352" y="806"/>
                </a:lnTo>
                <a:lnTo>
                  <a:pt x="350" y="824"/>
                </a:lnTo>
                <a:lnTo>
                  <a:pt x="350" y="819"/>
                </a:lnTo>
                <a:cubicBezTo>
                  <a:pt x="350" y="766"/>
                  <a:pt x="393" y="723"/>
                  <a:pt x="446" y="723"/>
                </a:cubicBezTo>
                <a:cubicBezTo>
                  <a:pt x="499" y="723"/>
                  <a:pt x="542" y="766"/>
                  <a:pt x="542" y="819"/>
                </a:cubicBezTo>
                <a:lnTo>
                  <a:pt x="542" y="824"/>
                </a:lnTo>
                <a:cubicBezTo>
                  <a:pt x="542" y="831"/>
                  <a:pt x="542" y="837"/>
                  <a:pt x="541" y="843"/>
                </a:cubicBezTo>
                <a:lnTo>
                  <a:pt x="540" y="848"/>
                </a:lnTo>
                <a:cubicBezTo>
                  <a:pt x="530" y="897"/>
                  <a:pt x="485" y="930"/>
                  <a:pt x="436" y="925"/>
                </a:cubicBezTo>
                <a:cubicBezTo>
                  <a:pt x="387" y="920"/>
                  <a:pt x="349" y="879"/>
                  <a:pt x="349" y="829"/>
                </a:cubicBezTo>
                <a:lnTo>
                  <a:pt x="349" y="823"/>
                </a:lnTo>
                <a:lnTo>
                  <a:pt x="349" y="819"/>
                </a:lnTo>
                <a:cubicBezTo>
                  <a:pt x="349" y="768"/>
                  <a:pt x="390" y="726"/>
                  <a:pt x="441" y="724"/>
                </a:cubicBezTo>
                <a:cubicBezTo>
                  <a:pt x="492" y="721"/>
                  <a:pt x="536" y="759"/>
                  <a:pt x="541" y="810"/>
                </a:cubicBezTo>
                <a:lnTo>
                  <a:pt x="542" y="820"/>
                </a:lnTo>
                <a:lnTo>
                  <a:pt x="543" y="828"/>
                </a:lnTo>
                <a:cubicBezTo>
                  <a:pt x="548" y="878"/>
                  <a:pt x="514" y="924"/>
                  <a:pt x="464" y="933"/>
                </a:cubicBezTo>
                <a:cubicBezTo>
                  <a:pt x="415" y="942"/>
                  <a:pt x="367" y="911"/>
                  <a:pt x="354" y="862"/>
                </a:cubicBezTo>
                <a:lnTo>
                  <a:pt x="353" y="858"/>
                </a:lnTo>
                <a:lnTo>
                  <a:pt x="351" y="848"/>
                </a:lnTo>
                <a:lnTo>
                  <a:pt x="540" y="848"/>
                </a:lnTo>
                <a:lnTo>
                  <a:pt x="539" y="853"/>
                </a:lnTo>
                <a:lnTo>
                  <a:pt x="540" y="834"/>
                </a:lnTo>
                <a:lnTo>
                  <a:pt x="540" y="838"/>
                </a:lnTo>
                <a:lnTo>
                  <a:pt x="349" y="828"/>
                </a:lnTo>
                <a:lnTo>
                  <a:pt x="350" y="819"/>
                </a:lnTo>
                <a:lnTo>
                  <a:pt x="349" y="819"/>
                </a:lnTo>
                <a:cubicBezTo>
                  <a:pt x="349" y="766"/>
                  <a:pt x="392" y="723"/>
                  <a:pt x="445" y="723"/>
                </a:cubicBezTo>
                <a:cubicBezTo>
                  <a:pt x="498" y="723"/>
                  <a:pt x="541" y="766"/>
                  <a:pt x="541" y="819"/>
                </a:cubicBezTo>
                <a:lnTo>
                  <a:pt x="541" y="822"/>
                </a:lnTo>
                <a:cubicBezTo>
                  <a:pt x="541" y="827"/>
                  <a:pt x="541" y="832"/>
                  <a:pt x="541" y="836"/>
                </a:cubicBezTo>
                <a:lnTo>
                  <a:pt x="540" y="843"/>
                </a:lnTo>
                <a:cubicBezTo>
                  <a:pt x="538" y="855"/>
                  <a:pt x="534" y="866"/>
                  <a:pt x="528" y="876"/>
                </a:cubicBezTo>
                <a:lnTo>
                  <a:pt x="523" y="885"/>
                </a:lnTo>
                <a:lnTo>
                  <a:pt x="532" y="865"/>
                </a:lnTo>
                <a:lnTo>
                  <a:pt x="530" y="872"/>
                </a:lnTo>
                <a:lnTo>
                  <a:pt x="528" y="879"/>
                </a:lnTo>
                <a:cubicBezTo>
                  <a:pt x="513" y="923"/>
                  <a:pt x="468" y="951"/>
                  <a:pt x="421" y="943"/>
                </a:cubicBezTo>
                <a:cubicBezTo>
                  <a:pt x="375" y="936"/>
                  <a:pt x="340" y="896"/>
                  <a:pt x="340" y="848"/>
                </a:cubicBezTo>
                <a:lnTo>
                  <a:pt x="340" y="838"/>
                </a:lnTo>
                <a:lnTo>
                  <a:pt x="342" y="819"/>
                </a:lnTo>
                <a:cubicBezTo>
                  <a:pt x="348" y="768"/>
                  <a:pt x="392" y="731"/>
                  <a:pt x="443" y="734"/>
                </a:cubicBezTo>
                <a:cubicBezTo>
                  <a:pt x="494" y="736"/>
                  <a:pt x="533" y="779"/>
                  <a:pt x="533" y="829"/>
                </a:cubicBezTo>
                <a:lnTo>
                  <a:pt x="533" y="832"/>
                </a:lnTo>
                <a:cubicBezTo>
                  <a:pt x="533" y="838"/>
                  <a:pt x="533" y="843"/>
                  <a:pt x="532" y="848"/>
                </a:cubicBezTo>
                <a:lnTo>
                  <a:pt x="531" y="854"/>
                </a:lnTo>
                <a:lnTo>
                  <a:pt x="436" y="742"/>
                </a:lnTo>
                <a:lnTo>
                  <a:pt x="438" y="742"/>
                </a:lnTo>
                <a:lnTo>
                  <a:pt x="343" y="828"/>
                </a:lnTo>
                <a:lnTo>
                  <a:pt x="344" y="819"/>
                </a:lnTo>
                <a:lnTo>
                  <a:pt x="343" y="823"/>
                </a:lnTo>
                <a:lnTo>
                  <a:pt x="346" y="847"/>
                </a:lnTo>
                <a:lnTo>
                  <a:pt x="345" y="843"/>
                </a:lnTo>
                <a:lnTo>
                  <a:pt x="534" y="819"/>
                </a:lnTo>
                <a:lnTo>
                  <a:pt x="534" y="823"/>
                </a:lnTo>
                <a:lnTo>
                  <a:pt x="534" y="829"/>
                </a:lnTo>
                <a:cubicBezTo>
                  <a:pt x="534" y="835"/>
                  <a:pt x="534" y="840"/>
                  <a:pt x="533" y="845"/>
                </a:cubicBezTo>
                <a:lnTo>
                  <a:pt x="532" y="851"/>
                </a:lnTo>
                <a:cubicBezTo>
                  <a:pt x="531" y="856"/>
                  <a:pt x="530" y="861"/>
                  <a:pt x="529" y="866"/>
                </a:cubicBezTo>
                <a:lnTo>
                  <a:pt x="528" y="869"/>
                </a:lnTo>
                <a:cubicBezTo>
                  <a:pt x="513" y="913"/>
                  <a:pt x="468" y="941"/>
                  <a:pt x="421" y="933"/>
                </a:cubicBezTo>
                <a:cubicBezTo>
                  <a:pt x="375" y="926"/>
                  <a:pt x="340" y="886"/>
                  <a:pt x="340" y="838"/>
                </a:cubicBezTo>
                <a:lnTo>
                  <a:pt x="340" y="829"/>
                </a:lnTo>
                <a:lnTo>
                  <a:pt x="340" y="819"/>
                </a:lnTo>
                <a:cubicBezTo>
                  <a:pt x="340" y="766"/>
                  <a:pt x="383" y="723"/>
                  <a:pt x="436" y="723"/>
                </a:cubicBezTo>
                <a:lnTo>
                  <a:pt x="437" y="723"/>
                </a:lnTo>
                <a:cubicBezTo>
                  <a:pt x="474" y="723"/>
                  <a:pt x="507" y="744"/>
                  <a:pt x="523" y="777"/>
                </a:cubicBezTo>
                <a:lnTo>
                  <a:pt x="528" y="787"/>
                </a:lnTo>
                <a:lnTo>
                  <a:pt x="534" y="799"/>
                </a:lnTo>
                <a:lnTo>
                  <a:pt x="446" y="742"/>
                </a:lnTo>
                <a:lnTo>
                  <a:pt x="448" y="742"/>
                </a:lnTo>
                <a:lnTo>
                  <a:pt x="354" y="820"/>
                </a:lnTo>
                <a:lnTo>
                  <a:pt x="356" y="810"/>
                </a:lnTo>
                <a:lnTo>
                  <a:pt x="356" y="809"/>
                </a:lnTo>
                <a:lnTo>
                  <a:pt x="545" y="843"/>
                </a:lnTo>
                <a:lnTo>
                  <a:pt x="544" y="847"/>
                </a:lnTo>
                <a:lnTo>
                  <a:pt x="546" y="823"/>
                </a:lnTo>
                <a:lnTo>
                  <a:pt x="546" y="829"/>
                </a:lnTo>
                <a:lnTo>
                  <a:pt x="356" y="814"/>
                </a:lnTo>
                <a:lnTo>
                  <a:pt x="357" y="808"/>
                </a:lnTo>
                <a:lnTo>
                  <a:pt x="355" y="823"/>
                </a:lnTo>
                <a:lnTo>
                  <a:pt x="355" y="819"/>
                </a:lnTo>
                <a:cubicBezTo>
                  <a:pt x="355" y="770"/>
                  <a:pt x="393" y="729"/>
                  <a:pt x="442" y="724"/>
                </a:cubicBezTo>
                <a:cubicBezTo>
                  <a:pt x="491" y="719"/>
                  <a:pt x="536" y="752"/>
                  <a:pt x="546" y="801"/>
                </a:cubicBezTo>
                <a:lnTo>
                  <a:pt x="547" y="806"/>
                </a:lnTo>
                <a:cubicBezTo>
                  <a:pt x="548" y="812"/>
                  <a:pt x="548" y="818"/>
                  <a:pt x="548" y="824"/>
                </a:cubicBezTo>
                <a:lnTo>
                  <a:pt x="548" y="833"/>
                </a:lnTo>
                <a:lnTo>
                  <a:pt x="548" y="842"/>
                </a:lnTo>
                <a:lnTo>
                  <a:pt x="548" y="848"/>
                </a:lnTo>
                <a:cubicBezTo>
                  <a:pt x="548" y="901"/>
                  <a:pt x="505" y="944"/>
                  <a:pt x="452" y="944"/>
                </a:cubicBezTo>
                <a:cubicBezTo>
                  <a:pt x="399" y="944"/>
                  <a:pt x="356" y="901"/>
                  <a:pt x="356" y="848"/>
                </a:cubicBezTo>
                <a:lnTo>
                  <a:pt x="356" y="844"/>
                </a:lnTo>
                <a:lnTo>
                  <a:pt x="356" y="838"/>
                </a:lnTo>
                <a:cubicBezTo>
                  <a:pt x="356" y="789"/>
                  <a:pt x="394" y="748"/>
                  <a:pt x="443" y="743"/>
                </a:cubicBezTo>
                <a:cubicBezTo>
                  <a:pt x="492" y="738"/>
                  <a:pt x="537" y="771"/>
                  <a:pt x="547" y="820"/>
                </a:cubicBezTo>
                <a:lnTo>
                  <a:pt x="548" y="825"/>
                </a:lnTo>
                <a:cubicBezTo>
                  <a:pt x="549" y="831"/>
                  <a:pt x="549" y="837"/>
                  <a:pt x="549" y="843"/>
                </a:cubicBezTo>
                <a:lnTo>
                  <a:pt x="549" y="848"/>
                </a:lnTo>
                <a:cubicBezTo>
                  <a:pt x="549" y="901"/>
                  <a:pt x="506" y="944"/>
                  <a:pt x="453" y="944"/>
                </a:cubicBezTo>
                <a:cubicBezTo>
                  <a:pt x="400" y="944"/>
                  <a:pt x="357" y="901"/>
                  <a:pt x="357" y="848"/>
                </a:cubicBezTo>
                <a:lnTo>
                  <a:pt x="357" y="844"/>
                </a:lnTo>
                <a:lnTo>
                  <a:pt x="357" y="838"/>
                </a:lnTo>
                <a:lnTo>
                  <a:pt x="453" y="934"/>
                </a:lnTo>
                <a:lnTo>
                  <a:pt x="452" y="934"/>
                </a:lnTo>
                <a:lnTo>
                  <a:pt x="547" y="823"/>
                </a:lnTo>
                <a:lnTo>
                  <a:pt x="548" y="829"/>
                </a:lnTo>
                <a:cubicBezTo>
                  <a:pt x="549" y="834"/>
                  <a:pt x="549" y="839"/>
                  <a:pt x="549" y="844"/>
                </a:cubicBezTo>
                <a:lnTo>
                  <a:pt x="549" y="848"/>
                </a:lnTo>
                <a:cubicBezTo>
                  <a:pt x="549" y="901"/>
                  <a:pt x="506" y="944"/>
                  <a:pt x="453" y="944"/>
                </a:cubicBezTo>
                <a:cubicBezTo>
                  <a:pt x="400" y="944"/>
                  <a:pt x="357" y="901"/>
                  <a:pt x="357" y="848"/>
                </a:cubicBezTo>
                <a:lnTo>
                  <a:pt x="357" y="838"/>
                </a:lnTo>
                <a:lnTo>
                  <a:pt x="357" y="832"/>
                </a:lnTo>
                <a:lnTo>
                  <a:pt x="357" y="829"/>
                </a:lnTo>
                <a:cubicBezTo>
                  <a:pt x="357" y="776"/>
                  <a:pt x="400" y="733"/>
                  <a:pt x="453" y="733"/>
                </a:cubicBezTo>
                <a:cubicBezTo>
                  <a:pt x="506" y="733"/>
                  <a:pt x="549" y="776"/>
                  <a:pt x="549" y="829"/>
                </a:cubicBezTo>
                <a:lnTo>
                  <a:pt x="549" y="832"/>
                </a:lnTo>
                <a:lnTo>
                  <a:pt x="549" y="838"/>
                </a:lnTo>
                <a:lnTo>
                  <a:pt x="549" y="848"/>
                </a:lnTo>
                <a:lnTo>
                  <a:pt x="359" y="830"/>
                </a:lnTo>
                <a:lnTo>
                  <a:pt x="360" y="825"/>
                </a:lnTo>
                <a:lnTo>
                  <a:pt x="361" y="820"/>
                </a:lnTo>
                <a:cubicBezTo>
                  <a:pt x="371" y="771"/>
                  <a:pt x="416" y="738"/>
                  <a:pt x="465" y="743"/>
                </a:cubicBezTo>
                <a:cubicBezTo>
                  <a:pt x="514" y="748"/>
                  <a:pt x="551" y="789"/>
                  <a:pt x="551" y="838"/>
                </a:cubicBezTo>
                <a:lnTo>
                  <a:pt x="551" y="842"/>
                </a:lnTo>
                <a:lnTo>
                  <a:pt x="551" y="849"/>
                </a:lnTo>
                <a:lnTo>
                  <a:pt x="551" y="855"/>
                </a:lnTo>
                <a:lnTo>
                  <a:pt x="551" y="857"/>
                </a:lnTo>
                <a:cubicBezTo>
                  <a:pt x="551" y="910"/>
                  <a:pt x="508" y="953"/>
                  <a:pt x="455" y="953"/>
                </a:cubicBezTo>
                <a:cubicBezTo>
                  <a:pt x="402" y="953"/>
                  <a:pt x="359" y="910"/>
                  <a:pt x="359" y="857"/>
                </a:cubicBezTo>
                <a:lnTo>
                  <a:pt x="359" y="853"/>
                </a:lnTo>
                <a:lnTo>
                  <a:pt x="361" y="834"/>
                </a:lnTo>
                <a:lnTo>
                  <a:pt x="360" y="835"/>
                </a:lnTo>
                <a:lnTo>
                  <a:pt x="360" y="829"/>
                </a:lnTo>
                <a:cubicBezTo>
                  <a:pt x="360" y="776"/>
                  <a:pt x="403" y="733"/>
                  <a:pt x="456" y="733"/>
                </a:cubicBezTo>
                <a:cubicBezTo>
                  <a:pt x="509" y="733"/>
                  <a:pt x="552" y="776"/>
                  <a:pt x="552" y="829"/>
                </a:cubicBezTo>
                <a:lnTo>
                  <a:pt x="552" y="830"/>
                </a:lnTo>
                <a:lnTo>
                  <a:pt x="551" y="850"/>
                </a:lnTo>
                <a:lnTo>
                  <a:pt x="548" y="867"/>
                </a:lnTo>
                <a:lnTo>
                  <a:pt x="548" y="868"/>
                </a:lnTo>
                <a:lnTo>
                  <a:pt x="452" y="761"/>
                </a:lnTo>
                <a:lnTo>
                  <a:pt x="456" y="761"/>
                </a:lnTo>
                <a:lnTo>
                  <a:pt x="362" y="876"/>
                </a:lnTo>
                <a:lnTo>
                  <a:pt x="361" y="871"/>
                </a:lnTo>
                <a:lnTo>
                  <a:pt x="370" y="895"/>
                </a:lnTo>
                <a:lnTo>
                  <a:pt x="368" y="891"/>
                </a:lnTo>
                <a:lnTo>
                  <a:pt x="548" y="830"/>
                </a:lnTo>
                <a:lnTo>
                  <a:pt x="549" y="835"/>
                </a:lnTo>
                <a:lnTo>
                  <a:pt x="549" y="834"/>
                </a:lnTo>
                <a:cubicBezTo>
                  <a:pt x="561" y="886"/>
                  <a:pt x="530" y="938"/>
                  <a:pt x="479" y="951"/>
                </a:cubicBezTo>
                <a:cubicBezTo>
                  <a:pt x="427" y="963"/>
                  <a:pt x="375" y="932"/>
                  <a:pt x="362" y="881"/>
                </a:cubicBezTo>
                <a:lnTo>
                  <a:pt x="361" y="877"/>
                </a:lnTo>
                <a:lnTo>
                  <a:pt x="359" y="867"/>
                </a:lnTo>
                <a:lnTo>
                  <a:pt x="549" y="838"/>
                </a:lnTo>
                <a:lnTo>
                  <a:pt x="550" y="847"/>
                </a:lnTo>
                <a:lnTo>
                  <a:pt x="551" y="854"/>
                </a:lnTo>
                <a:cubicBezTo>
                  <a:pt x="552" y="859"/>
                  <a:pt x="552" y="864"/>
                  <a:pt x="552" y="869"/>
                </a:cubicBezTo>
                <a:lnTo>
                  <a:pt x="552" y="875"/>
                </a:lnTo>
                <a:lnTo>
                  <a:pt x="524" y="808"/>
                </a:lnTo>
                <a:lnTo>
                  <a:pt x="525" y="809"/>
                </a:lnTo>
                <a:lnTo>
                  <a:pt x="361" y="876"/>
                </a:lnTo>
                <a:lnTo>
                  <a:pt x="361" y="872"/>
                </a:lnTo>
                <a:lnTo>
                  <a:pt x="361" y="863"/>
                </a:lnTo>
                <a:lnTo>
                  <a:pt x="361" y="865"/>
                </a:lnTo>
                <a:lnTo>
                  <a:pt x="360" y="848"/>
                </a:lnTo>
                <a:cubicBezTo>
                  <a:pt x="360" y="795"/>
                  <a:pt x="403" y="752"/>
                  <a:pt x="456" y="752"/>
                </a:cubicBezTo>
                <a:lnTo>
                  <a:pt x="458" y="752"/>
                </a:lnTo>
                <a:lnTo>
                  <a:pt x="460" y="752"/>
                </a:lnTo>
                <a:cubicBezTo>
                  <a:pt x="504" y="752"/>
                  <a:pt x="542" y="781"/>
                  <a:pt x="553" y="823"/>
                </a:cubicBezTo>
                <a:lnTo>
                  <a:pt x="556" y="834"/>
                </a:lnTo>
                <a:lnTo>
                  <a:pt x="559" y="844"/>
                </a:lnTo>
                <a:lnTo>
                  <a:pt x="369" y="867"/>
                </a:lnTo>
                <a:lnTo>
                  <a:pt x="369" y="864"/>
                </a:lnTo>
                <a:lnTo>
                  <a:pt x="369" y="858"/>
                </a:lnTo>
                <a:lnTo>
                  <a:pt x="370" y="872"/>
                </a:lnTo>
                <a:lnTo>
                  <a:pt x="369" y="865"/>
                </a:lnTo>
                <a:cubicBezTo>
                  <a:pt x="369" y="861"/>
                  <a:pt x="368" y="856"/>
                  <a:pt x="368" y="851"/>
                </a:cubicBezTo>
                <a:lnTo>
                  <a:pt x="368" y="848"/>
                </a:lnTo>
                <a:cubicBezTo>
                  <a:pt x="368" y="795"/>
                  <a:pt x="411" y="752"/>
                  <a:pt x="464" y="752"/>
                </a:cubicBezTo>
                <a:cubicBezTo>
                  <a:pt x="517" y="752"/>
                  <a:pt x="560" y="795"/>
                  <a:pt x="560" y="848"/>
                </a:cubicBezTo>
                <a:lnTo>
                  <a:pt x="560" y="851"/>
                </a:lnTo>
                <a:lnTo>
                  <a:pt x="560" y="838"/>
                </a:lnTo>
                <a:lnTo>
                  <a:pt x="561" y="845"/>
                </a:lnTo>
                <a:cubicBezTo>
                  <a:pt x="561" y="849"/>
                  <a:pt x="561" y="854"/>
                  <a:pt x="561" y="858"/>
                </a:cubicBezTo>
                <a:lnTo>
                  <a:pt x="561" y="864"/>
                </a:lnTo>
                <a:lnTo>
                  <a:pt x="561" y="867"/>
                </a:lnTo>
                <a:cubicBezTo>
                  <a:pt x="561" y="920"/>
                  <a:pt x="518" y="963"/>
                  <a:pt x="465" y="963"/>
                </a:cubicBezTo>
                <a:cubicBezTo>
                  <a:pt x="412" y="963"/>
                  <a:pt x="369" y="920"/>
                  <a:pt x="369" y="867"/>
                </a:cubicBezTo>
                <a:lnTo>
                  <a:pt x="369" y="864"/>
                </a:lnTo>
                <a:cubicBezTo>
                  <a:pt x="369" y="859"/>
                  <a:pt x="370" y="854"/>
                  <a:pt x="371" y="849"/>
                </a:cubicBezTo>
                <a:lnTo>
                  <a:pt x="372" y="843"/>
                </a:lnTo>
                <a:lnTo>
                  <a:pt x="370" y="858"/>
                </a:lnTo>
                <a:lnTo>
                  <a:pt x="370" y="851"/>
                </a:lnTo>
                <a:lnTo>
                  <a:pt x="370" y="848"/>
                </a:lnTo>
                <a:cubicBezTo>
                  <a:pt x="370" y="801"/>
                  <a:pt x="405" y="761"/>
                  <a:pt x="451" y="754"/>
                </a:cubicBezTo>
                <a:cubicBezTo>
                  <a:pt x="498" y="746"/>
                  <a:pt x="543" y="773"/>
                  <a:pt x="558" y="818"/>
                </a:cubicBezTo>
                <a:lnTo>
                  <a:pt x="559" y="821"/>
                </a:lnTo>
                <a:cubicBezTo>
                  <a:pt x="560" y="826"/>
                  <a:pt x="561" y="831"/>
                  <a:pt x="562" y="836"/>
                </a:cubicBezTo>
                <a:lnTo>
                  <a:pt x="563" y="842"/>
                </a:lnTo>
                <a:cubicBezTo>
                  <a:pt x="568" y="870"/>
                  <a:pt x="560" y="898"/>
                  <a:pt x="542" y="920"/>
                </a:cubicBezTo>
                <a:cubicBezTo>
                  <a:pt x="523" y="941"/>
                  <a:pt x="497" y="953"/>
                  <a:pt x="468" y="953"/>
                </a:cubicBezTo>
                <a:lnTo>
                  <a:pt x="466" y="953"/>
                </a:lnTo>
                <a:lnTo>
                  <a:pt x="562" y="849"/>
                </a:lnTo>
                <a:lnTo>
                  <a:pt x="563" y="860"/>
                </a:lnTo>
                <a:lnTo>
                  <a:pt x="564" y="865"/>
                </a:lnTo>
                <a:lnTo>
                  <a:pt x="372" y="876"/>
                </a:lnTo>
                <a:lnTo>
                  <a:pt x="372" y="873"/>
                </a:lnTo>
                <a:cubicBezTo>
                  <a:pt x="372" y="868"/>
                  <a:pt x="373" y="863"/>
                  <a:pt x="374" y="858"/>
                </a:cubicBezTo>
                <a:lnTo>
                  <a:pt x="375" y="852"/>
                </a:lnTo>
                <a:lnTo>
                  <a:pt x="375" y="848"/>
                </a:lnTo>
                <a:lnTo>
                  <a:pt x="562" y="888"/>
                </a:lnTo>
                <a:lnTo>
                  <a:pt x="561" y="891"/>
                </a:lnTo>
                <a:lnTo>
                  <a:pt x="560" y="894"/>
                </a:lnTo>
                <a:lnTo>
                  <a:pt x="553" y="825"/>
                </a:lnTo>
                <a:lnTo>
                  <a:pt x="556" y="831"/>
                </a:lnTo>
                <a:lnTo>
                  <a:pt x="552" y="823"/>
                </a:lnTo>
                <a:cubicBezTo>
                  <a:pt x="582" y="867"/>
                  <a:pt x="570" y="927"/>
                  <a:pt x="526" y="956"/>
                </a:cubicBezTo>
                <a:cubicBezTo>
                  <a:pt x="482" y="986"/>
                  <a:pt x="422" y="974"/>
                  <a:pt x="393" y="930"/>
                </a:cubicBezTo>
                <a:lnTo>
                  <a:pt x="391" y="927"/>
                </a:lnTo>
                <a:cubicBezTo>
                  <a:pt x="385" y="918"/>
                  <a:pt x="381" y="909"/>
                  <a:pt x="378" y="900"/>
                </a:cubicBezTo>
                <a:lnTo>
                  <a:pt x="376" y="893"/>
                </a:lnTo>
                <a:lnTo>
                  <a:pt x="375" y="891"/>
                </a:lnTo>
                <a:lnTo>
                  <a:pt x="387" y="914"/>
                </a:lnTo>
                <a:lnTo>
                  <a:pt x="385" y="911"/>
                </a:lnTo>
                <a:lnTo>
                  <a:pt x="556" y="888"/>
                </a:lnTo>
                <a:lnTo>
                  <a:pt x="555" y="891"/>
                </a:lnTo>
                <a:lnTo>
                  <a:pt x="559" y="874"/>
                </a:lnTo>
                <a:lnTo>
                  <a:pt x="558" y="881"/>
                </a:lnTo>
                <a:lnTo>
                  <a:pt x="558" y="867"/>
                </a:lnTo>
                <a:lnTo>
                  <a:pt x="558" y="873"/>
                </a:lnTo>
                <a:lnTo>
                  <a:pt x="558" y="876"/>
                </a:lnTo>
                <a:lnTo>
                  <a:pt x="369" y="853"/>
                </a:lnTo>
                <a:lnTo>
                  <a:pt x="371" y="845"/>
                </a:lnTo>
                <a:lnTo>
                  <a:pt x="372" y="840"/>
                </a:lnTo>
                <a:lnTo>
                  <a:pt x="466" y="953"/>
                </a:lnTo>
                <a:lnTo>
                  <a:pt x="464" y="953"/>
                </a:lnTo>
                <a:cubicBezTo>
                  <a:pt x="411" y="953"/>
                  <a:pt x="368" y="910"/>
                  <a:pt x="368" y="857"/>
                </a:cubicBezTo>
                <a:cubicBezTo>
                  <a:pt x="368" y="804"/>
                  <a:pt x="411" y="761"/>
                  <a:pt x="464" y="761"/>
                </a:cubicBezTo>
                <a:lnTo>
                  <a:pt x="466" y="761"/>
                </a:lnTo>
                <a:cubicBezTo>
                  <a:pt x="519" y="761"/>
                  <a:pt x="562" y="804"/>
                  <a:pt x="562" y="857"/>
                </a:cubicBezTo>
                <a:lnTo>
                  <a:pt x="562" y="867"/>
                </a:lnTo>
                <a:lnTo>
                  <a:pt x="562" y="876"/>
                </a:lnTo>
                <a:lnTo>
                  <a:pt x="375" y="846"/>
                </a:lnTo>
                <a:lnTo>
                  <a:pt x="376" y="843"/>
                </a:lnTo>
                <a:lnTo>
                  <a:pt x="373" y="858"/>
                </a:lnTo>
                <a:lnTo>
                  <a:pt x="374" y="852"/>
                </a:lnTo>
                <a:lnTo>
                  <a:pt x="372" y="867"/>
                </a:lnTo>
                <a:lnTo>
                  <a:pt x="372" y="860"/>
                </a:lnTo>
                <a:lnTo>
                  <a:pt x="377" y="891"/>
                </a:lnTo>
                <a:lnTo>
                  <a:pt x="376" y="888"/>
                </a:lnTo>
                <a:lnTo>
                  <a:pt x="563" y="848"/>
                </a:lnTo>
                <a:lnTo>
                  <a:pt x="564" y="858"/>
                </a:lnTo>
                <a:lnTo>
                  <a:pt x="564" y="873"/>
                </a:lnTo>
                <a:lnTo>
                  <a:pt x="564" y="876"/>
                </a:lnTo>
                <a:cubicBezTo>
                  <a:pt x="564" y="929"/>
                  <a:pt x="521" y="972"/>
                  <a:pt x="468" y="972"/>
                </a:cubicBezTo>
                <a:cubicBezTo>
                  <a:pt x="415" y="972"/>
                  <a:pt x="372" y="929"/>
                  <a:pt x="372" y="876"/>
                </a:cubicBezTo>
                <a:lnTo>
                  <a:pt x="372" y="873"/>
                </a:lnTo>
                <a:cubicBezTo>
                  <a:pt x="372" y="868"/>
                  <a:pt x="373" y="863"/>
                  <a:pt x="374" y="858"/>
                </a:cubicBezTo>
                <a:lnTo>
                  <a:pt x="375" y="852"/>
                </a:lnTo>
                <a:lnTo>
                  <a:pt x="373" y="867"/>
                </a:lnTo>
                <a:lnTo>
                  <a:pt x="373" y="857"/>
                </a:lnTo>
                <a:cubicBezTo>
                  <a:pt x="373" y="804"/>
                  <a:pt x="416" y="761"/>
                  <a:pt x="469" y="761"/>
                </a:cubicBezTo>
                <a:cubicBezTo>
                  <a:pt x="522" y="761"/>
                  <a:pt x="565" y="804"/>
                  <a:pt x="565" y="857"/>
                </a:cubicBezTo>
                <a:lnTo>
                  <a:pt x="565" y="860"/>
                </a:lnTo>
                <a:lnTo>
                  <a:pt x="562" y="834"/>
                </a:lnTo>
                <a:lnTo>
                  <a:pt x="564" y="841"/>
                </a:lnTo>
                <a:lnTo>
                  <a:pt x="545" y="806"/>
                </a:lnTo>
                <a:lnTo>
                  <a:pt x="550" y="812"/>
                </a:lnTo>
                <a:lnTo>
                  <a:pt x="526" y="791"/>
                </a:lnTo>
                <a:lnTo>
                  <a:pt x="531" y="794"/>
                </a:lnTo>
                <a:lnTo>
                  <a:pt x="385" y="876"/>
                </a:lnTo>
                <a:lnTo>
                  <a:pt x="385" y="870"/>
                </a:lnTo>
                <a:lnTo>
                  <a:pt x="385" y="867"/>
                </a:lnTo>
                <a:cubicBezTo>
                  <a:pt x="385" y="814"/>
                  <a:pt x="428" y="771"/>
                  <a:pt x="481" y="771"/>
                </a:cubicBezTo>
                <a:cubicBezTo>
                  <a:pt x="534" y="771"/>
                  <a:pt x="577" y="814"/>
                  <a:pt x="577" y="867"/>
                </a:cubicBezTo>
                <a:lnTo>
                  <a:pt x="577" y="873"/>
                </a:lnTo>
                <a:lnTo>
                  <a:pt x="577" y="882"/>
                </a:lnTo>
                <a:lnTo>
                  <a:pt x="577" y="891"/>
                </a:lnTo>
                <a:lnTo>
                  <a:pt x="577" y="895"/>
                </a:lnTo>
                <a:lnTo>
                  <a:pt x="388" y="872"/>
                </a:lnTo>
                <a:lnTo>
                  <a:pt x="389" y="868"/>
                </a:lnTo>
                <a:lnTo>
                  <a:pt x="386" y="891"/>
                </a:lnTo>
                <a:lnTo>
                  <a:pt x="386" y="882"/>
                </a:lnTo>
                <a:lnTo>
                  <a:pt x="388" y="863"/>
                </a:lnTo>
                <a:lnTo>
                  <a:pt x="387" y="867"/>
                </a:lnTo>
                <a:lnTo>
                  <a:pt x="575" y="898"/>
                </a:lnTo>
                <a:lnTo>
                  <a:pt x="574" y="901"/>
                </a:lnTo>
                <a:lnTo>
                  <a:pt x="577" y="886"/>
                </a:lnTo>
                <a:lnTo>
                  <a:pt x="576" y="892"/>
                </a:lnTo>
                <a:cubicBezTo>
                  <a:pt x="567" y="945"/>
                  <a:pt x="518" y="980"/>
                  <a:pt x="466" y="971"/>
                </a:cubicBezTo>
                <a:cubicBezTo>
                  <a:pt x="413" y="962"/>
                  <a:pt x="378" y="913"/>
                  <a:pt x="387" y="861"/>
                </a:cubicBezTo>
                <a:lnTo>
                  <a:pt x="388" y="855"/>
                </a:lnTo>
                <a:cubicBezTo>
                  <a:pt x="389" y="850"/>
                  <a:pt x="390" y="845"/>
                  <a:pt x="391" y="840"/>
                </a:cubicBezTo>
                <a:lnTo>
                  <a:pt x="392" y="837"/>
                </a:lnTo>
                <a:lnTo>
                  <a:pt x="483" y="963"/>
                </a:lnTo>
                <a:lnTo>
                  <a:pt x="482" y="963"/>
                </a:lnTo>
                <a:lnTo>
                  <a:pt x="577" y="883"/>
                </a:lnTo>
                <a:lnTo>
                  <a:pt x="576" y="889"/>
                </a:lnTo>
                <a:lnTo>
                  <a:pt x="573" y="903"/>
                </a:lnTo>
                <a:lnTo>
                  <a:pt x="568" y="922"/>
                </a:lnTo>
                <a:lnTo>
                  <a:pt x="569" y="919"/>
                </a:lnTo>
                <a:cubicBezTo>
                  <a:pt x="559" y="958"/>
                  <a:pt x="526" y="987"/>
                  <a:pt x="486" y="991"/>
                </a:cubicBezTo>
                <a:cubicBezTo>
                  <a:pt x="446" y="995"/>
                  <a:pt x="408" y="974"/>
                  <a:pt x="390" y="938"/>
                </a:cubicBezTo>
                <a:lnTo>
                  <a:pt x="389" y="936"/>
                </a:lnTo>
                <a:cubicBezTo>
                  <a:pt x="384" y="928"/>
                  <a:pt x="381" y="919"/>
                  <a:pt x="380" y="909"/>
                </a:cubicBezTo>
                <a:lnTo>
                  <a:pt x="379" y="903"/>
                </a:lnTo>
                <a:cubicBezTo>
                  <a:pt x="378" y="898"/>
                  <a:pt x="377" y="893"/>
                  <a:pt x="377" y="887"/>
                </a:cubicBezTo>
                <a:lnTo>
                  <a:pt x="377" y="876"/>
                </a:lnTo>
                <a:cubicBezTo>
                  <a:pt x="377" y="823"/>
                  <a:pt x="420" y="780"/>
                  <a:pt x="473" y="780"/>
                </a:cubicBezTo>
                <a:lnTo>
                  <a:pt x="474" y="780"/>
                </a:lnTo>
                <a:lnTo>
                  <a:pt x="477" y="780"/>
                </a:lnTo>
                <a:cubicBezTo>
                  <a:pt x="530" y="780"/>
                  <a:pt x="573" y="823"/>
                  <a:pt x="573" y="876"/>
                </a:cubicBezTo>
                <a:lnTo>
                  <a:pt x="573" y="886"/>
                </a:lnTo>
                <a:lnTo>
                  <a:pt x="383" y="868"/>
                </a:lnTo>
                <a:lnTo>
                  <a:pt x="385" y="858"/>
                </a:lnTo>
                <a:cubicBezTo>
                  <a:pt x="394" y="813"/>
                  <a:pt x="434" y="780"/>
                  <a:pt x="479" y="780"/>
                </a:cubicBezTo>
                <a:lnTo>
                  <a:pt x="480" y="780"/>
                </a:lnTo>
                <a:cubicBezTo>
                  <a:pt x="509" y="780"/>
                  <a:pt x="536" y="793"/>
                  <a:pt x="555" y="816"/>
                </a:cubicBezTo>
                <a:cubicBezTo>
                  <a:pt x="573" y="838"/>
                  <a:pt x="580" y="867"/>
                  <a:pt x="575" y="895"/>
                </a:cubicBezTo>
                <a:lnTo>
                  <a:pt x="573" y="905"/>
                </a:lnTo>
                <a:lnTo>
                  <a:pt x="478" y="790"/>
                </a:lnTo>
                <a:lnTo>
                  <a:pt x="481" y="790"/>
                </a:lnTo>
                <a:lnTo>
                  <a:pt x="487" y="790"/>
                </a:lnTo>
                <a:lnTo>
                  <a:pt x="393" y="871"/>
                </a:lnTo>
                <a:lnTo>
                  <a:pt x="394" y="865"/>
                </a:lnTo>
                <a:lnTo>
                  <a:pt x="396" y="853"/>
                </a:lnTo>
                <a:cubicBezTo>
                  <a:pt x="408" y="806"/>
                  <a:pt x="453" y="775"/>
                  <a:pt x="501" y="781"/>
                </a:cubicBezTo>
                <a:cubicBezTo>
                  <a:pt x="549" y="787"/>
                  <a:pt x="585" y="828"/>
                  <a:pt x="585" y="876"/>
                </a:cubicBezTo>
                <a:lnTo>
                  <a:pt x="585" y="884"/>
                </a:lnTo>
                <a:lnTo>
                  <a:pt x="585" y="895"/>
                </a:lnTo>
                <a:lnTo>
                  <a:pt x="585" y="907"/>
                </a:lnTo>
                <a:lnTo>
                  <a:pt x="585" y="914"/>
                </a:lnTo>
                <a:lnTo>
                  <a:pt x="394" y="901"/>
                </a:lnTo>
                <a:lnTo>
                  <a:pt x="395" y="894"/>
                </a:lnTo>
                <a:lnTo>
                  <a:pt x="396" y="887"/>
                </a:lnTo>
                <a:lnTo>
                  <a:pt x="395" y="883"/>
                </a:lnTo>
                <a:lnTo>
                  <a:pt x="396" y="897"/>
                </a:lnTo>
                <a:lnTo>
                  <a:pt x="395" y="890"/>
                </a:lnTo>
                <a:lnTo>
                  <a:pt x="586" y="876"/>
                </a:lnTo>
                <a:lnTo>
                  <a:pt x="586" y="879"/>
                </a:lnTo>
                <a:lnTo>
                  <a:pt x="586" y="866"/>
                </a:lnTo>
                <a:lnTo>
                  <a:pt x="587" y="873"/>
                </a:lnTo>
                <a:cubicBezTo>
                  <a:pt x="587" y="877"/>
                  <a:pt x="587" y="882"/>
                  <a:pt x="587" y="886"/>
                </a:cubicBezTo>
                <a:lnTo>
                  <a:pt x="587" y="892"/>
                </a:lnTo>
                <a:lnTo>
                  <a:pt x="583" y="862"/>
                </a:lnTo>
                <a:lnTo>
                  <a:pt x="584" y="865"/>
                </a:lnTo>
                <a:lnTo>
                  <a:pt x="396" y="895"/>
                </a:lnTo>
                <a:lnTo>
                  <a:pt x="396" y="892"/>
                </a:lnTo>
                <a:lnTo>
                  <a:pt x="396" y="885"/>
                </a:lnTo>
                <a:lnTo>
                  <a:pt x="396" y="879"/>
                </a:lnTo>
                <a:lnTo>
                  <a:pt x="396" y="876"/>
                </a:lnTo>
                <a:cubicBezTo>
                  <a:pt x="396" y="823"/>
                  <a:pt x="439" y="780"/>
                  <a:pt x="492" y="780"/>
                </a:cubicBezTo>
                <a:cubicBezTo>
                  <a:pt x="545" y="780"/>
                  <a:pt x="588" y="823"/>
                  <a:pt x="588" y="876"/>
                </a:cubicBezTo>
                <a:lnTo>
                  <a:pt x="588" y="881"/>
                </a:lnTo>
                <a:lnTo>
                  <a:pt x="588" y="891"/>
                </a:lnTo>
                <a:lnTo>
                  <a:pt x="588" y="900"/>
                </a:lnTo>
                <a:lnTo>
                  <a:pt x="588" y="905"/>
                </a:lnTo>
                <a:cubicBezTo>
                  <a:pt x="588" y="958"/>
                  <a:pt x="545" y="1001"/>
                  <a:pt x="492" y="1001"/>
                </a:cubicBezTo>
                <a:cubicBezTo>
                  <a:pt x="439" y="1001"/>
                  <a:pt x="396" y="958"/>
                  <a:pt x="396" y="905"/>
                </a:cubicBezTo>
                <a:lnTo>
                  <a:pt x="396" y="903"/>
                </a:lnTo>
                <a:cubicBezTo>
                  <a:pt x="396" y="899"/>
                  <a:pt x="397" y="894"/>
                  <a:pt x="397" y="890"/>
                </a:cubicBezTo>
                <a:lnTo>
                  <a:pt x="398" y="883"/>
                </a:lnTo>
                <a:lnTo>
                  <a:pt x="397" y="896"/>
                </a:lnTo>
                <a:lnTo>
                  <a:pt x="397" y="890"/>
                </a:lnTo>
                <a:lnTo>
                  <a:pt x="397" y="886"/>
                </a:lnTo>
                <a:cubicBezTo>
                  <a:pt x="397" y="833"/>
                  <a:pt x="440" y="790"/>
                  <a:pt x="493" y="790"/>
                </a:cubicBezTo>
                <a:cubicBezTo>
                  <a:pt x="546" y="790"/>
                  <a:pt x="589" y="833"/>
                  <a:pt x="589" y="886"/>
                </a:cubicBezTo>
                <a:lnTo>
                  <a:pt x="589" y="889"/>
                </a:lnTo>
                <a:cubicBezTo>
                  <a:pt x="589" y="895"/>
                  <a:pt x="589" y="900"/>
                  <a:pt x="588" y="905"/>
                </a:cubicBezTo>
                <a:lnTo>
                  <a:pt x="587" y="911"/>
                </a:lnTo>
                <a:lnTo>
                  <a:pt x="587" y="880"/>
                </a:lnTo>
                <a:lnTo>
                  <a:pt x="588" y="886"/>
                </a:lnTo>
                <a:lnTo>
                  <a:pt x="588" y="882"/>
                </a:lnTo>
                <a:cubicBezTo>
                  <a:pt x="600" y="934"/>
                  <a:pt x="569" y="986"/>
                  <a:pt x="518" y="999"/>
                </a:cubicBezTo>
                <a:cubicBezTo>
                  <a:pt x="466" y="1011"/>
                  <a:pt x="414" y="980"/>
                  <a:pt x="401" y="929"/>
                </a:cubicBezTo>
                <a:lnTo>
                  <a:pt x="400" y="925"/>
                </a:lnTo>
                <a:lnTo>
                  <a:pt x="398" y="911"/>
                </a:lnTo>
                <a:cubicBezTo>
                  <a:pt x="395" y="896"/>
                  <a:pt x="396" y="880"/>
                  <a:pt x="401" y="865"/>
                </a:cubicBezTo>
                <a:lnTo>
                  <a:pt x="403" y="859"/>
                </a:lnTo>
                <a:lnTo>
                  <a:pt x="404" y="856"/>
                </a:lnTo>
                <a:cubicBezTo>
                  <a:pt x="421" y="807"/>
                  <a:pt x="473" y="780"/>
                  <a:pt x="522" y="794"/>
                </a:cubicBezTo>
                <a:cubicBezTo>
                  <a:pt x="572" y="809"/>
                  <a:pt x="601" y="860"/>
                  <a:pt x="589" y="910"/>
                </a:cubicBezTo>
                <a:lnTo>
                  <a:pt x="588" y="914"/>
                </a:lnTo>
                <a:lnTo>
                  <a:pt x="582" y="931"/>
                </a:lnTo>
                <a:cubicBezTo>
                  <a:pt x="565" y="974"/>
                  <a:pt x="520" y="998"/>
                  <a:pt x="474" y="990"/>
                </a:cubicBezTo>
                <a:cubicBezTo>
                  <a:pt x="429" y="981"/>
                  <a:pt x="396" y="941"/>
                  <a:pt x="396" y="895"/>
                </a:cubicBezTo>
                <a:lnTo>
                  <a:pt x="396" y="884"/>
                </a:lnTo>
                <a:lnTo>
                  <a:pt x="396" y="888"/>
                </a:lnTo>
                <a:lnTo>
                  <a:pt x="587" y="876"/>
                </a:lnTo>
                <a:lnTo>
                  <a:pt x="587" y="879"/>
                </a:lnTo>
                <a:lnTo>
                  <a:pt x="587" y="866"/>
                </a:lnTo>
                <a:lnTo>
                  <a:pt x="588" y="873"/>
                </a:lnTo>
                <a:cubicBezTo>
                  <a:pt x="588" y="877"/>
                  <a:pt x="588" y="882"/>
                  <a:pt x="588" y="886"/>
                </a:cubicBezTo>
                <a:lnTo>
                  <a:pt x="588" y="892"/>
                </a:lnTo>
                <a:lnTo>
                  <a:pt x="588" y="895"/>
                </a:lnTo>
                <a:lnTo>
                  <a:pt x="397" y="884"/>
                </a:lnTo>
                <a:lnTo>
                  <a:pt x="398" y="876"/>
                </a:lnTo>
                <a:lnTo>
                  <a:pt x="397" y="876"/>
                </a:lnTo>
                <a:lnTo>
                  <a:pt x="493" y="972"/>
                </a:lnTo>
                <a:lnTo>
                  <a:pt x="492" y="972"/>
                </a:lnTo>
                <a:lnTo>
                  <a:pt x="588" y="876"/>
                </a:lnTo>
                <a:lnTo>
                  <a:pt x="588" y="890"/>
                </a:lnTo>
                <a:lnTo>
                  <a:pt x="588" y="905"/>
                </a:lnTo>
                <a:lnTo>
                  <a:pt x="587" y="925"/>
                </a:lnTo>
                <a:lnTo>
                  <a:pt x="491" y="818"/>
                </a:lnTo>
                <a:lnTo>
                  <a:pt x="492" y="818"/>
                </a:lnTo>
                <a:lnTo>
                  <a:pt x="397" y="906"/>
                </a:lnTo>
                <a:lnTo>
                  <a:pt x="398" y="895"/>
                </a:lnTo>
                <a:lnTo>
                  <a:pt x="397" y="895"/>
                </a:lnTo>
                <a:cubicBezTo>
                  <a:pt x="397" y="842"/>
                  <a:pt x="440" y="799"/>
                  <a:pt x="493" y="799"/>
                </a:cubicBezTo>
                <a:cubicBezTo>
                  <a:pt x="546" y="799"/>
                  <a:pt x="589" y="842"/>
                  <a:pt x="589" y="895"/>
                </a:cubicBezTo>
                <a:lnTo>
                  <a:pt x="589" y="898"/>
                </a:lnTo>
                <a:lnTo>
                  <a:pt x="589" y="905"/>
                </a:lnTo>
                <a:cubicBezTo>
                  <a:pt x="589" y="911"/>
                  <a:pt x="589" y="916"/>
                  <a:pt x="588" y="921"/>
                </a:cubicBezTo>
                <a:lnTo>
                  <a:pt x="587" y="927"/>
                </a:lnTo>
                <a:lnTo>
                  <a:pt x="588" y="911"/>
                </a:lnTo>
                <a:lnTo>
                  <a:pt x="588" y="914"/>
                </a:lnTo>
                <a:cubicBezTo>
                  <a:pt x="588" y="967"/>
                  <a:pt x="545" y="1010"/>
                  <a:pt x="492" y="1010"/>
                </a:cubicBezTo>
                <a:cubicBezTo>
                  <a:pt x="439" y="1010"/>
                  <a:pt x="396" y="967"/>
                  <a:pt x="396" y="914"/>
                </a:cubicBezTo>
                <a:lnTo>
                  <a:pt x="396" y="911"/>
                </a:lnTo>
                <a:lnTo>
                  <a:pt x="396" y="905"/>
                </a:lnTo>
                <a:lnTo>
                  <a:pt x="396" y="898"/>
                </a:lnTo>
                <a:lnTo>
                  <a:pt x="396" y="895"/>
                </a:lnTo>
                <a:cubicBezTo>
                  <a:pt x="396" y="848"/>
                  <a:pt x="431" y="808"/>
                  <a:pt x="477" y="801"/>
                </a:cubicBezTo>
                <a:cubicBezTo>
                  <a:pt x="524" y="793"/>
                  <a:pt x="569" y="820"/>
                  <a:pt x="584" y="865"/>
                </a:cubicBezTo>
                <a:lnTo>
                  <a:pt x="585" y="868"/>
                </a:lnTo>
                <a:cubicBezTo>
                  <a:pt x="588" y="878"/>
                  <a:pt x="589" y="888"/>
                  <a:pt x="589" y="898"/>
                </a:cubicBezTo>
                <a:lnTo>
                  <a:pt x="589" y="906"/>
                </a:lnTo>
                <a:lnTo>
                  <a:pt x="589" y="912"/>
                </a:lnTo>
                <a:lnTo>
                  <a:pt x="589" y="914"/>
                </a:lnTo>
                <a:cubicBezTo>
                  <a:pt x="589" y="967"/>
                  <a:pt x="546" y="1010"/>
                  <a:pt x="493" y="1010"/>
                </a:cubicBezTo>
                <a:cubicBezTo>
                  <a:pt x="440" y="1010"/>
                  <a:pt x="397" y="967"/>
                  <a:pt x="397" y="914"/>
                </a:cubicBezTo>
                <a:lnTo>
                  <a:pt x="397" y="907"/>
                </a:lnTo>
                <a:lnTo>
                  <a:pt x="399" y="887"/>
                </a:lnTo>
                <a:lnTo>
                  <a:pt x="398" y="883"/>
                </a:lnTo>
                <a:lnTo>
                  <a:pt x="398" y="876"/>
                </a:lnTo>
                <a:cubicBezTo>
                  <a:pt x="398" y="823"/>
                  <a:pt x="441" y="780"/>
                  <a:pt x="494" y="780"/>
                </a:cubicBezTo>
                <a:cubicBezTo>
                  <a:pt x="547" y="780"/>
                  <a:pt x="590" y="823"/>
                  <a:pt x="590" y="876"/>
                </a:cubicBezTo>
                <a:lnTo>
                  <a:pt x="590" y="877"/>
                </a:lnTo>
                <a:lnTo>
                  <a:pt x="590" y="883"/>
                </a:lnTo>
                <a:lnTo>
                  <a:pt x="590" y="895"/>
                </a:lnTo>
                <a:lnTo>
                  <a:pt x="589" y="880"/>
                </a:lnTo>
                <a:lnTo>
                  <a:pt x="590" y="886"/>
                </a:lnTo>
                <a:lnTo>
                  <a:pt x="590" y="882"/>
                </a:lnTo>
                <a:lnTo>
                  <a:pt x="402" y="887"/>
                </a:lnTo>
                <a:lnTo>
                  <a:pt x="403" y="882"/>
                </a:lnTo>
                <a:lnTo>
                  <a:pt x="401" y="900"/>
                </a:lnTo>
                <a:lnTo>
                  <a:pt x="401" y="895"/>
                </a:lnTo>
                <a:cubicBezTo>
                  <a:pt x="401" y="851"/>
                  <a:pt x="432" y="812"/>
                  <a:pt x="475" y="802"/>
                </a:cubicBezTo>
                <a:cubicBezTo>
                  <a:pt x="519" y="792"/>
                  <a:pt x="563" y="813"/>
                  <a:pt x="583" y="853"/>
                </a:cubicBezTo>
                <a:lnTo>
                  <a:pt x="585" y="857"/>
                </a:lnTo>
                <a:cubicBezTo>
                  <a:pt x="590" y="865"/>
                  <a:pt x="593" y="874"/>
                  <a:pt x="594" y="884"/>
                </a:cubicBezTo>
                <a:lnTo>
                  <a:pt x="595" y="890"/>
                </a:lnTo>
                <a:cubicBezTo>
                  <a:pt x="597" y="900"/>
                  <a:pt x="597" y="911"/>
                  <a:pt x="595" y="921"/>
                </a:cubicBezTo>
                <a:lnTo>
                  <a:pt x="594" y="927"/>
                </a:lnTo>
                <a:lnTo>
                  <a:pt x="595" y="911"/>
                </a:lnTo>
                <a:lnTo>
                  <a:pt x="595" y="914"/>
                </a:lnTo>
                <a:lnTo>
                  <a:pt x="404" y="904"/>
                </a:lnTo>
                <a:lnTo>
                  <a:pt x="405" y="895"/>
                </a:lnTo>
                <a:lnTo>
                  <a:pt x="406" y="886"/>
                </a:lnTo>
                <a:cubicBezTo>
                  <a:pt x="411" y="835"/>
                  <a:pt x="455" y="797"/>
                  <a:pt x="506" y="800"/>
                </a:cubicBezTo>
                <a:cubicBezTo>
                  <a:pt x="557" y="802"/>
                  <a:pt x="597" y="844"/>
                  <a:pt x="597" y="895"/>
                </a:cubicBezTo>
                <a:lnTo>
                  <a:pt x="597" y="900"/>
                </a:lnTo>
                <a:cubicBezTo>
                  <a:pt x="597" y="907"/>
                  <a:pt x="597" y="913"/>
                  <a:pt x="596" y="919"/>
                </a:cubicBezTo>
                <a:lnTo>
                  <a:pt x="595" y="924"/>
                </a:lnTo>
                <a:lnTo>
                  <a:pt x="407" y="882"/>
                </a:lnTo>
                <a:lnTo>
                  <a:pt x="408" y="878"/>
                </a:lnTo>
                <a:lnTo>
                  <a:pt x="405" y="901"/>
                </a:lnTo>
                <a:lnTo>
                  <a:pt x="405" y="895"/>
                </a:lnTo>
                <a:cubicBezTo>
                  <a:pt x="405" y="842"/>
                  <a:pt x="448" y="799"/>
                  <a:pt x="501" y="799"/>
                </a:cubicBezTo>
                <a:lnTo>
                  <a:pt x="505" y="799"/>
                </a:lnTo>
                <a:cubicBezTo>
                  <a:pt x="555" y="799"/>
                  <a:pt x="596" y="837"/>
                  <a:pt x="601" y="886"/>
                </a:cubicBezTo>
                <a:lnTo>
                  <a:pt x="602" y="896"/>
                </a:lnTo>
                <a:lnTo>
                  <a:pt x="602" y="914"/>
                </a:lnTo>
                <a:lnTo>
                  <a:pt x="506" y="818"/>
                </a:lnTo>
                <a:lnTo>
                  <a:pt x="507" y="818"/>
                </a:lnTo>
                <a:cubicBezTo>
                  <a:pt x="560" y="818"/>
                  <a:pt x="603" y="861"/>
                  <a:pt x="603" y="914"/>
                </a:cubicBezTo>
                <a:lnTo>
                  <a:pt x="603" y="924"/>
                </a:lnTo>
                <a:cubicBezTo>
                  <a:pt x="603" y="977"/>
                  <a:pt x="560" y="1020"/>
                  <a:pt x="507" y="1020"/>
                </a:cubicBezTo>
                <a:lnTo>
                  <a:pt x="506" y="1020"/>
                </a:lnTo>
                <a:cubicBezTo>
                  <a:pt x="457" y="1020"/>
                  <a:pt x="416" y="983"/>
                  <a:pt x="411" y="934"/>
                </a:cubicBezTo>
                <a:lnTo>
                  <a:pt x="410" y="924"/>
                </a:lnTo>
                <a:lnTo>
                  <a:pt x="409" y="908"/>
                </a:lnTo>
                <a:lnTo>
                  <a:pt x="409" y="905"/>
                </a:lnTo>
                <a:cubicBezTo>
                  <a:pt x="409" y="852"/>
                  <a:pt x="452" y="809"/>
                  <a:pt x="505" y="809"/>
                </a:cubicBezTo>
                <a:cubicBezTo>
                  <a:pt x="558" y="809"/>
                  <a:pt x="601" y="852"/>
                  <a:pt x="601" y="905"/>
                </a:cubicBezTo>
                <a:lnTo>
                  <a:pt x="601" y="910"/>
                </a:lnTo>
                <a:lnTo>
                  <a:pt x="601" y="914"/>
                </a:lnTo>
                <a:cubicBezTo>
                  <a:pt x="601" y="967"/>
                  <a:pt x="558" y="1010"/>
                  <a:pt x="505" y="1010"/>
                </a:cubicBezTo>
                <a:cubicBezTo>
                  <a:pt x="452" y="1010"/>
                  <a:pt x="409" y="967"/>
                  <a:pt x="409" y="914"/>
                </a:cubicBezTo>
                <a:lnTo>
                  <a:pt x="409" y="911"/>
                </a:lnTo>
                <a:lnTo>
                  <a:pt x="409" y="904"/>
                </a:lnTo>
                <a:lnTo>
                  <a:pt x="411" y="920"/>
                </a:lnTo>
                <a:lnTo>
                  <a:pt x="410" y="914"/>
                </a:lnTo>
                <a:cubicBezTo>
                  <a:pt x="409" y="909"/>
                  <a:pt x="408" y="904"/>
                  <a:pt x="408" y="898"/>
                </a:cubicBezTo>
                <a:lnTo>
                  <a:pt x="408" y="895"/>
                </a:lnTo>
                <a:cubicBezTo>
                  <a:pt x="408" y="842"/>
                  <a:pt x="451" y="799"/>
                  <a:pt x="504" y="799"/>
                </a:cubicBezTo>
                <a:cubicBezTo>
                  <a:pt x="557" y="799"/>
                  <a:pt x="600" y="842"/>
                  <a:pt x="600" y="895"/>
                </a:cubicBezTo>
                <a:lnTo>
                  <a:pt x="600" y="898"/>
                </a:lnTo>
                <a:lnTo>
                  <a:pt x="597" y="872"/>
                </a:lnTo>
                <a:lnTo>
                  <a:pt x="599" y="879"/>
                </a:lnTo>
                <a:lnTo>
                  <a:pt x="602" y="896"/>
                </a:lnTo>
                <a:cubicBezTo>
                  <a:pt x="603" y="901"/>
                  <a:pt x="603" y="906"/>
                  <a:pt x="603" y="911"/>
                </a:cubicBezTo>
                <a:lnTo>
                  <a:pt x="603" y="914"/>
                </a:lnTo>
                <a:cubicBezTo>
                  <a:pt x="603" y="967"/>
                  <a:pt x="560" y="1010"/>
                  <a:pt x="507" y="1010"/>
                </a:cubicBezTo>
                <a:cubicBezTo>
                  <a:pt x="454" y="1010"/>
                  <a:pt x="411" y="967"/>
                  <a:pt x="411" y="914"/>
                </a:cubicBezTo>
                <a:lnTo>
                  <a:pt x="411" y="911"/>
                </a:lnTo>
                <a:lnTo>
                  <a:pt x="411" y="905"/>
                </a:lnTo>
                <a:lnTo>
                  <a:pt x="411" y="905"/>
                </a:lnTo>
                <a:cubicBezTo>
                  <a:pt x="406" y="856"/>
                  <a:pt x="439" y="812"/>
                  <a:pt x="486" y="802"/>
                </a:cubicBezTo>
                <a:cubicBezTo>
                  <a:pt x="534" y="791"/>
                  <a:pt x="582" y="819"/>
                  <a:pt x="598" y="865"/>
                </a:cubicBezTo>
                <a:lnTo>
                  <a:pt x="599" y="868"/>
                </a:lnTo>
                <a:cubicBezTo>
                  <a:pt x="602" y="878"/>
                  <a:pt x="603" y="888"/>
                  <a:pt x="603" y="898"/>
                </a:cubicBezTo>
                <a:lnTo>
                  <a:pt x="603" y="905"/>
                </a:lnTo>
                <a:lnTo>
                  <a:pt x="602" y="925"/>
                </a:lnTo>
                <a:lnTo>
                  <a:pt x="598" y="945"/>
                </a:lnTo>
                <a:lnTo>
                  <a:pt x="411" y="901"/>
                </a:lnTo>
                <a:lnTo>
                  <a:pt x="412" y="897"/>
                </a:lnTo>
                <a:lnTo>
                  <a:pt x="412" y="899"/>
                </a:lnTo>
                <a:cubicBezTo>
                  <a:pt x="419" y="852"/>
                  <a:pt x="460" y="818"/>
                  <a:pt x="506" y="818"/>
                </a:cubicBezTo>
                <a:lnTo>
                  <a:pt x="507" y="818"/>
                </a:lnTo>
                <a:cubicBezTo>
                  <a:pt x="560" y="818"/>
                  <a:pt x="603" y="861"/>
                  <a:pt x="603" y="914"/>
                </a:cubicBezTo>
                <a:cubicBezTo>
                  <a:pt x="603" y="967"/>
                  <a:pt x="560" y="1010"/>
                  <a:pt x="507" y="1010"/>
                </a:cubicBezTo>
                <a:lnTo>
                  <a:pt x="504" y="1010"/>
                </a:lnTo>
                <a:cubicBezTo>
                  <a:pt x="476" y="1010"/>
                  <a:pt x="448" y="998"/>
                  <a:pt x="430" y="975"/>
                </a:cubicBezTo>
                <a:cubicBezTo>
                  <a:pt x="412" y="953"/>
                  <a:pt x="405" y="924"/>
                  <a:pt x="410" y="896"/>
                </a:cubicBezTo>
                <a:lnTo>
                  <a:pt x="411" y="891"/>
                </a:lnTo>
                <a:lnTo>
                  <a:pt x="413" y="882"/>
                </a:lnTo>
                <a:cubicBezTo>
                  <a:pt x="425" y="835"/>
                  <a:pt x="470" y="804"/>
                  <a:pt x="518" y="810"/>
                </a:cubicBezTo>
                <a:cubicBezTo>
                  <a:pt x="566" y="816"/>
                  <a:pt x="602" y="857"/>
                  <a:pt x="602" y="905"/>
                </a:cubicBezTo>
                <a:lnTo>
                  <a:pt x="602" y="910"/>
                </a:lnTo>
                <a:lnTo>
                  <a:pt x="602" y="914"/>
                </a:lnTo>
                <a:cubicBezTo>
                  <a:pt x="602" y="967"/>
                  <a:pt x="559" y="1010"/>
                  <a:pt x="506" y="1010"/>
                </a:cubicBezTo>
                <a:cubicBezTo>
                  <a:pt x="453" y="1010"/>
                  <a:pt x="410" y="967"/>
                  <a:pt x="410" y="914"/>
                </a:cubicBezTo>
                <a:lnTo>
                  <a:pt x="410" y="910"/>
                </a:lnTo>
                <a:lnTo>
                  <a:pt x="410" y="905"/>
                </a:lnTo>
                <a:cubicBezTo>
                  <a:pt x="410" y="852"/>
                  <a:pt x="453" y="809"/>
                  <a:pt x="506" y="809"/>
                </a:cubicBezTo>
                <a:cubicBezTo>
                  <a:pt x="559" y="809"/>
                  <a:pt x="602" y="852"/>
                  <a:pt x="602" y="905"/>
                </a:cubicBezTo>
                <a:lnTo>
                  <a:pt x="602" y="908"/>
                </a:lnTo>
                <a:cubicBezTo>
                  <a:pt x="602" y="914"/>
                  <a:pt x="602" y="919"/>
                  <a:pt x="601" y="924"/>
                </a:cubicBezTo>
                <a:lnTo>
                  <a:pt x="600" y="930"/>
                </a:lnTo>
                <a:lnTo>
                  <a:pt x="600" y="899"/>
                </a:lnTo>
                <a:lnTo>
                  <a:pt x="601" y="905"/>
                </a:lnTo>
                <a:cubicBezTo>
                  <a:pt x="602" y="910"/>
                  <a:pt x="602" y="915"/>
                  <a:pt x="602" y="920"/>
                </a:cubicBezTo>
                <a:lnTo>
                  <a:pt x="602" y="924"/>
                </a:lnTo>
                <a:cubicBezTo>
                  <a:pt x="602" y="977"/>
                  <a:pt x="559" y="1020"/>
                  <a:pt x="506" y="1020"/>
                </a:cubicBezTo>
                <a:cubicBezTo>
                  <a:pt x="453" y="1020"/>
                  <a:pt x="410" y="977"/>
                  <a:pt x="410" y="924"/>
                </a:cubicBezTo>
                <a:lnTo>
                  <a:pt x="410" y="920"/>
                </a:lnTo>
                <a:lnTo>
                  <a:pt x="412" y="936"/>
                </a:lnTo>
                <a:lnTo>
                  <a:pt x="411" y="930"/>
                </a:lnTo>
                <a:lnTo>
                  <a:pt x="505" y="1010"/>
                </a:lnTo>
                <a:lnTo>
                  <a:pt x="504" y="1010"/>
                </a:lnTo>
                <a:cubicBezTo>
                  <a:pt x="451" y="1010"/>
                  <a:pt x="408" y="967"/>
                  <a:pt x="408" y="914"/>
                </a:cubicBezTo>
                <a:cubicBezTo>
                  <a:pt x="408" y="861"/>
                  <a:pt x="451" y="818"/>
                  <a:pt x="504" y="818"/>
                </a:cubicBezTo>
                <a:lnTo>
                  <a:pt x="506" y="818"/>
                </a:lnTo>
                <a:cubicBezTo>
                  <a:pt x="559" y="818"/>
                  <a:pt x="602" y="861"/>
                  <a:pt x="602" y="914"/>
                </a:cubicBezTo>
                <a:cubicBezTo>
                  <a:pt x="602" y="967"/>
                  <a:pt x="559" y="1010"/>
                  <a:pt x="506" y="1010"/>
                </a:cubicBezTo>
                <a:lnTo>
                  <a:pt x="505" y="1010"/>
                </a:lnTo>
                <a:cubicBezTo>
                  <a:pt x="452" y="1010"/>
                  <a:pt x="409" y="967"/>
                  <a:pt x="409" y="914"/>
                </a:cubicBezTo>
                <a:cubicBezTo>
                  <a:pt x="409" y="861"/>
                  <a:pt x="452" y="818"/>
                  <a:pt x="505" y="818"/>
                </a:cubicBezTo>
                <a:lnTo>
                  <a:pt x="506" y="818"/>
                </a:lnTo>
                <a:lnTo>
                  <a:pt x="508" y="818"/>
                </a:lnTo>
                <a:cubicBezTo>
                  <a:pt x="536" y="818"/>
                  <a:pt x="561" y="830"/>
                  <a:pt x="580" y="850"/>
                </a:cubicBezTo>
                <a:cubicBezTo>
                  <a:pt x="598" y="870"/>
                  <a:pt x="607" y="897"/>
                  <a:pt x="604" y="924"/>
                </a:cubicBezTo>
                <a:lnTo>
                  <a:pt x="603" y="934"/>
                </a:lnTo>
                <a:lnTo>
                  <a:pt x="602" y="944"/>
                </a:lnTo>
                <a:lnTo>
                  <a:pt x="415" y="903"/>
                </a:lnTo>
                <a:lnTo>
                  <a:pt x="416" y="900"/>
                </a:lnTo>
                <a:lnTo>
                  <a:pt x="411" y="930"/>
                </a:lnTo>
                <a:lnTo>
                  <a:pt x="411" y="924"/>
                </a:lnTo>
                <a:lnTo>
                  <a:pt x="413" y="902"/>
                </a:lnTo>
                <a:lnTo>
                  <a:pt x="412" y="899"/>
                </a:lnTo>
                <a:cubicBezTo>
                  <a:pt x="412" y="892"/>
                  <a:pt x="413" y="884"/>
                  <a:pt x="415" y="876"/>
                </a:cubicBezTo>
                <a:lnTo>
                  <a:pt x="416" y="872"/>
                </a:lnTo>
                <a:cubicBezTo>
                  <a:pt x="428" y="825"/>
                  <a:pt x="473" y="794"/>
                  <a:pt x="521" y="800"/>
                </a:cubicBezTo>
                <a:cubicBezTo>
                  <a:pt x="569" y="806"/>
                  <a:pt x="605" y="847"/>
                  <a:pt x="605" y="895"/>
                </a:cubicBezTo>
                <a:lnTo>
                  <a:pt x="605" y="899"/>
                </a:lnTo>
                <a:lnTo>
                  <a:pt x="605" y="908"/>
                </a:lnTo>
                <a:lnTo>
                  <a:pt x="605" y="918"/>
                </a:lnTo>
                <a:lnTo>
                  <a:pt x="604" y="903"/>
                </a:lnTo>
                <a:lnTo>
                  <a:pt x="605" y="909"/>
                </a:lnTo>
                <a:lnTo>
                  <a:pt x="414" y="924"/>
                </a:lnTo>
                <a:lnTo>
                  <a:pt x="414" y="921"/>
                </a:lnTo>
                <a:lnTo>
                  <a:pt x="414" y="914"/>
                </a:lnTo>
                <a:lnTo>
                  <a:pt x="606" y="923"/>
                </a:lnTo>
                <a:lnTo>
                  <a:pt x="605" y="934"/>
                </a:lnTo>
                <a:cubicBezTo>
                  <a:pt x="605" y="939"/>
                  <a:pt x="604" y="944"/>
                  <a:pt x="603" y="949"/>
                </a:cubicBezTo>
                <a:lnTo>
                  <a:pt x="601" y="957"/>
                </a:lnTo>
                <a:lnTo>
                  <a:pt x="416" y="903"/>
                </a:lnTo>
                <a:lnTo>
                  <a:pt x="417" y="900"/>
                </a:lnTo>
                <a:lnTo>
                  <a:pt x="414" y="915"/>
                </a:lnTo>
                <a:lnTo>
                  <a:pt x="415" y="909"/>
                </a:lnTo>
                <a:lnTo>
                  <a:pt x="415" y="904"/>
                </a:lnTo>
                <a:cubicBezTo>
                  <a:pt x="416" y="898"/>
                  <a:pt x="418" y="893"/>
                  <a:pt x="419" y="887"/>
                </a:cubicBezTo>
                <a:lnTo>
                  <a:pt x="420" y="884"/>
                </a:lnTo>
                <a:cubicBezTo>
                  <a:pt x="435" y="839"/>
                  <a:pt x="480" y="812"/>
                  <a:pt x="527" y="820"/>
                </a:cubicBezTo>
                <a:cubicBezTo>
                  <a:pt x="573" y="827"/>
                  <a:pt x="607" y="867"/>
                  <a:pt x="607" y="914"/>
                </a:cubicBezTo>
                <a:lnTo>
                  <a:pt x="607" y="917"/>
                </a:lnTo>
                <a:lnTo>
                  <a:pt x="607" y="923"/>
                </a:lnTo>
                <a:lnTo>
                  <a:pt x="607" y="930"/>
                </a:lnTo>
                <a:lnTo>
                  <a:pt x="607" y="933"/>
                </a:lnTo>
                <a:lnTo>
                  <a:pt x="420" y="903"/>
                </a:lnTo>
                <a:lnTo>
                  <a:pt x="421" y="900"/>
                </a:lnTo>
                <a:lnTo>
                  <a:pt x="416" y="930"/>
                </a:lnTo>
                <a:lnTo>
                  <a:pt x="416" y="924"/>
                </a:lnTo>
                <a:lnTo>
                  <a:pt x="418" y="905"/>
                </a:lnTo>
                <a:lnTo>
                  <a:pt x="513" y="1010"/>
                </a:lnTo>
                <a:lnTo>
                  <a:pt x="510" y="1010"/>
                </a:lnTo>
                <a:lnTo>
                  <a:pt x="602" y="887"/>
                </a:lnTo>
                <a:lnTo>
                  <a:pt x="605" y="897"/>
                </a:lnTo>
                <a:cubicBezTo>
                  <a:pt x="608" y="906"/>
                  <a:pt x="609" y="915"/>
                  <a:pt x="609" y="924"/>
                </a:cubicBezTo>
                <a:lnTo>
                  <a:pt x="609" y="930"/>
                </a:lnTo>
                <a:cubicBezTo>
                  <a:pt x="609" y="941"/>
                  <a:pt x="608" y="951"/>
                  <a:pt x="605" y="961"/>
                </a:cubicBezTo>
                <a:lnTo>
                  <a:pt x="604" y="964"/>
                </a:lnTo>
                <a:cubicBezTo>
                  <a:pt x="587" y="1014"/>
                  <a:pt x="532" y="1041"/>
                  <a:pt x="482" y="1025"/>
                </a:cubicBezTo>
                <a:cubicBezTo>
                  <a:pt x="432" y="1008"/>
                  <a:pt x="405" y="953"/>
                  <a:pt x="421" y="903"/>
                </a:cubicBezTo>
                <a:lnTo>
                  <a:pt x="422" y="900"/>
                </a:lnTo>
                <a:lnTo>
                  <a:pt x="419" y="915"/>
                </a:lnTo>
                <a:lnTo>
                  <a:pt x="420" y="909"/>
                </a:lnTo>
                <a:lnTo>
                  <a:pt x="418" y="924"/>
                </a:lnTo>
                <a:lnTo>
                  <a:pt x="418" y="918"/>
                </a:lnTo>
                <a:lnTo>
                  <a:pt x="421" y="942"/>
                </a:lnTo>
                <a:lnTo>
                  <a:pt x="420" y="938"/>
                </a:lnTo>
                <a:cubicBezTo>
                  <a:pt x="407" y="886"/>
                  <a:pt x="439" y="834"/>
                  <a:pt x="490" y="821"/>
                </a:cubicBezTo>
                <a:cubicBezTo>
                  <a:pt x="542" y="808"/>
                  <a:pt x="594" y="840"/>
                  <a:pt x="607" y="891"/>
                </a:cubicBezTo>
                <a:lnTo>
                  <a:pt x="608" y="895"/>
                </a:lnTo>
                <a:lnTo>
                  <a:pt x="610" y="909"/>
                </a:lnTo>
                <a:cubicBezTo>
                  <a:pt x="611" y="914"/>
                  <a:pt x="611" y="919"/>
                  <a:pt x="611" y="924"/>
                </a:cubicBezTo>
                <a:lnTo>
                  <a:pt x="611" y="930"/>
                </a:lnTo>
                <a:cubicBezTo>
                  <a:pt x="611" y="941"/>
                  <a:pt x="610" y="951"/>
                  <a:pt x="607" y="961"/>
                </a:cubicBezTo>
                <a:lnTo>
                  <a:pt x="606" y="964"/>
                </a:lnTo>
                <a:cubicBezTo>
                  <a:pt x="591" y="1008"/>
                  <a:pt x="546" y="1036"/>
                  <a:pt x="499" y="1028"/>
                </a:cubicBezTo>
                <a:cubicBezTo>
                  <a:pt x="453" y="1021"/>
                  <a:pt x="418" y="981"/>
                  <a:pt x="418" y="933"/>
                </a:cubicBezTo>
                <a:lnTo>
                  <a:pt x="418" y="929"/>
                </a:lnTo>
                <a:lnTo>
                  <a:pt x="418" y="924"/>
                </a:lnTo>
                <a:cubicBezTo>
                  <a:pt x="418" y="871"/>
                  <a:pt x="461" y="828"/>
                  <a:pt x="514" y="828"/>
                </a:cubicBezTo>
                <a:lnTo>
                  <a:pt x="515" y="828"/>
                </a:lnTo>
                <a:lnTo>
                  <a:pt x="419" y="924"/>
                </a:lnTo>
                <a:lnTo>
                  <a:pt x="419" y="918"/>
                </a:lnTo>
                <a:lnTo>
                  <a:pt x="419" y="914"/>
                </a:lnTo>
                <a:cubicBezTo>
                  <a:pt x="419" y="861"/>
                  <a:pt x="462" y="818"/>
                  <a:pt x="515" y="818"/>
                </a:cubicBezTo>
                <a:cubicBezTo>
                  <a:pt x="568" y="818"/>
                  <a:pt x="611" y="861"/>
                  <a:pt x="611" y="914"/>
                </a:cubicBezTo>
                <a:lnTo>
                  <a:pt x="611" y="918"/>
                </a:lnTo>
                <a:cubicBezTo>
                  <a:pt x="611" y="924"/>
                  <a:pt x="611" y="929"/>
                  <a:pt x="610" y="934"/>
                </a:cubicBezTo>
                <a:lnTo>
                  <a:pt x="609" y="940"/>
                </a:lnTo>
                <a:lnTo>
                  <a:pt x="514" y="828"/>
                </a:lnTo>
                <a:lnTo>
                  <a:pt x="516" y="828"/>
                </a:lnTo>
                <a:lnTo>
                  <a:pt x="420" y="924"/>
                </a:lnTo>
                <a:lnTo>
                  <a:pt x="420" y="918"/>
                </a:lnTo>
                <a:lnTo>
                  <a:pt x="420" y="914"/>
                </a:lnTo>
                <a:cubicBezTo>
                  <a:pt x="420" y="861"/>
                  <a:pt x="463" y="818"/>
                  <a:pt x="516" y="818"/>
                </a:cubicBezTo>
                <a:cubicBezTo>
                  <a:pt x="569" y="818"/>
                  <a:pt x="612" y="861"/>
                  <a:pt x="612" y="914"/>
                </a:cubicBezTo>
                <a:lnTo>
                  <a:pt x="612" y="918"/>
                </a:lnTo>
                <a:lnTo>
                  <a:pt x="612" y="924"/>
                </a:lnTo>
                <a:lnTo>
                  <a:pt x="421" y="911"/>
                </a:lnTo>
                <a:lnTo>
                  <a:pt x="422" y="904"/>
                </a:lnTo>
                <a:cubicBezTo>
                  <a:pt x="423" y="898"/>
                  <a:pt x="425" y="893"/>
                  <a:pt x="426" y="887"/>
                </a:cubicBezTo>
                <a:lnTo>
                  <a:pt x="427" y="884"/>
                </a:lnTo>
                <a:cubicBezTo>
                  <a:pt x="442" y="839"/>
                  <a:pt x="487" y="812"/>
                  <a:pt x="534" y="820"/>
                </a:cubicBezTo>
                <a:cubicBezTo>
                  <a:pt x="580" y="827"/>
                  <a:pt x="614" y="867"/>
                  <a:pt x="614" y="914"/>
                </a:cubicBezTo>
                <a:lnTo>
                  <a:pt x="614" y="927"/>
                </a:lnTo>
                <a:lnTo>
                  <a:pt x="614" y="943"/>
                </a:lnTo>
                <a:lnTo>
                  <a:pt x="612" y="920"/>
                </a:lnTo>
                <a:lnTo>
                  <a:pt x="614" y="928"/>
                </a:lnTo>
                <a:lnTo>
                  <a:pt x="563" y="866"/>
                </a:lnTo>
                <a:lnTo>
                  <a:pt x="565" y="867"/>
                </a:lnTo>
                <a:lnTo>
                  <a:pt x="426" y="952"/>
                </a:lnTo>
                <a:lnTo>
                  <a:pt x="426" y="947"/>
                </a:lnTo>
                <a:lnTo>
                  <a:pt x="426" y="949"/>
                </a:lnTo>
                <a:lnTo>
                  <a:pt x="425" y="942"/>
                </a:lnTo>
                <a:lnTo>
                  <a:pt x="424" y="924"/>
                </a:lnTo>
                <a:cubicBezTo>
                  <a:pt x="424" y="871"/>
                  <a:pt x="467" y="828"/>
                  <a:pt x="520" y="828"/>
                </a:cubicBezTo>
                <a:lnTo>
                  <a:pt x="522" y="828"/>
                </a:lnTo>
                <a:cubicBezTo>
                  <a:pt x="568" y="828"/>
                  <a:pt x="608" y="861"/>
                  <a:pt x="617" y="906"/>
                </a:cubicBezTo>
                <a:lnTo>
                  <a:pt x="618" y="911"/>
                </a:lnTo>
                <a:lnTo>
                  <a:pt x="618" y="910"/>
                </a:lnTo>
                <a:cubicBezTo>
                  <a:pt x="625" y="939"/>
                  <a:pt x="618" y="969"/>
                  <a:pt x="600" y="993"/>
                </a:cubicBezTo>
                <a:cubicBezTo>
                  <a:pt x="582" y="1016"/>
                  <a:pt x="554" y="1029"/>
                  <a:pt x="524" y="1029"/>
                </a:cubicBezTo>
                <a:lnTo>
                  <a:pt x="523" y="1029"/>
                </a:lnTo>
                <a:cubicBezTo>
                  <a:pt x="470" y="1029"/>
                  <a:pt x="427" y="986"/>
                  <a:pt x="427" y="933"/>
                </a:cubicBezTo>
                <a:cubicBezTo>
                  <a:pt x="427" y="880"/>
                  <a:pt x="470" y="837"/>
                  <a:pt x="523" y="837"/>
                </a:cubicBezTo>
                <a:lnTo>
                  <a:pt x="524" y="837"/>
                </a:lnTo>
                <a:lnTo>
                  <a:pt x="526" y="837"/>
                </a:lnTo>
                <a:lnTo>
                  <a:pt x="433" y="957"/>
                </a:lnTo>
                <a:lnTo>
                  <a:pt x="432" y="953"/>
                </a:lnTo>
                <a:cubicBezTo>
                  <a:pt x="430" y="945"/>
                  <a:pt x="429" y="937"/>
                  <a:pt x="429" y="929"/>
                </a:cubicBezTo>
                <a:lnTo>
                  <a:pt x="429" y="924"/>
                </a:lnTo>
                <a:cubicBezTo>
                  <a:pt x="429" y="871"/>
                  <a:pt x="472" y="828"/>
                  <a:pt x="525" y="828"/>
                </a:cubicBezTo>
                <a:lnTo>
                  <a:pt x="529" y="828"/>
                </a:lnTo>
                <a:cubicBezTo>
                  <a:pt x="558" y="828"/>
                  <a:pt x="585" y="841"/>
                  <a:pt x="604" y="864"/>
                </a:cubicBezTo>
                <a:cubicBezTo>
                  <a:pt x="622" y="886"/>
                  <a:pt x="629" y="915"/>
                  <a:pt x="624" y="943"/>
                </a:cubicBezTo>
                <a:lnTo>
                  <a:pt x="623" y="948"/>
                </a:lnTo>
                <a:lnTo>
                  <a:pt x="624" y="929"/>
                </a:lnTo>
                <a:lnTo>
                  <a:pt x="624" y="933"/>
                </a:lnTo>
                <a:lnTo>
                  <a:pt x="528" y="837"/>
                </a:lnTo>
                <a:lnTo>
                  <a:pt x="529" y="837"/>
                </a:lnTo>
                <a:cubicBezTo>
                  <a:pt x="575" y="837"/>
                  <a:pt x="615" y="870"/>
                  <a:pt x="624" y="915"/>
                </a:cubicBezTo>
                <a:lnTo>
                  <a:pt x="626" y="925"/>
                </a:lnTo>
                <a:lnTo>
                  <a:pt x="435" y="943"/>
                </a:lnTo>
                <a:lnTo>
                  <a:pt x="435" y="933"/>
                </a:lnTo>
                <a:lnTo>
                  <a:pt x="435" y="924"/>
                </a:lnTo>
                <a:cubicBezTo>
                  <a:pt x="435" y="871"/>
                  <a:pt x="478" y="828"/>
                  <a:pt x="531" y="828"/>
                </a:cubicBezTo>
                <a:lnTo>
                  <a:pt x="534" y="828"/>
                </a:lnTo>
                <a:cubicBezTo>
                  <a:pt x="587" y="828"/>
                  <a:pt x="630" y="871"/>
                  <a:pt x="630" y="924"/>
                </a:cubicBezTo>
                <a:lnTo>
                  <a:pt x="630" y="930"/>
                </a:lnTo>
                <a:lnTo>
                  <a:pt x="631" y="929"/>
                </a:lnTo>
                <a:lnTo>
                  <a:pt x="631" y="948"/>
                </a:lnTo>
                <a:lnTo>
                  <a:pt x="631" y="952"/>
                </a:lnTo>
                <a:cubicBezTo>
                  <a:pt x="631" y="1005"/>
                  <a:pt x="588" y="1048"/>
                  <a:pt x="535" y="1048"/>
                </a:cubicBezTo>
                <a:cubicBezTo>
                  <a:pt x="482" y="1048"/>
                  <a:pt x="439" y="1005"/>
                  <a:pt x="439" y="952"/>
                </a:cubicBezTo>
                <a:lnTo>
                  <a:pt x="439" y="950"/>
                </a:lnTo>
                <a:lnTo>
                  <a:pt x="439" y="944"/>
                </a:lnTo>
                <a:lnTo>
                  <a:pt x="441" y="925"/>
                </a:lnTo>
                <a:cubicBezTo>
                  <a:pt x="445" y="875"/>
                  <a:pt x="487" y="837"/>
                  <a:pt x="536" y="837"/>
                </a:cubicBezTo>
                <a:lnTo>
                  <a:pt x="539" y="837"/>
                </a:lnTo>
                <a:cubicBezTo>
                  <a:pt x="592" y="837"/>
                  <a:pt x="635" y="880"/>
                  <a:pt x="635" y="933"/>
                </a:cubicBezTo>
                <a:lnTo>
                  <a:pt x="635" y="939"/>
                </a:lnTo>
                <a:cubicBezTo>
                  <a:pt x="635" y="947"/>
                  <a:pt x="635" y="955"/>
                  <a:pt x="633" y="963"/>
                </a:cubicBezTo>
                <a:lnTo>
                  <a:pt x="632" y="967"/>
                </a:lnTo>
                <a:lnTo>
                  <a:pt x="449" y="908"/>
                </a:lnTo>
                <a:lnTo>
                  <a:pt x="451" y="903"/>
                </a:lnTo>
                <a:lnTo>
                  <a:pt x="453" y="898"/>
                </a:lnTo>
                <a:cubicBezTo>
                  <a:pt x="470" y="855"/>
                  <a:pt x="515" y="830"/>
                  <a:pt x="561" y="839"/>
                </a:cubicBezTo>
                <a:cubicBezTo>
                  <a:pt x="606" y="848"/>
                  <a:pt x="638" y="887"/>
                  <a:pt x="638" y="933"/>
                </a:cubicBezTo>
                <a:lnTo>
                  <a:pt x="638" y="943"/>
                </a:lnTo>
                <a:cubicBezTo>
                  <a:pt x="638" y="949"/>
                  <a:pt x="638" y="954"/>
                  <a:pt x="637" y="959"/>
                </a:cubicBezTo>
                <a:lnTo>
                  <a:pt x="636" y="965"/>
                </a:lnTo>
                <a:cubicBezTo>
                  <a:pt x="635" y="970"/>
                  <a:pt x="634" y="975"/>
                  <a:pt x="633" y="980"/>
                </a:cubicBezTo>
                <a:lnTo>
                  <a:pt x="632" y="983"/>
                </a:lnTo>
                <a:cubicBezTo>
                  <a:pt x="617" y="1027"/>
                  <a:pt x="572" y="1055"/>
                  <a:pt x="525" y="1047"/>
                </a:cubicBezTo>
                <a:cubicBezTo>
                  <a:pt x="479" y="1040"/>
                  <a:pt x="444" y="1000"/>
                  <a:pt x="444" y="952"/>
                </a:cubicBezTo>
                <a:lnTo>
                  <a:pt x="444" y="949"/>
                </a:lnTo>
                <a:cubicBezTo>
                  <a:pt x="444" y="944"/>
                  <a:pt x="445" y="939"/>
                  <a:pt x="446" y="934"/>
                </a:cubicBezTo>
                <a:lnTo>
                  <a:pt x="447" y="928"/>
                </a:lnTo>
                <a:lnTo>
                  <a:pt x="445" y="943"/>
                </a:lnTo>
                <a:lnTo>
                  <a:pt x="445" y="933"/>
                </a:lnTo>
                <a:lnTo>
                  <a:pt x="636" y="952"/>
                </a:lnTo>
                <a:lnTo>
                  <a:pt x="635" y="957"/>
                </a:lnTo>
                <a:lnTo>
                  <a:pt x="634" y="962"/>
                </a:lnTo>
                <a:cubicBezTo>
                  <a:pt x="623" y="1014"/>
                  <a:pt x="573" y="1048"/>
                  <a:pt x="521" y="1038"/>
                </a:cubicBezTo>
                <a:cubicBezTo>
                  <a:pt x="469" y="1027"/>
                  <a:pt x="435" y="977"/>
                  <a:pt x="445" y="925"/>
                </a:cubicBezTo>
                <a:lnTo>
                  <a:pt x="446" y="920"/>
                </a:lnTo>
                <a:lnTo>
                  <a:pt x="447" y="915"/>
                </a:lnTo>
                <a:cubicBezTo>
                  <a:pt x="456" y="871"/>
                  <a:pt x="494" y="839"/>
                  <a:pt x="539" y="837"/>
                </a:cubicBezTo>
                <a:cubicBezTo>
                  <a:pt x="584" y="836"/>
                  <a:pt x="624" y="867"/>
                  <a:pt x="635" y="910"/>
                </a:cubicBezTo>
                <a:lnTo>
                  <a:pt x="636" y="914"/>
                </a:lnTo>
                <a:cubicBezTo>
                  <a:pt x="638" y="922"/>
                  <a:pt x="638" y="930"/>
                  <a:pt x="638" y="937"/>
                </a:cubicBezTo>
                <a:lnTo>
                  <a:pt x="638" y="943"/>
                </a:lnTo>
                <a:cubicBezTo>
                  <a:pt x="638" y="996"/>
                  <a:pt x="595" y="1039"/>
                  <a:pt x="542" y="1039"/>
                </a:cubicBezTo>
                <a:lnTo>
                  <a:pt x="541" y="1039"/>
                </a:lnTo>
                <a:lnTo>
                  <a:pt x="637" y="934"/>
                </a:lnTo>
                <a:lnTo>
                  <a:pt x="638" y="944"/>
                </a:lnTo>
                <a:lnTo>
                  <a:pt x="638" y="962"/>
                </a:lnTo>
                <a:cubicBezTo>
                  <a:pt x="638" y="1015"/>
                  <a:pt x="595" y="1058"/>
                  <a:pt x="542" y="1058"/>
                </a:cubicBezTo>
                <a:cubicBezTo>
                  <a:pt x="489" y="1058"/>
                  <a:pt x="446" y="1015"/>
                  <a:pt x="446" y="962"/>
                </a:cubicBezTo>
                <a:lnTo>
                  <a:pt x="446" y="958"/>
                </a:lnTo>
                <a:lnTo>
                  <a:pt x="446" y="952"/>
                </a:lnTo>
                <a:lnTo>
                  <a:pt x="446" y="948"/>
                </a:lnTo>
                <a:cubicBezTo>
                  <a:pt x="446" y="942"/>
                  <a:pt x="447" y="936"/>
                  <a:pt x="448" y="930"/>
                </a:cubicBezTo>
                <a:lnTo>
                  <a:pt x="449" y="925"/>
                </a:lnTo>
                <a:cubicBezTo>
                  <a:pt x="458" y="880"/>
                  <a:pt x="498" y="847"/>
                  <a:pt x="543" y="847"/>
                </a:cubicBezTo>
                <a:lnTo>
                  <a:pt x="544" y="847"/>
                </a:lnTo>
                <a:cubicBezTo>
                  <a:pt x="597" y="847"/>
                  <a:pt x="640" y="890"/>
                  <a:pt x="640" y="943"/>
                </a:cubicBezTo>
                <a:cubicBezTo>
                  <a:pt x="640" y="996"/>
                  <a:pt x="597" y="1039"/>
                  <a:pt x="544" y="1039"/>
                </a:cubicBezTo>
                <a:lnTo>
                  <a:pt x="540" y="1039"/>
                </a:lnTo>
                <a:lnTo>
                  <a:pt x="623" y="894"/>
                </a:lnTo>
                <a:lnTo>
                  <a:pt x="626" y="899"/>
                </a:lnTo>
                <a:lnTo>
                  <a:pt x="631" y="910"/>
                </a:lnTo>
                <a:lnTo>
                  <a:pt x="452" y="976"/>
                </a:lnTo>
                <a:lnTo>
                  <a:pt x="451" y="972"/>
                </a:lnTo>
                <a:lnTo>
                  <a:pt x="453" y="979"/>
                </a:lnTo>
                <a:cubicBezTo>
                  <a:pt x="442" y="950"/>
                  <a:pt x="445" y="916"/>
                  <a:pt x="463" y="890"/>
                </a:cubicBezTo>
                <a:cubicBezTo>
                  <a:pt x="481" y="863"/>
                  <a:pt x="511" y="847"/>
                  <a:pt x="542" y="847"/>
                </a:cubicBezTo>
                <a:lnTo>
                  <a:pt x="543" y="847"/>
                </a:lnTo>
                <a:cubicBezTo>
                  <a:pt x="596" y="847"/>
                  <a:pt x="639" y="890"/>
                  <a:pt x="639" y="943"/>
                </a:cubicBezTo>
                <a:lnTo>
                  <a:pt x="639" y="949"/>
                </a:lnTo>
                <a:lnTo>
                  <a:pt x="639" y="952"/>
                </a:lnTo>
                <a:cubicBezTo>
                  <a:pt x="639" y="1005"/>
                  <a:pt x="596" y="1048"/>
                  <a:pt x="543" y="1048"/>
                </a:cubicBezTo>
                <a:cubicBezTo>
                  <a:pt x="490" y="1048"/>
                  <a:pt x="447" y="1005"/>
                  <a:pt x="447" y="952"/>
                </a:cubicBezTo>
                <a:lnTo>
                  <a:pt x="447" y="943"/>
                </a:lnTo>
                <a:lnTo>
                  <a:pt x="447" y="943"/>
                </a:lnTo>
                <a:cubicBezTo>
                  <a:pt x="444" y="916"/>
                  <a:pt x="453" y="889"/>
                  <a:pt x="471" y="869"/>
                </a:cubicBezTo>
                <a:cubicBezTo>
                  <a:pt x="489" y="849"/>
                  <a:pt x="515" y="837"/>
                  <a:pt x="542" y="837"/>
                </a:cubicBezTo>
                <a:lnTo>
                  <a:pt x="544" y="837"/>
                </a:lnTo>
                <a:cubicBezTo>
                  <a:pt x="572" y="837"/>
                  <a:pt x="597" y="849"/>
                  <a:pt x="616" y="869"/>
                </a:cubicBezTo>
                <a:cubicBezTo>
                  <a:pt x="634" y="889"/>
                  <a:pt x="643" y="916"/>
                  <a:pt x="640" y="943"/>
                </a:cubicBezTo>
                <a:lnTo>
                  <a:pt x="639" y="953"/>
                </a:lnTo>
                <a:lnTo>
                  <a:pt x="637" y="923"/>
                </a:lnTo>
                <a:lnTo>
                  <a:pt x="639" y="932"/>
                </a:lnTo>
                <a:cubicBezTo>
                  <a:pt x="645" y="960"/>
                  <a:pt x="639" y="990"/>
                  <a:pt x="620" y="1013"/>
                </a:cubicBezTo>
                <a:cubicBezTo>
                  <a:pt x="602" y="1035"/>
                  <a:pt x="575" y="1048"/>
                  <a:pt x="545" y="1048"/>
                </a:cubicBezTo>
                <a:lnTo>
                  <a:pt x="544" y="1048"/>
                </a:lnTo>
                <a:lnTo>
                  <a:pt x="541" y="1048"/>
                </a:lnTo>
                <a:cubicBezTo>
                  <a:pt x="488" y="1048"/>
                  <a:pt x="445" y="1005"/>
                  <a:pt x="445" y="952"/>
                </a:cubicBezTo>
                <a:cubicBezTo>
                  <a:pt x="445" y="899"/>
                  <a:pt x="488" y="856"/>
                  <a:pt x="541" y="856"/>
                </a:cubicBezTo>
                <a:lnTo>
                  <a:pt x="542" y="856"/>
                </a:lnTo>
                <a:lnTo>
                  <a:pt x="446" y="952"/>
                </a:lnTo>
                <a:lnTo>
                  <a:pt x="446" y="941"/>
                </a:lnTo>
                <a:lnTo>
                  <a:pt x="448" y="957"/>
                </a:lnTo>
                <a:lnTo>
                  <a:pt x="447" y="951"/>
                </a:lnTo>
                <a:cubicBezTo>
                  <a:pt x="446" y="946"/>
                  <a:pt x="445" y="941"/>
                  <a:pt x="445" y="935"/>
                </a:cubicBezTo>
                <a:lnTo>
                  <a:pt x="445" y="933"/>
                </a:lnTo>
                <a:cubicBezTo>
                  <a:pt x="445" y="884"/>
                  <a:pt x="483" y="843"/>
                  <a:pt x="532" y="838"/>
                </a:cubicBezTo>
                <a:cubicBezTo>
                  <a:pt x="581" y="833"/>
                  <a:pt x="626" y="866"/>
                  <a:pt x="636" y="915"/>
                </a:cubicBezTo>
                <a:lnTo>
                  <a:pt x="637" y="920"/>
                </a:lnTo>
                <a:cubicBezTo>
                  <a:pt x="638" y="926"/>
                  <a:pt x="638" y="932"/>
                  <a:pt x="638" y="938"/>
                </a:cubicBezTo>
                <a:lnTo>
                  <a:pt x="638" y="948"/>
                </a:lnTo>
                <a:lnTo>
                  <a:pt x="639" y="947"/>
                </a:lnTo>
                <a:lnTo>
                  <a:pt x="639" y="962"/>
                </a:lnTo>
                <a:lnTo>
                  <a:pt x="458" y="920"/>
                </a:lnTo>
                <a:lnTo>
                  <a:pt x="459" y="918"/>
                </a:lnTo>
                <a:lnTo>
                  <a:pt x="450" y="945"/>
                </a:lnTo>
                <a:lnTo>
                  <a:pt x="451" y="939"/>
                </a:lnTo>
                <a:lnTo>
                  <a:pt x="451" y="935"/>
                </a:lnTo>
                <a:lnTo>
                  <a:pt x="546" y="1039"/>
                </a:lnTo>
                <a:lnTo>
                  <a:pt x="543" y="1039"/>
                </a:lnTo>
                <a:lnTo>
                  <a:pt x="638" y="959"/>
                </a:lnTo>
                <a:lnTo>
                  <a:pt x="637" y="965"/>
                </a:lnTo>
                <a:lnTo>
                  <a:pt x="638" y="949"/>
                </a:lnTo>
                <a:lnTo>
                  <a:pt x="638" y="958"/>
                </a:lnTo>
                <a:lnTo>
                  <a:pt x="638" y="967"/>
                </a:lnTo>
                <a:lnTo>
                  <a:pt x="638" y="971"/>
                </a:lnTo>
                <a:cubicBezTo>
                  <a:pt x="638" y="1024"/>
                  <a:pt x="595" y="1067"/>
                  <a:pt x="542" y="1067"/>
                </a:cubicBezTo>
                <a:cubicBezTo>
                  <a:pt x="489" y="1067"/>
                  <a:pt x="446" y="1024"/>
                  <a:pt x="446" y="971"/>
                </a:cubicBezTo>
                <a:lnTo>
                  <a:pt x="446" y="969"/>
                </a:lnTo>
                <a:cubicBezTo>
                  <a:pt x="446" y="965"/>
                  <a:pt x="447" y="960"/>
                  <a:pt x="447" y="956"/>
                </a:cubicBezTo>
                <a:lnTo>
                  <a:pt x="448" y="949"/>
                </a:lnTo>
                <a:lnTo>
                  <a:pt x="447" y="962"/>
                </a:lnTo>
                <a:lnTo>
                  <a:pt x="447" y="955"/>
                </a:lnTo>
                <a:lnTo>
                  <a:pt x="447" y="952"/>
                </a:lnTo>
                <a:cubicBezTo>
                  <a:pt x="447" y="899"/>
                  <a:pt x="490" y="856"/>
                  <a:pt x="543" y="856"/>
                </a:cubicBezTo>
                <a:cubicBezTo>
                  <a:pt x="596" y="856"/>
                  <a:pt x="639" y="899"/>
                  <a:pt x="639" y="952"/>
                </a:cubicBezTo>
                <a:lnTo>
                  <a:pt x="639" y="955"/>
                </a:lnTo>
                <a:lnTo>
                  <a:pt x="639" y="962"/>
                </a:lnTo>
                <a:lnTo>
                  <a:pt x="639" y="969"/>
                </a:lnTo>
                <a:lnTo>
                  <a:pt x="639" y="971"/>
                </a:lnTo>
                <a:cubicBezTo>
                  <a:pt x="639" y="1024"/>
                  <a:pt x="596" y="1067"/>
                  <a:pt x="543" y="1067"/>
                </a:cubicBezTo>
                <a:cubicBezTo>
                  <a:pt x="490" y="1067"/>
                  <a:pt x="447" y="1024"/>
                  <a:pt x="447" y="971"/>
                </a:cubicBezTo>
                <a:lnTo>
                  <a:pt x="447" y="967"/>
                </a:lnTo>
                <a:lnTo>
                  <a:pt x="447" y="958"/>
                </a:lnTo>
                <a:lnTo>
                  <a:pt x="447" y="949"/>
                </a:lnTo>
                <a:lnTo>
                  <a:pt x="447" y="943"/>
                </a:lnTo>
                <a:cubicBezTo>
                  <a:pt x="447" y="890"/>
                  <a:pt x="490" y="847"/>
                  <a:pt x="543" y="847"/>
                </a:cubicBezTo>
                <a:cubicBezTo>
                  <a:pt x="596" y="847"/>
                  <a:pt x="639" y="890"/>
                  <a:pt x="639" y="943"/>
                </a:cubicBezTo>
                <a:lnTo>
                  <a:pt x="639" y="946"/>
                </a:lnTo>
                <a:cubicBezTo>
                  <a:pt x="639" y="952"/>
                  <a:pt x="639" y="957"/>
                  <a:pt x="638" y="962"/>
                </a:cubicBezTo>
                <a:lnTo>
                  <a:pt x="637" y="968"/>
                </a:lnTo>
                <a:lnTo>
                  <a:pt x="542" y="856"/>
                </a:lnTo>
                <a:lnTo>
                  <a:pt x="543" y="856"/>
                </a:lnTo>
                <a:cubicBezTo>
                  <a:pt x="590" y="856"/>
                  <a:pt x="630" y="890"/>
                  <a:pt x="638" y="937"/>
                </a:cubicBezTo>
                <a:lnTo>
                  <a:pt x="639" y="943"/>
                </a:lnTo>
                <a:cubicBezTo>
                  <a:pt x="640" y="948"/>
                  <a:pt x="640" y="953"/>
                  <a:pt x="640" y="958"/>
                </a:cubicBezTo>
                <a:lnTo>
                  <a:pt x="640" y="962"/>
                </a:lnTo>
                <a:lnTo>
                  <a:pt x="451" y="939"/>
                </a:lnTo>
                <a:lnTo>
                  <a:pt x="452" y="935"/>
                </a:lnTo>
                <a:lnTo>
                  <a:pt x="449" y="958"/>
                </a:lnTo>
                <a:lnTo>
                  <a:pt x="449" y="952"/>
                </a:lnTo>
                <a:cubicBezTo>
                  <a:pt x="449" y="899"/>
                  <a:pt x="492" y="856"/>
                  <a:pt x="545" y="856"/>
                </a:cubicBezTo>
                <a:lnTo>
                  <a:pt x="546" y="856"/>
                </a:lnTo>
                <a:cubicBezTo>
                  <a:pt x="593" y="856"/>
                  <a:pt x="633" y="890"/>
                  <a:pt x="641" y="937"/>
                </a:cubicBezTo>
                <a:lnTo>
                  <a:pt x="642" y="943"/>
                </a:lnTo>
                <a:cubicBezTo>
                  <a:pt x="643" y="948"/>
                  <a:pt x="643" y="953"/>
                  <a:pt x="643" y="958"/>
                </a:cubicBezTo>
                <a:lnTo>
                  <a:pt x="643" y="962"/>
                </a:lnTo>
                <a:cubicBezTo>
                  <a:pt x="643" y="1015"/>
                  <a:pt x="600" y="1058"/>
                  <a:pt x="547" y="1058"/>
                </a:cubicBezTo>
                <a:cubicBezTo>
                  <a:pt x="494" y="1058"/>
                  <a:pt x="451" y="1015"/>
                  <a:pt x="451" y="962"/>
                </a:cubicBezTo>
                <a:lnTo>
                  <a:pt x="451" y="952"/>
                </a:lnTo>
                <a:lnTo>
                  <a:pt x="451" y="954"/>
                </a:lnTo>
                <a:cubicBezTo>
                  <a:pt x="446" y="910"/>
                  <a:pt x="472" y="868"/>
                  <a:pt x="514" y="853"/>
                </a:cubicBezTo>
                <a:cubicBezTo>
                  <a:pt x="555" y="838"/>
                  <a:pt x="602" y="853"/>
                  <a:pt x="626" y="890"/>
                </a:cubicBezTo>
                <a:lnTo>
                  <a:pt x="628" y="893"/>
                </a:lnTo>
                <a:cubicBezTo>
                  <a:pt x="636" y="905"/>
                  <a:pt x="641" y="917"/>
                  <a:pt x="643" y="931"/>
                </a:cubicBezTo>
                <a:lnTo>
                  <a:pt x="644" y="937"/>
                </a:lnTo>
                <a:lnTo>
                  <a:pt x="549" y="856"/>
                </a:lnTo>
                <a:lnTo>
                  <a:pt x="550" y="856"/>
                </a:lnTo>
                <a:cubicBezTo>
                  <a:pt x="600" y="856"/>
                  <a:pt x="642" y="894"/>
                  <a:pt x="646" y="944"/>
                </a:cubicBezTo>
                <a:lnTo>
                  <a:pt x="647" y="955"/>
                </a:lnTo>
                <a:lnTo>
                  <a:pt x="648" y="960"/>
                </a:lnTo>
                <a:lnTo>
                  <a:pt x="456" y="971"/>
                </a:lnTo>
                <a:lnTo>
                  <a:pt x="456" y="968"/>
                </a:lnTo>
                <a:lnTo>
                  <a:pt x="458" y="984"/>
                </a:lnTo>
                <a:lnTo>
                  <a:pt x="457" y="978"/>
                </a:lnTo>
                <a:lnTo>
                  <a:pt x="455" y="971"/>
                </a:lnTo>
                <a:cubicBezTo>
                  <a:pt x="446" y="923"/>
                  <a:pt x="475" y="875"/>
                  <a:pt x="522" y="860"/>
                </a:cubicBezTo>
                <a:cubicBezTo>
                  <a:pt x="570" y="846"/>
                  <a:pt x="620" y="871"/>
                  <a:pt x="639" y="917"/>
                </a:cubicBezTo>
                <a:lnTo>
                  <a:pt x="641" y="922"/>
                </a:lnTo>
                <a:lnTo>
                  <a:pt x="643" y="927"/>
                </a:lnTo>
                <a:lnTo>
                  <a:pt x="460" y="939"/>
                </a:lnTo>
                <a:lnTo>
                  <a:pt x="461" y="935"/>
                </a:lnTo>
                <a:lnTo>
                  <a:pt x="460" y="974"/>
                </a:lnTo>
                <a:lnTo>
                  <a:pt x="459" y="968"/>
                </a:lnTo>
                <a:lnTo>
                  <a:pt x="553" y="1048"/>
                </a:lnTo>
                <a:lnTo>
                  <a:pt x="551" y="1048"/>
                </a:lnTo>
                <a:cubicBezTo>
                  <a:pt x="498" y="1048"/>
                  <a:pt x="455" y="1005"/>
                  <a:pt x="455" y="952"/>
                </a:cubicBezTo>
                <a:cubicBezTo>
                  <a:pt x="455" y="899"/>
                  <a:pt x="498" y="856"/>
                  <a:pt x="551" y="856"/>
                </a:cubicBezTo>
                <a:lnTo>
                  <a:pt x="552" y="856"/>
                </a:lnTo>
                <a:cubicBezTo>
                  <a:pt x="605" y="856"/>
                  <a:pt x="648" y="899"/>
                  <a:pt x="648" y="952"/>
                </a:cubicBezTo>
                <a:lnTo>
                  <a:pt x="648" y="962"/>
                </a:lnTo>
                <a:lnTo>
                  <a:pt x="648" y="971"/>
                </a:lnTo>
                <a:cubicBezTo>
                  <a:pt x="648" y="1019"/>
                  <a:pt x="614" y="1059"/>
                  <a:pt x="568" y="1066"/>
                </a:cubicBezTo>
                <a:cubicBezTo>
                  <a:pt x="521" y="1074"/>
                  <a:pt x="476" y="1046"/>
                  <a:pt x="461" y="1002"/>
                </a:cubicBezTo>
                <a:lnTo>
                  <a:pt x="460" y="999"/>
                </a:lnTo>
                <a:cubicBezTo>
                  <a:pt x="457" y="989"/>
                  <a:pt x="455" y="979"/>
                  <a:pt x="455" y="968"/>
                </a:cubicBezTo>
                <a:lnTo>
                  <a:pt x="455" y="962"/>
                </a:lnTo>
                <a:cubicBezTo>
                  <a:pt x="455" y="952"/>
                  <a:pt x="457" y="942"/>
                  <a:pt x="460" y="932"/>
                </a:cubicBezTo>
                <a:lnTo>
                  <a:pt x="462" y="926"/>
                </a:lnTo>
                <a:lnTo>
                  <a:pt x="461" y="929"/>
                </a:lnTo>
                <a:cubicBezTo>
                  <a:pt x="473" y="882"/>
                  <a:pt x="518" y="851"/>
                  <a:pt x="566" y="857"/>
                </a:cubicBezTo>
                <a:cubicBezTo>
                  <a:pt x="614" y="863"/>
                  <a:pt x="650" y="904"/>
                  <a:pt x="650" y="952"/>
                </a:cubicBezTo>
                <a:lnTo>
                  <a:pt x="650" y="961"/>
                </a:lnTo>
                <a:lnTo>
                  <a:pt x="649" y="981"/>
                </a:lnTo>
                <a:lnTo>
                  <a:pt x="553" y="875"/>
                </a:lnTo>
                <a:lnTo>
                  <a:pt x="554" y="875"/>
                </a:lnTo>
                <a:cubicBezTo>
                  <a:pt x="607" y="875"/>
                  <a:pt x="650" y="918"/>
                  <a:pt x="650" y="971"/>
                </a:cubicBezTo>
                <a:cubicBezTo>
                  <a:pt x="650" y="1024"/>
                  <a:pt x="607" y="1067"/>
                  <a:pt x="554" y="1067"/>
                </a:cubicBezTo>
                <a:lnTo>
                  <a:pt x="552" y="1067"/>
                </a:lnTo>
                <a:cubicBezTo>
                  <a:pt x="499" y="1067"/>
                  <a:pt x="456" y="1024"/>
                  <a:pt x="456" y="971"/>
                </a:cubicBezTo>
                <a:lnTo>
                  <a:pt x="456" y="962"/>
                </a:lnTo>
                <a:cubicBezTo>
                  <a:pt x="456" y="957"/>
                  <a:pt x="457" y="952"/>
                  <a:pt x="458" y="947"/>
                </a:cubicBezTo>
                <a:lnTo>
                  <a:pt x="459" y="941"/>
                </a:lnTo>
                <a:lnTo>
                  <a:pt x="457" y="956"/>
                </a:lnTo>
                <a:lnTo>
                  <a:pt x="457" y="952"/>
                </a:lnTo>
                <a:cubicBezTo>
                  <a:pt x="457" y="899"/>
                  <a:pt x="500" y="856"/>
                  <a:pt x="553" y="856"/>
                </a:cubicBezTo>
                <a:cubicBezTo>
                  <a:pt x="606" y="856"/>
                  <a:pt x="649" y="899"/>
                  <a:pt x="649" y="952"/>
                </a:cubicBezTo>
                <a:lnTo>
                  <a:pt x="649" y="962"/>
                </a:lnTo>
                <a:lnTo>
                  <a:pt x="649" y="971"/>
                </a:lnTo>
                <a:cubicBezTo>
                  <a:pt x="649" y="1019"/>
                  <a:pt x="615" y="1059"/>
                  <a:pt x="569" y="1066"/>
                </a:cubicBezTo>
                <a:cubicBezTo>
                  <a:pt x="522" y="1074"/>
                  <a:pt x="477" y="1046"/>
                  <a:pt x="462" y="1002"/>
                </a:cubicBezTo>
                <a:lnTo>
                  <a:pt x="461" y="999"/>
                </a:lnTo>
                <a:cubicBezTo>
                  <a:pt x="460" y="994"/>
                  <a:pt x="459" y="989"/>
                  <a:pt x="458" y="984"/>
                </a:cubicBezTo>
                <a:lnTo>
                  <a:pt x="457" y="978"/>
                </a:lnTo>
                <a:cubicBezTo>
                  <a:pt x="452" y="950"/>
                  <a:pt x="460" y="922"/>
                  <a:pt x="478" y="900"/>
                </a:cubicBezTo>
                <a:cubicBezTo>
                  <a:pt x="496" y="879"/>
                  <a:pt x="523" y="866"/>
                  <a:pt x="551" y="866"/>
                </a:cubicBezTo>
                <a:lnTo>
                  <a:pt x="552" y="866"/>
                </a:lnTo>
                <a:cubicBezTo>
                  <a:pt x="605" y="866"/>
                  <a:pt x="648" y="909"/>
                  <a:pt x="648" y="962"/>
                </a:cubicBezTo>
                <a:cubicBezTo>
                  <a:pt x="648" y="1015"/>
                  <a:pt x="605" y="1058"/>
                  <a:pt x="552" y="1058"/>
                </a:cubicBezTo>
                <a:lnTo>
                  <a:pt x="551" y="1058"/>
                </a:lnTo>
                <a:cubicBezTo>
                  <a:pt x="521" y="1058"/>
                  <a:pt x="492" y="1044"/>
                  <a:pt x="474" y="1019"/>
                </a:cubicBezTo>
                <a:cubicBezTo>
                  <a:pt x="456" y="994"/>
                  <a:pt x="451" y="961"/>
                  <a:pt x="460" y="932"/>
                </a:cubicBezTo>
                <a:lnTo>
                  <a:pt x="462" y="926"/>
                </a:lnTo>
                <a:lnTo>
                  <a:pt x="461" y="929"/>
                </a:lnTo>
                <a:cubicBezTo>
                  <a:pt x="474" y="878"/>
                  <a:pt x="525" y="847"/>
                  <a:pt x="577" y="859"/>
                </a:cubicBezTo>
                <a:cubicBezTo>
                  <a:pt x="628" y="871"/>
                  <a:pt x="660" y="922"/>
                  <a:pt x="648" y="973"/>
                </a:cubicBezTo>
                <a:lnTo>
                  <a:pt x="646" y="982"/>
                </a:lnTo>
                <a:lnTo>
                  <a:pt x="645" y="990"/>
                </a:lnTo>
                <a:lnTo>
                  <a:pt x="550" y="875"/>
                </a:lnTo>
                <a:lnTo>
                  <a:pt x="553" y="875"/>
                </a:lnTo>
                <a:lnTo>
                  <a:pt x="458" y="981"/>
                </a:lnTo>
                <a:lnTo>
                  <a:pt x="457" y="971"/>
                </a:lnTo>
                <a:lnTo>
                  <a:pt x="456" y="963"/>
                </a:lnTo>
                <a:cubicBezTo>
                  <a:pt x="450" y="913"/>
                  <a:pt x="485" y="867"/>
                  <a:pt x="534" y="858"/>
                </a:cubicBezTo>
                <a:cubicBezTo>
                  <a:pt x="584" y="849"/>
                  <a:pt x="632" y="880"/>
                  <a:pt x="645" y="929"/>
                </a:cubicBezTo>
                <a:lnTo>
                  <a:pt x="646" y="933"/>
                </a:lnTo>
                <a:cubicBezTo>
                  <a:pt x="648" y="941"/>
                  <a:pt x="648" y="949"/>
                  <a:pt x="648" y="956"/>
                </a:cubicBezTo>
                <a:lnTo>
                  <a:pt x="648" y="962"/>
                </a:lnTo>
                <a:cubicBezTo>
                  <a:pt x="648" y="969"/>
                  <a:pt x="648" y="976"/>
                  <a:pt x="646" y="983"/>
                </a:cubicBezTo>
                <a:lnTo>
                  <a:pt x="644" y="992"/>
                </a:lnTo>
                <a:lnTo>
                  <a:pt x="550" y="875"/>
                </a:lnTo>
                <a:lnTo>
                  <a:pt x="553" y="875"/>
                </a:lnTo>
                <a:lnTo>
                  <a:pt x="458" y="980"/>
                </a:lnTo>
                <a:lnTo>
                  <a:pt x="457" y="969"/>
                </a:lnTo>
                <a:lnTo>
                  <a:pt x="456" y="964"/>
                </a:lnTo>
                <a:cubicBezTo>
                  <a:pt x="450" y="912"/>
                  <a:pt x="487" y="864"/>
                  <a:pt x="540" y="857"/>
                </a:cubicBezTo>
                <a:cubicBezTo>
                  <a:pt x="592" y="851"/>
                  <a:pt x="640" y="888"/>
                  <a:pt x="647" y="941"/>
                </a:cubicBezTo>
                <a:lnTo>
                  <a:pt x="648" y="949"/>
                </a:lnTo>
                <a:lnTo>
                  <a:pt x="648" y="971"/>
                </a:lnTo>
                <a:lnTo>
                  <a:pt x="552" y="875"/>
                </a:lnTo>
                <a:lnTo>
                  <a:pt x="554" y="875"/>
                </a:lnTo>
                <a:cubicBezTo>
                  <a:pt x="607" y="875"/>
                  <a:pt x="650" y="918"/>
                  <a:pt x="650" y="971"/>
                </a:cubicBezTo>
                <a:cubicBezTo>
                  <a:pt x="650" y="1024"/>
                  <a:pt x="607" y="1067"/>
                  <a:pt x="554" y="1067"/>
                </a:cubicBezTo>
                <a:lnTo>
                  <a:pt x="550" y="1067"/>
                </a:lnTo>
                <a:cubicBezTo>
                  <a:pt x="497" y="1067"/>
                  <a:pt x="454" y="1024"/>
                  <a:pt x="454" y="971"/>
                </a:cubicBezTo>
                <a:cubicBezTo>
                  <a:pt x="454" y="918"/>
                  <a:pt x="497" y="875"/>
                  <a:pt x="550" y="875"/>
                </a:cubicBezTo>
                <a:lnTo>
                  <a:pt x="553" y="875"/>
                </a:lnTo>
                <a:lnTo>
                  <a:pt x="554" y="875"/>
                </a:lnTo>
                <a:cubicBezTo>
                  <a:pt x="607" y="875"/>
                  <a:pt x="650" y="918"/>
                  <a:pt x="650" y="971"/>
                </a:cubicBezTo>
                <a:cubicBezTo>
                  <a:pt x="650" y="1024"/>
                  <a:pt x="607" y="1067"/>
                  <a:pt x="554" y="1067"/>
                </a:cubicBezTo>
                <a:lnTo>
                  <a:pt x="553" y="1067"/>
                </a:lnTo>
                <a:lnTo>
                  <a:pt x="649" y="962"/>
                </a:lnTo>
                <a:lnTo>
                  <a:pt x="650" y="972"/>
                </a:lnTo>
                <a:lnTo>
                  <a:pt x="651" y="980"/>
                </a:lnTo>
                <a:cubicBezTo>
                  <a:pt x="656" y="1029"/>
                  <a:pt x="624" y="1074"/>
                  <a:pt x="576" y="1084"/>
                </a:cubicBezTo>
                <a:cubicBezTo>
                  <a:pt x="528" y="1095"/>
                  <a:pt x="480" y="1067"/>
                  <a:pt x="464" y="1021"/>
                </a:cubicBezTo>
                <a:lnTo>
                  <a:pt x="463" y="1018"/>
                </a:lnTo>
                <a:cubicBezTo>
                  <a:pt x="462" y="1013"/>
                  <a:pt x="461" y="1008"/>
                  <a:pt x="460" y="1003"/>
                </a:cubicBezTo>
                <a:lnTo>
                  <a:pt x="459" y="997"/>
                </a:lnTo>
                <a:cubicBezTo>
                  <a:pt x="458" y="992"/>
                  <a:pt x="457" y="987"/>
                  <a:pt x="457" y="981"/>
                </a:cubicBezTo>
                <a:lnTo>
                  <a:pt x="457" y="975"/>
                </a:lnTo>
                <a:lnTo>
                  <a:pt x="457" y="971"/>
                </a:lnTo>
                <a:cubicBezTo>
                  <a:pt x="457" y="920"/>
                  <a:pt x="498" y="878"/>
                  <a:pt x="549" y="876"/>
                </a:cubicBezTo>
                <a:cubicBezTo>
                  <a:pt x="600" y="873"/>
                  <a:pt x="644" y="911"/>
                  <a:pt x="649" y="962"/>
                </a:cubicBezTo>
                <a:lnTo>
                  <a:pt x="650" y="972"/>
                </a:lnTo>
                <a:lnTo>
                  <a:pt x="650" y="972"/>
                </a:lnTo>
                <a:cubicBezTo>
                  <a:pt x="651" y="977"/>
                  <a:pt x="651" y="982"/>
                  <a:pt x="651" y="987"/>
                </a:cubicBezTo>
                <a:lnTo>
                  <a:pt x="651" y="990"/>
                </a:lnTo>
                <a:cubicBezTo>
                  <a:pt x="651" y="1043"/>
                  <a:pt x="608" y="1086"/>
                  <a:pt x="555" y="1086"/>
                </a:cubicBezTo>
                <a:cubicBezTo>
                  <a:pt x="502" y="1086"/>
                  <a:pt x="459" y="1043"/>
                  <a:pt x="459" y="990"/>
                </a:cubicBezTo>
                <a:lnTo>
                  <a:pt x="459" y="982"/>
                </a:lnTo>
                <a:lnTo>
                  <a:pt x="459" y="980"/>
                </a:lnTo>
                <a:cubicBezTo>
                  <a:pt x="456" y="953"/>
                  <a:pt x="465" y="927"/>
                  <a:pt x="484" y="907"/>
                </a:cubicBezTo>
                <a:cubicBezTo>
                  <a:pt x="502" y="887"/>
                  <a:pt x="527" y="875"/>
                  <a:pt x="554" y="875"/>
                </a:cubicBezTo>
                <a:lnTo>
                  <a:pt x="555" y="875"/>
                </a:lnTo>
                <a:lnTo>
                  <a:pt x="557" y="875"/>
                </a:lnTo>
                <a:lnTo>
                  <a:pt x="463" y="990"/>
                </a:lnTo>
                <a:lnTo>
                  <a:pt x="462" y="985"/>
                </a:lnTo>
                <a:lnTo>
                  <a:pt x="471" y="1009"/>
                </a:lnTo>
                <a:lnTo>
                  <a:pt x="469" y="1005"/>
                </a:lnTo>
                <a:cubicBezTo>
                  <a:pt x="445" y="958"/>
                  <a:pt x="464" y="900"/>
                  <a:pt x="512" y="877"/>
                </a:cubicBezTo>
                <a:cubicBezTo>
                  <a:pt x="559" y="853"/>
                  <a:pt x="617" y="872"/>
                  <a:pt x="640" y="920"/>
                </a:cubicBezTo>
                <a:lnTo>
                  <a:pt x="642" y="924"/>
                </a:lnTo>
                <a:cubicBezTo>
                  <a:pt x="646" y="931"/>
                  <a:pt x="649" y="939"/>
                  <a:pt x="651" y="948"/>
                </a:cubicBezTo>
                <a:lnTo>
                  <a:pt x="652" y="953"/>
                </a:lnTo>
                <a:cubicBezTo>
                  <a:pt x="653" y="962"/>
                  <a:pt x="654" y="972"/>
                  <a:pt x="653" y="981"/>
                </a:cubicBezTo>
                <a:lnTo>
                  <a:pt x="652" y="991"/>
                </a:lnTo>
                <a:lnTo>
                  <a:pt x="556" y="885"/>
                </a:lnTo>
                <a:lnTo>
                  <a:pt x="558" y="885"/>
                </a:lnTo>
                <a:cubicBezTo>
                  <a:pt x="611" y="885"/>
                  <a:pt x="654" y="928"/>
                  <a:pt x="654" y="981"/>
                </a:cubicBezTo>
                <a:cubicBezTo>
                  <a:pt x="654" y="1034"/>
                  <a:pt x="611" y="1077"/>
                  <a:pt x="558" y="1077"/>
                </a:cubicBezTo>
                <a:lnTo>
                  <a:pt x="557" y="1077"/>
                </a:lnTo>
                <a:lnTo>
                  <a:pt x="653" y="981"/>
                </a:lnTo>
                <a:lnTo>
                  <a:pt x="653" y="987"/>
                </a:lnTo>
                <a:cubicBezTo>
                  <a:pt x="653" y="998"/>
                  <a:pt x="652" y="1008"/>
                  <a:pt x="649" y="1018"/>
                </a:cubicBezTo>
                <a:lnTo>
                  <a:pt x="648" y="1021"/>
                </a:lnTo>
                <a:cubicBezTo>
                  <a:pt x="633" y="1065"/>
                  <a:pt x="588" y="1093"/>
                  <a:pt x="541" y="1085"/>
                </a:cubicBezTo>
                <a:cubicBezTo>
                  <a:pt x="495" y="1078"/>
                  <a:pt x="460" y="1038"/>
                  <a:pt x="460" y="990"/>
                </a:cubicBezTo>
                <a:lnTo>
                  <a:pt x="460" y="985"/>
                </a:lnTo>
                <a:lnTo>
                  <a:pt x="460" y="976"/>
                </a:lnTo>
                <a:lnTo>
                  <a:pt x="460" y="967"/>
                </a:lnTo>
                <a:lnTo>
                  <a:pt x="460" y="962"/>
                </a:lnTo>
                <a:cubicBezTo>
                  <a:pt x="460" y="915"/>
                  <a:pt x="495" y="875"/>
                  <a:pt x="541" y="868"/>
                </a:cubicBezTo>
                <a:cubicBezTo>
                  <a:pt x="588" y="860"/>
                  <a:pt x="633" y="887"/>
                  <a:pt x="648" y="932"/>
                </a:cubicBezTo>
                <a:lnTo>
                  <a:pt x="649" y="935"/>
                </a:lnTo>
                <a:cubicBezTo>
                  <a:pt x="650" y="940"/>
                  <a:pt x="651" y="945"/>
                  <a:pt x="652" y="950"/>
                </a:cubicBezTo>
                <a:lnTo>
                  <a:pt x="653" y="956"/>
                </a:lnTo>
                <a:lnTo>
                  <a:pt x="558" y="875"/>
                </a:lnTo>
                <a:lnTo>
                  <a:pt x="559" y="875"/>
                </a:lnTo>
                <a:cubicBezTo>
                  <a:pt x="587" y="875"/>
                  <a:pt x="612" y="887"/>
                  <a:pt x="631" y="907"/>
                </a:cubicBezTo>
                <a:cubicBezTo>
                  <a:pt x="649" y="927"/>
                  <a:pt x="658" y="954"/>
                  <a:pt x="655" y="981"/>
                </a:cubicBezTo>
                <a:lnTo>
                  <a:pt x="654" y="991"/>
                </a:lnTo>
                <a:lnTo>
                  <a:pt x="650" y="1011"/>
                </a:lnTo>
                <a:lnTo>
                  <a:pt x="556" y="894"/>
                </a:lnTo>
                <a:lnTo>
                  <a:pt x="558" y="894"/>
                </a:lnTo>
                <a:lnTo>
                  <a:pt x="463" y="979"/>
                </a:lnTo>
                <a:lnTo>
                  <a:pt x="464" y="971"/>
                </a:lnTo>
                <a:lnTo>
                  <a:pt x="463" y="971"/>
                </a:lnTo>
                <a:lnTo>
                  <a:pt x="463" y="967"/>
                </a:lnTo>
                <a:lnTo>
                  <a:pt x="462" y="966"/>
                </a:lnTo>
                <a:lnTo>
                  <a:pt x="653" y="941"/>
                </a:lnTo>
                <a:lnTo>
                  <a:pt x="654" y="949"/>
                </a:lnTo>
                <a:lnTo>
                  <a:pt x="654" y="971"/>
                </a:lnTo>
                <a:cubicBezTo>
                  <a:pt x="654" y="1024"/>
                  <a:pt x="611" y="1067"/>
                  <a:pt x="558" y="1067"/>
                </a:cubicBezTo>
                <a:cubicBezTo>
                  <a:pt x="505" y="1067"/>
                  <a:pt x="462" y="1024"/>
                  <a:pt x="462" y="971"/>
                </a:cubicBezTo>
                <a:lnTo>
                  <a:pt x="463" y="972"/>
                </a:lnTo>
                <a:lnTo>
                  <a:pt x="463" y="972"/>
                </a:lnTo>
                <a:lnTo>
                  <a:pt x="462" y="964"/>
                </a:lnTo>
                <a:cubicBezTo>
                  <a:pt x="456" y="912"/>
                  <a:pt x="493" y="864"/>
                  <a:pt x="545" y="857"/>
                </a:cubicBezTo>
                <a:cubicBezTo>
                  <a:pt x="597" y="850"/>
                  <a:pt x="645" y="887"/>
                  <a:pt x="653" y="939"/>
                </a:cubicBezTo>
                <a:lnTo>
                  <a:pt x="654" y="951"/>
                </a:lnTo>
                <a:lnTo>
                  <a:pt x="655" y="971"/>
                </a:lnTo>
                <a:lnTo>
                  <a:pt x="655" y="994"/>
                </a:lnTo>
                <a:lnTo>
                  <a:pt x="654" y="1002"/>
                </a:lnTo>
                <a:cubicBezTo>
                  <a:pt x="648" y="1050"/>
                  <a:pt x="607" y="1086"/>
                  <a:pt x="558" y="1086"/>
                </a:cubicBezTo>
                <a:lnTo>
                  <a:pt x="556" y="1086"/>
                </a:lnTo>
                <a:cubicBezTo>
                  <a:pt x="527" y="1086"/>
                  <a:pt x="500" y="1073"/>
                  <a:pt x="482" y="1051"/>
                </a:cubicBezTo>
                <a:cubicBezTo>
                  <a:pt x="463" y="1028"/>
                  <a:pt x="456" y="998"/>
                  <a:pt x="463" y="970"/>
                </a:cubicBezTo>
                <a:lnTo>
                  <a:pt x="463" y="972"/>
                </a:lnTo>
                <a:lnTo>
                  <a:pt x="464" y="962"/>
                </a:lnTo>
                <a:lnTo>
                  <a:pt x="559" y="1067"/>
                </a:lnTo>
                <a:lnTo>
                  <a:pt x="558" y="1067"/>
                </a:lnTo>
                <a:cubicBezTo>
                  <a:pt x="512" y="1067"/>
                  <a:pt x="471" y="1034"/>
                  <a:pt x="464" y="987"/>
                </a:cubicBezTo>
                <a:lnTo>
                  <a:pt x="463" y="981"/>
                </a:lnTo>
                <a:lnTo>
                  <a:pt x="466" y="996"/>
                </a:lnTo>
                <a:lnTo>
                  <a:pt x="465" y="993"/>
                </a:lnTo>
                <a:lnTo>
                  <a:pt x="652" y="962"/>
                </a:lnTo>
                <a:lnTo>
                  <a:pt x="652" y="967"/>
                </a:lnTo>
                <a:lnTo>
                  <a:pt x="652" y="976"/>
                </a:lnTo>
                <a:lnTo>
                  <a:pt x="652" y="985"/>
                </a:lnTo>
                <a:lnTo>
                  <a:pt x="652" y="990"/>
                </a:lnTo>
                <a:lnTo>
                  <a:pt x="465" y="960"/>
                </a:lnTo>
                <a:lnTo>
                  <a:pt x="466" y="957"/>
                </a:lnTo>
                <a:lnTo>
                  <a:pt x="461" y="987"/>
                </a:lnTo>
                <a:lnTo>
                  <a:pt x="461" y="981"/>
                </a:lnTo>
                <a:cubicBezTo>
                  <a:pt x="461" y="928"/>
                  <a:pt x="504" y="885"/>
                  <a:pt x="557" y="885"/>
                </a:cubicBezTo>
                <a:lnTo>
                  <a:pt x="558" y="885"/>
                </a:lnTo>
                <a:lnTo>
                  <a:pt x="558" y="1077"/>
                </a:lnTo>
                <a:lnTo>
                  <a:pt x="556" y="1077"/>
                </a:lnTo>
                <a:cubicBezTo>
                  <a:pt x="529" y="1077"/>
                  <a:pt x="503" y="1066"/>
                  <a:pt x="485" y="1046"/>
                </a:cubicBezTo>
                <a:cubicBezTo>
                  <a:pt x="467" y="1026"/>
                  <a:pt x="458" y="999"/>
                  <a:pt x="461" y="972"/>
                </a:cubicBezTo>
                <a:lnTo>
                  <a:pt x="462" y="962"/>
                </a:lnTo>
                <a:lnTo>
                  <a:pt x="463" y="990"/>
                </a:lnTo>
                <a:lnTo>
                  <a:pt x="462" y="985"/>
                </a:lnTo>
                <a:lnTo>
                  <a:pt x="471" y="1009"/>
                </a:lnTo>
                <a:lnTo>
                  <a:pt x="469" y="1005"/>
                </a:lnTo>
                <a:lnTo>
                  <a:pt x="640" y="920"/>
                </a:lnTo>
                <a:lnTo>
                  <a:pt x="642" y="924"/>
                </a:lnTo>
                <a:cubicBezTo>
                  <a:pt x="646" y="931"/>
                  <a:pt x="649" y="939"/>
                  <a:pt x="651" y="948"/>
                </a:cubicBezTo>
                <a:lnTo>
                  <a:pt x="652" y="953"/>
                </a:lnTo>
                <a:cubicBezTo>
                  <a:pt x="657" y="981"/>
                  <a:pt x="650" y="1010"/>
                  <a:pt x="632" y="1032"/>
                </a:cubicBezTo>
                <a:cubicBezTo>
                  <a:pt x="613" y="1055"/>
                  <a:pt x="586" y="1067"/>
                  <a:pt x="557" y="1067"/>
                </a:cubicBezTo>
                <a:lnTo>
                  <a:pt x="555" y="1067"/>
                </a:lnTo>
                <a:lnTo>
                  <a:pt x="554" y="1067"/>
                </a:lnTo>
                <a:lnTo>
                  <a:pt x="650" y="963"/>
                </a:lnTo>
                <a:lnTo>
                  <a:pt x="651" y="982"/>
                </a:lnTo>
                <a:lnTo>
                  <a:pt x="651" y="990"/>
                </a:lnTo>
                <a:lnTo>
                  <a:pt x="459" y="990"/>
                </a:lnTo>
                <a:lnTo>
                  <a:pt x="459" y="987"/>
                </a:lnTo>
                <a:lnTo>
                  <a:pt x="461" y="1003"/>
                </a:lnTo>
                <a:lnTo>
                  <a:pt x="459" y="991"/>
                </a:lnTo>
                <a:lnTo>
                  <a:pt x="458" y="981"/>
                </a:lnTo>
                <a:lnTo>
                  <a:pt x="649" y="971"/>
                </a:lnTo>
                <a:lnTo>
                  <a:pt x="649" y="975"/>
                </a:lnTo>
                <a:lnTo>
                  <a:pt x="649" y="981"/>
                </a:lnTo>
                <a:lnTo>
                  <a:pt x="648" y="966"/>
                </a:lnTo>
                <a:lnTo>
                  <a:pt x="649" y="972"/>
                </a:lnTo>
                <a:lnTo>
                  <a:pt x="646" y="957"/>
                </a:lnTo>
                <a:lnTo>
                  <a:pt x="647" y="960"/>
                </a:lnTo>
                <a:lnTo>
                  <a:pt x="460" y="1001"/>
                </a:lnTo>
                <a:lnTo>
                  <a:pt x="459" y="991"/>
                </a:lnTo>
                <a:lnTo>
                  <a:pt x="458" y="981"/>
                </a:lnTo>
                <a:cubicBezTo>
                  <a:pt x="455" y="954"/>
                  <a:pt x="464" y="927"/>
                  <a:pt x="482" y="907"/>
                </a:cubicBezTo>
                <a:cubicBezTo>
                  <a:pt x="500" y="887"/>
                  <a:pt x="526" y="875"/>
                  <a:pt x="553" y="875"/>
                </a:cubicBezTo>
                <a:lnTo>
                  <a:pt x="554" y="875"/>
                </a:lnTo>
                <a:lnTo>
                  <a:pt x="554" y="1067"/>
                </a:lnTo>
                <a:lnTo>
                  <a:pt x="553" y="1067"/>
                </a:lnTo>
                <a:lnTo>
                  <a:pt x="550" y="1067"/>
                </a:lnTo>
                <a:lnTo>
                  <a:pt x="550" y="875"/>
                </a:lnTo>
                <a:lnTo>
                  <a:pt x="554" y="875"/>
                </a:lnTo>
                <a:lnTo>
                  <a:pt x="554" y="1067"/>
                </a:lnTo>
                <a:lnTo>
                  <a:pt x="552" y="1067"/>
                </a:lnTo>
                <a:cubicBezTo>
                  <a:pt x="499" y="1067"/>
                  <a:pt x="456" y="1024"/>
                  <a:pt x="456" y="971"/>
                </a:cubicBezTo>
                <a:lnTo>
                  <a:pt x="457" y="972"/>
                </a:lnTo>
                <a:lnTo>
                  <a:pt x="456" y="964"/>
                </a:lnTo>
                <a:lnTo>
                  <a:pt x="647" y="941"/>
                </a:lnTo>
                <a:lnTo>
                  <a:pt x="648" y="952"/>
                </a:lnTo>
                <a:lnTo>
                  <a:pt x="649" y="963"/>
                </a:lnTo>
                <a:cubicBezTo>
                  <a:pt x="652" y="990"/>
                  <a:pt x="643" y="1016"/>
                  <a:pt x="624" y="1036"/>
                </a:cubicBezTo>
                <a:cubicBezTo>
                  <a:pt x="606" y="1056"/>
                  <a:pt x="580" y="1067"/>
                  <a:pt x="553" y="1067"/>
                </a:cubicBezTo>
                <a:lnTo>
                  <a:pt x="550" y="1067"/>
                </a:lnTo>
                <a:cubicBezTo>
                  <a:pt x="521" y="1067"/>
                  <a:pt x="494" y="1054"/>
                  <a:pt x="476" y="1032"/>
                </a:cubicBezTo>
                <a:cubicBezTo>
                  <a:pt x="457" y="1009"/>
                  <a:pt x="450" y="979"/>
                  <a:pt x="457" y="951"/>
                </a:cubicBezTo>
                <a:lnTo>
                  <a:pt x="459" y="942"/>
                </a:lnTo>
                <a:lnTo>
                  <a:pt x="456" y="962"/>
                </a:lnTo>
                <a:lnTo>
                  <a:pt x="456" y="956"/>
                </a:lnTo>
                <a:lnTo>
                  <a:pt x="459" y="980"/>
                </a:lnTo>
                <a:lnTo>
                  <a:pt x="458" y="976"/>
                </a:lnTo>
                <a:lnTo>
                  <a:pt x="647" y="942"/>
                </a:lnTo>
                <a:lnTo>
                  <a:pt x="648" y="952"/>
                </a:lnTo>
                <a:lnTo>
                  <a:pt x="649" y="962"/>
                </a:lnTo>
                <a:cubicBezTo>
                  <a:pt x="652" y="989"/>
                  <a:pt x="643" y="1016"/>
                  <a:pt x="625" y="1036"/>
                </a:cubicBezTo>
                <a:cubicBezTo>
                  <a:pt x="606" y="1056"/>
                  <a:pt x="581" y="1067"/>
                  <a:pt x="553" y="1067"/>
                </a:cubicBezTo>
                <a:lnTo>
                  <a:pt x="550" y="1067"/>
                </a:lnTo>
                <a:cubicBezTo>
                  <a:pt x="522" y="1067"/>
                  <a:pt x="494" y="1055"/>
                  <a:pt x="476" y="1032"/>
                </a:cubicBezTo>
                <a:cubicBezTo>
                  <a:pt x="458" y="1010"/>
                  <a:pt x="451" y="981"/>
                  <a:pt x="456" y="953"/>
                </a:cubicBezTo>
                <a:lnTo>
                  <a:pt x="459" y="941"/>
                </a:lnTo>
                <a:lnTo>
                  <a:pt x="461" y="932"/>
                </a:lnTo>
                <a:lnTo>
                  <a:pt x="648" y="976"/>
                </a:lnTo>
                <a:lnTo>
                  <a:pt x="645" y="987"/>
                </a:lnTo>
                <a:lnTo>
                  <a:pt x="643" y="993"/>
                </a:lnTo>
                <a:lnTo>
                  <a:pt x="551" y="866"/>
                </a:lnTo>
                <a:lnTo>
                  <a:pt x="552" y="866"/>
                </a:lnTo>
                <a:lnTo>
                  <a:pt x="552" y="1058"/>
                </a:lnTo>
                <a:lnTo>
                  <a:pt x="551" y="1058"/>
                </a:lnTo>
                <a:lnTo>
                  <a:pt x="646" y="947"/>
                </a:lnTo>
                <a:lnTo>
                  <a:pt x="647" y="953"/>
                </a:lnTo>
                <a:lnTo>
                  <a:pt x="644" y="938"/>
                </a:lnTo>
                <a:lnTo>
                  <a:pt x="645" y="941"/>
                </a:lnTo>
                <a:lnTo>
                  <a:pt x="457" y="971"/>
                </a:lnTo>
                <a:lnTo>
                  <a:pt x="457" y="962"/>
                </a:lnTo>
                <a:lnTo>
                  <a:pt x="457" y="952"/>
                </a:lnTo>
                <a:lnTo>
                  <a:pt x="649" y="952"/>
                </a:lnTo>
                <a:lnTo>
                  <a:pt x="649" y="956"/>
                </a:lnTo>
                <a:cubicBezTo>
                  <a:pt x="649" y="962"/>
                  <a:pt x="649" y="967"/>
                  <a:pt x="648" y="972"/>
                </a:cubicBezTo>
                <a:lnTo>
                  <a:pt x="647" y="978"/>
                </a:lnTo>
                <a:lnTo>
                  <a:pt x="648" y="962"/>
                </a:lnTo>
                <a:lnTo>
                  <a:pt x="648" y="971"/>
                </a:lnTo>
                <a:lnTo>
                  <a:pt x="552" y="875"/>
                </a:lnTo>
                <a:lnTo>
                  <a:pt x="554" y="875"/>
                </a:lnTo>
                <a:lnTo>
                  <a:pt x="554" y="1067"/>
                </a:lnTo>
                <a:lnTo>
                  <a:pt x="553" y="1067"/>
                </a:lnTo>
                <a:cubicBezTo>
                  <a:pt x="526" y="1067"/>
                  <a:pt x="500" y="1056"/>
                  <a:pt x="482" y="1036"/>
                </a:cubicBezTo>
                <a:cubicBezTo>
                  <a:pt x="464" y="1016"/>
                  <a:pt x="455" y="989"/>
                  <a:pt x="458" y="962"/>
                </a:cubicBezTo>
                <a:lnTo>
                  <a:pt x="458" y="961"/>
                </a:lnTo>
                <a:lnTo>
                  <a:pt x="458" y="952"/>
                </a:lnTo>
                <a:lnTo>
                  <a:pt x="648" y="976"/>
                </a:lnTo>
                <a:lnTo>
                  <a:pt x="645" y="987"/>
                </a:lnTo>
                <a:lnTo>
                  <a:pt x="643" y="993"/>
                </a:lnTo>
                <a:lnTo>
                  <a:pt x="647" y="962"/>
                </a:lnTo>
                <a:lnTo>
                  <a:pt x="647" y="968"/>
                </a:lnTo>
                <a:lnTo>
                  <a:pt x="643" y="938"/>
                </a:lnTo>
                <a:lnTo>
                  <a:pt x="644" y="941"/>
                </a:lnTo>
                <a:lnTo>
                  <a:pt x="456" y="971"/>
                </a:lnTo>
                <a:lnTo>
                  <a:pt x="456" y="962"/>
                </a:lnTo>
                <a:lnTo>
                  <a:pt x="456" y="952"/>
                </a:lnTo>
                <a:lnTo>
                  <a:pt x="552" y="1048"/>
                </a:lnTo>
                <a:lnTo>
                  <a:pt x="551" y="1048"/>
                </a:lnTo>
                <a:lnTo>
                  <a:pt x="551" y="856"/>
                </a:lnTo>
                <a:lnTo>
                  <a:pt x="553" y="856"/>
                </a:lnTo>
                <a:cubicBezTo>
                  <a:pt x="600" y="856"/>
                  <a:pt x="640" y="890"/>
                  <a:pt x="648" y="937"/>
                </a:cubicBezTo>
                <a:lnTo>
                  <a:pt x="649" y="943"/>
                </a:lnTo>
                <a:cubicBezTo>
                  <a:pt x="651" y="956"/>
                  <a:pt x="651" y="969"/>
                  <a:pt x="648" y="982"/>
                </a:cubicBezTo>
                <a:lnTo>
                  <a:pt x="647" y="986"/>
                </a:lnTo>
                <a:cubicBezTo>
                  <a:pt x="637" y="1026"/>
                  <a:pt x="602" y="1055"/>
                  <a:pt x="560" y="1058"/>
                </a:cubicBezTo>
                <a:cubicBezTo>
                  <a:pt x="518" y="1061"/>
                  <a:pt x="480" y="1037"/>
                  <a:pt x="464" y="998"/>
                </a:cubicBezTo>
                <a:lnTo>
                  <a:pt x="462" y="993"/>
                </a:lnTo>
                <a:lnTo>
                  <a:pt x="460" y="988"/>
                </a:lnTo>
                <a:lnTo>
                  <a:pt x="644" y="934"/>
                </a:lnTo>
                <a:lnTo>
                  <a:pt x="646" y="947"/>
                </a:lnTo>
                <a:lnTo>
                  <a:pt x="647" y="953"/>
                </a:lnTo>
                <a:cubicBezTo>
                  <a:pt x="648" y="958"/>
                  <a:pt x="648" y="963"/>
                  <a:pt x="648" y="968"/>
                </a:cubicBezTo>
                <a:lnTo>
                  <a:pt x="648" y="971"/>
                </a:lnTo>
                <a:cubicBezTo>
                  <a:pt x="648" y="1022"/>
                  <a:pt x="609" y="1064"/>
                  <a:pt x="558" y="1067"/>
                </a:cubicBezTo>
                <a:cubicBezTo>
                  <a:pt x="508" y="1070"/>
                  <a:pt x="463" y="1034"/>
                  <a:pt x="457" y="983"/>
                </a:cubicBezTo>
                <a:lnTo>
                  <a:pt x="456" y="972"/>
                </a:lnTo>
                <a:lnTo>
                  <a:pt x="455" y="961"/>
                </a:lnTo>
                <a:lnTo>
                  <a:pt x="550" y="1048"/>
                </a:lnTo>
                <a:lnTo>
                  <a:pt x="549" y="1048"/>
                </a:lnTo>
                <a:cubicBezTo>
                  <a:pt x="503" y="1048"/>
                  <a:pt x="462" y="1015"/>
                  <a:pt x="455" y="968"/>
                </a:cubicBezTo>
                <a:lnTo>
                  <a:pt x="454" y="962"/>
                </a:lnTo>
                <a:lnTo>
                  <a:pt x="469" y="1000"/>
                </a:lnTo>
                <a:lnTo>
                  <a:pt x="467" y="997"/>
                </a:lnTo>
                <a:lnTo>
                  <a:pt x="642" y="933"/>
                </a:lnTo>
                <a:lnTo>
                  <a:pt x="643" y="952"/>
                </a:lnTo>
                <a:lnTo>
                  <a:pt x="643" y="962"/>
                </a:lnTo>
                <a:lnTo>
                  <a:pt x="451" y="962"/>
                </a:lnTo>
                <a:lnTo>
                  <a:pt x="451" y="958"/>
                </a:lnTo>
                <a:lnTo>
                  <a:pt x="453" y="974"/>
                </a:lnTo>
                <a:lnTo>
                  <a:pt x="452" y="968"/>
                </a:lnTo>
                <a:lnTo>
                  <a:pt x="546" y="1048"/>
                </a:lnTo>
                <a:lnTo>
                  <a:pt x="545" y="1048"/>
                </a:lnTo>
                <a:lnTo>
                  <a:pt x="641" y="952"/>
                </a:lnTo>
                <a:lnTo>
                  <a:pt x="641" y="958"/>
                </a:lnTo>
                <a:cubicBezTo>
                  <a:pt x="641" y="966"/>
                  <a:pt x="641" y="974"/>
                  <a:pt x="639" y="982"/>
                </a:cubicBezTo>
                <a:lnTo>
                  <a:pt x="638" y="986"/>
                </a:lnTo>
                <a:cubicBezTo>
                  <a:pt x="626" y="1033"/>
                  <a:pt x="581" y="1064"/>
                  <a:pt x="533" y="1058"/>
                </a:cubicBezTo>
                <a:cubicBezTo>
                  <a:pt x="485" y="1052"/>
                  <a:pt x="448" y="1011"/>
                  <a:pt x="448" y="962"/>
                </a:cubicBezTo>
                <a:lnTo>
                  <a:pt x="448" y="958"/>
                </a:lnTo>
                <a:lnTo>
                  <a:pt x="450" y="974"/>
                </a:lnTo>
                <a:lnTo>
                  <a:pt x="449" y="968"/>
                </a:lnTo>
                <a:lnTo>
                  <a:pt x="543" y="1048"/>
                </a:lnTo>
                <a:lnTo>
                  <a:pt x="542" y="1048"/>
                </a:lnTo>
                <a:cubicBezTo>
                  <a:pt x="514" y="1048"/>
                  <a:pt x="487" y="1036"/>
                  <a:pt x="469" y="1015"/>
                </a:cubicBezTo>
                <a:cubicBezTo>
                  <a:pt x="451" y="993"/>
                  <a:pt x="443" y="965"/>
                  <a:pt x="448" y="937"/>
                </a:cubicBezTo>
                <a:lnTo>
                  <a:pt x="449" y="931"/>
                </a:lnTo>
                <a:lnTo>
                  <a:pt x="447" y="946"/>
                </a:lnTo>
                <a:lnTo>
                  <a:pt x="447" y="943"/>
                </a:lnTo>
                <a:lnTo>
                  <a:pt x="639" y="943"/>
                </a:lnTo>
                <a:lnTo>
                  <a:pt x="639" y="949"/>
                </a:lnTo>
                <a:lnTo>
                  <a:pt x="639" y="958"/>
                </a:lnTo>
                <a:lnTo>
                  <a:pt x="639" y="967"/>
                </a:lnTo>
                <a:lnTo>
                  <a:pt x="639" y="971"/>
                </a:lnTo>
                <a:lnTo>
                  <a:pt x="447" y="971"/>
                </a:lnTo>
                <a:lnTo>
                  <a:pt x="447" y="969"/>
                </a:lnTo>
                <a:lnTo>
                  <a:pt x="447" y="962"/>
                </a:lnTo>
                <a:lnTo>
                  <a:pt x="447" y="955"/>
                </a:lnTo>
                <a:lnTo>
                  <a:pt x="447" y="952"/>
                </a:lnTo>
                <a:lnTo>
                  <a:pt x="639" y="952"/>
                </a:lnTo>
                <a:lnTo>
                  <a:pt x="639" y="955"/>
                </a:lnTo>
                <a:lnTo>
                  <a:pt x="639" y="962"/>
                </a:lnTo>
                <a:cubicBezTo>
                  <a:pt x="639" y="967"/>
                  <a:pt x="639" y="972"/>
                  <a:pt x="639" y="976"/>
                </a:cubicBezTo>
                <a:lnTo>
                  <a:pt x="638" y="983"/>
                </a:lnTo>
                <a:lnTo>
                  <a:pt x="638" y="969"/>
                </a:lnTo>
                <a:lnTo>
                  <a:pt x="638" y="971"/>
                </a:lnTo>
                <a:lnTo>
                  <a:pt x="446" y="971"/>
                </a:lnTo>
                <a:lnTo>
                  <a:pt x="446" y="967"/>
                </a:lnTo>
                <a:lnTo>
                  <a:pt x="446" y="958"/>
                </a:lnTo>
                <a:lnTo>
                  <a:pt x="446" y="949"/>
                </a:lnTo>
                <a:cubicBezTo>
                  <a:pt x="446" y="944"/>
                  <a:pt x="447" y="939"/>
                  <a:pt x="448" y="934"/>
                </a:cubicBezTo>
                <a:lnTo>
                  <a:pt x="449" y="928"/>
                </a:lnTo>
                <a:cubicBezTo>
                  <a:pt x="456" y="881"/>
                  <a:pt x="497" y="847"/>
                  <a:pt x="543" y="847"/>
                </a:cubicBezTo>
                <a:lnTo>
                  <a:pt x="546" y="847"/>
                </a:lnTo>
                <a:cubicBezTo>
                  <a:pt x="573" y="847"/>
                  <a:pt x="599" y="859"/>
                  <a:pt x="617" y="879"/>
                </a:cubicBezTo>
                <a:cubicBezTo>
                  <a:pt x="636" y="899"/>
                  <a:pt x="645" y="925"/>
                  <a:pt x="642" y="952"/>
                </a:cubicBezTo>
                <a:lnTo>
                  <a:pt x="640" y="970"/>
                </a:lnTo>
                <a:lnTo>
                  <a:pt x="639" y="976"/>
                </a:lnTo>
                <a:cubicBezTo>
                  <a:pt x="638" y="986"/>
                  <a:pt x="635" y="995"/>
                  <a:pt x="630" y="1003"/>
                </a:cubicBezTo>
                <a:lnTo>
                  <a:pt x="629" y="1005"/>
                </a:lnTo>
                <a:cubicBezTo>
                  <a:pt x="609" y="1045"/>
                  <a:pt x="565" y="1066"/>
                  <a:pt x="521" y="1056"/>
                </a:cubicBezTo>
                <a:cubicBezTo>
                  <a:pt x="478" y="1046"/>
                  <a:pt x="447" y="1007"/>
                  <a:pt x="447" y="962"/>
                </a:cubicBezTo>
                <a:lnTo>
                  <a:pt x="448" y="968"/>
                </a:lnTo>
                <a:lnTo>
                  <a:pt x="446" y="948"/>
                </a:lnTo>
                <a:lnTo>
                  <a:pt x="446" y="938"/>
                </a:lnTo>
                <a:lnTo>
                  <a:pt x="448" y="957"/>
                </a:lnTo>
                <a:lnTo>
                  <a:pt x="447" y="952"/>
                </a:lnTo>
                <a:lnTo>
                  <a:pt x="637" y="933"/>
                </a:lnTo>
                <a:lnTo>
                  <a:pt x="637" y="935"/>
                </a:lnTo>
                <a:lnTo>
                  <a:pt x="636" y="920"/>
                </a:lnTo>
                <a:lnTo>
                  <a:pt x="637" y="926"/>
                </a:lnTo>
                <a:cubicBezTo>
                  <a:pt x="638" y="931"/>
                  <a:pt x="638" y="936"/>
                  <a:pt x="638" y="941"/>
                </a:cubicBezTo>
                <a:lnTo>
                  <a:pt x="638" y="952"/>
                </a:lnTo>
                <a:cubicBezTo>
                  <a:pt x="638" y="1005"/>
                  <a:pt x="595" y="1048"/>
                  <a:pt x="542" y="1048"/>
                </a:cubicBezTo>
                <a:lnTo>
                  <a:pt x="541" y="1048"/>
                </a:lnTo>
                <a:lnTo>
                  <a:pt x="541" y="856"/>
                </a:lnTo>
                <a:lnTo>
                  <a:pt x="544" y="856"/>
                </a:lnTo>
                <a:lnTo>
                  <a:pt x="545" y="856"/>
                </a:lnTo>
                <a:lnTo>
                  <a:pt x="452" y="973"/>
                </a:lnTo>
                <a:lnTo>
                  <a:pt x="450" y="964"/>
                </a:lnTo>
                <a:cubicBezTo>
                  <a:pt x="448" y="954"/>
                  <a:pt x="447" y="944"/>
                  <a:pt x="448" y="934"/>
                </a:cubicBezTo>
                <a:lnTo>
                  <a:pt x="449" y="924"/>
                </a:lnTo>
                <a:lnTo>
                  <a:pt x="544" y="1029"/>
                </a:lnTo>
                <a:lnTo>
                  <a:pt x="542" y="1029"/>
                </a:lnTo>
                <a:lnTo>
                  <a:pt x="638" y="924"/>
                </a:lnTo>
                <a:lnTo>
                  <a:pt x="639" y="943"/>
                </a:lnTo>
                <a:lnTo>
                  <a:pt x="639" y="952"/>
                </a:lnTo>
                <a:lnTo>
                  <a:pt x="447" y="952"/>
                </a:lnTo>
                <a:lnTo>
                  <a:pt x="447" y="949"/>
                </a:lnTo>
                <a:lnTo>
                  <a:pt x="447" y="943"/>
                </a:lnTo>
                <a:lnTo>
                  <a:pt x="543" y="1039"/>
                </a:lnTo>
                <a:lnTo>
                  <a:pt x="542" y="1039"/>
                </a:lnTo>
                <a:lnTo>
                  <a:pt x="632" y="908"/>
                </a:lnTo>
                <a:lnTo>
                  <a:pt x="638" y="925"/>
                </a:lnTo>
                <a:lnTo>
                  <a:pt x="639" y="929"/>
                </a:lnTo>
                <a:cubicBezTo>
                  <a:pt x="650" y="977"/>
                  <a:pt x="625" y="1026"/>
                  <a:pt x="579" y="1043"/>
                </a:cubicBezTo>
                <a:cubicBezTo>
                  <a:pt x="533" y="1059"/>
                  <a:pt x="482" y="1039"/>
                  <a:pt x="460" y="995"/>
                </a:cubicBezTo>
                <a:lnTo>
                  <a:pt x="461" y="998"/>
                </a:lnTo>
                <a:lnTo>
                  <a:pt x="458" y="993"/>
                </a:lnTo>
                <a:cubicBezTo>
                  <a:pt x="440" y="963"/>
                  <a:pt x="440" y="926"/>
                  <a:pt x="457" y="896"/>
                </a:cubicBezTo>
                <a:cubicBezTo>
                  <a:pt x="474" y="866"/>
                  <a:pt x="506" y="847"/>
                  <a:pt x="540" y="847"/>
                </a:cubicBezTo>
                <a:lnTo>
                  <a:pt x="544" y="847"/>
                </a:lnTo>
                <a:lnTo>
                  <a:pt x="544" y="1039"/>
                </a:lnTo>
                <a:lnTo>
                  <a:pt x="543" y="1039"/>
                </a:lnTo>
                <a:lnTo>
                  <a:pt x="638" y="962"/>
                </a:lnTo>
                <a:lnTo>
                  <a:pt x="637" y="967"/>
                </a:lnTo>
                <a:lnTo>
                  <a:pt x="638" y="948"/>
                </a:lnTo>
                <a:lnTo>
                  <a:pt x="638" y="952"/>
                </a:lnTo>
                <a:lnTo>
                  <a:pt x="638" y="958"/>
                </a:lnTo>
                <a:lnTo>
                  <a:pt x="638" y="962"/>
                </a:lnTo>
                <a:lnTo>
                  <a:pt x="446" y="962"/>
                </a:lnTo>
                <a:lnTo>
                  <a:pt x="447" y="963"/>
                </a:lnTo>
                <a:lnTo>
                  <a:pt x="446" y="953"/>
                </a:lnTo>
                <a:cubicBezTo>
                  <a:pt x="443" y="926"/>
                  <a:pt x="452" y="899"/>
                  <a:pt x="470" y="879"/>
                </a:cubicBezTo>
                <a:cubicBezTo>
                  <a:pt x="488" y="859"/>
                  <a:pt x="514" y="847"/>
                  <a:pt x="541" y="847"/>
                </a:cubicBezTo>
                <a:lnTo>
                  <a:pt x="542" y="847"/>
                </a:lnTo>
                <a:lnTo>
                  <a:pt x="446" y="943"/>
                </a:lnTo>
                <a:lnTo>
                  <a:pt x="446" y="937"/>
                </a:lnTo>
                <a:lnTo>
                  <a:pt x="449" y="961"/>
                </a:lnTo>
                <a:lnTo>
                  <a:pt x="448" y="957"/>
                </a:lnTo>
                <a:lnTo>
                  <a:pt x="636" y="952"/>
                </a:lnTo>
                <a:lnTo>
                  <a:pt x="635" y="957"/>
                </a:lnTo>
                <a:lnTo>
                  <a:pt x="634" y="962"/>
                </a:lnTo>
                <a:lnTo>
                  <a:pt x="445" y="925"/>
                </a:lnTo>
                <a:lnTo>
                  <a:pt x="446" y="920"/>
                </a:lnTo>
                <a:lnTo>
                  <a:pt x="447" y="915"/>
                </a:lnTo>
                <a:cubicBezTo>
                  <a:pt x="457" y="866"/>
                  <a:pt x="502" y="833"/>
                  <a:pt x="551" y="838"/>
                </a:cubicBezTo>
                <a:cubicBezTo>
                  <a:pt x="600" y="843"/>
                  <a:pt x="637" y="884"/>
                  <a:pt x="637" y="933"/>
                </a:cubicBezTo>
                <a:lnTo>
                  <a:pt x="637" y="943"/>
                </a:lnTo>
                <a:cubicBezTo>
                  <a:pt x="637" y="949"/>
                  <a:pt x="637" y="954"/>
                  <a:pt x="636" y="959"/>
                </a:cubicBezTo>
                <a:lnTo>
                  <a:pt x="635" y="965"/>
                </a:lnTo>
                <a:lnTo>
                  <a:pt x="636" y="949"/>
                </a:lnTo>
                <a:lnTo>
                  <a:pt x="636" y="952"/>
                </a:lnTo>
                <a:lnTo>
                  <a:pt x="449" y="922"/>
                </a:lnTo>
                <a:lnTo>
                  <a:pt x="450" y="919"/>
                </a:lnTo>
                <a:lnTo>
                  <a:pt x="447" y="934"/>
                </a:lnTo>
                <a:lnTo>
                  <a:pt x="448" y="928"/>
                </a:lnTo>
                <a:lnTo>
                  <a:pt x="446" y="943"/>
                </a:lnTo>
                <a:lnTo>
                  <a:pt x="446" y="933"/>
                </a:lnTo>
                <a:lnTo>
                  <a:pt x="632" y="969"/>
                </a:lnTo>
                <a:lnTo>
                  <a:pt x="630" y="974"/>
                </a:lnTo>
                <a:lnTo>
                  <a:pt x="628" y="979"/>
                </a:lnTo>
                <a:cubicBezTo>
                  <a:pt x="609" y="1026"/>
                  <a:pt x="557" y="1050"/>
                  <a:pt x="509" y="1035"/>
                </a:cubicBezTo>
                <a:cubicBezTo>
                  <a:pt x="461" y="1019"/>
                  <a:pt x="433" y="969"/>
                  <a:pt x="445" y="920"/>
                </a:cubicBezTo>
                <a:lnTo>
                  <a:pt x="446" y="916"/>
                </a:lnTo>
                <a:lnTo>
                  <a:pt x="443" y="939"/>
                </a:lnTo>
                <a:lnTo>
                  <a:pt x="443" y="933"/>
                </a:lnTo>
                <a:lnTo>
                  <a:pt x="539" y="1029"/>
                </a:lnTo>
                <a:lnTo>
                  <a:pt x="536" y="1029"/>
                </a:lnTo>
                <a:lnTo>
                  <a:pt x="632" y="942"/>
                </a:lnTo>
                <a:lnTo>
                  <a:pt x="631" y="944"/>
                </a:lnTo>
                <a:lnTo>
                  <a:pt x="631" y="950"/>
                </a:lnTo>
                <a:lnTo>
                  <a:pt x="631" y="952"/>
                </a:lnTo>
                <a:lnTo>
                  <a:pt x="439" y="952"/>
                </a:lnTo>
                <a:lnTo>
                  <a:pt x="439" y="948"/>
                </a:lnTo>
                <a:lnTo>
                  <a:pt x="440" y="950"/>
                </a:lnTo>
                <a:lnTo>
                  <a:pt x="438" y="930"/>
                </a:lnTo>
                <a:lnTo>
                  <a:pt x="438" y="924"/>
                </a:lnTo>
                <a:lnTo>
                  <a:pt x="534" y="1020"/>
                </a:lnTo>
                <a:lnTo>
                  <a:pt x="531" y="1020"/>
                </a:lnTo>
                <a:lnTo>
                  <a:pt x="627" y="924"/>
                </a:lnTo>
                <a:lnTo>
                  <a:pt x="627" y="933"/>
                </a:lnTo>
                <a:lnTo>
                  <a:pt x="627" y="943"/>
                </a:lnTo>
                <a:cubicBezTo>
                  <a:pt x="627" y="993"/>
                  <a:pt x="590" y="1034"/>
                  <a:pt x="541" y="1039"/>
                </a:cubicBezTo>
                <a:cubicBezTo>
                  <a:pt x="492" y="1044"/>
                  <a:pt x="447" y="1011"/>
                  <a:pt x="437" y="962"/>
                </a:cubicBezTo>
                <a:lnTo>
                  <a:pt x="435" y="952"/>
                </a:lnTo>
                <a:lnTo>
                  <a:pt x="529" y="1029"/>
                </a:lnTo>
                <a:lnTo>
                  <a:pt x="528" y="1029"/>
                </a:lnTo>
                <a:cubicBezTo>
                  <a:pt x="475" y="1029"/>
                  <a:pt x="432" y="986"/>
                  <a:pt x="432" y="933"/>
                </a:cubicBezTo>
                <a:lnTo>
                  <a:pt x="432" y="929"/>
                </a:lnTo>
                <a:cubicBezTo>
                  <a:pt x="432" y="923"/>
                  <a:pt x="433" y="917"/>
                  <a:pt x="434" y="911"/>
                </a:cubicBezTo>
                <a:lnTo>
                  <a:pt x="435" y="906"/>
                </a:lnTo>
                <a:lnTo>
                  <a:pt x="529" y="1020"/>
                </a:lnTo>
                <a:lnTo>
                  <a:pt x="525" y="1020"/>
                </a:lnTo>
                <a:lnTo>
                  <a:pt x="621" y="924"/>
                </a:lnTo>
                <a:lnTo>
                  <a:pt x="621" y="929"/>
                </a:lnTo>
                <a:lnTo>
                  <a:pt x="619" y="906"/>
                </a:lnTo>
                <a:lnTo>
                  <a:pt x="620" y="910"/>
                </a:lnTo>
                <a:cubicBezTo>
                  <a:pt x="627" y="939"/>
                  <a:pt x="620" y="969"/>
                  <a:pt x="602" y="993"/>
                </a:cubicBezTo>
                <a:cubicBezTo>
                  <a:pt x="584" y="1016"/>
                  <a:pt x="556" y="1029"/>
                  <a:pt x="526" y="1029"/>
                </a:cubicBezTo>
                <a:lnTo>
                  <a:pt x="524" y="1029"/>
                </a:lnTo>
                <a:lnTo>
                  <a:pt x="523" y="1029"/>
                </a:lnTo>
                <a:lnTo>
                  <a:pt x="523" y="837"/>
                </a:lnTo>
                <a:lnTo>
                  <a:pt x="524" y="837"/>
                </a:lnTo>
                <a:lnTo>
                  <a:pt x="431" y="957"/>
                </a:lnTo>
                <a:lnTo>
                  <a:pt x="429" y="948"/>
                </a:lnTo>
                <a:lnTo>
                  <a:pt x="428" y="943"/>
                </a:lnTo>
                <a:lnTo>
                  <a:pt x="522" y="1020"/>
                </a:lnTo>
                <a:lnTo>
                  <a:pt x="520" y="1020"/>
                </a:lnTo>
                <a:lnTo>
                  <a:pt x="616" y="924"/>
                </a:lnTo>
                <a:lnTo>
                  <a:pt x="616" y="919"/>
                </a:lnTo>
                <a:lnTo>
                  <a:pt x="617" y="928"/>
                </a:lnTo>
                <a:lnTo>
                  <a:pt x="618" y="947"/>
                </a:lnTo>
                <a:lnTo>
                  <a:pt x="618" y="952"/>
                </a:lnTo>
                <a:cubicBezTo>
                  <a:pt x="618" y="986"/>
                  <a:pt x="601" y="1017"/>
                  <a:pt x="573" y="1034"/>
                </a:cubicBezTo>
                <a:cubicBezTo>
                  <a:pt x="545" y="1052"/>
                  <a:pt x="509" y="1053"/>
                  <a:pt x="480" y="1038"/>
                </a:cubicBezTo>
                <a:lnTo>
                  <a:pt x="478" y="1037"/>
                </a:lnTo>
                <a:cubicBezTo>
                  <a:pt x="452" y="1025"/>
                  <a:pt x="434" y="1002"/>
                  <a:pt x="427" y="975"/>
                </a:cubicBezTo>
                <a:lnTo>
                  <a:pt x="425" y="967"/>
                </a:lnTo>
                <a:cubicBezTo>
                  <a:pt x="423" y="959"/>
                  <a:pt x="422" y="951"/>
                  <a:pt x="422" y="943"/>
                </a:cubicBezTo>
                <a:lnTo>
                  <a:pt x="422" y="927"/>
                </a:lnTo>
                <a:lnTo>
                  <a:pt x="422" y="914"/>
                </a:lnTo>
                <a:lnTo>
                  <a:pt x="610" y="945"/>
                </a:lnTo>
                <a:lnTo>
                  <a:pt x="609" y="948"/>
                </a:lnTo>
                <a:lnTo>
                  <a:pt x="613" y="931"/>
                </a:lnTo>
                <a:lnTo>
                  <a:pt x="612" y="938"/>
                </a:lnTo>
                <a:cubicBezTo>
                  <a:pt x="604" y="988"/>
                  <a:pt x="560" y="1024"/>
                  <a:pt x="510" y="1020"/>
                </a:cubicBezTo>
                <a:cubicBezTo>
                  <a:pt x="459" y="1017"/>
                  <a:pt x="420" y="975"/>
                  <a:pt x="420" y="924"/>
                </a:cubicBezTo>
                <a:lnTo>
                  <a:pt x="420" y="918"/>
                </a:lnTo>
                <a:lnTo>
                  <a:pt x="420" y="914"/>
                </a:lnTo>
                <a:lnTo>
                  <a:pt x="612" y="914"/>
                </a:lnTo>
                <a:lnTo>
                  <a:pt x="612" y="918"/>
                </a:lnTo>
                <a:lnTo>
                  <a:pt x="612" y="924"/>
                </a:lnTo>
                <a:cubicBezTo>
                  <a:pt x="612" y="977"/>
                  <a:pt x="569" y="1020"/>
                  <a:pt x="516" y="1020"/>
                </a:cubicBezTo>
                <a:lnTo>
                  <a:pt x="514" y="1020"/>
                </a:lnTo>
                <a:cubicBezTo>
                  <a:pt x="486" y="1020"/>
                  <a:pt x="459" y="1008"/>
                  <a:pt x="441" y="987"/>
                </a:cubicBezTo>
                <a:cubicBezTo>
                  <a:pt x="423" y="965"/>
                  <a:pt x="415" y="937"/>
                  <a:pt x="420" y="909"/>
                </a:cubicBezTo>
                <a:lnTo>
                  <a:pt x="421" y="903"/>
                </a:lnTo>
                <a:lnTo>
                  <a:pt x="419" y="918"/>
                </a:lnTo>
                <a:lnTo>
                  <a:pt x="419" y="914"/>
                </a:lnTo>
                <a:lnTo>
                  <a:pt x="611" y="914"/>
                </a:lnTo>
                <a:lnTo>
                  <a:pt x="611" y="918"/>
                </a:lnTo>
                <a:lnTo>
                  <a:pt x="611" y="924"/>
                </a:lnTo>
                <a:cubicBezTo>
                  <a:pt x="611" y="977"/>
                  <a:pt x="568" y="1020"/>
                  <a:pt x="515" y="1020"/>
                </a:cubicBezTo>
                <a:lnTo>
                  <a:pt x="514" y="1020"/>
                </a:lnTo>
                <a:lnTo>
                  <a:pt x="610" y="924"/>
                </a:lnTo>
                <a:lnTo>
                  <a:pt x="610" y="929"/>
                </a:lnTo>
                <a:lnTo>
                  <a:pt x="610" y="933"/>
                </a:lnTo>
                <a:lnTo>
                  <a:pt x="423" y="903"/>
                </a:lnTo>
                <a:lnTo>
                  <a:pt x="424" y="900"/>
                </a:lnTo>
                <a:lnTo>
                  <a:pt x="419" y="930"/>
                </a:lnTo>
                <a:lnTo>
                  <a:pt x="419" y="924"/>
                </a:lnTo>
                <a:lnTo>
                  <a:pt x="421" y="940"/>
                </a:lnTo>
                <a:lnTo>
                  <a:pt x="421" y="942"/>
                </a:lnTo>
                <a:lnTo>
                  <a:pt x="420" y="938"/>
                </a:lnTo>
                <a:lnTo>
                  <a:pt x="607" y="891"/>
                </a:lnTo>
                <a:lnTo>
                  <a:pt x="608" y="895"/>
                </a:lnTo>
                <a:cubicBezTo>
                  <a:pt x="610" y="903"/>
                  <a:pt x="610" y="911"/>
                  <a:pt x="610" y="918"/>
                </a:cubicBezTo>
                <a:lnTo>
                  <a:pt x="610" y="924"/>
                </a:lnTo>
                <a:cubicBezTo>
                  <a:pt x="610" y="930"/>
                  <a:pt x="610" y="935"/>
                  <a:pt x="609" y="940"/>
                </a:cubicBezTo>
                <a:lnTo>
                  <a:pt x="608" y="946"/>
                </a:lnTo>
                <a:cubicBezTo>
                  <a:pt x="607" y="951"/>
                  <a:pt x="606" y="956"/>
                  <a:pt x="605" y="961"/>
                </a:cubicBezTo>
                <a:lnTo>
                  <a:pt x="604" y="964"/>
                </a:lnTo>
                <a:lnTo>
                  <a:pt x="421" y="903"/>
                </a:lnTo>
                <a:lnTo>
                  <a:pt x="422" y="900"/>
                </a:lnTo>
                <a:lnTo>
                  <a:pt x="417" y="930"/>
                </a:lnTo>
                <a:lnTo>
                  <a:pt x="417" y="924"/>
                </a:lnTo>
                <a:lnTo>
                  <a:pt x="422" y="952"/>
                </a:lnTo>
                <a:lnTo>
                  <a:pt x="419" y="942"/>
                </a:lnTo>
                <a:cubicBezTo>
                  <a:pt x="410" y="913"/>
                  <a:pt x="415" y="882"/>
                  <a:pt x="433" y="857"/>
                </a:cubicBezTo>
                <a:cubicBezTo>
                  <a:pt x="452" y="833"/>
                  <a:pt x="480" y="818"/>
                  <a:pt x="510" y="818"/>
                </a:cubicBezTo>
                <a:lnTo>
                  <a:pt x="513" y="818"/>
                </a:lnTo>
                <a:cubicBezTo>
                  <a:pt x="541" y="818"/>
                  <a:pt x="566" y="830"/>
                  <a:pt x="585" y="850"/>
                </a:cubicBezTo>
                <a:cubicBezTo>
                  <a:pt x="603" y="870"/>
                  <a:pt x="612" y="897"/>
                  <a:pt x="609" y="924"/>
                </a:cubicBezTo>
                <a:lnTo>
                  <a:pt x="608" y="924"/>
                </a:lnTo>
                <a:lnTo>
                  <a:pt x="608" y="930"/>
                </a:lnTo>
                <a:cubicBezTo>
                  <a:pt x="608" y="941"/>
                  <a:pt x="607" y="951"/>
                  <a:pt x="604" y="961"/>
                </a:cubicBezTo>
                <a:lnTo>
                  <a:pt x="603" y="964"/>
                </a:lnTo>
                <a:cubicBezTo>
                  <a:pt x="588" y="1008"/>
                  <a:pt x="543" y="1036"/>
                  <a:pt x="496" y="1028"/>
                </a:cubicBezTo>
                <a:cubicBezTo>
                  <a:pt x="450" y="1021"/>
                  <a:pt x="415" y="981"/>
                  <a:pt x="415" y="933"/>
                </a:cubicBezTo>
                <a:lnTo>
                  <a:pt x="415" y="930"/>
                </a:lnTo>
                <a:lnTo>
                  <a:pt x="415" y="923"/>
                </a:lnTo>
                <a:lnTo>
                  <a:pt x="415" y="917"/>
                </a:lnTo>
                <a:lnTo>
                  <a:pt x="415" y="914"/>
                </a:lnTo>
                <a:lnTo>
                  <a:pt x="603" y="945"/>
                </a:lnTo>
                <a:lnTo>
                  <a:pt x="602" y="948"/>
                </a:lnTo>
                <a:lnTo>
                  <a:pt x="606" y="931"/>
                </a:lnTo>
                <a:lnTo>
                  <a:pt x="604" y="940"/>
                </a:lnTo>
                <a:lnTo>
                  <a:pt x="603" y="946"/>
                </a:lnTo>
                <a:cubicBezTo>
                  <a:pt x="602" y="951"/>
                  <a:pt x="601" y="956"/>
                  <a:pt x="600" y="961"/>
                </a:cubicBezTo>
                <a:lnTo>
                  <a:pt x="599" y="964"/>
                </a:lnTo>
                <a:cubicBezTo>
                  <a:pt x="582" y="1013"/>
                  <a:pt x="530" y="1040"/>
                  <a:pt x="481" y="1026"/>
                </a:cubicBezTo>
                <a:cubicBezTo>
                  <a:pt x="431" y="1011"/>
                  <a:pt x="402" y="960"/>
                  <a:pt x="414" y="910"/>
                </a:cubicBezTo>
                <a:lnTo>
                  <a:pt x="416" y="902"/>
                </a:lnTo>
                <a:lnTo>
                  <a:pt x="414" y="917"/>
                </a:lnTo>
                <a:lnTo>
                  <a:pt x="415" y="906"/>
                </a:lnTo>
                <a:cubicBezTo>
                  <a:pt x="420" y="855"/>
                  <a:pt x="464" y="816"/>
                  <a:pt x="515" y="819"/>
                </a:cubicBezTo>
                <a:cubicBezTo>
                  <a:pt x="566" y="821"/>
                  <a:pt x="606" y="863"/>
                  <a:pt x="606" y="914"/>
                </a:cubicBezTo>
                <a:lnTo>
                  <a:pt x="606" y="921"/>
                </a:lnTo>
                <a:lnTo>
                  <a:pt x="606" y="924"/>
                </a:lnTo>
                <a:cubicBezTo>
                  <a:pt x="606" y="974"/>
                  <a:pt x="568" y="1016"/>
                  <a:pt x="518" y="1020"/>
                </a:cubicBezTo>
                <a:cubicBezTo>
                  <a:pt x="469" y="1024"/>
                  <a:pt x="424" y="990"/>
                  <a:pt x="416" y="940"/>
                </a:cubicBezTo>
                <a:lnTo>
                  <a:pt x="415" y="934"/>
                </a:lnTo>
                <a:cubicBezTo>
                  <a:pt x="414" y="929"/>
                  <a:pt x="413" y="924"/>
                  <a:pt x="413" y="918"/>
                </a:cubicBezTo>
                <a:lnTo>
                  <a:pt x="413" y="908"/>
                </a:lnTo>
                <a:lnTo>
                  <a:pt x="413" y="899"/>
                </a:lnTo>
                <a:lnTo>
                  <a:pt x="413" y="895"/>
                </a:lnTo>
                <a:lnTo>
                  <a:pt x="603" y="919"/>
                </a:lnTo>
                <a:lnTo>
                  <a:pt x="602" y="923"/>
                </a:lnTo>
                <a:lnTo>
                  <a:pt x="604" y="899"/>
                </a:lnTo>
                <a:lnTo>
                  <a:pt x="604" y="913"/>
                </a:lnTo>
                <a:lnTo>
                  <a:pt x="603" y="924"/>
                </a:lnTo>
                <a:lnTo>
                  <a:pt x="603" y="930"/>
                </a:lnTo>
                <a:cubicBezTo>
                  <a:pt x="603" y="941"/>
                  <a:pt x="602" y="951"/>
                  <a:pt x="599" y="961"/>
                </a:cubicBezTo>
                <a:lnTo>
                  <a:pt x="598" y="964"/>
                </a:lnTo>
                <a:cubicBezTo>
                  <a:pt x="582" y="1010"/>
                  <a:pt x="534" y="1038"/>
                  <a:pt x="486" y="1027"/>
                </a:cubicBezTo>
                <a:cubicBezTo>
                  <a:pt x="438" y="1017"/>
                  <a:pt x="406" y="972"/>
                  <a:pt x="411" y="923"/>
                </a:cubicBezTo>
                <a:lnTo>
                  <a:pt x="412" y="915"/>
                </a:lnTo>
                <a:lnTo>
                  <a:pt x="413" y="905"/>
                </a:lnTo>
                <a:lnTo>
                  <a:pt x="508" y="1010"/>
                </a:lnTo>
                <a:lnTo>
                  <a:pt x="506" y="1010"/>
                </a:lnTo>
                <a:lnTo>
                  <a:pt x="505" y="1010"/>
                </a:lnTo>
                <a:lnTo>
                  <a:pt x="505" y="818"/>
                </a:lnTo>
                <a:lnTo>
                  <a:pt x="506" y="818"/>
                </a:lnTo>
                <a:lnTo>
                  <a:pt x="506" y="1010"/>
                </a:lnTo>
                <a:lnTo>
                  <a:pt x="504" y="1010"/>
                </a:lnTo>
                <a:lnTo>
                  <a:pt x="504" y="818"/>
                </a:lnTo>
                <a:lnTo>
                  <a:pt x="505" y="818"/>
                </a:lnTo>
                <a:cubicBezTo>
                  <a:pt x="552" y="818"/>
                  <a:pt x="592" y="852"/>
                  <a:pt x="600" y="899"/>
                </a:cubicBezTo>
                <a:lnTo>
                  <a:pt x="601" y="905"/>
                </a:lnTo>
                <a:cubicBezTo>
                  <a:pt x="602" y="910"/>
                  <a:pt x="602" y="915"/>
                  <a:pt x="602" y="920"/>
                </a:cubicBezTo>
                <a:lnTo>
                  <a:pt x="602" y="924"/>
                </a:lnTo>
                <a:lnTo>
                  <a:pt x="410" y="924"/>
                </a:lnTo>
                <a:lnTo>
                  <a:pt x="410" y="920"/>
                </a:lnTo>
                <a:lnTo>
                  <a:pt x="412" y="936"/>
                </a:lnTo>
                <a:lnTo>
                  <a:pt x="411" y="930"/>
                </a:lnTo>
                <a:cubicBezTo>
                  <a:pt x="409" y="920"/>
                  <a:pt x="409" y="909"/>
                  <a:pt x="411" y="899"/>
                </a:cubicBezTo>
                <a:lnTo>
                  <a:pt x="412" y="893"/>
                </a:lnTo>
                <a:lnTo>
                  <a:pt x="410" y="908"/>
                </a:lnTo>
                <a:lnTo>
                  <a:pt x="410" y="905"/>
                </a:lnTo>
                <a:lnTo>
                  <a:pt x="602" y="905"/>
                </a:lnTo>
                <a:lnTo>
                  <a:pt x="602" y="910"/>
                </a:lnTo>
                <a:lnTo>
                  <a:pt x="602" y="914"/>
                </a:lnTo>
                <a:lnTo>
                  <a:pt x="410" y="914"/>
                </a:lnTo>
                <a:lnTo>
                  <a:pt x="410" y="910"/>
                </a:lnTo>
                <a:lnTo>
                  <a:pt x="410" y="905"/>
                </a:lnTo>
                <a:lnTo>
                  <a:pt x="600" y="929"/>
                </a:lnTo>
                <a:lnTo>
                  <a:pt x="600" y="928"/>
                </a:lnTo>
                <a:lnTo>
                  <a:pt x="599" y="933"/>
                </a:lnTo>
                <a:lnTo>
                  <a:pt x="504" y="818"/>
                </a:lnTo>
                <a:lnTo>
                  <a:pt x="507" y="818"/>
                </a:lnTo>
                <a:lnTo>
                  <a:pt x="507" y="1010"/>
                </a:lnTo>
                <a:lnTo>
                  <a:pt x="506" y="1010"/>
                </a:lnTo>
                <a:lnTo>
                  <a:pt x="601" y="930"/>
                </a:lnTo>
                <a:lnTo>
                  <a:pt x="599" y="944"/>
                </a:lnTo>
                <a:lnTo>
                  <a:pt x="598" y="948"/>
                </a:lnTo>
                <a:cubicBezTo>
                  <a:pt x="585" y="999"/>
                  <a:pt x="534" y="1030"/>
                  <a:pt x="482" y="1018"/>
                </a:cubicBezTo>
                <a:cubicBezTo>
                  <a:pt x="431" y="1006"/>
                  <a:pt x="399" y="955"/>
                  <a:pt x="411" y="904"/>
                </a:cubicBezTo>
                <a:lnTo>
                  <a:pt x="411" y="906"/>
                </a:lnTo>
                <a:lnTo>
                  <a:pt x="411" y="905"/>
                </a:lnTo>
                <a:lnTo>
                  <a:pt x="411" y="898"/>
                </a:lnTo>
                <a:lnTo>
                  <a:pt x="416" y="929"/>
                </a:lnTo>
                <a:lnTo>
                  <a:pt x="415" y="926"/>
                </a:lnTo>
                <a:lnTo>
                  <a:pt x="602" y="886"/>
                </a:lnTo>
                <a:lnTo>
                  <a:pt x="603" y="905"/>
                </a:lnTo>
                <a:lnTo>
                  <a:pt x="603" y="911"/>
                </a:lnTo>
                <a:lnTo>
                  <a:pt x="603" y="914"/>
                </a:lnTo>
                <a:lnTo>
                  <a:pt x="411" y="914"/>
                </a:lnTo>
                <a:lnTo>
                  <a:pt x="411" y="911"/>
                </a:lnTo>
                <a:lnTo>
                  <a:pt x="413" y="927"/>
                </a:lnTo>
                <a:lnTo>
                  <a:pt x="414" y="932"/>
                </a:lnTo>
                <a:lnTo>
                  <a:pt x="412" y="925"/>
                </a:lnTo>
                <a:cubicBezTo>
                  <a:pt x="410" y="916"/>
                  <a:pt x="408" y="907"/>
                  <a:pt x="408" y="898"/>
                </a:cubicBezTo>
                <a:lnTo>
                  <a:pt x="408" y="895"/>
                </a:lnTo>
                <a:lnTo>
                  <a:pt x="600" y="895"/>
                </a:lnTo>
                <a:lnTo>
                  <a:pt x="600" y="898"/>
                </a:lnTo>
                <a:lnTo>
                  <a:pt x="599" y="883"/>
                </a:lnTo>
                <a:lnTo>
                  <a:pt x="600" y="889"/>
                </a:lnTo>
                <a:cubicBezTo>
                  <a:pt x="601" y="894"/>
                  <a:pt x="601" y="899"/>
                  <a:pt x="601" y="904"/>
                </a:cubicBezTo>
                <a:lnTo>
                  <a:pt x="601" y="911"/>
                </a:lnTo>
                <a:lnTo>
                  <a:pt x="601" y="914"/>
                </a:lnTo>
                <a:lnTo>
                  <a:pt x="409" y="914"/>
                </a:lnTo>
                <a:lnTo>
                  <a:pt x="409" y="910"/>
                </a:lnTo>
                <a:lnTo>
                  <a:pt x="409" y="905"/>
                </a:lnTo>
                <a:lnTo>
                  <a:pt x="601" y="905"/>
                </a:lnTo>
                <a:lnTo>
                  <a:pt x="601" y="908"/>
                </a:lnTo>
                <a:lnTo>
                  <a:pt x="601" y="905"/>
                </a:lnTo>
                <a:lnTo>
                  <a:pt x="602" y="915"/>
                </a:lnTo>
                <a:lnTo>
                  <a:pt x="506" y="828"/>
                </a:lnTo>
                <a:lnTo>
                  <a:pt x="507" y="828"/>
                </a:lnTo>
                <a:lnTo>
                  <a:pt x="411" y="924"/>
                </a:lnTo>
                <a:lnTo>
                  <a:pt x="411" y="914"/>
                </a:lnTo>
                <a:lnTo>
                  <a:pt x="507" y="1010"/>
                </a:lnTo>
                <a:lnTo>
                  <a:pt x="506" y="1010"/>
                </a:lnTo>
                <a:cubicBezTo>
                  <a:pt x="453" y="1010"/>
                  <a:pt x="410" y="967"/>
                  <a:pt x="410" y="914"/>
                </a:cubicBezTo>
                <a:lnTo>
                  <a:pt x="411" y="915"/>
                </a:lnTo>
                <a:lnTo>
                  <a:pt x="410" y="905"/>
                </a:lnTo>
                <a:lnTo>
                  <a:pt x="505" y="991"/>
                </a:lnTo>
                <a:lnTo>
                  <a:pt x="501" y="991"/>
                </a:lnTo>
                <a:lnTo>
                  <a:pt x="597" y="895"/>
                </a:lnTo>
                <a:lnTo>
                  <a:pt x="597" y="901"/>
                </a:lnTo>
                <a:cubicBezTo>
                  <a:pt x="597" y="909"/>
                  <a:pt x="597" y="917"/>
                  <a:pt x="595" y="925"/>
                </a:cubicBezTo>
                <a:lnTo>
                  <a:pt x="594" y="929"/>
                </a:lnTo>
                <a:cubicBezTo>
                  <a:pt x="581" y="979"/>
                  <a:pt x="530" y="1011"/>
                  <a:pt x="479" y="999"/>
                </a:cubicBezTo>
                <a:cubicBezTo>
                  <a:pt x="429" y="988"/>
                  <a:pt x="396" y="938"/>
                  <a:pt x="406" y="887"/>
                </a:cubicBezTo>
                <a:lnTo>
                  <a:pt x="407" y="882"/>
                </a:lnTo>
                <a:lnTo>
                  <a:pt x="405" y="900"/>
                </a:lnTo>
                <a:lnTo>
                  <a:pt x="405" y="895"/>
                </a:lnTo>
                <a:lnTo>
                  <a:pt x="597" y="905"/>
                </a:lnTo>
                <a:lnTo>
                  <a:pt x="596" y="916"/>
                </a:lnTo>
                <a:lnTo>
                  <a:pt x="595" y="925"/>
                </a:lnTo>
                <a:cubicBezTo>
                  <a:pt x="589" y="976"/>
                  <a:pt x="545" y="1013"/>
                  <a:pt x="494" y="1010"/>
                </a:cubicBezTo>
                <a:cubicBezTo>
                  <a:pt x="443" y="1008"/>
                  <a:pt x="403" y="965"/>
                  <a:pt x="403" y="914"/>
                </a:cubicBezTo>
                <a:lnTo>
                  <a:pt x="403" y="911"/>
                </a:lnTo>
                <a:cubicBezTo>
                  <a:pt x="403" y="906"/>
                  <a:pt x="404" y="901"/>
                  <a:pt x="405" y="896"/>
                </a:cubicBezTo>
                <a:lnTo>
                  <a:pt x="406" y="890"/>
                </a:lnTo>
                <a:lnTo>
                  <a:pt x="406" y="921"/>
                </a:lnTo>
                <a:lnTo>
                  <a:pt x="405" y="915"/>
                </a:lnTo>
                <a:lnTo>
                  <a:pt x="414" y="942"/>
                </a:lnTo>
                <a:lnTo>
                  <a:pt x="412" y="938"/>
                </a:lnTo>
                <a:lnTo>
                  <a:pt x="593" y="895"/>
                </a:lnTo>
                <a:lnTo>
                  <a:pt x="593" y="900"/>
                </a:lnTo>
                <a:cubicBezTo>
                  <a:pt x="593" y="907"/>
                  <a:pt x="593" y="913"/>
                  <a:pt x="592" y="919"/>
                </a:cubicBezTo>
                <a:lnTo>
                  <a:pt x="591" y="924"/>
                </a:lnTo>
                <a:cubicBezTo>
                  <a:pt x="582" y="968"/>
                  <a:pt x="544" y="1000"/>
                  <a:pt x="499" y="1001"/>
                </a:cubicBezTo>
                <a:cubicBezTo>
                  <a:pt x="454" y="1003"/>
                  <a:pt x="414" y="972"/>
                  <a:pt x="403" y="929"/>
                </a:cubicBezTo>
                <a:lnTo>
                  <a:pt x="401" y="917"/>
                </a:lnTo>
                <a:lnTo>
                  <a:pt x="400" y="911"/>
                </a:lnTo>
                <a:cubicBezTo>
                  <a:pt x="399" y="906"/>
                  <a:pt x="398" y="901"/>
                  <a:pt x="398" y="895"/>
                </a:cubicBezTo>
                <a:lnTo>
                  <a:pt x="398" y="883"/>
                </a:lnTo>
                <a:lnTo>
                  <a:pt x="398" y="877"/>
                </a:lnTo>
                <a:lnTo>
                  <a:pt x="398" y="876"/>
                </a:lnTo>
                <a:lnTo>
                  <a:pt x="590" y="876"/>
                </a:lnTo>
                <a:lnTo>
                  <a:pt x="590" y="883"/>
                </a:lnTo>
                <a:lnTo>
                  <a:pt x="590" y="903"/>
                </a:lnTo>
                <a:lnTo>
                  <a:pt x="589" y="907"/>
                </a:lnTo>
                <a:lnTo>
                  <a:pt x="589" y="914"/>
                </a:lnTo>
                <a:lnTo>
                  <a:pt x="397" y="914"/>
                </a:lnTo>
                <a:lnTo>
                  <a:pt x="397" y="912"/>
                </a:lnTo>
                <a:lnTo>
                  <a:pt x="397" y="906"/>
                </a:lnTo>
                <a:lnTo>
                  <a:pt x="397" y="898"/>
                </a:lnTo>
                <a:lnTo>
                  <a:pt x="402" y="929"/>
                </a:lnTo>
                <a:lnTo>
                  <a:pt x="401" y="926"/>
                </a:lnTo>
                <a:lnTo>
                  <a:pt x="588" y="895"/>
                </a:lnTo>
                <a:lnTo>
                  <a:pt x="588" y="898"/>
                </a:lnTo>
                <a:lnTo>
                  <a:pt x="588" y="905"/>
                </a:lnTo>
                <a:lnTo>
                  <a:pt x="588" y="911"/>
                </a:lnTo>
                <a:lnTo>
                  <a:pt x="588" y="914"/>
                </a:lnTo>
                <a:lnTo>
                  <a:pt x="396" y="914"/>
                </a:lnTo>
                <a:lnTo>
                  <a:pt x="396" y="911"/>
                </a:lnTo>
                <a:cubicBezTo>
                  <a:pt x="396" y="906"/>
                  <a:pt x="397" y="901"/>
                  <a:pt x="398" y="896"/>
                </a:cubicBezTo>
                <a:lnTo>
                  <a:pt x="399" y="890"/>
                </a:lnTo>
                <a:lnTo>
                  <a:pt x="397" y="905"/>
                </a:lnTo>
                <a:lnTo>
                  <a:pt x="397" y="898"/>
                </a:lnTo>
                <a:lnTo>
                  <a:pt x="397" y="895"/>
                </a:lnTo>
                <a:lnTo>
                  <a:pt x="589" y="895"/>
                </a:lnTo>
                <a:lnTo>
                  <a:pt x="589" y="912"/>
                </a:lnTo>
                <a:lnTo>
                  <a:pt x="588" y="923"/>
                </a:lnTo>
                <a:cubicBezTo>
                  <a:pt x="584" y="973"/>
                  <a:pt x="542" y="1010"/>
                  <a:pt x="492" y="1010"/>
                </a:cubicBezTo>
                <a:lnTo>
                  <a:pt x="491" y="1010"/>
                </a:lnTo>
                <a:cubicBezTo>
                  <a:pt x="464" y="1010"/>
                  <a:pt x="438" y="999"/>
                  <a:pt x="420" y="978"/>
                </a:cubicBezTo>
                <a:cubicBezTo>
                  <a:pt x="402" y="958"/>
                  <a:pt x="393" y="931"/>
                  <a:pt x="396" y="904"/>
                </a:cubicBezTo>
                <a:lnTo>
                  <a:pt x="396" y="905"/>
                </a:lnTo>
                <a:lnTo>
                  <a:pt x="396" y="890"/>
                </a:lnTo>
                <a:lnTo>
                  <a:pt x="396" y="876"/>
                </a:lnTo>
                <a:cubicBezTo>
                  <a:pt x="396" y="823"/>
                  <a:pt x="439" y="780"/>
                  <a:pt x="492" y="780"/>
                </a:cubicBezTo>
                <a:lnTo>
                  <a:pt x="493" y="780"/>
                </a:lnTo>
                <a:cubicBezTo>
                  <a:pt x="546" y="780"/>
                  <a:pt x="589" y="823"/>
                  <a:pt x="589" y="876"/>
                </a:cubicBezTo>
                <a:lnTo>
                  <a:pt x="589" y="899"/>
                </a:lnTo>
                <a:lnTo>
                  <a:pt x="588" y="907"/>
                </a:lnTo>
                <a:cubicBezTo>
                  <a:pt x="581" y="958"/>
                  <a:pt x="537" y="994"/>
                  <a:pt x="487" y="991"/>
                </a:cubicBezTo>
                <a:cubicBezTo>
                  <a:pt x="436" y="988"/>
                  <a:pt x="396" y="946"/>
                  <a:pt x="396" y="895"/>
                </a:cubicBezTo>
                <a:lnTo>
                  <a:pt x="396" y="892"/>
                </a:lnTo>
                <a:lnTo>
                  <a:pt x="396" y="886"/>
                </a:lnTo>
                <a:lnTo>
                  <a:pt x="397" y="900"/>
                </a:lnTo>
                <a:lnTo>
                  <a:pt x="396" y="893"/>
                </a:lnTo>
                <a:cubicBezTo>
                  <a:pt x="396" y="889"/>
                  <a:pt x="395" y="884"/>
                  <a:pt x="395" y="879"/>
                </a:cubicBezTo>
                <a:lnTo>
                  <a:pt x="395" y="876"/>
                </a:lnTo>
                <a:cubicBezTo>
                  <a:pt x="395" y="826"/>
                  <a:pt x="435" y="784"/>
                  <a:pt x="486" y="781"/>
                </a:cubicBezTo>
                <a:cubicBezTo>
                  <a:pt x="536" y="778"/>
                  <a:pt x="580" y="814"/>
                  <a:pt x="587" y="865"/>
                </a:cubicBezTo>
                <a:lnTo>
                  <a:pt x="588" y="884"/>
                </a:lnTo>
                <a:lnTo>
                  <a:pt x="588" y="895"/>
                </a:lnTo>
                <a:lnTo>
                  <a:pt x="403" y="860"/>
                </a:lnTo>
                <a:lnTo>
                  <a:pt x="401" y="867"/>
                </a:lnTo>
                <a:lnTo>
                  <a:pt x="402" y="863"/>
                </a:lnTo>
                <a:lnTo>
                  <a:pt x="587" y="917"/>
                </a:lnTo>
                <a:lnTo>
                  <a:pt x="586" y="920"/>
                </a:lnTo>
                <a:lnTo>
                  <a:pt x="584" y="926"/>
                </a:lnTo>
                <a:lnTo>
                  <a:pt x="587" y="880"/>
                </a:lnTo>
                <a:lnTo>
                  <a:pt x="587" y="878"/>
                </a:lnTo>
                <a:lnTo>
                  <a:pt x="588" y="882"/>
                </a:lnTo>
                <a:lnTo>
                  <a:pt x="401" y="929"/>
                </a:lnTo>
                <a:lnTo>
                  <a:pt x="399" y="917"/>
                </a:lnTo>
                <a:lnTo>
                  <a:pt x="398" y="911"/>
                </a:lnTo>
                <a:cubicBezTo>
                  <a:pt x="396" y="901"/>
                  <a:pt x="396" y="890"/>
                  <a:pt x="398" y="880"/>
                </a:cubicBezTo>
                <a:lnTo>
                  <a:pt x="399" y="874"/>
                </a:lnTo>
                <a:lnTo>
                  <a:pt x="397" y="889"/>
                </a:lnTo>
                <a:lnTo>
                  <a:pt x="397" y="886"/>
                </a:lnTo>
                <a:lnTo>
                  <a:pt x="589" y="886"/>
                </a:lnTo>
                <a:lnTo>
                  <a:pt x="589" y="890"/>
                </a:lnTo>
                <a:lnTo>
                  <a:pt x="589" y="896"/>
                </a:lnTo>
                <a:cubicBezTo>
                  <a:pt x="589" y="901"/>
                  <a:pt x="589" y="906"/>
                  <a:pt x="589" y="910"/>
                </a:cubicBezTo>
                <a:lnTo>
                  <a:pt x="588" y="917"/>
                </a:lnTo>
                <a:lnTo>
                  <a:pt x="588" y="903"/>
                </a:lnTo>
                <a:lnTo>
                  <a:pt x="588" y="905"/>
                </a:lnTo>
                <a:lnTo>
                  <a:pt x="396" y="905"/>
                </a:lnTo>
                <a:lnTo>
                  <a:pt x="396" y="900"/>
                </a:lnTo>
                <a:lnTo>
                  <a:pt x="396" y="891"/>
                </a:lnTo>
                <a:lnTo>
                  <a:pt x="396" y="881"/>
                </a:lnTo>
                <a:lnTo>
                  <a:pt x="396" y="876"/>
                </a:lnTo>
                <a:lnTo>
                  <a:pt x="588" y="876"/>
                </a:lnTo>
                <a:lnTo>
                  <a:pt x="588" y="879"/>
                </a:lnTo>
                <a:lnTo>
                  <a:pt x="588" y="885"/>
                </a:lnTo>
                <a:lnTo>
                  <a:pt x="588" y="892"/>
                </a:lnTo>
                <a:lnTo>
                  <a:pt x="588" y="895"/>
                </a:lnTo>
                <a:cubicBezTo>
                  <a:pt x="588" y="943"/>
                  <a:pt x="554" y="983"/>
                  <a:pt x="508" y="990"/>
                </a:cubicBezTo>
                <a:cubicBezTo>
                  <a:pt x="461" y="998"/>
                  <a:pt x="416" y="970"/>
                  <a:pt x="401" y="926"/>
                </a:cubicBezTo>
                <a:lnTo>
                  <a:pt x="400" y="923"/>
                </a:lnTo>
                <a:cubicBezTo>
                  <a:pt x="397" y="913"/>
                  <a:pt x="395" y="903"/>
                  <a:pt x="395" y="892"/>
                </a:cubicBezTo>
                <a:lnTo>
                  <a:pt x="395" y="886"/>
                </a:lnTo>
                <a:lnTo>
                  <a:pt x="396" y="900"/>
                </a:lnTo>
                <a:lnTo>
                  <a:pt x="395" y="893"/>
                </a:lnTo>
                <a:cubicBezTo>
                  <a:pt x="395" y="889"/>
                  <a:pt x="394" y="884"/>
                  <a:pt x="394" y="879"/>
                </a:cubicBezTo>
                <a:lnTo>
                  <a:pt x="394" y="876"/>
                </a:lnTo>
                <a:cubicBezTo>
                  <a:pt x="394" y="826"/>
                  <a:pt x="433" y="784"/>
                  <a:pt x="484" y="781"/>
                </a:cubicBezTo>
                <a:cubicBezTo>
                  <a:pt x="534" y="777"/>
                  <a:pt x="578" y="813"/>
                  <a:pt x="586" y="863"/>
                </a:cubicBezTo>
                <a:lnTo>
                  <a:pt x="587" y="870"/>
                </a:lnTo>
                <a:cubicBezTo>
                  <a:pt x="587" y="874"/>
                  <a:pt x="587" y="879"/>
                  <a:pt x="587" y="883"/>
                </a:cubicBezTo>
                <a:lnTo>
                  <a:pt x="587" y="903"/>
                </a:lnTo>
                <a:lnTo>
                  <a:pt x="586" y="921"/>
                </a:lnTo>
                <a:lnTo>
                  <a:pt x="585" y="928"/>
                </a:lnTo>
                <a:cubicBezTo>
                  <a:pt x="577" y="978"/>
                  <a:pt x="533" y="1014"/>
                  <a:pt x="483" y="1010"/>
                </a:cubicBezTo>
                <a:cubicBezTo>
                  <a:pt x="432" y="1007"/>
                  <a:pt x="393" y="965"/>
                  <a:pt x="393" y="914"/>
                </a:cubicBezTo>
                <a:lnTo>
                  <a:pt x="393" y="907"/>
                </a:lnTo>
                <a:lnTo>
                  <a:pt x="393" y="895"/>
                </a:lnTo>
                <a:lnTo>
                  <a:pt x="393" y="884"/>
                </a:lnTo>
                <a:lnTo>
                  <a:pt x="393" y="876"/>
                </a:lnTo>
                <a:lnTo>
                  <a:pt x="583" y="900"/>
                </a:lnTo>
                <a:lnTo>
                  <a:pt x="583" y="896"/>
                </a:lnTo>
                <a:lnTo>
                  <a:pt x="582" y="902"/>
                </a:lnTo>
                <a:cubicBezTo>
                  <a:pt x="574" y="949"/>
                  <a:pt x="534" y="982"/>
                  <a:pt x="487" y="982"/>
                </a:cubicBezTo>
                <a:lnTo>
                  <a:pt x="481" y="982"/>
                </a:lnTo>
                <a:lnTo>
                  <a:pt x="478" y="982"/>
                </a:lnTo>
                <a:cubicBezTo>
                  <a:pt x="450" y="982"/>
                  <a:pt x="422" y="970"/>
                  <a:pt x="404" y="947"/>
                </a:cubicBezTo>
                <a:cubicBezTo>
                  <a:pt x="386" y="925"/>
                  <a:pt x="379" y="896"/>
                  <a:pt x="384" y="868"/>
                </a:cubicBezTo>
                <a:lnTo>
                  <a:pt x="386" y="858"/>
                </a:lnTo>
                <a:lnTo>
                  <a:pt x="480" y="972"/>
                </a:lnTo>
                <a:lnTo>
                  <a:pt x="479" y="972"/>
                </a:lnTo>
                <a:lnTo>
                  <a:pt x="574" y="895"/>
                </a:lnTo>
                <a:lnTo>
                  <a:pt x="572" y="905"/>
                </a:lnTo>
                <a:cubicBezTo>
                  <a:pt x="562" y="954"/>
                  <a:pt x="517" y="987"/>
                  <a:pt x="468" y="982"/>
                </a:cubicBezTo>
                <a:cubicBezTo>
                  <a:pt x="419" y="977"/>
                  <a:pt x="381" y="936"/>
                  <a:pt x="381" y="886"/>
                </a:cubicBezTo>
                <a:lnTo>
                  <a:pt x="381" y="876"/>
                </a:lnTo>
                <a:lnTo>
                  <a:pt x="477" y="972"/>
                </a:lnTo>
                <a:lnTo>
                  <a:pt x="474" y="972"/>
                </a:lnTo>
                <a:lnTo>
                  <a:pt x="473" y="972"/>
                </a:lnTo>
                <a:lnTo>
                  <a:pt x="569" y="876"/>
                </a:lnTo>
                <a:lnTo>
                  <a:pt x="569" y="887"/>
                </a:lnTo>
                <a:lnTo>
                  <a:pt x="568" y="872"/>
                </a:lnTo>
                <a:lnTo>
                  <a:pt x="569" y="878"/>
                </a:lnTo>
                <a:lnTo>
                  <a:pt x="560" y="851"/>
                </a:lnTo>
                <a:lnTo>
                  <a:pt x="561" y="853"/>
                </a:lnTo>
                <a:lnTo>
                  <a:pt x="382" y="872"/>
                </a:lnTo>
                <a:lnTo>
                  <a:pt x="385" y="861"/>
                </a:lnTo>
                <a:lnTo>
                  <a:pt x="386" y="862"/>
                </a:lnTo>
                <a:lnTo>
                  <a:pt x="387" y="858"/>
                </a:lnTo>
                <a:lnTo>
                  <a:pt x="388" y="852"/>
                </a:lnTo>
                <a:cubicBezTo>
                  <a:pt x="395" y="805"/>
                  <a:pt x="436" y="771"/>
                  <a:pt x="482" y="771"/>
                </a:cubicBezTo>
                <a:lnTo>
                  <a:pt x="483" y="771"/>
                </a:lnTo>
                <a:cubicBezTo>
                  <a:pt x="514" y="771"/>
                  <a:pt x="543" y="786"/>
                  <a:pt x="561" y="811"/>
                </a:cubicBezTo>
                <a:cubicBezTo>
                  <a:pt x="579" y="836"/>
                  <a:pt x="584" y="869"/>
                  <a:pt x="575" y="898"/>
                </a:cubicBezTo>
                <a:lnTo>
                  <a:pt x="574" y="901"/>
                </a:lnTo>
                <a:lnTo>
                  <a:pt x="577" y="886"/>
                </a:lnTo>
                <a:lnTo>
                  <a:pt x="576" y="892"/>
                </a:lnTo>
                <a:lnTo>
                  <a:pt x="387" y="861"/>
                </a:lnTo>
                <a:lnTo>
                  <a:pt x="388" y="855"/>
                </a:lnTo>
                <a:cubicBezTo>
                  <a:pt x="389" y="850"/>
                  <a:pt x="390" y="845"/>
                  <a:pt x="391" y="840"/>
                </a:cubicBezTo>
                <a:lnTo>
                  <a:pt x="392" y="837"/>
                </a:lnTo>
                <a:cubicBezTo>
                  <a:pt x="407" y="792"/>
                  <a:pt x="452" y="765"/>
                  <a:pt x="499" y="773"/>
                </a:cubicBezTo>
                <a:cubicBezTo>
                  <a:pt x="545" y="780"/>
                  <a:pt x="579" y="820"/>
                  <a:pt x="579" y="867"/>
                </a:cubicBezTo>
                <a:lnTo>
                  <a:pt x="579" y="884"/>
                </a:lnTo>
                <a:lnTo>
                  <a:pt x="578" y="882"/>
                </a:lnTo>
                <a:lnTo>
                  <a:pt x="578" y="891"/>
                </a:lnTo>
                <a:cubicBezTo>
                  <a:pt x="578" y="899"/>
                  <a:pt x="578" y="907"/>
                  <a:pt x="576" y="915"/>
                </a:cubicBezTo>
                <a:lnTo>
                  <a:pt x="575" y="919"/>
                </a:lnTo>
                <a:cubicBezTo>
                  <a:pt x="563" y="966"/>
                  <a:pt x="518" y="997"/>
                  <a:pt x="470" y="991"/>
                </a:cubicBezTo>
                <a:cubicBezTo>
                  <a:pt x="422" y="985"/>
                  <a:pt x="385" y="944"/>
                  <a:pt x="385" y="895"/>
                </a:cubicBezTo>
                <a:lnTo>
                  <a:pt x="385" y="891"/>
                </a:lnTo>
                <a:lnTo>
                  <a:pt x="385" y="882"/>
                </a:lnTo>
                <a:lnTo>
                  <a:pt x="385" y="873"/>
                </a:lnTo>
                <a:lnTo>
                  <a:pt x="385" y="867"/>
                </a:lnTo>
                <a:lnTo>
                  <a:pt x="577" y="867"/>
                </a:lnTo>
                <a:lnTo>
                  <a:pt x="577" y="870"/>
                </a:lnTo>
                <a:lnTo>
                  <a:pt x="577" y="876"/>
                </a:lnTo>
                <a:cubicBezTo>
                  <a:pt x="577" y="911"/>
                  <a:pt x="559" y="943"/>
                  <a:pt x="529" y="960"/>
                </a:cubicBezTo>
                <a:cubicBezTo>
                  <a:pt x="499" y="977"/>
                  <a:pt x="462" y="977"/>
                  <a:pt x="432" y="959"/>
                </a:cubicBezTo>
                <a:lnTo>
                  <a:pt x="427" y="956"/>
                </a:lnTo>
                <a:cubicBezTo>
                  <a:pt x="418" y="950"/>
                  <a:pt x="410" y="943"/>
                  <a:pt x="403" y="935"/>
                </a:cubicBezTo>
                <a:lnTo>
                  <a:pt x="398" y="929"/>
                </a:lnTo>
                <a:cubicBezTo>
                  <a:pt x="389" y="919"/>
                  <a:pt x="383" y="907"/>
                  <a:pt x="379" y="894"/>
                </a:cubicBezTo>
                <a:lnTo>
                  <a:pt x="377" y="887"/>
                </a:lnTo>
                <a:cubicBezTo>
                  <a:pt x="375" y="878"/>
                  <a:pt x="373" y="869"/>
                  <a:pt x="373" y="860"/>
                </a:cubicBezTo>
                <a:lnTo>
                  <a:pt x="373" y="857"/>
                </a:lnTo>
                <a:lnTo>
                  <a:pt x="565" y="857"/>
                </a:lnTo>
                <a:lnTo>
                  <a:pt x="565" y="867"/>
                </a:lnTo>
                <a:cubicBezTo>
                  <a:pt x="565" y="873"/>
                  <a:pt x="565" y="878"/>
                  <a:pt x="564" y="883"/>
                </a:cubicBezTo>
                <a:lnTo>
                  <a:pt x="563" y="889"/>
                </a:lnTo>
                <a:lnTo>
                  <a:pt x="564" y="873"/>
                </a:lnTo>
                <a:lnTo>
                  <a:pt x="564" y="876"/>
                </a:lnTo>
                <a:lnTo>
                  <a:pt x="372" y="876"/>
                </a:lnTo>
                <a:lnTo>
                  <a:pt x="372" y="873"/>
                </a:lnTo>
                <a:lnTo>
                  <a:pt x="373" y="877"/>
                </a:lnTo>
                <a:lnTo>
                  <a:pt x="372" y="867"/>
                </a:lnTo>
                <a:cubicBezTo>
                  <a:pt x="367" y="818"/>
                  <a:pt x="400" y="774"/>
                  <a:pt x="447" y="764"/>
                </a:cubicBezTo>
                <a:cubicBezTo>
                  <a:pt x="495" y="753"/>
                  <a:pt x="543" y="781"/>
                  <a:pt x="559" y="827"/>
                </a:cubicBezTo>
                <a:lnTo>
                  <a:pt x="560" y="830"/>
                </a:lnTo>
                <a:cubicBezTo>
                  <a:pt x="563" y="840"/>
                  <a:pt x="564" y="850"/>
                  <a:pt x="564" y="860"/>
                </a:cubicBezTo>
                <a:lnTo>
                  <a:pt x="564" y="867"/>
                </a:lnTo>
                <a:cubicBezTo>
                  <a:pt x="564" y="873"/>
                  <a:pt x="564" y="878"/>
                  <a:pt x="563" y="883"/>
                </a:cubicBezTo>
                <a:lnTo>
                  <a:pt x="562" y="889"/>
                </a:lnTo>
                <a:cubicBezTo>
                  <a:pt x="561" y="894"/>
                  <a:pt x="560" y="899"/>
                  <a:pt x="559" y="904"/>
                </a:cubicBezTo>
                <a:lnTo>
                  <a:pt x="558" y="907"/>
                </a:lnTo>
                <a:cubicBezTo>
                  <a:pt x="543" y="951"/>
                  <a:pt x="498" y="979"/>
                  <a:pt x="451" y="971"/>
                </a:cubicBezTo>
                <a:cubicBezTo>
                  <a:pt x="405" y="964"/>
                  <a:pt x="370" y="924"/>
                  <a:pt x="370" y="876"/>
                </a:cubicBezTo>
                <a:lnTo>
                  <a:pt x="370" y="867"/>
                </a:lnTo>
                <a:lnTo>
                  <a:pt x="370" y="857"/>
                </a:lnTo>
                <a:lnTo>
                  <a:pt x="466" y="953"/>
                </a:lnTo>
                <a:lnTo>
                  <a:pt x="464" y="953"/>
                </a:lnTo>
                <a:lnTo>
                  <a:pt x="464" y="761"/>
                </a:lnTo>
                <a:lnTo>
                  <a:pt x="466" y="761"/>
                </a:lnTo>
                <a:cubicBezTo>
                  <a:pt x="495" y="761"/>
                  <a:pt x="522" y="774"/>
                  <a:pt x="540" y="796"/>
                </a:cubicBezTo>
                <a:cubicBezTo>
                  <a:pt x="558" y="818"/>
                  <a:pt x="566" y="847"/>
                  <a:pt x="561" y="875"/>
                </a:cubicBezTo>
                <a:lnTo>
                  <a:pt x="558" y="892"/>
                </a:lnTo>
                <a:lnTo>
                  <a:pt x="556" y="900"/>
                </a:lnTo>
                <a:cubicBezTo>
                  <a:pt x="544" y="947"/>
                  <a:pt x="499" y="978"/>
                  <a:pt x="451" y="972"/>
                </a:cubicBezTo>
                <a:cubicBezTo>
                  <a:pt x="403" y="966"/>
                  <a:pt x="366" y="925"/>
                  <a:pt x="366" y="876"/>
                </a:cubicBezTo>
                <a:lnTo>
                  <a:pt x="366" y="873"/>
                </a:lnTo>
                <a:lnTo>
                  <a:pt x="366" y="867"/>
                </a:lnTo>
                <a:cubicBezTo>
                  <a:pt x="366" y="863"/>
                  <a:pt x="367" y="858"/>
                  <a:pt x="367" y="854"/>
                </a:cubicBezTo>
                <a:lnTo>
                  <a:pt x="368" y="847"/>
                </a:lnTo>
                <a:cubicBezTo>
                  <a:pt x="369" y="841"/>
                  <a:pt x="371" y="836"/>
                  <a:pt x="372" y="830"/>
                </a:cubicBezTo>
                <a:lnTo>
                  <a:pt x="373" y="827"/>
                </a:lnTo>
                <a:cubicBezTo>
                  <a:pt x="385" y="792"/>
                  <a:pt x="415" y="767"/>
                  <a:pt x="452" y="762"/>
                </a:cubicBezTo>
                <a:cubicBezTo>
                  <a:pt x="488" y="757"/>
                  <a:pt x="524" y="774"/>
                  <a:pt x="544" y="804"/>
                </a:cubicBezTo>
                <a:lnTo>
                  <a:pt x="546" y="807"/>
                </a:lnTo>
                <a:cubicBezTo>
                  <a:pt x="551" y="814"/>
                  <a:pt x="555" y="822"/>
                  <a:pt x="558" y="830"/>
                </a:cubicBezTo>
                <a:lnTo>
                  <a:pt x="561" y="840"/>
                </a:lnTo>
                <a:lnTo>
                  <a:pt x="563" y="847"/>
                </a:lnTo>
                <a:lnTo>
                  <a:pt x="550" y="820"/>
                </a:lnTo>
                <a:lnTo>
                  <a:pt x="552" y="823"/>
                </a:lnTo>
                <a:lnTo>
                  <a:pt x="393" y="930"/>
                </a:lnTo>
                <a:lnTo>
                  <a:pt x="385" y="916"/>
                </a:lnTo>
                <a:lnTo>
                  <a:pt x="382" y="910"/>
                </a:lnTo>
                <a:cubicBezTo>
                  <a:pt x="371" y="889"/>
                  <a:pt x="369" y="864"/>
                  <a:pt x="375" y="841"/>
                </a:cubicBezTo>
                <a:lnTo>
                  <a:pt x="378" y="830"/>
                </a:lnTo>
                <a:lnTo>
                  <a:pt x="379" y="827"/>
                </a:lnTo>
                <a:cubicBezTo>
                  <a:pt x="395" y="781"/>
                  <a:pt x="443" y="753"/>
                  <a:pt x="491" y="764"/>
                </a:cubicBezTo>
                <a:cubicBezTo>
                  <a:pt x="538" y="774"/>
                  <a:pt x="571" y="818"/>
                  <a:pt x="566" y="867"/>
                </a:cubicBezTo>
                <a:lnTo>
                  <a:pt x="564" y="883"/>
                </a:lnTo>
                <a:lnTo>
                  <a:pt x="563" y="889"/>
                </a:lnTo>
                <a:lnTo>
                  <a:pt x="564" y="873"/>
                </a:lnTo>
                <a:lnTo>
                  <a:pt x="564" y="876"/>
                </a:lnTo>
                <a:cubicBezTo>
                  <a:pt x="564" y="927"/>
                  <a:pt x="525" y="969"/>
                  <a:pt x="474" y="972"/>
                </a:cubicBezTo>
                <a:cubicBezTo>
                  <a:pt x="424" y="975"/>
                  <a:pt x="379" y="939"/>
                  <a:pt x="373" y="888"/>
                </a:cubicBezTo>
                <a:lnTo>
                  <a:pt x="372" y="877"/>
                </a:lnTo>
                <a:lnTo>
                  <a:pt x="371" y="866"/>
                </a:lnTo>
                <a:cubicBezTo>
                  <a:pt x="368" y="839"/>
                  <a:pt x="377" y="813"/>
                  <a:pt x="396" y="793"/>
                </a:cubicBezTo>
                <a:cubicBezTo>
                  <a:pt x="414" y="773"/>
                  <a:pt x="439" y="761"/>
                  <a:pt x="466" y="761"/>
                </a:cubicBezTo>
                <a:lnTo>
                  <a:pt x="468" y="761"/>
                </a:lnTo>
                <a:lnTo>
                  <a:pt x="374" y="873"/>
                </a:lnTo>
                <a:lnTo>
                  <a:pt x="373" y="867"/>
                </a:lnTo>
                <a:lnTo>
                  <a:pt x="376" y="882"/>
                </a:lnTo>
                <a:lnTo>
                  <a:pt x="375" y="879"/>
                </a:lnTo>
                <a:lnTo>
                  <a:pt x="562" y="848"/>
                </a:lnTo>
                <a:lnTo>
                  <a:pt x="562" y="851"/>
                </a:lnTo>
                <a:lnTo>
                  <a:pt x="562" y="858"/>
                </a:lnTo>
                <a:cubicBezTo>
                  <a:pt x="562" y="864"/>
                  <a:pt x="562" y="869"/>
                  <a:pt x="561" y="874"/>
                </a:cubicBezTo>
                <a:lnTo>
                  <a:pt x="560" y="880"/>
                </a:lnTo>
                <a:lnTo>
                  <a:pt x="561" y="864"/>
                </a:lnTo>
                <a:lnTo>
                  <a:pt x="561" y="867"/>
                </a:lnTo>
                <a:lnTo>
                  <a:pt x="369" y="867"/>
                </a:lnTo>
                <a:lnTo>
                  <a:pt x="369" y="864"/>
                </a:lnTo>
                <a:lnTo>
                  <a:pt x="369" y="858"/>
                </a:lnTo>
                <a:lnTo>
                  <a:pt x="370" y="872"/>
                </a:lnTo>
                <a:lnTo>
                  <a:pt x="369" y="865"/>
                </a:lnTo>
                <a:cubicBezTo>
                  <a:pt x="369" y="861"/>
                  <a:pt x="368" y="856"/>
                  <a:pt x="368" y="851"/>
                </a:cubicBezTo>
                <a:lnTo>
                  <a:pt x="368" y="848"/>
                </a:lnTo>
                <a:lnTo>
                  <a:pt x="560" y="848"/>
                </a:lnTo>
                <a:lnTo>
                  <a:pt x="560" y="851"/>
                </a:lnTo>
                <a:lnTo>
                  <a:pt x="560" y="838"/>
                </a:lnTo>
                <a:lnTo>
                  <a:pt x="561" y="845"/>
                </a:lnTo>
                <a:cubicBezTo>
                  <a:pt x="561" y="849"/>
                  <a:pt x="561" y="854"/>
                  <a:pt x="561" y="858"/>
                </a:cubicBezTo>
                <a:lnTo>
                  <a:pt x="561" y="864"/>
                </a:lnTo>
                <a:lnTo>
                  <a:pt x="561" y="867"/>
                </a:lnTo>
                <a:cubicBezTo>
                  <a:pt x="561" y="916"/>
                  <a:pt x="525" y="957"/>
                  <a:pt x="477" y="963"/>
                </a:cubicBezTo>
                <a:cubicBezTo>
                  <a:pt x="429" y="969"/>
                  <a:pt x="384" y="938"/>
                  <a:pt x="372" y="891"/>
                </a:cubicBezTo>
                <a:lnTo>
                  <a:pt x="371" y="885"/>
                </a:lnTo>
                <a:lnTo>
                  <a:pt x="368" y="874"/>
                </a:lnTo>
                <a:lnTo>
                  <a:pt x="460" y="944"/>
                </a:lnTo>
                <a:lnTo>
                  <a:pt x="458" y="944"/>
                </a:lnTo>
                <a:lnTo>
                  <a:pt x="456" y="944"/>
                </a:lnTo>
                <a:lnTo>
                  <a:pt x="552" y="848"/>
                </a:lnTo>
                <a:lnTo>
                  <a:pt x="552" y="844"/>
                </a:lnTo>
                <a:lnTo>
                  <a:pt x="553" y="863"/>
                </a:lnTo>
                <a:lnTo>
                  <a:pt x="553" y="872"/>
                </a:lnTo>
                <a:lnTo>
                  <a:pt x="553" y="876"/>
                </a:lnTo>
                <a:cubicBezTo>
                  <a:pt x="553" y="915"/>
                  <a:pt x="530" y="950"/>
                  <a:pt x="494" y="965"/>
                </a:cubicBezTo>
                <a:cubicBezTo>
                  <a:pt x="458" y="980"/>
                  <a:pt x="417" y="972"/>
                  <a:pt x="390" y="944"/>
                </a:cubicBezTo>
                <a:lnTo>
                  <a:pt x="389" y="943"/>
                </a:lnTo>
                <a:cubicBezTo>
                  <a:pt x="371" y="925"/>
                  <a:pt x="360" y="901"/>
                  <a:pt x="360" y="875"/>
                </a:cubicBezTo>
                <a:lnTo>
                  <a:pt x="360" y="869"/>
                </a:lnTo>
                <a:lnTo>
                  <a:pt x="362" y="885"/>
                </a:lnTo>
                <a:lnTo>
                  <a:pt x="359" y="868"/>
                </a:lnTo>
                <a:lnTo>
                  <a:pt x="358" y="859"/>
                </a:lnTo>
                <a:cubicBezTo>
                  <a:pt x="352" y="808"/>
                  <a:pt x="388" y="761"/>
                  <a:pt x="439" y="754"/>
                </a:cubicBezTo>
                <a:cubicBezTo>
                  <a:pt x="490" y="746"/>
                  <a:pt x="538" y="779"/>
                  <a:pt x="548" y="830"/>
                </a:cubicBezTo>
                <a:lnTo>
                  <a:pt x="548" y="830"/>
                </a:lnTo>
                <a:lnTo>
                  <a:pt x="549" y="834"/>
                </a:lnTo>
                <a:lnTo>
                  <a:pt x="362" y="881"/>
                </a:lnTo>
                <a:lnTo>
                  <a:pt x="360" y="872"/>
                </a:lnTo>
                <a:lnTo>
                  <a:pt x="359" y="867"/>
                </a:lnTo>
                <a:cubicBezTo>
                  <a:pt x="350" y="820"/>
                  <a:pt x="377" y="773"/>
                  <a:pt x="422" y="758"/>
                </a:cubicBezTo>
                <a:cubicBezTo>
                  <a:pt x="468" y="742"/>
                  <a:pt x="518" y="763"/>
                  <a:pt x="539" y="806"/>
                </a:cubicBezTo>
                <a:lnTo>
                  <a:pt x="541" y="810"/>
                </a:lnTo>
                <a:cubicBezTo>
                  <a:pt x="545" y="817"/>
                  <a:pt x="548" y="825"/>
                  <a:pt x="550" y="834"/>
                </a:cubicBezTo>
                <a:lnTo>
                  <a:pt x="551" y="839"/>
                </a:lnTo>
                <a:cubicBezTo>
                  <a:pt x="556" y="867"/>
                  <a:pt x="549" y="896"/>
                  <a:pt x="531" y="918"/>
                </a:cubicBezTo>
                <a:cubicBezTo>
                  <a:pt x="512" y="941"/>
                  <a:pt x="485" y="953"/>
                  <a:pt x="456" y="953"/>
                </a:cubicBezTo>
                <a:lnTo>
                  <a:pt x="452" y="953"/>
                </a:lnTo>
                <a:cubicBezTo>
                  <a:pt x="425" y="953"/>
                  <a:pt x="399" y="942"/>
                  <a:pt x="381" y="921"/>
                </a:cubicBezTo>
                <a:cubicBezTo>
                  <a:pt x="363" y="901"/>
                  <a:pt x="354" y="874"/>
                  <a:pt x="357" y="847"/>
                </a:cubicBezTo>
                <a:lnTo>
                  <a:pt x="359" y="830"/>
                </a:lnTo>
                <a:lnTo>
                  <a:pt x="360" y="827"/>
                </a:lnTo>
                <a:lnTo>
                  <a:pt x="360" y="830"/>
                </a:lnTo>
                <a:lnTo>
                  <a:pt x="360" y="829"/>
                </a:lnTo>
                <a:lnTo>
                  <a:pt x="552" y="829"/>
                </a:lnTo>
                <a:lnTo>
                  <a:pt x="552" y="835"/>
                </a:lnTo>
                <a:lnTo>
                  <a:pt x="552" y="855"/>
                </a:lnTo>
                <a:lnTo>
                  <a:pt x="551" y="853"/>
                </a:lnTo>
                <a:lnTo>
                  <a:pt x="551" y="857"/>
                </a:lnTo>
                <a:lnTo>
                  <a:pt x="359" y="857"/>
                </a:lnTo>
                <a:lnTo>
                  <a:pt x="359" y="855"/>
                </a:lnTo>
                <a:lnTo>
                  <a:pt x="359" y="849"/>
                </a:lnTo>
                <a:lnTo>
                  <a:pt x="359" y="842"/>
                </a:lnTo>
                <a:lnTo>
                  <a:pt x="359" y="838"/>
                </a:lnTo>
                <a:lnTo>
                  <a:pt x="550" y="857"/>
                </a:lnTo>
                <a:lnTo>
                  <a:pt x="549" y="862"/>
                </a:lnTo>
                <a:lnTo>
                  <a:pt x="548" y="867"/>
                </a:lnTo>
                <a:cubicBezTo>
                  <a:pt x="538" y="916"/>
                  <a:pt x="493" y="949"/>
                  <a:pt x="444" y="944"/>
                </a:cubicBezTo>
                <a:cubicBezTo>
                  <a:pt x="395" y="939"/>
                  <a:pt x="357" y="898"/>
                  <a:pt x="357" y="848"/>
                </a:cubicBezTo>
                <a:lnTo>
                  <a:pt x="357" y="838"/>
                </a:lnTo>
                <a:lnTo>
                  <a:pt x="357" y="832"/>
                </a:lnTo>
                <a:lnTo>
                  <a:pt x="357" y="829"/>
                </a:lnTo>
                <a:lnTo>
                  <a:pt x="549" y="829"/>
                </a:lnTo>
                <a:lnTo>
                  <a:pt x="549" y="832"/>
                </a:lnTo>
                <a:lnTo>
                  <a:pt x="549" y="838"/>
                </a:lnTo>
                <a:lnTo>
                  <a:pt x="549" y="848"/>
                </a:lnTo>
                <a:lnTo>
                  <a:pt x="357" y="848"/>
                </a:lnTo>
                <a:lnTo>
                  <a:pt x="357" y="844"/>
                </a:lnTo>
                <a:lnTo>
                  <a:pt x="359" y="860"/>
                </a:lnTo>
                <a:lnTo>
                  <a:pt x="358" y="854"/>
                </a:lnTo>
                <a:cubicBezTo>
                  <a:pt x="353" y="826"/>
                  <a:pt x="361" y="798"/>
                  <a:pt x="379" y="776"/>
                </a:cubicBezTo>
                <a:cubicBezTo>
                  <a:pt x="397" y="755"/>
                  <a:pt x="424" y="742"/>
                  <a:pt x="452" y="742"/>
                </a:cubicBezTo>
                <a:lnTo>
                  <a:pt x="453" y="742"/>
                </a:lnTo>
                <a:cubicBezTo>
                  <a:pt x="506" y="742"/>
                  <a:pt x="549" y="785"/>
                  <a:pt x="549" y="838"/>
                </a:cubicBezTo>
                <a:lnTo>
                  <a:pt x="549" y="844"/>
                </a:lnTo>
                <a:lnTo>
                  <a:pt x="549" y="848"/>
                </a:lnTo>
                <a:lnTo>
                  <a:pt x="357" y="848"/>
                </a:lnTo>
                <a:lnTo>
                  <a:pt x="357" y="843"/>
                </a:lnTo>
                <a:lnTo>
                  <a:pt x="359" y="862"/>
                </a:lnTo>
                <a:lnTo>
                  <a:pt x="358" y="857"/>
                </a:lnTo>
                <a:lnTo>
                  <a:pt x="548" y="838"/>
                </a:lnTo>
                <a:lnTo>
                  <a:pt x="548" y="844"/>
                </a:lnTo>
                <a:lnTo>
                  <a:pt x="548" y="848"/>
                </a:lnTo>
                <a:lnTo>
                  <a:pt x="356" y="848"/>
                </a:lnTo>
                <a:lnTo>
                  <a:pt x="356" y="842"/>
                </a:lnTo>
                <a:lnTo>
                  <a:pt x="356" y="833"/>
                </a:lnTo>
                <a:lnTo>
                  <a:pt x="356" y="824"/>
                </a:lnTo>
                <a:lnTo>
                  <a:pt x="358" y="843"/>
                </a:lnTo>
                <a:lnTo>
                  <a:pt x="357" y="838"/>
                </a:lnTo>
                <a:lnTo>
                  <a:pt x="547" y="819"/>
                </a:lnTo>
                <a:lnTo>
                  <a:pt x="547" y="823"/>
                </a:lnTo>
                <a:cubicBezTo>
                  <a:pt x="547" y="829"/>
                  <a:pt x="547" y="834"/>
                  <a:pt x="546" y="839"/>
                </a:cubicBezTo>
                <a:lnTo>
                  <a:pt x="545" y="845"/>
                </a:lnTo>
                <a:cubicBezTo>
                  <a:pt x="537" y="895"/>
                  <a:pt x="492" y="929"/>
                  <a:pt x="443" y="925"/>
                </a:cubicBezTo>
                <a:cubicBezTo>
                  <a:pt x="393" y="921"/>
                  <a:pt x="354" y="879"/>
                  <a:pt x="354" y="829"/>
                </a:cubicBezTo>
                <a:lnTo>
                  <a:pt x="354" y="823"/>
                </a:lnTo>
                <a:cubicBezTo>
                  <a:pt x="354" y="816"/>
                  <a:pt x="355" y="808"/>
                  <a:pt x="357" y="800"/>
                </a:cubicBezTo>
                <a:lnTo>
                  <a:pt x="358" y="796"/>
                </a:lnTo>
                <a:cubicBezTo>
                  <a:pt x="371" y="747"/>
                  <a:pt x="419" y="716"/>
                  <a:pt x="468" y="725"/>
                </a:cubicBezTo>
                <a:cubicBezTo>
                  <a:pt x="518" y="734"/>
                  <a:pt x="552" y="780"/>
                  <a:pt x="547" y="830"/>
                </a:cubicBezTo>
                <a:lnTo>
                  <a:pt x="545" y="847"/>
                </a:lnTo>
                <a:lnTo>
                  <a:pt x="543" y="857"/>
                </a:lnTo>
                <a:cubicBezTo>
                  <a:pt x="534" y="902"/>
                  <a:pt x="494" y="934"/>
                  <a:pt x="448" y="934"/>
                </a:cubicBezTo>
                <a:lnTo>
                  <a:pt x="446" y="934"/>
                </a:lnTo>
                <a:cubicBezTo>
                  <a:pt x="409" y="934"/>
                  <a:pt x="374" y="912"/>
                  <a:pt x="359" y="877"/>
                </a:cubicBezTo>
                <a:lnTo>
                  <a:pt x="357" y="872"/>
                </a:lnTo>
                <a:lnTo>
                  <a:pt x="352" y="862"/>
                </a:lnTo>
                <a:lnTo>
                  <a:pt x="437" y="915"/>
                </a:lnTo>
                <a:lnTo>
                  <a:pt x="436" y="915"/>
                </a:lnTo>
                <a:lnTo>
                  <a:pt x="532" y="819"/>
                </a:lnTo>
                <a:lnTo>
                  <a:pt x="532" y="829"/>
                </a:lnTo>
                <a:lnTo>
                  <a:pt x="532" y="838"/>
                </a:lnTo>
                <a:lnTo>
                  <a:pt x="345" y="808"/>
                </a:lnTo>
                <a:lnTo>
                  <a:pt x="346" y="805"/>
                </a:lnTo>
                <a:lnTo>
                  <a:pt x="343" y="820"/>
                </a:lnTo>
                <a:lnTo>
                  <a:pt x="344" y="814"/>
                </a:lnTo>
                <a:lnTo>
                  <a:pt x="342" y="829"/>
                </a:lnTo>
                <a:lnTo>
                  <a:pt x="342" y="823"/>
                </a:lnTo>
                <a:lnTo>
                  <a:pt x="342" y="819"/>
                </a:lnTo>
                <a:cubicBezTo>
                  <a:pt x="342" y="771"/>
                  <a:pt x="379" y="730"/>
                  <a:pt x="427" y="724"/>
                </a:cubicBezTo>
                <a:cubicBezTo>
                  <a:pt x="475" y="718"/>
                  <a:pt x="520" y="749"/>
                  <a:pt x="532" y="796"/>
                </a:cubicBezTo>
                <a:lnTo>
                  <a:pt x="533" y="800"/>
                </a:lnTo>
                <a:cubicBezTo>
                  <a:pt x="535" y="808"/>
                  <a:pt x="535" y="816"/>
                  <a:pt x="535" y="823"/>
                </a:cubicBezTo>
                <a:lnTo>
                  <a:pt x="535" y="840"/>
                </a:lnTo>
                <a:lnTo>
                  <a:pt x="534" y="849"/>
                </a:lnTo>
                <a:cubicBezTo>
                  <a:pt x="528" y="898"/>
                  <a:pt x="487" y="934"/>
                  <a:pt x="438" y="934"/>
                </a:cubicBezTo>
                <a:lnTo>
                  <a:pt x="436" y="934"/>
                </a:lnTo>
                <a:cubicBezTo>
                  <a:pt x="408" y="934"/>
                  <a:pt x="381" y="922"/>
                  <a:pt x="363" y="901"/>
                </a:cubicBezTo>
                <a:cubicBezTo>
                  <a:pt x="345" y="879"/>
                  <a:pt x="337" y="851"/>
                  <a:pt x="342" y="823"/>
                </a:cubicBezTo>
                <a:lnTo>
                  <a:pt x="343" y="817"/>
                </a:lnTo>
                <a:lnTo>
                  <a:pt x="341" y="832"/>
                </a:lnTo>
                <a:lnTo>
                  <a:pt x="341" y="829"/>
                </a:lnTo>
                <a:lnTo>
                  <a:pt x="533" y="840"/>
                </a:lnTo>
                <a:lnTo>
                  <a:pt x="532" y="838"/>
                </a:lnTo>
                <a:lnTo>
                  <a:pt x="532" y="848"/>
                </a:lnTo>
                <a:lnTo>
                  <a:pt x="345" y="818"/>
                </a:lnTo>
                <a:lnTo>
                  <a:pt x="345" y="819"/>
                </a:lnTo>
                <a:lnTo>
                  <a:pt x="347" y="812"/>
                </a:lnTo>
                <a:cubicBezTo>
                  <a:pt x="349" y="805"/>
                  <a:pt x="352" y="798"/>
                  <a:pt x="356" y="792"/>
                </a:cubicBezTo>
                <a:lnTo>
                  <a:pt x="361" y="783"/>
                </a:lnTo>
                <a:lnTo>
                  <a:pt x="349" y="816"/>
                </a:lnTo>
                <a:lnTo>
                  <a:pt x="350" y="809"/>
                </a:lnTo>
                <a:lnTo>
                  <a:pt x="349" y="822"/>
                </a:lnTo>
                <a:lnTo>
                  <a:pt x="349" y="819"/>
                </a:lnTo>
                <a:lnTo>
                  <a:pt x="541" y="819"/>
                </a:lnTo>
                <a:lnTo>
                  <a:pt x="541" y="840"/>
                </a:lnTo>
                <a:lnTo>
                  <a:pt x="540" y="849"/>
                </a:lnTo>
                <a:cubicBezTo>
                  <a:pt x="534" y="900"/>
                  <a:pt x="490" y="937"/>
                  <a:pt x="439" y="934"/>
                </a:cubicBezTo>
                <a:cubicBezTo>
                  <a:pt x="388" y="932"/>
                  <a:pt x="348" y="889"/>
                  <a:pt x="348" y="838"/>
                </a:cubicBezTo>
                <a:lnTo>
                  <a:pt x="348" y="834"/>
                </a:lnTo>
                <a:cubicBezTo>
                  <a:pt x="348" y="828"/>
                  <a:pt x="349" y="822"/>
                  <a:pt x="350" y="816"/>
                </a:cubicBezTo>
                <a:lnTo>
                  <a:pt x="351" y="811"/>
                </a:lnTo>
                <a:cubicBezTo>
                  <a:pt x="360" y="766"/>
                  <a:pt x="400" y="733"/>
                  <a:pt x="445" y="733"/>
                </a:cubicBezTo>
                <a:cubicBezTo>
                  <a:pt x="491" y="733"/>
                  <a:pt x="531" y="766"/>
                  <a:pt x="540" y="811"/>
                </a:cubicBezTo>
                <a:lnTo>
                  <a:pt x="540" y="811"/>
                </a:lnTo>
                <a:lnTo>
                  <a:pt x="541" y="815"/>
                </a:lnTo>
                <a:lnTo>
                  <a:pt x="352" y="849"/>
                </a:lnTo>
                <a:lnTo>
                  <a:pt x="351" y="839"/>
                </a:lnTo>
                <a:lnTo>
                  <a:pt x="350" y="829"/>
                </a:lnTo>
                <a:lnTo>
                  <a:pt x="541" y="819"/>
                </a:lnTo>
                <a:lnTo>
                  <a:pt x="541" y="823"/>
                </a:lnTo>
                <a:lnTo>
                  <a:pt x="541" y="829"/>
                </a:lnTo>
                <a:lnTo>
                  <a:pt x="351" y="811"/>
                </a:lnTo>
                <a:lnTo>
                  <a:pt x="352" y="806"/>
                </a:lnTo>
                <a:lnTo>
                  <a:pt x="350" y="824"/>
                </a:lnTo>
                <a:lnTo>
                  <a:pt x="350" y="819"/>
                </a:lnTo>
                <a:lnTo>
                  <a:pt x="542" y="819"/>
                </a:lnTo>
                <a:lnTo>
                  <a:pt x="542" y="824"/>
                </a:lnTo>
                <a:cubicBezTo>
                  <a:pt x="542" y="831"/>
                  <a:pt x="542" y="837"/>
                  <a:pt x="541" y="843"/>
                </a:cubicBezTo>
                <a:lnTo>
                  <a:pt x="540" y="848"/>
                </a:lnTo>
                <a:lnTo>
                  <a:pt x="352" y="806"/>
                </a:lnTo>
                <a:lnTo>
                  <a:pt x="352" y="810"/>
                </a:lnTo>
                <a:lnTo>
                  <a:pt x="353" y="804"/>
                </a:lnTo>
                <a:lnTo>
                  <a:pt x="447" y="915"/>
                </a:lnTo>
                <a:lnTo>
                  <a:pt x="446" y="915"/>
                </a:lnTo>
                <a:lnTo>
                  <a:pt x="445" y="915"/>
                </a:lnTo>
                <a:cubicBezTo>
                  <a:pt x="392" y="915"/>
                  <a:pt x="349" y="872"/>
                  <a:pt x="349" y="819"/>
                </a:cubicBezTo>
                <a:lnTo>
                  <a:pt x="349" y="813"/>
                </a:lnTo>
                <a:cubicBezTo>
                  <a:pt x="349" y="803"/>
                  <a:pt x="351" y="793"/>
                  <a:pt x="354" y="783"/>
                </a:cubicBezTo>
                <a:lnTo>
                  <a:pt x="355" y="780"/>
                </a:lnTo>
                <a:cubicBezTo>
                  <a:pt x="370" y="735"/>
                  <a:pt x="415" y="708"/>
                  <a:pt x="462" y="716"/>
                </a:cubicBezTo>
                <a:cubicBezTo>
                  <a:pt x="508" y="723"/>
                  <a:pt x="542" y="763"/>
                  <a:pt x="542" y="810"/>
                </a:cubicBezTo>
                <a:lnTo>
                  <a:pt x="542" y="829"/>
                </a:lnTo>
                <a:lnTo>
                  <a:pt x="541" y="839"/>
                </a:lnTo>
                <a:cubicBezTo>
                  <a:pt x="536" y="890"/>
                  <a:pt x="492" y="928"/>
                  <a:pt x="441" y="925"/>
                </a:cubicBezTo>
                <a:cubicBezTo>
                  <a:pt x="390" y="923"/>
                  <a:pt x="349" y="881"/>
                  <a:pt x="349" y="829"/>
                </a:cubicBezTo>
                <a:lnTo>
                  <a:pt x="349" y="825"/>
                </a:lnTo>
                <a:lnTo>
                  <a:pt x="349" y="819"/>
                </a:lnTo>
                <a:lnTo>
                  <a:pt x="445" y="915"/>
                </a:lnTo>
                <a:lnTo>
                  <a:pt x="444" y="915"/>
                </a:lnTo>
                <a:cubicBezTo>
                  <a:pt x="404" y="915"/>
                  <a:pt x="368" y="890"/>
                  <a:pt x="354" y="852"/>
                </a:cubicBezTo>
                <a:lnTo>
                  <a:pt x="355" y="851"/>
                </a:lnTo>
                <a:lnTo>
                  <a:pt x="351" y="843"/>
                </a:lnTo>
                <a:lnTo>
                  <a:pt x="532" y="800"/>
                </a:lnTo>
                <a:lnTo>
                  <a:pt x="532" y="808"/>
                </a:lnTo>
                <a:lnTo>
                  <a:pt x="532" y="819"/>
                </a:lnTo>
                <a:lnTo>
                  <a:pt x="436" y="723"/>
                </a:lnTo>
                <a:lnTo>
                  <a:pt x="437" y="723"/>
                </a:lnTo>
                <a:lnTo>
                  <a:pt x="438" y="723"/>
                </a:lnTo>
                <a:lnTo>
                  <a:pt x="438" y="915"/>
                </a:lnTo>
                <a:lnTo>
                  <a:pt x="436" y="915"/>
                </a:lnTo>
                <a:cubicBezTo>
                  <a:pt x="383" y="915"/>
                  <a:pt x="340" y="872"/>
                  <a:pt x="340" y="819"/>
                </a:cubicBezTo>
                <a:lnTo>
                  <a:pt x="340" y="814"/>
                </a:lnTo>
                <a:lnTo>
                  <a:pt x="343" y="838"/>
                </a:lnTo>
                <a:lnTo>
                  <a:pt x="342" y="834"/>
                </a:lnTo>
                <a:lnTo>
                  <a:pt x="435" y="906"/>
                </a:lnTo>
                <a:lnTo>
                  <a:pt x="433" y="906"/>
                </a:lnTo>
                <a:lnTo>
                  <a:pt x="528" y="795"/>
                </a:lnTo>
                <a:lnTo>
                  <a:pt x="529" y="801"/>
                </a:lnTo>
                <a:lnTo>
                  <a:pt x="526" y="786"/>
                </a:lnTo>
                <a:lnTo>
                  <a:pt x="527" y="789"/>
                </a:lnTo>
                <a:lnTo>
                  <a:pt x="339" y="819"/>
                </a:lnTo>
                <a:lnTo>
                  <a:pt x="339" y="815"/>
                </a:lnTo>
                <a:lnTo>
                  <a:pt x="340" y="829"/>
                </a:lnTo>
                <a:lnTo>
                  <a:pt x="339" y="822"/>
                </a:lnTo>
                <a:lnTo>
                  <a:pt x="343" y="839"/>
                </a:lnTo>
                <a:lnTo>
                  <a:pt x="341" y="833"/>
                </a:lnTo>
                <a:cubicBezTo>
                  <a:pt x="338" y="823"/>
                  <a:pt x="336" y="813"/>
                  <a:pt x="336" y="802"/>
                </a:cubicBezTo>
                <a:lnTo>
                  <a:pt x="336" y="800"/>
                </a:lnTo>
                <a:lnTo>
                  <a:pt x="528" y="800"/>
                </a:lnTo>
                <a:lnTo>
                  <a:pt x="528" y="796"/>
                </a:lnTo>
                <a:lnTo>
                  <a:pt x="529" y="805"/>
                </a:lnTo>
                <a:lnTo>
                  <a:pt x="530" y="824"/>
                </a:lnTo>
                <a:lnTo>
                  <a:pt x="530" y="829"/>
                </a:lnTo>
                <a:lnTo>
                  <a:pt x="338" y="829"/>
                </a:lnTo>
                <a:lnTo>
                  <a:pt x="338" y="827"/>
                </a:lnTo>
                <a:lnTo>
                  <a:pt x="340" y="843"/>
                </a:lnTo>
                <a:lnTo>
                  <a:pt x="338" y="830"/>
                </a:lnTo>
                <a:lnTo>
                  <a:pt x="337" y="819"/>
                </a:lnTo>
                <a:cubicBezTo>
                  <a:pt x="334" y="792"/>
                  <a:pt x="343" y="766"/>
                  <a:pt x="362" y="746"/>
                </a:cubicBezTo>
                <a:cubicBezTo>
                  <a:pt x="380" y="726"/>
                  <a:pt x="405" y="714"/>
                  <a:pt x="432" y="714"/>
                </a:cubicBezTo>
                <a:lnTo>
                  <a:pt x="433" y="714"/>
                </a:lnTo>
                <a:lnTo>
                  <a:pt x="337" y="810"/>
                </a:lnTo>
                <a:lnTo>
                  <a:pt x="338" y="811"/>
                </a:lnTo>
                <a:lnTo>
                  <a:pt x="337" y="803"/>
                </a:lnTo>
                <a:lnTo>
                  <a:pt x="528" y="791"/>
                </a:lnTo>
                <a:lnTo>
                  <a:pt x="528" y="794"/>
                </a:lnTo>
                <a:cubicBezTo>
                  <a:pt x="528" y="800"/>
                  <a:pt x="528" y="805"/>
                  <a:pt x="527" y="810"/>
                </a:cubicBezTo>
                <a:lnTo>
                  <a:pt x="526" y="816"/>
                </a:lnTo>
                <a:lnTo>
                  <a:pt x="526" y="782"/>
                </a:lnTo>
                <a:lnTo>
                  <a:pt x="528" y="792"/>
                </a:lnTo>
                <a:cubicBezTo>
                  <a:pt x="533" y="820"/>
                  <a:pt x="526" y="849"/>
                  <a:pt x="508" y="871"/>
                </a:cubicBezTo>
                <a:cubicBezTo>
                  <a:pt x="489" y="894"/>
                  <a:pt x="462" y="906"/>
                  <a:pt x="433" y="906"/>
                </a:cubicBezTo>
                <a:lnTo>
                  <a:pt x="432" y="906"/>
                </a:lnTo>
                <a:cubicBezTo>
                  <a:pt x="405" y="906"/>
                  <a:pt x="379" y="895"/>
                  <a:pt x="361" y="874"/>
                </a:cubicBezTo>
                <a:cubicBezTo>
                  <a:pt x="343" y="854"/>
                  <a:pt x="334" y="827"/>
                  <a:pt x="337" y="800"/>
                </a:cubicBezTo>
                <a:lnTo>
                  <a:pt x="339" y="786"/>
                </a:lnTo>
                <a:lnTo>
                  <a:pt x="340" y="781"/>
                </a:lnTo>
                <a:lnTo>
                  <a:pt x="342" y="759"/>
                </a:lnTo>
                <a:lnTo>
                  <a:pt x="343" y="754"/>
                </a:lnTo>
                <a:cubicBezTo>
                  <a:pt x="352" y="711"/>
                  <a:pt x="388" y="679"/>
                  <a:pt x="432" y="677"/>
                </a:cubicBezTo>
                <a:cubicBezTo>
                  <a:pt x="475" y="674"/>
                  <a:pt x="515" y="701"/>
                  <a:pt x="529" y="742"/>
                </a:cubicBezTo>
                <a:lnTo>
                  <a:pt x="530" y="745"/>
                </a:lnTo>
                <a:cubicBezTo>
                  <a:pt x="533" y="755"/>
                  <a:pt x="534" y="765"/>
                  <a:pt x="534" y="775"/>
                </a:cubicBezTo>
                <a:lnTo>
                  <a:pt x="534" y="783"/>
                </a:lnTo>
                <a:lnTo>
                  <a:pt x="534" y="793"/>
                </a:lnTo>
                <a:cubicBezTo>
                  <a:pt x="534" y="798"/>
                  <a:pt x="534" y="803"/>
                  <a:pt x="534" y="807"/>
                </a:cubicBezTo>
                <a:lnTo>
                  <a:pt x="533" y="810"/>
                </a:lnTo>
                <a:lnTo>
                  <a:pt x="532" y="820"/>
                </a:lnTo>
                <a:lnTo>
                  <a:pt x="436" y="714"/>
                </a:lnTo>
                <a:lnTo>
                  <a:pt x="438" y="714"/>
                </a:lnTo>
                <a:lnTo>
                  <a:pt x="438" y="906"/>
                </a:lnTo>
                <a:lnTo>
                  <a:pt x="437" y="906"/>
                </a:lnTo>
                <a:cubicBezTo>
                  <a:pt x="395" y="906"/>
                  <a:pt x="358" y="879"/>
                  <a:pt x="346" y="838"/>
                </a:cubicBezTo>
                <a:lnTo>
                  <a:pt x="343" y="828"/>
                </a:lnTo>
                <a:lnTo>
                  <a:pt x="416" y="895"/>
                </a:lnTo>
                <a:lnTo>
                  <a:pt x="411" y="894"/>
                </a:lnTo>
                <a:lnTo>
                  <a:pt x="453" y="893"/>
                </a:lnTo>
                <a:lnTo>
                  <a:pt x="449" y="894"/>
                </a:lnTo>
                <a:lnTo>
                  <a:pt x="425" y="704"/>
                </a:lnTo>
                <a:lnTo>
                  <a:pt x="427" y="704"/>
                </a:lnTo>
                <a:lnTo>
                  <a:pt x="331" y="800"/>
                </a:lnTo>
                <a:lnTo>
                  <a:pt x="331" y="794"/>
                </a:lnTo>
                <a:lnTo>
                  <a:pt x="336" y="825"/>
                </a:lnTo>
                <a:lnTo>
                  <a:pt x="335" y="822"/>
                </a:lnTo>
                <a:lnTo>
                  <a:pt x="520" y="768"/>
                </a:lnTo>
                <a:lnTo>
                  <a:pt x="521" y="772"/>
                </a:lnTo>
                <a:cubicBezTo>
                  <a:pt x="523" y="780"/>
                  <a:pt x="523" y="788"/>
                  <a:pt x="523" y="795"/>
                </a:cubicBezTo>
                <a:lnTo>
                  <a:pt x="523" y="801"/>
                </a:lnTo>
                <a:lnTo>
                  <a:pt x="523" y="788"/>
                </a:lnTo>
                <a:lnTo>
                  <a:pt x="524" y="795"/>
                </a:lnTo>
                <a:cubicBezTo>
                  <a:pt x="524" y="799"/>
                  <a:pt x="524" y="804"/>
                  <a:pt x="524" y="808"/>
                </a:cubicBezTo>
                <a:lnTo>
                  <a:pt x="524" y="810"/>
                </a:lnTo>
                <a:lnTo>
                  <a:pt x="332" y="810"/>
                </a:lnTo>
                <a:lnTo>
                  <a:pt x="333" y="816"/>
                </a:lnTo>
                <a:lnTo>
                  <a:pt x="332" y="806"/>
                </a:lnTo>
                <a:lnTo>
                  <a:pt x="330" y="786"/>
                </a:lnTo>
                <a:lnTo>
                  <a:pt x="330" y="781"/>
                </a:lnTo>
                <a:lnTo>
                  <a:pt x="522" y="781"/>
                </a:lnTo>
                <a:lnTo>
                  <a:pt x="522" y="783"/>
                </a:lnTo>
                <a:lnTo>
                  <a:pt x="521" y="768"/>
                </a:lnTo>
                <a:lnTo>
                  <a:pt x="523" y="781"/>
                </a:lnTo>
                <a:lnTo>
                  <a:pt x="524" y="792"/>
                </a:lnTo>
                <a:cubicBezTo>
                  <a:pt x="527" y="819"/>
                  <a:pt x="518" y="845"/>
                  <a:pt x="499" y="865"/>
                </a:cubicBezTo>
                <a:cubicBezTo>
                  <a:pt x="481" y="885"/>
                  <a:pt x="455" y="896"/>
                  <a:pt x="428" y="896"/>
                </a:cubicBezTo>
                <a:lnTo>
                  <a:pt x="426" y="896"/>
                </a:lnTo>
                <a:cubicBezTo>
                  <a:pt x="398" y="896"/>
                  <a:pt x="370" y="884"/>
                  <a:pt x="352" y="861"/>
                </a:cubicBezTo>
                <a:cubicBezTo>
                  <a:pt x="334" y="839"/>
                  <a:pt x="327" y="810"/>
                  <a:pt x="332" y="782"/>
                </a:cubicBezTo>
                <a:lnTo>
                  <a:pt x="333" y="777"/>
                </a:lnTo>
                <a:lnTo>
                  <a:pt x="331" y="795"/>
                </a:lnTo>
                <a:lnTo>
                  <a:pt x="331" y="791"/>
                </a:lnTo>
                <a:lnTo>
                  <a:pt x="427" y="887"/>
                </a:lnTo>
                <a:lnTo>
                  <a:pt x="424" y="887"/>
                </a:lnTo>
                <a:lnTo>
                  <a:pt x="520" y="791"/>
                </a:lnTo>
                <a:lnTo>
                  <a:pt x="520" y="801"/>
                </a:lnTo>
                <a:lnTo>
                  <a:pt x="520" y="810"/>
                </a:lnTo>
                <a:lnTo>
                  <a:pt x="333" y="780"/>
                </a:lnTo>
                <a:lnTo>
                  <a:pt x="334" y="777"/>
                </a:lnTo>
                <a:lnTo>
                  <a:pt x="329" y="807"/>
                </a:lnTo>
                <a:lnTo>
                  <a:pt x="330" y="811"/>
                </a:lnTo>
                <a:lnTo>
                  <a:pt x="330" y="802"/>
                </a:lnTo>
                <a:lnTo>
                  <a:pt x="328" y="793"/>
                </a:lnTo>
                <a:lnTo>
                  <a:pt x="513" y="803"/>
                </a:lnTo>
                <a:lnTo>
                  <a:pt x="512" y="806"/>
                </a:lnTo>
                <a:lnTo>
                  <a:pt x="516" y="775"/>
                </a:lnTo>
                <a:lnTo>
                  <a:pt x="516" y="781"/>
                </a:lnTo>
                <a:cubicBezTo>
                  <a:pt x="516" y="787"/>
                  <a:pt x="516" y="792"/>
                  <a:pt x="515" y="797"/>
                </a:cubicBezTo>
                <a:lnTo>
                  <a:pt x="514" y="803"/>
                </a:lnTo>
                <a:lnTo>
                  <a:pt x="515" y="787"/>
                </a:lnTo>
                <a:lnTo>
                  <a:pt x="515" y="791"/>
                </a:lnTo>
                <a:lnTo>
                  <a:pt x="323" y="791"/>
                </a:lnTo>
                <a:lnTo>
                  <a:pt x="323" y="787"/>
                </a:lnTo>
                <a:cubicBezTo>
                  <a:pt x="323" y="777"/>
                  <a:pt x="325" y="767"/>
                  <a:pt x="328" y="757"/>
                </a:cubicBezTo>
                <a:lnTo>
                  <a:pt x="330" y="751"/>
                </a:lnTo>
                <a:cubicBezTo>
                  <a:pt x="343" y="712"/>
                  <a:pt x="380" y="685"/>
                  <a:pt x="421" y="685"/>
                </a:cubicBezTo>
                <a:lnTo>
                  <a:pt x="426" y="685"/>
                </a:lnTo>
                <a:lnTo>
                  <a:pt x="428" y="685"/>
                </a:lnTo>
                <a:lnTo>
                  <a:pt x="334" y="797"/>
                </a:lnTo>
                <a:lnTo>
                  <a:pt x="333" y="791"/>
                </a:lnTo>
                <a:lnTo>
                  <a:pt x="336" y="806"/>
                </a:lnTo>
                <a:lnTo>
                  <a:pt x="335" y="803"/>
                </a:lnTo>
                <a:lnTo>
                  <a:pt x="522" y="772"/>
                </a:lnTo>
                <a:lnTo>
                  <a:pt x="522" y="781"/>
                </a:lnTo>
                <a:lnTo>
                  <a:pt x="522" y="791"/>
                </a:lnTo>
                <a:lnTo>
                  <a:pt x="330" y="791"/>
                </a:lnTo>
                <a:lnTo>
                  <a:pt x="330" y="788"/>
                </a:lnTo>
                <a:lnTo>
                  <a:pt x="331" y="802"/>
                </a:lnTo>
                <a:lnTo>
                  <a:pt x="332" y="802"/>
                </a:lnTo>
                <a:lnTo>
                  <a:pt x="330" y="793"/>
                </a:lnTo>
                <a:lnTo>
                  <a:pt x="423" y="868"/>
                </a:lnTo>
                <a:lnTo>
                  <a:pt x="416" y="868"/>
                </a:lnTo>
                <a:lnTo>
                  <a:pt x="502" y="815"/>
                </a:lnTo>
                <a:lnTo>
                  <a:pt x="500" y="819"/>
                </a:lnTo>
                <a:lnTo>
                  <a:pt x="509" y="795"/>
                </a:lnTo>
                <a:lnTo>
                  <a:pt x="508" y="800"/>
                </a:lnTo>
                <a:lnTo>
                  <a:pt x="413" y="685"/>
                </a:lnTo>
                <a:lnTo>
                  <a:pt x="414" y="685"/>
                </a:lnTo>
                <a:lnTo>
                  <a:pt x="318" y="781"/>
                </a:lnTo>
                <a:lnTo>
                  <a:pt x="318" y="776"/>
                </a:lnTo>
                <a:lnTo>
                  <a:pt x="318" y="772"/>
                </a:lnTo>
                <a:lnTo>
                  <a:pt x="510" y="772"/>
                </a:lnTo>
                <a:lnTo>
                  <a:pt x="510" y="777"/>
                </a:lnTo>
                <a:lnTo>
                  <a:pt x="500" y="735"/>
                </a:lnTo>
                <a:lnTo>
                  <a:pt x="502" y="739"/>
                </a:lnTo>
                <a:lnTo>
                  <a:pt x="349" y="714"/>
                </a:lnTo>
                <a:lnTo>
                  <a:pt x="352" y="711"/>
                </a:lnTo>
                <a:lnTo>
                  <a:pt x="334" y="736"/>
                </a:lnTo>
                <a:lnTo>
                  <a:pt x="337" y="730"/>
                </a:lnTo>
                <a:lnTo>
                  <a:pt x="328" y="791"/>
                </a:lnTo>
                <a:lnTo>
                  <a:pt x="327" y="786"/>
                </a:lnTo>
                <a:lnTo>
                  <a:pt x="332" y="803"/>
                </a:lnTo>
                <a:lnTo>
                  <a:pt x="330" y="798"/>
                </a:lnTo>
                <a:cubicBezTo>
                  <a:pt x="324" y="782"/>
                  <a:pt x="322" y="764"/>
                  <a:pt x="325" y="747"/>
                </a:cubicBezTo>
                <a:lnTo>
                  <a:pt x="326" y="741"/>
                </a:lnTo>
                <a:lnTo>
                  <a:pt x="324" y="756"/>
                </a:lnTo>
                <a:lnTo>
                  <a:pt x="324" y="753"/>
                </a:lnTo>
                <a:lnTo>
                  <a:pt x="516" y="765"/>
                </a:lnTo>
                <a:lnTo>
                  <a:pt x="515" y="770"/>
                </a:lnTo>
                <a:lnTo>
                  <a:pt x="514" y="781"/>
                </a:lnTo>
                <a:lnTo>
                  <a:pt x="418" y="676"/>
                </a:lnTo>
                <a:lnTo>
                  <a:pt x="420" y="676"/>
                </a:lnTo>
                <a:lnTo>
                  <a:pt x="326" y="791"/>
                </a:lnTo>
                <a:lnTo>
                  <a:pt x="323" y="773"/>
                </a:lnTo>
                <a:lnTo>
                  <a:pt x="323" y="772"/>
                </a:lnTo>
                <a:lnTo>
                  <a:pt x="321" y="762"/>
                </a:lnTo>
                <a:lnTo>
                  <a:pt x="511" y="743"/>
                </a:lnTo>
                <a:lnTo>
                  <a:pt x="511" y="754"/>
                </a:lnTo>
                <a:lnTo>
                  <a:pt x="511" y="762"/>
                </a:lnTo>
                <a:cubicBezTo>
                  <a:pt x="511" y="810"/>
                  <a:pt x="477" y="850"/>
                  <a:pt x="431" y="857"/>
                </a:cubicBezTo>
                <a:cubicBezTo>
                  <a:pt x="384" y="865"/>
                  <a:pt x="339" y="837"/>
                  <a:pt x="324" y="793"/>
                </a:cubicBezTo>
                <a:lnTo>
                  <a:pt x="323" y="790"/>
                </a:lnTo>
                <a:cubicBezTo>
                  <a:pt x="320" y="780"/>
                  <a:pt x="318" y="770"/>
                  <a:pt x="318" y="759"/>
                </a:cubicBezTo>
                <a:lnTo>
                  <a:pt x="318" y="752"/>
                </a:lnTo>
                <a:lnTo>
                  <a:pt x="318" y="745"/>
                </a:lnTo>
                <a:lnTo>
                  <a:pt x="318" y="743"/>
                </a:lnTo>
                <a:lnTo>
                  <a:pt x="510" y="743"/>
                </a:lnTo>
                <a:lnTo>
                  <a:pt x="510" y="748"/>
                </a:lnTo>
                <a:lnTo>
                  <a:pt x="510" y="758"/>
                </a:lnTo>
                <a:lnTo>
                  <a:pt x="510" y="767"/>
                </a:lnTo>
                <a:lnTo>
                  <a:pt x="510" y="772"/>
                </a:lnTo>
                <a:lnTo>
                  <a:pt x="318" y="772"/>
                </a:lnTo>
                <a:lnTo>
                  <a:pt x="318" y="770"/>
                </a:lnTo>
                <a:lnTo>
                  <a:pt x="318" y="764"/>
                </a:lnTo>
                <a:lnTo>
                  <a:pt x="318" y="753"/>
                </a:lnTo>
                <a:lnTo>
                  <a:pt x="318" y="745"/>
                </a:lnTo>
                <a:lnTo>
                  <a:pt x="329" y="788"/>
                </a:lnTo>
                <a:lnTo>
                  <a:pt x="328" y="786"/>
                </a:lnTo>
                <a:lnTo>
                  <a:pt x="508" y="762"/>
                </a:lnTo>
                <a:lnTo>
                  <a:pt x="507" y="764"/>
                </a:lnTo>
                <a:lnTo>
                  <a:pt x="506" y="773"/>
                </a:lnTo>
                <a:lnTo>
                  <a:pt x="331" y="709"/>
                </a:lnTo>
                <a:lnTo>
                  <a:pt x="333" y="706"/>
                </a:lnTo>
                <a:lnTo>
                  <a:pt x="318" y="744"/>
                </a:lnTo>
                <a:lnTo>
                  <a:pt x="319" y="738"/>
                </a:lnTo>
                <a:lnTo>
                  <a:pt x="319" y="772"/>
                </a:lnTo>
                <a:lnTo>
                  <a:pt x="317" y="762"/>
                </a:lnTo>
                <a:lnTo>
                  <a:pt x="411" y="839"/>
                </a:lnTo>
                <a:lnTo>
                  <a:pt x="409" y="839"/>
                </a:lnTo>
                <a:lnTo>
                  <a:pt x="408" y="839"/>
                </a:lnTo>
                <a:cubicBezTo>
                  <a:pt x="355" y="839"/>
                  <a:pt x="312" y="796"/>
                  <a:pt x="312" y="743"/>
                </a:cubicBezTo>
                <a:lnTo>
                  <a:pt x="313" y="744"/>
                </a:lnTo>
                <a:lnTo>
                  <a:pt x="312" y="735"/>
                </a:lnTo>
                <a:lnTo>
                  <a:pt x="503" y="724"/>
                </a:lnTo>
                <a:lnTo>
                  <a:pt x="503" y="727"/>
                </a:lnTo>
                <a:cubicBezTo>
                  <a:pt x="503" y="733"/>
                  <a:pt x="503" y="738"/>
                  <a:pt x="502" y="743"/>
                </a:cubicBezTo>
                <a:lnTo>
                  <a:pt x="498" y="761"/>
                </a:lnTo>
                <a:lnTo>
                  <a:pt x="495" y="771"/>
                </a:lnTo>
                <a:cubicBezTo>
                  <a:pt x="483" y="812"/>
                  <a:pt x="446" y="839"/>
                  <a:pt x="403" y="839"/>
                </a:cubicBezTo>
                <a:lnTo>
                  <a:pt x="402" y="839"/>
                </a:lnTo>
                <a:cubicBezTo>
                  <a:pt x="349" y="839"/>
                  <a:pt x="306" y="796"/>
                  <a:pt x="306" y="743"/>
                </a:cubicBezTo>
                <a:lnTo>
                  <a:pt x="306" y="733"/>
                </a:lnTo>
                <a:lnTo>
                  <a:pt x="306" y="727"/>
                </a:lnTo>
                <a:lnTo>
                  <a:pt x="323" y="781"/>
                </a:lnTo>
                <a:lnTo>
                  <a:pt x="321" y="778"/>
                </a:lnTo>
                <a:lnTo>
                  <a:pt x="477" y="782"/>
                </a:lnTo>
                <a:lnTo>
                  <a:pt x="480" y="778"/>
                </a:lnTo>
                <a:lnTo>
                  <a:pt x="477" y="783"/>
                </a:lnTo>
                <a:cubicBezTo>
                  <a:pt x="453" y="823"/>
                  <a:pt x="403" y="840"/>
                  <a:pt x="360" y="823"/>
                </a:cubicBezTo>
                <a:cubicBezTo>
                  <a:pt x="316" y="806"/>
                  <a:pt x="291" y="760"/>
                  <a:pt x="300" y="715"/>
                </a:cubicBezTo>
                <a:lnTo>
                  <a:pt x="303" y="703"/>
                </a:lnTo>
                <a:lnTo>
                  <a:pt x="305" y="694"/>
                </a:lnTo>
                <a:lnTo>
                  <a:pt x="484" y="757"/>
                </a:lnTo>
                <a:lnTo>
                  <a:pt x="482" y="761"/>
                </a:lnTo>
                <a:lnTo>
                  <a:pt x="488" y="749"/>
                </a:lnTo>
                <a:lnTo>
                  <a:pt x="486" y="755"/>
                </a:lnTo>
                <a:lnTo>
                  <a:pt x="394" y="628"/>
                </a:lnTo>
                <a:lnTo>
                  <a:pt x="395" y="628"/>
                </a:lnTo>
                <a:lnTo>
                  <a:pt x="398" y="628"/>
                </a:lnTo>
                <a:lnTo>
                  <a:pt x="302" y="724"/>
                </a:lnTo>
                <a:lnTo>
                  <a:pt x="302" y="718"/>
                </a:lnTo>
                <a:lnTo>
                  <a:pt x="305" y="742"/>
                </a:lnTo>
                <a:lnTo>
                  <a:pt x="304" y="738"/>
                </a:lnTo>
                <a:lnTo>
                  <a:pt x="493" y="714"/>
                </a:lnTo>
                <a:lnTo>
                  <a:pt x="493" y="724"/>
                </a:lnTo>
                <a:lnTo>
                  <a:pt x="493" y="733"/>
                </a:lnTo>
                <a:lnTo>
                  <a:pt x="304" y="710"/>
                </a:lnTo>
                <a:lnTo>
                  <a:pt x="305" y="706"/>
                </a:lnTo>
                <a:lnTo>
                  <a:pt x="302" y="729"/>
                </a:lnTo>
                <a:lnTo>
                  <a:pt x="302" y="724"/>
                </a:lnTo>
                <a:cubicBezTo>
                  <a:pt x="302" y="673"/>
                  <a:pt x="343" y="631"/>
                  <a:pt x="394" y="629"/>
                </a:cubicBezTo>
                <a:cubicBezTo>
                  <a:pt x="445" y="626"/>
                  <a:pt x="489" y="664"/>
                  <a:pt x="494" y="715"/>
                </a:cubicBezTo>
                <a:lnTo>
                  <a:pt x="495" y="734"/>
                </a:lnTo>
                <a:lnTo>
                  <a:pt x="495" y="740"/>
                </a:lnTo>
                <a:lnTo>
                  <a:pt x="495" y="743"/>
                </a:lnTo>
                <a:lnTo>
                  <a:pt x="303" y="743"/>
                </a:lnTo>
                <a:lnTo>
                  <a:pt x="304" y="744"/>
                </a:lnTo>
                <a:lnTo>
                  <a:pt x="302" y="724"/>
                </a:lnTo>
                <a:lnTo>
                  <a:pt x="303" y="725"/>
                </a:lnTo>
                <a:lnTo>
                  <a:pt x="302" y="717"/>
                </a:lnTo>
                <a:cubicBezTo>
                  <a:pt x="297" y="673"/>
                  <a:pt x="322" y="631"/>
                  <a:pt x="364" y="615"/>
                </a:cubicBezTo>
                <a:cubicBezTo>
                  <a:pt x="406" y="600"/>
                  <a:pt x="453" y="615"/>
                  <a:pt x="477" y="652"/>
                </a:cubicBezTo>
                <a:lnTo>
                  <a:pt x="479" y="655"/>
                </a:lnTo>
                <a:cubicBezTo>
                  <a:pt x="487" y="667"/>
                  <a:pt x="492" y="679"/>
                  <a:pt x="494" y="693"/>
                </a:cubicBezTo>
                <a:lnTo>
                  <a:pt x="495" y="699"/>
                </a:lnTo>
                <a:cubicBezTo>
                  <a:pt x="500" y="727"/>
                  <a:pt x="492" y="755"/>
                  <a:pt x="474" y="777"/>
                </a:cubicBezTo>
                <a:cubicBezTo>
                  <a:pt x="455" y="798"/>
                  <a:pt x="429" y="810"/>
                  <a:pt x="400" y="810"/>
                </a:cubicBezTo>
                <a:lnTo>
                  <a:pt x="399" y="810"/>
                </a:lnTo>
                <a:lnTo>
                  <a:pt x="398" y="810"/>
                </a:lnTo>
                <a:lnTo>
                  <a:pt x="493" y="733"/>
                </a:lnTo>
                <a:lnTo>
                  <a:pt x="491" y="743"/>
                </a:lnTo>
                <a:cubicBezTo>
                  <a:pt x="481" y="792"/>
                  <a:pt x="436" y="825"/>
                  <a:pt x="387" y="820"/>
                </a:cubicBezTo>
                <a:cubicBezTo>
                  <a:pt x="338" y="815"/>
                  <a:pt x="300" y="774"/>
                  <a:pt x="300" y="724"/>
                </a:cubicBezTo>
                <a:lnTo>
                  <a:pt x="301" y="725"/>
                </a:lnTo>
                <a:lnTo>
                  <a:pt x="300" y="716"/>
                </a:lnTo>
                <a:lnTo>
                  <a:pt x="487" y="736"/>
                </a:lnTo>
                <a:lnTo>
                  <a:pt x="486" y="739"/>
                </a:lnTo>
                <a:lnTo>
                  <a:pt x="490" y="708"/>
                </a:lnTo>
                <a:lnTo>
                  <a:pt x="490" y="714"/>
                </a:lnTo>
                <a:cubicBezTo>
                  <a:pt x="490" y="764"/>
                  <a:pt x="452" y="806"/>
                  <a:pt x="402" y="810"/>
                </a:cubicBezTo>
                <a:cubicBezTo>
                  <a:pt x="353" y="814"/>
                  <a:pt x="308" y="780"/>
                  <a:pt x="300" y="730"/>
                </a:cubicBezTo>
                <a:lnTo>
                  <a:pt x="299" y="724"/>
                </a:lnTo>
                <a:lnTo>
                  <a:pt x="302" y="739"/>
                </a:lnTo>
                <a:lnTo>
                  <a:pt x="301" y="736"/>
                </a:lnTo>
                <a:lnTo>
                  <a:pt x="487" y="721"/>
                </a:lnTo>
                <a:lnTo>
                  <a:pt x="487" y="722"/>
                </a:lnTo>
                <a:lnTo>
                  <a:pt x="486" y="731"/>
                </a:lnTo>
                <a:lnTo>
                  <a:pt x="483" y="753"/>
                </a:lnTo>
                <a:lnTo>
                  <a:pt x="482" y="757"/>
                </a:lnTo>
                <a:cubicBezTo>
                  <a:pt x="471" y="798"/>
                  <a:pt x="435" y="828"/>
                  <a:pt x="392" y="829"/>
                </a:cubicBezTo>
                <a:cubicBezTo>
                  <a:pt x="350" y="831"/>
                  <a:pt x="311" y="804"/>
                  <a:pt x="297" y="764"/>
                </a:cubicBezTo>
                <a:lnTo>
                  <a:pt x="296" y="761"/>
                </a:lnTo>
                <a:cubicBezTo>
                  <a:pt x="293" y="751"/>
                  <a:pt x="291" y="741"/>
                  <a:pt x="291" y="730"/>
                </a:cubicBezTo>
                <a:lnTo>
                  <a:pt x="292" y="728"/>
                </a:lnTo>
                <a:lnTo>
                  <a:pt x="290" y="705"/>
                </a:lnTo>
                <a:lnTo>
                  <a:pt x="290" y="692"/>
                </a:lnTo>
                <a:lnTo>
                  <a:pt x="290" y="686"/>
                </a:lnTo>
                <a:lnTo>
                  <a:pt x="482" y="686"/>
                </a:lnTo>
                <a:lnTo>
                  <a:pt x="482" y="691"/>
                </a:lnTo>
                <a:lnTo>
                  <a:pt x="482" y="712"/>
                </a:lnTo>
                <a:lnTo>
                  <a:pt x="481" y="710"/>
                </a:lnTo>
                <a:lnTo>
                  <a:pt x="481" y="714"/>
                </a:lnTo>
                <a:lnTo>
                  <a:pt x="289" y="714"/>
                </a:lnTo>
                <a:lnTo>
                  <a:pt x="289" y="710"/>
                </a:lnTo>
                <a:lnTo>
                  <a:pt x="289" y="701"/>
                </a:lnTo>
                <a:lnTo>
                  <a:pt x="289" y="692"/>
                </a:lnTo>
                <a:lnTo>
                  <a:pt x="289" y="686"/>
                </a:lnTo>
                <a:cubicBezTo>
                  <a:pt x="289" y="648"/>
                  <a:pt x="313" y="613"/>
                  <a:pt x="349" y="598"/>
                </a:cubicBezTo>
                <a:cubicBezTo>
                  <a:pt x="385" y="583"/>
                  <a:pt x="426" y="591"/>
                  <a:pt x="453" y="619"/>
                </a:cubicBezTo>
                <a:lnTo>
                  <a:pt x="455" y="621"/>
                </a:lnTo>
                <a:cubicBezTo>
                  <a:pt x="467" y="632"/>
                  <a:pt x="475" y="646"/>
                  <a:pt x="480" y="662"/>
                </a:cubicBezTo>
                <a:lnTo>
                  <a:pt x="484" y="677"/>
                </a:lnTo>
                <a:lnTo>
                  <a:pt x="486" y="687"/>
                </a:lnTo>
                <a:lnTo>
                  <a:pt x="391" y="609"/>
                </a:lnTo>
                <a:lnTo>
                  <a:pt x="392" y="609"/>
                </a:lnTo>
                <a:lnTo>
                  <a:pt x="296" y="705"/>
                </a:lnTo>
                <a:lnTo>
                  <a:pt x="297" y="706"/>
                </a:lnTo>
                <a:lnTo>
                  <a:pt x="296" y="698"/>
                </a:lnTo>
                <a:lnTo>
                  <a:pt x="487" y="686"/>
                </a:lnTo>
                <a:lnTo>
                  <a:pt x="487" y="689"/>
                </a:lnTo>
                <a:lnTo>
                  <a:pt x="487" y="696"/>
                </a:lnTo>
                <a:cubicBezTo>
                  <a:pt x="487" y="702"/>
                  <a:pt x="487" y="707"/>
                  <a:pt x="486" y="712"/>
                </a:cubicBezTo>
                <a:lnTo>
                  <a:pt x="485" y="718"/>
                </a:lnTo>
                <a:lnTo>
                  <a:pt x="486" y="702"/>
                </a:lnTo>
                <a:lnTo>
                  <a:pt x="486" y="705"/>
                </a:lnTo>
                <a:lnTo>
                  <a:pt x="295" y="694"/>
                </a:lnTo>
                <a:lnTo>
                  <a:pt x="295" y="697"/>
                </a:lnTo>
                <a:lnTo>
                  <a:pt x="295" y="686"/>
                </a:lnTo>
                <a:lnTo>
                  <a:pt x="391" y="782"/>
                </a:lnTo>
                <a:lnTo>
                  <a:pt x="390" y="782"/>
                </a:lnTo>
                <a:cubicBezTo>
                  <a:pt x="337" y="782"/>
                  <a:pt x="294" y="739"/>
                  <a:pt x="294" y="686"/>
                </a:cubicBezTo>
                <a:lnTo>
                  <a:pt x="294" y="680"/>
                </a:lnTo>
                <a:lnTo>
                  <a:pt x="294" y="676"/>
                </a:lnTo>
                <a:cubicBezTo>
                  <a:pt x="294" y="628"/>
                  <a:pt x="331" y="587"/>
                  <a:pt x="379" y="581"/>
                </a:cubicBezTo>
                <a:cubicBezTo>
                  <a:pt x="427" y="575"/>
                  <a:pt x="472" y="606"/>
                  <a:pt x="484" y="653"/>
                </a:cubicBezTo>
                <a:lnTo>
                  <a:pt x="485" y="657"/>
                </a:lnTo>
                <a:cubicBezTo>
                  <a:pt x="487" y="665"/>
                  <a:pt x="487" y="673"/>
                  <a:pt x="487" y="680"/>
                </a:cubicBezTo>
                <a:lnTo>
                  <a:pt x="487" y="686"/>
                </a:lnTo>
                <a:cubicBezTo>
                  <a:pt x="487" y="739"/>
                  <a:pt x="444" y="782"/>
                  <a:pt x="391" y="782"/>
                </a:cubicBezTo>
                <a:lnTo>
                  <a:pt x="386" y="782"/>
                </a:lnTo>
                <a:lnTo>
                  <a:pt x="385" y="782"/>
                </a:lnTo>
                <a:lnTo>
                  <a:pt x="481" y="673"/>
                </a:lnTo>
                <a:lnTo>
                  <a:pt x="482" y="680"/>
                </a:lnTo>
                <a:lnTo>
                  <a:pt x="472" y="651"/>
                </a:lnTo>
                <a:lnTo>
                  <a:pt x="473" y="653"/>
                </a:lnTo>
                <a:lnTo>
                  <a:pt x="293" y="714"/>
                </a:lnTo>
                <a:lnTo>
                  <a:pt x="291" y="701"/>
                </a:lnTo>
                <a:lnTo>
                  <a:pt x="292" y="702"/>
                </a:lnTo>
                <a:lnTo>
                  <a:pt x="289" y="691"/>
                </a:lnTo>
                <a:lnTo>
                  <a:pt x="288" y="686"/>
                </a:lnTo>
                <a:lnTo>
                  <a:pt x="478" y="667"/>
                </a:lnTo>
                <a:lnTo>
                  <a:pt x="478" y="670"/>
                </a:lnTo>
                <a:lnTo>
                  <a:pt x="478" y="676"/>
                </a:lnTo>
                <a:cubicBezTo>
                  <a:pt x="478" y="729"/>
                  <a:pt x="435" y="772"/>
                  <a:pt x="382" y="772"/>
                </a:cubicBezTo>
                <a:lnTo>
                  <a:pt x="380" y="772"/>
                </a:lnTo>
                <a:lnTo>
                  <a:pt x="377" y="772"/>
                </a:lnTo>
                <a:cubicBezTo>
                  <a:pt x="324" y="772"/>
                  <a:pt x="281" y="729"/>
                  <a:pt x="281" y="676"/>
                </a:cubicBezTo>
                <a:lnTo>
                  <a:pt x="281" y="670"/>
                </a:lnTo>
                <a:cubicBezTo>
                  <a:pt x="281" y="660"/>
                  <a:pt x="283" y="650"/>
                  <a:pt x="286" y="640"/>
                </a:cubicBezTo>
                <a:lnTo>
                  <a:pt x="287" y="637"/>
                </a:lnTo>
                <a:cubicBezTo>
                  <a:pt x="302" y="592"/>
                  <a:pt x="347" y="565"/>
                  <a:pt x="394" y="573"/>
                </a:cubicBezTo>
                <a:cubicBezTo>
                  <a:pt x="440" y="580"/>
                  <a:pt x="474" y="620"/>
                  <a:pt x="474" y="667"/>
                </a:cubicBezTo>
                <a:lnTo>
                  <a:pt x="474" y="671"/>
                </a:lnTo>
                <a:lnTo>
                  <a:pt x="474" y="658"/>
                </a:lnTo>
                <a:lnTo>
                  <a:pt x="475" y="665"/>
                </a:lnTo>
                <a:cubicBezTo>
                  <a:pt x="475" y="669"/>
                  <a:pt x="475" y="674"/>
                  <a:pt x="475" y="678"/>
                </a:cubicBezTo>
                <a:lnTo>
                  <a:pt x="475" y="684"/>
                </a:lnTo>
                <a:lnTo>
                  <a:pt x="475" y="686"/>
                </a:lnTo>
                <a:lnTo>
                  <a:pt x="283" y="686"/>
                </a:lnTo>
                <a:lnTo>
                  <a:pt x="284" y="692"/>
                </a:lnTo>
                <a:lnTo>
                  <a:pt x="282" y="672"/>
                </a:lnTo>
                <a:lnTo>
                  <a:pt x="282" y="663"/>
                </a:lnTo>
                <a:lnTo>
                  <a:pt x="284" y="679"/>
                </a:lnTo>
                <a:lnTo>
                  <a:pt x="283" y="673"/>
                </a:lnTo>
                <a:lnTo>
                  <a:pt x="469" y="688"/>
                </a:lnTo>
                <a:lnTo>
                  <a:pt x="468" y="691"/>
                </a:lnTo>
                <a:lnTo>
                  <a:pt x="472" y="660"/>
                </a:lnTo>
                <a:lnTo>
                  <a:pt x="472" y="667"/>
                </a:lnTo>
                <a:lnTo>
                  <a:pt x="376" y="571"/>
                </a:lnTo>
                <a:lnTo>
                  <a:pt x="380" y="571"/>
                </a:lnTo>
                <a:cubicBezTo>
                  <a:pt x="409" y="571"/>
                  <a:pt x="436" y="584"/>
                  <a:pt x="455" y="607"/>
                </a:cubicBezTo>
                <a:cubicBezTo>
                  <a:pt x="473" y="629"/>
                  <a:pt x="480" y="658"/>
                  <a:pt x="475" y="686"/>
                </a:cubicBezTo>
                <a:lnTo>
                  <a:pt x="473" y="696"/>
                </a:lnTo>
                <a:lnTo>
                  <a:pt x="472" y="700"/>
                </a:lnTo>
                <a:cubicBezTo>
                  <a:pt x="460" y="747"/>
                  <a:pt x="415" y="778"/>
                  <a:pt x="367" y="772"/>
                </a:cubicBezTo>
                <a:cubicBezTo>
                  <a:pt x="319" y="766"/>
                  <a:pt x="282" y="725"/>
                  <a:pt x="282" y="676"/>
                </a:cubicBezTo>
                <a:lnTo>
                  <a:pt x="282" y="672"/>
                </a:lnTo>
                <a:lnTo>
                  <a:pt x="282" y="667"/>
                </a:lnTo>
                <a:lnTo>
                  <a:pt x="378" y="763"/>
                </a:lnTo>
                <a:lnTo>
                  <a:pt x="376" y="763"/>
                </a:lnTo>
                <a:cubicBezTo>
                  <a:pt x="328" y="763"/>
                  <a:pt x="287" y="727"/>
                  <a:pt x="281" y="679"/>
                </a:cubicBezTo>
                <a:lnTo>
                  <a:pt x="280" y="668"/>
                </a:lnTo>
                <a:lnTo>
                  <a:pt x="279" y="657"/>
                </a:lnTo>
                <a:lnTo>
                  <a:pt x="283" y="679"/>
                </a:lnTo>
                <a:lnTo>
                  <a:pt x="279" y="667"/>
                </a:lnTo>
                <a:lnTo>
                  <a:pt x="292" y="692"/>
                </a:lnTo>
                <a:lnTo>
                  <a:pt x="287" y="685"/>
                </a:lnTo>
                <a:lnTo>
                  <a:pt x="461" y="629"/>
                </a:lnTo>
                <a:lnTo>
                  <a:pt x="461" y="646"/>
                </a:lnTo>
                <a:lnTo>
                  <a:pt x="460" y="657"/>
                </a:lnTo>
                <a:cubicBezTo>
                  <a:pt x="455" y="708"/>
                  <a:pt x="411" y="747"/>
                  <a:pt x="360" y="744"/>
                </a:cubicBezTo>
                <a:cubicBezTo>
                  <a:pt x="309" y="742"/>
                  <a:pt x="268" y="700"/>
                  <a:pt x="268" y="648"/>
                </a:cubicBezTo>
                <a:lnTo>
                  <a:pt x="268" y="642"/>
                </a:lnTo>
                <a:lnTo>
                  <a:pt x="268" y="638"/>
                </a:lnTo>
                <a:lnTo>
                  <a:pt x="460" y="648"/>
                </a:lnTo>
                <a:lnTo>
                  <a:pt x="459" y="648"/>
                </a:lnTo>
                <a:lnTo>
                  <a:pt x="459" y="657"/>
                </a:lnTo>
                <a:lnTo>
                  <a:pt x="278" y="615"/>
                </a:lnTo>
                <a:lnTo>
                  <a:pt x="279" y="613"/>
                </a:lnTo>
                <a:lnTo>
                  <a:pt x="269" y="642"/>
                </a:lnTo>
                <a:lnTo>
                  <a:pt x="270" y="635"/>
                </a:lnTo>
                <a:lnTo>
                  <a:pt x="270" y="658"/>
                </a:lnTo>
                <a:lnTo>
                  <a:pt x="271" y="659"/>
                </a:lnTo>
                <a:lnTo>
                  <a:pt x="269" y="650"/>
                </a:lnTo>
                <a:cubicBezTo>
                  <a:pt x="262" y="622"/>
                  <a:pt x="269" y="592"/>
                  <a:pt x="288" y="569"/>
                </a:cubicBezTo>
                <a:cubicBezTo>
                  <a:pt x="306" y="547"/>
                  <a:pt x="333" y="533"/>
                  <a:pt x="362" y="533"/>
                </a:cubicBezTo>
                <a:lnTo>
                  <a:pt x="363" y="533"/>
                </a:lnTo>
                <a:cubicBezTo>
                  <a:pt x="409" y="533"/>
                  <a:pt x="449" y="566"/>
                  <a:pt x="458" y="611"/>
                </a:cubicBezTo>
                <a:lnTo>
                  <a:pt x="458" y="611"/>
                </a:lnTo>
                <a:lnTo>
                  <a:pt x="459" y="615"/>
                </a:lnTo>
                <a:cubicBezTo>
                  <a:pt x="466" y="644"/>
                  <a:pt x="459" y="674"/>
                  <a:pt x="441" y="698"/>
                </a:cubicBezTo>
                <a:cubicBezTo>
                  <a:pt x="423" y="721"/>
                  <a:pt x="395" y="734"/>
                  <a:pt x="365" y="734"/>
                </a:cubicBezTo>
                <a:lnTo>
                  <a:pt x="363" y="734"/>
                </a:lnTo>
                <a:cubicBezTo>
                  <a:pt x="310" y="734"/>
                  <a:pt x="267" y="691"/>
                  <a:pt x="267" y="638"/>
                </a:cubicBezTo>
                <a:lnTo>
                  <a:pt x="267" y="634"/>
                </a:lnTo>
                <a:cubicBezTo>
                  <a:pt x="267" y="622"/>
                  <a:pt x="270" y="610"/>
                  <a:pt x="274" y="599"/>
                </a:cubicBezTo>
                <a:lnTo>
                  <a:pt x="276" y="594"/>
                </a:lnTo>
                <a:cubicBezTo>
                  <a:pt x="291" y="557"/>
                  <a:pt x="326" y="533"/>
                  <a:pt x="365" y="533"/>
                </a:cubicBezTo>
                <a:lnTo>
                  <a:pt x="369" y="533"/>
                </a:lnTo>
                <a:lnTo>
                  <a:pt x="373" y="533"/>
                </a:lnTo>
                <a:lnTo>
                  <a:pt x="279" y="614"/>
                </a:lnTo>
                <a:lnTo>
                  <a:pt x="280" y="608"/>
                </a:lnTo>
                <a:lnTo>
                  <a:pt x="278" y="623"/>
                </a:lnTo>
                <a:lnTo>
                  <a:pt x="278" y="619"/>
                </a:lnTo>
                <a:lnTo>
                  <a:pt x="470" y="619"/>
                </a:lnTo>
                <a:lnTo>
                  <a:pt x="470" y="623"/>
                </a:lnTo>
                <a:cubicBezTo>
                  <a:pt x="470" y="629"/>
                  <a:pt x="470" y="634"/>
                  <a:pt x="469" y="639"/>
                </a:cubicBezTo>
                <a:lnTo>
                  <a:pt x="468" y="645"/>
                </a:lnTo>
                <a:lnTo>
                  <a:pt x="373" y="533"/>
                </a:lnTo>
                <a:lnTo>
                  <a:pt x="374" y="533"/>
                </a:lnTo>
                <a:lnTo>
                  <a:pt x="280" y="648"/>
                </a:lnTo>
                <a:lnTo>
                  <a:pt x="278" y="638"/>
                </a:lnTo>
                <a:cubicBezTo>
                  <a:pt x="276" y="627"/>
                  <a:pt x="276" y="615"/>
                  <a:pt x="278" y="604"/>
                </a:cubicBezTo>
                <a:lnTo>
                  <a:pt x="279" y="598"/>
                </a:lnTo>
                <a:lnTo>
                  <a:pt x="277" y="613"/>
                </a:lnTo>
                <a:lnTo>
                  <a:pt x="277" y="610"/>
                </a:lnTo>
                <a:cubicBezTo>
                  <a:pt x="277" y="561"/>
                  <a:pt x="315" y="520"/>
                  <a:pt x="364" y="515"/>
                </a:cubicBezTo>
                <a:cubicBezTo>
                  <a:pt x="413" y="510"/>
                  <a:pt x="458" y="543"/>
                  <a:pt x="468" y="592"/>
                </a:cubicBezTo>
                <a:lnTo>
                  <a:pt x="469" y="597"/>
                </a:lnTo>
                <a:cubicBezTo>
                  <a:pt x="470" y="603"/>
                  <a:pt x="470" y="609"/>
                  <a:pt x="470" y="615"/>
                </a:cubicBezTo>
                <a:lnTo>
                  <a:pt x="470" y="619"/>
                </a:lnTo>
                <a:cubicBezTo>
                  <a:pt x="470" y="668"/>
                  <a:pt x="434" y="709"/>
                  <a:pt x="386" y="715"/>
                </a:cubicBezTo>
                <a:cubicBezTo>
                  <a:pt x="338" y="721"/>
                  <a:pt x="293" y="690"/>
                  <a:pt x="281" y="643"/>
                </a:cubicBezTo>
                <a:lnTo>
                  <a:pt x="278" y="629"/>
                </a:lnTo>
                <a:lnTo>
                  <a:pt x="278" y="624"/>
                </a:lnTo>
                <a:lnTo>
                  <a:pt x="277" y="618"/>
                </a:lnTo>
                <a:cubicBezTo>
                  <a:pt x="276" y="613"/>
                  <a:pt x="275" y="608"/>
                  <a:pt x="275" y="602"/>
                </a:cubicBezTo>
                <a:lnTo>
                  <a:pt x="275" y="600"/>
                </a:lnTo>
                <a:lnTo>
                  <a:pt x="467" y="600"/>
                </a:lnTo>
                <a:lnTo>
                  <a:pt x="467" y="607"/>
                </a:lnTo>
                <a:lnTo>
                  <a:pt x="467" y="620"/>
                </a:lnTo>
                <a:lnTo>
                  <a:pt x="467" y="632"/>
                </a:lnTo>
                <a:lnTo>
                  <a:pt x="466" y="617"/>
                </a:lnTo>
                <a:lnTo>
                  <a:pt x="467" y="623"/>
                </a:lnTo>
                <a:lnTo>
                  <a:pt x="276" y="638"/>
                </a:lnTo>
                <a:lnTo>
                  <a:pt x="276" y="635"/>
                </a:lnTo>
                <a:lnTo>
                  <a:pt x="276" y="625"/>
                </a:lnTo>
                <a:lnTo>
                  <a:pt x="276" y="615"/>
                </a:lnTo>
                <a:lnTo>
                  <a:pt x="276" y="610"/>
                </a:lnTo>
                <a:lnTo>
                  <a:pt x="458" y="653"/>
                </a:lnTo>
                <a:lnTo>
                  <a:pt x="457" y="655"/>
                </a:lnTo>
                <a:lnTo>
                  <a:pt x="467" y="612"/>
                </a:lnTo>
                <a:lnTo>
                  <a:pt x="467" y="618"/>
                </a:lnTo>
                <a:lnTo>
                  <a:pt x="467" y="625"/>
                </a:lnTo>
                <a:cubicBezTo>
                  <a:pt x="467" y="633"/>
                  <a:pt x="467" y="641"/>
                  <a:pt x="465" y="649"/>
                </a:cubicBezTo>
                <a:lnTo>
                  <a:pt x="464" y="653"/>
                </a:lnTo>
                <a:cubicBezTo>
                  <a:pt x="454" y="690"/>
                  <a:pt x="424" y="718"/>
                  <a:pt x="387" y="724"/>
                </a:cubicBezTo>
                <a:cubicBezTo>
                  <a:pt x="349" y="731"/>
                  <a:pt x="312" y="714"/>
                  <a:pt x="291" y="683"/>
                </a:cubicBezTo>
                <a:lnTo>
                  <a:pt x="289" y="680"/>
                </a:lnTo>
                <a:cubicBezTo>
                  <a:pt x="281" y="668"/>
                  <a:pt x="275" y="654"/>
                  <a:pt x="273" y="640"/>
                </a:cubicBezTo>
                <a:lnTo>
                  <a:pt x="274" y="640"/>
                </a:lnTo>
                <a:lnTo>
                  <a:pt x="271" y="629"/>
                </a:lnTo>
                <a:lnTo>
                  <a:pt x="269" y="619"/>
                </a:lnTo>
                <a:cubicBezTo>
                  <a:pt x="268" y="613"/>
                  <a:pt x="267" y="607"/>
                  <a:pt x="267" y="600"/>
                </a:cubicBezTo>
                <a:lnTo>
                  <a:pt x="267" y="594"/>
                </a:lnTo>
                <a:lnTo>
                  <a:pt x="267" y="591"/>
                </a:lnTo>
                <a:lnTo>
                  <a:pt x="453" y="627"/>
                </a:lnTo>
                <a:lnTo>
                  <a:pt x="447" y="639"/>
                </a:lnTo>
                <a:lnTo>
                  <a:pt x="445" y="643"/>
                </a:lnTo>
                <a:cubicBezTo>
                  <a:pt x="432" y="669"/>
                  <a:pt x="408" y="688"/>
                  <a:pt x="380" y="694"/>
                </a:cubicBezTo>
                <a:cubicBezTo>
                  <a:pt x="352" y="700"/>
                  <a:pt x="322" y="694"/>
                  <a:pt x="299" y="675"/>
                </a:cubicBezTo>
                <a:lnTo>
                  <a:pt x="294" y="671"/>
                </a:lnTo>
                <a:cubicBezTo>
                  <a:pt x="289" y="667"/>
                  <a:pt x="284" y="662"/>
                  <a:pt x="280" y="656"/>
                </a:cubicBezTo>
                <a:lnTo>
                  <a:pt x="276" y="651"/>
                </a:lnTo>
                <a:cubicBezTo>
                  <a:pt x="252" y="623"/>
                  <a:pt x="248" y="583"/>
                  <a:pt x="264" y="550"/>
                </a:cubicBezTo>
                <a:cubicBezTo>
                  <a:pt x="280" y="517"/>
                  <a:pt x="314" y="495"/>
                  <a:pt x="350" y="495"/>
                </a:cubicBezTo>
                <a:lnTo>
                  <a:pt x="351" y="495"/>
                </a:lnTo>
                <a:cubicBezTo>
                  <a:pt x="383" y="495"/>
                  <a:pt x="413" y="511"/>
                  <a:pt x="431" y="538"/>
                </a:cubicBezTo>
                <a:cubicBezTo>
                  <a:pt x="449" y="564"/>
                  <a:pt x="452" y="598"/>
                  <a:pt x="441" y="627"/>
                </a:cubicBezTo>
                <a:lnTo>
                  <a:pt x="435" y="639"/>
                </a:lnTo>
                <a:lnTo>
                  <a:pt x="433" y="643"/>
                </a:lnTo>
                <a:lnTo>
                  <a:pt x="347" y="504"/>
                </a:lnTo>
                <a:lnTo>
                  <a:pt x="349" y="504"/>
                </a:lnTo>
                <a:lnTo>
                  <a:pt x="256" y="577"/>
                </a:lnTo>
                <a:lnTo>
                  <a:pt x="257" y="573"/>
                </a:lnTo>
                <a:lnTo>
                  <a:pt x="256" y="615"/>
                </a:lnTo>
                <a:lnTo>
                  <a:pt x="255" y="610"/>
                </a:lnTo>
                <a:lnTo>
                  <a:pt x="349" y="687"/>
                </a:lnTo>
                <a:lnTo>
                  <a:pt x="347" y="687"/>
                </a:lnTo>
                <a:cubicBezTo>
                  <a:pt x="313" y="687"/>
                  <a:pt x="281" y="669"/>
                  <a:pt x="264" y="639"/>
                </a:cubicBezTo>
                <a:cubicBezTo>
                  <a:pt x="247" y="609"/>
                  <a:pt x="247" y="572"/>
                  <a:pt x="265" y="542"/>
                </a:cubicBezTo>
                <a:lnTo>
                  <a:pt x="268" y="537"/>
                </a:lnTo>
                <a:lnTo>
                  <a:pt x="271" y="532"/>
                </a:lnTo>
                <a:lnTo>
                  <a:pt x="353" y="677"/>
                </a:lnTo>
                <a:lnTo>
                  <a:pt x="350" y="677"/>
                </a:lnTo>
                <a:lnTo>
                  <a:pt x="348" y="677"/>
                </a:lnTo>
                <a:lnTo>
                  <a:pt x="444" y="581"/>
                </a:lnTo>
                <a:lnTo>
                  <a:pt x="444" y="593"/>
                </a:lnTo>
                <a:lnTo>
                  <a:pt x="444" y="598"/>
                </a:lnTo>
                <a:lnTo>
                  <a:pt x="444" y="600"/>
                </a:lnTo>
                <a:lnTo>
                  <a:pt x="252" y="600"/>
                </a:lnTo>
                <a:lnTo>
                  <a:pt x="252" y="596"/>
                </a:lnTo>
                <a:lnTo>
                  <a:pt x="252" y="587"/>
                </a:lnTo>
                <a:lnTo>
                  <a:pt x="252" y="578"/>
                </a:lnTo>
                <a:lnTo>
                  <a:pt x="252" y="572"/>
                </a:lnTo>
                <a:cubicBezTo>
                  <a:pt x="252" y="525"/>
                  <a:pt x="287" y="485"/>
                  <a:pt x="333" y="478"/>
                </a:cubicBezTo>
                <a:cubicBezTo>
                  <a:pt x="380" y="470"/>
                  <a:pt x="425" y="497"/>
                  <a:pt x="440" y="542"/>
                </a:cubicBezTo>
                <a:lnTo>
                  <a:pt x="441" y="545"/>
                </a:lnTo>
                <a:cubicBezTo>
                  <a:pt x="442" y="550"/>
                  <a:pt x="443" y="555"/>
                  <a:pt x="444" y="560"/>
                </a:cubicBezTo>
                <a:lnTo>
                  <a:pt x="445" y="566"/>
                </a:lnTo>
                <a:cubicBezTo>
                  <a:pt x="450" y="594"/>
                  <a:pt x="442" y="622"/>
                  <a:pt x="424" y="644"/>
                </a:cubicBezTo>
                <a:cubicBezTo>
                  <a:pt x="405" y="665"/>
                  <a:pt x="379" y="677"/>
                  <a:pt x="350" y="677"/>
                </a:cubicBezTo>
                <a:lnTo>
                  <a:pt x="348" y="677"/>
                </a:lnTo>
                <a:cubicBezTo>
                  <a:pt x="295" y="677"/>
                  <a:pt x="252" y="634"/>
                  <a:pt x="252" y="581"/>
                </a:cubicBezTo>
                <a:lnTo>
                  <a:pt x="252" y="577"/>
                </a:lnTo>
                <a:lnTo>
                  <a:pt x="252" y="572"/>
                </a:lnTo>
                <a:cubicBezTo>
                  <a:pt x="252" y="519"/>
                  <a:pt x="295" y="476"/>
                  <a:pt x="348" y="476"/>
                </a:cubicBezTo>
                <a:lnTo>
                  <a:pt x="349" y="476"/>
                </a:lnTo>
                <a:lnTo>
                  <a:pt x="253" y="572"/>
                </a:lnTo>
                <a:lnTo>
                  <a:pt x="253" y="562"/>
                </a:lnTo>
                <a:lnTo>
                  <a:pt x="253" y="553"/>
                </a:lnTo>
                <a:lnTo>
                  <a:pt x="445" y="553"/>
                </a:lnTo>
                <a:lnTo>
                  <a:pt x="445" y="556"/>
                </a:lnTo>
                <a:lnTo>
                  <a:pt x="445" y="562"/>
                </a:lnTo>
                <a:lnTo>
                  <a:pt x="445" y="568"/>
                </a:lnTo>
                <a:cubicBezTo>
                  <a:pt x="445" y="576"/>
                  <a:pt x="445" y="584"/>
                  <a:pt x="443" y="592"/>
                </a:cubicBezTo>
                <a:lnTo>
                  <a:pt x="442" y="596"/>
                </a:lnTo>
                <a:cubicBezTo>
                  <a:pt x="429" y="645"/>
                  <a:pt x="381" y="676"/>
                  <a:pt x="331" y="667"/>
                </a:cubicBezTo>
                <a:cubicBezTo>
                  <a:pt x="282" y="658"/>
                  <a:pt x="247" y="612"/>
                  <a:pt x="253" y="562"/>
                </a:cubicBezTo>
                <a:lnTo>
                  <a:pt x="253" y="563"/>
                </a:lnTo>
                <a:lnTo>
                  <a:pt x="253" y="553"/>
                </a:lnTo>
                <a:lnTo>
                  <a:pt x="253" y="543"/>
                </a:lnTo>
                <a:lnTo>
                  <a:pt x="256" y="564"/>
                </a:lnTo>
                <a:lnTo>
                  <a:pt x="254" y="555"/>
                </a:lnTo>
                <a:lnTo>
                  <a:pt x="347" y="630"/>
                </a:lnTo>
                <a:lnTo>
                  <a:pt x="343" y="630"/>
                </a:lnTo>
                <a:cubicBezTo>
                  <a:pt x="290" y="630"/>
                  <a:pt x="247" y="587"/>
                  <a:pt x="247" y="534"/>
                </a:cubicBezTo>
                <a:lnTo>
                  <a:pt x="248" y="512"/>
                </a:lnTo>
                <a:lnTo>
                  <a:pt x="249" y="504"/>
                </a:lnTo>
                <a:cubicBezTo>
                  <a:pt x="255" y="453"/>
                  <a:pt x="300" y="417"/>
                  <a:pt x="350" y="420"/>
                </a:cubicBezTo>
                <a:cubicBezTo>
                  <a:pt x="401" y="423"/>
                  <a:pt x="440" y="465"/>
                  <a:pt x="440" y="515"/>
                </a:cubicBezTo>
                <a:lnTo>
                  <a:pt x="440" y="518"/>
                </a:lnTo>
                <a:lnTo>
                  <a:pt x="440" y="525"/>
                </a:lnTo>
                <a:lnTo>
                  <a:pt x="440" y="531"/>
                </a:lnTo>
                <a:lnTo>
                  <a:pt x="440" y="534"/>
                </a:lnTo>
                <a:lnTo>
                  <a:pt x="249" y="523"/>
                </a:lnTo>
                <a:lnTo>
                  <a:pt x="250" y="518"/>
                </a:lnTo>
                <a:lnTo>
                  <a:pt x="251" y="507"/>
                </a:lnTo>
                <a:lnTo>
                  <a:pt x="346" y="611"/>
                </a:lnTo>
                <a:lnTo>
                  <a:pt x="341" y="611"/>
                </a:lnTo>
                <a:cubicBezTo>
                  <a:pt x="292" y="611"/>
                  <a:pt x="251" y="574"/>
                  <a:pt x="246" y="525"/>
                </a:cubicBezTo>
                <a:lnTo>
                  <a:pt x="244" y="505"/>
                </a:lnTo>
                <a:lnTo>
                  <a:pt x="244" y="499"/>
                </a:lnTo>
                <a:lnTo>
                  <a:pt x="244" y="496"/>
                </a:lnTo>
                <a:lnTo>
                  <a:pt x="436" y="496"/>
                </a:lnTo>
                <a:lnTo>
                  <a:pt x="436" y="501"/>
                </a:lnTo>
                <a:cubicBezTo>
                  <a:pt x="436" y="509"/>
                  <a:pt x="436" y="517"/>
                  <a:pt x="434" y="525"/>
                </a:cubicBezTo>
                <a:lnTo>
                  <a:pt x="433" y="529"/>
                </a:lnTo>
                <a:cubicBezTo>
                  <a:pt x="423" y="568"/>
                  <a:pt x="390" y="597"/>
                  <a:pt x="350" y="601"/>
                </a:cubicBezTo>
                <a:cubicBezTo>
                  <a:pt x="310" y="605"/>
                  <a:pt x="272" y="584"/>
                  <a:pt x="254" y="548"/>
                </a:cubicBezTo>
                <a:lnTo>
                  <a:pt x="248" y="537"/>
                </a:lnTo>
                <a:lnTo>
                  <a:pt x="246" y="532"/>
                </a:lnTo>
                <a:lnTo>
                  <a:pt x="431" y="496"/>
                </a:lnTo>
                <a:lnTo>
                  <a:pt x="431" y="501"/>
                </a:lnTo>
                <a:lnTo>
                  <a:pt x="431" y="505"/>
                </a:lnTo>
                <a:cubicBezTo>
                  <a:pt x="431" y="544"/>
                  <a:pt x="408" y="579"/>
                  <a:pt x="372" y="594"/>
                </a:cubicBezTo>
                <a:cubicBezTo>
                  <a:pt x="336" y="609"/>
                  <a:pt x="295" y="601"/>
                  <a:pt x="268" y="573"/>
                </a:cubicBezTo>
                <a:lnTo>
                  <a:pt x="265" y="570"/>
                </a:lnTo>
                <a:cubicBezTo>
                  <a:pt x="260" y="566"/>
                  <a:pt x="256" y="561"/>
                  <a:pt x="253" y="556"/>
                </a:cubicBezTo>
                <a:lnTo>
                  <a:pt x="249" y="550"/>
                </a:lnTo>
                <a:cubicBezTo>
                  <a:pt x="242" y="539"/>
                  <a:pt x="237" y="528"/>
                  <a:pt x="234" y="515"/>
                </a:cubicBezTo>
                <a:lnTo>
                  <a:pt x="232" y="505"/>
                </a:lnTo>
                <a:lnTo>
                  <a:pt x="326" y="582"/>
                </a:lnTo>
                <a:lnTo>
                  <a:pt x="324" y="582"/>
                </a:lnTo>
                <a:lnTo>
                  <a:pt x="322" y="582"/>
                </a:lnTo>
                <a:cubicBezTo>
                  <a:pt x="286" y="582"/>
                  <a:pt x="253" y="562"/>
                  <a:pt x="237" y="529"/>
                </a:cubicBezTo>
                <a:lnTo>
                  <a:pt x="235" y="525"/>
                </a:lnTo>
                <a:cubicBezTo>
                  <a:pt x="231" y="518"/>
                  <a:pt x="228" y="510"/>
                  <a:pt x="226" y="501"/>
                </a:cubicBezTo>
                <a:lnTo>
                  <a:pt x="225" y="496"/>
                </a:lnTo>
                <a:cubicBezTo>
                  <a:pt x="224" y="490"/>
                  <a:pt x="223" y="484"/>
                  <a:pt x="223" y="477"/>
                </a:cubicBezTo>
                <a:lnTo>
                  <a:pt x="223" y="466"/>
                </a:lnTo>
                <a:lnTo>
                  <a:pt x="223" y="458"/>
                </a:lnTo>
                <a:cubicBezTo>
                  <a:pt x="223" y="408"/>
                  <a:pt x="263" y="366"/>
                  <a:pt x="314" y="363"/>
                </a:cubicBezTo>
                <a:cubicBezTo>
                  <a:pt x="364" y="360"/>
                  <a:pt x="408" y="396"/>
                  <a:pt x="415" y="447"/>
                </a:cubicBezTo>
                <a:lnTo>
                  <a:pt x="416" y="466"/>
                </a:lnTo>
                <a:lnTo>
                  <a:pt x="416" y="477"/>
                </a:lnTo>
                <a:cubicBezTo>
                  <a:pt x="416" y="530"/>
                  <a:pt x="373" y="573"/>
                  <a:pt x="320" y="573"/>
                </a:cubicBezTo>
                <a:lnTo>
                  <a:pt x="318" y="573"/>
                </a:lnTo>
                <a:cubicBezTo>
                  <a:pt x="291" y="573"/>
                  <a:pt x="265" y="562"/>
                  <a:pt x="247" y="541"/>
                </a:cubicBezTo>
                <a:cubicBezTo>
                  <a:pt x="229" y="521"/>
                  <a:pt x="220" y="494"/>
                  <a:pt x="223" y="467"/>
                </a:cubicBezTo>
                <a:lnTo>
                  <a:pt x="224" y="459"/>
                </a:lnTo>
                <a:lnTo>
                  <a:pt x="225" y="449"/>
                </a:lnTo>
                <a:lnTo>
                  <a:pt x="226" y="477"/>
                </a:lnTo>
                <a:lnTo>
                  <a:pt x="224" y="467"/>
                </a:lnTo>
                <a:cubicBezTo>
                  <a:pt x="219" y="439"/>
                  <a:pt x="226" y="410"/>
                  <a:pt x="244" y="388"/>
                </a:cubicBezTo>
                <a:cubicBezTo>
                  <a:pt x="262" y="365"/>
                  <a:pt x="290" y="352"/>
                  <a:pt x="318" y="352"/>
                </a:cubicBezTo>
                <a:lnTo>
                  <a:pt x="319" y="352"/>
                </a:lnTo>
                <a:lnTo>
                  <a:pt x="319" y="544"/>
                </a:lnTo>
                <a:lnTo>
                  <a:pt x="318" y="544"/>
                </a:lnTo>
                <a:lnTo>
                  <a:pt x="413" y="433"/>
                </a:lnTo>
                <a:lnTo>
                  <a:pt x="414" y="439"/>
                </a:lnTo>
                <a:cubicBezTo>
                  <a:pt x="415" y="444"/>
                  <a:pt x="415" y="449"/>
                  <a:pt x="415" y="454"/>
                </a:cubicBezTo>
                <a:lnTo>
                  <a:pt x="415" y="458"/>
                </a:lnTo>
                <a:lnTo>
                  <a:pt x="223" y="458"/>
                </a:lnTo>
                <a:lnTo>
                  <a:pt x="224" y="459"/>
                </a:lnTo>
                <a:lnTo>
                  <a:pt x="223" y="449"/>
                </a:lnTo>
                <a:lnTo>
                  <a:pt x="288" y="531"/>
                </a:lnTo>
                <a:lnTo>
                  <a:pt x="285" y="530"/>
                </a:lnTo>
                <a:lnTo>
                  <a:pt x="346" y="530"/>
                </a:lnTo>
                <a:lnTo>
                  <a:pt x="343" y="531"/>
                </a:lnTo>
                <a:cubicBezTo>
                  <a:pt x="333" y="534"/>
                  <a:pt x="323" y="535"/>
                  <a:pt x="312" y="535"/>
                </a:cubicBezTo>
                <a:lnTo>
                  <a:pt x="310" y="535"/>
                </a:lnTo>
                <a:cubicBezTo>
                  <a:pt x="284" y="535"/>
                  <a:pt x="258" y="524"/>
                  <a:pt x="240" y="505"/>
                </a:cubicBezTo>
                <a:cubicBezTo>
                  <a:pt x="222" y="485"/>
                  <a:pt x="213" y="459"/>
                  <a:pt x="215" y="433"/>
                </a:cubicBezTo>
                <a:lnTo>
                  <a:pt x="215" y="425"/>
                </a:lnTo>
                <a:lnTo>
                  <a:pt x="215" y="410"/>
                </a:lnTo>
                <a:lnTo>
                  <a:pt x="311" y="506"/>
                </a:lnTo>
                <a:lnTo>
                  <a:pt x="309" y="506"/>
                </a:lnTo>
                <a:lnTo>
                  <a:pt x="307" y="506"/>
                </a:lnTo>
                <a:cubicBezTo>
                  <a:pt x="279" y="506"/>
                  <a:pt x="251" y="494"/>
                  <a:pt x="233" y="471"/>
                </a:cubicBezTo>
                <a:cubicBezTo>
                  <a:pt x="215" y="449"/>
                  <a:pt x="208" y="420"/>
                  <a:pt x="213" y="392"/>
                </a:cubicBezTo>
                <a:lnTo>
                  <a:pt x="216" y="380"/>
                </a:lnTo>
                <a:lnTo>
                  <a:pt x="218" y="371"/>
                </a:lnTo>
                <a:lnTo>
                  <a:pt x="401" y="427"/>
                </a:lnTo>
                <a:lnTo>
                  <a:pt x="399" y="432"/>
                </a:lnTo>
                <a:cubicBezTo>
                  <a:pt x="395" y="441"/>
                  <a:pt x="390" y="449"/>
                  <a:pt x="384" y="456"/>
                </a:cubicBezTo>
                <a:lnTo>
                  <a:pt x="380" y="461"/>
                </a:lnTo>
                <a:cubicBezTo>
                  <a:pt x="358" y="490"/>
                  <a:pt x="321" y="503"/>
                  <a:pt x="285" y="495"/>
                </a:cubicBezTo>
                <a:cubicBezTo>
                  <a:pt x="249" y="487"/>
                  <a:pt x="221" y="460"/>
                  <a:pt x="212" y="425"/>
                </a:cubicBezTo>
                <a:lnTo>
                  <a:pt x="210" y="413"/>
                </a:lnTo>
                <a:lnTo>
                  <a:pt x="209" y="407"/>
                </a:lnTo>
                <a:lnTo>
                  <a:pt x="303" y="487"/>
                </a:lnTo>
                <a:lnTo>
                  <a:pt x="299" y="487"/>
                </a:lnTo>
                <a:cubicBezTo>
                  <a:pt x="255" y="487"/>
                  <a:pt x="217" y="457"/>
                  <a:pt x="206" y="415"/>
                </a:cubicBezTo>
                <a:lnTo>
                  <a:pt x="209" y="423"/>
                </a:lnTo>
                <a:lnTo>
                  <a:pt x="207" y="418"/>
                </a:lnTo>
                <a:lnTo>
                  <a:pt x="296" y="478"/>
                </a:lnTo>
                <a:lnTo>
                  <a:pt x="293" y="478"/>
                </a:lnTo>
                <a:lnTo>
                  <a:pt x="290" y="478"/>
                </a:lnTo>
                <a:cubicBezTo>
                  <a:pt x="254" y="478"/>
                  <a:pt x="221" y="458"/>
                  <a:pt x="205" y="425"/>
                </a:cubicBezTo>
                <a:lnTo>
                  <a:pt x="200" y="415"/>
                </a:lnTo>
                <a:cubicBezTo>
                  <a:pt x="198" y="411"/>
                  <a:pt x="196" y="407"/>
                  <a:pt x="194" y="403"/>
                </a:cubicBezTo>
                <a:lnTo>
                  <a:pt x="191" y="394"/>
                </a:lnTo>
                <a:lnTo>
                  <a:pt x="282" y="459"/>
                </a:lnTo>
                <a:lnTo>
                  <a:pt x="280" y="459"/>
                </a:lnTo>
                <a:lnTo>
                  <a:pt x="278" y="459"/>
                </a:lnTo>
                <a:cubicBezTo>
                  <a:pt x="233" y="459"/>
                  <a:pt x="195" y="428"/>
                  <a:pt x="185" y="384"/>
                </a:cubicBezTo>
                <a:lnTo>
                  <a:pt x="182" y="373"/>
                </a:lnTo>
                <a:lnTo>
                  <a:pt x="180" y="363"/>
                </a:lnTo>
                <a:lnTo>
                  <a:pt x="370" y="344"/>
                </a:lnTo>
                <a:lnTo>
                  <a:pt x="370" y="367"/>
                </a:lnTo>
                <a:lnTo>
                  <a:pt x="369" y="375"/>
                </a:lnTo>
                <a:cubicBezTo>
                  <a:pt x="363" y="417"/>
                  <a:pt x="331" y="451"/>
                  <a:pt x="290" y="458"/>
                </a:cubicBezTo>
                <a:cubicBezTo>
                  <a:pt x="248" y="465"/>
                  <a:pt x="207" y="444"/>
                  <a:pt x="188" y="406"/>
                </a:cubicBezTo>
                <a:lnTo>
                  <a:pt x="184" y="398"/>
                </a:lnTo>
                <a:cubicBezTo>
                  <a:pt x="181" y="393"/>
                  <a:pt x="179" y="387"/>
                  <a:pt x="177" y="381"/>
                </a:cubicBezTo>
                <a:lnTo>
                  <a:pt x="174" y="370"/>
                </a:lnTo>
                <a:cubicBezTo>
                  <a:pt x="170" y="356"/>
                  <a:pt x="169" y="342"/>
                  <a:pt x="172" y="329"/>
                </a:cubicBezTo>
                <a:lnTo>
                  <a:pt x="173" y="323"/>
                </a:lnTo>
                <a:cubicBezTo>
                  <a:pt x="174" y="313"/>
                  <a:pt x="177" y="304"/>
                  <a:pt x="182" y="296"/>
                </a:cubicBezTo>
                <a:lnTo>
                  <a:pt x="184" y="292"/>
                </a:lnTo>
                <a:lnTo>
                  <a:pt x="269" y="430"/>
                </a:lnTo>
                <a:lnTo>
                  <a:pt x="266" y="430"/>
                </a:lnTo>
                <a:lnTo>
                  <a:pt x="266" y="238"/>
                </a:lnTo>
                <a:lnTo>
                  <a:pt x="270" y="238"/>
                </a:lnTo>
                <a:lnTo>
                  <a:pt x="175" y="345"/>
                </a:lnTo>
                <a:lnTo>
                  <a:pt x="173" y="325"/>
                </a:lnTo>
                <a:lnTo>
                  <a:pt x="174" y="326"/>
                </a:lnTo>
                <a:lnTo>
                  <a:pt x="173" y="317"/>
                </a:lnTo>
                <a:lnTo>
                  <a:pt x="268" y="402"/>
                </a:lnTo>
                <a:lnTo>
                  <a:pt x="267" y="402"/>
                </a:lnTo>
                <a:lnTo>
                  <a:pt x="362" y="322"/>
                </a:lnTo>
                <a:lnTo>
                  <a:pt x="361" y="328"/>
                </a:lnTo>
                <a:cubicBezTo>
                  <a:pt x="360" y="333"/>
                  <a:pt x="359" y="338"/>
                  <a:pt x="358" y="343"/>
                </a:cubicBezTo>
                <a:lnTo>
                  <a:pt x="357" y="346"/>
                </a:lnTo>
                <a:cubicBezTo>
                  <a:pt x="342" y="390"/>
                  <a:pt x="297" y="418"/>
                  <a:pt x="250" y="410"/>
                </a:cubicBezTo>
                <a:cubicBezTo>
                  <a:pt x="204" y="403"/>
                  <a:pt x="169" y="363"/>
                  <a:pt x="169" y="315"/>
                </a:cubicBezTo>
                <a:lnTo>
                  <a:pt x="169" y="306"/>
                </a:lnTo>
                <a:lnTo>
                  <a:pt x="169" y="296"/>
                </a:lnTo>
                <a:lnTo>
                  <a:pt x="265" y="392"/>
                </a:lnTo>
                <a:lnTo>
                  <a:pt x="261" y="392"/>
                </a:lnTo>
                <a:lnTo>
                  <a:pt x="257" y="392"/>
                </a:lnTo>
                <a:cubicBezTo>
                  <a:pt x="216" y="392"/>
                  <a:pt x="179" y="366"/>
                  <a:pt x="166" y="327"/>
                </a:cubicBezTo>
                <a:lnTo>
                  <a:pt x="162" y="311"/>
                </a:lnTo>
                <a:lnTo>
                  <a:pt x="160" y="302"/>
                </a:lnTo>
                <a:lnTo>
                  <a:pt x="158" y="293"/>
                </a:lnTo>
                <a:lnTo>
                  <a:pt x="166" y="315"/>
                </a:lnTo>
                <a:lnTo>
                  <a:pt x="164" y="311"/>
                </a:lnTo>
                <a:lnTo>
                  <a:pt x="317" y="336"/>
                </a:lnTo>
                <a:lnTo>
                  <a:pt x="315" y="338"/>
                </a:lnTo>
                <a:lnTo>
                  <a:pt x="340" y="297"/>
                </a:lnTo>
                <a:lnTo>
                  <a:pt x="341" y="291"/>
                </a:lnTo>
                <a:lnTo>
                  <a:pt x="340" y="298"/>
                </a:lnTo>
                <a:cubicBezTo>
                  <a:pt x="337" y="312"/>
                  <a:pt x="332" y="326"/>
                  <a:pt x="324" y="338"/>
                </a:cubicBezTo>
                <a:lnTo>
                  <a:pt x="322" y="341"/>
                </a:lnTo>
                <a:cubicBezTo>
                  <a:pt x="301" y="372"/>
                  <a:pt x="264" y="389"/>
                  <a:pt x="226" y="382"/>
                </a:cubicBezTo>
                <a:cubicBezTo>
                  <a:pt x="189" y="376"/>
                  <a:pt x="159" y="348"/>
                  <a:pt x="149" y="311"/>
                </a:cubicBezTo>
                <a:lnTo>
                  <a:pt x="147" y="303"/>
                </a:lnTo>
                <a:cubicBezTo>
                  <a:pt x="146" y="298"/>
                  <a:pt x="145" y="293"/>
                  <a:pt x="145" y="288"/>
                </a:cubicBezTo>
                <a:lnTo>
                  <a:pt x="144" y="277"/>
                </a:lnTo>
                <a:lnTo>
                  <a:pt x="239" y="364"/>
                </a:lnTo>
                <a:lnTo>
                  <a:pt x="238" y="364"/>
                </a:lnTo>
                <a:lnTo>
                  <a:pt x="230" y="364"/>
                </a:lnTo>
                <a:cubicBezTo>
                  <a:pt x="177" y="364"/>
                  <a:pt x="134" y="321"/>
                  <a:pt x="134" y="268"/>
                </a:cubicBezTo>
                <a:lnTo>
                  <a:pt x="134" y="262"/>
                </a:lnTo>
                <a:lnTo>
                  <a:pt x="134" y="258"/>
                </a:lnTo>
                <a:lnTo>
                  <a:pt x="326" y="268"/>
                </a:lnTo>
                <a:lnTo>
                  <a:pt x="325" y="279"/>
                </a:lnTo>
                <a:lnTo>
                  <a:pt x="324" y="288"/>
                </a:lnTo>
                <a:lnTo>
                  <a:pt x="143" y="235"/>
                </a:lnTo>
                <a:lnTo>
                  <a:pt x="144" y="233"/>
                </a:lnTo>
                <a:lnTo>
                  <a:pt x="134" y="262"/>
                </a:lnTo>
                <a:lnTo>
                  <a:pt x="135" y="255"/>
                </a:lnTo>
                <a:lnTo>
                  <a:pt x="134" y="268"/>
                </a:lnTo>
                <a:lnTo>
                  <a:pt x="134" y="257"/>
                </a:lnTo>
                <a:lnTo>
                  <a:pt x="134" y="249"/>
                </a:lnTo>
                <a:lnTo>
                  <a:pt x="326" y="249"/>
                </a:lnTo>
                <a:lnTo>
                  <a:pt x="326" y="254"/>
                </a:lnTo>
                <a:lnTo>
                  <a:pt x="326" y="258"/>
                </a:lnTo>
                <a:lnTo>
                  <a:pt x="134" y="258"/>
                </a:lnTo>
                <a:lnTo>
                  <a:pt x="135" y="259"/>
                </a:lnTo>
                <a:lnTo>
                  <a:pt x="133" y="239"/>
                </a:lnTo>
                <a:lnTo>
                  <a:pt x="133" y="230"/>
                </a:lnTo>
                <a:cubicBezTo>
                  <a:pt x="133" y="183"/>
                  <a:pt x="168" y="143"/>
                  <a:pt x="214" y="136"/>
                </a:cubicBezTo>
                <a:cubicBezTo>
                  <a:pt x="261" y="128"/>
                  <a:pt x="306" y="155"/>
                  <a:pt x="321" y="200"/>
                </a:cubicBezTo>
                <a:lnTo>
                  <a:pt x="322" y="203"/>
                </a:lnTo>
                <a:cubicBezTo>
                  <a:pt x="323" y="208"/>
                  <a:pt x="324" y="213"/>
                  <a:pt x="325" y="218"/>
                </a:cubicBezTo>
                <a:lnTo>
                  <a:pt x="326" y="224"/>
                </a:lnTo>
                <a:cubicBezTo>
                  <a:pt x="328" y="233"/>
                  <a:pt x="328" y="243"/>
                  <a:pt x="327" y="253"/>
                </a:cubicBezTo>
                <a:lnTo>
                  <a:pt x="326" y="260"/>
                </a:lnTo>
                <a:cubicBezTo>
                  <a:pt x="323" y="274"/>
                  <a:pt x="318" y="288"/>
                  <a:pt x="310" y="300"/>
                </a:cubicBezTo>
                <a:lnTo>
                  <a:pt x="308" y="303"/>
                </a:lnTo>
                <a:cubicBezTo>
                  <a:pt x="284" y="339"/>
                  <a:pt x="239" y="354"/>
                  <a:pt x="197" y="340"/>
                </a:cubicBezTo>
                <a:cubicBezTo>
                  <a:pt x="156" y="326"/>
                  <a:pt x="130" y="286"/>
                  <a:pt x="133" y="243"/>
                </a:cubicBezTo>
                <a:lnTo>
                  <a:pt x="134" y="229"/>
                </a:lnTo>
                <a:lnTo>
                  <a:pt x="135" y="214"/>
                </a:lnTo>
                <a:lnTo>
                  <a:pt x="138" y="247"/>
                </a:lnTo>
                <a:lnTo>
                  <a:pt x="136" y="240"/>
                </a:lnTo>
                <a:lnTo>
                  <a:pt x="161" y="281"/>
                </a:lnTo>
                <a:lnTo>
                  <a:pt x="159" y="279"/>
                </a:lnTo>
                <a:lnTo>
                  <a:pt x="322" y="211"/>
                </a:lnTo>
                <a:lnTo>
                  <a:pt x="322" y="214"/>
                </a:lnTo>
                <a:lnTo>
                  <a:pt x="322" y="221"/>
                </a:lnTo>
                <a:lnTo>
                  <a:pt x="322" y="227"/>
                </a:lnTo>
                <a:cubicBezTo>
                  <a:pt x="322" y="238"/>
                  <a:pt x="321" y="248"/>
                  <a:pt x="318" y="258"/>
                </a:cubicBezTo>
                <a:lnTo>
                  <a:pt x="317" y="261"/>
                </a:lnTo>
                <a:cubicBezTo>
                  <a:pt x="303" y="301"/>
                  <a:pt x="264" y="328"/>
                  <a:pt x="222" y="326"/>
                </a:cubicBezTo>
                <a:cubicBezTo>
                  <a:pt x="179" y="325"/>
                  <a:pt x="143" y="295"/>
                  <a:pt x="132" y="254"/>
                </a:cubicBezTo>
                <a:lnTo>
                  <a:pt x="131" y="248"/>
                </a:lnTo>
                <a:lnTo>
                  <a:pt x="126" y="230"/>
                </a:lnTo>
                <a:lnTo>
                  <a:pt x="124" y="220"/>
                </a:lnTo>
                <a:cubicBezTo>
                  <a:pt x="123" y="214"/>
                  <a:pt x="122" y="208"/>
                  <a:pt x="122" y="201"/>
                </a:cubicBezTo>
                <a:lnTo>
                  <a:pt x="122" y="192"/>
                </a:lnTo>
                <a:lnTo>
                  <a:pt x="140" y="248"/>
                </a:lnTo>
                <a:lnTo>
                  <a:pt x="135" y="241"/>
                </a:lnTo>
                <a:lnTo>
                  <a:pt x="171" y="271"/>
                </a:lnTo>
                <a:lnTo>
                  <a:pt x="165" y="268"/>
                </a:lnTo>
                <a:lnTo>
                  <a:pt x="301" y="206"/>
                </a:lnTo>
                <a:lnTo>
                  <a:pt x="299" y="214"/>
                </a:lnTo>
                <a:lnTo>
                  <a:pt x="301" y="199"/>
                </a:lnTo>
                <a:lnTo>
                  <a:pt x="300" y="210"/>
                </a:lnTo>
                <a:cubicBezTo>
                  <a:pt x="299" y="220"/>
                  <a:pt x="297" y="230"/>
                  <a:pt x="293" y="239"/>
                </a:cubicBezTo>
                <a:lnTo>
                  <a:pt x="290" y="246"/>
                </a:lnTo>
                <a:cubicBezTo>
                  <a:pt x="287" y="252"/>
                  <a:pt x="285" y="257"/>
                  <a:pt x="281" y="262"/>
                </a:cubicBezTo>
                <a:lnTo>
                  <a:pt x="279" y="265"/>
                </a:lnTo>
                <a:cubicBezTo>
                  <a:pt x="255" y="302"/>
                  <a:pt x="208" y="317"/>
                  <a:pt x="166" y="301"/>
                </a:cubicBezTo>
                <a:cubicBezTo>
                  <a:pt x="124" y="286"/>
                  <a:pt x="99" y="244"/>
                  <a:pt x="104" y="200"/>
                </a:cubicBezTo>
                <a:lnTo>
                  <a:pt x="105" y="195"/>
                </a:lnTo>
                <a:lnTo>
                  <a:pt x="105" y="192"/>
                </a:lnTo>
                <a:lnTo>
                  <a:pt x="106" y="193"/>
                </a:lnTo>
                <a:lnTo>
                  <a:pt x="105" y="185"/>
                </a:lnTo>
                <a:lnTo>
                  <a:pt x="200" y="269"/>
                </a:lnTo>
                <a:lnTo>
                  <a:pt x="198" y="269"/>
                </a:lnTo>
                <a:lnTo>
                  <a:pt x="273" y="113"/>
                </a:lnTo>
                <a:lnTo>
                  <a:pt x="279" y="121"/>
                </a:lnTo>
                <a:lnTo>
                  <a:pt x="282" y="125"/>
                </a:lnTo>
                <a:lnTo>
                  <a:pt x="114" y="213"/>
                </a:lnTo>
                <a:lnTo>
                  <a:pt x="113" y="210"/>
                </a:lnTo>
                <a:lnTo>
                  <a:pt x="119" y="222"/>
                </a:lnTo>
                <a:lnTo>
                  <a:pt x="116" y="216"/>
                </a:lnTo>
                <a:cubicBezTo>
                  <a:pt x="111" y="208"/>
                  <a:pt x="108" y="199"/>
                  <a:pt x="107" y="189"/>
                </a:cubicBezTo>
                <a:lnTo>
                  <a:pt x="106" y="183"/>
                </a:lnTo>
                <a:cubicBezTo>
                  <a:pt x="105" y="178"/>
                  <a:pt x="104" y="173"/>
                  <a:pt x="104" y="167"/>
                </a:cubicBezTo>
                <a:lnTo>
                  <a:pt x="104" y="163"/>
                </a:lnTo>
                <a:lnTo>
                  <a:pt x="294" y="187"/>
                </a:lnTo>
                <a:lnTo>
                  <a:pt x="293" y="191"/>
                </a:lnTo>
                <a:lnTo>
                  <a:pt x="295" y="167"/>
                </a:lnTo>
                <a:lnTo>
                  <a:pt x="295" y="173"/>
                </a:lnTo>
                <a:lnTo>
                  <a:pt x="103" y="173"/>
                </a:lnTo>
                <a:lnTo>
                  <a:pt x="103" y="167"/>
                </a:lnTo>
                <a:lnTo>
                  <a:pt x="103" y="163"/>
                </a:lnTo>
                <a:lnTo>
                  <a:pt x="295" y="163"/>
                </a:lnTo>
                <a:lnTo>
                  <a:pt x="295" y="167"/>
                </a:lnTo>
                <a:lnTo>
                  <a:pt x="295" y="173"/>
                </a:lnTo>
                <a:cubicBezTo>
                  <a:pt x="295" y="226"/>
                  <a:pt x="252" y="269"/>
                  <a:pt x="199" y="269"/>
                </a:cubicBezTo>
                <a:lnTo>
                  <a:pt x="198" y="269"/>
                </a:lnTo>
                <a:cubicBezTo>
                  <a:pt x="145" y="269"/>
                  <a:pt x="102" y="226"/>
                  <a:pt x="102" y="173"/>
                </a:cubicBezTo>
                <a:lnTo>
                  <a:pt x="103" y="158"/>
                </a:lnTo>
                <a:lnTo>
                  <a:pt x="104" y="146"/>
                </a:lnTo>
                <a:lnTo>
                  <a:pt x="106" y="131"/>
                </a:lnTo>
                <a:lnTo>
                  <a:pt x="107" y="126"/>
                </a:lnTo>
                <a:cubicBezTo>
                  <a:pt x="117" y="77"/>
                  <a:pt x="162" y="44"/>
                  <a:pt x="211" y="49"/>
                </a:cubicBezTo>
                <a:cubicBezTo>
                  <a:pt x="260" y="54"/>
                  <a:pt x="297" y="95"/>
                  <a:pt x="297" y="144"/>
                </a:cubicBezTo>
                <a:lnTo>
                  <a:pt x="297" y="145"/>
                </a:lnTo>
                <a:lnTo>
                  <a:pt x="297" y="159"/>
                </a:lnTo>
                <a:lnTo>
                  <a:pt x="296" y="171"/>
                </a:lnTo>
                <a:cubicBezTo>
                  <a:pt x="295" y="182"/>
                  <a:pt x="293" y="192"/>
                  <a:pt x="289" y="201"/>
                </a:cubicBezTo>
                <a:lnTo>
                  <a:pt x="286" y="208"/>
                </a:lnTo>
                <a:cubicBezTo>
                  <a:pt x="279" y="224"/>
                  <a:pt x="269" y="237"/>
                  <a:pt x="255" y="247"/>
                </a:cubicBezTo>
                <a:lnTo>
                  <a:pt x="251" y="250"/>
                </a:lnTo>
                <a:cubicBezTo>
                  <a:pt x="216" y="277"/>
                  <a:pt x="168" y="276"/>
                  <a:pt x="133" y="248"/>
                </a:cubicBezTo>
                <a:lnTo>
                  <a:pt x="121" y="237"/>
                </a:lnTo>
                <a:lnTo>
                  <a:pt x="115" y="231"/>
                </a:lnTo>
                <a:lnTo>
                  <a:pt x="182" y="259"/>
                </a:lnTo>
                <a:lnTo>
                  <a:pt x="177" y="259"/>
                </a:lnTo>
                <a:lnTo>
                  <a:pt x="273" y="163"/>
                </a:lnTo>
                <a:lnTo>
                  <a:pt x="273" y="169"/>
                </a:lnTo>
                <a:cubicBezTo>
                  <a:pt x="273" y="177"/>
                  <a:pt x="273" y="185"/>
                  <a:pt x="271" y="193"/>
                </a:cubicBezTo>
                <a:lnTo>
                  <a:pt x="270" y="197"/>
                </a:lnTo>
                <a:cubicBezTo>
                  <a:pt x="258" y="242"/>
                  <a:pt x="216" y="273"/>
                  <a:pt x="170" y="269"/>
                </a:cubicBezTo>
                <a:cubicBezTo>
                  <a:pt x="123" y="266"/>
                  <a:pt x="86" y="229"/>
                  <a:pt x="81" y="183"/>
                </a:cubicBezTo>
                <a:lnTo>
                  <a:pt x="80" y="174"/>
                </a:lnTo>
                <a:lnTo>
                  <a:pt x="79" y="165"/>
                </a:lnTo>
                <a:lnTo>
                  <a:pt x="270" y="154"/>
                </a:lnTo>
                <a:lnTo>
                  <a:pt x="270" y="159"/>
                </a:lnTo>
                <a:lnTo>
                  <a:pt x="270" y="163"/>
                </a:lnTo>
                <a:lnTo>
                  <a:pt x="174" y="67"/>
                </a:lnTo>
                <a:lnTo>
                  <a:pt x="175" y="67"/>
                </a:lnTo>
                <a:lnTo>
                  <a:pt x="81" y="145"/>
                </a:lnTo>
                <a:lnTo>
                  <a:pt x="82" y="140"/>
                </a:lnTo>
                <a:lnTo>
                  <a:pt x="85" y="128"/>
                </a:lnTo>
                <a:lnTo>
                  <a:pt x="87" y="116"/>
                </a:lnTo>
                <a:lnTo>
                  <a:pt x="88" y="112"/>
                </a:lnTo>
                <a:cubicBezTo>
                  <a:pt x="98" y="73"/>
                  <a:pt x="131" y="44"/>
                  <a:pt x="171" y="40"/>
                </a:cubicBezTo>
                <a:cubicBezTo>
                  <a:pt x="211" y="36"/>
                  <a:pt x="249" y="57"/>
                  <a:pt x="267" y="93"/>
                </a:cubicBezTo>
                <a:lnTo>
                  <a:pt x="268" y="95"/>
                </a:lnTo>
                <a:cubicBezTo>
                  <a:pt x="275" y="108"/>
                  <a:pt x="278" y="123"/>
                  <a:pt x="278" y="137"/>
                </a:cubicBezTo>
                <a:lnTo>
                  <a:pt x="278" y="142"/>
                </a:lnTo>
                <a:lnTo>
                  <a:pt x="278" y="154"/>
                </a:lnTo>
                <a:cubicBezTo>
                  <a:pt x="278" y="207"/>
                  <a:pt x="235" y="250"/>
                  <a:pt x="182" y="250"/>
                </a:cubicBezTo>
                <a:lnTo>
                  <a:pt x="179" y="250"/>
                </a:lnTo>
                <a:cubicBezTo>
                  <a:pt x="126" y="250"/>
                  <a:pt x="83" y="207"/>
                  <a:pt x="83" y="154"/>
                </a:cubicBezTo>
                <a:lnTo>
                  <a:pt x="84" y="132"/>
                </a:lnTo>
                <a:lnTo>
                  <a:pt x="85" y="124"/>
                </a:lnTo>
                <a:cubicBezTo>
                  <a:pt x="91" y="76"/>
                  <a:pt x="132" y="39"/>
                  <a:pt x="180" y="39"/>
                </a:cubicBezTo>
                <a:cubicBezTo>
                  <a:pt x="229" y="39"/>
                  <a:pt x="270" y="76"/>
                  <a:pt x="276" y="124"/>
                </a:cubicBezTo>
                <a:lnTo>
                  <a:pt x="277" y="143"/>
                </a:lnTo>
                <a:lnTo>
                  <a:pt x="277" y="154"/>
                </a:lnTo>
                <a:lnTo>
                  <a:pt x="277" y="161"/>
                </a:lnTo>
                <a:cubicBezTo>
                  <a:pt x="277" y="176"/>
                  <a:pt x="274" y="191"/>
                  <a:pt x="267" y="204"/>
                </a:cubicBezTo>
                <a:lnTo>
                  <a:pt x="266" y="206"/>
                </a:lnTo>
                <a:cubicBezTo>
                  <a:pt x="246" y="246"/>
                  <a:pt x="202" y="267"/>
                  <a:pt x="158" y="257"/>
                </a:cubicBezTo>
                <a:cubicBezTo>
                  <a:pt x="115" y="247"/>
                  <a:pt x="84" y="208"/>
                  <a:pt x="84" y="163"/>
                </a:cubicBezTo>
                <a:lnTo>
                  <a:pt x="84" y="155"/>
                </a:lnTo>
                <a:lnTo>
                  <a:pt x="84" y="144"/>
                </a:lnTo>
                <a:cubicBezTo>
                  <a:pt x="84" y="138"/>
                  <a:pt x="85" y="132"/>
                  <a:pt x="86" y="126"/>
                </a:cubicBezTo>
                <a:lnTo>
                  <a:pt x="87" y="121"/>
                </a:lnTo>
                <a:lnTo>
                  <a:pt x="85" y="139"/>
                </a:lnTo>
                <a:lnTo>
                  <a:pt x="86" y="144"/>
                </a:lnTo>
                <a:lnTo>
                  <a:pt x="85" y="136"/>
                </a:lnTo>
                <a:lnTo>
                  <a:pt x="84" y="128"/>
                </a:lnTo>
                <a:lnTo>
                  <a:pt x="275" y="116"/>
                </a:lnTo>
                <a:lnTo>
                  <a:pt x="275" y="119"/>
                </a:lnTo>
                <a:lnTo>
                  <a:pt x="275" y="125"/>
                </a:lnTo>
                <a:lnTo>
                  <a:pt x="275" y="135"/>
                </a:lnTo>
                <a:lnTo>
                  <a:pt x="83" y="135"/>
                </a:lnTo>
                <a:lnTo>
                  <a:pt x="83" y="130"/>
                </a:lnTo>
                <a:lnTo>
                  <a:pt x="85" y="149"/>
                </a:lnTo>
                <a:lnTo>
                  <a:pt x="84" y="144"/>
                </a:lnTo>
                <a:lnTo>
                  <a:pt x="246" y="193"/>
                </a:lnTo>
                <a:lnTo>
                  <a:pt x="242" y="197"/>
                </a:lnTo>
                <a:lnTo>
                  <a:pt x="260" y="172"/>
                </a:lnTo>
                <a:lnTo>
                  <a:pt x="257" y="178"/>
                </a:lnTo>
                <a:cubicBezTo>
                  <a:pt x="241" y="211"/>
                  <a:pt x="208" y="231"/>
                  <a:pt x="171" y="231"/>
                </a:cubicBezTo>
                <a:lnTo>
                  <a:pt x="170" y="231"/>
                </a:lnTo>
                <a:cubicBezTo>
                  <a:pt x="125" y="231"/>
                  <a:pt x="85" y="199"/>
                  <a:pt x="76" y="154"/>
                </a:cubicBezTo>
                <a:lnTo>
                  <a:pt x="74" y="144"/>
                </a:lnTo>
                <a:cubicBezTo>
                  <a:pt x="69" y="116"/>
                  <a:pt x="76" y="87"/>
                  <a:pt x="94" y="65"/>
                </a:cubicBezTo>
                <a:cubicBezTo>
                  <a:pt x="112" y="42"/>
                  <a:pt x="140" y="29"/>
                  <a:pt x="168" y="29"/>
                </a:cubicBezTo>
                <a:lnTo>
                  <a:pt x="170" y="29"/>
                </a:lnTo>
                <a:cubicBezTo>
                  <a:pt x="201" y="29"/>
                  <a:pt x="229" y="44"/>
                  <a:pt x="247" y="68"/>
                </a:cubicBezTo>
                <a:cubicBezTo>
                  <a:pt x="266" y="93"/>
                  <a:pt x="271" y="124"/>
                  <a:pt x="262" y="153"/>
                </a:cubicBezTo>
                <a:lnTo>
                  <a:pt x="259" y="163"/>
                </a:lnTo>
                <a:lnTo>
                  <a:pt x="88" y="82"/>
                </a:lnTo>
                <a:lnTo>
                  <a:pt x="92" y="76"/>
                </a:lnTo>
                <a:cubicBezTo>
                  <a:pt x="95" y="71"/>
                  <a:pt x="99" y="66"/>
                  <a:pt x="104" y="62"/>
                </a:cubicBezTo>
                <a:lnTo>
                  <a:pt x="108" y="58"/>
                </a:lnTo>
                <a:cubicBezTo>
                  <a:pt x="137" y="28"/>
                  <a:pt x="183" y="21"/>
                  <a:pt x="221" y="41"/>
                </a:cubicBezTo>
                <a:cubicBezTo>
                  <a:pt x="258" y="61"/>
                  <a:pt x="278" y="103"/>
                  <a:pt x="270" y="144"/>
                </a:cubicBezTo>
                <a:lnTo>
                  <a:pt x="269" y="149"/>
                </a:lnTo>
                <a:cubicBezTo>
                  <a:pt x="267" y="155"/>
                  <a:pt x="266" y="161"/>
                  <a:pt x="264" y="166"/>
                </a:cubicBezTo>
                <a:lnTo>
                  <a:pt x="262" y="171"/>
                </a:lnTo>
                <a:cubicBezTo>
                  <a:pt x="245" y="212"/>
                  <a:pt x="203" y="237"/>
                  <a:pt x="159" y="231"/>
                </a:cubicBezTo>
                <a:cubicBezTo>
                  <a:pt x="115" y="224"/>
                  <a:pt x="81" y="189"/>
                  <a:pt x="77" y="145"/>
                </a:cubicBezTo>
                <a:lnTo>
                  <a:pt x="75" y="125"/>
                </a:lnTo>
                <a:lnTo>
                  <a:pt x="75" y="119"/>
                </a:lnTo>
                <a:lnTo>
                  <a:pt x="80" y="150"/>
                </a:lnTo>
                <a:lnTo>
                  <a:pt x="79" y="147"/>
                </a:lnTo>
                <a:lnTo>
                  <a:pt x="266" y="116"/>
                </a:lnTo>
                <a:lnTo>
                  <a:pt x="266" y="119"/>
                </a:lnTo>
                <a:lnTo>
                  <a:pt x="266" y="126"/>
                </a:lnTo>
                <a:lnTo>
                  <a:pt x="266" y="132"/>
                </a:lnTo>
                <a:lnTo>
                  <a:pt x="266" y="135"/>
                </a:lnTo>
                <a:cubicBezTo>
                  <a:pt x="266" y="183"/>
                  <a:pt x="232" y="223"/>
                  <a:pt x="186" y="230"/>
                </a:cubicBezTo>
                <a:cubicBezTo>
                  <a:pt x="139" y="238"/>
                  <a:pt x="94" y="210"/>
                  <a:pt x="79" y="166"/>
                </a:cubicBezTo>
                <a:lnTo>
                  <a:pt x="78" y="163"/>
                </a:lnTo>
                <a:cubicBezTo>
                  <a:pt x="75" y="153"/>
                  <a:pt x="73" y="143"/>
                  <a:pt x="73" y="132"/>
                </a:cubicBezTo>
                <a:lnTo>
                  <a:pt x="73" y="126"/>
                </a:lnTo>
                <a:lnTo>
                  <a:pt x="73" y="119"/>
                </a:lnTo>
                <a:lnTo>
                  <a:pt x="73" y="116"/>
                </a:lnTo>
                <a:lnTo>
                  <a:pt x="263" y="140"/>
                </a:lnTo>
                <a:lnTo>
                  <a:pt x="263" y="139"/>
                </a:lnTo>
                <a:lnTo>
                  <a:pt x="262" y="144"/>
                </a:lnTo>
                <a:cubicBezTo>
                  <a:pt x="252" y="193"/>
                  <a:pt x="207" y="226"/>
                  <a:pt x="158" y="221"/>
                </a:cubicBezTo>
                <a:cubicBezTo>
                  <a:pt x="109" y="216"/>
                  <a:pt x="71" y="175"/>
                  <a:pt x="71" y="125"/>
                </a:cubicBezTo>
                <a:lnTo>
                  <a:pt x="71" y="122"/>
                </a:lnTo>
                <a:lnTo>
                  <a:pt x="71" y="116"/>
                </a:lnTo>
                <a:lnTo>
                  <a:pt x="71" y="106"/>
                </a:lnTo>
                <a:lnTo>
                  <a:pt x="167" y="202"/>
                </a:lnTo>
                <a:lnTo>
                  <a:pt x="165" y="202"/>
                </a:lnTo>
                <a:lnTo>
                  <a:pt x="261" y="106"/>
                </a:lnTo>
                <a:lnTo>
                  <a:pt x="261" y="116"/>
                </a:lnTo>
                <a:cubicBezTo>
                  <a:pt x="261" y="127"/>
                  <a:pt x="260" y="137"/>
                  <a:pt x="257" y="147"/>
                </a:cubicBezTo>
                <a:lnTo>
                  <a:pt x="254" y="156"/>
                </a:lnTo>
                <a:cubicBezTo>
                  <a:pt x="240" y="195"/>
                  <a:pt x="204" y="221"/>
                  <a:pt x="162" y="221"/>
                </a:cubicBezTo>
                <a:lnTo>
                  <a:pt x="161" y="221"/>
                </a:lnTo>
                <a:cubicBezTo>
                  <a:pt x="115" y="221"/>
                  <a:pt x="74" y="188"/>
                  <a:pt x="67" y="141"/>
                </a:cubicBezTo>
                <a:lnTo>
                  <a:pt x="66" y="135"/>
                </a:lnTo>
                <a:lnTo>
                  <a:pt x="81" y="173"/>
                </a:lnTo>
                <a:lnTo>
                  <a:pt x="79" y="170"/>
                </a:lnTo>
                <a:lnTo>
                  <a:pt x="254" y="116"/>
                </a:lnTo>
                <a:lnTo>
                  <a:pt x="254" y="120"/>
                </a:lnTo>
                <a:lnTo>
                  <a:pt x="253" y="105"/>
                </a:lnTo>
                <a:lnTo>
                  <a:pt x="254" y="111"/>
                </a:lnTo>
                <a:cubicBezTo>
                  <a:pt x="255" y="116"/>
                  <a:pt x="255" y="121"/>
                  <a:pt x="255" y="126"/>
                </a:cubicBezTo>
                <a:lnTo>
                  <a:pt x="255" y="133"/>
                </a:lnTo>
                <a:lnTo>
                  <a:pt x="255" y="135"/>
                </a:lnTo>
                <a:lnTo>
                  <a:pt x="63" y="135"/>
                </a:lnTo>
                <a:lnTo>
                  <a:pt x="63" y="130"/>
                </a:lnTo>
                <a:lnTo>
                  <a:pt x="64" y="132"/>
                </a:lnTo>
                <a:lnTo>
                  <a:pt x="62" y="112"/>
                </a:lnTo>
                <a:lnTo>
                  <a:pt x="62" y="106"/>
                </a:lnTo>
                <a:lnTo>
                  <a:pt x="254" y="106"/>
                </a:lnTo>
                <a:lnTo>
                  <a:pt x="254" y="110"/>
                </a:lnTo>
                <a:lnTo>
                  <a:pt x="254" y="116"/>
                </a:lnTo>
                <a:lnTo>
                  <a:pt x="64" y="101"/>
                </a:lnTo>
                <a:lnTo>
                  <a:pt x="65" y="95"/>
                </a:lnTo>
                <a:lnTo>
                  <a:pt x="66" y="134"/>
                </a:lnTo>
                <a:lnTo>
                  <a:pt x="65" y="130"/>
                </a:lnTo>
                <a:lnTo>
                  <a:pt x="254" y="117"/>
                </a:lnTo>
                <a:lnTo>
                  <a:pt x="253" y="125"/>
                </a:lnTo>
                <a:lnTo>
                  <a:pt x="252" y="135"/>
                </a:lnTo>
                <a:cubicBezTo>
                  <a:pt x="247" y="184"/>
                  <a:pt x="206" y="221"/>
                  <a:pt x="156" y="221"/>
                </a:cubicBezTo>
                <a:lnTo>
                  <a:pt x="152" y="221"/>
                </a:lnTo>
                <a:lnTo>
                  <a:pt x="248" y="125"/>
                </a:lnTo>
                <a:lnTo>
                  <a:pt x="248" y="131"/>
                </a:lnTo>
                <a:lnTo>
                  <a:pt x="246" y="108"/>
                </a:lnTo>
                <a:lnTo>
                  <a:pt x="247" y="112"/>
                </a:lnTo>
                <a:lnTo>
                  <a:pt x="58" y="146"/>
                </a:lnTo>
                <a:lnTo>
                  <a:pt x="57" y="136"/>
                </a:lnTo>
                <a:lnTo>
                  <a:pt x="56" y="126"/>
                </a:lnTo>
                <a:lnTo>
                  <a:pt x="151" y="212"/>
                </a:lnTo>
                <a:lnTo>
                  <a:pt x="147" y="212"/>
                </a:lnTo>
                <a:lnTo>
                  <a:pt x="147" y="20"/>
                </a:lnTo>
                <a:lnTo>
                  <a:pt x="148" y="20"/>
                </a:lnTo>
                <a:cubicBezTo>
                  <a:pt x="201" y="20"/>
                  <a:pt x="244" y="63"/>
                  <a:pt x="244" y="116"/>
                </a:cubicBezTo>
                <a:lnTo>
                  <a:pt x="244" y="121"/>
                </a:lnTo>
                <a:cubicBezTo>
                  <a:pt x="244" y="129"/>
                  <a:pt x="244" y="137"/>
                  <a:pt x="242" y="145"/>
                </a:cubicBezTo>
                <a:lnTo>
                  <a:pt x="241" y="149"/>
                </a:lnTo>
                <a:cubicBezTo>
                  <a:pt x="229" y="196"/>
                  <a:pt x="184" y="227"/>
                  <a:pt x="136" y="221"/>
                </a:cubicBezTo>
                <a:cubicBezTo>
                  <a:pt x="88" y="215"/>
                  <a:pt x="51" y="174"/>
                  <a:pt x="51" y="125"/>
                </a:cubicBezTo>
                <a:lnTo>
                  <a:pt x="51" y="121"/>
                </a:lnTo>
                <a:lnTo>
                  <a:pt x="51" y="116"/>
                </a:lnTo>
                <a:lnTo>
                  <a:pt x="147" y="212"/>
                </a:lnTo>
                <a:lnTo>
                  <a:pt x="145" y="212"/>
                </a:lnTo>
                <a:lnTo>
                  <a:pt x="228" y="166"/>
                </a:lnTo>
                <a:lnTo>
                  <a:pt x="219" y="180"/>
                </a:lnTo>
                <a:lnTo>
                  <a:pt x="213" y="189"/>
                </a:lnTo>
                <a:cubicBezTo>
                  <a:pt x="196" y="215"/>
                  <a:pt x="166" y="231"/>
                  <a:pt x="133" y="231"/>
                </a:cubicBezTo>
                <a:cubicBezTo>
                  <a:pt x="101" y="231"/>
                  <a:pt x="71" y="215"/>
                  <a:pt x="54" y="189"/>
                </a:cubicBezTo>
                <a:lnTo>
                  <a:pt x="52" y="186"/>
                </a:lnTo>
                <a:cubicBezTo>
                  <a:pt x="44" y="174"/>
                  <a:pt x="38" y="160"/>
                  <a:pt x="36" y="146"/>
                </a:cubicBezTo>
                <a:lnTo>
                  <a:pt x="37" y="146"/>
                </a:lnTo>
                <a:lnTo>
                  <a:pt x="35" y="137"/>
                </a:lnTo>
                <a:lnTo>
                  <a:pt x="128" y="212"/>
                </a:lnTo>
                <a:lnTo>
                  <a:pt x="124" y="212"/>
                </a:lnTo>
                <a:cubicBezTo>
                  <a:pt x="71" y="212"/>
                  <a:pt x="28" y="169"/>
                  <a:pt x="28" y="116"/>
                </a:cubicBezTo>
                <a:lnTo>
                  <a:pt x="28" y="103"/>
                </a:lnTo>
                <a:lnTo>
                  <a:pt x="30" y="119"/>
                </a:lnTo>
                <a:lnTo>
                  <a:pt x="29" y="113"/>
                </a:lnTo>
                <a:cubicBezTo>
                  <a:pt x="28" y="108"/>
                  <a:pt x="27" y="103"/>
                  <a:pt x="27" y="97"/>
                </a:cubicBezTo>
                <a:lnTo>
                  <a:pt x="27" y="96"/>
                </a:lnTo>
                <a:lnTo>
                  <a:pt x="219" y="96"/>
                </a:lnTo>
                <a:lnTo>
                  <a:pt x="219" y="103"/>
                </a:lnTo>
                <a:lnTo>
                  <a:pt x="219" y="115"/>
                </a:lnTo>
                <a:lnTo>
                  <a:pt x="219" y="116"/>
                </a:lnTo>
                <a:lnTo>
                  <a:pt x="220" y="124"/>
                </a:lnTo>
                <a:lnTo>
                  <a:pt x="124" y="39"/>
                </a:lnTo>
                <a:lnTo>
                  <a:pt x="126" y="39"/>
                </a:lnTo>
                <a:lnTo>
                  <a:pt x="59" y="68"/>
                </a:lnTo>
                <a:lnTo>
                  <a:pt x="62" y="65"/>
                </a:lnTo>
                <a:lnTo>
                  <a:pt x="46" y="85"/>
                </a:lnTo>
                <a:lnTo>
                  <a:pt x="50" y="78"/>
                </a:lnTo>
                <a:cubicBezTo>
                  <a:pt x="73" y="37"/>
                  <a:pt x="123" y="19"/>
                  <a:pt x="167" y="36"/>
                </a:cubicBezTo>
                <a:cubicBezTo>
                  <a:pt x="211" y="52"/>
                  <a:pt x="237" y="98"/>
                  <a:pt x="228" y="144"/>
                </a:cubicBezTo>
                <a:lnTo>
                  <a:pt x="227" y="149"/>
                </a:lnTo>
                <a:lnTo>
                  <a:pt x="226" y="154"/>
                </a:lnTo>
                <a:lnTo>
                  <a:pt x="37" y="117"/>
                </a:lnTo>
                <a:lnTo>
                  <a:pt x="38" y="115"/>
                </a:lnTo>
                <a:lnTo>
                  <a:pt x="39" y="106"/>
                </a:lnTo>
                <a:lnTo>
                  <a:pt x="228" y="140"/>
                </a:lnTo>
                <a:lnTo>
                  <a:pt x="228" y="139"/>
                </a:lnTo>
                <a:lnTo>
                  <a:pt x="227" y="144"/>
                </a:lnTo>
                <a:cubicBezTo>
                  <a:pt x="216" y="196"/>
                  <a:pt x="167" y="229"/>
                  <a:pt x="115" y="220"/>
                </a:cubicBezTo>
                <a:cubicBezTo>
                  <a:pt x="64" y="210"/>
                  <a:pt x="29" y="161"/>
                  <a:pt x="38" y="110"/>
                </a:cubicBezTo>
                <a:lnTo>
                  <a:pt x="39" y="104"/>
                </a:lnTo>
                <a:cubicBezTo>
                  <a:pt x="40" y="99"/>
                  <a:pt x="41" y="94"/>
                  <a:pt x="42" y="89"/>
                </a:cubicBezTo>
                <a:lnTo>
                  <a:pt x="43" y="86"/>
                </a:lnTo>
                <a:lnTo>
                  <a:pt x="134" y="212"/>
                </a:lnTo>
                <a:lnTo>
                  <a:pt x="133" y="212"/>
                </a:lnTo>
                <a:lnTo>
                  <a:pt x="216" y="166"/>
                </a:lnTo>
                <a:lnTo>
                  <a:pt x="213" y="171"/>
                </a:lnTo>
                <a:lnTo>
                  <a:pt x="222" y="152"/>
                </a:lnTo>
                <a:lnTo>
                  <a:pt x="215" y="169"/>
                </a:lnTo>
                <a:lnTo>
                  <a:pt x="213" y="175"/>
                </a:lnTo>
                <a:lnTo>
                  <a:pt x="211" y="180"/>
                </a:lnTo>
                <a:cubicBezTo>
                  <a:pt x="194" y="223"/>
                  <a:pt x="149" y="247"/>
                  <a:pt x="103" y="239"/>
                </a:cubicBezTo>
                <a:cubicBezTo>
                  <a:pt x="58" y="230"/>
                  <a:pt x="25" y="190"/>
                  <a:pt x="25" y="144"/>
                </a:cubicBezTo>
                <a:lnTo>
                  <a:pt x="25" y="142"/>
                </a:lnTo>
                <a:cubicBezTo>
                  <a:pt x="25" y="137"/>
                  <a:pt x="26" y="132"/>
                  <a:pt x="27" y="127"/>
                </a:cubicBezTo>
                <a:lnTo>
                  <a:pt x="28" y="119"/>
                </a:lnTo>
                <a:lnTo>
                  <a:pt x="30" y="108"/>
                </a:lnTo>
                <a:lnTo>
                  <a:pt x="124" y="221"/>
                </a:lnTo>
                <a:lnTo>
                  <a:pt x="121" y="221"/>
                </a:lnTo>
                <a:lnTo>
                  <a:pt x="121" y="29"/>
                </a:lnTo>
                <a:lnTo>
                  <a:pt x="123" y="29"/>
                </a:lnTo>
                <a:lnTo>
                  <a:pt x="123" y="221"/>
                </a:lnTo>
                <a:lnTo>
                  <a:pt x="120" y="221"/>
                </a:lnTo>
                <a:lnTo>
                  <a:pt x="120" y="29"/>
                </a:lnTo>
                <a:lnTo>
                  <a:pt x="122" y="29"/>
                </a:lnTo>
                <a:lnTo>
                  <a:pt x="27" y="116"/>
                </a:lnTo>
                <a:lnTo>
                  <a:pt x="27" y="115"/>
                </a:lnTo>
                <a:lnTo>
                  <a:pt x="27" y="106"/>
                </a:lnTo>
                <a:lnTo>
                  <a:pt x="217" y="130"/>
                </a:lnTo>
                <a:lnTo>
                  <a:pt x="214" y="141"/>
                </a:lnTo>
                <a:lnTo>
                  <a:pt x="212" y="147"/>
                </a:lnTo>
                <a:lnTo>
                  <a:pt x="120" y="20"/>
                </a:lnTo>
                <a:lnTo>
                  <a:pt x="122" y="20"/>
                </a:lnTo>
                <a:lnTo>
                  <a:pt x="122" y="212"/>
                </a:lnTo>
                <a:lnTo>
                  <a:pt x="120" y="212"/>
                </a:lnTo>
                <a:lnTo>
                  <a:pt x="214" y="96"/>
                </a:lnTo>
                <a:lnTo>
                  <a:pt x="216" y="105"/>
                </a:lnTo>
                <a:cubicBezTo>
                  <a:pt x="220" y="121"/>
                  <a:pt x="219" y="137"/>
                  <a:pt x="214" y="153"/>
                </a:cubicBezTo>
                <a:lnTo>
                  <a:pt x="211" y="163"/>
                </a:lnTo>
                <a:lnTo>
                  <a:pt x="119" y="39"/>
                </a:lnTo>
                <a:lnTo>
                  <a:pt x="121" y="39"/>
                </a:lnTo>
                <a:lnTo>
                  <a:pt x="26" y="145"/>
                </a:lnTo>
                <a:lnTo>
                  <a:pt x="27" y="146"/>
                </a:lnTo>
                <a:lnTo>
                  <a:pt x="25" y="137"/>
                </a:lnTo>
                <a:lnTo>
                  <a:pt x="118" y="212"/>
                </a:lnTo>
                <a:lnTo>
                  <a:pt x="115" y="212"/>
                </a:lnTo>
                <a:lnTo>
                  <a:pt x="211" y="116"/>
                </a:lnTo>
                <a:lnTo>
                  <a:pt x="211" y="116"/>
                </a:lnTo>
                <a:lnTo>
                  <a:pt x="212" y="126"/>
                </a:lnTo>
                <a:cubicBezTo>
                  <a:pt x="215" y="153"/>
                  <a:pt x="206" y="180"/>
                  <a:pt x="188" y="200"/>
                </a:cubicBezTo>
                <a:cubicBezTo>
                  <a:pt x="169" y="220"/>
                  <a:pt x="144" y="231"/>
                  <a:pt x="116" y="231"/>
                </a:cubicBezTo>
                <a:lnTo>
                  <a:pt x="113" y="231"/>
                </a:lnTo>
                <a:cubicBezTo>
                  <a:pt x="64" y="231"/>
                  <a:pt x="22" y="194"/>
                  <a:pt x="18" y="144"/>
                </a:cubicBezTo>
                <a:lnTo>
                  <a:pt x="17" y="136"/>
                </a:lnTo>
                <a:lnTo>
                  <a:pt x="16" y="128"/>
                </a:lnTo>
                <a:lnTo>
                  <a:pt x="207" y="116"/>
                </a:lnTo>
                <a:lnTo>
                  <a:pt x="207" y="119"/>
                </a:lnTo>
                <a:lnTo>
                  <a:pt x="207" y="125"/>
                </a:lnTo>
                <a:lnTo>
                  <a:pt x="207" y="135"/>
                </a:lnTo>
                <a:cubicBezTo>
                  <a:pt x="207" y="181"/>
                  <a:pt x="175" y="221"/>
                  <a:pt x="130" y="230"/>
                </a:cubicBezTo>
                <a:cubicBezTo>
                  <a:pt x="84" y="238"/>
                  <a:pt x="39" y="214"/>
                  <a:pt x="22" y="171"/>
                </a:cubicBezTo>
                <a:lnTo>
                  <a:pt x="20" y="166"/>
                </a:lnTo>
                <a:lnTo>
                  <a:pt x="18" y="161"/>
                </a:lnTo>
                <a:lnTo>
                  <a:pt x="202" y="144"/>
                </a:lnTo>
                <a:lnTo>
                  <a:pt x="201" y="149"/>
                </a:lnTo>
                <a:lnTo>
                  <a:pt x="202" y="130"/>
                </a:lnTo>
                <a:lnTo>
                  <a:pt x="202" y="135"/>
                </a:lnTo>
                <a:lnTo>
                  <a:pt x="33" y="74"/>
                </a:lnTo>
                <a:lnTo>
                  <a:pt x="38" y="68"/>
                </a:lnTo>
                <a:cubicBezTo>
                  <a:pt x="42" y="63"/>
                  <a:pt x="46" y="59"/>
                  <a:pt x="51" y="55"/>
                </a:cubicBezTo>
                <a:lnTo>
                  <a:pt x="56" y="51"/>
                </a:lnTo>
                <a:cubicBezTo>
                  <a:pt x="87" y="26"/>
                  <a:pt x="129" y="23"/>
                  <a:pt x="163" y="41"/>
                </a:cubicBezTo>
                <a:cubicBezTo>
                  <a:pt x="197" y="60"/>
                  <a:pt x="216" y="97"/>
                  <a:pt x="212" y="136"/>
                </a:cubicBezTo>
                <a:lnTo>
                  <a:pt x="210" y="153"/>
                </a:lnTo>
                <a:lnTo>
                  <a:pt x="208" y="163"/>
                </a:lnTo>
                <a:lnTo>
                  <a:pt x="113" y="48"/>
                </a:lnTo>
                <a:lnTo>
                  <a:pt x="114" y="48"/>
                </a:lnTo>
                <a:lnTo>
                  <a:pt x="25" y="180"/>
                </a:lnTo>
                <a:lnTo>
                  <a:pt x="23" y="175"/>
                </a:lnTo>
                <a:lnTo>
                  <a:pt x="36" y="197"/>
                </a:lnTo>
                <a:lnTo>
                  <a:pt x="33" y="193"/>
                </a:lnTo>
                <a:lnTo>
                  <a:pt x="109" y="231"/>
                </a:lnTo>
                <a:lnTo>
                  <a:pt x="108" y="231"/>
                </a:lnTo>
                <a:lnTo>
                  <a:pt x="107" y="231"/>
                </a:lnTo>
                <a:lnTo>
                  <a:pt x="175" y="203"/>
                </a:lnTo>
                <a:lnTo>
                  <a:pt x="171" y="207"/>
                </a:lnTo>
                <a:lnTo>
                  <a:pt x="166" y="212"/>
                </a:lnTo>
                <a:cubicBezTo>
                  <a:pt x="148" y="230"/>
                  <a:pt x="124" y="240"/>
                  <a:pt x="98" y="240"/>
                </a:cubicBezTo>
                <a:lnTo>
                  <a:pt x="97" y="240"/>
                </a:lnTo>
                <a:cubicBezTo>
                  <a:pt x="44" y="240"/>
                  <a:pt x="1" y="197"/>
                  <a:pt x="1" y="144"/>
                </a:cubicBezTo>
                <a:lnTo>
                  <a:pt x="1" y="139"/>
                </a:lnTo>
                <a:lnTo>
                  <a:pt x="1" y="135"/>
                </a:lnTo>
                <a:lnTo>
                  <a:pt x="97" y="231"/>
                </a:lnTo>
                <a:lnTo>
                  <a:pt x="96" y="231"/>
                </a:lnTo>
                <a:lnTo>
                  <a:pt x="96" y="39"/>
                </a:lnTo>
                <a:lnTo>
                  <a:pt x="97" y="39"/>
                </a:lnTo>
                <a:cubicBezTo>
                  <a:pt x="150" y="39"/>
                  <a:pt x="193" y="82"/>
                  <a:pt x="193" y="135"/>
                </a:cubicBezTo>
                <a:cubicBezTo>
                  <a:pt x="193" y="188"/>
                  <a:pt x="150" y="231"/>
                  <a:pt x="97" y="23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08"/>
          <p:cNvSpPr>
            <a:spLocks/>
          </p:cNvSpPr>
          <p:nvPr/>
        </p:nvSpPr>
        <p:spPr bwMode="auto">
          <a:xfrm>
            <a:off x="2362200" y="2927350"/>
            <a:ext cx="119062" cy="109538"/>
          </a:xfrm>
          <a:custGeom>
            <a:avLst/>
            <a:gdLst>
              <a:gd name="T0" fmla="*/ 84 w 835"/>
              <a:gd name="T1" fmla="*/ 423 h 767"/>
              <a:gd name="T2" fmla="*/ 30 w 835"/>
              <a:gd name="T3" fmla="*/ 304 h 767"/>
              <a:gd name="T4" fmla="*/ 41 w 835"/>
              <a:gd name="T5" fmla="*/ 287 h 767"/>
              <a:gd name="T6" fmla="*/ 46 w 835"/>
              <a:gd name="T7" fmla="*/ 243 h 767"/>
              <a:gd name="T8" fmla="*/ 82 w 835"/>
              <a:gd name="T9" fmla="*/ 160 h 767"/>
              <a:gd name="T10" fmla="*/ 261 w 835"/>
              <a:gd name="T11" fmla="*/ 216 h 767"/>
              <a:gd name="T12" fmla="*/ 83 w 835"/>
              <a:gd name="T13" fmla="*/ 181 h 767"/>
              <a:gd name="T14" fmla="*/ 281 w 835"/>
              <a:gd name="T15" fmla="*/ 149 h 767"/>
              <a:gd name="T16" fmla="*/ 205 w 835"/>
              <a:gd name="T17" fmla="*/ 52 h 767"/>
              <a:gd name="T18" fmla="*/ 317 w 835"/>
              <a:gd name="T19" fmla="*/ 143 h 767"/>
              <a:gd name="T20" fmla="*/ 155 w 835"/>
              <a:gd name="T21" fmla="*/ 109 h 767"/>
              <a:gd name="T22" fmla="*/ 380 w 835"/>
              <a:gd name="T23" fmla="*/ 92 h 767"/>
              <a:gd name="T24" fmla="*/ 382 w 835"/>
              <a:gd name="T25" fmla="*/ 148 h 767"/>
              <a:gd name="T26" fmla="*/ 211 w 835"/>
              <a:gd name="T27" fmla="*/ 146 h 767"/>
              <a:gd name="T28" fmla="*/ 220 w 835"/>
              <a:gd name="T29" fmla="*/ 121 h 767"/>
              <a:gd name="T30" fmla="*/ 429 w 835"/>
              <a:gd name="T31" fmla="*/ 198 h 767"/>
              <a:gd name="T32" fmla="*/ 266 w 835"/>
              <a:gd name="T33" fmla="*/ 230 h 767"/>
              <a:gd name="T34" fmla="*/ 407 w 835"/>
              <a:gd name="T35" fmla="*/ 214 h 767"/>
              <a:gd name="T36" fmla="*/ 341 w 835"/>
              <a:gd name="T37" fmla="*/ 342 h 767"/>
              <a:gd name="T38" fmla="*/ 561 w 835"/>
              <a:gd name="T39" fmla="*/ 394 h 767"/>
              <a:gd name="T40" fmla="*/ 589 w 835"/>
              <a:gd name="T41" fmla="*/ 444 h 767"/>
              <a:gd name="T42" fmla="*/ 409 w 835"/>
              <a:gd name="T43" fmla="*/ 460 h 767"/>
              <a:gd name="T44" fmla="*/ 611 w 835"/>
              <a:gd name="T45" fmla="*/ 382 h 767"/>
              <a:gd name="T46" fmla="*/ 459 w 835"/>
              <a:gd name="T47" fmla="*/ 444 h 767"/>
              <a:gd name="T48" fmla="*/ 670 w 835"/>
              <a:gd name="T49" fmla="*/ 478 h 767"/>
              <a:gd name="T50" fmla="*/ 496 w 835"/>
              <a:gd name="T51" fmla="*/ 471 h 767"/>
              <a:gd name="T52" fmla="*/ 622 w 835"/>
              <a:gd name="T53" fmla="*/ 413 h 767"/>
              <a:gd name="T54" fmla="*/ 640 w 835"/>
              <a:gd name="T55" fmla="*/ 432 h 767"/>
              <a:gd name="T56" fmla="*/ 764 w 835"/>
              <a:gd name="T57" fmla="*/ 530 h 767"/>
              <a:gd name="T58" fmla="*/ 588 w 835"/>
              <a:gd name="T59" fmla="*/ 606 h 767"/>
              <a:gd name="T60" fmla="*/ 629 w 835"/>
              <a:gd name="T61" fmla="*/ 624 h 767"/>
              <a:gd name="T62" fmla="*/ 728 w 835"/>
              <a:gd name="T63" fmla="*/ 738 h 767"/>
              <a:gd name="T64" fmla="*/ 635 w 835"/>
              <a:gd name="T65" fmla="*/ 671 h 767"/>
              <a:gd name="T66" fmla="*/ 631 w 835"/>
              <a:gd name="T67" fmla="*/ 596 h 767"/>
              <a:gd name="T68" fmla="*/ 597 w 835"/>
              <a:gd name="T69" fmla="*/ 628 h 767"/>
              <a:gd name="T70" fmla="*/ 767 w 835"/>
              <a:gd name="T71" fmla="*/ 573 h 767"/>
              <a:gd name="T72" fmla="*/ 549 w 835"/>
              <a:gd name="T73" fmla="*/ 550 h 767"/>
              <a:gd name="T74" fmla="*/ 618 w 835"/>
              <a:gd name="T75" fmla="*/ 423 h 767"/>
              <a:gd name="T76" fmla="*/ 500 w 835"/>
              <a:gd name="T77" fmla="*/ 499 h 767"/>
              <a:gd name="T78" fmla="*/ 478 w 835"/>
              <a:gd name="T79" fmla="*/ 462 h 767"/>
              <a:gd name="T80" fmla="*/ 648 w 835"/>
              <a:gd name="T81" fmla="*/ 452 h 767"/>
              <a:gd name="T82" fmla="*/ 428 w 835"/>
              <a:gd name="T83" fmla="*/ 439 h 767"/>
              <a:gd name="T84" fmla="*/ 596 w 835"/>
              <a:gd name="T85" fmla="*/ 438 h 767"/>
              <a:gd name="T86" fmla="*/ 580 w 835"/>
              <a:gd name="T87" fmla="*/ 432 h 767"/>
              <a:gd name="T88" fmla="*/ 548 w 835"/>
              <a:gd name="T89" fmla="*/ 361 h 767"/>
              <a:gd name="T90" fmla="*/ 427 w 835"/>
              <a:gd name="T91" fmla="*/ 453 h 767"/>
              <a:gd name="T92" fmla="*/ 481 w 835"/>
              <a:gd name="T93" fmla="*/ 286 h 767"/>
              <a:gd name="T94" fmla="*/ 435 w 835"/>
              <a:gd name="T95" fmla="*/ 135 h 767"/>
              <a:gd name="T96" fmla="*/ 233 w 835"/>
              <a:gd name="T97" fmla="*/ 176 h 767"/>
              <a:gd name="T98" fmla="*/ 406 w 835"/>
              <a:gd name="T99" fmla="*/ 155 h 767"/>
              <a:gd name="T100" fmla="*/ 389 w 835"/>
              <a:gd name="T101" fmla="*/ 82 h 767"/>
              <a:gd name="T102" fmla="*/ 192 w 835"/>
              <a:gd name="T103" fmla="*/ 110 h 767"/>
              <a:gd name="T104" fmla="*/ 161 w 835"/>
              <a:gd name="T105" fmla="*/ 129 h 767"/>
              <a:gd name="T106" fmla="*/ 332 w 835"/>
              <a:gd name="T107" fmla="*/ 128 h 767"/>
              <a:gd name="T108" fmla="*/ 310 w 835"/>
              <a:gd name="T109" fmla="*/ 177 h 767"/>
              <a:gd name="T110" fmla="*/ 91 w 835"/>
              <a:gd name="T111" fmla="*/ 162 h 767"/>
              <a:gd name="T112" fmla="*/ 280 w 835"/>
              <a:gd name="T113" fmla="*/ 167 h 767"/>
              <a:gd name="T114" fmla="*/ 165 w 835"/>
              <a:gd name="T115" fmla="*/ 100 h 767"/>
              <a:gd name="T116" fmla="*/ 181 w 835"/>
              <a:gd name="T117" fmla="*/ 337 h 767"/>
              <a:gd name="T118" fmla="*/ 47 w 835"/>
              <a:gd name="T119" fmla="*/ 254 h 767"/>
              <a:gd name="T120" fmla="*/ 226 w 835"/>
              <a:gd name="T121" fmla="*/ 341 h 767"/>
              <a:gd name="T122" fmla="*/ 22 w 835"/>
              <a:gd name="T123" fmla="*/ 329 h 767"/>
              <a:gd name="T124" fmla="*/ 203 w 835"/>
              <a:gd name="T125" fmla="*/ 319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767">
                <a:moveTo>
                  <a:pt x="199" y="270"/>
                </a:moveTo>
                <a:lnTo>
                  <a:pt x="200" y="278"/>
                </a:lnTo>
                <a:lnTo>
                  <a:pt x="200" y="300"/>
                </a:lnTo>
                <a:lnTo>
                  <a:pt x="201" y="301"/>
                </a:lnTo>
                <a:lnTo>
                  <a:pt x="105" y="214"/>
                </a:lnTo>
                <a:lnTo>
                  <a:pt x="106" y="214"/>
                </a:lnTo>
                <a:cubicBezTo>
                  <a:pt x="159" y="214"/>
                  <a:pt x="202" y="257"/>
                  <a:pt x="202" y="310"/>
                </a:cubicBezTo>
                <a:lnTo>
                  <a:pt x="202" y="321"/>
                </a:lnTo>
                <a:lnTo>
                  <a:pt x="202" y="327"/>
                </a:lnTo>
                <a:lnTo>
                  <a:pt x="202" y="329"/>
                </a:lnTo>
                <a:cubicBezTo>
                  <a:pt x="202" y="382"/>
                  <a:pt x="159" y="425"/>
                  <a:pt x="106" y="425"/>
                </a:cubicBezTo>
                <a:cubicBezTo>
                  <a:pt x="53" y="425"/>
                  <a:pt x="10" y="382"/>
                  <a:pt x="10" y="329"/>
                </a:cubicBezTo>
                <a:lnTo>
                  <a:pt x="10" y="324"/>
                </a:lnTo>
                <a:lnTo>
                  <a:pt x="10" y="326"/>
                </a:lnTo>
                <a:lnTo>
                  <a:pt x="9" y="317"/>
                </a:lnTo>
                <a:lnTo>
                  <a:pt x="8" y="300"/>
                </a:lnTo>
                <a:cubicBezTo>
                  <a:pt x="8" y="253"/>
                  <a:pt x="43" y="213"/>
                  <a:pt x="89" y="206"/>
                </a:cubicBezTo>
                <a:cubicBezTo>
                  <a:pt x="136" y="198"/>
                  <a:pt x="181" y="225"/>
                  <a:pt x="196" y="270"/>
                </a:cubicBezTo>
                <a:lnTo>
                  <a:pt x="197" y="273"/>
                </a:lnTo>
                <a:cubicBezTo>
                  <a:pt x="198" y="279"/>
                  <a:pt x="200" y="284"/>
                  <a:pt x="201" y="290"/>
                </a:cubicBezTo>
                <a:lnTo>
                  <a:pt x="202" y="297"/>
                </a:lnTo>
                <a:lnTo>
                  <a:pt x="106" y="214"/>
                </a:lnTo>
                <a:lnTo>
                  <a:pt x="107" y="214"/>
                </a:lnTo>
                <a:lnTo>
                  <a:pt x="11" y="310"/>
                </a:lnTo>
                <a:lnTo>
                  <a:pt x="11" y="304"/>
                </a:lnTo>
                <a:lnTo>
                  <a:pt x="14" y="328"/>
                </a:lnTo>
                <a:lnTo>
                  <a:pt x="13" y="324"/>
                </a:lnTo>
                <a:cubicBezTo>
                  <a:pt x="0" y="272"/>
                  <a:pt x="32" y="220"/>
                  <a:pt x="83" y="207"/>
                </a:cubicBezTo>
                <a:cubicBezTo>
                  <a:pt x="135" y="194"/>
                  <a:pt x="187" y="226"/>
                  <a:pt x="200" y="277"/>
                </a:cubicBezTo>
                <a:lnTo>
                  <a:pt x="201" y="281"/>
                </a:lnTo>
                <a:cubicBezTo>
                  <a:pt x="203" y="289"/>
                  <a:pt x="203" y="297"/>
                  <a:pt x="203" y="304"/>
                </a:cubicBezTo>
                <a:lnTo>
                  <a:pt x="203" y="310"/>
                </a:lnTo>
                <a:cubicBezTo>
                  <a:pt x="203" y="363"/>
                  <a:pt x="160" y="406"/>
                  <a:pt x="107" y="406"/>
                </a:cubicBezTo>
                <a:lnTo>
                  <a:pt x="106" y="406"/>
                </a:lnTo>
                <a:lnTo>
                  <a:pt x="201" y="292"/>
                </a:lnTo>
                <a:lnTo>
                  <a:pt x="202" y="297"/>
                </a:lnTo>
                <a:cubicBezTo>
                  <a:pt x="203" y="303"/>
                  <a:pt x="203" y="309"/>
                  <a:pt x="203" y="315"/>
                </a:cubicBezTo>
                <a:lnTo>
                  <a:pt x="203" y="319"/>
                </a:lnTo>
                <a:cubicBezTo>
                  <a:pt x="203" y="372"/>
                  <a:pt x="160" y="415"/>
                  <a:pt x="107" y="415"/>
                </a:cubicBezTo>
                <a:lnTo>
                  <a:pt x="106" y="415"/>
                </a:lnTo>
                <a:cubicBezTo>
                  <a:pt x="53" y="415"/>
                  <a:pt x="10" y="372"/>
                  <a:pt x="10" y="319"/>
                </a:cubicBezTo>
                <a:cubicBezTo>
                  <a:pt x="10" y="266"/>
                  <a:pt x="53" y="223"/>
                  <a:pt x="106" y="223"/>
                </a:cubicBezTo>
                <a:lnTo>
                  <a:pt x="107" y="223"/>
                </a:lnTo>
                <a:lnTo>
                  <a:pt x="11" y="319"/>
                </a:lnTo>
                <a:lnTo>
                  <a:pt x="11" y="308"/>
                </a:lnTo>
                <a:lnTo>
                  <a:pt x="11" y="312"/>
                </a:lnTo>
                <a:lnTo>
                  <a:pt x="202" y="300"/>
                </a:lnTo>
                <a:lnTo>
                  <a:pt x="202" y="303"/>
                </a:lnTo>
                <a:lnTo>
                  <a:pt x="202" y="290"/>
                </a:lnTo>
                <a:lnTo>
                  <a:pt x="203" y="297"/>
                </a:lnTo>
                <a:cubicBezTo>
                  <a:pt x="203" y="301"/>
                  <a:pt x="203" y="306"/>
                  <a:pt x="203" y="310"/>
                </a:cubicBezTo>
                <a:lnTo>
                  <a:pt x="203" y="316"/>
                </a:lnTo>
                <a:lnTo>
                  <a:pt x="203" y="319"/>
                </a:lnTo>
                <a:cubicBezTo>
                  <a:pt x="203" y="372"/>
                  <a:pt x="160" y="415"/>
                  <a:pt x="107" y="415"/>
                </a:cubicBezTo>
                <a:cubicBezTo>
                  <a:pt x="54" y="415"/>
                  <a:pt x="11" y="372"/>
                  <a:pt x="11" y="319"/>
                </a:cubicBezTo>
                <a:lnTo>
                  <a:pt x="11" y="316"/>
                </a:lnTo>
                <a:lnTo>
                  <a:pt x="11" y="310"/>
                </a:lnTo>
                <a:lnTo>
                  <a:pt x="11" y="303"/>
                </a:lnTo>
                <a:lnTo>
                  <a:pt x="11" y="300"/>
                </a:lnTo>
                <a:cubicBezTo>
                  <a:pt x="11" y="250"/>
                  <a:pt x="51" y="208"/>
                  <a:pt x="102" y="205"/>
                </a:cubicBezTo>
                <a:cubicBezTo>
                  <a:pt x="152" y="202"/>
                  <a:pt x="196" y="238"/>
                  <a:pt x="203" y="289"/>
                </a:cubicBezTo>
                <a:lnTo>
                  <a:pt x="204" y="297"/>
                </a:lnTo>
                <a:lnTo>
                  <a:pt x="204" y="319"/>
                </a:lnTo>
                <a:lnTo>
                  <a:pt x="108" y="223"/>
                </a:lnTo>
                <a:lnTo>
                  <a:pt x="109" y="223"/>
                </a:lnTo>
                <a:cubicBezTo>
                  <a:pt x="138" y="223"/>
                  <a:pt x="164" y="236"/>
                  <a:pt x="183" y="257"/>
                </a:cubicBezTo>
                <a:cubicBezTo>
                  <a:pt x="201" y="279"/>
                  <a:pt x="209" y="307"/>
                  <a:pt x="204" y="335"/>
                </a:cubicBezTo>
                <a:lnTo>
                  <a:pt x="203" y="341"/>
                </a:lnTo>
                <a:lnTo>
                  <a:pt x="201" y="353"/>
                </a:lnTo>
                <a:cubicBezTo>
                  <a:pt x="188" y="404"/>
                  <a:pt x="136" y="435"/>
                  <a:pt x="84" y="423"/>
                </a:cubicBezTo>
                <a:cubicBezTo>
                  <a:pt x="33" y="410"/>
                  <a:pt x="1" y="358"/>
                  <a:pt x="14" y="306"/>
                </a:cubicBezTo>
                <a:lnTo>
                  <a:pt x="15" y="302"/>
                </a:lnTo>
                <a:lnTo>
                  <a:pt x="12" y="325"/>
                </a:lnTo>
                <a:lnTo>
                  <a:pt x="12" y="319"/>
                </a:lnTo>
                <a:lnTo>
                  <a:pt x="14" y="300"/>
                </a:lnTo>
                <a:lnTo>
                  <a:pt x="109" y="406"/>
                </a:lnTo>
                <a:lnTo>
                  <a:pt x="108" y="406"/>
                </a:lnTo>
                <a:lnTo>
                  <a:pt x="204" y="310"/>
                </a:lnTo>
                <a:lnTo>
                  <a:pt x="204" y="315"/>
                </a:lnTo>
                <a:cubicBezTo>
                  <a:pt x="204" y="323"/>
                  <a:pt x="204" y="331"/>
                  <a:pt x="202" y="339"/>
                </a:cubicBezTo>
                <a:lnTo>
                  <a:pt x="201" y="343"/>
                </a:lnTo>
                <a:cubicBezTo>
                  <a:pt x="188" y="394"/>
                  <a:pt x="136" y="425"/>
                  <a:pt x="84" y="413"/>
                </a:cubicBezTo>
                <a:cubicBezTo>
                  <a:pt x="33" y="400"/>
                  <a:pt x="1" y="348"/>
                  <a:pt x="14" y="296"/>
                </a:cubicBezTo>
                <a:lnTo>
                  <a:pt x="15" y="292"/>
                </a:lnTo>
                <a:lnTo>
                  <a:pt x="12" y="315"/>
                </a:lnTo>
                <a:lnTo>
                  <a:pt x="12" y="310"/>
                </a:lnTo>
                <a:cubicBezTo>
                  <a:pt x="12" y="263"/>
                  <a:pt x="47" y="223"/>
                  <a:pt x="93" y="216"/>
                </a:cubicBezTo>
                <a:cubicBezTo>
                  <a:pt x="140" y="208"/>
                  <a:pt x="185" y="235"/>
                  <a:pt x="200" y="280"/>
                </a:cubicBezTo>
                <a:lnTo>
                  <a:pt x="201" y="283"/>
                </a:lnTo>
                <a:cubicBezTo>
                  <a:pt x="204" y="293"/>
                  <a:pt x="205" y="303"/>
                  <a:pt x="205" y="313"/>
                </a:cubicBezTo>
                <a:lnTo>
                  <a:pt x="205" y="319"/>
                </a:lnTo>
                <a:lnTo>
                  <a:pt x="204" y="339"/>
                </a:lnTo>
                <a:cubicBezTo>
                  <a:pt x="199" y="388"/>
                  <a:pt x="158" y="425"/>
                  <a:pt x="108" y="425"/>
                </a:cubicBezTo>
                <a:lnTo>
                  <a:pt x="107" y="425"/>
                </a:lnTo>
                <a:cubicBezTo>
                  <a:pt x="54" y="425"/>
                  <a:pt x="11" y="382"/>
                  <a:pt x="11" y="329"/>
                </a:cubicBezTo>
                <a:cubicBezTo>
                  <a:pt x="11" y="276"/>
                  <a:pt x="54" y="233"/>
                  <a:pt x="107" y="233"/>
                </a:cubicBezTo>
                <a:lnTo>
                  <a:pt x="109" y="233"/>
                </a:lnTo>
                <a:lnTo>
                  <a:pt x="13" y="329"/>
                </a:lnTo>
                <a:lnTo>
                  <a:pt x="13" y="323"/>
                </a:lnTo>
                <a:lnTo>
                  <a:pt x="16" y="347"/>
                </a:lnTo>
                <a:lnTo>
                  <a:pt x="15" y="343"/>
                </a:lnTo>
                <a:lnTo>
                  <a:pt x="204" y="319"/>
                </a:lnTo>
                <a:lnTo>
                  <a:pt x="204" y="329"/>
                </a:lnTo>
                <a:lnTo>
                  <a:pt x="204" y="338"/>
                </a:lnTo>
                <a:cubicBezTo>
                  <a:pt x="204" y="391"/>
                  <a:pt x="161" y="434"/>
                  <a:pt x="108" y="434"/>
                </a:cubicBezTo>
                <a:cubicBezTo>
                  <a:pt x="55" y="434"/>
                  <a:pt x="12" y="391"/>
                  <a:pt x="12" y="338"/>
                </a:cubicBezTo>
                <a:lnTo>
                  <a:pt x="12" y="335"/>
                </a:lnTo>
                <a:cubicBezTo>
                  <a:pt x="12" y="330"/>
                  <a:pt x="13" y="325"/>
                  <a:pt x="14" y="320"/>
                </a:cubicBezTo>
                <a:lnTo>
                  <a:pt x="15" y="314"/>
                </a:lnTo>
                <a:lnTo>
                  <a:pt x="13" y="329"/>
                </a:lnTo>
                <a:lnTo>
                  <a:pt x="13" y="323"/>
                </a:lnTo>
                <a:lnTo>
                  <a:pt x="13" y="313"/>
                </a:lnTo>
                <a:lnTo>
                  <a:pt x="13" y="305"/>
                </a:lnTo>
                <a:cubicBezTo>
                  <a:pt x="13" y="299"/>
                  <a:pt x="14" y="293"/>
                  <a:pt x="15" y="287"/>
                </a:cubicBezTo>
                <a:lnTo>
                  <a:pt x="16" y="282"/>
                </a:lnTo>
                <a:cubicBezTo>
                  <a:pt x="25" y="238"/>
                  <a:pt x="62" y="206"/>
                  <a:pt x="107" y="205"/>
                </a:cubicBezTo>
                <a:cubicBezTo>
                  <a:pt x="151" y="203"/>
                  <a:pt x="191" y="231"/>
                  <a:pt x="203" y="274"/>
                </a:cubicBezTo>
                <a:lnTo>
                  <a:pt x="205" y="281"/>
                </a:lnTo>
                <a:lnTo>
                  <a:pt x="209" y="304"/>
                </a:lnTo>
                <a:cubicBezTo>
                  <a:pt x="210" y="309"/>
                  <a:pt x="210" y="314"/>
                  <a:pt x="210" y="319"/>
                </a:cubicBezTo>
                <a:lnTo>
                  <a:pt x="210" y="332"/>
                </a:lnTo>
                <a:lnTo>
                  <a:pt x="210" y="338"/>
                </a:lnTo>
                <a:cubicBezTo>
                  <a:pt x="210" y="391"/>
                  <a:pt x="167" y="434"/>
                  <a:pt x="114" y="434"/>
                </a:cubicBezTo>
                <a:cubicBezTo>
                  <a:pt x="61" y="434"/>
                  <a:pt x="18" y="391"/>
                  <a:pt x="18" y="338"/>
                </a:cubicBezTo>
                <a:lnTo>
                  <a:pt x="18" y="334"/>
                </a:lnTo>
                <a:lnTo>
                  <a:pt x="18" y="325"/>
                </a:lnTo>
                <a:lnTo>
                  <a:pt x="18" y="316"/>
                </a:lnTo>
                <a:cubicBezTo>
                  <a:pt x="18" y="311"/>
                  <a:pt x="19" y="306"/>
                  <a:pt x="20" y="301"/>
                </a:cubicBezTo>
                <a:lnTo>
                  <a:pt x="21" y="295"/>
                </a:lnTo>
                <a:cubicBezTo>
                  <a:pt x="28" y="251"/>
                  <a:pt x="64" y="218"/>
                  <a:pt x="108" y="215"/>
                </a:cubicBezTo>
                <a:cubicBezTo>
                  <a:pt x="152" y="211"/>
                  <a:pt x="193" y="238"/>
                  <a:pt x="207" y="280"/>
                </a:cubicBezTo>
                <a:lnTo>
                  <a:pt x="208" y="283"/>
                </a:lnTo>
                <a:cubicBezTo>
                  <a:pt x="209" y="288"/>
                  <a:pt x="210" y="293"/>
                  <a:pt x="211" y="298"/>
                </a:cubicBezTo>
                <a:lnTo>
                  <a:pt x="212" y="304"/>
                </a:lnTo>
                <a:lnTo>
                  <a:pt x="117" y="223"/>
                </a:lnTo>
                <a:lnTo>
                  <a:pt x="118" y="223"/>
                </a:lnTo>
                <a:lnTo>
                  <a:pt x="119" y="223"/>
                </a:lnTo>
                <a:lnTo>
                  <a:pt x="121" y="223"/>
                </a:lnTo>
                <a:lnTo>
                  <a:pt x="124" y="223"/>
                </a:lnTo>
                <a:lnTo>
                  <a:pt x="30" y="304"/>
                </a:lnTo>
                <a:lnTo>
                  <a:pt x="31" y="298"/>
                </a:lnTo>
                <a:lnTo>
                  <a:pt x="29" y="313"/>
                </a:lnTo>
                <a:lnTo>
                  <a:pt x="29" y="310"/>
                </a:lnTo>
                <a:cubicBezTo>
                  <a:pt x="29" y="257"/>
                  <a:pt x="72" y="214"/>
                  <a:pt x="125" y="214"/>
                </a:cubicBezTo>
                <a:cubicBezTo>
                  <a:pt x="178" y="214"/>
                  <a:pt x="221" y="257"/>
                  <a:pt x="221" y="310"/>
                </a:cubicBezTo>
                <a:lnTo>
                  <a:pt x="221" y="315"/>
                </a:lnTo>
                <a:lnTo>
                  <a:pt x="221" y="324"/>
                </a:lnTo>
                <a:lnTo>
                  <a:pt x="220" y="344"/>
                </a:lnTo>
                <a:lnTo>
                  <a:pt x="220" y="338"/>
                </a:lnTo>
                <a:lnTo>
                  <a:pt x="39" y="296"/>
                </a:lnTo>
                <a:lnTo>
                  <a:pt x="40" y="294"/>
                </a:lnTo>
                <a:lnTo>
                  <a:pt x="30" y="323"/>
                </a:lnTo>
                <a:lnTo>
                  <a:pt x="31" y="316"/>
                </a:lnTo>
                <a:lnTo>
                  <a:pt x="30" y="329"/>
                </a:lnTo>
                <a:lnTo>
                  <a:pt x="30" y="319"/>
                </a:lnTo>
                <a:cubicBezTo>
                  <a:pt x="30" y="314"/>
                  <a:pt x="31" y="309"/>
                  <a:pt x="32" y="304"/>
                </a:cubicBezTo>
                <a:lnTo>
                  <a:pt x="33" y="298"/>
                </a:lnTo>
                <a:lnTo>
                  <a:pt x="31" y="313"/>
                </a:lnTo>
                <a:lnTo>
                  <a:pt x="31" y="310"/>
                </a:lnTo>
                <a:cubicBezTo>
                  <a:pt x="31" y="260"/>
                  <a:pt x="71" y="217"/>
                  <a:pt x="122" y="215"/>
                </a:cubicBezTo>
                <a:cubicBezTo>
                  <a:pt x="173" y="212"/>
                  <a:pt x="217" y="249"/>
                  <a:pt x="223" y="300"/>
                </a:cubicBezTo>
                <a:lnTo>
                  <a:pt x="224" y="309"/>
                </a:lnTo>
                <a:lnTo>
                  <a:pt x="225" y="320"/>
                </a:lnTo>
                <a:lnTo>
                  <a:pt x="33" y="329"/>
                </a:lnTo>
                <a:lnTo>
                  <a:pt x="33" y="326"/>
                </a:lnTo>
                <a:lnTo>
                  <a:pt x="34" y="340"/>
                </a:lnTo>
                <a:lnTo>
                  <a:pt x="33" y="333"/>
                </a:lnTo>
                <a:cubicBezTo>
                  <a:pt x="32" y="326"/>
                  <a:pt x="32" y="319"/>
                  <a:pt x="33" y="311"/>
                </a:cubicBezTo>
                <a:lnTo>
                  <a:pt x="34" y="299"/>
                </a:lnTo>
                <a:lnTo>
                  <a:pt x="33" y="300"/>
                </a:lnTo>
                <a:cubicBezTo>
                  <a:pt x="33" y="247"/>
                  <a:pt x="76" y="204"/>
                  <a:pt x="129" y="204"/>
                </a:cubicBezTo>
                <a:cubicBezTo>
                  <a:pt x="182" y="204"/>
                  <a:pt x="225" y="247"/>
                  <a:pt x="225" y="300"/>
                </a:cubicBezTo>
                <a:lnTo>
                  <a:pt x="225" y="305"/>
                </a:lnTo>
                <a:lnTo>
                  <a:pt x="226" y="304"/>
                </a:lnTo>
                <a:lnTo>
                  <a:pt x="226" y="323"/>
                </a:lnTo>
                <a:lnTo>
                  <a:pt x="226" y="329"/>
                </a:lnTo>
                <a:cubicBezTo>
                  <a:pt x="226" y="382"/>
                  <a:pt x="183" y="425"/>
                  <a:pt x="130" y="425"/>
                </a:cubicBezTo>
                <a:cubicBezTo>
                  <a:pt x="77" y="425"/>
                  <a:pt x="34" y="382"/>
                  <a:pt x="34" y="329"/>
                </a:cubicBezTo>
                <a:lnTo>
                  <a:pt x="34" y="326"/>
                </a:lnTo>
                <a:lnTo>
                  <a:pt x="35" y="340"/>
                </a:lnTo>
                <a:lnTo>
                  <a:pt x="34" y="333"/>
                </a:lnTo>
                <a:cubicBezTo>
                  <a:pt x="30" y="305"/>
                  <a:pt x="39" y="278"/>
                  <a:pt x="57" y="257"/>
                </a:cubicBezTo>
                <a:cubicBezTo>
                  <a:pt x="75" y="236"/>
                  <a:pt x="102" y="223"/>
                  <a:pt x="129" y="223"/>
                </a:cubicBezTo>
                <a:lnTo>
                  <a:pt x="130" y="223"/>
                </a:lnTo>
                <a:lnTo>
                  <a:pt x="34" y="319"/>
                </a:lnTo>
                <a:lnTo>
                  <a:pt x="34" y="315"/>
                </a:lnTo>
                <a:lnTo>
                  <a:pt x="36" y="334"/>
                </a:lnTo>
                <a:lnTo>
                  <a:pt x="35" y="329"/>
                </a:lnTo>
                <a:cubicBezTo>
                  <a:pt x="30" y="301"/>
                  <a:pt x="37" y="272"/>
                  <a:pt x="55" y="250"/>
                </a:cubicBezTo>
                <a:cubicBezTo>
                  <a:pt x="73" y="227"/>
                  <a:pt x="101" y="214"/>
                  <a:pt x="129" y="214"/>
                </a:cubicBezTo>
                <a:lnTo>
                  <a:pt x="130" y="214"/>
                </a:lnTo>
                <a:lnTo>
                  <a:pt x="35" y="301"/>
                </a:lnTo>
                <a:lnTo>
                  <a:pt x="36" y="291"/>
                </a:lnTo>
                <a:lnTo>
                  <a:pt x="37" y="281"/>
                </a:lnTo>
                <a:cubicBezTo>
                  <a:pt x="42" y="241"/>
                  <a:pt x="71" y="208"/>
                  <a:pt x="110" y="198"/>
                </a:cubicBezTo>
                <a:cubicBezTo>
                  <a:pt x="149" y="189"/>
                  <a:pt x="190" y="205"/>
                  <a:pt x="212" y="238"/>
                </a:cubicBezTo>
                <a:lnTo>
                  <a:pt x="214" y="241"/>
                </a:lnTo>
                <a:cubicBezTo>
                  <a:pt x="222" y="253"/>
                  <a:pt x="227" y="265"/>
                  <a:pt x="229" y="279"/>
                </a:cubicBezTo>
                <a:lnTo>
                  <a:pt x="230" y="285"/>
                </a:lnTo>
                <a:cubicBezTo>
                  <a:pt x="235" y="313"/>
                  <a:pt x="227" y="341"/>
                  <a:pt x="209" y="363"/>
                </a:cubicBezTo>
                <a:cubicBezTo>
                  <a:pt x="190" y="384"/>
                  <a:pt x="164" y="396"/>
                  <a:pt x="135" y="396"/>
                </a:cubicBezTo>
                <a:lnTo>
                  <a:pt x="134" y="396"/>
                </a:lnTo>
                <a:lnTo>
                  <a:pt x="132" y="396"/>
                </a:lnTo>
                <a:lnTo>
                  <a:pt x="227" y="285"/>
                </a:lnTo>
                <a:lnTo>
                  <a:pt x="228" y="291"/>
                </a:lnTo>
                <a:lnTo>
                  <a:pt x="228" y="287"/>
                </a:lnTo>
                <a:lnTo>
                  <a:pt x="43" y="280"/>
                </a:lnTo>
                <a:lnTo>
                  <a:pt x="44" y="277"/>
                </a:lnTo>
                <a:lnTo>
                  <a:pt x="40" y="294"/>
                </a:lnTo>
                <a:lnTo>
                  <a:pt x="41" y="287"/>
                </a:lnTo>
                <a:lnTo>
                  <a:pt x="40" y="300"/>
                </a:lnTo>
                <a:lnTo>
                  <a:pt x="40" y="284"/>
                </a:lnTo>
                <a:lnTo>
                  <a:pt x="40" y="276"/>
                </a:lnTo>
                <a:lnTo>
                  <a:pt x="40" y="272"/>
                </a:lnTo>
                <a:cubicBezTo>
                  <a:pt x="40" y="219"/>
                  <a:pt x="83" y="176"/>
                  <a:pt x="136" y="176"/>
                </a:cubicBezTo>
                <a:cubicBezTo>
                  <a:pt x="189" y="176"/>
                  <a:pt x="232" y="219"/>
                  <a:pt x="232" y="272"/>
                </a:cubicBezTo>
                <a:lnTo>
                  <a:pt x="232" y="276"/>
                </a:lnTo>
                <a:lnTo>
                  <a:pt x="232" y="284"/>
                </a:lnTo>
                <a:lnTo>
                  <a:pt x="232" y="294"/>
                </a:lnTo>
                <a:lnTo>
                  <a:pt x="232" y="300"/>
                </a:lnTo>
                <a:cubicBezTo>
                  <a:pt x="232" y="353"/>
                  <a:pt x="189" y="396"/>
                  <a:pt x="136" y="396"/>
                </a:cubicBezTo>
                <a:cubicBezTo>
                  <a:pt x="83" y="396"/>
                  <a:pt x="40" y="353"/>
                  <a:pt x="40" y="300"/>
                </a:cubicBezTo>
                <a:lnTo>
                  <a:pt x="40" y="286"/>
                </a:lnTo>
                <a:lnTo>
                  <a:pt x="40" y="272"/>
                </a:lnTo>
                <a:lnTo>
                  <a:pt x="42" y="253"/>
                </a:lnTo>
                <a:cubicBezTo>
                  <a:pt x="44" y="242"/>
                  <a:pt x="47" y="231"/>
                  <a:pt x="52" y="222"/>
                </a:cubicBezTo>
                <a:lnTo>
                  <a:pt x="53" y="220"/>
                </a:lnTo>
                <a:cubicBezTo>
                  <a:pt x="73" y="180"/>
                  <a:pt x="117" y="159"/>
                  <a:pt x="161" y="169"/>
                </a:cubicBezTo>
                <a:cubicBezTo>
                  <a:pt x="204" y="179"/>
                  <a:pt x="234" y="218"/>
                  <a:pt x="234" y="262"/>
                </a:cubicBezTo>
                <a:lnTo>
                  <a:pt x="234" y="267"/>
                </a:lnTo>
                <a:lnTo>
                  <a:pt x="233" y="287"/>
                </a:lnTo>
                <a:lnTo>
                  <a:pt x="232" y="297"/>
                </a:lnTo>
                <a:lnTo>
                  <a:pt x="232" y="291"/>
                </a:lnTo>
                <a:cubicBezTo>
                  <a:pt x="232" y="340"/>
                  <a:pt x="196" y="381"/>
                  <a:pt x="148" y="387"/>
                </a:cubicBezTo>
                <a:cubicBezTo>
                  <a:pt x="100" y="393"/>
                  <a:pt x="55" y="362"/>
                  <a:pt x="43" y="315"/>
                </a:cubicBezTo>
                <a:lnTo>
                  <a:pt x="42" y="311"/>
                </a:lnTo>
                <a:cubicBezTo>
                  <a:pt x="40" y="303"/>
                  <a:pt x="39" y="295"/>
                  <a:pt x="39" y="287"/>
                </a:cubicBezTo>
                <a:lnTo>
                  <a:pt x="39" y="281"/>
                </a:lnTo>
                <a:cubicBezTo>
                  <a:pt x="39" y="232"/>
                  <a:pt x="77" y="191"/>
                  <a:pt x="126" y="186"/>
                </a:cubicBezTo>
                <a:cubicBezTo>
                  <a:pt x="175" y="181"/>
                  <a:pt x="220" y="214"/>
                  <a:pt x="230" y="263"/>
                </a:cubicBezTo>
                <a:lnTo>
                  <a:pt x="231" y="268"/>
                </a:lnTo>
                <a:lnTo>
                  <a:pt x="232" y="273"/>
                </a:lnTo>
                <a:lnTo>
                  <a:pt x="42" y="281"/>
                </a:lnTo>
                <a:lnTo>
                  <a:pt x="43" y="272"/>
                </a:lnTo>
                <a:lnTo>
                  <a:pt x="43" y="292"/>
                </a:lnTo>
                <a:lnTo>
                  <a:pt x="42" y="282"/>
                </a:lnTo>
                <a:lnTo>
                  <a:pt x="137" y="368"/>
                </a:lnTo>
                <a:lnTo>
                  <a:pt x="135" y="368"/>
                </a:lnTo>
                <a:lnTo>
                  <a:pt x="230" y="291"/>
                </a:lnTo>
                <a:lnTo>
                  <a:pt x="229" y="296"/>
                </a:lnTo>
                <a:lnTo>
                  <a:pt x="230" y="277"/>
                </a:lnTo>
                <a:lnTo>
                  <a:pt x="230" y="281"/>
                </a:lnTo>
                <a:lnTo>
                  <a:pt x="41" y="258"/>
                </a:lnTo>
                <a:lnTo>
                  <a:pt x="42" y="254"/>
                </a:lnTo>
                <a:lnTo>
                  <a:pt x="48" y="237"/>
                </a:lnTo>
                <a:cubicBezTo>
                  <a:pt x="65" y="194"/>
                  <a:pt x="110" y="169"/>
                  <a:pt x="156" y="178"/>
                </a:cubicBezTo>
                <a:cubicBezTo>
                  <a:pt x="201" y="187"/>
                  <a:pt x="233" y="226"/>
                  <a:pt x="233" y="272"/>
                </a:cubicBezTo>
                <a:lnTo>
                  <a:pt x="233" y="277"/>
                </a:lnTo>
                <a:cubicBezTo>
                  <a:pt x="233" y="285"/>
                  <a:pt x="233" y="293"/>
                  <a:pt x="231" y="301"/>
                </a:cubicBezTo>
                <a:lnTo>
                  <a:pt x="230" y="305"/>
                </a:lnTo>
                <a:cubicBezTo>
                  <a:pt x="217" y="356"/>
                  <a:pt x="165" y="387"/>
                  <a:pt x="113" y="375"/>
                </a:cubicBezTo>
                <a:cubicBezTo>
                  <a:pt x="62" y="362"/>
                  <a:pt x="30" y="310"/>
                  <a:pt x="43" y="258"/>
                </a:cubicBezTo>
                <a:lnTo>
                  <a:pt x="44" y="254"/>
                </a:lnTo>
                <a:lnTo>
                  <a:pt x="44" y="254"/>
                </a:lnTo>
                <a:cubicBezTo>
                  <a:pt x="53" y="209"/>
                  <a:pt x="93" y="176"/>
                  <a:pt x="138" y="176"/>
                </a:cubicBezTo>
                <a:lnTo>
                  <a:pt x="139" y="176"/>
                </a:lnTo>
                <a:cubicBezTo>
                  <a:pt x="192" y="176"/>
                  <a:pt x="235" y="219"/>
                  <a:pt x="235" y="272"/>
                </a:cubicBezTo>
                <a:lnTo>
                  <a:pt x="235" y="278"/>
                </a:lnTo>
                <a:lnTo>
                  <a:pt x="235" y="287"/>
                </a:lnTo>
                <a:lnTo>
                  <a:pt x="235" y="296"/>
                </a:lnTo>
                <a:lnTo>
                  <a:pt x="235" y="300"/>
                </a:lnTo>
                <a:lnTo>
                  <a:pt x="45" y="285"/>
                </a:lnTo>
                <a:lnTo>
                  <a:pt x="46" y="279"/>
                </a:lnTo>
                <a:lnTo>
                  <a:pt x="46" y="274"/>
                </a:lnTo>
                <a:lnTo>
                  <a:pt x="45" y="266"/>
                </a:lnTo>
                <a:lnTo>
                  <a:pt x="45" y="253"/>
                </a:lnTo>
                <a:cubicBezTo>
                  <a:pt x="45" y="249"/>
                  <a:pt x="46" y="244"/>
                  <a:pt x="46" y="240"/>
                </a:cubicBezTo>
                <a:lnTo>
                  <a:pt x="47" y="233"/>
                </a:lnTo>
                <a:lnTo>
                  <a:pt x="46" y="246"/>
                </a:lnTo>
                <a:lnTo>
                  <a:pt x="46" y="243"/>
                </a:lnTo>
                <a:cubicBezTo>
                  <a:pt x="46" y="193"/>
                  <a:pt x="86" y="150"/>
                  <a:pt x="137" y="148"/>
                </a:cubicBezTo>
                <a:cubicBezTo>
                  <a:pt x="188" y="145"/>
                  <a:pt x="232" y="182"/>
                  <a:pt x="238" y="233"/>
                </a:cubicBezTo>
                <a:lnTo>
                  <a:pt x="239" y="242"/>
                </a:lnTo>
                <a:lnTo>
                  <a:pt x="240" y="253"/>
                </a:lnTo>
                <a:lnTo>
                  <a:pt x="144" y="166"/>
                </a:lnTo>
                <a:lnTo>
                  <a:pt x="145" y="166"/>
                </a:lnTo>
                <a:cubicBezTo>
                  <a:pt x="198" y="166"/>
                  <a:pt x="241" y="209"/>
                  <a:pt x="241" y="262"/>
                </a:cubicBezTo>
                <a:cubicBezTo>
                  <a:pt x="241" y="315"/>
                  <a:pt x="198" y="358"/>
                  <a:pt x="145" y="358"/>
                </a:cubicBezTo>
                <a:lnTo>
                  <a:pt x="144" y="358"/>
                </a:lnTo>
                <a:lnTo>
                  <a:pt x="240" y="262"/>
                </a:lnTo>
                <a:lnTo>
                  <a:pt x="240" y="269"/>
                </a:lnTo>
                <a:cubicBezTo>
                  <a:pt x="240" y="280"/>
                  <a:pt x="239" y="290"/>
                  <a:pt x="236" y="300"/>
                </a:cubicBezTo>
                <a:lnTo>
                  <a:pt x="235" y="303"/>
                </a:lnTo>
                <a:cubicBezTo>
                  <a:pt x="220" y="347"/>
                  <a:pt x="175" y="375"/>
                  <a:pt x="128" y="367"/>
                </a:cubicBezTo>
                <a:cubicBezTo>
                  <a:pt x="82" y="360"/>
                  <a:pt x="47" y="320"/>
                  <a:pt x="47" y="272"/>
                </a:cubicBezTo>
                <a:lnTo>
                  <a:pt x="47" y="266"/>
                </a:lnTo>
                <a:lnTo>
                  <a:pt x="47" y="257"/>
                </a:lnTo>
                <a:lnTo>
                  <a:pt x="47" y="248"/>
                </a:lnTo>
                <a:cubicBezTo>
                  <a:pt x="47" y="242"/>
                  <a:pt x="48" y="236"/>
                  <a:pt x="49" y="230"/>
                </a:cubicBezTo>
                <a:lnTo>
                  <a:pt x="50" y="225"/>
                </a:lnTo>
                <a:cubicBezTo>
                  <a:pt x="58" y="187"/>
                  <a:pt x="88" y="157"/>
                  <a:pt x="126" y="149"/>
                </a:cubicBezTo>
                <a:cubicBezTo>
                  <a:pt x="164" y="142"/>
                  <a:pt x="203" y="158"/>
                  <a:pt x="224" y="190"/>
                </a:cubicBezTo>
                <a:lnTo>
                  <a:pt x="226" y="193"/>
                </a:lnTo>
                <a:cubicBezTo>
                  <a:pt x="232" y="201"/>
                  <a:pt x="236" y="211"/>
                  <a:pt x="239" y="220"/>
                </a:cubicBezTo>
                <a:lnTo>
                  <a:pt x="241" y="227"/>
                </a:lnTo>
                <a:lnTo>
                  <a:pt x="148" y="157"/>
                </a:lnTo>
                <a:lnTo>
                  <a:pt x="149" y="157"/>
                </a:lnTo>
                <a:lnTo>
                  <a:pt x="150" y="157"/>
                </a:lnTo>
                <a:cubicBezTo>
                  <a:pt x="203" y="157"/>
                  <a:pt x="246" y="200"/>
                  <a:pt x="246" y="253"/>
                </a:cubicBezTo>
                <a:lnTo>
                  <a:pt x="246" y="259"/>
                </a:lnTo>
                <a:lnTo>
                  <a:pt x="242" y="229"/>
                </a:lnTo>
                <a:lnTo>
                  <a:pt x="243" y="232"/>
                </a:lnTo>
                <a:lnTo>
                  <a:pt x="56" y="252"/>
                </a:lnTo>
                <a:lnTo>
                  <a:pt x="57" y="243"/>
                </a:lnTo>
                <a:lnTo>
                  <a:pt x="58" y="234"/>
                </a:lnTo>
                <a:cubicBezTo>
                  <a:pt x="63" y="186"/>
                  <a:pt x="102" y="149"/>
                  <a:pt x="150" y="148"/>
                </a:cubicBezTo>
                <a:cubicBezTo>
                  <a:pt x="198" y="146"/>
                  <a:pt x="240" y="180"/>
                  <a:pt x="248" y="228"/>
                </a:cubicBezTo>
                <a:lnTo>
                  <a:pt x="249" y="234"/>
                </a:lnTo>
                <a:lnTo>
                  <a:pt x="249" y="230"/>
                </a:lnTo>
                <a:lnTo>
                  <a:pt x="59" y="253"/>
                </a:lnTo>
                <a:lnTo>
                  <a:pt x="59" y="247"/>
                </a:lnTo>
                <a:lnTo>
                  <a:pt x="59" y="238"/>
                </a:lnTo>
                <a:lnTo>
                  <a:pt x="59" y="240"/>
                </a:lnTo>
                <a:lnTo>
                  <a:pt x="58" y="224"/>
                </a:lnTo>
                <a:cubicBezTo>
                  <a:pt x="58" y="171"/>
                  <a:pt x="101" y="128"/>
                  <a:pt x="154" y="128"/>
                </a:cubicBezTo>
                <a:cubicBezTo>
                  <a:pt x="207" y="128"/>
                  <a:pt x="250" y="171"/>
                  <a:pt x="250" y="224"/>
                </a:cubicBezTo>
                <a:lnTo>
                  <a:pt x="250" y="226"/>
                </a:lnTo>
                <a:lnTo>
                  <a:pt x="250" y="232"/>
                </a:lnTo>
                <a:lnTo>
                  <a:pt x="249" y="252"/>
                </a:lnTo>
                <a:lnTo>
                  <a:pt x="153" y="147"/>
                </a:lnTo>
                <a:lnTo>
                  <a:pt x="155" y="147"/>
                </a:lnTo>
                <a:cubicBezTo>
                  <a:pt x="208" y="147"/>
                  <a:pt x="251" y="190"/>
                  <a:pt x="251" y="243"/>
                </a:cubicBezTo>
                <a:lnTo>
                  <a:pt x="251" y="254"/>
                </a:lnTo>
                <a:lnTo>
                  <a:pt x="251" y="260"/>
                </a:lnTo>
                <a:lnTo>
                  <a:pt x="251" y="262"/>
                </a:lnTo>
                <a:cubicBezTo>
                  <a:pt x="251" y="315"/>
                  <a:pt x="208" y="358"/>
                  <a:pt x="155" y="358"/>
                </a:cubicBezTo>
                <a:cubicBezTo>
                  <a:pt x="102" y="358"/>
                  <a:pt x="59" y="315"/>
                  <a:pt x="59" y="262"/>
                </a:cubicBezTo>
                <a:lnTo>
                  <a:pt x="59" y="258"/>
                </a:lnTo>
                <a:lnTo>
                  <a:pt x="59" y="249"/>
                </a:lnTo>
                <a:lnTo>
                  <a:pt x="59" y="240"/>
                </a:lnTo>
                <a:lnTo>
                  <a:pt x="59" y="234"/>
                </a:lnTo>
                <a:cubicBezTo>
                  <a:pt x="59" y="181"/>
                  <a:pt x="102" y="138"/>
                  <a:pt x="155" y="138"/>
                </a:cubicBezTo>
                <a:cubicBezTo>
                  <a:pt x="208" y="138"/>
                  <a:pt x="251" y="181"/>
                  <a:pt x="251" y="234"/>
                </a:cubicBezTo>
                <a:lnTo>
                  <a:pt x="251" y="240"/>
                </a:lnTo>
                <a:lnTo>
                  <a:pt x="251" y="243"/>
                </a:lnTo>
                <a:cubicBezTo>
                  <a:pt x="251" y="294"/>
                  <a:pt x="212" y="337"/>
                  <a:pt x="161" y="339"/>
                </a:cubicBezTo>
                <a:cubicBezTo>
                  <a:pt x="110" y="342"/>
                  <a:pt x="66" y="305"/>
                  <a:pt x="60" y="254"/>
                </a:cubicBezTo>
                <a:lnTo>
                  <a:pt x="59" y="245"/>
                </a:lnTo>
                <a:lnTo>
                  <a:pt x="58" y="234"/>
                </a:lnTo>
                <a:cubicBezTo>
                  <a:pt x="55" y="207"/>
                  <a:pt x="64" y="180"/>
                  <a:pt x="82" y="160"/>
                </a:cubicBezTo>
                <a:cubicBezTo>
                  <a:pt x="100" y="140"/>
                  <a:pt x="126" y="128"/>
                  <a:pt x="153" y="128"/>
                </a:cubicBezTo>
                <a:lnTo>
                  <a:pt x="155" y="128"/>
                </a:lnTo>
                <a:cubicBezTo>
                  <a:pt x="205" y="128"/>
                  <a:pt x="247" y="166"/>
                  <a:pt x="251" y="216"/>
                </a:cubicBezTo>
                <a:lnTo>
                  <a:pt x="252" y="227"/>
                </a:lnTo>
                <a:lnTo>
                  <a:pt x="252" y="226"/>
                </a:lnTo>
                <a:lnTo>
                  <a:pt x="243" y="199"/>
                </a:lnTo>
                <a:lnTo>
                  <a:pt x="244" y="201"/>
                </a:lnTo>
                <a:lnTo>
                  <a:pt x="62" y="243"/>
                </a:lnTo>
                <a:lnTo>
                  <a:pt x="62" y="239"/>
                </a:lnTo>
                <a:lnTo>
                  <a:pt x="62" y="243"/>
                </a:lnTo>
                <a:lnTo>
                  <a:pt x="61" y="215"/>
                </a:lnTo>
                <a:cubicBezTo>
                  <a:pt x="61" y="208"/>
                  <a:pt x="62" y="200"/>
                  <a:pt x="64" y="192"/>
                </a:cubicBezTo>
                <a:lnTo>
                  <a:pt x="66" y="184"/>
                </a:lnTo>
                <a:cubicBezTo>
                  <a:pt x="68" y="177"/>
                  <a:pt x="70" y="171"/>
                  <a:pt x="74" y="165"/>
                </a:cubicBezTo>
                <a:lnTo>
                  <a:pt x="75" y="163"/>
                </a:lnTo>
                <a:cubicBezTo>
                  <a:pt x="95" y="123"/>
                  <a:pt x="139" y="102"/>
                  <a:pt x="183" y="112"/>
                </a:cubicBezTo>
                <a:cubicBezTo>
                  <a:pt x="226" y="122"/>
                  <a:pt x="256" y="161"/>
                  <a:pt x="256" y="205"/>
                </a:cubicBezTo>
                <a:lnTo>
                  <a:pt x="256" y="213"/>
                </a:lnTo>
                <a:lnTo>
                  <a:pt x="256" y="225"/>
                </a:lnTo>
                <a:lnTo>
                  <a:pt x="256" y="237"/>
                </a:lnTo>
                <a:lnTo>
                  <a:pt x="256" y="243"/>
                </a:lnTo>
                <a:cubicBezTo>
                  <a:pt x="256" y="296"/>
                  <a:pt x="213" y="339"/>
                  <a:pt x="160" y="339"/>
                </a:cubicBezTo>
                <a:cubicBezTo>
                  <a:pt x="107" y="339"/>
                  <a:pt x="64" y="296"/>
                  <a:pt x="64" y="243"/>
                </a:cubicBezTo>
                <a:lnTo>
                  <a:pt x="64" y="242"/>
                </a:lnTo>
                <a:lnTo>
                  <a:pt x="64" y="236"/>
                </a:lnTo>
                <a:lnTo>
                  <a:pt x="64" y="224"/>
                </a:lnTo>
                <a:lnTo>
                  <a:pt x="160" y="320"/>
                </a:lnTo>
                <a:lnTo>
                  <a:pt x="158" y="320"/>
                </a:lnTo>
                <a:cubicBezTo>
                  <a:pt x="105" y="320"/>
                  <a:pt x="62" y="277"/>
                  <a:pt x="62" y="224"/>
                </a:cubicBezTo>
                <a:cubicBezTo>
                  <a:pt x="62" y="171"/>
                  <a:pt x="105" y="128"/>
                  <a:pt x="158" y="128"/>
                </a:cubicBezTo>
                <a:lnTo>
                  <a:pt x="160" y="128"/>
                </a:lnTo>
                <a:lnTo>
                  <a:pt x="65" y="214"/>
                </a:lnTo>
                <a:lnTo>
                  <a:pt x="66" y="205"/>
                </a:lnTo>
                <a:lnTo>
                  <a:pt x="65" y="205"/>
                </a:lnTo>
                <a:cubicBezTo>
                  <a:pt x="65" y="201"/>
                  <a:pt x="66" y="196"/>
                  <a:pt x="66" y="192"/>
                </a:cubicBezTo>
                <a:lnTo>
                  <a:pt x="67" y="185"/>
                </a:lnTo>
                <a:cubicBezTo>
                  <a:pt x="69" y="175"/>
                  <a:pt x="72" y="165"/>
                  <a:pt x="77" y="156"/>
                </a:cubicBezTo>
                <a:lnTo>
                  <a:pt x="78" y="154"/>
                </a:lnTo>
                <a:cubicBezTo>
                  <a:pt x="98" y="114"/>
                  <a:pt x="142" y="93"/>
                  <a:pt x="186" y="103"/>
                </a:cubicBezTo>
                <a:cubicBezTo>
                  <a:pt x="229" y="113"/>
                  <a:pt x="259" y="152"/>
                  <a:pt x="259" y="196"/>
                </a:cubicBezTo>
                <a:lnTo>
                  <a:pt x="259" y="205"/>
                </a:lnTo>
                <a:lnTo>
                  <a:pt x="258" y="227"/>
                </a:lnTo>
                <a:lnTo>
                  <a:pt x="257" y="241"/>
                </a:lnTo>
                <a:lnTo>
                  <a:pt x="257" y="243"/>
                </a:lnTo>
                <a:lnTo>
                  <a:pt x="161" y="147"/>
                </a:lnTo>
                <a:lnTo>
                  <a:pt x="162" y="147"/>
                </a:lnTo>
                <a:lnTo>
                  <a:pt x="66" y="243"/>
                </a:lnTo>
                <a:lnTo>
                  <a:pt x="66" y="238"/>
                </a:lnTo>
                <a:lnTo>
                  <a:pt x="68" y="218"/>
                </a:lnTo>
                <a:lnTo>
                  <a:pt x="67" y="207"/>
                </a:lnTo>
                <a:lnTo>
                  <a:pt x="67" y="200"/>
                </a:lnTo>
                <a:lnTo>
                  <a:pt x="67" y="196"/>
                </a:lnTo>
                <a:cubicBezTo>
                  <a:pt x="67" y="143"/>
                  <a:pt x="110" y="100"/>
                  <a:pt x="163" y="100"/>
                </a:cubicBezTo>
                <a:cubicBezTo>
                  <a:pt x="216" y="100"/>
                  <a:pt x="259" y="143"/>
                  <a:pt x="259" y="196"/>
                </a:cubicBezTo>
                <a:lnTo>
                  <a:pt x="259" y="197"/>
                </a:lnTo>
                <a:lnTo>
                  <a:pt x="258" y="182"/>
                </a:lnTo>
                <a:lnTo>
                  <a:pt x="259" y="188"/>
                </a:lnTo>
                <a:lnTo>
                  <a:pt x="261" y="207"/>
                </a:lnTo>
                <a:lnTo>
                  <a:pt x="261" y="222"/>
                </a:lnTo>
                <a:lnTo>
                  <a:pt x="261" y="224"/>
                </a:lnTo>
                <a:cubicBezTo>
                  <a:pt x="261" y="277"/>
                  <a:pt x="218" y="320"/>
                  <a:pt x="165" y="320"/>
                </a:cubicBezTo>
                <a:cubicBezTo>
                  <a:pt x="112" y="320"/>
                  <a:pt x="69" y="277"/>
                  <a:pt x="69" y="224"/>
                </a:cubicBezTo>
                <a:lnTo>
                  <a:pt x="69" y="221"/>
                </a:lnTo>
                <a:lnTo>
                  <a:pt x="69" y="214"/>
                </a:lnTo>
                <a:lnTo>
                  <a:pt x="69" y="208"/>
                </a:lnTo>
                <a:lnTo>
                  <a:pt x="69" y="205"/>
                </a:lnTo>
                <a:cubicBezTo>
                  <a:pt x="69" y="152"/>
                  <a:pt x="112" y="109"/>
                  <a:pt x="165" y="109"/>
                </a:cubicBezTo>
                <a:cubicBezTo>
                  <a:pt x="218" y="109"/>
                  <a:pt x="261" y="152"/>
                  <a:pt x="261" y="205"/>
                </a:cubicBezTo>
                <a:lnTo>
                  <a:pt x="261" y="208"/>
                </a:lnTo>
                <a:lnTo>
                  <a:pt x="261" y="216"/>
                </a:lnTo>
                <a:lnTo>
                  <a:pt x="261" y="222"/>
                </a:lnTo>
                <a:cubicBezTo>
                  <a:pt x="261" y="237"/>
                  <a:pt x="258" y="252"/>
                  <a:pt x="251" y="265"/>
                </a:cubicBezTo>
                <a:lnTo>
                  <a:pt x="250" y="267"/>
                </a:lnTo>
                <a:cubicBezTo>
                  <a:pt x="230" y="307"/>
                  <a:pt x="186" y="328"/>
                  <a:pt x="142" y="318"/>
                </a:cubicBezTo>
                <a:cubicBezTo>
                  <a:pt x="99" y="308"/>
                  <a:pt x="68" y="269"/>
                  <a:pt x="68" y="224"/>
                </a:cubicBezTo>
                <a:lnTo>
                  <a:pt x="68" y="218"/>
                </a:lnTo>
                <a:lnTo>
                  <a:pt x="68" y="206"/>
                </a:lnTo>
                <a:lnTo>
                  <a:pt x="68" y="202"/>
                </a:lnTo>
                <a:lnTo>
                  <a:pt x="67" y="186"/>
                </a:lnTo>
                <a:lnTo>
                  <a:pt x="67" y="185"/>
                </a:lnTo>
                <a:cubicBezTo>
                  <a:pt x="67" y="138"/>
                  <a:pt x="102" y="98"/>
                  <a:pt x="148" y="91"/>
                </a:cubicBezTo>
                <a:cubicBezTo>
                  <a:pt x="195" y="83"/>
                  <a:pt x="240" y="110"/>
                  <a:pt x="255" y="155"/>
                </a:cubicBezTo>
                <a:lnTo>
                  <a:pt x="256" y="158"/>
                </a:lnTo>
                <a:cubicBezTo>
                  <a:pt x="258" y="164"/>
                  <a:pt x="259" y="170"/>
                  <a:pt x="260" y="177"/>
                </a:cubicBezTo>
                <a:lnTo>
                  <a:pt x="261" y="185"/>
                </a:lnTo>
                <a:cubicBezTo>
                  <a:pt x="264" y="212"/>
                  <a:pt x="256" y="239"/>
                  <a:pt x="237" y="260"/>
                </a:cubicBezTo>
                <a:cubicBezTo>
                  <a:pt x="219" y="281"/>
                  <a:pt x="193" y="292"/>
                  <a:pt x="165" y="292"/>
                </a:cubicBezTo>
                <a:lnTo>
                  <a:pt x="164" y="292"/>
                </a:lnTo>
                <a:lnTo>
                  <a:pt x="259" y="214"/>
                </a:lnTo>
                <a:lnTo>
                  <a:pt x="257" y="225"/>
                </a:lnTo>
                <a:cubicBezTo>
                  <a:pt x="256" y="230"/>
                  <a:pt x="254" y="236"/>
                  <a:pt x="252" y="241"/>
                </a:cubicBezTo>
                <a:lnTo>
                  <a:pt x="249" y="249"/>
                </a:lnTo>
                <a:cubicBezTo>
                  <a:pt x="235" y="287"/>
                  <a:pt x="198" y="312"/>
                  <a:pt x="158" y="311"/>
                </a:cubicBezTo>
                <a:cubicBezTo>
                  <a:pt x="117" y="311"/>
                  <a:pt x="81" y="284"/>
                  <a:pt x="68" y="246"/>
                </a:cubicBezTo>
                <a:lnTo>
                  <a:pt x="67" y="243"/>
                </a:lnTo>
                <a:cubicBezTo>
                  <a:pt x="64" y="233"/>
                  <a:pt x="62" y="223"/>
                  <a:pt x="62" y="212"/>
                </a:cubicBezTo>
                <a:lnTo>
                  <a:pt x="62" y="206"/>
                </a:lnTo>
                <a:lnTo>
                  <a:pt x="62" y="199"/>
                </a:lnTo>
                <a:lnTo>
                  <a:pt x="62" y="196"/>
                </a:lnTo>
                <a:cubicBezTo>
                  <a:pt x="62" y="143"/>
                  <a:pt x="105" y="100"/>
                  <a:pt x="158" y="100"/>
                </a:cubicBezTo>
                <a:cubicBezTo>
                  <a:pt x="211" y="100"/>
                  <a:pt x="254" y="143"/>
                  <a:pt x="254" y="196"/>
                </a:cubicBezTo>
                <a:lnTo>
                  <a:pt x="254" y="201"/>
                </a:lnTo>
                <a:lnTo>
                  <a:pt x="254" y="205"/>
                </a:lnTo>
                <a:lnTo>
                  <a:pt x="63" y="194"/>
                </a:lnTo>
                <a:lnTo>
                  <a:pt x="64" y="186"/>
                </a:lnTo>
                <a:lnTo>
                  <a:pt x="63" y="186"/>
                </a:lnTo>
                <a:lnTo>
                  <a:pt x="63" y="179"/>
                </a:lnTo>
                <a:lnTo>
                  <a:pt x="63" y="177"/>
                </a:lnTo>
                <a:cubicBezTo>
                  <a:pt x="63" y="132"/>
                  <a:pt x="95" y="93"/>
                  <a:pt x="140" y="84"/>
                </a:cubicBezTo>
                <a:cubicBezTo>
                  <a:pt x="184" y="74"/>
                  <a:pt x="229" y="97"/>
                  <a:pt x="247" y="138"/>
                </a:cubicBezTo>
                <a:lnTo>
                  <a:pt x="251" y="147"/>
                </a:lnTo>
                <a:lnTo>
                  <a:pt x="257" y="161"/>
                </a:lnTo>
                <a:lnTo>
                  <a:pt x="71" y="196"/>
                </a:lnTo>
                <a:lnTo>
                  <a:pt x="71" y="193"/>
                </a:lnTo>
                <a:lnTo>
                  <a:pt x="72" y="207"/>
                </a:lnTo>
                <a:lnTo>
                  <a:pt x="71" y="200"/>
                </a:lnTo>
                <a:cubicBezTo>
                  <a:pt x="70" y="190"/>
                  <a:pt x="70" y="180"/>
                  <a:pt x="72" y="171"/>
                </a:cubicBezTo>
                <a:lnTo>
                  <a:pt x="73" y="165"/>
                </a:lnTo>
                <a:cubicBezTo>
                  <a:pt x="74" y="160"/>
                  <a:pt x="75" y="155"/>
                  <a:pt x="76" y="150"/>
                </a:cubicBezTo>
                <a:lnTo>
                  <a:pt x="77" y="147"/>
                </a:lnTo>
                <a:cubicBezTo>
                  <a:pt x="92" y="102"/>
                  <a:pt x="137" y="75"/>
                  <a:pt x="184" y="83"/>
                </a:cubicBezTo>
                <a:cubicBezTo>
                  <a:pt x="230" y="90"/>
                  <a:pt x="264" y="130"/>
                  <a:pt x="264" y="177"/>
                </a:cubicBezTo>
                <a:lnTo>
                  <a:pt x="264" y="185"/>
                </a:lnTo>
                <a:lnTo>
                  <a:pt x="264" y="196"/>
                </a:lnTo>
                <a:lnTo>
                  <a:pt x="168" y="100"/>
                </a:lnTo>
                <a:lnTo>
                  <a:pt x="171" y="100"/>
                </a:lnTo>
                <a:lnTo>
                  <a:pt x="75" y="196"/>
                </a:lnTo>
                <a:lnTo>
                  <a:pt x="75" y="187"/>
                </a:lnTo>
                <a:lnTo>
                  <a:pt x="77" y="168"/>
                </a:lnTo>
                <a:lnTo>
                  <a:pt x="78" y="158"/>
                </a:lnTo>
                <a:cubicBezTo>
                  <a:pt x="80" y="147"/>
                  <a:pt x="83" y="136"/>
                  <a:pt x="88" y="127"/>
                </a:cubicBezTo>
                <a:lnTo>
                  <a:pt x="89" y="125"/>
                </a:lnTo>
                <a:cubicBezTo>
                  <a:pt x="109" y="85"/>
                  <a:pt x="153" y="64"/>
                  <a:pt x="197" y="74"/>
                </a:cubicBezTo>
                <a:cubicBezTo>
                  <a:pt x="240" y="84"/>
                  <a:pt x="270" y="123"/>
                  <a:pt x="270" y="167"/>
                </a:cubicBezTo>
                <a:lnTo>
                  <a:pt x="270" y="172"/>
                </a:lnTo>
                <a:lnTo>
                  <a:pt x="271" y="171"/>
                </a:lnTo>
                <a:lnTo>
                  <a:pt x="271" y="196"/>
                </a:lnTo>
                <a:lnTo>
                  <a:pt x="175" y="100"/>
                </a:lnTo>
                <a:lnTo>
                  <a:pt x="177" y="100"/>
                </a:lnTo>
                <a:lnTo>
                  <a:pt x="83" y="181"/>
                </a:lnTo>
                <a:lnTo>
                  <a:pt x="84" y="175"/>
                </a:lnTo>
                <a:lnTo>
                  <a:pt x="82" y="190"/>
                </a:lnTo>
                <a:lnTo>
                  <a:pt x="82" y="186"/>
                </a:lnTo>
                <a:cubicBezTo>
                  <a:pt x="82" y="138"/>
                  <a:pt x="119" y="97"/>
                  <a:pt x="167" y="91"/>
                </a:cubicBezTo>
                <a:cubicBezTo>
                  <a:pt x="215" y="85"/>
                  <a:pt x="260" y="116"/>
                  <a:pt x="272" y="163"/>
                </a:cubicBezTo>
                <a:lnTo>
                  <a:pt x="273" y="167"/>
                </a:lnTo>
                <a:lnTo>
                  <a:pt x="275" y="181"/>
                </a:lnTo>
                <a:lnTo>
                  <a:pt x="180" y="100"/>
                </a:lnTo>
                <a:lnTo>
                  <a:pt x="182" y="100"/>
                </a:lnTo>
                <a:lnTo>
                  <a:pt x="86" y="196"/>
                </a:lnTo>
                <a:lnTo>
                  <a:pt x="86" y="190"/>
                </a:lnTo>
                <a:lnTo>
                  <a:pt x="89" y="214"/>
                </a:lnTo>
                <a:lnTo>
                  <a:pt x="88" y="210"/>
                </a:lnTo>
                <a:lnTo>
                  <a:pt x="276" y="171"/>
                </a:lnTo>
                <a:lnTo>
                  <a:pt x="277" y="177"/>
                </a:lnTo>
                <a:lnTo>
                  <a:pt x="277" y="173"/>
                </a:lnTo>
                <a:lnTo>
                  <a:pt x="88" y="190"/>
                </a:lnTo>
                <a:lnTo>
                  <a:pt x="89" y="176"/>
                </a:lnTo>
                <a:lnTo>
                  <a:pt x="88" y="167"/>
                </a:lnTo>
                <a:cubicBezTo>
                  <a:pt x="88" y="114"/>
                  <a:pt x="131" y="71"/>
                  <a:pt x="184" y="71"/>
                </a:cubicBezTo>
                <a:lnTo>
                  <a:pt x="186" y="71"/>
                </a:lnTo>
                <a:cubicBezTo>
                  <a:pt x="239" y="71"/>
                  <a:pt x="282" y="114"/>
                  <a:pt x="282" y="167"/>
                </a:cubicBezTo>
                <a:lnTo>
                  <a:pt x="282" y="177"/>
                </a:lnTo>
                <a:lnTo>
                  <a:pt x="281" y="197"/>
                </a:lnTo>
                <a:cubicBezTo>
                  <a:pt x="275" y="248"/>
                  <a:pt x="231" y="285"/>
                  <a:pt x="180" y="282"/>
                </a:cubicBezTo>
                <a:cubicBezTo>
                  <a:pt x="129" y="280"/>
                  <a:pt x="89" y="237"/>
                  <a:pt x="89" y="186"/>
                </a:cubicBezTo>
                <a:lnTo>
                  <a:pt x="89" y="183"/>
                </a:lnTo>
                <a:lnTo>
                  <a:pt x="89" y="177"/>
                </a:lnTo>
                <a:cubicBezTo>
                  <a:pt x="89" y="124"/>
                  <a:pt x="132" y="81"/>
                  <a:pt x="185" y="81"/>
                </a:cubicBezTo>
                <a:lnTo>
                  <a:pt x="187" y="81"/>
                </a:lnTo>
                <a:cubicBezTo>
                  <a:pt x="240" y="81"/>
                  <a:pt x="283" y="124"/>
                  <a:pt x="283" y="177"/>
                </a:cubicBezTo>
                <a:cubicBezTo>
                  <a:pt x="283" y="230"/>
                  <a:pt x="240" y="273"/>
                  <a:pt x="187" y="273"/>
                </a:cubicBezTo>
                <a:lnTo>
                  <a:pt x="186" y="273"/>
                </a:lnTo>
                <a:cubicBezTo>
                  <a:pt x="133" y="273"/>
                  <a:pt x="90" y="230"/>
                  <a:pt x="90" y="177"/>
                </a:cubicBezTo>
                <a:lnTo>
                  <a:pt x="90" y="167"/>
                </a:lnTo>
                <a:cubicBezTo>
                  <a:pt x="90" y="114"/>
                  <a:pt x="133" y="71"/>
                  <a:pt x="186" y="71"/>
                </a:cubicBezTo>
                <a:cubicBezTo>
                  <a:pt x="239" y="71"/>
                  <a:pt x="282" y="114"/>
                  <a:pt x="282" y="167"/>
                </a:cubicBezTo>
                <a:lnTo>
                  <a:pt x="282" y="177"/>
                </a:lnTo>
                <a:lnTo>
                  <a:pt x="282" y="186"/>
                </a:lnTo>
                <a:lnTo>
                  <a:pt x="95" y="156"/>
                </a:lnTo>
                <a:lnTo>
                  <a:pt x="96" y="153"/>
                </a:lnTo>
                <a:lnTo>
                  <a:pt x="91" y="183"/>
                </a:lnTo>
                <a:lnTo>
                  <a:pt x="91" y="177"/>
                </a:lnTo>
                <a:cubicBezTo>
                  <a:pt x="91" y="124"/>
                  <a:pt x="134" y="81"/>
                  <a:pt x="187" y="81"/>
                </a:cubicBezTo>
                <a:lnTo>
                  <a:pt x="188" y="81"/>
                </a:lnTo>
                <a:cubicBezTo>
                  <a:pt x="241" y="81"/>
                  <a:pt x="284" y="124"/>
                  <a:pt x="284" y="177"/>
                </a:cubicBezTo>
                <a:lnTo>
                  <a:pt x="284" y="183"/>
                </a:lnTo>
                <a:cubicBezTo>
                  <a:pt x="284" y="194"/>
                  <a:pt x="283" y="204"/>
                  <a:pt x="280" y="214"/>
                </a:cubicBezTo>
                <a:lnTo>
                  <a:pt x="279" y="217"/>
                </a:lnTo>
                <a:cubicBezTo>
                  <a:pt x="264" y="261"/>
                  <a:pt x="219" y="289"/>
                  <a:pt x="172" y="281"/>
                </a:cubicBezTo>
                <a:cubicBezTo>
                  <a:pt x="126" y="274"/>
                  <a:pt x="91" y="234"/>
                  <a:pt x="91" y="186"/>
                </a:cubicBezTo>
                <a:lnTo>
                  <a:pt x="91" y="181"/>
                </a:lnTo>
                <a:lnTo>
                  <a:pt x="91" y="172"/>
                </a:lnTo>
                <a:lnTo>
                  <a:pt x="91" y="164"/>
                </a:lnTo>
                <a:cubicBezTo>
                  <a:pt x="91" y="159"/>
                  <a:pt x="92" y="154"/>
                  <a:pt x="93" y="149"/>
                </a:cubicBezTo>
                <a:lnTo>
                  <a:pt x="94" y="143"/>
                </a:lnTo>
                <a:lnTo>
                  <a:pt x="282" y="182"/>
                </a:lnTo>
                <a:lnTo>
                  <a:pt x="281" y="186"/>
                </a:lnTo>
                <a:lnTo>
                  <a:pt x="281" y="186"/>
                </a:lnTo>
                <a:cubicBezTo>
                  <a:pt x="272" y="231"/>
                  <a:pt x="232" y="263"/>
                  <a:pt x="186" y="263"/>
                </a:cubicBezTo>
                <a:lnTo>
                  <a:pt x="185" y="263"/>
                </a:lnTo>
                <a:lnTo>
                  <a:pt x="280" y="152"/>
                </a:lnTo>
                <a:lnTo>
                  <a:pt x="281" y="158"/>
                </a:lnTo>
                <a:lnTo>
                  <a:pt x="272" y="131"/>
                </a:lnTo>
                <a:lnTo>
                  <a:pt x="274" y="135"/>
                </a:lnTo>
                <a:lnTo>
                  <a:pt x="94" y="196"/>
                </a:lnTo>
                <a:lnTo>
                  <a:pt x="93" y="191"/>
                </a:lnTo>
                <a:lnTo>
                  <a:pt x="92" y="186"/>
                </a:lnTo>
                <a:cubicBezTo>
                  <a:pt x="82" y="134"/>
                  <a:pt x="116" y="84"/>
                  <a:pt x="168" y="73"/>
                </a:cubicBezTo>
                <a:cubicBezTo>
                  <a:pt x="220" y="63"/>
                  <a:pt x="270" y="97"/>
                  <a:pt x="281" y="149"/>
                </a:cubicBezTo>
                <a:lnTo>
                  <a:pt x="282" y="154"/>
                </a:lnTo>
                <a:cubicBezTo>
                  <a:pt x="283" y="160"/>
                  <a:pt x="283" y="166"/>
                  <a:pt x="283" y="172"/>
                </a:cubicBezTo>
                <a:lnTo>
                  <a:pt x="283" y="177"/>
                </a:lnTo>
                <a:cubicBezTo>
                  <a:pt x="283" y="230"/>
                  <a:pt x="240" y="273"/>
                  <a:pt x="187" y="273"/>
                </a:cubicBezTo>
                <a:cubicBezTo>
                  <a:pt x="134" y="273"/>
                  <a:pt x="91" y="230"/>
                  <a:pt x="91" y="177"/>
                </a:cubicBezTo>
                <a:lnTo>
                  <a:pt x="91" y="171"/>
                </a:lnTo>
                <a:lnTo>
                  <a:pt x="94" y="195"/>
                </a:lnTo>
                <a:lnTo>
                  <a:pt x="93" y="191"/>
                </a:lnTo>
                <a:lnTo>
                  <a:pt x="282" y="158"/>
                </a:lnTo>
                <a:lnTo>
                  <a:pt x="283" y="168"/>
                </a:lnTo>
                <a:lnTo>
                  <a:pt x="283" y="183"/>
                </a:lnTo>
                <a:lnTo>
                  <a:pt x="283" y="186"/>
                </a:lnTo>
                <a:cubicBezTo>
                  <a:pt x="283" y="239"/>
                  <a:pt x="240" y="282"/>
                  <a:pt x="187" y="282"/>
                </a:cubicBezTo>
                <a:cubicBezTo>
                  <a:pt x="134" y="282"/>
                  <a:pt x="91" y="239"/>
                  <a:pt x="91" y="186"/>
                </a:cubicBezTo>
                <a:lnTo>
                  <a:pt x="91" y="178"/>
                </a:lnTo>
                <a:lnTo>
                  <a:pt x="91" y="167"/>
                </a:lnTo>
                <a:lnTo>
                  <a:pt x="93" y="148"/>
                </a:lnTo>
                <a:lnTo>
                  <a:pt x="282" y="182"/>
                </a:lnTo>
                <a:lnTo>
                  <a:pt x="281" y="186"/>
                </a:lnTo>
                <a:lnTo>
                  <a:pt x="283" y="162"/>
                </a:lnTo>
                <a:lnTo>
                  <a:pt x="283" y="167"/>
                </a:lnTo>
                <a:lnTo>
                  <a:pt x="187" y="71"/>
                </a:lnTo>
                <a:lnTo>
                  <a:pt x="188" y="71"/>
                </a:lnTo>
                <a:lnTo>
                  <a:pt x="92" y="167"/>
                </a:lnTo>
                <a:lnTo>
                  <a:pt x="92" y="161"/>
                </a:lnTo>
                <a:cubicBezTo>
                  <a:pt x="92" y="151"/>
                  <a:pt x="94" y="141"/>
                  <a:pt x="97" y="131"/>
                </a:cubicBezTo>
                <a:lnTo>
                  <a:pt x="98" y="128"/>
                </a:lnTo>
                <a:cubicBezTo>
                  <a:pt x="113" y="83"/>
                  <a:pt x="158" y="56"/>
                  <a:pt x="205" y="64"/>
                </a:cubicBezTo>
                <a:cubicBezTo>
                  <a:pt x="251" y="71"/>
                  <a:pt x="285" y="111"/>
                  <a:pt x="285" y="158"/>
                </a:cubicBezTo>
                <a:lnTo>
                  <a:pt x="285" y="167"/>
                </a:lnTo>
                <a:lnTo>
                  <a:pt x="285" y="177"/>
                </a:lnTo>
                <a:lnTo>
                  <a:pt x="96" y="154"/>
                </a:lnTo>
                <a:lnTo>
                  <a:pt x="97" y="150"/>
                </a:lnTo>
                <a:lnTo>
                  <a:pt x="94" y="173"/>
                </a:lnTo>
                <a:lnTo>
                  <a:pt x="94" y="167"/>
                </a:lnTo>
                <a:lnTo>
                  <a:pt x="190" y="263"/>
                </a:lnTo>
                <a:lnTo>
                  <a:pt x="189" y="263"/>
                </a:lnTo>
                <a:cubicBezTo>
                  <a:pt x="136" y="263"/>
                  <a:pt x="93" y="220"/>
                  <a:pt x="93" y="167"/>
                </a:cubicBezTo>
                <a:cubicBezTo>
                  <a:pt x="93" y="114"/>
                  <a:pt x="136" y="71"/>
                  <a:pt x="189" y="71"/>
                </a:cubicBezTo>
                <a:lnTo>
                  <a:pt x="193" y="71"/>
                </a:lnTo>
                <a:cubicBezTo>
                  <a:pt x="221" y="71"/>
                  <a:pt x="246" y="83"/>
                  <a:pt x="265" y="103"/>
                </a:cubicBezTo>
                <a:cubicBezTo>
                  <a:pt x="283" y="123"/>
                  <a:pt x="292" y="150"/>
                  <a:pt x="289" y="177"/>
                </a:cubicBezTo>
                <a:lnTo>
                  <a:pt x="288" y="187"/>
                </a:lnTo>
                <a:cubicBezTo>
                  <a:pt x="283" y="236"/>
                  <a:pt x="242" y="273"/>
                  <a:pt x="192" y="273"/>
                </a:cubicBezTo>
                <a:lnTo>
                  <a:pt x="190" y="273"/>
                </a:lnTo>
                <a:cubicBezTo>
                  <a:pt x="160" y="273"/>
                  <a:pt x="132" y="259"/>
                  <a:pt x="113" y="235"/>
                </a:cubicBezTo>
                <a:cubicBezTo>
                  <a:pt x="95" y="210"/>
                  <a:pt x="90" y="179"/>
                  <a:pt x="99" y="150"/>
                </a:cubicBezTo>
                <a:lnTo>
                  <a:pt x="102" y="140"/>
                </a:lnTo>
                <a:lnTo>
                  <a:pt x="97" y="167"/>
                </a:lnTo>
                <a:lnTo>
                  <a:pt x="97" y="158"/>
                </a:lnTo>
                <a:cubicBezTo>
                  <a:pt x="97" y="105"/>
                  <a:pt x="140" y="62"/>
                  <a:pt x="193" y="62"/>
                </a:cubicBezTo>
                <a:lnTo>
                  <a:pt x="197" y="62"/>
                </a:lnTo>
                <a:cubicBezTo>
                  <a:pt x="250" y="62"/>
                  <a:pt x="293" y="105"/>
                  <a:pt x="293" y="158"/>
                </a:cubicBezTo>
                <a:lnTo>
                  <a:pt x="293" y="162"/>
                </a:lnTo>
                <a:lnTo>
                  <a:pt x="293" y="167"/>
                </a:lnTo>
                <a:cubicBezTo>
                  <a:pt x="293" y="220"/>
                  <a:pt x="250" y="263"/>
                  <a:pt x="197" y="263"/>
                </a:cubicBezTo>
                <a:lnTo>
                  <a:pt x="196" y="263"/>
                </a:lnTo>
                <a:cubicBezTo>
                  <a:pt x="143" y="263"/>
                  <a:pt x="100" y="220"/>
                  <a:pt x="100" y="167"/>
                </a:cubicBezTo>
                <a:cubicBezTo>
                  <a:pt x="100" y="114"/>
                  <a:pt x="143" y="71"/>
                  <a:pt x="196" y="71"/>
                </a:cubicBezTo>
                <a:lnTo>
                  <a:pt x="200" y="71"/>
                </a:lnTo>
                <a:cubicBezTo>
                  <a:pt x="253" y="71"/>
                  <a:pt x="296" y="114"/>
                  <a:pt x="296" y="167"/>
                </a:cubicBezTo>
                <a:lnTo>
                  <a:pt x="296" y="173"/>
                </a:lnTo>
                <a:lnTo>
                  <a:pt x="296" y="177"/>
                </a:lnTo>
                <a:lnTo>
                  <a:pt x="121" y="124"/>
                </a:lnTo>
                <a:lnTo>
                  <a:pt x="123" y="121"/>
                </a:lnTo>
                <a:lnTo>
                  <a:pt x="107" y="161"/>
                </a:lnTo>
                <a:lnTo>
                  <a:pt x="108" y="154"/>
                </a:lnTo>
                <a:lnTo>
                  <a:pt x="109" y="148"/>
                </a:lnTo>
                <a:lnTo>
                  <a:pt x="110" y="137"/>
                </a:lnTo>
                <a:cubicBezTo>
                  <a:pt x="116" y="89"/>
                  <a:pt x="157" y="52"/>
                  <a:pt x="205" y="52"/>
                </a:cubicBezTo>
                <a:cubicBezTo>
                  <a:pt x="254" y="52"/>
                  <a:pt x="295" y="89"/>
                  <a:pt x="301" y="137"/>
                </a:cubicBezTo>
                <a:lnTo>
                  <a:pt x="302" y="145"/>
                </a:lnTo>
                <a:lnTo>
                  <a:pt x="303" y="159"/>
                </a:lnTo>
                <a:lnTo>
                  <a:pt x="207" y="71"/>
                </a:lnTo>
                <a:lnTo>
                  <a:pt x="211" y="71"/>
                </a:lnTo>
                <a:lnTo>
                  <a:pt x="116" y="177"/>
                </a:lnTo>
                <a:lnTo>
                  <a:pt x="115" y="167"/>
                </a:lnTo>
                <a:lnTo>
                  <a:pt x="114" y="159"/>
                </a:lnTo>
                <a:cubicBezTo>
                  <a:pt x="108" y="108"/>
                  <a:pt x="144" y="61"/>
                  <a:pt x="195" y="54"/>
                </a:cubicBezTo>
                <a:cubicBezTo>
                  <a:pt x="246" y="46"/>
                  <a:pt x="294" y="79"/>
                  <a:pt x="304" y="130"/>
                </a:cubicBezTo>
                <a:lnTo>
                  <a:pt x="305" y="135"/>
                </a:lnTo>
                <a:lnTo>
                  <a:pt x="306" y="140"/>
                </a:lnTo>
                <a:lnTo>
                  <a:pt x="116" y="149"/>
                </a:lnTo>
                <a:lnTo>
                  <a:pt x="117" y="139"/>
                </a:lnTo>
                <a:lnTo>
                  <a:pt x="116" y="142"/>
                </a:lnTo>
                <a:cubicBezTo>
                  <a:pt x="116" y="132"/>
                  <a:pt x="118" y="122"/>
                  <a:pt x="121" y="112"/>
                </a:cubicBezTo>
                <a:lnTo>
                  <a:pt x="122" y="109"/>
                </a:lnTo>
                <a:cubicBezTo>
                  <a:pt x="137" y="64"/>
                  <a:pt x="182" y="37"/>
                  <a:pt x="229" y="45"/>
                </a:cubicBezTo>
                <a:cubicBezTo>
                  <a:pt x="275" y="52"/>
                  <a:pt x="309" y="92"/>
                  <a:pt x="309" y="139"/>
                </a:cubicBezTo>
                <a:lnTo>
                  <a:pt x="309" y="147"/>
                </a:lnTo>
                <a:lnTo>
                  <a:pt x="310" y="150"/>
                </a:lnTo>
                <a:lnTo>
                  <a:pt x="214" y="62"/>
                </a:lnTo>
                <a:lnTo>
                  <a:pt x="215" y="62"/>
                </a:lnTo>
                <a:lnTo>
                  <a:pt x="121" y="140"/>
                </a:lnTo>
                <a:lnTo>
                  <a:pt x="123" y="130"/>
                </a:lnTo>
                <a:cubicBezTo>
                  <a:pt x="132" y="85"/>
                  <a:pt x="172" y="52"/>
                  <a:pt x="217" y="52"/>
                </a:cubicBezTo>
                <a:lnTo>
                  <a:pt x="218" y="52"/>
                </a:lnTo>
                <a:lnTo>
                  <a:pt x="220" y="52"/>
                </a:lnTo>
                <a:lnTo>
                  <a:pt x="124" y="148"/>
                </a:lnTo>
                <a:lnTo>
                  <a:pt x="124" y="143"/>
                </a:lnTo>
                <a:lnTo>
                  <a:pt x="127" y="167"/>
                </a:lnTo>
                <a:lnTo>
                  <a:pt x="126" y="163"/>
                </a:lnTo>
                <a:lnTo>
                  <a:pt x="219" y="235"/>
                </a:lnTo>
                <a:lnTo>
                  <a:pt x="217" y="235"/>
                </a:lnTo>
                <a:lnTo>
                  <a:pt x="311" y="119"/>
                </a:lnTo>
                <a:lnTo>
                  <a:pt x="313" y="128"/>
                </a:lnTo>
                <a:cubicBezTo>
                  <a:pt x="315" y="134"/>
                  <a:pt x="315" y="141"/>
                  <a:pt x="315" y="148"/>
                </a:cubicBezTo>
                <a:lnTo>
                  <a:pt x="315" y="159"/>
                </a:lnTo>
                <a:lnTo>
                  <a:pt x="314" y="179"/>
                </a:lnTo>
                <a:lnTo>
                  <a:pt x="127" y="137"/>
                </a:lnTo>
                <a:lnTo>
                  <a:pt x="128" y="134"/>
                </a:lnTo>
                <a:lnTo>
                  <a:pt x="123" y="164"/>
                </a:lnTo>
                <a:lnTo>
                  <a:pt x="123" y="158"/>
                </a:lnTo>
                <a:cubicBezTo>
                  <a:pt x="123" y="105"/>
                  <a:pt x="166" y="62"/>
                  <a:pt x="219" y="62"/>
                </a:cubicBezTo>
                <a:lnTo>
                  <a:pt x="221" y="62"/>
                </a:lnTo>
                <a:lnTo>
                  <a:pt x="127" y="174"/>
                </a:lnTo>
                <a:lnTo>
                  <a:pt x="126" y="168"/>
                </a:lnTo>
                <a:lnTo>
                  <a:pt x="126" y="172"/>
                </a:lnTo>
                <a:lnTo>
                  <a:pt x="314" y="130"/>
                </a:lnTo>
                <a:lnTo>
                  <a:pt x="315" y="135"/>
                </a:lnTo>
                <a:lnTo>
                  <a:pt x="316" y="140"/>
                </a:lnTo>
                <a:cubicBezTo>
                  <a:pt x="326" y="191"/>
                  <a:pt x="293" y="241"/>
                  <a:pt x="243" y="252"/>
                </a:cubicBezTo>
                <a:cubicBezTo>
                  <a:pt x="192" y="264"/>
                  <a:pt x="141" y="232"/>
                  <a:pt x="128" y="182"/>
                </a:cubicBezTo>
                <a:lnTo>
                  <a:pt x="127" y="178"/>
                </a:lnTo>
                <a:lnTo>
                  <a:pt x="125" y="164"/>
                </a:lnTo>
                <a:cubicBezTo>
                  <a:pt x="120" y="136"/>
                  <a:pt x="128" y="108"/>
                  <a:pt x="146" y="86"/>
                </a:cubicBezTo>
                <a:cubicBezTo>
                  <a:pt x="164" y="65"/>
                  <a:pt x="191" y="52"/>
                  <a:pt x="219" y="52"/>
                </a:cubicBezTo>
                <a:lnTo>
                  <a:pt x="220" y="52"/>
                </a:lnTo>
                <a:cubicBezTo>
                  <a:pt x="273" y="52"/>
                  <a:pt x="316" y="95"/>
                  <a:pt x="316" y="148"/>
                </a:cubicBezTo>
                <a:cubicBezTo>
                  <a:pt x="316" y="201"/>
                  <a:pt x="273" y="244"/>
                  <a:pt x="220" y="244"/>
                </a:cubicBezTo>
                <a:lnTo>
                  <a:pt x="218" y="244"/>
                </a:lnTo>
                <a:cubicBezTo>
                  <a:pt x="173" y="244"/>
                  <a:pt x="133" y="212"/>
                  <a:pt x="124" y="167"/>
                </a:cubicBezTo>
                <a:lnTo>
                  <a:pt x="123" y="162"/>
                </a:lnTo>
                <a:cubicBezTo>
                  <a:pt x="122" y="156"/>
                  <a:pt x="121" y="150"/>
                  <a:pt x="121" y="143"/>
                </a:cubicBezTo>
                <a:lnTo>
                  <a:pt x="121" y="139"/>
                </a:lnTo>
                <a:cubicBezTo>
                  <a:pt x="121" y="86"/>
                  <a:pt x="164" y="43"/>
                  <a:pt x="217" y="43"/>
                </a:cubicBezTo>
                <a:lnTo>
                  <a:pt x="219" y="43"/>
                </a:lnTo>
                <a:lnTo>
                  <a:pt x="221" y="43"/>
                </a:lnTo>
                <a:cubicBezTo>
                  <a:pt x="274" y="43"/>
                  <a:pt x="317" y="86"/>
                  <a:pt x="317" y="139"/>
                </a:cubicBezTo>
                <a:lnTo>
                  <a:pt x="317" y="143"/>
                </a:lnTo>
                <a:lnTo>
                  <a:pt x="317" y="148"/>
                </a:lnTo>
                <a:lnTo>
                  <a:pt x="221" y="52"/>
                </a:lnTo>
                <a:lnTo>
                  <a:pt x="225" y="52"/>
                </a:lnTo>
                <a:lnTo>
                  <a:pt x="227" y="52"/>
                </a:lnTo>
                <a:cubicBezTo>
                  <a:pt x="280" y="52"/>
                  <a:pt x="323" y="95"/>
                  <a:pt x="323" y="148"/>
                </a:cubicBezTo>
                <a:cubicBezTo>
                  <a:pt x="323" y="201"/>
                  <a:pt x="280" y="244"/>
                  <a:pt x="227" y="244"/>
                </a:cubicBezTo>
                <a:lnTo>
                  <a:pt x="226" y="244"/>
                </a:lnTo>
                <a:cubicBezTo>
                  <a:pt x="200" y="244"/>
                  <a:pt x="175" y="233"/>
                  <a:pt x="156" y="214"/>
                </a:cubicBezTo>
                <a:cubicBezTo>
                  <a:pt x="138" y="195"/>
                  <a:pt x="129" y="169"/>
                  <a:pt x="131" y="142"/>
                </a:cubicBezTo>
                <a:lnTo>
                  <a:pt x="132" y="127"/>
                </a:lnTo>
                <a:lnTo>
                  <a:pt x="133" y="114"/>
                </a:lnTo>
                <a:lnTo>
                  <a:pt x="132" y="120"/>
                </a:lnTo>
                <a:cubicBezTo>
                  <a:pt x="132" y="76"/>
                  <a:pt x="163" y="37"/>
                  <a:pt x="206" y="27"/>
                </a:cubicBezTo>
                <a:cubicBezTo>
                  <a:pt x="250" y="17"/>
                  <a:pt x="294" y="38"/>
                  <a:pt x="314" y="78"/>
                </a:cubicBezTo>
                <a:lnTo>
                  <a:pt x="315" y="80"/>
                </a:lnTo>
                <a:cubicBezTo>
                  <a:pt x="322" y="93"/>
                  <a:pt x="325" y="108"/>
                  <a:pt x="325" y="122"/>
                </a:cubicBezTo>
                <a:lnTo>
                  <a:pt x="325" y="129"/>
                </a:lnTo>
                <a:lnTo>
                  <a:pt x="318" y="92"/>
                </a:lnTo>
                <a:lnTo>
                  <a:pt x="321" y="99"/>
                </a:lnTo>
                <a:lnTo>
                  <a:pt x="300" y="69"/>
                </a:lnTo>
                <a:lnTo>
                  <a:pt x="303" y="72"/>
                </a:lnTo>
                <a:lnTo>
                  <a:pt x="142" y="116"/>
                </a:lnTo>
                <a:lnTo>
                  <a:pt x="143" y="112"/>
                </a:lnTo>
                <a:lnTo>
                  <a:pt x="140" y="135"/>
                </a:lnTo>
                <a:lnTo>
                  <a:pt x="140" y="128"/>
                </a:lnTo>
                <a:cubicBezTo>
                  <a:pt x="140" y="123"/>
                  <a:pt x="141" y="118"/>
                  <a:pt x="142" y="113"/>
                </a:cubicBezTo>
                <a:lnTo>
                  <a:pt x="143" y="107"/>
                </a:lnTo>
                <a:lnTo>
                  <a:pt x="141" y="122"/>
                </a:lnTo>
                <a:lnTo>
                  <a:pt x="141" y="120"/>
                </a:lnTo>
                <a:cubicBezTo>
                  <a:pt x="141" y="72"/>
                  <a:pt x="178" y="31"/>
                  <a:pt x="226" y="25"/>
                </a:cubicBezTo>
                <a:cubicBezTo>
                  <a:pt x="274" y="19"/>
                  <a:pt x="319" y="50"/>
                  <a:pt x="331" y="97"/>
                </a:cubicBezTo>
                <a:lnTo>
                  <a:pt x="332" y="101"/>
                </a:lnTo>
                <a:cubicBezTo>
                  <a:pt x="334" y="109"/>
                  <a:pt x="334" y="117"/>
                  <a:pt x="334" y="124"/>
                </a:cubicBezTo>
                <a:lnTo>
                  <a:pt x="334" y="133"/>
                </a:lnTo>
                <a:lnTo>
                  <a:pt x="335" y="132"/>
                </a:lnTo>
                <a:lnTo>
                  <a:pt x="335" y="148"/>
                </a:lnTo>
                <a:lnTo>
                  <a:pt x="239" y="52"/>
                </a:lnTo>
                <a:lnTo>
                  <a:pt x="242" y="52"/>
                </a:lnTo>
                <a:lnTo>
                  <a:pt x="147" y="138"/>
                </a:lnTo>
                <a:lnTo>
                  <a:pt x="148" y="129"/>
                </a:lnTo>
                <a:lnTo>
                  <a:pt x="151" y="111"/>
                </a:lnTo>
                <a:cubicBezTo>
                  <a:pt x="160" y="67"/>
                  <a:pt x="197" y="36"/>
                  <a:pt x="241" y="34"/>
                </a:cubicBezTo>
                <a:cubicBezTo>
                  <a:pt x="285" y="32"/>
                  <a:pt x="325" y="60"/>
                  <a:pt x="337" y="102"/>
                </a:cubicBezTo>
                <a:lnTo>
                  <a:pt x="340" y="112"/>
                </a:lnTo>
                <a:lnTo>
                  <a:pt x="153" y="149"/>
                </a:lnTo>
                <a:lnTo>
                  <a:pt x="152" y="139"/>
                </a:lnTo>
                <a:cubicBezTo>
                  <a:pt x="149" y="112"/>
                  <a:pt x="158" y="85"/>
                  <a:pt x="176" y="65"/>
                </a:cubicBezTo>
                <a:cubicBezTo>
                  <a:pt x="194" y="45"/>
                  <a:pt x="220" y="33"/>
                  <a:pt x="247" y="33"/>
                </a:cubicBezTo>
                <a:lnTo>
                  <a:pt x="249" y="33"/>
                </a:lnTo>
                <a:cubicBezTo>
                  <a:pt x="302" y="33"/>
                  <a:pt x="345" y="76"/>
                  <a:pt x="345" y="129"/>
                </a:cubicBezTo>
                <a:lnTo>
                  <a:pt x="345" y="135"/>
                </a:lnTo>
                <a:lnTo>
                  <a:pt x="345" y="139"/>
                </a:lnTo>
                <a:cubicBezTo>
                  <a:pt x="345" y="192"/>
                  <a:pt x="302" y="235"/>
                  <a:pt x="249" y="235"/>
                </a:cubicBezTo>
                <a:cubicBezTo>
                  <a:pt x="196" y="235"/>
                  <a:pt x="153" y="192"/>
                  <a:pt x="153" y="139"/>
                </a:cubicBezTo>
                <a:lnTo>
                  <a:pt x="153" y="129"/>
                </a:lnTo>
                <a:lnTo>
                  <a:pt x="153" y="131"/>
                </a:lnTo>
                <a:lnTo>
                  <a:pt x="344" y="120"/>
                </a:lnTo>
                <a:lnTo>
                  <a:pt x="344" y="124"/>
                </a:lnTo>
                <a:lnTo>
                  <a:pt x="343" y="106"/>
                </a:lnTo>
                <a:lnTo>
                  <a:pt x="344" y="111"/>
                </a:lnTo>
                <a:lnTo>
                  <a:pt x="156" y="106"/>
                </a:lnTo>
                <a:lnTo>
                  <a:pt x="157" y="102"/>
                </a:lnTo>
                <a:lnTo>
                  <a:pt x="154" y="125"/>
                </a:lnTo>
                <a:lnTo>
                  <a:pt x="154" y="120"/>
                </a:lnTo>
                <a:lnTo>
                  <a:pt x="250" y="216"/>
                </a:lnTo>
                <a:lnTo>
                  <a:pt x="248" y="216"/>
                </a:lnTo>
                <a:lnTo>
                  <a:pt x="344" y="120"/>
                </a:lnTo>
                <a:lnTo>
                  <a:pt x="344" y="126"/>
                </a:lnTo>
                <a:lnTo>
                  <a:pt x="344" y="129"/>
                </a:lnTo>
                <a:lnTo>
                  <a:pt x="155" y="109"/>
                </a:lnTo>
                <a:lnTo>
                  <a:pt x="157" y="100"/>
                </a:lnTo>
                <a:lnTo>
                  <a:pt x="156" y="101"/>
                </a:lnTo>
                <a:cubicBezTo>
                  <a:pt x="160" y="64"/>
                  <a:pt x="184" y="33"/>
                  <a:pt x="219" y="20"/>
                </a:cubicBezTo>
                <a:cubicBezTo>
                  <a:pt x="254" y="8"/>
                  <a:pt x="293" y="16"/>
                  <a:pt x="319" y="43"/>
                </a:cubicBezTo>
                <a:lnTo>
                  <a:pt x="321" y="45"/>
                </a:lnTo>
                <a:cubicBezTo>
                  <a:pt x="336" y="60"/>
                  <a:pt x="346" y="79"/>
                  <a:pt x="349" y="101"/>
                </a:cubicBezTo>
                <a:lnTo>
                  <a:pt x="350" y="109"/>
                </a:lnTo>
                <a:lnTo>
                  <a:pt x="350" y="130"/>
                </a:lnTo>
                <a:lnTo>
                  <a:pt x="349" y="150"/>
                </a:lnTo>
                <a:lnTo>
                  <a:pt x="160" y="116"/>
                </a:lnTo>
                <a:lnTo>
                  <a:pt x="161" y="112"/>
                </a:lnTo>
                <a:lnTo>
                  <a:pt x="165" y="99"/>
                </a:lnTo>
                <a:cubicBezTo>
                  <a:pt x="178" y="60"/>
                  <a:pt x="215" y="33"/>
                  <a:pt x="256" y="33"/>
                </a:cubicBezTo>
                <a:lnTo>
                  <a:pt x="257" y="33"/>
                </a:lnTo>
                <a:lnTo>
                  <a:pt x="259" y="33"/>
                </a:lnTo>
                <a:lnTo>
                  <a:pt x="165" y="148"/>
                </a:lnTo>
                <a:lnTo>
                  <a:pt x="164" y="143"/>
                </a:lnTo>
                <a:lnTo>
                  <a:pt x="173" y="167"/>
                </a:lnTo>
                <a:lnTo>
                  <a:pt x="171" y="163"/>
                </a:lnTo>
                <a:lnTo>
                  <a:pt x="350" y="97"/>
                </a:lnTo>
                <a:lnTo>
                  <a:pt x="351" y="101"/>
                </a:lnTo>
                <a:cubicBezTo>
                  <a:pt x="353" y="109"/>
                  <a:pt x="353" y="117"/>
                  <a:pt x="353" y="124"/>
                </a:cubicBezTo>
                <a:lnTo>
                  <a:pt x="353" y="129"/>
                </a:lnTo>
                <a:cubicBezTo>
                  <a:pt x="353" y="182"/>
                  <a:pt x="310" y="225"/>
                  <a:pt x="257" y="225"/>
                </a:cubicBezTo>
                <a:lnTo>
                  <a:pt x="255" y="225"/>
                </a:lnTo>
                <a:cubicBezTo>
                  <a:pt x="202" y="225"/>
                  <a:pt x="159" y="182"/>
                  <a:pt x="159" y="129"/>
                </a:cubicBezTo>
                <a:cubicBezTo>
                  <a:pt x="159" y="76"/>
                  <a:pt x="202" y="33"/>
                  <a:pt x="255" y="33"/>
                </a:cubicBezTo>
                <a:lnTo>
                  <a:pt x="256" y="33"/>
                </a:lnTo>
                <a:cubicBezTo>
                  <a:pt x="309" y="33"/>
                  <a:pt x="352" y="76"/>
                  <a:pt x="352" y="129"/>
                </a:cubicBezTo>
                <a:lnTo>
                  <a:pt x="352" y="135"/>
                </a:lnTo>
                <a:lnTo>
                  <a:pt x="352" y="139"/>
                </a:lnTo>
                <a:lnTo>
                  <a:pt x="161" y="130"/>
                </a:lnTo>
                <a:lnTo>
                  <a:pt x="162" y="120"/>
                </a:lnTo>
                <a:lnTo>
                  <a:pt x="163" y="110"/>
                </a:lnTo>
                <a:lnTo>
                  <a:pt x="353" y="139"/>
                </a:lnTo>
                <a:lnTo>
                  <a:pt x="352" y="144"/>
                </a:lnTo>
                <a:lnTo>
                  <a:pt x="350" y="153"/>
                </a:lnTo>
                <a:cubicBezTo>
                  <a:pt x="338" y="200"/>
                  <a:pt x="293" y="231"/>
                  <a:pt x="245" y="225"/>
                </a:cubicBezTo>
                <a:cubicBezTo>
                  <a:pt x="197" y="219"/>
                  <a:pt x="160" y="178"/>
                  <a:pt x="160" y="129"/>
                </a:cubicBezTo>
                <a:lnTo>
                  <a:pt x="160" y="120"/>
                </a:lnTo>
                <a:lnTo>
                  <a:pt x="160" y="110"/>
                </a:lnTo>
                <a:cubicBezTo>
                  <a:pt x="160" y="57"/>
                  <a:pt x="203" y="14"/>
                  <a:pt x="256" y="14"/>
                </a:cubicBezTo>
                <a:lnTo>
                  <a:pt x="257" y="14"/>
                </a:lnTo>
                <a:lnTo>
                  <a:pt x="261" y="14"/>
                </a:lnTo>
                <a:cubicBezTo>
                  <a:pt x="290" y="14"/>
                  <a:pt x="317" y="27"/>
                  <a:pt x="336" y="50"/>
                </a:cubicBezTo>
                <a:cubicBezTo>
                  <a:pt x="354" y="72"/>
                  <a:pt x="361" y="101"/>
                  <a:pt x="356" y="129"/>
                </a:cubicBezTo>
                <a:lnTo>
                  <a:pt x="354" y="139"/>
                </a:lnTo>
                <a:lnTo>
                  <a:pt x="259" y="24"/>
                </a:lnTo>
                <a:lnTo>
                  <a:pt x="265" y="24"/>
                </a:lnTo>
                <a:lnTo>
                  <a:pt x="169" y="120"/>
                </a:lnTo>
                <a:lnTo>
                  <a:pt x="169" y="114"/>
                </a:lnTo>
                <a:lnTo>
                  <a:pt x="169" y="110"/>
                </a:lnTo>
                <a:cubicBezTo>
                  <a:pt x="169" y="59"/>
                  <a:pt x="210" y="17"/>
                  <a:pt x="261" y="15"/>
                </a:cubicBezTo>
                <a:cubicBezTo>
                  <a:pt x="312" y="12"/>
                  <a:pt x="356" y="50"/>
                  <a:pt x="361" y="101"/>
                </a:cubicBezTo>
                <a:lnTo>
                  <a:pt x="362" y="111"/>
                </a:lnTo>
                <a:lnTo>
                  <a:pt x="362" y="129"/>
                </a:lnTo>
                <a:lnTo>
                  <a:pt x="187" y="76"/>
                </a:lnTo>
                <a:lnTo>
                  <a:pt x="189" y="73"/>
                </a:lnTo>
                <a:lnTo>
                  <a:pt x="174" y="111"/>
                </a:lnTo>
                <a:lnTo>
                  <a:pt x="175" y="105"/>
                </a:lnTo>
                <a:cubicBezTo>
                  <a:pt x="182" y="58"/>
                  <a:pt x="223" y="24"/>
                  <a:pt x="269" y="24"/>
                </a:cubicBezTo>
                <a:lnTo>
                  <a:pt x="273" y="24"/>
                </a:lnTo>
                <a:lnTo>
                  <a:pt x="278" y="24"/>
                </a:lnTo>
                <a:lnTo>
                  <a:pt x="281" y="24"/>
                </a:lnTo>
                <a:lnTo>
                  <a:pt x="282" y="24"/>
                </a:lnTo>
                <a:lnTo>
                  <a:pt x="197" y="78"/>
                </a:lnTo>
                <a:lnTo>
                  <a:pt x="202" y="68"/>
                </a:lnTo>
                <a:lnTo>
                  <a:pt x="287" y="206"/>
                </a:lnTo>
                <a:lnTo>
                  <a:pt x="285" y="206"/>
                </a:lnTo>
                <a:lnTo>
                  <a:pt x="380" y="92"/>
                </a:lnTo>
                <a:lnTo>
                  <a:pt x="382" y="102"/>
                </a:lnTo>
                <a:cubicBezTo>
                  <a:pt x="387" y="130"/>
                  <a:pt x="380" y="159"/>
                  <a:pt x="362" y="181"/>
                </a:cubicBezTo>
                <a:cubicBezTo>
                  <a:pt x="343" y="204"/>
                  <a:pt x="316" y="216"/>
                  <a:pt x="287" y="216"/>
                </a:cubicBezTo>
                <a:lnTo>
                  <a:pt x="286" y="216"/>
                </a:lnTo>
                <a:cubicBezTo>
                  <a:pt x="233" y="216"/>
                  <a:pt x="190" y="173"/>
                  <a:pt x="190" y="120"/>
                </a:cubicBezTo>
                <a:lnTo>
                  <a:pt x="190" y="110"/>
                </a:lnTo>
                <a:cubicBezTo>
                  <a:pt x="190" y="57"/>
                  <a:pt x="233" y="14"/>
                  <a:pt x="286" y="14"/>
                </a:cubicBezTo>
                <a:lnTo>
                  <a:pt x="287" y="14"/>
                </a:lnTo>
                <a:cubicBezTo>
                  <a:pt x="340" y="14"/>
                  <a:pt x="383" y="57"/>
                  <a:pt x="383" y="110"/>
                </a:cubicBezTo>
                <a:cubicBezTo>
                  <a:pt x="383" y="163"/>
                  <a:pt x="340" y="206"/>
                  <a:pt x="287" y="206"/>
                </a:cubicBezTo>
                <a:lnTo>
                  <a:pt x="286" y="206"/>
                </a:lnTo>
                <a:lnTo>
                  <a:pt x="382" y="119"/>
                </a:lnTo>
                <a:lnTo>
                  <a:pt x="381" y="130"/>
                </a:lnTo>
                <a:lnTo>
                  <a:pt x="381" y="129"/>
                </a:lnTo>
                <a:cubicBezTo>
                  <a:pt x="381" y="182"/>
                  <a:pt x="338" y="225"/>
                  <a:pt x="285" y="225"/>
                </a:cubicBezTo>
                <a:cubicBezTo>
                  <a:pt x="232" y="225"/>
                  <a:pt x="189" y="182"/>
                  <a:pt x="189" y="129"/>
                </a:cubicBezTo>
                <a:lnTo>
                  <a:pt x="189" y="126"/>
                </a:lnTo>
                <a:cubicBezTo>
                  <a:pt x="189" y="116"/>
                  <a:pt x="191" y="106"/>
                  <a:pt x="194" y="96"/>
                </a:cubicBezTo>
                <a:lnTo>
                  <a:pt x="196" y="90"/>
                </a:lnTo>
                <a:lnTo>
                  <a:pt x="192" y="107"/>
                </a:lnTo>
                <a:lnTo>
                  <a:pt x="193" y="100"/>
                </a:lnTo>
                <a:lnTo>
                  <a:pt x="192" y="113"/>
                </a:lnTo>
                <a:lnTo>
                  <a:pt x="192" y="110"/>
                </a:lnTo>
                <a:cubicBezTo>
                  <a:pt x="192" y="57"/>
                  <a:pt x="235" y="14"/>
                  <a:pt x="288" y="14"/>
                </a:cubicBezTo>
                <a:cubicBezTo>
                  <a:pt x="341" y="14"/>
                  <a:pt x="384" y="57"/>
                  <a:pt x="384" y="110"/>
                </a:cubicBezTo>
                <a:lnTo>
                  <a:pt x="384" y="113"/>
                </a:lnTo>
                <a:lnTo>
                  <a:pt x="384" y="120"/>
                </a:lnTo>
                <a:lnTo>
                  <a:pt x="384" y="126"/>
                </a:lnTo>
                <a:cubicBezTo>
                  <a:pt x="384" y="137"/>
                  <a:pt x="383" y="147"/>
                  <a:pt x="380" y="157"/>
                </a:cubicBezTo>
                <a:lnTo>
                  <a:pt x="379" y="160"/>
                </a:lnTo>
                <a:cubicBezTo>
                  <a:pt x="365" y="199"/>
                  <a:pt x="329" y="225"/>
                  <a:pt x="287" y="225"/>
                </a:cubicBezTo>
                <a:cubicBezTo>
                  <a:pt x="246" y="225"/>
                  <a:pt x="209" y="199"/>
                  <a:pt x="196" y="160"/>
                </a:cubicBezTo>
                <a:lnTo>
                  <a:pt x="195" y="157"/>
                </a:lnTo>
                <a:cubicBezTo>
                  <a:pt x="192" y="147"/>
                  <a:pt x="190" y="137"/>
                  <a:pt x="190" y="126"/>
                </a:cubicBezTo>
                <a:lnTo>
                  <a:pt x="190" y="120"/>
                </a:lnTo>
                <a:lnTo>
                  <a:pt x="190" y="120"/>
                </a:lnTo>
                <a:cubicBezTo>
                  <a:pt x="185" y="70"/>
                  <a:pt x="219" y="25"/>
                  <a:pt x="269" y="16"/>
                </a:cubicBezTo>
                <a:cubicBezTo>
                  <a:pt x="319" y="7"/>
                  <a:pt x="366" y="38"/>
                  <a:pt x="379" y="87"/>
                </a:cubicBezTo>
                <a:lnTo>
                  <a:pt x="380" y="91"/>
                </a:lnTo>
                <a:lnTo>
                  <a:pt x="382" y="105"/>
                </a:lnTo>
                <a:cubicBezTo>
                  <a:pt x="387" y="133"/>
                  <a:pt x="379" y="161"/>
                  <a:pt x="361" y="183"/>
                </a:cubicBezTo>
                <a:cubicBezTo>
                  <a:pt x="342" y="204"/>
                  <a:pt x="316" y="216"/>
                  <a:pt x="287" y="216"/>
                </a:cubicBezTo>
                <a:lnTo>
                  <a:pt x="286" y="216"/>
                </a:lnTo>
                <a:lnTo>
                  <a:pt x="284" y="216"/>
                </a:lnTo>
                <a:lnTo>
                  <a:pt x="379" y="105"/>
                </a:lnTo>
                <a:lnTo>
                  <a:pt x="380" y="111"/>
                </a:lnTo>
                <a:cubicBezTo>
                  <a:pt x="381" y="116"/>
                  <a:pt x="381" y="121"/>
                  <a:pt x="381" y="126"/>
                </a:cubicBezTo>
                <a:lnTo>
                  <a:pt x="381" y="129"/>
                </a:lnTo>
                <a:cubicBezTo>
                  <a:pt x="381" y="182"/>
                  <a:pt x="338" y="225"/>
                  <a:pt x="285" y="225"/>
                </a:cubicBezTo>
                <a:cubicBezTo>
                  <a:pt x="232" y="225"/>
                  <a:pt x="189" y="182"/>
                  <a:pt x="189" y="129"/>
                </a:cubicBezTo>
                <a:lnTo>
                  <a:pt x="189" y="120"/>
                </a:lnTo>
                <a:lnTo>
                  <a:pt x="189" y="110"/>
                </a:lnTo>
                <a:cubicBezTo>
                  <a:pt x="189" y="57"/>
                  <a:pt x="232" y="14"/>
                  <a:pt x="285" y="14"/>
                </a:cubicBezTo>
                <a:lnTo>
                  <a:pt x="286" y="14"/>
                </a:lnTo>
                <a:cubicBezTo>
                  <a:pt x="339" y="14"/>
                  <a:pt x="382" y="57"/>
                  <a:pt x="382" y="110"/>
                </a:cubicBezTo>
                <a:cubicBezTo>
                  <a:pt x="382" y="163"/>
                  <a:pt x="339" y="206"/>
                  <a:pt x="286" y="206"/>
                </a:cubicBezTo>
                <a:lnTo>
                  <a:pt x="285" y="206"/>
                </a:lnTo>
                <a:lnTo>
                  <a:pt x="381" y="110"/>
                </a:lnTo>
                <a:lnTo>
                  <a:pt x="381" y="121"/>
                </a:lnTo>
                <a:lnTo>
                  <a:pt x="380" y="141"/>
                </a:lnTo>
                <a:cubicBezTo>
                  <a:pt x="373" y="194"/>
                  <a:pt x="325" y="231"/>
                  <a:pt x="273" y="225"/>
                </a:cubicBezTo>
                <a:cubicBezTo>
                  <a:pt x="220" y="218"/>
                  <a:pt x="183" y="170"/>
                  <a:pt x="189" y="118"/>
                </a:cubicBezTo>
                <a:lnTo>
                  <a:pt x="190" y="110"/>
                </a:lnTo>
                <a:lnTo>
                  <a:pt x="191" y="102"/>
                </a:lnTo>
                <a:cubicBezTo>
                  <a:pt x="196" y="51"/>
                  <a:pt x="240" y="12"/>
                  <a:pt x="291" y="15"/>
                </a:cubicBezTo>
                <a:cubicBezTo>
                  <a:pt x="342" y="17"/>
                  <a:pt x="382" y="59"/>
                  <a:pt x="382" y="110"/>
                </a:cubicBezTo>
                <a:lnTo>
                  <a:pt x="382" y="118"/>
                </a:lnTo>
                <a:lnTo>
                  <a:pt x="382" y="131"/>
                </a:lnTo>
                <a:lnTo>
                  <a:pt x="382" y="143"/>
                </a:lnTo>
                <a:lnTo>
                  <a:pt x="382" y="148"/>
                </a:lnTo>
                <a:cubicBezTo>
                  <a:pt x="382" y="201"/>
                  <a:pt x="339" y="244"/>
                  <a:pt x="286" y="244"/>
                </a:cubicBezTo>
                <a:cubicBezTo>
                  <a:pt x="233" y="244"/>
                  <a:pt x="190" y="201"/>
                  <a:pt x="190" y="148"/>
                </a:cubicBezTo>
                <a:lnTo>
                  <a:pt x="190" y="143"/>
                </a:lnTo>
                <a:lnTo>
                  <a:pt x="192" y="123"/>
                </a:lnTo>
                <a:lnTo>
                  <a:pt x="191" y="118"/>
                </a:lnTo>
                <a:lnTo>
                  <a:pt x="193" y="99"/>
                </a:lnTo>
                <a:cubicBezTo>
                  <a:pt x="199" y="51"/>
                  <a:pt x="240" y="14"/>
                  <a:pt x="288" y="14"/>
                </a:cubicBezTo>
                <a:lnTo>
                  <a:pt x="289" y="14"/>
                </a:lnTo>
                <a:cubicBezTo>
                  <a:pt x="336" y="14"/>
                  <a:pt x="376" y="48"/>
                  <a:pt x="384" y="95"/>
                </a:cubicBezTo>
                <a:lnTo>
                  <a:pt x="385" y="101"/>
                </a:lnTo>
                <a:cubicBezTo>
                  <a:pt x="386" y="106"/>
                  <a:pt x="386" y="111"/>
                  <a:pt x="386" y="116"/>
                </a:cubicBezTo>
                <a:lnTo>
                  <a:pt x="386" y="126"/>
                </a:lnTo>
                <a:lnTo>
                  <a:pt x="386" y="134"/>
                </a:lnTo>
                <a:lnTo>
                  <a:pt x="385" y="116"/>
                </a:lnTo>
                <a:lnTo>
                  <a:pt x="386" y="121"/>
                </a:lnTo>
                <a:lnTo>
                  <a:pt x="195" y="139"/>
                </a:lnTo>
                <a:lnTo>
                  <a:pt x="195" y="137"/>
                </a:lnTo>
                <a:lnTo>
                  <a:pt x="195" y="130"/>
                </a:lnTo>
                <a:lnTo>
                  <a:pt x="195" y="124"/>
                </a:lnTo>
                <a:cubicBezTo>
                  <a:pt x="195" y="117"/>
                  <a:pt x="196" y="109"/>
                  <a:pt x="198" y="101"/>
                </a:cubicBezTo>
                <a:lnTo>
                  <a:pt x="199" y="97"/>
                </a:lnTo>
                <a:cubicBezTo>
                  <a:pt x="210" y="54"/>
                  <a:pt x="250" y="23"/>
                  <a:pt x="295" y="24"/>
                </a:cubicBezTo>
                <a:cubicBezTo>
                  <a:pt x="340" y="26"/>
                  <a:pt x="378" y="58"/>
                  <a:pt x="387" y="102"/>
                </a:cubicBezTo>
                <a:lnTo>
                  <a:pt x="388" y="107"/>
                </a:lnTo>
                <a:lnTo>
                  <a:pt x="388" y="106"/>
                </a:lnTo>
                <a:lnTo>
                  <a:pt x="200" y="114"/>
                </a:lnTo>
                <a:lnTo>
                  <a:pt x="201" y="108"/>
                </a:lnTo>
                <a:lnTo>
                  <a:pt x="199" y="123"/>
                </a:lnTo>
                <a:lnTo>
                  <a:pt x="199" y="114"/>
                </a:lnTo>
                <a:lnTo>
                  <a:pt x="199" y="105"/>
                </a:lnTo>
                <a:lnTo>
                  <a:pt x="202" y="129"/>
                </a:lnTo>
                <a:lnTo>
                  <a:pt x="201" y="125"/>
                </a:lnTo>
                <a:lnTo>
                  <a:pt x="390" y="101"/>
                </a:lnTo>
                <a:lnTo>
                  <a:pt x="390" y="105"/>
                </a:lnTo>
                <a:lnTo>
                  <a:pt x="390" y="113"/>
                </a:lnTo>
                <a:lnTo>
                  <a:pt x="389" y="133"/>
                </a:lnTo>
                <a:lnTo>
                  <a:pt x="389" y="129"/>
                </a:lnTo>
                <a:lnTo>
                  <a:pt x="389" y="116"/>
                </a:lnTo>
                <a:lnTo>
                  <a:pt x="390" y="123"/>
                </a:lnTo>
                <a:cubicBezTo>
                  <a:pt x="390" y="127"/>
                  <a:pt x="390" y="132"/>
                  <a:pt x="390" y="136"/>
                </a:cubicBezTo>
                <a:lnTo>
                  <a:pt x="390" y="139"/>
                </a:lnTo>
                <a:cubicBezTo>
                  <a:pt x="390" y="192"/>
                  <a:pt x="347" y="235"/>
                  <a:pt x="294" y="235"/>
                </a:cubicBezTo>
                <a:cubicBezTo>
                  <a:pt x="241" y="235"/>
                  <a:pt x="198" y="192"/>
                  <a:pt x="198" y="139"/>
                </a:cubicBezTo>
                <a:lnTo>
                  <a:pt x="198" y="133"/>
                </a:lnTo>
                <a:lnTo>
                  <a:pt x="198" y="124"/>
                </a:lnTo>
                <a:lnTo>
                  <a:pt x="198" y="126"/>
                </a:lnTo>
                <a:lnTo>
                  <a:pt x="197" y="110"/>
                </a:lnTo>
                <a:cubicBezTo>
                  <a:pt x="197" y="63"/>
                  <a:pt x="232" y="23"/>
                  <a:pt x="278" y="16"/>
                </a:cubicBezTo>
                <a:cubicBezTo>
                  <a:pt x="325" y="8"/>
                  <a:pt x="370" y="35"/>
                  <a:pt x="385" y="80"/>
                </a:cubicBezTo>
                <a:lnTo>
                  <a:pt x="386" y="83"/>
                </a:lnTo>
                <a:lnTo>
                  <a:pt x="389" y="94"/>
                </a:lnTo>
                <a:lnTo>
                  <a:pt x="296" y="24"/>
                </a:lnTo>
                <a:lnTo>
                  <a:pt x="297" y="24"/>
                </a:lnTo>
                <a:cubicBezTo>
                  <a:pt x="334" y="24"/>
                  <a:pt x="367" y="45"/>
                  <a:pt x="383" y="78"/>
                </a:cubicBezTo>
                <a:lnTo>
                  <a:pt x="385" y="82"/>
                </a:lnTo>
                <a:cubicBezTo>
                  <a:pt x="389" y="89"/>
                  <a:pt x="392" y="97"/>
                  <a:pt x="394" y="106"/>
                </a:cubicBezTo>
                <a:lnTo>
                  <a:pt x="395" y="111"/>
                </a:lnTo>
                <a:lnTo>
                  <a:pt x="300" y="33"/>
                </a:lnTo>
                <a:lnTo>
                  <a:pt x="301" y="33"/>
                </a:lnTo>
                <a:lnTo>
                  <a:pt x="303" y="33"/>
                </a:lnTo>
                <a:lnTo>
                  <a:pt x="306" y="33"/>
                </a:lnTo>
                <a:cubicBezTo>
                  <a:pt x="356" y="33"/>
                  <a:pt x="398" y="71"/>
                  <a:pt x="402" y="121"/>
                </a:cubicBezTo>
                <a:lnTo>
                  <a:pt x="403" y="132"/>
                </a:lnTo>
                <a:lnTo>
                  <a:pt x="403" y="148"/>
                </a:lnTo>
                <a:cubicBezTo>
                  <a:pt x="403" y="201"/>
                  <a:pt x="360" y="244"/>
                  <a:pt x="307" y="244"/>
                </a:cubicBezTo>
                <a:cubicBezTo>
                  <a:pt x="254" y="244"/>
                  <a:pt x="211" y="201"/>
                  <a:pt x="211" y="148"/>
                </a:cubicBezTo>
                <a:lnTo>
                  <a:pt x="211" y="145"/>
                </a:lnTo>
                <a:lnTo>
                  <a:pt x="211" y="139"/>
                </a:lnTo>
                <a:lnTo>
                  <a:pt x="212" y="153"/>
                </a:lnTo>
                <a:lnTo>
                  <a:pt x="211" y="146"/>
                </a:lnTo>
                <a:cubicBezTo>
                  <a:pt x="211" y="142"/>
                  <a:pt x="210" y="137"/>
                  <a:pt x="210" y="132"/>
                </a:cubicBezTo>
                <a:lnTo>
                  <a:pt x="210" y="129"/>
                </a:lnTo>
                <a:cubicBezTo>
                  <a:pt x="210" y="76"/>
                  <a:pt x="253" y="33"/>
                  <a:pt x="306" y="33"/>
                </a:cubicBezTo>
                <a:cubicBezTo>
                  <a:pt x="359" y="33"/>
                  <a:pt x="402" y="76"/>
                  <a:pt x="402" y="129"/>
                </a:cubicBezTo>
                <a:lnTo>
                  <a:pt x="402" y="132"/>
                </a:lnTo>
                <a:lnTo>
                  <a:pt x="402" y="138"/>
                </a:lnTo>
                <a:lnTo>
                  <a:pt x="402" y="148"/>
                </a:lnTo>
                <a:lnTo>
                  <a:pt x="215" y="118"/>
                </a:lnTo>
                <a:lnTo>
                  <a:pt x="216" y="115"/>
                </a:lnTo>
                <a:lnTo>
                  <a:pt x="211" y="145"/>
                </a:lnTo>
                <a:lnTo>
                  <a:pt x="211" y="139"/>
                </a:lnTo>
                <a:lnTo>
                  <a:pt x="211" y="133"/>
                </a:lnTo>
                <a:lnTo>
                  <a:pt x="214" y="157"/>
                </a:lnTo>
                <a:lnTo>
                  <a:pt x="213" y="153"/>
                </a:lnTo>
                <a:lnTo>
                  <a:pt x="402" y="129"/>
                </a:lnTo>
                <a:lnTo>
                  <a:pt x="402" y="134"/>
                </a:lnTo>
                <a:lnTo>
                  <a:pt x="402" y="139"/>
                </a:lnTo>
                <a:lnTo>
                  <a:pt x="221" y="97"/>
                </a:lnTo>
                <a:lnTo>
                  <a:pt x="224" y="91"/>
                </a:lnTo>
                <a:lnTo>
                  <a:pt x="226" y="87"/>
                </a:lnTo>
                <a:cubicBezTo>
                  <a:pt x="246" y="47"/>
                  <a:pt x="290" y="26"/>
                  <a:pt x="334" y="36"/>
                </a:cubicBezTo>
                <a:cubicBezTo>
                  <a:pt x="377" y="46"/>
                  <a:pt x="407" y="85"/>
                  <a:pt x="407" y="129"/>
                </a:cubicBezTo>
                <a:lnTo>
                  <a:pt x="407" y="133"/>
                </a:lnTo>
                <a:cubicBezTo>
                  <a:pt x="407" y="138"/>
                  <a:pt x="407" y="143"/>
                  <a:pt x="407" y="147"/>
                </a:cubicBezTo>
                <a:lnTo>
                  <a:pt x="406" y="154"/>
                </a:lnTo>
                <a:lnTo>
                  <a:pt x="406" y="140"/>
                </a:lnTo>
                <a:lnTo>
                  <a:pt x="406" y="146"/>
                </a:lnTo>
                <a:lnTo>
                  <a:pt x="406" y="148"/>
                </a:lnTo>
                <a:cubicBezTo>
                  <a:pt x="406" y="201"/>
                  <a:pt x="363" y="244"/>
                  <a:pt x="310" y="244"/>
                </a:cubicBezTo>
                <a:cubicBezTo>
                  <a:pt x="257" y="244"/>
                  <a:pt x="214" y="201"/>
                  <a:pt x="214" y="148"/>
                </a:cubicBezTo>
                <a:lnTo>
                  <a:pt x="214" y="143"/>
                </a:lnTo>
                <a:cubicBezTo>
                  <a:pt x="214" y="136"/>
                  <a:pt x="215" y="129"/>
                  <a:pt x="217" y="123"/>
                </a:cubicBezTo>
                <a:lnTo>
                  <a:pt x="219" y="114"/>
                </a:lnTo>
                <a:lnTo>
                  <a:pt x="218" y="115"/>
                </a:lnTo>
                <a:lnTo>
                  <a:pt x="220" y="102"/>
                </a:lnTo>
                <a:cubicBezTo>
                  <a:pt x="230" y="53"/>
                  <a:pt x="275" y="20"/>
                  <a:pt x="324" y="25"/>
                </a:cubicBezTo>
                <a:cubicBezTo>
                  <a:pt x="373" y="30"/>
                  <a:pt x="410" y="71"/>
                  <a:pt x="410" y="120"/>
                </a:cubicBezTo>
                <a:lnTo>
                  <a:pt x="410" y="122"/>
                </a:lnTo>
                <a:cubicBezTo>
                  <a:pt x="410" y="129"/>
                  <a:pt x="410" y="135"/>
                  <a:pt x="409" y="141"/>
                </a:cubicBezTo>
                <a:lnTo>
                  <a:pt x="408" y="146"/>
                </a:lnTo>
                <a:lnTo>
                  <a:pt x="408" y="147"/>
                </a:lnTo>
                <a:cubicBezTo>
                  <a:pt x="404" y="197"/>
                  <a:pt x="363" y="235"/>
                  <a:pt x="313" y="235"/>
                </a:cubicBezTo>
                <a:cubicBezTo>
                  <a:pt x="264" y="236"/>
                  <a:pt x="222" y="198"/>
                  <a:pt x="217" y="149"/>
                </a:cubicBezTo>
                <a:lnTo>
                  <a:pt x="216" y="139"/>
                </a:lnTo>
                <a:lnTo>
                  <a:pt x="215" y="122"/>
                </a:lnTo>
                <a:lnTo>
                  <a:pt x="226" y="165"/>
                </a:lnTo>
                <a:lnTo>
                  <a:pt x="225" y="163"/>
                </a:lnTo>
                <a:lnTo>
                  <a:pt x="406" y="120"/>
                </a:lnTo>
                <a:lnTo>
                  <a:pt x="406" y="125"/>
                </a:lnTo>
                <a:lnTo>
                  <a:pt x="405" y="145"/>
                </a:lnTo>
                <a:lnTo>
                  <a:pt x="405" y="143"/>
                </a:lnTo>
                <a:cubicBezTo>
                  <a:pt x="405" y="150"/>
                  <a:pt x="405" y="156"/>
                  <a:pt x="404" y="162"/>
                </a:cubicBezTo>
                <a:lnTo>
                  <a:pt x="403" y="167"/>
                </a:lnTo>
                <a:cubicBezTo>
                  <a:pt x="394" y="210"/>
                  <a:pt x="358" y="242"/>
                  <a:pt x="314" y="244"/>
                </a:cubicBezTo>
                <a:cubicBezTo>
                  <a:pt x="271" y="247"/>
                  <a:pt x="231" y="220"/>
                  <a:pt x="217" y="179"/>
                </a:cubicBezTo>
                <a:lnTo>
                  <a:pt x="216" y="176"/>
                </a:lnTo>
                <a:cubicBezTo>
                  <a:pt x="215" y="171"/>
                  <a:pt x="214" y="166"/>
                  <a:pt x="213" y="161"/>
                </a:cubicBezTo>
                <a:lnTo>
                  <a:pt x="212" y="155"/>
                </a:lnTo>
                <a:cubicBezTo>
                  <a:pt x="207" y="127"/>
                  <a:pt x="215" y="99"/>
                  <a:pt x="233" y="77"/>
                </a:cubicBezTo>
                <a:cubicBezTo>
                  <a:pt x="251" y="56"/>
                  <a:pt x="278" y="43"/>
                  <a:pt x="306" y="43"/>
                </a:cubicBezTo>
                <a:lnTo>
                  <a:pt x="307" y="43"/>
                </a:lnTo>
                <a:lnTo>
                  <a:pt x="212" y="130"/>
                </a:lnTo>
                <a:lnTo>
                  <a:pt x="213" y="120"/>
                </a:lnTo>
                <a:cubicBezTo>
                  <a:pt x="218" y="71"/>
                  <a:pt x="259" y="33"/>
                  <a:pt x="308" y="33"/>
                </a:cubicBezTo>
                <a:lnTo>
                  <a:pt x="310" y="33"/>
                </a:lnTo>
                <a:cubicBezTo>
                  <a:pt x="360" y="33"/>
                  <a:pt x="401" y="71"/>
                  <a:pt x="406" y="120"/>
                </a:cubicBezTo>
                <a:lnTo>
                  <a:pt x="407" y="130"/>
                </a:lnTo>
                <a:lnTo>
                  <a:pt x="408" y="138"/>
                </a:lnTo>
                <a:lnTo>
                  <a:pt x="219" y="125"/>
                </a:lnTo>
                <a:lnTo>
                  <a:pt x="220" y="121"/>
                </a:lnTo>
                <a:lnTo>
                  <a:pt x="220" y="121"/>
                </a:lnTo>
                <a:cubicBezTo>
                  <a:pt x="230" y="72"/>
                  <a:pt x="275" y="39"/>
                  <a:pt x="324" y="44"/>
                </a:cubicBezTo>
                <a:cubicBezTo>
                  <a:pt x="373" y="49"/>
                  <a:pt x="410" y="90"/>
                  <a:pt x="410" y="139"/>
                </a:cubicBezTo>
                <a:lnTo>
                  <a:pt x="410" y="143"/>
                </a:lnTo>
                <a:cubicBezTo>
                  <a:pt x="410" y="150"/>
                  <a:pt x="410" y="156"/>
                  <a:pt x="409" y="162"/>
                </a:cubicBezTo>
                <a:lnTo>
                  <a:pt x="408" y="167"/>
                </a:lnTo>
                <a:lnTo>
                  <a:pt x="224" y="113"/>
                </a:lnTo>
                <a:lnTo>
                  <a:pt x="226" y="108"/>
                </a:lnTo>
                <a:lnTo>
                  <a:pt x="232" y="97"/>
                </a:lnTo>
                <a:cubicBezTo>
                  <a:pt x="248" y="64"/>
                  <a:pt x="281" y="43"/>
                  <a:pt x="317" y="43"/>
                </a:cubicBezTo>
                <a:lnTo>
                  <a:pt x="318" y="43"/>
                </a:lnTo>
                <a:cubicBezTo>
                  <a:pt x="349" y="43"/>
                  <a:pt x="377" y="58"/>
                  <a:pt x="395" y="82"/>
                </a:cubicBezTo>
                <a:lnTo>
                  <a:pt x="398" y="86"/>
                </a:lnTo>
                <a:cubicBezTo>
                  <a:pt x="403" y="93"/>
                  <a:pt x="407" y="100"/>
                  <a:pt x="411" y="108"/>
                </a:cubicBezTo>
                <a:lnTo>
                  <a:pt x="413" y="113"/>
                </a:lnTo>
                <a:cubicBezTo>
                  <a:pt x="415" y="120"/>
                  <a:pt x="417" y="127"/>
                  <a:pt x="419" y="135"/>
                </a:cubicBezTo>
                <a:lnTo>
                  <a:pt x="420" y="142"/>
                </a:lnTo>
                <a:cubicBezTo>
                  <a:pt x="420" y="146"/>
                  <a:pt x="420" y="151"/>
                  <a:pt x="420" y="155"/>
                </a:cubicBezTo>
                <a:lnTo>
                  <a:pt x="420" y="158"/>
                </a:lnTo>
                <a:cubicBezTo>
                  <a:pt x="420" y="211"/>
                  <a:pt x="377" y="254"/>
                  <a:pt x="324" y="254"/>
                </a:cubicBezTo>
                <a:cubicBezTo>
                  <a:pt x="271" y="254"/>
                  <a:pt x="228" y="211"/>
                  <a:pt x="228" y="158"/>
                </a:cubicBezTo>
                <a:lnTo>
                  <a:pt x="228" y="152"/>
                </a:lnTo>
                <a:lnTo>
                  <a:pt x="230" y="133"/>
                </a:lnTo>
                <a:lnTo>
                  <a:pt x="229" y="133"/>
                </a:lnTo>
                <a:lnTo>
                  <a:pt x="229" y="129"/>
                </a:lnTo>
                <a:cubicBezTo>
                  <a:pt x="229" y="76"/>
                  <a:pt x="272" y="33"/>
                  <a:pt x="325" y="33"/>
                </a:cubicBezTo>
                <a:cubicBezTo>
                  <a:pt x="378" y="33"/>
                  <a:pt x="421" y="76"/>
                  <a:pt x="421" y="129"/>
                </a:cubicBezTo>
                <a:lnTo>
                  <a:pt x="421" y="133"/>
                </a:lnTo>
                <a:lnTo>
                  <a:pt x="422" y="132"/>
                </a:lnTo>
                <a:lnTo>
                  <a:pt x="422" y="152"/>
                </a:lnTo>
                <a:lnTo>
                  <a:pt x="422" y="158"/>
                </a:lnTo>
                <a:cubicBezTo>
                  <a:pt x="422" y="211"/>
                  <a:pt x="379" y="254"/>
                  <a:pt x="326" y="254"/>
                </a:cubicBezTo>
                <a:cubicBezTo>
                  <a:pt x="273" y="254"/>
                  <a:pt x="230" y="211"/>
                  <a:pt x="230" y="158"/>
                </a:cubicBezTo>
                <a:lnTo>
                  <a:pt x="230" y="154"/>
                </a:lnTo>
                <a:lnTo>
                  <a:pt x="232" y="170"/>
                </a:lnTo>
                <a:lnTo>
                  <a:pt x="231" y="164"/>
                </a:lnTo>
                <a:cubicBezTo>
                  <a:pt x="222" y="113"/>
                  <a:pt x="255" y="65"/>
                  <a:pt x="306" y="54"/>
                </a:cubicBezTo>
                <a:cubicBezTo>
                  <a:pt x="356" y="44"/>
                  <a:pt x="406" y="75"/>
                  <a:pt x="419" y="125"/>
                </a:cubicBezTo>
                <a:lnTo>
                  <a:pt x="420" y="129"/>
                </a:lnTo>
                <a:lnTo>
                  <a:pt x="422" y="143"/>
                </a:lnTo>
                <a:lnTo>
                  <a:pt x="327" y="62"/>
                </a:lnTo>
                <a:lnTo>
                  <a:pt x="331" y="62"/>
                </a:lnTo>
                <a:lnTo>
                  <a:pt x="333" y="62"/>
                </a:lnTo>
                <a:lnTo>
                  <a:pt x="238" y="149"/>
                </a:lnTo>
                <a:lnTo>
                  <a:pt x="239" y="139"/>
                </a:lnTo>
                <a:lnTo>
                  <a:pt x="240" y="128"/>
                </a:lnTo>
                <a:cubicBezTo>
                  <a:pt x="242" y="118"/>
                  <a:pt x="245" y="108"/>
                  <a:pt x="250" y="99"/>
                </a:cubicBezTo>
                <a:lnTo>
                  <a:pt x="251" y="97"/>
                </a:lnTo>
                <a:cubicBezTo>
                  <a:pt x="271" y="57"/>
                  <a:pt x="315" y="36"/>
                  <a:pt x="359" y="46"/>
                </a:cubicBezTo>
                <a:cubicBezTo>
                  <a:pt x="402" y="56"/>
                  <a:pt x="432" y="95"/>
                  <a:pt x="432" y="139"/>
                </a:cubicBezTo>
                <a:lnTo>
                  <a:pt x="432" y="144"/>
                </a:lnTo>
                <a:lnTo>
                  <a:pt x="433" y="143"/>
                </a:lnTo>
                <a:lnTo>
                  <a:pt x="433" y="162"/>
                </a:lnTo>
                <a:lnTo>
                  <a:pt x="433" y="167"/>
                </a:lnTo>
                <a:lnTo>
                  <a:pt x="270" y="100"/>
                </a:lnTo>
                <a:lnTo>
                  <a:pt x="271" y="99"/>
                </a:lnTo>
                <a:lnTo>
                  <a:pt x="242" y="166"/>
                </a:lnTo>
                <a:lnTo>
                  <a:pt x="242" y="160"/>
                </a:lnTo>
                <a:lnTo>
                  <a:pt x="242" y="148"/>
                </a:lnTo>
                <a:cubicBezTo>
                  <a:pt x="242" y="140"/>
                  <a:pt x="244" y="131"/>
                  <a:pt x="246" y="122"/>
                </a:cubicBezTo>
                <a:lnTo>
                  <a:pt x="248" y="115"/>
                </a:lnTo>
                <a:cubicBezTo>
                  <a:pt x="253" y="99"/>
                  <a:pt x="261" y="85"/>
                  <a:pt x="273" y="74"/>
                </a:cubicBezTo>
                <a:lnTo>
                  <a:pt x="275" y="72"/>
                </a:lnTo>
                <a:cubicBezTo>
                  <a:pt x="304" y="43"/>
                  <a:pt x="348" y="35"/>
                  <a:pt x="385" y="53"/>
                </a:cubicBezTo>
                <a:cubicBezTo>
                  <a:pt x="421" y="71"/>
                  <a:pt x="443" y="111"/>
                  <a:pt x="438" y="151"/>
                </a:cubicBezTo>
                <a:lnTo>
                  <a:pt x="437" y="159"/>
                </a:lnTo>
                <a:lnTo>
                  <a:pt x="436" y="167"/>
                </a:lnTo>
                <a:cubicBezTo>
                  <a:pt x="435" y="175"/>
                  <a:pt x="434" y="182"/>
                  <a:pt x="432" y="189"/>
                </a:cubicBezTo>
                <a:lnTo>
                  <a:pt x="430" y="195"/>
                </a:lnTo>
                <a:lnTo>
                  <a:pt x="429" y="198"/>
                </a:lnTo>
                <a:cubicBezTo>
                  <a:pt x="414" y="242"/>
                  <a:pt x="369" y="270"/>
                  <a:pt x="322" y="262"/>
                </a:cubicBezTo>
                <a:cubicBezTo>
                  <a:pt x="276" y="255"/>
                  <a:pt x="241" y="215"/>
                  <a:pt x="241" y="167"/>
                </a:cubicBezTo>
                <a:lnTo>
                  <a:pt x="241" y="163"/>
                </a:lnTo>
                <a:lnTo>
                  <a:pt x="241" y="158"/>
                </a:lnTo>
                <a:cubicBezTo>
                  <a:pt x="241" y="110"/>
                  <a:pt x="278" y="69"/>
                  <a:pt x="326" y="63"/>
                </a:cubicBezTo>
                <a:cubicBezTo>
                  <a:pt x="374" y="57"/>
                  <a:pt x="419" y="88"/>
                  <a:pt x="431" y="135"/>
                </a:cubicBezTo>
                <a:lnTo>
                  <a:pt x="432" y="139"/>
                </a:lnTo>
                <a:cubicBezTo>
                  <a:pt x="434" y="147"/>
                  <a:pt x="434" y="155"/>
                  <a:pt x="434" y="162"/>
                </a:cubicBezTo>
                <a:lnTo>
                  <a:pt x="434" y="167"/>
                </a:lnTo>
                <a:lnTo>
                  <a:pt x="338" y="71"/>
                </a:lnTo>
                <a:lnTo>
                  <a:pt x="339" y="71"/>
                </a:lnTo>
                <a:cubicBezTo>
                  <a:pt x="392" y="71"/>
                  <a:pt x="435" y="114"/>
                  <a:pt x="435" y="167"/>
                </a:cubicBezTo>
                <a:cubicBezTo>
                  <a:pt x="435" y="220"/>
                  <a:pt x="392" y="263"/>
                  <a:pt x="339" y="263"/>
                </a:cubicBezTo>
                <a:lnTo>
                  <a:pt x="337" y="263"/>
                </a:lnTo>
                <a:lnTo>
                  <a:pt x="429" y="198"/>
                </a:lnTo>
                <a:lnTo>
                  <a:pt x="427" y="204"/>
                </a:lnTo>
                <a:lnTo>
                  <a:pt x="428" y="201"/>
                </a:lnTo>
                <a:cubicBezTo>
                  <a:pt x="415" y="251"/>
                  <a:pt x="364" y="283"/>
                  <a:pt x="313" y="271"/>
                </a:cubicBezTo>
                <a:cubicBezTo>
                  <a:pt x="263" y="260"/>
                  <a:pt x="230" y="210"/>
                  <a:pt x="240" y="159"/>
                </a:cubicBezTo>
                <a:lnTo>
                  <a:pt x="241" y="154"/>
                </a:lnTo>
                <a:lnTo>
                  <a:pt x="242" y="149"/>
                </a:lnTo>
                <a:cubicBezTo>
                  <a:pt x="251" y="103"/>
                  <a:pt x="292" y="71"/>
                  <a:pt x="338" y="71"/>
                </a:cubicBezTo>
                <a:cubicBezTo>
                  <a:pt x="384" y="72"/>
                  <a:pt x="424" y="106"/>
                  <a:pt x="431" y="152"/>
                </a:cubicBezTo>
                <a:lnTo>
                  <a:pt x="432" y="158"/>
                </a:lnTo>
                <a:cubicBezTo>
                  <a:pt x="433" y="163"/>
                  <a:pt x="433" y="168"/>
                  <a:pt x="433" y="173"/>
                </a:cubicBezTo>
                <a:lnTo>
                  <a:pt x="433" y="177"/>
                </a:lnTo>
                <a:lnTo>
                  <a:pt x="243" y="162"/>
                </a:lnTo>
                <a:lnTo>
                  <a:pt x="244" y="156"/>
                </a:lnTo>
                <a:lnTo>
                  <a:pt x="244" y="152"/>
                </a:lnTo>
                <a:lnTo>
                  <a:pt x="245" y="143"/>
                </a:lnTo>
                <a:lnTo>
                  <a:pt x="247" y="130"/>
                </a:lnTo>
                <a:cubicBezTo>
                  <a:pt x="255" y="89"/>
                  <a:pt x="288" y="59"/>
                  <a:pt x="329" y="53"/>
                </a:cubicBezTo>
                <a:cubicBezTo>
                  <a:pt x="369" y="48"/>
                  <a:pt x="409" y="69"/>
                  <a:pt x="427" y="106"/>
                </a:cubicBezTo>
                <a:lnTo>
                  <a:pt x="428" y="108"/>
                </a:lnTo>
                <a:cubicBezTo>
                  <a:pt x="435" y="121"/>
                  <a:pt x="438" y="136"/>
                  <a:pt x="438" y="150"/>
                </a:cubicBezTo>
                <a:lnTo>
                  <a:pt x="438" y="156"/>
                </a:lnTo>
                <a:lnTo>
                  <a:pt x="438" y="143"/>
                </a:lnTo>
                <a:lnTo>
                  <a:pt x="439" y="150"/>
                </a:lnTo>
                <a:cubicBezTo>
                  <a:pt x="439" y="154"/>
                  <a:pt x="439" y="159"/>
                  <a:pt x="439" y="163"/>
                </a:cubicBezTo>
                <a:lnTo>
                  <a:pt x="439" y="167"/>
                </a:lnTo>
                <a:cubicBezTo>
                  <a:pt x="439" y="220"/>
                  <a:pt x="396" y="263"/>
                  <a:pt x="343" y="263"/>
                </a:cubicBezTo>
                <a:cubicBezTo>
                  <a:pt x="290" y="263"/>
                  <a:pt x="247" y="220"/>
                  <a:pt x="247" y="167"/>
                </a:cubicBezTo>
                <a:lnTo>
                  <a:pt x="247" y="166"/>
                </a:lnTo>
                <a:lnTo>
                  <a:pt x="250" y="190"/>
                </a:lnTo>
                <a:lnTo>
                  <a:pt x="249" y="186"/>
                </a:lnTo>
                <a:lnTo>
                  <a:pt x="248" y="182"/>
                </a:lnTo>
                <a:lnTo>
                  <a:pt x="437" y="158"/>
                </a:lnTo>
                <a:lnTo>
                  <a:pt x="437" y="163"/>
                </a:lnTo>
                <a:lnTo>
                  <a:pt x="438" y="160"/>
                </a:lnTo>
                <a:lnTo>
                  <a:pt x="440" y="174"/>
                </a:lnTo>
                <a:lnTo>
                  <a:pt x="344" y="90"/>
                </a:lnTo>
                <a:lnTo>
                  <a:pt x="347" y="90"/>
                </a:lnTo>
                <a:cubicBezTo>
                  <a:pt x="400" y="90"/>
                  <a:pt x="443" y="133"/>
                  <a:pt x="443" y="186"/>
                </a:cubicBezTo>
                <a:cubicBezTo>
                  <a:pt x="443" y="239"/>
                  <a:pt x="400" y="282"/>
                  <a:pt x="347" y="282"/>
                </a:cubicBezTo>
                <a:lnTo>
                  <a:pt x="346" y="282"/>
                </a:lnTo>
                <a:cubicBezTo>
                  <a:pt x="293" y="282"/>
                  <a:pt x="250" y="239"/>
                  <a:pt x="250" y="186"/>
                </a:cubicBezTo>
                <a:cubicBezTo>
                  <a:pt x="250" y="133"/>
                  <a:pt x="293" y="90"/>
                  <a:pt x="346" y="90"/>
                </a:cubicBezTo>
                <a:lnTo>
                  <a:pt x="350" y="90"/>
                </a:lnTo>
                <a:lnTo>
                  <a:pt x="320" y="95"/>
                </a:lnTo>
                <a:lnTo>
                  <a:pt x="323" y="94"/>
                </a:lnTo>
                <a:cubicBezTo>
                  <a:pt x="343" y="88"/>
                  <a:pt x="364" y="88"/>
                  <a:pt x="384" y="94"/>
                </a:cubicBezTo>
                <a:lnTo>
                  <a:pt x="387" y="95"/>
                </a:lnTo>
                <a:cubicBezTo>
                  <a:pt x="426" y="108"/>
                  <a:pt x="452" y="145"/>
                  <a:pt x="452" y="186"/>
                </a:cubicBezTo>
                <a:lnTo>
                  <a:pt x="452" y="196"/>
                </a:lnTo>
                <a:lnTo>
                  <a:pt x="451" y="216"/>
                </a:lnTo>
                <a:lnTo>
                  <a:pt x="355" y="109"/>
                </a:lnTo>
                <a:lnTo>
                  <a:pt x="357" y="109"/>
                </a:lnTo>
                <a:lnTo>
                  <a:pt x="261" y="205"/>
                </a:lnTo>
                <a:lnTo>
                  <a:pt x="261" y="199"/>
                </a:lnTo>
                <a:lnTo>
                  <a:pt x="266" y="230"/>
                </a:lnTo>
                <a:lnTo>
                  <a:pt x="265" y="227"/>
                </a:lnTo>
                <a:lnTo>
                  <a:pt x="452" y="196"/>
                </a:lnTo>
                <a:lnTo>
                  <a:pt x="452" y="201"/>
                </a:lnTo>
                <a:lnTo>
                  <a:pt x="452" y="209"/>
                </a:lnTo>
                <a:lnTo>
                  <a:pt x="453" y="218"/>
                </a:lnTo>
                <a:lnTo>
                  <a:pt x="400" y="139"/>
                </a:lnTo>
                <a:lnTo>
                  <a:pt x="404" y="141"/>
                </a:lnTo>
                <a:lnTo>
                  <a:pt x="308" y="147"/>
                </a:lnTo>
                <a:lnTo>
                  <a:pt x="311" y="145"/>
                </a:lnTo>
                <a:cubicBezTo>
                  <a:pt x="327" y="134"/>
                  <a:pt x="346" y="128"/>
                  <a:pt x="364" y="128"/>
                </a:cubicBezTo>
                <a:lnTo>
                  <a:pt x="368" y="128"/>
                </a:lnTo>
                <a:lnTo>
                  <a:pt x="377" y="128"/>
                </a:lnTo>
                <a:cubicBezTo>
                  <a:pt x="409" y="128"/>
                  <a:pt x="438" y="144"/>
                  <a:pt x="456" y="169"/>
                </a:cubicBezTo>
                <a:lnTo>
                  <a:pt x="463" y="179"/>
                </a:lnTo>
                <a:lnTo>
                  <a:pt x="384" y="138"/>
                </a:lnTo>
                <a:lnTo>
                  <a:pt x="386" y="138"/>
                </a:lnTo>
                <a:lnTo>
                  <a:pt x="387" y="138"/>
                </a:lnTo>
                <a:cubicBezTo>
                  <a:pt x="421" y="138"/>
                  <a:pt x="452" y="156"/>
                  <a:pt x="470" y="185"/>
                </a:cubicBezTo>
                <a:lnTo>
                  <a:pt x="473" y="190"/>
                </a:lnTo>
                <a:lnTo>
                  <a:pt x="478" y="201"/>
                </a:lnTo>
                <a:lnTo>
                  <a:pt x="299" y="220"/>
                </a:lnTo>
                <a:lnTo>
                  <a:pt x="300" y="216"/>
                </a:lnTo>
                <a:lnTo>
                  <a:pt x="300" y="216"/>
                </a:lnTo>
                <a:cubicBezTo>
                  <a:pt x="310" y="167"/>
                  <a:pt x="355" y="134"/>
                  <a:pt x="404" y="139"/>
                </a:cubicBezTo>
                <a:cubicBezTo>
                  <a:pt x="453" y="144"/>
                  <a:pt x="490" y="185"/>
                  <a:pt x="490" y="234"/>
                </a:cubicBezTo>
                <a:lnTo>
                  <a:pt x="490" y="243"/>
                </a:lnTo>
                <a:lnTo>
                  <a:pt x="491" y="244"/>
                </a:lnTo>
                <a:lnTo>
                  <a:pt x="491" y="262"/>
                </a:lnTo>
                <a:cubicBezTo>
                  <a:pt x="491" y="315"/>
                  <a:pt x="448" y="358"/>
                  <a:pt x="395" y="358"/>
                </a:cubicBezTo>
                <a:lnTo>
                  <a:pt x="394" y="358"/>
                </a:lnTo>
                <a:lnTo>
                  <a:pt x="490" y="262"/>
                </a:lnTo>
                <a:lnTo>
                  <a:pt x="490" y="272"/>
                </a:lnTo>
                <a:cubicBezTo>
                  <a:pt x="490" y="289"/>
                  <a:pt x="486" y="305"/>
                  <a:pt x="478" y="319"/>
                </a:cubicBezTo>
                <a:lnTo>
                  <a:pt x="473" y="328"/>
                </a:lnTo>
                <a:cubicBezTo>
                  <a:pt x="456" y="359"/>
                  <a:pt x="424" y="377"/>
                  <a:pt x="389" y="377"/>
                </a:cubicBezTo>
                <a:lnTo>
                  <a:pt x="386" y="377"/>
                </a:lnTo>
                <a:cubicBezTo>
                  <a:pt x="340" y="377"/>
                  <a:pt x="299" y="344"/>
                  <a:pt x="292" y="297"/>
                </a:cubicBezTo>
                <a:lnTo>
                  <a:pt x="291" y="291"/>
                </a:lnTo>
                <a:cubicBezTo>
                  <a:pt x="290" y="286"/>
                  <a:pt x="289" y="281"/>
                  <a:pt x="289" y="275"/>
                </a:cubicBezTo>
                <a:lnTo>
                  <a:pt x="289" y="272"/>
                </a:lnTo>
                <a:cubicBezTo>
                  <a:pt x="289" y="219"/>
                  <a:pt x="332" y="176"/>
                  <a:pt x="385" y="176"/>
                </a:cubicBezTo>
                <a:cubicBezTo>
                  <a:pt x="438" y="176"/>
                  <a:pt x="481" y="219"/>
                  <a:pt x="481" y="272"/>
                </a:cubicBezTo>
                <a:lnTo>
                  <a:pt x="481" y="281"/>
                </a:lnTo>
                <a:lnTo>
                  <a:pt x="481" y="291"/>
                </a:lnTo>
                <a:cubicBezTo>
                  <a:pt x="481" y="344"/>
                  <a:pt x="438" y="387"/>
                  <a:pt x="385" y="387"/>
                </a:cubicBezTo>
                <a:cubicBezTo>
                  <a:pt x="332" y="387"/>
                  <a:pt x="289" y="344"/>
                  <a:pt x="289" y="291"/>
                </a:cubicBezTo>
                <a:lnTo>
                  <a:pt x="289" y="286"/>
                </a:lnTo>
                <a:cubicBezTo>
                  <a:pt x="289" y="280"/>
                  <a:pt x="290" y="274"/>
                  <a:pt x="291" y="268"/>
                </a:cubicBezTo>
                <a:lnTo>
                  <a:pt x="292" y="263"/>
                </a:lnTo>
                <a:cubicBezTo>
                  <a:pt x="302" y="216"/>
                  <a:pt x="343" y="184"/>
                  <a:pt x="391" y="186"/>
                </a:cubicBezTo>
                <a:cubicBezTo>
                  <a:pt x="438" y="188"/>
                  <a:pt x="477" y="224"/>
                  <a:pt x="482" y="271"/>
                </a:cubicBezTo>
                <a:lnTo>
                  <a:pt x="483" y="280"/>
                </a:lnTo>
                <a:lnTo>
                  <a:pt x="484" y="282"/>
                </a:lnTo>
                <a:lnTo>
                  <a:pt x="389" y="204"/>
                </a:lnTo>
                <a:lnTo>
                  <a:pt x="399" y="204"/>
                </a:lnTo>
                <a:lnTo>
                  <a:pt x="307" y="275"/>
                </a:lnTo>
                <a:lnTo>
                  <a:pt x="310" y="264"/>
                </a:lnTo>
                <a:lnTo>
                  <a:pt x="311" y="258"/>
                </a:lnTo>
                <a:cubicBezTo>
                  <a:pt x="323" y="213"/>
                  <a:pt x="364" y="183"/>
                  <a:pt x="410" y="186"/>
                </a:cubicBezTo>
                <a:cubicBezTo>
                  <a:pt x="456" y="188"/>
                  <a:pt x="494" y="224"/>
                  <a:pt x="500" y="270"/>
                </a:cubicBezTo>
                <a:lnTo>
                  <a:pt x="501" y="278"/>
                </a:lnTo>
                <a:lnTo>
                  <a:pt x="501" y="300"/>
                </a:lnTo>
                <a:lnTo>
                  <a:pt x="500" y="282"/>
                </a:lnTo>
                <a:lnTo>
                  <a:pt x="502" y="292"/>
                </a:lnTo>
                <a:cubicBezTo>
                  <a:pt x="507" y="320"/>
                  <a:pt x="500" y="349"/>
                  <a:pt x="482" y="371"/>
                </a:cubicBezTo>
                <a:cubicBezTo>
                  <a:pt x="463" y="394"/>
                  <a:pt x="436" y="406"/>
                  <a:pt x="407" y="406"/>
                </a:cubicBezTo>
                <a:lnTo>
                  <a:pt x="405" y="406"/>
                </a:lnTo>
                <a:cubicBezTo>
                  <a:pt x="352" y="406"/>
                  <a:pt x="309" y="363"/>
                  <a:pt x="309" y="310"/>
                </a:cubicBezTo>
                <a:cubicBezTo>
                  <a:pt x="309" y="257"/>
                  <a:pt x="352" y="214"/>
                  <a:pt x="405" y="214"/>
                </a:cubicBezTo>
                <a:lnTo>
                  <a:pt x="407" y="214"/>
                </a:lnTo>
                <a:lnTo>
                  <a:pt x="316" y="283"/>
                </a:lnTo>
                <a:lnTo>
                  <a:pt x="319" y="273"/>
                </a:lnTo>
                <a:cubicBezTo>
                  <a:pt x="331" y="232"/>
                  <a:pt x="368" y="204"/>
                  <a:pt x="410" y="204"/>
                </a:cubicBezTo>
                <a:lnTo>
                  <a:pt x="412" y="204"/>
                </a:lnTo>
                <a:cubicBezTo>
                  <a:pt x="458" y="204"/>
                  <a:pt x="498" y="237"/>
                  <a:pt x="507" y="282"/>
                </a:cubicBezTo>
                <a:lnTo>
                  <a:pt x="509" y="292"/>
                </a:lnTo>
                <a:cubicBezTo>
                  <a:pt x="510" y="298"/>
                  <a:pt x="510" y="304"/>
                  <a:pt x="510" y="310"/>
                </a:cubicBezTo>
                <a:lnTo>
                  <a:pt x="510" y="326"/>
                </a:lnTo>
                <a:lnTo>
                  <a:pt x="510" y="334"/>
                </a:lnTo>
                <a:lnTo>
                  <a:pt x="510" y="338"/>
                </a:lnTo>
                <a:cubicBezTo>
                  <a:pt x="510" y="391"/>
                  <a:pt x="467" y="434"/>
                  <a:pt x="414" y="434"/>
                </a:cubicBezTo>
                <a:cubicBezTo>
                  <a:pt x="361" y="434"/>
                  <a:pt x="318" y="391"/>
                  <a:pt x="318" y="338"/>
                </a:cubicBezTo>
                <a:lnTo>
                  <a:pt x="318" y="334"/>
                </a:lnTo>
                <a:lnTo>
                  <a:pt x="320" y="315"/>
                </a:lnTo>
                <a:lnTo>
                  <a:pt x="321" y="306"/>
                </a:lnTo>
                <a:lnTo>
                  <a:pt x="323" y="295"/>
                </a:lnTo>
                <a:cubicBezTo>
                  <a:pt x="330" y="251"/>
                  <a:pt x="366" y="218"/>
                  <a:pt x="410" y="215"/>
                </a:cubicBezTo>
                <a:cubicBezTo>
                  <a:pt x="454" y="211"/>
                  <a:pt x="495" y="238"/>
                  <a:pt x="509" y="280"/>
                </a:cubicBezTo>
                <a:lnTo>
                  <a:pt x="510" y="283"/>
                </a:lnTo>
                <a:cubicBezTo>
                  <a:pt x="513" y="293"/>
                  <a:pt x="514" y="303"/>
                  <a:pt x="514" y="313"/>
                </a:cubicBezTo>
                <a:lnTo>
                  <a:pt x="514" y="319"/>
                </a:lnTo>
                <a:cubicBezTo>
                  <a:pt x="514" y="372"/>
                  <a:pt x="471" y="415"/>
                  <a:pt x="418" y="415"/>
                </a:cubicBezTo>
                <a:cubicBezTo>
                  <a:pt x="365" y="415"/>
                  <a:pt x="322" y="372"/>
                  <a:pt x="322" y="319"/>
                </a:cubicBezTo>
                <a:lnTo>
                  <a:pt x="322" y="315"/>
                </a:lnTo>
                <a:lnTo>
                  <a:pt x="324" y="334"/>
                </a:lnTo>
                <a:lnTo>
                  <a:pt x="323" y="329"/>
                </a:lnTo>
                <a:cubicBezTo>
                  <a:pt x="314" y="283"/>
                  <a:pt x="340" y="237"/>
                  <a:pt x="384" y="220"/>
                </a:cubicBezTo>
                <a:cubicBezTo>
                  <a:pt x="429" y="204"/>
                  <a:pt x="478" y="222"/>
                  <a:pt x="501" y="264"/>
                </a:cubicBezTo>
                <a:lnTo>
                  <a:pt x="506" y="273"/>
                </a:lnTo>
                <a:cubicBezTo>
                  <a:pt x="513" y="285"/>
                  <a:pt x="517" y="297"/>
                  <a:pt x="518" y="311"/>
                </a:cubicBezTo>
                <a:lnTo>
                  <a:pt x="519" y="322"/>
                </a:lnTo>
                <a:lnTo>
                  <a:pt x="519" y="338"/>
                </a:lnTo>
                <a:lnTo>
                  <a:pt x="356" y="271"/>
                </a:lnTo>
                <a:lnTo>
                  <a:pt x="360" y="267"/>
                </a:lnTo>
                <a:lnTo>
                  <a:pt x="345" y="285"/>
                </a:lnTo>
                <a:lnTo>
                  <a:pt x="348" y="280"/>
                </a:lnTo>
                <a:cubicBezTo>
                  <a:pt x="367" y="248"/>
                  <a:pt x="404" y="230"/>
                  <a:pt x="441" y="234"/>
                </a:cubicBezTo>
                <a:cubicBezTo>
                  <a:pt x="478" y="238"/>
                  <a:pt x="510" y="264"/>
                  <a:pt x="522" y="299"/>
                </a:cubicBezTo>
                <a:lnTo>
                  <a:pt x="525" y="308"/>
                </a:lnTo>
                <a:cubicBezTo>
                  <a:pt x="528" y="318"/>
                  <a:pt x="529" y="328"/>
                  <a:pt x="529" y="338"/>
                </a:cubicBezTo>
                <a:lnTo>
                  <a:pt x="529" y="350"/>
                </a:lnTo>
                <a:lnTo>
                  <a:pt x="529" y="356"/>
                </a:lnTo>
                <a:lnTo>
                  <a:pt x="529" y="357"/>
                </a:lnTo>
                <a:cubicBezTo>
                  <a:pt x="529" y="410"/>
                  <a:pt x="486" y="453"/>
                  <a:pt x="433" y="453"/>
                </a:cubicBezTo>
                <a:cubicBezTo>
                  <a:pt x="380" y="453"/>
                  <a:pt x="337" y="410"/>
                  <a:pt x="337" y="357"/>
                </a:cubicBezTo>
                <a:lnTo>
                  <a:pt x="337" y="352"/>
                </a:lnTo>
                <a:lnTo>
                  <a:pt x="337" y="343"/>
                </a:lnTo>
                <a:lnTo>
                  <a:pt x="337" y="333"/>
                </a:lnTo>
                <a:lnTo>
                  <a:pt x="337" y="329"/>
                </a:lnTo>
                <a:cubicBezTo>
                  <a:pt x="337" y="276"/>
                  <a:pt x="380" y="233"/>
                  <a:pt x="433" y="233"/>
                </a:cubicBezTo>
                <a:cubicBezTo>
                  <a:pt x="486" y="233"/>
                  <a:pt x="529" y="276"/>
                  <a:pt x="529" y="329"/>
                </a:cubicBezTo>
                <a:lnTo>
                  <a:pt x="529" y="333"/>
                </a:lnTo>
                <a:lnTo>
                  <a:pt x="529" y="342"/>
                </a:lnTo>
                <a:lnTo>
                  <a:pt x="529" y="351"/>
                </a:lnTo>
                <a:lnTo>
                  <a:pt x="528" y="336"/>
                </a:lnTo>
                <a:lnTo>
                  <a:pt x="529" y="342"/>
                </a:lnTo>
                <a:lnTo>
                  <a:pt x="343" y="327"/>
                </a:lnTo>
                <a:lnTo>
                  <a:pt x="344" y="324"/>
                </a:lnTo>
                <a:lnTo>
                  <a:pt x="341" y="339"/>
                </a:lnTo>
                <a:lnTo>
                  <a:pt x="342" y="333"/>
                </a:lnTo>
                <a:lnTo>
                  <a:pt x="522" y="391"/>
                </a:lnTo>
                <a:lnTo>
                  <a:pt x="520" y="395"/>
                </a:lnTo>
                <a:lnTo>
                  <a:pt x="522" y="393"/>
                </a:lnTo>
                <a:cubicBezTo>
                  <a:pt x="507" y="430"/>
                  <a:pt x="472" y="453"/>
                  <a:pt x="432" y="453"/>
                </a:cubicBezTo>
                <a:lnTo>
                  <a:pt x="430" y="453"/>
                </a:lnTo>
                <a:lnTo>
                  <a:pt x="461" y="266"/>
                </a:lnTo>
                <a:lnTo>
                  <a:pt x="464" y="267"/>
                </a:lnTo>
                <a:lnTo>
                  <a:pt x="391" y="273"/>
                </a:lnTo>
                <a:lnTo>
                  <a:pt x="393" y="272"/>
                </a:lnTo>
                <a:lnTo>
                  <a:pt x="341" y="342"/>
                </a:lnTo>
                <a:lnTo>
                  <a:pt x="342" y="336"/>
                </a:lnTo>
                <a:lnTo>
                  <a:pt x="342" y="332"/>
                </a:lnTo>
                <a:lnTo>
                  <a:pt x="343" y="322"/>
                </a:lnTo>
                <a:lnTo>
                  <a:pt x="346" y="306"/>
                </a:lnTo>
                <a:cubicBezTo>
                  <a:pt x="358" y="259"/>
                  <a:pt x="403" y="228"/>
                  <a:pt x="451" y="234"/>
                </a:cubicBezTo>
                <a:cubicBezTo>
                  <a:pt x="499" y="240"/>
                  <a:pt x="535" y="281"/>
                  <a:pt x="535" y="329"/>
                </a:cubicBezTo>
                <a:lnTo>
                  <a:pt x="535" y="333"/>
                </a:lnTo>
                <a:lnTo>
                  <a:pt x="535" y="341"/>
                </a:lnTo>
                <a:lnTo>
                  <a:pt x="535" y="357"/>
                </a:lnTo>
                <a:lnTo>
                  <a:pt x="534" y="339"/>
                </a:lnTo>
                <a:lnTo>
                  <a:pt x="536" y="349"/>
                </a:lnTo>
                <a:lnTo>
                  <a:pt x="441" y="271"/>
                </a:lnTo>
                <a:lnTo>
                  <a:pt x="443" y="271"/>
                </a:lnTo>
                <a:lnTo>
                  <a:pt x="347" y="367"/>
                </a:lnTo>
                <a:lnTo>
                  <a:pt x="347" y="361"/>
                </a:lnTo>
                <a:lnTo>
                  <a:pt x="347" y="357"/>
                </a:lnTo>
                <a:cubicBezTo>
                  <a:pt x="347" y="304"/>
                  <a:pt x="390" y="261"/>
                  <a:pt x="443" y="261"/>
                </a:cubicBezTo>
                <a:cubicBezTo>
                  <a:pt x="496" y="261"/>
                  <a:pt x="539" y="304"/>
                  <a:pt x="539" y="357"/>
                </a:cubicBezTo>
                <a:lnTo>
                  <a:pt x="539" y="362"/>
                </a:lnTo>
                <a:lnTo>
                  <a:pt x="538" y="344"/>
                </a:lnTo>
                <a:lnTo>
                  <a:pt x="539" y="349"/>
                </a:lnTo>
                <a:lnTo>
                  <a:pt x="348" y="367"/>
                </a:lnTo>
                <a:lnTo>
                  <a:pt x="348" y="363"/>
                </a:lnTo>
                <a:lnTo>
                  <a:pt x="348" y="357"/>
                </a:lnTo>
                <a:cubicBezTo>
                  <a:pt x="348" y="304"/>
                  <a:pt x="391" y="261"/>
                  <a:pt x="444" y="261"/>
                </a:cubicBezTo>
                <a:lnTo>
                  <a:pt x="446" y="261"/>
                </a:lnTo>
                <a:lnTo>
                  <a:pt x="449" y="261"/>
                </a:lnTo>
                <a:cubicBezTo>
                  <a:pt x="495" y="261"/>
                  <a:pt x="535" y="294"/>
                  <a:pt x="544" y="339"/>
                </a:cubicBezTo>
                <a:lnTo>
                  <a:pt x="546" y="349"/>
                </a:lnTo>
                <a:lnTo>
                  <a:pt x="547" y="356"/>
                </a:lnTo>
                <a:lnTo>
                  <a:pt x="357" y="376"/>
                </a:lnTo>
                <a:lnTo>
                  <a:pt x="357" y="373"/>
                </a:lnTo>
                <a:lnTo>
                  <a:pt x="357" y="367"/>
                </a:lnTo>
                <a:lnTo>
                  <a:pt x="357" y="361"/>
                </a:lnTo>
                <a:lnTo>
                  <a:pt x="360" y="385"/>
                </a:lnTo>
                <a:lnTo>
                  <a:pt x="359" y="381"/>
                </a:lnTo>
                <a:lnTo>
                  <a:pt x="548" y="357"/>
                </a:lnTo>
                <a:lnTo>
                  <a:pt x="548" y="361"/>
                </a:lnTo>
                <a:lnTo>
                  <a:pt x="547" y="346"/>
                </a:lnTo>
                <a:lnTo>
                  <a:pt x="548" y="352"/>
                </a:lnTo>
                <a:lnTo>
                  <a:pt x="549" y="356"/>
                </a:lnTo>
                <a:cubicBezTo>
                  <a:pt x="555" y="384"/>
                  <a:pt x="549" y="414"/>
                  <a:pt x="530" y="437"/>
                </a:cubicBezTo>
                <a:cubicBezTo>
                  <a:pt x="512" y="459"/>
                  <a:pt x="485" y="472"/>
                  <a:pt x="455" y="472"/>
                </a:cubicBezTo>
                <a:lnTo>
                  <a:pt x="454" y="472"/>
                </a:lnTo>
                <a:lnTo>
                  <a:pt x="452" y="472"/>
                </a:lnTo>
                <a:lnTo>
                  <a:pt x="547" y="361"/>
                </a:lnTo>
                <a:lnTo>
                  <a:pt x="548" y="367"/>
                </a:lnTo>
                <a:lnTo>
                  <a:pt x="548" y="363"/>
                </a:lnTo>
                <a:lnTo>
                  <a:pt x="358" y="386"/>
                </a:lnTo>
                <a:lnTo>
                  <a:pt x="358" y="382"/>
                </a:lnTo>
                <a:lnTo>
                  <a:pt x="360" y="398"/>
                </a:lnTo>
                <a:lnTo>
                  <a:pt x="359" y="392"/>
                </a:lnTo>
                <a:cubicBezTo>
                  <a:pt x="354" y="364"/>
                  <a:pt x="362" y="336"/>
                  <a:pt x="380" y="314"/>
                </a:cubicBezTo>
                <a:cubicBezTo>
                  <a:pt x="398" y="293"/>
                  <a:pt x="425" y="280"/>
                  <a:pt x="453" y="280"/>
                </a:cubicBezTo>
                <a:lnTo>
                  <a:pt x="456" y="280"/>
                </a:lnTo>
                <a:cubicBezTo>
                  <a:pt x="484" y="280"/>
                  <a:pt x="509" y="292"/>
                  <a:pt x="528" y="312"/>
                </a:cubicBezTo>
                <a:cubicBezTo>
                  <a:pt x="546" y="332"/>
                  <a:pt x="555" y="359"/>
                  <a:pt x="552" y="386"/>
                </a:cubicBezTo>
                <a:lnTo>
                  <a:pt x="551" y="396"/>
                </a:lnTo>
                <a:lnTo>
                  <a:pt x="551" y="376"/>
                </a:lnTo>
                <a:lnTo>
                  <a:pt x="552" y="385"/>
                </a:lnTo>
                <a:lnTo>
                  <a:pt x="456" y="299"/>
                </a:lnTo>
                <a:lnTo>
                  <a:pt x="459" y="299"/>
                </a:lnTo>
                <a:lnTo>
                  <a:pt x="463" y="299"/>
                </a:lnTo>
                <a:lnTo>
                  <a:pt x="369" y="380"/>
                </a:lnTo>
                <a:lnTo>
                  <a:pt x="370" y="374"/>
                </a:lnTo>
                <a:cubicBezTo>
                  <a:pt x="371" y="369"/>
                  <a:pt x="372" y="364"/>
                  <a:pt x="373" y="359"/>
                </a:cubicBezTo>
                <a:lnTo>
                  <a:pt x="374" y="356"/>
                </a:lnTo>
                <a:cubicBezTo>
                  <a:pt x="389" y="311"/>
                  <a:pt x="434" y="284"/>
                  <a:pt x="481" y="292"/>
                </a:cubicBezTo>
                <a:cubicBezTo>
                  <a:pt x="527" y="299"/>
                  <a:pt x="561" y="339"/>
                  <a:pt x="561" y="386"/>
                </a:cubicBezTo>
                <a:lnTo>
                  <a:pt x="561" y="394"/>
                </a:lnTo>
                <a:lnTo>
                  <a:pt x="561" y="405"/>
                </a:lnTo>
                <a:cubicBezTo>
                  <a:pt x="561" y="410"/>
                  <a:pt x="561" y="415"/>
                  <a:pt x="561" y="419"/>
                </a:cubicBezTo>
                <a:lnTo>
                  <a:pt x="560" y="426"/>
                </a:lnTo>
                <a:cubicBezTo>
                  <a:pt x="558" y="436"/>
                  <a:pt x="555" y="446"/>
                  <a:pt x="550" y="455"/>
                </a:cubicBezTo>
                <a:lnTo>
                  <a:pt x="549" y="457"/>
                </a:lnTo>
                <a:cubicBezTo>
                  <a:pt x="530" y="495"/>
                  <a:pt x="488" y="516"/>
                  <a:pt x="447" y="509"/>
                </a:cubicBezTo>
                <a:cubicBezTo>
                  <a:pt x="405" y="502"/>
                  <a:pt x="373" y="467"/>
                  <a:pt x="368" y="425"/>
                </a:cubicBezTo>
                <a:lnTo>
                  <a:pt x="367" y="416"/>
                </a:lnTo>
                <a:lnTo>
                  <a:pt x="366" y="395"/>
                </a:lnTo>
                <a:cubicBezTo>
                  <a:pt x="366" y="346"/>
                  <a:pt x="405" y="304"/>
                  <a:pt x="455" y="300"/>
                </a:cubicBezTo>
                <a:cubicBezTo>
                  <a:pt x="504" y="296"/>
                  <a:pt x="549" y="330"/>
                  <a:pt x="557" y="380"/>
                </a:cubicBezTo>
                <a:lnTo>
                  <a:pt x="558" y="386"/>
                </a:lnTo>
                <a:lnTo>
                  <a:pt x="558" y="382"/>
                </a:lnTo>
                <a:lnTo>
                  <a:pt x="464" y="309"/>
                </a:lnTo>
                <a:lnTo>
                  <a:pt x="465" y="309"/>
                </a:lnTo>
                <a:lnTo>
                  <a:pt x="369" y="405"/>
                </a:lnTo>
                <a:lnTo>
                  <a:pt x="369" y="399"/>
                </a:lnTo>
                <a:lnTo>
                  <a:pt x="369" y="390"/>
                </a:lnTo>
                <a:lnTo>
                  <a:pt x="369" y="381"/>
                </a:lnTo>
                <a:cubicBezTo>
                  <a:pt x="369" y="375"/>
                  <a:pt x="370" y="369"/>
                  <a:pt x="371" y="363"/>
                </a:cubicBezTo>
                <a:lnTo>
                  <a:pt x="372" y="358"/>
                </a:lnTo>
                <a:cubicBezTo>
                  <a:pt x="381" y="315"/>
                  <a:pt x="417" y="283"/>
                  <a:pt x="461" y="281"/>
                </a:cubicBezTo>
                <a:cubicBezTo>
                  <a:pt x="504" y="278"/>
                  <a:pt x="544" y="305"/>
                  <a:pt x="558" y="346"/>
                </a:cubicBezTo>
                <a:lnTo>
                  <a:pt x="560" y="352"/>
                </a:lnTo>
                <a:cubicBezTo>
                  <a:pt x="561" y="357"/>
                  <a:pt x="563" y="363"/>
                  <a:pt x="563" y="368"/>
                </a:cubicBezTo>
                <a:lnTo>
                  <a:pt x="565" y="381"/>
                </a:lnTo>
                <a:lnTo>
                  <a:pt x="568" y="390"/>
                </a:lnTo>
                <a:lnTo>
                  <a:pt x="567" y="387"/>
                </a:lnTo>
                <a:lnTo>
                  <a:pt x="565" y="382"/>
                </a:lnTo>
                <a:lnTo>
                  <a:pt x="391" y="387"/>
                </a:lnTo>
                <a:lnTo>
                  <a:pt x="394" y="380"/>
                </a:lnTo>
                <a:lnTo>
                  <a:pt x="389" y="394"/>
                </a:lnTo>
                <a:lnTo>
                  <a:pt x="392" y="382"/>
                </a:lnTo>
                <a:lnTo>
                  <a:pt x="389" y="405"/>
                </a:lnTo>
                <a:lnTo>
                  <a:pt x="389" y="398"/>
                </a:lnTo>
                <a:lnTo>
                  <a:pt x="394" y="429"/>
                </a:lnTo>
                <a:lnTo>
                  <a:pt x="393" y="426"/>
                </a:lnTo>
                <a:lnTo>
                  <a:pt x="579" y="377"/>
                </a:lnTo>
                <a:lnTo>
                  <a:pt x="581" y="387"/>
                </a:lnTo>
                <a:lnTo>
                  <a:pt x="582" y="394"/>
                </a:lnTo>
                <a:lnTo>
                  <a:pt x="397" y="384"/>
                </a:lnTo>
                <a:lnTo>
                  <a:pt x="398" y="381"/>
                </a:lnTo>
                <a:lnTo>
                  <a:pt x="395" y="427"/>
                </a:lnTo>
                <a:lnTo>
                  <a:pt x="394" y="421"/>
                </a:lnTo>
                <a:lnTo>
                  <a:pt x="488" y="501"/>
                </a:lnTo>
                <a:lnTo>
                  <a:pt x="481" y="501"/>
                </a:lnTo>
                <a:lnTo>
                  <a:pt x="577" y="405"/>
                </a:lnTo>
                <a:lnTo>
                  <a:pt x="577" y="414"/>
                </a:lnTo>
                <a:lnTo>
                  <a:pt x="577" y="424"/>
                </a:lnTo>
                <a:lnTo>
                  <a:pt x="577" y="431"/>
                </a:lnTo>
                <a:lnTo>
                  <a:pt x="577" y="433"/>
                </a:lnTo>
                <a:lnTo>
                  <a:pt x="388" y="410"/>
                </a:lnTo>
                <a:lnTo>
                  <a:pt x="390" y="402"/>
                </a:lnTo>
                <a:lnTo>
                  <a:pt x="391" y="397"/>
                </a:lnTo>
                <a:lnTo>
                  <a:pt x="391" y="430"/>
                </a:lnTo>
                <a:lnTo>
                  <a:pt x="390" y="424"/>
                </a:lnTo>
                <a:lnTo>
                  <a:pt x="405" y="462"/>
                </a:lnTo>
                <a:lnTo>
                  <a:pt x="403" y="459"/>
                </a:lnTo>
                <a:lnTo>
                  <a:pt x="577" y="387"/>
                </a:lnTo>
                <a:lnTo>
                  <a:pt x="578" y="392"/>
                </a:lnTo>
                <a:lnTo>
                  <a:pt x="578" y="391"/>
                </a:lnTo>
                <a:lnTo>
                  <a:pt x="408" y="357"/>
                </a:lnTo>
                <a:lnTo>
                  <a:pt x="411" y="353"/>
                </a:lnTo>
                <a:lnTo>
                  <a:pt x="408" y="356"/>
                </a:lnTo>
                <a:cubicBezTo>
                  <a:pt x="425" y="327"/>
                  <a:pt x="457" y="309"/>
                  <a:pt x="490" y="309"/>
                </a:cubicBezTo>
                <a:lnTo>
                  <a:pt x="493" y="309"/>
                </a:lnTo>
                <a:cubicBezTo>
                  <a:pt x="542" y="309"/>
                  <a:pt x="583" y="346"/>
                  <a:pt x="589" y="395"/>
                </a:cubicBezTo>
                <a:lnTo>
                  <a:pt x="590" y="404"/>
                </a:lnTo>
                <a:lnTo>
                  <a:pt x="590" y="424"/>
                </a:lnTo>
                <a:lnTo>
                  <a:pt x="589" y="444"/>
                </a:lnTo>
                <a:cubicBezTo>
                  <a:pt x="586" y="466"/>
                  <a:pt x="576" y="485"/>
                  <a:pt x="561" y="500"/>
                </a:cubicBezTo>
                <a:lnTo>
                  <a:pt x="560" y="501"/>
                </a:lnTo>
                <a:cubicBezTo>
                  <a:pt x="533" y="529"/>
                  <a:pt x="492" y="537"/>
                  <a:pt x="456" y="522"/>
                </a:cubicBezTo>
                <a:cubicBezTo>
                  <a:pt x="420" y="507"/>
                  <a:pt x="396" y="472"/>
                  <a:pt x="396" y="433"/>
                </a:cubicBezTo>
                <a:lnTo>
                  <a:pt x="396" y="428"/>
                </a:lnTo>
                <a:lnTo>
                  <a:pt x="398" y="409"/>
                </a:lnTo>
                <a:lnTo>
                  <a:pt x="399" y="400"/>
                </a:lnTo>
                <a:lnTo>
                  <a:pt x="398" y="405"/>
                </a:lnTo>
                <a:lnTo>
                  <a:pt x="586" y="436"/>
                </a:lnTo>
                <a:lnTo>
                  <a:pt x="585" y="439"/>
                </a:lnTo>
                <a:lnTo>
                  <a:pt x="588" y="424"/>
                </a:lnTo>
                <a:lnTo>
                  <a:pt x="587" y="430"/>
                </a:lnTo>
                <a:lnTo>
                  <a:pt x="492" y="318"/>
                </a:lnTo>
                <a:lnTo>
                  <a:pt x="493" y="318"/>
                </a:lnTo>
                <a:cubicBezTo>
                  <a:pt x="546" y="318"/>
                  <a:pt x="589" y="361"/>
                  <a:pt x="589" y="414"/>
                </a:cubicBezTo>
                <a:lnTo>
                  <a:pt x="589" y="425"/>
                </a:lnTo>
                <a:lnTo>
                  <a:pt x="589" y="433"/>
                </a:lnTo>
                <a:lnTo>
                  <a:pt x="400" y="410"/>
                </a:lnTo>
                <a:lnTo>
                  <a:pt x="402" y="402"/>
                </a:lnTo>
                <a:lnTo>
                  <a:pt x="400" y="417"/>
                </a:lnTo>
                <a:lnTo>
                  <a:pt x="401" y="406"/>
                </a:lnTo>
                <a:cubicBezTo>
                  <a:pt x="405" y="356"/>
                  <a:pt x="447" y="318"/>
                  <a:pt x="496" y="318"/>
                </a:cubicBezTo>
                <a:lnTo>
                  <a:pt x="497" y="318"/>
                </a:lnTo>
                <a:lnTo>
                  <a:pt x="402" y="423"/>
                </a:lnTo>
                <a:lnTo>
                  <a:pt x="401" y="412"/>
                </a:lnTo>
                <a:lnTo>
                  <a:pt x="401" y="413"/>
                </a:lnTo>
                <a:cubicBezTo>
                  <a:pt x="400" y="408"/>
                  <a:pt x="399" y="403"/>
                  <a:pt x="399" y="397"/>
                </a:cubicBezTo>
                <a:lnTo>
                  <a:pt x="399" y="395"/>
                </a:lnTo>
                <a:lnTo>
                  <a:pt x="590" y="414"/>
                </a:lnTo>
                <a:lnTo>
                  <a:pt x="589" y="419"/>
                </a:lnTo>
                <a:lnTo>
                  <a:pt x="590" y="400"/>
                </a:lnTo>
                <a:lnTo>
                  <a:pt x="590" y="409"/>
                </a:lnTo>
                <a:lnTo>
                  <a:pt x="590" y="418"/>
                </a:lnTo>
                <a:lnTo>
                  <a:pt x="590" y="424"/>
                </a:lnTo>
                <a:lnTo>
                  <a:pt x="409" y="382"/>
                </a:lnTo>
                <a:lnTo>
                  <a:pt x="411" y="378"/>
                </a:lnTo>
                <a:lnTo>
                  <a:pt x="405" y="390"/>
                </a:lnTo>
                <a:lnTo>
                  <a:pt x="407" y="384"/>
                </a:lnTo>
                <a:cubicBezTo>
                  <a:pt x="421" y="344"/>
                  <a:pt x="460" y="317"/>
                  <a:pt x="502" y="319"/>
                </a:cubicBezTo>
                <a:cubicBezTo>
                  <a:pt x="545" y="320"/>
                  <a:pt x="581" y="350"/>
                  <a:pt x="592" y="391"/>
                </a:cubicBezTo>
                <a:lnTo>
                  <a:pt x="593" y="395"/>
                </a:lnTo>
                <a:lnTo>
                  <a:pt x="595" y="409"/>
                </a:lnTo>
                <a:cubicBezTo>
                  <a:pt x="596" y="414"/>
                  <a:pt x="596" y="419"/>
                  <a:pt x="596" y="424"/>
                </a:cubicBezTo>
                <a:lnTo>
                  <a:pt x="596" y="435"/>
                </a:lnTo>
                <a:lnTo>
                  <a:pt x="596" y="441"/>
                </a:lnTo>
                <a:lnTo>
                  <a:pt x="596" y="443"/>
                </a:lnTo>
                <a:cubicBezTo>
                  <a:pt x="596" y="496"/>
                  <a:pt x="553" y="539"/>
                  <a:pt x="500" y="539"/>
                </a:cubicBezTo>
                <a:cubicBezTo>
                  <a:pt x="447" y="539"/>
                  <a:pt x="404" y="496"/>
                  <a:pt x="404" y="443"/>
                </a:cubicBezTo>
                <a:lnTo>
                  <a:pt x="404" y="438"/>
                </a:lnTo>
                <a:lnTo>
                  <a:pt x="406" y="419"/>
                </a:lnTo>
                <a:lnTo>
                  <a:pt x="407" y="410"/>
                </a:lnTo>
                <a:lnTo>
                  <a:pt x="406" y="414"/>
                </a:lnTo>
                <a:cubicBezTo>
                  <a:pt x="406" y="367"/>
                  <a:pt x="441" y="327"/>
                  <a:pt x="487" y="320"/>
                </a:cubicBezTo>
                <a:cubicBezTo>
                  <a:pt x="534" y="312"/>
                  <a:pt x="579" y="339"/>
                  <a:pt x="594" y="384"/>
                </a:cubicBezTo>
                <a:lnTo>
                  <a:pt x="595" y="387"/>
                </a:lnTo>
                <a:cubicBezTo>
                  <a:pt x="596" y="393"/>
                  <a:pt x="598" y="398"/>
                  <a:pt x="599" y="404"/>
                </a:cubicBezTo>
                <a:lnTo>
                  <a:pt x="600" y="411"/>
                </a:lnTo>
                <a:lnTo>
                  <a:pt x="408" y="424"/>
                </a:lnTo>
                <a:lnTo>
                  <a:pt x="408" y="417"/>
                </a:lnTo>
                <a:lnTo>
                  <a:pt x="408" y="414"/>
                </a:lnTo>
                <a:cubicBezTo>
                  <a:pt x="408" y="361"/>
                  <a:pt x="451" y="318"/>
                  <a:pt x="504" y="318"/>
                </a:cubicBezTo>
                <a:cubicBezTo>
                  <a:pt x="557" y="318"/>
                  <a:pt x="600" y="361"/>
                  <a:pt x="600" y="414"/>
                </a:cubicBezTo>
                <a:lnTo>
                  <a:pt x="600" y="419"/>
                </a:lnTo>
                <a:lnTo>
                  <a:pt x="600" y="429"/>
                </a:lnTo>
                <a:lnTo>
                  <a:pt x="600" y="438"/>
                </a:lnTo>
                <a:lnTo>
                  <a:pt x="600" y="443"/>
                </a:lnTo>
                <a:cubicBezTo>
                  <a:pt x="600" y="491"/>
                  <a:pt x="566" y="531"/>
                  <a:pt x="520" y="538"/>
                </a:cubicBezTo>
                <a:cubicBezTo>
                  <a:pt x="473" y="546"/>
                  <a:pt x="428" y="518"/>
                  <a:pt x="413" y="474"/>
                </a:cubicBezTo>
                <a:lnTo>
                  <a:pt x="412" y="471"/>
                </a:lnTo>
                <a:lnTo>
                  <a:pt x="409" y="460"/>
                </a:lnTo>
                <a:cubicBezTo>
                  <a:pt x="401" y="431"/>
                  <a:pt x="407" y="400"/>
                  <a:pt x="425" y="376"/>
                </a:cubicBezTo>
                <a:cubicBezTo>
                  <a:pt x="443" y="352"/>
                  <a:pt x="471" y="337"/>
                  <a:pt x="501" y="337"/>
                </a:cubicBezTo>
                <a:lnTo>
                  <a:pt x="502" y="337"/>
                </a:lnTo>
                <a:lnTo>
                  <a:pt x="428" y="373"/>
                </a:lnTo>
                <a:lnTo>
                  <a:pt x="432" y="368"/>
                </a:lnTo>
                <a:lnTo>
                  <a:pt x="433" y="367"/>
                </a:lnTo>
                <a:cubicBezTo>
                  <a:pt x="453" y="340"/>
                  <a:pt x="485" y="326"/>
                  <a:pt x="518" y="329"/>
                </a:cubicBezTo>
                <a:cubicBezTo>
                  <a:pt x="551" y="332"/>
                  <a:pt x="580" y="352"/>
                  <a:pt x="595" y="382"/>
                </a:cubicBezTo>
                <a:lnTo>
                  <a:pt x="597" y="386"/>
                </a:lnTo>
                <a:cubicBezTo>
                  <a:pt x="601" y="393"/>
                  <a:pt x="604" y="401"/>
                  <a:pt x="606" y="410"/>
                </a:cubicBezTo>
                <a:lnTo>
                  <a:pt x="607" y="415"/>
                </a:lnTo>
                <a:lnTo>
                  <a:pt x="512" y="337"/>
                </a:lnTo>
                <a:lnTo>
                  <a:pt x="514" y="337"/>
                </a:lnTo>
                <a:cubicBezTo>
                  <a:pt x="567" y="337"/>
                  <a:pt x="610" y="380"/>
                  <a:pt x="610" y="433"/>
                </a:cubicBezTo>
                <a:cubicBezTo>
                  <a:pt x="610" y="486"/>
                  <a:pt x="567" y="529"/>
                  <a:pt x="514" y="529"/>
                </a:cubicBezTo>
                <a:lnTo>
                  <a:pt x="513" y="529"/>
                </a:lnTo>
                <a:lnTo>
                  <a:pt x="609" y="433"/>
                </a:lnTo>
                <a:lnTo>
                  <a:pt x="609" y="439"/>
                </a:lnTo>
                <a:lnTo>
                  <a:pt x="609" y="443"/>
                </a:lnTo>
                <a:cubicBezTo>
                  <a:pt x="609" y="496"/>
                  <a:pt x="566" y="539"/>
                  <a:pt x="513" y="539"/>
                </a:cubicBezTo>
                <a:cubicBezTo>
                  <a:pt x="460" y="539"/>
                  <a:pt x="417" y="496"/>
                  <a:pt x="417" y="443"/>
                </a:cubicBezTo>
                <a:lnTo>
                  <a:pt x="417" y="433"/>
                </a:lnTo>
                <a:lnTo>
                  <a:pt x="417" y="424"/>
                </a:lnTo>
                <a:cubicBezTo>
                  <a:pt x="417" y="371"/>
                  <a:pt x="460" y="328"/>
                  <a:pt x="513" y="328"/>
                </a:cubicBezTo>
                <a:cubicBezTo>
                  <a:pt x="566" y="328"/>
                  <a:pt x="609" y="371"/>
                  <a:pt x="609" y="424"/>
                </a:cubicBezTo>
                <a:lnTo>
                  <a:pt x="609" y="428"/>
                </a:lnTo>
                <a:lnTo>
                  <a:pt x="609" y="433"/>
                </a:lnTo>
                <a:cubicBezTo>
                  <a:pt x="609" y="486"/>
                  <a:pt x="566" y="529"/>
                  <a:pt x="513" y="529"/>
                </a:cubicBezTo>
                <a:cubicBezTo>
                  <a:pt x="460" y="529"/>
                  <a:pt x="417" y="486"/>
                  <a:pt x="417" y="433"/>
                </a:cubicBezTo>
                <a:lnTo>
                  <a:pt x="417" y="430"/>
                </a:lnTo>
                <a:lnTo>
                  <a:pt x="419" y="446"/>
                </a:lnTo>
                <a:lnTo>
                  <a:pt x="418" y="440"/>
                </a:lnTo>
                <a:cubicBezTo>
                  <a:pt x="416" y="430"/>
                  <a:pt x="416" y="419"/>
                  <a:pt x="418" y="409"/>
                </a:cubicBezTo>
                <a:lnTo>
                  <a:pt x="419" y="403"/>
                </a:lnTo>
                <a:lnTo>
                  <a:pt x="421" y="391"/>
                </a:lnTo>
                <a:cubicBezTo>
                  <a:pt x="433" y="344"/>
                  <a:pt x="478" y="313"/>
                  <a:pt x="526" y="319"/>
                </a:cubicBezTo>
                <a:cubicBezTo>
                  <a:pt x="574" y="325"/>
                  <a:pt x="610" y="366"/>
                  <a:pt x="610" y="414"/>
                </a:cubicBezTo>
                <a:lnTo>
                  <a:pt x="610" y="423"/>
                </a:lnTo>
                <a:lnTo>
                  <a:pt x="610" y="433"/>
                </a:lnTo>
                <a:cubicBezTo>
                  <a:pt x="610" y="486"/>
                  <a:pt x="567" y="529"/>
                  <a:pt x="514" y="529"/>
                </a:cubicBezTo>
                <a:lnTo>
                  <a:pt x="513" y="529"/>
                </a:lnTo>
                <a:cubicBezTo>
                  <a:pt x="460" y="529"/>
                  <a:pt x="417" y="486"/>
                  <a:pt x="417" y="433"/>
                </a:cubicBezTo>
                <a:cubicBezTo>
                  <a:pt x="417" y="380"/>
                  <a:pt x="460" y="337"/>
                  <a:pt x="513" y="337"/>
                </a:cubicBezTo>
                <a:lnTo>
                  <a:pt x="519" y="337"/>
                </a:lnTo>
                <a:lnTo>
                  <a:pt x="525" y="337"/>
                </a:lnTo>
                <a:cubicBezTo>
                  <a:pt x="578" y="337"/>
                  <a:pt x="621" y="380"/>
                  <a:pt x="621" y="433"/>
                </a:cubicBezTo>
                <a:cubicBezTo>
                  <a:pt x="621" y="486"/>
                  <a:pt x="578" y="529"/>
                  <a:pt x="525" y="529"/>
                </a:cubicBezTo>
                <a:lnTo>
                  <a:pt x="523" y="529"/>
                </a:lnTo>
                <a:lnTo>
                  <a:pt x="522" y="529"/>
                </a:lnTo>
                <a:cubicBezTo>
                  <a:pt x="469" y="529"/>
                  <a:pt x="426" y="486"/>
                  <a:pt x="426" y="433"/>
                </a:cubicBezTo>
                <a:cubicBezTo>
                  <a:pt x="426" y="380"/>
                  <a:pt x="469" y="337"/>
                  <a:pt x="522" y="337"/>
                </a:cubicBezTo>
                <a:lnTo>
                  <a:pt x="524" y="337"/>
                </a:lnTo>
                <a:lnTo>
                  <a:pt x="428" y="433"/>
                </a:lnTo>
                <a:lnTo>
                  <a:pt x="428" y="427"/>
                </a:lnTo>
                <a:lnTo>
                  <a:pt x="433" y="458"/>
                </a:lnTo>
                <a:lnTo>
                  <a:pt x="432" y="455"/>
                </a:lnTo>
                <a:lnTo>
                  <a:pt x="618" y="409"/>
                </a:lnTo>
                <a:lnTo>
                  <a:pt x="619" y="415"/>
                </a:lnTo>
                <a:cubicBezTo>
                  <a:pt x="620" y="420"/>
                  <a:pt x="620" y="425"/>
                  <a:pt x="620" y="430"/>
                </a:cubicBezTo>
                <a:lnTo>
                  <a:pt x="620" y="439"/>
                </a:lnTo>
                <a:lnTo>
                  <a:pt x="621" y="438"/>
                </a:lnTo>
                <a:lnTo>
                  <a:pt x="621" y="452"/>
                </a:lnTo>
                <a:cubicBezTo>
                  <a:pt x="621" y="505"/>
                  <a:pt x="578" y="548"/>
                  <a:pt x="525" y="548"/>
                </a:cubicBezTo>
                <a:cubicBezTo>
                  <a:pt x="472" y="548"/>
                  <a:pt x="429" y="505"/>
                  <a:pt x="429" y="452"/>
                </a:cubicBezTo>
                <a:lnTo>
                  <a:pt x="429" y="448"/>
                </a:lnTo>
                <a:lnTo>
                  <a:pt x="429" y="439"/>
                </a:lnTo>
                <a:lnTo>
                  <a:pt x="429" y="430"/>
                </a:lnTo>
                <a:lnTo>
                  <a:pt x="429" y="424"/>
                </a:lnTo>
                <a:cubicBezTo>
                  <a:pt x="429" y="380"/>
                  <a:pt x="460" y="341"/>
                  <a:pt x="503" y="331"/>
                </a:cubicBezTo>
                <a:cubicBezTo>
                  <a:pt x="547" y="321"/>
                  <a:pt x="591" y="342"/>
                  <a:pt x="611" y="382"/>
                </a:cubicBezTo>
                <a:lnTo>
                  <a:pt x="612" y="384"/>
                </a:lnTo>
                <a:cubicBezTo>
                  <a:pt x="617" y="393"/>
                  <a:pt x="620" y="403"/>
                  <a:pt x="622" y="413"/>
                </a:cubicBezTo>
                <a:lnTo>
                  <a:pt x="623" y="420"/>
                </a:lnTo>
                <a:lnTo>
                  <a:pt x="617" y="398"/>
                </a:lnTo>
                <a:lnTo>
                  <a:pt x="621" y="408"/>
                </a:lnTo>
                <a:lnTo>
                  <a:pt x="626" y="422"/>
                </a:lnTo>
                <a:cubicBezTo>
                  <a:pt x="635" y="451"/>
                  <a:pt x="630" y="484"/>
                  <a:pt x="612" y="509"/>
                </a:cubicBezTo>
                <a:cubicBezTo>
                  <a:pt x="594" y="534"/>
                  <a:pt x="565" y="548"/>
                  <a:pt x="534" y="548"/>
                </a:cubicBezTo>
                <a:lnTo>
                  <a:pt x="530" y="548"/>
                </a:lnTo>
                <a:cubicBezTo>
                  <a:pt x="477" y="548"/>
                  <a:pt x="434" y="505"/>
                  <a:pt x="434" y="452"/>
                </a:cubicBezTo>
                <a:lnTo>
                  <a:pt x="434" y="446"/>
                </a:lnTo>
                <a:lnTo>
                  <a:pt x="436" y="427"/>
                </a:lnTo>
                <a:lnTo>
                  <a:pt x="437" y="418"/>
                </a:lnTo>
                <a:lnTo>
                  <a:pt x="436" y="424"/>
                </a:lnTo>
                <a:cubicBezTo>
                  <a:pt x="436" y="371"/>
                  <a:pt x="479" y="328"/>
                  <a:pt x="532" y="328"/>
                </a:cubicBezTo>
                <a:cubicBezTo>
                  <a:pt x="585" y="328"/>
                  <a:pt x="628" y="371"/>
                  <a:pt x="628" y="424"/>
                </a:cubicBezTo>
                <a:lnTo>
                  <a:pt x="628" y="426"/>
                </a:lnTo>
                <a:cubicBezTo>
                  <a:pt x="628" y="432"/>
                  <a:pt x="628" y="437"/>
                  <a:pt x="627" y="442"/>
                </a:cubicBezTo>
                <a:lnTo>
                  <a:pt x="626" y="448"/>
                </a:lnTo>
                <a:lnTo>
                  <a:pt x="626" y="452"/>
                </a:lnTo>
                <a:lnTo>
                  <a:pt x="530" y="347"/>
                </a:lnTo>
                <a:lnTo>
                  <a:pt x="532" y="347"/>
                </a:lnTo>
                <a:lnTo>
                  <a:pt x="534" y="347"/>
                </a:lnTo>
                <a:cubicBezTo>
                  <a:pt x="579" y="347"/>
                  <a:pt x="618" y="379"/>
                  <a:pt x="628" y="423"/>
                </a:cubicBezTo>
                <a:lnTo>
                  <a:pt x="630" y="432"/>
                </a:lnTo>
                <a:cubicBezTo>
                  <a:pt x="633" y="442"/>
                  <a:pt x="633" y="453"/>
                  <a:pt x="632" y="464"/>
                </a:cubicBezTo>
                <a:lnTo>
                  <a:pt x="631" y="472"/>
                </a:lnTo>
                <a:lnTo>
                  <a:pt x="631" y="463"/>
                </a:lnTo>
                <a:cubicBezTo>
                  <a:pt x="631" y="516"/>
                  <a:pt x="588" y="559"/>
                  <a:pt x="535" y="559"/>
                </a:cubicBezTo>
                <a:cubicBezTo>
                  <a:pt x="482" y="559"/>
                  <a:pt x="439" y="516"/>
                  <a:pt x="439" y="463"/>
                </a:cubicBezTo>
                <a:lnTo>
                  <a:pt x="439" y="462"/>
                </a:lnTo>
                <a:lnTo>
                  <a:pt x="439" y="454"/>
                </a:lnTo>
                <a:cubicBezTo>
                  <a:pt x="439" y="449"/>
                  <a:pt x="440" y="444"/>
                  <a:pt x="441" y="439"/>
                </a:cubicBezTo>
                <a:lnTo>
                  <a:pt x="443" y="427"/>
                </a:lnTo>
                <a:lnTo>
                  <a:pt x="443" y="422"/>
                </a:lnTo>
                <a:lnTo>
                  <a:pt x="445" y="409"/>
                </a:lnTo>
                <a:cubicBezTo>
                  <a:pt x="452" y="365"/>
                  <a:pt x="488" y="332"/>
                  <a:pt x="532" y="329"/>
                </a:cubicBezTo>
                <a:cubicBezTo>
                  <a:pt x="576" y="325"/>
                  <a:pt x="617" y="352"/>
                  <a:pt x="631" y="394"/>
                </a:cubicBezTo>
                <a:lnTo>
                  <a:pt x="632" y="397"/>
                </a:lnTo>
                <a:cubicBezTo>
                  <a:pt x="635" y="407"/>
                  <a:pt x="636" y="417"/>
                  <a:pt x="636" y="427"/>
                </a:cubicBezTo>
                <a:lnTo>
                  <a:pt x="636" y="435"/>
                </a:lnTo>
                <a:lnTo>
                  <a:pt x="636" y="445"/>
                </a:lnTo>
                <a:lnTo>
                  <a:pt x="636" y="432"/>
                </a:lnTo>
                <a:lnTo>
                  <a:pt x="637" y="439"/>
                </a:lnTo>
                <a:lnTo>
                  <a:pt x="638" y="446"/>
                </a:lnTo>
                <a:lnTo>
                  <a:pt x="634" y="429"/>
                </a:lnTo>
                <a:lnTo>
                  <a:pt x="635" y="432"/>
                </a:lnTo>
                <a:lnTo>
                  <a:pt x="448" y="452"/>
                </a:lnTo>
                <a:lnTo>
                  <a:pt x="449" y="443"/>
                </a:lnTo>
                <a:lnTo>
                  <a:pt x="450" y="434"/>
                </a:lnTo>
                <a:cubicBezTo>
                  <a:pt x="451" y="427"/>
                  <a:pt x="452" y="420"/>
                  <a:pt x="454" y="413"/>
                </a:cubicBezTo>
                <a:lnTo>
                  <a:pt x="456" y="407"/>
                </a:lnTo>
                <a:cubicBezTo>
                  <a:pt x="458" y="403"/>
                  <a:pt x="460" y="399"/>
                  <a:pt x="462" y="395"/>
                </a:cubicBezTo>
                <a:lnTo>
                  <a:pt x="464" y="391"/>
                </a:lnTo>
                <a:cubicBezTo>
                  <a:pt x="484" y="351"/>
                  <a:pt x="528" y="330"/>
                  <a:pt x="572" y="340"/>
                </a:cubicBezTo>
                <a:cubicBezTo>
                  <a:pt x="615" y="350"/>
                  <a:pt x="645" y="389"/>
                  <a:pt x="645" y="433"/>
                </a:cubicBezTo>
                <a:lnTo>
                  <a:pt x="645" y="436"/>
                </a:lnTo>
                <a:lnTo>
                  <a:pt x="645" y="443"/>
                </a:lnTo>
                <a:lnTo>
                  <a:pt x="646" y="446"/>
                </a:lnTo>
                <a:lnTo>
                  <a:pt x="647" y="451"/>
                </a:lnTo>
                <a:lnTo>
                  <a:pt x="458" y="439"/>
                </a:lnTo>
                <a:lnTo>
                  <a:pt x="459" y="435"/>
                </a:lnTo>
                <a:lnTo>
                  <a:pt x="456" y="458"/>
                </a:lnTo>
                <a:lnTo>
                  <a:pt x="456" y="452"/>
                </a:lnTo>
                <a:cubicBezTo>
                  <a:pt x="456" y="399"/>
                  <a:pt x="499" y="356"/>
                  <a:pt x="552" y="356"/>
                </a:cubicBezTo>
                <a:lnTo>
                  <a:pt x="553" y="356"/>
                </a:lnTo>
                <a:cubicBezTo>
                  <a:pt x="606" y="356"/>
                  <a:pt x="649" y="399"/>
                  <a:pt x="649" y="452"/>
                </a:cubicBezTo>
                <a:lnTo>
                  <a:pt x="649" y="458"/>
                </a:lnTo>
                <a:lnTo>
                  <a:pt x="649" y="462"/>
                </a:lnTo>
                <a:lnTo>
                  <a:pt x="459" y="444"/>
                </a:lnTo>
                <a:lnTo>
                  <a:pt x="461" y="434"/>
                </a:lnTo>
                <a:lnTo>
                  <a:pt x="464" y="423"/>
                </a:lnTo>
                <a:cubicBezTo>
                  <a:pt x="472" y="385"/>
                  <a:pt x="502" y="356"/>
                  <a:pt x="540" y="349"/>
                </a:cubicBezTo>
                <a:cubicBezTo>
                  <a:pt x="578" y="342"/>
                  <a:pt x="616" y="358"/>
                  <a:pt x="637" y="390"/>
                </a:cubicBezTo>
                <a:lnTo>
                  <a:pt x="639" y="393"/>
                </a:lnTo>
                <a:cubicBezTo>
                  <a:pt x="644" y="400"/>
                  <a:pt x="648" y="408"/>
                  <a:pt x="651" y="416"/>
                </a:cubicBezTo>
                <a:lnTo>
                  <a:pt x="653" y="422"/>
                </a:lnTo>
                <a:lnTo>
                  <a:pt x="655" y="428"/>
                </a:lnTo>
                <a:lnTo>
                  <a:pt x="658" y="439"/>
                </a:lnTo>
                <a:cubicBezTo>
                  <a:pt x="670" y="491"/>
                  <a:pt x="639" y="543"/>
                  <a:pt x="588" y="556"/>
                </a:cubicBezTo>
                <a:cubicBezTo>
                  <a:pt x="536" y="568"/>
                  <a:pt x="484" y="537"/>
                  <a:pt x="471" y="486"/>
                </a:cubicBezTo>
                <a:lnTo>
                  <a:pt x="470" y="482"/>
                </a:lnTo>
                <a:lnTo>
                  <a:pt x="468" y="468"/>
                </a:lnTo>
                <a:lnTo>
                  <a:pt x="562" y="548"/>
                </a:lnTo>
                <a:lnTo>
                  <a:pt x="560" y="548"/>
                </a:lnTo>
                <a:lnTo>
                  <a:pt x="556" y="548"/>
                </a:lnTo>
                <a:lnTo>
                  <a:pt x="648" y="480"/>
                </a:lnTo>
                <a:lnTo>
                  <a:pt x="645" y="490"/>
                </a:lnTo>
                <a:cubicBezTo>
                  <a:pt x="633" y="531"/>
                  <a:pt x="596" y="558"/>
                  <a:pt x="553" y="558"/>
                </a:cubicBezTo>
                <a:lnTo>
                  <a:pt x="552" y="558"/>
                </a:lnTo>
                <a:cubicBezTo>
                  <a:pt x="499" y="558"/>
                  <a:pt x="456" y="515"/>
                  <a:pt x="456" y="462"/>
                </a:cubicBezTo>
                <a:lnTo>
                  <a:pt x="456" y="452"/>
                </a:lnTo>
                <a:lnTo>
                  <a:pt x="456" y="454"/>
                </a:lnTo>
                <a:cubicBezTo>
                  <a:pt x="452" y="414"/>
                  <a:pt x="473" y="375"/>
                  <a:pt x="510" y="357"/>
                </a:cubicBezTo>
                <a:cubicBezTo>
                  <a:pt x="547" y="339"/>
                  <a:pt x="591" y="347"/>
                  <a:pt x="619" y="376"/>
                </a:cubicBezTo>
                <a:lnTo>
                  <a:pt x="621" y="378"/>
                </a:lnTo>
                <a:cubicBezTo>
                  <a:pt x="636" y="392"/>
                  <a:pt x="646" y="411"/>
                  <a:pt x="649" y="432"/>
                </a:cubicBezTo>
                <a:lnTo>
                  <a:pt x="650" y="439"/>
                </a:lnTo>
                <a:cubicBezTo>
                  <a:pt x="651" y="447"/>
                  <a:pt x="651" y="454"/>
                  <a:pt x="650" y="462"/>
                </a:cubicBezTo>
                <a:lnTo>
                  <a:pt x="649" y="472"/>
                </a:lnTo>
                <a:lnTo>
                  <a:pt x="645" y="492"/>
                </a:lnTo>
                <a:lnTo>
                  <a:pt x="645" y="448"/>
                </a:lnTo>
                <a:lnTo>
                  <a:pt x="647" y="456"/>
                </a:lnTo>
                <a:lnTo>
                  <a:pt x="639" y="437"/>
                </a:lnTo>
                <a:lnTo>
                  <a:pt x="640" y="439"/>
                </a:lnTo>
                <a:lnTo>
                  <a:pt x="460" y="463"/>
                </a:lnTo>
                <a:lnTo>
                  <a:pt x="461" y="458"/>
                </a:lnTo>
                <a:lnTo>
                  <a:pt x="459" y="476"/>
                </a:lnTo>
                <a:lnTo>
                  <a:pt x="459" y="467"/>
                </a:lnTo>
                <a:lnTo>
                  <a:pt x="459" y="457"/>
                </a:lnTo>
                <a:cubicBezTo>
                  <a:pt x="459" y="451"/>
                  <a:pt x="460" y="445"/>
                  <a:pt x="461" y="439"/>
                </a:cubicBezTo>
                <a:lnTo>
                  <a:pt x="462" y="434"/>
                </a:lnTo>
                <a:cubicBezTo>
                  <a:pt x="472" y="385"/>
                  <a:pt x="517" y="352"/>
                  <a:pt x="566" y="357"/>
                </a:cubicBezTo>
                <a:cubicBezTo>
                  <a:pt x="615" y="362"/>
                  <a:pt x="652" y="403"/>
                  <a:pt x="652" y="452"/>
                </a:cubicBezTo>
                <a:lnTo>
                  <a:pt x="652" y="456"/>
                </a:lnTo>
                <a:lnTo>
                  <a:pt x="651" y="441"/>
                </a:lnTo>
                <a:lnTo>
                  <a:pt x="652" y="447"/>
                </a:lnTo>
                <a:lnTo>
                  <a:pt x="468" y="427"/>
                </a:lnTo>
                <a:lnTo>
                  <a:pt x="470" y="422"/>
                </a:lnTo>
                <a:lnTo>
                  <a:pt x="472" y="417"/>
                </a:lnTo>
                <a:cubicBezTo>
                  <a:pt x="488" y="378"/>
                  <a:pt x="526" y="354"/>
                  <a:pt x="568" y="357"/>
                </a:cubicBezTo>
                <a:cubicBezTo>
                  <a:pt x="610" y="360"/>
                  <a:pt x="645" y="389"/>
                  <a:pt x="655" y="429"/>
                </a:cubicBezTo>
                <a:lnTo>
                  <a:pt x="656" y="433"/>
                </a:lnTo>
                <a:lnTo>
                  <a:pt x="658" y="447"/>
                </a:lnTo>
                <a:lnTo>
                  <a:pt x="643" y="409"/>
                </a:lnTo>
                <a:lnTo>
                  <a:pt x="649" y="418"/>
                </a:lnTo>
                <a:cubicBezTo>
                  <a:pt x="669" y="448"/>
                  <a:pt x="671" y="486"/>
                  <a:pt x="654" y="517"/>
                </a:cubicBezTo>
                <a:cubicBezTo>
                  <a:pt x="637" y="548"/>
                  <a:pt x="605" y="567"/>
                  <a:pt x="569" y="567"/>
                </a:cubicBezTo>
                <a:lnTo>
                  <a:pt x="568" y="567"/>
                </a:lnTo>
                <a:cubicBezTo>
                  <a:pt x="515" y="567"/>
                  <a:pt x="472" y="524"/>
                  <a:pt x="472" y="471"/>
                </a:cubicBezTo>
                <a:cubicBezTo>
                  <a:pt x="472" y="418"/>
                  <a:pt x="515" y="375"/>
                  <a:pt x="568" y="375"/>
                </a:cubicBezTo>
                <a:lnTo>
                  <a:pt x="575" y="375"/>
                </a:lnTo>
                <a:lnTo>
                  <a:pt x="479" y="471"/>
                </a:lnTo>
                <a:lnTo>
                  <a:pt x="479" y="465"/>
                </a:lnTo>
                <a:lnTo>
                  <a:pt x="484" y="496"/>
                </a:lnTo>
                <a:lnTo>
                  <a:pt x="483" y="493"/>
                </a:lnTo>
                <a:lnTo>
                  <a:pt x="670" y="462"/>
                </a:lnTo>
                <a:lnTo>
                  <a:pt x="670" y="465"/>
                </a:lnTo>
                <a:lnTo>
                  <a:pt x="670" y="472"/>
                </a:lnTo>
                <a:lnTo>
                  <a:pt x="670" y="478"/>
                </a:lnTo>
                <a:lnTo>
                  <a:pt x="670" y="481"/>
                </a:lnTo>
                <a:lnTo>
                  <a:pt x="483" y="451"/>
                </a:lnTo>
                <a:lnTo>
                  <a:pt x="484" y="448"/>
                </a:lnTo>
                <a:lnTo>
                  <a:pt x="479" y="478"/>
                </a:lnTo>
                <a:lnTo>
                  <a:pt x="479" y="472"/>
                </a:lnTo>
                <a:cubicBezTo>
                  <a:pt x="479" y="468"/>
                  <a:pt x="480" y="463"/>
                  <a:pt x="480" y="459"/>
                </a:cubicBezTo>
                <a:lnTo>
                  <a:pt x="481" y="452"/>
                </a:lnTo>
                <a:lnTo>
                  <a:pt x="480" y="465"/>
                </a:lnTo>
                <a:lnTo>
                  <a:pt x="480" y="462"/>
                </a:lnTo>
                <a:cubicBezTo>
                  <a:pt x="480" y="409"/>
                  <a:pt x="523" y="366"/>
                  <a:pt x="576" y="366"/>
                </a:cubicBezTo>
                <a:cubicBezTo>
                  <a:pt x="629" y="366"/>
                  <a:pt x="672" y="409"/>
                  <a:pt x="672" y="462"/>
                </a:cubicBezTo>
                <a:lnTo>
                  <a:pt x="672" y="465"/>
                </a:lnTo>
                <a:lnTo>
                  <a:pt x="672" y="471"/>
                </a:lnTo>
                <a:lnTo>
                  <a:pt x="576" y="375"/>
                </a:lnTo>
                <a:lnTo>
                  <a:pt x="579" y="375"/>
                </a:lnTo>
                <a:cubicBezTo>
                  <a:pt x="632" y="375"/>
                  <a:pt x="675" y="418"/>
                  <a:pt x="675" y="471"/>
                </a:cubicBezTo>
                <a:cubicBezTo>
                  <a:pt x="675" y="524"/>
                  <a:pt x="632" y="567"/>
                  <a:pt x="579" y="567"/>
                </a:cubicBezTo>
                <a:lnTo>
                  <a:pt x="578" y="567"/>
                </a:lnTo>
                <a:lnTo>
                  <a:pt x="674" y="471"/>
                </a:lnTo>
                <a:lnTo>
                  <a:pt x="674" y="481"/>
                </a:lnTo>
                <a:lnTo>
                  <a:pt x="578" y="385"/>
                </a:lnTo>
                <a:lnTo>
                  <a:pt x="582" y="385"/>
                </a:lnTo>
                <a:cubicBezTo>
                  <a:pt x="590" y="385"/>
                  <a:pt x="598" y="386"/>
                  <a:pt x="606" y="388"/>
                </a:cubicBezTo>
                <a:lnTo>
                  <a:pt x="610" y="389"/>
                </a:lnTo>
                <a:lnTo>
                  <a:pt x="556" y="391"/>
                </a:lnTo>
                <a:lnTo>
                  <a:pt x="559" y="390"/>
                </a:lnTo>
                <a:lnTo>
                  <a:pt x="494" y="468"/>
                </a:lnTo>
                <a:lnTo>
                  <a:pt x="495" y="461"/>
                </a:lnTo>
                <a:lnTo>
                  <a:pt x="496" y="455"/>
                </a:lnTo>
                <a:lnTo>
                  <a:pt x="497" y="446"/>
                </a:lnTo>
                <a:lnTo>
                  <a:pt x="500" y="429"/>
                </a:lnTo>
                <a:cubicBezTo>
                  <a:pt x="511" y="386"/>
                  <a:pt x="549" y="356"/>
                  <a:pt x="593" y="356"/>
                </a:cubicBezTo>
                <a:cubicBezTo>
                  <a:pt x="638" y="356"/>
                  <a:pt x="676" y="386"/>
                  <a:pt x="687" y="429"/>
                </a:cubicBezTo>
                <a:lnTo>
                  <a:pt x="688" y="433"/>
                </a:lnTo>
                <a:lnTo>
                  <a:pt x="691" y="455"/>
                </a:lnTo>
                <a:lnTo>
                  <a:pt x="692" y="466"/>
                </a:lnTo>
                <a:lnTo>
                  <a:pt x="692" y="481"/>
                </a:lnTo>
                <a:cubicBezTo>
                  <a:pt x="692" y="534"/>
                  <a:pt x="649" y="577"/>
                  <a:pt x="596" y="577"/>
                </a:cubicBezTo>
                <a:cubicBezTo>
                  <a:pt x="543" y="577"/>
                  <a:pt x="500" y="534"/>
                  <a:pt x="500" y="481"/>
                </a:cubicBezTo>
                <a:lnTo>
                  <a:pt x="500" y="477"/>
                </a:lnTo>
                <a:lnTo>
                  <a:pt x="502" y="493"/>
                </a:lnTo>
                <a:lnTo>
                  <a:pt x="501" y="487"/>
                </a:lnTo>
                <a:cubicBezTo>
                  <a:pt x="492" y="436"/>
                  <a:pt x="527" y="386"/>
                  <a:pt x="578" y="377"/>
                </a:cubicBezTo>
                <a:cubicBezTo>
                  <a:pt x="630" y="368"/>
                  <a:pt x="679" y="401"/>
                  <a:pt x="690" y="453"/>
                </a:cubicBezTo>
                <a:lnTo>
                  <a:pt x="691" y="458"/>
                </a:lnTo>
                <a:lnTo>
                  <a:pt x="692" y="463"/>
                </a:lnTo>
                <a:lnTo>
                  <a:pt x="503" y="463"/>
                </a:lnTo>
                <a:lnTo>
                  <a:pt x="504" y="458"/>
                </a:lnTo>
                <a:lnTo>
                  <a:pt x="505" y="453"/>
                </a:lnTo>
                <a:lnTo>
                  <a:pt x="691" y="502"/>
                </a:lnTo>
                <a:lnTo>
                  <a:pt x="688" y="511"/>
                </a:lnTo>
                <a:lnTo>
                  <a:pt x="682" y="526"/>
                </a:lnTo>
                <a:cubicBezTo>
                  <a:pt x="667" y="563"/>
                  <a:pt x="632" y="586"/>
                  <a:pt x="592" y="586"/>
                </a:cubicBezTo>
                <a:lnTo>
                  <a:pt x="590" y="586"/>
                </a:lnTo>
                <a:cubicBezTo>
                  <a:pt x="563" y="586"/>
                  <a:pt x="538" y="575"/>
                  <a:pt x="520" y="555"/>
                </a:cubicBezTo>
                <a:cubicBezTo>
                  <a:pt x="501" y="535"/>
                  <a:pt x="492" y="509"/>
                  <a:pt x="495" y="482"/>
                </a:cubicBezTo>
                <a:lnTo>
                  <a:pt x="496" y="471"/>
                </a:lnTo>
                <a:lnTo>
                  <a:pt x="495" y="471"/>
                </a:lnTo>
                <a:cubicBezTo>
                  <a:pt x="495" y="424"/>
                  <a:pt x="530" y="384"/>
                  <a:pt x="576" y="377"/>
                </a:cubicBezTo>
                <a:cubicBezTo>
                  <a:pt x="623" y="369"/>
                  <a:pt x="668" y="396"/>
                  <a:pt x="683" y="441"/>
                </a:cubicBezTo>
                <a:lnTo>
                  <a:pt x="684" y="444"/>
                </a:lnTo>
                <a:cubicBezTo>
                  <a:pt x="687" y="454"/>
                  <a:pt x="688" y="464"/>
                  <a:pt x="688" y="474"/>
                </a:cubicBezTo>
                <a:lnTo>
                  <a:pt x="688" y="481"/>
                </a:lnTo>
                <a:lnTo>
                  <a:pt x="688" y="487"/>
                </a:lnTo>
                <a:lnTo>
                  <a:pt x="688" y="490"/>
                </a:lnTo>
                <a:cubicBezTo>
                  <a:pt x="688" y="543"/>
                  <a:pt x="645" y="586"/>
                  <a:pt x="592" y="586"/>
                </a:cubicBezTo>
                <a:cubicBezTo>
                  <a:pt x="539" y="586"/>
                  <a:pt x="496" y="543"/>
                  <a:pt x="496" y="490"/>
                </a:cubicBezTo>
                <a:lnTo>
                  <a:pt x="496" y="487"/>
                </a:lnTo>
                <a:lnTo>
                  <a:pt x="496" y="481"/>
                </a:lnTo>
                <a:lnTo>
                  <a:pt x="496" y="471"/>
                </a:lnTo>
                <a:cubicBezTo>
                  <a:pt x="496" y="423"/>
                  <a:pt x="533" y="382"/>
                  <a:pt x="581" y="376"/>
                </a:cubicBezTo>
                <a:cubicBezTo>
                  <a:pt x="629" y="370"/>
                  <a:pt x="674" y="401"/>
                  <a:pt x="686" y="448"/>
                </a:cubicBezTo>
                <a:lnTo>
                  <a:pt x="687" y="452"/>
                </a:lnTo>
                <a:lnTo>
                  <a:pt x="679" y="433"/>
                </a:lnTo>
                <a:lnTo>
                  <a:pt x="682" y="439"/>
                </a:lnTo>
                <a:lnTo>
                  <a:pt x="682" y="437"/>
                </a:lnTo>
                <a:cubicBezTo>
                  <a:pt x="702" y="467"/>
                  <a:pt x="704" y="505"/>
                  <a:pt x="687" y="536"/>
                </a:cubicBezTo>
                <a:cubicBezTo>
                  <a:pt x="670" y="567"/>
                  <a:pt x="638" y="586"/>
                  <a:pt x="602" y="586"/>
                </a:cubicBezTo>
                <a:lnTo>
                  <a:pt x="601" y="586"/>
                </a:lnTo>
                <a:lnTo>
                  <a:pt x="697" y="500"/>
                </a:lnTo>
                <a:lnTo>
                  <a:pt x="696" y="510"/>
                </a:lnTo>
                <a:lnTo>
                  <a:pt x="600" y="404"/>
                </a:lnTo>
                <a:lnTo>
                  <a:pt x="603" y="404"/>
                </a:lnTo>
                <a:cubicBezTo>
                  <a:pt x="656" y="404"/>
                  <a:pt x="699" y="447"/>
                  <a:pt x="699" y="500"/>
                </a:cubicBezTo>
                <a:cubicBezTo>
                  <a:pt x="699" y="553"/>
                  <a:pt x="656" y="596"/>
                  <a:pt x="603" y="596"/>
                </a:cubicBezTo>
                <a:lnTo>
                  <a:pt x="599" y="596"/>
                </a:lnTo>
                <a:lnTo>
                  <a:pt x="594" y="596"/>
                </a:lnTo>
                <a:cubicBezTo>
                  <a:pt x="552" y="596"/>
                  <a:pt x="515" y="569"/>
                  <a:pt x="503" y="528"/>
                </a:cubicBezTo>
                <a:lnTo>
                  <a:pt x="500" y="518"/>
                </a:lnTo>
                <a:cubicBezTo>
                  <a:pt x="491" y="489"/>
                  <a:pt x="496" y="458"/>
                  <a:pt x="514" y="433"/>
                </a:cubicBezTo>
                <a:cubicBezTo>
                  <a:pt x="533" y="409"/>
                  <a:pt x="561" y="394"/>
                  <a:pt x="591" y="394"/>
                </a:cubicBezTo>
                <a:lnTo>
                  <a:pt x="592" y="394"/>
                </a:lnTo>
                <a:lnTo>
                  <a:pt x="594" y="394"/>
                </a:lnTo>
                <a:lnTo>
                  <a:pt x="602" y="394"/>
                </a:lnTo>
                <a:cubicBezTo>
                  <a:pt x="639" y="394"/>
                  <a:pt x="672" y="415"/>
                  <a:pt x="688" y="448"/>
                </a:cubicBezTo>
                <a:lnTo>
                  <a:pt x="693" y="458"/>
                </a:lnTo>
                <a:cubicBezTo>
                  <a:pt x="697" y="466"/>
                  <a:pt x="700" y="474"/>
                  <a:pt x="702" y="483"/>
                </a:cubicBezTo>
                <a:lnTo>
                  <a:pt x="704" y="494"/>
                </a:lnTo>
                <a:lnTo>
                  <a:pt x="705" y="496"/>
                </a:lnTo>
                <a:cubicBezTo>
                  <a:pt x="717" y="548"/>
                  <a:pt x="686" y="600"/>
                  <a:pt x="635" y="613"/>
                </a:cubicBezTo>
                <a:cubicBezTo>
                  <a:pt x="583" y="625"/>
                  <a:pt x="531" y="594"/>
                  <a:pt x="518" y="543"/>
                </a:cubicBezTo>
                <a:lnTo>
                  <a:pt x="517" y="539"/>
                </a:lnTo>
                <a:cubicBezTo>
                  <a:pt x="515" y="531"/>
                  <a:pt x="514" y="523"/>
                  <a:pt x="514" y="515"/>
                </a:cubicBezTo>
                <a:lnTo>
                  <a:pt x="514" y="509"/>
                </a:lnTo>
                <a:cubicBezTo>
                  <a:pt x="514" y="456"/>
                  <a:pt x="557" y="413"/>
                  <a:pt x="610" y="413"/>
                </a:cubicBezTo>
                <a:lnTo>
                  <a:pt x="612" y="413"/>
                </a:lnTo>
                <a:lnTo>
                  <a:pt x="516" y="509"/>
                </a:lnTo>
                <a:lnTo>
                  <a:pt x="516" y="504"/>
                </a:lnTo>
                <a:lnTo>
                  <a:pt x="519" y="528"/>
                </a:lnTo>
                <a:lnTo>
                  <a:pt x="518" y="524"/>
                </a:lnTo>
                <a:lnTo>
                  <a:pt x="707" y="500"/>
                </a:lnTo>
                <a:lnTo>
                  <a:pt x="707" y="504"/>
                </a:lnTo>
                <a:lnTo>
                  <a:pt x="707" y="509"/>
                </a:lnTo>
                <a:lnTo>
                  <a:pt x="611" y="413"/>
                </a:lnTo>
                <a:lnTo>
                  <a:pt x="614" y="413"/>
                </a:lnTo>
                <a:lnTo>
                  <a:pt x="615" y="413"/>
                </a:lnTo>
                <a:cubicBezTo>
                  <a:pt x="668" y="413"/>
                  <a:pt x="711" y="456"/>
                  <a:pt x="711" y="509"/>
                </a:cubicBezTo>
                <a:cubicBezTo>
                  <a:pt x="711" y="562"/>
                  <a:pt x="668" y="605"/>
                  <a:pt x="615" y="605"/>
                </a:cubicBezTo>
                <a:lnTo>
                  <a:pt x="614" y="605"/>
                </a:lnTo>
                <a:cubicBezTo>
                  <a:pt x="583" y="605"/>
                  <a:pt x="553" y="590"/>
                  <a:pt x="535" y="563"/>
                </a:cubicBezTo>
                <a:cubicBezTo>
                  <a:pt x="517" y="537"/>
                  <a:pt x="514" y="503"/>
                  <a:pt x="525" y="474"/>
                </a:cubicBezTo>
                <a:lnTo>
                  <a:pt x="527" y="469"/>
                </a:lnTo>
                <a:lnTo>
                  <a:pt x="524" y="477"/>
                </a:lnTo>
                <a:cubicBezTo>
                  <a:pt x="536" y="430"/>
                  <a:pt x="581" y="399"/>
                  <a:pt x="629" y="405"/>
                </a:cubicBezTo>
                <a:cubicBezTo>
                  <a:pt x="677" y="411"/>
                  <a:pt x="713" y="452"/>
                  <a:pt x="713" y="500"/>
                </a:cubicBezTo>
                <a:lnTo>
                  <a:pt x="713" y="504"/>
                </a:lnTo>
                <a:lnTo>
                  <a:pt x="713" y="509"/>
                </a:lnTo>
                <a:lnTo>
                  <a:pt x="617" y="413"/>
                </a:lnTo>
                <a:lnTo>
                  <a:pt x="618" y="413"/>
                </a:lnTo>
                <a:cubicBezTo>
                  <a:pt x="665" y="413"/>
                  <a:pt x="705" y="447"/>
                  <a:pt x="713" y="494"/>
                </a:cubicBezTo>
                <a:lnTo>
                  <a:pt x="714" y="500"/>
                </a:lnTo>
                <a:cubicBezTo>
                  <a:pt x="715" y="505"/>
                  <a:pt x="715" y="510"/>
                  <a:pt x="715" y="515"/>
                </a:cubicBezTo>
                <a:lnTo>
                  <a:pt x="715" y="519"/>
                </a:lnTo>
                <a:cubicBezTo>
                  <a:pt x="715" y="572"/>
                  <a:pt x="672" y="615"/>
                  <a:pt x="619" y="615"/>
                </a:cubicBezTo>
                <a:cubicBezTo>
                  <a:pt x="566" y="615"/>
                  <a:pt x="523" y="572"/>
                  <a:pt x="523" y="519"/>
                </a:cubicBezTo>
                <a:lnTo>
                  <a:pt x="523" y="515"/>
                </a:lnTo>
                <a:cubicBezTo>
                  <a:pt x="523" y="510"/>
                  <a:pt x="524" y="505"/>
                  <a:pt x="525" y="500"/>
                </a:cubicBezTo>
                <a:lnTo>
                  <a:pt x="526" y="494"/>
                </a:lnTo>
                <a:cubicBezTo>
                  <a:pt x="533" y="447"/>
                  <a:pt x="574" y="413"/>
                  <a:pt x="620" y="413"/>
                </a:cubicBezTo>
                <a:lnTo>
                  <a:pt x="622" y="413"/>
                </a:lnTo>
                <a:cubicBezTo>
                  <a:pt x="675" y="413"/>
                  <a:pt x="718" y="456"/>
                  <a:pt x="718" y="509"/>
                </a:cubicBezTo>
                <a:lnTo>
                  <a:pt x="718" y="519"/>
                </a:lnTo>
                <a:lnTo>
                  <a:pt x="718" y="525"/>
                </a:lnTo>
                <a:lnTo>
                  <a:pt x="718" y="528"/>
                </a:lnTo>
                <a:cubicBezTo>
                  <a:pt x="718" y="577"/>
                  <a:pt x="682" y="618"/>
                  <a:pt x="634" y="624"/>
                </a:cubicBezTo>
                <a:cubicBezTo>
                  <a:pt x="586" y="630"/>
                  <a:pt x="541" y="599"/>
                  <a:pt x="529" y="552"/>
                </a:cubicBezTo>
                <a:lnTo>
                  <a:pt x="528" y="548"/>
                </a:lnTo>
                <a:lnTo>
                  <a:pt x="530" y="555"/>
                </a:lnTo>
                <a:lnTo>
                  <a:pt x="619" y="615"/>
                </a:lnTo>
                <a:lnTo>
                  <a:pt x="618" y="615"/>
                </a:lnTo>
                <a:cubicBezTo>
                  <a:pt x="587" y="615"/>
                  <a:pt x="557" y="600"/>
                  <a:pt x="539" y="573"/>
                </a:cubicBezTo>
                <a:cubicBezTo>
                  <a:pt x="521" y="547"/>
                  <a:pt x="518" y="513"/>
                  <a:pt x="529" y="484"/>
                </a:cubicBezTo>
                <a:lnTo>
                  <a:pt x="533" y="474"/>
                </a:lnTo>
                <a:cubicBezTo>
                  <a:pt x="548" y="437"/>
                  <a:pt x="583" y="413"/>
                  <a:pt x="622" y="413"/>
                </a:cubicBezTo>
                <a:lnTo>
                  <a:pt x="625" y="413"/>
                </a:lnTo>
                <a:cubicBezTo>
                  <a:pt x="675" y="413"/>
                  <a:pt x="716" y="451"/>
                  <a:pt x="721" y="500"/>
                </a:cubicBezTo>
                <a:lnTo>
                  <a:pt x="722" y="510"/>
                </a:lnTo>
                <a:lnTo>
                  <a:pt x="723" y="518"/>
                </a:lnTo>
                <a:lnTo>
                  <a:pt x="627" y="432"/>
                </a:lnTo>
                <a:lnTo>
                  <a:pt x="629" y="432"/>
                </a:lnTo>
                <a:lnTo>
                  <a:pt x="536" y="505"/>
                </a:lnTo>
                <a:lnTo>
                  <a:pt x="537" y="501"/>
                </a:lnTo>
                <a:lnTo>
                  <a:pt x="534" y="524"/>
                </a:lnTo>
                <a:lnTo>
                  <a:pt x="534" y="519"/>
                </a:lnTo>
                <a:cubicBezTo>
                  <a:pt x="534" y="466"/>
                  <a:pt x="577" y="423"/>
                  <a:pt x="630" y="423"/>
                </a:cubicBezTo>
                <a:cubicBezTo>
                  <a:pt x="683" y="423"/>
                  <a:pt x="726" y="466"/>
                  <a:pt x="726" y="519"/>
                </a:cubicBezTo>
                <a:lnTo>
                  <a:pt x="726" y="525"/>
                </a:lnTo>
                <a:lnTo>
                  <a:pt x="726" y="528"/>
                </a:lnTo>
                <a:cubicBezTo>
                  <a:pt x="726" y="581"/>
                  <a:pt x="683" y="624"/>
                  <a:pt x="630" y="624"/>
                </a:cubicBezTo>
                <a:cubicBezTo>
                  <a:pt x="577" y="624"/>
                  <a:pt x="534" y="581"/>
                  <a:pt x="534" y="528"/>
                </a:cubicBezTo>
                <a:lnTo>
                  <a:pt x="534" y="524"/>
                </a:lnTo>
                <a:cubicBezTo>
                  <a:pt x="534" y="520"/>
                  <a:pt x="535" y="515"/>
                  <a:pt x="535" y="511"/>
                </a:cubicBezTo>
                <a:lnTo>
                  <a:pt x="536" y="504"/>
                </a:lnTo>
                <a:lnTo>
                  <a:pt x="535" y="517"/>
                </a:lnTo>
                <a:lnTo>
                  <a:pt x="535" y="511"/>
                </a:lnTo>
                <a:lnTo>
                  <a:pt x="535" y="509"/>
                </a:lnTo>
                <a:cubicBezTo>
                  <a:pt x="535" y="456"/>
                  <a:pt x="578" y="413"/>
                  <a:pt x="631" y="413"/>
                </a:cubicBezTo>
                <a:cubicBezTo>
                  <a:pt x="684" y="413"/>
                  <a:pt x="727" y="456"/>
                  <a:pt x="727" y="509"/>
                </a:cubicBezTo>
                <a:lnTo>
                  <a:pt x="727" y="516"/>
                </a:lnTo>
                <a:lnTo>
                  <a:pt x="726" y="536"/>
                </a:lnTo>
                <a:lnTo>
                  <a:pt x="725" y="547"/>
                </a:lnTo>
                <a:lnTo>
                  <a:pt x="724" y="559"/>
                </a:lnTo>
                <a:lnTo>
                  <a:pt x="628" y="451"/>
                </a:lnTo>
                <a:lnTo>
                  <a:pt x="630" y="451"/>
                </a:lnTo>
                <a:lnTo>
                  <a:pt x="632" y="451"/>
                </a:lnTo>
                <a:lnTo>
                  <a:pt x="536" y="547"/>
                </a:lnTo>
                <a:lnTo>
                  <a:pt x="536" y="538"/>
                </a:lnTo>
                <a:lnTo>
                  <a:pt x="536" y="528"/>
                </a:lnTo>
                <a:cubicBezTo>
                  <a:pt x="536" y="475"/>
                  <a:pt x="579" y="432"/>
                  <a:pt x="632" y="432"/>
                </a:cubicBezTo>
                <a:lnTo>
                  <a:pt x="633" y="432"/>
                </a:lnTo>
                <a:cubicBezTo>
                  <a:pt x="686" y="432"/>
                  <a:pt x="729" y="475"/>
                  <a:pt x="729" y="528"/>
                </a:cubicBezTo>
                <a:lnTo>
                  <a:pt x="729" y="534"/>
                </a:lnTo>
                <a:cubicBezTo>
                  <a:pt x="729" y="542"/>
                  <a:pt x="729" y="550"/>
                  <a:pt x="727" y="558"/>
                </a:cubicBezTo>
                <a:lnTo>
                  <a:pt x="726" y="562"/>
                </a:lnTo>
                <a:lnTo>
                  <a:pt x="543" y="503"/>
                </a:lnTo>
                <a:lnTo>
                  <a:pt x="545" y="498"/>
                </a:lnTo>
                <a:lnTo>
                  <a:pt x="547" y="493"/>
                </a:lnTo>
                <a:cubicBezTo>
                  <a:pt x="564" y="450"/>
                  <a:pt x="609" y="425"/>
                  <a:pt x="655" y="434"/>
                </a:cubicBezTo>
                <a:cubicBezTo>
                  <a:pt x="700" y="443"/>
                  <a:pt x="732" y="482"/>
                  <a:pt x="732" y="528"/>
                </a:cubicBezTo>
                <a:lnTo>
                  <a:pt x="732" y="533"/>
                </a:lnTo>
                <a:cubicBezTo>
                  <a:pt x="732" y="540"/>
                  <a:pt x="732" y="546"/>
                  <a:pt x="731" y="552"/>
                </a:cubicBezTo>
                <a:lnTo>
                  <a:pt x="730" y="557"/>
                </a:lnTo>
                <a:lnTo>
                  <a:pt x="544" y="511"/>
                </a:lnTo>
                <a:lnTo>
                  <a:pt x="547" y="501"/>
                </a:lnTo>
                <a:lnTo>
                  <a:pt x="547" y="499"/>
                </a:lnTo>
                <a:cubicBezTo>
                  <a:pt x="557" y="451"/>
                  <a:pt x="602" y="419"/>
                  <a:pt x="651" y="424"/>
                </a:cubicBezTo>
                <a:cubicBezTo>
                  <a:pt x="700" y="429"/>
                  <a:pt x="736" y="471"/>
                  <a:pt x="736" y="519"/>
                </a:cubicBezTo>
                <a:lnTo>
                  <a:pt x="736" y="522"/>
                </a:lnTo>
                <a:lnTo>
                  <a:pt x="736" y="528"/>
                </a:lnTo>
                <a:lnTo>
                  <a:pt x="640" y="432"/>
                </a:lnTo>
                <a:lnTo>
                  <a:pt x="641" y="432"/>
                </a:lnTo>
                <a:lnTo>
                  <a:pt x="545" y="528"/>
                </a:lnTo>
                <a:lnTo>
                  <a:pt x="545" y="523"/>
                </a:lnTo>
                <a:lnTo>
                  <a:pt x="545" y="519"/>
                </a:lnTo>
                <a:lnTo>
                  <a:pt x="735" y="543"/>
                </a:lnTo>
                <a:lnTo>
                  <a:pt x="734" y="547"/>
                </a:lnTo>
                <a:lnTo>
                  <a:pt x="736" y="523"/>
                </a:lnTo>
                <a:lnTo>
                  <a:pt x="736" y="528"/>
                </a:lnTo>
                <a:lnTo>
                  <a:pt x="640" y="432"/>
                </a:lnTo>
                <a:lnTo>
                  <a:pt x="642" y="432"/>
                </a:lnTo>
                <a:cubicBezTo>
                  <a:pt x="689" y="432"/>
                  <a:pt x="729" y="466"/>
                  <a:pt x="737" y="513"/>
                </a:cubicBezTo>
                <a:lnTo>
                  <a:pt x="738" y="519"/>
                </a:lnTo>
                <a:cubicBezTo>
                  <a:pt x="739" y="524"/>
                  <a:pt x="739" y="529"/>
                  <a:pt x="739" y="534"/>
                </a:cubicBezTo>
                <a:lnTo>
                  <a:pt x="739" y="538"/>
                </a:lnTo>
                <a:cubicBezTo>
                  <a:pt x="739" y="588"/>
                  <a:pt x="701" y="630"/>
                  <a:pt x="651" y="634"/>
                </a:cubicBezTo>
                <a:cubicBezTo>
                  <a:pt x="602" y="638"/>
                  <a:pt x="557" y="604"/>
                  <a:pt x="549" y="554"/>
                </a:cubicBezTo>
                <a:lnTo>
                  <a:pt x="548" y="548"/>
                </a:lnTo>
                <a:cubicBezTo>
                  <a:pt x="547" y="543"/>
                  <a:pt x="546" y="538"/>
                  <a:pt x="546" y="532"/>
                </a:cubicBezTo>
                <a:lnTo>
                  <a:pt x="546" y="528"/>
                </a:lnTo>
                <a:cubicBezTo>
                  <a:pt x="546" y="475"/>
                  <a:pt x="589" y="432"/>
                  <a:pt x="642" y="432"/>
                </a:cubicBezTo>
                <a:cubicBezTo>
                  <a:pt x="695" y="432"/>
                  <a:pt x="738" y="475"/>
                  <a:pt x="738" y="528"/>
                </a:cubicBezTo>
                <a:lnTo>
                  <a:pt x="738" y="536"/>
                </a:lnTo>
                <a:lnTo>
                  <a:pt x="739" y="542"/>
                </a:lnTo>
                <a:lnTo>
                  <a:pt x="739" y="560"/>
                </a:lnTo>
                <a:lnTo>
                  <a:pt x="738" y="545"/>
                </a:lnTo>
                <a:lnTo>
                  <a:pt x="739" y="551"/>
                </a:lnTo>
                <a:lnTo>
                  <a:pt x="553" y="536"/>
                </a:lnTo>
                <a:lnTo>
                  <a:pt x="554" y="533"/>
                </a:lnTo>
                <a:lnTo>
                  <a:pt x="549" y="563"/>
                </a:lnTo>
                <a:lnTo>
                  <a:pt x="549" y="555"/>
                </a:lnTo>
                <a:lnTo>
                  <a:pt x="549" y="545"/>
                </a:lnTo>
                <a:cubicBezTo>
                  <a:pt x="549" y="541"/>
                  <a:pt x="550" y="536"/>
                  <a:pt x="550" y="532"/>
                </a:cubicBezTo>
                <a:lnTo>
                  <a:pt x="551" y="525"/>
                </a:lnTo>
                <a:cubicBezTo>
                  <a:pt x="558" y="478"/>
                  <a:pt x="599" y="442"/>
                  <a:pt x="646" y="442"/>
                </a:cubicBezTo>
                <a:lnTo>
                  <a:pt x="649" y="442"/>
                </a:lnTo>
                <a:lnTo>
                  <a:pt x="555" y="554"/>
                </a:lnTo>
                <a:lnTo>
                  <a:pt x="554" y="548"/>
                </a:lnTo>
                <a:cubicBezTo>
                  <a:pt x="553" y="543"/>
                  <a:pt x="552" y="538"/>
                  <a:pt x="552" y="532"/>
                </a:cubicBezTo>
                <a:lnTo>
                  <a:pt x="552" y="528"/>
                </a:lnTo>
                <a:cubicBezTo>
                  <a:pt x="552" y="479"/>
                  <a:pt x="590" y="438"/>
                  <a:pt x="639" y="433"/>
                </a:cubicBezTo>
                <a:cubicBezTo>
                  <a:pt x="688" y="428"/>
                  <a:pt x="733" y="461"/>
                  <a:pt x="743" y="510"/>
                </a:cubicBezTo>
                <a:lnTo>
                  <a:pt x="745" y="520"/>
                </a:lnTo>
                <a:lnTo>
                  <a:pt x="746" y="527"/>
                </a:lnTo>
                <a:lnTo>
                  <a:pt x="559" y="524"/>
                </a:lnTo>
                <a:lnTo>
                  <a:pt x="560" y="520"/>
                </a:lnTo>
                <a:lnTo>
                  <a:pt x="560" y="520"/>
                </a:lnTo>
                <a:cubicBezTo>
                  <a:pt x="569" y="478"/>
                  <a:pt x="603" y="447"/>
                  <a:pt x="646" y="443"/>
                </a:cubicBezTo>
                <a:cubicBezTo>
                  <a:pt x="688" y="439"/>
                  <a:pt x="728" y="463"/>
                  <a:pt x="744" y="503"/>
                </a:cubicBezTo>
                <a:lnTo>
                  <a:pt x="746" y="508"/>
                </a:lnTo>
                <a:lnTo>
                  <a:pt x="744" y="505"/>
                </a:lnTo>
                <a:lnTo>
                  <a:pt x="591" y="480"/>
                </a:lnTo>
                <a:lnTo>
                  <a:pt x="595" y="476"/>
                </a:lnTo>
                <a:lnTo>
                  <a:pt x="580" y="494"/>
                </a:lnTo>
                <a:lnTo>
                  <a:pt x="583" y="489"/>
                </a:lnTo>
                <a:cubicBezTo>
                  <a:pt x="600" y="460"/>
                  <a:pt x="632" y="442"/>
                  <a:pt x="665" y="442"/>
                </a:cubicBezTo>
                <a:lnTo>
                  <a:pt x="667" y="442"/>
                </a:lnTo>
                <a:cubicBezTo>
                  <a:pt x="714" y="442"/>
                  <a:pt x="754" y="476"/>
                  <a:pt x="762" y="521"/>
                </a:cubicBezTo>
                <a:lnTo>
                  <a:pt x="764" y="532"/>
                </a:lnTo>
                <a:lnTo>
                  <a:pt x="765" y="540"/>
                </a:lnTo>
                <a:cubicBezTo>
                  <a:pt x="766" y="545"/>
                  <a:pt x="766" y="550"/>
                  <a:pt x="766" y="555"/>
                </a:cubicBezTo>
                <a:lnTo>
                  <a:pt x="766" y="557"/>
                </a:lnTo>
                <a:cubicBezTo>
                  <a:pt x="766" y="610"/>
                  <a:pt x="723" y="653"/>
                  <a:pt x="670" y="653"/>
                </a:cubicBezTo>
                <a:cubicBezTo>
                  <a:pt x="617" y="653"/>
                  <a:pt x="574" y="610"/>
                  <a:pt x="574" y="557"/>
                </a:cubicBezTo>
                <a:lnTo>
                  <a:pt x="574" y="552"/>
                </a:lnTo>
                <a:lnTo>
                  <a:pt x="574" y="554"/>
                </a:lnTo>
                <a:lnTo>
                  <a:pt x="573" y="543"/>
                </a:lnTo>
                <a:lnTo>
                  <a:pt x="572" y="528"/>
                </a:lnTo>
                <a:cubicBezTo>
                  <a:pt x="572" y="475"/>
                  <a:pt x="615" y="432"/>
                  <a:pt x="668" y="432"/>
                </a:cubicBezTo>
                <a:cubicBezTo>
                  <a:pt x="721" y="432"/>
                  <a:pt x="764" y="475"/>
                  <a:pt x="764" y="528"/>
                </a:cubicBezTo>
                <a:lnTo>
                  <a:pt x="764" y="530"/>
                </a:lnTo>
                <a:lnTo>
                  <a:pt x="763" y="515"/>
                </a:lnTo>
                <a:lnTo>
                  <a:pt x="764" y="521"/>
                </a:lnTo>
                <a:lnTo>
                  <a:pt x="766" y="539"/>
                </a:lnTo>
                <a:cubicBezTo>
                  <a:pt x="769" y="566"/>
                  <a:pt x="760" y="592"/>
                  <a:pt x="741" y="612"/>
                </a:cubicBezTo>
                <a:cubicBezTo>
                  <a:pt x="723" y="632"/>
                  <a:pt x="697" y="643"/>
                  <a:pt x="670" y="643"/>
                </a:cubicBezTo>
                <a:lnTo>
                  <a:pt x="669" y="643"/>
                </a:lnTo>
                <a:lnTo>
                  <a:pt x="764" y="530"/>
                </a:lnTo>
                <a:lnTo>
                  <a:pt x="766" y="541"/>
                </a:lnTo>
                <a:lnTo>
                  <a:pt x="768" y="555"/>
                </a:lnTo>
                <a:lnTo>
                  <a:pt x="576" y="566"/>
                </a:lnTo>
                <a:lnTo>
                  <a:pt x="576" y="563"/>
                </a:lnTo>
                <a:lnTo>
                  <a:pt x="576" y="557"/>
                </a:lnTo>
                <a:cubicBezTo>
                  <a:pt x="576" y="552"/>
                  <a:pt x="577" y="547"/>
                  <a:pt x="578" y="542"/>
                </a:cubicBezTo>
                <a:lnTo>
                  <a:pt x="579" y="536"/>
                </a:lnTo>
                <a:lnTo>
                  <a:pt x="581" y="524"/>
                </a:lnTo>
                <a:cubicBezTo>
                  <a:pt x="592" y="481"/>
                  <a:pt x="632" y="450"/>
                  <a:pt x="677" y="451"/>
                </a:cubicBezTo>
                <a:cubicBezTo>
                  <a:pt x="722" y="453"/>
                  <a:pt x="760" y="485"/>
                  <a:pt x="769" y="529"/>
                </a:cubicBezTo>
                <a:lnTo>
                  <a:pt x="770" y="534"/>
                </a:lnTo>
                <a:cubicBezTo>
                  <a:pt x="771" y="540"/>
                  <a:pt x="771" y="546"/>
                  <a:pt x="771" y="552"/>
                </a:cubicBezTo>
                <a:lnTo>
                  <a:pt x="771" y="557"/>
                </a:lnTo>
                <a:cubicBezTo>
                  <a:pt x="771" y="610"/>
                  <a:pt x="728" y="653"/>
                  <a:pt x="675" y="653"/>
                </a:cubicBezTo>
                <a:cubicBezTo>
                  <a:pt x="622" y="653"/>
                  <a:pt x="579" y="610"/>
                  <a:pt x="579" y="557"/>
                </a:cubicBezTo>
                <a:lnTo>
                  <a:pt x="579" y="552"/>
                </a:lnTo>
                <a:lnTo>
                  <a:pt x="579" y="547"/>
                </a:lnTo>
                <a:cubicBezTo>
                  <a:pt x="579" y="496"/>
                  <a:pt x="620" y="454"/>
                  <a:pt x="671" y="452"/>
                </a:cubicBezTo>
                <a:cubicBezTo>
                  <a:pt x="722" y="449"/>
                  <a:pt x="766" y="487"/>
                  <a:pt x="771" y="538"/>
                </a:cubicBezTo>
                <a:lnTo>
                  <a:pt x="772" y="548"/>
                </a:lnTo>
                <a:lnTo>
                  <a:pt x="772" y="566"/>
                </a:lnTo>
                <a:lnTo>
                  <a:pt x="585" y="536"/>
                </a:lnTo>
                <a:lnTo>
                  <a:pt x="586" y="533"/>
                </a:lnTo>
                <a:lnTo>
                  <a:pt x="581" y="563"/>
                </a:lnTo>
                <a:lnTo>
                  <a:pt x="581" y="557"/>
                </a:lnTo>
                <a:cubicBezTo>
                  <a:pt x="581" y="513"/>
                  <a:pt x="611" y="475"/>
                  <a:pt x="654" y="464"/>
                </a:cubicBezTo>
                <a:lnTo>
                  <a:pt x="658" y="463"/>
                </a:lnTo>
                <a:cubicBezTo>
                  <a:pt x="676" y="459"/>
                  <a:pt x="695" y="460"/>
                  <a:pt x="712" y="465"/>
                </a:cubicBezTo>
                <a:lnTo>
                  <a:pt x="715" y="466"/>
                </a:lnTo>
                <a:cubicBezTo>
                  <a:pt x="744" y="476"/>
                  <a:pt x="767" y="500"/>
                  <a:pt x="776" y="530"/>
                </a:cubicBezTo>
                <a:lnTo>
                  <a:pt x="779" y="540"/>
                </a:lnTo>
                <a:lnTo>
                  <a:pt x="783" y="556"/>
                </a:lnTo>
                <a:lnTo>
                  <a:pt x="598" y="546"/>
                </a:lnTo>
                <a:lnTo>
                  <a:pt x="599" y="543"/>
                </a:lnTo>
                <a:lnTo>
                  <a:pt x="594" y="573"/>
                </a:lnTo>
                <a:lnTo>
                  <a:pt x="594" y="566"/>
                </a:lnTo>
                <a:lnTo>
                  <a:pt x="594" y="555"/>
                </a:lnTo>
                <a:lnTo>
                  <a:pt x="594" y="559"/>
                </a:lnTo>
                <a:lnTo>
                  <a:pt x="785" y="547"/>
                </a:lnTo>
                <a:lnTo>
                  <a:pt x="785" y="550"/>
                </a:lnTo>
                <a:lnTo>
                  <a:pt x="785" y="556"/>
                </a:lnTo>
                <a:lnTo>
                  <a:pt x="785" y="563"/>
                </a:lnTo>
                <a:lnTo>
                  <a:pt x="785" y="566"/>
                </a:lnTo>
                <a:lnTo>
                  <a:pt x="596" y="543"/>
                </a:lnTo>
                <a:lnTo>
                  <a:pt x="597" y="539"/>
                </a:lnTo>
                <a:lnTo>
                  <a:pt x="594" y="562"/>
                </a:lnTo>
                <a:lnTo>
                  <a:pt x="594" y="557"/>
                </a:lnTo>
                <a:lnTo>
                  <a:pt x="782" y="588"/>
                </a:lnTo>
                <a:lnTo>
                  <a:pt x="779" y="597"/>
                </a:lnTo>
                <a:lnTo>
                  <a:pt x="776" y="604"/>
                </a:lnTo>
                <a:cubicBezTo>
                  <a:pt x="766" y="638"/>
                  <a:pt x="738" y="664"/>
                  <a:pt x="703" y="671"/>
                </a:cubicBezTo>
                <a:cubicBezTo>
                  <a:pt x="668" y="678"/>
                  <a:pt x="632" y="664"/>
                  <a:pt x="610" y="636"/>
                </a:cubicBezTo>
                <a:lnTo>
                  <a:pt x="606" y="631"/>
                </a:lnTo>
                <a:lnTo>
                  <a:pt x="595" y="616"/>
                </a:lnTo>
                <a:lnTo>
                  <a:pt x="773" y="566"/>
                </a:lnTo>
                <a:lnTo>
                  <a:pt x="773" y="570"/>
                </a:lnTo>
                <a:lnTo>
                  <a:pt x="769" y="540"/>
                </a:lnTo>
                <a:lnTo>
                  <a:pt x="771" y="546"/>
                </a:lnTo>
                <a:cubicBezTo>
                  <a:pt x="772" y="551"/>
                  <a:pt x="773" y="556"/>
                  <a:pt x="774" y="561"/>
                </a:cubicBezTo>
                <a:lnTo>
                  <a:pt x="775" y="567"/>
                </a:lnTo>
                <a:lnTo>
                  <a:pt x="772" y="552"/>
                </a:lnTo>
                <a:lnTo>
                  <a:pt x="773" y="555"/>
                </a:lnTo>
                <a:lnTo>
                  <a:pt x="588" y="606"/>
                </a:lnTo>
                <a:lnTo>
                  <a:pt x="586" y="597"/>
                </a:lnTo>
                <a:cubicBezTo>
                  <a:pt x="584" y="588"/>
                  <a:pt x="583" y="578"/>
                  <a:pt x="584" y="568"/>
                </a:cubicBezTo>
                <a:lnTo>
                  <a:pt x="585" y="557"/>
                </a:lnTo>
                <a:lnTo>
                  <a:pt x="586" y="546"/>
                </a:lnTo>
                <a:cubicBezTo>
                  <a:pt x="592" y="495"/>
                  <a:pt x="637" y="459"/>
                  <a:pt x="687" y="462"/>
                </a:cubicBezTo>
                <a:cubicBezTo>
                  <a:pt x="738" y="465"/>
                  <a:pt x="777" y="507"/>
                  <a:pt x="777" y="557"/>
                </a:cubicBezTo>
                <a:lnTo>
                  <a:pt x="777" y="565"/>
                </a:lnTo>
                <a:lnTo>
                  <a:pt x="777" y="576"/>
                </a:lnTo>
                <a:lnTo>
                  <a:pt x="777" y="583"/>
                </a:lnTo>
                <a:lnTo>
                  <a:pt x="767" y="541"/>
                </a:lnTo>
                <a:lnTo>
                  <a:pt x="768" y="543"/>
                </a:lnTo>
                <a:lnTo>
                  <a:pt x="589" y="565"/>
                </a:lnTo>
                <a:lnTo>
                  <a:pt x="591" y="556"/>
                </a:lnTo>
                <a:lnTo>
                  <a:pt x="592" y="548"/>
                </a:lnTo>
                <a:cubicBezTo>
                  <a:pt x="601" y="504"/>
                  <a:pt x="639" y="472"/>
                  <a:pt x="684" y="470"/>
                </a:cubicBezTo>
                <a:cubicBezTo>
                  <a:pt x="729" y="469"/>
                  <a:pt x="769" y="500"/>
                  <a:pt x="780" y="543"/>
                </a:cubicBezTo>
                <a:lnTo>
                  <a:pt x="781" y="547"/>
                </a:lnTo>
                <a:lnTo>
                  <a:pt x="783" y="561"/>
                </a:lnTo>
                <a:lnTo>
                  <a:pt x="688" y="480"/>
                </a:lnTo>
                <a:lnTo>
                  <a:pt x="690" y="480"/>
                </a:lnTo>
                <a:lnTo>
                  <a:pt x="594" y="576"/>
                </a:lnTo>
                <a:lnTo>
                  <a:pt x="594" y="570"/>
                </a:lnTo>
                <a:lnTo>
                  <a:pt x="597" y="594"/>
                </a:lnTo>
                <a:lnTo>
                  <a:pt x="596" y="590"/>
                </a:lnTo>
                <a:lnTo>
                  <a:pt x="785" y="557"/>
                </a:lnTo>
                <a:lnTo>
                  <a:pt x="786" y="567"/>
                </a:lnTo>
                <a:lnTo>
                  <a:pt x="786" y="585"/>
                </a:lnTo>
                <a:cubicBezTo>
                  <a:pt x="786" y="638"/>
                  <a:pt x="743" y="681"/>
                  <a:pt x="690" y="681"/>
                </a:cubicBezTo>
                <a:cubicBezTo>
                  <a:pt x="637" y="681"/>
                  <a:pt x="594" y="638"/>
                  <a:pt x="594" y="585"/>
                </a:cubicBezTo>
                <a:lnTo>
                  <a:pt x="594" y="581"/>
                </a:lnTo>
                <a:lnTo>
                  <a:pt x="594" y="576"/>
                </a:lnTo>
                <a:cubicBezTo>
                  <a:pt x="594" y="528"/>
                  <a:pt x="631" y="487"/>
                  <a:pt x="679" y="481"/>
                </a:cubicBezTo>
                <a:cubicBezTo>
                  <a:pt x="727" y="475"/>
                  <a:pt x="772" y="506"/>
                  <a:pt x="784" y="553"/>
                </a:cubicBezTo>
                <a:lnTo>
                  <a:pt x="785" y="557"/>
                </a:lnTo>
                <a:lnTo>
                  <a:pt x="788" y="574"/>
                </a:lnTo>
                <a:lnTo>
                  <a:pt x="788" y="578"/>
                </a:lnTo>
                <a:lnTo>
                  <a:pt x="779" y="551"/>
                </a:lnTo>
                <a:lnTo>
                  <a:pt x="780" y="553"/>
                </a:lnTo>
                <a:lnTo>
                  <a:pt x="598" y="595"/>
                </a:lnTo>
                <a:lnTo>
                  <a:pt x="598" y="589"/>
                </a:lnTo>
                <a:lnTo>
                  <a:pt x="598" y="589"/>
                </a:lnTo>
                <a:lnTo>
                  <a:pt x="597" y="570"/>
                </a:lnTo>
                <a:lnTo>
                  <a:pt x="597" y="566"/>
                </a:lnTo>
                <a:cubicBezTo>
                  <a:pt x="597" y="519"/>
                  <a:pt x="632" y="479"/>
                  <a:pt x="678" y="472"/>
                </a:cubicBezTo>
                <a:cubicBezTo>
                  <a:pt x="725" y="464"/>
                  <a:pt x="770" y="491"/>
                  <a:pt x="785" y="536"/>
                </a:cubicBezTo>
                <a:lnTo>
                  <a:pt x="787" y="542"/>
                </a:lnTo>
                <a:lnTo>
                  <a:pt x="792" y="561"/>
                </a:lnTo>
                <a:lnTo>
                  <a:pt x="795" y="581"/>
                </a:lnTo>
                <a:lnTo>
                  <a:pt x="790" y="563"/>
                </a:lnTo>
                <a:lnTo>
                  <a:pt x="793" y="571"/>
                </a:lnTo>
                <a:lnTo>
                  <a:pt x="734" y="513"/>
                </a:lnTo>
                <a:lnTo>
                  <a:pt x="737" y="514"/>
                </a:lnTo>
                <a:lnTo>
                  <a:pt x="664" y="520"/>
                </a:lnTo>
                <a:lnTo>
                  <a:pt x="666" y="519"/>
                </a:lnTo>
                <a:cubicBezTo>
                  <a:pt x="679" y="512"/>
                  <a:pt x="694" y="508"/>
                  <a:pt x="708" y="508"/>
                </a:cubicBezTo>
                <a:lnTo>
                  <a:pt x="714" y="508"/>
                </a:lnTo>
                <a:lnTo>
                  <a:pt x="718" y="508"/>
                </a:lnTo>
                <a:lnTo>
                  <a:pt x="623" y="596"/>
                </a:lnTo>
                <a:lnTo>
                  <a:pt x="624" y="585"/>
                </a:lnTo>
                <a:lnTo>
                  <a:pt x="625" y="574"/>
                </a:lnTo>
                <a:cubicBezTo>
                  <a:pt x="631" y="523"/>
                  <a:pt x="676" y="487"/>
                  <a:pt x="726" y="490"/>
                </a:cubicBezTo>
                <a:cubicBezTo>
                  <a:pt x="777" y="493"/>
                  <a:pt x="816" y="535"/>
                  <a:pt x="816" y="585"/>
                </a:cubicBezTo>
                <a:lnTo>
                  <a:pt x="816" y="588"/>
                </a:lnTo>
                <a:lnTo>
                  <a:pt x="815" y="573"/>
                </a:lnTo>
                <a:lnTo>
                  <a:pt x="816" y="579"/>
                </a:lnTo>
                <a:lnTo>
                  <a:pt x="818" y="588"/>
                </a:lnTo>
                <a:lnTo>
                  <a:pt x="814" y="571"/>
                </a:lnTo>
                <a:lnTo>
                  <a:pt x="815" y="574"/>
                </a:lnTo>
                <a:lnTo>
                  <a:pt x="630" y="628"/>
                </a:lnTo>
                <a:lnTo>
                  <a:pt x="629" y="624"/>
                </a:lnTo>
                <a:lnTo>
                  <a:pt x="627" y="614"/>
                </a:lnTo>
                <a:cubicBezTo>
                  <a:pt x="617" y="563"/>
                  <a:pt x="650" y="513"/>
                  <a:pt x="700" y="502"/>
                </a:cubicBezTo>
                <a:cubicBezTo>
                  <a:pt x="751" y="490"/>
                  <a:pt x="802" y="522"/>
                  <a:pt x="815" y="572"/>
                </a:cubicBezTo>
                <a:lnTo>
                  <a:pt x="816" y="576"/>
                </a:lnTo>
                <a:lnTo>
                  <a:pt x="818" y="586"/>
                </a:lnTo>
                <a:lnTo>
                  <a:pt x="723" y="508"/>
                </a:lnTo>
                <a:lnTo>
                  <a:pt x="724" y="508"/>
                </a:lnTo>
                <a:lnTo>
                  <a:pt x="630" y="587"/>
                </a:lnTo>
                <a:lnTo>
                  <a:pt x="632" y="576"/>
                </a:lnTo>
                <a:lnTo>
                  <a:pt x="632" y="574"/>
                </a:lnTo>
                <a:cubicBezTo>
                  <a:pt x="638" y="523"/>
                  <a:pt x="683" y="487"/>
                  <a:pt x="733" y="490"/>
                </a:cubicBezTo>
                <a:cubicBezTo>
                  <a:pt x="784" y="493"/>
                  <a:pt x="823" y="535"/>
                  <a:pt x="823" y="585"/>
                </a:cubicBezTo>
                <a:lnTo>
                  <a:pt x="823" y="593"/>
                </a:lnTo>
                <a:lnTo>
                  <a:pt x="822" y="613"/>
                </a:lnTo>
                <a:lnTo>
                  <a:pt x="822" y="611"/>
                </a:lnTo>
                <a:lnTo>
                  <a:pt x="818" y="581"/>
                </a:lnTo>
                <a:lnTo>
                  <a:pt x="819" y="584"/>
                </a:lnTo>
                <a:lnTo>
                  <a:pt x="633" y="599"/>
                </a:lnTo>
                <a:lnTo>
                  <a:pt x="634" y="593"/>
                </a:lnTo>
                <a:lnTo>
                  <a:pt x="632" y="608"/>
                </a:lnTo>
                <a:lnTo>
                  <a:pt x="632" y="604"/>
                </a:lnTo>
                <a:cubicBezTo>
                  <a:pt x="632" y="555"/>
                  <a:pt x="671" y="513"/>
                  <a:pt x="721" y="509"/>
                </a:cubicBezTo>
                <a:cubicBezTo>
                  <a:pt x="770" y="505"/>
                  <a:pt x="815" y="539"/>
                  <a:pt x="823" y="589"/>
                </a:cubicBezTo>
                <a:lnTo>
                  <a:pt x="824" y="595"/>
                </a:lnTo>
                <a:cubicBezTo>
                  <a:pt x="825" y="600"/>
                  <a:pt x="825" y="605"/>
                  <a:pt x="825" y="610"/>
                </a:cubicBezTo>
                <a:lnTo>
                  <a:pt x="825" y="620"/>
                </a:lnTo>
                <a:lnTo>
                  <a:pt x="825" y="629"/>
                </a:lnTo>
                <a:lnTo>
                  <a:pt x="825" y="633"/>
                </a:lnTo>
                <a:cubicBezTo>
                  <a:pt x="825" y="686"/>
                  <a:pt x="782" y="729"/>
                  <a:pt x="729" y="729"/>
                </a:cubicBezTo>
                <a:cubicBezTo>
                  <a:pt x="676" y="729"/>
                  <a:pt x="633" y="686"/>
                  <a:pt x="633" y="633"/>
                </a:cubicBezTo>
                <a:lnTo>
                  <a:pt x="633" y="629"/>
                </a:lnTo>
                <a:lnTo>
                  <a:pt x="633" y="619"/>
                </a:lnTo>
                <a:lnTo>
                  <a:pt x="633" y="619"/>
                </a:lnTo>
                <a:lnTo>
                  <a:pt x="632" y="604"/>
                </a:lnTo>
                <a:lnTo>
                  <a:pt x="814" y="647"/>
                </a:lnTo>
                <a:lnTo>
                  <a:pt x="813" y="649"/>
                </a:lnTo>
                <a:lnTo>
                  <a:pt x="823" y="606"/>
                </a:lnTo>
                <a:lnTo>
                  <a:pt x="823" y="612"/>
                </a:lnTo>
                <a:lnTo>
                  <a:pt x="822" y="632"/>
                </a:lnTo>
                <a:lnTo>
                  <a:pt x="822" y="613"/>
                </a:lnTo>
                <a:lnTo>
                  <a:pt x="823" y="622"/>
                </a:lnTo>
                <a:lnTo>
                  <a:pt x="795" y="565"/>
                </a:lnTo>
                <a:lnTo>
                  <a:pt x="796" y="566"/>
                </a:lnTo>
                <a:lnTo>
                  <a:pt x="632" y="633"/>
                </a:lnTo>
                <a:lnTo>
                  <a:pt x="632" y="625"/>
                </a:lnTo>
                <a:lnTo>
                  <a:pt x="632" y="621"/>
                </a:lnTo>
                <a:lnTo>
                  <a:pt x="631" y="601"/>
                </a:lnTo>
                <a:lnTo>
                  <a:pt x="633" y="617"/>
                </a:lnTo>
                <a:lnTo>
                  <a:pt x="632" y="611"/>
                </a:lnTo>
                <a:lnTo>
                  <a:pt x="822" y="595"/>
                </a:lnTo>
                <a:lnTo>
                  <a:pt x="822" y="598"/>
                </a:lnTo>
                <a:lnTo>
                  <a:pt x="823" y="599"/>
                </a:lnTo>
                <a:lnTo>
                  <a:pt x="823" y="618"/>
                </a:lnTo>
                <a:lnTo>
                  <a:pt x="823" y="623"/>
                </a:lnTo>
                <a:lnTo>
                  <a:pt x="642" y="581"/>
                </a:lnTo>
                <a:lnTo>
                  <a:pt x="643" y="579"/>
                </a:lnTo>
                <a:lnTo>
                  <a:pt x="632" y="621"/>
                </a:lnTo>
                <a:lnTo>
                  <a:pt x="632" y="615"/>
                </a:lnTo>
                <a:lnTo>
                  <a:pt x="632" y="608"/>
                </a:lnTo>
                <a:cubicBezTo>
                  <a:pt x="632" y="601"/>
                  <a:pt x="633" y="593"/>
                  <a:pt x="635" y="585"/>
                </a:cubicBezTo>
                <a:lnTo>
                  <a:pt x="636" y="581"/>
                </a:lnTo>
                <a:cubicBezTo>
                  <a:pt x="648" y="534"/>
                  <a:pt x="693" y="503"/>
                  <a:pt x="741" y="509"/>
                </a:cubicBezTo>
                <a:cubicBezTo>
                  <a:pt x="789" y="515"/>
                  <a:pt x="825" y="556"/>
                  <a:pt x="825" y="604"/>
                </a:cubicBezTo>
                <a:lnTo>
                  <a:pt x="825" y="607"/>
                </a:lnTo>
                <a:cubicBezTo>
                  <a:pt x="825" y="612"/>
                  <a:pt x="825" y="617"/>
                  <a:pt x="825" y="621"/>
                </a:cubicBezTo>
                <a:lnTo>
                  <a:pt x="824" y="628"/>
                </a:lnTo>
                <a:lnTo>
                  <a:pt x="824" y="614"/>
                </a:lnTo>
                <a:lnTo>
                  <a:pt x="824" y="629"/>
                </a:lnTo>
                <a:lnTo>
                  <a:pt x="824" y="642"/>
                </a:lnTo>
                <a:cubicBezTo>
                  <a:pt x="824" y="695"/>
                  <a:pt x="781" y="738"/>
                  <a:pt x="728" y="738"/>
                </a:cubicBezTo>
                <a:lnTo>
                  <a:pt x="727" y="738"/>
                </a:lnTo>
                <a:cubicBezTo>
                  <a:pt x="674" y="738"/>
                  <a:pt x="631" y="695"/>
                  <a:pt x="631" y="642"/>
                </a:cubicBezTo>
                <a:cubicBezTo>
                  <a:pt x="631" y="589"/>
                  <a:pt x="674" y="546"/>
                  <a:pt x="727" y="546"/>
                </a:cubicBezTo>
                <a:lnTo>
                  <a:pt x="729" y="546"/>
                </a:lnTo>
                <a:lnTo>
                  <a:pt x="633" y="642"/>
                </a:lnTo>
                <a:lnTo>
                  <a:pt x="633" y="635"/>
                </a:lnTo>
                <a:lnTo>
                  <a:pt x="633" y="632"/>
                </a:lnTo>
                <a:cubicBezTo>
                  <a:pt x="633" y="579"/>
                  <a:pt x="676" y="536"/>
                  <a:pt x="729" y="536"/>
                </a:cubicBezTo>
                <a:cubicBezTo>
                  <a:pt x="782" y="536"/>
                  <a:pt x="825" y="579"/>
                  <a:pt x="825" y="632"/>
                </a:cubicBezTo>
                <a:lnTo>
                  <a:pt x="825" y="633"/>
                </a:lnTo>
                <a:lnTo>
                  <a:pt x="826" y="630"/>
                </a:lnTo>
                <a:lnTo>
                  <a:pt x="826" y="653"/>
                </a:lnTo>
                <a:lnTo>
                  <a:pt x="827" y="657"/>
                </a:lnTo>
                <a:lnTo>
                  <a:pt x="827" y="671"/>
                </a:lnTo>
                <a:cubicBezTo>
                  <a:pt x="827" y="724"/>
                  <a:pt x="784" y="767"/>
                  <a:pt x="731" y="767"/>
                </a:cubicBezTo>
                <a:cubicBezTo>
                  <a:pt x="678" y="767"/>
                  <a:pt x="635" y="724"/>
                  <a:pt x="635" y="671"/>
                </a:cubicBezTo>
                <a:lnTo>
                  <a:pt x="635" y="668"/>
                </a:lnTo>
                <a:lnTo>
                  <a:pt x="635" y="659"/>
                </a:lnTo>
                <a:lnTo>
                  <a:pt x="635" y="649"/>
                </a:lnTo>
                <a:lnTo>
                  <a:pt x="635" y="642"/>
                </a:lnTo>
                <a:cubicBezTo>
                  <a:pt x="635" y="589"/>
                  <a:pt x="678" y="546"/>
                  <a:pt x="731" y="546"/>
                </a:cubicBezTo>
                <a:lnTo>
                  <a:pt x="735" y="546"/>
                </a:lnTo>
                <a:cubicBezTo>
                  <a:pt x="778" y="546"/>
                  <a:pt x="816" y="575"/>
                  <a:pt x="828" y="616"/>
                </a:cubicBezTo>
                <a:lnTo>
                  <a:pt x="830" y="623"/>
                </a:lnTo>
                <a:lnTo>
                  <a:pt x="830" y="622"/>
                </a:lnTo>
                <a:lnTo>
                  <a:pt x="643" y="643"/>
                </a:lnTo>
                <a:lnTo>
                  <a:pt x="644" y="633"/>
                </a:lnTo>
                <a:lnTo>
                  <a:pt x="643" y="636"/>
                </a:lnTo>
                <a:lnTo>
                  <a:pt x="643" y="633"/>
                </a:lnTo>
                <a:lnTo>
                  <a:pt x="833" y="657"/>
                </a:lnTo>
                <a:lnTo>
                  <a:pt x="831" y="665"/>
                </a:lnTo>
                <a:lnTo>
                  <a:pt x="833" y="650"/>
                </a:lnTo>
                <a:lnTo>
                  <a:pt x="832" y="661"/>
                </a:lnTo>
                <a:lnTo>
                  <a:pt x="829" y="626"/>
                </a:lnTo>
                <a:lnTo>
                  <a:pt x="831" y="633"/>
                </a:lnTo>
                <a:lnTo>
                  <a:pt x="824" y="617"/>
                </a:lnTo>
                <a:lnTo>
                  <a:pt x="825" y="619"/>
                </a:lnTo>
                <a:lnTo>
                  <a:pt x="643" y="661"/>
                </a:lnTo>
                <a:lnTo>
                  <a:pt x="643" y="653"/>
                </a:lnTo>
                <a:lnTo>
                  <a:pt x="643" y="651"/>
                </a:lnTo>
                <a:cubicBezTo>
                  <a:pt x="638" y="598"/>
                  <a:pt x="677" y="552"/>
                  <a:pt x="730" y="547"/>
                </a:cubicBezTo>
                <a:cubicBezTo>
                  <a:pt x="783" y="542"/>
                  <a:pt x="829" y="581"/>
                  <a:pt x="834" y="634"/>
                </a:cubicBezTo>
                <a:lnTo>
                  <a:pt x="835" y="653"/>
                </a:lnTo>
                <a:lnTo>
                  <a:pt x="835" y="661"/>
                </a:lnTo>
                <a:cubicBezTo>
                  <a:pt x="835" y="706"/>
                  <a:pt x="805" y="745"/>
                  <a:pt x="762" y="755"/>
                </a:cubicBezTo>
                <a:cubicBezTo>
                  <a:pt x="718" y="765"/>
                  <a:pt x="674" y="744"/>
                  <a:pt x="654" y="704"/>
                </a:cubicBezTo>
                <a:lnTo>
                  <a:pt x="653" y="702"/>
                </a:lnTo>
                <a:cubicBezTo>
                  <a:pt x="650" y="697"/>
                  <a:pt x="648" y="692"/>
                  <a:pt x="646" y="686"/>
                </a:cubicBezTo>
                <a:lnTo>
                  <a:pt x="644" y="679"/>
                </a:lnTo>
                <a:cubicBezTo>
                  <a:pt x="641" y="667"/>
                  <a:pt x="640" y="656"/>
                  <a:pt x="641" y="644"/>
                </a:cubicBezTo>
                <a:lnTo>
                  <a:pt x="642" y="633"/>
                </a:lnTo>
                <a:cubicBezTo>
                  <a:pt x="642" y="628"/>
                  <a:pt x="643" y="623"/>
                  <a:pt x="644" y="618"/>
                </a:cubicBezTo>
                <a:lnTo>
                  <a:pt x="646" y="610"/>
                </a:lnTo>
                <a:cubicBezTo>
                  <a:pt x="658" y="563"/>
                  <a:pt x="703" y="532"/>
                  <a:pt x="751" y="538"/>
                </a:cubicBezTo>
                <a:cubicBezTo>
                  <a:pt x="799" y="544"/>
                  <a:pt x="835" y="585"/>
                  <a:pt x="835" y="633"/>
                </a:cubicBezTo>
                <a:lnTo>
                  <a:pt x="835" y="636"/>
                </a:lnTo>
                <a:lnTo>
                  <a:pt x="835" y="652"/>
                </a:lnTo>
                <a:lnTo>
                  <a:pt x="834" y="662"/>
                </a:lnTo>
                <a:cubicBezTo>
                  <a:pt x="829" y="707"/>
                  <a:pt x="794" y="743"/>
                  <a:pt x="749" y="748"/>
                </a:cubicBezTo>
                <a:cubicBezTo>
                  <a:pt x="704" y="753"/>
                  <a:pt x="662" y="726"/>
                  <a:pt x="647" y="683"/>
                </a:cubicBezTo>
                <a:lnTo>
                  <a:pt x="645" y="676"/>
                </a:lnTo>
                <a:lnTo>
                  <a:pt x="643" y="669"/>
                </a:lnTo>
                <a:lnTo>
                  <a:pt x="735" y="738"/>
                </a:lnTo>
                <a:lnTo>
                  <a:pt x="731" y="738"/>
                </a:lnTo>
                <a:lnTo>
                  <a:pt x="827" y="642"/>
                </a:lnTo>
                <a:lnTo>
                  <a:pt x="827" y="649"/>
                </a:lnTo>
                <a:lnTo>
                  <a:pt x="827" y="659"/>
                </a:lnTo>
                <a:lnTo>
                  <a:pt x="827" y="668"/>
                </a:lnTo>
                <a:lnTo>
                  <a:pt x="827" y="671"/>
                </a:lnTo>
                <a:lnTo>
                  <a:pt x="635" y="671"/>
                </a:lnTo>
                <a:lnTo>
                  <a:pt x="636" y="673"/>
                </a:lnTo>
                <a:lnTo>
                  <a:pt x="634" y="653"/>
                </a:lnTo>
                <a:lnTo>
                  <a:pt x="635" y="653"/>
                </a:lnTo>
                <a:lnTo>
                  <a:pt x="633" y="633"/>
                </a:lnTo>
                <a:lnTo>
                  <a:pt x="633" y="632"/>
                </a:lnTo>
                <a:lnTo>
                  <a:pt x="825" y="632"/>
                </a:lnTo>
                <a:lnTo>
                  <a:pt x="825" y="635"/>
                </a:lnTo>
                <a:lnTo>
                  <a:pt x="825" y="642"/>
                </a:lnTo>
                <a:cubicBezTo>
                  <a:pt x="825" y="695"/>
                  <a:pt x="782" y="738"/>
                  <a:pt x="729" y="738"/>
                </a:cubicBezTo>
                <a:lnTo>
                  <a:pt x="727" y="738"/>
                </a:lnTo>
                <a:lnTo>
                  <a:pt x="727" y="546"/>
                </a:lnTo>
                <a:lnTo>
                  <a:pt x="728" y="546"/>
                </a:lnTo>
                <a:lnTo>
                  <a:pt x="632" y="642"/>
                </a:lnTo>
                <a:lnTo>
                  <a:pt x="632" y="629"/>
                </a:lnTo>
                <a:lnTo>
                  <a:pt x="632" y="614"/>
                </a:lnTo>
                <a:cubicBezTo>
                  <a:pt x="632" y="610"/>
                  <a:pt x="633" y="605"/>
                  <a:pt x="633" y="601"/>
                </a:cubicBezTo>
                <a:lnTo>
                  <a:pt x="634" y="594"/>
                </a:lnTo>
                <a:lnTo>
                  <a:pt x="633" y="607"/>
                </a:lnTo>
                <a:lnTo>
                  <a:pt x="633" y="604"/>
                </a:lnTo>
                <a:lnTo>
                  <a:pt x="823" y="628"/>
                </a:lnTo>
                <a:lnTo>
                  <a:pt x="822" y="632"/>
                </a:lnTo>
                <a:lnTo>
                  <a:pt x="824" y="608"/>
                </a:lnTo>
                <a:lnTo>
                  <a:pt x="824" y="615"/>
                </a:lnTo>
                <a:lnTo>
                  <a:pt x="824" y="621"/>
                </a:lnTo>
                <a:cubicBezTo>
                  <a:pt x="824" y="636"/>
                  <a:pt x="821" y="651"/>
                  <a:pt x="814" y="664"/>
                </a:cubicBezTo>
                <a:lnTo>
                  <a:pt x="813" y="666"/>
                </a:lnTo>
                <a:cubicBezTo>
                  <a:pt x="793" y="706"/>
                  <a:pt x="749" y="727"/>
                  <a:pt x="705" y="717"/>
                </a:cubicBezTo>
                <a:cubicBezTo>
                  <a:pt x="662" y="707"/>
                  <a:pt x="631" y="668"/>
                  <a:pt x="631" y="623"/>
                </a:cubicBezTo>
                <a:lnTo>
                  <a:pt x="631" y="618"/>
                </a:lnTo>
                <a:lnTo>
                  <a:pt x="632" y="618"/>
                </a:lnTo>
                <a:lnTo>
                  <a:pt x="630" y="598"/>
                </a:lnTo>
                <a:lnTo>
                  <a:pt x="630" y="595"/>
                </a:lnTo>
                <a:cubicBezTo>
                  <a:pt x="630" y="546"/>
                  <a:pt x="669" y="504"/>
                  <a:pt x="719" y="500"/>
                </a:cubicBezTo>
                <a:cubicBezTo>
                  <a:pt x="768" y="496"/>
                  <a:pt x="813" y="530"/>
                  <a:pt x="821" y="580"/>
                </a:cubicBezTo>
                <a:lnTo>
                  <a:pt x="822" y="586"/>
                </a:lnTo>
                <a:cubicBezTo>
                  <a:pt x="823" y="591"/>
                  <a:pt x="823" y="596"/>
                  <a:pt x="823" y="601"/>
                </a:cubicBezTo>
                <a:lnTo>
                  <a:pt x="823" y="605"/>
                </a:lnTo>
                <a:lnTo>
                  <a:pt x="824" y="625"/>
                </a:lnTo>
                <a:lnTo>
                  <a:pt x="824" y="633"/>
                </a:lnTo>
                <a:cubicBezTo>
                  <a:pt x="824" y="672"/>
                  <a:pt x="801" y="707"/>
                  <a:pt x="765" y="722"/>
                </a:cubicBezTo>
                <a:cubicBezTo>
                  <a:pt x="729" y="737"/>
                  <a:pt x="688" y="729"/>
                  <a:pt x="661" y="701"/>
                </a:cubicBezTo>
                <a:lnTo>
                  <a:pt x="660" y="700"/>
                </a:lnTo>
                <a:cubicBezTo>
                  <a:pt x="644" y="685"/>
                  <a:pt x="634" y="665"/>
                  <a:pt x="632" y="643"/>
                </a:cubicBezTo>
                <a:lnTo>
                  <a:pt x="631" y="634"/>
                </a:lnTo>
                <a:cubicBezTo>
                  <a:pt x="630" y="628"/>
                  <a:pt x="630" y="621"/>
                  <a:pt x="631" y="615"/>
                </a:cubicBezTo>
                <a:lnTo>
                  <a:pt x="631" y="612"/>
                </a:lnTo>
                <a:lnTo>
                  <a:pt x="631" y="606"/>
                </a:lnTo>
                <a:cubicBezTo>
                  <a:pt x="631" y="592"/>
                  <a:pt x="635" y="577"/>
                  <a:pt x="642" y="564"/>
                </a:cubicBezTo>
                <a:lnTo>
                  <a:pt x="643" y="562"/>
                </a:lnTo>
                <a:cubicBezTo>
                  <a:pt x="663" y="522"/>
                  <a:pt x="707" y="501"/>
                  <a:pt x="751" y="511"/>
                </a:cubicBezTo>
                <a:cubicBezTo>
                  <a:pt x="794" y="521"/>
                  <a:pt x="824" y="560"/>
                  <a:pt x="824" y="604"/>
                </a:cubicBezTo>
                <a:lnTo>
                  <a:pt x="824" y="600"/>
                </a:lnTo>
                <a:lnTo>
                  <a:pt x="825" y="619"/>
                </a:lnTo>
                <a:lnTo>
                  <a:pt x="825" y="629"/>
                </a:lnTo>
                <a:lnTo>
                  <a:pt x="825" y="633"/>
                </a:lnTo>
                <a:lnTo>
                  <a:pt x="633" y="633"/>
                </a:lnTo>
                <a:lnTo>
                  <a:pt x="633" y="629"/>
                </a:lnTo>
                <a:lnTo>
                  <a:pt x="633" y="620"/>
                </a:lnTo>
                <a:lnTo>
                  <a:pt x="633" y="610"/>
                </a:lnTo>
                <a:lnTo>
                  <a:pt x="635" y="626"/>
                </a:lnTo>
                <a:lnTo>
                  <a:pt x="634" y="620"/>
                </a:lnTo>
                <a:lnTo>
                  <a:pt x="824" y="604"/>
                </a:lnTo>
                <a:lnTo>
                  <a:pt x="824" y="608"/>
                </a:lnTo>
                <a:cubicBezTo>
                  <a:pt x="824" y="614"/>
                  <a:pt x="824" y="619"/>
                  <a:pt x="823" y="624"/>
                </a:cubicBezTo>
                <a:lnTo>
                  <a:pt x="822" y="630"/>
                </a:lnTo>
                <a:cubicBezTo>
                  <a:pt x="815" y="674"/>
                  <a:pt x="779" y="707"/>
                  <a:pt x="735" y="710"/>
                </a:cubicBezTo>
                <a:cubicBezTo>
                  <a:pt x="691" y="714"/>
                  <a:pt x="650" y="687"/>
                  <a:pt x="636" y="645"/>
                </a:cubicBezTo>
                <a:lnTo>
                  <a:pt x="635" y="642"/>
                </a:lnTo>
                <a:cubicBezTo>
                  <a:pt x="632" y="632"/>
                  <a:pt x="630" y="622"/>
                  <a:pt x="630" y="611"/>
                </a:cubicBezTo>
                <a:lnTo>
                  <a:pt x="631" y="596"/>
                </a:lnTo>
                <a:lnTo>
                  <a:pt x="631" y="593"/>
                </a:lnTo>
                <a:lnTo>
                  <a:pt x="631" y="585"/>
                </a:lnTo>
                <a:lnTo>
                  <a:pt x="823" y="597"/>
                </a:lnTo>
                <a:lnTo>
                  <a:pt x="821" y="611"/>
                </a:lnTo>
                <a:lnTo>
                  <a:pt x="819" y="622"/>
                </a:lnTo>
                <a:cubicBezTo>
                  <a:pt x="811" y="667"/>
                  <a:pt x="771" y="700"/>
                  <a:pt x="724" y="700"/>
                </a:cubicBezTo>
                <a:lnTo>
                  <a:pt x="723" y="700"/>
                </a:lnTo>
                <a:cubicBezTo>
                  <a:pt x="678" y="700"/>
                  <a:pt x="638" y="668"/>
                  <a:pt x="629" y="623"/>
                </a:cubicBezTo>
                <a:lnTo>
                  <a:pt x="629" y="623"/>
                </a:lnTo>
                <a:lnTo>
                  <a:pt x="628" y="619"/>
                </a:lnTo>
                <a:lnTo>
                  <a:pt x="816" y="577"/>
                </a:lnTo>
                <a:lnTo>
                  <a:pt x="816" y="577"/>
                </a:lnTo>
                <a:lnTo>
                  <a:pt x="817" y="581"/>
                </a:lnTo>
                <a:cubicBezTo>
                  <a:pt x="829" y="631"/>
                  <a:pt x="800" y="682"/>
                  <a:pt x="750" y="697"/>
                </a:cubicBezTo>
                <a:cubicBezTo>
                  <a:pt x="701" y="711"/>
                  <a:pt x="649" y="684"/>
                  <a:pt x="632" y="635"/>
                </a:cubicBezTo>
                <a:lnTo>
                  <a:pt x="631" y="632"/>
                </a:lnTo>
                <a:cubicBezTo>
                  <a:pt x="630" y="626"/>
                  <a:pt x="628" y="621"/>
                  <a:pt x="627" y="615"/>
                </a:cubicBezTo>
                <a:lnTo>
                  <a:pt x="627" y="610"/>
                </a:lnTo>
                <a:lnTo>
                  <a:pt x="626" y="604"/>
                </a:lnTo>
                <a:cubicBezTo>
                  <a:pt x="625" y="599"/>
                  <a:pt x="624" y="594"/>
                  <a:pt x="624" y="588"/>
                </a:cubicBezTo>
                <a:lnTo>
                  <a:pt x="624" y="585"/>
                </a:lnTo>
                <a:lnTo>
                  <a:pt x="816" y="597"/>
                </a:lnTo>
                <a:lnTo>
                  <a:pt x="815" y="602"/>
                </a:lnTo>
                <a:lnTo>
                  <a:pt x="814" y="613"/>
                </a:lnTo>
                <a:cubicBezTo>
                  <a:pt x="810" y="663"/>
                  <a:pt x="768" y="700"/>
                  <a:pt x="718" y="700"/>
                </a:cubicBezTo>
                <a:lnTo>
                  <a:pt x="714" y="700"/>
                </a:lnTo>
                <a:lnTo>
                  <a:pt x="708" y="700"/>
                </a:lnTo>
                <a:lnTo>
                  <a:pt x="751" y="690"/>
                </a:lnTo>
                <a:lnTo>
                  <a:pt x="749" y="691"/>
                </a:lnTo>
                <a:cubicBezTo>
                  <a:pt x="727" y="703"/>
                  <a:pt x="700" y="705"/>
                  <a:pt x="676" y="697"/>
                </a:cubicBezTo>
                <a:lnTo>
                  <a:pt x="673" y="696"/>
                </a:lnTo>
                <a:cubicBezTo>
                  <a:pt x="646" y="686"/>
                  <a:pt x="624" y="665"/>
                  <a:pt x="614" y="638"/>
                </a:cubicBezTo>
                <a:lnTo>
                  <a:pt x="611" y="630"/>
                </a:lnTo>
                <a:cubicBezTo>
                  <a:pt x="608" y="624"/>
                  <a:pt x="607" y="618"/>
                  <a:pt x="606" y="612"/>
                </a:cubicBezTo>
                <a:lnTo>
                  <a:pt x="605" y="608"/>
                </a:lnTo>
                <a:lnTo>
                  <a:pt x="604" y="603"/>
                </a:lnTo>
                <a:lnTo>
                  <a:pt x="602" y="597"/>
                </a:lnTo>
                <a:lnTo>
                  <a:pt x="789" y="566"/>
                </a:lnTo>
                <a:lnTo>
                  <a:pt x="789" y="570"/>
                </a:lnTo>
                <a:lnTo>
                  <a:pt x="789" y="570"/>
                </a:lnTo>
                <a:lnTo>
                  <a:pt x="790" y="589"/>
                </a:lnTo>
                <a:lnTo>
                  <a:pt x="790" y="595"/>
                </a:lnTo>
                <a:cubicBezTo>
                  <a:pt x="790" y="640"/>
                  <a:pt x="760" y="679"/>
                  <a:pt x="717" y="689"/>
                </a:cubicBezTo>
                <a:cubicBezTo>
                  <a:pt x="673" y="699"/>
                  <a:pt x="629" y="678"/>
                  <a:pt x="609" y="638"/>
                </a:cubicBezTo>
                <a:lnTo>
                  <a:pt x="608" y="636"/>
                </a:lnTo>
                <a:cubicBezTo>
                  <a:pt x="603" y="628"/>
                  <a:pt x="600" y="619"/>
                  <a:pt x="599" y="609"/>
                </a:cubicBezTo>
                <a:lnTo>
                  <a:pt x="597" y="601"/>
                </a:lnTo>
                <a:lnTo>
                  <a:pt x="598" y="604"/>
                </a:lnTo>
                <a:lnTo>
                  <a:pt x="597" y="600"/>
                </a:lnTo>
                <a:lnTo>
                  <a:pt x="786" y="576"/>
                </a:lnTo>
                <a:lnTo>
                  <a:pt x="786" y="581"/>
                </a:lnTo>
                <a:lnTo>
                  <a:pt x="786" y="585"/>
                </a:lnTo>
                <a:lnTo>
                  <a:pt x="594" y="585"/>
                </a:lnTo>
                <a:lnTo>
                  <a:pt x="595" y="586"/>
                </a:lnTo>
                <a:lnTo>
                  <a:pt x="594" y="576"/>
                </a:lnTo>
                <a:cubicBezTo>
                  <a:pt x="589" y="526"/>
                  <a:pt x="623" y="481"/>
                  <a:pt x="673" y="472"/>
                </a:cubicBezTo>
                <a:cubicBezTo>
                  <a:pt x="723" y="463"/>
                  <a:pt x="770" y="494"/>
                  <a:pt x="783" y="543"/>
                </a:cubicBezTo>
                <a:lnTo>
                  <a:pt x="784" y="547"/>
                </a:lnTo>
                <a:cubicBezTo>
                  <a:pt x="786" y="555"/>
                  <a:pt x="786" y="563"/>
                  <a:pt x="786" y="570"/>
                </a:cubicBezTo>
                <a:lnTo>
                  <a:pt x="786" y="576"/>
                </a:lnTo>
                <a:cubicBezTo>
                  <a:pt x="786" y="629"/>
                  <a:pt x="743" y="672"/>
                  <a:pt x="690" y="672"/>
                </a:cubicBezTo>
                <a:lnTo>
                  <a:pt x="688" y="672"/>
                </a:lnTo>
                <a:cubicBezTo>
                  <a:pt x="642" y="672"/>
                  <a:pt x="601" y="639"/>
                  <a:pt x="594" y="592"/>
                </a:cubicBezTo>
                <a:lnTo>
                  <a:pt x="594" y="594"/>
                </a:lnTo>
                <a:lnTo>
                  <a:pt x="593" y="590"/>
                </a:lnTo>
                <a:lnTo>
                  <a:pt x="781" y="585"/>
                </a:lnTo>
                <a:lnTo>
                  <a:pt x="778" y="597"/>
                </a:lnTo>
                <a:lnTo>
                  <a:pt x="776" y="606"/>
                </a:lnTo>
                <a:cubicBezTo>
                  <a:pt x="767" y="646"/>
                  <a:pt x="735" y="676"/>
                  <a:pt x="694" y="681"/>
                </a:cubicBezTo>
                <a:cubicBezTo>
                  <a:pt x="654" y="686"/>
                  <a:pt x="615" y="665"/>
                  <a:pt x="597" y="628"/>
                </a:cubicBezTo>
                <a:lnTo>
                  <a:pt x="596" y="626"/>
                </a:lnTo>
                <a:cubicBezTo>
                  <a:pt x="589" y="613"/>
                  <a:pt x="585" y="598"/>
                  <a:pt x="585" y="583"/>
                </a:cubicBezTo>
                <a:lnTo>
                  <a:pt x="585" y="576"/>
                </a:lnTo>
                <a:lnTo>
                  <a:pt x="585" y="565"/>
                </a:lnTo>
                <a:lnTo>
                  <a:pt x="585" y="557"/>
                </a:lnTo>
                <a:lnTo>
                  <a:pt x="777" y="569"/>
                </a:lnTo>
                <a:lnTo>
                  <a:pt x="776" y="574"/>
                </a:lnTo>
                <a:lnTo>
                  <a:pt x="775" y="585"/>
                </a:lnTo>
                <a:lnTo>
                  <a:pt x="773" y="556"/>
                </a:lnTo>
                <a:lnTo>
                  <a:pt x="775" y="565"/>
                </a:lnTo>
                <a:cubicBezTo>
                  <a:pt x="786" y="615"/>
                  <a:pt x="756" y="664"/>
                  <a:pt x="707" y="678"/>
                </a:cubicBezTo>
                <a:cubicBezTo>
                  <a:pt x="658" y="692"/>
                  <a:pt x="607" y="664"/>
                  <a:pt x="590" y="616"/>
                </a:cubicBezTo>
                <a:lnTo>
                  <a:pt x="589" y="613"/>
                </a:lnTo>
                <a:cubicBezTo>
                  <a:pt x="588" y="608"/>
                  <a:pt x="587" y="603"/>
                  <a:pt x="586" y="598"/>
                </a:cubicBezTo>
                <a:lnTo>
                  <a:pt x="585" y="592"/>
                </a:lnTo>
                <a:lnTo>
                  <a:pt x="588" y="607"/>
                </a:lnTo>
                <a:lnTo>
                  <a:pt x="586" y="601"/>
                </a:lnTo>
                <a:cubicBezTo>
                  <a:pt x="583" y="591"/>
                  <a:pt x="581" y="581"/>
                  <a:pt x="581" y="570"/>
                </a:cubicBezTo>
                <a:lnTo>
                  <a:pt x="581" y="566"/>
                </a:lnTo>
                <a:cubicBezTo>
                  <a:pt x="581" y="523"/>
                  <a:pt x="610" y="485"/>
                  <a:pt x="652" y="474"/>
                </a:cubicBezTo>
                <a:cubicBezTo>
                  <a:pt x="693" y="462"/>
                  <a:pt x="738" y="480"/>
                  <a:pt x="760" y="517"/>
                </a:cubicBezTo>
                <a:lnTo>
                  <a:pt x="755" y="511"/>
                </a:lnTo>
                <a:lnTo>
                  <a:pt x="759" y="516"/>
                </a:lnTo>
                <a:lnTo>
                  <a:pt x="593" y="549"/>
                </a:lnTo>
                <a:lnTo>
                  <a:pt x="596" y="536"/>
                </a:lnTo>
                <a:lnTo>
                  <a:pt x="599" y="527"/>
                </a:lnTo>
                <a:cubicBezTo>
                  <a:pt x="614" y="482"/>
                  <a:pt x="659" y="455"/>
                  <a:pt x="706" y="463"/>
                </a:cubicBezTo>
                <a:cubicBezTo>
                  <a:pt x="752" y="470"/>
                  <a:pt x="786" y="510"/>
                  <a:pt x="786" y="557"/>
                </a:cubicBezTo>
                <a:lnTo>
                  <a:pt x="786" y="562"/>
                </a:lnTo>
                <a:cubicBezTo>
                  <a:pt x="786" y="570"/>
                  <a:pt x="786" y="578"/>
                  <a:pt x="784" y="586"/>
                </a:cubicBezTo>
                <a:lnTo>
                  <a:pt x="783" y="590"/>
                </a:lnTo>
                <a:cubicBezTo>
                  <a:pt x="771" y="637"/>
                  <a:pt x="726" y="668"/>
                  <a:pt x="678" y="662"/>
                </a:cubicBezTo>
                <a:cubicBezTo>
                  <a:pt x="630" y="656"/>
                  <a:pt x="593" y="615"/>
                  <a:pt x="593" y="566"/>
                </a:cubicBezTo>
                <a:lnTo>
                  <a:pt x="593" y="563"/>
                </a:lnTo>
                <a:lnTo>
                  <a:pt x="593" y="556"/>
                </a:lnTo>
                <a:lnTo>
                  <a:pt x="593" y="550"/>
                </a:lnTo>
                <a:lnTo>
                  <a:pt x="593" y="547"/>
                </a:lnTo>
                <a:cubicBezTo>
                  <a:pt x="593" y="497"/>
                  <a:pt x="633" y="455"/>
                  <a:pt x="684" y="452"/>
                </a:cubicBezTo>
                <a:cubicBezTo>
                  <a:pt x="734" y="449"/>
                  <a:pt x="778" y="485"/>
                  <a:pt x="785" y="536"/>
                </a:cubicBezTo>
                <a:lnTo>
                  <a:pt x="786" y="555"/>
                </a:lnTo>
                <a:lnTo>
                  <a:pt x="786" y="566"/>
                </a:lnTo>
                <a:lnTo>
                  <a:pt x="786" y="573"/>
                </a:lnTo>
                <a:cubicBezTo>
                  <a:pt x="786" y="584"/>
                  <a:pt x="785" y="594"/>
                  <a:pt x="782" y="604"/>
                </a:cubicBezTo>
                <a:lnTo>
                  <a:pt x="781" y="607"/>
                </a:lnTo>
                <a:cubicBezTo>
                  <a:pt x="767" y="648"/>
                  <a:pt x="728" y="675"/>
                  <a:pt x="685" y="672"/>
                </a:cubicBezTo>
                <a:cubicBezTo>
                  <a:pt x="641" y="670"/>
                  <a:pt x="605" y="639"/>
                  <a:pt x="596" y="597"/>
                </a:cubicBezTo>
                <a:lnTo>
                  <a:pt x="596" y="595"/>
                </a:lnTo>
                <a:lnTo>
                  <a:pt x="593" y="585"/>
                </a:lnTo>
                <a:lnTo>
                  <a:pt x="654" y="649"/>
                </a:lnTo>
                <a:lnTo>
                  <a:pt x="651" y="648"/>
                </a:lnTo>
                <a:lnTo>
                  <a:pt x="705" y="650"/>
                </a:lnTo>
                <a:lnTo>
                  <a:pt x="701" y="651"/>
                </a:lnTo>
                <a:lnTo>
                  <a:pt x="773" y="557"/>
                </a:lnTo>
                <a:lnTo>
                  <a:pt x="773" y="563"/>
                </a:lnTo>
                <a:cubicBezTo>
                  <a:pt x="773" y="574"/>
                  <a:pt x="772" y="584"/>
                  <a:pt x="769" y="594"/>
                </a:cubicBezTo>
                <a:lnTo>
                  <a:pt x="768" y="597"/>
                </a:lnTo>
                <a:cubicBezTo>
                  <a:pt x="753" y="641"/>
                  <a:pt x="708" y="669"/>
                  <a:pt x="661" y="661"/>
                </a:cubicBezTo>
                <a:cubicBezTo>
                  <a:pt x="615" y="654"/>
                  <a:pt x="580" y="614"/>
                  <a:pt x="580" y="566"/>
                </a:cubicBezTo>
                <a:lnTo>
                  <a:pt x="581" y="567"/>
                </a:lnTo>
                <a:lnTo>
                  <a:pt x="580" y="557"/>
                </a:lnTo>
                <a:lnTo>
                  <a:pt x="771" y="547"/>
                </a:lnTo>
                <a:lnTo>
                  <a:pt x="771" y="552"/>
                </a:lnTo>
                <a:lnTo>
                  <a:pt x="771" y="557"/>
                </a:lnTo>
                <a:lnTo>
                  <a:pt x="579" y="557"/>
                </a:lnTo>
                <a:lnTo>
                  <a:pt x="579" y="552"/>
                </a:lnTo>
                <a:lnTo>
                  <a:pt x="581" y="571"/>
                </a:lnTo>
                <a:lnTo>
                  <a:pt x="580" y="566"/>
                </a:lnTo>
                <a:lnTo>
                  <a:pt x="768" y="571"/>
                </a:lnTo>
                <a:lnTo>
                  <a:pt x="768" y="567"/>
                </a:lnTo>
                <a:lnTo>
                  <a:pt x="767" y="573"/>
                </a:lnTo>
                <a:lnTo>
                  <a:pt x="768" y="557"/>
                </a:lnTo>
                <a:lnTo>
                  <a:pt x="768" y="563"/>
                </a:lnTo>
                <a:lnTo>
                  <a:pt x="768" y="566"/>
                </a:lnTo>
                <a:cubicBezTo>
                  <a:pt x="768" y="617"/>
                  <a:pt x="729" y="659"/>
                  <a:pt x="678" y="662"/>
                </a:cubicBezTo>
                <a:cubicBezTo>
                  <a:pt x="628" y="665"/>
                  <a:pt x="583" y="629"/>
                  <a:pt x="577" y="578"/>
                </a:cubicBezTo>
                <a:lnTo>
                  <a:pt x="577" y="576"/>
                </a:lnTo>
                <a:lnTo>
                  <a:pt x="575" y="565"/>
                </a:lnTo>
                <a:cubicBezTo>
                  <a:pt x="570" y="537"/>
                  <a:pt x="578" y="508"/>
                  <a:pt x="596" y="486"/>
                </a:cubicBezTo>
                <a:cubicBezTo>
                  <a:pt x="614" y="464"/>
                  <a:pt x="641" y="451"/>
                  <a:pt x="669" y="451"/>
                </a:cubicBezTo>
                <a:lnTo>
                  <a:pt x="670" y="451"/>
                </a:lnTo>
                <a:lnTo>
                  <a:pt x="575" y="556"/>
                </a:lnTo>
                <a:lnTo>
                  <a:pt x="575" y="552"/>
                </a:lnTo>
                <a:lnTo>
                  <a:pt x="574" y="546"/>
                </a:lnTo>
                <a:cubicBezTo>
                  <a:pt x="573" y="541"/>
                  <a:pt x="572" y="536"/>
                  <a:pt x="572" y="530"/>
                </a:cubicBezTo>
                <a:lnTo>
                  <a:pt x="572" y="528"/>
                </a:lnTo>
                <a:lnTo>
                  <a:pt x="764" y="528"/>
                </a:lnTo>
                <a:lnTo>
                  <a:pt x="764" y="524"/>
                </a:lnTo>
                <a:lnTo>
                  <a:pt x="765" y="533"/>
                </a:lnTo>
                <a:lnTo>
                  <a:pt x="766" y="552"/>
                </a:lnTo>
                <a:lnTo>
                  <a:pt x="766" y="557"/>
                </a:lnTo>
                <a:lnTo>
                  <a:pt x="574" y="557"/>
                </a:lnTo>
                <a:lnTo>
                  <a:pt x="574" y="555"/>
                </a:lnTo>
                <a:lnTo>
                  <a:pt x="576" y="571"/>
                </a:lnTo>
                <a:lnTo>
                  <a:pt x="575" y="567"/>
                </a:lnTo>
                <a:lnTo>
                  <a:pt x="573" y="556"/>
                </a:lnTo>
                <a:lnTo>
                  <a:pt x="667" y="634"/>
                </a:lnTo>
                <a:lnTo>
                  <a:pt x="665" y="634"/>
                </a:lnTo>
                <a:lnTo>
                  <a:pt x="748" y="588"/>
                </a:lnTo>
                <a:lnTo>
                  <a:pt x="745" y="593"/>
                </a:lnTo>
                <a:cubicBezTo>
                  <a:pt x="741" y="600"/>
                  <a:pt x="736" y="606"/>
                  <a:pt x="730" y="611"/>
                </a:cubicBezTo>
                <a:lnTo>
                  <a:pt x="726" y="615"/>
                </a:lnTo>
                <a:cubicBezTo>
                  <a:pt x="705" y="637"/>
                  <a:pt x="674" y="647"/>
                  <a:pt x="643" y="642"/>
                </a:cubicBezTo>
                <a:cubicBezTo>
                  <a:pt x="613" y="637"/>
                  <a:pt x="586" y="618"/>
                  <a:pt x="573" y="590"/>
                </a:cubicBezTo>
                <a:lnTo>
                  <a:pt x="567" y="579"/>
                </a:lnTo>
                <a:lnTo>
                  <a:pt x="565" y="574"/>
                </a:lnTo>
                <a:lnTo>
                  <a:pt x="749" y="557"/>
                </a:lnTo>
                <a:lnTo>
                  <a:pt x="747" y="567"/>
                </a:lnTo>
                <a:lnTo>
                  <a:pt x="746" y="571"/>
                </a:lnTo>
                <a:cubicBezTo>
                  <a:pt x="735" y="614"/>
                  <a:pt x="696" y="644"/>
                  <a:pt x="651" y="643"/>
                </a:cubicBezTo>
                <a:cubicBezTo>
                  <a:pt x="607" y="643"/>
                  <a:pt x="568" y="612"/>
                  <a:pt x="559" y="568"/>
                </a:cubicBezTo>
                <a:lnTo>
                  <a:pt x="556" y="557"/>
                </a:lnTo>
                <a:lnTo>
                  <a:pt x="554" y="547"/>
                </a:lnTo>
                <a:lnTo>
                  <a:pt x="744" y="528"/>
                </a:lnTo>
                <a:lnTo>
                  <a:pt x="744" y="532"/>
                </a:lnTo>
                <a:lnTo>
                  <a:pt x="743" y="517"/>
                </a:lnTo>
                <a:lnTo>
                  <a:pt x="744" y="523"/>
                </a:lnTo>
                <a:cubicBezTo>
                  <a:pt x="749" y="551"/>
                  <a:pt x="741" y="579"/>
                  <a:pt x="723" y="601"/>
                </a:cubicBezTo>
                <a:cubicBezTo>
                  <a:pt x="704" y="622"/>
                  <a:pt x="678" y="634"/>
                  <a:pt x="649" y="634"/>
                </a:cubicBezTo>
                <a:lnTo>
                  <a:pt x="646" y="634"/>
                </a:lnTo>
                <a:lnTo>
                  <a:pt x="742" y="552"/>
                </a:lnTo>
                <a:lnTo>
                  <a:pt x="741" y="559"/>
                </a:lnTo>
                <a:lnTo>
                  <a:pt x="741" y="545"/>
                </a:lnTo>
                <a:lnTo>
                  <a:pt x="741" y="555"/>
                </a:lnTo>
                <a:lnTo>
                  <a:pt x="741" y="563"/>
                </a:lnTo>
                <a:cubicBezTo>
                  <a:pt x="741" y="574"/>
                  <a:pt x="740" y="584"/>
                  <a:pt x="737" y="594"/>
                </a:cubicBezTo>
                <a:lnTo>
                  <a:pt x="736" y="597"/>
                </a:lnTo>
                <a:cubicBezTo>
                  <a:pt x="722" y="639"/>
                  <a:pt x="681" y="666"/>
                  <a:pt x="637" y="662"/>
                </a:cubicBezTo>
                <a:cubicBezTo>
                  <a:pt x="593" y="659"/>
                  <a:pt x="557" y="626"/>
                  <a:pt x="550" y="582"/>
                </a:cubicBezTo>
                <a:lnTo>
                  <a:pt x="549" y="576"/>
                </a:lnTo>
                <a:cubicBezTo>
                  <a:pt x="548" y="571"/>
                  <a:pt x="547" y="566"/>
                  <a:pt x="547" y="560"/>
                </a:cubicBezTo>
                <a:lnTo>
                  <a:pt x="548" y="557"/>
                </a:lnTo>
                <a:lnTo>
                  <a:pt x="546" y="536"/>
                </a:lnTo>
                <a:lnTo>
                  <a:pt x="546" y="528"/>
                </a:lnTo>
                <a:lnTo>
                  <a:pt x="738" y="528"/>
                </a:lnTo>
                <a:lnTo>
                  <a:pt x="738" y="532"/>
                </a:lnTo>
                <a:lnTo>
                  <a:pt x="737" y="517"/>
                </a:lnTo>
                <a:lnTo>
                  <a:pt x="738" y="523"/>
                </a:lnTo>
                <a:lnTo>
                  <a:pt x="547" y="538"/>
                </a:lnTo>
                <a:lnTo>
                  <a:pt x="547" y="534"/>
                </a:lnTo>
                <a:lnTo>
                  <a:pt x="549" y="550"/>
                </a:lnTo>
                <a:lnTo>
                  <a:pt x="548" y="544"/>
                </a:lnTo>
                <a:lnTo>
                  <a:pt x="642" y="624"/>
                </a:lnTo>
                <a:lnTo>
                  <a:pt x="640" y="624"/>
                </a:lnTo>
                <a:cubicBezTo>
                  <a:pt x="587" y="624"/>
                  <a:pt x="544" y="581"/>
                  <a:pt x="544" y="528"/>
                </a:cubicBezTo>
                <a:lnTo>
                  <a:pt x="544" y="523"/>
                </a:lnTo>
                <a:cubicBezTo>
                  <a:pt x="544" y="516"/>
                  <a:pt x="545" y="508"/>
                  <a:pt x="547" y="500"/>
                </a:cubicBezTo>
                <a:lnTo>
                  <a:pt x="548" y="496"/>
                </a:lnTo>
                <a:cubicBezTo>
                  <a:pt x="560" y="449"/>
                  <a:pt x="605" y="418"/>
                  <a:pt x="653" y="424"/>
                </a:cubicBezTo>
                <a:cubicBezTo>
                  <a:pt x="701" y="430"/>
                  <a:pt x="737" y="471"/>
                  <a:pt x="737" y="519"/>
                </a:cubicBezTo>
                <a:lnTo>
                  <a:pt x="737" y="523"/>
                </a:lnTo>
                <a:lnTo>
                  <a:pt x="737" y="528"/>
                </a:lnTo>
                <a:cubicBezTo>
                  <a:pt x="737" y="581"/>
                  <a:pt x="694" y="624"/>
                  <a:pt x="641" y="624"/>
                </a:cubicBezTo>
                <a:lnTo>
                  <a:pt x="640" y="624"/>
                </a:lnTo>
                <a:cubicBezTo>
                  <a:pt x="587" y="624"/>
                  <a:pt x="544" y="581"/>
                  <a:pt x="544" y="528"/>
                </a:cubicBezTo>
                <a:lnTo>
                  <a:pt x="544" y="522"/>
                </a:lnTo>
                <a:lnTo>
                  <a:pt x="544" y="519"/>
                </a:lnTo>
                <a:lnTo>
                  <a:pt x="734" y="540"/>
                </a:lnTo>
                <a:lnTo>
                  <a:pt x="730" y="556"/>
                </a:lnTo>
                <a:lnTo>
                  <a:pt x="727" y="566"/>
                </a:lnTo>
                <a:cubicBezTo>
                  <a:pt x="713" y="615"/>
                  <a:pt x="662" y="644"/>
                  <a:pt x="612" y="632"/>
                </a:cubicBezTo>
                <a:cubicBezTo>
                  <a:pt x="562" y="619"/>
                  <a:pt x="531" y="570"/>
                  <a:pt x="541" y="520"/>
                </a:cubicBezTo>
                <a:lnTo>
                  <a:pt x="542" y="515"/>
                </a:lnTo>
                <a:lnTo>
                  <a:pt x="540" y="533"/>
                </a:lnTo>
                <a:lnTo>
                  <a:pt x="540" y="528"/>
                </a:lnTo>
                <a:lnTo>
                  <a:pt x="726" y="564"/>
                </a:lnTo>
                <a:lnTo>
                  <a:pt x="724" y="569"/>
                </a:lnTo>
                <a:lnTo>
                  <a:pt x="722" y="574"/>
                </a:lnTo>
                <a:cubicBezTo>
                  <a:pt x="703" y="621"/>
                  <a:pt x="651" y="645"/>
                  <a:pt x="603" y="630"/>
                </a:cubicBezTo>
                <a:cubicBezTo>
                  <a:pt x="555" y="614"/>
                  <a:pt x="527" y="564"/>
                  <a:pt x="539" y="515"/>
                </a:cubicBezTo>
                <a:lnTo>
                  <a:pt x="540" y="511"/>
                </a:lnTo>
                <a:lnTo>
                  <a:pt x="537" y="534"/>
                </a:lnTo>
                <a:lnTo>
                  <a:pt x="537" y="528"/>
                </a:lnTo>
                <a:lnTo>
                  <a:pt x="633" y="624"/>
                </a:lnTo>
                <a:lnTo>
                  <a:pt x="632" y="624"/>
                </a:lnTo>
                <a:lnTo>
                  <a:pt x="728" y="528"/>
                </a:lnTo>
                <a:lnTo>
                  <a:pt x="728" y="538"/>
                </a:lnTo>
                <a:lnTo>
                  <a:pt x="728" y="547"/>
                </a:lnTo>
                <a:cubicBezTo>
                  <a:pt x="728" y="600"/>
                  <a:pt x="685" y="643"/>
                  <a:pt x="632" y="643"/>
                </a:cubicBezTo>
                <a:lnTo>
                  <a:pt x="630" y="643"/>
                </a:lnTo>
                <a:lnTo>
                  <a:pt x="628" y="643"/>
                </a:lnTo>
                <a:cubicBezTo>
                  <a:pt x="601" y="643"/>
                  <a:pt x="575" y="632"/>
                  <a:pt x="556" y="611"/>
                </a:cubicBezTo>
                <a:cubicBezTo>
                  <a:pt x="538" y="590"/>
                  <a:pt x="530" y="563"/>
                  <a:pt x="533" y="536"/>
                </a:cubicBezTo>
                <a:lnTo>
                  <a:pt x="534" y="531"/>
                </a:lnTo>
                <a:lnTo>
                  <a:pt x="535" y="519"/>
                </a:lnTo>
                <a:lnTo>
                  <a:pt x="535" y="516"/>
                </a:lnTo>
                <a:lnTo>
                  <a:pt x="535" y="509"/>
                </a:lnTo>
                <a:lnTo>
                  <a:pt x="727" y="509"/>
                </a:lnTo>
                <a:lnTo>
                  <a:pt x="727" y="511"/>
                </a:lnTo>
                <a:lnTo>
                  <a:pt x="727" y="517"/>
                </a:lnTo>
                <a:cubicBezTo>
                  <a:pt x="727" y="522"/>
                  <a:pt x="727" y="527"/>
                  <a:pt x="727" y="531"/>
                </a:cubicBezTo>
                <a:lnTo>
                  <a:pt x="726" y="538"/>
                </a:lnTo>
                <a:lnTo>
                  <a:pt x="726" y="524"/>
                </a:lnTo>
                <a:lnTo>
                  <a:pt x="726" y="528"/>
                </a:lnTo>
                <a:lnTo>
                  <a:pt x="534" y="528"/>
                </a:lnTo>
                <a:lnTo>
                  <a:pt x="534" y="525"/>
                </a:lnTo>
                <a:lnTo>
                  <a:pt x="534" y="519"/>
                </a:lnTo>
                <a:lnTo>
                  <a:pt x="726" y="519"/>
                </a:lnTo>
                <a:lnTo>
                  <a:pt x="726" y="524"/>
                </a:lnTo>
                <a:cubicBezTo>
                  <a:pt x="726" y="532"/>
                  <a:pt x="726" y="540"/>
                  <a:pt x="724" y="548"/>
                </a:cubicBezTo>
                <a:lnTo>
                  <a:pt x="723" y="552"/>
                </a:lnTo>
                <a:cubicBezTo>
                  <a:pt x="712" y="594"/>
                  <a:pt x="674" y="624"/>
                  <a:pt x="629" y="624"/>
                </a:cubicBezTo>
                <a:lnTo>
                  <a:pt x="627" y="624"/>
                </a:lnTo>
                <a:cubicBezTo>
                  <a:pt x="579" y="624"/>
                  <a:pt x="537" y="588"/>
                  <a:pt x="532" y="539"/>
                </a:cubicBezTo>
                <a:lnTo>
                  <a:pt x="531" y="529"/>
                </a:lnTo>
                <a:lnTo>
                  <a:pt x="530" y="519"/>
                </a:lnTo>
                <a:lnTo>
                  <a:pt x="625" y="605"/>
                </a:lnTo>
                <a:lnTo>
                  <a:pt x="622" y="605"/>
                </a:lnTo>
                <a:lnTo>
                  <a:pt x="712" y="545"/>
                </a:lnTo>
                <a:lnTo>
                  <a:pt x="708" y="555"/>
                </a:lnTo>
                <a:lnTo>
                  <a:pt x="618" y="423"/>
                </a:lnTo>
                <a:lnTo>
                  <a:pt x="619" y="423"/>
                </a:lnTo>
                <a:cubicBezTo>
                  <a:pt x="659" y="423"/>
                  <a:pt x="694" y="447"/>
                  <a:pt x="709" y="484"/>
                </a:cubicBezTo>
                <a:lnTo>
                  <a:pt x="715" y="501"/>
                </a:lnTo>
                <a:lnTo>
                  <a:pt x="716" y="505"/>
                </a:lnTo>
                <a:lnTo>
                  <a:pt x="526" y="528"/>
                </a:lnTo>
                <a:lnTo>
                  <a:pt x="526" y="525"/>
                </a:lnTo>
                <a:lnTo>
                  <a:pt x="526" y="519"/>
                </a:lnTo>
                <a:lnTo>
                  <a:pt x="526" y="509"/>
                </a:lnTo>
                <a:lnTo>
                  <a:pt x="622" y="605"/>
                </a:lnTo>
                <a:lnTo>
                  <a:pt x="620" y="605"/>
                </a:lnTo>
                <a:lnTo>
                  <a:pt x="715" y="525"/>
                </a:lnTo>
                <a:lnTo>
                  <a:pt x="714" y="531"/>
                </a:lnTo>
                <a:lnTo>
                  <a:pt x="715" y="515"/>
                </a:lnTo>
                <a:lnTo>
                  <a:pt x="715" y="519"/>
                </a:lnTo>
                <a:lnTo>
                  <a:pt x="523" y="519"/>
                </a:lnTo>
                <a:lnTo>
                  <a:pt x="523" y="515"/>
                </a:lnTo>
                <a:lnTo>
                  <a:pt x="525" y="531"/>
                </a:lnTo>
                <a:lnTo>
                  <a:pt x="524" y="525"/>
                </a:lnTo>
                <a:lnTo>
                  <a:pt x="618" y="605"/>
                </a:lnTo>
                <a:lnTo>
                  <a:pt x="617" y="605"/>
                </a:lnTo>
                <a:cubicBezTo>
                  <a:pt x="564" y="605"/>
                  <a:pt x="521" y="562"/>
                  <a:pt x="521" y="509"/>
                </a:cubicBezTo>
                <a:lnTo>
                  <a:pt x="521" y="504"/>
                </a:lnTo>
                <a:lnTo>
                  <a:pt x="521" y="500"/>
                </a:lnTo>
                <a:lnTo>
                  <a:pt x="711" y="524"/>
                </a:lnTo>
                <a:lnTo>
                  <a:pt x="706" y="540"/>
                </a:lnTo>
                <a:lnTo>
                  <a:pt x="704" y="545"/>
                </a:lnTo>
                <a:lnTo>
                  <a:pt x="614" y="413"/>
                </a:lnTo>
                <a:lnTo>
                  <a:pt x="615" y="413"/>
                </a:lnTo>
                <a:lnTo>
                  <a:pt x="615" y="605"/>
                </a:lnTo>
                <a:lnTo>
                  <a:pt x="614" y="605"/>
                </a:lnTo>
                <a:lnTo>
                  <a:pt x="611" y="605"/>
                </a:lnTo>
                <a:cubicBezTo>
                  <a:pt x="558" y="605"/>
                  <a:pt x="515" y="562"/>
                  <a:pt x="515" y="509"/>
                </a:cubicBezTo>
                <a:lnTo>
                  <a:pt x="515" y="504"/>
                </a:lnTo>
                <a:lnTo>
                  <a:pt x="515" y="500"/>
                </a:lnTo>
                <a:cubicBezTo>
                  <a:pt x="515" y="452"/>
                  <a:pt x="552" y="411"/>
                  <a:pt x="600" y="405"/>
                </a:cubicBezTo>
                <a:cubicBezTo>
                  <a:pt x="648" y="399"/>
                  <a:pt x="693" y="430"/>
                  <a:pt x="705" y="477"/>
                </a:cubicBezTo>
                <a:lnTo>
                  <a:pt x="706" y="481"/>
                </a:lnTo>
                <a:cubicBezTo>
                  <a:pt x="708" y="489"/>
                  <a:pt x="708" y="497"/>
                  <a:pt x="708" y="504"/>
                </a:cubicBezTo>
                <a:lnTo>
                  <a:pt x="708" y="509"/>
                </a:lnTo>
                <a:cubicBezTo>
                  <a:pt x="708" y="562"/>
                  <a:pt x="665" y="605"/>
                  <a:pt x="612" y="605"/>
                </a:cubicBezTo>
                <a:lnTo>
                  <a:pt x="610" y="605"/>
                </a:lnTo>
                <a:lnTo>
                  <a:pt x="706" y="509"/>
                </a:lnTo>
                <a:lnTo>
                  <a:pt x="706" y="515"/>
                </a:lnTo>
                <a:lnTo>
                  <a:pt x="704" y="492"/>
                </a:lnTo>
                <a:lnTo>
                  <a:pt x="705" y="496"/>
                </a:lnTo>
                <a:lnTo>
                  <a:pt x="518" y="543"/>
                </a:lnTo>
                <a:lnTo>
                  <a:pt x="515" y="529"/>
                </a:lnTo>
                <a:lnTo>
                  <a:pt x="513" y="518"/>
                </a:lnTo>
                <a:lnTo>
                  <a:pt x="522" y="543"/>
                </a:lnTo>
                <a:lnTo>
                  <a:pt x="517" y="533"/>
                </a:lnTo>
                <a:lnTo>
                  <a:pt x="602" y="586"/>
                </a:lnTo>
                <a:lnTo>
                  <a:pt x="594" y="586"/>
                </a:lnTo>
                <a:lnTo>
                  <a:pt x="592" y="586"/>
                </a:lnTo>
                <a:lnTo>
                  <a:pt x="591" y="586"/>
                </a:lnTo>
                <a:lnTo>
                  <a:pt x="683" y="463"/>
                </a:lnTo>
                <a:lnTo>
                  <a:pt x="686" y="473"/>
                </a:lnTo>
                <a:lnTo>
                  <a:pt x="594" y="404"/>
                </a:lnTo>
                <a:lnTo>
                  <a:pt x="599" y="404"/>
                </a:lnTo>
                <a:lnTo>
                  <a:pt x="603" y="404"/>
                </a:lnTo>
                <a:lnTo>
                  <a:pt x="603" y="596"/>
                </a:lnTo>
                <a:lnTo>
                  <a:pt x="600" y="596"/>
                </a:lnTo>
                <a:cubicBezTo>
                  <a:pt x="573" y="596"/>
                  <a:pt x="547" y="585"/>
                  <a:pt x="529" y="565"/>
                </a:cubicBezTo>
                <a:cubicBezTo>
                  <a:pt x="511" y="545"/>
                  <a:pt x="502" y="518"/>
                  <a:pt x="505" y="491"/>
                </a:cubicBezTo>
                <a:lnTo>
                  <a:pt x="506" y="481"/>
                </a:lnTo>
                <a:cubicBezTo>
                  <a:pt x="511" y="432"/>
                  <a:pt x="552" y="394"/>
                  <a:pt x="601" y="394"/>
                </a:cubicBezTo>
                <a:lnTo>
                  <a:pt x="602" y="394"/>
                </a:lnTo>
                <a:lnTo>
                  <a:pt x="523" y="544"/>
                </a:lnTo>
                <a:lnTo>
                  <a:pt x="511" y="524"/>
                </a:lnTo>
                <a:lnTo>
                  <a:pt x="508" y="518"/>
                </a:lnTo>
                <a:cubicBezTo>
                  <a:pt x="504" y="512"/>
                  <a:pt x="502" y="506"/>
                  <a:pt x="500" y="499"/>
                </a:cubicBezTo>
                <a:lnTo>
                  <a:pt x="499" y="495"/>
                </a:lnTo>
                <a:lnTo>
                  <a:pt x="688" y="471"/>
                </a:lnTo>
                <a:lnTo>
                  <a:pt x="688" y="481"/>
                </a:lnTo>
                <a:lnTo>
                  <a:pt x="688" y="487"/>
                </a:lnTo>
                <a:lnTo>
                  <a:pt x="688" y="490"/>
                </a:lnTo>
                <a:lnTo>
                  <a:pt x="496" y="490"/>
                </a:lnTo>
                <a:lnTo>
                  <a:pt x="496" y="487"/>
                </a:lnTo>
                <a:lnTo>
                  <a:pt x="496" y="481"/>
                </a:lnTo>
                <a:lnTo>
                  <a:pt x="496" y="474"/>
                </a:lnTo>
                <a:lnTo>
                  <a:pt x="501" y="505"/>
                </a:lnTo>
                <a:lnTo>
                  <a:pt x="500" y="502"/>
                </a:lnTo>
                <a:lnTo>
                  <a:pt x="687" y="471"/>
                </a:lnTo>
                <a:lnTo>
                  <a:pt x="687" y="488"/>
                </a:lnTo>
                <a:lnTo>
                  <a:pt x="686" y="499"/>
                </a:lnTo>
                <a:lnTo>
                  <a:pt x="590" y="394"/>
                </a:lnTo>
                <a:lnTo>
                  <a:pt x="592" y="394"/>
                </a:lnTo>
                <a:lnTo>
                  <a:pt x="503" y="455"/>
                </a:lnTo>
                <a:lnTo>
                  <a:pt x="505" y="450"/>
                </a:lnTo>
                <a:lnTo>
                  <a:pt x="508" y="441"/>
                </a:lnTo>
                <a:cubicBezTo>
                  <a:pt x="524" y="393"/>
                  <a:pt x="575" y="366"/>
                  <a:pt x="624" y="379"/>
                </a:cubicBezTo>
                <a:cubicBezTo>
                  <a:pt x="673" y="392"/>
                  <a:pt x="704" y="441"/>
                  <a:pt x="694" y="490"/>
                </a:cubicBezTo>
                <a:lnTo>
                  <a:pt x="693" y="495"/>
                </a:lnTo>
                <a:lnTo>
                  <a:pt x="692" y="500"/>
                </a:lnTo>
                <a:cubicBezTo>
                  <a:pt x="683" y="545"/>
                  <a:pt x="643" y="577"/>
                  <a:pt x="597" y="577"/>
                </a:cubicBezTo>
                <a:cubicBezTo>
                  <a:pt x="552" y="577"/>
                  <a:pt x="512" y="545"/>
                  <a:pt x="503" y="500"/>
                </a:cubicBezTo>
                <a:lnTo>
                  <a:pt x="502" y="495"/>
                </a:lnTo>
                <a:lnTo>
                  <a:pt x="501" y="490"/>
                </a:lnTo>
                <a:lnTo>
                  <a:pt x="690" y="456"/>
                </a:lnTo>
                <a:lnTo>
                  <a:pt x="691" y="462"/>
                </a:lnTo>
                <a:cubicBezTo>
                  <a:pt x="692" y="467"/>
                  <a:pt x="692" y="472"/>
                  <a:pt x="692" y="477"/>
                </a:cubicBezTo>
                <a:lnTo>
                  <a:pt x="692" y="481"/>
                </a:lnTo>
                <a:lnTo>
                  <a:pt x="500" y="481"/>
                </a:lnTo>
                <a:lnTo>
                  <a:pt x="501" y="485"/>
                </a:lnTo>
                <a:lnTo>
                  <a:pt x="500" y="476"/>
                </a:lnTo>
                <a:lnTo>
                  <a:pt x="501" y="480"/>
                </a:lnTo>
                <a:lnTo>
                  <a:pt x="500" y="476"/>
                </a:lnTo>
                <a:lnTo>
                  <a:pt x="687" y="476"/>
                </a:lnTo>
                <a:lnTo>
                  <a:pt x="688" y="467"/>
                </a:lnTo>
                <a:lnTo>
                  <a:pt x="687" y="476"/>
                </a:lnTo>
                <a:lnTo>
                  <a:pt x="686" y="488"/>
                </a:lnTo>
                <a:lnTo>
                  <a:pt x="685" y="495"/>
                </a:lnTo>
                <a:cubicBezTo>
                  <a:pt x="679" y="531"/>
                  <a:pt x="654" y="561"/>
                  <a:pt x="620" y="573"/>
                </a:cubicBezTo>
                <a:lnTo>
                  <a:pt x="617" y="574"/>
                </a:lnTo>
                <a:cubicBezTo>
                  <a:pt x="600" y="579"/>
                  <a:pt x="581" y="580"/>
                  <a:pt x="563" y="576"/>
                </a:cubicBezTo>
                <a:lnTo>
                  <a:pt x="559" y="575"/>
                </a:lnTo>
                <a:lnTo>
                  <a:pt x="582" y="577"/>
                </a:lnTo>
                <a:lnTo>
                  <a:pt x="578" y="577"/>
                </a:lnTo>
                <a:cubicBezTo>
                  <a:pt x="525" y="577"/>
                  <a:pt x="482" y="534"/>
                  <a:pt x="482" y="481"/>
                </a:cubicBezTo>
                <a:lnTo>
                  <a:pt x="482" y="471"/>
                </a:lnTo>
                <a:cubicBezTo>
                  <a:pt x="482" y="418"/>
                  <a:pt x="525" y="375"/>
                  <a:pt x="578" y="375"/>
                </a:cubicBezTo>
                <a:lnTo>
                  <a:pt x="579" y="375"/>
                </a:lnTo>
                <a:lnTo>
                  <a:pt x="579" y="567"/>
                </a:lnTo>
                <a:lnTo>
                  <a:pt x="576" y="567"/>
                </a:lnTo>
                <a:cubicBezTo>
                  <a:pt x="523" y="567"/>
                  <a:pt x="480" y="524"/>
                  <a:pt x="480" y="471"/>
                </a:cubicBezTo>
                <a:lnTo>
                  <a:pt x="480" y="465"/>
                </a:lnTo>
                <a:lnTo>
                  <a:pt x="480" y="462"/>
                </a:lnTo>
                <a:lnTo>
                  <a:pt x="672" y="462"/>
                </a:lnTo>
                <a:lnTo>
                  <a:pt x="672" y="465"/>
                </a:lnTo>
                <a:cubicBezTo>
                  <a:pt x="672" y="470"/>
                  <a:pt x="672" y="475"/>
                  <a:pt x="672" y="479"/>
                </a:cubicBezTo>
                <a:lnTo>
                  <a:pt x="671" y="486"/>
                </a:lnTo>
                <a:lnTo>
                  <a:pt x="671" y="472"/>
                </a:lnTo>
                <a:lnTo>
                  <a:pt x="671" y="478"/>
                </a:lnTo>
                <a:cubicBezTo>
                  <a:pt x="671" y="489"/>
                  <a:pt x="670" y="499"/>
                  <a:pt x="667" y="509"/>
                </a:cubicBezTo>
                <a:lnTo>
                  <a:pt x="666" y="512"/>
                </a:lnTo>
                <a:cubicBezTo>
                  <a:pt x="651" y="556"/>
                  <a:pt x="606" y="584"/>
                  <a:pt x="559" y="576"/>
                </a:cubicBezTo>
                <a:cubicBezTo>
                  <a:pt x="513" y="569"/>
                  <a:pt x="478" y="529"/>
                  <a:pt x="478" y="481"/>
                </a:cubicBezTo>
                <a:lnTo>
                  <a:pt x="478" y="478"/>
                </a:lnTo>
                <a:lnTo>
                  <a:pt x="478" y="472"/>
                </a:lnTo>
                <a:lnTo>
                  <a:pt x="478" y="465"/>
                </a:lnTo>
                <a:lnTo>
                  <a:pt x="478" y="462"/>
                </a:lnTo>
                <a:cubicBezTo>
                  <a:pt x="478" y="415"/>
                  <a:pt x="513" y="375"/>
                  <a:pt x="559" y="368"/>
                </a:cubicBezTo>
                <a:cubicBezTo>
                  <a:pt x="606" y="360"/>
                  <a:pt x="651" y="387"/>
                  <a:pt x="666" y="432"/>
                </a:cubicBezTo>
                <a:lnTo>
                  <a:pt x="667" y="435"/>
                </a:lnTo>
                <a:cubicBezTo>
                  <a:pt x="670" y="445"/>
                  <a:pt x="671" y="455"/>
                  <a:pt x="671" y="465"/>
                </a:cubicBezTo>
                <a:lnTo>
                  <a:pt x="671" y="471"/>
                </a:lnTo>
                <a:cubicBezTo>
                  <a:pt x="671" y="524"/>
                  <a:pt x="628" y="567"/>
                  <a:pt x="575" y="567"/>
                </a:cubicBezTo>
                <a:lnTo>
                  <a:pt x="568" y="567"/>
                </a:lnTo>
                <a:lnTo>
                  <a:pt x="568" y="375"/>
                </a:lnTo>
                <a:lnTo>
                  <a:pt x="569" y="375"/>
                </a:lnTo>
                <a:lnTo>
                  <a:pt x="490" y="525"/>
                </a:lnTo>
                <a:lnTo>
                  <a:pt x="484" y="516"/>
                </a:lnTo>
                <a:cubicBezTo>
                  <a:pt x="476" y="504"/>
                  <a:pt x="471" y="492"/>
                  <a:pt x="469" y="478"/>
                </a:cubicBezTo>
                <a:lnTo>
                  <a:pt x="469" y="480"/>
                </a:lnTo>
                <a:lnTo>
                  <a:pt x="468" y="476"/>
                </a:lnTo>
                <a:lnTo>
                  <a:pt x="651" y="488"/>
                </a:lnTo>
                <a:lnTo>
                  <a:pt x="649" y="493"/>
                </a:lnTo>
                <a:lnTo>
                  <a:pt x="647" y="498"/>
                </a:lnTo>
                <a:cubicBezTo>
                  <a:pt x="631" y="538"/>
                  <a:pt x="590" y="563"/>
                  <a:pt x="547" y="558"/>
                </a:cubicBezTo>
                <a:cubicBezTo>
                  <a:pt x="504" y="553"/>
                  <a:pt x="470" y="521"/>
                  <a:pt x="463" y="478"/>
                </a:cubicBezTo>
                <a:lnTo>
                  <a:pt x="462" y="472"/>
                </a:lnTo>
                <a:cubicBezTo>
                  <a:pt x="461" y="467"/>
                  <a:pt x="460" y="462"/>
                  <a:pt x="460" y="456"/>
                </a:cubicBezTo>
                <a:lnTo>
                  <a:pt x="460" y="452"/>
                </a:lnTo>
                <a:lnTo>
                  <a:pt x="651" y="471"/>
                </a:lnTo>
                <a:lnTo>
                  <a:pt x="650" y="476"/>
                </a:lnTo>
                <a:lnTo>
                  <a:pt x="651" y="457"/>
                </a:lnTo>
                <a:lnTo>
                  <a:pt x="651" y="467"/>
                </a:lnTo>
                <a:lnTo>
                  <a:pt x="651" y="476"/>
                </a:lnTo>
                <a:cubicBezTo>
                  <a:pt x="651" y="483"/>
                  <a:pt x="651" y="489"/>
                  <a:pt x="650" y="495"/>
                </a:cubicBezTo>
                <a:lnTo>
                  <a:pt x="649" y="500"/>
                </a:lnTo>
                <a:cubicBezTo>
                  <a:pt x="641" y="541"/>
                  <a:pt x="608" y="571"/>
                  <a:pt x="567" y="577"/>
                </a:cubicBezTo>
                <a:cubicBezTo>
                  <a:pt x="527" y="582"/>
                  <a:pt x="487" y="561"/>
                  <a:pt x="469" y="524"/>
                </a:cubicBezTo>
                <a:lnTo>
                  <a:pt x="468" y="522"/>
                </a:lnTo>
                <a:cubicBezTo>
                  <a:pt x="464" y="516"/>
                  <a:pt x="462" y="510"/>
                  <a:pt x="460" y="503"/>
                </a:cubicBezTo>
                <a:lnTo>
                  <a:pt x="458" y="495"/>
                </a:lnTo>
                <a:cubicBezTo>
                  <a:pt x="455" y="480"/>
                  <a:pt x="455" y="465"/>
                  <a:pt x="458" y="451"/>
                </a:cubicBezTo>
                <a:lnTo>
                  <a:pt x="458" y="453"/>
                </a:lnTo>
                <a:lnTo>
                  <a:pt x="459" y="443"/>
                </a:lnTo>
                <a:lnTo>
                  <a:pt x="459" y="466"/>
                </a:lnTo>
                <a:lnTo>
                  <a:pt x="458" y="459"/>
                </a:lnTo>
                <a:lnTo>
                  <a:pt x="486" y="513"/>
                </a:lnTo>
                <a:lnTo>
                  <a:pt x="484" y="511"/>
                </a:lnTo>
                <a:lnTo>
                  <a:pt x="647" y="433"/>
                </a:lnTo>
                <a:lnTo>
                  <a:pt x="648" y="452"/>
                </a:lnTo>
                <a:lnTo>
                  <a:pt x="648" y="462"/>
                </a:lnTo>
                <a:lnTo>
                  <a:pt x="552" y="366"/>
                </a:lnTo>
                <a:lnTo>
                  <a:pt x="553" y="366"/>
                </a:lnTo>
                <a:lnTo>
                  <a:pt x="462" y="435"/>
                </a:lnTo>
                <a:lnTo>
                  <a:pt x="465" y="425"/>
                </a:lnTo>
                <a:cubicBezTo>
                  <a:pt x="477" y="384"/>
                  <a:pt x="514" y="356"/>
                  <a:pt x="556" y="356"/>
                </a:cubicBezTo>
                <a:lnTo>
                  <a:pt x="560" y="356"/>
                </a:lnTo>
                <a:lnTo>
                  <a:pt x="562" y="356"/>
                </a:lnTo>
                <a:cubicBezTo>
                  <a:pt x="609" y="356"/>
                  <a:pt x="649" y="390"/>
                  <a:pt x="657" y="437"/>
                </a:cubicBezTo>
                <a:lnTo>
                  <a:pt x="657" y="435"/>
                </a:lnTo>
                <a:lnTo>
                  <a:pt x="658" y="439"/>
                </a:lnTo>
                <a:lnTo>
                  <a:pt x="471" y="486"/>
                </a:lnTo>
                <a:lnTo>
                  <a:pt x="472" y="489"/>
                </a:lnTo>
                <a:lnTo>
                  <a:pt x="470" y="483"/>
                </a:lnTo>
                <a:lnTo>
                  <a:pt x="468" y="477"/>
                </a:lnTo>
                <a:lnTo>
                  <a:pt x="480" y="500"/>
                </a:lnTo>
                <a:lnTo>
                  <a:pt x="478" y="497"/>
                </a:lnTo>
                <a:lnTo>
                  <a:pt x="651" y="464"/>
                </a:lnTo>
                <a:lnTo>
                  <a:pt x="650" y="471"/>
                </a:lnTo>
                <a:lnTo>
                  <a:pt x="648" y="481"/>
                </a:lnTo>
                <a:cubicBezTo>
                  <a:pt x="638" y="530"/>
                  <a:pt x="593" y="563"/>
                  <a:pt x="544" y="558"/>
                </a:cubicBezTo>
                <a:cubicBezTo>
                  <a:pt x="495" y="553"/>
                  <a:pt x="457" y="512"/>
                  <a:pt x="457" y="462"/>
                </a:cubicBezTo>
                <a:lnTo>
                  <a:pt x="457" y="458"/>
                </a:lnTo>
                <a:lnTo>
                  <a:pt x="457" y="452"/>
                </a:lnTo>
                <a:lnTo>
                  <a:pt x="553" y="548"/>
                </a:lnTo>
                <a:lnTo>
                  <a:pt x="552" y="548"/>
                </a:lnTo>
                <a:lnTo>
                  <a:pt x="648" y="452"/>
                </a:lnTo>
                <a:lnTo>
                  <a:pt x="648" y="458"/>
                </a:lnTo>
                <a:cubicBezTo>
                  <a:pt x="648" y="466"/>
                  <a:pt x="648" y="474"/>
                  <a:pt x="646" y="482"/>
                </a:cubicBezTo>
                <a:lnTo>
                  <a:pt x="645" y="486"/>
                </a:lnTo>
                <a:cubicBezTo>
                  <a:pt x="633" y="531"/>
                  <a:pt x="592" y="561"/>
                  <a:pt x="546" y="558"/>
                </a:cubicBezTo>
                <a:cubicBezTo>
                  <a:pt x="500" y="556"/>
                  <a:pt x="462" y="520"/>
                  <a:pt x="456" y="474"/>
                </a:cubicBezTo>
                <a:lnTo>
                  <a:pt x="455" y="463"/>
                </a:lnTo>
                <a:lnTo>
                  <a:pt x="453" y="443"/>
                </a:lnTo>
                <a:lnTo>
                  <a:pt x="453" y="436"/>
                </a:lnTo>
                <a:lnTo>
                  <a:pt x="453" y="433"/>
                </a:lnTo>
                <a:lnTo>
                  <a:pt x="635" y="476"/>
                </a:lnTo>
                <a:lnTo>
                  <a:pt x="633" y="480"/>
                </a:lnTo>
                <a:lnTo>
                  <a:pt x="639" y="468"/>
                </a:lnTo>
                <a:lnTo>
                  <a:pt x="637" y="474"/>
                </a:lnTo>
                <a:lnTo>
                  <a:pt x="641" y="453"/>
                </a:lnTo>
                <a:lnTo>
                  <a:pt x="640" y="464"/>
                </a:lnTo>
                <a:lnTo>
                  <a:pt x="639" y="473"/>
                </a:lnTo>
                <a:cubicBezTo>
                  <a:pt x="634" y="518"/>
                  <a:pt x="598" y="553"/>
                  <a:pt x="554" y="558"/>
                </a:cubicBezTo>
                <a:cubicBezTo>
                  <a:pt x="509" y="563"/>
                  <a:pt x="467" y="536"/>
                  <a:pt x="452" y="493"/>
                </a:cubicBezTo>
                <a:lnTo>
                  <a:pt x="451" y="490"/>
                </a:lnTo>
                <a:cubicBezTo>
                  <a:pt x="450" y="484"/>
                  <a:pt x="448" y="479"/>
                  <a:pt x="447" y="473"/>
                </a:cubicBezTo>
                <a:lnTo>
                  <a:pt x="446" y="466"/>
                </a:lnTo>
                <a:lnTo>
                  <a:pt x="445" y="459"/>
                </a:lnTo>
                <a:cubicBezTo>
                  <a:pt x="445" y="455"/>
                  <a:pt x="444" y="450"/>
                  <a:pt x="444" y="445"/>
                </a:cubicBezTo>
                <a:lnTo>
                  <a:pt x="444" y="435"/>
                </a:lnTo>
                <a:lnTo>
                  <a:pt x="444" y="427"/>
                </a:lnTo>
                <a:lnTo>
                  <a:pt x="449" y="458"/>
                </a:lnTo>
                <a:lnTo>
                  <a:pt x="448" y="455"/>
                </a:lnTo>
                <a:lnTo>
                  <a:pt x="634" y="440"/>
                </a:lnTo>
                <a:lnTo>
                  <a:pt x="634" y="438"/>
                </a:lnTo>
                <a:lnTo>
                  <a:pt x="632" y="458"/>
                </a:lnTo>
                <a:lnTo>
                  <a:pt x="630" y="470"/>
                </a:lnTo>
                <a:lnTo>
                  <a:pt x="631" y="454"/>
                </a:lnTo>
                <a:lnTo>
                  <a:pt x="631" y="462"/>
                </a:lnTo>
                <a:lnTo>
                  <a:pt x="631" y="463"/>
                </a:lnTo>
                <a:lnTo>
                  <a:pt x="439" y="463"/>
                </a:lnTo>
                <a:lnTo>
                  <a:pt x="440" y="449"/>
                </a:lnTo>
                <a:lnTo>
                  <a:pt x="441" y="441"/>
                </a:lnTo>
                <a:lnTo>
                  <a:pt x="443" y="473"/>
                </a:lnTo>
                <a:lnTo>
                  <a:pt x="441" y="464"/>
                </a:lnTo>
                <a:lnTo>
                  <a:pt x="534" y="539"/>
                </a:lnTo>
                <a:lnTo>
                  <a:pt x="532" y="539"/>
                </a:lnTo>
                <a:lnTo>
                  <a:pt x="530" y="539"/>
                </a:lnTo>
                <a:cubicBezTo>
                  <a:pt x="503" y="539"/>
                  <a:pt x="478" y="528"/>
                  <a:pt x="460" y="508"/>
                </a:cubicBezTo>
                <a:cubicBezTo>
                  <a:pt x="441" y="488"/>
                  <a:pt x="432" y="462"/>
                  <a:pt x="435" y="435"/>
                </a:cubicBezTo>
                <a:lnTo>
                  <a:pt x="437" y="417"/>
                </a:lnTo>
                <a:lnTo>
                  <a:pt x="438" y="411"/>
                </a:lnTo>
                <a:lnTo>
                  <a:pt x="436" y="426"/>
                </a:lnTo>
                <a:lnTo>
                  <a:pt x="436" y="424"/>
                </a:lnTo>
                <a:lnTo>
                  <a:pt x="628" y="424"/>
                </a:lnTo>
                <a:lnTo>
                  <a:pt x="628" y="439"/>
                </a:lnTo>
                <a:lnTo>
                  <a:pt x="627" y="448"/>
                </a:lnTo>
                <a:lnTo>
                  <a:pt x="626" y="446"/>
                </a:lnTo>
                <a:lnTo>
                  <a:pt x="626" y="452"/>
                </a:lnTo>
                <a:lnTo>
                  <a:pt x="530" y="356"/>
                </a:lnTo>
                <a:lnTo>
                  <a:pt x="534" y="356"/>
                </a:lnTo>
                <a:lnTo>
                  <a:pt x="443" y="483"/>
                </a:lnTo>
                <a:lnTo>
                  <a:pt x="442" y="479"/>
                </a:lnTo>
                <a:lnTo>
                  <a:pt x="438" y="469"/>
                </a:lnTo>
                <a:cubicBezTo>
                  <a:pt x="435" y="462"/>
                  <a:pt x="434" y="455"/>
                  <a:pt x="432" y="447"/>
                </a:cubicBezTo>
                <a:lnTo>
                  <a:pt x="431" y="440"/>
                </a:lnTo>
                <a:lnTo>
                  <a:pt x="441" y="469"/>
                </a:lnTo>
                <a:lnTo>
                  <a:pt x="440" y="467"/>
                </a:lnTo>
                <a:lnTo>
                  <a:pt x="621" y="424"/>
                </a:lnTo>
                <a:lnTo>
                  <a:pt x="621" y="430"/>
                </a:lnTo>
                <a:lnTo>
                  <a:pt x="621" y="439"/>
                </a:lnTo>
                <a:lnTo>
                  <a:pt x="621" y="448"/>
                </a:lnTo>
                <a:lnTo>
                  <a:pt x="621" y="452"/>
                </a:lnTo>
                <a:lnTo>
                  <a:pt x="429" y="452"/>
                </a:lnTo>
                <a:lnTo>
                  <a:pt x="430" y="459"/>
                </a:lnTo>
                <a:lnTo>
                  <a:pt x="428" y="439"/>
                </a:lnTo>
                <a:lnTo>
                  <a:pt x="428" y="430"/>
                </a:lnTo>
                <a:lnTo>
                  <a:pt x="430" y="446"/>
                </a:lnTo>
                <a:lnTo>
                  <a:pt x="429" y="440"/>
                </a:lnTo>
                <a:cubicBezTo>
                  <a:pt x="421" y="391"/>
                  <a:pt x="452" y="343"/>
                  <a:pt x="500" y="331"/>
                </a:cubicBezTo>
                <a:cubicBezTo>
                  <a:pt x="549" y="319"/>
                  <a:pt x="599" y="347"/>
                  <a:pt x="615" y="394"/>
                </a:cubicBezTo>
                <a:lnTo>
                  <a:pt x="616" y="397"/>
                </a:lnTo>
                <a:cubicBezTo>
                  <a:pt x="619" y="407"/>
                  <a:pt x="620" y="417"/>
                  <a:pt x="620" y="427"/>
                </a:cubicBezTo>
                <a:lnTo>
                  <a:pt x="620" y="433"/>
                </a:lnTo>
                <a:cubicBezTo>
                  <a:pt x="620" y="486"/>
                  <a:pt x="577" y="529"/>
                  <a:pt x="524" y="529"/>
                </a:cubicBezTo>
                <a:lnTo>
                  <a:pt x="522" y="529"/>
                </a:lnTo>
                <a:lnTo>
                  <a:pt x="522" y="337"/>
                </a:lnTo>
                <a:lnTo>
                  <a:pt x="523" y="337"/>
                </a:lnTo>
                <a:lnTo>
                  <a:pt x="525" y="337"/>
                </a:lnTo>
                <a:lnTo>
                  <a:pt x="525" y="529"/>
                </a:lnTo>
                <a:lnTo>
                  <a:pt x="519" y="529"/>
                </a:lnTo>
                <a:lnTo>
                  <a:pt x="513" y="529"/>
                </a:lnTo>
                <a:lnTo>
                  <a:pt x="513" y="337"/>
                </a:lnTo>
                <a:lnTo>
                  <a:pt x="514" y="337"/>
                </a:lnTo>
                <a:lnTo>
                  <a:pt x="418" y="433"/>
                </a:lnTo>
                <a:lnTo>
                  <a:pt x="418" y="423"/>
                </a:lnTo>
                <a:lnTo>
                  <a:pt x="418" y="414"/>
                </a:lnTo>
                <a:lnTo>
                  <a:pt x="608" y="438"/>
                </a:lnTo>
                <a:lnTo>
                  <a:pt x="608" y="434"/>
                </a:lnTo>
                <a:lnTo>
                  <a:pt x="607" y="440"/>
                </a:lnTo>
                <a:lnTo>
                  <a:pt x="607" y="409"/>
                </a:lnTo>
                <a:lnTo>
                  <a:pt x="608" y="415"/>
                </a:lnTo>
                <a:cubicBezTo>
                  <a:pt x="609" y="420"/>
                  <a:pt x="609" y="425"/>
                  <a:pt x="609" y="430"/>
                </a:cubicBezTo>
                <a:lnTo>
                  <a:pt x="609" y="433"/>
                </a:lnTo>
                <a:lnTo>
                  <a:pt x="417" y="433"/>
                </a:lnTo>
                <a:lnTo>
                  <a:pt x="417" y="428"/>
                </a:lnTo>
                <a:lnTo>
                  <a:pt x="417" y="424"/>
                </a:lnTo>
                <a:lnTo>
                  <a:pt x="609" y="424"/>
                </a:lnTo>
                <a:lnTo>
                  <a:pt x="609" y="433"/>
                </a:lnTo>
                <a:lnTo>
                  <a:pt x="609" y="443"/>
                </a:lnTo>
                <a:lnTo>
                  <a:pt x="417" y="443"/>
                </a:lnTo>
                <a:lnTo>
                  <a:pt x="417" y="439"/>
                </a:lnTo>
                <a:lnTo>
                  <a:pt x="417" y="433"/>
                </a:lnTo>
                <a:cubicBezTo>
                  <a:pt x="417" y="380"/>
                  <a:pt x="460" y="337"/>
                  <a:pt x="513" y="337"/>
                </a:cubicBezTo>
                <a:lnTo>
                  <a:pt x="514" y="337"/>
                </a:lnTo>
                <a:lnTo>
                  <a:pt x="514" y="529"/>
                </a:lnTo>
                <a:lnTo>
                  <a:pt x="512" y="529"/>
                </a:lnTo>
                <a:cubicBezTo>
                  <a:pt x="467" y="529"/>
                  <a:pt x="427" y="497"/>
                  <a:pt x="418" y="452"/>
                </a:cubicBezTo>
                <a:lnTo>
                  <a:pt x="417" y="447"/>
                </a:lnTo>
                <a:lnTo>
                  <a:pt x="426" y="471"/>
                </a:lnTo>
                <a:lnTo>
                  <a:pt x="424" y="467"/>
                </a:lnTo>
                <a:lnTo>
                  <a:pt x="586" y="482"/>
                </a:lnTo>
                <a:lnTo>
                  <a:pt x="581" y="488"/>
                </a:lnTo>
                <a:lnTo>
                  <a:pt x="577" y="493"/>
                </a:lnTo>
                <a:cubicBezTo>
                  <a:pt x="559" y="516"/>
                  <a:pt x="532" y="529"/>
                  <a:pt x="502" y="529"/>
                </a:cubicBezTo>
                <a:lnTo>
                  <a:pt x="501" y="529"/>
                </a:lnTo>
                <a:lnTo>
                  <a:pt x="594" y="407"/>
                </a:lnTo>
                <a:lnTo>
                  <a:pt x="595" y="410"/>
                </a:lnTo>
                <a:lnTo>
                  <a:pt x="596" y="413"/>
                </a:lnTo>
                <a:lnTo>
                  <a:pt x="408" y="443"/>
                </a:lnTo>
                <a:lnTo>
                  <a:pt x="408" y="438"/>
                </a:lnTo>
                <a:lnTo>
                  <a:pt x="408" y="429"/>
                </a:lnTo>
                <a:lnTo>
                  <a:pt x="408" y="419"/>
                </a:lnTo>
                <a:lnTo>
                  <a:pt x="408" y="414"/>
                </a:lnTo>
                <a:lnTo>
                  <a:pt x="600" y="414"/>
                </a:lnTo>
                <a:lnTo>
                  <a:pt x="600" y="417"/>
                </a:lnTo>
                <a:lnTo>
                  <a:pt x="600" y="424"/>
                </a:lnTo>
                <a:cubicBezTo>
                  <a:pt x="600" y="475"/>
                  <a:pt x="562" y="517"/>
                  <a:pt x="511" y="520"/>
                </a:cubicBezTo>
                <a:cubicBezTo>
                  <a:pt x="461" y="524"/>
                  <a:pt x="417" y="488"/>
                  <a:pt x="409" y="438"/>
                </a:cubicBezTo>
                <a:lnTo>
                  <a:pt x="408" y="431"/>
                </a:lnTo>
                <a:lnTo>
                  <a:pt x="412" y="448"/>
                </a:lnTo>
                <a:lnTo>
                  <a:pt x="411" y="445"/>
                </a:lnTo>
                <a:lnTo>
                  <a:pt x="598" y="414"/>
                </a:lnTo>
                <a:lnTo>
                  <a:pt x="598" y="431"/>
                </a:lnTo>
                <a:lnTo>
                  <a:pt x="597" y="440"/>
                </a:lnTo>
                <a:lnTo>
                  <a:pt x="596" y="438"/>
                </a:lnTo>
                <a:lnTo>
                  <a:pt x="596" y="443"/>
                </a:lnTo>
                <a:lnTo>
                  <a:pt x="404" y="443"/>
                </a:lnTo>
                <a:lnTo>
                  <a:pt x="404" y="441"/>
                </a:lnTo>
                <a:lnTo>
                  <a:pt x="404" y="435"/>
                </a:lnTo>
                <a:lnTo>
                  <a:pt x="404" y="424"/>
                </a:lnTo>
                <a:lnTo>
                  <a:pt x="406" y="440"/>
                </a:lnTo>
                <a:lnTo>
                  <a:pt x="406" y="442"/>
                </a:lnTo>
                <a:lnTo>
                  <a:pt x="405" y="438"/>
                </a:lnTo>
                <a:lnTo>
                  <a:pt x="590" y="445"/>
                </a:lnTo>
                <a:lnTo>
                  <a:pt x="588" y="451"/>
                </a:lnTo>
                <a:cubicBezTo>
                  <a:pt x="586" y="455"/>
                  <a:pt x="584" y="459"/>
                  <a:pt x="582" y="463"/>
                </a:cubicBezTo>
                <a:lnTo>
                  <a:pt x="580" y="467"/>
                </a:lnTo>
                <a:cubicBezTo>
                  <a:pt x="560" y="507"/>
                  <a:pt x="516" y="528"/>
                  <a:pt x="472" y="518"/>
                </a:cubicBezTo>
                <a:cubicBezTo>
                  <a:pt x="429" y="508"/>
                  <a:pt x="398" y="469"/>
                  <a:pt x="398" y="424"/>
                </a:cubicBezTo>
                <a:lnTo>
                  <a:pt x="398" y="418"/>
                </a:lnTo>
                <a:lnTo>
                  <a:pt x="398" y="409"/>
                </a:lnTo>
                <a:lnTo>
                  <a:pt x="398" y="400"/>
                </a:lnTo>
                <a:cubicBezTo>
                  <a:pt x="398" y="394"/>
                  <a:pt x="399" y="388"/>
                  <a:pt x="400" y="382"/>
                </a:cubicBezTo>
                <a:lnTo>
                  <a:pt x="401" y="377"/>
                </a:lnTo>
                <a:cubicBezTo>
                  <a:pt x="411" y="328"/>
                  <a:pt x="456" y="295"/>
                  <a:pt x="505" y="300"/>
                </a:cubicBezTo>
                <a:cubicBezTo>
                  <a:pt x="554" y="305"/>
                  <a:pt x="591" y="346"/>
                  <a:pt x="591" y="395"/>
                </a:cubicBezTo>
                <a:lnTo>
                  <a:pt x="591" y="397"/>
                </a:lnTo>
                <a:lnTo>
                  <a:pt x="590" y="382"/>
                </a:lnTo>
                <a:lnTo>
                  <a:pt x="592" y="395"/>
                </a:lnTo>
                <a:lnTo>
                  <a:pt x="593" y="406"/>
                </a:lnTo>
                <a:cubicBezTo>
                  <a:pt x="596" y="433"/>
                  <a:pt x="587" y="459"/>
                  <a:pt x="568" y="479"/>
                </a:cubicBezTo>
                <a:cubicBezTo>
                  <a:pt x="550" y="499"/>
                  <a:pt x="524" y="510"/>
                  <a:pt x="497" y="510"/>
                </a:cubicBezTo>
                <a:lnTo>
                  <a:pt x="496" y="510"/>
                </a:lnTo>
                <a:lnTo>
                  <a:pt x="592" y="423"/>
                </a:lnTo>
                <a:lnTo>
                  <a:pt x="591" y="434"/>
                </a:lnTo>
                <a:cubicBezTo>
                  <a:pt x="591" y="439"/>
                  <a:pt x="590" y="444"/>
                  <a:pt x="589" y="449"/>
                </a:cubicBezTo>
                <a:lnTo>
                  <a:pt x="587" y="457"/>
                </a:lnTo>
                <a:cubicBezTo>
                  <a:pt x="575" y="504"/>
                  <a:pt x="530" y="535"/>
                  <a:pt x="482" y="529"/>
                </a:cubicBezTo>
                <a:cubicBezTo>
                  <a:pt x="434" y="523"/>
                  <a:pt x="397" y="482"/>
                  <a:pt x="397" y="433"/>
                </a:cubicBezTo>
                <a:lnTo>
                  <a:pt x="397" y="425"/>
                </a:lnTo>
                <a:lnTo>
                  <a:pt x="397" y="414"/>
                </a:lnTo>
                <a:lnTo>
                  <a:pt x="493" y="510"/>
                </a:lnTo>
                <a:lnTo>
                  <a:pt x="492" y="510"/>
                </a:lnTo>
                <a:cubicBezTo>
                  <a:pt x="464" y="510"/>
                  <a:pt x="437" y="498"/>
                  <a:pt x="419" y="477"/>
                </a:cubicBezTo>
                <a:cubicBezTo>
                  <a:pt x="401" y="455"/>
                  <a:pt x="393" y="427"/>
                  <a:pt x="398" y="399"/>
                </a:cubicBezTo>
                <a:lnTo>
                  <a:pt x="399" y="393"/>
                </a:lnTo>
                <a:cubicBezTo>
                  <a:pt x="400" y="388"/>
                  <a:pt x="401" y="383"/>
                  <a:pt x="402" y="378"/>
                </a:cubicBezTo>
                <a:lnTo>
                  <a:pt x="403" y="375"/>
                </a:lnTo>
                <a:cubicBezTo>
                  <a:pt x="418" y="330"/>
                  <a:pt x="463" y="303"/>
                  <a:pt x="510" y="311"/>
                </a:cubicBezTo>
                <a:cubicBezTo>
                  <a:pt x="556" y="318"/>
                  <a:pt x="590" y="358"/>
                  <a:pt x="590" y="405"/>
                </a:cubicBezTo>
                <a:lnTo>
                  <a:pt x="590" y="421"/>
                </a:lnTo>
                <a:lnTo>
                  <a:pt x="589" y="430"/>
                </a:lnTo>
                <a:lnTo>
                  <a:pt x="588" y="428"/>
                </a:lnTo>
                <a:lnTo>
                  <a:pt x="588" y="433"/>
                </a:lnTo>
                <a:lnTo>
                  <a:pt x="425" y="366"/>
                </a:lnTo>
                <a:lnTo>
                  <a:pt x="426" y="365"/>
                </a:lnTo>
                <a:lnTo>
                  <a:pt x="398" y="421"/>
                </a:lnTo>
                <a:lnTo>
                  <a:pt x="398" y="424"/>
                </a:lnTo>
                <a:lnTo>
                  <a:pt x="399" y="425"/>
                </a:lnTo>
                <a:lnTo>
                  <a:pt x="398" y="416"/>
                </a:lnTo>
                <a:lnTo>
                  <a:pt x="493" y="501"/>
                </a:lnTo>
                <a:lnTo>
                  <a:pt x="490" y="501"/>
                </a:lnTo>
                <a:lnTo>
                  <a:pt x="573" y="455"/>
                </a:lnTo>
                <a:lnTo>
                  <a:pt x="564" y="468"/>
                </a:lnTo>
                <a:lnTo>
                  <a:pt x="561" y="472"/>
                </a:lnTo>
                <a:cubicBezTo>
                  <a:pt x="539" y="502"/>
                  <a:pt x="502" y="516"/>
                  <a:pt x="465" y="509"/>
                </a:cubicBezTo>
                <a:cubicBezTo>
                  <a:pt x="429" y="501"/>
                  <a:pt x="400" y="474"/>
                  <a:pt x="391" y="438"/>
                </a:cubicBezTo>
                <a:lnTo>
                  <a:pt x="389" y="429"/>
                </a:lnTo>
                <a:lnTo>
                  <a:pt x="388" y="424"/>
                </a:lnTo>
                <a:cubicBezTo>
                  <a:pt x="379" y="379"/>
                  <a:pt x="403" y="334"/>
                  <a:pt x="446" y="317"/>
                </a:cubicBezTo>
                <a:cubicBezTo>
                  <a:pt x="488" y="299"/>
                  <a:pt x="537" y="314"/>
                  <a:pt x="562" y="352"/>
                </a:cubicBezTo>
                <a:lnTo>
                  <a:pt x="564" y="355"/>
                </a:lnTo>
                <a:cubicBezTo>
                  <a:pt x="572" y="367"/>
                  <a:pt x="577" y="379"/>
                  <a:pt x="579" y="393"/>
                </a:cubicBezTo>
                <a:lnTo>
                  <a:pt x="580" y="399"/>
                </a:lnTo>
                <a:cubicBezTo>
                  <a:pt x="582" y="410"/>
                  <a:pt x="582" y="421"/>
                  <a:pt x="580" y="432"/>
                </a:cubicBezTo>
                <a:lnTo>
                  <a:pt x="577" y="449"/>
                </a:lnTo>
                <a:lnTo>
                  <a:pt x="575" y="457"/>
                </a:lnTo>
                <a:cubicBezTo>
                  <a:pt x="563" y="504"/>
                  <a:pt x="518" y="535"/>
                  <a:pt x="470" y="529"/>
                </a:cubicBezTo>
                <a:cubicBezTo>
                  <a:pt x="422" y="523"/>
                  <a:pt x="385" y="482"/>
                  <a:pt x="385" y="433"/>
                </a:cubicBezTo>
                <a:lnTo>
                  <a:pt x="385" y="431"/>
                </a:lnTo>
                <a:lnTo>
                  <a:pt x="385" y="424"/>
                </a:lnTo>
                <a:lnTo>
                  <a:pt x="385" y="414"/>
                </a:lnTo>
                <a:lnTo>
                  <a:pt x="385" y="405"/>
                </a:lnTo>
                <a:cubicBezTo>
                  <a:pt x="385" y="352"/>
                  <a:pt x="428" y="309"/>
                  <a:pt x="481" y="309"/>
                </a:cubicBezTo>
                <a:lnTo>
                  <a:pt x="488" y="309"/>
                </a:lnTo>
                <a:cubicBezTo>
                  <a:pt x="535" y="309"/>
                  <a:pt x="575" y="343"/>
                  <a:pt x="583" y="390"/>
                </a:cubicBezTo>
                <a:lnTo>
                  <a:pt x="584" y="396"/>
                </a:lnTo>
                <a:cubicBezTo>
                  <a:pt x="587" y="411"/>
                  <a:pt x="585" y="427"/>
                  <a:pt x="581" y="442"/>
                </a:cubicBezTo>
                <a:lnTo>
                  <a:pt x="580" y="445"/>
                </a:lnTo>
                <a:cubicBezTo>
                  <a:pt x="566" y="486"/>
                  <a:pt x="527" y="513"/>
                  <a:pt x="484" y="510"/>
                </a:cubicBezTo>
                <a:cubicBezTo>
                  <a:pt x="440" y="508"/>
                  <a:pt x="404" y="477"/>
                  <a:pt x="395" y="435"/>
                </a:cubicBezTo>
                <a:lnTo>
                  <a:pt x="392" y="424"/>
                </a:lnTo>
                <a:lnTo>
                  <a:pt x="390" y="414"/>
                </a:lnTo>
                <a:cubicBezTo>
                  <a:pt x="380" y="365"/>
                  <a:pt x="411" y="316"/>
                  <a:pt x="460" y="303"/>
                </a:cubicBezTo>
                <a:cubicBezTo>
                  <a:pt x="509" y="290"/>
                  <a:pt x="560" y="317"/>
                  <a:pt x="576" y="365"/>
                </a:cubicBezTo>
                <a:lnTo>
                  <a:pt x="577" y="368"/>
                </a:lnTo>
                <a:cubicBezTo>
                  <a:pt x="580" y="378"/>
                  <a:pt x="581" y="388"/>
                  <a:pt x="581" y="398"/>
                </a:cubicBezTo>
                <a:lnTo>
                  <a:pt x="581" y="405"/>
                </a:lnTo>
                <a:cubicBezTo>
                  <a:pt x="581" y="413"/>
                  <a:pt x="581" y="421"/>
                  <a:pt x="579" y="429"/>
                </a:cubicBezTo>
                <a:lnTo>
                  <a:pt x="576" y="441"/>
                </a:lnTo>
                <a:cubicBezTo>
                  <a:pt x="574" y="446"/>
                  <a:pt x="573" y="451"/>
                  <a:pt x="571" y="455"/>
                </a:cubicBezTo>
                <a:lnTo>
                  <a:pt x="568" y="462"/>
                </a:lnTo>
                <a:cubicBezTo>
                  <a:pt x="553" y="497"/>
                  <a:pt x="520" y="519"/>
                  <a:pt x="482" y="520"/>
                </a:cubicBezTo>
                <a:cubicBezTo>
                  <a:pt x="445" y="522"/>
                  <a:pt x="410" y="501"/>
                  <a:pt x="394" y="467"/>
                </a:cubicBezTo>
                <a:lnTo>
                  <a:pt x="388" y="454"/>
                </a:lnTo>
                <a:lnTo>
                  <a:pt x="381" y="434"/>
                </a:lnTo>
                <a:lnTo>
                  <a:pt x="376" y="410"/>
                </a:lnTo>
                <a:lnTo>
                  <a:pt x="374" y="397"/>
                </a:lnTo>
                <a:lnTo>
                  <a:pt x="377" y="413"/>
                </a:lnTo>
                <a:lnTo>
                  <a:pt x="375" y="407"/>
                </a:lnTo>
                <a:lnTo>
                  <a:pt x="561" y="395"/>
                </a:lnTo>
                <a:lnTo>
                  <a:pt x="560" y="400"/>
                </a:lnTo>
                <a:lnTo>
                  <a:pt x="561" y="381"/>
                </a:lnTo>
                <a:lnTo>
                  <a:pt x="561" y="390"/>
                </a:lnTo>
                <a:lnTo>
                  <a:pt x="561" y="399"/>
                </a:lnTo>
                <a:lnTo>
                  <a:pt x="561" y="405"/>
                </a:lnTo>
                <a:cubicBezTo>
                  <a:pt x="561" y="458"/>
                  <a:pt x="518" y="501"/>
                  <a:pt x="465" y="501"/>
                </a:cubicBezTo>
                <a:lnTo>
                  <a:pt x="464" y="501"/>
                </a:lnTo>
                <a:cubicBezTo>
                  <a:pt x="420" y="501"/>
                  <a:pt x="382" y="471"/>
                  <a:pt x="371" y="429"/>
                </a:cubicBezTo>
                <a:lnTo>
                  <a:pt x="369" y="417"/>
                </a:lnTo>
                <a:lnTo>
                  <a:pt x="368" y="411"/>
                </a:lnTo>
                <a:lnTo>
                  <a:pt x="558" y="395"/>
                </a:lnTo>
                <a:lnTo>
                  <a:pt x="558" y="395"/>
                </a:lnTo>
                <a:lnTo>
                  <a:pt x="559" y="404"/>
                </a:lnTo>
                <a:lnTo>
                  <a:pt x="378" y="372"/>
                </a:lnTo>
                <a:lnTo>
                  <a:pt x="379" y="370"/>
                </a:lnTo>
                <a:lnTo>
                  <a:pt x="369" y="399"/>
                </a:lnTo>
                <a:lnTo>
                  <a:pt x="370" y="392"/>
                </a:lnTo>
                <a:lnTo>
                  <a:pt x="369" y="405"/>
                </a:lnTo>
                <a:lnTo>
                  <a:pt x="369" y="394"/>
                </a:lnTo>
                <a:lnTo>
                  <a:pt x="369" y="386"/>
                </a:lnTo>
                <a:lnTo>
                  <a:pt x="557" y="417"/>
                </a:lnTo>
                <a:lnTo>
                  <a:pt x="556" y="420"/>
                </a:lnTo>
                <a:lnTo>
                  <a:pt x="559" y="405"/>
                </a:lnTo>
                <a:lnTo>
                  <a:pt x="558" y="411"/>
                </a:lnTo>
                <a:cubicBezTo>
                  <a:pt x="550" y="458"/>
                  <a:pt x="510" y="491"/>
                  <a:pt x="463" y="491"/>
                </a:cubicBezTo>
                <a:lnTo>
                  <a:pt x="459" y="491"/>
                </a:lnTo>
                <a:lnTo>
                  <a:pt x="456" y="491"/>
                </a:lnTo>
                <a:cubicBezTo>
                  <a:pt x="408" y="491"/>
                  <a:pt x="366" y="455"/>
                  <a:pt x="361" y="406"/>
                </a:cubicBezTo>
                <a:lnTo>
                  <a:pt x="360" y="397"/>
                </a:lnTo>
                <a:cubicBezTo>
                  <a:pt x="359" y="390"/>
                  <a:pt x="359" y="384"/>
                  <a:pt x="360" y="377"/>
                </a:cubicBezTo>
                <a:lnTo>
                  <a:pt x="361" y="367"/>
                </a:lnTo>
                <a:lnTo>
                  <a:pt x="456" y="472"/>
                </a:lnTo>
                <a:lnTo>
                  <a:pt x="453" y="472"/>
                </a:lnTo>
                <a:lnTo>
                  <a:pt x="548" y="361"/>
                </a:lnTo>
                <a:lnTo>
                  <a:pt x="549" y="367"/>
                </a:lnTo>
                <a:cubicBezTo>
                  <a:pt x="550" y="372"/>
                  <a:pt x="550" y="377"/>
                  <a:pt x="550" y="382"/>
                </a:cubicBezTo>
                <a:lnTo>
                  <a:pt x="550" y="386"/>
                </a:lnTo>
                <a:cubicBezTo>
                  <a:pt x="550" y="435"/>
                  <a:pt x="514" y="476"/>
                  <a:pt x="466" y="482"/>
                </a:cubicBezTo>
                <a:cubicBezTo>
                  <a:pt x="418" y="488"/>
                  <a:pt x="373" y="457"/>
                  <a:pt x="361" y="410"/>
                </a:cubicBezTo>
                <a:lnTo>
                  <a:pt x="359" y="398"/>
                </a:lnTo>
                <a:lnTo>
                  <a:pt x="358" y="392"/>
                </a:lnTo>
                <a:cubicBezTo>
                  <a:pt x="353" y="364"/>
                  <a:pt x="361" y="336"/>
                  <a:pt x="379" y="314"/>
                </a:cubicBezTo>
                <a:cubicBezTo>
                  <a:pt x="397" y="293"/>
                  <a:pt x="424" y="280"/>
                  <a:pt x="452" y="280"/>
                </a:cubicBezTo>
                <a:lnTo>
                  <a:pt x="454" y="280"/>
                </a:lnTo>
                <a:lnTo>
                  <a:pt x="455" y="280"/>
                </a:lnTo>
                <a:lnTo>
                  <a:pt x="362" y="397"/>
                </a:lnTo>
                <a:lnTo>
                  <a:pt x="359" y="383"/>
                </a:lnTo>
                <a:lnTo>
                  <a:pt x="358" y="377"/>
                </a:lnTo>
                <a:cubicBezTo>
                  <a:pt x="357" y="372"/>
                  <a:pt x="356" y="367"/>
                  <a:pt x="356" y="361"/>
                </a:cubicBezTo>
                <a:lnTo>
                  <a:pt x="356" y="357"/>
                </a:lnTo>
                <a:cubicBezTo>
                  <a:pt x="356" y="309"/>
                  <a:pt x="393" y="268"/>
                  <a:pt x="441" y="262"/>
                </a:cubicBezTo>
                <a:cubicBezTo>
                  <a:pt x="489" y="256"/>
                  <a:pt x="534" y="287"/>
                  <a:pt x="546" y="334"/>
                </a:cubicBezTo>
                <a:lnTo>
                  <a:pt x="547" y="338"/>
                </a:lnTo>
                <a:cubicBezTo>
                  <a:pt x="549" y="346"/>
                  <a:pt x="549" y="354"/>
                  <a:pt x="549" y="361"/>
                </a:cubicBezTo>
                <a:lnTo>
                  <a:pt x="549" y="367"/>
                </a:lnTo>
                <a:lnTo>
                  <a:pt x="549" y="373"/>
                </a:lnTo>
                <a:lnTo>
                  <a:pt x="549" y="376"/>
                </a:lnTo>
                <a:cubicBezTo>
                  <a:pt x="549" y="425"/>
                  <a:pt x="513" y="467"/>
                  <a:pt x="464" y="472"/>
                </a:cubicBezTo>
                <a:cubicBezTo>
                  <a:pt x="415" y="477"/>
                  <a:pt x="370" y="445"/>
                  <a:pt x="360" y="397"/>
                </a:cubicBezTo>
                <a:lnTo>
                  <a:pt x="357" y="386"/>
                </a:lnTo>
                <a:lnTo>
                  <a:pt x="355" y="376"/>
                </a:lnTo>
                <a:lnTo>
                  <a:pt x="449" y="453"/>
                </a:lnTo>
                <a:lnTo>
                  <a:pt x="446" y="453"/>
                </a:lnTo>
                <a:lnTo>
                  <a:pt x="444" y="453"/>
                </a:lnTo>
                <a:lnTo>
                  <a:pt x="540" y="357"/>
                </a:lnTo>
                <a:lnTo>
                  <a:pt x="540" y="363"/>
                </a:lnTo>
                <a:lnTo>
                  <a:pt x="540" y="367"/>
                </a:lnTo>
                <a:cubicBezTo>
                  <a:pt x="540" y="417"/>
                  <a:pt x="503" y="458"/>
                  <a:pt x="454" y="463"/>
                </a:cubicBezTo>
                <a:cubicBezTo>
                  <a:pt x="405" y="468"/>
                  <a:pt x="360" y="435"/>
                  <a:pt x="350" y="386"/>
                </a:cubicBezTo>
                <a:lnTo>
                  <a:pt x="349" y="381"/>
                </a:lnTo>
                <a:cubicBezTo>
                  <a:pt x="348" y="375"/>
                  <a:pt x="347" y="369"/>
                  <a:pt x="347" y="362"/>
                </a:cubicBezTo>
                <a:lnTo>
                  <a:pt x="347" y="357"/>
                </a:lnTo>
                <a:lnTo>
                  <a:pt x="539" y="357"/>
                </a:lnTo>
                <a:lnTo>
                  <a:pt x="539" y="361"/>
                </a:lnTo>
                <a:lnTo>
                  <a:pt x="539" y="367"/>
                </a:lnTo>
                <a:cubicBezTo>
                  <a:pt x="539" y="420"/>
                  <a:pt x="496" y="463"/>
                  <a:pt x="443" y="463"/>
                </a:cubicBezTo>
                <a:lnTo>
                  <a:pt x="441" y="463"/>
                </a:lnTo>
                <a:cubicBezTo>
                  <a:pt x="396" y="463"/>
                  <a:pt x="356" y="431"/>
                  <a:pt x="347" y="386"/>
                </a:cubicBezTo>
                <a:lnTo>
                  <a:pt x="345" y="376"/>
                </a:lnTo>
                <a:cubicBezTo>
                  <a:pt x="344" y="370"/>
                  <a:pt x="343" y="364"/>
                  <a:pt x="343" y="357"/>
                </a:cubicBezTo>
                <a:lnTo>
                  <a:pt x="343" y="341"/>
                </a:lnTo>
                <a:lnTo>
                  <a:pt x="343" y="333"/>
                </a:lnTo>
                <a:lnTo>
                  <a:pt x="343" y="329"/>
                </a:lnTo>
                <a:lnTo>
                  <a:pt x="533" y="353"/>
                </a:lnTo>
                <a:lnTo>
                  <a:pt x="534" y="345"/>
                </a:lnTo>
                <a:lnTo>
                  <a:pt x="533" y="351"/>
                </a:lnTo>
                <a:lnTo>
                  <a:pt x="531" y="367"/>
                </a:lnTo>
                <a:lnTo>
                  <a:pt x="530" y="373"/>
                </a:lnTo>
                <a:cubicBezTo>
                  <a:pt x="525" y="404"/>
                  <a:pt x="506" y="430"/>
                  <a:pt x="478" y="443"/>
                </a:cubicBezTo>
                <a:lnTo>
                  <a:pt x="476" y="444"/>
                </a:lnTo>
                <a:cubicBezTo>
                  <a:pt x="454" y="456"/>
                  <a:pt x="427" y="458"/>
                  <a:pt x="403" y="450"/>
                </a:cubicBezTo>
                <a:lnTo>
                  <a:pt x="400" y="449"/>
                </a:lnTo>
                <a:cubicBezTo>
                  <a:pt x="355" y="434"/>
                  <a:pt x="328" y="389"/>
                  <a:pt x="336" y="342"/>
                </a:cubicBezTo>
                <a:cubicBezTo>
                  <a:pt x="343" y="296"/>
                  <a:pt x="383" y="261"/>
                  <a:pt x="430" y="261"/>
                </a:cubicBezTo>
                <a:lnTo>
                  <a:pt x="432" y="261"/>
                </a:lnTo>
                <a:lnTo>
                  <a:pt x="343" y="322"/>
                </a:lnTo>
                <a:lnTo>
                  <a:pt x="349" y="310"/>
                </a:lnTo>
                <a:lnTo>
                  <a:pt x="351" y="306"/>
                </a:lnTo>
                <a:cubicBezTo>
                  <a:pt x="372" y="263"/>
                  <a:pt x="421" y="242"/>
                  <a:pt x="466" y="257"/>
                </a:cubicBezTo>
                <a:cubicBezTo>
                  <a:pt x="511" y="272"/>
                  <a:pt x="539" y="317"/>
                  <a:pt x="531" y="364"/>
                </a:cubicBezTo>
                <a:lnTo>
                  <a:pt x="530" y="370"/>
                </a:lnTo>
                <a:cubicBezTo>
                  <a:pt x="529" y="375"/>
                  <a:pt x="528" y="380"/>
                  <a:pt x="527" y="385"/>
                </a:cubicBezTo>
                <a:lnTo>
                  <a:pt x="526" y="388"/>
                </a:lnTo>
                <a:cubicBezTo>
                  <a:pt x="512" y="430"/>
                  <a:pt x="471" y="457"/>
                  <a:pt x="427" y="453"/>
                </a:cubicBezTo>
                <a:cubicBezTo>
                  <a:pt x="383" y="450"/>
                  <a:pt x="347" y="417"/>
                  <a:pt x="340" y="373"/>
                </a:cubicBezTo>
                <a:lnTo>
                  <a:pt x="339" y="367"/>
                </a:lnTo>
                <a:cubicBezTo>
                  <a:pt x="338" y="362"/>
                  <a:pt x="337" y="357"/>
                  <a:pt x="337" y="351"/>
                </a:cubicBezTo>
                <a:lnTo>
                  <a:pt x="337" y="342"/>
                </a:lnTo>
                <a:lnTo>
                  <a:pt x="337" y="333"/>
                </a:lnTo>
                <a:lnTo>
                  <a:pt x="337" y="329"/>
                </a:lnTo>
                <a:lnTo>
                  <a:pt x="529" y="329"/>
                </a:lnTo>
                <a:lnTo>
                  <a:pt x="529" y="333"/>
                </a:lnTo>
                <a:lnTo>
                  <a:pt x="529" y="343"/>
                </a:lnTo>
                <a:lnTo>
                  <a:pt x="529" y="352"/>
                </a:lnTo>
                <a:lnTo>
                  <a:pt x="529" y="357"/>
                </a:lnTo>
                <a:lnTo>
                  <a:pt x="337" y="357"/>
                </a:lnTo>
                <a:lnTo>
                  <a:pt x="337" y="356"/>
                </a:lnTo>
                <a:lnTo>
                  <a:pt x="337" y="350"/>
                </a:lnTo>
                <a:lnTo>
                  <a:pt x="337" y="338"/>
                </a:lnTo>
                <a:lnTo>
                  <a:pt x="342" y="369"/>
                </a:lnTo>
                <a:lnTo>
                  <a:pt x="339" y="360"/>
                </a:lnTo>
                <a:lnTo>
                  <a:pt x="513" y="379"/>
                </a:lnTo>
                <a:lnTo>
                  <a:pt x="510" y="384"/>
                </a:lnTo>
                <a:cubicBezTo>
                  <a:pt x="506" y="391"/>
                  <a:pt x="501" y="397"/>
                  <a:pt x="495" y="402"/>
                </a:cubicBezTo>
                <a:lnTo>
                  <a:pt x="491" y="406"/>
                </a:lnTo>
                <a:cubicBezTo>
                  <a:pt x="464" y="434"/>
                  <a:pt x="423" y="442"/>
                  <a:pt x="387" y="427"/>
                </a:cubicBezTo>
                <a:cubicBezTo>
                  <a:pt x="351" y="412"/>
                  <a:pt x="327" y="377"/>
                  <a:pt x="327" y="338"/>
                </a:cubicBezTo>
                <a:lnTo>
                  <a:pt x="328" y="339"/>
                </a:lnTo>
                <a:lnTo>
                  <a:pt x="327" y="328"/>
                </a:lnTo>
                <a:lnTo>
                  <a:pt x="339" y="366"/>
                </a:lnTo>
                <a:lnTo>
                  <a:pt x="334" y="357"/>
                </a:lnTo>
                <a:lnTo>
                  <a:pt x="512" y="292"/>
                </a:lnTo>
                <a:lnTo>
                  <a:pt x="513" y="297"/>
                </a:lnTo>
                <a:cubicBezTo>
                  <a:pt x="514" y="303"/>
                  <a:pt x="514" y="309"/>
                  <a:pt x="514" y="315"/>
                </a:cubicBezTo>
                <a:lnTo>
                  <a:pt x="514" y="319"/>
                </a:lnTo>
                <a:lnTo>
                  <a:pt x="322" y="319"/>
                </a:lnTo>
                <a:lnTo>
                  <a:pt x="322" y="313"/>
                </a:lnTo>
                <a:lnTo>
                  <a:pt x="327" y="344"/>
                </a:lnTo>
                <a:lnTo>
                  <a:pt x="326" y="341"/>
                </a:lnTo>
                <a:lnTo>
                  <a:pt x="512" y="326"/>
                </a:lnTo>
                <a:lnTo>
                  <a:pt x="512" y="327"/>
                </a:lnTo>
                <a:lnTo>
                  <a:pt x="511" y="336"/>
                </a:lnTo>
                <a:lnTo>
                  <a:pt x="510" y="334"/>
                </a:lnTo>
                <a:lnTo>
                  <a:pt x="510" y="338"/>
                </a:lnTo>
                <a:lnTo>
                  <a:pt x="318" y="338"/>
                </a:lnTo>
                <a:lnTo>
                  <a:pt x="318" y="334"/>
                </a:lnTo>
                <a:lnTo>
                  <a:pt x="318" y="326"/>
                </a:lnTo>
                <a:lnTo>
                  <a:pt x="318" y="310"/>
                </a:lnTo>
                <a:lnTo>
                  <a:pt x="320" y="329"/>
                </a:lnTo>
                <a:lnTo>
                  <a:pt x="318" y="319"/>
                </a:lnTo>
                <a:lnTo>
                  <a:pt x="412" y="396"/>
                </a:lnTo>
                <a:lnTo>
                  <a:pt x="410" y="396"/>
                </a:lnTo>
                <a:lnTo>
                  <a:pt x="502" y="328"/>
                </a:lnTo>
                <a:lnTo>
                  <a:pt x="499" y="338"/>
                </a:lnTo>
                <a:cubicBezTo>
                  <a:pt x="487" y="379"/>
                  <a:pt x="450" y="406"/>
                  <a:pt x="407" y="406"/>
                </a:cubicBezTo>
                <a:lnTo>
                  <a:pt x="405" y="406"/>
                </a:lnTo>
                <a:lnTo>
                  <a:pt x="405" y="214"/>
                </a:lnTo>
                <a:lnTo>
                  <a:pt x="407" y="214"/>
                </a:lnTo>
                <a:lnTo>
                  <a:pt x="313" y="329"/>
                </a:lnTo>
                <a:lnTo>
                  <a:pt x="311" y="319"/>
                </a:lnTo>
                <a:cubicBezTo>
                  <a:pt x="310" y="313"/>
                  <a:pt x="309" y="307"/>
                  <a:pt x="309" y="300"/>
                </a:cubicBezTo>
                <a:lnTo>
                  <a:pt x="310" y="301"/>
                </a:lnTo>
                <a:lnTo>
                  <a:pt x="309" y="293"/>
                </a:lnTo>
                <a:lnTo>
                  <a:pt x="498" y="305"/>
                </a:lnTo>
                <a:lnTo>
                  <a:pt x="495" y="315"/>
                </a:lnTo>
                <a:lnTo>
                  <a:pt x="492" y="326"/>
                </a:lnTo>
                <a:cubicBezTo>
                  <a:pt x="481" y="367"/>
                  <a:pt x="443" y="396"/>
                  <a:pt x="399" y="396"/>
                </a:cubicBezTo>
                <a:lnTo>
                  <a:pt x="389" y="396"/>
                </a:lnTo>
                <a:cubicBezTo>
                  <a:pt x="344" y="396"/>
                  <a:pt x="304" y="364"/>
                  <a:pt x="295" y="319"/>
                </a:cubicBezTo>
                <a:lnTo>
                  <a:pt x="292" y="301"/>
                </a:lnTo>
                <a:lnTo>
                  <a:pt x="291" y="292"/>
                </a:lnTo>
                <a:lnTo>
                  <a:pt x="481" y="300"/>
                </a:lnTo>
                <a:lnTo>
                  <a:pt x="480" y="305"/>
                </a:lnTo>
                <a:lnTo>
                  <a:pt x="481" y="286"/>
                </a:lnTo>
                <a:lnTo>
                  <a:pt x="481" y="291"/>
                </a:lnTo>
                <a:lnTo>
                  <a:pt x="289" y="291"/>
                </a:lnTo>
                <a:lnTo>
                  <a:pt x="289" y="281"/>
                </a:lnTo>
                <a:lnTo>
                  <a:pt x="289" y="272"/>
                </a:lnTo>
                <a:lnTo>
                  <a:pt x="481" y="272"/>
                </a:lnTo>
                <a:lnTo>
                  <a:pt x="481" y="275"/>
                </a:lnTo>
                <a:lnTo>
                  <a:pt x="480" y="260"/>
                </a:lnTo>
                <a:lnTo>
                  <a:pt x="481" y="266"/>
                </a:lnTo>
                <a:lnTo>
                  <a:pt x="386" y="185"/>
                </a:lnTo>
                <a:lnTo>
                  <a:pt x="389" y="185"/>
                </a:lnTo>
                <a:lnTo>
                  <a:pt x="306" y="235"/>
                </a:lnTo>
                <a:lnTo>
                  <a:pt x="311" y="226"/>
                </a:lnTo>
                <a:lnTo>
                  <a:pt x="298" y="272"/>
                </a:lnTo>
                <a:lnTo>
                  <a:pt x="298" y="262"/>
                </a:lnTo>
                <a:cubicBezTo>
                  <a:pt x="298" y="209"/>
                  <a:pt x="341" y="166"/>
                  <a:pt x="394" y="166"/>
                </a:cubicBezTo>
                <a:lnTo>
                  <a:pt x="395" y="166"/>
                </a:lnTo>
                <a:lnTo>
                  <a:pt x="299" y="262"/>
                </a:lnTo>
                <a:lnTo>
                  <a:pt x="300" y="263"/>
                </a:lnTo>
                <a:lnTo>
                  <a:pt x="298" y="243"/>
                </a:lnTo>
                <a:lnTo>
                  <a:pt x="298" y="234"/>
                </a:lnTo>
                <a:lnTo>
                  <a:pt x="489" y="253"/>
                </a:lnTo>
                <a:lnTo>
                  <a:pt x="487" y="263"/>
                </a:lnTo>
                <a:lnTo>
                  <a:pt x="486" y="267"/>
                </a:lnTo>
                <a:cubicBezTo>
                  <a:pt x="476" y="306"/>
                  <a:pt x="443" y="335"/>
                  <a:pt x="403" y="339"/>
                </a:cubicBezTo>
                <a:cubicBezTo>
                  <a:pt x="363" y="343"/>
                  <a:pt x="325" y="322"/>
                  <a:pt x="307" y="286"/>
                </a:cubicBezTo>
                <a:lnTo>
                  <a:pt x="308" y="289"/>
                </a:lnTo>
                <a:lnTo>
                  <a:pt x="305" y="284"/>
                </a:lnTo>
                <a:lnTo>
                  <a:pt x="387" y="330"/>
                </a:lnTo>
                <a:lnTo>
                  <a:pt x="386" y="330"/>
                </a:lnTo>
                <a:lnTo>
                  <a:pt x="384" y="330"/>
                </a:lnTo>
                <a:cubicBezTo>
                  <a:pt x="353" y="330"/>
                  <a:pt x="324" y="315"/>
                  <a:pt x="306" y="290"/>
                </a:cubicBezTo>
                <a:lnTo>
                  <a:pt x="299" y="280"/>
                </a:lnTo>
                <a:lnTo>
                  <a:pt x="377" y="320"/>
                </a:lnTo>
                <a:lnTo>
                  <a:pt x="368" y="320"/>
                </a:lnTo>
                <a:lnTo>
                  <a:pt x="364" y="320"/>
                </a:lnTo>
                <a:lnTo>
                  <a:pt x="418" y="304"/>
                </a:lnTo>
                <a:lnTo>
                  <a:pt x="415" y="306"/>
                </a:lnTo>
                <a:cubicBezTo>
                  <a:pt x="386" y="325"/>
                  <a:pt x="349" y="328"/>
                  <a:pt x="319" y="312"/>
                </a:cubicBezTo>
                <a:lnTo>
                  <a:pt x="315" y="310"/>
                </a:lnTo>
                <a:cubicBezTo>
                  <a:pt x="284" y="295"/>
                  <a:pt x="264" y="265"/>
                  <a:pt x="262" y="231"/>
                </a:cubicBezTo>
                <a:lnTo>
                  <a:pt x="260" y="209"/>
                </a:lnTo>
                <a:lnTo>
                  <a:pt x="260" y="201"/>
                </a:lnTo>
                <a:lnTo>
                  <a:pt x="260" y="196"/>
                </a:lnTo>
                <a:cubicBezTo>
                  <a:pt x="260" y="149"/>
                  <a:pt x="295" y="109"/>
                  <a:pt x="341" y="102"/>
                </a:cubicBezTo>
                <a:cubicBezTo>
                  <a:pt x="388" y="94"/>
                  <a:pt x="433" y="121"/>
                  <a:pt x="448" y="166"/>
                </a:cubicBezTo>
                <a:lnTo>
                  <a:pt x="449" y="169"/>
                </a:lnTo>
                <a:cubicBezTo>
                  <a:pt x="452" y="179"/>
                  <a:pt x="453" y="189"/>
                  <a:pt x="453" y="199"/>
                </a:cubicBezTo>
                <a:lnTo>
                  <a:pt x="453" y="205"/>
                </a:lnTo>
                <a:cubicBezTo>
                  <a:pt x="453" y="258"/>
                  <a:pt x="410" y="301"/>
                  <a:pt x="357" y="301"/>
                </a:cubicBezTo>
                <a:lnTo>
                  <a:pt x="355" y="301"/>
                </a:lnTo>
                <a:cubicBezTo>
                  <a:pt x="328" y="301"/>
                  <a:pt x="302" y="290"/>
                  <a:pt x="284" y="269"/>
                </a:cubicBezTo>
                <a:cubicBezTo>
                  <a:pt x="266" y="249"/>
                  <a:pt x="257" y="222"/>
                  <a:pt x="260" y="195"/>
                </a:cubicBezTo>
                <a:lnTo>
                  <a:pt x="260" y="196"/>
                </a:lnTo>
                <a:lnTo>
                  <a:pt x="260" y="186"/>
                </a:lnTo>
                <a:lnTo>
                  <a:pt x="326" y="278"/>
                </a:lnTo>
                <a:lnTo>
                  <a:pt x="323" y="277"/>
                </a:lnTo>
                <a:lnTo>
                  <a:pt x="384" y="277"/>
                </a:lnTo>
                <a:lnTo>
                  <a:pt x="381" y="278"/>
                </a:lnTo>
                <a:cubicBezTo>
                  <a:pt x="371" y="281"/>
                  <a:pt x="361" y="282"/>
                  <a:pt x="350" y="282"/>
                </a:cubicBezTo>
                <a:lnTo>
                  <a:pt x="346" y="282"/>
                </a:lnTo>
                <a:lnTo>
                  <a:pt x="346" y="90"/>
                </a:lnTo>
                <a:lnTo>
                  <a:pt x="347" y="90"/>
                </a:lnTo>
                <a:lnTo>
                  <a:pt x="347" y="282"/>
                </a:lnTo>
                <a:lnTo>
                  <a:pt x="344" y="282"/>
                </a:lnTo>
                <a:cubicBezTo>
                  <a:pt x="296" y="282"/>
                  <a:pt x="256" y="247"/>
                  <a:pt x="249" y="199"/>
                </a:cubicBezTo>
                <a:lnTo>
                  <a:pt x="247" y="183"/>
                </a:lnTo>
                <a:lnTo>
                  <a:pt x="245" y="163"/>
                </a:lnTo>
                <a:lnTo>
                  <a:pt x="245" y="158"/>
                </a:lnTo>
                <a:cubicBezTo>
                  <a:pt x="245" y="110"/>
                  <a:pt x="282" y="69"/>
                  <a:pt x="330" y="63"/>
                </a:cubicBezTo>
                <a:cubicBezTo>
                  <a:pt x="378" y="57"/>
                  <a:pt x="423" y="88"/>
                  <a:pt x="435" y="135"/>
                </a:cubicBezTo>
                <a:lnTo>
                  <a:pt x="436" y="139"/>
                </a:lnTo>
                <a:lnTo>
                  <a:pt x="437" y="143"/>
                </a:lnTo>
                <a:cubicBezTo>
                  <a:pt x="439" y="151"/>
                  <a:pt x="439" y="159"/>
                  <a:pt x="439" y="166"/>
                </a:cubicBezTo>
                <a:lnTo>
                  <a:pt x="439" y="167"/>
                </a:lnTo>
                <a:lnTo>
                  <a:pt x="247" y="167"/>
                </a:lnTo>
                <a:lnTo>
                  <a:pt x="247" y="163"/>
                </a:lnTo>
                <a:lnTo>
                  <a:pt x="248" y="177"/>
                </a:lnTo>
                <a:lnTo>
                  <a:pt x="247" y="170"/>
                </a:lnTo>
                <a:cubicBezTo>
                  <a:pt x="247" y="166"/>
                  <a:pt x="246" y="161"/>
                  <a:pt x="246" y="156"/>
                </a:cubicBezTo>
                <a:lnTo>
                  <a:pt x="246" y="150"/>
                </a:lnTo>
                <a:lnTo>
                  <a:pt x="257" y="193"/>
                </a:lnTo>
                <a:lnTo>
                  <a:pt x="256" y="191"/>
                </a:lnTo>
                <a:lnTo>
                  <a:pt x="436" y="167"/>
                </a:lnTo>
                <a:lnTo>
                  <a:pt x="436" y="164"/>
                </a:lnTo>
                <a:lnTo>
                  <a:pt x="435" y="173"/>
                </a:lnTo>
                <a:lnTo>
                  <a:pt x="433" y="187"/>
                </a:lnTo>
                <a:lnTo>
                  <a:pt x="432" y="193"/>
                </a:lnTo>
                <a:cubicBezTo>
                  <a:pt x="424" y="243"/>
                  <a:pt x="379" y="277"/>
                  <a:pt x="330" y="273"/>
                </a:cubicBezTo>
                <a:cubicBezTo>
                  <a:pt x="280" y="269"/>
                  <a:pt x="241" y="227"/>
                  <a:pt x="241" y="177"/>
                </a:cubicBezTo>
                <a:lnTo>
                  <a:pt x="241" y="173"/>
                </a:lnTo>
                <a:lnTo>
                  <a:pt x="243" y="189"/>
                </a:lnTo>
                <a:lnTo>
                  <a:pt x="242" y="183"/>
                </a:lnTo>
                <a:lnTo>
                  <a:pt x="431" y="186"/>
                </a:lnTo>
                <a:lnTo>
                  <a:pt x="430" y="191"/>
                </a:lnTo>
                <a:lnTo>
                  <a:pt x="429" y="196"/>
                </a:lnTo>
                <a:lnTo>
                  <a:pt x="241" y="154"/>
                </a:lnTo>
                <a:lnTo>
                  <a:pt x="244" y="143"/>
                </a:lnTo>
                <a:lnTo>
                  <a:pt x="246" y="137"/>
                </a:lnTo>
                <a:cubicBezTo>
                  <a:pt x="259" y="98"/>
                  <a:pt x="296" y="71"/>
                  <a:pt x="337" y="71"/>
                </a:cubicBezTo>
                <a:lnTo>
                  <a:pt x="339" y="71"/>
                </a:lnTo>
                <a:lnTo>
                  <a:pt x="339" y="263"/>
                </a:lnTo>
                <a:lnTo>
                  <a:pt x="338" y="263"/>
                </a:lnTo>
                <a:cubicBezTo>
                  <a:pt x="285" y="263"/>
                  <a:pt x="242" y="220"/>
                  <a:pt x="242" y="167"/>
                </a:cubicBezTo>
                <a:lnTo>
                  <a:pt x="242" y="162"/>
                </a:lnTo>
                <a:lnTo>
                  <a:pt x="245" y="186"/>
                </a:lnTo>
                <a:lnTo>
                  <a:pt x="244" y="182"/>
                </a:lnTo>
                <a:lnTo>
                  <a:pt x="433" y="158"/>
                </a:lnTo>
                <a:lnTo>
                  <a:pt x="433" y="163"/>
                </a:lnTo>
                <a:lnTo>
                  <a:pt x="433" y="167"/>
                </a:lnTo>
                <a:lnTo>
                  <a:pt x="246" y="137"/>
                </a:lnTo>
                <a:lnTo>
                  <a:pt x="247" y="134"/>
                </a:lnTo>
                <a:lnTo>
                  <a:pt x="249" y="128"/>
                </a:lnTo>
                <a:lnTo>
                  <a:pt x="245" y="150"/>
                </a:lnTo>
                <a:lnTo>
                  <a:pt x="246" y="136"/>
                </a:lnTo>
                <a:lnTo>
                  <a:pt x="247" y="128"/>
                </a:lnTo>
                <a:lnTo>
                  <a:pt x="410" y="207"/>
                </a:lnTo>
                <a:lnTo>
                  <a:pt x="408" y="209"/>
                </a:lnTo>
                <a:lnTo>
                  <a:pt x="433" y="168"/>
                </a:lnTo>
                <a:lnTo>
                  <a:pt x="431" y="175"/>
                </a:lnTo>
                <a:lnTo>
                  <a:pt x="434" y="148"/>
                </a:lnTo>
                <a:lnTo>
                  <a:pt x="434" y="160"/>
                </a:lnTo>
                <a:lnTo>
                  <a:pt x="434" y="166"/>
                </a:lnTo>
                <a:cubicBezTo>
                  <a:pt x="434" y="192"/>
                  <a:pt x="424" y="216"/>
                  <a:pt x="406" y="234"/>
                </a:cubicBezTo>
                <a:lnTo>
                  <a:pt x="405" y="235"/>
                </a:lnTo>
                <a:cubicBezTo>
                  <a:pt x="378" y="263"/>
                  <a:pt x="337" y="271"/>
                  <a:pt x="301" y="256"/>
                </a:cubicBezTo>
                <a:cubicBezTo>
                  <a:pt x="265" y="241"/>
                  <a:pt x="241" y="206"/>
                  <a:pt x="241" y="167"/>
                </a:cubicBezTo>
                <a:lnTo>
                  <a:pt x="241" y="162"/>
                </a:lnTo>
                <a:lnTo>
                  <a:pt x="242" y="164"/>
                </a:lnTo>
                <a:lnTo>
                  <a:pt x="240" y="144"/>
                </a:lnTo>
                <a:lnTo>
                  <a:pt x="240" y="139"/>
                </a:lnTo>
                <a:lnTo>
                  <a:pt x="422" y="182"/>
                </a:lnTo>
                <a:lnTo>
                  <a:pt x="421" y="184"/>
                </a:lnTo>
                <a:lnTo>
                  <a:pt x="431" y="155"/>
                </a:lnTo>
                <a:lnTo>
                  <a:pt x="430" y="158"/>
                </a:lnTo>
                <a:lnTo>
                  <a:pt x="429" y="168"/>
                </a:lnTo>
                <a:cubicBezTo>
                  <a:pt x="424" y="217"/>
                  <a:pt x="383" y="254"/>
                  <a:pt x="333" y="254"/>
                </a:cubicBezTo>
                <a:lnTo>
                  <a:pt x="331" y="254"/>
                </a:lnTo>
                <a:lnTo>
                  <a:pt x="327" y="254"/>
                </a:lnTo>
                <a:cubicBezTo>
                  <a:pt x="281" y="254"/>
                  <a:pt x="240" y="221"/>
                  <a:pt x="233" y="174"/>
                </a:cubicBezTo>
                <a:lnTo>
                  <a:pt x="233" y="176"/>
                </a:lnTo>
                <a:lnTo>
                  <a:pt x="232" y="172"/>
                </a:lnTo>
                <a:lnTo>
                  <a:pt x="420" y="133"/>
                </a:lnTo>
                <a:lnTo>
                  <a:pt x="421" y="139"/>
                </a:lnTo>
                <a:cubicBezTo>
                  <a:pt x="422" y="144"/>
                  <a:pt x="422" y="149"/>
                  <a:pt x="422" y="154"/>
                </a:cubicBezTo>
                <a:lnTo>
                  <a:pt x="422" y="158"/>
                </a:lnTo>
                <a:lnTo>
                  <a:pt x="230" y="158"/>
                </a:lnTo>
                <a:lnTo>
                  <a:pt x="230" y="152"/>
                </a:lnTo>
                <a:lnTo>
                  <a:pt x="231" y="153"/>
                </a:lnTo>
                <a:lnTo>
                  <a:pt x="229" y="133"/>
                </a:lnTo>
                <a:lnTo>
                  <a:pt x="229" y="129"/>
                </a:lnTo>
                <a:lnTo>
                  <a:pt x="421" y="129"/>
                </a:lnTo>
                <a:lnTo>
                  <a:pt x="421" y="133"/>
                </a:lnTo>
                <a:lnTo>
                  <a:pt x="421" y="152"/>
                </a:lnTo>
                <a:lnTo>
                  <a:pt x="420" y="152"/>
                </a:lnTo>
                <a:lnTo>
                  <a:pt x="420" y="158"/>
                </a:lnTo>
                <a:lnTo>
                  <a:pt x="228" y="158"/>
                </a:lnTo>
                <a:lnTo>
                  <a:pt x="228" y="155"/>
                </a:lnTo>
                <a:lnTo>
                  <a:pt x="229" y="169"/>
                </a:lnTo>
                <a:lnTo>
                  <a:pt x="228" y="162"/>
                </a:lnTo>
                <a:lnTo>
                  <a:pt x="234" y="184"/>
                </a:lnTo>
                <a:lnTo>
                  <a:pt x="232" y="179"/>
                </a:lnTo>
                <a:lnTo>
                  <a:pt x="245" y="201"/>
                </a:lnTo>
                <a:lnTo>
                  <a:pt x="242" y="197"/>
                </a:lnTo>
                <a:lnTo>
                  <a:pt x="318" y="235"/>
                </a:lnTo>
                <a:lnTo>
                  <a:pt x="317" y="235"/>
                </a:lnTo>
                <a:lnTo>
                  <a:pt x="403" y="182"/>
                </a:lnTo>
                <a:lnTo>
                  <a:pt x="405" y="179"/>
                </a:lnTo>
                <a:lnTo>
                  <a:pt x="403" y="184"/>
                </a:lnTo>
                <a:cubicBezTo>
                  <a:pt x="384" y="230"/>
                  <a:pt x="334" y="255"/>
                  <a:pt x="286" y="240"/>
                </a:cubicBezTo>
                <a:cubicBezTo>
                  <a:pt x="239" y="226"/>
                  <a:pt x="210" y="178"/>
                  <a:pt x="219" y="130"/>
                </a:cubicBezTo>
                <a:lnTo>
                  <a:pt x="220" y="125"/>
                </a:lnTo>
                <a:lnTo>
                  <a:pt x="218" y="143"/>
                </a:lnTo>
                <a:lnTo>
                  <a:pt x="218" y="139"/>
                </a:lnTo>
                <a:lnTo>
                  <a:pt x="409" y="158"/>
                </a:lnTo>
                <a:lnTo>
                  <a:pt x="407" y="168"/>
                </a:lnTo>
                <a:lnTo>
                  <a:pt x="406" y="172"/>
                </a:lnTo>
                <a:cubicBezTo>
                  <a:pt x="394" y="217"/>
                  <a:pt x="352" y="247"/>
                  <a:pt x="306" y="244"/>
                </a:cubicBezTo>
                <a:cubicBezTo>
                  <a:pt x="260" y="241"/>
                  <a:pt x="222" y="205"/>
                  <a:pt x="217" y="159"/>
                </a:cubicBezTo>
                <a:lnTo>
                  <a:pt x="216" y="149"/>
                </a:lnTo>
                <a:lnTo>
                  <a:pt x="215" y="139"/>
                </a:lnTo>
                <a:lnTo>
                  <a:pt x="310" y="225"/>
                </a:lnTo>
                <a:lnTo>
                  <a:pt x="308" y="225"/>
                </a:lnTo>
                <a:lnTo>
                  <a:pt x="404" y="139"/>
                </a:lnTo>
                <a:lnTo>
                  <a:pt x="403" y="149"/>
                </a:lnTo>
                <a:cubicBezTo>
                  <a:pt x="398" y="198"/>
                  <a:pt x="357" y="235"/>
                  <a:pt x="307" y="235"/>
                </a:cubicBezTo>
                <a:lnTo>
                  <a:pt x="306" y="235"/>
                </a:lnTo>
                <a:lnTo>
                  <a:pt x="401" y="124"/>
                </a:lnTo>
                <a:lnTo>
                  <a:pt x="402" y="130"/>
                </a:lnTo>
                <a:lnTo>
                  <a:pt x="399" y="115"/>
                </a:lnTo>
                <a:lnTo>
                  <a:pt x="400" y="118"/>
                </a:lnTo>
                <a:lnTo>
                  <a:pt x="214" y="130"/>
                </a:lnTo>
                <a:lnTo>
                  <a:pt x="215" y="125"/>
                </a:lnTo>
                <a:lnTo>
                  <a:pt x="213" y="143"/>
                </a:lnTo>
                <a:lnTo>
                  <a:pt x="214" y="124"/>
                </a:lnTo>
                <a:lnTo>
                  <a:pt x="214" y="125"/>
                </a:lnTo>
                <a:lnTo>
                  <a:pt x="214" y="120"/>
                </a:lnTo>
                <a:cubicBezTo>
                  <a:pt x="214" y="76"/>
                  <a:pt x="245" y="37"/>
                  <a:pt x="288" y="27"/>
                </a:cubicBezTo>
                <a:cubicBezTo>
                  <a:pt x="332" y="17"/>
                  <a:pt x="376" y="38"/>
                  <a:pt x="396" y="78"/>
                </a:cubicBezTo>
                <a:lnTo>
                  <a:pt x="397" y="80"/>
                </a:lnTo>
                <a:cubicBezTo>
                  <a:pt x="404" y="93"/>
                  <a:pt x="407" y="108"/>
                  <a:pt x="407" y="122"/>
                </a:cubicBezTo>
                <a:lnTo>
                  <a:pt x="407" y="120"/>
                </a:lnTo>
                <a:lnTo>
                  <a:pt x="408" y="130"/>
                </a:lnTo>
                <a:lnTo>
                  <a:pt x="217" y="131"/>
                </a:lnTo>
                <a:lnTo>
                  <a:pt x="219" y="109"/>
                </a:lnTo>
                <a:lnTo>
                  <a:pt x="220" y="104"/>
                </a:lnTo>
                <a:lnTo>
                  <a:pt x="218" y="122"/>
                </a:lnTo>
                <a:lnTo>
                  <a:pt x="218" y="120"/>
                </a:lnTo>
                <a:lnTo>
                  <a:pt x="409" y="139"/>
                </a:lnTo>
                <a:lnTo>
                  <a:pt x="409" y="136"/>
                </a:lnTo>
                <a:lnTo>
                  <a:pt x="406" y="155"/>
                </a:lnTo>
                <a:lnTo>
                  <a:pt x="404" y="164"/>
                </a:lnTo>
                <a:lnTo>
                  <a:pt x="406" y="143"/>
                </a:lnTo>
                <a:lnTo>
                  <a:pt x="406" y="148"/>
                </a:lnTo>
                <a:lnTo>
                  <a:pt x="214" y="148"/>
                </a:lnTo>
                <a:lnTo>
                  <a:pt x="214" y="146"/>
                </a:lnTo>
                <a:lnTo>
                  <a:pt x="214" y="140"/>
                </a:lnTo>
                <a:cubicBezTo>
                  <a:pt x="214" y="136"/>
                  <a:pt x="215" y="131"/>
                  <a:pt x="215" y="127"/>
                </a:cubicBezTo>
                <a:lnTo>
                  <a:pt x="216" y="120"/>
                </a:lnTo>
                <a:lnTo>
                  <a:pt x="215" y="133"/>
                </a:lnTo>
                <a:lnTo>
                  <a:pt x="215" y="129"/>
                </a:lnTo>
                <a:lnTo>
                  <a:pt x="397" y="172"/>
                </a:lnTo>
                <a:lnTo>
                  <a:pt x="395" y="176"/>
                </a:lnTo>
                <a:lnTo>
                  <a:pt x="392" y="182"/>
                </a:lnTo>
                <a:cubicBezTo>
                  <a:pt x="372" y="222"/>
                  <a:pt x="328" y="243"/>
                  <a:pt x="284" y="233"/>
                </a:cubicBezTo>
                <a:cubicBezTo>
                  <a:pt x="241" y="223"/>
                  <a:pt x="210" y="184"/>
                  <a:pt x="210" y="139"/>
                </a:cubicBezTo>
                <a:lnTo>
                  <a:pt x="210" y="134"/>
                </a:lnTo>
                <a:lnTo>
                  <a:pt x="210" y="129"/>
                </a:lnTo>
                <a:cubicBezTo>
                  <a:pt x="210" y="81"/>
                  <a:pt x="247" y="40"/>
                  <a:pt x="295" y="34"/>
                </a:cubicBezTo>
                <a:cubicBezTo>
                  <a:pt x="343" y="28"/>
                  <a:pt x="388" y="59"/>
                  <a:pt x="400" y="106"/>
                </a:cubicBezTo>
                <a:lnTo>
                  <a:pt x="401" y="110"/>
                </a:lnTo>
                <a:cubicBezTo>
                  <a:pt x="403" y="118"/>
                  <a:pt x="403" y="126"/>
                  <a:pt x="403" y="133"/>
                </a:cubicBezTo>
                <a:lnTo>
                  <a:pt x="403" y="139"/>
                </a:lnTo>
                <a:lnTo>
                  <a:pt x="403" y="145"/>
                </a:lnTo>
                <a:cubicBezTo>
                  <a:pt x="403" y="156"/>
                  <a:pt x="402" y="166"/>
                  <a:pt x="399" y="176"/>
                </a:cubicBezTo>
                <a:lnTo>
                  <a:pt x="398" y="179"/>
                </a:lnTo>
                <a:cubicBezTo>
                  <a:pt x="383" y="223"/>
                  <a:pt x="338" y="251"/>
                  <a:pt x="291" y="243"/>
                </a:cubicBezTo>
                <a:cubicBezTo>
                  <a:pt x="245" y="236"/>
                  <a:pt x="210" y="196"/>
                  <a:pt x="210" y="148"/>
                </a:cubicBezTo>
                <a:lnTo>
                  <a:pt x="210" y="138"/>
                </a:lnTo>
                <a:lnTo>
                  <a:pt x="210" y="132"/>
                </a:lnTo>
                <a:lnTo>
                  <a:pt x="210" y="129"/>
                </a:lnTo>
                <a:lnTo>
                  <a:pt x="402" y="129"/>
                </a:lnTo>
                <a:lnTo>
                  <a:pt x="402" y="132"/>
                </a:lnTo>
                <a:lnTo>
                  <a:pt x="402" y="119"/>
                </a:lnTo>
                <a:lnTo>
                  <a:pt x="403" y="126"/>
                </a:lnTo>
                <a:cubicBezTo>
                  <a:pt x="403" y="130"/>
                  <a:pt x="403" y="135"/>
                  <a:pt x="403" y="139"/>
                </a:cubicBezTo>
                <a:lnTo>
                  <a:pt x="403" y="145"/>
                </a:lnTo>
                <a:lnTo>
                  <a:pt x="403" y="148"/>
                </a:lnTo>
                <a:lnTo>
                  <a:pt x="211" y="148"/>
                </a:lnTo>
                <a:lnTo>
                  <a:pt x="212" y="149"/>
                </a:lnTo>
                <a:lnTo>
                  <a:pt x="211" y="138"/>
                </a:lnTo>
                <a:lnTo>
                  <a:pt x="306" y="225"/>
                </a:lnTo>
                <a:lnTo>
                  <a:pt x="303" y="225"/>
                </a:lnTo>
                <a:lnTo>
                  <a:pt x="301" y="225"/>
                </a:lnTo>
                <a:lnTo>
                  <a:pt x="300" y="225"/>
                </a:lnTo>
                <a:cubicBezTo>
                  <a:pt x="255" y="225"/>
                  <a:pt x="215" y="193"/>
                  <a:pt x="206" y="148"/>
                </a:cubicBezTo>
                <a:lnTo>
                  <a:pt x="205" y="143"/>
                </a:lnTo>
                <a:lnTo>
                  <a:pt x="214" y="167"/>
                </a:lnTo>
                <a:lnTo>
                  <a:pt x="212" y="163"/>
                </a:lnTo>
                <a:lnTo>
                  <a:pt x="297" y="216"/>
                </a:lnTo>
                <a:lnTo>
                  <a:pt x="296" y="216"/>
                </a:lnTo>
                <a:cubicBezTo>
                  <a:pt x="254" y="216"/>
                  <a:pt x="216" y="188"/>
                  <a:pt x="204" y="147"/>
                </a:cubicBezTo>
                <a:lnTo>
                  <a:pt x="203" y="144"/>
                </a:lnTo>
                <a:lnTo>
                  <a:pt x="202" y="141"/>
                </a:lnTo>
                <a:lnTo>
                  <a:pt x="389" y="110"/>
                </a:lnTo>
                <a:lnTo>
                  <a:pt x="389" y="105"/>
                </a:lnTo>
                <a:lnTo>
                  <a:pt x="390" y="124"/>
                </a:lnTo>
                <a:lnTo>
                  <a:pt x="390" y="133"/>
                </a:lnTo>
                <a:lnTo>
                  <a:pt x="390" y="139"/>
                </a:lnTo>
                <a:lnTo>
                  <a:pt x="198" y="139"/>
                </a:lnTo>
                <a:lnTo>
                  <a:pt x="198" y="136"/>
                </a:lnTo>
                <a:lnTo>
                  <a:pt x="199" y="150"/>
                </a:lnTo>
                <a:lnTo>
                  <a:pt x="198" y="143"/>
                </a:lnTo>
                <a:cubicBezTo>
                  <a:pt x="198" y="139"/>
                  <a:pt x="197" y="134"/>
                  <a:pt x="197" y="129"/>
                </a:cubicBezTo>
                <a:lnTo>
                  <a:pt x="198" y="114"/>
                </a:lnTo>
                <a:lnTo>
                  <a:pt x="198" y="113"/>
                </a:lnTo>
                <a:lnTo>
                  <a:pt x="198" y="105"/>
                </a:lnTo>
                <a:lnTo>
                  <a:pt x="198" y="101"/>
                </a:lnTo>
                <a:cubicBezTo>
                  <a:pt x="198" y="53"/>
                  <a:pt x="235" y="12"/>
                  <a:pt x="283" y="6"/>
                </a:cubicBezTo>
                <a:cubicBezTo>
                  <a:pt x="331" y="0"/>
                  <a:pt x="376" y="31"/>
                  <a:pt x="388" y="78"/>
                </a:cubicBezTo>
                <a:lnTo>
                  <a:pt x="389" y="82"/>
                </a:lnTo>
                <a:cubicBezTo>
                  <a:pt x="391" y="90"/>
                  <a:pt x="391" y="98"/>
                  <a:pt x="391" y="105"/>
                </a:cubicBezTo>
                <a:lnTo>
                  <a:pt x="391" y="114"/>
                </a:lnTo>
                <a:lnTo>
                  <a:pt x="391" y="123"/>
                </a:lnTo>
                <a:cubicBezTo>
                  <a:pt x="391" y="129"/>
                  <a:pt x="391" y="134"/>
                  <a:pt x="390" y="139"/>
                </a:cubicBezTo>
                <a:lnTo>
                  <a:pt x="389" y="145"/>
                </a:lnTo>
                <a:cubicBezTo>
                  <a:pt x="382" y="190"/>
                  <a:pt x="344" y="224"/>
                  <a:pt x="298" y="225"/>
                </a:cubicBezTo>
                <a:cubicBezTo>
                  <a:pt x="253" y="227"/>
                  <a:pt x="212" y="197"/>
                  <a:pt x="201" y="153"/>
                </a:cubicBezTo>
                <a:lnTo>
                  <a:pt x="199" y="144"/>
                </a:lnTo>
                <a:lnTo>
                  <a:pt x="198" y="139"/>
                </a:lnTo>
                <a:lnTo>
                  <a:pt x="386" y="144"/>
                </a:lnTo>
                <a:lnTo>
                  <a:pt x="385" y="148"/>
                </a:lnTo>
                <a:lnTo>
                  <a:pt x="387" y="124"/>
                </a:lnTo>
                <a:lnTo>
                  <a:pt x="387" y="130"/>
                </a:lnTo>
                <a:lnTo>
                  <a:pt x="387" y="137"/>
                </a:lnTo>
                <a:lnTo>
                  <a:pt x="387" y="139"/>
                </a:lnTo>
                <a:cubicBezTo>
                  <a:pt x="387" y="189"/>
                  <a:pt x="350" y="230"/>
                  <a:pt x="301" y="235"/>
                </a:cubicBezTo>
                <a:cubicBezTo>
                  <a:pt x="252" y="240"/>
                  <a:pt x="207" y="207"/>
                  <a:pt x="197" y="158"/>
                </a:cubicBezTo>
                <a:lnTo>
                  <a:pt x="196" y="153"/>
                </a:lnTo>
                <a:cubicBezTo>
                  <a:pt x="195" y="147"/>
                  <a:pt x="194" y="141"/>
                  <a:pt x="194" y="134"/>
                </a:cubicBezTo>
                <a:lnTo>
                  <a:pt x="194" y="126"/>
                </a:lnTo>
                <a:lnTo>
                  <a:pt x="194" y="116"/>
                </a:lnTo>
                <a:lnTo>
                  <a:pt x="196" y="132"/>
                </a:lnTo>
                <a:lnTo>
                  <a:pt x="195" y="126"/>
                </a:lnTo>
                <a:lnTo>
                  <a:pt x="289" y="206"/>
                </a:lnTo>
                <a:lnTo>
                  <a:pt x="288" y="206"/>
                </a:lnTo>
                <a:lnTo>
                  <a:pt x="384" y="122"/>
                </a:lnTo>
                <a:lnTo>
                  <a:pt x="383" y="118"/>
                </a:lnTo>
                <a:lnTo>
                  <a:pt x="383" y="139"/>
                </a:lnTo>
                <a:lnTo>
                  <a:pt x="382" y="143"/>
                </a:lnTo>
                <a:lnTo>
                  <a:pt x="382" y="148"/>
                </a:lnTo>
                <a:lnTo>
                  <a:pt x="190" y="148"/>
                </a:lnTo>
                <a:lnTo>
                  <a:pt x="190" y="143"/>
                </a:lnTo>
                <a:lnTo>
                  <a:pt x="190" y="131"/>
                </a:lnTo>
                <a:lnTo>
                  <a:pt x="190" y="118"/>
                </a:lnTo>
                <a:lnTo>
                  <a:pt x="190" y="110"/>
                </a:lnTo>
                <a:lnTo>
                  <a:pt x="382" y="119"/>
                </a:lnTo>
                <a:lnTo>
                  <a:pt x="381" y="133"/>
                </a:lnTo>
                <a:lnTo>
                  <a:pt x="380" y="141"/>
                </a:lnTo>
                <a:lnTo>
                  <a:pt x="189" y="118"/>
                </a:lnTo>
                <a:lnTo>
                  <a:pt x="189" y="121"/>
                </a:lnTo>
                <a:lnTo>
                  <a:pt x="189" y="110"/>
                </a:lnTo>
                <a:cubicBezTo>
                  <a:pt x="189" y="57"/>
                  <a:pt x="232" y="14"/>
                  <a:pt x="285" y="14"/>
                </a:cubicBezTo>
                <a:lnTo>
                  <a:pt x="286" y="14"/>
                </a:lnTo>
                <a:lnTo>
                  <a:pt x="286" y="206"/>
                </a:lnTo>
                <a:lnTo>
                  <a:pt x="285" y="206"/>
                </a:lnTo>
                <a:lnTo>
                  <a:pt x="381" y="110"/>
                </a:lnTo>
                <a:lnTo>
                  <a:pt x="381" y="120"/>
                </a:lnTo>
                <a:lnTo>
                  <a:pt x="381" y="129"/>
                </a:lnTo>
                <a:lnTo>
                  <a:pt x="189" y="129"/>
                </a:lnTo>
                <a:lnTo>
                  <a:pt x="189" y="126"/>
                </a:lnTo>
                <a:lnTo>
                  <a:pt x="191" y="142"/>
                </a:lnTo>
                <a:lnTo>
                  <a:pt x="190" y="136"/>
                </a:lnTo>
                <a:cubicBezTo>
                  <a:pt x="185" y="108"/>
                  <a:pt x="193" y="80"/>
                  <a:pt x="211" y="58"/>
                </a:cubicBezTo>
                <a:cubicBezTo>
                  <a:pt x="229" y="37"/>
                  <a:pt x="256" y="24"/>
                  <a:pt x="284" y="24"/>
                </a:cubicBezTo>
                <a:lnTo>
                  <a:pt x="286" y="24"/>
                </a:lnTo>
                <a:lnTo>
                  <a:pt x="287" y="24"/>
                </a:lnTo>
                <a:lnTo>
                  <a:pt x="193" y="136"/>
                </a:lnTo>
                <a:lnTo>
                  <a:pt x="193" y="138"/>
                </a:lnTo>
                <a:lnTo>
                  <a:pt x="192" y="134"/>
                </a:lnTo>
                <a:lnTo>
                  <a:pt x="381" y="101"/>
                </a:lnTo>
                <a:lnTo>
                  <a:pt x="382" y="120"/>
                </a:lnTo>
                <a:lnTo>
                  <a:pt x="382" y="126"/>
                </a:lnTo>
                <a:lnTo>
                  <a:pt x="378" y="96"/>
                </a:lnTo>
                <a:lnTo>
                  <a:pt x="379" y="99"/>
                </a:lnTo>
                <a:lnTo>
                  <a:pt x="196" y="99"/>
                </a:lnTo>
                <a:lnTo>
                  <a:pt x="197" y="96"/>
                </a:lnTo>
                <a:lnTo>
                  <a:pt x="192" y="126"/>
                </a:lnTo>
                <a:lnTo>
                  <a:pt x="192" y="120"/>
                </a:lnTo>
                <a:lnTo>
                  <a:pt x="192" y="113"/>
                </a:lnTo>
                <a:lnTo>
                  <a:pt x="192" y="110"/>
                </a:lnTo>
                <a:lnTo>
                  <a:pt x="384" y="110"/>
                </a:lnTo>
                <a:lnTo>
                  <a:pt x="384" y="113"/>
                </a:lnTo>
                <a:cubicBezTo>
                  <a:pt x="384" y="118"/>
                  <a:pt x="384" y="123"/>
                  <a:pt x="384" y="127"/>
                </a:cubicBezTo>
                <a:lnTo>
                  <a:pt x="383" y="134"/>
                </a:lnTo>
                <a:cubicBezTo>
                  <a:pt x="382" y="140"/>
                  <a:pt x="380" y="145"/>
                  <a:pt x="379" y="151"/>
                </a:cubicBezTo>
                <a:lnTo>
                  <a:pt x="377" y="157"/>
                </a:lnTo>
                <a:lnTo>
                  <a:pt x="381" y="126"/>
                </a:lnTo>
                <a:lnTo>
                  <a:pt x="381" y="129"/>
                </a:lnTo>
                <a:lnTo>
                  <a:pt x="189" y="129"/>
                </a:lnTo>
                <a:lnTo>
                  <a:pt x="190" y="113"/>
                </a:lnTo>
                <a:lnTo>
                  <a:pt x="191" y="102"/>
                </a:lnTo>
                <a:cubicBezTo>
                  <a:pt x="195" y="52"/>
                  <a:pt x="237" y="14"/>
                  <a:pt x="286" y="14"/>
                </a:cubicBezTo>
                <a:lnTo>
                  <a:pt x="287" y="14"/>
                </a:lnTo>
                <a:lnTo>
                  <a:pt x="287" y="206"/>
                </a:lnTo>
                <a:lnTo>
                  <a:pt x="286" y="206"/>
                </a:lnTo>
                <a:lnTo>
                  <a:pt x="382" y="110"/>
                </a:lnTo>
                <a:lnTo>
                  <a:pt x="382" y="120"/>
                </a:lnTo>
                <a:lnTo>
                  <a:pt x="286" y="24"/>
                </a:lnTo>
                <a:lnTo>
                  <a:pt x="287" y="24"/>
                </a:lnTo>
                <a:lnTo>
                  <a:pt x="193" y="139"/>
                </a:lnTo>
                <a:lnTo>
                  <a:pt x="191" y="129"/>
                </a:lnTo>
                <a:cubicBezTo>
                  <a:pt x="186" y="101"/>
                  <a:pt x="193" y="72"/>
                  <a:pt x="211" y="50"/>
                </a:cubicBezTo>
                <a:cubicBezTo>
                  <a:pt x="229" y="27"/>
                  <a:pt x="257" y="14"/>
                  <a:pt x="285" y="14"/>
                </a:cubicBezTo>
                <a:lnTo>
                  <a:pt x="287" y="14"/>
                </a:lnTo>
                <a:cubicBezTo>
                  <a:pt x="321" y="14"/>
                  <a:pt x="352" y="32"/>
                  <a:pt x="369" y="60"/>
                </a:cubicBezTo>
                <a:cubicBezTo>
                  <a:pt x="387" y="88"/>
                  <a:pt x="388" y="124"/>
                  <a:pt x="373" y="153"/>
                </a:cubicBezTo>
                <a:lnTo>
                  <a:pt x="368" y="163"/>
                </a:lnTo>
                <a:cubicBezTo>
                  <a:pt x="352" y="196"/>
                  <a:pt x="319" y="216"/>
                  <a:pt x="282" y="216"/>
                </a:cubicBezTo>
                <a:lnTo>
                  <a:pt x="281" y="216"/>
                </a:lnTo>
                <a:lnTo>
                  <a:pt x="278" y="216"/>
                </a:lnTo>
                <a:lnTo>
                  <a:pt x="273" y="216"/>
                </a:lnTo>
                <a:lnTo>
                  <a:pt x="269" y="216"/>
                </a:lnTo>
                <a:lnTo>
                  <a:pt x="364" y="136"/>
                </a:lnTo>
                <a:lnTo>
                  <a:pt x="363" y="142"/>
                </a:lnTo>
                <a:cubicBezTo>
                  <a:pt x="361" y="156"/>
                  <a:pt x="356" y="168"/>
                  <a:pt x="348" y="180"/>
                </a:cubicBezTo>
                <a:lnTo>
                  <a:pt x="346" y="183"/>
                </a:lnTo>
                <a:cubicBezTo>
                  <a:pt x="323" y="218"/>
                  <a:pt x="279" y="234"/>
                  <a:pt x="239" y="221"/>
                </a:cubicBezTo>
                <a:cubicBezTo>
                  <a:pt x="198" y="209"/>
                  <a:pt x="170" y="172"/>
                  <a:pt x="170" y="129"/>
                </a:cubicBezTo>
                <a:lnTo>
                  <a:pt x="171" y="130"/>
                </a:lnTo>
                <a:lnTo>
                  <a:pt x="170" y="120"/>
                </a:lnTo>
                <a:lnTo>
                  <a:pt x="361" y="110"/>
                </a:lnTo>
                <a:lnTo>
                  <a:pt x="361" y="114"/>
                </a:lnTo>
                <a:lnTo>
                  <a:pt x="361" y="120"/>
                </a:lnTo>
                <a:cubicBezTo>
                  <a:pt x="361" y="173"/>
                  <a:pt x="318" y="216"/>
                  <a:pt x="265" y="216"/>
                </a:cubicBezTo>
                <a:lnTo>
                  <a:pt x="259" y="216"/>
                </a:lnTo>
                <a:cubicBezTo>
                  <a:pt x="231" y="216"/>
                  <a:pt x="203" y="204"/>
                  <a:pt x="185" y="181"/>
                </a:cubicBezTo>
                <a:cubicBezTo>
                  <a:pt x="167" y="159"/>
                  <a:pt x="160" y="130"/>
                  <a:pt x="165" y="102"/>
                </a:cubicBezTo>
                <a:lnTo>
                  <a:pt x="167" y="92"/>
                </a:lnTo>
                <a:lnTo>
                  <a:pt x="261" y="206"/>
                </a:lnTo>
                <a:lnTo>
                  <a:pt x="257" y="206"/>
                </a:lnTo>
                <a:lnTo>
                  <a:pt x="256" y="206"/>
                </a:lnTo>
                <a:lnTo>
                  <a:pt x="352" y="110"/>
                </a:lnTo>
                <a:lnTo>
                  <a:pt x="352" y="120"/>
                </a:lnTo>
                <a:lnTo>
                  <a:pt x="352" y="129"/>
                </a:lnTo>
                <a:lnTo>
                  <a:pt x="163" y="106"/>
                </a:lnTo>
                <a:lnTo>
                  <a:pt x="163" y="107"/>
                </a:lnTo>
                <a:lnTo>
                  <a:pt x="164" y="102"/>
                </a:lnTo>
                <a:cubicBezTo>
                  <a:pt x="174" y="51"/>
                  <a:pt x="222" y="18"/>
                  <a:pt x="273" y="26"/>
                </a:cubicBezTo>
                <a:cubicBezTo>
                  <a:pt x="324" y="33"/>
                  <a:pt x="360" y="80"/>
                  <a:pt x="354" y="131"/>
                </a:cubicBezTo>
                <a:lnTo>
                  <a:pt x="353" y="139"/>
                </a:lnTo>
                <a:lnTo>
                  <a:pt x="352" y="149"/>
                </a:lnTo>
                <a:cubicBezTo>
                  <a:pt x="347" y="200"/>
                  <a:pt x="303" y="238"/>
                  <a:pt x="252" y="235"/>
                </a:cubicBezTo>
                <a:cubicBezTo>
                  <a:pt x="201" y="233"/>
                  <a:pt x="160" y="191"/>
                  <a:pt x="160" y="139"/>
                </a:cubicBezTo>
                <a:lnTo>
                  <a:pt x="160" y="135"/>
                </a:lnTo>
                <a:lnTo>
                  <a:pt x="160" y="129"/>
                </a:lnTo>
                <a:lnTo>
                  <a:pt x="256" y="225"/>
                </a:lnTo>
                <a:lnTo>
                  <a:pt x="255" y="225"/>
                </a:lnTo>
                <a:lnTo>
                  <a:pt x="255" y="33"/>
                </a:lnTo>
                <a:lnTo>
                  <a:pt x="257" y="33"/>
                </a:lnTo>
                <a:lnTo>
                  <a:pt x="161" y="129"/>
                </a:lnTo>
                <a:lnTo>
                  <a:pt x="161" y="124"/>
                </a:lnTo>
                <a:lnTo>
                  <a:pt x="164" y="148"/>
                </a:lnTo>
                <a:lnTo>
                  <a:pt x="163" y="144"/>
                </a:lnTo>
                <a:cubicBezTo>
                  <a:pt x="151" y="96"/>
                  <a:pt x="177" y="47"/>
                  <a:pt x="223" y="30"/>
                </a:cubicBezTo>
                <a:cubicBezTo>
                  <a:pt x="269" y="13"/>
                  <a:pt x="320" y="34"/>
                  <a:pt x="342" y="78"/>
                </a:cubicBezTo>
                <a:lnTo>
                  <a:pt x="344" y="82"/>
                </a:lnTo>
                <a:cubicBezTo>
                  <a:pt x="348" y="89"/>
                  <a:pt x="351" y="97"/>
                  <a:pt x="353" y="106"/>
                </a:cubicBezTo>
                <a:lnTo>
                  <a:pt x="354" y="111"/>
                </a:lnTo>
                <a:cubicBezTo>
                  <a:pt x="359" y="139"/>
                  <a:pt x="352" y="168"/>
                  <a:pt x="334" y="190"/>
                </a:cubicBezTo>
                <a:cubicBezTo>
                  <a:pt x="315" y="213"/>
                  <a:pt x="288" y="225"/>
                  <a:pt x="259" y="225"/>
                </a:cubicBezTo>
                <a:lnTo>
                  <a:pt x="257" y="225"/>
                </a:lnTo>
                <a:lnTo>
                  <a:pt x="256" y="225"/>
                </a:lnTo>
                <a:lnTo>
                  <a:pt x="348" y="160"/>
                </a:lnTo>
                <a:lnTo>
                  <a:pt x="348" y="159"/>
                </a:lnTo>
                <a:lnTo>
                  <a:pt x="347" y="163"/>
                </a:lnTo>
                <a:cubicBezTo>
                  <a:pt x="334" y="212"/>
                  <a:pt x="286" y="243"/>
                  <a:pt x="236" y="234"/>
                </a:cubicBezTo>
                <a:cubicBezTo>
                  <a:pt x="187" y="225"/>
                  <a:pt x="152" y="179"/>
                  <a:pt x="158" y="129"/>
                </a:cubicBezTo>
                <a:lnTo>
                  <a:pt x="158" y="130"/>
                </a:lnTo>
                <a:lnTo>
                  <a:pt x="159" y="132"/>
                </a:lnTo>
                <a:lnTo>
                  <a:pt x="158" y="124"/>
                </a:lnTo>
                <a:lnTo>
                  <a:pt x="186" y="180"/>
                </a:lnTo>
                <a:lnTo>
                  <a:pt x="184" y="178"/>
                </a:lnTo>
                <a:lnTo>
                  <a:pt x="347" y="120"/>
                </a:lnTo>
                <a:lnTo>
                  <a:pt x="344" y="141"/>
                </a:lnTo>
                <a:lnTo>
                  <a:pt x="342" y="150"/>
                </a:lnTo>
                <a:cubicBezTo>
                  <a:pt x="332" y="198"/>
                  <a:pt x="287" y="230"/>
                  <a:pt x="238" y="225"/>
                </a:cubicBezTo>
                <a:cubicBezTo>
                  <a:pt x="189" y="220"/>
                  <a:pt x="152" y="178"/>
                  <a:pt x="152" y="129"/>
                </a:cubicBezTo>
                <a:lnTo>
                  <a:pt x="152" y="126"/>
                </a:lnTo>
                <a:lnTo>
                  <a:pt x="152" y="120"/>
                </a:lnTo>
                <a:cubicBezTo>
                  <a:pt x="152" y="67"/>
                  <a:pt x="195" y="24"/>
                  <a:pt x="248" y="24"/>
                </a:cubicBezTo>
                <a:lnTo>
                  <a:pt x="250" y="24"/>
                </a:lnTo>
                <a:cubicBezTo>
                  <a:pt x="303" y="24"/>
                  <a:pt x="346" y="67"/>
                  <a:pt x="346" y="120"/>
                </a:cubicBezTo>
                <a:lnTo>
                  <a:pt x="346" y="125"/>
                </a:lnTo>
                <a:cubicBezTo>
                  <a:pt x="346" y="133"/>
                  <a:pt x="346" y="141"/>
                  <a:pt x="344" y="149"/>
                </a:cubicBezTo>
                <a:lnTo>
                  <a:pt x="343" y="153"/>
                </a:lnTo>
                <a:cubicBezTo>
                  <a:pt x="332" y="196"/>
                  <a:pt x="292" y="227"/>
                  <a:pt x="247" y="225"/>
                </a:cubicBezTo>
                <a:cubicBezTo>
                  <a:pt x="202" y="224"/>
                  <a:pt x="164" y="192"/>
                  <a:pt x="155" y="148"/>
                </a:cubicBezTo>
                <a:lnTo>
                  <a:pt x="154" y="143"/>
                </a:lnTo>
                <a:cubicBezTo>
                  <a:pt x="153" y="137"/>
                  <a:pt x="152" y="131"/>
                  <a:pt x="152" y="124"/>
                </a:cubicBezTo>
                <a:lnTo>
                  <a:pt x="152" y="120"/>
                </a:lnTo>
                <a:cubicBezTo>
                  <a:pt x="152" y="70"/>
                  <a:pt x="192" y="27"/>
                  <a:pt x="243" y="25"/>
                </a:cubicBezTo>
                <a:cubicBezTo>
                  <a:pt x="294" y="22"/>
                  <a:pt x="338" y="59"/>
                  <a:pt x="344" y="110"/>
                </a:cubicBezTo>
                <a:lnTo>
                  <a:pt x="345" y="129"/>
                </a:lnTo>
                <a:lnTo>
                  <a:pt x="345" y="139"/>
                </a:lnTo>
                <a:lnTo>
                  <a:pt x="153" y="139"/>
                </a:lnTo>
                <a:lnTo>
                  <a:pt x="153" y="135"/>
                </a:lnTo>
                <a:lnTo>
                  <a:pt x="153" y="129"/>
                </a:lnTo>
                <a:lnTo>
                  <a:pt x="249" y="225"/>
                </a:lnTo>
                <a:lnTo>
                  <a:pt x="247" y="225"/>
                </a:lnTo>
                <a:lnTo>
                  <a:pt x="343" y="120"/>
                </a:lnTo>
                <a:lnTo>
                  <a:pt x="344" y="130"/>
                </a:lnTo>
                <a:cubicBezTo>
                  <a:pt x="349" y="179"/>
                  <a:pt x="316" y="224"/>
                  <a:pt x="267" y="234"/>
                </a:cubicBezTo>
                <a:cubicBezTo>
                  <a:pt x="219" y="243"/>
                  <a:pt x="171" y="214"/>
                  <a:pt x="157" y="167"/>
                </a:cubicBezTo>
                <a:lnTo>
                  <a:pt x="154" y="157"/>
                </a:lnTo>
                <a:lnTo>
                  <a:pt x="340" y="148"/>
                </a:lnTo>
                <a:lnTo>
                  <a:pt x="339" y="150"/>
                </a:lnTo>
                <a:lnTo>
                  <a:pt x="338" y="159"/>
                </a:lnTo>
                <a:cubicBezTo>
                  <a:pt x="332" y="208"/>
                  <a:pt x="291" y="244"/>
                  <a:pt x="242" y="244"/>
                </a:cubicBezTo>
                <a:lnTo>
                  <a:pt x="239" y="244"/>
                </a:lnTo>
                <a:cubicBezTo>
                  <a:pt x="186" y="244"/>
                  <a:pt x="143" y="201"/>
                  <a:pt x="143" y="148"/>
                </a:cubicBezTo>
                <a:lnTo>
                  <a:pt x="144" y="153"/>
                </a:lnTo>
                <a:lnTo>
                  <a:pt x="142" y="133"/>
                </a:lnTo>
                <a:lnTo>
                  <a:pt x="142" y="124"/>
                </a:lnTo>
                <a:lnTo>
                  <a:pt x="145" y="148"/>
                </a:lnTo>
                <a:lnTo>
                  <a:pt x="144" y="144"/>
                </a:lnTo>
                <a:lnTo>
                  <a:pt x="333" y="120"/>
                </a:lnTo>
                <a:lnTo>
                  <a:pt x="333" y="122"/>
                </a:lnTo>
                <a:cubicBezTo>
                  <a:pt x="333" y="128"/>
                  <a:pt x="333" y="133"/>
                  <a:pt x="332" y="138"/>
                </a:cubicBezTo>
                <a:lnTo>
                  <a:pt x="331" y="144"/>
                </a:lnTo>
                <a:lnTo>
                  <a:pt x="332" y="128"/>
                </a:lnTo>
                <a:lnTo>
                  <a:pt x="332" y="135"/>
                </a:lnTo>
                <a:cubicBezTo>
                  <a:pt x="332" y="143"/>
                  <a:pt x="332" y="151"/>
                  <a:pt x="330" y="159"/>
                </a:cubicBezTo>
                <a:lnTo>
                  <a:pt x="329" y="163"/>
                </a:lnTo>
                <a:cubicBezTo>
                  <a:pt x="320" y="196"/>
                  <a:pt x="294" y="223"/>
                  <a:pt x="261" y="232"/>
                </a:cubicBezTo>
                <a:cubicBezTo>
                  <a:pt x="228" y="241"/>
                  <a:pt x="192" y="232"/>
                  <a:pt x="168" y="207"/>
                </a:cubicBezTo>
                <a:lnTo>
                  <a:pt x="165" y="204"/>
                </a:lnTo>
                <a:cubicBezTo>
                  <a:pt x="156" y="196"/>
                  <a:pt x="149" y="186"/>
                  <a:pt x="144" y="174"/>
                </a:cubicBezTo>
                <a:lnTo>
                  <a:pt x="141" y="167"/>
                </a:lnTo>
                <a:cubicBezTo>
                  <a:pt x="136" y="155"/>
                  <a:pt x="133" y="142"/>
                  <a:pt x="133" y="129"/>
                </a:cubicBezTo>
                <a:lnTo>
                  <a:pt x="133" y="122"/>
                </a:lnTo>
                <a:lnTo>
                  <a:pt x="144" y="165"/>
                </a:lnTo>
                <a:lnTo>
                  <a:pt x="143" y="163"/>
                </a:lnTo>
                <a:lnTo>
                  <a:pt x="324" y="120"/>
                </a:lnTo>
                <a:lnTo>
                  <a:pt x="324" y="137"/>
                </a:lnTo>
                <a:lnTo>
                  <a:pt x="323" y="140"/>
                </a:lnTo>
                <a:lnTo>
                  <a:pt x="322" y="155"/>
                </a:lnTo>
                <a:lnTo>
                  <a:pt x="226" y="52"/>
                </a:lnTo>
                <a:lnTo>
                  <a:pt x="227" y="52"/>
                </a:lnTo>
                <a:lnTo>
                  <a:pt x="227" y="244"/>
                </a:lnTo>
                <a:lnTo>
                  <a:pt x="225" y="244"/>
                </a:lnTo>
                <a:lnTo>
                  <a:pt x="221" y="244"/>
                </a:lnTo>
                <a:cubicBezTo>
                  <a:pt x="168" y="244"/>
                  <a:pt x="125" y="201"/>
                  <a:pt x="125" y="148"/>
                </a:cubicBezTo>
                <a:lnTo>
                  <a:pt x="125" y="143"/>
                </a:lnTo>
                <a:lnTo>
                  <a:pt x="125" y="139"/>
                </a:lnTo>
                <a:lnTo>
                  <a:pt x="221" y="235"/>
                </a:lnTo>
                <a:lnTo>
                  <a:pt x="219" y="235"/>
                </a:lnTo>
                <a:lnTo>
                  <a:pt x="217" y="235"/>
                </a:lnTo>
                <a:lnTo>
                  <a:pt x="313" y="139"/>
                </a:lnTo>
                <a:lnTo>
                  <a:pt x="313" y="143"/>
                </a:lnTo>
                <a:lnTo>
                  <a:pt x="312" y="125"/>
                </a:lnTo>
                <a:lnTo>
                  <a:pt x="313" y="130"/>
                </a:lnTo>
                <a:lnTo>
                  <a:pt x="218" y="52"/>
                </a:lnTo>
                <a:lnTo>
                  <a:pt x="220" y="52"/>
                </a:lnTo>
                <a:lnTo>
                  <a:pt x="220" y="244"/>
                </a:lnTo>
                <a:lnTo>
                  <a:pt x="219" y="244"/>
                </a:lnTo>
                <a:lnTo>
                  <a:pt x="314" y="133"/>
                </a:lnTo>
                <a:lnTo>
                  <a:pt x="314" y="131"/>
                </a:lnTo>
                <a:lnTo>
                  <a:pt x="315" y="135"/>
                </a:lnTo>
                <a:lnTo>
                  <a:pt x="127" y="177"/>
                </a:lnTo>
                <a:lnTo>
                  <a:pt x="126" y="172"/>
                </a:lnTo>
                <a:lnTo>
                  <a:pt x="125" y="167"/>
                </a:lnTo>
                <a:cubicBezTo>
                  <a:pt x="115" y="116"/>
                  <a:pt x="148" y="66"/>
                  <a:pt x="198" y="55"/>
                </a:cubicBezTo>
                <a:cubicBezTo>
                  <a:pt x="249" y="43"/>
                  <a:pt x="300" y="75"/>
                  <a:pt x="313" y="125"/>
                </a:cubicBezTo>
                <a:lnTo>
                  <a:pt x="315" y="137"/>
                </a:lnTo>
                <a:lnTo>
                  <a:pt x="316" y="143"/>
                </a:lnTo>
                <a:cubicBezTo>
                  <a:pt x="321" y="171"/>
                  <a:pt x="313" y="199"/>
                  <a:pt x="295" y="221"/>
                </a:cubicBezTo>
                <a:cubicBezTo>
                  <a:pt x="276" y="242"/>
                  <a:pt x="250" y="254"/>
                  <a:pt x="221" y="254"/>
                </a:cubicBezTo>
                <a:lnTo>
                  <a:pt x="219" y="254"/>
                </a:lnTo>
                <a:lnTo>
                  <a:pt x="315" y="158"/>
                </a:lnTo>
                <a:lnTo>
                  <a:pt x="315" y="164"/>
                </a:lnTo>
                <a:cubicBezTo>
                  <a:pt x="315" y="175"/>
                  <a:pt x="314" y="185"/>
                  <a:pt x="311" y="195"/>
                </a:cubicBezTo>
                <a:lnTo>
                  <a:pt x="310" y="198"/>
                </a:lnTo>
                <a:cubicBezTo>
                  <a:pt x="294" y="245"/>
                  <a:pt x="245" y="272"/>
                  <a:pt x="197" y="261"/>
                </a:cubicBezTo>
                <a:cubicBezTo>
                  <a:pt x="149" y="250"/>
                  <a:pt x="117" y="205"/>
                  <a:pt x="123" y="156"/>
                </a:cubicBezTo>
                <a:lnTo>
                  <a:pt x="123" y="159"/>
                </a:lnTo>
                <a:lnTo>
                  <a:pt x="123" y="148"/>
                </a:lnTo>
                <a:lnTo>
                  <a:pt x="126" y="169"/>
                </a:lnTo>
                <a:lnTo>
                  <a:pt x="124" y="160"/>
                </a:lnTo>
                <a:cubicBezTo>
                  <a:pt x="117" y="132"/>
                  <a:pt x="124" y="102"/>
                  <a:pt x="143" y="79"/>
                </a:cubicBezTo>
                <a:cubicBezTo>
                  <a:pt x="161" y="57"/>
                  <a:pt x="188" y="43"/>
                  <a:pt x="217" y="43"/>
                </a:cubicBezTo>
                <a:lnTo>
                  <a:pt x="219" y="43"/>
                </a:lnTo>
                <a:cubicBezTo>
                  <a:pt x="264" y="43"/>
                  <a:pt x="302" y="73"/>
                  <a:pt x="313" y="116"/>
                </a:cubicBezTo>
                <a:lnTo>
                  <a:pt x="314" y="120"/>
                </a:lnTo>
                <a:cubicBezTo>
                  <a:pt x="316" y="128"/>
                  <a:pt x="316" y="136"/>
                  <a:pt x="316" y="143"/>
                </a:cubicBezTo>
                <a:lnTo>
                  <a:pt x="316" y="148"/>
                </a:lnTo>
                <a:cubicBezTo>
                  <a:pt x="316" y="201"/>
                  <a:pt x="273" y="244"/>
                  <a:pt x="220" y="244"/>
                </a:cubicBezTo>
                <a:lnTo>
                  <a:pt x="218" y="244"/>
                </a:lnTo>
                <a:lnTo>
                  <a:pt x="217" y="244"/>
                </a:lnTo>
                <a:lnTo>
                  <a:pt x="312" y="167"/>
                </a:lnTo>
                <a:lnTo>
                  <a:pt x="310" y="177"/>
                </a:lnTo>
                <a:cubicBezTo>
                  <a:pt x="301" y="222"/>
                  <a:pt x="261" y="254"/>
                  <a:pt x="215" y="254"/>
                </a:cubicBezTo>
                <a:lnTo>
                  <a:pt x="214" y="254"/>
                </a:lnTo>
                <a:cubicBezTo>
                  <a:pt x="165" y="254"/>
                  <a:pt x="123" y="217"/>
                  <a:pt x="119" y="167"/>
                </a:cubicBezTo>
                <a:lnTo>
                  <a:pt x="117" y="147"/>
                </a:lnTo>
                <a:lnTo>
                  <a:pt x="117" y="139"/>
                </a:lnTo>
                <a:lnTo>
                  <a:pt x="305" y="170"/>
                </a:lnTo>
                <a:lnTo>
                  <a:pt x="304" y="173"/>
                </a:lnTo>
                <a:lnTo>
                  <a:pt x="308" y="142"/>
                </a:lnTo>
                <a:lnTo>
                  <a:pt x="308" y="158"/>
                </a:lnTo>
                <a:lnTo>
                  <a:pt x="307" y="168"/>
                </a:lnTo>
                <a:cubicBezTo>
                  <a:pt x="302" y="215"/>
                  <a:pt x="264" y="252"/>
                  <a:pt x="216" y="254"/>
                </a:cubicBezTo>
                <a:cubicBezTo>
                  <a:pt x="169" y="257"/>
                  <a:pt x="127" y="224"/>
                  <a:pt x="117" y="177"/>
                </a:cubicBezTo>
                <a:lnTo>
                  <a:pt x="116" y="172"/>
                </a:lnTo>
                <a:lnTo>
                  <a:pt x="115" y="167"/>
                </a:lnTo>
                <a:lnTo>
                  <a:pt x="305" y="138"/>
                </a:lnTo>
                <a:lnTo>
                  <a:pt x="306" y="148"/>
                </a:lnTo>
                <a:lnTo>
                  <a:pt x="307" y="158"/>
                </a:lnTo>
                <a:cubicBezTo>
                  <a:pt x="310" y="185"/>
                  <a:pt x="301" y="212"/>
                  <a:pt x="283" y="232"/>
                </a:cubicBezTo>
                <a:cubicBezTo>
                  <a:pt x="264" y="252"/>
                  <a:pt x="239" y="263"/>
                  <a:pt x="211" y="263"/>
                </a:cubicBezTo>
                <a:lnTo>
                  <a:pt x="207" y="263"/>
                </a:lnTo>
                <a:cubicBezTo>
                  <a:pt x="158" y="263"/>
                  <a:pt x="116" y="226"/>
                  <a:pt x="112" y="176"/>
                </a:cubicBezTo>
                <a:lnTo>
                  <a:pt x="111" y="168"/>
                </a:lnTo>
                <a:lnTo>
                  <a:pt x="110" y="160"/>
                </a:lnTo>
                <a:lnTo>
                  <a:pt x="301" y="160"/>
                </a:lnTo>
                <a:lnTo>
                  <a:pt x="300" y="165"/>
                </a:lnTo>
                <a:lnTo>
                  <a:pt x="299" y="181"/>
                </a:lnTo>
                <a:lnTo>
                  <a:pt x="298" y="188"/>
                </a:lnTo>
                <a:cubicBezTo>
                  <a:pt x="295" y="202"/>
                  <a:pt x="290" y="216"/>
                  <a:pt x="282" y="228"/>
                </a:cubicBezTo>
                <a:lnTo>
                  <a:pt x="280" y="231"/>
                </a:lnTo>
                <a:cubicBezTo>
                  <a:pt x="257" y="266"/>
                  <a:pt x="213" y="282"/>
                  <a:pt x="173" y="269"/>
                </a:cubicBezTo>
                <a:cubicBezTo>
                  <a:pt x="132" y="257"/>
                  <a:pt x="104" y="220"/>
                  <a:pt x="104" y="177"/>
                </a:cubicBezTo>
                <a:lnTo>
                  <a:pt x="104" y="173"/>
                </a:lnTo>
                <a:lnTo>
                  <a:pt x="104" y="167"/>
                </a:lnTo>
                <a:lnTo>
                  <a:pt x="200" y="263"/>
                </a:lnTo>
                <a:lnTo>
                  <a:pt x="196" y="263"/>
                </a:lnTo>
                <a:lnTo>
                  <a:pt x="196" y="71"/>
                </a:lnTo>
                <a:lnTo>
                  <a:pt x="197" y="71"/>
                </a:lnTo>
                <a:lnTo>
                  <a:pt x="101" y="167"/>
                </a:lnTo>
                <a:lnTo>
                  <a:pt x="101" y="162"/>
                </a:lnTo>
                <a:lnTo>
                  <a:pt x="101" y="158"/>
                </a:lnTo>
                <a:lnTo>
                  <a:pt x="197" y="254"/>
                </a:lnTo>
                <a:lnTo>
                  <a:pt x="193" y="254"/>
                </a:lnTo>
                <a:lnTo>
                  <a:pt x="289" y="158"/>
                </a:lnTo>
                <a:lnTo>
                  <a:pt x="289" y="167"/>
                </a:lnTo>
                <a:cubicBezTo>
                  <a:pt x="289" y="177"/>
                  <a:pt x="288" y="186"/>
                  <a:pt x="285" y="195"/>
                </a:cubicBezTo>
                <a:lnTo>
                  <a:pt x="282" y="205"/>
                </a:lnTo>
                <a:lnTo>
                  <a:pt x="190" y="81"/>
                </a:lnTo>
                <a:lnTo>
                  <a:pt x="192" y="81"/>
                </a:lnTo>
                <a:lnTo>
                  <a:pt x="97" y="168"/>
                </a:lnTo>
                <a:lnTo>
                  <a:pt x="98" y="158"/>
                </a:lnTo>
                <a:lnTo>
                  <a:pt x="193" y="263"/>
                </a:lnTo>
                <a:lnTo>
                  <a:pt x="189" y="263"/>
                </a:lnTo>
                <a:lnTo>
                  <a:pt x="189" y="71"/>
                </a:lnTo>
                <a:lnTo>
                  <a:pt x="190" y="71"/>
                </a:lnTo>
                <a:cubicBezTo>
                  <a:pt x="243" y="71"/>
                  <a:pt x="286" y="114"/>
                  <a:pt x="286" y="167"/>
                </a:cubicBezTo>
                <a:lnTo>
                  <a:pt x="286" y="173"/>
                </a:lnTo>
                <a:cubicBezTo>
                  <a:pt x="286" y="181"/>
                  <a:pt x="286" y="189"/>
                  <a:pt x="284" y="197"/>
                </a:cubicBezTo>
                <a:lnTo>
                  <a:pt x="283" y="201"/>
                </a:lnTo>
                <a:cubicBezTo>
                  <a:pt x="271" y="248"/>
                  <a:pt x="226" y="279"/>
                  <a:pt x="178" y="273"/>
                </a:cubicBezTo>
                <a:cubicBezTo>
                  <a:pt x="130" y="267"/>
                  <a:pt x="93" y="226"/>
                  <a:pt x="93" y="177"/>
                </a:cubicBezTo>
                <a:lnTo>
                  <a:pt x="93" y="167"/>
                </a:lnTo>
                <a:lnTo>
                  <a:pt x="93" y="158"/>
                </a:lnTo>
                <a:lnTo>
                  <a:pt x="281" y="189"/>
                </a:lnTo>
                <a:lnTo>
                  <a:pt x="280" y="192"/>
                </a:lnTo>
                <a:lnTo>
                  <a:pt x="284" y="161"/>
                </a:lnTo>
                <a:lnTo>
                  <a:pt x="284" y="167"/>
                </a:lnTo>
                <a:cubicBezTo>
                  <a:pt x="284" y="220"/>
                  <a:pt x="241" y="263"/>
                  <a:pt x="188" y="263"/>
                </a:cubicBezTo>
                <a:lnTo>
                  <a:pt x="187" y="263"/>
                </a:lnTo>
                <a:cubicBezTo>
                  <a:pt x="134" y="263"/>
                  <a:pt x="91" y="220"/>
                  <a:pt x="91" y="167"/>
                </a:cubicBezTo>
                <a:lnTo>
                  <a:pt x="91" y="162"/>
                </a:lnTo>
                <a:cubicBezTo>
                  <a:pt x="91" y="155"/>
                  <a:pt x="92" y="147"/>
                  <a:pt x="94" y="139"/>
                </a:cubicBezTo>
                <a:lnTo>
                  <a:pt x="95" y="135"/>
                </a:lnTo>
                <a:cubicBezTo>
                  <a:pt x="108" y="86"/>
                  <a:pt x="156" y="55"/>
                  <a:pt x="205" y="64"/>
                </a:cubicBezTo>
                <a:cubicBezTo>
                  <a:pt x="255" y="73"/>
                  <a:pt x="289" y="119"/>
                  <a:pt x="284" y="169"/>
                </a:cubicBezTo>
                <a:lnTo>
                  <a:pt x="283" y="167"/>
                </a:lnTo>
                <a:lnTo>
                  <a:pt x="283" y="178"/>
                </a:lnTo>
                <a:lnTo>
                  <a:pt x="283" y="186"/>
                </a:lnTo>
                <a:lnTo>
                  <a:pt x="91" y="186"/>
                </a:lnTo>
                <a:lnTo>
                  <a:pt x="91" y="183"/>
                </a:lnTo>
                <a:lnTo>
                  <a:pt x="92" y="187"/>
                </a:lnTo>
                <a:lnTo>
                  <a:pt x="91" y="177"/>
                </a:lnTo>
                <a:cubicBezTo>
                  <a:pt x="86" y="127"/>
                  <a:pt x="120" y="82"/>
                  <a:pt x="170" y="73"/>
                </a:cubicBezTo>
                <a:cubicBezTo>
                  <a:pt x="220" y="64"/>
                  <a:pt x="267" y="95"/>
                  <a:pt x="280" y="144"/>
                </a:cubicBezTo>
                <a:lnTo>
                  <a:pt x="281" y="148"/>
                </a:lnTo>
                <a:cubicBezTo>
                  <a:pt x="283" y="156"/>
                  <a:pt x="283" y="164"/>
                  <a:pt x="283" y="171"/>
                </a:cubicBezTo>
                <a:lnTo>
                  <a:pt x="283" y="177"/>
                </a:lnTo>
                <a:lnTo>
                  <a:pt x="91" y="177"/>
                </a:lnTo>
                <a:lnTo>
                  <a:pt x="91" y="172"/>
                </a:lnTo>
                <a:lnTo>
                  <a:pt x="93" y="191"/>
                </a:lnTo>
                <a:lnTo>
                  <a:pt x="92" y="186"/>
                </a:lnTo>
                <a:lnTo>
                  <a:pt x="281" y="149"/>
                </a:lnTo>
                <a:lnTo>
                  <a:pt x="282" y="154"/>
                </a:lnTo>
                <a:lnTo>
                  <a:pt x="283" y="159"/>
                </a:lnTo>
                <a:cubicBezTo>
                  <a:pt x="292" y="206"/>
                  <a:pt x="265" y="253"/>
                  <a:pt x="220" y="268"/>
                </a:cubicBezTo>
                <a:cubicBezTo>
                  <a:pt x="174" y="284"/>
                  <a:pt x="124" y="263"/>
                  <a:pt x="103" y="220"/>
                </a:cubicBezTo>
                <a:lnTo>
                  <a:pt x="101" y="216"/>
                </a:lnTo>
                <a:cubicBezTo>
                  <a:pt x="96" y="208"/>
                  <a:pt x="93" y="199"/>
                  <a:pt x="92" y="189"/>
                </a:cubicBezTo>
                <a:lnTo>
                  <a:pt x="91" y="183"/>
                </a:lnTo>
                <a:cubicBezTo>
                  <a:pt x="86" y="155"/>
                  <a:pt x="94" y="127"/>
                  <a:pt x="112" y="105"/>
                </a:cubicBezTo>
                <a:cubicBezTo>
                  <a:pt x="130" y="84"/>
                  <a:pt x="157" y="71"/>
                  <a:pt x="185" y="71"/>
                </a:cubicBezTo>
                <a:lnTo>
                  <a:pt x="186" y="71"/>
                </a:lnTo>
                <a:lnTo>
                  <a:pt x="92" y="149"/>
                </a:lnTo>
                <a:lnTo>
                  <a:pt x="94" y="139"/>
                </a:lnTo>
                <a:lnTo>
                  <a:pt x="95" y="135"/>
                </a:lnTo>
                <a:cubicBezTo>
                  <a:pt x="108" y="85"/>
                  <a:pt x="158" y="54"/>
                  <a:pt x="208" y="64"/>
                </a:cubicBezTo>
                <a:cubicBezTo>
                  <a:pt x="258" y="75"/>
                  <a:pt x="292" y="123"/>
                  <a:pt x="283" y="174"/>
                </a:cubicBezTo>
                <a:lnTo>
                  <a:pt x="282" y="180"/>
                </a:lnTo>
                <a:lnTo>
                  <a:pt x="283" y="164"/>
                </a:lnTo>
                <a:lnTo>
                  <a:pt x="283" y="172"/>
                </a:lnTo>
                <a:lnTo>
                  <a:pt x="283" y="181"/>
                </a:lnTo>
                <a:lnTo>
                  <a:pt x="283" y="186"/>
                </a:lnTo>
                <a:lnTo>
                  <a:pt x="96" y="156"/>
                </a:lnTo>
                <a:lnTo>
                  <a:pt x="97" y="153"/>
                </a:lnTo>
                <a:lnTo>
                  <a:pt x="92" y="183"/>
                </a:lnTo>
                <a:lnTo>
                  <a:pt x="92" y="177"/>
                </a:lnTo>
                <a:lnTo>
                  <a:pt x="188" y="273"/>
                </a:lnTo>
                <a:lnTo>
                  <a:pt x="187" y="273"/>
                </a:lnTo>
                <a:lnTo>
                  <a:pt x="283" y="177"/>
                </a:lnTo>
                <a:lnTo>
                  <a:pt x="283" y="183"/>
                </a:lnTo>
                <a:cubicBezTo>
                  <a:pt x="283" y="194"/>
                  <a:pt x="282" y="204"/>
                  <a:pt x="279" y="214"/>
                </a:cubicBezTo>
                <a:lnTo>
                  <a:pt x="278" y="217"/>
                </a:lnTo>
                <a:cubicBezTo>
                  <a:pt x="263" y="261"/>
                  <a:pt x="218" y="289"/>
                  <a:pt x="171" y="281"/>
                </a:cubicBezTo>
                <a:cubicBezTo>
                  <a:pt x="125" y="274"/>
                  <a:pt x="90" y="234"/>
                  <a:pt x="90" y="186"/>
                </a:cubicBezTo>
                <a:lnTo>
                  <a:pt x="90" y="177"/>
                </a:lnTo>
                <a:lnTo>
                  <a:pt x="90" y="167"/>
                </a:lnTo>
                <a:lnTo>
                  <a:pt x="282" y="167"/>
                </a:lnTo>
                <a:lnTo>
                  <a:pt x="282" y="177"/>
                </a:lnTo>
                <a:lnTo>
                  <a:pt x="186" y="81"/>
                </a:lnTo>
                <a:lnTo>
                  <a:pt x="187" y="81"/>
                </a:lnTo>
                <a:lnTo>
                  <a:pt x="187" y="273"/>
                </a:lnTo>
                <a:lnTo>
                  <a:pt x="185" y="273"/>
                </a:lnTo>
                <a:lnTo>
                  <a:pt x="281" y="177"/>
                </a:lnTo>
                <a:lnTo>
                  <a:pt x="281" y="183"/>
                </a:lnTo>
                <a:lnTo>
                  <a:pt x="281" y="186"/>
                </a:lnTo>
                <a:lnTo>
                  <a:pt x="90" y="176"/>
                </a:lnTo>
                <a:lnTo>
                  <a:pt x="90" y="177"/>
                </a:lnTo>
                <a:lnTo>
                  <a:pt x="90" y="167"/>
                </a:lnTo>
                <a:lnTo>
                  <a:pt x="186" y="263"/>
                </a:lnTo>
                <a:lnTo>
                  <a:pt x="184" y="263"/>
                </a:lnTo>
                <a:lnTo>
                  <a:pt x="280" y="167"/>
                </a:lnTo>
                <a:lnTo>
                  <a:pt x="280" y="189"/>
                </a:lnTo>
                <a:lnTo>
                  <a:pt x="279" y="203"/>
                </a:lnTo>
                <a:cubicBezTo>
                  <a:pt x="276" y="250"/>
                  <a:pt x="239" y="288"/>
                  <a:pt x="192" y="292"/>
                </a:cubicBezTo>
                <a:cubicBezTo>
                  <a:pt x="145" y="296"/>
                  <a:pt x="102" y="266"/>
                  <a:pt x="90" y="220"/>
                </a:cubicBezTo>
                <a:lnTo>
                  <a:pt x="88" y="208"/>
                </a:lnTo>
                <a:lnTo>
                  <a:pt x="87" y="202"/>
                </a:lnTo>
                <a:cubicBezTo>
                  <a:pt x="78" y="151"/>
                  <a:pt x="111" y="103"/>
                  <a:pt x="162" y="92"/>
                </a:cubicBezTo>
                <a:cubicBezTo>
                  <a:pt x="212" y="82"/>
                  <a:pt x="262" y="113"/>
                  <a:pt x="275" y="163"/>
                </a:cubicBezTo>
                <a:lnTo>
                  <a:pt x="276" y="167"/>
                </a:lnTo>
                <a:cubicBezTo>
                  <a:pt x="278" y="175"/>
                  <a:pt x="278" y="183"/>
                  <a:pt x="278" y="190"/>
                </a:cubicBezTo>
                <a:lnTo>
                  <a:pt x="278" y="196"/>
                </a:lnTo>
                <a:cubicBezTo>
                  <a:pt x="278" y="249"/>
                  <a:pt x="235" y="292"/>
                  <a:pt x="182" y="292"/>
                </a:cubicBezTo>
                <a:lnTo>
                  <a:pt x="180" y="292"/>
                </a:lnTo>
                <a:cubicBezTo>
                  <a:pt x="134" y="292"/>
                  <a:pt x="93" y="259"/>
                  <a:pt x="86" y="212"/>
                </a:cubicBezTo>
                <a:lnTo>
                  <a:pt x="86" y="214"/>
                </a:lnTo>
                <a:lnTo>
                  <a:pt x="85" y="210"/>
                </a:lnTo>
                <a:lnTo>
                  <a:pt x="274" y="186"/>
                </a:lnTo>
                <a:lnTo>
                  <a:pt x="274" y="190"/>
                </a:lnTo>
                <a:cubicBezTo>
                  <a:pt x="274" y="196"/>
                  <a:pt x="274" y="201"/>
                  <a:pt x="273" y="206"/>
                </a:cubicBezTo>
                <a:lnTo>
                  <a:pt x="272" y="212"/>
                </a:lnTo>
                <a:cubicBezTo>
                  <a:pt x="264" y="259"/>
                  <a:pt x="224" y="292"/>
                  <a:pt x="177" y="292"/>
                </a:cubicBezTo>
                <a:lnTo>
                  <a:pt x="175" y="292"/>
                </a:lnTo>
                <a:cubicBezTo>
                  <a:pt x="122" y="292"/>
                  <a:pt x="79" y="249"/>
                  <a:pt x="79" y="196"/>
                </a:cubicBezTo>
                <a:lnTo>
                  <a:pt x="80" y="192"/>
                </a:lnTo>
                <a:lnTo>
                  <a:pt x="78" y="172"/>
                </a:lnTo>
                <a:lnTo>
                  <a:pt x="78" y="167"/>
                </a:lnTo>
                <a:lnTo>
                  <a:pt x="260" y="210"/>
                </a:lnTo>
                <a:lnTo>
                  <a:pt x="259" y="212"/>
                </a:lnTo>
                <a:lnTo>
                  <a:pt x="269" y="181"/>
                </a:lnTo>
                <a:lnTo>
                  <a:pt x="268" y="187"/>
                </a:lnTo>
                <a:lnTo>
                  <a:pt x="267" y="187"/>
                </a:lnTo>
                <a:lnTo>
                  <a:pt x="267" y="196"/>
                </a:lnTo>
                <a:cubicBezTo>
                  <a:pt x="267" y="249"/>
                  <a:pt x="224" y="292"/>
                  <a:pt x="171" y="292"/>
                </a:cubicBezTo>
                <a:lnTo>
                  <a:pt x="168" y="292"/>
                </a:lnTo>
                <a:cubicBezTo>
                  <a:pt x="115" y="292"/>
                  <a:pt x="72" y="249"/>
                  <a:pt x="72" y="196"/>
                </a:cubicBezTo>
                <a:lnTo>
                  <a:pt x="72" y="185"/>
                </a:lnTo>
                <a:lnTo>
                  <a:pt x="72" y="177"/>
                </a:lnTo>
                <a:lnTo>
                  <a:pt x="260" y="208"/>
                </a:lnTo>
                <a:lnTo>
                  <a:pt x="259" y="211"/>
                </a:lnTo>
                <a:lnTo>
                  <a:pt x="262" y="196"/>
                </a:lnTo>
                <a:lnTo>
                  <a:pt x="261" y="202"/>
                </a:lnTo>
                <a:lnTo>
                  <a:pt x="262" y="173"/>
                </a:lnTo>
                <a:lnTo>
                  <a:pt x="263" y="180"/>
                </a:lnTo>
                <a:cubicBezTo>
                  <a:pt x="263" y="184"/>
                  <a:pt x="263" y="189"/>
                  <a:pt x="263" y="193"/>
                </a:cubicBezTo>
                <a:lnTo>
                  <a:pt x="263" y="196"/>
                </a:lnTo>
                <a:cubicBezTo>
                  <a:pt x="263" y="242"/>
                  <a:pt x="231" y="282"/>
                  <a:pt x="186" y="291"/>
                </a:cubicBezTo>
                <a:cubicBezTo>
                  <a:pt x="140" y="299"/>
                  <a:pt x="95" y="275"/>
                  <a:pt x="78" y="232"/>
                </a:cubicBezTo>
                <a:lnTo>
                  <a:pt x="76" y="225"/>
                </a:lnTo>
                <a:lnTo>
                  <a:pt x="72" y="216"/>
                </a:lnTo>
                <a:lnTo>
                  <a:pt x="255" y="177"/>
                </a:lnTo>
                <a:lnTo>
                  <a:pt x="255" y="179"/>
                </a:lnTo>
                <a:lnTo>
                  <a:pt x="255" y="186"/>
                </a:lnTo>
                <a:lnTo>
                  <a:pt x="255" y="209"/>
                </a:lnTo>
                <a:lnTo>
                  <a:pt x="254" y="217"/>
                </a:lnTo>
                <a:cubicBezTo>
                  <a:pt x="247" y="268"/>
                  <a:pt x="203" y="304"/>
                  <a:pt x="153" y="301"/>
                </a:cubicBezTo>
                <a:cubicBezTo>
                  <a:pt x="102" y="298"/>
                  <a:pt x="62" y="256"/>
                  <a:pt x="62" y="205"/>
                </a:cubicBezTo>
                <a:lnTo>
                  <a:pt x="62" y="201"/>
                </a:lnTo>
                <a:lnTo>
                  <a:pt x="62" y="196"/>
                </a:lnTo>
                <a:lnTo>
                  <a:pt x="254" y="196"/>
                </a:lnTo>
                <a:lnTo>
                  <a:pt x="254" y="199"/>
                </a:lnTo>
                <a:lnTo>
                  <a:pt x="254" y="206"/>
                </a:lnTo>
                <a:lnTo>
                  <a:pt x="254" y="212"/>
                </a:lnTo>
                <a:lnTo>
                  <a:pt x="250" y="182"/>
                </a:lnTo>
                <a:lnTo>
                  <a:pt x="251" y="185"/>
                </a:lnTo>
                <a:lnTo>
                  <a:pt x="70" y="182"/>
                </a:lnTo>
                <a:lnTo>
                  <a:pt x="73" y="174"/>
                </a:lnTo>
                <a:lnTo>
                  <a:pt x="68" y="190"/>
                </a:lnTo>
                <a:lnTo>
                  <a:pt x="70" y="179"/>
                </a:lnTo>
                <a:cubicBezTo>
                  <a:pt x="78" y="134"/>
                  <a:pt x="118" y="100"/>
                  <a:pt x="164" y="100"/>
                </a:cubicBezTo>
                <a:lnTo>
                  <a:pt x="165" y="100"/>
                </a:lnTo>
                <a:lnTo>
                  <a:pt x="70" y="208"/>
                </a:lnTo>
                <a:lnTo>
                  <a:pt x="69" y="200"/>
                </a:lnTo>
                <a:lnTo>
                  <a:pt x="73" y="219"/>
                </a:lnTo>
                <a:lnTo>
                  <a:pt x="72" y="216"/>
                </a:lnTo>
                <a:lnTo>
                  <a:pt x="259" y="185"/>
                </a:lnTo>
                <a:lnTo>
                  <a:pt x="259" y="186"/>
                </a:lnTo>
                <a:lnTo>
                  <a:pt x="259" y="186"/>
                </a:lnTo>
                <a:lnTo>
                  <a:pt x="260" y="206"/>
                </a:lnTo>
                <a:lnTo>
                  <a:pt x="260" y="218"/>
                </a:lnTo>
                <a:lnTo>
                  <a:pt x="260" y="224"/>
                </a:lnTo>
                <a:lnTo>
                  <a:pt x="79" y="182"/>
                </a:lnTo>
                <a:lnTo>
                  <a:pt x="80" y="180"/>
                </a:lnTo>
                <a:lnTo>
                  <a:pt x="69" y="222"/>
                </a:lnTo>
                <a:lnTo>
                  <a:pt x="69" y="216"/>
                </a:lnTo>
                <a:lnTo>
                  <a:pt x="69" y="208"/>
                </a:lnTo>
                <a:lnTo>
                  <a:pt x="69" y="205"/>
                </a:lnTo>
                <a:lnTo>
                  <a:pt x="261" y="205"/>
                </a:lnTo>
                <a:lnTo>
                  <a:pt x="261" y="208"/>
                </a:lnTo>
                <a:lnTo>
                  <a:pt x="261" y="214"/>
                </a:lnTo>
                <a:lnTo>
                  <a:pt x="261" y="221"/>
                </a:lnTo>
                <a:lnTo>
                  <a:pt x="261" y="224"/>
                </a:lnTo>
                <a:lnTo>
                  <a:pt x="69" y="224"/>
                </a:lnTo>
                <a:lnTo>
                  <a:pt x="69" y="222"/>
                </a:lnTo>
                <a:lnTo>
                  <a:pt x="70" y="223"/>
                </a:lnTo>
                <a:lnTo>
                  <a:pt x="70" y="219"/>
                </a:lnTo>
                <a:lnTo>
                  <a:pt x="69" y="213"/>
                </a:lnTo>
                <a:cubicBezTo>
                  <a:pt x="68" y="208"/>
                  <a:pt x="67" y="203"/>
                  <a:pt x="67" y="197"/>
                </a:cubicBezTo>
                <a:lnTo>
                  <a:pt x="67" y="196"/>
                </a:lnTo>
                <a:lnTo>
                  <a:pt x="259" y="196"/>
                </a:lnTo>
                <a:lnTo>
                  <a:pt x="259" y="200"/>
                </a:lnTo>
                <a:lnTo>
                  <a:pt x="259" y="207"/>
                </a:lnTo>
                <a:lnTo>
                  <a:pt x="259" y="231"/>
                </a:lnTo>
                <a:lnTo>
                  <a:pt x="258" y="238"/>
                </a:lnTo>
                <a:lnTo>
                  <a:pt x="258" y="243"/>
                </a:lnTo>
                <a:cubicBezTo>
                  <a:pt x="258" y="296"/>
                  <a:pt x="215" y="339"/>
                  <a:pt x="162" y="339"/>
                </a:cubicBezTo>
                <a:lnTo>
                  <a:pt x="161" y="339"/>
                </a:lnTo>
                <a:cubicBezTo>
                  <a:pt x="108" y="339"/>
                  <a:pt x="65" y="296"/>
                  <a:pt x="65" y="243"/>
                </a:cubicBezTo>
                <a:lnTo>
                  <a:pt x="66" y="228"/>
                </a:lnTo>
                <a:lnTo>
                  <a:pt x="67" y="214"/>
                </a:lnTo>
                <a:lnTo>
                  <a:pt x="67" y="205"/>
                </a:lnTo>
                <a:lnTo>
                  <a:pt x="67" y="196"/>
                </a:lnTo>
                <a:lnTo>
                  <a:pt x="249" y="239"/>
                </a:lnTo>
                <a:lnTo>
                  <a:pt x="248" y="241"/>
                </a:lnTo>
                <a:lnTo>
                  <a:pt x="258" y="212"/>
                </a:lnTo>
                <a:lnTo>
                  <a:pt x="257" y="219"/>
                </a:lnTo>
                <a:lnTo>
                  <a:pt x="257" y="205"/>
                </a:lnTo>
                <a:lnTo>
                  <a:pt x="257" y="226"/>
                </a:lnTo>
                <a:lnTo>
                  <a:pt x="256" y="235"/>
                </a:lnTo>
                <a:cubicBezTo>
                  <a:pt x="250" y="284"/>
                  <a:pt x="209" y="320"/>
                  <a:pt x="160" y="320"/>
                </a:cubicBezTo>
                <a:lnTo>
                  <a:pt x="158" y="320"/>
                </a:lnTo>
                <a:lnTo>
                  <a:pt x="158" y="128"/>
                </a:lnTo>
                <a:lnTo>
                  <a:pt x="160" y="128"/>
                </a:lnTo>
                <a:cubicBezTo>
                  <a:pt x="213" y="128"/>
                  <a:pt x="256" y="171"/>
                  <a:pt x="256" y="224"/>
                </a:cubicBezTo>
                <a:lnTo>
                  <a:pt x="256" y="236"/>
                </a:lnTo>
                <a:lnTo>
                  <a:pt x="256" y="242"/>
                </a:lnTo>
                <a:lnTo>
                  <a:pt x="256" y="243"/>
                </a:lnTo>
                <a:lnTo>
                  <a:pt x="64" y="243"/>
                </a:lnTo>
                <a:lnTo>
                  <a:pt x="64" y="237"/>
                </a:lnTo>
                <a:lnTo>
                  <a:pt x="64" y="225"/>
                </a:lnTo>
                <a:lnTo>
                  <a:pt x="64" y="213"/>
                </a:lnTo>
                <a:lnTo>
                  <a:pt x="64" y="205"/>
                </a:lnTo>
                <a:lnTo>
                  <a:pt x="246" y="248"/>
                </a:lnTo>
                <a:lnTo>
                  <a:pt x="245" y="250"/>
                </a:lnTo>
                <a:lnTo>
                  <a:pt x="253" y="231"/>
                </a:lnTo>
                <a:lnTo>
                  <a:pt x="251" y="239"/>
                </a:lnTo>
                <a:lnTo>
                  <a:pt x="253" y="215"/>
                </a:lnTo>
                <a:lnTo>
                  <a:pt x="253" y="220"/>
                </a:lnTo>
                <a:lnTo>
                  <a:pt x="254" y="239"/>
                </a:lnTo>
                <a:lnTo>
                  <a:pt x="254" y="243"/>
                </a:lnTo>
                <a:cubicBezTo>
                  <a:pt x="254" y="288"/>
                  <a:pt x="224" y="327"/>
                  <a:pt x="181" y="337"/>
                </a:cubicBezTo>
                <a:cubicBezTo>
                  <a:pt x="137" y="347"/>
                  <a:pt x="93" y="326"/>
                  <a:pt x="73" y="286"/>
                </a:cubicBezTo>
                <a:lnTo>
                  <a:pt x="72" y="284"/>
                </a:lnTo>
                <a:cubicBezTo>
                  <a:pt x="67" y="276"/>
                  <a:pt x="64" y="267"/>
                  <a:pt x="63" y="257"/>
                </a:cubicBezTo>
                <a:lnTo>
                  <a:pt x="61" y="244"/>
                </a:lnTo>
                <a:lnTo>
                  <a:pt x="60" y="233"/>
                </a:lnTo>
                <a:lnTo>
                  <a:pt x="155" y="320"/>
                </a:lnTo>
                <a:lnTo>
                  <a:pt x="153" y="320"/>
                </a:lnTo>
                <a:lnTo>
                  <a:pt x="249" y="215"/>
                </a:lnTo>
                <a:lnTo>
                  <a:pt x="250" y="224"/>
                </a:lnTo>
                <a:lnTo>
                  <a:pt x="251" y="233"/>
                </a:lnTo>
                <a:lnTo>
                  <a:pt x="59" y="243"/>
                </a:lnTo>
                <a:lnTo>
                  <a:pt x="59" y="240"/>
                </a:lnTo>
                <a:lnTo>
                  <a:pt x="59" y="234"/>
                </a:lnTo>
                <a:lnTo>
                  <a:pt x="251" y="234"/>
                </a:lnTo>
                <a:lnTo>
                  <a:pt x="251" y="240"/>
                </a:lnTo>
                <a:lnTo>
                  <a:pt x="251" y="249"/>
                </a:lnTo>
                <a:lnTo>
                  <a:pt x="251" y="258"/>
                </a:lnTo>
                <a:lnTo>
                  <a:pt x="251" y="262"/>
                </a:lnTo>
                <a:lnTo>
                  <a:pt x="59" y="262"/>
                </a:lnTo>
                <a:lnTo>
                  <a:pt x="59" y="260"/>
                </a:lnTo>
                <a:lnTo>
                  <a:pt x="59" y="254"/>
                </a:lnTo>
                <a:lnTo>
                  <a:pt x="59" y="243"/>
                </a:lnTo>
                <a:lnTo>
                  <a:pt x="155" y="339"/>
                </a:lnTo>
                <a:lnTo>
                  <a:pt x="153" y="339"/>
                </a:lnTo>
                <a:cubicBezTo>
                  <a:pt x="126" y="339"/>
                  <a:pt x="101" y="328"/>
                  <a:pt x="83" y="308"/>
                </a:cubicBezTo>
                <a:cubicBezTo>
                  <a:pt x="64" y="288"/>
                  <a:pt x="55" y="262"/>
                  <a:pt x="58" y="235"/>
                </a:cubicBezTo>
                <a:lnTo>
                  <a:pt x="58" y="232"/>
                </a:lnTo>
                <a:lnTo>
                  <a:pt x="58" y="226"/>
                </a:lnTo>
                <a:lnTo>
                  <a:pt x="58" y="224"/>
                </a:lnTo>
                <a:lnTo>
                  <a:pt x="250" y="224"/>
                </a:lnTo>
                <a:lnTo>
                  <a:pt x="250" y="219"/>
                </a:lnTo>
                <a:lnTo>
                  <a:pt x="251" y="238"/>
                </a:lnTo>
                <a:lnTo>
                  <a:pt x="251" y="247"/>
                </a:lnTo>
                <a:lnTo>
                  <a:pt x="251" y="253"/>
                </a:lnTo>
                <a:cubicBezTo>
                  <a:pt x="251" y="302"/>
                  <a:pt x="215" y="343"/>
                  <a:pt x="167" y="349"/>
                </a:cubicBezTo>
                <a:cubicBezTo>
                  <a:pt x="119" y="355"/>
                  <a:pt x="74" y="324"/>
                  <a:pt x="62" y="277"/>
                </a:cubicBezTo>
                <a:lnTo>
                  <a:pt x="60" y="265"/>
                </a:lnTo>
                <a:lnTo>
                  <a:pt x="59" y="259"/>
                </a:lnTo>
                <a:lnTo>
                  <a:pt x="249" y="253"/>
                </a:lnTo>
                <a:lnTo>
                  <a:pt x="248" y="264"/>
                </a:lnTo>
                <a:lnTo>
                  <a:pt x="247" y="273"/>
                </a:lnTo>
                <a:cubicBezTo>
                  <a:pt x="242" y="318"/>
                  <a:pt x="206" y="353"/>
                  <a:pt x="162" y="358"/>
                </a:cubicBezTo>
                <a:cubicBezTo>
                  <a:pt x="117" y="363"/>
                  <a:pt x="75" y="336"/>
                  <a:pt x="60" y="293"/>
                </a:cubicBezTo>
                <a:lnTo>
                  <a:pt x="59" y="290"/>
                </a:lnTo>
                <a:cubicBezTo>
                  <a:pt x="56" y="280"/>
                  <a:pt x="54" y="270"/>
                  <a:pt x="54" y="259"/>
                </a:cubicBezTo>
                <a:lnTo>
                  <a:pt x="54" y="253"/>
                </a:lnTo>
                <a:lnTo>
                  <a:pt x="150" y="349"/>
                </a:lnTo>
                <a:lnTo>
                  <a:pt x="149" y="349"/>
                </a:lnTo>
                <a:lnTo>
                  <a:pt x="148" y="349"/>
                </a:lnTo>
                <a:cubicBezTo>
                  <a:pt x="106" y="349"/>
                  <a:pt x="68" y="321"/>
                  <a:pt x="56" y="280"/>
                </a:cubicBezTo>
                <a:lnTo>
                  <a:pt x="54" y="273"/>
                </a:lnTo>
                <a:lnTo>
                  <a:pt x="67" y="300"/>
                </a:lnTo>
                <a:lnTo>
                  <a:pt x="65" y="297"/>
                </a:lnTo>
                <a:lnTo>
                  <a:pt x="239" y="262"/>
                </a:lnTo>
                <a:lnTo>
                  <a:pt x="238" y="267"/>
                </a:lnTo>
                <a:lnTo>
                  <a:pt x="239" y="248"/>
                </a:lnTo>
                <a:lnTo>
                  <a:pt x="239" y="257"/>
                </a:lnTo>
                <a:lnTo>
                  <a:pt x="239" y="266"/>
                </a:lnTo>
                <a:lnTo>
                  <a:pt x="239" y="272"/>
                </a:lnTo>
                <a:lnTo>
                  <a:pt x="52" y="242"/>
                </a:lnTo>
                <a:lnTo>
                  <a:pt x="53" y="239"/>
                </a:lnTo>
                <a:lnTo>
                  <a:pt x="48" y="269"/>
                </a:lnTo>
                <a:lnTo>
                  <a:pt x="48" y="262"/>
                </a:lnTo>
                <a:cubicBezTo>
                  <a:pt x="48" y="209"/>
                  <a:pt x="91" y="166"/>
                  <a:pt x="144" y="166"/>
                </a:cubicBezTo>
                <a:lnTo>
                  <a:pt x="145" y="166"/>
                </a:lnTo>
                <a:lnTo>
                  <a:pt x="145" y="358"/>
                </a:lnTo>
                <a:lnTo>
                  <a:pt x="144" y="358"/>
                </a:lnTo>
                <a:cubicBezTo>
                  <a:pt x="95" y="358"/>
                  <a:pt x="54" y="321"/>
                  <a:pt x="49" y="272"/>
                </a:cubicBezTo>
                <a:lnTo>
                  <a:pt x="48" y="263"/>
                </a:lnTo>
                <a:lnTo>
                  <a:pt x="47" y="254"/>
                </a:lnTo>
                <a:lnTo>
                  <a:pt x="238" y="243"/>
                </a:lnTo>
                <a:lnTo>
                  <a:pt x="238" y="246"/>
                </a:lnTo>
                <a:cubicBezTo>
                  <a:pt x="238" y="251"/>
                  <a:pt x="238" y="256"/>
                  <a:pt x="238" y="260"/>
                </a:cubicBezTo>
                <a:lnTo>
                  <a:pt x="237" y="267"/>
                </a:lnTo>
                <a:lnTo>
                  <a:pt x="237" y="253"/>
                </a:lnTo>
                <a:lnTo>
                  <a:pt x="237" y="266"/>
                </a:lnTo>
                <a:lnTo>
                  <a:pt x="237" y="289"/>
                </a:lnTo>
                <a:lnTo>
                  <a:pt x="235" y="310"/>
                </a:lnTo>
                <a:lnTo>
                  <a:pt x="234" y="316"/>
                </a:lnTo>
                <a:cubicBezTo>
                  <a:pt x="226" y="366"/>
                  <a:pt x="181" y="400"/>
                  <a:pt x="132" y="396"/>
                </a:cubicBezTo>
                <a:cubicBezTo>
                  <a:pt x="82" y="392"/>
                  <a:pt x="43" y="350"/>
                  <a:pt x="43" y="300"/>
                </a:cubicBezTo>
                <a:lnTo>
                  <a:pt x="43" y="296"/>
                </a:lnTo>
                <a:lnTo>
                  <a:pt x="43" y="287"/>
                </a:lnTo>
                <a:lnTo>
                  <a:pt x="43" y="278"/>
                </a:lnTo>
                <a:lnTo>
                  <a:pt x="43" y="272"/>
                </a:lnTo>
                <a:lnTo>
                  <a:pt x="139" y="368"/>
                </a:lnTo>
                <a:lnTo>
                  <a:pt x="138" y="368"/>
                </a:lnTo>
                <a:lnTo>
                  <a:pt x="233" y="291"/>
                </a:lnTo>
                <a:lnTo>
                  <a:pt x="231" y="301"/>
                </a:lnTo>
                <a:lnTo>
                  <a:pt x="230" y="305"/>
                </a:lnTo>
                <a:lnTo>
                  <a:pt x="43" y="258"/>
                </a:lnTo>
                <a:lnTo>
                  <a:pt x="44" y="254"/>
                </a:lnTo>
                <a:lnTo>
                  <a:pt x="41" y="277"/>
                </a:lnTo>
                <a:lnTo>
                  <a:pt x="41" y="272"/>
                </a:lnTo>
                <a:lnTo>
                  <a:pt x="227" y="308"/>
                </a:lnTo>
                <a:lnTo>
                  <a:pt x="229" y="301"/>
                </a:lnTo>
                <a:lnTo>
                  <a:pt x="228" y="305"/>
                </a:lnTo>
                <a:cubicBezTo>
                  <a:pt x="216" y="352"/>
                  <a:pt x="171" y="383"/>
                  <a:pt x="123" y="377"/>
                </a:cubicBezTo>
                <a:cubicBezTo>
                  <a:pt x="75" y="371"/>
                  <a:pt x="38" y="330"/>
                  <a:pt x="38" y="281"/>
                </a:cubicBezTo>
                <a:lnTo>
                  <a:pt x="38" y="277"/>
                </a:lnTo>
                <a:cubicBezTo>
                  <a:pt x="38" y="271"/>
                  <a:pt x="39" y="265"/>
                  <a:pt x="40" y="259"/>
                </a:cubicBezTo>
                <a:lnTo>
                  <a:pt x="41" y="254"/>
                </a:lnTo>
                <a:cubicBezTo>
                  <a:pt x="50" y="209"/>
                  <a:pt x="90" y="176"/>
                  <a:pt x="135" y="176"/>
                </a:cubicBezTo>
                <a:lnTo>
                  <a:pt x="137" y="176"/>
                </a:lnTo>
                <a:cubicBezTo>
                  <a:pt x="187" y="176"/>
                  <a:pt x="228" y="214"/>
                  <a:pt x="233" y="263"/>
                </a:cubicBezTo>
                <a:lnTo>
                  <a:pt x="234" y="273"/>
                </a:lnTo>
                <a:cubicBezTo>
                  <a:pt x="235" y="280"/>
                  <a:pt x="235" y="286"/>
                  <a:pt x="234" y="293"/>
                </a:cubicBezTo>
                <a:lnTo>
                  <a:pt x="233" y="302"/>
                </a:lnTo>
                <a:cubicBezTo>
                  <a:pt x="228" y="349"/>
                  <a:pt x="189" y="385"/>
                  <a:pt x="142" y="387"/>
                </a:cubicBezTo>
                <a:cubicBezTo>
                  <a:pt x="94" y="389"/>
                  <a:pt x="53" y="357"/>
                  <a:pt x="43" y="310"/>
                </a:cubicBezTo>
                <a:lnTo>
                  <a:pt x="42" y="305"/>
                </a:lnTo>
                <a:lnTo>
                  <a:pt x="41" y="300"/>
                </a:lnTo>
                <a:lnTo>
                  <a:pt x="231" y="281"/>
                </a:lnTo>
                <a:lnTo>
                  <a:pt x="231" y="287"/>
                </a:lnTo>
                <a:lnTo>
                  <a:pt x="229" y="264"/>
                </a:lnTo>
                <a:lnTo>
                  <a:pt x="230" y="268"/>
                </a:lnTo>
                <a:lnTo>
                  <a:pt x="40" y="291"/>
                </a:lnTo>
                <a:lnTo>
                  <a:pt x="41" y="276"/>
                </a:lnTo>
                <a:lnTo>
                  <a:pt x="42" y="268"/>
                </a:lnTo>
                <a:lnTo>
                  <a:pt x="42" y="267"/>
                </a:lnTo>
                <a:lnTo>
                  <a:pt x="42" y="262"/>
                </a:lnTo>
                <a:lnTo>
                  <a:pt x="224" y="305"/>
                </a:lnTo>
                <a:lnTo>
                  <a:pt x="223" y="307"/>
                </a:lnTo>
                <a:lnTo>
                  <a:pt x="233" y="276"/>
                </a:lnTo>
                <a:lnTo>
                  <a:pt x="232" y="272"/>
                </a:lnTo>
                <a:lnTo>
                  <a:pt x="232" y="286"/>
                </a:lnTo>
                <a:lnTo>
                  <a:pt x="232" y="300"/>
                </a:lnTo>
                <a:lnTo>
                  <a:pt x="40" y="300"/>
                </a:lnTo>
                <a:lnTo>
                  <a:pt x="40" y="294"/>
                </a:lnTo>
                <a:lnTo>
                  <a:pt x="40" y="284"/>
                </a:lnTo>
                <a:lnTo>
                  <a:pt x="40" y="276"/>
                </a:lnTo>
                <a:lnTo>
                  <a:pt x="40" y="272"/>
                </a:lnTo>
                <a:lnTo>
                  <a:pt x="232" y="272"/>
                </a:lnTo>
                <a:lnTo>
                  <a:pt x="232" y="276"/>
                </a:lnTo>
                <a:lnTo>
                  <a:pt x="232" y="284"/>
                </a:lnTo>
                <a:lnTo>
                  <a:pt x="232" y="300"/>
                </a:lnTo>
                <a:cubicBezTo>
                  <a:pt x="232" y="305"/>
                  <a:pt x="232" y="310"/>
                  <a:pt x="232" y="314"/>
                </a:cubicBezTo>
                <a:lnTo>
                  <a:pt x="231" y="321"/>
                </a:lnTo>
                <a:cubicBezTo>
                  <a:pt x="230" y="327"/>
                  <a:pt x="228" y="332"/>
                  <a:pt x="227" y="338"/>
                </a:cubicBezTo>
                <a:lnTo>
                  <a:pt x="226" y="341"/>
                </a:lnTo>
                <a:cubicBezTo>
                  <a:pt x="212" y="381"/>
                  <a:pt x="173" y="408"/>
                  <a:pt x="131" y="406"/>
                </a:cubicBezTo>
                <a:cubicBezTo>
                  <a:pt x="88" y="405"/>
                  <a:pt x="52" y="375"/>
                  <a:pt x="41" y="334"/>
                </a:cubicBezTo>
                <a:lnTo>
                  <a:pt x="39" y="322"/>
                </a:lnTo>
                <a:lnTo>
                  <a:pt x="38" y="316"/>
                </a:lnTo>
                <a:cubicBezTo>
                  <a:pt x="33" y="288"/>
                  <a:pt x="41" y="260"/>
                  <a:pt x="59" y="238"/>
                </a:cubicBezTo>
                <a:cubicBezTo>
                  <a:pt x="77" y="217"/>
                  <a:pt x="104" y="204"/>
                  <a:pt x="132" y="204"/>
                </a:cubicBezTo>
                <a:lnTo>
                  <a:pt x="134" y="204"/>
                </a:lnTo>
                <a:lnTo>
                  <a:pt x="135" y="204"/>
                </a:lnTo>
                <a:lnTo>
                  <a:pt x="41" y="316"/>
                </a:lnTo>
                <a:lnTo>
                  <a:pt x="40" y="310"/>
                </a:lnTo>
                <a:lnTo>
                  <a:pt x="55" y="348"/>
                </a:lnTo>
                <a:lnTo>
                  <a:pt x="53" y="345"/>
                </a:lnTo>
                <a:lnTo>
                  <a:pt x="228" y="302"/>
                </a:lnTo>
                <a:lnTo>
                  <a:pt x="227" y="310"/>
                </a:lnTo>
                <a:lnTo>
                  <a:pt x="226" y="320"/>
                </a:lnTo>
                <a:cubicBezTo>
                  <a:pt x="221" y="369"/>
                  <a:pt x="180" y="406"/>
                  <a:pt x="130" y="406"/>
                </a:cubicBezTo>
                <a:lnTo>
                  <a:pt x="129" y="406"/>
                </a:lnTo>
                <a:lnTo>
                  <a:pt x="224" y="292"/>
                </a:lnTo>
                <a:lnTo>
                  <a:pt x="225" y="297"/>
                </a:lnTo>
                <a:cubicBezTo>
                  <a:pt x="226" y="303"/>
                  <a:pt x="226" y="309"/>
                  <a:pt x="226" y="315"/>
                </a:cubicBezTo>
                <a:lnTo>
                  <a:pt x="226" y="319"/>
                </a:lnTo>
                <a:cubicBezTo>
                  <a:pt x="226" y="372"/>
                  <a:pt x="183" y="415"/>
                  <a:pt x="130" y="415"/>
                </a:cubicBezTo>
                <a:lnTo>
                  <a:pt x="129" y="415"/>
                </a:lnTo>
                <a:lnTo>
                  <a:pt x="225" y="306"/>
                </a:lnTo>
                <a:lnTo>
                  <a:pt x="226" y="313"/>
                </a:lnTo>
                <a:cubicBezTo>
                  <a:pt x="226" y="317"/>
                  <a:pt x="226" y="322"/>
                  <a:pt x="226" y="326"/>
                </a:cubicBezTo>
                <a:lnTo>
                  <a:pt x="226" y="329"/>
                </a:lnTo>
                <a:lnTo>
                  <a:pt x="34" y="329"/>
                </a:lnTo>
                <a:lnTo>
                  <a:pt x="34" y="323"/>
                </a:lnTo>
                <a:lnTo>
                  <a:pt x="35" y="325"/>
                </a:lnTo>
                <a:lnTo>
                  <a:pt x="33" y="305"/>
                </a:lnTo>
                <a:lnTo>
                  <a:pt x="33" y="300"/>
                </a:lnTo>
                <a:lnTo>
                  <a:pt x="225" y="300"/>
                </a:lnTo>
                <a:lnTo>
                  <a:pt x="225" y="315"/>
                </a:lnTo>
                <a:lnTo>
                  <a:pt x="224" y="327"/>
                </a:lnTo>
                <a:lnTo>
                  <a:pt x="224" y="306"/>
                </a:lnTo>
                <a:lnTo>
                  <a:pt x="225" y="313"/>
                </a:lnTo>
                <a:cubicBezTo>
                  <a:pt x="225" y="317"/>
                  <a:pt x="225" y="322"/>
                  <a:pt x="225" y="326"/>
                </a:cubicBezTo>
                <a:lnTo>
                  <a:pt x="225" y="329"/>
                </a:lnTo>
                <a:cubicBezTo>
                  <a:pt x="225" y="381"/>
                  <a:pt x="185" y="423"/>
                  <a:pt x="134" y="425"/>
                </a:cubicBezTo>
                <a:cubicBezTo>
                  <a:pt x="83" y="428"/>
                  <a:pt x="39" y="390"/>
                  <a:pt x="34" y="339"/>
                </a:cubicBezTo>
                <a:lnTo>
                  <a:pt x="33" y="330"/>
                </a:lnTo>
                <a:lnTo>
                  <a:pt x="32" y="321"/>
                </a:lnTo>
                <a:lnTo>
                  <a:pt x="223" y="310"/>
                </a:lnTo>
                <a:lnTo>
                  <a:pt x="223" y="313"/>
                </a:lnTo>
                <a:cubicBezTo>
                  <a:pt x="223" y="319"/>
                  <a:pt x="223" y="324"/>
                  <a:pt x="222" y="329"/>
                </a:cubicBezTo>
                <a:lnTo>
                  <a:pt x="221" y="335"/>
                </a:lnTo>
                <a:lnTo>
                  <a:pt x="222" y="319"/>
                </a:lnTo>
                <a:lnTo>
                  <a:pt x="222" y="329"/>
                </a:lnTo>
                <a:cubicBezTo>
                  <a:pt x="222" y="334"/>
                  <a:pt x="222" y="339"/>
                  <a:pt x="222" y="343"/>
                </a:cubicBezTo>
                <a:lnTo>
                  <a:pt x="221" y="350"/>
                </a:lnTo>
                <a:cubicBezTo>
                  <a:pt x="219" y="360"/>
                  <a:pt x="216" y="370"/>
                  <a:pt x="211" y="379"/>
                </a:cubicBezTo>
                <a:lnTo>
                  <a:pt x="210" y="381"/>
                </a:lnTo>
                <a:cubicBezTo>
                  <a:pt x="190" y="421"/>
                  <a:pt x="146" y="442"/>
                  <a:pt x="102" y="432"/>
                </a:cubicBezTo>
                <a:cubicBezTo>
                  <a:pt x="59" y="422"/>
                  <a:pt x="28" y="383"/>
                  <a:pt x="28" y="338"/>
                </a:cubicBezTo>
                <a:lnTo>
                  <a:pt x="29" y="323"/>
                </a:lnTo>
                <a:lnTo>
                  <a:pt x="29" y="324"/>
                </a:lnTo>
                <a:lnTo>
                  <a:pt x="29" y="315"/>
                </a:lnTo>
                <a:lnTo>
                  <a:pt x="29" y="310"/>
                </a:lnTo>
                <a:lnTo>
                  <a:pt x="221" y="310"/>
                </a:lnTo>
                <a:lnTo>
                  <a:pt x="221" y="313"/>
                </a:lnTo>
                <a:cubicBezTo>
                  <a:pt x="221" y="319"/>
                  <a:pt x="221" y="324"/>
                  <a:pt x="220" y="329"/>
                </a:cubicBezTo>
                <a:lnTo>
                  <a:pt x="219" y="335"/>
                </a:lnTo>
                <a:cubicBezTo>
                  <a:pt x="211" y="382"/>
                  <a:pt x="171" y="415"/>
                  <a:pt x="124" y="415"/>
                </a:cubicBezTo>
                <a:lnTo>
                  <a:pt x="121" y="415"/>
                </a:lnTo>
                <a:lnTo>
                  <a:pt x="119" y="415"/>
                </a:lnTo>
                <a:lnTo>
                  <a:pt x="118" y="415"/>
                </a:lnTo>
                <a:lnTo>
                  <a:pt x="117" y="415"/>
                </a:lnTo>
                <a:cubicBezTo>
                  <a:pt x="71" y="415"/>
                  <a:pt x="30" y="382"/>
                  <a:pt x="23" y="335"/>
                </a:cubicBezTo>
                <a:lnTo>
                  <a:pt x="22" y="329"/>
                </a:lnTo>
                <a:lnTo>
                  <a:pt x="25" y="344"/>
                </a:lnTo>
                <a:lnTo>
                  <a:pt x="24" y="341"/>
                </a:lnTo>
                <a:lnTo>
                  <a:pt x="210" y="326"/>
                </a:lnTo>
                <a:lnTo>
                  <a:pt x="209" y="332"/>
                </a:lnTo>
                <a:lnTo>
                  <a:pt x="210" y="316"/>
                </a:lnTo>
                <a:lnTo>
                  <a:pt x="210" y="325"/>
                </a:lnTo>
                <a:lnTo>
                  <a:pt x="210" y="334"/>
                </a:lnTo>
                <a:lnTo>
                  <a:pt x="210" y="338"/>
                </a:lnTo>
                <a:lnTo>
                  <a:pt x="18" y="338"/>
                </a:lnTo>
                <a:lnTo>
                  <a:pt x="18" y="332"/>
                </a:lnTo>
                <a:lnTo>
                  <a:pt x="18" y="319"/>
                </a:lnTo>
                <a:lnTo>
                  <a:pt x="20" y="335"/>
                </a:lnTo>
                <a:lnTo>
                  <a:pt x="20" y="334"/>
                </a:lnTo>
                <a:lnTo>
                  <a:pt x="18" y="327"/>
                </a:lnTo>
                <a:lnTo>
                  <a:pt x="205" y="319"/>
                </a:lnTo>
                <a:lnTo>
                  <a:pt x="204" y="324"/>
                </a:lnTo>
                <a:lnTo>
                  <a:pt x="205" y="305"/>
                </a:lnTo>
                <a:lnTo>
                  <a:pt x="205" y="313"/>
                </a:lnTo>
                <a:lnTo>
                  <a:pt x="205" y="323"/>
                </a:lnTo>
                <a:lnTo>
                  <a:pt x="205" y="329"/>
                </a:lnTo>
                <a:cubicBezTo>
                  <a:pt x="205" y="335"/>
                  <a:pt x="205" y="340"/>
                  <a:pt x="204" y="345"/>
                </a:cubicBezTo>
                <a:lnTo>
                  <a:pt x="203" y="351"/>
                </a:lnTo>
                <a:lnTo>
                  <a:pt x="204" y="335"/>
                </a:lnTo>
                <a:lnTo>
                  <a:pt x="204" y="338"/>
                </a:lnTo>
                <a:lnTo>
                  <a:pt x="12" y="338"/>
                </a:lnTo>
                <a:lnTo>
                  <a:pt x="12" y="329"/>
                </a:lnTo>
                <a:lnTo>
                  <a:pt x="12" y="319"/>
                </a:lnTo>
                <a:cubicBezTo>
                  <a:pt x="12" y="271"/>
                  <a:pt x="49" y="230"/>
                  <a:pt x="97" y="224"/>
                </a:cubicBezTo>
                <a:cubicBezTo>
                  <a:pt x="145" y="218"/>
                  <a:pt x="190" y="249"/>
                  <a:pt x="202" y="296"/>
                </a:cubicBezTo>
                <a:lnTo>
                  <a:pt x="203" y="300"/>
                </a:lnTo>
                <a:cubicBezTo>
                  <a:pt x="205" y="308"/>
                  <a:pt x="205" y="316"/>
                  <a:pt x="205" y="323"/>
                </a:cubicBezTo>
                <a:lnTo>
                  <a:pt x="205" y="329"/>
                </a:lnTo>
                <a:cubicBezTo>
                  <a:pt x="205" y="382"/>
                  <a:pt x="162" y="425"/>
                  <a:pt x="109" y="425"/>
                </a:cubicBezTo>
                <a:lnTo>
                  <a:pt x="107" y="425"/>
                </a:lnTo>
                <a:lnTo>
                  <a:pt x="107" y="233"/>
                </a:lnTo>
                <a:lnTo>
                  <a:pt x="108" y="233"/>
                </a:lnTo>
                <a:lnTo>
                  <a:pt x="13" y="320"/>
                </a:lnTo>
                <a:lnTo>
                  <a:pt x="13" y="319"/>
                </a:lnTo>
                <a:lnTo>
                  <a:pt x="13" y="313"/>
                </a:lnTo>
                <a:lnTo>
                  <a:pt x="18" y="344"/>
                </a:lnTo>
                <a:lnTo>
                  <a:pt x="17" y="341"/>
                </a:lnTo>
                <a:lnTo>
                  <a:pt x="204" y="310"/>
                </a:lnTo>
                <a:lnTo>
                  <a:pt x="204" y="315"/>
                </a:lnTo>
                <a:cubicBezTo>
                  <a:pt x="204" y="323"/>
                  <a:pt x="204" y="331"/>
                  <a:pt x="202" y="339"/>
                </a:cubicBezTo>
                <a:lnTo>
                  <a:pt x="201" y="343"/>
                </a:lnTo>
                <a:lnTo>
                  <a:pt x="14" y="296"/>
                </a:lnTo>
                <a:lnTo>
                  <a:pt x="15" y="292"/>
                </a:lnTo>
                <a:lnTo>
                  <a:pt x="12" y="315"/>
                </a:lnTo>
                <a:lnTo>
                  <a:pt x="12" y="310"/>
                </a:lnTo>
                <a:cubicBezTo>
                  <a:pt x="12" y="257"/>
                  <a:pt x="55" y="214"/>
                  <a:pt x="108" y="214"/>
                </a:cubicBezTo>
                <a:lnTo>
                  <a:pt x="109" y="214"/>
                </a:lnTo>
                <a:cubicBezTo>
                  <a:pt x="137" y="214"/>
                  <a:pt x="163" y="226"/>
                  <a:pt x="181" y="246"/>
                </a:cubicBezTo>
                <a:cubicBezTo>
                  <a:pt x="199" y="267"/>
                  <a:pt x="208" y="294"/>
                  <a:pt x="205" y="321"/>
                </a:cubicBezTo>
                <a:lnTo>
                  <a:pt x="204" y="319"/>
                </a:lnTo>
                <a:lnTo>
                  <a:pt x="204" y="325"/>
                </a:lnTo>
                <a:cubicBezTo>
                  <a:pt x="204" y="333"/>
                  <a:pt x="204" y="341"/>
                  <a:pt x="202" y="349"/>
                </a:cubicBezTo>
                <a:lnTo>
                  <a:pt x="201" y="353"/>
                </a:lnTo>
                <a:lnTo>
                  <a:pt x="14" y="306"/>
                </a:lnTo>
                <a:lnTo>
                  <a:pt x="14" y="310"/>
                </a:lnTo>
                <a:lnTo>
                  <a:pt x="15" y="304"/>
                </a:lnTo>
                <a:lnTo>
                  <a:pt x="109" y="415"/>
                </a:lnTo>
                <a:lnTo>
                  <a:pt x="108" y="415"/>
                </a:lnTo>
                <a:cubicBezTo>
                  <a:pt x="55" y="415"/>
                  <a:pt x="12" y="372"/>
                  <a:pt x="12" y="319"/>
                </a:cubicBezTo>
                <a:lnTo>
                  <a:pt x="13" y="320"/>
                </a:lnTo>
                <a:lnTo>
                  <a:pt x="12" y="312"/>
                </a:lnTo>
                <a:lnTo>
                  <a:pt x="203" y="300"/>
                </a:lnTo>
                <a:lnTo>
                  <a:pt x="203" y="303"/>
                </a:lnTo>
                <a:lnTo>
                  <a:pt x="203" y="310"/>
                </a:lnTo>
                <a:lnTo>
                  <a:pt x="203" y="316"/>
                </a:lnTo>
                <a:lnTo>
                  <a:pt x="203" y="319"/>
                </a:lnTo>
                <a:lnTo>
                  <a:pt x="11" y="319"/>
                </a:lnTo>
                <a:lnTo>
                  <a:pt x="11" y="316"/>
                </a:lnTo>
                <a:lnTo>
                  <a:pt x="11" y="310"/>
                </a:lnTo>
                <a:lnTo>
                  <a:pt x="12" y="324"/>
                </a:lnTo>
                <a:lnTo>
                  <a:pt x="11" y="317"/>
                </a:lnTo>
                <a:cubicBezTo>
                  <a:pt x="11" y="313"/>
                  <a:pt x="10" y="308"/>
                  <a:pt x="10" y="303"/>
                </a:cubicBezTo>
                <a:lnTo>
                  <a:pt x="10" y="300"/>
                </a:lnTo>
                <a:cubicBezTo>
                  <a:pt x="10" y="250"/>
                  <a:pt x="50" y="208"/>
                  <a:pt x="101" y="205"/>
                </a:cubicBezTo>
                <a:cubicBezTo>
                  <a:pt x="151" y="202"/>
                  <a:pt x="195" y="238"/>
                  <a:pt x="202" y="289"/>
                </a:cubicBezTo>
                <a:lnTo>
                  <a:pt x="203" y="308"/>
                </a:lnTo>
                <a:lnTo>
                  <a:pt x="203" y="319"/>
                </a:lnTo>
                <a:cubicBezTo>
                  <a:pt x="203" y="372"/>
                  <a:pt x="160" y="415"/>
                  <a:pt x="107" y="415"/>
                </a:cubicBezTo>
                <a:lnTo>
                  <a:pt x="106" y="415"/>
                </a:lnTo>
                <a:lnTo>
                  <a:pt x="106" y="223"/>
                </a:lnTo>
                <a:lnTo>
                  <a:pt x="107" y="223"/>
                </a:lnTo>
                <a:lnTo>
                  <a:pt x="11" y="319"/>
                </a:lnTo>
                <a:lnTo>
                  <a:pt x="11" y="315"/>
                </a:lnTo>
                <a:lnTo>
                  <a:pt x="13" y="334"/>
                </a:lnTo>
                <a:lnTo>
                  <a:pt x="12" y="329"/>
                </a:lnTo>
                <a:cubicBezTo>
                  <a:pt x="7" y="301"/>
                  <a:pt x="14" y="272"/>
                  <a:pt x="32" y="250"/>
                </a:cubicBezTo>
                <a:cubicBezTo>
                  <a:pt x="50" y="227"/>
                  <a:pt x="78" y="214"/>
                  <a:pt x="106" y="214"/>
                </a:cubicBezTo>
                <a:lnTo>
                  <a:pt x="107" y="214"/>
                </a:lnTo>
                <a:lnTo>
                  <a:pt x="11" y="310"/>
                </a:lnTo>
                <a:lnTo>
                  <a:pt x="11" y="304"/>
                </a:lnTo>
                <a:lnTo>
                  <a:pt x="14" y="328"/>
                </a:lnTo>
                <a:lnTo>
                  <a:pt x="13" y="324"/>
                </a:lnTo>
                <a:lnTo>
                  <a:pt x="200" y="277"/>
                </a:lnTo>
                <a:lnTo>
                  <a:pt x="201" y="281"/>
                </a:lnTo>
                <a:cubicBezTo>
                  <a:pt x="203" y="289"/>
                  <a:pt x="203" y="297"/>
                  <a:pt x="203" y="304"/>
                </a:cubicBezTo>
                <a:lnTo>
                  <a:pt x="203" y="310"/>
                </a:lnTo>
                <a:cubicBezTo>
                  <a:pt x="203" y="363"/>
                  <a:pt x="160" y="406"/>
                  <a:pt x="107" y="406"/>
                </a:cubicBezTo>
                <a:lnTo>
                  <a:pt x="106" y="406"/>
                </a:lnTo>
                <a:cubicBezTo>
                  <a:pt x="59" y="406"/>
                  <a:pt x="18" y="371"/>
                  <a:pt x="11" y="324"/>
                </a:cubicBezTo>
                <a:lnTo>
                  <a:pt x="10" y="317"/>
                </a:lnTo>
                <a:lnTo>
                  <a:pt x="14" y="334"/>
                </a:lnTo>
                <a:lnTo>
                  <a:pt x="13" y="331"/>
                </a:lnTo>
                <a:lnTo>
                  <a:pt x="200" y="300"/>
                </a:lnTo>
                <a:lnTo>
                  <a:pt x="200" y="296"/>
                </a:lnTo>
                <a:lnTo>
                  <a:pt x="201" y="305"/>
                </a:lnTo>
                <a:lnTo>
                  <a:pt x="202" y="324"/>
                </a:lnTo>
                <a:lnTo>
                  <a:pt x="202" y="329"/>
                </a:lnTo>
                <a:lnTo>
                  <a:pt x="10" y="329"/>
                </a:lnTo>
                <a:lnTo>
                  <a:pt x="10" y="327"/>
                </a:lnTo>
                <a:lnTo>
                  <a:pt x="10" y="321"/>
                </a:lnTo>
                <a:lnTo>
                  <a:pt x="10" y="310"/>
                </a:lnTo>
                <a:lnTo>
                  <a:pt x="106" y="406"/>
                </a:lnTo>
                <a:lnTo>
                  <a:pt x="105" y="406"/>
                </a:lnTo>
                <a:cubicBezTo>
                  <a:pt x="56" y="406"/>
                  <a:pt x="15" y="369"/>
                  <a:pt x="10" y="320"/>
                </a:cubicBezTo>
                <a:lnTo>
                  <a:pt x="8" y="300"/>
                </a:lnTo>
                <a:lnTo>
                  <a:pt x="9" y="301"/>
                </a:lnTo>
                <a:lnTo>
                  <a:pt x="8" y="293"/>
                </a:lnTo>
                <a:cubicBezTo>
                  <a:pt x="2" y="241"/>
                  <a:pt x="39" y="193"/>
                  <a:pt x="92" y="186"/>
                </a:cubicBezTo>
                <a:cubicBezTo>
                  <a:pt x="144" y="180"/>
                  <a:pt x="192" y="217"/>
                  <a:pt x="199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09"/>
          <p:cNvSpPr>
            <a:spLocks/>
          </p:cNvSpPr>
          <p:nvPr/>
        </p:nvSpPr>
        <p:spPr bwMode="auto">
          <a:xfrm>
            <a:off x="2452688" y="3003550"/>
            <a:ext cx="141287" cy="138113"/>
          </a:xfrm>
          <a:custGeom>
            <a:avLst/>
            <a:gdLst>
              <a:gd name="T0" fmla="*/ 46 w 974"/>
              <a:gd name="T1" fmla="*/ 192 h 966"/>
              <a:gd name="T2" fmla="*/ 247 w 974"/>
              <a:gd name="T3" fmla="*/ 194 h 966"/>
              <a:gd name="T4" fmla="*/ 81 w 974"/>
              <a:gd name="T5" fmla="*/ 244 h 966"/>
              <a:gd name="T6" fmla="*/ 301 w 974"/>
              <a:gd name="T7" fmla="*/ 305 h 966"/>
              <a:gd name="T8" fmla="*/ 165 w 974"/>
              <a:gd name="T9" fmla="*/ 337 h 966"/>
              <a:gd name="T10" fmla="*/ 181 w 974"/>
              <a:gd name="T11" fmla="*/ 392 h 966"/>
              <a:gd name="T12" fmla="*/ 207 w 974"/>
              <a:gd name="T13" fmla="*/ 433 h 966"/>
              <a:gd name="T14" fmla="*/ 227 w 974"/>
              <a:gd name="T15" fmla="*/ 453 h 966"/>
              <a:gd name="T16" fmla="*/ 262 w 974"/>
              <a:gd name="T17" fmla="*/ 491 h 966"/>
              <a:gd name="T18" fmla="*/ 291 w 974"/>
              <a:gd name="T19" fmla="*/ 505 h 966"/>
              <a:gd name="T20" fmla="*/ 299 w 974"/>
              <a:gd name="T21" fmla="*/ 519 h 966"/>
              <a:gd name="T22" fmla="*/ 517 w 974"/>
              <a:gd name="T23" fmla="*/ 533 h 966"/>
              <a:gd name="T24" fmla="*/ 531 w 974"/>
              <a:gd name="T25" fmla="*/ 602 h 966"/>
              <a:gd name="T26" fmla="*/ 562 w 974"/>
              <a:gd name="T27" fmla="*/ 581 h 966"/>
              <a:gd name="T28" fmla="*/ 505 w 974"/>
              <a:gd name="T29" fmla="*/ 532 h 966"/>
              <a:gd name="T30" fmla="*/ 629 w 974"/>
              <a:gd name="T31" fmla="*/ 635 h 966"/>
              <a:gd name="T32" fmla="*/ 458 w 974"/>
              <a:gd name="T33" fmla="*/ 639 h 966"/>
              <a:gd name="T34" fmla="*/ 486 w 974"/>
              <a:gd name="T35" fmla="*/ 650 h 966"/>
              <a:gd name="T36" fmla="*/ 492 w 974"/>
              <a:gd name="T37" fmla="*/ 723 h 966"/>
              <a:gd name="T38" fmla="*/ 521 w 974"/>
              <a:gd name="T39" fmla="*/ 724 h 966"/>
              <a:gd name="T40" fmla="*/ 628 w 974"/>
              <a:gd name="T41" fmla="*/ 646 h 966"/>
              <a:gd name="T42" fmla="*/ 657 w 974"/>
              <a:gd name="T43" fmla="*/ 656 h 966"/>
              <a:gd name="T44" fmla="*/ 770 w 974"/>
              <a:gd name="T45" fmla="*/ 726 h 966"/>
              <a:gd name="T46" fmla="*/ 778 w 974"/>
              <a:gd name="T47" fmla="*/ 755 h 966"/>
              <a:gd name="T48" fmla="*/ 818 w 974"/>
              <a:gd name="T49" fmla="*/ 800 h 966"/>
              <a:gd name="T50" fmla="*/ 828 w 974"/>
              <a:gd name="T51" fmla="*/ 800 h 966"/>
              <a:gd name="T52" fmla="*/ 849 w 974"/>
              <a:gd name="T53" fmla="*/ 798 h 966"/>
              <a:gd name="T54" fmla="*/ 863 w 974"/>
              <a:gd name="T55" fmla="*/ 774 h 966"/>
              <a:gd name="T56" fmla="*/ 896 w 974"/>
              <a:gd name="T57" fmla="*/ 793 h 966"/>
              <a:gd name="T58" fmla="*/ 740 w 974"/>
              <a:gd name="T59" fmla="*/ 828 h 966"/>
              <a:gd name="T60" fmla="*/ 742 w 974"/>
              <a:gd name="T61" fmla="*/ 853 h 966"/>
              <a:gd name="T62" fmla="*/ 782 w 974"/>
              <a:gd name="T63" fmla="*/ 833 h 966"/>
              <a:gd name="T64" fmla="*/ 958 w 974"/>
              <a:gd name="T65" fmla="*/ 838 h 966"/>
              <a:gd name="T66" fmla="*/ 933 w 974"/>
              <a:gd name="T67" fmla="*/ 857 h 966"/>
              <a:gd name="T68" fmla="*/ 897 w 974"/>
              <a:gd name="T69" fmla="*/ 805 h 966"/>
              <a:gd name="T70" fmla="*/ 789 w 974"/>
              <a:gd name="T71" fmla="*/ 905 h 966"/>
              <a:gd name="T72" fmla="*/ 667 w 974"/>
              <a:gd name="T73" fmla="*/ 795 h 966"/>
              <a:gd name="T74" fmla="*/ 742 w 974"/>
              <a:gd name="T75" fmla="*/ 905 h 966"/>
              <a:gd name="T76" fmla="*/ 627 w 974"/>
              <a:gd name="T77" fmla="*/ 800 h 966"/>
              <a:gd name="T78" fmla="*/ 794 w 974"/>
              <a:gd name="T79" fmla="*/ 804 h 966"/>
              <a:gd name="T80" fmla="*/ 777 w 974"/>
              <a:gd name="T81" fmla="*/ 763 h 966"/>
              <a:gd name="T82" fmla="*/ 560 w 974"/>
              <a:gd name="T83" fmla="*/ 750 h 966"/>
              <a:gd name="T84" fmla="*/ 536 w 974"/>
              <a:gd name="T85" fmla="*/ 771 h 966"/>
              <a:gd name="T86" fmla="*/ 519 w 974"/>
              <a:gd name="T87" fmla="*/ 749 h 966"/>
              <a:gd name="T88" fmla="*/ 492 w 974"/>
              <a:gd name="T89" fmla="*/ 744 h 966"/>
              <a:gd name="T90" fmla="*/ 665 w 974"/>
              <a:gd name="T91" fmla="*/ 685 h 966"/>
              <a:gd name="T92" fmla="*/ 647 w 974"/>
              <a:gd name="T93" fmla="*/ 675 h 966"/>
              <a:gd name="T94" fmla="*/ 440 w 974"/>
              <a:gd name="T95" fmla="*/ 690 h 966"/>
              <a:gd name="T96" fmla="*/ 564 w 974"/>
              <a:gd name="T97" fmla="*/ 706 h 966"/>
              <a:gd name="T98" fmla="*/ 558 w 974"/>
              <a:gd name="T99" fmla="*/ 592 h 966"/>
              <a:gd name="T100" fmla="*/ 524 w 974"/>
              <a:gd name="T101" fmla="*/ 577 h 966"/>
              <a:gd name="T102" fmla="*/ 512 w 974"/>
              <a:gd name="T103" fmla="*/ 511 h 966"/>
              <a:gd name="T104" fmla="*/ 304 w 974"/>
              <a:gd name="T105" fmla="*/ 543 h 966"/>
              <a:gd name="T106" fmla="*/ 280 w 974"/>
              <a:gd name="T107" fmla="*/ 524 h 966"/>
              <a:gd name="T108" fmla="*/ 252 w 974"/>
              <a:gd name="T109" fmla="*/ 476 h 966"/>
              <a:gd name="T110" fmla="*/ 406 w 974"/>
              <a:gd name="T111" fmla="*/ 475 h 966"/>
              <a:gd name="T112" fmla="*/ 378 w 974"/>
              <a:gd name="T113" fmla="*/ 420 h 966"/>
              <a:gd name="T114" fmla="*/ 186 w 974"/>
              <a:gd name="T115" fmla="*/ 454 h 966"/>
              <a:gd name="T116" fmla="*/ 130 w 974"/>
              <a:gd name="T117" fmla="*/ 355 h 966"/>
              <a:gd name="T118" fmla="*/ 101 w 974"/>
              <a:gd name="T119" fmla="*/ 292 h 966"/>
              <a:gd name="T120" fmla="*/ 94 w 974"/>
              <a:gd name="T121" fmla="*/ 297 h 966"/>
              <a:gd name="T122" fmla="*/ 44 w 974"/>
              <a:gd name="T123" fmla="*/ 183 h 966"/>
              <a:gd name="T124" fmla="*/ 115 w 974"/>
              <a:gd name="T125" fmla="*/ 230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74" h="966">
                <a:moveTo>
                  <a:pt x="4" y="124"/>
                </a:moveTo>
                <a:lnTo>
                  <a:pt x="4" y="116"/>
                </a:lnTo>
                <a:lnTo>
                  <a:pt x="4" y="114"/>
                </a:lnTo>
                <a:cubicBezTo>
                  <a:pt x="0" y="71"/>
                  <a:pt x="25" y="31"/>
                  <a:pt x="65" y="16"/>
                </a:cubicBezTo>
                <a:cubicBezTo>
                  <a:pt x="105" y="0"/>
                  <a:pt x="151" y="14"/>
                  <a:pt x="176" y="48"/>
                </a:cubicBezTo>
                <a:lnTo>
                  <a:pt x="179" y="52"/>
                </a:lnTo>
                <a:cubicBezTo>
                  <a:pt x="183" y="56"/>
                  <a:pt x="186" y="61"/>
                  <a:pt x="188" y="67"/>
                </a:cubicBezTo>
                <a:lnTo>
                  <a:pt x="191" y="73"/>
                </a:lnTo>
                <a:cubicBezTo>
                  <a:pt x="198" y="86"/>
                  <a:pt x="201" y="101"/>
                  <a:pt x="201" y="115"/>
                </a:cubicBezTo>
                <a:lnTo>
                  <a:pt x="201" y="130"/>
                </a:lnTo>
                <a:lnTo>
                  <a:pt x="200" y="151"/>
                </a:lnTo>
                <a:lnTo>
                  <a:pt x="104" y="47"/>
                </a:lnTo>
                <a:lnTo>
                  <a:pt x="105" y="47"/>
                </a:lnTo>
                <a:lnTo>
                  <a:pt x="109" y="47"/>
                </a:lnTo>
                <a:lnTo>
                  <a:pt x="110" y="47"/>
                </a:lnTo>
                <a:lnTo>
                  <a:pt x="17" y="120"/>
                </a:lnTo>
                <a:lnTo>
                  <a:pt x="18" y="116"/>
                </a:lnTo>
                <a:lnTo>
                  <a:pt x="18" y="116"/>
                </a:lnTo>
                <a:cubicBezTo>
                  <a:pt x="27" y="71"/>
                  <a:pt x="67" y="38"/>
                  <a:pt x="112" y="38"/>
                </a:cubicBezTo>
                <a:lnTo>
                  <a:pt x="115" y="38"/>
                </a:lnTo>
                <a:lnTo>
                  <a:pt x="117" y="38"/>
                </a:lnTo>
                <a:cubicBezTo>
                  <a:pt x="170" y="38"/>
                  <a:pt x="213" y="81"/>
                  <a:pt x="213" y="134"/>
                </a:cubicBezTo>
                <a:lnTo>
                  <a:pt x="213" y="139"/>
                </a:lnTo>
                <a:lnTo>
                  <a:pt x="213" y="143"/>
                </a:lnTo>
                <a:cubicBezTo>
                  <a:pt x="213" y="196"/>
                  <a:pt x="170" y="239"/>
                  <a:pt x="117" y="239"/>
                </a:cubicBezTo>
                <a:lnTo>
                  <a:pt x="116" y="239"/>
                </a:lnTo>
                <a:lnTo>
                  <a:pt x="212" y="130"/>
                </a:lnTo>
                <a:lnTo>
                  <a:pt x="213" y="137"/>
                </a:lnTo>
                <a:lnTo>
                  <a:pt x="209" y="120"/>
                </a:lnTo>
                <a:lnTo>
                  <a:pt x="210" y="123"/>
                </a:lnTo>
                <a:lnTo>
                  <a:pt x="22" y="153"/>
                </a:lnTo>
                <a:lnTo>
                  <a:pt x="22" y="144"/>
                </a:lnTo>
                <a:lnTo>
                  <a:pt x="24" y="125"/>
                </a:lnTo>
                <a:cubicBezTo>
                  <a:pt x="29" y="74"/>
                  <a:pt x="73" y="36"/>
                  <a:pt x="124" y="39"/>
                </a:cubicBezTo>
                <a:cubicBezTo>
                  <a:pt x="175" y="41"/>
                  <a:pt x="215" y="83"/>
                  <a:pt x="215" y="134"/>
                </a:cubicBezTo>
                <a:lnTo>
                  <a:pt x="215" y="137"/>
                </a:lnTo>
                <a:lnTo>
                  <a:pt x="214" y="122"/>
                </a:lnTo>
                <a:lnTo>
                  <a:pt x="215" y="128"/>
                </a:lnTo>
                <a:lnTo>
                  <a:pt x="120" y="47"/>
                </a:lnTo>
                <a:lnTo>
                  <a:pt x="125" y="47"/>
                </a:lnTo>
                <a:lnTo>
                  <a:pt x="127" y="47"/>
                </a:lnTo>
                <a:cubicBezTo>
                  <a:pt x="173" y="47"/>
                  <a:pt x="213" y="80"/>
                  <a:pt x="222" y="125"/>
                </a:cubicBezTo>
                <a:lnTo>
                  <a:pt x="225" y="140"/>
                </a:lnTo>
                <a:lnTo>
                  <a:pt x="227" y="152"/>
                </a:lnTo>
                <a:lnTo>
                  <a:pt x="133" y="76"/>
                </a:lnTo>
                <a:lnTo>
                  <a:pt x="137" y="76"/>
                </a:lnTo>
                <a:lnTo>
                  <a:pt x="48" y="208"/>
                </a:lnTo>
                <a:lnTo>
                  <a:pt x="44" y="198"/>
                </a:lnTo>
                <a:cubicBezTo>
                  <a:pt x="33" y="169"/>
                  <a:pt x="36" y="135"/>
                  <a:pt x="54" y="109"/>
                </a:cubicBezTo>
                <a:cubicBezTo>
                  <a:pt x="72" y="82"/>
                  <a:pt x="102" y="66"/>
                  <a:pt x="133" y="66"/>
                </a:cubicBezTo>
                <a:lnTo>
                  <a:pt x="135" y="66"/>
                </a:lnTo>
                <a:lnTo>
                  <a:pt x="137" y="66"/>
                </a:lnTo>
                <a:lnTo>
                  <a:pt x="140" y="66"/>
                </a:lnTo>
                <a:cubicBezTo>
                  <a:pt x="193" y="66"/>
                  <a:pt x="236" y="109"/>
                  <a:pt x="236" y="162"/>
                </a:cubicBezTo>
                <a:lnTo>
                  <a:pt x="236" y="172"/>
                </a:lnTo>
                <a:lnTo>
                  <a:pt x="236" y="182"/>
                </a:lnTo>
                <a:lnTo>
                  <a:pt x="140" y="86"/>
                </a:lnTo>
                <a:lnTo>
                  <a:pt x="142" y="86"/>
                </a:lnTo>
                <a:cubicBezTo>
                  <a:pt x="188" y="86"/>
                  <a:pt x="228" y="119"/>
                  <a:pt x="237" y="164"/>
                </a:cubicBezTo>
                <a:lnTo>
                  <a:pt x="238" y="169"/>
                </a:lnTo>
                <a:cubicBezTo>
                  <a:pt x="239" y="175"/>
                  <a:pt x="239" y="181"/>
                  <a:pt x="239" y="187"/>
                </a:cubicBezTo>
                <a:lnTo>
                  <a:pt x="239" y="191"/>
                </a:lnTo>
                <a:cubicBezTo>
                  <a:pt x="239" y="244"/>
                  <a:pt x="196" y="287"/>
                  <a:pt x="143" y="287"/>
                </a:cubicBezTo>
                <a:cubicBezTo>
                  <a:pt x="90" y="287"/>
                  <a:pt x="47" y="244"/>
                  <a:pt x="47" y="191"/>
                </a:cubicBezTo>
                <a:lnTo>
                  <a:pt x="47" y="187"/>
                </a:lnTo>
                <a:lnTo>
                  <a:pt x="49" y="206"/>
                </a:lnTo>
                <a:lnTo>
                  <a:pt x="48" y="201"/>
                </a:lnTo>
                <a:lnTo>
                  <a:pt x="142" y="278"/>
                </a:lnTo>
                <a:lnTo>
                  <a:pt x="141" y="278"/>
                </a:lnTo>
                <a:cubicBezTo>
                  <a:pt x="95" y="278"/>
                  <a:pt x="54" y="245"/>
                  <a:pt x="47" y="198"/>
                </a:cubicBezTo>
                <a:lnTo>
                  <a:pt x="46" y="192"/>
                </a:lnTo>
                <a:lnTo>
                  <a:pt x="46" y="196"/>
                </a:lnTo>
                <a:cubicBezTo>
                  <a:pt x="34" y="146"/>
                  <a:pt x="63" y="95"/>
                  <a:pt x="113" y="80"/>
                </a:cubicBezTo>
                <a:cubicBezTo>
                  <a:pt x="162" y="66"/>
                  <a:pt x="214" y="93"/>
                  <a:pt x="231" y="142"/>
                </a:cubicBezTo>
                <a:lnTo>
                  <a:pt x="232" y="145"/>
                </a:lnTo>
                <a:cubicBezTo>
                  <a:pt x="233" y="151"/>
                  <a:pt x="235" y="156"/>
                  <a:pt x="236" y="162"/>
                </a:cubicBezTo>
                <a:lnTo>
                  <a:pt x="237" y="169"/>
                </a:lnTo>
                <a:cubicBezTo>
                  <a:pt x="237" y="173"/>
                  <a:pt x="237" y="178"/>
                  <a:pt x="237" y="182"/>
                </a:cubicBezTo>
                <a:lnTo>
                  <a:pt x="237" y="192"/>
                </a:lnTo>
                <a:lnTo>
                  <a:pt x="237" y="201"/>
                </a:lnTo>
                <a:cubicBezTo>
                  <a:pt x="237" y="254"/>
                  <a:pt x="194" y="297"/>
                  <a:pt x="141" y="297"/>
                </a:cubicBezTo>
                <a:lnTo>
                  <a:pt x="140" y="297"/>
                </a:lnTo>
                <a:cubicBezTo>
                  <a:pt x="113" y="297"/>
                  <a:pt x="87" y="286"/>
                  <a:pt x="69" y="266"/>
                </a:cubicBezTo>
                <a:cubicBezTo>
                  <a:pt x="51" y="246"/>
                  <a:pt x="42" y="219"/>
                  <a:pt x="45" y="192"/>
                </a:cubicBezTo>
                <a:lnTo>
                  <a:pt x="46" y="182"/>
                </a:lnTo>
                <a:lnTo>
                  <a:pt x="47" y="172"/>
                </a:lnTo>
                <a:lnTo>
                  <a:pt x="142" y="278"/>
                </a:lnTo>
                <a:lnTo>
                  <a:pt x="139" y="278"/>
                </a:lnTo>
                <a:cubicBezTo>
                  <a:pt x="86" y="278"/>
                  <a:pt x="43" y="235"/>
                  <a:pt x="43" y="182"/>
                </a:cubicBezTo>
                <a:cubicBezTo>
                  <a:pt x="43" y="129"/>
                  <a:pt x="86" y="86"/>
                  <a:pt x="139" y="86"/>
                </a:cubicBezTo>
                <a:lnTo>
                  <a:pt x="140" y="86"/>
                </a:lnTo>
                <a:cubicBezTo>
                  <a:pt x="168" y="86"/>
                  <a:pt x="193" y="98"/>
                  <a:pt x="212" y="118"/>
                </a:cubicBezTo>
                <a:cubicBezTo>
                  <a:pt x="230" y="138"/>
                  <a:pt x="239" y="165"/>
                  <a:pt x="236" y="192"/>
                </a:cubicBezTo>
                <a:lnTo>
                  <a:pt x="235" y="202"/>
                </a:lnTo>
                <a:lnTo>
                  <a:pt x="231" y="222"/>
                </a:lnTo>
                <a:lnTo>
                  <a:pt x="48" y="166"/>
                </a:lnTo>
                <a:lnTo>
                  <a:pt x="50" y="161"/>
                </a:lnTo>
                <a:lnTo>
                  <a:pt x="45" y="178"/>
                </a:lnTo>
                <a:lnTo>
                  <a:pt x="46" y="173"/>
                </a:lnTo>
                <a:lnTo>
                  <a:pt x="230" y="225"/>
                </a:lnTo>
                <a:lnTo>
                  <a:pt x="227" y="233"/>
                </a:lnTo>
                <a:lnTo>
                  <a:pt x="232" y="217"/>
                </a:lnTo>
                <a:lnTo>
                  <a:pt x="230" y="228"/>
                </a:lnTo>
                <a:lnTo>
                  <a:pt x="231" y="197"/>
                </a:lnTo>
                <a:lnTo>
                  <a:pt x="232" y="204"/>
                </a:lnTo>
                <a:lnTo>
                  <a:pt x="216" y="164"/>
                </a:lnTo>
                <a:lnTo>
                  <a:pt x="218" y="167"/>
                </a:lnTo>
                <a:lnTo>
                  <a:pt x="47" y="193"/>
                </a:lnTo>
                <a:lnTo>
                  <a:pt x="50" y="183"/>
                </a:lnTo>
                <a:lnTo>
                  <a:pt x="52" y="174"/>
                </a:lnTo>
                <a:cubicBezTo>
                  <a:pt x="55" y="166"/>
                  <a:pt x="59" y="158"/>
                  <a:pt x="64" y="151"/>
                </a:cubicBezTo>
                <a:lnTo>
                  <a:pt x="66" y="148"/>
                </a:lnTo>
                <a:cubicBezTo>
                  <a:pt x="83" y="122"/>
                  <a:pt x="113" y="105"/>
                  <a:pt x="145" y="105"/>
                </a:cubicBezTo>
                <a:cubicBezTo>
                  <a:pt x="178" y="105"/>
                  <a:pt x="208" y="122"/>
                  <a:pt x="225" y="148"/>
                </a:cubicBezTo>
                <a:lnTo>
                  <a:pt x="227" y="151"/>
                </a:lnTo>
                <a:cubicBezTo>
                  <a:pt x="233" y="159"/>
                  <a:pt x="237" y="169"/>
                  <a:pt x="240" y="178"/>
                </a:cubicBezTo>
                <a:lnTo>
                  <a:pt x="242" y="185"/>
                </a:lnTo>
                <a:lnTo>
                  <a:pt x="243" y="187"/>
                </a:lnTo>
                <a:lnTo>
                  <a:pt x="231" y="164"/>
                </a:lnTo>
                <a:lnTo>
                  <a:pt x="233" y="167"/>
                </a:lnTo>
                <a:lnTo>
                  <a:pt x="57" y="220"/>
                </a:lnTo>
                <a:lnTo>
                  <a:pt x="57" y="215"/>
                </a:lnTo>
                <a:lnTo>
                  <a:pt x="59" y="196"/>
                </a:lnTo>
                <a:lnTo>
                  <a:pt x="58" y="196"/>
                </a:lnTo>
                <a:lnTo>
                  <a:pt x="58" y="191"/>
                </a:lnTo>
                <a:cubicBezTo>
                  <a:pt x="58" y="153"/>
                  <a:pt x="82" y="118"/>
                  <a:pt x="118" y="103"/>
                </a:cubicBezTo>
                <a:cubicBezTo>
                  <a:pt x="154" y="88"/>
                  <a:pt x="195" y="96"/>
                  <a:pt x="222" y="124"/>
                </a:cubicBezTo>
                <a:lnTo>
                  <a:pt x="223" y="125"/>
                </a:lnTo>
                <a:cubicBezTo>
                  <a:pt x="237" y="139"/>
                  <a:pt x="247" y="157"/>
                  <a:pt x="250" y="177"/>
                </a:cubicBezTo>
                <a:lnTo>
                  <a:pt x="251" y="183"/>
                </a:lnTo>
                <a:lnTo>
                  <a:pt x="253" y="195"/>
                </a:lnTo>
                <a:lnTo>
                  <a:pt x="254" y="197"/>
                </a:lnTo>
                <a:lnTo>
                  <a:pt x="255" y="202"/>
                </a:lnTo>
                <a:cubicBezTo>
                  <a:pt x="256" y="208"/>
                  <a:pt x="256" y="214"/>
                  <a:pt x="256" y="220"/>
                </a:cubicBezTo>
                <a:lnTo>
                  <a:pt x="256" y="230"/>
                </a:lnTo>
                <a:lnTo>
                  <a:pt x="255" y="250"/>
                </a:lnTo>
                <a:cubicBezTo>
                  <a:pt x="250" y="297"/>
                  <a:pt x="211" y="333"/>
                  <a:pt x="164" y="335"/>
                </a:cubicBezTo>
                <a:cubicBezTo>
                  <a:pt x="116" y="337"/>
                  <a:pt x="75" y="305"/>
                  <a:pt x="65" y="258"/>
                </a:cubicBezTo>
                <a:lnTo>
                  <a:pt x="64" y="253"/>
                </a:lnTo>
                <a:lnTo>
                  <a:pt x="63" y="248"/>
                </a:lnTo>
                <a:cubicBezTo>
                  <a:pt x="54" y="200"/>
                  <a:pt x="83" y="152"/>
                  <a:pt x="130" y="137"/>
                </a:cubicBezTo>
                <a:cubicBezTo>
                  <a:pt x="178" y="123"/>
                  <a:pt x="228" y="148"/>
                  <a:pt x="247" y="194"/>
                </a:cubicBezTo>
                <a:lnTo>
                  <a:pt x="249" y="199"/>
                </a:lnTo>
                <a:lnTo>
                  <a:pt x="251" y="204"/>
                </a:lnTo>
                <a:lnTo>
                  <a:pt x="66" y="230"/>
                </a:lnTo>
                <a:lnTo>
                  <a:pt x="67" y="220"/>
                </a:lnTo>
                <a:lnTo>
                  <a:pt x="66" y="220"/>
                </a:lnTo>
                <a:cubicBezTo>
                  <a:pt x="66" y="167"/>
                  <a:pt x="109" y="124"/>
                  <a:pt x="162" y="124"/>
                </a:cubicBezTo>
                <a:cubicBezTo>
                  <a:pt x="215" y="124"/>
                  <a:pt x="258" y="167"/>
                  <a:pt x="258" y="220"/>
                </a:cubicBezTo>
                <a:lnTo>
                  <a:pt x="258" y="223"/>
                </a:lnTo>
                <a:lnTo>
                  <a:pt x="258" y="229"/>
                </a:lnTo>
                <a:lnTo>
                  <a:pt x="245" y="180"/>
                </a:lnTo>
                <a:lnTo>
                  <a:pt x="251" y="190"/>
                </a:lnTo>
                <a:lnTo>
                  <a:pt x="168" y="143"/>
                </a:lnTo>
                <a:lnTo>
                  <a:pt x="169" y="143"/>
                </a:lnTo>
                <a:lnTo>
                  <a:pt x="78" y="209"/>
                </a:lnTo>
                <a:lnTo>
                  <a:pt x="80" y="203"/>
                </a:lnTo>
                <a:lnTo>
                  <a:pt x="79" y="206"/>
                </a:lnTo>
                <a:cubicBezTo>
                  <a:pt x="91" y="159"/>
                  <a:pt x="136" y="128"/>
                  <a:pt x="184" y="134"/>
                </a:cubicBezTo>
                <a:cubicBezTo>
                  <a:pt x="232" y="140"/>
                  <a:pt x="268" y="181"/>
                  <a:pt x="268" y="229"/>
                </a:cubicBezTo>
                <a:lnTo>
                  <a:pt x="268" y="233"/>
                </a:lnTo>
                <a:lnTo>
                  <a:pt x="268" y="239"/>
                </a:lnTo>
                <a:cubicBezTo>
                  <a:pt x="268" y="292"/>
                  <a:pt x="225" y="335"/>
                  <a:pt x="172" y="335"/>
                </a:cubicBezTo>
                <a:lnTo>
                  <a:pt x="170" y="335"/>
                </a:lnTo>
                <a:lnTo>
                  <a:pt x="247" y="182"/>
                </a:lnTo>
                <a:lnTo>
                  <a:pt x="250" y="186"/>
                </a:lnTo>
                <a:lnTo>
                  <a:pt x="259" y="199"/>
                </a:lnTo>
                <a:lnTo>
                  <a:pt x="176" y="152"/>
                </a:lnTo>
                <a:lnTo>
                  <a:pt x="179" y="152"/>
                </a:lnTo>
                <a:lnTo>
                  <a:pt x="181" y="152"/>
                </a:lnTo>
                <a:cubicBezTo>
                  <a:pt x="209" y="152"/>
                  <a:pt x="234" y="164"/>
                  <a:pt x="253" y="184"/>
                </a:cubicBezTo>
                <a:cubicBezTo>
                  <a:pt x="271" y="204"/>
                  <a:pt x="280" y="231"/>
                  <a:pt x="277" y="258"/>
                </a:cubicBezTo>
                <a:lnTo>
                  <a:pt x="276" y="268"/>
                </a:lnTo>
                <a:lnTo>
                  <a:pt x="180" y="162"/>
                </a:lnTo>
                <a:lnTo>
                  <a:pt x="182" y="162"/>
                </a:lnTo>
                <a:lnTo>
                  <a:pt x="88" y="243"/>
                </a:lnTo>
                <a:lnTo>
                  <a:pt x="89" y="237"/>
                </a:lnTo>
                <a:lnTo>
                  <a:pt x="90" y="276"/>
                </a:lnTo>
                <a:lnTo>
                  <a:pt x="89" y="272"/>
                </a:lnTo>
                <a:lnTo>
                  <a:pt x="278" y="258"/>
                </a:lnTo>
                <a:lnTo>
                  <a:pt x="277" y="268"/>
                </a:lnTo>
                <a:lnTo>
                  <a:pt x="276" y="278"/>
                </a:lnTo>
                <a:cubicBezTo>
                  <a:pt x="271" y="320"/>
                  <a:pt x="239" y="355"/>
                  <a:pt x="197" y="362"/>
                </a:cubicBezTo>
                <a:cubicBezTo>
                  <a:pt x="155" y="369"/>
                  <a:pt x="114" y="348"/>
                  <a:pt x="95" y="310"/>
                </a:cubicBezTo>
                <a:lnTo>
                  <a:pt x="93" y="306"/>
                </a:lnTo>
                <a:lnTo>
                  <a:pt x="93" y="308"/>
                </a:lnTo>
                <a:lnTo>
                  <a:pt x="267" y="289"/>
                </a:lnTo>
                <a:lnTo>
                  <a:pt x="266" y="292"/>
                </a:lnTo>
                <a:lnTo>
                  <a:pt x="270" y="261"/>
                </a:lnTo>
                <a:lnTo>
                  <a:pt x="270" y="268"/>
                </a:lnTo>
                <a:cubicBezTo>
                  <a:pt x="270" y="274"/>
                  <a:pt x="270" y="279"/>
                  <a:pt x="269" y="284"/>
                </a:cubicBezTo>
                <a:lnTo>
                  <a:pt x="268" y="290"/>
                </a:lnTo>
                <a:cubicBezTo>
                  <a:pt x="267" y="295"/>
                  <a:pt x="266" y="300"/>
                  <a:pt x="265" y="305"/>
                </a:cubicBezTo>
                <a:lnTo>
                  <a:pt x="264" y="308"/>
                </a:lnTo>
                <a:cubicBezTo>
                  <a:pt x="250" y="347"/>
                  <a:pt x="214" y="373"/>
                  <a:pt x="172" y="373"/>
                </a:cubicBezTo>
                <a:cubicBezTo>
                  <a:pt x="131" y="373"/>
                  <a:pt x="94" y="347"/>
                  <a:pt x="81" y="308"/>
                </a:cubicBezTo>
                <a:lnTo>
                  <a:pt x="80" y="305"/>
                </a:lnTo>
                <a:cubicBezTo>
                  <a:pt x="77" y="295"/>
                  <a:pt x="75" y="285"/>
                  <a:pt x="75" y="274"/>
                </a:cubicBezTo>
                <a:lnTo>
                  <a:pt x="75" y="268"/>
                </a:lnTo>
                <a:lnTo>
                  <a:pt x="76" y="282"/>
                </a:lnTo>
                <a:lnTo>
                  <a:pt x="75" y="275"/>
                </a:lnTo>
                <a:cubicBezTo>
                  <a:pt x="75" y="271"/>
                  <a:pt x="74" y="266"/>
                  <a:pt x="74" y="261"/>
                </a:cubicBezTo>
                <a:lnTo>
                  <a:pt x="74" y="258"/>
                </a:lnTo>
                <a:cubicBezTo>
                  <a:pt x="74" y="205"/>
                  <a:pt x="117" y="162"/>
                  <a:pt x="170" y="162"/>
                </a:cubicBezTo>
                <a:cubicBezTo>
                  <a:pt x="223" y="162"/>
                  <a:pt x="266" y="205"/>
                  <a:pt x="266" y="258"/>
                </a:cubicBezTo>
                <a:lnTo>
                  <a:pt x="266" y="261"/>
                </a:lnTo>
                <a:lnTo>
                  <a:pt x="266" y="248"/>
                </a:lnTo>
                <a:lnTo>
                  <a:pt x="267" y="255"/>
                </a:lnTo>
                <a:cubicBezTo>
                  <a:pt x="267" y="259"/>
                  <a:pt x="267" y="264"/>
                  <a:pt x="267" y="268"/>
                </a:cubicBezTo>
                <a:lnTo>
                  <a:pt x="267" y="274"/>
                </a:lnTo>
                <a:lnTo>
                  <a:pt x="267" y="277"/>
                </a:lnTo>
                <a:lnTo>
                  <a:pt x="80" y="247"/>
                </a:lnTo>
                <a:lnTo>
                  <a:pt x="81" y="244"/>
                </a:lnTo>
                <a:lnTo>
                  <a:pt x="76" y="274"/>
                </a:lnTo>
                <a:lnTo>
                  <a:pt x="76" y="268"/>
                </a:lnTo>
                <a:cubicBezTo>
                  <a:pt x="76" y="264"/>
                  <a:pt x="77" y="259"/>
                  <a:pt x="77" y="255"/>
                </a:cubicBezTo>
                <a:lnTo>
                  <a:pt x="78" y="248"/>
                </a:lnTo>
                <a:cubicBezTo>
                  <a:pt x="79" y="242"/>
                  <a:pt x="81" y="237"/>
                  <a:pt x="82" y="231"/>
                </a:cubicBezTo>
                <a:lnTo>
                  <a:pt x="83" y="228"/>
                </a:lnTo>
                <a:cubicBezTo>
                  <a:pt x="95" y="193"/>
                  <a:pt x="125" y="168"/>
                  <a:pt x="162" y="163"/>
                </a:cubicBezTo>
                <a:cubicBezTo>
                  <a:pt x="198" y="158"/>
                  <a:pt x="234" y="175"/>
                  <a:pt x="254" y="205"/>
                </a:cubicBezTo>
                <a:lnTo>
                  <a:pt x="256" y="208"/>
                </a:lnTo>
                <a:cubicBezTo>
                  <a:pt x="260" y="213"/>
                  <a:pt x="262" y="218"/>
                  <a:pt x="265" y="224"/>
                </a:cubicBezTo>
                <a:lnTo>
                  <a:pt x="268" y="231"/>
                </a:lnTo>
                <a:lnTo>
                  <a:pt x="268" y="232"/>
                </a:lnTo>
                <a:lnTo>
                  <a:pt x="250" y="207"/>
                </a:lnTo>
                <a:lnTo>
                  <a:pt x="253" y="210"/>
                </a:lnTo>
                <a:lnTo>
                  <a:pt x="100" y="235"/>
                </a:lnTo>
                <a:lnTo>
                  <a:pt x="102" y="231"/>
                </a:lnTo>
                <a:lnTo>
                  <a:pt x="92" y="260"/>
                </a:lnTo>
                <a:lnTo>
                  <a:pt x="93" y="253"/>
                </a:lnTo>
                <a:lnTo>
                  <a:pt x="98" y="233"/>
                </a:lnTo>
                <a:cubicBezTo>
                  <a:pt x="103" y="217"/>
                  <a:pt x="111" y="203"/>
                  <a:pt x="123" y="192"/>
                </a:cubicBezTo>
                <a:lnTo>
                  <a:pt x="124" y="191"/>
                </a:lnTo>
                <a:cubicBezTo>
                  <a:pt x="148" y="167"/>
                  <a:pt x="183" y="157"/>
                  <a:pt x="216" y="166"/>
                </a:cubicBezTo>
                <a:cubicBezTo>
                  <a:pt x="248" y="174"/>
                  <a:pt x="274" y="199"/>
                  <a:pt x="284" y="232"/>
                </a:cubicBezTo>
                <a:lnTo>
                  <a:pt x="286" y="239"/>
                </a:lnTo>
                <a:cubicBezTo>
                  <a:pt x="287" y="245"/>
                  <a:pt x="289" y="251"/>
                  <a:pt x="289" y="257"/>
                </a:cubicBezTo>
                <a:lnTo>
                  <a:pt x="290" y="269"/>
                </a:lnTo>
                <a:lnTo>
                  <a:pt x="291" y="274"/>
                </a:lnTo>
                <a:cubicBezTo>
                  <a:pt x="292" y="279"/>
                  <a:pt x="292" y="284"/>
                  <a:pt x="292" y="289"/>
                </a:cubicBezTo>
                <a:lnTo>
                  <a:pt x="292" y="296"/>
                </a:lnTo>
                <a:cubicBezTo>
                  <a:pt x="292" y="349"/>
                  <a:pt x="249" y="392"/>
                  <a:pt x="196" y="392"/>
                </a:cubicBezTo>
                <a:cubicBezTo>
                  <a:pt x="143" y="392"/>
                  <a:pt x="100" y="349"/>
                  <a:pt x="100" y="296"/>
                </a:cubicBezTo>
                <a:lnTo>
                  <a:pt x="100" y="295"/>
                </a:lnTo>
                <a:lnTo>
                  <a:pt x="100" y="289"/>
                </a:lnTo>
                <a:lnTo>
                  <a:pt x="100" y="285"/>
                </a:lnTo>
                <a:cubicBezTo>
                  <a:pt x="99" y="278"/>
                  <a:pt x="99" y="271"/>
                  <a:pt x="100" y="264"/>
                </a:cubicBezTo>
                <a:lnTo>
                  <a:pt x="101" y="257"/>
                </a:lnTo>
                <a:cubicBezTo>
                  <a:pt x="103" y="243"/>
                  <a:pt x="109" y="229"/>
                  <a:pt x="117" y="217"/>
                </a:cubicBezTo>
                <a:lnTo>
                  <a:pt x="119" y="214"/>
                </a:lnTo>
                <a:cubicBezTo>
                  <a:pt x="139" y="184"/>
                  <a:pt x="175" y="167"/>
                  <a:pt x="211" y="172"/>
                </a:cubicBezTo>
                <a:cubicBezTo>
                  <a:pt x="248" y="177"/>
                  <a:pt x="278" y="202"/>
                  <a:pt x="290" y="237"/>
                </a:cubicBezTo>
                <a:lnTo>
                  <a:pt x="291" y="240"/>
                </a:lnTo>
                <a:cubicBezTo>
                  <a:pt x="292" y="246"/>
                  <a:pt x="294" y="251"/>
                  <a:pt x="295" y="257"/>
                </a:cubicBezTo>
                <a:lnTo>
                  <a:pt x="296" y="264"/>
                </a:lnTo>
                <a:cubicBezTo>
                  <a:pt x="296" y="268"/>
                  <a:pt x="296" y="273"/>
                  <a:pt x="296" y="277"/>
                </a:cubicBezTo>
                <a:lnTo>
                  <a:pt x="296" y="288"/>
                </a:lnTo>
                <a:lnTo>
                  <a:pt x="295" y="308"/>
                </a:lnTo>
                <a:cubicBezTo>
                  <a:pt x="288" y="359"/>
                  <a:pt x="244" y="395"/>
                  <a:pt x="194" y="392"/>
                </a:cubicBezTo>
                <a:cubicBezTo>
                  <a:pt x="143" y="389"/>
                  <a:pt x="103" y="347"/>
                  <a:pt x="103" y="296"/>
                </a:cubicBezTo>
                <a:lnTo>
                  <a:pt x="103" y="292"/>
                </a:lnTo>
                <a:lnTo>
                  <a:pt x="103" y="285"/>
                </a:lnTo>
                <a:lnTo>
                  <a:pt x="104" y="299"/>
                </a:lnTo>
                <a:lnTo>
                  <a:pt x="103" y="292"/>
                </a:lnTo>
                <a:cubicBezTo>
                  <a:pt x="103" y="288"/>
                  <a:pt x="102" y="283"/>
                  <a:pt x="102" y="278"/>
                </a:cubicBezTo>
                <a:lnTo>
                  <a:pt x="102" y="277"/>
                </a:lnTo>
                <a:cubicBezTo>
                  <a:pt x="102" y="224"/>
                  <a:pt x="145" y="181"/>
                  <a:pt x="198" y="181"/>
                </a:cubicBezTo>
                <a:cubicBezTo>
                  <a:pt x="251" y="181"/>
                  <a:pt x="294" y="224"/>
                  <a:pt x="294" y="277"/>
                </a:cubicBezTo>
                <a:lnTo>
                  <a:pt x="294" y="284"/>
                </a:lnTo>
                <a:lnTo>
                  <a:pt x="295" y="288"/>
                </a:lnTo>
                <a:lnTo>
                  <a:pt x="295" y="308"/>
                </a:lnTo>
                <a:lnTo>
                  <a:pt x="295" y="295"/>
                </a:lnTo>
                <a:lnTo>
                  <a:pt x="296" y="302"/>
                </a:lnTo>
                <a:lnTo>
                  <a:pt x="104" y="315"/>
                </a:lnTo>
                <a:lnTo>
                  <a:pt x="104" y="314"/>
                </a:lnTo>
                <a:cubicBezTo>
                  <a:pt x="104" y="309"/>
                  <a:pt x="105" y="304"/>
                  <a:pt x="106" y="299"/>
                </a:cubicBezTo>
                <a:lnTo>
                  <a:pt x="107" y="293"/>
                </a:lnTo>
                <a:lnTo>
                  <a:pt x="107" y="288"/>
                </a:lnTo>
                <a:cubicBezTo>
                  <a:pt x="111" y="239"/>
                  <a:pt x="153" y="200"/>
                  <a:pt x="202" y="200"/>
                </a:cubicBezTo>
                <a:lnTo>
                  <a:pt x="205" y="200"/>
                </a:lnTo>
                <a:cubicBezTo>
                  <a:pt x="258" y="200"/>
                  <a:pt x="301" y="243"/>
                  <a:pt x="301" y="296"/>
                </a:cubicBezTo>
                <a:lnTo>
                  <a:pt x="301" y="301"/>
                </a:lnTo>
                <a:lnTo>
                  <a:pt x="301" y="305"/>
                </a:lnTo>
                <a:lnTo>
                  <a:pt x="205" y="209"/>
                </a:lnTo>
                <a:lnTo>
                  <a:pt x="208" y="209"/>
                </a:lnTo>
                <a:cubicBezTo>
                  <a:pt x="261" y="209"/>
                  <a:pt x="304" y="252"/>
                  <a:pt x="304" y="305"/>
                </a:cubicBezTo>
                <a:lnTo>
                  <a:pt x="304" y="315"/>
                </a:lnTo>
                <a:lnTo>
                  <a:pt x="304" y="322"/>
                </a:lnTo>
                <a:lnTo>
                  <a:pt x="294" y="280"/>
                </a:lnTo>
                <a:lnTo>
                  <a:pt x="295" y="282"/>
                </a:lnTo>
                <a:lnTo>
                  <a:pt x="113" y="324"/>
                </a:lnTo>
                <a:lnTo>
                  <a:pt x="113" y="319"/>
                </a:lnTo>
                <a:lnTo>
                  <a:pt x="115" y="300"/>
                </a:lnTo>
                <a:lnTo>
                  <a:pt x="114" y="302"/>
                </a:lnTo>
                <a:lnTo>
                  <a:pt x="114" y="296"/>
                </a:lnTo>
                <a:lnTo>
                  <a:pt x="210" y="392"/>
                </a:lnTo>
                <a:lnTo>
                  <a:pt x="209" y="392"/>
                </a:lnTo>
                <a:lnTo>
                  <a:pt x="289" y="243"/>
                </a:lnTo>
                <a:lnTo>
                  <a:pt x="295" y="252"/>
                </a:lnTo>
                <a:cubicBezTo>
                  <a:pt x="299" y="258"/>
                  <a:pt x="302" y="264"/>
                  <a:pt x="305" y="270"/>
                </a:cubicBezTo>
                <a:lnTo>
                  <a:pt x="309" y="280"/>
                </a:lnTo>
                <a:lnTo>
                  <a:pt x="219" y="219"/>
                </a:lnTo>
                <a:lnTo>
                  <a:pt x="220" y="219"/>
                </a:lnTo>
                <a:cubicBezTo>
                  <a:pt x="273" y="219"/>
                  <a:pt x="316" y="262"/>
                  <a:pt x="316" y="315"/>
                </a:cubicBezTo>
                <a:cubicBezTo>
                  <a:pt x="316" y="368"/>
                  <a:pt x="273" y="411"/>
                  <a:pt x="220" y="411"/>
                </a:cubicBezTo>
                <a:lnTo>
                  <a:pt x="218" y="411"/>
                </a:lnTo>
                <a:lnTo>
                  <a:pt x="310" y="285"/>
                </a:lnTo>
                <a:lnTo>
                  <a:pt x="313" y="294"/>
                </a:lnTo>
                <a:lnTo>
                  <a:pt x="316" y="307"/>
                </a:lnTo>
                <a:lnTo>
                  <a:pt x="224" y="238"/>
                </a:lnTo>
                <a:lnTo>
                  <a:pt x="226" y="238"/>
                </a:lnTo>
                <a:lnTo>
                  <a:pt x="230" y="238"/>
                </a:lnTo>
                <a:cubicBezTo>
                  <a:pt x="258" y="238"/>
                  <a:pt x="284" y="250"/>
                  <a:pt x="302" y="270"/>
                </a:cubicBezTo>
                <a:cubicBezTo>
                  <a:pt x="320" y="291"/>
                  <a:pt x="329" y="318"/>
                  <a:pt x="326" y="345"/>
                </a:cubicBezTo>
                <a:lnTo>
                  <a:pt x="325" y="354"/>
                </a:lnTo>
                <a:lnTo>
                  <a:pt x="325" y="349"/>
                </a:lnTo>
                <a:cubicBezTo>
                  <a:pt x="325" y="357"/>
                  <a:pt x="325" y="365"/>
                  <a:pt x="323" y="373"/>
                </a:cubicBezTo>
                <a:lnTo>
                  <a:pt x="322" y="377"/>
                </a:lnTo>
                <a:lnTo>
                  <a:pt x="139" y="318"/>
                </a:lnTo>
                <a:lnTo>
                  <a:pt x="141" y="313"/>
                </a:lnTo>
                <a:lnTo>
                  <a:pt x="136" y="330"/>
                </a:lnTo>
                <a:lnTo>
                  <a:pt x="137" y="325"/>
                </a:lnTo>
                <a:cubicBezTo>
                  <a:pt x="146" y="281"/>
                  <a:pt x="184" y="249"/>
                  <a:pt x="229" y="247"/>
                </a:cubicBezTo>
                <a:cubicBezTo>
                  <a:pt x="274" y="246"/>
                  <a:pt x="314" y="277"/>
                  <a:pt x="325" y="320"/>
                </a:cubicBezTo>
                <a:lnTo>
                  <a:pt x="326" y="324"/>
                </a:lnTo>
                <a:cubicBezTo>
                  <a:pt x="328" y="332"/>
                  <a:pt x="328" y="340"/>
                  <a:pt x="328" y="347"/>
                </a:cubicBezTo>
                <a:lnTo>
                  <a:pt x="328" y="353"/>
                </a:lnTo>
                <a:lnTo>
                  <a:pt x="232" y="257"/>
                </a:lnTo>
                <a:lnTo>
                  <a:pt x="237" y="257"/>
                </a:lnTo>
                <a:lnTo>
                  <a:pt x="142" y="345"/>
                </a:lnTo>
                <a:lnTo>
                  <a:pt x="143" y="334"/>
                </a:lnTo>
                <a:lnTo>
                  <a:pt x="144" y="323"/>
                </a:lnTo>
                <a:cubicBezTo>
                  <a:pt x="150" y="275"/>
                  <a:pt x="191" y="238"/>
                  <a:pt x="239" y="238"/>
                </a:cubicBezTo>
                <a:cubicBezTo>
                  <a:pt x="288" y="238"/>
                  <a:pt x="329" y="275"/>
                  <a:pt x="335" y="323"/>
                </a:cubicBezTo>
                <a:lnTo>
                  <a:pt x="336" y="331"/>
                </a:lnTo>
                <a:lnTo>
                  <a:pt x="336" y="353"/>
                </a:lnTo>
                <a:lnTo>
                  <a:pt x="336" y="359"/>
                </a:lnTo>
                <a:lnTo>
                  <a:pt x="332" y="329"/>
                </a:lnTo>
                <a:lnTo>
                  <a:pt x="333" y="332"/>
                </a:lnTo>
                <a:lnTo>
                  <a:pt x="174" y="295"/>
                </a:lnTo>
                <a:lnTo>
                  <a:pt x="177" y="292"/>
                </a:lnTo>
                <a:lnTo>
                  <a:pt x="159" y="317"/>
                </a:lnTo>
                <a:lnTo>
                  <a:pt x="162" y="311"/>
                </a:lnTo>
                <a:lnTo>
                  <a:pt x="153" y="336"/>
                </a:lnTo>
                <a:lnTo>
                  <a:pt x="155" y="325"/>
                </a:lnTo>
                <a:lnTo>
                  <a:pt x="155" y="323"/>
                </a:lnTo>
                <a:cubicBezTo>
                  <a:pt x="161" y="277"/>
                  <a:pt x="198" y="242"/>
                  <a:pt x="243" y="239"/>
                </a:cubicBezTo>
                <a:cubicBezTo>
                  <a:pt x="289" y="235"/>
                  <a:pt x="330" y="264"/>
                  <a:pt x="343" y="308"/>
                </a:cubicBezTo>
                <a:lnTo>
                  <a:pt x="345" y="315"/>
                </a:lnTo>
                <a:cubicBezTo>
                  <a:pt x="346" y="321"/>
                  <a:pt x="348" y="327"/>
                  <a:pt x="348" y="333"/>
                </a:cubicBezTo>
                <a:lnTo>
                  <a:pt x="349" y="345"/>
                </a:lnTo>
                <a:lnTo>
                  <a:pt x="350" y="356"/>
                </a:lnTo>
                <a:lnTo>
                  <a:pt x="350" y="372"/>
                </a:lnTo>
                <a:lnTo>
                  <a:pt x="165" y="337"/>
                </a:lnTo>
                <a:lnTo>
                  <a:pt x="167" y="332"/>
                </a:lnTo>
                <a:lnTo>
                  <a:pt x="169" y="327"/>
                </a:lnTo>
                <a:cubicBezTo>
                  <a:pt x="185" y="287"/>
                  <a:pt x="225" y="263"/>
                  <a:pt x="267" y="267"/>
                </a:cubicBezTo>
                <a:cubicBezTo>
                  <a:pt x="310" y="271"/>
                  <a:pt x="344" y="302"/>
                  <a:pt x="353" y="344"/>
                </a:cubicBezTo>
                <a:lnTo>
                  <a:pt x="354" y="349"/>
                </a:lnTo>
                <a:lnTo>
                  <a:pt x="355" y="354"/>
                </a:lnTo>
                <a:lnTo>
                  <a:pt x="165" y="363"/>
                </a:lnTo>
                <a:lnTo>
                  <a:pt x="166" y="353"/>
                </a:lnTo>
                <a:lnTo>
                  <a:pt x="168" y="341"/>
                </a:lnTo>
                <a:lnTo>
                  <a:pt x="166" y="356"/>
                </a:lnTo>
                <a:lnTo>
                  <a:pt x="166" y="353"/>
                </a:lnTo>
                <a:cubicBezTo>
                  <a:pt x="166" y="300"/>
                  <a:pt x="209" y="257"/>
                  <a:pt x="262" y="257"/>
                </a:cubicBezTo>
                <a:cubicBezTo>
                  <a:pt x="315" y="257"/>
                  <a:pt x="358" y="300"/>
                  <a:pt x="358" y="353"/>
                </a:cubicBezTo>
                <a:lnTo>
                  <a:pt x="358" y="361"/>
                </a:lnTo>
                <a:lnTo>
                  <a:pt x="357" y="381"/>
                </a:lnTo>
                <a:lnTo>
                  <a:pt x="261" y="276"/>
                </a:lnTo>
                <a:lnTo>
                  <a:pt x="263" y="276"/>
                </a:lnTo>
                <a:cubicBezTo>
                  <a:pt x="316" y="276"/>
                  <a:pt x="359" y="319"/>
                  <a:pt x="359" y="372"/>
                </a:cubicBezTo>
                <a:cubicBezTo>
                  <a:pt x="359" y="425"/>
                  <a:pt x="316" y="468"/>
                  <a:pt x="263" y="468"/>
                </a:cubicBezTo>
                <a:lnTo>
                  <a:pt x="262" y="468"/>
                </a:lnTo>
                <a:lnTo>
                  <a:pt x="358" y="383"/>
                </a:lnTo>
                <a:lnTo>
                  <a:pt x="357" y="392"/>
                </a:lnTo>
                <a:lnTo>
                  <a:pt x="357" y="391"/>
                </a:lnTo>
                <a:lnTo>
                  <a:pt x="353" y="361"/>
                </a:lnTo>
                <a:lnTo>
                  <a:pt x="355" y="367"/>
                </a:lnTo>
                <a:lnTo>
                  <a:pt x="343" y="344"/>
                </a:lnTo>
                <a:lnTo>
                  <a:pt x="345" y="347"/>
                </a:lnTo>
                <a:lnTo>
                  <a:pt x="170" y="390"/>
                </a:lnTo>
                <a:lnTo>
                  <a:pt x="171" y="381"/>
                </a:lnTo>
                <a:lnTo>
                  <a:pt x="170" y="381"/>
                </a:lnTo>
                <a:cubicBezTo>
                  <a:pt x="170" y="328"/>
                  <a:pt x="213" y="285"/>
                  <a:pt x="266" y="285"/>
                </a:cubicBezTo>
                <a:lnTo>
                  <a:pt x="267" y="285"/>
                </a:lnTo>
                <a:lnTo>
                  <a:pt x="173" y="366"/>
                </a:lnTo>
                <a:lnTo>
                  <a:pt x="174" y="360"/>
                </a:lnTo>
                <a:cubicBezTo>
                  <a:pt x="175" y="355"/>
                  <a:pt x="176" y="350"/>
                  <a:pt x="177" y="345"/>
                </a:cubicBezTo>
                <a:lnTo>
                  <a:pt x="178" y="342"/>
                </a:lnTo>
                <a:cubicBezTo>
                  <a:pt x="193" y="297"/>
                  <a:pt x="238" y="270"/>
                  <a:pt x="285" y="278"/>
                </a:cubicBezTo>
                <a:cubicBezTo>
                  <a:pt x="331" y="285"/>
                  <a:pt x="365" y="325"/>
                  <a:pt x="365" y="372"/>
                </a:cubicBezTo>
                <a:lnTo>
                  <a:pt x="365" y="381"/>
                </a:lnTo>
                <a:lnTo>
                  <a:pt x="366" y="382"/>
                </a:lnTo>
                <a:lnTo>
                  <a:pt x="270" y="295"/>
                </a:lnTo>
                <a:lnTo>
                  <a:pt x="271" y="295"/>
                </a:lnTo>
                <a:lnTo>
                  <a:pt x="273" y="295"/>
                </a:lnTo>
                <a:cubicBezTo>
                  <a:pt x="326" y="295"/>
                  <a:pt x="369" y="338"/>
                  <a:pt x="369" y="391"/>
                </a:cubicBezTo>
                <a:lnTo>
                  <a:pt x="369" y="396"/>
                </a:lnTo>
                <a:lnTo>
                  <a:pt x="369" y="400"/>
                </a:lnTo>
                <a:lnTo>
                  <a:pt x="273" y="304"/>
                </a:lnTo>
                <a:lnTo>
                  <a:pt x="274" y="304"/>
                </a:lnTo>
                <a:cubicBezTo>
                  <a:pt x="302" y="304"/>
                  <a:pt x="327" y="316"/>
                  <a:pt x="346" y="336"/>
                </a:cubicBezTo>
                <a:cubicBezTo>
                  <a:pt x="364" y="356"/>
                  <a:pt x="373" y="383"/>
                  <a:pt x="370" y="410"/>
                </a:cubicBezTo>
                <a:lnTo>
                  <a:pt x="369" y="420"/>
                </a:lnTo>
                <a:lnTo>
                  <a:pt x="368" y="430"/>
                </a:lnTo>
                <a:lnTo>
                  <a:pt x="181" y="389"/>
                </a:lnTo>
                <a:lnTo>
                  <a:pt x="182" y="386"/>
                </a:lnTo>
                <a:lnTo>
                  <a:pt x="179" y="401"/>
                </a:lnTo>
                <a:lnTo>
                  <a:pt x="180" y="395"/>
                </a:lnTo>
                <a:lnTo>
                  <a:pt x="179" y="420"/>
                </a:lnTo>
                <a:lnTo>
                  <a:pt x="178" y="410"/>
                </a:lnTo>
                <a:lnTo>
                  <a:pt x="178" y="410"/>
                </a:lnTo>
                <a:cubicBezTo>
                  <a:pt x="177" y="405"/>
                  <a:pt x="176" y="400"/>
                  <a:pt x="176" y="394"/>
                </a:cubicBezTo>
                <a:lnTo>
                  <a:pt x="176" y="391"/>
                </a:lnTo>
                <a:cubicBezTo>
                  <a:pt x="176" y="338"/>
                  <a:pt x="219" y="295"/>
                  <a:pt x="272" y="295"/>
                </a:cubicBezTo>
                <a:cubicBezTo>
                  <a:pt x="325" y="295"/>
                  <a:pt x="368" y="338"/>
                  <a:pt x="368" y="391"/>
                </a:cubicBezTo>
                <a:lnTo>
                  <a:pt x="368" y="399"/>
                </a:lnTo>
                <a:lnTo>
                  <a:pt x="368" y="410"/>
                </a:lnTo>
                <a:lnTo>
                  <a:pt x="368" y="397"/>
                </a:lnTo>
                <a:lnTo>
                  <a:pt x="369" y="404"/>
                </a:lnTo>
                <a:cubicBezTo>
                  <a:pt x="369" y="408"/>
                  <a:pt x="369" y="413"/>
                  <a:pt x="369" y="417"/>
                </a:cubicBezTo>
                <a:lnTo>
                  <a:pt x="369" y="419"/>
                </a:lnTo>
                <a:lnTo>
                  <a:pt x="180" y="396"/>
                </a:lnTo>
                <a:lnTo>
                  <a:pt x="181" y="392"/>
                </a:lnTo>
                <a:lnTo>
                  <a:pt x="181" y="394"/>
                </a:lnTo>
                <a:lnTo>
                  <a:pt x="179" y="409"/>
                </a:lnTo>
                <a:lnTo>
                  <a:pt x="179" y="402"/>
                </a:lnTo>
                <a:cubicBezTo>
                  <a:pt x="179" y="388"/>
                  <a:pt x="183" y="373"/>
                  <a:pt x="190" y="360"/>
                </a:cubicBezTo>
                <a:lnTo>
                  <a:pt x="191" y="358"/>
                </a:lnTo>
                <a:cubicBezTo>
                  <a:pt x="209" y="322"/>
                  <a:pt x="247" y="301"/>
                  <a:pt x="287" y="305"/>
                </a:cubicBezTo>
                <a:cubicBezTo>
                  <a:pt x="327" y="309"/>
                  <a:pt x="360" y="338"/>
                  <a:pt x="370" y="377"/>
                </a:cubicBezTo>
                <a:lnTo>
                  <a:pt x="371" y="381"/>
                </a:lnTo>
                <a:cubicBezTo>
                  <a:pt x="373" y="389"/>
                  <a:pt x="373" y="397"/>
                  <a:pt x="373" y="404"/>
                </a:cubicBezTo>
                <a:lnTo>
                  <a:pt x="373" y="413"/>
                </a:lnTo>
                <a:lnTo>
                  <a:pt x="374" y="423"/>
                </a:lnTo>
                <a:lnTo>
                  <a:pt x="375" y="428"/>
                </a:lnTo>
                <a:lnTo>
                  <a:pt x="186" y="415"/>
                </a:lnTo>
                <a:lnTo>
                  <a:pt x="187" y="411"/>
                </a:lnTo>
                <a:lnTo>
                  <a:pt x="184" y="434"/>
                </a:lnTo>
                <a:lnTo>
                  <a:pt x="184" y="429"/>
                </a:lnTo>
                <a:cubicBezTo>
                  <a:pt x="184" y="380"/>
                  <a:pt x="222" y="339"/>
                  <a:pt x="271" y="334"/>
                </a:cubicBezTo>
                <a:cubicBezTo>
                  <a:pt x="320" y="329"/>
                  <a:pt x="365" y="362"/>
                  <a:pt x="375" y="411"/>
                </a:cubicBezTo>
                <a:lnTo>
                  <a:pt x="376" y="416"/>
                </a:lnTo>
                <a:cubicBezTo>
                  <a:pt x="377" y="422"/>
                  <a:pt x="377" y="428"/>
                  <a:pt x="377" y="434"/>
                </a:cubicBezTo>
                <a:lnTo>
                  <a:pt x="377" y="438"/>
                </a:lnTo>
                <a:cubicBezTo>
                  <a:pt x="377" y="491"/>
                  <a:pt x="334" y="534"/>
                  <a:pt x="281" y="534"/>
                </a:cubicBezTo>
                <a:cubicBezTo>
                  <a:pt x="228" y="534"/>
                  <a:pt x="185" y="491"/>
                  <a:pt x="185" y="438"/>
                </a:cubicBezTo>
                <a:lnTo>
                  <a:pt x="185" y="434"/>
                </a:lnTo>
                <a:lnTo>
                  <a:pt x="185" y="429"/>
                </a:lnTo>
                <a:cubicBezTo>
                  <a:pt x="185" y="376"/>
                  <a:pt x="228" y="333"/>
                  <a:pt x="281" y="333"/>
                </a:cubicBezTo>
                <a:lnTo>
                  <a:pt x="282" y="333"/>
                </a:lnTo>
                <a:lnTo>
                  <a:pt x="187" y="439"/>
                </a:lnTo>
                <a:lnTo>
                  <a:pt x="186" y="429"/>
                </a:lnTo>
                <a:cubicBezTo>
                  <a:pt x="183" y="402"/>
                  <a:pt x="192" y="375"/>
                  <a:pt x="210" y="355"/>
                </a:cubicBezTo>
                <a:cubicBezTo>
                  <a:pt x="228" y="335"/>
                  <a:pt x="254" y="323"/>
                  <a:pt x="281" y="323"/>
                </a:cubicBezTo>
                <a:lnTo>
                  <a:pt x="284" y="323"/>
                </a:lnTo>
                <a:cubicBezTo>
                  <a:pt x="326" y="323"/>
                  <a:pt x="362" y="350"/>
                  <a:pt x="376" y="389"/>
                </a:cubicBezTo>
                <a:lnTo>
                  <a:pt x="379" y="398"/>
                </a:lnTo>
                <a:lnTo>
                  <a:pt x="382" y="411"/>
                </a:lnTo>
                <a:cubicBezTo>
                  <a:pt x="384" y="415"/>
                  <a:pt x="385" y="420"/>
                  <a:pt x="386" y="425"/>
                </a:cubicBezTo>
                <a:lnTo>
                  <a:pt x="387" y="432"/>
                </a:lnTo>
                <a:lnTo>
                  <a:pt x="383" y="415"/>
                </a:lnTo>
                <a:lnTo>
                  <a:pt x="384" y="418"/>
                </a:lnTo>
                <a:lnTo>
                  <a:pt x="199" y="428"/>
                </a:lnTo>
                <a:lnTo>
                  <a:pt x="201" y="419"/>
                </a:lnTo>
                <a:lnTo>
                  <a:pt x="200" y="420"/>
                </a:lnTo>
                <a:cubicBezTo>
                  <a:pt x="205" y="371"/>
                  <a:pt x="246" y="333"/>
                  <a:pt x="295" y="333"/>
                </a:cubicBezTo>
                <a:lnTo>
                  <a:pt x="296" y="333"/>
                </a:lnTo>
                <a:lnTo>
                  <a:pt x="204" y="403"/>
                </a:lnTo>
                <a:lnTo>
                  <a:pt x="206" y="396"/>
                </a:lnTo>
                <a:lnTo>
                  <a:pt x="208" y="389"/>
                </a:lnTo>
                <a:cubicBezTo>
                  <a:pt x="222" y="348"/>
                  <a:pt x="262" y="321"/>
                  <a:pt x="305" y="324"/>
                </a:cubicBezTo>
                <a:cubicBezTo>
                  <a:pt x="349" y="326"/>
                  <a:pt x="385" y="358"/>
                  <a:pt x="394" y="401"/>
                </a:cubicBezTo>
                <a:lnTo>
                  <a:pt x="395" y="406"/>
                </a:lnTo>
                <a:cubicBezTo>
                  <a:pt x="396" y="412"/>
                  <a:pt x="396" y="418"/>
                  <a:pt x="396" y="424"/>
                </a:cubicBezTo>
                <a:lnTo>
                  <a:pt x="396" y="434"/>
                </a:lnTo>
                <a:lnTo>
                  <a:pt x="396" y="443"/>
                </a:lnTo>
                <a:cubicBezTo>
                  <a:pt x="396" y="450"/>
                  <a:pt x="396" y="456"/>
                  <a:pt x="395" y="462"/>
                </a:cubicBezTo>
                <a:lnTo>
                  <a:pt x="394" y="467"/>
                </a:lnTo>
                <a:cubicBezTo>
                  <a:pt x="385" y="511"/>
                  <a:pt x="347" y="543"/>
                  <a:pt x="302" y="544"/>
                </a:cubicBezTo>
                <a:cubicBezTo>
                  <a:pt x="257" y="546"/>
                  <a:pt x="217" y="515"/>
                  <a:pt x="206" y="472"/>
                </a:cubicBezTo>
                <a:lnTo>
                  <a:pt x="205" y="468"/>
                </a:lnTo>
                <a:lnTo>
                  <a:pt x="203" y="454"/>
                </a:lnTo>
                <a:cubicBezTo>
                  <a:pt x="194" y="403"/>
                  <a:pt x="227" y="355"/>
                  <a:pt x="278" y="344"/>
                </a:cubicBezTo>
                <a:cubicBezTo>
                  <a:pt x="328" y="334"/>
                  <a:pt x="378" y="365"/>
                  <a:pt x="391" y="415"/>
                </a:cubicBezTo>
                <a:lnTo>
                  <a:pt x="392" y="419"/>
                </a:lnTo>
                <a:cubicBezTo>
                  <a:pt x="394" y="427"/>
                  <a:pt x="394" y="435"/>
                  <a:pt x="394" y="442"/>
                </a:cubicBezTo>
                <a:lnTo>
                  <a:pt x="394" y="448"/>
                </a:lnTo>
                <a:lnTo>
                  <a:pt x="391" y="422"/>
                </a:lnTo>
                <a:lnTo>
                  <a:pt x="393" y="429"/>
                </a:lnTo>
                <a:lnTo>
                  <a:pt x="386" y="413"/>
                </a:lnTo>
                <a:lnTo>
                  <a:pt x="387" y="415"/>
                </a:lnTo>
                <a:lnTo>
                  <a:pt x="205" y="457"/>
                </a:lnTo>
                <a:lnTo>
                  <a:pt x="205" y="452"/>
                </a:lnTo>
                <a:lnTo>
                  <a:pt x="207" y="433"/>
                </a:lnTo>
                <a:lnTo>
                  <a:pt x="206" y="433"/>
                </a:lnTo>
                <a:lnTo>
                  <a:pt x="206" y="429"/>
                </a:lnTo>
                <a:cubicBezTo>
                  <a:pt x="206" y="376"/>
                  <a:pt x="249" y="333"/>
                  <a:pt x="302" y="333"/>
                </a:cubicBezTo>
                <a:cubicBezTo>
                  <a:pt x="355" y="333"/>
                  <a:pt x="398" y="376"/>
                  <a:pt x="398" y="429"/>
                </a:cubicBezTo>
                <a:lnTo>
                  <a:pt x="398" y="431"/>
                </a:lnTo>
                <a:lnTo>
                  <a:pt x="398" y="437"/>
                </a:lnTo>
                <a:lnTo>
                  <a:pt x="398" y="444"/>
                </a:lnTo>
                <a:lnTo>
                  <a:pt x="398" y="448"/>
                </a:lnTo>
                <a:cubicBezTo>
                  <a:pt x="398" y="501"/>
                  <a:pt x="355" y="544"/>
                  <a:pt x="302" y="544"/>
                </a:cubicBezTo>
                <a:cubicBezTo>
                  <a:pt x="249" y="544"/>
                  <a:pt x="206" y="501"/>
                  <a:pt x="206" y="448"/>
                </a:cubicBezTo>
                <a:lnTo>
                  <a:pt x="206" y="443"/>
                </a:lnTo>
                <a:lnTo>
                  <a:pt x="206" y="438"/>
                </a:lnTo>
                <a:cubicBezTo>
                  <a:pt x="206" y="387"/>
                  <a:pt x="247" y="345"/>
                  <a:pt x="298" y="343"/>
                </a:cubicBezTo>
                <a:cubicBezTo>
                  <a:pt x="349" y="340"/>
                  <a:pt x="393" y="378"/>
                  <a:pt x="398" y="429"/>
                </a:cubicBezTo>
                <a:lnTo>
                  <a:pt x="399" y="439"/>
                </a:lnTo>
                <a:lnTo>
                  <a:pt x="400" y="447"/>
                </a:lnTo>
                <a:lnTo>
                  <a:pt x="208" y="457"/>
                </a:lnTo>
                <a:lnTo>
                  <a:pt x="208" y="454"/>
                </a:lnTo>
                <a:lnTo>
                  <a:pt x="210" y="470"/>
                </a:lnTo>
                <a:lnTo>
                  <a:pt x="209" y="464"/>
                </a:lnTo>
                <a:cubicBezTo>
                  <a:pt x="204" y="436"/>
                  <a:pt x="212" y="408"/>
                  <a:pt x="230" y="386"/>
                </a:cubicBezTo>
                <a:cubicBezTo>
                  <a:pt x="248" y="365"/>
                  <a:pt x="275" y="352"/>
                  <a:pt x="303" y="352"/>
                </a:cubicBezTo>
                <a:lnTo>
                  <a:pt x="307" y="352"/>
                </a:lnTo>
                <a:cubicBezTo>
                  <a:pt x="354" y="352"/>
                  <a:pt x="394" y="386"/>
                  <a:pt x="402" y="433"/>
                </a:cubicBezTo>
                <a:lnTo>
                  <a:pt x="403" y="439"/>
                </a:lnTo>
                <a:cubicBezTo>
                  <a:pt x="404" y="444"/>
                  <a:pt x="404" y="449"/>
                  <a:pt x="404" y="454"/>
                </a:cubicBezTo>
                <a:lnTo>
                  <a:pt x="404" y="463"/>
                </a:lnTo>
                <a:lnTo>
                  <a:pt x="405" y="462"/>
                </a:lnTo>
                <a:lnTo>
                  <a:pt x="405" y="476"/>
                </a:lnTo>
                <a:lnTo>
                  <a:pt x="242" y="409"/>
                </a:lnTo>
                <a:lnTo>
                  <a:pt x="243" y="408"/>
                </a:lnTo>
                <a:lnTo>
                  <a:pt x="214" y="475"/>
                </a:lnTo>
                <a:lnTo>
                  <a:pt x="214" y="469"/>
                </a:lnTo>
                <a:lnTo>
                  <a:pt x="214" y="457"/>
                </a:lnTo>
                <a:lnTo>
                  <a:pt x="214" y="448"/>
                </a:lnTo>
                <a:cubicBezTo>
                  <a:pt x="214" y="402"/>
                  <a:pt x="247" y="363"/>
                  <a:pt x="292" y="354"/>
                </a:cubicBezTo>
                <a:cubicBezTo>
                  <a:pt x="338" y="345"/>
                  <a:pt x="383" y="370"/>
                  <a:pt x="400" y="413"/>
                </a:cubicBezTo>
                <a:lnTo>
                  <a:pt x="402" y="418"/>
                </a:lnTo>
                <a:lnTo>
                  <a:pt x="407" y="434"/>
                </a:lnTo>
                <a:lnTo>
                  <a:pt x="219" y="476"/>
                </a:lnTo>
                <a:lnTo>
                  <a:pt x="218" y="471"/>
                </a:lnTo>
                <a:lnTo>
                  <a:pt x="227" y="495"/>
                </a:lnTo>
                <a:lnTo>
                  <a:pt x="225" y="491"/>
                </a:lnTo>
                <a:lnTo>
                  <a:pt x="406" y="459"/>
                </a:lnTo>
                <a:lnTo>
                  <a:pt x="405" y="468"/>
                </a:lnTo>
                <a:lnTo>
                  <a:pt x="404" y="477"/>
                </a:lnTo>
                <a:lnTo>
                  <a:pt x="217" y="437"/>
                </a:lnTo>
                <a:lnTo>
                  <a:pt x="219" y="431"/>
                </a:lnTo>
                <a:lnTo>
                  <a:pt x="218" y="434"/>
                </a:lnTo>
                <a:cubicBezTo>
                  <a:pt x="230" y="387"/>
                  <a:pt x="275" y="356"/>
                  <a:pt x="323" y="362"/>
                </a:cubicBezTo>
                <a:cubicBezTo>
                  <a:pt x="371" y="368"/>
                  <a:pt x="407" y="409"/>
                  <a:pt x="407" y="457"/>
                </a:cubicBezTo>
                <a:lnTo>
                  <a:pt x="407" y="462"/>
                </a:lnTo>
                <a:lnTo>
                  <a:pt x="406" y="482"/>
                </a:lnTo>
                <a:lnTo>
                  <a:pt x="405" y="492"/>
                </a:lnTo>
                <a:lnTo>
                  <a:pt x="405" y="486"/>
                </a:lnTo>
                <a:lnTo>
                  <a:pt x="218" y="456"/>
                </a:lnTo>
                <a:lnTo>
                  <a:pt x="219" y="453"/>
                </a:lnTo>
                <a:lnTo>
                  <a:pt x="215" y="470"/>
                </a:lnTo>
                <a:lnTo>
                  <a:pt x="216" y="463"/>
                </a:lnTo>
                <a:cubicBezTo>
                  <a:pt x="223" y="416"/>
                  <a:pt x="264" y="380"/>
                  <a:pt x="311" y="380"/>
                </a:cubicBezTo>
                <a:lnTo>
                  <a:pt x="312" y="380"/>
                </a:lnTo>
                <a:lnTo>
                  <a:pt x="313" y="380"/>
                </a:lnTo>
                <a:lnTo>
                  <a:pt x="316" y="380"/>
                </a:lnTo>
                <a:lnTo>
                  <a:pt x="222" y="458"/>
                </a:lnTo>
                <a:lnTo>
                  <a:pt x="223" y="453"/>
                </a:lnTo>
                <a:lnTo>
                  <a:pt x="225" y="444"/>
                </a:lnTo>
                <a:cubicBezTo>
                  <a:pt x="236" y="401"/>
                  <a:pt x="276" y="370"/>
                  <a:pt x="321" y="371"/>
                </a:cubicBezTo>
                <a:cubicBezTo>
                  <a:pt x="366" y="373"/>
                  <a:pt x="404" y="405"/>
                  <a:pt x="413" y="449"/>
                </a:cubicBezTo>
                <a:lnTo>
                  <a:pt x="414" y="454"/>
                </a:lnTo>
                <a:lnTo>
                  <a:pt x="414" y="453"/>
                </a:lnTo>
                <a:lnTo>
                  <a:pt x="227" y="453"/>
                </a:lnTo>
                <a:lnTo>
                  <a:pt x="228" y="449"/>
                </a:lnTo>
                <a:lnTo>
                  <a:pt x="228" y="449"/>
                </a:lnTo>
                <a:cubicBezTo>
                  <a:pt x="237" y="405"/>
                  <a:pt x="275" y="373"/>
                  <a:pt x="320" y="371"/>
                </a:cubicBezTo>
                <a:cubicBezTo>
                  <a:pt x="365" y="370"/>
                  <a:pt x="405" y="401"/>
                  <a:pt x="416" y="444"/>
                </a:cubicBezTo>
                <a:lnTo>
                  <a:pt x="417" y="448"/>
                </a:lnTo>
                <a:lnTo>
                  <a:pt x="415" y="441"/>
                </a:lnTo>
                <a:lnTo>
                  <a:pt x="325" y="380"/>
                </a:lnTo>
                <a:lnTo>
                  <a:pt x="326" y="380"/>
                </a:lnTo>
                <a:cubicBezTo>
                  <a:pt x="368" y="380"/>
                  <a:pt x="404" y="407"/>
                  <a:pt x="418" y="446"/>
                </a:cubicBezTo>
                <a:lnTo>
                  <a:pt x="420" y="452"/>
                </a:lnTo>
                <a:lnTo>
                  <a:pt x="405" y="425"/>
                </a:lnTo>
                <a:lnTo>
                  <a:pt x="408" y="429"/>
                </a:lnTo>
                <a:lnTo>
                  <a:pt x="238" y="466"/>
                </a:lnTo>
                <a:lnTo>
                  <a:pt x="240" y="457"/>
                </a:lnTo>
                <a:lnTo>
                  <a:pt x="241" y="449"/>
                </a:lnTo>
                <a:cubicBezTo>
                  <a:pt x="250" y="404"/>
                  <a:pt x="290" y="371"/>
                  <a:pt x="335" y="371"/>
                </a:cubicBezTo>
                <a:lnTo>
                  <a:pt x="338" y="371"/>
                </a:lnTo>
                <a:lnTo>
                  <a:pt x="339" y="371"/>
                </a:lnTo>
                <a:cubicBezTo>
                  <a:pt x="392" y="371"/>
                  <a:pt x="435" y="414"/>
                  <a:pt x="435" y="467"/>
                </a:cubicBezTo>
                <a:lnTo>
                  <a:pt x="435" y="476"/>
                </a:lnTo>
                <a:lnTo>
                  <a:pt x="429" y="441"/>
                </a:lnTo>
                <a:lnTo>
                  <a:pt x="433" y="451"/>
                </a:lnTo>
                <a:lnTo>
                  <a:pt x="343" y="390"/>
                </a:lnTo>
                <a:lnTo>
                  <a:pt x="347" y="390"/>
                </a:lnTo>
                <a:lnTo>
                  <a:pt x="252" y="477"/>
                </a:lnTo>
                <a:lnTo>
                  <a:pt x="253" y="467"/>
                </a:lnTo>
                <a:lnTo>
                  <a:pt x="252" y="467"/>
                </a:lnTo>
                <a:cubicBezTo>
                  <a:pt x="252" y="414"/>
                  <a:pt x="295" y="371"/>
                  <a:pt x="348" y="371"/>
                </a:cubicBezTo>
                <a:cubicBezTo>
                  <a:pt x="401" y="371"/>
                  <a:pt x="444" y="414"/>
                  <a:pt x="444" y="467"/>
                </a:cubicBezTo>
                <a:lnTo>
                  <a:pt x="444" y="469"/>
                </a:lnTo>
                <a:lnTo>
                  <a:pt x="444" y="476"/>
                </a:lnTo>
                <a:lnTo>
                  <a:pt x="444" y="492"/>
                </a:lnTo>
                <a:lnTo>
                  <a:pt x="444" y="501"/>
                </a:lnTo>
                <a:lnTo>
                  <a:pt x="444" y="505"/>
                </a:lnTo>
                <a:cubicBezTo>
                  <a:pt x="444" y="558"/>
                  <a:pt x="401" y="601"/>
                  <a:pt x="348" y="601"/>
                </a:cubicBezTo>
                <a:cubicBezTo>
                  <a:pt x="295" y="601"/>
                  <a:pt x="252" y="558"/>
                  <a:pt x="252" y="505"/>
                </a:cubicBezTo>
                <a:lnTo>
                  <a:pt x="252" y="503"/>
                </a:lnTo>
                <a:lnTo>
                  <a:pt x="252" y="496"/>
                </a:lnTo>
                <a:lnTo>
                  <a:pt x="254" y="512"/>
                </a:lnTo>
                <a:lnTo>
                  <a:pt x="253" y="506"/>
                </a:lnTo>
                <a:cubicBezTo>
                  <a:pt x="252" y="501"/>
                  <a:pt x="251" y="496"/>
                  <a:pt x="251" y="490"/>
                </a:cubicBezTo>
                <a:lnTo>
                  <a:pt x="251" y="486"/>
                </a:lnTo>
                <a:cubicBezTo>
                  <a:pt x="251" y="438"/>
                  <a:pt x="288" y="397"/>
                  <a:pt x="336" y="391"/>
                </a:cubicBezTo>
                <a:cubicBezTo>
                  <a:pt x="384" y="385"/>
                  <a:pt x="429" y="416"/>
                  <a:pt x="441" y="463"/>
                </a:cubicBezTo>
                <a:lnTo>
                  <a:pt x="442" y="467"/>
                </a:lnTo>
                <a:cubicBezTo>
                  <a:pt x="444" y="475"/>
                  <a:pt x="444" y="483"/>
                  <a:pt x="444" y="490"/>
                </a:cubicBezTo>
                <a:lnTo>
                  <a:pt x="444" y="495"/>
                </a:lnTo>
                <a:lnTo>
                  <a:pt x="255" y="472"/>
                </a:lnTo>
                <a:lnTo>
                  <a:pt x="256" y="468"/>
                </a:lnTo>
                <a:lnTo>
                  <a:pt x="256" y="468"/>
                </a:lnTo>
                <a:lnTo>
                  <a:pt x="350" y="582"/>
                </a:lnTo>
                <a:lnTo>
                  <a:pt x="349" y="582"/>
                </a:lnTo>
                <a:cubicBezTo>
                  <a:pt x="296" y="582"/>
                  <a:pt x="253" y="539"/>
                  <a:pt x="253" y="486"/>
                </a:cubicBezTo>
                <a:cubicBezTo>
                  <a:pt x="253" y="433"/>
                  <a:pt x="296" y="390"/>
                  <a:pt x="349" y="390"/>
                </a:cubicBezTo>
                <a:lnTo>
                  <a:pt x="351" y="390"/>
                </a:lnTo>
                <a:cubicBezTo>
                  <a:pt x="404" y="390"/>
                  <a:pt x="447" y="433"/>
                  <a:pt x="447" y="486"/>
                </a:cubicBezTo>
                <a:cubicBezTo>
                  <a:pt x="447" y="539"/>
                  <a:pt x="404" y="582"/>
                  <a:pt x="351" y="582"/>
                </a:cubicBezTo>
                <a:lnTo>
                  <a:pt x="348" y="582"/>
                </a:lnTo>
                <a:cubicBezTo>
                  <a:pt x="295" y="582"/>
                  <a:pt x="252" y="539"/>
                  <a:pt x="252" y="486"/>
                </a:cubicBezTo>
                <a:cubicBezTo>
                  <a:pt x="252" y="433"/>
                  <a:pt x="295" y="390"/>
                  <a:pt x="348" y="390"/>
                </a:cubicBezTo>
                <a:lnTo>
                  <a:pt x="350" y="390"/>
                </a:lnTo>
                <a:lnTo>
                  <a:pt x="255" y="477"/>
                </a:lnTo>
                <a:lnTo>
                  <a:pt x="256" y="467"/>
                </a:lnTo>
                <a:cubicBezTo>
                  <a:pt x="261" y="418"/>
                  <a:pt x="302" y="380"/>
                  <a:pt x="351" y="380"/>
                </a:cubicBezTo>
                <a:lnTo>
                  <a:pt x="353" y="380"/>
                </a:lnTo>
                <a:cubicBezTo>
                  <a:pt x="399" y="380"/>
                  <a:pt x="439" y="413"/>
                  <a:pt x="448" y="458"/>
                </a:cubicBezTo>
                <a:lnTo>
                  <a:pt x="450" y="468"/>
                </a:lnTo>
                <a:lnTo>
                  <a:pt x="452" y="485"/>
                </a:lnTo>
                <a:lnTo>
                  <a:pt x="271" y="453"/>
                </a:lnTo>
                <a:lnTo>
                  <a:pt x="273" y="449"/>
                </a:lnTo>
                <a:lnTo>
                  <a:pt x="262" y="491"/>
                </a:lnTo>
                <a:lnTo>
                  <a:pt x="262" y="486"/>
                </a:lnTo>
                <a:lnTo>
                  <a:pt x="452" y="510"/>
                </a:lnTo>
                <a:lnTo>
                  <a:pt x="451" y="514"/>
                </a:lnTo>
                <a:lnTo>
                  <a:pt x="451" y="514"/>
                </a:lnTo>
                <a:lnTo>
                  <a:pt x="356" y="399"/>
                </a:lnTo>
                <a:lnTo>
                  <a:pt x="358" y="399"/>
                </a:lnTo>
                <a:cubicBezTo>
                  <a:pt x="404" y="399"/>
                  <a:pt x="444" y="432"/>
                  <a:pt x="453" y="477"/>
                </a:cubicBezTo>
                <a:lnTo>
                  <a:pt x="455" y="487"/>
                </a:lnTo>
                <a:cubicBezTo>
                  <a:pt x="460" y="515"/>
                  <a:pt x="453" y="544"/>
                  <a:pt x="435" y="566"/>
                </a:cubicBezTo>
                <a:cubicBezTo>
                  <a:pt x="416" y="589"/>
                  <a:pt x="389" y="601"/>
                  <a:pt x="360" y="601"/>
                </a:cubicBezTo>
                <a:lnTo>
                  <a:pt x="358" y="601"/>
                </a:lnTo>
                <a:lnTo>
                  <a:pt x="454" y="505"/>
                </a:lnTo>
                <a:lnTo>
                  <a:pt x="454" y="515"/>
                </a:lnTo>
                <a:lnTo>
                  <a:pt x="454" y="524"/>
                </a:lnTo>
                <a:lnTo>
                  <a:pt x="279" y="471"/>
                </a:lnTo>
                <a:lnTo>
                  <a:pt x="281" y="468"/>
                </a:lnTo>
                <a:lnTo>
                  <a:pt x="265" y="508"/>
                </a:lnTo>
                <a:lnTo>
                  <a:pt x="266" y="501"/>
                </a:lnTo>
                <a:lnTo>
                  <a:pt x="267" y="495"/>
                </a:lnTo>
                <a:lnTo>
                  <a:pt x="268" y="485"/>
                </a:lnTo>
                <a:cubicBezTo>
                  <a:pt x="273" y="436"/>
                  <a:pt x="315" y="399"/>
                  <a:pt x="363" y="399"/>
                </a:cubicBezTo>
                <a:lnTo>
                  <a:pt x="365" y="399"/>
                </a:lnTo>
                <a:cubicBezTo>
                  <a:pt x="411" y="399"/>
                  <a:pt x="451" y="432"/>
                  <a:pt x="460" y="477"/>
                </a:cubicBezTo>
                <a:lnTo>
                  <a:pt x="462" y="487"/>
                </a:lnTo>
                <a:lnTo>
                  <a:pt x="367" y="409"/>
                </a:lnTo>
                <a:lnTo>
                  <a:pt x="370" y="409"/>
                </a:lnTo>
                <a:lnTo>
                  <a:pt x="374" y="409"/>
                </a:lnTo>
                <a:lnTo>
                  <a:pt x="375" y="409"/>
                </a:lnTo>
                <a:cubicBezTo>
                  <a:pt x="425" y="409"/>
                  <a:pt x="467" y="447"/>
                  <a:pt x="471" y="497"/>
                </a:cubicBezTo>
                <a:lnTo>
                  <a:pt x="472" y="508"/>
                </a:lnTo>
                <a:lnTo>
                  <a:pt x="472" y="524"/>
                </a:lnTo>
                <a:lnTo>
                  <a:pt x="285" y="494"/>
                </a:lnTo>
                <a:lnTo>
                  <a:pt x="286" y="491"/>
                </a:lnTo>
                <a:lnTo>
                  <a:pt x="281" y="521"/>
                </a:lnTo>
                <a:lnTo>
                  <a:pt x="281" y="515"/>
                </a:lnTo>
                <a:lnTo>
                  <a:pt x="281" y="508"/>
                </a:lnTo>
                <a:lnTo>
                  <a:pt x="281" y="505"/>
                </a:lnTo>
                <a:cubicBezTo>
                  <a:pt x="281" y="458"/>
                  <a:pt x="316" y="418"/>
                  <a:pt x="362" y="411"/>
                </a:cubicBezTo>
                <a:cubicBezTo>
                  <a:pt x="409" y="403"/>
                  <a:pt x="454" y="430"/>
                  <a:pt x="469" y="475"/>
                </a:cubicBezTo>
                <a:lnTo>
                  <a:pt x="470" y="478"/>
                </a:lnTo>
                <a:cubicBezTo>
                  <a:pt x="471" y="484"/>
                  <a:pt x="473" y="489"/>
                  <a:pt x="474" y="495"/>
                </a:cubicBezTo>
                <a:lnTo>
                  <a:pt x="475" y="502"/>
                </a:lnTo>
                <a:cubicBezTo>
                  <a:pt x="475" y="506"/>
                  <a:pt x="475" y="511"/>
                  <a:pt x="475" y="515"/>
                </a:cubicBezTo>
                <a:lnTo>
                  <a:pt x="475" y="521"/>
                </a:lnTo>
                <a:lnTo>
                  <a:pt x="471" y="491"/>
                </a:lnTo>
                <a:lnTo>
                  <a:pt x="472" y="494"/>
                </a:lnTo>
                <a:lnTo>
                  <a:pt x="286" y="506"/>
                </a:lnTo>
                <a:lnTo>
                  <a:pt x="287" y="501"/>
                </a:lnTo>
                <a:lnTo>
                  <a:pt x="287" y="500"/>
                </a:lnTo>
                <a:lnTo>
                  <a:pt x="288" y="491"/>
                </a:lnTo>
                <a:lnTo>
                  <a:pt x="290" y="477"/>
                </a:lnTo>
                <a:cubicBezTo>
                  <a:pt x="300" y="428"/>
                  <a:pt x="345" y="395"/>
                  <a:pt x="394" y="400"/>
                </a:cubicBezTo>
                <a:cubicBezTo>
                  <a:pt x="443" y="405"/>
                  <a:pt x="480" y="446"/>
                  <a:pt x="480" y="495"/>
                </a:cubicBezTo>
                <a:lnTo>
                  <a:pt x="480" y="497"/>
                </a:lnTo>
                <a:lnTo>
                  <a:pt x="480" y="504"/>
                </a:lnTo>
                <a:lnTo>
                  <a:pt x="480" y="510"/>
                </a:lnTo>
                <a:lnTo>
                  <a:pt x="478" y="487"/>
                </a:lnTo>
                <a:lnTo>
                  <a:pt x="479" y="491"/>
                </a:lnTo>
                <a:lnTo>
                  <a:pt x="289" y="514"/>
                </a:lnTo>
                <a:lnTo>
                  <a:pt x="289" y="511"/>
                </a:lnTo>
                <a:lnTo>
                  <a:pt x="289" y="505"/>
                </a:lnTo>
                <a:cubicBezTo>
                  <a:pt x="289" y="452"/>
                  <a:pt x="332" y="409"/>
                  <a:pt x="385" y="409"/>
                </a:cubicBezTo>
                <a:lnTo>
                  <a:pt x="386" y="409"/>
                </a:lnTo>
                <a:cubicBezTo>
                  <a:pt x="432" y="409"/>
                  <a:pt x="472" y="442"/>
                  <a:pt x="481" y="487"/>
                </a:cubicBezTo>
                <a:lnTo>
                  <a:pt x="482" y="492"/>
                </a:lnTo>
                <a:cubicBezTo>
                  <a:pt x="483" y="498"/>
                  <a:pt x="483" y="504"/>
                  <a:pt x="483" y="510"/>
                </a:cubicBezTo>
                <a:lnTo>
                  <a:pt x="483" y="514"/>
                </a:lnTo>
                <a:cubicBezTo>
                  <a:pt x="483" y="567"/>
                  <a:pt x="440" y="610"/>
                  <a:pt x="387" y="610"/>
                </a:cubicBezTo>
                <a:cubicBezTo>
                  <a:pt x="334" y="610"/>
                  <a:pt x="291" y="567"/>
                  <a:pt x="291" y="514"/>
                </a:cubicBezTo>
                <a:lnTo>
                  <a:pt x="291" y="510"/>
                </a:lnTo>
                <a:lnTo>
                  <a:pt x="291" y="505"/>
                </a:lnTo>
                <a:cubicBezTo>
                  <a:pt x="291" y="458"/>
                  <a:pt x="326" y="418"/>
                  <a:pt x="372" y="411"/>
                </a:cubicBezTo>
                <a:cubicBezTo>
                  <a:pt x="419" y="403"/>
                  <a:pt x="464" y="430"/>
                  <a:pt x="479" y="475"/>
                </a:cubicBezTo>
                <a:lnTo>
                  <a:pt x="480" y="478"/>
                </a:lnTo>
                <a:cubicBezTo>
                  <a:pt x="483" y="488"/>
                  <a:pt x="484" y="498"/>
                  <a:pt x="484" y="508"/>
                </a:cubicBezTo>
                <a:lnTo>
                  <a:pt x="484" y="514"/>
                </a:lnTo>
                <a:lnTo>
                  <a:pt x="485" y="515"/>
                </a:lnTo>
                <a:lnTo>
                  <a:pt x="485" y="530"/>
                </a:lnTo>
                <a:lnTo>
                  <a:pt x="485" y="533"/>
                </a:lnTo>
                <a:cubicBezTo>
                  <a:pt x="485" y="586"/>
                  <a:pt x="442" y="629"/>
                  <a:pt x="389" y="629"/>
                </a:cubicBezTo>
                <a:cubicBezTo>
                  <a:pt x="336" y="629"/>
                  <a:pt x="293" y="586"/>
                  <a:pt x="293" y="533"/>
                </a:cubicBezTo>
                <a:lnTo>
                  <a:pt x="293" y="524"/>
                </a:lnTo>
                <a:lnTo>
                  <a:pt x="293" y="514"/>
                </a:lnTo>
                <a:cubicBezTo>
                  <a:pt x="293" y="466"/>
                  <a:pt x="330" y="425"/>
                  <a:pt x="378" y="419"/>
                </a:cubicBezTo>
                <a:cubicBezTo>
                  <a:pt x="426" y="413"/>
                  <a:pt x="471" y="444"/>
                  <a:pt x="483" y="491"/>
                </a:cubicBezTo>
                <a:lnTo>
                  <a:pt x="484" y="495"/>
                </a:lnTo>
                <a:lnTo>
                  <a:pt x="484" y="494"/>
                </a:lnTo>
                <a:lnTo>
                  <a:pt x="392" y="428"/>
                </a:lnTo>
                <a:lnTo>
                  <a:pt x="393" y="428"/>
                </a:lnTo>
                <a:cubicBezTo>
                  <a:pt x="446" y="428"/>
                  <a:pt x="489" y="471"/>
                  <a:pt x="489" y="524"/>
                </a:cubicBezTo>
                <a:lnTo>
                  <a:pt x="489" y="529"/>
                </a:lnTo>
                <a:cubicBezTo>
                  <a:pt x="489" y="537"/>
                  <a:pt x="489" y="545"/>
                  <a:pt x="487" y="553"/>
                </a:cubicBezTo>
                <a:lnTo>
                  <a:pt x="486" y="557"/>
                </a:lnTo>
                <a:cubicBezTo>
                  <a:pt x="473" y="608"/>
                  <a:pt x="421" y="639"/>
                  <a:pt x="369" y="627"/>
                </a:cubicBezTo>
                <a:cubicBezTo>
                  <a:pt x="318" y="614"/>
                  <a:pt x="286" y="562"/>
                  <a:pt x="299" y="510"/>
                </a:cubicBezTo>
                <a:lnTo>
                  <a:pt x="300" y="506"/>
                </a:lnTo>
                <a:lnTo>
                  <a:pt x="300" y="506"/>
                </a:lnTo>
                <a:cubicBezTo>
                  <a:pt x="309" y="461"/>
                  <a:pt x="349" y="428"/>
                  <a:pt x="394" y="428"/>
                </a:cubicBezTo>
                <a:lnTo>
                  <a:pt x="397" y="428"/>
                </a:lnTo>
                <a:cubicBezTo>
                  <a:pt x="450" y="428"/>
                  <a:pt x="493" y="471"/>
                  <a:pt x="493" y="524"/>
                </a:cubicBezTo>
                <a:cubicBezTo>
                  <a:pt x="493" y="577"/>
                  <a:pt x="450" y="620"/>
                  <a:pt x="397" y="620"/>
                </a:cubicBezTo>
                <a:lnTo>
                  <a:pt x="396" y="620"/>
                </a:lnTo>
                <a:cubicBezTo>
                  <a:pt x="343" y="620"/>
                  <a:pt x="300" y="577"/>
                  <a:pt x="300" y="524"/>
                </a:cubicBezTo>
                <a:lnTo>
                  <a:pt x="300" y="518"/>
                </a:lnTo>
                <a:lnTo>
                  <a:pt x="300" y="514"/>
                </a:lnTo>
                <a:cubicBezTo>
                  <a:pt x="300" y="465"/>
                  <a:pt x="338" y="424"/>
                  <a:pt x="387" y="419"/>
                </a:cubicBezTo>
                <a:cubicBezTo>
                  <a:pt x="436" y="414"/>
                  <a:pt x="481" y="447"/>
                  <a:pt x="491" y="496"/>
                </a:cubicBezTo>
                <a:lnTo>
                  <a:pt x="493" y="506"/>
                </a:lnTo>
                <a:lnTo>
                  <a:pt x="495" y="523"/>
                </a:lnTo>
                <a:cubicBezTo>
                  <a:pt x="500" y="573"/>
                  <a:pt x="466" y="619"/>
                  <a:pt x="416" y="628"/>
                </a:cubicBezTo>
                <a:cubicBezTo>
                  <a:pt x="367" y="637"/>
                  <a:pt x="319" y="606"/>
                  <a:pt x="306" y="557"/>
                </a:cubicBezTo>
                <a:lnTo>
                  <a:pt x="305" y="553"/>
                </a:lnTo>
                <a:lnTo>
                  <a:pt x="303" y="543"/>
                </a:lnTo>
                <a:lnTo>
                  <a:pt x="492" y="543"/>
                </a:lnTo>
                <a:lnTo>
                  <a:pt x="491" y="548"/>
                </a:lnTo>
                <a:lnTo>
                  <a:pt x="492" y="529"/>
                </a:lnTo>
                <a:lnTo>
                  <a:pt x="492" y="533"/>
                </a:lnTo>
                <a:lnTo>
                  <a:pt x="303" y="510"/>
                </a:lnTo>
                <a:lnTo>
                  <a:pt x="304" y="506"/>
                </a:lnTo>
                <a:lnTo>
                  <a:pt x="304" y="506"/>
                </a:lnTo>
                <a:cubicBezTo>
                  <a:pt x="315" y="454"/>
                  <a:pt x="365" y="420"/>
                  <a:pt x="417" y="430"/>
                </a:cubicBezTo>
                <a:cubicBezTo>
                  <a:pt x="469" y="441"/>
                  <a:pt x="503" y="491"/>
                  <a:pt x="493" y="543"/>
                </a:cubicBezTo>
                <a:lnTo>
                  <a:pt x="492" y="548"/>
                </a:lnTo>
                <a:cubicBezTo>
                  <a:pt x="490" y="557"/>
                  <a:pt x="487" y="565"/>
                  <a:pt x="483" y="572"/>
                </a:cubicBezTo>
                <a:lnTo>
                  <a:pt x="481" y="576"/>
                </a:lnTo>
                <a:cubicBezTo>
                  <a:pt x="460" y="619"/>
                  <a:pt x="410" y="640"/>
                  <a:pt x="364" y="624"/>
                </a:cubicBezTo>
                <a:cubicBezTo>
                  <a:pt x="319" y="609"/>
                  <a:pt x="292" y="562"/>
                  <a:pt x="301" y="515"/>
                </a:cubicBezTo>
                <a:lnTo>
                  <a:pt x="302" y="510"/>
                </a:lnTo>
                <a:lnTo>
                  <a:pt x="304" y="501"/>
                </a:lnTo>
                <a:cubicBezTo>
                  <a:pt x="316" y="454"/>
                  <a:pt x="361" y="423"/>
                  <a:pt x="409" y="429"/>
                </a:cubicBezTo>
                <a:cubicBezTo>
                  <a:pt x="457" y="435"/>
                  <a:pt x="493" y="476"/>
                  <a:pt x="493" y="524"/>
                </a:cubicBezTo>
                <a:lnTo>
                  <a:pt x="493" y="528"/>
                </a:lnTo>
                <a:cubicBezTo>
                  <a:pt x="493" y="534"/>
                  <a:pt x="493" y="539"/>
                  <a:pt x="492" y="544"/>
                </a:cubicBezTo>
                <a:lnTo>
                  <a:pt x="491" y="550"/>
                </a:lnTo>
                <a:lnTo>
                  <a:pt x="491" y="555"/>
                </a:lnTo>
                <a:lnTo>
                  <a:pt x="491" y="541"/>
                </a:lnTo>
                <a:lnTo>
                  <a:pt x="491" y="543"/>
                </a:lnTo>
                <a:cubicBezTo>
                  <a:pt x="491" y="596"/>
                  <a:pt x="448" y="639"/>
                  <a:pt x="395" y="639"/>
                </a:cubicBezTo>
                <a:cubicBezTo>
                  <a:pt x="342" y="639"/>
                  <a:pt x="299" y="596"/>
                  <a:pt x="299" y="543"/>
                </a:cubicBezTo>
                <a:lnTo>
                  <a:pt x="299" y="538"/>
                </a:lnTo>
                <a:lnTo>
                  <a:pt x="299" y="529"/>
                </a:lnTo>
                <a:lnTo>
                  <a:pt x="299" y="519"/>
                </a:lnTo>
                <a:cubicBezTo>
                  <a:pt x="299" y="513"/>
                  <a:pt x="300" y="507"/>
                  <a:pt x="301" y="501"/>
                </a:cubicBezTo>
                <a:lnTo>
                  <a:pt x="302" y="496"/>
                </a:lnTo>
                <a:cubicBezTo>
                  <a:pt x="310" y="455"/>
                  <a:pt x="343" y="425"/>
                  <a:pt x="384" y="419"/>
                </a:cubicBezTo>
                <a:cubicBezTo>
                  <a:pt x="424" y="414"/>
                  <a:pt x="464" y="435"/>
                  <a:pt x="482" y="472"/>
                </a:cubicBezTo>
                <a:lnTo>
                  <a:pt x="483" y="474"/>
                </a:lnTo>
                <a:cubicBezTo>
                  <a:pt x="488" y="482"/>
                  <a:pt x="491" y="491"/>
                  <a:pt x="492" y="501"/>
                </a:cubicBezTo>
                <a:lnTo>
                  <a:pt x="493" y="507"/>
                </a:lnTo>
                <a:lnTo>
                  <a:pt x="495" y="516"/>
                </a:lnTo>
                <a:cubicBezTo>
                  <a:pt x="500" y="544"/>
                  <a:pt x="492" y="573"/>
                  <a:pt x="474" y="595"/>
                </a:cubicBezTo>
                <a:cubicBezTo>
                  <a:pt x="456" y="617"/>
                  <a:pt x="429" y="629"/>
                  <a:pt x="400" y="629"/>
                </a:cubicBezTo>
                <a:lnTo>
                  <a:pt x="399" y="629"/>
                </a:lnTo>
                <a:cubicBezTo>
                  <a:pt x="370" y="629"/>
                  <a:pt x="342" y="616"/>
                  <a:pt x="324" y="593"/>
                </a:cubicBezTo>
                <a:cubicBezTo>
                  <a:pt x="306" y="569"/>
                  <a:pt x="299" y="539"/>
                  <a:pt x="306" y="510"/>
                </a:cubicBezTo>
                <a:lnTo>
                  <a:pt x="309" y="498"/>
                </a:lnTo>
                <a:lnTo>
                  <a:pt x="313" y="485"/>
                </a:lnTo>
                <a:cubicBezTo>
                  <a:pt x="318" y="471"/>
                  <a:pt x="326" y="458"/>
                  <a:pt x="337" y="448"/>
                </a:cubicBezTo>
                <a:lnTo>
                  <a:pt x="338" y="447"/>
                </a:lnTo>
                <a:cubicBezTo>
                  <a:pt x="365" y="419"/>
                  <a:pt x="406" y="411"/>
                  <a:pt x="442" y="426"/>
                </a:cubicBezTo>
                <a:cubicBezTo>
                  <a:pt x="478" y="441"/>
                  <a:pt x="501" y="476"/>
                  <a:pt x="501" y="514"/>
                </a:cubicBezTo>
                <a:lnTo>
                  <a:pt x="501" y="521"/>
                </a:lnTo>
                <a:lnTo>
                  <a:pt x="501" y="533"/>
                </a:lnTo>
                <a:lnTo>
                  <a:pt x="500" y="553"/>
                </a:lnTo>
                <a:lnTo>
                  <a:pt x="500" y="552"/>
                </a:lnTo>
                <a:lnTo>
                  <a:pt x="337" y="485"/>
                </a:lnTo>
                <a:lnTo>
                  <a:pt x="338" y="484"/>
                </a:lnTo>
                <a:lnTo>
                  <a:pt x="311" y="533"/>
                </a:lnTo>
                <a:lnTo>
                  <a:pt x="312" y="528"/>
                </a:lnTo>
                <a:lnTo>
                  <a:pt x="316" y="512"/>
                </a:lnTo>
                <a:lnTo>
                  <a:pt x="316" y="512"/>
                </a:lnTo>
                <a:cubicBezTo>
                  <a:pt x="317" y="507"/>
                  <a:pt x="318" y="502"/>
                  <a:pt x="319" y="497"/>
                </a:cubicBezTo>
                <a:lnTo>
                  <a:pt x="320" y="494"/>
                </a:lnTo>
                <a:cubicBezTo>
                  <a:pt x="334" y="454"/>
                  <a:pt x="373" y="427"/>
                  <a:pt x="415" y="429"/>
                </a:cubicBezTo>
                <a:cubicBezTo>
                  <a:pt x="458" y="430"/>
                  <a:pt x="494" y="460"/>
                  <a:pt x="505" y="501"/>
                </a:cubicBezTo>
                <a:lnTo>
                  <a:pt x="506" y="505"/>
                </a:lnTo>
                <a:lnTo>
                  <a:pt x="508" y="515"/>
                </a:lnTo>
                <a:lnTo>
                  <a:pt x="413" y="437"/>
                </a:lnTo>
                <a:lnTo>
                  <a:pt x="416" y="437"/>
                </a:lnTo>
                <a:cubicBezTo>
                  <a:pt x="462" y="437"/>
                  <a:pt x="502" y="470"/>
                  <a:pt x="511" y="515"/>
                </a:cubicBezTo>
                <a:lnTo>
                  <a:pt x="513" y="525"/>
                </a:lnTo>
                <a:lnTo>
                  <a:pt x="322" y="543"/>
                </a:lnTo>
                <a:lnTo>
                  <a:pt x="322" y="532"/>
                </a:lnTo>
                <a:lnTo>
                  <a:pt x="324" y="548"/>
                </a:lnTo>
                <a:lnTo>
                  <a:pt x="323" y="542"/>
                </a:lnTo>
                <a:cubicBezTo>
                  <a:pt x="322" y="537"/>
                  <a:pt x="321" y="532"/>
                  <a:pt x="321" y="526"/>
                </a:cubicBezTo>
                <a:lnTo>
                  <a:pt x="321" y="524"/>
                </a:lnTo>
                <a:cubicBezTo>
                  <a:pt x="321" y="471"/>
                  <a:pt x="364" y="428"/>
                  <a:pt x="417" y="428"/>
                </a:cubicBezTo>
                <a:cubicBezTo>
                  <a:pt x="470" y="428"/>
                  <a:pt x="513" y="471"/>
                  <a:pt x="513" y="524"/>
                </a:cubicBezTo>
                <a:lnTo>
                  <a:pt x="513" y="529"/>
                </a:lnTo>
                <a:lnTo>
                  <a:pt x="513" y="538"/>
                </a:lnTo>
                <a:lnTo>
                  <a:pt x="513" y="548"/>
                </a:lnTo>
                <a:lnTo>
                  <a:pt x="513" y="552"/>
                </a:lnTo>
                <a:cubicBezTo>
                  <a:pt x="513" y="605"/>
                  <a:pt x="470" y="648"/>
                  <a:pt x="417" y="648"/>
                </a:cubicBezTo>
                <a:cubicBezTo>
                  <a:pt x="364" y="648"/>
                  <a:pt x="321" y="605"/>
                  <a:pt x="321" y="552"/>
                </a:cubicBezTo>
                <a:lnTo>
                  <a:pt x="321" y="548"/>
                </a:lnTo>
                <a:lnTo>
                  <a:pt x="323" y="529"/>
                </a:lnTo>
                <a:lnTo>
                  <a:pt x="322" y="529"/>
                </a:lnTo>
                <a:lnTo>
                  <a:pt x="322" y="524"/>
                </a:lnTo>
                <a:cubicBezTo>
                  <a:pt x="322" y="471"/>
                  <a:pt x="365" y="428"/>
                  <a:pt x="418" y="428"/>
                </a:cubicBezTo>
                <a:cubicBezTo>
                  <a:pt x="471" y="428"/>
                  <a:pt x="514" y="471"/>
                  <a:pt x="514" y="524"/>
                </a:cubicBezTo>
                <a:lnTo>
                  <a:pt x="514" y="530"/>
                </a:lnTo>
                <a:lnTo>
                  <a:pt x="514" y="543"/>
                </a:lnTo>
                <a:lnTo>
                  <a:pt x="515" y="547"/>
                </a:lnTo>
                <a:lnTo>
                  <a:pt x="515" y="562"/>
                </a:lnTo>
                <a:lnTo>
                  <a:pt x="325" y="544"/>
                </a:lnTo>
                <a:lnTo>
                  <a:pt x="326" y="539"/>
                </a:lnTo>
                <a:lnTo>
                  <a:pt x="324" y="557"/>
                </a:lnTo>
                <a:lnTo>
                  <a:pt x="324" y="548"/>
                </a:lnTo>
                <a:lnTo>
                  <a:pt x="326" y="529"/>
                </a:lnTo>
                <a:lnTo>
                  <a:pt x="325" y="533"/>
                </a:lnTo>
                <a:cubicBezTo>
                  <a:pt x="325" y="480"/>
                  <a:pt x="368" y="437"/>
                  <a:pt x="421" y="437"/>
                </a:cubicBezTo>
                <a:cubicBezTo>
                  <a:pt x="474" y="437"/>
                  <a:pt x="517" y="480"/>
                  <a:pt x="517" y="533"/>
                </a:cubicBezTo>
                <a:lnTo>
                  <a:pt x="517" y="536"/>
                </a:lnTo>
                <a:lnTo>
                  <a:pt x="517" y="543"/>
                </a:lnTo>
                <a:lnTo>
                  <a:pt x="505" y="497"/>
                </a:lnTo>
                <a:lnTo>
                  <a:pt x="510" y="506"/>
                </a:lnTo>
                <a:cubicBezTo>
                  <a:pt x="518" y="520"/>
                  <a:pt x="522" y="536"/>
                  <a:pt x="522" y="552"/>
                </a:cubicBezTo>
                <a:lnTo>
                  <a:pt x="522" y="562"/>
                </a:lnTo>
                <a:lnTo>
                  <a:pt x="426" y="466"/>
                </a:lnTo>
                <a:lnTo>
                  <a:pt x="427" y="466"/>
                </a:lnTo>
                <a:cubicBezTo>
                  <a:pt x="473" y="466"/>
                  <a:pt x="513" y="499"/>
                  <a:pt x="522" y="544"/>
                </a:cubicBezTo>
                <a:lnTo>
                  <a:pt x="523" y="549"/>
                </a:lnTo>
                <a:lnTo>
                  <a:pt x="523" y="548"/>
                </a:lnTo>
                <a:lnTo>
                  <a:pt x="336" y="548"/>
                </a:lnTo>
                <a:lnTo>
                  <a:pt x="337" y="544"/>
                </a:lnTo>
                <a:lnTo>
                  <a:pt x="336" y="586"/>
                </a:lnTo>
                <a:lnTo>
                  <a:pt x="335" y="581"/>
                </a:lnTo>
                <a:lnTo>
                  <a:pt x="429" y="658"/>
                </a:lnTo>
                <a:lnTo>
                  <a:pt x="427" y="658"/>
                </a:lnTo>
                <a:lnTo>
                  <a:pt x="426" y="658"/>
                </a:lnTo>
                <a:cubicBezTo>
                  <a:pt x="373" y="658"/>
                  <a:pt x="330" y="615"/>
                  <a:pt x="330" y="562"/>
                </a:cubicBezTo>
                <a:cubicBezTo>
                  <a:pt x="330" y="509"/>
                  <a:pt x="373" y="466"/>
                  <a:pt x="426" y="466"/>
                </a:cubicBezTo>
                <a:lnTo>
                  <a:pt x="427" y="466"/>
                </a:lnTo>
                <a:cubicBezTo>
                  <a:pt x="480" y="466"/>
                  <a:pt x="523" y="509"/>
                  <a:pt x="523" y="562"/>
                </a:cubicBezTo>
                <a:lnTo>
                  <a:pt x="523" y="567"/>
                </a:lnTo>
                <a:cubicBezTo>
                  <a:pt x="523" y="575"/>
                  <a:pt x="523" y="583"/>
                  <a:pt x="521" y="591"/>
                </a:cubicBezTo>
                <a:lnTo>
                  <a:pt x="520" y="595"/>
                </a:lnTo>
                <a:cubicBezTo>
                  <a:pt x="508" y="642"/>
                  <a:pt x="463" y="673"/>
                  <a:pt x="415" y="667"/>
                </a:cubicBezTo>
                <a:cubicBezTo>
                  <a:pt x="367" y="661"/>
                  <a:pt x="330" y="620"/>
                  <a:pt x="330" y="571"/>
                </a:cubicBezTo>
                <a:lnTo>
                  <a:pt x="330" y="567"/>
                </a:lnTo>
                <a:lnTo>
                  <a:pt x="330" y="562"/>
                </a:lnTo>
                <a:cubicBezTo>
                  <a:pt x="330" y="513"/>
                  <a:pt x="368" y="472"/>
                  <a:pt x="417" y="467"/>
                </a:cubicBezTo>
                <a:cubicBezTo>
                  <a:pt x="466" y="462"/>
                  <a:pt x="511" y="495"/>
                  <a:pt x="521" y="544"/>
                </a:cubicBezTo>
                <a:lnTo>
                  <a:pt x="522" y="549"/>
                </a:lnTo>
                <a:cubicBezTo>
                  <a:pt x="523" y="555"/>
                  <a:pt x="523" y="561"/>
                  <a:pt x="523" y="567"/>
                </a:cubicBezTo>
                <a:lnTo>
                  <a:pt x="523" y="571"/>
                </a:lnTo>
                <a:cubicBezTo>
                  <a:pt x="523" y="620"/>
                  <a:pt x="487" y="661"/>
                  <a:pt x="439" y="667"/>
                </a:cubicBezTo>
                <a:cubicBezTo>
                  <a:pt x="391" y="673"/>
                  <a:pt x="346" y="642"/>
                  <a:pt x="334" y="595"/>
                </a:cubicBezTo>
                <a:lnTo>
                  <a:pt x="333" y="591"/>
                </a:lnTo>
                <a:lnTo>
                  <a:pt x="331" y="581"/>
                </a:lnTo>
                <a:cubicBezTo>
                  <a:pt x="321" y="532"/>
                  <a:pt x="352" y="483"/>
                  <a:pt x="401" y="470"/>
                </a:cubicBezTo>
                <a:cubicBezTo>
                  <a:pt x="450" y="457"/>
                  <a:pt x="501" y="484"/>
                  <a:pt x="517" y="532"/>
                </a:cubicBezTo>
                <a:lnTo>
                  <a:pt x="518" y="535"/>
                </a:lnTo>
                <a:cubicBezTo>
                  <a:pt x="519" y="540"/>
                  <a:pt x="520" y="545"/>
                  <a:pt x="521" y="550"/>
                </a:cubicBezTo>
                <a:lnTo>
                  <a:pt x="522" y="556"/>
                </a:lnTo>
                <a:cubicBezTo>
                  <a:pt x="523" y="561"/>
                  <a:pt x="523" y="566"/>
                  <a:pt x="523" y="571"/>
                </a:cubicBezTo>
                <a:lnTo>
                  <a:pt x="523" y="577"/>
                </a:lnTo>
                <a:lnTo>
                  <a:pt x="523" y="581"/>
                </a:lnTo>
                <a:lnTo>
                  <a:pt x="334" y="558"/>
                </a:lnTo>
                <a:lnTo>
                  <a:pt x="335" y="554"/>
                </a:lnTo>
                <a:lnTo>
                  <a:pt x="332" y="577"/>
                </a:lnTo>
                <a:lnTo>
                  <a:pt x="332" y="571"/>
                </a:lnTo>
                <a:lnTo>
                  <a:pt x="334" y="552"/>
                </a:lnTo>
                <a:lnTo>
                  <a:pt x="333" y="556"/>
                </a:lnTo>
                <a:lnTo>
                  <a:pt x="333" y="552"/>
                </a:lnTo>
                <a:lnTo>
                  <a:pt x="523" y="576"/>
                </a:lnTo>
                <a:lnTo>
                  <a:pt x="522" y="580"/>
                </a:lnTo>
                <a:lnTo>
                  <a:pt x="524" y="556"/>
                </a:lnTo>
                <a:lnTo>
                  <a:pt x="524" y="562"/>
                </a:lnTo>
                <a:lnTo>
                  <a:pt x="520" y="532"/>
                </a:lnTo>
                <a:lnTo>
                  <a:pt x="523" y="541"/>
                </a:lnTo>
                <a:lnTo>
                  <a:pt x="431" y="475"/>
                </a:lnTo>
                <a:lnTo>
                  <a:pt x="433" y="475"/>
                </a:lnTo>
                <a:cubicBezTo>
                  <a:pt x="480" y="475"/>
                  <a:pt x="520" y="509"/>
                  <a:pt x="528" y="554"/>
                </a:cubicBezTo>
                <a:lnTo>
                  <a:pt x="530" y="565"/>
                </a:lnTo>
                <a:lnTo>
                  <a:pt x="532" y="579"/>
                </a:lnTo>
                <a:lnTo>
                  <a:pt x="340" y="590"/>
                </a:lnTo>
                <a:lnTo>
                  <a:pt x="340" y="582"/>
                </a:lnTo>
                <a:lnTo>
                  <a:pt x="340" y="571"/>
                </a:lnTo>
                <a:cubicBezTo>
                  <a:pt x="340" y="518"/>
                  <a:pt x="383" y="475"/>
                  <a:pt x="436" y="475"/>
                </a:cubicBezTo>
                <a:lnTo>
                  <a:pt x="439" y="475"/>
                </a:lnTo>
                <a:cubicBezTo>
                  <a:pt x="470" y="475"/>
                  <a:pt x="499" y="490"/>
                  <a:pt x="517" y="515"/>
                </a:cubicBezTo>
                <a:cubicBezTo>
                  <a:pt x="535" y="540"/>
                  <a:pt x="540" y="573"/>
                  <a:pt x="531" y="602"/>
                </a:cubicBezTo>
                <a:lnTo>
                  <a:pt x="529" y="608"/>
                </a:lnTo>
                <a:cubicBezTo>
                  <a:pt x="527" y="612"/>
                  <a:pt x="525" y="616"/>
                  <a:pt x="523" y="620"/>
                </a:cubicBezTo>
                <a:lnTo>
                  <a:pt x="521" y="624"/>
                </a:lnTo>
                <a:cubicBezTo>
                  <a:pt x="501" y="666"/>
                  <a:pt x="453" y="687"/>
                  <a:pt x="409" y="674"/>
                </a:cubicBezTo>
                <a:cubicBezTo>
                  <a:pt x="364" y="661"/>
                  <a:pt x="335" y="618"/>
                  <a:pt x="340" y="572"/>
                </a:cubicBezTo>
                <a:lnTo>
                  <a:pt x="341" y="562"/>
                </a:lnTo>
                <a:lnTo>
                  <a:pt x="340" y="562"/>
                </a:lnTo>
                <a:cubicBezTo>
                  <a:pt x="340" y="509"/>
                  <a:pt x="383" y="466"/>
                  <a:pt x="436" y="466"/>
                </a:cubicBezTo>
                <a:cubicBezTo>
                  <a:pt x="489" y="466"/>
                  <a:pt x="532" y="509"/>
                  <a:pt x="532" y="562"/>
                </a:cubicBezTo>
                <a:lnTo>
                  <a:pt x="532" y="565"/>
                </a:lnTo>
                <a:lnTo>
                  <a:pt x="532" y="571"/>
                </a:lnTo>
                <a:lnTo>
                  <a:pt x="531" y="591"/>
                </a:lnTo>
                <a:lnTo>
                  <a:pt x="435" y="485"/>
                </a:lnTo>
                <a:lnTo>
                  <a:pt x="436" y="485"/>
                </a:lnTo>
                <a:cubicBezTo>
                  <a:pt x="470" y="485"/>
                  <a:pt x="501" y="503"/>
                  <a:pt x="519" y="532"/>
                </a:cubicBezTo>
                <a:lnTo>
                  <a:pt x="522" y="537"/>
                </a:lnTo>
                <a:lnTo>
                  <a:pt x="527" y="548"/>
                </a:lnTo>
                <a:lnTo>
                  <a:pt x="441" y="494"/>
                </a:lnTo>
                <a:lnTo>
                  <a:pt x="444" y="494"/>
                </a:lnTo>
                <a:cubicBezTo>
                  <a:pt x="484" y="494"/>
                  <a:pt x="519" y="518"/>
                  <a:pt x="534" y="555"/>
                </a:cubicBezTo>
                <a:lnTo>
                  <a:pt x="538" y="565"/>
                </a:lnTo>
                <a:lnTo>
                  <a:pt x="448" y="504"/>
                </a:lnTo>
                <a:lnTo>
                  <a:pt x="451" y="504"/>
                </a:lnTo>
                <a:lnTo>
                  <a:pt x="358" y="580"/>
                </a:lnTo>
                <a:lnTo>
                  <a:pt x="360" y="571"/>
                </a:lnTo>
                <a:lnTo>
                  <a:pt x="359" y="572"/>
                </a:lnTo>
                <a:cubicBezTo>
                  <a:pt x="364" y="523"/>
                  <a:pt x="405" y="485"/>
                  <a:pt x="454" y="485"/>
                </a:cubicBezTo>
                <a:lnTo>
                  <a:pt x="456" y="485"/>
                </a:lnTo>
                <a:lnTo>
                  <a:pt x="460" y="485"/>
                </a:lnTo>
                <a:cubicBezTo>
                  <a:pt x="513" y="485"/>
                  <a:pt x="556" y="528"/>
                  <a:pt x="556" y="581"/>
                </a:cubicBezTo>
                <a:lnTo>
                  <a:pt x="556" y="587"/>
                </a:lnTo>
                <a:lnTo>
                  <a:pt x="556" y="597"/>
                </a:lnTo>
                <a:lnTo>
                  <a:pt x="555" y="617"/>
                </a:lnTo>
                <a:lnTo>
                  <a:pt x="555" y="609"/>
                </a:lnTo>
                <a:cubicBezTo>
                  <a:pt x="555" y="662"/>
                  <a:pt x="512" y="705"/>
                  <a:pt x="459" y="705"/>
                </a:cubicBezTo>
                <a:cubicBezTo>
                  <a:pt x="406" y="705"/>
                  <a:pt x="363" y="662"/>
                  <a:pt x="363" y="609"/>
                </a:cubicBezTo>
                <a:lnTo>
                  <a:pt x="363" y="605"/>
                </a:lnTo>
                <a:lnTo>
                  <a:pt x="363" y="595"/>
                </a:lnTo>
                <a:lnTo>
                  <a:pt x="363" y="585"/>
                </a:lnTo>
                <a:cubicBezTo>
                  <a:pt x="363" y="578"/>
                  <a:pt x="364" y="570"/>
                  <a:pt x="366" y="562"/>
                </a:cubicBezTo>
                <a:lnTo>
                  <a:pt x="367" y="558"/>
                </a:lnTo>
                <a:cubicBezTo>
                  <a:pt x="378" y="515"/>
                  <a:pt x="416" y="485"/>
                  <a:pt x="460" y="485"/>
                </a:cubicBezTo>
                <a:cubicBezTo>
                  <a:pt x="505" y="485"/>
                  <a:pt x="543" y="515"/>
                  <a:pt x="554" y="558"/>
                </a:cubicBezTo>
                <a:lnTo>
                  <a:pt x="555" y="562"/>
                </a:lnTo>
                <a:cubicBezTo>
                  <a:pt x="556" y="567"/>
                  <a:pt x="557" y="571"/>
                  <a:pt x="557" y="576"/>
                </a:cubicBezTo>
                <a:lnTo>
                  <a:pt x="558" y="586"/>
                </a:lnTo>
                <a:lnTo>
                  <a:pt x="559" y="594"/>
                </a:lnTo>
                <a:lnTo>
                  <a:pt x="559" y="609"/>
                </a:lnTo>
                <a:cubicBezTo>
                  <a:pt x="559" y="662"/>
                  <a:pt x="516" y="705"/>
                  <a:pt x="463" y="705"/>
                </a:cubicBezTo>
                <a:cubicBezTo>
                  <a:pt x="410" y="705"/>
                  <a:pt x="367" y="662"/>
                  <a:pt x="367" y="609"/>
                </a:cubicBezTo>
                <a:lnTo>
                  <a:pt x="367" y="607"/>
                </a:lnTo>
                <a:lnTo>
                  <a:pt x="369" y="623"/>
                </a:lnTo>
                <a:lnTo>
                  <a:pt x="368" y="617"/>
                </a:lnTo>
                <a:lnTo>
                  <a:pt x="368" y="621"/>
                </a:lnTo>
                <a:cubicBezTo>
                  <a:pt x="366" y="612"/>
                  <a:pt x="364" y="603"/>
                  <a:pt x="364" y="594"/>
                </a:cubicBezTo>
                <a:lnTo>
                  <a:pt x="364" y="590"/>
                </a:lnTo>
                <a:cubicBezTo>
                  <a:pt x="364" y="537"/>
                  <a:pt x="407" y="494"/>
                  <a:pt x="460" y="494"/>
                </a:cubicBezTo>
                <a:cubicBezTo>
                  <a:pt x="513" y="494"/>
                  <a:pt x="556" y="537"/>
                  <a:pt x="556" y="590"/>
                </a:cubicBezTo>
                <a:lnTo>
                  <a:pt x="556" y="594"/>
                </a:lnTo>
                <a:lnTo>
                  <a:pt x="552" y="564"/>
                </a:lnTo>
                <a:lnTo>
                  <a:pt x="554" y="570"/>
                </a:lnTo>
                <a:lnTo>
                  <a:pt x="557" y="581"/>
                </a:lnTo>
                <a:lnTo>
                  <a:pt x="550" y="565"/>
                </a:lnTo>
                <a:lnTo>
                  <a:pt x="551" y="567"/>
                </a:lnTo>
                <a:lnTo>
                  <a:pt x="369" y="609"/>
                </a:lnTo>
                <a:lnTo>
                  <a:pt x="369" y="604"/>
                </a:lnTo>
                <a:lnTo>
                  <a:pt x="371" y="585"/>
                </a:lnTo>
                <a:lnTo>
                  <a:pt x="370" y="585"/>
                </a:lnTo>
                <a:lnTo>
                  <a:pt x="370" y="581"/>
                </a:lnTo>
                <a:cubicBezTo>
                  <a:pt x="370" y="528"/>
                  <a:pt x="413" y="485"/>
                  <a:pt x="466" y="485"/>
                </a:cubicBezTo>
                <a:cubicBezTo>
                  <a:pt x="519" y="485"/>
                  <a:pt x="562" y="528"/>
                  <a:pt x="562" y="581"/>
                </a:cubicBezTo>
                <a:lnTo>
                  <a:pt x="562" y="583"/>
                </a:lnTo>
                <a:lnTo>
                  <a:pt x="562" y="589"/>
                </a:lnTo>
                <a:lnTo>
                  <a:pt x="562" y="600"/>
                </a:lnTo>
                <a:lnTo>
                  <a:pt x="466" y="504"/>
                </a:lnTo>
                <a:lnTo>
                  <a:pt x="468" y="504"/>
                </a:lnTo>
                <a:cubicBezTo>
                  <a:pt x="521" y="504"/>
                  <a:pt x="564" y="547"/>
                  <a:pt x="564" y="600"/>
                </a:cubicBezTo>
                <a:cubicBezTo>
                  <a:pt x="564" y="653"/>
                  <a:pt x="521" y="696"/>
                  <a:pt x="468" y="696"/>
                </a:cubicBezTo>
                <a:lnTo>
                  <a:pt x="465" y="696"/>
                </a:lnTo>
                <a:cubicBezTo>
                  <a:pt x="412" y="696"/>
                  <a:pt x="369" y="653"/>
                  <a:pt x="369" y="600"/>
                </a:cubicBezTo>
                <a:cubicBezTo>
                  <a:pt x="369" y="547"/>
                  <a:pt x="412" y="504"/>
                  <a:pt x="465" y="504"/>
                </a:cubicBezTo>
                <a:lnTo>
                  <a:pt x="468" y="504"/>
                </a:lnTo>
                <a:cubicBezTo>
                  <a:pt x="495" y="504"/>
                  <a:pt x="521" y="516"/>
                  <a:pt x="539" y="536"/>
                </a:cubicBezTo>
                <a:cubicBezTo>
                  <a:pt x="558" y="556"/>
                  <a:pt x="567" y="582"/>
                  <a:pt x="564" y="609"/>
                </a:cubicBezTo>
                <a:lnTo>
                  <a:pt x="563" y="620"/>
                </a:lnTo>
                <a:lnTo>
                  <a:pt x="562" y="631"/>
                </a:lnTo>
                <a:cubicBezTo>
                  <a:pt x="555" y="684"/>
                  <a:pt x="507" y="721"/>
                  <a:pt x="455" y="715"/>
                </a:cubicBezTo>
                <a:cubicBezTo>
                  <a:pt x="402" y="708"/>
                  <a:pt x="365" y="660"/>
                  <a:pt x="371" y="608"/>
                </a:cubicBezTo>
                <a:lnTo>
                  <a:pt x="372" y="600"/>
                </a:lnTo>
                <a:lnTo>
                  <a:pt x="371" y="600"/>
                </a:lnTo>
                <a:cubicBezTo>
                  <a:pt x="371" y="596"/>
                  <a:pt x="372" y="591"/>
                  <a:pt x="372" y="587"/>
                </a:cubicBezTo>
                <a:lnTo>
                  <a:pt x="373" y="580"/>
                </a:lnTo>
                <a:lnTo>
                  <a:pt x="372" y="593"/>
                </a:lnTo>
                <a:lnTo>
                  <a:pt x="372" y="590"/>
                </a:lnTo>
                <a:cubicBezTo>
                  <a:pt x="372" y="537"/>
                  <a:pt x="415" y="494"/>
                  <a:pt x="468" y="494"/>
                </a:cubicBezTo>
                <a:cubicBezTo>
                  <a:pt x="521" y="494"/>
                  <a:pt x="564" y="537"/>
                  <a:pt x="564" y="590"/>
                </a:cubicBezTo>
                <a:lnTo>
                  <a:pt x="564" y="594"/>
                </a:lnTo>
                <a:lnTo>
                  <a:pt x="564" y="600"/>
                </a:lnTo>
                <a:lnTo>
                  <a:pt x="563" y="585"/>
                </a:lnTo>
                <a:lnTo>
                  <a:pt x="564" y="591"/>
                </a:lnTo>
                <a:cubicBezTo>
                  <a:pt x="565" y="596"/>
                  <a:pt x="565" y="601"/>
                  <a:pt x="565" y="606"/>
                </a:cubicBezTo>
                <a:lnTo>
                  <a:pt x="565" y="609"/>
                </a:lnTo>
                <a:lnTo>
                  <a:pt x="384" y="567"/>
                </a:lnTo>
                <a:lnTo>
                  <a:pt x="386" y="563"/>
                </a:lnTo>
                <a:lnTo>
                  <a:pt x="377" y="587"/>
                </a:lnTo>
                <a:lnTo>
                  <a:pt x="378" y="582"/>
                </a:lnTo>
                <a:cubicBezTo>
                  <a:pt x="387" y="537"/>
                  <a:pt x="427" y="504"/>
                  <a:pt x="472" y="504"/>
                </a:cubicBezTo>
                <a:lnTo>
                  <a:pt x="473" y="504"/>
                </a:lnTo>
                <a:cubicBezTo>
                  <a:pt x="508" y="504"/>
                  <a:pt x="540" y="523"/>
                  <a:pt x="557" y="554"/>
                </a:cubicBezTo>
                <a:lnTo>
                  <a:pt x="562" y="563"/>
                </a:lnTo>
                <a:cubicBezTo>
                  <a:pt x="569" y="574"/>
                  <a:pt x="573" y="587"/>
                  <a:pt x="574" y="600"/>
                </a:cubicBezTo>
                <a:lnTo>
                  <a:pt x="575" y="610"/>
                </a:lnTo>
                <a:lnTo>
                  <a:pt x="479" y="523"/>
                </a:lnTo>
                <a:lnTo>
                  <a:pt x="485" y="523"/>
                </a:lnTo>
                <a:lnTo>
                  <a:pt x="400" y="577"/>
                </a:lnTo>
                <a:lnTo>
                  <a:pt x="405" y="567"/>
                </a:lnTo>
                <a:lnTo>
                  <a:pt x="398" y="583"/>
                </a:lnTo>
                <a:lnTo>
                  <a:pt x="400" y="576"/>
                </a:lnTo>
                <a:cubicBezTo>
                  <a:pt x="405" y="560"/>
                  <a:pt x="413" y="546"/>
                  <a:pt x="425" y="535"/>
                </a:cubicBezTo>
                <a:lnTo>
                  <a:pt x="427" y="533"/>
                </a:lnTo>
                <a:cubicBezTo>
                  <a:pt x="453" y="507"/>
                  <a:pt x="491" y="498"/>
                  <a:pt x="526" y="510"/>
                </a:cubicBezTo>
                <a:cubicBezTo>
                  <a:pt x="560" y="522"/>
                  <a:pt x="585" y="552"/>
                  <a:pt x="590" y="589"/>
                </a:cubicBezTo>
                <a:lnTo>
                  <a:pt x="591" y="597"/>
                </a:lnTo>
                <a:lnTo>
                  <a:pt x="591" y="620"/>
                </a:lnTo>
                <a:lnTo>
                  <a:pt x="591" y="632"/>
                </a:lnTo>
                <a:lnTo>
                  <a:pt x="590" y="617"/>
                </a:lnTo>
                <a:lnTo>
                  <a:pt x="591" y="623"/>
                </a:lnTo>
                <a:lnTo>
                  <a:pt x="429" y="571"/>
                </a:lnTo>
                <a:lnTo>
                  <a:pt x="430" y="570"/>
                </a:lnTo>
                <a:lnTo>
                  <a:pt x="401" y="637"/>
                </a:lnTo>
                <a:lnTo>
                  <a:pt x="401" y="632"/>
                </a:lnTo>
                <a:lnTo>
                  <a:pt x="403" y="612"/>
                </a:lnTo>
                <a:lnTo>
                  <a:pt x="404" y="600"/>
                </a:lnTo>
                <a:lnTo>
                  <a:pt x="403" y="603"/>
                </a:lnTo>
                <a:lnTo>
                  <a:pt x="403" y="600"/>
                </a:lnTo>
                <a:cubicBezTo>
                  <a:pt x="403" y="547"/>
                  <a:pt x="446" y="504"/>
                  <a:pt x="499" y="504"/>
                </a:cubicBezTo>
                <a:cubicBezTo>
                  <a:pt x="552" y="504"/>
                  <a:pt x="595" y="547"/>
                  <a:pt x="595" y="600"/>
                </a:cubicBezTo>
                <a:lnTo>
                  <a:pt x="595" y="608"/>
                </a:lnTo>
                <a:lnTo>
                  <a:pt x="596" y="611"/>
                </a:lnTo>
                <a:lnTo>
                  <a:pt x="597" y="618"/>
                </a:lnTo>
                <a:lnTo>
                  <a:pt x="501" y="532"/>
                </a:lnTo>
                <a:lnTo>
                  <a:pt x="505" y="532"/>
                </a:lnTo>
                <a:lnTo>
                  <a:pt x="507" y="532"/>
                </a:lnTo>
                <a:cubicBezTo>
                  <a:pt x="560" y="532"/>
                  <a:pt x="603" y="575"/>
                  <a:pt x="603" y="628"/>
                </a:cubicBezTo>
                <a:cubicBezTo>
                  <a:pt x="603" y="681"/>
                  <a:pt x="560" y="724"/>
                  <a:pt x="507" y="724"/>
                </a:cubicBezTo>
                <a:lnTo>
                  <a:pt x="506" y="724"/>
                </a:lnTo>
                <a:cubicBezTo>
                  <a:pt x="453" y="724"/>
                  <a:pt x="410" y="681"/>
                  <a:pt x="410" y="628"/>
                </a:cubicBezTo>
                <a:cubicBezTo>
                  <a:pt x="410" y="575"/>
                  <a:pt x="453" y="532"/>
                  <a:pt x="506" y="532"/>
                </a:cubicBezTo>
                <a:lnTo>
                  <a:pt x="508" y="532"/>
                </a:lnTo>
                <a:lnTo>
                  <a:pt x="414" y="644"/>
                </a:lnTo>
                <a:lnTo>
                  <a:pt x="413" y="638"/>
                </a:lnTo>
                <a:lnTo>
                  <a:pt x="416" y="653"/>
                </a:lnTo>
                <a:lnTo>
                  <a:pt x="415" y="650"/>
                </a:lnTo>
                <a:lnTo>
                  <a:pt x="602" y="609"/>
                </a:lnTo>
                <a:lnTo>
                  <a:pt x="603" y="618"/>
                </a:lnTo>
                <a:lnTo>
                  <a:pt x="604" y="620"/>
                </a:lnTo>
                <a:lnTo>
                  <a:pt x="413" y="638"/>
                </a:lnTo>
                <a:lnTo>
                  <a:pt x="413" y="627"/>
                </a:lnTo>
                <a:lnTo>
                  <a:pt x="415" y="643"/>
                </a:lnTo>
                <a:lnTo>
                  <a:pt x="414" y="637"/>
                </a:lnTo>
                <a:cubicBezTo>
                  <a:pt x="413" y="632"/>
                  <a:pt x="412" y="627"/>
                  <a:pt x="412" y="621"/>
                </a:cubicBezTo>
                <a:lnTo>
                  <a:pt x="412" y="619"/>
                </a:lnTo>
                <a:cubicBezTo>
                  <a:pt x="412" y="570"/>
                  <a:pt x="450" y="529"/>
                  <a:pt x="499" y="524"/>
                </a:cubicBezTo>
                <a:cubicBezTo>
                  <a:pt x="548" y="519"/>
                  <a:pt x="593" y="552"/>
                  <a:pt x="603" y="601"/>
                </a:cubicBezTo>
                <a:lnTo>
                  <a:pt x="604" y="606"/>
                </a:lnTo>
                <a:cubicBezTo>
                  <a:pt x="605" y="612"/>
                  <a:pt x="605" y="618"/>
                  <a:pt x="605" y="624"/>
                </a:cubicBezTo>
                <a:lnTo>
                  <a:pt x="605" y="633"/>
                </a:lnTo>
                <a:lnTo>
                  <a:pt x="606" y="634"/>
                </a:lnTo>
                <a:lnTo>
                  <a:pt x="606" y="647"/>
                </a:lnTo>
                <a:lnTo>
                  <a:pt x="417" y="624"/>
                </a:lnTo>
                <a:lnTo>
                  <a:pt x="418" y="620"/>
                </a:lnTo>
                <a:lnTo>
                  <a:pt x="416" y="634"/>
                </a:lnTo>
                <a:lnTo>
                  <a:pt x="417" y="624"/>
                </a:lnTo>
                <a:lnTo>
                  <a:pt x="416" y="624"/>
                </a:lnTo>
                <a:cubicBezTo>
                  <a:pt x="416" y="618"/>
                  <a:pt x="417" y="612"/>
                  <a:pt x="418" y="606"/>
                </a:cubicBezTo>
                <a:lnTo>
                  <a:pt x="419" y="601"/>
                </a:lnTo>
                <a:cubicBezTo>
                  <a:pt x="426" y="566"/>
                  <a:pt x="452" y="538"/>
                  <a:pt x="486" y="528"/>
                </a:cubicBezTo>
                <a:cubicBezTo>
                  <a:pt x="520" y="517"/>
                  <a:pt x="556" y="527"/>
                  <a:pt x="581" y="552"/>
                </a:cubicBezTo>
                <a:lnTo>
                  <a:pt x="582" y="553"/>
                </a:lnTo>
                <a:cubicBezTo>
                  <a:pt x="596" y="567"/>
                  <a:pt x="606" y="585"/>
                  <a:pt x="609" y="605"/>
                </a:cubicBezTo>
                <a:lnTo>
                  <a:pt x="610" y="611"/>
                </a:lnTo>
                <a:lnTo>
                  <a:pt x="612" y="623"/>
                </a:lnTo>
                <a:cubicBezTo>
                  <a:pt x="614" y="632"/>
                  <a:pt x="614" y="642"/>
                  <a:pt x="613" y="652"/>
                </a:cubicBezTo>
                <a:lnTo>
                  <a:pt x="612" y="659"/>
                </a:lnTo>
                <a:cubicBezTo>
                  <a:pt x="609" y="680"/>
                  <a:pt x="599" y="699"/>
                  <a:pt x="584" y="713"/>
                </a:cubicBezTo>
                <a:lnTo>
                  <a:pt x="582" y="715"/>
                </a:lnTo>
                <a:cubicBezTo>
                  <a:pt x="551" y="747"/>
                  <a:pt x="502" y="753"/>
                  <a:pt x="464" y="729"/>
                </a:cubicBezTo>
                <a:cubicBezTo>
                  <a:pt x="426" y="706"/>
                  <a:pt x="409" y="659"/>
                  <a:pt x="423" y="617"/>
                </a:cubicBezTo>
                <a:lnTo>
                  <a:pt x="424" y="614"/>
                </a:lnTo>
                <a:lnTo>
                  <a:pt x="420" y="631"/>
                </a:lnTo>
                <a:lnTo>
                  <a:pt x="421" y="624"/>
                </a:lnTo>
                <a:cubicBezTo>
                  <a:pt x="422" y="618"/>
                  <a:pt x="424" y="613"/>
                  <a:pt x="425" y="607"/>
                </a:cubicBezTo>
                <a:lnTo>
                  <a:pt x="427" y="601"/>
                </a:lnTo>
                <a:lnTo>
                  <a:pt x="428" y="598"/>
                </a:lnTo>
                <a:cubicBezTo>
                  <a:pt x="443" y="556"/>
                  <a:pt x="484" y="529"/>
                  <a:pt x="529" y="533"/>
                </a:cubicBezTo>
                <a:cubicBezTo>
                  <a:pt x="574" y="537"/>
                  <a:pt x="609" y="572"/>
                  <a:pt x="615" y="617"/>
                </a:cubicBezTo>
                <a:lnTo>
                  <a:pt x="616" y="625"/>
                </a:lnTo>
                <a:lnTo>
                  <a:pt x="616" y="647"/>
                </a:lnTo>
                <a:lnTo>
                  <a:pt x="520" y="551"/>
                </a:lnTo>
                <a:lnTo>
                  <a:pt x="521" y="551"/>
                </a:lnTo>
                <a:lnTo>
                  <a:pt x="525" y="551"/>
                </a:lnTo>
                <a:cubicBezTo>
                  <a:pt x="562" y="551"/>
                  <a:pt x="595" y="572"/>
                  <a:pt x="611" y="605"/>
                </a:cubicBezTo>
                <a:lnTo>
                  <a:pt x="614" y="611"/>
                </a:lnTo>
                <a:lnTo>
                  <a:pt x="616" y="615"/>
                </a:lnTo>
                <a:lnTo>
                  <a:pt x="435" y="648"/>
                </a:lnTo>
                <a:lnTo>
                  <a:pt x="436" y="638"/>
                </a:lnTo>
                <a:lnTo>
                  <a:pt x="435" y="641"/>
                </a:lnTo>
                <a:lnTo>
                  <a:pt x="435" y="638"/>
                </a:lnTo>
                <a:cubicBezTo>
                  <a:pt x="435" y="591"/>
                  <a:pt x="470" y="551"/>
                  <a:pt x="516" y="544"/>
                </a:cubicBezTo>
                <a:cubicBezTo>
                  <a:pt x="563" y="536"/>
                  <a:pt x="608" y="563"/>
                  <a:pt x="623" y="608"/>
                </a:cubicBezTo>
                <a:lnTo>
                  <a:pt x="624" y="611"/>
                </a:lnTo>
                <a:cubicBezTo>
                  <a:pt x="625" y="617"/>
                  <a:pt x="627" y="622"/>
                  <a:pt x="628" y="628"/>
                </a:cubicBezTo>
                <a:lnTo>
                  <a:pt x="629" y="635"/>
                </a:lnTo>
                <a:lnTo>
                  <a:pt x="629" y="639"/>
                </a:lnTo>
                <a:lnTo>
                  <a:pt x="626" y="624"/>
                </a:lnTo>
                <a:lnTo>
                  <a:pt x="627" y="627"/>
                </a:lnTo>
                <a:lnTo>
                  <a:pt x="439" y="657"/>
                </a:lnTo>
                <a:lnTo>
                  <a:pt x="439" y="654"/>
                </a:lnTo>
                <a:cubicBezTo>
                  <a:pt x="439" y="649"/>
                  <a:pt x="440" y="644"/>
                  <a:pt x="441" y="639"/>
                </a:cubicBezTo>
                <a:lnTo>
                  <a:pt x="442" y="633"/>
                </a:lnTo>
                <a:lnTo>
                  <a:pt x="440" y="648"/>
                </a:lnTo>
                <a:lnTo>
                  <a:pt x="440" y="641"/>
                </a:lnTo>
                <a:lnTo>
                  <a:pt x="440" y="638"/>
                </a:lnTo>
                <a:cubicBezTo>
                  <a:pt x="440" y="588"/>
                  <a:pt x="480" y="546"/>
                  <a:pt x="531" y="543"/>
                </a:cubicBezTo>
                <a:cubicBezTo>
                  <a:pt x="581" y="540"/>
                  <a:pt x="625" y="576"/>
                  <a:pt x="632" y="627"/>
                </a:cubicBezTo>
                <a:lnTo>
                  <a:pt x="633" y="635"/>
                </a:lnTo>
                <a:lnTo>
                  <a:pt x="633" y="657"/>
                </a:lnTo>
                <a:lnTo>
                  <a:pt x="537" y="561"/>
                </a:lnTo>
                <a:lnTo>
                  <a:pt x="540" y="561"/>
                </a:lnTo>
                <a:lnTo>
                  <a:pt x="446" y="642"/>
                </a:lnTo>
                <a:lnTo>
                  <a:pt x="447" y="636"/>
                </a:lnTo>
                <a:lnTo>
                  <a:pt x="449" y="624"/>
                </a:lnTo>
                <a:cubicBezTo>
                  <a:pt x="461" y="577"/>
                  <a:pt x="506" y="546"/>
                  <a:pt x="554" y="552"/>
                </a:cubicBezTo>
                <a:cubicBezTo>
                  <a:pt x="602" y="558"/>
                  <a:pt x="638" y="599"/>
                  <a:pt x="638" y="647"/>
                </a:cubicBezTo>
                <a:lnTo>
                  <a:pt x="638" y="652"/>
                </a:lnTo>
                <a:cubicBezTo>
                  <a:pt x="638" y="659"/>
                  <a:pt x="638" y="665"/>
                  <a:pt x="637" y="671"/>
                </a:cubicBezTo>
                <a:lnTo>
                  <a:pt x="636" y="676"/>
                </a:lnTo>
                <a:cubicBezTo>
                  <a:pt x="626" y="725"/>
                  <a:pt x="581" y="758"/>
                  <a:pt x="532" y="753"/>
                </a:cubicBezTo>
                <a:cubicBezTo>
                  <a:pt x="483" y="748"/>
                  <a:pt x="445" y="707"/>
                  <a:pt x="445" y="657"/>
                </a:cubicBezTo>
                <a:lnTo>
                  <a:pt x="445" y="652"/>
                </a:lnTo>
                <a:lnTo>
                  <a:pt x="447" y="671"/>
                </a:lnTo>
                <a:lnTo>
                  <a:pt x="446" y="666"/>
                </a:lnTo>
                <a:cubicBezTo>
                  <a:pt x="437" y="618"/>
                  <a:pt x="466" y="570"/>
                  <a:pt x="513" y="555"/>
                </a:cubicBezTo>
                <a:cubicBezTo>
                  <a:pt x="561" y="541"/>
                  <a:pt x="611" y="566"/>
                  <a:pt x="630" y="612"/>
                </a:cubicBezTo>
                <a:lnTo>
                  <a:pt x="632" y="617"/>
                </a:lnTo>
                <a:cubicBezTo>
                  <a:pt x="634" y="622"/>
                  <a:pt x="635" y="628"/>
                  <a:pt x="637" y="634"/>
                </a:cubicBezTo>
                <a:lnTo>
                  <a:pt x="638" y="639"/>
                </a:lnTo>
                <a:lnTo>
                  <a:pt x="447" y="657"/>
                </a:lnTo>
                <a:lnTo>
                  <a:pt x="447" y="652"/>
                </a:lnTo>
                <a:lnTo>
                  <a:pt x="447" y="647"/>
                </a:lnTo>
                <a:cubicBezTo>
                  <a:pt x="447" y="598"/>
                  <a:pt x="485" y="557"/>
                  <a:pt x="534" y="552"/>
                </a:cubicBezTo>
                <a:cubicBezTo>
                  <a:pt x="583" y="547"/>
                  <a:pt x="628" y="580"/>
                  <a:pt x="638" y="629"/>
                </a:cubicBezTo>
                <a:lnTo>
                  <a:pt x="640" y="639"/>
                </a:lnTo>
                <a:lnTo>
                  <a:pt x="642" y="656"/>
                </a:lnTo>
                <a:lnTo>
                  <a:pt x="453" y="643"/>
                </a:lnTo>
                <a:lnTo>
                  <a:pt x="454" y="639"/>
                </a:lnTo>
                <a:lnTo>
                  <a:pt x="454" y="639"/>
                </a:lnTo>
                <a:cubicBezTo>
                  <a:pt x="464" y="590"/>
                  <a:pt x="509" y="557"/>
                  <a:pt x="558" y="562"/>
                </a:cubicBezTo>
                <a:cubicBezTo>
                  <a:pt x="607" y="567"/>
                  <a:pt x="644" y="608"/>
                  <a:pt x="644" y="657"/>
                </a:cubicBezTo>
                <a:lnTo>
                  <a:pt x="644" y="662"/>
                </a:lnTo>
                <a:cubicBezTo>
                  <a:pt x="644" y="670"/>
                  <a:pt x="644" y="678"/>
                  <a:pt x="642" y="686"/>
                </a:cubicBezTo>
                <a:lnTo>
                  <a:pt x="641" y="690"/>
                </a:lnTo>
                <a:cubicBezTo>
                  <a:pt x="628" y="740"/>
                  <a:pt x="577" y="772"/>
                  <a:pt x="526" y="760"/>
                </a:cubicBezTo>
                <a:cubicBezTo>
                  <a:pt x="476" y="749"/>
                  <a:pt x="443" y="699"/>
                  <a:pt x="453" y="648"/>
                </a:cubicBezTo>
                <a:lnTo>
                  <a:pt x="454" y="643"/>
                </a:lnTo>
                <a:lnTo>
                  <a:pt x="456" y="634"/>
                </a:lnTo>
                <a:cubicBezTo>
                  <a:pt x="468" y="587"/>
                  <a:pt x="513" y="556"/>
                  <a:pt x="561" y="562"/>
                </a:cubicBezTo>
                <a:cubicBezTo>
                  <a:pt x="609" y="568"/>
                  <a:pt x="645" y="609"/>
                  <a:pt x="645" y="657"/>
                </a:cubicBezTo>
                <a:lnTo>
                  <a:pt x="645" y="660"/>
                </a:lnTo>
                <a:lnTo>
                  <a:pt x="645" y="667"/>
                </a:lnTo>
                <a:cubicBezTo>
                  <a:pt x="645" y="673"/>
                  <a:pt x="645" y="678"/>
                  <a:pt x="644" y="683"/>
                </a:cubicBezTo>
                <a:lnTo>
                  <a:pt x="643" y="689"/>
                </a:lnTo>
                <a:lnTo>
                  <a:pt x="644" y="673"/>
                </a:lnTo>
                <a:lnTo>
                  <a:pt x="644" y="676"/>
                </a:lnTo>
                <a:lnTo>
                  <a:pt x="455" y="653"/>
                </a:lnTo>
                <a:lnTo>
                  <a:pt x="457" y="645"/>
                </a:lnTo>
                <a:lnTo>
                  <a:pt x="458" y="640"/>
                </a:lnTo>
                <a:lnTo>
                  <a:pt x="552" y="753"/>
                </a:lnTo>
                <a:lnTo>
                  <a:pt x="550" y="753"/>
                </a:lnTo>
                <a:lnTo>
                  <a:pt x="646" y="657"/>
                </a:lnTo>
                <a:lnTo>
                  <a:pt x="646" y="662"/>
                </a:lnTo>
                <a:lnTo>
                  <a:pt x="646" y="666"/>
                </a:lnTo>
                <a:lnTo>
                  <a:pt x="457" y="643"/>
                </a:lnTo>
                <a:lnTo>
                  <a:pt x="458" y="639"/>
                </a:lnTo>
                <a:lnTo>
                  <a:pt x="458" y="639"/>
                </a:lnTo>
                <a:cubicBezTo>
                  <a:pt x="468" y="590"/>
                  <a:pt x="513" y="557"/>
                  <a:pt x="562" y="562"/>
                </a:cubicBezTo>
                <a:cubicBezTo>
                  <a:pt x="611" y="567"/>
                  <a:pt x="648" y="608"/>
                  <a:pt x="648" y="657"/>
                </a:cubicBezTo>
                <a:lnTo>
                  <a:pt x="648" y="662"/>
                </a:lnTo>
                <a:cubicBezTo>
                  <a:pt x="648" y="670"/>
                  <a:pt x="648" y="678"/>
                  <a:pt x="646" y="686"/>
                </a:cubicBezTo>
                <a:lnTo>
                  <a:pt x="645" y="690"/>
                </a:lnTo>
                <a:cubicBezTo>
                  <a:pt x="632" y="741"/>
                  <a:pt x="580" y="772"/>
                  <a:pt x="528" y="760"/>
                </a:cubicBezTo>
                <a:cubicBezTo>
                  <a:pt x="477" y="747"/>
                  <a:pt x="445" y="695"/>
                  <a:pt x="458" y="643"/>
                </a:cubicBezTo>
                <a:lnTo>
                  <a:pt x="459" y="639"/>
                </a:lnTo>
                <a:lnTo>
                  <a:pt x="456" y="662"/>
                </a:lnTo>
                <a:lnTo>
                  <a:pt x="456" y="657"/>
                </a:lnTo>
                <a:cubicBezTo>
                  <a:pt x="456" y="604"/>
                  <a:pt x="499" y="561"/>
                  <a:pt x="552" y="561"/>
                </a:cubicBezTo>
                <a:cubicBezTo>
                  <a:pt x="605" y="561"/>
                  <a:pt x="648" y="604"/>
                  <a:pt x="648" y="657"/>
                </a:cubicBezTo>
                <a:lnTo>
                  <a:pt x="648" y="660"/>
                </a:lnTo>
                <a:cubicBezTo>
                  <a:pt x="648" y="666"/>
                  <a:pt x="648" y="671"/>
                  <a:pt x="647" y="676"/>
                </a:cubicBezTo>
                <a:lnTo>
                  <a:pt x="646" y="682"/>
                </a:lnTo>
                <a:lnTo>
                  <a:pt x="647" y="653"/>
                </a:lnTo>
                <a:lnTo>
                  <a:pt x="648" y="660"/>
                </a:lnTo>
                <a:lnTo>
                  <a:pt x="644" y="643"/>
                </a:lnTo>
                <a:lnTo>
                  <a:pt x="645" y="646"/>
                </a:lnTo>
                <a:lnTo>
                  <a:pt x="457" y="676"/>
                </a:lnTo>
                <a:lnTo>
                  <a:pt x="457" y="672"/>
                </a:lnTo>
                <a:lnTo>
                  <a:pt x="457" y="666"/>
                </a:lnTo>
                <a:lnTo>
                  <a:pt x="553" y="762"/>
                </a:lnTo>
                <a:lnTo>
                  <a:pt x="552" y="762"/>
                </a:lnTo>
                <a:cubicBezTo>
                  <a:pt x="499" y="762"/>
                  <a:pt x="456" y="719"/>
                  <a:pt x="456" y="666"/>
                </a:cubicBezTo>
                <a:cubicBezTo>
                  <a:pt x="456" y="613"/>
                  <a:pt x="499" y="570"/>
                  <a:pt x="552" y="570"/>
                </a:cubicBezTo>
                <a:lnTo>
                  <a:pt x="553" y="570"/>
                </a:lnTo>
                <a:cubicBezTo>
                  <a:pt x="599" y="570"/>
                  <a:pt x="639" y="603"/>
                  <a:pt x="648" y="648"/>
                </a:cubicBezTo>
                <a:lnTo>
                  <a:pt x="650" y="658"/>
                </a:lnTo>
                <a:lnTo>
                  <a:pt x="651" y="665"/>
                </a:lnTo>
                <a:cubicBezTo>
                  <a:pt x="653" y="671"/>
                  <a:pt x="653" y="678"/>
                  <a:pt x="653" y="685"/>
                </a:cubicBezTo>
                <a:lnTo>
                  <a:pt x="653" y="692"/>
                </a:lnTo>
                <a:cubicBezTo>
                  <a:pt x="653" y="703"/>
                  <a:pt x="652" y="713"/>
                  <a:pt x="649" y="723"/>
                </a:cubicBezTo>
                <a:lnTo>
                  <a:pt x="648" y="726"/>
                </a:lnTo>
                <a:lnTo>
                  <a:pt x="477" y="642"/>
                </a:lnTo>
                <a:lnTo>
                  <a:pt x="479" y="639"/>
                </a:lnTo>
                <a:lnTo>
                  <a:pt x="466" y="666"/>
                </a:lnTo>
                <a:lnTo>
                  <a:pt x="468" y="659"/>
                </a:lnTo>
                <a:lnTo>
                  <a:pt x="468" y="658"/>
                </a:lnTo>
                <a:lnTo>
                  <a:pt x="466" y="673"/>
                </a:lnTo>
                <a:lnTo>
                  <a:pt x="466" y="667"/>
                </a:lnTo>
                <a:cubicBezTo>
                  <a:pt x="466" y="642"/>
                  <a:pt x="477" y="618"/>
                  <a:pt x="495" y="600"/>
                </a:cubicBezTo>
                <a:lnTo>
                  <a:pt x="496" y="599"/>
                </a:lnTo>
                <a:cubicBezTo>
                  <a:pt x="521" y="573"/>
                  <a:pt x="559" y="564"/>
                  <a:pt x="594" y="575"/>
                </a:cubicBezTo>
                <a:cubicBezTo>
                  <a:pt x="628" y="587"/>
                  <a:pt x="653" y="617"/>
                  <a:pt x="659" y="653"/>
                </a:cubicBezTo>
                <a:lnTo>
                  <a:pt x="660" y="660"/>
                </a:lnTo>
                <a:lnTo>
                  <a:pt x="661" y="677"/>
                </a:lnTo>
                <a:lnTo>
                  <a:pt x="661" y="697"/>
                </a:lnTo>
                <a:lnTo>
                  <a:pt x="661" y="684"/>
                </a:lnTo>
                <a:lnTo>
                  <a:pt x="662" y="691"/>
                </a:lnTo>
                <a:lnTo>
                  <a:pt x="499" y="637"/>
                </a:lnTo>
                <a:lnTo>
                  <a:pt x="500" y="636"/>
                </a:lnTo>
                <a:lnTo>
                  <a:pt x="471" y="703"/>
                </a:lnTo>
                <a:lnTo>
                  <a:pt x="471" y="695"/>
                </a:lnTo>
                <a:lnTo>
                  <a:pt x="471" y="689"/>
                </a:lnTo>
                <a:lnTo>
                  <a:pt x="471" y="685"/>
                </a:lnTo>
                <a:cubicBezTo>
                  <a:pt x="471" y="637"/>
                  <a:pt x="508" y="596"/>
                  <a:pt x="556" y="590"/>
                </a:cubicBezTo>
                <a:cubicBezTo>
                  <a:pt x="604" y="584"/>
                  <a:pt x="649" y="615"/>
                  <a:pt x="661" y="662"/>
                </a:cubicBezTo>
                <a:lnTo>
                  <a:pt x="662" y="666"/>
                </a:lnTo>
                <a:lnTo>
                  <a:pt x="664" y="680"/>
                </a:lnTo>
                <a:lnTo>
                  <a:pt x="473" y="695"/>
                </a:lnTo>
                <a:lnTo>
                  <a:pt x="473" y="689"/>
                </a:lnTo>
                <a:lnTo>
                  <a:pt x="473" y="685"/>
                </a:lnTo>
                <a:cubicBezTo>
                  <a:pt x="473" y="636"/>
                  <a:pt x="511" y="595"/>
                  <a:pt x="560" y="590"/>
                </a:cubicBezTo>
                <a:cubicBezTo>
                  <a:pt x="609" y="585"/>
                  <a:pt x="654" y="618"/>
                  <a:pt x="664" y="667"/>
                </a:cubicBezTo>
                <a:lnTo>
                  <a:pt x="665" y="672"/>
                </a:lnTo>
                <a:lnTo>
                  <a:pt x="666" y="677"/>
                </a:lnTo>
                <a:lnTo>
                  <a:pt x="482" y="660"/>
                </a:lnTo>
                <a:lnTo>
                  <a:pt x="484" y="655"/>
                </a:lnTo>
                <a:lnTo>
                  <a:pt x="486" y="650"/>
                </a:lnTo>
                <a:cubicBezTo>
                  <a:pt x="501" y="613"/>
                  <a:pt x="536" y="589"/>
                  <a:pt x="575" y="589"/>
                </a:cubicBezTo>
                <a:cubicBezTo>
                  <a:pt x="615" y="589"/>
                  <a:pt x="650" y="613"/>
                  <a:pt x="665" y="650"/>
                </a:cubicBezTo>
                <a:lnTo>
                  <a:pt x="667" y="655"/>
                </a:lnTo>
                <a:cubicBezTo>
                  <a:pt x="669" y="660"/>
                  <a:pt x="670" y="666"/>
                  <a:pt x="672" y="672"/>
                </a:cubicBezTo>
                <a:lnTo>
                  <a:pt x="673" y="677"/>
                </a:lnTo>
                <a:lnTo>
                  <a:pt x="482" y="695"/>
                </a:lnTo>
                <a:lnTo>
                  <a:pt x="482" y="690"/>
                </a:lnTo>
                <a:lnTo>
                  <a:pt x="484" y="709"/>
                </a:lnTo>
                <a:lnTo>
                  <a:pt x="483" y="704"/>
                </a:lnTo>
                <a:cubicBezTo>
                  <a:pt x="473" y="655"/>
                  <a:pt x="504" y="606"/>
                  <a:pt x="553" y="593"/>
                </a:cubicBezTo>
                <a:cubicBezTo>
                  <a:pt x="602" y="580"/>
                  <a:pt x="653" y="607"/>
                  <a:pt x="669" y="655"/>
                </a:cubicBezTo>
                <a:lnTo>
                  <a:pt x="670" y="658"/>
                </a:lnTo>
                <a:cubicBezTo>
                  <a:pt x="671" y="664"/>
                  <a:pt x="673" y="669"/>
                  <a:pt x="674" y="675"/>
                </a:cubicBezTo>
                <a:lnTo>
                  <a:pt x="675" y="682"/>
                </a:lnTo>
                <a:lnTo>
                  <a:pt x="676" y="689"/>
                </a:lnTo>
                <a:lnTo>
                  <a:pt x="678" y="703"/>
                </a:lnTo>
                <a:lnTo>
                  <a:pt x="486" y="714"/>
                </a:lnTo>
                <a:lnTo>
                  <a:pt x="486" y="710"/>
                </a:lnTo>
                <a:lnTo>
                  <a:pt x="488" y="726"/>
                </a:lnTo>
                <a:lnTo>
                  <a:pt x="487" y="720"/>
                </a:lnTo>
                <a:cubicBezTo>
                  <a:pt x="478" y="668"/>
                  <a:pt x="513" y="618"/>
                  <a:pt x="566" y="610"/>
                </a:cubicBezTo>
                <a:cubicBezTo>
                  <a:pt x="618" y="601"/>
                  <a:pt x="667" y="636"/>
                  <a:pt x="676" y="689"/>
                </a:cubicBezTo>
                <a:lnTo>
                  <a:pt x="677" y="695"/>
                </a:lnTo>
                <a:lnTo>
                  <a:pt x="677" y="691"/>
                </a:lnTo>
                <a:lnTo>
                  <a:pt x="488" y="724"/>
                </a:lnTo>
                <a:lnTo>
                  <a:pt x="487" y="714"/>
                </a:lnTo>
                <a:lnTo>
                  <a:pt x="487" y="714"/>
                </a:lnTo>
                <a:cubicBezTo>
                  <a:pt x="486" y="709"/>
                  <a:pt x="485" y="704"/>
                  <a:pt x="485" y="698"/>
                </a:cubicBezTo>
                <a:lnTo>
                  <a:pt x="485" y="695"/>
                </a:lnTo>
                <a:cubicBezTo>
                  <a:pt x="485" y="642"/>
                  <a:pt x="528" y="599"/>
                  <a:pt x="581" y="599"/>
                </a:cubicBezTo>
                <a:cubicBezTo>
                  <a:pt x="634" y="599"/>
                  <a:pt x="677" y="642"/>
                  <a:pt x="677" y="695"/>
                </a:cubicBezTo>
                <a:lnTo>
                  <a:pt x="677" y="698"/>
                </a:lnTo>
                <a:lnTo>
                  <a:pt x="676" y="683"/>
                </a:lnTo>
                <a:lnTo>
                  <a:pt x="677" y="689"/>
                </a:lnTo>
                <a:lnTo>
                  <a:pt x="679" y="705"/>
                </a:lnTo>
                <a:cubicBezTo>
                  <a:pt x="684" y="755"/>
                  <a:pt x="649" y="800"/>
                  <a:pt x="600" y="809"/>
                </a:cubicBezTo>
                <a:cubicBezTo>
                  <a:pt x="550" y="818"/>
                  <a:pt x="503" y="787"/>
                  <a:pt x="490" y="738"/>
                </a:cubicBezTo>
                <a:lnTo>
                  <a:pt x="489" y="734"/>
                </a:lnTo>
                <a:lnTo>
                  <a:pt x="487" y="720"/>
                </a:lnTo>
                <a:lnTo>
                  <a:pt x="677" y="704"/>
                </a:lnTo>
                <a:lnTo>
                  <a:pt x="677" y="710"/>
                </a:lnTo>
                <a:lnTo>
                  <a:pt x="677" y="714"/>
                </a:lnTo>
                <a:cubicBezTo>
                  <a:pt x="677" y="767"/>
                  <a:pt x="634" y="810"/>
                  <a:pt x="581" y="810"/>
                </a:cubicBezTo>
                <a:cubicBezTo>
                  <a:pt x="528" y="810"/>
                  <a:pt x="485" y="767"/>
                  <a:pt x="485" y="714"/>
                </a:cubicBezTo>
                <a:lnTo>
                  <a:pt x="485" y="704"/>
                </a:lnTo>
                <a:lnTo>
                  <a:pt x="485" y="698"/>
                </a:lnTo>
                <a:lnTo>
                  <a:pt x="485" y="695"/>
                </a:lnTo>
                <a:cubicBezTo>
                  <a:pt x="485" y="642"/>
                  <a:pt x="528" y="599"/>
                  <a:pt x="581" y="599"/>
                </a:cubicBezTo>
                <a:cubicBezTo>
                  <a:pt x="634" y="599"/>
                  <a:pt x="677" y="642"/>
                  <a:pt x="677" y="695"/>
                </a:cubicBezTo>
                <a:lnTo>
                  <a:pt x="677" y="698"/>
                </a:lnTo>
                <a:lnTo>
                  <a:pt x="676" y="683"/>
                </a:lnTo>
                <a:lnTo>
                  <a:pt x="677" y="689"/>
                </a:lnTo>
                <a:lnTo>
                  <a:pt x="679" y="705"/>
                </a:lnTo>
                <a:lnTo>
                  <a:pt x="490" y="691"/>
                </a:lnTo>
                <a:lnTo>
                  <a:pt x="491" y="687"/>
                </a:lnTo>
                <a:lnTo>
                  <a:pt x="491" y="689"/>
                </a:lnTo>
                <a:lnTo>
                  <a:pt x="679" y="728"/>
                </a:lnTo>
                <a:lnTo>
                  <a:pt x="678" y="732"/>
                </a:lnTo>
                <a:lnTo>
                  <a:pt x="674" y="745"/>
                </a:lnTo>
                <a:lnTo>
                  <a:pt x="582" y="618"/>
                </a:lnTo>
                <a:lnTo>
                  <a:pt x="586" y="618"/>
                </a:lnTo>
                <a:cubicBezTo>
                  <a:pt x="639" y="618"/>
                  <a:pt x="682" y="661"/>
                  <a:pt x="682" y="714"/>
                </a:cubicBezTo>
                <a:lnTo>
                  <a:pt x="682" y="724"/>
                </a:lnTo>
                <a:lnTo>
                  <a:pt x="683" y="723"/>
                </a:lnTo>
                <a:lnTo>
                  <a:pt x="496" y="703"/>
                </a:lnTo>
                <a:lnTo>
                  <a:pt x="497" y="700"/>
                </a:lnTo>
                <a:lnTo>
                  <a:pt x="493" y="717"/>
                </a:lnTo>
                <a:lnTo>
                  <a:pt x="494" y="710"/>
                </a:lnTo>
                <a:lnTo>
                  <a:pt x="589" y="819"/>
                </a:lnTo>
                <a:lnTo>
                  <a:pt x="588" y="819"/>
                </a:lnTo>
                <a:cubicBezTo>
                  <a:pt x="535" y="819"/>
                  <a:pt x="492" y="776"/>
                  <a:pt x="492" y="723"/>
                </a:cubicBezTo>
                <a:cubicBezTo>
                  <a:pt x="492" y="670"/>
                  <a:pt x="535" y="627"/>
                  <a:pt x="588" y="627"/>
                </a:cubicBezTo>
                <a:lnTo>
                  <a:pt x="590" y="627"/>
                </a:lnTo>
                <a:lnTo>
                  <a:pt x="494" y="723"/>
                </a:lnTo>
                <a:lnTo>
                  <a:pt x="494" y="719"/>
                </a:lnTo>
                <a:lnTo>
                  <a:pt x="496" y="738"/>
                </a:lnTo>
                <a:lnTo>
                  <a:pt x="495" y="733"/>
                </a:lnTo>
                <a:cubicBezTo>
                  <a:pt x="490" y="705"/>
                  <a:pt x="497" y="676"/>
                  <a:pt x="515" y="654"/>
                </a:cubicBezTo>
                <a:cubicBezTo>
                  <a:pt x="533" y="631"/>
                  <a:pt x="561" y="618"/>
                  <a:pt x="589" y="618"/>
                </a:cubicBezTo>
                <a:lnTo>
                  <a:pt x="591" y="618"/>
                </a:lnTo>
                <a:cubicBezTo>
                  <a:pt x="636" y="618"/>
                  <a:pt x="675" y="650"/>
                  <a:pt x="685" y="694"/>
                </a:cubicBezTo>
                <a:lnTo>
                  <a:pt x="687" y="703"/>
                </a:lnTo>
                <a:cubicBezTo>
                  <a:pt x="690" y="714"/>
                  <a:pt x="690" y="726"/>
                  <a:pt x="689" y="737"/>
                </a:cubicBezTo>
                <a:lnTo>
                  <a:pt x="688" y="744"/>
                </a:lnTo>
                <a:cubicBezTo>
                  <a:pt x="687" y="750"/>
                  <a:pt x="685" y="755"/>
                  <a:pt x="684" y="761"/>
                </a:cubicBezTo>
                <a:lnTo>
                  <a:pt x="683" y="764"/>
                </a:lnTo>
                <a:cubicBezTo>
                  <a:pt x="668" y="807"/>
                  <a:pt x="626" y="834"/>
                  <a:pt x="581" y="829"/>
                </a:cubicBezTo>
                <a:cubicBezTo>
                  <a:pt x="537" y="824"/>
                  <a:pt x="501" y="789"/>
                  <a:pt x="496" y="744"/>
                </a:cubicBezTo>
                <a:lnTo>
                  <a:pt x="495" y="735"/>
                </a:lnTo>
                <a:cubicBezTo>
                  <a:pt x="494" y="728"/>
                  <a:pt x="494" y="722"/>
                  <a:pt x="495" y="715"/>
                </a:cubicBezTo>
                <a:lnTo>
                  <a:pt x="496" y="705"/>
                </a:lnTo>
                <a:cubicBezTo>
                  <a:pt x="501" y="656"/>
                  <a:pt x="542" y="618"/>
                  <a:pt x="591" y="618"/>
                </a:cubicBezTo>
                <a:lnTo>
                  <a:pt x="596" y="618"/>
                </a:lnTo>
                <a:cubicBezTo>
                  <a:pt x="649" y="618"/>
                  <a:pt x="692" y="661"/>
                  <a:pt x="692" y="714"/>
                </a:cubicBezTo>
                <a:lnTo>
                  <a:pt x="692" y="725"/>
                </a:lnTo>
                <a:lnTo>
                  <a:pt x="692" y="733"/>
                </a:lnTo>
                <a:cubicBezTo>
                  <a:pt x="692" y="786"/>
                  <a:pt x="649" y="829"/>
                  <a:pt x="596" y="829"/>
                </a:cubicBezTo>
                <a:cubicBezTo>
                  <a:pt x="543" y="829"/>
                  <a:pt x="500" y="786"/>
                  <a:pt x="500" y="733"/>
                </a:cubicBezTo>
                <a:lnTo>
                  <a:pt x="500" y="730"/>
                </a:lnTo>
                <a:cubicBezTo>
                  <a:pt x="500" y="725"/>
                  <a:pt x="501" y="720"/>
                  <a:pt x="502" y="715"/>
                </a:cubicBezTo>
                <a:lnTo>
                  <a:pt x="503" y="709"/>
                </a:lnTo>
                <a:lnTo>
                  <a:pt x="505" y="696"/>
                </a:lnTo>
                <a:cubicBezTo>
                  <a:pt x="514" y="653"/>
                  <a:pt x="550" y="621"/>
                  <a:pt x="594" y="619"/>
                </a:cubicBezTo>
                <a:cubicBezTo>
                  <a:pt x="637" y="616"/>
                  <a:pt x="677" y="643"/>
                  <a:pt x="691" y="684"/>
                </a:cubicBezTo>
                <a:lnTo>
                  <a:pt x="692" y="687"/>
                </a:lnTo>
                <a:cubicBezTo>
                  <a:pt x="695" y="697"/>
                  <a:pt x="696" y="707"/>
                  <a:pt x="696" y="717"/>
                </a:cubicBezTo>
                <a:lnTo>
                  <a:pt x="696" y="723"/>
                </a:lnTo>
                <a:lnTo>
                  <a:pt x="693" y="697"/>
                </a:lnTo>
                <a:lnTo>
                  <a:pt x="695" y="704"/>
                </a:lnTo>
                <a:lnTo>
                  <a:pt x="682" y="677"/>
                </a:lnTo>
                <a:lnTo>
                  <a:pt x="684" y="680"/>
                </a:lnTo>
                <a:lnTo>
                  <a:pt x="510" y="715"/>
                </a:lnTo>
                <a:lnTo>
                  <a:pt x="511" y="710"/>
                </a:lnTo>
                <a:lnTo>
                  <a:pt x="509" y="728"/>
                </a:lnTo>
                <a:lnTo>
                  <a:pt x="509" y="723"/>
                </a:lnTo>
                <a:cubicBezTo>
                  <a:pt x="509" y="670"/>
                  <a:pt x="552" y="627"/>
                  <a:pt x="605" y="627"/>
                </a:cubicBezTo>
                <a:cubicBezTo>
                  <a:pt x="658" y="627"/>
                  <a:pt x="701" y="670"/>
                  <a:pt x="701" y="723"/>
                </a:cubicBezTo>
                <a:lnTo>
                  <a:pt x="701" y="728"/>
                </a:lnTo>
                <a:lnTo>
                  <a:pt x="701" y="733"/>
                </a:lnTo>
                <a:lnTo>
                  <a:pt x="512" y="710"/>
                </a:lnTo>
                <a:lnTo>
                  <a:pt x="513" y="706"/>
                </a:lnTo>
                <a:lnTo>
                  <a:pt x="513" y="708"/>
                </a:lnTo>
                <a:lnTo>
                  <a:pt x="514" y="702"/>
                </a:lnTo>
                <a:lnTo>
                  <a:pt x="512" y="717"/>
                </a:lnTo>
                <a:lnTo>
                  <a:pt x="512" y="714"/>
                </a:lnTo>
                <a:cubicBezTo>
                  <a:pt x="512" y="665"/>
                  <a:pt x="550" y="624"/>
                  <a:pt x="599" y="619"/>
                </a:cubicBezTo>
                <a:cubicBezTo>
                  <a:pt x="648" y="614"/>
                  <a:pt x="693" y="647"/>
                  <a:pt x="703" y="696"/>
                </a:cubicBezTo>
                <a:lnTo>
                  <a:pt x="705" y="706"/>
                </a:lnTo>
                <a:lnTo>
                  <a:pt x="706" y="713"/>
                </a:lnTo>
                <a:lnTo>
                  <a:pt x="519" y="710"/>
                </a:lnTo>
                <a:lnTo>
                  <a:pt x="520" y="706"/>
                </a:lnTo>
                <a:lnTo>
                  <a:pt x="517" y="729"/>
                </a:lnTo>
                <a:lnTo>
                  <a:pt x="517" y="723"/>
                </a:lnTo>
                <a:cubicBezTo>
                  <a:pt x="517" y="670"/>
                  <a:pt x="560" y="627"/>
                  <a:pt x="613" y="627"/>
                </a:cubicBezTo>
                <a:cubicBezTo>
                  <a:pt x="666" y="627"/>
                  <a:pt x="709" y="670"/>
                  <a:pt x="709" y="723"/>
                </a:cubicBezTo>
                <a:lnTo>
                  <a:pt x="709" y="727"/>
                </a:lnTo>
                <a:lnTo>
                  <a:pt x="709" y="733"/>
                </a:lnTo>
                <a:lnTo>
                  <a:pt x="708" y="718"/>
                </a:lnTo>
                <a:lnTo>
                  <a:pt x="709" y="724"/>
                </a:lnTo>
                <a:lnTo>
                  <a:pt x="706" y="709"/>
                </a:lnTo>
                <a:lnTo>
                  <a:pt x="707" y="712"/>
                </a:lnTo>
                <a:lnTo>
                  <a:pt x="521" y="724"/>
                </a:lnTo>
                <a:lnTo>
                  <a:pt x="522" y="719"/>
                </a:lnTo>
                <a:lnTo>
                  <a:pt x="520" y="737"/>
                </a:lnTo>
                <a:lnTo>
                  <a:pt x="520" y="733"/>
                </a:lnTo>
                <a:cubicBezTo>
                  <a:pt x="520" y="684"/>
                  <a:pt x="558" y="643"/>
                  <a:pt x="607" y="638"/>
                </a:cubicBezTo>
                <a:cubicBezTo>
                  <a:pt x="656" y="633"/>
                  <a:pt x="701" y="666"/>
                  <a:pt x="711" y="715"/>
                </a:cubicBezTo>
                <a:lnTo>
                  <a:pt x="713" y="725"/>
                </a:lnTo>
                <a:lnTo>
                  <a:pt x="715" y="742"/>
                </a:lnTo>
                <a:lnTo>
                  <a:pt x="523" y="752"/>
                </a:lnTo>
                <a:lnTo>
                  <a:pt x="523" y="748"/>
                </a:lnTo>
                <a:lnTo>
                  <a:pt x="525" y="764"/>
                </a:lnTo>
                <a:lnTo>
                  <a:pt x="524" y="758"/>
                </a:lnTo>
                <a:cubicBezTo>
                  <a:pt x="515" y="707"/>
                  <a:pt x="550" y="657"/>
                  <a:pt x="601" y="648"/>
                </a:cubicBezTo>
                <a:cubicBezTo>
                  <a:pt x="653" y="639"/>
                  <a:pt x="702" y="672"/>
                  <a:pt x="713" y="724"/>
                </a:cubicBezTo>
                <a:lnTo>
                  <a:pt x="714" y="729"/>
                </a:lnTo>
                <a:lnTo>
                  <a:pt x="715" y="734"/>
                </a:lnTo>
                <a:lnTo>
                  <a:pt x="529" y="722"/>
                </a:lnTo>
                <a:lnTo>
                  <a:pt x="530" y="719"/>
                </a:lnTo>
                <a:lnTo>
                  <a:pt x="525" y="749"/>
                </a:lnTo>
                <a:lnTo>
                  <a:pt x="525" y="742"/>
                </a:lnTo>
                <a:lnTo>
                  <a:pt x="525" y="736"/>
                </a:lnTo>
                <a:lnTo>
                  <a:pt x="530" y="767"/>
                </a:lnTo>
                <a:lnTo>
                  <a:pt x="529" y="764"/>
                </a:lnTo>
                <a:lnTo>
                  <a:pt x="714" y="710"/>
                </a:lnTo>
                <a:lnTo>
                  <a:pt x="715" y="714"/>
                </a:lnTo>
                <a:lnTo>
                  <a:pt x="717" y="724"/>
                </a:lnTo>
                <a:cubicBezTo>
                  <a:pt x="722" y="752"/>
                  <a:pt x="715" y="781"/>
                  <a:pt x="697" y="803"/>
                </a:cubicBezTo>
                <a:cubicBezTo>
                  <a:pt x="678" y="826"/>
                  <a:pt x="651" y="838"/>
                  <a:pt x="622" y="838"/>
                </a:cubicBezTo>
                <a:lnTo>
                  <a:pt x="621" y="838"/>
                </a:lnTo>
                <a:cubicBezTo>
                  <a:pt x="593" y="838"/>
                  <a:pt x="565" y="826"/>
                  <a:pt x="547" y="803"/>
                </a:cubicBezTo>
                <a:cubicBezTo>
                  <a:pt x="529" y="781"/>
                  <a:pt x="522" y="752"/>
                  <a:pt x="527" y="724"/>
                </a:cubicBezTo>
                <a:lnTo>
                  <a:pt x="528" y="719"/>
                </a:lnTo>
                <a:lnTo>
                  <a:pt x="526" y="737"/>
                </a:lnTo>
                <a:lnTo>
                  <a:pt x="526" y="733"/>
                </a:lnTo>
                <a:cubicBezTo>
                  <a:pt x="526" y="680"/>
                  <a:pt x="569" y="637"/>
                  <a:pt x="622" y="637"/>
                </a:cubicBezTo>
                <a:cubicBezTo>
                  <a:pt x="675" y="637"/>
                  <a:pt x="718" y="680"/>
                  <a:pt x="718" y="733"/>
                </a:cubicBezTo>
                <a:lnTo>
                  <a:pt x="718" y="738"/>
                </a:lnTo>
                <a:lnTo>
                  <a:pt x="718" y="742"/>
                </a:lnTo>
                <a:cubicBezTo>
                  <a:pt x="718" y="795"/>
                  <a:pt x="675" y="838"/>
                  <a:pt x="622" y="838"/>
                </a:cubicBezTo>
                <a:cubicBezTo>
                  <a:pt x="569" y="838"/>
                  <a:pt x="526" y="795"/>
                  <a:pt x="526" y="742"/>
                </a:cubicBezTo>
                <a:lnTo>
                  <a:pt x="526" y="737"/>
                </a:lnTo>
                <a:lnTo>
                  <a:pt x="526" y="733"/>
                </a:lnTo>
                <a:cubicBezTo>
                  <a:pt x="526" y="682"/>
                  <a:pt x="567" y="640"/>
                  <a:pt x="618" y="638"/>
                </a:cubicBezTo>
                <a:cubicBezTo>
                  <a:pt x="669" y="635"/>
                  <a:pt x="713" y="673"/>
                  <a:pt x="718" y="724"/>
                </a:cubicBezTo>
                <a:lnTo>
                  <a:pt x="719" y="734"/>
                </a:lnTo>
                <a:lnTo>
                  <a:pt x="719" y="752"/>
                </a:lnTo>
                <a:lnTo>
                  <a:pt x="530" y="729"/>
                </a:lnTo>
                <a:lnTo>
                  <a:pt x="531" y="725"/>
                </a:lnTo>
                <a:lnTo>
                  <a:pt x="528" y="748"/>
                </a:lnTo>
                <a:lnTo>
                  <a:pt x="528" y="742"/>
                </a:lnTo>
                <a:cubicBezTo>
                  <a:pt x="528" y="689"/>
                  <a:pt x="571" y="646"/>
                  <a:pt x="624" y="646"/>
                </a:cubicBezTo>
                <a:cubicBezTo>
                  <a:pt x="677" y="646"/>
                  <a:pt x="720" y="689"/>
                  <a:pt x="720" y="742"/>
                </a:cubicBezTo>
                <a:lnTo>
                  <a:pt x="720" y="746"/>
                </a:lnTo>
                <a:lnTo>
                  <a:pt x="720" y="752"/>
                </a:lnTo>
                <a:cubicBezTo>
                  <a:pt x="720" y="805"/>
                  <a:pt x="677" y="848"/>
                  <a:pt x="624" y="848"/>
                </a:cubicBezTo>
                <a:cubicBezTo>
                  <a:pt x="571" y="848"/>
                  <a:pt x="528" y="805"/>
                  <a:pt x="528" y="752"/>
                </a:cubicBezTo>
                <a:lnTo>
                  <a:pt x="528" y="741"/>
                </a:lnTo>
                <a:lnTo>
                  <a:pt x="530" y="722"/>
                </a:lnTo>
                <a:cubicBezTo>
                  <a:pt x="536" y="671"/>
                  <a:pt x="581" y="635"/>
                  <a:pt x="631" y="638"/>
                </a:cubicBezTo>
                <a:cubicBezTo>
                  <a:pt x="682" y="641"/>
                  <a:pt x="721" y="683"/>
                  <a:pt x="721" y="733"/>
                </a:cubicBezTo>
                <a:lnTo>
                  <a:pt x="721" y="736"/>
                </a:lnTo>
                <a:lnTo>
                  <a:pt x="720" y="721"/>
                </a:lnTo>
                <a:lnTo>
                  <a:pt x="721" y="727"/>
                </a:lnTo>
                <a:cubicBezTo>
                  <a:pt x="722" y="732"/>
                  <a:pt x="722" y="737"/>
                  <a:pt x="722" y="742"/>
                </a:cubicBezTo>
                <a:lnTo>
                  <a:pt x="722" y="752"/>
                </a:lnTo>
                <a:cubicBezTo>
                  <a:pt x="722" y="805"/>
                  <a:pt x="679" y="848"/>
                  <a:pt x="626" y="848"/>
                </a:cubicBezTo>
                <a:cubicBezTo>
                  <a:pt x="573" y="848"/>
                  <a:pt x="530" y="805"/>
                  <a:pt x="530" y="752"/>
                </a:cubicBezTo>
                <a:lnTo>
                  <a:pt x="530" y="749"/>
                </a:lnTo>
                <a:lnTo>
                  <a:pt x="530" y="742"/>
                </a:lnTo>
                <a:cubicBezTo>
                  <a:pt x="530" y="689"/>
                  <a:pt x="573" y="646"/>
                  <a:pt x="626" y="646"/>
                </a:cubicBezTo>
                <a:lnTo>
                  <a:pt x="627" y="646"/>
                </a:lnTo>
                <a:lnTo>
                  <a:pt x="628" y="646"/>
                </a:lnTo>
                <a:cubicBezTo>
                  <a:pt x="674" y="646"/>
                  <a:pt x="714" y="679"/>
                  <a:pt x="723" y="724"/>
                </a:cubicBezTo>
                <a:lnTo>
                  <a:pt x="725" y="734"/>
                </a:lnTo>
                <a:cubicBezTo>
                  <a:pt x="730" y="762"/>
                  <a:pt x="723" y="791"/>
                  <a:pt x="705" y="813"/>
                </a:cubicBezTo>
                <a:cubicBezTo>
                  <a:pt x="686" y="836"/>
                  <a:pt x="659" y="848"/>
                  <a:pt x="630" y="848"/>
                </a:cubicBezTo>
                <a:lnTo>
                  <a:pt x="628" y="848"/>
                </a:lnTo>
                <a:cubicBezTo>
                  <a:pt x="575" y="848"/>
                  <a:pt x="532" y="805"/>
                  <a:pt x="532" y="752"/>
                </a:cubicBezTo>
                <a:cubicBezTo>
                  <a:pt x="532" y="699"/>
                  <a:pt x="575" y="656"/>
                  <a:pt x="628" y="656"/>
                </a:cubicBezTo>
                <a:lnTo>
                  <a:pt x="631" y="656"/>
                </a:lnTo>
                <a:cubicBezTo>
                  <a:pt x="684" y="656"/>
                  <a:pt x="727" y="699"/>
                  <a:pt x="727" y="752"/>
                </a:cubicBezTo>
                <a:cubicBezTo>
                  <a:pt x="727" y="805"/>
                  <a:pt x="684" y="848"/>
                  <a:pt x="631" y="848"/>
                </a:cubicBezTo>
                <a:lnTo>
                  <a:pt x="630" y="848"/>
                </a:lnTo>
                <a:cubicBezTo>
                  <a:pt x="577" y="848"/>
                  <a:pt x="534" y="805"/>
                  <a:pt x="534" y="752"/>
                </a:cubicBezTo>
                <a:cubicBezTo>
                  <a:pt x="534" y="699"/>
                  <a:pt x="577" y="656"/>
                  <a:pt x="630" y="656"/>
                </a:cubicBezTo>
                <a:lnTo>
                  <a:pt x="632" y="656"/>
                </a:lnTo>
                <a:lnTo>
                  <a:pt x="635" y="656"/>
                </a:lnTo>
                <a:lnTo>
                  <a:pt x="641" y="656"/>
                </a:lnTo>
                <a:lnTo>
                  <a:pt x="643" y="656"/>
                </a:lnTo>
                <a:lnTo>
                  <a:pt x="548" y="742"/>
                </a:lnTo>
                <a:lnTo>
                  <a:pt x="549" y="733"/>
                </a:lnTo>
                <a:lnTo>
                  <a:pt x="550" y="724"/>
                </a:lnTo>
                <a:cubicBezTo>
                  <a:pt x="555" y="675"/>
                  <a:pt x="596" y="637"/>
                  <a:pt x="645" y="637"/>
                </a:cubicBezTo>
                <a:lnTo>
                  <a:pt x="648" y="637"/>
                </a:lnTo>
                <a:cubicBezTo>
                  <a:pt x="701" y="637"/>
                  <a:pt x="744" y="680"/>
                  <a:pt x="744" y="733"/>
                </a:cubicBezTo>
                <a:cubicBezTo>
                  <a:pt x="744" y="786"/>
                  <a:pt x="701" y="829"/>
                  <a:pt x="648" y="829"/>
                </a:cubicBezTo>
                <a:lnTo>
                  <a:pt x="647" y="829"/>
                </a:lnTo>
                <a:lnTo>
                  <a:pt x="742" y="715"/>
                </a:lnTo>
                <a:lnTo>
                  <a:pt x="743" y="720"/>
                </a:lnTo>
                <a:cubicBezTo>
                  <a:pt x="744" y="726"/>
                  <a:pt x="744" y="732"/>
                  <a:pt x="744" y="738"/>
                </a:cubicBezTo>
                <a:lnTo>
                  <a:pt x="744" y="742"/>
                </a:lnTo>
                <a:cubicBezTo>
                  <a:pt x="744" y="795"/>
                  <a:pt x="701" y="838"/>
                  <a:pt x="648" y="838"/>
                </a:cubicBezTo>
                <a:lnTo>
                  <a:pt x="647" y="838"/>
                </a:lnTo>
                <a:lnTo>
                  <a:pt x="743" y="742"/>
                </a:lnTo>
                <a:lnTo>
                  <a:pt x="743" y="748"/>
                </a:lnTo>
                <a:lnTo>
                  <a:pt x="743" y="752"/>
                </a:lnTo>
                <a:cubicBezTo>
                  <a:pt x="743" y="805"/>
                  <a:pt x="700" y="848"/>
                  <a:pt x="647" y="848"/>
                </a:cubicBezTo>
                <a:cubicBezTo>
                  <a:pt x="594" y="848"/>
                  <a:pt x="551" y="805"/>
                  <a:pt x="551" y="752"/>
                </a:cubicBezTo>
                <a:lnTo>
                  <a:pt x="551" y="749"/>
                </a:lnTo>
                <a:lnTo>
                  <a:pt x="552" y="763"/>
                </a:lnTo>
                <a:lnTo>
                  <a:pt x="551" y="756"/>
                </a:lnTo>
                <a:cubicBezTo>
                  <a:pt x="551" y="752"/>
                  <a:pt x="550" y="747"/>
                  <a:pt x="550" y="742"/>
                </a:cubicBezTo>
                <a:lnTo>
                  <a:pt x="550" y="736"/>
                </a:lnTo>
                <a:lnTo>
                  <a:pt x="550" y="733"/>
                </a:lnTo>
                <a:cubicBezTo>
                  <a:pt x="550" y="683"/>
                  <a:pt x="590" y="640"/>
                  <a:pt x="641" y="638"/>
                </a:cubicBezTo>
                <a:cubicBezTo>
                  <a:pt x="692" y="635"/>
                  <a:pt x="736" y="672"/>
                  <a:pt x="742" y="723"/>
                </a:cubicBezTo>
                <a:lnTo>
                  <a:pt x="743" y="732"/>
                </a:lnTo>
                <a:lnTo>
                  <a:pt x="744" y="743"/>
                </a:lnTo>
                <a:cubicBezTo>
                  <a:pt x="747" y="770"/>
                  <a:pt x="738" y="797"/>
                  <a:pt x="720" y="817"/>
                </a:cubicBezTo>
                <a:cubicBezTo>
                  <a:pt x="701" y="837"/>
                  <a:pt x="676" y="848"/>
                  <a:pt x="648" y="848"/>
                </a:cubicBezTo>
                <a:lnTo>
                  <a:pt x="645" y="848"/>
                </a:lnTo>
                <a:cubicBezTo>
                  <a:pt x="592" y="848"/>
                  <a:pt x="549" y="805"/>
                  <a:pt x="549" y="752"/>
                </a:cubicBezTo>
                <a:cubicBezTo>
                  <a:pt x="549" y="699"/>
                  <a:pt x="592" y="656"/>
                  <a:pt x="645" y="656"/>
                </a:cubicBezTo>
                <a:lnTo>
                  <a:pt x="648" y="656"/>
                </a:lnTo>
                <a:cubicBezTo>
                  <a:pt x="701" y="656"/>
                  <a:pt x="744" y="699"/>
                  <a:pt x="744" y="752"/>
                </a:cubicBezTo>
                <a:cubicBezTo>
                  <a:pt x="744" y="805"/>
                  <a:pt x="701" y="848"/>
                  <a:pt x="648" y="848"/>
                </a:cubicBezTo>
                <a:lnTo>
                  <a:pt x="647" y="848"/>
                </a:lnTo>
                <a:cubicBezTo>
                  <a:pt x="594" y="848"/>
                  <a:pt x="551" y="805"/>
                  <a:pt x="551" y="752"/>
                </a:cubicBezTo>
                <a:cubicBezTo>
                  <a:pt x="551" y="699"/>
                  <a:pt x="594" y="656"/>
                  <a:pt x="647" y="656"/>
                </a:cubicBezTo>
                <a:lnTo>
                  <a:pt x="650" y="656"/>
                </a:lnTo>
                <a:cubicBezTo>
                  <a:pt x="696" y="656"/>
                  <a:pt x="736" y="689"/>
                  <a:pt x="745" y="734"/>
                </a:cubicBezTo>
                <a:lnTo>
                  <a:pt x="746" y="739"/>
                </a:lnTo>
                <a:cubicBezTo>
                  <a:pt x="747" y="745"/>
                  <a:pt x="747" y="751"/>
                  <a:pt x="747" y="757"/>
                </a:cubicBezTo>
                <a:lnTo>
                  <a:pt x="747" y="761"/>
                </a:lnTo>
                <a:lnTo>
                  <a:pt x="558" y="738"/>
                </a:lnTo>
                <a:lnTo>
                  <a:pt x="559" y="734"/>
                </a:lnTo>
                <a:lnTo>
                  <a:pt x="556" y="757"/>
                </a:lnTo>
                <a:lnTo>
                  <a:pt x="556" y="752"/>
                </a:lnTo>
                <a:cubicBezTo>
                  <a:pt x="556" y="699"/>
                  <a:pt x="599" y="656"/>
                  <a:pt x="652" y="656"/>
                </a:cubicBezTo>
                <a:lnTo>
                  <a:pt x="653" y="656"/>
                </a:lnTo>
                <a:lnTo>
                  <a:pt x="655" y="656"/>
                </a:lnTo>
                <a:lnTo>
                  <a:pt x="656" y="656"/>
                </a:lnTo>
                <a:lnTo>
                  <a:pt x="657" y="656"/>
                </a:lnTo>
                <a:cubicBezTo>
                  <a:pt x="707" y="656"/>
                  <a:pt x="748" y="694"/>
                  <a:pt x="753" y="743"/>
                </a:cubicBezTo>
                <a:lnTo>
                  <a:pt x="754" y="753"/>
                </a:lnTo>
                <a:lnTo>
                  <a:pt x="754" y="771"/>
                </a:lnTo>
                <a:cubicBezTo>
                  <a:pt x="754" y="824"/>
                  <a:pt x="711" y="867"/>
                  <a:pt x="658" y="867"/>
                </a:cubicBezTo>
                <a:cubicBezTo>
                  <a:pt x="605" y="867"/>
                  <a:pt x="562" y="824"/>
                  <a:pt x="562" y="771"/>
                </a:cubicBezTo>
                <a:lnTo>
                  <a:pt x="562" y="769"/>
                </a:lnTo>
                <a:lnTo>
                  <a:pt x="562" y="761"/>
                </a:lnTo>
                <a:lnTo>
                  <a:pt x="562" y="759"/>
                </a:lnTo>
                <a:lnTo>
                  <a:pt x="561" y="754"/>
                </a:lnTo>
                <a:lnTo>
                  <a:pt x="752" y="742"/>
                </a:lnTo>
                <a:lnTo>
                  <a:pt x="752" y="750"/>
                </a:lnTo>
                <a:lnTo>
                  <a:pt x="753" y="753"/>
                </a:lnTo>
                <a:cubicBezTo>
                  <a:pt x="756" y="780"/>
                  <a:pt x="747" y="806"/>
                  <a:pt x="728" y="826"/>
                </a:cubicBezTo>
                <a:cubicBezTo>
                  <a:pt x="710" y="846"/>
                  <a:pt x="684" y="857"/>
                  <a:pt x="657" y="857"/>
                </a:cubicBezTo>
                <a:lnTo>
                  <a:pt x="655" y="857"/>
                </a:lnTo>
                <a:cubicBezTo>
                  <a:pt x="602" y="857"/>
                  <a:pt x="559" y="814"/>
                  <a:pt x="559" y="761"/>
                </a:cubicBezTo>
                <a:lnTo>
                  <a:pt x="559" y="756"/>
                </a:lnTo>
                <a:lnTo>
                  <a:pt x="559" y="752"/>
                </a:lnTo>
                <a:cubicBezTo>
                  <a:pt x="559" y="708"/>
                  <a:pt x="590" y="669"/>
                  <a:pt x="633" y="659"/>
                </a:cubicBezTo>
                <a:cubicBezTo>
                  <a:pt x="677" y="649"/>
                  <a:pt x="721" y="670"/>
                  <a:pt x="741" y="710"/>
                </a:cubicBezTo>
                <a:lnTo>
                  <a:pt x="743" y="714"/>
                </a:lnTo>
                <a:cubicBezTo>
                  <a:pt x="747" y="721"/>
                  <a:pt x="750" y="729"/>
                  <a:pt x="752" y="738"/>
                </a:cubicBezTo>
                <a:lnTo>
                  <a:pt x="753" y="743"/>
                </a:lnTo>
                <a:lnTo>
                  <a:pt x="658" y="665"/>
                </a:lnTo>
                <a:lnTo>
                  <a:pt x="659" y="665"/>
                </a:lnTo>
                <a:lnTo>
                  <a:pt x="563" y="761"/>
                </a:lnTo>
                <a:lnTo>
                  <a:pt x="563" y="755"/>
                </a:lnTo>
                <a:lnTo>
                  <a:pt x="563" y="746"/>
                </a:lnTo>
                <a:lnTo>
                  <a:pt x="563" y="748"/>
                </a:lnTo>
                <a:lnTo>
                  <a:pt x="562" y="733"/>
                </a:lnTo>
                <a:cubicBezTo>
                  <a:pt x="562" y="685"/>
                  <a:pt x="599" y="644"/>
                  <a:pt x="647" y="638"/>
                </a:cubicBezTo>
                <a:cubicBezTo>
                  <a:pt x="695" y="632"/>
                  <a:pt x="740" y="663"/>
                  <a:pt x="752" y="710"/>
                </a:cubicBezTo>
                <a:lnTo>
                  <a:pt x="753" y="714"/>
                </a:lnTo>
                <a:cubicBezTo>
                  <a:pt x="755" y="722"/>
                  <a:pt x="755" y="730"/>
                  <a:pt x="755" y="737"/>
                </a:cubicBezTo>
                <a:lnTo>
                  <a:pt x="755" y="746"/>
                </a:lnTo>
                <a:lnTo>
                  <a:pt x="755" y="755"/>
                </a:lnTo>
                <a:lnTo>
                  <a:pt x="754" y="740"/>
                </a:lnTo>
                <a:lnTo>
                  <a:pt x="755" y="746"/>
                </a:lnTo>
                <a:lnTo>
                  <a:pt x="564" y="761"/>
                </a:lnTo>
                <a:lnTo>
                  <a:pt x="564" y="757"/>
                </a:lnTo>
                <a:lnTo>
                  <a:pt x="564" y="753"/>
                </a:lnTo>
                <a:cubicBezTo>
                  <a:pt x="564" y="728"/>
                  <a:pt x="575" y="704"/>
                  <a:pt x="593" y="686"/>
                </a:cubicBezTo>
                <a:lnTo>
                  <a:pt x="594" y="685"/>
                </a:lnTo>
                <a:cubicBezTo>
                  <a:pt x="618" y="660"/>
                  <a:pt x="655" y="651"/>
                  <a:pt x="688" y="660"/>
                </a:cubicBezTo>
                <a:cubicBezTo>
                  <a:pt x="722" y="670"/>
                  <a:pt x="748" y="697"/>
                  <a:pt x="755" y="732"/>
                </a:cubicBezTo>
                <a:lnTo>
                  <a:pt x="757" y="741"/>
                </a:lnTo>
                <a:lnTo>
                  <a:pt x="760" y="753"/>
                </a:lnTo>
                <a:lnTo>
                  <a:pt x="665" y="675"/>
                </a:lnTo>
                <a:lnTo>
                  <a:pt x="668" y="675"/>
                </a:lnTo>
                <a:lnTo>
                  <a:pt x="583" y="729"/>
                </a:lnTo>
                <a:lnTo>
                  <a:pt x="588" y="719"/>
                </a:lnTo>
                <a:lnTo>
                  <a:pt x="582" y="731"/>
                </a:lnTo>
                <a:lnTo>
                  <a:pt x="584" y="725"/>
                </a:lnTo>
                <a:cubicBezTo>
                  <a:pt x="587" y="717"/>
                  <a:pt x="591" y="709"/>
                  <a:pt x="596" y="702"/>
                </a:cubicBezTo>
                <a:lnTo>
                  <a:pt x="598" y="699"/>
                </a:lnTo>
                <a:cubicBezTo>
                  <a:pt x="619" y="668"/>
                  <a:pt x="656" y="651"/>
                  <a:pt x="694" y="658"/>
                </a:cubicBezTo>
                <a:cubicBezTo>
                  <a:pt x="731" y="664"/>
                  <a:pt x="761" y="692"/>
                  <a:pt x="771" y="729"/>
                </a:cubicBezTo>
                <a:lnTo>
                  <a:pt x="772" y="733"/>
                </a:lnTo>
                <a:lnTo>
                  <a:pt x="774" y="743"/>
                </a:lnTo>
                <a:lnTo>
                  <a:pt x="679" y="665"/>
                </a:lnTo>
                <a:lnTo>
                  <a:pt x="680" y="665"/>
                </a:lnTo>
                <a:cubicBezTo>
                  <a:pt x="730" y="665"/>
                  <a:pt x="772" y="703"/>
                  <a:pt x="776" y="753"/>
                </a:cubicBezTo>
                <a:lnTo>
                  <a:pt x="777" y="764"/>
                </a:lnTo>
                <a:lnTo>
                  <a:pt x="777" y="780"/>
                </a:lnTo>
                <a:cubicBezTo>
                  <a:pt x="777" y="833"/>
                  <a:pt x="734" y="876"/>
                  <a:pt x="681" y="876"/>
                </a:cubicBezTo>
                <a:cubicBezTo>
                  <a:pt x="628" y="876"/>
                  <a:pt x="585" y="833"/>
                  <a:pt x="585" y="780"/>
                </a:cubicBezTo>
                <a:lnTo>
                  <a:pt x="585" y="777"/>
                </a:lnTo>
                <a:lnTo>
                  <a:pt x="585" y="771"/>
                </a:lnTo>
                <a:lnTo>
                  <a:pt x="585" y="771"/>
                </a:lnTo>
                <a:cubicBezTo>
                  <a:pt x="580" y="723"/>
                  <a:pt x="611" y="680"/>
                  <a:pt x="658" y="668"/>
                </a:cubicBezTo>
                <a:cubicBezTo>
                  <a:pt x="704" y="657"/>
                  <a:pt x="752" y="681"/>
                  <a:pt x="770" y="726"/>
                </a:cubicBezTo>
                <a:lnTo>
                  <a:pt x="772" y="731"/>
                </a:lnTo>
                <a:lnTo>
                  <a:pt x="774" y="736"/>
                </a:lnTo>
                <a:lnTo>
                  <a:pt x="590" y="787"/>
                </a:lnTo>
                <a:lnTo>
                  <a:pt x="589" y="781"/>
                </a:lnTo>
                <a:lnTo>
                  <a:pt x="598" y="808"/>
                </a:lnTo>
                <a:lnTo>
                  <a:pt x="596" y="804"/>
                </a:lnTo>
                <a:lnTo>
                  <a:pt x="777" y="761"/>
                </a:lnTo>
                <a:lnTo>
                  <a:pt x="777" y="767"/>
                </a:lnTo>
                <a:lnTo>
                  <a:pt x="778" y="766"/>
                </a:lnTo>
                <a:lnTo>
                  <a:pt x="778" y="785"/>
                </a:lnTo>
                <a:lnTo>
                  <a:pt x="778" y="790"/>
                </a:lnTo>
                <a:cubicBezTo>
                  <a:pt x="778" y="843"/>
                  <a:pt x="735" y="886"/>
                  <a:pt x="682" y="886"/>
                </a:cubicBezTo>
                <a:cubicBezTo>
                  <a:pt x="629" y="886"/>
                  <a:pt x="586" y="843"/>
                  <a:pt x="586" y="790"/>
                </a:cubicBezTo>
                <a:lnTo>
                  <a:pt x="586" y="788"/>
                </a:lnTo>
                <a:lnTo>
                  <a:pt x="586" y="782"/>
                </a:lnTo>
                <a:lnTo>
                  <a:pt x="586" y="780"/>
                </a:lnTo>
                <a:cubicBezTo>
                  <a:pt x="583" y="753"/>
                  <a:pt x="592" y="727"/>
                  <a:pt x="611" y="707"/>
                </a:cubicBezTo>
                <a:cubicBezTo>
                  <a:pt x="629" y="687"/>
                  <a:pt x="654" y="675"/>
                  <a:pt x="681" y="675"/>
                </a:cubicBezTo>
                <a:lnTo>
                  <a:pt x="683" y="675"/>
                </a:lnTo>
                <a:cubicBezTo>
                  <a:pt x="712" y="675"/>
                  <a:pt x="739" y="688"/>
                  <a:pt x="758" y="711"/>
                </a:cubicBezTo>
                <a:cubicBezTo>
                  <a:pt x="776" y="733"/>
                  <a:pt x="783" y="762"/>
                  <a:pt x="778" y="790"/>
                </a:cubicBezTo>
                <a:lnTo>
                  <a:pt x="777" y="795"/>
                </a:lnTo>
                <a:lnTo>
                  <a:pt x="775" y="804"/>
                </a:lnTo>
                <a:cubicBezTo>
                  <a:pt x="763" y="851"/>
                  <a:pt x="718" y="882"/>
                  <a:pt x="670" y="876"/>
                </a:cubicBezTo>
                <a:cubicBezTo>
                  <a:pt x="622" y="870"/>
                  <a:pt x="585" y="829"/>
                  <a:pt x="585" y="780"/>
                </a:cubicBezTo>
                <a:lnTo>
                  <a:pt x="585" y="776"/>
                </a:lnTo>
                <a:lnTo>
                  <a:pt x="585" y="771"/>
                </a:lnTo>
                <a:cubicBezTo>
                  <a:pt x="585" y="720"/>
                  <a:pt x="626" y="678"/>
                  <a:pt x="677" y="676"/>
                </a:cubicBezTo>
                <a:cubicBezTo>
                  <a:pt x="728" y="673"/>
                  <a:pt x="772" y="711"/>
                  <a:pt x="777" y="762"/>
                </a:cubicBezTo>
                <a:lnTo>
                  <a:pt x="778" y="772"/>
                </a:lnTo>
                <a:lnTo>
                  <a:pt x="778" y="790"/>
                </a:lnTo>
                <a:cubicBezTo>
                  <a:pt x="778" y="838"/>
                  <a:pt x="744" y="878"/>
                  <a:pt x="698" y="885"/>
                </a:cubicBezTo>
                <a:cubicBezTo>
                  <a:pt x="651" y="893"/>
                  <a:pt x="606" y="865"/>
                  <a:pt x="591" y="821"/>
                </a:cubicBezTo>
                <a:lnTo>
                  <a:pt x="589" y="815"/>
                </a:lnTo>
                <a:cubicBezTo>
                  <a:pt x="586" y="805"/>
                  <a:pt x="584" y="795"/>
                  <a:pt x="584" y="784"/>
                </a:cubicBezTo>
                <a:lnTo>
                  <a:pt x="584" y="780"/>
                </a:lnTo>
                <a:cubicBezTo>
                  <a:pt x="584" y="731"/>
                  <a:pt x="622" y="690"/>
                  <a:pt x="671" y="685"/>
                </a:cubicBezTo>
                <a:cubicBezTo>
                  <a:pt x="720" y="680"/>
                  <a:pt x="765" y="713"/>
                  <a:pt x="775" y="762"/>
                </a:cubicBezTo>
                <a:lnTo>
                  <a:pt x="776" y="767"/>
                </a:lnTo>
                <a:lnTo>
                  <a:pt x="771" y="750"/>
                </a:lnTo>
                <a:lnTo>
                  <a:pt x="773" y="755"/>
                </a:lnTo>
                <a:lnTo>
                  <a:pt x="587" y="790"/>
                </a:lnTo>
                <a:lnTo>
                  <a:pt x="587" y="785"/>
                </a:lnTo>
                <a:lnTo>
                  <a:pt x="589" y="804"/>
                </a:lnTo>
                <a:lnTo>
                  <a:pt x="588" y="799"/>
                </a:lnTo>
                <a:lnTo>
                  <a:pt x="778" y="780"/>
                </a:lnTo>
                <a:lnTo>
                  <a:pt x="778" y="786"/>
                </a:lnTo>
                <a:cubicBezTo>
                  <a:pt x="778" y="794"/>
                  <a:pt x="778" y="802"/>
                  <a:pt x="776" y="810"/>
                </a:cubicBezTo>
                <a:lnTo>
                  <a:pt x="775" y="814"/>
                </a:lnTo>
                <a:cubicBezTo>
                  <a:pt x="763" y="861"/>
                  <a:pt x="718" y="892"/>
                  <a:pt x="670" y="886"/>
                </a:cubicBezTo>
                <a:cubicBezTo>
                  <a:pt x="622" y="880"/>
                  <a:pt x="585" y="839"/>
                  <a:pt x="585" y="790"/>
                </a:cubicBezTo>
                <a:lnTo>
                  <a:pt x="585" y="784"/>
                </a:lnTo>
                <a:lnTo>
                  <a:pt x="585" y="775"/>
                </a:lnTo>
                <a:lnTo>
                  <a:pt x="585" y="777"/>
                </a:lnTo>
                <a:lnTo>
                  <a:pt x="584" y="761"/>
                </a:lnTo>
                <a:cubicBezTo>
                  <a:pt x="584" y="708"/>
                  <a:pt x="627" y="665"/>
                  <a:pt x="680" y="665"/>
                </a:cubicBezTo>
                <a:cubicBezTo>
                  <a:pt x="733" y="665"/>
                  <a:pt x="776" y="708"/>
                  <a:pt x="776" y="761"/>
                </a:cubicBezTo>
                <a:lnTo>
                  <a:pt x="776" y="763"/>
                </a:lnTo>
                <a:lnTo>
                  <a:pt x="776" y="750"/>
                </a:lnTo>
                <a:lnTo>
                  <a:pt x="777" y="757"/>
                </a:lnTo>
                <a:lnTo>
                  <a:pt x="777" y="761"/>
                </a:lnTo>
                <a:cubicBezTo>
                  <a:pt x="778" y="766"/>
                  <a:pt x="778" y="771"/>
                  <a:pt x="778" y="776"/>
                </a:cubicBezTo>
                <a:lnTo>
                  <a:pt x="778" y="780"/>
                </a:lnTo>
                <a:cubicBezTo>
                  <a:pt x="778" y="833"/>
                  <a:pt x="735" y="876"/>
                  <a:pt x="682" y="876"/>
                </a:cubicBezTo>
                <a:cubicBezTo>
                  <a:pt x="629" y="876"/>
                  <a:pt x="586" y="833"/>
                  <a:pt x="586" y="780"/>
                </a:cubicBezTo>
                <a:lnTo>
                  <a:pt x="586" y="777"/>
                </a:lnTo>
                <a:lnTo>
                  <a:pt x="586" y="771"/>
                </a:lnTo>
                <a:lnTo>
                  <a:pt x="586" y="764"/>
                </a:lnTo>
                <a:lnTo>
                  <a:pt x="586" y="761"/>
                </a:lnTo>
                <a:cubicBezTo>
                  <a:pt x="586" y="710"/>
                  <a:pt x="627" y="667"/>
                  <a:pt x="679" y="666"/>
                </a:cubicBezTo>
                <a:cubicBezTo>
                  <a:pt x="731" y="664"/>
                  <a:pt x="775" y="703"/>
                  <a:pt x="778" y="755"/>
                </a:cubicBezTo>
                <a:lnTo>
                  <a:pt x="779" y="769"/>
                </a:lnTo>
                <a:lnTo>
                  <a:pt x="779" y="790"/>
                </a:lnTo>
                <a:lnTo>
                  <a:pt x="683" y="694"/>
                </a:lnTo>
                <a:lnTo>
                  <a:pt x="684" y="694"/>
                </a:lnTo>
                <a:cubicBezTo>
                  <a:pt x="726" y="694"/>
                  <a:pt x="762" y="721"/>
                  <a:pt x="776" y="760"/>
                </a:cubicBezTo>
                <a:lnTo>
                  <a:pt x="778" y="766"/>
                </a:lnTo>
                <a:lnTo>
                  <a:pt x="781" y="777"/>
                </a:lnTo>
                <a:lnTo>
                  <a:pt x="594" y="777"/>
                </a:lnTo>
                <a:lnTo>
                  <a:pt x="595" y="773"/>
                </a:lnTo>
                <a:lnTo>
                  <a:pt x="595" y="775"/>
                </a:lnTo>
                <a:cubicBezTo>
                  <a:pt x="602" y="728"/>
                  <a:pt x="643" y="694"/>
                  <a:pt x="689" y="694"/>
                </a:cubicBezTo>
                <a:lnTo>
                  <a:pt x="691" y="694"/>
                </a:lnTo>
                <a:lnTo>
                  <a:pt x="692" y="694"/>
                </a:lnTo>
                <a:cubicBezTo>
                  <a:pt x="745" y="694"/>
                  <a:pt x="788" y="737"/>
                  <a:pt x="788" y="790"/>
                </a:cubicBezTo>
                <a:lnTo>
                  <a:pt x="788" y="800"/>
                </a:lnTo>
                <a:lnTo>
                  <a:pt x="692" y="704"/>
                </a:lnTo>
                <a:lnTo>
                  <a:pt x="695" y="704"/>
                </a:lnTo>
                <a:cubicBezTo>
                  <a:pt x="748" y="704"/>
                  <a:pt x="791" y="747"/>
                  <a:pt x="791" y="800"/>
                </a:cubicBezTo>
                <a:cubicBezTo>
                  <a:pt x="791" y="853"/>
                  <a:pt x="748" y="896"/>
                  <a:pt x="695" y="896"/>
                </a:cubicBezTo>
                <a:lnTo>
                  <a:pt x="693" y="896"/>
                </a:lnTo>
                <a:cubicBezTo>
                  <a:pt x="662" y="896"/>
                  <a:pt x="632" y="881"/>
                  <a:pt x="614" y="854"/>
                </a:cubicBezTo>
                <a:cubicBezTo>
                  <a:pt x="596" y="828"/>
                  <a:pt x="593" y="794"/>
                  <a:pt x="604" y="765"/>
                </a:cubicBezTo>
                <a:lnTo>
                  <a:pt x="608" y="755"/>
                </a:lnTo>
                <a:lnTo>
                  <a:pt x="608" y="754"/>
                </a:lnTo>
                <a:lnTo>
                  <a:pt x="607" y="757"/>
                </a:lnTo>
                <a:cubicBezTo>
                  <a:pt x="617" y="717"/>
                  <a:pt x="652" y="688"/>
                  <a:pt x="694" y="685"/>
                </a:cubicBezTo>
                <a:cubicBezTo>
                  <a:pt x="736" y="682"/>
                  <a:pt x="774" y="706"/>
                  <a:pt x="790" y="745"/>
                </a:cubicBezTo>
                <a:lnTo>
                  <a:pt x="792" y="750"/>
                </a:lnTo>
                <a:cubicBezTo>
                  <a:pt x="794" y="755"/>
                  <a:pt x="795" y="761"/>
                  <a:pt x="797" y="767"/>
                </a:cubicBezTo>
                <a:lnTo>
                  <a:pt x="798" y="772"/>
                </a:lnTo>
                <a:lnTo>
                  <a:pt x="609" y="772"/>
                </a:lnTo>
                <a:lnTo>
                  <a:pt x="610" y="767"/>
                </a:lnTo>
                <a:lnTo>
                  <a:pt x="611" y="762"/>
                </a:lnTo>
                <a:cubicBezTo>
                  <a:pt x="620" y="717"/>
                  <a:pt x="660" y="684"/>
                  <a:pt x="705" y="684"/>
                </a:cubicBezTo>
                <a:cubicBezTo>
                  <a:pt x="751" y="684"/>
                  <a:pt x="791" y="717"/>
                  <a:pt x="800" y="762"/>
                </a:cubicBezTo>
                <a:lnTo>
                  <a:pt x="802" y="772"/>
                </a:lnTo>
                <a:lnTo>
                  <a:pt x="804" y="782"/>
                </a:lnTo>
                <a:lnTo>
                  <a:pt x="613" y="800"/>
                </a:lnTo>
                <a:lnTo>
                  <a:pt x="613" y="795"/>
                </a:lnTo>
                <a:cubicBezTo>
                  <a:pt x="613" y="789"/>
                  <a:pt x="614" y="783"/>
                  <a:pt x="615" y="777"/>
                </a:cubicBezTo>
                <a:lnTo>
                  <a:pt x="616" y="772"/>
                </a:lnTo>
                <a:cubicBezTo>
                  <a:pt x="624" y="735"/>
                  <a:pt x="652" y="705"/>
                  <a:pt x="689" y="697"/>
                </a:cubicBezTo>
                <a:cubicBezTo>
                  <a:pt x="726" y="688"/>
                  <a:pt x="765" y="703"/>
                  <a:pt x="787" y="733"/>
                </a:cubicBezTo>
                <a:lnTo>
                  <a:pt x="790" y="737"/>
                </a:lnTo>
                <a:cubicBezTo>
                  <a:pt x="796" y="745"/>
                  <a:pt x="801" y="754"/>
                  <a:pt x="805" y="764"/>
                </a:cubicBezTo>
                <a:lnTo>
                  <a:pt x="807" y="770"/>
                </a:lnTo>
                <a:cubicBezTo>
                  <a:pt x="816" y="799"/>
                  <a:pt x="811" y="832"/>
                  <a:pt x="793" y="857"/>
                </a:cubicBezTo>
                <a:cubicBezTo>
                  <a:pt x="775" y="882"/>
                  <a:pt x="746" y="896"/>
                  <a:pt x="715" y="896"/>
                </a:cubicBezTo>
                <a:lnTo>
                  <a:pt x="711" y="896"/>
                </a:lnTo>
                <a:cubicBezTo>
                  <a:pt x="681" y="896"/>
                  <a:pt x="652" y="882"/>
                  <a:pt x="634" y="857"/>
                </a:cubicBezTo>
                <a:cubicBezTo>
                  <a:pt x="616" y="832"/>
                  <a:pt x="611" y="799"/>
                  <a:pt x="620" y="770"/>
                </a:cubicBezTo>
                <a:lnTo>
                  <a:pt x="622" y="764"/>
                </a:lnTo>
                <a:lnTo>
                  <a:pt x="621" y="767"/>
                </a:lnTo>
                <a:cubicBezTo>
                  <a:pt x="632" y="724"/>
                  <a:pt x="670" y="694"/>
                  <a:pt x="714" y="694"/>
                </a:cubicBezTo>
                <a:cubicBezTo>
                  <a:pt x="759" y="694"/>
                  <a:pt x="797" y="724"/>
                  <a:pt x="808" y="767"/>
                </a:cubicBezTo>
                <a:lnTo>
                  <a:pt x="809" y="771"/>
                </a:lnTo>
                <a:lnTo>
                  <a:pt x="811" y="785"/>
                </a:lnTo>
                <a:lnTo>
                  <a:pt x="716" y="704"/>
                </a:lnTo>
                <a:lnTo>
                  <a:pt x="718" y="704"/>
                </a:lnTo>
                <a:lnTo>
                  <a:pt x="624" y="785"/>
                </a:lnTo>
                <a:lnTo>
                  <a:pt x="625" y="779"/>
                </a:lnTo>
                <a:lnTo>
                  <a:pt x="627" y="767"/>
                </a:lnTo>
                <a:cubicBezTo>
                  <a:pt x="639" y="722"/>
                  <a:pt x="681" y="691"/>
                  <a:pt x="727" y="695"/>
                </a:cubicBezTo>
                <a:cubicBezTo>
                  <a:pt x="774" y="698"/>
                  <a:pt x="811" y="734"/>
                  <a:pt x="816" y="781"/>
                </a:cubicBezTo>
                <a:lnTo>
                  <a:pt x="817" y="791"/>
                </a:lnTo>
                <a:lnTo>
                  <a:pt x="818" y="799"/>
                </a:lnTo>
                <a:lnTo>
                  <a:pt x="626" y="809"/>
                </a:lnTo>
                <a:lnTo>
                  <a:pt x="626" y="805"/>
                </a:lnTo>
                <a:lnTo>
                  <a:pt x="626" y="800"/>
                </a:lnTo>
                <a:cubicBezTo>
                  <a:pt x="626" y="747"/>
                  <a:pt x="669" y="704"/>
                  <a:pt x="722" y="704"/>
                </a:cubicBezTo>
                <a:cubicBezTo>
                  <a:pt x="775" y="704"/>
                  <a:pt x="818" y="747"/>
                  <a:pt x="818" y="800"/>
                </a:cubicBezTo>
                <a:lnTo>
                  <a:pt x="818" y="803"/>
                </a:lnTo>
                <a:cubicBezTo>
                  <a:pt x="818" y="809"/>
                  <a:pt x="818" y="814"/>
                  <a:pt x="817" y="819"/>
                </a:cubicBezTo>
                <a:lnTo>
                  <a:pt x="816" y="825"/>
                </a:lnTo>
                <a:lnTo>
                  <a:pt x="817" y="809"/>
                </a:lnTo>
                <a:lnTo>
                  <a:pt x="817" y="816"/>
                </a:lnTo>
                <a:lnTo>
                  <a:pt x="817" y="819"/>
                </a:lnTo>
                <a:lnTo>
                  <a:pt x="626" y="809"/>
                </a:lnTo>
                <a:lnTo>
                  <a:pt x="627" y="800"/>
                </a:lnTo>
                <a:lnTo>
                  <a:pt x="626" y="800"/>
                </a:lnTo>
                <a:lnTo>
                  <a:pt x="626" y="793"/>
                </a:lnTo>
                <a:lnTo>
                  <a:pt x="631" y="824"/>
                </a:lnTo>
                <a:lnTo>
                  <a:pt x="630" y="821"/>
                </a:lnTo>
                <a:lnTo>
                  <a:pt x="815" y="767"/>
                </a:lnTo>
                <a:lnTo>
                  <a:pt x="816" y="771"/>
                </a:lnTo>
                <a:lnTo>
                  <a:pt x="818" y="785"/>
                </a:lnTo>
                <a:lnTo>
                  <a:pt x="819" y="791"/>
                </a:lnTo>
                <a:cubicBezTo>
                  <a:pt x="820" y="796"/>
                  <a:pt x="820" y="801"/>
                  <a:pt x="820" y="806"/>
                </a:cubicBezTo>
                <a:lnTo>
                  <a:pt x="820" y="809"/>
                </a:lnTo>
                <a:cubicBezTo>
                  <a:pt x="820" y="862"/>
                  <a:pt x="777" y="905"/>
                  <a:pt x="724" y="905"/>
                </a:cubicBezTo>
                <a:cubicBezTo>
                  <a:pt x="671" y="905"/>
                  <a:pt x="628" y="862"/>
                  <a:pt x="628" y="809"/>
                </a:cubicBezTo>
                <a:lnTo>
                  <a:pt x="628" y="799"/>
                </a:lnTo>
                <a:lnTo>
                  <a:pt x="630" y="815"/>
                </a:lnTo>
                <a:lnTo>
                  <a:pt x="629" y="809"/>
                </a:lnTo>
                <a:cubicBezTo>
                  <a:pt x="628" y="804"/>
                  <a:pt x="627" y="799"/>
                  <a:pt x="627" y="793"/>
                </a:cubicBezTo>
                <a:lnTo>
                  <a:pt x="627" y="790"/>
                </a:lnTo>
                <a:cubicBezTo>
                  <a:pt x="627" y="737"/>
                  <a:pt x="670" y="694"/>
                  <a:pt x="723" y="694"/>
                </a:cubicBezTo>
                <a:cubicBezTo>
                  <a:pt x="776" y="694"/>
                  <a:pt x="819" y="737"/>
                  <a:pt x="819" y="790"/>
                </a:cubicBezTo>
                <a:lnTo>
                  <a:pt x="819" y="793"/>
                </a:lnTo>
                <a:lnTo>
                  <a:pt x="819" y="799"/>
                </a:lnTo>
                <a:lnTo>
                  <a:pt x="818" y="819"/>
                </a:lnTo>
                <a:cubicBezTo>
                  <a:pt x="813" y="870"/>
                  <a:pt x="769" y="908"/>
                  <a:pt x="718" y="905"/>
                </a:cubicBezTo>
                <a:cubicBezTo>
                  <a:pt x="667" y="903"/>
                  <a:pt x="626" y="861"/>
                  <a:pt x="626" y="809"/>
                </a:cubicBezTo>
                <a:lnTo>
                  <a:pt x="626" y="806"/>
                </a:lnTo>
                <a:lnTo>
                  <a:pt x="628" y="822"/>
                </a:lnTo>
                <a:lnTo>
                  <a:pt x="627" y="816"/>
                </a:lnTo>
                <a:lnTo>
                  <a:pt x="721" y="896"/>
                </a:lnTo>
                <a:lnTo>
                  <a:pt x="720" y="896"/>
                </a:lnTo>
                <a:cubicBezTo>
                  <a:pt x="667" y="896"/>
                  <a:pt x="624" y="853"/>
                  <a:pt x="624" y="800"/>
                </a:cubicBezTo>
                <a:cubicBezTo>
                  <a:pt x="624" y="747"/>
                  <a:pt x="667" y="704"/>
                  <a:pt x="720" y="704"/>
                </a:cubicBezTo>
                <a:lnTo>
                  <a:pt x="721" y="704"/>
                </a:lnTo>
                <a:lnTo>
                  <a:pt x="723" y="704"/>
                </a:lnTo>
                <a:cubicBezTo>
                  <a:pt x="769" y="704"/>
                  <a:pt x="809" y="737"/>
                  <a:pt x="818" y="782"/>
                </a:cubicBezTo>
                <a:lnTo>
                  <a:pt x="819" y="787"/>
                </a:lnTo>
                <a:lnTo>
                  <a:pt x="819" y="786"/>
                </a:lnTo>
                <a:lnTo>
                  <a:pt x="636" y="774"/>
                </a:lnTo>
                <a:lnTo>
                  <a:pt x="638" y="769"/>
                </a:lnTo>
                <a:lnTo>
                  <a:pt x="635" y="777"/>
                </a:lnTo>
                <a:cubicBezTo>
                  <a:pt x="646" y="734"/>
                  <a:pt x="685" y="704"/>
                  <a:pt x="730" y="704"/>
                </a:cubicBezTo>
                <a:cubicBezTo>
                  <a:pt x="774" y="705"/>
                  <a:pt x="813" y="736"/>
                  <a:pt x="822" y="780"/>
                </a:cubicBezTo>
                <a:lnTo>
                  <a:pt x="824" y="789"/>
                </a:lnTo>
                <a:lnTo>
                  <a:pt x="827" y="810"/>
                </a:lnTo>
                <a:cubicBezTo>
                  <a:pt x="831" y="854"/>
                  <a:pt x="805" y="895"/>
                  <a:pt x="764" y="910"/>
                </a:cubicBezTo>
                <a:cubicBezTo>
                  <a:pt x="722" y="925"/>
                  <a:pt x="676" y="909"/>
                  <a:pt x="652" y="873"/>
                </a:cubicBezTo>
                <a:lnTo>
                  <a:pt x="650" y="870"/>
                </a:lnTo>
                <a:cubicBezTo>
                  <a:pt x="644" y="861"/>
                  <a:pt x="640" y="852"/>
                  <a:pt x="637" y="843"/>
                </a:cubicBezTo>
                <a:lnTo>
                  <a:pt x="635" y="836"/>
                </a:lnTo>
                <a:cubicBezTo>
                  <a:pt x="629" y="813"/>
                  <a:pt x="631" y="788"/>
                  <a:pt x="642" y="767"/>
                </a:cubicBezTo>
                <a:lnTo>
                  <a:pt x="645" y="761"/>
                </a:lnTo>
                <a:lnTo>
                  <a:pt x="653" y="747"/>
                </a:lnTo>
                <a:cubicBezTo>
                  <a:pt x="676" y="712"/>
                  <a:pt x="720" y="696"/>
                  <a:pt x="760" y="709"/>
                </a:cubicBezTo>
                <a:cubicBezTo>
                  <a:pt x="801" y="721"/>
                  <a:pt x="828" y="758"/>
                  <a:pt x="828" y="800"/>
                </a:cubicBezTo>
                <a:lnTo>
                  <a:pt x="828" y="809"/>
                </a:lnTo>
                <a:lnTo>
                  <a:pt x="828" y="819"/>
                </a:lnTo>
                <a:cubicBezTo>
                  <a:pt x="828" y="872"/>
                  <a:pt x="785" y="915"/>
                  <a:pt x="732" y="915"/>
                </a:cubicBezTo>
                <a:cubicBezTo>
                  <a:pt x="679" y="915"/>
                  <a:pt x="636" y="872"/>
                  <a:pt x="636" y="819"/>
                </a:cubicBezTo>
                <a:lnTo>
                  <a:pt x="636" y="815"/>
                </a:lnTo>
                <a:lnTo>
                  <a:pt x="636" y="809"/>
                </a:lnTo>
                <a:lnTo>
                  <a:pt x="636" y="804"/>
                </a:lnTo>
                <a:lnTo>
                  <a:pt x="636" y="800"/>
                </a:lnTo>
                <a:cubicBezTo>
                  <a:pt x="636" y="747"/>
                  <a:pt x="679" y="704"/>
                  <a:pt x="732" y="704"/>
                </a:cubicBezTo>
                <a:cubicBezTo>
                  <a:pt x="785" y="704"/>
                  <a:pt x="828" y="747"/>
                  <a:pt x="828" y="800"/>
                </a:cubicBezTo>
                <a:lnTo>
                  <a:pt x="828" y="809"/>
                </a:lnTo>
                <a:lnTo>
                  <a:pt x="828" y="821"/>
                </a:lnTo>
                <a:cubicBezTo>
                  <a:pt x="828" y="827"/>
                  <a:pt x="828" y="832"/>
                  <a:pt x="827" y="837"/>
                </a:cubicBezTo>
                <a:lnTo>
                  <a:pt x="826" y="843"/>
                </a:lnTo>
                <a:lnTo>
                  <a:pt x="827" y="827"/>
                </a:lnTo>
                <a:lnTo>
                  <a:pt x="827" y="828"/>
                </a:lnTo>
                <a:cubicBezTo>
                  <a:pt x="827" y="881"/>
                  <a:pt x="784" y="924"/>
                  <a:pt x="731" y="924"/>
                </a:cubicBezTo>
                <a:cubicBezTo>
                  <a:pt x="678" y="924"/>
                  <a:pt x="635" y="881"/>
                  <a:pt x="635" y="828"/>
                </a:cubicBezTo>
                <a:lnTo>
                  <a:pt x="635" y="823"/>
                </a:lnTo>
                <a:lnTo>
                  <a:pt x="637" y="804"/>
                </a:lnTo>
                <a:lnTo>
                  <a:pt x="636" y="805"/>
                </a:lnTo>
                <a:lnTo>
                  <a:pt x="636" y="800"/>
                </a:lnTo>
                <a:cubicBezTo>
                  <a:pt x="636" y="747"/>
                  <a:pt x="679" y="704"/>
                  <a:pt x="732" y="704"/>
                </a:cubicBezTo>
                <a:cubicBezTo>
                  <a:pt x="785" y="704"/>
                  <a:pt x="828" y="747"/>
                  <a:pt x="828" y="800"/>
                </a:cubicBezTo>
                <a:lnTo>
                  <a:pt x="828" y="802"/>
                </a:lnTo>
                <a:lnTo>
                  <a:pt x="828" y="809"/>
                </a:lnTo>
                <a:lnTo>
                  <a:pt x="828" y="816"/>
                </a:lnTo>
                <a:lnTo>
                  <a:pt x="828" y="819"/>
                </a:lnTo>
                <a:lnTo>
                  <a:pt x="638" y="801"/>
                </a:lnTo>
                <a:lnTo>
                  <a:pt x="639" y="796"/>
                </a:lnTo>
                <a:lnTo>
                  <a:pt x="637" y="814"/>
                </a:lnTo>
                <a:lnTo>
                  <a:pt x="637" y="804"/>
                </a:lnTo>
                <a:lnTo>
                  <a:pt x="637" y="794"/>
                </a:lnTo>
                <a:cubicBezTo>
                  <a:pt x="637" y="787"/>
                  <a:pt x="638" y="779"/>
                  <a:pt x="640" y="771"/>
                </a:cubicBezTo>
                <a:lnTo>
                  <a:pt x="641" y="767"/>
                </a:lnTo>
                <a:cubicBezTo>
                  <a:pt x="652" y="724"/>
                  <a:pt x="690" y="694"/>
                  <a:pt x="734" y="694"/>
                </a:cubicBezTo>
                <a:cubicBezTo>
                  <a:pt x="779" y="694"/>
                  <a:pt x="817" y="724"/>
                  <a:pt x="828" y="767"/>
                </a:cubicBezTo>
                <a:lnTo>
                  <a:pt x="829" y="771"/>
                </a:lnTo>
                <a:lnTo>
                  <a:pt x="832" y="793"/>
                </a:lnTo>
                <a:lnTo>
                  <a:pt x="833" y="804"/>
                </a:lnTo>
                <a:lnTo>
                  <a:pt x="833" y="804"/>
                </a:lnTo>
                <a:lnTo>
                  <a:pt x="647" y="789"/>
                </a:lnTo>
                <a:lnTo>
                  <a:pt x="648" y="786"/>
                </a:lnTo>
                <a:lnTo>
                  <a:pt x="643" y="816"/>
                </a:lnTo>
                <a:lnTo>
                  <a:pt x="643" y="809"/>
                </a:lnTo>
                <a:cubicBezTo>
                  <a:pt x="643" y="756"/>
                  <a:pt x="686" y="713"/>
                  <a:pt x="739" y="713"/>
                </a:cubicBezTo>
                <a:lnTo>
                  <a:pt x="742" y="713"/>
                </a:lnTo>
                <a:lnTo>
                  <a:pt x="744" y="713"/>
                </a:lnTo>
                <a:lnTo>
                  <a:pt x="650" y="791"/>
                </a:lnTo>
                <a:lnTo>
                  <a:pt x="651" y="786"/>
                </a:lnTo>
                <a:lnTo>
                  <a:pt x="653" y="777"/>
                </a:lnTo>
                <a:cubicBezTo>
                  <a:pt x="663" y="737"/>
                  <a:pt x="697" y="708"/>
                  <a:pt x="738" y="705"/>
                </a:cubicBezTo>
                <a:cubicBezTo>
                  <a:pt x="779" y="701"/>
                  <a:pt x="818" y="724"/>
                  <a:pt x="834" y="761"/>
                </a:cubicBezTo>
                <a:lnTo>
                  <a:pt x="838" y="770"/>
                </a:lnTo>
                <a:cubicBezTo>
                  <a:pt x="844" y="783"/>
                  <a:pt x="846" y="796"/>
                  <a:pt x="846" y="809"/>
                </a:cubicBezTo>
                <a:lnTo>
                  <a:pt x="846" y="821"/>
                </a:lnTo>
                <a:cubicBezTo>
                  <a:pt x="846" y="827"/>
                  <a:pt x="846" y="832"/>
                  <a:pt x="845" y="837"/>
                </a:cubicBezTo>
                <a:lnTo>
                  <a:pt x="844" y="843"/>
                </a:lnTo>
                <a:lnTo>
                  <a:pt x="845" y="827"/>
                </a:lnTo>
                <a:lnTo>
                  <a:pt x="845" y="828"/>
                </a:lnTo>
                <a:lnTo>
                  <a:pt x="655" y="810"/>
                </a:lnTo>
                <a:lnTo>
                  <a:pt x="656" y="805"/>
                </a:lnTo>
                <a:lnTo>
                  <a:pt x="656" y="804"/>
                </a:lnTo>
                <a:lnTo>
                  <a:pt x="657" y="796"/>
                </a:lnTo>
                <a:lnTo>
                  <a:pt x="659" y="785"/>
                </a:lnTo>
                <a:lnTo>
                  <a:pt x="753" y="896"/>
                </a:lnTo>
                <a:lnTo>
                  <a:pt x="752" y="896"/>
                </a:lnTo>
                <a:lnTo>
                  <a:pt x="848" y="791"/>
                </a:lnTo>
                <a:lnTo>
                  <a:pt x="849" y="801"/>
                </a:lnTo>
                <a:lnTo>
                  <a:pt x="849" y="819"/>
                </a:lnTo>
                <a:lnTo>
                  <a:pt x="659" y="801"/>
                </a:lnTo>
                <a:lnTo>
                  <a:pt x="660" y="796"/>
                </a:lnTo>
                <a:lnTo>
                  <a:pt x="658" y="814"/>
                </a:lnTo>
                <a:lnTo>
                  <a:pt x="658" y="809"/>
                </a:lnTo>
                <a:cubicBezTo>
                  <a:pt x="658" y="756"/>
                  <a:pt x="701" y="713"/>
                  <a:pt x="754" y="713"/>
                </a:cubicBezTo>
                <a:cubicBezTo>
                  <a:pt x="807" y="713"/>
                  <a:pt x="850" y="756"/>
                  <a:pt x="850" y="809"/>
                </a:cubicBezTo>
                <a:lnTo>
                  <a:pt x="850" y="813"/>
                </a:lnTo>
                <a:lnTo>
                  <a:pt x="850" y="819"/>
                </a:lnTo>
                <a:lnTo>
                  <a:pt x="846" y="789"/>
                </a:lnTo>
                <a:lnTo>
                  <a:pt x="848" y="795"/>
                </a:lnTo>
                <a:lnTo>
                  <a:pt x="849" y="798"/>
                </a:lnTo>
                <a:lnTo>
                  <a:pt x="661" y="828"/>
                </a:lnTo>
                <a:lnTo>
                  <a:pt x="661" y="818"/>
                </a:lnTo>
                <a:lnTo>
                  <a:pt x="661" y="812"/>
                </a:lnTo>
                <a:lnTo>
                  <a:pt x="661" y="809"/>
                </a:lnTo>
                <a:cubicBezTo>
                  <a:pt x="661" y="762"/>
                  <a:pt x="696" y="722"/>
                  <a:pt x="742" y="715"/>
                </a:cubicBezTo>
                <a:cubicBezTo>
                  <a:pt x="789" y="707"/>
                  <a:pt x="834" y="734"/>
                  <a:pt x="849" y="779"/>
                </a:cubicBezTo>
                <a:lnTo>
                  <a:pt x="850" y="782"/>
                </a:lnTo>
                <a:cubicBezTo>
                  <a:pt x="851" y="788"/>
                  <a:pt x="853" y="793"/>
                  <a:pt x="854" y="799"/>
                </a:cubicBezTo>
                <a:lnTo>
                  <a:pt x="855" y="806"/>
                </a:lnTo>
                <a:cubicBezTo>
                  <a:pt x="855" y="810"/>
                  <a:pt x="855" y="815"/>
                  <a:pt x="855" y="819"/>
                </a:cubicBezTo>
                <a:lnTo>
                  <a:pt x="855" y="825"/>
                </a:lnTo>
                <a:lnTo>
                  <a:pt x="851" y="795"/>
                </a:lnTo>
                <a:lnTo>
                  <a:pt x="852" y="798"/>
                </a:lnTo>
                <a:lnTo>
                  <a:pt x="667" y="805"/>
                </a:lnTo>
                <a:lnTo>
                  <a:pt x="669" y="797"/>
                </a:lnTo>
                <a:lnTo>
                  <a:pt x="667" y="812"/>
                </a:lnTo>
                <a:lnTo>
                  <a:pt x="668" y="801"/>
                </a:lnTo>
                <a:lnTo>
                  <a:pt x="670" y="830"/>
                </a:lnTo>
                <a:lnTo>
                  <a:pt x="668" y="821"/>
                </a:lnTo>
                <a:lnTo>
                  <a:pt x="857" y="800"/>
                </a:lnTo>
                <a:lnTo>
                  <a:pt x="857" y="804"/>
                </a:lnTo>
                <a:cubicBezTo>
                  <a:pt x="857" y="811"/>
                  <a:pt x="857" y="817"/>
                  <a:pt x="856" y="823"/>
                </a:cubicBezTo>
                <a:lnTo>
                  <a:pt x="855" y="828"/>
                </a:lnTo>
                <a:lnTo>
                  <a:pt x="760" y="713"/>
                </a:lnTo>
                <a:lnTo>
                  <a:pt x="761" y="713"/>
                </a:lnTo>
                <a:lnTo>
                  <a:pt x="666" y="801"/>
                </a:lnTo>
                <a:lnTo>
                  <a:pt x="667" y="790"/>
                </a:lnTo>
                <a:lnTo>
                  <a:pt x="669" y="777"/>
                </a:lnTo>
                <a:lnTo>
                  <a:pt x="667" y="792"/>
                </a:lnTo>
                <a:lnTo>
                  <a:pt x="667" y="790"/>
                </a:lnTo>
                <a:cubicBezTo>
                  <a:pt x="667" y="737"/>
                  <a:pt x="710" y="694"/>
                  <a:pt x="763" y="694"/>
                </a:cubicBezTo>
                <a:cubicBezTo>
                  <a:pt x="816" y="694"/>
                  <a:pt x="859" y="737"/>
                  <a:pt x="859" y="790"/>
                </a:cubicBezTo>
                <a:lnTo>
                  <a:pt x="859" y="795"/>
                </a:lnTo>
                <a:lnTo>
                  <a:pt x="858" y="815"/>
                </a:lnTo>
                <a:lnTo>
                  <a:pt x="858" y="814"/>
                </a:lnTo>
                <a:cubicBezTo>
                  <a:pt x="858" y="821"/>
                  <a:pt x="858" y="827"/>
                  <a:pt x="857" y="833"/>
                </a:cubicBezTo>
                <a:lnTo>
                  <a:pt x="856" y="838"/>
                </a:lnTo>
                <a:cubicBezTo>
                  <a:pt x="846" y="887"/>
                  <a:pt x="801" y="920"/>
                  <a:pt x="752" y="915"/>
                </a:cubicBezTo>
                <a:cubicBezTo>
                  <a:pt x="703" y="910"/>
                  <a:pt x="665" y="869"/>
                  <a:pt x="665" y="819"/>
                </a:cubicBezTo>
                <a:lnTo>
                  <a:pt x="665" y="817"/>
                </a:lnTo>
                <a:lnTo>
                  <a:pt x="665" y="810"/>
                </a:lnTo>
                <a:lnTo>
                  <a:pt x="665" y="804"/>
                </a:lnTo>
                <a:lnTo>
                  <a:pt x="665" y="800"/>
                </a:lnTo>
                <a:cubicBezTo>
                  <a:pt x="665" y="747"/>
                  <a:pt x="708" y="704"/>
                  <a:pt x="761" y="704"/>
                </a:cubicBezTo>
                <a:cubicBezTo>
                  <a:pt x="814" y="704"/>
                  <a:pt x="857" y="747"/>
                  <a:pt x="857" y="800"/>
                </a:cubicBezTo>
                <a:lnTo>
                  <a:pt x="857" y="804"/>
                </a:lnTo>
                <a:lnTo>
                  <a:pt x="857" y="809"/>
                </a:lnTo>
                <a:cubicBezTo>
                  <a:pt x="857" y="862"/>
                  <a:pt x="814" y="905"/>
                  <a:pt x="761" y="905"/>
                </a:cubicBezTo>
                <a:cubicBezTo>
                  <a:pt x="708" y="905"/>
                  <a:pt x="665" y="862"/>
                  <a:pt x="665" y="809"/>
                </a:cubicBezTo>
                <a:lnTo>
                  <a:pt x="665" y="805"/>
                </a:lnTo>
                <a:lnTo>
                  <a:pt x="665" y="800"/>
                </a:lnTo>
                <a:cubicBezTo>
                  <a:pt x="665" y="747"/>
                  <a:pt x="708" y="704"/>
                  <a:pt x="761" y="704"/>
                </a:cubicBezTo>
                <a:lnTo>
                  <a:pt x="765" y="704"/>
                </a:lnTo>
                <a:lnTo>
                  <a:pt x="766" y="704"/>
                </a:lnTo>
                <a:lnTo>
                  <a:pt x="768" y="704"/>
                </a:lnTo>
                <a:cubicBezTo>
                  <a:pt x="805" y="704"/>
                  <a:pt x="838" y="725"/>
                  <a:pt x="854" y="758"/>
                </a:cubicBezTo>
                <a:lnTo>
                  <a:pt x="856" y="762"/>
                </a:lnTo>
                <a:lnTo>
                  <a:pt x="862" y="774"/>
                </a:lnTo>
                <a:cubicBezTo>
                  <a:pt x="866" y="785"/>
                  <a:pt x="868" y="797"/>
                  <a:pt x="868" y="809"/>
                </a:cubicBezTo>
                <a:lnTo>
                  <a:pt x="868" y="815"/>
                </a:lnTo>
                <a:lnTo>
                  <a:pt x="868" y="819"/>
                </a:lnTo>
                <a:lnTo>
                  <a:pt x="679" y="796"/>
                </a:lnTo>
                <a:lnTo>
                  <a:pt x="680" y="792"/>
                </a:lnTo>
                <a:lnTo>
                  <a:pt x="677" y="815"/>
                </a:lnTo>
                <a:lnTo>
                  <a:pt x="677" y="809"/>
                </a:lnTo>
                <a:lnTo>
                  <a:pt x="682" y="840"/>
                </a:lnTo>
                <a:lnTo>
                  <a:pt x="680" y="834"/>
                </a:lnTo>
                <a:lnTo>
                  <a:pt x="679" y="831"/>
                </a:lnTo>
                <a:lnTo>
                  <a:pt x="864" y="777"/>
                </a:lnTo>
                <a:lnTo>
                  <a:pt x="865" y="781"/>
                </a:lnTo>
                <a:lnTo>
                  <a:pt x="863" y="774"/>
                </a:lnTo>
                <a:lnTo>
                  <a:pt x="773" y="713"/>
                </a:lnTo>
                <a:lnTo>
                  <a:pt x="774" y="713"/>
                </a:lnTo>
                <a:cubicBezTo>
                  <a:pt x="827" y="713"/>
                  <a:pt x="870" y="756"/>
                  <a:pt x="870" y="809"/>
                </a:cubicBezTo>
                <a:cubicBezTo>
                  <a:pt x="870" y="862"/>
                  <a:pt x="827" y="905"/>
                  <a:pt x="774" y="905"/>
                </a:cubicBezTo>
                <a:lnTo>
                  <a:pt x="772" y="905"/>
                </a:lnTo>
                <a:cubicBezTo>
                  <a:pt x="719" y="905"/>
                  <a:pt x="676" y="862"/>
                  <a:pt x="676" y="809"/>
                </a:cubicBezTo>
                <a:cubicBezTo>
                  <a:pt x="676" y="756"/>
                  <a:pt x="719" y="713"/>
                  <a:pt x="772" y="713"/>
                </a:cubicBezTo>
                <a:lnTo>
                  <a:pt x="774" y="713"/>
                </a:lnTo>
                <a:cubicBezTo>
                  <a:pt x="827" y="713"/>
                  <a:pt x="870" y="756"/>
                  <a:pt x="870" y="809"/>
                </a:cubicBezTo>
                <a:cubicBezTo>
                  <a:pt x="870" y="862"/>
                  <a:pt x="827" y="905"/>
                  <a:pt x="774" y="905"/>
                </a:cubicBezTo>
                <a:lnTo>
                  <a:pt x="773" y="905"/>
                </a:lnTo>
                <a:lnTo>
                  <a:pt x="772" y="905"/>
                </a:lnTo>
                <a:lnTo>
                  <a:pt x="868" y="809"/>
                </a:lnTo>
                <a:lnTo>
                  <a:pt x="868" y="818"/>
                </a:lnTo>
                <a:lnTo>
                  <a:pt x="867" y="838"/>
                </a:lnTo>
                <a:lnTo>
                  <a:pt x="864" y="802"/>
                </a:lnTo>
                <a:lnTo>
                  <a:pt x="866" y="809"/>
                </a:lnTo>
                <a:lnTo>
                  <a:pt x="853" y="782"/>
                </a:lnTo>
                <a:lnTo>
                  <a:pt x="855" y="785"/>
                </a:lnTo>
                <a:lnTo>
                  <a:pt x="682" y="818"/>
                </a:lnTo>
                <a:lnTo>
                  <a:pt x="684" y="809"/>
                </a:lnTo>
                <a:lnTo>
                  <a:pt x="683" y="810"/>
                </a:lnTo>
                <a:lnTo>
                  <a:pt x="682" y="812"/>
                </a:lnTo>
                <a:cubicBezTo>
                  <a:pt x="682" y="802"/>
                  <a:pt x="684" y="792"/>
                  <a:pt x="687" y="782"/>
                </a:cubicBezTo>
                <a:lnTo>
                  <a:pt x="688" y="779"/>
                </a:lnTo>
                <a:cubicBezTo>
                  <a:pt x="701" y="742"/>
                  <a:pt x="734" y="716"/>
                  <a:pt x="773" y="714"/>
                </a:cubicBezTo>
                <a:cubicBezTo>
                  <a:pt x="811" y="711"/>
                  <a:pt x="848" y="732"/>
                  <a:pt x="865" y="767"/>
                </a:cubicBezTo>
                <a:lnTo>
                  <a:pt x="867" y="771"/>
                </a:lnTo>
                <a:cubicBezTo>
                  <a:pt x="869" y="775"/>
                  <a:pt x="871" y="779"/>
                  <a:pt x="873" y="783"/>
                </a:cubicBezTo>
                <a:lnTo>
                  <a:pt x="875" y="789"/>
                </a:lnTo>
                <a:cubicBezTo>
                  <a:pt x="884" y="818"/>
                  <a:pt x="879" y="851"/>
                  <a:pt x="861" y="876"/>
                </a:cubicBezTo>
                <a:cubicBezTo>
                  <a:pt x="843" y="901"/>
                  <a:pt x="814" y="915"/>
                  <a:pt x="783" y="915"/>
                </a:cubicBezTo>
                <a:lnTo>
                  <a:pt x="781" y="915"/>
                </a:lnTo>
                <a:cubicBezTo>
                  <a:pt x="751" y="915"/>
                  <a:pt x="723" y="901"/>
                  <a:pt x="704" y="877"/>
                </a:cubicBezTo>
                <a:cubicBezTo>
                  <a:pt x="686" y="852"/>
                  <a:pt x="681" y="821"/>
                  <a:pt x="690" y="792"/>
                </a:cubicBezTo>
                <a:lnTo>
                  <a:pt x="693" y="782"/>
                </a:lnTo>
                <a:cubicBezTo>
                  <a:pt x="705" y="741"/>
                  <a:pt x="742" y="713"/>
                  <a:pt x="784" y="713"/>
                </a:cubicBezTo>
                <a:lnTo>
                  <a:pt x="785" y="713"/>
                </a:lnTo>
                <a:lnTo>
                  <a:pt x="789" y="713"/>
                </a:lnTo>
                <a:cubicBezTo>
                  <a:pt x="839" y="713"/>
                  <a:pt x="881" y="751"/>
                  <a:pt x="885" y="801"/>
                </a:cubicBezTo>
                <a:lnTo>
                  <a:pt x="886" y="812"/>
                </a:lnTo>
                <a:lnTo>
                  <a:pt x="886" y="826"/>
                </a:lnTo>
                <a:lnTo>
                  <a:pt x="886" y="828"/>
                </a:lnTo>
                <a:lnTo>
                  <a:pt x="696" y="810"/>
                </a:lnTo>
                <a:lnTo>
                  <a:pt x="697" y="805"/>
                </a:lnTo>
                <a:lnTo>
                  <a:pt x="697" y="804"/>
                </a:lnTo>
                <a:lnTo>
                  <a:pt x="701" y="785"/>
                </a:lnTo>
                <a:lnTo>
                  <a:pt x="698" y="805"/>
                </a:lnTo>
                <a:lnTo>
                  <a:pt x="698" y="800"/>
                </a:lnTo>
                <a:cubicBezTo>
                  <a:pt x="698" y="747"/>
                  <a:pt x="741" y="704"/>
                  <a:pt x="794" y="704"/>
                </a:cubicBezTo>
                <a:cubicBezTo>
                  <a:pt x="847" y="704"/>
                  <a:pt x="890" y="747"/>
                  <a:pt x="890" y="800"/>
                </a:cubicBezTo>
                <a:lnTo>
                  <a:pt x="890" y="802"/>
                </a:lnTo>
                <a:lnTo>
                  <a:pt x="890" y="807"/>
                </a:lnTo>
                <a:lnTo>
                  <a:pt x="890" y="819"/>
                </a:lnTo>
                <a:lnTo>
                  <a:pt x="794" y="723"/>
                </a:lnTo>
                <a:lnTo>
                  <a:pt x="795" y="723"/>
                </a:lnTo>
                <a:cubicBezTo>
                  <a:pt x="848" y="723"/>
                  <a:pt x="891" y="766"/>
                  <a:pt x="891" y="819"/>
                </a:cubicBezTo>
                <a:lnTo>
                  <a:pt x="891" y="823"/>
                </a:lnTo>
                <a:lnTo>
                  <a:pt x="890" y="805"/>
                </a:lnTo>
                <a:lnTo>
                  <a:pt x="891" y="810"/>
                </a:lnTo>
                <a:lnTo>
                  <a:pt x="796" y="732"/>
                </a:lnTo>
                <a:lnTo>
                  <a:pt x="798" y="732"/>
                </a:lnTo>
                <a:lnTo>
                  <a:pt x="703" y="817"/>
                </a:lnTo>
                <a:lnTo>
                  <a:pt x="704" y="809"/>
                </a:lnTo>
                <a:lnTo>
                  <a:pt x="703" y="808"/>
                </a:lnTo>
                <a:lnTo>
                  <a:pt x="703" y="796"/>
                </a:lnTo>
                <a:cubicBezTo>
                  <a:pt x="703" y="791"/>
                  <a:pt x="704" y="786"/>
                  <a:pt x="705" y="781"/>
                </a:cubicBezTo>
                <a:lnTo>
                  <a:pt x="706" y="775"/>
                </a:lnTo>
                <a:cubicBezTo>
                  <a:pt x="714" y="725"/>
                  <a:pt x="759" y="691"/>
                  <a:pt x="808" y="695"/>
                </a:cubicBezTo>
                <a:cubicBezTo>
                  <a:pt x="858" y="699"/>
                  <a:pt x="896" y="741"/>
                  <a:pt x="896" y="790"/>
                </a:cubicBezTo>
                <a:lnTo>
                  <a:pt x="896" y="793"/>
                </a:lnTo>
                <a:lnTo>
                  <a:pt x="896" y="802"/>
                </a:lnTo>
                <a:lnTo>
                  <a:pt x="896" y="812"/>
                </a:lnTo>
                <a:lnTo>
                  <a:pt x="896" y="819"/>
                </a:lnTo>
                <a:cubicBezTo>
                  <a:pt x="896" y="872"/>
                  <a:pt x="853" y="915"/>
                  <a:pt x="800" y="915"/>
                </a:cubicBezTo>
                <a:lnTo>
                  <a:pt x="799" y="915"/>
                </a:lnTo>
                <a:lnTo>
                  <a:pt x="891" y="789"/>
                </a:lnTo>
                <a:lnTo>
                  <a:pt x="893" y="795"/>
                </a:lnTo>
                <a:lnTo>
                  <a:pt x="881" y="772"/>
                </a:lnTo>
                <a:lnTo>
                  <a:pt x="883" y="775"/>
                </a:lnTo>
                <a:lnTo>
                  <a:pt x="708" y="838"/>
                </a:lnTo>
                <a:lnTo>
                  <a:pt x="707" y="828"/>
                </a:lnTo>
                <a:lnTo>
                  <a:pt x="707" y="828"/>
                </a:lnTo>
                <a:lnTo>
                  <a:pt x="710" y="843"/>
                </a:lnTo>
                <a:lnTo>
                  <a:pt x="709" y="840"/>
                </a:lnTo>
                <a:lnTo>
                  <a:pt x="896" y="809"/>
                </a:lnTo>
                <a:lnTo>
                  <a:pt x="896" y="812"/>
                </a:lnTo>
                <a:lnTo>
                  <a:pt x="896" y="819"/>
                </a:lnTo>
                <a:lnTo>
                  <a:pt x="896" y="826"/>
                </a:lnTo>
                <a:lnTo>
                  <a:pt x="886" y="784"/>
                </a:lnTo>
                <a:lnTo>
                  <a:pt x="887" y="786"/>
                </a:lnTo>
                <a:lnTo>
                  <a:pt x="705" y="828"/>
                </a:lnTo>
                <a:lnTo>
                  <a:pt x="705" y="823"/>
                </a:lnTo>
                <a:lnTo>
                  <a:pt x="707" y="804"/>
                </a:lnTo>
                <a:lnTo>
                  <a:pt x="706" y="804"/>
                </a:lnTo>
                <a:cubicBezTo>
                  <a:pt x="706" y="797"/>
                  <a:pt x="707" y="789"/>
                  <a:pt x="709" y="781"/>
                </a:cubicBezTo>
                <a:lnTo>
                  <a:pt x="710" y="777"/>
                </a:lnTo>
                <a:cubicBezTo>
                  <a:pt x="722" y="730"/>
                  <a:pt x="767" y="699"/>
                  <a:pt x="815" y="705"/>
                </a:cubicBezTo>
                <a:cubicBezTo>
                  <a:pt x="863" y="711"/>
                  <a:pt x="899" y="752"/>
                  <a:pt x="899" y="800"/>
                </a:cubicBezTo>
                <a:lnTo>
                  <a:pt x="899" y="804"/>
                </a:lnTo>
                <a:lnTo>
                  <a:pt x="898" y="824"/>
                </a:lnTo>
                <a:lnTo>
                  <a:pt x="898" y="824"/>
                </a:lnTo>
                <a:cubicBezTo>
                  <a:pt x="898" y="832"/>
                  <a:pt x="898" y="840"/>
                  <a:pt x="896" y="848"/>
                </a:cubicBezTo>
                <a:lnTo>
                  <a:pt x="895" y="852"/>
                </a:lnTo>
                <a:cubicBezTo>
                  <a:pt x="883" y="899"/>
                  <a:pt x="838" y="930"/>
                  <a:pt x="790" y="924"/>
                </a:cubicBezTo>
                <a:cubicBezTo>
                  <a:pt x="742" y="918"/>
                  <a:pt x="705" y="877"/>
                  <a:pt x="705" y="828"/>
                </a:cubicBezTo>
                <a:lnTo>
                  <a:pt x="705" y="824"/>
                </a:lnTo>
                <a:lnTo>
                  <a:pt x="705" y="814"/>
                </a:lnTo>
                <a:lnTo>
                  <a:pt x="705" y="805"/>
                </a:lnTo>
                <a:lnTo>
                  <a:pt x="705" y="800"/>
                </a:lnTo>
                <a:cubicBezTo>
                  <a:pt x="705" y="747"/>
                  <a:pt x="748" y="704"/>
                  <a:pt x="801" y="704"/>
                </a:cubicBezTo>
                <a:cubicBezTo>
                  <a:pt x="854" y="704"/>
                  <a:pt x="897" y="747"/>
                  <a:pt x="897" y="800"/>
                </a:cubicBezTo>
                <a:lnTo>
                  <a:pt x="897" y="801"/>
                </a:lnTo>
                <a:lnTo>
                  <a:pt x="897" y="807"/>
                </a:lnTo>
                <a:lnTo>
                  <a:pt x="897" y="819"/>
                </a:lnTo>
                <a:lnTo>
                  <a:pt x="897" y="828"/>
                </a:lnTo>
                <a:lnTo>
                  <a:pt x="893" y="801"/>
                </a:lnTo>
                <a:lnTo>
                  <a:pt x="896" y="811"/>
                </a:lnTo>
                <a:lnTo>
                  <a:pt x="804" y="742"/>
                </a:lnTo>
                <a:lnTo>
                  <a:pt x="809" y="742"/>
                </a:lnTo>
                <a:lnTo>
                  <a:pt x="715" y="821"/>
                </a:lnTo>
                <a:lnTo>
                  <a:pt x="717" y="810"/>
                </a:lnTo>
                <a:lnTo>
                  <a:pt x="717" y="808"/>
                </a:lnTo>
                <a:cubicBezTo>
                  <a:pt x="722" y="768"/>
                  <a:pt x="751" y="735"/>
                  <a:pt x="790" y="726"/>
                </a:cubicBezTo>
                <a:cubicBezTo>
                  <a:pt x="829" y="717"/>
                  <a:pt x="870" y="733"/>
                  <a:pt x="892" y="766"/>
                </a:cubicBezTo>
                <a:lnTo>
                  <a:pt x="894" y="769"/>
                </a:lnTo>
                <a:lnTo>
                  <a:pt x="903" y="786"/>
                </a:lnTo>
                <a:lnTo>
                  <a:pt x="817" y="732"/>
                </a:lnTo>
                <a:lnTo>
                  <a:pt x="823" y="732"/>
                </a:lnTo>
                <a:lnTo>
                  <a:pt x="827" y="732"/>
                </a:lnTo>
                <a:cubicBezTo>
                  <a:pt x="873" y="732"/>
                  <a:pt x="913" y="765"/>
                  <a:pt x="922" y="810"/>
                </a:cubicBezTo>
                <a:lnTo>
                  <a:pt x="924" y="820"/>
                </a:lnTo>
                <a:lnTo>
                  <a:pt x="829" y="742"/>
                </a:lnTo>
                <a:lnTo>
                  <a:pt x="832" y="742"/>
                </a:lnTo>
                <a:lnTo>
                  <a:pt x="736" y="838"/>
                </a:lnTo>
                <a:lnTo>
                  <a:pt x="736" y="827"/>
                </a:lnTo>
                <a:lnTo>
                  <a:pt x="736" y="819"/>
                </a:lnTo>
                <a:cubicBezTo>
                  <a:pt x="736" y="773"/>
                  <a:pt x="769" y="734"/>
                  <a:pt x="814" y="725"/>
                </a:cubicBezTo>
                <a:cubicBezTo>
                  <a:pt x="860" y="716"/>
                  <a:pt x="905" y="741"/>
                  <a:pt x="922" y="784"/>
                </a:cubicBezTo>
                <a:lnTo>
                  <a:pt x="924" y="789"/>
                </a:lnTo>
                <a:lnTo>
                  <a:pt x="922" y="786"/>
                </a:lnTo>
                <a:lnTo>
                  <a:pt x="740" y="828"/>
                </a:lnTo>
                <a:lnTo>
                  <a:pt x="740" y="819"/>
                </a:lnTo>
                <a:lnTo>
                  <a:pt x="740" y="819"/>
                </a:lnTo>
                <a:cubicBezTo>
                  <a:pt x="735" y="770"/>
                  <a:pt x="768" y="726"/>
                  <a:pt x="815" y="716"/>
                </a:cubicBezTo>
                <a:cubicBezTo>
                  <a:pt x="863" y="705"/>
                  <a:pt x="911" y="733"/>
                  <a:pt x="927" y="779"/>
                </a:cubicBezTo>
                <a:lnTo>
                  <a:pt x="928" y="782"/>
                </a:lnTo>
                <a:cubicBezTo>
                  <a:pt x="929" y="788"/>
                  <a:pt x="931" y="793"/>
                  <a:pt x="932" y="799"/>
                </a:cubicBezTo>
                <a:lnTo>
                  <a:pt x="933" y="806"/>
                </a:lnTo>
                <a:cubicBezTo>
                  <a:pt x="934" y="814"/>
                  <a:pt x="934" y="822"/>
                  <a:pt x="933" y="830"/>
                </a:cubicBezTo>
                <a:lnTo>
                  <a:pt x="932" y="839"/>
                </a:lnTo>
                <a:lnTo>
                  <a:pt x="836" y="732"/>
                </a:lnTo>
                <a:lnTo>
                  <a:pt x="838" y="732"/>
                </a:lnTo>
                <a:lnTo>
                  <a:pt x="750" y="866"/>
                </a:lnTo>
                <a:lnTo>
                  <a:pt x="747" y="859"/>
                </a:lnTo>
                <a:lnTo>
                  <a:pt x="768" y="889"/>
                </a:lnTo>
                <a:lnTo>
                  <a:pt x="766" y="887"/>
                </a:lnTo>
                <a:lnTo>
                  <a:pt x="928" y="804"/>
                </a:lnTo>
                <a:lnTo>
                  <a:pt x="929" y="810"/>
                </a:lnTo>
                <a:lnTo>
                  <a:pt x="930" y="814"/>
                </a:lnTo>
                <a:lnTo>
                  <a:pt x="933" y="833"/>
                </a:lnTo>
                <a:lnTo>
                  <a:pt x="932" y="824"/>
                </a:lnTo>
                <a:lnTo>
                  <a:pt x="742" y="847"/>
                </a:lnTo>
                <a:lnTo>
                  <a:pt x="742" y="843"/>
                </a:lnTo>
                <a:lnTo>
                  <a:pt x="742" y="834"/>
                </a:lnTo>
                <a:lnTo>
                  <a:pt x="742" y="836"/>
                </a:lnTo>
                <a:lnTo>
                  <a:pt x="741" y="819"/>
                </a:lnTo>
                <a:cubicBezTo>
                  <a:pt x="741" y="775"/>
                  <a:pt x="772" y="736"/>
                  <a:pt x="815" y="726"/>
                </a:cubicBezTo>
                <a:cubicBezTo>
                  <a:pt x="859" y="716"/>
                  <a:pt x="903" y="737"/>
                  <a:pt x="923" y="777"/>
                </a:cubicBezTo>
                <a:lnTo>
                  <a:pt x="924" y="779"/>
                </a:lnTo>
                <a:cubicBezTo>
                  <a:pt x="931" y="792"/>
                  <a:pt x="934" y="807"/>
                  <a:pt x="934" y="821"/>
                </a:cubicBezTo>
                <a:lnTo>
                  <a:pt x="934" y="828"/>
                </a:lnTo>
                <a:lnTo>
                  <a:pt x="838" y="732"/>
                </a:lnTo>
                <a:lnTo>
                  <a:pt x="839" y="732"/>
                </a:lnTo>
                <a:cubicBezTo>
                  <a:pt x="892" y="732"/>
                  <a:pt x="935" y="775"/>
                  <a:pt x="935" y="828"/>
                </a:cubicBezTo>
                <a:lnTo>
                  <a:pt x="935" y="834"/>
                </a:lnTo>
                <a:lnTo>
                  <a:pt x="934" y="854"/>
                </a:lnTo>
                <a:lnTo>
                  <a:pt x="933" y="864"/>
                </a:lnTo>
                <a:lnTo>
                  <a:pt x="933" y="857"/>
                </a:lnTo>
                <a:cubicBezTo>
                  <a:pt x="933" y="910"/>
                  <a:pt x="890" y="953"/>
                  <a:pt x="837" y="953"/>
                </a:cubicBezTo>
                <a:cubicBezTo>
                  <a:pt x="784" y="953"/>
                  <a:pt x="741" y="910"/>
                  <a:pt x="741" y="857"/>
                </a:cubicBezTo>
                <a:lnTo>
                  <a:pt x="741" y="855"/>
                </a:lnTo>
                <a:cubicBezTo>
                  <a:pt x="741" y="851"/>
                  <a:pt x="742" y="846"/>
                  <a:pt x="742" y="842"/>
                </a:cubicBezTo>
                <a:lnTo>
                  <a:pt x="743" y="835"/>
                </a:lnTo>
                <a:lnTo>
                  <a:pt x="745" y="827"/>
                </a:lnTo>
                <a:lnTo>
                  <a:pt x="743" y="842"/>
                </a:lnTo>
                <a:lnTo>
                  <a:pt x="743" y="838"/>
                </a:lnTo>
                <a:cubicBezTo>
                  <a:pt x="743" y="785"/>
                  <a:pt x="786" y="742"/>
                  <a:pt x="839" y="742"/>
                </a:cubicBezTo>
                <a:cubicBezTo>
                  <a:pt x="892" y="742"/>
                  <a:pt x="935" y="785"/>
                  <a:pt x="935" y="838"/>
                </a:cubicBezTo>
                <a:lnTo>
                  <a:pt x="935" y="841"/>
                </a:lnTo>
                <a:cubicBezTo>
                  <a:pt x="935" y="847"/>
                  <a:pt x="935" y="852"/>
                  <a:pt x="934" y="857"/>
                </a:cubicBezTo>
                <a:lnTo>
                  <a:pt x="933" y="863"/>
                </a:lnTo>
                <a:cubicBezTo>
                  <a:pt x="925" y="910"/>
                  <a:pt x="885" y="943"/>
                  <a:pt x="838" y="943"/>
                </a:cubicBezTo>
                <a:lnTo>
                  <a:pt x="836" y="943"/>
                </a:lnTo>
                <a:lnTo>
                  <a:pt x="928" y="817"/>
                </a:lnTo>
                <a:lnTo>
                  <a:pt x="930" y="823"/>
                </a:lnTo>
                <a:lnTo>
                  <a:pt x="924" y="811"/>
                </a:lnTo>
                <a:lnTo>
                  <a:pt x="926" y="815"/>
                </a:lnTo>
                <a:lnTo>
                  <a:pt x="745" y="867"/>
                </a:lnTo>
                <a:lnTo>
                  <a:pt x="744" y="857"/>
                </a:lnTo>
                <a:lnTo>
                  <a:pt x="743" y="849"/>
                </a:lnTo>
                <a:lnTo>
                  <a:pt x="934" y="838"/>
                </a:lnTo>
                <a:lnTo>
                  <a:pt x="934" y="841"/>
                </a:lnTo>
                <a:lnTo>
                  <a:pt x="934" y="847"/>
                </a:lnTo>
                <a:cubicBezTo>
                  <a:pt x="934" y="900"/>
                  <a:pt x="891" y="943"/>
                  <a:pt x="838" y="943"/>
                </a:cubicBezTo>
                <a:lnTo>
                  <a:pt x="837" y="943"/>
                </a:lnTo>
                <a:lnTo>
                  <a:pt x="932" y="832"/>
                </a:lnTo>
                <a:lnTo>
                  <a:pt x="933" y="838"/>
                </a:lnTo>
                <a:cubicBezTo>
                  <a:pt x="934" y="843"/>
                  <a:pt x="934" y="848"/>
                  <a:pt x="934" y="853"/>
                </a:cubicBezTo>
                <a:lnTo>
                  <a:pt x="934" y="857"/>
                </a:lnTo>
                <a:cubicBezTo>
                  <a:pt x="934" y="910"/>
                  <a:pt x="891" y="953"/>
                  <a:pt x="838" y="953"/>
                </a:cubicBezTo>
                <a:cubicBezTo>
                  <a:pt x="785" y="953"/>
                  <a:pt x="742" y="910"/>
                  <a:pt x="742" y="857"/>
                </a:cubicBezTo>
                <a:lnTo>
                  <a:pt x="742" y="853"/>
                </a:lnTo>
                <a:lnTo>
                  <a:pt x="742" y="847"/>
                </a:lnTo>
                <a:lnTo>
                  <a:pt x="838" y="943"/>
                </a:lnTo>
                <a:lnTo>
                  <a:pt x="837" y="943"/>
                </a:lnTo>
                <a:cubicBezTo>
                  <a:pt x="784" y="943"/>
                  <a:pt x="741" y="900"/>
                  <a:pt x="741" y="847"/>
                </a:cubicBezTo>
                <a:cubicBezTo>
                  <a:pt x="741" y="794"/>
                  <a:pt x="784" y="751"/>
                  <a:pt x="837" y="751"/>
                </a:cubicBezTo>
                <a:lnTo>
                  <a:pt x="840" y="751"/>
                </a:lnTo>
                <a:lnTo>
                  <a:pt x="843" y="751"/>
                </a:lnTo>
                <a:lnTo>
                  <a:pt x="749" y="866"/>
                </a:lnTo>
                <a:lnTo>
                  <a:pt x="748" y="861"/>
                </a:lnTo>
                <a:lnTo>
                  <a:pt x="748" y="862"/>
                </a:lnTo>
                <a:cubicBezTo>
                  <a:pt x="735" y="810"/>
                  <a:pt x="767" y="758"/>
                  <a:pt x="818" y="745"/>
                </a:cubicBezTo>
                <a:cubicBezTo>
                  <a:pt x="870" y="732"/>
                  <a:pt x="922" y="764"/>
                  <a:pt x="935" y="815"/>
                </a:cubicBezTo>
                <a:lnTo>
                  <a:pt x="936" y="819"/>
                </a:lnTo>
                <a:lnTo>
                  <a:pt x="934" y="812"/>
                </a:lnTo>
                <a:lnTo>
                  <a:pt x="844" y="751"/>
                </a:lnTo>
                <a:lnTo>
                  <a:pt x="846" y="751"/>
                </a:lnTo>
                <a:lnTo>
                  <a:pt x="848" y="751"/>
                </a:lnTo>
                <a:lnTo>
                  <a:pt x="850" y="751"/>
                </a:lnTo>
                <a:cubicBezTo>
                  <a:pt x="892" y="751"/>
                  <a:pt x="928" y="778"/>
                  <a:pt x="942" y="817"/>
                </a:cubicBezTo>
                <a:lnTo>
                  <a:pt x="944" y="823"/>
                </a:lnTo>
                <a:lnTo>
                  <a:pt x="938" y="811"/>
                </a:lnTo>
                <a:lnTo>
                  <a:pt x="940" y="815"/>
                </a:lnTo>
                <a:lnTo>
                  <a:pt x="760" y="839"/>
                </a:lnTo>
                <a:lnTo>
                  <a:pt x="762" y="829"/>
                </a:lnTo>
                <a:lnTo>
                  <a:pt x="762" y="828"/>
                </a:lnTo>
                <a:cubicBezTo>
                  <a:pt x="766" y="791"/>
                  <a:pt x="791" y="760"/>
                  <a:pt x="826" y="748"/>
                </a:cubicBezTo>
                <a:cubicBezTo>
                  <a:pt x="861" y="736"/>
                  <a:pt x="899" y="744"/>
                  <a:pt x="925" y="771"/>
                </a:cubicBezTo>
                <a:lnTo>
                  <a:pt x="927" y="773"/>
                </a:lnTo>
                <a:cubicBezTo>
                  <a:pt x="939" y="784"/>
                  <a:pt x="947" y="798"/>
                  <a:pt x="952" y="814"/>
                </a:cubicBezTo>
                <a:lnTo>
                  <a:pt x="954" y="821"/>
                </a:lnTo>
                <a:cubicBezTo>
                  <a:pt x="955" y="827"/>
                  <a:pt x="957" y="833"/>
                  <a:pt x="957" y="839"/>
                </a:cubicBezTo>
                <a:lnTo>
                  <a:pt x="958" y="850"/>
                </a:lnTo>
                <a:lnTo>
                  <a:pt x="959" y="855"/>
                </a:lnTo>
                <a:lnTo>
                  <a:pt x="767" y="866"/>
                </a:lnTo>
                <a:lnTo>
                  <a:pt x="767" y="863"/>
                </a:lnTo>
                <a:lnTo>
                  <a:pt x="767" y="857"/>
                </a:lnTo>
                <a:lnTo>
                  <a:pt x="767" y="857"/>
                </a:lnTo>
                <a:cubicBezTo>
                  <a:pt x="762" y="806"/>
                  <a:pt x="798" y="760"/>
                  <a:pt x="848" y="753"/>
                </a:cubicBezTo>
                <a:cubicBezTo>
                  <a:pt x="899" y="745"/>
                  <a:pt x="947" y="778"/>
                  <a:pt x="957" y="829"/>
                </a:cubicBezTo>
                <a:lnTo>
                  <a:pt x="958" y="834"/>
                </a:lnTo>
                <a:lnTo>
                  <a:pt x="959" y="839"/>
                </a:lnTo>
                <a:lnTo>
                  <a:pt x="769" y="848"/>
                </a:lnTo>
                <a:lnTo>
                  <a:pt x="770" y="838"/>
                </a:lnTo>
                <a:lnTo>
                  <a:pt x="769" y="838"/>
                </a:lnTo>
                <a:cubicBezTo>
                  <a:pt x="769" y="791"/>
                  <a:pt x="804" y="751"/>
                  <a:pt x="850" y="744"/>
                </a:cubicBezTo>
                <a:cubicBezTo>
                  <a:pt x="897" y="736"/>
                  <a:pt x="942" y="763"/>
                  <a:pt x="957" y="808"/>
                </a:cubicBezTo>
                <a:lnTo>
                  <a:pt x="958" y="811"/>
                </a:lnTo>
                <a:cubicBezTo>
                  <a:pt x="961" y="821"/>
                  <a:pt x="962" y="831"/>
                  <a:pt x="962" y="841"/>
                </a:cubicBezTo>
                <a:lnTo>
                  <a:pt x="962" y="847"/>
                </a:lnTo>
                <a:lnTo>
                  <a:pt x="963" y="848"/>
                </a:lnTo>
                <a:lnTo>
                  <a:pt x="963" y="863"/>
                </a:lnTo>
                <a:lnTo>
                  <a:pt x="963" y="866"/>
                </a:lnTo>
                <a:lnTo>
                  <a:pt x="772" y="856"/>
                </a:lnTo>
                <a:lnTo>
                  <a:pt x="773" y="847"/>
                </a:lnTo>
                <a:lnTo>
                  <a:pt x="774" y="838"/>
                </a:lnTo>
                <a:cubicBezTo>
                  <a:pt x="779" y="791"/>
                  <a:pt x="816" y="755"/>
                  <a:pt x="862" y="752"/>
                </a:cubicBezTo>
                <a:cubicBezTo>
                  <a:pt x="909" y="748"/>
                  <a:pt x="951" y="779"/>
                  <a:pt x="963" y="824"/>
                </a:cubicBezTo>
                <a:lnTo>
                  <a:pt x="964" y="828"/>
                </a:lnTo>
                <a:cubicBezTo>
                  <a:pt x="966" y="836"/>
                  <a:pt x="966" y="844"/>
                  <a:pt x="966" y="851"/>
                </a:cubicBezTo>
                <a:lnTo>
                  <a:pt x="966" y="857"/>
                </a:lnTo>
                <a:lnTo>
                  <a:pt x="777" y="834"/>
                </a:lnTo>
                <a:lnTo>
                  <a:pt x="778" y="830"/>
                </a:lnTo>
                <a:lnTo>
                  <a:pt x="775" y="853"/>
                </a:lnTo>
                <a:lnTo>
                  <a:pt x="775" y="847"/>
                </a:lnTo>
                <a:lnTo>
                  <a:pt x="871" y="943"/>
                </a:lnTo>
                <a:lnTo>
                  <a:pt x="870" y="943"/>
                </a:lnTo>
                <a:lnTo>
                  <a:pt x="966" y="839"/>
                </a:lnTo>
                <a:lnTo>
                  <a:pt x="967" y="850"/>
                </a:lnTo>
                <a:lnTo>
                  <a:pt x="968" y="855"/>
                </a:lnTo>
                <a:lnTo>
                  <a:pt x="781" y="836"/>
                </a:lnTo>
                <a:lnTo>
                  <a:pt x="782" y="833"/>
                </a:lnTo>
                <a:lnTo>
                  <a:pt x="777" y="863"/>
                </a:lnTo>
                <a:lnTo>
                  <a:pt x="777" y="857"/>
                </a:lnTo>
                <a:lnTo>
                  <a:pt x="779" y="838"/>
                </a:lnTo>
                <a:cubicBezTo>
                  <a:pt x="784" y="791"/>
                  <a:pt x="822" y="754"/>
                  <a:pt x="870" y="752"/>
                </a:cubicBezTo>
                <a:cubicBezTo>
                  <a:pt x="917" y="749"/>
                  <a:pt x="959" y="782"/>
                  <a:pt x="969" y="829"/>
                </a:cubicBezTo>
                <a:lnTo>
                  <a:pt x="970" y="834"/>
                </a:lnTo>
                <a:lnTo>
                  <a:pt x="971" y="839"/>
                </a:lnTo>
                <a:lnTo>
                  <a:pt x="781" y="848"/>
                </a:lnTo>
                <a:lnTo>
                  <a:pt x="782" y="838"/>
                </a:lnTo>
                <a:lnTo>
                  <a:pt x="781" y="841"/>
                </a:lnTo>
                <a:lnTo>
                  <a:pt x="781" y="838"/>
                </a:lnTo>
                <a:cubicBezTo>
                  <a:pt x="781" y="788"/>
                  <a:pt x="821" y="746"/>
                  <a:pt x="872" y="743"/>
                </a:cubicBezTo>
                <a:cubicBezTo>
                  <a:pt x="922" y="740"/>
                  <a:pt x="966" y="776"/>
                  <a:pt x="973" y="827"/>
                </a:cubicBezTo>
                <a:lnTo>
                  <a:pt x="974" y="835"/>
                </a:lnTo>
                <a:lnTo>
                  <a:pt x="974" y="857"/>
                </a:lnTo>
                <a:lnTo>
                  <a:pt x="974" y="864"/>
                </a:lnTo>
                <a:lnTo>
                  <a:pt x="974" y="866"/>
                </a:lnTo>
                <a:cubicBezTo>
                  <a:pt x="974" y="919"/>
                  <a:pt x="931" y="962"/>
                  <a:pt x="878" y="962"/>
                </a:cubicBezTo>
                <a:cubicBezTo>
                  <a:pt x="825" y="962"/>
                  <a:pt x="782" y="919"/>
                  <a:pt x="782" y="866"/>
                </a:cubicBezTo>
                <a:lnTo>
                  <a:pt x="782" y="864"/>
                </a:lnTo>
                <a:lnTo>
                  <a:pt x="782" y="857"/>
                </a:lnTo>
                <a:lnTo>
                  <a:pt x="783" y="858"/>
                </a:lnTo>
                <a:lnTo>
                  <a:pt x="782" y="850"/>
                </a:lnTo>
                <a:lnTo>
                  <a:pt x="973" y="838"/>
                </a:lnTo>
                <a:lnTo>
                  <a:pt x="973" y="841"/>
                </a:lnTo>
                <a:lnTo>
                  <a:pt x="973" y="857"/>
                </a:lnTo>
                <a:lnTo>
                  <a:pt x="972" y="867"/>
                </a:lnTo>
                <a:cubicBezTo>
                  <a:pt x="967" y="914"/>
                  <a:pt x="929" y="951"/>
                  <a:pt x="881" y="953"/>
                </a:cubicBezTo>
                <a:cubicBezTo>
                  <a:pt x="834" y="956"/>
                  <a:pt x="792" y="923"/>
                  <a:pt x="782" y="876"/>
                </a:cubicBezTo>
                <a:lnTo>
                  <a:pt x="781" y="871"/>
                </a:lnTo>
                <a:lnTo>
                  <a:pt x="780" y="866"/>
                </a:lnTo>
                <a:lnTo>
                  <a:pt x="970" y="857"/>
                </a:lnTo>
                <a:lnTo>
                  <a:pt x="969" y="857"/>
                </a:lnTo>
                <a:lnTo>
                  <a:pt x="969" y="863"/>
                </a:lnTo>
                <a:cubicBezTo>
                  <a:pt x="969" y="874"/>
                  <a:pt x="968" y="884"/>
                  <a:pt x="965" y="894"/>
                </a:cubicBezTo>
                <a:lnTo>
                  <a:pt x="964" y="897"/>
                </a:lnTo>
                <a:cubicBezTo>
                  <a:pt x="949" y="939"/>
                  <a:pt x="908" y="966"/>
                  <a:pt x="863" y="962"/>
                </a:cubicBezTo>
                <a:cubicBezTo>
                  <a:pt x="818" y="958"/>
                  <a:pt x="783" y="923"/>
                  <a:pt x="777" y="878"/>
                </a:cubicBezTo>
                <a:lnTo>
                  <a:pt x="776" y="867"/>
                </a:lnTo>
                <a:lnTo>
                  <a:pt x="775" y="856"/>
                </a:lnTo>
                <a:cubicBezTo>
                  <a:pt x="772" y="829"/>
                  <a:pt x="781" y="803"/>
                  <a:pt x="800" y="783"/>
                </a:cubicBezTo>
                <a:cubicBezTo>
                  <a:pt x="818" y="763"/>
                  <a:pt x="843" y="751"/>
                  <a:pt x="870" y="751"/>
                </a:cubicBezTo>
                <a:lnTo>
                  <a:pt x="871" y="751"/>
                </a:lnTo>
                <a:cubicBezTo>
                  <a:pt x="924" y="751"/>
                  <a:pt x="967" y="794"/>
                  <a:pt x="967" y="847"/>
                </a:cubicBezTo>
                <a:lnTo>
                  <a:pt x="967" y="853"/>
                </a:lnTo>
                <a:cubicBezTo>
                  <a:pt x="967" y="861"/>
                  <a:pt x="967" y="869"/>
                  <a:pt x="965" y="877"/>
                </a:cubicBezTo>
                <a:lnTo>
                  <a:pt x="964" y="881"/>
                </a:lnTo>
                <a:cubicBezTo>
                  <a:pt x="952" y="928"/>
                  <a:pt x="907" y="959"/>
                  <a:pt x="859" y="953"/>
                </a:cubicBezTo>
                <a:cubicBezTo>
                  <a:pt x="811" y="947"/>
                  <a:pt x="774" y="906"/>
                  <a:pt x="774" y="857"/>
                </a:cubicBezTo>
                <a:lnTo>
                  <a:pt x="774" y="851"/>
                </a:lnTo>
                <a:lnTo>
                  <a:pt x="777" y="875"/>
                </a:lnTo>
                <a:lnTo>
                  <a:pt x="776" y="871"/>
                </a:lnTo>
                <a:lnTo>
                  <a:pt x="965" y="857"/>
                </a:lnTo>
                <a:lnTo>
                  <a:pt x="964" y="868"/>
                </a:lnTo>
                <a:lnTo>
                  <a:pt x="963" y="877"/>
                </a:lnTo>
                <a:cubicBezTo>
                  <a:pt x="957" y="928"/>
                  <a:pt x="913" y="965"/>
                  <a:pt x="862" y="962"/>
                </a:cubicBezTo>
                <a:cubicBezTo>
                  <a:pt x="811" y="960"/>
                  <a:pt x="771" y="917"/>
                  <a:pt x="771" y="866"/>
                </a:cubicBezTo>
                <a:lnTo>
                  <a:pt x="771" y="863"/>
                </a:lnTo>
                <a:lnTo>
                  <a:pt x="772" y="867"/>
                </a:lnTo>
                <a:lnTo>
                  <a:pt x="770" y="847"/>
                </a:lnTo>
                <a:lnTo>
                  <a:pt x="770" y="841"/>
                </a:lnTo>
                <a:lnTo>
                  <a:pt x="775" y="872"/>
                </a:lnTo>
                <a:lnTo>
                  <a:pt x="774" y="869"/>
                </a:lnTo>
                <a:lnTo>
                  <a:pt x="961" y="838"/>
                </a:lnTo>
                <a:lnTo>
                  <a:pt x="961" y="857"/>
                </a:lnTo>
                <a:lnTo>
                  <a:pt x="960" y="867"/>
                </a:lnTo>
                <a:cubicBezTo>
                  <a:pt x="955" y="914"/>
                  <a:pt x="917" y="951"/>
                  <a:pt x="869" y="953"/>
                </a:cubicBezTo>
                <a:cubicBezTo>
                  <a:pt x="822" y="956"/>
                  <a:pt x="780" y="923"/>
                  <a:pt x="770" y="876"/>
                </a:cubicBezTo>
                <a:lnTo>
                  <a:pt x="769" y="871"/>
                </a:lnTo>
                <a:lnTo>
                  <a:pt x="768" y="866"/>
                </a:lnTo>
                <a:lnTo>
                  <a:pt x="958" y="838"/>
                </a:lnTo>
                <a:lnTo>
                  <a:pt x="959" y="857"/>
                </a:lnTo>
                <a:lnTo>
                  <a:pt x="959" y="863"/>
                </a:lnTo>
                <a:lnTo>
                  <a:pt x="959" y="866"/>
                </a:lnTo>
                <a:cubicBezTo>
                  <a:pt x="959" y="917"/>
                  <a:pt x="920" y="959"/>
                  <a:pt x="869" y="962"/>
                </a:cubicBezTo>
                <a:cubicBezTo>
                  <a:pt x="819" y="965"/>
                  <a:pt x="774" y="929"/>
                  <a:pt x="768" y="878"/>
                </a:cubicBezTo>
                <a:lnTo>
                  <a:pt x="767" y="867"/>
                </a:lnTo>
                <a:lnTo>
                  <a:pt x="766" y="856"/>
                </a:lnTo>
                <a:lnTo>
                  <a:pt x="769" y="874"/>
                </a:lnTo>
                <a:lnTo>
                  <a:pt x="767" y="867"/>
                </a:lnTo>
                <a:lnTo>
                  <a:pt x="792" y="908"/>
                </a:lnTo>
                <a:lnTo>
                  <a:pt x="790" y="906"/>
                </a:lnTo>
                <a:lnTo>
                  <a:pt x="953" y="849"/>
                </a:lnTo>
                <a:lnTo>
                  <a:pt x="951" y="866"/>
                </a:lnTo>
                <a:lnTo>
                  <a:pt x="949" y="876"/>
                </a:lnTo>
                <a:cubicBezTo>
                  <a:pt x="941" y="917"/>
                  <a:pt x="908" y="947"/>
                  <a:pt x="867" y="953"/>
                </a:cubicBezTo>
                <a:cubicBezTo>
                  <a:pt x="827" y="958"/>
                  <a:pt x="787" y="937"/>
                  <a:pt x="769" y="900"/>
                </a:cubicBezTo>
                <a:lnTo>
                  <a:pt x="767" y="896"/>
                </a:lnTo>
                <a:cubicBezTo>
                  <a:pt x="765" y="892"/>
                  <a:pt x="763" y="888"/>
                  <a:pt x="761" y="884"/>
                </a:cubicBezTo>
                <a:lnTo>
                  <a:pt x="759" y="878"/>
                </a:lnTo>
                <a:lnTo>
                  <a:pt x="850" y="943"/>
                </a:lnTo>
                <a:lnTo>
                  <a:pt x="848" y="943"/>
                </a:lnTo>
                <a:lnTo>
                  <a:pt x="846" y="943"/>
                </a:lnTo>
                <a:lnTo>
                  <a:pt x="844" y="943"/>
                </a:lnTo>
                <a:cubicBezTo>
                  <a:pt x="805" y="943"/>
                  <a:pt x="770" y="920"/>
                  <a:pt x="755" y="883"/>
                </a:cubicBezTo>
                <a:lnTo>
                  <a:pt x="749" y="866"/>
                </a:lnTo>
                <a:lnTo>
                  <a:pt x="748" y="862"/>
                </a:lnTo>
                <a:lnTo>
                  <a:pt x="935" y="815"/>
                </a:lnTo>
                <a:lnTo>
                  <a:pt x="937" y="824"/>
                </a:lnTo>
                <a:lnTo>
                  <a:pt x="938" y="829"/>
                </a:lnTo>
                <a:cubicBezTo>
                  <a:pt x="943" y="857"/>
                  <a:pt x="936" y="886"/>
                  <a:pt x="918" y="908"/>
                </a:cubicBezTo>
                <a:cubicBezTo>
                  <a:pt x="899" y="931"/>
                  <a:pt x="872" y="943"/>
                  <a:pt x="843" y="943"/>
                </a:cubicBezTo>
                <a:lnTo>
                  <a:pt x="840" y="943"/>
                </a:lnTo>
                <a:lnTo>
                  <a:pt x="837" y="943"/>
                </a:lnTo>
                <a:lnTo>
                  <a:pt x="837" y="751"/>
                </a:lnTo>
                <a:lnTo>
                  <a:pt x="838" y="751"/>
                </a:lnTo>
                <a:cubicBezTo>
                  <a:pt x="891" y="751"/>
                  <a:pt x="934" y="794"/>
                  <a:pt x="934" y="847"/>
                </a:cubicBezTo>
                <a:lnTo>
                  <a:pt x="934" y="853"/>
                </a:lnTo>
                <a:lnTo>
                  <a:pt x="934" y="857"/>
                </a:lnTo>
                <a:lnTo>
                  <a:pt x="742" y="857"/>
                </a:lnTo>
                <a:lnTo>
                  <a:pt x="742" y="853"/>
                </a:lnTo>
                <a:lnTo>
                  <a:pt x="744" y="869"/>
                </a:lnTo>
                <a:lnTo>
                  <a:pt x="743" y="863"/>
                </a:lnTo>
                <a:cubicBezTo>
                  <a:pt x="738" y="835"/>
                  <a:pt x="746" y="807"/>
                  <a:pt x="764" y="785"/>
                </a:cubicBezTo>
                <a:cubicBezTo>
                  <a:pt x="782" y="764"/>
                  <a:pt x="809" y="751"/>
                  <a:pt x="837" y="751"/>
                </a:cubicBezTo>
                <a:lnTo>
                  <a:pt x="838" y="751"/>
                </a:lnTo>
                <a:lnTo>
                  <a:pt x="742" y="847"/>
                </a:lnTo>
                <a:lnTo>
                  <a:pt x="742" y="841"/>
                </a:lnTo>
                <a:lnTo>
                  <a:pt x="742" y="838"/>
                </a:lnTo>
                <a:cubicBezTo>
                  <a:pt x="742" y="788"/>
                  <a:pt x="782" y="745"/>
                  <a:pt x="833" y="743"/>
                </a:cubicBezTo>
                <a:cubicBezTo>
                  <a:pt x="884" y="740"/>
                  <a:pt x="928" y="777"/>
                  <a:pt x="934" y="828"/>
                </a:cubicBezTo>
                <a:lnTo>
                  <a:pt x="935" y="838"/>
                </a:lnTo>
                <a:lnTo>
                  <a:pt x="936" y="848"/>
                </a:lnTo>
                <a:cubicBezTo>
                  <a:pt x="941" y="894"/>
                  <a:pt x="912" y="937"/>
                  <a:pt x="867" y="950"/>
                </a:cubicBezTo>
                <a:cubicBezTo>
                  <a:pt x="823" y="963"/>
                  <a:pt x="775" y="942"/>
                  <a:pt x="755" y="900"/>
                </a:cubicBezTo>
                <a:lnTo>
                  <a:pt x="753" y="896"/>
                </a:lnTo>
                <a:cubicBezTo>
                  <a:pt x="751" y="892"/>
                  <a:pt x="749" y="888"/>
                  <a:pt x="747" y="884"/>
                </a:cubicBezTo>
                <a:lnTo>
                  <a:pt x="745" y="878"/>
                </a:lnTo>
                <a:cubicBezTo>
                  <a:pt x="736" y="849"/>
                  <a:pt x="741" y="816"/>
                  <a:pt x="759" y="791"/>
                </a:cubicBezTo>
                <a:cubicBezTo>
                  <a:pt x="777" y="766"/>
                  <a:pt x="806" y="751"/>
                  <a:pt x="836" y="751"/>
                </a:cubicBezTo>
                <a:lnTo>
                  <a:pt x="838" y="751"/>
                </a:lnTo>
                <a:lnTo>
                  <a:pt x="744" y="832"/>
                </a:lnTo>
                <a:lnTo>
                  <a:pt x="745" y="826"/>
                </a:lnTo>
                <a:lnTo>
                  <a:pt x="743" y="841"/>
                </a:lnTo>
                <a:lnTo>
                  <a:pt x="743" y="838"/>
                </a:lnTo>
                <a:lnTo>
                  <a:pt x="935" y="838"/>
                </a:lnTo>
                <a:lnTo>
                  <a:pt x="935" y="842"/>
                </a:lnTo>
                <a:cubicBezTo>
                  <a:pt x="935" y="848"/>
                  <a:pt x="935" y="853"/>
                  <a:pt x="934" y="858"/>
                </a:cubicBezTo>
                <a:lnTo>
                  <a:pt x="934" y="862"/>
                </a:lnTo>
                <a:lnTo>
                  <a:pt x="933" y="869"/>
                </a:lnTo>
                <a:lnTo>
                  <a:pt x="933" y="855"/>
                </a:lnTo>
                <a:lnTo>
                  <a:pt x="933" y="857"/>
                </a:lnTo>
                <a:lnTo>
                  <a:pt x="741" y="857"/>
                </a:lnTo>
                <a:lnTo>
                  <a:pt x="742" y="841"/>
                </a:lnTo>
                <a:lnTo>
                  <a:pt x="743" y="835"/>
                </a:lnTo>
                <a:lnTo>
                  <a:pt x="743" y="834"/>
                </a:lnTo>
                <a:lnTo>
                  <a:pt x="743" y="828"/>
                </a:lnTo>
                <a:lnTo>
                  <a:pt x="839" y="924"/>
                </a:lnTo>
                <a:lnTo>
                  <a:pt x="838" y="924"/>
                </a:lnTo>
                <a:cubicBezTo>
                  <a:pt x="785" y="924"/>
                  <a:pt x="742" y="881"/>
                  <a:pt x="742" y="828"/>
                </a:cubicBezTo>
                <a:lnTo>
                  <a:pt x="742" y="821"/>
                </a:lnTo>
                <a:lnTo>
                  <a:pt x="753" y="864"/>
                </a:lnTo>
                <a:lnTo>
                  <a:pt x="752" y="862"/>
                </a:lnTo>
                <a:lnTo>
                  <a:pt x="933" y="819"/>
                </a:lnTo>
                <a:lnTo>
                  <a:pt x="933" y="815"/>
                </a:lnTo>
                <a:lnTo>
                  <a:pt x="934" y="834"/>
                </a:lnTo>
                <a:lnTo>
                  <a:pt x="934" y="843"/>
                </a:lnTo>
                <a:lnTo>
                  <a:pt x="934" y="847"/>
                </a:lnTo>
                <a:cubicBezTo>
                  <a:pt x="934" y="896"/>
                  <a:pt x="898" y="937"/>
                  <a:pt x="850" y="943"/>
                </a:cubicBezTo>
                <a:cubicBezTo>
                  <a:pt x="802" y="949"/>
                  <a:pt x="757" y="918"/>
                  <a:pt x="745" y="871"/>
                </a:cubicBezTo>
                <a:lnTo>
                  <a:pt x="742" y="854"/>
                </a:lnTo>
                <a:lnTo>
                  <a:pt x="743" y="855"/>
                </a:lnTo>
                <a:lnTo>
                  <a:pt x="740" y="841"/>
                </a:lnTo>
                <a:lnTo>
                  <a:pt x="739" y="835"/>
                </a:lnTo>
                <a:cubicBezTo>
                  <a:pt x="732" y="794"/>
                  <a:pt x="752" y="753"/>
                  <a:pt x="790" y="734"/>
                </a:cubicBezTo>
                <a:cubicBezTo>
                  <a:pt x="827" y="715"/>
                  <a:pt x="872" y="722"/>
                  <a:pt x="901" y="752"/>
                </a:cubicBezTo>
                <a:lnTo>
                  <a:pt x="903" y="754"/>
                </a:lnTo>
                <a:cubicBezTo>
                  <a:pt x="912" y="762"/>
                  <a:pt x="919" y="772"/>
                  <a:pt x="924" y="784"/>
                </a:cubicBezTo>
                <a:lnTo>
                  <a:pt x="927" y="791"/>
                </a:lnTo>
                <a:cubicBezTo>
                  <a:pt x="939" y="820"/>
                  <a:pt x="936" y="854"/>
                  <a:pt x="919" y="881"/>
                </a:cubicBezTo>
                <a:cubicBezTo>
                  <a:pt x="901" y="908"/>
                  <a:pt x="871" y="924"/>
                  <a:pt x="838" y="924"/>
                </a:cubicBezTo>
                <a:lnTo>
                  <a:pt x="836" y="924"/>
                </a:lnTo>
                <a:cubicBezTo>
                  <a:pt x="809" y="924"/>
                  <a:pt x="783" y="913"/>
                  <a:pt x="765" y="892"/>
                </a:cubicBezTo>
                <a:cubicBezTo>
                  <a:pt x="747" y="872"/>
                  <a:pt x="738" y="845"/>
                  <a:pt x="741" y="818"/>
                </a:cubicBezTo>
                <a:lnTo>
                  <a:pt x="742" y="809"/>
                </a:lnTo>
                <a:lnTo>
                  <a:pt x="742" y="833"/>
                </a:lnTo>
                <a:lnTo>
                  <a:pt x="741" y="826"/>
                </a:lnTo>
                <a:lnTo>
                  <a:pt x="745" y="843"/>
                </a:lnTo>
                <a:lnTo>
                  <a:pt x="744" y="840"/>
                </a:lnTo>
                <a:lnTo>
                  <a:pt x="931" y="800"/>
                </a:lnTo>
                <a:lnTo>
                  <a:pt x="932" y="819"/>
                </a:lnTo>
                <a:lnTo>
                  <a:pt x="932" y="828"/>
                </a:lnTo>
                <a:cubicBezTo>
                  <a:pt x="932" y="873"/>
                  <a:pt x="902" y="912"/>
                  <a:pt x="859" y="922"/>
                </a:cubicBezTo>
                <a:cubicBezTo>
                  <a:pt x="815" y="932"/>
                  <a:pt x="771" y="911"/>
                  <a:pt x="751" y="871"/>
                </a:cubicBezTo>
                <a:lnTo>
                  <a:pt x="745" y="860"/>
                </a:lnTo>
                <a:lnTo>
                  <a:pt x="743" y="855"/>
                </a:lnTo>
                <a:lnTo>
                  <a:pt x="928" y="819"/>
                </a:lnTo>
                <a:lnTo>
                  <a:pt x="928" y="827"/>
                </a:lnTo>
                <a:lnTo>
                  <a:pt x="928" y="838"/>
                </a:lnTo>
                <a:cubicBezTo>
                  <a:pt x="928" y="891"/>
                  <a:pt x="885" y="934"/>
                  <a:pt x="832" y="934"/>
                </a:cubicBezTo>
                <a:lnTo>
                  <a:pt x="829" y="934"/>
                </a:lnTo>
                <a:cubicBezTo>
                  <a:pt x="784" y="934"/>
                  <a:pt x="744" y="902"/>
                  <a:pt x="735" y="857"/>
                </a:cubicBezTo>
                <a:lnTo>
                  <a:pt x="733" y="847"/>
                </a:lnTo>
                <a:lnTo>
                  <a:pt x="827" y="924"/>
                </a:lnTo>
                <a:lnTo>
                  <a:pt x="823" y="924"/>
                </a:lnTo>
                <a:lnTo>
                  <a:pt x="817" y="924"/>
                </a:lnTo>
                <a:cubicBezTo>
                  <a:pt x="781" y="924"/>
                  <a:pt x="748" y="904"/>
                  <a:pt x="732" y="871"/>
                </a:cubicBezTo>
                <a:lnTo>
                  <a:pt x="735" y="876"/>
                </a:lnTo>
                <a:lnTo>
                  <a:pt x="733" y="873"/>
                </a:lnTo>
                <a:lnTo>
                  <a:pt x="908" y="831"/>
                </a:lnTo>
                <a:lnTo>
                  <a:pt x="906" y="845"/>
                </a:lnTo>
                <a:lnTo>
                  <a:pt x="904" y="856"/>
                </a:lnTo>
                <a:cubicBezTo>
                  <a:pt x="896" y="901"/>
                  <a:pt x="856" y="934"/>
                  <a:pt x="809" y="934"/>
                </a:cubicBezTo>
                <a:lnTo>
                  <a:pt x="804" y="934"/>
                </a:lnTo>
                <a:cubicBezTo>
                  <a:pt x="762" y="934"/>
                  <a:pt x="725" y="907"/>
                  <a:pt x="713" y="866"/>
                </a:cubicBezTo>
                <a:lnTo>
                  <a:pt x="710" y="856"/>
                </a:lnTo>
                <a:cubicBezTo>
                  <a:pt x="707" y="847"/>
                  <a:pt x="705" y="838"/>
                  <a:pt x="705" y="828"/>
                </a:cubicBezTo>
                <a:lnTo>
                  <a:pt x="705" y="819"/>
                </a:lnTo>
                <a:lnTo>
                  <a:pt x="705" y="807"/>
                </a:lnTo>
                <a:lnTo>
                  <a:pt x="705" y="801"/>
                </a:lnTo>
                <a:lnTo>
                  <a:pt x="705" y="800"/>
                </a:lnTo>
                <a:lnTo>
                  <a:pt x="897" y="800"/>
                </a:lnTo>
                <a:lnTo>
                  <a:pt x="897" y="805"/>
                </a:lnTo>
                <a:lnTo>
                  <a:pt x="897" y="814"/>
                </a:lnTo>
                <a:lnTo>
                  <a:pt x="897" y="824"/>
                </a:lnTo>
                <a:lnTo>
                  <a:pt x="897" y="828"/>
                </a:lnTo>
                <a:lnTo>
                  <a:pt x="708" y="805"/>
                </a:lnTo>
                <a:lnTo>
                  <a:pt x="709" y="801"/>
                </a:lnTo>
                <a:lnTo>
                  <a:pt x="706" y="824"/>
                </a:lnTo>
                <a:lnTo>
                  <a:pt x="707" y="805"/>
                </a:lnTo>
                <a:lnTo>
                  <a:pt x="707" y="804"/>
                </a:lnTo>
                <a:lnTo>
                  <a:pt x="707" y="800"/>
                </a:lnTo>
                <a:lnTo>
                  <a:pt x="897" y="824"/>
                </a:lnTo>
                <a:lnTo>
                  <a:pt x="896" y="828"/>
                </a:lnTo>
                <a:lnTo>
                  <a:pt x="898" y="804"/>
                </a:lnTo>
                <a:lnTo>
                  <a:pt x="898" y="823"/>
                </a:lnTo>
                <a:lnTo>
                  <a:pt x="897" y="823"/>
                </a:lnTo>
                <a:lnTo>
                  <a:pt x="897" y="828"/>
                </a:lnTo>
                <a:cubicBezTo>
                  <a:pt x="897" y="873"/>
                  <a:pt x="867" y="912"/>
                  <a:pt x="824" y="922"/>
                </a:cubicBezTo>
                <a:cubicBezTo>
                  <a:pt x="780" y="932"/>
                  <a:pt x="736" y="911"/>
                  <a:pt x="716" y="871"/>
                </a:cubicBezTo>
                <a:lnTo>
                  <a:pt x="715" y="869"/>
                </a:lnTo>
                <a:cubicBezTo>
                  <a:pt x="708" y="856"/>
                  <a:pt x="704" y="841"/>
                  <a:pt x="704" y="826"/>
                </a:cubicBezTo>
                <a:lnTo>
                  <a:pt x="704" y="819"/>
                </a:lnTo>
                <a:lnTo>
                  <a:pt x="704" y="812"/>
                </a:lnTo>
                <a:lnTo>
                  <a:pt x="704" y="809"/>
                </a:lnTo>
                <a:cubicBezTo>
                  <a:pt x="704" y="762"/>
                  <a:pt x="739" y="722"/>
                  <a:pt x="785" y="715"/>
                </a:cubicBezTo>
                <a:cubicBezTo>
                  <a:pt x="832" y="707"/>
                  <a:pt x="877" y="734"/>
                  <a:pt x="892" y="779"/>
                </a:cubicBezTo>
                <a:lnTo>
                  <a:pt x="893" y="782"/>
                </a:lnTo>
                <a:cubicBezTo>
                  <a:pt x="894" y="787"/>
                  <a:pt x="895" y="792"/>
                  <a:pt x="896" y="797"/>
                </a:cubicBezTo>
                <a:lnTo>
                  <a:pt x="898" y="809"/>
                </a:lnTo>
                <a:lnTo>
                  <a:pt x="899" y="819"/>
                </a:lnTo>
                <a:cubicBezTo>
                  <a:pt x="903" y="863"/>
                  <a:pt x="877" y="904"/>
                  <a:pt x="836" y="919"/>
                </a:cubicBezTo>
                <a:cubicBezTo>
                  <a:pt x="794" y="934"/>
                  <a:pt x="748" y="918"/>
                  <a:pt x="724" y="882"/>
                </a:cubicBezTo>
                <a:lnTo>
                  <a:pt x="722" y="879"/>
                </a:lnTo>
                <a:cubicBezTo>
                  <a:pt x="717" y="872"/>
                  <a:pt x="713" y="864"/>
                  <a:pt x="710" y="856"/>
                </a:cubicBezTo>
                <a:lnTo>
                  <a:pt x="708" y="850"/>
                </a:lnTo>
                <a:cubicBezTo>
                  <a:pt x="699" y="821"/>
                  <a:pt x="704" y="788"/>
                  <a:pt x="722" y="763"/>
                </a:cubicBezTo>
                <a:cubicBezTo>
                  <a:pt x="740" y="738"/>
                  <a:pt x="769" y="723"/>
                  <a:pt x="799" y="723"/>
                </a:cubicBezTo>
                <a:lnTo>
                  <a:pt x="800" y="723"/>
                </a:lnTo>
                <a:lnTo>
                  <a:pt x="704" y="819"/>
                </a:lnTo>
                <a:lnTo>
                  <a:pt x="704" y="812"/>
                </a:lnTo>
                <a:lnTo>
                  <a:pt x="704" y="802"/>
                </a:lnTo>
                <a:lnTo>
                  <a:pt x="704" y="793"/>
                </a:lnTo>
                <a:lnTo>
                  <a:pt x="704" y="790"/>
                </a:lnTo>
                <a:lnTo>
                  <a:pt x="895" y="806"/>
                </a:lnTo>
                <a:lnTo>
                  <a:pt x="894" y="812"/>
                </a:lnTo>
                <a:lnTo>
                  <a:pt x="895" y="796"/>
                </a:lnTo>
                <a:lnTo>
                  <a:pt x="895" y="808"/>
                </a:lnTo>
                <a:lnTo>
                  <a:pt x="895" y="832"/>
                </a:lnTo>
                <a:lnTo>
                  <a:pt x="894" y="840"/>
                </a:lnTo>
                <a:cubicBezTo>
                  <a:pt x="888" y="888"/>
                  <a:pt x="847" y="924"/>
                  <a:pt x="798" y="924"/>
                </a:cubicBezTo>
                <a:lnTo>
                  <a:pt x="796" y="924"/>
                </a:lnTo>
                <a:cubicBezTo>
                  <a:pt x="751" y="924"/>
                  <a:pt x="711" y="892"/>
                  <a:pt x="702" y="847"/>
                </a:cubicBezTo>
                <a:lnTo>
                  <a:pt x="701" y="842"/>
                </a:lnTo>
                <a:cubicBezTo>
                  <a:pt x="700" y="836"/>
                  <a:pt x="699" y="830"/>
                  <a:pt x="699" y="823"/>
                </a:cubicBezTo>
                <a:lnTo>
                  <a:pt x="699" y="819"/>
                </a:lnTo>
                <a:lnTo>
                  <a:pt x="795" y="915"/>
                </a:lnTo>
                <a:lnTo>
                  <a:pt x="794" y="915"/>
                </a:lnTo>
                <a:cubicBezTo>
                  <a:pt x="741" y="915"/>
                  <a:pt x="698" y="872"/>
                  <a:pt x="698" y="819"/>
                </a:cubicBezTo>
                <a:lnTo>
                  <a:pt x="698" y="807"/>
                </a:lnTo>
                <a:lnTo>
                  <a:pt x="698" y="802"/>
                </a:lnTo>
                <a:lnTo>
                  <a:pt x="698" y="800"/>
                </a:lnTo>
                <a:lnTo>
                  <a:pt x="890" y="800"/>
                </a:lnTo>
                <a:lnTo>
                  <a:pt x="890" y="805"/>
                </a:lnTo>
                <a:cubicBezTo>
                  <a:pt x="890" y="812"/>
                  <a:pt x="890" y="819"/>
                  <a:pt x="888" y="826"/>
                </a:cubicBezTo>
                <a:lnTo>
                  <a:pt x="888" y="825"/>
                </a:lnTo>
                <a:lnTo>
                  <a:pt x="886" y="842"/>
                </a:lnTo>
                <a:lnTo>
                  <a:pt x="885" y="847"/>
                </a:lnTo>
                <a:cubicBezTo>
                  <a:pt x="875" y="896"/>
                  <a:pt x="830" y="929"/>
                  <a:pt x="781" y="924"/>
                </a:cubicBezTo>
                <a:cubicBezTo>
                  <a:pt x="732" y="919"/>
                  <a:pt x="694" y="878"/>
                  <a:pt x="694" y="828"/>
                </a:cubicBezTo>
                <a:lnTo>
                  <a:pt x="694" y="826"/>
                </a:lnTo>
                <a:lnTo>
                  <a:pt x="695" y="829"/>
                </a:lnTo>
                <a:lnTo>
                  <a:pt x="694" y="818"/>
                </a:lnTo>
                <a:lnTo>
                  <a:pt x="789" y="905"/>
                </a:lnTo>
                <a:lnTo>
                  <a:pt x="785" y="905"/>
                </a:lnTo>
                <a:lnTo>
                  <a:pt x="784" y="905"/>
                </a:lnTo>
                <a:lnTo>
                  <a:pt x="876" y="837"/>
                </a:lnTo>
                <a:lnTo>
                  <a:pt x="873" y="847"/>
                </a:lnTo>
                <a:lnTo>
                  <a:pt x="781" y="723"/>
                </a:lnTo>
                <a:lnTo>
                  <a:pt x="783" y="723"/>
                </a:lnTo>
                <a:lnTo>
                  <a:pt x="692" y="850"/>
                </a:lnTo>
                <a:lnTo>
                  <a:pt x="690" y="844"/>
                </a:lnTo>
                <a:lnTo>
                  <a:pt x="696" y="856"/>
                </a:lnTo>
                <a:lnTo>
                  <a:pt x="694" y="852"/>
                </a:lnTo>
                <a:lnTo>
                  <a:pt x="871" y="840"/>
                </a:lnTo>
                <a:lnTo>
                  <a:pt x="870" y="843"/>
                </a:lnTo>
                <a:lnTo>
                  <a:pt x="874" y="812"/>
                </a:lnTo>
                <a:lnTo>
                  <a:pt x="874" y="829"/>
                </a:lnTo>
                <a:lnTo>
                  <a:pt x="871" y="850"/>
                </a:lnTo>
                <a:lnTo>
                  <a:pt x="869" y="859"/>
                </a:lnTo>
                <a:cubicBezTo>
                  <a:pt x="861" y="897"/>
                  <a:pt x="831" y="926"/>
                  <a:pt x="793" y="933"/>
                </a:cubicBezTo>
                <a:cubicBezTo>
                  <a:pt x="755" y="940"/>
                  <a:pt x="717" y="924"/>
                  <a:pt x="696" y="892"/>
                </a:cubicBezTo>
                <a:lnTo>
                  <a:pt x="694" y="889"/>
                </a:lnTo>
                <a:cubicBezTo>
                  <a:pt x="688" y="880"/>
                  <a:pt x="684" y="871"/>
                  <a:pt x="681" y="862"/>
                </a:cubicBezTo>
                <a:lnTo>
                  <a:pt x="679" y="855"/>
                </a:lnTo>
                <a:cubicBezTo>
                  <a:pt x="676" y="843"/>
                  <a:pt x="675" y="831"/>
                  <a:pt x="676" y="819"/>
                </a:cubicBezTo>
                <a:lnTo>
                  <a:pt x="676" y="818"/>
                </a:lnTo>
                <a:lnTo>
                  <a:pt x="676" y="809"/>
                </a:lnTo>
                <a:cubicBezTo>
                  <a:pt x="676" y="756"/>
                  <a:pt x="719" y="713"/>
                  <a:pt x="772" y="713"/>
                </a:cubicBezTo>
                <a:lnTo>
                  <a:pt x="773" y="713"/>
                </a:lnTo>
                <a:lnTo>
                  <a:pt x="774" y="713"/>
                </a:lnTo>
                <a:lnTo>
                  <a:pt x="774" y="905"/>
                </a:lnTo>
                <a:lnTo>
                  <a:pt x="772" y="905"/>
                </a:lnTo>
                <a:lnTo>
                  <a:pt x="772" y="713"/>
                </a:lnTo>
                <a:lnTo>
                  <a:pt x="774" y="713"/>
                </a:lnTo>
                <a:lnTo>
                  <a:pt x="774" y="905"/>
                </a:lnTo>
                <a:lnTo>
                  <a:pt x="773" y="905"/>
                </a:lnTo>
                <a:cubicBezTo>
                  <a:pt x="734" y="905"/>
                  <a:pt x="699" y="882"/>
                  <a:pt x="684" y="845"/>
                </a:cubicBezTo>
                <a:lnTo>
                  <a:pt x="678" y="828"/>
                </a:lnTo>
                <a:lnTo>
                  <a:pt x="677" y="824"/>
                </a:lnTo>
                <a:cubicBezTo>
                  <a:pt x="665" y="774"/>
                  <a:pt x="694" y="723"/>
                  <a:pt x="744" y="708"/>
                </a:cubicBezTo>
                <a:cubicBezTo>
                  <a:pt x="793" y="694"/>
                  <a:pt x="845" y="721"/>
                  <a:pt x="862" y="770"/>
                </a:cubicBezTo>
                <a:lnTo>
                  <a:pt x="863" y="773"/>
                </a:lnTo>
                <a:lnTo>
                  <a:pt x="865" y="779"/>
                </a:lnTo>
                <a:cubicBezTo>
                  <a:pt x="868" y="789"/>
                  <a:pt x="869" y="799"/>
                  <a:pt x="869" y="809"/>
                </a:cubicBezTo>
                <a:lnTo>
                  <a:pt x="869" y="815"/>
                </a:lnTo>
                <a:cubicBezTo>
                  <a:pt x="869" y="823"/>
                  <a:pt x="869" y="831"/>
                  <a:pt x="867" y="839"/>
                </a:cubicBezTo>
                <a:lnTo>
                  <a:pt x="866" y="843"/>
                </a:lnTo>
                <a:cubicBezTo>
                  <a:pt x="854" y="890"/>
                  <a:pt x="809" y="921"/>
                  <a:pt x="761" y="915"/>
                </a:cubicBezTo>
                <a:cubicBezTo>
                  <a:pt x="713" y="909"/>
                  <a:pt x="676" y="868"/>
                  <a:pt x="676" y="819"/>
                </a:cubicBezTo>
                <a:lnTo>
                  <a:pt x="676" y="815"/>
                </a:lnTo>
                <a:lnTo>
                  <a:pt x="676" y="809"/>
                </a:lnTo>
                <a:lnTo>
                  <a:pt x="683" y="845"/>
                </a:lnTo>
                <a:lnTo>
                  <a:pt x="685" y="847"/>
                </a:lnTo>
                <a:lnTo>
                  <a:pt x="683" y="843"/>
                </a:lnTo>
                <a:lnTo>
                  <a:pt x="768" y="896"/>
                </a:lnTo>
                <a:lnTo>
                  <a:pt x="766" y="896"/>
                </a:lnTo>
                <a:lnTo>
                  <a:pt x="765" y="896"/>
                </a:lnTo>
                <a:lnTo>
                  <a:pt x="761" y="896"/>
                </a:lnTo>
                <a:lnTo>
                  <a:pt x="857" y="800"/>
                </a:lnTo>
                <a:lnTo>
                  <a:pt x="857" y="805"/>
                </a:lnTo>
                <a:lnTo>
                  <a:pt x="857" y="809"/>
                </a:lnTo>
                <a:lnTo>
                  <a:pt x="665" y="809"/>
                </a:lnTo>
                <a:lnTo>
                  <a:pt x="665" y="804"/>
                </a:lnTo>
                <a:lnTo>
                  <a:pt x="665" y="800"/>
                </a:lnTo>
                <a:lnTo>
                  <a:pt x="857" y="800"/>
                </a:lnTo>
                <a:lnTo>
                  <a:pt x="857" y="804"/>
                </a:lnTo>
                <a:lnTo>
                  <a:pt x="857" y="810"/>
                </a:lnTo>
                <a:lnTo>
                  <a:pt x="857" y="817"/>
                </a:lnTo>
                <a:lnTo>
                  <a:pt x="857" y="819"/>
                </a:lnTo>
                <a:lnTo>
                  <a:pt x="667" y="801"/>
                </a:lnTo>
                <a:lnTo>
                  <a:pt x="668" y="796"/>
                </a:lnTo>
                <a:lnTo>
                  <a:pt x="666" y="814"/>
                </a:lnTo>
                <a:lnTo>
                  <a:pt x="667" y="796"/>
                </a:lnTo>
                <a:lnTo>
                  <a:pt x="667" y="795"/>
                </a:lnTo>
                <a:lnTo>
                  <a:pt x="667" y="790"/>
                </a:lnTo>
                <a:lnTo>
                  <a:pt x="859" y="790"/>
                </a:lnTo>
                <a:lnTo>
                  <a:pt x="859" y="792"/>
                </a:lnTo>
                <a:cubicBezTo>
                  <a:pt x="859" y="798"/>
                  <a:pt x="859" y="803"/>
                  <a:pt x="858" y="808"/>
                </a:cubicBezTo>
                <a:lnTo>
                  <a:pt x="858" y="807"/>
                </a:lnTo>
                <a:lnTo>
                  <a:pt x="857" y="818"/>
                </a:lnTo>
                <a:cubicBezTo>
                  <a:pt x="853" y="868"/>
                  <a:pt x="811" y="905"/>
                  <a:pt x="761" y="905"/>
                </a:cubicBezTo>
                <a:lnTo>
                  <a:pt x="760" y="905"/>
                </a:lnTo>
                <a:cubicBezTo>
                  <a:pt x="732" y="905"/>
                  <a:pt x="704" y="893"/>
                  <a:pt x="686" y="870"/>
                </a:cubicBezTo>
                <a:cubicBezTo>
                  <a:pt x="668" y="848"/>
                  <a:pt x="661" y="819"/>
                  <a:pt x="666" y="791"/>
                </a:cubicBezTo>
                <a:lnTo>
                  <a:pt x="667" y="786"/>
                </a:lnTo>
                <a:lnTo>
                  <a:pt x="665" y="804"/>
                </a:lnTo>
                <a:lnTo>
                  <a:pt x="665" y="800"/>
                </a:lnTo>
                <a:cubicBezTo>
                  <a:pt x="665" y="752"/>
                  <a:pt x="702" y="710"/>
                  <a:pt x="751" y="705"/>
                </a:cubicBezTo>
                <a:cubicBezTo>
                  <a:pt x="800" y="700"/>
                  <a:pt x="845" y="732"/>
                  <a:pt x="855" y="780"/>
                </a:cubicBezTo>
                <a:lnTo>
                  <a:pt x="857" y="789"/>
                </a:lnTo>
                <a:cubicBezTo>
                  <a:pt x="859" y="798"/>
                  <a:pt x="860" y="808"/>
                  <a:pt x="859" y="818"/>
                </a:cubicBezTo>
                <a:lnTo>
                  <a:pt x="858" y="829"/>
                </a:lnTo>
                <a:cubicBezTo>
                  <a:pt x="858" y="834"/>
                  <a:pt x="857" y="839"/>
                  <a:pt x="856" y="844"/>
                </a:cubicBezTo>
                <a:lnTo>
                  <a:pt x="854" y="852"/>
                </a:lnTo>
                <a:cubicBezTo>
                  <a:pt x="843" y="893"/>
                  <a:pt x="807" y="923"/>
                  <a:pt x="764" y="924"/>
                </a:cubicBezTo>
                <a:cubicBezTo>
                  <a:pt x="722" y="926"/>
                  <a:pt x="683" y="899"/>
                  <a:pt x="669" y="859"/>
                </a:cubicBezTo>
                <a:lnTo>
                  <a:pt x="668" y="856"/>
                </a:lnTo>
                <a:cubicBezTo>
                  <a:pt x="665" y="846"/>
                  <a:pt x="663" y="836"/>
                  <a:pt x="663" y="825"/>
                </a:cubicBezTo>
                <a:lnTo>
                  <a:pt x="663" y="819"/>
                </a:lnTo>
                <a:lnTo>
                  <a:pt x="664" y="833"/>
                </a:lnTo>
                <a:lnTo>
                  <a:pt x="663" y="826"/>
                </a:lnTo>
                <a:lnTo>
                  <a:pt x="667" y="843"/>
                </a:lnTo>
                <a:lnTo>
                  <a:pt x="666" y="840"/>
                </a:lnTo>
                <a:lnTo>
                  <a:pt x="853" y="809"/>
                </a:lnTo>
                <a:lnTo>
                  <a:pt x="853" y="812"/>
                </a:lnTo>
                <a:lnTo>
                  <a:pt x="853" y="818"/>
                </a:lnTo>
                <a:lnTo>
                  <a:pt x="853" y="828"/>
                </a:lnTo>
                <a:cubicBezTo>
                  <a:pt x="853" y="876"/>
                  <a:pt x="819" y="916"/>
                  <a:pt x="773" y="923"/>
                </a:cubicBezTo>
                <a:cubicBezTo>
                  <a:pt x="726" y="931"/>
                  <a:pt x="681" y="903"/>
                  <a:pt x="666" y="859"/>
                </a:cubicBezTo>
                <a:lnTo>
                  <a:pt x="665" y="856"/>
                </a:lnTo>
                <a:lnTo>
                  <a:pt x="663" y="850"/>
                </a:lnTo>
                <a:cubicBezTo>
                  <a:pt x="660" y="840"/>
                  <a:pt x="658" y="830"/>
                  <a:pt x="658" y="819"/>
                </a:cubicBezTo>
                <a:lnTo>
                  <a:pt x="658" y="813"/>
                </a:lnTo>
                <a:lnTo>
                  <a:pt x="658" y="809"/>
                </a:lnTo>
                <a:lnTo>
                  <a:pt x="850" y="809"/>
                </a:lnTo>
                <a:lnTo>
                  <a:pt x="850" y="814"/>
                </a:lnTo>
                <a:cubicBezTo>
                  <a:pt x="850" y="821"/>
                  <a:pt x="850" y="827"/>
                  <a:pt x="849" y="833"/>
                </a:cubicBezTo>
                <a:lnTo>
                  <a:pt x="848" y="838"/>
                </a:lnTo>
                <a:cubicBezTo>
                  <a:pt x="838" y="887"/>
                  <a:pt x="793" y="920"/>
                  <a:pt x="744" y="915"/>
                </a:cubicBezTo>
                <a:cubicBezTo>
                  <a:pt x="695" y="910"/>
                  <a:pt x="657" y="869"/>
                  <a:pt x="657" y="819"/>
                </a:cubicBezTo>
                <a:lnTo>
                  <a:pt x="658" y="820"/>
                </a:lnTo>
                <a:lnTo>
                  <a:pt x="657" y="810"/>
                </a:lnTo>
                <a:cubicBezTo>
                  <a:pt x="654" y="783"/>
                  <a:pt x="663" y="756"/>
                  <a:pt x="681" y="736"/>
                </a:cubicBezTo>
                <a:cubicBezTo>
                  <a:pt x="699" y="716"/>
                  <a:pt x="725" y="704"/>
                  <a:pt x="752" y="704"/>
                </a:cubicBezTo>
                <a:lnTo>
                  <a:pt x="753" y="704"/>
                </a:lnTo>
                <a:cubicBezTo>
                  <a:pt x="782" y="704"/>
                  <a:pt x="808" y="717"/>
                  <a:pt x="827" y="738"/>
                </a:cubicBezTo>
                <a:cubicBezTo>
                  <a:pt x="845" y="760"/>
                  <a:pt x="853" y="788"/>
                  <a:pt x="848" y="816"/>
                </a:cubicBezTo>
                <a:lnTo>
                  <a:pt x="848" y="817"/>
                </a:lnTo>
                <a:lnTo>
                  <a:pt x="847" y="827"/>
                </a:lnTo>
                <a:lnTo>
                  <a:pt x="845" y="842"/>
                </a:lnTo>
                <a:lnTo>
                  <a:pt x="844" y="847"/>
                </a:lnTo>
                <a:cubicBezTo>
                  <a:pt x="834" y="896"/>
                  <a:pt x="789" y="929"/>
                  <a:pt x="740" y="924"/>
                </a:cubicBezTo>
                <a:cubicBezTo>
                  <a:pt x="691" y="919"/>
                  <a:pt x="653" y="878"/>
                  <a:pt x="653" y="828"/>
                </a:cubicBezTo>
                <a:lnTo>
                  <a:pt x="653" y="827"/>
                </a:lnTo>
                <a:cubicBezTo>
                  <a:pt x="653" y="822"/>
                  <a:pt x="654" y="817"/>
                  <a:pt x="655" y="812"/>
                </a:cubicBezTo>
                <a:lnTo>
                  <a:pt x="656" y="806"/>
                </a:lnTo>
                <a:lnTo>
                  <a:pt x="654" y="821"/>
                </a:lnTo>
                <a:lnTo>
                  <a:pt x="654" y="809"/>
                </a:lnTo>
                <a:lnTo>
                  <a:pt x="663" y="848"/>
                </a:lnTo>
                <a:lnTo>
                  <a:pt x="659" y="839"/>
                </a:lnTo>
                <a:lnTo>
                  <a:pt x="840" y="824"/>
                </a:lnTo>
                <a:lnTo>
                  <a:pt x="840" y="823"/>
                </a:lnTo>
                <a:lnTo>
                  <a:pt x="839" y="828"/>
                </a:lnTo>
                <a:cubicBezTo>
                  <a:pt x="830" y="873"/>
                  <a:pt x="790" y="905"/>
                  <a:pt x="744" y="905"/>
                </a:cubicBezTo>
                <a:lnTo>
                  <a:pt x="742" y="905"/>
                </a:lnTo>
                <a:lnTo>
                  <a:pt x="739" y="905"/>
                </a:lnTo>
                <a:lnTo>
                  <a:pt x="835" y="809"/>
                </a:lnTo>
                <a:lnTo>
                  <a:pt x="835" y="816"/>
                </a:lnTo>
                <a:cubicBezTo>
                  <a:pt x="835" y="827"/>
                  <a:pt x="834" y="837"/>
                  <a:pt x="831" y="847"/>
                </a:cubicBezTo>
                <a:lnTo>
                  <a:pt x="830" y="850"/>
                </a:lnTo>
                <a:cubicBezTo>
                  <a:pt x="816" y="892"/>
                  <a:pt x="775" y="919"/>
                  <a:pt x="731" y="915"/>
                </a:cubicBezTo>
                <a:cubicBezTo>
                  <a:pt x="687" y="912"/>
                  <a:pt x="651" y="879"/>
                  <a:pt x="644" y="835"/>
                </a:cubicBezTo>
                <a:lnTo>
                  <a:pt x="642" y="823"/>
                </a:lnTo>
                <a:lnTo>
                  <a:pt x="641" y="814"/>
                </a:lnTo>
                <a:lnTo>
                  <a:pt x="642" y="818"/>
                </a:lnTo>
                <a:lnTo>
                  <a:pt x="641" y="814"/>
                </a:lnTo>
                <a:lnTo>
                  <a:pt x="828" y="814"/>
                </a:lnTo>
                <a:lnTo>
                  <a:pt x="827" y="818"/>
                </a:lnTo>
                <a:lnTo>
                  <a:pt x="829" y="794"/>
                </a:lnTo>
                <a:lnTo>
                  <a:pt x="829" y="804"/>
                </a:lnTo>
                <a:lnTo>
                  <a:pt x="829" y="814"/>
                </a:lnTo>
                <a:cubicBezTo>
                  <a:pt x="829" y="821"/>
                  <a:pt x="829" y="827"/>
                  <a:pt x="828" y="833"/>
                </a:cubicBezTo>
                <a:lnTo>
                  <a:pt x="827" y="838"/>
                </a:lnTo>
                <a:cubicBezTo>
                  <a:pt x="817" y="887"/>
                  <a:pt x="772" y="920"/>
                  <a:pt x="723" y="915"/>
                </a:cubicBezTo>
                <a:cubicBezTo>
                  <a:pt x="674" y="910"/>
                  <a:pt x="636" y="869"/>
                  <a:pt x="636" y="819"/>
                </a:cubicBezTo>
                <a:lnTo>
                  <a:pt x="636" y="816"/>
                </a:lnTo>
                <a:lnTo>
                  <a:pt x="636" y="809"/>
                </a:lnTo>
                <a:lnTo>
                  <a:pt x="636" y="802"/>
                </a:lnTo>
                <a:lnTo>
                  <a:pt x="636" y="800"/>
                </a:lnTo>
                <a:lnTo>
                  <a:pt x="828" y="800"/>
                </a:lnTo>
                <a:lnTo>
                  <a:pt x="828" y="805"/>
                </a:lnTo>
                <a:lnTo>
                  <a:pt x="828" y="825"/>
                </a:lnTo>
                <a:lnTo>
                  <a:pt x="827" y="823"/>
                </a:lnTo>
                <a:lnTo>
                  <a:pt x="827" y="828"/>
                </a:lnTo>
                <a:lnTo>
                  <a:pt x="635" y="828"/>
                </a:lnTo>
                <a:lnTo>
                  <a:pt x="635" y="827"/>
                </a:lnTo>
                <a:cubicBezTo>
                  <a:pt x="635" y="822"/>
                  <a:pt x="636" y="817"/>
                  <a:pt x="637" y="812"/>
                </a:cubicBezTo>
                <a:lnTo>
                  <a:pt x="638" y="806"/>
                </a:lnTo>
                <a:lnTo>
                  <a:pt x="636" y="821"/>
                </a:lnTo>
                <a:lnTo>
                  <a:pt x="636" y="809"/>
                </a:lnTo>
                <a:lnTo>
                  <a:pt x="636" y="800"/>
                </a:lnTo>
                <a:lnTo>
                  <a:pt x="828" y="800"/>
                </a:lnTo>
                <a:lnTo>
                  <a:pt x="828" y="804"/>
                </a:lnTo>
                <a:lnTo>
                  <a:pt x="828" y="809"/>
                </a:lnTo>
                <a:lnTo>
                  <a:pt x="828" y="815"/>
                </a:lnTo>
                <a:lnTo>
                  <a:pt x="828" y="819"/>
                </a:lnTo>
                <a:lnTo>
                  <a:pt x="636" y="819"/>
                </a:lnTo>
                <a:lnTo>
                  <a:pt x="636" y="809"/>
                </a:lnTo>
                <a:lnTo>
                  <a:pt x="636" y="800"/>
                </a:lnTo>
                <a:lnTo>
                  <a:pt x="812" y="854"/>
                </a:lnTo>
                <a:lnTo>
                  <a:pt x="816" y="846"/>
                </a:lnTo>
                <a:lnTo>
                  <a:pt x="813" y="852"/>
                </a:lnTo>
                <a:lnTo>
                  <a:pt x="820" y="783"/>
                </a:lnTo>
                <a:lnTo>
                  <a:pt x="822" y="790"/>
                </a:lnTo>
                <a:lnTo>
                  <a:pt x="809" y="763"/>
                </a:lnTo>
                <a:lnTo>
                  <a:pt x="811" y="766"/>
                </a:lnTo>
                <a:lnTo>
                  <a:pt x="636" y="829"/>
                </a:lnTo>
                <a:lnTo>
                  <a:pt x="637" y="830"/>
                </a:lnTo>
                <a:lnTo>
                  <a:pt x="635" y="821"/>
                </a:lnTo>
                <a:lnTo>
                  <a:pt x="822" y="824"/>
                </a:lnTo>
                <a:lnTo>
                  <a:pt x="817" y="840"/>
                </a:lnTo>
                <a:lnTo>
                  <a:pt x="815" y="845"/>
                </a:lnTo>
                <a:cubicBezTo>
                  <a:pt x="799" y="884"/>
                  <a:pt x="761" y="908"/>
                  <a:pt x="719" y="905"/>
                </a:cubicBezTo>
                <a:cubicBezTo>
                  <a:pt x="677" y="902"/>
                  <a:pt x="642" y="873"/>
                  <a:pt x="632" y="833"/>
                </a:cubicBezTo>
                <a:lnTo>
                  <a:pt x="630" y="824"/>
                </a:lnTo>
                <a:lnTo>
                  <a:pt x="629" y="819"/>
                </a:lnTo>
                <a:lnTo>
                  <a:pt x="723" y="896"/>
                </a:lnTo>
                <a:lnTo>
                  <a:pt x="721" y="896"/>
                </a:lnTo>
                <a:lnTo>
                  <a:pt x="720" y="896"/>
                </a:lnTo>
                <a:lnTo>
                  <a:pt x="720" y="704"/>
                </a:lnTo>
                <a:lnTo>
                  <a:pt x="721" y="704"/>
                </a:lnTo>
                <a:cubicBezTo>
                  <a:pt x="768" y="704"/>
                  <a:pt x="808" y="738"/>
                  <a:pt x="816" y="785"/>
                </a:cubicBezTo>
                <a:lnTo>
                  <a:pt x="817" y="791"/>
                </a:lnTo>
                <a:cubicBezTo>
                  <a:pt x="818" y="796"/>
                  <a:pt x="818" y="801"/>
                  <a:pt x="818" y="806"/>
                </a:cubicBezTo>
                <a:lnTo>
                  <a:pt x="818" y="809"/>
                </a:lnTo>
                <a:lnTo>
                  <a:pt x="627" y="800"/>
                </a:lnTo>
                <a:lnTo>
                  <a:pt x="627" y="799"/>
                </a:lnTo>
                <a:lnTo>
                  <a:pt x="627" y="793"/>
                </a:lnTo>
                <a:lnTo>
                  <a:pt x="627" y="790"/>
                </a:lnTo>
                <a:lnTo>
                  <a:pt x="819" y="790"/>
                </a:lnTo>
                <a:lnTo>
                  <a:pt x="819" y="793"/>
                </a:lnTo>
                <a:lnTo>
                  <a:pt x="818" y="778"/>
                </a:lnTo>
                <a:lnTo>
                  <a:pt x="819" y="784"/>
                </a:lnTo>
                <a:cubicBezTo>
                  <a:pt x="820" y="789"/>
                  <a:pt x="820" y="794"/>
                  <a:pt x="820" y="799"/>
                </a:cubicBezTo>
                <a:lnTo>
                  <a:pt x="820" y="809"/>
                </a:lnTo>
                <a:lnTo>
                  <a:pt x="628" y="809"/>
                </a:lnTo>
                <a:lnTo>
                  <a:pt x="628" y="806"/>
                </a:lnTo>
                <a:lnTo>
                  <a:pt x="630" y="822"/>
                </a:lnTo>
                <a:lnTo>
                  <a:pt x="629" y="816"/>
                </a:lnTo>
                <a:lnTo>
                  <a:pt x="629" y="818"/>
                </a:lnTo>
                <a:lnTo>
                  <a:pt x="628" y="814"/>
                </a:lnTo>
                <a:cubicBezTo>
                  <a:pt x="616" y="764"/>
                  <a:pt x="645" y="713"/>
                  <a:pt x="695" y="698"/>
                </a:cubicBezTo>
                <a:cubicBezTo>
                  <a:pt x="744" y="684"/>
                  <a:pt x="796" y="711"/>
                  <a:pt x="813" y="760"/>
                </a:cubicBezTo>
                <a:lnTo>
                  <a:pt x="814" y="763"/>
                </a:lnTo>
                <a:cubicBezTo>
                  <a:pt x="817" y="773"/>
                  <a:pt x="818" y="783"/>
                  <a:pt x="818" y="793"/>
                </a:cubicBezTo>
                <a:lnTo>
                  <a:pt x="818" y="800"/>
                </a:lnTo>
                <a:lnTo>
                  <a:pt x="818" y="821"/>
                </a:lnTo>
                <a:lnTo>
                  <a:pt x="817" y="830"/>
                </a:lnTo>
                <a:cubicBezTo>
                  <a:pt x="811" y="881"/>
                  <a:pt x="767" y="918"/>
                  <a:pt x="716" y="915"/>
                </a:cubicBezTo>
                <a:cubicBezTo>
                  <a:pt x="665" y="913"/>
                  <a:pt x="625" y="870"/>
                  <a:pt x="625" y="819"/>
                </a:cubicBezTo>
                <a:lnTo>
                  <a:pt x="625" y="816"/>
                </a:lnTo>
                <a:lnTo>
                  <a:pt x="625" y="809"/>
                </a:lnTo>
                <a:cubicBezTo>
                  <a:pt x="625" y="804"/>
                  <a:pt x="626" y="799"/>
                  <a:pt x="627" y="794"/>
                </a:cubicBezTo>
                <a:lnTo>
                  <a:pt x="628" y="788"/>
                </a:lnTo>
                <a:lnTo>
                  <a:pt x="626" y="803"/>
                </a:lnTo>
                <a:lnTo>
                  <a:pt x="626" y="800"/>
                </a:lnTo>
                <a:lnTo>
                  <a:pt x="818" y="800"/>
                </a:lnTo>
                <a:lnTo>
                  <a:pt x="818" y="805"/>
                </a:lnTo>
                <a:lnTo>
                  <a:pt x="818" y="809"/>
                </a:lnTo>
                <a:cubicBezTo>
                  <a:pt x="818" y="860"/>
                  <a:pt x="779" y="903"/>
                  <a:pt x="728" y="905"/>
                </a:cubicBezTo>
                <a:cubicBezTo>
                  <a:pt x="677" y="908"/>
                  <a:pt x="633" y="871"/>
                  <a:pt x="627" y="820"/>
                </a:cubicBezTo>
                <a:lnTo>
                  <a:pt x="626" y="810"/>
                </a:lnTo>
                <a:lnTo>
                  <a:pt x="625" y="800"/>
                </a:lnTo>
                <a:lnTo>
                  <a:pt x="814" y="814"/>
                </a:lnTo>
                <a:lnTo>
                  <a:pt x="814" y="810"/>
                </a:lnTo>
                <a:lnTo>
                  <a:pt x="813" y="816"/>
                </a:lnTo>
                <a:cubicBezTo>
                  <a:pt x="805" y="863"/>
                  <a:pt x="765" y="896"/>
                  <a:pt x="718" y="896"/>
                </a:cubicBezTo>
                <a:lnTo>
                  <a:pt x="716" y="896"/>
                </a:lnTo>
                <a:cubicBezTo>
                  <a:pt x="670" y="896"/>
                  <a:pt x="629" y="863"/>
                  <a:pt x="622" y="816"/>
                </a:cubicBezTo>
                <a:lnTo>
                  <a:pt x="622" y="818"/>
                </a:lnTo>
                <a:lnTo>
                  <a:pt x="621" y="814"/>
                </a:lnTo>
                <a:lnTo>
                  <a:pt x="808" y="814"/>
                </a:lnTo>
                <a:lnTo>
                  <a:pt x="805" y="825"/>
                </a:lnTo>
                <a:lnTo>
                  <a:pt x="803" y="831"/>
                </a:lnTo>
                <a:lnTo>
                  <a:pt x="711" y="704"/>
                </a:lnTo>
                <a:lnTo>
                  <a:pt x="715" y="704"/>
                </a:lnTo>
                <a:lnTo>
                  <a:pt x="624" y="831"/>
                </a:lnTo>
                <a:lnTo>
                  <a:pt x="622" y="825"/>
                </a:lnTo>
                <a:lnTo>
                  <a:pt x="637" y="852"/>
                </a:lnTo>
                <a:lnTo>
                  <a:pt x="634" y="848"/>
                </a:lnTo>
                <a:lnTo>
                  <a:pt x="805" y="809"/>
                </a:lnTo>
                <a:lnTo>
                  <a:pt x="804" y="814"/>
                </a:lnTo>
                <a:lnTo>
                  <a:pt x="805" y="795"/>
                </a:lnTo>
                <a:lnTo>
                  <a:pt x="805" y="800"/>
                </a:lnTo>
                <a:cubicBezTo>
                  <a:pt x="805" y="850"/>
                  <a:pt x="768" y="891"/>
                  <a:pt x="719" y="896"/>
                </a:cubicBezTo>
                <a:cubicBezTo>
                  <a:pt x="670" y="901"/>
                  <a:pt x="625" y="868"/>
                  <a:pt x="615" y="819"/>
                </a:cubicBezTo>
                <a:lnTo>
                  <a:pt x="613" y="809"/>
                </a:lnTo>
                <a:lnTo>
                  <a:pt x="611" y="799"/>
                </a:lnTo>
                <a:lnTo>
                  <a:pt x="800" y="799"/>
                </a:lnTo>
                <a:lnTo>
                  <a:pt x="799" y="804"/>
                </a:lnTo>
                <a:lnTo>
                  <a:pt x="798" y="809"/>
                </a:lnTo>
                <a:cubicBezTo>
                  <a:pt x="789" y="854"/>
                  <a:pt x="749" y="886"/>
                  <a:pt x="703" y="886"/>
                </a:cubicBezTo>
                <a:cubicBezTo>
                  <a:pt x="658" y="886"/>
                  <a:pt x="618" y="854"/>
                  <a:pt x="609" y="809"/>
                </a:cubicBezTo>
                <a:lnTo>
                  <a:pt x="608" y="804"/>
                </a:lnTo>
                <a:lnTo>
                  <a:pt x="613" y="821"/>
                </a:lnTo>
                <a:lnTo>
                  <a:pt x="611" y="816"/>
                </a:lnTo>
                <a:lnTo>
                  <a:pt x="794" y="804"/>
                </a:lnTo>
                <a:lnTo>
                  <a:pt x="791" y="815"/>
                </a:lnTo>
                <a:lnTo>
                  <a:pt x="787" y="826"/>
                </a:lnTo>
                <a:lnTo>
                  <a:pt x="783" y="836"/>
                </a:lnTo>
                <a:lnTo>
                  <a:pt x="693" y="704"/>
                </a:lnTo>
                <a:lnTo>
                  <a:pt x="695" y="704"/>
                </a:lnTo>
                <a:lnTo>
                  <a:pt x="695" y="896"/>
                </a:lnTo>
                <a:lnTo>
                  <a:pt x="692" y="896"/>
                </a:lnTo>
                <a:cubicBezTo>
                  <a:pt x="639" y="896"/>
                  <a:pt x="596" y="853"/>
                  <a:pt x="596" y="800"/>
                </a:cubicBezTo>
                <a:lnTo>
                  <a:pt x="596" y="790"/>
                </a:lnTo>
                <a:lnTo>
                  <a:pt x="692" y="886"/>
                </a:lnTo>
                <a:lnTo>
                  <a:pt x="691" y="886"/>
                </a:lnTo>
                <a:lnTo>
                  <a:pt x="689" y="886"/>
                </a:lnTo>
                <a:lnTo>
                  <a:pt x="784" y="806"/>
                </a:lnTo>
                <a:lnTo>
                  <a:pt x="782" y="820"/>
                </a:lnTo>
                <a:lnTo>
                  <a:pt x="781" y="824"/>
                </a:lnTo>
                <a:cubicBezTo>
                  <a:pt x="770" y="866"/>
                  <a:pt x="732" y="896"/>
                  <a:pt x="687" y="896"/>
                </a:cubicBezTo>
                <a:cubicBezTo>
                  <a:pt x="643" y="896"/>
                  <a:pt x="605" y="866"/>
                  <a:pt x="594" y="824"/>
                </a:cubicBezTo>
                <a:lnTo>
                  <a:pt x="595" y="827"/>
                </a:lnTo>
                <a:lnTo>
                  <a:pt x="593" y="821"/>
                </a:lnTo>
                <a:lnTo>
                  <a:pt x="684" y="886"/>
                </a:lnTo>
                <a:lnTo>
                  <a:pt x="683" y="886"/>
                </a:lnTo>
                <a:cubicBezTo>
                  <a:pt x="630" y="886"/>
                  <a:pt x="587" y="843"/>
                  <a:pt x="587" y="790"/>
                </a:cubicBezTo>
                <a:lnTo>
                  <a:pt x="588" y="782"/>
                </a:lnTo>
                <a:lnTo>
                  <a:pt x="587" y="768"/>
                </a:lnTo>
                <a:lnTo>
                  <a:pt x="778" y="761"/>
                </a:lnTo>
                <a:lnTo>
                  <a:pt x="778" y="764"/>
                </a:lnTo>
                <a:lnTo>
                  <a:pt x="778" y="771"/>
                </a:lnTo>
                <a:lnTo>
                  <a:pt x="778" y="777"/>
                </a:lnTo>
                <a:lnTo>
                  <a:pt x="778" y="780"/>
                </a:lnTo>
                <a:lnTo>
                  <a:pt x="586" y="780"/>
                </a:lnTo>
                <a:lnTo>
                  <a:pt x="586" y="776"/>
                </a:lnTo>
                <a:lnTo>
                  <a:pt x="588" y="792"/>
                </a:lnTo>
                <a:lnTo>
                  <a:pt x="586" y="784"/>
                </a:lnTo>
                <a:lnTo>
                  <a:pt x="585" y="777"/>
                </a:lnTo>
                <a:cubicBezTo>
                  <a:pt x="585" y="773"/>
                  <a:pt x="584" y="768"/>
                  <a:pt x="584" y="763"/>
                </a:cubicBezTo>
                <a:lnTo>
                  <a:pt x="584" y="761"/>
                </a:lnTo>
                <a:lnTo>
                  <a:pt x="776" y="761"/>
                </a:lnTo>
                <a:lnTo>
                  <a:pt x="776" y="756"/>
                </a:lnTo>
                <a:lnTo>
                  <a:pt x="777" y="775"/>
                </a:lnTo>
                <a:lnTo>
                  <a:pt x="777" y="784"/>
                </a:lnTo>
                <a:lnTo>
                  <a:pt x="777" y="790"/>
                </a:lnTo>
                <a:lnTo>
                  <a:pt x="588" y="767"/>
                </a:lnTo>
                <a:lnTo>
                  <a:pt x="589" y="763"/>
                </a:lnTo>
                <a:lnTo>
                  <a:pt x="586" y="786"/>
                </a:lnTo>
                <a:lnTo>
                  <a:pt x="586" y="780"/>
                </a:lnTo>
                <a:cubicBezTo>
                  <a:pt x="586" y="731"/>
                  <a:pt x="624" y="690"/>
                  <a:pt x="673" y="685"/>
                </a:cubicBezTo>
                <a:cubicBezTo>
                  <a:pt x="722" y="680"/>
                  <a:pt x="767" y="713"/>
                  <a:pt x="777" y="762"/>
                </a:cubicBezTo>
                <a:lnTo>
                  <a:pt x="778" y="767"/>
                </a:lnTo>
                <a:cubicBezTo>
                  <a:pt x="779" y="773"/>
                  <a:pt x="779" y="779"/>
                  <a:pt x="779" y="785"/>
                </a:cubicBezTo>
                <a:lnTo>
                  <a:pt x="779" y="790"/>
                </a:lnTo>
                <a:cubicBezTo>
                  <a:pt x="779" y="836"/>
                  <a:pt x="747" y="876"/>
                  <a:pt x="702" y="885"/>
                </a:cubicBezTo>
                <a:cubicBezTo>
                  <a:pt x="656" y="893"/>
                  <a:pt x="611" y="869"/>
                  <a:pt x="594" y="826"/>
                </a:cubicBezTo>
                <a:lnTo>
                  <a:pt x="592" y="821"/>
                </a:lnTo>
                <a:cubicBezTo>
                  <a:pt x="590" y="816"/>
                  <a:pt x="588" y="810"/>
                  <a:pt x="587" y="804"/>
                </a:cubicBezTo>
                <a:lnTo>
                  <a:pt x="586" y="799"/>
                </a:lnTo>
                <a:lnTo>
                  <a:pt x="776" y="780"/>
                </a:lnTo>
                <a:lnTo>
                  <a:pt x="776" y="784"/>
                </a:lnTo>
                <a:lnTo>
                  <a:pt x="772" y="754"/>
                </a:lnTo>
                <a:lnTo>
                  <a:pt x="774" y="760"/>
                </a:lnTo>
                <a:lnTo>
                  <a:pt x="586" y="790"/>
                </a:lnTo>
                <a:lnTo>
                  <a:pt x="587" y="791"/>
                </a:lnTo>
                <a:lnTo>
                  <a:pt x="586" y="781"/>
                </a:lnTo>
                <a:lnTo>
                  <a:pt x="777" y="771"/>
                </a:lnTo>
                <a:lnTo>
                  <a:pt x="777" y="776"/>
                </a:lnTo>
                <a:lnTo>
                  <a:pt x="777" y="780"/>
                </a:lnTo>
                <a:lnTo>
                  <a:pt x="588" y="757"/>
                </a:lnTo>
                <a:lnTo>
                  <a:pt x="588" y="758"/>
                </a:lnTo>
                <a:lnTo>
                  <a:pt x="589" y="753"/>
                </a:lnTo>
                <a:lnTo>
                  <a:pt x="683" y="867"/>
                </a:lnTo>
                <a:lnTo>
                  <a:pt x="681" y="867"/>
                </a:lnTo>
                <a:lnTo>
                  <a:pt x="777" y="763"/>
                </a:lnTo>
                <a:lnTo>
                  <a:pt x="778" y="782"/>
                </a:lnTo>
                <a:lnTo>
                  <a:pt x="778" y="788"/>
                </a:lnTo>
                <a:lnTo>
                  <a:pt x="778" y="790"/>
                </a:lnTo>
                <a:lnTo>
                  <a:pt x="586" y="790"/>
                </a:lnTo>
                <a:lnTo>
                  <a:pt x="586" y="785"/>
                </a:lnTo>
                <a:lnTo>
                  <a:pt x="587" y="787"/>
                </a:lnTo>
                <a:lnTo>
                  <a:pt x="585" y="767"/>
                </a:lnTo>
                <a:lnTo>
                  <a:pt x="585" y="761"/>
                </a:lnTo>
                <a:cubicBezTo>
                  <a:pt x="585" y="717"/>
                  <a:pt x="616" y="678"/>
                  <a:pt x="659" y="668"/>
                </a:cubicBezTo>
                <a:cubicBezTo>
                  <a:pt x="703" y="658"/>
                  <a:pt x="747" y="679"/>
                  <a:pt x="767" y="719"/>
                </a:cubicBezTo>
                <a:lnTo>
                  <a:pt x="769" y="723"/>
                </a:lnTo>
                <a:cubicBezTo>
                  <a:pt x="774" y="731"/>
                  <a:pt x="777" y="740"/>
                  <a:pt x="778" y="750"/>
                </a:cubicBezTo>
                <a:lnTo>
                  <a:pt x="779" y="756"/>
                </a:lnTo>
                <a:cubicBezTo>
                  <a:pt x="787" y="804"/>
                  <a:pt x="758" y="851"/>
                  <a:pt x="710" y="864"/>
                </a:cubicBezTo>
                <a:cubicBezTo>
                  <a:pt x="663" y="877"/>
                  <a:pt x="614" y="853"/>
                  <a:pt x="595" y="807"/>
                </a:cubicBezTo>
                <a:lnTo>
                  <a:pt x="593" y="802"/>
                </a:lnTo>
                <a:lnTo>
                  <a:pt x="591" y="797"/>
                </a:lnTo>
                <a:lnTo>
                  <a:pt x="776" y="752"/>
                </a:lnTo>
                <a:lnTo>
                  <a:pt x="777" y="771"/>
                </a:lnTo>
                <a:lnTo>
                  <a:pt x="777" y="777"/>
                </a:lnTo>
                <a:lnTo>
                  <a:pt x="777" y="780"/>
                </a:lnTo>
                <a:lnTo>
                  <a:pt x="585" y="780"/>
                </a:lnTo>
                <a:lnTo>
                  <a:pt x="586" y="781"/>
                </a:lnTo>
                <a:lnTo>
                  <a:pt x="585" y="770"/>
                </a:lnTo>
                <a:lnTo>
                  <a:pt x="680" y="857"/>
                </a:lnTo>
                <a:lnTo>
                  <a:pt x="679" y="857"/>
                </a:lnTo>
                <a:cubicBezTo>
                  <a:pt x="634" y="857"/>
                  <a:pt x="594" y="825"/>
                  <a:pt x="585" y="780"/>
                </a:cubicBezTo>
                <a:lnTo>
                  <a:pt x="585" y="780"/>
                </a:lnTo>
                <a:lnTo>
                  <a:pt x="584" y="776"/>
                </a:lnTo>
                <a:lnTo>
                  <a:pt x="757" y="806"/>
                </a:lnTo>
                <a:lnTo>
                  <a:pt x="755" y="809"/>
                </a:lnTo>
                <a:lnTo>
                  <a:pt x="767" y="786"/>
                </a:lnTo>
                <a:lnTo>
                  <a:pt x="765" y="792"/>
                </a:lnTo>
                <a:cubicBezTo>
                  <a:pt x="763" y="796"/>
                  <a:pt x="761" y="800"/>
                  <a:pt x="759" y="804"/>
                </a:cubicBezTo>
                <a:lnTo>
                  <a:pt x="754" y="814"/>
                </a:lnTo>
                <a:cubicBezTo>
                  <a:pt x="738" y="847"/>
                  <a:pt x="705" y="867"/>
                  <a:pt x="668" y="867"/>
                </a:cubicBezTo>
                <a:lnTo>
                  <a:pt x="665" y="867"/>
                </a:lnTo>
                <a:cubicBezTo>
                  <a:pt x="620" y="867"/>
                  <a:pt x="580" y="835"/>
                  <a:pt x="571" y="790"/>
                </a:cubicBezTo>
                <a:lnTo>
                  <a:pt x="570" y="782"/>
                </a:lnTo>
                <a:lnTo>
                  <a:pt x="568" y="773"/>
                </a:lnTo>
                <a:lnTo>
                  <a:pt x="729" y="820"/>
                </a:lnTo>
                <a:lnTo>
                  <a:pt x="728" y="821"/>
                </a:lnTo>
                <a:lnTo>
                  <a:pt x="756" y="753"/>
                </a:lnTo>
                <a:lnTo>
                  <a:pt x="756" y="757"/>
                </a:lnTo>
                <a:lnTo>
                  <a:pt x="756" y="761"/>
                </a:lnTo>
                <a:cubicBezTo>
                  <a:pt x="756" y="811"/>
                  <a:pt x="718" y="853"/>
                  <a:pt x="668" y="857"/>
                </a:cubicBezTo>
                <a:cubicBezTo>
                  <a:pt x="619" y="861"/>
                  <a:pt x="574" y="827"/>
                  <a:pt x="566" y="777"/>
                </a:cubicBezTo>
                <a:lnTo>
                  <a:pt x="565" y="771"/>
                </a:lnTo>
                <a:cubicBezTo>
                  <a:pt x="564" y="766"/>
                  <a:pt x="563" y="761"/>
                  <a:pt x="563" y="755"/>
                </a:cubicBezTo>
                <a:lnTo>
                  <a:pt x="563" y="746"/>
                </a:lnTo>
                <a:lnTo>
                  <a:pt x="563" y="737"/>
                </a:lnTo>
                <a:lnTo>
                  <a:pt x="566" y="761"/>
                </a:lnTo>
                <a:lnTo>
                  <a:pt x="565" y="757"/>
                </a:lnTo>
                <a:lnTo>
                  <a:pt x="754" y="733"/>
                </a:lnTo>
                <a:lnTo>
                  <a:pt x="754" y="727"/>
                </a:lnTo>
                <a:lnTo>
                  <a:pt x="755" y="746"/>
                </a:lnTo>
                <a:lnTo>
                  <a:pt x="755" y="755"/>
                </a:lnTo>
                <a:lnTo>
                  <a:pt x="755" y="761"/>
                </a:lnTo>
                <a:cubicBezTo>
                  <a:pt x="755" y="814"/>
                  <a:pt x="712" y="857"/>
                  <a:pt x="659" y="857"/>
                </a:cubicBezTo>
                <a:lnTo>
                  <a:pt x="658" y="857"/>
                </a:lnTo>
                <a:cubicBezTo>
                  <a:pt x="613" y="857"/>
                  <a:pt x="573" y="825"/>
                  <a:pt x="564" y="780"/>
                </a:cubicBezTo>
                <a:lnTo>
                  <a:pt x="563" y="775"/>
                </a:lnTo>
                <a:lnTo>
                  <a:pt x="572" y="799"/>
                </a:lnTo>
                <a:lnTo>
                  <a:pt x="570" y="795"/>
                </a:lnTo>
                <a:lnTo>
                  <a:pt x="751" y="752"/>
                </a:lnTo>
                <a:lnTo>
                  <a:pt x="751" y="756"/>
                </a:lnTo>
                <a:lnTo>
                  <a:pt x="751" y="761"/>
                </a:lnTo>
                <a:lnTo>
                  <a:pt x="655" y="665"/>
                </a:lnTo>
                <a:lnTo>
                  <a:pt x="657" y="665"/>
                </a:lnTo>
                <a:lnTo>
                  <a:pt x="562" y="770"/>
                </a:lnTo>
                <a:lnTo>
                  <a:pt x="560" y="750"/>
                </a:lnTo>
                <a:lnTo>
                  <a:pt x="560" y="742"/>
                </a:lnTo>
                <a:cubicBezTo>
                  <a:pt x="560" y="692"/>
                  <a:pt x="600" y="650"/>
                  <a:pt x="651" y="647"/>
                </a:cubicBezTo>
                <a:cubicBezTo>
                  <a:pt x="701" y="644"/>
                  <a:pt x="745" y="680"/>
                  <a:pt x="752" y="731"/>
                </a:cubicBezTo>
                <a:lnTo>
                  <a:pt x="753" y="742"/>
                </a:lnTo>
                <a:lnTo>
                  <a:pt x="754" y="761"/>
                </a:lnTo>
                <a:lnTo>
                  <a:pt x="754" y="769"/>
                </a:lnTo>
                <a:lnTo>
                  <a:pt x="754" y="771"/>
                </a:lnTo>
                <a:lnTo>
                  <a:pt x="562" y="771"/>
                </a:lnTo>
                <a:lnTo>
                  <a:pt x="563" y="772"/>
                </a:lnTo>
                <a:lnTo>
                  <a:pt x="562" y="762"/>
                </a:lnTo>
                <a:lnTo>
                  <a:pt x="657" y="848"/>
                </a:lnTo>
                <a:lnTo>
                  <a:pt x="656" y="848"/>
                </a:lnTo>
                <a:lnTo>
                  <a:pt x="655" y="848"/>
                </a:lnTo>
                <a:lnTo>
                  <a:pt x="653" y="848"/>
                </a:lnTo>
                <a:lnTo>
                  <a:pt x="652" y="848"/>
                </a:lnTo>
                <a:lnTo>
                  <a:pt x="748" y="752"/>
                </a:lnTo>
                <a:lnTo>
                  <a:pt x="748" y="757"/>
                </a:lnTo>
                <a:cubicBezTo>
                  <a:pt x="748" y="765"/>
                  <a:pt x="748" y="773"/>
                  <a:pt x="746" y="781"/>
                </a:cubicBezTo>
                <a:lnTo>
                  <a:pt x="745" y="785"/>
                </a:lnTo>
                <a:cubicBezTo>
                  <a:pt x="733" y="832"/>
                  <a:pt x="688" y="863"/>
                  <a:pt x="640" y="857"/>
                </a:cubicBezTo>
                <a:cubicBezTo>
                  <a:pt x="592" y="851"/>
                  <a:pt x="555" y="810"/>
                  <a:pt x="555" y="761"/>
                </a:cubicBezTo>
                <a:lnTo>
                  <a:pt x="555" y="757"/>
                </a:lnTo>
                <a:lnTo>
                  <a:pt x="557" y="776"/>
                </a:lnTo>
                <a:lnTo>
                  <a:pt x="556" y="771"/>
                </a:lnTo>
                <a:lnTo>
                  <a:pt x="650" y="848"/>
                </a:lnTo>
                <a:lnTo>
                  <a:pt x="647" y="848"/>
                </a:lnTo>
                <a:lnTo>
                  <a:pt x="647" y="656"/>
                </a:lnTo>
                <a:lnTo>
                  <a:pt x="648" y="656"/>
                </a:lnTo>
                <a:lnTo>
                  <a:pt x="648" y="848"/>
                </a:lnTo>
                <a:lnTo>
                  <a:pt x="645" y="848"/>
                </a:lnTo>
                <a:lnTo>
                  <a:pt x="645" y="656"/>
                </a:lnTo>
                <a:lnTo>
                  <a:pt x="648" y="656"/>
                </a:lnTo>
                <a:lnTo>
                  <a:pt x="553" y="762"/>
                </a:lnTo>
                <a:lnTo>
                  <a:pt x="552" y="753"/>
                </a:lnTo>
                <a:lnTo>
                  <a:pt x="551" y="744"/>
                </a:lnTo>
                <a:lnTo>
                  <a:pt x="742" y="733"/>
                </a:lnTo>
                <a:lnTo>
                  <a:pt x="742" y="736"/>
                </a:lnTo>
                <a:lnTo>
                  <a:pt x="742" y="742"/>
                </a:lnTo>
                <a:lnTo>
                  <a:pt x="742" y="729"/>
                </a:lnTo>
                <a:lnTo>
                  <a:pt x="743" y="736"/>
                </a:lnTo>
                <a:cubicBezTo>
                  <a:pt x="743" y="740"/>
                  <a:pt x="743" y="745"/>
                  <a:pt x="743" y="749"/>
                </a:cubicBezTo>
                <a:lnTo>
                  <a:pt x="743" y="752"/>
                </a:lnTo>
                <a:lnTo>
                  <a:pt x="551" y="752"/>
                </a:lnTo>
                <a:lnTo>
                  <a:pt x="551" y="748"/>
                </a:lnTo>
                <a:lnTo>
                  <a:pt x="551" y="742"/>
                </a:lnTo>
                <a:cubicBezTo>
                  <a:pt x="551" y="689"/>
                  <a:pt x="594" y="646"/>
                  <a:pt x="647" y="646"/>
                </a:cubicBezTo>
                <a:lnTo>
                  <a:pt x="648" y="646"/>
                </a:lnTo>
                <a:lnTo>
                  <a:pt x="552" y="742"/>
                </a:lnTo>
                <a:lnTo>
                  <a:pt x="552" y="738"/>
                </a:lnTo>
                <a:lnTo>
                  <a:pt x="554" y="757"/>
                </a:lnTo>
                <a:lnTo>
                  <a:pt x="553" y="752"/>
                </a:lnTo>
                <a:cubicBezTo>
                  <a:pt x="548" y="724"/>
                  <a:pt x="555" y="695"/>
                  <a:pt x="573" y="673"/>
                </a:cubicBezTo>
                <a:cubicBezTo>
                  <a:pt x="591" y="650"/>
                  <a:pt x="619" y="637"/>
                  <a:pt x="647" y="637"/>
                </a:cubicBezTo>
                <a:lnTo>
                  <a:pt x="648" y="637"/>
                </a:lnTo>
                <a:lnTo>
                  <a:pt x="648" y="829"/>
                </a:lnTo>
                <a:lnTo>
                  <a:pt x="645" y="829"/>
                </a:lnTo>
                <a:lnTo>
                  <a:pt x="741" y="743"/>
                </a:lnTo>
                <a:lnTo>
                  <a:pt x="740" y="754"/>
                </a:lnTo>
                <a:lnTo>
                  <a:pt x="739" y="763"/>
                </a:lnTo>
                <a:cubicBezTo>
                  <a:pt x="733" y="812"/>
                  <a:pt x="692" y="848"/>
                  <a:pt x="643" y="848"/>
                </a:cubicBezTo>
                <a:lnTo>
                  <a:pt x="641" y="848"/>
                </a:lnTo>
                <a:lnTo>
                  <a:pt x="635" y="848"/>
                </a:lnTo>
                <a:lnTo>
                  <a:pt x="632" y="848"/>
                </a:lnTo>
                <a:lnTo>
                  <a:pt x="630" y="848"/>
                </a:lnTo>
                <a:lnTo>
                  <a:pt x="630" y="656"/>
                </a:lnTo>
                <a:lnTo>
                  <a:pt x="631" y="656"/>
                </a:lnTo>
                <a:lnTo>
                  <a:pt x="631" y="848"/>
                </a:lnTo>
                <a:lnTo>
                  <a:pt x="628" y="848"/>
                </a:lnTo>
                <a:lnTo>
                  <a:pt x="628" y="656"/>
                </a:lnTo>
                <a:lnTo>
                  <a:pt x="630" y="656"/>
                </a:lnTo>
                <a:lnTo>
                  <a:pt x="536" y="771"/>
                </a:lnTo>
                <a:lnTo>
                  <a:pt x="534" y="761"/>
                </a:lnTo>
                <a:lnTo>
                  <a:pt x="628" y="838"/>
                </a:lnTo>
                <a:lnTo>
                  <a:pt x="627" y="838"/>
                </a:lnTo>
                <a:lnTo>
                  <a:pt x="626" y="838"/>
                </a:lnTo>
                <a:lnTo>
                  <a:pt x="722" y="742"/>
                </a:lnTo>
                <a:lnTo>
                  <a:pt x="722" y="749"/>
                </a:lnTo>
                <a:lnTo>
                  <a:pt x="722" y="752"/>
                </a:lnTo>
                <a:lnTo>
                  <a:pt x="530" y="752"/>
                </a:lnTo>
                <a:lnTo>
                  <a:pt x="530" y="742"/>
                </a:lnTo>
                <a:lnTo>
                  <a:pt x="532" y="758"/>
                </a:lnTo>
                <a:lnTo>
                  <a:pt x="531" y="752"/>
                </a:lnTo>
                <a:cubicBezTo>
                  <a:pt x="530" y="747"/>
                  <a:pt x="529" y="742"/>
                  <a:pt x="529" y="736"/>
                </a:cubicBezTo>
                <a:lnTo>
                  <a:pt x="529" y="733"/>
                </a:lnTo>
                <a:lnTo>
                  <a:pt x="721" y="745"/>
                </a:lnTo>
                <a:lnTo>
                  <a:pt x="720" y="741"/>
                </a:lnTo>
                <a:lnTo>
                  <a:pt x="720" y="752"/>
                </a:lnTo>
                <a:lnTo>
                  <a:pt x="528" y="752"/>
                </a:lnTo>
                <a:lnTo>
                  <a:pt x="528" y="746"/>
                </a:lnTo>
                <a:lnTo>
                  <a:pt x="528" y="742"/>
                </a:lnTo>
                <a:lnTo>
                  <a:pt x="720" y="742"/>
                </a:lnTo>
                <a:lnTo>
                  <a:pt x="720" y="748"/>
                </a:lnTo>
                <a:cubicBezTo>
                  <a:pt x="720" y="756"/>
                  <a:pt x="720" y="764"/>
                  <a:pt x="718" y="772"/>
                </a:cubicBezTo>
                <a:lnTo>
                  <a:pt x="717" y="776"/>
                </a:lnTo>
                <a:cubicBezTo>
                  <a:pt x="705" y="823"/>
                  <a:pt x="660" y="854"/>
                  <a:pt x="612" y="848"/>
                </a:cubicBezTo>
                <a:cubicBezTo>
                  <a:pt x="564" y="842"/>
                  <a:pt x="527" y="801"/>
                  <a:pt x="527" y="752"/>
                </a:cubicBezTo>
                <a:lnTo>
                  <a:pt x="528" y="753"/>
                </a:lnTo>
                <a:lnTo>
                  <a:pt x="527" y="743"/>
                </a:lnTo>
                <a:lnTo>
                  <a:pt x="718" y="733"/>
                </a:lnTo>
                <a:lnTo>
                  <a:pt x="718" y="737"/>
                </a:lnTo>
                <a:lnTo>
                  <a:pt x="718" y="742"/>
                </a:lnTo>
                <a:lnTo>
                  <a:pt x="526" y="742"/>
                </a:lnTo>
                <a:lnTo>
                  <a:pt x="526" y="738"/>
                </a:lnTo>
                <a:lnTo>
                  <a:pt x="526" y="733"/>
                </a:lnTo>
                <a:lnTo>
                  <a:pt x="718" y="733"/>
                </a:lnTo>
                <a:lnTo>
                  <a:pt x="718" y="737"/>
                </a:lnTo>
                <a:cubicBezTo>
                  <a:pt x="718" y="744"/>
                  <a:pt x="718" y="750"/>
                  <a:pt x="717" y="756"/>
                </a:cubicBezTo>
                <a:lnTo>
                  <a:pt x="716" y="761"/>
                </a:lnTo>
                <a:lnTo>
                  <a:pt x="621" y="646"/>
                </a:lnTo>
                <a:lnTo>
                  <a:pt x="622" y="646"/>
                </a:lnTo>
                <a:lnTo>
                  <a:pt x="528" y="761"/>
                </a:lnTo>
                <a:lnTo>
                  <a:pt x="528" y="761"/>
                </a:lnTo>
                <a:lnTo>
                  <a:pt x="527" y="757"/>
                </a:lnTo>
                <a:cubicBezTo>
                  <a:pt x="515" y="707"/>
                  <a:pt x="544" y="656"/>
                  <a:pt x="594" y="641"/>
                </a:cubicBezTo>
                <a:cubicBezTo>
                  <a:pt x="643" y="627"/>
                  <a:pt x="695" y="654"/>
                  <a:pt x="712" y="703"/>
                </a:cubicBezTo>
                <a:lnTo>
                  <a:pt x="713" y="706"/>
                </a:lnTo>
                <a:cubicBezTo>
                  <a:pt x="716" y="716"/>
                  <a:pt x="717" y="726"/>
                  <a:pt x="717" y="736"/>
                </a:cubicBezTo>
                <a:lnTo>
                  <a:pt x="717" y="742"/>
                </a:lnTo>
                <a:lnTo>
                  <a:pt x="717" y="749"/>
                </a:lnTo>
                <a:cubicBezTo>
                  <a:pt x="717" y="760"/>
                  <a:pt x="716" y="770"/>
                  <a:pt x="713" y="780"/>
                </a:cubicBezTo>
                <a:lnTo>
                  <a:pt x="712" y="783"/>
                </a:lnTo>
                <a:cubicBezTo>
                  <a:pt x="698" y="824"/>
                  <a:pt x="658" y="851"/>
                  <a:pt x="615" y="848"/>
                </a:cubicBezTo>
                <a:cubicBezTo>
                  <a:pt x="571" y="846"/>
                  <a:pt x="535" y="814"/>
                  <a:pt x="526" y="771"/>
                </a:cubicBezTo>
                <a:lnTo>
                  <a:pt x="525" y="766"/>
                </a:lnTo>
                <a:lnTo>
                  <a:pt x="524" y="761"/>
                </a:lnTo>
                <a:lnTo>
                  <a:pt x="713" y="727"/>
                </a:lnTo>
                <a:lnTo>
                  <a:pt x="714" y="733"/>
                </a:lnTo>
                <a:cubicBezTo>
                  <a:pt x="715" y="738"/>
                  <a:pt x="715" y="743"/>
                  <a:pt x="715" y="748"/>
                </a:cubicBezTo>
                <a:lnTo>
                  <a:pt x="715" y="752"/>
                </a:lnTo>
                <a:cubicBezTo>
                  <a:pt x="715" y="803"/>
                  <a:pt x="676" y="846"/>
                  <a:pt x="625" y="848"/>
                </a:cubicBezTo>
                <a:cubicBezTo>
                  <a:pt x="574" y="851"/>
                  <a:pt x="530" y="814"/>
                  <a:pt x="524" y="763"/>
                </a:cubicBezTo>
                <a:lnTo>
                  <a:pt x="524" y="762"/>
                </a:lnTo>
                <a:lnTo>
                  <a:pt x="522" y="752"/>
                </a:lnTo>
                <a:lnTo>
                  <a:pt x="712" y="733"/>
                </a:lnTo>
                <a:lnTo>
                  <a:pt x="712" y="737"/>
                </a:lnTo>
                <a:cubicBezTo>
                  <a:pt x="712" y="744"/>
                  <a:pt x="712" y="750"/>
                  <a:pt x="711" y="756"/>
                </a:cubicBezTo>
                <a:lnTo>
                  <a:pt x="710" y="761"/>
                </a:lnTo>
                <a:cubicBezTo>
                  <a:pt x="701" y="804"/>
                  <a:pt x="665" y="836"/>
                  <a:pt x="621" y="838"/>
                </a:cubicBezTo>
                <a:cubicBezTo>
                  <a:pt x="578" y="841"/>
                  <a:pt x="538" y="814"/>
                  <a:pt x="524" y="773"/>
                </a:cubicBezTo>
                <a:lnTo>
                  <a:pt x="523" y="770"/>
                </a:lnTo>
                <a:cubicBezTo>
                  <a:pt x="522" y="765"/>
                  <a:pt x="521" y="760"/>
                  <a:pt x="520" y="755"/>
                </a:cubicBezTo>
                <a:lnTo>
                  <a:pt x="519" y="749"/>
                </a:lnTo>
                <a:cubicBezTo>
                  <a:pt x="518" y="744"/>
                  <a:pt x="517" y="739"/>
                  <a:pt x="517" y="733"/>
                </a:cubicBezTo>
                <a:lnTo>
                  <a:pt x="517" y="727"/>
                </a:lnTo>
                <a:lnTo>
                  <a:pt x="517" y="723"/>
                </a:lnTo>
                <a:lnTo>
                  <a:pt x="709" y="723"/>
                </a:lnTo>
                <a:lnTo>
                  <a:pt x="709" y="729"/>
                </a:lnTo>
                <a:cubicBezTo>
                  <a:pt x="709" y="737"/>
                  <a:pt x="709" y="745"/>
                  <a:pt x="707" y="753"/>
                </a:cubicBezTo>
                <a:lnTo>
                  <a:pt x="706" y="757"/>
                </a:lnTo>
                <a:cubicBezTo>
                  <a:pt x="695" y="800"/>
                  <a:pt x="656" y="830"/>
                  <a:pt x="611" y="829"/>
                </a:cubicBezTo>
                <a:cubicBezTo>
                  <a:pt x="567" y="829"/>
                  <a:pt x="528" y="798"/>
                  <a:pt x="519" y="754"/>
                </a:cubicBezTo>
                <a:lnTo>
                  <a:pt x="516" y="743"/>
                </a:lnTo>
                <a:lnTo>
                  <a:pt x="514" y="733"/>
                </a:lnTo>
                <a:lnTo>
                  <a:pt x="704" y="714"/>
                </a:lnTo>
                <a:lnTo>
                  <a:pt x="704" y="717"/>
                </a:lnTo>
                <a:cubicBezTo>
                  <a:pt x="704" y="723"/>
                  <a:pt x="704" y="728"/>
                  <a:pt x="703" y="733"/>
                </a:cubicBezTo>
                <a:lnTo>
                  <a:pt x="702" y="739"/>
                </a:lnTo>
                <a:lnTo>
                  <a:pt x="700" y="753"/>
                </a:lnTo>
                <a:lnTo>
                  <a:pt x="699" y="757"/>
                </a:lnTo>
                <a:cubicBezTo>
                  <a:pt x="687" y="804"/>
                  <a:pt x="642" y="835"/>
                  <a:pt x="594" y="829"/>
                </a:cubicBezTo>
                <a:cubicBezTo>
                  <a:pt x="546" y="823"/>
                  <a:pt x="509" y="782"/>
                  <a:pt x="509" y="733"/>
                </a:cubicBezTo>
                <a:lnTo>
                  <a:pt x="509" y="728"/>
                </a:lnTo>
                <a:lnTo>
                  <a:pt x="509" y="723"/>
                </a:lnTo>
                <a:lnTo>
                  <a:pt x="701" y="723"/>
                </a:lnTo>
                <a:lnTo>
                  <a:pt x="701" y="728"/>
                </a:lnTo>
                <a:cubicBezTo>
                  <a:pt x="701" y="735"/>
                  <a:pt x="701" y="741"/>
                  <a:pt x="700" y="747"/>
                </a:cubicBezTo>
                <a:lnTo>
                  <a:pt x="699" y="752"/>
                </a:lnTo>
                <a:cubicBezTo>
                  <a:pt x="691" y="790"/>
                  <a:pt x="661" y="820"/>
                  <a:pt x="623" y="828"/>
                </a:cubicBezTo>
                <a:cubicBezTo>
                  <a:pt x="585" y="835"/>
                  <a:pt x="546" y="819"/>
                  <a:pt x="525" y="787"/>
                </a:cubicBezTo>
                <a:lnTo>
                  <a:pt x="523" y="784"/>
                </a:lnTo>
                <a:cubicBezTo>
                  <a:pt x="517" y="775"/>
                  <a:pt x="513" y="766"/>
                  <a:pt x="510" y="757"/>
                </a:cubicBezTo>
                <a:lnTo>
                  <a:pt x="508" y="750"/>
                </a:lnTo>
                <a:cubicBezTo>
                  <a:pt x="506" y="741"/>
                  <a:pt x="504" y="732"/>
                  <a:pt x="504" y="723"/>
                </a:cubicBezTo>
                <a:lnTo>
                  <a:pt x="504" y="717"/>
                </a:lnTo>
                <a:lnTo>
                  <a:pt x="509" y="748"/>
                </a:lnTo>
                <a:lnTo>
                  <a:pt x="508" y="745"/>
                </a:lnTo>
                <a:lnTo>
                  <a:pt x="694" y="733"/>
                </a:lnTo>
                <a:lnTo>
                  <a:pt x="692" y="740"/>
                </a:lnTo>
                <a:lnTo>
                  <a:pt x="691" y="746"/>
                </a:lnTo>
                <a:lnTo>
                  <a:pt x="692" y="730"/>
                </a:lnTo>
                <a:lnTo>
                  <a:pt x="692" y="733"/>
                </a:lnTo>
                <a:lnTo>
                  <a:pt x="500" y="733"/>
                </a:lnTo>
                <a:lnTo>
                  <a:pt x="500" y="725"/>
                </a:lnTo>
                <a:lnTo>
                  <a:pt x="500" y="714"/>
                </a:lnTo>
                <a:lnTo>
                  <a:pt x="596" y="810"/>
                </a:lnTo>
                <a:lnTo>
                  <a:pt x="591" y="810"/>
                </a:lnTo>
                <a:lnTo>
                  <a:pt x="687" y="724"/>
                </a:lnTo>
                <a:lnTo>
                  <a:pt x="686" y="734"/>
                </a:lnTo>
                <a:lnTo>
                  <a:pt x="686" y="714"/>
                </a:lnTo>
                <a:lnTo>
                  <a:pt x="687" y="723"/>
                </a:lnTo>
                <a:lnTo>
                  <a:pt x="500" y="703"/>
                </a:lnTo>
                <a:lnTo>
                  <a:pt x="501" y="700"/>
                </a:lnTo>
                <a:lnTo>
                  <a:pt x="497" y="717"/>
                </a:lnTo>
                <a:lnTo>
                  <a:pt x="498" y="710"/>
                </a:lnTo>
                <a:lnTo>
                  <a:pt x="500" y="744"/>
                </a:lnTo>
                <a:lnTo>
                  <a:pt x="498" y="735"/>
                </a:lnTo>
                <a:lnTo>
                  <a:pt x="591" y="810"/>
                </a:lnTo>
                <a:lnTo>
                  <a:pt x="589" y="810"/>
                </a:lnTo>
                <a:lnTo>
                  <a:pt x="684" y="696"/>
                </a:lnTo>
                <a:lnTo>
                  <a:pt x="685" y="701"/>
                </a:lnTo>
                <a:cubicBezTo>
                  <a:pt x="686" y="707"/>
                  <a:pt x="686" y="713"/>
                  <a:pt x="686" y="719"/>
                </a:cubicBezTo>
                <a:lnTo>
                  <a:pt x="686" y="723"/>
                </a:lnTo>
                <a:cubicBezTo>
                  <a:pt x="686" y="776"/>
                  <a:pt x="643" y="819"/>
                  <a:pt x="590" y="819"/>
                </a:cubicBezTo>
                <a:lnTo>
                  <a:pt x="588" y="819"/>
                </a:lnTo>
                <a:lnTo>
                  <a:pt x="588" y="627"/>
                </a:lnTo>
                <a:lnTo>
                  <a:pt x="589" y="627"/>
                </a:lnTo>
                <a:cubicBezTo>
                  <a:pt x="617" y="627"/>
                  <a:pt x="644" y="640"/>
                  <a:pt x="662" y="661"/>
                </a:cubicBezTo>
                <a:cubicBezTo>
                  <a:pt x="680" y="682"/>
                  <a:pt x="688" y="709"/>
                  <a:pt x="685" y="737"/>
                </a:cubicBezTo>
                <a:lnTo>
                  <a:pt x="684" y="744"/>
                </a:lnTo>
                <a:cubicBezTo>
                  <a:pt x="683" y="750"/>
                  <a:pt x="681" y="755"/>
                  <a:pt x="680" y="761"/>
                </a:cubicBezTo>
                <a:lnTo>
                  <a:pt x="679" y="764"/>
                </a:lnTo>
                <a:cubicBezTo>
                  <a:pt x="664" y="807"/>
                  <a:pt x="622" y="834"/>
                  <a:pt x="577" y="829"/>
                </a:cubicBezTo>
                <a:cubicBezTo>
                  <a:pt x="533" y="824"/>
                  <a:pt x="497" y="789"/>
                  <a:pt x="492" y="744"/>
                </a:cubicBezTo>
                <a:lnTo>
                  <a:pt x="490" y="724"/>
                </a:lnTo>
                <a:lnTo>
                  <a:pt x="490" y="714"/>
                </a:lnTo>
                <a:lnTo>
                  <a:pt x="586" y="810"/>
                </a:lnTo>
                <a:lnTo>
                  <a:pt x="582" y="810"/>
                </a:lnTo>
                <a:cubicBezTo>
                  <a:pt x="552" y="810"/>
                  <a:pt x="523" y="796"/>
                  <a:pt x="505" y="771"/>
                </a:cubicBezTo>
                <a:cubicBezTo>
                  <a:pt x="487" y="746"/>
                  <a:pt x="482" y="713"/>
                  <a:pt x="491" y="684"/>
                </a:cubicBezTo>
                <a:lnTo>
                  <a:pt x="491" y="685"/>
                </a:lnTo>
                <a:lnTo>
                  <a:pt x="492" y="681"/>
                </a:lnTo>
                <a:cubicBezTo>
                  <a:pt x="505" y="631"/>
                  <a:pt x="555" y="600"/>
                  <a:pt x="605" y="610"/>
                </a:cubicBezTo>
                <a:cubicBezTo>
                  <a:pt x="655" y="621"/>
                  <a:pt x="689" y="669"/>
                  <a:pt x="680" y="720"/>
                </a:cubicBezTo>
                <a:lnTo>
                  <a:pt x="678" y="734"/>
                </a:lnTo>
                <a:lnTo>
                  <a:pt x="677" y="738"/>
                </a:lnTo>
                <a:cubicBezTo>
                  <a:pt x="665" y="783"/>
                  <a:pt x="623" y="814"/>
                  <a:pt x="577" y="810"/>
                </a:cubicBezTo>
                <a:cubicBezTo>
                  <a:pt x="530" y="807"/>
                  <a:pt x="493" y="770"/>
                  <a:pt x="488" y="724"/>
                </a:cubicBezTo>
                <a:lnTo>
                  <a:pt x="488" y="720"/>
                </a:lnTo>
                <a:lnTo>
                  <a:pt x="487" y="714"/>
                </a:lnTo>
                <a:cubicBezTo>
                  <a:pt x="486" y="709"/>
                  <a:pt x="485" y="704"/>
                  <a:pt x="485" y="698"/>
                </a:cubicBezTo>
                <a:lnTo>
                  <a:pt x="485" y="695"/>
                </a:lnTo>
                <a:lnTo>
                  <a:pt x="677" y="695"/>
                </a:lnTo>
                <a:lnTo>
                  <a:pt x="677" y="698"/>
                </a:lnTo>
                <a:lnTo>
                  <a:pt x="677" y="704"/>
                </a:lnTo>
                <a:lnTo>
                  <a:pt x="677" y="714"/>
                </a:lnTo>
                <a:lnTo>
                  <a:pt x="485" y="714"/>
                </a:lnTo>
                <a:lnTo>
                  <a:pt x="485" y="710"/>
                </a:lnTo>
                <a:lnTo>
                  <a:pt x="485" y="704"/>
                </a:lnTo>
                <a:cubicBezTo>
                  <a:pt x="485" y="655"/>
                  <a:pt x="524" y="613"/>
                  <a:pt x="574" y="609"/>
                </a:cubicBezTo>
                <a:cubicBezTo>
                  <a:pt x="623" y="605"/>
                  <a:pt x="668" y="639"/>
                  <a:pt x="676" y="689"/>
                </a:cubicBezTo>
                <a:lnTo>
                  <a:pt x="676" y="687"/>
                </a:lnTo>
                <a:lnTo>
                  <a:pt x="677" y="691"/>
                </a:lnTo>
                <a:lnTo>
                  <a:pt x="488" y="724"/>
                </a:lnTo>
                <a:lnTo>
                  <a:pt x="488" y="720"/>
                </a:lnTo>
                <a:lnTo>
                  <a:pt x="487" y="714"/>
                </a:lnTo>
                <a:cubicBezTo>
                  <a:pt x="486" y="709"/>
                  <a:pt x="485" y="704"/>
                  <a:pt x="485" y="698"/>
                </a:cubicBezTo>
                <a:lnTo>
                  <a:pt x="485" y="695"/>
                </a:lnTo>
                <a:lnTo>
                  <a:pt x="677" y="695"/>
                </a:lnTo>
                <a:lnTo>
                  <a:pt x="677" y="698"/>
                </a:lnTo>
                <a:lnTo>
                  <a:pt x="676" y="683"/>
                </a:lnTo>
                <a:lnTo>
                  <a:pt x="678" y="695"/>
                </a:lnTo>
                <a:lnTo>
                  <a:pt x="679" y="705"/>
                </a:lnTo>
                <a:cubicBezTo>
                  <a:pt x="684" y="755"/>
                  <a:pt x="649" y="800"/>
                  <a:pt x="600" y="809"/>
                </a:cubicBezTo>
                <a:cubicBezTo>
                  <a:pt x="550" y="818"/>
                  <a:pt x="503" y="787"/>
                  <a:pt x="490" y="738"/>
                </a:cubicBezTo>
                <a:lnTo>
                  <a:pt x="488" y="726"/>
                </a:lnTo>
                <a:lnTo>
                  <a:pt x="487" y="720"/>
                </a:lnTo>
                <a:lnTo>
                  <a:pt x="676" y="689"/>
                </a:lnTo>
                <a:lnTo>
                  <a:pt x="677" y="695"/>
                </a:lnTo>
                <a:cubicBezTo>
                  <a:pt x="678" y="700"/>
                  <a:pt x="678" y="705"/>
                  <a:pt x="678" y="710"/>
                </a:cubicBezTo>
                <a:lnTo>
                  <a:pt x="678" y="714"/>
                </a:lnTo>
                <a:cubicBezTo>
                  <a:pt x="678" y="765"/>
                  <a:pt x="639" y="807"/>
                  <a:pt x="588" y="810"/>
                </a:cubicBezTo>
                <a:cubicBezTo>
                  <a:pt x="538" y="813"/>
                  <a:pt x="493" y="777"/>
                  <a:pt x="487" y="726"/>
                </a:cubicBezTo>
                <a:lnTo>
                  <a:pt x="487" y="724"/>
                </a:lnTo>
                <a:lnTo>
                  <a:pt x="484" y="709"/>
                </a:lnTo>
                <a:lnTo>
                  <a:pt x="483" y="702"/>
                </a:lnTo>
                <a:lnTo>
                  <a:pt x="487" y="719"/>
                </a:lnTo>
                <a:lnTo>
                  <a:pt x="486" y="716"/>
                </a:lnTo>
                <a:lnTo>
                  <a:pt x="672" y="667"/>
                </a:lnTo>
                <a:lnTo>
                  <a:pt x="673" y="672"/>
                </a:lnTo>
                <a:cubicBezTo>
                  <a:pt x="674" y="678"/>
                  <a:pt x="674" y="684"/>
                  <a:pt x="674" y="690"/>
                </a:cubicBezTo>
                <a:lnTo>
                  <a:pt x="674" y="695"/>
                </a:lnTo>
                <a:cubicBezTo>
                  <a:pt x="674" y="745"/>
                  <a:pt x="637" y="786"/>
                  <a:pt x="588" y="791"/>
                </a:cubicBezTo>
                <a:cubicBezTo>
                  <a:pt x="539" y="796"/>
                  <a:pt x="494" y="763"/>
                  <a:pt x="484" y="714"/>
                </a:cubicBezTo>
                <a:lnTo>
                  <a:pt x="483" y="709"/>
                </a:lnTo>
                <a:lnTo>
                  <a:pt x="488" y="726"/>
                </a:lnTo>
                <a:lnTo>
                  <a:pt x="486" y="721"/>
                </a:lnTo>
                <a:lnTo>
                  <a:pt x="665" y="721"/>
                </a:lnTo>
                <a:lnTo>
                  <a:pt x="663" y="726"/>
                </a:lnTo>
                <a:lnTo>
                  <a:pt x="661" y="731"/>
                </a:lnTo>
                <a:cubicBezTo>
                  <a:pt x="645" y="771"/>
                  <a:pt x="605" y="795"/>
                  <a:pt x="563" y="791"/>
                </a:cubicBezTo>
                <a:cubicBezTo>
                  <a:pt x="520" y="787"/>
                  <a:pt x="486" y="756"/>
                  <a:pt x="477" y="714"/>
                </a:cubicBezTo>
                <a:lnTo>
                  <a:pt x="476" y="709"/>
                </a:lnTo>
                <a:lnTo>
                  <a:pt x="475" y="704"/>
                </a:lnTo>
                <a:lnTo>
                  <a:pt x="665" y="685"/>
                </a:lnTo>
                <a:lnTo>
                  <a:pt x="665" y="689"/>
                </a:lnTo>
                <a:lnTo>
                  <a:pt x="665" y="695"/>
                </a:lnTo>
                <a:cubicBezTo>
                  <a:pt x="665" y="745"/>
                  <a:pt x="627" y="787"/>
                  <a:pt x="577" y="791"/>
                </a:cubicBezTo>
                <a:cubicBezTo>
                  <a:pt x="528" y="795"/>
                  <a:pt x="483" y="761"/>
                  <a:pt x="475" y="711"/>
                </a:cubicBezTo>
                <a:lnTo>
                  <a:pt x="475" y="713"/>
                </a:lnTo>
                <a:lnTo>
                  <a:pt x="474" y="709"/>
                </a:lnTo>
                <a:lnTo>
                  <a:pt x="663" y="685"/>
                </a:lnTo>
                <a:lnTo>
                  <a:pt x="663" y="689"/>
                </a:lnTo>
                <a:lnTo>
                  <a:pt x="663" y="695"/>
                </a:lnTo>
                <a:lnTo>
                  <a:pt x="663" y="703"/>
                </a:lnTo>
                <a:cubicBezTo>
                  <a:pt x="663" y="729"/>
                  <a:pt x="653" y="753"/>
                  <a:pt x="635" y="771"/>
                </a:cubicBezTo>
                <a:lnTo>
                  <a:pt x="634" y="772"/>
                </a:lnTo>
                <a:cubicBezTo>
                  <a:pt x="609" y="798"/>
                  <a:pt x="571" y="807"/>
                  <a:pt x="536" y="796"/>
                </a:cubicBezTo>
                <a:cubicBezTo>
                  <a:pt x="502" y="784"/>
                  <a:pt x="477" y="754"/>
                  <a:pt x="471" y="718"/>
                </a:cubicBezTo>
                <a:lnTo>
                  <a:pt x="470" y="711"/>
                </a:lnTo>
                <a:cubicBezTo>
                  <a:pt x="470" y="707"/>
                  <a:pt x="469" y="702"/>
                  <a:pt x="469" y="697"/>
                </a:cubicBezTo>
                <a:lnTo>
                  <a:pt x="470" y="693"/>
                </a:lnTo>
                <a:lnTo>
                  <a:pt x="469" y="687"/>
                </a:lnTo>
                <a:lnTo>
                  <a:pt x="468" y="680"/>
                </a:lnTo>
                <a:lnTo>
                  <a:pt x="631" y="734"/>
                </a:lnTo>
                <a:lnTo>
                  <a:pt x="630" y="735"/>
                </a:lnTo>
                <a:lnTo>
                  <a:pt x="658" y="667"/>
                </a:lnTo>
                <a:lnTo>
                  <a:pt x="658" y="673"/>
                </a:lnTo>
                <a:cubicBezTo>
                  <a:pt x="658" y="679"/>
                  <a:pt x="658" y="684"/>
                  <a:pt x="657" y="689"/>
                </a:cubicBezTo>
                <a:lnTo>
                  <a:pt x="653" y="712"/>
                </a:lnTo>
                <a:lnTo>
                  <a:pt x="651" y="719"/>
                </a:lnTo>
                <a:cubicBezTo>
                  <a:pt x="648" y="728"/>
                  <a:pt x="644" y="737"/>
                  <a:pt x="638" y="746"/>
                </a:cubicBezTo>
                <a:lnTo>
                  <a:pt x="636" y="749"/>
                </a:lnTo>
                <a:cubicBezTo>
                  <a:pt x="610" y="789"/>
                  <a:pt x="557" y="803"/>
                  <a:pt x="514" y="782"/>
                </a:cubicBezTo>
                <a:cubicBezTo>
                  <a:pt x="471" y="761"/>
                  <a:pt x="450" y="711"/>
                  <a:pt x="465" y="665"/>
                </a:cubicBezTo>
                <a:lnTo>
                  <a:pt x="466" y="662"/>
                </a:lnTo>
                <a:lnTo>
                  <a:pt x="461" y="692"/>
                </a:lnTo>
                <a:lnTo>
                  <a:pt x="461" y="685"/>
                </a:lnTo>
                <a:lnTo>
                  <a:pt x="464" y="706"/>
                </a:lnTo>
                <a:lnTo>
                  <a:pt x="461" y="695"/>
                </a:lnTo>
                <a:lnTo>
                  <a:pt x="459" y="685"/>
                </a:lnTo>
                <a:lnTo>
                  <a:pt x="553" y="762"/>
                </a:lnTo>
                <a:lnTo>
                  <a:pt x="552" y="762"/>
                </a:lnTo>
                <a:lnTo>
                  <a:pt x="552" y="570"/>
                </a:lnTo>
                <a:lnTo>
                  <a:pt x="553" y="570"/>
                </a:lnTo>
                <a:cubicBezTo>
                  <a:pt x="606" y="570"/>
                  <a:pt x="649" y="613"/>
                  <a:pt x="649" y="666"/>
                </a:cubicBezTo>
                <a:lnTo>
                  <a:pt x="649" y="672"/>
                </a:lnTo>
                <a:lnTo>
                  <a:pt x="649" y="676"/>
                </a:lnTo>
                <a:cubicBezTo>
                  <a:pt x="649" y="724"/>
                  <a:pt x="615" y="764"/>
                  <a:pt x="569" y="771"/>
                </a:cubicBezTo>
                <a:cubicBezTo>
                  <a:pt x="522" y="779"/>
                  <a:pt x="477" y="751"/>
                  <a:pt x="462" y="707"/>
                </a:cubicBezTo>
                <a:lnTo>
                  <a:pt x="461" y="704"/>
                </a:lnTo>
                <a:cubicBezTo>
                  <a:pt x="460" y="698"/>
                  <a:pt x="458" y="693"/>
                  <a:pt x="457" y="687"/>
                </a:cubicBezTo>
                <a:lnTo>
                  <a:pt x="456" y="680"/>
                </a:lnTo>
                <a:cubicBezTo>
                  <a:pt x="455" y="670"/>
                  <a:pt x="455" y="660"/>
                  <a:pt x="457" y="651"/>
                </a:cubicBezTo>
                <a:lnTo>
                  <a:pt x="458" y="645"/>
                </a:lnTo>
                <a:lnTo>
                  <a:pt x="456" y="660"/>
                </a:lnTo>
                <a:lnTo>
                  <a:pt x="456" y="657"/>
                </a:lnTo>
                <a:lnTo>
                  <a:pt x="648" y="657"/>
                </a:lnTo>
                <a:lnTo>
                  <a:pt x="648" y="662"/>
                </a:lnTo>
                <a:cubicBezTo>
                  <a:pt x="648" y="670"/>
                  <a:pt x="648" y="678"/>
                  <a:pt x="646" y="686"/>
                </a:cubicBezTo>
                <a:lnTo>
                  <a:pt x="645" y="690"/>
                </a:lnTo>
                <a:lnTo>
                  <a:pt x="458" y="643"/>
                </a:lnTo>
                <a:lnTo>
                  <a:pt x="459" y="639"/>
                </a:lnTo>
                <a:lnTo>
                  <a:pt x="456" y="662"/>
                </a:lnTo>
                <a:lnTo>
                  <a:pt x="456" y="657"/>
                </a:lnTo>
                <a:lnTo>
                  <a:pt x="647" y="676"/>
                </a:lnTo>
                <a:lnTo>
                  <a:pt x="645" y="686"/>
                </a:lnTo>
                <a:lnTo>
                  <a:pt x="644" y="690"/>
                </a:lnTo>
                <a:cubicBezTo>
                  <a:pt x="632" y="737"/>
                  <a:pt x="587" y="768"/>
                  <a:pt x="539" y="762"/>
                </a:cubicBezTo>
                <a:cubicBezTo>
                  <a:pt x="491" y="756"/>
                  <a:pt x="454" y="715"/>
                  <a:pt x="454" y="666"/>
                </a:cubicBezTo>
                <a:lnTo>
                  <a:pt x="454" y="662"/>
                </a:lnTo>
                <a:lnTo>
                  <a:pt x="454" y="657"/>
                </a:lnTo>
                <a:cubicBezTo>
                  <a:pt x="454" y="604"/>
                  <a:pt x="497" y="561"/>
                  <a:pt x="550" y="561"/>
                </a:cubicBezTo>
                <a:lnTo>
                  <a:pt x="552" y="561"/>
                </a:lnTo>
                <a:cubicBezTo>
                  <a:pt x="581" y="561"/>
                  <a:pt x="608" y="574"/>
                  <a:pt x="626" y="596"/>
                </a:cubicBezTo>
                <a:cubicBezTo>
                  <a:pt x="644" y="618"/>
                  <a:pt x="652" y="647"/>
                  <a:pt x="647" y="675"/>
                </a:cubicBezTo>
                <a:lnTo>
                  <a:pt x="644" y="692"/>
                </a:lnTo>
                <a:lnTo>
                  <a:pt x="642" y="700"/>
                </a:lnTo>
                <a:cubicBezTo>
                  <a:pt x="630" y="747"/>
                  <a:pt x="585" y="778"/>
                  <a:pt x="537" y="772"/>
                </a:cubicBezTo>
                <a:cubicBezTo>
                  <a:pt x="489" y="766"/>
                  <a:pt x="452" y="725"/>
                  <a:pt x="452" y="676"/>
                </a:cubicBezTo>
                <a:lnTo>
                  <a:pt x="452" y="673"/>
                </a:lnTo>
                <a:cubicBezTo>
                  <a:pt x="452" y="668"/>
                  <a:pt x="453" y="663"/>
                  <a:pt x="454" y="658"/>
                </a:cubicBezTo>
                <a:lnTo>
                  <a:pt x="455" y="652"/>
                </a:lnTo>
                <a:lnTo>
                  <a:pt x="453" y="667"/>
                </a:lnTo>
                <a:lnTo>
                  <a:pt x="453" y="660"/>
                </a:lnTo>
                <a:lnTo>
                  <a:pt x="453" y="657"/>
                </a:lnTo>
                <a:lnTo>
                  <a:pt x="643" y="681"/>
                </a:lnTo>
                <a:lnTo>
                  <a:pt x="643" y="680"/>
                </a:lnTo>
                <a:lnTo>
                  <a:pt x="642" y="685"/>
                </a:lnTo>
                <a:lnTo>
                  <a:pt x="454" y="643"/>
                </a:lnTo>
                <a:lnTo>
                  <a:pt x="455" y="639"/>
                </a:lnTo>
                <a:lnTo>
                  <a:pt x="452" y="662"/>
                </a:lnTo>
                <a:lnTo>
                  <a:pt x="452" y="657"/>
                </a:lnTo>
                <a:lnTo>
                  <a:pt x="643" y="676"/>
                </a:lnTo>
                <a:lnTo>
                  <a:pt x="641" y="686"/>
                </a:lnTo>
                <a:lnTo>
                  <a:pt x="640" y="690"/>
                </a:lnTo>
                <a:cubicBezTo>
                  <a:pt x="628" y="735"/>
                  <a:pt x="586" y="765"/>
                  <a:pt x="540" y="762"/>
                </a:cubicBezTo>
                <a:cubicBezTo>
                  <a:pt x="494" y="759"/>
                  <a:pt x="456" y="723"/>
                  <a:pt x="451" y="677"/>
                </a:cubicBezTo>
                <a:lnTo>
                  <a:pt x="451" y="676"/>
                </a:lnTo>
                <a:lnTo>
                  <a:pt x="449" y="666"/>
                </a:lnTo>
                <a:lnTo>
                  <a:pt x="639" y="647"/>
                </a:lnTo>
                <a:lnTo>
                  <a:pt x="639" y="652"/>
                </a:lnTo>
                <a:lnTo>
                  <a:pt x="639" y="657"/>
                </a:lnTo>
                <a:cubicBezTo>
                  <a:pt x="639" y="707"/>
                  <a:pt x="602" y="748"/>
                  <a:pt x="553" y="753"/>
                </a:cubicBezTo>
                <a:cubicBezTo>
                  <a:pt x="504" y="758"/>
                  <a:pt x="459" y="725"/>
                  <a:pt x="449" y="676"/>
                </a:cubicBezTo>
                <a:lnTo>
                  <a:pt x="448" y="671"/>
                </a:lnTo>
                <a:lnTo>
                  <a:pt x="453" y="688"/>
                </a:lnTo>
                <a:lnTo>
                  <a:pt x="451" y="683"/>
                </a:lnTo>
                <a:lnTo>
                  <a:pt x="635" y="629"/>
                </a:lnTo>
                <a:lnTo>
                  <a:pt x="636" y="634"/>
                </a:lnTo>
                <a:cubicBezTo>
                  <a:pt x="637" y="640"/>
                  <a:pt x="637" y="646"/>
                  <a:pt x="637" y="652"/>
                </a:cubicBezTo>
                <a:lnTo>
                  <a:pt x="637" y="657"/>
                </a:lnTo>
                <a:lnTo>
                  <a:pt x="447" y="639"/>
                </a:lnTo>
                <a:lnTo>
                  <a:pt x="448" y="634"/>
                </a:lnTo>
                <a:lnTo>
                  <a:pt x="446" y="652"/>
                </a:lnTo>
                <a:lnTo>
                  <a:pt x="446" y="647"/>
                </a:lnTo>
                <a:lnTo>
                  <a:pt x="636" y="671"/>
                </a:lnTo>
                <a:lnTo>
                  <a:pt x="636" y="667"/>
                </a:lnTo>
                <a:lnTo>
                  <a:pt x="635" y="673"/>
                </a:lnTo>
                <a:cubicBezTo>
                  <a:pt x="627" y="720"/>
                  <a:pt x="587" y="753"/>
                  <a:pt x="540" y="753"/>
                </a:cubicBezTo>
                <a:lnTo>
                  <a:pt x="537" y="753"/>
                </a:lnTo>
                <a:cubicBezTo>
                  <a:pt x="484" y="753"/>
                  <a:pt x="441" y="710"/>
                  <a:pt x="441" y="657"/>
                </a:cubicBezTo>
                <a:lnTo>
                  <a:pt x="442" y="658"/>
                </a:lnTo>
                <a:lnTo>
                  <a:pt x="441" y="650"/>
                </a:lnTo>
                <a:lnTo>
                  <a:pt x="632" y="638"/>
                </a:lnTo>
                <a:lnTo>
                  <a:pt x="632" y="641"/>
                </a:lnTo>
                <a:lnTo>
                  <a:pt x="632" y="648"/>
                </a:lnTo>
                <a:cubicBezTo>
                  <a:pt x="632" y="654"/>
                  <a:pt x="632" y="659"/>
                  <a:pt x="631" y="664"/>
                </a:cubicBezTo>
                <a:lnTo>
                  <a:pt x="630" y="670"/>
                </a:lnTo>
                <a:lnTo>
                  <a:pt x="631" y="654"/>
                </a:lnTo>
                <a:lnTo>
                  <a:pt x="631" y="657"/>
                </a:lnTo>
                <a:cubicBezTo>
                  <a:pt x="631" y="705"/>
                  <a:pt x="597" y="745"/>
                  <a:pt x="551" y="752"/>
                </a:cubicBezTo>
                <a:cubicBezTo>
                  <a:pt x="504" y="760"/>
                  <a:pt x="459" y="732"/>
                  <a:pt x="444" y="688"/>
                </a:cubicBezTo>
                <a:lnTo>
                  <a:pt x="443" y="685"/>
                </a:lnTo>
                <a:cubicBezTo>
                  <a:pt x="442" y="680"/>
                  <a:pt x="441" y="675"/>
                  <a:pt x="440" y="670"/>
                </a:cubicBezTo>
                <a:lnTo>
                  <a:pt x="438" y="662"/>
                </a:lnTo>
                <a:lnTo>
                  <a:pt x="437" y="655"/>
                </a:lnTo>
                <a:lnTo>
                  <a:pt x="441" y="672"/>
                </a:lnTo>
                <a:lnTo>
                  <a:pt x="440" y="669"/>
                </a:lnTo>
                <a:lnTo>
                  <a:pt x="627" y="638"/>
                </a:lnTo>
                <a:lnTo>
                  <a:pt x="627" y="641"/>
                </a:lnTo>
                <a:lnTo>
                  <a:pt x="627" y="657"/>
                </a:lnTo>
                <a:lnTo>
                  <a:pt x="626" y="667"/>
                </a:lnTo>
                <a:cubicBezTo>
                  <a:pt x="622" y="710"/>
                  <a:pt x="590" y="744"/>
                  <a:pt x="548" y="752"/>
                </a:cubicBezTo>
                <a:cubicBezTo>
                  <a:pt x="506" y="760"/>
                  <a:pt x="464" y="739"/>
                  <a:pt x="445" y="700"/>
                </a:cubicBezTo>
                <a:lnTo>
                  <a:pt x="443" y="696"/>
                </a:lnTo>
                <a:lnTo>
                  <a:pt x="440" y="690"/>
                </a:lnTo>
                <a:lnTo>
                  <a:pt x="525" y="743"/>
                </a:lnTo>
                <a:lnTo>
                  <a:pt x="521" y="743"/>
                </a:lnTo>
                <a:lnTo>
                  <a:pt x="520" y="743"/>
                </a:lnTo>
                <a:cubicBezTo>
                  <a:pt x="467" y="743"/>
                  <a:pt x="424" y="700"/>
                  <a:pt x="424" y="647"/>
                </a:cubicBezTo>
                <a:lnTo>
                  <a:pt x="425" y="648"/>
                </a:lnTo>
                <a:lnTo>
                  <a:pt x="424" y="640"/>
                </a:lnTo>
                <a:lnTo>
                  <a:pt x="611" y="659"/>
                </a:lnTo>
                <a:lnTo>
                  <a:pt x="610" y="662"/>
                </a:lnTo>
                <a:lnTo>
                  <a:pt x="608" y="668"/>
                </a:lnTo>
                <a:lnTo>
                  <a:pt x="612" y="651"/>
                </a:lnTo>
                <a:lnTo>
                  <a:pt x="611" y="658"/>
                </a:lnTo>
                <a:cubicBezTo>
                  <a:pt x="610" y="664"/>
                  <a:pt x="608" y="669"/>
                  <a:pt x="607" y="675"/>
                </a:cubicBezTo>
                <a:lnTo>
                  <a:pt x="606" y="678"/>
                </a:lnTo>
                <a:lnTo>
                  <a:pt x="447" y="580"/>
                </a:lnTo>
                <a:lnTo>
                  <a:pt x="449" y="578"/>
                </a:lnTo>
                <a:lnTo>
                  <a:pt x="421" y="632"/>
                </a:lnTo>
                <a:lnTo>
                  <a:pt x="422" y="625"/>
                </a:lnTo>
                <a:lnTo>
                  <a:pt x="423" y="654"/>
                </a:lnTo>
                <a:lnTo>
                  <a:pt x="421" y="642"/>
                </a:lnTo>
                <a:lnTo>
                  <a:pt x="420" y="636"/>
                </a:lnTo>
                <a:lnTo>
                  <a:pt x="447" y="688"/>
                </a:lnTo>
                <a:lnTo>
                  <a:pt x="446" y="687"/>
                </a:lnTo>
                <a:lnTo>
                  <a:pt x="608" y="638"/>
                </a:lnTo>
                <a:lnTo>
                  <a:pt x="607" y="643"/>
                </a:lnTo>
                <a:lnTo>
                  <a:pt x="608" y="624"/>
                </a:lnTo>
                <a:lnTo>
                  <a:pt x="608" y="643"/>
                </a:lnTo>
                <a:lnTo>
                  <a:pt x="607" y="653"/>
                </a:lnTo>
                <a:cubicBezTo>
                  <a:pt x="607" y="658"/>
                  <a:pt x="606" y="662"/>
                  <a:pt x="605" y="667"/>
                </a:cubicBezTo>
                <a:lnTo>
                  <a:pt x="604" y="671"/>
                </a:lnTo>
                <a:cubicBezTo>
                  <a:pt x="592" y="718"/>
                  <a:pt x="547" y="749"/>
                  <a:pt x="499" y="743"/>
                </a:cubicBezTo>
                <a:cubicBezTo>
                  <a:pt x="451" y="737"/>
                  <a:pt x="414" y="696"/>
                  <a:pt x="414" y="647"/>
                </a:cubicBezTo>
                <a:lnTo>
                  <a:pt x="415" y="653"/>
                </a:lnTo>
                <a:lnTo>
                  <a:pt x="413" y="633"/>
                </a:lnTo>
                <a:lnTo>
                  <a:pt x="413" y="624"/>
                </a:lnTo>
                <a:lnTo>
                  <a:pt x="415" y="643"/>
                </a:lnTo>
                <a:lnTo>
                  <a:pt x="414" y="638"/>
                </a:lnTo>
                <a:lnTo>
                  <a:pt x="604" y="619"/>
                </a:lnTo>
                <a:lnTo>
                  <a:pt x="604" y="621"/>
                </a:lnTo>
                <a:lnTo>
                  <a:pt x="603" y="606"/>
                </a:lnTo>
                <a:lnTo>
                  <a:pt x="604" y="612"/>
                </a:lnTo>
                <a:cubicBezTo>
                  <a:pt x="605" y="617"/>
                  <a:pt x="605" y="622"/>
                  <a:pt x="605" y="627"/>
                </a:cubicBezTo>
                <a:lnTo>
                  <a:pt x="605" y="638"/>
                </a:lnTo>
                <a:cubicBezTo>
                  <a:pt x="605" y="688"/>
                  <a:pt x="568" y="729"/>
                  <a:pt x="519" y="734"/>
                </a:cubicBezTo>
                <a:cubicBezTo>
                  <a:pt x="470" y="739"/>
                  <a:pt x="425" y="706"/>
                  <a:pt x="415" y="657"/>
                </a:cubicBezTo>
                <a:lnTo>
                  <a:pt x="412" y="639"/>
                </a:lnTo>
                <a:lnTo>
                  <a:pt x="411" y="630"/>
                </a:lnTo>
                <a:cubicBezTo>
                  <a:pt x="406" y="581"/>
                  <a:pt x="438" y="536"/>
                  <a:pt x="486" y="526"/>
                </a:cubicBezTo>
                <a:cubicBezTo>
                  <a:pt x="534" y="515"/>
                  <a:pt x="582" y="543"/>
                  <a:pt x="598" y="589"/>
                </a:cubicBezTo>
                <a:lnTo>
                  <a:pt x="599" y="592"/>
                </a:lnTo>
                <a:cubicBezTo>
                  <a:pt x="600" y="597"/>
                  <a:pt x="601" y="602"/>
                  <a:pt x="602" y="607"/>
                </a:cubicBezTo>
                <a:lnTo>
                  <a:pt x="603" y="613"/>
                </a:lnTo>
                <a:cubicBezTo>
                  <a:pt x="608" y="641"/>
                  <a:pt x="600" y="669"/>
                  <a:pt x="582" y="691"/>
                </a:cubicBezTo>
                <a:cubicBezTo>
                  <a:pt x="563" y="712"/>
                  <a:pt x="537" y="724"/>
                  <a:pt x="508" y="724"/>
                </a:cubicBezTo>
                <a:lnTo>
                  <a:pt x="506" y="724"/>
                </a:lnTo>
                <a:lnTo>
                  <a:pt x="506" y="532"/>
                </a:lnTo>
                <a:lnTo>
                  <a:pt x="507" y="532"/>
                </a:lnTo>
                <a:lnTo>
                  <a:pt x="507" y="724"/>
                </a:lnTo>
                <a:lnTo>
                  <a:pt x="505" y="724"/>
                </a:lnTo>
                <a:lnTo>
                  <a:pt x="501" y="724"/>
                </a:lnTo>
                <a:cubicBezTo>
                  <a:pt x="453" y="724"/>
                  <a:pt x="411" y="688"/>
                  <a:pt x="406" y="639"/>
                </a:cubicBezTo>
                <a:lnTo>
                  <a:pt x="405" y="628"/>
                </a:lnTo>
                <a:lnTo>
                  <a:pt x="403" y="608"/>
                </a:lnTo>
                <a:lnTo>
                  <a:pt x="403" y="600"/>
                </a:lnTo>
                <a:lnTo>
                  <a:pt x="595" y="600"/>
                </a:lnTo>
                <a:lnTo>
                  <a:pt x="595" y="603"/>
                </a:lnTo>
                <a:lnTo>
                  <a:pt x="595" y="619"/>
                </a:lnTo>
                <a:lnTo>
                  <a:pt x="594" y="627"/>
                </a:lnTo>
                <a:lnTo>
                  <a:pt x="593" y="632"/>
                </a:lnTo>
                <a:lnTo>
                  <a:pt x="593" y="637"/>
                </a:lnTo>
                <a:cubicBezTo>
                  <a:pt x="593" y="663"/>
                  <a:pt x="583" y="687"/>
                  <a:pt x="565" y="705"/>
                </a:cubicBezTo>
                <a:lnTo>
                  <a:pt x="564" y="706"/>
                </a:lnTo>
                <a:cubicBezTo>
                  <a:pt x="539" y="732"/>
                  <a:pt x="501" y="741"/>
                  <a:pt x="467" y="730"/>
                </a:cubicBezTo>
                <a:cubicBezTo>
                  <a:pt x="433" y="719"/>
                  <a:pt x="408" y="690"/>
                  <a:pt x="402" y="654"/>
                </a:cubicBezTo>
                <a:lnTo>
                  <a:pt x="401" y="648"/>
                </a:lnTo>
                <a:cubicBezTo>
                  <a:pt x="400" y="643"/>
                  <a:pt x="399" y="638"/>
                  <a:pt x="399" y="632"/>
                </a:cubicBezTo>
                <a:lnTo>
                  <a:pt x="399" y="620"/>
                </a:lnTo>
                <a:lnTo>
                  <a:pt x="400" y="620"/>
                </a:lnTo>
                <a:lnTo>
                  <a:pt x="399" y="612"/>
                </a:lnTo>
                <a:lnTo>
                  <a:pt x="562" y="668"/>
                </a:lnTo>
                <a:lnTo>
                  <a:pt x="560" y="670"/>
                </a:lnTo>
                <a:lnTo>
                  <a:pt x="585" y="629"/>
                </a:lnTo>
                <a:lnTo>
                  <a:pt x="583" y="636"/>
                </a:lnTo>
                <a:cubicBezTo>
                  <a:pt x="581" y="642"/>
                  <a:pt x="579" y="647"/>
                  <a:pt x="576" y="652"/>
                </a:cubicBezTo>
                <a:lnTo>
                  <a:pt x="571" y="662"/>
                </a:lnTo>
                <a:cubicBezTo>
                  <a:pt x="555" y="695"/>
                  <a:pt x="522" y="715"/>
                  <a:pt x="485" y="715"/>
                </a:cubicBezTo>
                <a:lnTo>
                  <a:pt x="479" y="715"/>
                </a:lnTo>
                <a:cubicBezTo>
                  <a:pt x="430" y="715"/>
                  <a:pt x="389" y="678"/>
                  <a:pt x="384" y="629"/>
                </a:cubicBezTo>
                <a:lnTo>
                  <a:pt x="383" y="619"/>
                </a:lnTo>
                <a:lnTo>
                  <a:pt x="395" y="656"/>
                </a:lnTo>
                <a:lnTo>
                  <a:pt x="390" y="647"/>
                </a:lnTo>
                <a:lnTo>
                  <a:pt x="473" y="696"/>
                </a:lnTo>
                <a:lnTo>
                  <a:pt x="472" y="696"/>
                </a:lnTo>
                <a:lnTo>
                  <a:pt x="567" y="619"/>
                </a:lnTo>
                <a:lnTo>
                  <a:pt x="566" y="624"/>
                </a:lnTo>
                <a:cubicBezTo>
                  <a:pt x="564" y="633"/>
                  <a:pt x="561" y="641"/>
                  <a:pt x="557" y="648"/>
                </a:cubicBezTo>
                <a:lnTo>
                  <a:pt x="555" y="652"/>
                </a:lnTo>
                <a:cubicBezTo>
                  <a:pt x="535" y="692"/>
                  <a:pt x="491" y="713"/>
                  <a:pt x="447" y="703"/>
                </a:cubicBezTo>
                <a:cubicBezTo>
                  <a:pt x="404" y="693"/>
                  <a:pt x="373" y="654"/>
                  <a:pt x="373" y="609"/>
                </a:cubicBezTo>
                <a:lnTo>
                  <a:pt x="373" y="606"/>
                </a:lnTo>
                <a:lnTo>
                  <a:pt x="375" y="622"/>
                </a:lnTo>
                <a:lnTo>
                  <a:pt x="374" y="616"/>
                </a:lnTo>
                <a:cubicBezTo>
                  <a:pt x="373" y="611"/>
                  <a:pt x="372" y="606"/>
                  <a:pt x="372" y="600"/>
                </a:cubicBezTo>
                <a:lnTo>
                  <a:pt x="372" y="594"/>
                </a:lnTo>
                <a:lnTo>
                  <a:pt x="372" y="590"/>
                </a:lnTo>
                <a:lnTo>
                  <a:pt x="564" y="590"/>
                </a:lnTo>
                <a:lnTo>
                  <a:pt x="564" y="593"/>
                </a:lnTo>
                <a:cubicBezTo>
                  <a:pt x="564" y="598"/>
                  <a:pt x="564" y="603"/>
                  <a:pt x="564" y="607"/>
                </a:cubicBezTo>
                <a:lnTo>
                  <a:pt x="563" y="614"/>
                </a:lnTo>
                <a:lnTo>
                  <a:pt x="563" y="600"/>
                </a:lnTo>
                <a:lnTo>
                  <a:pt x="563" y="623"/>
                </a:lnTo>
                <a:lnTo>
                  <a:pt x="562" y="631"/>
                </a:lnTo>
                <a:lnTo>
                  <a:pt x="371" y="608"/>
                </a:lnTo>
                <a:lnTo>
                  <a:pt x="372" y="603"/>
                </a:lnTo>
                <a:lnTo>
                  <a:pt x="373" y="592"/>
                </a:lnTo>
                <a:lnTo>
                  <a:pt x="468" y="696"/>
                </a:lnTo>
                <a:lnTo>
                  <a:pt x="465" y="696"/>
                </a:lnTo>
                <a:lnTo>
                  <a:pt x="465" y="504"/>
                </a:lnTo>
                <a:lnTo>
                  <a:pt x="468" y="504"/>
                </a:lnTo>
                <a:lnTo>
                  <a:pt x="468" y="696"/>
                </a:lnTo>
                <a:lnTo>
                  <a:pt x="466" y="696"/>
                </a:lnTo>
                <a:cubicBezTo>
                  <a:pt x="413" y="696"/>
                  <a:pt x="370" y="653"/>
                  <a:pt x="370" y="600"/>
                </a:cubicBezTo>
                <a:lnTo>
                  <a:pt x="370" y="589"/>
                </a:lnTo>
                <a:lnTo>
                  <a:pt x="370" y="583"/>
                </a:lnTo>
                <a:lnTo>
                  <a:pt x="370" y="581"/>
                </a:lnTo>
                <a:lnTo>
                  <a:pt x="562" y="581"/>
                </a:lnTo>
                <a:lnTo>
                  <a:pt x="562" y="585"/>
                </a:lnTo>
                <a:lnTo>
                  <a:pt x="562" y="604"/>
                </a:lnTo>
                <a:lnTo>
                  <a:pt x="561" y="604"/>
                </a:lnTo>
                <a:lnTo>
                  <a:pt x="561" y="609"/>
                </a:lnTo>
                <a:cubicBezTo>
                  <a:pt x="561" y="654"/>
                  <a:pt x="531" y="693"/>
                  <a:pt x="488" y="703"/>
                </a:cubicBezTo>
                <a:cubicBezTo>
                  <a:pt x="444" y="713"/>
                  <a:pt x="400" y="692"/>
                  <a:pt x="380" y="652"/>
                </a:cubicBezTo>
                <a:lnTo>
                  <a:pt x="379" y="650"/>
                </a:lnTo>
                <a:cubicBezTo>
                  <a:pt x="376" y="645"/>
                  <a:pt x="374" y="640"/>
                  <a:pt x="372" y="634"/>
                </a:cubicBezTo>
                <a:lnTo>
                  <a:pt x="371" y="631"/>
                </a:lnTo>
                <a:lnTo>
                  <a:pt x="369" y="625"/>
                </a:lnTo>
                <a:cubicBezTo>
                  <a:pt x="366" y="615"/>
                  <a:pt x="364" y="605"/>
                  <a:pt x="364" y="594"/>
                </a:cubicBezTo>
                <a:lnTo>
                  <a:pt x="364" y="590"/>
                </a:lnTo>
                <a:lnTo>
                  <a:pt x="556" y="590"/>
                </a:lnTo>
                <a:lnTo>
                  <a:pt x="556" y="594"/>
                </a:lnTo>
                <a:lnTo>
                  <a:pt x="553" y="568"/>
                </a:lnTo>
                <a:lnTo>
                  <a:pt x="557" y="586"/>
                </a:lnTo>
                <a:lnTo>
                  <a:pt x="558" y="592"/>
                </a:lnTo>
                <a:cubicBezTo>
                  <a:pt x="559" y="597"/>
                  <a:pt x="559" y="602"/>
                  <a:pt x="559" y="607"/>
                </a:cubicBezTo>
                <a:lnTo>
                  <a:pt x="559" y="609"/>
                </a:lnTo>
                <a:lnTo>
                  <a:pt x="367" y="609"/>
                </a:lnTo>
                <a:lnTo>
                  <a:pt x="368" y="615"/>
                </a:lnTo>
                <a:lnTo>
                  <a:pt x="367" y="605"/>
                </a:lnTo>
                <a:lnTo>
                  <a:pt x="366" y="595"/>
                </a:lnTo>
                <a:lnTo>
                  <a:pt x="368" y="609"/>
                </a:lnTo>
                <a:lnTo>
                  <a:pt x="367" y="605"/>
                </a:lnTo>
                <a:lnTo>
                  <a:pt x="554" y="605"/>
                </a:lnTo>
                <a:lnTo>
                  <a:pt x="553" y="609"/>
                </a:lnTo>
                <a:lnTo>
                  <a:pt x="555" y="585"/>
                </a:lnTo>
                <a:lnTo>
                  <a:pt x="555" y="595"/>
                </a:lnTo>
                <a:lnTo>
                  <a:pt x="555" y="605"/>
                </a:lnTo>
                <a:lnTo>
                  <a:pt x="555" y="609"/>
                </a:lnTo>
                <a:lnTo>
                  <a:pt x="363" y="609"/>
                </a:lnTo>
                <a:lnTo>
                  <a:pt x="364" y="594"/>
                </a:lnTo>
                <a:lnTo>
                  <a:pt x="364" y="597"/>
                </a:lnTo>
                <a:lnTo>
                  <a:pt x="364" y="587"/>
                </a:lnTo>
                <a:lnTo>
                  <a:pt x="364" y="581"/>
                </a:lnTo>
                <a:lnTo>
                  <a:pt x="460" y="677"/>
                </a:lnTo>
                <a:lnTo>
                  <a:pt x="456" y="677"/>
                </a:lnTo>
                <a:lnTo>
                  <a:pt x="454" y="677"/>
                </a:lnTo>
                <a:lnTo>
                  <a:pt x="550" y="591"/>
                </a:lnTo>
                <a:lnTo>
                  <a:pt x="547" y="612"/>
                </a:lnTo>
                <a:lnTo>
                  <a:pt x="545" y="621"/>
                </a:lnTo>
                <a:cubicBezTo>
                  <a:pt x="535" y="665"/>
                  <a:pt x="496" y="696"/>
                  <a:pt x="451" y="696"/>
                </a:cubicBezTo>
                <a:lnTo>
                  <a:pt x="448" y="696"/>
                </a:lnTo>
                <a:cubicBezTo>
                  <a:pt x="409" y="696"/>
                  <a:pt x="374" y="673"/>
                  <a:pt x="359" y="636"/>
                </a:cubicBezTo>
                <a:lnTo>
                  <a:pt x="355" y="626"/>
                </a:lnTo>
                <a:lnTo>
                  <a:pt x="444" y="686"/>
                </a:lnTo>
                <a:lnTo>
                  <a:pt x="441" y="686"/>
                </a:lnTo>
                <a:cubicBezTo>
                  <a:pt x="405" y="686"/>
                  <a:pt x="372" y="666"/>
                  <a:pt x="356" y="633"/>
                </a:cubicBezTo>
                <a:lnTo>
                  <a:pt x="357" y="636"/>
                </a:lnTo>
                <a:lnTo>
                  <a:pt x="354" y="631"/>
                </a:lnTo>
                <a:lnTo>
                  <a:pt x="436" y="677"/>
                </a:lnTo>
                <a:lnTo>
                  <a:pt x="435" y="677"/>
                </a:lnTo>
                <a:cubicBezTo>
                  <a:pt x="408" y="677"/>
                  <a:pt x="382" y="666"/>
                  <a:pt x="364" y="646"/>
                </a:cubicBezTo>
                <a:cubicBezTo>
                  <a:pt x="346" y="626"/>
                  <a:pt x="337" y="599"/>
                  <a:pt x="340" y="572"/>
                </a:cubicBezTo>
                <a:lnTo>
                  <a:pt x="340" y="571"/>
                </a:lnTo>
                <a:lnTo>
                  <a:pt x="340" y="565"/>
                </a:lnTo>
                <a:lnTo>
                  <a:pt x="340" y="562"/>
                </a:lnTo>
                <a:lnTo>
                  <a:pt x="532" y="562"/>
                </a:lnTo>
                <a:lnTo>
                  <a:pt x="532" y="581"/>
                </a:lnTo>
                <a:lnTo>
                  <a:pt x="531" y="591"/>
                </a:lnTo>
                <a:lnTo>
                  <a:pt x="350" y="539"/>
                </a:lnTo>
                <a:lnTo>
                  <a:pt x="352" y="535"/>
                </a:lnTo>
                <a:lnTo>
                  <a:pt x="346" y="547"/>
                </a:lnTo>
                <a:lnTo>
                  <a:pt x="348" y="541"/>
                </a:lnTo>
                <a:lnTo>
                  <a:pt x="439" y="667"/>
                </a:lnTo>
                <a:lnTo>
                  <a:pt x="436" y="667"/>
                </a:lnTo>
                <a:lnTo>
                  <a:pt x="532" y="571"/>
                </a:lnTo>
                <a:lnTo>
                  <a:pt x="532" y="582"/>
                </a:lnTo>
                <a:lnTo>
                  <a:pt x="532" y="590"/>
                </a:lnTo>
                <a:cubicBezTo>
                  <a:pt x="532" y="641"/>
                  <a:pt x="493" y="683"/>
                  <a:pt x="442" y="686"/>
                </a:cubicBezTo>
                <a:cubicBezTo>
                  <a:pt x="392" y="689"/>
                  <a:pt x="347" y="653"/>
                  <a:pt x="341" y="602"/>
                </a:cubicBezTo>
                <a:lnTo>
                  <a:pt x="341" y="600"/>
                </a:lnTo>
                <a:lnTo>
                  <a:pt x="339" y="589"/>
                </a:lnTo>
                <a:lnTo>
                  <a:pt x="433" y="667"/>
                </a:lnTo>
                <a:lnTo>
                  <a:pt x="431" y="667"/>
                </a:lnTo>
                <a:cubicBezTo>
                  <a:pt x="390" y="667"/>
                  <a:pt x="353" y="641"/>
                  <a:pt x="340" y="602"/>
                </a:cubicBezTo>
                <a:lnTo>
                  <a:pt x="337" y="593"/>
                </a:lnTo>
                <a:cubicBezTo>
                  <a:pt x="334" y="583"/>
                  <a:pt x="332" y="573"/>
                  <a:pt x="332" y="562"/>
                </a:cubicBezTo>
                <a:lnTo>
                  <a:pt x="332" y="556"/>
                </a:lnTo>
                <a:cubicBezTo>
                  <a:pt x="332" y="549"/>
                  <a:pt x="333" y="541"/>
                  <a:pt x="335" y="533"/>
                </a:cubicBezTo>
                <a:lnTo>
                  <a:pt x="336" y="529"/>
                </a:lnTo>
                <a:cubicBezTo>
                  <a:pt x="348" y="482"/>
                  <a:pt x="393" y="451"/>
                  <a:pt x="441" y="457"/>
                </a:cubicBezTo>
                <a:cubicBezTo>
                  <a:pt x="489" y="463"/>
                  <a:pt x="525" y="504"/>
                  <a:pt x="525" y="552"/>
                </a:cubicBezTo>
                <a:lnTo>
                  <a:pt x="525" y="556"/>
                </a:lnTo>
                <a:lnTo>
                  <a:pt x="525" y="573"/>
                </a:lnTo>
                <a:lnTo>
                  <a:pt x="524" y="571"/>
                </a:lnTo>
                <a:lnTo>
                  <a:pt x="524" y="577"/>
                </a:lnTo>
                <a:cubicBezTo>
                  <a:pt x="524" y="585"/>
                  <a:pt x="524" y="593"/>
                  <a:pt x="522" y="601"/>
                </a:cubicBezTo>
                <a:lnTo>
                  <a:pt x="521" y="605"/>
                </a:lnTo>
                <a:cubicBezTo>
                  <a:pt x="509" y="652"/>
                  <a:pt x="464" y="683"/>
                  <a:pt x="416" y="677"/>
                </a:cubicBezTo>
                <a:cubicBezTo>
                  <a:pt x="368" y="671"/>
                  <a:pt x="331" y="630"/>
                  <a:pt x="331" y="581"/>
                </a:cubicBezTo>
                <a:lnTo>
                  <a:pt x="331" y="577"/>
                </a:lnTo>
                <a:lnTo>
                  <a:pt x="331" y="571"/>
                </a:lnTo>
                <a:lnTo>
                  <a:pt x="333" y="587"/>
                </a:lnTo>
                <a:lnTo>
                  <a:pt x="332" y="581"/>
                </a:lnTo>
                <a:lnTo>
                  <a:pt x="335" y="596"/>
                </a:lnTo>
                <a:lnTo>
                  <a:pt x="334" y="593"/>
                </a:lnTo>
                <a:lnTo>
                  <a:pt x="520" y="544"/>
                </a:lnTo>
                <a:lnTo>
                  <a:pt x="520" y="544"/>
                </a:lnTo>
                <a:lnTo>
                  <a:pt x="521" y="548"/>
                </a:lnTo>
                <a:lnTo>
                  <a:pt x="331" y="571"/>
                </a:lnTo>
                <a:lnTo>
                  <a:pt x="331" y="567"/>
                </a:lnTo>
                <a:lnTo>
                  <a:pt x="333" y="586"/>
                </a:lnTo>
                <a:lnTo>
                  <a:pt x="332" y="581"/>
                </a:lnTo>
                <a:lnTo>
                  <a:pt x="522" y="562"/>
                </a:lnTo>
                <a:lnTo>
                  <a:pt x="522" y="567"/>
                </a:lnTo>
                <a:lnTo>
                  <a:pt x="522" y="571"/>
                </a:lnTo>
                <a:lnTo>
                  <a:pt x="333" y="548"/>
                </a:lnTo>
                <a:lnTo>
                  <a:pt x="334" y="544"/>
                </a:lnTo>
                <a:lnTo>
                  <a:pt x="331" y="567"/>
                </a:lnTo>
                <a:lnTo>
                  <a:pt x="331" y="562"/>
                </a:lnTo>
                <a:lnTo>
                  <a:pt x="427" y="658"/>
                </a:lnTo>
                <a:lnTo>
                  <a:pt x="426" y="658"/>
                </a:lnTo>
                <a:lnTo>
                  <a:pt x="426" y="466"/>
                </a:lnTo>
                <a:lnTo>
                  <a:pt x="427" y="466"/>
                </a:lnTo>
                <a:lnTo>
                  <a:pt x="429" y="466"/>
                </a:lnTo>
                <a:cubicBezTo>
                  <a:pt x="475" y="466"/>
                  <a:pt x="515" y="499"/>
                  <a:pt x="524" y="544"/>
                </a:cubicBezTo>
                <a:lnTo>
                  <a:pt x="525" y="549"/>
                </a:lnTo>
                <a:cubicBezTo>
                  <a:pt x="527" y="563"/>
                  <a:pt x="527" y="577"/>
                  <a:pt x="524" y="591"/>
                </a:cubicBezTo>
                <a:lnTo>
                  <a:pt x="523" y="595"/>
                </a:lnTo>
                <a:cubicBezTo>
                  <a:pt x="512" y="637"/>
                  <a:pt x="474" y="667"/>
                  <a:pt x="429" y="667"/>
                </a:cubicBezTo>
                <a:cubicBezTo>
                  <a:pt x="385" y="667"/>
                  <a:pt x="347" y="637"/>
                  <a:pt x="336" y="595"/>
                </a:cubicBezTo>
                <a:lnTo>
                  <a:pt x="334" y="586"/>
                </a:lnTo>
                <a:lnTo>
                  <a:pt x="333" y="581"/>
                </a:lnTo>
                <a:lnTo>
                  <a:pt x="427" y="658"/>
                </a:lnTo>
                <a:lnTo>
                  <a:pt x="426" y="658"/>
                </a:lnTo>
                <a:cubicBezTo>
                  <a:pt x="373" y="658"/>
                  <a:pt x="330" y="615"/>
                  <a:pt x="330" y="562"/>
                </a:cubicBezTo>
                <a:lnTo>
                  <a:pt x="330" y="552"/>
                </a:lnTo>
                <a:lnTo>
                  <a:pt x="343" y="599"/>
                </a:lnTo>
                <a:lnTo>
                  <a:pt x="338" y="590"/>
                </a:lnTo>
                <a:cubicBezTo>
                  <a:pt x="330" y="576"/>
                  <a:pt x="325" y="560"/>
                  <a:pt x="325" y="543"/>
                </a:cubicBezTo>
                <a:lnTo>
                  <a:pt x="325" y="536"/>
                </a:lnTo>
                <a:lnTo>
                  <a:pt x="325" y="533"/>
                </a:lnTo>
                <a:lnTo>
                  <a:pt x="517" y="533"/>
                </a:lnTo>
                <a:lnTo>
                  <a:pt x="517" y="550"/>
                </a:lnTo>
                <a:lnTo>
                  <a:pt x="516" y="548"/>
                </a:lnTo>
                <a:lnTo>
                  <a:pt x="516" y="557"/>
                </a:lnTo>
                <a:cubicBezTo>
                  <a:pt x="516" y="564"/>
                  <a:pt x="516" y="570"/>
                  <a:pt x="515" y="576"/>
                </a:cubicBezTo>
                <a:lnTo>
                  <a:pt x="514" y="581"/>
                </a:lnTo>
                <a:cubicBezTo>
                  <a:pt x="504" y="630"/>
                  <a:pt x="459" y="663"/>
                  <a:pt x="410" y="658"/>
                </a:cubicBezTo>
                <a:cubicBezTo>
                  <a:pt x="361" y="653"/>
                  <a:pt x="323" y="612"/>
                  <a:pt x="323" y="562"/>
                </a:cubicBezTo>
                <a:lnTo>
                  <a:pt x="324" y="563"/>
                </a:lnTo>
                <a:lnTo>
                  <a:pt x="322" y="543"/>
                </a:lnTo>
                <a:lnTo>
                  <a:pt x="322" y="530"/>
                </a:lnTo>
                <a:lnTo>
                  <a:pt x="322" y="524"/>
                </a:lnTo>
                <a:lnTo>
                  <a:pt x="514" y="524"/>
                </a:lnTo>
                <a:lnTo>
                  <a:pt x="514" y="529"/>
                </a:lnTo>
                <a:lnTo>
                  <a:pt x="514" y="548"/>
                </a:lnTo>
                <a:lnTo>
                  <a:pt x="513" y="548"/>
                </a:lnTo>
                <a:lnTo>
                  <a:pt x="513" y="552"/>
                </a:lnTo>
                <a:lnTo>
                  <a:pt x="321" y="552"/>
                </a:lnTo>
                <a:lnTo>
                  <a:pt x="321" y="548"/>
                </a:lnTo>
                <a:lnTo>
                  <a:pt x="321" y="538"/>
                </a:lnTo>
                <a:lnTo>
                  <a:pt x="321" y="529"/>
                </a:lnTo>
                <a:lnTo>
                  <a:pt x="321" y="524"/>
                </a:lnTo>
                <a:lnTo>
                  <a:pt x="513" y="524"/>
                </a:lnTo>
                <a:lnTo>
                  <a:pt x="513" y="526"/>
                </a:lnTo>
                <a:lnTo>
                  <a:pt x="512" y="511"/>
                </a:lnTo>
                <a:lnTo>
                  <a:pt x="513" y="517"/>
                </a:lnTo>
                <a:cubicBezTo>
                  <a:pt x="514" y="522"/>
                  <a:pt x="514" y="527"/>
                  <a:pt x="514" y="532"/>
                </a:cubicBezTo>
                <a:lnTo>
                  <a:pt x="514" y="543"/>
                </a:lnTo>
                <a:cubicBezTo>
                  <a:pt x="514" y="593"/>
                  <a:pt x="477" y="634"/>
                  <a:pt x="428" y="639"/>
                </a:cubicBezTo>
                <a:cubicBezTo>
                  <a:pt x="379" y="644"/>
                  <a:pt x="334" y="611"/>
                  <a:pt x="324" y="562"/>
                </a:cubicBezTo>
                <a:lnTo>
                  <a:pt x="322" y="552"/>
                </a:lnTo>
                <a:lnTo>
                  <a:pt x="416" y="629"/>
                </a:lnTo>
                <a:lnTo>
                  <a:pt x="413" y="629"/>
                </a:lnTo>
                <a:cubicBezTo>
                  <a:pt x="368" y="629"/>
                  <a:pt x="328" y="597"/>
                  <a:pt x="319" y="552"/>
                </a:cubicBezTo>
                <a:lnTo>
                  <a:pt x="319" y="552"/>
                </a:lnTo>
                <a:lnTo>
                  <a:pt x="318" y="548"/>
                </a:lnTo>
                <a:lnTo>
                  <a:pt x="503" y="555"/>
                </a:lnTo>
                <a:lnTo>
                  <a:pt x="502" y="558"/>
                </a:lnTo>
                <a:lnTo>
                  <a:pt x="505" y="543"/>
                </a:lnTo>
                <a:lnTo>
                  <a:pt x="503" y="555"/>
                </a:lnTo>
                <a:lnTo>
                  <a:pt x="501" y="565"/>
                </a:lnTo>
                <a:lnTo>
                  <a:pt x="500" y="570"/>
                </a:lnTo>
                <a:cubicBezTo>
                  <a:pt x="496" y="589"/>
                  <a:pt x="487" y="606"/>
                  <a:pt x="473" y="619"/>
                </a:cubicBezTo>
                <a:lnTo>
                  <a:pt x="472" y="620"/>
                </a:lnTo>
                <a:cubicBezTo>
                  <a:pt x="445" y="648"/>
                  <a:pt x="404" y="656"/>
                  <a:pt x="368" y="641"/>
                </a:cubicBezTo>
                <a:cubicBezTo>
                  <a:pt x="332" y="626"/>
                  <a:pt x="308" y="591"/>
                  <a:pt x="308" y="552"/>
                </a:cubicBezTo>
                <a:lnTo>
                  <a:pt x="309" y="537"/>
                </a:lnTo>
                <a:lnTo>
                  <a:pt x="309" y="533"/>
                </a:lnTo>
                <a:lnTo>
                  <a:pt x="309" y="521"/>
                </a:lnTo>
                <a:lnTo>
                  <a:pt x="309" y="514"/>
                </a:lnTo>
                <a:lnTo>
                  <a:pt x="473" y="582"/>
                </a:lnTo>
                <a:lnTo>
                  <a:pt x="472" y="583"/>
                </a:lnTo>
                <a:lnTo>
                  <a:pt x="496" y="546"/>
                </a:lnTo>
                <a:lnTo>
                  <a:pt x="496" y="545"/>
                </a:lnTo>
                <a:lnTo>
                  <a:pt x="493" y="557"/>
                </a:lnTo>
                <a:lnTo>
                  <a:pt x="399" y="437"/>
                </a:lnTo>
                <a:lnTo>
                  <a:pt x="400" y="437"/>
                </a:lnTo>
                <a:lnTo>
                  <a:pt x="306" y="551"/>
                </a:lnTo>
                <a:lnTo>
                  <a:pt x="304" y="538"/>
                </a:lnTo>
                <a:lnTo>
                  <a:pt x="303" y="532"/>
                </a:lnTo>
                <a:lnTo>
                  <a:pt x="312" y="559"/>
                </a:lnTo>
                <a:lnTo>
                  <a:pt x="311" y="557"/>
                </a:lnTo>
                <a:lnTo>
                  <a:pt x="491" y="533"/>
                </a:lnTo>
                <a:lnTo>
                  <a:pt x="490" y="538"/>
                </a:lnTo>
                <a:lnTo>
                  <a:pt x="491" y="519"/>
                </a:lnTo>
                <a:lnTo>
                  <a:pt x="491" y="529"/>
                </a:lnTo>
                <a:lnTo>
                  <a:pt x="491" y="538"/>
                </a:lnTo>
                <a:lnTo>
                  <a:pt x="491" y="543"/>
                </a:lnTo>
                <a:lnTo>
                  <a:pt x="299" y="543"/>
                </a:lnTo>
                <a:lnTo>
                  <a:pt x="299" y="541"/>
                </a:lnTo>
                <a:cubicBezTo>
                  <a:pt x="299" y="537"/>
                  <a:pt x="300" y="532"/>
                  <a:pt x="300" y="528"/>
                </a:cubicBezTo>
                <a:lnTo>
                  <a:pt x="302" y="519"/>
                </a:lnTo>
                <a:lnTo>
                  <a:pt x="303" y="513"/>
                </a:lnTo>
                <a:lnTo>
                  <a:pt x="301" y="528"/>
                </a:lnTo>
                <a:lnTo>
                  <a:pt x="301" y="524"/>
                </a:lnTo>
                <a:lnTo>
                  <a:pt x="491" y="548"/>
                </a:lnTo>
                <a:lnTo>
                  <a:pt x="491" y="547"/>
                </a:lnTo>
                <a:lnTo>
                  <a:pt x="490" y="552"/>
                </a:lnTo>
                <a:lnTo>
                  <a:pt x="310" y="491"/>
                </a:lnTo>
                <a:lnTo>
                  <a:pt x="312" y="487"/>
                </a:lnTo>
                <a:lnTo>
                  <a:pt x="303" y="511"/>
                </a:lnTo>
                <a:lnTo>
                  <a:pt x="304" y="506"/>
                </a:lnTo>
                <a:lnTo>
                  <a:pt x="493" y="543"/>
                </a:lnTo>
                <a:lnTo>
                  <a:pt x="491" y="553"/>
                </a:lnTo>
                <a:lnTo>
                  <a:pt x="490" y="557"/>
                </a:lnTo>
                <a:cubicBezTo>
                  <a:pt x="478" y="604"/>
                  <a:pt x="433" y="635"/>
                  <a:pt x="385" y="629"/>
                </a:cubicBezTo>
                <a:cubicBezTo>
                  <a:pt x="337" y="623"/>
                  <a:pt x="300" y="582"/>
                  <a:pt x="300" y="533"/>
                </a:cubicBezTo>
                <a:lnTo>
                  <a:pt x="300" y="529"/>
                </a:lnTo>
                <a:cubicBezTo>
                  <a:pt x="300" y="523"/>
                  <a:pt x="301" y="517"/>
                  <a:pt x="302" y="511"/>
                </a:cubicBezTo>
                <a:lnTo>
                  <a:pt x="303" y="506"/>
                </a:lnTo>
                <a:cubicBezTo>
                  <a:pt x="312" y="461"/>
                  <a:pt x="352" y="428"/>
                  <a:pt x="397" y="428"/>
                </a:cubicBezTo>
                <a:cubicBezTo>
                  <a:pt x="443" y="428"/>
                  <a:pt x="483" y="461"/>
                  <a:pt x="492" y="506"/>
                </a:cubicBezTo>
                <a:lnTo>
                  <a:pt x="492" y="506"/>
                </a:lnTo>
                <a:lnTo>
                  <a:pt x="493" y="510"/>
                </a:lnTo>
                <a:lnTo>
                  <a:pt x="304" y="544"/>
                </a:lnTo>
                <a:lnTo>
                  <a:pt x="304" y="543"/>
                </a:lnTo>
                <a:lnTo>
                  <a:pt x="302" y="533"/>
                </a:lnTo>
                <a:lnTo>
                  <a:pt x="492" y="514"/>
                </a:lnTo>
                <a:lnTo>
                  <a:pt x="492" y="518"/>
                </a:lnTo>
                <a:lnTo>
                  <a:pt x="492" y="524"/>
                </a:lnTo>
                <a:lnTo>
                  <a:pt x="396" y="428"/>
                </a:lnTo>
                <a:lnTo>
                  <a:pt x="397" y="428"/>
                </a:lnTo>
                <a:lnTo>
                  <a:pt x="397" y="620"/>
                </a:lnTo>
                <a:lnTo>
                  <a:pt x="394" y="620"/>
                </a:lnTo>
                <a:lnTo>
                  <a:pt x="489" y="543"/>
                </a:lnTo>
                <a:lnTo>
                  <a:pt x="487" y="553"/>
                </a:lnTo>
                <a:lnTo>
                  <a:pt x="486" y="557"/>
                </a:lnTo>
                <a:lnTo>
                  <a:pt x="299" y="510"/>
                </a:lnTo>
                <a:lnTo>
                  <a:pt x="300" y="506"/>
                </a:lnTo>
                <a:lnTo>
                  <a:pt x="297" y="529"/>
                </a:lnTo>
                <a:lnTo>
                  <a:pt x="297" y="524"/>
                </a:lnTo>
                <a:lnTo>
                  <a:pt x="393" y="620"/>
                </a:lnTo>
                <a:lnTo>
                  <a:pt x="392" y="620"/>
                </a:lnTo>
                <a:cubicBezTo>
                  <a:pt x="351" y="620"/>
                  <a:pt x="314" y="594"/>
                  <a:pt x="301" y="555"/>
                </a:cubicBezTo>
                <a:lnTo>
                  <a:pt x="297" y="542"/>
                </a:lnTo>
                <a:lnTo>
                  <a:pt x="296" y="538"/>
                </a:lnTo>
                <a:lnTo>
                  <a:pt x="485" y="514"/>
                </a:lnTo>
                <a:lnTo>
                  <a:pt x="485" y="524"/>
                </a:lnTo>
                <a:lnTo>
                  <a:pt x="485" y="533"/>
                </a:lnTo>
                <a:lnTo>
                  <a:pt x="293" y="533"/>
                </a:lnTo>
                <a:lnTo>
                  <a:pt x="293" y="530"/>
                </a:lnTo>
                <a:lnTo>
                  <a:pt x="294" y="534"/>
                </a:lnTo>
                <a:lnTo>
                  <a:pt x="292" y="514"/>
                </a:lnTo>
                <a:lnTo>
                  <a:pt x="292" y="508"/>
                </a:lnTo>
                <a:lnTo>
                  <a:pt x="297" y="539"/>
                </a:lnTo>
                <a:lnTo>
                  <a:pt x="296" y="536"/>
                </a:lnTo>
                <a:lnTo>
                  <a:pt x="483" y="505"/>
                </a:lnTo>
                <a:lnTo>
                  <a:pt x="483" y="510"/>
                </a:lnTo>
                <a:lnTo>
                  <a:pt x="483" y="514"/>
                </a:lnTo>
                <a:lnTo>
                  <a:pt x="291" y="514"/>
                </a:lnTo>
                <a:lnTo>
                  <a:pt x="291" y="510"/>
                </a:lnTo>
                <a:lnTo>
                  <a:pt x="293" y="529"/>
                </a:lnTo>
                <a:lnTo>
                  <a:pt x="292" y="524"/>
                </a:lnTo>
                <a:lnTo>
                  <a:pt x="386" y="601"/>
                </a:lnTo>
                <a:lnTo>
                  <a:pt x="385" y="601"/>
                </a:lnTo>
                <a:lnTo>
                  <a:pt x="481" y="505"/>
                </a:lnTo>
                <a:lnTo>
                  <a:pt x="481" y="511"/>
                </a:lnTo>
                <a:lnTo>
                  <a:pt x="481" y="514"/>
                </a:lnTo>
                <a:cubicBezTo>
                  <a:pt x="481" y="563"/>
                  <a:pt x="445" y="604"/>
                  <a:pt x="397" y="610"/>
                </a:cubicBezTo>
                <a:cubicBezTo>
                  <a:pt x="349" y="616"/>
                  <a:pt x="304" y="585"/>
                  <a:pt x="292" y="538"/>
                </a:cubicBezTo>
                <a:lnTo>
                  <a:pt x="291" y="534"/>
                </a:lnTo>
                <a:cubicBezTo>
                  <a:pt x="289" y="526"/>
                  <a:pt x="288" y="518"/>
                  <a:pt x="288" y="510"/>
                </a:cubicBezTo>
                <a:lnTo>
                  <a:pt x="288" y="504"/>
                </a:lnTo>
                <a:lnTo>
                  <a:pt x="288" y="497"/>
                </a:lnTo>
                <a:lnTo>
                  <a:pt x="288" y="495"/>
                </a:lnTo>
                <a:lnTo>
                  <a:pt x="479" y="514"/>
                </a:lnTo>
                <a:lnTo>
                  <a:pt x="479" y="510"/>
                </a:lnTo>
                <a:lnTo>
                  <a:pt x="478" y="521"/>
                </a:lnTo>
                <a:lnTo>
                  <a:pt x="476" y="538"/>
                </a:lnTo>
                <a:lnTo>
                  <a:pt x="475" y="543"/>
                </a:lnTo>
                <a:cubicBezTo>
                  <a:pt x="466" y="586"/>
                  <a:pt x="430" y="618"/>
                  <a:pt x="386" y="620"/>
                </a:cubicBezTo>
                <a:cubicBezTo>
                  <a:pt x="343" y="623"/>
                  <a:pt x="303" y="596"/>
                  <a:pt x="289" y="555"/>
                </a:cubicBezTo>
                <a:lnTo>
                  <a:pt x="288" y="552"/>
                </a:lnTo>
                <a:cubicBezTo>
                  <a:pt x="285" y="542"/>
                  <a:pt x="283" y="532"/>
                  <a:pt x="283" y="521"/>
                </a:cubicBezTo>
                <a:lnTo>
                  <a:pt x="283" y="515"/>
                </a:lnTo>
                <a:lnTo>
                  <a:pt x="284" y="529"/>
                </a:lnTo>
                <a:lnTo>
                  <a:pt x="283" y="522"/>
                </a:lnTo>
                <a:lnTo>
                  <a:pt x="287" y="539"/>
                </a:lnTo>
                <a:lnTo>
                  <a:pt x="286" y="536"/>
                </a:lnTo>
                <a:lnTo>
                  <a:pt x="473" y="505"/>
                </a:lnTo>
                <a:lnTo>
                  <a:pt x="473" y="508"/>
                </a:lnTo>
                <a:lnTo>
                  <a:pt x="473" y="515"/>
                </a:lnTo>
                <a:lnTo>
                  <a:pt x="473" y="521"/>
                </a:lnTo>
                <a:cubicBezTo>
                  <a:pt x="473" y="532"/>
                  <a:pt x="472" y="542"/>
                  <a:pt x="469" y="552"/>
                </a:cubicBezTo>
                <a:lnTo>
                  <a:pt x="468" y="555"/>
                </a:lnTo>
                <a:cubicBezTo>
                  <a:pt x="453" y="599"/>
                  <a:pt x="408" y="627"/>
                  <a:pt x="361" y="619"/>
                </a:cubicBezTo>
                <a:cubicBezTo>
                  <a:pt x="315" y="612"/>
                  <a:pt x="280" y="572"/>
                  <a:pt x="280" y="524"/>
                </a:cubicBezTo>
                <a:lnTo>
                  <a:pt x="281" y="525"/>
                </a:lnTo>
                <a:lnTo>
                  <a:pt x="280" y="514"/>
                </a:lnTo>
                <a:lnTo>
                  <a:pt x="375" y="601"/>
                </a:lnTo>
                <a:lnTo>
                  <a:pt x="374" y="601"/>
                </a:lnTo>
                <a:lnTo>
                  <a:pt x="370" y="601"/>
                </a:lnTo>
                <a:lnTo>
                  <a:pt x="367" y="601"/>
                </a:lnTo>
                <a:cubicBezTo>
                  <a:pt x="322" y="601"/>
                  <a:pt x="282" y="569"/>
                  <a:pt x="273" y="524"/>
                </a:cubicBezTo>
                <a:lnTo>
                  <a:pt x="271" y="514"/>
                </a:lnTo>
                <a:lnTo>
                  <a:pt x="365" y="591"/>
                </a:lnTo>
                <a:lnTo>
                  <a:pt x="363" y="591"/>
                </a:lnTo>
                <a:lnTo>
                  <a:pt x="459" y="506"/>
                </a:lnTo>
                <a:lnTo>
                  <a:pt x="458" y="514"/>
                </a:lnTo>
                <a:lnTo>
                  <a:pt x="457" y="528"/>
                </a:lnTo>
                <a:lnTo>
                  <a:pt x="456" y="535"/>
                </a:lnTo>
                <a:cubicBezTo>
                  <a:pt x="453" y="549"/>
                  <a:pt x="448" y="563"/>
                  <a:pt x="440" y="575"/>
                </a:cubicBezTo>
                <a:lnTo>
                  <a:pt x="438" y="578"/>
                </a:lnTo>
                <a:cubicBezTo>
                  <a:pt x="415" y="613"/>
                  <a:pt x="371" y="629"/>
                  <a:pt x="331" y="616"/>
                </a:cubicBezTo>
                <a:cubicBezTo>
                  <a:pt x="290" y="604"/>
                  <a:pt x="262" y="567"/>
                  <a:pt x="262" y="524"/>
                </a:cubicBezTo>
                <a:lnTo>
                  <a:pt x="262" y="515"/>
                </a:lnTo>
                <a:lnTo>
                  <a:pt x="262" y="505"/>
                </a:lnTo>
                <a:cubicBezTo>
                  <a:pt x="262" y="452"/>
                  <a:pt x="305" y="409"/>
                  <a:pt x="358" y="409"/>
                </a:cubicBezTo>
                <a:lnTo>
                  <a:pt x="360" y="409"/>
                </a:lnTo>
                <a:lnTo>
                  <a:pt x="266" y="524"/>
                </a:lnTo>
                <a:lnTo>
                  <a:pt x="264" y="514"/>
                </a:lnTo>
                <a:lnTo>
                  <a:pt x="358" y="591"/>
                </a:lnTo>
                <a:lnTo>
                  <a:pt x="356" y="591"/>
                </a:lnTo>
                <a:cubicBezTo>
                  <a:pt x="328" y="591"/>
                  <a:pt x="300" y="579"/>
                  <a:pt x="282" y="556"/>
                </a:cubicBezTo>
                <a:cubicBezTo>
                  <a:pt x="264" y="534"/>
                  <a:pt x="257" y="505"/>
                  <a:pt x="262" y="477"/>
                </a:cubicBezTo>
                <a:lnTo>
                  <a:pt x="264" y="467"/>
                </a:lnTo>
                <a:lnTo>
                  <a:pt x="265" y="463"/>
                </a:lnTo>
                <a:cubicBezTo>
                  <a:pt x="277" y="416"/>
                  <a:pt x="322" y="385"/>
                  <a:pt x="370" y="391"/>
                </a:cubicBezTo>
                <a:cubicBezTo>
                  <a:pt x="418" y="397"/>
                  <a:pt x="454" y="438"/>
                  <a:pt x="454" y="486"/>
                </a:cubicBezTo>
                <a:lnTo>
                  <a:pt x="454" y="491"/>
                </a:lnTo>
                <a:cubicBezTo>
                  <a:pt x="454" y="506"/>
                  <a:pt x="451" y="521"/>
                  <a:pt x="444" y="534"/>
                </a:cubicBezTo>
                <a:lnTo>
                  <a:pt x="442" y="538"/>
                </a:lnTo>
                <a:cubicBezTo>
                  <a:pt x="423" y="576"/>
                  <a:pt x="381" y="597"/>
                  <a:pt x="340" y="590"/>
                </a:cubicBezTo>
                <a:cubicBezTo>
                  <a:pt x="298" y="583"/>
                  <a:pt x="266" y="548"/>
                  <a:pt x="261" y="506"/>
                </a:cubicBezTo>
                <a:lnTo>
                  <a:pt x="261" y="505"/>
                </a:lnTo>
                <a:lnTo>
                  <a:pt x="259" y="495"/>
                </a:lnTo>
                <a:lnTo>
                  <a:pt x="353" y="572"/>
                </a:lnTo>
                <a:lnTo>
                  <a:pt x="351" y="572"/>
                </a:lnTo>
                <a:lnTo>
                  <a:pt x="447" y="486"/>
                </a:lnTo>
                <a:lnTo>
                  <a:pt x="446" y="496"/>
                </a:lnTo>
                <a:cubicBezTo>
                  <a:pt x="441" y="545"/>
                  <a:pt x="400" y="582"/>
                  <a:pt x="350" y="582"/>
                </a:cubicBezTo>
                <a:lnTo>
                  <a:pt x="348" y="582"/>
                </a:lnTo>
                <a:lnTo>
                  <a:pt x="348" y="390"/>
                </a:lnTo>
                <a:lnTo>
                  <a:pt x="351" y="390"/>
                </a:lnTo>
                <a:lnTo>
                  <a:pt x="351" y="582"/>
                </a:lnTo>
                <a:lnTo>
                  <a:pt x="349" y="582"/>
                </a:lnTo>
                <a:lnTo>
                  <a:pt x="349" y="390"/>
                </a:lnTo>
                <a:lnTo>
                  <a:pt x="350" y="390"/>
                </a:lnTo>
                <a:cubicBezTo>
                  <a:pt x="379" y="390"/>
                  <a:pt x="406" y="403"/>
                  <a:pt x="425" y="426"/>
                </a:cubicBezTo>
                <a:cubicBezTo>
                  <a:pt x="443" y="448"/>
                  <a:pt x="450" y="477"/>
                  <a:pt x="445" y="505"/>
                </a:cubicBezTo>
                <a:lnTo>
                  <a:pt x="443" y="515"/>
                </a:lnTo>
                <a:lnTo>
                  <a:pt x="442" y="519"/>
                </a:lnTo>
                <a:cubicBezTo>
                  <a:pt x="430" y="566"/>
                  <a:pt x="385" y="597"/>
                  <a:pt x="337" y="591"/>
                </a:cubicBezTo>
                <a:cubicBezTo>
                  <a:pt x="289" y="585"/>
                  <a:pt x="252" y="544"/>
                  <a:pt x="252" y="495"/>
                </a:cubicBezTo>
                <a:lnTo>
                  <a:pt x="252" y="490"/>
                </a:lnTo>
                <a:lnTo>
                  <a:pt x="255" y="514"/>
                </a:lnTo>
                <a:lnTo>
                  <a:pt x="254" y="510"/>
                </a:lnTo>
                <a:lnTo>
                  <a:pt x="443" y="486"/>
                </a:lnTo>
                <a:lnTo>
                  <a:pt x="443" y="490"/>
                </a:lnTo>
                <a:lnTo>
                  <a:pt x="442" y="475"/>
                </a:lnTo>
                <a:lnTo>
                  <a:pt x="443" y="481"/>
                </a:lnTo>
                <a:cubicBezTo>
                  <a:pt x="444" y="486"/>
                  <a:pt x="444" y="491"/>
                  <a:pt x="444" y="496"/>
                </a:cubicBezTo>
                <a:lnTo>
                  <a:pt x="444" y="503"/>
                </a:lnTo>
                <a:lnTo>
                  <a:pt x="444" y="505"/>
                </a:lnTo>
                <a:lnTo>
                  <a:pt x="252" y="505"/>
                </a:lnTo>
                <a:lnTo>
                  <a:pt x="252" y="501"/>
                </a:lnTo>
                <a:lnTo>
                  <a:pt x="252" y="492"/>
                </a:lnTo>
                <a:lnTo>
                  <a:pt x="252" y="476"/>
                </a:lnTo>
                <a:lnTo>
                  <a:pt x="252" y="469"/>
                </a:lnTo>
                <a:lnTo>
                  <a:pt x="252" y="467"/>
                </a:lnTo>
                <a:lnTo>
                  <a:pt x="444" y="467"/>
                </a:lnTo>
                <a:lnTo>
                  <a:pt x="444" y="486"/>
                </a:lnTo>
                <a:lnTo>
                  <a:pt x="443" y="496"/>
                </a:lnTo>
                <a:cubicBezTo>
                  <a:pt x="438" y="545"/>
                  <a:pt x="397" y="582"/>
                  <a:pt x="347" y="582"/>
                </a:cubicBezTo>
                <a:lnTo>
                  <a:pt x="343" y="582"/>
                </a:lnTo>
                <a:cubicBezTo>
                  <a:pt x="304" y="582"/>
                  <a:pt x="269" y="559"/>
                  <a:pt x="254" y="522"/>
                </a:cubicBezTo>
                <a:lnTo>
                  <a:pt x="250" y="512"/>
                </a:lnTo>
                <a:cubicBezTo>
                  <a:pt x="246" y="501"/>
                  <a:pt x="243" y="489"/>
                  <a:pt x="243" y="476"/>
                </a:cubicBezTo>
                <a:lnTo>
                  <a:pt x="243" y="467"/>
                </a:lnTo>
                <a:lnTo>
                  <a:pt x="339" y="563"/>
                </a:lnTo>
                <a:lnTo>
                  <a:pt x="338" y="563"/>
                </a:lnTo>
                <a:lnTo>
                  <a:pt x="335" y="563"/>
                </a:lnTo>
                <a:lnTo>
                  <a:pt x="430" y="486"/>
                </a:lnTo>
                <a:lnTo>
                  <a:pt x="427" y="498"/>
                </a:lnTo>
                <a:lnTo>
                  <a:pt x="425" y="507"/>
                </a:lnTo>
                <a:cubicBezTo>
                  <a:pt x="417" y="544"/>
                  <a:pt x="388" y="572"/>
                  <a:pt x="352" y="580"/>
                </a:cubicBezTo>
                <a:cubicBezTo>
                  <a:pt x="315" y="588"/>
                  <a:pt x="277" y="574"/>
                  <a:pt x="255" y="544"/>
                </a:cubicBezTo>
                <a:lnTo>
                  <a:pt x="252" y="540"/>
                </a:lnTo>
                <a:cubicBezTo>
                  <a:pt x="245" y="532"/>
                  <a:pt x="241" y="523"/>
                  <a:pt x="237" y="513"/>
                </a:cubicBezTo>
                <a:lnTo>
                  <a:pt x="235" y="507"/>
                </a:lnTo>
                <a:lnTo>
                  <a:pt x="326" y="572"/>
                </a:lnTo>
                <a:lnTo>
                  <a:pt x="325" y="572"/>
                </a:lnTo>
                <a:cubicBezTo>
                  <a:pt x="286" y="572"/>
                  <a:pt x="251" y="549"/>
                  <a:pt x="236" y="512"/>
                </a:cubicBezTo>
                <a:lnTo>
                  <a:pt x="230" y="495"/>
                </a:lnTo>
                <a:lnTo>
                  <a:pt x="229" y="491"/>
                </a:lnTo>
                <a:lnTo>
                  <a:pt x="417" y="486"/>
                </a:lnTo>
                <a:lnTo>
                  <a:pt x="415" y="496"/>
                </a:lnTo>
                <a:lnTo>
                  <a:pt x="414" y="500"/>
                </a:lnTo>
                <a:cubicBezTo>
                  <a:pt x="403" y="542"/>
                  <a:pt x="365" y="572"/>
                  <a:pt x="320" y="572"/>
                </a:cubicBezTo>
                <a:cubicBezTo>
                  <a:pt x="276" y="572"/>
                  <a:pt x="238" y="542"/>
                  <a:pt x="227" y="500"/>
                </a:cubicBezTo>
                <a:lnTo>
                  <a:pt x="225" y="491"/>
                </a:lnTo>
                <a:lnTo>
                  <a:pt x="224" y="486"/>
                </a:lnTo>
                <a:lnTo>
                  <a:pt x="412" y="491"/>
                </a:lnTo>
                <a:lnTo>
                  <a:pt x="412" y="490"/>
                </a:lnTo>
                <a:lnTo>
                  <a:pt x="411" y="495"/>
                </a:lnTo>
                <a:cubicBezTo>
                  <a:pt x="402" y="540"/>
                  <a:pt x="362" y="572"/>
                  <a:pt x="316" y="572"/>
                </a:cubicBezTo>
                <a:lnTo>
                  <a:pt x="313" y="572"/>
                </a:lnTo>
                <a:lnTo>
                  <a:pt x="312" y="572"/>
                </a:lnTo>
                <a:lnTo>
                  <a:pt x="311" y="572"/>
                </a:lnTo>
                <a:lnTo>
                  <a:pt x="407" y="490"/>
                </a:lnTo>
                <a:lnTo>
                  <a:pt x="406" y="497"/>
                </a:lnTo>
                <a:cubicBezTo>
                  <a:pt x="405" y="503"/>
                  <a:pt x="403" y="508"/>
                  <a:pt x="402" y="514"/>
                </a:cubicBezTo>
                <a:lnTo>
                  <a:pt x="401" y="517"/>
                </a:lnTo>
                <a:cubicBezTo>
                  <a:pt x="386" y="561"/>
                  <a:pt x="341" y="589"/>
                  <a:pt x="294" y="581"/>
                </a:cubicBezTo>
                <a:cubicBezTo>
                  <a:pt x="248" y="574"/>
                  <a:pt x="213" y="534"/>
                  <a:pt x="213" y="486"/>
                </a:cubicBezTo>
                <a:lnTo>
                  <a:pt x="214" y="471"/>
                </a:lnTo>
                <a:lnTo>
                  <a:pt x="215" y="463"/>
                </a:lnTo>
                <a:lnTo>
                  <a:pt x="215" y="462"/>
                </a:lnTo>
                <a:lnTo>
                  <a:pt x="215" y="457"/>
                </a:lnTo>
                <a:lnTo>
                  <a:pt x="405" y="481"/>
                </a:lnTo>
                <a:lnTo>
                  <a:pt x="402" y="492"/>
                </a:lnTo>
                <a:lnTo>
                  <a:pt x="400" y="498"/>
                </a:lnTo>
                <a:cubicBezTo>
                  <a:pt x="384" y="544"/>
                  <a:pt x="336" y="572"/>
                  <a:pt x="288" y="561"/>
                </a:cubicBezTo>
                <a:cubicBezTo>
                  <a:pt x="241" y="551"/>
                  <a:pt x="208" y="507"/>
                  <a:pt x="213" y="458"/>
                </a:cubicBezTo>
                <a:lnTo>
                  <a:pt x="214" y="447"/>
                </a:lnTo>
                <a:lnTo>
                  <a:pt x="215" y="438"/>
                </a:lnTo>
                <a:cubicBezTo>
                  <a:pt x="220" y="396"/>
                  <a:pt x="252" y="361"/>
                  <a:pt x="294" y="354"/>
                </a:cubicBezTo>
                <a:cubicBezTo>
                  <a:pt x="335" y="346"/>
                  <a:pt x="377" y="367"/>
                  <a:pt x="396" y="406"/>
                </a:cubicBezTo>
                <a:lnTo>
                  <a:pt x="398" y="410"/>
                </a:lnTo>
                <a:cubicBezTo>
                  <a:pt x="402" y="417"/>
                  <a:pt x="405" y="425"/>
                  <a:pt x="407" y="434"/>
                </a:cubicBezTo>
                <a:lnTo>
                  <a:pt x="408" y="439"/>
                </a:lnTo>
                <a:cubicBezTo>
                  <a:pt x="418" y="490"/>
                  <a:pt x="385" y="540"/>
                  <a:pt x="335" y="551"/>
                </a:cubicBezTo>
                <a:cubicBezTo>
                  <a:pt x="284" y="563"/>
                  <a:pt x="233" y="531"/>
                  <a:pt x="220" y="481"/>
                </a:cubicBezTo>
                <a:lnTo>
                  <a:pt x="223" y="489"/>
                </a:lnTo>
                <a:lnTo>
                  <a:pt x="221" y="484"/>
                </a:lnTo>
                <a:lnTo>
                  <a:pt x="406" y="448"/>
                </a:lnTo>
                <a:lnTo>
                  <a:pt x="406" y="457"/>
                </a:lnTo>
                <a:lnTo>
                  <a:pt x="406" y="469"/>
                </a:lnTo>
                <a:lnTo>
                  <a:pt x="406" y="475"/>
                </a:lnTo>
                <a:cubicBezTo>
                  <a:pt x="406" y="501"/>
                  <a:pt x="396" y="525"/>
                  <a:pt x="378" y="543"/>
                </a:cubicBezTo>
                <a:lnTo>
                  <a:pt x="377" y="544"/>
                </a:lnTo>
                <a:cubicBezTo>
                  <a:pt x="350" y="572"/>
                  <a:pt x="309" y="580"/>
                  <a:pt x="273" y="565"/>
                </a:cubicBezTo>
                <a:cubicBezTo>
                  <a:pt x="237" y="550"/>
                  <a:pt x="213" y="515"/>
                  <a:pt x="213" y="476"/>
                </a:cubicBezTo>
                <a:lnTo>
                  <a:pt x="214" y="483"/>
                </a:lnTo>
                <a:lnTo>
                  <a:pt x="212" y="463"/>
                </a:lnTo>
                <a:lnTo>
                  <a:pt x="212" y="454"/>
                </a:lnTo>
                <a:lnTo>
                  <a:pt x="214" y="470"/>
                </a:lnTo>
                <a:lnTo>
                  <a:pt x="213" y="464"/>
                </a:lnTo>
                <a:lnTo>
                  <a:pt x="307" y="544"/>
                </a:lnTo>
                <a:lnTo>
                  <a:pt x="303" y="544"/>
                </a:lnTo>
                <a:lnTo>
                  <a:pt x="398" y="433"/>
                </a:lnTo>
                <a:lnTo>
                  <a:pt x="399" y="439"/>
                </a:lnTo>
                <a:cubicBezTo>
                  <a:pt x="400" y="444"/>
                  <a:pt x="400" y="449"/>
                  <a:pt x="400" y="454"/>
                </a:cubicBezTo>
                <a:lnTo>
                  <a:pt x="400" y="457"/>
                </a:lnTo>
                <a:cubicBezTo>
                  <a:pt x="400" y="508"/>
                  <a:pt x="361" y="551"/>
                  <a:pt x="310" y="553"/>
                </a:cubicBezTo>
                <a:cubicBezTo>
                  <a:pt x="259" y="556"/>
                  <a:pt x="215" y="519"/>
                  <a:pt x="209" y="468"/>
                </a:cubicBezTo>
                <a:lnTo>
                  <a:pt x="208" y="458"/>
                </a:lnTo>
                <a:lnTo>
                  <a:pt x="207" y="448"/>
                </a:lnTo>
                <a:lnTo>
                  <a:pt x="398" y="438"/>
                </a:lnTo>
                <a:lnTo>
                  <a:pt x="398" y="443"/>
                </a:lnTo>
                <a:lnTo>
                  <a:pt x="398" y="448"/>
                </a:lnTo>
                <a:lnTo>
                  <a:pt x="206" y="448"/>
                </a:lnTo>
                <a:lnTo>
                  <a:pt x="206" y="444"/>
                </a:lnTo>
                <a:lnTo>
                  <a:pt x="206" y="437"/>
                </a:lnTo>
                <a:lnTo>
                  <a:pt x="206" y="431"/>
                </a:lnTo>
                <a:lnTo>
                  <a:pt x="206" y="429"/>
                </a:lnTo>
                <a:lnTo>
                  <a:pt x="398" y="429"/>
                </a:lnTo>
                <a:lnTo>
                  <a:pt x="398" y="433"/>
                </a:lnTo>
                <a:lnTo>
                  <a:pt x="398" y="452"/>
                </a:lnTo>
                <a:lnTo>
                  <a:pt x="397" y="452"/>
                </a:lnTo>
                <a:lnTo>
                  <a:pt x="397" y="457"/>
                </a:lnTo>
                <a:cubicBezTo>
                  <a:pt x="397" y="502"/>
                  <a:pt x="367" y="541"/>
                  <a:pt x="324" y="551"/>
                </a:cubicBezTo>
                <a:cubicBezTo>
                  <a:pt x="280" y="561"/>
                  <a:pt x="236" y="540"/>
                  <a:pt x="216" y="500"/>
                </a:cubicBezTo>
                <a:lnTo>
                  <a:pt x="215" y="498"/>
                </a:lnTo>
                <a:cubicBezTo>
                  <a:pt x="212" y="493"/>
                  <a:pt x="210" y="488"/>
                  <a:pt x="208" y="482"/>
                </a:cubicBezTo>
                <a:lnTo>
                  <a:pt x="206" y="475"/>
                </a:lnTo>
                <a:cubicBezTo>
                  <a:pt x="204" y="466"/>
                  <a:pt x="202" y="457"/>
                  <a:pt x="202" y="448"/>
                </a:cubicBezTo>
                <a:lnTo>
                  <a:pt x="202" y="442"/>
                </a:lnTo>
                <a:lnTo>
                  <a:pt x="205" y="466"/>
                </a:lnTo>
                <a:lnTo>
                  <a:pt x="204" y="462"/>
                </a:lnTo>
                <a:lnTo>
                  <a:pt x="392" y="423"/>
                </a:lnTo>
                <a:lnTo>
                  <a:pt x="392" y="421"/>
                </a:lnTo>
                <a:lnTo>
                  <a:pt x="393" y="425"/>
                </a:lnTo>
                <a:lnTo>
                  <a:pt x="205" y="430"/>
                </a:lnTo>
                <a:lnTo>
                  <a:pt x="206" y="425"/>
                </a:lnTo>
                <a:lnTo>
                  <a:pt x="204" y="443"/>
                </a:lnTo>
                <a:lnTo>
                  <a:pt x="204" y="434"/>
                </a:lnTo>
                <a:lnTo>
                  <a:pt x="204" y="424"/>
                </a:lnTo>
                <a:lnTo>
                  <a:pt x="206" y="443"/>
                </a:lnTo>
                <a:lnTo>
                  <a:pt x="205" y="438"/>
                </a:lnTo>
                <a:lnTo>
                  <a:pt x="391" y="450"/>
                </a:lnTo>
                <a:lnTo>
                  <a:pt x="391" y="449"/>
                </a:lnTo>
                <a:lnTo>
                  <a:pt x="389" y="456"/>
                </a:lnTo>
                <a:cubicBezTo>
                  <a:pt x="377" y="497"/>
                  <a:pt x="339" y="525"/>
                  <a:pt x="296" y="525"/>
                </a:cubicBezTo>
                <a:lnTo>
                  <a:pt x="295" y="525"/>
                </a:lnTo>
                <a:lnTo>
                  <a:pt x="391" y="439"/>
                </a:lnTo>
                <a:lnTo>
                  <a:pt x="388" y="460"/>
                </a:lnTo>
                <a:lnTo>
                  <a:pt x="386" y="469"/>
                </a:lnTo>
                <a:cubicBezTo>
                  <a:pt x="377" y="511"/>
                  <a:pt x="341" y="542"/>
                  <a:pt x="297" y="544"/>
                </a:cubicBezTo>
                <a:cubicBezTo>
                  <a:pt x="254" y="547"/>
                  <a:pt x="215" y="520"/>
                  <a:pt x="201" y="479"/>
                </a:cubicBezTo>
                <a:lnTo>
                  <a:pt x="200" y="476"/>
                </a:lnTo>
                <a:cubicBezTo>
                  <a:pt x="199" y="470"/>
                  <a:pt x="197" y="465"/>
                  <a:pt x="196" y="459"/>
                </a:cubicBezTo>
                <a:lnTo>
                  <a:pt x="195" y="452"/>
                </a:lnTo>
                <a:lnTo>
                  <a:pt x="199" y="466"/>
                </a:lnTo>
                <a:lnTo>
                  <a:pt x="196" y="459"/>
                </a:lnTo>
                <a:lnTo>
                  <a:pt x="193" y="450"/>
                </a:lnTo>
                <a:lnTo>
                  <a:pt x="284" y="515"/>
                </a:lnTo>
                <a:lnTo>
                  <a:pt x="281" y="515"/>
                </a:lnTo>
                <a:lnTo>
                  <a:pt x="377" y="410"/>
                </a:lnTo>
                <a:lnTo>
                  <a:pt x="378" y="420"/>
                </a:lnTo>
                <a:cubicBezTo>
                  <a:pt x="381" y="447"/>
                  <a:pt x="372" y="474"/>
                  <a:pt x="354" y="494"/>
                </a:cubicBezTo>
                <a:cubicBezTo>
                  <a:pt x="335" y="514"/>
                  <a:pt x="310" y="525"/>
                  <a:pt x="282" y="525"/>
                </a:cubicBezTo>
                <a:lnTo>
                  <a:pt x="281" y="525"/>
                </a:lnTo>
                <a:lnTo>
                  <a:pt x="377" y="429"/>
                </a:lnTo>
                <a:lnTo>
                  <a:pt x="377" y="434"/>
                </a:lnTo>
                <a:lnTo>
                  <a:pt x="377" y="438"/>
                </a:lnTo>
                <a:lnTo>
                  <a:pt x="185" y="438"/>
                </a:lnTo>
                <a:lnTo>
                  <a:pt x="185" y="434"/>
                </a:lnTo>
                <a:lnTo>
                  <a:pt x="187" y="453"/>
                </a:lnTo>
                <a:lnTo>
                  <a:pt x="186" y="448"/>
                </a:lnTo>
                <a:lnTo>
                  <a:pt x="376" y="429"/>
                </a:lnTo>
                <a:lnTo>
                  <a:pt x="376" y="434"/>
                </a:lnTo>
                <a:cubicBezTo>
                  <a:pt x="376" y="442"/>
                  <a:pt x="376" y="450"/>
                  <a:pt x="374" y="458"/>
                </a:cubicBezTo>
                <a:lnTo>
                  <a:pt x="373" y="462"/>
                </a:lnTo>
                <a:cubicBezTo>
                  <a:pt x="361" y="507"/>
                  <a:pt x="319" y="537"/>
                  <a:pt x="273" y="534"/>
                </a:cubicBezTo>
                <a:cubicBezTo>
                  <a:pt x="227" y="531"/>
                  <a:pt x="189" y="495"/>
                  <a:pt x="184" y="449"/>
                </a:cubicBezTo>
                <a:lnTo>
                  <a:pt x="183" y="435"/>
                </a:lnTo>
                <a:lnTo>
                  <a:pt x="181" y="413"/>
                </a:lnTo>
                <a:lnTo>
                  <a:pt x="181" y="404"/>
                </a:lnTo>
                <a:lnTo>
                  <a:pt x="184" y="428"/>
                </a:lnTo>
                <a:lnTo>
                  <a:pt x="183" y="424"/>
                </a:lnTo>
                <a:lnTo>
                  <a:pt x="362" y="443"/>
                </a:lnTo>
                <a:lnTo>
                  <a:pt x="361" y="445"/>
                </a:lnTo>
                <a:lnTo>
                  <a:pt x="371" y="402"/>
                </a:lnTo>
                <a:lnTo>
                  <a:pt x="371" y="409"/>
                </a:lnTo>
                <a:cubicBezTo>
                  <a:pt x="371" y="415"/>
                  <a:pt x="371" y="420"/>
                  <a:pt x="370" y="425"/>
                </a:cubicBezTo>
                <a:lnTo>
                  <a:pt x="368" y="439"/>
                </a:lnTo>
                <a:lnTo>
                  <a:pt x="367" y="443"/>
                </a:lnTo>
                <a:cubicBezTo>
                  <a:pt x="355" y="490"/>
                  <a:pt x="310" y="521"/>
                  <a:pt x="262" y="515"/>
                </a:cubicBezTo>
                <a:cubicBezTo>
                  <a:pt x="214" y="509"/>
                  <a:pt x="177" y="468"/>
                  <a:pt x="177" y="419"/>
                </a:cubicBezTo>
                <a:lnTo>
                  <a:pt x="177" y="417"/>
                </a:lnTo>
                <a:lnTo>
                  <a:pt x="178" y="431"/>
                </a:lnTo>
                <a:lnTo>
                  <a:pt x="177" y="424"/>
                </a:lnTo>
                <a:cubicBezTo>
                  <a:pt x="177" y="420"/>
                  <a:pt x="176" y="415"/>
                  <a:pt x="176" y="410"/>
                </a:cubicBezTo>
                <a:lnTo>
                  <a:pt x="176" y="399"/>
                </a:lnTo>
                <a:lnTo>
                  <a:pt x="176" y="391"/>
                </a:lnTo>
                <a:lnTo>
                  <a:pt x="368" y="391"/>
                </a:lnTo>
                <a:lnTo>
                  <a:pt x="368" y="394"/>
                </a:lnTo>
                <a:lnTo>
                  <a:pt x="367" y="379"/>
                </a:lnTo>
                <a:lnTo>
                  <a:pt x="369" y="391"/>
                </a:lnTo>
                <a:lnTo>
                  <a:pt x="370" y="401"/>
                </a:lnTo>
                <a:cubicBezTo>
                  <a:pt x="371" y="409"/>
                  <a:pt x="371" y="418"/>
                  <a:pt x="369" y="426"/>
                </a:cubicBezTo>
                <a:lnTo>
                  <a:pt x="368" y="432"/>
                </a:lnTo>
                <a:cubicBezTo>
                  <a:pt x="367" y="437"/>
                  <a:pt x="366" y="442"/>
                  <a:pt x="365" y="447"/>
                </a:cubicBezTo>
                <a:lnTo>
                  <a:pt x="364" y="450"/>
                </a:lnTo>
                <a:cubicBezTo>
                  <a:pt x="348" y="496"/>
                  <a:pt x="300" y="524"/>
                  <a:pt x="252" y="513"/>
                </a:cubicBezTo>
                <a:cubicBezTo>
                  <a:pt x="204" y="503"/>
                  <a:pt x="172" y="458"/>
                  <a:pt x="177" y="409"/>
                </a:cubicBezTo>
                <a:lnTo>
                  <a:pt x="178" y="401"/>
                </a:lnTo>
                <a:lnTo>
                  <a:pt x="179" y="391"/>
                </a:lnTo>
                <a:lnTo>
                  <a:pt x="274" y="496"/>
                </a:lnTo>
                <a:lnTo>
                  <a:pt x="273" y="496"/>
                </a:lnTo>
                <a:cubicBezTo>
                  <a:pt x="220" y="496"/>
                  <a:pt x="177" y="453"/>
                  <a:pt x="177" y="400"/>
                </a:cubicBezTo>
                <a:lnTo>
                  <a:pt x="177" y="396"/>
                </a:lnTo>
                <a:lnTo>
                  <a:pt x="177" y="391"/>
                </a:lnTo>
                <a:lnTo>
                  <a:pt x="273" y="487"/>
                </a:lnTo>
                <a:lnTo>
                  <a:pt x="271" y="487"/>
                </a:lnTo>
                <a:lnTo>
                  <a:pt x="270" y="487"/>
                </a:lnTo>
                <a:cubicBezTo>
                  <a:pt x="221" y="487"/>
                  <a:pt x="180" y="450"/>
                  <a:pt x="175" y="401"/>
                </a:cubicBezTo>
                <a:lnTo>
                  <a:pt x="173" y="381"/>
                </a:lnTo>
                <a:lnTo>
                  <a:pt x="173" y="372"/>
                </a:lnTo>
                <a:lnTo>
                  <a:pt x="361" y="403"/>
                </a:lnTo>
                <a:lnTo>
                  <a:pt x="360" y="406"/>
                </a:lnTo>
                <a:lnTo>
                  <a:pt x="363" y="391"/>
                </a:lnTo>
                <a:lnTo>
                  <a:pt x="362" y="397"/>
                </a:lnTo>
                <a:cubicBezTo>
                  <a:pt x="354" y="444"/>
                  <a:pt x="314" y="477"/>
                  <a:pt x="267" y="477"/>
                </a:cubicBezTo>
                <a:lnTo>
                  <a:pt x="266" y="477"/>
                </a:lnTo>
                <a:lnTo>
                  <a:pt x="362" y="381"/>
                </a:lnTo>
                <a:lnTo>
                  <a:pt x="362" y="402"/>
                </a:lnTo>
                <a:lnTo>
                  <a:pt x="361" y="411"/>
                </a:lnTo>
                <a:cubicBezTo>
                  <a:pt x="356" y="451"/>
                  <a:pt x="327" y="484"/>
                  <a:pt x="288" y="494"/>
                </a:cubicBezTo>
                <a:cubicBezTo>
                  <a:pt x="249" y="503"/>
                  <a:pt x="208" y="487"/>
                  <a:pt x="186" y="454"/>
                </a:cubicBezTo>
                <a:lnTo>
                  <a:pt x="184" y="451"/>
                </a:lnTo>
                <a:cubicBezTo>
                  <a:pt x="179" y="444"/>
                  <a:pt x="175" y="436"/>
                  <a:pt x="172" y="428"/>
                </a:cubicBezTo>
                <a:lnTo>
                  <a:pt x="170" y="422"/>
                </a:lnTo>
                <a:cubicBezTo>
                  <a:pt x="167" y="412"/>
                  <a:pt x="165" y="402"/>
                  <a:pt x="165" y="391"/>
                </a:cubicBezTo>
                <a:lnTo>
                  <a:pt x="166" y="371"/>
                </a:lnTo>
                <a:lnTo>
                  <a:pt x="167" y="362"/>
                </a:lnTo>
                <a:cubicBezTo>
                  <a:pt x="172" y="313"/>
                  <a:pt x="214" y="276"/>
                  <a:pt x="262" y="276"/>
                </a:cubicBezTo>
                <a:lnTo>
                  <a:pt x="263" y="276"/>
                </a:lnTo>
                <a:lnTo>
                  <a:pt x="263" y="468"/>
                </a:lnTo>
                <a:lnTo>
                  <a:pt x="261" y="468"/>
                </a:lnTo>
                <a:cubicBezTo>
                  <a:pt x="234" y="468"/>
                  <a:pt x="209" y="457"/>
                  <a:pt x="191" y="437"/>
                </a:cubicBezTo>
                <a:cubicBezTo>
                  <a:pt x="172" y="417"/>
                  <a:pt x="163" y="391"/>
                  <a:pt x="166" y="364"/>
                </a:cubicBezTo>
                <a:lnTo>
                  <a:pt x="166" y="361"/>
                </a:lnTo>
                <a:lnTo>
                  <a:pt x="166" y="353"/>
                </a:lnTo>
                <a:lnTo>
                  <a:pt x="358" y="353"/>
                </a:lnTo>
                <a:lnTo>
                  <a:pt x="358" y="356"/>
                </a:lnTo>
                <a:cubicBezTo>
                  <a:pt x="358" y="362"/>
                  <a:pt x="358" y="367"/>
                  <a:pt x="357" y="372"/>
                </a:cubicBezTo>
                <a:lnTo>
                  <a:pt x="357" y="372"/>
                </a:lnTo>
                <a:lnTo>
                  <a:pt x="356" y="382"/>
                </a:lnTo>
                <a:cubicBezTo>
                  <a:pt x="351" y="429"/>
                  <a:pt x="313" y="466"/>
                  <a:pt x="265" y="468"/>
                </a:cubicBezTo>
                <a:cubicBezTo>
                  <a:pt x="218" y="471"/>
                  <a:pt x="176" y="438"/>
                  <a:pt x="166" y="391"/>
                </a:cubicBezTo>
                <a:lnTo>
                  <a:pt x="165" y="386"/>
                </a:lnTo>
                <a:lnTo>
                  <a:pt x="164" y="381"/>
                </a:lnTo>
                <a:lnTo>
                  <a:pt x="348" y="398"/>
                </a:lnTo>
                <a:lnTo>
                  <a:pt x="346" y="403"/>
                </a:lnTo>
                <a:lnTo>
                  <a:pt x="344" y="408"/>
                </a:lnTo>
                <a:cubicBezTo>
                  <a:pt x="327" y="451"/>
                  <a:pt x="282" y="475"/>
                  <a:pt x="236" y="467"/>
                </a:cubicBezTo>
                <a:cubicBezTo>
                  <a:pt x="191" y="458"/>
                  <a:pt x="158" y="418"/>
                  <a:pt x="158" y="372"/>
                </a:cubicBezTo>
                <a:lnTo>
                  <a:pt x="159" y="373"/>
                </a:lnTo>
                <a:lnTo>
                  <a:pt x="158" y="361"/>
                </a:lnTo>
                <a:lnTo>
                  <a:pt x="157" y="349"/>
                </a:lnTo>
                <a:lnTo>
                  <a:pt x="160" y="368"/>
                </a:lnTo>
                <a:lnTo>
                  <a:pt x="158" y="361"/>
                </a:lnTo>
                <a:lnTo>
                  <a:pt x="346" y="346"/>
                </a:lnTo>
                <a:lnTo>
                  <a:pt x="344" y="360"/>
                </a:lnTo>
                <a:lnTo>
                  <a:pt x="342" y="371"/>
                </a:lnTo>
                <a:cubicBezTo>
                  <a:pt x="340" y="380"/>
                  <a:pt x="337" y="388"/>
                  <a:pt x="333" y="396"/>
                </a:cubicBezTo>
                <a:lnTo>
                  <a:pt x="330" y="402"/>
                </a:lnTo>
                <a:cubicBezTo>
                  <a:pt x="326" y="412"/>
                  <a:pt x="320" y="420"/>
                  <a:pt x="312" y="427"/>
                </a:cubicBezTo>
                <a:lnTo>
                  <a:pt x="309" y="430"/>
                </a:lnTo>
                <a:cubicBezTo>
                  <a:pt x="286" y="454"/>
                  <a:pt x="252" y="464"/>
                  <a:pt x="219" y="456"/>
                </a:cubicBezTo>
                <a:cubicBezTo>
                  <a:pt x="187" y="448"/>
                  <a:pt x="161" y="424"/>
                  <a:pt x="150" y="393"/>
                </a:cubicBezTo>
                <a:lnTo>
                  <a:pt x="149" y="390"/>
                </a:lnTo>
                <a:cubicBezTo>
                  <a:pt x="146" y="380"/>
                  <a:pt x="144" y="370"/>
                  <a:pt x="144" y="359"/>
                </a:cubicBezTo>
                <a:lnTo>
                  <a:pt x="144" y="353"/>
                </a:lnTo>
                <a:lnTo>
                  <a:pt x="145" y="354"/>
                </a:lnTo>
                <a:lnTo>
                  <a:pt x="144" y="346"/>
                </a:lnTo>
                <a:lnTo>
                  <a:pt x="335" y="346"/>
                </a:lnTo>
                <a:lnTo>
                  <a:pt x="334" y="351"/>
                </a:lnTo>
                <a:lnTo>
                  <a:pt x="333" y="362"/>
                </a:lnTo>
                <a:cubicBezTo>
                  <a:pt x="329" y="412"/>
                  <a:pt x="287" y="449"/>
                  <a:pt x="237" y="449"/>
                </a:cubicBezTo>
                <a:lnTo>
                  <a:pt x="232" y="449"/>
                </a:lnTo>
                <a:cubicBezTo>
                  <a:pt x="179" y="449"/>
                  <a:pt x="136" y="406"/>
                  <a:pt x="136" y="353"/>
                </a:cubicBezTo>
                <a:lnTo>
                  <a:pt x="136" y="347"/>
                </a:lnTo>
                <a:lnTo>
                  <a:pt x="139" y="371"/>
                </a:lnTo>
                <a:lnTo>
                  <a:pt x="138" y="367"/>
                </a:lnTo>
                <a:lnTo>
                  <a:pt x="326" y="362"/>
                </a:lnTo>
                <a:lnTo>
                  <a:pt x="325" y="367"/>
                </a:lnTo>
                <a:cubicBezTo>
                  <a:pt x="323" y="373"/>
                  <a:pt x="322" y="379"/>
                  <a:pt x="320" y="384"/>
                </a:cubicBezTo>
                <a:lnTo>
                  <a:pt x="318" y="389"/>
                </a:lnTo>
                <a:cubicBezTo>
                  <a:pt x="299" y="436"/>
                  <a:pt x="247" y="460"/>
                  <a:pt x="199" y="445"/>
                </a:cubicBezTo>
                <a:cubicBezTo>
                  <a:pt x="151" y="429"/>
                  <a:pt x="123" y="379"/>
                  <a:pt x="135" y="330"/>
                </a:cubicBezTo>
                <a:lnTo>
                  <a:pt x="136" y="326"/>
                </a:lnTo>
                <a:lnTo>
                  <a:pt x="133" y="349"/>
                </a:lnTo>
                <a:lnTo>
                  <a:pt x="134" y="333"/>
                </a:lnTo>
                <a:lnTo>
                  <a:pt x="135" y="324"/>
                </a:lnTo>
                <a:lnTo>
                  <a:pt x="230" y="430"/>
                </a:lnTo>
                <a:lnTo>
                  <a:pt x="226" y="430"/>
                </a:lnTo>
                <a:lnTo>
                  <a:pt x="224" y="430"/>
                </a:lnTo>
                <a:cubicBezTo>
                  <a:pt x="182" y="430"/>
                  <a:pt x="145" y="403"/>
                  <a:pt x="133" y="362"/>
                </a:cubicBezTo>
                <a:lnTo>
                  <a:pt x="130" y="355"/>
                </a:lnTo>
                <a:lnTo>
                  <a:pt x="127" y="346"/>
                </a:lnTo>
                <a:cubicBezTo>
                  <a:pt x="118" y="317"/>
                  <a:pt x="123" y="284"/>
                  <a:pt x="141" y="259"/>
                </a:cubicBezTo>
                <a:cubicBezTo>
                  <a:pt x="159" y="234"/>
                  <a:pt x="188" y="219"/>
                  <a:pt x="218" y="219"/>
                </a:cubicBezTo>
                <a:lnTo>
                  <a:pt x="220" y="219"/>
                </a:lnTo>
                <a:lnTo>
                  <a:pt x="220" y="411"/>
                </a:lnTo>
                <a:lnTo>
                  <a:pt x="219" y="411"/>
                </a:lnTo>
                <a:cubicBezTo>
                  <a:pt x="180" y="411"/>
                  <a:pt x="145" y="388"/>
                  <a:pt x="130" y="351"/>
                </a:cubicBezTo>
                <a:lnTo>
                  <a:pt x="126" y="341"/>
                </a:lnTo>
                <a:lnTo>
                  <a:pt x="136" y="359"/>
                </a:lnTo>
                <a:lnTo>
                  <a:pt x="130" y="350"/>
                </a:lnTo>
                <a:cubicBezTo>
                  <a:pt x="110" y="320"/>
                  <a:pt x="108" y="282"/>
                  <a:pt x="125" y="251"/>
                </a:cubicBezTo>
                <a:cubicBezTo>
                  <a:pt x="142" y="220"/>
                  <a:pt x="174" y="200"/>
                  <a:pt x="209" y="200"/>
                </a:cubicBezTo>
                <a:lnTo>
                  <a:pt x="210" y="200"/>
                </a:lnTo>
                <a:cubicBezTo>
                  <a:pt x="263" y="200"/>
                  <a:pt x="306" y="243"/>
                  <a:pt x="306" y="296"/>
                </a:cubicBezTo>
                <a:lnTo>
                  <a:pt x="306" y="302"/>
                </a:lnTo>
                <a:lnTo>
                  <a:pt x="306" y="321"/>
                </a:lnTo>
                <a:lnTo>
                  <a:pt x="305" y="319"/>
                </a:lnTo>
                <a:lnTo>
                  <a:pt x="305" y="324"/>
                </a:lnTo>
                <a:cubicBezTo>
                  <a:pt x="305" y="369"/>
                  <a:pt x="275" y="408"/>
                  <a:pt x="232" y="418"/>
                </a:cubicBezTo>
                <a:cubicBezTo>
                  <a:pt x="188" y="428"/>
                  <a:pt x="144" y="407"/>
                  <a:pt x="124" y="367"/>
                </a:cubicBezTo>
                <a:lnTo>
                  <a:pt x="123" y="365"/>
                </a:lnTo>
                <a:cubicBezTo>
                  <a:pt x="116" y="352"/>
                  <a:pt x="112" y="337"/>
                  <a:pt x="112" y="322"/>
                </a:cubicBezTo>
                <a:lnTo>
                  <a:pt x="112" y="315"/>
                </a:lnTo>
                <a:lnTo>
                  <a:pt x="112" y="305"/>
                </a:lnTo>
                <a:lnTo>
                  <a:pt x="208" y="401"/>
                </a:lnTo>
                <a:lnTo>
                  <a:pt x="205" y="401"/>
                </a:lnTo>
                <a:cubicBezTo>
                  <a:pt x="152" y="401"/>
                  <a:pt x="109" y="358"/>
                  <a:pt x="109" y="305"/>
                </a:cubicBezTo>
                <a:lnTo>
                  <a:pt x="109" y="301"/>
                </a:lnTo>
                <a:lnTo>
                  <a:pt x="109" y="296"/>
                </a:lnTo>
                <a:lnTo>
                  <a:pt x="205" y="392"/>
                </a:lnTo>
                <a:lnTo>
                  <a:pt x="202" y="392"/>
                </a:lnTo>
                <a:lnTo>
                  <a:pt x="298" y="304"/>
                </a:lnTo>
                <a:lnTo>
                  <a:pt x="296" y="324"/>
                </a:lnTo>
                <a:lnTo>
                  <a:pt x="295" y="330"/>
                </a:lnTo>
                <a:lnTo>
                  <a:pt x="296" y="314"/>
                </a:lnTo>
                <a:lnTo>
                  <a:pt x="296" y="315"/>
                </a:lnTo>
                <a:cubicBezTo>
                  <a:pt x="296" y="366"/>
                  <a:pt x="258" y="408"/>
                  <a:pt x="207" y="411"/>
                </a:cubicBezTo>
                <a:cubicBezTo>
                  <a:pt x="157" y="415"/>
                  <a:pt x="113" y="379"/>
                  <a:pt x="105" y="329"/>
                </a:cubicBezTo>
                <a:lnTo>
                  <a:pt x="104" y="322"/>
                </a:lnTo>
                <a:cubicBezTo>
                  <a:pt x="104" y="318"/>
                  <a:pt x="103" y="313"/>
                  <a:pt x="103" y="308"/>
                </a:cubicBezTo>
                <a:lnTo>
                  <a:pt x="104" y="304"/>
                </a:lnTo>
                <a:lnTo>
                  <a:pt x="102" y="284"/>
                </a:lnTo>
                <a:lnTo>
                  <a:pt x="102" y="277"/>
                </a:lnTo>
                <a:lnTo>
                  <a:pt x="294" y="277"/>
                </a:lnTo>
                <a:lnTo>
                  <a:pt x="294" y="278"/>
                </a:lnTo>
                <a:lnTo>
                  <a:pt x="294" y="265"/>
                </a:lnTo>
                <a:lnTo>
                  <a:pt x="295" y="272"/>
                </a:lnTo>
                <a:cubicBezTo>
                  <a:pt x="295" y="276"/>
                  <a:pt x="295" y="281"/>
                  <a:pt x="295" y="285"/>
                </a:cubicBezTo>
                <a:lnTo>
                  <a:pt x="295" y="292"/>
                </a:lnTo>
                <a:lnTo>
                  <a:pt x="295" y="296"/>
                </a:lnTo>
                <a:lnTo>
                  <a:pt x="104" y="285"/>
                </a:lnTo>
                <a:lnTo>
                  <a:pt x="104" y="288"/>
                </a:lnTo>
                <a:lnTo>
                  <a:pt x="104" y="277"/>
                </a:lnTo>
                <a:lnTo>
                  <a:pt x="105" y="291"/>
                </a:lnTo>
                <a:lnTo>
                  <a:pt x="104" y="284"/>
                </a:lnTo>
                <a:lnTo>
                  <a:pt x="108" y="301"/>
                </a:lnTo>
                <a:lnTo>
                  <a:pt x="107" y="298"/>
                </a:lnTo>
                <a:lnTo>
                  <a:pt x="278" y="321"/>
                </a:lnTo>
                <a:lnTo>
                  <a:pt x="276" y="324"/>
                </a:lnTo>
                <a:lnTo>
                  <a:pt x="292" y="284"/>
                </a:lnTo>
                <a:lnTo>
                  <a:pt x="291" y="291"/>
                </a:lnTo>
                <a:lnTo>
                  <a:pt x="291" y="269"/>
                </a:lnTo>
                <a:lnTo>
                  <a:pt x="292" y="289"/>
                </a:lnTo>
                <a:lnTo>
                  <a:pt x="292" y="295"/>
                </a:lnTo>
                <a:lnTo>
                  <a:pt x="292" y="296"/>
                </a:lnTo>
                <a:lnTo>
                  <a:pt x="100" y="296"/>
                </a:lnTo>
                <a:lnTo>
                  <a:pt x="100" y="289"/>
                </a:lnTo>
                <a:lnTo>
                  <a:pt x="102" y="305"/>
                </a:lnTo>
                <a:lnTo>
                  <a:pt x="99" y="285"/>
                </a:lnTo>
                <a:lnTo>
                  <a:pt x="98" y="273"/>
                </a:lnTo>
                <a:lnTo>
                  <a:pt x="101" y="292"/>
                </a:lnTo>
                <a:lnTo>
                  <a:pt x="99" y="285"/>
                </a:lnTo>
                <a:lnTo>
                  <a:pt x="259" y="326"/>
                </a:lnTo>
                <a:lnTo>
                  <a:pt x="258" y="327"/>
                </a:lnTo>
                <a:lnTo>
                  <a:pt x="283" y="286"/>
                </a:lnTo>
                <a:lnTo>
                  <a:pt x="284" y="280"/>
                </a:lnTo>
                <a:lnTo>
                  <a:pt x="283" y="287"/>
                </a:lnTo>
                <a:cubicBezTo>
                  <a:pt x="281" y="297"/>
                  <a:pt x="278" y="307"/>
                  <a:pt x="273" y="316"/>
                </a:cubicBezTo>
                <a:lnTo>
                  <a:pt x="271" y="320"/>
                </a:lnTo>
                <a:cubicBezTo>
                  <a:pt x="258" y="348"/>
                  <a:pt x="231" y="367"/>
                  <a:pt x="201" y="372"/>
                </a:cubicBezTo>
                <a:cubicBezTo>
                  <a:pt x="170" y="377"/>
                  <a:pt x="139" y="367"/>
                  <a:pt x="118" y="345"/>
                </a:cubicBezTo>
                <a:lnTo>
                  <a:pt x="115" y="342"/>
                </a:lnTo>
                <a:cubicBezTo>
                  <a:pt x="107" y="335"/>
                  <a:pt x="101" y="327"/>
                  <a:pt x="97" y="317"/>
                </a:cubicBezTo>
                <a:lnTo>
                  <a:pt x="91" y="306"/>
                </a:lnTo>
                <a:lnTo>
                  <a:pt x="88" y="299"/>
                </a:lnTo>
                <a:lnTo>
                  <a:pt x="97" y="315"/>
                </a:lnTo>
                <a:lnTo>
                  <a:pt x="95" y="312"/>
                </a:lnTo>
                <a:lnTo>
                  <a:pt x="266" y="289"/>
                </a:lnTo>
                <a:lnTo>
                  <a:pt x="265" y="292"/>
                </a:lnTo>
                <a:lnTo>
                  <a:pt x="269" y="275"/>
                </a:lnTo>
                <a:lnTo>
                  <a:pt x="268" y="282"/>
                </a:lnTo>
                <a:lnTo>
                  <a:pt x="268" y="268"/>
                </a:lnTo>
                <a:lnTo>
                  <a:pt x="268" y="274"/>
                </a:lnTo>
                <a:cubicBezTo>
                  <a:pt x="268" y="285"/>
                  <a:pt x="267" y="295"/>
                  <a:pt x="264" y="305"/>
                </a:cubicBezTo>
                <a:lnTo>
                  <a:pt x="263" y="308"/>
                </a:lnTo>
                <a:cubicBezTo>
                  <a:pt x="248" y="352"/>
                  <a:pt x="203" y="380"/>
                  <a:pt x="156" y="372"/>
                </a:cubicBezTo>
                <a:cubicBezTo>
                  <a:pt x="110" y="365"/>
                  <a:pt x="75" y="325"/>
                  <a:pt x="75" y="277"/>
                </a:cubicBezTo>
                <a:lnTo>
                  <a:pt x="75" y="274"/>
                </a:lnTo>
                <a:lnTo>
                  <a:pt x="75" y="268"/>
                </a:lnTo>
                <a:lnTo>
                  <a:pt x="76" y="282"/>
                </a:lnTo>
                <a:lnTo>
                  <a:pt x="75" y="275"/>
                </a:lnTo>
                <a:cubicBezTo>
                  <a:pt x="75" y="271"/>
                  <a:pt x="74" y="266"/>
                  <a:pt x="74" y="261"/>
                </a:cubicBezTo>
                <a:lnTo>
                  <a:pt x="74" y="258"/>
                </a:lnTo>
                <a:lnTo>
                  <a:pt x="266" y="258"/>
                </a:lnTo>
                <a:lnTo>
                  <a:pt x="266" y="261"/>
                </a:lnTo>
                <a:lnTo>
                  <a:pt x="266" y="248"/>
                </a:lnTo>
                <a:lnTo>
                  <a:pt x="267" y="255"/>
                </a:lnTo>
                <a:cubicBezTo>
                  <a:pt x="267" y="259"/>
                  <a:pt x="267" y="264"/>
                  <a:pt x="267" y="268"/>
                </a:cubicBezTo>
                <a:lnTo>
                  <a:pt x="267" y="274"/>
                </a:lnTo>
                <a:lnTo>
                  <a:pt x="263" y="244"/>
                </a:lnTo>
                <a:lnTo>
                  <a:pt x="264" y="247"/>
                </a:lnTo>
                <a:lnTo>
                  <a:pt x="81" y="247"/>
                </a:lnTo>
                <a:lnTo>
                  <a:pt x="82" y="244"/>
                </a:lnTo>
                <a:lnTo>
                  <a:pt x="79" y="259"/>
                </a:lnTo>
                <a:lnTo>
                  <a:pt x="80" y="253"/>
                </a:lnTo>
                <a:lnTo>
                  <a:pt x="78" y="268"/>
                </a:lnTo>
                <a:lnTo>
                  <a:pt x="78" y="261"/>
                </a:lnTo>
                <a:cubicBezTo>
                  <a:pt x="78" y="251"/>
                  <a:pt x="80" y="241"/>
                  <a:pt x="83" y="231"/>
                </a:cubicBezTo>
                <a:lnTo>
                  <a:pt x="84" y="228"/>
                </a:lnTo>
                <a:cubicBezTo>
                  <a:pt x="96" y="193"/>
                  <a:pt x="128" y="167"/>
                  <a:pt x="165" y="163"/>
                </a:cubicBezTo>
                <a:cubicBezTo>
                  <a:pt x="202" y="159"/>
                  <a:pt x="238" y="177"/>
                  <a:pt x="258" y="209"/>
                </a:cubicBezTo>
                <a:lnTo>
                  <a:pt x="264" y="221"/>
                </a:lnTo>
                <a:lnTo>
                  <a:pt x="266" y="225"/>
                </a:lnTo>
                <a:lnTo>
                  <a:pt x="85" y="257"/>
                </a:lnTo>
                <a:lnTo>
                  <a:pt x="86" y="249"/>
                </a:lnTo>
                <a:lnTo>
                  <a:pt x="87" y="239"/>
                </a:lnTo>
                <a:cubicBezTo>
                  <a:pt x="92" y="192"/>
                  <a:pt x="129" y="156"/>
                  <a:pt x="176" y="153"/>
                </a:cubicBezTo>
                <a:cubicBezTo>
                  <a:pt x="222" y="149"/>
                  <a:pt x="264" y="180"/>
                  <a:pt x="276" y="225"/>
                </a:cubicBezTo>
                <a:lnTo>
                  <a:pt x="277" y="229"/>
                </a:lnTo>
                <a:cubicBezTo>
                  <a:pt x="280" y="242"/>
                  <a:pt x="280" y="255"/>
                  <a:pt x="278" y="268"/>
                </a:cubicBezTo>
                <a:lnTo>
                  <a:pt x="277" y="274"/>
                </a:lnTo>
                <a:cubicBezTo>
                  <a:pt x="269" y="321"/>
                  <a:pt x="229" y="354"/>
                  <a:pt x="182" y="354"/>
                </a:cubicBezTo>
                <a:lnTo>
                  <a:pt x="180" y="354"/>
                </a:lnTo>
                <a:cubicBezTo>
                  <a:pt x="153" y="354"/>
                  <a:pt x="127" y="343"/>
                  <a:pt x="109" y="323"/>
                </a:cubicBezTo>
                <a:cubicBezTo>
                  <a:pt x="91" y="303"/>
                  <a:pt x="82" y="276"/>
                  <a:pt x="85" y="249"/>
                </a:cubicBezTo>
                <a:lnTo>
                  <a:pt x="86" y="239"/>
                </a:lnTo>
                <a:lnTo>
                  <a:pt x="181" y="344"/>
                </a:lnTo>
                <a:lnTo>
                  <a:pt x="179" y="344"/>
                </a:lnTo>
                <a:lnTo>
                  <a:pt x="176" y="344"/>
                </a:lnTo>
                <a:cubicBezTo>
                  <a:pt x="143" y="344"/>
                  <a:pt x="111" y="327"/>
                  <a:pt x="94" y="298"/>
                </a:cubicBezTo>
                <a:lnTo>
                  <a:pt x="97" y="301"/>
                </a:lnTo>
                <a:lnTo>
                  <a:pt x="94" y="297"/>
                </a:lnTo>
                <a:cubicBezTo>
                  <a:pt x="72" y="268"/>
                  <a:pt x="68" y="229"/>
                  <a:pt x="85" y="197"/>
                </a:cubicBezTo>
                <a:cubicBezTo>
                  <a:pt x="101" y="164"/>
                  <a:pt x="134" y="143"/>
                  <a:pt x="170" y="143"/>
                </a:cubicBezTo>
                <a:lnTo>
                  <a:pt x="172" y="143"/>
                </a:lnTo>
                <a:lnTo>
                  <a:pt x="76" y="239"/>
                </a:lnTo>
                <a:lnTo>
                  <a:pt x="76" y="233"/>
                </a:lnTo>
                <a:lnTo>
                  <a:pt x="76" y="229"/>
                </a:lnTo>
                <a:lnTo>
                  <a:pt x="266" y="253"/>
                </a:lnTo>
                <a:lnTo>
                  <a:pt x="263" y="264"/>
                </a:lnTo>
                <a:lnTo>
                  <a:pt x="261" y="270"/>
                </a:lnTo>
                <a:cubicBezTo>
                  <a:pt x="247" y="309"/>
                  <a:pt x="211" y="335"/>
                  <a:pt x="169" y="335"/>
                </a:cubicBezTo>
                <a:lnTo>
                  <a:pt x="168" y="335"/>
                </a:lnTo>
                <a:cubicBezTo>
                  <a:pt x="135" y="335"/>
                  <a:pt x="103" y="318"/>
                  <a:pt x="86" y="289"/>
                </a:cubicBezTo>
                <a:lnTo>
                  <a:pt x="80" y="279"/>
                </a:lnTo>
                <a:cubicBezTo>
                  <a:pt x="71" y="264"/>
                  <a:pt x="66" y="247"/>
                  <a:pt x="66" y="229"/>
                </a:cubicBezTo>
                <a:lnTo>
                  <a:pt x="66" y="223"/>
                </a:lnTo>
                <a:lnTo>
                  <a:pt x="66" y="220"/>
                </a:lnTo>
                <a:lnTo>
                  <a:pt x="258" y="220"/>
                </a:lnTo>
                <a:lnTo>
                  <a:pt x="258" y="239"/>
                </a:lnTo>
                <a:lnTo>
                  <a:pt x="257" y="249"/>
                </a:lnTo>
                <a:cubicBezTo>
                  <a:pt x="253" y="293"/>
                  <a:pt x="219" y="328"/>
                  <a:pt x="175" y="335"/>
                </a:cubicBezTo>
                <a:cubicBezTo>
                  <a:pt x="131" y="341"/>
                  <a:pt x="89" y="316"/>
                  <a:pt x="72" y="275"/>
                </a:cubicBezTo>
                <a:lnTo>
                  <a:pt x="70" y="270"/>
                </a:lnTo>
                <a:lnTo>
                  <a:pt x="68" y="265"/>
                </a:lnTo>
                <a:lnTo>
                  <a:pt x="252" y="211"/>
                </a:lnTo>
                <a:lnTo>
                  <a:pt x="253" y="216"/>
                </a:lnTo>
                <a:lnTo>
                  <a:pt x="254" y="221"/>
                </a:lnTo>
                <a:lnTo>
                  <a:pt x="64" y="229"/>
                </a:lnTo>
                <a:lnTo>
                  <a:pt x="64" y="230"/>
                </a:lnTo>
                <a:lnTo>
                  <a:pt x="64" y="220"/>
                </a:lnTo>
                <a:lnTo>
                  <a:pt x="66" y="239"/>
                </a:lnTo>
                <a:lnTo>
                  <a:pt x="65" y="234"/>
                </a:lnTo>
                <a:lnTo>
                  <a:pt x="64" y="226"/>
                </a:lnTo>
                <a:lnTo>
                  <a:pt x="62" y="214"/>
                </a:lnTo>
                <a:lnTo>
                  <a:pt x="61" y="208"/>
                </a:lnTo>
                <a:lnTo>
                  <a:pt x="88" y="260"/>
                </a:lnTo>
                <a:lnTo>
                  <a:pt x="87" y="259"/>
                </a:lnTo>
                <a:lnTo>
                  <a:pt x="250" y="191"/>
                </a:lnTo>
                <a:lnTo>
                  <a:pt x="250" y="196"/>
                </a:lnTo>
                <a:lnTo>
                  <a:pt x="250" y="217"/>
                </a:lnTo>
                <a:lnTo>
                  <a:pt x="249" y="215"/>
                </a:lnTo>
                <a:lnTo>
                  <a:pt x="249" y="220"/>
                </a:lnTo>
                <a:cubicBezTo>
                  <a:pt x="249" y="263"/>
                  <a:pt x="222" y="300"/>
                  <a:pt x="181" y="312"/>
                </a:cubicBezTo>
                <a:cubicBezTo>
                  <a:pt x="141" y="325"/>
                  <a:pt x="97" y="309"/>
                  <a:pt x="74" y="274"/>
                </a:cubicBezTo>
                <a:lnTo>
                  <a:pt x="72" y="271"/>
                </a:lnTo>
                <a:cubicBezTo>
                  <a:pt x="67" y="264"/>
                  <a:pt x="63" y="256"/>
                  <a:pt x="60" y="248"/>
                </a:cubicBezTo>
                <a:lnTo>
                  <a:pt x="57" y="238"/>
                </a:lnTo>
                <a:lnTo>
                  <a:pt x="55" y="231"/>
                </a:lnTo>
                <a:lnTo>
                  <a:pt x="68" y="258"/>
                </a:lnTo>
                <a:lnTo>
                  <a:pt x="66" y="255"/>
                </a:lnTo>
                <a:lnTo>
                  <a:pt x="225" y="255"/>
                </a:lnTo>
                <a:lnTo>
                  <a:pt x="223" y="258"/>
                </a:lnTo>
                <a:lnTo>
                  <a:pt x="235" y="235"/>
                </a:lnTo>
                <a:lnTo>
                  <a:pt x="233" y="238"/>
                </a:lnTo>
                <a:lnTo>
                  <a:pt x="230" y="248"/>
                </a:lnTo>
                <a:cubicBezTo>
                  <a:pt x="220" y="284"/>
                  <a:pt x="189" y="310"/>
                  <a:pt x="153" y="315"/>
                </a:cubicBezTo>
                <a:cubicBezTo>
                  <a:pt x="116" y="321"/>
                  <a:pt x="79" y="305"/>
                  <a:pt x="59" y="274"/>
                </a:cubicBezTo>
                <a:lnTo>
                  <a:pt x="57" y="271"/>
                </a:lnTo>
                <a:cubicBezTo>
                  <a:pt x="49" y="259"/>
                  <a:pt x="43" y="245"/>
                  <a:pt x="41" y="231"/>
                </a:cubicBezTo>
                <a:lnTo>
                  <a:pt x="40" y="224"/>
                </a:lnTo>
                <a:cubicBezTo>
                  <a:pt x="39" y="214"/>
                  <a:pt x="39" y="203"/>
                  <a:pt x="41" y="193"/>
                </a:cubicBezTo>
                <a:lnTo>
                  <a:pt x="43" y="182"/>
                </a:lnTo>
                <a:cubicBezTo>
                  <a:pt x="44" y="177"/>
                  <a:pt x="46" y="171"/>
                  <a:pt x="48" y="166"/>
                </a:cubicBezTo>
                <a:lnTo>
                  <a:pt x="51" y="158"/>
                </a:lnTo>
                <a:cubicBezTo>
                  <a:pt x="68" y="111"/>
                  <a:pt x="119" y="85"/>
                  <a:pt x="167" y="99"/>
                </a:cubicBezTo>
                <a:cubicBezTo>
                  <a:pt x="215" y="113"/>
                  <a:pt x="244" y="161"/>
                  <a:pt x="235" y="210"/>
                </a:cubicBezTo>
                <a:lnTo>
                  <a:pt x="234" y="215"/>
                </a:lnTo>
                <a:cubicBezTo>
                  <a:pt x="232" y="221"/>
                  <a:pt x="231" y="227"/>
                  <a:pt x="229" y="232"/>
                </a:cubicBezTo>
                <a:lnTo>
                  <a:pt x="227" y="237"/>
                </a:lnTo>
                <a:cubicBezTo>
                  <a:pt x="208" y="284"/>
                  <a:pt x="157" y="308"/>
                  <a:pt x="109" y="293"/>
                </a:cubicBezTo>
                <a:cubicBezTo>
                  <a:pt x="61" y="278"/>
                  <a:pt x="33" y="229"/>
                  <a:pt x="44" y="181"/>
                </a:cubicBezTo>
                <a:lnTo>
                  <a:pt x="44" y="183"/>
                </a:lnTo>
                <a:lnTo>
                  <a:pt x="45" y="173"/>
                </a:lnTo>
                <a:lnTo>
                  <a:pt x="140" y="278"/>
                </a:lnTo>
                <a:lnTo>
                  <a:pt x="139" y="278"/>
                </a:lnTo>
                <a:lnTo>
                  <a:pt x="139" y="86"/>
                </a:lnTo>
                <a:lnTo>
                  <a:pt x="142" y="86"/>
                </a:lnTo>
                <a:cubicBezTo>
                  <a:pt x="170" y="86"/>
                  <a:pt x="196" y="98"/>
                  <a:pt x="214" y="118"/>
                </a:cubicBezTo>
                <a:cubicBezTo>
                  <a:pt x="232" y="139"/>
                  <a:pt x="241" y="166"/>
                  <a:pt x="238" y="193"/>
                </a:cubicBezTo>
                <a:lnTo>
                  <a:pt x="237" y="201"/>
                </a:lnTo>
                <a:lnTo>
                  <a:pt x="236" y="211"/>
                </a:lnTo>
                <a:lnTo>
                  <a:pt x="140" y="105"/>
                </a:lnTo>
                <a:lnTo>
                  <a:pt x="141" y="105"/>
                </a:lnTo>
                <a:lnTo>
                  <a:pt x="45" y="201"/>
                </a:lnTo>
                <a:lnTo>
                  <a:pt x="45" y="192"/>
                </a:lnTo>
                <a:lnTo>
                  <a:pt x="45" y="182"/>
                </a:lnTo>
                <a:lnTo>
                  <a:pt x="46" y="196"/>
                </a:lnTo>
                <a:lnTo>
                  <a:pt x="45" y="189"/>
                </a:lnTo>
                <a:lnTo>
                  <a:pt x="49" y="206"/>
                </a:lnTo>
                <a:lnTo>
                  <a:pt x="48" y="203"/>
                </a:lnTo>
                <a:lnTo>
                  <a:pt x="233" y="149"/>
                </a:lnTo>
                <a:lnTo>
                  <a:pt x="235" y="161"/>
                </a:lnTo>
                <a:lnTo>
                  <a:pt x="236" y="167"/>
                </a:lnTo>
                <a:lnTo>
                  <a:pt x="141" y="86"/>
                </a:lnTo>
                <a:lnTo>
                  <a:pt x="142" y="86"/>
                </a:lnTo>
                <a:cubicBezTo>
                  <a:pt x="188" y="86"/>
                  <a:pt x="228" y="119"/>
                  <a:pt x="237" y="164"/>
                </a:cubicBezTo>
                <a:lnTo>
                  <a:pt x="238" y="169"/>
                </a:lnTo>
                <a:cubicBezTo>
                  <a:pt x="239" y="175"/>
                  <a:pt x="239" y="181"/>
                  <a:pt x="239" y="187"/>
                </a:cubicBezTo>
                <a:lnTo>
                  <a:pt x="239" y="191"/>
                </a:lnTo>
                <a:lnTo>
                  <a:pt x="47" y="191"/>
                </a:lnTo>
                <a:lnTo>
                  <a:pt x="47" y="187"/>
                </a:lnTo>
                <a:lnTo>
                  <a:pt x="49" y="206"/>
                </a:lnTo>
                <a:lnTo>
                  <a:pt x="48" y="201"/>
                </a:lnTo>
                <a:lnTo>
                  <a:pt x="142" y="278"/>
                </a:lnTo>
                <a:lnTo>
                  <a:pt x="140" y="278"/>
                </a:lnTo>
                <a:cubicBezTo>
                  <a:pt x="87" y="278"/>
                  <a:pt x="44" y="235"/>
                  <a:pt x="44" y="182"/>
                </a:cubicBezTo>
                <a:lnTo>
                  <a:pt x="44" y="172"/>
                </a:lnTo>
                <a:lnTo>
                  <a:pt x="44" y="162"/>
                </a:lnTo>
                <a:lnTo>
                  <a:pt x="140" y="258"/>
                </a:lnTo>
                <a:lnTo>
                  <a:pt x="137" y="258"/>
                </a:lnTo>
                <a:lnTo>
                  <a:pt x="135" y="258"/>
                </a:lnTo>
                <a:lnTo>
                  <a:pt x="133" y="258"/>
                </a:lnTo>
                <a:lnTo>
                  <a:pt x="223" y="127"/>
                </a:lnTo>
                <a:lnTo>
                  <a:pt x="227" y="137"/>
                </a:lnTo>
                <a:cubicBezTo>
                  <a:pt x="238" y="166"/>
                  <a:pt x="235" y="200"/>
                  <a:pt x="217" y="226"/>
                </a:cubicBezTo>
                <a:cubicBezTo>
                  <a:pt x="199" y="253"/>
                  <a:pt x="169" y="268"/>
                  <a:pt x="137" y="268"/>
                </a:cubicBezTo>
                <a:lnTo>
                  <a:pt x="133" y="268"/>
                </a:lnTo>
                <a:cubicBezTo>
                  <a:pt x="88" y="268"/>
                  <a:pt x="49" y="237"/>
                  <a:pt x="40" y="193"/>
                </a:cubicBezTo>
                <a:lnTo>
                  <a:pt x="36" y="177"/>
                </a:lnTo>
                <a:lnTo>
                  <a:pt x="33" y="162"/>
                </a:lnTo>
                <a:lnTo>
                  <a:pt x="127" y="239"/>
                </a:lnTo>
                <a:lnTo>
                  <a:pt x="125" y="239"/>
                </a:lnTo>
                <a:lnTo>
                  <a:pt x="120" y="239"/>
                </a:lnTo>
                <a:cubicBezTo>
                  <a:pt x="74" y="239"/>
                  <a:pt x="33" y="206"/>
                  <a:pt x="26" y="159"/>
                </a:cubicBezTo>
                <a:lnTo>
                  <a:pt x="25" y="153"/>
                </a:lnTo>
                <a:cubicBezTo>
                  <a:pt x="24" y="148"/>
                  <a:pt x="23" y="143"/>
                  <a:pt x="23" y="137"/>
                </a:cubicBezTo>
                <a:lnTo>
                  <a:pt x="23" y="134"/>
                </a:lnTo>
                <a:lnTo>
                  <a:pt x="215" y="144"/>
                </a:lnTo>
                <a:lnTo>
                  <a:pt x="214" y="144"/>
                </a:lnTo>
                <a:lnTo>
                  <a:pt x="214" y="153"/>
                </a:lnTo>
                <a:cubicBezTo>
                  <a:pt x="214" y="201"/>
                  <a:pt x="180" y="241"/>
                  <a:pt x="134" y="248"/>
                </a:cubicBezTo>
                <a:cubicBezTo>
                  <a:pt x="87" y="256"/>
                  <a:pt x="42" y="228"/>
                  <a:pt x="27" y="184"/>
                </a:cubicBezTo>
                <a:lnTo>
                  <a:pt x="26" y="181"/>
                </a:lnTo>
                <a:cubicBezTo>
                  <a:pt x="25" y="175"/>
                  <a:pt x="23" y="170"/>
                  <a:pt x="22" y="164"/>
                </a:cubicBezTo>
                <a:lnTo>
                  <a:pt x="21" y="157"/>
                </a:lnTo>
                <a:cubicBezTo>
                  <a:pt x="17" y="129"/>
                  <a:pt x="26" y="102"/>
                  <a:pt x="44" y="81"/>
                </a:cubicBezTo>
                <a:cubicBezTo>
                  <a:pt x="62" y="60"/>
                  <a:pt x="89" y="47"/>
                  <a:pt x="116" y="47"/>
                </a:cubicBezTo>
                <a:lnTo>
                  <a:pt x="117" y="47"/>
                </a:lnTo>
                <a:lnTo>
                  <a:pt x="21" y="143"/>
                </a:lnTo>
                <a:lnTo>
                  <a:pt x="21" y="139"/>
                </a:lnTo>
                <a:lnTo>
                  <a:pt x="21" y="134"/>
                </a:lnTo>
                <a:lnTo>
                  <a:pt x="117" y="230"/>
                </a:lnTo>
                <a:lnTo>
                  <a:pt x="115" y="230"/>
                </a:lnTo>
                <a:lnTo>
                  <a:pt x="112" y="230"/>
                </a:lnTo>
                <a:lnTo>
                  <a:pt x="207" y="153"/>
                </a:lnTo>
                <a:lnTo>
                  <a:pt x="205" y="163"/>
                </a:lnTo>
                <a:lnTo>
                  <a:pt x="204" y="167"/>
                </a:lnTo>
                <a:cubicBezTo>
                  <a:pt x="193" y="209"/>
                  <a:pt x="155" y="239"/>
                  <a:pt x="110" y="239"/>
                </a:cubicBezTo>
                <a:lnTo>
                  <a:pt x="109" y="239"/>
                </a:lnTo>
                <a:lnTo>
                  <a:pt x="105" y="239"/>
                </a:lnTo>
                <a:lnTo>
                  <a:pt x="104" y="239"/>
                </a:lnTo>
                <a:cubicBezTo>
                  <a:pt x="78" y="239"/>
                  <a:pt x="52" y="228"/>
                  <a:pt x="34" y="209"/>
                </a:cubicBezTo>
                <a:cubicBezTo>
                  <a:pt x="16" y="189"/>
                  <a:pt x="7" y="163"/>
                  <a:pt x="9" y="136"/>
                </a:cubicBezTo>
                <a:lnTo>
                  <a:pt x="9" y="130"/>
                </a:lnTo>
                <a:lnTo>
                  <a:pt x="9" y="115"/>
                </a:lnTo>
                <a:lnTo>
                  <a:pt x="20" y="158"/>
                </a:lnTo>
                <a:lnTo>
                  <a:pt x="17" y="152"/>
                </a:lnTo>
                <a:lnTo>
                  <a:pt x="26" y="167"/>
                </a:lnTo>
                <a:lnTo>
                  <a:pt x="23" y="163"/>
                </a:lnTo>
                <a:lnTo>
                  <a:pt x="195" y="97"/>
                </a:lnTo>
                <a:lnTo>
                  <a:pt x="196" y="116"/>
                </a:lnTo>
                <a:lnTo>
                  <a:pt x="196" y="124"/>
                </a:lnTo>
                <a:cubicBezTo>
                  <a:pt x="196" y="177"/>
                  <a:pt x="153" y="220"/>
                  <a:pt x="100" y="220"/>
                </a:cubicBezTo>
                <a:cubicBezTo>
                  <a:pt x="47" y="220"/>
                  <a:pt x="4" y="177"/>
                  <a:pt x="4" y="12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10"/>
          <p:cNvSpPr>
            <a:spLocks/>
          </p:cNvSpPr>
          <p:nvPr/>
        </p:nvSpPr>
        <p:spPr bwMode="auto">
          <a:xfrm>
            <a:off x="2563813" y="3098800"/>
            <a:ext cx="146050" cy="53975"/>
          </a:xfrm>
          <a:custGeom>
            <a:avLst/>
            <a:gdLst>
              <a:gd name="T0" fmla="*/ 200 w 1012"/>
              <a:gd name="T1" fmla="*/ 136 h 382"/>
              <a:gd name="T2" fmla="*/ 146 w 1012"/>
              <a:gd name="T3" fmla="*/ 91 h 382"/>
              <a:gd name="T4" fmla="*/ 129 w 1012"/>
              <a:gd name="T5" fmla="*/ 94 h 382"/>
              <a:gd name="T6" fmla="*/ 282 w 1012"/>
              <a:gd name="T7" fmla="*/ 216 h 382"/>
              <a:gd name="T8" fmla="*/ 306 w 1012"/>
              <a:gd name="T9" fmla="*/ 225 h 382"/>
              <a:gd name="T10" fmla="*/ 324 w 1012"/>
              <a:gd name="T11" fmla="*/ 241 h 382"/>
              <a:gd name="T12" fmla="*/ 244 w 1012"/>
              <a:gd name="T13" fmla="*/ 321 h 382"/>
              <a:gd name="T14" fmla="*/ 276 w 1012"/>
              <a:gd name="T15" fmla="*/ 129 h 382"/>
              <a:gd name="T16" fmla="*/ 190 w 1012"/>
              <a:gd name="T17" fmla="*/ 226 h 382"/>
              <a:gd name="T18" fmla="*/ 218 w 1012"/>
              <a:gd name="T19" fmla="*/ 205 h 382"/>
              <a:gd name="T20" fmla="*/ 419 w 1012"/>
              <a:gd name="T21" fmla="*/ 244 h 382"/>
              <a:gd name="T22" fmla="*/ 267 w 1012"/>
              <a:gd name="T23" fmla="*/ 193 h 382"/>
              <a:gd name="T24" fmla="*/ 276 w 1012"/>
              <a:gd name="T25" fmla="*/ 235 h 382"/>
              <a:gd name="T26" fmla="*/ 332 w 1012"/>
              <a:gd name="T27" fmla="*/ 187 h 382"/>
              <a:gd name="T28" fmla="*/ 512 w 1012"/>
              <a:gd name="T29" fmla="*/ 221 h 382"/>
              <a:gd name="T30" fmla="*/ 549 w 1012"/>
              <a:gd name="T31" fmla="*/ 206 h 382"/>
              <a:gd name="T32" fmla="*/ 578 w 1012"/>
              <a:gd name="T33" fmla="*/ 188 h 382"/>
              <a:gd name="T34" fmla="*/ 416 w 1012"/>
              <a:gd name="T35" fmla="*/ 163 h 382"/>
              <a:gd name="T36" fmla="*/ 618 w 1012"/>
              <a:gd name="T37" fmla="*/ 182 h 382"/>
              <a:gd name="T38" fmla="*/ 562 w 1012"/>
              <a:gd name="T39" fmla="*/ 283 h 382"/>
              <a:gd name="T40" fmla="*/ 701 w 1012"/>
              <a:gd name="T41" fmla="*/ 184 h 382"/>
              <a:gd name="T42" fmla="*/ 647 w 1012"/>
              <a:gd name="T43" fmla="*/ 64 h 382"/>
              <a:gd name="T44" fmla="*/ 639 w 1012"/>
              <a:gd name="T45" fmla="*/ 283 h 382"/>
              <a:gd name="T46" fmla="*/ 687 w 1012"/>
              <a:gd name="T47" fmla="*/ 72 h 382"/>
              <a:gd name="T48" fmla="*/ 731 w 1012"/>
              <a:gd name="T49" fmla="*/ 54 h 382"/>
              <a:gd name="T50" fmla="*/ 661 w 1012"/>
              <a:gd name="T51" fmla="*/ 138 h 382"/>
              <a:gd name="T52" fmla="*/ 863 w 1012"/>
              <a:gd name="T53" fmla="*/ 145 h 382"/>
              <a:gd name="T54" fmla="*/ 703 w 1012"/>
              <a:gd name="T55" fmla="*/ 159 h 382"/>
              <a:gd name="T56" fmla="*/ 729 w 1012"/>
              <a:gd name="T57" fmla="*/ 130 h 382"/>
              <a:gd name="T58" fmla="*/ 951 w 1012"/>
              <a:gd name="T59" fmla="*/ 159 h 382"/>
              <a:gd name="T60" fmla="*/ 985 w 1012"/>
              <a:gd name="T61" fmla="*/ 130 h 382"/>
              <a:gd name="T62" fmla="*/ 821 w 1012"/>
              <a:gd name="T63" fmla="*/ 171 h 382"/>
              <a:gd name="T64" fmla="*/ 803 w 1012"/>
              <a:gd name="T65" fmla="*/ 146 h 382"/>
              <a:gd name="T66" fmla="*/ 849 w 1012"/>
              <a:gd name="T67" fmla="*/ 263 h 382"/>
              <a:gd name="T68" fmla="*/ 843 w 1012"/>
              <a:gd name="T69" fmla="*/ 245 h 382"/>
              <a:gd name="T70" fmla="*/ 711 w 1012"/>
              <a:gd name="T71" fmla="*/ 183 h 382"/>
              <a:gd name="T72" fmla="*/ 677 w 1012"/>
              <a:gd name="T73" fmla="*/ 168 h 382"/>
              <a:gd name="T74" fmla="*/ 663 w 1012"/>
              <a:gd name="T75" fmla="*/ 178 h 382"/>
              <a:gd name="T76" fmla="*/ 632 w 1012"/>
              <a:gd name="T77" fmla="*/ 178 h 382"/>
              <a:gd name="T78" fmla="*/ 787 w 1012"/>
              <a:gd name="T79" fmla="*/ 178 h 382"/>
              <a:gd name="T80" fmla="*/ 568 w 1012"/>
              <a:gd name="T81" fmla="*/ 215 h 382"/>
              <a:gd name="T82" fmla="*/ 638 w 1012"/>
              <a:gd name="T83" fmla="*/ 264 h 382"/>
              <a:gd name="T84" fmla="*/ 630 w 1012"/>
              <a:gd name="T85" fmla="*/ 281 h 382"/>
              <a:gd name="T86" fmla="*/ 468 w 1012"/>
              <a:gd name="T87" fmla="*/ 193 h 382"/>
              <a:gd name="T88" fmla="*/ 516 w 1012"/>
              <a:gd name="T89" fmla="*/ 293 h 382"/>
              <a:gd name="T90" fmla="*/ 426 w 1012"/>
              <a:gd name="T91" fmla="*/ 192 h 382"/>
              <a:gd name="T92" fmla="*/ 387 w 1012"/>
              <a:gd name="T93" fmla="*/ 180 h 382"/>
              <a:gd name="T94" fmla="*/ 550 w 1012"/>
              <a:gd name="T95" fmla="*/ 228 h 382"/>
              <a:gd name="T96" fmla="*/ 434 w 1012"/>
              <a:gd name="T97" fmla="*/ 321 h 382"/>
              <a:gd name="T98" fmla="*/ 504 w 1012"/>
              <a:gd name="T99" fmla="*/ 274 h 382"/>
              <a:gd name="T100" fmla="*/ 468 w 1012"/>
              <a:gd name="T101" fmla="*/ 244 h 382"/>
              <a:gd name="T102" fmla="*/ 448 w 1012"/>
              <a:gd name="T103" fmla="*/ 294 h 382"/>
              <a:gd name="T104" fmla="*/ 420 w 1012"/>
              <a:gd name="T105" fmla="*/ 254 h 382"/>
              <a:gd name="T106" fmla="*/ 222 w 1012"/>
              <a:gd name="T107" fmla="*/ 280 h 382"/>
              <a:gd name="T108" fmla="*/ 376 w 1012"/>
              <a:gd name="T109" fmla="*/ 186 h 382"/>
              <a:gd name="T110" fmla="*/ 374 w 1012"/>
              <a:gd name="T111" fmla="*/ 246 h 382"/>
              <a:gd name="T112" fmla="*/ 152 w 1012"/>
              <a:gd name="T113" fmla="*/ 240 h 382"/>
              <a:gd name="T114" fmla="*/ 132 w 1012"/>
              <a:gd name="T115" fmla="*/ 244 h 382"/>
              <a:gd name="T116" fmla="*/ 114 w 1012"/>
              <a:gd name="T117" fmla="*/ 231 h 382"/>
              <a:gd name="T118" fmla="*/ 90 w 1012"/>
              <a:gd name="T119" fmla="*/ 216 h 382"/>
              <a:gd name="T120" fmla="*/ 247 w 1012"/>
              <a:gd name="T121" fmla="*/ 203 h 382"/>
              <a:gd name="T122" fmla="*/ 51 w 1012"/>
              <a:gd name="T123" fmla="*/ 166 h 382"/>
              <a:gd name="T124" fmla="*/ 202 w 1012"/>
              <a:gd name="T125" fmla="*/ 22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2" h="382">
                <a:moveTo>
                  <a:pt x="202" y="197"/>
                </a:moveTo>
                <a:lnTo>
                  <a:pt x="202" y="204"/>
                </a:lnTo>
                <a:lnTo>
                  <a:pt x="202" y="206"/>
                </a:lnTo>
                <a:cubicBezTo>
                  <a:pt x="202" y="259"/>
                  <a:pt x="159" y="302"/>
                  <a:pt x="106" y="302"/>
                </a:cubicBezTo>
                <a:cubicBezTo>
                  <a:pt x="53" y="302"/>
                  <a:pt x="10" y="259"/>
                  <a:pt x="10" y="206"/>
                </a:cubicBezTo>
                <a:lnTo>
                  <a:pt x="10" y="197"/>
                </a:lnTo>
                <a:lnTo>
                  <a:pt x="10" y="187"/>
                </a:lnTo>
                <a:cubicBezTo>
                  <a:pt x="10" y="134"/>
                  <a:pt x="53" y="91"/>
                  <a:pt x="106" y="91"/>
                </a:cubicBezTo>
                <a:cubicBezTo>
                  <a:pt x="159" y="91"/>
                  <a:pt x="202" y="134"/>
                  <a:pt x="202" y="187"/>
                </a:cubicBezTo>
                <a:lnTo>
                  <a:pt x="202" y="191"/>
                </a:lnTo>
                <a:lnTo>
                  <a:pt x="202" y="197"/>
                </a:lnTo>
                <a:cubicBezTo>
                  <a:pt x="202" y="247"/>
                  <a:pt x="164" y="289"/>
                  <a:pt x="114" y="293"/>
                </a:cubicBezTo>
                <a:cubicBezTo>
                  <a:pt x="65" y="297"/>
                  <a:pt x="20" y="263"/>
                  <a:pt x="12" y="213"/>
                </a:cubicBezTo>
                <a:lnTo>
                  <a:pt x="11" y="207"/>
                </a:lnTo>
                <a:lnTo>
                  <a:pt x="11" y="211"/>
                </a:lnTo>
                <a:lnTo>
                  <a:pt x="199" y="169"/>
                </a:lnTo>
                <a:lnTo>
                  <a:pt x="201" y="179"/>
                </a:lnTo>
                <a:lnTo>
                  <a:pt x="202" y="188"/>
                </a:lnTo>
                <a:cubicBezTo>
                  <a:pt x="203" y="193"/>
                  <a:pt x="203" y="198"/>
                  <a:pt x="203" y="203"/>
                </a:cubicBezTo>
                <a:lnTo>
                  <a:pt x="203" y="206"/>
                </a:lnTo>
                <a:cubicBezTo>
                  <a:pt x="203" y="257"/>
                  <a:pt x="164" y="299"/>
                  <a:pt x="113" y="302"/>
                </a:cubicBezTo>
                <a:cubicBezTo>
                  <a:pt x="63" y="305"/>
                  <a:pt x="18" y="269"/>
                  <a:pt x="12" y="218"/>
                </a:cubicBezTo>
                <a:lnTo>
                  <a:pt x="11" y="210"/>
                </a:lnTo>
                <a:lnTo>
                  <a:pt x="10" y="205"/>
                </a:lnTo>
                <a:cubicBezTo>
                  <a:pt x="7" y="186"/>
                  <a:pt x="9" y="166"/>
                  <a:pt x="17" y="148"/>
                </a:cubicBezTo>
                <a:lnTo>
                  <a:pt x="21" y="139"/>
                </a:lnTo>
                <a:lnTo>
                  <a:pt x="108" y="274"/>
                </a:lnTo>
                <a:lnTo>
                  <a:pt x="107" y="274"/>
                </a:lnTo>
                <a:lnTo>
                  <a:pt x="201" y="202"/>
                </a:lnTo>
                <a:lnTo>
                  <a:pt x="200" y="206"/>
                </a:lnTo>
                <a:lnTo>
                  <a:pt x="202" y="182"/>
                </a:lnTo>
                <a:lnTo>
                  <a:pt x="202" y="187"/>
                </a:lnTo>
                <a:cubicBezTo>
                  <a:pt x="202" y="240"/>
                  <a:pt x="159" y="283"/>
                  <a:pt x="106" y="283"/>
                </a:cubicBezTo>
                <a:lnTo>
                  <a:pt x="104" y="283"/>
                </a:lnTo>
                <a:lnTo>
                  <a:pt x="199" y="172"/>
                </a:lnTo>
                <a:lnTo>
                  <a:pt x="200" y="178"/>
                </a:lnTo>
                <a:cubicBezTo>
                  <a:pt x="201" y="183"/>
                  <a:pt x="201" y="188"/>
                  <a:pt x="201" y="193"/>
                </a:cubicBezTo>
                <a:lnTo>
                  <a:pt x="201" y="197"/>
                </a:lnTo>
                <a:lnTo>
                  <a:pt x="10" y="188"/>
                </a:lnTo>
                <a:lnTo>
                  <a:pt x="11" y="178"/>
                </a:lnTo>
                <a:lnTo>
                  <a:pt x="12" y="168"/>
                </a:lnTo>
                <a:cubicBezTo>
                  <a:pt x="17" y="123"/>
                  <a:pt x="53" y="88"/>
                  <a:pt x="97" y="83"/>
                </a:cubicBezTo>
                <a:cubicBezTo>
                  <a:pt x="142" y="78"/>
                  <a:pt x="184" y="105"/>
                  <a:pt x="199" y="148"/>
                </a:cubicBezTo>
                <a:lnTo>
                  <a:pt x="200" y="151"/>
                </a:lnTo>
                <a:cubicBezTo>
                  <a:pt x="203" y="161"/>
                  <a:pt x="204" y="171"/>
                  <a:pt x="204" y="181"/>
                </a:cubicBezTo>
                <a:lnTo>
                  <a:pt x="204" y="187"/>
                </a:lnTo>
                <a:lnTo>
                  <a:pt x="203" y="172"/>
                </a:lnTo>
                <a:lnTo>
                  <a:pt x="204" y="178"/>
                </a:lnTo>
                <a:cubicBezTo>
                  <a:pt x="205" y="183"/>
                  <a:pt x="205" y="188"/>
                  <a:pt x="205" y="193"/>
                </a:cubicBezTo>
                <a:lnTo>
                  <a:pt x="205" y="197"/>
                </a:lnTo>
                <a:lnTo>
                  <a:pt x="24" y="155"/>
                </a:lnTo>
                <a:lnTo>
                  <a:pt x="26" y="151"/>
                </a:lnTo>
                <a:lnTo>
                  <a:pt x="20" y="163"/>
                </a:lnTo>
                <a:lnTo>
                  <a:pt x="22" y="157"/>
                </a:lnTo>
                <a:lnTo>
                  <a:pt x="113" y="283"/>
                </a:lnTo>
                <a:lnTo>
                  <a:pt x="112" y="283"/>
                </a:lnTo>
                <a:cubicBezTo>
                  <a:pt x="81" y="283"/>
                  <a:pt x="51" y="268"/>
                  <a:pt x="33" y="241"/>
                </a:cubicBezTo>
                <a:cubicBezTo>
                  <a:pt x="15" y="215"/>
                  <a:pt x="12" y="181"/>
                  <a:pt x="23" y="152"/>
                </a:cubicBezTo>
                <a:lnTo>
                  <a:pt x="25" y="147"/>
                </a:lnTo>
                <a:lnTo>
                  <a:pt x="31" y="136"/>
                </a:lnTo>
                <a:cubicBezTo>
                  <a:pt x="46" y="105"/>
                  <a:pt x="76" y="85"/>
                  <a:pt x="111" y="83"/>
                </a:cubicBezTo>
                <a:cubicBezTo>
                  <a:pt x="145" y="81"/>
                  <a:pt x="177" y="97"/>
                  <a:pt x="196" y="125"/>
                </a:cubicBezTo>
                <a:lnTo>
                  <a:pt x="198" y="128"/>
                </a:lnTo>
                <a:cubicBezTo>
                  <a:pt x="203" y="135"/>
                  <a:pt x="207" y="143"/>
                  <a:pt x="210" y="151"/>
                </a:cubicBezTo>
                <a:lnTo>
                  <a:pt x="212" y="157"/>
                </a:lnTo>
                <a:lnTo>
                  <a:pt x="206" y="145"/>
                </a:lnTo>
                <a:lnTo>
                  <a:pt x="209" y="151"/>
                </a:lnTo>
                <a:lnTo>
                  <a:pt x="200" y="136"/>
                </a:lnTo>
                <a:lnTo>
                  <a:pt x="203" y="140"/>
                </a:lnTo>
                <a:lnTo>
                  <a:pt x="41" y="155"/>
                </a:lnTo>
                <a:lnTo>
                  <a:pt x="43" y="151"/>
                </a:lnTo>
                <a:lnTo>
                  <a:pt x="37" y="163"/>
                </a:lnTo>
                <a:lnTo>
                  <a:pt x="39" y="157"/>
                </a:lnTo>
                <a:lnTo>
                  <a:pt x="34" y="187"/>
                </a:lnTo>
                <a:lnTo>
                  <a:pt x="34" y="181"/>
                </a:lnTo>
                <a:lnTo>
                  <a:pt x="34" y="178"/>
                </a:lnTo>
                <a:cubicBezTo>
                  <a:pt x="34" y="125"/>
                  <a:pt x="77" y="82"/>
                  <a:pt x="130" y="82"/>
                </a:cubicBezTo>
                <a:cubicBezTo>
                  <a:pt x="183" y="82"/>
                  <a:pt x="226" y="125"/>
                  <a:pt x="226" y="178"/>
                </a:cubicBezTo>
                <a:lnTo>
                  <a:pt x="226" y="186"/>
                </a:lnTo>
                <a:lnTo>
                  <a:pt x="226" y="197"/>
                </a:lnTo>
                <a:lnTo>
                  <a:pt x="130" y="101"/>
                </a:lnTo>
                <a:lnTo>
                  <a:pt x="136" y="101"/>
                </a:lnTo>
                <a:cubicBezTo>
                  <a:pt x="189" y="101"/>
                  <a:pt x="232" y="144"/>
                  <a:pt x="232" y="197"/>
                </a:cubicBezTo>
                <a:cubicBezTo>
                  <a:pt x="232" y="250"/>
                  <a:pt x="189" y="293"/>
                  <a:pt x="136" y="293"/>
                </a:cubicBezTo>
                <a:lnTo>
                  <a:pt x="135" y="293"/>
                </a:lnTo>
                <a:cubicBezTo>
                  <a:pt x="82" y="293"/>
                  <a:pt x="39" y="250"/>
                  <a:pt x="39" y="197"/>
                </a:cubicBezTo>
                <a:lnTo>
                  <a:pt x="39" y="185"/>
                </a:lnTo>
                <a:lnTo>
                  <a:pt x="39" y="180"/>
                </a:lnTo>
                <a:lnTo>
                  <a:pt x="39" y="178"/>
                </a:lnTo>
                <a:cubicBezTo>
                  <a:pt x="39" y="125"/>
                  <a:pt x="82" y="82"/>
                  <a:pt x="135" y="82"/>
                </a:cubicBezTo>
                <a:cubicBezTo>
                  <a:pt x="188" y="82"/>
                  <a:pt x="231" y="125"/>
                  <a:pt x="231" y="178"/>
                </a:cubicBezTo>
                <a:lnTo>
                  <a:pt x="231" y="183"/>
                </a:lnTo>
                <a:lnTo>
                  <a:pt x="231" y="192"/>
                </a:lnTo>
                <a:lnTo>
                  <a:pt x="230" y="212"/>
                </a:lnTo>
                <a:lnTo>
                  <a:pt x="230" y="206"/>
                </a:lnTo>
                <a:cubicBezTo>
                  <a:pt x="230" y="259"/>
                  <a:pt x="187" y="302"/>
                  <a:pt x="134" y="302"/>
                </a:cubicBezTo>
                <a:cubicBezTo>
                  <a:pt x="81" y="302"/>
                  <a:pt x="38" y="259"/>
                  <a:pt x="38" y="206"/>
                </a:cubicBezTo>
                <a:lnTo>
                  <a:pt x="38" y="202"/>
                </a:lnTo>
                <a:lnTo>
                  <a:pt x="40" y="183"/>
                </a:lnTo>
                <a:lnTo>
                  <a:pt x="39" y="184"/>
                </a:lnTo>
                <a:lnTo>
                  <a:pt x="39" y="178"/>
                </a:lnTo>
                <a:cubicBezTo>
                  <a:pt x="39" y="134"/>
                  <a:pt x="70" y="95"/>
                  <a:pt x="113" y="85"/>
                </a:cubicBezTo>
                <a:cubicBezTo>
                  <a:pt x="157" y="75"/>
                  <a:pt x="201" y="96"/>
                  <a:pt x="221" y="136"/>
                </a:cubicBezTo>
                <a:lnTo>
                  <a:pt x="222" y="138"/>
                </a:lnTo>
                <a:cubicBezTo>
                  <a:pt x="227" y="147"/>
                  <a:pt x="230" y="157"/>
                  <a:pt x="232" y="167"/>
                </a:cubicBezTo>
                <a:lnTo>
                  <a:pt x="233" y="174"/>
                </a:lnTo>
                <a:lnTo>
                  <a:pt x="137" y="91"/>
                </a:lnTo>
                <a:lnTo>
                  <a:pt x="139" y="91"/>
                </a:lnTo>
                <a:cubicBezTo>
                  <a:pt x="186" y="91"/>
                  <a:pt x="226" y="125"/>
                  <a:pt x="234" y="172"/>
                </a:cubicBezTo>
                <a:lnTo>
                  <a:pt x="235" y="178"/>
                </a:lnTo>
                <a:cubicBezTo>
                  <a:pt x="236" y="183"/>
                  <a:pt x="236" y="188"/>
                  <a:pt x="236" y="193"/>
                </a:cubicBezTo>
                <a:lnTo>
                  <a:pt x="236" y="197"/>
                </a:lnTo>
                <a:cubicBezTo>
                  <a:pt x="236" y="250"/>
                  <a:pt x="193" y="293"/>
                  <a:pt x="140" y="293"/>
                </a:cubicBezTo>
                <a:cubicBezTo>
                  <a:pt x="87" y="293"/>
                  <a:pt x="44" y="250"/>
                  <a:pt x="44" y="197"/>
                </a:cubicBezTo>
                <a:lnTo>
                  <a:pt x="44" y="188"/>
                </a:lnTo>
                <a:lnTo>
                  <a:pt x="44" y="178"/>
                </a:lnTo>
                <a:cubicBezTo>
                  <a:pt x="44" y="125"/>
                  <a:pt x="87" y="82"/>
                  <a:pt x="140" y="82"/>
                </a:cubicBezTo>
                <a:lnTo>
                  <a:pt x="142" y="82"/>
                </a:lnTo>
                <a:cubicBezTo>
                  <a:pt x="195" y="82"/>
                  <a:pt x="238" y="125"/>
                  <a:pt x="238" y="178"/>
                </a:cubicBezTo>
                <a:lnTo>
                  <a:pt x="238" y="182"/>
                </a:lnTo>
                <a:cubicBezTo>
                  <a:pt x="238" y="189"/>
                  <a:pt x="238" y="195"/>
                  <a:pt x="237" y="201"/>
                </a:cubicBezTo>
                <a:lnTo>
                  <a:pt x="236" y="206"/>
                </a:lnTo>
                <a:lnTo>
                  <a:pt x="141" y="91"/>
                </a:lnTo>
                <a:lnTo>
                  <a:pt x="144" y="91"/>
                </a:lnTo>
                <a:cubicBezTo>
                  <a:pt x="197" y="91"/>
                  <a:pt x="240" y="134"/>
                  <a:pt x="240" y="187"/>
                </a:cubicBezTo>
                <a:lnTo>
                  <a:pt x="240" y="197"/>
                </a:lnTo>
                <a:lnTo>
                  <a:pt x="49" y="189"/>
                </a:lnTo>
                <a:lnTo>
                  <a:pt x="50" y="178"/>
                </a:lnTo>
                <a:lnTo>
                  <a:pt x="49" y="178"/>
                </a:lnTo>
                <a:cubicBezTo>
                  <a:pt x="49" y="125"/>
                  <a:pt x="92" y="82"/>
                  <a:pt x="145" y="82"/>
                </a:cubicBezTo>
                <a:cubicBezTo>
                  <a:pt x="198" y="82"/>
                  <a:pt x="241" y="125"/>
                  <a:pt x="241" y="178"/>
                </a:cubicBezTo>
                <a:lnTo>
                  <a:pt x="241" y="181"/>
                </a:lnTo>
                <a:cubicBezTo>
                  <a:pt x="241" y="187"/>
                  <a:pt x="241" y="192"/>
                  <a:pt x="240" y="197"/>
                </a:cubicBezTo>
                <a:lnTo>
                  <a:pt x="239" y="203"/>
                </a:lnTo>
                <a:lnTo>
                  <a:pt x="144" y="91"/>
                </a:lnTo>
                <a:lnTo>
                  <a:pt x="146" y="91"/>
                </a:lnTo>
                <a:lnTo>
                  <a:pt x="148" y="91"/>
                </a:lnTo>
                <a:lnTo>
                  <a:pt x="54" y="206"/>
                </a:lnTo>
                <a:lnTo>
                  <a:pt x="53" y="201"/>
                </a:lnTo>
                <a:lnTo>
                  <a:pt x="53" y="202"/>
                </a:lnTo>
                <a:lnTo>
                  <a:pt x="242" y="189"/>
                </a:lnTo>
                <a:lnTo>
                  <a:pt x="241" y="198"/>
                </a:lnTo>
                <a:lnTo>
                  <a:pt x="240" y="172"/>
                </a:lnTo>
                <a:lnTo>
                  <a:pt x="241" y="178"/>
                </a:lnTo>
                <a:lnTo>
                  <a:pt x="241" y="174"/>
                </a:lnTo>
                <a:lnTo>
                  <a:pt x="51" y="197"/>
                </a:lnTo>
                <a:lnTo>
                  <a:pt x="51" y="192"/>
                </a:lnTo>
                <a:lnTo>
                  <a:pt x="53" y="211"/>
                </a:lnTo>
                <a:lnTo>
                  <a:pt x="52" y="206"/>
                </a:lnTo>
                <a:lnTo>
                  <a:pt x="242" y="187"/>
                </a:lnTo>
                <a:lnTo>
                  <a:pt x="242" y="192"/>
                </a:lnTo>
                <a:lnTo>
                  <a:pt x="242" y="197"/>
                </a:lnTo>
                <a:cubicBezTo>
                  <a:pt x="242" y="250"/>
                  <a:pt x="199" y="293"/>
                  <a:pt x="146" y="293"/>
                </a:cubicBezTo>
                <a:cubicBezTo>
                  <a:pt x="93" y="293"/>
                  <a:pt x="50" y="250"/>
                  <a:pt x="50" y="197"/>
                </a:cubicBezTo>
                <a:lnTo>
                  <a:pt x="50" y="192"/>
                </a:lnTo>
                <a:lnTo>
                  <a:pt x="50" y="187"/>
                </a:lnTo>
                <a:cubicBezTo>
                  <a:pt x="50" y="134"/>
                  <a:pt x="93" y="91"/>
                  <a:pt x="146" y="91"/>
                </a:cubicBezTo>
                <a:cubicBezTo>
                  <a:pt x="199" y="91"/>
                  <a:pt x="242" y="134"/>
                  <a:pt x="242" y="187"/>
                </a:cubicBezTo>
                <a:lnTo>
                  <a:pt x="242" y="192"/>
                </a:lnTo>
                <a:cubicBezTo>
                  <a:pt x="242" y="199"/>
                  <a:pt x="242" y="205"/>
                  <a:pt x="241" y="211"/>
                </a:cubicBezTo>
                <a:lnTo>
                  <a:pt x="240" y="216"/>
                </a:lnTo>
                <a:cubicBezTo>
                  <a:pt x="229" y="268"/>
                  <a:pt x="179" y="302"/>
                  <a:pt x="127" y="292"/>
                </a:cubicBezTo>
                <a:cubicBezTo>
                  <a:pt x="75" y="281"/>
                  <a:pt x="41" y="231"/>
                  <a:pt x="51" y="179"/>
                </a:cubicBezTo>
                <a:lnTo>
                  <a:pt x="52" y="174"/>
                </a:lnTo>
                <a:cubicBezTo>
                  <a:pt x="53" y="168"/>
                  <a:pt x="55" y="162"/>
                  <a:pt x="57" y="157"/>
                </a:cubicBezTo>
                <a:lnTo>
                  <a:pt x="59" y="152"/>
                </a:lnTo>
                <a:cubicBezTo>
                  <a:pt x="76" y="109"/>
                  <a:pt x="121" y="84"/>
                  <a:pt x="167" y="93"/>
                </a:cubicBezTo>
                <a:cubicBezTo>
                  <a:pt x="212" y="102"/>
                  <a:pt x="244" y="141"/>
                  <a:pt x="244" y="187"/>
                </a:cubicBezTo>
                <a:lnTo>
                  <a:pt x="244" y="191"/>
                </a:lnTo>
                <a:cubicBezTo>
                  <a:pt x="244" y="197"/>
                  <a:pt x="244" y="202"/>
                  <a:pt x="243" y="207"/>
                </a:cubicBezTo>
                <a:lnTo>
                  <a:pt x="242" y="213"/>
                </a:lnTo>
                <a:lnTo>
                  <a:pt x="242" y="217"/>
                </a:lnTo>
                <a:cubicBezTo>
                  <a:pt x="237" y="265"/>
                  <a:pt x="197" y="301"/>
                  <a:pt x="149" y="302"/>
                </a:cubicBezTo>
                <a:cubicBezTo>
                  <a:pt x="101" y="304"/>
                  <a:pt x="60" y="270"/>
                  <a:pt x="52" y="222"/>
                </a:cubicBezTo>
                <a:lnTo>
                  <a:pt x="51" y="216"/>
                </a:lnTo>
                <a:cubicBezTo>
                  <a:pt x="50" y="211"/>
                  <a:pt x="49" y="206"/>
                  <a:pt x="49" y="200"/>
                </a:cubicBezTo>
                <a:lnTo>
                  <a:pt x="49" y="191"/>
                </a:lnTo>
                <a:lnTo>
                  <a:pt x="49" y="182"/>
                </a:lnTo>
                <a:lnTo>
                  <a:pt x="49" y="178"/>
                </a:lnTo>
                <a:cubicBezTo>
                  <a:pt x="49" y="125"/>
                  <a:pt x="92" y="82"/>
                  <a:pt x="145" y="82"/>
                </a:cubicBezTo>
                <a:cubicBezTo>
                  <a:pt x="198" y="82"/>
                  <a:pt x="241" y="125"/>
                  <a:pt x="241" y="178"/>
                </a:cubicBezTo>
                <a:lnTo>
                  <a:pt x="241" y="180"/>
                </a:lnTo>
                <a:lnTo>
                  <a:pt x="240" y="165"/>
                </a:lnTo>
                <a:lnTo>
                  <a:pt x="241" y="171"/>
                </a:lnTo>
                <a:cubicBezTo>
                  <a:pt x="242" y="176"/>
                  <a:pt x="242" y="181"/>
                  <a:pt x="242" y="186"/>
                </a:cubicBezTo>
                <a:lnTo>
                  <a:pt x="242" y="193"/>
                </a:lnTo>
                <a:lnTo>
                  <a:pt x="240" y="170"/>
                </a:lnTo>
                <a:lnTo>
                  <a:pt x="241" y="174"/>
                </a:lnTo>
                <a:lnTo>
                  <a:pt x="51" y="197"/>
                </a:lnTo>
                <a:lnTo>
                  <a:pt x="51" y="193"/>
                </a:lnTo>
                <a:lnTo>
                  <a:pt x="53" y="209"/>
                </a:lnTo>
                <a:lnTo>
                  <a:pt x="52" y="203"/>
                </a:lnTo>
                <a:cubicBezTo>
                  <a:pt x="47" y="175"/>
                  <a:pt x="55" y="147"/>
                  <a:pt x="73" y="125"/>
                </a:cubicBezTo>
                <a:cubicBezTo>
                  <a:pt x="91" y="104"/>
                  <a:pt x="118" y="91"/>
                  <a:pt x="146" y="91"/>
                </a:cubicBezTo>
                <a:lnTo>
                  <a:pt x="148" y="91"/>
                </a:lnTo>
                <a:cubicBezTo>
                  <a:pt x="198" y="91"/>
                  <a:pt x="240" y="129"/>
                  <a:pt x="244" y="179"/>
                </a:cubicBezTo>
                <a:lnTo>
                  <a:pt x="245" y="190"/>
                </a:lnTo>
                <a:lnTo>
                  <a:pt x="246" y="195"/>
                </a:lnTo>
                <a:lnTo>
                  <a:pt x="59" y="176"/>
                </a:lnTo>
                <a:lnTo>
                  <a:pt x="60" y="173"/>
                </a:lnTo>
                <a:lnTo>
                  <a:pt x="55" y="203"/>
                </a:lnTo>
                <a:lnTo>
                  <a:pt x="55" y="197"/>
                </a:lnTo>
                <a:lnTo>
                  <a:pt x="55" y="187"/>
                </a:lnTo>
                <a:cubicBezTo>
                  <a:pt x="55" y="143"/>
                  <a:pt x="86" y="104"/>
                  <a:pt x="129" y="94"/>
                </a:cubicBezTo>
                <a:cubicBezTo>
                  <a:pt x="173" y="84"/>
                  <a:pt x="217" y="105"/>
                  <a:pt x="237" y="145"/>
                </a:cubicBezTo>
                <a:lnTo>
                  <a:pt x="239" y="149"/>
                </a:lnTo>
                <a:cubicBezTo>
                  <a:pt x="244" y="157"/>
                  <a:pt x="247" y="166"/>
                  <a:pt x="248" y="176"/>
                </a:cubicBezTo>
                <a:lnTo>
                  <a:pt x="249" y="182"/>
                </a:lnTo>
                <a:lnTo>
                  <a:pt x="154" y="101"/>
                </a:lnTo>
                <a:lnTo>
                  <a:pt x="156" y="101"/>
                </a:lnTo>
                <a:lnTo>
                  <a:pt x="62" y="182"/>
                </a:lnTo>
                <a:lnTo>
                  <a:pt x="63" y="176"/>
                </a:lnTo>
                <a:lnTo>
                  <a:pt x="65" y="164"/>
                </a:lnTo>
                <a:cubicBezTo>
                  <a:pt x="76" y="121"/>
                  <a:pt x="114" y="91"/>
                  <a:pt x="158" y="91"/>
                </a:cubicBezTo>
                <a:cubicBezTo>
                  <a:pt x="203" y="91"/>
                  <a:pt x="241" y="121"/>
                  <a:pt x="252" y="164"/>
                </a:cubicBezTo>
                <a:lnTo>
                  <a:pt x="254" y="172"/>
                </a:lnTo>
                <a:lnTo>
                  <a:pt x="256" y="181"/>
                </a:lnTo>
                <a:lnTo>
                  <a:pt x="255" y="176"/>
                </a:lnTo>
                <a:lnTo>
                  <a:pt x="234" y="146"/>
                </a:lnTo>
                <a:lnTo>
                  <a:pt x="237" y="149"/>
                </a:lnTo>
                <a:lnTo>
                  <a:pt x="76" y="193"/>
                </a:lnTo>
                <a:lnTo>
                  <a:pt x="77" y="189"/>
                </a:lnTo>
                <a:lnTo>
                  <a:pt x="77" y="191"/>
                </a:lnTo>
                <a:lnTo>
                  <a:pt x="78" y="185"/>
                </a:lnTo>
                <a:cubicBezTo>
                  <a:pt x="79" y="180"/>
                  <a:pt x="80" y="175"/>
                  <a:pt x="81" y="170"/>
                </a:cubicBezTo>
                <a:lnTo>
                  <a:pt x="82" y="167"/>
                </a:lnTo>
                <a:cubicBezTo>
                  <a:pt x="95" y="130"/>
                  <a:pt x="128" y="104"/>
                  <a:pt x="167" y="102"/>
                </a:cubicBezTo>
                <a:cubicBezTo>
                  <a:pt x="205" y="99"/>
                  <a:pt x="242" y="120"/>
                  <a:pt x="259" y="155"/>
                </a:cubicBezTo>
                <a:lnTo>
                  <a:pt x="261" y="159"/>
                </a:lnTo>
                <a:cubicBezTo>
                  <a:pt x="265" y="166"/>
                  <a:pt x="268" y="174"/>
                  <a:pt x="270" y="183"/>
                </a:cubicBezTo>
                <a:lnTo>
                  <a:pt x="271" y="188"/>
                </a:lnTo>
                <a:cubicBezTo>
                  <a:pt x="276" y="216"/>
                  <a:pt x="269" y="245"/>
                  <a:pt x="251" y="267"/>
                </a:cubicBezTo>
                <a:cubicBezTo>
                  <a:pt x="232" y="290"/>
                  <a:pt x="205" y="302"/>
                  <a:pt x="176" y="302"/>
                </a:cubicBezTo>
                <a:lnTo>
                  <a:pt x="174" y="302"/>
                </a:lnTo>
                <a:cubicBezTo>
                  <a:pt x="121" y="302"/>
                  <a:pt x="78" y="259"/>
                  <a:pt x="78" y="206"/>
                </a:cubicBezTo>
                <a:cubicBezTo>
                  <a:pt x="78" y="153"/>
                  <a:pt x="121" y="110"/>
                  <a:pt x="174" y="110"/>
                </a:cubicBezTo>
                <a:lnTo>
                  <a:pt x="176" y="110"/>
                </a:lnTo>
                <a:lnTo>
                  <a:pt x="80" y="206"/>
                </a:lnTo>
                <a:lnTo>
                  <a:pt x="80" y="195"/>
                </a:lnTo>
                <a:lnTo>
                  <a:pt x="80" y="187"/>
                </a:lnTo>
                <a:cubicBezTo>
                  <a:pt x="80" y="134"/>
                  <a:pt x="123" y="91"/>
                  <a:pt x="176" y="91"/>
                </a:cubicBezTo>
                <a:cubicBezTo>
                  <a:pt x="229" y="91"/>
                  <a:pt x="272" y="134"/>
                  <a:pt x="272" y="187"/>
                </a:cubicBezTo>
                <a:lnTo>
                  <a:pt x="272" y="195"/>
                </a:lnTo>
                <a:lnTo>
                  <a:pt x="271" y="215"/>
                </a:lnTo>
                <a:lnTo>
                  <a:pt x="175" y="110"/>
                </a:lnTo>
                <a:lnTo>
                  <a:pt x="178" y="110"/>
                </a:lnTo>
                <a:lnTo>
                  <a:pt x="82" y="206"/>
                </a:lnTo>
                <a:lnTo>
                  <a:pt x="82" y="201"/>
                </a:lnTo>
                <a:lnTo>
                  <a:pt x="85" y="225"/>
                </a:lnTo>
                <a:lnTo>
                  <a:pt x="84" y="221"/>
                </a:lnTo>
                <a:cubicBezTo>
                  <a:pt x="71" y="169"/>
                  <a:pt x="103" y="117"/>
                  <a:pt x="154" y="104"/>
                </a:cubicBezTo>
                <a:cubicBezTo>
                  <a:pt x="206" y="91"/>
                  <a:pt x="258" y="123"/>
                  <a:pt x="271" y="174"/>
                </a:cubicBezTo>
                <a:lnTo>
                  <a:pt x="272" y="178"/>
                </a:lnTo>
                <a:lnTo>
                  <a:pt x="270" y="171"/>
                </a:lnTo>
                <a:lnTo>
                  <a:pt x="180" y="110"/>
                </a:lnTo>
                <a:lnTo>
                  <a:pt x="184" y="110"/>
                </a:lnTo>
                <a:lnTo>
                  <a:pt x="185" y="110"/>
                </a:lnTo>
                <a:lnTo>
                  <a:pt x="186" y="110"/>
                </a:lnTo>
                <a:cubicBezTo>
                  <a:pt x="239" y="110"/>
                  <a:pt x="282" y="153"/>
                  <a:pt x="282" y="206"/>
                </a:cubicBezTo>
                <a:lnTo>
                  <a:pt x="282" y="213"/>
                </a:lnTo>
                <a:lnTo>
                  <a:pt x="283" y="212"/>
                </a:lnTo>
                <a:lnTo>
                  <a:pt x="283" y="231"/>
                </a:lnTo>
                <a:lnTo>
                  <a:pt x="281" y="208"/>
                </a:lnTo>
                <a:lnTo>
                  <a:pt x="282" y="212"/>
                </a:lnTo>
                <a:lnTo>
                  <a:pt x="92" y="235"/>
                </a:lnTo>
                <a:lnTo>
                  <a:pt x="92" y="231"/>
                </a:lnTo>
                <a:lnTo>
                  <a:pt x="92" y="233"/>
                </a:lnTo>
                <a:lnTo>
                  <a:pt x="91" y="213"/>
                </a:lnTo>
                <a:lnTo>
                  <a:pt x="92" y="227"/>
                </a:lnTo>
                <a:lnTo>
                  <a:pt x="91" y="220"/>
                </a:lnTo>
                <a:lnTo>
                  <a:pt x="282" y="206"/>
                </a:lnTo>
                <a:lnTo>
                  <a:pt x="282" y="216"/>
                </a:lnTo>
                <a:lnTo>
                  <a:pt x="282" y="225"/>
                </a:lnTo>
                <a:lnTo>
                  <a:pt x="107" y="172"/>
                </a:lnTo>
                <a:lnTo>
                  <a:pt x="109" y="169"/>
                </a:lnTo>
                <a:lnTo>
                  <a:pt x="94" y="207"/>
                </a:lnTo>
                <a:lnTo>
                  <a:pt x="95" y="201"/>
                </a:lnTo>
                <a:cubicBezTo>
                  <a:pt x="102" y="154"/>
                  <a:pt x="143" y="120"/>
                  <a:pt x="189" y="120"/>
                </a:cubicBezTo>
                <a:lnTo>
                  <a:pt x="191" y="120"/>
                </a:lnTo>
                <a:cubicBezTo>
                  <a:pt x="238" y="120"/>
                  <a:pt x="278" y="154"/>
                  <a:pt x="286" y="201"/>
                </a:cubicBezTo>
                <a:lnTo>
                  <a:pt x="287" y="207"/>
                </a:lnTo>
                <a:lnTo>
                  <a:pt x="284" y="192"/>
                </a:lnTo>
                <a:lnTo>
                  <a:pt x="285" y="195"/>
                </a:lnTo>
                <a:lnTo>
                  <a:pt x="98" y="215"/>
                </a:lnTo>
                <a:lnTo>
                  <a:pt x="99" y="206"/>
                </a:lnTo>
                <a:lnTo>
                  <a:pt x="100" y="197"/>
                </a:lnTo>
                <a:cubicBezTo>
                  <a:pt x="105" y="150"/>
                  <a:pt x="142" y="114"/>
                  <a:pt x="188" y="111"/>
                </a:cubicBezTo>
                <a:cubicBezTo>
                  <a:pt x="235" y="107"/>
                  <a:pt x="277" y="138"/>
                  <a:pt x="289" y="183"/>
                </a:cubicBezTo>
                <a:lnTo>
                  <a:pt x="290" y="187"/>
                </a:lnTo>
                <a:cubicBezTo>
                  <a:pt x="292" y="195"/>
                  <a:pt x="292" y="203"/>
                  <a:pt x="292" y="210"/>
                </a:cubicBezTo>
                <a:lnTo>
                  <a:pt x="292" y="216"/>
                </a:lnTo>
                <a:lnTo>
                  <a:pt x="196" y="120"/>
                </a:lnTo>
                <a:lnTo>
                  <a:pt x="198" y="120"/>
                </a:lnTo>
                <a:cubicBezTo>
                  <a:pt x="251" y="120"/>
                  <a:pt x="294" y="163"/>
                  <a:pt x="294" y="216"/>
                </a:cubicBezTo>
                <a:cubicBezTo>
                  <a:pt x="294" y="269"/>
                  <a:pt x="251" y="312"/>
                  <a:pt x="198" y="312"/>
                </a:cubicBezTo>
                <a:lnTo>
                  <a:pt x="195" y="312"/>
                </a:lnTo>
                <a:lnTo>
                  <a:pt x="290" y="201"/>
                </a:lnTo>
                <a:lnTo>
                  <a:pt x="291" y="207"/>
                </a:lnTo>
                <a:lnTo>
                  <a:pt x="276" y="169"/>
                </a:lnTo>
                <a:lnTo>
                  <a:pt x="278" y="172"/>
                </a:lnTo>
                <a:lnTo>
                  <a:pt x="102" y="225"/>
                </a:lnTo>
                <a:lnTo>
                  <a:pt x="102" y="215"/>
                </a:lnTo>
                <a:lnTo>
                  <a:pt x="102" y="209"/>
                </a:lnTo>
                <a:lnTo>
                  <a:pt x="102" y="206"/>
                </a:lnTo>
                <a:cubicBezTo>
                  <a:pt x="102" y="153"/>
                  <a:pt x="145" y="110"/>
                  <a:pt x="198" y="110"/>
                </a:cubicBezTo>
                <a:cubicBezTo>
                  <a:pt x="251" y="110"/>
                  <a:pt x="294" y="153"/>
                  <a:pt x="294" y="206"/>
                </a:cubicBezTo>
                <a:lnTo>
                  <a:pt x="294" y="209"/>
                </a:lnTo>
                <a:lnTo>
                  <a:pt x="290" y="179"/>
                </a:lnTo>
                <a:lnTo>
                  <a:pt x="292" y="185"/>
                </a:lnTo>
                <a:cubicBezTo>
                  <a:pt x="294" y="192"/>
                  <a:pt x="295" y="199"/>
                  <a:pt x="296" y="206"/>
                </a:cubicBezTo>
                <a:lnTo>
                  <a:pt x="297" y="216"/>
                </a:lnTo>
                <a:lnTo>
                  <a:pt x="105" y="225"/>
                </a:lnTo>
                <a:lnTo>
                  <a:pt x="105" y="221"/>
                </a:lnTo>
                <a:lnTo>
                  <a:pt x="105" y="216"/>
                </a:lnTo>
                <a:cubicBezTo>
                  <a:pt x="105" y="170"/>
                  <a:pt x="138" y="131"/>
                  <a:pt x="183" y="122"/>
                </a:cubicBezTo>
                <a:cubicBezTo>
                  <a:pt x="229" y="113"/>
                  <a:pt x="274" y="138"/>
                  <a:pt x="291" y="181"/>
                </a:cubicBezTo>
                <a:lnTo>
                  <a:pt x="293" y="186"/>
                </a:lnTo>
                <a:lnTo>
                  <a:pt x="298" y="202"/>
                </a:lnTo>
                <a:lnTo>
                  <a:pt x="108" y="225"/>
                </a:lnTo>
                <a:lnTo>
                  <a:pt x="108" y="221"/>
                </a:lnTo>
                <a:lnTo>
                  <a:pt x="108" y="216"/>
                </a:lnTo>
                <a:cubicBezTo>
                  <a:pt x="108" y="211"/>
                  <a:pt x="109" y="206"/>
                  <a:pt x="110" y="201"/>
                </a:cubicBezTo>
                <a:lnTo>
                  <a:pt x="111" y="195"/>
                </a:lnTo>
                <a:lnTo>
                  <a:pt x="113" y="183"/>
                </a:lnTo>
                <a:cubicBezTo>
                  <a:pt x="125" y="138"/>
                  <a:pt x="167" y="108"/>
                  <a:pt x="213" y="111"/>
                </a:cubicBezTo>
                <a:cubicBezTo>
                  <a:pt x="259" y="114"/>
                  <a:pt x="297" y="150"/>
                  <a:pt x="302" y="196"/>
                </a:cubicBezTo>
                <a:lnTo>
                  <a:pt x="303" y="205"/>
                </a:lnTo>
                <a:lnTo>
                  <a:pt x="303" y="225"/>
                </a:lnTo>
                <a:lnTo>
                  <a:pt x="207" y="129"/>
                </a:lnTo>
                <a:lnTo>
                  <a:pt x="208" y="129"/>
                </a:lnTo>
                <a:lnTo>
                  <a:pt x="209" y="129"/>
                </a:lnTo>
                <a:cubicBezTo>
                  <a:pt x="259" y="129"/>
                  <a:pt x="301" y="167"/>
                  <a:pt x="305" y="217"/>
                </a:cubicBezTo>
                <a:lnTo>
                  <a:pt x="306" y="228"/>
                </a:lnTo>
                <a:lnTo>
                  <a:pt x="306" y="244"/>
                </a:lnTo>
                <a:cubicBezTo>
                  <a:pt x="306" y="297"/>
                  <a:pt x="263" y="340"/>
                  <a:pt x="210" y="340"/>
                </a:cubicBezTo>
                <a:cubicBezTo>
                  <a:pt x="157" y="340"/>
                  <a:pt x="114" y="297"/>
                  <a:pt x="114" y="244"/>
                </a:cubicBezTo>
                <a:lnTo>
                  <a:pt x="114" y="236"/>
                </a:lnTo>
                <a:lnTo>
                  <a:pt x="114" y="225"/>
                </a:lnTo>
                <a:cubicBezTo>
                  <a:pt x="114" y="172"/>
                  <a:pt x="157" y="129"/>
                  <a:pt x="210" y="129"/>
                </a:cubicBezTo>
                <a:cubicBezTo>
                  <a:pt x="263" y="129"/>
                  <a:pt x="306" y="172"/>
                  <a:pt x="306" y="225"/>
                </a:cubicBezTo>
                <a:lnTo>
                  <a:pt x="306" y="231"/>
                </a:lnTo>
                <a:lnTo>
                  <a:pt x="306" y="235"/>
                </a:lnTo>
                <a:cubicBezTo>
                  <a:pt x="306" y="288"/>
                  <a:pt x="263" y="331"/>
                  <a:pt x="210" y="331"/>
                </a:cubicBezTo>
                <a:cubicBezTo>
                  <a:pt x="157" y="331"/>
                  <a:pt x="114" y="288"/>
                  <a:pt x="114" y="235"/>
                </a:cubicBezTo>
                <a:lnTo>
                  <a:pt x="114" y="231"/>
                </a:lnTo>
                <a:lnTo>
                  <a:pt x="114" y="225"/>
                </a:lnTo>
                <a:cubicBezTo>
                  <a:pt x="114" y="220"/>
                  <a:pt x="115" y="215"/>
                  <a:pt x="116" y="210"/>
                </a:cubicBezTo>
                <a:lnTo>
                  <a:pt x="117" y="204"/>
                </a:lnTo>
                <a:cubicBezTo>
                  <a:pt x="118" y="199"/>
                  <a:pt x="119" y="194"/>
                  <a:pt x="120" y="189"/>
                </a:cubicBezTo>
                <a:lnTo>
                  <a:pt x="121" y="186"/>
                </a:lnTo>
                <a:cubicBezTo>
                  <a:pt x="134" y="147"/>
                  <a:pt x="171" y="120"/>
                  <a:pt x="212" y="120"/>
                </a:cubicBezTo>
                <a:cubicBezTo>
                  <a:pt x="254" y="120"/>
                  <a:pt x="290" y="147"/>
                  <a:pt x="304" y="186"/>
                </a:cubicBezTo>
                <a:lnTo>
                  <a:pt x="305" y="189"/>
                </a:lnTo>
                <a:cubicBezTo>
                  <a:pt x="308" y="199"/>
                  <a:pt x="309" y="209"/>
                  <a:pt x="309" y="219"/>
                </a:cubicBezTo>
                <a:lnTo>
                  <a:pt x="309" y="225"/>
                </a:lnTo>
                <a:lnTo>
                  <a:pt x="308" y="210"/>
                </a:lnTo>
                <a:lnTo>
                  <a:pt x="309" y="216"/>
                </a:lnTo>
                <a:lnTo>
                  <a:pt x="309" y="212"/>
                </a:lnTo>
                <a:lnTo>
                  <a:pt x="121" y="220"/>
                </a:lnTo>
                <a:lnTo>
                  <a:pt x="122" y="214"/>
                </a:lnTo>
                <a:lnTo>
                  <a:pt x="124" y="202"/>
                </a:lnTo>
                <a:cubicBezTo>
                  <a:pt x="136" y="155"/>
                  <a:pt x="181" y="124"/>
                  <a:pt x="229" y="130"/>
                </a:cubicBezTo>
                <a:cubicBezTo>
                  <a:pt x="277" y="136"/>
                  <a:pt x="313" y="177"/>
                  <a:pt x="313" y="225"/>
                </a:cubicBezTo>
                <a:lnTo>
                  <a:pt x="313" y="235"/>
                </a:lnTo>
                <a:lnTo>
                  <a:pt x="312" y="255"/>
                </a:lnTo>
                <a:lnTo>
                  <a:pt x="125" y="214"/>
                </a:lnTo>
                <a:lnTo>
                  <a:pt x="126" y="211"/>
                </a:lnTo>
                <a:lnTo>
                  <a:pt x="121" y="241"/>
                </a:lnTo>
                <a:lnTo>
                  <a:pt x="121" y="235"/>
                </a:lnTo>
                <a:lnTo>
                  <a:pt x="121" y="229"/>
                </a:lnTo>
                <a:lnTo>
                  <a:pt x="124" y="253"/>
                </a:lnTo>
                <a:lnTo>
                  <a:pt x="123" y="249"/>
                </a:lnTo>
                <a:lnTo>
                  <a:pt x="311" y="207"/>
                </a:lnTo>
                <a:lnTo>
                  <a:pt x="312" y="212"/>
                </a:lnTo>
                <a:lnTo>
                  <a:pt x="313" y="217"/>
                </a:lnTo>
                <a:lnTo>
                  <a:pt x="125" y="212"/>
                </a:lnTo>
                <a:lnTo>
                  <a:pt x="126" y="208"/>
                </a:lnTo>
                <a:lnTo>
                  <a:pt x="126" y="210"/>
                </a:lnTo>
                <a:cubicBezTo>
                  <a:pt x="134" y="162"/>
                  <a:pt x="176" y="128"/>
                  <a:pt x="224" y="130"/>
                </a:cubicBezTo>
                <a:cubicBezTo>
                  <a:pt x="272" y="131"/>
                  <a:pt x="312" y="169"/>
                  <a:pt x="316" y="217"/>
                </a:cubicBezTo>
                <a:lnTo>
                  <a:pt x="317" y="228"/>
                </a:lnTo>
                <a:lnTo>
                  <a:pt x="318" y="233"/>
                </a:lnTo>
                <a:lnTo>
                  <a:pt x="126" y="244"/>
                </a:lnTo>
                <a:lnTo>
                  <a:pt x="126" y="237"/>
                </a:lnTo>
                <a:lnTo>
                  <a:pt x="128" y="217"/>
                </a:lnTo>
                <a:lnTo>
                  <a:pt x="127" y="213"/>
                </a:lnTo>
                <a:lnTo>
                  <a:pt x="127" y="206"/>
                </a:lnTo>
                <a:cubicBezTo>
                  <a:pt x="127" y="156"/>
                  <a:pt x="167" y="114"/>
                  <a:pt x="218" y="111"/>
                </a:cubicBezTo>
                <a:cubicBezTo>
                  <a:pt x="268" y="108"/>
                  <a:pt x="312" y="144"/>
                  <a:pt x="319" y="195"/>
                </a:cubicBezTo>
                <a:lnTo>
                  <a:pt x="320" y="203"/>
                </a:lnTo>
                <a:lnTo>
                  <a:pt x="321" y="217"/>
                </a:lnTo>
                <a:lnTo>
                  <a:pt x="321" y="232"/>
                </a:lnTo>
                <a:lnTo>
                  <a:pt x="321" y="235"/>
                </a:lnTo>
                <a:cubicBezTo>
                  <a:pt x="321" y="288"/>
                  <a:pt x="278" y="331"/>
                  <a:pt x="225" y="331"/>
                </a:cubicBezTo>
                <a:cubicBezTo>
                  <a:pt x="172" y="331"/>
                  <a:pt x="129" y="288"/>
                  <a:pt x="129" y="235"/>
                </a:cubicBezTo>
                <a:lnTo>
                  <a:pt x="129" y="230"/>
                </a:lnTo>
                <a:lnTo>
                  <a:pt x="129" y="225"/>
                </a:lnTo>
                <a:cubicBezTo>
                  <a:pt x="129" y="179"/>
                  <a:pt x="162" y="140"/>
                  <a:pt x="207" y="131"/>
                </a:cubicBezTo>
                <a:cubicBezTo>
                  <a:pt x="253" y="122"/>
                  <a:pt x="298" y="147"/>
                  <a:pt x="315" y="190"/>
                </a:cubicBezTo>
                <a:lnTo>
                  <a:pt x="317" y="195"/>
                </a:lnTo>
                <a:lnTo>
                  <a:pt x="319" y="200"/>
                </a:lnTo>
                <a:lnTo>
                  <a:pt x="133" y="235"/>
                </a:lnTo>
                <a:lnTo>
                  <a:pt x="133" y="229"/>
                </a:lnTo>
                <a:lnTo>
                  <a:pt x="136" y="253"/>
                </a:lnTo>
                <a:lnTo>
                  <a:pt x="135" y="249"/>
                </a:lnTo>
                <a:lnTo>
                  <a:pt x="324" y="225"/>
                </a:lnTo>
                <a:lnTo>
                  <a:pt x="324" y="235"/>
                </a:lnTo>
                <a:lnTo>
                  <a:pt x="324" y="241"/>
                </a:lnTo>
                <a:lnTo>
                  <a:pt x="324" y="244"/>
                </a:lnTo>
                <a:cubicBezTo>
                  <a:pt x="324" y="297"/>
                  <a:pt x="281" y="340"/>
                  <a:pt x="228" y="340"/>
                </a:cubicBezTo>
                <a:cubicBezTo>
                  <a:pt x="175" y="340"/>
                  <a:pt x="132" y="297"/>
                  <a:pt x="132" y="244"/>
                </a:cubicBezTo>
                <a:lnTo>
                  <a:pt x="132" y="241"/>
                </a:lnTo>
                <a:cubicBezTo>
                  <a:pt x="132" y="236"/>
                  <a:pt x="133" y="231"/>
                  <a:pt x="134" y="226"/>
                </a:cubicBezTo>
                <a:lnTo>
                  <a:pt x="135" y="220"/>
                </a:lnTo>
                <a:lnTo>
                  <a:pt x="133" y="235"/>
                </a:lnTo>
                <a:lnTo>
                  <a:pt x="133" y="225"/>
                </a:lnTo>
                <a:cubicBezTo>
                  <a:pt x="133" y="172"/>
                  <a:pt x="176" y="129"/>
                  <a:pt x="229" y="129"/>
                </a:cubicBezTo>
                <a:cubicBezTo>
                  <a:pt x="282" y="129"/>
                  <a:pt x="325" y="172"/>
                  <a:pt x="325" y="225"/>
                </a:cubicBezTo>
                <a:lnTo>
                  <a:pt x="325" y="228"/>
                </a:lnTo>
                <a:cubicBezTo>
                  <a:pt x="325" y="233"/>
                  <a:pt x="325" y="238"/>
                  <a:pt x="325" y="242"/>
                </a:cubicBezTo>
                <a:lnTo>
                  <a:pt x="324" y="249"/>
                </a:lnTo>
                <a:lnTo>
                  <a:pt x="324" y="235"/>
                </a:lnTo>
                <a:lnTo>
                  <a:pt x="324" y="241"/>
                </a:lnTo>
                <a:lnTo>
                  <a:pt x="324" y="244"/>
                </a:lnTo>
                <a:cubicBezTo>
                  <a:pt x="324" y="297"/>
                  <a:pt x="281" y="340"/>
                  <a:pt x="228" y="340"/>
                </a:cubicBezTo>
                <a:cubicBezTo>
                  <a:pt x="175" y="340"/>
                  <a:pt x="132" y="297"/>
                  <a:pt x="132" y="244"/>
                </a:cubicBezTo>
                <a:lnTo>
                  <a:pt x="132" y="235"/>
                </a:lnTo>
                <a:lnTo>
                  <a:pt x="132" y="225"/>
                </a:lnTo>
                <a:cubicBezTo>
                  <a:pt x="132" y="172"/>
                  <a:pt x="175" y="129"/>
                  <a:pt x="228" y="129"/>
                </a:cubicBezTo>
                <a:lnTo>
                  <a:pt x="229" y="129"/>
                </a:lnTo>
                <a:cubicBezTo>
                  <a:pt x="282" y="129"/>
                  <a:pt x="325" y="172"/>
                  <a:pt x="325" y="225"/>
                </a:cubicBezTo>
                <a:cubicBezTo>
                  <a:pt x="325" y="278"/>
                  <a:pt x="282" y="321"/>
                  <a:pt x="229" y="321"/>
                </a:cubicBezTo>
                <a:lnTo>
                  <a:pt x="227" y="321"/>
                </a:lnTo>
                <a:lnTo>
                  <a:pt x="322" y="210"/>
                </a:lnTo>
                <a:lnTo>
                  <a:pt x="323" y="216"/>
                </a:lnTo>
                <a:lnTo>
                  <a:pt x="323" y="212"/>
                </a:lnTo>
                <a:lnTo>
                  <a:pt x="133" y="235"/>
                </a:lnTo>
                <a:lnTo>
                  <a:pt x="133" y="230"/>
                </a:lnTo>
                <a:cubicBezTo>
                  <a:pt x="133" y="224"/>
                  <a:pt x="134" y="218"/>
                  <a:pt x="135" y="212"/>
                </a:cubicBezTo>
                <a:lnTo>
                  <a:pt x="136" y="207"/>
                </a:lnTo>
                <a:cubicBezTo>
                  <a:pt x="145" y="165"/>
                  <a:pt x="179" y="134"/>
                  <a:pt x="222" y="130"/>
                </a:cubicBezTo>
                <a:cubicBezTo>
                  <a:pt x="264" y="126"/>
                  <a:pt x="304" y="150"/>
                  <a:pt x="320" y="190"/>
                </a:cubicBezTo>
                <a:lnTo>
                  <a:pt x="322" y="195"/>
                </a:lnTo>
                <a:cubicBezTo>
                  <a:pt x="324" y="200"/>
                  <a:pt x="325" y="206"/>
                  <a:pt x="327" y="212"/>
                </a:cubicBezTo>
                <a:lnTo>
                  <a:pt x="328" y="217"/>
                </a:lnTo>
                <a:lnTo>
                  <a:pt x="144" y="200"/>
                </a:lnTo>
                <a:lnTo>
                  <a:pt x="146" y="195"/>
                </a:lnTo>
                <a:lnTo>
                  <a:pt x="148" y="190"/>
                </a:lnTo>
                <a:cubicBezTo>
                  <a:pt x="164" y="150"/>
                  <a:pt x="204" y="126"/>
                  <a:pt x="246" y="130"/>
                </a:cubicBezTo>
                <a:cubicBezTo>
                  <a:pt x="289" y="134"/>
                  <a:pt x="323" y="165"/>
                  <a:pt x="332" y="207"/>
                </a:cubicBezTo>
                <a:lnTo>
                  <a:pt x="333" y="212"/>
                </a:lnTo>
                <a:lnTo>
                  <a:pt x="334" y="217"/>
                </a:lnTo>
                <a:lnTo>
                  <a:pt x="154" y="193"/>
                </a:lnTo>
                <a:lnTo>
                  <a:pt x="156" y="189"/>
                </a:lnTo>
                <a:lnTo>
                  <a:pt x="147" y="216"/>
                </a:lnTo>
                <a:lnTo>
                  <a:pt x="148" y="210"/>
                </a:lnTo>
                <a:cubicBezTo>
                  <a:pt x="155" y="163"/>
                  <a:pt x="196" y="129"/>
                  <a:pt x="242" y="129"/>
                </a:cubicBezTo>
                <a:lnTo>
                  <a:pt x="245" y="129"/>
                </a:lnTo>
                <a:lnTo>
                  <a:pt x="149" y="225"/>
                </a:lnTo>
                <a:lnTo>
                  <a:pt x="149" y="220"/>
                </a:lnTo>
                <a:lnTo>
                  <a:pt x="149" y="216"/>
                </a:lnTo>
                <a:cubicBezTo>
                  <a:pt x="149" y="163"/>
                  <a:pt x="192" y="120"/>
                  <a:pt x="245" y="120"/>
                </a:cubicBezTo>
                <a:cubicBezTo>
                  <a:pt x="298" y="120"/>
                  <a:pt x="341" y="163"/>
                  <a:pt x="341" y="216"/>
                </a:cubicBezTo>
                <a:lnTo>
                  <a:pt x="341" y="221"/>
                </a:lnTo>
                <a:lnTo>
                  <a:pt x="341" y="225"/>
                </a:lnTo>
                <a:cubicBezTo>
                  <a:pt x="341" y="278"/>
                  <a:pt x="298" y="321"/>
                  <a:pt x="245" y="321"/>
                </a:cubicBezTo>
                <a:cubicBezTo>
                  <a:pt x="192" y="321"/>
                  <a:pt x="149" y="278"/>
                  <a:pt x="149" y="225"/>
                </a:cubicBezTo>
                <a:lnTo>
                  <a:pt x="149" y="221"/>
                </a:lnTo>
                <a:lnTo>
                  <a:pt x="149" y="216"/>
                </a:lnTo>
                <a:cubicBezTo>
                  <a:pt x="149" y="163"/>
                  <a:pt x="192" y="120"/>
                  <a:pt x="245" y="120"/>
                </a:cubicBezTo>
                <a:lnTo>
                  <a:pt x="247" y="120"/>
                </a:lnTo>
                <a:cubicBezTo>
                  <a:pt x="300" y="120"/>
                  <a:pt x="343" y="163"/>
                  <a:pt x="343" y="216"/>
                </a:cubicBezTo>
                <a:lnTo>
                  <a:pt x="343" y="220"/>
                </a:lnTo>
                <a:lnTo>
                  <a:pt x="343" y="225"/>
                </a:lnTo>
                <a:cubicBezTo>
                  <a:pt x="343" y="278"/>
                  <a:pt x="300" y="321"/>
                  <a:pt x="247" y="321"/>
                </a:cubicBezTo>
                <a:lnTo>
                  <a:pt x="244" y="321"/>
                </a:lnTo>
                <a:cubicBezTo>
                  <a:pt x="191" y="321"/>
                  <a:pt x="148" y="278"/>
                  <a:pt x="148" y="225"/>
                </a:cubicBezTo>
                <a:lnTo>
                  <a:pt x="148" y="220"/>
                </a:lnTo>
                <a:cubicBezTo>
                  <a:pt x="148" y="213"/>
                  <a:pt x="149" y="205"/>
                  <a:pt x="151" y="197"/>
                </a:cubicBezTo>
                <a:lnTo>
                  <a:pt x="152" y="193"/>
                </a:lnTo>
                <a:cubicBezTo>
                  <a:pt x="163" y="150"/>
                  <a:pt x="201" y="120"/>
                  <a:pt x="245" y="120"/>
                </a:cubicBezTo>
                <a:cubicBezTo>
                  <a:pt x="290" y="120"/>
                  <a:pt x="328" y="150"/>
                  <a:pt x="339" y="193"/>
                </a:cubicBezTo>
                <a:lnTo>
                  <a:pt x="340" y="197"/>
                </a:lnTo>
                <a:cubicBezTo>
                  <a:pt x="342" y="205"/>
                  <a:pt x="342" y="213"/>
                  <a:pt x="342" y="220"/>
                </a:cubicBezTo>
                <a:lnTo>
                  <a:pt x="342" y="225"/>
                </a:lnTo>
                <a:lnTo>
                  <a:pt x="246" y="129"/>
                </a:lnTo>
                <a:lnTo>
                  <a:pt x="248" y="129"/>
                </a:lnTo>
                <a:lnTo>
                  <a:pt x="154" y="207"/>
                </a:lnTo>
                <a:lnTo>
                  <a:pt x="155" y="202"/>
                </a:lnTo>
                <a:lnTo>
                  <a:pt x="153" y="220"/>
                </a:lnTo>
                <a:lnTo>
                  <a:pt x="153" y="216"/>
                </a:lnTo>
                <a:cubicBezTo>
                  <a:pt x="153" y="171"/>
                  <a:pt x="185" y="132"/>
                  <a:pt x="230" y="123"/>
                </a:cubicBezTo>
                <a:cubicBezTo>
                  <a:pt x="274" y="113"/>
                  <a:pt x="319" y="136"/>
                  <a:pt x="337" y="177"/>
                </a:cubicBezTo>
                <a:lnTo>
                  <a:pt x="341" y="186"/>
                </a:lnTo>
                <a:cubicBezTo>
                  <a:pt x="347" y="199"/>
                  <a:pt x="349" y="212"/>
                  <a:pt x="349" y="225"/>
                </a:cubicBezTo>
                <a:lnTo>
                  <a:pt x="349" y="236"/>
                </a:lnTo>
                <a:lnTo>
                  <a:pt x="349" y="244"/>
                </a:lnTo>
                <a:cubicBezTo>
                  <a:pt x="349" y="297"/>
                  <a:pt x="306" y="340"/>
                  <a:pt x="253" y="340"/>
                </a:cubicBezTo>
                <a:cubicBezTo>
                  <a:pt x="200" y="340"/>
                  <a:pt x="157" y="297"/>
                  <a:pt x="157" y="244"/>
                </a:cubicBezTo>
                <a:lnTo>
                  <a:pt x="157" y="242"/>
                </a:lnTo>
                <a:lnTo>
                  <a:pt x="157" y="235"/>
                </a:lnTo>
                <a:lnTo>
                  <a:pt x="159" y="216"/>
                </a:lnTo>
                <a:lnTo>
                  <a:pt x="158" y="216"/>
                </a:lnTo>
                <a:cubicBezTo>
                  <a:pt x="158" y="169"/>
                  <a:pt x="193" y="129"/>
                  <a:pt x="239" y="122"/>
                </a:cubicBezTo>
                <a:cubicBezTo>
                  <a:pt x="286" y="114"/>
                  <a:pt x="331" y="141"/>
                  <a:pt x="346" y="186"/>
                </a:cubicBezTo>
                <a:lnTo>
                  <a:pt x="347" y="189"/>
                </a:lnTo>
                <a:cubicBezTo>
                  <a:pt x="348" y="194"/>
                  <a:pt x="349" y="199"/>
                  <a:pt x="350" y="204"/>
                </a:cubicBezTo>
                <a:lnTo>
                  <a:pt x="351" y="210"/>
                </a:lnTo>
                <a:cubicBezTo>
                  <a:pt x="356" y="238"/>
                  <a:pt x="348" y="266"/>
                  <a:pt x="330" y="288"/>
                </a:cubicBezTo>
                <a:cubicBezTo>
                  <a:pt x="311" y="309"/>
                  <a:pt x="285" y="321"/>
                  <a:pt x="256" y="321"/>
                </a:cubicBezTo>
                <a:lnTo>
                  <a:pt x="255" y="321"/>
                </a:lnTo>
                <a:cubicBezTo>
                  <a:pt x="202" y="321"/>
                  <a:pt x="159" y="278"/>
                  <a:pt x="159" y="225"/>
                </a:cubicBezTo>
                <a:cubicBezTo>
                  <a:pt x="159" y="172"/>
                  <a:pt x="202" y="129"/>
                  <a:pt x="255" y="129"/>
                </a:cubicBezTo>
                <a:lnTo>
                  <a:pt x="257" y="129"/>
                </a:lnTo>
                <a:cubicBezTo>
                  <a:pt x="310" y="129"/>
                  <a:pt x="353" y="172"/>
                  <a:pt x="353" y="225"/>
                </a:cubicBezTo>
                <a:cubicBezTo>
                  <a:pt x="353" y="278"/>
                  <a:pt x="310" y="321"/>
                  <a:pt x="257" y="321"/>
                </a:cubicBezTo>
                <a:lnTo>
                  <a:pt x="255" y="321"/>
                </a:lnTo>
                <a:lnTo>
                  <a:pt x="350" y="207"/>
                </a:lnTo>
                <a:lnTo>
                  <a:pt x="352" y="217"/>
                </a:lnTo>
                <a:lnTo>
                  <a:pt x="162" y="245"/>
                </a:lnTo>
                <a:lnTo>
                  <a:pt x="161" y="235"/>
                </a:lnTo>
                <a:cubicBezTo>
                  <a:pt x="158" y="208"/>
                  <a:pt x="167" y="181"/>
                  <a:pt x="185" y="161"/>
                </a:cubicBezTo>
                <a:cubicBezTo>
                  <a:pt x="203" y="141"/>
                  <a:pt x="229" y="129"/>
                  <a:pt x="256" y="129"/>
                </a:cubicBezTo>
                <a:lnTo>
                  <a:pt x="257" y="129"/>
                </a:lnTo>
                <a:lnTo>
                  <a:pt x="259" y="129"/>
                </a:lnTo>
                <a:lnTo>
                  <a:pt x="260" y="129"/>
                </a:lnTo>
                <a:lnTo>
                  <a:pt x="263" y="129"/>
                </a:lnTo>
                <a:lnTo>
                  <a:pt x="268" y="129"/>
                </a:lnTo>
                <a:cubicBezTo>
                  <a:pt x="321" y="129"/>
                  <a:pt x="364" y="172"/>
                  <a:pt x="364" y="225"/>
                </a:cubicBezTo>
                <a:lnTo>
                  <a:pt x="364" y="236"/>
                </a:lnTo>
                <a:lnTo>
                  <a:pt x="364" y="244"/>
                </a:lnTo>
                <a:lnTo>
                  <a:pt x="173" y="233"/>
                </a:lnTo>
                <a:lnTo>
                  <a:pt x="174" y="225"/>
                </a:lnTo>
                <a:lnTo>
                  <a:pt x="175" y="217"/>
                </a:lnTo>
                <a:lnTo>
                  <a:pt x="175" y="236"/>
                </a:lnTo>
                <a:lnTo>
                  <a:pt x="174" y="227"/>
                </a:lnTo>
                <a:cubicBezTo>
                  <a:pt x="169" y="181"/>
                  <a:pt x="198" y="138"/>
                  <a:pt x="242" y="124"/>
                </a:cubicBezTo>
                <a:cubicBezTo>
                  <a:pt x="287" y="111"/>
                  <a:pt x="335" y="132"/>
                  <a:pt x="355" y="174"/>
                </a:cubicBezTo>
                <a:lnTo>
                  <a:pt x="357" y="178"/>
                </a:lnTo>
                <a:cubicBezTo>
                  <a:pt x="361" y="185"/>
                  <a:pt x="364" y="193"/>
                  <a:pt x="366" y="202"/>
                </a:cubicBezTo>
                <a:lnTo>
                  <a:pt x="367" y="207"/>
                </a:lnTo>
                <a:lnTo>
                  <a:pt x="272" y="129"/>
                </a:lnTo>
                <a:lnTo>
                  <a:pt x="273" y="129"/>
                </a:lnTo>
                <a:lnTo>
                  <a:pt x="276" y="129"/>
                </a:lnTo>
                <a:lnTo>
                  <a:pt x="182" y="210"/>
                </a:lnTo>
                <a:lnTo>
                  <a:pt x="183" y="204"/>
                </a:lnTo>
                <a:lnTo>
                  <a:pt x="181" y="219"/>
                </a:lnTo>
                <a:lnTo>
                  <a:pt x="181" y="216"/>
                </a:lnTo>
                <a:cubicBezTo>
                  <a:pt x="181" y="163"/>
                  <a:pt x="224" y="120"/>
                  <a:pt x="277" y="120"/>
                </a:cubicBezTo>
                <a:cubicBezTo>
                  <a:pt x="330" y="120"/>
                  <a:pt x="373" y="163"/>
                  <a:pt x="373" y="216"/>
                </a:cubicBezTo>
                <a:lnTo>
                  <a:pt x="373" y="225"/>
                </a:lnTo>
                <a:lnTo>
                  <a:pt x="372" y="245"/>
                </a:lnTo>
                <a:lnTo>
                  <a:pt x="197" y="182"/>
                </a:lnTo>
                <a:lnTo>
                  <a:pt x="199" y="179"/>
                </a:lnTo>
                <a:lnTo>
                  <a:pt x="183" y="219"/>
                </a:lnTo>
                <a:lnTo>
                  <a:pt x="184" y="212"/>
                </a:lnTo>
                <a:lnTo>
                  <a:pt x="183" y="225"/>
                </a:lnTo>
                <a:lnTo>
                  <a:pt x="183" y="219"/>
                </a:lnTo>
                <a:lnTo>
                  <a:pt x="183" y="216"/>
                </a:lnTo>
                <a:cubicBezTo>
                  <a:pt x="183" y="169"/>
                  <a:pt x="218" y="129"/>
                  <a:pt x="264" y="122"/>
                </a:cubicBezTo>
                <a:cubicBezTo>
                  <a:pt x="311" y="114"/>
                  <a:pt x="356" y="141"/>
                  <a:pt x="371" y="186"/>
                </a:cubicBezTo>
                <a:lnTo>
                  <a:pt x="372" y="189"/>
                </a:lnTo>
                <a:cubicBezTo>
                  <a:pt x="373" y="194"/>
                  <a:pt x="374" y="199"/>
                  <a:pt x="375" y="204"/>
                </a:cubicBezTo>
                <a:lnTo>
                  <a:pt x="376" y="210"/>
                </a:lnTo>
                <a:lnTo>
                  <a:pt x="378" y="219"/>
                </a:lnTo>
                <a:lnTo>
                  <a:pt x="374" y="202"/>
                </a:lnTo>
                <a:lnTo>
                  <a:pt x="375" y="205"/>
                </a:lnTo>
                <a:lnTo>
                  <a:pt x="188" y="226"/>
                </a:lnTo>
                <a:lnTo>
                  <a:pt x="189" y="216"/>
                </a:lnTo>
                <a:lnTo>
                  <a:pt x="188" y="216"/>
                </a:lnTo>
                <a:cubicBezTo>
                  <a:pt x="188" y="172"/>
                  <a:pt x="219" y="133"/>
                  <a:pt x="262" y="123"/>
                </a:cubicBezTo>
                <a:cubicBezTo>
                  <a:pt x="306" y="113"/>
                  <a:pt x="350" y="134"/>
                  <a:pt x="370" y="174"/>
                </a:cubicBezTo>
                <a:lnTo>
                  <a:pt x="371" y="176"/>
                </a:lnTo>
                <a:cubicBezTo>
                  <a:pt x="378" y="189"/>
                  <a:pt x="381" y="204"/>
                  <a:pt x="381" y="218"/>
                </a:cubicBezTo>
                <a:lnTo>
                  <a:pt x="381" y="225"/>
                </a:lnTo>
                <a:lnTo>
                  <a:pt x="380" y="245"/>
                </a:lnTo>
                <a:lnTo>
                  <a:pt x="379" y="255"/>
                </a:lnTo>
                <a:lnTo>
                  <a:pt x="283" y="148"/>
                </a:lnTo>
                <a:lnTo>
                  <a:pt x="284" y="148"/>
                </a:lnTo>
                <a:lnTo>
                  <a:pt x="190" y="226"/>
                </a:lnTo>
                <a:lnTo>
                  <a:pt x="191" y="221"/>
                </a:lnTo>
                <a:lnTo>
                  <a:pt x="189" y="239"/>
                </a:lnTo>
                <a:lnTo>
                  <a:pt x="189" y="235"/>
                </a:lnTo>
                <a:lnTo>
                  <a:pt x="380" y="254"/>
                </a:lnTo>
                <a:lnTo>
                  <a:pt x="379" y="259"/>
                </a:lnTo>
                <a:lnTo>
                  <a:pt x="377" y="268"/>
                </a:lnTo>
                <a:cubicBezTo>
                  <a:pt x="365" y="315"/>
                  <a:pt x="320" y="346"/>
                  <a:pt x="272" y="340"/>
                </a:cubicBezTo>
                <a:cubicBezTo>
                  <a:pt x="224" y="334"/>
                  <a:pt x="187" y="293"/>
                  <a:pt x="187" y="244"/>
                </a:cubicBezTo>
                <a:lnTo>
                  <a:pt x="187" y="235"/>
                </a:lnTo>
                <a:lnTo>
                  <a:pt x="187" y="225"/>
                </a:lnTo>
                <a:cubicBezTo>
                  <a:pt x="187" y="172"/>
                  <a:pt x="230" y="129"/>
                  <a:pt x="283" y="129"/>
                </a:cubicBezTo>
                <a:lnTo>
                  <a:pt x="286" y="129"/>
                </a:lnTo>
                <a:lnTo>
                  <a:pt x="192" y="244"/>
                </a:lnTo>
                <a:lnTo>
                  <a:pt x="191" y="239"/>
                </a:lnTo>
                <a:lnTo>
                  <a:pt x="191" y="240"/>
                </a:lnTo>
                <a:lnTo>
                  <a:pt x="380" y="216"/>
                </a:lnTo>
                <a:lnTo>
                  <a:pt x="380" y="219"/>
                </a:lnTo>
                <a:cubicBezTo>
                  <a:pt x="380" y="225"/>
                  <a:pt x="380" y="230"/>
                  <a:pt x="379" y="235"/>
                </a:cubicBezTo>
                <a:lnTo>
                  <a:pt x="378" y="241"/>
                </a:lnTo>
                <a:lnTo>
                  <a:pt x="375" y="195"/>
                </a:lnTo>
                <a:lnTo>
                  <a:pt x="377" y="201"/>
                </a:lnTo>
                <a:lnTo>
                  <a:pt x="380" y="212"/>
                </a:lnTo>
                <a:lnTo>
                  <a:pt x="190" y="235"/>
                </a:lnTo>
                <a:lnTo>
                  <a:pt x="190" y="229"/>
                </a:lnTo>
                <a:lnTo>
                  <a:pt x="193" y="253"/>
                </a:lnTo>
                <a:lnTo>
                  <a:pt x="192" y="249"/>
                </a:lnTo>
                <a:lnTo>
                  <a:pt x="381" y="235"/>
                </a:lnTo>
                <a:lnTo>
                  <a:pt x="380" y="245"/>
                </a:lnTo>
                <a:lnTo>
                  <a:pt x="379" y="255"/>
                </a:lnTo>
                <a:lnTo>
                  <a:pt x="192" y="214"/>
                </a:lnTo>
                <a:lnTo>
                  <a:pt x="193" y="211"/>
                </a:lnTo>
                <a:lnTo>
                  <a:pt x="190" y="226"/>
                </a:lnTo>
                <a:lnTo>
                  <a:pt x="191" y="220"/>
                </a:lnTo>
                <a:lnTo>
                  <a:pt x="189" y="235"/>
                </a:lnTo>
                <a:lnTo>
                  <a:pt x="189" y="225"/>
                </a:lnTo>
                <a:lnTo>
                  <a:pt x="189" y="219"/>
                </a:lnTo>
                <a:lnTo>
                  <a:pt x="194" y="250"/>
                </a:lnTo>
                <a:lnTo>
                  <a:pt x="193" y="247"/>
                </a:lnTo>
                <a:lnTo>
                  <a:pt x="380" y="205"/>
                </a:lnTo>
                <a:lnTo>
                  <a:pt x="381" y="213"/>
                </a:lnTo>
                <a:lnTo>
                  <a:pt x="382" y="218"/>
                </a:lnTo>
                <a:cubicBezTo>
                  <a:pt x="383" y="224"/>
                  <a:pt x="383" y="230"/>
                  <a:pt x="383" y="235"/>
                </a:cubicBezTo>
                <a:lnTo>
                  <a:pt x="383" y="241"/>
                </a:lnTo>
                <a:cubicBezTo>
                  <a:pt x="383" y="252"/>
                  <a:pt x="382" y="262"/>
                  <a:pt x="379" y="272"/>
                </a:cubicBezTo>
                <a:lnTo>
                  <a:pt x="378" y="275"/>
                </a:lnTo>
                <a:cubicBezTo>
                  <a:pt x="363" y="319"/>
                  <a:pt x="318" y="347"/>
                  <a:pt x="271" y="339"/>
                </a:cubicBezTo>
                <a:cubicBezTo>
                  <a:pt x="225" y="332"/>
                  <a:pt x="190" y="292"/>
                  <a:pt x="190" y="244"/>
                </a:cubicBezTo>
                <a:lnTo>
                  <a:pt x="190" y="241"/>
                </a:lnTo>
                <a:lnTo>
                  <a:pt x="190" y="235"/>
                </a:lnTo>
                <a:cubicBezTo>
                  <a:pt x="190" y="228"/>
                  <a:pt x="191" y="220"/>
                  <a:pt x="193" y="212"/>
                </a:cubicBezTo>
                <a:lnTo>
                  <a:pt x="195" y="204"/>
                </a:lnTo>
                <a:cubicBezTo>
                  <a:pt x="197" y="197"/>
                  <a:pt x="199" y="191"/>
                  <a:pt x="203" y="185"/>
                </a:cubicBezTo>
                <a:lnTo>
                  <a:pt x="204" y="183"/>
                </a:lnTo>
                <a:cubicBezTo>
                  <a:pt x="224" y="143"/>
                  <a:pt x="268" y="122"/>
                  <a:pt x="312" y="132"/>
                </a:cubicBezTo>
                <a:cubicBezTo>
                  <a:pt x="355" y="142"/>
                  <a:pt x="385" y="181"/>
                  <a:pt x="385" y="225"/>
                </a:cubicBezTo>
                <a:lnTo>
                  <a:pt x="385" y="230"/>
                </a:lnTo>
                <a:lnTo>
                  <a:pt x="385" y="239"/>
                </a:lnTo>
                <a:lnTo>
                  <a:pt x="385" y="248"/>
                </a:lnTo>
                <a:lnTo>
                  <a:pt x="384" y="233"/>
                </a:lnTo>
                <a:lnTo>
                  <a:pt x="385" y="239"/>
                </a:lnTo>
                <a:lnTo>
                  <a:pt x="223" y="187"/>
                </a:lnTo>
                <a:lnTo>
                  <a:pt x="225" y="185"/>
                </a:lnTo>
                <a:lnTo>
                  <a:pt x="197" y="241"/>
                </a:lnTo>
                <a:lnTo>
                  <a:pt x="198" y="233"/>
                </a:lnTo>
                <a:lnTo>
                  <a:pt x="201" y="216"/>
                </a:lnTo>
                <a:lnTo>
                  <a:pt x="204" y="202"/>
                </a:lnTo>
                <a:cubicBezTo>
                  <a:pt x="215" y="159"/>
                  <a:pt x="253" y="129"/>
                  <a:pt x="297" y="129"/>
                </a:cubicBezTo>
                <a:cubicBezTo>
                  <a:pt x="342" y="129"/>
                  <a:pt x="380" y="159"/>
                  <a:pt x="391" y="202"/>
                </a:cubicBezTo>
                <a:lnTo>
                  <a:pt x="392" y="206"/>
                </a:lnTo>
                <a:lnTo>
                  <a:pt x="394" y="220"/>
                </a:lnTo>
                <a:lnTo>
                  <a:pt x="203" y="235"/>
                </a:lnTo>
                <a:lnTo>
                  <a:pt x="203" y="231"/>
                </a:lnTo>
                <a:lnTo>
                  <a:pt x="203" y="225"/>
                </a:lnTo>
                <a:cubicBezTo>
                  <a:pt x="203" y="220"/>
                  <a:pt x="204" y="215"/>
                  <a:pt x="205" y="210"/>
                </a:cubicBezTo>
                <a:lnTo>
                  <a:pt x="206" y="204"/>
                </a:lnTo>
                <a:cubicBezTo>
                  <a:pt x="207" y="199"/>
                  <a:pt x="208" y="194"/>
                  <a:pt x="209" y="189"/>
                </a:cubicBezTo>
                <a:lnTo>
                  <a:pt x="210" y="186"/>
                </a:lnTo>
                <a:cubicBezTo>
                  <a:pt x="225" y="144"/>
                  <a:pt x="266" y="117"/>
                  <a:pt x="311" y="121"/>
                </a:cubicBezTo>
                <a:cubicBezTo>
                  <a:pt x="356" y="125"/>
                  <a:pt x="391" y="160"/>
                  <a:pt x="397" y="205"/>
                </a:cubicBezTo>
                <a:lnTo>
                  <a:pt x="398" y="213"/>
                </a:lnTo>
                <a:lnTo>
                  <a:pt x="398" y="235"/>
                </a:lnTo>
                <a:cubicBezTo>
                  <a:pt x="398" y="288"/>
                  <a:pt x="355" y="331"/>
                  <a:pt x="302" y="331"/>
                </a:cubicBezTo>
                <a:lnTo>
                  <a:pt x="301" y="331"/>
                </a:lnTo>
                <a:cubicBezTo>
                  <a:pt x="273" y="331"/>
                  <a:pt x="246" y="319"/>
                  <a:pt x="228" y="298"/>
                </a:cubicBezTo>
                <a:cubicBezTo>
                  <a:pt x="210" y="276"/>
                  <a:pt x="202" y="248"/>
                  <a:pt x="207" y="220"/>
                </a:cubicBezTo>
                <a:lnTo>
                  <a:pt x="208" y="214"/>
                </a:lnTo>
                <a:lnTo>
                  <a:pt x="210" y="202"/>
                </a:lnTo>
                <a:cubicBezTo>
                  <a:pt x="222" y="155"/>
                  <a:pt x="267" y="124"/>
                  <a:pt x="315" y="130"/>
                </a:cubicBezTo>
                <a:cubicBezTo>
                  <a:pt x="363" y="136"/>
                  <a:pt x="399" y="177"/>
                  <a:pt x="399" y="225"/>
                </a:cubicBezTo>
                <a:lnTo>
                  <a:pt x="399" y="229"/>
                </a:lnTo>
                <a:cubicBezTo>
                  <a:pt x="399" y="235"/>
                  <a:pt x="399" y="240"/>
                  <a:pt x="398" y="245"/>
                </a:cubicBezTo>
                <a:lnTo>
                  <a:pt x="397" y="251"/>
                </a:lnTo>
                <a:lnTo>
                  <a:pt x="394" y="205"/>
                </a:lnTo>
                <a:lnTo>
                  <a:pt x="397" y="214"/>
                </a:lnTo>
                <a:lnTo>
                  <a:pt x="305" y="148"/>
                </a:lnTo>
                <a:lnTo>
                  <a:pt x="307" y="148"/>
                </a:lnTo>
                <a:lnTo>
                  <a:pt x="213" y="229"/>
                </a:lnTo>
                <a:lnTo>
                  <a:pt x="214" y="223"/>
                </a:lnTo>
                <a:cubicBezTo>
                  <a:pt x="215" y="218"/>
                  <a:pt x="216" y="213"/>
                  <a:pt x="217" y="208"/>
                </a:cubicBezTo>
                <a:lnTo>
                  <a:pt x="218" y="205"/>
                </a:lnTo>
                <a:cubicBezTo>
                  <a:pt x="233" y="162"/>
                  <a:pt x="275" y="135"/>
                  <a:pt x="320" y="140"/>
                </a:cubicBezTo>
                <a:cubicBezTo>
                  <a:pt x="364" y="145"/>
                  <a:pt x="400" y="180"/>
                  <a:pt x="405" y="225"/>
                </a:cubicBezTo>
                <a:lnTo>
                  <a:pt x="406" y="234"/>
                </a:lnTo>
                <a:lnTo>
                  <a:pt x="406" y="254"/>
                </a:lnTo>
                <a:lnTo>
                  <a:pt x="216" y="236"/>
                </a:lnTo>
                <a:lnTo>
                  <a:pt x="217" y="231"/>
                </a:lnTo>
                <a:lnTo>
                  <a:pt x="215" y="249"/>
                </a:lnTo>
                <a:lnTo>
                  <a:pt x="215" y="244"/>
                </a:lnTo>
                <a:cubicBezTo>
                  <a:pt x="215" y="198"/>
                  <a:pt x="248" y="159"/>
                  <a:pt x="293" y="150"/>
                </a:cubicBezTo>
                <a:cubicBezTo>
                  <a:pt x="339" y="141"/>
                  <a:pt x="384" y="166"/>
                  <a:pt x="401" y="209"/>
                </a:cubicBezTo>
                <a:lnTo>
                  <a:pt x="403" y="214"/>
                </a:lnTo>
                <a:cubicBezTo>
                  <a:pt x="405" y="219"/>
                  <a:pt x="406" y="225"/>
                  <a:pt x="408" y="231"/>
                </a:cubicBezTo>
                <a:lnTo>
                  <a:pt x="409" y="236"/>
                </a:lnTo>
                <a:lnTo>
                  <a:pt x="238" y="197"/>
                </a:lnTo>
                <a:lnTo>
                  <a:pt x="241" y="193"/>
                </a:lnTo>
                <a:lnTo>
                  <a:pt x="226" y="220"/>
                </a:lnTo>
                <a:lnTo>
                  <a:pt x="228" y="214"/>
                </a:lnTo>
                <a:lnTo>
                  <a:pt x="319" y="340"/>
                </a:lnTo>
                <a:lnTo>
                  <a:pt x="318" y="340"/>
                </a:lnTo>
                <a:lnTo>
                  <a:pt x="413" y="227"/>
                </a:lnTo>
                <a:lnTo>
                  <a:pt x="415" y="238"/>
                </a:lnTo>
                <a:lnTo>
                  <a:pt x="417" y="252"/>
                </a:lnTo>
                <a:lnTo>
                  <a:pt x="225" y="263"/>
                </a:lnTo>
                <a:lnTo>
                  <a:pt x="225" y="255"/>
                </a:lnTo>
                <a:lnTo>
                  <a:pt x="225" y="244"/>
                </a:lnTo>
                <a:cubicBezTo>
                  <a:pt x="225" y="193"/>
                  <a:pt x="266" y="151"/>
                  <a:pt x="317" y="149"/>
                </a:cubicBezTo>
                <a:cubicBezTo>
                  <a:pt x="368" y="146"/>
                  <a:pt x="412" y="184"/>
                  <a:pt x="417" y="235"/>
                </a:cubicBezTo>
                <a:lnTo>
                  <a:pt x="418" y="245"/>
                </a:lnTo>
                <a:lnTo>
                  <a:pt x="419" y="253"/>
                </a:lnTo>
                <a:lnTo>
                  <a:pt x="227" y="263"/>
                </a:lnTo>
                <a:lnTo>
                  <a:pt x="227" y="258"/>
                </a:lnTo>
                <a:lnTo>
                  <a:pt x="227" y="254"/>
                </a:lnTo>
                <a:cubicBezTo>
                  <a:pt x="227" y="201"/>
                  <a:pt x="270" y="158"/>
                  <a:pt x="323" y="158"/>
                </a:cubicBezTo>
                <a:cubicBezTo>
                  <a:pt x="376" y="158"/>
                  <a:pt x="419" y="201"/>
                  <a:pt x="419" y="254"/>
                </a:cubicBezTo>
                <a:lnTo>
                  <a:pt x="419" y="259"/>
                </a:lnTo>
                <a:cubicBezTo>
                  <a:pt x="419" y="267"/>
                  <a:pt x="419" y="275"/>
                  <a:pt x="417" y="283"/>
                </a:cubicBezTo>
                <a:lnTo>
                  <a:pt x="416" y="287"/>
                </a:lnTo>
                <a:cubicBezTo>
                  <a:pt x="404" y="334"/>
                  <a:pt x="359" y="365"/>
                  <a:pt x="311" y="359"/>
                </a:cubicBezTo>
                <a:cubicBezTo>
                  <a:pt x="263" y="353"/>
                  <a:pt x="226" y="312"/>
                  <a:pt x="226" y="263"/>
                </a:cubicBezTo>
                <a:lnTo>
                  <a:pt x="226" y="254"/>
                </a:lnTo>
                <a:lnTo>
                  <a:pt x="226" y="244"/>
                </a:lnTo>
                <a:cubicBezTo>
                  <a:pt x="226" y="238"/>
                  <a:pt x="227" y="232"/>
                  <a:pt x="228" y="226"/>
                </a:cubicBezTo>
                <a:lnTo>
                  <a:pt x="229" y="221"/>
                </a:lnTo>
                <a:lnTo>
                  <a:pt x="227" y="239"/>
                </a:lnTo>
                <a:lnTo>
                  <a:pt x="227" y="235"/>
                </a:lnTo>
                <a:cubicBezTo>
                  <a:pt x="227" y="182"/>
                  <a:pt x="270" y="139"/>
                  <a:pt x="323" y="139"/>
                </a:cubicBezTo>
                <a:cubicBezTo>
                  <a:pt x="376" y="139"/>
                  <a:pt x="419" y="182"/>
                  <a:pt x="419" y="235"/>
                </a:cubicBezTo>
                <a:lnTo>
                  <a:pt x="419" y="238"/>
                </a:lnTo>
                <a:cubicBezTo>
                  <a:pt x="419" y="244"/>
                  <a:pt x="419" y="249"/>
                  <a:pt x="418" y="254"/>
                </a:cubicBezTo>
                <a:lnTo>
                  <a:pt x="417" y="260"/>
                </a:lnTo>
                <a:lnTo>
                  <a:pt x="416" y="266"/>
                </a:lnTo>
                <a:lnTo>
                  <a:pt x="417" y="250"/>
                </a:lnTo>
                <a:lnTo>
                  <a:pt x="417" y="254"/>
                </a:lnTo>
                <a:lnTo>
                  <a:pt x="227" y="236"/>
                </a:lnTo>
                <a:lnTo>
                  <a:pt x="228" y="231"/>
                </a:lnTo>
                <a:lnTo>
                  <a:pt x="226" y="249"/>
                </a:lnTo>
                <a:lnTo>
                  <a:pt x="226" y="244"/>
                </a:lnTo>
                <a:cubicBezTo>
                  <a:pt x="226" y="191"/>
                  <a:pt x="269" y="148"/>
                  <a:pt x="322" y="148"/>
                </a:cubicBezTo>
                <a:cubicBezTo>
                  <a:pt x="375" y="148"/>
                  <a:pt x="418" y="191"/>
                  <a:pt x="418" y="244"/>
                </a:cubicBezTo>
                <a:lnTo>
                  <a:pt x="418" y="248"/>
                </a:lnTo>
                <a:lnTo>
                  <a:pt x="418" y="254"/>
                </a:lnTo>
                <a:lnTo>
                  <a:pt x="418" y="260"/>
                </a:lnTo>
                <a:lnTo>
                  <a:pt x="418" y="263"/>
                </a:lnTo>
                <a:lnTo>
                  <a:pt x="227" y="253"/>
                </a:lnTo>
                <a:lnTo>
                  <a:pt x="228" y="244"/>
                </a:lnTo>
                <a:lnTo>
                  <a:pt x="227" y="244"/>
                </a:lnTo>
                <a:cubicBezTo>
                  <a:pt x="227" y="191"/>
                  <a:pt x="270" y="148"/>
                  <a:pt x="323" y="148"/>
                </a:cubicBezTo>
                <a:cubicBezTo>
                  <a:pt x="376" y="148"/>
                  <a:pt x="419" y="191"/>
                  <a:pt x="419" y="244"/>
                </a:cubicBezTo>
                <a:lnTo>
                  <a:pt x="419" y="254"/>
                </a:lnTo>
                <a:lnTo>
                  <a:pt x="418" y="274"/>
                </a:lnTo>
                <a:lnTo>
                  <a:pt x="417" y="284"/>
                </a:lnTo>
                <a:lnTo>
                  <a:pt x="321" y="177"/>
                </a:lnTo>
                <a:lnTo>
                  <a:pt x="323" y="177"/>
                </a:lnTo>
                <a:lnTo>
                  <a:pt x="228" y="264"/>
                </a:lnTo>
                <a:lnTo>
                  <a:pt x="229" y="254"/>
                </a:lnTo>
                <a:lnTo>
                  <a:pt x="228" y="254"/>
                </a:lnTo>
                <a:cubicBezTo>
                  <a:pt x="228" y="201"/>
                  <a:pt x="271" y="158"/>
                  <a:pt x="324" y="158"/>
                </a:cubicBezTo>
                <a:lnTo>
                  <a:pt x="325" y="158"/>
                </a:lnTo>
                <a:lnTo>
                  <a:pt x="231" y="239"/>
                </a:lnTo>
                <a:lnTo>
                  <a:pt x="232" y="233"/>
                </a:lnTo>
                <a:lnTo>
                  <a:pt x="230" y="248"/>
                </a:lnTo>
                <a:lnTo>
                  <a:pt x="230" y="244"/>
                </a:lnTo>
                <a:cubicBezTo>
                  <a:pt x="230" y="191"/>
                  <a:pt x="273" y="148"/>
                  <a:pt x="326" y="148"/>
                </a:cubicBezTo>
                <a:cubicBezTo>
                  <a:pt x="379" y="148"/>
                  <a:pt x="422" y="191"/>
                  <a:pt x="422" y="244"/>
                </a:cubicBezTo>
                <a:lnTo>
                  <a:pt x="422" y="248"/>
                </a:lnTo>
                <a:lnTo>
                  <a:pt x="422" y="254"/>
                </a:lnTo>
                <a:lnTo>
                  <a:pt x="326" y="158"/>
                </a:lnTo>
                <a:lnTo>
                  <a:pt x="330" y="158"/>
                </a:lnTo>
                <a:cubicBezTo>
                  <a:pt x="377" y="158"/>
                  <a:pt x="417" y="192"/>
                  <a:pt x="425" y="239"/>
                </a:cubicBezTo>
                <a:lnTo>
                  <a:pt x="426" y="245"/>
                </a:lnTo>
                <a:lnTo>
                  <a:pt x="428" y="261"/>
                </a:lnTo>
                <a:lnTo>
                  <a:pt x="429" y="269"/>
                </a:lnTo>
                <a:lnTo>
                  <a:pt x="425" y="249"/>
                </a:lnTo>
                <a:lnTo>
                  <a:pt x="426" y="252"/>
                </a:lnTo>
                <a:lnTo>
                  <a:pt x="240" y="267"/>
                </a:lnTo>
                <a:lnTo>
                  <a:pt x="241" y="261"/>
                </a:lnTo>
                <a:lnTo>
                  <a:pt x="239" y="276"/>
                </a:lnTo>
                <a:lnTo>
                  <a:pt x="239" y="265"/>
                </a:lnTo>
                <a:lnTo>
                  <a:pt x="239" y="252"/>
                </a:lnTo>
                <a:lnTo>
                  <a:pt x="239" y="244"/>
                </a:lnTo>
                <a:lnTo>
                  <a:pt x="239" y="243"/>
                </a:lnTo>
                <a:cubicBezTo>
                  <a:pt x="239" y="190"/>
                  <a:pt x="282" y="147"/>
                  <a:pt x="335" y="147"/>
                </a:cubicBezTo>
                <a:cubicBezTo>
                  <a:pt x="388" y="147"/>
                  <a:pt x="431" y="190"/>
                  <a:pt x="431" y="243"/>
                </a:cubicBezTo>
                <a:lnTo>
                  <a:pt x="431" y="247"/>
                </a:lnTo>
                <a:lnTo>
                  <a:pt x="431" y="254"/>
                </a:lnTo>
                <a:lnTo>
                  <a:pt x="250" y="212"/>
                </a:lnTo>
                <a:lnTo>
                  <a:pt x="252" y="208"/>
                </a:lnTo>
                <a:lnTo>
                  <a:pt x="246" y="220"/>
                </a:lnTo>
                <a:lnTo>
                  <a:pt x="248" y="214"/>
                </a:lnTo>
                <a:cubicBezTo>
                  <a:pt x="263" y="171"/>
                  <a:pt x="305" y="144"/>
                  <a:pt x="351" y="149"/>
                </a:cubicBezTo>
                <a:cubicBezTo>
                  <a:pt x="396" y="154"/>
                  <a:pt x="431" y="191"/>
                  <a:pt x="435" y="236"/>
                </a:cubicBezTo>
                <a:lnTo>
                  <a:pt x="436" y="247"/>
                </a:lnTo>
                <a:lnTo>
                  <a:pt x="437" y="252"/>
                </a:lnTo>
                <a:lnTo>
                  <a:pt x="245" y="263"/>
                </a:lnTo>
                <a:lnTo>
                  <a:pt x="245" y="255"/>
                </a:lnTo>
                <a:lnTo>
                  <a:pt x="245" y="244"/>
                </a:lnTo>
                <a:lnTo>
                  <a:pt x="341" y="340"/>
                </a:lnTo>
                <a:lnTo>
                  <a:pt x="340" y="340"/>
                </a:lnTo>
                <a:lnTo>
                  <a:pt x="436" y="244"/>
                </a:lnTo>
                <a:lnTo>
                  <a:pt x="436" y="250"/>
                </a:lnTo>
                <a:lnTo>
                  <a:pt x="434" y="227"/>
                </a:lnTo>
                <a:lnTo>
                  <a:pt x="435" y="231"/>
                </a:lnTo>
                <a:lnTo>
                  <a:pt x="252" y="219"/>
                </a:lnTo>
                <a:lnTo>
                  <a:pt x="254" y="214"/>
                </a:lnTo>
                <a:lnTo>
                  <a:pt x="256" y="209"/>
                </a:lnTo>
                <a:cubicBezTo>
                  <a:pt x="271" y="172"/>
                  <a:pt x="306" y="148"/>
                  <a:pt x="345" y="148"/>
                </a:cubicBezTo>
                <a:cubicBezTo>
                  <a:pt x="385" y="148"/>
                  <a:pt x="420" y="172"/>
                  <a:pt x="435" y="209"/>
                </a:cubicBezTo>
                <a:lnTo>
                  <a:pt x="437" y="214"/>
                </a:lnTo>
                <a:cubicBezTo>
                  <a:pt x="439" y="219"/>
                  <a:pt x="440" y="225"/>
                  <a:pt x="442" y="231"/>
                </a:cubicBezTo>
                <a:lnTo>
                  <a:pt x="443" y="236"/>
                </a:lnTo>
                <a:lnTo>
                  <a:pt x="255" y="231"/>
                </a:lnTo>
                <a:lnTo>
                  <a:pt x="256" y="227"/>
                </a:lnTo>
                <a:lnTo>
                  <a:pt x="255" y="230"/>
                </a:lnTo>
                <a:lnTo>
                  <a:pt x="257" y="222"/>
                </a:lnTo>
                <a:cubicBezTo>
                  <a:pt x="258" y="212"/>
                  <a:pt x="261" y="203"/>
                  <a:pt x="266" y="195"/>
                </a:cubicBezTo>
                <a:lnTo>
                  <a:pt x="267" y="193"/>
                </a:lnTo>
                <a:cubicBezTo>
                  <a:pt x="285" y="157"/>
                  <a:pt x="323" y="136"/>
                  <a:pt x="363" y="140"/>
                </a:cubicBezTo>
                <a:cubicBezTo>
                  <a:pt x="403" y="144"/>
                  <a:pt x="436" y="173"/>
                  <a:pt x="446" y="212"/>
                </a:cubicBezTo>
                <a:lnTo>
                  <a:pt x="447" y="216"/>
                </a:lnTo>
                <a:lnTo>
                  <a:pt x="450" y="238"/>
                </a:lnTo>
                <a:lnTo>
                  <a:pt x="451" y="249"/>
                </a:lnTo>
                <a:lnTo>
                  <a:pt x="451" y="245"/>
                </a:lnTo>
                <a:lnTo>
                  <a:pt x="265" y="233"/>
                </a:lnTo>
                <a:lnTo>
                  <a:pt x="266" y="230"/>
                </a:lnTo>
                <a:lnTo>
                  <a:pt x="268" y="224"/>
                </a:lnTo>
                <a:cubicBezTo>
                  <a:pt x="281" y="185"/>
                  <a:pt x="318" y="158"/>
                  <a:pt x="359" y="158"/>
                </a:cubicBezTo>
                <a:lnTo>
                  <a:pt x="364" y="158"/>
                </a:lnTo>
                <a:lnTo>
                  <a:pt x="369" y="158"/>
                </a:lnTo>
                <a:lnTo>
                  <a:pt x="371" y="158"/>
                </a:lnTo>
                <a:lnTo>
                  <a:pt x="275" y="254"/>
                </a:lnTo>
                <a:lnTo>
                  <a:pt x="275" y="244"/>
                </a:lnTo>
                <a:cubicBezTo>
                  <a:pt x="275" y="191"/>
                  <a:pt x="318" y="148"/>
                  <a:pt x="371" y="148"/>
                </a:cubicBezTo>
                <a:lnTo>
                  <a:pt x="372" y="148"/>
                </a:lnTo>
                <a:lnTo>
                  <a:pt x="276" y="244"/>
                </a:lnTo>
                <a:lnTo>
                  <a:pt x="276" y="238"/>
                </a:lnTo>
                <a:lnTo>
                  <a:pt x="281" y="269"/>
                </a:lnTo>
                <a:lnTo>
                  <a:pt x="280" y="266"/>
                </a:lnTo>
                <a:lnTo>
                  <a:pt x="467" y="235"/>
                </a:lnTo>
                <a:lnTo>
                  <a:pt x="467" y="240"/>
                </a:lnTo>
                <a:lnTo>
                  <a:pt x="467" y="249"/>
                </a:lnTo>
                <a:lnTo>
                  <a:pt x="467" y="258"/>
                </a:lnTo>
                <a:lnTo>
                  <a:pt x="467" y="263"/>
                </a:lnTo>
                <a:cubicBezTo>
                  <a:pt x="467" y="316"/>
                  <a:pt x="424" y="359"/>
                  <a:pt x="371" y="359"/>
                </a:cubicBezTo>
                <a:cubicBezTo>
                  <a:pt x="318" y="359"/>
                  <a:pt x="275" y="316"/>
                  <a:pt x="275" y="263"/>
                </a:cubicBezTo>
                <a:lnTo>
                  <a:pt x="275" y="260"/>
                </a:lnTo>
                <a:lnTo>
                  <a:pt x="275" y="254"/>
                </a:lnTo>
                <a:cubicBezTo>
                  <a:pt x="275" y="201"/>
                  <a:pt x="318" y="158"/>
                  <a:pt x="371" y="158"/>
                </a:cubicBezTo>
                <a:lnTo>
                  <a:pt x="372" y="158"/>
                </a:lnTo>
                <a:cubicBezTo>
                  <a:pt x="425" y="158"/>
                  <a:pt x="468" y="201"/>
                  <a:pt x="468" y="254"/>
                </a:cubicBezTo>
                <a:lnTo>
                  <a:pt x="468" y="259"/>
                </a:lnTo>
                <a:lnTo>
                  <a:pt x="468" y="263"/>
                </a:lnTo>
                <a:lnTo>
                  <a:pt x="372" y="167"/>
                </a:lnTo>
                <a:lnTo>
                  <a:pt x="374" y="167"/>
                </a:lnTo>
                <a:cubicBezTo>
                  <a:pt x="427" y="167"/>
                  <a:pt x="470" y="210"/>
                  <a:pt x="470" y="263"/>
                </a:cubicBezTo>
                <a:cubicBezTo>
                  <a:pt x="470" y="316"/>
                  <a:pt x="427" y="359"/>
                  <a:pt x="374" y="359"/>
                </a:cubicBezTo>
                <a:lnTo>
                  <a:pt x="372" y="359"/>
                </a:lnTo>
                <a:lnTo>
                  <a:pt x="371" y="359"/>
                </a:lnTo>
                <a:cubicBezTo>
                  <a:pt x="318" y="359"/>
                  <a:pt x="275" y="316"/>
                  <a:pt x="275" y="263"/>
                </a:cubicBezTo>
                <a:lnTo>
                  <a:pt x="275" y="254"/>
                </a:lnTo>
                <a:lnTo>
                  <a:pt x="275" y="254"/>
                </a:lnTo>
                <a:cubicBezTo>
                  <a:pt x="272" y="227"/>
                  <a:pt x="281" y="200"/>
                  <a:pt x="299" y="180"/>
                </a:cubicBezTo>
                <a:cubicBezTo>
                  <a:pt x="317" y="160"/>
                  <a:pt x="343" y="148"/>
                  <a:pt x="370" y="148"/>
                </a:cubicBezTo>
                <a:lnTo>
                  <a:pt x="371" y="148"/>
                </a:lnTo>
                <a:lnTo>
                  <a:pt x="372" y="148"/>
                </a:lnTo>
                <a:cubicBezTo>
                  <a:pt x="425" y="148"/>
                  <a:pt x="468" y="191"/>
                  <a:pt x="468" y="244"/>
                </a:cubicBezTo>
                <a:lnTo>
                  <a:pt x="468" y="254"/>
                </a:lnTo>
                <a:lnTo>
                  <a:pt x="468" y="263"/>
                </a:lnTo>
                <a:lnTo>
                  <a:pt x="281" y="233"/>
                </a:lnTo>
                <a:lnTo>
                  <a:pt x="282" y="230"/>
                </a:lnTo>
                <a:lnTo>
                  <a:pt x="277" y="260"/>
                </a:lnTo>
                <a:lnTo>
                  <a:pt x="277" y="254"/>
                </a:lnTo>
                <a:lnTo>
                  <a:pt x="277" y="244"/>
                </a:lnTo>
                <a:lnTo>
                  <a:pt x="277" y="238"/>
                </a:lnTo>
                <a:lnTo>
                  <a:pt x="282" y="269"/>
                </a:lnTo>
                <a:lnTo>
                  <a:pt x="281" y="266"/>
                </a:lnTo>
                <a:lnTo>
                  <a:pt x="468" y="235"/>
                </a:lnTo>
                <a:lnTo>
                  <a:pt x="468" y="244"/>
                </a:lnTo>
                <a:lnTo>
                  <a:pt x="467" y="264"/>
                </a:lnTo>
                <a:lnTo>
                  <a:pt x="280" y="224"/>
                </a:lnTo>
                <a:lnTo>
                  <a:pt x="281" y="221"/>
                </a:lnTo>
                <a:lnTo>
                  <a:pt x="276" y="251"/>
                </a:lnTo>
                <a:lnTo>
                  <a:pt x="276" y="244"/>
                </a:lnTo>
                <a:lnTo>
                  <a:pt x="276" y="238"/>
                </a:lnTo>
                <a:lnTo>
                  <a:pt x="276" y="235"/>
                </a:lnTo>
                <a:cubicBezTo>
                  <a:pt x="276" y="182"/>
                  <a:pt x="319" y="139"/>
                  <a:pt x="372" y="139"/>
                </a:cubicBezTo>
                <a:cubicBezTo>
                  <a:pt x="425" y="139"/>
                  <a:pt x="468" y="182"/>
                  <a:pt x="468" y="235"/>
                </a:cubicBezTo>
                <a:lnTo>
                  <a:pt x="468" y="244"/>
                </a:lnTo>
                <a:lnTo>
                  <a:pt x="468" y="254"/>
                </a:lnTo>
                <a:cubicBezTo>
                  <a:pt x="468" y="307"/>
                  <a:pt x="425" y="350"/>
                  <a:pt x="372" y="350"/>
                </a:cubicBezTo>
                <a:cubicBezTo>
                  <a:pt x="319" y="350"/>
                  <a:pt x="276" y="307"/>
                  <a:pt x="276" y="254"/>
                </a:cubicBezTo>
                <a:lnTo>
                  <a:pt x="276" y="249"/>
                </a:lnTo>
                <a:lnTo>
                  <a:pt x="276" y="244"/>
                </a:lnTo>
                <a:cubicBezTo>
                  <a:pt x="276" y="191"/>
                  <a:pt x="319" y="148"/>
                  <a:pt x="372" y="148"/>
                </a:cubicBezTo>
                <a:cubicBezTo>
                  <a:pt x="425" y="148"/>
                  <a:pt x="468" y="191"/>
                  <a:pt x="468" y="244"/>
                </a:cubicBezTo>
                <a:lnTo>
                  <a:pt x="468" y="249"/>
                </a:lnTo>
                <a:lnTo>
                  <a:pt x="468" y="254"/>
                </a:lnTo>
                <a:cubicBezTo>
                  <a:pt x="468" y="307"/>
                  <a:pt x="425" y="350"/>
                  <a:pt x="372" y="350"/>
                </a:cubicBezTo>
                <a:cubicBezTo>
                  <a:pt x="319" y="350"/>
                  <a:pt x="276" y="307"/>
                  <a:pt x="276" y="254"/>
                </a:cubicBezTo>
                <a:lnTo>
                  <a:pt x="276" y="250"/>
                </a:lnTo>
                <a:lnTo>
                  <a:pt x="276" y="244"/>
                </a:lnTo>
                <a:cubicBezTo>
                  <a:pt x="276" y="191"/>
                  <a:pt x="319" y="148"/>
                  <a:pt x="372" y="148"/>
                </a:cubicBezTo>
                <a:lnTo>
                  <a:pt x="373" y="148"/>
                </a:lnTo>
                <a:lnTo>
                  <a:pt x="376" y="148"/>
                </a:lnTo>
                <a:lnTo>
                  <a:pt x="281" y="236"/>
                </a:lnTo>
                <a:lnTo>
                  <a:pt x="282" y="225"/>
                </a:lnTo>
                <a:lnTo>
                  <a:pt x="284" y="212"/>
                </a:lnTo>
                <a:lnTo>
                  <a:pt x="282" y="227"/>
                </a:lnTo>
                <a:lnTo>
                  <a:pt x="282" y="225"/>
                </a:lnTo>
                <a:cubicBezTo>
                  <a:pt x="282" y="176"/>
                  <a:pt x="320" y="135"/>
                  <a:pt x="369" y="130"/>
                </a:cubicBezTo>
                <a:cubicBezTo>
                  <a:pt x="418" y="125"/>
                  <a:pt x="463" y="158"/>
                  <a:pt x="473" y="207"/>
                </a:cubicBezTo>
                <a:lnTo>
                  <a:pt x="474" y="212"/>
                </a:lnTo>
                <a:cubicBezTo>
                  <a:pt x="475" y="218"/>
                  <a:pt x="475" y="224"/>
                  <a:pt x="475" y="230"/>
                </a:cubicBezTo>
                <a:lnTo>
                  <a:pt x="475" y="238"/>
                </a:lnTo>
                <a:lnTo>
                  <a:pt x="475" y="248"/>
                </a:lnTo>
                <a:lnTo>
                  <a:pt x="474" y="233"/>
                </a:lnTo>
                <a:lnTo>
                  <a:pt x="475" y="239"/>
                </a:lnTo>
                <a:lnTo>
                  <a:pt x="380" y="158"/>
                </a:lnTo>
                <a:lnTo>
                  <a:pt x="382" y="158"/>
                </a:lnTo>
                <a:lnTo>
                  <a:pt x="297" y="212"/>
                </a:lnTo>
                <a:lnTo>
                  <a:pt x="300" y="206"/>
                </a:lnTo>
                <a:lnTo>
                  <a:pt x="302" y="202"/>
                </a:lnTo>
                <a:cubicBezTo>
                  <a:pt x="322" y="162"/>
                  <a:pt x="366" y="141"/>
                  <a:pt x="410" y="151"/>
                </a:cubicBezTo>
                <a:cubicBezTo>
                  <a:pt x="453" y="161"/>
                  <a:pt x="483" y="200"/>
                  <a:pt x="483" y="244"/>
                </a:cubicBezTo>
                <a:lnTo>
                  <a:pt x="483" y="249"/>
                </a:lnTo>
                <a:lnTo>
                  <a:pt x="483" y="254"/>
                </a:lnTo>
                <a:cubicBezTo>
                  <a:pt x="483" y="307"/>
                  <a:pt x="440" y="350"/>
                  <a:pt x="387" y="350"/>
                </a:cubicBezTo>
                <a:cubicBezTo>
                  <a:pt x="334" y="350"/>
                  <a:pt x="291" y="307"/>
                  <a:pt x="291" y="254"/>
                </a:cubicBezTo>
                <a:lnTo>
                  <a:pt x="291" y="250"/>
                </a:lnTo>
                <a:lnTo>
                  <a:pt x="291" y="244"/>
                </a:lnTo>
                <a:cubicBezTo>
                  <a:pt x="291" y="191"/>
                  <a:pt x="334" y="148"/>
                  <a:pt x="387" y="148"/>
                </a:cubicBezTo>
                <a:lnTo>
                  <a:pt x="390" y="148"/>
                </a:lnTo>
                <a:cubicBezTo>
                  <a:pt x="418" y="148"/>
                  <a:pt x="443" y="160"/>
                  <a:pt x="462" y="180"/>
                </a:cubicBezTo>
                <a:cubicBezTo>
                  <a:pt x="480" y="200"/>
                  <a:pt x="489" y="227"/>
                  <a:pt x="486" y="254"/>
                </a:cubicBezTo>
                <a:lnTo>
                  <a:pt x="485" y="264"/>
                </a:lnTo>
                <a:lnTo>
                  <a:pt x="389" y="158"/>
                </a:lnTo>
                <a:lnTo>
                  <a:pt x="391" y="158"/>
                </a:lnTo>
                <a:cubicBezTo>
                  <a:pt x="437" y="158"/>
                  <a:pt x="477" y="191"/>
                  <a:pt x="486" y="236"/>
                </a:cubicBezTo>
                <a:lnTo>
                  <a:pt x="488" y="246"/>
                </a:lnTo>
                <a:lnTo>
                  <a:pt x="490" y="263"/>
                </a:lnTo>
                <a:cubicBezTo>
                  <a:pt x="495" y="312"/>
                  <a:pt x="463" y="357"/>
                  <a:pt x="415" y="367"/>
                </a:cubicBezTo>
                <a:cubicBezTo>
                  <a:pt x="367" y="378"/>
                  <a:pt x="319" y="350"/>
                  <a:pt x="303" y="304"/>
                </a:cubicBezTo>
                <a:lnTo>
                  <a:pt x="302" y="301"/>
                </a:lnTo>
                <a:cubicBezTo>
                  <a:pt x="299" y="291"/>
                  <a:pt x="297" y="281"/>
                  <a:pt x="297" y="270"/>
                </a:cubicBezTo>
                <a:lnTo>
                  <a:pt x="297" y="263"/>
                </a:lnTo>
                <a:cubicBezTo>
                  <a:pt x="297" y="242"/>
                  <a:pt x="305" y="221"/>
                  <a:pt x="318" y="205"/>
                </a:cubicBezTo>
                <a:lnTo>
                  <a:pt x="325" y="196"/>
                </a:lnTo>
                <a:cubicBezTo>
                  <a:pt x="343" y="172"/>
                  <a:pt x="371" y="158"/>
                  <a:pt x="400" y="158"/>
                </a:cubicBezTo>
                <a:lnTo>
                  <a:pt x="402" y="158"/>
                </a:lnTo>
                <a:lnTo>
                  <a:pt x="317" y="212"/>
                </a:lnTo>
                <a:lnTo>
                  <a:pt x="320" y="206"/>
                </a:lnTo>
                <a:cubicBezTo>
                  <a:pt x="322" y="200"/>
                  <a:pt x="325" y="195"/>
                  <a:pt x="329" y="191"/>
                </a:cubicBezTo>
                <a:lnTo>
                  <a:pt x="332" y="187"/>
                </a:lnTo>
                <a:cubicBezTo>
                  <a:pt x="356" y="154"/>
                  <a:pt x="400" y="140"/>
                  <a:pt x="439" y="153"/>
                </a:cubicBezTo>
                <a:cubicBezTo>
                  <a:pt x="478" y="166"/>
                  <a:pt x="504" y="203"/>
                  <a:pt x="504" y="244"/>
                </a:cubicBezTo>
                <a:lnTo>
                  <a:pt x="504" y="249"/>
                </a:lnTo>
                <a:cubicBezTo>
                  <a:pt x="504" y="256"/>
                  <a:pt x="504" y="262"/>
                  <a:pt x="503" y="268"/>
                </a:cubicBezTo>
                <a:lnTo>
                  <a:pt x="502" y="273"/>
                </a:lnTo>
                <a:lnTo>
                  <a:pt x="318" y="219"/>
                </a:lnTo>
                <a:lnTo>
                  <a:pt x="320" y="214"/>
                </a:lnTo>
                <a:lnTo>
                  <a:pt x="322" y="209"/>
                </a:lnTo>
                <a:cubicBezTo>
                  <a:pt x="341" y="163"/>
                  <a:pt x="391" y="138"/>
                  <a:pt x="439" y="152"/>
                </a:cubicBezTo>
                <a:cubicBezTo>
                  <a:pt x="486" y="167"/>
                  <a:pt x="515" y="215"/>
                  <a:pt x="506" y="263"/>
                </a:cubicBezTo>
                <a:lnTo>
                  <a:pt x="505" y="268"/>
                </a:lnTo>
                <a:lnTo>
                  <a:pt x="504" y="273"/>
                </a:lnTo>
                <a:lnTo>
                  <a:pt x="316" y="231"/>
                </a:lnTo>
                <a:lnTo>
                  <a:pt x="317" y="227"/>
                </a:lnTo>
                <a:lnTo>
                  <a:pt x="314" y="250"/>
                </a:lnTo>
                <a:lnTo>
                  <a:pt x="314" y="244"/>
                </a:lnTo>
                <a:cubicBezTo>
                  <a:pt x="314" y="191"/>
                  <a:pt x="357" y="148"/>
                  <a:pt x="410" y="148"/>
                </a:cubicBezTo>
                <a:lnTo>
                  <a:pt x="411" y="148"/>
                </a:lnTo>
                <a:cubicBezTo>
                  <a:pt x="464" y="148"/>
                  <a:pt x="507" y="191"/>
                  <a:pt x="507" y="244"/>
                </a:cubicBezTo>
                <a:lnTo>
                  <a:pt x="507" y="254"/>
                </a:lnTo>
                <a:lnTo>
                  <a:pt x="506" y="274"/>
                </a:lnTo>
                <a:cubicBezTo>
                  <a:pt x="500" y="325"/>
                  <a:pt x="456" y="362"/>
                  <a:pt x="405" y="359"/>
                </a:cubicBezTo>
                <a:cubicBezTo>
                  <a:pt x="354" y="357"/>
                  <a:pt x="314" y="314"/>
                  <a:pt x="314" y="263"/>
                </a:cubicBezTo>
                <a:lnTo>
                  <a:pt x="314" y="260"/>
                </a:lnTo>
                <a:lnTo>
                  <a:pt x="314" y="254"/>
                </a:lnTo>
                <a:lnTo>
                  <a:pt x="316" y="235"/>
                </a:lnTo>
                <a:lnTo>
                  <a:pt x="411" y="340"/>
                </a:lnTo>
                <a:lnTo>
                  <a:pt x="410" y="340"/>
                </a:lnTo>
                <a:cubicBezTo>
                  <a:pt x="365" y="340"/>
                  <a:pt x="325" y="308"/>
                  <a:pt x="316" y="263"/>
                </a:cubicBezTo>
                <a:lnTo>
                  <a:pt x="315" y="258"/>
                </a:lnTo>
                <a:cubicBezTo>
                  <a:pt x="314" y="252"/>
                  <a:pt x="313" y="246"/>
                  <a:pt x="313" y="239"/>
                </a:cubicBezTo>
                <a:lnTo>
                  <a:pt x="313" y="235"/>
                </a:lnTo>
                <a:cubicBezTo>
                  <a:pt x="313" y="188"/>
                  <a:pt x="348" y="148"/>
                  <a:pt x="394" y="141"/>
                </a:cubicBezTo>
                <a:cubicBezTo>
                  <a:pt x="441" y="133"/>
                  <a:pt x="486" y="160"/>
                  <a:pt x="501" y="205"/>
                </a:cubicBezTo>
                <a:lnTo>
                  <a:pt x="502" y="208"/>
                </a:lnTo>
                <a:cubicBezTo>
                  <a:pt x="505" y="218"/>
                  <a:pt x="506" y="228"/>
                  <a:pt x="506" y="238"/>
                </a:cubicBezTo>
                <a:lnTo>
                  <a:pt x="506" y="244"/>
                </a:lnTo>
                <a:lnTo>
                  <a:pt x="505" y="229"/>
                </a:lnTo>
                <a:lnTo>
                  <a:pt x="506" y="235"/>
                </a:lnTo>
                <a:cubicBezTo>
                  <a:pt x="507" y="240"/>
                  <a:pt x="507" y="245"/>
                  <a:pt x="507" y="250"/>
                </a:cubicBezTo>
                <a:lnTo>
                  <a:pt x="507" y="254"/>
                </a:lnTo>
                <a:lnTo>
                  <a:pt x="318" y="231"/>
                </a:lnTo>
                <a:lnTo>
                  <a:pt x="319" y="227"/>
                </a:lnTo>
                <a:lnTo>
                  <a:pt x="316" y="250"/>
                </a:lnTo>
                <a:lnTo>
                  <a:pt x="316" y="244"/>
                </a:lnTo>
                <a:lnTo>
                  <a:pt x="316" y="235"/>
                </a:lnTo>
                <a:cubicBezTo>
                  <a:pt x="316" y="182"/>
                  <a:pt x="359" y="139"/>
                  <a:pt x="412" y="139"/>
                </a:cubicBezTo>
                <a:lnTo>
                  <a:pt x="414" y="139"/>
                </a:lnTo>
                <a:lnTo>
                  <a:pt x="319" y="227"/>
                </a:lnTo>
                <a:lnTo>
                  <a:pt x="320" y="216"/>
                </a:lnTo>
                <a:lnTo>
                  <a:pt x="319" y="216"/>
                </a:lnTo>
                <a:cubicBezTo>
                  <a:pt x="319" y="174"/>
                  <a:pt x="347" y="137"/>
                  <a:pt x="388" y="125"/>
                </a:cubicBezTo>
                <a:cubicBezTo>
                  <a:pt x="428" y="112"/>
                  <a:pt x="472" y="128"/>
                  <a:pt x="495" y="163"/>
                </a:cubicBezTo>
                <a:lnTo>
                  <a:pt x="497" y="166"/>
                </a:lnTo>
                <a:cubicBezTo>
                  <a:pt x="505" y="178"/>
                  <a:pt x="510" y="190"/>
                  <a:pt x="512" y="204"/>
                </a:cubicBezTo>
                <a:lnTo>
                  <a:pt x="513" y="210"/>
                </a:lnTo>
                <a:lnTo>
                  <a:pt x="515" y="217"/>
                </a:lnTo>
                <a:lnTo>
                  <a:pt x="516" y="226"/>
                </a:lnTo>
                <a:cubicBezTo>
                  <a:pt x="517" y="231"/>
                  <a:pt x="517" y="236"/>
                  <a:pt x="517" y="241"/>
                </a:cubicBezTo>
                <a:lnTo>
                  <a:pt x="517" y="244"/>
                </a:lnTo>
                <a:cubicBezTo>
                  <a:pt x="517" y="289"/>
                  <a:pt x="487" y="328"/>
                  <a:pt x="444" y="338"/>
                </a:cubicBezTo>
                <a:cubicBezTo>
                  <a:pt x="400" y="348"/>
                  <a:pt x="356" y="327"/>
                  <a:pt x="336" y="287"/>
                </a:cubicBezTo>
                <a:lnTo>
                  <a:pt x="334" y="283"/>
                </a:lnTo>
                <a:lnTo>
                  <a:pt x="328" y="271"/>
                </a:lnTo>
                <a:lnTo>
                  <a:pt x="513" y="235"/>
                </a:lnTo>
                <a:lnTo>
                  <a:pt x="513" y="240"/>
                </a:lnTo>
                <a:lnTo>
                  <a:pt x="511" y="217"/>
                </a:lnTo>
                <a:lnTo>
                  <a:pt x="512" y="221"/>
                </a:lnTo>
                <a:lnTo>
                  <a:pt x="339" y="191"/>
                </a:lnTo>
                <a:lnTo>
                  <a:pt x="341" y="188"/>
                </a:lnTo>
                <a:lnTo>
                  <a:pt x="326" y="226"/>
                </a:lnTo>
                <a:lnTo>
                  <a:pt x="327" y="220"/>
                </a:lnTo>
                <a:lnTo>
                  <a:pt x="325" y="235"/>
                </a:lnTo>
                <a:lnTo>
                  <a:pt x="325" y="224"/>
                </a:lnTo>
                <a:lnTo>
                  <a:pt x="325" y="216"/>
                </a:lnTo>
                <a:cubicBezTo>
                  <a:pt x="325" y="169"/>
                  <a:pt x="360" y="129"/>
                  <a:pt x="406" y="122"/>
                </a:cubicBezTo>
                <a:cubicBezTo>
                  <a:pt x="453" y="114"/>
                  <a:pt x="498" y="141"/>
                  <a:pt x="513" y="186"/>
                </a:cubicBezTo>
                <a:lnTo>
                  <a:pt x="514" y="189"/>
                </a:lnTo>
                <a:lnTo>
                  <a:pt x="516" y="195"/>
                </a:lnTo>
                <a:lnTo>
                  <a:pt x="424" y="129"/>
                </a:lnTo>
                <a:lnTo>
                  <a:pt x="430" y="129"/>
                </a:lnTo>
                <a:lnTo>
                  <a:pt x="432" y="129"/>
                </a:lnTo>
                <a:lnTo>
                  <a:pt x="434" y="129"/>
                </a:lnTo>
                <a:cubicBezTo>
                  <a:pt x="476" y="129"/>
                  <a:pt x="512" y="156"/>
                  <a:pt x="526" y="195"/>
                </a:cubicBezTo>
                <a:lnTo>
                  <a:pt x="528" y="201"/>
                </a:lnTo>
                <a:lnTo>
                  <a:pt x="513" y="174"/>
                </a:lnTo>
                <a:lnTo>
                  <a:pt x="516" y="178"/>
                </a:lnTo>
                <a:lnTo>
                  <a:pt x="345" y="220"/>
                </a:lnTo>
                <a:lnTo>
                  <a:pt x="346" y="214"/>
                </a:lnTo>
                <a:lnTo>
                  <a:pt x="348" y="202"/>
                </a:lnTo>
                <a:cubicBezTo>
                  <a:pt x="359" y="160"/>
                  <a:pt x="396" y="130"/>
                  <a:pt x="439" y="129"/>
                </a:cubicBezTo>
                <a:cubicBezTo>
                  <a:pt x="482" y="128"/>
                  <a:pt x="521" y="156"/>
                  <a:pt x="533" y="198"/>
                </a:cubicBezTo>
                <a:lnTo>
                  <a:pt x="536" y="208"/>
                </a:lnTo>
                <a:lnTo>
                  <a:pt x="539" y="214"/>
                </a:lnTo>
                <a:lnTo>
                  <a:pt x="356" y="214"/>
                </a:lnTo>
                <a:lnTo>
                  <a:pt x="357" y="211"/>
                </a:lnTo>
                <a:lnTo>
                  <a:pt x="352" y="241"/>
                </a:lnTo>
                <a:lnTo>
                  <a:pt x="352" y="235"/>
                </a:lnTo>
                <a:lnTo>
                  <a:pt x="352" y="225"/>
                </a:lnTo>
                <a:cubicBezTo>
                  <a:pt x="352" y="172"/>
                  <a:pt x="395" y="129"/>
                  <a:pt x="448" y="129"/>
                </a:cubicBezTo>
                <a:lnTo>
                  <a:pt x="450" y="129"/>
                </a:lnTo>
                <a:lnTo>
                  <a:pt x="354" y="225"/>
                </a:lnTo>
                <a:lnTo>
                  <a:pt x="354" y="220"/>
                </a:lnTo>
                <a:lnTo>
                  <a:pt x="357" y="244"/>
                </a:lnTo>
                <a:lnTo>
                  <a:pt x="356" y="240"/>
                </a:lnTo>
                <a:lnTo>
                  <a:pt x="449" y="312"/>
                </a:lnTo>
                <a:lnTo>
                  <a:pt x="448" y="312"/>
                </a:lnTo>
                <a:cubicBezTo>
                  <a:pt x="395" y="312"/>
                  <a:pt x="352" y="269"/>
                  <a:pt x="352" y="216"/>
                </a:cubicBezTo>
                <a:lnTo>
                  <a:pt x="352" y="206"/>
                </a:lnTo>
                <a:cubicBezTo>
                  <a:pt x="352" y="155"/>
                  <a:pt x="393" y="113"/>
                  <a:pt x="444" y="111"/>
                </a:cubicBezTo>
                <a:cubicBezTo>
                  <a:pt x="495" y="108"/>
                  <a:pt x="539" y="146"/>
                  <a:pt x="544" y="197"/>
                </a:cubicBezTo>
                <a:lnTo>
                  <a:pt x="545" y="207"/>
                </a:lnTo>
                <a:cubicBezTo>
                  <a:pt x="548" y="234"/>
                  <a:pt x="539" y="261"/>
                  <a:pt x="521" y="281"/>
                </a:cubicBezTo>
                <a:cubicBezTo>
                  <a:pt x="502" y="301"/>
                  <a:pt x="477" y="312"/>
                  <a:pt x="449" y="312"/>
                </a:cubicBezTo>
                <a:lnTo>
                  <a:pt x="447" y="312"/>
                </a:lnTo>
                <a:cubicBezTo>
                  <a:pt x="419" y="312"/>
                  <a:pt x="392" y="300"/>
                  <a:pt x="374" y="279"/>
                </a:cubicBezTo>
                <a:cubicBezTo>
                  <a:pt x="356" y="257"/>
                  <a:pt x="348" y="229"/>
                  <a:pt x="353" y="201"/>
                </a:cubicBezTo>
                <a:lnTo>
                  <a:pt x="354" y="195"/>
                </a:lnTo>
                <a:cubicBezTo>
                  <a:pt x="355" y="185"/>
                  <a:pt x="358" y="176"/>
                  <a:pt x="363" y="168"/>
                </a:cubicBezTo>
                <a:lnTo>
                  <a:pt x="365" y="164"/>
                </a:lnTo>
                <a:cubicBezTo>
                  <a:pt x="385" y="124"/>
                  <a:pt x="429" y="103"/>
                  <a:pt x="473" y="113"/>
                </a:cubicBezTo>
                <a:cubicBezTo>
                  <a:pt x="516" y="123"/>
                  <a:pt x="546" y="162"/>
                  <a:pt x="546" y="206"/>
                </a:cubicBezTo>
                <a:lnTo>
                  <a:pt x="546" y="210"/>
                </a:lnTo>
                <a:lnTo>
                  <a:pt x="546" y="216"/>
                </a:lnTo>
                <a:lnTo>
                  <a:pt x="545" y="201"/>
                </a:lnTo>
                <a:lnTo>
                  <a:pt x="546" y="207"/>
                </a:lnTo>
                <a:lnTo>
                  <a:pt x="543" y="192"/>
                </a:lnTo>
                <a:lnTo>
                  <a:pt x="544" y="195"/>
                </a:lnTo>
                <a:lnTo>
                  <a:pt x="361" y="195"/>
                </a:lnTo>
                <a:lnTo>
                  <a:pt x="362" y="192"/>
                </a:lnTo>
                <a:lnTo>
                  <a:pt x="357" y="222"/>
                </a:lnTo>
                <a:lnTo>
                  <a:pt x="357" y="216"/>
                </a:lnTo>
                <a:lnTo>
                  <a:pt x="357" y="209"/>
                </a:lnTo>
                <a:lnTo>
                  <a:pt x="357" y="206"/>
                </a:lnTo>
                <a:cubicBezTo>
                  <a:pt x="357" y="153"/>
                  <a:pt x="400" y="110"/>
                  <a:pt x="453" y="110"/>
                </a:cubicBezTo>
                <a:cubicBezTo>
                  <a:pt x="506" y="110"/>
                  <a:pt x="549" y="153"/>
                  <a:pt x="549" y="206"/>
                </a:cubicBezTo>
                <a:lnTo>
                  <a:pt x="549" y="216"/>
                </a:lnTo>
                <a:lnTo>
                  <a:pt x="549" y="225"/>
                </a:lnTo>
                <a:lnTo>
                  <a:pt x="360" y="202"/>
                </a:lnTo>
                <a:lnTo>
                  <a:pt x="361" y="198"/>
                </a:lnTo>
                <a:lnTo>
                  <a:pt x="358" y="221"/>
                </a:lnTo>
                <a:lnTo>
                  <a:pt x="358" y="216"/>
                </a:lnTo>
                <a:cubicBezTo>
                  <a:pt x="358" y="168"/>
                  <a:pt x="395" y="127"/>
                  <a:pt x="443" y="121"/>
                </a:cubicBezTo>
                <a:cubicBezTo>
                  <a:pt x="491" y="115"/>
                  <a:pt x="536" y="146"/>
                  <a:pt x="548" y="193"/>
                </a:cubicBezTo>
                <a:lnTo>
                  <a:pt x="549" y="197"/>
                </a:lnTo>
                <a:cubicBezTo>
                  <a:pt x="551" y="205"/>
                  <a:pt x="551" y="213"/>
                  <a:pt x="551" y="220"/>
                </a:cubicBezTo>
                <a:lnTo>
                  <a:pt x="551" y="226"/>
                </a:lnTo>
                <a:lnTo>
                  <a:pt x="551" y="233"/>
                </a:lnTo>
                <a:lnTo>
                  <a:pt x="551" y="235"/>
                </a:lnTo>
                <a:cubicBezTo>
                  <a:pt x="551" y="288"/>
                  <a:pt x="508" y="331"/>
                  <a:pt x="455" y="331"/>
                </a:cubicBezTo>
                <a:cubicBezTo>
                  <a:pt x="402" y="331"/>
                  <a:pt x="359" y="288"/>
                  <a:pt x="359" y="235"/>
                </a:cubicBezTo>
                <a:lnTo>
                  <a:pt x="359" y="230"/>
                </a:lnTo>
                <a:lnTo>
                  <a:pt x="359" y="222"/>
                </a:lnTo>
                <a:lnTo>
                  <a:pt x="359" y="212"/>
                </a:lnTo>
                <a:cubicBezTo>
                  <a:pt x="359" y="207"/>
                  <a:pt x="360" y="202"/>
                  <a:pt x="361" y="197"/>
                </a:cubicBezTo>
                <a:lnTo>
                  <a:pt x="362" y="191"/>
                </a:lnTo>
                <a:cubicBezTo>
                  <a:pt x="369" y="144"/>
                  <a:pt x="410" y="110"/>
                  <a:pt x="456" y="110"/>
                </a:cubicBezTo>
                <a:lnTo>
                  <a:pt x="457" y="110"/>
                </a:lnTo>
                <a:cubicBezTo>
                  <a:pt x="510" y="110"/>
                  <a:pt x="553" y="153"/>
                  <a:pt x="553" y="206"/>
                </a:cubicBezTo>
                <a:lnTo>
                  <a:pt x="553" y="216"/>
                </a:lnTo>
                <a:lnTo>
                  <a:pt x="553" y="225"/>
                </a:lnTo>
                <a:lnTo>
                  <a:pt x="366" y="195"/>
                </a:lnTo>
                <a:lnTo>
                  <a:pt x="367" y="192"/>
                </a:lnTo>
                <a:lnTo>
                  <a:pt x="362" y="222"/>
                </a:lnTo>
                <a:lnTo>
                  <a:pt x="362" y="216"/>
                </a:lnTo>
                <a:lnTo>
                  <a:pt x="362" y="216"/>
                </a:lnTo>
                <a:cubicBezTo>
                  <a:pt x="359" y="189"/>
                  <a:pt x="368" y="162"/>
                  <a:pt x="386" y="142"/>
                </a:cubicBezTo>
                <a:cubicBezTo>
                  <a:pt x="404" y="122"/>
                  <a:pt x="430" y="110"/>
                  <a:pt x="457" y="110"/>
                </a:cubicBezTo>
                <a:lnTo>
                  <a:pt x="458" y="110"/>
                </a:lnTo>
                <a:lnTo>
                  <a:pt x="364" y="188"/>
                </a:lnTo>
                <a:lnTo>
                  <a:pt x="365" y="183"/>
                </a:lnTo>
                <a:lnTo>
                  <a:pt x="363" y="201"/>
                </a:lnTo>
                <a:lnTo>
                  <a:pt x="363" y="197"/>
                </a:lnTo>
                <a:cubicBezTo>
                  <a:pt x="363" y="144"/>
                  <a:pt x="406" y="101"/>
                  <a:pt x="459" y="101"/>
                </a:cubicBezTo>
                <a:cubicBezTo>
                  <a:pt x="512" y="101"/>
                  <a:pt x="555" y="144"/>
                  <a:pt x="555" y="197"/>
                </a:cubicBezTo>
                <a:lnTo>
                  <a:pt x="555" y="202"/>
                </a:lnTo>
                <a:lnTo>
                  <a:pt x="553" y="179"/>
                </a:lnTo>
                <a:lnTo>
                  <a:pt x="554" y="183"/>
                </a:lnTo>
                <a:lnTo>
                  <a:pt x="375" y="164"/>
                </a:lnTo>
                <a:lnTo>
                  <a:pt x="378" y="158"/>
                </a:lnTo>
                <a:lnTo>
                  <a:pt x="386" y="144"/>
                </a:lnTo>
                <a:cubicBezTo>
                  <a:pt x="403" y="118"/>
                  <a:pt x="433" y="101"/>
                  <a:pt x="465" y="101"/>
                </a:cubicBezTo>
                <a:lnTo>
                  <a:pt x="467" y="101"/>
                </a:lnTo>
                <a:cubicBezTo>
                  <a:pt x="507" y="101"/>
                  <a:pt x="542" y="125"/>
                  <a:pt x="557" y="162"/>
                </a:cubicBezTo>
                <a:lnTo>
                  <a:pt x="559" y="167"/>
                </a:lnTo>
                <a:cubicBezTo>
                  <a:pt x="562" y="175"/>
                  <a:pt x="564" y="183"/>
                  <a:pt x="565" y="192"/>
                </a:cubicBezTo>
                <a:lnTo>
                  <a:pt x="566" y="201"/>
                </a:lnTo>
                <a:lnTo>
                  <a:pt x="566" y="200"/>
                </a:lnTo>
                <a:lnTo>
                  <a:pt x="568" y="207"/>
                </a:lnTo>
                <a:lnTo>
                  <a:pt x="377" y="225"/>
                </a:lnTo>
                <a:lnTo>
                  <a:pt x="377" y="224"/>
                </a:lnTo>
                <a:cubicBezTo>
                  <a:pt x="377" y="218"/>
                  <a:pt x="378" y="212"/>
                  <a:pt x="379" y="206"/>
                </a:cubicBezTo>
                <a:lnTo>
                  <a:pt x="380" y="201"/>
                </a:lnTo>
                <a:lnTo>
                  <a:pt x="378" y="219"/>
                </a:lnTo>
                <a:lnTo>
                  <a:pt x="378" y="206"/>
                </a:lnTo>
                <a:cubicBezTo>
                  <a:pt x="378" y="201"/>
                  <a:pt x="379" y="195"/>
                  <a:pt x="380" y="189"/>
                </a:cubicBezTo>
                <a:lnTo>
                  <a:pt x="382" y="178"/>
                </a:lnTo>
                <a:lnTo>
                  <a:pt x="385" y="164"/>
                </a:lnTo>
                <a:cubicBezTo>
                  <a:pt x="395" y="127"/>
                  <a:pt x="425" y="99"/>
                  <a:pt x="462" y="93"/>
                </a:cubicBezTo>
                <a:cubicBezTo>
                  <a:pt x="500" y="86"/>
                  <a:pt x="537" y="103"/>
                  <a:pt x="558" y="134"/>
                </a:cubicBezTo>
                <a:lnTo>
                  <a:pt x="560" y="137"/>
                </a:lnTo>
                <a:cubicBezTo>
                  <a:pt x="566" y="145"/>
                  <a:pt x="570" y="155"/>
                  <a:pt x="573" y="164"/>
                </a:cubicBezTo>
                <a:lnTo>
                  <a:pt x="575" y="171"/>
                </a:lnTo>
                <a:lnTo>
                  <a:pt x="578" y="188"/>
                </a:lnTo>
                <a:lnTo>
                  <a:pt x="575" y="173"/>
                </a:lnTo>
                <a:lnTo>
                  <a:pt x="576" y="176"/>
                </a:lnTo>
                <a:lnTo>
                  <a:pt x="388" y="206"/>
                </a:lnTo>
                <a:lnTo>
                  <a:pt x="388" y="202"/>
                </a:lnTo>
                <a:lnTo>
                  <a:pt x="390" y="221"/>
                </a:lnTo>
                <a:lnTo>
                  <a:pt x="389" y="216"/>
                </a:lnTo>
                <a:lnTo>
                  <a:pt x="579" y="197"/>
                </a:lnTo>
                <a:lnTo>
                  <a:pt x="579" y="201"/>
                </a:lnTo>
                <a:lnTo>
                  <a:pt x="579" y="206"/>
                </a:lnTo>
                <a:lnTo>
                  <a:pt x="483" y="110"/>
                </a:lnTo>
                <a:lnTo>
                  <a:pt x="484" y="110"/>
                </a:lnTo>
                <a:lnTo>
                  <a:pt x="388" y="206"/>
                </a:lnTo>
                <a:lnTo>
                  <a:pt x="388" y="191"/>
                </a:lnTo>
                <a:lnTo>
                  <a:pt x="388" y="195"/>
                </a:lnTo>
                <a:lnTo>
                  <a:pt x="387" y="178"/>
                </a:lnTo>
                <a:cubicBezTo>
                  <a:pt x="387" y="125"/>
                  <a:pt x="430" y="82"/>
                  <a:pt x="483" y="82"/>
                </a:cubicBezTo>
                <a:cubicBezTo>
                  <a:pt x="536" y="82"/>
                  <a:pt x="579" y="125"/>
                  <a:pt x="579" y="178"/>
                </a:cubicBezTo>
                <a:lnTo>
                  <a:pt x="579" y="180"/>
                </a:lnTo>
                <a:lnTo>
                  <a:pt x="579" y="187"/>
                </a:lnTo>
                <a:cubicBezTo>
                  <a:pt x="579" y="240"/>
                  <a:pt x="536" y="283"/>
                  <a:pt x="483" y="283"/>
                </a:cubicBezTo>
                <a:lnTo>
                  <a:pt x="482" y="283"/>
                </a:lnTo>
                <a:lnTo>
                  <a:pt x="578" y="187"/>
                </a:lnTo>
                <a:lnTo>
                  <a:pt x="578" y="197"/>
                </a:lnTo>
                <a:lnTo>
                  <a:pt x="482" y="101"/>
                </a:lnTo>
                <a:lnTo>
                  <a:pt x="483" y="101"/>
                </a:lnTo>
                <a:lnTo>
                  <a:pt x="392" y="225"/>
                </a:lnTo>
                <a:lnTo>
                  <a:pt x="389" y="215"/>
                </a:lnTo>
                <a:cubicBezTo>
                  <a:pt x="384" y="201"/>
                  <a:pt x="383" y="186"/>
                  <a:pt x="386" y="172"/>
                </a:cubicBezTo>
                <a:lnTo>
                  <a:pt x="387" y="166"/>
                </a:lnTo>
                <a:cubicBezTo>
                  <a:pt x="388" y="161"/>
                  <a:pt x="389" y="156"/>
                  <a:pt x="390" y="151"/>
                </a:cubicBezTo>
                <a:lnTo>
                  <a:pt x="391" y="148"/>
                </a:lnTo>
                <a:cubicBezTo>
                  <a:pt x="406" y="103"/>
                  <a:pt x="451" y="76"/>
                  <a:pt x="498" y="84"/>
                </a:cubicBezTo>
                <a:cubicBezTo>
                  <a:pt x="544" y="91"/>
                  <a:pt x="578" y="131"/>
                  <a:pt x="578" y="178"/>
                </a:cubicBezTo>
                <a:lnTo>
                  <a:pt x="578" y="182"/>
                </a:lnTo>
                <a:lnTo>
                  <a:pt x="578" y="187"/>
                </a:lnTo>
                <a:cubicBezTo>
                  <a:pt x="578" y="240"/>
                  <a:pt x="535" y="283"/>
                  <a:pt x="482" y="283"/>
                </a:cubicBezTo>
                <a:lnTo>
                  <a:pt x="481" y="283"/>
                </a:lnTo>
                <a:lnTo>
                  <a:pt x="577" y="187"/>
                </a:lnTo>
                <a:lnTo>
                  <a:pt x="577" y="197"/>
                </a:lnTo>
                <a:lnTo>
                  <a:pt x="390" y="167"/>
                </a:lnTo>
                <a:lnTo>
                  <a:pt x="392" y="161"/>
                </a:lnTo>
                <a:lnTo>
                  <a:pt x="391" y="164"/>
                </a:lnTo>
                <a:cubicBezTo>
                  <a:pt x="401" y="124"/>
                  <a:pt x="436" y="95"/>
                  <a:pt x="478" y="92"/>
                </a:cubicBezTo>
                <a:cubicBezTo>
                  <a:pt x="520" y="89"/>
                  <a:pt x="558" y="113"/>
                  <a:pt x="574" y="152"/>
                </a:cubicBezTo>
                <a:lnTo>
                  <a:pt x="576" y="157"/>
                </a:lnTo>
                <a:lnTo>
                  <a:pt x="578" y="162"/>
                </a:lnTo>
                <a:lnTo>
                  <a:pt x="393" y="187"/>
                </a:lnTo>
                <a:lnTo>
                  <a:pt x="394" y="178"/>
                </a:lnTo>
                <a:lnTo>
                  <a:pt x="395" y="169"/>
                </a:lnTo>
                <a:cubicBezTo>
                  <a:pt x="400" y="120"/>
                  <a:pt x="441" y="82"/>
                  <a:pt x="490" y="82"/>
                </a:cubicBezTo>
                <a:lnTo>
                  <a:pt x="491" y="82"/>
                </a:lnTo>
                <a:lnTo>
                  <a:pt x="449" y="93"/>
                </a:lnTo>
                <a:lnTo>
                  <a:pt x="451" y="92"/>
                </a:lnTo>
                <a:cubicBezTo>
                  <a:pt x="473" y="80"/>
                  <a:pt x="500" y="78"/>
                  <a:pt x="524" y="86"/>
                </a:cubicBezTo>
                <a:lnTo>
                  <a:pt x="527" y="87"/>
                </a:lnTo>
                <a:cubicBezTo>
                  <a:pt x="566" y="100"/>
                  <a:pt x="592" y="137"/>
                  <a:pt x="592" y="178"/>
                </a:cubicBezTo>
                <a:lnTo>
                  <a:pt x="592" y="188"/>
                </a:lnTo>
                <a:lnTo>
                  <a:pt x="592" y="197"/>
                </a:lnTo>
                <a:lnTo>
                  <a:pt x="407" y="162"/>
                </a:lnTo>
                <a:lnTo>
                  <a:pt x="409" y="157"/>
                </a:lnTo>
                <a:lnTo>
                  <a:pt x="411" y="152"/>
                </a:lnTo>
                <a:cubicBezTo>
                  <a:pt x="425" y="119"/>
                  <a:pt x="455" y="96"/>
                  <a:pt x="491" y="92"/>
                </a:cubicBezTo>
                <a:cubicBezTo>
                  <a:pt x="526" y="88"/>
                  <a:pt x="561" y="105"/>
                  <a:pt x="580" y="134"/>
                </a:cubicBezTo>
                <a:lnTo>
                  <a:pt x="584" y="140"/>
                </a:lnTo>
                <a:lnTo>
                  <a:pt x="584" y="140"/>
                </a:lnTo>
                <a:lnTo>
                  <a:pt x="413" y="182"/>
                </a:lnTo>
                <a:lnTo>
                  <a:pt x="414" y="176"/>
                </a:lnTo>
                <a:lnTo>
                  <a:pt x="416" y="163"/>
                </a:lnTo>
                <a:lnTo>
                  <a:pt x="416" y="162"/>
                </a:lnTo>
                <a:cubicBezTo>
                  <a:pt x="417" y="151"/>
                  <a:pt x="421" y="140"/>
                  <a:pt x="426" y="130"/>
                </a:cubicBezTo>
                <a:lnTo>
                  <a:pt x="428" y="126"/>
                </a:lnTo>
                <a:cubicBezTo>
                  <a:pt x="444" y="93"/>
                  <a:pt x="477" y="72"/>
                  <a:pt x="513" y="72"/>
                </a:cubicBezTo>
                <a:cubicBezTo>
                  <a:pt x="550" y="72"/>
                  <a:pt x="583" y="93"/>
                  <a:pt x="599" y="126"/>
                </a:cubicBezTo>
                <a:lnTo>
                  <a:pt x="601" y="130"/>
                </a:lnTo>
                <a:cubicBezTo>
                  <a:pt x="606" y="140"/>
                  <a:pt x="610" y="151"/>
                  <a:pt x="611" y="162"/>
                </a:cubicBezTo>
                <a:lnTo>
                  <a:pt x="612" y="171"/>
                </a:lnTo>
                <a:lnTo>
                  <a:pt x="613" y="173"/>
                </a:lnTo>
                <a:lnTo>
                  <a:pt x="614" y="182"/>
                </a:lnTo>
                <a:lnTo>
                  <a:pt x="426" y="174"/>
                </a:lnTo>
                <a:lnTo>
                  <a:pt x="427" y="170"/>
                </a:lnTo>
                <a:lnTo>
                  <a:pt x="427" y="172"/>
                </a:lnTo>
                <a:cubicBezTo>
                  <a:pt x="434" y="126"/>
                  <a:pt x="474" y="92"/>
                  <a:pt x="520" y="91"/>
                </a:cubicBezTo>
                <a:cubicBezTo>
                  <a:pt x="566" y="91"/>
                  <a:pt x="607" y="123"/>
                  <a:pt x="616" y="169"/>
                </a:cubicBezTo>
                <a:lnTo>
                  <a:pt x="617" y="174"/>
                </a:lnTo>
                <a:cubicBezTo>
                  <a:pt x="618" y="180"/>
                  <a:pt x="618" y="186"/>
                  <a:pt x="618" y="192"/>
                </a:cubicBezTo>
                <a:lnTo>
                  <a:pt x="618" y="197"/>
                </a:lnTo>
                <a:lnTo>
                  <a:pt x="429" y="174"/>
                </a:lnTo>
                <a:lnTo>
                  <a:pt x="430" y="170"/>
                </a:lnTo>
                <a:lnTo>
                  <a:pt x="427" y="193"/>
                </a:lnTo>
                <a:lnTo>
                  <a:pt x="427" y="187"/>
                </a:lnTo>
                <a:lnTo>
                  <a:pt x="523" y="283"/>
                </a:lnTo>
                <a:lnTo>
                  <a:pt x="522" y="283"/>
                </a:lnTo>
                <a:cubicBezTo>
                  <a:pt x="475" y="283"/>
                  <a:pt x="434" y="248"/>
                  <a:pt x="427" y="201"/>
                </a:cubicBezTo>
                <a:lnTo>
                  <a:pt x="426" y="194"/>
                </a:lnTo>
                <a:cubicBezTo>
                  <a:pt x="426" y="190"/>
                  <a:pt x="425" y="185"/>
                  <a:pt x="425" y="180"/>
                </a:cubicBezTo>
                <a:lnTo>
                  <a:pt x="425" y="177"/>
                </a:lnTo>
                <a:cubicBezTo>
                  <a:pt x="425" y="124"/>
                  <a:pt x="468" y="81"/>
                  <a:pt x="521" y="81"/>
                </a:cubicBezTo>
                <a:cubicBezTo>
                  <a:pt x="574" y="81"/>
                  <a:pt x="617" y="124"/>
                  <a:pt x="617" y="177"/>
                </a:cubicBezTo>
                <a:lnTo>
                  <a:pt x="617" y="178"/>
                </a:lnTo>
                <a:lnTo>
                  <a:pt x="617" y="185"/>
                </a:lnTo>
                <a:lnTo>
                  <a:pt x="618" y="191"/>
                </a:lnTo>
                <a:lnTo>
                  <a:pt x="618" y="210"/>
                </a:lnTo>
                <a:lnTo>
                  <a:pt x="617" y="195"/>
                </a:lnTo>
                <a:lnTo>
                  <a:pt x="618" y="201"/>
                </a:lnTo>
                <a:lnTo>
                  <a:pt x="427" y="216"/>
                </a:lnTo>
                <a:lnTo>
                  <a:pt x="427" y="213"/>
                </a:lnTo>
                <a:lnTo>
                  <a:pt x="427" y="204"/>
                </a:lnTo>
                <a:lnTo>
                  <a:pt x="427" y="194"/>
                </a:lnTo>
                <a:lnTo>
                  <a:pt x="427" y="187"/>
                </a:lnTo>
                <a:lnTo>
                  <a:pt x="523" y="283"/>
                </a:lnTo>
                <a:lnTo>
                  <a:pt x="522" y="283"/>
                </a:lnTo>
                <a:cubicBezTo>
                  <a:pt x="469" y="283"/>
                  <a:pt x="426" y="240"/>
                  <a:pt x="426" y="187"/>
                </a:cubicBezTo>
                <a:lnTo>
                  <a:pt x="426" y="182"/>
                </a:lnTo>
                <a:lnTo>
                  <a:pt x="426" y="178"/>
                </a:lnTo>
                <a:cubicBezTo>
                  <a:pt x="426" y="130"/>
                  <a:pt x="463" y="89"/>
                  <a:pt x="511" y="83"/>
                </a:cubicBezTo>
                <a:cubicBezTo>
                  <a:pt x="559" y="77"/>
                  <a:pt x="604" y="108"/>
                  <a:pt x="616" y="155"/>
                </a:cubicBezTo>
                <a:lnTo>
                  <a:pt x="617" y="159"/>
                </a:lnTo>
                <a:cubicBezTo>
                  <a:pt x="619" y="167"/>
                  <a:pt x="619" y="175"/>
                  <a:pt x="619" y="182"/>
                </a:cubicBezTo>
                <a:lnTo>
                  <a:pt x="619" y="187"/>
                </a:lnTo>
                <a:cubicBezTo>
                  <a:pt x="619" y="240"/>
                  <a:pt x="576" y="283"/>
                  <a:pt x="523" y="283"/>
                </a:cubicBezTo>
                <a:lnTo>
                  <a:pt x="522" y="283"/>
                </a:lnTo>
                <a:cubicBezTo>
                  <a:pt x="469" y="283"/>
                  <a:pt x="426" y="240"/>
                  <a:pt x="426" y="187"/>
                </a:cubicBezTo>
                <a:lnTo>
                  <a:pt x="426" y="182"/>
                </a:lnTo>
                <a:lnTo>
                  <a:pt x="426" y="178"/>
                </a:lnTo>
                <a:cubicBezTo>
                  <a:pt x="426" y="125"/>
                  <a:pt x="469" y="82"/>
                  <a:pt x="522" y="82"/>
                </a:cubicBezTo>
                <a:cubicBezTo>
                  <a:pt x="575" y="82"/>
                  <a:pt x="618" y="125"/>
                  <a:pt x="618" y="178"/>
                </a:cubicBezTo>
                <a:lnTo>
                  <a:pt x="618" y="183"/>
                </a:lnTo>
                <a:lnTo>
                  <a:pt x="616" y="160"/>
                </a:lnTo>
                <a:lnTo>
                  <a:pt x="617" y="164"/>
                </a:lnTo>
                <a:lnTo>
                  <a:pt x="430" y="164"/>
                </a:lnTo>
                <a:lnTo>
                  <a:pt x="431" y="160"/>
                </a:lnTo>
                <a:lnTo>
                  <a:pt x="428" y="183"/>
                </a:lnTo>
                <a:lnTo>
                  <a:pt x="428" y="178"/>
                </a:lnTo>
                <a:lnTo>
                  <a:pt x="618" y="199"/>
                </a:lnTo>
                <a:lnTo>
                  <a:pt x="616" y="208"/>
                </a:lnTo>
                <a:lnTo>
                  <a:pt x="618" y="182"/>
                </a:lnTo>
                <a:lnTo>
                  <a:pt x="619" y="201"/>
                </a:lnTo>
                <a:lnTo>
                  <a:pt x="617" y="183"/>
                </a:lnTo>
                <a:lnTo>
                  <a:pt x="619" y="191"/>
                </a:lnTo>
                <a:lnTo>
                  <a:pt x="593" y="147"/>
                </a:lnTo>
                <a:lnTo>
                  <a:pt x="595" y="149"/>
                </a:lnTo>
                <a:lnTo>
                  <a:pt x="431" y="216"/>
                </a:lnTo>
                <a:lnTo>
                  <a:pt x="431" y="210"/>
                </a:lnTo>
                <a:lnTo>
                  <a:pt x="431" y="212"/>
                </a:lnTo>
                <a:lnTo>
                  <a:pt x="430" y="203"/>
                </a:lnTo>
                <a:lnTo>
                  <a:pt x="429" y="187"/>
                </a:lnTo>
                <a:cubicBezTo>
                  <a:pt x="429" y="134"/>
                  <a:pt x="472" y="91"/>
                  <a:pt x="525" y="91"/>
                </a:cubicBezTo>
                <a:cubicBezTo>
                  <a:pt x="578" y="91"/>
                  <a:pt x="621" y="134"/>
                  <a:pt x="621" y="187"/>
                </a:cubicBezTo>
                <a:lnTo>
                  <a:pt x="621" y="191"/>
                </a:lnTo>
                <a:lnTo>
                  <a:pt x="620" y="176"/>
                </a:lnTo>
                <a:lnTo>
                  <a:pt x="621" y="182"/>
                </a:lnTo>
                <a:lnTo>
                  <a:pt x="437" y="162"/>
                </a:lnTo>
                <a:lnTo>
                  <a:pt x="439" y="157"/>
                </a:lnTo>
                <a:lnTo>
                  <a:pt x="434" y="174"/>
                </a:lnTo>
                <a:lnTo>
                  <a:pt x="435" y="169"/>
                </a:lnTo>
                <a:cubicBezTo>
                  <a:pt x="444" y="127"/>
                  <a:pt x="478" y="96"/>
                  <a:pt x="521" y="92"/>
                </a:cubicBezTo>
                <a:cubicBezTo>
                  <a:pt x="563" y="88"/>
                  <a:pt x="603" y="112"/>
                  <a:pt x="619" y="152"/>
                </a:cubicBezTo>
                <a:lnTo>
                  <a:pt x="621" y="157"/>
                </a:lnTo>
                <a:cubicBezTo>
                  <a:pt x="623" y="162"/>
                  <a:pt x="624" y="168"/>
                  <a:pt x="626" y="174"/>
                </a:cubicBezTo>
                <a:lnTo>
                  <a:pt x="627" y="179"/>
                </a:lnTo>
                <a:lnTo>
                  <a:pt x="436" y="197"/>
                </a:lnTo>
                <a:lnTo>
                  <a:pt x="436" y="193"/>
                </a:lnTo>
                <a:lnTo>
                  <a:pt x="436" y="187"/>
                </a:lnTo>
                <a:lnTo>
                  <a:pt x="439" y="208"/>
                </a:lnTo>
                <a:lnTo>
                  <a:pt x="437" y="199"/>
                </a:lnTo>
                <a:cubicBezTo>
                  <a:pt x="430" y="171"/>
                  <a:pt x="437" y="141"/>
                  <a:pt x="456" y="118"/>
                </a:cubicBezTo>
                <a:cubicBezTo>
                  <a:pt x="474" y="96"/>
                  <a:pt x="501" y="82"/>
                  <a:pt x="530" y="82"/>
                </a:cubicBezTo>
                <a:lnTo>
                  <a:pt x="534" y="82"/>
                </a:lnTo>
                <a:cubicBezTo>
                  <a:pt x="568" y="82"/>
                  <a:pt x="599" y="100"/>
                  <a:pt x="617" y="129"/>
                </a:cubicBezTo>
                <a:lnTo>
                  <a:pt x="620" y="134"/>
                </a:lnTo>
                <a:lnTo>
                  <a:pt x="617" y="130"/>
                </a:lnTo>
                <a:lnTo>
                  <a:pt x="447" y="164"/>
                </a:lnTo>
                <a:lnTo>
                  <a:pt x="448" y="160"/>
                </a:lnTo>
                <a:lnTo>
                  <a:pt x="448" y="160"/>
                </a:lnTo>
                <a:cubicBezTo>
                  <a:pt x="457" y="115"/>
                  <a:pt x="497" y="82"/>
                  <a:pt x="542" y="82"/>
                </a:cubicBezTo>
                <a:lnTo>
                  <a:pt x="546" y="82"/>
                </a:lnTo>
                <a:lnTo>
                  <a:pt x="549" y="82"/>
                </a:lnTo>
                <a:lnTo>
                  <a:pt x="550" y="82"/>
                </a:lnTo>
                <a:lnTo>
                  <a:pt x="456" y="163"/>
                </a:lnTo>
                <a:lnTo>
                  <a:pt x="457" y="157"/>
                </a:lnTo>
                <a:lnTo>
                  <a:pt x="459" y="145"/>
                </a:lnTo>
                <a:cubicBezTo>
                  <a:pt x="472" y="94"/>
                  <a:pt x="524" y="62"/>
                  <a:pt x="576" y="75"/>
                </a:cubicBezTo>
                <a:cubicBezTo>
                  <a:pt x="627" y="88"/>
                  <a:pt x="658" y="140"/>
                  <a:pt x="646" y="192"/>
                </a:cubicBezTo>
                <a:lnTo>
                  <a:pt x="645" y="196"/>
                </a:lnTo>
                <a:lnTo>
                  <a:pt x="645" y="194"/>
                </a:lnTo>
                <a:lnTo>
                  <a:pt x="550" y="82"/>
                </a:lnTo>
                <a:lnTo>
                  <a:pt x="553" y="82"/>
                </a:lnTo>
                <a:lnTo>
                  <a:pt x="555" y="82"/>
                </a:lnTo>
                <a:cubicBezTo>
                  <a:pt x="601" y="82"/>
                  <a:pt x="641" y="115"/>
                  <a:pt x="650" y="160"/>
                </a:cubicBezTo>
                <a:lnTo>
                  <a:pt x="652" y="170"/>
                </a:lnTo>
                <a:lnTo>
                  <a:pt x="654" y="187"/>
                </a:lnTo>
                <a:lnTo>
                  <a:pt x="467" y="167"/>
                </a:lnTo>
                <a:lnTo>
                  <a:pt x="468" y="164"/>
                </a:lnTo>
                <a:lnTo>
                  <a:pt x="464" y="181"/>
                </a:lnTo>
                <a:lnTo>
                  <a:pt x="465" y="174"/>
                </a:lnTo>
                <a:lnTo>
                  <a:pt x="466" y="168"/>
                </a:lnTo>
                <a:lnTo>
                  <a:pt x="465" y="168"/>
                </a:lnTo>
                <a:lnTo>
                  <a:pt x="561" y="264"/>
                </a:lnTo>
                <a:lnTo>
                  <a:pt x="560" y="264"/>
                </a:lnTo>
                <a:lnTo>
                  <a:pt x="656" y="159"/>
                </a:lnTo>
                <a:lnTo>
                  <a:pt x="657" y="169"/>
                </a:lnTo>
                <a:lnTo>
                  <a:pt x="658" y="177"/>
                </a:lnTo>
                <a:cubicBezTo>
                  <a:pt x="661" y="204"/>
                  <a:pt x="652" y="231"/>
                  <a:pt x="634" y="251"/>
                </a:cubicBezTo>
                <a:cubicBezTo>
                  <a:pt x="616" y="272"/>
                  <a:pt x="590" y="283"/>
                  <a:pt x="562" y="283"/>
                </a:cubicBezTo>
                <a:lnTo>
                  <a:pt x="560" y="283"/>
                </a:lnTo>
                <a:lnTo>
                  <a:pt x="655" y="172"/>
                </a:lnTo>
                <a:lnTo>
                  <a:pt x="656" y="178"/>
                </a:lnTo>
                <a:lnTo>
                  <a:pt x="656" y="174"/>
                </a:lnTo>
                <a:lnTo>
                  <a:pt x="466" y="197"/>
                </a:lnTo>
                <a:lnTo>
                  <a:pt x="466" y="188"/>
                </a:lnTo>
                <a:lnTo>
                  <a:pt x="466" y="178"/>
                </a:lnTo>
                <a:cubicBezTo>
                  <a:pt x="466" y="131"/>
                  <a:pt x="501" y="91"/>
                  <a:pt x="547" y="84"/>
                </a:cubicBezTo>
                <a:cubicBezTo>
                  <a:pt x="594" y="76"/>
                  <a:pt x="639" y="103"/>
                  <a:pt x="654" y="148"/>
                </a:cubicBezTo>
                <a:lnTo>
                  <a:pt x="657" y="157"/>
                </a:lnTo>
                <a:cubicBezTo>
                  <a:pt x="661" y="172"/>
                  <a:pt x="663" y="188"/>
                  <a:pt x="660" y="203"/>
                </a:cubicBezTo>
                <a:lnTo>
                  <a:pt x="659" y="209"/>
                </a:lnTo>
                <a:lnTo>
                  <a:pt x="660" y="193"/>
                </a:lnTo>
                <a:lnTo>
                  <a:pt x="660" y="197"/>
                </a:lnTo>
                <a:lnTo>
                  <a:pt x="473" y="167"/>
                </a:lnTo>
                <a:lnTo>
                  <a:pt x="474" y="164"/>
                </a:lnTo>
                <a:lnTo>
                  <a:pt x="475" y="161"/>
                </a:lnTo>
                <a:lnTo>
                  <a:pt x="471" y="187"/>
                </a:lnTo>
                <a:lnTo>
                  <a:pt x="471" y="177"/>
                </a:lnTo>
                <a:lnTo>
                  <a:pt x="471" y="168"/>
                </a:lnTo>
                <a:cubicBezTo>
                  <a:pt x="471" y="115"/>
                  <a:pt x="514" y="72"/>
                  <a:pt x="567" y="72"/>
                </a:cubicBezTo>
                <a:lnTo>
                  <a:pt x="568" y="72"/>
                </a:lnTo>
                <a:cubicBezTo>
                  <a:pt x="621" y="72"/>
                  <a:pt x="664" y="115"/>
                  <a:pt x="664" y="168"/>
                </a:cubicBezTo>
                <a:lnTo>
                  <a:pt x="664" y="174"/>
                </a:lnTo>
                <a:lnTo>
                  <a:pt x="665" y="175"/>
                </a:lnTo>
                <a:lnTo>
                  <a:pt x="666" y="181"/>
                </a:lnTo>
                <a:lnTo>
                  <a:pt x="666" y="179"/>
                </a:lnTo>
                <a:lnTo>
                  <a:pt x="475" y="197"/>
                </a:lnTo>
                <a:lnTo>
                  <a:pt x="475" y="195"/>
                </a:lnTo>
                <a:lnTo>
                  <a:pt x="475" y="189"/>
                </a:lnTo>
                <a:lnTo>
                  <a:pt x="475" y="187"/>
                </a:lnTo>
                <a:cubicBezTo>
                  <a:pt x="472" y="160"/>
                  <a:pt x="481" y="134"/>
                  <a:pt x="500" y="114"/>
                </a:cubicBezTo>
                <a:cubicBezTo>
                  <a:pt x="518" y="94"/>
                  <a:pt x="543" y="82"/>
                  <a:pt x="570" y="82"/>
                </a:cubicBezTo>
                <a:lnTo>
                  <a:pt x="571" y="82"/>
                </a:lnTo>
                <a:lnTo>
                  <a:pt x="576" y="82"/>
                </a:lnTo>
                <a:lnTo>
                  <a:pt x="581" y="82"/>
                </a:lnTo>
                <a:cubicBezTo>
                  <a:pt x="611" y="82"/>
                  <a:pt x="638" y="96"/>
                  <a:pt x="656" y="118"/>
                </a:cubicBezTo>
                <a:lnTo>
                  <a:pt x="660" y="123"/>
                </a:lnTo>
                <a:lnTo>
                  <a:pt x="665" y="130"/>
                </a:lnTo>
                <a:lnTo>
                  <a:pt x="512" y="130"/>
                </a:lnTo>
                <a:lnTo>
                  <a:pt x="515" y="126"/>
                </a:lnTo>
                <a:lnTo>
                  <a:pt x="512" y="129"/>
                </a:lnTo>
                <a:cubicBezTo>
                  <a:pt x="527" y="104"/>
                  <a:pt x="553" y="87"/>
                  <a:pt x="583" y="83"/>
                </a:cubicBezTo>
                <a:cubicBezTo>
                  <a:pt x="612" y="80"/>
                  <a:pt x="641" y="90"/>
                  <a:pt x="662" y="111"/>
                </a:cubicBezTo>
                <a:lnTo>
                  <a:pt x="665" y="114"/>
                </a:lnTo>
                <a:cubicBezTo>
                  <a:pt x="676" y="124"/>
                  <a:pt x="684" y="137"/>
                  <a:pt x="689" y="151"/>
                </a:cubicBezTo>
                <a:lnTo>
                  <a:pt x="691" y="157"/>
                </a:lnTo>
                <a:lnTo>
                  <a:pt x="682" y="138"/>
                </a:lnTo>
                <a:lnTo>
                  <a:pt x="688" y="148"/>
                </a:lnTo>
                <a:cubicBezTo>
                  <a:pt x="706" y="178"/>
                  <a:pt x="706" y="215"/>
                  <a:pt x="689" y="245"/>
                </a:cubicBezTo>
                <a:cubicBezTo>
                  <a:pt x="672" y="275"/>
                  <a:pt x="640" y="293"/>
                  <a:pt x="605" y="293"/>
                </a:cubicBezTo>
                <a:lnTo>
                  <a:pt x="604" y="293"/>
                </a:lnTo>
                <a:cubicBezTo>
                  <a:pt x="551" y="293"/>
                  <a:pt x="508" y="250"/>
                  <a:pt x="508" y="197"/>
                </a:cubicBezTo>
                <a:lnTo>
                  <a:pt x="508" y="184"/>
                </a:lnTo>
                <a:lnTo>
                  <a:pt x="510" y="162"/>
                </a:lnTo>
                <a:lnTo>
                  <a:pt x="511" y="148"/>
                </a:lnTo>
                <a:lnTo>
                  <a:pt x="513" y="134"/>
                </a:lnTo>
                <a:cubicBezTo>
                  <a:pt x="521" y="84"/>
                  <a:pt x="566" y="50"/>
                  <a:pt x="615" y="54"/>
                </a:cubicBezTo>
                <a:cubicBezTo>
                  <a:pt x="665" y="58"/>
                  <a:pt x="703" y="100"/>
                  <a:pt x="703" y="149"/>
                </a:cubicBezTo>
                <a:lnTo>
                  <a:pt x="703" y="154"/>
                </a:lnTo>
                <a:lnTo>
                  <a:pt x="703" y="162"/>
                </a:lnTo>
                <a:lnTo>
                  <a:pt x="703" y="172"/>
                </a:lnTo>
                <a:lnTo>
                  <a:pt x="703" y="178"/>
                </a:lnTo>
                <a:cubicBezTo>
                  <a:pt x="703" y="231"/>
                  <a:pt x="660" y="274"/>
                  <a:pt x="607" y="274"/>
                </a:cubicBezTo>
                <a:lnTo>
                  <a:pt x="604" y="274"/>
                </a:lnTo>
                <a:lnTo>
                  <a:pt x="699" y="163"/>
                </a:lnTo>
                <a:lnTo>
                  <a:pt x="700" y="169"/>
                </a:lnTo>
                <a:cubicBezTo>
                  <a:pt x="701" y="174"/>
                  <a:pt x="701" y="179"/>
                  <a:pt x="701" y="184"/>
                </a:cubicBezTo>
                <a:lnTo>
                  <a:pt x="701" y="187"/>
                </a:lnTo>
                <a:lnTo>
                  <a:pt x="510" y="178"/>
                </a:lnTo>
                <a:lnTo>
                  <a:pt x="511" y="168"/>
                </a:lnTo>
                <a:lnTo>
                  <a:pt x="510" y="171"/>
                </a:lnTo>
                <a:lnTo>
                  <a:pt x="510" y="168"/>
                </a:lnTo>
                <a:cubicBezTo>
                  <a:pt x="510" y="115"/>
                  <a:pt x="553" y="72"/>
                  <a:pt x="606" y="72"/>
                </a:cubicBezTo>
                <a:cubicBezTo>
                  <a:pt x="659" y="72"/>
                  <a:pt x="702" y="115"/>
                  <a:pt x="702" y="168"/>
                </a:cubicBezTo>
                <a:lnTo>
                  <a:pt x="702" y="171"/>
                </a:lnTo>
                <a:lnTo>
                  <a:pt x="702" y="179"/>
                </a:lnTo>
                <a:lnTo>
                  <a:pt x="702" y="185"/>
                </a:lnTo>
                <a:lnTo>
                  <a:pt x="692" y="143"/>
                </a:lnTo>
                <a:lnTo>
                  <a:pt x="693" y="145"/>
                </a:lnTo>
                <a:lnTo>
                  <a:pt x="511" y="187"/>
                </a:lnTo>
                <a:lnTo>
                  <a:pt x="511" y="180"/>
                </a:lnTo>
                <a:lnTo>
                  <a:pt x="511" y="167"/>
                </a:lnTo>
                <a:lnTo>
                  <a:pt x="511" y="155"/>
                </a:lnTo>
                <a:cubicBezTo>
                  <a:pt x="511" y="150"/>
                  <a:pt x="512" y="145"/>
                  <a:pt x="513" y="140"/>
                </a:cubicBezTo>
                <a:lnTo>
                  <a:pt x="514" y="134"/>
                </a:lnTo>
                <a:cubicBezTo>
                  <a:pt x="522" y="84"/>
                  <a:pt x="567" y="50"/>
                  <a:pt x="616" y="54"/>
                </a:cubicBezTo>
                <a:cubicBezTo>
                  <a:pt x="666" y="58"/>
                  <a:pt x="704" y="100"/>
                  <a:pt x="704" y="149"/>
                </a:cubicBezTo>
                <a:lnTo>
                  <a:pt x="704" y="154"/>
                </a:lnTo>
                <a:lnTo>
                  <a:pt x="703" y="139"/>
                </a:lnTo>
                <a:lnTo>
                  <a:pt x="705" y="151"/>
                </a:lnTo>
                <a:lnTo>
                  <a:pt x="707" y="172"/>
                </a:lnTo>
                <a:lnTo>
                  <a:pt x="707" y="187"/>
                </a:lnTo>
                <a:cubicBezTo>
                  <a:pt x="707" y="240"/>
                  <a:pt x="664" y="283"/>
                  <a:pt x="611" y="283"/>
                </a:cubicBezTo>
                <a:cubicBezTo>
                  <a:pt x="558" y="283"/>
                  <a:pt x="515" y="240"/>
                  <a:pt x="515" y="187"/>
                </a:cubicBezTo>
                <a:lnTo>
                  <a:pt x="515" y="186"/>
                </a:lnTo>
                <a:lnTo>
                  <a:pt x="515" y="190"/>
                </a:lnTo>
                <a:cubicBezTo>
                  <a:pt x="514" y="184"/>
                  <a:pt x="514" y="177"/>
                  <a:pt x="515" y="170"/>
                </a:cubicBezTo>
                <a:lnTo>
                  <a:pt x="516" y="159"/>
                </a:lnTo>
                <a:lnTo>
                  <a:pt x="517" y="148"/>
                </a:lnTo>
                <a:cubicBezTo>
                  <a:pt x="522" y="108"/>
                  <a:pt x="551" y="75"/>
                  <a:pt x="590" y="66"/>
                </a:cubicBezTo>
                <a:cubicBezTo>
                  <a:pt x="629" y="57"/>
                  <a:pt x="670" y="73"/>
                  <a:pt x="692" y="106"/>
                </a:cubicBezTo>
                <a:lnTo>
                  <a:pt x="694" y="109"/>
                </a:lnTo>
                <a:cubicBezTo>
                  <a:pt x="702" y="121"/>
                  <a:pt x="707" y="133"/>
                  <a:pt x="709" y="147"/>
                </a:cubicBezTo>
                <a:lnTo>
                  <a:pt x="710" y="153"/>
                </a:lnTo>
                <a:cubicBezTo>
                  <a:pt x="711" y="158"/>
                  <a:pt x="711" y="163"/>
                  <a:pt x="711" y="168"/>
                </a:cubicBezTo>
                <a:lnTo>
                  <a:pt x="711" y="178"/>
                </a:lnTo>
                <a:lnTo>
                  <a:pt x="615" y="82"/>
                </a:lnTo>
                <a:lnTo>
                  <a:pt x="616" y="82"/>
                </a:lnTo>
                <a:cubicBezTo>
                  <a:pt x="669" y="82"/>
                  <a:pt x="712" y="125"/>
                  <a:pt x="712" y="178"/>
                </a:cubicBezTo>
                <a:cubicBezTo>
                  <a:pt x="712" y="231"/>
                  <a:pt x="669" y="274"/>
                  <a:pt x="616" y="274"/>
                </a:cubicBezTo>
                <a:lnTo>
                  <a:pt x="614" y="274"/>
                </a:lnTo>
                <a:cubicBezTo>
                  <a:pt x="561" y="274"/>
                  <a:pt x="518" y="231"/>
                  <a:pt x="518" y="178"/>
                </a:cubicBezTo>
                <a:cubicBezTo>
                  <a:pt x="518" y="125"/>
                  <a:pt x="561" y="82"/>
                  <a:pt x="614" y="82"/>
                </a:cubicBezTo>
                <a:lnTo>
                  <a:pt x="617" y="82"/>
                </a:lnTo>
                <a:cubicBezTo>
                  <a:pt x="646" y="82"/>
                  <a:pt x="673" y="95"/>
                  <a:pt x="692" y="118"/>
                </a:cubicBezTo>
                <a:cubicBezTo>
                  <a:pt x="710" y="140"/>
                  <a:pt x="717" y="169"/>
                  <a:pt x="712" y="197"/>
                </a:cubicBezTo>
                <a:lnTo>
                  <a:pt x="711" y="202"/>
                </a:lnTo>
                <a:lnTo>
                  <a:pt x="712" y="183"/>
                </a:lnTo>
                <a:lnTo>
                  <a:pt x="712" y="187"/>
                </a:lnTo>
                <a:lnTo>
                  <a:pt x="523" y="164"/>
                </a:lnTo>
                <a:lnTo>
                  <a:pt x="524" y="160"/>
                </a:lnTo>
                <a:lnTo>
                  <a:pt x="530" y="143"/>
                </a:lnTo>
                <a:cubicBezTo>
                  <a:pt x="545" y="106"/>
                  <a:pt x="580" y="82"/>
                  <a:pt x="619" y="82"/>
                </a:cubicBezTo>
                <a:lnTo>
                  <a:pt x="624" y="82"/>
                </a:lnTo>
                <a:cubicBezTo>
                  <a:pt x="654" y="82"/>
                  <a:pt x="681" y="96"/>
                  <a:pt x="699" y="118"/>
                </a:cubicBezTo>
                <a:lnTo>
                  <a:pt x="703" y="123"/>
                </a:lnTo>
                <a:lnTo>
                  <a:pt x="708" y="130"/>
                </a:lnTo>
                <a:lnTo>
                  <a:pt x="540" y="157"/>
                </a:lnTo>
                <a:lnTo>
                  <a:pt x="541" y="154"/>
                </a:lnTo>
                <a:lnTo>
                  <a:pt x="536" y="184"/>
                </a:lnTo>
                <a:lnTo>
                  <a:pt x="536" y="178"/>
                </a:lnTo>
                <a:lnTo>
                  <a:pt x="538" y="159"/>
                </a:lnTo>
                <a:cubicBezTo>
                  <a:pt x="538" y="154"/>
                  <a:pt x="539" y="149"/>
                  <a:pt x="540" y="144"/>
                </a:cubicBezTo>
                <a:lnTo>
                  <a:pt x="542" y="136"/>
                </a:lnTo>
                <a:cubicBezTo>
                  <a:pt x="554" y="89"/>
                  <a:pt x="599" y="58"/>
                  <a:pt x="647" y="64"/>
                </a:cubicBezTo>
                <a:cubicBezTo>
                  <a:pt x="695" y="70"/>
                  <a:pt x="731" y="111"/>
                  <a:pt x="731" y="159"/>
                </a:cubicBezTo>
                <a:lnTo>
                  <a:pt x="731" y="162"/>
                </a:lnTo>
                <a:cubicBezTo>
                  <a:pt x="731" y="168"/>
                  <a:pt x="731" y="173"/>
                  <a:pt x="730" y="178"/>
                </a:cubicBezTo>
                <a:lnTo>
                  <a:pt x="729" y="184"/>
                </a:lnTo>
                <a:lnTo>
                  <a:pt x="634" y="72"/>
                </a:lnTo>
                <a:lnTo>
                  <a:pt x="635" y="72"/>
                </a:lnTo>
                <a:lnTo>
                  <a:pt x="638" y="72"/>
                </a:lnTo>
                <a:cubicBezTo>
                  <a:pt x="685" y="72"/>
                  <a:pt x="725" y="106"/>
                  <a:pt x="733" y="153"/>
                </a:cubicBezTo>
                <a:lnTo>
                  <a:pt x="734" y="159"/>
                </a:lnTo>
                <a:cubicBezTo>
                  <a:pt x="735" y="164"/>
                  <a:pt x="735" y="169"/>
                  <a:pt x="735" y="174"/>
                </a:cubicBezTo>
                <a:lnTo>
                  <a:pt x="735" y="178"/>
                </a:lnTo>
                <a:cubicBezTo>
                  <a:pt x="735" y="231"/>
                  <a:pt x="692" y="274"/>
                  <a:pt x="639" y="274"/>
                </a:cubicBezTo>
                <a:cubicBezTo>
                  <a:pt x="586" y="274"/>
                  <a:pt x="543" y="231"/>
                  <a:pt x="543" y="178"/>
                </a:cubicBezTo>
                <a:lnTo>
                  <a:pt x="543" y="174"/>
                </a:lnTo>
                <a:lnTo>
                  <a:pt x="545" y="190"/>
                </a:lnTo>
                <a:lnTo>
                  <a:pt x="544" y="184"/>
                </a:lnTo>
                <a:cubicBezTo>
                  <a:pt x="539" y="156"/>
                  <a:pt x="547" y="128"/>
                  <a:pt x="565" y="106"/>
                </a:cubicBezTo>
                <a:cubicBezTo>
                  <a:pt x="583" y="85"/>
                  <a:pt x="610" y="72"/>
                  <a:pt x="638" y="72"/>
                </a:cubicBezTo>
                <a:lnTo>
                  <a:pt x="640" y="72"/>
                </a:lnTo>
                <a:lnTo>
                  <a:pt x="642" y="72"/>
                </a:lnTo>
                <a:lnTo>
                  <a:pt x="546" y="168"/>
                </a:lnTo>
                <a:lnTo>
                  <a:pt x="546" y="162"/>
                </a:lnTo>
                <a:lnTo>
                  <a:pt x="551" y="193"/>
                </a:lnTo>
                <a:lnTo>
                  <a:pt x="550" y="190"/>
                </a:lnTo>
                <a:lnTo>
                  <a:pt x="737" y="159"/>
                </a:lnTo>
                <a:lnTo>
                  <a:pt x="737" y="167"/>
                </a:lnTo>
                <a:lnTo>
                  <a:pt x="737" y="178"/>
                </a:lnTo>
                <a:lnTo>
                  <a:pt x="737" y="184"/>
                </a:lnTo>
                <a:lnTo>
                  <a:pt x="737" y="187"/>
                </a:lnTo>
                <a:cubicBezTo>
                  <a:pt x="737" y="235"/>
                  <a:pt x="703" y="275"/>
                  <a:pt x="657" y="282"/>
                </a:cubicBezTo>
                <a:cubicBezTo>
                  <a:pt x="610" y="290"/>
                  <a:pt x="565" y="262"/>
                  <a:pt x="550" y="218"/>
                </a:cubicBezTo>
                <a:lnTo>
                  <a:pt x="549" y="215"/>
                </a:lnTo>
                <a:cubicBezTo>
                  <a:pt x="546" y="205"/>
                  <a:pt x="544" y="195"/>
                  <a:pt x="544" y="184"/>
                </a:cubicBezTo>
                <a:lnTo>
                  <a:pt x="544" y="178"/>
                </a:lnTo>
                <a:lnTo>
                  <a:pt x="544" y="168"/>
                </a:lnTo>
                <a:lnTo>
                  <a:pt x="544" y="162"/>
                </a:lnTo>
                <a:lnTo>
                  <a:pt x="544" y="159"/>
                </a:lnTo>
                <a:cubicBezTo>
                  <a:pt x="544" y="118"/>
                  <a:pt x="571" y="81"/>
                  <a:pt x="610" y="68"/>
                </a:cubicBezTo>
                <a:cubicBezTo>
                  <a:pt x="649" y="55"/>
                  <a:pt x="692" y="69"/>
                  <a:pt x="717" y="102"/>
                </a:cubicBezTo>
                <a:lnTo>
                  <a:pt x="720" y="106"/>
                </a:lnTo>
                <a:cubicBezTo>
                  <a:pt x="725" y="113"/>
                  <a:pt x="729" y="120"/>
                  <a:pt x="733" y="128"/>
                </a:cubicBezTo>
                <a:lnTo>
                  <a:pt x="735" y="133"/>
                </a:lnTo>
                <a:lnTo>
                  <a:pt x="645" y="72"/>
                </a:lnTo>
                <a:lnTo>
                  <a:pt x="646" y="72"/>
                </a:lnTo>
                <a:cubicBezTo>
                  <a:pt x="696" y="72"/>
                  <a:pt x="737" y="110"/>
                  <a:pt x="742" y="159"/>
                </a:cubicBezTo>
                <a:lnTo>
                  <a:pt x="743" y="169"/>
                </a:lnTo>
                <a:lnTo>
                  <a:pt x="743" y="187"/>
                </a:lnTo>
                <a:lnTo>
                  <a:pt x="556" y="157"/>
                </a:lnTo>
                <a:lnTo>
                  <a:pt x="557" y="154"/>
                </a:lnTo>
                <a:lnTo>
                  <a:pt x="554" y="169"/>
                </a:lnTo>
                <a:lnTo>
                  <a:pt x="555" y="163"/>
                </a:lnTo>
                <a:lnTo>
                  <a:pt x="553" y="178"/>
                </a:lnTo>
                <a:lnTo>
                  <a:pt x="553" y="172"/>
                </a:lnTo>
                <a:lnTo>
                  <a:pt x="553" y="168"/>
                </a:lnTo>
                <a:cubicBezTo>
                  <a:pt x="553" y="115"/>
                  <a:pt x="596" y="72"/>
                  <a:pt x="649" y="72"/>
                </a:cubicBezTo>
                <a:cubicBezTo>
                  <a:pt x="702" y="72"/>
                  <a:pt x="745" y="115"/>
                  <a:pt x="745" y="168"/>
                </a:cubicBezTo>
                <a:lnTo>
                  <a:pt x="745" y="172"/>
                </a:lnTo>
                <a:lnTo>
                  <a:pt x="745" y="178"/>
                </a:lnTo>
                <a:lnTo>
                  <a:pt x="741" y="148"/>
                </a:lnTo>
                <a:lnTo>
                  <a:pt x="743" y="154"/>
                </a:lnTo>
                <a:lnTo>
                  <a:pt x="744" y="157"/>
                </a:lnTo>
                <a:lnTo>
                  <a:pt x="556" y="187"/>
                </a:lnTo>
                <a:lnTo>
                  <a:pt x="556" y="183"/>
                </a:lnTo>
                <a:lnTo>
                  <a:pt x="556" y="178"/>
                </a:lnTo>
                <a:lnTo>
                  <a:pt x="747" y="197"/>
                </a:lnTo>
                <a:lnTo>
                  <a:pt x="746" y="202"/>
                </a:lnTo>
                <a:lnTo>
                  <a:pt x="744" y="211"/>
                </a:lnTo>
                <a:cubicBezTo>
                  <a:pt x="732" y="258"/>
                  <a:pt x="687" y="289"/>
                  <a:pt x="639" y="283"/>
                </a:cubicBezTo>
                <a:cubicBezTo>
                  <a:pt x="591" y="277"/>
                  <a:pt x="554" y="236"/>
                  <a:pt x="554" y="187"/>
                </a:cubicBezTo>
                <a:lnTo>
                  <a:pt x="554" y="177"/>
                </a:lnTo>
                <a:lnTo>
                  <a:pt x="554" y="171"/>
                </a:lnTo>
                <a:lnTo>
                  <a:pt x="554" y="168"/>
                </a:lnTo>
                <a:cubicBezTo>
                  <a:pt x="554" y="115"/>
                  <a:pt x="597" y="72"/>
                  <a:pt x="650" y="72"/>
                </a:cubicBezTo>
                <a:cubicBezTo>
                  <a:pt x="703" y="72"/>
                  <a:pt x="746" y="115"/>
                  <a:pt x="746" y="168"/>
                </a:cubicBezTo>
                <a:lnTo>
                  <a:pt x="746" y="171"/>
                </a:lnTo>
                <a:lnTo>
                  <a:pt x="746" y="178"/>
                </a:lnTo>
                <a:cubicBezTo>
                  <a:pt x="746" y="184"/>
                  <a:pt x="746" y="189"/>
                  <a:pt x="745" y="194"/>
                </a:cubicBezTo>
                <a:lnTo>
                  <a:pt x="744" y="200"/>
                </a:lnTo>
                <a:lnTo>
                  <a:pt x="745" y="184"/>
                </a:lnTo>
                <a:lnTo>
                  <a:pt x="745" y="187"/>
                </a:lnTo>
                <a:cubicBezTo>
                  <a:pt x="745" y="240"/>
                  <a:pt x="702" y="283"/>
                  <a:pt x="649" y="283"/>
                </a:cubicBezTo>
                <a:cubicBezTo>
                  <a:pt x="596" y="283"/>
                  <a:pt x="553" y="240"/>
                  <a:pt x="553" y="187"/>
                </a:cubicBezTo>
                <a:lnTo>
                  <a:pt x="553" y="184"/>
                </a:lnTo>
                <a:cubicBezTo>
                  <a:pt x="553" y="179"/>
                  <a:pt x="554" y="174"/>
                  <a:pt x="555" y="169"/>
                </a:cubicBezTo>
                <a:lnTo>
                  <a:pt x="556" y="163"/>
                </a:lnTo>
                <a:lnTo>
                  <a:pt x="556" y="159"/>
                </a:lnTo>
                <a:cubicBezTo>
                  <a:pt x="560" y="116"/>
                  <a:pt x="592" y="82"/>
                  <a:pt x="634" y="74"/>
                </a:cubicBezTo>
                <a:cubicBezTo>
                  <a:pt x="676" y="66"/>
                  <a:pt x="718" y="87"/>
                  <a:pt x="737" y="126"/>
                </a:cubicBezTo>
                <a:lnTo>
                  <a:pt x="739" y="130"/>
                </a:lnTo>
                <a:cubicBezTo>
                  <a:pt x="741" y="134"/>
                  <a:pt x="743" y="138"/>
                  <a:pt x="745" y="142"/>
                </a:cubicBezTo>
                <a:lnTo>
                  <a:pt x="747" y="148"/>
                </a:lnTo>
                <a:lnTo>
                  <a:pt x="561" y="163"/>
                </a:lnTo>
                <a:lnTo>
                  <a:pt x="562" y="157"/>
                </a:lnTo>
                <a:lnTo>
                  <a:pt x="564" y="145"/>
                </a:lnTo>
                <a:cubicBezTo>
                  <a:pt x="576" y="100"/>
                  <a:pt x="618" y="69"/>
                  <a:pt x="664" y="73"/>
                </a:cubicBezTo>
                <a:cubicBezTo>
                  <a:pt x="711" y="76"/>
                  <a:pt x="748" y="112"/>
                  <a:pt x="753" y="159"/>
                </a:cubicBezTo>
                <a:lnTo>
                  <a:pt x="754" y="169"/>
                </a:lnTo>
                <a:lnTo>
                  <a:pt x="755" y="177"/>
                </a:lnTo>
                <a:lnTo>
                  <a:pt x="592" y="120"/>
                </a:lnTo>
                <a:lnTo>
                  <a:pt x="596" y="116"/>
                </a:lnTo>
                <a:lnTo>
                  <a:pt x="581" y="134"/>
                </a:lnTo>
                <a:lnTo>
                  <a:pt x="584" y="129"/>
                </a:lnTo>
                <a:cubicBezTo>
                  <a:pt x="602" y="99"/>
                  <a:pt x="635" y="81"/>
                  <a:pt x="670" y="83"/>
                </a:cubicBezTo>
                <a:cubicBezTo>
                  <a:pt x="705" y="84"/>
                  <a:pt x="737" y="104"/>
                  <a:pt x="752" y="136"/>
                </a:cubicBezTo>
                <a:lnTo>
                  <a:pt x="754" y="140"/>
                </a:lnTo>
                <a:cubicBezTo>
                  <a:pt x="758" y="147"/>
                  <a:pt x="761" y="155"/>
                  <a:pt x="763" y="164"/>
                </a:cubicBezTo>
                <a:lnTo>
                  <a:pt x="764" y="169"/>
                </a:lnTo>
                <a:lnTo>
                  <a:pt x="669" y="91"/>
                </a:lnTo>
                <a:lnTo>
                  <a:pt x="671" y="91"/>
                </a:lnTo>
                <a:lnTo>
                  <a:pt x="576" y="179"/>
                </a:lnTo>
                <a:lnTo>
                  <a:pt x="577" y="168"/>
                </a:lnTo>
                <a:lnTo>
                  <a:pt x="578" y="157"/>
                </a:lnTo>
                <a:cubicBezTo>
                  <a:pt x="584" y="112"/>
                  <a:pt x="619" y="77"/>
                  <a:pt x="664" y="73"/>
                </a:cubicBezTo>
                <a:cubicBezTo>
                  <a:pt x="709" y="69"/>
                  <a:pt x="750" y="96"/>
                  <a:pt x="765" y="138"/>
                </a:cubicBezTo>
                <a:lnTo>
                  <a:pt x="766" y="141"/>
                </a:lnTo>
                <a:cubicBezTo>
                  <a:pt x="767" y="146"/>
                  <a:pt x="768" y="151"/>
                  <a:pt x="769" y="156"/>
                </a:cubicBezTo>
                <a:lnTo>
                  <a:pt x="770" y="162"/>
                </a:lnTo>
                <a:lnTo>
                  <a:pt x="772" y="178"/>
                </a:lnTo>
                <a:lnTo>
                  <a:pt x="585" y="157"/>
                </a:lnTo>
                <a:lnTo>
                  <a:pt x="586" y="154"/>
                </a:lnTo>
                <a:lnTo>
                  <a:pt x="583" y="169"/>
                </a:lnTo>
                <a:lnTo>
                  <a:pt x="584" y="163"/>
                </a:lnTo>
                <a:lnTo>
                  <a:pt x="582" y="178"/>
                </a:lnTo>
                <a:lnTo>
                  <a:pt x="582" y="171"/>
                </a:lnTo>
                <a:lnTo>
                  <a:pt x="582" y="168"/>
                </a:lnTo>
                <a:cubicBezTo>
                  <a:pt x="582" y="117"/>
                  <a:pt x="623" y="75"/>
                  <a:pt x="674" y="73"/>
                </a:cubicBezTo>
                <a:cubicBezTo>
                  <a:pt x="725" y="70"/>
                  <a:pt x="769" y="108"/>
                  <a:pt x="774" y="159"/>
                </a:cubicBezTo>
                <a:lnTo>
                  <a:pt x="775" y="169"/>
                </a:lnTo>
                <a:lnTo>
                  <a:pt x="775" y="184"/>
                </a:lnTo>
                <a:lnTo>
                  <a:pt x="771" y="154"/>
                </a:lnTo>
                <a:lnTo>
                  <a:pt x="772" y="157"/>
                </a:lnTo>
                <a:lnTo>
                  <a:pt x="587" y="164"/>
                </a:lnTo>
                <a:lnTo>
                  <a:pt x="589" y="156"/>
                </a:lnTo>
                <a:lnTo>
                  <a:pt x="593" y="143"/>
                </a:lnTo>
                <a:cubicBezTo>
                  <a:pt x="604" y="101"/>
                  <a:pt x="642" y="72"/>
                  <a:pt x="685" y="72"/>
                </a:cubicBezTo>
                <a:lnTo>
                  <a:pt x="687" y="72"/>
                </a:lnTo>
                <a:cubicBezTo>
                  <a:pt x="737" y="72"/>
                  <a:pt x="778" y="110"/>
                  <a:pt x="783" y="159"/>
                </a:cubicBezTo>
                <a:lnTo>
                  <a:pt x="784" y="169"/>
                </a:lnTo>
                <a:lnTo>
                  <a:pt x="785" y="177"/>
                </a:lnTo>
                <a:lnTo>
                  <a:pt x="593" y="187"/>
                </a:lnTo>
                <a:lnTo>
                  <a:pt x="593" y="184"/>
                </a:lnTo>
                <a:lnTo>
                  <a:pt x="595" y="200"/>
                </a:lnTo>
                <a:lnTo>
                  <a:pt x="594" y="194"/>
                </a:lnTo>
                <a:cubicBezTo>
                  <a:pt x="592" y="183"/>
                  <a:pt x="592" y="171"/>
                  <a:pt x="594" y="160"/>
                </a:cubicBezTo>
                <a:lnTo>
                  <a:pt x="596" y="150"/>
                </a:lnTo>
                <a:lnTo>
                  <a:pt x="690" y="264"/>
                </a:lnTo>
                <a:lnTo>
                  <a:pt x="689" y="264"/>
                </a:lnTo>
                <a:lnTo>
                  <a:pt x="785" y="178"/>
                </a:lnTo>
                <a:lnTo>
                  <a:pt x="784" y="188"/>
                </a:lnTo>
                <a:lnTo>
                  <a:pt x="784" y="187"/>
                </a:lnTo>
                <a:lnTo>
                  <a:pt x="688" y="91"/>
                </a:lnTo>
                <a:lnTo>
                  <a:pt x="690" y="91"/>
                </a:lnTo>
                <a:lnTo>
                  <a:pt x="594" y="187"/>
                </a:lnTo>
                <a:lnTo>
                  <a:pt x="594" y="178"/>
                </a:lnTo>
                <a:lnTo>
                  <a:pt x="596" y="159"/>
                </a:lnTo>
                <a:lnTo>
                  <a:pt x="691" y="264"/>
                </a:lnTo>
                <a:lnTo>
                  <a:pt x="690" y="264"/>
                </a:lnTo>
                <a:lnTo>
                  <a:pt x="689" y="264"/>
                </a:lnTo>
                <a:lnTo>
                  <a:pt x="688" y="264"/>
                </a:lnTo>
                <a:cubicBezTo>
                  <a:pt x="659" y="264"/>
                  <a:pt x="630" y="251"/>
                  <a:pt x="612" y="227"/>
                </a:cubicBezTo>
                <a:cubicBezTo>
                  <a:pt x="594" y="203"/>
                  <a:pt x="588" y="172"/>
                  <a:pt x="596" y="143"/>
                </a:cubicBezTo>
                <a:lnTo>
                  <a:pt x="599" y="132"/>
                </a:lnTo>
                <a:lnTo>
                  <a:pt x="600" y="126"/>
                </a:lnTo>
                <a:cubicBezTo>
                  <a:pt x="612" y="81"/>
                  <a:pt x="653" y="51"/>
                  <a:pt x="699" y="54"/>
                </a:cubicBezTo>
                <a:cubicBezTo>
                  <a:pt x="745" y="56"/>
                  <a:pt x="783" y="92"/>
                  <a:pt x="789" y="138"/>
                </a:cubicBezTo>
                <a:lnTo>
                  <a:pt x="790" y="146"/>
                </a:lnTo>
                <a:lnTo>
                  <a:pt x="791" y="160"/>
                </a:lnTo>
                <a:lnTo>
                  <a:pt x="788" y="142"/>
                </a:lnTo>
                <a:lnTo>
                  <a:pt x="790" y="149"/>
                </a:lnTo>
                <a:lnTo>
                  <a:pt x="777" y="122"/>
                </a:lnTo>
                <a:lnTo>
                  <a:pt x="779" y="125"/>
                </a:lnTo>
                <a:lnTo>
                  <a:pt x="614" y="136"/>
                </a:lnTo>
                <a:lnTo>
                  <a:pt x="616" y="132"/>
                </a:lnTo>
                <a:lnTo>
                  <a:pt x="607" y="159"/>
                </a:lnTo>
                <a:lnTo>
                  <a:pt x="608" y="153"/>
                </a:lnTo>
                <a:cubicBezTo>
                  <a:pt x="615" y="106"/>
                  <a:pt x="656" y="72"/>
                  <a:pt x="702" y="72"/>
                </a:cubicBezTo>
                <a:lnTo>
                  <a:pt x="706" y="72"/>
                </a:lnTo>
                <a:lnTo>
                  <a:pt x="709" y="72"/>
                </a:lnTo>
                <a:lnTo>
                  <a:pt x="627" y="119"/>
                </a:lnTo>
                <a:lnTo>
                  <a:pt x="630" y="114"/>
                </a:lnTo>
                <a:lnTo>
                  <a:pt x="639" y="102"/>
                </a:lnTo>
                <a:cubicBezTo>
                  <a:pt x="658" y="76"/>
                  <a:pt x="688" y="62"/>
                  <a:pt x="720" y="64"/>
                </a:cubicBezTo>
                <a:cubicBezTo>
                  <a:pt x="752" y="65"/>
                  <a:pt x="781" y="83"/>
                  <a:pt x="798" y="110"/>
                </a:cubicBezTo>
                <a:lnTo>
                  <a:pt x="801" y="115"/>
                </a:lnTo>
                <a:lnTo>
                  <a:pt x="806" y="126"/>
                </a:lnTo>
                <a:lnTo>
                  <a:pt x="624" y="168"/>
                </a:lnTo>
                <a:lnTo>
                  <a:pt x="624" y="164"/>
                </a:lnTo>
                <a:lnTo>
                  <a:pt x="624" y="159"/>
                </a:lnTo>
                <a:lnTo>
                  <a:pt x="720" y="255"/>
                </a:lnTo>
                <a:lnTo>
                  <a:pt x="719" y="255"/>
                </a:lnTo>
                <a:lnTo>
                  <a:pt x="811" y="129"/>
                </a:lnTo>
                <a:lnTo>
                  <a:pt x="814" y="138"/>
                </a:lnTo>
                <a:cubicBezTo>
                  <a:pt x="817" y="148"/>
                  <a:pt x="818" y="158"/>
                  <a:pt x="818" y="168"/>
                </a:cubicBezTo>
                <a:lnTo>
                  <a:pt x="818" y="174"/>
                </a:lnTo>
                <a:cubicBezTo>
                  <a:pt x="818" y="182"/>
                  <a:pt x="818" y="190"/>
                  <a:pt x="816" y="198"/>
                </a:cubicBezTo>
                <a:lnTo>
                  <a:pt x="815" y="202"/>
                </a:lnTo>
                <a:lnTo>
                  <a:pt x="630" y="148"/>
                </a:lnTo>
                <a:lnTo>
                  <a:pt x="631" y="145"/>
                </a:lnTo>
                <a:lnTo>
                  <a:pt x="626" y="175"/>
                </a:lnTo>
                <a:lnTo>
                  <a:pt x="626" y="168"/>
                </a:lnTo>
                <a:cubicBezTo>
                  <a:pt x="626" y="163"/>
                  <a:pt x="627" y="157"/>
                  <a:pt x="628" y="151"/>
                </a:cubicBezTo>
                <a:lnTo>
                  <a:pt x="630" y="140"/>
                </a:lnTo>
                <a:lnTo>
                  <a:pt x="630" y="138"/>
                </a:lnTo>
                <a:cubicBezTo>
                  <a:pt x="636" y="87"/>
                  <a:pt x="681" y="51"/>
                  <a:pt x="731" y="54"/>
                </a:cubicBezTo>
                <a:cubicBezTo>
                  <a:pt x="782" y="57"/>
                  <a:pt x="821" y="99"/>
                  <a:pt x="821" y="149"/>
                </a:cubicBezTo>
                <a:lnTo>
                  <a:pt x="821" y="157"/>
                </a:lnTo>
                <a:lnTo>
                  <a:pt x="820" y="177"/>
                </a:lnTo>
                <a:lnTo>
                  <a:pt x="724" y="72"/>
                </a:lnTo>
                <a:lnTo>
                  <a:pt x="725" y="72"/>
                </a:lnTo>
                <a:lnTo>
                  <a:pt x="726" y="72"/>
                </a:lnTo>
                <a:lnTo>
                  <a:pt x="727" y="72"/>
                </a:lnTo>
                <a:lnTo>
                  <a:pt x="631" y="168"/>
                </a:lnTo>
                <a:lnTo>
                  <a:pt x="631" y="161"/>
                </a:lnTo>
                <a:lnTo>
                  <a:pt x="631" y="151"/>
                </a:lnTo>
                <a:lnTo>
                  <a:pt x="631" y="143"/>
                </a:lnTo>
                <a:lnTo>
                  <a:pt x="631" y="140"/>
                </a:lnTo>
                <a:cubicBezTo>
                  <a:pt x="631" y="87"/>
                  <a:pt x="674" y="44"/>
                  <a:pt x="727" y="44"/>
                </a:cubicBezTo>
                <a:cubicBezTo>
                  <a:pt x="780" y="44"/>
                  <a:pt x="823" y="87"/>
                  <a:pt x="823" y="140"/>
                </a:cubicBezTo>
                <a:lnTo>
                  <a:pt x="823" y="146"/>
                </a:lnTo>
                <a:lnTo>
                  <a:pt x="824" y="150"/>
                </a:lnTo>
                <a:lnTo>
                  <a:pt x="824" y="171"/>
                </a:lnTo>
                <a:lnTo>
                  <a:pt x="824" y="178"/>
                </a:lnTo>
                <a:lnTo>
                  <a:pt x="661" y="111"/>
                </a:lnTo>
                <a:lnTo>
                  <a:pt x="662" y="110"/>
                </a:lnTo>
                <a:lnTo>
                  <a:pt x="633" y="177"/>
                </a:lnTo>
                <a:lnTo>
                  <a:pt x="633" y="171"/>
                </a:lnTo>
                <a:lnTo>
                  <a:pt x="633" y="159"/>
                </a:lnTo>
                <a:lnTo>
                  <a:pt x="729" y="255"/>
                </a:lnTo>
                <a:lnTo>
                  <a:pt x="728" y="255"/>
                </a:lnTo>
                <a:cubicBezTo>
                  <a:pt x="675" y="255"/>
                  <a:pt x="632" y="212"/>
                  <a:pt x="632" y="159"/>
                </a:cubicBezTo>
                <a:cubicBezTo>
                  <a:pt x="632" y="106"/>
                  <a:pt x="675" y="63"/>
                  <a:pt x="728" y="63"/>
                </a:cubicBezTo>
                <a:lnTo>
                  <a:pt x="729" y="63"/>
                </a:lnTo>
                <a:cubicBezTo>
                  <a:pt x="759" y="63"/>
                  <a:pt x="787" y="77"/>
                  <a:pt x="805" y="100"/>
                </a:cubicBezTo>
                <a:cubicBezTo>
                  <a:pt x="823" y="124"/>
                  <a:pt x="830" y="154"/>
                  <a:pt x="823" y="183"/>
                </a:cubicBezTo>
                <a:lnTo>
                  <a:pt x="822" y="187"/>
                </a:lnTo>
                <a:lnTo>
                  <a:pt x="822" y="187"/>
                </a:lnTo>
                <a:cubicBezTo>
                  <a:pt x="812" y="236"/>
                  <a:pt x="767" y="269"/>
                  <a:pt x="718" y="264"/>
                </a:cubicBezTo>
                <a:cubicBezTo>
                  <a:pt x="669" y="259"/>
                  <a:pt x="631" y="218"/>
                  <a:pt x="631" y="168"/>
                </a:cubicBezTo>
                <a:lnTo>
                  <a:pt x="631" y="158"/>
                </a:lnTo>
                <a:lnTo>
                  <a:pt x="631" y="149"/>
                </a:lnTo>
                <a:cubicBezTo>
                  <a:pt x="631" y="105"/>
                  <a:pt x="662" y="66"/>
                  <a:pt x="705" y="56"/>
                </a:cubicBezTo>
                <a:cubicBezTo>
                  <a:pt x="749" y="46"/>
                  <a:pt x="793" y="67"/>
                  <a:pt x="813" y="107"/>
                </a:cubicBezTo>
                <a:lnTo>
                  <a:pt x="814" y="109"/>
                </a:lnTo>
                <a:cubicBezTo>
                  <a:pt x="821" y="122"/>
                  <a:pt x="824" y="137"/>
                  <a:pt x="824" y="151"/>
                </a:cubicBezTo>
                <a:lnTo>
                  <a:pt x="824" y="159"/>
                </a:lnTo>
                <a:lnTo>
                  <a:pt x="824" y="169"/>
                </a:lnTo>
                <a:lnTo>
                  <a:pt x="823" y="189"/>
                </a:lnTo>
                <a:cubicBezTo>
                  <a:pt x="817" y="240"/>
                  <a:pt x="773" y="277"/>
                  <a:pt x="722" y="274"/>
                </a:cubicBezTo>
                <a:cubicBezTo>
                  <a:pt x="671" y="272"/>
                  <a:pt x="631" y="229"/>
                  <a:pt x="631" y="178"/>
                </a:cubicBezTo>
                <a:lnTo>
                  <a:pt x="631" y="175"/>
                </a:lnTo>
                <a:cubicBezTo>
                  <a:pt x="631" y="171"/>
                  <a:pt x="632" y="166"/>
                  <a:pt x="632" y="162"/>
                </a:cubicBezTo>
                <a:lnTo>
                  <a:pt x="633" y="155"/>
                </a:lnTo>
                <a:lnTo>
                  <a:pt x="636" y="140"/>
                </a:lnTo>
                <a:cubicBezTo>
                  <a:pt x="637" y="135"/>
                  <a:pt x="639" y="129"/>
                  <a:pt x="641" y="124"/>
                </a:cubicBezTo>
                <a:lnTo>
                  <a:pt x="644" y="116"/>
                </a:lnTo>
                <a:cubicBezTo>
                  <a:pt x="657" y="80"/>
                  <a:pt x="690" y="56"/>
                  <a:pt x="728" y="54"/>
                </a:cubicBezTo>
                <a:cubicBezTo>
                  <a:pt x="767" y="52"/>
                  <a:pt x="802" y="72"/>
                  <a:pt x="819" y="107"/>
                </a:cubicBezTo>
                <a:lnTo>
                  <a:pt x="821" y="111"/>
                </a:lnTo>
                <a:cubicBezTo>
                  <a:pt x="823" y="115"/>
                  <a:pt x="825" y="119"/>
                  <a:pt x="827" y="123"/>
                </a:cubicBezTo>
                <a:lnTo>
                  <a:pt x="829" y="129"/>
                </a:lnTo>
                <a:lnTo>
                  <a:pt x="737" y="63"/>
                </a:lnTo>
                <a:lnTo>
                  <a:pt x="739" y="63"/>
                </a:lnTo>
                <a:lnTo>
                  <a:pt x="741" y="63"/>
                </a:lnTo>
                <a:cubicBezTo>
                  <a:pt x="776" y="63"/>
                  <a:pt x="808" y="82"/>
                  <a:pt x="825" y="113"/>
                </a:cubicBezTo>
                <a:lnTo>
                  <a:pt x="830" y="122"/>
                </a:lnTo>
                <a:cubicBezTo>
                  <a:pt x="836" y="131"/>
                  <a:pt x="839" y="142"/>
                  <a:pt x="841" y="153"/>
                </a:cubicBezTo>
                <a:lnTo>
                  <a:pt x="842" y="159"/>
                </a:lnTo>
                <a:lnTo>
                  <a:pt x="842" y="155"/>
                </a:lnTo>
                <a:lnTo>
                  <a:pt x="663" y="136"/>
                </a:lnTo>
                <a:lnTo>
                  <a:pt x="665" y="132"/>
                </a:lnTo>
                <a:lnTo>
                  <a:pt x="659" y="144"/>
                </a:lnTo>
                <a:lnTo>
                  <a:pt x="661" y="138"/>
                </a:lnTo>
                <a:cubicBezTo>
                  <a:pt x="674" y="99"/>
                  <a:pt x="711" y="72"/>
                  <a:pt x="752" y="72"/>
                </a:cubicBezTo>
                <a:lnTo>
                  <a:pt x="756" y="72"/>
                </a:lnTo>
                <a:cubicBezTo>
                  <a:pt x="806" y="72"/>
                  <a:pt x="847" y="110"/>
                  <a:pt x="852" y="159"/>
                </a:cubicBezTo>
                <a:lnTo>
                  <a:pt x="853" y="169"/>
                </a:lnTo>
                <a:lnTo>
                  <a:pt x="853" y="169"/>
                </a:lnTo>
                <a:lnTo>
                  <a:pt x="850" y="154"/>
                </a:lnTo>
                <a:lnTo>
                  <a:pt x="851" y="157"/>
                </a:lnTo>
                <a:lnTo>
                  <a:pt x="664" y="198"/>
                </a:lnTo>
                <a:lnTo>
                  <a:pt x="663" y="189"/>
                </a:lnTo>
                <a:lnTo>
                  <a:pt x="662" y="178"/>
                </a:lnTo>
                <a:cubicBezTo>
                  <a:pt x="657" y="128"/>
                  <a:pt x="691" y="83"/>
                  <a:pt x="741" y="74"/>
                </a:cubicBezTo>
                <a:cubicBezTo>
                  <a:pt x="791" y="65"/>
                  <a:pt x="838" y="96"/>
                  <a:pt x="851" y="145"/>
                </a:cubicBezTo>
                <a:lnTo>
                  <a:pt x="852" y="149"/>
                </a:lnTo>
                <a:lnTo>
                  <a:pt x="854" y="163"/>
                </a:lnTo>
                <a:cubicBezTo>
                  <a:pt x="859" y="191"/>
                  <a:pt x="851" y="219"/>
                  <a:pt x="833" y="241"/>
                </a:cubicBezTo>
                <a:cubicBezTo>
                  <a:pt x="814" y="262"/>
                  <a:pt x="788" y="274"/>
                  <a:pt x="759" y="274"/>
                </a:cubicBezTo>
                <a:lnTo>
                  <a:pt x="757" y="274"/>
                </a:lnTo>
                <a:cubicBezTo>
                  <a:pt x="729" y="274"/>
                  <a:pt x="702" y="262"/>
                  <a:pt x="684" y="241"/>
                </a:cubicBezTo>
                <a:cubicBezTo>
                  <a:pt x="666" y="219"/>
                  <a:pt x="658" y="191"/>
                  <a:pt x="663" y="163"/>
                </a:cubicBezTo>
                <a:lnTo>
                  <a:pt x="664" y="157"/>
                </a:lnTo>
                <a:lnTo>
                  <a:pt x="666" y="145"/>
                </a:lnTo>
                <a:cubicBezTo>
                  <a:pt x="678" y="98"/>
                  <a:pt x="723" y="67"/>
                  <a:pt x="771" y="73"/>
                </a:cubicBezTo>
                <a:cubicBezTo>
                  <a:pt x="819" y="79"/>
                  <a:pt x="855" y="120"/>
                  <a:pt x="855" y="168"/>
                </a:cubicBezTo>
                <a:lnTo>
                  <a:pt x="855" y="172"/>
                </a:lnTo>
                <a:lnTo>
                  <a:pt x="855" y="178"/>
                </a:lnTo>
                <a:cubicBezTo>
                  <a:pt x="855" y="231"/>
                  <a:pt x="812" y="274"/>
                  <a:pt x="759" y="274"/>
                </a:cubicBezTo>
                <a:lnTo>
                  <a:pt x="758" y="274"/>
                </a:lnTo>
                <a:lnTo>
                  <a:pt x="854" y="178"/>
                </a:lnTo>
                <a:lnTo>
                  <a:pt x="854" y="184"/>
                </a:lnTo>
                <a:lnTo>
                  <a:pt x="850" y="154"/>
                </a:lnTo>
                <a:lnTo>
                  <a:pt x="851" y="157"/>
                </a:lnTo>
                <a:lnTo>
                  <a:pt x="663" y="187"/>
                </a:lnTo>
                <a:lnTo>
                  <a:pt x="663" y="182"/>
                </a:lnTo>
                <a:lnTo>
                  <a:pt x="665" y="163"/>
                </a:lnTo>
                <a:lnTo>
                  <a:pt x="664" y="165"/>
                </a:lnTo>
                <a:cubicBezTo>
                  <a:pt x="664" y="160"/>
                  <a:pt x="665" y="155"/>
                  <a:pt x="666" y="150"/>
                </a:cubicBezTo>
                <a:lnTo>
                  <a:pt x="667" y="144"/>
                </a:lnTo>
                <a:cubicBezTo>
                  <a:pt x="674" y="97"/>
                  <a:pt x="715" y="63"/>
                  <a:pt x="761" y="63"/>
                </a:cubicBezTo>
                <a:lnTo>
                  <a:pt x="764" y="63"/>
                </a:lnTo>
                <a:cubicBezTo>
                  <a:pt x="811" y="63"/>
                  <a:pt x="851" y="97"/>
                  <a:pt x="859" y="144"/>
                </a:cubicBezTo>
                <a:lnTo>
                  <a:pt x="860" y="150"/>
                </a:lnTo>
                <a:cubicBezTo>
                  <a:pt x="861" y="155"/>
                  <a:pt x="861" y="160"/>
                  <a:pt x="861" y="165"/>
                </a:cubicBezTo>
                <a:lnTo>
                  <a:pt x="861" y="168"/>
                </a:lnTo>
                <a:lnTo>
                  <a:pt x="672" y="145"/>
                </a:lnTo>
                <a:lnTo>
                  <a:pt x="673" y="141"/>
                </a:lnTo>
                <a:lnTo>
                  <a:pt x="670" y="164"/>
                </a:lnTo>
                <a:lnTo>
                  <a:pt x="670" y="157"/>
                </a:lnTo>
                <a:lnTo>
                  <a:pt x="670" y="151"/>
                </a:lnTo>
                <a:cubicBezTo>
                  <a:pt x="670" y="137"/>
                  <a:pt x="674" y="122"/>
                  <a:pt x="681" y="109"/>
                </a:cubicBezTo>
                <a:lnTo>
                  <a:pt x="682" y="107"/>
                </a:lnTo>
                <a:cubicBezTo>
                  <a:pt x="702" y="67"/>
                  <a:pt x="746" y="46"/>
                  <a:pt x="790" y="56"/>
                </a:cubicBezTo>
                <a:cubicBezTo>
                  <a:pt x="833" y="66"/>
                  <a:pt x="863" y="105"/>
                  <a:pt x="863" y="149"/>
                </a:cubicBezTo>
                <a:lnTo>
                  <a:pt x="863" y="154"/>
                </a:lnTo>
                <a:lnTo>
                  <a:pt x="864" y="155"/>
                </a:lnTo>
                <a:lnTo>
                  <a:pt x="864" y="173"/>
                </a:lnTo>
                <a:lnTo>
                  <a:pt x="864" y="178"/>
                </a:lnTo>
                <a:cubicBezTo>
                  <a:pt x="864" y="231"/>
                  <a:pt x="821" y="274"/>
                  <a:pt x="768" y="274"/>
                </a:cubicBezTo>
                <a:cubicBezTo>
                  <a:pt x="715" y="274"/>
                  <a:pt x="672" y="231"/>
                  <a:pt x="672" y="178"/>
                </a:cubicBezTo>
                <a:lnTo>
                  <a:pt x="672" y="176"/>
                </a:lnTo>
                <a:lnTo>
                  <a:pt x="673" y="190"/>
                </a:lnTo>
                <a:lnTo>
                  <a:pt x="672" y="183"/>
                </a:lnTo>
                <a:lnTo>
                  <a:pt x="672" y="179"/>
                </a:lnTo>
                <a:cubicBezTo>
                  <a:pt x="671" y="174"/>
                  <a:pt x="670" y="169"/>
                  <a:pt x="670" y="163"/>
                </a:cubicBezTo>
                <a:lnTo>
                  <a:pt x="670" y="159"/>
                </a:lnTo>
                <a:cubicBezTo>
                  <a:pt x="670" y="115"/>
                  <a:pt x="701" y="76"/>
                  <a:pt x="744" y="66"/>
                </a:cubicBezTo>
                <a:cubicBezTo>
                  <a:pt x="788" y="56"/>
                  <a:pt x="832" y="77"/>
                  <a:pt x="852" y="117"/>
                </a:cubicBezTo>
                <a:lnTo>
                  <a:pt x="854" y="121"/>
                </a:lnTo>
                <a:cubicBezTo>
                  <a:pt x="858" y="128"/>
                  <a:pt x="861" y="136"/>
                  <a:pt x="863" y="145"/>
                </a:cubicBezTo>
                <a:lnTo>
                  <a:pt x="864" y="150"/>
                </a:lnTo>
                <a:cubicBezTo>
                  <a:pt x="874" y="202"/>
                  <a:pt x="840" y="252"/>
                  <a:pt x="788" y="263"/>
                </a:cubicBezTo>
                <a:cubicBezTo>
                  <a:pt x="736" y="273"/>
                  <a:pt x="686" y="239"/>
                  <a:pt x="675" y="187"/>
                </a:cubicBezTo>
                <a:lnTo>
                  <a:pt x="674" y="182"/>
                </a:lnTo>
                <a:lnTo>
                  <a:pt x="674" y="183"/>
                </a:lnTo>
                <a:lnTo>
                  <a:pt x="863" y="159"/>
                </a:lnTo>
                <a:lnTo>
                  <a:pt x="863" y="168"/>
                </a:lnTo>
                <a:lnTo>
                  <a:pt x="862" y="188"/>
                </a:lnTo>
                <a:cubicBezTo>
                  <a:pt x="857" y="239"/>
                  <a:pt x="813" y="277"/>
                  <a:pt x="762" y="274"/>
                </a:cubicBezTo>
                <a:cubicBezTo>
                  <a:pt x="711" y="272"/>
                  <a:pt x="670" y="230"/>
                  <a:pt x="670" y="178"/>
                </a:cubicBezTo>
                <a:lnTo>
                  <a:pt x="670" y="175"/>
                </a:lnTo>
                <a:lnTo>
                  <a:pt x="670" y="168"/>
                </a:lnTo>
                <a:lnTo>
                  <a:pt x="672" y="149"/>
                </a:lnTo>
                <a:lnTo>
                  <a:pt x="675" y="131"/>
                </a:lnTo>
                <a:cubicBezTo>
                  <a:pt x="684" y="86"/>
                  <a:pt x="724" y="53"/>
                  <a:pt x="769" y="53"/>
                </a:cubicBezTo>
                <a:lnTo>
                  <a:pt x="770" y="53"/>
                </a:lnTo>
                <a:cubicBezTo>
                  <a:pt x="823" y="53"/>
                  <a:pt x="866" y="96"/>
                  <a:pt x="866" y="149"/>
                </a:cubicBezTo>
                <a:lnTo>
                  <a:pt x="866" y="159"/>
                </a:lnTo>
                <a:lnTo>
                  <a:pt x="866" y="168"/>
                </a:lnTo>
                <a:lnTo>
                  <a:pt x="685" y="126"/>
                </a:lnTo>
                <a:lnTo>
                  <a:pt x="687" y="122"/>
                </a:lnTo>
                <a:lnTo>
                  <a:pt x="678" y="146"/>
                </a:lnTo>
                <a:lnTo>
                  <a:pt x="679" y="141"/>
                </a:lnTo>
                <a:cubicBezTo>
                  <a:pt x="689" y="92"/>
                  <a:pt x="734" y="59"/>
                  <a:pt x="783" y="64"/>
                </a:cubicBezTo>
                <a:cubicBezTo>
                  <a:pt x="832" y="69"/>
                  <a:pt x="869" y="110"/>
                  <a:pt x="869" y="159"/>
                </a:cubicBezTo>
                <a:lnTo>
                  <a:pt x="869" y="163"/>
                </a:lnTo>
                <a:lnTo>
                  <a:pt x="869" y="168"/>
                </a:lnTo>
                <a:lnTo>
                  <a:pt x="773" y="72"/>
                </a:lnTo>
                <a:lnTo>
                  <a:pt x="778" y="72"/>
                </a:lnTo>
                <a:lnTo>
                  <a:pt x="689" y="133"/>
                </a:lnTo>
                <a:lnTo>
                  <a:pt x="693" y="123"/>
                </a:lnTo>
                <a:lnTo>
                  <a:pt x="694" y="119"/>
                </a:lnTo>
                <a:cubicBezTo>
                  <a:pt x="706" y="85"/>
                  <a:pt x="735" y="60"/>
                  <a:pt x="770" y="55"/>
                </a:cubicBezTo>
                <a:cubicBezTo>
                  <a:pt x="805" y="49"/>
                  <a:pt x="841" y="63"/>
                  <a:pt x="862" y="92"/>
                </a:cubicBezTo>
                <a:lnTo>
                  <a:pt x="865" y="96"/>
                </a:lnTo>
                <a:cubicBezTo>
                  <a:pt x="871" y="104"/>
                  <a:pt x="876" y="113"/>
                  <a:pt x="880" y="123"/>
                </a:cubicBezTo>
                <a:lnTo>
                  <a:pt x="882" y="129"/>
                </a:lnTo>
                <a:lnTo>
                  <a:pt x="705" y="117"/>
                </a:lnTo>
                <a:lnTo>
                  <a:pt x="708" y="111"/>
                </a:lnTo>
                <a:lnTo>
                  <a:pt x="710" y="107"/>
                </a:lnTo>
                <a:cubicBezTo>
                  <a:pt x="729" y="69"/>
                  <a:pt x="770" y="48"/>
                  <a:pt x="812" y="55"/>
                </a:cubicBezTo>
                <a:cubicBezTo>
                  <a:pt x="853" y="62"/>
                  <a:pt x="885" y="96"/>
                  <a:pt x="891" y="138"/>
                </a:cubicBezTo>
                <a:lnTo>
                  <a:pt x="892" y="146"/>
                </a:lnTo>
                <a:lnTo>
                  <a:pt x="892" y="168"/>
                </a:lnTo>
                <a:lnTo>
                  <a:pt x="892" y="175"/>
                </a:lnTo>
                <a:lnTo>
                  <a:pt x="892" y="178"/>
                </a:lnTo>
                <a:lnTo>
                  <a:pt x="701" y="168"/>
                </a:lnTo>
                <a:lnTo>
                  <a:pt x="702" y="159"/>
                </a:lnTo>
                <a:lnTo>
                  <a:pt x="701" y="159"/>
                </a:lnTo>
                <a:cubicBezTo>
                  <a:pt x="701" y="106"/>
                  <a:pt x="744" y="63"/>
                  <a:pt x="797" y="63"/>
                </a:cubicBezTo>
                <a:lnTo>
                  <a:pt x="799" y="63"/>
                </a:lnTo>
                <a:cubicBezTo>
                  <a:pt x="852" y="63"/>
                  <a:pt x="895" y="106"/>
                  <a:pt x="895" y="159"/>
                </a:cubicBezTo>
                <a:cubicBezTo>
                  <a:pt x="895" y="212"/>
                  <a:pt x="852" y="255"/>
                  <a:pt x="799" y="255"/>
                </a:cubicBezTo>
                <a:lnTo>
                  <a:pt x="796" y="255"/>
                </a:lnTo>
                <a:lnTo>
                  <a:pt x="886" y="124"/>
                </a:lnTo>
                <a:lnTo>
                  <a:pt x="888" y="129"/>
                </a:lnTo>
                <a:lnTo>
                  <a:pt x="893" y="145"/>
                </a:lnTo>
                <a:cubicBezTo>
                  <a:pt x="905" y="197"/>
                  <a:pt x="874" y="249"/>
                  <a:pt x="823" y="262"/>
                </a:cubicBezTo>
                <a:cubicBezTo>
                  <a:pt x="771" y="274"/>
                  <a:pt x="719" y="243"/>
                  <a:pt x="706" y="192"/>
                </a:cubicBezTo>
                <a:lnTo>
                  <a:pt x="705" y="188"/>
                </a:lnTo>
                <a:lnTo>
                  <a:pt x="707" y="195"/>
                </a:lnTo>
                <a:cubicBezTo>
                  <a:pt x="688" y="146"/>
                  <a:pt x="712" y="90"/>
                  <a:pt x="761" y="70"/>
                </a:cubicBezTo>
                <a:cubicBezTo>
                  <a:pt x="810" y="51"/>
                  <a:pt x="866" y="75"/>
                  <a:pt x="886" y="124"/>
                </a:cubicBezTo>
                <a:lnTo>
                  <a:pt x="888" y="129"/>
                </a:lnTo>
                <a:lnTo>
                  <a:pt x="893" y="145"/>
                </a:lnTo>
                <a:lnTo>
                  <a:pt x="703" y="168"/>
                </a:lnTo>
                <a:lnTo>
                  <a:pt x="703" y="165"/>
                </a:lnTo>
                <a:lnTo>
                  <a:pt x="703" y="159"/>
                </a:lnTo>
                <a:lnTo>
                  <a:pt x="705" y="178"/>
                </a:lnTo>
                <a:lnTo>
                  <a:pt x="703" y="168"/>
                </a:lnTo>
                <a:cubicBezTo>
                  <a:pt x="702" y="162"/>
                  <a:pt x="701" y="156"/>
                  <a:pt x="701" y="149"/>
                </a:cubicBezTo>
                <a:lnTo>
                  <a:pt x="701" y="143"/>
                </a:lnTo>
                <a:lnTo>
                  <a:pt x="701" y="140"/>
                </a:lnTo>
                <a:cubicBezTo>
                  <a:pt x="701" y="92"/>
                  <a:pt x="738" y="51"/>
                  <a:pt x="786" y="45"/>
                </a:cubicBezTo>
                <a:cubicBezTo>
                  <a:pt x="834" y="39"/>
                  <a:pt x="879" y="70"/>
                  <a:pt x="891" y="117"/>
                </a:cubicBezTo>
                <a:lnTo>
                  <a:pt x="892" y="121"/>
                </a:lnTo>
                <a:lnTo>
                  <a:pt x="894" y="131"/>
                </a:lnTo>
                <a:cubicBezTo>
                  <a:pt x="899" y="159"/>
                  <a:pt x="892" y="188"/>
                  <a:pt x="874" y="210"/>
                </a:cubicBezTo>
                <a:cubicBezTo>
                  <a:pt x="855" y="233"/>
                  <a:pt x="828" y="245"/>
                  <a:pt x="799" y="245"/>
                </a:cubicBezTo>
                <a:lnTo>
                  <a:pt x="798" y="245"/>
                </a:lnTo>
                <a:cubicBezTo>
                  <a:pt x="745" y="245"/>
                  <a:pt x="702" y="202"/>
                  <a:pt x="702" y="149"/>
                </a:cubicBezTo>
                <a:lnTo>
                  <a:pt x="702" y="144"/>
                </a:lnTo>
                <a:lnTo>
                  <a:pt x="702" y="140"/>
                </a:lnTo>
                <a:lnTo>
                  <a:pt x="798" y="236"/>
                </a:lnTo>
                <a:lnTo>
                  <a:pt x="795" y="236"/>
                </a:lnTo>
                <a:lnTo>
                  <a:pt x="891" y="132"/>
                </a:lnTo>
                <a:lnTo>
                  <a:pt x="892" y="143"/>
                </a:lnTo>
                <a:lnTo>
                  <a:pt x="893" y="148"/>
                </a:lnTo>
                <a:lnTo>
                  <a:pt x="701" y="159"/>
                </a:lnTo>
                <a:lnTo>
                  <a:pt x="701" y="156"/>
                </a:lnTo>
                <a:lnTo>
                  <a:pt x="701" y="150"/>
                </a:lnTo>
                <a:lnTo>
                  <a:pt x="702" y="164"/>
                </a:lnTo>
                <a:lnTo>
                  <a:pt x="701" y="157"/>
                </a:lnTo>
                <a:cubicBezTo>
                  <a:pt x="701" y="153"/>
                  <a:pt x="700" y="148"/>
                  <a:pt x="700" y="143"/>
                </a:cubicBezTo>
                <a:lnTo>
                  <a:pt x="700" y="140"/>
                </a:lnTo>
                <a:cubicBezTo>
                  <a:pt x="700" y="96"/>
                  <a:pt x="731" y="57"/>
                  <a:pt x="774" y="47"/>
                </a:cubicBezTo>
                <a:cubicBezTo>
                  <a:pt x="818" y="37"/>
                  <a:pt x="862" y="58"/>
                  <a:pt x="882" y="98"/>
                </a:cubicBezTo>
                <a:lnTo>
                  <a:pt x="883" y="100"/>
                </a:lnTo>
                <a:cubicBezTo>
                  <a:pt x="888" y="109"/>
                  <a:pt x="891" y="119"/>
                  <a:pt x="893" y="129"/>
                </a:cubicBezTo>
                <a:lnTo>
                  <a:pt x="894" y="136"/>
                </a:lnTo>
                <a:lnTo>
                  <a:pt x="895" y="141"/>
                </a:lnTo>
                <a:lnTo>
                  <a:pt x="891" y="127"/>
                </a:lnTo>
                <a:lnTo>
                  <a:pt x="893" y="132"/>
                </a:lnTo>
                <a:lnTo>
                  <a:pt x="871" y="100"/>
                </a:lnTo>
                <a:lnTo>
                  <a:pt x="872" y="101"/>
                </a:lnTo>
                <a:lnTo>
                  <a:pt x="709" y="155"/>
                </a:lnTo>
                <a:lnTo>
                  <a:pt x="710" y="148"/>
                </a:lnTo>
                <a:lnTo>
                  <a:pt x="709" y="161"/>
                </a:lnTo>
                <a:lnTo>
                  <a:pt x="709" y="148"/>
                </a:lnTo>
                <a:lnTo>
                  <a:pt x="709" y="136"/>
                </a:lnTo>
                <a:lnTo>
                  <a:pt x="709" y="130"/>
                </a:lnTo>
                <a:cubicBezTo>
                  <a:pt x="709" y="81"/>
                  <a:pt x="748" y="39"/>
                  <a:pt x="798" y="35"/>
                </a:cubicBezTo>
                <a:cubicBezTo>
                  <a:pt x="847" y="31"/>
                  <a:pt x="892" y="65"/>
                  <a:pt x="900" y="115"/>
                </a:cubicBezTo>
                <a:lnTo>
                  <a:pt x="901" y="121"/>
                </a:lnTo>
                <a:lnTo>
                  <a:pt x="903" y="140"/>
                </a:lnTo>
                <a:lnTo>
                  <a:pt x="903" y="161"/>
                </a:lnTo>
                <a:lnTo>
                  <a:pt x="903" y="148"/>
                </a:lnTo>
                <a:lnTo>
                  <a:pt x="904" y="155"/>
                </a:lnTo>
                <a:lnTo>
                  <a:pt x="741" y="101"/>
                </a:lnTo>
                <a:lnTo>
                  <a:pt x="742" y="100"/>
                </a:lnTo>
                <a:lnTo>
                  <a:pt x="715" y="149"/>
                </a:lnTo>
                <a:lnTo>
                  <a:pt x="716" y="144"/>
                </a:lnTo>
                <a:lnTo>
                  <a:pt x="718" y="135"/>
                </a:lnTo>
                <a:lnTo>
                  <a:pt x="723" y="113"/>
                </a:lnTo>
                <a:lnTo>
                  <a:pt x="729" y="97"/>
                </a:lnTo>
                <a:cubicBezTo>
                  <a:pt x="743" y="59"/>
                  <a:pt x="780" y="34"/>
                  <a:pt x="820" y="34"/>
                </a:cubicBezTo>
                <a:cubicBezTo>
                  <a:pt x="861" y="35"/>
                  <a:pt x="897" y="62"/>
                  <a:pt x="910" y="100"/>
                </a:cubicBezTo>
                <a:lnTo>
                  <a:pt x="911" y="103"/>
                </a:lnTo>
                <a:cubicBezTo>
                  <a:pt x="914" y="113"/>
                  <a:pt x="915" y="123"/>
                  <a:pt x="915" y="133"/>
                </a:cubicBezTo>
                <a:lnTo>
                  <a:pt x="915" y="140"/>
                </a:lnTo>
                <a:lnTo>
                  <a:pt x="911" y="110"/>
                </a:lnTo>
                <a:lnTo>
                  <a:pt x="913" y="116"/>
                </a:lnTo>
                <a:lnTo>
                  <a:pt x="901" y="93"/>
                </a:lnTo>
                <a:lnTo>
                  <a:pt x="903" y="96"/>
                </a:lnTo>
                <a:lnTo>
                  <a:pt x="728" y="139"/>
                </a:lnTo>
                <a:lnTo>
                  <a:pt x="729" y="130"/>
                </a:lnTo>
                <a:lnTo>
                  <a:pt x="730" y="121"/>
                </a:lnTo>
                <a:cubicBezTo>
                  <a:pt x="735" y="72"/>
                  <a:pt x="776" y="34"/>
                  <a:pt x="825" y="34"/>
                </a:cubicBezTo>
                <a:lnTo>
                  <a:pt x="835" y="34"/>
                </a:lnTo>
                <a:cubicBezTo>
                  <a:pt x="872" y="34"/>
                  <a:pt x="905" y="55"/>
                  <a:pt x="921" y="88"/>
                </a:cubicBezTo>
                <a:lnTo>
                  <a:pt x="926" y="98"/>
                </a:lnTo>
                <a:cubicBezTo>
                  <a:pt x="930" y="105"/>
                  <a:pt x="932" y="112"/>
                  <a:pt x="934" y="120"/>
                </a:cubicBezTo>
                <a:lnTo>
                  <a:pt x="936" y="129"/>
                </a:lnTo>
                <a:cubicBezTo>
                  <a:pt x="938" y="135"/>
                  <a:pt x="938" y="142"/>
                  <a:pt x="938" y="149"/>
                </a:cubicBezTo>
                <a:lnTo>
                  <a:pt x="938" y="155"/>
                </a:lnTo>
                <a:lnTo>
                  <a:pt x="938" y="159"/>
                </a:lnTo>
                <a:cubicBezTo>
                  <a:pt x="938" y="208"/>
                  <a:pt x="902" y="249"/>
                  <a:pt x="854" y="255"/>
                </a:cubicBezTo>
                <a:cubicBezTo>
                  <a:pt x="806" y="261"/>
                  <a:pt x="761" y="230"/>
                  <a:pt x="749" y="183"/>
                </a:cubicBezTo>
                <a:lnTo>
                  <a:pt x="748" y="179"/>
                </a:lnTo>
                <a:cubicBezTo>
                  <a:pt x="746" y="171"/>
                  <a:pt x="745" y="163"/>
                  <a:pt x="745" y="155"/>
                </a:cubicBezTo>
                <a:lnTo>
                  <a:pt x="745" y="149"/>
                </a:lnTo>
                <a:cubicBezTo>
                  <a:pt x="745" y="96"/>
                  <a:pt x="788" y="53"/>
                  <a:pt x="841" y="53"/>
                </a:cubicBezTo>
                <a:lnTo>
                  <a:pt x="842" y="53"/>
                </a:lnTo>
                <a:lnTo>
                  <a:pt x="746" y="149"/>
                </a:lnTo>
                <a:lnTo>
                  <a:pt x="746" y="144"/>
                </a:lnTo>
                <a:lnTo>
                  <a:pt x="749" y="168"/>
                </a:lnTo>
                <a:lnTo>
                  <a:pt x="748" y="164"/>
                </a:lnTo>
                <a:lnTo>
                  <a:pt x="937" y="140"/>
                </a:lnTo>
                <a:lnTo>
                  <a:pt x="937" y="144"/>
                </a:lnTo>
                <a:cubicBezTo>
                  <a:pt x="937" y="151"/>
                  <a:pt x="937" y="157"/>
                  <a:pt x="936" y="163"/>
                </a:cubicBezTo>
                <a:lnTo>
                  <a:pt x="935" y="168"/>
                </a:lnTo>
                <a:lnTo>
                  <a:pt x="840" y="53"/>
                </a:lnTo>
                <a:lnTo>
                  <a:pt x="843" y="53"/>
                </a:lnTo>
                <a:lnTo>
                  <a:pt x="748" y="141"/>
                </a:lnTo>
                <a:lnTo>
                  <a:pt x="749" y="130"/>
                </a:lnTo>
                <a:lnTo>
                  <a:pt x="750" y="119"/>
                </a:lnTo>
                <a:cubicBezTo>
                  <a:pt x="756" y="74"/>
                  <a:pt x="791" y="39"/>
                  <a:pt x="836" y="35"/>
                </a:cubicBezTo>
                <a:cubicBezTo>
                  <a:pt x="881" y="31"/>
                  <a:pt x="922" y="58"/>
                  <a:pt x="937" y="100"/>
                </a:cubicBezTo>
                <a:lnTo>
                  <a:pt x="938" y="103"/>
                </a:lnTo>
                <a:lnTo>
                  <a:pt x="940" y="109"/>
                </a:lnTo>
                <a:lnTo>
                  <a:pt x="945" y="131"/>
                </a:lnTo>
                <a:lnTo>
                  <a:pt x="754" y="149"/>
                </a:lnTo>
                <a:lnTo>
                  <a:pt x="754" y="146"/>
                </a:lnTo>
                <a:lnTo>
                  <a:pt x="754" y="140"/>
                </a:lnTo>
                <a:lnTo>
                  <a:pt x="754" y="130"/>
                </a:lnTo>
                <a:cubicBezTo>
                  <a:pt x="754" y="126"/>
                  <a:pt x="755" y="121"/>
                  <a:pt x="755" y="117"/>
                </a:cubicBezTo>
                <a:lnTo>
                  <a:pt x="756" y="110"/>
                </a:lnTo>
                <a:lnTo>
                  <a:pt x="755" y="123"/>
                </a:lnTo>
                <a:lnTo>
                  <a:pt x="755" y="120"/>
                </a:lnTo>
                <a:cubicBezTo>
                  <a:pt x="755" y="67"/>
                  <a:pt x="798" y="24"/>
                  <a:pt x="851" y="24"/>
                </a:cubicBezTo>
                <a:cubicBezTo>
                  <a:pt x="904" y="24"/>
                  <a:pt x="947" y="67"/>
                  <a:pt x="947" y="120"/>
                </a:cubicBezTo>
                <a:lnTo>
                  <a:pt x="947" y="126"/>
                </a:lnTo>
                <a:lnTo>
                  <a:pt x="948" y="125"/>
                </a:lnTo>
                <a:lnTo>
                  <a:pt x="948" y="144"/>
                </a:lnTo>
                <a:lnTo>
                  <a:pt x="948" y="149"/>
                </a:lnTo>
                <a:cubicBezTo>
                  <a:pt x="948" y="197"/>
                  <a:pt x="914" y="237"/>
                  <a:pt x="868" y="244"/>
                </a:cubicBezTo>
                <a:cubicBezTo>
                  <a:pt x="821" y="252"/>
                  <a:pt x="776" y="224"/>
                  <a:pt x="761" y="180"/>
                </a:cubicBezTo>
                <a:lnTo>
                  <a:pt x="760" y="177"/>
                </a:lnTo>
                <a:cubicBezTo>
                  <a:pt x="759" y="172"/>
                  <a:pt x="758" y="167"/>
                  <a:pt x="757" y="162"/>
                </a:cubicBezTo>
                <a:lnTo>
                  <a:pt x="756" y="156"/>
                </a:lnTo>
                <a:cubicBezTo>
                  <a:pt x="751" y="128"/>
                  <a:pt x="759" y="100"/>
                  <a:pt x="777" y="78"/>
                </a:cubicBezTo>
                <a:cubicBezTo>
                  <a:pt x="795" y="57"/>
                  <a:pt x="822" y="44"/>
                  <a:pt x="850" y="44"/>
                </a:cubicBezTo>
                <a:lnTo>
                  <a:pt x="852" y="44"/>
                </a:lnTo>
                <a:lnTo>
                  <a:pt x="853" y="44"/>
                </a:lnTo>
                <a:lnTo>
                  <a:pt x="757" y="140"/>
                </a:lnTo>
                <a:lnTo>
                  <a:pt x="757" y="133"/>
                </a:lnTo>
                <a:cubicBezTo>
                  <a:pt x="757" y="123"/>
                  <a:pt x="759" y="113"/>
                  <a:pt x="762" y="103"/>
                </a:cubicBezTo>
                <a:lnTo>
                  <a:pt x="763" y="100"/>
                </a:lnTo>
                <a:cubicBezTo>
                  <a:pt x="778" y="55"/>
                  <a:pt x="823" y="28"/>
                  <a:pt x="870" y="36"/>
                </a:cubicBezTo>
                <a:cubicBezTo>
                  <a:pt x="916" y="43"/>
                  <a:pt x="950" y="83"/>
                  <a:pt x="950" y="130"/>
                </a:cubicBezTo>
                <a:lnTo>
                  <a:pt x="950" y="135"/>
                </a:lnTo>
                <a:lnTo>
                  <a:pt x="951" y="134"/>
                </a:lnTo>
                <a:lnTo>
                  <a:pt x="951" y="153"/>
                </a:lnTo>
                <a:lnTo>
                  <a:pt x="951" y="159"/>
                </a:lnTo>
                <a:lnTo>
                  <a:pt x="788" y="92"/>
                </a:lnTo>
                <a:lnTo>
                  <a:pt x="790" y="90"/>
                </a:lnTo>
                <a:lnTo>
                  <a:pt x="762" y="146"/>
                </a:lnTo>
                <a:lnTo>
                  <a:pt x="763" y="138"/>
                </a:lnTo>
                <a:lnTo>
                  <a:pt x="762" y="138"/>
                </a:lnTo>
                <a:lnTo>
                  <a:pt x="762" y="130"/>
                </a:lnTo>
                <a:cubicBezTo>
                  <a:pt x="762" y="89"/>
                  <a:pt x="789" y="52"/>
                  <a:pt x="828" y="39"/>
                </a:cubicBezTo>
                <a:cubicBezTo>
                  <a:pt x="867" y="26"/>
                  <a:pt x="910" y="40"/>
                  <a:pt x="935" y="73"/>
                </a:cubicBezTo>
                <a:lnTo>
                  <a:pt x="938" y="77"/>
                </a:lnTo>
                <a:cubicBezTo>
                  <a:pt x="944" y="85"/>
                  <a:pt x="949" y="94"/>
                  <a:pt x="953" y="104"/>
                </a:cubicBezTo>
                <a:lnTo>
                  <a:pt x="955" y="110"/>
                </a:lnTo>
                <a:cubicBezTo>
                  <a:pt x="964" y="139"/>
                  <a:pt x="959" y="172"/>
                  <a:pt x="941" y="197"/>
                </a:cubicBezTo>
                <a:cubicBezTo>
                  <a:pt x="923" y="222"/>
                  <a:pt x="894" y="236"/>
                  <a:pt x="863" y="236"/>
                </a:cubicBezTo>
                <a:lnTo>
                  <a:pt x="862" y="236"/>
                </a:lnTo>
                <a:lnTo>
                  <a:pt x="861" y="236"/>
                </a:lnTo>
                <a:lnTo>
                  <a:pt x="957" y="130"/>
                </a:lnTo>
                <a:lnTo>
                  <a:pt x="958" y="139"/>
                </a:lnTo>
                <a:lnTo>
                  <a:pt x="959" y="153"/>
                </a:lnTo>
                <a:lnTo>
                  <a:pt x="959" y="167"/>
                </a:lnTo>
                <a:lnTo>
                  <a:pt x="959" y="168"/>
                </a:lnTo>
                <a:cubicBezTo>
                  <a:pt x="959" y="221"/>
                  <a:pt x="916" y="264"/>
                  <a:pt x="863" y="264"/>
                </a:cubicBezTo>
                <a:cubicBezTo>
                  <a:pt x="810" y="264"/>
                  <a:pt x="767" y="221"/>
                  <a:pt x="767" y="168"/>
                </a:cubicBezTo>
                <a:lnTo>
                  <a:pt x="767" y="163"/>
                </a:lnTo>
                <a:lnTo>
                  <a:pt x="767" y="153"/>
                </a:lnTo>
                <a:lnTo>
                  <a:pt x="767" y="144"/>
                </a:lnTo>
                <a:lnTo>
                  <a:pt x="767" y="140"/>
                </a:lnTo>
                <a:cubicBezTo>
                  <a:pt x="767" y="87"/>
                  <a:pt x="810" y="44"/>
                  <a:pt x="863" y="44"/>
                </a:cubicBezTo>
                <a:cubicBezTo>
                  <a:pt x="916" y="44"/>
                  <a:pt x="959" y="87"/>
                  <a:pt x="959" y="140"/>
                </a:cubicBezTo>
                <a:lnTo>
                  <a:pt x="959" y="144"/>
                </a:lnTo>
                <a:lnTo>
                  <a:pt x="960" y="143"/>
                </a:lnTo>
                <a:lnTo>
                  <a:pt x="960" y="162"/>
                </a:lnTo>
                <a:lnTo>
                  <a:pt x="960" y="168"/>
                </a:lnTo>
                <a:lnTo>
                  <a:pt x="773" y="138"/>
                </a:lnTo>
                <a:lnTo>
                  <a:pt x="774" y="135"/>
                </a:lnTo>
                <a:lnTo>
                  <a:pt x="769" y="165"/>
                </a:lnTo>
                <a:lnTo>
                  <a:pt x="769" y="159"/>
                </a:lnTo>
                <a:cubicBezTo>
                  <a:pt x="769" y="106"/>
                  <a:pt x="812" y="63"/>
                  <a:pt x="865" y="63"/>
                </a:cubicBezTo>
                <a:lnTo>
                  <a:pt x="868" y="63"/>
                </a:lnTo>
                <a:lnTo>
                  <a:pt x="869" y="63"/>
                </a:lnTo>
                <a:lnTo>
                  <a:pt x="775" y="141"/>
                </a:lnTo>
                <a:lnTo>
                  <a:pt x="777" y="131"/>
                </a:lnTo>
                <a:cubicBezTo>
                  <a:pt x="786" y="86"/>
                  <a:pt x="826" y="53"/>
                  <a:pt x="871" y="53"/>
                </a:cubicBezTo>
                <a:lnTo>
                  <a:pt x="875" y="53"/>
                </a:lnTo>
                <a:cubicBezTo>
                  <a:pt x="922" y="53"/>
                  <a:pt x="962" y="87"/>
                  <a:pt x="970" y="134"/>
                </a:cubicBezTo>
                <a:lnTo>
                  <a:pt x="971" y="140"/>
                </a:lnTo>
                <a:lnTo>
                  <a:pt x="971" y="136"/>
                </a:lnTo>
                <a:lnTo>
                  <a:pt x="784" y="136"/>
                </a:lnTo>
                <a:lnTo>
                  <a:pt x="785" y="132"/>
                </a:lnTo>
                <a:lnTo>
                  <a:pt x="785" y="134"/>
                </a:lnTo>
                <a:cubicBezTo>
                  <a:pt x="792" y="87"/>
                  <a:pt x="833" y="53"/>
                  <a:pt x="879" y="53"/>
                </a:cubicBezTo>
                <a:lnTo>
                  <a:pt x="881" y="53"/>
                </a:lnTo>
                <a:lnTo>
                  <a:pt x="883" y="53"/>
                </a:lnTo>
                <a:lnTo>
                  <a:pt x="789" y="131"/>
                </a:lnTo>
                <a:lnTo>
                  <a:pt x="790" y="126"/>
                </a:lnTo>
                <a:lnTo>
                  <a:pt x="792" y="117"/>
                </a:lnTo>
                <a:cubicBezTo>
                  <a:pt x="803" y="74"/>
                  <a:pt x="843" y="43"/>
                  <a:pt x="888" y="44"/>
                </a:cubicBezTo>
                <a:cubicBezTo>
                  <a:pt x="933" y="46"/>
                  <a:pt x="971" y="78"/>
                  <a:pt x="980" y="122"/>
                </a:cubicBezTo>
                <a:lnTo>
                  <a:pt x="981" y="127"/>
                </a:lnTo>
                <a:cubicBezTo>
                  <a:pt x="982" y="133"/>
                  <a:pt x="982" y="139"/>
                  <a:pt x="982" y="145"/>
                </a:cubicBezTo>
                <a:lnTo>
                  <a:pt x="982" y="149"/>
                </a:lnTo>
                <a:lnTo>
                  <a:pt x="793" y="126"/>
                </a:lnTo>
                <a:lnTo>
                  <a:pt x="794" y="122"/>
                </a:lnTo>
                <a:lnTo>
                  <a:pt x="793" y="125"/>
                </a:lnTo>
                <a:lnTo>
                  <a:pt x="795" y="117"/>
                </a:lnTo>
                <a:lnTo>
                  <a:pt x="793" y="132"/>
                </a:lnTo>
                <a:lnTo>
                  <a:pt x="793" y="130"/>
                </a:lnTo>
                <a:cubicBezTo>
                  <a:pt x="793" y="77"/>
                  <a:pt x="836" y="34"/>
                  <a:pt x="889" y="34"/>
                </a:cubicBezTo>
                <a:cubicBezTo>
                  <a:pt x="942" y="34"/>
                  <a:pt x="985" y="77"/>
                  <a:pt x="985" y="130"/>
                </a:cubicBezTo>
                <a:lnTo>
                  <a:pt x="985" y="135"/>
                </a:lnTo>
                <a:lnTo>
                  <a:pt x="985" y="144"/>
                </a:lnTo>
                <a:lnTo>
                  <a:pt x="985" y="153"/>
                </a:lnTo>
                <a:lnTo>
                  <a:pt x="985" y="159"/>
                </a:lnTo>
                <a:cubicBezTo>
                  <a:pt x="985" y="212"/>
                  <a:pt x="942" y="255"/>
                  <a:pt x="889" y="255"/>
                </a:cubicBezTo>
                <a:cubicBezTo>
                  <a:pt x="836" y="255"/>
                  <a:pt x="793" y="212"/>
                  <a:pt x="793" y="159"/>
                </a:cubicBezTo>
                <a:lnTo>
                  <a:pt x="793" y="156"/>
                </a:lnTo>
                <a:lnTo>
                  <a:pt x="793" y="149"/>
                </a:lnTo>
                <a:cubicBezTo>
                  <a:pt x="793" y="143"/>
                  <a:pt x="794" y="137"/>
                  <a:pt x="795" y="131"/>
                </a:cubicBezTo>
                <a:lnTo>
                  <a:pt x="796" y="126"/>
                </a:lnTo>
                <a:lnTo>
                  <a:pt x="794" y="144"/>
                </a:lnTo>
                <a:lnTo>
                  <a:pt x="794" y="140"/>
                </a:lnTo>
                <a:lnTo>
                  <a:pt x="890" y="236"/>
                </a:lnTo>
                <a:lnTo>
                  <a:pt x="888" y="236"/>
                </a:lnTo>
                <a:cubicBezTo>
                  <a:pt x="835" y="236"/>
                  <a:pt x="792" y="193"/>
                  <a:pt x="792" y="140"/>
                </a:cubicBezTo>
                <a:lnTo>
                  <a:pt x="792" y="134"/>
                </a:lnTo>
                <a:lnTo>
                  <a:pt x="792" y="130"/>
                </a:lnTo>
                <a:cubicBezTo>
                  <a:pt x="792" y="77"/>
                  <a:pt x="835" y="34"/>
                  <a:pt x="888" y="34"/>
                </a:cubicBezTo>
                <a:cubicBezTo>
                  <a:pt x="941" y="34"/>
                  <a:pt x="984" y="77"/>
                  <a:pt x="984" y="130"/>
                </a:cubicBezTo>
                <a:lnTo>
                  <a:pt x="984" y="134"/>
                </a:lnTo>
                <a:lnTo>
                  <a:pt x="983" y="119"/>
                </a:lnTo>
                <a:lnTo>
                  <a:pt x="984" y="125"/>
                </a:lnTo>
                <a:lnTo>
                  <a:pt x="889" y="44"/>
                </a:lnTo>
                <a:lnTo>
                  <a:pt x="892" y="44"/>
                </a:lnTo>
                <a:lnTo>
                  <a:pt x="894" y="44"/>
                </a:lnTo>
                <a:lnTo>
                  <a:pt x="899" y="44"/>
                </a:lnTo>
                <a:lnTo>
                  <a:pt x="803" y="140"/>
                </a:lnTo>
                <a:lnTo>
                  <a:pt x="803" y="134"/>
                </a:lnTo>
                <a:lnTo>
                  <a:pt x="806" y="158"/>
                </a:lnTo>
                <a:lnTo>
                  <a:pt x="805" y="154"/>
                </a:lnTo>
                <a:lnTo>
                  <a:pt x="994" y="121"/>
                </a:lnTo>
                <a:lnTo>
                  <a:pt x="995" y="131"/>
                </a:lnTo>
                <a:lnTo>
                  <a:pt x="995" y="146"/>
                </a:lnTo>
                <a:lnTo>
                  <a:pt x="991" y="116"/>
                </a:lnTo>
                <a:lnTo>
                  <a:pt x="992" y="119"/>
                </a:lnTo>
                <a:lnTo>
                  <a:pt x="804" y="149"/>
                </a:lnTo>
                <a:lnTo>
                  <a:pt x="804" y="143"/>
                </a:lnTo>
                <a:lnTo>
                  <a:pt x="804" y="130"/>
                </a:lnTo>
                <a:lnTo>
                  <a:pt x="804" y="119"/>
                </a:lnTo>
                <a:lnTo>
                  <a:pt x="803" y="115"/>
                </a:lnTo>
                <a:lnTo>
                  <a:pt x="802" y="101"/>
                </a:lnTo>
                <a:cubicBezTo>
                  <a:pt x="802" y="53"/>
                  <a:pt x="839" y="12"/>
                  <a:pt x="887" y="6"/>
                </a:cubicBezTo>
                <a:cubicBezTo>
                  <a:pt x="935" y="0"/>
                  <a:pt x="980" y="31"/>
                  <a:pt x="992" y="78"/>
                </a:cubicBezTo>
                <a:lnTo>
                  <a:pt x="993" y="82"/>
                </a:lnTo>
                <a:lnTo>
                  <a:pt x="995" y="90"/>
                </a:lnTo>
                <a:cubicBezTo>
                  <a:pt x="996" y="95"/>
                  <a:pt x="997" y="99"/>
                  <a:pt x="997" y="104"/>
                </a:cubicBezTo>
                <a:lnTo>
                  <a:pt x="998" y="114"/>
                </a:lnTo>
                <a:lnTo>
                  <a:pt x="999" y="117"/>
                </a:lnTo>
                <a:lnTo>
                  <a:pt x="995" y="103"/>
                </a:lnTo>
                <a:lnTo>
                  <a:pt x="998" y="113"/>
                </a:lnTo>
                <a:cubicBezTo>
                  <a:pt x="1000" y="118"/>
                  <a:pt x="1001" y="123"/>
                  <a:pt x="1002" y="129"/>
                </a:cubicBezTo>
                <a:lnTo>
                  <a:pt x="1003" y="137"/>
                </a:lnTo>
                <a:lnTo>
                  <a:pt x="975" y="81"/>
                </a:lnTo>
                <a:lnTo>
                  <a:pt x="976" y="82"/>
                </a:lnTo>
                <a:lnTo>
                  <a:pt x="813" y="138"/>
                </a:lnTo>
                <a:lnTo>
                  <a:pt x="814" y="130"/>
                </a:lnTo>
                <a:lnTo>
                  <a:pt x="813" y="129"/>
                </a:lnTo>
                <a:lnTo>
                  <a:pt x="813" y="117"/>
                </a:lnTo>
                <a:lnTo>
                  <a:pt x="813" y="111"/>
                </a:lnTo>
                <a:cubicBezTo>
                  <a:pt x="813" y="64"/>
                  <a:pt x="848" y="24"/>
                  <a:pt x="894" y="17"/>
                </a:cubicBezTo>
                <a:cubicBezTo>
                  <a:pt x="941" y="9"/>
                  <a:pt x="986" y="36"/>
                  <a:pt x="1001" y="81"/>
                </a:cubicBezTo>
                <a:lnTo>
                  <a:pt x="1002" y="84"/>
                </a:lnTo>
                <a:cubicBezTo>
                  <a:pt x="1004" y="91"/>
                  <a:pt x="1005" y="97"/>
                  <a:pt x="1006" y="104"/>
                </a:cubicBezTo>
                <a:lnTo>
                  <a:pt x="1007" y="113"/>
                </a:lnTo>
                <a:lnTo>
                  <a:pt x="1008" y="126"/>
                </a:lnTo>
                <a:lnTo>
                  <a:pt x="1008" y="140"/>
                </a:lnTo>
                <a:cubicBezTo>
                  <a:pt x="1008" y="188"/>
                  <a:pt x="974" y="228"/>
                  <a:pt x="928" y="235"/>
                </a:cubicBezTo>
                <a:cubicBezTo>
                  <a:pt x="881" y="243"/>
                  <a:pt x="836" y="215"/>
                  <a:pt x="821" y="171"/>
                </a:cubicBezTo>
                <a:lnTo>
                  <a:pt x="820" y="168"/>
                </a:lnTo>
                <a:cubicBezTo>
                  <a:pt x="819" y="162"/>
                  <a:pt x="817" y="157"/>
                  <a:pt x="816" y="151"/>
                </a:cubicBezTo>
                <a:lnTo>
                  <a:pt x="815" y="144"/>
                </a:lnTo>
                <a:cubicBezTo>
                  <a:pt x="811" y="116"/>
                  <a:pt x="820" y="89"/>
                  <a:pt x="838" y="68"/>
                </a:cubicBezTo>
                <a:cubicBezTo>
                  <a:pt x="856" y="47"/>
                  <a:pt x="883" y="34"/>
                  <a:pt x="910" y="34"/>
                </a:cubicBezTo>
                <a:lnTo>
                  <a:pt x="911" y="34"/>
                </a:lnTo>
                <a:cubicBezTo>
                  <a:pt x="955" y="34"/>
                  <a:pt x="993" y="63"/>
                  <a:pt x="1004" y="105"/>
                </a:cubicBezTo>
                <a:lnTo>
                  <a:pt x="1007" y="116"/>
                </a:lnTo>
                <a:lnTo>
                  <a:pt x="1010" y="132"/>
                </a:lnTo>
                <a:lnTo>
                  <a:pt x="1001" y="105"/>
                </a:lnTo>
                <a:lnTo>
                  <a:pt x="1002" y="107"/>
                </a:lnTo>
                <a:lnTo>
                  <a:pt x="820" y="149"/>
                </a:lnTo>
                <a:lnTo>
                  <a:pt x="820" y="144"/>
                </a:lnTo>
                <a:lnTo>
                  <a:pt x="820" y="135"/>
                </a:lnTo>
                <a:lnTo>
                  <a:pt x="820" y="126"/>
                </a:lnTo>
                <a:lnTo>
                  <a:pt x="820" y="120"/>
                </a:lnTo>
                <a:cubicBezTo>
                  <a:pt x="820" y="67"/>
                  <a:pt x="863" y="24"/>
                  <a:pt x="916" y="24"/>
                </a:cubicBezTo>
                <a:cubicBezTo>
                  <a:pt x="969" y="24"/>
                  <a:pt x="1012" y="67"/>
                  <a:pt x="1012" y="120"/>
                </a:cubicBezTo>
                <a:lnTo>
                  <a:pt x="1012" y="126"/>
                </a:lnTo>
                <a:lnTo>
                  <a:pt x="1012" y="135"/>
                </a:lnTo>
                <a:lnTo>
                  <a:pt x="1012" y="144"/>
                </a:lnTo>
                <a:lnTo>
                  <a:pt x="1012" y="149"/>
                </a:lnTo>
                <a:cubicBezTo>
                  <a:pt x="1012" y="194"/>
                  <a:pt x="982" y="233"/>
                  <a:pt x="939" y="243"/>
                </a:cubicBezTo>
                <a:cubicBezTo>
                  <a:pt x="895" y="253"/>
                  <a:pt x="851" y="232"/>
                  <a:pt x="831" y="192"/>
                </a:cubicBezTo>
                <a:lnTo>
                  <a:pt x="830" y="190"/>
                </a:lnTo>
                <a:cubicBezTo>
                  <a:pt x="825" y="182"/>
                  <a:pt x="822" y="173"/>
                  <a:pt x="821" y="163"/>
                </a:cubicBezTo>
                <a:lnTo>
                  <a:pt x="822" y="167"/>
                </a:lnTo>
                <a:lnTo>
                  <a:pt x="819" y="156"/>
                </a:lnTo>
                <a:lnTo>
                  <a:pt x="911" y="226"/>
                </a:lnTo>
                <a:lnTo>
                  <a:pt x="910" y="226"/>
                </a:lnTo>
                <a:lnTo>
                  <a:pt x="1006" y="117"/>
                </a:lnTo>
                <a:lnTo>
                  <a:pt x="1007" y="124"/>
                </a:lnTo>
                <a:lnTo>
                  <a:pt x="1003" y="107"/>
                </a:lnTo>
                <a:lnTo>
                  <a:pt x="1004" y="110"/>
                </a:lnTo>
                <a:lnTo>
                  <a:pt x="816" y="140"/>
                </a:lnTo>
                <a:lnTo>
                  <a:pt x="817" y="143"/>
                </a:lnTo>
                <a:lnTo>
                  <a:pt x="816" y="134"/>
                </a:lnTo>
                <a:lnTo>
                  <a:pt x="815" y="125"/>
                </a:lnTo>
                <a:lnTo>
                  <a:pt x="819" y="145"/>
                </a:lnTo>
                <a:lnTo>
                  <a:pt x="818" y="142"/>
                </a:lnTo>
                <a:lnTo>
                  <a:pt x="1005" y="111"/>
                </a:lnTo>
                <a:lnTo>
                  <a:pt x="1005" y="117"/>
                </a:lnTo>
                <a:lnTo>
                  <a:pt x="1005" y="129"/>
                </a:lnTo>
                <a:lnTo>
                  <a:pt x="1005" y="153"/>
                </a:lnTo>
                <a:lnTo>
                  <a:pt x="1004" y="161"/>
                </a:lnTo>
                <a:cubicBezTo>
                  <a:pt x="999" y="198"/>
                  <a:pt x="974" y="228"/>
                  <a:pt x="940" y="240"/>
                </a:cubicBezTo>
                <a:cubicBezTo>
                  <a:pt x="905" y="252"/>
                  <a:pt x="867" y="243"/>
                  <a:pt x="841" y="217"/>
                </a:cubicBezTo>
                <a:lnTo>
                  <a:pt x="840" y="216"/>
                </a:lnTo>
                <a:cubicBezTo>
                  <a:pt x="824" y="201"/>
                  <a:pt x="815" y="182"/>
                  <a:pt x="812" y="160"/>
                </a:cubicBezTo>
                <a:lnTo>
                  <a:pt x="811" y="152"/>
                </a:lnTo>
                <a:lnTo>
                  <a:pt x="815" y="168"/>
                </a:lnTo>
                <a:lnTo>
                  <a:pt x="812" y="158"/>
                </a:lnTo>
                <a:cubicBezTo>
                  <a:pt x="810" y="153"/>
                  <a:pt x="809" y="149"/>
                  <a:pt x="808" y="144"/>
                </a:cubicBezTo>
                <a:lnTo>
                  <a:pt x="807" y="133"/>
                </a:lnTo>
                <a:lnTo>
                  <a:pt x="806" y="123"/>
                </a:lnTo>
                <a:lnTo>
                  <a:pt x="808" y="137"/>
                </a:lnTo>
                <a:lnTo>
                  <a:pt x="806" y="129"/>
                </a:lnTo>
                <a:lnTo>
                  <a:pt x="805" y="125"/>
                </a:lnTo>
                <a:lnTo>
                  <a:pt x="994" y="101"/>
                </a:lnTo>
                <a:lnTo>
                  <a:pt x="994" y="94"/>
                </a:lnTo>
                <a:lnTo>
                  <a:pt x="995" y="108"/>
                </a:lnTo>
                <a:lnTo>
                  <a:pt x="996" y="130"/>
                </a:lnTo>
                <a:lnTo>
                  <a:pt x="996" y="143"/>
                </a:lnTo>
                <a:lnTo>
                  <a:pt x="996" y="149"/>
                </a:lnTo>
                <a:cubicBezTo>
                  <a:pt x="996" y="197"/>
                  <a:pt x="962" y="237"/>
                  <a:pt x="916" y="244"/>
                </a:cubicBezTo>
                <a:cubicBezTo>
                  <a:pt x="869" y="252"/>
                  <a:pt x="824" y="224"/>
                  <a:pt x="809" y="180"/>
                </a:cubicBezTo>
                <a:lnTo>
                  <a:pt x="808" y="177"/>
                </a:lnTo>
                <a:cubicBezTo>
                  <a:pt x="805" y="167"/>
                  <a:pt x="803" y="157"/>
                  <a:pt x="803" y="146"/>
                </a:cubicBezTo>
                <a:lnTo>
                  <a:pt x="804" y="150"/>
                </a:lnTo>
                <a:lnTo>
                  <a:pt x="803" y="140"/>
                </a:lnTo>
                <a:cubicBezTo>
                  <a:pt x="798" y="90"/>
                  <a:pt x="832" y="45"/>
                  <a:pt x="882" y="36"/>
                </a:cubicBezTo>
                <a:cubicBezTo>
                  <a:pt x="932" y="27"/>
                  <a:pt x="979" y="58"/>
                  <a:pt x="992" y="107"/>
                </a:cubicBezTo>
                <a:lnTo>
                  <a:pt x="993" y="111"/>
                </a:lnTo>
                <a:cubicBezTo>
                  <a:pt x="995" y="119"/>
                  <a:pt x="995" y="127"/>
                  <a:pt x="995" y="134"/>
                </a:cubicBezTo>
                <a:lnTo>
                  <a:pt x="995" y="140"/>
                </a:lnTo>
                <a:cubicBezTo>
                  <a:pt x="995" y="193"/>
                  <a:pt x="952" y="236"/>
                  <a:pt x="899" y="236"/>
                </a:cubicBezTo>
                <a:lnTo>
                  <a:pt x="894" y="236"/>
                </a:lnTo>
                <a:lnTo>
                  <a:pt x="892" y="236"/>
                </a:lnTo>
                <a:lnTo>
                  <a:pt x="889" y="236"/>
                </a:lnTo>
                <a:cubicBezTo>
                  <a:pt x="843" y="236"/>
                  <a:pt x="802" y="203"/>
                  <a:pt x="795" y="156"/>
                </a:cubicBezTo>
                <a:lnTo>
                  <a:pt x="794" y="150"/>
                </a:lnTo>
                <a:cubicBezTo>
                  <a:pt x="793" y="145"/>
                  <a:pt x="792" y="140"/>
                  <a:pt x="792" y="134"/>
                </a:cubicBezTo>
                <a:lnTo>
                  <a:pt x="792" y="130"/>
                </a:lnTo>
                <a:lnTo>
                  <a:pt x="984" y="130"/>
                </a:lnTo>
                <a:lnTo>
                  <a:pt x="984" y="134"/>
                </a:lnTo>
                <a:lnTo>
                  <a:pt x="984" y="140"/>
                </a:lnTo>
                <a:lnTo>
                  <a:pt x="888" y="44"/>
                </a:lnTo>
                <a:lnTo>
                  <a:pt x="890" y="44"/>
                </a:lnTo>
                <a:cubicBezTo>
                  <a:pt x="943" y="44"/>
                  <a:pt x="986" y="87"/>
                  <a:pt x="986" y="140"/>
                </a:cubicBezTo>
                <a:lnTo>
                  <a:pt x="986" y="144"/>
                </a:lnTo>
                <a:cubicBezTo>
                  <a:pt x="986" y="151"/>
                  <a:pt x="986" y="157"/>
                  <a:pt x="985" y="163"/>
                </a:cubicBezTo>
                <a:lnTo>
                  <a:pt x="984" y="168"/>
                </a:lnTo>
                <a:lnTo>
                  <a:pt x="985" y="149"/>
                </a:lnTo>
                <a:lnTo>
                  <a:pt x="985" y="156"/>
                </a:lnTo>
                <a:lnTo>
                  <a:pt x="985" y="159"/>
                </a:lnTo>
                <a:lnTo>
                  <a:pt x="793" y="159"/>
                </a:lnTo>
                <a:lnTo>
                  <a:pt x="793" y="153"/>
                </a:lnTo>
                <a:lnTo>
                  <a:pt x="793" y="144"/>
                </a:lnTo>
                <a:lnTo>
                  <a:pt x="793" y="135"/>
                </a:lnTo>
                <a:lnTo>
                  <a:pt x="793" y="130"/>
                </a:lnTo>
                <a:lnTo>
                  <a:pt x="985" y="130"/>
                </a:lnTo>
                <a:lnTo>
                  <a:pt x="985" y="132"/>
                </a:lnTo>
                <a:cubicBezTo>
                  <a:pt x="985" y="138"/>
                  <a:pt x="985" y="143"/>
                  <a:pt x="984" y="148"/>
                </a:cubicBezTo>
                <a:lnTo>
                  <a:pt x="984" y="152"/>
                </a:lnTo>
                <a:lnTo>
                  <a:pt x="981" y="169"/>
                </a:lnTo>
                <a:lnTo>
                  <a:pt x="980" y="173"/>
                </a:lnTo>
                <a:cubicBezTo>
                  <a:pt x="968" y="220"/>
                  <a:pt x="923" y="251"/>
                  <a:pt x="875" y="245"/>
                </a:cubicBezTo>
                <a:cubicBezTo>
                  <a:pt x="827" y="239"/>
                  <a:pt x="790" y="198"/>
                  <a:pt x="790" y="149"/>
                </a:cubicBezTo>
                <a:lnTo>
                  <a:pt x="790" y="145"/>
                </a:lnTo>
                <a:lnTo>
                  <a:pt x="792" y="164"/>
                </a:lnTo>
                <a:lnTo>
                  <a:pt x="791" y="159"/>
                </a:lnTo>
                <a:lnTo>
                  <a:pt x="979" y="164"/>
                </a:lnTo>
                <a:lnTo>
                  <a:pt x="979" y="163"/>
                </a:lnTo>
                <a:lnTo>
                  <a:pt x="978" y="168"/>
                </a:lnTo>
                <a:cubicBezTo>
                  <a:pt x="969" y="213"/>
                  <a:pt x="929" y="245"/>
                  <a:pt x="883" y="245"/>
                </a:cubicBezTo>
                <a:lnTo>
                  <a:pt x="881" y="245"/>
                </a:lnTo>
                <a:lnTo>
                  <a:pt x="879" y="245"/>
                </a:lnTo>
                <a:lnTo>
                  <a:pt x="974" y="165"/>
                </a:lnTo>
                <a:lnTo>
                  <a:pt x="972" y="179"/>
                </a:lnTo>
                <a:lnTo>
                  <a:pt x="971" y="183"/>
                </a:lnTo>
                <a:cubicBezTo>
                  <a:pt x="960" y="225"/>
                  <a:pt x="922" y="255"/>
                  <a:pt x="877" y="255"/>
                </a:cubicBezTo>
                <a:cubicBezTo>
                  <a:pt x="833" y="255"/>
                  <a:pt x="795" y="225"/>
                  <a:pt x="784" y="183"/>
                </a:cubicBezTo>
                <a:lnTo>
                  <a:pt x="782" y="171"/>
                </a:lnTo>
                <a:lnTo>
                  <a:pt x="781" y="165"/>
                </a:lnTo>
                <a:lnTo>
                  <a:pt x="875" y="245"/>
                </a:lnTo>
                <a:lnTo>
                  <a:pt x="871" y="245"/>
                </a:lnTo>
                <a:lnTo>
                  <a:pt x="966" y="168"/>
                </a:lnTo>
                <a:lnTo>
                  <a:pt x="964" y="178"/>
                </a:lnTo>
                <a:cubicBezTo>
                  <a:pt x="955" y="223"/>
                  <a:pt x="915" y="255"/>
                  <a:pt x="869" y="255"/>
                </a:cubicBezTo>
                <a:lnTo>
                  <a:pt x="868" y="255"/>
                </a:lnTo>
                <a:lnTo>
                  <a:pt x="865" y="255"/>
                </a:lnTo>
                <a:lnTo>
                  <a:pt x="961" y="159"/>
                </a:lnTo>
                <a:lnTo>
                  <a:pt x="961" y="165"/>
                </a:lnTo>
                <a:cubicBezTo>
                  <a:pt x="961" y="176"/>
                  <a:pt x="960" y="186"/>
                  <a:pt x="957" y="196"/>
                </a:cubicBezTo>
                <a:lnTo>
                  <a:pt x="956" y="199"/>
                </a:lnTo>
                <a:cubicBezTo>
                  <a:pt x="941" y="243"/>
                  <a:pt x="896" y="271"/>
                  <a:pt x="849" y="263"/>
                </a:cubicBezTo>
                <a:cubicBezTo>
                  <a:pt x="803" y="256"/>
                  <a:pt x="768" y="216"/>
                  <a:pt x="768" y="168"/>
                </a:cubicBezTo>
                <a:lnTo>
                  <a:pt x="768" y="162"/>
                </a:lnTo>
                <a:lnTo>
                  <a:pt x="769" y="164"/>
                </a:lnTo>
                <a:lnTo>
                  <a:pt x="767" y="144"/>
                </a:lnTo>
                <a:lnTo>
                  <a:pt x="767" y="140"/>
                </a:lnTo>
                <a:lnTo>
                  <a:pt x="959" y="140"/>
                </a:lnTo>
                <a:lnTo>
                  <a:pt x="959" y="144"/>
                </a:lnTo>
                <a:lnTo>
                  <a:pt x="959" y="153"/>
                </a:lnTo>
                <a:lnTo>
                  <a:pt x="959" y="163"/>
                </a:lnTo>
                <a:lnTo>
                  <a:pt x="959" y="168"/>
                </a:lnTo>
                <a:lnTo>
                  <a:pt x="767" y="168"/>
                </a:lnTo>
                <a:lnTo>
                  <a:pt x="767" y="167"/>
                </a:lnTo>
                <a:lnTo>
                  <a:pt x="768" y="169"/>
                </a:lnTo>
                <a:lnTo>
                  <a:pt x="767" y="160"/>
                </a:lnTo>
                <a:lnTo>
                  <a:pt x="766" y="151"/>
                </a:lnTo>
                <a:cubicBezTo>
                  <a:pt x="763" y="124"/>
                  <a:pt x="772" y="97"/>
                  <a:pt x="790" y="76"/>
                </a:cubicBezTo>
                <a:cubicBezTo>
                  <a:pt x="808" y="56"/>
                  <a:pt x="834" y="44"/>
                  <a:pt x="861" y="44"/>
                </a:cubicBezTo>
                <a:lnTo>
                  <a:pt x="862" y="44"/>
                </a:lnTo>
                <a:lnTo>
                  <a:pt x="863" y="44"/>
                </a:lnTo>
                <a:lnTo>
                  <a:pt x="772" y="171"/>
                </a:lnTo>
                <a:lnTo>
                  <a:pt x="770" y="165"/>
                </a:lnTo>
                <a:lnTo>
                  <a:pt x="785" y="192"/>
                </a:lnTo>
                <a:lnTo>
                  <a:pt x="782" y="188"/>
                </a:lnTo>
                <a:lnTo>
                  <a:pt x="954" y="130"/>
                </a:lnTo>
                <a:lnTo>
                  <a:pt x="954" y="138"/>
                </a:lnTo>
                <a:lnTo>
                  <a:pt x="954" y="161"/>
                </a:lnTo>
                <a:lnTo>
                  <a:pt x="953" y="169"/>
                </a:lnTo>
                <a:cubicBezTo>
                  <a:pt x="950" y="191"/>
                  <a:pt x="940" y="210"/>
                  <a:pt x="925" y="225"/>
                </a:cubicBezTo>
                <a:lnTo>
                  <a:pt x="923" y="227"/>
                </a:lnTo>
                <a:cubicBezTo>
                  <a:pt x="896" y="255"/>
                  <a:pt x="855" y="263"/>
                  <a:pt x="819" y="248"/>
                </a:cubicBezTo>
                <a:cubicBezTo>
                  <a:pt x="783" y="233"/>
                  <a:pt x="759" y="198"/>
                  <a:pt x="759" y="159"/>
                </a:cubicBezTo>
                <a:lnTo>
                  <a:pt x="759" y="153"/>
                </a:lnTo>
                <a:lnTo>
                  <a:pt x="760" y="155"/>
                </a:lnTo>
                <a:lnTo>
                  <a:pt x="758" y="135"/>
                </a:lnTo>
                <a:lnTo>
                  <a:pt x="758" y="130"/>
                </a:lnTo>
                <a:lnTo>
                  <a:pt x="946" y="161"/>
                </a:lnTo>
                <a:lnTo>
                  <a:pt x="945" y="164"/>
                </a:lnTo>
                <a:lnTo>
                  <a:pt x="949" y="133"/>
                </a:lnTo>
                <a:lnTo>
                  <a:pt x="949" y="140"/>
                </a:lnTo>
                <a:cubicBezTo>
                  <a:pt x="949" y="193"/>
                  <a:pt x="906" y="236"/>
                  <a:pt x="853" y="236"/>
                </a:cubicBezTo>
                <a:lnTo>
                  <a:pt x="852" y="236"/>
                </a:lnTo>
                <a:lnTo>
                  <a:pt x="850" y="236"/>
                </a:lnTo>
                <a:lnTo>
                  <a:pt x="945" y="125"/>
                </a:lnTo>
                <a:lnTo>
                  <a:pt x="946" y="131"/>
                </a:lnTo>
                <a:lnTo>
                  <a:pt x="943" y="116"/>
                </a:lnTo>
                <a:lnTo>
                  <a:pt x="944" y="119"/>
                </a:lnTo>
                <a:lnTo>
                  <a:pt x="756" y="149"/>
                </a:lnTo>
                <a:lnTo>
                  <a:pt x="756" y="144"/>
                </a:lnTo>
                <a:lnTo>
                  <a:pt x="757" y="146"/>
                </a:lnTo>
                <a:lnTo>
                  <a:pt x="755" y="126"/>
                </a:lnTo>
                <a:lnTo>
                  <a:pt x="755" y="120"/>
                </a:lnTo>
                <a:lnTo>
                  <a:pt x="947" y="120"/>
                </a:lnTo>
                <a:lnTo>
                  <a:pt x="947" y="123"/>
                </a:lnTo>
                <a:cubicBezTo>
                  <a:pt x="947" y="128"/>
                  <a:pt x="947" y="133"/>
                  <a:pt x="947" y="137"/>
                </a:cubicBezTo>
                <a:lnTo>
                  <a:pt x="946" y="144"/>
                </a:lnTo>
                <a:lnTo>
                  <a:pt x="946" y="130"/>
                </a:lnTo>
                <a:lnTo>
                  <a:pt x="946" y="140"/>
                </a:lnTo>
                <a:lnTo>
                  <a:pt x="946" y="146"/>
                </a:lnTo>
                <a:lnTo>
                  <a:pt x="946" y="149"/>
                </a:lnTo>
                <a:cubicBezTo>
                  <a:pt x="946" y="199"/>
                  <a:pt x="909" y="240"/>
                  <a:pt x="860" y="245"/>
                </a:cubicBezTo>
                <a:cubicBezTo>
                  <a:pt x="811" y="250"/>
                  <a:pt x="766" y="217"/>
                  <a:pt x="756" y="168"/>
                </a:cubicBezTo>
                <a:lnTo>
                  <a:pt x="757" y="170"/>
                </a:lnTo>
                <a:lnTo>
                  <a:pt x="755" y="164"/>
                </a:lnTo>
                <a:lnTo>
                  <a:pt x="754" y="161"/>
                </a:lnTo>
                <a:lnTo>
                  <a:pt x="941" y="142"/>
                </a:lnTo>
                <a:lnTo>
                  <a:pt x="940" y="147"/>
                </a:lnTo>
                <a:lnTo>
                  <a:pt x="939" y="158"/>
                </a:lnTo>
                <a:cubicBezTo>
                  <a:pt x="935" y="208"/>
                  <a:pt x="893" y="245"/>
                  <a:pt x="843" y="245"/>
                </a:cubicBezTo>
                <a:lnTo>
                  <a:pt x="840" y="245"/>
                </a:lnTo>
                <a:cubicBezTo>
                  <a:pt x="812" y="245"/>
                  <a:pt x="784" y="233"/>
                  <a:pt x="766" y="210"/>
                </a:cubicBezTo>
                <a:cubicBezTo>
                  <a:pt x="748" y="188"/>
                  <a:pt x="741" y="159"/>
                  <a:pt x="746" y="131"/>
                </a:cubicBezTo>
                <a:lnTo>
                  <a:pt x="747" y="126"/>
                </a:lnTo>
                <a:lnTo>
                  <a:pt x="745" y="144"/>
                </a:lnTo>
                <a:lnTo>
                  <a:pt x="745" y="140"/>
                </a:lnTo>
                <a:cubicBezTo>
                  <a:pt x="745" y="92"/>
                  <a:pt x="782" y="51"/>
                  <a:pt x="830" y="45"/>
                </a:cubicBezTo>
                <a:cubicBezTo>
                  <a:pt x="878" y="39"/>
                  <a:pt x="923" y="70"/>
                  <a:pt x="935" y="117"/>
                </a:cubicBezTo>
                <a:lnTo>
                  <a:pt x="936" y="121"/>
                </a:lnTo>
                <a:cubicBezTo>
                  <a:pt x="938" y="129"/>
                  <a:pt x="938" y="137"/>
                  <a:pt x="938" y="144"/>
                </a:cubicBezTo>
                <a:lnTo>
                  <a:pt x="938" y="149"/>
                </a:lnTo>
                <a:cubicBezTo>
                  <a:pt x="938" y="202"/>
                  <a:pt x="895" y="245"/>
                  <a:pt x="842" y="245"/>
                </a:cubicBezTo>
                <a:lnTo>
                  <a:pt x="841" y="245"/>
                </a:lnTo>
                <a:lnTo>
                  <a:pt x="937" y="149"/>
                </a:lnTo>
                <a:lnTo>
                  <a:pt x="937" y="155"/>
                </a:lnTo>
                <a:lnTo>
                  <a:pt x="935" y="132"/>
                </a:lnTo>
                <a:lnTo>
                  <a:pt x="936" y="136"/>
                </a:lnTo>
                <a:lnTo>
                  <a:pt x="746" y="159"/>
                </a:lnTo>
                <a:lnTo>
                  <a:pt x="746" y="155"/>
                </a:lnTo>
                <a:lnTo>
                  <a:pt x="746" y="149"/>
                </a:lnTo>
                <a:lnTo>
                  <a:pt x="749" y="170"/>
                </a:lnTo>
                <a:lnTo>
                  <a:pt x="747" y="161"/>
                </a:lnTo>
                <a:lnTo>
                  <a:pt x="755" y="183"/>
                </a:lnTo>
                <a:lnTo>
                  <a:pt x="750" y="173"/>
                </a:lnTo>
                <a:lnTo>
                  <a:pt x="835" y="226"/>
                </a:lnTo>
                <a:lnTo>
                  <a:pt x="825" y="226"/>
                </a:lnTo>
                <a:lnTo>
                  <a:pt x="921" y="140"/>
                </a:lnTo>
                <a:lnTo>
                  <a:pt x="920" y="151"/>
                </a:lnTo>
                <a:lnTo>
                  <a:pt x="919" y="160"/>
                </a:lnTo>
                <a:cubicBezTo>
                  <a:pt x="914" y="200"/>
                  <a:pt x="885" y="233"/>
                  <a:pt x="846" y="243"/>
                </a:cubicBezTo>
                <a:cubicBezTo>
                  <a:pt x="807" y="252"/>
                  <a:pt x="766" y="236"/>
                  <a:pt x="744" y="203"/>
                </a:cubicBezTo>
                <a:lnTo>
                  <a:pt x="742" y="200"/>
                </a:lnTo>
                <a:cubicBezTo>
                  <a:pt x="737" y="193"/>
                  <a:pt x="733" y="185"/>
                  <a:pt x="730" y="177"/>
                </a:cubicBezTo>
                <a:lnTo>
                  <a:pt x="728" y="171"/>
                </a:lnTo>
                <a:cubicBezTo>
                  <a:pt x="725" y="161"/>
                  <a:pt x="723" y="151"/>
                  <a:pt x="723" y="140"/>
                </a:cubicBezTo>
                <a:lnTo>
                  <a:pt x="723" y="133"/>
                </a:lnTo>
                <a:lnTo>
                  <a:pt x="728" y="164"/>
                </a:lnTo>
                <a:lnTo>
                  <a:pt x="727" y="161"/>
                </a:lnTo>
                <a:lnTo>
                  <a:pt x="908" y="164"/>
                </a:lnTo>
                <a:lnTo>
                  <a:pt x="908" y="164"/>
                </a:lnTo>
                <a:lnTo>
                  <a:pt x="907" y="164"/>
                </a:lnTo>
                <a:lnTo>
                  <a:pt x="905" y="181"/>
                </a:lnTo>
                <a:lnTo>
                  <a:pt x="904" y="186"/>
                </a:lnTo>
                <a:cubicBezTo>
                  <a:pt x="900" y="205"/>
                  <a:pt x="891" y="222"/>
                  <a:pt x="877" y="235"/>
                </a:cubicBezTo>
                <a:lnTo>
                  <a:pt x="876" y="236"/>
                </a:lnTo>
                <a:cubicBezTo>
                  <a:pt x="851" y="262"/>
                  <a:pt x="813" y="271"/>
                  <a:pt x="778" y="260"/>
                </a:cubicBezTo>
                <a:cubicBezTo>
                  <a:pt x="744" y="248"/>
                  <a:pt x="719" y="218"/>
                  <a:pt x="713" y="182"/>
                </a:cubicBezTo>
                <a:lnTo>
                  <a:pt x="712" y="175"/>
                </a:lnTo>
                <a:cubicBezTo>
                  <a:pt x="712" y="171"/>
                  <a:pt x="711" y="166"/>
                  <a:pt x="711" y="161"/>
                </a:cubicBezTo>
                <a:lnTo>
                  <a:pt x="712" y="156"/>
                </a:lnTo>
                <a:lnTo>
                  <a:pt x="712" y="152"/>
                </a:lnTo>
                <a:lnTo>
                  <a:pt x="711" y="146"/>
                </a:lnTo>
                <a:lnTo>
                  <a:pt x="901" y="130"/>
                </a:lnTo>
                <a:lnTo>
                  <a:pt x="901" y="136"/>
                </a:lnTo>
                <a:lnTo>
                  <a:pt x="901" y="148"/>
                </a:lnTo>
                <a:lnTo>
                  <a:pt x="901" y="161"/>
                </a:lnTo>
                <a:cubicBezTo>
                  <a:pt x="901" y="166"/>
                  <a:pt x="901" y="171"/>
                  <a:pt x="901" y="175"/>
                </a:cubicBezTo>
                <a:lnTo>
                  <a:pt x="900" y="182"/>
                </a:lnTo>
                <a:cubicBezTo>
                  <a:pt x="894" y="218"/>
                  <a:pt x="869" y="248"/>
                  <a:pt x="835" y="260"/>
                </a:cubicBezTo>
                <a:cubicBezTo>
                  <a:pt x="800" y="271"/>
                  <a:pt x="762" y="262"/>
                  <a:pt x="737" y="236"/>
                </a:cubicBezTo>
                <a:lnTo>
                  <a:pt x="736" y="235"/>
                </a:lnTo>
                <a:cubicBezTo>
                  <a:pt x="726" y="226"/>
                  <a:pt x="719" y="215"/>
                  <a:pt x="714" y="203"/>
                </a:cubicBezTo>
                <a:lnTo>
                  <a:pt x="712" y="198"/>
                </a:lnTo>
                <a:cubicBezTo>
                  <a:pt x="711" y="194"/>
                  <a:pt x="709" y="189"/>
                  <a:pt x="708" y="184"/>
                </a:cubicBezTo>
                <a:lnTo>
                  <a:pt x="703" y="163"/>
                </a:lnTo>
                <a:lnTo>
                  <a:pt x="702" y="156"/>
                </a:lnTo>
                <a:lnTo>
                  <a:pt x="712" y="185"/>
                </a:lnTo>
                <a:lnTo>
                  <a:pt x="711" y="183"/>
                </a:lnTo>
                <a:lnTo>
                  <a:pt x="892" y="140"/>
                </a:lnTo>
                <a:lnTo>
                  <a:pt x="892" y="143"/>
                </a:lnTo>
                <a:lnTo>
                  <a:pt x="892" y="130"/>
                </a:lnTo>
                <a:lnTo>
                  <a:pt x="893" y="137"/>
                </a:lnTo>
                <a:cubicBezTo>
                  <a:pt x="893" y="141"/>
                  <a:pt x="893" y="146"/>
                  <a:pt x="893" y="150"/>
                </a:cubicBezTo>
                <a:lnTo>
                  <a:pt x="893" y="156"/>
                </a:lnTo>
                <a:lnTo>
                  <a:pt x="893" y="159"/>
                </a:lnTo>
                <a:cubicBezTo>
                  <a:pt x="893" y="210"/>
                  <a:pt x="854" y="252"/>
                  <a:pt x="803" y="255"/>
                </a:cubicBezTo>
                <a:cubicBezTo>
                  <a:pt x="753" y="258"/>
                  <a:pt x="708" y="222"/>
                  <a:pt x="702" y="171"/>
                </a:cubicBezTo>
                <a:lnTo>
                  <a:pt x="701" y="160"/>
                </a:lnTo>
                <a:lnTo>
                  <a:pt x="700" y="149"/>
                </a:lnTo>
                <a:cubicBezTo>
                  <a:pt x="697" y="122"/>
                  <a:pt x="706" y="96"/>
                  <a:pt x="725" y="76"/>
                </a:cubicBezTo>
                <a:cubicBezTo>
                  <a:pt x="743" y="56"/>
                  <a:pt x="768" y="44"/>
                  <a:pt x="795" y="44"/>
                </a:cubicBezTo>
                <a:lnTo>
                  <a:pt x="798" y="44"/>
                </a:lnTo>
                <a:cubicBezTo>
                  <a:pt x="851" y="44"/>
                  <a:pt x="894" y="87"/>
                  <a:pt x="894" y="140"/>
                </a:cubicBezTo>
                <a:lnTo>
                  <a:pt x="894" y="144"/>
                </a:lnTo>
                <a:lnTo>
                  <a:pt x="894" y="149"/>
                </a:lnTo>
                <a:lnTo>
                  <a:pt x="798" y="53"/>
                </a:lnTo>
                <a:lnTo>
                  <a:pt x="799" y="53"/>
                </a:lnTo>
                <a:lnTo>
                  <a:pt x="705" y="168"/>
                </a:lnTo>
                <a:lnTo>
                  <a:pt x="705" y="168"/>
                </a:lnTo>
                <a:lnTo>
                  <a:pt x="704" y="164"/>
                </a:lnTo>
                <a:lnTo>
                  <a:pt x="893" y="140"/>
                </a:lnTo>
                <a:lnTo>
                  <a:pt x="893" y="143"/>
                </a:lnTo>
                <a:lnTo>
                  <a:pt x="893" y="149"/>
                </a:lnTo>
                <a:lnTo>
                  <a:pt x="892" y="131"/>
                </a:lnTo>
                <a:lnTo>
                  <a:pt x="894" y="141"/>
                </a:lnTo>
                <a:cubicBezTo>
                  <a:pt x="895" y="147"/>
                  <a:pt x="895" y="153"/>
                  <a:pt x="895" y="159"/>
                </a:cubicBezTo>
                <a:lnTo>
                  <a:pt x="895" y="165"/>
                </a:lnTo>
                <a:lnTo>
                  <a:pt x="895" y="168"/>
                </a:lnTo>
                <a:cubicBezTo>
                  <a:pt x="895" y="217"/>
                  <a:pt x="859" y="258"/>
                  <a:pt x="811" y="264"/>
                </a:cubicBezTo>
                <a:cubicBezTo>
                  <a:pt x="763" y="270"/>
                  <a:pt x="718" y="239"/>
                  <a:pt x="706" y="192"/>
                </a:cubicBezTo>
                <a:lnTo>
                  <a:pt x="709" y="200"/>
                </a:lnTo>
                <a:lnTo>
                  <a:pt x="707" y="195"/>
                </a:lnTo>
                <a:lnTo>
                  <a:pt x="886" y="124"/>
                </a:lnTo>
                <a:lnTo>
                  <a:pt x="892" y="141"/>
                </a:lnTo>
                <a:lnTo>
                  <a:pt x="893" y="145"/>
                </a:lnTo>
                <a:lnTo>
                  <a:pt x="706" y="192"/>
                </a:lnTo>
                <a:lnTo>
                  <a:pt x="709" y="200"/>
                </a:lnTo>
                <a:lnTo>
                  <a:pt x="707" y="195"/>
                </a:lnTo>
                <a:cubicBezTo>
                  <a:pt x="696" y="166"/>
                  <a:pt x="699" y="132"/>
                  <a:pt x="717" y="106"/>
                </a:cubicBezTo>
                <a:cubicBezTo>
                  <a:pt x="735" y="79"/>
                  <a:pt x="765" y="63"/>
                  <a:pt x="796" y="63"/>
                </a:cubicBezTo>
                <a:lnTo>
                  <a:pt x="799" y="63"/>
                </a:lnTo>
                <a:lnTo>
                  <a:pt x="799" y="255"/>
                </a:lnTo>
                <a:lnTo>
                  <a:pt x="797" y="255"/>
                </a:lnTo>
                <a:lnTo>
                  <a:pt x="893" y="159"/>
                </a:lnTo>
                <a:lnTo>
                  <a:pt x="893" y="180"/>
                </a:lnTo>
                <a:lnTo>
                  <a:pt x="892" y="189"/>
                </a:lnTo>
                <a:cubicBezTo>
                  <a:pt x="886" y="240"/>
                  <a:pt x="842" y="277"/>
                  <a:pt x="791" y="274"/>
                </a:cubicBezTo>
                <a:cubicBezTo>
                  <a:pt x="740" y="272"/>
                  <a:pt x="700" y="229"/>
                  <a:pt x="700" y="178"/>
                </a:cubicBezTo>
                <a:lnTo>
                  <a:pt x="700" y="175"/>
                </a:lnTo>
                <a:lnTo>
                  <a:pt x="700" y="168"/>
                </a:lnTo>
                <a:lnTo>
                  <a:pt x="701" y="169"/>
                </a:lnTo>
                <a:lnTo>
                  <a:pt x="700" y="161"/>
                </a:lnTo>
                <a:lnTo>
                  <a:pt x="881" y="192"/>
                </a:lnTo>
                <a:lnTo>
                  <a:pt x="879" y="196"/>
                </a:lnTo>
                <a:lnTo>
                  <a:pt x="876" y="202"/>
                </a:lnTo>
                <a:cubicBezTo>
                  <a:pt x="859" y="237"/>
                  <a:pt x="822" y="258"/>
                  <a:pt x="784" y="255"/>
                </a:cubicBezTo>
                <a:cubicBezTo>
                  <a:pt x="745" y="252"/>
                  <a:pt x="712" y="227"/>
                  <a:pt x="699" y="190"/>
                </a:cubicBezTo>
                <a:lnTo>
                  <a:pt x="697" y="184"/>
                </a:lnTo>
                <a:lnTo>
                  <a:pt x="712" y="211"/>
                </a:lnTo>
                <a:lnTo>
                  <a:pt x="709" y="207"/>
                </a:lnTo>
                <a:lnTo>
                  <a:pt x="877" y="180"/>
                </a:lnTo>
                <a:lnTo>
                  <a:pt x="872" y="194"/>
                </a:lnTo>
                <a:lnTo>
                  <a:pt x="868" y="204"/>
                </a:lnTo>
                <a:cubicBezTo>
                  <a:pt x="853" y="241"/>
                  <a:pt x="818" y="264"/>
                  <a:pt x="778" y="264"/>
                </a:cubicBezTo>
                <a:lnTo>
                  <a:pt x="773" y="264"/>
                </a:lnTo>
                <a:cubicBezTo>
                  <a:pt x="720" y="264"/>
                  <a:pt x="677" y="221"/>
                  <a:pt x="677" y="168"/>
                </a:cubicBezTo>
                <a:lnTo>
                  <a:pt x="677" y="163"/>
                </a:lnTo>
                <a:lnTo>
                  <a:pt x="677" y="159"/>
                </a:lnTo>
                <a:lnTo>
                  <a:pt x="868" y="178"/>
                </a:lnTo>
                <a:lnTo>
                  <a:pt x="867" y="183"/>
                </a:lnTo>
                <a:cubicBezTo>
                  <a:pt x="865" y="192"/>
                  <a:pt x="862" y="200"/>
                  <a:pt x="858" y="207"/>
                </a:cubicBezTo>
                <a:lnTo>
                  <a:pt x="856" y="211"/>
                </a:lnTo>
                <a:cubicBezTo>
                  <a:pt x="836" y="251"/>
                  <a:pt x="792" y="272"/>
                  <a:pt x="748" y="262"/>
                </a:cubicBezTo>
                <a:cubicBezTo>
                  <a:pt x="705" y="252"/>
                  <a:pt x="674" y="213"/>
                  <a:pt x="674" y="168"/>
                </a:cubicBezTo>
                <a:lnTo>
                  <a:pt x="674" y="159"/>
                </a:lnTo>
                <a:lnTo>
                  <a:pt x="674" y="149"/>
                </a:lnTo>
                <a:lnTo>
                  <a:pt x="770" y="245"/>
                </a:lnTo>
                <a:lnTo>
                  <a:pt x="769" y="245"/>
                </a:lnTo>
                <a:lnTo>
                  <a:pt x="864" y="168"/>
                </a:lnTo>
                <a:lnTo>
                  <a:pt x="863" y="170"/>
                </a:lnTo>
                <a:lnTo>
                  <a:pt x="862" y="168"/>
                </a:lnTo>
                <a:lnTo>
                  <a:pt x="862" y="175"/>
                </a:lnTo>
                <a:lnTo>
                  <a:pt x="862" y="178"/>
                </a:lnTo>
                <a:lnTo>
                  <a:pt x="671" y="169"/>
                </a:lnTo>
                <a:lnTo>
                  <a:pt x="671" y="168"/>
                </a:lnTo>
                <a:lnTo>
                  <a:pt x="671" y="159"/>
                </a:lnTo>
                <a:cubicBezTo>
                  <a:pt x="671" y="111"/>
                  <a:pt x="708" y="70"/>
                  <a:pt x="756" y="64"/>
                </a:cubicBezTo>
                <a:cubicBezTo>
                  <a:pt x="804" y="58"/>
                  <a:pt x="849" y="89"/>
                  <a:pt x="861" y="136"/>
                </a:cubicBezTo>
                <a:lnTo>
                  <a:pt x="863" y="145"/>
                </a:lnTo>
                <a:lnTo>
                  <a:pt x="864" y="150"/>
                </a:lnTo>
                <a:lnTo>
                  <a:pt x="675" y="187"/>
                </a:lnTo>
                <a:lnTo>
                  <a:pt x="674" y="182"/>
                </a:lnTo>
                <a:lnTo>
                  <a:pt x="683" y="206"/>
                </a:lnTo>
                <a:lnTo>
                  <a:pt x="681" y="202"/>
                </a:lnTo>
                <a:lnTo>
                  <a:pt x="862" y="159"/>
                </a:lnTo>
                <a:lnTo>
                  <a:pt x="862" y="163"/>
                </a:lnTo>
                <a:lnTo>
                  <a:pt x="861" y="148"/>
                </a:lnTo>
                <a:lnTo>
                  <a:pt x="863" y="156"/>
                </a:lnTo>
                <a:lnTo>
                  <a:pt x="864" y="163"/>
                </a:lnTo>
                <a:cubicBezTo>
                  <a:pt x="864" y="167"/>
                  <a:pt x="864" y="172"/>
                  <a:pt x="864" y="176"/>
                </a:cubicBezTo>
                <a:lnTo>
                  <a:pt x="864" y="178"/>
                </a:lnTo>
                <a:lnTo>
                  <a:pt x="672" y="178"/>
                </a:lnTo>
                <a:lnTo>
                  <a:pt x="672" y="173"/>
                </a:lnTo>
                <a:lnTo>
                  <a:pt x="673" y="174"/>
                </a:lnTo>
                <a:lnTo>
                  <a:pt x="671" y="154"/>
                </a:lnTo>
                <a:lnTo>
                  <a:pt x="671" y="149"/>
                </a:lnTo>
                <a:lnTo>
                  <a:pt x="853" y="192"/>
                </a:lnTo>
                <a:lnTo>
                  <a:pt x="852" y="194"/>
                </a:lnTo>
                <a:lnTo>
                  <a:pt x="862" y="151"/>
                </a:lnTo>
                <a:lnTo>
                  <a:pt x="862" y="157"/>
                </a:lnTo>
                <a:lnTo>
                  <a:pt x="862" y="164"/>
                </a:lnTo>
                <a:cubicBezTo>
                  <a:pt x="862" y="172"/>
                  <a:pt x="862" y="180"/>
                  <a:pt x="860" y="188"/>
                </a:cubicBezTo>
                <a:lnTo>
                  <a:pt x="859" y="192"/>
                </a:lnTo>
                <a:cubicBezTo>
                  <a:pt x="847" y="239"/>
                  <a:pt x="802" y="270"/>
                  <a:pt x="754" y="264"/>
                </a:cubicBezTo>
                <a:cubicBezTo>
                  <a:pt x="706" y="258"/>
                  <a:pt x="669" y="217"/>
                  <a:pt x="669" y="168"/>
                </a:cubicBezTo>
                <a:lnTo>
                  <a:pt x="669" y="165"/>
                </a:lnTo>
                <a:lnTo>
                  <a:pt x="671" y="181"/>
                </a:lnTo>
                <a:lnTo>
                  <a:pt x="670" y="175"/>
                </a:lnTo>
                <a:lnTo>
                  <a:pt x="764" y="255"/>
                </a:lnTo>
                <a:lnTo>
                  <a:pt x="761" y="255"/>
                </a:lnTo>
                <a:lnTo>
                  <a:pt x="856" y="175"/>
                </a:lnTo>
                <a:lnTo>
                  <a:pt x="855" y="181"/>
                </a:lnTo>
                <a:lnTo>
                  <a:pt x="856" y="165"/>
                </a:lnTo>
                <a:lnTo>
                  <a:pt x="856" y="184"/>
                </a:lnTo>
                <a:lnTo>
                  <a:pt x="855" y="182"/>
                </a:lnTo>
                <a:lnTo>
                  <a:pt x="855" y="187"/>
                </a:lnTo>
                <a:cubicBezTo>
                  <a:pt x="855" y="235"/>
                  <a:pt x="821" y="275"/>
                  <a:pt x="775" y="282"/>
                </a:cubicBezTo>
                <a:cubicBezTo>
                  <a:pt x="728" y="290"/>
                  <a:pt x="683" y="262"/>
                  <a:pt x="668" y="218"/>
                </a:cubicBezTo>
                <a:lnTo>
                  <a:pt x="667" y="215"/>
                </a:lnTo>
                <a:cubicBezTo>
                  <a:pt x="664" y="205"/>
                  <a:pt x="662" y="195"/>
                  <a:pt x="662" y="184"/>
                </a:cubicBezTo>
                <a:lnTo>
                  <a:pt x="662" y="178"/>
                </a:lnTo>
                <a:cubicBezTo>
                  <a:pt x="662" y="125"/>
                  <a:pt x="705" y="82"/>
                  <a:pt x="758" y="82"/>
                </a:cubicBezTo>
                <a:lnTo>
                  <a:pt x="759" y="82"/>
                </a:lnTo>
                <a:lnTo>
                  <a:pt x="663" y="178"/>
                </a:lnTo>
                <a:lnTo>
                  <a:pt x="663" y="172"/>
                </a:lnTo>
                <a:lnTo>
                  <a:pt x="663" y="168"/>
                </a:lnTo>
                <a:lnTo>
                  <a:pt x="853" y="192"/>
                </a:lnTo>
                <a:lnTo>
                  <a:pt x="853" y="188"/>
                </a:lnTo>
                <a:lnTo>
                  <a:pt x="852" y="194"/>
                </a:lnTo>
                <a:lnTo>
                  <a:pt x="757" y="82"/>
                </a:lnTo>
                <a:lnTo>
                  <a:pt x="759" y="82"/>
                </a:lnTo>
                <a:lnTo>
                  <a:pt x="665" y="194"/>
                </a:lnTo>
                <a:lnTo>
                  <a:pt x="665" y="196"/>
                </a:lnTo>
                <a:lnTo>
                  <a:pt x="664" y="192"/>
                </a:lnTo>
                <a:lnTo>
                  <a:pt x="853" y="159"/>
                </a:lnTo>
                <a:lnTo>
                  <a:pt x="854" y="168"/>
                </a:lnTo>
                <a:lnTo>
                  <a:pt x="855" y="177"/>
                </a:lnTo>
                <a:cubicBezTo>
                  <a:pt x="860" y="226"/>
                  <a:pt x="828" y="271"/>
                  <a:pt x="780" y="281"/>
                </a:cubicBezTo>
                <a:cubicBezTo>
                  <a:pt x="732" y="292"/>
                  <a:pt x="684" y="264"/>
                  <a:pt x="668" y="218"/>
                </a:cubicBezTo>
                <a:lnTo>
                  <a:pt x="667" y="215"/>
                </a:lnTo>
                <a:cubicBezTo>
                  <a:pt x="666" y="210"/>
                  <a:pt x="665" y="205"/>
                  <a:pt x="664" y="200"/>
                </a:cubicBezTo>
                <a:lnTo>
                  <a:pt x="662" y="188"/>
                </a:lnTo>
                <a:lnTo>
                  <a:pt x="661" y="178"/>
                </a:lnTo>
                <a:lnTo>
                  <a:pt x="756" y="264"/>
                </a:lnTo>
                <a:lnTo>
                  <a:pt x="752" y="264"/>
                </a:lnTo>
                <a:lnTo>
                  <a:pt x="844" y="199"/>
                </a:lnTo>
                <a:lnTo>
                  <a:pt x="842" y="205"/>
                </a:lnTo>
                <a:cubicBezTo>
                  <a:pt x="840" y="209"/>
                  <a:pt x="838" y="213"/>
                  <a:pt x="836" y="217"/>
                </a:cubicBezTo>
                <a:lnTo>
                  <a:pt x="834" y="221"/>
                </a:lnTo>
                <a:cubicBezTo>
                  <a:pt x="816" y="257"/>
                  <a:pt x="778" y="278"/>
                  <a:pt x="738" y="274"/>
                </a:cubicBezTo>
                <a:cubicBezTo>
                  <a:pt x="698" y="270"/>
                  <a:pt x="665" y="241"/>
                  <a:pt x="655" y="202"/>
                </a:cubicBezTo>
                <a:lnTo>
                  <a:pt x="653" y="190"/>
                </a:lnTo>
                <a:lnTo>
                  <a:pt x="652" y="184"/>
                </a:lnTo>
                <a:lnTo>
                  <a:pt x="663" y="215"/>
                </a:lnTo>
                <a:lnTo>
                  <a:pt x="658" y="206"/>
                </a:lnTo>
                <a:lnTo>
                  <a:pt x="741" y="255"/>
                </a:lnTo>
                <a:lnTo>
                  <a:pt x="739" y="255"/>
                </a:lnTo>
                <a:lnTo>
                  <a:pt x="737" y="255"/>
                </a:lnTo>
                <a:cubicBezTo>
                  <a:pt x="696" y="255"/>
                  <a:pt x="659" y="229"/>
                  <a:pt x="646" y="190"/>
                </a:cubicBezTo>
                <a:lnTo>
                  <a:pt x="644" y="184"/>
                </a:lnTo>
                <a:lnTo>
                  <a:pt x="650" y="196"/>
                </a:lnTo>
                <a:lnTo>
                  <a:pt x="648" y="192"/>
                </a:lnTo>
                <a:lnTo>
                  <a:pt x="823" y="183"/>
                </a:lnTo>
                <a:lnTo>
                  <a:pt x="820" y="191"/>
                </a:lnTo>
                <a:lnTo>
                  <a:pt x="825" y="175"/>
                </a:lnTo>
                <a:lnTo>
                  <a:pt x="824" y="182"/>
                </a:lnTo>
                <a:lnTo>
                  <a:pt x="823" y="189"/>
                </a:lnTo>
                <a:lnTo>
                  <a:pt x="823" y="175"/>
                </a:lnTo>
                <a:lnTo>
                  <a:pt x="823" y="178"/>
                </a:lnTo>
                <a:lnTo>
                  <a:pt x="632" y="168"/>
                </a:lnTo>
                <a:lnTo>
                  <a:pt x="632" y="169"/>
                </a:lnTo>
                <a:lnTo>
                  <a:pt x="632" y="159"/>
                </a:lnTo>
                <a:lnTo>
                  <a:pt x="632" y="151"/>
                </a:lnTo>
                <a:lnTo>
                  <a:pt x="643" y="194"/>
                </a:lnTo>
                <a:lnTo>
                  <a:pt x="642" y="192"/>
                </a:lnTo>
                <a:lnTo>
                  <a:pt x="823" y="149"/>
                </a:lnTo>
                <a:lnTo>
                  <a:pt x="823" y="158"/>
                </a:lnTo>
                <a:lnTo>
                  <a:pt x="823" y="168"/>
                </a:lnTo>
                <a:lnTo>
                  <a:pt x="633" y="150"/>
                </a:lnTo>
                <a:lnTo>
                  <a:pt x="635" y="140"/>
                </a:lnTo>
                <a:lnTo>
                  <a:pt x="636" y="136"/>
                </a:lnTo>
                <a:lnTo>
                  <a:pt x="729" y="255"/>
                </a:lnTo>
                <a:lnTo>
                  <a:pt x="728" y="255"/>
                </a:lnTo>
                <a:lnTo>
                  <a:pt x="728" y="63"/>
                </a:lnTo>
                <a:lnTo>
                  <a:pt x="729" y="63"/>
                </a:lnTo>
                <a:cubicBezTo>
                  <a:pt x="782" y="63"/>
                  <a:pt x="825" y="106"/>
                  <a:pt x="825" y="159"/>
                </a:cubicBezTo>
                <a:lnTo>
                  <a:pt x="825" y="171"/>
                </a:lnTo>
                <a:lnTo>
                  <a:pt x="825" y="177"/>
                </a:lnTo>
                <a:cubicBezTo>
                  <a:pt x="825" y="203"/>
                  <a:pt x="815" y="227"/>
                  <a:pt x="797" y="245"/>
                </a:cubicBezTo>
                <a:lnTo>
                  <a:pt x="796" y="246"/>
                </a:lnTo>
                <a:cubicBezTo>
                  <a:pt x="769" y="274"/>
                  <a:pt x="728" y="282"/>
                  <a:pt x="692" y="267"/>
                </a:cubicBezTo>
                <a:cubicBezTo>
                  <a:pt x="656" y="252"/>
                  <a:pt x="632" y="217"/>
                  <a:pt x="632" y="178"/>
                </a:cubicBezTo>
                <a:lnTo>
                  <a:pt x="632" y="171"/>
                </a:lnTo>
                <a:lnTo>
                  <a:pt x="633" y="166"/>
                </a:lnTo>
                <a:lnTo>
                  <a:pt x="631" y="146"/>
                </a:lnTo>
                <a:lnTo>
                  <a:pt x="631" y="140"/>
                </a:lnTo>
                <a:lnTo>
                  <a:pt x="823" y="140"/>
                </a:lnTo>
                <a:lnTo>
                  <a:pt x="823" y="143"/>
                </a:lnTo>
                <a:lnTo>
                  <a:pt x="823" y="151"/>
                </a:lnTo>
                <a:lnTo>
                  <a:pt x="823" y="161"/>
                </a:lnTo>
                <a:lnTo>
                  <a:pt x="823" y="168"/>
                </a:lnTo>
                <a:cubicBezTo>
                  <a:pt x="823" y="221"/>
                  <a:pt x="780" y="264"/>
                  <a:pt x="727" y="264"/>
                </a:cubicBezTo>
                <a:lnTo>
                  <a:pt x="726" y="264"/>
                </a:lnTo>
                <a:lnTo>
                  <a:pt x="725" y="264"/>
                </a:lnTo>
                <a:lnTo>
                  <a:pt x="724" y="264"/>
                </a:lnTo>
                <a:cubicBezTo>
                  <a:pt x="697" y="264"/>
                  <a:pt x="672" y="253"/>
                  <a:pt x="654" y="233"/>
                </a:cubicBezTo>
                <a:cubicBezTo>
                  <a:pt x="635" y="213"/>
                  <a:pt x="626" y="187"/>
                  <a:pt x="629" y="160"/>
                </a:cubicBezTo>
                <a:lnTo>
                  <a:pt x="629" y="157"/>
                </a:lnTo>
                <a:lnTo>
                  <a:pt x="629" y="149"/>
                </a:lnTo>
                <a:lnTo>
                  <a:pt x="821" y="161"/>
                </a:lnTo>
                <a:lnTo>
                  <a:pt x="819" y="175"/>
                </a:lnTo>
                <a:lnTo>
                  <a:pt x="817" y="186"/>
                </a:lnTo>
                <a:lnTo>
                  <a:pt x="818" y="168"/>
                </a:lnTo>
                <a:lnTo>
                  <a:pt x="818" y="175"/>
                </a:lnTo>
                <a:cubicBezTo>
                  <a:pt x="818" y="186"/>
                  <a:pt x="817" y="196"/>
                  <a:pt x="814" y="206"/>
                </a:cubicBezTo>
                <a:lnTo>
                  <a:pt x="813" y="209"/>
                </a:lnTo>
                <a:cubicBezTo>
                  <a:pt x="796" y="258"/>
                  <a:pt x="744" y="285"/>
                  <a:pt x="695" y="271"/>
                </a:cubicBezTo>
                <a:cubicBezTo>
                  <a:pt x="645" y="256"/>
                  <a:pt x="616" y="205"/>
                  <a:pt x="628" y="155"/>
                </a:cubicBezTo>
                <a:lnTo>
                  <a:pt x="629" y="151"/>
                </a:lnTo>
                <a:lnTo>
                  <a:pt x="626" y="174"/>
                </a:lnTo>
                <a:lnTo>
                  <a:pt x="626" y="168"/>
                </a:lnTo>
                <a:lnTo>
                  <a:pt x="631" y="199"/>
                </a:lnTo>
                <a:lnTo>
                  <a:pt x="628" y="190"/>
                </a:lnTo>
                <a:cubicBezTo>
                  <a:pt x="619" y="161"/>
                  <a:pt x="624" y="128"/>
                  <a:pt x="642" y="103"/>
                </a:cubicBezTo>
                <a:cubicBezTo>
                  <a:pt x="660" y="78"/>
                  <a:pt x="689" y="63"/>
                  <a:pt x="719" y="63"/>
                </a:cubicBezTo>
                <a:lnTo>
                  <a:pt x="720" y="63"/>
                </a:lnTo>
                <a:cubicBezTo>
                  <a:pt x="773" y="63"/>
                  <a:pt x="816" y="106"/>
                  <a:pt x="816" y="159"/>
                </a:cubicBezTo>
                <a:lnTo>
                  <a:pt x="816" y="164"/>
                </a:lnTo>
                <a:lnTo>
                  <a:pt x="816" y="168"/>
                </a:lnTo>
                <a:cubicBezTo>
                  <a:pt x="816" y="213"/>
                  <a:pt x="786" y="252"/>
                  <a:pt x="743" y="262"/>
                </a:cubicBezTo>
                <a:cubicBezTo>
                  <a:pt x="699" y="272"/>
                  <a:pt x="655" y="251"/>
                  <a:pt x="635" y="211"/>
                </a:cubicBezTo>
                <a:lnTo>
                  <a:pt x="636" y="214"/>
                </a:lnTo>
                <a:lnTo>
                  <a:pt x="633" y="209"/>
                </a:lnTo>
                <a:lnTo>
                  <a:pt x="792" y="217"/>
                </a:lnTo>
                <a:lnTo>
                  <a:pt x="795" y="213"/>
                </a:lnTo>
                <a:lnTo>
                  <a:pt x="792" y="218"/>
                </a:lnTo>
                <a:cubicBezTo>
                  <a:pt x="774" y="247"/>
                  <a:pt x="743" y="264"/>
                  <a:pt x="709" y="264"/>
                </a:cubicBezTo>
                <a:lnTo>
                  <a:pt x="706" y="264"/>
                </a:lnTo>
                <a:lnTo>
                  <a:pt x="702" y="264"/>
                </a:lnTo>
                <a:lnTo>
                  <a:pt x="797" y="184"/>
                </a:lnTo>
                <a:lnTo>
                  <a:pt x="796" y="190"/>
                </a:lnTo>
                <a:cubicBezTo>
                  <a:pt x="795" y="200"/>
                  <a:pt x="792" y="209"/>
                  <a:pt x="787" y="217"/>
                </a:cubicBezTo>
                <a:lnTo>
                  <a:pt x="785" y="221"/>
                </a:lnTo>
                <a:cubicBezTo>
                  <a:pt x="770" y="252"/>
                  <a:pt x="740" y="272"/>
                  <a:pt x="705" y="274"/>
                </a:cubicBezTo>
                <a:cubicBezTo>
                  <a:pt x="671" y="276"/>
                  <a:pt x="639" y="260"/>
                  <a:pt x="620" y="232"/>
                </a:cubicBezTo>
                <a:lnTo>
                  <a:pt x="618" y="229"/>
                </a:lnTo>
                <a:cubicBezTo>
                  <a:pt x="612" y="220"/>
                  <a:pt x="608" y="211"/>
                  <a:pt x="605" y="202"/>
                </a:cubicBezTo>
                <a:lnTo>
                  <a:pt x="603" y="195"/>
                </a:lnTo>
                <a:cubicBezTo>
                  <a:pt x="602" y="189"/>
                  <a:pt x="600" y="183"/>
                  <a:pt x="600" y="177"/>
                </a:cubicBezTo>
                <a:lnTo>
                  <a:pt x="599" y="169"/>
                </a:lnTo>
                <a:lnTo>
                  <a:pt x="598" y="161"/>
                </a:lnTo>
                <a:lnTo>
                  <a:pt x="787" y="173"/>
                </a:lnTo>
                <a:lnTo>
                  <a:pt x="784" y="183"/>
                </a:lnTo>
                <a:lnTo>
                  <a:pt x="781" y="194"/>
                </a:lnTo>
                <a:lnTo>
                  <a:pt x="688" y="72"/>
                </a:lnTo>
                <a:lnTo>
                  <a:pt x="689" y="72"/>
                </a:lnTo>
                <a:lnTo>
                  <a:pt x="690" y="72"/>
                </a:lnTo>
                <a:lnTo>
                  <a:pt x="691" y="72"/>
                </a:lnTo>
                <a:cubicBezTo>
                  <a:pt x="719" y="72"/>
                  <a:pt x="744" y="84"/>
                  <a:pt x="763" y="104"/>
                </a:cubicBezTo>
                <a:cubicBezTo>
                  <a:pt x="781" y="124"/>
                  <a:pt x="790" y="151"/>
                  <a:pt x="787" y="178"/>
                </a:cubicBezTo>
                <a:lnTo>
                  <a:pt x="786" y="178"/>
                </a:lnTo>
                <a:lnTo>
                  <a:pt x="786" y="187"/>
                </a:lnTo>
                <a:cubicBezTo>
                  <a:pt x="786" y="240"/>
                  <a:pt x="743" y="283"/>
                  <a:pt x="690" y="283"/>
                </a:cubicBezTo>
                <a:lnTo>
                  <a:pt x="688" y="283"/>
                </a:lnTo>
                <a:cubicBezTo>
                  <a:pt x="635" y="283"/>
                  <a:pt x="592" y="240"/>
                  <a:pt x="592" y="187"/>
                </a:cubicBezTo>
                <a:lnTo>
                  <a:pt x="593" y="169"/>
                </a:lnTo>
                <a:lnTo>
                  <a:pt x="594" y="159"/>
                </a:lnTo>
                <a:cubicBezTo>
                  <a:pt x="599" y="110"/>
                  <a:pt x="640" y="72"/>
                  <a:pt x="689" y="72"/>
                </a:cubicBezTo>
                <a:lnTo>
                  <a:pt x="690" y="72"/>
                </a:lnTo>
                <a:cubicBezTo>
                  <a:pt x="719" y="72"/>
                  <a:pt x="746" y="85"/>
                  <a:pt x="765" y="108"/>
                </a:cubicBezTo>
                <a:cubicBezTo>
                  <a:pt x="783" y="130"/>
                  <a:pt x="790" y="159"/>
                  <a:pt x="785" y="187"/>
                </a:cubicBezTo>
                <a:lnTo>
                  <a:pt x="783" y="197"/>
                </a:lnTo>
                <a:lnTo>
                  <a:pt x="783" y="163"/>
                </a:lnTo>
                <a:lnTo>
                  <a:pt x="784" y="169"/>
                </a:lnTo>
                <a:cubicBezTo>
                  <a:pt x="785" y="174"/>
                  <a:pt x="785" y="179"/>
                  <a:pt x="785" y="184"/>
                </a:cubicBezTo>
                <a:lnTo>
                  <a:pt x="785" y="187"/>
                </a:lnTo>
                <a:cubicBezTo>
                  <a:pt x="785" y="238"/>
                  <a:pt x="746" y="281"/>
                  <a:pt x="695" y="283"/>
                </a:cubicBezTo>
                <a:cubicBezTo>
                  <a:pt x="644" y="286"/>
                  <a:pt x="600" y="249"/>
                  <a:pt x="594" y="198"/>
                </a:cubicBezTo>
                <a:lnTo>
                  <a:pt x="593" y="188"/>
                </a:lnTo>
                <a:lnTo>
                  <a:pt x="592" y="178"/>
                </a:lnTo>
                <a:lnTo>
                  <a:pt x="687" y="264"/>
                </a:lnTo>
                <a:lnTo>
                  <a:pt x="685" y="264"/>
                </a:lnTo>
                <a:lnTo>
                  <a:pt x="778" y="194"/>
                </a:lnTo>
                <a:lnTo>
                  <a:pt x="776" y="203"/>
                </a:lnTo>
                <a:lnTo>
                  <a:pt x="774" y="211"/>
                </a:lnTo>
                <a:cubicBezTo>
                  <a:pt x="763" y="252"/>
                  <a:pt x="727" y="282"/>
                  <a:pt x="684" y="283"/>
                </a:cubicBezTo>
                <a:cubicBezTo>
                  <a:pt x="642" y="285"/>
                  <a:pt x="603" y="258"/>
                  <a:pt x="589" y="218"/>
                </a:cubicBezTo>
                <a:lnTo>
                  <a:pt x="588" y="215"/>
                </a:lnTo>
                <a:cubicBezTo>
                  <a:pt x="585" y="205"/>
                  <a:pt x="583" y="195"/>
                  <a:pt x="583" y="184"/>
                </a:cubicBezTo>
                <a:lnTo>
                  <a:pt x="584" y="188"/>
                </a:lnTo>
                <a:lnTo>
                  <a:pt x="583" y="178"/>
                </a:lnTo>
                <a:lnTo>
                  <a:pt x="774" y="168"/>
                </a:lnTo>
                <a:lnTo>
                  <a:pt x="774" y="171"/>
                </a:lnTo>
                <a:lnTo>
                  <a:pt x="774" y="178"/>
                </a:lnTo>
                <a:cubicBezTo>
                  <a:pt x="774" y="184"/>
                  <a:pt x="774" y="189"/>
                  <a:pt x="773" y="194"/>
                </a:cubicBezTo>
                <a:lnTo>
                  <a:pt x="772" y="200"/>
                </a:lnTo>
                <a:cubicBezTo>
                  <a:pt x="771" y="205"/>
                  <a:pt x="770" y="210"/>
                  <a:pt x="769" y="215"/>
                </a:cubicBezTo>
                <a:lnTo>
                  <a:pt x="768" y="218"/>
                </a:lnTo>
                <a:cubicBezTo>
                  <a:pt x="753" y="261"/>
                  <a:pt x="711" y="288"/>
                  <a:pt x="666" y="283"/>
                </a:cubicBezTo>
                <a:cubicBezTo>
                  <a:pt x="621" y="278"/>
                  <a:pt x="585" y="242"/>
                  <a:pt x="581" y="197"/>
                </a:cubicBezTo>
                <a:lnTo>
                  <a:pt x="581" y="193"/>
                </a:lnTo>
                <a:lnTo>
                  <a:pt x="580" y="187"/>
                </a:lnTo>
                <a:lnTo>
                  <a:pt x="583" y="202"/>
                </a:lnTo>
                <a:lnTo>
                  <a:pt x="582" y="199"/>
                </a:lnTo>
                <a:lnTo>
                  <a:pt x="769" y="180"/>
                </a:lnTo>
                <a:lnTo>
                  <a:pt x="768" y="185"/>
                </a:lnTo>
                <a:lnTo>
                  <a:pt x="767" y="196"/>
                </a:lnTo>
                <a:cubicBezTo>
                  <a:pt x="763" y="246"/>
                  <a:pt x="721" y="283"/>
                  <a:pt x="671" y="283"/>
                </a:cubicBezTo>
                <a:lnTo>
                  <a:pt x="669" y="283"/>
                </a:lnTo>
                <a:cubicBezTo>
                  <a:pt x="624" y="283"/>
                  <a:pt x="584" y="251"/>
                  <a:pt x="575" y="206"/>
                </a:cubicBezTo>
                <a:lnTo>
                  <a:pt x="574" y="201"/>
                </a:lnTo>
                <a:lnTo>
                  <a:pt x="583" y="225"/>
                </a:lnTo>
                <a:lnTo>
                  <a:pt x="581" y="221"/>
                </a:lnTo>
                <a:lnTo>
                  <a:pt x="749" y="228"/>
                </a:lnTo>
                <a:lnTo>
                  <a:pt x="746" y="233"/>
                </a:lnTo>
                <a:cubicBezTo>
                  <a:pt x="742" y="240"/>
                  <a:pt x="737" y="246"/>
                  <a:pt x="731" y="251"/>
                </a:cubicBezTo>
                <a:lnTo>
                  <a:pt x="727" y="255"/>
                </a:lnTo>
                <a:cubicBezTo>
                  <a:pt x="701" y="281"/>
                  <a:pt x="663" y="290"/>
                  <a:pt x="628" y="278"/>
                </a:cubicBezTo>
                <a:cubicBezTo>
                  <a:pt x="593" y="266"/>
                  <a:pt x="568" y="235"/>
                  <a:pt x="564" y="198"/>
                </a:cubicBezTo>
                <a:lnTo>
                  <a:pt x="563" y="188"/>
                </a:lnTo>
                <a:lnTo>
                  <a:pt x="562" y="178"/>
                </a:lnTo>
                <a:lnTo>
                  <a:pt x="751" y="192"/>
                </a:lnTo>
                <a:lnTo>
                  <a:pt x="751" y="188"/>
                </a:lnTo>
                <a:lnTo>
                  <a:pt x="750" y="194"/>
                </a:lnTo>
                <a:cubicBezTo>
                  <a:pt x="743" y="238"/>
                  <a:pt x="707" y="271"/>
                  <a:pt x="663" y="274"/>
                </a:cubicBezTo>
                <a:cubicBezTo>
                  <a:pt x="619" y="278"/>
                  <a:pt x="578" y="251"/>
                  <a:pt x="564" y="209"/>
                </a:cubicBezTo>
                <a:lnTo>
                  <a:pt x="562" y="203"/>
                </a:lnTo>
                <a:lnTo>
                  <a:pt x="568" y="215"/>
                </a:lnTo>
                <a:lnTo>
                  <a:pt x="566" y="211"/>
                </a:lnTo>
                <a:lnTo>
                  <a:pt x="747" y="178"/>
                </a:lnTo>
                <a:lnTo>
                  <a:pt x="745" y="194"/>
                </a:lnTo>
                <a:lnTo>
                  <a:pt x="744" y="200"/>
                </a:lnTo>
                <a:lnTo>
                  <a:pt x="745" y="184"/>
                </a:lnTo>
                <a:lnTo>
                  <a:pt x="745" y="187"/>
                </a:lnTo>
                <a:lnTo>
                  <a:pt x="553" y="187"/>
                </a:lnTo>
                <a:lnTo>
                  <a:pt x="553" y="184"/>
                </a:lnTo>
                <a:cubicBezTo>
                  <a:pt x="553" y="179"/>
                  <a:pt x="554" y="174"/>
                  <a:pt x="555" y="169"/>
                </a:cubicBezTo>
                <a:lnTo>
                  <a:pt x="556" y="163"/>
                </a:lnTo>
                <a:lnTo>
                  <a:pt x="554" y="178"/>
                </a:lnTo>
                <a:lnTo>
                  <a:pt x="554" y="171"/>
                </a:lnTo>
                <a:lnTo>
                  <a:pt x="554" y="168"/>
                </a:lnTo>
                <a:lnTo>
                  <a:pt x="746" y="168"/>
                </a:lnTo>
                <a:lnTo>
                  <a:pt x="746" y="171"/>
                </a:lnTo>
                <a:lnTo>
                  <a:pt x="746" y="177"/>
                </a:lnTo>
                <a:lnTo>
                  <a:pt x="746" y="187"/>
                </a:lnTo>
                <a:lnTo>
                  <a:pt x="557" y="164"/>
                </a:lnTo>
                <a:lnTo>
                  <a:pt x="557" y="165"/>
                </a:lnTo>
                <a:lnTo>
                  <a:pt x="558" y="160"/>
                </a:lnTo>
                <a:cubicBezTo>
                  <a:pt x="568" y="111"/>
                  <a:pt x="613" y="78"/>
                  <a:pt x="662" y="83"/>
                </a:cubicBezTo>
                <a:cubicBezTo>
                  <a:pt x="711" y="88"/>
                  <a:pt x="748" y="129"/>
                  <a:pt x="748" y="178"/>
                </a:cubicBezTo>
                <a:lnTo>
                  <a:pt x="748" y="183"/>
                </a:lnTo>
                <a:lnTo>
                  <a:pt x="748" y="187"/>
                </a:lnTo>
                <a:cubicBezTo>
                  <a:pt x="748" y="235"/>
                  <a:pt x="714" y="275"/>
                  <a:pt x="668" y="282"/>
                </a:cubicBezTo>
                <a:cubicBezTo>
                  <a:pt x="621" y="290"/>
                  <a:pt x="576" y="262"/>
                  <a:pt x="561" y="218"/>
                </a:cubicBezTo>
                <a:lnTo>
                  <a:pt x="560" y="215"/>
                </a:lnTo>
                <a:lnTo>
                  <a:pt x="558" y="209"/>
                </a:lnTo>
                <a:cubicBezTo>
                  <a:pt x="555" y="199"/>
                  <a:pt x="553" y="189"/>
                  <a:pt x="553" y="178"/>
                </a:cubicBezTo>
                <a:lnTo>
                  <a:pt x="553" y="172"/>
                </a:lnTo>
                <a:lnTo>
                  <a:pt x="553" y="168"/>
                </a:lnTo>
                <a:lnTo>
                  <a:pt x="745" y="168"/>
                </a:lnTo>
                <a:lnTo>
                  <a:pt x="745" y="172"/>
                </a:lnTo>
                <a:lnTo>
                  <a:pt x="745" y="178"/>
                </a:lnTo>
                <a:cubicBezTo>
                  <a:pt x="745" y="184"/>
                  <a:pt x="745" y="189"/>
                  <a:pt x="744" y="194"/>
                </a:cubicBezTo>
                <a:lnTo>
                  <a:pt x="743" y="200"/>
                </a:lnTo>
                <a:cubicBezTo>
                  <a:pt x="742" y="205"/>
                  <a:pt x="741" y="210"/>
                  <a:pt x="740" y="215"/>
                </a:cubicBezTo>
                <a:lnTo>
                  <a:pt x="739" y="218"/>
                </a:lnTo>
                <a:cubicBezTo>
                  <a:pt x="724" y="262"/>
                  <a:pt x="679" y="290"/>
                  <a:pt x="632" y="282"/>
                </a:cubicBezTo>
                <a:cubicBezTo>
                  <a:pt x="586" y="275"/>
                  <a:pt x="551" y="235"/>
                  <a:pt x="551" y="187"/>
                </a:cubicBezTo>
                <a:lnTo>
                  <a:pt x="552" y="188"/>
                </a:lnTo>
                <a:lnTo>
                  <a:pt x="551" y="178"/>
                </a:lnTo>
                <a:lnTo>
                  <a:pt x="646" y="264"/>
                </a:lnTo>
                <a:lnTo>
                  <a:pt x="645" y="264"/>
                </a:lnTo>
                <a:cubicBezTo>
                  <a:pt x="606" y="264"/>
                  <a:pt x="571" y="241"/>
                  <a:pt x="556" y="204"/>
                </a:cubicBezTo>
                <a:lnTo>
                  <a:pt x="554" y="199"/>
                </a:lnTo>
                <a:lnTo>
                  <a:pt x="567" y="221"/>
                </a:lnTo>
                <a:lnTo>
                  <a:pt x="564" y="217"/>
                </a:lnTo>
                <a:lnTo>
                  <a:pt x="736" y="159"/>
                </a:lnTo>
                <a:lnTo>
                  <a:pt x="736" y="162"/>
                </a:lnTo>
                <a:lnTo>
                  <a:pt x="736" y="168"/>
                </a:lnTo>
                <a:lnTo>
                  <a:pt x="736" y="178"/>
                </a:lnTo>
                <a:lnTo>
                  <a:pt x="736" y="184"/>
                </a:lnTo>
                <a:lnTo>
                  <a:pt x="732" y="154"/>
                </a:lnTo>
                <a:lnTo>
                  <a:pt x="733" y="157"/>
                </a:lnTo>
                <a:lnTo>
                  <a:pt x="545" y="187"/>
                </a:lnTo>
                <a:lnTo>
                  <a:pt x="545" y="184"/>
                </a:lnTo>
                <a:lnTo>
                  <a:pt x="545" y="178"/>
                </a:lnTo>
                <a:lnTo>
                  <a:pt x="545" y="167"/>
                </a:lnTo>
                <a:lnTo>
                  <a:pt x="545" y="159"/>
                </a:lnTo>
                <a:cubicBezTo>
                  <a:pt x="545" y="112"/>
                  <a:pt x="580" y="72"/>
                  <a:pt x="626" y="65"/>
                </a:cubicBezTo>
                <a:cubicBezTo>
                  <a:pt x="673" y="57"/>
                  <a:pt x="718" y="84"/>
                  <a:pt x="733" y="129"/>
                </a:cubicBezTo>
                <a:lnTo>
                  <a:pt x="734" y="132"/>
                </a:lnTo>
                <a:cubicBezTo>
                  <a:pt x="737" y="142"/>
                  <a:pt x="738" y="152"/>
                  <a:pt x="738" y="162"/>
                </a:cubicBezTo>
                <a:lnTo>
                  <a:pt x="738" y="168"/>
                </a:lnTo>
                <a:cubicBezTo>
                  <a:pt x="738" y="221"/>
                  <a:pt x="695" y="264"/>
                  <a:pt x="642" y="264"/>
                </a:cubicBezTo>
                <a:lnTo>
                  <a:pt x="640" y="264"/>
                </a:lnTo>
                <a:lnTo>
                  <a:pt x="638" y="264"/>
                </a:lnTo>
                <a:lnTo>
                  <a:pt x="733" y="153"/>
                </a:lnTo>
                <a:lnTo>
                  <a:pt x="734" y="159"/>
                </a:lnTo>
                <a:cubicBezTo>
                  <a:pt x="735" y="164"/>
                  <a:pt x="735" y="169"/>
                  <a:pt x="735" y="174"/>
                </a:cubicBezTo>
                <a:lnTo>
                  <a:pt x="735" y="178"/>
                </a:lnTo>
                <a:lnTo>
                  <a:pt x="543" y="178"/>
                </a:lnTo>
                <a:lnTo>
                  <a:pt x="543" y="174"/>
                </a:lnTo>
                <a:lnTo>
                  <a:pt x="545" y="190"/>
                </a:lnTo>
                <a:lnTo>
                  <a:pt x="544" y="184"/>
                </a:lnTo>
                <a:lnTo>
                  <a:pt x="638" y="264"/>
                </a:lnTo>
                <a:lnTo>
                  <a:pt x="635" y="264"/>
                </a:lnTo>
                <a:lnTo>
                  <a:pt x="634" y="264"/>
                </a:lnTo>
                <a:cubicBezTo>
                  <a:pt x="606" y="264"/>
                  <a:pt x="579" y="252"/>
                  <a:pt x="561" y="231"/>
                </a:cubicBezTo>
                <a:cubicBezTo>
                  <a:pt x="543" y="209"/>
                  <a:pt x="535" y="181"/>
                  <a:pt x="540" y="153"/>
                </a:cubicBezTo>
                <a:lnTo>
                  <a:pt x="541" y="147"/>
                </a:lnTo>
                <a:lnTo>
                  <a:pt x="539" y="162"/>
                </a:lnTo>
                <a:lnTo>
                  <a:pt x="539" y="159"/>
                </a:lnTo>
                <a:lnTo>
                  <a:pt x="729" y="183"/>
                </a:lnTo>
                <a:lnTo>
                  <a:pt x="727" y="191"/>
                </a:lnTo>
                <a:lnTo>
                  <a:pt x="729" y="176"/>
                </a:lnTo>
                <a:lnTo>
                  <a:pt x="728" y="178"/>
                </a:lnTo>
                <a:lnTo>
                  <a:pt x="728" y="184"/>
                </a:lnTo>
                <a:cubicBezTo>
                  <a:pt x="728" y="195"/>
                  <a:pt x="727" y="205"/>
                  <a:pt x="724" y="215"/>
                </a:cubicBezTo>
                <a:lnTo>
                  <a:pt x="723" y="218"/>
                </a:lnTo>
                <a:cubicBezTo>
                  <a:pt x="711" y="252"/>
                  <a:pt x="682" y="277"/>
                  <a:pt x="647" y="282"/>
                </a:cubicBezTo>
                <a:cubicBezTo>
                  <a:pt x="612" y="288"/>
                  <a:pt x="576" y="274"/>
                  <a:pt x="555" y="245"/>
                </a:cubicBezTo>
                <a:lnTo>
                  <a:pt x="554" y="243"/>
                </a:lnTo>
                <a:lnTo>
                  <a:pt x="550" y="238"/>
                </a:lnTo>
                <a:lnTo>
                  <a:pt x="624" y="274"/>
                </a:lnTo>
                <a:lnTo>
                  <a:pt x="619" y="274"/>
                </a:lnTo>
                <a:lnTo>
                  <a:pt x="709" y="214"/>
                </a:lnTo>
                <a:lnTo>
                  <a:pt x="711" y="207"/>
                </a:lnTo>
                <a:lnTo>
                  <a:pt x="710" y="211"/>
                </a:lnTo>
                <a:cubicBezTo>
                  <a:pt x="698" y="258"/>
                  <a:pt x="653" y="289"/>
                  <a:pt x="605" y="283"/>
                </a:cubicBezTo>
                <a:cubicBezTo>
                  <a:pt x="557" y="277"/>
                  <a:pt x="520" y="236"/>
                  <a:pt x="520" y="187"/>
                </a:cubicBezTo>
                <a:lnTo>
                  <a:pt x="520" y="183"/>
                </a:lnTo>
                <a:cubicBezTo>
                  <a:pt x="520" y="177"/>
                  <a:pt x="521" y="171"/>
                  <a:pt x="522" y="165"/>
                </a:cubicBezTo>
                <a:lnTo>
                  <a:pt x="523" y="160"/>
                </a:lnTo>
                <a:lnTo>
                  <a:pt x="617" y="274"/>
                </a:lnTo>
                <a:lnTo>
                  <a:pt x="614" y="274"/>
                </a:lnTo>
                <a:lnTo>
                  <a:pt x="614" y="82"/>
                </a:lnTo>
                <a:lnTo>
                  <a:pt x="616" y="82"/>
                </a:lnTo>
                <a:lnTo>
                  <a:pt x="616" y="274"/>
                </a:lnTo>
                <a:lnTo>
                  <a:pt x="615" y="274"/>
                </a:lnTo>
                <a:cubicBezTo>
                  <a:pt x="562" y="274"/>
                  <a:pt x="519" y="231"/>
                  <a:pt x="519" y="178"/>
                </a:cubicBezTo>
                <a:lnTo>
                  <a:pt x="519" y="168"/>
                </a:lnTo>
                <a:lnTo>
                  <a:pt x="521" y="184"/>
                </a:lnTo>
                <a:lnTo>
                  <a:pt x="520" y="178"/>
                </a:lnTo>
                <a:lnTo>
                  <a:pt x="535" y="216"/>
                </a:lnTo>
                <a:lnTo>
                  <a:pt x="533" y="213"/>
                </a:lnTo>
                <a:lnTo>
                  <a:pt x="708" y="171"/>
                </a:lnTo>
                <a:lnTo>
                  <a:pt x="707" y="176"/>
                </a:lnTo>
                <a:lnTo>
                  <a:pt x="706" y="187"/>
                </a:lnTo>
                <a:lnTo>
                  <a:pt x="706" y="167"/>
                </a:lnTo>
                <a:lnTo>
                  <a:pt x="707" y="186"/>
                </a:lnTo>
                <a:lnTo>
                  <a:pt x="707" y="187"/>
                </a:lnTo>
                <a:lnTo>
                  <a:pt x="515" y="187"/>
                </a:lnTo>
                <a:lnTo>
                  <a:pt x="516" y="187"/>
                </a:lnTo>
                <a:lnTo>
                  <a:pt x="516" y="182"/>
                </a:lnTo>
                <a:lnTo>
                  <a:pt x="514" y="170"/>
                </a:lnTo>
                <a:cubicBezTo>
                  <a:pt x="513" y="165"/>
                  <a:pt x="512" y="160"/>
                  <a:pt x="512" y="154"/>
                </a:cubicBezTo>
                <a:lnTo>
                  <a:pt x="512" y="149"/>
                </a:lnTo>
                <a:lnTo>
                  <a:pt x="703" y="165"/>
                </a:lnTo>
                <a:lnTo>
                  <a:pt x="702" y="171"/>
                </a:lnTo>
                <a:lnTo>
                  <a:pt x="703" y="155"/>
                </a:lnTo>
                <a:lnTo>
                  <a:pt x="703" y="167"/>
                </a:lnTo>
                <a:lnTo>
                  <a:pt x="703" y="180"/>
                </a:lnTo>
                <a:lnTo>
                  <a:pt x="703" y="187"/>
                </a:lnTo>
                <a:cubicBezTo>
                  <a:pt x="703" y="232"/>
                  <a:pt x="673" y="271"/>
                  <a:pt x="630" y="281"/>
                </a:cubicBezTo>
                <a:cubicBezTo>
                  <a:pt x="586" y="291"/>
                  <a:pt x="542" y="270"/>
                  <a:pt x="522" y="230"/>
                </a:cubicBezTo>
                <a:lnTo>
                  <a:pt x="521" y="228"/>
                </a:lnTo>
                <a:cubicBezTo>
                  <a:pt x="514" y="215"/>
                  <a:pt x="510" y="200"/>
                  <a:pt x="510" y="185"/>
                </a:cubicBezTo>
                <a:lnTo>
                  <a:pt x="510" y="179"/>
                </a:lnTo>
                <a:lnTo>
                  <a:pt x="510" y="171"/>
                </a:lnTo>
                <a:lnTo>
                  <a:pt x="510" y="168"/>
                </a:lnTo>
                <a:lnTo>
                  <a:pt x="702" y="168"/>
                </a:lnTo>
                <a:lnTo>
                  <a:pt x="702" y="171"/>
                </a:lnTo>
                <a:lnTo>
                  <a:pt x="702" y="187"/>
                </a:lnTo>
                <a:lnTo>
                  <a:pt x="701" y="197"/>
                </a:lnTo>
                <a:cubicBezTo>
                  <a:pt x="696" y="248"/>
                  <a:pt x="652" y="286"/>
                  <a:pt x="601" y="283"/>
                </a:cubicBezTo>
                <a:cubicBezTo>
                  <a:pt x="550" y="281"/>
                  <a:pt x="509" y="239"/>
                  <a:pt x="509" y="187"/>
                </a:cubicBezTo>
                <a:lnTo>
                  <a:pt x="509" y="184"/>
                </a:lnTo>
                <a:lnTo>
                  <a:pt x="511" y="200"/>
                </a:lnTo>
                <a:lnTo>
                  <a:pt x="510" y="194"/>
                </a:lnTo>
                <a:cubicBezTo>
                  <a:pt x="505" y="166"/>
                  <a:pt x="513" y="138"/>
                  <a:pt x="531" y="116"/>
                </a:cubicBezTo>
                <a:cubicBezTo>
                  <a:pt x="549" y="95"/>
                  <a:pt x="576" y="82"/>
                  <a:pt x="604" y="82"/>
                </a:cubicBezTo>
                <a:lnTo>
                  <a:pt x="607" y="82"/>
                </a:lnTo>
                <a:lnTo>
                  <a:pt x="511" y="178"/>
                </a:lnTo>
                <a:lnTo>
                  <a:pt x="511" y="172"/>
                </a:lnTo>
                <a:lnTo>
                  <a:pt x="511" y="162"/>
                </a:lnTo>
                <a:lnTo>
                  <a:pt x="511" y="154"/>
                </a:lnTo>
                <a:lnTo>
                  <a:pt x="511" y="149"/>
                </a:lnTo>
                <a:lnTo>
                  <a:pt x="702" y="165"/>
                </a:lnTo>
                <a:lnTo>
                  <a:pt x="702" y="163"/>
                </a:lnTo>
                <a:lnTo>
                  <a:pt x="701" y="174"/>
                </a:lnTo>
                <a:lnTo>
                  <a:pt x="700" y="184"/>
                </a:lnTo>
                <a:lnTo>
                  <a:pt x="700" y="197"/>
                </a:lnTo>
                <a:lnTo>
                  <a:pt x="604" y="101"/>
                </a:lnTo>
                <a:lnTo>
                  <a:pt x="605" y="101"/>
                </a:lnTo>
                <a:lnTo>
                  <a:pt x="523" y="247"/>
                </a:lnTo>
                <a:lnTo>
                  <a:pt x="517" y="237"/>
                </a:lnTo>
                <a:cubicBezTo>
                  <a:pt x="514" y="231"/>
                  <a:pt x="511" y="224"/>
                  <a:pt x="508" y="218"/>
                </a:cubicBezTo>
                <a:lnTo>
                  <a:pt x="506" y="212"/>
                </a:lnTo>
                <a:lnTo>
                  <a:pt x="530" y="249"/>
                </a:lnTo>
                <a:lnTo>
                  <a:pt x="527" y="246"/>
                </a:lnTo>
                <a:lnTo>
                  <a:pt x="677" y="228"/>
                </a:lnTo>
                <a:lnTo>
                  <a:pt x="668" y="241"/>
                </a:lnTo>
                <a:lnTo>
                  <a:pt x="665" y="245"/>
                </a:lnTo>
                <a:cubicBezTo>
                  <a:pt x="647" y="269"/>
                  <a:pt x="619" y="283"/>
                  <a:pt x="588" y="283"/>
                </a:cubicBezTo>
                <a:cubicBezTo>
                  <a:pt x="558" y="283"/>
                  <a:pt x="530" y="269"/>
                  <a:pt x="512" y="245"/>
                </a:cubicBezTo>
                <a:lnTo>
                  <a:pt x="511" y="243"/>
                </a:lnTo>
                <a:lnTo>
                  <a:pt x="507" y="238"/>
                </a:lnTo>
                <a:lnTo>
                  <a:pt x="581" y="274"/>
                </a:lnTo>
                <a:lnTo>
                  <a:pt x="576" y="274"/>
                </a:lnTo>
                <a:lnTo>
                  <a:pt x="571" y="274"/>
                </a:lnTo>
                <a:lnTo>
                  <a:pt x="570" y="274"/>
                </a:lnTo>
                <a:lnTo>
                  <a:pt x="666" y="170"/>
                </a:lnTo>
                <a:lnTo>
                  <a:pt x="667" y="189"/>
                </a:lnTo>
                <a:lnTo>
                  <a:pt x="667" y="195"/>
                </a:lnTo>
                <a:lnTo>
                  <a:pt x="667" y="197"/>
                </a:lnTo>
                <a:cubicBezTo>
                  <a:pt x="667" y="247"/>
                  <a:pt x="630" y="288"/>
                  <a:pt x="581" y="293"/>
                </a:cubicBezTo>
                <a:cubicBezTo>
                  <a:pt x="532" y="298"/>
                  <a:pt x="487" y="265"/>
                  <a:pt x="477" y="216"/>
                </a:cubicBezTo>
                <a:lnTo>
                  <a:pt x="475" y="204"/>
                </a:lnTo>
                <a:lnTo>
                  <a:pt x="474" y="194"/>
                </a:lnTo>
                <a:lnTo>
                  <a:pt x="472" y="174"/>
                </a:lnTo>
                <a:lnTo>
                  <a:pt x="472" y="168"/>
                </a:lnTo>
                <a:lnTo>
                  <a:pt x="568" y="264"/>
                </a:lnTo>
                <a:lnTo>
                  <a:pt x="567" y="264"/>
                </a:lnTo>
                <a:lnTo>
                  <a:pt x="663" y="168"/>
                </a:lnTo>
                <a:lnTo>
                  <a:pt x="663" y="177"/>
                </a:lnTo>
                <a:lnTo>
                  <a:pt x="663" y="187"/>
                </a:lnTo>
                <a:cubicBezTo>
                  <a:pt x="663" y="196"/>
                  <a:pt x="662" y="205"/>
                  <a:pt x="660" y="214"/>
                </a:cubicBezTo>
                <a:lnTo>
                  <a:pt x="657" y="225"/>
                </a:lnTo>
                <a:lnTo>
                  <a:pt x="656" y="228"/>
                </a:lnTo>
                <a:cubicBezTo>
                  <a:pt x="641" y="272"/>
                  <a:pt x="596" y="300"/>
                  <a:pt x="549" y="292"/>
                </a:cubicBezTo>
                <a:cubicBezTo>
                  <a:pt x="503" y="285"/>
                  <a:pt x="468" y="245"/>
                  <a:pt x="468" y="197"/>
                </a:cubicBezTo>
                <a:lnTo>
                  <a:pt x="468" y="193"/>
                </a:lnTo>
                <a:cubicBezTo>
                  <a:pt x="468" y="188"/>
                  <a:pt x="469" y="183"/>
                  <a:pt x="470" y="178"/>
                </a:cubicBezTo>
                <a:lnTo>
                  <a:pt x="471" y="172"/>
                </a:lnTo>
                <a:lnTo>
                  <a:pt x="474" y="218"/>
                </a:lnTo>
                <a:lnTo>
                  <a:pt x="471" y="209"/>
                </a:lnTo>
                <a:lnTo>
                  <a:pt x="658" y="178"/>
                </a:lnTo>
                <a:lnTo>
                  <a:pt x="658" y="188"/>
                </a:lnTo>
                <a:lnTo>
                  <a:pt x="658" y="197"/>
                </a:lnTo>
                <a:cubicBezTo>
                  <a:pt x="658" y="246"/>
                  <a:pt x="622" y="287"/>
                  <a:pt x="574" y="293"/>
                </a:cubicBezTo>
                <a:cubicBezTo>
                  <a:pt x="526" y="299"/>
                  <a:pt x="481" y="268"/>
                  <a:pt x="469" y="221"/>
                </a:cubicBezTo>
                <a:lnTo>
                  <a:pt x="467" y="209"/>
                </a:lnTo>
                <a:lnTo>
                  <a:pt x="466" y="203"/>
                </a:lnTo>
                <a:cubicBezTo>
                  <a:pt x="461" y="175"/>
                  <a:pt x="469" y="147"/>
                  <a:pt x="487" y="125"/>
                </a:cubicBezTo>
                <a:cubicBezTo>
                  <a:pt x="505" y="104"/>
                  <a:pt x="532" y="91"/>
                  <a:pt x="560" y="91"/>
                </a:cubicBezTo>
                <a:lnTo>
                  <a:pt x="562" y="91"/>
                </a:lnTo>
                <a:lnTo>
                  <a:pt x="467" y="198"/>
                </a:lnTo>
                <a:lnTo>
                  <a:pt x="466" y="188"/>
                </a:lnTo>
                <a:lnTo>
                  <a:pt x="465" y="178"/>
                </a:lnTo>
                <a:cubicBezTo>
                  <a:pt x="462" y="151"/>
                  <a:pt x="471" y="124"/>
                  <a:pt x="489" y="104"/>
                </a:cubicBezTo>
                <a:cubicBezTo>
                  <a:pt x="507" y="84"/>
                  <a:pt x="533" y="72"/>
                  <a:pt x="560" y="72"/>
                </a:cubicBezTo>
                <a:lnTo>
                  <a:pt x="561" y="72"/>
                </a:lnTo>
                <a:cubicBezTo>
                  <a:pt x="614" y="72"/>
                  <a:pt x="657" y="115"/>
                  <a:pt x="657" y="168"/>
                </a:cubicBezTo>
                <a:lnTo>
                  <a:pt x="657" y="187"/>
                </a:lnTo>
                <a:lnTo>
                  <a:pt x="656" y="201"/>
                </a:lnTo>
                <a:lnTo>
                  <a:pt x="655" y="208"/>
                </a:lnTo>
                <a:cubicBezTo>
                  <a:pt x="654" y="214"/>
                  <a:pt x="652" y="219"/>
                  <a:pt x="651" y="225"/>
                </a:cubicBezTo>
                <a:lnTo>
                  <a:pt x="650" y="228"/>
                </a:lnTo>
                <a:cubicBezTo>
                  <a:pt x="635" y="271"/>
                  <a:pt x="593" y="298"/>
                  <a:pt x="548" y="293"/>
                </a:cubicBezTo>
                <a:cubicBezTo>
                  <a:pt x="504" y="288"/>
                  <a:pt x="468" y="253"/>
                  <a:pt x="463" y="208"/>
                </a:cubicBezTo>
                <a:lnTo>
                  <a:pt x="463" y="207"/>
                </a:lnTo>
                <a:lnTo>
                  <a:pt x="461" y="197"/>
                </a:lnTo>
                <a:lnTo>
                  <a:pt x="555" y="274"/>
                </a:lnTo>
                <a:lnTo>
                  <a:pt x="553" y="274"/>
                </a:lnTo>
                <a:lnTo>
                  <a:pt x="550" y="274"/>
                </a:lnTo>
                <a:cubicBezTo>
                  <a:pt x="522" y="274"/>
                  <a:pt x="495" y="262"/>
                  <a:pt x="477" y="241"/>
                </a:cubicBezTo>
                <a:cubicBezTo>
                  <a:pt x="459" y="219"/>
                  <a:pt x="451" y="191"/>
                  <a:pt x="456" y="163"/>
                </a:cubicBezTo>
                <a:lnTo>
                  <a:pt x="458" y="149"/>
                </a:lnTo>
                <a:lnTo>
                  <a:pt x="459" y="145"/>
                </a:lnTo>
                <a:lnTo>
                  <a:pt x="646" y="192"/>
                </a:lnTo>
                <a:lnTo>
                  <a:pt x="646" y="188"/>
                </a:lnTo>
                <a:lnTo>
                  <a:pt x="645" y="194"/>
                </a:lnTo>
                <a:cubicBezTo>
                  <a:pt x="637" y="241"/>
                  <a:pt x="597" y="274"/>
                  <a:pt x="550" y="274"/>
                </a:cubicBezTo>
                <a:lnTo>
                  <a:pt x="549" y="274"/>
                </a:lnTo>
                <a:lnTo>
                  <a:pt x="546" y="274"/>
                </a:lnTo>
                <a:lnTo>
                  <a:pt x="542" y="274"/>
                </a:lnTo>
                <a:lnTo>
                  <a:pt x="637" y="197"/>
                </a:lnTo>
                <a:lnTo>
                  <a:pt x="635" y="207"/>
                </a:lnTo>
                <a:lnTo>
                  <a:pt x="634" y="211"/>
                </a:lnTo>
                <a:cubicBezTo>
                  <a:pt x="625" y="247"/>
                  <a:pt x="596" y="274"/>
                  <a:pt x="559" y="282"/>
                </a:cubicBezTo>
                <a:cubicBezTo>
                  <a:pt x="523" y="289"/>
                  <a:pt x="486" y="275"/>
                  <a:pt x="464" y="245"/>
                </a:cubicBezTo>
                <a:lnTo>
                  <a:pt x="455" y="233"/>
                </a:lnTo>
                <a:lnTo>
                  <a:pt x="452" y="228"/>
                </a:lnTo>
                <a:lnTo>
                  <a:pt x="534" y="274"/>
                </a:lnTo>
                <a:lnTo>
                  <a:pt x="530" y="274"/>
                </a:lnTo>
                <a:lnTo>
                  <a:pt x="624" y="158"/>
                </a:lnTo>
                <a:lnTo>
                  <a:pt x="626" y="167"/>
                </a:lnTo>
                <a:cubicBezTo>
                  <a:pt x="628" y="173"/>
                  <a:pt x="628" y="180"/>
                  <a:pt x="628" y="187"/>
                </a:cubicBezTo>
                <a:lnTo>
                  <a:pt x="628" y="193"/>
                </a:lnTo>
                <a:lnTo>
                  <a:pt x="628" y="197"/>
                </a:lnTo>
                <a:cubicBezTo>
                  <a:pt x="628" y="247"/>
                  <a:pt x="591" y="288"/>
                  <a:pt x="542" y="293"/>
                </a:cubicBezTo>
                <a:cubicBezTo>
                  <a:pt x="493" y="298"/>
                  <a:pt x="448" y="265"/>
                  <a:pt x="438" y="216"/>
                </a:cubicBezTo>
                <a:lnTo>
                  <a:pt x="437" y="211"/>
                </a:lnTo>
                <a:lnTo>
                  <a:pt x="442" y="228"/>
                </a:lnTo>
                <a:lnTo>
                  <a:pt x="440" y="223"/>
                </a:lnTo>
                <a:lnTo>
                  <a:pt x="624" y="206"/>
                </a:lnTo>
                <a:lnTo>
                  <a:pt x="623" y="211"/>
                </a:lnTo>
                <a:cubicBezTo>
                  <a:pt x="621" y="217"/>
                  <a:pt x="620" y="223"/>
                  <a:pt x="618" y="228"/>
                </a:cubicBezTo>
                <a:lnTo>
                  <a:pt x="616" y="233"/>
                </a:lnTo>
                <a:cubicBezTo>
                  <a:pt x="600" y="273"/>
                  <a:pt x="559" y="298"/>
                  <a:pt x="516" y="293"/>
                </a:cubicBezTo>
                <a:cubicBezTo>
                  <a:pt x="473" y="288"/>
                  <a:pt x="439" y="256"/>
                  <a:pt x="432" y="213"/>
                </a:cubicBezTo>
                <a:lnTo>
                  <a:pt x="431" y="207"/>
                </a:lnTo>
                <a:cubicBezTo>
                  <a:pt x="430" y="202"/>
                  <a:pt x="429" y="197"/>
                  <a:pt x="429" y="191"/>
                </a:cubicBezTo>
                <a:lnTo>
                  <a:pt x="429" y="187"/>
                </a:lnTo>
                <a:lnTo>
                  <a:pt x="621" y="187"/>
                </a:lnTo>
                <a:lnTo>
                  <a:pt x="621" y="182"/>
                </a:lnTo>
                <a:lnTo>
                  <a:pt x="622" y="191"/>
                </a:lnTo>
                <a:lnTo>
                  <a:pt x="623" y="210"/>
                </a:lnTo>
                <a:lnTo>
                  <a:pt x="623" y="216"/>
                </a:lnTo>
                <a:cubicBezTo>
                  <a:pt x="623" y="255"/>
                  <a:pt x="600" y="290"/>
                  <a:pt x="564" y="305"/>
                </a:cubicBezTo>
                <a:cubicBezTo>
                  <a:pt x="528" y="320"/>
                  <a:pt x="487" y="312"/>
                  <a:pt x="460" y="284"/>
                </a:cubicBezTo>
                <a:lnTo>
                  <a:pt x="458" y="282"/>
                </a:lnTo>
                <a:cubicBezTo>
                  <a:pt x="445" y="270"/>
                  <a:pt x="437" y="255"/>
                  <a:pt x="432" y="238"/>
                </a:cubicBezTo>
                <a:lnTo>
                  <a:pt x="430" y="230"/>
                </a:lnTo>
                <a:cubicBezTo>
                  <a:pt x="429" y="224"/>
                  <a:pt x="428" y="218"/>
                  <a:pt x="428" y="212"/>
                </a:cubicBezTo>
                <a:lnTo>
                  <a:pt x="427" y="193"/>
                </a:lnTo>
                <a:cubicBezTo>
                  <a:pt x="426" y="184"/>
                  <a:pt x="427" y="175"/>
                  <a:pt x="429" y="167"/>
                </a:cubicBezTo>
                <a:lnTo>
                  <a:pt x="431" y="158"/>
                </a:lnTo>
                <a:cubicBezTo>
                  <a:pt x="441" y="110"/>
                  <a:pt x="486" y="78"/>
                  <a:pt x="535" y="83"/>
                </a:cubicBezTo>
                <a:cubicBezTo>
                  <a:pt x="584" y="88"/>
                  <a:pt x="620" y="130"/>
                  <a:pt x="620" y="178"/>
                </a:cubicBezTo>
                <a:lnTo>
                  <a:pt x="620" y="183"/>
                </a:lnTo>
                <a:cubicBezTo>
                  <a:pt x="620" y="191"/>
                  <a:pt x="620" y="199"/>
                  <a:pt x="618" y="207"/>
                </a:cubicBezTo>
                <a:lnTo>
                  <a:pt x="617" y="211"/>
                </a:lnTo>
                <a:cubicBezTo>
                  <a:pt x="606" y="253"/>
                  <a:pt x="568" y="283"/>
                  <a:pt x="523" y="283"/>
                </a:cubicBezTo>
                <a:cubicBezTo>
                  <a:pt x="479" y="283"/>
                  <a:pt x="441" y="253"/>
                  <a:pt x="430" y="211"/>
                </a:cubicBezTo>
                <a:lnTo>
                  <a:pt x="429" y="207"/>
                </a:lnTo>
                <a:cubicBezTo>
                  <a:pt x="427" y="199"/>
                  <a:pt x="426" y="191"/>
                  <a:pt x="426" y="183"/>
                </a:cubicBezTo>
                <a:lnTo>
                  <a:pt x="426" y="178"/>
                </a:lnTo>
                <a:lnTo>
                  <a:pt x="618" y="178"/>
                </a:lnTo>
                <a:lnTo>
                  <a:pt x="618" y="182"/>
                </a:lnTo>
                <a:lnTo>
                  <a:pt x="618" y="187"/>
                </a:lnTo>
                <a:lnTo>
                  <a:pt x="522" y="91"/>
                </a:lnTo>
                <a:lnTo>
                  <a:pt x="523" y="91"/>
                </a:lnTo>
                <a:lnTo>
                  <a:pt x="427" y="187"/>
                </a:lnTo>
                <a:lnTo>
                  <a:pt x="427" y="182"/>
                </a:lnTo>
                <a:lnTo>
                  <a:pt x="430" y="206"/>
                </a:lnTo>
                <a:lnTo>
                  <a:pt x="429" y="202"/>
                </a:lnTo>
                <a:lnTo>
                  <a:pt x="618" y="178"/>
                </a:lnTo>
                <a:lnTo>
                  <a:pt x="618" y="182"/>
                </a:lnTo>
                <a:lnTo>
                  <a:pt x="618" y="187"/>
                </a:lnTo>
                <a:lnTo>
                  <a:pt x="522" y="91"/>
                </a:lnTo>
                <a:lnTo>
                  <a:pt x="523" y="91"/>
                </a:lnTo>
                <a:cubicBezTo>
                  <a:pt x="576" y="91"/>
                  <a:pt x="619" y="134"/>
                  <a:pt x="619" y="187"/>
                </a:cubicBezTo>
                <a:lnTo>
                  <a:pt x="619" y="194"/>
                </a:lnTo>
                <a:lnTo>
                  <a:pt x="619" y="204"/>
                </a:lnTo>
                <a:lnTo>
                  <a:pt x="619" y="213"/>
                </a:lnTo>
                <a:lnTo>
                  <a:pt x="619" y="216"/>
                </a:lnTo>
                <a:cubicBezTo>
                  <a:pt x="619" y="266"/>
                  <a:pt x="581" y="308"/>
                  <a:pt x="531" y="312"/>
                </a:cubicBezTo>
                <a:cubicBezTo>
                  <a:pt x="482" y="316"/>
                  <a:pt x="437" y="282"/>
                  <a:pt x="429" y="232"/>
                </a:cubicBezTo>
                <a:lnTo>
                  <a:pt x="428" y="226"/>
                </a:lnTo>
                <a:cubicBezTo>
                  <a:pt x="427" y="221"/>
                  <a:pt x="426" y="216"/>
                  <a:pt x="426" y="210"/>
                </a:cubicBezTo>
                <a:lnTo>
                  <a:pt x="427" y="206"/>
                </a:lnTo>
                <a:lnTo>
                  <a:pt x="425" y="185"/>
                </a:lnTo>
                <a:lnTo>
                  <a:pt x="425" y="178"/>
                </a:lnTo>
                <a:lnTo>
                  <a:pt x="425" y="177"/>
                </a:lnTo>
                <a:lnTo>
                  <a:pt x="617" y="177"/>
                </a:lnTo>
                <a:lnTo>
                  <a:pt x="617" y="180"/>
                </a:lnTo>
                <a:lnTo>
                  <a:pt x="617" y="167"/>
                </a:lnTo>
                <a:lnTo>
                  <a:pt x="618" y="174"/>
                </a:lnTo>
                <a:lnTo>
                  <a:pt x="522" y="91"/>
                </a:lnTo>
                <a:lnTo>
                  <a:pt x="523" y="91"/>
                </a:lnTo>
                <a:cubicBezTo>
                  <a:pt x="576" y="91"/>
                  <a:pt x="619" y="134"/>
                  <a:pt x="619" y="187"/>
                </a:cubicBezTo>
                <a:lnTo>
                  <a:pt x="619" y="193"/>
                </a:lnTo>
                <a:cubicBezTo>
                  <a:pt x="619" y="201"/>
                  <a:pt x="619" y="209"/>
                  <a:pt x="617" y="217"/>
                </a:cubicBezTo>
                <a:lnTo>
                  <a:pt x="616" y="221"/>
                </a:lnTo>
                <a:cubicBezTo>
                  <a:pt x="604" y="268"/>
                  <a:pt x="559" y="299"/>
                  <a:pt x="511" y="293"/>
                </a:cubicBezTo>
                <a:cubicBezTo>
                  <a:pt x="463" y="287"/>
                  <a:pt x="426" y="246"/>
                  <a:pt x="426" y="197"/>
                </a:cubicBezTo>
                <a:lnTo>
                  <a:pt x="426" y="192"/>
                </a:lnTo>
                <a:lnTo>
                  <a:pt x="428" y="211"/>
                </a:lnTo>
                <a:lnTo>
                  <a:pt x="427" y="206"/>
                </a:lnTo>
                <a:lnTo>
                  <a:pt x="616" y="203"/>
                </a:lnTo>
                <a:lnTo>
                  <a:pt x="614" y="217"/>
                </a:lnTo>
                <a:lnTo>
                  <a:pt x="613" y="221"/>
                </a:lnTo>
                <a:cubicBezTo>
                  <a:pt x="602" y="265"/>
                  <a:pt x="561" y="295"/>
                  <a:pt x="516" y="293"/>
                </a:cubicBezTo>
                <a:cubicBezTo>
                  <a:pt x="470" y="292"/>
                  <a:pt x="432" y="258"/>
                  <a:pt x="425" y="213"/>
                </a:cubicBezTo>
                <a:lnTo>
                  <a:pt x="424" y="210"/>
                </a:lnTo>
                <a:lnTo>
                  <a:pt x="421" y="192"/>
                </a:lnTo>
                <a:lnTo>
                  <a:pt x="420" y="183"/>
                </a:lnTo>
                <a:lnTo>
                  <a:pt x="430" y="215"/>
                </a:lnTo>
                <a:lnTo>
                  <a:pt x="428" y="211"/>
                </a:lnTo>
                <a:lnTo>
                  <a:pt x="599" y="211"/>
                </a:lnTo>
                <a:lnTo>
                  <a:pt x="597" y="215"/>
                </a:lnTo>
                <a:lnTo>
                  <a:pt x="607" y="183"/>
                </a:lnTo>
                <a:lnTo>
                  <a:pt x="605" y="200"/>
                </a:lnTo>
                <a:lnTo>
                  <a:pt x="603" y="207"/>
                </a:lnTo>
                <a:lnTo>
                  <a:pt x="602" y="213"/>
                </a:lnTo>
                <a:cubicBezTo>
                  <a:pt x="596" y="251"/>
                  <a:pt x="568" y="282"/>
                  <a:pt x="530" y="291"/>
                </a:cubicBezTo>
                <a:cubicBezTo>
                  <a:pt x="493" y="300"/>
                  <a:pt x="454" y="286"/>
                  <a:pt x="431" y="255"/>
                </a:cubicBezTo>
                <a:lnTo>
                  <a:pt x="425" y="247"/>
                </a:lnTo>
                <a:lnTo>
                  <a:pt x="421" y="241"/>
                </a:lnTo>
                <a:lnTo>
                  <a:pt x="590" y="223"/>
                </a:lnTo>
                <a:lnTo>
                  <a:pt x="588" y="228"/>
                </a:lnTo>
                <a:lnTo>
                  <a:pt x="586" y="233"/>
                </a:lnTo>
                <a:cubicBezTo>
                  <a:pt x="569" y="276"/>
                  <a:pt x="524" y="300"/>
                  <a:pt x="478" y="292"/>
                </a:cubicBezTo>
                <a:cubicBezTo>
                  <a:pt x="433" y="283"/>
                  <a:pt x="400" y="243"/>
                  <a:pt x="400" y="197"/>
                </a:cubicBezTo>
                <a:lnTo>
                  <a:pt x="400" y="188"/>
                </a:lnTo>
                <a:lnTo>
                  <a:pt x="400" y="178"/>
                </a:lnTo>
                <a:lnTo>
                  <a:pt x="466" y="270"/>
                </a:lnTo>
                <a:lnTo>
                  <a:pt x="463" y="269"/>
                </a:lnTo>
                <a:lnTo>
                  <a:pt x="536" y="263"/>
                </a:lnTo>
                <a:lnTo>
                  <a:pt x="534" y="264"/>
                </a:lnTo>
                <a:cubicBezTo>
                  <a:pt x="521" y="271"/>
                  <a:pt x="506" y="274"/>
                  <a:pt x="491" y="274"/>
                </a:cubicBezTo>
                <a:lnTo>
                  <a:pt x="490" y="274"/>
                </a:lnTo>
                <a:lnTo>
                  <a:pt x="586" y="188"/>
                </a:lnTo>
                <a:lnTo>
                  <a:pt x="585" y="199"/>
                </a:lnTo>
                <a:lnTo>
                  <a:pt x="584" y="208"/>
                </a:lnTo>
                <a:cubicBezTo>
                  <a:pt x="579" y="252"/>
                  <a:pt x="545" y="287"/>
                  <a:pt x="501" y="293"/>
                </a:cubicBezTo>
                <a:cubicBezTo>
                  <a:pt x="458" y="299"/>
                  <a:pt x="416" y="274"/>
                  <a:pt x="399" y="233"/>
                </a:cubicBezTo>
                <a:lnTo>
                  <a:pt x="397" y="228"/>
                </a:lnTo>
                <a:lnTo>
                  <a:pt x="395" y="223"/>
                </a:lnTo>
                <a:lnTo>
                  <a:pt x="578" y="211"/>
                </a:lnTo>
                <a:lnTo>
                  <a:pt x="575" y="222"/>
                </a:lnTo>
                <a:lnTo>
                  <a:pt x="573" y="228"/>
                </a:lnTo>
                <a:cubicBezTo>
                  <a:pt x="558" y="272"/>
                  <a:pt x="513" y="300"/>
                  <a:pt x="466" y="292"/>
                </a:cubicBezTo>
                <a:cubicBezTo>
                  <a:pt x="420" y="285"/>
                  <a:pt x="385" y="245"/>
                  <a:pt x="385" y="197"/>
                </a:cubicBezTo>
                <a:lnTo>
                  <a:pt x="385" y="187"/>
                </a:lnTo>
                <a:cubicBezTo>
                  <a:pt x="385" y="134"/>
                  <a:pt x="428" y="91"/>
                  <a:pt x="481" y="91"/>
                </a:cubicBezTo>
                <a:lnTo>
                  <a:pt x="482" y="91"/>
                </a:lnTo>
                <a:lnTo>
                  <a:pt x="386" y="187"/>
                </a:lnTo>
                <a:lnTo>
                  <a:pt x="386" y="182"/>
                </a:lnTo>
                <a:lnTo>
                  <a:pt x="386" y="178"/>
                </a:lnTo>
                <a:lnTo>
                  <a:pt x="574" y="209"/>
                </a:lnTo>
                <a:lnTo>
                  <a:pt x="573" y="212"/>
                </a:lnTo>
                <a:lnTo>
                  <a:pt x="576" y="197"/>
                </a:lnTo>
                <a:lnTo>
                  <a:pt x="575" y="203"/>
                </a:lnTo>
                <a:lnTo>
                  <a:pt x="572" y="160"/>
                </a:lnTo>
                <a:lnTo>
                  <a:pt x="575" y="170"/>
                </a:lnTo>
                <a:cubicBezTo>
                  <a:pt x="584" y="199"/>
                  <a:pt x="579" y="230"/>
                  <a:pt x="560" y="255"/>
                </a:cubicBezTo>
                <a:cubicBezTo>
                  <a:pt x="542" y="279"/>
                  <a:pt x="514" y="293"/>
                  <a:pt x="483" y="293"/>
                </a:cubicBezTo>
                <a:lnTo>
                  <a:pt x="482" y="293"/>
                </a:lnTo>
                <a:cubicBezTo>
                  <a:pt x="429" y="293"/>
                  <a:pt x="386" y="250"/>
                  <a:pt x="386" y="197"/>
                </a:cubicBezTo>
                <a:lnTo>
                  <a:pt x="386" y="187"/>
                </a:lnTo>
                <a:cubicBezTo>
                  <a:pt x="386" y="134"/>
                  <a:pt x="429" y="91"/>
                  <a:pt x="482" y="91"/>
                </a:cubicBezTo>
                <a:lnTo>
                  <a:pt x="483" y="91"/>
                </a:lnTo>
                <a:lnTo>
                  <a:pt x="387" y="187"/>
                </a:lnTo>
                <a:lnTo>
                  <a:pt x="387" y="180"/>
                </a:lnTo>
                <a:lnTo>
                  <a:pt x="387" y="178"/>
                </a:lnTo>
                <a:lnTo>
                  <a:pt x="579" y="178"/>
                </a:lnTo>
                <a:lnTo>
                  <a:pt x="579" y="172"/>
                </a:lnTo>
                <a:lnTo>
                  <a:pt x="580" y="191"/>
                </a:lnTo>
                <a:lnTo>
                  <a:pt x="580" y="206"/>
                </a:lnTo>
                <a:cubicBezTo>
                  <a:pt x="580" y="259"/>
                  <a:pt x="537" y="302"/>
                  <a:pt x="484" y="302"/>
                </a:cubicBezTo>
                <a:lnTo>
                  <a:pt x="483" y="302"/>
                </a:lnTo>
                <a:cubicBezTo>
                  <a:pt x="430" y="302"/>
                  <a:pt x="387" y="259"/>
                  <a:pt x="387" y="206"/>
                </a:cubicBezTo>
                <a:lnTo>
                  <a:pt x="387" y="201"/>
                </a:lnTo>
                <a:lnTo>
                  <a:pt x="387" y="197"/>
                </a:lnTo>
                <a:cubicBezTo>
                  <a:pt x="387" y="148"/>
                  <a:pt x="425" y="107"/>
                  <a:pt x="474" y="102"/>
                </a:cubicBezTo>
                <a:cubicBezTo>
                  <a:pt x="523" y="97"/>
                  <a:pt x="568" y="130"/>
                  <a:pt x="578" y="179"/>
                </a:cubicBezTo>
                <a:lnTo>
                  <a:pt x="579" y="184"/>
                </a:lnTo>
                <a:cubicBezTo>
                  <a:pt x="580" y="190"/>
                  <a:pt x="580" y="196"/>
                  <a:pt x="580" y="202"/>
                </a:cubicBezTo>
                <a:lnTo>
                  <a:pt x="580" y="206"/>
                </a:lnTo>
                <a:cubicBezTo>
                  <a:pt x="580" y="254"/>
                  <a:pt x="546" y="294"/>
                  <a:pt x="500" y="301"/>
                </a:cubicBezTo>
                <a:cubicBezTo>
                  <a:pt x="453" y="309"/>
                  <a:pt x="408" y="281"/>
                  <a:pt x="393" y="237"/>
                </a:cubicBezTo>
                <a:lnTo>
                  <a:pt x="392" y="234"/>
                </a:lnTo>
                <a:cubicBezTo>
                  <a:pt x="391" y="229"/>
                  <a:pt x="390" y="224"/>
                  <a:pt x="389" y="219"/>
                </a:cubicBezTo>
                <a:lnTo>
                  <a:pt x="390" y="224"/>
                </a:lnTo>
                <a:lnTo>
                  <a:pt x="388" y="217"/>
                </a:lnTo>
                <a:lnTo>
                  <a:pt x="401" y="244"/>
                </a:lnTo>
                <a:lnTo>
                  <a:pt x="399" y="241"/>
                </a:lnTo>
                <a:lnTo>
                  <a:pt x="572" y="211"/>
                </a:lnTo>
                <a:lnTo>
                  <a:pt x="571" y="213"/>
                </a:lnTo>
                <a:lnTo>
                  <a:pt x="569" y="224"/>
                </a:lnTo>
                <a:lnTo>
                  <a:pt x="570" y="206"/>
                </a:lnTo>
                <a:lnTo>
                  <a:pt x="570" y="219"/>
                </a:lnTo>
                <a:cubicBezTo>
                  <a:pt x="570" y="226"/>
                  <a:pt x="570" y="232"/>
                  <a:pt x="569" y="238"/>
                </a:cubicBezTo>
                <a:lnTo>
                  <a:pt x="568" y="243"/>
                </a:lnTo>
                <a:lnTo>
                  <a:pt x="569" y="224"/>
                </a:lnTo>
                <a:lnTo>
                  <a:pt x="569" y="225"/>
                </a:lnTo>
                <a:cubicBezTo>
                  <a:pt x="569" y="275"/>
                  <a:pt x="532" y="316"/>
                  <a:pt x="483" y="321"/>
                </a:cubicBezTo>
                <a:cubicBezTo>
                  <a:pt x="434" y="326"/>
                  <a:pt x="389" y="293"/>
                  <a:pt x="379" y="244"/>
                </a:cubicBezTo>
                <a:lnTo>
                  <a:pt x="379" y="241"/>
                </a:lnTo>
                <a:lnTo>
                  <a:pt x="375" y="222"/>
                </a:lnTo>
                <a:lnTo>
                  <a:pt x="374" y="213"/>
                </a:lnTo>
                <a:lnTo>
                  <a:pt x="380" y="238"/>
                </a:lnTo>
                <a:lnTo>
                  <a:pt x="378" y="233"/>
                </a:lnTo>
                <a:lnTo>
                  <a:pt x="467" y="293"/>
                </a:lnTo>
                <a:lnTo>
                  <a:pt x="465" y="293"/>
                </a:lnTo>
                <a:lnTo>
                  <a:pt x="545" y="251"/>
                </a:lnTo>
                <a:lnTo>
                  <a:pt x="549" y="243"/>
                </a:lnTo>
                <a:lnTo>
                  <a:pt x="546" y="249"/>
                </a:lnTo>
                <a:cubicBezTo>
                  <a:pt x="528" y="285"/>
                  <a:pt x="490" y="306"/>
                  <a:pt x="450" y="302"/>
                </a:cubicBezTo>
                <a:cubicBezTo>
                  <a:pt x="410" y="298"/>
                  <a:pt x="377" y="269"/>
                  <a:pt x="367" y="230"/>
                </a:cubicBezTo>
                <a:lnTo>
                  <a:pt x="366" y="226"/>
                </a:lnTo>
                <a:cubicBezTo>
                  <a:pt x="364" y="218"/>
                  <a:pt x="363" y="210"/>
                  <a:pt x="363" y="202"/>
                </a:cubicBezTo>
                <a:lnTo>
                  <a:pt x="363" y="197"/>
                </a:lnTo>
                <a:lnTo>
                  <a:pt x="555" y="197"/>
                </a:lnTo>
                <a:lnTo>
                  <a:pt x="555" y="201"/>
                </a:lnTo>
                <a:cubicBezTo>
                  <a:pt x="555" y="208"/>
                  <a:pt x="555" y="214"/>
                  <a:pt x="554" y="220"/>
                </a:cubicBezTo>
                <a:lnTo>
                  <a:pt x="553" y="225"/>
                </a:lnTo>
                <a:cubicBezTo>
                  <a:pt x="544" y="270"/>
                  <a:pt x="504" y="302"/>
                  <a:pt x="458" y="302"/>
                </a:cubicBezTo>
                <a:lnTo>
                  <a:pt x="457" y="302"/>
                </a:lnTo>
                <a:lnTo>
                  <a:pt x="553" y="197"/>
                </a:lnTo>
                <a:lnTo>
                  <a:pt x="554" y="216"/>
                </a:lnTo>
                <a:lnTo>
                  <a:pt x="554" y="222"/>
                </a:lnTo>
                <a:cubicBezTo>
                  <a:pt x="554" y="233"/>
                  <a:pt x="553" y="243"/>
                  <a:pt x="550" y="253"/>
                </a:cubicBezTo>
                <a:lnTo>
                  <a:pt x="549" y="256"/>
                </a:lnTo>
                <a:cubicBezTo>
                  <a:pt x="534" y="300"/>
                  <a:pt x="489" y="328"/>
                  <a:pt x="442" y="320"/>
                </a:cubicBezTo>
                <a:cubicBezTo>
                  <a:pt x="396" y="313"/>
                  <a:pt x="361" y="273"/>
                  <a:pt x="361" y="225"/>
                </a:cubicBezTo>
                <a:lnTo>
                  <a:pt x="361" y="216"/>
                </a:lnTo>
                <a:lnTo>
                  <a:pt x="361" y="206"/>
                </a:lnTo>
                <a:lnTo>
                  <a:pt x="457" y="302"/>
                </a:lnTo>
                <a:lnTo>
                  <a:pt x="456" y="302"/>
                </a:lnTo>
                <a:lnTo>
                  <a:pt x="551" y="222"/>
                </a:lnTo>
                <a:lnTo>
                  <a:pt x="550" y="228"/>
                </a:lnTo>
                <a:lnTo>
                  <a:pt x="551" y="212"/>
                </a:lnTo>
                <a:lnTo>
                  <a:pt x="551" y="222"/>
                </a:lnTo>
                <a:lnTo>
                  <a:pt x="551" y="230"/>
                </a:lnTo>
                <a:lnTo>
                  <a:pt x="551" y="235"/>
                </a:lnTo>
                <a:lnTo>
                  <a:pt x="359" y="235"/>
                </a:lnTo>
                <a:lnTo>
                  <a:pt x="359" y="233"/>
                </a:lnTo>
                <a:lnTo>
                  <a:pt x="359" y="226"/>
                </a:lnTo>
                <a:lnTo>
                  <a:pt x="359" y="220"/>
                </a:lnTo>
                <a:lnTo>
                  <a:pt x="362" y="244"/>
                </a:lnTo>
                <a:lnTo>
                  <a:pt x="361" y="240"/>
                </a:lnTo>
                <a:lnTo>
                  <a:pt x="550" y="216"/>
                </a:lnTo>
                <a:lnTo>
                  <a:pt x="550" y="221"/>
                </a:lnTo>
                <a:cubicBezTo>
                  <a:pt x="550" y="229"/>
                  <a:pt x="550" y="237"/>
                  <a:pt x="548" y="245"/>
                </a:cubicBezTo>
                <a:lnTo>
                  <a:pt x="547" y="249"/>
                </a:lnTo>
                <a:cubicBezTo>
                  <a:pt x="535" y="296"/>
                  <a:pt x="490" y="327"/>
                  <a:pt x="442" y="321"/>
                </a:cubicBezTo>
                <a:cubicBezTo>
                  <a:pt x="394" y="315"/>
                  <a:pt x="357" y="274"/>
                  <a:pt x="357" y="225"/>
                </a:cubicBezTo>
                <a:lnTo>
                  <a:pt x="357" y="216"/>
                </a:lnTo>
                <a:lnTo>
                  <a:pt x="357" y="206"/>
                </a:lnTo>
                <a:lnTo>
                  <a:pt x="549" y="206"/>
                </a:lnTo>
                <a:lnTo>
                  <a:pt x="549" y="209"/>
                </a:lnTo>
                <a:lnTo>
                  <a:pt x="549" y="216"/>
                </a:lnTo>
                <a:lnTo>
                  <a:pt x="549" y="222"/>
                </a:lnTo>
                <a:cubicBezTo>
                  <a:pt x="549" y="233"/>
                  <a:pt x="548" y="243"/>
                  <a:pt x="545" y="253"/>
                </a:cubicBezTo>
                <a:lnTo>
                  <a:pt x="544" y="256"/>
                </a:lnTo>
                <a:cubicBezTo>
                  <a:pt x="530" y="295"/>
                  <a:pt x="494" y="321"/>
                  <a:pt x="452" y="321"/>
                </a:cubicBezTo>
                <a:cubicBezTo>
                  <a:pt x="411" y="321"/>
                  <a:pt x="374" y="295"/>
                  <a:pt x="361" y="256"/>
                </a:cubicBezTo>
                <a:lnTo>
                  <a:pt x="360" y="253"/>
                </a:lnTo>
                <a:cubicBezTo>
                  <a:pt x="359" y="248"/>
                  <a:pt x="358" y="243"/>
                  <a:pt x="357" y="238"/>
                </a:cubicBezTo>
                <a:lnTo>
                  <a:pt x="356" y="232"/>
                </a:lnTo>
                <a:cubicBezTo>
                  <a:pt x="355" y="227"/>
                  <a:pt x="354" y="222"/>
                  <a:pt x="354" y="216"/>
                </a:cubicBezTo>
                <a:lnTo>
                  <a:pt x="354" y="210"/>
                </a:lnTo>
                <a:lnTo>
                  <a:pt x="354" y="206"/>
                </a:lnTo>
                <a:lnTo>
                  <a:pt x="536" y="249"/>
                </a:lnTo>
                <a:lnTo>
                  <a:pt x="534" y="253"/>
                </a:lnTo>
                <a:lnTo>
                  <a:pt x="543" y="226"/>
                </a:lnTo>
                <a:lnTo>
                  <a:pt x="542" y="232"/>
                </a:lnTo>
                <a:lnTo>
                  <a:pt x="447" y="120"/>
                </a:lnTo>
                <a:lnTo>
                  <a:pt x="449" y="120"/>
                </a:lnTo>
                <a:lnTo>
                  <a:pt x="354" y="226"/>
                </a:lnTo>
                <a:lnTo>
                  <a:pt x="353" y="216"/>
                </a:lnTo>
                <a:lnTo>
                  <a:pt x="544" y="206"/>
                </a:lnTo>
                <a:lnTo>
                  <a:pt x="544" y="216"/>
                </a:lnTo>
                <a:lnTo>
                  <a:pt x="448" y="120"/>
                </a:lnTo>
                <a:lnTo>
                  <a:pt x="449" y="120"/>
                </a:lnTo>
                <a:cubicBezTo>
                  <a:pt x="494" y="120"/>
                  <a:pt x="532" y="150"/>
                  <a:pt x="543" y="193"/>
                </a:cubicBezTo>
                <a:lnTo>
                  <a:pt x="544" y="197"/>
                </a:lnTo>
                <a:cubicBezTo>
                  <a:pt x="546" y="205"/>
                  <a:pt x="546" y="213"/>
                  <a:pt x="546" y="220"/>
                </a:cubicBezTo>
                <a:lnTo>
                  <a:pt x="546" y="225"/>
                </a:lnTo>
                <a:cubicBezTo>
                  <a:pt x="546" y="278"/>
                  <a:pt x="503" y="321"/>
                  <a:pt x="450" y="321"/>
                </a:cubicBezTo>
                <a:lnTo>
                  <a:pt x="448" y="321"/>
                </a:lnTo>
                <a:lnTo>
                  <a:pt x="544" y="225"/>
                </a:lnTo>
                <a:lnTo>
                  <a:pt x="544" y="235"/>
                </a:lnTo>
                <a:lnTo>
                  <a:pt x="544" y="241"/>
                </a:lnTo>
                <a:cubicBezTo>
                  <a:pt x="544" y="252"/>
                  <a:pt x="543" y="262"/>
                  <a:pt x="540" y="272"/>
                </a:cubicBezTo>
                <a:lnTo>
                  <a:pt x="539" y="275"/>
                </a:lnTo>
                <a:cubicBezTo>
                  <a:pt x="525" y="314"/>
                  <a:pt x="489" y="340"/>
                  <a:pt x="447" y="340"/>
                </a:cubicBezTo>
                <a:cubicBezTo>
                  <a:pt x="406" y="340"/>
                  <a:pt x="369" y="314"/>
                  <a:pt x="356" y="275"/>
                </a:cubicBezTo>
                <a:lnTo>
                  <a:pt x="353" y="263"/>
                </a:lnTo>
                <a:lnTo>
                  <a:pt x="350" y="253"/>
                </a:lnTo>
                <a:lnTo>
                  <a:pt x="535" y="249"/>
                </a:lnTo>
                <a:lnTo>
                  <a:pt x="535" y="245"/>
                </a:lnTo>
                <a:lnTo>
                  <a:pt x="534" y="251"/>
                </a:lnTo>
                <a:cubicBezTo>
                  <a:pt x="528" y="289"/>
                  <a:pt x="500" y="320"/>
                  <a:pt x="462" y="329"/>
                </a:cubicBezTo>
                <a:cubicBezTo>
                  <a:pt x="425" y="338"/>
                  <a:pt x="386" y="324"/>
                  <a:pt x="363" y="293"/>
                </a:cubicBezTo>
                <a:lnTo>
                  <a:pt x="360" y="289"/>
                </a:lnTo>
                <a:cubicBezTo>
                  <a:pt x="353" y="281"/>
                  <a:pt x="349" y="272"/>
                  <a:pt x="345" y="262"/>
                </a:cubicBezTo>
                <a:lnTo>
                  <a:pt x="343" y="256"/>
                </a:lnTo>
                <a:lnTo>
                  <a:pt x="434" y="321"/>
                </a:lnTo>
                <a:lnTo>
                  <a:pt x="432" y="321"/>
                </a:lnTo>
                <a:lnTo>
                  <a:pt x="430" y="321"/>
                </a:lnTo>
                <a:lnTo>
                  <a:pt x="424" y="321"/>
                </a:lnTo>
                <a:cubicBezTo>
                  <a:pt x="383" y="321"/>
                  <a:pt x="346" y="295"/>
                  <a:pt x="333" y="256"/>
                </a:cubicBezTo>
                <a:lnTo>
                  <a:pt x="331" y="250"/>
                </a:lnTo>
                <a:lnTo>
                  <a:pt x="330" y="247"/>
                </a:lnTo>
                <a:lnTo>
                  <a:pt x="517" y="216"/>
                </a:lnTo>
                <a:lnTo>
                  <a:pt x="517" y="224"/>
                </a:lnTo>
                <a:lnTo>
                  <a:pt x="517" y="235"/>
                </a:lnTo>
                <a:cubicBezTo>
                  <a:pt x="517" y="241"/>
                  <a:pt x="517" y="246"/>
                  <a:pt x="516" y="251"/>
                </a:cubicBezTo>
                <a:lnTo>
                  <a:pt x="515" y="257"/>
                </a:lnTo>
                <a:cubicBezTo>
                  <a:pt x="513" y="271"/>
                  <a:pt x="508" y="283"/>
                  <a:pt x="500" y="295"/>
                </a:cubicBezTo>
                <a:lnTo>
                  <a:pt x="498" y="298"/>
                </a:lnTo>
                <a:cubicBezTo>
                  <a:pt x="477" y="329"/>
                  <a:pt x="440" y="346"/>
                  <a:pt x="402" y="339"/>
                </a:cubicBezTo>
                <a:cubicBezTo>
                  <a:pt x="365" y="333"/>
                  <a:pt x="335" y="305"/>
                  <a:pt x="325" y="268"/>
                </a:cubicBezTo>
                <a:lnTo>
                  <a:pt x="324" y="264"/>
                </a:lnTo>
                <a:cubicBezTo>
                  <a:pt x="322" y="256"/>
                  <a:pt x="321" y="248"/>
                  <a:pt x="321" y="240"/>
                </a:cubicBezTo>
                <a:lnTo>
                  <a:pt x="321" y="235"/>
                </a:lnTo>
                <a:cubicBezTo>
                  <a:pt x="321" y="189"/>
                  <a:pt x="354" y="150"/>
                  <a:pt x="399" y="141"/>
                </a:cubicBezTo>
                <a:cubicBezTo>
                  <a:pt x="445" y="132"/>
                  <a:pt x="490" y="157"/>
                  <a:pt x="507" y="200"/>
                </a:cubicBezTo>
                <a:lnTo>
                  <a:pt x="505" y="198"/>
                </a:lnTo>
                <a:lnTo>
                  <a:pt x="507" y="202"/>
                </a:lnTo>
                <a:lnTo>
                  <a:pt x="325" y="244"/>
                </a:lnTo>
                <a:lnTo>
                  <a:pt x="325" y="241"/>
                </a:lnTo>
                <a:lnTo>
                  <a:pt x="327" y="257"/>
                </a:lnTo>
                <a:lnTo>
                  <a:pt x="326" y="254"/>
                </a:lnTo>
                <a:lnTo>
                  <a:pt x="324" y="241"/>
                </a:lnTo>
                <a:lnTo>
                  <a:pt x="323" y="235"/>
                </a:lnTo>
                <a:lnTo>
                  <a:pt x="338" y="273"/>
                </a:lnTo>
                <a:lnTo>
                  <a:pt x="336" y="270"/>
                </a:lnTo>
                <a:lnTo>
                  <a:pt x="511" y="216"/>
                </a:lnTo>
                <a:lnTo>
                  <a:pt x="511" y="233"/>
                </a:lnTo>
                <a:lnTo>
                  <a:pt x="510" y="244"/>
                </a:lnTo>
                <a:cubicBezTo>
                  <a:pt x="506" y="294"/>
                  <a:pt x="464" y="331"/>
                  <a:pt x="414" y="331"/>
                </a:cubicBezTo>
                <a:lnTo>
                  <a:pt x="412" y="331"/>
                </a:lnTo>
                <a:lnTo>
                  <a:pt x="508" y="235"/>
                </a:lnTo>
                <a:lnTo>
                  <a:pt x="508" y="244"/>
                </a:lnTo>
                <a:lnTo>
                  <a:pt x="508" y="250"/>
                </a:lnTo>
                <a:cubicBezTo>
                  <a:pt x="508" y="258"/>
                  <a:pt x="508" y="266"/>
                  <a:pt x="506" y="274"/>
                </a:cubicBezTo>
                <a:lnTo>
                  <a:pt x="505" y="278"/>
                </a:lnTo>
                <a:cubicBezTo>
                  <a:pt x="493" y="325"/>
                  <a:pt x="448" y="356"/>
                  <a:pt x="400" y="350"/>
                </a:cubicBezTo>
                <a:cubicBezTo>
                  <a:pt x="352" y="344"/>
                  <a:pt x="315" y="303"/>
                  <a:pt x="315" y="254"/>
                </a:cubicBezTo>
                <a:lnTo>
                  <a:pt x="315" y="250"/>
                </a:lnTo>
                <a:lnTo>
                  <a:pt x="317" y="266"/>
                </a:lnTo>
                <a:lnTo>
                  <a:pt x="316" y="260"/>
                </a:lnTo>
                <a:cubicBezTo>
                  <a:pt x="315" y="255"/>
                  <a:pt x="314" y="250"/>
                  <a:pt x="314" y="244"/>
                </a:cubicBezTo>
                <a:lnTo>
                  <a:pt x="314" y="238"/>
                </a:lnTo>
                <a:lnTo>
                  <a:pt x="319" y="269"/>
                </a:lnTo>
                <a:lnTo>
                  <a:pt x="318" y="266"/>
                </a:lnTo>
                <a:lnTo>
                  <a:pt x="505" y="235"/>
                </a:lnTo>
                <a:lnTo>
                  <a:pt x="505" y="239"/>
                </a:lnTo>
                <a:lnTo>
                  <a:pt x="504" y="221"/>
                </a:lnTo>
                <a:lnTo>
                  <a:pt x="505" y="226"/>
                </a:lnTo>
                <a:lnTo>
                  <a:pt x="410" y="148"/>
                </a:lnTo>
                <a:lnTo>
                  <a:pt x="411" y="148"/>
                </a:lnTo>
                <a:cubicBezTo>
                  <a:pt x="439" y="148"/>
                  <a:pt x="464" y="160"/>
                  <a:pt x="483" y="180"/>
                </a:cubicBezTo>
                <a:cubicBezTo>
                  <a:pt x="501" y="200"/>
                  <a:pt x="510" y="227"/>
                  <a:pt x="507" y="254"/>
                </a:cubicBezTo>
                <a:lnTo>
                  <a:pt x="506" y="254"/>
                </a:lnTo>
                <a:lnTo>
                  <a:pt x="506" y="260"/>
                </a:lnTo>
                <a:lnTo>
                  <a:pt x="506" y="263"/>
                </a:lnTo>
                <a:lnTo>
                  <a:pt x="315" y="253"/>
                </a:lnTo>
                <a:lnTo>
                  <a:pt x="315" y="254"/>
                </a:lnTo>
                <a:lnTo>
                  <a:pt x="315" y="244"/>
                </a:lnTo>
                <a:lnTo>
                  <a:pt x="411" y="340"/>
                </a:lnTo>
                <a:lnTo>
                  <a:pt x="410" y="340"/>
                </a:lnTo>
                <a:lnTo>
                  <a:pt x="506" y="244"/>
                </a:lnTo>
                <a:lnTo>
                  <a:pt x="506" y="250"/>
                </a:lnTo>
                <a:cubicBezTo>
                  <a:pt x="506" y="258"/>
                  <a:pt x="506" y="266"/>
                  <a:pt x="504" y="274"/>
                </a:cubicBezTo>
                <a:lnTo>
                  <a:pt x="503" y="278"/>
                </a:lnTo>
                <a:cubicBezTo>
                  <a:pt x="490" y="328"/>
                  <a:pt x="439" y="360"/>
                  <a:pt x="388" y="348"/>
                </a:cubicBezTo>
                <a:cubicBezTo>
                  <a:pt x="338" y="337"/>
                  <a:pt x="305" y="287"/>
                  <a:pt x="315" y="236"/>
                </a:cubicBezTo>
                <a:lnTo>
                  <a:pt x="316" y="231"/>
                </a:lnTo>
                <a:lnTo>
                  <a:pt x="317" y="226"/>
                </a:lnTo>
                <a:lnTo>
                  <a:pt x="501" y="280"/>
                </a:lnTo>
                <a:lnTo>
                  <a:pt x="499" y="285"/>
                </a:lnTo>
                <a:lnTo>
                  <a:pt x="497" y="290"/>
                </a:lnTo>
                <a:cubicBezTo>
                  <a:pt x="478" y="336"/>
                  <a:pt x="428" y="361"/>
                  <a:pt x="380" y="346"/>
                </a:cubicBezTo>
                <a:cubicBezTo>
                  <a:pt x="333" y="332"/>
                  <a:pt x="304" y="284"/>
                  <a:pt x="313" y="236"/>
                </a:cubicBezTo>
                <a:lnTo>
                  <a:pt x="314" y="231"/>
                </a:lnTo>
                <a:lnTo>
                  <a:pt x="312" y="249"/>
                </a:lnTo>
                <a:lnTo>
                  <a:pt x="312" y="244"/>
                </a:lnTo>
                <a:lnTo>
                  <a:pt x="485" y="302"/>
                </a:lnTo>
                <a:lnTo>
                  <a:pt x="482" y="306"/>
                </a:lnTo>
                <a:lnTo>
                  <a:pt x="491" y="291"/>
                </a:lnTo>
                <a:lnTo>
                  <a:pt x="488" y="297"/>
                </a:lnTo>
                <a:cubicBezTo>
                  <a:pt x="472" y="330"/>
                  <a:pt x="439" y="350"/>
                  <a:pt x="402" y="350"/>
                </a:cubicBezTo>
                <a:lnTo>
                  <a:pt x="400" y="350"/>
                </a:lnTo>
                <a:lnTo>
                  <a:pt x="476" y="313"/>
                </a:lnTo>
                <a:lnTo>
                  <a:pt x="469" y="322"/>
                </a:lnTo>
                <a:lnTo>
                  <a:pt x="489" y="263"/>
                </a:lnTo>
                <a:lnTo>
                  <a:pt x="489" y="270"/>
                </a:lnTo>
                <a:lnTo>
                  <a:pt x="485" y="240"/>
                </a:lnTo>
                <a:lnTo>
                  <a:pt x="486" y="243"/>
                </a:lnTo>
                <a:lnTo>
                  <a:pt x="299" y="284"/>
                </a:lnTo>
                <a:lnTo>
                  <a:pt x="299" y="283"/>
                </a:lnTo>
                <a:lnTo>
                  <a:pt x="297" y="273"/>
                </a:lnTo>
                <a:lnTo>
                  <a:pt x="391" y="350"/>
                </a:lnTo>
                <a:lnTo>
                  <a:pt x="389" y="350"/>
                </a:lnTo>
                <a:cubicBezTo>
                  <a:pt x="362" y="350"/>
                  <a:pt x="336" y="339"/>
                  <a:pt x="318" y="319"/>
                </a:cubicBezTo>
                <a:cubicBezTo>
                  <a:pt x="300" y="299"/>
                  <a:pt x="291" y="272"/>
                  <a:pt x="294" y="245"/>
                </a:cubicBezTo>
                <a:lnTo>
                  <a:pt x="295" y="235"/>
                </a:lnTo>
                <a:lnTo>
                  <a:pt x="390" y="340"/>
                </a:lnTo>
                <a:lnTo>
                  <a:pt x="387" y="340"/>
                </a:lnTo>
                <a:lnTo>
                  <a:pt x="483" y="244"/>
                </a:lnTo>
                <a:lnTo>
                  <a:pt x="483" y="250"/>
                </a:lnTo>
                <a:lnTo>
                  <a:pt x="483" y="254"/>
                </a:lnTo>
                <a:lnTo>
                  <a:pt x="291" y="254"/>
                </a:lnTo>
                <a:lnTo>
                  <a:pt x="291" y="249"/>
                </a:lnTo>
                <a:lnTo>
                  <a:pt x="291" y="244"/>
                </a:lnTo>
                <a:lnTo>
                  <a:pt x="473" y="287"/>
                </a:lnTo>
                <a:lnTo>
                  <a:pt x="471" y="291"/>
                </a:lnTo>
                <a:lnTo>
                  <a:pt x="468" y="297"/>
                </a:lnTo>
                <a:cubicBezTo>
                  <a:pt x="452" y="330"/>
                  <a:pt x="419" y="350"/>
                  <a:pt x="382" y="350"/>
                </a:cubicBezTo>
                <a:lnTo>
                  <a:pt x="380" y="350"/>
                </a:lnTo>
                <a:cubicBezTo>
                  <a:pt x="334" y="350"/>
                  <a:pt x="293" y="317"/>
                  <a:pt x="286" y="270"/>
                </a:cubicBezTo>
                <a:lnTo>
                  <a:pt x="285" y="264"/>
                </a:lnTo>
                <a:cubicBezTo>
                  <a:pt x="284" y="259"/>
                  <a:pt x="283" y="254"/>
                  <a:pt x="283" y="248"/>
                </a:cubicBezTo>
                <a:lnTo>
                  <a:pt x="283" y="238"/>
                </a:lnTo>
                <a:lnTo>
                  <a:pt x="283" y="230"/>
                </a:lnTo>
                <a:lnTo>
                  <a:pt x="285" y="249"/>
                </a:lnTo>
                <a:lnTo>
                  <a:pt x="284" y="244"/>
                </a:lnTo>
                <a:lnTo>
                  <a:pt x="474" y="225"/>
                </a:lnTo>
                <a:lnTo>
                  <a:pt x="474" y="227"/>
                </a:lnTo>
                <a:cubicBezTo>
                  <a:pt x="474" y="233"/>
                  <a:pt x="474" y="238"/>
                  <a:pt x="473" y="243"/>
                </a:cubicBezTo>
                <a:lnTo>
                  <a:pt x="473" y="242"/>
                </a:lnTo>
                <a:lnTo>
                  <a:pt x="472" y="253"/>
                </a:lnTo>
                <a:cubicBezTo>
                  <a:pt x="468" y="303"/>
                  <a:pt x="426" y="340"/>
                  <a:pt x="376" y="340"/>
                </a:cubicBezTo>
                <a:lnTo>
                  <a:pt x="373" y="340"/>
                </a:lnTo>
                <a:lnTo>
                  <a:pt x="372" y="340"/>
                </a:lnTo>
                <a:lnTo>
                  <a:pt x="468" y="244"/>
                </a:lnTo>
                <a:lnTo>
                  <a:pt x="468" y="250"/>
                </a:lnTo>
                <a:lnTo>
                  <a:pt x="468" y="254"/>
                </a:lnTo>
                <a:lnTo>
                  <a:pt x="276" y="254"/>
                </a:lnTo>
                <a:lnTo>
                  <a:pt x="276" y="249"/>
                </a:lnTo>
                <a:lnTo>
                  <a:pt x="276" y="244"/>
                </a:lnTo>
                <a:lnTo>
                  <a:pt x="468" y="244"/>
                </a:lnTo>
                <a:lnTo>
                  <a:pt x="468" y="249"/>
                </a:lnTo>
                <a:lnTo>
                  <a:pt x="468" y="254"/>
                </a:lnTo>
                <a:lnTo>
                  <a:pt x="276" y="254"/>
                </a:lnTo>
                <a:lnTo>
                  <a:pt x="276" y="244"/>
                </a:lnTo>
                <a:lnTo>
                  <a:pt x="276" y="235"/>
                </a:lnTo>
                <a:lnTo>
                  <a:pt x="468" y="235"/>
                </a:lnTo>
                <a:lnTo>
                  <a:pt x="468" y="238"/>
                </a:lnTo>
                <a:lnTo>
                  <a:pt x="468" y="244"/>
                </a:lnTo>
                <a:lnTo>
                  <a:pt x="468" y="251"/>
                </a:lnTo>
                <a:cubicBezTo>
                  <a:pt x="468" y="262"/>
                  <a:pt x="467" y="272"/>
                  <a:pt x="464" y="282"/>
                </a:cubicBezTo>
                <a:lnTo>
                  <a:pt x="463" y="285"/>
                </a:lnTo>
                <a:cubicBezTo>
                  <a:pt x="447" y="331"/>
                  <a:pt x="399" y="359"/>
                  <a:pt x="351" y="348"/>
                </a:cubicBezTo>
                <a:cubicBezTo>
                  <a:pt x="304" y="338"/>
                  <a:pt x="271" y="294"/>
                  <a:pt x="276" y="245"/>
                </a:cubicBezTo>
                <a:lnTo>
                  <a:pt x="276" y="244"/>
                </a:lnTo>
                <a:lnTo>
                  <a:pt x="276" y="235"/>
                </a:lnTo>
                <a:cubicBezTo>
                  <a:pt x="276" y="188"/>
                  <a:pt x="311" y="148"/>
                  <a:pt x="357" y="141"/>
                </a:cubicBezTo>
                <a:cubicBezTo>
                  <a:pt x="404" y="133"/>
                  <a:pt x="449" y="160"/>
                  <a:pt x="464" y="205"/>
                </a:cubicBezTo>
                <a:lnTo>
                  <a:pt x="465" y="208"/>
                </a:lnTo>
                <a:cubicBezTo>
                  <a:pt x="468" y="218"/>
                  <a:pt x="469" y="228"/>
                  <a:pt x="469" y="238"/>
                </a:cubicBezTo>
                <a:lnTo>
                  <a:pt x="469" y="244"/>
                </a:lnTo>
                <a:lnTo>
                  <a:pt x="469" y="254"/>
                </a:lnTo>
                <a:lnTo>
                  <a:pt x="469" y="260"/>
                </a:lnTo>
                <a:cubicBezTo>
                  <a:pt x="469" y="271"/>
                  <a:pt x="468" y="281"/>
                  <a:pt x="465" y="291"/>
                </a:cubicBezTo>
                <a:lnTo>
                  <a:pt x="464" y="294"/>
                </a:lnTo>
                <a:cubicBezTo>
                  <a:pt x="449" y="338"/>
                  <a:pt x="404" y="366"/>
                  <a:pt x="357" y="358"/>
                </a:cubicBezTo>
                <a:cubicBezTo>
                  <a:pt x="311" y="351"/>
                  <a:pt x="276" y="311"/>
                  <a:pt x="276" y="263"/>
                </a:cubicBezTo>
                <a:lnTo>
                  <a:pt x="276" y="254"/>
                </a:lnTo>
                <a:lnTo>
                  <a:pt x="276" y="244"/>
                </a:lnTo>
                <a:lnTo>
                  <a:pt x="372" y="340"/>
                </a:lnTo>
                <a:lnTo>
                  <a:pt x="371" y="340"/>
                </a:lnTo>
                <a:lnTo>
                  <a:pt x="370" y="340"/>
                </a:lnTo>
                <a:lnTo>
                  <a:pt x="466" y="235"/>
                </a:lnTo>
                <a:lnTo>
                  <a:pt x="467" y="254"/>
                </a:lnTo>
                <a:lnTo>
                  <a:pt x="467" y="263"/>
                </a:lnTo>
                <a:lnTo>
                  <a:pt x="371" y="167"/>
                </a:lnTo>
                <a:lnTo>
                  <a:pt x="372" y="167"/>
                </a:lnTo>
                <a:lnTo>
                  <a:pt x="374" y="167"/>
                </a:lnTo>
                <a:lnTo>
                  <a:pt x="374" y="359"/>
                </a:lnTo>
                <a:lnTo>
                  <a:pt x="372" y="359"/>
                </a:lnTo>
                <a:cubicBezTo>
                  <a:pt x="319" y="359"/>
                  <a:pt x="276" y="316"/>
                  <a:pt x="276" y="263"/>
                </a:cubicBezTo>
                <a:lnTo>
                  <a:pt x="276" y="259"/>
                </a:lnTo>
                <a:lnTo>
                  <a:pt x="276" y="254"/>
                </a:lnTo>
                <a:lnTo>
                  <a:pt x="372" y="350"/>
                </a:lnTo>
                <a:lnTo>
                  <a:pt x="371" y="350"/>
                </a:lnTo>
                <a:lnTo>
                  <a:pt x="467" y="254"/>
                </a:lnTo>
                <a:lnTo>
                  <a:pt x="467" y="260"/>
                </a:lnTo>
                <a:lnTo>
                  <a:pt x="467" y="263"/>
                </a:lnTo>
                <a:lnTo>
                  <a:pt x="275" y="263"/>
                </a:lnTo>
                <a:lnTo>
                  <a:pt x="275" y="258"/>
                </a:lnTo>
                <a:lnTo>
                  <a:pt x="275" y="249"/>
                </a:lnTo>
                <a:lnTo>
                  <a:pt x="275" y="240"/>
                </a:lnTo>
                <a:lnTo>
                  <a:pt x="275" y="235"/>
                </a:lnTo>
                <a:cubicBezTo>
                  <a:pt x="275" y="188"/>
                  <a:pt x="310" y="148"/>
                  <a:pt x="356" y="141"/>
                </a:cubicBezTo>
                <a:cubicBezTo>
                  <a:pt x="403" y="133"/>
                  <a:pt x="448" y="160"/>
                  <a:pt x="463" y="205"/>
                </a:cubicBezTo>
                <a:lnTo>
                  <a:pt x="464" y="208"/>
                </a:lnTo>
                <a:cubicBezTo>
                  <a:pt x="467" y="218"/>
                  <a:pt x="468" y="228"/>
                  <a:pt x="468" y="238"/>
                </a:cubicBezTo>
                <a:lnTo>
                  <a:pt x="468" y="244"/>
                </a:lnTo>
                <a:cubicBezTo>
                  <a:pt x="468" y="297"/>
                  <a:pt x="425" y="340"/>
                  <a:pt x="372" y="340"/>
                </a:cubicBezTo>
                <a:lnTo>
                  <a:pt x="371" y="340"/>
                </a:lnTo>
                <a:lnTo>
                  <a:pt x="467" y="244"/>
                </a:lnTo>
                <a:lnTo>
                  <a:pt x="467" y="254"/>
                </a:lnTo>
                <a:cubicBezTo>
                  <a:pt x="467" y="307"/>
                  <a:pt x="424" y="350"/>
                  <a:pt x="371" y="350"/>
                </a:cubicBezTo>
                <a:lnTo>
                  <a:pt x="369" y="350"/>
                </a:lnTo>
                <a:lnTo>
                  <a:pt x="364" y="350"/>
                </a:lnTo>
                <a:lnTo>
                  <a:pt x="359" y="350"/>
                </a:lnTo>
                <a:lnTo>
                  <a:pt x="451" y="285"/>
                </a:lnTo>
                <a:lnTo>
                  <a:pt x="449" y="291"/>
                </a:lnTo>
                <a:lnTo>
                  <a:pt x="448" y="294"/>
                </a:lnTo>
                <a:cubicBezTo>
                  <a:pt x="434" y="335"/>
                  <a:pt x="394" y="362"/>
                  <a:pt x="351" y="359"/>
                </a:cubicBezTo>
                <a:cubicBezTo>
                  <a:pt x="307" y="357"/>
                  <a:pt x="271" y="325"/>
                  <a:pt x="262" y="282"/>
                </a:cubicBezTo>
                <a:lnTo>
                  <a:pt x="260" y="268"/>
                </a:lnTo>
                <a:lnTo>
                  <a:pt x="259" y="259"/>
                </a:lnTo>
                <a:lnTo>
                  <a:pt x="260" y="263"/>
                </a:lnTo>
                <a:lnTo>
                  <a:pt x="259" y="259"/>
                </a:lnTo>
                <a:lnTo>
                  <a:pt x="438" y="278"/>
                </a:lnTo>
                <a:lnTo>
                  <a:pt x="437" y="280"/>
                </a:lnTo>
                <a:lnTo>
                  <a:pt x="446" y="253"/>
                </a:lnTo>
                <a:lnTo>
                  <a:pt x="446" y="257"/>
                </a:lnTo>
                <a:lnTo>
                  <a:pt x="443" y="274"/>
                </a:lnTo>
                <a:lnTo>
                  <a:pt x="442" y="278"/>
                </a:lnTo>
                <a:cubicBezTo>
                  <a:pt x="431" y="321"/>
                  <a:pt x="391" y="352"/>
                  <a:pt x="346" y="350"/>
                </a:cubicBezTo>
                <a:cubicBezTo>
                  <a:pt x="301" y="349"/>
                  <a:pt x="263" y="317"/>
                  <a:pt x="254" y="273"/>
                </a:cubicBezTo>
                <a:lnTo>
                  <a:pt x="253" y="268"/>
                </a:lnTo>
                <a:lnTo>
                  <a:pt x="258" y="285"/>
                </a:lnTo>
                <a:lnTo>
                  <a:pt x="256" y="280"/>
                </a:lnTo>
                <a:lnTo>
                  <a:pt x="435" y="280"/>
                </a:lnTo>
                <a:lnTo>
                  <a:pt x="433" y="285"/>
                </a:lnTo>
                <a:lnTo>
                  <a:pt x="431" y="290"/>
                </a:lnTo>
                <a:cubicBezTo>
                  <a:pt x="415" y="329"/>
                  <a:pt x="377" y="353"/>
                  <a:pt x="335" y="350"/>
                </a:cubicBezTo>
                <a:cubicBezTo>
                  <a:pt x="293" y="347"/>
                  <a:pt x="258" y="318"/>
                  <a:pt x="248" y="278"/>
                </a:cubicBezTo>
                <a:lnTo>
                  <a:pt x="247" y="274"/>
                </a:lnTo>
                <a:cubicBezTo>
                  <a:pt x="245" y="266"/>
                  <a:pt x="244" y="258"/>
                  <a:pt x="244" y="250"/>
                </a:cubicBezTo>
                <a:lnTo>
                  <a:pt x="244" y="244"/>
                </a:lnTo>
                <a:cubicBezTo>
                  <a:pt x="244" y="191"/>
                  <a:pt x="287" y="148"/>
                  <a:pt x="340" y="148"/>
                </a:cubicBezTo>
                <a:lnTo>
                  <a:pt x="341" y="148"/>
                </a:lnTo>
                <a:cubicBezTo>
                  <a:pt x="394" y="148"/>
                  <a:pt x="437" y="191"/>
                  <a:pt x="437" y="244"/>
                </a:cubicBezTo>
                <a:lnTo>
                  <a:pt x="437" y="255"/>
                </a:lnTo>
                <a:lnTo>
                  <a:pt x="437" y="263"/>
                </a:lnTo>
                <a:cubicBezTo>
                  <a:pt x="437" y="314"/>
                  <a:pt x="398" y="356"/>
                  <a:pt x="347" y="359"/>
                </a:cubicBezTo>
                <a:cubicBezTo>
                  <a:pt x="297" y="362"/>
                  <a:pt x="252" y="326"/>
                  <a:pt x="246" y="275"/>
                </a:cubicBezTo>
                <a:lnTo>
                  <a:pt x="245" y="264"/>
                </a:lnTo>
                <a:lnTo>
                  <a:pt x="244" y="253"/>
                </a:lnTo>
                <a:lnTo>
                  <a:pt x="431" y="275"/>
                </a:lnTo>
                <a:lnTo>
                  <a:pt x="429" y="281"/>
                </a:lnTo>
                <a:cubicBezTo>
                  <a:pt x="427" y="285"/>
                  <a:pt x="425" y="289"/>
                  <a:pt x="423" y="293"/>
                </a:cubicBezTo>
                <a:lnTo>
                  <a:pt x="421" y="297"/>
                </a:lnTo>
                <a:cubicBezTo>
                  <a:pt x="401" y="337"/>
                  <a:pt x="357" y="358"/>
                  <a:pt x="313" y="348"/>
                </a:cubicBezTo>
                <a:cubicBezTo>
                  <a:pt x="270" y="338"/>
                  <a:pt x="239" y="299"/>
                  <a:pt x="239" y="254"/>
                </a:cubicBezTo>
                <a:lnTo>
                  <a:pt x="239" y="247"/>
                </a:lnTo>
                <a:lnTo>
                  <a:pt x="239" y="243"/>
                </a:lnTo>
                <a:lnTo>
                  <a:pt x="431" y="243"/>
                </a:lnTo>
                <a:lnTo>
                  <a:pt x="431" y="244"/>
                </a:lnTo>
                <a:lnTo>
                  <a:pt x="431" y="252"/>
                </a:lnTo>
                <a:lnTo>
                  <a:pt x="431" y="265"/>
                </a:lnTo>
                <a:lnTo>
                  <a:pt x="431" y="276"/>
                </a:lnTo>
                <a:cubicBezTo>
                  <a:pt x="431" y="282"/>
                  <a:pt x="431" y="287"/>
                  <a:pt x="430" y="292"/>
                </a:cubicBezTo>
                <a:lnTo>
                  <a:pt x="429" y="298"/>
                </a:lnTo>
                <a:cubicBezTo>
                  <a:pt x="422" y="342"/>
                  <a:pt x="386" y="375"/>
                  <a:pt x="342" y="378"/>
                </a:cubicBezTo>
                <a:cubicBezTo>
                  <a:pt x="298" y="382"/>
                  <a:pt x="257" y="355"/>
                  <a:pt x="243" y="313"/>
                </a:cubicBezTo>
                <a:lnTo>
                  <a:pt x="242" y="310"/>
                </a:lnTo>
                <a:cubicBezTo>
                  <a:pt x="240" y="303"/>
                  <a:pt x="239" y="297"/>
                  <a:pt x="238" y="290"/>
                </a:cubicBezTo>
                <a:lnTo>
                  <a:pt x="237" y="280"/>
                </a:lnTo>
                <a:lnTo>
                  <a:pt x="237" y="276"/>
                </a:lnTo>
                <a:lnTo>
                  <a:pt x="236" y="270"/>
                </a:lnTo>
                <a:lnTo>
                  <a:pt x="330" y="350"/>
                </a:lnTo>
                <a:lnTo>
                  <a:pt x="326" y="350"/>
                </a:lnTo>
                <a:cubicBezTo>
                  <a:pt x="273" y="350"/>
                  <a:pt x="230" y="307"/>
                  <a:pt x="230" y="254"/>
                </a:cubicBezTo>
                <a:lnTo>
                  <a:pt x="230" y="248"/>
                </a:lnTo>
                <a:lnTo>
                  <a:pt x="230" y="244"/>
                </a:lnTo>
                <a:lnTo>
                  <a:pt x="422" y="244"/>
                </a:lnTo>
                <a:lnTo>
                  <a:pt x="422" y="248"/>
                </a:lnTo>
                <a:cubicBezTo>
                  <a:pt x="422" y="254"/>
                  <a:pt x="422" y="259"/>
                  <a:pt x="421" y="264"/>
                </a:cubicBezTo>
                <a:lnTo>
                  <a:pt x="420" y="270"/>
                </a:lnTo>
                <a:cubicBezTo>
                  <a:pt x="412" y="317"/>
                  <a:pt x="372" y="350"/>
                  <a:pt x="325" y="350"/>
                </a:cubicBezTo>
                <a:lnTo>
                  <a:pt x="324" y="350"/>
                </a:lnTo>
                <a:lnTo>
                  <a:pt x="420" y="254"/>
                </a:lnTo>
                <a:lnTo>
                  <a:pt x="420" y="273"/>
                </a:lnTo>
                <a:lnTo>
                  <a:pt x="419" y="283"/>
                </a:lnTo>
                <a:cubicBezTo>
                  <a:pt x="414" y="332"/>
                  <a:pt x="373" y="369"/>
                  <a:pt x="323" y="369"/>
                </a:cubicBezTo>
                <a:lnTo>
                  <a:pt x="321" y="369"/>
                </a:lnTo>
                <a:cubicBezTo>
                  <a:pt x="294" y="369"/>
                  <a:pt x="268" y="358"/>
                  <a:pt x="250" y="337"/>
                </a:cubicBezTo>
                <a:cubicBezTo>
                  <a:pt x="232" y="317"/>
                  <a:pt x="223" y="290"/>
                  <a:pt x="226" y="263"/>
                </a:cubicBezTo>
                <a:lnTo>
                  <a:pt x="227" y="255"/>
                </a:lnTo>
                <a:lnTo>
                  <a:pt x="227" y="254"/>
                </a:lnTo>
                <a:lnTo>
                  <a:pt x="227" y="244"/>
                </a:lnTo>
                <a:lnTo>
                  <a:pt x="419" y="244"/>
                </a:lnTo>
                <a:lnTo>
                  <a:pt x="419" y="265"/>
                </a:lnTo>
                <a:lnTo>
                  <a:pt x="418" y="274"/>
                </a:lnTo>
                <a:cubicBezTo>
                  <a:pt x="412" y="325"/>
                  <a:pt x="368" y="362"/>
                  <a:pt x="317" y="359"/>
                </a:cubicBezTo>
                <a:cubicBezTo>
                  <a:pt x="266" y="357"/>
                  <a:pt x="226" y="314"/>
                  <a:pt x="226" y="263"/>
                </a:cubicBezTo>
                <a:lnTo>
                  <a:pt x="226" y="260"/>
                </a:lnTo>
                <a:lnTo>
                  <a:pt x="226" y="254"/>
                </a:lnTo>
                <a:lnTo>
                  <a:pt x="226" y="248"/>
                </a:lnTo>
                <a:lnTo>
                  <a:pt x="226" y="244"/>
                </a:lnTo>
                <a:lnTo>
                  <a:pt x="418" y="244"/>
                </a:lnTo>
                <a:lnTo>
                  <a:pt x="418" y="249"/>
                </a:lnTo>
                <a:cubicBezTo>
                  <a:pt x="418" y="256"/>
                  <a:pt x="418" y="262"/>
                  <a:pt x="417" y="268"/>
                </a:cubicBezTo>
                <a:lnTo>
                  <a:pt x="416" y="273"/>
                </a:lnTo>
                <a:cubicBezTo>
                  <a:pt x="406" y="322"/>
                  <a:pt x="361" y="355"/>
                  <a:pt x="312" y="350"/>
                </a:cubicBezTo>
                <a:cubicBezTo>
                  <a:pt x="263" y="345"/>
                  <a:pt x="225" y="304"/>
                  <a:pt x="225" y="254"/>
                </a:cubicBezTo>
                <a:lnTo>
                  <a:pt x="225" y="250"/>
                </a:lnTo>
                <a:cubicBezTo>
                  <a:pt x="225" y="245"/>
                  <a:pt x="226" y="240"/>
                  <a:pt x="227" y="235"/>
                </a:cubicBezTo>
                <a:lnTo>
                  <a:pt x="228" y="229"/>
                </a:lnTo>
                <a:lnTo>
                  <a:pt x="229" y="223"/>
                </a:lnTo>
                <a:lnTo>
                  <a:pt x="227" y="238"/>
                </a:lnTo>
                <a:lnTo>
                  <a:pt x="227" y="235"/>
                </a:lnTo>
                <a:lnTo>
                  <a:pt x="419" y="235"/>
                </a:lnTo>
                <a:lnTo>
                  <a:pt x="419" y="239"/>
                </a:lnTo>
                <a:cubicBezTo>
                  <a:pt x="419" y="246"/>
                  <a:pt x="419" y="252"/>
                  <a:pt x="418" y="258"/>
                </a:cubicBezTo>
                <a:lnTo>
                  <a:pt x="417" y="263"/>
                </a:lnTo>
                <a:lnTo>
                  <a:pt x="418" y="244"/>
                </a:lnTo>
                <a:lnTo>
                  <a:pt x="418" y="254"/>
                </a:lnTo>
                <a:lnTo>
                  <a:pt x="418" y="263"/>
                </a:lnTo>
                <a:lnTo>
                  <a:pt x="229" y="240"/>
                </a:lnTo>
                <a:lnTo>
                  <a:pt x="230" y="236"/>
                </a:lnTo>
                <a:lnTo>
                  <a:pt x="227" y="259"/>
                </a:lnTo>
                <a:lnTo>
                  <a:pt x="227" y="254"/>
                </a:lnTo>
                <a:lnTo>
                  <a:pt x="419" y="254"/>
                </a:lnTo>
                <a:lnTo>
                  <a:pt x="419" y="258"/>
                </a:lnTo>
                <a:lnTo>
                  <a:pt x="419" y="263"/>
                </a:lnTo>
                <a:cubicBezTo>
                  <a:pt x="419" y="314"/>
                  <a:pt x="380" y="357"/>
                  <a:pt x="329" y="359"/>
                </a:cubicBezTo>
                <a:cubicBezTo>
                  <a:pt x="278" y="362"/>
                  <a:pt x="234" y="325"/>
                  <a:pt x="228" y="274"/>
                </a:cubicBezTo>
                <a:lnTo>
                  <a:pt x="227" y="264"/>
                </a:lnTo>
                <a:lnTo>
                  <a:pt x="226" y="254"/>
                </a:lnTo>
                <a:lnTo>
                  <a:pt x="417" y="244"/>
                </a:lnTo>
                <a:lnTo>
                  <a:pt x="417" y="255"/>
                </a:lnTo>
                <a:lnTo>
                  <a:pt x="417" y="263"/>
                </a:lnTo>
                <a:cubicBezTo>
                  <a:pt x="417" y="314"/>
                  <a:pt x="378" y="356"/>
                  <a:pt x="327" y="359"/>
                </a:cubicBezTo>
                <a:cubicBezTo>
                  <a:pt x="277" y="362"/>
                  <a:pt x="232" y="326"/>
                  <a:pt x="226" y="275"/>
                </a:cubicBezTo>
                <a:lnTo>
                  <a:pt x="226" y="273"/>
                </a:lnTo>
                <a:lnTo>
                  <a:pt x="224" y="262"/>
                </a:lnTo>
                <a:cubicBezTo>
                  <a:pt x="219" y="234"/>
                  <a:pt x="227" y="205"/>
                  <a:pt x="245" y="183"/>
                </a:cubicBezTo>
                <a:cubicBezTo>
                  <a:pt x="263" y="161"/>
                  <a:pt x="290" y="148"/>
                  <a:pt x="318" y="148"/>
                </a:cubicBezTo>
                <a:lnTo>
                  <a:pt x="319" y="148"/>
                </a:lnTo>
                <a:cubicBezTo>
                  <a:pt x="350" y="148"/>
                  <a:pt x="379" y="163"/>
                  <a:pt x="397" y="188"/>
                </a:cubicBezTo>
                <a:cubicBezTo>
                  <a:pt x="415" y="213"/>
                  <a:pt x="420" y="246"/>
                  <a:pt x="411" y="275"/>
                </a:cubicBezTo>
                <a:lnTo>
                  <a:pt x="409" y="281"/>
                </a:lnTo>
                <a:cubicBezTo>
                  <a:pt x="405" y="291"/>
                  <a:pt x="400" y="300"/>
                  <a:pt x="394" y="308"/>
                </a:cubicBezTo>
                <a:lnTo>
                  <a:pt x="391" y="312"/>
                </a:lnTo>
                <a:cubicBezTo>
                  <a:pt x="369" y="342"/>
                  <a:pt x="330" y="356"/>
                  <a:pt x="293" y="348"/>
                </a:cubicBezTo>
                <a:cubicBezTo>
                  <a:pt x="256" y="340"/>
                  <a:pt x="228" y="310"/>
                  <a:pt x="220" y="273"/>
                </a:cubicBezTo>
                <a:lnTo>
                  <a:pt x="219" y="268"/>
                </a:lnTo>
                <a:lnTo>
                  <a:pt x="224" y="285"/>
                </a:lnTo>
                <a:lnTo>
                  <a:pt x="222" y="280"/>
                </a:lnTo>
                <a:lnTo>
                  <a:pt x="407" y="244"/>
                </a:lnTo>
                <a:lnTo>
                  <a:pt x="407" y="249"/>
                </a:lnTo>
                <a:cubicBezTo>
                  <a:pt x="407" y="256"/>
                  <a:pt x="407" y="262"/>
                  <a:pt x="406" y="268"/>
                </a:cubicBezTo>
                <a:lnTo>
                  <a:pt x="405" y="273"/>
                </a:lnTo>
                <a:cubicBezTo>
                  <a:pt x="395" y="322"/>
                  <a:pt x="350" y="355"/>
                  <a:pt x="301" y="350"/>
                </a:cubicBezTo>
                <a:cubicBezTo>
                  <a:pt x="252" y="345"/>
                  <a:pt x="214" y="304"/>
                  <a:pt x="214" y="254"/>
                </a:cubicBezTo>
                <a:lnTo>
                  <a:pt x="215" y="255"/>
                </a:lnTo>
                <a:lnTo>
                  <a:pt x="214" y="246"/>
                </a:lnTo>
                <a:lnTo>
                  <a:pt x="401" y="266"/>
                </a:lnTo>
                <a:lnTo>
                  <a:pt x="400" y="269"/>
                </a:lnTo>
                <a:lnTo>
                  <a:pt x="403" y="254"/>
                </a:lnTo>
                <a:lnTo>
                  <a:pt x="402" y="260"/>
                </a:lnTo>
                <a:cubicBezTo>
                  <a:pt x="394" y="307"/>
                  <a:pt x="354" y="340"/>
                  <a:pt x="307" y="340"/>
                </a:cubicBezTo>
                <a:lnTo>
                  <a:pt x="305" y="340"/>
                </a:lnTo>
                <a:cubicBezTo>
                  <a:pt x="264" y="340"/>
                  <a:pt x="227" y="314"/>
                  <a:pt x="214" y="275"/>
                </a:cubicBezTo>
                <a:lnTo>
                  <a:pt x="211" y="266"/>
                </a:lnTo>
                <a:cubicBezTo>
                  <a:pt x="206" y="251"/>
                  <a:pt x="205" y="235"/>
                  <a:pt x="208" y="220"/>
                </a:cubicBezTo>
                <a:lnTo>
                  <a:pt x="209" y="214"/>
                </a:lnTo>
                <a:lnTo>
                  <a:pt x="207" y="229"/>
                </a:lnTo>
                <a:lnTo>
                  <a:pt x="207" y="225"/>
                </a:lnTo>
                <a:lnTo>
                  <a:pt x="397" y="249"/>
                </a:lnTo>
                <a:lnTo>
                  <a:pt x="397" y="245"/>
                </a:lnTo>
                <a:lnTo>
                  <a:pt x="396" y="251"/>
                </a:lnTo>
                <a:lnTo>
                  <a:pt x="301" y="139"/>
                </a:lnTo>
                <a:lnTo>
                  <a:pt x="302" y="139"/>
                </a:lnTo>
                <a:lnTo>
                  <a:pt x="206" y="235"/>
                </a:lnTo>
                <a:lnTo>
                  <a:pt x="207" y="236"/>
                </a:lnTo>
                <a:lnTo>
                  <a:pt x="206" y="228"/>
                </a:lnTo>
                <a:lnTo>
                  <a:pt x="393" y="247"/>
                </a:lnTo>
                <a:lnTo>
                  <a:pt x="392" y="250"/>
                </a:lnTo>
                <a:lnTo>
                  <a:pt x="395" y="235"/>
                </a:lnTo>
                <a:lnTo>
                  <a:pt x="394" y="241"/>
                </a:lnTo>
                <a:lnTo>
                  <a:pt x="395" y="225"/>
                </a:lnTo>
                <a:lnTo>
                  <a:pt x="395" y="231"/>
                </a:lnTo>
                <a:lnTo>
                  <a:pt x="395" y="235"/>
                </a:lnTo>
                <a:cubicBezTo>
                  <a:pt x="395" y="285"/>
                  <a:pt x="357" y="327"/>
                  <a:pt x="307" y="331"/>
                </a:cubicBezTo>
                <a:cubicBezTo>
                  <a:pt x="258" y="335"/>
                  <a:pt x="213" y="301"/>
                  <a:pt x="205" y="251"/>
                </a:cubicBezTo>
                <a:lnTo>
                  <a:pt x="205" y="253"/>
                </a:lnTo>
                <a:lnTo>
                  <a:pt x="204" y="249"/>
                </a:lnTo>
                <a:lnTo>
                  <a:pt x="391" y="249"/>
                </a:lnTo>
                <a:lnTo>
                  <a:pt x="390" y="251"/>
                </a:lnTo>
                <a:lnTo>
                  <a:pt x="389" y="256"/>
                </a:lnTo>
                <a:lnTo>
                  <a:pt x="388" y="264"/>
                </a:lnTo>
                <a:cubicBezTo>
                  <a:pt x="385" y="286"/>
                  <a:pt x="375" y="305"/>
                  <a:pt x="360" y="320"/>
                </a:cubicBezTo>
                <a:lnTo>
                  <a:pt x="358" y="322"/>
                </a:lnTo>
                <a:cubicBezTo>
                  <a:pt x="333" y="348"/>
                  <a:pt x="295" y="357"/>
                  <a:pt x="261" y="346"/>
                </a:cubicBezTo>
                <a:cubicBezTo>
                  <a:pt x="227" y="335"/>
                  <a:pt x="202" y="306"/>
                  <a:pt x="196" y="270"/>
                </a:cubicBezTo>
                <a:lnTo>
                  <a:pt x="195" y="264"/>
                </a:lnTo>
                <a:cubicBezTo>
                  <a:pt x="194" y="259"/>
                  <a:pt x="193" y="254"/>
                  <a:pt x="193" y="248"/>
                </a:cubicBezTo>
                <a:lnTo>
                  <a:pt x="193" y="239"/>
                </a:lnTo>
                <a:lnTo>
                  <a:pt x="193" y="230"/>
                </a:lnTo>
                <a:lnTo>
                  <a:pt x="193" y="225"/>
                </a:lnTo>
                <a:lnTo>
                  <a:pt x="375" y="268"/>
                </a:lnTo>
                <a:lnTo>
                  <a:pt x="374" y="270"/>
                </a:lnTo>
                <a:lnTo>
                  <a:pt x="382" y="251"/>
                </a:lnTo>
                <a:lnTo>
                  <a:pt x="380" y="259"/>
                </a:lnTo>
                <a:lnTo>
                  <a:pt x="382" y="235"/>
                </a:lnTo>
                <a:lnTo>
                  <a:pt x="382" y="241"/>
                </a:lnTo>
                <a:lnTo>
                  <a:pt x="382" y="244"/>
                </a:lnTo>
                <a:lnTo>
                  <a:pt x="195" y="214"/>
                </a:lnTo>
                <a:lnTo>
                  <a:pt x="196" y="211"/>
                </a:lnTo>
                <a:lnTo>
                  <a:pt x="191" y="241"/>
                </a:lnTo>
                <a:lnTo>
                  <a:pt x="191" y="235"/>
                </a:lnTo>
                <a:lnTo>
                  <a:pt x="193" y="253"/>
                </a:lnTo>
                <a:lnTo>
                  <a:pt x="190" y="236"/>
                </a:lnTo>
                <a:lnTo>
                  <a:pt x="189" y="228"/>
                </a:lnTo>
                <a:cubicBezTo>
                  <a:pt x="183" y="179"/>
                  <a:pt x="215" y="134"/>
                  <a:pt x="263" y="123"/>
                </a:cubicBezTo>
                <a:cubicBezTo>
                  <a:pt x="311" y="112"/>
                  <a:pt x="360" y="139"/>
                  <a:pt x="376" y="186"/>
                </a:cubicBezTo>
                <a:lnTo>
                  <a:pt x="377" y="189"/>
                </a:lnTo>
                <a:cubicBezTo>
                  <a:pt x="380" y="199"/>
                  <a:pt x="381" y="209"/>
                  <a:pt x="381" y="219"/>
                </a:cubicBezTo>
                <a:lnTo>
                  <a:pt x="381" y="225"/>
                </a:lnTo>
                <a:lnTo>
                  <a:pt x="381" y="235"/>
                </a:lnTo>
                <a:cubicBezTo>
                  <a:pt x="381" y="241"/>
                  <a:pt x="381" y="246"/>
                  <a:pt x="380" y="251"/>
                </a:cubicBezTo>
                <a:lnTo>
                  <a:pt x="379" y="257"/>
                </a:lnTo>
                <a:cubicBezTo>
                  <a:pt x="378" y="262"/>
                  <a:pt x="377" y="267"/>
                  <a:pt x="376" y="272"/>
                </a:cubicBezTo>
                <a:lnTo>
                  <a:pt x="375" y="275"/>
                </a:lnTo>
                <a:cubicBezTo>
                  <a:pt x="359" y="321"/>
                  <a:pt x="311" y="349"/>
                  <a:pt x="263" y="338"/>
                </a:cubicBezTo>
                <a:cubicBezTo>
                  <a:pt x="215" y="328"/>
                  <a:pt x="183" y="283"/>
                  <a:pt x="188" y="234"/>
                </a:cubicBezTo>
                <a:lnTo>
                  <a:pt x="189" y="226"/>
                </a:lnTo>
                <a:lnTo>
                  <a:pt x="190" y="216"/>
                </a:lnTo>
                <a:cubicBezTo>
                  <a:pt x="195" y="169"/>
                  <a:pt x="232" y="133"/>
                  <a:pt x="279" y="130"/>
                </a:cubicBezTo>
                <a:cubicBezTo>
                  <a:pt x="325" y="126"/>
                  <a:pt x="367" y="157"/>
                  <a:pt x="379" y="202"/>
                </a:cubicBezTo>
                <a:lnTo>
                  <a:pt x="380" y="206"/>
                </a:lnTo>
                <a:cubicBezTo>
                  <a:pt x="382" y="214"/>
                  <a:pt x="382" y="222"/>
                  <a:pt x="382" y="229"/>
                </a:cubicBezTo>
                <a:lnTo>
                  <a:pt x="382" y="235"/>
                </a:lnTo>
                <a:cubicBezTo>
                  <a:pt x="382" y="284"/>
                  <a:pt x="346" y="325"/>
                  <a:pt x="298" y="331"/>
                </a:cubicBezTo>
                <a:cubicBezTo>
                  <a:pt x="250" y="337"/>
                  <a:pt x="205" y="306"/>
                  <a:pt x="193" y="259"/>
                </a:cubicBezTo>
                <a:lnTo>
                  <a:pt x="194" y="262"/>
                </a:lnTo>
                <a:lnTo>
                  <a:pt x="192" y="256"/>
                </a:lnTo>
                <a:cubicBezTo>
                  <a:pt x="187" y="241"/>
                  <a:pt x="186" y="225"/>
                  <a:pt x="189" y="210"/>
                </a:cubicBezTo>
                <a:lnTo>
                  <a:pt x="190" y="204"/>
                </a:lnTo>
                <a:lnTo>
                  <a:pt x="188" y="219"/>
                </a:lnTo>
                <a:lnTo>
                  <a:pt x="188" y="216"/>
                </a:lnTo>
                <a:cubicBezTo>
                  <a:pt x="188" y="168"/>
                  <a:pt x="225" y="127"/>
                  <a:pt x="273" y="121"/>
                </a:cubicBezTo>
                <a:cubicBezTo>
                  <a:pt x="321" y="115"/>
                  <a:pt x="366" y="146"/>
                  <a:pt x="378" y="193"/>
                </a:cubicBezTo>
                <a:lnTo>
                  <a:pt x="380" y="202"/>
                </a:lnTo>
                <a:lnTo>
                  <a:pt x="381" y="207"/>
                </a:lnTo>
                <a:cubicBezTo>
                  <a:pt x="386" y="235"/>
                  <a:pt x="379" y="264"/>
                  <a:pt x="361" y="286"/>
                </a:cubicBezTo>
                <a:cubicBezTo>
                  <a:pt x="342" y="309"/>
                  <a:pt x="315" y="321"/>
                  <a:pt x="286" y="321"/>
                </a:cubicBezTo>
                <a:lnTo>
                  <a:pt x="283" y="321"/>
                </a:lnTo>
                <a:lnTo>
                  <a:pt x="379" y="225"/>
                </a:lnTo>
                <a:lnTo>
                  <a:pt x="379" y="235"/>
                </a:lnTo>
                <a:lnTo>
                  <a:pt x="379" y="244"/>
                </a:lnTo>
                <a:lnTo>
                  <a:pt x="190" y="221"/>
                </a:lnTo>
                <a:lnTo>
                  <a:pt x="190" y="222"/>
                </a:lnTo>
                <a:lnTo>
                  <a:pt x="191" y="217"/>
                </a:lnTo>
                <a:cubicBezTo>
                  <a:pt x="201" y="168"/>
                  <a:pt x="246" y="135"/>
                  <a:pt x="295" y="140"/>
                </a:cubicBezTo>
                <a:cubicBezTo>
                  <a:pt x="344" y="145"/>
                  <a:pt x="381" y="186"/>
                  <a:pt x="381" y="235"/>
                </a:cubicBezTo>
                <a:lnTo>
                  <a:pt x="381" y="239"/>
                </a:lnTo>
                <a:cubicBezTo>
                  <a:pt x="381" y="246"/>
                  <a:pt x="381" y="252"/>
                  <a:pt x="380" y="258"/>
                </a:cubicBezTo>
                <a:lnTo>
                  <a:pt x="379" y="263"/>
                </a:lnTo>
                <a:cubicBezTo>
                  <a:pt x="370" y="308"/>
                  <a:pt x="330" y="340"/>
                  <a:pt x="284" y="340"/>
                </a:cubicBezTo>
                <a:lnTo>
                  <a:pt x="283" y="340"/>
                </a:lnTo>
                <a:cubicBezTo>
                  <a:pt x="256" y="340"/>
                  <a:pt x="230" y="329"/>
                  <a:pt x="212" y="308"/>
                </a:cubicBezTo>
                <a:cubicBezTo>
                  <a:pt x="194" y="288"/>
                  <a:pt x="185" y="261"/>
                  <a:pt x="188" y="234"/>
                </a:cubicBezTo>
                <a:lnTo>
                  <a:pt x="189" y="226"/>
                </a:lnTo>
                <a:lnTo>
                  <a:pt x="189" y="225"/>
                </a:lnTo>
                <a:lnTo>
                  <a:pt x="189" y="218"/>
                </a:lnTo>
                <a:lnTo>
                  <a:pt x="200" y="261"/>
                </a:lnTo>
                <a:lnTo>
                  <a:pt x="199" y="259"/>
                </a:lnTo>
                <a:lnTo>
                  <a:pt x="380" y="216"/>
                </a:lnTo>
                <a:lnTo>
                  <a:pt x="380" y="235"/>
                </a:lnTo>
                <a:lnTo>
                  <a:pt x="379" y="245"/>
                </a:lnTo>
                <a:cubicBezTo>
                  <a:pt x="374" y="290"/>
                  <a:pt x="339" y="326"/>
                  <a:pt x="294" y="331"/>
                </a:cubicBezTo>
                <a:cubicBezTo>
                  <a:pt x="249" y="336"/>
                  <a:pt x="207" y="309"/>
                  <a:pt x="192" y="266"/>
                </a:cubicBezTo>
                <a:lnTo>
                  <a:pt x="191" y="263"/>
                </a:lnTo>
                <a:cubicBezTo>
                  <a:pt x="190" y="257"/>
                  <a:pt x="188" y="252"/>
                  <a:pt x="187" y="246"/>
                </a:cubicBezTo>
                <a:lnTo>
                  <a:pt x="187" y="241"/>
                </a:lnTo>
                <a:lnTo>
                  <a:pt x="186" y="235"/>
                </a:lnTo>
                <a:lnTo>
                  <a:pt x="189" y="250"/>
                </a:lnTo>
                <a:lnTo>
                  <a:pt x="188" y="247"/>
                </a:lnTo>
                <a:lnTo>
                  <a:pt x="375" y="216"/>
                </a:lnTo>
                <a:lnTo>
                  <a:pt x="375" y="219"/>
                </a:lnTo>
                <a:lnTo>
                  <a:pt x="375" y="225"/>
                </a:lnTo>
                <a:cubicBezTo>
                  <a:pt x="375" y="230"/>
                  <a:pt x="375" y="235"/>
                  <a:pt x="375" y="239"/>
                </a:cubicBezTo>
                <a:lnTo>
                  <a:pt x="374" y="246"/>
                </a:lnTo>
                <a:cubicBezTo>
                  <a:pt x="371" y="260"/>
                  <a:pt x="366" y="274"/>
                  <a:pt x="358" y="286"/>
                </a:cubicBezTo>
                <a:lnTo>
                  <a:pt x="356" y="289"/>
                </a:lnTo>
                <a:cubicBezTo>
                  <a:pt x="332" y="325"/>
                  <a:pt x="286" y="341"/>
                  <a:pt x="244" y="326"/>
                </a:cubicBezTo>
                <a:cubicBezTo>
                  <a:pt x="203" y="311"/>
                  <a:pt x="177" y="270"/>
                  <a:pt x="181" y="226"/>
                </a:cubicBezTo>
                <a:lnTo>
                  <a:pt x="181" y="225"/>
                </a:lnTo>
                <a:lnTo>
                  <a:pt x="181" y="216"/>
                </a:lnTo>
                <a:lnTo>
                  <a:pt x="373" y="216"/>
                </a:lnTo>
                <a:lnTo>
                  <a:pt x="373" y="219"/>
                </a:lnTo>
                <a:cubicBezTo>
                  <a:pt x="373" y="225"/>
                  <a:pt x="373" y="230"/>
                  <a:pt x="372" y="235"/>
                </a:cubicBezTo>
                <a:lnTo>
                  <a:pt x="371" y="241"/>
                </a:lnTo>
                <a:cubicBezTo>
                  <a:pt x="363" y="288"/>
                  <a:pt x="323" y="321"/>
                  <a:pt x="276" y="321"/>
                </a:cubicBezTo>
                <a:lnTo>
                  <a:pt x="273" y="321"/>
                </a:lnTo>
                <a:lnTo>
                  <a:pt x="272" y="321"/>
                </a:lnTo>
                <a:cubicBezTo>
                  <a:pt x="227" y="321"/>
                  <a:pt x="187" y="289"/>
                  <a:pt x="178" y="244"/>
                </a:cubicBezTo>
                <a:lnTo>
                  <a:pt x="177" y="239"/>
                </a:lnTo>
                <a:lnTo>
                  <a:pt x="186" y="263"/>
                </a:lnTo>
                <a:lnTo>
                  <a:pt x="184" y="259"/>
                </a:lnTo>
                <a:lnTo>
                  <a:pt x="365" y="206"/>
                </a:lnTo>
                <a:lnTo>
                  <a:pt x="366" y="215"/>
                </a:lnTo>
                <a:cubicBezTo>
                  <a:pt x="367" y="221"/>
                  <a:pt x="367" y="228"/>
                  <a:pt x="366" y="234"/>
                </a:cubicBezTo>
                <a:lnTo>
                  <a:pt x="365" y="248"/>
                </a:lnTo>
                <a:lnTo>
                  <a:pt x="364" y="256"/>
                </a:lnTo>
                <a:cubicBezTo>
                  <a:pt x="357" y="307"/>
                  <a:pt x="313" y="343"/>
                  <a:pt x="263" y="340"/>
                </a:cubicBezTo>
                <a:cubicBezTo>
                  <a:pt x="212" y="337"/>
                  <a:pt x="172" y="295"/>
                  <a:pt x="172" y="244"/>
                </a:cubicBezTo>
                <a:lnTo>
                  <a:pt x="172" y="236"/>
                </a:lnTo>
                <a:lnTo>
                  <a:pt x="172" y="225"/>
                </a:lnTo>
                <a:lnTo>
                  <a:pt x="268" y="321"/>
                </a:lnTo>
                <a:lnTo>
                  <a:pt x="263" y="321"/>
                </a:lnTo>
                <a:lnTo>
                  <a:pt x="260" y="321"/>
                </a:lnTo>
                <a:lnTo>
                  <a:pt x="259" y="321"/>
                </a:lnTo>
                <a:lnTo>
                  <a:pt x="257" y="321"/>
                </a:lnTo>
                <a:lnTo>
                  <a:pt x="256" y="321"/>
                </a:lnTo>
                <a:lnTo>
                  <a:pt x="352" y="216"/>
                </a:lnTo>
                <a:lnTo>
                  <a:pt x="353" y="226"/>
                </a:lnTo>
                <a:cubicBezTo>
                  <a:pt x="358" y="277"/>
                  <a:pt x="322" y="323"/>
                  <a:pt x="272" y="330"/>
                </a:cubicBezTo>
                <a:cubicBezTo>
                  <a:pt x="221" y="338"/>
                  <a:pt x="173" y="304"/>
                  <a:pt x="163" y="254"/>
                </a:cubicBezTo>
                <a:lnTo>
                  <a:pt x="161" y="244"/>
                </a:lnTo>
                <a:cubicBezTo>
                  <a:pt x="156" y="216"/>
                  <a:pt x="163" y="187"/>
                  <a:pt x="181" y="165"/>
                </a:cubicBezTo>
                <a:cubicBezTo>
                  <a:pt x="199" y="142"/>
                  <a:pt x="227" y="129"/>
                  <a:pt x="255" y="129"/>
                </a:cubicBezTo>
                <a:lnTo>
                  <a:pt x="257" y="129"/>
                </a:lnTo>
                <a:lnTo>
                  <a:pt x="257" y="321"/>
                </a:lnTo>
                <a:lnTo>
                  <a:pt x="255" y="321"/>
                </a:lnTo>
                <a:lnTo>
                  <a:pt x="255" y="129"/>
                </a:lnTo>
                <a:lnTo>
                  <a:pt x="256" y="129"/>
                </a:lnTo>
                <a:lnTo>
                  <a:pt x="162" y="241"/>
                </a:lnTo>
                <a:lnTo>
                  <a:pt x="161" y="235"/>
                </a:lnTo>
                <a:lnTo>
                  <a:pt x="164" y="250"/>
                </a:lnTo>
                <a:lnTo>
                  <a:pt x="163" y="247"/>
                </a:lnTo>
                <a:lnTo>
                  <a:pt x="350" y="216"/>
                </a:lnTo>
                <a:lnTo>
                  <a:pt x="350" y="233"/>
                </a:lnTo>
                <a:lnTo>
                  <a:pt x="349" y="235"/>
                </a:lnTo>
                <a:lnTo>
                  <a:pt x="349" y="242"/>
                </a:lnTo>
                <a:lnTo>
                  <a:pt x="349" y="244"/>
                </a:lnTo>
                <a:lnTo>
                  <a:pt x="157" y="244"/>
                </a:lnTo>
                <a:lnTo>
                  <a:pt x="157" y="236"/>
                </a:lnTo>
                <a:lnTo>
                  <a:pt x="157" y="225"/>
                </a:lnTo>
                <a:lnTo>
                  <a:pt x="166" y="264"/>
                </a:lnTo>
                <a:lnTo>
                  <a:pt x="162" y="255"/>
                </a:lnTo>
                <a:lnTo>
                  <a:pt x="345" y="216"/>
                </a:lnTo>
                <a:lnTo>
                  <a:pt x="345" y="220"/>
                </a:lnTo>
                <a:cubicBezTo>
                  <a:pt x="345" y="227"/>
                  <a:pt x="345" y="233"/>
                  <a:pt x="344" y="239"/>
                </a:cubicBezTo>
                <a:lnTo>
                  <a:pt x="343" y="244"/>
                </a:lnTo>
                <a:cubicBezTo>
                  <a:pt x="334" y="289"/>
                  <a:pt x="294" y="321"/>
                  <a:pt x="248" y="321"/>
                </a:cubicBezTo>
                <a:lnTo>
                  <a:pt x="246" y="321"/>
                </a:lnTo>
                <a:cubicBezTo>
                  <a:pt x="193" y="321"/>
                  <a:pt x="150" y="278"/>
                  <a:pt x="150" y="225"/>
                </a:cubicBezTo>
                <a:lnTo>
                  <a:pt x="150" y="220"/>
                </a:lnTo>
                <a:lnTo>
                  <a:pt x="153" y="244"/>
                </a:lnTo>
                <a:lnTo>
                  <a:pt x="152" y="240"/>
                </a:lnTo>
                <a:lnTo>
                  <a:pt x="339" y="240"/>
                </a:lnTo>
                <a:lnTo>
                  <a:pt x="338" y="244"/>
                </a:lnTo>
                <a:lnTo>
                  <a:pt x="340" y="220"/>
                </a:lnTo>
                <a:lnTo>
                  <a:pt x="340" y="225"/>
                </a:lnTo>
                <a:lnTo>
                  <a:pt x="244" y="129"/>
                </a:lnTo>
                <a:lnTo>
                  <a:pt x="247" y="129"/>
                </a:lnTo>
                <a:lnTo>
                  <a:pt x="151" y="225"/>
                </a:lnTo>
                <a:lnTo>
                  <a:pt x="151" y="220"/>
                </a:lnTo>
                <a:lnTo>
                  <a:pt x="151" y="216"/>
                </a:lnTo>
                <a:lnTo>
                  <a:pt x="247" y="312"/>
                </a:lnTo>
                <a:lnTo>
                  <a:pt x="245" y="312"/>
                </a:lnTo>
                <a:lnTo>
                  <a:pt x="341" y="216"/>
                </a:lnTo>
                <a:lnTo>
                  <a:pt x="341" y="221"/>
                </a:lnTo>
                <a:lnTo>
                  <a:pt x="341" y="225"/>
                </a:lnTo>
                <a:lnTo>
                  <a:pt x="149" y="225"/>
                </a:lnTo>
                <a:lnTo>
                  <a:pt x="149" y="221"/>
                </a:lnTo>
                <a:lnTo>
                  <a:pt x="149" y="216"/>
                </a:lnTo>
                <a:lnTo>
                  <a:pt x="341" y="216"/>
                </a:lnTo>
                <a:lnTo>
                  <a:pt x="341" y="220"/>
                </a:lnTo>
                <a:lnTo>
                  <a:pt x="341" y="225"/>
                </a:lnTo>
                <a:cubicBezTo>
                  <a:pt x="341" y="278"/>
                  <a:pt x="298" y="321"/>
                  <a:pt x="245" y="321"/>
                </a:cubicBezTo>
                <a:lnTo>
                  <a:pt x="242" y="321"/>
                </a:lnTo>
                <a:lnTo>
                  <a:pt x="337" y="241"/>
                </a:lnTo>
                <a:lnTo>
                  <a:pt x="336" y="247"/>
                </a:lnTo>
                <a:cubicBezTo>
                  <a:pt x="335" y="257"/>
                  <a:pt x="332" y="266"/>
                  <a:pt x="327" y="274"/>
                </a:cubicBezTo>
                <a:lnTo>
                  <a:pt x="325" y="278"/>
                </a:lnTo>
                <a:cubicBezTo>
                  <a:pt x="307" y="315"/>
                  <a:pt x="267" y="336"/>
                  <a:pt x="227" y="331"/>
                </a:cubicBezTo>
                <a:cubicBezTo>
                  <a:pt x="186" y="325"/>
                  <a:pt x="153" y="295"/>
                  <a:pt x="145" y="254"/>
                </a:cubicBezTo>
                <a:lnTo>
                  <a:pt x="144" y="249"/>
                </a:lnTo>
                <a:lnTo>
                  <a:pt x="143" y="244"/>
                </a:lnTo>
                <a:lnTo>
                  <a:pt x="327" y="261"/>
                </a:lnTo>
                <a:lnTo>
                  <a:pt x="325" y="266"/>
                </a:lnTo>
                <a:lnTo>
                  <a:pt x="323" y="271"/>
                </a:lnTo>
                <a:cubicBezTo>
                  <a:pt x="307" y="311"/>
                  <a:pt x="267" y="335"/>
                  <a:pt x="225" y="331"/>
                </a:cubicBezTo>
                <a:cubicBezTo>
                  <a:pt x="182" y="327"/>
                  <a:pt x="148" y="296"/>
                  <a:pt x="139" y="254"/>
                </a:cubicBezTo>
                <a:lnTo>
                  <a:pt x="138" y="249"/>
                </a:lnTo>
                <a:lnTo>
                  <a:pt x="143" y="266"/>
                </a:lnTo>
                <a:lnTo>
                  <a:pt x="141" y="261"/>
                </a:lnTo>
                <a:lnTo>
                  <a:pt x="325" y="244"/>
                </a:lnTo>
                <a:lnTo>
                  <a:pt x="324" y="249"/>
                </a:lnTo>
                <a:lnTo>
                  <a:pt x="325" y="230"/>
                </a:lnTo>
                <a:lnTo>
                  <a:pt x="325" y="235"/>
                </a:lnTo>
                <a:cubicBezTo>
                  <a:pt x="325" y="284"/>
                  <a:pt x="289" y="325"/>
                  <a:pt x="241" y="331"/>
                </a:cubicBezTo>
                <a:cubicBezTo>
                  <a:pt x="193" y="337"/>
                  <a:pt x="148" y="306"/>
                  <a:pt x="136" y="259"/>
                </a:cubicBezTo>
                <a:lnTo>
                  <a:pt x="134" y="247"/>
                </a:lnTo>
                <a:lnTo>
                  <a:pt x="133" y="241"/>
                </a:lnTo>
                <a:cubicBezTo>
                  <a:pt x="128" y="213"/>
                  <a:pt x="136" y="185"/>
                  <a:pt x="154" y="163"/>
                </a:cubicBezTo>
                <a:cubicBezTo>
                  <a:pt x="172" y="142"/>
                  <a:pt x="199" y="129"/>
                  <a:pt x="227" y="129"/>
                </a:cubicBezTo>
                <a:lnTo>
                  <a:pt x="229" y="129"/>
                </a:lnTo>
                <a:lnTo>
                  <a:pt x="229" y="321"/>
                </a:lnTo>
                <a:lnTo>
                  <a:pt x="228" y="321"/>
                </a:lnTo>
                <a:lnTo>
                  <a:pt x="324" y="225"/>
                </a:lnTo>
                <a:lnTo>
                  <a:pt x="324" y="235"/>
                </a:lnTo>
                <a:lnTo>
                  <a:pt x="324" y="244"/>
                </a:lnTo>
                <a:lnTo>
                  <a:pt x="132" y="244"/>
                </a:lnTo>
                <a:lnTo>
                  <a:pt x="132" y="241"/>
                </a:lnTo>
                <a:lnTo>
                  <a:pt x="132" y="235"/>
                </a:lnTo>
                <a:cubicBezTo>
                  <a:pt x="132" y="231"/>
                  <a:pt x="133" y="226"/>
                  <a:pt x="133" y="222"/>
                </a:cubicBezTo>
                <a:lnTo>
                  <a:pt x="134" y="215"/>
                </a:lnTo>
                <a:lnTo>
                  <a:pt x="133" y="228"/>
                </a:lnTo>
                <a:lnTo>
                  <a:pt x="133" y="225"/>
                </a:lnTo>
                <a:lnTo>
                  <a:pt x="325" y="225"/>
                </a:lnTo>
                <a:lnTo>
                  <a:pt x="325" y="235"/>
                </a:lnTo>
                <a:cubicBezTo>
                  <a:pt x="325" y="241"/>
                  <a:pt x="325" y="246"/>
                  <a:pt x="324" y="251"/>
                </a:cubicBezTo>
                <a:lnTo>
                  <a:pt x="323" y="257"/>
                </a:lnTo>
                <a:lnTo>
                  <a:pt x="324" y="241"/>
                </a:lnTo>
                <a:lnTo>
                  <a:pt x="324" y="244"/>
                </a:lnTo>
                <a:lnTo>
                  <a:pt x="132" y="244"/>
                </a:lnTo>
                <a:lnTo>
                  <a:pt x="132" y="241"/>
                </a:lnTo>
                <a:lnTo>
                  <a:pt x="132" y="235"/>
                </a:lnTo>
                <a:lnTo>
                  <a:pt x="132" y="225"/>
                </a:lnTo>
                <a:cubicBezTo>
                  <a:pt x="132" y="177"/>
                  <a:pt x="169" y="136"/>
                  <a:pt x="217" y="130"/>
                </a:cubicBezTo>
                <a:cubicBezTo>
                  <a:pt x="265" y="124"/>
                  <a:pt x="310" y="155"/>
                  <a:pt x="322" y="202"/>
                </a:cubicBezTo>
                <a:lnTo>
                  <a:pt x="323" y="206"/>
                </a:lnTo>
                <a:cubicBezTo>
                  <a:pt x="325" y="214"/>
                  <a:pt x="325" y="222"/>
                  <a:pt x="325" y="229"/>
                </a:cubicBezTo>
                <a:lnTo>
                  <a:pt x="325" y="235"/>
                </a:lnTo>
                <a:cubicBezTo>
                  <a:pt x="325" y="281"/>
                  <a:pt x="293" y="321"/>
                  <a:pt x="248" y="330"/>
                </a:cubicBezTo>
                <a:cubicBezTo>
                  <a:pt x="202" y="338"/>
                  <a:pt x="157" y="314"/>
                  <a:pt x="140" y="271"/>
                </a:cubicBezTo>
                <a:lnTo>
                  <a:pt x="138" y="266"/>
                </a:lnTo>
                <a:lnTo>
                  <a:pt x="136" y="261"/>
                </a:lnTo>
                <a:lnTo>
                  <a:pt x="321" y="225"/>
                </a:lnTo>
                <a:lnTo>
                  <a:pt x="321" y="230"/>
                </a:lnTo>
                <a:lnTo>
                  <a:pt x="321" y="235"/>
                </a:lnTo>
                <a:lnTo>
                  <a:pt x="129" y="235"/>
                </a:lnTo>
                <a:lnTo>
                  <a:pt x="129" y="232"/>
                </a:lnTo>
                <a:lnTo>
                  <a:pt x="130" y="234"/>
                </a:lnTo>
                <a:lnTo>
                  <a:pt x="129" y="226"/>
                </a:lnTo>
                <a:lnTo>
                  <a:pt x="128" y="218"/>
                </a:lnTo>
                <a:lnTo>
                  <a:pt x="319" y="206"/>
                </a:lnTo>
                <a:lnTo>
                  <a:pt x="319" y="213"/>
                </a:lnTo>
                <a:lnTo>
                  <a:pt x="319" y="233"/>
                </a:lnTo>
                <a:lnTo>
                  <a:pt x="318" y="237"/>
                </a:lnTo>
                <a:lnTo>
                  <a:pt x="318" y="244"/>
                </a:lnTo>
                <a:cubicBezTo>
                  <a:pt x="318" y="295"/>
                  <a:pt x="279" y="337"/>
                  <a:pt x="228" y="340"/>
                </a:cubicBezTo>
                <a:cubicBezTo>
                  <a:pt x="178" y="343"/>
                  <a:pt x="133" y="307"/>
                  <a:pt x="127" y="256"/>
                </a:cubicBezTo>
                <a:lnTo>
                  <a:pt x="126" y="245"/>
                </a:lnTo>
                <a:lnTo>
                  <a:pt x="125" y="234"/>
                </a:lnTo>
                <a:lnTo>
                  <a:pt x="315" y="241"/>
                </a:lnTo>
                <a:lnTo>
                  <a:pt x="313" y="255"/>
                </a:lnTo>
                <a:lnTo>
                  <a:pt x="312" y="259"/>
                </a:lnTo>
                <a:cubicBezTo>
                  <a:pt x="301" y="302"/>
                  <a:pt x="261" y="333"/>
                  <a:pt x="216" y="331"/>
                </a:cubicBezTo>
                <a:cubicBezTo>
                  <a:pt x="171" y="330"/>
                  <a:pt x="133" y="298"/>
                  <a:pt x="124" y="254"/>
                </a:cubicBezTo>
                <a:lnTo>
                  <a:pt x="123" y="249"/>
                </a:lnTo>
                <a:lnTo>
                  <a:pt x="122" y="244"/>
                </a:lnTo>
                <a:cubicBezTo>
                  <a:pt x="112" y="193"/>
                  <a:pt x="145" y="143"/>
                  <a:pt x="195" y="132"/>
                </a:cubicBezTo>
                <a:cubicBezTo>
                  <a:pt x="246" y="120"/>
                  <a:pt x="297" y="152"/>
                  <a:pt x="310" y="202"/>
                </a:cubicBezTo>
                <a:lnTo>
                  <a:pt x="311" y="206"/>
                </a:lnTo>
                <a:cubicBezTo>
                  <a:pt x="313" y="214"/>
                  <a:pt x="313" y="222"/>
                  <a:pt x="313" y="229"/>
                </a:cubicBezTo>
                <a:lnTo>
                  <a:pt x="313" y="235"/>
                </a:lnTo>
                <a:lnTo>
                  <a:pt x="313" y="241"/>
                </a:lnTo>
                <a:cubicBezTo>
                  <a:pt x="313" y="252"/>
                  <a:pt x="312" y="262"/>
                  <a:pt x="309" y="272"/>
                </a:cubicBezTo>
                <a:lnTo>
                  <a:pt x="308" y="275"/>
                </a:lnTo>
                <a:cubicBezTo>
                  <a:pt x="292" y="321"/>
                  <a:pt x="244" y="349"/>
                  <a:pt x="196" y="338"/>
                </a:cubicBezTo>
                <a:cubicBezTo>
                  <a:pt x="148" y="328"/>
                  <a:pt x="116" y="283"/>
                  <a:pt x="121" y="234"/>
                </a:cubicBezTo>
                <a:lnTo>
                  <a:pt x="121" y="235"/>
                </a:lnTo>
                <a:lnTo>
                  <a:pt x="121" y="225"/>
                </a:lnTo>
                <a:lnTo>
                  <a:pt x="311" y="249"/>
                </a:lnTo>
                <a:lnTo>
                  <a:pt x="311" y="245"/>
                </a:lnTo>
                <a:lnTo>
                  <a:pt x="310" y="251"/>
                </a:lnTo>
                <a:cubicBezTo>
                  <a:pt x="303" y="296"/>
                  <a:pt x="265" y="330"/>
                  <a:pt x="219" y="331"/>
                </a:cubicBezTo>
                <a:cubicBezTo>
                  <a:pt x="174" y="333"/>
                  <a:pt x="133" y="303"/>
                  <a:pt x="122" y="259"/>
                </a:cubicBezTo>
                <a:lnTo>
                  <a:pt x="120" y="247"/>
                </a:lnTo>
                <a:lnTo>
                  <a:pt x="119" y="241"/>
                </a:lnTo>
                <a:cubicBezTo>
                  <a:pt x="118" y="236"/>
                  <a:pt x="117" y="231"/>
                  <a:pt x="117" y="225"/>
                </a:cubicBezTo>
                <a:lnTo>
                  <a:pt x="117" y="219"/>
                </a:lnTo>
                <a:lnTo>
                  <a:pt x="122" y="250"/>
                </a:lnTo>
                <a:lnTo>
                  <a:pt x="121" y="247"/>
                </a:lnTo>
                <a:lnTo>
                  <a:pt x="304" y="247"/>
                </a:lnTo>
                <a:lnTo>
                  <a:pt x="303" y="250"/>
                </a:lnTo>
                <a:lnTo>
                  <a:pt x="306" y="235"/>
                </a:lnTo>
                <a:lnTo>
                  <a:pt x="305" y="241"/>
                </a:lnTo>
                <a:lnTo>
                  <a:pt x="306" y="225"/>
                </a:lnTo>
                <a:lnTo>
                  <a:pt x="306" y="231"/>
                </a:lnTo>
                <a:lnTo>
                  <a:pt x="306" y="235"/>
                </a:lnTo>
                <a:lnTo>
                  <a:pt x="114" y="235"/>
                </a:lnTo>
                <a:lnTo>
                  <a:pt x="114" y="231"/>
                </a:lnTo>
                <a:lnTo>
                  <a:pt x="114" y="225"/>
                </a:lnTo>
                <a:lnTo>
                  <a:pt x="306" y="225"/>
                </a:lnTo>
                <a:lnTo>
                  <a:pt x="306" y="236"/>
                </a:lnTo>
                <a:lnTo>
                  <a:pt x="306" y="244"/>
                </a:lnTo>
                <a:lnTo>
                  <a:pt x="114" y="244"/>
                </a:lnTo>
                <a:lnTo>
                  <a:pt x="115" y="245"/>
                </a:lnTo>
                <a:lnTo>
                  <a:pt x="114" y="234"/>
                </a:lnTo>
                <a:lnTo>
                  <a:pt x="209" y="321"/>
                </a:lnTo>
                <a:lnTo>
                  <a:pt x="208" y="321"/>
                </a:lnTo>
                <a:lnTo>
                  <a:pt x="207" y="321"/>
                </a:lnTo>
                <a:cubicBezTo>
                  <a:pt x="154" y="321"/>
                  <a:pt x="111" y="278"/>
                  <a:pt x="111" y="225"/>
                </a:cubicBezTo>
                <a:lnTo>
                  <a:pt x="112" y="226"/>
                </a:lnTo>
                <a:lnTo>
                  <a:pt x="111" y="217"/>
                </a:lnTo>
                <a:lnTo>
                  <a:pt x="300" y="230"/>
                </a:lnTo>
                <a:lnTo>
                  <a:pt x="300" y="226"/>
                </a:lnTo>
                <a:lnTo>
                  <a:pt x="299" y="232"/>
                </a:lnTo>
                <a:lnTo>
                  <a:pt x="300" y="216"/>
                </a:lnTo>
                <a:lnTo>
                  <a:pt x="300" y="221"/>
                </a:lnTo>
                <a:lnTo>
                  <a:pt x="300" y="225"/>
                </a:lnTo>
                <a:cubicBezTo>
                  <a:pt x="300" y="274"/>
                  <a:pt x="264" y="315"/>
                  <a:pt x="216" y="321"/>
                </a:cubicBezTo>
                <a:cubicBezTo>
                  <a:pt x="168" y="327"/>
                  <a:pt x="123" y="296"/>
                  <a:pt x="111" y="249"/>
                </a:cubicBezTo>
                <a:lnTo>
                  <a:pt x="114" y="257"/>
                </a:lnTo>
                <a:lnTo>
                  <a:pt x="112" y="252"/>
                </a:lnTo>
                <a:lnTo>
                  <a:pt x="297" y="216"/>
                </a:lnTo>
                <a:lnTo>
                  <a:pt x="297" y="221"/>
                </a:lnTo>
                <a:lnTo>
                  <a:pt x="297" y="225"/>
                </a:lnTo>
                <a:cubicBezTo>
                  <a:pt x="297" y="277"/>
                  <a:pt x="257" y="319"/>
                  <a:pt x="206" y="321"/>
                </a:cubicBezTo>
                <a:cubicBezTo>
                  <a:pt x="155" y="324"/>
                  <a:pt x="111" y="286"/>
                  <a:pt x="106" y="235"/>
                </a:cubicBezTo>
                <a:lnTo>
                  <a:pt x="105" y="225"/>
                </a:lnTo>
                <a:lnTo>
                  <a:pt x="109" y="246"/>
                </a:lnTo>
                <a:lnTo>
                  <a:pt x="107" y="240"/>
                </a:lnTo>
                <a:cubicBezTo>
                  <a:pt x="104" y="230"/>
                  <a:pt x="102" y="220"/>
                  <a:pt x="102" y="209"/>
                </a:cubicBezTo>
                <a:lnTo>
                  <a:pt x="102" y="206"/>
                </a:lnTo>
                <a:lnTo>
                  <a:pt x="294" y="206"/>
                </a:lnTo>
                <a:lnTo>
                  <a:pt x="294" y="209"/>
                </a:lnTo>
                <a:lnTo>
                  <a:pt x="294" y="215"/>
                </a:lnTo>
                <a:lnTo>
                  <a:pt x="294" y="225"/>
                </a:lnTo>
                <a:cubicBezTo>
                  <a:pt x="294" y="268"/>
                  <a:pt x="267" y="305"/>
                  <a:pt x="226" y="317"/>
                </a:cubicBezTo>
                <a:cubicBezTo>
                  <a:pt x="186" y="330"/>
                  <a:pt x="142" y="314"/>
                  <a:pt x="119" y="279"/>
                </a:cubicBezTo>
                <a:lnTo>
                  <a:pt x="117" y="276"/>
                </a:lnTo>
                <a:cubicBezTo>
                  <a:pt x="109" y="264"/>
                  <a:pt x="104" y="252"/>
                  <a:pt x="102" y="238"/>
                </a:cubicBezTo>
                <a:lnTo>
                  <a:pt x="101" y="232"/>
                </a:lnTo>
                <a:cubicBezTo>
                  <a:pt x="96" y="204"/>
                  <a:pt x="104" y="176"/>
                  <a:pt x="122" y="154"/>
                </a:cubicBezTo>
                <a:cubicBezTo>
                  <a:pt x="140" y="133"/>
                  <a:pt x="167" y="120"/>
                  <a:pt x="195" y="120"/>
                </a:cubicBezTo>
                <a:lnTo>
                  <a:pt x="198" y="120"/>
                </a:lnTo>
                <a:lnTo>
                  <a:pt x="198" y="312"/>
                </a:lnTo>
                <a:lnTo>
                  <a:pt x="196" y="312"/>
                </a:lnTo>
                <a:cubicBezTo>
                  <a:pt x="143" y="312"/>
                  <a:pt x="100" y="269"/>
                  <a:pt x="100" y="216"/>
                </a:cubicBezTo>
                <a:lnTo>
                  <a:pt x="100" y="210"/>
                </a:lnTo>
                <a:lnTo>
                  <a:pt x="103" y="234"/>
                </a:lnTo>
                <a:lnTo>
                  <a:pt x="102" y="230"/>
                </a:lnTo>
                <a:lnTo>
                  <a:pt x="291" y="216"/>
                </a:lnTo>
                <a:lnTo>
                  <a:pt x="290" y="227"/>
                </a:lnTo>
                <a:lnTo>
                  <a:pt x="289" y="236"/>
                </a:lnTo>
                <a:cubicBezTo>
                  <a:pt x="284" y="281"/>
                  <a:pt x="248" y="316"/>
                  <a:pt x="204" y="321"/>
                </a:cubicBezTo>
                <a:cubicBezTo>
                  <a:pt x="159" y="326"/>
                  <a:pt x="117" y="299"/>
                  <a:pt x="102" y="256"/>
                </a:cubicBezTo>
                <a:lnTo>
                  <a:pt x="101" y="253"/>
                </a:lnTo>
                <a:cubicBezTo>
                  <a:pt x="100" y="248"/>
                  <a:pt x="99" y="243"/>
                  <a:pt x="98" y="238"/>
                </a:cubicBezTo>
                <a:lnTo>
                  <a:pt x="97" y="232"/>
                </a:lnTo>
                <a:lnTo>
                  <a:pt x="191" y="312"/>
                </a:lnTo>
                <a:lnTo>
                  <a:pt x="189" y="312"/>
                </a:lnTo>
                <a:lnTo>
                  <a:pt x="284" y="232"/>
                </a:lnTo>
                <a:lnTo>
                  <a:pt x="283" y="238"/>
                </a:lnTo>
                <a:cubicBezTo>
                  <a:pt x="281" y="252"/>
                  <a:pt x="276" y="264"/>
                  <a:pt x="268" y="276"/>
                </a:cubicBezTo>
                <a:lnTo>
                  <a:pt x="266" y="279"/>
                </a:lnTo>
                <a:cubicBezTo>
                  <a:pt x="243" y="314"/>
                  <a:pt x="199" y="330"/>
                  <a:pt x="159" y="317"/>
                </a:cubicBezTo>
                <a:cubicBezTo>
                  <a:pt x="118" y="305"/>
                  <a:pt x="90" y="268"/>
                  <a:pt x="90" y="225"/>
                </a:cubicBezTo>
                <a:lnTo>
                  <a:pt x="90" y="216"/>
                </a:lnTo>
                <a:lnTo>
                  <a:pt x="90" y="206"/>
                </a:lnTo>
                <a:cubicBezTo>
                  <a:pt x="90" y="156"/>
                  <a:pt x="129" y="114"/>
                  <a:pt x="180" y="111"/>
                </a:cubicBezTo>
                <a:cubicBezTo>
                  <a:pt x="230" y="107"/>
                  <a:pt x="274" y="143"/>
                  <a:pt x="282" y="193"/>
                </a:cubicBezTo>
                <a:lnTo>
                  <a:pt x="283" y="200"/>
                </a:lnTo>
                <a:cubicBezTo>
                  <a:pt x="283" y="204"/>
                  <a:pt x="283" y="209"/>
                  <a:pt x="283" y="213"/>
                </a:cubicBezTo>
                <a:lnTo>
                  <a:pt x="283" y="212"/>
                </a:lnTo>
                <a:lnTo>
                  <a:pt x="284" y="231"/>
                </a:lnTo>
                <a:lnTo>
                  <a:pt x="284" y="235"/>
                </a:lnTo>
                <a:cubicBezTo>
                  <a:pt x="284" y="284"/>
                  <a:pt x="248" y="325"/>
                  <a:pt x="200" y="331"/>
                </a:cubicBezTo>
                <a:cubicBezTo>
                  <a:pt x="152" y="337"/>
                  <a:pt x="107" y="306"/>
                  <a:pt x="95" y="259"/>
                </a:cubicBezTo>
                <a:lnTo>
                  <a:pt x="94" y="255"/>
                </a:lnTo>
                <a:cubicBezTo>
                  <a:pt x="92" y="247"/>
                  <a:pt x="91" y="239"/>
                  <a:pt x="91" y="231"/>
                </a:cubicBezTo>
                <a:lnTo>
                  <a:pt x="92" y="233"/>
                </a:lnTo>
                <a:lnTo>
                  <a:pt x="90" y="213"/>
                </a:lnTo>
                <a:lnTo>
                  <a:pt x="90" y="206"/>
                </a:lnTo>
                <a:lnTo>
                  <a:pt x="186" y="302"/>
                </a:lnTo>
                <a:lnTo>
                  <a:pt x="185" y="302"/>
                </a:lnTo>
                <a:lnTo>
                  <a:pt x="184" y="302"/>
                </a:lnTo>
                <a:lnTo>
                  <a:pt x="180" y="302"/>
                </a:lnTo>
                <a:cubicBezTo>
                  <a:pt x="141" y="302"/>
                  <a:pt x="106" y="279"/>
                  <a:pt x="91" y="242"/>
                </a:cubicBezTo>
                <a:lnTo>
                  <a:pt x="85" y="225"/>
                </a:lnTo>
                <a:lnTo>
                  <a:pt x="84" y="221"/>
                </a:lnTo>
                <a:lnTo>
                  <a:pt x="271" y="174"/>
                </a:lnTo>
                <a:lnTo>
                  <a:pt x="272" y="178"/>
                </a:lnTo>
                <a:cubicBezTo>
                  <a:pt x="274" y="186"/>
                  <a:pt x="274" y="194"/>
                  <a:pt x="274" y="201"/>
                </a:cubicBezTo>
                <a:lnTo>
                  <a:pt x="274" y="206"/>
                </a:lnTo>
                <a:cubicBezTo>
                  <a:pt x="274" y="259"/>
                  <a:pt x="231" y="302"/>
                  <a:pt x="178" y="302"/>
                </a:cubicBezTo>
                <a:lnTo>
                  <a:pt x="175" y="302"/>
                </a:lnTo>
                <a:cubicBezTo>
                  <a:pt x="148" y="302"/>
                  <a:pt x="123" y="291"/>
                  <a:pt x="105" y="271"/>
                </a:cubicBezTo>
                <a:cubicBezTo>
                  <a:pt x="86" y="251"/>
                  <a:pt x="77" y="225"/>
                  <a:pt x="80" y="198"/>
                </a:cubicBezTo>
                <a:lnTo>
                  <a:pt x="80" y="195"/>
                </a:lnTo>
                <a:lnTo>
                  <a:pt x="80" y="187"/>
                </a:lnTo>
                <a:lnTo>
                  <a:pt x="272" y="187"/>
                </a:lnTo>
                <a:lnTo>
                  <a:pt x="272" y="195"/>
                </a:lnTo>
                <a:lnTo>
                  <a:pt x="272" y="206"/>
                </a:lnTo>
                <a:cubicBezTo>
                  <a:pt x="272" y="259"/>
                  <a:pt x="229" y="302"/>
                  <a:pt x="176" y="302"/>
                </a:cubicBezTo>
                <a:lnTo>
                  <a:pt x="174" y="302"/>
                </a:lnTo>
                <a:lnTo>
                  <a:pt x="174" y="110"/>
                </a:lnTo>
                <a:lnTo>
                  <a:pt x="176" y="110"/>
                </a:lnTo>
                <a:lnTo>
                  <a:pt x="82" y="225"/>
                </a:lnTo>
                <a:lnTo>
                  <a:pt x="81" y="220"/>
                </a:lnTo>
                <a:lnTo>
                  <a:pt x="90" y="244"/>
                </a:lnTo>
                <a:lnTo>
                  <a:pt x="88" y="240"/>
                </a:lnTo>
                <a:lnTo>
                  <a:pt x="265" y="228"/>
                </a:lnTo>
                <a:lnTo>
                  <a:pt x="264" y="231"/>
                </a:lnTo>
                <a:lnTo>
                  <a:pt x="267" y="216"/>
                </a:lnTo>
                <a:lnTo>
                  <a:pt x="266" y="222"/>
                </a:lnTo>
                <a:lnTo>
                  <a:pt x="264" y="236"/>
                </a:lnTo>
                <a:lnTo>
                  <a:pt x="263" y="240"/>
                </a:lnTo>
                <a:cubicBezTo>
                  <a:pt x="254" y="273"/>
                  <a:pt x="228" y="300"/>
                  <a:pt x="195" y="309"/>
                </a:cubicBezTo>
                <a:cubicBezTo>
                  <a:pt x="162" y="318"/>
                  <a:pt x="126" y="309"/>
                  <a:pt x="102" y="284"/>
                </a:cubicBezTo>
                <a:lnTo>
                  <a:pt x="99" y="281"/>
                </a:lnTo>
                <a:cubicBezTo>
                  <a:pt x="90" y="273"/>
                  <a:pt x="83" y="263"/>
                  <a:pt x="78" y="251"/>
                </a:cubicBezTo>
                <a:lnTo>
                  <a:pt x="71" y="232"/>
                </a:lnTo>
                <a:lnTo>
                  <a:pt x="67" y="219"/>
                </a:lnTo>
                <a:lnTo>
                  <a:pt x="65" y="211"/>
                </a:lnTo>
                <a:lnTo>
                  <a:pt x="252" y="211"/>
                </a:lnTo>
                <a:lnTo>
                  <a:pt x="252" y="207"/>
                </a:lnTo>
                <a:lnTo>
                  <a:pt x="251" y="213"/>
                </a:lnTo>
                <a:cubicBezTo>
                  <a:pt x="243" y="260"/>
                  <a:pt x="203" y="293"/>
                  <a:pt x="156" y="293"/>
                </a:cubicBezTo>
                <a:lnTo>
                  <a:pt x="154" y="293"/>
                </a:lnTo>
                <a:cubicBezTo>
                  <a:pt x="108" y="293"/>
                  <a:pt x="67" y="260"/>
                  <a:pt x="60" y="213"/>
                </a:cubicBezTo>
                <a:lnTo>
                  <a:pt x="59" y="207"/>
                </a:lnTo>
                <a:lnTo>
                  <a:pt x="68" y="234"/>
                </a:lnTo>
                <a:lnTo>
                  <a:pt x="66" y="230"/>
                </a:lnTo>
                <a:lnTo>
                  <a:pt x="247" y="187"/>
                </a:lnTo>
                <a:lnTo>
                  <a:pt x="247" y="197"/>
                </a:lnTo>
                <a:lnTo>
                  <a:pt x="247" y="203"/>
                </a:lnTo>
                <a:cubicBezTo>
                  <a:pt x="247" y="214"/>
                  <a:pt x="246" y="224"/>
                  <a:pt x="243" y="234"/>
                </a:cubicBezTo>
                <a:lnTo>
                  <a:pt x="242" y="237"/>
                </a:lnTo>
                <a:cubicBezTo>
                  <a:pt x="227" y="279"/>
                  <a:pt x="186" y="306"/>
                  <a:pt x="141" y="302"/>
                </a:cubicBezTo>
                <a:cubicBezTo>
                  <a:pt x="96" y="298"/>
                  <a:pt x="61" y="263"/>
                  <a:pt x="55" y="218"/>
                </a:cubicBezTo>
                <a:lnTo>
                  <a:pt x="54" y="207"/>
                </a:lnTo>
                <a:lnTo>
                  <a:pt x="53" y="196"/>
                </a:lnTo>
                <a:lnTo>
                  <a:pt x="148" y="283"/>
                </a:lnTo>
                <a:lnTo>
                  <a:pt x="146" y="283"/>
                </a:lnTo>
                <a:lnTo>
                  <a:pt x="241" y="172"/>
                </a:lnTo>
                <a:lnTo>
                  <a:pt x="242" y="178"/>
                </a:lnTo>
                <a:cubicBezTo>
                  <a:pt x="243" y="183"/>
                  <a:pt x="243" y="188"/>
                  <a:pt x="243" y="193"/>
                </a:cubicBezTo>
                <a:lnTo>
                  <a:pt x="243" y="197"/>
                </a:lnTo>
                <a:cubicBezTo>
                  <a:pt x="243" y="246"/>
                  <a:pt x="207" y="287"/>
                  <a:pt x="159" y="293"/>
                </a:cubicBezTo>
                <a:cubicBezTo>
                  <a:pt x="111" y="299"/>
                  <a:pt x="66" y="268"/>
                  <a:pt x="54" y="221"/>
                </a:cubicBezTo>
                <a:lnTo>
                  <a:pt x="53" y="217"/>
                </a:lnTo>
                <a:cubicBezTo>
                  <a:pt x="51" y="209"/>
                  <a:pt x="50" y="201"/>
                  <a:pt x="50" y="193"/>
                </a:cubicBezTo>
                <a:lnTo>
                  <a:pt x="50" y="186"/>
                </a:lnTo>
                <a:lnTo>
                  <a:pt x="52" y="202"/>
                </a:lnTo>
                <a:lnTo>
                  <a:pt x="51" y="196"/>
                </a:lnTo>
                <a:cubicBezTo>
                  <a:pt x="50" y="191"/>
                  <a:pt x="49" y="186"/>
                  <a:pt x="49" y="180"/>
                </a:cubicBezTo>
                <a:lnTo>
                  <a:pt x="49" y="178"/>
                </a:lnTo>
                <a:lnTo>
                  <a:pt x="241" y="178"/>
                </a:lnTo>
                <a:lnTo>
                  <a:pt x="241" y="182"/>
                </a:lnTo>
                <a:lnTo>
                  <a:pt x="241" y="191"/>
                </a:lnTo>
                <a:lnTo>
                  <a:pt x="241" y="200"/>
                </a:lnTo>
                <a:lnTo>
                  <a:pt x="240" y="185"/>
                </a:lnTo>
                <a:lnTo>
                  <a:pt x="241" y="191"/>
                </a:lnTo>
                <a:lnTo>
                  <a:pt x="51" y="196"/>
                </a:lnTo>
                <a:lnTo>
                  <a:pt x="53" y="182"/>
                </a:lnTo>
                <a:lnTo>
                  <a:pt x="54" y="176"/>
                </a:lnTo>
                <a:lnTo>
                  <a:pt x="52" y="191"/>
                </a:lnTo>
                <a:lnTo>
                  <a:pt x="52" y="187"/>
                </a:lnTo>
                <a:lnTo>
                  <a:pt x="238" y="223"/>
                </a:lnTo>
                <a:lnTo>
                  <a:pt x="236" y="228"/>
                </a:lnTo>
                <a:lnTo>
                  <a:pt x="241" y="211"/>
                </a:lnTo>
                <a:lnTo>
                  <a:pt x="240" y="216"/>
                </a:lnTo>
                <a:lnTo>
                  <a:pt x="51" y="179"/>
                </a:lnTo>
                <a:lnTo>
                  <a:pt x="52" y="174"/>
                </a:lnTo>
                <a:lnTo>
                  <a:pt x="50" y="192"/>
                </a:lnTo>
                <a:lnTo>
                  <a:pt x="50" y="187"/>
                </a:lnTo>
                <a:lnTo>
                  <a:pt x="242" y="187"/>
                </a:lnTo>
                <a:lnTo>
                  <a:pt x="242" y="192"/>
                </a:lnTo>
                <a:lnTo>
                  <a:pt x="242" y="197"/>
                </a:lnTo>
                <a:lnTo>
                  <a:pt x="50" y="197"/>
                </a:lnTo>
                <a:lnTo>
                  <a:pt x="50" y="192"/>
                </a:lnTo>
                <a:lnTo>
                  <a:pt x="50" y="187"/>
                </a:lnTo>
                <a:cubicBezTo>
                  <a:pt x="50" y="138"/>
                  <a:pt x="88" y="97"/>
                  <a:pt x="137" y="92"/>
                </a:cubicBezTo>
                <a:cubicBezTo>
                  <a:pt x="186" y="87"/>
                  <a:pt x="231" y="120"/>
                  <a:pt x="241" y="169"/>
                </a:cubicBezTo>
                <a:lnTo>
                  <a:pt x="242" y="174"/>
                </a:lnTo>
                <a:cubicBezTo>
                  <a:pt x="243" y="180"/>
                  <a:pt x="243" y="186"/>
                  <a:pt x="243" y="192"/>
                </a:cubicBezTo>
                <a:lnTo>
                  <a:pt x="243" y="197"/>
                </a:lnTo>
                <a:cubicBezTo>
                  <a:pt x="243" y="246"/>
                  <a:pt x="207" y="287"/>
                  <a:pt x="159" y="293"/>
                </a:cubicBezTo>
                <a:cubicBezTo>
                  <a:pt x="111" y="299"/>
                  <a:pt x="66" y="268"/>
                  <a:pt x="54" y="221"/>
                </a:cubicBezTo>
                <a:lnTo>
                  <a:pt x="52" y="209"/>
                </a:lnTo>
                <a:lnTo>
                  <a:pt x="51" y="203"/>
                </a:lnTo>
                <a:cubicBezTo>
                  <a:pt x="49" y="195"/>
                  <a:pt x="49" y="186"/>
                  <a:pt x="50" y="177"/>
                </a:cubicBezTo>
                <a:lnTo>
                  <a:pt x="51" y="168"/>
                </a:lnTo>
                <a:cubicBezTo>
                  <a:pt x="56" y="122"/>
                  <a:pt x="94" y="86"/>
                  <a:pt x="140" y="83"/>
                </a:cubicBezTo>
                <a:cubicBezTo>
                  <a:pt x="186" y="80"/>
                  <a:pt x="228" y="110"/>
                  <a:pt x="240" y="155"/>
                </a:cubicBezTo>
                <a:lnTo>
                  <a:pt x="242" y="164"/>
                </a:lnTo>
                <a:lnTo>
                  <a:pt x="243" y="169"/>
                </a:lnTo>
                <a:cubicBezTo>
                  <a:pt x="248" y="197"/>
                  <a:pt x="241" y="226"/>
                  <a:pt x="223" y="248"/>
                </a:cubicBezTo>
                <a:cubicBezTo>
                  <a:pt x="204" y="271"/>
                  <a:pt x="177" y="283"/>
                  <a:pt x="148" y="283"/>
                </a:cubicBezTo>
                <a:lnTo>
                  <a:pt x="146" y="283"/>
                </a:lnTo>
                <a:lnTo>
                  <a:pt x="144" y="283"/>
                </a:lnTo>
                <a:cubicBezTo>
                  <a:pt x="116" y="283"/>
                  <a:pt x="89" y="271"/>
                  <a:pt x="71" y="250"/>
                </a:cubicBezTo>
                <a:cubicBezTo>
                  <a:pt x="53" y="228"/>
                  <a:pt x="45" y="200"/>
                  <a:pt x="50" y="172"/>
                </a:cubicBezTo>
                <a:lnTo>
                  <a:pt x="51" y="166"/>
                </a:lnTo>
                <a:lnTo>
                  <a:pt x="49" y="181"/>
                </a:lnTo>
                <a:lnTo>
                  <a:pt x="49" y="178"/>
                </a:lnTo>
                <a:lnTo>
                  <a:pt x="241" y="178"/>
                </a:lnTo>
                <a:lnTo>
                  <a:pt x="241" y="195"/>
                </a:lnTo>
                <a:lnTo>
                  <a:pt x="240" y="206"/>
                </a:lnTo>
                <a:cubicBezTo>
                  <a:pt x="235" y="257"/>
                  <a:pt x="191" y="296"/>
                  <a:pt x="140" y="293"/>
                </a:cubicBezTo>
                <a:cubicBezTo>
                  <a:pt x="89" y="291"/>
                  <a:pt x="48" y="249"/>
                  <a:pt x="48" y="197"/>
                </a:cubicBezTo>
                <a:lnTo>
                  <a:pt x="48" y="187"/>
                </a:lnTo>
                <a:lnTo>
                  <a:pt x="144" y="283"/>
                </a:lnTo>
                <a:lnTo>
                  <a:pt x="141" y="283"/>
                </a:lnTo>
                <a:cubicBezTo>
                  <a:pt x="113" y="283"/>
                  <a:pt x="85" y="271"/>
                  <a:pt x="67" y="248"/>
                </a:cubicBezTo>
                <a:cubicBezTo>
                  <a:pt x="49" y="226"/>
                  <a:pt x="42" y="197"/>
                  <a:pt x="47" y="169"/>
                </a:cubicBezTo>
                <a:lnTo>
                  <a:pt x="48" y="164"/>
                </a:lnTo>
                <a:lnTo>
                  <a:pt x="46" y="182"/>
                </a:lnTo>
                <a:lnTo>
                  <a:pt x="46" y="178"/>
                </a:lnTo>
                <a:lnTo>
                  <a:pt x="142" y="274"/>
                </a:lnTo>
                <a:lnTo>
                  <a:pt x="140" y="274"/>
                </a:lnTo>
                <a:lnTo>
                  <a:pt x="236" y="178"/>
                </a:lnTo>
                <a:lnTo>
                  <a:pt x="236" y="188"/>
                </a:lnTo>
                <a:lnTo>
                  <a:pt x="236" y="197"/>
                </a:lnTo>
                <a:lnTo>
                  <a:pt x="44" y="197"/>
                </a:lnTo>
                <a:lnTo>
                  <a:pt x="44" y="193"/>
                </a:lnTo>
                <a:lnTo>
                  <a:pt x="46" y="209"/>
                </a:lnTo>
                <a:lnTo>
                  <a:pt x="45" y="203"/>
                </a:lnTo>
                <a:lnTo>
                  <a:pt x="139" y="283"/>
                </a:lnTo>
                <a:lnTo>
                  <a:pt x="137" y="283"/>
                </a:lnTo>
                <a:cubicBezTo>
                  <a:pt x="90" y="283"/>
                  <a:pt x="49" y="248"/>
                  <a:pt x="42" y="201"/>
                </a:cubicBezTo>
                <a:lnTo>
                  <a:pt x="41" y="194"/>
                </a:lnTo>
                <a:lnTo>
                  <a:pt x="51" y="223"/>
                </a:lnTo>
                <a:lnTo>
                  <a:pt x="50" y="221"/>
                </a:lnTo>
                <a:lnTo>
                  <a:pt x="231" y="178"/>
                </a:lnTo>
                <a:lnTo>
                  <a:pt x="231" y="184"/>
                </a:lnTo>
                <a:lnTo>
                  <a:pt x="231" y="204"/>
                </a:lnTo>
                <a:lnTo>
                  <a:pt x="230" y="202"/>
                </a:lnTo>
                <a:lnTo>
                  <a:pt x="230" y="206"/>
                </a:lnTo>
                <a:lnTo>
                  <a:pt x="38" y="206"/>
                </a:lnTo>
                <a:lnTo>
                  <a:pt x="39" y="193"/>
                </a:lnTo>
                <a:lnTo>
                  <a:pt x="39" y="192"/>
                </a:lnTo>
                <a:lnTo>
                  <a:pt x="39" y="183"/>
                </a:lnTo>
                <a:lnTo>
                  <a:pt x="39" y="178"/>
                </a:lnTo>
                <a:lnTo>
                  <a:pt x="231" y="178"/>
                </a:lnTo>
                <a:lnTo>
                  <a:pt x="231" y="180"/>
                </a:lnTo>
                <a:lnTo>
                  <a:pt x="231" y="185"/>
                </a:lnTo>
                <a:lnTo>
                  <a:pt x="231" y="197"/>
                </a:lnTo>
                <a:lnTo>
                  <a:pt x="135" y="101"/>
                </a:lnTo>
                <a:lnTo>
                  <a:pt x="136" y="101"/>
                </a:lnTo>
                <a:lnTo>
                  <a:pt x="136" y="293"/>
                </a:lnTo>
                <a:lnTo>
                  <a:pt x="130" y="293"/>
                </a:lnTo>
                <a:cubicBezTo>
                  <a:pt x="77" y="293"/>
                  <a:pt x="34" y="250"/>
                  <a:pt x="34" y="197"/>
                </a:cubicBezTo>
                <a:lnTo>
                  <a:pt x="34" y="186"/>
                </a:lnTo>
                <a:lnTo>
                  <a:pt x="34" y="178"/>
                </a:lnTo>
                <a:lnTo>
                  <a:pt x="226" y="178"/>
                </a:lnTo>
                <a:lnTo>
                  <a:pt x="226" y="181"/>
                </a:lnTo>
                <a:lnTo>
                  <a:pt x="226" y="187"/>
                </a:lnTo>
                <a:cubicBezTo>
                  <a:pt x="226" y="198"/>
                  <a:pt x="225" y="208"/>
                  <a:pt x="222" y="218"/>
                </a:cubicBezTo>
                <a:lnTo>
                  <a:pt x="220" y="224"/>
                </a:lnTo>
                <a:cubicBezTo>
                  <a:pt x="218" y="228"/>
                  <a:pt x="216" y="232"/>
                  <a:pt x="214" y="236"/>
                </a:cubicBezTo>
                <a:lnTo>
                  <a:pt x="212" y="240"/>
                </a:lnTo>
                <a:cubicBezTo>
                  <a:pt x="197" y="270"/>
                  <a:pt x="168" y="290"/>
                  <a:pt x="135" y="293"/>
                </a:cubicBezTo>
                <a:cubicBezTo>
                  <a:pt x="102" y="296"/>
                  <a:pt x="70" y="282"/>
                  <a:pt x="50" y="255"/>
                </a:cubicBezTo>
                <a:lnTo>
                  <a:pt x="47" y="251"/>
                </a:lnTo>
                <a:cubicBezTo>
                  <a:pt x="43" y="246"/>
                  <a:pt x="40" y="242"/>
                  <a:pt x="38" y="236"/>
                </a:cubicBezTo>
                <a:lnTo>
                  <a:pt x="35" y="230"/>
                </a:lnTo>
                <a:cubicBezTo>
                  <a:pt x="33" y="226"/>
                  <a:pt x="31" y="222"/>
                  <a:pt x="29" y="218"/>
                </a:cubicBezTo>
                <a:lnTo>
                  <a:pt x="27" y="212"/>
                </a:lnTo>
                <a:lnTo>
                  <a:pt x="39" y="235"/>
                </a:lnTo>
                <a:lnTo>
                  <a:pt x="37" y="232"/>
                </a:lnTo>
                <a:lnTo>
                  <a:pt x="202" y="221"/>
                </a:lnTo>
                <a:lnTo>
                  <a:pt x="204" y="218"/>
                </a:lnTo>
                <a:lnTo>
                  <a:pt x="202" y="223"/>
                </a:lnTo>
                <a:lnTo>
                  <a:pt x="112" y="91"/>
                </a:lnTo>
                <a:lnTo>
                  <a:pt x="113" y="91"/>
                </a:lnTo>
                <a:cubicBezTo>
                  <a:pt x="144" y="91"/>
                  <a:pt x="173" y="106"/>
                  <a:pt x="191" y="131"/>
                </a:cubicBezTo>
                <a:cubicBezTo>
                  <a:pt x="209" y="156"/>
                  <a:pt x="214" y="189"/>
                  <a:pt x="205" y="218"/>
                </a:cubicBezTo>
                <a:lnTo>
                  <a:pt x="203" y="224"/>
                </a:lnTo>
                <a:cubicBezTo>
                  <a:pt x="201" y="228"/>
                  <a:pt x="199" y="232"/>
                  <a:pt x="197" y="236"/>
                </a:cubicBezTo>
                <a:lnTo>
                  <a:pt x="195" y="240"/>
                </a:lnTo>
                <a:cubicBezTo>
                  <a:pt x="175" y="280"/>
                  <a:pt x="131" y="301"/>
                  <a:pt x="87" y="291"/>
                </a:cubicBezTo>
                <a:cubicBezTo>
                  <a:pt x="44" y="281"/>
                  <a:pt x="13" y="242"/>
                  <a:pt x="13" y="197"/>
                </a:cubicBezTo>
                <a:lnTo>
                  <a:pt x="13" y="193"/>
                </a:lnTo>
                <a:lnTo>
                  <a:pt x="15" y="209"/>
                </a:lnTo>
                <a:lnTo>
                  <a:pt x="14" y="203"/>
                </a:lnTo>
                <a:cubicBezTo>
                  <a:pt x="13" y="198"/>
                  <a:pt x="12" y="193"/>
                  <a:pt x="12" y="187"/>
                </a:cubicBezTo>
                <a:lnTo>
                  <a:pt x="12" y="181"/>
                </a:lnTo>
                <a:lnTo>
                  <a:pt x="17" y="212"/>
                </a:lnTo>
                <a:lnTo>
                  <a:pt x="16" y="209"/>
                </a:lnTo>
                <a:lnTo>
                  <a:pt x="203" y="189"/>
                </a:lnTo>
                <a:lnTo>
                  <a:pt x="202" y="197"/>
                </a:lnTo>
                <a:lnTo>
                  <a:pt x="201" y="207"/>
                </a:lnTo>
                <a:cubicBezTo>
                  <a:pt x="196" y="258"/>
                  <a:pt x="152" y="296"/>
                  <a:pt x="101" y="293"/>
                </a:cubicBezTo>
                <a:cubicBezTo>
                  <a:pt x="50" y="291"/>
                  <a:pt x="9" y="249"/>
                  <a:pt x="9" y="197"/>
                </a:cubicBezTo>
                <a:lnTo>
                  <a:pt x="9" y="193"/>
                </a:lnTo>
                <a:lnTo>
                  <a:pt x="11" y="209"/>
                </a:lnTo>
                <a:lnTo>
                  <a:pt x="10" y="203"/>
                </a:lnTo>
                <a:cubicBezTo>
                  <a:pt x="5" y="175"/>
                  <a:pt x="13" y="147"/>
                  <a:pt x="31" y="125"/>
                </a:cubicBezTo>
                <a:cubicBezTo>
                  <a:pt x="49" y="104"/>
                  <a:pt x="76" y="91"/>
                  <a:pt x="104" y="91"/>
                </a:cubicBezTo>
                <a:lnTo>
                  <a:pt x="106" y="91"/>
                </a:lnTo>
                <a:lnTo>
                  <a:pt x="10" y="187"/>
                </a:lnTo>
                <a:lnTo>
                  <a:pt x="10" y="182"/>
                </a:lnTo>
                <a:cubicBezTo>
                  <a:pt x="10" y="175"/>
                  <a:pt x="11" y="167"/>
                  <a:pt x="13" y="159"/>
                </a:cubicBezTo>
                <a:lnTo>
                  <a:pt x="14" y="155"/>
                </a:lnTo>
                <a:cubicBezTo>
                  <a:pt x="25" y="112"/>
                  <a:pt x="63" y="82"/>
                  <a:pt x="107" y="82"/>
                </a:cubicBezTo>
                <a:lnTo>
                  <a:pt x="108" y="82"/>
                </a:lnTo>
                <a:cubicBezTo>
                  <a:pt x="141" y="82"/>
                  <a:pt x="171" y="99"/>
                  <a:pt x="189" y="126"/>
                </a:cubicBezTo>
                <a:cubicBezTo>
                  <a:pt x="207" y="153"/>
                  <a:pt x="209" y="188"/>
                  <a:pt x="196" y="217"/>
                </a:cubicBezTo>
                <a:lnTo>
                  <a:pt x="192" y="226"/>
                </a:lnTo>
                <a:lnTo>
                  <a:pt x="199" y="170"/>
                </a:lnTo>
                <a:lnTo>
                  <a:pt x="202" y="187"/>
                </a:lnTo>
                <a:lnTo>
                  <a:pt x="203" y="195"/>
                </a:lnTo>
                <a:lnTo>
                  <a:pt x="11" y="206"/>
                </a:lnTo>
                <a:lnTo>
                  <a:pt x="11" y="203"/>
                </a:lnTo>
                <a:lnTo>
                  <a:pt x="13" y="219"/>
                </a:lnTo>
                <a:lnTo>
                  <a:pt x="12" y="216"/>
                </a:lnTo>
                <a:lnTo>
                  <a:pt x="10" y="206"/>
                </a:lnTo>
                <a:cubicBezTo>
                  <a:pt x="0" y="155"/>
                  <a:pt x="33" y="105"/>
                  <a:pt x="83" y="94"/>
                </a:cubicBezTo>
                <a:cubicBezTo>
                  <a:pt x="134" y="82"/>
                  <a:pt x="185" y="114"/>
                  <a:pt x="198" y="164"/>
                </a:cubicBezTo>
                <a:lnTo>
                  <a:pt x="200" y="176"/>
                </a:lnTo>
                <a:lnTo>
                  <a:pt x="201" y="182"/>
                </a:lnTo>
                <a:lnTo>
                  <a:pt x="10" y="197"/>
                </a:lnTo>
                <a:lnTo>
                  <a:pt x="10" y="191"/>
                </a:lnTo>
                <a:lnTo>
                  <a:pt x="10" y="187"/>
                </a:lnTo>
                <a:lnTo>
                  <a:pt x="202" y="187"/>
                </a:lnTo>
                <a:lnTo>
                  <a:pt x="202" y="197"/>
                </a:lnTo>
                <a:lnTo>
                  <a:pt x="202" y="206"/>
                </a:lnTo>
                <a:lnTo>
                  <a:pt x="10" y="206"/>
                </a:lnTo>
                <a:lnTo>
                  <a:pt x="10" y="204"/>
                </a:lnTo>
                <a:lnTo>
                  <a:pt x="10" y="197"/>
                </a:lnTo>
                <a:cubicBezTo>
                  <a:pt x="10" y="144"/>
                  <a:pt x="53" y="101"/>
                  <a:pt x="106" y="101"/>
                </a:cubicBezTo>
                <a:cubicBezTo>
                  <a:pt x="159" y="101"/>
                  <a:pt x="202" y="144"/>
                  <a:pt x="202" y="19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11"/>
          <p:cNvSpPr>
            <a:spLocks/>
          </p:cNvSpPr>
          <p:nvPr/>
        </p:nvSpPr>
        <p:spPr bwMode="auto">
          <a:xfrm>
            <a:off x="2682875" y="3078163"/>
            <a:ext cx="163512" cy="57150"/>
          </a:xfrm>
          <a:custGeom>
            <a:avLst/>
            <a:gdLst>
              <a:gd name="T0" fmla="*/ 213 w 1141"/>
              <a:gd name="T1" fmla="*/ 241 h 394"/>
              <a:gd name="T2" fmla="*/ 239 w 1141"/>
              <a:gd name="T3" fmla="*/ 246 h 394"/>
              <a:gd name="T4" fmla="*/ 63 w 1141"/>
              <a:gd name="T5" fmla="*/ 234 h 394"/>
              <a:gd name="T6" fmla="*/ 190 w 1141"/>
              <a:gd name="T7" fmla="*/ 137 h 394"/>
              <a:gd name="T8" fmla="*/ 127 w 1141"/>
              <a:gd name="T9" fmla="*/ 219 h 394"/>
              <a:gd name="T10" fmla="*/ 352 w 1141"/>
              <a:gd name="T11" fmla="*/ 233 h 394"/>
              <a:gd name="T12" fmla="*/ 367 w 1141"/>
              <a:gd name="T13" fmla="*/ 219 h 394"/>
              <a:gd name="T14" fmla="*/ 258 w 1141"/>
              <a:gd name="T15" fmla="*/ 326 h 394"/>
              <a:gd name="T16" fmla="*/ 345 w 1141"/>
              <a:gd name="T17" fmla="*/ 146 h 394"/>
              <a:gd name="T18" fmla="*/ 477 w 1141"/>
              <a:gd name="T19" fmla="*/ 240 h 394"/>
              <a:gd name="T20" fmla="*/ 325 w 1141"/>
              <a:gd name="T21" fmla="*/ 225 h 394"/>
              <a:gd name="T22" fmla="*/ 365 w 1141"/>
              <a:gd name="T23" fmla="*/ 185 h 394"/>
              <a:gd name="T24" fmla="*/ 580 w 1141"/>
              <a:gd name="T25" fmla="*/ 208 h 394"/>
              <a:gd name="T26" fmla="*/ 417 w 1141"/>
              <a:gd name="T27" fmla="*/ 200 h 394"/>
              <a:gd name="T28" fmla="*/ 446 w 1141"/>
              <a:gd name="T29" fmla="*/ 204 h 394"/>
              <a:gd name="T30" fmla="*/ 672 w 1141"/>
              <a:gd name="T31" fmla="*/ 204 h 394"/>
              <a:gd name="T32" fmla="*/ 506 w 1141"/>
              <a:gd name="T33" fmla="*/ 209 h 394"/>
              <a:gd name="T34" fmla="*/ 722 w 1141"/>
              <a:gd name="T35" fmla="*/ 177 h 394"/>
              <a:gd name="T36" fmla="*/ 664 w 1141"/>
              <a:gd name="T37" fmla="*/ 99 h 394"/>
              <a:gd name="T38" fmla="*/ 679 w 1141"/>
              <a:gd name="T39" fmla="*/ 108 h 394"/>
              <a:gd name="T40" fmla="*/ 621 w 1141"/>
              <a:gd name="T41" fmla="*/ 185 h 394"/>
              <a:gd name="T42" fmla="*/ 659 w 1141"/>
              <a:gd name="T43" fmla="*/ 202 h 394"/>
              <a:gd name="T44" fmla="*/ 888 w 1141"/>
              <a:gd name="T45" fmla="*/ 189 h 394"/>
              <a:gd name="T46" fmla="*/ 803 w 1141"/>
              <a:gd name="T47" fmla="*/ 70 h 394"/>
              <a:gd name="T48" fmla="*/ 928 w 1141"/>
              <a:gd name="T49" fmla="*/ 151 h 394"/>
              <a:gd name="T50" fmla="*/ 963 w 1141"/>
              <a:gd name="T51" fmla="*/ 115 h 394"/>
              <a:gd name="T52" fmla="*/ 990 w 1141"/>
              <a:gd name="T53" fmla="*/ 177 h 394"/>
              <a:gd name="T54" fmla="*/ 1005 w 1141"/>
              <a:gd name="T55" fmla="*/ 103 h 394"/>
              <a:gd name="T56" fmla="*/ 1019 w 1141"/>
              <a:gd name="T57" fmla="*/ 71 h 394"/>
              <a:gd name="T58" fmla="*/ 1082 w 1141"/>
              <a:gd name="T59" fmla="*/ 127 h 394"/>
              <a:gd name="T60" fmla="*/ 1017 w 1141"/>
              <a:gd name="T61" fmla="*/ 43 h 394"/>
              <a:gd name="T62" fmla="*/ 1122 w 1141"/>
              <a:gd name="T63" fmla="*/ 111 h 394"/>
              <a:gd name="T64" fmla="*/ 1107 w 1141"/>
              <a:gd name="T65" fmla="*/ 135 h 394"/>
              <a:gd name="T66" fmla="*/ 897 w 1141"/>
              <a:gd name="T67" fmla="*/ 143 h 394"/>
              <a:gd name="T68" fmla="*/ 1041 w 1141"/>
              <a:gd name="T69" fmla="*/ 158 h 394"/>
              <a:gd name="T70" fmla="*/ 1015 w 1141"/>
              <a:gd name="T71" fmla="*/ 147 h 394"/>
              <a:gd name="T72" fmla="*/ 989 w 1141"/>
              <a:gd name="T73" fmla="*/ 168 h 394"/>
              <a:gd name="T74" fmla="*/ 778 w 1141"/>
              <a:gd name="T75" fmla="*/ 170 h 394"/>
              <a:gd name="T76" fmla="*/ 928 w 1141"/>
              <a:gd name="T77" fmla="*/ 148 h 394"/>
              <a:gd name="T78" fmla="*/ 802 w 1141"/>
              <a:gd name="T79" fmla="*/ 89 h 394"/>
              <a:gd name="T80" fmla="*/ 790 w 1141"/>
              <a:gd name="T81" fmla="*/ 281 h 394"/>
              <a:gd name="T82" fmla="*/ 848 w 1141"/>
              <a:gd name="T83" fmla="*/ 149 h 394"/>
              <a:gd name="T84" fmla="*/ 634 w 1141"/>
              <a:gd name="T85" fmla="*/ 264 h 394"/>
              <a:gd name="T86" fmla="*/ 581 w 1141"/>
              <a:gd name="T87" fmla="*/ 213 h 394"/>
              <a:gd name="T88" fmla="*/ 753 w 1141"/>
              <a:gd name="T89" fmla="*/ 186 h 394"/>
              <a:gd name="T90" fmla="*/ 528 w 1141"/>
              <a:gd name="T91" fmla="*/ 195 h 394"/>
              <a:gd name="T92" fmla="*/ 685 w 1141"/>
              <a:gd name="T93" fmla="*/ 261 h 394"/>
              <a:gd name="T94" fmla="*/ 479 w 1141"/>
              <a:gd name="T95" fmla="*/ 195 h 394"/>
              <a:gd name="T96" fmla="*/ 539 w 1141"/>
              <a:gd name="T97" fmla="*/ 118 h 394"/>
              <a:gd name="T98" fmla="*/ 406 w 1141"/>
              <a:gd name="T99" fmla="*/ 223 h 394"/>
              <a:gd name="T100" fmla="*/ 555 w 1141"/>
              <a:gd name="T101" fmla="*/ 214 h 394"/>
              <a:gd name="T102" fmla="*/ 428 w 1141"/>
              <a:gd name="T103" fmla="*/ 329 h 394"/>
              <a:gd name="T104" fmla="*/ 503 w 1141"/>
              <a:gd name="T105" fmla="*/ 246 h 394"/>
              <a:gd name="T106" fmla="*/ 275 w 1141"/>
              <a:gd name="T107" fmla="*/ 249 h 394"/>
              <a:gd name="T108" fmla="*/ 441 w 1141"/>
              <a:gd name="T109" fmla="*/ 208 h 394"/>
              <a:gd name="T110" fmla="*/ 404 w 1141"/>
              <a:gd name="T111" fmla="*/ 233 h 394"/>
              <a:gd name="T112" fmla="*/ 269 w 1141"/>
              <a:gd name="T113" fmla="*/ 338 h 394"/>
              <a:gd name="T114" fmla="*/ 315 w 1141"/>
              <a:gd name="T115" fmla="*/ 295 h 394"/>
              <a:gd name="T116" fmla="*/ 115 w 1141"/>
              <a:gd name="T117" fmla="*/ 254 h 394"/>
              <a:gd name="T118" fmla="*/ 279 w 1141"/>
              <a:gd name="T119" fmla="*/ 261 h 394"/>
              <a:gd name="T120" fmla="*/ 245 w 1141"/>
              <a:gd name="T121" fmla="*/ 286 h 394"/>
              <a:gd name="T122" fmla="*/ 30 w 1141"/>
              <a:gd name="T123" fmla="*/ 292 h 394"/>
              <a:gd name="T124" fmla="*/ 199 w 1141"/>
              <a:gd name="T125" fmla="*/ 24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41" h="394">
                <a:moveTo>
                  <a:pt x="0" y="290"/>
                </a:moveTo>
                <a:lnTo>
                  <a:pt x="0" y="285"/>
                </a:lnTo>
                <a:lnTo>
                  <a:pt x="0" y="276"/>
                </a:lnTo>
                <a:lnTo>
                  <a:pt x="0" y="267"/>
                </a:lnTo>
                <a:lnTo>
                  <a:pt x="0" y="261"/>
                </a:lnTo>
                <a:cubicBezTo>
                  <a:pt x="0" y="217"/>
                  <a:pt x="31" y="178"/>
                  <a:pt x="74" y="168"/>
                </a:cubicBezTo>
                <a:cubicBezTo>
                  <a:pt x="118" y="158"/>
                  <a:pt x="162" y="179"/>
                  <a:pt x="182" y="219"/>
                </a:cubicBezTo>
                <a:lnTo>
                  <a:pt x="183" y="221"/>
                </a:lnTo>
                <a:cubicBezTo>
                  <a:pt x="188" y="230"/>
                  <a:pt x="191" y="241"/>
                  <a:pt x="193" y="252"/>
                </a:cubicBezTo>
                <a:lnTo>
                  <a:pt x="194" y="260"/>
                </a:lnTo>
                <a:lnTo>
                  <a:pt x="195" y="277"/>
                </a:lnTo>
                <a:lnTo>
                  <a:pt x="195" y="289"/>
                </a:lnTo>
                <a:lnTo>
                  <a:pt x="167" y="222"/>
                </a:lnTo>
                <a:lnTo>
                  <a:pt x="168" y="223"/>
                </a:lnTo>
                <a:lnTo>
                  <a:pt x="6" y="275"/>
                </a:lnTo>
                <a:lnTo>
                  <a:pt x="7" y="269"/>
                </a:lnTo>
                <a:lnTo>
                  <a:pt x="7" y="265"/>
                </a:lnTo>
                <a:lnTo>
                  <a:pt x="6" y="261"/>
                </a:lnTo>
                <a:lnTo>
                  <a:pt x="8" y="242"/>
                </a:lnTo>
                <a:lnTo>
                  <a:pt x="7" y="245"/>
                </a:lnTo>
                <a:lnTo>
                  <a:pt x="12" y="276"/>
                </a:lnTo>
                <a:lnTo>
                  <a:pt x="11" y="273"/>
                </a:lnTo>
                <a:lnTo>
                  <a:pt x="198" y="232"/>
                </a:lnTo>
                <a:lnTo>
                  <a:pt x="199" y="241"/>
                </a:lnTo>
                <a:lnTo>
                  <a:pt x="199" y="261"/>
                </a:lnTo>
                <a:lnTo>
                  <a:pt x="193" y="226"/>
                </a:lnTo>
                <a:lnTo>
                  <a:pt x="195" y="231"/>
                </a:lnTo>
                <a:cubicBezTo>
                  <a:pt x="197" y="236"/>
                  <a:pt x="198" y="242"/>
                  <a:pt x="200" y="248"/>
                </a:cubicBezTo>
                <a:lnTo>
                  <a:pt x="201" y="253"/>
                </a:lnTo>
                <a:lnTo>
                  <a:pt x="203" y="265"/>
                </a:lnTo>
                <a:lnTo>
                  <a:pt x="204" y="267"/>
                </a:lnTo>
                <a:lnTo>
                  <a:pt x="15" y="302"/>
                </a:lnTo>
                <a:lnTo>
                  <a:pt x="14" y="294"/>
                </a:lnTo>
                <a:lnTo>
                  <a:pt x="13" y="289"/>
                </a:lnTo>
                <a:lnTo>
                  <a:pt x="11" y="271"/>
                </a:lnTo>
                <a:lnTo>
                  <a:pt x="10" y="252"/>
                </a:lnTo>
                <a:cubicBezTo>
                  <a:pt x="10" y="207"/>
                  <a:pt x="42" y="168"/>
                  <a:pt x="87" y="159"/>
                </a:cubicBezTo>
                <a:cubicBezTo>
                  <a:pt x="131" y="149"/>
                  <a:pt x="176" y="172"/>
                  <a:pt x="194" y="213"/>
                </a:cubicBezTo>
                <a:lnTo>
                  <a:pt x="198" y="222"/>
                </a:lnTo>
                <a:cubicBezTo>
                  <a:pt x="204" y="235"/>
                  <a:pt x="206" y="248"/>
                  <a:pt x="206" y="261"/>
                </a:cubicBezTo>
                <a:lnTo>
                  <a:pt x="206" y="269"/>
                </a:lnTo>
                <a:lnTo>
                  <a:pt x="206" y="271"/>
                </a:lnTo>
                <a:cubicBezTo>
                  <a:pt x="206" y="324"/>
                  <a:pt x="163" y="367"/>
                  <a:pt x="110" y="367"/>
                </a:cubicBezTo>
                <a:cubicBezTo>
                  <a:pt x="57" y="367"/>
                  <a:pt x="14" y="324"/>
                  <a:pt x="14" y="271"/>
                </a:cubicBezTo>
                <a:lnTo>
                  <a:pt x="14" y="265"/>
                </a:lnTo>
                <a:lnTo>
                  <a:pt x="16" y="246"/>
                </a:lnTo>
                <a:lnTo>
                  <a:pt x="15" y="246"/>
                </a:lnTo>
                <a:lnTo>
                  <a:pt x="15" y="242"/>
                </a:lnTo>
                <a:cubicBezTo>
                  <a:pt x="15" y="194"/>
                  <a:pt x="52" y="153"/>
                  <a:pt x="100" y="147"/>
                </a:cubicBezTo>
                <a:cubicBezTo>
                  <a:pt x="148" y="141"/>
                  <a:pt x="193" y="172"/>
                  <a:pt x="205" y="219"/>
                </a:cubicBezTo>
                <a:lnTo>
                  <a:pt x="206" y="223"/>
                </a:lnTo>
                <a:cubicBezTo>
                  <a:pt x="208" y="231"/>
                  <a:pt x="208" y="239"/>
                  <a:pt x="208" y="246"/>
                </a:cubicBezTo>
                <a:lnTo>
                  <a:pt x="208" y="256"/>
                </a:lnTo>
                <a:lnTo>
                  <a:pt x="209" y="257"/>
                </a:lnTo>
                <a:lnTo>
                  <a:pt x="209" y="271"/>
                </a:lnTo>
                <a:lnTo>
                  <a:pt x="28" y="229"/>
                </a:lnTo>
                <a:lnTo>
                  <a:pt x="29" y="227"/>
                </a:lnTo>
                <a:lnTo>
                  <a:pt x="18" y="269"/>
                </a:lnTo>
                <a:lnTo>
                  <a:pt x="18" y="263"/>
                </a:lnTo>
                <a:lnTo>
                  <a:pt x="20" y="244"/>
                </a:lnTo>
                <a:cubicBezTo>
                  <a:pt x="24" y="194"/>
                  <a:pt x="66" y="156"/>
                  <a:pt x="115" y="156"/>
                </a:cubicBezTo>
                <a:lnTo>
                  <a:pt x="116" y="156"/>
                </a:lnTo>
                <a:lnTo>
                  <a:pt x="20" y="252"/>
                </a:lnTo>
                <a:lnTo>
                  <a:pt x="20" y="246"/>
                </a:lnTo>
                <a:lnTo>
                  <a:pt x="20" y="242"/>
                </a:lnTo>
                <a:cubicBezTo>
                  <a:pt x="20" y="191"/>
                  <a:pt x="61" y="149"/>
                  <a:pt x="112" y="147"/>
                </a:cubicBezTo>
                <a:cubicBezTo>
                  <a:pt x="163" y="144"/>
                  <a:pt x="207" y="182"/>
                  <a:pt x="212" y="233"/>
                </a:cubicBezTo>
                <a:lnTo>
                  <a:pt x="213" y="243"/>
                </a:lnTo>
                <a:lnTo>
                  <a:pt x="213" y="241"/>
                </a:lnTo>
                <a:lnTo>
                  <a:pt x="26" y="238"/>
                </a:lnTo>
                <a:lnTo>
                  <a:pt x="27" y="234"/>
                </a:lnTo>
                <a:lnTo>
                  <a:pt x="27" y="234"/>
                </a:lnTo>
                <a:cubicBezTo>
                  <a:pt x="37" y="185"/>
                  <a:pt x="82" y="152"/>
                  <a:pt x="131" y="157"/>
                </a:cubicBezTo>
                <a:cubicBezTo>
                  <a:pt x="180" y="162"/>
                  <a:pt x="217" y="203"/>
                  <a:pt x="217" y="252"/>
                </a:cubicBezTo>
                <a:lnTo>
                  <a:pt x="217" y="256"/>
                </a:lnTo>
                <a:lnTo>
                  <a:pt x="217" y="263"/>
                </a:lnTo>
                <a:lnTo>
                  <a:pt x="217" y="269"/>
                </a:lnTo>
                <a:lnTo>
                  <a:pt x="217" y="271"/>
                </a:lnTo>
                <a:cubicBezTo>
                  <a:pt x="217" y="321"/>
                  <a:pt x="180" y="362"/>
                  <a:pt x="131" y="367"/>
                </a:cubicBezTo>
                <a:cubicBezTo>
                  <a:pt x="82" y="372"/>
                  <a:pt x="37" y="339"/>
                  <a:pt x="27" y="290"/>
                </a:cubicBezTo>
                <a:lnTo>
                  <a:pt x="26" y="285"/>
                </a:lnTo>
                <a:cubicBezTo>
                  <a:pt x="25" y="279"/>
                  <a:pt x="24" y="273"/>
                  <a:pt x="24" y="266"/>
                </a:cubicBezTo>
                <a:lnTo>
                  <a:pt x="24" y="257"/>
                </a:lnTo>
                <a:lnTo>
                  <a:pt x="24" y="247"/>
                </a:lnTo>
                <a:lnTo>
                  <a:pt x="24" y="242"/>
                </a:lnTo>
                <a:cubicBezTo>
                  <a:pt x="24" y="189"/>
                  <a:pt x="67" y="146"/>
                  <a:pt x="120" y="146"/>
                </a:cubicBezTo>
                <a:cubicBezTo>
                  <a:pt x="173" y="146"/>
                  <a:pt x="216" y="189"/>
                  <a:pt x="216" y="242"/>
                </a:cubicBezTo>
                <a:lnTo>
                  <a:pt x="216" y="245"/>
                </a:lnTo>
                <a:lnTo>
                  <a:pt x="216" y="251"/>
                </a:lnTo>
                <a:lnTo>
                  <a:pt x="216" y="258"/>
                </a:lnTo>
                <a:lnTo>
                  <a:pt x="212" y="228"/>
                </a:lnTo>
                <a:lnTo>
                  <a:pt x="213" y="231"/>
                </a:lnTo>
                <a:lnTo>
                  <a:pt x="25" y="261"/>
                </a:lnTo>
                <a:lnTo>
                  <a:pt x="25" y="258"/>
                </a:lnTo>
                <a:lnTo>
                  <a:pt x="25" y="251"/>
                </a:lnTo>
                <a:lnTo>
                  <a:pt x="25" y="245"/>
                </a:lnTo>
                <a:cubicBezTo>
                  <a:pt x="25" y="235"/>
                  <a:pt x="27" y="225"/>
                  <a:pt x="30" y="215"/>
                </a:cubicBezTo>
                <a:lnTo>
                  <a:pt x="31" y="212"/>
                </a:lnTo>
                <a:cubicBezTo>
                  <a:pt x="46" y="167"/>
                  <a:pt x="91" y="140"/>
                  <a:pt x="138" y="148"/>
                </a:cubicBezTo>
                <a:cubicBezTo>
                  <a:pt x="184" y="155"/>
                  <a:pt x="218" y="195"/>
                  <a:pt x="218" y="242"/>
                </a:cubicBezTo>
                <a:lnTo>
                  <a:pt x="218" y="247"/>
                </a:lnTo>
                <a:lnTo>
                  <a:pt x="219" y="244"/>
                </a:lnTo>
                <a:lnTo>
                  <a:pt x="220" y="256"/>
                </a:lnTo>
                <a:lnTo>
                  <a:pt x="220" y="271"/>
                </a:lnTo>
                <a:lnTo>
                  <a:pt x="124" y="175"/>
                </a:lnTo>
                <a:lnTo>
                  <a:pt x="126" y="175"/>
                </a:lnTo>
                <a:lnTo>
                  <a:pt x="31" y="265"/>
                </a:lnTo>
                <a:lnTo>
                  <a:pt x="32" y="251"/>
                </a:lnTo>
                <a:lnTo>
                  <a:pt x="31" y="242"/>
                </a:lnTo>
                <a:cubicBezTo>
                  <a:pt x="31" y="189"/>
                  <a:pt x="74" y="146"/>
                  <a:pt x="127" y="146"/>
                </a:cubicBezTo>
                <a:lnTo>
                  <a:pt x="128" y="146"/>
                </a:lnTo>
                <a:cubicBezTo>
                  <a:pt x="159" y="146"/>
                  <a:pt x="187" y="161"/>
                  <a:pt x="205" y="185"/>
                </a:cubicBezTo>
                <a:cubicBezTo>
                  <a:pt x="224" y="210"/>
                  <a:pt x="229" y="241"/>
                  <a:pt x="220" y="270"/>
                </a:cubicBezTo>
                <a:lnTo>
                  <a:pt x="217" y="280"/>
                </a:lnTo>
                <a:lnTo>
                  <a:pt x="125" y="156"/>
                </a:lnTo>
                <a:lnTo>
                  <a:pt x="128" y="156"/>
                </a:lnTo>
                <a:lnTo>
                  <a:pt x="129" y="156"/>
                </a:lnTo>
                <a:cubicBezTo>
                  <a:pt x="179" y="156"/>
                  <a:pt x="220" y="194"/>
                  <a:pt x="225" y="243"/>
                </a:cubicBezTo>
                <a:lnTo>
                  <a:pt x="226" y="253"/>
                </a:lnTo>
                <a:lnTo>
                  <a:pt x="227" y="261"/>
                </a:lnTo>
                <a:lnTo>
                  <a:pt x="52" y="218"/>
                </a:lnTo>
                <a:lnTo>
                  <a:pt x="54" y="215"/>
                </a:lnTo>
                <a:lnTo>
                  <a:pt x="41" y="242"/>
                </a:lnTo>
                <a:lnTo>
                  <a:pt x="43" y="235"/>
                </a:lnTo>
                <a:lnTo>
                  <a:pt x="39" y="261"/>
                </a:lnTo>
                <a:lnTo>
                  <a:pt x="39" y="252"/>
                </a:lnTo>
                <a:cubicBezTo>
                  <a:pt x="39" y="205"/>
                  <a:pt x="74" y="164"/>
                  <a:pt x="122" y="157"/>
                </a:cubicBezTo>
                <a:cubicBezTo>
                  <a:pt x="169" y="151"/>
                  <a:pt x="214" y="179"/>
                  <a:pt x="227" y="225"/>
                </a:cubicBezTo>
                <a:lnTo>
                  <a:pt x="230" y="235"/>
                </a:lnTo>
                <a:lnTo>
                  <a:pt x="234" y="251"/>
                </a:lnTo>
                <a:lnTo>
                  <a:pt x="140" y="175"/>
                </a:lnTo>
                <a:lnTo>
                  <a:pt x="142" y="175"/>
                </a:lnTo>
                <a:lnTo>
                  <a:pt x="47" y="262"/>
                </a:lnTo>
                <a:lnTo>
                  <a:pt x="48" y="252"/>
                </a:lnTo>
                <a:lnTo>
                  <a:pt x="52" y="232"/>
                </a:lnTo>
                <a:lnTo>
                  <a:pt x="145" y="348"/>
                </a:lnTo>
                <a:lnTo>
                  <a:pt x="143" y="348"/>
                </a:lnTo>
                <a:lnTo>
                  <a:pt x="239" y="246"/>
                </a:lnTo>
                <a:lnTo>
                  <a:pt x="240" y="261"/>
                </a:lnTo>
                <a:lnTo>
                  <a:pt x="241" y="275"/>
                </a:lnTo>
                <a:lnTo>
                  <a:pt x="49" y="281"/>
                </a:lnTo>
                <a:lnTo>
                  <a:pt x="49" y="280"/>
                </a:lnTo>
                <a:cubicBezTo>
                  <a:pt x="49" y="273"/>
                  <a:pt x="50" y="265"/>
                  <a:pt x="52" y="257"/>
                </a:cubicBezTo>
                <a:lnTo>
                  <a:pt x="53" y="253"/>
                </a:lnTo>
                <a:lnTo>
                  <a:pt x="50" y="276"/>
                </a:lnTo>
                <a:lnTo>
                  <a:pt x="50" y="272"/>
                </a:lnTo>
                <a:cubicBezTo>
                  <a:pt x="50" y="247"/>
                  <a:pt x="61" y="223"/>
                  <a:pt x="79" y="205"/>
                </a:cubicBezTo>
                <a:lnTo>
                  <a:pt x="80" y="204"/>
                </a:lnTo>
                <a:cubicBezTo>
                  <a:pt x="104" y="179"/>
                  <a:pt x="140" y="170"/>
                  <a:pt x="173" y="179"/>
                </a:cubicBezTo>
                <a:cubicBezTo>
                  <a:pt x="206" y="188"/>
                  <a:pt x="232" y="215"/>
                  <a:pt x="241" y="248"/>
                </a:cubicBezTo>
                <a:lnTo>
                  <a:pt x="242" y="252"/>
                </a:lnTo>
                <a:cubicBezTo>
                  <a:pt x="244" y="260"/>
                  <a:pt x="244" y="268"/>
                  <a:pt x="244" y="275"/>
                </a:cubicBezTo>
                <a:lnTo>
                  <a:pt x="244" y="282"/>
                </a:lnTo>
                <a:lnTo>
                  <a:pt x="243" y="267"/>
                </a:lnTo>
                <a:lnTo>
                  <a:pt x="244" y="273"/>
                </a:lnTo>
                <a:cubicBezTo>
                  <a:pt x="245" y="278"/>
                  <a:pt x="245" y="283"/>
                  <a:pt x="245" y="288"/>
                </a:cubicBezTo>
                <a:lnTo>
                  <a:pt x="245" y="290"/>
                </a:lnTo>
                <a:cubicBezTo>
                  <a:pt x="245" y="343"/>
                  <a:pt x="202" y="386"/>
                  <a:pt x="149" y="386"/>
                </a:cubicBezTo>
                <a:cubicBezTo>
                  <a:pt x="96" y="386"/>
                  <a:pt x="53" y="343"/>
                  <a:pt x="53" y="290"/>
                </a:cubicBezTo>
                <a:lnTo>
                  <a:pt x="53" y="286"/>
                </a:lnTo>
                <a:lnTo>
                  <a:pt x="53" y="288"/>
                </a:lnTo>
                <a:lnTo>
                  <a:pt x="52" y="267"/>
                </a:lnTo>
                <a:cubicBezTo>
                  <a:pt x="51" y="260"/>
                  <a:pt x="52" y="253"/>
                  <a:pt x="53" y="246"/>
                </a:cubicBezTo>
                <a:lnTo>
                  <a:pt x="54" y="240"/>
                </a:lnTo>
                <a:cubicBezTo>
                  <a:pt x="55" y="235"/>
                  <a:pt x="56" y="230"/>
                  <a:pt x="57" y="225"/>
                </a:cubicBezTo>
                <a:lnTo>
                  <a:pt x="58" y="222"/>
                </a:lnTo>
                <a:cubicBezTo>
                  <a:pt x="73" y="177"/>
                  <a:pt x="118" y="150"/>
                  <a:pt x="165" y="158"/>
                </a:cubicBezTo>
                <a:cubicBezTo>
                  <a:pt x="211" y="165"/>
                  <a:pt x="245" y="205"/>
                  <a:pt x="245" y="252"/>
                </a:cubicBezTo>
                <a:lnTo>
                  <a:pt x="245" y="261"/>
                </a:lnTo>
                <a:lnTo>
                  <a:pt x="244" y="281"/>
                </a:lnTo>
                <a:lnTo>
                  <a:pt x="148" y="175"/>
                </a:lnTo>
                <a:lnTo>
                  <a:pt x="152" y="175"/>
                </a:lnTo>
                <a:lnTo>
                  <a:pt x="61" y="244"/>
                </a:lnTo>
                <a:lnTo>
                  <a:pt x="64" y="234"/>
                </a:lnTo>
                <a:lnTo>
                  <a:pt x="64" y="292"/>
                </a:lnTo>
                <a:lnTo>
                  <a:pt x="61" y="283"/>
                </a:lnTo>
                <a:cubicBezTo>
                  <a:pt x="56" y="268"/>
                  <a:pt x="55" y="252"/>
                  <a:pt x="58" y="237"/>
                </a:cubicBezTo>
                <a:lnTo>
                  <a:pt x="59" y="231"/>
                </a:lnTo>
                <a:lnTo>
                  <a:pt x="61" y="219"/>
                </a:lnTo>
                <a:cubicBezTo>
                  <a:pt x="72" y="176"/>
                  <a:pt x="112" y="145"/>
                  <a:pt x="157" y="146"/>
                </a:cubicBezTo>
                <a:cubicBezTo>
                  <a:pt x="202" y="148"/>
                  <a:pt x="240" y="180"/>
                  <a:pt x="249" y="224"/>
                </a:cubicBezTo>
                <a:lnTo>
                  <a:pt x="250" y="229"/>
                </a:lnTo>
                <a:cubicBezTo>
                  <a:pt x="251" y="235"/>
                  <a:pt x="251" y="241"/>
                  <a:pt x="251" y="247"/>
                </a:cubicBezTo>
                <a:lnTo>
                  <a:pt x="251" y="252"/>
                </a:lnTo>
                <a:cubicBezTo>
                  <a:pt x="251" y="300"/>
                  <a:pt x="217" y="340"/>
                  <a:pt x="171" y="347"/>
                </a:cubicBezTo>
                <a:cubicBezTo>
                  <a:pt x="124" y="355"/>
                  <a:pt x="79" y="327"/>
                  <a:pt x="64" y="283"/>
                </a:cubicBezTo>
                <a:lnTo>
                  <a:pt x="63" y="280"/>
                </a:lnTo>
                <a:cubicBezTo>
                  <a:pt x="60" y="270"/>
                  <a:pt x="58" y="260"/>
                  <a:pt x="58" y="249"/>
                </a:cubicBezTo>
                <a:lnTo>
                  <a:pt x="58" y="242"/>
                </a:lnTo>
                <a:lnTo>
                  <a:pt x="58" y="236"/>
                </a:lnTo>
                <a:lnTo>
                  <a:pt x="63" y="267"/>
                </a:lnTo>
                <a:lnTo>
                  <a:pt x="62" y="264"/>
                </a:lnTo>
                <a:lnTo>
                  <a:pt x="249" y="224"/>
                </a:lnTo>
                <a:lnTo>
                  <a:pt x="250" y="234"/>
                </a:lnTo>
                <a:lnTo>
                  <a:pt x="250" y="252"/>
                </a:lnTo>
                <a:cubicBezTo>
                  <a:pt x="250" y="305"/>
                  <a:pt x="207" y="348"/>
                  <a:pt x="154" y="348"/>
                </a:cubicBezTo>
                <a:cubicBezTo>
                  <a:pt x="101" y="348"/>
                  <a:pt x="58" y="305"/>
                  <a:pt x="58" y="252"/>
                </a:cubicBezTo>
                <a:lnTo>
                  <a:pt x="58" y="248"/>
                </a:lnTo>
                <a:lnTo>
                  <a:pt x="60" y="264"/>
                </a:lnTo>
                <a:lnTo>
                  <a:pt x="59" y="258"/>
                </a:lnTo>
                <a:lnTo>
                  <a:pt x="249" y="242"/>
                </a:lnTo>
                <a:lnTo>
                  <a:pt x="249" y="246"/>
                </a:lnTo>
                <a:lnTo>
                  <a:pt x="249" y="252"/>
                </a:lnTo>
                <a:lnTo>
                  <a:pt x="247" y="232"/>
                </a:lnTo>
                <a:lnTo>
                  <a:pt x="249" y="241"/>
                </a:lnTo>
                <a:lnTo>
                  <a:pt x="62" y="238"/>
                </a:lnTo>
                <a:lnTo>
                  <a:pt x="63" y="234"/>
                </a:lnTo>
                <a:cubicBezTo>
                  <a:pt x="66" y="225"/>
                  <a:pt x="69" y="216"/>
                  <a:pt x="74" y="208"/>
                </a:cubicBezTo>
                <a:lnTo>
                  <a:pt x="77" y="203"/>
                </a:lnTo>
                <a:cubicBezTo>
                  <a:pt x="94" y="174"/>
                  <a:pt x="126" y="156"/>
                  <a:pt x="159" y="156"/>
                </a:cubicBezTo>
                <a:lnTo>
                  <a:pt x="163" y="156"/>
                </a:lnTo>
                <a:lnTo>
                  <a:pt x="166" y="156"/>
                </a:lnTo>
                <a:lnTo>
                  <a:pt x="171" y="156"/>
                </a:lnTo>
                <a:cubicBezTo>
                  <a:pt x="205" y="156"/>
                  <a:pt x="236" y="174"/>
                  <a:pt x="254" y="203"/>
                </a:cubicBezTo>
                <a:lnTo>
                  <a:pt x="257" y="208"/>
                </a:lnTo>
                <a:lnTo>
                  <a:pt x="254" y="204"/>
                </a:lnTo>
                <a:lnTo>
                  <a:pt x="177" y="165"/>
                </a:lnTo>
                <a:lnTo>
                  <a:pt x="179" y="165"/>
                </a:lnTo>
                <a:lnTo>
                  <a:pt x="84" y="253"/>
                </a:lnTo>
                <a:lnTo>
                  <a:pt x="85" y="242"/>
                </a:lnTo>
                <a:lnTo>
                  <a:pt x="86" y="231"/>
                </a:lnTo>
                <a:cubicBezTo>
                  <a:pt x="92" y="180"/>
                  <a:pt x="137" y="144"/>
                  <a:pt x="187" y="147"/>
                </a:cubicBezTo>
                <a:cubicBezTo>
                  <a:pt x="238" y="150"/>
                  <a:pt x="277" y="192"/>
                  <a:pt x="277" y="242"/>
                </a:cubicBezTo>
                <a:lnTo>
                  <a:pt x="277" y="245"/>
                </a:lnTo>
                <a:lnTo>
                  <a:pt x="277" y="232"/>
                </a:lnTo>
                <a:lnTo>
                  <a:pt x="278" y="239"/>
                </a:lnTo>
                <a:lnTo>
                  <a:pt x="279" y="246"/>
                </a:lnTo>
                <a:cubicBezTo>
                  <a:pt x="279" y="250"/>
                  <a:pt x="279" y="255"/>
                  <a:pt x="279" y="259"/>
                </a:cubicBezTo>
                <a:lnTo>
                  <a:pt x="279" y="261"/>
                </a:lnTo>
                <a:cubicBezTo>
                  <a:pt x="279" y="314"/>
                  <a:pt x="236" y="357"/>
                  <a:pt x="183" y="357"/>
                </a:cubicBezTo>
                <a:cubicBezTo>
                  <a:pt x="130" y="357"/>
                  <a:pt x="87" y="314"/>
                  <a:pt x="87" y="261"/>
                </a:cubicBezTo>
                <a:lnTo>
                  <a:pt x="87" y="257"/>
                </a:lnTo>
                <a:lnTo>
                  <a:pt x="87" y="259"/>
                </a:lnTo>
                <a:lnTo>
                  <a:pt x="86" y="239"/>
                </a:lnTo>
                <a:lnTo>
                  <a:pt x="88" y="255"/>
                </a:lnTo>
                <a:lnTo>
                  <a:pt x="87" y="249"/>
                </a:lnTo>
                <a:lnTo>
                  <a:pt x="277" y="233"/>
                </a:lnTo>
                <a:lnTo>
                  <a:pt x="277" y="236"/>
                </a:lnTo>
                <a:lnTo>
                  <a:pt x="277" y="242"/>
                </a:lnTo>
                <a:lnTo>
                  <a:pt x="181" y="146"/>
                </a:lnTo>
                <a:lnTo>
                  <a:pt x="182" y="146"/>
                </a:lnTo>
                <a:lnTo>
                  <a:pt x="183" y="146"/>
                </a:lnTo>
                <a:cubicBezTo>
                  <a:pt x="236" y="146"/>
                  <a:pt x="279" y="189"/>
                  <a:pt x="279" y="242"/>
                </a:cubicBezTo>
                <a:lnTo>
                  <a:pt x="279" y="248"/>
                </a:lnTo>
                <a:lnTo>
                  <a:pt x="279" y="252"/>
                </a:lnTo>
                <a:lnTo>
                  <a:pt x="104" y="199"/>
                </a:lnTo>
                <a:lnTo>
                  <a:pt x="106" y="196"/>
                </a:lnTo>
                <a:lnTo>
                  <a:pt x="93" y="223"/>
                </a:lnTo>
                <a:lnTo>
                  <a:pt x="95" y="216"/>
                </a:lnTo>
                <a:lnTo>
                  <a:pt x="91" y="242"/>
                </a:lnTo>
                <a:lnTo>
                  <a:pt x="91" y="233"/>
                </a:lnTo>
                <a:cubicBezTo>
                  <a:pt x="91" y="184"/>
                  <a:pt x="130" y="142"/>
                  <a:pt x="180" y="138"/>
                </a:cubicBezTo>
                <a:cubicBezTo>
                  <a:pt x="229" y="134"/>
                  <a:pt x="274" y="168"/>
                  <a:pt x="282" y="218"/>
                </a:cubicBezTo>
                <a:lnTo>
                  <a:pt x="283" y="224"/>
                </a:lnTo>
                <a:cubicBezTo>
                  <a:pt x="284" y="229"/>
                  <a:pt x="284" y="234"/>
                  <a:pt x="284" y="239"/>
                </a:cubicBezTo>
                <a:lnTo>
                  <a:pt x="284" y="249"/>
                </a:lnTo>
                <a:lnTo>
                  <a:pt x="284" y="257"/>
                </a:lnTo>
                <a:lnTo>
                  <a:pt x="282" y="234"/>
                </a:lnTo>
                <a:lnTo>
                  <a:pt x="283" y="238"/>
                </a:lnTo>
                <a:lnTo>
                  <a:pt x="122" y="194"/>
                </a:lnTo>
                <a:lnTo>
                  <a:pt x="123" y="193"/>
                </a:lnTo>
                <a:lnTo>
                  <a:pt x="96" y="245"/>
                </a:lnTo>
                <a:lnTo>
                  <a:pt x="97" y="239"/>
                </a:lnTo>
                <a:lnTo>
                  <a:pt x="97" y="234"/>
                </a:lnTo>
                <a:lnTo>
                  <a:pt x="96" y="233"/>
                </a:lnTo>
                <a:lnTo>
                  <a:pt x="192" y="329"/>
                </a:lnTo>
                <a:lnTo>
                  <a:pt x="190" y="329"/>
                </a:lnTo>
                <a:cubicBezTo>
                  <a:pt x="137" y="329"/>
                  <a:pt x="94" y="286"/>
                  <a:pt x="94" y="233"/>
                </a:cubicBezTo>
                <a:cubicBezTo>
                  <a:pt x="94" y="180"/>
                  <a:pt x="137" y="137"/>
                  <a:pt x="190" y="137"/>
                </a:cubicBezTo>
                <a:lnTo>
                  <a:pt x="191" y="137"/>
                </a:lnTo>
                <a:lnTo>
                  <a:pt x="192" y="137"/>
                </a:lnTo>
                <a:cubicBezTo>
                  <a:pt x="245" y="137"/>
                  <a:pt x="288" y="180"/>
                  <a:pt x="288" y="233"/>
                </a:cubicBezTo>
                <a:cubicBezTo>
                  <a:pt x="288" y="286"/>
                  <a:pt x="245" y="329"/>
                  <a:pt x="192" y="329"/>
                </a:cubicBezTo>
                <a:lnTo>
                  <a:pt x="190" y="329"/>
                </a:lnTo>
                <a:cubicBezTo>
                  <a:pt x="137" y="329"/>
                  <a:pt x="94" y="286"/>
                  <a:pt x="94" y="233"/>
                </a:cubicBezTo>
                <a:cubicBezTo>
                  <a:pt x="94" y="180"/>
                  <a:pt x="137" y="137"/>
                  <a:pt x="190" y="137"/>
                </a:cubicBezTo>
                <a:lnTo>
                  <a:pt x="191" y="137"/>
                </a:lnTo>
                <a:cubicBezTo>
                  <a:pt x="244" y="137"/>
                  <a:pt x="287" y="180"/>
                  <a:pt x="287" y="233"/>
                </a:cubicBezTo>
                <a:cubicBezTo>
                  <a:pt x="287" y="286"/>
                  <a:pt x="244" y="329"/>
                  <a:pt x="191" y="329"/>
                </a:cubicBezTo>
                <a:lnTo>
                  <a:pt x="189" y="329"/>
                </a:lnTo>
                <a:lnTo>
                  <a:pt x="285" y="233"/>
                </a:lnTo>
                <a:lnTo>
                  <a:pt x="285" y="238"/>
                </a:lnTo>
                <a:lnTo>
                  <a:pt x="283" y="215"/>
                </a:lnTo>
                <a:lnTo>
                  <a:pt x="284" y="219"/>
                </a:lnTo>
                <a:lnTo>
                  <a:pt x="123" y="175"/>
                </a:lnTo>
                <a:lnTo>
                  <a:pt x="126" y="172"/>
                </a:lnTo>
                <a:lnTo>
                  <a:pt x="102" y="209"/>
                </a:lnTo>
                <a:lnTo>
                  <a:pt x="104" y="203"/>
                </a:lnTo>
                <a:lnTo>
                  <a:pt x="101" y="218"/>
                </a:lnTo>
                <a:lnTo>
                  <a:pt x="102" y="212"/>
                </a:lnTo>
                <a:lnTo>
                  <a:pt x="100" y="227"/>
                </a:lnTo>
                <a:lnTo>
                  <a:pt x="100" y="223"/>
                </a:lnTo>
                <a:cubicBezTo>
                  <a:pt x="100" y="175"/>
                  <a:pt x="137" y="133"/>
                  <a:pt x="186" y="128"/>
                </a:cubicBezTo>
                <a:cubicBezTo>
                  <a:pt x="235" y="123"/>
                  <a:pt x="280" y="155"/>
                  <a:pt x="290" y="203"/>
                </a:cubicBezTo>
                <a:lnTo>
                  <a:pt x="292" y="212"/>
                </a:lnTo>
                <a:lnTo>
                  <a:pt x="295" y="224"/>
                </a:lnTo>
                <a:lnTo>
                  <a:pt x="200" y="146"/>
                </a:lnTo>
                <a:lnTo>
                  <a:pt x="204" y="146"/>
                </a:lnTo>
                <a:lnTo>
                  <a:pt x="109" y="234"/>
                </a:lnTo>
                <a:lnTo>
                  <a:pt x="110" y="223"/>
                </a:lnTo>
                <a:lnTo>
                  <a:pt x="111" y="212"/>
                </a:lnTo>
                <a:cubicBezTo>
                  <a:pt x="117" y="167"/>
                  <a:pt x="152" y="132"/>
                  <a:pt x="197" y="128"/>
                </a:cubicBezTo>
                <a:cubicBezTo>
                  <a:pt x="242" y="124"/>
                  <a:pt x="283" y="151"/>
                  <a:pt x="298" y="193"/>
                </a:cubicBezTo>
                <a:lnTo>
                  <a:pt x="299" y="196"/>
                </a:lnTo>
                <a:lnTo>
                  <a:pt x="301" y="202"/>
                </a:lnTo>
                <a:cubicBezTo>
                  <a:pt x="302" y="208"/>
                  <a:pt x="304" y="213"/>
                  <a:pt x="305" y="219"/>
                </a:cubicBezTo>
                <a:lnTo>
                  <a:pt x="306" y="226"/>
                </a:lnTo>
                <a:lnTo>
                  <a:pt x="302" y="209"/>
                </a:lnTo>
                <a:lnTo>
                  <a:pt x="303" y="212"/>
                </a:lnTo>
                <a:lnTo>
                  <a:pt x="158" y="163"/>
                </a:lnTo>
                <a:lnTo>
                  <a:pt x="161" y="161"/>
                </a:lnTo>
                <a:lnTo>
                  <a:pt x="122" y="214"/>
                </a:lnTo>
                <a:lnTo>
                  <a:pt x="124" y="207"/>
                </a:lnTo>
                <a:lnTo>
                  <a:pt x="128" y="196"/>
                </a:lnTo>
                <a:lnTo>
                  <a:pt x="124" y="213"/>
                </a:lnTo>
                <a:lnTo>
                  <a:pt x="125" y="204"/>
                </a:lnTo>
                <a:cubicBezTo>
                  <a:pt x="131" y="151"/>
                  <a:pt x="178" y="113"/>
                  <a:pt x="231" y="119"/>
                </a:cubicBezTo>
                <a:cubicBezTo>
                  <a:pt x="283" y="125"/>
                  <a:pt x="321" y="171"/>
                  <a:pt x="316" y="224"/>
                </a:cubicBezTo>
                <a:lnTo>
                  <a:pt x="315" y="234"/>
                </a:lnTo>
                <a:lnTo>
                  <a:pt x="315" y="233"/>
                </a:lnTo>
                <a:lnTo>
                  <a:pt x="219" y="137"/>
                </a:lnTo>
                <a:lnTo>
                  <a:pt x="220" y="137"/>
                </a:lnTo>
                <a:cubicBezTo>
                  <a:pt x="273" y="137"/>
                  <a:pt x="316" y="180"/>
                  <a:pt x="316" y="233"/>
                </a:cubicBezTo>
                <a:lnTo>
                  <a:pt x="316" y="238"/>
                </a:lnTo>
                <a:cubicBezTo>
                  <a:pt x="316" y="246"/>
                  <a:pt x="316" y="254"/>
                  <a:pt x="314" y="262"/>
                </a:cubicBezTo>
                <a:lnTo>
                  <a:pt x="313" y="266"/>
                </a:lnTo>
                <a:cubicBezTo>
                  <a:pt x="301" y="313"/>
                  <a:pt x="256" y="344"/>
                  <a:pt x="208" y="338"/>
                </a:cubicBezTo>
                <a:cubicBezTo>
                  <a:pt x="160" y="332"/>
                  <a:pt x="123" y="291"/>
                  <a:pt x="123" y="242"/>
                </a:cubicBezTo>
                <a:lnTo>
                  <a:pt x="123" y="233"/>
                </a:lnTo>
                <a:lnTo>
                  <a:pt x="123" y="221"/>
                </a:lnTo>
                <a:lnTo>
                  <a:pt x="125" y="237"/>
                </a:lnTo>
                <a:lnTo>
                  <a:pt x="124" y="231"/>
                </a:lnTo>
                <a:cubicBezTo>
                  <a:pt x="123" y="226"/>
                  <a:pt x="122" y="221"/>
                  <a:pt x="122" y="215"/>
                </a:cubicBezTo>
                <a:lnTo>
                  <a:pt x="122" y="214"/>
                </a:lnTo>
                <a:cubicBezTo>
                  <a:pt x="122" y="161"/>
                  <a:pt x="165" y="118"/>
                  <a:pt x="218" y="118"/>
                </a:cubicBezTo>
                <a:cubicBezTo>
                  <a:pt x="271" y="118"/>
                  <a:pt x="314" y="161"/>
                  <a:pt x="314" y="214"/>
                </a:cubicBezTo>
                <a:lnTo>
                  <a:pt x="314" y="219"/>
                </a:lnTo>
                <a:lnTo>
                  <a:pt x="314" y="228"/>
                </a:lnTo>
                <a:lnTo>
                  <a:pt x="314" y="237"/>
                </a:lnTo>
                <a:lnTo>
                  <a:pt x="313" y="219"/>
                </a:lnTo>
                <a:lnTo>
                  <a:pt x="314" y="224"/>
                </a:lnTo>
                <a:lnTo>
                  <a:pt x="134" y="200"/>
                </a:lnTo>
                <a:lnTo>
                  <a:pt x="135" y="198"/>
                </a:lnTo>
                <a:lnTo>
                  <a:pt x="126" y="225"/>
                </a:lnTo>
                <a:lnTo>
                  <a:pt x="127" y="219"/>
                </a:lnTo>
                <a:lnTo>
                  <a:pt x="127" y="214"/>
                </a:lnTo>
                <a:lnTo>
                  <a:pt x="126" y="227"/>
                </a:lnTo>
                <a:lnTo>
                  <a:pt x="126" y="223"/>
                </a:lnTo>
                <a:cubicBezTo>
                  <a:pt x="126" y="175"/>
                  <a:pt x="163" y="134"/>
                  <a:pt x="211" y="128"/>
                </a:cubicBezTo>
                <a:cubicBezTo>
                  <a:pt x="259" y="122"/>
                  <a:pt x="304" y="153"/>
                  <a:pt x="316" y="200"/>
                </a:cubicBezTo>
                <a:lnTo>
                  <a:pt x="317" y="204"/>
                </a:lnTo>
                <a:lnTo>
                  <a:pt x="319" y="218"/>
                </a:lnTo>
                <a:lnTo>
                  <a:pt x="224" y="137"/>
                </a:lnTo>
                <a:lnTo>
                  <a:pt x="227" y="137"/>
                </a:lnTo>
                <a:lnTo>
                  <a:pt x="229" y="137"/>
                </a:lnTo>
                <a:cubicBezTo>
                  <a:pt x="257" y="137"/>
                  <a:pt x="283" y="149"/>
                  <a:pt x="301" y="169"/>
                </a:cubicBezTo>
                <a:cubicBezTo>
                  <a:pt x="319" y="190"/>
                  <a:pt x="328" y="217"/>
                  <a:pt x="325" y="244"/>
                </a:cubicBezTo>
                <a:lnTo>
                  <a:pt x="324" y="253"/>
                </a:lnTo>
                <a:lnTo>
                  <a:pt x="324" y="249"/>
                </a:lnTo>
                <a:lnTo>
                  <a:pt x="324" y="252"/>
                </a:lnTo>
                <a:cubicBezTo>
                  <a:pt x="324" y="305"/>
                  <a:pt x="281" y="348"/>
                  <a:pt x="228" y="348"/>
                </a:cubicBezTo>
                <a:cubicBezTo>
                  <a:pt x="175" y="348"/>
                  <a:pt x="132" y="305"/>
                  <a:pt x="132" y="252"/>
                </a:cubicBezTo>
                <a:lnTo>
                  <a:pt x="132" y="244"/>
                </a:lnTo>
                <a:lnTo>
                  <a:pt x="132" y="233"/>
                </a:lnTo>
                <a:lnTo>
                  <a:pt x="135" y="257"/>
                </a:lnTo>
                <a:lnTo>
                  <a:pt x="133" y="249"/>
                </a:lnTo>
                <a:lnTo>
                  <a:pt x="141" y="268"/>
                </a:lnTo>
                <a:lnTo>
                  <a:pt x="140" y="266"/>
                </a:lnTo>
                <a:lnTo>
                  <a:pt x="320" y="208"/>
                </a:lnTo>
                <a:lnTo>
                  <a:pt x="321" y="214"/>
                </a:lnTo>
                <a:lnTo>
                  <a:pt x="323" y="228"/>
                </a:lnTo>
                <a:lnTo>
                  <a:pt x="324" y="237"/>
                </a:lnTo>
                <a:lnTo>
                  <a:pt x="324" y="234"/>
                </a:lnTo>
                <a:lnTo>
                  <a:pt x="144" y="210"/>
                </a:lnTo>
                <a:lnTo>
                  <a:pt x="145" y="208"/>
                </a:lnTo>
                <a:lnTo>
                  <a:pt x="136" y="235"/>
                </a:lnTo>
                <a:lnTo>
                  <a:pt x="137" y="229"/>
                </a:lnTo>
                <a:lnTo>
                  <a:pt x="137" y="224"/>
                </a:lnTo>
                <a:lnTo>
                  <a:pt x="140" y="210"/>
                </a:lnTo>
                <a:cubicBezTo>
                  <a:pt x="150" y="173"/>
                  <a:pt x="180" y="145"/>
                  <a:pt x="217" y="139"/>
                </a:cubicBezTo>
                <a:cubicBezTo>
                  <a:pt x="255" y="132"/>
                  <a:pt x="292" y="149"/>
                  <a:pt x="313" y="180"/>
                </a:cubicBezTo>
                <a:lnTo>
                  <a:pt x="315" y="183"/>
                </a:lnTo>
                <a:cubicBezTo>
                  <a:pt x="323" y="195"/>
                  <a:pt x="328" y="207"/>
                  <a:pt x="330" y="221"/>
                </a:cubicBezTo>
                <a:lnTo>
                  <a:pt x="331" y="227"/>
                </a:lnTo>
                <a:lnTo>
                  <a:pt x="236" y="146"/>
                </a:lnTo>
                <a:lnTo>
                  <a:pt x="239" y="146"/>
                </a:lnTo>
                <a:lnTo>
                  <a:pt x="241" y="146"/>
                </a:lnTo>
                <a:lnTo>
                  <a:pt x="150" y="212"/>
                </a:lnTo>
                <a:lnTo>
                  <a:pt x="153" y="203"/>
                </a:lnTo>
                <a:lnTo>
                  <a:pt x="150" y="218"/>
                </a:lnTo>
                <a:lnTo>
                  <a:pt x="151" y="212"/>
                </a:lnTo>
                <a:lnTo>
                  <a:pt x="149" y="227"/>
                </a:lnTo>
                <a:lnTo>
                  <a:pt x="149" y="223"/>
                </a:lnTo>
                <a:cubicBezTo>
                  <a:pt x="149" y="173"/>
                  <a:pt x="189" y="130"/>
                  <a:pt x="240" y="128"/>
                </a:cubicBezTo>
                <a:cubicBezTo>
                  <a:pt x="291" y="125"/>
                  <a:pt x="335" y="162"/>
                  <a:pt x="341" y="213"/>
                </a:cubicBezTo>
                <a:lnTo>
                  <a:pt x="342" y="222"/>
                </a:lnTo>
                <a:lnTo>
                  <a:pt x="342" y="242"/>
                </a:lnTo>
                <a:lnTo>
                  <a:pt x="246" y="146"/>
                </a:lnTo>
                <a:lnTo>
                  <a:pt x="248" y="146"/>
                </a:lnTo>
                <a:cubicBezTo>
                  <a:pt x="301" y="146"/>
                  <a:pt x="344" y="189"/>
                  <a:pt x="344" y="242"/>
                </a:cubicBezTo>
                <a:cubicBezTo>
                  <a:pt x="344" y="295"/>
                  <a:pt x="301" y="338"/>
                  <a:pt x="248" y="338"/>
                </a:cubicBezTo>
                <a:lnTo>
                  <a:pt x="247" y="338"/>
                </a:lnTo>
                <a:lnTo>
                  <a:pt x="343" y="234"/>
                </a:lnTo>
                <a:lnTo>
                  <a:pt x="344" y="245"/>
                </a:lnTo>
                <a:lnTo>
                  <a:pt x="345" y="250"/>
                </a:lnTo>
                <a:lnTo>
                  <a:pt x="153" y="261"/>
                </a:lnTo>
                <a:lnTo>
                  <a:pt x="153" y="258"/>
                </a:lnTo>
                <a:lnTo>
                  <a:pt x="153" y="252"/>
                </a:lnTo>
                <a:cubicBezTo>
                  <a:pt x="153" y="240"/>
                  <a:pt x="156" y="228"/>
                  <a:pt x="160" y="217"/>
                </a:cubicBezTo>
                <a:lnTo>
                  <a:pt x="164" y="207"/>
                </a:lnTo>
                <a:cubicBezTo>
                  <a:pt x="179" y="170"/>
                  <a:pt x="214" y="146"/>
                  <a:pt x="253" y="146"/>
                </a:cubicBezTo>
                <a:lnTo>
                  <a:pt x="256" y="146"/>
                </a:lnTo>
                <a:cubicBezTo>
                  <a:pt x="303" y="146"/>
                  <a:pt x="343" y="180"/>
                  <a:pt x="351" y="227"/>
                </a:cubicBezTo>
                <a:lnTo>
                  <a:pt x="352" y="233"/>
                </a:lnTo>
                <a:lnTo>
                  <a:pt x="352" y="229"/>
                </a:lnTo>
                <a:lnTo>
                  <a:pt x="164" y="234"/>
                </a:lnTo>
                <a:lnTo>
                  <a:pt x="165" y="229"/>
                </a:lnTo>
                <a:lnTo>
                  <a:pt x="166" y="224"/>
                </a:lnTo>
                <a:cubicBezTo>
                  <a:pt x="176" y="175"/>
                  <a:pt x="221" y="142"/>
                  <a:pt x="270" y="147"/>
                </a:cubicBezTo>
                <a:cubicBezTo>
                  <a:pt x="319" y="152"/>
                  <a:pt x="356" y="193"/>
                  <a:pt x="356" y="242"/>
                </a:cubicBezTo>
                <a:lnTo>
                  <a:pt x="356" y="248"/>
                </a:lnTo>
                <a:lnTo>
                  <a:pt x="356" y="252"/>
                </a:lnTo>
                <a:cubicBezTo>
                  <a:pt x="356" y="305"/>
                  <a:pt x="313" y="348"/>
                  <a:pt x="260" y="348"/>
                </a:cubicBezTo>
                <a:cubicBezTo>
                  <a:pt x="207" y="348"/>
                  <a:pt x="164" y="305"/>
                  <a:pt x="164" y="252"/>
                </a:cubicBezTo>
                <a:lnTo>
                  <a:pt x="164" y="243"/>
                </a:lnTo>
                <a:lnTo>
                  <a:pt x="164" y="233"/>
                </a:lnTo>
                <a:cubicBezTo>
                  <a:pt x="164" y="180"/>
                  <a:pt x="207" y="137"/>
                  <a:pt x="260" y="137"/>
                </a:cubicBezTo>
                <a:lnTo>
                  <a:pt x="263" y="137"/>
                </a:lnTo>
                <a:cubicBezTo>
                  <a:pt x="309" y="137"/>
                  <a:pt x="349" y="170"/>
                  <a:pt x="358" y="215"/>
                </a:cubicBezTo>
                <a:lnTo>
                  <a:pt x="359" y="220"/>
                </a:lnTo>
                <a:lnTo>
                  <a:pt x="359" y="219"/>
                </a:lnTo>
                <a:lnTo>
                  <a:pt x="172" y="219"/>
                </a:lnTo>
                <a:lnTo>
                  <a:pt x="173" y="215"/>
                </a:lnTo>
                <a:lnTo>
                  <a:pt x="173" y="215"/>
                </a:lnTo>
                <a:cubicBezTo>
                  <a:pt x="183" y="166"/>
                  <a:pt x="228" y="133"/>
                  <a:pt x="277" y="138"/>
                </a:cubicBezTo>
                <a:cubicBezTo>
                  <a:pt x="326" y="143"/>
                  <a:pt x="363" y="184"/>
                  <a:pt x="363" y="233"/>
                </a:cubicBezTo>
                <a:lnTo>
                  <a:pt x="363" y="238"/>
                </a:lnTo>
                <a:lnTo>
                  <a:pt x="363" y="242"/>
                </a:lnTo>
                <a:cubicBezTo>
                  <a:pt x="363" y="291"/>
                  <a:pt x="327" y="332"/>
                  <a:pt x="279" y="338"/>
                </a:cubicBezTo>
                <a:cubicBezTo>
                  <a:pt x="231" y="344"/>
                  <a:pt x="186" y="313"/>
                  <a:pt x="174" y="266"/>
                </a:cubicBezTo>
                <a:lnTo>
                  <a:pt x="173" y="262"/>
                </a:lnTo>
                <a:lnTo>
                  <a:pt x="171" y="252"/>
                </a:lnTo>
                <a:cubicBezTo>
                  <a:pt x="162" y="205"/>
                  <a:pt x="189" y="158"/>
                  <a:pt x="234" y="143"/>
                </a:cubicBezTo>
                <a:cubicBezTo>
                  <a:pt x="280" y="127"/>
                  <a:pt x="330" y="148"/>
                  <a:pt x="351" y="191"/>
                </a:cubicBezTo>
                <a:lnTo>
                  <a:pt x="353" y="195"/>
                </a:lnTo>
                <a:lnTo>
                  <a:pt x="359" y="207"/>
                </a:lnTo>
                <a:lnTo>
                  <a:pt x="269" y="146"/>
                </a:lnTo>
                <a:lnTo>
                  <a:pt x="270" y="146"/>
                </a:lnTo>
                <a:cubicBezTo>
                  <a:pt x="323" y="146"/>
                  <a:pt x="366" y="189"/>
                  <a:pt x="366" y="242"/>
                </a:cubicBezTo>
                <a:cubicBezTo>
                  <a:pt x="366" y="295"/>
                  <a:pt x="323" y="338"/>
                  <a:pt x="270" y="338"/>
                </a:cubicBezTo>
                <a:lnTo>
                  <a:pt x="269" y="338"/>
                </a:lnTo>
                <a:lnTo>
                  <a:pt x="365" y="256"/>
                </a:lnTo>
                <a:lnTo>
                  <a:pt x="364" y="263"/>
                </a:lnTo>
                <a:lnTo>
                  <a:pt x="360" y="219"/>
                </a:lnTo>
                <a:lnTo>
                  <a:pt x="361" y="222"/>
                </a:lnTo>
                <a:lnTo>
                  <a:pt x="174" y="242"/>
                </a:lnTo>
                <a:lnTo>
                  <a:pt x="175" y="233"/>
                </a:lnTo>
                <a:lnTo>
                  <a:pt x="176" y="224"/>
                </a:lnTo>
                <a:lnTo>
                  <a:pt x="351" y="287"/>
                </a:lnTo>
                <a:lnTo>
                  <a:pt x="349" y="290"/>
                </a:lnTo>
                <a:lnTo>
                  <a:pt x="364" y="252"/>
                </a:lnTo>
                <a:lnTo>
                  <a:pt x="363" y="258"/>
                </a:lnTo>
                <a:lnTo>
                  <a:pt x="268" y="146"/>
                </a:lnTo>
                <a:lnTo>
                  <a:pt x="272" y="146"/>
                </a:lnTo>
                <a:lnTo>
                  <a:pt x="177" y="252"/>
                </a:lnTo>
                <a:lnTo>
                  <a:pt x="176" y="242"/>
                </a:lnTo>
                <a:lnTo>
                  <a:pt x="176" y="244"/>
                </a:lnTo>
                <a:lnTo>
                  <a:pt x="365" y="223"/>
                </a:lnTo>
                <a:lnTo>
                  <a:pt x="365" y="227"/>
                </a:lnTo>
                <a:lnTo>
                  <a:pt x="365" y="233"/>
                </a:lnTo>
                <a:lnTo>
                  <a:pt x="366" y="232"/>
                </a:lnTo>
                <a:cubicBezTo>
                  <a:pt x="369" y="259"/>
                  <a:pt x="360" y="286"/>
                  <a:pt x="342" y="306"/>
                </a:cubicBezTo>
                <a:cubicBezTo>
                  <a:pt x="324" y="327"/>
                  <a:pt x="298" y="338"/>
                  <a:pt x="270" y="338"/>
                </a:cubicBezTo>
                <a:lnTo>
                  <a:pt x="269" y="338"/>
                </a:lnTo>
                <a:cubicBezTo>
                  <a:pt x="241" y="338"/>
                  <a:pt x="213" y="326"/>
                  <a:pt x="195" y="303"/>
                </a:cubicBezTo>
                <a:cubicBezTo>
                  <a:pt x="177" y="281"/>
                  <a:pt x="170" y="252"/>
                  <a:pt x="175" y="224"/>
                </a:cubicBezTo>
                <a:lnTo>
                  <a:pt x="176" y="219"/>
                </a:lnTo>
                <a:lnTo>
                  <a:pt x="174" y="237"/>
                </a:lnTo>
                <a:lnTo>
                  <a:pt x="174" y="233"/>
                </a:lnTo>
                <a:cubicBezTo>
                  <a:pt x="174" y="187"/>
                  <a:pt x="207" y="148"/>
                  <a:pt x="252" y="139"/>
                </a:cubicBezTo>
                <a:cubicBezTo>
                  <a:pt x="298" y="130"/>
                  <a:pt x="343" y="155"/>
                  <a:pt x="360" y="198"/>
                </a:cubicBezTo>
                <a:lnTo>
                  <a:pt x="362" y="203"/>
                </a:lnTo>
                <a:lnTo>
                  <a:pt x="367" y="219"/>
                </a:lnTo>
                <a:lnTo>
                  <a:pt x="177" y="242"/>
                </a:lnTo>
                <a:lnTo>
                  <a:pt x="177" y="238"/>
                </a:lnTo>
                <a:lnTo>
                  <a:pt x="177" y="233"/>
                </a:lnTo>
                <a:cubicBezTo>
                  <a:pt x="177" y="180"/>
                  <a:pt x="220" y="137"/>
                  <a:pt x="273" y="137"/>
                </a:cubicBezTo>
                <a:lnTo>
                  <a:pt x="276" y="137"/>
                </a:lnTo>
                <a:lnTo>
                  <a:pt x="185" y="203"/>
                </a:lnTo>
                <a:lnTo>
                  <a:pt x="187" y="197"/>
                </a:lnTo>
                <a:lnTo>
                  <a:pt x="186" y="200"/>
                </a:lnTo>
                <a:cubicBezTo>
                  <a:pt x="195" y="164"/>
                  <a:pt x="224" y="137"/>
                  <a:pt x="260" y="129"/>
                </a:cubicBezTo>
                <a:cubicBezTo>
                  <a:pt x="297" y="122"/>
                  <a:pt x="334" y="136"/>
                  <a:pt x="356" y="166"/>
                </a:cubicBezTo>
                <a:lnTo>
                  <a:pt x="359" y="170"/>
                </a:lnTo>
                <a:cubicBezTo>
                  <a:pt x="365" y="178"/>
                  <a:pt x="370" y="187"/>
                  <a:pt x="374" y="197"/>
                </a:cubicBezTo>
                <a:lnTo>
                  <a:pt x="376" y="203"/>
                </a:lnTo>
                <a:lnTo>
                  <a:pt x="193" y="206"/>
                </a:lnTo>
                <a:lnTo>
                  <a:pt x="196" y="196"/>
                </a:lnTo>
                <a:cubicBezTo>
                  <a:pt x="208" y="155"/>
                  <a:pt x="245" y="127"/>
                  <a:pt x="287" y="127"/>
                </a:cubicBezTo>
                <a:lnTo>
                  <a:pt x="291" y="127"/>
                </a:lnTo>
                <a:lnTo>
                  <a:pt x="295" y="127"/>
                </a:lnTo>
                <a:lnTo>
                  <a:pt x="301" y="127"/>
                </a:lnTo>
                <a:cubicBezTo>
                  <a:pt x="344" y="127"/>
                  <a:pt x="381" y="155"/>
                  <a:pt x="393" y="196"/>
                </a:cubicBezTo>
                <a:lnTo>
                  <a:pt x="396" y="206"/>
                </a:lnTo>
                <a:lnTo>
                  <a:pt x="304" y="137"/>
                </a:lnTo>
                <a:lnTo>
                  <a:pt x="307" y="137"/>
                </a:lnTo>
                <a:lnTo>
                  <a:pt x="211" y="233"/>
                </a:lnTo>
                <a:lnTo>
                  <a:pt x="211" y="222"/>
                </a:lnTo>
                <a:lnTo>
                  <a:pt x="213" y="203"/>
                </a:lnTo>
                <a:cubicBezTo>
                  <a:pt x="219" y="152"/>
                  <a:pt x="264" y="116"/>
                  <a:pt x="314" y="119"/>
                </a:cubicBezTo>
                <a:cubicBezTo>
                  <a:pt x="365" y="122"/>
                  <a:pt x="404" y="164"/>
                  <a:pt x="404" y="214"/>
                </a:cubicBezTo>
                <a:lnTo>
                  <a:pt x="404" y="217"/>
                </a:lnTo>
                <a:lnTo>
                  <a:pt x="404" y="223"/>
                </a:lnTo>
                <a:lnTo>
                  <a:pt x="404" y="233"/>
                </a:lnTo>
                <a:cubicBezTo>
                  <a:pt x="404" y="286"/>
                  <a:pt x="361" y="329"/>
                  <a:pt x="308" y="329"/>
                </a:cubicBezTo>
                <a:cubicBezTo>
                  <a:pt x="255" y="329"/>
                  <a:pt x="212" y="286"/>
                  <a:pt x="212" y="233"/>
                </a:cubicBezTo>
                <a:lnTo>
                  <a:pt x="212" y="229"/>
                </a:lnTo>
                <a:lnTo>
                  <a:pt x="214" y="245"/>
                </a:lnTo>
                <a:lnTo>
                  <a:pt x="213" y="239"/>
                </a:lnTo>
                <a:lnTo>
                  <a:pt x="403" y="223"/>
                </a:lnTo>
                <a:lnTo>
                  <a:pt x="403" y="228"/>
                </a:lnTo>
                <a:lnTo>
                  <a:pt x="402" y="210"/>
                </a:lnTo>
                <a:lnTo>
                  <a:pt x="403" y="215"/>
                </a:lnTo>
                <a:lnTo>
                  <a:pt x="212" y="233"/>
                </a:lnTo>
                <a:lnTo>
                  <a:pt x="212" y="228"/>
                </a:lnTo>
                <a:lnTo>
                  <a:pt x="212" y="223"/>
                </a:lnTo>
                <a:cubicBezTo>
                  <a:pt x="212" y="170"/>
                  <a:pt x="255" y="127"/>
                  <a:pt x="308" y="127"/>
                </a:cubicBezTo>
                <a:cubicBezTo>
                  <a:pt x="361" y="127"/>
                  <a:pt x="404" y="170"/>
                  <a:pt x="404" y="223"/>
                </a:cubicBezTo>
                <a:lnTo>
                  <a:pt x="404" y="228"/>
                </a:lnTo>
                <a:lnTo>
                  <a:pt x="404" y="233"/>
                </a:lnTo>
                <a:cubicBezTo>
                  <a:pt x="404" y="286"/>
                  <a:pt x="361" y="329"/>
                  <a:pt x="308" y="329"/>
                </a:cubicBezTo>
                <a:cubicBezTo>
                  <a:pt x="255" y="329"/>
                  <a:pt x="212" y="286"/>
                  <a:pt x="212" y="233"/>
                </a:cubicBezTo>
                <a:lnTo>
                  <a:pt x="212" y="229"/>
                </a:lnTo>
                <a:lnTo>
                  <a:pt x="214" y="245"/>
                </a:lnTo>
                <a:lnTo>
                  <a:pt x="213" y="239"/>
                </a:lnTo>
                <a:cubicBezTo>
                  <a:pt x="208" y="211"/>
                  <a:pt x="216" y="183"/>
                  <a:pt x="234" y="161"/>
                </a:cubicBezTo>
                <a:cubicBezTo>
                  <a:pt x="252" y="140"/>
                  <a:pt x="279" y="127"/>
                  <a:pt x="307" y="127"/>
                </a:cubicBezTo>
                <a:lnTo>
                  <a:pt x="308" y="127"/>
                </a:lnTo>
                <a:lnTo>
                  <a:pt x="309" y="127"/>
                </a:lnTo>
                <a:lnTo>
                  <a:pt x="216" y="247"/>
                </a:lnTo>
                <a:lnTo>
                  <a:pt x="215" y="243"/>
                </a:lnTo>
                <a:lnTo>
                  <a:pt x="213" y="233"/>
                </a:lnTo>
                <a:lnTo>
                  <a:pt x="307" y="310"/>
                </a:lnTo>
                <a:lnTo>
                  <a:pt x="306" y="310"/>
                </a:lnTo>
                <a:lnTo>
                  <a:pt x="402" y="204"/>
                </a:lnTo>
                <a:lnTo>
                  <a:pt x="403" y="213"/>
                </a:lnTo>
                <a:lnTo>
                  <a:pt x="404" y="224"/>
                </a:lnTo>
                <a:cubicBezTo>
                  <a:pt x="405" y="232"/>
                  <a:pt x="405" y="239"/>
                  <a:pt x="404" y="247"/>
                </a:cubicBezTo>
                <a:lnTo>
                  <a:pt x="403" y="254"/>
                </a:lnTo>
                <a:cubicBezTo>
                  <a:pt x="400" y="275"/>
                  <a:pt x="390" y="294"/>
                  <a:pt x="375" y="308"/>
                </a:cubicBezTo>
                <a:lnTo>
                  <a:pt x="373" y="310"/>
                </a:lnTo>
                <a:cubicBezTo>
                  <a:pt x="343" y="341"/>
                  <a:pt x="296" y="347"/>
                  <a:pt x="258" y="326"/>
                </a:cubicBezTo>
                <a:cubicBezTo>
                  <a:pt x="221" y="305"/>
                  <a:pt x="202" y="261"/>
                  <a:pt x="212" y="219"/>
                </a:cubicBezTo>
                <a:lnTo>
                  <a:pt x="214" y="211"/>
                </a:lnTo>
                <a:lnTo>
                  <a:pt x="215" y="206"/>
                </a:lnTo>
                <a:cubicBezTo>
                  <a:pt x="223" y="161"/>
                  <a:pt x="263" y="127"/>
                  <a:pt x="309" y="127"/>
                </a:cubicBezTo>
                <a:lnTo>
                  <a:pt x="311" y="127"/>
                </a:lnTo>
                <a:cubicBezTo>
                  <a:pt x="339" y="127"/>
                  <a:pt x="364" y="139"/>
                  <a:pt x="383" y="159"/>
                </a:cubicBezTo>
                <a:cubicBezTo>
                  <a:pt x="401" y="179"/>
                  <a:pt x="410" y="206"/>
                  <a:pt x="407" y="233"/>
                </a:cubicBezTo>
                <a:lnTo>
                  <a:pt x="406" y="243"/>
                </a:lnTo>
                <a:lnTo>
                  <a:pt x="310" y="137"/>
                </a:lnTo>
                <a:lnTo>
                  <a:pt x="315" y="137"/>
                </a:lnTo>
                <a:lnTo>
                  <a:pt x="322" y="137"/>
                </a:lnTo>
                <a:lnTo>
                  <a:pt x="324" y="137"/>
                </a:lnTo>
                <a:lnTo>
                  <a:pt x="328" y="137"/>
                </a:lnTo>
                <a:lnTo>
                  <a:pt x="332" y="137"/>
                </a:lnTo>
                <a:cubicBezTo>
                  <a:pt x="385" y="137"/>
                  <a:pt x="428" y="180"/>
                  <a:pt x="428" y="233"/>
                </a:cubicBezTo>
                <a:cubicBezTo>
                  <a:pt x="428" y="286"/>
                  <a:pt x="385" y="329"/>
                  <a:pt x="332" y="329"/>
                </a:cubicBezTo>
                <a:lnTo>
                  <a:pt x="330" y="329"/>
                </a:lnTo>
                <a:cubicBezTo>
                  <a:pt x="277" y="329"/>
                  <a:pt x="234" y="286"/>
                  <a:pt x="234" y="233"/>
                </a:cubicBezTo>
                <a:cubicBezTo>
                  <a:pt x="234" y="180"/>
                  <a:pt x="277" y="137"/>
                  <a:pt x="330" y="137"/>
                </a:cubicBezTo>
                <a:lnTo>
                  <a:pt x="334" y="137"/>
                </a:lnTo>
                <a:lnTo>
                  <a:pt x="335" y="137"/>
                </a:lnTo>
                <a:lnTo>
                  <a:pt x="337" y="137"/>
                </a:lnTo>
                <a:lnTo>
                  <a:pt x="243" y="218"/>
                </a:lnTo>
                <a:lnTo>
                  <a:pt x="244" y="212"/>
                </a:lnTo>
                <a:lnTo>
                  <a:pt x="246" y="200"/>
                </a:lnTo>
                <a:cubicBezTo>
                  <a:pt x="257" y="157"/>
                  <a:pt x="295" y="127"/>
                  <a:pt x="339" y="127"/>
                </a:cubicBezTo>
                <a:cubicBezTo>
                  <a:pt x="384" y="127"/>
                  <a:pt x="422" y="157"/>
                  <a:pt x="433" y="200"/>
                </a:cubicBezTo>
                <a:lnTo>
                  <a:pt x="434" y="204"/>
                </a:lnTo>
                <a:lnTo>
                  <a:pt x="436" y="218"/>
                </a:lnTo>
                <a:lnTo>
                  <a:pt x="341" y="137"/>
                </a:lnTo>
                <a:lnTo>
                  <a:pt x="343" y="137"/>
                </a:lnTo>
                <a:lnTo>
                  <a:pt x="249" y="215"/>
                </a:lnTo>
                <a:lnTo>
                  <a:pt x="251" y="205"/>
                </a:lnTo>
                <a:lnTo>
                  <a:pt x="249" y="223"/>
                </a:lnTo>
                <a:lnTo>
                  <a:pt x="249" y="214"/>
                </a:lnTo>
                <a:lnTo>
                  <a:pt x="249" y="208"/>
                </a:lnTo>
                <a:lnTo>
                  <a:pt x="252" y="232"/>
                </a:lnTo>
                <a:lnTo>
                  <a:pt x="251" y="228"/>
                </a:lnTo>
                <a:cubicBezTo>
                  <a:pt x="238" y="176"/>
                  <a:pt x="270" y="124"/>
                  <a:pt x="321" y="111"/>
                </a:cubicBezTo>
                <a:cubicBezTo>
                  <a:pt x="373" y="98"/>
                  <a:pt x="425" y="130"/>
                  <a:pt x="438" y="181"/>
                </a:cubicBezTo>
                <a:lnTo>
                  <a:pt x="439" y="185"/>
                </a:lnTo>
                <a:cubicBezTo>
                  <a:pt x="441" y="193"/>
                  <a:pt x="441" y="201"/>
                  <a:pt x="441" y="208"/>
                </a:cubicBezTo>
                <a:lnTo>
                  <a:pt x="441" y="214"/>
                </a:lnTo>
                <a:lnTo>
                  <a:pt x="441" y="223"/>
                </a:lnTo>
                <a:cubicBezTo>
                  <a:pt x="441" y="276"/>
                  <a:pt x="398" y="319"/>
                  <a:pt x="345" y="319"/>
                </a:cubicBezTo>
                <a:lnTo>
                  <a:pt x="344" y="319"/>
                </a:lnTo>
                <a:cubicBezTo>
                  <a:pt x="291" y="319"/>
                  <a:pt x="248" y="276"/>
                  <a:pt x="248" y="223"/>
                </a:cubicBezTo>
                <a:cubicBezTo>
                  <a:pt x="248" y="170"/>
                  <a:pt x="291" y="127"/>
                  <a:pt x="344" y="127"/>
                </a:cubicBezTo>
                <a:lnTo>
                  <a:pt x="345" y="127"/>
                </a:lnTo>
                <a:cubicBezTo>
                  <a:pt x="373" y="127"/>
                  <a:pt x="398" y="139"/>
                  <a:pt x="417" y="159"/>
                </a:cubicBezTo>
                <a:cubicBezTo>
                  <a:pt x="435" y="179"/>
                  <a:pt x="444" y="206"/>
                  <a:pt x="441" y="233"/>
                </a:cubicBezTo>
                <a:lnTo>
                  <a:pt x="440" y="243"/>
                </a:lnTo>
                <a:lnTo>
                  <a:pt x="344" y="137"/>
                </a:lnTo>
                <a:lnTo>
                  <a:pt x="345" y="137"/>
                </a:lnTo>
                <a:lnTo>
                  <a:pt x="347" y="137"/>
                </a:lnTo>
                <a:cubicBezTo>
                  <a:pt x="400" y="137"/>
                  <a:pt x="443" y="180"/>
                  <a:pt x="443" y="233"/>
                </a:cubicBezTo>
                <a:cubicBezTo>
                  <a:pt x="443" y="286"/>
                  <a:pt x="400" y="329"/>
                  <a:pt x="347" y="329"/>
                </a:cubicBezTo>
                <a:lnTo>
                  <a:pt x="345" y="329"/>
                </a:lnTo>
                <a:lnTo>
                  <a:pt x="441" y="233"/>
                </a:lnTo>
                <a:lnTo>
                  <a:pt x="441" y="238"/>
                </a:lnTo>
                <a:lnTo>
                  <a:pt x="441" y="242"/>
                </a:lnTo>
                <a:lnTo>
                  <a:pt x="345" y="146"/>
                </a:lnTo>
                <a:lnTo>
                  <a:pt x="346" y="146"/>
                </a:lnTo>
                <a:cubicBezTo>
                  <a:pt x="399" y="146"/>
                  <a:pt x="442" y="189"/>
                  <a:pt x="442" y="242"/>
                </a:cubicBezTo>
                <a:cubicBezTo>
                  <a:pt x="442" y="295"/>
                  <a:pt x="399" y="338"/>
                  <a:pt x="346" y="338"/>
                </a:cubicBezTo>
                <a:lnTo>
                  <a:pt x="344" y="338"/>
                </a:lnTo>
                <a:cubicBezTo>
                  <a:pt x="291" y="338"/>
                  <a:pt x="248" y="295"/>
                  <a:pt x="248" y="242"/>
                </a:cubicBezTo>
                <a:cubicBezTo>
                  <a:pt x="248" y="189"/>
                  <a:pt x="291" y="146"/>
                  <a:pt x="344" y="146"/>
                </a:cubicBezTo>
                <a:lnTo>
                  <a:pt x="345" y="146"/>
                </a:lnTo>
                <a:lnTo>
                  <a:pt x="249" y="242"/>
                </a:lnTo>
                <a:lnTo>
                  <a:pt x="249" y="237"/>
                </a:lnTo>
                <a:lnTo>
                  <a:pt x="249" y="233"/>
                </a:lnTo>
                <a:lnTo>
                  <a:pt x="437" y="264"/>
                </a:lnTo>
                <a:lnTo>
                  <a:pt x="436" y="267"/>
                </a:lnTo>
                <a:lnTo>
                  <a:pt x="440" y="236"/>
                </a:lnTo>
                <a:lnTo>
                  <a:pt x="440" y="242"/>
                </a:lnTo>
                <a:lnTo>
                  <a:pt x="437" y="216"/>
                </a:lnTo>
                <a:lnTo>
                  <a:pt x="439" y="223"/>
                </a:lnTo>
                <a:lnTo>
                  <a:pt x="414" y="182"/>
                </a:lnTo>
                <a:lnTo>
                  <a:pt x="417" y="185"/>
                </a:lnTo>
                <a:lnTo>
                  <a:pt x="254" y="243"/>
                </a:lnTo>
                <a:lnTo>
                  <a:pt x="255" y="233"/>
                </a:lnTo>
                <a:lnTo>
                  <a:pt x="254" y="236"/>
                </a:lnTo>
                <a:lnTo>
                  <a:pt x="254" y="233"/>
                </a:lnTo>
                <a:cubicBezTo>
                  <a:pt x="254" y="186"/>
                  <a:pt x="289" y="146"/>
                  <a:pt x="335" y="139"/>
                </a:cubicBezTo>
                <a:cubicBezTo>
                  <a:pt x="382" y="131"/>
                  <a:pt x="427" y="158"/>
                  <a:pt x="442" y="203"/>
                </a:cubicBezTo>
                <a:lnTo>
                  <a:pt x="443" y="206"/>
                </a:lnTo>
                <a:cubicBezTo>
                  <a:pt x="444" y="212"/>
                  <a:pt x="446" y="217"/>
                  <a:pt x="447" y="223"/>
                </a:cubicBezTo>
                <a:lnTo>
                  <a:pt x="448" y="230"/>
                </a:lnTo>
                <a:lnTo>
                  <a:pt x="444" y="213"/>
                </a:lnTo>
                <a:lnTo>
                  <a:pt x="446" y="219"/>
                </a:lnTo>
                <a:cubicBezTo>
                  <a:pt x="449" y="229"/>
                  <a:pt x="450" y="239"/>
                  <a:pt x="450" y="249"/>
                </a:cubicBezTo>
                <a:lnTo>
                  <a:pt x="450" y="252"/>
                </a:lnTo>
                <a:cubicBezTo>
                  <a:pt x="450" y="305"/>
                  <a:pt x="407" y="348"/>
                  <a:pt x="354" y="348"/>
                </a:cubicBezTo>
                <a:cubicBezTo>
                  <a:pt x="301" y="348"/>
                  <a:pt x="258" y="305"/>
                  <a:pt x="258" y="252"/>
                </a:cubicBezTo>
                <a:lnTo>
                  <a:pt x="258" y="244"/>
                </a:lnTo>
                <a:lnTo>
                  <a:pt x="258" y="233"/>
                </a:lnTo>
                <a:cubicBezTo>
                  <a:pt x="258" y="189"/>
                  <a:pt x="288" y="151"/>
                  <a:pt x="331" y="140"/>
                </a:cubicBezTo>
                <a:lnTo>
                  <a:pt x="335" y="139"/>
                </a:lnTo>
                <a:cubicBezTo>
                  <a:pt x="349" y="136"/>
                  <a:pt x="363" y="136"/>
                  <a:pt x="377" y="138"/>
                </a:cubicBezTo>
                <a:lnTo>
                  <a:pt x="382" y="139"/>
                </a:lnTo>
                <a:lnTo>
                  <a:pt x="363" y="137"/>
                </a:lnTo>
                <a:lnTo>
                  <a:pt x="364" y="137"/>
                </a:lnTo>
                <a:lnTo>
                  <a:pt x="366" y="137"/>
                </a:lnTo>
                <a:cubicBezTo>
                  <a:pt x="419" y="137"/>
                  <a:pt x="462" y="180"/>
                  <a:pt x="462" y="233"/>
                </a:cubicBezTo>
                <a:cubicBezTo>
                  <a:pt x="462" y="286"/>
                  <a:pt x="419" y="329"/>
                  <a:pt x="366" y="329"/>
                </a:cubicBezTo>
                <a:lnTo>
                  <a:pt x="365" y="329"/>
                </a:lnTo>
                <a:cubicBezTo>
                  <a:pt x="312" y="329"/>
                  <a:pt x="269" y="286"/>
                  <a:pt x="269" y="233"/>
                </a:cubicBezTo>
                <a:cubicBezTo>
                  <a:pt x="269" y="180"/>
                  <a:pt x="312" y="137"/>
                  <a:pt x="365" y="137"/>
                </a:cubicBezTo>
                <a:lnTo>
                  <a:pt x="366" y="137"/>
                </a:lnTo>
                <a:lnTo>
                  <a:pt x="369" y="137"/>
                </a:lnTo>
                <a:cubicBezTo>
                  <a:pt x="416" y="137"/>
                  <a:pt x="456" y="171"/>
                  <a:pt x="464" y="218"/>
                </a:cubicBezTo>
                <a:lnTo>
                  <a:pt x="465" y="224"/>
                </a:lnTo>
                <a:lnTo>
                  <a:pt x="462" y="209"/>
                </a:lnTo>
                <a:lnTo>
                  <a:pt x="463" y="212"/>
                </a:lnTo>
                <a:lnTo>
                  <a:pt x="276" y="232"/>
                </a:lnTo>
                <a:lnTo>
                  <a:pt x="277" y="223"/>
                </a:lnTo>
                <a:lnTo>
                  <a:pt x="276" y="223"/>
                </a:lnTo>
                <a:cubicBezTo>
                  <a:pt x="276" y="177"/>
                  <a:pt x="309" y="138"/>
                  <a:pt x="354" y="129"/>
                </a:cubicBezTo>
                <a:cubicBezTo>
                  <a:pt x="400" y="120"/>
                  <a:pt x="445" y="145"/>
                  <a:pt x="462" y="188"/>
                </a:cubicBezTo>
                <a:lnTo>
                  <a:pt x="464" y="193"/>
                </a:lnTo>
                <a:cubicBezTo>
                  <a:pt x="466" y="198"/>
                  <a:pt x="467" y="204"/>
                  <a:pt x="469" y="210"/>
                </a:cubicBezTo>
                <a:lnTo>
                  <a:pt x="470" y="215"/>
                </a:lnTo>
                <a:lnTo>
                  <a:pt x="279" y="233"/>
                </a:lnTo>
                <a:lnTo>
                  <a:pt x="279" y="228"/>
                </a:lnTo>
                <a:lnTo>
                  <a:pt x="279" y="223"/>
                </a:lnTo>
                <a:cubicBezTo>
                  <a:pt x="279" y="175"/>
                  <a:pt x="316" y="134"/>
                  <a:pt x="364" y="128"/>
                </a:cubicBezTo>
                <a:cubicBezTo>
                  <a:pt x="412" y="122"/>
                  <a:pt x="457" y="153"/>
                  <a:pt x="469" y="200"/>
                </a:cubicBezTo>
                <a:lnTo>
                  <a:pt x="470" y="204"/>
                </a:lnTo>
                <a:cubicBezTo>
                  <a:pt x="472" y="212"/>
                  <a:pt x="472" y="220"/>
                  <a:pt x="472" y="227"/>
                </a:cubicBezTo>
                <a:lnTo>
                  <a:pt x="472" y="233"/>
                </a:lnTo>
                <a:lnTo>
                  <a:pt x="376" y="137"/>
                </a:lnTo>
                <a:lnTo>
                  <a:pt x="381" y="137"/>
                </a:lnTo>
                <a:lnTo>
                  <a:pt x="382" y="137"/>
                </a:lnTo>
                <a:cubicBezTo>
                  <a:pt x="410" y="137"/>
                  <a:pt x="437" y="150"/>
                  <a:pt x="455" y="171"/>
                </a:cubicBezTo>
                <a:cubicBezTo>
                  <a:pt x="473" y="192"/>
                  <a:pt x="481" y="219"/>
                  <a:pt x="478" y="247"/>
                </a:cubicBezTo>
                <a:lnTo>
                  <a:pt x="477" y="254"/>
                </a:lnTo>
                <a:lnTo>
                  <a:pt x="477" y="240"/>
                </a:lnTo>
                <a:lnTo>
                  <a:pt x="477" y="242"/>
                </a:lnTo>
                <a:lnTo>
                  <a:pt x="287" y="224"/>
                </a:lnTo>
                <a:lnTo>
                  <a:pt x="288" y="219"/>
                </a:lnTo>
                <a:lnTo>
                  <a:pt x="288" y="218"/>
                </a:lnTo>
                <a:lnTo>
                  <a:pt x="292" y="199"/>
                </a:lnTo>
                <a:lnTo>
                  <a:pt x="292" y="196"/>
                </a:lnTo>
                <a:cubicBezTo>
                  <a:pt x="302" y="147"/>
                  <a:pt x="347" y="114"/>
                  <a:pt x="396" y="119"/>
                </a:cubicBezTo>
                <a:cubicBezTo>
                  <a:pt x="445" y="124"/>
                  <a:pt x="482" y="165"/>
                  <a:pt x="482" y="214"/>
                </a:cubicBezTo>
                <a:lnTo>
                  <a:pt x="482" y="216"/>
                </a:lnTo>
                <a:lnTo>
                  <a:pt x="482" y="222"/>
                </a:lnTo>
                <a:lnTo>
                  <a:pt x="483" y="225"/>
                </a:lnTo>
                <a:lnTo>
                  <a:pt x="387" y="137"/>
                </a:lnTo>
                <a:lnTo>
                  <a:pt x="388" y="137"/>
                </a:lnTo>
                <a:lnTo>
                  <a:pt x="391" y="137"/>
                </a:lnTo>
                <a:lnTo>
                  <a:pt x="392" y="137"/>
                </a:lnTo>
                <a:cubicBezTo>
                  <a:pt x="445" y="137"/>
                  <a:pt x="488" y="180"/>
                  <a:pt x="488" y="233"/>
                </a:cubicBezTo>
                <a:cubicBezTo>
                  <a:pt x="488" y="286"/>
                  <a:pt x="445" y="329"/>
                  <a:pt x="392" y="329"/>
                </a:cubicBezTo>
                <a:lnTo>
                  <a:pt x="391" y="329"/>
                </a:lnTo>
                <a:lnTo>
                  <a:pt x="486" y="215"/>
                </a:lnTo>
                <a:lnTo>
                  <a:pt x="487" y="220"/>
                </a:lnTo>
                <a:lnTo>
                  <a:pt x="487" y="219"/>
                </a:lnTo>
                <a:lnTo>
                  <a:pt x="297" y="242"/>
                </a:lnTo>
                <a:lnTo>
                  <a:pt x="297" y="238"/>
                </a:lnTo>
                <a:lnTo>
                  <a:pt x="299" y="257"/>
                </a:lnTo>
                <a:lnTo>
                  <a:pt x="298" y="252"/>
                </a:lnTo>
                <a:cubicBezTo>
                  <a:pt x="296" y="243"/>
                  <a:pt x="296" y="233"/>
                  <a:pt x="297" y="223"/>
                </a:cubicBezTo>
                <a:lnTo>
                  <a:pt x="298" y="214"/>
                </a:lnTo>
                <a:lnTo>
                  <a:pt x="301" y="196"/>
                </a:lnTo>
                <a:cubicBezTo>
                  <a:pt x="310" y="151"/>
                  <a:pt x="350" y="118"/>
                  <a:pt x="395" y="118"/>
                </a:cubicBezTo>
                <a:lnTo>
                  <a:pt x="398" y="118"/>
                </a:lnTo>
                <a:lnTo>
                  <a:pt x="401" y="118"/>
                </a:lnTo>
                <a:cubicBezTo>
                  <a:pt x="441" y="118"/>
                  <a:pt x="477" y="143"/>
                  <a:pt x="491" y="181"/>
                </a:cubicBezTo>
                <a:lnTo>
                  <a:pt x="494" y="189"/>
                </a:lnTo>
                <a:cubicBezTo>
                  <a:pt x="496" y="194"/>
                  <a:pt x="498" y="200"/>
                  <a:pt x="499" y="205"/>
                </a:cubicBezTo>
                <a:lnTo>
                  <a:pt x="501" y="216"/>
                </a:lnTo>
                <a:cubicBezTo>
                  <a:pt x="502" y="222"/>
                  <a:pt x="502" y="228"/>
                  <a:pt x="502" y="233"/>
                </a:cubicBezTo>
                <a:lnTo>
                  <a:pt x="502" y="246"/>
                </a:lnTo>
                <a:lnTo>
                  <a:pt x="502" y="251"/>
                </a:lnTo>
                <a:lnTo>
                  <a:pt x="502" y="252"/>
                </a:lnTo>
                <a:lnTo>
                  <a:pt x="312" y="237"/>
                </a:lnTo>
                <a:lnTo>
                  <a:pt x="313" y="231"/>
                </a:lnTo>
                <a:lnTo>
                  <a:pt x="311" y="246"/>
                </a:lnTo>
                <a:lnTo>
                  <a:pt x="311" y="234"/>
                </a:lnTo>
                <a:lnTo>
                  <a:pt x="311" y="222"/>
                </a:lnTo>
                <a:lnTo>
                  <a:pt x="313" y="203"/>
                </a:lnTo>
                <a:cubicBezTo>
                  <a:pt x="318" y="161"/>
                  <a:pt x="351" y="127"/>
                  <a:pt x="392" y="120"/>
                </a:cubicBezTo>
                <a:cubicBezTo>
                  <a:pt x="434" y="113"/>
                  <a:pt x="475" y="134"/>
                  <a:pt x="494" y="172"/>
                </a:cubicBezTo>
                <a:lnTo>
                  <a:pt x="495" y="174"/>
                </a:lnTo>
                <a:cubicBezTo>
                  <a:pt x="498" y="179"/>
                  <a:pt x="500" y="184"/>
                  <a:pt x="502" y="190"/>
                </a:cubicBezTo>
                <a:lnTo>
                  <a:pt x="504" y="197"/>
                </a:lnTo>
                <a:lnTo>
                  <a:pt x="508" y="217"/>
                </a:lnTo>
                <a:lnTo>
                  <a:pt x="504" y="200"/>
                </a:lnTo>
                <a:lnTo>
                  <a:pt x="505" y="203"/>
                </a:lnTo>
                <a:lnTo>
                  <a:pt x="324" y="198"/>
                </a:lnTo>
                <a:lnTo>
                  <a:pt x="326" y="193"/>
                </a:lnTo>
                <a:lnTo>
                  <a:pt x="328" y="188"/>
                </a:lnTo>
                <a:cubicBezTo>
                  <a:pt x="343" y="151"/>
                  <a:pt x="378" y="127"/>
                  <a:pt x="417" y="127"/>
                </a:cubicBezTo>
                <a:cubicBezTo>
                  <a:pt x="457" y="127"/>
                  <a:pt x="492" y="151"/>
                  <a:pt x="507" y="188"/>
                </a:cubicBezTo>
                <a:lnTo>
                  <a:pt x="509" y="193"/>
                </a:lnTo>
                <a:cubicBezTo>
                  <a:pt x="511" y="198"/>
                  <a:pt x="512" y="204"/>
                  <a:pt x="514" y="210"/>
                </a:cubicBezTo>
                <a:lnTo>
                  <a:pt x="515" y="215"/>
                </a:lnTo>
                <a:lnTo>
                  <a:pt x="324" y="233"/>
                </a:lnTo>
                <a:lnTo>
                  <a:pt x="324" y="229"/>
                </a:lnTo>
                <a:lnTo>
                  <a:pt x="324" y="223"/>
                </a:lnTo>
                <a:lnTo>
                  <a:pt x="515" y="242"/>
                </a:lnTo>
                <a:lnTo>
                  <a:pt x="513" y="252"/>
                </a:lnTo>
                <a:lnTo>
                  <a:pt x="418" y="137"/>
                </a:lnTo>
                <a:lnTo>
                  <a:pt x="420" y="137"/>
                </a:lnTo>
                <a:lnTo>
                  <a:pt x="325" y="225"/>
                </a:lnTo>
                <a:lnTo>
                  <a:pt x="326" y="214"/>
                </a:lnTo>
                <a:lnTo>
                  <a:pt x="325" y="216"/>
                </a:lnTo>
                <a:lnTo>
                  <a:pt x="325" y="214"/>
                </a:lnTo>
                <a:cubicBezTo>
                  <a:pt x="325" y="161"/>
                  <a:pt x="368" y="118"/>
                  <a:pt x="421" y="118"/>
                </a:cubicBezTo>
                <a:cubicBezTo>
                  <a:pt x="474" y="118"/>
                  <a:pt x="517" y="161"/>
                  <a:pt x="517" y="214"/>
                </a:cubicBezTo>
                <a:lnTo>
                  <a:pt x="517" y="219"/>
                </a:lnTo>
                <a:lnTo>
                  <a:pt x="517" y="227"/>
                </a:lnTo>
                <a:lnTo>
                  <a:pt x="516" y="247"/>
                </a:lnTo>
                <a:lnTo>
                  <a:pt x="516" y="242"/>
                </a:lnTo>
                <a:lnTo>
                  <a:pt x="420" y="146"/>
                </a:lnTo>
                <a:lnTo>
                  <a:pt x="422" y="146"/>
                </a:lnTo>
                <a:lnTo>
                  <a:pt x="326" y="242"/>
                </a:lnTo>
                <a:lnTo>
                  <a:pt x="326" y="236"/>
                </a:lnTo>
                <a:lnTo>
                  <a:pt x="326" y="238"/>
                </a:lnTo>
                <a:lnTo>
                  <a:pt x="325" y="229"/>
                </a:lnTo>
                <a:lnTo>
                  <a:pt x="324" y="214"/>
                </a:lnTo>
                <a:cubicBezTo>
                  <a:pt x="324" y="161"/>
                  <a:pt x="367" y="118"/>
                  <a:pt x="420" y="118"/>
                </a:cubicBezTo>
                <a:cubicBezTo>
                  <a:pt x="473" y="118"/>
                  <a:pt x="516" y="161"/>
                  <a:pt x="516" y="214"/>
                </a:cubicBezTo>
                <a:lnTo>
                  <a:pt x="516" y="218"/>
                </a:lnTo>
                <a:lnTo>
                  <a:pt x="516" y="228"/>
                </a:lnTo>
                <a:lnTo>
                  <a:pt x="516" y="238"/>
                </a:lnTo>
                <a:lnTo>
                  <a:pt x="516" y="242"/>
                </a:lnTo>
                <a:cubicBezTo>
                  <a:pt x="516" y="295"/>
                  <a:pt x="473" y="338"/>
                  <a:pt x="420" y="338"/>
                </a:cubicBezTo>
                <a:cubicBezTo>
                  <a:pt x="367" y="338"/>
                  <a:pt x="324" y="295"/>
                  <a:pt x="324" y="242"/>
                </a:cubicBezTo>
                <a:lnTo>
                  <a:pt x="324" y="238"/>
                </a:lnTo>
                <a:lnTo>
                  <a:pt x="326" y="219"/>
                </a:lnTo>
                <a:lnTo>
                  <a:pt x="325" y="219"/>
                </a:lnTo>
                <a:lnTo>
                  <a:pt x="325" y="214"/>
                </a:lnTo>
                <a:cubicBezTo>
                  <a:pt x="325" y="170"/>
                  <a:pt x="356" y="131"/>
                  <a:pt x="399" y="121"/>
                </a:cubicBezTo>
                <a:cubicBezTo>
                  <a:pt x="443" y="111"/>
                  <a:pt x="487" y="132"/>
                  <a:pt x="507" y="172"/>
                </a:cubicBezTo>
                <a:lnTo>
                  <a:pt x="508" y="174"/>
                </a:lnTo>
                <a:cubicBezTo>
                  <a:pt x="513" y="182"/>
                  <a:pt x="516" y="191"/>
                  <a:pt x="517" y="201"/>
                </a:cubicBezTo>
                <a:lnTo>
                  <a:pt x="518" y="207"/>
                </a:lnTo>
                <a:lnTo>
                  <a:pt x="520" y="225"/>
                </a:lnTo>
                <a:lnTo>
                  <a:pt x="424" y="137"/>
                </a:lnTo>
                <a:lnTo>
                  <a:pt x="425" y="137"/>
                </a:lnTo>
                <a:lnTo>
                  <a:pt x="331" y="218"/>
                </a:lnTo>
                <a:lnTo>
                  <a:pt x="332" y="212"/>
                </a:lnTo>
                <a:lnTo>
                  <a:pt x="330" y="227"/>
                </a:lnTo>
                <a:lnTo>
                  <a:pt x="330" y="223"/>
                </a:lnTo>
                <a:cubicBezTo>
                  <a:pt x="330" y="175"/>
                  <a:pt x="367" y="134"/>
                  <a:pt x="415" y="128"/>
                </a:cubicBezTo>
                <a:cubicBezTo>
                  <a:pt x="463" y="122"/>
                  <a:pt x="508" y="153"/>
                  <a:pt x="520" y="200"/>
                </a:cubicBezTo>
                <a:lnTo>
                  <a:pt x="521" y="204"/>
                </a:lnTo>
                <a:lnTo>
                  <a:pt x="523" y="218"/>
                </a:lnTo>
                <a:lnTo>
                  <a:pt x="428" y="137"/>
                </a:lnTo>
                <a:lnTo>
                  <a:pt x="430" y="137"/>
                </a:lnTo>
                <a:lnTo>
                  <a:pt x="334" y="233"/>
                </a:lnTo>
                <a:lnTo>
                  <a:pt x="334" y="224"/>
                </a:lnTo>
                <a:lnTo>
                  <a:pt x="336" y="205"/>
                </a:lnTo>
                <a:cubicBezTo>
                  <a:pt x="341" y="156"/>
                  <a:pt x="382" y="118"/>
                  <a:pt x="431" y="118"/>
                </a:cubicBezTo>
                <a:lnTo>
                  <a:pt x="432" y="118"/>
                </a:lnTo>
                <a:cubicBezTo>
                  <a:pt x="485" y="118"/>
                  <a:pt x="528" y="161"/>
                  <a:pt x="528" y="214"/>
                </a:cubicBezTo>
                <a:lnTo>
                  <a:pt x="528" y="224"/>
                </a:lnTo>
                <a:lnTo>
                  <a:pt x="527" y="244"/>
                </a:lnTo>
                <a:lnTo>
                  <a:pt x="431" y="137"/>
                </a:lnTo>
                <a:lnTo>
                  <a:pt x="436" y="137"/>
                </a:lnTo>
                <a:lnTo>
                  <a:pt x="342" y="215"/>
                </a:lnTo>
                <a:lnTo>
                  <a:pt x="344" y="205"/>
                </a:lnTo>
                <a:lnTo>
                  <a:pt x="344" y="204"/>
                </a:lnTo>
                <a:cubicBezTo>
                  <a:pt x="349" y="159"/>
                  <a:pt x="385" y="124"/>
                  <a:pt x="429" y="119"/>
                </a:cubicBezTo>
                <a:cubicBezTo>
                  <a:pt x="474" y="114"/>
                  <a:pt x="516" y="141"/>
                  <a:pt x="531" y="184"/>
                </a:cubicBezTo>
                <a:lnTo>
                  <a:pt x="532" y="187"/>
                </a:lnTo>
                <a:cubicBezTo>
                  <a:pt x="533" y="192"/>
                  <a:pt x="534" y="197"/>
                  <a:pt x="535" y="202"/>
                </a:cubicBezTo>
                <a:lnTo>
                  <a:pt x="536" y="208"/>
                </a:lnTo>
                <a:lnTo>
                  <a:pt x="538" y="215"/>
                </a:lnTo>
                <a:lnTo>
                  <a:pt x="443" y="137"/>
                </a:lnTo>
                <a:lnTo>
                  <a:pt x="447" y="137"/>
                </a:lnTo>
                <a:lnTo>
                  <a:pt x="362" y="191"/>
                </a:lnTo>
                <a:lnTo>
                  <a:pt x="365" y="185"/>
                </a:lnTo>
                <a:cubicBezTo>
                  <a:pt x="367" y="179"/>
                  <a:pt x="370" y="174"/>
                  <a:pt x="374" y="170"/>
                </a:cubicBezTo>
                <a:lnTo>
                  <a:pt x="377" y="166"/>
                </a:lnTo>
                <a:cubicBezTo>
                  <a:pt x="400" y="134"/>
                  <a:pt x="441" y="120"/>
                  <a:pt x="479" y="131"/>
                </a:cubicBezTo>
                <a:cubicBezTo>
                  <a:pt x="517" y="142"/>
                  <a:pt x="545" y="175"/>
                  <a:pt x="549" y="214"/>
                </a:cubicBezTo>
                <a:lnTo>
                  <a:pt x="550" y="224"/>
                </a:lnTo>
                <a:lnTo>
                  <a:pt x="550" y="224"/>
                </a:lnTo>
                <a:cubicBezTo>
                  <a:pt x="551" y="229"/>
                  <a:pt x="551" y="234"/>
                  <a:pt x="551" y="239"/>
                </a:cubicBezTo>
                <a:lnTo>
                  <a:pt x="551" y="242"/>
                </a:lnTo>
                <a:cubicBezTo>
                  <a:pt x="551" y="295"/>
                  <a:pt x="508" y="338"/>
                  <a:pt x="455" y="338"/>
                </a:cubicBezTo>
                <a:cubicBezTo>
                  <a:pt x="402" y="338"/>
                  <a:pt x="359" y="295"/>
                  <a:pt x="359" y="242"/>
                </a:cubicBezTo>
                <a:lnTo>
                  <a:pt x="359" y="234"/>
                </a:lnTo>
                <a:lnTo>
                  <a:pt x="359" y="223"/>
                </a:lnTo>
                <a:cubicBezTo>
                  <a:pt x="359" y="170"/>
                  <a:pt x="402" y="127"/>
                  <a:pt x="455" y="127"/>
                </a:cubicBezTo>
                <a:lnTo>
                  <a:pt x="456" y="127"/>
                </a:lnTo>
                <a:cubicBezTo>
                  <a:pt x="499" y="127"/>
                  <a:pt x="536" y="155"/>
                  <a:pt x="548" y="196"/>
                </a:cubicBezTo>
                <a:lnTo>
                  <a:pt x="551" y="206"/>
                </a:lnTo>
                <a:cubicBezTo>
                  <a:pt x="560" y="235"/>
                  <a:pt x="555" y="266"/>
                  <a:pt x="536" y="291"/>
                </a:cubicBezTo>
                <a:cubicBezTo>
                  <a:pt x="518" y="315"/>
                  <a:pt x="490" y="329"/>
                  <a:pt x="459" y="329"/>
                </a:cubicBezTo>
                <a:lnTo>
                  <a:pt x="458" y="329"/>
                </a:lnTo>
                <a:cubicBezTo>
                  <a:pt x="405" y="329"/>
                  <a:pt x="362" y="286"/>
                  <a:pt x="362" y="233"/>
                </a:cubicBezTo>
                <a:lnTo>
                  <a:pt x="362" y="223"/>
                </a:lnTo>
                <a:lnTo>
                  <a:pt x="362" y="216"/>
                </a:lnTo>
                <a:lnTo>
                  <a:pt x="362" y="214"/>
                </a:lnTo>
                <a:cubicBezTo>
                  <a:pt x="362" y="161"/>
                  <a:pt x="405" y="118"/>
                  <a:pt x="458" y="118"/>
                </a:cubicBezTo>
                <a:cubicBezTo>
                  <a:pt x="511" y="118"/>
                  <a:pt x="554" y="161"/>
                  <a:pt x="554" y="214"/>
                </a:cubicBezTo>
                <a:lnTo>
                  <a:pt x="554" y="219"/>
                </a:lnTo>
                <a:lnTo>
                  <a:pt x="555" y="218"/>
                </a:lnTo>
                <a:lnTo>
                  <a:pt x="556" y="225"/>
                </a:lnTo>
                <a:lnTo>
                  <a:pt x="556" y="242"/>
                </a:lnTo>
                <a:cubicBezTo>
                  <a:pt x="556" y="295"/>
                  <a:pt x="513" y="338"/>
                  <a:pt x="460" y="338"/>
                </a:cubicBezTo>
                <a:lnTo>
                  <a:pt x="457" y="338"/>
                </a:lnTo>
                <a:cubicBezTo>
                  <a:pt x="430" y="338"/>
                  <a:pt x="405" y="327"/>
                  <a:pt x="387" y="307"/>
                </a:cubicBezTo>
                <a:cubicBezTo>
                  <a:pt x="368" y="287"/>
                  <a:pt x="359" y="261"/>
                  <a:pt x="362" y="234"/>
                </a:cubicBezTo>
                <a:lnTo>
                  <a:pt x="363" y="223"/>
                </a:lnTo>
                <a:cubicBezTo>
                  <a:pt x="363" y="218"/>
                  <a:pt x="364" y="213"/>
                  <a:pt x="365" y="208"/>
                </a:cubicBezTo>
                <a:lnTo>
                  <a:pt x="367" y="200"/>
                </a:lnTo>
                <a:cubicBezTo>
                  <a:pt x="379" y="153"/>
                  <a:pt x="424" y="122"/>
                  <a:pt x="472" y="128"/>
                </a:cubicBezTo>
                <a:cubicBezTo>
                  <a:pt x="520" y="134"/>
                  <a:pt x="556" y="175"/>
                  <a:pt x="556" y="223"/>
                </a:cubicBezTo>
                <a:lnTo>
                  <a:pt x="556" y="231"/>
                </a:lnTo>
                <a:lnTo>
                  <a:pt x="555" y="251"/>
                </a:lnTo>
                <a:cubicBezTo>
                  <a:pt x="551" y="301"/>
                  <a:pt x="509" y="338"/>
                  <a:pt x="459" y="338"/>
                </a:cubicBezTo>
                <a:lnTo>
                  <a:pt x="457" y="338"/>
                </a:lnTo>
                <a:cubicBezTo>
                  <a:pt x="428" y="338"/>
                  <a:pt x="400" y="325"/>
                  <a:pt x="382" y="302"/>
                </a:cubicBezTo>
                <a:cubicBezTo>
                  <a:pt x="364" y="278"/>
                  <a:pt x="357" y="248"/>
                  <a:pt x="364" y="219"/>
                </a:cubicBezTo>
                <a:lnTo>
                  <a:pt x="365" y="215"/>
                </a:lnTo>
                <a:lnTo>
                  <a:pt x="365" y="215"/>
                </a:lnTo>
                <a:lnTo>
                  <a:pt x="459" y="329"/>
                </a:lnTo>
                <a:lnTo>
                  <a:pt x="458" y="329"/>
                </a:lnTo>
                <a:cubicBezTo>
                  <a:pt x="431" y="329"/>
                  <a:pt x="406" y="318"/>
                  <a:pt x="388" y="298"/>
                </a:cubicBezTo>
                <a:cubicBezTo>
                  <a:pt x="369" y="278"/>
                  <a:pt x="360" y="252"/>
                  <a:pt x="363" y="225"/>
                </a:cubicBezTo>
                <a:lnTo>
                  <a:pt x="364" y="214"/>
                </a:lnTo>
                <a:lnTo>
                  <a:pt x="363" y="214"/>
                </a:lnTo>
                <a:lnTo>
                  <a:pt x="555" y="226"/>
                </a:lnTo>
                <a:lnTo>
                  <a:pt x="554" y="234"/>
                </a:lnTo>
                <a:lnTo>
                  <a:pt x="553" y="242"/>
                </a:lnTo>
                <a:lnTo>
                  <a:pt x="457" y="137"/>
                </a:lnTo>
                <a:lnTo>
                  <a:pt x="458" y="137"/>
                </a:lnTo>
                <a:lnTo>
                  <a:pt x="461" y="137"/>
                </a:lnTo>
                <a:lnTo>
                  <a:pt x="463" y="137"/>
                </a:lnTo>
                <a:lnTo>
                  <a:pt x="468" y="137"/>
                </a:lnTo>
                <a:lnTo>
                  <a:pt x="474" y="137"/>
                </a:lnTo>
                <a:lnTo>
                  <a:pt x="382" y="208"/>
                </a:lnTo>
                <a:lnTo>
                  <a:pt x="385" y="197"/>
                </a:lnTo>
                <a:lnTo>
                  <a:pt x="391" y="181"/>
                </a:lnTo>
                <a:cubicBezTo>
                  <a:pt x="404" y="145"/>
                  <a:pt x="437" y="121"/>
                  <a:pt x="475" y="119"/>
                </a:cubicBezTo>
                <a:cubicBezTo>
                  <a:pt x="514" y="117"/>
                  <a:pt x="549" y="137"/>
                  <a:pt x="566" y="172"/>
                </a:cubicBezTo>
                <a:lnTo>
                  <a:pt x="570" y="180"/>
                </a:lnTo>
                <a:cubicBezTo>
                  <a:pt x="573" y="185"/>
                  <a:pt x="575" y="191"/>
                  <a:pt x="577" y="197"/>
                </a:cubicBezTo>
                <a:lnTo>
                  <a:pt x="580" y="208"/>
                </a:lnTo>
                <a:lnTo>
                  <a:pt x="487" y="137"/>
                </a:lnTo>
                <a:lnTo>
                  <a:pt x="490" y="137"/>
                </a:lnTo>
                <a:lnTo>
                  <a:pt x="497" y="137"/>
                </a:lnTo>
                <a:cubicBezTo>
                  <a:pt x="550" y="137"/>
                  <a:pt x="593" y="180"/>
                  <a:pt x="593" y="233"/>
                </a:cubicBezTo>
                <a:cubicBezTo>
                  <a:pt x="593" y="286"/>
                  <a:pt x="550" y="329"/>
                  <a:pt x="497" y="329"/>
                </a:cubicBezTo>
                <a:lnTo>
                  <a:pt x="496" y="329"/>
                </a:lnTo>
                <a:cubicBezTo>
                  <a:pt x="443" y="329"/>
                  <a:pt x="400" y="286"/>
                  <a:pt x="400" y="233"/>
                </a:cubicBezTo>
                <a:cubicBezTo>
                  <a:pt x="400" y="180"/>
                  <a:pt x="443" y="137"/>
                  <a:pt x="496" y="137"/>
                </a:cubicBezTo>
                <a:lnTo>
                  <a:pt x="500" y="137"/>
                </a:lnTo>
                <a:lnTo>
                  <a:pt x="405" y="244"/>
                </a:lnTo>
                <a:lnTo>
                  <a:pt x="404" y="235"/>
                </a:lnTo>
                <a:lnTo>
                  <a:pt x="403" y="233"/>
                </a:lnTo>
                <a:cubicBezTo>
                  <a:pt x="398" y="205"/>
                  <a:pt x="405" y="176"/>
                  <a:pt x="423" y="154"/>
                </a:cubicBezTo>
                <a:cubicBezTo>
                  <a:pt x="441" y="131"/>
                  <a:pt x="469" y="118"/>
                  <a:pt x="497" y="118"/>
                </a:cubicBezTo>
                <a:lnTo>
                  <a:pt x="501" y="118"/>
                </a:lnTo>
                <a:cubicBezTo>
                  <a:pt x="554" y="118"/>
                  <a:pt x="597" y="161"/>
                  <a:pt x="597" y="214"/>
                </a:cubicBezTo>
                <a:lnTo>
                  <a:pt x="597" y="224"/>
                </a:lnTo>
                <a:lnTo>
                  <a:pt x="596" y="244"/>
                </a:lnTo>
                <a:lnTo>
                  <a:pt x="407" y="210"/>
                </a:lnTo>
                <a:lnTo>
                  <a:pt x="408" y="206"/>
                </a:lnTo>
                <a:lnTo>
                  <a:pt x="405" y="229"/>
                </a:lnTo>
                <a:lnTo>
                  <a:pt x="405" y="223"/>
                </a:lnTo>
                <a:lnTo>
                  <a:pt x="595" y="247"/>
                </a:lnTo>
                <a:lnTo>
                  <a:pt x="594" y="251"/>
                </a:lnTo>
                <a:lnTo>
                  <a:pt x="594" y="249"/>
                </a:lnTo>
                <a:lnTo>
                  <a:pt x="499" y="137"/>
                </a:lnTo>
                <a:lnTo>
                  <a:pt x="501" y="137"/>
                </a:lnTo>
                <a:lnTo>
                  <a:pt x="502" y="137"/>
                </a:lnTo>
                <a:cubicBezTo>
                  <a:pt x="530" y="137"/>
                  <a:pt x="557" y="150"/>
                  <a:pt x="575" y="171"/>
                </a:cubicBezTo>
                <a:cubicBezTo>
                  <a:pt x="593" y="192"/>
                  <a:pt x="601" y="219"/>
                  <a:pt x="598" y="247"/>
                </a:cubicBezTo>
                <a:lnTo>
                  <a:pt x="597" y="254"/>
                </a:lnTo>
                <a:cubicBezTo>
                  <a:pt x="594" y="275"/>
                  <a:pt x="584" y="294"/>
                  <a:pt x="569" y="308"/>
                </a:cubicBezTo>
                <a:lnTo>
                  <a:pt x="567" y="310"/>
                </a:lnTo>
                <a:cubicBezTo>
                  <a:pt x="540" y="338"/>
                  <a:pt x="499" y="346"/>
                  <a:pt x="463" y="331"/>
                </a:cubicBezTo>
                <a:cubicBezTo>
                  <a:pt x="427" y="316"/>
                  <a:pt x="403" y="281"/>
                  <a:pt x="403" y="242"/>
                </a:cubicBezTo>
                <a:lnTo>
                  <a:pt x="403" y="237"/>
                </a:lnTo>
                <a:lnTo>
                  <a:pt x="403" y="228"/>
                </a:lnTo>
                <a:lnTo>
                  <a:pt x="403" y="219"/>
                </a:lnTo>
                <a:lnTo>
                  <a:pt x="403" y="214"/>
                </a:lnTo>
                <a:cubicBezTo>
                  <a:pt x="403" y="170"/>
                  <a:pt x="434" y="131"/>
                  <a:pt x="477" y="121"/>
                </a:cubicBezTo>
                <a:cubicBezTo>
                  <a:pt x="521" y="111"/>
                  <a:pt x="565" y="132"/>
                  <a:pt x="585" y="172"/>
                </a:cubicBezTo>
                <a:lnTo>
                  <a:pt x="586" y="174"/>
                </a:lnTo>
                <a:cubicBezTo>
                  <a:pt x="593" y="187"/>
                  <a:pt x="596" y="202"/>
                  <a:pt x="596" y="216"/>
                </a:cubicBezTo>
                <a:lnTo>
                  <a:pt x="596" y="223"/>
                </a:lnTo>
                <a:lnTo>
                  <a:pt x="596" y="230"/>
                </a:lnTo>
                <a:lnTo>
                  <a:pt x="592" y="200"/>
                </a:lnTo>
                <a:lnTo>
                  <a:pt x="593" y="203"/>
                </a:lnTo>
                <a:lnTo>
                  <a:pt x="407" y="215"/>
                </a:lnTo>
                <a:lnTo>
                  <a:pt x="408" y="210"/>
                </a:lnTo>
                <a:lnTo>
                  <a:pt x="406" y="228"/>
                </a:lnTo>
                <a:lnTo>
                  <a:pt x="406" y="223"/>
                </a:lnTo>
                <a:cubicBezTo>
                  <a:pt x="406" y="170"/>
                  <a:pt x="449" y="127"/>
                  <a:pt x="502" y="127"/>
                </a:cubicBezTo>
                <a:cubicBezTo>
                  <a:pt x="555" y="127"/>
                  <a:pt x="598" y="170"/>
                  <a:pt x="598" y="223"/>
                </a:cubicBezTo>
                <a:lnTo>
                  <a:pt x="598" y="228"/>
                </a:lnTo>
                <a:cubicBezTo>
                  <a:pt x="598" y="235"/>
                  <a:pt x="598" y="241"/>
                  <a:pt x="597" y="247"/>
                </a:cubicBezTo>
                <a:lnTo>
                  <a:pt x="596" y="252"/>
                </a:lnTo>
                <a:cubicBezTo>
                  <a:pt x="586" y="301"/>
                  <a:pt x="541" y="334"/>
                  <a:pt x="492" y="329"/>
                </a:cubicBezTo>
                <a:cubicBezTo>
                  <a:pt x="443" y="324"/>
                  <a:pt x="405" y="283"/>
                  <a:pt x="405" y="233"/>
                </a:cubicBezTo>
                <a:lnTo>
                  <a:pt x="405" y="230"/>
                </a:lnTo>
                <a:cubicBezTo>
                  <a:pt x="405" y="226"/>
                  <a:pt x="406" y="221"/>
                  <a:pt x="406" y="217"/>
                </a:cubicBezTo>
                <a:lnTo>
                  <a:pt x="407" y="210"/>
                </a:lnTo>
                <a:lnTo>
                  <a:pt x="409" y="202"/>
                </a:lnTo>
                <a:cubicBezTo>
                  <a:pt x="411" y="188"/>
                  <a:pt x="416" y="176"/>
                  <a:pt x="424" y="164"/>
                </a:cubicBezTo>
                <a:lnTo>
                  <a:pt x="426" y="161"/>
                </a:lnTo>
                <a:cubicBezTo>
                  <a:pt x="444" y="134"/>
                  <a:pt x="475" y="118"/>
                  <a:pt x="508" y="118"/>
                </a:cubicBezTo>
                <a:cubicBezTo>
                  <a:pt x="541" y="119"/>
                  <a:pt x="571" y="137"/>
                  <a:pt x="588" y="165"/>
                </a:cubicBezTo>
                <a:lnTo>
                  <a:pt x="591" y="170"/>
                </a:lnTo>
                <a:lnTo>
                  <a:pt x="596" y="181"/>
                </a:lnTo>
                <a:lnTo>
                  <a:pt x="417" y="200"/>
                </a:lnTo>
                <a:lnTo>
                  <a:pt x="418" y="196"/>
                </a:lnTo>
                <a:lnTo>
                  <a:pt x="415" y="219"/>
                </a:lnTo>
                <a:lnTo>
                  <a:pt x="415" y="214"/>
                </a:lnTo>
                <a:cubicBezTo>
                  <a:pt x="415" y="161"/>
                  <a:pt x="458" y="118"/>
                  <a:pt x="511" y="118"/>
                </a:cubicBezTo>
                <a:lnTo>
                  <a:pt x="512" y="118"/>
                </a:lnTo>
                <a:lnTo>
                  <a:pt x="418" y="230"/>
                </a:lnTo>
                <a:lnTo>
                  <a:pt x="417" y="224"/>
                </a:lnTo>
                <a:cubicBezTo>
                  <a:pt x="416" y="219"/>
                  <a:pt x="415" y="214"/>
                  <a:pt x="415" y="208"/>
                </a:cubicBezTo>
                <a:lnTo>
                  <a:pt x="415" y="204"/>
                </a:lnTo>
                <a:cubicBezTo>
                  <a:pt x="415" y="153"/>
                  <a:pt x="456" y="111"/>
                  <a:pt x="507" y="109"/>
                </a:cubicBezTo>
                <a:cubicBezTo>
                  <a:pt x="558" y="106"/>
                  <a:pt x="602" y="144"/>
                  <a:pt x="607" y="195"/>
                </a:cubicBezTo>
                <a:lnTo>
                  <a:pt x="608" y="205"/>
                </a:lnTo>
                <a:lnTo>
                  <a:pt x="608" y="203"/>
                </a:lnTo>
                <a:lnTo>
                  <a:pt x="423" y="193"/>
                </a:lnTo>
                <a:lnTo>
                  <a:pt x="424" y="190"/>
                </a:lnTo>
                <a:lnTo>
                  <a:pt x="421" y="205"/>
                </a:lnTo>
                <a:lnTo>
                  <a:pt x="422" y="199"/>
                </a:lnTo>
                <a:cubicBezTo>
                  <a:pt x="429" y="152"/>
                  <a:pt x="470" y="118"/>
                  <a:pt x="516" y="118"/>
                </a:cubicBezTo>
                <a:lnTo>
                  <a:pt x="520" y="118"/>
                </a:lnTo>
                <a:cubicBezTo>
                  <a:pt x="570" y="118"/>
                  <a:pt x="611" y="156"/>
                  <a:pt x="616" y="205"/>
                </a:cubicBezTo>
                <a:lnTo>
                  <a:pt x="617" y="215"/>
                </a:lnTo>
                <a:lnTo>
                  <a:pt x="618" y="223"/>
                </a:lnTo>
                <a:lnTo>
                  <a:pt x="522" y="137"/>
                </a:lnTo>
                <a:lnTo>
                  <a:pt x="525" y="137"/>
                </a:lnTo>
                <a:lnTo>
                  <a:pt x="432" y="210"/>
                </a:lnTo>
                <a:lnTo>
                  <a:pt x="434" y="202"/>
                </a:lnTo>
                <a:lnTo>
                  <a:pt x="435" y="197"/>
                </a:lnTo>
                <a:lnTo>
                  <a:pt x="437" y="186"/>
                </a:lnTo>
                <a:lnTo>
                  <a:pt x="437" y="184"/>
                </a:lnTo>
                <a:cubicBezTo>
                  <a:pt x="442" y="147"/>
                  <a:pt x="467" y="117"/>
                  <a:pt x="501" y="105"/>
                </a:cubicBezTo>
                <a:cubicBezTo>
                  <a:pt x="536" y="93"/>
                  <a:pt x="574" y="102"/>
                  <a:pt x="600" y="128"/>
                </a:cubicBezTo>
                <a:lnTo>
                  <a:pt x="602" y="130"/>
                </a:lnTo>
                <a:cubicBezTo>
                  <a:pt x="614" y="141"/>
                  <a:pt x="622" y="155"/>
                  <a:pt x="627" y="171"/>
                </a:cubicBezTo>
                <a:lnTo>
                  <a:pt x="629" y="178"/>
                </a:lnTo>
                <a:cubicBezTo>
                  <a:pt x="630" y="184"/>
                  <a:pt x="631" y="189"/>
                  <a:pt x="632" y="195"/>
                </a:cubicBezTo>
                <a:lnTo>
                  <a:pt x="633" y="205"/>
                </a:lnTo>
                <a:lnTo>
                  <a:pt x="634" y="213"/>
                </a:lnTo>
                <a:lnTo>
                  <a:pt x="635" y="217"/>
                </a:lnTo>
                <a:cubicBezTo>
                  <a:pt x="635" y="221"/>
                  <a:pt x="635" y="226"/>
                  <a:pt x="635" y="230"/>
                </a:cubicBezTo>
                <a:lnTo>
                  <a:pt x="635" y="233"/>
                </a:lnTo>
                <a:cubicBezTo>
                  <a:pt x="635" y="286"/>
                  <a:pt x="592" y="329"/>
                  <a:pt x="539" y="329"/>
                </a:cubicBezTo>
                <a:cubicBezTo>
                  <a:pt x="486" y="329"/>
                  <a:pt x="443" y="286"/>
                  <a:pt x="443" y="233"/>
                </a:cubicBezTo>
                <a:lnTo>
                  <a:pt x="443" y="230"/>
                </a:lnTo>
                <a:lnTo>
                  <a:pt x="443" y="223"/>
                </a:lnTo>
                <a:lnTo>
                  <a:pt x="443" y="225"/>
                </a:lnTo>
                <a:lnTo>
                  <a:pt x="634" y="214"/>
                </a:lnTo>
                <a:lnTo>
                  <a:pt x="634" y="219"/>
                </a:lnTo>
                <a:lnTo>
                  <a:pt x="634" y="223"/>
                </a:lnTo>
                <a:lnTo>
                  <a:pt x="445" y="200"/>
                </a:lnTo>
                <a:lnTo>
                  <a:pt x="446" y="196"/>
                </a:lnTo>
                <a:lnTo>
                  <a:pt x="443" y="219"/>
                </a:lnTo>
                <a:lnTo>
                  <a:pt x="443" y="214"/>
                </a:lnTo>
                <a:lnTo>
                  <a:pt x="539" y="310"/>
                </a:lnTo>
                <a:lnTo>
                  <a:pt x="538" y="310"/>
                </a:lnTo>
                <a:cubicBezTo>
                  <a:pt x="508" y="310"/>
                  <a:pt x="480" y="296"/>
                  <a:pt x="461" y="272"/>
                </a:cubicBezTo>
                <a:cubicBezTo>
                  <a:pt x="443" y="247"/>
                  <a:pt x="438" y="216"/>
                  <a:pt x="447" y="187"/>
                </a:cubicBezTo>
                <a:lnTo>
                  <a:pt x="450" y="177"/>
                </a:lnTo>
                <a:cubicBezTo>
                  <a:pt x="463" y="131"/>
                  <a:pt x="508" y="103"/>
                  <a:pt x="555" y="109"/>
                </a:cubicBezTo>
                <a:cubicBezTo>
                  <a:pt x="603" y="116"/>
                  <a:pt x="637" y="157"/>
                  <a:pt x="637" y="204"/>
                </a:cubicBezTo>
                <a:lnTo>
                  <a:pt x="637" y="211"/>
                </a:lnTo>
                <a:lnTo>
                  <a:pt x="638" y="210"/>
                </a:lnTo>
                <a:lnTo>
                  <a:pt x="638" y="229"/>
                </a:lnTo>
                <a:lnTo>
                  <a:pt x="638" y="233"/>
                </a:lnTo>
                <a:cubicBezTo>
                  <a:pt x="638" y="286"/>
                  <a:pt x="595" y="329"/>
                  <a:pt x="542" y="329"/>
                </a:cubicBezTo>
                <a:cubicBezTo>
                  <a:pt x="489" y="329"/>
                  <a:pt x="446" y="286"/>
                  <a:pt x="446" y="233"/>
                </a:cubicBezTo>
                <a:lnTo>
                  <a:pt x="446" y="228"/>
                </a:lnTo>
                <a:lnTo>
                  <a:pt x="446" y="219"/>
                </a:lnTo>
                <a:lnTo>
                  <a:pt x="446" y="209"/>
                </a:lnTo>
                <a:lnTo>
                  <a:pt x="446" y="204"/>
                </a:lnTo>
                <a:cubicBezTo>
                  <a:pt x="446" y="151"/>
                  <a:pt x="489" y="108"/>
                  <a:pt x="542" y="108"/>
                </a:cubicBezTo>
                <a:cubicBezTo>
                  <a:pt x="595" y="108"/>
                  <a:pt x="638" y="151"/>
                  <a:pt x="638" y="204"/>
                </a:cubicBezTo>
                <a:lnTo>
                  <a:pt x="638" y="208"/>
                </a:lnTo>
                <a:lnTo>
                  <a:pt x="638" y="217"/>
                </a:lnTo>
                <a:lnTo>
                  <a:pt x="637" y="237"/>
                </a:lnTo>
                <a:lnTo>
                  <a:pt x="637" y="233"/>
                </a:lnTo>
                <a:lnTo>
                  <a:pt x="541" y="137"/>
                </a:lnTo>
                <a:lnTo>
                  <a:pt x="543" y="137"/>
                </a:lnTo>
                <a:lnTo>
                  <a:pt x="448" y="223"/>
                </a:lnTo>
                <a:lnTo>
                  <a:pt x="449" y="214"/>
                </a:lnTo>
                <a:lnTo>
                  <a:pt x="450" y="205"/>
                </a:lnTo>
                <a:cubicBezTo>
                  <a:pt x="455" y="156"/>
                  <a:pt x="496" y="118"/>
                  <a:pt x="545" y="118"/>
                </a:cubicBezTo>
                <a:lnTo>
                  <a:pt x="546" y="118"/>
                </a:lnTo>
                <a:lnTo>
                  <a:pt x="552" y="118"/>
                </a:lnTo>
                <a:lnTo>
                  <a:pt x="553" y="118"/>
                </a:lnTo>
                <a:lnTo>
                  <a:pt x="556" y="118"/>
                </a:lnTo>
                <a:cubicBezTo>
                  <a:pt x="604" y="118"/>
                  <a:pt x="645" y="154"/>
                  <a:pt x="652" y="201"/>
                </a:cubicBezTo>
                <a:lnTo>
                  <a:pt x="653" y="208"/>
                </a:lnTo>
                <a:cubicBezTo>
                  <a:pt x="653" y="212"/>
                  <a:pt x="653" y="217"/>
                  <a:pt x="653" y="221"/>
                </a:cubicBezTo>
                <a:lnTo>
                  <a:pt x="653" y="223"/>
                </a:lnTo>
                <a:cubicBezTo>
                  <a:pt x="653" y="276"/>
                  <a:pt x="610" y="319"/>
                  <a:pt x="557" y="319"/>
                </a:cubicBezTo>
                <a:cubicBezTo>
                  <a:pt x="504" y="319"/>
                  <a:pt x="461" y="276"/>
                  <a:pt x="461" y="223"/>
                </a:cubicBezTo>
                <a:lnTo>
                  <a:pt x="461" y="217"/>
                </a:lnTo>
                <a:lnTo>
                  <a:pt x="461" y="207"/>
                </a:lnTo>
                <a:lnTo>
                  <a:pt x="461" y="198"/>
                </a:lnTo>
                <a:cubicBezTo>
                  <a:pt x="461" y="188"/>
                  <a:pt x="463" y="178"/>
                  <a:pt x="466" y="168"/>
                </a:cubicBezTo>
                <a:lnTo>
                  <a:pt x="467" y="165"/>
                </a:lnTo>
                <a:cubicBezTo>
                  <a:pt x="481" y="123"/>
                  <a:pt x="522" y="96"/>
                  <a:pt x="566" y="100"/>
                </a:cubicBezTo>
                <a:cubicBezTo>
                  <a:pt x="610" y="103"/>
                  <a:pt x="646" y="136"/>
                  <a:pt x="653" y="180"/>
                </a:cubicBezTo>
                <a:lnTo>
                  <a:pt x="654" y="186"/>
                </a:lnTo>
                <a:lnTo>
                  <a:pt x="656" y="207"/>
                </a:lnTo>
                <a:lnTo>
                  <a:pt x="656" y="226"/>
                </a:lnTo>
                <a:lnTo>
                  <a:pt x="656" y="213"/>
                </a:lnTo>
                <a:lnTo>
                  <a:pt x="657" y="220"/>
                </a:lnTo>
                <a:lnTo>
                  <a:pt x="494" y="166"/>
                </a:lnTo>
                <a:lnTo>
                  <a:pt x="495" y="165"/>
                </a:lnTo>
                <a:lnTo>
                  <a:pt x="466" y="232"/>
                </a:lnTo>
                <a:lnTo>
                  <a:pt x="466" y="227"/>
                </a:lnTo>
                <a:lnTo>
                  <a:pt x="468" y="207"/>
                </a:lnTo>
                <a:cubicBezTo>
                  <a:pt x="468" y="201"/>
                  <a:pt x="469" y="195"/>
                  <a:pt x="471" y="189"/>
                </a:cubicBezTo>
                <a:lnTo>
                  <a:pt x="474" y="178"/>
                </a:lnTo>
                <a:lnTo>
                  <a:pt x="475" y="172"/>
                </a:lnTo>
                <a:cubicBezTo>
                  <a:pt x="487" y="125"/>
                  <a:pt x="532" y="94"/>
                  <a:pt x="580" y="100"/>
                </a:cubicBezTo>
                <a:cubicBezTo>
                  <a:pt x="628" y="106"/>
                  <a:pt x="664" y="147"/>
                  <a:pt x="664" y="195"/>
                </a:cubicBezTo>
                <a:lnTo>
                  <a:pt x="664" y="198"/>
                </a:lnTo>
                <a:lnTo>
                  <a:pt x="664" y="204"/>
                </a:lnTo>
                <a:lnTo>
                  <a:pt x="660" y="177"/>
                </a:lnTo>
                <a:lnTo>
                  <a:pt x="663" y="187"/>
                </a:lnTo>
                <a:lnTo>
                  <a:pt x="666" y="195"/>
                </a:lnTo>
                <a:lnTo>
                  <a:pt x="659" y="179"/>
                </a:lnTo>
                <a:lnTo>
                  <a:pt x="660" y="181"/>
                </a:lnTo>
                <a:lnTo>
                  <a:pt x="480" y="205"/>
                </a:lnTo>
                <a:lnTo>
                  <a:pt x="481" y="200"/>
                </a:lnTo>
                <a:lnTo>
                  <a:pt x="479" y="218"/>
                </a:lnTo>
                <a:lnTo>
                  <a:pt x="479" y="209"/>
                </a:lnTo>
                <a:lnTo>
                  <a:pt x="479" y="200"/>
                </a:lnTo>
                <a:lnTo>
                  <a:pt x="479" y="195"/>
                </a:lnTo>
                <a:cubicBezTo>
                  <a:pt x="479" y="142"/>
                  <a:pt x="522" y="99"/>
                  <a:pt x="575" y="99"/>
                </a:cubicBezTo>
                <a:cubicBezTo>
                  <a:pt x="628" y="99"/>
                  <a:pt x="671" y="142"/>
                  <a:pt x="671" y="195"/>
                </a:cubicBezTo>
                <a:lnTo>
                  <a:pt x="671" y="198"/>
                </a:lnTo>
                <a:cubicBezTo>
                  <a:pt x="671" y="204"/>
                  <a:pt x="671" y="209"/>
                  <a:pt x="670" y="214"/>
                </a:cubicBezTo>
                <a:lnTo>
                  <a:pt x="669" y="220"/>
                </a:lnTo>
                <a:lnTo>
                  <a:pt x="481" y="181"/>
                </a:lnTo>
                <a:lnTo>
                  <a:pt x="482" y="177"/>
                </a:lnTo>
                <a:lnTo>
                  <a:pt x="482" y="177"/>
                </a:lnTo>
                <a:cubicBezTo>
                  <a:pt x="492" y="128"/>
                  <a:pt x="537" y="95"/>
                  <a:pt x="586" y="100"/>
                </a:cubicBezTo>
                <a:cubicBezTo>
                  <a:pt x="635" y="105"/>
                  <a:pt x="672" y="146"/>
                  <a:pt x="672" y="195"/>
                </a:cubicBezTo>
                <a:lnTo>
                  <a:pt x="672" y="199"/>
                </a:lnTo>
                <a:lnTo>
                  <a:pt x="672" y="204"/>
                </a:lnTo>
                <a:lnTo>
                  <a:pt x="576" y="108"/>
                </a:lnTo>
                <a:lnTo>
                  <a:pt x="577" y="108"/>
                </a:lnTo>
                <a:lnTo>
                  <a:pt x="579" y="108"/>
                </a:lnTo>
                <a:cubicBezTo>
                  <a:pt x="626" y="108"/>
                  <a:pt x="666" y="142"/>
                  <a:pt x="674" y="189"/>
                </a:cubicBezTo>
                <a:lnTo>
                  <a:pt x="675" y="195"/>
                </a:lnTo>
                <a:cubicBezTo>
                  <a:pt x="676" y="200"/>
                  <a:pt x="676" y="205"/>
                  <a:pt x="676" y="210"/>
                </a:cubicBezTo>
                <a:lnTo>
                  <a:pt x="676" y="214"/>
                </a:lnTo>
                <a:lnTo>
                  <a:pt x="491" y="179"/>
                </a:lnTo>
                <a:lnTo>
                  <a:pt x="493" y="174"/>
                </a:lnTo>
                <a:lnTo>
                  <a:pt x="488" y="191"/>
                </a:lnTo>
                <a:lnTo>
                  <a:pt x="489" y="186"/>
                </a:lnTo>
                <a:cubicBezTo>
                  <a:pt x="498" y="140"/>
                  <a:pt x="539" y="108"/>
                  <a:pt x="585" y="108"/>
                </a:cubicBezTo>
                <a:cubicBezTo>
                  <a:pt x="631" y="109"/>
                  <a:pt x="671" y="143"/>
                  <a:pt x="678" y="189"/>
                </a:cubicBezTo>
                <a:lnTo>
                  <a:pt x="679" y="195"/>
                </a:lnTo>
                <a:cubicBezTo>
                  <a:pt x="680" y="200"/>
                  <a:pt x="680" y="205"/>
                  <a:pt x="680" y="210"/>
                </a:cubicBezTo>
                <a:lnTo>
                  <a:pt x="680" y="214"/>
                </a:lnTo>
                <a:cubicBezTo>
                  <a:pt x="680" y="267"/>
                  <a:pt x="637" y="310"/>
                  <a:pt x="584" y="310"/>
                </a:cubicBezTo>
                <a:cubicBezTo>
                  <a:pt x="531" y="310"/>
                  <a:pt x="488" y="267"/>
                  <a:pt x="488" y="214"/>
                </a:cubicBezTo>
                <a:lnTo>
                  <a:pt x="488" y="204"/>
                </a:lnTo>
                <a:lnTo>
                  <a:pt x="490" y="220"/>
                </a:lnTo>
                <a:lnTo>
                  <a:pt x="489" y="214"/>
                </a:lnTo>
                <a:cubicBezTo>
                  <a:pt x="488" y="209"/>
                  <a:pt x="487" y="204"/>
                  <a:pt x="487" y="198"/>
                </a:cubicBezTo>
                <a:lnTo>
                  <a:pt x="487" y="195"/>
                </a:lnTo>
                <a:cubicBezTo>
                  <a:pt x="487" y="142"/>
                  <a:pt x="530" y="99"/>
                  <a:pt x="583" y="99"/>
                </a:cubicBezTo>
                <a:cubicBezTo>
                  <a:pt x="636" y="99"/>
                  <a:pt x="679" y="142"/>
                  <a:pt x="679" y="195"/>
                </a:cubicBezTo>
                <a:lnTo>
                  <a:pt x="679" y="198"/>
                </a:lnTo>
                <a:lnTo>
                  <a:pt x="678" y="183"/>
                </a:lnTo>
                <a:lnTo>
                  <a:pt x="679" y="189"/>
                </a:lnTo>
                <a:lnTo>
                  <a:pt x="681" y="205"/>
                </a:lnTo>
                <a:lnTo>
                  <a:pt x="494" y="184"/>
                </a:lnTo>
                <a:lnTo>
                  <a:pt x="495" y="181"/>
                </a:lnTo>
                <a:lnTo>
                  <a:pt x="491" y="198"/>
                </a:lnTo>
                <a:lnTo>
                  <a:pt x="492" y="191"/>
                </a:lnTo>
                <a:lnTo>
                  <a:pt x="491" y="204"/>
                </a:lnTo>
                <a:lnTo>
                  <a:pt x="491" y="198"/>
                </a:lnTo>
                <a:lnTo>
                  <a:pt x="496" y="229"/>
                </a:lnTo>
                <a:lnTo>
                  <a:pt x="495" y="226"/>
                </a:lnTo>
                <a:lnTo>
                  <a:pt x="682" y="195"/>
                </a:lnTo>
                <a:lnTo>
                  <a:pt x="682" y="203"/>
                </a:lnTo>
                <a:lnTo>
                  <a:pt x="682" y="214"/>
                </a:lnTo>
                <a:lnTo>
                  <a:pt x="682" y="227"/>
                </a:lnTo>
                <a:lnTo>
                  <a:pt x="682" y="232"/>
                </a:lnTo>
                <a:lnTo>
                  <a:pt x="682" y="233"/>
                </a:lnTo>
                <a:lnTo>
                  <a:pt x="491" y="220"/>
                </a:lnTo>
                <a:lnTo>
                  <a:pt x="492" y="213"/>
                </a:lnTo>
                <a:lnTo>
                  <a:pt x="493" y="206"/>
                </a:lnTo>
                <a:lnTo>
                  <a:pt x="492" y="201"/>
                </a:lnTo>
                <a:cubicBezTo>
                  <a:pt x="492" y="196"/>
                  <a:pt x="493" y="191"/>
                  <a:pt x="494" y="186"/>
                </a:cubicBezTo>
                <a:lnTo>
                  <a:pt x="495" y="180"/>
                </a:lnTo>
                <a:cubicBezTo>
                  <a:pt x="502" y="133"/>
                  <a:pt x="543" y="99"/>
                  <a:pt x="589" y="99"/>
                </a:cubicBezTo>
                <a:cubicBezTo>
                  <a:pt x="636" y="99"/>
                  <a:pt x="676" y="133"/>
                  <a:pt x="684" y="180"/>
                </a:cubicBezTo>
                <a:lnTo>
                  <a:pt x="685" y="186"/>
                </a:lnTo>
                <a:cubicBezTo>
                  <a:pt x="686" y="191"/>
                  <a:pt x="686" y="196"/>
                  <a:pt x="686" y="201"/>
                </a:cubicBezTo>
                <a:lnTo>
                  <a:pt x="686" y="213"/>
                </a:lnTo>
                <a:lnTo>
                  <a:pt x="687" y="219"/>
                </a:lnTo>
                <a:lnTo>
                  <a:pt x="688" y="220"/>
                </a:lnTo>
                <a:lnTo>
                  <a:pt x="501" y="203"/>
                </a:lnTo>
                <a:lnTo>
                  <a:pt x="502" y="200"/>
                </a:lnTo>
                <a:lnTo>
                  <a:pt x="502" y="201"/>
                </a:lnTo>
                <a:lnTo>
                  <a:pt x="501" y="202"/>
                </a:lnTo>
                <a:lnTo>
                  <a:pt x="502" y="191"/>
                </a:lnTo>
                <a:cubicBezTo>
                  <a:pt x="508" y="149"/>
                  <a:pt x="541" y="116"/>
                  <a:pt x="582" y="110"/>
                </a:cubicBezTo>
                <a:cubicBezTo>
                  <a:pt x="624" y="103"/>
                  <a:pt x="665" y="124"/>
                  <a:pt x="683" y="162"/>
                </a:cubicBezTo>
                <a:lnTo>
                  <a:pt x="685" y="166"/>
                </a:lnTo>
                <a:cubicBezTo>
                  <a:pt x="687" y="170"/>
                  <a:pt x="689" y="174"/>
                  <a:pt x="691" y="178"/>
                </a:cubicBezTo>
                <a:lnTo>
                  <a:pt x="693" y="184"/>
                </a:lnTo>
                <a:lnTo>
                  <a:pt x="507" y="196"/>
                </a:lnTo>
                <a:lnTo>
                  <a:pt x="508" y="191"/>
                </a:lnTo>
                <a:lnTo>
                  <a:pt x="506" y="209"/>
                </a:lnTo>
                <a:lnTo>
                  <a:pt x="506" y="204"/>
                </a:lnTo>
                <a:cubicBezTo>
                  <a:pt x="506" y="158"/>
                  <a:pt x="539" y="119"/>
                  <a:pt x="584" y="110"/>
                </a:cubicBezTo>
                <a:cubicBezTo>
                  <a:pt x="630" y="101"/>
                  <a:pt x="675" y="126"/>
                  <a:pt x="692" y="169"/>
                </a:cubicBezTo>
                <a:lnTo>
                  <a:pt x="694" y="174"/>
                </a:lnTo>
                <a:lnTo>
                  <a:pt x="696" y="179"/>
                </a:lnTo>
                <a:lnTo>
                  <a:pt x="510" y="214"/>
                </a:lnTo>
                <a:lnTo>
                  <a:pt x="510" y="209"/>
                </a:lnTo>
                <a:lnTo>
                  <a:pt x="510" y="204"/>
                </a:lnTo>
                <a:cubicBezTo>
                  <a:pt x="510" y="151"/>
                  <a:pt x="553" y="108"/>
                  <a:pt x="606" y="108"/>
                </a:cubicBezTo>
                <a:cubicBezTo>
                  <a:pt x="659" y="108"/>
                  <a:pt x="702" y="151"/>
                  <a:pt x="702" y="204"/>
                </a:cubicBezTo>
                <a:lnTo>
                  <a:pt x="702" y="214"/>
                </a:lnTo>
                <a:lnTo>
                  <a:pt x="701" y="234"/>
                </a:lnTo>
                <a:lnTo>
                  <a:pt x="514" y="193"/>
                </a:lnTo>
                <a:lnTo>
                  <a:pt x="515" y="190"/>
                </a:lnTo>
                <a:lnTo>
                  <a:pt x="510" y="220"/>
                </a:lnTo>
                <a:lnTo>
                  <a:pt x="510" y="214"/>
                </a:lnTo>
                <a:lnTo>
                  <a:pt x="606" y="310"/>
                </a:lnTo>
                <a:lnTo>
                  <a:pt x="604" y="310"/>
                </a:lnTo>
                <a:cubicBezTo>
                  <a:pt x="576" y="310"/>
                  <a:pt x="549" y="298"/>
                  <a:pt x="531" y="277"/>
                </a:cubicBezTo>
                <a:cubicBezTo>
                  <a:pt x="513" y="255"/>
                  <a:pt x="505" y="227"/>
                  <a:pt x="510" y="199"/>
                </a:cubicBezTo>
                <a:lnTo>
                  <a:pt x="511" y="193"/>
                </a:lnTo>
                <a:lnTo>
                  <a:pt x="509" y="208"/>
                </a:lnTo>
                <a:lnTo>
                  <a:pt x="509" y="204"/>
                </a:lnTo>
                <a:cubicBezTo>
                  <a:pt x="509" y="153"/>
                  <a:pt x="550" y="111"/>
                  <a:pt x="601" y="109"/>
                </a:cubicBezTo>
                <a:cubicBezTo>
                  <a:pt x="652" y="106"/>
                  <a:pt x="696" y="144"/>
                  <a:pt x="701" y="195"/>
                </a:cubicBezTo>
                <a:lnTo>
                  <a:pt x="702" y="205"/>
                </a:lnTo>
                <a:lnTo>
                  <a:pt x="702" y="220"/>
                </a:lnTo>
                <a:lnTo>
                  <a:pt x="702" y="223"/>
                </a:lnTo>
                <a:cubicBezTo>
                  <a:pt x="702" y="276"/>
                  <a:pt x="659" y="319"/>
                  <a:pt x="606" y="319"/>
                </a:cubicBezTo>
                <a:cubicBezTo>
                  <a:pt x="553" y="319"/>
                  <a:pt x="510" y="276"/>
                  <a:pt x="510" y="223"/>
                </a:cubicBezTo>
                <a:lnTo>
                  <a:pt x="510" y="215"/>
                </a:lnTo>
                <a:lnTo>
                  <a:pt x="510" y="204"/>
                </a:lnTo>
                <a:lnTo>
                  <a:pt x="606" y="300"/>
                </a:lnTo>
                <a:lnTo>
                  <a:pt x="605" y="300"/>
                </a:lnTo>
                <a:cubicBezTo>
                  <a:pt x="552" y="300"/>
                  <a:pt x="509" y="257"/>
                  <a:pt x="509" y="204"/>
                </a:cubicBezTo>
                <a:cubicBezTo>
                  <a:pt x="509" y="151"/>
                  <a:pt x="552" y="108"/>
                  <a:pt x="605" y="108"/>
                </a:cubicBezTo>
                <a:lnTo>
                  <a:pt x="609" y="108"/>
                </a:lnTo>
                <a:cubicBezTo>
                  <a:pt x="648" y="108"/>
                  <a:pt x="683" y="131"/>
                  <a:pt x="698" y="167"/>
                </a:cubicBezTo>
                <a:lnTo>
                  <a:pt x="701" y="174"/>
                </a:lnTo>
                <a:lnTo>
                  <a:pt x="680" y="144"/>
                </a:lnTo>
                <a:lnTo>
                  <a:pt x="683" y="147"/>
                </a:lnTo>
                <a:lnTo>
                  <a:pt x="520" y="205"/>
                </a:lnTo>
                <a:lnTo>
                  <a:pt x="521" y="195"/>
                </a:lnTo>
                <a:lnTo>
                  <a:pt x="520" y="198"/>
                </a:lnTo>
                <a:lnTo>
                  <a:pt x="520" y="195"/>
                </a:lnTo>
                <a:cubicBezTo>
                  <a:pt x="520" y="148"/>
                  <a:pt x="555" y="108"/>
                  <a:pt x="601" y="101"/>
                </a:cubicBezTo>
                <a:cubicBezTo>
                  <a:pt x="648" y="93"/>
                  <a:pt x="693" y="120"/>
                  <a:pt x="708" y="165"/>
                </a:cubicBezTo>
                <a:lnTo>
                  <a:pt x="709" y="168"/>
                </a:lnTo>
                <a:lnTo>
                  <a:pt x="711" y="174"/>
                </a:lnTo>
                <a:lnTo>
                  <a:pt x="713" y="179"/>
                </a:lnTo>
                <a:lnTo>
                  <a:pt x="544" y="161"/>
                </a:lnTo>
                <a:lnTo>
                  <a:pt x="546" y="158"/>
                </a:lnTo>
                <a:lnTo>
                  <a:pt x="530" y="198"/>
                </a:lnTo>
                <a:lnTo>
                  <a:pt x="531" y="191"/>
                </a:lnTo>
                <a:lnTo>
                  <a:pt x="626" y="300"/>
                </a:lnTo>
                <a:lnTo>
                  <a:pt x="624" y="300"/>
                </a:lnTo>
                <a:cubicBezTo>
                  <a:pt x="571" y="300"/>
                  <a:pt x="528" y="257"/>
                  <a:pt x="528" y="204"/>
                </a:cubicBezTo>
                <a:lnTo>
                  <a:pt x="528" y="199"/>
                </a:lnTo>
                <a:lnTo>
                  <a:pt x="528" y="195"/>
                </a:lnTo>
                <a:cubicBezTo>
                  <a:pt x="528" y="142"/>
                  <a:pt x="571" y="99"/>
                  <a:pt x="624" y="99"/>
                </a:cubicBezTo>
                <a:cubicBezTo>
                  <a:pt x="677" y="99"/>
                  <a:pt x="720" y="142"/>
                  <a:pt x="720" y="195"/>
                </a:cubicBezTo>
                <a:lnTo>
                  <a:pt x="720" y="200"/>
                </a:lnTo>
                <a:lnTo>
                  <a:pt x="720" y="204"/>
                </a:lnTo>
                <a:lnTo>
                  <a:pt x="539" y="162"/>
                </a:lnTo>
                <a:lnTo>
                  <a:pt x="541" y="158"/>
                </a:lnTo>
                <a:lnTo>
                  <a:pt x="532" y="182"/>
                </a:lnTo>
                <a:lnTo>
                  <a:pt x="533" y="177"/>
                </a:lnTo>
                <a:cubicBezTo>
                  <a:pt x="542" y="132"/>
                  <a:pt x="582" y="99"/>
                  <a:pt x="627" y="99"/>
                </a:cubicBezTo>
                <a:cubicBezTo>
                  <a:pt x="673" y="99"/>
                  <a:pt x="713" y="132"/>
                  <a:pt x="722" y="177"/>
                </a:cubicBezTo>
                <a:lnTo>
                  <a:pt x="723" y="182"/>
                </a:lnTo>
                <a:lnTo>
                  <a:pt x="714" y="158"/>
                </a:lnTo>
                <a:lnTo>
                  <a:pt x="716" y="162"/>
                </a:lnTo>
                <a:lnTo>
                  <a:pt x="536" y="186"/>
                </a:lnTo>
                <a:lnTo>
                  <a:pt x="537" y="181"/>
                </a:lnTo>
                <a:lnTo>
                  <a:pt x="539" y="172"/>
                </a:lnTo>
                <a:cubicBezTo>
                  <a:pt x="550" y="129"/>
                  <a:pt x="590" y="98"/>
                  <a:pt x="635" y="99"/>
                </a:cubicBezTo>
                <a:cubicBezTo>
                  <a:pt x="680" y="101"/>
                  <a:pt x="718" y="133"/>
                  <a:pt x="727" y="177"/>
                </a:cubicBezTo>
                <a:lnTo>
                  <a:pt x="729" y="187"/>
                </a:lnTo>
                <a:lnTo>
                  <a:pt x="731" y="204"/>
                </a:lnTo>
                <a:lnTo>
                  <a:pt x="556" y="161"/>
                </a:lnTo>
                <a:lnTo>
                  <a:pt x="558" y="158"/>
                </a:lnTo>
                <a:lnTo>
                  <a:pt x="542" y="198"/>
                </a:lnTo>
                <a:lnTo>
                  <a:pt x="543" y="191"/>
                </a:lnTo>
                <a:cubicBezTo>
                  <a:pt x="550" y="144"/>
                  <a:pt x="591" y="108"/>
                  <a:pt x="638" y="108"/>
                </a:cubicBezTo>
                <a:lnTo>
                  <a:pt x="641" y="108"/>
                </a:lnTo>
                <a:lnTo>
                  <a:pt x="548" y="181"/>
                </a:lnTo>
                <a:lnTo>
                  <a:pt x="549" y="177"/>
                </a:lnTo>
                <a:lnTo>
                  <a:pt x="549" y="177"/>
                </a:lnTo>
                <a:lnTo>
                  <a:pt x="643" y="291"/>
                </a:lnTo>
                <a:lnTo>
                  <a:pt x="642" y="291"/>
                </a:lnTo>
                <a:lnTo>
                  <a:pt x="738" y="187"/>
                </a:lnTo>
                <a:lnTo>
                  <a:pt x="739" y="198"/>
                </a:lnTo>
                <a:lnTo>
                  <a:pt x="740" y="203"/>
                </a:lnTo>
                <a:cubicBezTo>
                  <a:pt x="746" y="255"/>
                  <a:pt x="709" y="303"/>
                  <a:pt x="656" y="310"/>
                </a:cubicBezTo>
                <a:cubicBezTo>
                  <a:pt x="604" y="316"/>
                  <a:pt x="556" y="279"/>
                  <a:pt x="549" y="226"/>
                </a:cubicBezTo>
                <a:lnTo>
                  <a:pt x="548" y="218"/>
                </a:lnTo>
                <a:lnTo>
                  <a:pt x="547" y="204"/>
                </a:lnTo>
                <a:cubicBezTo>
                  <a:pt x="544" y="177"/>
                  <a:pt x="553" y="151"/>
                  <a:pt x="572" y="131"/>
                </a:cubicBezTo>
                <a:cubicBezTo>
                  <a:pt x="590" y="111"/>
                  <a:pt x="615" y="99"/>
                  <a:pt x="642" y="99"/>
                </a:cubicBezTo>
                <a:lnTo>
                  <a:pt x="643" y="99"/>
                </a:lnTo>
                <a:cubicBezTo>
                  <a:pt x="689" y="99"/>
                  <a:pt x="729" y="132"/>
                  <a:pt x="738" y="177"/>
                </a:cubicBezTo>
                <a:lnTo>
                  <a:pt x="739" y="182"/>
                </a:lnTo>
                <a:lnTo>
                  <a:pt x="739" y="181"/>
                </a:lnTo>
                <a:lnTo>
                  <a:pt x="549" y="204"/>
                </a:lnTo>
                <a:lnTo>
                  <a:pt x="549" y="199"/>
                </a:lnTo>
                <a:lnTo>
                  <a:pt x="549" y="195"/>
                </a:lnTo>
                <a:cubicBezTo>
                  <a:pt x="549" y="146"/>
                  <a:pt x="587" y="105"/>
                  <a:pt x="636" y="100"/>
                </a:cubicBezTo>
                <a:cubicBezTo>
                  <a:pt x="685" y="95"/>
                  <a:pt x="730" y="128"/>
                  <a:pt x="740" y="177"/>
                </a:cubicBezTo>
                <a:lnTo>
                  <a:pt x="742" y="187"/>
                </a:lnTo>
                <a:cubicBezTo>
                  <a:pt x="743" y="193"/>
                  <a:pt x="743" y="199"/>
                  <a:pt x="743" y="205"/>
                </a:cubicBezTo>
                <a:lnTo>
                  <a:pt x="743" y="211"/>
                </a:lnTo>
                <a:lnTo>
                  <a:pt x="739" y="181"/>
                </a:lnTo>
                <a:lnTo>
                  <a:pt x="740" y="184"/>
                </a:lnTo>
                <a:lnTo>
                  <a:pt x="552" y="214"/>
                </a:lnTo>
                <a:lnTo>
                  <a:pt x="552" y="211"/>
                </a:lnTo>
                <a:lnTo>
                  <a:pt x="552" y="205"/>
                </a:lnTo>
                <a:lnTo>
                  <a:pt x="554" y="186"/>
                </a:lnTo>
                <a:cubicBezTo>
                  <a:pt x="558" y="146"/>
                  <a:pt x="587" y="112"/>
                  <a:pt x="626" y="102"/>
                </a:cubicBezTo>
                <a:cubicBezTo>
                  <a:pt x="666" y="93"/>
                  <a:pt x="707" y="108"/>
                  <a:pt x="729" y="142"/>
                </a:cubicBezTo>
                <a:lnTo>
                  <a:pt x="731" y="145"/>
                </a:lnTo>
                <a:cubicBezTo>
                  <a:pt x="736" y="152"/>
                  <a:pt x="740" y="160"/>
                  <a:pt x="743" y="168"/>
                </a:cubicBezTo>
                <a:lnTo>
                  <a:pt x="745" y="174"/>
                </a:lnTo>
                <a:lnTo>
                  <a:pt x="745" y="174"/>
                </a:lnTo>
                <a:lnTo>
                  <a:pt x="736" y="158"/>
                </a:lnTo>
                <a:lnTo>
                  <a:pt x="738" y="161"/>
                </a:lnTo>
                <a:lnTo>
                  <a:pt x="562" y="214"/>
                </a:lnTo>
                <a:lnTo>
                  <a:pt x="562" y="205"/>
                </a:lnTo>
                <a:lnTo>
                  <a:pt x="562" y="205"/>
                </a:lnTo>
                <a:lnTo>
                  <a:pt x="657" y="291"/>
                </a:lnTo>
                <a:lnTo>
                  <a:pt x="656" y="291"/>
                </a:lnTo>
                <a:lnTo>
                  <a:pt x="751" y="178"/>
                </a:lnTo>
                <a:lnTo>
                  <a:pt x="753" y="189"/>
                </a:lnTo>
                <a:lnTo>
                  <a:pt x="754" y="191"/>
                </a:lnTo>
                <a:lnTo>
                  <a:pt x="565" y="203"/>
                </a:lnTo>
                <a:lnTo>
                  <a:pt x="566" y="195"/>
                </a:lnTo>
                <a:lnTo>
                  <a:pt x="565" y="195"/>
                </a:lnTo>
                <a:cubicBezTo>
                  <a:pt x="565" y="142"/>
                  <a:pt x="608" y="99"/>
                  <a:pt x="661" y="99"/>
                </a:cubicBezTo>
                <a:lnTo>
                  <a:pt x="664" y="99"/>
                </a:lnTo>
                <a:cubicBezTo>
                  <a:pt x="714" y="99"/>
                  <a:pt x="755" y="137"/>
                  <a:pt x="760" y="186"/>
                </a:cubicBezTo>
                <a:lnTo>
                  <a:pt x="761" y="196"/>
                </a:lnTo>
                <a:lnTo>
                  <a:pt x="762" y="204"/>
                </a:lnTo>
                <a:lnTo>
                  <a:pt x="575" y="184"/>
                </a:lnTo>
                <a:lnTo>
                  <a:pt x="576" y="181"/>
                </a:lnTo>
                <a:lnTo>
                  <a:pt x="572" y="198"/>
                </a:lnTo>
                <a:lnTo>
                  <a:pt x="573" y="191"/>
                </a:lnTo>
                <a:lnTo>
                  <a:pt x="574" y="184"/>
                </a:lnTo>
                <a:lnTo>
                  <a:pt x="573" y="197"/>
                </a:lnTo>
                <a:lnTo>
                  <a:pt x="573" y="195"/>
                </a:lnTo>
                <a:cubicBezTo>
                  <a:pt x="573" y="146"/>
                  <a:pt x="611" y="105"/>
                  <a:pt x="660" y="100"/>
                </a:cubicBezTo>
                <a:cubicBezTo>
                  <a:pt x="709" y="95"/>
                  <a:pt x="754" y="128"/>
                  <a:pt x="764" y="177"/>
                </a:cubicBezTo>
                <a:lnTo>
                  <a:pt x="765" y="182"/>
                </a:lnTo>
                <a:lnTo>
                  <a:pt x="767" y="199"/>
                </a:lnTo>
                <a:lnTo>
                  <a:pt x="768" y="206"/>
                </a:lnTo>
                <a:lnTo>
                  <a:pt x="768" y="223"/>
                </a:lnTo>
                <a:lnTo>
                  <a:pt x="672" y="127"/>
                </a:lnTo>
                <a:lnTo>
                  <a:pt x="673" y="127"/>
                </a:lnTo>
                <a:lnTo>
                  <a:pt x="578" y="233"/>
                </a:lnTo>
                <a:lnTo>
                  <a:pt x="577" y="223"/>
                </a:lnTo>
                <a:lnTo>
                  <a:pt x="576" y="215"/>
                </a:lnTo>
                <a:lnTo>
                  <a:pt x="767" y="204"/>
                </a:lnTo>
                <a:lnTo>
                  <a:pt x="767" y="207"/>
                </a:lnTo>
                <a:lnTo>
                  <a:pt x="767" y="214"/>
                </a:lnTo>
                <a:lnTo>
                  <a:pt x="768" y="218"/>
                </a:lnTo>
                <a:lnTo>
                  <a:pt x="768" y="217"/>
                </a:lnTo>
                <a:cubicBezTo>
                  <a:pt x="769" y="222"/>
                  <a:pt x="769" y="227"/>
                  <a:pt x="769" y="232"/>
                </a:cubicBezTo>
                <a:lnTo>
                  <a:pt x="769" y="233"/>
                </a:lnTo>
                <a:cubicBezTo>
                  <a:pt x="769" y="286"/>
                  <a:pt x="726" y="329"/>
                  <a:pt x="673" y="329"/>
                </a:cubicBezTo>
                <a:cubicBezTo>
                  <a:pt x="620" y="329"/>
                  <a:pt x="577" y="286"/>
                  <a:pt x="577" y="233"/>
                </a:cubicBezTo>
                <a:lnTo>
                  <a:pt x="577" y="228"/>
                </a:lnTo>
                <a:lnTo>
                  <a:pt x="577" y="219"/>
                </a:lnTo>
                <a:lnTo>
                  <a:pt x="577" y="221"/>
                </a:lnTo>
                <a:lnTo>
                  <a:pt x="576" y="204"/>
                </a:lnTo>
                <a:cubicBezTo>
                  <a:pt x="576" y="157"/>
                  <a:pt x="611" y="117"/>
                  <a:pt x="657" y="110"/>
                </a:cubicBezTo>
                <a:cubicBezTo>
                  <a:pt x="704" y="102"/>
                  <a:pt x="749" y="129"/>
                  <a:pt x="764" y="174"/>
                </a:cubicBezTo>
                <a:lnTo>
                  <a:pt x="765" y="177"/>
                </a:lnTo>
                <a:cubicBezTo>
                  <a:pt x="768" y="187"/>
                  <a:pt x="769" y="197"/>
                  <a:pt x="769" y="207"/>
                </a:cubicBezTo>
                <a:lnTo>
                  <a:pt x="769" y="214"/>
                </a:lnTo>
                <a:cubicBezTo>
                  <a:pt x="769" y="267"/>
                  <a:pt x="726" y="310"/>
                  <a:pt x="673" y="310"/>
                </a:cubicBezTo>
                <a:lnTo>
                  <a:pt x="672" y="310"/>
                </a:lnTo>
                <a:lnTo>
                  <a:pt x="767" y="197"/>
                </a:lnTo>
                <a:lnTo>
                  <a:pt x="769" y="208"/>
                </a:lnTo>
                <a:lnTo>
                  <a:pt x="770" y="216"/>
                </a:lnTo>
                <a:cubicBezTo>
                  <a:pt x="771" y="221"/>
                  <a:pt x="771" y="226"/>
                  <a:pt x="771" y="231"/>
                </a:cubicBezTo>
                <a:lnTo>
                  <a:pt x="771" y="233"/>
                </a:lnTo>
                <a:cubicBezTo>
                  <a:pt x="771" y="286"/>
                  <a:pt x="728" y="329"/>
                  <a:pt x="675" y="329"/>
                </a:cubicBezTo>
                <a:cubicBezTo>
                  <a:pt x="622" y="329"/>
                  <a:pt x="579" y="286"/>
                  <a:pt x="579" y="233"/>
                </a:cubicBezTo>
                <a:lnTo>
                  <a:pt x="579" y="228"/>
                </a:lnTo>
                <a:lnTo>
                  <a:pt x="581" y="209"/>
                </a:lnTo>
                <a:lnTo>
                  <a:pt x="580" y="209"/>
                </a:lnTo>
                <a:lnTo>
                  <a:pt x="580" y="204"/>
                </a:lnTo>
                <a:cubicBezTo>
                  <a:pt x="580" y="151"/>
                  <a:pt x="623" y="108"/>
                  <a:pt x="676" y="108"/>
                </a:cubicBezTo>
                <a:cubicBezTo>
                  <a:pt x="729" y="108"/>
                  <a:pt x="772" y="151"/>
                  <a:pt x="772" y="204"/>
                </a:cubicBezTo>
                <a:lnTo>
                  <a:pt x="772" y="207"/>
                </a:lnTo>
                <a:lnTo>
                  <a:pt x="771" y="192"/>
                </a:lnTo>
                <a:lnTo>
                  <a:pt x="772" y="198"/>
                </a:lnTo>
                <a:cubicBezTo>
                  <a:pt x="773" y="203"/>
                  <a:pt x="773" y="208"/>
                  <a:pt x="773" y="213"/>
                </a:cubicBezTo>
                <a:lnTo>
                  <a:pt x="773" y="220"/>
                </a:lnTo>
                <a:lnTo>
                  <a:pt x="769" y="190"/>
                </a:lnTo>
                <a:lnTo>
                  <a:pt x="770" y="193"/>
                </a:lnTo>
                <a:lnTo>
                  <a:pt x="582" y="223"/>
                </a:lnTo>
                <a:lnTo>
                  <a:pt x="582" y="220"/>
                </a:lnTo>
                <a:cubicBezTo>
                  <a:pt x="582" y="215"/>
                  <a:pt x="583" y="210"/>
                  <a:pt x="584" y="205"/>
                </a:cubicBezTo>
                <a:lnTo>
                  <a:pt x="585" y="199"/>
                </a:lnTo>
                <a:lnTo>
                  <a:pt x="583" y="214"/>
                </a:lnTo>
                <a:lnTo>
                  <a:pt x="583" y="207"/>
                </a:lnTo>
                <a:lnTo>
                  <a:pt x="583" y="204"/>
                </a:lnTo>
                <a:cubicBezTo>
                  <a:pt x="583" y="151"/>
                  <a:pt x="626" y="108"/>
                  <a:pt x="679" y="108"/>
                </a:cubicBezTo>
                <a:cubicBezTo>
                  <a:pt x="732" y="108"/>
                  <a:pt x="775" y="151"/>
                  <a:pt x="775" y="204"/>
                </a:cubicBezTo>
                <a:lnTo>
                  <a:pt x="775" y="207"/>
                </a:lnTo>
                <a:lnTo>
                  <a:pt x="775" y="214"/>
                </a:lnTo>
                <a:lnTo>
                  <a:pt x="775" y="220"/>
                </a:lnTo>
                <a:lnTo>
                  <a:pt x="775" y="223"/>
                </a:lnTo>
                <a:cubicBezTo>
                  <a:pt x="775" y="276"/>
                  <a:pt x="732" y="319"/>
                  <a:pt x="679" y="319"/>
                </a:cubicBezTo>
                <a:cubicBezTo>
                  <a:pt x="626" y="319"/>
                  <a:pt x="583" y="276"/>
                  <a:pt x="583" y="223"/>
                </a:cubicBezTo>
                <a:lnTo>
                  <a:pt x="583" y="215"/>
                </a:lnTo>
                <a:lnTo>
                  <a:pt x="585" y="196"/>
                </a:lnTo>
                <a:cubicBezTo>
                  <a:pt x="589" y="146"/>
                  <a:pt x="631" y="108"/>
                  <a:pt x="680" y="108"/>
                </a:cubicBezTo>
                <a:lnTo>
                  <a:pt x="681" y="108"/>
                </a:lnTo>
                <a:lnTo>
                  <a:pt x="587" y="186"/>
                </a:lnTo>
                <a:lnTo>
                  <a:pt x="588" y="181"/>
                </a:lnTo>
                <a:lnTo>
                  <a:pt x="590" y="172"/>
                </a:lnTo>
                <a:cubicBezTo>
                  <a:pt x="602" y="125"/>
                  <a:pt x="647" y="94"/>
                  <a:pt x="695" y="100"/>
                </a:cubicBezTo>
                <a:cubicBezTo>
                  <a:pt x="743" y="106"/>
                  <a:pt x="779" y="147"/>
                  <a:pt x="779" y="195"/>
                </a:cubicBezTo>
                <a:lnTo>
                  <a:pt x="779" y="199"/>
                </a:lnTo>
                <a:lnTo>
                  <a:pt x="779" y="204"/>
                </a:lnTo>
                <a:cubicBezTo>
                  <a:pt x="779" y="257"/>
                  <a:pt x="736" y="300"/>
                  <a:pt x="683" y="300"/>
                </a:cubicBezTo>
                <a:lnTo>
                  <a:pt x="682" y="300"/>
                </a:lnTo>
                <a:lnTo>
                  <a:pt x="681" y="300"/>
                </a:lnTo>
                <a:cubicBezTo>
                  <a:pt x="628" y="300"/>
                  <a:pt x="585" y="257"/>
                  <a:pt x="585" y="204"/>
                </a:cubicBezTo>
                <a:cubicBezTo>
                  <a:pt x="585" y="151"/>
                  <a:pt x="628" y="108"/>
                  <a:pt x="681" y="108"/>
                </a:cubicBezTo>
                <a:lnTo>
                  <a:pt x="684" y="108"/>
                </a:lnTo>
                <a:cubicBezTo>
                  <a:pt x="727" y="108"/>
                  <a:pt x="764" y="136"/>
                  <a:pt x="776" y="177"/>
                </a:cubicBezTo>
                <a:lnTo>
                  <a:pt x="779" y="187"/>
                </a:lnTo>
                <a:lnTo>
                  <a:pt x="687" y="118"/>
                </a:lnTo>
                <a:lnTo>
                  <a:pt x="691" y="118"/>
                </a:lnTo>
                <a:lnTo>
                  <a:pt x="596" y="202"/>
                </a:lnTo>
                <a:lnTo>
                  <a:pt x="598" y="187"/>
                </a:lnTo>
                <a:lnTo>
                  <a:pt x="599" y="179"/>
                </a:lnTo>
                <a:cubicBezTo>
                  <a:pt x="601" y="147"/>
                  <a:pt x="619" y="118"/>
                  <a:pt x="647" y="102"/>
                </a:cubicBezTo>
                <a:cubicBezTo>
                  <a:pt x="675" y="86"/>
                  <a:pt x="709" y="85"/>
                  <a:pt x="737" y="100"/>
                </a:cubicBezTo>
                <a:lnTo>
                  <a:pt x="741" y="102"/>
                </a:lnTo>
                <a:cubicBezTo>
                  <a:pt x="763" y="112"/>
                  <a:pt x="780" y="131"/>
                  <a:pt x="788" y="154"/>
                </a:cubicBezTo>
                <a:lnTo>
                  <a:pt x="791" y="162"/>
                </a:lnTo>
                <a:lnTo>
                  <a:pt x="797" y="181"/>
                </a:lnTo>
                <a:lnTo>
                  <a:pt x="800" y="191"/>
                </a:lnTo>
                <a:lnTo>
                  <a:pt x="610" y="214"/>
                </a:lnTo>
                <a:lnTo>
                  <a:pt x="610" y="211"/>
                </a:lnTo>
                <a:lnTo>
                  <a:pt x="610" y="204"/>
                </a:lnTo>
                <a:lnTo>
                  <a:pt x="610" y="195"/>
                </a:lnTo>
                <a:cubicBezTo>
                  <a:pt x="610" y="187"/>
                  <a:pt x="612" y="178"/>
                  <a:pt x="614" y="169"/>
                </a:cubicBezTo>
                <a:lnTo>
                  <a:pt x="616" y="162"/>
                </a:lnTo>
                <a:lnTo>
                  <a:pt x="618" y="155"/>
                </a:lnTo>
                <a:cubicBezTo>
                  <a:pt x="632" y="113"/>
                  <a:pt x="673" y="86"/>
                  <a:pt x="717" y="90"/>
                </a:cubicBezTo>
                <a:cubicBezTo>
                  <a:pt x="761" y="93"/>
                  <a:pt x="797" y="126"/>
                  <a:pt x="804" y="170"/>
                </a:cubicBezTo>
                <a:lnTo>
                  <a:pt x="805" y="176"/>
                </a:lnTo>
                <a:lnTo>
                  <a:pt x="807" y="190"/>
                </a:lnTo>
                <a:lnTo>
                  <a:pt x="807" y="209"/>
                </a:lnTo>
                <a:lnTo>
                  <a:pt x="806" y="191"/>
                </a:lnTo>
                <a:lnTo>
                  <a:pt x="807" y="196"/>
                </a:lnTo>
                <a:lnTo>
                  <a:pt x="616" y="214"/>
                </a:lnTo>
                <a:lnTo>
                  <a:pt x="616" y="212"/>
                </a:lnTo>
                <a:lnTo>
                  <a:pt x="616" y="206"/>
                </a:lnTo>
                <a:lnTo>
                  <a:pt x="616" y="204"/>
                </a:lnTo>
                <a:lnTo>
                  <a:pt x="806" y="214"/>
                </a:lnTo>
                <a:lnTo>
                  <a:pt x="805" y="219"/>
                </a:lnTo>
                <a:lnTo>
                  <a:pt x="803" y="228"/>
                </a:lnTo>
                <a:lnTo>
                  <a:pt x="709" y="108"/>
                </a:lnTo>
                <a:lnTo>
                  <a:pt x="713" y="108"/>
                </a:lnTo>
                <a:lnTo>
                  <a:pt x="620" y="181"/>
                </a:lnTo>
                <a:lnTo>
                  <a:pt x="621" y="177"/>
                </a:lnTo>
                <a:lnTo>
                  <a:pt x="621" y="177"/>
                </a:lnTo>
                <a:cubicBezTo>
                  <a:pt x="630" y="132"/>
                  <a:pt x="670" y="99"/>
                  <a:pt x="715" y="99"/>
                </a:cubicBezTo>
                <a:lnTo>
                  <a:pt x="717" y="99"/>
                </a:lnTo>
                <a:lnTo>
                  <a:pt x="621" y="195"/>
                </a:lnTo>
                <a:lnTo>
                  <a:pt x="621" y="189"/>
                </a:lnTo>
                <a:lnTo>
                  <a:pt x="621" y="185"/>
                </a:lnTo>
                <a:cubicBezTo>
                  <a:pt x="621" y="137"/>
                  <a:pt x="658" y="96"/>
                  <a:pt x="706" y="90"/>
                </a:cubicBezTo>
                <a:cubicBezTo>
                  <a:pt x="754" y="84"/>
                  <a:pt x="799" y="115"/>
                  <a:pt x="811" y="162"/>
                </a:cubicBezTo>
                <a:lnTo>
                  <a:pt x="812" y="166"/>
                </a:lnTo>
                <a:lnTo>
                  <a:pt x="813" y="170"/>
                </a:lnTo>
                <a:lnTo>
                  <a:pt x="814" y="172"/>
                </a:lnTo>
                <a:lnTo>
                  <a:pt x="808" y="160"/>
                </a:lnTo>
                <a:lnTo>
                  <a:pt x="809" y="162"/>
                </a:lnTo>
                <a:lnTo>
                  <a:pt x="627" y="204"/>
                </a:lnTo>
                <a:lnTo>
                  <a:pt x="627" y="200"/>
                </a:lnTo>
                <a:lnTo>
                  <a:pt x="627" y="202"/>
                </a:lnTo>
                <a:lnTo>
                  <a:pt x="627" y="203"/>
                </a:lnTo>
                <a:cubicBezTo>
                  <a:pt x="625" y="196"/>
                  <a:pt x="624" y="189"/>
                  <a:pt x="624" y="182"/>
                </a:cubicBezTo>
                <a:lnTo>
                  <a:pt x="624" y="176"/>
                </a:lnTo>
                <a:cubicBezTo>
                  <a:pt x="624" y="123"/>
                  <a:pt x="667" y="80"/>
                  <a:pt x="720" y="80"/>
                </a:cubicBezTo>
                <a:cubicBezTo>
                  <a:pt x="773" y="80"/>
                  <a:pt x="816" y="123"/>
                  <a:pt x="816" y="176"/>
                </a:cubicBezTo>
                <a:lnTo>
                  <a:pt x="816" y="179"/>
                </a:lnTo>
                <a:lnTo>
                  <a:pt x="815" y="164"/>
                </a:lnTo>
                <a:lnTo>
                  <a:pt x="816" y="170"/>
                </a:lnTo>
                <a:lnTo>
                  <a:pt x="721" y="89"/>
                </a:lnTo>
                <a:lnTo>
                  <a:pt x="723" y="89"/>
                </a:lnTo>
                <a:lnTo>
                  <a:pt x="725" y="89"/>
                </a:lnTo>
                <a:cubicBezTo>
                  <a:pt x="778" y="89"/>
                  <a:pt x="821" y="132"/>
                  <a:pt x="821" y="185"/>
                </a:cubicBezTo>
                <a:lnTo>
                  <a:pt x="821" y="195"/>
                </a:lnTo>
                <a:lnTo>
                  <a:pt x="725" y="99"/>
                </a:lnTo>
                <a:lnTo>
                  <a:pt x="727" y="99"/>
                </a:lnTo>
                <a:lnTo>
                  <a:pt x="728" y="99"/>
                </a:lnTo>
                <a:cubicBezTo>
                  <a:pt x="775" y="99"/>
                  <a:pt x="815" y="133"/>
                  <a:pt x="823" y="180"/>
                </a:cubicBezTo>
                <a:lnTo>
                  <a:pt x="824" y="186"/>
                </a:lnTo>
                <a:cubicBezTo>
                  <a:pt x="825" y="191"/>
                  <a:pt x="825" y="196"/>
                  <a:pt x="825" y="201"/>
                </a:cubicBezTo>
                <a:lnTo>
                  <a:pt x="825" y="204"/>
                </a:lnTo>
                <a:lnTo>
                  <a:pt x="634" y="193"/>
                </a:lnTo>
                <a:lnTo>
                  <a:pt x="635" y="185"/>
                </a:lnTo>
                <a:lnTo>
                  <a:pt x="634" y="185"/>
                </a:lnTo>
                <a:cubicBezTo>
                  <a:pt x="634" y="132"/>
                  <a:pt x="677" y="89"/>
                  <a:pt x="730" y="89"/>
                </a:cubicBezTo>
                <a:lnTo>
                  <a:pt x="731" y="89"/>
                </a:lnTo>
                <a:lnTo>
                  <a:pt x="734" y="89"/>
                </a:lnTo>
                <a:lnTo>
                  <a:pt x="736" y="89"/>
                </a:lnTo>
                <a:lnTo>
                  <a:pt x="660" y="128"/>
                </a:lnTo>
                <a:lnTo>
                  <a:pt x="663" y="124"/>
                </a:lnTo>
                <a:lnTo>
                  <a:pt x="650" y="146"/>
                </a:lnTo>
                <a:lnTo>
                  <a:pt x="652" y="141"/>
                </a:lnTo>
                <a:cubicBezTo>
                  <a:pt x="667" y="104"/>
                  <a:pt x="702" y="80"/>
                  <a:pt x="741" y="80"/>
                </a:cubicBezTo>
                <a:lnTo>
                  <a:pt x="744" y="80"/>
                </a:lnTo>
                <a:lnTo>
                  <a:pt x="746" y="80"/>
                </a:lnTo>
                <a:lnTo>
                  <a:pt x="661" y="134"/>
                </a:lnTo>
                <a:lnTo>
                  <a:pt x="664" y="128"/>
                </a:lnTo>
                <a:cubicBezTo>
                  <a:pt x="666" y="122"/>
                  <a:pt x="669" y="117"/>
                  <a:pt x="673" y="113"/>
                </a:cubicBezTo>
                <a:lnTo>
                  <a:pt x="676" y="109"/>
                </a:lnTo>
                <a:cubicBezTo>
                  <a:pt x="696" y="82"/>
                  <a:pt x="728" y="68"/>
                  <a:pt x="761" y="71"/>
                </a:cubicBezTo>
                <a:cubicBezTo>
                  <a:pt x="794" y="74"/>
                  <a:pt x="823" y="94"/>
                  <a:pt x="838" y="124"/>
                </a:cubicBezTo>
                <a:lnTo>
                  <a:pt x="840" y="128"/>
                </a:lnTo>
                <a:cubicBezTo>
                  <a:pt x="845" y="136"/>
                  <a:pt x="848" y="145"/>
                  <a:pt x="849" y="155"/>
                </a:cubicBezTo>
                <a:lnTo>
                  <a:pt x="850" y="161"/>
                </a:lnTo>
                <a:cubicBezTo>
                  <a:pt x="851" y="166"/>
                  <a:pt x="851" y="171"/>
                  <a:pt x="851" y="176"/>
                </a:cubicBezTo>
                <a:lnTo>
                  <a:pt x="851" y="185"/>
                </a:lnTo>
                <a:lnTo>
                  <a:pt x="755" y="89"/>
                </a:lnTo>
                <a:lnTo>
                  <a:pt x="756" y="89"/>
                </a:lnTo>
                <a:lnTo>
                  <a:pt x="660" y="185"/>
                </a:lnTo>
                <a:lnTo>
                  <a:pt x="660" y="179"/>
                </a:lnTo>
                <a:lnTo>
                  <a:pt x="665" y="210"/>
                </a:lnTo>
                <a:lnTo>
                  <a:pt x="664" y="207"/>
                </a:lnTo>
                <a:lnTo>
                  <a:pt x="851" y="176"/>
                </a:lnTo>
                <a:lnTo>
                  <a:pt x="851" y="182"/>
                </a:lnTo>
                <a:lnTo>
                  <a:pt x="851" y="191"/>
                </a:lnTo>
                <a:lnTo>
                  <a:pt x="851" y="200"/>
                </a:lnTo>
                <a:lnTo>
                  <a:pt x="851" y="204"/>
                </a:lnTo>
                <a:cubicBezTo>
                  <a:pt x="851" y="257"/>
                  <a:pt x="808" y="300"/>
                  <a:pt x="755" y="300"/>
                </a:cubicBezTo>
                <a:cubicBezTo>
                  <a:pt x="702" y="300"/>
                  <a:pt x="659" y="257"/>
                  <a:pt x="659" y="204"/>
                </a:cubicBezTo>
                <a:lnTo>
                  <a:pt x="659" y="202"/>
                </a:lnTo>
                <a:cubicBezTo>
                  <a:pt x="659" y="196"/>
                  <a:pt x="660" y="190"/>
                  <a:pt x="661" y="184"/>
                </a:cubicBezTo>
                <a:lnTo>
                  <a:pt x="662" y="179"/>
                </a:lnTo>
                <a:lnTo>
                  <a:pt x="660" y="197"/>
                </a:lnTo>
                <a:lnTo>
                  <a:pt x="660" y="185"/>
                </a:lnTo>
                <a:lnTo>
                  <a:pt x="756" y="281"/>
                </a:lnTo>
                <a:lnTo>
                  <a:pt x="755" y="281"/>
                </a:lnTo>
                <a:lnTo>
                  <a:pt x="851" y="185"/>
                </a:lnTo>
                <a:lnTo>
                  <a:pt x="851" y="196"/>
                </a:lnTo>
                <a:lnTo>
                  <a:pt x="850" y="216"/>
                </a:lnTo>
                <a:lnTo>
                  <a:pt x="663" y="174"/>
                </a:lnTo>
                <a:lnTo>
                  <a:pt x="664" y="171"/>
                </a:lnTo>
                <a:lnTo>
                  <a:pt x="661" y="186"/>
                </a:lnTo>
                <a:lnTo>
                  <a:pt x="662" y="180"/>
                </a:lnTo>
                <a:lnTo>
                  <a:pt x="756" y="291"/>
                </a:lnTo>
                <a:lnTo>
                  <a:pt x="755" y="291"/>
                </a:lnTo>
                <a:cubicBezTo>
                  <a:pt x="709" y="291"/>
                  <a:pt x="668" y="258"/>
                  <a:pt x="661" y="211"/>
                </a:cubicBezTo>
                <a:lnTo>
                  <a:pt x="660" y="205"/>
                </a:lnTo>
                <a:lnTo>
                  <a:pt x="660" y="209"/>
                </a:lnTo>
                <a:lnTo>
                  <a:pt x="848" y="170"/>
                </a:lnTo>
                <a:lnTo>
                  <a:pt x="849" y="176"/>
                </a:lnTo>
                <a:lnTo>
                  <a:pt x="849" y="172"/>
                </a:lnTo>
                <a:lnTo>
                  <a:pt x="659" y="195"/>
                </a:lnTo>
                <a:lnTo>
                  <a:pt x="659" y="186"/>
                </a:lnTo>
                <a:lnTo>
                  <a:pt x="659" y="176"/>
                </a:lnTo>
                <a:cubicBezTo>
                  <a:pt x="659" y="125"/>
                  <a:pt x="700" y="83"/>
                  <a:pt x="751" y="81"/>
                </a:cubicBezTo>
                <a:cubicBezTo>
                  <a:pt x="802" y="78"/>
                  <a:pt x="846" y="116"/>
                  <a:pt x="851" y="167"/>
                </a:cubicBezTo>
                <a:lnTo>
                  <a:pt x="852" y="177"/>
                </a:lnTo>
                <a:lnTo>
                  <a:pt x="852" y="195"/>
                </a:lnTo>
                <a:lnTo>
                  <a:pt x="756" y="99"/>
                </a:lnTo>
                <a:lnTo>
                  <a:pt x="757" y="99"/>
                </a:lnTo>
                <a:lnTo>
                  <a:pt x="661" y="195"/>
                </a:lnTo>
                <a:lnTo>
                  <a:pt x="661" y="184"/>
                </a:lnTo>
                <a:lnTo>
                  <a:pt x="661" y="176"/>
                </a:lnTo>
                <a:cubicBezTo>
                  <a:pt x="661" y="123"/>
                  <a:pt x="704" y="80"/>
                  <a:pt x="757" y="80"/>
                </a:cubicBezTo>
                <a:cubicBezTo>
                  <a:pt x="810" y="80"/>
                  <a:pt x="853" y="123"/>
                  <a:pt x="853" y="176"/>
                </a:cubicBezTo>
                <a:lnTo>
                  <a:pt x="853" y="184"/>
                </a:lnTo>
                <a:lnTo>
                  <a:pt x="853" y="195"/>
                </a:lnTo>
                <a:lnTo>
                  <a:pt x="757" y="99"/>
                </a:lnTo>
                <a:lnTo>
                  <a:pt x="758" y="99"/>
                </a:lnTo>
                <a:lnTo>
                  <a:pt x="760" y="99"/>
                </a:lnTo>
                <a:lnTo>
                  <a:pt x="667" y="175"/>
                </a:lnTo>
                <a:lnTo>
                  <a:pt x="669" y="166"/>
                </a:lnTo>
                <a:lnTo>
                  <a:pt x="668" y="167"/>
                </a:lnTo>
                <a:cubicBezTo>
                  <a:pt x="673" y="118"/>
                  <a:pt x="714" y="80"/>
                  <a:pt x="763" y="80"/>
                </a:cubicBezTo>
                <a:lnTo>
                  <a:pt x="768" y="80"/>
                </a:lnTo>
                <a:lnTo>
                  <a:pt x="773" y="80"/>
                </a:lnTo>
                <a:cubicBezTo>
                  <a:pt x="813" y="80"/>
                  <a:pt x="848" y="104"/>
                  <a:pt x="863" y="141"/>
                </a:cubicBezTo>
                <a:lnTo>
                  <a:pt x="865" y="146"/>
                </a:lnTo>
                <a:lnTo>
                  <a:pt x="863" y="143"/>
                </a:lnTo>
                <a:lnTo>
                  <a:pt x="710" y="118"/>
                </a:lnTo>
                <a:lnTo>
                  <a:pt x="714" y="114"/>
                </a:lnTo>
                <a:lnTo>
                  <a:pt x="711" y="116"/>
                </a:lnTo>
                <a:cubicBezTo>
                  <a:pt x="729" y="93"/>
                  <a:pt x="757" y="80"/>
                  <a:pt x="787" y="80"/>
                </a:cubicBezTo>
                <a:cubicBezTo>
                  <a:pt x="817" y="81"/>
                  <a:pt x="844" y="95"/>
                  <a:pt x="862" y="119"/>
                </a:cubicBezTo>
                <a:lnTo>
                  <a:pt x="865" y="123"/>
                </a:lnTo>
                <a:cubicBezTo>
                  <a:pt x="870" y="130"/>
                  <a:pt x="874" y="137"/>
                  <a:pt x="878" y="145"/>
                </a:cubicBezTo>
                <a:lnTo>
                  <a:pt x="880" y="150"/>
                </a:lnTo>
                <a:lnTo>
                  <a:pt x="790" y="89"/>
                </a:lnTo>
                <a:lnTo>
                  <a:pt x="791" y="89"/>
                </a:lnTo>
                <a:cubicBezTo>
                  <a:pt x="833" y="89"/>
                  <a:pt x="869" y="116"/>
                  <a:pt x="883" y="155"/>
                </a:cubicBezTo>
                <a:lnTo>
                  <a:pt x="885" y="161"/>
                </a:lnTo>
                <a:lnTo>
                  <a:pt x="879" y="149"/>
                </a:lnTo>
                <a:lnTo>
                  <a:pt x="881" y="153"/>
                </a:lnTo>
                <a:lnTo>
                  <a:pt x="701" y="214"/>
                </a:lnTo>
                <a:lnTo>
                  <a:pt x="700" y="209"/>
                </a:lnTo>
                <a:lnTo>
                  <a:pt x="705" y="226"/>
                </a:lnTo>
                <a:lnTo>
                  <a:pt x="703" y="221"/>
                </a:lnTo>
                <a:lnTo>
                  <a:pt x="888" y="185"/>
                </a:lnTo>
                <a:lnTo>
                  <a:pt x="888" y="189"/>
                </a:lnTo>
                <a:lnTo>
                  <a:pt x="888" y="196"/>
                </a:lnTo>
                <a:lnTo>
                  <a:pt x="888" y="202"/>
                </a:lnTo>
                <a:lnTo>
                  <a:pt x="888" y="204"/>
                </a:lnTo>
                <a:lnTo>
                  <a:pt x="699" y="181"/>
                </a:lnTo>
                <a:lnTo>
                  <a:pt x="700" y="177"/>
                </a:lnTo>
                <a:lnTo>
                  <a:pt x="697" y="200"/>
                </a:lnTo>
                <a:lnTo>
                  <a:pt x="697" y="191"/>
                </a:lnTo>
                <a:lnTo>
                  <a:pt x="697" y="182"/>
                </a:lnTo>
                <a:lnTo>
                  <a:pt x="697" y="176"/>
                </a:lnTo>
                <a:cubicBezTo>
                  <a:pt x="697" y="129"/>
                  <a:pt x="732" y="89"/>
                  <a:pt x="778" y="82"/>
                </a:cubicBezTo>
                <a:cubicBezTo>
                  <a:pt x="825" y="74"/>
                  <a:pt x="870" y="101"/>
                  <a:pt x="885" y="146"/>
                </a:cubicBezTo>
                <a:lnTo>
                  <a:pt x="886" y="149"/>
                </a:lnTo>
                <a:cubicBezTo>
                  <a:pt x="889" y="159"/>
                  <a:pt x="890" y="169"/>
                  <a:pt x="890" y="179"/>
                </a:cubicBezTo>
                <a:lnTo>
                  <a:pt x="890" y="185"/>
                </a:lnTo>
                <a:cubicBezTo>
                  <a:pt x="890" y="238"/>
                  <a:pt x="847" y="281"/>
                  <a:pt x="794" y="281"/>
                </a:cubicBezTo>
                <a:lnTo>
                  <a:pt x="793" y="281"/>
                </a:lnTo>
                <a:cubicBezTo>
                  <a:pt x="740" y="281"/>
                  <a:pt x="697" y="238"/>
                  <a:pt x="697" y="185"/>
                </a:cubicBezTo>
                <a:lnTo>
                  <a:pt x="697" y="179"/>
                </a:lnTo>
                <a:lnTo>
                  <a:pt x="702" y="210"/>
                </a:lnTo>
                <a:lnTo>
                  <a:pt x="701" y="207"/>
                </a:lnTo>
                <a:lnTo>
                  <a:pt x="888" y="166"/>
                </a:lnTo>
                <a:lnTo>
                  <a:pt x="889" y="175"/>
                </a:lnTo>
                <a:lnTo>
                  <a:pt x="890" y="186"/>
                </a:lnTo>
                <a:cubicBezTo>
                  <a:pt x="893" y="213"/>
                  <a:pt x="884" y="240"/>
                  <a:pt x="866" y="260"/>
                </a:cubicBezTo>
                <a:cubicBezTo>
                  <a:pt x="847" y="280"/>
                  <a:pt x="822" y="291"/>
                  <a:pt x="794" y="291"/>
                </a:cubicBezTo>
                <a:lnTo>
                  <a:pt x="793" y="291"/>
                </a:lnTo>
                <a:cubicBezTo>
                  <a:pt x="756" y="291"/>
                  <a:pt x="722" y="269"/>
                  <a:pt x="706" y="235"/>
                </a:cubicBezTo>
                <a:lnTo>
                  <a:pt x="701" y="224"/>
                </a:lnTo>
                <a:lnTo>
                  <a:pt x="712" y="242"/>
                </a:lnTo>
                <a:lnTo>
                  <a:pt x="706" y="234"/>
                </a:lnTo>
                <a:lnTo>
                  <a:pt x="878" y="176"/>
                </a:lnTo>
                <a:lnTo>
                  <a:pt x="878" y="179"/>
                </a:lnTo>
                <a:lnTo>
                  <a:pt x="878" y="166"/>
                </a:lnTo>
                <a:lnTo>
                  <a:pt x="879" y="173"/>
                </a:lnTo>
                <a:lnTo>
                  <a:pt x="879" y="177"/>
                </a:lnTo>
                <a:lnTo>
                  <a:pt x="876" y="162"/>
                </a:lnTo>
                <a:lnTo>
                  <a:pt x="877" y="165"/>
                </a:lnTo>
                <a:lnTo>
                  <a:pt x="690" y="207"/>
                </a:lnTo>
                <a:lnTo>
                  <a:pt x="689" y="199"/>
                </a:lnTo>
                <a:lnTo>
                  <a:pt x="688" y="194"/>
                </a:lnTo>
                <a:cubicBezTo>
                  <a:pt x="683" y="166"/>
                  <a:pt x="691" y="137"/>
                  <a:pt x="709" y="115"/>
                </a:cubicBezTo>
                <a:cubicBezTo>
                  <a:pt x="727" y="93"/>
                  <a:pt x="754" y="80"/>
                  <a:pt x="782" y="80"/>
                </a:cubicBezTo>
                <a:lnTo>
                  <a:pt x="785" y="80"/>
                </a:lnTo>
                <a:lnTo>
                  <a:pt x="787" y="80"/>
                </a:lnTo>
                <a:lnTo>
                  <a:pt x="791" y="80"/>
                </a:lnTo>
                <a:lnTo>
                  <a:pt x="776" y="82"/>
                </a:lnTo>
                <a:lnTo>
                  <a:pt x="782" y="81"/>
                </a:lnTo>
                <a:cubicBezTo>
                  <a:pt x="792" y="79"/>
                  <a:pt x="803" y="79"/>
                  <a:pt x="813" y="81"/>
                </a:cubicBezTo>
                <a:lnTo>
                  <a:pt x="819" y="82"/>
                </a:lnTo>
                <a:cubicBezTo>
                  <a:pt x="859" y="88"/>
                  <a:pt x="890" y="119"/>
                  <a:pt x="898" y="158"/>
                </a:cubicBezTo>
                <a:lnTo>
                  <a:pt x="899" y="163"/>
                </a:lnTo>
                <a:cubicBezTo>
                  <a:pt x="900" y="169"/>
                  <a:pt x="900" y="175"/>
                  <a:pt x="900" y="181"/>
                </a:cubicBezTo>
                <a:lnTo>
                  <a:pt x="900" y="185"/>
                </a:lnTo>
                <a:cubicBezTo>
                  <a:pt x="900" y="238"/>
                  <a:pt x="857" y="281"/>
                  <a:pt x="804" y="281"/>
                </a:cubicBezTo>
                <a:lnTo>
                  <a:pt x="802" y="281"/>
                </a:lnTo>
                <a:cubicBezTo>
                  <a:pt x="773" y="281"/>
                  <a:pt x="745" y="268"/>
                  <a:pt x="727" y="245"/>
                </a:cubicBezTo>
                <a:cubicBezTo>
                  <a:pt x="709" y="221"/>
                  <a:pt x="702" y="191"/>
                  <a:pt x="709" y="162"/>
                </a:cubicBezTo>
                <a:lnTo>
                  <a:pt x="710" y="158"/>
                </a:lnTo>
                <a:lnTo>
                  <a:pt x="707" y="181"/>
                </a:lnTo>
                <a:lnTo>
                  <a:pt x="707" y="176"/>
                </a:lnTo>
                <a:cubicBezTo>
                  <a:pt x="707" y="123"/>
                  <a:pt x="750" y="80"/>
                  <a:pt x="803" y="80"/>
                </a:cubicBezTo>
                <a:lnTo>
                  <a:pt x="804" y="80"/>
                </a:lnTo>
                <a:cubicBezTo>
                  <a:pt x="857" y="80"/>
                  <a:pt x="900" y="123"/>
                  <a:pt x="900" y="176"/>
                </a:cubicBezTo>
                <a:cubicBezTo>
                  <a:pt x="900" y="229"/>
                  <a:pt x="857" y="272"/>
                  <a:pt x="804" y="272"/>
                </a:cubicBezTo>
                <a:lnTo>
                  <a:pt x="803" y="272"/>
                </a:lnTo>
                <a:cubicBezTo>
                  <a:pt x="750" y="272"/>
                  <a:pt x="707" y="229"/>
                  <a:pt x="707" y="176"/>
                </a:cubicBezTo>
                <a:lnTo>
                  <a:pt x="707" y="170"/>
                </a:lnTo>
                <a:lnTo>
                  <a:pt x="707" y="166"/>
                </a:lnTo>
                <a:cubicBezTo>
                  <a:pt x="707" y="113"/>
                  <a:pt x="750" y="70"/>
                  <a:pt x="803" y="70"/>
                </a:cubicBezTo>
                <a:cubicBezTo>
                  <a:pt x="856" y="70"/>
                  <a:pt x="899" y="113"/>
                  <a:pt x="899" y="166"/>
                </a:cubicBezTo>
                <a:lnTo>
                  <a:pt x="899" y="171"/>
                </a:lnTo>
                <a:lnTo>
                  <a:pt x="899" y="176"/>
                </a:lnTo>
                <a:cubicBezTo>
                  <a:pt x="899" y="229"/>
                  <a:pt x="856" y="272"/>
                  <a:pt x="803" y="272"/>
                </a:cubicBezTo>
                <a:cubicBezTo>
                  <a:pt x="750" y="272"/>
                  <a:pt x="707" y="229"/>
                  <a:pt x="707" y="176"/>
                </a:cubicBezTo>
                <a:lnTo>
                  <a:pt x="707" y="172"/>
                </a:lnTo>
                <a:cubicBezTo>
                  <a:pt x="707" y="167"/>
                  <a:pt x="708" y="162"/>
                  <a:pt x="709" y="157"/>
                </a:cubicBezTo>
                <a:lnTo>
                  <a:pt x="710" y="151"/>
                </a:lnTo>
                <a:cubicBezTo>
                  <a:pt x="717" y="104"/>
                  <a:pt x="758" y="70"/>
                  <a:pt x="804" y="70"/>
                </a:cubicBezTo>
                <a:lnTo>
                  <a:pt x="808" y="70"/>
                </a:lnTo>
                <a:lnTo>
                  <a:pt x="809" y="70"/>
                </a:lnTo>
                <a:lnTo>
                  <a:pt x="713" y="166"/>
                </a:lnTo>
                <a:lnTo>
                  <a:pt x="713" y="161"/>
                </a:lnTo>
                <a:cubicBezTo>
                  <a:pt x="713" y="154"/>
                  <a:pt x="714" y="146"/>
                  <a:pt x="716" y="138"/>
                </a:cubicBezTo>
                <a:lnTo>
                  <a:pt x="717" y="134"/>
                </a:lnTo>
                <a:cubicBezTo>
                  <a:pt x="728" y="91"/>
                  <a:pt x="766" y="61"/>
                  <a:pt x="810" y="61"/>
                </a:cubicBezTo>
                <a:cubicBezTo>
                  <a:pt x="855" y="61"/>
                  <a:pt x="893" y="91"/>
                  <a:pt x="904" y="134"/>
                </a:cubicBezTo>
                <a:lnTo>
                  <a:pt x="905" y="138"/>
                </a:lnTo>
                <a:lnTo>
                  <a:pt x="903" y="131"/>
                </a:lnTo>
                <a:lnTo>
                  <a:pt x="813" y="70"/>
                </a:lnTo>
                <a:lnTo>
                  <a:pt x="815" y="70"/>
                </a:lnTo>
                <a:lnTo>
                  <a:pt x="817" y="70"/>
                </a:lnTo>
                <a:cubicBezTo>
                  <a:pt x="857" y="70"/>
                  <a:pt x="892" y="94"/>
                  <a:pt x="907" y="131"/>
                </a:cubicBezTo>
                <a:lnTo>
                  <a:pt x="911" y="141"/>
                </a:lnTo>
                <a:lnTo>
                  <a:pt x="821" y="80"/>
                </a:lnTo>
                <a:lnTo>
                  <a:pt x="825" y="80"/>
                </a:lnTo>
                <a:lnTo>
                  <a:pt x="730" y="168"/>
                </a:lnTo>
                <a:lnTo>
                  <a:pt x="731" y="157"/>
                </a:lnTo>
                <a:lnTo>
                  <a:pt x="732" y="146"/>
                </a:lnTo>
                <a:cubicBezTo>
                  <a:pt x="738" y="100"/>
                  <a:pt x="776" y="64"/>
                  <a:pt x="822" y="62"/>
                </a:cubicBezTo>
                <a:cubicBezTo>
                  <a:pt x="868" y="59"/>
                  <a:pt x="909" y="89"/>
                  <a:pt x="921" y="134"/>
                </a:cubicBezTo>
                <a:lnTo>
                  <a:pt x="923" y="142"/>
                </a:lnTo>
                <a:cubicBezTo>
                  <a:pt x="924" y="147"/>
                  <a:pt x="925" y="152"/>
                  <a:pt x="925" y="157"/>
                </a:cubicBezTo>
                <a:lnTo>
                  <a:pt x="926" y="168"/>
                </a:lnTo>
                <a:lnTo>
                  <a:pt x="926" y="165"/>
                </a:lnTo>
                <a:lnTo>
                  <a:pt x="736" y="185"/>
                </a:lnTo>
                <a:lnTo>
                  <a:pt x="736" y="181"/>
                </a:lnTo>
                <a:lnTo>
                  <a:pt x="736" y="176"/>
                </a:lnTo>
                <a:cubicBezTo>
                  <a:pt x="736" y="123"/>
                  <a:pt x="779" y="80"/>
                  <a:pt x="832" y="80"/>
                </a:cubicBezTo>
                <a:lnTo>
                  <a:pt x="833" y="80"/>
                </a:lnTo>
                <a:cubicBezTo>
                  <a:pt x="862" y="80"/>
                  <a:pt x="888" y="93"/>
                  <a:pt x="907" y="114"/>
                </a:cubicBezTo>
                <a:cubicBezTo>
                  <a:pt x="925" y="136"/>
                  <a:pt x="933" y="164"/>
                  <a:pt x="928" y="192"/>
                </a:cubicBezTo>
                <a:lnTo>
                  <a:pt x="927" y="198"/>
                </a:lnTo>
                <a:cubicBezTo>
                  <a:pt x="926" y="203"/>
                  <a:pt x="925" y="208"/>
                  <a:pt x="924" y="213"/>
                </a:cubicBezTo>
                <a:lnTo>
                  <a:pt x="923" y="216"/>
                </a:lnTo>
                <a:cubicBezTo>
                  <a:pt x="908" y="260"/>
                  <a:pt x="863" y="288"/>
                  <a:pt x="816" y="280"/>
                </a:cubicBezTo>
                <a:cubicBezTo>
                  <a:pt x="770" y="273"/>
                  <a:pt x="735" y="233"/>
                  <a:pt x="735" y="185"/>
                </a:cubicBezTo>
                <a:lnTo>
                  <a:pt x="735" y="177"/>
                </a:lnTo>
                <a:lnTo>
                  <a:pt x="735" y="166"/>
                </a:lnTo>
                <a:lnTo>
                  <a:pt x="831" y="262"/>
                </a:lnTo>
                <a:lnTo>
                  <a:pt x="830" y="262"/>
                </a:lnTo>
                <a:cubicBezTo>
                  <a:pt x="777" y="262"/>
                  <a:pt x="734" y="219"/>
                  <a:pt x="734" y="166"/>
                </a:cubicBezTo>
                <a:cubicBezTo>
                  <a:pt x="734" y="113"/>
                  <a:pt x="777" y="70"/>
                  <a:pt x="830" y="70"/>
                </a:cubicBezTo>
                <a:lnTo>
                  <a:pt x="831" y="70"/>
                </a:lnTo>
                <a:cubicBezTo>
                  <a:pt x="880" y="70"/>
                  <a:pt x="921" y="107"/>
                  <a:pt x="927" y="155"/>
                </a:cubicBezTo>
                <a:lnTo>
                  <a:pt x="928" y="163"/>
                </a:lnTo>
                <a:lnTo>
                  <a:pt x="924" y="144"/>
                </a:lnTo>
                <a:lnTo>
                  <a:pt x="925" y="147"/>
                </a:lnTo>
                <a:lnTo>
                  <a:pt x="737" y="177"/>
                </a:lnTo>
                <a:lnTo>
                  <a:pt x="737" y="176"/>
                </a:lnTo>
                <a:lnTo>
                  <a:pt x="737" y="168"/>
                </a:lnTo>
                <a:lnTo>
                  <a:pt x="737" y="164"/>
                </a:lnTo>
                <a:lnTo>
                  <a:pt x="736" y="152"/>
                </a:lnTo>
                <a:lnTo>
                  <a:pt x="735" y="138"/>
                </a:lnTo>
                <a:cubicBezTo>
                  <a:pt x="735" y="85"/>
                  <a:pt x="778" y="42"/>
                  <a:pt x="831" y="42"/>
                </a:cubicBezTo>
                <a:cubicBezTo>
                  <a:pt x="884" y="42"/>
                  <a:pt x="927" y="85"/>
                  <a:pt x="927" y="138"/>
                </a:cubicBezTo>
                <a:lnTo>
                  <a:pt x="927" y="141"/>
                </a:lnTo>
                <a:lnTo>
                  <a:pt x="927" y="150"/>
                </a:lnTo>
                <a:lnTo>
                  <a:pt x="928" y="151"/>
                </a:lnTo>
                <a:lnTo>
                  <a:pt x="928" y="166"/>
                </a:lnTo>
                <a:cubicBezTo>
                  <a:pt x="928" y="219"/>
                  <a:pt x="885" y="262"/>
                  <a:pt x="832" y="262"/>
                </a:cubicBezTo>
                <a:cubicBezTo>
                  <a:pt x="779" y="262"/>
                  <a:pt x="736" y="219"/>
                  <a:pt x="736" y="166"/>
                </a:cubicBezTo>
                <a:lnTo>
                  <a:pt x="736" y="163"/>
                </a:lnTo>
                <a:lnTo>
                  <a:pt x="738" y="179"/>
                </a:lnTo>
                <a:lnTo>
                  <a:pt x="737" y="173"/>
                </a:lnTo>
                <a:cubicBezTo>
                  <a:pt x="729" y="124"/>
                  <a:pt x="760" y="76"/>
                  <a:pt x="808" y="64"/>
                </a:cubicBezTo>
                <a:cubicBezTo>
                  <a:pt x="857" y="52"/>
                  <a:pt x="907" y="80"/>
                  <a:pt x="923" y="127"/>
                </a:cubicBezTo>
                <a:lnTo>
                  <a:pt x="924" y="130"/>
                </a:lnTo>
                <a:cubicBezTo>
                  <a:pt x="927" y="140"/>
                  <a:pt x="928" y="150"/>
                  <a:pt x="928" y="160"/>
                </a:cubicBezTo>
                <a:lnTo>
                  <a:pt x="928" y="166"/>
                </a:lnTo>
                <a:lnTo>
                  <a:pt x="928" y="173"/>
                </a:lnTo>
                <a:lnTo>
                  <a:pt x="928" y="176"/>
                </a:lnTo>
                <a:cubicBezTo>
                  <a:pt x="928" y="229"/>
                  <a:pt x="885" y="272"/>
                  <a:pt x="832" y="272"/>
                </a:cubicBezTo>
                <a:cubicBezTo>
                  <a:pt x="779" y="272"/>
                  <a:pt x="736" y="229"/>
                  <a:pt x="736" y="176"/>
                </a:cubicBezTo>
                <a:lnTo>
                  <a:pt x="736" y="166"/>
                </a:lnTo>
                <a:lnTo>
                  <a:pt x="736" y="168"/>
                </a:lnTo>
                <a:lnTo>
                  <a:pt x="927" y="157"/>
                </a:lnTo>
                <a:lnTo>
                  <a:pt x="927" y="160"/>
                </a:lnTo>
                <a:lnTo>
                  <a:pt x="927" y="166"/>
                </a:lnTo>
                <a:cubicBezTo>
                  <a:pt x="927" y="219"/>
                  <a:pt x="884" y="262"/>
                  <a:pt x="831" y="262"/>
                </a:cubicBezTo>
                <a:cubicBezTo>
                  <a:pt x="778" y="262"/>
                  <a:pt x="735" y="219"/>
                  <a:pt x="735" y="166"/>
                </a:cubicBezTo>
                <a:lnTo>
                  <a:pt x="735" y="161"/>
                </a:lnTo>
                <a:lnTo>
                  <a:pt x="735" y="157"/>
                </a:lnTo>
                <a:cubicBezTo>
                  <a:pt x="735" y="108"/>
                  <a:pt x="773" y="67"/>
                  <a:pt x="822" y="62"/>
                </a:cubicBezTo>
                <a:cubicBezTo>
                  <a:pt x="871" y="57"/>
                  <a:pt x="916" y="90"/>
                  <a:pt x="926" y="139"/>
                </a:cubicBezTo>
                <a:lnTo>
                  <a:pt x="927" y="144"/>
                </a:lnTo>
                <a:lnTo>
                  <a:pt x="927" y="143"/>
                </a:lnTo>
                <a:cubicBezTo>
                  <a:pt x="939" y="193"/>
                  <a:pt x="910" y="244"/>
                  <a:pt x="860" y="259"/>
                </a:cubicBezTo>
                <a:cubicBezTo>
                  <a:pt x="811" y="273"/>
                  <a:pt x="759" y="246"/>
                  <a:pt x="742" y="197"/>
                </a:cubicBezTo>
                <a:lnTo>
                  <a:pt x="741" y="194"/>
                </a:lnTo>
                <a:cubicBezTo>
                  <a:pt x="740" y="189"/>
                  <a:pt x="739" y="184"/>
                  <a:pt x="738" y="179"/>
                </a:cubicBezTo>
                <a:lnTo>
                  <a:pt x="737" y="173"/>
                </a:lnTo>
                <a:cubicBezTo>
                  <a:pt x="735" y="163"/>
                  <a:pt x="735" y="152"/>
                  <a:pt x="737" y="142"/>
                </a:cubicBezTo>
                <a:lnTo>
                  <a:pt x="738" y="136"/>
                </a:lnTo>
                <a:cubicBezTo>
                  <a:pt x="739" y="126"/>
                  <a:pt x="742" y="117"/>
                  <a:pt x="747" y="109"/>
                </a:cubicBezTo>
                <a:lnTo>
                  <a:pt x="749" y="105"/>
                </a:lnTo>
                <a:cubicBezTo>
                  <a:pt x="767" y="68"/>
                  <a:pt x="807" y="47"/>
                  <a:pt x="847" y="52"/>
                </a:cubicBezTo>
                <a:cubicBezTo>
                  <a:pt x="888" y="58"/>
                  <a:pt x="921" y="88"/>
                  <a:pt x="929" y="129"/>
                </a:cubicBezTo>
                <a:lnTo>
                  <a:pt x="931" y="139"/>
                </a:lnTo>
                <a:lnTo>
                  <a:pt x="932" y="146"/>
                </a:lnTo>
                <a:lnTo>
                  <a:pt x="771" y="99"/>
                </a:lnTo>
                <a:lnTo>
                  <a:pt x="773" y="97"/>
                </a:lnTo>
                <a:lnTo>
                  <a:pt x="748" y="138"/>
                </a:lnTo>
                <a:lnTo>
                  <a:pt x="750" y="131"/>
                </a:lnTo>
                <a:lnTo>
                  <a:pt x="750" y="129"/>
                </a:lnTo>
                <a:lnTo>
                  <a:pt x="750" y="127"/>
                </a:lnTo>
                <a:lnTo>
                  <a:pt x="753" y="106"/>
                </a:lnTo>
                <a:lnTo>
                  <a:pt x="755" y="96"/>
                </a:lnTo>
                <a:cubicBezTo>
                  <a:pt x="766" y="52"/>
                  <a:pt x="808" y="21"/>
                  <a:pt x="853" y="24"/>
                </a:cubicBezTo>
                <a:cubicBezTo>
                  <a:pt x="899" y="26"/>
                  <a:pt x="937" y="60"/>
                  <a:pt x="944" y="106"/>
                </a:cubicBezTo>
                <a:lnTo>
                  <a:pt x="945" y="113"/>
                </a:lnTo>
                <a:lnTo>
                  <a:pt x="947" y="127"/>
                </a:lnTo>
                <a:lnTo>
                  <a:pt x="948" y="149"/>
                </a:lnTo>
                <a:lnTo>
                  <a:pt x="949" y="149"/>
                </a:lnTo>
                <a:lnTo>
                  <a:pt x="922" y="99"/>
                </a:lnTo>
                <a:lnTo>
                  <a:pt x="924" y="101"/>
                </a:lnTo>
                <a:lnTo>
                  <a:pt x="803" y="89"/>
                </a:lnTo>
                <a:lnTo>
                  <a:pt x="806" y="87"/>
                </a:lnTo>
                <a:lnTo>
                  <a:pt x="774" y="124"/>
                </a:lnTo>
                <a:lnTo>
                  <a:pt x="776" y="120"/>
                </a:lnTo>
                <a:lnTo>
                  <a:pt x="782" y="108"/>
                </a:lnTo>
                <a:cubicBezTo>
                  <a:pt x="799" y="79"/>
                  <a:pt x="831" y="61"/>
                  <a:pt x="864" y="61"/>
                </a:cubicBezTo>
                <a:lnTo>
                  <a:pt x="867" y="61"/>
                </a:lnTo>
                <a:lnTo>
                  <a:pt x="772" y="149"/>
                </a:lnTo>
                <a:lnTo>
                  <a:pt x="773" y="138"/>
                </a:lnTo>
                <a:lnTo>
                  <a:pt x="774" y="127"/>
                </a:lnTo>
                <a:cubicBezTo>
                  <a:pt x="780" y="81"/>
                  <a:pt x="818" y="45"/>
                  <a:pt x="864" y="43"/>
                </a:cubicBezTo>
                <a:cubicBezTo>
                  <a:pt x="910" y="40"/>
                  <a:pt x="951" y="70"/>
                  <a:pt x="963" y="115"/>
                </a:cubicBezTo>
                <a:lnTo>
                  <a:pt x="965" y="123"/>
                </a:lnTo>
                <a:lnTo>
                  <a:pt x="968" y="140"/>
                </a:lnTo>
                <a:cubicBezTo>
                  <a:pt x="973" y="168"/>
                  <a:pt x="965" y="197"/>
                  <a:pt x="947" y="219"/>
                </a:cubicBezTo>
                <a:cubicBezTo>
                  <a:pt x="929" y="241"/>
                  <a:pt x="902" y="253"/>
                  <a:pt x="873" y="253"/>
                </a:cubicBezTo>
                <a:lnTo>
                  <a:pt x="871" y="253"/>
                </a:lnTo>
                <a:cubicBezTo>
                  <a:pt x="818" y="253"/>
                  <a:pt x="775" y="210"/>
                  <a:pt x="775" y="157"/>
                </a:cubicBezTo>
                <a:cubicBezTo>
                  <a:pt x="775" y="104"/>
                  <a:pt x="818" y="61"/>
                  <a:pt x="871" y="61"/>
                </a:cubicBezTo>
                <a:lnTo>
                  <a:pt x="873" y="61"/>
                </a:lnTo>
                <a:cubicBezTo>
                  <a:pt x="902" y="61"/>
                  <a:pt x="929" y="74"/>
                  <a:pt x="948" y="97"/>
                </a:cubicBezTo>
                <a:cubicBezTo>
                  <a:pt x="966" y="119"/>
                  <a:pt x="973" y="148"/>
                  <a:pt x="968" y="176"/>
                </a:cubicBezTo>
                <a:lnTo>
                  <a:pt x="967" y="181"/>
                </a:lnTo>
                <a:lnTo>
                  <a:pt x="965" y="190"/>
                </a:lnTo>
                <a:lnTo>
                  <a:pt x="871" y="70"/>
                </a:lnTo>
                <a:lnTo>
                  <a:pt x="874" y="70"/>
                </a:lnTo>
                <a:lnTo>
                  <a:pt x="781" y="190"/>
                </a:lnTo>
                <a:lnTo>
                  <a:pt x="780" y="186"/>
                </a:lnTo>
                <a:lnTo>
                  <a:pt x="778" y="176"/>
                </a:lnTo>
                <a:cubicBezTo>
                  <a:pt x="777" y="170"/>
                  <a:pt x="776" y="164"/>
                  <a:pt x="776" y="157"/>
                </a:cubicBezTo>
                <a:lnTo>
                  <a:pt x="776" y="151"/>
                </a:lnTo>
                <a:lnTo>
                  <a:pt x="779" y="175"/>
                </a:lnTo>
                <a:lnTo>
                  <a:pt x="778" y="171"/>
                </a:lnTo>
                <a:lnTo>
                  <a:pt x="965" y="171"/>
                </a:lnTo>
                <a:lnTo>
                  <a:pt x="964" y="175"/>
                </a:lnTo>
                <a:lnTo>
                  <a:pt x="964" y="173"/>
                </a:lnTo>
                <a:lnTo>
                  <a:pt x="869" y="61"/>
                </a:lnTo>
                <a:lnTo>
                  <a:pt x="871" y="61"/>
                </a:lnTo>
                <a:lnTo>
                  <a:pt x="775" y="157"/>
                </a:lnTo>
                <a:lnTo>
                  <a:pt x="775" y="146"/>
                </a:lnTo>
                <a:lnTo>
                  <a:pt x="775" y="138"/>
                </a:lnTo>
                <a:cubicBezTo>
                  <a:pt x="775" y="91"/>
                  <a:pt x="810" y="51"/>
                  <a:pt x="856" y="44"/>
                </a:cubicBezTo>
                <a:cubicBezTo>
                  <a:pt x="903" y="36"/>
                  <a:pt x="948" y="63"/>
                  <a:pt x="963" y="108"/>
                </a:cubicBezTo>
                <a:lnTo>
                  <a:pt x="964" y="111"/>
                </a:lnTo>
                <a:cubicBezTo>
                  <a:pt x="967" y="121"/>
                  <a:pt x="968" y="131"/>
                  <a:pt x="968" y="141"/>
                </a:cubicBezTo>
                <a:lnTo>
                  <a:pt x="968" y="147"/>
                </a:lnTo>
                <a:lnTo>
                  <a:pt x="968" y="157"/>
                </a:lnTo>
                <a:cubicBezTo>
                  <a:pt x="968" y="210"/>
                  <a:pt x="925" y="253"/>
                  <a:pt x="872" y="253"/>
                </a:cubicBezTo>
                <a:cubicBezTo>
                  <a:pt x="819" y="253"/>
                  <a:pt x="776" y="210"/>
                  <a:pt x="776" y="157"/>
                </a:cubicBezTo>
                <a:lnTo>
                  <a:pt x="776" y="152"/>
                </a:lnTo>
                <a:lnTo>
                  <a:pt x="778" y="171"/>
                </a:lnTo>
                <a:lnTo>
                  <a:pt x="777" y="166"/>
                </a:lnTo>
                <a:cubicBezTo>
                  <a:pt x="767" y="115"/>
                  <a:pt x="800" y="65"/>
                  <a:pt x="850" y="54"/>
                </a:cubicBezTo>
                <a:cubicBezTo>
                  <a:pt x="901" y="42"/>
                  <a:pt x="952" y="74"/>
                  <a:pt x="965" y="124"/>
                </a:cubicBezTo>
                <a:lnTo>
                  <a:pt x="966" y="128"/>
                </a:lnTo>
                <a:cubicBezTo>
                  <a:pt x="968" y="136"/>
                  <a:pt x="968" y="144"/>
                  <a:pt x="968" y="151"/>
                </a:cubicBezTo>
                <a:lnTo>
                  <a:pt x="968" y="157"/>
                </a:lnTo>
                <a:cubicBezTo>
                  <a:pt x="968" y="210"/>
                  <a:pt x="925" y="253"/>
                  <a:pt x="872" y="253"/>
                </a:cubicBezTo>
                <a:lnTo>
                  <a:pt x="871" y="253"/>
                </a:lnTo>
                <a:lnTo>
                  <a:pt x="961" y="122"/>
                </a:lnTo>
                <a:lnTo>
                  <a:pt x="963" y="127"/>
                </a:lnTo>
                <a:lnTo>
                  <a:pt x="961" y="124"/>
                </a:lnTo>
                <a:lnTo>
                  <a:pt x="790" y="124"/>
                </a:lnTo>
                <a:lnTo>
                  <a:pt x="792" y="120"/>
                </a:lnTo>
                <a:lnTo>
                  <a:pt x="790" y="122"/>
                </a:lnTo>
                <a:cubicBezTo>
                  <a:pt x="804" y="87"/>
                  <a:pt x="838" y="63"/>
                  <a:pt x="875" y="62"/>
                </a:cubicBezTo>
                <a:cubicBezTo>
                  <a:pt x="913" y="60"/>
                  <a:pt x="948" y="81"/>
                  <a:pt x="965" y="115"/>
                </a:cubicBezTo>
                <a:lnTo>
                  <a:pt x="967" y="119"/>
                </a:lnTo>
                <a:lnTo>
                  <a:pt x="967" y="117"/>
                </a:lnTo>
                <a:lnTo>
                  <a:pt x="884" y="70"/>
                </a:lnTo>
                <a:lnTo>
                  <a:pt x="889" y="70"/>
                </a:lnTo>
                <a:lnTo>
                  <a:pt x="794" y="157"/>
                </a:lnTo>
                <a:lnTo>
                  <a:pt x="795" y="147"/>
                </a:lnTo>
                <a:lnTo>
                  <a:pt x="794" y="147"/>
                </a:lnTo>
                <a:cubicBezTo>
                  <a:pt x="794" y="109"/>
                  <a:pt x="818" y="74"/>
                  <a:pt x="854" y="59"/>
                </a:cubicBezTo>
                <a:cubicBezTo>
                  <a:pt x="890" y="44"/>
                  <a:pt x="931" y="52"/>
                  <a:pt x="958" y="80"/>
                </a:cubicBezTo>
                <a:lnTo>
                  <a:pt x="961" y="83"/>
                </a:lnTo>
                <a:cubicBezTo>
                  <a:pt x="973" y="94"/>
                  <a:pt x="981" y="108"/>
                  <a:pt x="986" y="124"/>
                </a:cubicBezTo>
                <a:lnTo>
                  <a:pt x="988" y="131"/>
                </a:lnTo>
                <a:cubicBezTo>
                  <a:pt x="991" y="142"/>
                  <a:pt x="992" y="154"/>
                  <a:pt x="991" y="166"/>
                </a:cubicBezTo>
                <a:lnTo>
                  <a:pt x="990" y="177"/>
                </a:lnTo>
                <a:lnTo>
                  <a:pt x="989" y="188"/>
                </a:lnTo>
                <a:cubicBezTo>
                  <a:pt x="982" y="239"/>
                  <a:pt x="938" y="275"/>
                  <a:pt x="888" y="272"/>
                </a:cubicBezTo>
                <a:cubicBezTo>
                  <a:pt x="837" y="269"/>
                  <a:pt x="797" y="227"/>
                  <a:pt x="797" y="176"/>
                </a:cubicBezTo>
                <a:lnTo>
                  <a:pt x="797" y="168"/>
                </a:lnTo>
                <a:lnTo>
                  <a:pt x="797" y="157"/>
                </a:lnTo>
                <a:cubicBezTo>
                  <a:pt x="797" y="104"/>
                  <a:pt x="840" y="61"/>
                  <a:pt x="893" y="61"/>
                </a:cubicBezTo>
                <a:lnTo>
                  <a:pt x="896" y="61"/>
                </a:lnTo>
                <a:lnTo>
                  <a:pt x="900" y="61"/>
                </a:lnTo>
                <a:cubicBezTo>
                  <a:pt x="946" y="61"/>
                  <a:pt x="986" y="94"/>
                  <a:pt x="995" y="139"/>
                </a:cubicBezTo>
                <a:lnTo>
                  <a:pt x="996" y="144"/>
                </a:lnTo>
                <a:lnTo>
                  <a:pt x="996" y="143"/>
                </a:lnTo>
                <a:lnTo>
                  <a:pt x="806" y="166"/>
                </a:lnTo>
                <a:lnTo>
                  <a:pt x="806" y="162"/>
                </a:lnTo>
                <a:lnTo>
                  <a:pt x="808" y="181"/>
                </a:lnTo>
                <a:lnTo>
                  <a:pt x="807" y="176"/>
                </a:lnTo>
                <a:lnTo>
                  <a:pt x="997" y="157"/>
                </a:lnTo>
                <a:lnTo>
                  <a:pt x="997" y="162"/>
                </a:lnTo>
                <a:lnTo>
                  <a:pt x="997" y="166"/>
                </a:lnTo>
                <a:cubicBezTo>
                  <a:pt x="997" y="219"/>
                  <a:pt x="954" y="262"/>
                  <a:pt x="901" y="262"/>
                </a:cubicBezTo>
                <a:cubicBezTo>
                  <a:pt x="848" y="262"/>
                  <a:pt x="805" y="219"/>
                  <a:pt x="805" y="166"/>
                </a:cubicBezTo>
                <a:lnTo>
                  <a:pt x="805" y="161"/>
                </a:lnTo>
                <a:lnTo>
                  <a:pt x="808" y="185"/>
                </a:lnTo>
                <a:lnTo>
                  <a:pt x="807" y="181"/>
                </a:lnTo>
                <a:lnTo>
                  <a:pt x="996" y="157"/>
                </a:lnTo>
                <a:lnTo>
                  <a:pt x="996" y="161"/>
                </a:lnTo>
                <a:lnTo>
                  <a:pt x="996" y="168"/>
                </a:lnTo>
                <a:lnTo>
                  <a:pt x="996" y="174"/>
                </a:lnTo>
                <a:lnTo>
                  <a:pt x="986" y="132"/>
                </a:lnTo>
                <a:lnTo>
                  <a:pt x="987" y="134"/>
                </a:lnTo>
                <a:lnTo>
                  <a:pt x="805" y="176"/>
                </a:lnTo>
                <a:lnTo>
                  <a:pt x="805" y="169"/>
                </a:lnTo>
                <a:lnTo>
                  <a:pt x="807" y="149"/>
                </a:lnTo>
                <a:lnTo>
                  <a:pt x="808" y="137"/>
                </a:lnTo>
                <a:lnTo>
                  <a:pt x="807" y="138"/>
                </a:lnTo>
                <a:cubicBezTo>
                  <a:pt x="807" y="85"/>
                  <a:pt x="850" y="42"/>
                  <a:pt x="903" y="42"/>
                </a:cubicBezTo>
                <a:cubicBezTo>
                  <a:pt x="956" y="42"/>
                  <a:pt x="999" y="85"/>
                  <a:pt x="999" y="138"/>
                </a:cubicBezTo>
                <a:lnTo>
                  <a:pt x="999" y="139"/>
                </a:lnTo>
                <a:lnTo>
                  <a:pt x="999" y="145"/>
                </a:lnTo>
                <a:lnTo>
                  <a:pt x="998" y="165"/>
                </a:lnTo>
                <a:lnTo>
                  <a:pt x="902" y="61"/>
                </a:lnTo>
                <a:lnTo>
                  <a:pt x="904" y="61"/>
                </a:lnTo>
                <a:lnTo>
                  <a:pt x="809" y="147"/>
                </a:lnTo>
                <a:lnTo>
                  <a:pt x="810" y="138"/>
                </a:lnTo>
                <a:lnTo>
                  <a:pt x="811" y="129"/>
                </a:lnTo>
                <a:cubicBezTo>
                  <a:pt x="816" y="80"/>
                  <a:pt x="857" y="42"/>
                  <a:pt x="906" y="42"/>
                </a:cubicBezTo>
                <a:cubicBezTo>
                  <a:pt x="956" y="42"/>
                  <a:pt x="997" y="80"/>
                  <a:pt x="1002" y="129"/>
                </a:cubicBezTo>
                <a:lnTo>
                  <a:pt x="1003" y="139"/>
                </a:lnTo>
                <a:lnTo>
                  <a:pt x="1004" y="147"/>
                </a:lnTo>
                <a:lnTo>
                  <a:pt x="908" y="61"/>
                </a:lnTo>
                <a:lnTo>
                  <a:pt x="909" y="61"/>
                </a:lnTo>
                <a:lnTo>
                  <a:pt x="911" y="61"/>
                </a:lnTo>
                <a:lnTo>
                  <a:pt x="815" y="157"/>
                </a:lnTo>
                <a:lnTo>
                  <a:pt x="815" y="151"/>
                </a:lnTo>
                <a:lnTo>
                  <a:pt x="815" y="141"/>
                </a:lnTo>
                <a:lnTo>
                  <a:pt x="815" y="145"/>
                </a:lnTo>
                <a:lnTo>
                  <a:pt x="814" y="128"/>
                </a:lnTo>
                <a:cubicBezTo>
                  <a:pt x="814" y="75"/>
                  <a:pt x="857" y="32"/>
                  <a:pt x="910" y="32"/>
                </a:cubicBezTo>
                <a:cubicBezTo>
                  <a:pt x="963" y="32"/>
                  <a:pt x="1006" y="75"/>
                  <a:pt x="1006" y="128"/>
                </a:cubicBezTo>
                <a:lnTo>
                  <a:pt x="1006" y="130"/>
                </a:lnTo>
                <a:lnTo>
                  <a:pt x="1006" y="136"/>
                </a:lnTo>
                <a:lnTo>
                  <a:pt x="1007" y="139"/>
                </a:lnTo>
                <a:lnTo>
                  <a:pt x="911" y="51"/>
                </a:lnTo>
                <a:lnTo>
                  <a:pt x="914" y="51"/>
                </a:lnTo>
                <a:lnTo>
                  <a:pt x="820" y="129"/>
                </a:lnTo>
                <a:lnTo>
                  <a:pt x="821" y="124"/>
                </a:lnTo>
                <a:lnTo>
                  <a:pt x="819" y="142"/>
                </a:lnTo>
                <a:lnTo>
                  <a:pt x="819" y="138"/>
                </a:lnTo>
                <a:cubicBezTo>
                  <a:pt x="819" y="92"/>
                  <a:pt x="852" y="53"/>
                  <a:pt x="897" y="44"/>
                </a:cubicBezTo>
                <a:cubicBezTo>
                  <a:pt x="943" y="35"/>
                  <a:pt x="988" y="60"/>
                  <a:pt x="1005" y="103"/>
                </a:cubicBezTo>
                <a:lnTo>
                  <a:pt x="1007" y="108"/>
                </a:lnTo>
                <a:lnTo>
                  <a:pt x="1005" y="105"/>
                </a:lnTo>
                <a:lnTo>
                  <a:pt x="823" y="147"/>
                </a:lnTo>
                <a:lnTo>
                  <a:pt x="823" y="142"/>
                </a:lnTo>
                <a:lnTo>
                  <a:pt x="823" y="138"/>
                </a:lnTo>
                <a:cubicBezTo>
                  <a:pt x="823" y="91"/>
                  <a:pt x="858" y="51"/>
                  <a:pt x="904" y="44"/>
                </a:cubicBezTo>
                <a:cubicBezTo>
                  <a:pt x="951" y="36"/>
                  <a:pt x="996" y="63"/>
                  <a:pt x="1011" y="108"/>
                </a:cubicBezTo>
                <a:lnTo>
                  <a:pt x="1012" y="111"/>
                </a:lnTo>
                <a:cubicBezTo>
                  <a:pt x="1013" y="117"/>
                  <a:pt x="1015" y="122"/>
                  <a:pt x="1016" y="128"/>
                </a:cubicBezTo>
                <a:lnTo>
                  <a:pt x="1017" y="135"/>
                </a:lnTo>
                <a:lnTo>
                  <a:pt x="1017" y="139"/>
                </a:lnTo>
                <a:cubicBezTo>
                  <a:pt x="1018" y="144"/>
                  <a:pt x="1018" y="149"/>
                  <a:pt x="1018" y="154"/>
                </a:cubicBezTo>
                <a:lnTo>
                  <a:pt x="1018" y="157"/>
                </a:lnTo>
                <a:cubicBezTo>
                  <a:pt x="1018" y="208"/>
                  <a:pt x="979" y="250"/>
                  <a:pt x="928" y="253"/>
                </a:cubicBezTo>
                <a:cubicBezTo>
                  <a:pt x="878" y="256"/>
                  <a:pt x="833" y="220"/>
                  <a:pt x="827" y="169"/>
                </a:cubicBezTo>
                <a:lnTo>
                  <a:pt x="826" y="161"/>
                </a:lnTo>
                <a:lnTo>
                  <a:pt x="825" y="147"/>
                </a:lnTo>
                <a:cubicBezTo>
                  <a:pt x="822" y="120"/>
                  <a:pt x="831" y="94"/>
                  <a:pt x="850" y="74"/>
                </a:cubicBezTo>
                <a:cubicBezTo>
                  <a:pt x="868" y="54"/>
                  <a:pt x="893" y="42"/>
                  <a:pt x="920" y="42"/>
                </a:cubicBezTo>
                <a:lnTo>
                  <a:pt x="923" y="42"/>
                </a:lnTo>
                <a:lnTo>
                  <a:pt x="925" y="42"/>
                </a:lnTo>
                <a:lnTo>
                  <a:pt x="830" y="130"/>
                </a:lnTo>
                <a:lnTo>
                  <a:pt x="831" y="119"/>
                </a:lnTo>
                <a:lnTo>
                  <a:pt x="830" y="121"/>
                </a:lnTo>
                <a:cubicBezTo>
                  <a:pt x="830" y="107"/>
                  <a:pt x="834" y="92"/>
                  <a:pt x="841" y="79"/>
                </a:cubicBezTo>
                <a:lnTo>
                  <a:pt x="842" y="77"/>
                </a:lnTo>
                <a:cubicBezTo>
                  <a:pt x="862" y="37"/>
                  <a:pt x="906" y="16"/>
                  <a:pt x="950" y="26"/>
                </a:cubicBezTo>
                <a:cubicBezTo>
                  <a:pt x="993" y="36"/>
                  <a:pt x="1023" y="75"/>
                  <a:pt x="1023" y="119"/>
                </a:cubicBezTo>
                <a:lnTo>
                  <a:pt x="1023" y="123"/>
                </a:lnTo>
                <a:lnTo>
                  <a:pt x="1024" y="122"/>
                </a:lnTo>
                <a:lnTo>
                  <a:pt x="1025" y="133"/>
                </a:lnTo>
                <a:lnTo>
                  <a:pt x="1025" y="129"/>
                </a:lnTo>
                <a:cubicBezTo>
                  <a:pt x="1034" y="176"/>
                  <a:pt x="1007" y="223"/>
                  <a:pt x="962" y="238"/>
                </a:cubicBezTo>
                <a:cubicBezTo>
                  <a:pt x="916" y="254"/>
                  <a:pt x="866" y="233"/>
                  <a:pt x="845" y="190"/>
                </a:cubicBezTo>
                <a:lnTo>
                  <a:pt x="844" y="188"/>
                </a:lnTo>
                <a:cubicBezTo>
                  <a:pt x="839" y="179"/>
                  <a:pt x="836" y="169"/>
                  <a:pt x="834" y="159"/>
                </a:cubicBezTo>
                <a:lnTo>
                  <a:pt x="833" y="152"/>
                </a:lnTo>
                <a:cubicBezTo>
                  <a:pt x="833" y="148"/>
                  <a:pt x="832" y="143"/>
                  <a:pt x="832" y="138"/>
                </a:cubicBezTo>
                <a:lnTo>
                  <a:pt x="832" y="132"/>
                </a:lnTo>
                <a:lnTo>
                  <a:pt x="835" y="156"/>
                </a:lnTo>
                <a:lnTo>
                  <a:pt x="834" y="152"/>
                </a:lnTo>
                <a:cubicBezTo>
                  <a:pt x="821" y="100"/>
                  <a:pt x="853" y="48"/>
                  <a:pt x="904" y="35"/>
                </a:cubicBezTo>
                <a:cubicBezTo>
                  <a:pt x="956" y="22"/>
                  <a:pt x="1008" y="54"/>
                  <a:pt x="1021" y="105"/>
                </a:cubicBezTo>
                <a:lnTo>
                  <a:pt x="1022" y="109"/>
                </a:lnTo>
                <a:lnTo>
                  <a:pt x="1024" y="123"/>
                </a:lnTo>
                <a:cubicBezTo>
                  <a:pt x="1030" y="160"/>
                  <a:pt x="1014" y="197"/>
                  <a:pt x="983" y="218"/>
                </a:cubicBezTo>
                <a:lnTo>
                  <a:pt x="980" y="220"/>
                </a:lnTo>
                <a:cubicBezTo>
                  <a:pt x="951" y="239"/>
                  <a:pt x="914" y="242"/>
                  <a:pt x="884" y="226"/>
                </a:cubicBezTo>
                <a:lnTo>
                  <a:pt x="880" y="224"/>
                </a:lnTo>
                <a:cubicBezTo>
                  <a:pt x="850" y="210"/>
                  <a:pt x="830" y="181"/>
                  <a:pt x="827" y="148"/>
                </a:cubicBezTo>
                <a:lnTo>
                  <a:pt x="826" y="138"/>
                </a:lnTo>
                <a:lnTo>
                  <a:pt x="825" y="130"/>
                </a:lnTo>
                <a:cubicBezTo>
                  <a:pt x="820" y="86"/>
                  <a:pt x="846" y="44"/>
                  <a:pt x="888" y="29"/>
                </a:cubicBezTo>
                <a:cubicBezTo>
                  <a:pt x="929" y="14"/>
                  <a:pt x="976" y="29"/>
                  <a:pt x="1000" y="66"/>
                </a:cubicBezTo>
                <a:lnTo>
                  <a:pt x="1002" y="69"/>
                </a:lnTo>
                <a:cubicBezTo>
                  <a:pt x="1010" y="81"/>
                  <a:pt x="1015" y="93"/>
                  <a:pt x="1017" y="107"/>
                </a:cubicBezTo>
                <a:lnTo>
                  <a:pt x="1018" y="113"/>
                </a:lnTo>
                <a:lnTo>
                  <a:pt x="923" y="32"/>
                </a:lnTo>
                <a:lnTo>
                  <a:pt x="925" y="32"/>
                </a:lnTo>
                <a:lnTo>
                  <a:pt x="926" y="32"/>
                </a:lnTo>
                <a:cubicBezTo>
                  <a:pt x="973" y="32"/>
                  <a:pt x="1013" y="66"/>
                  <a:pt x="1021" y="113"/>
                </a:cubicBezTo>
                <a:lnTo>
                  <a:pt x="1022" y="119"/>
                </a:lnTo>
                <a:lnTo>
                  <a:pt x="1004" y="77"/>
                </a:lnTo>
                <a:lnTo>
                  <a:pt x="1007" y="81"/>
                </a:lnTo>
                <a:lnTo>
                  <a:pt x="869" y="65"/>
                </a:lnTo>
                <a:lnTo>
                  <a:pt x="875" y="60"/>
                </a:lnTo>
                <a:lnTo>
                  <a:pt x="881" y="55"/>
                </a:lnTo>
                <a:cubicBezTo>
                  <a:pt x="901" y="38"/>
                  <a:pt x="927" y="30"/>
                  <a:pt x="954" y="33"/>
                </a:cubicBezTo>
                <a:cubicBezTo>
                  <a:pt x="980" y="36"/>
                  <a:pt x="1003" y="50"/>
                  <a:pt x="1019" y="71"/>
                </a:cubicBezTo>
                <a:lnTo>
                  <a:pt x="1022" y="75"/>
                </a:lnTo>
                <a:cubicBezTo>
                  <a:pt x="1028" y="83"/>
                  <a:pt x="1033" y="92"/>
                  <a:pt x="1037" y="102"/>
                </a:cubicBezTo>
                <a:lnTo>
                  <a:pt x="1039" y="108"/>
                </a:lnTo>
                <a:lnTo>
                  <a:pt x="947" y="42"/>
                </a:lnTo>
                <a:lnTo>
                  <a:pt x="951" y="42"/>
                </a:lnTo>
                <a:lnTo>
                  <a:pt x="857" y="157"/>
                </a:lnTo>
                <a:lnTo>
                  <a:pt x="855" y="147"/>
                </a:lnTo>
                <a:cubicBezTo>
                  <a:pt x="851" y="128"/>
                  <a:pt x="854" y="108"/>
                  <a:pt x="862" y="89"/>
                </a:cubicBezTo>
                <a:lnTo>
                  <a:pt x="866" y="80"/>
                </a:lnTo>
                <a:cubicBezTo>
                  <a:pt x="884" y="39"/>
                  <a:pt x="929" y="16"/>
                  <a:pt x="973" y="26"/>
                </a:cubicBezTo>
                <a:cubicBezTo>
                  <a:pt x="1018" y="35"/>
                  <a:pt x="1049" y="74"/>
                  <a:pt x="1049" y="119"/>
                </a:cubicBezTo>
                <a:lnTo>
                  <a:pt x="1049" y="128"/>
                </a:lnTo>
                <a:lnTo>
                  <a:pt x="1049" y="135"/>
                </a:lnTo>
                <a:lnTo>
                  <a:pt x="1049" y="138"/>
                </a:lnTo>
                <a:cubicBezTo>
                  <a:pt x="1049" y="191"/>
                  <a:pt x="1006" y="234"/>
                  <a:pt x="953" y="234"/>
                </a:cubicBezTo>
                <a:cubicBezTo>
                  <a:pt x="900" y="234"/>
                  <a:pt x="857" y="191"/>
                  <a:pt x="857" y="138"/>
                </a:cubicBezTo>
                <a:lnTo>
                  <a:pt x="857" y="130"/>
                </a:lnTo>
                <a:lnTo>
                  <a:pt x="859" y="111"/>
                </a:lnTo>
                <a:lnTo>
                  <a:pt x="860" y="100"/>
                </a:lnTo>
                <a:cubicBezTo>
                  <a:pt x="865" y="51"/>
                  <a:pt x="906" y="13"/>
                  <a:pt x="955" y="13"/>
                </a:cubicBezTo>
                <a:lnTo>
                  <a:pt x="959" y="13"/>
                </a:lnTo>
                <a:cubicBezTo>
                  <a:pt x="999" y="13"/>
                  <a:pt x="1034" y="37"/>
                  <a:pt x="1049" y="74"/>
                </a:cubicBezTo>
                <a:lnTo>
                  <a:pt x="1053" y="84"/>
                </a:lnTo>
                <a:lnTo>
                  <a:pt x="963" y="23"/>
                </a:lnTo>
                <a:lnTo>
                  <a:pt x="964" y="23"/>
                </a:lnTo>
                <a:lnTo>
                  <a:pt x="965" y="23"/>
                </a:lnTo>
                <a:lnTo>
                  <a:pt x="869" y="119"/>
                </a:lnTo>
                <a:lnTo>
                  <a:pt x="869" y="108"/>
                </a:lnTo>
                <a:lnTo>
                  <a:pt x="871" y="89"/>
                </a:lnTo>
                <a:cubicBezTo>
                  <a:pt x="877" y="45"/>
                  <a:pt x="911" y="10"/>
                  <a:pt x="955" y="5"/>
                </a:cubicBezTo>
                <a:cubicBezTo>
                  <a:pt x="999" y="0"/>
                  <a:pt x="1041" y="25"/>
                  <a:pt x="1056" y="67"/>
                </a:cubicBezTo>
                <a:lnTo>
                  <a:pt x="1059" y="75"/>
                </a:lnTo>
                <a:lnTo>
                  <a:pt x="1065" y="94"/>
                </a:lnTo>
                <a:cubicBezTo>
                  <a:pt x="1068" y="106"/>
                  <a:pt x="1069" y="118"/>
                  <a:pt x="1068" y="130"/>
                </a:cubicBezTo>
                <a:lnTo>
                  <a:pt x="1067" y="139"/>
                </a:lnTo>
                <a:lnTo>
                  <a:pt x="971" y="32"/>
                </a:lnTo>
                <a:lnTo>
                  <a:pt x="977" y="32"/>
                </a:lnTo>
                <a:lnTo>
                  <a:pt x="978" y="32"/>
                </a:lnTo>
                <a:lnTo>
                  <a:pt x="884" y="110"/>
                </a:lnTo>
                <a:lnTo>
                  <a:pt x="885" y="105"/>
                </a:lnTo>
                <a:lnTo>
                  <a:pt x="883" y="123"/>
                </a:lnTo>
                <a:lnTo>
                  <a:pt x="883" y="119"/>
                </a:lnTo>
                <a:cubicBezTo>
                  <a:pt x="883" y="66"/>
                  <a:pt x="926" y="23"/>
                  <a:pt x="979" y="23"/>
                </a:cubicBezTo>
                <a:cubicBezTo>
                  <a:pt x="1032" y="23"/>
                  <a:pt x="1075" y="66"/>
                  <a:pt x="1075" y="119"/>
                </a:cubicBezTo>
                <a:lnTo>
                  <a:pt x="1075" y="122"/>
                </a:lnTo>
                <a:cubicBezTo>
                  <a:pt x="1075" y="128"/>
                  <a:pt x="1075" y="133"/>
                  <a:pt x="1074" y="138"/>
                </a:cubicBezTo>
                <a:lnTo>
                  <a:pt x="1073" y="144"/>
                </a:lnTo>
                <a:lnTo>
                  <a:pt x="1074" y="115"/>
                </a:lnTo>
                <a:lnTo>
                  <a:pt x="1075" y="122"/>
                </a:lnTo>
                <a:cubicBezTo>
                  <a:pt x="1075" y="126"/>
                  <a:pt x="1075" y="131"/>
                  <a:pt x="1075" y="135"/>
                </a:cubicBezTo>
                <a:lnTo>
                  <a:pt x="1075" y="138"/>
                </a:lnTo>
                <a:cubicBezTo>
                  <a:pt x="1075" y="191"/>
                  <a:pt x="1032" y="234"/>
                  <a:pt x="979" y="234"/>
                </a:cubicBezTo>
                <a:cubicBezTo>
                  <a:pt x="926" y="234"/>
                  <a:pt x="883" y="191"/>
                  <a:pt x="883" y="138"/>
                </a:cubicBezTo>
                <a:lnTo>
                  <a:pt x="883" y="134"/>
                </a:lnTo>
                <a:lnTo>
                  <a:pt x="883" y="128"/>
                </a:lnTo>
                <a:cubicBezTo>
                  <a:pt x="883" y="75"/>
                  <a:pt x="926" y="32"/>
                  <a:pt x="979" y="32"/>
                </a:cubicBezTo>
                <a:lnTo>
                  <a:pt x="981" y="32"/>
                </a:lnTo>
                <a:lnTo>
                  <a:pt x="982" y="32"/>
                </a:lnTo>
                <a:cubicBezTo>
                  <a:pt x="1015" y="32"/>
                  <a:pt x="1045" y="49"/>
                  <a:pt x="1062" y="75"/>
                </a:cubicBezTo>
                <a:lnTo>
                  <a:pt x="1066" y="81"/>
                </a:lnTo>
                <a:lnTo>
                  <a:pt x="1074" y="96"/>
                </a:lnTo>
                <a:lnTo>
                  <a:pt x="893" y="148"/>
                </a:lnTo>
                <a:lnTo>
                  <a:pt x="892" y="138"/>
                </a:lnTo>
                <a:lnTo>
                  <a:pt x="892" y="138"/>
                </a:lnTo>
                <a:cubicBezTo>
                  <a:pt x="891" y="133"/>
                  <a:pt x="890" y="128"/>
                  <a:pt x="890" y="122"/>
                </a:cubicBezTo>
                <a:lnTo>
                  <a:pt x="890" y="119"/>
                </a:lnTo>
                <a:cubicBezTo>
                  <a:pt x="890" y="66"/>
                  <a:pt x="933" y="23"/>
                  <a:pt x="986" y="23"/>
                </a:cubicBezTo>
                <a:cubicBezTo>
                  <a:pt x="1039" y="23"/>
                  <a:pt x="1082" y="66"/>
                  <a:pt x="1082" y="119"/>
                </a:cubicBezTo>
                <a:lnTo>
                  <a:pt x="1082" y="127"/>
                </a:lnTo>
                <a:lnTo>
                  <a:pt x="1083" y="130"/>
                </a:lnTo>
                <a:lnTo>
                  <a:pt x="987" y="42"/>
                </a:lnTo>
                <a:lnTo>
                  <a:pt x="988" y="42"/>
                </a:lnTo>
                <a:lnTo>
                  <a:pt x="992" y="42"/>
                </a:lnTo>
                <a:lnTo>
                  <a:pt x="896" y="138"/>
                </a:lnTo>
                <a:lnTo>
                  <a:pt x="896" y="127"/>
                </a:lnTo>
                <a:lnTo>
                  <a:pt x="898" y="143"/>
                </a:lnTo>
                <a:lnTo>
                  <a:pt x="897" y="137"/>
                </a:lnTo>
                <a:cubicBezTo>
                  <a:pt x="896" y="132"/>
                  <a:pt x="895" y="127"/>
                  <a:pt x="895" y="121"/>
                </a:cubicBezTo>
                <a:lnTo>
                  <a:pt x="895" y="119"/>
                </a:lnTo>
                <a:cubicBezTo>
                  <a:pt x="895" y="66"/>
                  <a:pt x="938" y="23"/>
                  <a:pt x="991" y="23"/>
                </a:cubicBezTo>
                <a:cubicBezTo>
                  <a:pt x="1044" y="23"/>
                  <a:pt x="1087" y="66"/>
                  <a:pt x="1087" y="119"/>
                </a:cubicBezTo>
                <a:lnTo>
                  <a:pt x="1087" y="123"/>
                </a:lnTo>
                <a:lnTo>
                  <a:pt x="1088" y="122"/>
                </a:lnTo>
                <a:lnTo>
                  <a:pt x="1089" y="131"/>
                </a:lnTo>
                <a:lnTo>
                  <a:pt x="1089" y="147"/>
                </a:lnTo>
                <a:cubicBezTo>
                  <a:pt x="1089" y="200"/>
                  <a:pt x="1046" y="243"/>
                  <a:pt x="993" y="243"/>
                </a:cubicBezTo>
                <a:lnTo>
                  <a:pt x="992" y="243"/>
                </a:lnTo>
                <a:cubicBezTo>
                  <a:pt x="946" y="243"/>
                  <a:pt x="905" y="210"/>
                  <a:pt x="898" y="163"/>
                </a:cubicBezTo>
                <a:lnTo>
                  <a:pt x="897" y="157"/>
                </a:lnTo>
                <a:lnTo>
                  <a:pt x="896" y="153"/>
                </a:lnTo>
                <a:lnTo>
                  <a:pt x="894" y="144"/>
                </a:lnTo>
                <a:lnTo>
                  <a:pt x="893" y="143"/>
                </a:lnTo>
                <a:lnTo>
                  <a:pt x="1082" y="119"/>
                </a:lnTo>
                <a:lnTo>
                  <a:pt x="1082" y="121"/>
                </a:lnTo>
                <a:lnTo>
                  <a:pt x="1082" y="127"/>
                </a:lnTo>
                <a:lnTo>
                  <a:pt x="1081" y="110"/>
                </a:lnTo>
                <a:lnTo>
                  <a:pt x="1083" y="121"/>
                </a:lnTo>
                <a:lnTo>
                  <a:pt x="988" y="42"/>
                </a:lnTo>
                <a:lnTo>
                  <a:pt x="990" y="42"/>
                </a:lnTo>
                <a:cubicBezTo>
                  <a:pt x="1040" y="42"/>
                  <a:pt x="1081" y="80"/>
                  <a:pt x="1086" y="129"/>
                </a:cubicBezTo>
                <a:lnTo>
                  <a:pt x="1087" y="139"/>
                </a:lnTo>
                <a:lnTo>
                  <a:pt x="1088" y="147"/>
                </a:lnTo>
                <a:lnTo>
                  <a:pt x="992" y="61"/>
                </a:lnTo>
                <a:lnTo>
                  <a:pt x="996" y="61"/>
                </a:lnTo>
                <a:lnTo>
                  <a:pt x="902" y="142"/>
                </a:lnTo>
                <a:lnTo>
                  <a:pt x="903" y="136"/>
                </a:lnTo>
                <a:lnTo>
                  <a:pt x="905" y="124"/>
                </a:lnTo>
                <a:cubicBezTo>
                  <a:pt x="915" y="84"/>
                  <a:pt x="950" y="55"/>
                  <a:pt x="992" y="52"/>
                </a:cubicBezTo>
                <a:cubicBezTo>
                  <a:pt x="1034" y="49"/>
                  <a:pt x="1072" y="73"/>
                  <a:pt x="1088" y="112"/>
                </a:cubicBezTo>
                <a:lnTo>
                  <a:pt x="1090" y="117"/>
                </a:lnTo>
                <a:cubicBezTo>
                  <a:pt x="1092" y="122"/>
                  <a:pt x="1093" y="128"/>
                  <a:pt x="1095" y="134"/>
                </a:cubicBezTo>
                <a:lnTo>
                  <a:pt x="1096" y="139"/>
                </a:lnTo>
                <a:lnTo>
                  <a:pt x="906" y="167"/>
                </a:lnTo>
                <a:lnTo>
                  <a:pt x="905" y="157"/>
                </a:lnTo>
                <a:lnTo>
                  <a:pt x="905" y="157"/>
                </a:lnTo>
                <a:lnTo>
                  <a:pt x="908" y="172"/>
                </a:lnTo>
                <a:lnTo>
                  <a:pt x="907" y="169"/>
                </a:lnTo>
                <a:lnTo>
                  <a:pt x="1094" y="138"/>
                </a:lnTo>
                <a:lnTo>
                  <a:pt x="1094" y="141"/>
                </a:lnTo>
                <a:lnTo>
                  <a:pt x="1093" y="126"/>
                </a:lnTo>
                <a:lnTo>
                  <a:pt x="1094" y="132"/>
                </a:lnTo>
                <a:lnTo>
                  <a:pt x="1096" y="148"/>
                </a:lnTo>
                <a:lnTo>
                  <a:pt x="904" y="157"/>
                </a:lnTo>
                <a:lnTo>
                  <a:pt x="904" y="152"/>
                </a:lnTo>
                <a:lnTo>
                  <a:pt x="904" y="147"/>
                </a:lnTo>
                <a:cubicBezTo>
                  <a:pt x="904" y="94"/>
                  <a:pt x="947" y="51"/>
                  <a:pt x="1000" y="51"/>
                </a:cubicBezTo>
                <a:cubicBezTo>
                  <a:pt x="1053" y="51"/>
                  <a:pt x="1096" y="94"/>
                  <a:pt x="1096" y="147"/>
                </a:cubicBezTo>
                <a:lnTo>
                  <a:pt x="1096" y="151"/>
                </a:lnTo>
                <a:lnTo>
                  <a:pt x="1092" y="121"/>
                </a:lnTo>
                <a:lnTo>
                  <a:pt x="1094" y="127"/>
                </a:lnTo>
                <a:lnTo>
                  <a:pt x="1045" y="72"/>
                </a:lnTo>
                <a:lnTo>
                  <a:pt x="1049" y="74"/>
                </a:lnTo>
                <a:lnTo>
                  <a:pt x="953" y="80"/>
                </a:lnTo>
                <a:lnTo>
                  <a:pt x="956" y="78"/>
                </a:lnTo>
                <a:lnTo>
                  <a:pt x="914" y="149"/>
                </a:lnTo>
                <a:lnTo>
                  <a:pt x="915" y="138"/>
                </a:lnTo>
                <a:lnTo>
                  <a:pt x="916" y="127"/>
                </a:lnTo>
                <a:cubicBezTo>
                  <a:pt x="922" y="76"/>
                  <a:pt x="967" y="40"/>
                  <a:pt x="1017" y="43"/>
                </a:cubicBezTo>
                <a:cubicBezTo>
                  <a:pt x="1068" y="46"/>
                  <a:pt x="1107" y="88"/>
                  <a:pt x="1107" y="138"/>
                </a:cubicBezTo>
                <a:lnTo>
                  <a:pt x="1107" y="141"/>
                </a:lnTo>
                <a:lnTo>
                  <a:pt x="1107" y="149"/>
                </a:lnTo>
                <a:cubicBezTo>
                  <a:pt x="1107" y="155"/>
                  <a:pt x="1107" y="160"/>
                  <a:pt x="1106" y="165"/>
                </a:cubicBezTo>
                <a:lnTo>
                  <a:pt x="1105" y="171"/>
                </a:lnTo>
                <a:lnTo>
                  <a:pt x="1106" y="155"/>
                </a:lnTo>
                <a:lnTo>
                  <a:pt x="1106" y="157"/>
                </a:lnTo>
                <a:cubicBezTo>
                  <a:pt x="1106" y="210"/>
                  <a:pt x="1063" y="253"/>
                  <a:pt x="1010" y="253"/>
                </a:cubicBezTo>
                <a:cubicBezTo>
                  <a:pt x="957" y="253"/>
                  <a:pt x="914" y="210"/>
                  <a:pt x="914" y="157"/>
                </a:cubicBezTo>
                <a:lnTo>
                  <a:pt x="914" y="150"/>
                </a:lnTo>
                <a:lnTo>
                  <a:pt x="916" y="130"/>
                </a:lnTo>
                <a:lnTo>
                  <a:pt x="915" y="125"/>
                </a:lnTo>
                <a:cubicBezTo>
                  <a:pt x="915" y="120"/>
                  <a:pt x="916" y="115"/>
                  <a:pt x="917" y="110"/>
                </a:cubicBezTo>
                <a:lnTo>
                  <a:pt x="918" y="104"/>
                </a:lnTo>
                <a:cubicBezTo>
                  <a:pt x="924" y="65"/>
                  <a:pt x="954" y="34"/>
                  <a:pt x="992" y="26"/>
                </a:cubicBezTo>
                <a:cubicBezTo>
                  <a:pt x="1031" y="17"/>
                  <a:pt x="1070" y="33"/>
                  <a:pt x="1092" y="66"/>
                </a:cubicBezTo>
                <a:lnTo>
                  <a:pt x="1094" y="69"/>
                </a:lnTo>
                <a:cubicBezTo>
                  <a:pt x="1101" y="79"/>
                  <a:pt x="1106" y="90"/>
                  <a:pt x="1108" y="102"/>
                </a:cubicBezTo>
                <a:lnTo>
                  <a:pt x="1110" y="111"/>
                </a:lnTo>
                <a:lnTo>
                  <a:pt x="1113" y="123"/>
                </a:lnTo>
                <a:lnTo>
                  <a:pt x="1114" y="132"/>
                </a:lnTo>
                <a:cubicBezTo>
                  <a:pt x="1119" y="159"/>
                  <a:pt x="1111" y="187"/>
                  <a:pt x="1093" y="209"/>
                </a:cubicBezTo>
                <a:lnTo>
                  <a:pt x="1088" y="215"/>
                </a:lnTo>
                <a:cubicBezTo>
                  <a:pt x="1082" y="222"/>
                  <a:pt x="1075" y="228"/>
                  <a:pt x="1068" y="233"/>
                </a:cubicBezTo>
                <a:lnTo>
                  <a:pt x="1062" y="237"/>
                </a:lnTo>
                <a:cubicBezTo>
                  <a:pt x="1029" y="259"/>
                  <a:pt x="987" y="259"/>
                  <a:pt x="955" y="237"/>
                </a:cubicBezTo>
                <a:cubicBezTo>
                  <a:pt x="923" y="216"/>
                  <a:pt x="907" y="177"/>
                  <a:pt x="914" y="139"/>
                </a:cubicBezTo>
                <a:lnTo>
                  <a:pt x="915" y="134"/>
                </a:lnTo>
                <a:cubicBezTo>
                  <a:pt x="916" y="128"/>
                  <a:pt x="918" y="122"/>
                  <a:pt x="920" y="117"/>
                </a:cubicBezTo>
                <a:lnTo>
                  <a:pt x="922" y="112"/>
                </a:lnTo>
                <a:cubicBezTo>
                  <a:pt x="939" y="69"/>
                  <a:pt x="984" y="44"/>
                  <a:pt x="1030" y="53"/>
                </a:cubicBezTo>
                <a:cubicBezTo>
                  <a:pt x="1075" y="62"/>
                  <a:pt x="1107" y="101"/>
                  <a:pt x="1107" y="147"/>
                </a:cubicBezTo>
                <a:lnTo>
                  <a:pt x="1107" y="152"/>
                </a:lnTo>
                <a:lnTo>
                  <a:pt x="1107" y="157"/>
                </a:lnTo>
                <a:cubicBezTo>
                  <a:pt x="1107" y="210"/>
                  <a:pt x="1064" y="253"/>
                  <a:pt x="1011" y="253"/>
                </a:cubicBezTo>
                <a:cubicBezTo>
                  <a:pt x="958" y="253"/>
                  <a:pt x="915" y="210"/>
                  <a:pt x="915" y="157"/>
                </a:cubicBezTo>
                <a:lnTo>
                  <a:pt x="915" y="147"/>
                </a:lnTo>
                <a:lnTo>
                  <a:pt x="915" y="141"/>
                </a:lnTo>
                <a:lnTo>
                  <a:pt x="915" y="138"/>
                </a:lnTo>
                <a:cubicBezTo>
                  <a:pt x="915" y="88"/>
                  <a:pt x="955" y="46"/>
                  <a:pt x="1006" y="43"/>
                </a:cubicBezTo>
                <a:cubicBezTo>
                  <a:pt x="1056" y="40"/>
                  <a:pt x="1100" y="76"/>
                  <a:pt x="1107" y="127"/>
                </a:cubicBezTo>
                <a:lnTo>
                  <a:pt x="1108" y="135"/>
                </a:lnTo>
                <a:lnTo>
                  <a:pt x="1108" y="157"/>
                </a:lnTo>
                <a:cubicBezTo>
                  <a:pt x="1108" y="210"/>
                  <a:pt x="1065" y="253"/>
                  <a:pt x="1012" y="253"/>
                </a:cubicBezTo>
                <a:cubicBezTo>
                  <a:pt x="959" y="253"/>
                  <a:pt x="916" y="210"/>
                  <a:pt x="916" y="157"/>
                </a:cubicBezTo>
                <a:lnTo>
                  <a:pt x="916" y="151"/>
                </a:lnTo>
                <a:lnTo>
                  <a:pt x="919" y="175"/>
                </a:lnTo>
                <a:lnTo>
                  <a:pt x="918" y="171"/>
                </a:lnTo>
                <a:cubicBezTo>
                  <a:pt x="907" y="125"/>
                  <a:pt x="931" y="77"/>
                  <a:pt x="975" y="59"/>
                </a:cubicBezTo>
                <a:cubicBezTo>
                  <a:pt x="1019" y="41"/>
                  <a:pt x="1069" y="57"/>
                  <a:pt x="1094" y="98"/>
                </a:cubicBezTo>
                <a:lnTo>
                  <a:pt x="1097" y="103"/>
                </a:lnTo>
                <a:lnTo>
                  <a:pt x="1100" y="108"/>
                </a:lnTo>
                <a:lnTo>
                  <a:pt x="923" y="139"/>
                </a:lnTo>
                <a:lnTo>
                  <a:pt x="925" y="129"/>
                </a:lnTo>
                <a:lnTo>
                  <a:pt x="928" y="118"/>
                </a:lnTo>
                <a:cubicBezTo>
                  <a:pt x="938" y="70"/>
                  <a:pt x="983" y="38"/>
                  <a:pt x="1032" y="43"/>
                </a:cubicBezTo>
                <a:cubicBezTo>
                  <a:pt x="1081" y="48"/>
                  <a:pt x="1117" y="90"/>
                  <a:pt x="1117" y="138"/>
                </a:cubicBezTo>
                <a:lnTo>
                  <a:pt x="1117" y="141"/>
                </a:lnTo>
                <a:lnTo>
                  <a:pt x="1116" y="126"/>
                </a:lnTo>
                <a:lnTo>
                  <a:pt x="1117" y="132"/>
                </a:lnTo>
                <a:lnTo>
                  <a:pt x="1117" y="128"/>
                </a:lnTo>
                <a:lnTo>
                  <a:pt x="1104" y="101"/>
                </a:lnTo>
                <a:lnTo>
                  <a:pt x="1106" y="104"/>
                </a:lnTo>
                <a:lnTo>
                  <a:pt x="932" y="139"/>
                </a:lnTo>
                <a:lnTo>
                  <a:pt x="934" y="129"/>
                </a:lnTo>
                <a:lnTo>
                  <a:pt x="934" y="128"/>
                </a:lnTo>
                <a:cubicBezTo>
                  <a:pt x="939" y="83"/>
                  <a:pt x="975" y="48"/>
                  <a:pt x="1019" y="43"/>
                </a:cubicBezTo>
                <a:cubicBezTo>
                  <a:pt x="1064" y="38"/>
                  <a:pt x="1106" y="65"/>
                  <a:pt x="1121" y="108"/>
                </a:cubicBezTo>
                <a:lnTo>
                  <a:pt x="1122" y="111"/>
                </a:lnTo>
                <a:cubicBezTo>
                  <a:pt x="1123" y="116"/>
                  <a:pt x="1124" y="121"/>
                  <a:pt x="1125" y="126"/>
                </a:cubicBezTo>
                <a:lnTo>
                  <a:pt x="1126" y="132"/>
                </a:lnTo>
                <a:lnTo>
                  <a:pt x="1127" y="132"/>
                </a:lnTo>
                <a:lnTo>
                  <a:pt x="1119" y="113"/>
                </a:lnTo>
                <a:lnTo>
                  <a:pt x="1120" y="115"/>
                </a:lnTo>
                <a:lnTo>
                  <a:pt x="940" y="139"/>
                </a:lnTo>
                <a:lnTo>
                  <a:pt x="941" y="134"/>
                </a:lnTo>
                <a:lnTo>
                  <a:pt x="941" y="133"/>
                </a:lnTo>
                <a:lnTo>
                  <a:pt x="943" y="116"/>
                </a:lnTo>
                <a:cubicBezTo>
                  <a:pt x="950" y="63"/>
                  <a:pt x="999" y="26"/>
                  <a:pt x="1051" y="33"/>
                </a:cubicBezTo>
                <a:cubicBezTo>
                  <a:pt x="1104" y="40"/>
                  <a:pt x="1141" y="89"/>
                  <a:pt x="1134" y="141"/>
                </a:cubicBezTo>
                <a:lnTo>
                  <a:pt x="1132" y="154"/>
                </a:lnTo>
                <a:lnTo>
                  <a:pt x="1130" y="171"/>
                </a:lnTo>
                <a:lnTo>
                  <a:pt x="1129" y="176"/>
                </a:lnTo>
                <a:cubicBezTo>
                  <a:pt x="1121" y="217"/>
                  <a:pt x="1088" y="247"/>
                  <a:pt x="1047" y="253"/>
                </a:cubicBezTo>
                <a:cubicBezTo>
                  <a:pt x="1007" y="258"/>
                  <a:pt x="967" y="237"/>
                  <a:pt x="949" y="200"/>
                </a:cubicBezTo>
                <a:lnTo>
                  <a:pt x="948" y="198"/>
                </a:lnTo>
                <a:cubicBezTo>
                  <a:pt x="944" y="192"/>
                  <a:pt x="942" y="186"/>
                  <a:pt x="940" y="179"/>
                </a:cubicBezTo>
                <a:lnTo>
                  <a:pt x="937" y="163"/>
                </a:lnTo>
                <a:lnTo>
                  <a:pt x="936" y="157"/>
                </a:lnTo>
                <a:lnTo>
                  <a:pt x="939" y="172"/>
                </a:lnTo>
                <a:lnTo>
                  <a:pt x="938" y="169"/>
                </a:lnTo>
                <a:lnTo>
                  <a:pt x="1125" y="149"/>
                </a:lnTo>
                <a:lnTo>
                  <a:pt x="1123" y="166"/>
                </a:lnTo>
                <a:lnTo>
                  <a:pt x="1121" y="176"/>
                </a:lnTo>
                <a:cubicBezTo>
                  <a:pt x="1113" y="214"/>
                  <a:pt x="1083" y="244"/>
                  <a:pt x="1045" y="252"/>
                </a:cubicBezTo>
                <a:cubicBezTo>
                  <a:pt x="1007" y="259"/>
                  <a:pt x="968" y="243"/>
                  <a:pt x="947" y="211"/>
                </a:cubicBezTo>
                <a:lnTo>
                  <a:pt x="945" y="208"/>
                </a:lnTo>
                <a:cubicBezTo>
                  <a:pt x="939" y="199"/>
                  <a:pt x="935" y="190"/>
                  <a:pt x="932" y="181"/>
                </a:cubicBezTo>
                <a:lnTo>
                  <a:pt x="928" y="163"/>
                </a:lnTo>
                <a:lnTo>
                  <a:pt x="927" y="157"/>
                </a:lnTo>
                <a:cubicBezTo>
                  <a:pt x="926" y="152"/>
                  <a:pt x="925" y="147"/>
                  <a:pt x="925" y="141"/>
                </a:cubicBezTo>
                <a:lnTo>
                  <a:pt x="925" y="138"/>
                </a:lnTo>
                <a:lnTo>
                  <a:pt x="1115" y="159"/>
                </a:lnTo>
                <a:lnTo>
                  <a:pt x="1114" y="166"/>
                </a:lnTo>
                <a:lnTo>
                  <a:pt x="1112" y="176"/>
                </a:lnTo>
                <a:cubicBezTo>
                  <a:pt x="1104" y="215"/>
                  <a:pt x="1073" y="245"/>
                  <a:pt x="1034" y="252"/>
                </a:cubicBezTo>
                <a:cubicBezTo>
                  <a:pt x="995" y="259"/>
                  <a:pt x="956" y="241"/>
                  <a:pt x="935" y="207"/>
                </a:cubicBezTo>
                <a:lnTo>
                  <a:pt x="932" y="202"/>
                </a:lnTo>
                <a:lnTo>
                  <a:pt x="929" y="197"/>
                </a:lnTo>
                <a:lnTo>
                  <a:pt x="1105" y="124"/>
                </a:lnTo>
                <a:lnTo>
                  <a:pt x="1106" y="128"/>
                </a:lnTo>
                <a:cubicBezTo>
                  <a:pt x="1108" y="136"/>
                  <a:pt x="1108" y="144"/>
                  <a:pt x="1108" y="151"/>
                </a:cubicBezTo>
                <a:lnTo>
                  <a:pt x="1108" y="157"/>
                </a:lnTo>
                <a:lnTo>
                  <a:pt x="916" y="157"/>
                </a:lnTo>
                <a:lnTo>
                  <a:pt x="917" y="158"/>
                </a:lnTo>
                <a:lnTo>
                  <a:pt x="916" y="150"/>
                </a:lnTo>
                <a:lnTo>
                  <a:pt x="1107" y="138"/>
                </a:lnTo>
                <a:lnTo>
                  <a:pt x="1107" y="141"/>
                </a:lnTo>
                <a:lnTo>
                  <a:pt x="1107" y="147"/>
                </a:lnTo>
                <a:lnTo>
                  <a:pt x="1107" y="157"/>
                </a:lnTo>
                <a:lnTo>
                  <a:pt x="915" y="157"/>
                </a:lnTo>
                <a:lnTo>
                  <a:pt x="915" y="152"/>
                </a:lnTo>
                <a:lnTo>
                  <a:pt x="915" y="147"/>
                </a:lnTo>
                <a:lnTo>
                  <a:pt x="1101" y="183"/>
                </a:lnTo>
                <a:lnTo>
                  <a:pt x="1099" y="188"/>
                </a:lnTo>
                <a:lnTo>
                  <a:pt x="1104" y="171"/>
                </a:lnTo>
                <a:lnTo>
                  <a:pt x="1103" y="176"/>
                </a:lnTo>
                <a:lnTo>
                  <a:pt x="955" y="78"/>
                </a:lnTo>
                <a:lnTo>
                  <a:pt x="961" y="74"/>
                </a:lnTo>
                <a:lnTo>
                  <a:pt x="941" y="92"/>
                </a:lnTo>
                <a:lnTo>
                  <a:pt x="946" y="86"/>
                </a:lnTo>
                <a:lnTo>
                  <a:pt x="925" y="163"/>
                </a:lnTo>
                <a:lnTo>
                  <a:pt x="924" y="160"/>
                </a:lnTo>
                <a:lnTo>
                  <a:pt x="923" y="152"/>
                </a:lnTo>
                <a:lnTo>
                  <a:pt x="921" y="143"/>
                </a:lnTo>
                <a:lnTo>
                  <a:pt x="935" y="176"/>
                </a:lnTo>
                <a:lnTo>
                  <a:pt x="933" y="173"/>
                </a:lnTo>
                <a:lnTo>
                  <a:pt x="1107" y="135"/>
                </a:lnTo>
                <a:lnTo>
                  <a:pt x="1106" y="141"/>
                </a:lnTo>
                <a:lnTo>
                  <a:pt x="1107" y="125"/>
                </a:lnTo>
                <a:lnTo>
                  <a:pt x="1107" y="145"/>
                </a:lnTo>
                <a:lnTo>
                  <a:pt x="1106" y="150"/>
                </a:lnTo>
                <a:lnTo>
                  <a:pt x="1106" y="157"/>
                </a:lnTo>
                <a:lnTo>
                  <a:pt x="914" y="157"/>
                </a:lnTo>
                <a:lnTo>
                  <a:pt x="914" y="155"/>
                </a:lnTo>
                <a:cubicBezTo>
                  <a:pt x="914" y="150"/>
                  <a:pt x="915" y="145"/>
                  <a:pt x="916" y="140"/>
                </a:cubicBezTo>
                <a:lnTo>
                  <a:pt x="917" y="134"/>
                </a:lnTo>
                <a:lnTo>
                  <a:pt x="915" y="149"/>
                </a:lnTo>
                <a:lnTo>
                  <a:pt x="915" y="141"/>
                </a:lnTo>
                <a:lnTo>
                  <a:pt x="915" y="138"/>
                </a:lnTo>
                <a:lnTo>
                  <a:pt x="1107" y="150"/>
                </a:lnTo>
                <a:lnTo>
                  <a:pt x="1106" y="155"/>
                </a:lnTo>
                <a:lnTo>
                  <a:pt x="1105" y="166"/>
                </a:lnTo>
                <a:cubicBezTo>
                  <a:pt x="1102" y="195"/>
                  <a:pt x="1087" y="221"/>
                  <a:pt x="1063" y="237"/>
                </a:cubicBezTo>
                <a:lnTo>
                  <a:pt x="1060" y="239"/>
                </a:lnTo>
                <a:cubicBezTo>
                  <a:pt x="1031" y="258"/>
                  <a:pt x="994" y="261"/>
                  <a:pt x="964" y="245"/>
                </a:cubicBezTo>
                <a:lnTo>
                  <a:pt x="960" y="243"/>
                </a:lnTo>
                <a:cubicBezTo>
                  <a:pt x="937" y="232"/>
                  <a:pt x="919" y="212"/>
                  <a:pt x="911" y="188"/>
                </a:cubicBezTo>
                <a:lnTo>
                  <a:pt x="909" y="182"/>
                </a:lnTo>
                <a:cubicBezTo>
                  <a:pt x="906" y="172"/>
                  <a:pt x="904" y="162"/>
                  <a:pt x="904" y="151"/>
                </a:cubicBezTo>
                <a:lnTo>
                  <a:pt x="904" y="147"/>
                </a:lnTo>
                <a:lnTo>
                  <a:pt x="1096" y="147"/>
                </a:lnTo>
                <a:lnTo>
                  <a:pt x="1096" y="152"/>
                </a:lnTo>
                <a:lnTo>
                  <a:pt x="1096" y="157"/>
                </a:lnTo>
                <a:cubicBezTo>
                  <a:pt x="1096" y="209"/>
                  <a:pt x="1056" y="251"/>
                  <a:pt x="1005" y="253"/>
                </a:cubicBezTo>
                <a:cubicBezTo>
                  <a:pt x="954" y="256"/>
                  <a:pt x="910" y="218"/>
                  <a:pt x="905" y="167"/>
                </a:cubicBezTo>
                <a:lnTo>
                  <a:pt x="905" y="163"/>
                </a:lnTo>
                <a:lnTo>
                  <a:pt x="904" y="157"/>
                </a:lnTo>
                <a:cubicBezTo>
                  <a:pt x="903" y="152"/>
                  <a:pt x="902" y="147"/>
                  <a:pt x="902" y="141"/>
                </a:cubicBezTo>
                <a:lnTo>
                  <a:pt x="902" y="138"/>
                </a:lnTo>
                <a:cubicBezTo>
                  <a:pt x="902" y="91"/>
                  <a:pt x="937" y="51"/>
                  <a:pt x="983" y="44"/>
                </a:cubicBezTo>
                <a:cubicBezTo>
                  <a:pt x="1030" y="36"/>
                  <a:pt x="1075" y="63"/>
                  <a:pt x="1090" y="108"/>
                </a:cubicBezTo>
                <a:lnTo>
                  <a:pt x="1091" y="111"/>
                </a:lnTo>
                <a:cubicBezTo>
                  <a:pt x="1092" y="116"/>
                  <a:pt x="1093" y="121"/>
                  <a:pt x="1094" y="126"/>
                </a:cubicBezTo>
                <a:lnTo>
                  <a:pt x="1096" y="138"/>
                </a:lnTo>
                <a:lnTo>
                  <a:pt x="1097" y="148"/>
                </a:lnTo>
                <a:cubicBezTo>
                  <a:pt x="1102" y="199"/>
                  <a:pt x="1066" y="245"/>
                  <a:pt x="1016" y="252"/>
                </a:cubicBezTo>
                <a:cubicBezTo>
                  <a:pt x="965" y="260"/>
                  <a:pt x="917" y="226"/>
                  <a:pt x="907" y="176"/>
                </a:cubicBezTo>
                <a:lnTo>
                  <a:pt x="906" y="171"/>
                </a:lnTo>
                <a:lnTo>
                  <a:pt x="911" y="188"/>
                </a:lnTo>
                <a:lnTo>
                  <a:pt x="909" y="183"/>
                </a:lnTo>
                <a:lnTo>
                  <a:pt x="1092" y="171"/>
                </a:lnTo>
                <a:lnTo>
                  <a:pt x="1092" y="167"/>
                </a:lnTo>
                <a:lnTo>
                  <a:pt x="1091" y="173"/>
                </a:lnTo>
                <a:cubicBezTo>
                  <a:pt x="1083" y="220"/>
                  <a:pt x="1043" y="253"/>
                  <a:pt x="996" y="253"/>
                </a:cubicBezTo>
                <a:lnTo>
                  <a:pt x="992" y="253"/>
                </a:lnTo>
                <a:cubicBezTo>
                  <a:pt x="944" y="253"/>
                  <a:pt x="902" y="217"/>
                  <a:pt x="897" y="168"/>
                </a:cubicBezTo>
                <a:lnTo>
                  <a:pt x="896" y="158"/>
                </a:lnTo>
                <a:lnTo>
                  <a:pt x="895" y="148"/>
                </a:lnTo>
                <a:lnTo>
                  <a:pt x="990" y="234"/>
                </a:lnTo>
                <a:lnTo>
                  <a:pt x="988" y="234"/>
                </a:lnTo>
                <a:cubicBezTo>
                  <a:pt x="942" y="234"/>
                  <a:pt x="902" y="201"/>
                  <a:pt x="894" y="156"/>
                </a:cubicBezTo>
                <a:lnTo>
                  <a:pt x="892" y="145"/>
                </a:lnTo>
                <a:cubicBezTo>
                  <a:pt x="891" y="139"/>
                  <a:pt x="890" y="133"/>
                  <a:pt x="890" y="127"/>
                </a:cubicBezTo>
                <a:lnTo>
                  <a:pt x="890" y="121"/>
                </a:lnTo>
                <a:lnTo>
                  <a:pt x="890" y="119"/>
                </a:lnTo>
                <a:cubicBezTo>
                  <a:pt x="890" y="71"/>
                  <a:pt x="927" y="30"/>
                  <a:pt x="975" y="24"/>
                </a:cubicBezTo>
                <a:cubicBezTo>
                  <a:pt x="1023" y="18"/>
                  <a:pt x="1068" y="49"/>
                  <a:pt x="1080" y="96"/>
                </a:cubicBezTo>
                <a:lnTo>
                  <a:pt x="1081" y="103"/>
                </a:lnTo>
                <a:lnTo>
                  <a:pt x="1083" y="112"/>
                </a:lnTo>
                <a:lnTo>
                  <a:pt x="1086" y="126"/>
                </a:lnTo>
                <a:lnTo>
                  <a:pt x="1087" y="132"/>
                </a:lnTo>
                <a:lnTo>
                  <a:pt x="992" y="51"/>
                </a:lnTo>
                <a:lnTo>
                  <a:pt x="993" y="51"/>
                </a:lnTo>
                <a:lnTo>
                  <a:pt x="897" y="147"/>
                </a:lnTo>
                <a:lnTo>
                  <a:pt x="898" y="152"/>
                </a:lnTo>
                <a:lnTo>
                  <a:pt x="897" y="143"/>
                </a:lnTo>
                <a:lnTo>
                  <a:pt x="895" y="123"/>
                </a:lnTo>
                <a:lnTo>
                  <a:pt x="895" y="119"/>
                </a:lnTo>
                <a:lnTo>
                  <a:pt x="1087" y="119"/>
                </a:lnTo>
                <a:lnTo>
                  <a:pt x="1087" y="121"/>
                </a:lnTo>
                <a:lnTo>
                  <a:pt x="1086" y="106"/>
                </a:lnTo>
                <a:lnTo>
                  <a:pt x="1087" y="112"/>
                </a:lnTo>
                <a:cubicBezTo>
                  <a:pt x="1088" y="117"/>
                  <a:pt x="1088" y="122"/>
                  <a:pt x="1088" y="127"/>
                </a:cubicBezTo>
                <a:lnTo>
                  <a:pt x="1088" y="138"/>
                </a:lnTo>
                <a:cubicBezTo>
                  <a:pt x="1088" y="191"/>
                  <a:pt x="1045" y="234"/>
                  <a:pt x="992" y="234"/>
                </a:cubicBezTo>
                <a:lnTo>
                  <a:pt x="988" y="234"/>
                </a:lnTo>
                <a:lnTo>
                  <a:pt x="987" y="234"/>
                </a:lnTo>
                <a:cubicBezTo>
                  <a:pt x="938" y="234"/>
                  <a:pt x="896" y="197"/>
                  <a:pt x="892" y="147"/>
                </a:cubicBezTo>
                <a:lnTo>
                  <a:pt x="890" y="127"/>
                </a:lnTo>
                <a:lnTo>
                  <a:pt x="890" y="119"/>
                </a:lnTo>
                <a:lnTo>
                  <a:pt x="1082" y="119"/>
                </a:lnTo>
                <a:lnTo>
                  <a:pt x="1082" y="122"/>
                </a:lnTo>
                <a:lnTo>
                  <a:pt x="1081" y="107"/>
                </a:lnTo>
                <a:lnTo>
                  <a:pt x="1083" y="119"/>
                </a:lnTo>
                <a:lnTo>
                  <a:pt x="1084" y="129"/>
                </a:lnTo>
                <a:cubicBezTo>
                  <a:pt x="1089" y="175"/>
                  <a:pt x="1060" y="218"/>
                  <a:pt x="1015" y="231"/>
                </a:cubicBezTo>
                <a:cubicBezTo>
                  <a:pt x="971" y="244"/>
                  <a:pt x="923" y="223"/>
                  <a:pt x="903" y="181"/>
                </a:cubicBezTo>
                <a:lnTo>
                  <a:pt x="907" y="188"/>
                </a:lnTo>
                <a:lnTo>
                  <a:pt x="903" y="182"/>
                </a:lnTo>
                <a:lnTo>
                  <a:pt x="982" y="224"/>
                </a:lnTo>
                <a:lnTo>
                  <a:pt x="981" y="224"/>
                </a:lnTo>
                <a:lnTo>
                  <a:pt x="979" y="224"/>
                </a:lnTo>
                <a:lnTo>
                  <a:pt x="1075" y="128"/>
                </a:lnTo>
                <a:lnTo>
                  <a:pt x="1075" y="134"/>
                </a:lnTo>
                <a:lnTo>
                  <a:pt x="1075" y="138"/>
                </a:lnTo>
                <a:lnTo>
                  <a:pt x="883" y="138"/>
                </a:lnTo>
                <a:lnTo>
                  <a:pt x="883" y="135"/>
                </a:lnTo>
                <a:lnTo>
                  <a:pt x="884" y="149"/>
                </a:lnTo>
                <a:lnTo>
                  <a:pt x="883" y="142"/>
                </a:lnTo>
                <a:cubicBezTo>
                  <a:pt x="882" y="132"/>
                  <a:pt x="882" y="122"/>
                  <a:pt x="884" y="113"/>
                </a:cubicBezTo>
                <a:lnTo>
                  <a:pt x="885" y="107"/>
                </a:lnTo>
                <a:lnTo>
                  <a:pt x="883" y="122"/>
                </a:lnTo>
                <a:lnTo>
                  <a:pt x="883" y="119"/>
                </a:lnTo>
                <a:lnTo>
                  <a:pt x="1075" y="119"/>
                </a:lnTo>
                <a:lnTo>
                  <a:pt x="1075" y="123"/>
                </a:lnTo>
                <a:cubicBezTo>
                  <a:pt x="1075" y="130"/>
                  <a:pt x="1075" y="136"/>
                  <a:pt x="1074" y="142"/>
                </a:cubicBezTo>
                <a:lnTo>
                  <a:pt x="1073" y="147"/>
                </a:lnTo>
                <a:cubicBezTo>
                  <a:pt x="1064" y="192"/>
                  <a:pt x="1024" y="224"/>
                  <a:pt x="978" y="224"/>
                </a:cubicBezTo>
                <a:lnTo>
                  <a:pt x="977" y="224"/>
                </a:lnTo>
                <a:lnTo>
                  <a:pt x="971" y="224"/>
                </a:lnTo>
                <a:cubicBezTo>
                  <a:pt x="944" y="224"/>
                  <a:pt x="918" y="213"/>
                  <a:pt x="900" y="192"/>
                </a:cubicBezTo>
                <a:cubicBezTo>
                  <a:pt x="882" y="172"/>
                  <a:pt x="873" y="145"/>
                  <a:pt x="876" y="118"/>
                </a:cubicBezTo>
                <a:lnTo>
                  <a:pt x="877" y="109"/>
                </a:lnTo>
                <a:lnTo>
                  <a:pt x="880" y="145"/>
                </a:lnTo>
                <a:lnTo>
                  <a:pt x="880" y="142"/>
                </a:lnTo>
                <a:lnTo>
                  <a:pt x="877" y="134"/>
                </a:lnTo>
                <a:lnTo>
                  <a:pt x="1062" y="112"/>
                </a:lnTo>
                <a:lnTo>
                  <a:pt x="1061" y="108"/>
                </a:lnTo>
                <a:lnTo>
                  <a:pt x="1061" y="119"/>
                </a:lnTo>
                <a:cubicBezTo>
                  <a:pt x="1061" y="172"/>
                  <a:pt x="1018" y="215"/>
                  <a:pt x="965" y="215"/>
                </a:cubicBezTo>
                <a:lnTo>
                  <a:pt x="964" y="215"/>
                </a:lnTo>
                <a:lnTo>
                  <a:pt x="963" y="215"/>
                </a:lnTo>
                <a:cubicBezTo>
                  <a:pt x="924" y="215"/>
                  <a:pt x="889" y="192"/>
                  <a:pt x="874" y="155"/>
                </a:cubicBezTo>
                <a:lnTo>
                  <a:pt x="870" y="145"/>
                </a:lnTo>
                <a:lnTo>
                  <a:pt x="959" y="205"/>
                </a:lnTo>
                <a:lnTo>
                  <a:pt x="955" y="205"/>
                </a:lnTo>
                <a:lnTo>
                  <a:pt x="1051" y="119"/>
                </a:lnTo>
                <a:lnTo>
                  <a:pt x="1050" y="128"/>
                </a:lnTo>
                <a:lnTo>
                  <a:pt x="1049" y="130"/>
                </a:lnTo>
                <a:lnTo>
                  <a:pt x="1049" y="138"/>
                </a:lnTo>
                <a:lnTo>
                  <a:pt x="857" y="138"/>
                </a:lnTo>
                <a:lnTo>
                  <a:pt x="857" y="135"/>
                </a:lnTo>
                <a:lnTo>
                  <a:pt x="857" y="128"/>
                </a:lnTo>
                <a:lnTo>
                  <a:pt x="857" y="119"/>
                </a:lnTo>
                <a:lnTo>
                  <a:pt x="1041" y="158"/>
                </a:lnTo>
                <a:lnTo>
                  <a:pt x="1037" y="167"/>
                </a:lnTo>
                <a:lnTo>
                  <a:pt x="1044" y="110"/>
                </a:lnTo>
                <a:lnTo>
                  <a:pt x="1046" y="120"/>
                </a:lnTo>
                <a:cubicBezTo>
                  <a:pt x="1051" y="148"/>
                  <a:pt x="1044" y="177"/>
                  <a:pt x="1026" y="199"/>
                </a:cubicBezTo>
                <a:cubicBezTo>
                  <a:pt x="1007" y="222"/>
                  <a:pt x="980" y="234"/>
                  <a:pt x="951" y="234"/>
                </a:cubicBezTo>
                <a:lnTo>
                  <a:pt x="947" y="234"/>
                </a:lnTo>
                <a:cubicBezTo>
                  <a:pt x="906" y="234"/>
                  <a:pt x="869" y="208"/>
                  <a:pt x="856" y="169"/>
                </a:cubicBezTo>
                <a:lnTo>
                  <a:pt x="854" y="163"/>
                </a:lnTo>
                <a:lnTo>
                  <a:pt x="869" y="190"/>
                </a:lnTo>
                <a:lnTo>
                  <a:pt x="866" y="186"/>
                </a:lnTo>
                <a:lnTo>
                  <a:pt x="1004" y="202"/>
                </a:lnTo>
                <a:lnTo>
                  <a:pt x="998" y="207"/>
                </a:lnTo>
                <a:lnTo>
                  <a:pt x="992" y="212"/>
                </a:lnTo>
                <a:cubicBezTo>
                  <a:pt x="972" y="229"/>
                  <a:pt x="945" y="237"/>
                  <a:pt x="919" y="234"/>
                </a:cubicBezTo>
                <a:cubicBezTo>
                  <a:pt x="893" y="231"/>
                  <a:pt x="869" y="217"/>
                  <a:pt x="854" y="196"/>
                </a:cubicBezTo>
                <a:lnTo>
                  <a:pt x="851" y="192"/>
                </a:lnTo>
                <a:cubicBezTo>
                  <a:pt x="841" y="180"/>
                  <a:pt x="835" y="165"/>
                  <a:pt x="833" y="150"/>
                </a:cubicBezTo>
                <a:lnTo>
                  <a:pt x="832" y="144"/>
                </a:lnTo>
                <a:lnTo>
                  <a:pt x="926" y="224"/>
                </a:lnTo>
                <a:lnTo>
                  <a:pt x="925" y="224"/>
                </a:lnTo>
                <a:lnTo>
                  <a:pt x="923" y="224"/>
                </a:lnTo>
                <a:cubicBezTo>
                  <a:pt x="877" y="224"/>
                  <a:pt x="836" y="191"/>
                  <a:pt x="829" y="144"/>
                </a:cubicBezTo>
                <a:lnTo>
                  <a:pt x="828" y="138"/>
                </a:lnTo>
                <a:lnTo>
                  <a:pt x="843" y="176"/>
                </a:lnTo>
                <a:lnTo>
                  <a:pt x="841" y="173"/>
                </a:lnTo>
                <a:lnTo>
                  <a:pt x="1016" y="109"/>
                </a:lnTo>
                <a:lnTo>
                  <a:pt x="1017" y="119"/>
                </a:lnTo>
                <a:lnTo>
                  <a:pt x="1018" y="129"/>
                </a:lnTo>
                <a:lnTo>
                  <a:pt x="965" y="53"/>
                </a:lnTo>
                <a:lnTo>
                  <a:pt x="969" y="55"/>
                </a:lnTo>
                <a:lnTo>
                  <a:pt x="873" y="61"/>
                </a:lnTo>
                <a:lnTo>
                  <a:pt x="876" y="59"/>
                </a:lnTo>
                <a:lnTo>
                  <a:pt x="835" y="154"/>
                </a:lnTo>
                <a:lnTo>
                  <a:pt x="835" y="156"/>
                </a:lnTo>
                <a:lnTo>
                  <a:pt x="834" y="152"/>
                </a:lnTo>
                <a:lnTo>
                  <a:pt x="1021" y="105"/>
                </a:lnTo>
                <a:lnTo>
                  <a:pt x="1022" y="109"/>
                </a:lnTo>
                <a:cubicBezTo>
                  <a:pt x="1024" y="117"/>
                  <a:pt x="1024" y="125"/>
                  <a:pt x="1024" y="132"/>
                </a:cubicBezTo>
                <a:lnTo>
                  <a:pt x="1024" y="138"/>
                </a:lnTo>
                <a:lnTo>
                  <a:pt x="1024" y="125"/>
                </a:lnTo>
                <a:lnTo>
                  <a:pt x="1025" y="132"/>
                </a:lnTo>
                <a:lnTo>
                  <a:pt x="1015" y="103"/>
                </a:lnTo>
                <a:lnTo>
                  <a:pt x="1016" y="105"/>
                </a:lnTo>
                <a:lnTo>
                  <a:pt x="836" y="166"/>
                </a:lnTo>
                <a:lnTo>
                  <a:pt x="834" y="152"/>
                </a:lnTo>
                <a:lnTo>
                  <a:pt x="833" y="143"/>
                </a:lnTo>
                <a:lnTo>
                  <a:pt x="831" y="123"/>
                </a:lnTo>
                <a:lnTo>
                  <a:pt x="831" y="119"/>
                </a:lnTo>
                <a:lnTo>
                  <a:pt x="1013" y="162"/>
                </a:lnTo>
                <a:lnTo>
                  <a:pt x="1012" y="164"/>
                </a:lnTo>
                <a:lnTo>
                  <a:pt x="1022" y="121"/>
                </a:lnTo>
                <a:lnTo>
                  <a:pt x="1022" y="136"/>
                </a:lnTo>
                <a:lnTo>
                  <a:pt x="1021" y="147"/>
                </a:lnTo>
                <a:cubicBezTo>
                  <a:pt x="1017" y="197"/>
                  <a:pt x="975" y="234"/>
                  <a:pt x="925" y="234"/>
                </a:cubicBezTo>
                <a:lnTo>
                  <a:pt x="923" y="234"/>
                </a:lnTo>
                <a:lnTo>
                  <a:pt x="920" y="234"/>
                </a:lnTo>
                <a:lnTo>
                  <a:pt x="1016" y="130"/>
                </a:lnTo>
                <a:lnTo>
                  <a:pt x="1017" y="138"/>
                </a:lnTo>
                <a:lnTo>
                  <a:pt x="1018" y="146"/>
                </a:lnTo>
                <a:lnTo>
                  <a:pt x="826" y="157"/>
                </a:lnTo>
                <a:lnTo>
                  <a:pt x="826" y="154"/>
                </a:lnTo>
                <a:lnTo>
                  <a:pt x="828" y="170"/>
                </a:lnTo>
                <a:lnTo>
                  <a:pt x="826" y="162"/>
                </a:lnTo>
                <a:lnTo>
                  <a:pt x="825" y="155"/>
                </a:lnTo>
                <a:lnTo>
                  <a:pt x="829" y="172"/>
                </a:lnTo>
                <a:lnTo>
                  <a:pt x="828" y="169"/>
                </a:lnTo>
                <a:lnTo>
                  <a:pt x="1015" y="138"/>
                </a:lnTo>
                <a:lnTo>
                  <a:pt x="1015" y="142"/>
                </a:lnTo>
                <a:lnTo>
                  <a:pt x="1015" y="147"/>
                </a:lnTo>
                <a:cubicBezTo>
                  <a:pt x="1015" y="192"/>
                  <a:pt x="985" y="231"/>
                  <a:pt x="942" y="241"/>
                </a:cubicBezTo>
                <a:cubicBezTo>
                  <a:pt x="898" y="251"/>
                  <a:pt x="854" y="230"/>
                  <a:pt x="834" y="190"/>
                </a:cubicBezTo>
                <a:lnTo>
                  <a:pt x="828" y="179"/>
                </a:lnTo>
                <a:lnTo>
                  <a:pt x="826" y="174"/>
                </a:lnTo>
                <a:lnTo>
                  <a:pt x="1011" y="138"/>
                </a:lnTo>
                <a:lnTo>
                  <a:pt x="1011" y="142"/>
                </a:lnTo>
                <a:cubicBezTo>
                  <a:pt x="1011" y="149"/>
                  <a:pt x="1011" y="155"/>
                  <a:pt x="1010" y="161"/>
                </a:cubicBezTo>
                <a:lnTo>
                  <a:pt x="1009" y="166"/>
                </a:lnTo>
                <a:cubicBezTo>
                  <a:pt x="1000" y="211"/>
                  <a:pt x="960" y="243"/>
                  <a:pt x="914" y="243"/>
                </a:cubicBezTo>
                <a:lnTo>
                  <a:pt x="911" y="243"/>
                </a:lnTo>
                <a:cubicBezTo>
                  <a:pt x="862" y="243"/>
                  <a:pt x="820" y="206"/>
                  <a:pt x="816" y="156"/>
                </a:cubicBezTo>
                <a:lnTo>
                  <a:pt x="814" y="136"/>
                </a:lnTo>
                <a:lnTo>
                  <a:pt x="814" y="130"/>
                </a:lnTo>
                <a:lnTo>
                  <a:pt x="814" y="128"/>
                </a:lnTo>
                <a:lnTo>
                  <a:pt x="1006" y="128"/>
                </a:lnTo>
                <a:lnTo>
                  <a:pt x="1006" y="122"/>
                </a:lnTo>
                <a:lnTo>
                  <a:pt x="1007" y="141"/>
                </a:lnTo>
                <a:lnTo>
                  <a:pt x="1007" y="151"/>
                </a:lnTo>
                <a:lnTo>
                  <a:pt x="1007" y="157"/>
                </a:lnTo>
                <a:cubicBezTo>
                  <a:pt x="1007" y="210"/>
                  <a:pt x="964" y="253"/>
                  <a:pt x="911" y="253"/>
                </a:cubicBezTo>
                <a:lnTo>
                  <a:pt x="909" y="253"/>
                </a:lnTo>
                <a:lnTo>
                  <a:pt x="908" y="253"/>
                </a:lnTo>
                <a:cubicBezTo>
                  <a:pt x="860" y="253"/>
                  <a:pt x="818" y="217"/>
                  <a:pt x="813" y="168"/>
                </a:cubicBezTo>
                <a:lnTo>
                  <a:pt x="812" y="158"/>
                </a:lnTo>
                <a:lnTo>
                  <a:pt x="811" y="148"/>
                </a:lnTo>
                <a:lnTo>
                  <a:pt x="1002" y="148"/>
                </a:lnTo>
                <a:lnTo>
                  <a:pt x="1001" y="159"/>
                </a:lnTo>
                <a:lnTo>
                  <a:pt x="1000" y="168"/>
                </a:lnTo>
                <a:cubicBezTo>
                  <a:pt x="994" y="217"/>
                  <a:pt x="953" y="253"/>
                  <a:pt x="904" y="253"/>
                </a:cubicBezTo>
                <a:lnTo>
                  <a:pt x="902" y="253"/>
                </a:lnTo>
                <a:cubicBezTo>
                  <a:pt x="876" y="253"/>
                  <a:pt x="850" y="242"/>
                  <a:pt x="832" y="222"/>
                </a:cubicBezTo>
                <a:cubicBezTo>
                  <a:pt x="814" y="203"/>
                  <a:pt x="805" y="176"/>
                  <a:pt x="807" y="149"/>
                </a:cubicBezTo>
                <a:lnTo>
                  <a:pt x="807" y="145"/>
                </a:lnTo>
                <a:lnTo>
                  <a:pt x="807" y="139"/>
                </a:lnTo>
                <a:lnTo>
                  <a:pt x="807" y="138"/>
                </a:lnTo>
                <a:lnTo>
                  <a:pt x="999" y="138"/>
                </a:lnTo>
                <a:lnTo>
                  <a:pt x="999" y="153"/>
                </a:lnTo>
                <a:lnTo>
                  <a:pt x="998" y="165"/>
                </a:lnTo>
                <a:lnTo>
                  <a:pt x="997" y="169"/>
                </a:lnTo>
                <a:lnTo>
                  <a:pt x="997" y="176"/>
                </a:lnTo>
                <a:cubicBezTo>
                  <a:pt x="997" y="221"/>
                  <a:pt x="967" y="260"/>
                  <a:pt x="924" y="270"/>
                </a:cubicBezTo>
                <a:cubicBezTo>
                  <a:pt x="880" y="280"/>
                  <a:pt x="836" y="259"/>
                  <a:pt x="816" y="219"/>
                </a:cubicBezTo>
                <a:lnTo>
                  <a:pt x="815" y="217"/>
                </a:lnTo>
                <a:cubicBezTo>
                  <a:pt x="808" y="204"/>
                  <a:pt x="804" y="189"/>
                  <a:pt x="804" y="174"/>
                </a:cubicBezTo>
                <a:lnTo>
                  <a:pt x="804" y="168"/>
                </a:lnTo>
                <a:lnTo>
                  <a:pt x="804" y="161"/>
                </a:lnTo>
                <a:lnTo>
                  <a:pt x="804" y="157"/>
                </a:lnTo>
                <a:cubicBezTo>
                  <a:pt x="804" y="109"/>
                  <a:pt x="841" y="68"/>
                  <a:pt x="889" y="62"/>
                </a:cubicBezTo>
                <a:cubicBezTo>
                  <a:pt x="937" y="56"/>
                  <a:pt x="982" y="87"/>
                  <a:pt x="994" y="134"/>
                </a:cubicBezTo>
                <a:lnTo>
                  <a:pt x="995" y="138"/>
                </a:lnTo>
                <a:cubicBezTo>
                  <a:pt x="997" y="146"/>
                  <a:pt x="997" y="154"/>
                  <a:pt x="997" y="161"/>
                </a:cubicBezTo>
                <a:lnTo>
                  <a:pt x="997" y="166"/>
                </a:lnTo>
                <a:lnTo>
                  <a:pt x="805" y="166"/>
                </a:lnTo>
                <a:lnTo>
                  <a:pt x="805" y="162"/>
                </a:lnTo>
                <a:lnTo>
                  <a:pt x="805" y="157"/>
                </a:lnTo>
                <a:cubicBezTo>
                  <a:pt x="805" y="108"/>
                  <a:pt x="843" y="67"/>
                  <a:pt x="892" y="62"/>
                </a:cubicBezTo>
                <a:cubicBezTo>
                  <a:pt x="941" y="57"/>
                  <a:pt x="986" y="90"/>
                  <a:pt x="996" y="139"/>
                </a:cubicBezTo>
                <a:lnTo>
                  <a:pt x="997" y="144"/>
                </a:lnTo>
                <a:cubicBezTo>
                  <a:pt x="998" y="150"/>
                  <a:pt x="998" y="156"/>
                  <a:pt x="998" y="162"/>
                </a:cubicBezTo>
                <a:lnTo>
                  <a:pt x="998" y="166"/>
                </a:lnTo>
                <a:cubicBezTo>
                  <a:pt x="998" y="215"/>
                  <a:pt x="962" y="256"/>
                  <a:pt x="914" y="262"/>
                </a:cubicBezTo>
                <a:cubicBezTo>
                  <a:pt x="866" y="268"/>
                  <a:pt x="821" y="237"/>
                  <a:pt x="809" y="190"/>
                </a:cubicBezTo>
                <a:lnTo>
                  <a:pt x="807" y="181"/>
                </a:lnTo>
                <a:lnTo>
                  <a:pt x="806" y="176"/>
                </a:lnTo>
                <a:lnTo>
                  <a:pt x="900" y="253"/>
                </a:lnTo>
                <a:lnTo>
                  <a:pt x="896" y="253"/>
                </a:lnTo>
                <a:lnTo>
                  <a:pt x="893" y="253"/>
                </a:lnTo>
                <a:lnTo>
                  <a:pt x="989" y="157"/>
                </a:lnTo>
                <a:lnTo>
                  <a:pt x="989" y="168"/>
                </a:lnTo>
                <a:lnTo>
                  <a:pt x="989" y="176"/>
                </a:lnTo>
                <a:lnTo>
                  <a:pt x="798" y="165"/>
                </a:lnTo>
                <a:lnTo>
                  <a:pt x="799" y="160"/>
                </a:lnTo>
                <a:lnTo>
                  <a:pt x="800" y="149"/>
                </a:lnTo>
                <a:lnTo>
                  <a:pt x="803" y="184"/>
                </a:lnTo>
                <a:lnTo>
                  <a:pt x="801" y="177"/>
                </a:lnTo>
                <a:lnTo>
                  <a:pt x="826" y="218"/>
                </a:lnTo>
                <a:lnTo>
                  <a:pt x="823" y="215"/>
                </a:lnTo>
                <a:lnTo>
                  <a:pt x="986" y="147"/>
                </a:lnTo>
                <a:lnTo>
                  <a:pt x="986" y="166"/>
                </a:lnTo>
                <a:lnTo>
                  <a:pt x="985" y="176"/>
                </a:lnTo>
                <a:cubicBezTo>
                  <a:pt x="980" y="225"/>
                  <a:pt x="939" y="262"/>
                  <a:pt x="889" y="262"/>
                </a:cubicBezTo>
                <a:lnTo>
                  <a:pt x="884" y="262"/>
                </a:lnTo>
                <a:cubicBezTo>
                  <a:pt x="851" y="262"/>
                  <a:pt x="819" y="245"/>
                  <a:pt x="802" y="216"/>
                </a:cubicBezTo>
                <a:lnTo>
                  <a:pt x="796" y="204"/>
                </a:lnTo>
                <a:lnTo>
                  <a:pt x="794" y="200"/>
                </a:lnTo>
                <a:lnTo>
                  <a:pt x="969" y="193"/>
                </a:lnTo>
                <a:lnTo>
                  <a:pt x="963" y="205"/>
                </a:lnTo>
                <a:lnTo>
                  <a:pt x="961" y="209"/>
                </a:lnTo>
                <a:cubicBezTo>
                  <a:pt x="945" y="242"/>
                  <a:pt x="912" y="262"/>
                  <a:pt x="875" y="262"/>
                </a:cubicBezTo>
                <a:cubicBezTo>
                  <a:pt x="839" y="262"/>
                  <a:pt x="806" y="242"/>
                  <a:pt x="790" y="209"/>
                </a:cubicBezTo>
                <a:lnTo>
                  <a:pt x="784" y="198"/>
                </a:lnTo>
                <a:lnTo>
                  <a:pt x="782" y="193"/>
                </a:lnTo>
                <a:cubicBezTo>
                  <a:pt x="771" y="164"/>
                  <a:pt x="774" y="130"/>
                  <a:pt x="792" y="104"/>
                </a:cubicBezTo>
                <a:cubicBezTo>
                  <a:pt x="810" y="77"/>
                  <a:pt x="840" y="61"/>
                  <a:pt x="871" y="61"/>
                </a:cubicBezTo>
                <a:lnTo>
                  <a:pt x="872" y="61"/>
                </a:lnTo>
                <a:lnTo>
                  <a:pt x="776" y="157"/>
                </a:lnTo>
                <a:lnTo>
                  <a:pt x="776" y="151"/>
                </a:lnTo>
                <a:lnTo>
                  <a:pt x="779" y="175"/>
                </a:lnTo>
                <a:lnTo>
                  <a:pt x="778" y="171"/>
                </a:lnTo>
                <a:lnTo>
                  <a:pt x="966" y="129"/>
                </a:lnTo>
                <a:lnTo>
                  <a:pt x="967" y="134"/>
                </a:lnTo>
                <a:cubicBezTo>
                  <a:pt x="968" y="140"/>
                  <a:pt x="968" y="146"/>
                  <a:pt x="968" y="152"/>
                </a:cubicBezTo>
                <a:lnTo>
                  <a:pt x="968" y="157"/>
                </a:lnTo>
                <a:lnTo>
                  <a:pt x="776" y="157"/>
                </a:lnTo>
                <a:lnTo>
                  <a:pt x="776" y="147"/>
                </a:lnTo>
                <a:lnTo>
                  <a:pt x="776" y="141"/>
                </a:lnTo>
                <a:lnTo>
                  <a:pt x="781" y="172"/>
                </a:lnTo>
                <a:lnTo>
                  <a:pt x="780" y="169"/>
                </a:lnTo>
                <a:lnTo>
                  <a:pt x="967" y="138"/>
                </a:lnTo>
                <a:lnTo>
                  <a:pt x="967" y="146"/>
                </a:lnTo>
                <a:lnTo>
                  <a:pt x="967" y="157"/>
                </a:lnTo>
                <a:cubicBezTo>
                  <a:pt x="967" y="210"/>
                  <a:pt x="924" y="253"/>
                  <a:pt x="871" y="253"/>
                </a:cubicBezTo>
                <a:lnTo>
                  <a:pt x="869" y="253"/>
                </a:lnTo>
                <a:cubicBezTo>
                  <a:pt x="841" y="253"/>
                  <a:pt x="814" y="241"/>
                  <a:pt x="796" y="220"/>
                </a:cubicBezTo>
                <a:cubicBezTo>
                  <a:pt x="778" y="198"/>
                  <a:pt x="770" y="170"/>
                  <a:pt x="775" y="142"/>
                </a:cubicBezTo>
                <a:lnTo>
                  <a:pt x="777" y="128"/>
                </a:lnTo>
                <a:lnTo>
                  <a:pt x="778" y="124"/>
                </a:lnTo>
                <a:cubicBezTo>
                  <a:pt x="789" y="81"/>
                  <a:pt x="827" y="51"/>
                  <a:pt x="871" y="51"/>
                </a:cubicBezTo>
                <a:cubicBezTo>
                  <a:pt x="916" y="51"/>
                  <a:pt x="954" y="81"/>
                  <a:pt x="965" y="124"/>
                </a:cubicBezTo>
                <a:lnTo>
                  <a:pt x="966" y="128"/>
                </a:lnTo>
                <a:cubicBezTo>
                  <a:pt x="968" y="136"/>
                  <a:pt x="968" y="144"/>
                  <a:pt x="968" y="151"/>
                </a:cubicBezTo>
                <a:lnTo>
                  <a:pt x="968" y="157"/>
                </a:lnTo>
                <a:lnTo>
                  <a:pt x="967" y="139"/>
                </a:lnTo>
                <a:lnTo>
                  <a:pt x="967" y="139"/>
                </a:lnTo>
                <a:lnTo>
                  <a:pt x="968" y="143"/>
                </a:lnTo>
                <a:cubicBezTo>
                  <a:pt x="975" y="172"/>
                  <a:pt x="968" y="202"/>
                  <a:pt x="950" y="226"/>
                </a:cubicBezTo>
                <a:cubicBezTo>
                  <a:pt x="932" y="249"/>
                  <a:pt x="904" y="262"/>
                  <a:pt x="874" y="262"/>
                </a:cubicBezTo>
                <a:lnTo>
                  <a:pt x="871" y="262"/>
                </a:lnTo>
                <a:cubicBezTo>
                  <a:pt x="842" y="262"/>
                  <a:pt x="814" y="249"/>
                  <a:pt x="796" y="226"/>
                </a:cubicBezTo>
                <a:cubicBezTo>
                  <a:pt x="778" y="202"/>
                  <a:pt x="771" y="172"/>
                  <a:pt x="778" y="143"/>
                </a:cubicBezTo>
                <a:lnTo>
                  <a:pt x="778" y="144"/>
                </a:lnTo>
                <a:lnTo>
                  <a:pt x="779" y="139"/>
                </a:lnTo>
                <a:lnTo>
                  <a:pt x="873" y="253"/>
                </a:lnTo>
                <a:lnTo>
                  <a:pt x="871" y="253"/>
                </a:lnTo>
                <a:lnTo>
                  <a:pt x="871" y="61"/>
                </a:lnTo>
                <a:lnTo>
                  <a:pt x="873" y="61"/>
                </a:lnTo>
                <a:lnTo>
                  <a:pt x="779" y="175"/>
                </a:lnTo>
                <a:lnTo>
                  <a:pt x="778" y="170"/>
                </a:lnTo>
                <a:lnTo>
                  <a:pt x="776" y="162"/>
                </a:lnTo>
                <a:lnTo>
                  <a:pt x="965" y="150"/>
                </a:lnTo>
                <a:lnTo>
                  <a:pt x="964" y="155"/>
                </a:lnTo>
                <a:lnTo>
                  <a:pt x="963" y="166"/>
                </a:lnTo>
                <a:cubicBezTo>
                  <a:pt x="959" y="216"/>
                  <a:pt x="917" y="253"/>
                  <a:pt x="867" y="253"/>
                </a:cubicBezTo>
                <a:lnTo>
                  <a:pt x="864" y="253"/>
                </a:lnTo>
                <a:lnTo>
                  <a:pt x="947" y="207"/>
                </a:lnTo>
                <a:lnTo>
                  <a:pt x="947" y="205"/>
                </a:lnTo>
                <a:lnTo>
                  <a:pt x="945" y="209"/>
                </a:lnTo>
                <a:cubicBezTo>
                  <a:pt x="938" y="224"/>
                  <a:pt x="927" y="237"/>
                  <a:pt x="913" y="246"/>
                </a:cubicBezTo>
                <a:lnTo>
                  <a:pt x="910" y="248"/>
                </a:lnTo>
                <a:cubicBezTo>
                  <a:pt x="872" y="274"/>
                  <a:pt x="821" y="269"/>
                  <a:pt x="789" y="236"/>
                </a:cubicBezTo>
                <a:lnTo>
                  <a:pt x="787" y="234"/>
                </a:lnTo>
                <a:cubicBezTo>
                  <a:pt x="773" y="221"/>
                  <a:pt x="764" y="203"/>
                  <a:pt x="760" y="184"/>
                </a:cubicBezTo>
                <a:lnTo>
                  <a:pt x="757" y="162"/>
                </a:lnTo>
                <a:lnTo>
                  <a:pt x="756" y="154"/>
                </a:lnTo>
                <a:lnTo>
                  <a:pt x="754" y="140"/>
                </a:lnTo>
                <a:lnTo>
                  <a:pt x="753" y="133"/>
                </a:lnTo>
                <a:lnTo>
                  <a:pt x="942" y="143"/>
                </a:lnTo>
                <a:lnTo>
                  <a:pt x="942" y="141"/>
                </a:lnTo>
                <a:lnTo>
                  <a:pt x="941" y="142"/>
                </a:lnTo>
                <a:lnTo>
                  <a:pt x="939" y="166"/>
                </a:lnTo>
                <a:lnTo>
                  <a:pt x="935" y="184"/>
                </a:lnTo>
                <a:lnTo>
                  <a:pt x="933" y="191"/>
                </a:lnTo>
                <a:cubicBezTo>
                  <a:pt x="928" y="207"/>
                  <a:pt x="920" y="221"/>
                  <a:pt x="908" y="232"/>
                </a:cubicBezTo>
                <a:lnTo>
                  <a:pt x="906" y="234"/>
                </a:lnTo>
                <a:cubicBezTo>
                  <a:pt x="882" y="259"/>
                  <a:pt x="845" y="268"/>
                  <a:pt x="812" y="259"/>
                </a:cubicBezTo>
                <a:cubicBezTo>
                  <a:pt x="778" y="249"/>
                  <a:pt x="752" y="221"/>
                  <a:pt x="745" y="187"/>
                </a:cubicBezTo>
                <a:lnTo>
                  <a:pt x="742" y="176"/>
                </a:lnTo>
                <a:lnTo>
                  <a:pt x="740" y="166"/>
                </a:lnTo>
                <a:lnTo>
                  <a:pt x="920" y="190"/>
                </a:lnTo>
                <a:lnTo>
                  <a:pt x="918" y="194"/>
                </a:lnTo>
                <a:lnTo>
                  <a:pt x="927" y="167"/>
                </a:lnTo>
                <a:lnTo>
                  <a:pt x="926" y="173"/>
                </a:lnTo>
                <a:lnTo>
                  <a:pt x="926" y="142"/>
                </a:lnTo>
                <a:lnTo>
                  <a:pt x="927" y="148"/>
                </a:lnTo>
                <a:lnTo>
                  <a:pt x="924" y="133"/>
                </a:lnTo>
                <a:lnTo>
                  <a:pt x="925" y="136"/>
                </a:lnTo>
                <a:lnTo>
                  <a:pt x="740" y="190"/>
                </a:lnTo>
                <a:lnTo>
                  <a:pt x="738" y="181"/>
                </a:lnTo>
                <a:lnTo>
                  <a:pt x="737" y="176"/>
                </a:lnTo>
                <a:lnTo>
                  <a:pt x="927" y="157"/>
                </a:lnTo>
                <a:lnTo>
                  <a:pt x="927" y="161"/>
                </a:lnTo>
                <a:lnTo>
                  <a:pt x="927" y="166"/>
                </a:lnTo>
                <a:lnTo>
                  <a:pt x="735" y="166"/>
                </a:lnTo>
                <a:lnTo>
                  <a:pt x="735" y="160"/>
                </a:lnTo>
                <a:lnTo>
                  <a:pt x="735" y="157"/>
                </a:lnTo>
                <a:cubicBezTo>
                  <a:pt x="735" y="107"/>
                  <a:pt x="775" y="64"/>
                  <a:pt x="826" y="62"/>
                </a:cubicBezTo>
                <a:cubicBezTo>
                  <a:pt x="877" y="59"/>
                  <a:pt x="921" y="96"/>
                  <a:pt x="927" y="147"/>
                </a:cubicBezTo>
                <a:lnTo>
                  <a:pt x="928" y="166"/>
                </a:lnTo>
                <a:lnTo>
                  <a:pt x="928" y="176"/>
                </a:lnTo>
                <a:lnTo>
                  <a:pt x="736" y="176"/>
                </a:lnTo>
                <a:lnTo>
                  <a:pt x="736" y="173"/>
                </a:lnTo>
                <a:lnTo>
                  <a:pt x="736" y="166"/>
                </a:lnTo>
                <a:lnTo>
                  <a:pt x="736" y="160"/>
                </a:lnTo>
                <a:lnTo>
                  <a:pt x="741" y="191"/>
                </a:lnTo>
                <a:lnTo>
                  <a:pt x="740" y="188"/>
                </a:lnTo>
                <a:lnTo>
                  <a:pt x="926" y="142"/>
                </a:lnTo>
                <a:lnTo>
                  <a:pt x="927" y="148"/>
                </a:lnTo>
                <a:cubicBezTo>
                  <a:pt x="928" y="153"/>
                  <a:pt x="928" y="158"/>
                  <a:pt x="928" y="163"/>
                </a:cubicBezTo>
                <a:lnTo>
                  <a:pt x="928" y="166"/>
                </a:lnTo>
                <a:lnTo>
                  <a:pt x="736" y="166"/>
                </a:lnTo>
                <a:lnTo>
                  <a:pt x="737" y="170"/>
                </a:lnTo>
                <a:lnTo>
                  <a:pt x="735" y="150"/>
                </a:lnTo>
                <a:lnTo>
                  <a:pt x="735" y="141"/>
                </a:lnTo>
                <a:lnTo>
                  <a:pt x="735" y="138"/>
                </a:lnTo>
                <a:lnTo>
                  <a:pt x="927" y="138"/>
                </a:lnTo>
                <a:lnTo>
                  <a:pt x="927" y="136"/>
                </a:lnTo>
                <a:lnTo>
                  <a:pt x="928" y="148"/>
                </a:lnTo>
                <a:lnTo>
                  <a:pt x="929" y="168"/>
                </a:lnTo>
                <a:lnTo>
                  <a:pt x="929" y="176"/>
                </a:lnTo>
                <a:lnTo>
                  <a:pt x="929" y="177"/>
                </a:lnTo>
                <a:cubicBezTo>
                  <a:pt x="929" y="225"/>
                  <a:pt x="895" y="265"/>
                  <a:pt x="849" y="272"/>
                </a:cubicBezTo>
                <a:cubicBezTo>
                  <a:pt x="802" y="280"/>
                  <a:pt x="757" y="252"/>
                  <a:pt x="742" y="208"/>
                </a:cubicBezTo>
                <a:lnTo>
                  <a:pt x="741" y="205"/>
                </a:lnTo>
                <a:cubicBezTo>
                  <a:pt x="739" y="199"/>
                  <a:pt x="738" y="193"/>
                  <a:pt x="737" y="186"/>
                </a:cubicBezTo>
                <a:lnTo>
                  <a:pt x="736" y="178"/>
                </a:lnTo>
                <a:lnTo>
                  <a:pt x="831" y="262"/>
                </a:lnTo>
                <a:lnTo>
                  <a:pt x="830" y="262"/>
                </a:lnTo>
                <a:lnTo>
                  <a:pt x="830" y="70"/>
                </a:lnTo>
                <a:lnTo>
                  <a:pt x="831" y="70"/>
                </a:lnTo>
                <a:cubicBezTo>
                  <a:pt x="884" y="70"/>
                  <a:pt x="927" y="113"/>
                  <a:pt x="927" y="166"/>
                </a:cubicBezTo>
                <a:lnTo>
                  <a:pt x="927" y="177"/>
                </a:lnTo>
                <a:lnTo>
                  <a:pt x="927" y="185"/>
                </a:lnTo>
                <a:lnTo>
                  <a:pt x="740" y="155"/>
                </a:lnTo>
                <a:lnTo>
                  <a:pt x="741" y="152"/>
                </a:lnTo>
                <a:lnTo>
                  <a:pt x="738" y="167"/>
                </a:lnTo>
                <a:lnTo>
                  <a:pt x="739" y="161"/>
                </a:lnTo>
                <a:lnTo>
                  <a:pt x="833" y="272"/>
                </a:lnTo>
                <a:lnTo>
                  <a:pt x="832" y="272"/>
                </a:lnTo>
                <a:lnTo>
                  <a:pt x="928" y="176"/>
                </a:lnTo>
                <a:lnTo>
                  <a:pt x="928" y="181"/>
                </a:lnTo>
                <a:lnTo>
                  <a:pt x="928" y="185"/>
                </a:lnTo>
                <a:cubicBezTo>
                  <a:pt x="928" y="234"/>
                  <a:pt x="892" y="276"/>
                  <a:pt x="843" y="281"/>
                </a:cubicBezTo>
                <a:cubicBezTo>
                  <a:pt x="794" y="286"/>
                  <a:pt x="749" y="254"/>
                  <a:pt x="739" y="206"/>
                </a:cubicBezTo>
                <a:lnTo>
                  <a:pt x="735" y="185"/>
                </a:lnTo>
                <a:lnTo>
                  <a:pt x="734" y="174"/>
                </a:lnTo>
                <a:lnTo>
                  <a:pt x="736" y="189"/>
                </a:lnTo>
                <a:lnTo>
                  <a:pt x="734" y="181"/>
                </a:lnTo>
                <a:lnTo>
                  <a:pt x="923" y="169"/>
                </a:lnTo>
                <a:lnTo>
                  <a:pt x="922" y="174"/>
                </a:lnTo>
                <a:lnTo>
                  <a:pt x="921" y="185"/>
                </a:lnTo>
                <a:cubicBezTo>
                  <a:pt x="917" y="235"/>
                  <a:pt x="875" y="272"/>
                  <a:pt x="825" y="272"/>
                </a:cubicBezTo>
                <a:lnTo>
                  <a:pt x="821" y="272"/>
                </a:lnTo>
                <a:cubicBezTo>
                  <a:pt x="782" y="272"/>
                  <a:pt x="747" y="249"/>
                  <a:pt x="732" y="212"/>
                </a:cubicBezTo>
                <a:lnTo>
                  <a:pt x="728" y="202"/>
                </a:lnTo>
                <a:lnTo>
                  <a:pt x="817" y="262"/>
                </a:lnTo>
                <a:lnTo>
                  <a:pt x="815" y="262"/>
                </a:lnTo>
                <a:lnTo>
                  <a:pt x="813" y="262"/>
                </a:lnTo>
                <a:cubicBezTo>
                  <a:pt x="774" y="262"/>
                  <a:pt x="739" y="239"/>
                  <a:pt x="724" y="202"/>
                </a:cubicBezTo>
                <a:lnTo>
                  <a:pt x="718" y="185"/>
                </a:lnTo>
                <a:lnTo>
                  <a:pt x="717" y="181"/>
                </a:lnTo>
                <a:lnTo>
                  <a:pt x="904" y="181"/>
                </a:lnTo>
                <a:lnTo>
                  <a:pt x="903" y="185"/>
                </a:lnTo>
                <a:lnTo>
                  <a:pt x="905" y="161"/>
                </a:lnTo>
                <a:lnTo>
                  <a:pt x="905" y="166"/>
                </a:lnTo>
                <a:cubicBezTo>
                  <a:pt x="905" y="219"/>
                  <a:pt x="862" y="262"/>
                  <a:pt x="809" y="262"/>
                </a:cubicBezTo>
                <a:lnTo>
                  <a:pt x="808" y="262"/>
                </a:lnTo>
                <a:lnTo>
                  <a:pt x="804" y="262"/>
                </a:lnTo>
                <a:lnTo>
                  <a:pt x="899" y="182"/>
                </a:lnTo>
                <a:lnTo>
                  <a:pt x="898" y="188"/>
                </a:lnTo>
                <a:lnTo>
                  <a:pt x="899" y="172"/>
                </a:lnTo>
                <a:lnTo>
                  <a:pt x="899" y="176"/>
                </a:lnTo>
                <a:lnTo>
                  <a:pt x="707" y="176"/>
                </a:lnTo>
                <a:lnTo>
                  <a:pt x="707" y="171"/>
                </a:lnTo>
                <a:lnTo>
                  <a:pt x="707" y="166"/>
                </a:lnTo>
                <a:lnTo>
                  <a:pt x="899" y="166"/>
                </a:lnTo>
                <a:lnTo>
                  <a:pt x="899" y="170"/>
                </a:lnTo>
                <a:lnTo>
                  <a:pt x="899" y="176"/>
                </a:lnTo>
                <a:lnTo>
                  <a:pt x="803" y="80"/>
                </a:lnTo>
                <a:lnTo>
                  <a:pt x="804" y="80"/>
                </a:lnTo>
                <a:lnTo>
                  <a:pt x="804" y="272"/>
                </a:lnTo>
                <a:lnTo>
                  <a:pt x="803" y="272"/>
                </a:lnTo>
                <a:lnTo>
                  <a:pt x="899" y="176"/>
                </a:lnTo>
                <a:lnTo>
                  <a:pt x="899" y="181"/>
                </a:lnTo>
                <a:cubicBezTo>
                  <a:pt x="899" y="189"/>
                  <a:pt x="899" y="197"/>
                  <a:pt x="897" y="205"/>
                </a:cubicBezTo>
                <a:lnTo>
                  <a:pt x="896" y="209"/>
                </a:lnTo>
                <a:lnTo>
                  <a:pt x="802" y="89"/>
                </a:lnTo>
                <a:lnTo>
                  <a:pt x="804" y="89"/>
                </a:lnTo>
                <a:lnTo>
                  <a:pt x="708" y="185"/>
                </a:lnTo>
                <a:lnTo>
                  <a:pt x="708" y="181"/>
                </a:lnTo>
                <a:lnTo>
                  <a:pt x="710" y="200"/>
                </a:lnTo>
                <a:lnTo>
                  <a:pt x="709" y="195"/>
                </a:lnTo>
                <a:lnTo>
                  <a:pt x="788" y="271"/>
                </a:lnTo>
                <a:lnTo>
                  <a:pt x="782" y="270"/>
                </a:lnTo>
                <a:lnTo>
                  <a:pt x="813" y="270"/>
                </a:lnTo>
                <a:lnTo>
                  <a:pt x="807" y="271"/>
                </a:lnTo>
                <a:cubicBezTo>
                  <a:pt x="802" y="272"/>
                  <a:pt x="797" y="272"/>
                  <a:pt x="791" y="272"/>
                </a:cubicBezTo>
                <a:lnTo>
                  <a:pt x="787" y="272"/>
                </a:lnTo>
                <a:lnTo>
                  <a:pt x="785" y="272"/>
                </a:lnTo>
                <a:lnTo>
                  <a:pt x="782" y="272"/>
                </a:lnTo>
                <a:lnTo>
                  <a:pt x="877" y="159"/>
                </a:lnTo>
                <a:lnTo>
                  <a:pt x="880" y="176"/>
                </a:lnTo>
                <a:lnTo>
                  <a:pt x="881" y="184"/>
                </a:lnTo>
                <a:cubicBezTo>
                  <a:pt x="887" y="233"/>
                  <a:pt x="855" y="278"/>
                  <a:pt x="807" y="289"/>
                </a:cubicBezTo>
                <a:cubicBezTo>
                  <a:pt x="759" y="300"/>
                  <a:pt x="710" y="273"/>
                  <a:pt x="694" y="226"/>
                </a:cubicBezTo>
                <a:lnTo>
                  <a:pt x="693" y="223"/>
                </a:lnTo>
                <a:cubicBezTo>
                  <a:pt x="692" y="218"/>
                  <a:pt x="691" y="213"/>
                  <a:pt x="690" y="208"/>
                </a:cubicBezTo>
                <a:lnTo>
                  <a:pt x="688" y="200"/>
                </a:lnTo>
                <a:lnTo>
                  <a:pt x="687" y="193"/>
                </a:lnTo>
                <a:cubicBezTo>
                  <a:pt x="687" y="189"/>
                  <a:pt x="686" y="184"/>
                  <a:pt x="686" y="179"/>
                </a:cubicBezTo>
                <a:lnTo>
                  <a:pt x="686" y="176"/>
                </a:lnTo>
                <a:cubicBezTo>
                  <a:pt x="686" y="135"/>
                  <a:pt x="713" y="98"/>
                  <a:pt x="752" y="85"/>
                </a:cubicBezTo>
                <a:cubicBezTo>
                  <a:pt x="791" y="72"/>
                  <a:pt x="834" y="86"/>
                  <a:pt x="859" y="119"/>
                </a:cubicBezTo>
                <a:lnTo>
                  <a:pt x="865" y="127"/>
                </a:lnTo>
                <a:cubicBezTo>
                  <a:pt x="869" y="132"/>
                  <a:pt x="873" y="138"/>
                  <a:pt x="876" y="145"/>
                </a:cubicBezTo>
                <a:lnTo>
                  <a:pt x="881" y="156"/>
                </a:lnTo>
                <a:lnTo>
                  <a:pt x="793" y="99"/>
                </a:lnTo>
                <a:lnTo>
                  <a:pt x="794" y="99"/>
                </a:lnTo>
                <a:lnTo>
                  <a:pt x="699" y="205"/>
                </a:lnTo>
                <a:lnTo>
                  <a:pt x="698" y="196"/>
                </a:lnTo>
                <a:lnTo>
                  <a:pt x="697" y="187"/>
                </a:lnTo>
                <a:cubicBezTo>
                  <a:pt x="692" y="138"/>
                  <a:pt x="724" y="93"/>
                  <a:pt x="772" y="83"/>
                </a:cubicBezTo>
                <a:cubicBezTo>
                  <a:pt x="820" y="72"/>
                  <a:pt x="868" y="100"/>
                  <a:pt x="884" y="146"/>
                </a:cubicBezTo>
                <a:lnTo>
                  <a:pt x="885" y="149"/>
                </a:lnTo>
                <a:cubicBezTo>
                  <a:pt x="888" y="159"/>
                  <a:pt x="889" y="169"/>
                  <a:pt x="889" y="179"/>
                </a:cubicBezTo>
                <a:lnTo>
                  <a:pt x="889" y="185"/>
                </a:lnTo>
                <a:lnTo>
                  <a:pt x="793" y="89"/>
                </a:lnTo>
                <a:lnTo>
                  <a:pt x="794" y="89"/>
                </a:lnTo>
                <a:lnTo>
                  <a:pt x="698" y="185"/>
                </a:lnTo>
                <a:lnTo>
                  <a:pt x="698" y="179"/>
                </a:lnTo>
                <a:lnTo>
                  <a:pt x="703" y="210"/>
                </a:lnTo>
                <a:lnTo>
                  <a:pt x="702" y="207"/>
                </a:lnTo>
                <a:lnTo>
                  <a:pt x="889" y="176"/>
                </a:lnTo>
                <a:lnTo>
                  <a:pt x="889" y="182"/>
                </a:lnTo>
                <a:lnTo>
                  <a:pt x="889" y="191"/>
                </a:lnTo>
                <a:lnTo>
                  <a:pt x="889" y="200"/>
                </a:lnTo>
                <a:cubicBezTo>
                  <a:pt x="889" y="208"/>
                  <a:pt x="889" y="216"/>
                  <a:pt x="887" y="224"/>
                </a:cubicBezTo>
                <a:lnTo>
                  <a:pt x="886" y="228"/>
                </a:lnTo>
                <a:cubicBezTo>
                  <a:pt x="874" y="275"/>
                  <a:pt x="829" y="306"/>
                  <a:pt x="781" y="300"/>
                </a:cubicBezTo>
                <a:cubicBezTo>
                  <a:pt x="733" y="294"/>
                  <a:pt x="696" y="253"/>
                  <a:pt x="696" y="204"/>
                </a:cubicBezTo>
                <a:lnTo>
                  <a:pt x="696" y="202"/>
                </a:lnTo>
                <a:lnTo>
                  <a:pt x="696" y="196"/>
                </a:lnTo>
                <a:lnTo>
                  <a:pt x="696" y="189"/>
                </a:lnTo>
                <a:lnTo>
                  <a:pt x="696" y="185"/>
                </a:lnTo>
                <a:cubicBezTo>
                  <a:pt x="696" y="139"/>
                  <a:pt x="729" y="100"/>
                  <a:pt x="774" y="91"/>
                </a:cubicBezTo>
                <a:cubicBezTo>
                  <a:pt x="820" y="82"/>
                  <a:pt x="865" y="107"/>
                  <a:pt x="882" y="150"/>
                </a:cubicBezTo>
                <a:lnTo>
                  <a:pt x="884" y="155"/>
                </a:lnTo>
                <a:cubicBezTo>
                  <a:pt x="886" y="160"/>
                  <a:pt x="887" y="166"/>
                  <a:pt x="889" y="172"/>
                </a:cubicBezTo>
                <a:lnTo>
                  <a:pt x="890" y="177"/>
                </a:lnTo>
                <a:cubicBezTo>
                  <a:pt x="899" y="224"/>
                  <a:pt x="872" y="271"/>
                  <a:pt x="827" y="286"/>
                </a:cubicBezTo>
                <a:cubicBezTo>
                  <a:pt x="781" y="302"/>
                  <a:pt x="731" y="281"/>
                  <a:pt x="710" y="238"/>
                </a:cubicBezTo>
                <a:lnTo>
                  <a:pt x="708" y="234"/>
                </a:lnTo>
                <a:cubicBezTo>
                  <a:pt x="706" y="230"/>
                  <a:pt x="704" y="226"/>
                  <a:pt x="702" y="222"/>
                </a:cubicBezTo>
                <a:lnTo>
                  <a:pt x="700" y="216"/>
                </a:lnTo>
                <a:lnTo>
                  <a:pt x="791" y="281"/>
                </a:lnTo>
                <a:lnTo>
                  <a:pt x="790" y="281"/>
                </a:lnTo>
                <a:cubicBezTo>
                  <a:pt x="751" y="281"/>
                  <a:pt x="716" y="258"/>
                  <a:pt x="701" y="221"/>
                </a:cubicBezTo>
                <a:lnTo>
                  <a:pt x="699" y="216"/>
                </a:lnTo>
                <a:lnTo>
                  <a:pt x="712" y="238"/>
                </a:lnTo>
                <a:lnTo>
                  <a:pt x="709" y="234"/>
                </a:lnTo>
                <a:lnTo>
                  <a:pt x="860" y="236"/>
                </a:lnTo>
                <a:lnTo>
                  <a:pt x="849" y="249"/>
                </a:lnTo>
                <a:lnTo>
                  <a:pt x="845" y="253"/>
                </a:lnTo>
                <a:cubicBezTo>
                  <a:pt x="824" y="275"/>
                  <a:pt x="793" y="285"/>
                  <a:pt x="762" y="280"/>
                </a:cubicBezTo>
                <a:cubicBezTo>
                  <a:pt x="732" y="275"/>
                  <a:pt x="705" y="256"/>
                  <a:pt x="692" y="228"/>
                </a:cubicBezTo>
                <a:lnTo>
                  <a:pt x="686" y="217"/>
                </a:lnTo>
                <a:lnTo>
                  <a:pt x="684" y="212"/>
                </a:lnTo>
                <a:lnTo>
                  <a:pt x="773" y="272"/>
                </a:lnTo>
                <a:lnTo>
                  <a:pt x="768" y="272"/>
                </a:lnTo>
                <a:lnTo>
                  <a:pt x="763" y="272"/>
                </a:lnTo>
                <a:lnTo>
                  <a:pt x="859" y="186"/>
                </a:lnTo>
                <a:lnTo>
                  <a:pt x="856" y="207"/>
                </a:lnTo>
                <a:lnTo>
                  <a:pt x="854" y="216"/>
                </a:lnTo>
                <a:cubicBezTo>
                  <a:pt x="844" y="260"/>
                  <a:pt x="805" y="291"/>
                  <a:pt x="760" y="291"/>
                </a:cubicBezTo>
                <a:lnTo>
                  <a:pt x="758" y="291"/>
                </a:lnTo>
                <a:lnTo>
                  <a:pt x="757" y="291"/>
                </a:lnTo>
                <a:cubicBezTo>
                  <a:pt x="704" y="291"/>
                  <a:pt x="661" y="248"/>
                  <a:pt x="661" y="195"/>
                </a:cubicBezTo>
                <a:lnTo>
                  <a:pt x="661" y="184"/>
                </a:lnTo>
                <a:lnTo>
                  <a:pt x="661" y="176"/>
                </a:lnTo>
                <a:lnTo>
                  <a:pt x="853" y="176"/>
                </a:lnTo>
                <a:lnTo>
                  <a:pt x="853" y="184"/>
                </a:lnTo>
                <a:lnTo>
                  <a:pt x="853" y="195"/>
                </a:lnTo>
                <a:cubicBezTo>
                  <a:pt x="853" y="248"/>
                  <a:pt x="810" y="291"/>
                  <a:pt x="757" y="291"/>
                </a:cubicBezTo>
                <a:lnTo>
                  <a:pt x="756" y="291"/>
                </a:lnTo>
                <a:cubicBezTo>
                  <a:pt x="703" y="291"/>
                  <a:pt x="660" y="248"/>
                  <a:pt x="660" y="195"/>
                </a:cubicBezTo>
                <a:lnTo>
                  <a:pt x="661" y="196"/>
                </a:lnTo>
                <a:lnTo>
                  <a:pt x="660" y="186"/>
                </a:lnTo>
                <a:lnTo>
                  <a:pt x="851" y="176"/>
                </a:lnTo>
                <a:lnTo>
                  <a:pt x="851" y="186"/>
                </a:lnTo>
                <a:lnTo>
                  <a:pt x="851" y="195"/>
                </a:lnTo>
                <a:cubicBezTo>
                  <a:pt x="851" y="244"/>
                  <a:pt x="815" y="285"/>
                  <a:pt x="767" y="291"/>
                </a:cubicBezTo>
                <a:cubicBezTo>
                  <a:pt x="719" y="297"/>
                  <a:pt x="674" y="266"/>
                  <a:pt x="662" y="219"/>
                </a:cubicBezTo>
                <a:lnTo>
                  <a:pt x="660" y="207"/>
                </a:lnTo>
                <a:lnTo>
                  <a:pt x="659" y="201"/>
                </a:lnTo>
                <a:cubicBezTo>
                  <a:pt x="650" y="150"/>
                  <a:pt x="683" y="102"/>
                  <a:pt x="734" y="91"/>
                </a:cubicBezTo>
                <a:cubicBezTo>
                  <a:pt x="784" y="81"/>
                  <a:pt x="834" y="112"/>
                  <a:pt x="847" y="162"/>
                </a:cubicBezTo>
                <a:lnTo>
                  <a:pt x="849" y="174"/>
                </a:lnTo>
                <a:lnTo>
                  <a:pt x="850" y="180"/>
                </a:lnTo>
                <a:lnTo>
                  <a:pt x="755" y="99"/>
                </a:lnTo>
                <a:lnTo>
                  <a:pt x="756" y="99"/>
                </a:lnTo>
                <a:cubicBezTo>
                  <a:pt x="785" y="99"/>
                  <a:pt x="811" y="112"/>
                  <a:pt x="830" y="133"/>
                </a:cubicBezTo>
                <a:cubicBezTo>
                  <a:pt x="848" y="155"/>
                  <a:pt x="856" y="183"/>
                  <a:pt x="851" y="211"/>
                </a:cubicBezTo>
                <a:lnTo>
                  <a:pt x="850" y="217"/>
                </a:lnTo>
                <a:cubicBezTo>
                  <a:pt x="849" y="222"/>
                  <a:pt x="848" y="227"/>
                  <a:pt x="847" y="232"/>
                </a:cubicBezTo>
                <a:lnTo>
                  <a:pt x="846" y="235"/>
                </a:lnTo>
                <a:cubicBezTo>
                  <a:pt x="830" y="282"/>
                  <a:pt x="781" y="309"/>
                  <a:pt x="733" y="298"/>
                </a:cubicBezTo>
                <a:cubicBezTo>
                  <a:pt x="685" y="287"/>
                  <a:pt x="653" y="242"/>
                  <a:pt x="659" y="193"/>
                </a:cubicBezTo>
                <a:lnTo>
                  <a:pt x="659" y="196"/>
                </a:lnTo>
                <a:lnTo>
                  <a:pt x="659" y="185"/>
                </a:lnTo>
                <a:cubicBezTo>
                  <a:pt x="659" y="132"/>
                  <a:pt x="702" y="89"/>
                  <a:pt x="755" y="89"/>
                </a:cubicBezTo>
                <a:lnTo>
                  <a:pt x="756" y="89"/>
                </a:lnTo>
                <a:cubicBezTo>
                  <a:pt x="809" y="89"/>
                  <a:pt x="852" y="132"/>
                  <a:pt x="852" y="185"/>
                </a:cubicBezTo>
                <a:lnTo>
                  <a:pt x="852" y="197"/>
                </a:lnTo>
                <a:cubicBezTo>
                  <a:pt x="852" y="204"/>
                  <a:pt x="852" y="210"/>
                  <a:pt x="851" y="216"/>
                </a:cubicBezTo>
                <a:lnTo>
                  <a:pt x="850" y="221"/>
                </a:lnTo>
                <a:lnTo>
                  <a:pt x="851" y="202"/>
                </a:lnTo>
                <a:lnTo>
                  <a:pt x="851" y="204"/>
                </a:lnTo>
                <a:lnTo>
                  <a:pt x="659" y="204"/>
                </a:lnTo>
                <a:lnTo>
                  <a:pt x="659" y="200"/>
                </a:lnTo>
                <a:lnTo>
                  <a:pt x="659" y="191"/>
                </a:lnTo>
                <a:lnTo>
                  <a:pt x="659" y="182"/>
                </a:lnTo>
                <a:lnTo>
                  <a:pt x="659" y="176"/>
                </a:lnTo>
                <a:cubicBezTo>
                  <a:pt x="659" y="129"/>
                  <a:pt x="694" y="89"/>
                  <a:pt x="740" y="82"/>
                </a:cubicBezTo>
                <a:cubicBezTo>
                  <a:pt x="787" y="74"/>
                  <a:pt x="832" y="101"/>
                  <a:pt x="847" y="146"/>
                </a:cubicBezTo>
                <a:lnTo>
                  <a:pt x="848" y="149"/>
                </a:lnTo>
                <a:cubicBezTo>
                  <a:pt x="851" y="159"/>
                  <a:pt x="852" y="169"/>
                  <a:pt x="852" y="179"/>
                </a:cubicBezTo>
                <a:lnTo>
                  <a:pt x="852" y="185"/>
                </a:lnTo>
                <a:cubicBezTo>
                  <a:pt x="852" y="238"/>
                  <a:pt x="809" y="281"/>
                  <a:pt x="756" y="281"/>
                </a:cubicBezTo>
                <a:lnTo>
                  <a:pt x="755" y="281"/>
                </a:lnTo>
                <a:cubicBezTo>
                  <a:pt x="702" y="281"/>
                  <a:pt x="659" y="238"/>
                  <a:pt x="659" y="185"/>
                </a:cubicBezTo>
                <a:lnTo>
                  <a:pt x="659" y="176"/>
                </a:lnTo>
                <a:lnTo>
                  <a:pt x="661" y="192"/>
                </a:lnTo>
                <a:lnTo>
                  <a:pt x="660" y="186"/>
                </a:lnTo>
                <a:lnTo>
                  <a:pt x="669" y="213"/>
                </a:lnTo>
                <a:lnTo>
                  <a:pt x="667" y="209"/>
                </a:lnTo>
                <a:lnTo>
                  <a:pt x="829" y="224"/>
                </a:lnTo>
                <a:lnTo>
                  <a:pt x="826" y="228"/>
                </a:lnTo>
                <a:lnTo>
                  <a:pt x="835" y="213"/>
                </a:lnTo>
                <a:lnTo>
                  <a:pt x="832" y="219"/>
                </a:lnTo>
                <a:cubicBezTo>
                  <a:pt x="816" y="252"/>
                  <a:pt x="783" y="272"/>
                  <a:pt x="746" y="272"/>
                </a:cubicBezTo>
                <a:lnTo>
                  <a:pt x="744" y="272"/>
                </a:lnTo>
                <a:lnTo>
                  <a:pt x="741" y="272"/>
                </a:lnTo>
                <a:lnTo>
                  <a:pt x="831" y="212"/>
                </a:lnTo>
                <a:lnTo>
                  <a:pt x="829" y="217"/>
                </a:lnTo>
                <a:cubicBezTo>
                  <a:pt x="825" y="225"/>
                  <a:pt x="821" y="232"/>
                  <a:pt x="816" y="239"/>
                </a:cubicBezTo>
                <a:lnTo>
                  <a:pt x="813" y="243"/>
                </a:lnTo>
                <a:cubicBezTo>
                  <a:pt x="795" y="267"/>
                  <a:pt x="767" y="281"/>
                  <a:pt x="736" y="281"/>
                </a:cubicBezTo>
                <a:lnTo>
                  <a:pt x="734" y="281"/>
                </a:lnTo>
                <a:lnTo>
                  <a:pt x="731" y="281"/>
                </a:lnTo>
                <a:lnTo>
                  <a:pt x="730" y="281"/>
                </a:lnTo>
                <a:lnTo>
                  <a:pt x="826" y="185"/>
                </a:lnTo>
                <a:lnTo>
                  <a:pt x="826" y="208"/>
                </a:lnTo>
                <a:lnTo>
                  <a:pt x="825" y="216"/>
                </a:lnTo>
                <a:cubicBezTo>
                  <a:pt x="818" y="267"/>
                  <a:pt x="774" y="303"/>
                  <a:pt x="724" y="300"/>
                </a:cubicBezTo>
                <a:cubicBezTo>
                  <a:pt x="673" y="297"/>
                  <a:pt x="633" y="255"/>
                  <a:pt x="633" y="204"/>
                </a:cubicBezTo>
                <a:lnTo>
                  <a:pt x="633" y="201"/>
                </a:lnTo>
                <a:lnTo>
                  <a:pt x="635" y="217"/>
                </a:lnTo>
                <a:lnTo>
                  <a:pt x="634" y="211"/>
                </a:lnTo>
                <a:lnTo>
                  <a:pt x="728" y="291"/>
                </a:lnTo>
                <a:lnTo>
                  <a:pt x="727" y="291"/>
                </a:lnTo>
                <a:lnTo>
                  <a:pt x="725" y="291"/>
                </a:lnTo>
                <a:cubicBezTo>
                  <a:pt x="672" y="291"/>
                  <a:pt x="629" y="248"/>
                  <a:pt x="629" y="195"/>
                </a:cubicBezTo>
                <a:lnTo>
                  <a:pt x="629" y="185"/>
                </a:lnTo>
                <a:lnTo>
                  <a:pt x="725" y="281"/>
                </a:lnTo>
                <a:lnTo>
                  <a:pt x="723" y="281"/>
                </a:lnTo>
                <a:lnTo>
                  <a:pt x="721" y="281"/>
                </a:lnTo>
                <a:cubicBezTo>
                  <a:pt x="675" y="281"/>
                  <a:pt x="634" y="248"/>
                  <a:pt x="627" y="201"/>
                </a:cubicBezTo>
                <a:lnTo>
                  <a:pt x="626" y="195"/>
                </a:lnTo>
                <a:cubicBezTo>
                  <a:pt x="625" y="190"/>
                  <a:pt x="624" y="185"/>
                  <a:pt x="624" y="179"/>
                </a:cubicBezTo>
                <a:lnTo>
                  <a:pt x="624" y="176"/>
                </a:lnTo>
                <a:lnTo>
                  <a:pt x="816" y="176"/>
                </a:lnTo>
                <a:lnTo>
                  <a:pt x="816" y="182"/>
                </a:lnTo>
                <a:lnTo>
                  <a:pt x="814" y="162"/>
                </a:lnTo>
                <a:lnTo>
                  <a:pt x="818" y="181"/>
                </a:lnTo>
                <a:lnTo>
                  <a:pt x="819" y="200"/>
                </a:lnTo>
                <a:lnTo>
                  <a:pt x="819" y="204"/>
                </a:lnTo>
                <a:cubicBezTo>
                  <a:pt x="819" y="249"/>
                  <a:pt x="789" y="288"/>
                  <a:pt x="746" y="298"/>
                </a:cubicBezTo>
                <a:cubicBezTo>
                  <a:pt x="702" y="308"/>
                  <a:pt x="658" y="287"/>
                  <a:pt x="638" y="247"/>
                </a:cubicBezTo>
                <a:lnTo>
                  <a:pt x="637" y="245"/>
                </a:lnTo>
                <a:cubicBezTo>
                  <a:pt x="635" y="241"/>
                  <a:pt x="633" y="237"/>
                  <a:pt x="631" y="233"/>
                </a:cubicBezTo>
                <a:lnTo>
                  <a:pt x="628" y="223"/>
                </a:lnTo>
                <a:lnTo>
                  <a:pt x="625" y="213"/>
                </a:lnTo>
                <a:lnTo>
                  <a:pt x="624" y="209"/>
                </a:lnTo>
                <a:lnTo>
                  <a:pt x="813" y="185"/>
                </a:lnTo>
                <a:lnTo>
                  <a:pt x="813" y="189"/>
                </a:lnTo>
                <a:lnTo>
                  <a:pt x="813" y="195"/>
                </a:lnTo>
                <a:cubicBezTo>
                  <a:pt x="813" y="248"/>
                  <a:pt x="770" y="291"/>
                  <a:pt x="717" y="291"/>
                </a:cubicBezTo>
                <a:lnTo>
                  <a:pt x="715" y="291"/>
                </a:lnTo>
                <a:lnTo>
                  <a:pt x="810" y="214"/>
                </a:lnTo>
                <a:lnTo>
                  <a:pt x="808" y="224"/>
                </a:lnTo>
                <a:lnTo>
                  <a:pt x="807" y="228"/>
                </a:lnTo>
                <a:cubicBezTo>
                  <a:pt x="796" y="270"/>
                  <a:pt x="758" y="300"/>
                  <a:pt x="713" y="300"/>
                </a:cubicBezTo>
                <a:lnTo>
                  <a:pt x="709" y="300"/>
                </a:lnTo>
                <a:cubicBezTo>
                  <a:pt x="680" y="300"/>
                  <a:pt x="652" y="287"/>
                  <a:pt x="634" y="264"/>
                </a:cubicBezTo>
                <a:cubicBezTo>
                  <a:pt x="616" y="240"/>
                  <a:pt x="609" y="210"/>
                  <a:pt x="616" y="181"/>
                </a:cubicBezTo>
                <a:lnTo>
                  <a:pt x="616" y="182"/>
                </a:lnTo>
                <a:lnTo>
                  <a:pt x="617" y="177"/>
                </a:lnTo>
                <a:cubicBezTo>
                  <a:pt x="627" y="130"/>
                  <a:pt x="669" y="97"/>
                  <a:pt x="717" y="100"/>
                </a:cubicBezTo>
                <a:cubicBezTo>
                  <a:pt x="764" y="102"/>
                  <a:pt x="803" y="139"/>
                  <a:pt x="807" y="187"/>
                </a:cubicBezTo>
                <a:lnTo>
                  <a:pt x="808" y="206"/>
                </a:lnTo>
                <a:lnTo>
                  <a:pt x="808" y="212"/>
                </a:lnTo>
                <a:lnTo>
                  <a:pt x="808" y="214"/>
                </a:lnTo>
                <a:cubicBezTo>
                  <a:pt x="808" y="264"/>
                  <a:pt x="771" y="305"/>
                  <a:pt x="722" y="310"/>
                </a:cubicBezTo>
                <a:cubicBezTo>
                  <a:pt x="673" y="315"/>
                  <a:pt x="628" y="282"/>
                  <a:pt x="618" y="233"/>
                </a:cubicBezTo>
                <a:lnTo>
                  <a:pt x="617" y="228"/>
                </a:lnTo>
                <a:cubicBezTo>
                  <a:pt x="616" y="222"/>
                  <a:pt x="615" y="216"/>
                  <a:pt x="615" y="209"/>
                </a:cubicBezTo>
                <a:lnTo>
                  <a:pt x="616" y="211"/>
                </a:lnTo>
                <a:lnTo>
                  <a:pt x="616" y="207"/>
                </a:lnTo>
                <a:lnTo>
                  <a:pt x="615" y="201"/>
                </a:lnTo>
                <a:lnTo>
                  <a:pt x="801" y="216"/>
                </a:lnTo>
                <a:lnTo>
                  <a:pt x="801" y="215"/>
                </a:lnTo>
                <a:lnTo>
                  <a:pt x="799" y="222"/>
                </a:lnTo>
                <a:lnTo>
                  <a:pt x="802" y="195"/>
                </a:lnTo>
                <a:lnTo>
                  <a:pt x="802" y="204"/>
                </a:lnTo>
                <a:lnTo>
                  <a:pt x="802" y="211"/>
                </a:lnTo>
                <a:lnTo>
                  <a:pt x="802" y="214"/>
                </a:lnTo>
                <a:cubicBezTo>
                  <a:pt x="802" y="263"/>
                  <a:pt x="766" y="304"/>
                  <a:pt x="718" y="310"/>
                </a:cubicBezTo>
                <a:cubicBezTo>
                  <a:pt x="670" y="316"/>
                  <a:pt x="625" y="285"/>
                  <a:pt x="613" y="238"/>
                </a:cubicBezTo>
                <a:lnTo>
                  <a:pt x="612" y="232"/>
                </a:lnTo>
                <a:lnTo>
                  <a:pt x="612" y="229"/>
                </a:lnTo>
                <a:lnTo>
                  <a:pt x="609" y="221"/>
                </a:lnTo>
                <a:lnTo>
                  <a:pt x="656" y="273"/>
                </a:lnTo>
                <a:lnTo>
                  <a:pt x="652" y="271"/>
                </a:lnTo>
                <a:lnTo>
                  <a:pt x="790" y="192"/>
                </a:lnTo>
                <a:lnTo>
                  <a:pt x="789" y="212"/>
                </a:lnTo>
                <a:lnTo>
                  <a:pt x="787" y="227"/>
                </a:lnTo>
                <a:cubicBezTo>
                  <a:pt x="780" y="275"/>
                  <a:pt x="740" y="310"/>
                  <a:pt x="691" y="310"/>
                </a:cubicBezTo>
                <a:lnTo>
                  <a:pt x="687" y="310"/>
                </a:lnTo>
                <a:cubicBezTo>
                  <a:pt x="645" y="310"/>
                  <a:pt x="608" y="283"/>
                  <a:pt x="596" y="242"/>
                </a:cubicBezTo>
                <a:lnTo>
                  <a:pt x="593" y="232"/>
                </a:lnTo>
                <a:lnTo>
                  <a:pt x="684" y="300"/>
                </a:lnTo>
                <a:lnTo>
                  <a:pt x="681" y="300"/>
                </a:lnTo>
                <a:lnTo>
                  <a:pt x="681" y="108"/>
                </a:lnTo>
                <a:lnTo>
                  <a:pt x="682" y="108"/>
                </a:lnTo>
                <a:lnTo>
                  <a:pt x="683" y="108"/>
                </a:lnTo>
                <a:lnTo>
                  <a:pt x="587" y="204"/>
                </a:lnTo>
                <a:lnTo>
                  <a:pt x="587" y="199"/>
                </a:lnTo>
                <a:lnTo>
                  <a:pt x="587" y="195"/>
                </a:lnTo>
                <a:lnTo>
                  <a:pt x="777" y="219"/>
                </a:lnTo>
                <a:lnTo>
                  <a:pt x="777" y="218"/>
                </a:lnTo>
                <a:lnTo>
                  <a:pt x="776" y="223"/>
                </a:lnTo>
                <a:cubicBezTo>
                  <a:pt x="767" y="268"/>
                  <a:pt x="727" y="300"/>
                  <a:pt x="681" y="300"/>
                </a:cubicBezTo>
                <a:lnTo>
                  <a:pt x="680" y="300"/>
                </a:lnTo>
                <a:lnTo>
                  <a:pt x="776" y="213"/>
                </a:lnTo>
                <a:lnTo>
                  <a:pt x="775" y="215"/>
                </a:lnTo>
                <a:lnTo>
                  <a:pt x="775" y="223"/>
                </a:lnTo>
                <a:lnTo>
                  <a:pt x="583" y="223"/>
                </a:lnTo>
                <a:lnTo>
                  <a:pt x="583" y="220"/>
                </a:lnTo>
                <a:lnTo>
                  <a:pt x="583" y="214"/>
                </a:lnTo>
                <a:lnTo>
                  <a:pt x="583" y="207"/>
                </a:lnTo>
                <a:lnTo>
                  <a:pt x="583" y="204"/>
                </a:lnTo>
                <a:lnTo>
                  <a:pt x="775" y="204"/>
                </a:lnTo>
                <a:lnTo>
                  <a:pt x="775" y="207"/>
                </a:lnTo>
                <a:lnTo>
                  <a:pt x="775" y="214"/>
                </a:lnTo>
                <a:cubicBezTo>
                  <a:pt x="775" y="220"/>
                  <a:pt x="775" y="225"/>
                  <a:pt x="774" y="230"/>
                </a:cubicBezTo>
                <a:lnTo>
                  <a:pt x="773" y="236"/>
                </a:lnTo>
                <a:lnTo>
                  <a:pt x="774" y="220"/>
                </a:lnTo>
                <a:lnTo>
                  <a:pt x="774" y="223"/>
                </a:lnTo>
                <a:cubicBezTo>
                  <a:pt x="774" y="271"/>
                  <a:pt x="740" y="311"/>
                  <a:pt x="694" y="318"/>
                </a:cubicBezTo>
                <a:cubicBezTo>
                  <a:pt x="647" y="326"/>
                  <a:pt x="602" y="298"/>
                  <a:pt x="587" y="254"/>
                </a:cubicBezTo>
                <a:lnTo>
                  <a:pt x="586" y="251"/>
                </a:lnTo>
                <a:cubicBezTo>
                  <a:pt x="583" y="241"/>
                  <a:pt x="581" y="231"/>
                  <a:pt x="581" y="220"/>
                </a:cubicBezTo>
                <a:lnTo>
                  <a:pt x="581" y="213"/>
                </a:lnTo>
                <a:lnTo>
                  <a:pt x="583" y="229"/>
                </a:lnTo>
                <a:lnTo>
                  <a:pt x="582" y="223"/>
                </a:lnTo>
                <a:cubicBezTo>
                  <a:pt x="581" y="218"/>
                  <a:pt x="580" y="213"/>
                  <a:pt x="580" y="207"/>
                </a:cubicBezTo>
                <a:lnTo>
                  <a:pt x="580" y="204"/>
                </a:lnTo>
                <a:lnTo>
                  <a:pt x="772" y="204"/>
                </a:lnTo>
                <a:lnTo>
                  <a:pt x="772" y="209"/>
                </a:lnTo>
                <a:lnTo>
                  <a:pt x="772" y="230"/>
                </a:lnTo>
                <a:lnTo>
                  <a:pt x="771" y="228"/>
                </a:lnTo>
                <a:lnTo>
                  <a:pt x="771" y="233"/>
                </a:lnTo>
                <a:lnTo>
                  <a:pt x="579" y="233"/>
                </a:lnTo>
                <a:lnTo>
                  <a:pt x="579" y="231"/>
                </a:lnTo>
                <a:lnTo>
                  <a:pt x="581" y="247"/>
                </a:lnTo>
                <a:lnTo>
                  <a:pt x="580" y="243"/>
                </a:lnTo>
                <a:lnTo>
                  <a:pt x="578" y="232"/>
                </a:lnTo>
                <a:cubicBezTo>
                  <a:pt x="573" y="204"/>
                  <a:pt x="581" y="175"/>
                  <a:pt x="599" y="153"/>
                </a:cubicBezTo>
                <a:cubicBezTo>
                  <a:pt x="617" y="131"/>
                  <a:pt x="644" y="118"/>
                  <a:pt x="672" y="118"/>
                </a:cubicBezTo>
                <a:lnTo>
                  <a:pt x="673" y="118"/>
                </a:lnTo>
                <a:lnTo>
                  <a:pt x="577" y="214"/>
                </a:lnTo>
                <a:lnTo>
                  <a:pt x="577" y="207"/>
                </a:lnTo>
                <a:lnTo>
                  <a:pt x="582" y="238"/>
                </a:lnTo>
                <a:lnTo>
                  <a:pt x="581" y="235"/>
                </a:lnTo>
                <a:lnTo>
                  <a:pt x="768" y="204"/>
                </a:lnTo>
                <a:lnTo>
                  <a:pt x="768" y="200"/>
                </a:lnTo>
                <a:lnTo>
                  <a:pt x="769" y="219"/>
                </a:lnTo>
                <a:lnTo>
                  <a:pt x="769" y="228"/>
                </a:lnTo>
                <a:lnTo>
                  <a:pt x="769" y="233"/>
                </a:lnTo>
                <a:lnTo>
                  <a:pt x="577" y="233"/>
                </a:lnTo>
                <a:lnTo>
                  <a:pt x="577" y="232"/>
                </a:lnTo>
                <a:lnTo>
                  <a:pt x="579" y="248"/>
                </a:lnTo>
                <a:lnTo>
                  <a:pt x="577" y="234"/>
                </a:lnTo>
                <a:lnTo>
                  <a:pt x="575" y="214"/>
                </a:lnTo>
                <a:lnTo>
                  <a:pt x="575" y="207"/>
                </a:lnTo>
                <a:lnTo>
                  <a:pt x="575" y="204"/>
                </a:lnTo>
                <a:cubicBezTo>
                  <a:pt x="575" y="154"/>
                  <a:pt x="615" y="111"/>
                  <a:pt x="666" y="109"/>
                </a:cubicBezTo>
                <a:cubicBezTo>
                  <a:pt x="717" y="106"/>
                  <a:pt x="761" y="143"/>
                  <a:pt x="767" y="194"/>
                </a:cubicBezTo>
                <a:lnTo>
                  <a:pt x="768" y="204"/>
                </a:lnTo>
                <a:lnTo>
                  <a:pt x="769" y="214"/>
                </a:lnTo>
                <a:cubicBezTo>
                  <a:pt x="772" y="241"/>
                  <a:pt x="763" y="268"/>
                  <a:pt x="745" y="288"/>
                </a:cubicBezTo>
                <a:cubicBezTo>
                  <a:pt x="726" y="308"/>
                  <a:pt x="701" y="319"/>
                  <a:pt x="673" y="319"/>
                </a:cubicBezTo>
                <a:lnTo>
                  <a:pt x="672" y="319"/>
                </a:lnTo>
                <a:cubicBezTo>
                  <a:pt x="619" y="319"/>
                  <a:pt x="576" y="276"/>
                  <a:pt x="576" y="223"/>
                </a:cubicBezTo>
                <a:lnTo>
                  <a:pt x="577" y="229"/>
                </a:lnTo>
                <a:lnTo>
                  <a:pt x="576" y="220"/>
                </a:lnTo>
                <a:lnTo>
                  <a:pt x="576" y="219"/>
                </a:lnTo>
                <a:lnTo>
                  <a:pt x="575" y="214"/>
                </a:lnTo>
                <a:lnTo>
                  <a:pt x="765" y="195"/>
                </a:lnTo>
                <a:lnTo>
                  <a:pt x="765" y="197"/>
                </a:lnTo>
                <a:cubicBezTo>
                  <a:pt x="765" y="202"/>
                  <a:pt x="765" y="207"/>
                  <a:pt x="765" y="211"/>
                </a:cubicBezTo>
                <a:lnTo>
                  <a:pt x="764" y="218"/>
                </a:lnTo>
                <a:lnTo>
                  <a:pt x="763" y="225"/>
                </a:lnTo>
                <a:cubicBezTo>
                  <a:pt x="762" y="231"/>
                  <a:pt x="760" y="236"/>
                  <a:pt x="759" y="242"/>
                </a:cubicBezTo>
                <a:lnTo>
                  <a:pt x="758" y="245"/>
                </a:lnTo>
                <a:cubicBezTo>
                  <a:pt x="743" y="288"/>
                  <a:pt x="701" y="315"/>
                  <a:pt x="656" y="310"/>
                </a:cubicBezTo>
                <a:cubicBezTo>
                  <a:pt x="612" y="305"/>
                  <a:pt x="576" y="270"/>
                  <a:pt x="571" y="225"/>
                </a:cubicBezTo>
                <a:lnTo>
                  <a:pt x="570" y="215"/>
                </a:lnTo>
                <a:lnTo>
                  <a:pt x="569" y="205"/>
                </a:lnTo>
                <a:lnTo>
                  <a:pt x="664" y="291"/>
                </a:lnTo>
                <a:lnTo>
                  <a:pt x="661" y="291"/>
                </a:lnTo>
                <a:lnTo>
                  <a:pt x="757" y="195"/>
                </a:lnTo>
                <a:lnTo>
                  <a:pt x="757" y="218"/>
                </a:lnTo>
                <a:lnTo>
                  <a:pt x="756" y="226"/>
                </a:lnTo>
                <a:cubicBezTo>
                  <a:pt x="750" y="272"/>
                  <a:pt x="712" y="308"/>
                  <a:pt x="666" y="310"/>
                </a:cubicBezTo>
                <a:cubicBezTo>
                  <a:pt x="620" y="313"/>
                  <a:pt x="579" y="283"/>
                  <a:pt x="567" y="238"/>
                </a:cubicBezTo>
                <a:lnTo>
                  <a:pt x="564" y="224"/>
                </a:lnTo>
                <a:lnTo>
                  <a:pt x="562" y="213"/>
                </a:lnTo>
                <a:cubicBezTo>
                  <a:pt x="557" y="185"/>
                  <a:pt x="565" y="156"/>
                  <a:pt x="583" y="134"/>
                </a:cubicBezTo>
                <a:cubicBezTo>
                  <a:pt x="601" y="112"/>
                  <a:pt x="628" y="99"/>
                  <a:pt x="656" y="99"/>
                </a:cubicBezTo>
                <a:lnTo>
                  <a:pt x="657" y="99"/>
                </a:lnTo>
                <a:cubicBezTo>
                  <a:pt x="707" y="99"/>
                  <a:pt x="748" y="137"/>
                  <a:pt x="753" y="186"/>
                </a:cubicBezTo>
                <a:lnTo>
                  <a:pt x="754" y="205"/>
                </a:lnTo>
                <a:lnTo>
                  <a:pt x="754" y="214"/>
                </a:lnTo>
                <a:cubicBezTo>
                  <a:pt x="754" y="257"/>
                  <a:pt x="727" y="294"/>
                  <a:pt x="686" y="306"/>
                </a:cubicBezTo>
                <a:cubicBezTo>
                  <a:pt x="646" y="319"/>
                  <a:pt x="602" y="303"/>
                  <a:pt x="579" y="268"/>
                </a:cubicBezTo>
                <a:lnTo>
                  <a:pt x="577" y="265"/>
                </a:lnTo>
                <a:cubicBezTo>
                  <a:pt x="573" y="260"/>
                  <a:pt x="571" y="255"/>
                  <a:pt x="568" y="249"/>
                </a:cubicBezTo>
                <a:lnTo>
                  <a:pt x="562" y="235"/>
                </a:lnTo>
                <a:lnTo>
                  <a:pt x="560" y="229"/>
                </a:lnTo>
                <a:lnTo>
                  <a:pt x="572" y="252"/>
                </a:lnTo>
                <a:lnTo>
                  <a:pt x="570" y="249"/>
                </a:lnTo>
                <a:lnTo>
                  <a:pt x="745" y="205"/>
                </a:lnTo>
                <a:lnTo>
                  <a:pt x="744" y="205"/>
                </a:lnTo>
                <a:lnTo>
                  <a:pt x="744" y="211"/>
                </a:lnTo>
                <a:lnTo>
                  <a:pt x="744" y="214"/>
                </a:lnTo>
                <a:cubicBezTo>
                  <a:pt x="744" y="262"/>
                  <a:pt x="710" y="302"/>
                  <a:pt x="664" y="309"/>
                </a:cubicBezTo>
                <a:cubicBezTo>
                  <a:pt x="617" y="317"/>
                  <a:pt x="572" y="289"/>
                  <a:pt x="557" y="245"/>
                </a:cubicBezTo>
                <a:lnTo>
                  <a:pt x="556" y="242"/>
                </a:lnTo>
                <a:cubicBezTo>
                  <a:pt x="553" y="232"/>
                  <a:pt x="551" y="222"/>
                  <a:pt x="551" y="211"/>
                </a:cubicBezTo>
                <a:lnTo>
                  <a:pt x="551" y="205"/>
                </a:lnTo>
                <a:lnTo>
                  <a:pt x="553" y="224"/>
                </a:lnTo>
                <a:lnTo>
                  <a:pt x="551" y="214"/>
                </a:lnTo>
                <a:lnTo>
                  <a:pt x="741" y="195"/>
                </a:lnTo>
                <a:lnTo>
                  <a:pt x="741" y="199"/>
                </a:lnTo>
                <a:lnTo>
                  <a:pt x="741" y="204"/>
                </a:lnTo>
                <a:cubicBezTo>
                  <a:pt x="741" y="253"/>
                  <a:pt x="705" y="294"/>
                  <a:pt x="657" y="300"/>
                </a:cubicBezTo>
                <a:cubicBezTo>
                  <a:pt x="609" y="306"/>
                  <a:pt x="564" y="275"/>
                  <a:pt x="552" y="228"/>
                </a:cubicBezTo>
                <a:lnTo>
                  <a:pt x="550" y="219"/>
                </a:lnTo>
                <a:lnTo>
                  <a:pt x="549" y="214"/>
                </a:lnTo>
                <a:lnTo>
                  <a:pt x="643" y="291"/>
                </a:lnTo>
                <a:lnTo>
                  <a:pt x="642" y="291"/>
                </a:lnTo>
                <a:lnTo>
                  <a:pt x="738" y="187"/>
                </a:lnTo>
                <a:lnTo>
                  <a:pt x="739" y="195"/>
                </a:lnTo>
                <a:lnTo>
                  <a:pt x="740" y="203"/>
                </a:lnTo>
                <a:lnTo>
                  <a:pt x="549" y="226"/>
                </a:lnTo>
                <a:lnTo>
                  <a:pt x="548" y="215"/>
                </a:lnTo>
                <a:lnTo>
                  <a:pt x="547" y="204"/>
                </a:lnTo>
                <a:cubicBezTo>
                  <a:pt x="544" y="177"/>
                  <a:pt x="553" y="151"/>
                  <a:pt x="572" y="131"/>
                </a:cubicBezTo>
                <a:cubicBezTo>
                  <a:pt x="590" y="111"/>
                  <a:pt x="615" y="99"/>
                  <a:pt x="642" y="99"/>
                </a:cubicBezTo>
                <a:lnTo>
                  <a:pt x="643" y="99"/>
                </a:lnTo>
                <a:cubicBezTo>
                  <a:pt x="672" y="99"/>
                  <a:pt x="699" y="112"/>
                  <a:pt x="718" y="135"/>
                </a:cubicBezTo>
                <a:cubicBezTo>
                  <a:pt x="736" y="157"/>
                  <a:pt x="743" y="186"/>
                  <a:pt x="738" y="214"/>
                </a:cubicBezTo>
                <a:lnTo>
                  <a:pt x="736" y="224"/>
                </a:lnTo>
                <a:lnTo>
                  <a:pt x="735" y="228"/>
                </a:lnTo>
                <a:cubicBezTo>
                  <a:pt x="724" y="270"/>
                  <a:pt x="686" y="300"/>
                  <a:pt x="641" y="300"/>
                </a:cubicBezTo>
                <a:lnTo>
                  <a:pt x="638" y="300"/>
                </a:lnTo>
                <a:lnTo>
                  <a:pt x="734" y="218"/>
                </a:lnTo>
                <a:lnTo>
                  <a:pt x="733" y="225"/>
                </a:lnTo>
                <a:cubicBezTo>
                  <a:pt x="730" y="239"/>
                  <a:pt x="725" y="253"/>
                  <a:pt x="717" y="265"/>
                </a:cubicBezTo>
                <a:lnTo>
                  <a:pt x="715" y="268"/>
                </a:lnTo>
                <a:cubicBezTo>
                  <a:pt x="693" y="301"/>
                  <a:pt x="652" y="317"/>
                  <a:pt x="613" y="308"/>
                </a:cubicBezTo>
                <a:cubicBezTo>
                  <a:pt x="574" y="298"/>
                  <a:pt x="545" y="265"/>
                  <a:pt x="540" y="225"/>
                </a:cubicBezTo>
                <a:lnTo>
                  <a:pt x="540" y="224"/>
                </a:lnTo>
                <a:lnTo>
                  <a:pt x="538" y="214"/>
                </a:lnTo>
                <a:lnTo>
                  <a:pt x="726" y="219"/>
                </a:lnTo>
                <a:lnTo>
                  <a:pt x="726" y="218"/>
                </a:lnTo>
                <a:lnTo>
                  <a:pt x="725" y="223"/>
                </a:lnTo>
                <a:cubicBezTo>
                  <a:pt x="717" y="264"/>
                  <a:pt x="684" y="294"/>
                  <a:pt x="643" y="300"/>
                </a:cubicBezTo>
                <a:cubicBezTo>
                  <a:pt x="603" y="305"/>
                  <a:pt x="563" y="284"/>
                  <a:pt x="545" y="247"/>
                </a:cubicBezTo>
                <a:lnTo>
                  <a:pt x="543" y="243"/>
                </a:lnTo>
                <a:cubicBezTo>
                  <a:pt x="539" y="236"/>
                  <a:pt x="536" y="228"/>
                  <a:pt x="534" y="219"/>
                </a:cubicBezTo>
                <a:lnTo>
                  <a:pt x="533" y="214"/>
                </a:lnTo>
                <a:lnTo>
                  <a:pt x="722" y="214"/>
                </a:lnTo>
                <a:lnTo>
                  <a:pt x="721" y="219"/>
                </a:lnTo>
                <a:cubicBezTo>
                  <a:pt x="719" y="228"/>
                  <a:pt x="716" y="236"/>
                  <a:pt x="712" y="243"/>
                </a:cubicBezTo>
                <a:lnTo>
                  <a:pt x="710" y="247"/>
                </a:lnTo>
                <a:cubicBezTo>
                  <a:pt x="690" y="287"/>
                  <a:pt x="646" y="308"/>
                  <a:pt x="602" y="298"/>
                </a:cubicBezTo>
                <a:cubicBezTo>
                  <a:pt x="559" y="288"/>
                  <a:pt x="528" y="249"/>
                  <a:pt x="528" y="204"/>
                </a:cubicBezTo>
                <a:lnTo>
                  <a:pt x="528" y="200"/>
                </a:lnTo>
                <a:lnTo>
                  <a:pt x="528" y="195"/>
                </a:lnTo>
                <a:lnTo>
                  <a:pt x="720" y="195"/>
                </a:lnTo>
                <a:lnTo>
                  <a:pt x="720" y="199"/>
                </a:lnTo>
                <a:lnTo>
                  <a:pt x="720" y="204"/>
                </a:lnTo>
                <a:lnTo>
                  <a:pt x="624" y="108"/>
                </a:lnTo>
                <a:lnTo>
                  <a:pt x="626" y="108"/>
                </a:lnTo>
                <a:cubicBezTo>
                  <a:pt x="654" y="108"/>
                  <a:pt x="681" y="121"/>
                  <a:pt x="699" y="142"/>
                </a:cubicBezTo>
                <a:cubicBezTo>
                  <a:pt x="717" y="163"/>
                  <a:pt x="725" y="190"/>
                  <a:pt x="722" y="218"/>
                </a:cubicBezTo>
                <a:lnTo>
                  <a:pt x="721" y="225"/>
                </a:lnTo>
                <a:cubicBezTo>
                  <a:pt x="718" y="239"/>
                  <a:pt x="713" y="253"/>
                  <a:pt x="705" y="265"/>
                </a:cubicBezTo>
                <a:lnTo>
                  <a:pt x="703" y="268"/>
                </a:lnTo>
                <a:cubicBezTo>
                  <a:pt x="684" y="297"/>
                  <a:pt x="649" y="314"/>
                  <a:pt x="614" y="310"/>
                </a:cubicBezTo>
                <a:cubicBezTo>
                  <a:pt x="578" y="306"/>
                  <a:pt x="548" y="283"/>
                  <a:pt x="534" y="250"/>
                </a:cubicBezTo>
                <a:lnTo>
                  <a:pt x="528" y="235"/>
                </a:lnTo>
                <a:lnTo>
                  <a:pt x="526" y="229"/>
                </a:lnTo>
                <a:lnTo>
                  <a:pt x="525" y="226"/>
                </a:lnTo>
                <a:lnTo>
                  <a:pt x="712" y="195"/>
                </a:lnTo>
                <a:lnTo>
                  <a:pt x="712" y="198"/>
                </a:lnTo>
                <a:lnTo>
                  <a:pt x="712" y="214"/>
                </a:lnTo>
                <a:lnTo>
                  <a:pt x="711" y="224"/>
                </a:lnTo>
                <a:cubicBezTo>
                  <a:pt x="707" y="261"/>
                  <a:pt x="683" y="292"/>
                  <a:pt x="648" y="305"/>
                </a:cubicBezTo>
                <a:cubicBezTo>
                  <a:pt x="613" y="317"/>
                  <a:pt x="574" y="309"/>
                  <a:pt x="548" y="282"/>
                </a:cubicBezTo>
                <a:lnTo>
                  <a:pt x="545" y="279"/>
                </a:lnTo>
                <a:cubicBezTo>
                  <a:pt x="536" y="271"/>
                  <a:pt x="529" y="261"/>
                  <a:pt x="524" y="249"/>
                </a:cubicBezTo>
                <a:lnTo>
                  <a:pt x="521" y="242"/>
                </a:lnTo>
                <a:lnTo>
                  <a:pt x="609" y="300"/>
                </a:lnTo>
                <a:lnTo>
                  <a:pt x="605" y="300"/>
                </a:lnTo>
                <a:lnTo>
                  <a:pt x="605" y="108"/>
                </a:lnTo>
                <a:lnTo>
                  <a:pt x="606" y="108"/>
                </a:lnTo>
                <a:cubicBezTo>
                  <a:pt x="659" y="108"/>
                  <a:pt x="702" y="151"/>
                  <a:pt x="702" y="204"/>
                </a:cubicBezTo>
                <a:lnTo>
                  <a:pt x="702" y="215"/>
                </a:lnTo>
                <a:lnTo>
                  <a:pt x="702" y="223"/>
                </a:lnTo>
                <a:lnTo>
                  <a:pt x="510" y="223"/>
                </a:lnTo>
                <a:lnTo>
                  <a:pt x="510" y="220"/>
                </a:lnTo>
                <a:lnTo>
                  <a:pt x="511" y="224"/>
                </a:lnTo>
                <a:lnTo>
                  <a:pt x="510" y="214"/>
                </a:lnTo>
                <a:lnTo>
                  <a:pt x="701" y="204"/>
                </a:lnTo>
                <a:lnTo>
                  <a:pt x="701" y="208"/>
                </a:lnTo>
                <a:cubicBezTo>
                  <a:pt x="701" y="214"/>
                  <a:pt x="701" y="219"/>
                  <a:pt x="700" y="224"/>
                </a:cubicBezTo>
                <a:lnTo>
                  <a:pt x="699" y="230"/>
                </a:lnTo>
                <a:lnTo>
                  <a:pt x="604" y="118"/>
                </a:lnTo>
                <a:lnTo>
                  <a:pt x="606" y="118"/>
                </a:lnTo>
                <a:cubicBezTo>
                  <a:pt x="659" y="118"/>
                  <a:pt x="702" y="161"/>
                  <a:pt x="702" y="214"/>
                </a:cubicBezTo>
                <a:lnTo>
                  <a:pt x="702" y="220"/>
                </a:lnTo>
                <a:cubicBezTo>
                  <a:pt x="702" y="231"/>
                  <a:pt x="701" y="241"/>
                  <a:pt x="698" y="251"/>
                </a:cubicBezTo>
                <a:lnTo>
                  <a:pt x="697" y="254"/>
                </a:lnTo>
                <a:cubicBezTo>
                  <a:pt x="681" y="300"/>
                  <a:pt x="633" y="328"/>
                  <a:pt x="585" y="317"/>
                </a:cubicBezTo>
                <a:cubicBezTo>
                  <a:pt x="537" y="307"/>
                  <a:pt x="505" y="262"/>
                  <a:pt x="510" y="213"/>
                </a:cubicBezTo>
                <a:lnTo>
                  <a:pt x="510" y="214"/>
                </a:lnTo>
                <a:lnTo>
                  <a:pt x="510" y="204"/>
                </a:lnTo>
                <a:lnTo>
                  <a:pt x="702" y="204"/>
                </a:lnTo>
                <a:lnTo>
                  <a:pt x="702" y="209"/>
                </a:lnTo>
                <a:lnTo>
                  <a:pt x="702" y="214"/>
                </a:lnTo>
                <a:cubicBezTo>
                  <a:pt x="702" y="260"/>
                  <a:pt x="670" y="300"/>
                  <a:pt x="625" y="309"/>
                </a:cubicBezTo>
                <a:cubicBezTo>
                  <a:pt x="579" y="317"/>
                  <a:pt x="534" y="293"/>
                  <a:pt x="517" y="250"/>
                </a:cubicBezTo>
                <a:lnTo>
                  <a:pt x="515" y="245"/>
                </a:lnTo>
                <a:lnTo>
                  <a:pt x="513" y="240"/>
                </a:lnTo>
                <a:lnTo>
                  <a:pt x="698" y="204"/>
                </a:lnTo>
                <a:lnTo>
                  <a:pt x="698" y="209"/>
                </a:lnTo>
                <a:cubicBezTo>
                  <a:pt x="698" y="216"/>
                  <a:pt x="698" y="222"/>
                  <a:pt x="697" y="228"/>
                </a:cubicBezTo>
                <a:lnTo>
                  <a:pt x="696" y="233"/>
                </a:lnTo>
                <a:cubicBezTo>
                  <a:pt x="687" y="276"/>
                  <a:pt x="651" y="308"/>
                  <a:pt x="607" y="310"/>
                </a:cubicBezTo>
                <a:cubicBezTo>
                  <a:pt x="564" y="313"/>
                  <a:pt x="524" y="286"/>
                  <a:pt x="510" y="245"/>
                </a:cubicBezTo>
                <a:lnTo>
                  <a:pt x="508" y="239"/>
                </a:lnTo>
                <a:lnTo>
                  <a:pt x="514" y="251"/>
                </a:lnTo>
                <a:lnTo>
                  <a:pt x="512" y="247"/>
                </a:lnTo>
                <a:lnTo>
                  <a:pt x="693" y="218"/>
                </a:lnTo>
                <a:lnTo>
                  <a:pt x="692" y="221"/>
                </a:lnTo>
                <a:lnTo>
                  <a:pt x="689" y="242"/>
                </a:lnTo>
                <a:lnTo>
                  <a:pt x="685" y="261"/>
                </a:lnTo>
                <a:lnTo>
                  <a:pt x="684" y="264"/>
                </a:lnTo>
                <a:cubicBezTo>
                  <a:pt x="669" y="306"/>
                  <a:pt x="628" y="333"/>
                  <a:pt x="584" y="329"/>
                </a:cubicBezTo>
                <a:cubicBezTo>
                  <a:pt x="540" y="325"/>
                  <a:pt x="504" y="291"/>
                  <a:pt x="497" y="247"/>
                </a:cubicBezTo>
                <a:lnTo>
                  <a:pt x="496" y="234"/>
                </a:lnTo>
                <a:lnTo>
                  <a:pt x="494" y="213"/>
                </a:lnTo>
                <a:lnTo>
                  <a:pt x="494" y="201"/>
                </a:lnTo>
                <a:lnTo>
                  <a:pt x="496" y="217"/>
                </a:lnTo>
                <a:lnTo>
                  <a:pt x="495" y="211"/>
                </a:lnTo>
                <a:lnTo>
                  <a:pt x="684" y="211"/>
                </a:lnTo>
                <a:lnTo>
                  <a:pt x="683" y="217"/>
                </a:lnTo>
                <a:lnTo>
                  <a:pt x="684" y="201"/>
                </a:lnTo>
                <a:lnTo>
                  <a:pt x="684" y="221"/>
                </a:lnTo>
                <a:lnTo>
                  <a:pt x="683" y="240"/>
                </a:lnTo>
                <a:lnTo>
                  <a:pt x="682" y="247"/>
                </a:lnTo>
                <a:cubicBezTo>
                  <a:pt x="674" y="297"/>
                  <a:pt x="630" y="333"/>
                  <a:pt x="580" y="329"/>
                </a:cubicBezTo>
                <a:cubicBezTo>
                  <a:pt x="529" y="326"/>
                  <a:pt x="490" y="284"/>
                  <a:pt x="490" y="233"/>
                </a:cubicBezTo>
                <a:lnTo>
                  <a:pt x="490" y="232"/>
                </a:lnTo>
                <a:lnTo>
                  <a:pt x="490" y="227"/>
                </a:lnTo>
                <a:lnTo>
                  <a:pt x="490" y="214"/>
                </a:lnTo>
                <a:lnTo>
                  <a:pt x="490" y="203"/>
                </a:lnTo>
                <a:lnTo>
                  <a:pt x="490" y="195"/>
                </a:lnTo>
                <a:cubicBezTo>
                  <a:pt x="490" y="148"/>
                  <a:pt x="525" y="108"/>
                  <a:pt x="571" y="101"/>
                </a:cubicBezTo>
                <a:cubicBezTo>
                  <a:pt x="618" y="93"/>
                  <a:pt x="663" y="120"/>
                  <a:pt x="678" y="165"/>
                </a:cubicBezTo>
                <a:lnTo>
                  <a:pt x="679" y="168"/>
                </a:lnTo>
                <a:cubicBezTo>
                  <a:pt x="682" y="178"/>
                  <a:pt x="683" y="188"/>
                  <a:pt x="683" y="198"/>
                </a:cubicBezTo>
                <a:lnTo>
                  <a:pt x="683" y="204"/>
                </a:lnTo>
                <a:cubicBezTo>
                  <a:pt x="683" y="209"/>
                  <a:pt x="683" y="214"/>
                  <a:pt x="683" y="218"/>
                </a:cubicBezTo>
                <a:lnTo>
                  <a:pt x="682" y="225"/>
                </a:lnTo>
                <a:cubicBezTo>
                  <a:pt x="681" y="231"/>
                  <a:pt x="679" y="236"/>
                  <a:pt x="678" y="242"/>
                </a:cubicBezTo>
                <a:lnTo>
                  <a:pt x="677" y="245"/>
                </a:lnTo>
                <a:cubicBezTo>
                  <a:pt x="662" y="288"/>
                  <a:pt x="620" y="315"/>
                  <a:pt x="575" y="310"/>
                </a:cubicBezTo>
                <a:cubicBezTo>
                  <a:pt x="530" y="305"/>
                  <a:pt x="494" y="269"/>
                  <a:pt x="490" y="224"/>
                </a:cubicBezTo>
                <a:lnTo>
                  <a:pt x="490" y="220"/>
                </a:lnTo>
                <a:lnTo>
                  <a:pt x="489" y="214"/>
                </a:lnTo>
                <a:cubicBezTo>
                  <a:pt x="488" y="209"/>
                  <a:pt x="487" y="204"/>
                  <a:pt x="487" y="198"/>
                </a:cubicBezTo>
                <a:lnTo>
                  <a:pt x="487" y="195"/>
                </a:lnTo>
                <a:lnTo>
                  <a:pt x="679" y="195"/>
                </a:lnTo>
                <a:lnTo>
                  <a:pt x="679" y="198"/>
                </a:lnTo>
                <a:lnTo>
                  <a:pt x="678" y="183"/>
                </a:lnTo>
                <a:lnTo>
                  <a:pt x="679" y="189"/>
                </a:lnTo>
                <a:cubicBezTo>
                  <a:pt x="680" y="194"/>
                  <a:pt x="680" y="199"/>
                  <a:pt x="680" y="204"/>
                </a:cubicBezTo>
                <a:lnTo>
                  <a:pt x="680" y="214"/>
                </a:lnTo>
                <a:lnTo>
                  <a:pt x="488" y="214"/>
                </a:lnTo>
                <a:lnTo>
                  <a:pt x="488" y="210"/>
                </a:lnTo>
                <a:lnTo>
                  <a:pt x="490" y="226"/>
                </a:lnTo>
                <a:lnTo>
                  <a:pt x="489" y="220"/>
                </a:lnTo>
                <a:lnTo>
                  <a:pt x="678" y="223"/>
                </a:lnTo>
                <a:lnTo>
                  <a:pt x="677" y="228"/>
                </a:lnTo>
                <a:cubicBezTo>
                  <a:pt x="675" y="234"/>
                  <a:pt x="674" y="240"/>
                  <a:pt x="672" y="245"/>
                </a:cubicBezTo>
                <a:lnTo>
                  <a:pt x="670" y="250"/>
                </a:lnTo>
                <a:cubicBezTo>
                  <a:pt x="653" y="293"/>
                  <a:pt x="608" y="317"/>
                  <a:pt x="562" y="309"/>
                </a:cubicBezTo>
                <a:cubicBezTo>
                  <a:pt x="517" y="300"/>
                  <a:pt x="484" y="260"/>
                  <a:pt x="484" y="214"/>
                </a:cubicBezTo>
                <a:lnTo>
                  <a:pt x="484" y="210"/>
                </a:lnTo>
                <a:lnTo>
                  <a:pt x="486" y="226"/>
                </a:lnTo>
                <a:lnTo>
                  <a:pt x="485" y="220"/>
                </a:lnTo>
                <a:lnTo>
                  <a:pt x="579" y="300"/>
                </a:lnTo>
                <a:lnTo>
                  <a:pt x="577" y="300"/>
                </a:lnTo>
                <a:lnTo>
                  <a:pt x="576" y="300"/>
                </a:lnTo>
                <a:cubicBezTo>
                  <a:pt x="523" y="300"/>
                  <a:pt x="480" y="257"/>
                  <a:pt x="480" y="204"/>
                </a:cubicBezTo>
                <a:lnTo>
                  <a:pt x="480" y="199"/>
                </a:lnTo>
                <a:lnTo>
                  <a:pt x="480" y="195"/>
                </a:lnTo>
                <a:lnTo>
                  <a:pt x="671" y="214"/>
                </a:lnTo>
                <a:lnTo>
                  <a:pt x="669" y="224"/>
                </a:lnTo>
                <a:lnTo>
                  <a:pt x="668" y="228"/>
                </a:lnTo>
                <a:cubicBezTo>
                  <a:pt x="655" y="278"/>
                  <a:pt x="605" y="309"/>
                  <a:pt x="555" y="298"/>
                </a:cubicBezTo>
                <a:cubicBezTo>
                  <a:pt x="504" y="288"/>
                  <a:pt x="471" y="240"/>
                  <a:pt x="480" y="189"/>
                </a:cubicBezTo>
                <a:lnTo>
                  <a:pt x="481" y="183"/>
                </a:lnTo>
                <a:lnTo>
                  <a:pt x="479" y="198"/>
                </a:lnTo>
                <a:lnTo>
                  <a:pt x="479" y="195"/>
                </a:lnTo>
                <a:lnTo>
                  <a:pt x="671" y="195"/>
                </a:lnTo>
                <a:lnTo>
                  <a:pt x="671" y="200"/>
                </a:lnTo>
                <a:lnTo>
                  <a:pt x="671" y="209"/>
                </a:lnTo>
                <a:lnTo>
                  <a:pt x="671" y="218"/>
                </a:lnTo>
                <a:cubicBezTo>
                  <a:pt x="671" y="225"/>
                  <a:pt x="671" y="231"/>
                  <a:pt x="670" y="237"/>
                </a:cubicBezTo>
                <a:lnTo>
                  <a:pt x="669" y="242"/>
                </a:lnTo>
                <a:cubicBezTo>
                  <a:pt x="661" y="283"/>
                  <a:pt x="628" y="313"/>
                  <a:pt x="587" y="319"/>
                </a:cubicBezTo>
                <a:cubicBezTo>
                  <a:pt x="547" y="324"/>
                  <a:pt x="507" y="303"/>
                  <a:pt x="489" y="266"/>
                </a:cubicBezTo>
                <a:lnTo>
                  <a:pt x="488" y="264"/>
                </a:lnTo>
                <a:cubicBezTo>
                  <a:pt x="485" y="259"/>
                  <a:pt x="483" y="254"/>
                  <a:pt x="481" y="248"/>
                </a:cubicBezTo>
                <a:lnTo>
                  <a:pt x="480" y="242"/>
                </a:lnTo>
                <a:lnTo>
                  <a:pt x="477" y="232"/>
                </a:lnTo>
                <a:cubicBezTo>
                  <a:pt x="474" y="223"/>
                  <a:pt x="472" y="214"/>
                  <a:pt x="472" y="204"/>
                </a:cubicBezTo>
                <a:lnTo>
                  <a:pt x="472" y="198"/>
                </a:lnTo>
                <a:lnTo>
                  <a:pt x="472" y="195"/>
                </a:lnTo>
                <a:lnTo>
                  <a:pt x="662" y="219"/>
                </a:lnTo>
                <a:lnTo>
                  <a:pt x="659" y="229"/>
                </a:lnTo>
                <a:lnTo>
                  <a:pt x="656" y="240"/>
                </a:lnTo>
                <a:lnTo>
                  <a:pt x="659" y="222"/>
                </a:lnTo>
                <a:lnTo>
                  <a:pt x="658" y="227"/>
                </a:lnTo>
                <a:lnTo>
                  <a:pt x="658" y="232"/>
                </a:lnTo>
                <a:cubicBezTo>
                  <a:pt x="658" y="258"/>
                  <a:pt x="648" y="282"/>
                  <a:pt x="630" y="300"/>
                </a:cubicBezTo>
                <a:lnTo>
                  <a:pt x="629" y="301"/>
                </a:lnTo>
                <a:cubicBezTo>
                  <a:pt x="604" y="327"/>
                  <a:pt x="566" y="336"/>
                  <a:pt x="531" y="325"/>
                </a:cubicBezTo>
                <a:cubicBezTo>
                  <a:pt x="497" y="313"/>
                  <a:pt x="472" y="283"/>
                  <a:pt x="466" y="247"/>
                </a:cubicBezTo>
                <a:lnTo>
                  <a:pt x="465" y="240"/>
                </a:lnTo>
                <a:cubicBezTo>
                  <a:pt x="465" y="236"/>
                  <a:pt x="464" y="231"/>
                  <a:pt x="464" y="226"/>
                </a:cubicBezTo>
                <a:lnTo>
                  <a:pt x="465" y="222"/>
                </a:lnTo>
                <a:lnTo>
                  <a:pt x="465" y="217"/>
                </a:lnTo>
                <a:lnTo>
                  <a:pt x="464" y="211"/>
                </a:lnTo>
                <a:lnTo>
                  <a:pt x="650" y="226"/>
                </a:lnTo>
                <a:lnTo>
                  <a:pt x="649" y="229"/>
                </a:lnTo>
                <a:lnTo>
                  <a:pt x="653" y="198"/>
                </a:lnTo>
                <a:lnTo>
                  <a:pt x="653" y="207"/>
                </a:lnTo>
                <a:lnTo>
                  <a:pt x="653" y="217"/>
                </a:lnTo>
                <a:lnTo>
                  <a:pt x="653" y="223"/>
                </a:lnTo>
                <a:lnTo>
                  <a:pt x="461" y="223"/>
                </a:lnTo>
                <a:lnTo>
                  <a:pt x="461" y="221"/>
                </a:lnTo>
                <a:lnTo>
                  <a:pt x="462" y="235"/>
                </a:lnTo>
                <a:lnTo>
                  <a:pt x="461" y="228"/>
                </a:lnTo>
                <a:lnTo>
                  <a:pt x="556" y="310"/>
                </a:lnTo>
                <a:lnTo>
                  <a:pt x="553" y="310"/>
                </a:lnTo>
                <a:lnTo>
                  <a:pt x="552" y="310"/>
                </a:lnTo>
                <a:lnTo>
                  <a:pt x="546" y="310"/>
                </a:lnTo>
                <a:lnTo>
                  <a:pt x="545" y="310"/>
                </a:lnTo>
                <a:lnTo>
                  <a:pt x="641" y="224"/>
                </a:lnTo>
                <a:lnTo>
                  <a:pt x="640" y="235"/>
                </a:lnTo>
                <a:lnTo>
                  <a:pt x="639" y="244"/>
                </a:lnTo>
                <a:cubicBezTo>
                  <a:pt x="633" y="293"/>
                  <a:pt x="592" y="329"/>
                  <a:pt x="543" y="329"/>
                </a:cubicBezTo>
                <a:lnTo>
                  <a:pt x="541" y="329"/>
                </a:lnTo>
                <a:cubicBezTo>
                  <a:pt x="488" y="329"/>
                  <a:pt x="445" y="286"/>
                  <a:pt x="445" y="233"/>
                </a:cubicBezTo>
                <a:lnTo>
                  <a:pt x="446" y="216"/>
                </a:lnTo>
                <a:lnTo>
                  <a:pt x="446" y="217"/>
                </a:lnTo>
                <a:lnTo>
                  <a:pt x="446" y="208"/>
                </a:lnTo>
                <a:lnTo>
                  <a:pt x="446" y="204"/>
                </a:lnTo>
                <a:lnTo>
                  <a:pt x="638" y="204"/>
                </a:lnTo>
                <a:lnTo>
                  <a:pt x="638" y="209"/>
                </a:lnTo>
                <a:lnTo>
                  <a:pt x="638" y="219"/>
                </a:lnTo>
                <a:lnTo>
                  <a:pt x="638" y="228"/>
                </a:lnTo>
                <a:lnTo>
                  <a:pt x="638" y="233"/>
                </a:lnTo>
                <a:lnTo>
                  <a:pt x="446" y="233"/>
                </a:lnTo>
                <a:lnTo>
                  <a:pt x="446" y="229"/>
                </a:lnTo>
                <a:lnTo>
                  <a:pt x="447" y="231"/>
                </a:lnTo>
                <a:lnTo>
                  <a:pt x="445" y="211"/>
                </a:lnTo>
                <a:lnTo>
                  <a:pt x="445" y="204"/>
                </a:lnTo>
                <a:lnTo>
                  <a:pt x="633" y="232"/>
                </a:lnTo>
                <a:lnTo>
                  <a:pt x="630" y="242"/>
                </a:lnTo>
                <a:lnTo>
                  <a:pt x="538" y="118"/>
                </a:lnTo>
                <a:lnTo>
                  <a:pt x="539" y="118"/>
                </a:lnTo>
                <a:cubicBezTo>
                  <a:pt x="592" y="118"/>
                  <a:pt x="635" y="161"/>
                  <a:pt x="635" y="214"/>
                </a:cubicBezTo>
                <a:lnTo>
                  <a:pt x="635" y="219"/>
                </a:lnTo>
                <a:cubicBezTo>
                  <a:pt x="635" y="227"/>
                  <a:pt x="635" y="235"/>
                  <a:pt x="633" y="243"/>
                </a:cubicBezTo>
                <a:lnTo>
                  <a:pt x="632" y="247"/>
                </a:lnTo>
                <a:cubicBezTo>
                  <a:pt x="620" y="294"/>
                  <a:pt x="575" y="325"/>
                  <a:pt x="527" y="319"/>
                </a:cubicBezTo>
                <a:cubicBezTo>
                  <a:pt x="479" y="313"/>
                  <a:pt x="442" y="272"/>
                  <a:pt x="442" y="223"/>
                </a:cubicBezTo>
                <a:lnTo>
                  <a:pt x="442" y="219"/>
                </a:lnTo>
                <a:lnTo>
                  <a:pt x="442" y="214"/>
                </a:lnTo>
                <a:cubicBezTo>
                  <a:pt x="442" y="164"/>
                  <a:pt x="482" y="121"/>
                  <a:pt x="533" y="119"/>
                </a:cubicBezTo>
                <a:cubicBezTo>
                  <a:pt x="584" y="116"/>
                  <a:pt x="628" y="153"/>
                  <a:pt x="634" y="204"/>
                </a:cubicBezTo>
                <a:lnTo>
                  <a:pt x="635" y="223"/>
                </a:lnTo>
                <a:lnTo>
                  <a:pt x="635" y="230"/>
                </a:lnTo>
                <a:lnTo>
                  <a:pt x="635" y="233"/>
                </a:lnTo>
                <a:lnTo>
                  <a:pt x="443" y="233"/>
                </a:lnTo>
                <a:lnTo>
                  <a:pt x="443" y="230"/>
                </a:lnTo>
                <a:lnTo>
                  <a:pt x="444" y="244"/>
                </a:lnTo>
                <a:lnTo>
                  <a:pt x="443" y="234"/>
                </a:lnTo>
                <a:lnTo>
                  <a:pt x="442" y="224"/>
                </a:lnTo>
                <a:lnTo>
                  <a:pt x="441" y="214"/>
                </a:lnTo>
                <a:lnTo>
                  <a:pt x="444" y="231"/>
                </a:lnTo>
                <a:lnTo>
                  <a:pt x="442" y="224"/>
                </a:lnTo>
                <a:lnTo>
                  <a:pt x="467" y="265"/>
                </a:lnTo>
                <a:lnTo>
                  <a:pt x="465" y="263"/>
                </a:lnTo>
                <a:lnTo>
                  <a:pt x="628" y="207"/>
                </a:lnTo>
                <a:lnTo>
                  <a:pt x="626" y="221"/>
                </a:lnTo>
                <a:lnTo>
                  <a:pt x="624" y="232"/>
                </a:lnTo>
                <a:lnTo>
                  <a:pt x="621" y="249"/>
                </a:lnTo>
                <a:lnTo>
                  <a:pt x="619" y="257"/>
                </a:lnTo>
                <a:cubicBezTo>
                  <a:pt x="608" y="299"/>
                  <a:pt x="570" y="329"/>
                  <a:pt x="525" y="329"/>
                </a:cubicBezTo>
                <a:lnTo>
                  <a:pt x="522" y="329"/>
                </a:lnTo>
                <a:cubicBezTo>
                  <a:pt x="474" y="329"/>
                  <a:pt x="432" y="293"/>
                  <a:pt x="427" y="244"/>
                </a:cubicBezTo>
                <a:lnTo>
                  <a:pt x="426" y="234"/>
                </a:lnTo>
                <a:lnTo>
                  <a:pt x="425" y="224"/>
                </a:lnTo>
                <a:lnTo>
                  <a:pt x="520" y="310"/>
                </a:lnTo>
                <a:lnTo>
                  <a:pt x="516" y="310"/>
                </a:lnTo>
                <a:lnTo>
                  <a:pt x="611" y="230"/>
                </a:lnTo>
                <a:lnTo>
                  <a:pt x="610" y="236"/>
                </a:lnTo>
                <a:cubicBezTo>
                  <a:pt x="609" y="241"/>
                  <a:pt x="608" y="246"/>
                  <a:pt x="607" y="251"/>
                </a:cubicBezTo>
                <a:lnTo>
                  <a:pt x="606" y="254"/>
                </a:lnTo>
                <a:cubicBezTo>
                  <a:pt x="592" y="295"/>
                  <a:pt x="553" y="322"/>
                  <a:pt x="510" y="319"/>
                </a:cubicBezTo>
                <a:cubicBezTo>
                  <a:pt x="466" y="317"/>
                  <a:pt x="430" y="286"/>
                  <a:pt x="421" y="244"/>
                </a:cubicBezTo>
                <a:lnTo>
                  <a:pt x="417" y="224"/>
                </a:lnTo>
                <a:lnTo>
                  <a:pt x="416" y="214"/>
                </a:lnTo>
                <a:lnTo>
                  <a:pt x="607" y="204"/>
                </a:lnTo>
                <a:lnTo>
                  <a:pt x="607" y="208"/>
                </a:lnTo>
                <a:lnTo>
                  <a:pt x="606" y="193"/>
                </a:lnTo>
                <a:lnTo>
                  <a:pt x="607" y="199"/>
                </a:lnTo>
                <a:cubicBezTo>
                  <a:pt x="612" y="227"/>
                  <a:pt x="604" y="255"/>
                  <a:pt x="586" y="277"/>
                </a:cubicBezTo>
                <a:cubicBezTo>
                  <a:pt x="567" y="298"/>
                  <a:pt x="541" y="310"/>
                  <a:pt x="512" y="310"/>
                </a:cubicBezTo>
                <a:lnTo>
                  <a:pt x="511" y="310"/>
                </a:lnTo>
                <a:lnTo>
                  <a:pt x="607" y="214"/>
                </a:lnTo>
                <a:lnTo>
                  <a:pt x="607" y="219"/>
                </a:lnTo>
                <a:cubicBezTo>
                  <a:pt x="607" y="227"/>
                  <a:pt x="607" y="235"/>
                  <a:pt x="605" y="243"/>
                </a:cubicBezTo>
                <a:lnTo>
                  <a:pt x="604" y="247"/>
                </a:lnTo>
                <a:cubicBezTo>
                  <a:pt x="594" y="286"/>
                  <a:pt x="561" y="315"/>
                  <a:pt x="521" y="319"/>
                </a:cubicBezTo>
                <a:cubicBezTo>
                  <a:pt x="481" y="323"/>
                  <a:pt x="443" y="302"/>
                  <a:pt x="425" y="266"/>
                </a:cubicBezTo>
                <a:lnTo>
                  <a:pt x="426" y="269"/>
                </a:lnTo>
                <a:lnTo>
                  <a:pt x="423" y="264"/>
                </a:lnTo>
                <a:lnTo>
                  <a:pt x="585" y="268"/>
                </a:lnTo>
                <a:lnTo>
                  <a:pt x="583" y="271"/>
                </a:lnTo>
                <a:lnTo>
                  <a:pt x="598" y="233"/>
                </a:lnTo>
                <a:lnTo>
                  <a:pt x="598" y="237"/>
                </a:lnTo>
                <a:lnTo>
                  <a:pt x="597" y="244"/>
                </a:lnTo>
                <a:lnTo>
                  <a:pt x="597" y="230"/>
                </a:lnTo>
                <a:lnTo>
                  <a:pt x="597" y="233"/>
                </a:lnTo>
                <a:lnTo>
                  <a:pt x="407" y="215"/>
                </a:lnTo>
                <a:lnTo>
                  <a:pt x="408" y="210"/>
                </a:lnTo>
                <a:lnTo>
                  <a:pt x="406" y="228"/>
                </a:lnTo>
                <a:lnTo>
                  <a:pt x="406" y="223"/>
                </a:lnTo>
                <a:lnTo>
                  <a:pt x="598" y="223"/>
                </a:lnTo>
                <a:lnTo>
                  <a:pt x="598" y="228"/>
                </a:lnTo>
                <a:cubicBezTo>
                  <a:pt x="598" y="235"/>
                  <a:pt x="598" y="241"/>
                  <a:pt x="597" y="247"/>
                </a:cubicBezTo>
                <a:lnTo>
                  <a:pt x="596" y="252"/>
                </a:lnTo>
                <a:cubicBezTo>
                  <a:pt x="587" y="295"/>
                  <a:pt x="551" y="327"/>
                  <a:pt x="507" y="329"/>
                </a:cubicBezTo>
                <a:cubicBezTo>
                  <a:pt x="464" y="332"/>
                  <a:pt x="424" y="305"/>
                  <a:pt x="410" y="264"/>
                </a:cubicBezTo>
                <a:lnTo>
                  <a:pt x="409" y="261"/>
                </a:lnTo>
                <a:cubicBezTo>
                  <a:pt x="406" y="251"/>
                  <a:pt x="404" y="241"/>
                  <a:pt x="404" y="230"/>
                </a:cubicBezTo>
                <a:lnTo>
                  <a:pt x="404" y="223"/>
                </a:lnTo>
                <a:lnTo>
                  <a:pt x="404" y="216"/>
                </a:lnTo>
                <a:lnTo>
                  <a:pt x="415" y="259"/>
                </a:lnTo>
                <a:lnTo>
                  <a:pt x="414" y="257"/>
                </a:lnTo>
                <a:lnTo>
                  <a:pt x="595" y="214"/>
                </a:lnTo>
                <a:lnTo>
                  <a:pt x="595" y="219"/>
                </a:lnTo>
                <a:lnTo>
                  <a:pt x="595" y="228"/>
                </a:lnTo>
                <a:lnTo>
                  <a:pt x="595" y="237"/>
                </a:lnTo>
                <a:lnTo>
                  <a:pt x="595" y="242"/>
                </a:lnTo>
                <a:lnTo>
                  <a:pt x="432" y="175"/>
                </a:lnTo>
                <a:lnTo>
                  <a:pt x="434" y="173"/>
                </a:lnTo>
                <a:lnTo>
                  <a:pt x="406" y="227"/>
                </a:lnTo>
                <a:lnTo>
                  <a:pt x="407" y="220"/>
                </a:lnTo>
                <a:lnTo>
                  <a:pt x="502" y="329"/>
                </a:lnTo>
                <a:lnTo>
                  <a:pt x="501" y="329"/>
                </a:lnTo>
                <a:lnTo>
                  <a:pt x="499" y="329"/>
                </a:lnTo>
                <a:cubicBezTo>
                  <a:pt x="471" y="329"/>
                  <a:pt x="444" y="317"/>
                  <a:pt x="426" y="296"/>
                </a:cubicBezTo>
                <a:cubicBezTo>
                  <a:pt x="408" y="274"/>
                  <a:pt x="400" y="246"/>
                  <a:pt x="405" y="218"/>
                </a:cubicBezTo>
                <a:lnTo>
                  <a:pt x="407" y="204"/>
                </a:lnTo>
                <a:lnTo>
                  <a:pt x="408" y="200"/>
                </a:lnTo>
                <a:cubicBezTo>
                  <a:pt x="420" y="153"/>
                  <a:pt x="465" y="122"/>
                  <a:pt x="513" y="128"/>
                </a:cubicBezTo>
                <a:cubicBezTo>
                  <a:pt x="561" y="134"/>
                  <a:pt x="597" y="175"/>
                  <a:pt x="597" y="223"/>
                </a:cubicBezTo>
                <a:lnTo>
                  <a:pt x="597" y="229"/>
                </a:lnTo>
                <a:cubicBezTo>
                  <a:pt x="597" y="237"/>
                  <a:pt x="597" y="245"/>
                  <a:pt x="595" y="253"/>
                </a:cubicBezTo>
                <a:lnTo>
                  <a:pt x="594" y="257"/>
                </a:lnTo>
                <a:cubicBezTo>
                  <a:pt x="581" y="306"/>
                  <a:pt x="533" y="337"/>
                  <a:pt x="483" y="328"/>
                </a:cubicBezTo>
                <a:cubicBezTo>
                  <a:pt x="434" y="319"/>
                  <a:pt x="399" y="273"/>
                  <a:pt x="405" y="223"/>
                </a:cubicBezTo>
                <a:lnTo>
                  <a:pt x="405" y="224"/>
                </a:lnTo>
                <a:lnTo>
                  <a:pt x="405" y="214"/>
                </a:lnTo>
                <a:lnTo>
                  <a:pt x="501" y="310"/>
                </a:lnTo>
                <a:lnTo>
                  <a:pt x="497" y="310"/>
                </a:lnTo>
                <a:lnTo>
                  <a:pt x="592" y="196"/>
                </a:lnTo>
                <a:lnTo>
                  <a:pt x="595" y="214"/>
                </a:lnTo>
                <a:lnTo>
                  <a:pt x="596" y="223"/>
                </a:lnTo>
                <a:cubicBezTo>
                  <a:pt x="599" y="250"/>
                  <a:pt x="590" y="277"/>
                  <a:pt x="572" y="297"/>
                </a:cubicBezTo>
                <a:cubicBezTo>
                  <a:pt x="554" y="318"/>
                  <a:pt x="528" y="329"/>
                  <a:pt x="500" y="329"/>
                </a:cubicBezTo>
                <a:lnTo>
                  <a:pt x="496" y="329"/>
                </a:lnTo>
                <a:lnTo>
                  <a:pt x="496" y="137"/>
                </a:lnTo>
                <a:lnTo>
                  <a:pt x="497" y="137"/>
                </a:lnTo>
                <a:lnTo>
                  <a:pt x="497" y="329"/>
                </a:lnTo>
                <a:lnTo>
                  <a:pt x="490" y="329"/>
                </a:lnTo>
                <a:lnTo>
                  <a:pt x="487" y="329"/>
                </a:lnTo>
                <a:cubicBezTo>
                  <a:pt x="444" y="329"/>
                  <a:pt x="406" y="300"/>
                  <a:pt x="395" y="259"/>
                </a:cubicBezTo>
                <a:lnTo>
                  <a:pt x="392" y="248"/>
                </a:lnTo>
                <a:lnTo>
                  <a:pt x="399" y="265"/>
                </a:lnTo>
                <a:lnTo>
                  <a:pt x="395" y="257"/>
                </a:lnTo>
                <a:lnTo>
                  <a:pt x="570" y="248"/>
                </a:lnTo>
                <a:lnTo>
                  <a:pt x="570" y="248"/>
                </a:lnTo>
                <a:lnTo>
                  <a:pt x="567" y="259"/>
                </a:lnTo>
                <a:cubicBezTo>
                  <a:pt x="556" y="300"/>
                  <a:pt x="518" y="329"/>
                  <a:pt x="474" y="329"/>
                </a:cubicBezTo>
                <a:lnTo>
                  <a:pt x="468" y="329"/>
                </a:lnTo>
                <a:lnTo>
                  <a:pt x="463" y="329"/>
                </a:lnTo>
                <a:lnTo>
                  <a:pt x="461" y="329"/>
                </a:lnTo>
                <a:lnTo>
                  <a:pt x="458" y="329"/>
                </a:lnTo>
                <a:lnTo>
                  <a:pt x="457" y="329"/>
                </a:lnTo>
                <a:cubicBezTo>
                  <a:pt x="430" y="329"/>
                  <a:pt x="405" y="318"/>
                  <a:pt x="387" y="298"/>
                </a:cubicBezTo>
                <a:cubicBezTo>
                  <a:pt x="368" y="278"/>
                  <a:pt x="359" y="252"/>
                  <a:pt x="362" y="225"/>
                </a:cubicBezTo>
                <a:lnTo>
                  <a:pt x="363" y="211"/>
                </a:lnTo>
                <a:lnTo>
                  <a:pt x="364" y="203"/>
                </a:lnTo>
                <a:cubicBezTo>
                  <a:pt x="370" y="152"/>
                  <a:pt x="415" y="116"/>
                  <a:pt x="465" y="119"/>
                </a:cubicBezTo>
                <a:cubicBezTo>
                  <a:pt x="516" y="122"/>
                  <a:pt x="555" y="164"/>
                  <a:pt x="555" y="214"/>
                </a:cubicBezTo>
                <a:lnTo>
                  <a:pt x="555" y="231"/>
                </a:lnTo>
                <a:lnTo>
                  <a:pt x="554" y="242"/>
                </a:lnTo>
                <a:lnTo>
                  <a:pt x="458" y="137"/>
                </a:lnTo>
                <a:lnTo>
                  <a:pt x="459" y="137"/>
                </a:lnTo>
                <a:cubicBezTo>
                  <a:pt x="488" y="137"/>
                  <a:pt x="515" y="150"/>
                  <a:pt x="534" y="173"/>
                </a:cubicBezTo>
                <a:cubicBezTo>
                  <a:pt x="552" y="195"/>
                  <a:pt x="559" y="224"/>
                  <a:pt x="554" y="252"/>
                </a:cubicBezTo>
                <a:lnTo>
                  <a:pt x="552" y="262"/>
                </a:lnTo>
                <a:lnTo>
                  <a:pt x="551" y="266"/>
                </a:lnTo>
                <a:lnTo>
                  <a:pt x="457" y="146"/>
                </a:lnTo>
                <a:lnTo>
                  <a:pt x="459" y="146"/>
                </a:lnTo>
                <a:lnTo>
                  <a:pt x="364" y="234"/>
                </a:lnTo>
                <a:lnTo>
                  <a:pt x="364" y="231"/>
                </a:lnTo>
                <a:lnTo>
                  <a:pt x="364" y="223"/>
                </a:lnTo>
                <a:lnTo>
                  <a:pt x="554" y="247"/>
                </a:lnTo>
                <a:lnTo>
                  <a:pt x="552" y="255"/>
                </a:lnTo>
                <a:lnTo>
                  <a:pt x="554" y="240"/>
                </a:lnTo>
                <a:lnTo>
                  <a:pt x="553" y="251"/>
                </a:lnTo>
                <a:lnTo>
                  <a:pt x="457" y="146"/>
                </a:lnTo>
                <a:lnTo>
                  <a:pt x="460" y="146"/>
                </a:lnTo>
                <a:lnTo>
                  <a:pt x="364" y="242"/>
                </a:lnTo>
                <a:lnTo>
                  <a:pt x="365" y="248"/>
                </a:lnTo>
                <a:lnTo>
                  <a:pt x="364" y="239"/>
                </a:lnTo>
                <a:lnTo>
                  <a:pt x="362" y="219"/>
                </a:lnTo>
                <a:lnTo>
                  <a:pt x="362" y="214"/>
                </a:lnTo>
                <a:lnTo>
                  <a:pt x="554" y="214"/>
                </a:lnTo>
                <a:lnTo>
                  <a:pt x="554" y="216"/>
                </a:lnTo>
                <a:lnTo>
                  <a:pt x="554" y="223"/>
                </a:lnTo>
                <a:lnTo>
                  <a:pt x="554" y="233"/>
                </a:lnTo>
                <a:lnTo>
                  <a:pt x="458" y="137"/>
                </a:lnTo>
                <a:lnTo>
                  <a:pt x="459" y="137"/>
                </a:lnTo>
                <a:lnTo>
                  <a:pt x="368" y="261"/>
                </a:lnTo>
                <a:lnTo>
                  <a:pt x="365" y="251"/>
                </a:lnTo>
                <a:lnTo>
                  <a:pt x="456" y="319"/>
                </a:lnTo>
                <a:lnTo>
                  <a:pt x="455" y="319"/>
                </a:lnTo>
                <a:lnTo>
                  <a:pt x="551" y="223"/>
                </a:lnTo>
                <a:lnTo>
                  <a:pt x="551" y="234"/>
                </a:lnTo>
                <a:lnTo>
                  <a:pt x="551" y="242"/>
                </a:lnTo>
                <a:lnTo>
                  <a:pt x="359" y="242"/>
                </a:lnTo>
                <a:lnTo>
                  <a:pt x="359" y="239"/>
                </a:lnTo>
                <a:lnTo>
                  <a:pt x="361" y="255"/>
                </a:lnTo>
                <a:lnTo>
                  <a:pt x="359" y="243"/>
                </a:lnTo>
                <a:lnTo>
                  <a:pt x="358" y="233"/>
                </a:lnTo>
                <a:lnTo>
                  <a:pt x="530" y="281"/>
                </a:lnTo>
                <a:lnTo>
                  <a:pt x="527" y="285"/>
                </a:lnTo>
                <a:lnTo>
                  <a:pt x="536" y="270"/>
                </a:lnTo>
                <a:lnTo>
                  <a:pt x="533" y="276"/>
                </a:lnTo>
                <a:cubicBezTo>
                  <a:pt x="517" y="309"/>
                  <a:pt x="484" y="329"/>
                  <a:pt x="447" y="329"/>
                </a:cubicBezTo>
                <a:lnTo>
                  <a:pt x="443" y="329"/>
                </a:lnTo>
                <a:cubicBezTo>
                  <a:pt x="398" y="329"/>
                  <a:pt x="358" y="297"/>
                  <a:pt x="349" y="252"/>
                </a:cubicBezTo>
                <a:lnTo>
                  <a:pt x="347" y="239"/>
                </a:lnTo>
                <a:lnTo>
                  <a:pt x="346" y="233"/>
                </a:lnTo>
                <a:lnTo>
                  <a:pt x="349" y="248"/>
                </a:lnTo>
                <a:lnTo>
                  <a:pt x="348" y="245"/>
                </a:lnTo>
                <a:lnTo>
                  <a:pt x="535" y="225"/>
                </a:lnTo>
                <a:lnTo>
                  <a:pt x="533" y="242"/>
                </a:lnTo>
                <a:lnTo>
                  <a:pt x="531" y="252"/>
                </a:lnTo>
                <a:cubicBezTo>
                  <a:pt x="522" y="297"/>
                  <a:pt x="482" y="329"/>
                  <a:pt x="436" y="329"/>
                </a:cubicBezTo>
                <a:lnTo>
                  <a:pt x="431" y="329"/>
                </a:lnTo>
                <a:cubicBezTo>
                  <a:pt x="404" y="329"/>
                  <a:pt x="378" y="318"/>
                  <a:pt x="360" y="297"/>
                </a:cubicBezTo>
                <a:cubicBezTo>
                  <a:pt x="342" y="277"/>
                  <a:pt x="333" y="250"/>
                  <a:pt x="336" y="223"/>
                </a:cubicBezTo>
                <a:lnTo>
                  <a:pt x="336" y="224"/>
                </a:lnTo>
                <a:lnTo>
                  <a:pt x="336" y="214"/>
                </a:lnTo>
                <a:lnTo>
                  <a:pt x="432" y="310"/>
                </a:lnTo>
                <a:lnTo>
                  <a:pt x="431" y="310"/>
                </a:lnTo>
                <a:lnTo>
                  <a:pt x="527" y="224"/>
                </a:lnTo>
                <a:lnTo>
                  <a:pt x="526" y="224"/>
                </a:lnTo>
                <a:lnTo>
                  <a:pt x="526" y="233"/>
                </a:lnTo>
                <a:cubicBezTo>
                  <a:pt x="526" y="286"/>
                  <a:pt x="483" y="329"/>
                  <a:pt x="430" y="329"/>
                </a:cubicBezTo>
                <a:lnTo>
                  <a:pt x="428" y="329"/>
                </a:lnTo>
                <a:cubicBezTo>
                  <a:pt x="382" y="329"/>
                  <a:pt x="341" y="296"/>
                  <a:pt x="334" y="249"/>
                </a:cubicBezTo>
                <a:lnTo>
                  <a:pt x="334" y="251"/>
                </a:lnTo>
                <a:lnTo>
                  <a:pt x="333" y="247"/>
                </a:lnTo>
                <a:lnTo>
                  <a:pt x="522" y="223"/>
                </a:lnTo>
                <a:lnTo>
                  <a:pt x="522" y="227"/>
                </a:lnTo>
                <a:cubicBezTo>
                  <a:pt x="522" y="233"/>
                  <a:pt x="522" y="238"/>
                  <a:pt x="521" y="243"/>
                </a:cubicBezTo>
                <a:lnTo>
                  <a:pt x="520" y="249"/>
                </a:lnTo>
                <a:cubicBezTo>
                  <a:pt x="512" y="296"/>
                  <a:pt x="472" y="329"/>
                  <a:pt x="425" y="329"/>
                </a:cubicBezTo>
                <a:lnTo>
                  <a:pt x="424" y="329"/>
                </a:lnTo>
                <a:cubicBezTo>
                  <a:pt x="375" y="329"/>
                  <a:pt x="333" y="292"/>
                  <a:pt x="329" y="242"/>
                </a:cubicBezTo>
                <a:lnTo>
                  <a:pt x="329" y="238"/>
                </a:lnTo>
                <a:lnTo>
                  <a:pt x="328" y="232"/>
                </a:lnTo>
                <a:lnTo>
                  <a:pt x="337" y="259"/>
                </a:lnTo>
                <a:lnTo>
                  <a:pt x="336" y="257"/>
                </a:lnTo>
                <a:lnTo>
                  <a:pt x="517" y="214"/>
                </a:lnTo>
                <a:lnTo>
                  <a:pt x="517" y="219"/>
                </a:lnTo>
                <a:lnTo>
                  <a:pt x="517" y="240"/>
                </a:lnTo>
                <a:lnTo>
                  <a:pt x="516" y="238"/>
                </a:lnTo>
                <a:lnTo>
                  <a:pt x="516" y="242"/>
                </a:lnTo>
                <a:lnTo>
                  <a:pt x="324" y="242"/>
                </a:lnTo>
                <a:lnTo>
                  <a:pt x="324" y="238"/>
                </a:lnTo>
                <a:lnTo>
                  <a:pt x="324" y="228"/>
                </a:lnTo>
                <a:lnTo>
                  <a:pt x="324" y="218"/>
                </a:lnTo>
                <a:lnTo>
                  <a:pt x="324" y="214"/>
                </a:lnTo>
                <a:lnTo>
                  <a:pt x="516" y="214"/>
                </a:lnTo>
                <a:lnTo>
                  <a:pt x="516" y="208"/>
                </a:lnTo>
                <a:lnTo>
                  <a:pt x="517" y="217"/>
                </a:lnTo>
                <a:lnTo>
                  <a:pt x="518" y="236"/>
                </a:lnTo>
                <a:lnTo>
                  <a:pt x="518" y="242"/>
                </a:lnTo>
                <a:cubicBezTo>
                  <a:pt x="518" y="295"/>
                  <a:pt x="475" y="338"/>
                  <a:pt x="422" y="338"/>
                </a:cubicBezTo>
                <a:lnTo>
                  <a:pt x="420" y="338"/>
                </a:lnTo>
                <a:cubicBezTo>
                  <a:pt x="367" y="338"/>
                  <a:pt x="324" y="295"/>
                  <a:pt x="324" y="242"/>
                </a:cubicBezTo>
                <a:lnTo>
                  <a:pt x="325" y="226"/>
                </a:lnTo>
                <a:lnTo>
                  <a:pt x="325" y="227"/>
                </a:lnTo>
                <a:lnTo>
                  <a:pt x="325" y="219"/>
                </a:lnTo>
                <a:lnTo>
                  <a:pt x="325" y="214"/>
                </a:lnTo>
                <a:lnTo>
                  <a:pt x="517" y="214"/>
                </a:lnTo>
                <a:lnTo>
                  <a:pt x="517" y="216"/>
                </a:lnTo>
                <a:lnTo>
                  <a:pt x="517" y="231"/>
                </a:lnTo>
                <a:lnTo>
                  <a:pt x="516" y="242"/>
                </a:lnTo>
                <a:cubicBezTo>
                  <a:pt x="512" y="292"/>
                  <a:pt x="470" y="329"/>
                  <a:pt x="420" y="329"/>
                </a:cubicBezTo>
                <a:lnTo>
                  <a:pt x="418" y="329"/>
                </a:lnTo>
                <a:cubicBezTo>
                  <a:pt x="390" y="329"/>
                  <a:pt x="362" y="317"/>
                  <a:pt x="344" y="294"/>
                </a:cubicBezTo>
                <a:cubicBezTo>
                  <a:pt x="326" y="272"/>
                  <a:pt x="319" y="243"/>
                  <a:pt x="324" y="215"/>
                </a:cubicBezTo>
                <a:lnTo>
                  <a:pt x="326" y="205"/>
                </a:lnTo>
                <a:cubicBezTo>
                  <a:pt x="336" y="156"/>
                  <a:pt x="381" y="123"/>
                  <a:pt x="430" y="128"/>
                </a:cubicBezTo>
                <a:cubicBezTo>
                  <a:pt x="479" y="133"/>
                  <a:pt x="516" y="174"/>
                  <a:pt x="516" y="223"/>
                </a:cubicBezTo>
                <a:lnTo>
                  <a:pt x="516" y="229"/>
                </a:lnTo>
                <a:lnTo>
                  <a:pt x="516" y="233"/>
                </a:lnTo>
                <a:cubicBezTo>
                  <a:pt x="516" y="283"/>
                  <a:pt x="479" y="324"/>
                  <a:pt x="430" y="329"/>
                </a:cubicBezTo>
                <a:cubicBezTo>
                  <a:pt x="381" y="334"/>
                  <a:pt x="336" y="301"/>
                  <a:pt x="326" y="252"/>
                </a:cubicBezTo>
                <a:lnTo>
                  <a:pt x="325" y="247"/>
                </a:lnTo>
                <a:lnTo>
                  <a:pt x="330" y="264"/>
                </a:lnTo>
                <a:lnTo>
                  <a:pt x="328" y="259"/>
                </a:lnTo>
                <a:lnTo>
                  <a:pt x="507" y="259"/>
                </a:lnTo>
                <a:lnTo>
                  <a:pt x="505" y="264"/>
                </a:lnTo>
                <a:lnTo>
                  <a:pt x="503" y="269"/>
                </a:lnTo>
                <a:cubicBezTo>
                  <a:pt x="488" y="307"/>
                  <a:pt x="451" y="331"/>
                  <a:pt x="411" y="329"/>
                </a:cubicBezTo>
                <a:cubicBezTo>
                  <a:pt x="370" y="328"/>
                  <a:pt x="335" y="302"/>
                  <a:pt x="322" y="264"/>
                </a:cubicBezTo>
                <a:lnTo>
                  <a:pt x="321" y="261"/>
                </a:lnTo>
                <a:cubicBezTo>
                  <a:pt x="320" y="255"/>
                  <a:pt x="318" y="250"/>
                  <a:pt x="317" y="244"/>
                </a:cubicBezTo>
                <a:lnTo>
                  <a:pt x="319" y="250"/>
                </a:lnTo>
                <a:lnTo>
                  <a:pt x="317" y="243"/>
                </a:lnTo>
                <a:lnTo>
                  <a:pt x="324" y="259"/>
                </a:lnTo>
                <a:lnTo>
                  <a:pt x="323" y="257"/>
                </a:lnTo>
                <a:lnTo>
                  <a:pt x="504" y="226"/>
                </a:lnTo>
                <a:lnTo>
                  <a:pt x="503" y="222"/>
                </a:lnTo>
                <a:lnTo>
                  <a:pt x="503" y="234"/>
                </a:lnTo>
                <a:lnTo>
                  <a:pt x="503" y="246"/>
                </a:lnTo>
                <a:cubicBezTo>
                  <a:pt x="503" y="252"/>
                  <a:pt x="503" y="257"/>
                  <a:pt x="502" y="262"/>
                </a:cubicBezTo>
                <a:lnTo>
                  <a:pt x="501" y="268"/>
                </a:lnTo>
                <a:cubicBezTo>
                  <a:pt x="493" y="318"/>
                  <a:pt x="448" y="352"/>
                  <a:pt x="399" y="348"/>
                </a:cubicBezTo>
                <a:cubicBezTo>
                  <a:pt x="349" y="344"/>
                  <a:pt x="310" y="302"/>
                  <a:pt x="310" y="252"/>
                </a:cubicBezTo>
                <a:lnTo>
                  <a:pt x="310" y="251"/>
                </a:lnTo>
                <a:lnTo>
                  <a:pt x="310" y="246"/>
                </a:lnTo>
                <a:lnTo>
                  <a:pt x="310" y="233"/>
                </a:lnTo>
                <a:lnTo>
                  <a:pt x="312" y="251"/>
                </a:lnTo>
                <a:lnTo>
                  <a:pt x="310" y="240"/>
                </a:lnTo>
                <a:lnTo>
                  <a:pt x="315" y="256"/>
                </a:lnTo>
                <a:lnTo>
                  <a:pt x="312" y="248"/>
                </a:lnTo>
                <a:lnTo>
                  <a:pt x="401" y="310"/>
                </a:lnTo>
                <a:lnTo>
                  <a:pt x="398" y="310"/>
                </a:lnTo>
                <a:lnTo>
                  <a:pt x="395" y="310"/>
                </a:lnTo>
                <a:lnTo>
                  <a:pt x="490" y="233"/>
                </a:lnTo>
                <a:lnTo>
                  <a:pt x="489" y="235"/>
                </a:lnTo>
                <a:lnTo>
                  <a:pt x="488" y="244"/>
                </a:lnTo>
                <a:lnTo>
                  <a:pt x="487" y="215"/>
                </a:lnTo>
                <a:lnTo>
                  <a:pt x="488" y="220"/>
                </a:lnTo>
                <a:cubicBezTo>
                  <a:pt x="489" y="226"/>
                  <a:pt x="489" y="232"/>
                  <a:pt x="489" y="238"/>
                </a:cubicBezTo>
                <a:lnTo>
                  <a:pt x="489" y="242"/>
                </a:lnTo>
                <a:cubicBezTo>
                  <a:pt x="489" y="291"/>
                  <a:pt x="453" y="332"/>
                  <a:pt x="405" y="338"/>
                </a:cubicBezTo>
                <a:cubicBezTo>
                  <a:pt x="357" y="344"/>
                  <a:pt x="312" y="313"/>
                  <a:pt x="300" y="266"/>
                </a:cubicBezTo>
                <a:lnTo>
                  <a:pt x="298" y="257"/>
                </a:lnTo>
                <a:lnTo>
                  <a:pt x="297" y="252"/>
                </a:lnTo>
                <a:cubicBezTo>
                  <a:pt x="292" y="224"/>
                  <a:pt x="299" y="195"/>
                  <a:pt x="317" y="173"/>
                </a:cubicBezTo>
                <a:cubicBezTo>
                  <a:pt x="335" y="150"/>
                  <a:pt x="363" y="137"/>
                  <a:pt x="391" y="137"/>
                </a:cubicBezTo>
                <a:lnTo>
                  <a:pt x="392" y="137"/>
                </a:lnTo>
                <a:lnTo>
                  <a:pt x="392" y="329"/>
                </a:lnTo>
                <a:lnTo>
                  <a:pt x="391" y="329"/>
                </a:lnTo>
                <a:lnTo>
                  <a:pt x="388" y="329"/>
                </a:lnTo>
                <a:lnTo>
                  <a:pt x="387" y="329"/>
                </a:lnTo>
                <a:cubicBezTo>
                  <a:pt x="338" y="329"/>
                  <a:pt x="296" y="292"/>
                  <a:pt x="292" y="242"/>
                </a:cubicBezTo>
                <a:lnTo>
                  <a:pt x="290" y="222"/>
                </a:lnTo>
                <a:lnTo>
                  <a:pt x="290" y="216"/>
                </a:lnTo>
                <a:lnTo>
                  <a:pt x="290" y="214"/>
                </a:lnTo>
                <a:lnTo>
                  <a:pt x="481" y="233"/>
                </a:lnTo>
                <a:lnTo>
                  <a:pt x="479" y="240"/>
                </a:lnTo>
                <a:lnTo>
                  <a:pt x="479" y="239"/>
                </a:lnTo>
                <a:lnTo>
                  <a:pt x="477" y="256"/>
                </a:lnTo>
                <a:lnTo>
                  <a:pt x="476" y="261"/>
                </a:lnTo>
                <a:cubicBezTo>
                  <a:pt x="466" y="310"/>
                  <a:pt x="421" y="343"/>
                  <a:pt x="372" y="338"/>
                </a:cubicBezTo>
                <a:cubicBezTo>
                  <a:pt x="323" y="333"/>
                  <a:pt x="285" y="292"/>
                  <a:pt x="285" y="242"/>
                </a:cubicBezTo>
                <a:lnTo>
                  <a:pt x="285" y="240"/>
                </a:lnTo>
                <a:cubicBezTo>
                  <a:pt x="285" y="236"/>
                  <a:pt x="286" y="231"/>
                  <a:pt x="286" y="227"/>
                </a:cubicBezTo>
                <a:lnTo>
                  <a:pt x="287" y="220"/>
                </a:lnTo>
                <a:lnTo>
                  <a:pt x="382" y="329"/>
                </a:lnTo>
                <a:lnTo>
                  <a:pt x="381" y="329"/>
                </a:lnTo>
                <a:lnTo>
                  <a:pt x="376" y="329"/>
                </a:lnTo>
                <a:cubicBezTo>
                  <a:pt x="323" y="329"/>
                  <a:pt x="280" y="286"/>
                  <a:pt x="280" y="233"/>
                </a:cubicBezTo>
                <a:lnTo>
                  <a:pt x="280" y="227"/>
                </a:lnTo>
                <a:lnTo>
                  <a:pt x="283" y="251"/>
                </a:lnTo>
                <a:lnTo>
                  <a:pt x="282" y="247"/>
                </a:lnTo>
                <a:lnTo>
                  <a:pt x="471" y="223"/>
                </a:lnTo>
                <a:lnTo>
                  <a:pt x="471" y="228"/>
                </a:lnTo>
                <a:lnTo>
                  <a:pt x="471" y="233"/>
                </a:lnTo>
                <a:cubicBezTo>
                  <a:pt x="471" y="283"/>
                  <a:pt x="434" y="324"/>
                  <a:pt x="385" y="329"/>
                </a:cubicBezTo>
                <a:cubicBezTo>
                  <a:pt x="336" y="334"/>
                  <a:pt x="291" y="301"/>
                  <a:pt x="281" y="252"/>
                </a:cubicBezTo>
                <a:lnTo>
                  <a:pt x="280" y="247"/>
                </a:lnTo>
                <a:lnTo>
                  <a:pt x="285" y="264"/>
                </a:lnTo>
                <a:lnTo>
                  <a:pt x="283" y="259"/>
                </a:lnTo>
                <a:lnTo>
                  <a:pt x="468" y="223"/>
                </a:lnTo>
                <a:lnTo>
                  <a:pt x="468" y="244"/>
                </a:lnTo>
                <a:lnTo>
                  <a:pt x="467" y="253"/>
                </a:lnTo>
                <a:cubicBezTo>
                  <a:pt x="462" y="298"/>
                  <a:pt x="426" y="333"/>
                  <a:pt x="382" y="338"/>
                </a:cubicBezTo>
                <a:cubicBezTo>
                  <a:pt x="337" y="343"/>
                  <a:pt x="295" y="316"/>
                  <a:pt x="280" y="273"/>
                </a:cubicBezTo>
                <a:lnTo>
                  <a:pt x="279" y="270"/>
                </a:lnTo>
                <a:cubicBezTo>
                  <a:pt x="278" y="265"/>
                  <a:pt x="277" y="260"/>
                  <a:pt x="276" y="255"/>
                </a:cubicBezTo>
                <a:lnTo>
                  <a:pt x="275" y="249"/>
                </a:lnTo>
                <a:lnTo>
                  <a:pt x="369" y="329"/>
                </a:lnTo>
                <a:lnTo>
                  <a:pt x="366" y="329"/>
                </a:lnTo>
                <a:lnTo>
                  <a:pt x="365" y="329"/>
                </a:lnTo>
                <a:lnTo>
                  <a:pt x="365" y="137"/>
                </a:lnTo>
                <a:lnTo>
                  <a:pt x="366" y="137"/>
                </a:lnTo>
                <a:lnTo>
                  <a:pt x="366" y="329"/>
                </a:lnTo>
                <a:lnTo>
                  <a:pt x="364" y="329"/>
                </a:lnTo>
                <a:lnTo>
                  <a:pt x="363" y="329"/>
                </a:lnTo>
                <a:cubicBezTo>
                  <a:pt x="357" y="329"/>
                  <a:pt x="351" y="329"/>
                  <a:pt x="345" y="328"/>
                </a:cubicBezTo>
                <a:lnTo>
                  <a:pt x="340" y="327"/>
                </a:lnTo>
                <a:lnTo>
                  <a:pt x="382" y="326"/>
                </a:lnTo>
                <a:lnTo>
                  <a:pt x="378" y="327"/>
                </a:lnTo>
                <a:lnTo>
                  <a:pt x="450" y="233"/>
                </a:lnTo>
                <a:lnTo>
                  <a:pt x="450" y="244"/>
                </a:lnTo>
                <a:lnTo>
                  <a:pt x="450" y="252"/>
                </a:lnTo>
                <a:lnTo>
                  <a:pt x="258" y="252"/>
                </a:lnTo>
                <a:lnTo>
                  <a:pt x="258" y="249"/>
                </a:lnTo>
                <a:lnTo>
                  <a:pt x="263" y="280"/>
                </a:lnTo>
                <a:lnTo>
                  <a:pt x="261" y="274"/>
                </a:lnTo>
                <a:cubicBezTo>
                  <a:pt x="260" y="268"/>
                  <a:pt x="258" y="263"/>
                  <a:pt x="257" y="257"/>
                </a:cubicBezTo>
                <a:lnTo>
                  <a:pt x="256" y="250"/>
                </a:lnTo>
                <a:lnTo>
                  <a:pt x="260" y="267"/>
                </a:lnTo>
                <a:lnTo>
                  <a:pt x="259" y="264"/>
                </a:lnTo>
                <a:lnTo>
                  <a:pt x="446" y="233"/>
                </a:lnTo>
                <a:lnTo>
                  <a:pt x="446" y="236"/>
                </a:lnTo>
                <a:lnTo>
                  <a:pt x="446" y="252"/>
                </a:lnTo>
                <a:lnTo>
                  <a:pt x="445" y="262"/>
                </a:lnTo>
                <a:cubicBezTo>
                  <a:pt x="441" y="299"/>
                  <a:pt x="417" y="330"/>
                  <a:pt x="382" y="343"/>
                </a:cubicBezTo>
                <a:cubicBezTo>
                  <a:pt x="347" y="355"/>
                  <a:pt x="308" y="347"/>
                  <a:pt x="282" y="320"/>
                </a:cubicBezTo>
                <a:lnTo>
                  <a:pt x="279" y="317"/>
                </a:lnTo>
                <a:cubicBezTo>
                  <a:pt x="267" y="306"/>
                  <a:pt x="259" y="292"/>
                  <a:pt x="254" y="276"/>
                </a:cubicBezTo>
                <a:lnTo>
                  <a:pt x="252" y="269"/>
                </a:lnTo>
                <a:cubicBezTo>
                  <a:pt x="250" y="260"/>
                  <a:pt x="248" y="251"/>
                  <a:pt x="248" y="242"/>
                </a:cubicBezTo>
                <a:lnTo>
                  <a:pt x="248" y="236"/>
                </a:lnTo>
                <a:cubicBezTo>
                  <a:pt x="248" y="226"/>
                  <a:pt x="250" y="216"/>
                  <a:pt x="253" y="206"/>
                </a:cubicBezTo>
                <a:lnTo>
                  <a:pt x="254" y="203"/>
                </a:lnTo>
                <a:cubicBezTo>
                  <a:pt x="269" y="158"/>
                  <a:pt x="314" y="131"/>
                  <a:pt x="361" y="139"/>
                </a:cubicBezTo>
                <a:cubicBezTo>
                  <a:pt x="407" y="146"/>
                  <a:pt x="441" y="186"/>
                  <a:pt x="441" y="233"/>
                </a:cubicBezTo>
                <a:lnTo>
                  <a:pt x="441" y="237"/>
                </a:lnTo>
                <a:lnTo>
                  <a:pt x="441" y="242"/>
                </a:lnTo>
                <a:cubicBezTo>
                  <a:pt x="441" y="295"/>
                  <a:pt x="398" y="338"/>
                  <a:pt x="345" y="338"/>
                </a:cubicBezTo>
                <a:lnTo>
                  <a:pt x="344" y="338"/>
                </a:lnTo>
                <a:lnTo>
                  <a:pt x="344" y="146"/>
                </a:lnTo>
                <a:lnTo>
                  <a:pt x="346" y="146"/>
                </a:lnTo>
                <a:lnTo>
                  <a:pt x="346" y="338"/>
                </a:lnTo>
                <a:lnTo>
                  <a:pt x="345" y="338"/>
                </a:lnTo>
                <a:cubicBezTo>
                  <a:pt x="292" y="338"/>
                  <a:pt x="249" y="295"/>
                  <a:pt x="249" y="242"/>
                </a:cubicBezTo>
                <a:lnTo>
                  <a:pt x="249" y="238"/>
                </a:lnTo>
                <a:lnTo>
                  <a:pt x="249" y="233"/>
                </a:lnTo>
                <a:cubicBezTo>
                  <a:pt x="249" y="180"/>
                  <a:pt x="292" y="137"/>
                  <a:pt x="345" y="137"/>
                </a:cubicBezTo>
                <a:lnTo>
                  <a:pt x="347" y="137"/>
                </a:lnTo>
                <a:lnTo>
                  <a:pt x="347" y="329"/>
                </a:lnTo>
                <a:lnTo>
                  <a:pt x="345" y="329"/>
                </a:lnTo>
                <a:lnTo>
                  <a:pt x="344" y="329"/>
                </a:lnTo>
                <a:cubicBezTo>
                  <a:pt x="317" y="329"/>
                  <a:pt x="291" y="318"/>
                  <a:pt x="273" y="298"/>
                </a:cubicBezTo>
                <a:cubicBezTo>
                  <a:pt x="255" y="278"/>
                  <a:pt x="246" y="251"/>
                  <a:pt x="249" y="224"/>
                </a:cubicBezTo>
                <a:lnTo>
                  <a:pt x="250" y="214"/>
                </a:lnTo>
                <a:lnTo>
                  <a:pt x="345" y="319"/>
                </a:lnTo>
                <a:lnTo>
                  <a:pt x="344" y="319"/>
                </a:lnTo>
                <a:lnTo>
                  <a:pt x="344" y="127"/>
                </a:lnTo>
                <a:lnTo>
                  <a:pt x="345" y="127"/>
                </a:lnTo>
                <a:lnTo>
                  <a:pt x="249" y="223"/>
                </a:lnTo>
                <a:lnTo>
                  <a:pt x="249" y="214"/>
                </a:lnTo>
                <a:lnTo>
                  <a:pt x="249" y="208"/>
                </a:lnTo>
                <a:lnTo>
                  <a:pt x="252" y="232"/>
                </a:lnTo>
                <a:lnTo>
                  <a:pt x="251" y="228"/>
                </a:lnTo>
                <a:lnTo>
                  <a:pt x="438" y="181"/>
                </a:lnTo>
                <a:lnTo>
                  <a:pt x="439" y="185"/>
                </a:lnTo>
                <a:cubicBezTo>
                  <a:pt x="441" y="193"/>
                  <a:pt x="441" y="201"/>
                  <a:pt x="441" y="208"/>
                </a:cubicBezTo>
                <a:lnTo>
                  <a:pt x="441" y="214"/>
                </a:lnTo>
                <a:lnTo>
                  <a:pt x="441" y="223"/>
                </a:lnTo>
                <a:cubicBezTo>
                  <a:pt x="441" y="230"/>
                  <a:pt x="441" y="236"/>
                  <a:pt x="440" y="242"/>
                </a:cubicBezTo>
                <a:lnTo>
                  <a:pt x="438" y="252"/>
                </a:lnTo>
                <a:cubicBezTo>
                  <a:pt x="429" y="297"/>
                  <a:pt x="389" y="329"/>
                  <a:pt x="343" y="329"/>
                </a:cubicBezTo>
                <a:lnTo>
                  <a:pt x="341" y="329"/>
                </a:lnTo>
                <a:cubicBezTo>
                  <a:pt x="295" y="329"/>
                  <a:pt x="254" y="296"/>
                  <a:pt x="247" y="249"/>
                </a:cubicBezTo>
                <a:lnTo>
                  <a:pt x="247" y="251"/>
                </a:lnTo>
                <a:lnTo>
                  <a:pt x="246" y="247"/>
                </a:lnTo>
                <a:lnTo>
                  <a:pt x="433" y="247"/>
                </a:lnTo>
                <a:lnTo>
                  <a:pt x="433" y="243"/>
                </a:lnTo>
                <a:lnTo>
                  <a:pt x="432" y="249"/>
                </a:lnTo>
                <a:cubicBezTo>
                  <a:pt x="424" y="296"/>
                  <a:pt x="384" y="329"/>
                  <a:pt x="337" y="329"/>
                </a:cubicBezTo>
                <a:lnTo>
                  <a:pt x="335" y="329"/>
                </a:lnTo>
                <a:lnTo>
                  <a:pt x="334" y="329"/>
                </a:lnTo>
                <a:lnTo>
                  <a:pt x="330" y="329"/>
                </a:lnTo>
                <a:lnTo>
                  <a:pt x="330" y="137"/>
                </a:lnTo>
                <a:lnTo>
                  <a:pt x="332" y="137"/>
                </a:lnTo>
                <a:lnTo>
                  <a:pt x="332" y="329"/>
                </a:lnTo>
                <a:lnTo>
                  <a:pt x="328" y="329"/>
                </a:lnTo>
                <a:lnTo>
                  <a:pt x="324" y="329"/>
                </a:lnTo>
                <a:lnTo>
                  <a:pt x="322" y="329"/>
                </a:lnTo>
                <a:lnTo>
                  <a:pt x="315" y="329"/>
                </a:lnTo>
                <a:lnTo>
                  <a:pt x="310" y="329"/>
                </a:lnTo>
                <a:cubicBezTo>
                  <a:pt x="283" y="329"/>
                  <a:pt x="257" y="318"/>
                  <a:pt x="239" y="298"/>
                </a:cubicBezTo>
                <a:cubicBezTo>
                  <a:pt x="221" y="278"/>
                  <a:pt x="212" y="251"/>
                  <a:pt x="215" y="224"/>
                </a:cubicBezTo>
                <a:lnTo>
                  <a:pt x="216" y="214"/>
                </a:lnTo>
                <a:lnTo>
                  <a:pt x="311" y="319"/>
                </a:lnTo>
                <a:lnTo>
                  <a:pt x="309" y="319"/>
                </a:lnTo>
                <a:lnTo>
                  <a:pt x="404" y="241"/>
                </a:lnTo>
                <a:lnTo>
                  <a:pt x="401" y="258"/>
                </a:lnTo>
                <a:lnTo>
                  <a:pt x="399" y="266"/>
                </a:lnTo>
                <a:lnTo>
                  <a:pt x="238" y="175"/>
                </a:lnTo>
                <a:lnTo>
                  <a:pt x="240" y="173"/>
                </a:lnTo>
                <a:lnTo>
                  <a:pt x="212" y="227"/>
                </a:lnTo>
                <a:lnTo>
                  <a:pt x="213" y="220"/>
                </a:lnTo>
                <a:lnTo>
                  <a:pt x="213" y="243"/>
                </a:lnTo>
                <a:lnTo>
                  <a:pt x="212" y="234"/>
                </a:lnTo>
                <a:lnTo>
                  <a:pt x="211" y="225"/>
                </a:lnTo>
                <a:cubicBezTo>
                  <a:pt x="208" y="198"/>
                  <a:pt x="217" y="171"/>
                  <a:pt x="235" y="150"/>
                </a:cubicBezTo>
                <a:cubicBezTo>
                  <a:pt x="253" y="130"/>
                  <a:pt x="279" y="118"/>
                  <a:pt x="306" y="118"/>
                </a:cubicBezTo>
                <a:lnTo>
                  <a:pt x="307" y="118"/>
                </a:lnTo>
                <a:cubicBezTo>
                  <a:pt x="353" y="118"/>
                  <a:pt x="393" y="151"/>
                  <a:pt x="402" y="196"/>
                </a:cubicBezTo>
                <a:lnTo>
                  <a:pt x="402" y="196"/>
                </a:lnTo>
                <a:lnTo>
                  <a:pt x="403" y="200"/>
                </a:lnTo>
                <a:cubicBezTo>
                  <a:pt x="410" y="229"/>
                  <a:pt x="403" y="259"/>
                  <a:pt x="385" y="283"/>
                </a:cubicBezTo>
                <a:cubicBezTo>
                  <a:pt x="367" y="306"/>
                  <a:pt x="339" y="319"/>
                  <a:pt x="309" y="319"/>
                </a:cubicBezTo>
                <a:lnTo>
                  <a:pt x="308" y="319"/>
                </a:lnTo>
                <a:lnTo>
                  <a:pt x="307" y="319"/>
                </a:lnTo>
                <a:lnTo>
                  <a:pt x="402" y="208"/>
                </a:lnTo>
                <a:lnTo>
                  <a:pt x="403" y="214"/>
                </a:lnTo>
                <a:cubicBezTo>
                  <a:pt x="404" y="219"/>
                  <a:pt x="404" y="224"/>
                  <a:pt x="404" y="229"/>
                </a:cubicBezTo>
                <a:lnTo>
                  <a:pt x="404" y="233"/>
                </a:lnTo>
                <a:lnTo>
                  <a:pt x="212" y="233"/>
                </a:lnTo>
                <a:lnTo>
                  <a:pt x="212" y="228"/>
                </a:lnTo>
                <a:lnTo>
                  <a:pt x="212" y="223"/>
                </a:lnTo>
                <a:lnTo>
                  <a:pt x="404" y="223"/>
                </a:lnTo>
                <a:lnTo>
                  <a:pt x="404" y="228"/>
                </a:lnTo>
                <a:lnTo>
                  <a:pt x="404" y="233"/>
                </a:lnTo>
                <a:cubicBezTo>
                  <a:pt x="404" y="283"/>
                  <a:pt x="367" y="324"/>
                  <a:pt x="318" y="329"/>
                </a:cubicBezTo>
                <a:cubicBezTo>
                  <a:pt x="269" y="334"/>
                  <a:pt x="224" y="301"/>
                  <a:pt x="214" y="252"/>
                </a:cubicBezTo>
                <a:lnTo>
                  <a:pt x="213" y="247"/>
                </a:lnTo>
                <a:cubicBezTo>
                  <a:pt x="212" y="241"/>
                  <a:pt x="211" y="235"/>
                  <a:pt x="211" y="228"/>
                </a:cubicBezTo>
                <a:lnTo>
                  <a:pt x="211" y="223"/>
                </a:lnTo>
                <a:cubicBezTo>
                  <a:pt x="211" y="174"/>
                  <a:pt x="250" y="132"/>
                  <a:pt x="300" y="128"/>
                </a:cubicBezTo>
                <a:cubicBezTo>
                  <a:pt x="349" y="124"/>
                  <a:pt x="394" y="158"/>
                  <a:pt x="402" y="208"/>
                </a:cubicBezTo>
                <a:lnTo>
                  <a:pt x="403" y="214"/>
                </a:lnTo>
                <a:cubicBezTo>
                  <a:pt x="404" y="219"/>
                  <a:pt x="404" y="224"/>
                  <a:pt x="404" y="229"/>
                </a:cubicBezTo>
                <a:lnTo>
                  <a:pt x="404" y="233"/>
                </a:lnTo>
                <a:lnTo>
                  <a:pt x="212" y="233"/>
                </a:lnTo>
                <a:lnTo>
                  <a:pt x="212" y="223"/>
                </a:lnTo>
                <a:lnTo>
                  <a:pt x="212" y="217"/>
                </a:lnTo>
                <a:lnTo>
                  <a:pt x="212" y="214"/>
                </a:lnTo>
                <a:lnTo>
                  <a:pt x="404" y="226"/>
                </a:lnTo>
                <a:lnTo>
                  <a:pt x="403" y="222"/>
                </a:lnTo>
                <a:lnTo>
                  <a:pt x="403" y="233"/>
                </a:lnTo>
                <a:cubicBezTo>
                  <a:pt x="403" y="286"/>
                  <a:pt x="360" y="329"/>
                  <a:pt x="307" y="329"/>
                </a:cubicBezTo>
                <a:lnTo>
                  <a:pt x="304" y="329"/>
                </a:lnTo>
                <a:cubicBezTo>
                  <a:pt x="262" y="329"/>
                  <a:pt x="225" y="302"/>
                  <a:pt x="213" y="261"/>
                </a:cubicBezTo>
                <a:lnTo>
                  <a:pt x="210" y="251"/>
                </a:lnTo>
                <a:lnTo>
                  <a:pt x="301" y="319"/>
                </a:lnTo>
                <a:lnTo>
                  <a:pt x="295" y="319"/>
                </a:lnTo>
                <a:lnTo>
                  <a:pt x="291" y="319"/>
                </a:lnTo>
                <a:lnTo>
                  <a:pt x="287" y="319"/>
                </a:lnTo>
                <a:lnTo>
                  <a:pt x="379" y="251"/>
                </a:lnTo>
                <a:lnTo>
                  <a:pt x="376" y="261"/>
                </a:lnTo>
                <a:cubicBezTo>
                  <a:pt x="364" y="301"/>
                  <a:pt x="328" y="329"/>
                  <a:pt x="286" y="329"/>
                </a:cubicBezTo>
                <a:cubicBezTo>
                  <a:pt x="244" y="330"/>
                  <a:pt x="207" y="304"/>
                  <a:pt x="193" y="264"/>
                </a:cubicBezTo>
                <a:lnTo>
                  <a:pt x="191" y="258"/>
                </a:lnTo>
                <a:lnTo>
                  <a:pt x="206" y="285"/>
                </a:lnTo>
                <a:lnTo>
                  <a:pt x="203" y="281"/>
                </a:lnTo>
                <a:lnTo>
                  <a:pt x="373" y="247"/>
                </a:lnTo>
                <a:lnTo>
                  <a:pt x="370" y="258"/>
                </a:lnTo>
                <a:lnTo>
                  <a:pt x="368" y="264"/>
                </a:lnTo>
                <a:cubicBezTo>
                  <a:pt x="354" y="303"/>
                  <a:pt x="318" y="329"/>
                  <a:pt x="276" y="329"/>
                </a:cubicBezTo>
                <a:lnTo>
                  <a:pt x="273" y="329"/>
                </a:lnTo>
                <a:lnTo>
                  <a:pt x="369" y="233"/>
                </a:lnTo>
                <a:lnTo>
                  <a:pt x="369" y="238"/>
                </a:lnTo>
                <a:lnTo>
                  <a:pt x="369" y="242"/>
                </a:lnTo>
                <a:cubicBezTo>
                  <a:pt x="369" y="291"/>
                  <a:pt x="333" y="332"/>
                  <a:pt x="285" y="338"/>
                </a:cubicBezTo>
                <a:cubicBezTo>
                  <a:pt x="237" y="344"/>
                  <a:pt x="192" y="313"/>
                  <a:pt x="180" y="266"/>
                </a:cubicBezTo>
                <a:lnTo>
                  <a:pt x="183" y="274"/>
                </a:lnTo>
                <a:lnTo>
                  <a:pt x="181" y="269"/>
                </a:lnTo>
                <a:lnTo>
                  <a:pt x="366" y="233"/>
                </a:lnTo>
                <a:lnTo>
                  <a:pt x="366" y="237"/>
                </a:lnTo>
                <a:cubicBezTo>
                  <a:pt x="366" y="244"/>
                  <a:pt x="366" y="250"/>
                  <a:pt x="365" y="256"/>
                </a:cubicBezTo>
                <a:lnTo>
                  <a:pt x="364" y="261"/>
                </a:lnTo>
                <a:lnTo>
                  <a:pt x="269" y="146"/>
                </a:lnTo>
                <a:lnTo>
                  <a:pt x="270" y="146"/>
                </a:lnTo>
                <a:lnTo>
                  <a:pt x="175" y="253"/>
                </a:lnTo>
                <a:lnTo>
                  <a:pt x="173" y="233"/>
                </a:lnTo>
                <a:lnTo>
                  <a:pt x="173" y="227"/>
                </a:lnTo>
                <a:lnTo>
                  <a:pt x="173" y="223"/>
                </a:lnTo>
                <a:cubicBezTo>
                  <a:pt x="173" y="175"/>
                  <a:pt x="210" y="133"/>
                  <a:pt x="259" y="128"/>
                </a:cubicBezTo>
                <a:cubicBezTo>
                  <a:pt x="308" y="123"/>
                  <a:pt x="353" y="155"/>
                  <a:pt x="363" y="203"/>
                </a:cubicBezTo>
                <a:lnTo>
                  <a:pt x="367" y="223"/>
                </a:lnTo>
                <a:lnTo>
                  <a:pt x="368" y="233"/>
                </a:lnTo>
                <a:cubicBezTo>
                  <a:pt x="371" y="260"/>
                  <a:pt x="362" y="287"/>
                  <a:pt x="344" y="307"/>
                </a:cubicBezTo>
                <a:cubicBezTo>
                  <a:pt x="325" y="327"/>
                  <a:pt x="300" y="338"/>
                  <a:pt x="272" y="338"/>
                </a:cubicBezTo>
                <a:lnTo>
                  <a:pt x="268" y="338"/>
                </a:lnTo>
                <a:cubicBezTo>
                  <a:pt x="240" y="338"/>
                  <a:pt x="213" y="326"/>
                  <a:pt x="195" y="305"/>
                </a:cubicBezTo>
                <a:cubicBezTo>
                  <a:pt x="177" y="283"/>
                  <a:pt x="169" y="255"/>
                  <a:pt x="174" y="227"/>
                </a:cubicBezTo>
                <a:lnTo>
                  <a:pt x="175" y="221"/>
                </a:lnTo>
                <a:cubicBezTo>
                  <a:pt x="177" y="207"/>
                  <a:pt x="182" y="195"/>
                  <a:pt x="190" y="183"/>
                </a:cubicBezTo>
                <a:lnTo>
                  <a:pt x="192" y="180"/>
                </a:lnTo>
                <a:cubicBezTo>
                  <a:pt x="216" y="144"/>
                  <a:pt x="262" y="128"/>
                  <a:pt x="304" y="143"/>
                </a:cubicBezTo>
                <a:cubicBezTo>
                  <a:pt x="345" y="158"/>
                  <a:pt x="371" y="199"/>
                  <a:pt x="367" y="243"/>
                </a:cubicBezTo>
                <a:lnTo>
                  <a:pt x="366" y="254"/>
                </a:lnTo>
                <a:lnTo>
                  <a:pt x="365" y="263"/>
                </a:lnTo>
                <a:cubicBezTo>
                  <a:pt x="360" y="308"/>
                  <a:pt x="324" y="343"/>
                  <a:pt x="280" y="348"/>
                </a:cubicBezTo>
                <a:cubicBezTo>
                  <a:pt x="235" y="353"/>
                  <a:pt x="193" y="326"/>
                  <a:pt x="178" y="283"/>
                </a:cubicBezTo>
                <a:lnTo>
                  <a:pt x="177" y="280"/>
                </a:lnTo>
                <a:cubicBezTo>
                  <a:pt x="173" y="266"/>
                  <a:pt x="171" y="251"/>
                  <a:pt x="173" y="236"/>
                </a:cubicBezTo>
                <a:lnTo>
                  <a:pt x="174" y="229"/>
                </a:lnTo>
                <a:cubicBezTo>
                  <a:pt x="181" y="182"/>
                  <a:pt x="222" y="146"/>
                  <a:pt x="269" y="146"/>
                </a:cubicBezTo>
                <a:lnTo>
                  <a:pt x="270" y="146"/>
                </a:lnTo>
                <a:lnTo>
                  <a:pt x="270" y="338"/>
                </a:lnTo>
                <a:lnTo>
                  <a:pt x="269" y="338"/>
                </a:lnTo>
                <a:cubicBezTo>
                  <a:pt x="230" y="338"/>
                  <a:pt x="195" y="315"/>
                  <a:pt x="180" y="278"/>
                </a:cubicBezTo>
                <a:lnTo>
                  <a:pt x="182" y="280"/>
                </a:lnTo>
                <a:lnTo>
                  <a:pt x="180" y="276"/>
                </a:lnTo>
                <a:lnTo>
                  <a:pt x="360" y="215"/>
                </a:lnTo>
                <a:lnTo>
                  <a:pt x="360" y="215"/>
                </a:lnTo>
                <a:lnTo>
                  <a:pt x="361" y="219"/>
                </a:lnTo>
                <a:lnTo>
                  <a:pt x="171" y="242"/>
                </a:lnTo>
                <a:lnTo>
                  <a:pt x="171" y="238"/>
                </a:lnTo>
                <a:lnTo>
                  <a:pt x="171" y="233"/>
                </a:lnTo>
                <a:lnTo>
                  <a:pt x="362" y="252"/>
                </a:lnTo>
                <a:lnTo>
                  <a:pt x="360" y="262"/>
                </a:lnTo>
                <a:lnTo>
                  <a:pt x="359" y="266"/>
                </a:lnTo>
                <a:cubicBezTo>
                  <a:pt x="348" y="308"/>
                  <a:pt x="310" y="338"/>
                  <a:pt x="265" y="338"/>
                </a:cubicBezTo>
                <a:cubicBezTo>
                  <a:pt x="221" y="338"/>
                  <a:pt x="183" y="308"/>
                  <a:pt x="172" y="266"/>
                </a:cubicBezTo>
                <a:lnTo>
                  <a:pt x="170" y="257"/>
                </a:lnTo>
                <a:lnTo>
                  <a:pt x="169" y="252"/>
                </a:lnTo>
                <a:lnTo>
                  <a:pt x="263" y="329"/>
                </a:lnTo>
                <a:lnTo>
                  <a:pt x="260" y="329"/>
                </a:lnTo>
                <a:lnTo>
                  <a:pt x="356" y="233"/>
                </a:lnTo>
                <a:lnTo>
                  <a:pt x="356" y="243"/>
                </a:lnTo>
                <a:lnTo>
                  <a:pt x="356" y="252"/>
                </a:lnTo>
                <a:lnTo>
                  <a:pt x="164" y="252"/>
                </a:lnTo>
                <a:lnTo>
                  <a:pt x="164" y="248"/>
                </a:lnTo>
                <a:lnTo>
                  <a:pt x="164" y="242"/>
                </a:lnTo>
                <a:lnTo>
                  <a:pt x="355" y="261"/>
                </a:lnTo>
                <a:lnTo>
                  <a:pt x="354" y="266"/>
                </a:lnTo>
                <a:lnTo>
                  <a:pt x="353" y="271"/>
                </a:lnTo>
                <a:cubicBezTo>
                  <a:pt x="344" y="315"/>
                  <a:pt x="306" y="347"/>
                  <a:pt x="261" y="348"/>
                </a:cubicBezTo>
                <a:cubicBezTo>
                  <a:pt x="216" y="350"/>
                  <a:pt x="176" y="319"/>
                  <a:pt x="165" y="276"/>
                </a:cubicBezTo>
                <a:lnTo>
                  <a:pt x="163" y="264"/>
                </a:lnTo>
                <a:lnTo>
                  <a:pt x="162" y="258"/>
                </a:lnTo>
                <a:lnTo>
                  <a:pt x="256" y="338"/>
                </a:lnTo>
                <a:lnTo>
                  <a:pt x="253" y="338"/>
                </a:lnTo>
                <a:lnTo>
                  <a:pt x="343" y="278"/>
                </a:lnTo>
                <a:lnTo>
                  <a:pt x="339" y="288"/>
                </a:lnTo>
                <a:lnTo>
                  <a:pt x="345" y="252"/>
                </a:lnTo>
                <a:lnTo>
                  <a:pt x="345" y="258"/>
                </a:lnTo>
                <a:lnTo>
                  <a:pt x="345" y="261"/>
                </a:lnTo>
                <a:cubicBezTo>
                  <a:pt x="345" y="312"/>
                  <a:pt x="306" y="354"/>
                  <a:pt x="255" y="357"/>
                </a:cubicBezTo>
                <a:cubicBezTo>
                  <a:pt x="205" y="360"/>
                  <a:pt x="160" y="324"/>
                  <a:pt x="154" y="273"/>
                </a:cubicBezTo>
                <a:lnTo>
                  <a:pt x="153" y="262"/>
                </a:lnTo>
                <a:lnTo>
                  <a:pt x="152" y="251"/>
                </a:lnTo>
                <a:cubicBezTo>
                  <a:pt x="149" y="224"/>
                  <a:pt x="158" y="198"/>
                  <a:pt x="177" y="178"/>
                </a:cubicBezTo>
                <a:cubicBezTo>
                  <a:pt x="195" y="158"/>
                  <a:pt x="220" y="146"/>
                  <a:pt x="247" y="146"/>
                </a:cubicBezTo>
                <a:lnTo>
                  <a:pt x="248" y="146"/>
                </a:lnTo>
                <a:lnTo>
                  <a:pt x="248" y="338"/>
                </a:lnTo>
                <a:lnTo>
                  <a:pt x="246" y="338"/>
                </a:lnTo>
                <a:cubicBezTo>
                  <a:pt x="193" y="338"/>
                  <a:pt x="150" y="295"/>
                  <a:pt x="150" y="242"/>
                </a:cubicBezTo>
                <a:lnTo>
                  <a:pt x="151" y="243"/>
                </a:lnTo>
                <a:lnTo>
                  <a:pt x="150" y="234"/>
                </a:lnTo>
                <a:lnTo>
                  <a:pt x="341" y="223"/>
                </a:lnTo>
                <a:lnTo>
                  <a:pt x="341" y="227"/>
                </a:lnTo>
                <a:cubicBezTo>
                  <a:pt x="341" y="233"/>
                  <a:pt x="341" y="238"/>
                  <a:pt x="340" y="243"/>
                </a:cubicBezTo>
                <a:lnTo>
                  <a:pt x="339" y="249"/>
                </a:lnTo>
                <a:cubicBezTo>
                  <a:pt x="338" y="254"/>
                  <a:pt x="337" y="259"/>
                  <a:pt x="336" y="264"/>
                </a:cubicBezTo>
                <a:lnTo>
                  <a:pt x="333" y="273"/>
                </a:lnTo>
                <a:cubicBezTo>
                  <a:pt x="319" y="312"/>
                  <a:pt x="283" y="338"/>
                  <a:pt x="241" y="338"/>
                </a:cubicBezTo>
                <a:lnTo>
                  <a:pt x="239" y="338"/>
                </a:lnTo>
                <a:lnTo>
                  <a:pt x="236" y="338"/>
                </a:lnTo>
                <a:cubicBezTo>
                  <a:pt x="190" y="338"/>
                  <a:pt x="149" y="305"/>
                  <a:pt x="142" y="258"/>
                </a:cubicBezTo>
                <a:lnTo>
                  <a:pt x="141" y="252"/>
                </a:lnTo>
                <a:lnTo>
                  <a:pt x="156" y="290"/>
                </a:lnTo>
                <a:lnTo>
                  <a:pt x="154" y="287"/>
                </a:lnTo>
                <a:lnTo>
                  <a:pt x="327" y="257"/>
                </a:lnTo>
                <a:lnTo>
                  <a:pt x="328" y="251"/>
                </a:lnTo>
                <a:lnTo>
                  <a:pt x="326" y="260"/>
                </a:lnTo>
                <a:lnTo>
                  <a:pt x="325" y="266"/>
                </a:lnTo>
                <a:cubicBezTo>
                  <a:pt x="324" y="276"/>
                  <a:pt x="321" y="285"/>
                  <a:pt x="316" y="293"/>
                </a:cubicBezTo>
                <a:lnTo>
                  <a:pt x="315" y="295"/>
                </a:lnTo>
                <a:cubicBezTo>
                  <a:pt x="297" y="332"/>
                  <a:pt x="257" y="353"/>
                  <a:pt x="217" y="348"/>
                </a:cubicBezTo>
                <a:cubicBezTo>
                  <a:pt x="176" y="342"/>
                  <a:pt x="143" y="312"/>
                  <a:pt x="135" y="271"/>
                </a:cubicBezTo>
                <a:lnTo>
                  <a:pt x="133" y="258"/>
                </a:lnTo>
                <a:lnTo>
                  <a:pt x="132" y="249"/>
                </a:lnTo>
                <a:lnTo>
                  <a:pt x="132" y="245"/>
                </a:lnTo>
                <a:lnTo>
                  <a:pt x="131" y="239"/>
                </a:lnTo>
                <a:cubicBezTo>
                  <a:pt x="123" y="192"/>
                  <a:pt x="151" y="147"/>
                  <a:pt x="196" y="132"/>
                </a:cubicBezTo>
                <a:cubicBezTo>
                  <a:pt x="241" y="117"/>
                  <a:pt x="290" y="138"/>
                  <a:pt x="311" y="181"/>
                </a:cubicBezTo>
                <a:lnTo>
                  <a:pt x="312" y="183"/>
                </a:lnTo>
                <a:cubicBezTo>
                  <a:pt x="315" y="189"/>
                  <a:pt x="318" y="195"/>
                  <a:pt x="320" y="202"/>
                </a:cubicBezTo>
                <a:lnTo>
                  <a:pt x="322" y="210"/>
                </a:lnTo>
                <a:cubicBezTo>
                  <a:pt x="324" y="218"/>
                  <a:pt x="324" y="226"/>
                  <a:pt x="324" y="233"/>
                </a:cubicBezTo>
                <a:lnTo>
                  <a:pt x="324" y="244"/>
                </a:lnTo>
                <a:lnTo>
                  <a:pt x="324" y="252"/>
                </a:lnTo>
                <a:lnTo>
                  <a:pt x="132" y="252"/>
                </a:lnTo>
                <a:lnTo>
                  <a:pt x="132" y="249"/>
                </a:lnTo>
                <a:lnTo>
                  <a:pt x="133" y="232"/>
                </a:lnTo>
                <a:lnTo>
                  <a:pt x="134" y="223"/>
                </a:lnTo>
                <a:lnTo>
                  <a:pt x="229" y="329"/>
                </a:lnTo>
                <a:lnTo>
                  <a:pt x="227" y="329"/>
                </a:lnTo>
                <a:lnTo>
                  <a:pt x="224" y="329"/>
                </a:lnTo>
                <a:cubicBezTo>
                  <a:pt x="178" y="329"/>
                  <a:pt x="137" y="296"/>
                  <a:pt x="130" y="249"/>
                </a:cubicBezTo>
                <a:lnTo>
                  <a:pt x="130" y="251"/>
                </a:lnTo>
                <a:lnTo>
                  <a:pt x="129" y="247"/>
                </a:lnTo>
                <a:lnTo>
                  <a:pt x="318" y="223"/>
                </a:lnTo>
                <a:lnTo>
                  <a:pt x="318" y="227"/>
                </a:lnTo>
                <a:cubicBezTo>
                  <a:pt x="318" y="232"/>
                  <a:pt x="318" y="237"/>
                  <a:pt x="318" y="241"/>
                </a:cubicBezTo>
                <a:lnTo>
                  <a:pt x="316" y="250"/>
                </a:lnTo>
                <a:lnTo>
                  <a:pt x="315" y="256"/>
                </a:lnTo>
                <a:cubicBezTo>
                  <a:pt x="314" y="266"/>
                  <a:pt x="311" y="275"/>
                  <a:pt x="306" y="283"/>
                </a:cubicBezTo>
                <a:lnTo>
                  <a:pt x="305" y="285"/>
                </a:lnTo>
                <a:cubicBezTo>
                  <a:pt x="287" y="322"/>
                  <a:pt x="247" y="343"/>
                  <a:pt x="207" y="338"/>
                </a:cubicBezTo>
                <a:cubicBezTo>
                  <a:pt x="166" y="332"/>
                  <a:pt x="133" y="302"/>
                  <a:pt x="125" y="261"/>
                </a:cubicBezTo>
                <a:lnTo>
                  <a:pt x="124" y="256"/>
                </a:lnTo>
                <a:cubicBezTo>
                  <a:pt x="123" y="250"/>
                  <a:pt x="122" y="244"/>
                  <a:pt x="122" y="237"/>
                </a:cubicBezTo>
                <a:lnTo>
                  <a:pt x="122" y="228"/>
                </a:lnTo>
                <a:lnTo>
                  <a:pt x="122" y="219"/>
                </a:lnTo>
                <a:lnTo>
                  <a:pt x="122" y="214"/>
                </a:lnTo>
                <a:lnTo>
                  <a:pt x="314" y="214"/>
                </a:lnTo>
                <a:lnTo>
                  <a:pt x="314" y="215"/>
                </a:lnTo>
                <a:lnTo>
                  <a:pt x="313" y="200"/>
                </a:lnTo>
                <a:lnTo>
                  <a:pt x="314" y="206"/>
                </a:lnTo>
                <a:cubicBezTo>
                  <a:pt x="315" y="211"/>
                  <a:pt x="315" y="216"/>
                  <a:pt x="315" y="221"/>
                </a:cubicBezTo>
                <a:lnTo>
                  <a:pt x="315" y="233"/>
                </a:lnTo>
                <a:lnTo>
                  <a:pt x="315" y="242"/>
                </a:lnTo>
                <a:lnTo>
                  <a:pt x="126" y="219"/>
                </a:lnTo>
                <a:lnTo>
                  <a:pt x="127" y="215"/>
                </a:lnTo>
                <a:lnTo>
                  <a:pt x="124" y="238"/>
                </a:lnTo>
                <a:lnTo>
                  <a:pt x="124" y="233"/>
                </a:lnTo>
                <a:lnTo>
                  <a:pt x="220" y="329"/>
                </a:lnTo>
                <a:lnTo>
                  <a:pt x="219" y="329"/>
                </a:lnTo>
                <a:cubicBezTo>
                  <a:pt x="166" y="329"/>
                  <a:pt x="123" y="286"/>
                  <a:pt x="123" y="233"/>
                </a:cubicBezTo>
                <a:lnTo>
                  <a:pt x="124" y="215"/>
                </a:lnTo>
                <a:lnTo>
                  <a:pt x="125" y="205"/>
                </a:lnTo>
                <a:lnTo>
                  <a:pt x="316" y="225"/>
                </a:lnTo>
                <a:lnTo>
                  <a:pt x="315" y="234"/>
                </a:lnTo>
                <a:cubicBezTo>
                  <a:pt x="314" y="240"/>
                  <a:pt x="313" y="246"/>
                  <a:pt x="311" y="251"/>
                </a:cubicBezTo>
                <a:lnTo>
                  <a:pt x="309" y="260"/>
                </a:lnTo>
                <a:lnTo>
                  <a:pt x="307" y="267"/>
                </a:lnTo>
                <a:cubicBezTo>
                  <a:pt x="301" y="289"/>
                  <a:pt x="287" y="308"/>
                  <a:pt x="268" y="320"/>
                </a:cubicBezTo>
                <a:lnTo>
                  <a:pt x="265" y="322"/>
                </a:lnTo>
                <a:cubicBezTo>
                  <a:pt x="240" y="339"/>
                  <a:pt x="209" y="343"/>
                  <a:pt x="180" y="333"/>
                </a:cubicBezTo>
                <a:cubicBezTo>
                  <a:pt x="152" y="324"/>
                  <a:pt x="130" y="301"/>
                  <a:pt x="120" y="273"/>
                </a:cubicBezTo>
                <a:lnTo>
                  <a:pt x="119" y="270"/>
                </a:lnTo>
                <a:cubicBezTo>
                  <a:pt x="118" y="264"/>
                  <a:pt x="116" y="259"/>
                  <a:pt x="115" y="253"/>
                </a:cubicBezTo>
                <a:lnTo>
                  <a:pt x="114" y="246"/>
                </a:lnTo>
                <a:lnTo>
                  <a:pt x="118" y="263"/>
                </a:lnTo>
                <a:lnTo>
                  <a:pt x="116" y="257"/>
                </a:lnTo>
                <a:lnTo>
                  <a:pt x="115" y="254"/>
                </a:lnTo>
                <a:lnTo>
                  <a:pt x="302" y="235"/>
                </a:lnTo>
                <a:lnTo>
                  <a:pt x="301" y="240"/>
                </a:lnTo>
                <a:lnTo>
                  <a:pt x="300" y="251"/>
                </a:lnTo>
                <a:cubicBezTo>
                  <a:pt x="296" y="301"/>
                  <a:pt x="254" y="338"/>
                  <a:pt x="204" y="338"/>
                </a:cubicBezTo>
                <a:lnTo>
                  <a:pt x="200" y="338"/>
                </a:lnTo>
                <a:cubicBezTo>
                  <a:pt x="155" y="338"/>
                  <a:pt x="115" y="306"/>
                  <a:pt x="106" y="261"/>
                </a:cubicBezTo>
                <a:lnTo>
                  <a:pt x="105" y="253"/>
                </a:lnTo>
                <a:lnTo>
                  <a:pt x="103" y="244"/>
                </a:lnTo>
                <a:lnTo>
                  <a:pt x="292" y="223"/>
                </a:lnTo>
                <a:lnTo>
                  <a:pt x="292" y="227"/>
                </a:lnTo>
                <a:cubicBezTo>
                  <a:pt x="292" y="233"/>
                  <a:pt x="292" y="238"/>
                  <a:pt x="291" y="243"/>
                </a:cubicBezTo>
                <a:lnTo>
                  <a:pt x="290" y="249"/>
                </a:lnTo>
                <a:cubicBezTo>
                  <a:pt x="289" y="254"/>
                  <a:pt x="288" y="259"/>
                  <a:pt x="287" y="264"/>
                </a:cubicBezTo>
                <a:lnTo>
                  <a:pt x="285" y="270"/>
                </a:lnTo>
                <a:cubicBezTo>
                  <a:pt x="280" y="284"/>
                  <a:pt x="272" y="297"/>
                  <a:pt x="261" y="307"/>
                </a:cubicBezTo>
                <a:lnTo>
                  <a:pt x="258" y="310"/>
                </a:lnTo>
                <a:cubicBezTo>
                  <a:pt x="234" y="335"/>
                  <a:pt x="198" y="344"/>
                  <a:pt x="165" y="335"/>
                </a:cubicBezTo>
                <a:cubicBezTo>
                  <a:pt x="132" y="326"/>
                  <a:pt x="106" y="299"/>
                  <a:pt x="97" y="266"/>
                </a:cubicBezTo>
                <a:lnTo>
                  <a:pt x="96" y="262"/>
                </a:lnTo>
                <a:cubicBezTo>
                  <a:pt x="94" y="254"/>
                  <a:pt x="93" y="246"/>
                  <a:pt x="93" y="238"/>
                </a:cubicBezTo>
                <a:lnTo>
                  <a:pt x="93" y="233"/>
                </a:lnTo>
                <a:cubicBezTo>
                  <a:pt x="93" y="180"/>
                  <a:pt x="136" y="137"/>
                  <a:pt x="189" y="137"/>
                </a:cubicBezTo>
                <a:lnTo>
                  <a:pt x="191" y="137"/>
                </a:lnTo>
                <a:lnTo>
                  <a:pt x="191" y="329"/>
                </a:lnTo>
                <a:lnTo>
                  <a:pt x="190" y="329"/>
                </a:lnTo>
                <a:lnTo>
                  <a:pt x="190" y="137"/>
                </a:lnTo>
                <a:lnTo>
                  <a:pt x="192" y="137"/>
                </a:lnTo>
                <a:lnTo>
                  <a:pt x="192" y="329"/>
                </a:lnTo>
                <a:lnTo>
                  <a:pt x="191" y="329"/>
                </a:lnTo>
                <a:lnTo>
                  <a:pt x="190" y="329"/>
                </a:lnTo>
                <a:lnTo>
                  <a:pt x="190" y="137"/>
                </a:lnTo>
                <a:lnTo>
                  <a:pt x="192" y="137"/>
                </a:lnTo>
                <a:cubicBezTo>
                  <a:pt x="245" y="137"/>
                  <a:pt x="288" y="180"/>
                  <a:pt x="288" y="233"/>
                </a:cubicBezTo>
                <a:lnTo>
                  <a:pt x="288" y="250"/>
                </a:lnTo>
                <a:lnTo>
                  <a:pt x="286" y="270"/>
                </a:lnTo>
                <a:lnTo>
                  <a:pt x="285" y="276"/>
                </a:lnTo>
                <a:cubicBezTo>
                  <a:pt x="282" y="296"/>
                  <a:pt x="272" y="314"/>
                  <a:pt x="258" y="328"/>
                </a:cubicBezTo>
                <a:lnTo>
                  <a:pt x="257" y="329"/>
                </a:lnTo>
                <a:cubicBezTo>
                  <a:pt x="233" y="354"/>
                  <a:pt x="197" y="363"/>
                  <a:pt x="164" y="354"/>
                </a:cubicBezTo>
                <a:cubicBezTo>
                  <a:pt x="131" y="345"/>
                  <a:pt x="105" y="318"/>
                  <a:pt x="96" y="285"/>
                </a:cubicBezTo>
                <a:lnTo>
                  <a:pt x="95" y="281"/>
                </a:lnTo>
                <a:cubicBezTo>
                  <a:pt x="93" y="273"/>
                  <a:pt x="92" y="265"/>
                  <a:pt x="92" y="257"/>
                </a:cubicBezTo>
                <a:lnTo>
                  <a:pt x="92" y="249"/>
                </a:lnTo>
                <a:lnTo>
                  <a:pt x="92" y="239"/>
                </a:lnTo>
                <a:lnTo>
                  <a:pt x="94" y="255"/>
                </a:lnTo>
                <a:lnTo>
                  <a:pt x="93" y="249"/>
                </a:lnTo>
                <a:lnTo>
                  <a:pt x="283" y="233"/>
                </a:lnTo>
                <a:lnTo>
                  <a:pt x="283" y="242"/>
                </a:lnTo>
                <a:cubicBezTo>
                  <a:pt x="283" y="251"/>
                  <a:pt x="282" y="260"/>
                  <a:pt x="280" y="269"/>
                </a:cubicBezTo>
                <a:lnTo>
                  <a:pt x="278" y="276"/>
                </a:lnTo>
                <a:cubicBezTo>
                  <a:pt x="275" y="285"/>
                  <a:pt x="271" y="294"/>
                  <a:pt x="265" y="303"/>
                </a:cubicBezTo>
                <a:lnTo>
                  <a:pt x="263" y="306"/>
                </a:lnTo>
                <a:cubicBezTo>
                  <a:pt x="240" y="341"/>
                  <a:pt x="196" y="357"/>
                  <a:pt x="156" y="344"/>
                </a:cubicBezTo>
                <a:cubicBezTo>
                  <a:pt x="115" y="332"/>
                  <a:pt x="87" y="295"/>
                  <a:pt x="87" y="252"/>
                </a:cubicBezTo>
                <a:lnTo>
                  <a:pt x="87" y="248"/>
                </a:lnTo>
                <a:lnTo>
                  <a:pt x="87" y="242"/>
                </a:lnTo>
                <a:lnTo>
                  <a:pt x="183" y="338"/>
                </a:lnTo>
                <a:lnTo>
                  <a:pt x="182" y="338"/>
                </a:lnTo>
                <a:lnTo>
                  <a:pt x="181" y="338"/>
                </a:lnTo>
                <a:cubicBezTo>
                  <a:pt x="128" y="338"/>
                  <a:pt x="85" y="295"/>
                  <a:pt x="85" y="242"/>
                </a:cubicBezTo>
                <a:lnTo>
                  <a:pt x="85" y="236"/>
                </a:lnTo>
                <a:lnTo>
                  <a:pt x="85" y="233"/>
                </a:lnTo>
                <a:cubicBezTo>
                  <a:pt x="85" y="184"/>
                  <a:pt x="124" y="142"/>
                  <a:pt x="174" y="138"/>
                </a:cubicBezTo>
                <a:cubicBezTo>
                  <a:pt x="223" y="134"/>
                  <a:pt x="268" y="168"/>
                  <a:pt x="276" y="218"/>
                </a:cubicBezTo>
                <a:lnTo>
                  <a:pt x="277" y="224"/>
                </a:lnTo>
                <a:cubicBezTo>
                  <a:pt x="278" y="229"/>
                  <a:pt x="278" y="234"/>
                  <a:pt x="278" y="239"/>
                </a:cubicBezTo>
                <a:lnTo>
                  <a:pt x="278" y="238"/>
                </a:lnTo>
                <a:lnTo>
                  <a:pt x="279" y="257"/>
                </a:lnTo>
                <a:lnTo>
                  <a:pt x="279" y="261"/>
                </a:lnTo>
                <a:lnTo>
                  <a:pt x="87" y="261"/>
                </a:lnTo>
                <a:lnTo>
                  <a:pt x="87" y="259"/>
                </a:lnTo>
                <a:lnTo>
                  <a:pt x="88" y="273"/>
                </a:lnTo>
                <a:lnTo>
                  <a:pt x="87" y="266"/>
                </a:lnTo>
                <a:lnTo>
                  <a:pt x="86" y="259"/>
                </a:lnTo>
                <a:cubicBezTo>
                  <a:pt x="86" y="255"/>
                  <a:pt x="85" y="250"/>
                  <a:pt x="85" y="245"/>
                </a:cubicBezTo>
                <a:lnTo>
                  <a:pt x="85" y="242"/>
                </a:lnTo>
                <a:lnTo>
                  <a:pt x="277" y="254"/>
                </a:lnTo>
                <a:lnTo>
                  <a:pt x="276" y="259"/>
                </a:lnTo>
                <a:lnTo>
                  <a:pt x="275" y="270"/>
                </a:lnTo>
                <a:cubicBezTo>
                  <a:pt x="271" y="320"/>
                  <a:pt x="229" y="357"/>
                  <a:pt x="179" y="357"/>
                </a:cubicBezTo>
                <a:lnTo>
                  <a:pt x="177" y="357"/>
                </a:lnTo>
                <a:cubicBezTo>
                  <a:pt x="147" y="357"/>
                  <a:pt x="119" y="343"/>
                  <a:pt x="101" y="319"/>
                </a:cubicBezTo>
                <a:lnTo>
                  <a:pt x="92" y="307"/>
                </a:lnTo>
                <a:lnTo>
                  <a:pt x="89" y="302"/>
                </a:lnTo>
                <a:lnTo>
                  <a:pt x="171" y="348"/>
                </a:lnTo>
                <a:lnTo>
                  <a:pt x="166" y="348"/>
                </a:lnTo>
                <a:lnTo>
                  <a:pt x="163" y="348"/>
                </a:lnTo>
                <a:lnTo>
                  <a:pt x="159" y="348"/>
                </a:lnTo>
                <a:lnTo>
                  <a:pt x="242" y="302"/>
                </a:lnTo>
                <a:lnTo>
                  <a:pt x="239" y="307"/>
                </a:lnTo>
                <a:lnTo>
                  <a:pt x="250" y="281"/>
                </a:lnTo>
                <a:lnTo>
                  <a:pt x="249" y="285"/>
                </a:lnTo>
                <a:cubicBezTo>
                  <a:pt x="238" y="328"/>
                  <a:pt x="199" y="358"/>
                  <a:pt x="154" y="357"/>
                </a:cubicBezTo>
                <a:cubicBezTo>
                  <a:pt x="110" y="357"/>
                  <a:pt x="71" y="326"/>
                  <a:pt x="62" y="282"/>
                </a:cubicBezTo>
                <a:lnTo>
                  <a:pt x="60" y="273"/>
                </a:lnTo>
                <a:cubicBezTo>
                  <a:pt x="58" y="266"/>
                  <a:pt x="57" y="259"/>
                  <a:pt x="57" y="252"/>
                </a:cubicBezTo>
                <a:lnTo>
                  <a:pt x="57" y="246"/>
                </a:lnTo>
                <a:lnTo>
                  <a:pt x="57" y="242"/>
                </a:lnTo>
                <a:cubicBezTo>
                  <a:pt x="57" y="193"/>
                  <a:pt x="96" y="151"/>
                  <a:pt x="146" y="147"/>
                </a:cubicBezTo>
                <a:cubicBezTo>
                  <a:pt x="195" y="143"/>
                  <a:pt x="240" y="177"/>
                  <a:pt x="248" y="227"/>
                </a:cubicBezTo>
                <a:lnTo>
                  <a:pt x="249" y="233"/>
                </a:lnTo>
                <a:cubicBezTo>
                  <a:pt x="250" y="238"/>
                  <a:pt x="250" y="243"/>
                  <a:pt x="250" y="248"/>
                </a:cubicBezTo>
                <a:lnTo>
                  <a:pt x="250" y="252"/>
                </a:lnTo>
                <a:lnTo>
                  <a:pt x="58" y="252"/>
                </a:lnTo>
                <a:lnTo>
                  <a:pt x="59" y="253"/>
                </a:lnTo>
                <a:lnTo>
                  <a:pt x="58" y="243"/>
                </a:lnTo>
                <a:cubicBezTo>
                  <a:pt x="53" y="194"/>
                  <a:pt x="86" y="150"/>
                  <a:pt x="133" y="140"/>
                </a:cubicBezTo>
                <a:cubicBezTo>
                  <a:pt x="181" y="129"/>
                  <a:pt x="229" y="157"/>
                  <a:pt x="245" y="203"/>
                </a:cubicBezTo>
                <a:lnTo>
                  <a:pt x="246" y="206"/>
                </a:lnTo>
                <a:cubicBezTo>
                  <a:pt x="249" y="216"/>
                  <a:pt x="250" y="226"/>
                  <a:pt x="250" y="236"/>
                </a:cubicBezTo>
                <a:lnTo>
                  <a:pt x="250" y="242"/>
                </a:lnTo>
                <a:lnTo>
                  <a:pt x="250" y="249"/>
                </a:lnTo>
                <a:lnTo>
                  <a:pt x="246" y="219"/>
                </a:lnTo>
                <a:lnTo>
                  <a:pt x="247" y="222"/>
                </a:lnTo>
                <a:lnTo>
                  <a:pt x="59" y="252"/>
                </a:lnTo>
                <a:lnTo>
                  <a:pt x="59" y="247"/>
                </a:lnTo>
                <a:lnTo>
                  <a:pt x="61" y="266"/>
                </a:lnTo>
                <a:lnTo>
                  <a:pt x="60" y="261"/>
                </a:lnTo>
                <a:lnTo>
                  <a:pt x="248" y="266"/>
                </a:lnTo>
                <a:lnTo>
                  <a:pt x="248" y="262"/>
                </a:lnTo>
                <a:lnTo>
                  <a:pt x="247" y="268"/>
                </a:lnTo>
                <a:lnTo>
                  <a:pt x="244" y="222"/>
                </a:lnTo>
                <a:lnTo>
                  <a:pt x="247" y="231"/>
                </a:lnTo>
                <a:cubicBezTo>
                  <a:pt x="253" y="250"/>
                  <a:pt x="253" y="270"/>
                  <a:pt x="247" y="289"/>
                </a:cubicBezTo>
                <a:lnTo>
                  <a:pt x="244" y="299"/>
                </a:lnTo>
                <a:cubicBezTo>
                  <a:pt x="232" y="340"/>
                  <a:pt x="195" y="367"/>
                  <a:pt x="152" y="367"/>
                </a:cubicBezTo>
                <a:lnTo>
                  <a:pt x="148" y="367"/>
                </a:lnTo>
                <a:cubicBezTo>
                  <a:pt x="121" y="367"/>
                  <a:pt x="95" y="356"/>
                  <a:pt x="77" y="336"/>
                </a:cubicBezTo>
                <a:cubicBezTo>
                  <a:pt x="59" y="316"/>
                  <a:pt x="50" y="289"/>
                  <a:pt x="53" y="262"/>
                </a:cubicBezTo>
                <a:lnTo>
                  <a:pt x="53" y="261"/>
                </a:lnTo>
                <a:lnTo>
                  <a:pt x="53" y="252"/>
                </a:lnTo>
                <a:lnTo>
                  <a:pt x="241" y="283"/>
                </a:lnTo>
                <a:lnTo>
                  <a:pt x="240" y="286"/>
                </a:lnTo>
                <a:lnTo>
                  <a:pt x="243" y="271"/>
                </a:lnTo>
                <a:lnTo>
                  <a:pt x="242" y="277"/>
                </a:lnTo>
                <a:lnTo>
                  <a:pt x="243" y="255"/>
                </a:lnTo>
                <a:lnTo>
                  <a:pt x="244" y="267"/>
                </a:lnTo>
                <a:lnTo>
                  <a:pt x="245" y="286"/>
                </a:lnTo>
                <a:lnTo>
                  <a:pt x="245" y="290"/>
                </a:lnTo>
                <a:lnTo>
                  <a:pt x="53" y="290"/>
                </a:lnTo>
                <a:lnTo>
                  <a:pt x="53" y="288"/>
                </a:lnTo>
                <a:lnTo>
                  <a:pt x="55" y="304"/>
                </a:lnTo>
                <a:lnTo>
                  <a:pt x="54" y="298"/>
                </a:lnTo>
                <a:cubicBezTo>
                  <a:pt x="53" y="293"/>
                  <a:pt x="52" y="288"/>
                  <a:pt x="52" y="282"/>
                </a:cubicBezTo>
                <a:lnTo>
                  <a:pt x="52" y="275"/>
                </a:lnTo>
                <a:lnTo>
                  <a:pt x="55" y="299"/>
                </a:lnTo>
                <a:lnTo>
                  <a:pt x="54" y="295"/>
                </a:lnTo>
                <a:lnTo>
                  <a:pt x="215" y="339"/>
                </a:lnTo>
                <a:lnTo>
                  <a:pt x="214" y="340"/>
                </a:lnTo>
                <a:lnTo>
                  <a:pt x="242" y="272"/>
                </a:lnTo>
                <a:lnTo>
                  <a:pt x="242" y="276"/>
                </a:lnTo>
                <a:cubicBezTo>
                  <a:pt x="242" y="284"/>
                  <a:pt x="242" y="292"/>
                  <a:pt x="240" y="300"/>
                </a:cubicBezTo>
                <a:lnTo>
                  <a:pt x="239" y="304"/>
                </a:lnTo>
                <a:lnTo>
                  <a:pt x="241" y="280"/>
                </a:lnTo>
                <a:lnTo>
                  <a:pt x="241" y="281"/>
                </a:lnTo>
                <a:cubicBezTo>
                  <a:pt x="241" y="333"/>
                  <a:pt x="201" y="376"/>
                  <a:pt x="149" y="377"/>
                </a:cubicBezTo>
                <a:cubicBezTo>
                  <a:pt x="97" y="379"/>
                  <a:pt x="53" y="340"/>
                  <a:pt x="50" y="288"/>
                </a:cubicBezTo>
                <a:lnTo>
                  <a:pt x="49" y="274"/>
                </a:lnTo>
                <a:lnTo>
                  <a:pt x="48" y="259"/>
                </a:lnTo>
                <a:cubicBezTo>
                  <a:pt x="46" y="232"/>
                  <a:pt x="55" y="206"/>
                  <a:pt x="73" y="187"/>
                </a:cubicBezTo>
                <a:cubicBezTo>
                  <a:pt x="92" y="167"/>
                  <a:pt x="117" y="156"/>
                  <a:pt x="143" y="156"/>
                </a:cubicBezTo>
                <a:lnTo>
                  <a:pt x="145" y="156"/>
                </a:lnTo>
                <a:cubicBezTo>
                  <a:pt x="175" y="156"/>
                  <a:pt x="202" y="170"/>
                  <a:pt x="220" y="192"/>
                </a:cubicBezTo>
                <a:cubicBezTo>
                  <a:pt x="239" y="215"/>
                  <a:pt x="245" y="245"/>
                  <a:pt x="239" y="273"/>
                </a:cubicBezTo>
                <a:lnTo>
                  <a:pt x="239" y="271"/>
                </a:lnTo>
                <a:lnTo>
                  <a:pt x="238" y="281"/>
                </a:lnTo>
                <a:cubicBezTo>
                  <a:pt x="233" y="330"/>
                  <a:pt x="192" y="367"/>
                  <a:pt x="142" y="367"/>
                </a:cubicBezTo>
                <a:lnTo>
                  <a:pt x="140" y="367"/>
                </a:lnTo>
                <a:cubicBezTo>
                  <a:pt x="95" y="367"/>
                  <a:pt x="57" y="336"/>
                  <a:pt x="47" y="292"/>
                </a:cubicBezTo>
                <a:lnTo>
                  <a:pt x="47" y="290"/>
                </a:lnTo>
                <a:lnTo>
                  <a:pt x="44" y="280"/>
                </a:lnTo>
                <a:lnTo>
                  <a:pt x="231" y="252"/>
                </a:lnTo>
                <a:lnTo>
                  <a:pt x="231" y="261"/>
                </a:lnTo>
                <a:cubicBezTo>
                  <a:pt x="231" y="270"/>
                  <a:pt x="230" y="279"/>
                  <a:pt x="228" y="288"/>
                </a:cubicBezTo>
                <a:lnTo>
                  <a:pt x="226" y="295"/>
                </a:lnTo>
                <a:cubicBezTo>
                  <a:pt x="223" y="304"/>
                  <a:pt x="219" y="313"/>
                  <a:pt x="213" y="322"/>
                </a:cubicBezTo>
                <a:lnTo>
                  <a:pt x="211" y="325"/>
                </a:lnTo>
                <a:cubicBezTo>
                  <a:pt x="189" y="358"/>
                  <a:pt x="148" y="374"/>
                  <a:pt x="109" y="365"/>
                </a:cubicBezTo>
                <a:cubicBezTo>
                  <a:pt x="70" y="355"/>
                  <a:pt x="41" y="322"/>
                  <a:pt x="36" y="282"/>
                </a:cubicBezTo>
                <a:lnTo>
                  <a:pt x="35" y="272"/>
                </a:lnTo>
                <a:lnTo>
                  <a:pt x="34" y="262"/>
                </a:lnTo>
                <a:lnTo>
                  <a:pt x="129" y="348"/>
                </a:lnTo>
                <a:lnTo>
                  <a:pt x="128" y="348"/>
                </a:lnTo>
                <a:lnTo>
                  <a:pt x="125" y="348"/>
                </a:lnTo>
                <a:cubicBezTo>
                  <a:pt x="95" y="348"/>
                  <a:pt x="67" y="334"/>
                  <a:pt x="48" y="310"/>
                </a:cubicBezTo>
                <a:cubicBezTo>
                  <a:pt x="30" y="285"/>
                  <a:pt x="25" y="254"/>
                  <a:pt x="34" y="225"/>
                </a:cubicBezTo>
                <a:lnTo>
                  <a:pt x="37" y="215"/>
                </a:lnTo>
                <a:lnTo>
                  <a:pt x="128" y="338"/>
                </a:lnTo>
                <a:lnTo>
                  <a:pt x="127" y="338"/>
                </a:lnTo>
                <a:lnTo>
                  <a:pt x="223" y="242"/>
                </a:lnTo>
                <a:lnTo>
                  <a:pt x="223" y="264"/>
                </a:lnTo>
                <a:lnTo>
                  <a:pt x="222" y="278"/>
                </a:lnTo>
                <a:cubicBezTo>
                  <a:pt x="219" y="329"/>
                  <a:pt x="177" y="367"/>
                  <a:pt x="126" y="367"/>
                </a:cubicBezTo>
                <a:lnTo>
                  <a:pt x="124" y="367"/>
                </a:lnTo>
                <a:cubicBezTo>
                  <a:pt x="71" y="367"/>
                  <a:pt x="28" y="324"/>
                  <a:pt x="28" y="271"/>
                </a:cubicBezTo>
                <a:lnTo>
                  <a:pt x="29" y="275"/>
                </a:lnTo>
                <a:lnTo>
                  <a:pt x="28" y="267"/>
                </a:lnTo>
                <a:lnTo>
                  <a:pt x="26" y="247"/>
                </a:lnTo>
                <a:lnTo>
                  <a:pt x="26" y="242"/>
                </a:lnTo>
                <a:lnTo>
                  <a:pt x="214" y="273"/>
                </a:lnTo>
                <a:lnTo>
                  <a:pt x="213" y="276"/>
                </a:lnTo>
                <a:lnTo>
                  <a:pt x="217" y="245"/>
                </a:lnTo>
                <a:lnTo>
                  <a:pt x="217" y="251"/>
                </a:lnTo>
                <a:lnTo>
                  <a:pt x="217" y="258"/>
                </a:lnTo>
                <a:lnTo>
                  <a:pt x="217" y="261"/>
                </a:lnTo>
                <a:cubicBezTo>
                  <a:pt x="217" y="309"/>
                  <a:pt x="183" y="349"/>
                  <a:pt x="137" y="356"/>
                </a:cubicBezTo>
                <a:cubicBezTo>
                  <a:pt x="90" y="364"/>
                  <a:pt x="45" y="336"/>
                  <a:pt x="30" y="292"/>
                </a:cubicBezTo>
                <a:lnTo>
                  <a:pt x="29" y="289"/>
                </a:lnTo>
                <a:cubicBezTo>
                  <a:pt x="26" y="279"/>
                  <a:pt x="24" y="269"/>
                  <a:pt x="24" y="258"/>
                </a:cubicBezTo>
                <a:lnTo>
                  <a:pt x="24" y="251"/>
                </a:lnTo>
                <a:lnTo>
                  <a:pt x="24" y="245"/>
                </a:lnTo>
                <a:lnTo>
                  <a:pt x="24" y="242"/>
                </a:lnTo>
                <a:lnTo>
                  <a:pt x="216" y="242"/>
                </a:lnTo>
                <a:lnTo>
                  <a:pt x="216" y="247"/>
                </a:lnTo>
                <a:lnTo>
                  <a:pt x="216" y="257"/>
                </a:lnTo>
                <a:lnTo>
                  <a:pt x="216" y="266"/>
                </a:lnTo>
                <a:lnTo>
                  <a:pt x="215" y="248"/>
                </a:lnTo>
                <a:lnTo>
                  <a:pt x="216" y="253"/>
                </a:lnTo>
                <a:lnTo>
                  <a:pt x="25" y="271"/>
                </a:lnTo>
                <a:lnTo>
                  <a:pt x="25" y="269"/>
                </a:lnTo>
                <a:lnTo>
                  <a:pt x="25" y="263"/>
                </a:lnTo>
                <a:lnTo>
                  <a:pt x="25" y="256"/>
                </a:lnTo>
                <a:lnTo>
                  <a:pt x="25" y="252"/>
                </a:lnTo>
                <a:lnTo>
                  <a:pt x="216" y="271"/>
                </a:lnTo>
                <a:lnTo>
                  <a:pt x="214" y="281"/>
                </a:lnTo>
                <a:lnTo>
                  <a:pt x="213" y="285"/>
                </a:lnTo>
                <a:cubicBezTo>
                  <a:pt x="202" y="328"/>
                  <a:pt x="163" y="358"/>
                  <a:pt x="118" y="357"/>
                </a:cubicBezTo>
                <a:cubicBezTo>
                  <a:pt x="74" y="357"/>
                  <a:pt x="35" y="326"/>
                  <a:pt x="26" y="282"/>
                </a:cubicBezTo>
                <a:lnTo>
                  <a:pt x="22" y="262"/>
                </a:lnTo>
                <a:lnTo>
                  <a:pt x="21" y="252"/>
                </a:lnTo>
                <a:lnTo>
                  <a:pt x="212" y="242"/>
                </a:lnTo>
                <a:lnTo>
                  <a:pt x="212" y="246"/>
                </a:lnTo>
                <a:lnTo>
                  <a:pt x="212" y="252"/>
                </a:lnTo>
                <a:cubicBezTo>
                  <a:pt x="212" y="305"/>
                  <a:pt x="169" y="348"/>
                  <a:pt x="116" y="348"/>
                </a:cubicBezTo>
                <a:lnTo>
                  <a:pt x="115" y="348"/>
                </a:lnTo>
                <a:lnTo>
                  <a:pt x="211" y="261"/>
                </a:lnTo>
                <a:lnTo>
                  <a:pt x="210" y="263"/>
                </a:lnTo>
                <a:lnTo>
                  <a:pt x="210" y="269"/>
                </a:lnTo>
                <a:cubicBezTo>
                  <a:pt x="210" y="284"/>
                  <a:pt x="207" y="299"/>
                  <a:pt x="200" y="312"/>
                </a:cubicBezTo>
                <a:lnTo>
                  <a:pt x="199" y="314"/>
                </a:lnTo>
                <a:cubicBezTo>
                  <a:pt x="179" y="354"/>
                  <a:pt x="135" y="375"/>
                  <a:pt x="91" y="365"/>
                </a:cubicBezTo>
                <a:cubicBezTo>
                  <a:pt x="48" y="355"/>
                  <a:pt x="17" y="316"/>
                  <a:pt x="17" y="271"/>
                </a:cubicBezTo>
                <a:lnTo>
                  <a:pt x="18" y="276"/>
                </a:lnTo>
                <a:lnTo>
                  <a:pt x="16" y="256"/>
                </a:lnTo>
                <a:lnTo>
                  <a:pt x="16" y="246"/>
                </a:lnTo>
                <a:lnTo>
                  <a:pt x="19" y="270"/>
                </a:lnTo>
                <a:lnTo>
                  <a:pt x="18" y="266"/>
                </a:lnTo>
                <a:lnTo>
                  <a:pt x="207" y="242"/>
                </a:lnTo>
                <a:lnTo>
                  <a:pt x="207" y="246"/>
                </a:lnTo>
                <a:lnTo>
                  <a:pt x="207" y="265"/>
                </a:lnTo>
                <a:lnTo>
                  <a:pt x="206" y="265"/>
                </a:lnTo>
                <a:lnTo>
                  <a:pt x="206" y="271"/>
                </a:lnTo>
                <a:lnTo>
                  <a:pt x="14" y="271"/>
                </a:lnTo>
                <a:lnTo>
                  <a:pt x="14" y="269"/>
                </a:lnTo>
                <a:lnTo>
                  <a:pt x="14" y="261"/>
                </a:lnTo>
                <a:lnTo>
                  <a:pt x="23" y="300"/>
                </a:lnTo>
                <a:lnTo>
                  <a:pt x="19" y="291"/>
                </a:lnTo>
                <a:lnTo>
                  <a:pt x="202" y="252"/>
                </a:lnTo>
                <a:lnTo>
                  <a:pt x="202" y="252"/>
                </a:lnTo>
                <a:lnTo>
                  <a:pt x="202" y="254"/>
                </a:lnTo>
                <a:lnTo>
                  <a:pt x="205" y="271"/>
                </a:lnTo>
                <a:lnTo>
                  <a:pt x="206" y="279"/>
                </a:lnTo>
                <a:cubicBezTo>
                  <a:pt x="212" y="329"/>
                  <a:pt x="178" y="376"/>
                  <a:pt x="128" y="385"/>
                </a:cubicBezTo>
                <a:cubicBezTo>
                  <a:pt x="78" y="394"/>
                  <a:pt x="30" y="363"/>
                  <a:pt x="17" y="314"/>
                </a:cubicBezTo>
                <a:lnTo>
                  <a:pt x="14" y="300"/>
                </a:lnTo>
                <a:lnTo>
                  <a:pt x="12" y="290"/>
                </a:lnTo>
                <a:lnTo>
                  <a:pt x="11" y="285"/>
                </a:lnTo>
                <a:lnTo>
                  <a:pt x="16" y="302"/>
                </a:lnTo>
                <a:lnTo>
                  <a:pt x="14" y="297"/>
                </a:lnTo>
                <a:cubicBezTo>
                  <a:pt x="10" y="286"/>
                  <a:pt x="7" y="274"/>
                  <a:pt x="7" y="261"/>
                </a:cubicBezTo>
                <a:lnTo>
                  <a:pt x="8" y="262"/>
                </a:lnTo>
                <a:lnTo>
                  <a:pt x="7" y="253"/>
                </a:lnTo>
                <a:cubicBezTo>
                  <a:pt x="2" y="204"/>
                  <a:pt x="34" y="159"/>
                  <a:pt x="82" y="149"/>
                </a:cubicBezTo>
                <a:cubicBezTo>
                  <a:pt x="130" y="138"/>
                  <a:pt x="178" y="166"/>
                  <a:pt x="194" y="212"/>
                </a:cubicBezTo>
                <a:lnTo>
                  <a:pt x="195" y="215"/>
                </a:lnTo>
                <a:cubicBezTo>
                  <a:pt x="198" y="225"/>
                  <a:pt x="199" y="235"/>
                  <a:pt x="199" y="245"/>
                </a:cubicBezTo>
                <a:lnTo>
                  <a:pt x="199" y="263"/>
                </a:lnTo>
                <a:lnTo>
                  <a:pt x="198" y="261"/>
                </a:lnTo>
                <a:lnTo>
                  <a:pt x="198" y="282"/>
                </a:lnTo>
                <a:lnTo>
                  <a:pt x="196" y="300"/>
                </a:lnTo>
                <a:lnTo>
                  <a:pt x="195" y="306"/>
                </a:lnTo>
                <a:cubicBezTo>
                  <a:pt x="189" y="342"/>
                  <a:pt x="164" y="371"/>
                  <a:pt x="130" y="382"/>
                </a:cubicBezTo>
                <a:cubicBezTo>
                  <a:pt x="96" y="393"/>
                  <a:pt x="58" y="384"/>
                  <a:pt x="33" y="358"/>
                </a:cubicBezTo>
                <a:lnTo>
                  <a:pt x="32" y="357"/>
                </a:lnTo>
                <a:cubicBezTo>
                  <a:pt x="14" y="339"/>
                  <a:pt x="3" y="315"/>
                  <a:pt x="3" y="289"/>
                </a:cubicBezTo>
                <a:lnTo>
                  <a:pt x="4" y="292"/>
                </a:lnTo>
                <a:lnTo>
                  <a:pt x="3" y="283"/>
                </a:lnTo>
                <a:lnTo>
                  <a:pt x="2" y="275"/>
                </a:lnTo>
                <a:lnTo>
                  <a:pt x="12" y="306"/>
                </a:lnTo>
                <a:lnTo>
                  <a:pt x="11" y="304"/>
                </a:lnTo>
                <a:lnTo>
                  <a:pt x="192" y="261"/>
                </a:lnTo>
                <a:lnTo>
                  <a:pt x="192" y="267"/>
                </a:lnTo>
                <a:lnTo>
                  <a:pt x="192" y="276"/>
                </a:lnTo>
                <a:lnTo>
                  <a:pt x="192" y="285"/>
                </a:lnTo>
                <a:lnTo>
                  <a:pt x="192" y="290"/>
                </a:lnTo>
                <a:cubicBezTo>
                  <a:pt x="192" y="343"/>
                  <a:pt x="149" y="386"/>
                  <a:pt x="96" y="386"/>
                </a:cubicBezTo>
                <a:cubicBezTo>
                  <a:pt x="43" y="386"/>
                  <a:pt x="0" y="343"/>
                  <a:pt x="0" y="29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12"/>
          <p:cNvSpPr>
            <a:spLocks/>
          </p:cNvSpPr>
          <p:nvPr/>
        </p:nvSpPr>
        <p:spPr bwMode="auto">
          <a:xfrm>
            <a:off x="2816225" y="3078163"/>
            <a:ext cx="328612" cy="631825"/>
          </a:xfrm>
          <a:custGeom>
            <a:avLst/>
            <a:gdLst>
              <a:gd name="T0" fmla="*/ 38 w 2288"/>
              <a:gd name="T1" fmla="*/ 137 h 4413"/>
              <a:gd name="T2" fmla="*/ 377 w 2288"/>
              <a:gd name="T3" fmla="*/ 207 h 4413"/>
              <a:gd name="T4" fmla="*/ 548 w 2288"/>
              <a:gd name="T5" fmla="*/ 654 h 4413"/>
              <a:gd name="T6" fmla="*/ 421 w 2288"/>
              <a:gd name="T7" fmla="*/ 954 h 4413"/>
              <a:gd name="T8" fmla="*/ 1264 w 2288"/>
              <a:gd name="T9" fmla="*/ 3778 h 4413"/>
              <a:gd name="T10" fmla="*/ 1342 w 2288"/>
              <a:gd name="T11" fmla="*/ 4229 h 4413"/>
              <a:gd name="T12" fmla="*/ 1406 w 2288"/>
              <a:gd name="T13" fmla="*/ 4284 h 4413"/>
              <a:gd name="T14" fmla="*/ 1450 w 2288"/>
              <a:gd name="T15" fmla="*/ 4287 h 4413"/>
              <a:gd name="T16" fmla="*/ 1256 w 2288"/>
              <a:gd name="T17" fmla="*/ 4287 h 4413"/>
              <a:gd name="T18" fmla="*/ 1406 w 2288"/>
              <a:gd name="T19" fmla="*/ 4173 h 4413"/>
              <a:gd name="T20" fmla="*/ 1537 w 2288"/>
              <a:gd name="T21" fmla="*/ 4266 h 4413"/>
              <a:gd name="T22" fmla="*/ 1435 w 2288"/>
              <a:gd name="T23" fmla="*/ 4354 h 4413"/>
              <a:gd name="T24" fmla="*/ 1552 w 2288"/>
              <a:gd name="T25" fmla="*/ 4199 h 4413"/>
              <a:gd name="T26" fmla="*/ 1618 w 2288"/>
              <a:gd name="T27" fmla="*/ 4254 h 4413"/>
              <a:gd name="T28" fmla="*/ 1660 w 2288"/>
              <a:gd name="T29" fmla="*/ 4225 h 4413"/>
              <a:gd name="T30" fmla="*/ 1537 w 2288"/>
              <a:gd name="T31" fmla="*/ 4207 h 4413"/>
              <a:gd name="T32" fmla="*/ 1577 w 2288"/>
              <a:gd name="T33" fmla="*/ 4273 h 4413"/>
              <a:gd name="T34" fmla="*/ 1581 w 2288"/>
              <a:gd name="T35" fmla="*/ 4290 h 4413"/>
              <a:gd name="T36" fmla="*/ 1753 w 2288"/>
              <a:gd name="T37" fmla="*/ 4357 h 4413"/>
              <a:gd name="T38" fmla="*/ 1745 w 2288"/>
              <a:gd name="T39" fmla="*/ 4172 h 4413"/>
              <a:gd name="T40" fmla="*/ 1652 w 2288"/>
              <a:gd name="T41" fmla="*/ 4247 h 4413"/>
              <a:gd name="T42" fmla="*/ 1876 w 2288"/>
              <a:gd name="T43" fmla="*/ 4283 h 4413"/>
              <a:gd name="T44" fmla="*/ 1851 w 2288"/>
              <a:gd name="T45" fmla="*/ 4298 h 4413"/>
              <a:gd name="T46" fmla="*/ 1793 w 2288"/>
              <a:gd name="T47" fmla="*/ 4173 h 4413"/>
              <a:gd name="T48" fmla="*/ 1951 w 2288"/>
              <a:gd name="T49" fmla="*/ 4127 h 4413"/>
              <a:gd name="T50" fmla="*/ 2140 w 2288"/>
              <a:gd name="T51" fmla="*/ 4262 h 4413"/>
              <a:gd name="T52" fmla="*/ 2085 w 2288"/>
              <a:gd name="T53" fmla="*/ 4134 h 4413"/>
              <a:gd name="T54" fmla="*/ 2148 w 2288"/>
              <a:gd name="T55" fmla="*/ 4153 h 4413"/>
              <a:gd name="T56" fmla="*/ 1841 w 2288"/>
              <a:gd name="T57" fmla="*/ 4153 h 4413"/>
              <a:gd name="T58" fmla="*/ 1942 w 2288"/>
              <a:gd name="T59" fmla="*/ 4175 h 4413"/>
              <a:gd name="T60" fmla="*/ 1968 w 2288"/>
              <a:gd name="T61" fmla="*/ 4172 h 4413"/>
              <a:gd name="T62" fmla="*/ 2127 w 2288"/>
              <a:gd name="T63" fmla="*/ 4283 h 4413"/>
              <a:gd name="T64" fmla="*/ 1996 w 2288"/>
              <a:gd name="T65" fmla="*/ 4372 h 4413"/>
              <a:gd name="T66" fmla="*/ 1983 w 2288"/>
              <a:gd name="T67" fmla="*/ 4282 h 4413"/>
              <a:gd name="T68" fmla="*/ 2095 w 2288"/>
              <a:gd name="T69" fmla="*/ 4264 h 4413"/>
              <a:gd name="T70" fmla="*/ 2212 w 2288"/>
              <a:gd name="T71" fmla="*/ 4249 h 4413"/>
              <a:gd name="T72" fmla="*/ 1983 w 2288"/>
              <a:gd name="T73" fmla="*/ 4240 h 4413"/>
              <a:gd name="T74" fmla="*/ 2008 w 2288"/>
              <a:gd name="T75" fmla="*/ 4324 h 4413"/>
              <a:gd name="T76" fmla="*/ 1952 w 2288"/>
              <a:gd name="T77" fmla="*/ 4294 h 4413"/>
              <a:gd name="T78" fmla="*/ 1789 w 2288"/>
              <a:gd name="T79" fmla="*/ 4187 h 4413"/>
              <a:gd name="T80" fmla="*/ 1762 w 2288"/>
              <a:gd name="T81" fmla="*/ 4176 h 4413"/>
              <a:gd name="T82" fmla="*/ 1689 w 2288"/>
              <a:gd name="T83" fmla="*/ 4226 h 4413"/>
              <a:gd name="T84" fmla="*/ 1729 w 2288"/>
              <a:gd name="T85" fmla="*/ 4174 h 4413"/>
              <a:gd name="T86" fmla="*/ 1832 w 2288"/>
              <a:gd name="T87" fmla="*/ 4295 h 4413"/>
              <a:gd name="T88" fmla="*/ 1619 w 2288"/>
              <a:gd name="T89" fmla="*/ 4302 h 4413"/>
              <a:gd name="T90" fmla="*/ 1580 w 2288"/>
              <a:gd name="T91" fmla="*/ 4235 h 4413"/>
              <a:gd name="T92" fmla="*/ 1700 w 2288"/>
              <a:gd name="T93" fmla="*/ 4345 h 4413"/>
              <a:gd name="T94" fmla="*/ 1713 w 2288"/>
              <a:gd name="T95" fmla="*/ 4198 h 4413"/>
              <a:gd name="T96" fmla="*/ 1661 w 2288"/>
              <a:gd name="T97" fmla="*/ 4265 h 4413"/>
              <a:gd name="T98" fmla="*/ 1618 w 2288"/>
              <a:gd name="T99" fmla="*/ 4284 h 4413"/>
              <a:gd name="T100" fmla="*/ 1384 w 2288"/>
              <a:gd name="T101" fmla="*/ 4246 h 4413"/>
              <a:gd name="T102" fmla="*/ 1376 w 2288"/>
              <a:gd name="T103" fmla="*/ 4327 h 4413"/>
              <a:gd name="T104" fmla="*/ 1516 w 2288"/>
              <a:gd name="T105" fmla="*/ 4225 h 4413"/>
              <a:gd name="T106" fmla="*/ 1385 w 2288"/>
              <a:gd name="T107" fmla="*/ 4192 h 4413"/>
              <a:gd name="T108" fmla="*/ 1258 w 2288"/>
              <a:gd name="T109" fmla="*/ 4305 h 4413"/>
              <a:gd name="T110" fmla="*/ 1450 w 2288"/>
              <a:gd name="T111" fmla="*/ 4287 h 4413"/>
              <a:gd name="T112" fmla="*/ 1221 w 2288"/>
              <a:gd name="T113" fmla="*/ 4243 h 4413"/>
              <a:gd name="T114" fmla="*/ 1149 w 2288"/>
              <a:gd name="T115" fmla="*/ 4213 h 4413"/>
              <a:gd name="T116" fmla="*/ 964 w 2288"/>
              <a:gd name="T117" fmla="*/ 2872 h 4413"/>
              <a:gd name="T118" fmla="*/ 591 w 2288"/>
              <a:gd name="T119" fmla="*/ 910 h 4413"/>
              <a:gd name="T120" fmla="*/ 254 w 2288"/>
              <a:gd name="T121" fmla="*/ 386 h 4413"/>
              <a:gd name="T122" fmla="*/ 243 w 2288"/>
              <a:gd name="T123" fmla="*/ 84 h 4413"/>
              <a:gd name="T124" fmla="*/ 214 w 2288"/>
              <a:gd name="T125" fmla="*/ 129 h 4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88" h="4413">
                <a:moveTo>
                  <a:pt x="10" y="143"/>
                </a:moveTo>
                <a:lnTo>
                  <a:pt x="11" y="138"/>
                </a:lnTo>
                <a:lnTo>
                  <a:pt x="11" y="137"/>
                </a:lnTo>
                <a:lnTo>
                  <a:pt x="13" y="120"/>
                </a:lnTo>
                <a:cubicBezTo>
                  <a:pt x="20" y="70"/>
                  <a:pt x="64" y="33"/>
                  <a:pt x="115" y="37"/>
                </a:cubicBezTo>
                <a:cubicBezTo>
                  <a:pt x="165" y="40"/>
                  <a:pt x="204" y="82"/>
                  <a:pt x="204" y="132"/>
                </a:cubicBezTo>
                <a:lnTo>
                  <a:pt x="204" y="143"/>
                </a:lnTo>
                <a:lnTo>
                  <a:pt x="204" y="151"/>
                </a:lnTo>
                <a:cubicBezTo>
                  <a:pt x="204" y="204"/>
                  <a:pt x="161" y="247"/>
                  <a:pt x="108" y="247"/>
                </a:cubicBezTo>
                <a:cubicBezTo>
                  <a:pt x="55" y="247"/>
                  <a:pt x="12" y="204"/>
                  <a:pt x="12" y="151"/>
                </a:cubicBezTo>
                <a:lnTo>
                  <a:pt x="12" y="148"/>
                </a:lnTo>
                <a:cubicBezTo>
                  <a:pt x="12" y="143"/>
                  <a:pt x="13" y="138"/>
                  <a:pt x="14" y="133"/>
                </a:cubicBezTo>
                <a:lnTo>
                  <a:pt x="15" y="127"/>
                </a:lnTo>
                <a:lnTo>
                  <a:pt x="15" y="123"/>
                </a:lnTo>
                <a:cubicBezTo>
                  <a:pt x="20" y="72"/>
                  <a:pt x="64" y="34"/>
                  <a:pt x="115" y="37"/>
                </a:cubicBezTo>
                <a:cubicBezTo>
                  <a:pt x="166" y="39"/>
                  <a:pt x="206" y="81"/>
                  <a:pt x="206" y="132"/>
                </a:cubicBezTo>
                <a:lnTo>
                  <a:pt x="206" y="135"/>
                </a:lnTo>
                <a:lnTo>
                  <a:pt x="206" y="142"/>
                </a:lnTo>
                <a:lnTo>
                  <a:pt x="207" y="146"/>
                </a:lnTo>
                <a:lnTo>
                  <a:pt x="208" y="148"/>
                </a:lnTo>
                <a:lnTo>
                  <a:pt x="16" y="161"/>
                </a:lnTo>
                <a:lnTo>
                  <a:pt x="16" y="156"/>
                </a:lnTo>
                <a:lnTo>
                  <a:pt x="16" y="160"/>
                </a:lnTo>
                <a:lnTo>
                  <a:pt x="15" y="148"/>
                </a:lnTo>
                <a:lnTo>
                  <a:pt x="14" y="132"/>
                </a:lnTo>
                <a:cubicBezTo>
                  <a:pt x="14" y="79"/>
                  <a:pt x="57" y="36"/>
                  <a:pt x="110" y="36"/>
                </a:cubicBezTo>
                <a:lnTo>
                  <a:pt x="111" y="36"/>
                </a:lnTo>
                <a:lnTo>
                  <a:pt x="15" y="132"/>
                </a:lnTo>
                <a:lnTo>
                  <a:pt x="15" y="126"/>
                </a:lnTo>
                <a:lnTo>
                  <a:pt x="15" y="123"/>
                </a:lnTo>
                <a:cubicBezTo>
                  <a:pt x="15" y="73"/>
                  <a:pt x="55" y="31"/>
                  <a:pt x="106" y="28"/>
                </a:cubicBezTo>
                <a:cubicBezTo>
                  <a:pt x="156" y="25"/>
                  <a:pt x="200" y="61"/>
                  <a:pt x="207" y="112"/>
                </a:cubicBezTo>
                <a:lnTo>
                  <a:pt x="208" y="120"/>
                </a:lnTo>
                <a:lnTo>
                  <a:pt x="209" y="134"/>
                </a:lnTo>
                <a:lnTo>
                  <a:pt x="207" y="119"/>
                </a:lnTo>
                <a:lnTo>
                  <a:pt x="209" y="127"/>
                </a:lnTo>
                <a:lnTo>
                  <a:pt x="183" y="83"/>
                </a:lnTo>
                <a:lnTo>
                  <a:pt x="184" y="84"/>
                </a:lnTo>
                <a:lnTo>
                  <a:pt x="21" y="143"/>
                </a:lnTo>
                <a:lnTo>
                  <a:pt x="22" y="131"/>
                </a:lnTo>
                <a:lnTo>
                  <a:pt x="23" y="117"/>
                </a:lnTo>
                <a:lnTo>
                  <a:pt x="24" y="102"/>
                </a:lnTo>
                <a:lnTo>
                  <a:pt x="23" y="103"/>
                </a:lnTo>
                <a:cubicBezTo>
                  <a:pt x="23" y="65"/>
                  <a:pt x="47" y="30"/>
                  <a:pt x="83" y="15"/>
                </a:cubicBezTo>
                <a:cubicBezTo>
                  <a:pt x="119" y="0"/>
                  <a:pt x="160" y="8"/>
                  <a:pt x="187" y="36"/>
                </a:cubicBezTo>
                <a:lnTo>
                  <a:pt x="188" y="37"/>
                </a:lnTo>
                <a:cubicBezTo>
                  <a:pt x="206" y="55"/>
                  <a:pt x="216" y="79"/>
                  <a:pt x="216" y="104"/>
                </a:cubicBezTo>
                <a:lnTo>
                  <a:pt x="216" y="114"/>
                </a:lnTo>
                <a:lnTo>
                  <a:pt x="216" y="132"/>
                </a:lnTo>
                <a:lnTo>
                  <a:pt x="215" y="156"/>
                </a:lnTo>
                <a:lnTo>
                  <a:pt x="215" y="161"/>
                </a:lnTo>
                <a:lnTo>
                  <a:pt x="215" y="162"/>
                </a:lnTo>
                <a:cubicBezTo>
                  <a:pt x="215" y="215"/>
                  <a:pt x="172" y="258"/>
                  <a:pt x="119" y="258"/>
                </a:cubicBezTo>
                <a:cubicBezTo>
                  <a:pt x="66" y="258"/>
                  <a:pt x="23" y="215"/>
                  <a:pt x="23" y="162"/>
                </a:cubicBezTo>
                <a:lnTo>
                  <a:pt x="23" y="159"/>
                </a:lnTo>
                <a:lnTo>
                  <a:pt x="23" y="151"/>
                </a:lnTo>
                <a:lnTo>
                  <a:pt x="23" y="142"/>
                </a:lnTo>
                <a:lnTo>
                  <a:pt x="23" y="132"/>
                </a:lnTo>
                <a:lnTo>
                  <a:pt x="119" y="228"/>
                </a:lnTo>
                <a:lnTo>
                  <a:pt x="118" y="228"/>
                </a:lnTo>
                <a:cubicBezTo>
                  <a:pt x="65" y="228"/>
                  <a:pt x="22" y="185"/>
                  <a:pt x="22" y="132"/>
                </a:cubicBezTo>
                <a:cubicBezTo>
                  <a:pt x="22" y="79"/>
                  <a:pt x="65" y="36"/>
                  <a:pt x="118" y="36"/>
                </a:cubicBezTo>
                <a:lnTo>
                  <a:pt x="121" y="36"/>
                </a:lnTo>
                <a:lnTo>
                  <a:pt x="36" y="90"/>
                </a:lnTo>
                <a:lnTo>
                  <a:pt x="38" y="86"/>
                </a:lnTo>
                <a:lnTo>
                  <a:pt x="36" y="88"/>
                </a:lnTo>
                <a:cubicBezTo>
                  <a:pt x="51" y="51"/>
                  <a:pt x="86" y="27"/>
                  <a:pt x="125" y="27"/>
                </a:cubicBezTo>
                <a:lnTo>
                  <a:pt x="130" y="27"/>
                </a:lnTo>
                <a:cubicBezTo>
                  <a:pt x="177" y="27"/>
                  <a:pt x="217" y="61"/>
                  <a:pt x="225" y="106"/>
                </a:cubicBezTo>
                <a:lnTo>
                  <a:pt x="227" y="117"/>
                </a:lnTo>
                <a:lnTo>
                  <a:pt x="228" y="125"/>
                </a:lnTo>
                <a:lnTo>
                  <a:pt x="219" y="98"/>
                </a:lnTo>
                <a:lnTo>
                  <a:pt x="220" y="100"/>
                </a:lnTo>
                <a:lnTo>
                  <a:pt x="38" y="142"/>
                </a:lnTo>
                <a:lnTo>
                  <a:pt x="38" y="137"/>
                </a:lnTo>
                <a:lnTo>
                  <a:pt x="40" y="118"/>
                </a:lnTo>
                <a:lnTo>
                  <a:pt x="39" y="119"/>
                </a:lnTo>
                <a:lnTo>
                  <a:pt x="39" y="113"/>
                </a:lnTo>
                <a:cubicBezTo>
                  <a:pt x="39" y="66"/>
                  <a:pt x="74" y="26"/>
                  <a:pt x="120" y="19"/>
                </a:cubicBezTo>
                <a:cubicBezTo>
                  <a:pt x="167" y="11"/>
                  <a:pt x="212" y="38"/>
                  <a:pt x="227" y="83"/>
                </a:cubicBezTo>
                <a:lnTo>
                  <a:pt x="228" y="86"/>
                </a:lnTo>
                <a:cubicBezTo>
                  <a:pt x="231" y="96"/>
                  <a:pt x="232" y="106"/>
                  <a:pt x="232" y="116"/>
                </a:cubicBezTo>
                <a:lnTo>
                  <a:pt x="232" y="123"/>
                </a:lnTo>
                <a:lnTo>
                  <a:pt x="136" y="27"/>
                </a:lnTo>
                <a:lnTo>
                  <a:pt x="137" y="27"/>
                </a:lnTo>
                <a:cubicBezTo>
                  <a:pt x="190" y="27"/>
                  <a:pt x="233" y="70"/>
                  <a:pt x="233" y="123"/>
                </a:cubicBezTo>
                <a:lnTo>
                  <a:pt x="233" y="133"/>
                </a:lnTo>
                <a:lnTo>
                  <a:pt x="233" y="142"/>
                </a:lnTo>
                <a:lnTo>
                  <a:pt x="46" y="112"/>
                </a:lnTo>
                <a:lnTo>
                  <a:pt x="47" y="109"/>
                </a:lnTo>
                <a:lnTo>
                  <a:pt x="42" y="139"/>
                </a:lnTo>
                <a:lnTo>
                  <a:pt x="42" y="132"/>
                </a:lnTo>
                <a:lnTo>
                  <a:pt x="42" y="134"/>
                </a:lnTo>
                <a:cubicBezTo>
                  <a:pt x="36" y="83"/>
                  <a:pt x="72" y="36"/>
                  <a:pt x="124" y="28"/>
                </a:cubicBezTo>
                <a:cubicBezTo>
                  <a:pt x="175" y="21"/>
                  <a:pt x="223" y="55"/>
                  <a:pt x="232" y="106"/>
                </a:cubicBezTo>
                <a:lnTo>
                  <a:pt x="234" y="117"/>
                </a:lnTo>
                <a:lnTo>
                  <a:pt x="229" y="101"/>
                </a:lnTo>
                <a:lnTo>
                  <a:pt x="232" y="109"/>
                </a:lnTo>
                <a:lnTo>
                  <a:pt x="66" y="85"/>
                </a:lnTo>
                <a:lnTo>
                  <a:pt x="72" y="77"/>
                </a:lnTo>
                <a:lnTo>
                  <a:pt x="61" y="95"/>
                </a:lnTo>
                <a:lnTo>
                  <a:pt x="66" y="84"/>
                </a:lnTo>
                <a:lnTo>
                  <a:pt x="153" y="219"/>
                </a:lnTo>
                <a:lnTo>
                  <a:pt x="151" y="219"/>
                </a:lnTo>
                <a:lnTo>
                  <a:pt x="247" y="111"/>
                </a:lnTo>
                <a:lnTo>
                  <a:pt x="249" y="126"/>
                </a:lnTo>
                <a:lnTo>
                  <a:pt x="249" y="123"/>
                </a:lnTo>
                <a:lnTo>
                  <a:pt x="247" y="116"/>
                </a:lnTo>
                <a:lnTo>
                  <a:pt x="90" y="84"/>
                </a:lnTo>
                <a:lnTo>
                  <a:pt x="93" y="81"/>
                </a:lnTo>
                <a:lnTo>
                  <a:pt x="69" y="118"/>
                </a:lnTo>
                <a:lnTo>
                  <a:pt x="71" y="112"/>
                </a:lnTo>
                <a:lnTo>
                  <a:pt x="71" y="170"/>
                </a:lnTo>
                <a:lnTo>
                  <a:pt x="68" y="160"/>
                </a:lnTo>
                <a:lnTo>
                  <a:pt x="68" y="162"/>
                </a:lnTo>
                <a:lnTo>
                  <a:pt x="247" y="93"/>
                </a:lnTo>
                <a:lnTo>
                  <a:pt x="248" y="96"/>
                </a:lnTo>
                <a:cubicBezTo>
                  <a:pt x="249" y="101"/>
                  <a:pt x="250" y="106"/>
                  <a:pt x="251" y="111"/>
                </a:cubicBezTo>
                <a:lnTo>
                  <a:pt x="252" y="117"/>
                </a:lnTo>
                <a:cubicBezTo>
                  <a:pt x="257" y="145"/>
                  <a:pt x="249" y="173"/>
                  <a:pt x="231" y="195"/>
                </a:cubicBezTo>
                <a:cubicBezTo>
                  <a:pt x="212" y="216"/>
                  <a:pt x="186" y="228"/>
                  <a:pt x="157" y="228"/>
                </a:cubicBezTo>
                <a:lnTo>
                  <a:pt x="156" y="228"/>
                </a:lnTo>
                <a:lnTo>
                  <a:pt x="252" y="132"/>
                </a:lnTo>
                <a:lnTo>
                  <a:pt x="252" y="142"/>
                </a:lnTo>
                <a:lnTo>
                  <a:pt x="156" y="46"/>
                </a:lnTo>
                <a:lnTo>
                  <a:pt x="160" y="46"/>
                </a:lnTo>
                <a:cubicBezTo>
                  <a:pt x="168" y="46"/>
                  <a:pt x="176" y="47"/>
                  <a:pt x="184" y="49"/>
                </a:cubicBezTo>
                <a:lnTo>
                  <a:pt x="208" y="55"/>
                </a:lnTo>
                <a:lnTo>
                  <a:pt x="241" y="63"/>
                </a:lnTo>
                <a:lnTo>
                  <a:pt x="277" y="71"/>
                </a:lnTo>
                <a:lnTo>
                  <a:pt x="304" y="77"/>
                </a:lnTo>
                <a:cubicBezTo>
                  <a:pt x="334" y="85"/>
                  <a:pt x="358" y="106"/>
                  <a:pt x="370" y="135"/>
                </a:cubicBezTo>
                <a:lnTo>
                  <a:pt x="372" y="140"/>
                </a:lnTo>
                <a:cubicBezTo>
                  <a:pt x="381" y="163"/>
                  <a:pt x="381" y="188"/>
                  <a:pt x="372" y="211"/>
                </a:cubicBezTo>
                <a:lnTo>
                  <a:pt x="370" y="216"/>
                </a:lnTo>
                <a:lnTo>
                  <a:pt x="376" y="191"/>
                </a:lnTo>
                <a:lnTo>
                  <a:pt x="375" y="200"/>
                </a:lnTo>
                <a:lnTo>
                  <a:pt x="375" y="183"/>
                </a:lnTo>
                <a:lnTo>
                  <a:pt x="376" y="198"/>
                </a:lnTo>
                <a:lnTo>
                  <a:pt x="377" y="212"/>
                </a:lnTo>
                <a:cubicBezTo>
                  <a:pt x="378" y="217"/>
                  <a:pt x="378" y="223"/>
                  <a:pt x="377" y="229"/>
                </a:cubicBezTo>
                <a:lnTo>
                  <a:pt x="376" y="238"/>
                </a:lnTo>
                <a:cubicBezTo>
                  <a:pt x="370" y="289"/>
                  <a:pt x="326" y="326"/>
                  <a:pt x="275" y="323"/>
                </a:cubicBezTo>
                <a:cubicBezTo>
                  <a:pt x="224" y="321"/>
                  <a:pt x="184" y="278"/>
                  <a:pt x="184" y="227"/>
                </a:cubicBezTo>
                <a:lnTo>
                  <a:pt x="184" y="222"/>
                </a:lnTo>
                <a:cubicBezTo>
                  <a:pt x="184" y="215"/>
                  <a:pt x="185" y="207"/>
                  <a:pt x="187" y="199"/>
                </a:cubicBezTo>
                <a:lnTo>
                  <a:pt x="188" y="195"/>
                </a:lnTo>
                <a:cubicBezTo>
                  <a:pt x="199" y="152"/>
                  <a:pt x="238" y="122"/>
                  <a:pt x="283" y="122"/>
                </a:cubicBezTo>
                <a:cubicBezTo>
                  <a:pt x="327" y="123"/>
                  <a:pt x="366" y="154"/>
                  <a:pt x="375" y="198"/>
                </a:cubicBezTo>
                <a:lnTo>
                  <a:pt x="377" y="207"/>
                </a:lnTo>
                <a:lnTo>
                  <a:pt x="380" y="228"/>
                </a:lnTo>
                <a:lnTo>
                  <a:pt x="284" y="141"/>
                </a:lnTo>
                <a:lnTo>
                  <a:pt x="289" y="141"/>
                </a:lnTo>
                <a:lnTo>
                  <a:pt x="201" y="200"/>
                </a:lnTo>
                <a:lnTo>
                  <a:pt x="204" y="193"/>
                </a:lnTo>
                <a:lnTo>
                  <a:pt x="209" y="184"/>
                </a:lnTo>
                <a:cubicBezTo>
                  <a:pt x="232" y="136"/>
                  <a:pt x="290" y="117"/>
                  <a:pt x="337" y="141"/>
                </a:cubicBezTo>
                <a:lnTo>
                  <a:pt x="339" y="142"/>
                </a:lnTo>
                <a:cubicBezTo>
                  <a:pt x="365" y="155"/>
                  <a:pt x="384" y="178"/>
                  <a:pt x="390" y="207"/>
                </a:cubicBezTo>
                <a:lnTo>
                  <a:pt x="392" y="216"/>
                </a:lnTo>
                <a:lnTo>
                  <a:pt x="395" y="230"/>
                </a:lnTo>
                <a:lnTo>
                  <a:pt x="398" y="244"/>
                </a:lnTo>
                <a:lnTo>
                  <a:pt x="401" y="258"/>
                </a:lnTo>
                <a:lnTo>
                  <a:pt x="381" y="215"/>
                </a:lnTo>
                <a:lnTo>
                  <a:pt x="389" y="225"/>
                </a:lnTo>
                <a:cubicBezTo>
                  <a:pt x="399" y="237"/>
                  <a:pt x="405" y="250"/>
                  <a:pt x="408" y="265"/>
                </a:cubicBezTo>
                <a:lnTo>
                  <a:pt x="410" y="274"/>
                </a:lnTo>
                <a:cubicBezTo>
                  <a:pt x="416" y="302"/>
                  <a:pt x="410" y="332"/>
                  <a:pt x="391" y="355"/>
                </a:cubicBezTo>
                <a:cubicBezTo>
                  <a:pt x="373" y="377"/>
                  <a:pt x="346" y="390"/>
                  <a:pt x="316" y="390"/>
                </a:cubicBezTo>
                <a:lnTo>
                  <a:pt x="315" y="390"/>
                </a:lnTo>
                <a:lnTo>
                  <a:pt x="398" y="245"/>
                </a:lnTo>
                <a:lnTo>
                  <a:pt x="404" y="255"/>
                </a:lnTo>
                <a:cubicBezTo>
                  <a:pt x="409" y="264"/>
                  <a:pt x="413" y="274"/>
                  <a:pt x="415" y="284"/>
                </a:cubicBezTo>
                <a:lnTo>
                  <a:pt x="417" y="293"/>
                </a:lnTo>
                <a:lnTo>
                  <a:pt x="323" y="217"/>
                </a:lnTo>
                <a:lnTo>
                  <a:pt x="326" y="217"/>
                </a:lnTo>
                <a:lnTo>
                  <a:pt x="328" y="217"/>
                </a:lnTo>
                <a:cubicBezTo>
                  <a:pt x="356" y="217"/>
                  <a:pt x="381" y="229"/>
                  <a:pt x="400" y="249"/>
                </a:cubicBezTo>
                <a:cubicBezTo>
                  <a:pt x="418" y="269"/>
                  <a:pt x="427" y="296"/>
                  <a:pt x="424" y="323"/>
                </a:cubicBezTo>
                <a:lnTo>
                  <a:pt x="423" y="333"/>
                </a:lnTo>
                <a:lnTo>
                  <a:pt x="423" y="315"/>
                </a:lnTo>
                <a:lnTo>
                  <a:pt x="424" y="326"/>
                </a:lnTo>
                <a:lnTo>
                  <a:pt x="425" y="331"/>
                </a:lnTo>
                <a:cubicBezTo>
                  <a:pt x="431" y="381"/>
                  <a:pt x="397" y="428"/>
                  <a:pt x="347" y="437"/>
                </a:cubicBezTo>
                <a:cubicBezTo>
                  <a:pt x="297" y="446"/>
                  <a:pt x="249" y="415"/>
                  <a:pt x="236" y="366"/>
                </a:cubicBezTo>
                <a:lnTo>
                  <a:pt x="235" y="362"/>
                </a:lnTo>
                <a:lnTo>
                  <a:pt x="232" y="345"/>
                </a:lnTo>
                <a:cubicBezTo>
                  <a:pt x="232" y="341"/>
                  <a:pt x="231" y="336"/>
                  <a:pt x="231" y="331"/>
                </a:cubicBezTo>
                <a:lnTo>
                  <a:pt x="231" y="324"/>
                </a:lnTo>
                <a:cubicBezTo>
                  <a:pt x="231" y="299"/>
                  <a:pt x="242" y="275"/>
                  <a:pt x="260" y="257"/>
                </a:cubicBezTo>
                <a:lnTo>
                  <a:pt x="261" y="256"/>
                </a:lnTo>
                <a:cubicBezTo>
                  <a:pt x="281" y="235"/>
                  <a:pt x="309" y="225"/>
                  <a:pt x="338" y="228"/>
                </a:cubicBezTo>
                <a:cubicBezTo>
                  <a:pt x="367" y="231"/>
                  <a:pt x="392" y="246"/>
                  <a:pt x="408" y="270"/>
                </a:cubicBezTo>
                <a:lnTo>
                  <a:pt x="412" y="276"/>
                </a:lnTo>
                <a:lnTo>
                  <a:pt x="423" y="294"/>
                </a:lnTo>
                <a:lnTo>
                  <a:pt x="432" y="316"/>
                </a:lnTo>
                <a:lnTo>
                  <a:pt x="435" y="322"/>
                </a:lnTo>
                <a:lnTo>
                  <a:pt x="439" y="331"/>
                </a:lnTo>
                <a:cubicBezTo>
                  <a:pt x="445" y="344"/>
                  <a:pt x="447" y="357"/>
                  <a:pt x="447" y="370"/>
                </a:cubicBezTo>
                <a:lnTo>
                  <a:pt x="447" y="384"/>
                </a:lnTo>
                <a:lnTo>
                  <a:pt x="447" y="399"/>
                </a:lnTo>
                <a:lnTo>
                  <a:pt x="445" y="379"/>
                </a:lnTo>
                <a:lnTo>
                  <a:pt x="447" y="388"/>
                </a:lnTo>
                <a:cubicBezTo>
                  <a:pt x="449" y="394"/>
                  <a:pt x="449" y="401"/>
                  <a:pt x="449" y="408"/>
                </a:cubicBezTo>
                <a:lnTo>
                  <a:pt x="449" y="418"/>
                </a:lnTo>
                <a:lnTo>
                  <a:pt x="449" y="427"/>
                </a:lnTo>
                <a:cubicBezTo>
                  <a:pt x="449" y="435"/>
                  <a:pt x="449" y="443"/>
                  <a:pt x="447" y="451"/>
                </a:cubicBezTo>
                <a:lnTo>
                  <a:pt x="446" y="455"/>
                </a:lnTo>
                <a:lnTo>
                  <a:pt x="444" y="401"/>
                </a:lnTo>
                <a:lnTo>
                  <a:pt x="446" y="407"/>
                </a:lnTo>
                <a:lnTo>
                  <a:pt x="433" y="382"/>
                </a:lnTo>
                <a:lnTo>
                  <a:pt x="443" y="396"/>
                </a:lnTo>
                <a:lnTo>
                  <a:pt x="460" y="420"/>
                </a:lnTo>
                <a:lnTo>
                  <a:pt x="476" y="443"/>
                </a:lnTo>
                <a:lnTo>
                  <a:pt x="494" y="469"/>
                </a:lnTo>
                <a:lnTo>
                  <a:pt x="515" y="503"/>
                </a:lnTo>
                <a:lnTo>
                  <a:pt x="532" y="537"/>
                </a:lnTo>
                <a:cubicBezTo>
                  <a:pt x="536" y="543"/>
                  <a:pt x="538" y="551"/>
                  <a:pt x="540" y="558"/>
                </a:cubicBezTo>
                <a:lnTo>
                  <a:pt x="545" y="580"/>
                </a:lnTo>
                <a:cubicBezTo>
                  <a:pt x="547" y="587"/>
                  <a:pt x="547" y="594"/>
                  <a:pt x="547" y="601"/>
                </a:cubicBezTo>
                <a:lnTo>
                  <a:pt x="547" y="622"/>
                </a:lnTo>
                <a:lnTo>
                  <a:pt x="544" y="664"/>
                </a:lnTo>
                <a:lnTo>
                  <a:pt x="542" y="633"/>
                </a:lnTo>
                <a:lnTo>
                  <a:pt x="546" y="650"/>
                </a:lnTo>
                <a:lnTo>
                  <a:pt x="548" y="654"/>
                </a:lnTo>
                <a:cubicBezTo>
                  <a:pt x="550" y="661"/>
                  <a:pt x="551" y="667"/>
                  <a:pt x="552" y="674"/>
                </a:cubicBezTo>
                <a:lnTo>
                  <a:pt x="555" y="702"/>
                </a:lnTo>
                <a:lnTo>
                  <a:pt x="555" y="720"/>
                </a:lnTo>
                <a:lnTo>
                  <a:pt x="554" y="740"/>
                </a:lnTo>
                <a:lnTo>
                  <a:pt x="554" y="725"/>
                </a:lnTo>
                <a:lnTo>
                  <a:pt x="555" y="739"/>
                </a:lnTo>
                <a:lnTo>
                  <a:pt x="555" y="762"/>
                </a:lnTo>
                <a:lnTo>
                  <a:pt x="556" y="772"/>
                </a:lnTo>
                <a:lnTo>
                  <a:pt x="556" y="788"/>
                </a:lnTo>
                <a:cubicBezTo>
                  <a:pt x="556" y="839"/>
                  <a:pt x="517" y="881"/>
                  <a:pt x="466" y="884"/>
                </a:cubicBezTo>
                <a:cubicBezTo>
                  <a:pt x="416" y="887"/>
                  <a:pt x="371" y="851"/>
                  <a:pt x="365" y="800"/>
                </a:cubicBezTo>
                <a:lnTo>
                  <a:pt x="364" y="792"/>
                </a:lnTo>
                <a:lnTo>
                  <a:pt x="363" y="784"/>
                </a:lnTo>
                <a:lnTo>
                  <a:pt x="362" y="769"/>
                </a:lnTo>
                <a:cubicBezTo>
                  <a:pt x="362" y="722"/>
                  <a:pt x="398" y="681"/>
                  <a:pt x="445" y="674"/>
                </a:cubicBezTo>
                <a:cubicBezTo>
                  <a:pt x="493" y="668"/>
                  <a:pt x="538" y="697"/>
                  <a:pt x="551" y="743"/>
                </a:cubicBezTo>
                <a:lnTo>
                  <a:pt x="553" y="750"/>
                </a:lnTo>
                <a:lnTo>
                  <a:pt x="555" y="755"/>
                </a:lnTo>
                <a:lnTo>
                  <a:pt x="559" y="766"/>
                </a:lnTo>
                <a:lnTo>
                  <a:pt x="564" y="787"/>
                </a:lnTo>
                <a:lnTo>
                  <a:pt x="567" y="808"/>
                </a:lnTo>
                <a:cubicBezTo>
                  <a:pt x="568" y="815"/>
                  <a:pt x="568" y="821"/>
                  <a:pt x="567" y="828"/>
                </a:cubicBezTo>
                <a:lnTo>
                  <a:pt x="566" y="837"/>
                </a:lnTo>
                <a:lnTo>
                  <a:pt x="470" y="730"/>
                </a:lnTo>
                <a:lnTo>
                  <a:pt x="473" y="730"/>
                </a:lnTo>
                <a:cubicBezTo>
                  <a:pt x="501" y="730"/>
                  <a:pt x="526" y="742"/>
                  <a:pt x="545" y="762"/>
                </a:cubicBezTo>
                <a:cubicBezTo>
                  <a:pt x="563" y="782"/>
                  <a:pt x="572" y="809"/>
                  <a:pt x="569" y="836"/>
                </a:cubicBezTo>
                <a:lnTo>
                  <a:pt x="568" y="846"/>
                </a:lnTo>
                <a:lnTo>
                  <a:pt x="567" y="856"/>
                </a:lnTo>
                <a:lnTo>
                  <a:pt x="566" y="827"/>
                </a:lnTo>
                <a:lnTo>
                  <a:pt x="568" y="837"/>
                </a:lnTo>
                <a:lnTo>
                  <a:pt x="545" y="792"/>
                </a:lnTo>
                <a:lnTo>
                  <a:pt x="553" y="801"/>
                </a:lnTo>
                <a:cubicBezTo>
                  <a:pt x="561" y="809"/>
                  <a:pt x="566" y="819"/>
                  <a:pt x="571" y="829"/>
                </a:cubicBezTo>
                <a:lnTo>
                  <a:pt x="575" y="839"/>
                </a:lnTo>
                <a:lnTo>
                  <a:pt x="577" y="844"/>
                </a:lnTo>
                <a:lnTo>
                  <a:pt x="489" y="787"/>
                </a:lnTo>
                <a:lnTo>
                  <a:pt x="493" y="787"/>
                </a:lnTo>
                <a:lnTo>
                  <a:pt x="496" y="787"/>
                </a:lnTo>
                <a:cubicBezTo>
                  <a:pt x="549" y="787"/>
                  <a:pt x="592" y="830"/>
                  <a:pt x="592" y="883"/>
                </a:cubicBezTo>
                <a:lnTo>
                  <a:pt x="592" y="889"/>
                </a:lnTo>
                <a:lnTo>
                  <a:pt x="592" y="899"/>
                </a:lnTo>
                <a:lnTo>
                  <a:pt x="592" y="907"/>
                </a:lnTo>
                <a:lnTo>
                  <a:pt x="592" y="912"/>
                </a:lnTo>
                <a:cubicBezTo>
                  <a:pt x="592" y="957"/>
                  <a:pt x="562" y="996"/>
                  <a:pt x="519" y="1006"/>
                </a:cubicBezTo>
                <a:cubicBezTo>
                  <a:pt x="475" y="1016"/>
                  <a:pt x="431" y="995"/>
                  <a:pt x="411" y="955"/>
                </a:cubicBezTo>
                <a:lnTo>
                  <a:pt x="410" y="953"/>
                </a:lnTo>
                <a:cubicBezTo>
                  <a:pt x="403" y="940"/>
                  <a:pt x="399" y="925"/>
                  <a:pt x="399" y="910"/>
                </a:cubicBezTo>
                <a:lnTo>
                  <a:pt x="399" y="903"/>
                </a:lnTo>
                <a:lnTo>
                  <a:pt x="399" y="907"/>
                </a:lnTo>
                <a:lnTo>
                  <a:pt x="398" y="893"/>
                </a:lnTo>
                <a:cubicBezTo>
                  <a:pt x="398" y="840"/>
                  <a:pt x="441" y="797"/>
                  <a:pt x="494" y="797"/>
                </a:cubicBezTo>
                <a:cubicBezTo>
                  <a:pt x="547" y="797"/>
                  <a:pt x="590" y="840"/>
                  <a:pt x="590" y="893"/>
                </a:cubicBezTo>
                <a:lnTo>
                  <a:pt x="590" y="897"/>
                </a:lnTo>
                <a:lnTo>
                  <a:pt x="591" y="894"/>
                </a:lnTo>
                <a:lnTo>
                  <a:pt x="592" y="917"/>
                </a:lnTo>
                <a:cubicBezTo>
                  <a:pt x="593" y="924"/>
                  <a:pt x="592" y="931"/>
                  <a:pt x="591" y="938"/>
                </a:cubicBezTo>
                <a:lnTo>
                  <a:pt x="589" y="950"/>
                </a:lnTo>
                <a:lnTo>
                  <a:pt x="589" y="955"/>
                </a:lnTo>
                <a:lnTo>
                  <a:pt x="400" y="918"/>
                </a:lnTo>
                <a:lnTo>
                  <a:pt x="401" y="914"/>
                </a:lnTo>
                <a:lnTo>
                  <a:pt x="400" y="917"/>
                </a:lnTo>
                <a:lnTo>
                  <a:pt x="405" y="897"/>
                </a:lnTo>
                <a:cubicBezTo>
                  <a:pt x="413" y="871"/>
                  <a:pt x="430" y="850"/>
                  <a:pt x="455" y="838"/>
                </a:cubicBezTo>
                <a:lnTo>
                  <a:pt x="457" y="837"/>
                </a:lnTo>
                <a:cubicBezTo>
                  <a:pt x="481" y="825"/>
                  <a:pt x="508" y="823"/>
                  <a:pt x="534" y="833"/>
                </a:cubicBezTo>
                <a:cubicBezTo>
                  <a:pt x="559" y="842"/>
                  <a:pt x="579" y="862"/>
                  <a:pt x="589" y="887"/>
                </a:cubicBezTo>
                <a:lnTo>
                  <a:pt x="591" y="892"/>
                </a:lnTo>
                <a:cubicBezTo>
                  <a:pt x="594" y="900"/>
                  <a:pt x="596" y="909"/>
                  <a:pt x="597" y="918"/>
                </a:cubicBezTo>
                <a:lnTo>
                  <a:pt x="598" y="928"/>
                </a:lnTo>
                <a:lnTo>
                  <a:pt x="601" y="948"/>
                </a:lnTo>
                <a:lnTo>
                  <a:pt x="601" y="982"/>
                </a:lnTo>
                <a:lnTo>
                  <a:pt x="602" y="992"/>
                </a:lnTo>
                <a:lnTo>
                  <a:pt x="418" y="961"/>
                </a:lnTo>
                <a:lnTo>
                  <a:pt x="421" y="954"/>
                </a:lnTo>
                <a:cubicBezTo>
                  <a:pt x="424" y="947"/>
                  <a:pt x="428" y="940"/>
                  <a:pt x="433" y="934"/>
                </a:cubicBezTo>
                <a:lnTo>
                  <a:pt x="436" y="930"/>
                </a:lnTo>
                <a:cubicBezTo>
                  <a:pt x="460" y="897"/>
                  <a:pt x="504" y="883"/>
                  <a:pt x="543" y="896"/>
                </a:cubicBezTo>
                <a:lnTo>
                  <a:pt x="546" y="897"/>
                </a:lnTo>
                <a:cubicBezTo>
                  <a:pt x="571" y="906"/>
                  <a:pt x="592" y="924"/>
                  <a:pt x="603" y="948"/>
                </a:cubicBezTo>
                <a:lnTo>
                  <a:pt x="626" y="998"/>
                </a:lnTo>
                <a:lnTo>
                  <a:pt x="654" y="1062"/>
                </a:lnTo>
                <a:lnTo>
                  <a:pt x="688" y="1135"/>
                </a:lnTo>
                <a:lnTo>
                  <a:pt x="727" y="1220"/>
                </a:lnTo>
                <a:lnTo>
                  <a:pt x="769" y="1313"/>
                </a:lnTo>
                <a:lnTo>
                  <a:pt x="814" y="1412"/>
                </a:lnTo>
                <a:lnTo>
                  <a:pt x="907" y="1619"/>
                </a:lnTo>
                <a:lnTo>
                  <a:pt x="1001" y="1827"/>
                </a:lnTo>
                <a:lnTo>
                  <a:pt x="1045" y="1928"/>
                </a:lnTo>
                <a:lnTo>
                  <a:pt x="1087" y="2023"/>
                </a:lnTo>
                <a:lnTo>
                  <a:pt x="1124" y="2110"/>
                </a:lnTo>
                <a:lnTo>
                  <a:pt x="1158" y="2189"/>
                </a:lnTo>
                <a:lnTo>
                  <a:pt x="1186" y="2259"/>
                </a:lnTo>
                <a:lnTo>
                  <a:pt x="1207" y="2314"/>
                </a:lnTo>
                <a:cubicBezTo>
                  <a:pt x="1209" y="2318"/>
                  <a:pt x="1210" y="2323"/>
                  <a:pt x="1211" y="2328"/>
                </a:cubicBezTo>
                <a:lnTo>
                  <a:pt x="1217" y="2355"/>
                </a:lnTo>
                <a:cubicBezTo>
                  <a:pt x="1219" y="2363"/>
                  <a:pt x="1220" y="2371"/>
                  <a:pt x="1219" y="2379"/>
                </a:cubicBezTo>
                <a:lnTo>
                  <a:pt x="1218" y="2405"/>
                </a:lnTo>
                <a:cubicBezTo>
                  <a:pt x="1218" y="2414"/>
                  <a:pt x="1216" y="2424"/>
                  <a:pt x="1213" y="2432"/>
                </a:cubicBezTo>
                <a:lnTo>
                  <a:pt x="1197" y="2479"/>
                </a:lnTo>
                <a:cubicBezTo>
                  <a:pt x="1195" y="2486"/>
                  <a:pt x="1192" y="2493"/>
                  <a:pt x="1188" y="2499"/>
                </a:cubicBezTo>
                <a:lnTo>
                  <a:pt x="1167" y="2533"/>
                </a:lnTo>
                <a:lnTo>
                  <a:pt x="1155" y="2550"/>
                </a:lnTo>
                <a:lnTo>
                  <a:pt x="1157" y="2548"/>
                </a:lnTo>
                <a:lnTo>
                  <a:pt x="1169" y="2512"/>
                </a:lnTo>
                <a:lnTo>
                  <a:pt x="1166" y="2536"/>
                </a:lnTo>
                <a:lnTo>
                  <a:pt x="1166" y="2543"/>
                </a:lnTo>
                <a:lnTo>
                  <a:pt x="1169" y="2568"/>
                </a:lnTo>
                <a:lnTo>
                  <a:pt x="1169" y="2612"/>
                </a:lnTo>
                <a:lnTo>
                  <a:pt x="1168" y="2646"/>
                </a:lnTo>
                <a:lnTo>
                  <a:pt x="1168" y="2658"/>
                </a:lnTo>
                <a:lnTo>
                  <a:pt x="1167" y="2679"/>
                </a:lnTo>
                <a:lnTo>
                  <a:pt x="1169" y="2704"/>
                </a:lnTo>
                <a:cubicBezTo>
                  <a:pt x="1170" y="2712"/>
                  <a:pt x="1169" y="2719"/>
                  <a:pt x="1168" y="2727"/>
                </a:cubicBezTo>
                <a:lnTo>
                  <a:pt x="1164" y="2749"/>
                </a:lnTo>
                <a:lnTo>
                  <a:pt x="1159" y="2775"/>
                </a:lnTo>
                <a:lnTo>
                  <a:pt x="1158" y="2793"/>
                </a:lnTo>
                <a:lnTo>
                  <a:pt x="1156" y="2821"/>
                </a:lnTo>
                <a:lnTo>
                  <a:pt x="1155" y="2836"/>
                </a:lnTo>
                <a:lnTo>
                  <a:pt x="1152" y="2858"/>
                </a:lnTo>
                <a:lnTo>
                  <a:pt x="1153" y="2833"/>
                </a:lnTo>
                <a:lnTo>
                  <a:pt x="1154" y="2843"/>
                </a:lnTo>
                <a:lnTo>
                  <a:pt x="1155" y="2851"/>
                </a:lnTo>
                <a:lnTo>
                  <a:pt x="1155" y="2876"/>
                </a:lnTo>
                <a:lnTo>
                  <a:pt x="1154" y="2897"/>
                </a:lnTo>
                <a:lnTo>
                  <a:pt x="1152" y="2920"/>
                </a:lnTo>
                <a:lnTo>
                  <a:pt x="1056" y="2813"/>
                </a:lnTo>
                <a:lnTo>
                  <a:pt x="1057" y="2813"/>
                </a:lnTo>
                <a:cubicBezTo>
                  <a:pt x="1110" y="2813"/>
                  <a:pt x="1153" y="2856"/>
                  <a:pt x="1153" y="2909"/>
                </a:cubicBezTo>
                <a:lnTo>
                  <a:pt x="1153" y="2918"/>
                </a:lnTo>
                <a:lnTo>
                  <a:pt x="1153" y="2940"/>
                </a:lnTo>
                <a:lnTo>
                  <a:pt x="1153" y="2966"/>
                </a:lnTo>
                <a:lnTo>
                  <a:pt x="1157" y="2994"/>
                </a:lnTo>
                <a:lnTo>
                  <a:pt x="1157" y="3016"/>
                </a:lnTo>
                <a:lnTo>
                  <a:pt x="1158" y="3026"/>
                </a:lnTo>
                <a:lnTo>
                  <a:pt x="1152" y="2999"/>
                </a:lnTo>
                <a:lnTo>
                  <a:pt x="1155" y="3007"/>
                </a:lnTo>
                <a:lnTo>
                  <a:pt x="1160" y="3017"/>
                </a:lnTo>
                <a:cubicBezTo>
                  <a:pt x="1162" y="3021"/>
                  <a:pt x="1163" y="3025"/>
                  <a:pt x="1164" y="3030"/>
                </a:cubicBezTo>
                <a:lnTo>
                  <a:pt x="1176" y="3075"/>
                </a:lnTo>
                <a:lnTo>
                  <a:pt x="1182" y="3113"/>
                </a:lnTo>
                <a:lnTo>
                  <a:pt x="1186" y="3142"/>
                </a:lnTo>
                <a:lnTo>
                  <a:pt x="1195" y="3218"/>
                </a:lnTo>
                <a:lnTo>
                  <a:pt x="1205" y="3306"/>
                </a:lnTo>
                <a:lnTo>
                  <a:pt x="1215" y="3401"/>
                </a:lnTo>
                <a:lnTo>
                  <a:pt x="1226" y="3495"/>
                </a:lnTo>
                <a:lnTo>
                  <a:pt x="1237" y="3585"/>
                </a:lnTo>
                <a:lnTo>
                  <a:pt x="1246" y="3665"/>
                </a:lnTo>
                <a:lnTo>
                  <a:pt x="1254" y="3724"/>
                </a:lnTo>
                <a:lnTo>
                  <a:pt x="1264" y="3778"/>
                </a:lnTo>
                <a:lnTo>
                  <a:pt x="1275" y="3818"/>
                </a:lnTo>
                <a:lnTo>
                  <a:pt x="1285" y="3853"/>
                </a:lnTo>
                <a:lnTo>
                  <a:pt x="1293" y="3883"/>
                </a:lnTo>
                <a:lnTo>
                  <a:pt x="1300" y="3922"/>
                </a:lnTo>
                <a:lnTo>
                  <a:pt x="1303" y="3955"/>
                </a:lnTo>
                <a:lnTo>
                  <a:pt x="1304" y="4000"/>
                </a:lnTo>
                <a:lnTo>
                  <a:pt x="1302" y="4037"/>
                </a:lnTo>
                <a:lnTo>
                  <a:pt x="1300" y="4060"/>
                </a:lnTo>
                <a:lnTo>
                  <a:pt x="1300" y="4039"/>
                </a:lnTo>
                <a:lnTo>
                  <a:pt x="1302" y="4056"/>
                </a:lnTo>
                <a:lnTo>
                  <a:pt x="1303" y="4061"/>
                </a:lnTo>
                <a:cubicBezTo>
                  <a:pt x="1308" y="4089"/>
                  <a:pt x="1300" y="4118"/>
                  <a:pt x="1282" y="4140"/>
                </a:cubicBezTo>
                <a:cubicBezTo>
                  <a:pt x="1264" y="4162"/>
                  <a:pt x="1237" y="4174"/>
                  <a:pt x="1208" y="4174"/>
                </a:cubicBezTo>
                <a:lnTo>
                  <a:pt x="1206" y="4174"/>
                </a:lnTo>
                <a:lnTo>
                  <a:pt x="1204" y="4174"/>
                </a:lnTo>
                <a:lnTo>
                  <a:pt x="1300" y="4078"/>
                </a:lnTo>
                <a:lnTo>
                  <a:pt x="1300" y="4085"/>
                </a:lnTo>
                <a:lnTo>
                  <a:pt x="1301" y="4088"/>
                </a:lnTo>
                <a:lnTo>
                  <a:pt x="1303" y="4107"/>
                </a:lnTo>
                <a:lnTo>
                  <a:pt x="1303" y="4126"/>
                </a:lnTo>
                <a:lnTo>
                  <a:pt x="1275" y="4059"/>
                </a:lnTo>
                <a:lnTo>
                  <a:pt x="1284" y="4068"/>
                </a:lnTo>
                <a:lnTo>
                  <a:pt x="1292" y="4074"/>
                </a:lnTo>
                <a:lnTo>
                  <a:pt x="1263" y="4056"/>
                </a:lnTo>
                <a:lnTo>
                  <a:pt x="1273" y="4060"/>
                </a:lnTo>
                <a:lnTo>
                  <a:pt x="1293" y="4071"/>
                </a:lnTo>
                <a:cubicBezTo>
                  <a:pt x="1318" y="4085"/>
                  <a:pt x="1336" y="4109"/>
                  <a:pt x="1341" y="4137"/>
                </a:cubicBezTo>
                <a:lnTo>
                  <a:pt x="1343" y="4148"/>
                </a:lnTo>
                <a:cubicBezTo>
                  <a:pt x="1344" y="4154"/>
                  <a:pt x="1344" y="4160"/>
                  <a:pt x="1344" y="4165"/>
                </a:cubicBezTo>
                <a:lnTo>
                  <a:pt x="1344" y="4173"/>
                </a:lnTo>
                <a:cubicBezTo>
                  <a:pt x="1344" y="4226"/>
                  <a:pt x="1301" y="4269"/>
                  <a:pt x="1248" y="4269"/>
                </a:cubicBezTo>
                <a:cubicBezTo>
                  <a:pt x="1195" y="4269"/>
                  <a:pt x="1152" y="4226"/>
                  <a:pt x="1152" y="4173"/>
                </a:cubicBezTo>
                <a:lnTo>
                  <a:pt x="1152" y="4172"/>
                </a:lnTo>
                <a:lnTo>
                  <a:pt x="1152" y="4168"/>
                </a:lnTo>
                <a:lnTo>
                  <a:pt x="1152" y="4164"/>
                </a:lnTo>
                <a:cubicBezTo>
                  <a:pt x="1152" y="4111"/>
                  <a:pt x="1195" y="4068"/>
                  <a:pt x="1248" y="4068"/>
                </a:cubicBezTo>
                <a:cubicBezTo>
                  <a:pt x="1301" y="4068"/>
                  <a:pt x="1344" y="4111"/>
                  <a:pt x="1344" y="4164"/>
                </a:cubicBezTo>
                <a:lnTo>
                  <a:pt x="1344" y="4176"/>
                </a:lnTo>
                <a:lnTo>
                  <a:pt x="1344" y="4192"/>
                </a:lnTo>
                <a:lnTo>
                  <a:pt x="1344" y="4204"/>
                </a:lnTo>
                <a:lnTo>
                  <a:pt x="1344" y="4211"/>
                </a:lnTo>
                <a:cubicBezTo>
                  <a:pt x="1344" y="4264"/>
                  <a:pt x="1301" y="4307"/>
                  <a:pt x="1248" y="4307"/>
                </a:cubicBezTo>
                <a:cubicBezTo>
                  <a:pt x="1195" y="4307"/>
                  <a:pt x="1152" y="4264"/>
                  <a:pt x="1152" y="4211"/>
                </a:cubicBezTo>
                <a:lnTo>
                  <a:pt x="1152" y="4210"/>
                </a:lnTo>
                <a:lnTo>
                  <a:pt x="1154" y="4229"/>
                </a:lnTo>
                <a:lnTo>
                  <a:pt x="1153" y="4224"/>
                </a:lnTo>
                <a:lnTo>
                  <a:pt x="1155" y="4233"/>
                </a:lnTo>
                <a:lnTo>
                  <a:pt x="1342" y="4216"/>
                </a:lnTo>
                <a:lnTo>
                  <a:pt x="1341" y="4223"/>
                </a:lnTo>
                <a:lnTo>
                  <a:pt x="1340" y="4229"/>
                </a:lnTo>
                <a:lnTo>
                  <a:pt x="1340" y="4233"/>
                </a:lnTo>
                <a:lnTo>
                  <a:pt x="1340" y="4240"/>
                </a:lnTo>
                <a:lnTo>
                  <a:pt x="1226" y="4146"/>
                </a:lnTo>
                <a:lnTo>
                  <a:pt x="1231" y="4145"/>
                </a:lnTo>
                <a:lnTo>
                  <a:pt x="1162" y="4200"/>
                </a:lnTo>
                <a:lnTo>
                  <a:pt x="1166" y="4191"/>
                </a:lnTo>
                <a:lnTo>
                  <a:pt x="1159" y="4248"/>
                </a:lnTo>
                <a:lnTo>
                  <a:pt x="1156" y="4232"/>
                </a:lnTo>
                <a:lnTo>
                  <a:pt x="1155" y="4230"/>
                </a:lnTo>
                <a:lnTo>
                  <a:pt x="1163" y="4249"/>
                </a:lnTo>
                <a:lnTo>
                  <a:pt x="1161" y="4245"/>
                </a:lnTo>
                <a:lnTo>
                  <a:pt x="1340" y="4226"/>
                </a:lnTo>
                <a:lnTo>
                  <a:pt x="1339" y="4230"/>
                </a:lnTo>
                <a:lnTo>
                  <a:pt x="1340" y="4226"/>
                </a:lnTo>
                <a:lnTo>
                  <a:pt x="1340" y="4224"/>
                </a:lnTo>
                <a:lnTo>
                  <a:pt x="1340" y="4230"/>
                </a:lnTo>
                <a:lnTo>
                  <a:pt x="1151" y="4207"/>
                </a:lnTo>
                <a:lnTo>
                  <a:pt x="1152" y="4203"/>
                </a:lnTo>
                <a:lnTo>
                  <a:pt x="1152" y="4203"/>
                </a:lnTo>
                <a:cubicBezTo>
                  <a:pt x="1162" y="4154"/>
                  <a:pt x="1207" y="4121"/>
                  <a:pt x="1256" y="4126"/>
                </a:cubicBezTo>
                <a:cubicBezTo>
                  <a:pt x="1305" y="4131"/>
                  <a:pt x="1342" y="4172"/>
                  <a:pt x="1342" y="4221"/>
                </a:cubicBezTo>
                <a:lnTo>
                  <a:pt x="1342" y="4229"/>
                </a:lnTo>
                <a:lnTo>
                  <a:pt x="1342" y="4240"/>
                </a:lnTo>
                <a:lnTo>
                  <a:pt x="1340" y="4220"/>
                </a:lnTo>
                <a:lnTo>
                  <a:pt x="1342" y="4229"/>
                </a:lnTo>
                <a:cubicBezTo>
                  <a:pt x="1348" y="4257"/>
                  <a:pt x="1342" y="4287"/>
                  <a:pt x="1323" y="4310"/>
                </a:cubicBezTo>
                <a:cubicBezTo>
                  <a:pt x="1305" y="4332"/>
                  <a:pt x="1278" y="4345"/>
                  <a:pt x="1248" y="4345"/>
                </a:cubicBezTo>
                <a:lnTo>
                  <a:pt x="1246" y="4345"/>
                </a:lnTo>
                <a:cubicBezTo>
                  <a:pt x="1193" y="4345"/>
                  <a:pt x="1150" y="4302"/>
                  <a:pt x="1150" y="4249"/>
                </a:cubicBezTo>
                <a:lnTo>
                  <a:pt x="1150" y="4244"/>
                </a:lnTo>
                <a:cubicBezTo>
                  <a:pt x="1150" y="4230"/>
                  <a:pt x="1154" y="4215"/>
                  <a:pt x="1161" y="4202"/>
                </a:cubicBezTo>
                <a:lnTo>
                  <a:pt x="1163" y="4198"/>
                </a:lnTo>
                <a:cubicBezTo>
                  <a:pt x="1176" y="4171"/>
                  <a:pt x="1200" y="4153"/>
                  <a:pt x="1229" y="4147"/>
                </a:cubicBezTo>
                <a:cubicBezTo>
                  <a:pt x="1258" y="4140"/>
                  <a:pt x="1287" y="4148"/>
                  <a:pt x="1310" y="4167"/>
                </a:cubicBezTo>
                <a:lnTo>
                  <a:pt x="1316" y="4172"/>
                </a:lnTo>
                <a:lnTo>
                  <a:pt x="1314" y="4170"/>
                </a:lnTo>
                <a:lnTo>
                  <a:pt x="1198" y="4177"/>
                </a:lnTo>
                <a:lnTo>
                  <a:pt x="1205" y="4171"/>
                </a:lnTo>
                <a:lnTo>
                  <a:pt x="1203" y="4173"/>
                </a:lnTo>
                <a:cubicBezTo>
                  <a:pt x="1221" y="4155"/>
                  <a:pt x="1245" y="4144"/>
                  <a:pt x="1270" y="4144"/>
                </a:cubicBezTo>
                <a:lnTo>
                  <a:pt x="1273" y="4144"/>
                </a:lnTo>
                <a:cubicBezTo>
                  <a:pt x="1315" y="4144"/>
                  <a:pt x="1351" y="4171"/>
                  <a:pt x="1365" y="4210"/>
                </a:cubicBezTo>
                <a:lnTo>
                  <a:pt x="1367" y="4216"/>
                </a:lnTo>
                <a:lnTo>
                  <a:pt x="1371" y="4235"/>
                </a:lnTo>
                <a:lnTo>
                  <a:pt x="1374" y="4254"/>
                </a:lnTo>
                <a:lnTo>
                  <a:pt x="1355" y="4207"/>
                </a:lnTo>
                <a:lnTo>
                  <a:pt x="1358" y="4211"/>
                </a:lnTo>
                <a:lnTo>
                  <a:pt x="1239" y="4183"/>
                </a:lnTo>
                <a:lnTo>
                  <a:pt x="1243" y="4181"/>
                </a:lnTo>
                <a:lnTo>
                  <a:pt x="1207" y="4211"/>
                </a:lnTo>
                <a:lnTo>
                  <a:pt x="1212" y="4204"/>
                </a:lnTo>
                <a:lnTo>
                  <a:pt x="1217" y="4197"/>
                </a:lnTo>
                <a:cubicBezTo>
                  <a:pt x="1225" y="4186"/>
                  <a:pt x="1235" y="4177"/>
                  <a:pt x="1246" y="4170"/>
                </a:cubicBezTo>
                <a:lnTo>
                  <a:pt x="1251" y="4167"/>
                </a:lnTo>
                <a:cubicBezTo>
                  <a:pt x="1285" y="4147"/>
                  <a:pt x="1327" y="4149"/>
                  <a:pt x="1358" y="4173"/>
                </a:cubicBezTo>
                <a:lnTo>
                  <a:pt x="1362" y="4176"/>
                </a:lnTo>
                <a:cubicBezTo>
                  <a:pt x="1370" y="4182"/>
                  <a:pt x="1377" y="4189"/>
                  <a:pt x="1383" y="4197"/>
                </a:cubicBezTo>
                <a:lnTo>
                  <a:pt x="1388" y="4204"/>
                </a:lnTo>
                <a:cubicBezTo>
                  <a:pt x="1391" y="4208"/>
                  <a:pt x="1393" y="4212"/>
                  <a:pt x="1395" y="4217"/>
                </a:cubicBezTo>
                <a:lnTo>
                  <a:pt x="1398" y="4223"/>
                </a:lnTo>
                <a:lnTo>
                  <a:pt x="1394" y="4215"/>
                </a:lnTo>
                <a:lnTo>
                  <a:pt x="1219" y="4280"/>
                </a:lnTo>
                <a:lnTo>
                  <a:pt x="1218" y="4272"/>
                </a:lnTo>
                <a:lnTo>
                  <a:pt x="1221" y="4286"/>
                </a:lnTo>
                <a:lnTo>
                  <a:pt x="1218" y="4275"/>
                </a:lnTo>
                <a:cubicBezTo>
                  <a:pt x="1210" y="4246"/>
                  <a:pt x="1216" y="4215"/>
                  <a:pt x="1234" y="4191"/>
                </a:cubicBezTo>
                <a:cubicBezTo>
                  <a:pt x="1252" y="4167"/>
                  <a:pt x="1281" y="4153"/>
                  <a:pt x="1310" y="4153"/>
                </a:cubicBezTo>
                <a:lnTo>
                  <a:pt x="1313" y="4153"/>
                </a:lnTo>
                <a:cubicBezTo>
                  <a:pt x="1366" y="4153"/>
                  <a:pt x="1409" y="4196"/>
                  <a:pt x="1409" y="4249"/>
                </a:cubicBezTo>
                <a:lnTo>
                  <a:pt x="1409" y="4259"/>
                </a:lnTo>
                <a:lnTo>
                  <a:pt x="1409" y="4268"/>
                </a:lnTo>
                <a:lnTo>
                  <a:pt x="1313" y="4172"/>
                </a:lnTo>
                <a:lnTo>
                  <a:pt x="1314" y="4172"/>
                </a:lnTo>
                <a:cubicBezTo>
                  <a:pt x="1346" y="4172"/>
                  <a:pt x="1376" y="4188"/>
                  <a:pt x="1394" y="4215"/>
                </a:cubicBezTo>
                <a:cubicBezTo>
                  <a:pt x="1412" y="4241"/>
                  <a:pt x="1415" y="4275"/>
                  <a:pt x="1404" y="4304"/>
                </a:cubicBezTo>
                <a:lnTo>
                  <a:pt x="1400" y="4314"/>
                </a:lnTo>
                <a:lnTo>
                  <a:pt x="1402" y="4248"/>
                </a:lnTo>
                <a:lnTo>
                  <a:pt x="1404" y="4254"/>
                </a:lnTo>
                <a:lnTo>
                  <a:pt x="1392" y="4231"/>
                </a:lnTo>
                <a:lnTo>
                  <a:pt x="1394" y="4234"/>
                </a:lnTo>
                <a:lnTo>
                  <a:pt x="1219" y="4277"/>
                </a:lnTo>
                <a:lnTo>
                  <a:pt x="1220" y="4268"/>
                </a:lnTo>
                <a:lnTo>
                  <a:pt x="1220" y="4288"/>
                </a:lnTo>
                <a:lnTo>
                  <a:pt x="1219" y="4278"/>
                </a:lnTo>
                <a:lnTo>
                  <a:pt x="1314" y="4364"/>
                </a:lnTo>
                <a:lnTo>
                  <a:pt x="1310" y="4364"/>
                </a:lnTo>
                <a:lnTo>
                  <a:pt x="1405" y="4284"/>
                </a:lnTo>
                <a:lnTo>
                  <a:pt x="1404" y="4290"/>
                </a:lnTo>
                <a:lnTo>
                  <a:pt x="1403" y="4251"/>
                </a:lnTo>
                <a:lnTo>
                  <a:pt x="1404" y="4255"/>
                </a:lnTo>
                <a:lnTo>
                  <a:pt x="1221" y="4243"/>
                </a:lnTo>
                <a:lnTo>
                  <a:pt x="1223" y="4238"/>
                </a:lnTo>
                <a:lnTo>
                  <a:pt x="1218" y="4255"/>
                </a:lnTo>
                <a:lnTo>
                  <a:pt x="1219" y="4250"/>
                </a:lnTo>
                <a:cubicBezTo>
                  <a:pt x="1229" y="4199"/>
                  <a:pt x="1277" y="4166"/>
                  <a:pt x="1328" y="4174"/>
                </a:cubicBezTo>
                <a:cubicBezTo>
                  <a:pt x="1378" y="4181"/>
                  <a:pt x="1414" y="4227"/>
                  <a:pt x="1409" y="4278"/>
                </a:cubicBezTo>
                <a:lnTo>
                  <a:pt x="1408" y="4288"/>
                </a:lnTo>
                <a:cubicBezTo>
                  <a:pt x="1407" y="4295"/>
                  <a:pt x="1406" y="4302"/>
                  <a:pt x="1404" y="4309"/>
                </a:cubicBezTo>
                <a:lnTo>
                  <a:pt x="1402" y="4315"/>
                </a:lnTo>
                <a:lnTo>
                  <a:pt x="1406" y="4284"/>
                </a:lnTo>
                <a:lnTo>
                  <a:pt x="1406" y="4287"/>
                </a:lnTo>
                <a:cubicBezTo>
                  <a:pt x="1406" y="4335"/>
                  <a:pt x="1372" y="4375"/>
                  <a:pt x="1326" y="4382"/>
                </a:cubicBezTo>
                <a:cubicBezTo>
                  <a:pt x="1279" y="4390"/>
                  <a:pt x="1234" y="4362"/>
                  <a:pt x="1219" y="4318"/>
                </a:cubicBezTo>
                <a:lnTo>
                  <a:pt x="1218" y="4315"/>
                </a:lnTo>
                <a:cubicBezTo>
                  <a:pt x="1215" y="4305"/>
                  <a:pt x="1213" y="4295"/>
                  <a:pt x="1213" y="4284"/>
                </a:cubicBezTo>
                <a:lnTo>
                  <a:pt x="1213" y="4278"/>
                </a:lnTo>
                <a:lnTo>
                  <a:pt x="1215" y="4259"/>
                </a:lnTo>
                <a:cubicBezTo>
                  <a:pt x="1220" y="4212"/>
                  <a:pt x="1258" y="4175"/>
                  <a:pt x="1306" y="4173"/>
                </a:cubicBezTo>
                <a:cubicBezTo>
                  <a:pt x="1353" y="4170"/>
                  <a:pt x="1395" y="4203"/>
                  <a:pt x="1405" y="4250"/>
                </a:cubicBezTo>
                <a:lnTo>
                  <a:pt x="1406" y="4255"/>
                </a:lnTo>
                <a:lnTo>
                  <a:pt x="1401" y="4238"/>
                </a:lnTo>
                <a:lnTo>
                  <a:pt x="1403" y="4243"/>
                </a:lnTo>
                <a:lnTo>
                  <a:pt x="1219" y="4260"/>
                </a:lnTo>
                <a:lnTo>
                  <a:pt x="1220" y="4255"/>
                </a:lnTo>
                <a:lnTo>
                  <a:pt x="1218" y="4273"/>
                </a:lnTo>
                <a:lnTo>
                  <a:pt x="1218" y="4268"/>
                </a:lnTo>
                <a:lnTo>
                  <a:pt x="1400" y="4311"/>
                </a:lnTo>
                <a:lnTo>
                  <a:pt x="1398" y="4315"/>
                </a:lnTo>
                <a:lnTo>
                  <a:pt x="1404" y="4303"/>
                </a:lnTo>
                <a:lnTo>
                  <a:pt x="1402" y="4309"/>
                </a:lnTo>
                <a:lnTo>
                  <a:pt x="1405" y="4263"/>
                </a:lnTo>
                <a:lnTo>
                  <a:pt x="1406" y="4269"/>
                </a:lnTo>
                <a:lnTo>
                  <a:pt x="1379" y="4217"/>
                </a:lnTo>
                <a:lnTo>
                  <a:pt x="1382" y="4220"/>
                </a:lnTo>
                <a:lnTo>
                  <a:pt x="1247" y="4220"/>
                </a:lnTo>
                <a:lnTo>
                  <a:pt x="1250" y="4217"/>
                </a:lnTo>
                <a:lnTo>
                  <a:pt x="1229" y="4247"/>
                </a:lnTo>
                <a:lnTo>
                  <a:pt x="1232" y="4240"/>
                </a:lnTo>
                <a:lnTo>
                  <a:pt x="1238" y="4229"/>
                </a:lnTo>
                <a:cubicBezTo>
                  <a:pt x="1242" y="4219"/>
                  <a:pt x="1248" y="4211"/>
                  <a:pt x="1256" y="4204"/>
                </a:cubicBezTo>
                <a:lnTo>
                  <a:pt x="1259" y="4201"/>
                </a:lnTo>
                <a:cubicBezTo>
                  <a:pt x="1280" y="4179"/>
                  <a:pt x="1311" y="4169"/>
                  <a:pt x="1342" y="4174"/>
                </a:cubicBezTo>
                <a:cubicBezTo>
                  <a:pt x="1372" y="4179"/>
                  <a:pt x="1399" y="4198"/>
                  <a:pt x="1412" y="4226"/>
                </a:cubicBezTo>
                <a:lnTo>
                  <a:pt x="1416" y="4234"/>
                </a:lnTo>
                <a:cubicBezTo>
                  <a:pt x="1419" y="4239"/>
                  <a:pt x="1421" y="4245"/>
                  <a:pt x="1423" y="4251"/>
                </a:cubicBezTo>
                <a:lnTo>
                  <a:pt x="1426" y="4262"/>
                </a:lnTo>
                <a:lnTo>
                  <a:pt x="1333" y="4191"/>
                </a:lnTo>
                <a:lnTo>
                  <a:pt x="1341" y="4191"/>
                </a:lnTo>
                <a:lnTo>
                  <a:pt x="1256" y="4245"/>
                </a:lnTo>
                <a:lnTo>
                  <a:pt x="1259" y="4239"/>
                </a:lnTo>
                <a:cubicBezTo>
                  <a:pt x="1263" y="4229"/>
                  <a:pt x="1269" y="4221"/>
                  <a:pt x="1277" y="4214"/>
                </a:cubicBezTo>
                <a:lnTo>
                  <a:pt x="1280" y="4211"/>
                </a:lnTo>
                <a:cubicBezTo>
                  <a:pt x="1300" y="4190"/>
                  <a:pt x="1328" y="4180"/>
                  <a:pt x="1357" y="4183"/>
                </a:cubicBezTo>
                <a:cubicBezTo>
                  <a:pt x="1386" y="4186"/>
                  <a:pt x="1411" y="4201"/>
                  <a:pt x="1427" y="4225"/>
                </a:cubicBezTo>
                <a:lnTo>
                  <a:pt x="1433" y="4234"/>
                </a:lnTo>
                <a:cubicBezTo>
                  <a:pt x="1437" y="4240"/>
                  <a:pt x="1440" y="4246"/>
                  <a:pt x="1443" y="4252"/>
                </a:cubicBezTo>
                <a:lnTo>
                  <a:pt x="1447" y="4262"/>
                </a:lnTo>
                <a:lnTo>
                  <a:pt x="1266" y="4328"/>
                </a:lnTo>
                <a:lnTo>
                  <a:pt x="1265" y="4325"/>
                </a:lnTo>
                <a:lnTo>
                  <a:pt x="1262" y="4314"/>
                </a:lnTo>
                <a:cubicBezTo>
                  <a:pt x="1260" y="4305"/>
                  <a:pt x="1258" y="4296"/>
                  <a:pt x="1258" y="4287"/>
                </a:cubicBezTo>
                <a:lnTo>
                  <a:pt x="1258" y="4281"/>
                </a:lnTo>
                <a:lnTo>
                  <a:pt x="1258" y="4278"/>
                </a:lnTo>
                <a:cubicBezTo>
                  <a:pt x="1258" y="4225"/>
                  <a:pt x="1301" y="4182"/>
                  <a:pt x="1354" y="4182"/>
                </a:cubicBezTo>
                <a:cubicBezTo>
                  <a:pt x="1407" y="4182"/>
                  <a:pt x="1450" y="4225"/>
                  <a:pt x="1450" y="4278"/>
                </a:cubicBezTo>
                <a:lnTo>
                  <a:pt x="1450" y="4283"/>
                </a:lnTo>
                <a:lnTo>
                  <a:pt x="1450" y="4287"/>
                </a:lnTo>
                <a:cubicBezTo>
                  <a:pt x="1450" y="4340"/>
                  <a:pt x="1407" y="4383"/>
                  <a:pt x="1354" y="4383"/>
                </a:cubicBezTo>
                <a:cubicBezTo>
                  <a:pt x="1301" y="4383"/>
                  <a:pt x="1258" y="4340"/>
                  <a:pt x="1258" y="4287"/>
                </a:cubicBezTo>
                <a:lnTo>
                  <a:pt x="1258" y="4283"/>
                </a:lnTo>
                <a:lnTo>
                  <a:pt x="1258" y="4278"/>
                </a:lnTo>
                <a:cubicBezTo>
                  <a:pt x="1258" y="4225"/>
                  <a:pt x="1301" y="4182"/>
                  <a:pt x="1354" y="4182"/>
                </a:cubicBezTo>
                <a:cubicBezTo>
                  <a:pt x="1407" y="4182"/>
                  <a:pt x="1450" y="4225"/>
                  <a:pt x="1450" y="4278"/>
                </a:cubicBezTo>
                <a:lnTo>
                  <a:pt x="1450" y="4283"/>
                </a:lnTo>
                <a:lnTo>
                  <a:pt x="1450" y="4287"/>
                </a:lnTo>
                <a:cubicBezTo>
                  <a:pt x="1450" y="4340"/>
                  <a:pt x="1407" y="4383"/>
                  <a:pt x="1354" y="4383"/>
                </a:cubicBezTo>
                <a:cubicBezTo>
                  <a:pt x="1301" y="4383"/>
                  <a:pt x="1258" y="4340"/>
                  <a:pt x="1258" y="4287"/>
                </a:cubicBezTo>
                <a:lnTo>
                  <a:pt x="1258" y="4283"/>
                </a:lnTo>
                <a:lnTo>
                  <a:pt x="1258" y="4278"/>
                </a:lnTo>
                <a:lnTo>
                  <a:pt x="1354" y="4374"/>
                </a:lnTo>
                <a:lnTo>
                  <a:pt x="1353" y="4374"/>
                </a:lnTo>
                <a:lnTo>
                  <a:pt x="1448" y="4260"/>
                </a:lnTo>
                <a:lnTo>
                  <a:pt x="1449" y="4265"/>
                </a:lnTo>
                <a:cubicBezTo>
                  <a:pt x="1450" y="4271"/>
                  <a:pt x="1450" y="4277"/>
                  <a:pt x="1450" y="4283"/>
                </a:cubicBezTo>
                <a:lnTo>
                  <a:pt x="1450" y="4287"/>
                </a:lnTo>
                <a:cubicBezTo>
                  <a:pt x="1450" y="4340"/>
                  <a:pt x="1407" y="4383"/>
                  <a:pt x="1354" y="4383"/>
                </a:cubicBezTo>
                <a:cubicBezTo>
                  <a:pt x="1301" y="4383"/>
                  <a:pt x="1258" y="4340"/>
                  <a:pt x="1258" y="4287"/>
                </a:cubicBezTo>
                <a:lnTo>
                  <a:pt x="1258" y="4283"/>
                </a:lnTo>
                <a:lnTo>
                  <a:pt x="1258" y="4278"/>
                </a:lnTo>
                <a:lnTo>
                  <a:pt x="1449" y="4297"/>
                </a:lnTo>
                <a:lnTo>
                  <a:pt x="1448" y="4302"/>
                </a:lnTo>
                <a:lnTo>
                  <a:pt x="1449" y="4283"/>
                </a:lnTo>
                <a:lnTo>
                  <a:pt x="1449" y="4287"/>
                </a:lnTo>
                <a:lnTo>
                  <a:pt x="1271" y="4238"/>
                </a:lnTo>
                <a:lnTo>
                  <a:pt x="1274" y="4233"/>
                </a:lnTo>
                <a:lnTo>
                  <a:pt x="1283" y="4221"/>
                </a:lnTo>
                <a:cubicBezTo>
                  <a:pt x="1310" y="4184"/>
                  <a:pt x="1359" y="4172"/>
                  <a:pt x="1401" y="4192"/>
                </a:cubicBezTo>
                <a:cubicBezTo>
                  <a:pt x="1442" y="4211"/>
                  <a:pt x="1464" y="4257"/>
                  <a:pt x="1453" y="4302"/>
                </a:cubicBezTo>
                <a:lnTo>
                  <a:pt x="1452" y="4306"/>
                </a:lnTo>
                <a:lnTo>
                  <a:pt x="1448" y="4319"/>
                </a:lnTo>
                <a:lnTo>
                  <a:pt x="1447" y="4322"/>
                </a:lnTo>
                <a:cubicBezTo>
                  <a:pt x="1445" y="4328"/>
                  <a:pt x="1443" y="4333"/>
                  <a:pt x="1440" y="4338"/>
                </a:cubicBezTo>
                <a:lnTo>
                  <a:pt x="1439" y="4340"/>
                </a:lnTo>
                <a:cubicBezTo>
                  <a:pt x="1419" y="4380"/>
                  <a:pt x="1375" y="4401"/>
                  <a:pt x="1331" y="4391"/>
                </a:cubicBezTo>
                <a:cubicBezTo>
                  <a:pt x="1288" y="4381"/>
                  <a:pt x="1257" y="4342"/>
                  <a:pt x="1257" y="4297"/>
                </a:cubicBezTo>
                <a:lnTo>
                  <a:pt x="1257" y="4292"/>
                </a:lnTo>
                <a:lnTo>
                  <a:pt x="1257" y="4282"/>
                </a:lnTo>
                <a:lnTo>
                  <a:pt x="1259" y="4263"/>
                </a:lnTo>
                <a:lnTo>
                  <a:pt x="1258" y="4268"/>
                </a:lnTo>
                <a:cubicBezTo>
                  <a:pt x="1258" y="4220"/>
                  <a:pt x="1295" y="4179"/>
                  <a:pt x="1343" y="4173"/>
                </a:cubicBezTo>
                <a:cubicBezTo>
                  <a:pt x="1391" y="4167"/>
                  <a:pt x="1436" y="4198"/>
                  <a:pt x="1448" y="4245"/>
                </a:cubicBezTo>
                <a:lnTo>
                  <a:pt x="1449" y="4249"/>
                </a:lnTo>
                <a:cubicBezTo>
                  <a:pt x="1450" y="4254"/>
                  <a:pt x="1451" y="4258"/>
                  <a:pt x="1451" y="4263"/>
                </a:cubicBezTo>
                <a:lnTo>
                  <a:pt x="1452" y="4273"/>
                </a:lnTo>
                <a:lnTo>
                  <a:pt x="1453" y="4283"/>
                </a:lnTo>
                <a:lnTo>
                  <a:pt x="1453" y="4297"/>
                </a:lnTo>
                <a:cubicBezTo>
                  <a:pt x="1453" y="4350"/>
                  <a:pt x="1410" y="4393"/>
                  <a:pt x="1357" y="4393"/>
                </a:cubicBezTo>
                <a:cubicBezTo>
                  <a:pt x="1304" y="4393"/>
                  <a:pt x="1261" y="4350"/>
                  <a:pt x="1261" y="4297"/>
                </a:cubicBezTo>
                <a:lnTo>
                  <a:pt x="1261" y="4295"/>
                </a:lnTo>
                <a:lnTo>
                  <a:pt x="1262" y="4309"/>
                </a:lnTo>
                <a:lnTo>
                  <a:pt x="1261" y="4302"/>
                </a:lnTo>
                <a:lnTo>
                  <a:pt x="1261" y="4298"/>
                </a:lnTo>
                <a:lnTo>
                  <a:pt x="1261" y="4302"/>
                </a:lnTo>
                <a:lnTo>
                  <a:pt x="1450" y="4278"/>
                </a:lnTo>
                <a:lnTo>
                  <a:pt x="1450" y="4281"/>
                </a:lnTo>
                <a:lnTo>
                  <a:pt x="1450" y="4287"/>
                </a:lnTo>
                <a:lnTo>
                  <a:pt x="1450" y="4295"/>
                </a:lnTo>
                <a:lnTo>
                  <a:pt x="1450" y="4297"/>
                </a:lnTo>
                <a:cubicBezTo>
                  <a:pt x="1450" y="4350"/>
                  <a:pt x="1407" y="4393"/>
                  <a:pt x="1354" y="4393"/>
                </a:cubicBezTo>
                <a:cubicBezTo>
                  <a:pt x="1301" y="4393"/>
                  <a:pt x="1258" y="4350"/>
                  <a:pt x="1258" y="4297"/>
                </a:cubicBezTo>
                <a:lnTo>
                  <a:pt x="1258" y="4287"/>
                </a:lnTo>
                <a:lnTo>
                  <a:pt x="1258" y="4272"/>
                </a:lnTo>
                <a:lnTo>
                  <a:pt x="1258" y="4257"/>
                </a:lnTo>
                <a:lnTo>
                  <a:pt x="1258" y="4249"/>
                </a:lnTo>
                <a:cubicBezTo>
                  <a:pt x="1258" y="4196"/>
                  <a:pt x="1301" y="4153"/>
                  <a:pt x="1354" y="4153"/>
                </a:cubicBezTo>
                <a:cubicBezTo>
                  <a:pt x="1407" y="4153"/>
                  <a:pt x="1450" y="4196"/>
                  <a:pt x="1450" y="4249"/>
                </a:cubicBezTo>
                <a:lnTo>
                  <a:pt x="1450" y="4251"/>
                </a:lnTo>
                <a:lnTo>
                  <a:pt x="1450" y="4260"/>
                </a:lnTo>
                <a:lnTo>
                  <a:pt x="1449" y="4280"/>
                </a:lnTo>
                <a:lnTo>
                  <a:pt x="1449" y="4278"/>
                </a:lnTo>
                <a:lnTo>
                  <a:pt x="1449" y="4287"/>
                </a:lnTo>
                <a:lnTo>
                  <a:pt x="1450" y="4291"/>
                </a:lnTo>
                <a:lnTo>
                  <a:pt x="1450" y="4305"/>
                </a:lnTo>
                <a:lnTo>
                  <a:pt x="1450" y="4306"/>
                </a:lnTo>
                <a:cubicBezTo>
                  <a:pt x="1450" y="4359"/>
                  <a:pt x="1407" y="4402"/>
                  <a:pt x="1354" y="4402"/>
                </a:cubicBezTo>
                <a:cubicBezTo>
                  <a:pt x="1301" y="4402"/>
                  <a:pt x="1258" y="4359"/>
                  <a:pt x="1258" y="4306"/>
                </a:cubicBezTo>
                <a:lnTo>
                  <a:pt x="1258" y="4302"/>
                </a:lnTo>
                <a:lnTo>
                  <a:pt x="1258" y="4293"/>
                </a:lnTo>
                <a:lnTo>
                  <a:pt x="1258" y="4295"/>
                </a:lnTo>
                <a:lnTo>
                  <a:pt x="1257" y="4278"/>
                </a:lnTo>
                <a:cubicBezTo>
                  <a:pt x="1257" y="4225"/>
                  <a:pt x="1300" y="4182"/>
                  <a:pt x="1353" y="4182"/>
                </a:cubicBezTo>
                <a:cubicBezTo>
                  <a:pt x="1406" y="4182"/>
                  <a:pt x="1449" y="4225"/>
                  <a:pt x="1449" y="4278"/>
                </a:cubicBezTo>
                <a:lnTo>
                  <a:pt x="1449" y="4282"/>
                </a:lnTo>
                <a:lnTo>
                  <a:pt x="1449" y="4287"/>
                </a:lnTo>
                <a:cubicBezTo>
                  <a:pt x="1449" y="4335"/>
                  <a:pt x="1415" y="4375"/>
                  <a:pt x="1369" y="4382"/>
                </a:cubicBezTo>
                <a:cubicBezTo>
                  <a:pt x="1322" y="4390"/>
                  <a:pt x="1277" y="4362"/>
                  <a:pt x="1262" y="4318"/>
                </a:cubicBezTo>
                <a:lnTo>
                  <a:pt x="1261" y="4315"/>
                </a:lnTo>
                <a:cubicBezTo>
                  <a:pt x="1260" y="4309"/>
                  <a:pt x="1258" y="4304"/>
                  <a:pt x="1257" y="4298"/>
                </a:cubicBezTo>
                <a:lnTo>
                  <a:pt x="1256" y="4291"/>
                </a:lnTo>
                <a:lnTo>
                  <a:pt x="1256" y="4287"/>
                </a:lnTo>
                <a:cubicBezTo>
                  <a:pt x="1255" y="4282"/>
                  <a:pt x="1254" y="4277"/>
                  <a:pt x="1254" y="4271"/>
                </a:cubicBezTo>
                <a:lnTo>
                  <a:pt x="1254" y="4268"/>
                </a:lnTo>
                <a:cubicBezTo>
                  <a:pt x="1254" y="4224"/>
                  <a:pt x="1285" y="4185"/>
                  <a:pt x="1328" y="4175"/>
                </a:cubicBezTo>
                <a:cubicBezTo>
                  <a:pt x="1372" y="4165"/>
                  <a:pt x="1416" y="4186"/>
                  <a:pt x="1436" y="4226"/>
                </a:cubicBezTo>
                <a:lnTo>
                  <a:pt x="1440" y="4234"/>
                </a:lnTo>
                <a:cubicBezTo>
                  <a:pt x="1443" y="4239"/>
                  <a:pt x="1445" y="4245"/>
                  <a:pt x="1447" y="4251"/>
                </a:cubicBezTo>
                <a:lnTo>
                  <a:pt x="1450" y="4262"/>
                </a:lnTo>
                <a:cubicBezTo>
                  <a:pt x="1463" y="4311"/>
                  <a:pt x="1436" y="4362"/>
                  <a:pt x="1388" y="4378"/>
                </a:cubicBezTo>
                <a:cubicBezTo>
                  <a:pt x="1340" y="4395"/>
                  <a:pt x="1287" y="4370"/>
                  <a:pt x="1268" y="4323"/>
                </a:cubicBezTo>
                <a:lnTo>
                  <a:pt x="1266" y="4318"/>
                </a:lnTo>
                <a:lnTo>
                  <a:pt x="1261" y="4302"/>
                </a:lnTo>
                <a:cubicBezTo>
                  <a:pt x="1252" y="4264"/>
                  <a:pt x="1266" y="4224"/>
                  <a:pt x="1297" y="4201"/>
                </a:cubicBezTo>
                <a:cubicBezTo>
                  <a:pt x="1329" y="4178"/>
                  <a:pt x="1371" y="4176"/>
                  <a:pt x="1404" y="4196"/>
                </a:cubicBezTo>
                <a:lnTo>
                  <a:pt x="1409" y="4199"/>
                </a:lnTo>
                <a:lnTo>
                  <a:pt x="1425" y="4211"/>
                </a:lnTo>
                <a:lnTo>
                  <a:pt x="1402" y="4198"/>
                </a:lnTo>
                <a:lnTo>
                  <a:pt x="1415" y="4203"/>
                </a:lnTo>
                <a:lnTo>
                  <a:pt x="1431" y="4210"/>
                </a:lnTo>
                <a:lnTo>
                  <a:pt x="1324" y="4230"/>
                </a:lnTo>
                <a:lnTo>
                  <a:pt x="1329" y="4225"/>
                </a:lnTo>
                <a:lnTo>
                  <a:pt x="1326" y="4227"/>
                </a:lnTo>
                <a:lnTo>
                  <a:pt x="1333" y="4355"/>
                </a:lnTo>
                <a:lnTo>
                  <a:pt x="1329" y="4351"/>
                </a:lnTo>
                <a:lnTo>
                  <a:pt x="1324" y="4346"/>
                </a:lnTo>
                <a:cubicBezTo>
                  <a:pt x="1306" y="4328"/>
                  <a:pt x="1295" y="4304"/>
                  <a:pt x="1295" y="4278"/>
                </a:cubicBezTo>
                <a:lnTo>
                  <a:pt x="1295" y="4272"/>
                </a:lnTo>
                <a:lnTo>
                  <a:pt x="1295" y="4268"/>
                </a:lnTo>
                <a:cubicBezTo>
                  <a:pt x="1295" y="4220"/>
                  <a:pt x="1332" y="4178"/>
                  <a:pt x="1381" y="4173"/>
                </a:cubicBezTo>
                <a:cubicBezTo>
                  <a:pt x="1430" y="4168"/>
                  <a:pt x="1475" y="4200"/>
                  <a:pt x="1485" y="4248"/>
                </a:cubicBezTo>
                <a:lnTo>
                  <a:pt x="1487" y="4257"/>
                </a:lnTo>
                <a:lnTo>
                  <a:pt x="1488" y="4260"/>
                </a:lnTo>
                <a:lnTo>
                  <a:pt x="1396" y="4191"/>
                </a:lnTo>
                <a:lnTo>
                  <a:pt x="1400" y="4191"/>
                </a:lnTo>
                <a:lnTo>
                  <a:pt x="1324" y="4345"/>
                </a:lnTo>
                <a:lnTo>
                  <a:pt x="1321" y="4341"/>
                </a:lnTo>
                <a:lnTo>
                  <a:pt x="1312" y="4328"/>
                </a:lnTo>
                <a:cubicBezTo>
                  <a:pt x="1294" y="4298"/>
                  <a:pt x="1294" y="4261"/>
                  <a:pt x="1311" y="4231"/>
                </a:cubicBezTo>
                <a:cubicBezTo>
                  <a:pt x="1328" y="4201"/>
                  <a:pt x="1360" y="4182"/>
                  <a:pt x="1394" y="4182"/>
                </a:cubicBezTo>
                <a:lnTo>
                  <a:pt x="1396" y="4182"/>
                </a:lnTo>
                <a:lnTo>
                  <a:pt x="1300" y="4278"/>
                </a:lnTo>
                <a:lnTo>
                  <a:pt x="1300" y="4272"/>
                </a:lnTo>
                <a:lnTo>
                  <a:pt x="1300" y="4268"/>
                </a:lnTo>
                <a:lnTo>
                  <a:pt x="1490" y="4292"/>
                </a:lnTo>
                <a:lnTo>
                  <a:pt x="1489" y="4296"/>
                </a:lnTo>
                <a:lnTo>
                  <a:pt x="1489" y="4294"/>
                </a:lnTo>
                <a:lnTo>
                  <a:pt x="1488" y="4258"/>
                </a:lnTo>
                <a:lnTo>
                  <a:pt x="1490" y="4267"/>
                </a:lnTo>
                <a:cubicBezTo>
                  <a:pt x="1494" y="4282"/>
                  <a:pt x="1493" y="4298"/>
                  <a:pt x="1489" y="4313"/>
                </a:cubicBezTo>
                <a:lnTo>
                  <a:pt x="1486" y="4324"/>
                </a:lnTo>
                <a:lnTo>
                  <a:pt x="1485" y="4330"/>
                </a:lnTo>
                <a:lnTo>
                  <a:pt x="1312" y="4253"/>
                </a:lnTo>
                <a:lnTo>
                  <a:pt x="1314" y="4250"/>
                </a:lnTo>
                <a:lnTo>
                  <a:pt x="1302" y="4273"/>
                </a:lnTo>
                <a:lnTo>
                  <a:pt x="1304" y="4267"/>
                </a:lnTo>
                <a:lnTo>
                  <a:pt x="1310" y="4252"/>
                </a:lnTo>
                <a:cubicBezTo>
                  <a:pt x="1329" y="4206"/>
                  <a:pt x="1379" y="4181"/>
                  <a:pt x="1427" y="4195"/>
                </a:cubicBezTo>
                <a:cubicBezTo>
                  <a:pt x="1474" y="4210"/>
                  <a:pt x="1503" y="4258"/>
                  <a:pt x="1494" y="4306"/>
                </a:cubicBezTo>
                <a:lnTo>
                  <a:pt x="1493" y="4311"/>
                </a:lnTo>
                <a:cubicBezTo>
                  <a:pt x="1491" y="4317"/>
                  <a:pt x="1490" y="4323"/>
                  <a:pt x="1488" y="4328"/>
                </a:cubicBezTo>
                <a:lnTo>
                  <a:pt x="1486" y="4333"/>
                </a:lnTo>
                <a:cubicBezTo>
                  <a:pt x="1470" y="4373"/>
                  <a:pt x="1430" y="4397"/>
                  <a:pt x="1388" y="4393"/>
                </a:cubicBezTo>
                <a:cubicBezTo>
                  <a:pt x="1345" y="4389"/>
                  <a:pt x="1311" y="4358"/>
                  <a:pt x="1302" y="4316"/>
                </a:cubicBezTo>
                <a:lnTo>
                  <a:pt x="1301" y="4311"/>
                </a:lnTo>
                <a:lnTo>
                  <a:pt x="1300" y="4306"/>
                </a:lnTo>
                <a:lnTo>
                  <a:pt x="1490" y="4287"/>
                </a:lnTo>
                <a:lnTo>
                  <a:pt x="1490" y="4291"/>
                </a:lnTo>
                <a:lnTo>
                  <a:pt x="1490" y="4298"/>
                </a:lnTo>
                <a:lnTo>
                  <a:pt x="1490" y="4305"/>
                </a:lnTo>
                <a:lnTo>
                  <a:pt x="1490" y="4306"/>
                </a:lnTo>
                <a:lnTo>
                  <a:pt x="1299" y="4293"/>
                </a:lnTo>
                <a:lnTo>
                  <a:pt x="1300" y="4286"/>
                </a:lnTo>
                <a:lnTo>
                  <a:pt x="1303" y="4272"/>
                </a:lnTo>
                <a:lnTo>
                  <a:pt x="1303" y="4267"/>
                </a:lnTo>
                <a:lnTo>
                  <a:pt x="1304" y="4255"/>
                </a:lnTo>
                <a:cubicBezTo>
                  <a:pt x="1312" y="4205"/>
                  <a:pt x="1356" y="4169"/>
                  <a:pt x="1406" y="4173"/>
                </a:cubicBezTo>
                <a:cubicBezTo>
                  <a:pt x="1457" y="4176"/>
                  <a:pt x="1495" y="4218"/>
                  <a:pt x="1495" y="4268"/>
                </a:cubicBezTo>
                <a:lnTo>
                  <a:pt x="1495" y="4269"/>
                </a:lnTo>
                <a:cubicBezTo>
                  <a:pt x="1495" y="4275"/>
                  <a:pt x="1495" y="4280"/>
                  <a:pt x="1494" y="4285"/>
                </a:cubicBezTo>
                <a:lnTo>
                  <a:pt x="1493" y="4291"/>
                </a:lnTo>
                <a:lnTo>
                  <a:pt x="1491" y="4303"/>
                </a:lnTo>
                <a:lnTo>
                  <a:pt x="1396" y="4191"/>
                </a:lnTo>
                <a:lnTo>
                  <a:pt x="1397" y="4191"/>
                </a:lnTo>
                <a:lnTo>
                  <a:pt x="1399" y="4191"/>
                </a:lnTo>
                <a:cubicBezTo>
                  <a:pt x="1452" y="4191"/>
                  <a:pt x="1495" y="4234"/>
                  <a:pt x="1495" y="4287"/>
                </a:cubicBezTo>
                <a:lnTo>
                  <a:pt x="1495" y="4293"/>
                </a:lnTo>
                <a:lnTo>
                  <a:pt x="1495" y="4297"/>
                </a:lnTo>
                <a:cubicBezTo>
                  <a:pt x="1495" y="4343"/>
                  <a:pt x="1463" y="4383"/>
                  <a:pt x="1418" y="4392"/>
                </a:cubicBezTo>
                <a:cubicBezTo>
                  <a:pt x="1372" y="4400"/>
                  <a:pt x="1327" y="4376"/>
                  <a:pt x="1310" y="4333"/>
                </a:cubicBezTo>
                <a:lnTo>
                  <a:pt x="1308" y="4328"/>
                </a:lnTo>
                <a:lnTo>
                  <a:pt x="1315" y="4342"/>
                </a:lnTo>
                <a:lnTo>
                  <a:pt x="1312" y="4337"/>
                </a:lnTo>
                <a:lnTo>
                  <a:pt x="1489" y="4269"/>
                </a:lnTo>
                <a:lnTo>
                  <a:pt x="1490" y="4274"/>
                </a:lnTo>
                <a:lnTo>
                  <a:pt x="1491" y="4279"/>
                </a:lnTo>
                <a:lnTo>
                  <a:pt x="1300" y="4297"/>
                </a:lnTo>
                <a:lnTo>
                  <a:pt x="1300" y="4293"/>
                </a:lnTo>
                <a:lnTo>
                  <a:pt x="1300" y="4287"/>
                </a:lnTo>
                <a:cubicBezTo>
                  <a:pt x="1300" y="4234"/>
                  <a:pt x="1343" y="4191"/>
                  <a:pt x="1396" y="4191"/>
                </a:cubicBezTo>
                <a:lnTo>
                  <a:pt x="1400" y="4191"/>
                </a:lnTo>
                <a:lnTo>
                  <a:pt x="1304" y="4287"/>
                </a:lnTo>
                <a:lnTo>
                  <a:pt x="1304" y="4283"/>
                </a:lnTo>
                <a:lnTo>
                  <a:pt x="1304" y="4278"/>
                </a:lnTo>
                <a:cubicBezTo>
                  <a:pt x="1304" y="4225"/>
                  <a:pt x="1347" y="4182"/>
                  <a:pt x="1400" y="4182"/>
                </a:cubicBezTo>
                <a:lnTo>
                  <a:pt x="1403" y="4182"/>
                </a:lnTo>
                <a:cubicBezTo>
                  <a:pt x="1444" y="4182"/>
                  <a:pt x="1480" y="4208"/>
                  <a:pt x="1494" y="4246"/>
                </a:cubicBezTo>
                <a:lnTo>
                  <a:pt x="1498" y="4257"/>
                </a:lnTo>
                <a:lnTo>
                  <a:pt x="1497" y="4255"/>
                </a:lnTo>
                <a:lnTo>
                  <a:pt x="1332" y="4244"/>
                </a:lnTo>
                <a:lnTo>
                  <a:pt x="1334" y="4241"/>
                </a:lnTo>
                <a:lnTo>
                  <a:pt x="1331" y="4246"/>
                </a:lnTo>
                <a:lnTo>
                  <a:pt x="1324" y="4262"/>
                </a:lnTo>
                <a:lnTo>
                  <a:pt x="1326" y="4255"/>
                </a:lnTo>
                <a:cubicBezTo>
                  <a:pt x="1329" y="4246"/>
                  <a:pt x="1333" y="4236"/>
                  <a:pt x="1339" y="4228"/>
                </a:cubicBezTo>
                <a:lnTo>
                  <a:pt x="1341" y="4225"/>
                </a:lnTo>
                <a:cubicBezTo>
                  <a:pt x="1369" y="4183"/>
                  <a:pt x="1426" y="4170"/>
                  <a:pt x="1470" y="4196"/>
                </a:cubicBezTo>
                <a:lnTo>
                  <a:pt x="1475" y="4199"/>
                </a:lnTo>
                <a:cubicBezTo>
                  <a:pt x="1487" y="4206"/>
                  <a:pt x="1497" y="4216"/>
                  <a:pt x="1505" y="4228"/>
                </a:cubicBezTo>
                <a:lnTo>
                  <a:pt x="1509" y="4234"/>
                </a:lnTo>
                <a:lnTo>
                  <a:pt x="1429" y="4191"/>
                </a:lnTo>
                <a:lnTo>
                  <a:pt x="1439" y="4191"/>
                </a:lnTo>
                <a:lnTo>
                  <a:pt x="1440" y="4191"/>
                </a:lnTo>
                <a:lnTo>
                  <a:pt x="1346" y="4305"/>
                </a:lnTo>
                <a:lnTo>
                  <a:pt x="1344" y="4294"/>
                </a:lnTo>
                <a:lnTo>
                  <a:pt x="1343" y="4292"/>
                </a:lnTo>
                <a:lnTo>
                  <a:pt x="1532" y="4257"/>
                </a:lnTo>
                <a:lnTo>
                  <a:pt x="1533" y="4265"/>
                </a:lnTo>
                <a:lnTo>
                  <a:pt x="1534" y="4270"/>
                </a:lnTo>
                <a:lnTo>
                  <a:pt x="1439" y="4191"/>
                </a:lnTo>
                <a:lnTo>
                  <a:pt x="1440" y="4191"/>
                </a:lnTo>
                <a:lnTo>
                  <a:pt x="1349" y="4318"/>
                </a:lnTo>
                <a:lnTo>
                  <a:pt x="1347" y="4312"/>
                </a:lnTo>
                <a:lnTo>
                  <a:pt x="1359" y="4335"/>
                </a:lnTo>
                <a:lnTo>
                  <a:pt x="1357" y="4332"/>
                </a:lnTo>
                <a:lnTo>
                  <a:pt x="1531" y="4294"/>
                </a:lnTo>
                <a:lnTo>
                  <a:pt x="1530" y="4300"/>
                </a:lnTo>
                <a:lnTo>
                  <a:pt x="1531" y="4284"/>
                </a:lnTo>
                <a:lnTo>
                  <a:pt x="1531" y="4293"/>
                </a:lnTo>
                <a:lnTo>
                  <a:pt x="1531" y="4302"/>
                </a:lnTo>
                <a:lnTo>
                  <a:pt x="1529" y="4279"/>
                </a:lnTo>
                <a:lnTo>
                  <a:pt x="1530" y="4283"/>
                </a:lnTo>
                <a:lnTo>
                  <a:pt x="1340" y="4306"/>
                </a:lnTo>
                <a:lnTo>
                  <a:pt x="1340" y="4302"/>
                </a:lnTo>
                <a:cubicBezTo>
                  <a:pt x="1340" y="4295"/>
                  <a:pt x="1341" y="4288"/>
                  <a:pt x="1343" y="4282"/>
                </a:cubicBezTo>
                <a:lnTo>
                  <a:pt x="1345" y="4273"/>
                </a:lnTo>
                <a:lnTo>
                  <a:pt x="1344" y="4274"/>
                </a:lnTo>
                <a:lnTo>
                  <a:pt x="1346" y="4263"/>
                </a:lnTo>
                <a:cubicBezTo>
                  <a:pt x="1352" y="4224"/>
                  <a:pt x="1382" y="4193"/>
                  <a:pt x="1420" y="4185"/>
                </a:cubicBezTo>
                <a:cubicBezTo>
                  <a:pt x="1459" y="4176"/>
                  <a:pt x="1498" y="4192"/>
                  <a:pt x="1520" y="4225"/>
                </a:cubicBezTo>
                <a:lnTo>
                  <a:pt x="1522" y="4228"/>
                </a:lnTo>
                <a:cubicBezTo>
                  <a:pt x="1530" y="4240"/>
                  <a:pt x="1535" y="4252"/>
                  <a:pt x="1537" y="4266"/>
                </a:cubicBezTo>
                <a:lnTo>
                  <a:pt x="1538" y="4272"/>
                </a:lnTo>
                <a:cubicBezTo>
                  <a:pt x="1546" y="4319"/>
                  <a:pt x="1518" y="4364"/>
                  <a:pt x="1473" y="4379"/>
                </a:cubicBezTo>
                <a:cubicBezTo>
                  <a:pt x="1428" y="4393"/>
                  <a:pt x="1379" y="4373"/>
                  <a:pt x="1358" y="4330"/>
                </a:cubicBezTo>
                <a:lnTo>
                  <a:pt x="1356" y="4326"/>
                </a:lnTo>
                <a:lnTo>
                  <a:pt x="1350" y="4314"/>
                </a:lnTo>
                <a:cubicBezTo>
                  <a:pt x="1339" y="4285"/>
                  <a:pt x="1342" y="4251"/>
                  <a:pt x="1360" y="4225"/>
                </a:cubicBezTo>
                <a:cubicBezTo>
                  <a:pt x="1378" y="4198"/>
                  <a:pt x="1408" y="4182"/>
                  <a:pt x="1439" y="4182"/>
                </a:cubicBezTo>
                <a:lnTo>
                  <a:pt x="1440" y="4182"/>
                </a:lnTo>
                <a:cubicBezTo>
                  <a:pt x="1493" y="4182"/>
                  <a:pt x="1536" y="4225"/>
                  <a:pt x="1536" y="4278"/>
                </a:cubicBezTo>
                <a:lnTo>
                  <a:pt x="1536" y="4283"/>
                </a:lnTo>
                <a:cubicBezTo>
                  <a:pt x="1536" y="4291"/>
                  <a:pt x="1536" y="4299"/>
                  <a:pt x="1534" y="4307"/>
                </a:cubicBezTo>
                <a:lnTo>
                  <a:pt x="1533" y="4311"/>
                </a:lnTo>
                <a:lnTo>
                  <a:pt x="1439" y="4191"/>
                </a:lnTo>
                <a:lnTo>
                  <a:pt x="1440" y="4191"/>
                </a:lnTo>
                <a:lnTo>
                  <a:pt x="1345" y="4298"/>
                </a:lnTo>
                <a:lnTo>
                  <a:pt x="1344" y="4289"/>
                </a:lnTo>
                <a:lnTo>
                  <a:pt x="1343" y="4268"/>
                </a:lnTo>
                <a:cubicBezTo>
                  <a:pt x="1343" y="4215"/>
                  <a:pt x="1386" y="4172"/>
                  <a:pt x="1439" y="4172"/>
                </a:cubicBezTo>
                <a:cubicBezTo>
                  <a:pt x="1492" y="4172"/>
                  <a:pt x="1535" y="4215"/>
                  <a:pt x="1535" y="4268"/>
                </a:cubicBezTo>
                <a:lnTo>
                  <a:pt x="1535" y="4278"/>
                </a:lnTo>
                <a:lnTo>
                  <a:pt x="1535" y="4287"/>
                </a:lnTo>
                <a:cubicBezTo>
                  <a:pt x="1535" y="4340"/>
                  <a:pt x="1492" y="4383"/>
                  <a:pt x="1439" y="4383"/>
                </a:cubicBezTo>
                <a:cubicBezTo>
                  <a:pt x="1386" y="4383"/>
                  <a:pt x="1343" y="4340"/>
                  <a:pt x="1343" y="4287"/>
                </a:cubicBezTo>
                <a:lnTo>
                  <a:pt x="1343" y="4284"/>
                </a:lnTo>
                <a:lnTo>
                  <a:pt x="1343" y="4278"/>
                </a:lnTo>
                <a:lnTo>
                  <a:pt x="1345" y="4259"/>
                </a:lnTo>
                <a:lnTo>
                  <a:pt x="1440" y="4364"/>
                </a:lnTo>
                <a:lnTo>
                  <a:pt x="1439" y="4364"/>
                </a:lnTo>
                <a:lnTo>
                  <a:pt x="1531" y="4238"/>
                </a:lnTo>
                <a:lnTo>
                  <a:pt x="1533" y="4244"/>
                </a:lnTo>
                <a:lnTo>
                  <a:pt x="1527" y="4232"/>
                </a:lnTo>
                <a:lnTo>
                  <a:pt x="1529" y="4236"/>
                </a:lnTo>
                <a:lnTo>
                  <a:pt x="1348" y="4288"/>
                </a:lnTo>
                <a:lnTo>
                  <a:pt x="1347" y="4278"/>
                </a:lnTo>
                <a:lnTo>
                  <a:pt x="1347" y="4280"/>
                </a:lnTo>
                <a:lnTo>
                  <a:pt x="1520" y="4313"/>
                </a:lnTo>
                <a:lnTo>
                  <a:pt x="1518" y="4316"/>
                </a:lnTo>
                <a:lnTo>
                  <a:pt x="1530" y="4293"/>
                </a:lnTo>
                <a:lnTo>
                  <a:pt x="1528" y="4299"/>
                </a:lnTo>
                <a:lnTo>
                  <a:pt x="1436" y="4172"/>
                </a:lnTo>
                <a:lnTo>
                  <a:pt x="1438" y="4172"/>
                </a:lnTo>
                <a:lnTo>
                  <a:pt x="1440" y="4172"/>
                </a:lnTo>
                <a:cubicBezTo>
                  <a:pt x="1493" y="4172"/>
                  <a:pt x="1536" y="4215"/>
                  <a:pt x="1536" y="4268"/>
                </a:cubicBezTo>
                <a:lnTo>
                  <a:pt x="1536" y="4274"/>
                </a:lnTo>
                <a:lnTo>
                  <a:pt x="1536" y="4278"/>
                </a:lnTo>
                <a:cubicBezTo>
                  <a:pt x="1536" y="4331"/>
                  <a:pt x="1493" y="4374"/>
                  <a:pt x="1440" y="4374"/>
                </a:cubicBezTo>
                <a:cubicBezTo>
                  <a:pt x="1387" y="4374"/>
                  <a:pt x="1344" y="4331"/>
                  <a:pt x="1344" y="4278"/>
                </a:cubicBezTo>
                <a:lnTo>
                  <a:pt x="1344" y="4274"/>
                </a:lnTo>
                <a:lnTo>
                  <a:pt x="1344" y="4268"/>
                </a:lnTo>
                <a:lnTo>
                  <a:pt x="1353" y="4307"/>
                </a:lnTo>
                <a:lnTo>
                  <a:pt x="1349" y="4298"/>
                </a:lnTo>
                <a:cubicBezTo>
                  <a:pt x="1336" y="4269"/>
                  <a:pt x="1338" y="4234"/>
                  <a:pt x="1356" y="4207"/>
                </a:cubicBezTo>
                <a:cubicBezTo>
                  <a:pt x="1374" y="4180"/>
                  <a:pt x="1404" y="4163"/>
                  <a:pt x="1436" y="4163"/>
                </a:cubicBezTo>
                <a:lnTo>
                  <a:pt x="1440" y="4163"/>
                </a:lnTo>
                <a:lnTo>
                  <a:pt x="1443" y="4163"/>
                </a:lnTo>
                <a:cubicBezTo>
                  <a:pt x="1469" y="4163"/>
                  <a:pt x="1493" y="4174"/>
                  <a:pt x="1511" y="4192"/>
                </a:cubicBezTo>
                <a:lnTo>
                  <a:pt x="1520" y="4201"/>
                </a:lnTo>
                <a:cubicBezTo>
                  <a:pt x="1532" y="4212"/>
                  <a:pt x="1540" y="4226"/>
                  <a:pt x="1545" y="4242"/>
                </a:cubicBezTo>
                <a:lnTo>
                  <a:pt x="1547" y="4249"/>
                </a:lnTo>
                <a:lnTo>
                  <a:pt x="1534" y="4222"/>
                </a:lnTo>
                <a:lnTo>
                  <a:pt x="1536" y="4225"/>
                </a:lnTo>
                <a:lnTo>
                  <a:pt x="1369" y="4239"/>
                </a:lnTo>
                <a:lnTo>
                  <a:pt x="1373" y="4230"/>
                </a:lnTo>
                <a:lnTo>
                  <a:pt x="1375" y="4224"/>
                </a:lnTo>
                <a:lnTo>
                  <a:pt x="1379" y="4215"/>
                </a:lnTo>
                <a:cubicBezTo>
                  <a:pt x="1382" y="4209"/>
                  <a:pt x="1384" y="4204"/>
                  <a:pt x="1388" y="4199"/>
                </a:cubicBezTo>
                <a:lnTo>
                  <a:pt x="1390" y="4196"/>
                </a:lnTo>
                <a:cubicBezTo>
                  <a:pt x="1407" y="4170"/>
                  <a:pt x="1437" y="4153"/>
                  <a:pt x="1469" y="4153"/>
                </a:cubicBezTo>
                <a:cubicBezTo>
                  <a:pt x="1502" y="4153"/>
                  <a:pt x="1532" y="4170"/>
                  <a:pt x="1549" y="4196"/>
                </a:cubicBezTo>
                <a:lnTo>
                  <a:pt x="1555" y="4205"/>
                </a:lnTo>
                <a:lnTo>
                  <a:pt x="1566" y="4226"/>
                </a:lnTo>
                <a:cubicBezTo>
                  <a:pt x="1585" y="4262"/>
                  <a:pt x="1578" y="4307"/>
                  <a:pt x="1548" y="4336"/>
                </a:cubicBezTo>
                <a:lnTo>
                  <a:pt x="1547" y="4337"/>
                </a:lnTo>
                <a:cubicBezTo>
                  <a:pt x="1518" y="4367"/>
                  <a:pt x="1473" y="4374"/>
                  <a:pt x="1437" y="4355"/>
                </a:cubicBezTo>
                <a:lnTo>
                  <a:pt x="1435" y="4354"/>
                </a:lnTo>
                <a:cubicBezTo>
                  <a:pt x="1399" y="4337"/>
                  <a:pt x="1378" y="4299"/>
                  <a:pt x="1382" y="4260"/>
                </a:cubicBezTo>
                <a:lnTo>
                  <a:pt x="1383" y="4249"/>
                </a:lnTo>
                <a:cubicBezTo>
                  <a:pt x="1383" y="4244"/>
                  <a:pt x="1384" y="4239"/>
                  <a:pt x="1385" y="4234"/>
                </a:cubicBezTo>
                <a:lnTo>
                  <a:pt x="1387" y="4226"/>
                </a:lnTo>
                <a:cubicBezTo>
                  <a:pt x="1398" y="4183"/>
                  <a:pt x="1436" y="4153"/>
                  <a:pt x="1480" y="4153"/>
                </a:cubicBezTo>
                <a:cubicBezTo>
                  <a:pt x="1525" y="4153"/>
                  <a:pt x="1563" y="4183"/>
                  <a:pt x="1574" y="4226"/>
                </a:cubicBezTo>
                <a:lnTo>
                  <a:pt x="1576" y="4234"/>
                </a:lnTo>
                <a:cubicBezTo>
                  <a:pt x="1577" y="4239"/>
                  <a:pt x="1578" y="4244"/>
                  <a:pt x="1578" y="4249"/>
                </a:cubicBezTo>
                <a:lnTo>
                  <a:pt x="1579" y="4260"/>
                </a:lnTo>
                <a:cubicBezTo>
                  <a:pt x="1582" y="4295"/>
                  <a:pt x="1566" y="4329"/>
                  <a:pt x="1537" y="4348"/>
                </a:cubicBezTo>
                <a:lnTo>
                  <a:pt x="1534" y="4350"/>
                </a:lnTo>
                <a:cubicBezTo>
                  <a:pt x="1501" y="4372"/>
                  <a:pt x="1459" y="4372"/>
                  <a:pt x="1427" y="4350"/>
                </a:cubicBezTo>
                <a:lnTo>
                  <a:pt x="1424" y="4348"/>
                </a:lnTo>
                <a:cubicBezTo>
                  <a:pt x="1386" y="4323"/>
                  <a:pt x="1371" y="4275"/>
                  <a:pt x="1388" y="4233"/>
                </a:cubicBezTo>
                <a:lnTo>
                  <a:pt x="1390" y="4228"/>
                </a:lnTo>
                <a:lnTo>
                  <a:pt x="1387" y="4236"/>
                </a:lnTo>
                <a:lnTo>
                  <a:pt x="1566" y="4302"/>
                </a:lnTo>
                <a:lnTo>
                  <a:pt x="1564" y="4306"/>
                </a:lnTo>
                <a:lnTo>
                  <a:pt x="1566" y="4304"/>
                </a:lnTo>
                <a:lnTo>
                  <a:pt x="1500" y="4175"/>
                </a:lnTo>
                <a:lnTo>
                  <a:pt x="1504" y="4176"/>
                </a:lnTo>
                <a:lnTo>
                  <a:pt x="1457" y="4176"/>
                </a:lnTo>
                <a:lnTo>
                  <a:pt x="1461" y="4175"/>
                </a:lnTo>
                <a:cubicBezTo>
                  <a:pt x="1503" y="4165"/>
                  <a:pt x="1547" y="4184"/>
                  <a:pt x="1568" y="4221"/>
                </a:cubicBezTo>
                <a:cubicBezTo>
                  <a:pt x="1589" y="4259"/>
                  <a:pt x="1583" y="4306"/>
                  <a:pt x="1552" y="4336"/>
                </a:cubicBezTo>
                <a:lnTo>
                  <a:pt x="1551" y="4337"/>
                </a:lnTo>
                <a:cubicBezTo>
                  <a:pt x="1526" y="4363"/>
                  <a:pt x="1488" y="4372"/>
                  <a:pt x="1453" y="4361"/>
                </a:cubicBezTo>
                <a:lnTo>
                  <a:pt x="1450" y="4360"/>
                </a:lnTo>
                <a:cubicBezTo>
                  <a:pt x="1414" y="4347"/>
                  <a:pt x="1388" y="4315"/>
                  <a:pt x="1385" y="4277"/>
                </a:cubicBezTo>
                <a:lnTo>
                  <a:pt x="1384" y="4266"/>
                </a:lnTo>
                <a:lnTo>
                  <a:pt x="1386" y="4281"/>
                </a:lnTo>
                <a:lnTo>
                  <a:pt x="1384" y="4273"/>
                </a:lnTo>
                <a:lnTo>
                  <a:pt x="1573" y="4249"/>
                </a:lnTo>
                <a:lnTo>
                  <a:pt x="1573" y="4257"/>
                </a:lnTo>
                <a:lnTo>
                  <a:pt x="1573" y="4268"/>
                </a:lnTo>
                <a:lnTo>
                  <a:pt x="1520" y="4183"/>
                </a:lnTo>
                <a:lnTo>
                  <a:pt x="1524" y="4185"/>
                </a:lnTo>
                <a:lnTo>
                  <a:pt x="1428" y="4191"/>
                </a:lnTo>
                <a:lnTo>
                  <a:pt x="1431" y="4189"/>
                </a:lnTo>
                <a:lnTo>
                  <a:pt x="1390" y="4287"/>
                </a:lnTo>
                <a:lnTo>
                  <a:pt x="1388" y="4277"/>
                </a:lnTo>
                <a:lnTo>
                  <a:pt x="1387" y="4270"/>
                </a:lnTo>
                <a:cubicBezTo>
                  <a:pt x="1376" y="4221"/>
                  <a:pt x="1404" y="4173"/>
                  <a:pt x="1452" y="4158"/>
                </a:cubicBezTo>
                <a:cubicBezTo>
                  <a:pt x="1500" y="4143"/>
                  <a:pt x="1551" y="4167"/>
                  <a:pt x="1570" y="4214"/>
                </a:cubicBezTo>
                <a:lnTo>
                  <a:pt x="1572" y="4219"/>
                </a:lnTo>
                <a:cubicBezTo>
                  <a:pt x="1574" y="4224"/>
                  <a:pt x="1575" y="4230"/>
                  <a:pt x="1577" y="4236"/>
                </a:cubicBezTo>
                <a:lnTo>
                  <a:pt x="1578" y="4241"/>
                </a:lnTo>
                <a:lnTo>
                  <a:pt x="1388" y="4273"/>
                </a:lnTo>
                <a:lnTo>
                  <a:pt x="1387" y="4266"/>
                </a:lnTo>
                <a:lnTo>
                  <a:pt x="1388" y="4272"/>
                </a:lnTo>
                <a:lnTo>
                  <a:pt x="1549" y="4316"/>
                </a:lnTo>
                <a:lnTo>
                  <a:pt x="1548" y="4317"/>
                </a:lnTo>
                <a:lnTo>
                  <a:pt x="1576" y="4261"/>
                </a:lnTo>
                <a:lnTo>
                  <a:pt x="1575" y="4269"/>
                </a:lnTo>
                <a:lnTo>
                  <a:pt x="1574" y="4278"/>
                </a:lnTo>
                <a:lnTo>
                  <a:pt x="1573" y="4290"/>
                </a:lnTo>
                <a:lnTo>
                  <a:pt x="1573" y="4287"/>
                </a:lnTo>
                <a:lnTo>
                  <a:pt x="1383" y="4272"/>
                </a:lnTo>
                <a:lnTo>
                  <a:pt x="1384" y="4266"/>
                </a:lnTo>
                <a:lnTo>
                  <a:pt x="1386" y="4254"/>
                </a:lnTo>
                <a:lnTo>
                  <a:pt x="1388" y="4242"/>
                </a:lnTo>
                <a:lnTo>
                  <a:pt x="1388" y="4236"/>
                </a:lnTo>
                <a:lnTo>
                  <a:pt x="1569" y="4292"/>
                </a:lnTo>
                <a:lnTo>
                  <a:pt x="1568" y="4294"/>
                </a:lnTo>
                <a:lnTo>
                  <a:pt x="1574" y="4282"/>
                </a:lnTo>
                <a:lnTo>
                  <a:pt x="1572" y="4288"/>
                </a:lnTo>
                <a:lnTo>
                  <a:pt x="1571" y="4291"/>
                </a:lnTo>
                <a:lnTo>
                  <a:pt x="1571" y="4292"/>
                </a:lnTo>
                <a:cubicBezTo>
                  <a:pt x="1560" y="4334"/>
                  <a:pt x="1522" y="4364"/>
                  <a:pt x="1477" y="4364"/>
                </a:cubicBezTo>
                <a:cubicBezTo>
                  <a:pt x="1433" y="4364"/>
                  <a:pt x="1395" y="4334"/>
                  <a:pt x="1384" y="4292"/>
                </a:cubicBezTo>
                <a:lnTo>
                  <a:pt x="1383" y="4288"/>
                </a:lnTo>
                <a:cubicBezTo>
                  <a:pt x="1380" y="4274"/>
                  <a:pt x="1380" y="4260"/>
                  <a:pt x="1382" y="4246"/>
                </a:cubicBezTo>
                <a:lnTo>
                  <a:pt x="1383" y="4241"/>
                </a:lnTo>
                <a:cubicBezTo>
                  <a:pt x="1391" y="4204"/>
                  <a:pt x="1419" y="4175"/>
                  <a:pt x="1455" y="4166"/>
                </a:cubicBezTo>
                <a:cubicBezTo>
                  <a:pt x="1491" y="4157"/>
                  <a:pt x="1529" y="4170"/>
                  <a:pt x="1552" y="4199"/>
                </a:cubicBezTo>
                <a:lnTo>
                  <a:pt x="1556" y="4204"/>
                </a:lnTo>
                <a:lnTo>
                  <a:pt x="1561" y="4211"/>
                </a:lnTo>
                <a:lnTo>
                  <a:pt x="1393" y="4299"/>
                </a:lnTo>
                <a:lnTo>
                  <a:pt x="1392" y="4296"/>
                </a:lnTo>
                <a:lnTo>
                  <a:pt x="1389" y="4285"/>
                </a:lnTo>
                <a:lnTo>
                  <a:pt x="1388" y="4283"/>
                </a:lnTo>
                <a:lnTo>
                  <a:pt x="1400" y="4306"/>
                </a:lnTo>
                <a:lnTo>
                  <a:pt x="1398" y="4303"/>
                </a:lnTo>
                <a:lnTo>
                  <a:pt x="1573" y="4238"/>
                </a:lnTo>
                <a:lnTo>
                  <a:pt x="1574" y="4246"/>
                </a:lnTo>
                <a:lnTo>
                  <a:pt x="1575" y="4251"/>
                </a:lnTo>
                <a:lnTo>
                  <a:pt x="1480" y="4172"/>
                </a:lnTo>
                <a:lnTo>
                  <a:pt x="1482" y="4172"/>
                </a:lnTo>
                <a:lnTo>
                  <a:pt x="1484" y="4172"/>
                </a:lnTo>
                <a:cubicBezTo>
                  <a:pt x="1517" y="4172"/>
                  <a:pt x="1547" y="4189"/>
                  <a:pt x="1564" y="4215"/>
                </a:cubicBezTo>
                <a:lnTo>
                  <a:pt x="1568" y="4221"/>
                </a:lnTo>
                <a:lnTo>
                  <a:pt x="1556" y="4207"/>
                </a:lnTo>
                <a:lnTo>
                  <a:pt x="1560" y="4211"/>
                </a:lnTo>
                <a:lnTo>
                  <a:pt x="1413" y="4225"/>
                </a:lnTo>
                <a:lnTo>
                  <a:pt x="1415" y="4222"/>
                </a:lnTo>
                <a:lnTo>
                  <a:pt x="1402" y="4249"/>
                </a:lnTo>
                <a:lnTo>
                  <a:pt x="1404" y="4242"/>
                </a:lnTo>
                <a:lnTo>
                  <a:pt x="1410" y="4225"/>
                </a:lnTo>
                <a:cubicBezTo>
                  <a:pt x="1413" y="4216"/>
                  <a:pt x="1418" y="4207"/>
                  <a:pt x="1424" y="4200"/>
                </a:cubicBezTo>
                <a:lnTo>
                  <a:pt x="1430" y="4192"/>
                </a:lnTo>
                <a:cubicBezTo>
                  <a:pt x="1446" y="4170"/>
                  <a:pt x="1472" y="4156"/>
                  <a:pt x="1500" y="4154"/>
                </a:cubicBezTo>
                <a:cubicBezTo>
                  <a:pt x="1527" y="4152"/>
                  <a:pt x="1555" y="4162"/>
                  <a:pt x="1574" y="4182"/>
                </a:cubicBezTo>
                <a:lnTo>
                  <a:pt x="1577" y="4185"/>
                </a:lnTo>
                <a:cubicBezTo>
                  <a:pt x="1582" y="4189"/>
                  <a:pt x="1586" y="4194"/>
                  <a:pt x="1589" y="4199"/>
                </a:cubicBezTo>
                <a:lnTo>
                  <a:pt x="1593" y="4205"/>
                </a:lnTo>
                <a:lnTo>
                  <a:pt x="1601" y="4218"/>
                </a:lnTo>
                <a:lnTo>
                  <a:pt x="1585" y="4198"/>
                </a:lnTo>
                <a:lnTo>
                  <a:pt x="1588" y="4201"/>
                </a:lnTo>
                <a:lnTo>
                  <a:pt x="1453" y="4201"/>
                </a:lnTo>
                <a:lnTo>
                  <a:pt x="1456" y="4198"/>
                </a:lnTo>
                <a:lnTo>
                  <a:pt x="1429" y="4250"/>
                </a:lnTo>
                <a:lnTo>
                  <a:pt x="1430" y="4244"/>
                </a:lnTo>
                <a:lnTo>
                  <a:pt x="1524" y="4355"/>
                </a:lnTo>
                <a:lnTo>
                  <a:pt x="1522" y="4355"/>
                </a:lnTo>
                <a:cubicBezTo>
                  <a:pt x="1469" y="4355"/>
                  <a:pt x="1426" y="4312"/>
                  <a:pt x="1426" y="4259"/>
                </a:cubicBezTo>
                <a:cubicBezTo>
                  <a:pt x="1426" y="4206"/>
                  <a:pt x="1469" y="4163"/>
                  <a:pt x="1522" y="4163"/>
                </a:cubicBezTo>
                <a:lnTo>
                  <a:pt x="1524" y="4163"/>
                </a:lnTo>
                <a:cubicBezTo>
                  <a:pt x="1553" y="4163"/>
                  <a:pt x="1580" y="4176"/>
                  <a:pt x="1599" y="4199"/>
                </a:cubicBezTo>
                <a:cubicBezTo>
                  <a:pt x="1617" y="4221"/>
                  <a:pt x="1624" y="4250"/>
                  <a:pt x="1619" y="4278"/>
                </a:cubicBezTo>
                <a:lnTo>
                  <a:pt x="1618" y="4283"/>
                </a:lnTo>
                <a:lnTo>
                  <a:pt x="1616" y="4292"/>
                </a:lnTo>
                <a:lnTo>
                  <a:pt x="1431" y="4238"/>
                </a:lnTo>
                <a:lnTo>
                  <a:pt x="1432" y="4235"/>
                </a:lnTo>
                <a:lnTo>
                  <a:pt x="1429" y="4250"/>
                </a:lnTo>
                <a:lnTo>
                  <a:pt x="1430" y="4244"/>
                </a:lnTo>
                <a:cubicBezTo>
                  <a:pt x="1431" y="4239"/>
                  <a:pt x="1432" y="4234"/>
                  <a:pt x="1433" y="4229"/>
                </a:cubicBezTo>
                <a:lnTo>
                  <a:pt x="1435" y="4223"/>
                </a:lnTo>
                <a:lnTo>
                  <a:pt x="1430" y="4253"/>
                </a:lnTo>
                <a:lnTo>
                  <a:pt x="1430" y="4249"/>
                </a:lnTo>
                <a:lnTo>
                  <a:pt x="1616" y="4283"/>
                </a:lnTo>
                <a:lnTo>
                  <a:pt x="1613" y="4291"/>
                </a:lnTo>
                <a:lnTo>
                  <a:pt x="1613" y="4294"/>
                </a:lnTo>
                <a:lnTo>
                  <a:pt x="1616" y="4268"/>
                </a:lnTo>
                <a:lnTo>
                  <a:pt x="1616" y="4275"/>
                </a:lnTo>
                <a:lnTo>
                  <a:pt x="1600" y="4222"/>
                </a:lnTo>
                <a:lnTo>
                  <a:pt x="1602" y="4225"/>
                </a:lnTo>
                <a:lnTo>
                  <a:pt x="1428" y="4260"/>
                </a:lnTo>
                <a:lnTo>
                  <a:pt x="1430" y="4250"/>
                </a:lnTo>
                <a:lnTo>
                  <a:pt x="1433" y="4239"/>
                </a:lnTo>
                <a:lnTo>
                  <a:pt x="1616" y="4295"/>
                </a:lnTo>
                <a:lnTo>
                  <a:pt x="1614" y="4300"/>
                </a:lnTo>
                <a:lnTo>
                  <a:pt x="1608" y="4311"/>
                </a:lnTo>
                <a:cubicBezTo>
                  <a:pt x="1587" y="4354"/>
                  <a:pt x="1539" y="4374"/>
                  <a:pt x="1494" y="4360"/>
                </a:cubicBezTo>
                <a:cubicBezTo>
                  <a:pt x="1449" y="4346"/>
                  <a:pt x="1421" y="4302"/>
                  <a:pt x="1427" y="4255"/>
                </a:cubicBezTo>
                <a:lnTo>
                  <a:pt x="1428" y="4248"/>
                </a:lnTo>
                <a:lnTo>
                  <a:pt x="1429" y="4241"/>
                </a:lnTo>
                <a:lnTo>
                  <a:pt x="1430" y="4229"/>
                </a:lnTo>
                <a:lnTo>
                  <a:pt x="1430" y="4251"/>
                </a:lnTo>
                <a:lnTo>
                  <a:pt x="1429" y="4244"/>
                </a:lnTo>
                <a:lnTo>
                  <a:pt x="1618" y="4254"/>
                </a:lnTo>
                <a:lnTo>
                  <a:pt x="1616" y="4262"/>
                </a:lnTo>
                <a:lnTo>
                  <a:pt x="1615" y="4267"/>
                </a:lnTo>
                <a:lnTo>
                  <a:pt x="1616" y="4236"/>
                </a:lnTo>
                <a:lnTo>
                  <a:pt x="1617" y="4243"/>
                </a:lnTo>
                <a:lnTo>
                  <a:pt x="1613" y="4226"/>
                </a:lnTo>
                <a:lnTo>
                  <a:pt x="1614" y="4229"/>
                </a:lnTo>
                <a:lnTo>
                  <a:pt x="1426" y="4259"/>
                </a:lnTo>
                <a:lnTo>
                  <a:pt x="1426" y="4255"/>
                </a:lnTo>
                <a:lnTo>
                  <a:pt x="1426" y="4249"/>
                </a:lnTo>
                <a:cubicBezTo>
                  <a:pt x="1426" y="4196"/>
                  <a:pt x="1469" y="4153"/>
                  <a:pt x="1522" y="4153"/>
                </a:cubicBezTo>
                <a:cubicBezTo>
                  <a:pt x="1575" y="4153"/>
                  <a:pt x="1618" y="4196"/>
                  <a:pt x="1618" y="4249"/>
                </a:cubicBezTo>
                <a:lnTo>
                  <a:pt x="1618" y="4259"/>
                </a:lnTo>
                <a:cubicBezTo>
                  <a:pt x="1618" y="4265"/>
                  <a:pt x="1618" y="4270"/>
                  <a:pt x="1617" y="4275"/>
                </a:cubicBezTo>
                <a:lnTo>
                  <a:pt x="1616" y="4281"/>
                </a:lnTo>
                <a:cubicBezTo>
                  <a:pt x="1615" y="4286"/>
                  <a:pt x="1614" y="4291"/>
                  <a:pt x="1613" y="4296"/>
                </a:cubicBezTo>
                <a:lnTo>
                  <a:pt x="1612" y="4299"/>
                </a:lnTo>
                <a:cubicBezTo>
                  <a:pt x="1597" y="4343"/>
                  <a:pt x="1552" y="4371"/>
                  <a:pt x="1505" y="4363"/>
                </a:cubicBezTo>
                <a:cubicBezTo>
                  <a:pt x="1459" y="4356"/>
                  <a:pt x="1424" y="4316"/>
                  <a:pt x="1424" y="4268"/>
                </a:cubicBezTo>
                <a:lnTo>
                  <a:pt x="1424" y="4259"/>
                </a:lnTo>
                <a:lnTo>
                  <a:pt x="1424" y="4249"/>
                </a:lnTo>
                <a:cubicBezTo>
                  <a:pt x="1424" y="4205"/>
                  <a:pt x="1455" y="4166"/>
                  <a:pt x="1498" y="4156"/>
                </a:cubicBezTo>
                <a:cubicBezTo>
                  <a:pt x="1542" y="4146"/>
                  <a:pt x="1586" y="4167"/>
                  <a:pt x="1606" y="4207"/>
                </a:cubicBezTo>
                <a:lnTo>
                  <a:pt x="1608" y="4211"/>
                </a:lnTo>
                <a:cubicBezTo>
                  <a:pt x="1610" y="4215"/>
                  <a:pt x="1612" y="4219"/>
                  <a:pt x="1614" y="4223"/>
                </a:cubicBezTo>
                <a:lnTo>
                  <a:pt x="1616" y="4229"/>
                </a:lnTo>
                <a:cubicBezTo>
                  <a:pt x="1620" y="4244"/>
                  <a:pt x="1622" y="4260"/>
                  <a:pt x="1619" y="4275"/>
                </a:cubicBezTo>
                <a:lnTo>
                  <a:pt x="1618" y="4281"/>
                </a:lnTo>
                <a:cubicBezTo>
                  <a:pt x="1617" y="4286"/>
                  <a:pt x="1616" y="4291"/>
                  <a:pt x="1615" y="4296"/>
                </a:cubicBezTo>
                <a:lnTo>
                  <a:pt x="1614" y="4299"/>
                </a:lnTo>
                <a:cubicBezTo>
                  <a:pt x="1600" y="4339"/>
                  <a:pt x="1561" y="4366"/>
                  <a:pt x="1519" y="4364"/>
                </a:cubicBezTo>
                <a:cubicBezTo>
                  <a:pt x="1476" y="4363"/>
                  <a:pt x="1440" y="4333"/>
                  <a:pt x="1429" y="4292"/>
                </a:cubicBezTo>
                <a:lnTo>
                  <a:pt x="1428" y="4288"/>
                </a:lnTo>
                <a:lnTo>
                  <a:pt x="1426" y="4278"/>
                </a:lnTo>
                <a:cubicBezTo>
                  <a:pt x="1421" y="4250"/>
                  <a:pt x="1428" y="4221"/>
                  <a:pt x="1446" y="4199"/>
                </a:cubicBezTo>
                <a:cubicBezTo>
                  <a:pt x="1464" y="4176"/>
                  <a:pt x="1492" y="4163"/>
                  <a:pt x="1520" y="4163"/>
                </a:cubicBezTo>
                <a:lnTo>
                  <a:pt x="1524" y="4163"/>
                </a:lnTo>
                <a:lnTo>
                  <a:pt x="1526" y="4163"/>
                </a:lnTo>
                <a:lnTo>
                  <a:pt x="1529" y="4163"/>
                </a:lnTo>
                <a:lnTo>
                  <a:pt x="1537" y="4163"/>
                </a:lnTo>
                <a:lnTo>
                  <a:pt x="1459" y="4204"/>
                </a:lnTo>
                <a:lnTo>
                  <a:pt x="1466" y="4194"/>
                </a:lnTo>
                <a:lnTo>
                  <a:pt x="1457" y="4210"/>
                </a:lnTo>
                <a:lnTo>
                  <a:pt x="1462" y="4199"/>
                </a:lnTo>
                <a:lnTo>
                  <a:pt x="1468" y="4188"/>
                </a:lnTo>
                <a:cubicBezTo>
                  <a:pt x="1482" y="4158"/>
                  <a:pt x="1512" y="4138"/>
                  <a:pt x="1545" y="4135"/>
                </a:cubicBezTo>
                <a:cubicBezTo>
                  <a:pt x="1578" y="4132"/>
                  <a:pt x="1610" y="4146"/>
                  <a:pt x="1630" y="4173"/>
                </a:cubicBezTo>
                <a:lnTo>
                  <a:pt x="1636" y="4181"/>
                </a:lnTo>
                <a:cubicBezTo>
                  <a:pt x="1639" y="4185"/>
                  <a:pt x="1642" y="4188"/>
                  <a:pt x="1644" y="4192"/>
                </a:cubicBezTo>
                <a:lnTo>
                  <a:pt x="1650" y="4203"/>
                </a:lnTo>
                <a:cubicBezTo>
                  <a:pt x="1657" y="4218"/>
                  <a:pt x="1661" y="4233"/>
                  <a:pt x="1661" y="4249"/>
                </a:cubicBezTo>
                <a:lnTo>
                  <a:pt x="1661" y="4259"/>
                </a:lnTo>
                <a:lnTo>
                  <a:pt x="1661" y="4268"/>
                </a:lnTo>
                <a:cubicBezTo>
                  <a:pt x="1661" y="4321"/>
                  <a:pt x="1618" y="4364"/>
                  <a:pt x="1565" y="4364"/>
                </a:cubicBezTo>
                <a:cubicBezTo>
                  <a:pt x="1512" y="4364"/>
                  <a:pt x="1469" y="4321"/>
                  <a:pt x="1469" y="4268"/>
                </a:cubicBezTo>
                <a:lnTo>
                  <a:pt x="1469" y="4265"/>
                </a:lnTo>
                <a:lnTo>
                  <a:pt x="1469" y="4259"/>
                </a:lnTo>
                <a:lnTo>
                  <a:pt x="1469" y="4249"/>
                </a:lnTo>
                <a:cubicBezTo>
                  <a:pt x="1469" y="4196"/>
                  <a:pt x="1512" y="4153"/>
                  <a:pt x="1565" y="4153"/>
                </a:cubicBezTo>
                <a:lnTo>
                  <a:pt x="1566" y="4153"/>
                </a:lnTo>
                <a:lnTo>
                  <a:pt x="1569" y="4153"/>
                </a:lnTo>
                <a:lnTo>
                  <a:pt x="1495" y="4309"/>
                </a:lnTo>
                <a:lnTo>
                  <a:pt x="1491" y="4304"/>
                </a:lnTo>
                <a:lnTo>
                  <a:pt x="1486" y="4298"/>
                </a:lnTo>
                <a:lnTo>
                  <a:pt x="1656" y="4217"/>
                </a:lnTo>
                <a:lnTo>
                  <a:pt x="1657" y="4221"/>
                </a:lnTo>
                <a:lnTo>
                  <a:pt x="1646" y="4195"/>
                </a:lnTo>
                <a:lnTo>
                  <a:pt x="1649" y="4200"/>
                </a:lnTo>
                <a:lnTo>
                  <a:pt x="1566" y="4153"/>
                </a:lnTo>
                <a:lnTo>
                  <a:pt x="1569" y="4153"/>
                </a:lnTo>
                <a:lnTo>
                  <a:pt x="1476" y="4270"/>
                </a:lnTo>
                <a:lnTo>
                  <a:pt x="1474" y="4261"/>
                </a:lnTo>
                <a:lnTo>
                  <a:pt x="1471" y="4249"/>
                </a:lnTo>
                <a:lnTo>
                  <a:pt x="1661" y="4230"/>
                </a:lnTo>
                <a:lnTo>
                  <a:pt x="1661" y="4240"/>
                </a:lnTo>
                <a:lnTo>
                  <a:pt x="1660" y="4225"/>
                </a:lnTo>
                <a:lnTo>
                  <a:pt x="1661" y="4231"/>
                </a:lnTo>
                <a:cubicBezTo>
                  <a:pt x="1662" y="4236"/>
                  <a:pt x="1662" y="4241"/>
                  <a:pt x="1662" y="4246"/>
                </a:cubicBezTo>
                <a:lnTo>
                  <a:pt x="1662" y="4249"/>
                </a:lnTo>
                <a:cubicBezTo>
                  <a:pt x="1662" y="4302"/>
                  <a:pt x="1619" y="4345"/>
                  <a:pt x="1566" y="4345"/>
                </a:cubicBezTo>
                <a:cubicBezTo>
                  <a:pt x="1513" y="4345"/>
                  <a:pt x="1470" y="4302"/>
                  <a:pt x="1470" y="4249"/>
                </a:cubicBezTo>
                <a:lnTo>
                  <a:pt x="1470" y="4240"/>
                </a:lnTo>
                <a:lnTo>
                  <a:pt x="1470" y="4230"/>
                </a:lnTo>
                <a:lnTo>
                  <a:pt x="1566" y="4326"/>
                </a:lnTo>
                <a:lnTo>
                  <a:pt x="1565" y="4326"/>
                </a:lnTo>
                <a:lnTo>
                  <a:pt x="1655" y="4195"/>
                </a:lnTo>
                <a:lnTo>
                  <a:pt x="1659" y="4205"/>
                </a:lnTo>
                <a:cubicBezTo>
                  <a:pt x="1670" y="4234"/>
                  <a:pt x="1667" y="4268"/>
                  <a:pt x="1649" y="4294"/>
                </a:cubicBezTo>
                <a:cubicBezTo>
                  <a:pt x="1631" y="4321"/>
                  <a:pt x="1601" y="4336"/>
                  <a:pt x="1569" y="4336"/>
                </a:cubicBezTo>
                <a:lnTo>
                  <a:pt x="1566" y="4336"/>
                </a:lnTo>
                <a:cubicBezTo>
                  <a:pt x="1513" y="4336"/>
                  <a:pt x="1470" y="4293"/>
                  <a:pt x="1470" y="4240"/>
                </a:cubicBezTo>
                <a:lnTo>
                  <a:pt x="1470" y="4232"/>
                </a:lnTo>
                <a:lnTo>
                  <a:pt x="1470" y="4229"/>
                </a:lnTo>
                <a:cubicBezTo>
                  <a:pt x="1470" y="4176"/>
                  <a:pt x="1513" y="4133"/>
                  <a:pt x="1566" y="4133"/>
                </a:cubicBezTo>
                <a:cubicBezTo>
                  <a:pt x="1619" y="4133"/>
                  <a:pt x="1662" y="4176"/>
                  <a:pt x="1662" y="4229"/>
                </a:cubicBezTo>
                <a:lnTo>
                  <a:pt x="1662" y="4230"/>
                </a:lnTo>
                <a:lnTo>
                  <a:pt x="1662" y="4238"/>
                </a:lnTo>
                <a:lnTo>
                  <a:pt x="1662" y="4251"/>
                </a:lnTo>
                <a:lnTo>
                  <a:pt x="1662" y="4263"/>
                </a:lnTo>
                <a:lnTo>
                  <a:pt x="1662" y="4268"/>
                </a:lnTo>
                <a:cubicBezTo>
                  <a:pt x="1662" y="4321"/>
                  <a:pt x="1619" y="4364"/>
                  <a:pt x="1566" y="4364"/>
                </a:cubicBezTo>
                <a:cubicBezTo>
                  <a:pt x="1513" y="4364"/>
                  <a:pt x="1470" y="4321"/>
                  <a:pt x="1470" y="4268"/>
                </a:cubicBezTo>
                <a:lnTo>
                  <a:pt x="1470" y="4263"/>
                </a:lnTo>
                <a:lnTo>
                  <a:pt x="1470" y="4259"/>
                </a:lnTo>
                <a:lnTo>
                  <a:pt x="1469" y="4246"/>
                </a:lnTo>
                <a:cubicBezTo>
                  <a:pt x="1468" y="4239"/>
                  <a:pt x="1468" y="4233"/>
                  <a:pt x="1469" y="4227"/>
                </a:cubicBezTo>
                <a:lnTo>
                  <a:pt x="1470" y="4219"/>
                </a:lnTo>
                <a:cubicBezTo>
                  <a:pt x="1475" y="4184"/>
                  <a:pt x="1497" y="4154"/>
                  <a:pt x="1530" y="4141"/>
                </a:cubicBezTo>
                <a:lnTo>
                  <a:pt x="1535" y="4139"/>
                </a:lnTo>
                <a:cubicBezTo>
                  <a:pt x="1555" y="4131"/>
                  <a:pt x="1576" y="4130"/>
                  <a:pt x="1597" y="4136"/>
                </a:cubicBezTo>
                <a:lnTo>
                  <a:pt x="1604" y="4138"/>
                </a:lnTo>
                <a:lnTo>
                  <a:pt x="1577" y="4134"/>
                </a:lnTo>
                <a:lnTo>
                  <a:pt x="1586" y="4134"/>
                </a:lnTo>
                <a:lnTo>
                  <a:pt x="1597" y="4134"/>
                </a:lnTo>
                <a:lnTo>
                  <a:pt x="1540" y="4154"/>
                </a:lnTo>
                <a:lnTo>
                  <a:pt x="1548" y="4148"/>
                </a:lnTo>
                <a:cubicBezTo>
                  <a:pt x="1554" y="4143"/>
                  <a:pt x="1561" y="4139"/>
                  <a:pt x="1568" y="4136"/>
                </a:cubicBezTo>
                <a:lnTo>
                  <a:pt x="1575" y="4133"/>
                </a:lnTo>
                <a:cubicBezTo>
                  <a:pt x="1614" y="4116"/>
                  <a:pt x="1660" y="4128"/>
                  <a:pt x="1687" y="4161"/>
                </a:cubicBezTo>
                <a:lnTo>
                  <a:pt x="1691" y="4166"/>
                </a:lnTo>
                <a:cubicBezTo>
                  <a:pt x="1696" y="4172"/>
                  <a:pt x="1699" y="4177"/>
                  <a:pt x="1702" y="4184"/>
                </a:cubicBezTo>
                <a:lnTo>
                  <a:pt x="1706" y="4192"/>
                </a:lnTo>
                <a:lnTo>
                  <a:pt x="1714" y="4209"/>
                </a:lnTo>
                <a:lnTo>
                  <a:pt x="1627" y="4153"/>
                </a:lnTo>
                <a:lnTo>
                  <a:pt x="1630" y="4153"/>
                </a:lnTo>
                <a:lnTo>
                  <a:pt x="1536" y="4268"/>
                </a:lnTo>
                <a:lnTo>
                  <a:pt x="1535" y="4263"/>
                </a:lnTo>
                <a:lnTo>
                  <a:pt x="1544" y="4287"/>
                </a:lnTo>
                <a:lnTo>
                  <a:pt x="1542" y="4283"/>
                </a:lnTo>
                <a:lnTo>
                  <a:pt x="1723" y="4240"/>
                </a:lnTo>
                <a:lnTo>
                  <a:pt x="1723" y="4245"/>
                </a:lnTo>
                <a:cubicBezTo>
                  <a:pt x="1723" y="4253"/>
                  <a:pt x="1723" y="4261"/>
                  <a:pt x="1721" y="4269"/>
                </a:cubicBezTo>
                <a:lnTo>
                  <a:pt x="1720" y="4273"/>
                </a:lnTo>
                <a:cubicBezTo>
                  <a:pt x="1710" y="4312"/>
                  <a:pt x="1677" y="4341"/>
                  <a:pt x="1637" y="4345"/>
                </a:cubicBezTo>
                <a:cubicBezTo>
                  <a:pt x="1597" y="4349"/>
                  <a:pt x="1559" y="4328"/>
                  <a:pt x="1541" y="4292"/>
                </a:cubicBezTo>
                <a:lnTo>
                  <a:pt x="1539" y="4288"/>
                </a:lnTo>
                <a:cubicBezTo>
                  <a:pt x="1535" y="4281"/>
                  <a:pt x="1532" y="4273"/>
                  <a:pt x="1530" y="4264"/>
                </a:cubicBezTo>
                <a:lnTo>
                  <a:pt x="1529" y="4259"/>
                </a:lnTo>
                <a:cubicBezTo>
                  <a:pt x="1521" y="4218"/>
                  <a:pt x="1541" y="4176"/>
                  <a:pt x="1578" y="4156"/>
                </a:cubicBezTo>
                <a:cubicBezTo>
                  <a:pt x="1615" y="4136"/>
                  <a:pt x="1661" y="4143"/>
                  <a:pt x="1691" y="4173"/>
                </a:cubicBezTo>
                <a:lnTo>
                  <a:pt x="1695" y="4177"/>
                </a:lnTo>
                <a:cubicBezTo>
                  <a:pt x="1701" y="4182"/>
                  <a:pt x="1706" y="4188"/>
                  <a:pt x="1710" y="4195"/>
                </a:cubicBezTo>
                <a:lnTo>
                  <a:pt x="1713" y="4200"/>
                </a:lnTo>
                <a:cubicBezTo>
                  <a:pt x="1735" y="4238"/>
                  <a:pt x="1729" y="4286"/>
                  <a:pt x="1698" y="4317"/>
                </a:cubicBezTo>
                <a:lnTo>
                  <a:pt x="1696" y="4319"/>
                </a:lnTo>
                <a:cubicBezTo>
                  <a:pt x="1659" y="4357"/>
                  <a:pt x="1598" y="4357"/>
                  <a:pt x="1561" y="4319"/>
                </a:cubicBezTo>
                <a:lnTo>
                  <a:pt x="1559" y="4317"/>
                </a:lnTo>
                <a:cubicBezTo>
                  <a:pt x="1538" y="4297"/>
                  <a:pt x="1528" y="4268"/>
                  <a:pt x="1531" y="4239"/>
                </a:cubicBezTo>
                <a:lnTo>
                  <a:pt x="1532" y="4230"/>
                </a:lnTo>
                <a:cubicBezTo>
                  <a:pt x="1533" y="4225"/>
                  <a:pt x="1534" y="4219"/>
                  <a:pt x="1535" y="4214"/>
                </a:cubicBezTo>
                <a:lnTo>
                  <a:pt x="1537" y="4207"/>
                </a:lnTo>
                <a:lnTo>
                  <a:pt x="1539" y="4200"/>
                </a:lnTo>
                <a:cubicBezTo>
                  <a:pt x="1555" y="4154"/>
                  <a:pt x="1603" y="4126"/>
                  <a:pt x="1651" y="4137"/>
                </a:cubicBezTo>
                <a:cubicBezTo>
                  <a:pt x="1698" y="4147"/>
                  <a:pt x="1731" y="4191"/>
                  <a:pt x="1726" y="4240"/>
                </a:cubicBezTo>
                <a:lnTo>
                  <a:pt x="1725" y="4250"/>
                </a:lnTo>
                <a:lnTo>
                  <a:pt x="1723" y="4262"/>
                </a:lnTo>
                <a:cubicBezTo>
                  <a:pt x="1722" y="4267"/>
                  <a:pt x="1721" y="4272"/>
                  <a:pt x="1720" y="4277"/>
                </a:cubicBezTo>
                <a:lnTo>
                  <a:pt x="1719" y="4280"/>
                </a:lnTo>
                <a:cubicBezTo>
                  <a:pt x="1704" y="4324"/>
                  <a:pt x="1659" y="4352"/>
                  <a:pt x="1612" y="4344"/>
                </a:cubicBezTo>
                <a:cubicBezTo>
                  <a:pt x="1566" y="4337"/>
                  <a:pt x="1531" y="4297"/>
                  <a:pt x="1531" y="4249"/>
                </a:cubicBezTo>
                <a:lnTo>
                  <a:pt x="1531" y="4246"/>
                </a:lnTo>
                <a:lnTo>
                  <a:pt x="1531" y="4240"/>
                </a:lnTo>
                <a:lnTo>
                  <a:pt x="1531" y="4233"/>
                </a:lnTo>
                <a:lnTo>
                  <a:pt x="1531" y="4230"/>
                </a:lnTo>
                <a:cubicBezTo>
                  <a:pt x="1531" y="4177"/>
                  <a:pt x="1574" y="4134"/>
                  <a:pt x="1627" y="4134"/>
                </a:cubicBezTo>
                <a:cubicBezTo>
                  <a:pt x="1680" y="4134"/>
                  <a:pt x="1723" y="4177"/>
                  <a:pt x="1723" y="4230"/>
                </a:cubicBezTo>
                <a:lnTo>
                  <a:pt x="1723" y="4238"/>
                </a:lnTo>
                <a:lnTo>
                  <a:pt x="1723" y="4249"/>
                </a:lnTo>
                <a:cubicBezTo>
                  <a:pt x="1723" y="4302"/>
                  <a:pt x="1680" y="4345"/>
                  <a:pt x="1627" y="4345"/>
                </a:cubicBezTo>
                <a:lnTo>
                  <a:pt x="1626" y="4345"/>
                </a:lnTo>
                <a:cubicBezTo>
                  <a:pt x="1573" y="4345"/>
                  <a:pt x="1530" y="4302"/>
                  <a:pt x="1530" y="4249"/>
                </a:cubicBezTo>
                <a:lnTo>
                  <a:pt x="1530" y="4240"/>
                </a:lnTo>
                <a:lnTo>
                  <a:pt x="1530" y="4232"/>
                </a:lnTo>
                <a:lnTo>
                  <a:pt x="1530" y="4230"/>
                </a:lnTo>
                <a:cubicBezTo>
                  <a:pt x="1530" y="4181"/>
                  <a:pt x="1569" y="4139"/>
                  <a:pt x="1619" y="4135"/>
                </a:cubicBezTo>
                <a:cubicBezTo>
                  <a:pt x="1668" y="4131"/>
                  <a:pt x="1713" y="4165"/>
                  <a:pt x="1721" y="4215"/>
                </a:cubicBezTo>
                <a:lnTo>
                  <a:pt x="1722" y="4221"/>
                </a:lnTo>
                <a:lnTo>
                  <a:pt x="1724" y="4235"/>
                </a:lnTo>
                <a:lnTo>
                  <a:pt x="1724" y="4234"/>
                </a:lnTo>
                <a:cubicBezTo>
                  <a:pt x="1726" y="4240"/>
                  <a:pt x="1726" y="4247"/>
                  <a:pt x="1726" y="4254"/>
                </a:cubicBezTo>
                <a:lnTo>
                  <a:pt x="1726" y="4259"/>
                </a:lnTo>
                <a:cubicBezTo>
                  <a:pt x="1726" y="4312"/>
                  <a:pt x="1683" y="4355"/>
                  <a:pt x="1630" y="4355"/>
                </a:cubicBezTo>
                <a:cubicBezTo>
                  <a:pt x="1577" y="4355"/>
                  <a:pt x="1534" y="4312"/>
                  <a:pt x="1534" y="4259"/>
                </a:cubicBezTo>
                <a:lnTo>
                  <a:pt x="1534" y="4257"/>
                </a:lnTo>
                <a:lnTo>
                  <a:pt x="1535" y="4271"/>
                </a:lnTo>
                <a:lnTo>
                  <a:pt x="1534" y="4264"/>
                </a:lnTo>
                <a:lnTo>
                  <a:pt x="1534" y="4260"/>
                </a:lnTo>
                <a:lnTo>
                  <a:pt x="1534" y="4264"/>
                </a:lnTo>
                <a:lnTo>
                  <a:pt x="1723" y="4240"/>
                </a:lnTo>
                <a:lnTo>
                  <a:pt x="1723" y="4243"/>
                </a:lnTo>
                <a:cubicBezTo>
                  <a:pt x="1723" y="4249"/>
                  <a:pt x="1723" y="4254"/>
                  <a:pt x="1722" y="4259"/>
                </a:cubicBezTo>
                <a:lnTo>
                  <a:pt x="1721" y="4265"/>
                </a:lnTo>
                <a:lnTo>
                  <a:pt x="1626" y="4153"/>
                </a:lnTo>
                <a:lnTo>
                  <a:pt x="1630" y="4153"/>
                </a:lnTo>
                <a:cubicBezTo>
                  <a:pt x="1683" y="4153"/>
                  <a:pt x="1726" y="4196"/>
                  <a:pt x="1726" y="4249"/>
                </a:cubicBezTo>
                <a:cubicBezTo>
                  <a:pt x="1726" y="4302"/>
                  <a:pt x="1683" y="4345"/>
                  <a:pt x="1630" y="4345"/>
                </a:cubicBezTo>
                <a:lnTo>
                  <a:pt x="1626" y="4345"/>
                </a:lnTo>
                <a:cubicBezTo>
                  <a:pt x="1596" y="4345"/>
                  <a:pt x="1567" y="4331"/>
                  <a:pt x="1549" y="4306"/>
                </a:cubicBezTo>
                <a:cubicBezTo>
                  <a:pt x="1531" y="4281"/>
                  <a:pt x="1526" y="4248"/>
                  <a:pt x="1535" y="4219"/>
                </a:cubicBezTo>
                <a:lnTo>
                  <a:pt x="1537" y="4213"/>
                </a:lnTo>
                <a:cubicBezTo>
                  <a:pt x="1544" y="4195"/>
                  <a:pt x="1555" y="4178"/>
                  <a:pt x="1571" y="4167"/>
                </a:cubicBezTo>
                <a:lnTo>
                  <a:pt x="1575" y="4164"/>
                </a:lnTo>
                <a:cubicBezTo>
                  <a:pt x="1599" y="4146"/>
                  <a:pt x="1630" y="4140"/>
                  <a:pt x="1658" y="4148"/>
                </a:cubicBezTo>
                <a:cubicBezTo>
                  <a:pt x="1687" y="4156"/>
                  <a:pt x="1711" y="4177"/>
                  <a:pt x="1722" y="4205"/>
                </a:cubicBezTo>
                <a:lnTo>
                  <a:pt x="1724" y="4210"/>
                </a:lnTo>
                <a:lnTo>
                  <a:pt x="1729" y="4224"/>
                </a:lnTo>
                <a:lnTo>
                  <a:pt x="1733" y="4243"/>
                </a:lnTo>
                <a:lnTo>
                  <a:pt x="1722" y="4214"/>
                </a:lnTo>
                <a:lnTo>
                  <a:pt x="1725" y="4219"/>
                </a:lnTo>
                <a:lnTo>
                  <a:pt x="1585" y="4192"/>
                </a:lnTo>
                <a:lnTo>
                  <a:pt x="1589" y="4189"/>
                </a:lnTo>
                <a:lnTo>
                  <a:pt x="1567" y="4212"/>
                </a:lnTo>
                <a:lnTo>
                  <a:pt x="1571" y="4206"/>
                </a:lnTo>
                <a:cubicBezTo>
                  <a:pt x="1586" y="4184"/>
                  <a:pt x="1609" y="4169"/>
                  <a:pt x="1636" y="4165"/>
                </a:cubicBezTo>
                <a:cubicBezTo>
                  <a:pt x="1662" y="4160"/>
                  <a:pt x="1689" y="4168"/>
                  <a:pt x="1710" y="4185"/>
                </a:cubicBezTo>
                <a:lnTo>
                  <a:pt x="1715" y="4189"/>
                </a:lnTo>
                <a:cubicBezTo>
                  <a:pt x="1721" y="4193"/>
                  <a:pt x="1726" y="4198"/>
                  <a:pt x="1730" y="4203"/>
                </a:cubicBezTo>
                <a:lnTo>
                  <a:pt x="1734" y="4208"/>
                </a:lnTo>
                <a:lnTo>
                  <a:pt x="1659" y="4172"/>
                </a:lnTo>
                <a:lnTo>
                  <a:pt x="1663" y="4172"/>
                </a:lnTo>
                <a:lnTo>
                  <a:pt x="1588" y="4210"/>
                </a:lnTo>
                <a:lnTo>
                  <a:pt x="1595" y="4201"/>
                </a:lnTo>
                <a:lnTo>
                  <a:pt x="1576" y="4244"/>
                </a:lnTo>
                <a:lnTo>
                  <a:pt x="1577" y="4238"/>
                </a:lnTo>
                <a:lnTo>
                  <a:pt x="1578" y="4277"/>
                </a:lnTo>
                <a:lnTo>
                  <a:pt x="1577" y="4273"/>
                </a:lnTo>
                <a:lnTo>
                  <a:pt x="1766" y="4259"/>
                </a:lnTo>
                <a:lnTo>
                  <a:pt x="1765" y="4269"/>
                </a:lnTo>
                <a:lnTo>
                  <a:pt x="1761" y="4289"/>
                </a:lnTo>
                <a:cubicBezTo>
                  <a:pt x="1751" y="4337"/>
                  <a:pt x="1706" y="4369"/>
                  <a:pt x="1657" y="4364"/>
                </a:cubicBezTo>
                <a:cubicBezTo>
                  <a:pt x="1608" y="4359"/>
                  <a:pt x="1571" y="4317"/>
                  <a:pt x="1571" y="4268"/>
                </a:cubicBezTo>
                <a:lnTo>
                  <a:pt x="1571" y="4265"/>
                </a:lnTo>
                <a:lnTo>
                  <a:pt x="1571" y="4259"/>
                </a:lnTo>
                <a:cubicBezTo>
                  <a:pt x="1571" y="4253"/>
                  <a:pt x="1572" y="4247"/>
                  <a:pt x="1573" y="4241"/>
                </a:cubicBezTo>
                <a:lnTo>
                  <a:pt x="1575" y="4231"/>
                </a:lnTo>
                <a:lnTo>
                  <a:pt x="1575" y="4230"/>
                </a:lnTo>
                <a:lnTo>
                  <a:pt x="1762" y="4271"/>
                </a:lnTo>
                <a:lnTo>
                  <a:pt x="1761" y="4274"/>
                </a:lnTo>
                <a:lnTo>
                  <a:pt x="1759" y="4280"/>
                </a:lnTo>
                <a:lnTo>
                  <a:pt x="1753" y="4207"/>
                </a:lnTo>
                <a:lnTo>
                  <a:pt x="1758" y="4217"/>
                </a:lnTo>
                <a:cubicBezTo>
                  <a:pt x="1768" y="4236"/>
                  <a:pt x="1771" y="4259"/>
                  <a:pt x="1766" y="4280"/>
                </a:cubicBezTo>
                <a:lnTo>
                  <a:pt x="1764" y="4289"/>
                </a:lnTo>
                <a:lnTo>
                  <a:pt x="1577" y="4245"/>
                </a:lnTo>
                <a:lnTo>
                  <a:pt x="1578" y="4241"/>
                </a:lnTo>
                <a:lnTo>
                  <a:pt x="1578" y="4241"/>
                </a:lnTo>
                <a:cubicBezTo>
                  <a:pt x="1588" y="4192"/>
                  <a:pt x="1633" y="4159"/>
                  <a:pt x="1682" y="4164"/>
                </a:cubicBezTo>
                <a:cubicBezTo>
                  <a:pt x="1731" y="4169"/>
                  <a:pt x="1768" y="4210"/>
                  <a:pt x="1768" y="4259"/>
                </a:cubicBezTo>
                <a:lnTo>
                  <a:pt x="1768" y="4265"/>
                </a:lnTo>
                <a:cubicBezTo>
                  <a:pt x="1768" y="4284"/>
                  <a:pt x="1763" y="4303"/>
                  <a:pt x="1752" y="4319"/>
                </a:cubicBezTo>
                <a:lnTo>
                  <a:pt x="1750" y="4322"/>
                </a:lnTo>
                <a:cubicBezTo>
                  <a:pt x="1731" y="4350"/>
                  <a:pt x="1699" y="4366"/>
                  <a:pt x="1665" y="4364"/>
                </a:cubicBezTo>
                <a:cubicBezTo>
                  <a:pt x="1630" y="4362"/>
                  <a:pt x="1600" y="4342"/>
                  <a:pt x="1585" y="4311"/>
                </a:cubicBezTo>
                <a:lnTo>
                  <a:pt x="1581" y="4303"/>
                </a:lnTo>
                <a:cubicBezTo>
                  <a:pt x="1578" y="4298"/>
                  <a:pt x="1576" y="4292"/>
                  <a:pt x="1574" y="4286"/>
                </a:cubicBezTo>
                <a:lnTo>
                  <a:pt x="1571" y="4275"/>
                </a:lnTo>
                <a:cubicBezTo>
                  <a:pt x="1563" y="4246"/>
                  <a:pt x="1569" y="4216"/>
                  <a:pt x="1587" y="4192"/>
                </a:cubicBezTo>
                <a:lnTo>
                  <a:pt x="1593" y="4184"/>
                </a:lnTo>
                <a:cubicBezTo>
                  <a:pt x="1607" y="4164"/>
                  <a:pt x="1629" y="4151"/>
                  <a:pt x="1654" y="4147"/>
                </a:cubicBezTo>
                <a:lnTo>
                  <a:pt x="1660" y="4146"/>
                </a:lnTo>
                <a:cubicBezTo>
                  <a:pt x="1691" y="4141"/>
                  <a:pt x="1722" y="4151"/>
                  <a:pt x="1744" y="4174"/>
                </a:cubicBezTo>
                <a:cubicBezTo>
                  <a:pt x="1766" y="4196"/>
                  <a:pt x="1776" y="4228"/>
                  <a:pt x="1770" y="4259"/>
                </a:cubicBezTo>
                <a:lnTo>
                  <a:pt x="1769" y="4264"/>
                </a:lnTo>
                <a:lnTo>
                  <a:pt x="1763" y="4285"/>
                </a:lnTo>
                <a:lnTo>
                  <a:pt x="1763" y="4284"/>
                </a:lnTo>
                <a:cubicBezTo>
                  <a:pt x="1762" y="4289"/>
                  <a:pt x="1761" y="4294"/>
                  <a:pt x="1759" y="4299"/>
                </a:cubicBezTo>
                <a:lnTo>
                  <a:pt x="1757" y="4304"/>
                </a:lnTo>
                <a:lnTo>
                  <a:pt x="1588" y="4215"/>
                </a:lnTo>
                <a:lnTo>
                  <a:pt x="1590" y="4212"/>
                </a:lnTo>
                <a:lnTo>
                  <a:pt x="1575" y="4250"/>
                </a:lnTo>
                <a:lnTo>
                  <a:pt x="1576" y="4244"/>
                </a:lnTo>
                <a:cubicBezTo>
                  <a:pt x="1583" y="4197"/>
                  <a:pt x="1624" y="4163"/>
                  <a:pt x="1670" y="4163"/>
                </a:cubicBezTo>
                <a:lnTo>
                  <a:pt x="1672" y="4163"/>
                </a:lnTo>
                <a:cubicBezTo>
                  <a:pt x="1725" y="4163"/>
                  <a:pt x="1768" y="4206"/>
                  <a:pt x="1768" y="4259"/>
                </a:cubicBezTo>
                <a:cubicBezTo>
                  <a:pt x="1768" y="4312"/>
                  <a:pt x="1725" y="4355"/>
                  <a:pt x="1672" y="4355"/>
                </a:cubicBezTo>
                <a:lnTo>
                  <a:pt x="1667" y="4355"/>
                </a:lnTo>
                <a:lnTo>
                  <a:pt x="1763" y="4259"/>
                </a:lnTo>
                <a:lnTo>
                  <a:pt x="1763" y="4264"/>
                </a:lnTo>
                <a:lnTo>
                  <a:pt x="1763" y="4268"/>
                </a:lnTo>
                <a:cubicBezTo>
                  <a:pt x="1763" y="4321"/>
                  <a:pt x="1720" y="4364"/>
                  <a:pt x="1667" y="4364"/>
                </a:cubicBezTo>
                <a:cubicBezTo>
                  <a:pt x="1614" y="4364"/>
                  <a:pt x="1571" y="4321"/>
                  <a:pt x="1571" y="4268"/>
                </a:cubicBezTo>
                <a:lnTo>
                  <a:pt x="1571" y="4264"/>
                </a:lnTo>
                <a:lnTo>
                  <a:pt x="1571" y="4259"/>
                </a:lnTo>
                <a:cubicBezTo>
                  <a:pt x="1571" y="4206"/>
                  <a:pt x="1614" y="4163"/>
                  <a:pt x="1667" y="4163"/>
                </a:cubicBezTo>
                <a:lnTo>
                  <a:pt x="1670" y="4163"/>
                </a:lnTo>
                <a:cubicBezTo>
                  <a:pt x="1717" y="4163"/>
                  <a:pt x="1757" y="4197"/>
                  <a:pt x="1765" y="4244"/>
                </a:cubicBezTo>
                <a:lnTo>
                  <a:pt x="1766" y="4250"/>
                </a:lnTo>
                <a:cubicBezTo>
                  <a:pt x="1769" y="4265"/>
                  <a:pt x="1767" y="4281"/>
                  <a:pt x="1763" y="4296"/>
                </a:cubicBezTo>
                <a:lnTo>
                  <a:pt x="1762" y="4299"/>
                </a:lnTo>
                <a:cubicBezTo>
                  <a:pt x="1748" y="4340"/>
                  <a:pt x="1709" y="4367"/>
                  <a:pt x="1666" y="4364"/>
                </a:cubicBezTo>
                <a:cubicBezTo>
                  <a:pt x="1622" y="4362"/>
                  <a:pt x="1586" y="4331"/>
                  <a:pt x="1577" y="4289"/>
                </a:cubicBezTo>
                <a:lnTo>
                  <a:pt x="1575" y="4280"/>
                </a:lnTo>
                <a:lnTo>
                  <a:pt x="1572" y="4268"/>
                </a:lnTo>
                <a:cubicBezTo>
                  <a:pt x="1562" y="4217"/>
                  <a:pt x="1595" y="4167"/>
                  <a:pt x="1645" y="4156"/>
                </a:cubicBezTo>
                <a:cubicBezTo>
                  <a:pt x="1696" y="4144"/>
                  <a:pt x="1747" y="4176"/>
                  <a:pt x="1760" y="4226"/>
                </a:cubicBezTo>
                <a:lnTo>
                  <a:pt x="1761" y="4230"/>
                </a:lnTo>
                <a:cubicBezTo>
                  <a:pt x="1763" y="4238"/>
                  <a:pt x="1763" y="4246"/>
                  <a:pt x="1763" y="4253"/>
                </a:cubicBezTo>
                <a:lnTo>
                  <a:pt x="1763" y="4259"/>
                </a:lnTo>
                <a:lnTo>
                  <a:pt x="1667" y="4163"/>
                </a:lnTo>
                <a:lnTo>
                  <a:pt x="1672" y="4163"/>
                </a:lnTo>
                <a:lnTo>
                  <a:pt x="1581" y="4290"/>
                </a:lnTo>
                <a:lnTo>
                  <a:pt x="1579" y="4284"/>
                </a:lnTo>
                <a:lnTo>
                  <a:pt x="1594" y="4311"/>
                </a:lnTo>
                <a:lnTo>
                  <a:pt x="1591" y="4307"/>
                </a:lnTo>
                <a:lnTo>
                  <a:pt x="1763" y="4249"/>
                </a:lnTo>
                <a:lnTo>
                  <a:pt x="1763" y="4253"/>
                </a:lnTo>
                <a:lnTo>
                  <a:pt x="1763" y="4260"/>
                </a:lnTo>
                <a:lnTo>
                  <a:pt x="1763" y="4266"/>
                </a:lnTo>
                <a:lnTo>
                  <a:pt x="1763" y="4268"/>
                </a:lnTo>
                <a:lnTo>
                  <a:pt x="1578" y="4233"/>
                </a:lnTo>
                <a:lnTo>
                  <a:pt x="1580" y="4228"/>
                </a:lnTo>
                <a:lnTo>
                  <a:pt x="1576" y="4243"/>
                </a:lnTo>
                <a:lnTo>
                  <a:pt x="1578" y="4234"/>
                </a:lnTo>
                <a:lnTo>
                  <a:pt x="1580" y="4225"/>
                </a:lnTo>
                <a:cubicBezTo>
                  <a:pt x="1582" y="4215"/>
                  <a:pt x="1586" y="4205"/>
                  <a:pt x="1591" y="4196"/>
                </a:cubicBezTo>
                <a:lnTo>
                  <a:pt x="1594" y="4191"/>
                </a:lnTo>
                <a:cubicBezTo>
                  <a:pt x="1608" y="4169"/>
                  <a:pt x="1630" y="4153"/>
                  <a:pt x="1655" y="4147"/>
                </a:cubicBezTo>
                <a:cubicBezTo>
                  <a:pt x="1681" y="4141"/>
                  <a:pt x="1708" y="4146"/>
                  <a:pt x="1730" y="4161"/>
                </a:cubicBezTo>
                <a:lnTo>
                  <a:pt x="1733" y="4163"/>
                </a:lnTo>
                <a:cubicBezTo>
                  <a:pt x="1740" y="4168"/>
                  <a:pt x="1747" y="4174"/>
                  <a:pt x="1753" y="4181"/>
                </a:cubicBezTo>
                <a:lnTo>
                  <a:pt x="1758" y="4187"/>
                </a:lnTo>
                <a:lnTo>
                  <a:pt x="1770" y="4203"/>
                </a:lnTo>
                <a:lnTo>
                  <a:pt x="1692" y="4163"/>
                </a:lnTo>
                <a:lnTo>
                  <a:pt x="1699" y="4163"/>
                </a:lnTo>
                <a:lnTo>
                  <a:pt x="1705" y="4163"/>
                </a:lnTo>
                <a:cubicBezTo>
                  <a:pt x="1728" y="4163"/>
                  <a:pt x="1751" y="4172"/>
                  <a:pt x="1768" y="4187"/>
                </a:cubicBezTo>
                <a:lnTo>
                  <a:pt x="1775" y="4193"/>
                </a:lnTo>
                <a:lnTo>
                  <a:pt x="1774" y="4192"/>
                </a:lnTo>
                <a:lnTo>
                  <a:pt x="1625" y="4299"/>
                </a:lnTo>
                <a:lnTo>
                  <a:pt x="1622" y="4290"/>
                </a:lnTo>
                <a:lnTo>
                  <a:pt x="1628" y="4302"/>
                </a:lnTo>
                <a:lnTo>
                  <a:pt x="1623" y="4292"/>
                </a:lnTo>
                <a:lnTo>
                  <a:pt x="1802" y="4273"/>
                </a:lnTo>
                <a:lnTo>
                  <a:pt x="1801" y="4277"/>
                </a:lnTo>
                <a:lnTo>
                  <a:pt x="1799" y="4223"/>
                </a:lnTo>
                <a:lnTo>
                  <a:pt x="1801" y="4229"/>
                </a:lnTo>
                <a:lnTo>
                  <a:pt x="1709" y="4163"/>
                </a:lnTo>
                <a:lnTo>
                  <a:pt x="1713" y="4163"/>
                </a:lnTo>
                <a:lnTo>
                  <a:pt x="1618" y="4269"/>
                </a:lnTo>
                <a:lnTo>
                  <a:pt x="1617" y="4259"/>
                </a:lnTo>
                <a:lnTo>
                  <a:pt x="1712" y="4345"/>
                </a:lnTo>
                <a:lnTo>
                  <a:pt x="1709" y="4345"/>
                </a:lnTo>
                <a:lnTo>
                  <a:pt x="1804" y="4231"/>
                </a:lnTo>
                <a:lnTo>
                  <a:pt x="1806" y="4241"/>
                </a:lnTo>
                <a:lnTo>
                  <a:pt x="1807" y="4248"/>
                </a:lnTo>
                <a:cubicBezTo>
                  <a:pt x="1813" y="4276"/>
                  <a:pt x="1807" y="4306"/>
                  <a:pt x="1788" y="4329"/>
                </a:cubicBezTo>
                <a:cubicBezTo>
                  <a:pt x="1770" y="4351"/>
                  <a:pt x="1743" y="4364"/>
                  <a:pt x="1713" y="4364"/>
                </a:cubicBezTo>
                <a:lnTo>
                  <a:pt x="1712" y="4364"/>
                </a:lnTo>
                <a:cubicBezTo>
                  <a:pt x="1659" y="4364"/>
                  <a:pt x="1616" y="4321"/>
                  <a:pt x="1616" y="4268"/>
                </a:cubicBezTo>
                <a:cubicBezTo>
                  <a:pt x="1616" y="4215"/>
                  <a:pt x="1659" y="4172"/>
                  <a:pt x="1712" y="4172"/>
                </a:cubicBezTo>
                <a:lnTo>
                  <a:pt x="1713" y="4172"/>
                </a:lnTo>
                <a:lnTo>
                  <a:pt x="1617" y="4268"/>
                </a:lnTo>
                <a:lnTo>
                  <a:pt x="1617" y="4259"/>
                </a:lnTo>
                <a:lnTo>
                  <a:pt x="1617" y="4259"/>
                </a:lnTo>
                <a:lnTo>
                  <a:pt x="1712" y="4345"/>
                </a:lnTo>
                <a:lnTo>
                  <a:pt x="1709" y="4345"/>
                </a:lnTo>
                <a:lnTo>
                  <a:pt x="1805" y="4249"/>
                </a:lnTo>
                <a:lnTo>
                  <a:pt x="1805" y="4256"/>
                </a:lnTo>
                <a:lnTo>
                  <a:pt x="1806" y="4255"/>
                </a:lnTo>
                <a:lnTo>
                  <a:pt x="1807" y="4264"/>
                </a:lnTo>
                <a:lnTo>
                  <a:pt x="1806" y="4255"/>
                </a:lnTo>
                <a:lnTo>
                  <a:pt x="1616" y="4278"/>
                </a:lnTo>
                <a:lnTo>
                  <a:pt x="1616" y="4274"/>
                </a:lnTo>
                <a:lnTo>
                  <a:pt x="1616" y="4264"/>
                </a:lnTo>
                <a:lnTo>
                  <a:pt x="1616" y="4254"/>
                </a:lnTo>
                <a:lnTo>
                  <a:pt x="1616" y="4249"/>
                </a:lnTo>
                <a:cubicBezTo>
                  <a:pt x="1616" y="4205"/>
                  <a:pt x="1647" y="4166"/>
                  <a:pt x="1690" y="4156"/>
                </a:cubicBezTo>
                <a:cubicBezTo>
                  <a:pt x="1734" y="4146"/>
                  <a:pt x="1778" y="4167"/>
                  <a:pt x="1798" y="4207"/>
                </a:cubicBezTo>
                <a:lnTo>
                  <a:pt x="1799" y="4209"/>
                </a:lnTo>
                <a:cubicBezTo>
                  <a:pt x="1804" y="4218"/>
                  <a:pt x="1807" y="4228"/>
                  <a:pt x="1809" y="4238"/>
                </a:cubicBezTo>
                <a:lnTo>
                  <a:pt x="1810" y="4245"/>
                </a:lnTo>
                <a:lnTo>
                  <a:pt x="1806" y="4228"/>
                </a:lnTo>
                <a:lnTo>
                  <a:pt x="1808" y="4234"/>
                </a:lnTo>
                <a:cubicBezTo>
                  <a:pt x="1811" y="4244"/>
                  <a:pt x="1812" y="4254"/>
                  <a:pt x="1812" y="4264"/>
                </a:cubicBezTo>
                <a:lnTo>
                  <a:pt x="1812" y="4268"/>
                </a:lnTo>
                <a:cubicBezTo>
                  <a:pt x="1812" y="4307"/>
                  <a:pt x="1789" y="4342"/>
                  <a:pt x="1753" y="4357"/>
                </a:cubicBezTo>
                <a:cubicBezTo>
                  <a:pt x="1717" y="4372"/>
                  <a:pt x="1676" y="4364"/>
                  <a:pt x="1649" y="4336"/>
                </a:cubicBezTo>
                <a:lnTo>
                  <a:pt x="1647" y="4334"/>
                </a:lnTo>
                <a:cubicBezTo>
                  <a:pt x="1635" y="4323"/>
                  <a:pt x="1627" y="4309"/>
                  <a:pt x="1622" y="4293"/>
                </a:cubicBezTo>
                <a:lnTo>
                  <a:pt x="1620" y="4286"/>
                </a:lnTo>
                <a:cubicBezTo>
                  <a:pt x="1618" y="4277"/>
                  <a:pt x="1616" y="4268"/>
                  <a:pt x="1616" y="4259"/>
                </a:cubicBezTo>
                <a:lnTo>
                  <a:pt x="1616" y="4248"/>
                </a:lnTo>
                <a:lnTo>
                  <a:pt x="1618" y="4229"/>
                </a:lnTo>
                <a:cubicBezTo>
                  <a:pt x="1624" y="4178"/>
                  <a:pt x="1669" y="4142"/>
                  <a:pt x="1719" y="4145"/>
                </a:cubicBezTo>
                <a:cubicBezTo>
                  <a:pt x="1770" y="4148"/>
                  <a:pt x="1809" y="4190"/>
                  <a:pt x="1809" y="4240"/>
                </a:cubicBezTo>
                <a:lnTo>
                  <a:pt x="1809" y="4242"/>
                </a:lnTo>
                <a:cubicBezTo>
                  <a:pt x="1809" y="4247"/>
                  <a:pt x="1809" y="4252"/>
                  <a:pt x="1809" y="4256"/>
                </a:cubicBezTo>
                <a:lnTo>
                  <a:pt x="1808" y="4263"/>
                </a:lnTo>
                <a:lnTo>
                  <a:pt x="1808" y="4249"/>
                </a:lnTo>
                <a:lnTo>
                  <a:pt x="1808" y="4258"/>
                </a:lnTo>
                <a:lnTo>
                  <a:pt x="1809" y="4264"/>
                </a:lnTo>
                <a:lnTo>
                  <a:pt x="1809" y="4282"/>
                </a:lnTo>
                <a:lnTo>
                  <a:pt x="1809" y="4287"/>
                </a:lnTo>
                <a:cubicBezTo>
                  <a:pt x="1809" y="4340"/>
                  <a:pt x="1766" y="4383"/>
                  <a:pt x="1713" y="4383"/>
                </a:cubicBezTo>
                <a:cubicBezTo>
                  <a:pt x="1660" y="4383"/>
                  <a:pt x="1617" y="4340"/>
                  <a:pt x="1617" y="4287"/>
                </a:cubicBezTo>
                <a:lnTo>
                  <a:pt x="1617" y="4284"/>
                </a:lnTo>
                <a:lnTo>
                  <a:pt x="1617" y="4275"/>
                </a:lnTo>
                <a:lnTo>
                  <a:pt x="1617" y="4265"/>
                </a:lnTo>
                <a:lnTo>
                  <a:pt x="1619" y="4281"/>
                </a:lnTo>
                <a:lnTo>
                  <a:pt x="1618" y="4275"/>
                </a:lnTo>
                <a:lnTo>
                  <a:pt x="1689" y="4353"/>
                </a:lnTo>
                <a:lnTo>
                  <a:pt x="1685" y="4352"/>
                </a:lnTo>
                <a:lnTo>
                  <a:pt x="1739" y="4350"/>
                </a:lnTo>
                <a:lnTo>
                  <a:pt x="1736" y="4351"/>
                </a:lnTo>
                <a:cubicBezTo>
                  <a:pt x="1699" y="4363"/>
                  <a:pt x="1658" y="4352"/>
                  <a:pt x="1633" y="4322"/>
                </a:cubicBezTo>
                <a:cubicBezTo>
                  <a:pt x="1608" y="4293"/>
                  <a:pt x="1602" y="4251"/>
                  <a:pt x="1620" y="4217"/>
                </a:cubicBezTo>
                <a:lnTo>
                  <a:pt x="1623" y="4211"/>
                </a:lnTo>
                <a:cubicBezTo>
                  <a:pt x="1627" y="4201"/>
                  <a:pt x="1633" y="4193"/>
                  <a:pt x="1641" y="4186"/>
                </a:cubicBezTo>
                <a:lnTo>
                  <a:pt x="1645" y="4182"/>
                </a:lnTo>
                <a:cubicBezTo>
                  <a:pt x="1672" y="4154"/>
                  <a:pt x="1713" y="4146"/>
                  <a:pt x="1749" y="4161"/>
                </a:cubicBezTo>
                <a:cubicBezTo>
                  <a:pt x="1785" y="4176"/>
                  <a:pt x="1808" y="4211"/>
                  <a:pt x="1808" y="4249"/>
                </a:cubicBezTo>
                <a:lnTo>
                  <a:pt x="1808" y="4258"/>
                </a:lnTo>
                <a:lnTo>
                  <a:pt x="1808" y="4268"/>
                </a:lnTo>
                <a:lnTo>
                  <a:pt x="1712" y="4172"/>
                </a:lnTo>
                <a:lnTo>
                  <a:pt x="1713" y="4172"/>
                </a:lnTo>
                <a:lnTo>
                  <a:pt x="1628" y="4226"/>
                </a:lnTo>
                <a:lnTo>
                  <a:pt x="1633" y="4216"/>
                </a:lnTo>
                <a:lnTo>
                  <a:pt x="1640" y="4203"/>
                </a:lnTo>
                <a:cubicBezTo>
                  <a:pt x="1659" y="4168"/>
                  <a:pt x="1697" y="4149"/>
                  <a:pt x="1736" y="4154"/>
                </a:cubicBezTo>
                <a:cubicBezTo>
                  <a:pt x="1775" y="4159"/>
                  <a:pt x="1807" y="4188"/>
                  <a:pt x="1817" y="4226"/>
                </a:cubicBezTo>
                <a:lnTo>
                  <a:pt x="1818" y="4230"/>
                </a:lnTo>
                <a:lnTo>
                  <a:pt x="1820" y="4244"/>
                </a:lnTo>
                <a:lnTo>
                  <a:pt x="1725" y="4163"/>
                </a:lnTo>
                <a:lnTo>
                  <a:pt x="1732" y="4163"/>
                </a:lnTo>
                <a:lnTo>
                  <a:pt x="1736" y="4163"/>
                </a:lnTo>
                <a:cubicBezTo>
                  <a:pt x="1779" y="4163"/>
                  <a:pt x="1816" y="4191"/>
                  <a:pt x="1828" y="4232"/>
                </a:cubicBezTo>
                <a:lnTo>
                  <a:pt x="1831" y="4242"/>
                </a:lnTo>
                <a:cubicBezTo>
                  <a:pt x="1833" y="4247"/>
                  <a:pt x="1834" y="4253"/>
                  <a:pt x="1835" y="4259"/>
                </a:cubicBezTo>
                <a:lnTo>
                  <a:pt x="1836" y="4268"/>
                </a:lnTo>
                <a:lnTo>
                  <a:pt x="1644" y="4278"/>
                </a:lnTo>
                <a:lnTo>
                  <a:pt x="1644" y="4275"/>
                </a:lnTo>
                <a:lnTo>
                  <a:pt x="1644" y="4268"/>
                </a:lnTo>
                <a:cubicBezTo>
                  <a:pt x="1644" y="4259"/>
                  <a:pt x="1646" y="4250"/>
                  <a:pt x="1649" y="4241"/>
                </a:cubicBezTo>
                <a:lnTo>
                  <a:pt x="1652" y="4231"/>
                </a:lnTo>
                <a:lnTo>
                  <a:pt x="1652" y="4229"/>
                </a:lnTo>
                <a:lnTo>
                  <a:pt x="1837" y="4280"/>
                </a:lnTo>
                <a:lnTo>
                  <a:pt x="1835" y="4286"/>
                </a:lnTo>
                <a:lnTo>
                  <a:pt x="1836" y="4283"/>
                </a:lnTo>
                <a:lnTo>
                  <a:pt x="1653" y="4224"/>
                </a:lnTo>
                <a:lnTo>
                  <a:pt x="1655" y="4219"/>
                </a:lnTo>
                <a:cubicBezTo>
                  <a:pt x="1659" y="4210"/>
                  <a:pt x="1664" y="4202"/>
                  <a:pt x="1670" y="4194"/>
                </a:cubicBezTo>
                <a:lnTo>
                  <a:pt x="1674" y="4189"/>
                </a:lnTo>
                <a:cubicBezTo>
                  <a:pt x="1698" y="4159"/>
                  <a:pt x="1738" y="4146"/>
                  <a:pt x="1775" y="4157"/>
                </a:cubicBezTo>
                <a:cubicBezTo>
                  <a:pt x="1812" y="4168"/>
                  <a:pt x="1840" y="4200"/>
                  <a:pt x="1844" y="4239"/>
                </a:cubicBezTo>
                <a:lnTo>
                  <a:pt x="1845" y="4248"/>
                </a:lnTo>
                <a:lnTo>
                  <a:pt x="1845" y="4268"/>
                </a:lnTo>
                <a:cubicBezTo>
                  <a:pt x="1845" y="4321"/>
                  <a:pt x="1802" y="4364"/>
                  <a:pt x="1749" y="4364"/>
                </a:cubicBezTo>
                <a:lnTo>
                  <a:pt x="1748" y="4364"/>
                </a:lnTo>
                <a:lnTo>
                  <a:pt x="1745" y="4364"/>
                </a:lnTo>
                <a:cubicBezTo>
                  <a:pt x="1692" y="4364"/>
                  <a:pt x="1649" y="4321"/>
                  <a:pt x="1649" y="4268"/>
                </a:cubicBezTo>
                <a:cubicBezTo>
                  <a:pt x="1649" y="4215"/>
                  <a:pt x="1692" y="4172"/>
                  <a:pt x="1745" y="4172"/>
                </a:cubicBezTo>
                <a:lnTo>
                  <a:pt x="1749" y="4172"/>
                </a:lnTo>
                <a:cubicBezTo>
                  <a:pt x="1802" y="4172"/>
                  <a:pt x="1845" y="4215"/>
                  <a:pt x="1845" y="4268"/>
                </a:cubicBezTo>
                <a:cubicBezTo>
                  <a:pt x="1845" y="4321"/>
                  <a:pt x="1802" y="4364"/>
                  <a:pt x="1749" y="4364"/>
                </a:cubicBezTo>
                <a:lnTo>
                  <a:pt x="1748" y="4364"/>
                </a:lnTo>
                <a:lnTo>
                  <a:pt x="1745" y="4364"/>
                </a:lnTo>
                <a:lnTo>
                  <a:pt x="1840" y="4251"/>
                </a:lnTo>
                <a:lnTo>
                  <a:pt x="1842" y="4262"/>
                </a:lnTo>
                <a:lnTo>
                  <a:pt x="1843" y="4264"/>
                </a:lnTo>
                <a:lnTo>
                  <a:pt x="1653" y="4287"/>
                </a:lnTo>
                <a:lnTo>
                  <a:pt x="1653" y="4284"/>
                </a:lnTo>
                <a:lnTo>
                  <a:pt x="1658" y="4315"/>
                </a:lnTo>
                <a:lnTo>
                  <a:pt x="1656" y="4309"/>
                </a:lnTo>
                <a:lnTo>
                  <a:pt x="1651" y="4287"/>
                </a:lnTo>
                <a:lnTo>
                  <a:pt x="1835" y="4304"/>
                </a:lnTo>
                <a:lnTo>
                  <a:pt x="1833" y="4309"/>
                </a:lnTo>
                <a:lnTo>
                  <a:pt x="1838" y="4292"/>
                </a:lnTo>
                <a:lnTo>
                  <a:pt x="1837" y="4297"/>
                </a:lnTo>
                <a:cubicBezTo>
                  <a:pt x="1826" y="4349"/>
                  <a:pt x="1776" y="4383"/>
                  <a:pt x="1724" y="4373"/>
                </a:cubicBezTo>
                <a:cubicBezTo>
                  <a:pt x="1672" y="4362"/>
                  <a:pt x="1638" y="4312"/>
                  <a:pt x="1648" y="4260"/>
                </a:cubicBezTo>
                <a:lnTo>
                  <a:pt x="1649" y="4255"/>
                </a:lnTo>
                <a:cubicBezTo>
                  <a:pt x="1650" y="4249"/>
                  <a:pt x="1652" y="4243"/>
                  <a:pt x="1654" y="4238"/>
                </a:cubicBezTo>
                <a:lnTo>
                  <a:pt x="1656" y="4233"/>
                </a:lnTo>
                <a:cubicBezTo>
                  <a:pt x="1670" y="4200"/>
                  <a:pt x="1700" y="4177"/>
                  <a:pt x="1736" y="4173"/>
                </a:cubicBezTo>
                <a:cubicBezTo>
                  <a:pt x="1771" y="4169"/>
                  <a:pt x="1806" y="4186"/>
                  <a:pt x="1825" y="4215"/>
                </a:cubicBezTo>
                <a:lnTo>
                  <a:pt x="1827" y="4218"/>
                </a:lnTo>
                <a:cubicBezTo>
                  <a:pt x="1835" y="4230"/>
                  <a:pt x="1840" y="4244"/>
                  <a:pt x="1843" y="4258"/>
                </a:cubicBezTo>
                <a:lnTo>
                  <a:pt x="1844" y="4265"/>
                </a:lnTo>
                <a:cubicBezTo>
                  <a:pt x="1845" y="4273"/>
                  <a:pt x="1845" y="4280"/>
                  <a:pt x="1844" y="4288"/>
                </a:cubicBezTo>
                <a:lnTo>
                  <a:pt x="1843" y="4298"/>
                </a:lnTo>
                <a:lnTo>
                  <a:pt x="1839" y="4318"/>
                </a:lnTo>
                <a:lnTo>
                  <a:pt x="1666" y="4244"/>
                </a:lnTo>
                <a:lnTo>
                  <a:pt x="1668" y="4241"/>
                </a:lnTo>
                <a:lnTo>
                  <a:pt x="1652" y="4281"/>
                </a:lnTo>
                <a:lnTo>
                  <a:pt x="1653" y="4274"/>
                </a:lnTo>
                <a:lnTo>
                  <a:pt x="1653" y="4300"/>
                </a:lnTo>
                <a:lnTo>
                  <a:pt x="1651" y="4285"/>
                </a:lnTo>
                <a:lnTo>
                  <a:pt x="1650" y="4267"/>
                </a:lnTo>
                <a:cubicBezTo>
                  <a:pt x="1647" y="4227"/>
                  <a:pt x="1669" y="4189"/>
                  <a:pt x="1705" y="4172"/>
                </a:cubicBezTo>
                <a:cubicBezTo>
                  <a:pt x="1742" y="4155"/>
                  <a:pt x="1785" y="4163"/>
                  <a:pt x="1813" y="4192"/>
                </a:cubicBezTo>
                <a:lnTo>
                  <a:pt x="1815" y="4194"/>
                </a:lnTo>
                <a:cubicBezTo>
                  <a:pt x="1827" y="4205"/>
                  <a:pt x="1835" y="4219"/>
                  <a:pt x="1840" y="4235"/>
                </a:cubicBezTo>
                <a:lnTo>
                  <a:pt x="1842" y="4242"/>
                </a:lnTo>
                <a:cubicBezTo>
                  <a:pt x="1848" y="4263"/>
                  <a:pt x="1847" y="4284"/>
                  <a:pt x="1839" y="4304"/>
                </a:cubicBezTo>
                <a:lnTo>
                  <a:pt x="1835" y="4314"/>
                </a:lnTo>
                <a:lnTo>
                  <a:pt x="1745" y="4182"/>
                </a:lnTo>
                <a:lnTo>
                  <a:pt x="1748" y="4182"/>
                </a:lnTo>
                <a:lnTo>
                  <a:pt x="1652" y="4278"/>
                </a:lnTo>
                <a:lnTo>
                  <a:pt x="1652" y="4268"/>
                </a:lnTo>
                <a:cubicBezTo>
                  <a:pt x="1652" y="4262"/>
                  <a:pt x="1653" y="4256"/>
                  <a:pt x="1654" y="4250"/>
                </a:cubicBezTo>
                <a:lnTo>
                  <a:pt x="1655" y="4245"/>
                </a:lnTo>
                <a:lnTo>
                  <a:pt x="1653" y="4263"/>
                </a:lnTo>
                <a:lnTo>
                  <a:pt x="1653" y="4259"/>
                </a:lnTo>
                <a:cubicBezTo>
                  <a:pt x="1653" y="4206"/>
                  <a:pt x="1696" y="4163"/>
                  <a:pt x="1749" y="4163"/>
                </a:cubicBezTo>
                <a:cubicBezTo>
                  <a:pt x="1802" y="4163"/>
                  <a:pt x="1845" y="4206"/>
                  <a:pt x="1845" y="4259"/>
                </a:cubicBezTo>
                <a:lnTo>
                  <a:pt x="1845" y="4263"/>
                </a:lnTo>
                <a:cubicBezTo>
                  <a:pt x="1845" y="4270"/>
                  <a:pt x="1845" y="4276"/>
                  <a:pt x="1844" y="4282"/>
                </a:cubicBezTo>
                <a:lnTo>
                  <a:pt x="1843" y="4287"/>
                </a:lnTo>
                <a:lnTo>
                  <a:pt x="1844" y="4268"/>
                </a:lnTo>
                <a:lnTo>
                  <a:pt x="1844" y="4274"/>
                </a:lnTo>
                <a:lnTo>
                  <a:pt x="1844" y="4278"/>
                </a:lnTo>
                <a:cubicBezTo>
                  <a:pt x="1844" y="4324"/>
                  <a:pt x="1812" y="4364"/>
                  <a:pt x="1767" y="4373"/>
                </a:cubicBezTo>
                <a:cubicBezTo>
                  <a:pt x="1721" y="4381"/>
                  <a:pt x="1676" y="4357"/>
                  <a:pt x="1659" y="4314"/>
                </a:cubicBezTo>
                <a:lnTo>
                  <a:pt x="1657" y="4309"/>
                </a:lnTo>
                <a:cubicBezTo>
                  <a:pt x="1655" y="4304"/>
                  <a:pt x="1653" y="4298"/>
                  <a:pt x="1652" y="4292"/>
                </a:cubicBezTo>
                <a:lnTo>
                  <a:pt x="1651" y="4287"/>
                </a:lnTo>
                <a:lnTo>
                  <a:pt x="1841" y="4255"/>
                </a:lnTo>
                <a:lnTo>
                  <a:pt x="1842" y="4262"/>
                </a:lnTo>
                <a:lnTo>
                  <a:pt x="1838" y="4245"/>
                </a:lnTo>
                <a:lnTo>
                  <a:pt x="1839" y="4248"/>
                </a:lnTo>
                <a:lnTo>
                  <a:pt x="1747" y="4182"/>
                </a:lnTo>
                <a:lnTo>
                  <a:pt x="1748" y="4182"/>
                </a:lnTo>
                <a:lnTo>
                  <a:pt x="1652" y="4278"/>
                </a:lnTo>
                <a:lnTo>
                  <a:pt x="1652" y="4270"/>
                </a:lnTo>
                <a:lnTo>
                  <a:pt x="1652" y="4258"/>
                </a:lnTo>
                <a:lnTo>
                  <a:pt x="1652" y="4247"/>
                </a:lnTo>
                <a:lnTo>
                  <a:pt x="1652" y="4240"/>
                </a:lnTo>
                <a:cubicBezTo>
                  <a:pt x="1652" y="4187"/>
                  <a:pt x="1695" y="4144"/>
                  <a:pt x="1748" y="4144"/>
                </a:cubicBezTo>
                <a:cubicBezTo>
                  <a:pt x="1801" y="4144"/>
                  <a:pt x="1844" y="4187"/>
                  <a:pt x="1844" y="4240"/>
                </a:cubicBezTo>
                <a:lnTo>
                  <a:pt x="1844" y="4241"/>
                </a:lnTo>
                <a:lnTo>
                  <a:pt x="1844" y="4246"/>
                </a:lnTo>
                <a:lnTo>
                  <a:pt x="1844" y="4259"/>
                </a:lnTo>
                <a:lnTo>
                  <a:pt x="1844" y="4268"/>
                </a:lnTo>
                <a:lnTo>
                  <a:pt x="1748" y="4172"/>
                </a:lnTo>
                <a:lnTo>
                  <a:pt x="1750" y="4172"/>
                </a:lnTo>
                <a:lnTo>
                  <a:pt x="1753" y="4172"/>
                </a:lnTo>
                <a:cubicBezTo>
                  <a:pt x="1799" y="4172"/>
                  <a:pt x="1839" y="4205"/>
                  <a:pt x="1848" y="4250"/>
                </a:cubicBezTo>
                <a:lnTo>
                  <a:pt x="1850" y="4260"/>
                </a:lnTo>
                <a:lnTo>
                  <a:pt x="1852" y="4277"/>
                </a:lnTo>
                <a:lnTo>
                  <a:pt x="1756" y="4191"/>
                </a:lnTo>
                <a:lnTo>
                  <a:pt x="1765" y="4191"/>
                </a:lnTo>
                <a:lnTo>
                  <a:pt x="1689" y="4230"/>
                </a:lnTo>
                <a:lnTo>
                  <a:pt x="1692" y="4226"/>
                </a:lnTo>
                <a:lnTo>
                  <a:pt x="1698" y="4218"/>
                </a:lnTo>
                <a:cubicBezTo>
                  <a:pt x="1716" y="4196"/>
                  <a:pt x="1743" y="4182"/>
                  <a:pt x="1772" y="4182"/>
                </a:cubicBezTo>
                <a:lnTo>
                  <a:pt x="1782" y="4182"/>
                </a:lnTo>
                <a:cubicBezTo>
                  <a:pt x="1825" y="4182"/>
                  <a:pt x="1863" y="4211"/>
                  <a:pt x="1875" y="4252"/>
                </a:cubicBezTo>
                <a:lnTo>
                  <a:pt x="1877" y="4259"/>
                </a:lnTo>
                <a:lnTo>
                  <a:pt x="1877" y="4258"/>
                </a:lnTo>
                <a:lnTo>
                  <a:pt x="1689" y="4288"/>
                </a:lnTo>
                <a:lnTo>
                  <a:pt x="1689" y="4287"/>
                </a:lnTo>
                <a:lnTo>
                  <a:pt x="1689" y="4279"/>
                </a:lnTo>
                <a:lnTo>
                  <a:pt x="1689" y="4274"/>
                </a:lnTo>
                <a:lnTo>
                  <a:pt x="1688" y="4262"/>
                </a:lnTo>
                <a:lnTo>
                  <a:pt x="1688" y="4268"/>
                </a:lnTo>
                <a:lnTo>
                  <a:pt x="1877" y="4268"/>
                </a:lnTo>
                <a:lnTo>
                  <a:pt x="1876" y="4273"/>
                </a:lnTo>
                <a:lnTo>
                  <a:pt x="1877" y="4254"/>
                </a:lnTo>
                <a:lnTo>
                  <a:pt x="1877" y="4266"/>
                </a:lnTo>
                <a:lnTo>
                  <a:pt x="1876" y="4287"/>
                </a:lnTo>
                <a:lnTo>
                  <a:pt x="1876" y="4287"/>
                </a:lnTo>
                <a:lnTo>
                  <a:pt x="1876" y="4288"/>
                </a:lnTo>
                <a:lnTo>
                  <a:pt x="1689" y="4258"/>
                </a:lnTo>
                <a:lnTo>
                  <a:pt x="1690" y="4255"/>
                </a:lnTo>
                <a:lnTo>
                  <a:pt x="1686" y="4272"/>
                </a:lnTo>
                <a:lnTo>
                  <a:pt x="1687" y="4265"/>
                </a:lnTo>
                <a:lnTo>
                  <a:pt x="1782" y="4374"/>
                </a:lnTo>
                <a:lnTo>
                  <a:pt x="1780" y="4374"/>
                </a:lnTo>
                <a:cubicBezTo>
                  <a:pt x="1752" y="4374"/>
                  <a:pt x="1724" y="4362"/>
                  <a:pt x="1706" y="4339"/>
                </a:cubicBezTo>
                <a:cubicBezTo>
                  <a:pt x="1688" y="4317"/>
                  <a:pt x="1681" y="4288"/>
                  <a:pt x="1686" y="4260"/>
                </a:cubicBezTo>
                <a:lnTo>
                  <a:pt x="1688" y="4250"/>
                </a:lnTo>
                <a:cubicBezTo>
                  <a:pt x="1697" y="4205"/>
                  <a:pt x="1737" y="4172"/>
                  <a:pt x="1782" y="4172"/>
                </a:cubicBezTo>
                <a:lnTo>
                  <a:pt x="1786" y="4172"/>
                </a:lnTo>
                <a:cubicBezTo>
                  <a:pt x="1820" y="4172"/>
                  <a:pt x="1851" y="4190"/>
                  <a:pt x="1868" y="4218"/>
                </a:cubicBezTo>
                <a:cubicBezTo>
                  <a:pt x="1886" y="4246"/>
                  <a:pt x="1887" y="4282"/>
                  <a:pt x="1872" y="4311"/>
                </a:cubicBezTo>
                <a:lnTo>
                  <a:pt x="1869" y="4317"/>
                </a:lnTo>
                <a:cubicBezTo>
                  <a:pt x="1867" y="4323"/>
                  <a:pt x="1864" y="4327"/>
                  <a:pt x="1860" y="4332"/>
                </a:cubicBezTo>
                <a:lnTo>
                  <a:pt x="1857" y="4336"/>
                </a:lnTo>
                <a:cubicBezTo>
                  <a:pt x="1830" y="4373"/>
                  <a:pt x="1780" y="4385"/>
                  <a:pt x="1739" y="4365"/>
                </a:cubicBezTo>
                <a:cubicBezTo>
                  <a:pt x="1698" y="4346"/>
                  <a:pt x="1676" y="4300"/>
                  <a:pt x="1687" y="4255"/>
                </a:cubicBezTo>
                <a:lnTo>
                  <a:pt x="1688" y="4251"/>
                </a:lnTo>
                <a:lnTo>
                  <a:pt x="1688" y="4253"/>
                </a:lnTo>
                <a:lnTo>
                  <a:pt x="1689" y="4289"/>
                </a:lnTo>
                <a:lnTo>
                  <a:pt x="1687" y="4280"/>
                </a:lnTo>
                <a:cubicBezTo>
                  <a:pt x="1680" y="4252"/>
                  <a:pt x="1687" y="4222"/>
                  <a:pt x="1706" y="4199"/>
                </a:cubicBezTo>
                <a:cubicBezTo>
                  <a:pt x="1724" y="4177"/>
                  <a:pt x="1751" y="4163"/>
                  <a:pt x="1780" y="4163"/>
                </a:cubicBezTo>
                <a:lnTo>
                  <a:pt x="1782" y="4163"/>
                </a:lnTo>
                <a:lnTo>
                  <a:pt x="1686" y="4259"/>
                </a:lnTo>
                <a:lnTo>
                  <a:pt x="1686" y="4253"/>
                </a:lnTo>
                <a:lnTo>
                  <a:pt x="1686" y="4249"/>
                </a:lnTo>
                <a:lnTo>
                  <a:pt x="1876" y="4273"/>
                </a:lnTo>
                <a:lnTo>
                  <a:pt x="1875" y="4277"/>
                </a:lnTo>
                <a:lnTo>
                  <a:pt x="1875" y="4275"/>
                </a:lnTo>
                <a:lnTo>
                  <a:pt x="1875" y="4244"/>
                </a:lnTo>
                <a:lnTo>
                  <a:pt x="1876" y="4250"/>
                </a:lnTo>
                <a:lnTo>
                  <a:pt x="1873" y="4235"/>
                </a:lnTo>
                <a:lnTo>
                  <a:pt x="1874" y="4238"/>
                </a:lnTo>
                <a:lnTo>
                  <a:pt x="1686" y="4268"/>
                </a:lnTo>
                <a:lnTo>
                  <a:pt x="1686" y="4264"/>
                </a:lnTo>
                <a:lnTo>
                  <a:pt x="1686" y="4259"/>
                </a:lnTo>
                <a:lnTo>
                  <a:pt x="1876" y="4283"/>
                </a:lnTo>
                <a:lnTo>
                  <a:pt x="1875" y="4287"/>
                </a:lnTo>
                <a:lnTo>
                  <a:pt x="1875" y="4287"/>
                </a:lnTo>
                <a:lnTo>
                  <a:pt x="1780" y="4172"/>
                </a:lnTo>
                <a:lnTo>
                  <a:pt x="1786" y="4172"/>
                </a:lnTo>
                <a:lnTo>
                  <a:pt x="1711" y="4210"/>
                </a:lnTo>
                <a:lnTo>
                  <a:pt x="1718" y="4201"/>
                </a:lnTo>
                <a:lnTo>
                  <a:pt x="1722" y="4194"/>
                </a:lnTo>
                <a:cubicBezTo>
                  <a:pt x="1740" y="4169"/>
                  <a:pt x="1769" y="4153"/>
                  <a:pt x="1800" y="4153"/>
                </a:cubicBezTo>
                <a:lnTo>
                  <a:pt x="1805" y="4153"/>
                </a:lnTo>
                <a:lnTo>
                  <a:pt x="1809" y="4153"/>
                </a:lnTo>
                <a:lnTo>
                  <a:pt x="1717" y="4224"/>
                </a:lnTo>
                <a:lnTo>
                  <a:pt x="1720" y="4213"/>
                </a:lnTo>
                <a:lnTo>
                  <a:pt x="1717" y="4227"/>
                </a:lnTo>
                <a:lnTo>
                  <a:pt x="1718" y="4219"/>
                </a:lnTo>
                <a:cubicBezTo>
                  <a:pt x="1724" y="4168"/>
                  <a:pt x="1769" y="4132"/>
                  <a:pt x="1819" y="4135"/>
                </a:cubicBezTo>
                <a:cubicBezTo>
                  <a:pt x="1870" y="4138"/>
                  <a:pt x="1909" y="4180"/>
                  <a:pt x="1909" y="4230"/>
                </a:cubicBezTo>
                <a:lnTo>
                  <a:pt x="1909" y="4238"/>
                </a:lnTo>
                <a:lnTo>
                  <a:pt x="1909" y="4249"/>
                </a:lnTo>
                <a:lnTo>
                  <a:pt x="1813" y="4153"/>
                </a:lnTo>
                <a:lnTo>
                  <a:pt x="1818" y="4153"/>
                </a:lnTo>
                <a:lnTo>
                  <a:pt x="1722" y="4249"/>
                </a:lnTo>
                <a:lnTo>
                  <a:pt x="1722" y="4240"/>
                </a:lnTo>
                <a:lnTo>
                  <a:pt x="1733" y="4283"/>
                </a:lnTo>
                <a:lnTo>
                  <a:pt x="1728" y="4273"/>
                </a:lnTo>
                <a:cubicBezTo>
                  <a:pt x="1713" y="4244"/>
                  <a:pt x="1714" y="4208"/>
                  <a:pt x="1732" y="4180"/>
                </a:cubicBezTo>
                <a:cubicBezTo>
                  <a:pt x="1749" y="4152"/>
                  <a:pt x="1780" y="4134"/>
                  <a:pt x="1813" y="4134"/>
                </a:cubicBezTo>
                <a:lnTo>
                  <a:pt x="1815" y="4134"/>
                </a:lnTo>
                <a:lnTo>
                  <a:pt x="1818" y="4134"/>
                </a:lnTo>
                <a:lnTo>
                  <a:pt x="1725" y="4207"/>
                </a:lnTo>
                <a:lnTo>
                  <a:pt x="1726" y="4203"/>
                </a:lnTo>
                <a:lnTo>
                  <a:pt x="1723" y="4226"/>
                </a:lnTo>
                <a:lnTo>
                  <a:pt x="1723" y="4221"/>
                </a:lnTo>
                <a:lnTo>
                  <a:pt x="1819" y="4317"/>
                </a:lnTo>
                <a:lnTo>
                  <a:pt x="1818" y="4317"/>
                </a:lnTo>
                <a:lnTo>
                  <a:pt x="1913" y="4203"/>
                </a:lnTo>
                <a:lnTo>
                  <a:pt x="1914" y="4208"/>
                </a:lnTo>
                <a:cubicBezTo>
                  <a:pt x="1915" y="4214"/>
                  <a:pt x="1915" y="4220"/>
                  <a:pt x="1915" y="4226"/>
                </a:cubicBezTo>
                <a:lnTo>
                  <a:pt x="1915" y="4230"/>
                </a:lnTo>
                <a:cubicBezTo>
                  <a:pt x="1915" y="4275"/>
                  <a:pt x="1885" y="4314"/>
                  <a:pt x="1842" y="4324"/>
                </a:cubicBezTo>
                <a:cubicBezTo>
                  <a:pt x="1798" y="4334"/>
                  <a:pt x="1754" y="4313"/>
                  <a:pt x="1734" y="4273"/>
                </a:cubicBezTo>
                <a:lnTo>
                  <a:pt x="1732" y="4269"/>
                </a:lnTo>
                <a:lnTo>
                  <a:pt x="1726" y="4257"/>
                </a:lnTo>
                <a:lnTo>
                  <a:pt x="1909" y="4198"/>
                </a:lnTo>
                <a:lnTo>
                  <a:pt x="1910" y="4202"/>
                </a:lnTo>
                <a:lnTo>
                  <a:pt x="1908" y="4195"/>
                </a:lnTo>
                <a:lnTo>
                  <a:pt x="1723" y="4220"/>
                </a:lnTo>
                <a:lnTo>
                  <a:pt x="1724" y="4211"/>
                </a:lnTo>
                <a:cubicBezTo>
                  <a:pt x="1725" y="4201"/>
                  <a:pt x="1728" y="4192"/>
                  <a:pt x="1731" y="4184"/>
                </a:cubicBezTo>
                <a:lnTo>
                  <a:pt x="1734" y="4177"/>
                </a:lnTo>
                <a:cubicBezTo>
                  <a:pt x="1741" y="4161"/>
                  <a:pt x="1751" y="4148"/>
                  <a:pt x="1765" y="4138"/>
                </a:cubicBezTo>
                <a:lnTo>
                  <a:pt x="1769" y="4135"/>
                </a:lnTo>
                <a:cubicBezTo>
                  <a:pt x="1791" y="4118"/>
                  <a:pt x="1818" y="4112"/>
                  <a:pt x="1845" y="4117"/>
                </a:cubicBezTo>
                <a:cubicBezTo>
                  <a:pt x="1872" y="4122"/>
                  <a:pt x="1895" y="4139"/>
                  <a:pt x="1909" y="4162"/>
                </a:cubicBezTo>
                <a:lnTo>
                  <a:pt x="1915" y="4172"/>
                </a:lnTo>
                <a:lnTo>
                  <a:pt x="1921" y="4185"/>
                </a:lnTo>
                <a:lnTo>
                  <a:pt x="1903" y="4160"/>
                </a:lnTo>
                <a:lnTo>
                  <a:pt x="1906" y="4163"/>
                </a:lnTo>
                <a:lnTo>
                  <a:pt x="1771" y="4163"/>
                </a:lnTo>
                <a:lnTo>
                  <a:pt x="1774" y="4160"/>
                </a:lnTo>
                <a:lnTo>
                  <a:pt x="1762" y="4174"/>
                </a:lnTo>
                <a:lnTo>
                  <a:pt x="1766" y="4168"/>
                </a:lnTo>
                <a:lnTo>
                  <a:pt x="1769" y="4162"/>
                </a:lnTo>
                <a:cubicBezTo>
                  <a:pt x="1795" y="4119"/>
                  <a:pt x="1849" y="4103"/>
                  <a:pt x="1894" y="4125"/>
                </a:cubicBezTo>
                <a:cubicBezTo>
                  <a:pt x="1939" y="4148"/>
                  <a:pt x="1959" y="4201"/>
                  <a:pt x="1941" y="4247"/>
                </a:cubicBezTo>
                <a:lnTo>
                  <a:pt x="1939" y="4252"/>
                </a:lnTo>
                <a:cubicBezTo>
                  <a:pt x="1937" y="4257"/>
                  <a:pt x="1934" y="4261"/>
                  <a:pt x="1932" y="4266"/>
                </a:cubicBezTo>
                <a:lnTo>
                  <a:pt x="1929" y="4271"/>
                </a:lnTo>
                <a:lnTo>
                  <a:pt x="1779" y="4154"/>
                </a:lnTo>
                <a:lnTo>
                  <a:pt x="1783" y="4150"/>
                </a:lnTo>
                <a:lnTo>
                  <a:pt x="1765" y="4175"/>
                </a:lnTo>
                <a:lnTo>
                  <a:pt x="1768" y="4169"/>
                </a:lnTo>
                <a:lnTo>
                  <a:pt x="1757" y="4211"/>
                </a:lnTo>
                <a:lnTo>
                  <a:pt x="1757" y="4202"/>
                </a:lnTo>
                <a:lnTo>
                  <a:pt x="1853" y="4298"/>
                </a:lnTo>
                <a:lnTo>
                  <a:pt x="1851" y="4298"/>
                </a:lnTo>
                <a:lnTo>
                  <a:pt x="1946" y="4218"/>
                </a:lnTo>
                <a:lnTo>
                  <a:pt x="1945" y="4224"/>
                </a:lnTo>
                <a:lnTo>
                  <a:pt x="1946" y="4208"/>
                </a:lnTo>
                <a:lnTo>
                  <a:pt x="1946" y="4216"/>
                </a:lnTo>
                <a:lnTo>
                  <a:pt x="1946" y="4225"/>
                </a:lnTo>
                <a:lnTo>
                  <a:pt x="1945" y="4207"/>
                </a:lnTo>
                <a:lnTo>
                  <a:pt x="1946" y="4212"/>
                </a:lnTo>
                <a:lnTo>
                  <a:pt x="1809" y="4145"/>
                </a:lnTo>
                <a:lnTo>
                  <a:pt x="1813" y="4143"/>
                </a:lnTo>
                <a:lnTo>
                  <a:pt x="1767" y="4191"/>
                </a:lnTo>
                <a:lnTo>
                  <a:pt x="1770" y="4184"/>
                </a:lnTo>
                <a:lnTo>
                  <a:pt x="1767" y="4249"/>
                </a:lnTo>
                <a:lnTo>
                  <a:pt x="1764" y="4239"/>
                </a:lnTo>
                <a:lnTo>
                  <a:pt x="1764" y="4241"/>
                </a:lnTo>
                <a:cubicBezTo>
                  <a:pt x="1743" y="4195"/>
                  <a:pt x="1763" y="4140"/>
                  <a:pt x="1809" y="4117"/>
                </a:cubicBezTo>
                <a:lnTo>
                  <a:pt x="1811" y="4116"/>
                </a:lnTo>
                <a:cubicBezTo>
                  <a:pt x="1838" y="4102"/>
                  <a:pt x="1869" y="4102"/>
                  <a:pt x="1896" y="4116"/>
                </a:cubicBezTo>
                <a:lnTo>
                  <a:pt x="1898" y="4117"/>
                </a:lnTo>
                <a:cubicBezTo>
                  <a:pt x="1923" y="4129"/>
                  <a:pt x="1941" y="4151"/>
                  <a:pt x="1948" y="4178"/>
                </a:cubicBezTo>
                <a:cubicBezTo>
                  <a:pt x="1955" y="4204"/>
                  <a:pt x="1951" y="4233"/>
                  <a:pt x="1935" y="4256"/>
                </a:cubicBezTo>
                <a:lnTo>
                  <a:pt x="1931" y="4262"/>
                </a:lnTo>
                <a:cubicBezTo>
                  <a:pt x="1928" y="4267"/>
                  <a:pt x="1924" y="4272"/>
                  <a:pt x="1919" y="4276"/>
                </a:cubicBezTo>
                <a:lnTo>
                  <a:pt x="1916" y="4279"/>
                </a:lnTo>
                <a:cubicBezTo>
                  <a:pt x="1887" y="4308"/>
                  <a:pt x="1843" y="4316"/>
                  <a:pt x="1806" y="4298"/>
                </a:cubicBezTo>
                <a:cubicBezTo>
                  <a:pt x="1769" y="4280"/>
                  <a:pt x="1748" y="4240"/>
                  <a:pt x="1753" y="4200"/>
                </a:cubicBezTo>
                <a:lnTo>
                  <a:pt x="1754" y="4192"/>
                </a:lnTo>
                <a:lnTo>
                  <a:pt x="1757" y="4175"/>
                </a:lnTo>
                <a:lnTo>
                  <a:pt x="1760" y="4223"/>
                </a:lnTo>
                <a:lnTo>
                  <a:pt x="1758" y="4217"/>
                </a:lnTo>
                <a:lnTo>
                  <a:pt x="1757" y="4214"/>
                </a:lnTo>
                <a:cubicBezTo>
                  <a:pt x="1743" y="4169"/>
                  <a:pt x="1762" y="4120"/>
                  <a:pt x="1804" y="4098"/>
                </a:cubicBezTo>
                <a:cubicBezTo>
                  <a:pt x="1846" y="4077"/>
                  <a:pt x="1897" y="4088"/>
                  <a:pt x="1925" y="4126"/>
                </a:cubicBezTo>
                <a:lnTo>
                  <a:pt x="1928" y="4130"/>
                </a:lnTo>
                <a:cubicBezTo>
                  <a:pt x="1933" y="4137"/>
                  <a:pt x="1937" y="4144"/>
                  <a:pt x="1941" y="4152"/>
                </a:cubicBezTo>
                <a:lnTo>
                  <a:pt x="1943" y="4157"/>
                </a:lnTo>
                <a:cubicBezTo>
                  <a:pt x="1952" y="4181"/>
                  <a:pt x="1952" y="4209"/>
                  <a:pt x="1941" y="4233"/>
                </a:cubicBezTo>
                <a:cubicBezTo>
                  <a:pt x="1929" y="4257"/>
                  <a:pt x="1909" y="4275"/>
                  <a:pt x="1884" y="4284"/>
                </a:cubicBezTo>
                <a:lnTo>
                  <a:pt x="1881" y="4285"/>
                </a:lnTo>
                <a:cubicBezTo>
                  <a:pt x="1857" y="4293"/>
                  <a:pt x="1830" y="4291"/>
                  <a:pt x="1808" y="4279"/>
                </a:cubicBezTo>
                <a:lnTo>
                  <a:pt x="1806" y="4278"/>
                </a:lnTo>
                <a:cubicBezTo>
                  <a:pt x="1766" y="4258"/>
                  <a:pt x="1745" y="4214"/>
                  <a:pt x="1755" y="4170"/>
                </a:cubicBezTo>
                <a:cubicBezTo>
                  <a:pt x="1765" y="4127"/>
                  <a:pt x="1804" y="4096"/>
                  <a:pt x="1848" y="4096"/>
                </a:cubicBezTo>
                <a:lnTo>
                  <a:pt x="1852" y="4096"/>
                </a:lnTo>
                <a:lnTo>
                  <a:pt x="1859" y="4096"/>
                </a:lnTo>
                <a:lnTo>
                  <a:pt x="1875" y="4096"/>
                </a:lnTo>
                <a:lnTo>
                  <a:pt x="1883" y="4096"/>
                </a:lnTo>
                <a:cubicBezTo>
                  <a:pt x="1912" y="4096"/>
                  <a:pt x="1939" y="4109"/>
                  <a:pt x="1957" y="4131"/>
                </a:cubicBezTo>
                <a:lnTo>
                  <a:pt x="1962" y="4137"/>
                </a:lnTo>
                <a:lnTo>
                  <a:pt x="1968" y="4145"/>
                </a:lnTo>
                <a:lnTo>
                  <a:pt x="1806" y="4245"/>
                </a:lnTo>
                <a:lnTo>
                  <a:pt x="1804" y="4241"/>
                </a:lnTo>
                <a:lnTo>
                  <a:pt x="1801" y="4235"/>
                </a:lnTo>
                <a:cubicBezTo>
                  <a:pt x="1786" y="4206"/>
                  <a:pt x="1787" y="4170"/>
                  <a:pt x="1805" y="4142"/>
                </a:cubicBezTo>
                <a:cubicBezTo>
                  <a:pt x="1822" y="4114"/>
                  <a:pt x="1853" y="4096"/>
                  <a:pt x="1886" y="4096"/>
                </a:cubicBezTo>
                <a:lnTo>
                  <a:pt x="1888" y="4096"/>
                </a:lnTo>
                <a:lnTo>
                  <a:pt x="1793" y="4201"/>
                </a:lnTo>
                <a:lnTo>
                  <a:pt x="1792" y="4190"/>
                </a:lnTo>
                <a:lnTo>
                  <a:pt x="1791" y="4175"/>
                </a:lnTo>
                <a:lnTo>
                  <a:pt x="1802" y="4218"/>
                </a:lnTo>
                <a:lnTo>
                  <a:pt x="1801" y="4216"/>
                </a:lnTo>
                <a:lnTo>
                  <a:pt x="1982" y="4173"/>
                </a:lnTo>
                <a:lnTo>
                  <a:pt x="1982" y="4178"/>
                </a:lnTo>
                <a:lnTo>
                  <a:pt x="1981" y="4198"/>
                </a:lnTo>
                <a:lnTo>
                  <a:pt x="1980" y="4206"/>
                </a:lnTo>
                <a:lnTo>
                  <a:pt x="1978" y="4218"/>
                </a:lnTo>
                <a:lnTo>
                  <a:pt x="1792" y="4172"/>
                </a:lnTo>
                <a:lnTo>
                  <a:pt x="1794" y="4166"/>
                </a:lnTo>
                <a:lnTo>
                  <a:pt x="1793" y="4169"/>
                </a:lnTo>
                <a:cubicBezTo>
                  <a:pt x="1805" y="4122"/>
                  <a:pt x="1850" y="4091"/>
                  <a:pt x="1898" y="4097"/>
                </a:cubicBezTo>
                <a:cubicBezTo>
                  <a:pt x="1946" y="4103"/>
                  <a:pt x="1982" y="4144"/>
                  <a:pt x="1982" y="4192"/>
                </a:cubicBezTo>
                <a:lnTo>
                  <a:pt x="1982" y="4197"/>
                </a:lnTo>
                <a:lnTo>
                  <a:pt x="1982" y="4202"/>
                </a:lnTo>
                <a:lnTo>
                  <a:pt x="1791" y="4193"/>
                </a:lnTo>
                <a:lnTo>
                  <a:pt x="1792" y="4183"/>
                </a:lnTo>
                <a:lnTo>
                  <a:pt x="1793" y="4173"/>
                </a:lnTo>
                <a:lnTo>
                  <a:pt x="1982" y="4207"/>
                </a:lnTo>
                <a:lnTo>
                  <a:pt x="1981" y="4211"/>
                </a:lnTo>
                <a:lnTo>
                  <a:pt x="1981" y="4211"/>
                </a:lnTo>
                <a:lnTo>
                  <a:pt x="1795" y="4162"/>
                </a:lnTo>
                <a:lnTo>
                  <a:pt x="1797" y="4156"/>
                </a:lnTo>
                <a:lnTo>
                  <a:pt x="1798" y="4153"/>
                </a:lnTo>
                <a:cubicBezTo>
                  <a:pt x="1811" y="4114"/>
                  <a:pt x="1848" y="4087"/>
                  <a:pt x="1889" y="4087"/>
                </a:cubicBezTo>
                <a:lnTo>
                  <a:pt x="1891" y="4087"/>
                </a:lnTo>
                <a:cubicBezTo>
                  <a:pt x="1931" y="4087"/>
                  <a:pt x="1966" y="4111"/>
                  <a:pt x="1981" y="4148"/>
                </a:cubicBezTo>
                <a:lnTo>
                  <a:pt x="1983" y="4153"/>
                </a:lnTo>
                <a:lnTo>
                  <a:pt x="1988" y="4167"/>
                </a:lnTo>
                <a:lnTo>
                  <a:pt x="1988" y="4167"/>
                </a:lnTo>
                <a:lnTo>
                  <a:pt x="1986" y="4162"/>
                </a:lnTo>
                <a:lnTo>
                  <a:pt x="1877" y="4119"/>
                </a:lnTo>
                <a:lnTo>
                  <a:pt x="1884" y="4117"/>
                </a:lnTo>
                <a:lnTo>
                  <a:pt x="1832" y="4154"/>
                </a:lnTo>
                <a:lnTo>
                  <a:pt x="1837" y="4147"/>
                </a:lnTo>
                <a:lnTo>
                  <a:pt x="1847" y="4135"/>
                </a:lnTo>
                <a:lnTo>
                  <a:pt x="1847" y="4135"/>
                </a:lnTo>
                <a:cubicBezTo>
                  <a:pt x="1869" y="4105"/>
                  <a:pt x="1906" y="4091"/>
                  <a:pt x="1942" y="4098"/>
                </a:cubicBezTo>
                <a:cubicBezTo>
                  <a:pt x="1979" y="4106"/>
                  <a:pt x="2008" y="4133"/>
                  <a:pt x="2017" y="4169"/>
                </a:cubicBezTo>
                <a:lnTo>
                  <a:pt x="2018" y="4173"/>
                </a:lnTo>
                <a:cubicBezTo>
                  <a:pt x="2021" y="4186"/>
                  <a:pt x="2021" y="4199"/>
                  <a:pt x="2019" y="4212"/>
                </a:cubicBezTo>
                <a:lnTo>
                  <a:pt x="2018" y="4218"/>
                </a:lnTo>
                <a:lnTo>
                  <a:pt x="2019" y="4202"/>
                </a:lnTo>
                <a:lnTo>
                  <a:pt x="2019" y="4211"/>
                </a:lnTo>
                <a:cubicBezTo>
                  <a:pt x="2019" y="4264"/>
                  <a:pt x="1976" y="4307"/>
                  <a:pt x="1923" y="4307"/>
                </a:cubicBezTo>
                <a:lnTo>
                  <a:pt x="1922" y="4307"/>
                </a:lnTo>
                <a:lnTo>
                  <a:pt x="1921" y="4307"/>
                </a:lnTo>
                <a:lnTo>
                  <a:pt x="2016" y="4196"/>
                </a:lnTo>
                <a:lnTo>
                  <a:pt x="2017" y="4202"/>
                </a:lnTo>
                <a:lnTo>
                  <a:pt x="2017" y="4198"/>
                </a:lnTo>
                <a:lnTo>
                  <a:pt x="1829" y="4240"/>
                </a:lnTo>
                <a:lnTo>
                  <a:pt x="1827" y="4230"/>
                </a:lnTo>
                <a:lnTo>
                  <a:pt x="1826" y="4223"/>
                </a:lnTo>
                <a:cubicBezTo>
                  <a:pt x="1816" y="4178"/>
                  <a:pt x="1839" y="4132"/>
                  <a:pt x="1882" y="4114"/>
                </a:cubicBezTo>
                <a:cubicBezTo>
                  <a:pt x="1924" y="4096"/>
                  <a:pt x="1974" y="4111"/>
                  <a:pt x="1999" y="4149"/>
                </a:cubicBezTo>
                <a:lnTo>
                  <a:pt x="2001" y="4152"/>
                </a:lnTo>
                <a:cubicBezTo>
                  <a:pt x="2006" y="4159"/>
                  <a:pt x="2010" y="4167"/>
                  <a:pt x="2013" y="4175"/>
                </a:cubicBezTo>
                <a:lnTo>
                  <a:pt x="2015" y="4181"/>
                </a:lnTo>
                <a:cubicBezTo>
                  <a:pt x="2026" y="4216"/>
                  <a:pt x="2017" y="4254"/>
                  <a:pt x="1991" y="4279"/>
                </a:cubicBezTo>
                <a:lnTo>
                  <a:pt x="1990" y="4280"/>
                </a:lnTo>
                <a:cubicBezTo>
                  <a:pt x="1953" y="4318"/>
                  <a:pt x="1892" y="4318"/>
                  <a:pt x="1855" y="4280"/>
                </a:cubicBezTo>
                <a:lnTo>
                  <a:pt x="1854" y="4279"/>
                </a:lnTo>
                <a:cubicBezTo>
                  <a:pt x="1826" y="4252"/>
                  <a:pt x="1818" y="4211"/>
                  <a:pt x="1833" y="4175"/>
                </a:cubicBezTo>
                <a:cubicBezTo>
                  <a:pt x="1848" y="4139"/>
                  <a:pt x="1883" y="4115"/>
                  <a:pt x="1921" y="4115"/>
                </a:cubicBezTo>
                <a:lnTo>
                  <a:pt x="1925" y="4115"/>
                </a:lnTo>
                <a:lnTo>
                  <a:pt x="1928" y="4115"/>
                </a:lnTo>
                <a:cubicBezTo>
                  <a:pt x="1981" y="4115"/>
                  <a:pt x="2024" y="4158"/>
                  <a:pt x="2024" y="4211"/>
                </a:cubicBezTo>
                <a:cubicBezTo>
                  <a:pt x="2024" y="4264"/>
                  <a:pt x="1981" y="4307"/>
                  <a:pt x="1928" y="4307"/>
                </a:cubicBezTo>
                <a:lnTo>
                  <a:pt x="1925" y="4307"/>
                </a:lnTo>
                <a:lnTo>
                  <a:pt x="1921" y="4307"/>
                </a:lnTo>
                <a:lnTo>
                  <a:pt x="2017" y="4211"/>
                </a:lnTo>
                <a:lnTo>
                  <a:pt x="2017" y="4221"/>
                </a:lnTo>
                <a:lnTo>
                  <a:pt x="2017" y="4228"/>
                </a:lnTo>
                <a:lnTo>
                  <a:pt x="2017" y="4230"/>
                </a:lnTo>
                <a:cubicBezTo>
                  <a:pt x="2017" y="4280"/>
                  <a:pt x="1980" y="4321"/>
                  <a:pt x="1931" y="4326"/>
                </a:cubicBezTo>
                <a:cubicBezTo>
                  <a:pt x="1882" y="4331"/>
                  <a:pt x="1837" y="4298"/>
                  <a:pt x="1827" y="4249"/>
                </a:cubicBezTo>
                <a:lnTo>
                  <a:pt x="1826" y="4244"/>
                </a:lnTo>
                <a:cubicBezTo>
                  <a:pt x="1825" y="4238"/>
                  <a:pt x="1824" y="4232"/>
                  <a:pt x="1824" y="4225"/>
                </a:cubicBezTo>
                <a:lnTo>
                  <a:pt x="1824" y="4216"/>
                </a:lnTo>
                <a:lnTo>
                  <a:pt x="1824" y="4220"/>
                </a:lnTo>
                <a:cubicBezTo>
                  <a:pt x="1822" y="4206"/>
                  <a:pt x="1824" y="4192"/>
                  <a:pt x="1828" y="4178"/>
                </a:cubicBezTo>
                <a:lnTo>
                  <a:pt x="1830" y="4172"/>
                </a:lnTo>
                <a:cubicBezTo>
                  <a:pt x="1840" y="4143"/>
                  <a:pt x="1862" y="4121"/>
                  <a:pt x="1891" y="4111"/>
                </a:cubicBezTo>
                <a:lnTo>
                  <a:pt x="1900" y="4108"/>
                </a:lnTo>
                <a:cubicBezTo>
                  <a:pt x="1918" y="4102"/>
                  <a:pt x="1937" y="4102"/>
                  <a:pt x="1956" y="4107"/>
                </a:cubicBezTo>
                <a:lnTo>
                  <a:pt x="1967" y="4110"/>
                </a:lnTo>
                <a:cubicBezTo>
                  <a:pt x="1985" y="4115"/>
                  <a:pt x="2001" y="4125"/>
                  <a:pt x="2013" y="4139"/>
                </a:cubicBezTo>
                <a:lnTo>
                  <a:pt x="2021" y="4148"/>
                </a:lnTo>
                <a:lnTo>
                  <a:pt x="2035" y="4166"/>
                </a:lnTo>
                <a:lnTo>
                  <a:pt x="1968" y="4126"/>
                </a:lnTo>
                <a:lnTo>
                  <a:pt x="1976" y="4127"/>
                </a:lnTo>
                <a:lnTo>
                  <a:pt x="1946" y="4128"/>
                </a:lnTo>
                <a:lnTo>
                  <a:pt x="1951" y="4127"/>
                </a:lnTo>
                <a:cubicBezTo>
                  <a:pt x="1990" y="4119"/>
                  <a:pt x="2031" y="4137"/>
                  <a:pt x="2052" y="4172"/>
                </a:cubicBezTo>
                <a:lnTo>
                  <a:pt x="2055" y="4177"/>
                </a:lnTo>
                <a:lnTo>
                  <a:pt x="2060" y="4188"/>
                </a:lnTo>
                <a:lnTo>
                  <a:pt x="1883" y="4261"/>
                </a:lnTo>
                <a:lnTo>
                  <a:pt x="1882" y="4258"/>
                </a:lnTo>
                <a:cubicBezTo>
                  <a:pt x="1881" y="4253"/>
                  <a:pt x="1880" y="4248"/>
                  <a:pt x="1879" y="4243"/>
                </a:cubicBezTo>
                <a:lnTo>
                  <a:pt x="1878" y="4237"/>
                </a:lnTo>
                <a:cubicBezTo>
                  <a:pt x="1876" y="4226"/>
                  <a:pt x="1876" y="4214"/>
                  <a:pt x="1878" y="4203"/>
                </a:cubicBezTo>
                <a:lnTo>
                  <a:pt x="1880" y="4193"/>
                </a:lnTo>
                <a:cubicBezTo>
                  <a:pt x="1889" y="4148"/>
                  <a:pt x="1929" y="4115"/>
                  <a:pt x="1974" y="4115"/>
                </a:cubicBezTo>
                <a:lnTo>
                  <a:pt x="1976" y="4115"/>
                </a:lnTo>
                <a:lnTo>
                  <a:pt x="1885" y="4242"/>
                </a:lnTo>
                <a:lnTo>
                  <a:pt x="1883" y="4236"/>
                </a:lnTo>
                <a:lnTo>
                  <a:pt x="1895" y="4259"/>
                </a:lnTo>
                <a:lnTo>
                  <a:pt x="1893" y="4256"/>
                </a:lnTo>
                <a:lnTo>
                  <a:pt x="2068" y="4202"/>
                </a:lnTo>
                <a:lnTo>
                  <a:pt x="2068" y="4207"/>
                </a:lnTo>
                <a:lnTo>
                  <a:pt x="2069" y="4206"/>
                </a:lnTo>
                <a:lnTo>
                  <a:pt x="2069" y="4225"/>
                </a:lnTo>
                <a:lnTo>
                  <a:pt x="2068" y="4207"/>
                </a:lnTo>
                <a:lnTo>
                  <a:pt x="2069" y="4212"/>
                </a:lnTo>
                <a:lnTo>
                  <a:pt x="1878" y="4230"/>
                </a:lnTo>
                <a:lnTo>
                  <a:pt x="1878" y="4227"/>
                </a:lnTo>
                <a:lnTo>
                  <a:pt x="1878" y="4221"/>
                </a:lnTo>
                <a:cubicBezTo>
                  <a:pt x="1878" y="4168"/>
                  <a:pt x="1921" y="4125"/>
                  <a:pt x="1974" y="4125"/>
                </a:cubicBezTo>
                <a:lnTo>
                  <a:pt x="1976" y="4125"/>
                </a:lnTo>
                <a:lnTo>
                  <a:pt x="1985" y="4125"/>
                </a:lnTo>
                <a:lnTo>
                  <a:pt x="1992" y="4125"/>
                </a:lnTo>
                <a:lnTo>
                  <a:pt x="2002" y="4125"/>
                </a:lnTo>
                <a:lnTo>
                  <a:pt x="2009" y="4125"/>
                </a:lnTo>
                <a:lnTo>
                  <a:pt x="1924" y="4179"/>
                </a:lnTo>
                <a:lnTo>
                  <a:pt x="1927" y="4173"/>
                </a:lnTo>
                <a:lnTo>
                  <a:pt x="1929" y="4169"/>
                </a:lnTo>
                <a:cubicBezTo>
                  <a:pt x="1951" y="4123"/>
                  <a:pt x="2006" y="4103"/>
                  <a:pt x="2053" y="4123"/>
                </a:cubicBezTo>
                <a:cubicBezTo>
                  <a:pt x="2100" y="4144"/>
                  <a:pt x="2122" y="4197"/>
                  <a:pt x="2104" y="4245"/>
                </a:cubicBezTo>
                <a:lnTo>
                  <a:pt x="2101" y="4253"/>
                </a:lnTo>
                <a:lnTo>
                  <a:pt x="2101" y="4256"/>
                </a:lnTo>
                <a:lnTo>
                  <a:pt x="2098" y="4195"/>
                </a:lnTo>
                <a:lnTo>
                  <a:pt x="2102" y="4205"/>
                </a:lnTo>
                <a:lnTo>
                  <a:pt x="1918" y="4258"/>
                </a:lnTo>
                <a:lnTo>
                  <a:pt x="1916" y="4247"/>
                </a:lnTo>
                <a:lnTo>
                  <a:pt x="1915" y="4245"/>
                </a:lnTo>
                <a:lnTo>
                  <a:pt x="2102" y="4245"/>
                </a:lnTo>
                <a:lnTo>
                  <a:pt x="2101" y="4249"/>
                </a:lnTo>
                <a:lnTo>
                  <a:pt x="2102" y="4207"/>
                </a:lnTo>
                <a:lnTo>
                  <a:pt x="2103" y="4212"/>
                </a:lnTo>
                <a:lnTo>
                  <a:pt x="1919" y="4195"/>
                </a:lnTo>
                <a:lnTo>
                  <a:pt x="1921" y="4190"/>
                </a:lnTo>
                <a:lnTo>
                  <a:pt x="1927" y="4179"/>
                </a:lnTo>
                <a:cubicBezTo>
                  <a:pt x="1947" y="4139"/>
                  <a:pt x="1991" y="4118"/>
                  <a:pt x="2035" y="4128"/>
                </a:cubicBezTo>
                <a:cubicBezTo>
                  <a:pt x="2078" y="4138"/>
                  <a:pt x="2108" y="4177"/>
                  <a:pt x="2108" y="4221"/>
                </a:cubicBezTo>
                <a:lnTo>
                  <a:pt x="2108" y="4230"/>
                </a:lnTo>
                <a:lnTo>
                  <a:pt x="2108" y="4240"/>
                </a:lnTo>
                <a:lnTo>
                  <a:pt x="1945" y="4173"/>
                </a:lnTo>
                <a:lnTo>
                  <a:pt x="1949" y="4169"/>
                </a:lnTo>
                <a:lnTo>
                  <a:pt x="1948" y="4169"/>
                </a:lnTo>
                <a:cubicBezTo>
                  <a:pt x="1962" y="4152"/>
                  <a:pt x="1981" y="4141"/>
                  <a:pt x="2003" y="4136"/>
                </a:cubicBezTo>
                <a:lnTo>
                  <a:pt x="2008" y="4135"/>
                </a:lnTo>
                <a:cubicBezTo>
                  <a:pt x="2020" y="4133"/>
                  <a:pt x="2033" y="4133"/>
                  <a:pt x="2045" y="4135"/>
                </a:cubicBezTo>
                <a:lnTo>
                  <a:pt x="2050" y="4136"/>
                </a:lnTo>
                <a:cubicBezTo>
                  <a:pt x="2085" y="4143"/>
                  <a:pt x="2113" y="4169"/>
                  <a:pt x="2123" y="4203"/>
                </a:cubicBezTo>
                <a:lnTo>
                  <a:pt x="2126" y="4213"/>
                </a:lnTo>
                <a:lnTo>
                  <a:pt x="2130" y="4229"/>
                </a:lnTo>
                <a:lnTo>
                  <a:pt x="2036" y="4153"/>
                </a:lnTo>
                <a:lnTo>
                  <a:pt x="2045" y="4153"/>
                </a:lnTo>
                <a:lnTo>
                  <a:pt x="1951" y="4232"/>
                </a:lnTo>
                <a:lnTo>
                  <a:pt x="1953" y="4221"/>
                </a:lnTo>
                <a:lnTo>
                  <a:pt x="1951" y="4238"/>
                </a:lnTo>
                <a:lnTo>
                  <a:pt x="1951" y="4230"/>
                </a:lnTo>
                <a:cubicBezTo>
                  <a:pt x="1951" y="4177"/>
                  <a:pt x="1994" y="4134"/>
                  <a:pt x="2047" y="4134"/>
                </a:cubicBezTo>
                <a:cubicBezTo>
                  <a:pt x="2100" y="4134"/>
                  <a:pt x="2143" y="4177"/>
                  <a:pt x="2143" y="4230"/>
                </a:cubicBezTo>
                <a:lnTo>
                  <a:pt x="2143" y="4233"/>
                </a:lnTo>
                <a:cubicBezTo>
                  <a:pt x="2143" y="4238"/>
                  <a:pt x="2143" y="4243"/>
                  <a:pt x="2143" y="4247"/>
                </a:cubicBezTo>
                <a:lnTo>
                  <a:pt x="2142" y="4254"/>
                </a:lnTo>
                <a:lnTo>
                  <a:pt x="2140" y="4262"/>
                </a:lnTo>
                <a:lnTo>
                  <a:pt x="2141" y="4246"/>
                </a:lnTo>
                <a:lnTo>
                  <a:pt x="2141" y="4249"/>
                </a:lnTo>
                <a:lnTo>
                  <a:pt x="1950" y="4238"/>
                </a:lnTo>
                <a:lnTo>
                  <a:pt x="1951" y="4230"/>
                </a:lnTo>
                <a:lnTo>
                  <a:pt x="1952" y="4222"/>
                </a:lnTo>
                <a:lnTo>
                  <a:pt x="2047" y="4326"/>
                </a:lnTo>
                <a:lnTo>
                  <a:pt x="2045" y="4326"/>
                </a:lnTo>
                <a:lnTo>
                  <a:pt x="2043" y="4326"/>
                </a:lnTo>
                <a:lnTo>
                  <a:pt x="2042" y="4326"/>
                </a:lnTo>
                <a:lnTo>
                  <a:pt x="2116" y="4169"/>
                </a:lnTo>
                <a:lnTo>
                  <a:pt x="2121" y="4175"/>
                </a:lnTo>
                <a:lnTo>
                  <a:pt x="2119" y="4173"/>
                </a:lnTo>
                <a:lnTo>
                  <a:pt x="1962" y="4276"/>
                </a:lnTo>
                <a:lnTo>
                  <a:pt x="1958" y="4266"/>
                </a:lnTo>
                <a:lnTo>
                  <a:pt x="1959" y="4268"/>
                </a:lnTo>
                <a:lnTo>
                  <a:pt x="2134" y="4252"/>
                </a:lnTo>
                <a:lnTo>
                  <a:pt x="2133" y="4255"/>
                </a:lnTo>
                <a:lnTo>
                  <a:pt x="2136" y="4209"/>
                </a:lnTo>
                <a:lnTo>
                  <a:pt x="2137" y="4215"/>
                </a:lnTo>
                <a:lnTo>
                  <a:pt x="2042" y="4134"/>
                </a:lnTo>
                <a:lnTo>
                  <a:pt x="2047" y="4134"/>
                </a:lnTo>
                <a:lnTo>
                  <a:pt x="1951" y="4230"/>
                </a:lnTo>
                <a:lnTo>
                  <a:pt x="1951" y="4226"/>
                </a:lnTo>
                <a:lnTo>
                  <a:pt x="1951" y="4221"/>
                </a:lnTo>
                <a:lnTo>
                  <a:pt x="2143" y="4232"/>
                </a:lnTo>
                <a:lnTo>
                  <a:pt x="2142" y="4241"/>
                </a:lnTo>
                <a:lnTo>
                  <a:pt x="2142" y="4221"/>
                </a:lnTo>
                <a:lnTo>
                  <a:pt x="2143" y="4231"/>
                </a:lnTo>
                <a:lnTo>
                  <a:pt x="2083" y="4151"/>
                </a:lnTo>
                <a:lnTo>
                  <a:pt x="2088" y="4153"/>
                </a:lnTo>
                <a:lnTo>
                  <a:pt x="2022" y="4151"/>
                </a:lnTo>
                <a:lnTo>
                  <a:pt x="2028" y="4149"/>
                </a:lnTo>
                <a:lnTo>
                  <a:pt x="1968" y="4208"/>
                </a:lnTo>
                <a:lnTo>
                  <a:pt x="1972" y="4197"/>
                </a:lnTo>
                <a:lnTo>
                  <a:pt x="1976" y="4188"/>
                </a:lnTo>
                <a:cubicBezTo>
                  <a:pt x="1985" y="4162"/>
                  <a:pt x="2005" y="4142"/>
                  <a:pt x="2030" y="4132"/>
                </a:cubicBezTo>
                <a:cubicBezTo>
                  <a:pt x="2056" y="4122"/>
                  <a:pt x="2084" y="4123"/>
                  <a:pt x="2108" y="4136"/>
                </a:cubicBezTo>
                <a:lnTo>
                  <a:pt x="2116" y="4140"/>
                </a:lnTo>
                <a:cubicBezTo>
                  <a:pt x="2123" y="4143"/>
                  <a:pt x="2129" y="4147"/>
                  <a:pt x="2135" y="4152"/>
                </a:cubicBezTo>
                <a:lnTo>
                  <a:pt x="2141" y="4157"/>
                </a:lnTo>
                <a:lnTo>
                  <a:pt x="2012" y="4163"/>
                </a:lnTo>
                <a:lnTo>
                  <a:pt x="2015" y="4160"/>
                </a:lnTo>
                <a:lnTo>
                  <a:pt x="1986" y="4227"/>
                </a:lnTo>
                <a:lnTo>
                  <a:pt x="1986" y="4221"/>
                </a:lnTo>
                <a:cubicBezTo>
                  <a:pt x="1986" y="4217"/>
                  <a:pt x="1987" y="4212"/>
                  <a:pt x="1987" y="4208"/>
                </a:cubicBezTo>
                <a:lnTo>
                  <a:pt x="1988" y="4201"/>
                </a:lnTo>
                <a:lnTo>
                  <a:pt x="1992" y="4245"/>
                </a:lnTo>
                <a:lnTo>
                  <a:pt x="1991" y="4242"/>
                </a:lnTo>
                <a:lnTo>
                  <a:pt x="2178" y="4223"/>
                </a:lnTo>
                <a:lnTo>
                  <a:pt x="2177" y="4231"/>
                </a:lnTo>
                <a:lnTo>
                  <a:pt x="2174" y="4248"/>
                </a:lnTo>
                <a:lnTo>
                  <a:pt x="2175" y="4230"/>
                </a:lnTo>
                <a:lnTo>
                  <a:pt x="2175" y="4237"/>
                </a:lnTo>
                <a:lnTo>
                  <a:pt x="2175" y="4240"/>
                </a:lnTo>
                <a:lnTo>
                  <a:pt x="1994" y="4198"/>
                </a:lnTo>
                <a:lnTo>
                  <a:pt x="1996" y="4194"/>
                </a:lnTo>
                <a:lnTo>
                  <a:pt x="1987" y="4221"/>
                </a:lnTo>
                <a:lnTo>
                  <a:pt x="1988" y="4215"/>
                </a:lnTo>
                <a:lnTo>
                  <a:pt x="2082" y="4326"/>
                </a:lnTo>
                <a:lnTo>
                  <a:pt x="2079" y="4326"/>
                </a:lnTo>
                <a:cubicBezTo>
                  <a:pt x="2026" y="4326"/>
                  <a:pt x="1983" y="4283"/>
                  <a:pt x="1983" y="4230"/>
                </a:cubicBezTo>
                <a:lnTo>
                  <a:pt x="1983" y="4225"/>
                </a:lnTo>
                <a:lnTo>
                  <a:pt x="1983" y="4221"/>
                </a:lnTo>
                <a:cubicBezTo>
                  <a:pt x="1983" y="4177"/>
                  <a:pt x="2014" y="4138"/>
                  <a:pt x="2057" y="4128"/>
                </a:cubicBezTo>
                <a:cubicBezTo>
                  <a:pt x="2101" y="4118"/>
                  <a:pt x="2145" y="4139"/>
                  <a:pt x="2165" y="4179"/>
                </a:cubicBezTo>
                <a:lnTo>
                  <a:pt x="2167" y="4183"/>
                </a:lnTo>
                <a:cubicBezTo>
                  <a:pt x="2171" y="4190"/>
                  <a:pt x="2174" y="4198"/>
                  <a:pt x="2176" y="4207"/>
                </a:cubicBezTo>
                <a:lnTo>
                  <a:pt x="2177" y="4212"/>
                </a:lnTo>
                <a:cubicBezTo>
                  <a:pt x="2186" y="4259"/>
                  <a:pt x="2159" y="4306"/>
                  <a:pt x="2113" y="4322"/>
                </a:cubicBezTo>
                <a:lnTo>
                  <a:pt x="2110" y="4323"/>
                </a:lnTo>
                <a:cubicBezTo>
                  <a:pt x="2075" y="4334"/>
                  <a:pt x="2037" y="4325"/>
                  <a:pt x="2012" y="4299"/>
                </a:cubicBezTo>
                <a:lnTo>
                  <a:pt x="2011" y="4298"/>
                </a:lnTo>
                <a:cubicBezTo>
                  <a:pt x="1983" y="4271"/>
                  <a:pt x="1975" y="4230"/>
                  <a:pt x="1990" y="4194"/>
                </a:cubicBezTo>
                <a:cubicBezTo>
                  <a:pt x="2005" y="4158"/>
                  <a:pt x="2040" y="4134"/>
                  <a:pt x="2078" y="4134"/>
                </a:cubicBezTo>
                <a:lnTo>
                  <a:pt x="2085" y="4134"/>
                </a:lnTo>
                <a:lnTo>
                  <a:pt x="2094" y="4134"/>
                </a:lnTo>
                <a:lnTo>
                  <a:pt x="2081" y="4135"/>
                </a:lnTo>
                <a:lnTo>
                  <a:pt x="2088" y="4134"/>
                </a:lnTo>
                <a:cubicBezTo>
                  <a:pt x="2098" y="4133"/>
                  <a:pt x="2108" y="4133"/>
                  <a:pt x="2117" y="4135"/>
                </a:cubicBezTo>
                <a:lnTo>
                  <a:pt x="2123" y="4136"/>
                </a:lnTo>
                <a:cubicBezTo>
                  <a:pt x="2149" y="4140"/>
                  <a:pt x="2171" y="4154"/>
                  <a:pt x="2186" y="4175"/>
                </a:cubicBezTo>
                <a:lnTo>
                  <a:pt x="2193" y="4185"/>
                </a:lnTo>
                <a:cubicBezTo>
                  <a:pt x="2197" y="4190"/>
                  <a:pt x="2200" y="4196"/>
                  <a:pt x="2202" y="4201"/>
                </a:cubicBezTo>
                <a:lnTo>
                  <a:pt x="2206" y="4210"/>
                </a:lnTo>
                <a:cubicBezTo>
                  <a:pt x="2222" y="4247"/>
                  <a:pt x="2214" y="4289"/>
                  <a:pt x="2186" y="4317"/>
                </a:cubicBezTo>
                <a:lnTo>
                  <a:pt x="2185" y="4318"/>
                </a:lnTo>
                <a:cubicBezTo>
                  <a:pt x="2156" y="4348"/>
                  <a:pt x="2111" y="4355"/>
                  <a:pt x="2075" y="4336"/>
                </a:cubicBezTo>
                <a:lnTo>
                  <a:pt x="2073" y="4335"/>
                </a:lnTo>
                <a:cubicBezTo>
                  <a:pt x="2040" y="4319"/>
                  <a:pt x="2019" y="4286"/>
                  <a:pt x="2019" y="4249"/>
                </a:cubicBezTo>
                <a:lnTo>
                  <a:pt x="2019" y="4239"/>
                </a:lnTo>
                <a:lnTo>
                  <a:pt x="2019" y="4230"/>
                </a:lnTo>
                <a:cubicBezTo>
                  <a:pt x="2019" y="4177"/>
                  <a:pt x="2062" y="4134"/>
                  <a:pt x="2115" y="4134"/>
                </a:cubicBezTo>
                <a:cubicBezTo>
                  <a:pt x="2168" y="4134"/>
                  <a:pt x="2211" y="4177"/>
                  <a:pt x="2211" y="4230"/>
                </a:cubicBezTo>
                <a:lnTo>
                  <a:pt x="2211" y="4234"/>
                </a:lnTo>
                <a:lnTo>
                  <a:pt x="2211" y="4240"/>
                </a:lnTo>
                <a:lnTo>
                  <a:pt x="2115" y="4144"/>
                </a:lnTo>
                <a:lnTo>
                  <a:pt x="2117" y="4144"/>
                </a:lnTo>
                <a:lnTo>
                  <a:pt x="2118" y="4144"/>
                </a:lnTo>
                <a:cubicBezTo>
                  <a:pt x="2149" y="4144"/>
                  <a:pt x="2178" y="4159"/>
                  <a:pt x="2196" y="4184"/>
                </a:cubicBezTo>
                <a:cubicBezTo>
                  <a:pt x="2214" y="4209"/>
                  <a:pt x="2219" y="4242"/>
                  <a:pt x="2210" y="4271"/>
                </a:cubicBezTo>
                <a:lnTo>
                  <a:pt x="2207" y="4280"/>
                </a:lnTo>
                <a:lnTo>
                  <a:pt x="2210" y="4234"/>
                </a:lnTo>
                <a:lnTo>
                  <a:pt x="2212" y="4246"/>
                </a:lnTo>
                <a:lnTo>
                  <a:pt x="2213" y="4252"/>
                </a:lnTo>
                <a:lnTo>
                  <a:pt x="2186" y="4200"/>
                </a:lnTo>
                <a:lnTo>
                  <a:pt x="2187" y="4201"/>
                </a:lnTo>
                <a:lnTo>
                  <a:pt x="2023" y="4268"/>
                </a:lnTo>
                <a:lnTo>
                  <a:pt x="2023" y="4264"/>
                </a:lnTo>
                <a:lnTo>
                  <a:pt x="2026" y="4285"/>
                </a:lnTo>
                <a:lnTo>
                  <a:pt x="2024" y="4276"/>
                </a:lnTo>
                <a:lnTo>
                  <a:pt x="2021" y="4257"/>
                </a:lnTo>
                <a:lnTo>
                  <a:pt x="2021" y="4256"/>
                </a:lnTo>
                <a:lnTo>
                  <a:pt x="2211" y="4240"/>
                </a:lnTo>
                <a:lnTo>
                  <a:pt x="2211" y="4243"/>
                </a:lnTo>
                <a:lnTo>
                  <a:pt x="2211" y="4249"/>
                </a:lnTo>
                <a:cubicBezTo>
                  <a:pt x="2211" y="4302"/>
                  <a:pt x="2168" y="4345"/>
                  <a:pt x="2115" y="4345"/>
                </a:cubicBezTo>
                <a:cubicBezTo>
                  <a:pt x="2062" y="4345"/>
                  <a:pt x="2019" y="4302"/>
                  <a:pt x="2019" y="4249"/>
                </a:cubicBezTo>
                <a:lnTo>
                  <a:pt x="2019" y="4244"/>
                </a:lnTo>
                <a:lnTo>
                  <a:pt x="2019" y="4240"/>
                </a:lnTo>
                <a:lnTo>
                  <a:pt x="2210" y="4259"/>
                </a:lnTo>
                <a:lnTo>
                  <a:pt x="2209" y="4264"/>
                </a:lnTo>
                <a:lnTo>
                  <a:pt x="2210" y="4245"/>
                </a:lnTo>
                <a:lnTo>
                  <a:pt x="2210" y="4249"/>
                </a:lnTo>
                <a:lnTo>
                  <a:pt x="2023" y="4219"/>
                </a:lnTo>
                <a:lnTo>
                  <a:pt x="2024" y="4216"/>
                </a:lnTo>
                <a:lnTo>
                  <a:pt x="2020" y="4233"/>
                </a:lnTo>
                <a:lnTo>
                  <a:pt x="2021" y="4226"/>
                </a:lnTo>
                <a:lnTo>
                  <a:pt x="2023" y="4218"/>
                </a:lnTo>
                <a:cubicBezTo>
                  <a:pt x="2024" y="4213"/>
                  <a:pt x="2025" y="4208"/>
                  <a:pt x="2026" y="4203"/>
                </a:cubicBezTo>
                <a:lnTo>
                  <a:pt x="2027" y="4200"/>
                </a:lnTo>
                <a:cubicBezTo>
                  <a:pt x="2044" y="4151"/>
                  <a:pt x="2096" y="4124"/>
                  <a:pt x="2145" y="4138"/>
                </a:cubicBezTo>
                <a:cubicBezTo>
                  <a:pt x="2195" y="4153"/>
                  <a:pt x="2224" y="4204"/>
                  <a:pt x="2212" y="4254"/>
                </a:cubicBezTo>
                <a:lnTo>
                  <a:pt x="2210" y="4262"/>
                </a:lnTo>
                <a:lnTo>
                  <a:pt x="2209" y="4267"/>
                </a:lnTo>
                <a:lnTo>
                  <a:pt x="2114" y="4153"/>
                </a:lnTo>
                <a:lnTo>
                  <a:pt x="2115" y="4153"/>
                </a:lnTo>
                <a:lnTo>
                  <a:pt x="2025" y="4217"/>
                </a:lnTo>
                <a:lnTo>
                  <a:pt x="2029" y="4206"/>
                </a:lnTo>
                <a:cubicBezTo>
                  <a:pt x="2032" y="4199"/>
                  <a:pt x="2034" y="4193"/>
                  <a:pt x="2038" y="4188"/>
                </a:cubicBezTo>
                <a:lnTo>
                  <a:pt x="2043" y="4180"/>
                </a:lnTo>
                <a:cubicBezTo>
                  <a:pt x="2061" y="4150"/>
                  <a:pt x="2094" y="4133"/>
                  <a:pt x="2129" y="4135"/>
                </a:cubicBezTo>
                <a:cubicBezTo>
                  <a:pt x="2164" y="4136"/>
                  <a:pt x="2195" y="4156"/>
                  <a:pt x="2210" y="4188"/>
                </a:cubicBezTo>
                <a:lnTo>
                  <a:pt x="2214" y="4196"/>
                </a:lnTo>
                <a:lnTo>
                  <a:pt x="2223" y="4217"/>
                </a:lnTo>
                <a:lnTo>
                  <a:pt x="2151" y="4155"/>
                </a:lnTo>
                <a:lnTo>
                  <a:pt x="2156" y="4156"/>
                </a:lnTo>
                <a:lnTo>
                  <a:pt x="2119" y="4156"/>
                </a:lnTo>
                <a:lnTo>
                  <a:pt x="2124" y="4155"/>
                </a:lnTo>
                <a:cubicBezTo>
                  <a:pt x="2130" y="4154"/>
                  <a:pt x="2136" y="4153"/>
                  <a:pt x="2142" y="4153"/>
                </a:cubicBezTo>
                <a:lnTo>
                  <a:pt x="2148" y="4153"/>
                </a:lnTo>
                <a:cubicBezTo>
                  <a:pt x="2185" y="4153"/>
                  <a:pt x="2218" y="4174"/>
                  <a:pt x="2234" y="4207"/>
                </a:cubicBezTo>
                <a:lnTo>
                  <a:pt x="2237" y="4213"/>
                </a:lnTo>
                <a:cubicBezTo>
                  <a:pt x="2240" y="4219"/>
                  <a:pt x="2243" y="4225"/>
                  <a:pt x="2245" y="4232"/>
                </a:cubicBezTo>
                <a:lnTo>
                  <a:pt x="2246" y="4236"/>
                </a:lnTo>
                <a:cubicBezTo>
                  <a:pt x="2258" y="4285"/>
                  <a:pt x="2230" y="4335"/>
                  <a:pt x="2182" y="4351"/>
                </a:cubicBezTo>
                <a:cubicBezTo>
                  <a:pt x="2134" y="4366"/>
                  <a:pt x="2082" y="4342"/>
                  <a:pt x="2063" y="4295"/>
                </a:cubicBezTo>
                <a:lnTo>
                  <a:pt x="2061" y="4290"/>
                </a:lnTo>
                <a:lnTo>
                  <a:pt x="2059" y="4285"/>
                </a:lnTo>
                <a:cubicBezTo>
                  <a:pt x="2040" y="4237"/>
                  <a:pt x="2062" y="4183"/>
                  <a:pt x="2109" y="4162"/>
                </a:cubicBezTo>
                <a:cubicBezTo>
                  <a:pt x="2156" y="4141"/>
                  <a:pt x="2211" y="4161"/>
                  <a:pt x="2234" y="4207"/>
                </a:cubicBezTo>
                <a:lnTo>
                  <a:pt x="2236" y="4211"/>
                </a:lnTo>
                <a:cubicBezTo>
                  <a:pt x="2238" y="4215"/>
                  <a:pt x="2240" y="4219"/>
                  <a:pt x="2242" y="4223"/>
                </a:cubicBezTo>
                <a:lnTo>
                  <a:pt x="2244" y="4229"/>
                </a:lnTo>
                <a:lnTo>
                  <a:pt x="2056" y="4259"/>
                </a:lnTo>
                <a:lnTo>
                  <a:pt x="2056" y="4249"/>
                </a:lnTo>
                <a:lnTo>
                  <a:pt x="2056" y="4238"/>
                </a:lnTo>
                <a:lnTo>
                  <a:pt x="2056" y="4230"/>
                </a:lnTo>
                <a:lnTo>
                  <a:pt x="2242" y="4266"/>
                </a:lnTo>
                <a:lnTo>
                  <a:pt x="2240" y="4271"/>
                </a:lnTo>
                <a:lnTo>
                  <a:pt x="2238" y="4276"/>
                </a:lnTo>
                <a:lnTo>
                  <a:pt x="2081" y="4173"/>
                </a:lnTo>
                <a:lnTo>
                  <a:pt x="2085" y="4169"/>
                </a:lnTo>
                <a:lnTo>
                  <a:pt x="2067" y="4194"/>
                </a:lnTo>
                <a:lnTo>
                  <a:pt x="2070" y="4188"/>
                </a:lnTo>
                <a:lnTo>
                  <a:pt x="2155" y="4326"/>
                </a:lnTo>
                <a:lnTo>
                  <a:pt x="2152" y="4326"/>
                </a:lnTo>
                <a:cubicBezTo>
                  <a:pt x="2099" y="4326"/>
                  <a:pt x="2056" y="4283"/>
                  <a:pt x="2056" y="4230"/>
                </a:cubicBezTo>
                <a:cubicBezTo>
                  <a:pt x="2056" y="4177"/>
                  <a:pt x="2099" y="4134"/>
                  <a:pt x="2152" y="4134"/>
                </a:cubicBezTo>
                <a:lnTo>
                  <a:pt x="2157" y="4134"/>
                </a:lnTo>
                <a:cubicBezTo>
                  <a:pt x="2208" y="4134"/>
                  <a:pt x="2250" y="4174"/>
                  <a:pt x="2253" y="4224"/>
                </a:cubicBezTo>
                <a:lnTo>
                  <a:pt x="2254" y="4239"/>
                </a:lnTo>
                <a:lnTo>
                  <a:pt x="2255" y="4244"/>
                </a:lnTo>
                <a:lnTo>
                  <a:pt x="2249" y="4219"/>
                </a:lnTo>
                <a:lnTo>
                  <a:pt x="2251" y="4224"/>
                </a:lnTo>
                <a:lnTo>
                  <a:pt x="2124" y="4171"/>
                </a:lnTo>
                <a:lnTo>
                  <a:pt x="2131" y="4168"/>
                </a:lnTo>
                <a:lnTo>
                  <a:pt x="2101" y="4189"/>
                </a:lnTo>
                <a:lnTo>
                  <a:pt x="2108" y="4182"/>
                </a:lnTo>
                <a:lnTo>
                  <a:pt x="2092" y="4203"/>
                </a:lnTo>
                <a:lnTo>
                  <a:pt x="2097" y="4194"/>
                </a:lnTo>
                <a:cubicBezTo>
                  <a:pt x="2113" y="4163"/>
                  <a:pt x="2146" y="4144"/>
                  <a:pt x="2180" y="4144"/>
                </a:cubicBezTo>
                <a:lnTo>
                  <a:pt x="2188" y="4144"/>
                </a:lnTo>
                <a:cubicBezTo>
                  <a:pt x="2217" y="4144"/>
                  <a:pt x="2244" y="4157"/>
                  <a:pt x="2263" y="4180"/>
                </a:cubicBezTo>
                <a:cubicBezTo>
                  <a:pt x="2281" y="4202"/>
                  <a:pt x="2288" y="4231"/>
                  <a:pt x="2283" y="4259"/>
                </a:cubicBezTo>
                <a:lnTo>
                  <a:pt x="2282" y="4264"/>
                </a:lnTo>
                <a:cubicBezTo>
                  <a:pt x="2280" y="4273"/>
                  <a:pt x="2277" y="4281"/>
                  <a:pt x="2273" y="4288"/>
                </a:cubicBezTo>
                <a:lnTo>
                  <a:pt x="2271" y="4292"/>
                </a:lnTo>
                <a:cubicBezTo>
                  <a:pt x="2248" y="4340"/>
                  <a:pt x="2190" y="4359"/>
                  <a:pt x="2143" y="4335"/>
                </a:cubicBezTo>
                <a:cubicBezTo>
                  <a:pt x="2095" y="4312"/>
                  <a:pt x="2076" y="4254"/>
                  <a:pt x="2100" y="4207"/>
                </a:cubicBezTo>
                <a:lnTo>
                  <a:pt x="2102" y="4203"/>
                </a:lnTo>
                <a:lnTo>
                  <a:pt x="2093" y="4227"/>
                </a:lnTo>
                <a:lnTo>
                  <a:pt x="2094" y="4222"/>
                </a:lnTo>
                <a:cubicBezTo>
                  <a:pt x="2103" y="4177"/>
                  <a:pt x="2143" y="4144"/>
                  <a:pt x="2188" y="4144"/>
                </a:cubicBezTo>
                <a:cubicBezTo>
                  <a:pt x="2234" y="4144"/>
                  <a:pt x="2274" y="4177"/>
                  <a:pt x="2283" y="4222"/>
                </a:cubicBezTo>
                <a:lnTo>
                  <a:pt x="2284" y="4227"/>
                </a:lnTo>
                <a:lnTo>
                  <a:pt x="2285" y="4234"/>
                </a:lnTo>
                <a:cubicBezTo>
                  <a:pt x="2287" y="4240"/>
                  <a:pt x="2287" y="4247"/>
                  <a:pt x="2287" y="4254"/>
                </a:cubicBezTo>
                <a:lnTo>
                  <a:pt x="2287" y="4263"/>
                </a:lnTo>
                <a:cubicBezTo>
                  <a:pt x="2287" y="4294"/>
                  <a:pt x="2272" y="4324"/>
                  <a:pt x="2247" y="4342"/>
                </a:cubicBezTo>
                <a:lnTo>
                  <a:pt x="2240" y="4347"/>
                </a:lnTo>
                <a:cubicBezTo>
                  <a:pt x="2225" y="4358"/>
                  <a:pt x="2207" y="4364"/>
                  <a:pt x="2188" y="4364"/>
                </a:cubicBezTo>
                <a:lnTo>
                  <a:pt x="2158" y="4365"/>
                </a:lnTo>
                <a:lnTo>
                  <a:pt x="2110" y="4364"/>
                </a:lnTo>
                <a:lnTo>
                  <a:pt x="2060" y="4363"/>
                </a:lnTo>
                <a:lnTo>
                  <a:pt x="2006" y="4362"/>
                </a:lnTo>
                <a:lnTo>
                  <a:pt x="1950" y="4360"/>
                </a:lnTo>
                <a:lnTo>
                  <a:pt x="1900" y="4358"/>
                </a:lnTo>
                <a:lnTo>
                  <a:pt x="1857" y="4356"/>
                </a:lnTo>
                <a:lnTo>
                  <a:pt x="1828" y="4355"/>
                </a:lnTo>
                <a:cubicBezTo>
                  <a:pt x="1790" y="4354"/>
                  <a:pt x="1756" y="4330"/>
                  <a:pt x="1742" y="4295"/>
                </a:cubicBezTo>
                <a:lnTo>
                  <a:pt x="1740" y="4290"/>
                </a:lnTo>
                <a:cubicBezTo>
                  <a:pt x="1733" y="4273"/>
                  <a:pt x="1732" y="4254"/>
                  <a:pt x="1735" y="4236"/>
                </a:cubicBezTo>
                <a:lnTo>
                  <a:pt x="1736" y="4231"/>
                </a:lnTo>
                <a:cubicBezTo>
                  <a:pt x="1745" y="4186"/>
                  <a:pt x="1785" y="4153"/>
                  <a:pt x="1830" y="4153"/>
                </a:cubicBezTo>
                <a:lnTo>
                  <a:pt x="1841" y="4153"/>
                </a:lnTo>
                <a:lnTo>
                  <a:pt x="1851" y="4153"/>
                </a:lnTo>
                <a:cubicBezTo>
                  <a:pt x="1904" y="4153"/>
                  <a:pt x="1947" y="4196"/>
                  <a:pt x="1947" y="4249"/>
                </a:cubicBezTo>
                <a:lnTo>
                  <a:pt x="1947" y="4254"/>
                </a:lnTo>
                <a:lnTo>
                  <a:pt x="1947" y="4259"/>
                </a:lnTo>
                <a:lnTo>
                  <a:pt x="1851" y="4163"/>
                </a:lnTo>
                <a:lnTo>
                  <a:pt x="1858" y="4163"/>
                </a:lnTo>
                <a:lnTo>
                  <a:pt x="1864" y="4163"/>
                </a:lnTo>
                <a:cubicBezTo>
                  <a:pt x="1904" y="4163"/>
                  <a:pt x="1939" y="4187"/>
                  <a:pt x="1954" y="4224"/>
                </a:cubicBezTo>
                <a:lnTo>
                  <a:pt x="1956" y="4229"/>
                </a:lnTo>
                <a:cubicBezTo>
                  <a:pt x="1960" y="4240"/>
                  <a:pt x="1962" y="4252"/>
                  <a:pt x="1962" y="4264"/>
                </a:cubicBezTo>
                <a:lnTo>
                  <a:pt x="1962" y="4268"/>
                </a:lnTo>
                <a:lnTo>
                  <a:pt x="1772" y="4250"/>
                </a:lnTo>
                <a:lnTo>
                  <a:pt x="1773" y="4245"/>
                </a:lnTo>
                <a:lnTo>
                  <a:pt x="1771" y="4263"/>
                </a:lnTo>
                <a:lnTo>
                  <a:pt x="1771" y="4259"/>
                </a:lnTo>
                <a:lnTo>
                  <a:pt x="1963" y="4271"/>
                </a:lnTo>
                <a:lnTo>
                  <a:pt x="1962" y="4279"/>
                </a:lnTo>
                <a:lnTo>
                  <a:pt x="1961" y="4287"/>
                </a:lnTo>
                <a:lnTo>
                  <a:pt x="1957" y="4248"/>
                </a:lnTo>
                <a:lnTo>
                  <a:pt x="1960" y="4257"/>
                </a:lnTo>
                <a:cubicBezTo>
                  <a:pt x="1969" y="4286"/>
                  <a:pt x="1964" y="4319"/>
                  <a:pt x="1946" y="4344"/>
                </a:cubicBezTo>
                <a:cubicBezTo>
                  <a:pt x="1928" y="4369"/>
                  <a:pt x="1899" y="4383"/>
                  <a:pt x="1868" y="4383"/>
                </a:cubicBezTo>
                <a:lnTo>
                  <a:pt x="1866" y="4383"/>
                </a:lnTo>
                <a:cubicBezTo>
                  <a:pt x="1837" y="4383"/>
                  <a:pt x="1809" y="4370"/>
                  <a:pt x="1791" y="4347"/>
                </a:cubicBezTo>
                <a:cubicBezTo>
                  <a:pt x="1773" y="4323"/>
                  <a:pt x="1766" y="4293"/>
                  <a:pt x="1773" y="4264"/>
                </a:cubicBezTo>
                <a:lnTo>
                  <a:pt x="1774" y="4260"/>
                </a:lnTo>
                <a:lnTo>
                  <a:pt x="1771" y="4283"/>
                </a:lnTo>
                <a:lnTo>
                  <a:pt x="1771" y="4278"/>
                </a:lnTo>
                <a:cubicBezTo>
                  <a:pt x="1771" y="4225"/>
                  <a:pt x="1814" y="4182"/>
                  <a:pt x="1867" y="4182"/>
                </a:cubicBezTo>
                <a:lnTo>
                  <a:pt x="1869" y="4182"/>
                </a:lnTo>
                <a:lnTo>
                  <a:pt x="1775" y="4260"/>
                </a:lnTo>
                <a:lnTo>
                  <a:pt x="1777" y="4250"/>
                </a:lnTo>
                <a:lnTo>
                  <a:pt x="1777" y="4249"/>
                </a:lnTo>
                <a:cubicBezTo>
                  <a:pt x="1782" y="4209"/>
                  <a:pt x="1811" y="4176"/>
                  <a:pt x="1850" y="4166"/>
                </a:cubicBezTo>
                <a:cubicBezTo>
                  <a:pt x="1889" y="4157"/>
                  <a:pt x="1930" y="4173"/>
                  <a:pt x="1952" y="4206"/>
                </a:cubicBezTo>
                <a:lnTo>
                  <a:pt x="1954" y="4209"/>
                </a:lnTo>
                <a:lnTo>
                  <a:pt x="1963" y="4226"/>
                </a:lnTo>
                <a:lnTo>
                  <a:pt x="1961" y="4221"/>
                </a:lnTo>
                <a:lnTo>
                  <a:pt x="1949" y="4207"/>
                </a:lnTo>
                <a:lnTo>
                  <a:pt x="1953" y="4211"/>
                </a:lnTo>
                <a:lnTo>
                  <a:pt x="1800" y="4236"/>
                </a:lnTo>
                <a:lnTo>
                  <a:pt x="1802" y="4232"/>
                </a:lnTo>
                <a:lnTo>
                  <a:pt x="1791" y="4274"/>
                </a:lnTo>
                <a:lnTo>
                  <a:pt x="1791" y="4268"/>
                </a:lnTo>
                <a:lnTo>
                  <a:pt x="1791" y="4262"/>
                </a:lnTo>
                <a:lnTo>
                  <a:pt x="1796" y="4293"/>
                </a:lnTo>
                <a:lnTo>
                  <a:pt x="1795" y="4290"/>
                </a:lnTo>
                <a:lnTo>
                  <a:pt x="1982" y="4259"/>
                </a:lnTo>
                <a:lnTo>
                  <a:pt x="1982" y="4263"/>
                </a:lnTo>
                <a:lnTo>
                  <a:pt x="1982" y="4268"/>
                </a:lnTo>
                <a:lnTo>
                  <a:pt x="1886" y="4172"/>
                </a:lnTo>
                <a:lnTo>
                  <a:pt x="1887" y="4172"/>
                </a:lnTo>
                <a:lnTo>
                  <a:pt x="1793" y="4250"/>
                </a:lnTo>
                <a:lnTo>
                  <a:pt x="1794" y="4245"/>
                </a:lnTo>
                <a:lnTo>
                  <a:pt x="1792" y="4263"/>
                </a:lnTo>
                <a:lnTo>
                  <a:pt x="1792" y="4259"/>
                </a:lnTo>
                <a:cubicBezTo>
                  <a:pt x="1792" y="4211"/>
                  <a:pt x="1829" y="4170"/>
                  <a:pt x="1877" y="4164"/>
                </a:cubicBezTo>
                <a:cubicBezTo>
                  <a:pt x="1925" y="4158"/>
                  <a:pt x="1970" y="4189"/>
                  <a:pt x="1982" y="4236"/>
                </a:cubicBezTo>
                <a:lnTo>
                  <a:pt x="1983" y="4240"/>
                </a:lnTo>
                <a:cubicBezTo>
                  <a:pt x="1985" y="4248"/>
                  <a:pt x="1985" y="4256"/>
                  <a:pt x="1985" y="4263"/>
                </a:cubicBezTo>
                <a:lnTo>
                  <a:pt x="1985" y="4268"/>
                </a:lnTo>
                <a:lnTo>
                  <a:pt x="1889" y="4172"/>
                </a:lnTo>
                <a:lnTo>
                  <a:pt x="1891" y="4172"/>
                </a:lnTo>
                <a:lnTo>
                  <a:pt x="1898" y="4172"/>
                </a:lnTo>
                <a:lnTo>
                  <a:pt x="1903" y="4172"/>
                </a:lnTo>
                <a:cubicBezTo>
                  <a:pt x="1929" y="4172"/>
                  <a:pt x="1953" y="4183"/>
                  <a:pt x="1971" y="4201"/>
                </a:cubicBezTo>
                <a:lnTo>
                  <a:pt x="1977" y="4207"/>
                </a:lnTo>
                <a:lnTo>
                  <a:pt x="1963" y="4195"/>
                </a:lnTo>
                <a:lnTo>
                  <a:pt x="1969" y="4199"/>
                </a:lnTo>
                <a:lnTo>
                  <a:pt x="1830" y="4236"/>
                </a:lnTo>
                <a:lnTo>
                  <a:pt x="1832" y="4232"/>
                </a:lnTo>
                <a:lnTo>
                  <a:pt x="1823" y="4259"/>
                </a:lnTo>
                <a:lnTo>
                  <a:pt x="1824" y="4253"/>
                </a:lnTo>
                <a:cubicBezTo>
                  <a:pt x="1828" y="4226"/>
                  <a:pt x="1843" y="4203"/>
                  <a:pt x="1866" y="4188"/>
                </a:cubicBezTo>
                <a:cubicBezTo>
                  <a:pt x="1888" y="4173"/>
                  <a:pt x="1916" y="4169"/>
                  <a:pt x="1942" y="4175"/>
                </a:cubicBezTo>
                <a:lnTo>
                  <a:pt x="1946" y="4176"/>
                </a:lnTo>
                <a:lnTo>
                  <a:pt x="1892" y="4178"/>
                </a:lnTo>
                <a:lnTo>
                  <a:pt x="1895" y="4177"/>
                </a:lnTo>
                <a:lnTo>
                  <a:pt x="1830" y="4277"/>
                </a:lnTo>
                <a:lnTo>
                  <a:pt x="1829" y="4266"/>
                </a:lnTo>
                <a:lnTo>
                  <a:pt x="1828" y="4261"/>
                </a:lnTo>
                <a:cubicBezTo>
                  <a:pt x="1822" y="4213"/>
                  <a:pt x="1853" y="4168"/>
                  <a:pt x="1901" y="4156"/>
                </a:cubicBezTo>
                <a:cubicBezTo>
                  <a:pt x="1948" y="4145"/>
                  <a:pt x="1996" y="4170"/>
                  <a:pt x="2013" y="4216"/>
                </a:cubicBezTo>
                <a:lnTo>
                  <a:pt x="2016" y="4224"/>
                </a:lnTo>
                <a:cubicBezTo>
                  <a:pt x="2018" y="4229"/>
                  <a:pt x="2020" y="4235"/>
                  <a:pt x="2021" y="4240"/>
                </a:cubicBezTo>
                <a:lnTo>
                  <a:pt x="2023" y="4251"/>
                </a:lnTo>
                <a:cubicBezTo>
                  <a:pt x="2025" y="4261"/>
                  <a:pt x="2025" y="4272"/>
                  <a:pt x="2024" y="4282"/>
                </a:cubicBezTo>
                <a:lnTo>
                  <a:pt x="2023" y="4289"/>
                </a:lnTo>
                <a:cubicBezTo>
                  <a:pt x="2020" y="4303"/>
                  <a:pt x="2015" y="4317"/>
                  <a:pt x="2007" y="4329"/>
                </a:cubicBezTo>
                <a:lnTo>
                  <a:pt x="2005" y="4332"/>
                </a:lnTo>
                <a:cubicBezTo>
                  <a:pt x="1982" y="4367"/>
                  <a:pt x="1938" y="4383"/>
                  <a:pt x="1898" y="4370"/>
                </a:cubicBezTo>
                <a:cubicBezTo>
                  <a:pt x="1857" y="4358"/>
                  <a:pt x="1829" y="4321"/>
                  <a:pt x="1829" y="4278"/>
                </a:cubicBezTo>
                <a:lnTo>
                  <a:pt x="1829" y="4268"/>
                </a:lnTo>
                <a:lnTo>
                  <a:pt x="1831" y="4249"/>
                </a:lnTo>
                <a:cubicBezTo>
                  <a:pt x="1836" y="4203"/>
                  <a:pt x="1874" y="4167"/>
                  <a:pt x="1920" y="4164"/>
                </a:cubicBezTo>
                <a:cubicBezTo>
                  <a:pt x="1966" y="4161"/>
                  <a:pt x="2008" y="4191"/>
                  <a:pt x="2020" y="4236"/>
                </a:cubicBezTo>
                <a:lnTo>
                  <a:pt x="2021" y="4240"/>
                </a:lnTo>
                <a:cubicBezTo>
                  <a:pt x="2023" y="4248"/>
                  <a:pt x="2023" y="4256"/>
                  <a:pt x="2023" y="4263"/>
                </a:cubicBezTo>
                <a:lnTo>
                  <a:pt x="2023" y="4268"/>
                </a:lnTo>
                <a:cubicBezTo>
                  <a:pt x="2023" y="4317"/>
                  <a:pt x="1987" y="4358"/>
                  <a:pt x="1939" y="4364"/>
                </a:cubicBezTo>
                <a:cubicBezTo>
                  <a:pt x="1891" y="4370"/>
                  <a:pt x="1846" y="4339"/>
                  <a:pt x="1834" y="4292"/>
                </a:cubicBezTo>
                <a:lnTo>
                  <a:pt x="1833" y="4288"/>
                </a:lnTo>
                <a:cubicBezTo>
                  <a:pt x="1831" y="4280"/>
                  <a:pt x="1830" y="4272"/>
                  <a:pt x="1830" y="4264"/>
                </a:cubicBezTo>
                <a:lnTo>
                  <a:pt x="1830" y="4259"/>
                </a:lnTo>
                <a:cubicBezTo>
                  <a:pt x="1830" y="4223"/>
                  <a:pt x="1852" y="4189"/>
                  <a:pt x="1885" y="4173"/>
                </a:cubicBezTo>
                <a:cubicBezTo>
                  <a:pt x="1918" y="4157"/>
                  <a:pt x="1958" y="4161"/>
                  <a:pt x="1986" y="4185"/>
                </a:cubicBezTo>
                <a:lnTo>
                  <a:pt x="1991" y="4189"/>
                </a:lnTo>
                <a:lnTo>
                  <a:pt x="1999" y="4195"/>
                </a:lnTo>
                <a:lnTo>
                  <a:pt x="1937" y="4172"/>
                </a:lnTo>
                <a:lnTo>
                  <a:pt x="1947" y="4172"/>
                </a:lnTo>
                <a:lnTo>
                  <a:pt x="1952" y="4172"/>
                </a:lnTo>
                <a:cubicBezTo>
                  <a:pt x="2005" y="4172"/>
                  <a:pt x="2048" y="4215"/>
                  <a:pt x="2048" y="4268"/>
                </a:cubicBezTo>
                <a:lnTo>
                  <a:pt x="2048" y="4274"/>
                </a:lnTo>
                <a:lnTo>
                  <a:pt x="2048" y="4278"/>
                </a:lnTo>
                <a:lnTo>
                  <a:pt x="1858" y="4260"/>
                </a:lnTo>
                <a:lnTo>
                  <a:pt x="1859" y="4255"/>
                </a:lnTo>
                <a:cubicBezTo>
                  <a:pt x="1861" y="4244"/>
                  <a:pt x="1865" y="4234"/>
                  <a:pt x="1871" y="4224"/>
                </a:cubicBezTo>
                <a:lnTo>
                  <a:pt x="1874" y="4219"/>
                </a:lnTo>
                <a:cubicBezTo>
                  <a:pt x="1888" y="4195"/>
                  <a:pt x="1912" y="4179"/>
                  <a:pt x="1939" y="4174"/>
                </a:cubicBezTo>
                <a:cubicBezTo>
                  <a:pt x="1967" y="4169"/>
                  <a:pt x="1995" y="4176"/>
                  <a:pt x="2016" y="4194"/>
                </a:cubicBezTo>
                <a:lnTo>
                  <a:pt x="2021" y="4198"/>
                </a:lnTo>
                <a:cubicBezTo>
                  <a:pt x="2026" y="4202"/>
                  <a:pt x="2031" y="4206"/>
                  <a:pt x="2035" y="4211"/>
                </a:cubicBezTo>
                <a:lnTo>
                  <a:pt x="2040" y="4217"/>
                </a:lnTo>
                <a:lnTo>
                  <a:pt x="1966" y="4182"/>
                </a:lnTo>
                <a:lnTo>
                  <a:pt x="1969" y="4182"/>
                </a:lnTo>
                <a:lnTo>
                  <a:pt x="1887" y="4229"/>
                </a:lnTo>
                <a:lnTo>
                  <a:pt x="1893" y="4219"/>
                </a:lnTo>
                <a:lnTo>
                  <a:pt x="1975" y="4364"/>
                </a:lnTo>
                <a:lnTo>
                  <a:pt x="1971" y="4364"/>
                </a:lnTo>
                <a:lnTo>
                  <a:pt x="2063" y="4238"/>
                </a:lnTo>
                <a:lnTo>
                  <a:pt x="2065" y="4244"/>
                </a:lnTo>
                <a:lnTo>
                  <a:pt x="2068" y="4255"/>
                </a:lnTo>
                <a:lnTo>
                  <a:pt x="1880" y="4297"/>
                </a:lnTo>
                <a:lnTo>
                  <a:pt x="1878" y="4287"/>
                </a:lnTo>
                <a:lnTo>
                  <a:pt x="1876" y="4270"/>
                </a:lnTo>
                <a:cubicBezTo>
                  <a:pt x="1871" y="4221"/>
                  <a:pt x="1903" y="4176"/>
                  <a:pt x="1951" y="4166"/>
                </a:cubicBezTo>
                <a:cubicBezTo>
                  <a:pt x="1999" y="4155"/>
                  <a:pt x="2047" y="4183"/>
                  <a:pt x="2063" y="4229"/>
                </a:cubicBezTo>
                <a:lnTo>
                  <a:pt x="2064" y="4232"/>
                </a:lnTo>
                <a:cubicBezTo>
                  <a:pt x="2065" y="4237"/>
                  <a:pt x="2066" y="4242"/>
                  <a:pt x="2067" y="4247"/>
                </a:cubicBezTo>
                <a:lnTo>
                  <a:pt x="2068" y="4253"/>
                </a:lnTo>
                <a:cubicBezTo>
                  <a:pt x="2070" y="4263"/>
                  <a:pt x="2070" y="4274"/>
                  <a:pt x="2068" y="4284"/>
                </a:cubicBezTo>
                <a:lnTo>
                  <a:pt x="2067" y="4290"/>
                </a:lnTo>
                <a:lnTo>
                  <a:pt x="2065" y="4302"/>
                </a:lnTo>
                <a:cubicBezTo>
                  <a:pt x="2055" y="4341"/>
                  <a:pt x="2022" y="4370"/>
                  <a:pt x="1982" y="4374"/>
                </a:cubicBezTo>
                <a:cubicBezTo>
                  <a:pt x="1942" y="4378"/>
                  <a:pt x="1904" y="4357"/>
                  <a:pt x="1886" y="4321"/>
                </a:cubicBezTo>
                <a:lnTo>
                  <a:pt x="1884" y="4317"/>
                </a:lnTo>
                <a:cubicBezTo>
                  <a:pt x="1879" y="4309"/>
                  <a:pt x="1876" y="4300"/>
                  <a:pt x="1875" y="4290"/>
                </a:cubicBezTo>
                <a:lnTo>
                  <a:pt x="1874" y="4284"/>
                </a:lnTo>
                <a:cubicBezTo>
                  <a:pt x="1869" y="4256"/>
                  <a:pt x="1877" y="4228"/>
                  <a:pt x="1895" y="4206"/>
                </a:cubicBezTo>
                <a:cubicBezTo>
                  <a:pt x="1913" y="4185"/>
                  <a:pt x="1940" y="4172"/>
                  <a:pt x="1968" y="4172"/>
                </a:cubicBezTo>
                <a:lnTo>
                  <a:pt x="1970" y="4172"/>
                </a:lnTo>
                <a:cubicBezTo>
                  <a:pt x="2003" y="4172"/>
                  <a:pt x="2033" y="4189"/>
                  <a:pt x="2050" y="4215"/>
                </a:cubicBezTo>
                <a:lnTo>
                  <a:pt x="2054" y="4221"/>
                </a:lnTo>
                <a:lnTo>
                  <a:pt x="2042" y="4207"/>
                </a:lnTo>
                <a:lnTo>
                  <a:pt x="2046" y="4211"/>
                </a:lnTo>
                <a:lnTo>
                  <a:pt x="1896" y="4229"/>
                </a:lnTo>
                <a:lnTo>
                  <a:pt x="1899" y="4224"/>
                </a:lnTo>
                <a:lnTo>
                  <a:pt x="1902" y="4219"/>
                </a:lnTo>
                <a:cubicBezTo>
                  <a:pt x="1917" y="4194"/>
                  <a:pt x="1943" y="4177"/>
                  <a:pt x="1973" y="4173"/>
                </a:cubicBezTo>
                <a:cubicBezTo>
                  <a:pt x="2002" y="4170"/>
                  <a:pt x="2031" y="4180"/>
                  <a:pt x="2052" y="4201"/>
                </a:cubicBezTo>
                <a:lnTo>
                  <a:pt x="2057" y="4206"/>
                </a:lnTo>
                <a:lnTo>
                  <a:pt x="2062" y="4211"/>
                </a:lnTo>
                <a:lnTo>
                  <a:pt x="1927" y="4211"/>
                </a:lnTo>
                <a:lnTo>
                  <a:pt x="1931" y="4207"/>
                </a:lnTo>
                <a:lnTo>
                  <a:pt x="1913" y="4232"/>
                </a:lnTo>
                <a:lnTo>
                  <a:pt x="1916" y="4226"/>
                </a:lnTo>
                <a:cubicBezTo>
                  <a:pt x="1932" y="4193"/>
                  <a:pt x="1965" y="4172"/>
                  <a:pt x="2001" y="4172"/>
                </a:cubicBezTo>
                <a:lnTo>
                  <a:pt x="2009" y="4172"/>
                </a:lnTo>
                <a:lnTo>
                  <a:pt x="2011" y="4172"/>
                </a:lnTo>
                <a:lnTo>
                  <a:pt x="1915" y="4268"/>
                </a:lnTo>
                <a:lnTo>
                  <a:pt x="1915" y="4262"/>
                </a:lnTo>
                <a:lnTo>
                  <a:pt x="1920" y="4293"/>
                </a:lnTo>
                <a:lnTo>
                  <a:pt x="1919" y="4290"/>
                </a:lnTo>
                <a:lnTo>
                  <a:pt x="2106" y="4259"/>
                </a:lnTo>
                <a:lnTo>
                  <a:pt x="2106" y="4268"/>
                </a:lnTo>
                <a:lnTo>
                  <a:pt x="2106" y="4278"/>
                </a:lnTo>
                <a:lnTo>
                  <a:pt x="1917" y="4255"/>
                </a:lnTo>
                <a:lnTo>
                  <a:pt x="1918" y="4251"/>
                </a:lnTo>
                <a:lnTo>
                  <a:pt x="1915" y="4274"/>
                </a:lnTo>
                <a:lnTo>
                  <a:pt x="1915" y="4268"/>
                </a:lnTo>
                <a:lnTo>
                  <a:pt x="1918" y="4292"/>
                </a:lnTo>
                <a:lnTo>
                  <a:pt x="1917" y="4288"/>
                </a:lnTo>
                <a:lnTo>
                  <a:pt x="1915" y="4278"/>
                </a:lnTo>
                <a:lnTo>
                  <a:pt x="2009" y="4355"/>
                </a:lnTo>
                <a:lnTo>
                  <a:pt x="2008" y="4355"/>
                </a:lnTo>
                <a:lnTo>
                  <a:pt x="2100" y="4232"/>
                </a:lnTo>
                <a:lnTo>
                  <a:pt x="2103" y="4242"/>
                </a:lnTo>
                <a:lnTo>
                  <a:pt x="2106" y="4248"/>
                </a:lnTo>
                <a:lnTo>
                  <a:pt x="1965" y="4196"/>
                </a:lnTo>
                <a:lnTo>
                  <a:pt x="1970" y="4193"/>
                </a:lnTo>
                <a:lnTo>
                  <a:pt x="1936" y="4228"/>
                </a:lnTo>
                <a:lnTo>
                  <a:pt x="1940" y="4221"/>
                </a:lnTo>
                <a:lnTo>
                  <a:pt x="1948" y="4209"/>
                </a:lnTo>
                <a:cubicBezTo>
                  <a:pt x="1951" y="4204"/>
                  <a:pt x="1955" y="4199"/>
                  <a:pt x="1960" y="4195"/>
                </a:cubicBezTo>
                <a:lnTo>
                  <a:pt x="1963" y="4192"/>
                </a:lnTo>
                <a:cubicBezTo>
                  <a:pt x="1988" y="4167"/>
                  <a:pt x="2024" y="4157"/>
                  <a:pt x="2058" y="4168"/>
                </a:cubicBezTo>
                <a:cubicBezTo>
                  <a:pt x="2092" y="4178"/>
                  <a:pt x="2118" y="4206"/>
                  <a:pt x="2125" y="4241"/>
                </a:cubicBezTo>
                <a:lnTo>
                  <a:pt x="2126" y="4246"/>
                </a:lnTo>
                <a:cubicBezTo>
                  <a:pt x="2127" y="4252"/>
                  <a:pt x="2127" y="4258"/>
                  <a:pt x="2127" y="4264"/>
                </a:cubicBezTo>
                <a:lnTo>
                  <a:pt x="2127" y="4268"/>
                </a:lnTo>
                <a:lnTo>
                  <a:pt x="1940" y="4238"/>
                </a:lnTo>
                <a:lnTo>
                  <a:pt x="1941" y="4235"/>
                </a:lnTo>
                <a:lnTo>
                  <a:pt x="1937" y="4252"/>
                </a:lnTo>
                <a:lnTo>
                  <a:pt x="1938" y="4245"/>
                </a:lnTo>
                <a:cubicBezTo>
                  <a:pt x="1939" y="4239"/>
                  <a:pt x="1941" y="4234"/>
                  <a:pt x="1942" y="4228"/>
                </a:cubicBezTo>
                <a:lnTo>
                  <a:pt x="1944" y="4222"/>
                </a:lnTo>
                <a:lnTo>
                  <a:pt x="1945" y="4219"/>
                </a:lnTo>
                <a:cubicBezTo>
                  <a:pt x="1957" y="4184"/>
                  <a:pt x="1987" y="4159"/>
                  <a:pt x="2024" y="4154"/>
                </a:cubicBezTo>
                <a:cubicBezTo>
                  <a:pt x="2060" y="4149"/>
                  <a:pt x="2096" y="4166"/>
                  <a:pt x="2116" y="4196"/>
                </a:cubicBezTo>
                <a:lnTo>
                  <a:pt x="2118" y="4199"/>
                </a:lnTo>
                <a:cubicBezTo>
                  <a:pt x="2124" y="4207"/>
                  <a:pt x="2128" y="4217"/>
                  <a:pt x="2131" y="4226"/>
                </a:cubicBezTo>
                <a:lnTo>
                  <a:pt x="2133" y="4233"/>
                </a:lnTo>
                <a:lnTo>
                  <a:pt x="2136" y="4250"/>
                </a:lnTo>
                <a:lnTo>
                  <a:pt x="2121" y="4212"/>
                </a:lnTo>
                <a:lnTo>
                  <a:pt x="2123" y="4215"/>
                </a:lnTo>
                <a:cubicBezTo>
                  <a:pt x="2153" y="4259"/>
                  <a:pt x="2141" y="4319"/>
                  <a:pt x="2097" y="4348"/>
                </a:cubicBezTo>
                <a:cubicBezTo>
                  <a:pt x="2053" y="4378"/>
                  <a:pt x="1993" y="4366"/>
                  <a:pt x="1964" y="4322"/>
                </a:cubicBezTo>
                <a:lnTo>
                  <a:pt x="1962" y="4319"/>
                </a:lnTo>
                <a:cubicBezTo>
                  <a:pt x="1954" y="4307"/>
                  <a:pt x="1949" y="4295"/>
                  <a:pt x="1947" y="4281"/>
                </a:cubicBezTo>
                <a:lnTo>
                  <a:pt x="1948" y="4286"/>
                </a:lnTo>
                <a:lnTo>
                  <a:pt x="1946" y="4279"/>
                </a:lnTo>
                <a:lnTo>
                  <a:pt x="1959" y="4306"/>
                </a:lnTo>
                <a:lnTo>
                  <a:pt x="1957" y="4303"/>
                </a:lnTo>
                <a:lnTo>
                  <a:pt x="2128" y="4280"/>
                </a:lnTo>
                <a:lnTo>
                  <a:pt x="2127" y="4283"/>
                </a:lnTo>
                <a:lnTo>
                  <a:pt x="2125" y="4289"/>
                </a:lnTo>
                <a:lnTo>
                  <a:pt x="2129" y="4272"/>
                </a:lnTo>
                <a:lnTo>
                  <a:pt x="2128" y="4279"/>
                </a:lnTo>
                <a:cubicBezTo>
                  <a:pt x="2127" y="4285"/>
                  <a:pt x="2125" y="4290"/>
                  <a:pt x="2124" y="4296"/>
                </a:cubicBezTo>
                <a:lnTo>
                  <a:pt x="2123" y="4299"/>
                </a:lnTo>
                <a:cubicBezTo>
                  <a:pt x="2108" y="4343"/>
                  <a:pt x="2063" y="4371"/>
                  <a:pt x="2016" y="4363"/>
                </a:cubicBezTo>
                <a:cubicBezTo>
                  <a:pt x="1970" y="4356"/>
                  <a:pt x="1935" y="4316"/>
                  <a:pt x="1935" y="4268"/>
                </a:cubicBezTo>
                <a:lnTo>
                  <a:pt x="1935" y="4264"/>
                </a:lnTo>
                <a:lnTo>
                  <a:pt x="1937" y="4283"/>
                </a:lnTo>
                <a:lnTo>
                  <a:pt x="1936" y="4278"/>
                </a:lnTo>
                <a:lnTo>
                  <a:pt x="2098" y="4327"/>
                </a:lnTo>
                <a:lnTo>
                  <a:pt x="2095" y="4330"/>
                </a:lnTo>
                <a:lnTo>
                  <a:pt x="2107" y="4316"/>
                </a:lnTo>
                <a:lnTo>
                  <a:pt x="2107" y="4316"/>
                </a:lnTo>
                <a:lnTo>
                  <a:pt x="2103" y="4323"/>
                </a:lnTo>
                <a:cubicBezTo>
                  <a:pt x="2095" y="4337"/>
                  <a:pt x="2083" y="4349"/>
                  <a:pt x="2069" y="4358"/>
                </a:cubicBezTo>
                <a:lnTo>
                  <a:pt x="2064" y="4361"/>
                </a:lnTo>
                <a:cubicBezTo>
                  <a:pt x="2039" y="4376"/>
                  <a:pt x="2008" y="4379"/>
                  <a:pt x="1981" y="4369"/>
                </a:cubicBezTo>
                <a:cubicBezTo>
                  <a:pt x="1954" y="4358"/>
                  <a:pt x="1933" y="4336"/>
                  <a:pt x="1923" y="4309"/>
                </a:cubicBezTo>
                <a:lnTo>
                  <a:pt x="1920" y="4297"/>
                </a:lnTo>
                <a:lnTo>
                  <a:pt x="1917" y="4287"/>
                </a:lnTo>
                <a:cubicBezTo>
                  <a:pt x="1908" y="4258"/>
                  <a:pt x="1913" y="4227"/>
                  <a:pt x="1931" y="4202"/>
                </a:cubicBezTo>
                <a:cubicBezTo>
                  <a:pt x="1950" y="4178"/>
                  <a:pt x="1978" y="4163"/>
                  <a:pt x="2008" y="4163"/>
                </a:cubicBezTo>
                <a:lnTo>
                  <a:pt x="2009" y="4163"/>
                </a:lnTo>
                <a:cubicBezTo>
                  <a:pt x="2055" y="4163"/>
                  <a:pt x="2095" y="4196"/>
                  <a:pt x="2104" y="4241"/>
                </a:cubicBezTo>
                <a:lnTo>
                  <a:pt x="2104" y="4241"/>
                </a:lnTo>
                <a:lnTo>
                  <a:pt x="2105" y="4245"/>
                </a:lnTo>
                <a:cubicBezTo>
                  <a:pt x="2107" y="4253"/>
                  <a:pt x="2107" y="4261"/>
                  <a:pt x="2107" y="4268"/>
                </a:cubicBezTo>
                <a:lnTo>
                  <a:pt x="2107" y="4274"/>
                </a:lnTo>
                <a:cubicBezTo>
                  <a:pt x="2107" y="4282"/>
                  <a:pt x="2107" y="4290"/>
                  <a:pt x="2105" y="4298"/>
                </a:cubicBezTo>
                <a:lnTo>
                  <a:pt x="2104" y="4302"/>
                </a:lnTo>
                <a:cubicBezTo>
                  <a:pt x="2092" y="4349"/>
                  <a:pt x="2047" y="4380"/>
                  <a:pt x="1999" y="4374"/>
                </a:cubicBezTo>
                <a:cubicBezTo>
                  <a:pt x="1951" y="4368"/>
                  <a:pt x="1914" y="4327"/>
                  <a:pt x="1914" y="4278"/>
                </a:cubicBezTo>
                <a:lnTo>
                  <a:pt x="1914" y="4268"/>
                </a:lnTo>
                <a:lnTo>
                  <a:pt x="1914" y="4259"/>
                </a:lnTo>
                <a:cubicBezTo>
                  <a:pt x="1914" y="4212"/>
                  <a:pt x="1949" y="4172"/>
                  <a:pt x="1995" y="4165"/>
                </a:cubicBezTo>
                <a:cubicBezTo>
                  <a:pt x="2042" y="4157"/>
                  <a:pt x="2087" y="4184"/>
                  <a:pt x="2102" y="4229"/>
                </a:cubicBezTo>
                <a:lnTo>
                  <a:pt x="2103" y="4232"/>
                </a:lnTo>
                <a:cubicBezTo>
                  <a:pt x="2106" y="4242"/>
                  <a:pt x="2107" y="4252"/>
                  <a:pt x="2107" y="4262"/>
                </a:cubicBezTo>
                <a:lnTo>
                  <a:pt x="2107" y="4268"/>
                </a:lnTo>
                <a:cubicBezTo>
                  <a:pt x="2107" y="4321"/>
                  <a:pt x="2064" y="4364"/>
                  <a:pt x="2011" y="4364"/>
                </a:cubicBezTo>
                <a:lnTo>
                  <a:pt x="2009" y="4364"/>
                </a:lnTo>
                <a:lnTo>
                  <a:pt x="2001" y="4364"/>
                </a:lnTo>
                <a:lnTo>
                  <a:pt x="2087" y="4311"/>
                </a:lnTo>
                <a:lnTo>
                  <a:pt x="2084" y="4317"/>
                </a:lnTo>
                <a:cubicBezTo>
                  <a:pt x="2080" y="4327"/>
                  <a:pt x="2074" y="4335"/>
                  <a:pt x="2066" y="4342"/>
                </a:cubicBezTo>
                <a:lnTo>
                  <a:pt x="2062" y="4346"/>
                </a:lnTo>
                <a:cubicBezTo>
                  <a:pt x="2025" y="4384"/>
                  <a:pt x="1964" y="4384"/>
                  <a:pt x="1927" y="4346"/>
                </a:cubicBezTo>
                <a:lnTo>
                  <a:pt x="1922" y="4341"/>
                </a:lnTo>
                <a:lnTo>
                  <a:pt x="1917" y="4336"/>
                </a:lnTo>
                <a:lnTo>
                  <a:pt x="2067" y="4318"/>
                </a:lnTo>
                <a:lnTo>
                  <a:pt x="2064" y="4323"/>
                </a:lnTo>
                <a:lnTo>
                  <a:pt x="2061" y="4328"/>
                </a:lnTo>
                <a:cubicBezTo>
                  <a:pt x="2046" y="4353"/>
                  <a:pt x="2020" y="4370"/>
                  <a:pt x="1990" y="4374"/>
                </a:cubicBezTo>
                <a:cubicBezTo>
                  <a:pt x="1961" y="4377"/>
                  <a:pt x="1931" y="4367"/>
                  <a:pt x="1911" y="4346"/>
                </a:cubicBezTo>
                <a:lnTo>
                  <a:pt x="1907" y="4342"/>
                </a:lnTo>
                <a:cubicBezTo>
                  <a:pt x="1902" y="4338"/>
                  <a:pt x="1898" y="4333"/>
                  <a:pt x="1895" y="4328"/>
                </a:cubicBezTo>
                <a:lnTo>
                  <a:pt x="1891" y="4322"/>
                </a:lnTo>
                <a:lnTo>
                  <a:pt x="1970" y="4364"/>
                </a:lnTo>
                <a:lnTo>
                  <a:pt x="1968" y="4364"/>
                </a:lnTo>
                <a:lnTo>
                  <a:pt x="2063" y="4253"/>
                </a:lnTo>
                <a:lnTo>
                  <a:pt x="2064" y="4259"/>
                </a:lnTo>
                <a:lnTo>
                  <a:pt x="2055" y="4232"/>
                </a:lnTo>
                <a:lnTo>
                  <a:pt x="2057" y="4236"/>
                </a:lnTo>
                <a:lnTo>
                  <a:pt x="1878" y="4255"/>
                </a:lnTo>
                <a:lnTo>
                  <a:pt x="1878" y="4259"/>
                </a:lnTo>
                <a:lnTo>
                  <a:pt x="1879" y="4253"/>
                </a:lnTo>
                <a:lnTo>
                  <a:pt x="1879" y="4284"/>
                </a:lnTo>
                <a:lnTo>
                  <a:pt x="1878" y="4278"/>
                </a:lnTo>
                <a:lnTo>
                  <a:pt x="1881" y="4293"/>
                </a:lnTo>
                <a:lnTo>
                  <a:pt x="1880" y="4290"/>
                </a:lnTo>
                <a:lnTo>
                  <a:pt x="2067" y="4249"/>
                </a:lnTo>
                <a:lnTo>
                  <a:pt x="2067" y="4250"/>
                </a:lnTo>
                <a:lnTo>
                  <a:pt x="2069" y="4260"/>
                </a:lnTo>
                <a:cubicBezTo>
                  <a:pt x="2079" y="4311"/>
                  <a:pt x="2046" y="4361"/>
                  <a:pt x="1996" y="4372"/>
                </a:cubicBezTo>
                <a:cubicBezTo>
                  <a:pt x="1945" y="4384"/>
                  <a:pt x="1894" y="4352"/>
                  <a:pt x="1881" y="4302"/>
                </a:cubicBezTo>
                <a:lnTo>
                  <a:pt x="1882" y="4305"/>
                </a:lnTo>
                <a:lnTo>
                  <a:pt x="1880" y="4299"/>
                </a:lnTo>
                <a:cubicBezTo>
                  <a:pt x="1871" y="4270"/>
                  <a:pt x="1876" y="4237"/>
                  <a:pt x="1894" y="4212"/>
                </a:cubicBezTo>
                <a:cubicBezTo>
                  <a:pt x="1912" y="4187"/>
                  <a:pt x="1941" y="4172"/>
                  <a:pt x="1971" y="4172"/>
                </a:cubicBezTo>
                <a:lnTo>
                  <a:pt x="1975" y="4172"/>
                </a:lnTo>
                <a:cubicBezTo>
                  <a:pt x="2010" y="4172"/>
                  <a:pt x="2042" y="4191"/>
                  <a:pt x="2059" y="4221"/>
                </a:cubicBezTo>
                <a:cubicBezTo>
                  <a:pt x="2076" y="4251"/>
                  <a:pt x="2076" y="4288"/>
                  <a:pt x="2058" y="4318"/>
                </a:cubicBezTo>
                <a:lnTo>
                  <a:pt x="2052" y="4328"/>
                </a:lnTo>
                <a:cubicBezTo>
                  <a:pt x="2034" y="4357"/>
                  <a:pt x="2003" y="4374"/>
                  <a:pt x="1969" y="4374"/>
                </a:cubicBezTo>
                <a:lnTo>
                  <a:pt x="1966" y="4374"/>
                </a:lnTo>
                <a:cubicBezTo>
                  <a:pt x="1938" y="4374"/>
                  <a:pt x="1911" y="4362"/>
                  <a:pt x="1893" y="4340"/>
                </a:cubicBezTo>
                <a:lnTo>
                  <a:pt x="1888" y="4334"/>
                </a:lnTo>
                <a:lnTo>
                  <a:pt x="1901" y="4347"/>
                </a:lnTo>
                <a:lnTo>
                  <a:pt x="1896" y="4343"/>
                </a:lnTo>
                <a:lnTo>
                  <a:pt x="2039" y="4318"/>
                </a:lnTo>
                <a:lnTo>
                  <a:pt x="2036" y="4323"/>
                </a:lnTo>
                <a:lnTo>
                  <a:pt x="2048" y="4292"/>
                </a:lnTo>
                <a:lnTo>
                  <a:pt x="2047" y="4297"/>
                </a:lnTo>
                <a:cubicBezTo>
                  <a:pt x="2037" y="4346"/>
                  <a:pt x="1992" y="4379"/>
                  <a:pt x="1943" y="4374"/>
                </a:cubicBezTo>
                <a:cubicBezTo>
                  <a:pt x="1894" y="4369"/>
                  <a:pt x="1856" y="4328"/>
                  <a:pt x="1856" y="4278"/>
                </a:cubicBezTo>
                <a:lnTo>
                  <a:pt x="1856" y="4274"/>
                </a:lnTo>
                <a:lnTo>
                  <a:pt x="1856" y="4268"/>
                </a:lnTo>
                <a:lnTo>
                  <a:pt x="1952" y="4364"/>
                </a:lnTo>
                <a:lnTo>
                  <a:pt x="1947" y="4364"/>
                </a:lnTo>
                <a:lnTo>
                  <a:pt x="1937" y="4364"/>
                </a:lnTo>
                <a:cubicBezTo>
                  <a:pt x="1915" y="4364"/>
                  <a:pt x="1893" y="4357"/>
                  <a:pt x="1876" y="4342"/>
                </a:cubicBezTo>
                <a:lnTo>
                  <a:pt x="1871" y="4338"/>
                </a:lnTo>
                <a:lnTo>
                  <a:pt x="1866" y="4334"/>
                </a:lnTo>
                <a:lnTo>
                  <a:pt x="2022" y="4259"/>
                </a:lnTo>
                <a:lnTo>
                  <a:pt x="2022" y="4264"/>
                </a:lnTo>
                <a:lnTo>
                  <a:pt x="2020" y="4241"/>
                </a:lnTo>
                <a:lnTo>
                  <a:pt x="2021" y="4245"/>
                </a:lnTo>
                <a:lnTo>
                  <a:pt x="1831" y="4268"/>
                </a:lnTo>
                <a:lnTo>
                  <a:pt x="1831" y="4263"/>
                </a:lnTo>
                <a:lnTo>
                  <a:pt x="1834" y="4287"/>
                </a:lnTo>
                <a:lnTo>
                  <a:pt x="1833" y="4283"/>
                </a:lnTo>
                <a:lnTo>
                  <a:pt x="2022" y="4270"/>
                </a:lnTo>
                <a:lnTo>
                  <a:pt x="2021" y="4268"/>
                </a:lnTo>
                <a:lnTo>
                  <a:pt x="2021" y="4278"/>
                </a:lnTo>
                <a:lnTo>
                  <a:pt x="1846" y="4225"/>
                </a:lnTo>
                <a:lnTo>
                  <a:pt x="1848" y="4222"/>
                </a:lnTo>
                <a:lnTo>
                  <a:pt x="1832" y="4262"/>
                </a:lnTo>
                <a:lnTo>
                  <a:pt x="1833" y="4255"/>
                </a:lnTo>
                <a:lnTo>
                  <a:pt x="1834" y="4286"/>
                </a:lnTo>
                <a:lnTo>
                  <a:pt x="1832" y="4275"/>
                </a:lnTo>
                <a:lnTo>
                  <a:pt x="1837" y="4291"/>
                </a:lnTo>
                <a:lnTo>
                  <a:pt x="1834" y="4283"/>
                </a:lnTo>
                <a:lnTo>
                  <a:pt x="2019" y="4238"/>
                </a:lnTo>
                <a:lnTo>
                  <a:pt x="2020" y="4249"/>
                </a:lnTo>
                <a:lnTo>
                  <a:pt x="2021" y="4260"/>
                </a:lnTo>
                <a:cubicBezTo>
                  <a:pt x="2025" y="4304"/>
                  <a:pt x="1998" y="4345"/>
                  <a:pt x="1956" y="4360"/>
                </a:cubicBezTo>
                <a:lnTo>
                  <a:pt x="1953" y="4361"/>
                </a:lnTo>
                <a:cubicBezTo>
                  <a:pt x="1936" y="4366"/>
                  <a:pt x="1917" y="4367"/>
                  <a:pt x="1899" y="4363"/>
                </a:cubicBezTo>
                <a:lnTo>
                  <a:pt x="1895" y="4362"/>
                </a:lnTo>
                <a:lnTo>
                  <a:pt x="2013" y="4284"/>
                </a:lnTo>
                <a:lnTo>
                  <a:pt x="2012" y="4290"/>
                </a:lnTo>
                <a:cubicBezTo>
                  <a:pt x="2011" y="4300"/>
                  <a:pt x="2008" y="4309"/>
                  <a:pt x="2003" y="4317"/>
                </a:cubicBezTo>
                <a:lnTo>
                  <a:pt x="2001" y="4321"/>
                </a:lnTo>
                <a:cubicBezTo>
                  <a:pt x="1989" y="4346"/>
                  <a:pt x="1967" y="4364"/>
                  <a:pt x="1940" y="4371"/>
                </a:cubicBezTo>
                <a:cubicBezTo>
                  <a:pt x="1913" y="4378"/>
                  <a:pt x="1885" y="4374"/>
                  <a:pt x="1862" y="4358"/>
                </a:cubicBezTo>
                <a:lnTo>
                  <a:pt x="1856" y="4354"/>
                </a:lnTo>
                <a:cubicBezTo>
                  <a:pt x="1851" y="4351"/>
                  <a:pt x="1846" y="4347"/>
                  <a:pt x="1842" y="4342"/>
                </a:cubicBezTo>
                <a:lnTo>
                  <a:pt x="1836" y="4336"/>
                </a:lnTo>
                <a:lnTo>
                  <a:pt x="1903" y="4364"/>
                </a:lnTo>
                <a:lnTo>
                  <a:pt x="1898" y="4364"/>
                </a:lnTo>
                <a:lnTo>
                  <a:pt x="1891" y="4364"/>
                </a:lnTo>
                <a:lnTo>
                  <a:pt x="1889" y="4364"/>
                </a:lnTo>
                <a:cubicBezTo>
                  <a:pt x="1836" y="4364"/>
                  <a:pt x="1793" y="4321"/>
                  <a:pt x="1793" y="4268"/>
                </a:cubicBezTo>
                <a:lnTo>
                  <a:pt x="1793" y="4263"/>
                </a:lnTo>
                <a:lnTo>
                  <a:pt x="1796" y="4287"/>
                </a:lnTo>
                <a:lnTo>
                  <a:pt x="1795" y="4283"/>
                </a:lnTo>
                <a:lnTo>
                  <a:pt x="1984" y="4259"/>
                </a:lnTo>
                <a:lnTo>
                  <a:pt x="1984" y="4263"/>
                </a:lnTo>
                <a:cubicBezTo>
                  <a:pt x="1984" y="4270"/>
                  <a:pt x="1984" y="4276"/>
                  <a:pt x="1983" y="4282"/>
                </a:cubicBezTo>
                <a:lnTo>
                  <a:pt x="1982" y="4287"/>
                </a:lnTo>
                <a:cubicBezTo>
                  <a:pt x="1973" y="4332"/>
                  <a:pt x="1933" y="4364"/>
                  <a:pt x="1887" y="4364"/>
                </a:cubicBezTo>
                <a:lnTo>
                  <a:pt x="1886" y="4364"/>
                </a:lnTo>
                <a:cubicBezTo>
                  <a:pt x="1833" y="4364"/>
                  <a:pt x="1790" y="4321"/>
                  <a:pt x="1790" y="4268"/>
                </a:cubicBezTo>
                <a:lnTo>
                  <a:pt x="1790" y="4263"/>
                </a:lnTo>
                <a:lnTo>
                  <a:pt x="1790" y="4259"/>
                </a:lnTo>
                <a:cubicBezTo>
                  <a:pt x="1790" y="4212"/>
                  <a:pt x="1825" y="4172"/>
                  <a:pt x="1871" y="4165"/>
                </a:cubicBezTo>
                <a:cubicBezTo>
                  <a:pt x="1918" y="4157"/>
                  <a:pt x="1963" y="4184"/>
                  <a:pt x="1978" y="4229"/>
                </a:cubicBezTo>
                <a:lnTo>
                  <a:pt x="1979" y="4232"/>
                </a:lnTo>
                <a:cubicBezTo>
                  <a:pt x="1982" y="4242"/>
                  <a:pt x="1983" y="4252"/>
                  <a:pt x="1983" y="4262"/>
                </a:cubicBezTo>
                <a:lnTo>
                  <a:pt x="1983" y="4268"/>
                </a:lnTo>
                <a:lnTo>
                  <a:pt x="1983" y="4274"/>
                </a:lnTo>
                <a:cubicBezTo>
                  <a:pt x="1983" y="4289"/>
                  <a:pt x="1980" y="4304"/>
                  <a:pt x="1973" y="4317"/>
                </a:cubicBezTo>
                <a:lnTo>
                  <a:pt x="1971" y="4321"/>
                </a:lnTo>
                <a:cubicBezTo>
                  <a:pt x="1958" y="4349"/>
                  <a:pt x="1931" y="4368"/>
                  <a:pt x="1901" y="4373"/>
                </a:cubicBezTo>
                <a:cubicBezTo>
                  <a:pt x="1870" y="4378"/>
                  <a:pt x="1839" y="4368"/>
                  <a:pt x="1818" y="4346"/>
                </a:cubicBezTo>
                <a:lnTo>
                  <a:pt x="1814" y="4342"/>
                </a:lnTo>
                <a:cubicBezTo>
                  <a:pt x="1809" y="4338"/>
                  <a:pt x="1805" y="4333"/>
                  <a:pt x="1802" y="4328"/>
                </a:cubicBezTo>
                <a:lnTo>
                  <a:pt x="1792" y="4311"/>
                </a:lnTo>
                <a:lnTo>
                  <a:pt x="1795" y="4316"/>
                </a:lnTo>
                <a:lnTo>
                  <a:pt x="1793" y="4313"/>
                </a:lnTo>
                <a:lnTo>
                  <a:pt x="1968" y="4270"/>
                </a:lnTo>
                <a:lnTo>
                  <a:pt x="1966" y="4287"/>
                </a:lnTo>
                <a:lnTo>
                  <a:pt x="1964" y="4297"/>
                </a:lnTo>
                <a:cubicBezTo>
                  <a:pt x="1955" y="4342"/>
                  <a:pt x="1915" y="4374"/>
                  <a:pt x="1869" y="4374"/>
                </a:cubicBezTo>
                <a:lnTo>
                  <a:pt x="1867" y="4374"/>
                </a:lnTo>
                <a:lnTo>
                  <a:pt x="1963" y="4278"/>
                </a:lnTo>
                <a:lnTo>
                  <a:pt x="1963" y="4283"/>
                </a:lnTo>
                <a:cubicBezTo>
                  <a:pt x="1963" y="4291"/>
                  <a:pt x="1963" y="4299"/>
                  <a:pt x="1961" y="4307"/>
                </a:cubicBezTo>
                <a:lnTo>
                  <a:pt x="1960" y="4311"/>
                </a:lnTo>
                <a:lnTo>
                  <a:pt x="1866" y="4191"/>
                </a:lnTo>
                <a:lnTo>
                  <a:pt x="1868" y="4191"/>
                </a:lnTo>
                <a:lnTo>
                  <a:pt x="1777" y="4318"/>
                </a:lnTo>
                <a:lnTo>
                  <a:pt x="1774" y="4309"/>
                </a:lnTo>
                <a:cubicBezTo>
                  <a:pt x="1770" y="4296"/>
                  <a:pt x="1769" y="4283"/>
                  <a:pt x="1770" y="4270"/>
                </a:cubicBezTo>
                <a:lnTo>
                  <a:pt x="1771" y="4256"/>
                </a:lnTo>
                <a:lnTo>
                  <a:pt x="1772" y="4248"/>
                </a:lnTo>
                <a:cubicBezTo>
                  <a:pt x="1778" y="4197"/>
                  <a:pt x="1823" y="4161"/>
                  <a:pt x="1873" y="4164"/>
                </a:cubicBezTo>
                <a:cubicBezTo>
                  <a:pt x="1924" y="4167"/>
                  <a:pt x="1963" y="4209"/>
                  <a:pt x="1963" y="4259"/>
                </a:cubicBezTo>
                <a:lnTo>
                  <a:pt x="1963" y="4263"/>
                </a:lnTo>
                <a:cubicBezTo>
                  <a:pt x="1963" y="4270"/>
                  <a:pt x="1963" y="4276"/>
                  <a:pt x="1962" y="4282"/>
                </a:cubicBezTo>
                <a:lnTo>
                  <a:pt x="1961" y="4287"/>
                </a:lnTo>
                <a:cubicBezTo>
                  <a:pt x="1951" y="4336"/>
                  <a:pt x="1906" y="4369"/>
                  <a:pt x="1857" y="4364"/>
                </a:cubicBezTo>
                <a:cubicBezTo>
                  <a:pt x="1808" y="4359"/>
                  <a:pt x="1770" y="4318"/>
                  <a:pt x="1770" y="4268"/>
                </a:cubicBezTo>
                <a:lnTo>
                  <a:pt x="1770" y="4264"/>
                </a:lnTo>
                <a:lnTo>
                  <a:pt x="1777" y="4300"/>
                </a:lnTo>
                <a:lnTo>
                  <a:pt x="1775" y="4295"/>
                </a:lnTo>
                <a:lnTo>
                  <a:pt x="1864" y="4355"/>
                </a:lnTo>
                <a:lnTo>
                  <a:pt x="1858" y="4355"/>
                </a:lnTo>
                <a:lnTo>
                  <a:pt x="1851" y="4355"/>
                </a:lnTo>
                <a:cubicBezTo>
                  <a:pt x="1798" y="4355"/>
                  <a:pt x="1755" y="4312"/>
                  <a:pt x="1755" y="4259"/>
                </a:cubicBezTo>
                <a:lnTo>
                  <a:pt x="1755" y="4254"/>
                </a:lnTo>
                <a:lnTo>
                  <a:pt x="1755" y="4249"/>
                </a:lnTo>
                <a:lnTo>
                  <a:pt x="1851" y="4345"/>
                </a:lnTo>
                <a:lnTo>
                  <a:pt x="1841" y="4345"/>
                </a:lnTo>
                <a:lnTo>
                  <a:pt x="1830" y="4345"/>
                </a:lnTo>
                <a:lnTo>
                  <a:pt x="1925" y="4268"/>
                </a:lnTo>
                <a:lnTo>
                  <a:pt x="1924" y="4273"/>
                </a:lnTo>
                <a:lnTo>
                  <a:pt x="1919" y="4219"/>
                </a:lnTo>
                <a:lnTo>
                  <a:pt x="1921" y="4224"/>
                </a:lnTo>
                <a:lnTo>
                  <a:pt x="1835" y="4164"/>
                </a:lnTo>
                <a:lnTo>
                  <a:pt x="1866" y="4165"/>
                </a:lnTo>
                <a:lnTo>
                  <a:pt x="1907" y="4167"/>
                </a:lnTo>
                <a:lnTo>
                  <a:pt x="1957" y="4169"/>
                </a:lnTo>
                <a:lnTo>
                  <a:pt x="2009" y="4170"/>
                </a:lnTo>
                <a:lnTo>
                  <a:pt x="2063" y="4171"/>
                </a:lnTo>
                <a:lnTo>
                  <a:pt x="2115" y="4172"/>
                </a:lnTo>
                <a:lnTo>
                  <a:pt x="2151" y="4174"/>
                </a:lnTo>
                <a:lnTo>
                  <a:pt x="2181" y="4173"/>
                </a:lnTo>
                <a:lnTo>
                  <a:pt x="2129" y="4190"/>
                </a:lnTo>
                <a:lnTo>
                  <a:pt x="2136" y="4185"/>
                </a:lnTo>
                <a:lnTo>
                  <a:pt x="2095" y="4263"/>
                </a:lnTo>
                <a:lnTo>
                  <a:pt x="2095" y="4254"/>
                </a:lnTo>
                <a:lnTo>
                  <a:pt x="2098" y="4275"/>
                </a:lnTo>
                <a:lnTo>
                  <a:pt x="2095" y="4264"/>
                </a:lnTo>
                <a:lnTo>
                  <a:pt x="2094" y="4259"/>
                </a:lnTo>
                <a:lnTo>
                  <a:pt x="2283" y="4259"/>
                </a:lnTo>
                <a:lnTo>
                  <a:pt x="2282" y="4264"/>
                </a:lnTo>
                <a:cubicBezTo>
                  <a:pt x="2280" y="4273"/>
                  <a:pt x="2277" y="4281"/>
                  <a:pt x="2273" y="4288"/>
                </a:cubicBezTo>
                <a:lnTo>
                  <a:pt x="2271" y="4292"/>
                </a:lnTo>
                <a:lnTo>
                  <a:pt x="2100" y="4207"/>
                </a:lnTo>
                <a:lnTo>
                  <a:pt x="2102" y="4203"/>
                </a:lnTo>
                <a:lnTo>
                  <a:pt x="2093" y="4227"/>
                </a:lnTo>
                <a:lnTo>
                  <a:pt x="2094" y="4222"/>
                </a:lnTo>
                <a:lnTo>
                  <a:pt x="2188" y="4336"/>
                </a:lnTo>
                <a:lnTo>
                  <a:pt x="2180" y="4336"/>
                </a:lnTo>
                <a:lnTo>
                  <a:pt x="2264" y="4287"/>
                </a:lnTo>
                <a:lnTo>
                  <a:pt x="2259" y="4296"/>
                </a:lnTo>
                <a:cubicBezTo>
                  <a:pt x="2255" y="4304"/>
                  <a:pt x="2250" y="4311"/>
                  <a:pt x="2243" y="4317"/>
                </a:cubicBezTo>
                <a:lnTo>
                  <a:pt x="2236" y="4324"/>
                </a:lnTo>
                <a:cubicBezTo>
                  <a:pt x="2228" y="4333"/>
                  <a:pt x="2218" y="4340"/>
                  <a:pt x="2206" y="4345"/>
                </a:cubicBezTo>
                <a:lnTo>
                  <a:pt x="2199" y="4348"/>
                </a:lnTo>
                <a:cubicBezTo>
                  <a:pt x="2176" y="4358"/>
                  <a:pt x="2149" y="4358"/>
                  <a:pt x="2125" y="4348"/>
                </a:cubicBezTo>
                <a:cubicBezTo>
                  <a:pt x="2101" y="4338"/>
                  <a:pt x="2082" y="4319"/>
                  <a:pt x="2072" y="4295"/>
                </a:cubicBezTo>
                <a:lnTo>
                  <a:pt x="2070" y="4290"/>
                </a:lnTo>
                <a:cubicBezTo>
                  <a:pt x="2067" y="4282"/>
                  <a:pt x="2065" y="4274"/>
                  <a:pt x="2064" y="4265"/>
                </a:cubicBezTo>
                <a:lnTo>
                  <a:pt x="2063" y="4252"/>
                </a:lnTo>
                <a:lnTo>
                  <a:pt x="2062" y="4237"/>
                </a:lnTo>
                <a:lnTo>
                  <a:pt x="2157" y="4326"/>
                </a:lnTo>
                <a:lnTo>
                  <a:pt x="2152" y="4326"/>
                </a:lnTo>
                <a:lnTo>
                  <a:pt x="2152" y="4134"/>
                </a:lnTo>
                <a:lnTo>
                  <a:pt x="2155" y="4134"/>
                </a:lnTo>
                <a:cubicBezTo>
                  <a:pt x="2189" y="4134"/>
                  <a:pt x="2220" y="4152"/>
                  <a:pt x="2237" y="4180"/>
                </a:cubicBezTo>
                <a:cubicBezTo>
                  <a:pt x="2255" y="4208"/>
                  <a:pt x="2256" y="4244"/>
                  <a:pt x="2241" y="4273"/>
                </a:cubicBezTo>
                <a:lnTo>
                  <a:pt x="2238" y="4279"/>
                </a:lnTo>
                <a:cubicBezTo>
                  <a:pt x="2234" y="4289"/>
                  <a:pt x="2228" y="4297"/>
                  <a:pt x="2220" y="4304"/>
                </a:cubicBezTo>
                <a:lnTo>
                  <a:pt x="2216" y="4308"/>
                </a:lnTo>
                <a:cubicBezTo>
                  <a:pt x="2184" y="4341"/>
                  <a:pt x="2134" y="4346"/>
                  <a:pt x="2096" y="4321"/>
                </a:cubicBezTo>
                <a:cubicBezTo>
                  <a:pt x="2058" y="4296"/>
                  <a:pt x="2042" y="4247"/>
                  <a:pt x="2059" y="4205"/>
                </a:cubicBezTo>
                <a:lnTo>
                  <a:pt x="2061" y="4200"/>
                </a:lnTo>
                <a:lnTo>
                  <a:pt x="2063" y="4195"/>
                </a:lnTo>
                <a:cubicBezTo>
                  <a:pt x="2080" y="4152"/>
                  <a:pt x="2125" y="4127"/>
                  <a:pt x="2171" y="4136"/>
                </a:cubicBezTo>
                <a:cubicBezTo>
                  <a:pt x="2216" y="4145"/>
                  <a:pt x="2248" y="4184"/>
                  <a:pt x="2248" y="4230"/>
                </a:cubicBezTo>
                <a:lnTo>
                  <a:pt x="2248" y="4238"/>
                </a:lnTo>
                <a:lnTo>
                  <a:pt x="2248" y="4249"/>
                </a:lnTo>
                <a:lnTo>
                  <a:pt x="2248" y="4259"/>
                </a:lnTo>
                <a:cubicBezTo>
                  <a:pt x="2248" y="4307"/>
                  <a:pt x="2214" y="4347"/>
                  <a:pt x="2168" y="4354"/>
                </a:cubicBezTo>
                <a:cubicBezTo>
                  <a:pt x="2121" y="4362"/>
                  <a:pt x="2076" y="4334"/>
                  <a:pt x="2061" y="4290"/>
                </a:cubicBezTo>
                <a:lnTo>
                  <a:pt x="2059" y="4284"/>
                </a:lnTo>
                <a:lnTo>
                  <a:pt x="2065" y="4296"/>
                </a:lnTo>
                <a:lnTo>
                  <a:pt x="2063" y="4292"/>
                </a:lnTo>
                <a:lnTo>
                  <a:pt x="2238" y="4214"/>
                </a:lnTo>
                <a:lnTo>
                  <a:pt x="2240" y="4219"/>
                </a:lnTo>
                <a:lnTo>
                  <a:pt x="2242" y="4224"/>
                </a:lnTo>
                <a:lnTo>
                  <a:pt x="2059" y="4283"/>
                </a:lnTo>
                <a:lnTo>
                  <a:pt x="2058" y="4279"/>
                </a:lnTo>
                <a:lnTo>
                  <a:pt x="2066" y="4298"/>
                </a:lnTo>
                <a:lnTo>
                  <a:pt x="2063" y="4292"/>
                </a:lnTo>
                <a:lnTo>
                  <a:pt x="2148" y="4345"/>
                </a:lnTo>
                <a:lnTo>
                  <a:pt x="2142" y="4345"/>
                </a:lnTo>
                <a:lnTo>
                  <a:pt x="2161" y="4344"/>
                </a:lnTo>
                <a:lnTo>
                  <a:pt x="2156" y="4345"/>
                </a:lnTo>
                <a:cubicBezTo>
                  <a:pt x="2144" y="4347"/>
                  <a:pt x="2131" y="4347"/>
                  <a:pt x="2119" y="4345"/>
                </a:cubicBezTo>
                <a:lnTo>
                  <a:pt x="2114" y="4344"/>
                </a:lnTo>
                <a:cubicBezTo>
                  <a:pt x="2081" y="4337"/>
                  <a:pt x="2054" y="4314"/>
                  <a:pt x="2042" y="4282"/>
                </a:cubicBezTo>
                <a:lnTo>
                  <a:pt x="2043" y="4281"/>
                </a:lnTo>
                <a:lnTo>
                  <a:pt x="2039" y="4273"/>
                </a:lnTo>
                <a:lnTo>
                  <a:pt x="2206" y="4281"/>
                </a:lnTo>
                <a:lnTo>
                  <a:pt x="2201" y="4289"/>
                </a:lnTo>
                <a:lnTo>
                  <a:pt x="2210" y="4271"/>
                </a:lnTo>
                <a:lnTo>
                  <a:pt x="2206" y="4282"/>
                </a:lnTo>
                <a:cubicBezTo>
                  <a:pt x="2192" y="4320"/>
                  <a:pt x="2156" y="4345"/>
                  <a:pt x="2115" y="4345"/>
                </a:cubicBezTo>
                <a:lnTo>
                  <a:pt x="2114" y="4345"/>
                </a:lnTo>
                <a:cubicBezTo>
                  <a:pt x="2086" y="4345"/>
                  <a:pt x="2059" y="4333"/>
                  <a:pt x="2041" y="4311"/>
                </a:cubicBezTo>
                <a:cubicBezTo>
                  <a:pt x="2023" y="4289"/>
                  <a:pt x="2015" y="4260"/>
                  <a:pt x="2020" y="4232"/>
                </a:cubicBezTo>
                <a:lnTo>
                  <a:pt x="2023" y="4215"/>
                </a:lnTo>
                <a:lnTo>
                  <a:pt x="2025" y="4207"/>
                </a:lnTo>
                <a:lnTo>
                  <a:pt x="2210" y="4261"/>
                </a:lnTo>
                <a:lnTo>
                  <a:pt x="2209" y="4264"/>
                </a:lnTo>
                <a:lnTo>
                  <a:pt x="2212" y="4249"/>
                </a:lnTo>
                <a:lnTo>
                  <a:pt x="2212" y="4253"/>
                </a:lnTo>
                <a:lnTo>
                  <a:pt x="2211" y="4260"/>
                </a:lnTo>
                <a:cubicBezTo>
                  <a:pt x="2210" y="4266"/>
                  <a:pt x="2208" y="4271"/>
                  <a:pt x="2207" y="4277"/>
                </a:cubicBezTo>
                <a:lnTo>
                  <a:pt x="2206" y="4280"/>
                </a:lnTo>
                <a:cubicBezTo>
                  <a:pt x="2191" y="4324"/>
                  <a:pt x="2146" y="4352"/>
                  <a:pt x="2099" y="4344"/>
                </a:cubicBezTo>
                <a:cubicBezTo>
                  <a:pt x="2053" y="4337"/>
                  <a:pt x="2018" y="4297"/>
                  <a:pt x="2018" y="4249"/>
                </a:cubicBezTo>
                <a:lnTo>
                  <a:pt x="2018" y="4245"/>
                </a:lnTo>
                <a:cubicBezTo>
                  <a:pt x="2018" y="4239"/>
                  <a:pt x="2019" y="4233"/>
                  <a:pt x="2020" y="4227"/>
                </a:cubicBezTo>
                <a:lnTo>
                  <a:pt x="2021" y="4222"/>
                </a:lnTo>
                <a:cubicBezTo>
                  <a:pt x="2031" y="4173"/>
                  <a:pt x="2076" y="4140"/>
                  <a:pt x="2125" y="4145"/>
                </a:cubicBezTo>
                <a:cubicBezTo>
                  <a:pt x="2174" y="4150"/>
                  <a:pt x="2211" y="4191"/>
                  <a:pt x="2211" y="4240"/>
                </a:cubicBezTo>
                <a:lnTo>
                  <a:pt x="2211" y="4244"/>
                </a:lnTo>
                <a:lnTo>
                  <a:pt x="2211" y="4249"/>
                </a:lnTo>
                <a:lnTo>
                  <a:pt x="2019" y="4249"/>
                </a:lnTo>
                <a:lnTo>
                  <a:pt x="2019" y="4243"/>
                </a:lnTo>
                <a:lnTo>
                  <a:pt x="2019" y="4240"/>
                </a:lnTo>
                <a:cubicBezTo>
                  <a:pt x="2019" y="4191"/>
                  <a:pt x="2058" y="4149"/>
                  <a:pt x="2108" y="4145"/>
                </a:cubicBezTo>
                <a:cubicBezTo>
                  <a:pt x="2157" y="4141"/>
                  <a:pt x="2202" y="4175"/>
                  <a:pt x="2210" y="4225"/>
                </a:cubicBezTo>
                <a:lnTo>
                  <a:pt x="2212" y="4236"/>
                </a:lnTo>
                <a:lnTo>
                  <a:pt x="2211" y="4235"/>
                </a:lnTo>
                <a:lnTo>
                  <a:pt x="2213" y="4244"/>
                </a:lnTo>
                <a:cubicBezTo>
                  <a:pt x="2215" y="4250"/>
                  <a:pt x="2215" y="4257"/>
                  <a:pt x="2215" y="4264"/>
                </a:cubicBezTo>
                <a:lnTo>
                  <a:pt x="2215" y="4268"/>
                </a:lnTo>
                <a:cubicBezTo>
                  <a:pt x="2215" y="4307"/>
                  <a:pt x="2192" y="4342"/>
                  <a:pt x="2156" y="4357"/>
                </a:cubicBezTo>
                <a:cubicBezTo>
                  <a:pt x="2120" y="4372"/>
                  <a:pt x="2079" y="4364"/>
                  <a:pt x="2052" y="4336"/>
                </a:cubicBezTo>
                <a:lnTo>
                  <a:pt x="2051" y="4335"/>
                </a:lnTo>
                <a:cubicBezTo>
                  <a:pt x="2036" y="4321"/>
                  <a:pt x="2027" y="4303"/>
                  <a:pt x="2024" y="4283"/>
                </a:cubicBezTo>
                <a:lnTo>
                  <a:pt x="2023" y="4277"/>
                </a:lnTo>
                <a:lnTo>
                  <a:pt x="2021" y="4265"/>
                </a:lnTo>
                <a:cubicBezTo>
                  <a:pt x="2018" y="4250"/>
                  <a:pt x="2019" y="4234"/>
                  <a:pt x="2024" y="4219"/>
                </a:cubicBezTo>
                <a:lnTo>
                  <a:pt x="2027" y="4210"/>
                </a:lnTo>
                <a:lnTo>
                  <a:pt x="2118" y="4336"/>
                </a:lnTo>
                <a:lnTo>
                  <a:pt x="2117" y="4336"/>
                </a:lnTo>
                <a:lnTo>
                  <a:pt x="2115" y="4336"/>
                </a:lnTo>
                <a:cubicBezTo>
                  <a:pt x="2062" y="4336"/>
                  <a:pt x="2019" y="4293"/>
                  <a:pt x="2019" y="4240"/>
                </a:cubicBezTo>
                <a:lnTo>
                  <a:pt x="2019" y="4234"/>
                </a:lnTo>
                <a:lnTo>
                  <a:pt x="2019" y="4230"/>
                </a:lnTo>
                <a:lnTo>
                  <a:pt x="2211" y="4230"/>
                </a:lnTo>
                <a:lnTo>
                  <a:pt x="2211" y="4239"/>
                </a:lnTo>
                <a:lnTo>
                  <a:pt x="2211" y="4249"/>
                </a:lnTo>
                <a:lnTo>
                  <a:pt x="2158" y="4164"/>
                </a:lnTo>
                <a:lnTo>
                  <a:pt x="2160" y="4165"/>
                </a:lnTo>
                <a:lnTo>
                  <a:pt x="2050" y="4183"/>
                </a:lnTo>
                <a:lnTo>
                  <a:pt x="2051" y="4182"/>
                </a:lnTo>
                <a:lnTo>
                  <a:pt x="2031" y="4288"/>
                </a:lnTo>
                <a:lnTo>
                  <a:pt x="2027" y="4279"/>
                </a:lnTo>
                <a:lnTo>
                  <a:pt x="2036" y="4296"/>
                </a:lnTo>
                <a:lnTo>
                  <a:pt x="2029" y="4286"/>
                </a:lnTo>
                <a:lnTo>
                  <a:pt x="2092" y="4325"/>
                </a:lnTo>
                <a:lnTo>
                  <a:pt x="2086" y="4324"/>
                </a:lnTo>
                <a:lnTo>
                  <a:pt x="2115" y="4325"/>
                </a:lnTo>
                <a:lnTo>
                  <a:pt x="2108" y="4326"/>
                </a:lnTo>
                <a:cubicBezTo>
                  <a:pt x="2104" y="4326"/>
                  <a:pt x="2099" y="4326"/>
                  <a:pt x="2094" y="4326"/>
                </a:cubicBezTo>
                <a:lnTo>
                  <a:pt x="2085" y="4326"/>
                </a:lnTo>
                <a:lnTo>
                  <a:pt x="2078" y="4326"/>
                </a:lnTo>
                <a:lnTo>
                  <a:pt x="2146" y="4163"/>
                </a:lnTo>
                <a:lnTo>
                  <a:pt x="2147" y="4164"/>
                </a:lnTo>
                <a:lnTo>
                  <a:pt x="2049" y="4140"/>
                </a:lnTo>
                <a:lnTo>
                  <a:pt x="2052" y="4139"/>
                </a:lnTo>
                <a:lnTo>
                  <a:pt x="1988" y="4249"/>
                </a:lnTo>
                <a:lnTo>
                  <a:pt x="1987" y="4244"/>
                </a:lnTo>
                <a:lnTo>
                  <a:pt x="1996" y="4268"/>
                </a:lnTo>
                <a:lnTo>
                  <a:pt x="1994" y="4264"/>
                </a:lnTo>
                <a:lnTo>
                  <a:pt x="2175" y="4221"/>
                </a:lnTo>
                <a:lnTo>
                  <a:pt x="2175" y="4225"/>
                </a:lnTo>
                <a:lnTo>
                  <a:pt x="2175" y="4230"/>
                </a:lnTo>
                <a:lnTo>
                  <a:pt x="2079" y="4134"/>
                </a:lnTo>
                <a:lnTo>
                  <a:pt x="2082" y="4134"/>
                </a:lnTo>
                <a:cubicBezTo>
                  <a:pt x="2111" y="4134"/>
                  <a:pt x="2137" y="4147"/>
                  <a:pt x="2156" y="4168"/>
                </a:cubicBezTo>
                <a:cubicBezTo>
                  <a:pt x="2174" y="4190"/>
                  <a:pt x="2182" y="4218"/>
                  <a:pt x="2177" y="4246"/>
                </a:cubicBezTo>
                <a:lnTo>
                  <a:pt x="2176" y="4252"/>
                </a:lnTo>
                <a:cubicBezTo>
                  <a:pt x="2175" y="4262"/>
                  <a:pt x="2172" y="4271"/>
                  <a:pt x="2167" y="4279"/>
                </a:cubicBezTo>
                <a:lnTo>
                  <a:pt x="2165" y="4283"/>
                </a:lnTo>
                <a:cubicBezTo>
                  <a:pt x="2145" y="4323"/>
                  <a:pt x="2101" y="4344"/>
                  <a:pt x="2057" y="4334"/>
                </a:cubicBezTo>
                <a:cubicBezTo>
                  <a:pt x="2014" y="4324"/>
                  <a:pt x="1983" y="4285"/>
                  <a:pt x="1983" y="4240"/>
                </a:cubicBezTo>
                <a:lnTo>
                  <a:pt x="1983" y="4237"/>
                </a:lnTo>
                <a:lnTo>
                  <a:pt x="1983" y="4230"/>
                </a:lnTo>
                <a:cubicBezTo>
                  <a:pt x="1983" y="4225"/>
                  <a:pt x="1984" y="4219"/>
                  <a:pt x="1985" y="4213"/>
                </a:cubicBezTo>
                <a:lnTo>
                  <a:pt x="1986" y="4208"/>
                </a:lnTo>
                <a:lnTo>
                  <a:pt x="1987" y="4200"/>
                </a:lnTo>
                <a:cubicBezTo>
                  <a:pt x="1993" y="4155"/>
                  <a:pt x="2028" y="4120"/>
                  <a:pt x="2073" y="4116"/>
                </a:cubicBezTo>
                <a:cubicBezTo>
                  <a:pt x="2118" y="4112"/>
                  <a:pt x="2159" y="4139"/>
                  <a:pt x="2174" y="4181"/>
                </a:cubicBezTo>
                <a:lnTo>
                  <a:pt x="2175" y="4184"/>
                </a:lnTo>
                <a:cubicBezTo>
                  <a:pt x="2179" y="4198"/>
                  <a:pt x="2181" y="4213"/>
                  <a:pt x="2179" y="4228"/>
                </a:cubicBezTo>
                <a:lnTo>
                  <a:pt x="2178" y="4235"/>
                </a:lnTo>
                <a:lnTo>
                  <a:pt x="2178" y="4221"/>
                </a:lnTo>
                <a:lnTo>
                  <a:pt x="2178" y="4227"/>
                </a:lnTo>
                <a:cubicBezTo>
                  <a:pt x="2178" y="4253"/>
                  <a:pt x="2168" y="4277"/>
                  <a:pt x="2150" y="4295"/>
                </a:cubicBezTo>
                <a:lnTo>
                  <a:pt x="2147" y="4298"/>
                </a:lnTo>
                <a:cubicBezTo>
                  <a:pt x="2112" y="4333"/>
                  <a:pt x="2056" y="4336"/>
                  <a:pt x="2018" y="4304"/>
                </a:cubicBezTo>
                <a:lnTo>
                  <a:pt x="2012" y="4299"/>
                </a:lnTo>
                <a:lnTo>
                  <a:pt x="2031" y="4311"/>
                </a:lnTo>
                <a:lnTo>
                  <a:pt x="2023" y="4307"/>
                </a:lnTo>
                <a:lnTo>
                  <a:pt x="2155" y="4255"/>
                </a:lnTo>
                <a:lnTo>
                  <a:pt x="2153" y="4262"/>
                </a:lnTo>
                <a:lnTo>
                  <a:pt x="2149" y="4273"/>
                </a:lnTo>
                <a:cubicBezTo>
                  <a:pt x="2139" y="4301"/>
                  <a:pt x="2117" y="4322"/>
                  <a:pt x="2089" y="4332"/>
                </a:cubicBezTo>
                <a:lnTo>
                  <a:pt x="2083" y="4334"/>
                </a:lnTo>
                <a:cubicBezTo>
                  <a:pt x="2061" y="4341"/>
                  <a:pt x="2038" y="4340"/>
                  <a:pt x="2017" y="4332"/>
                </a:cubicBezTo>
                <a:lnTo>
                  <a:pt x="2012" y="4330"/>
                </a:lnTo>
                <a:cubicBezTo>
                  <a:pt x="1979" y="4316"/>
                  <a:pt x="1956" y="4286"/>
                  <a:pt x="1952" y="4250"/>
                </a:cubicBezTo>
                <a:lnTo>
                  <a:pt x="1951" y="4240"/>
                </a:lnTo>
                <a:cubicBezTo>
                  <a:pt x="1950" y="4233"/>
                  <a:pt x="1950" y="4227"/>
                  <a:pt x="1951" y="4220"/>
                </a:cubicBezTo>
                <a:lnTo>
                  <a:pt x="1952" y="4211"/>
                </a:lnTo>
                <a:cubicBezTo>
                  <a:pt x="1958" y="4160"/>
                  <a:pt x="2002" y="4123"/>
                  <a:pt x="2053" y="4126"/>
                </a:cubicBezTo>
                <a:cubicBezTo>
                  <a:pt x="2104" y="4128"/>
                  <a:pt x="2143" y="4171"/>
                  <a:pt x="2143" y="4221"/>
                </a:cubicBezTo>
                <a:lnTo>
                  <a:pt x="2143" y="4226"/>
                </a:lnTo>
                <a:lnTo>
                  <a:pt x="2143" y="4230"/>
                </a:lnTo>
                <a:cubicBezTo>
                  <a:pt x="2143" y="4283"/>
                  <a:pt x="2100" y="4326"/>
                  <a:pt x="2047" y="4326"/>
                </a:cubicBezTo>
                <a:lnTo>
                  <a:pt x="2042" y="4326"/>
                </a:lnTo>
                <a:cubicBezTo>
                  <a:pt x="1996" y="4326"/>
                  <a:pt x="1955" y="4293"/>
                  <a:pt x="1948" y="4246"/>
                </a:cubicBezTo>
                <a:lnTo>
                  <a:pt x="1947" y="4240"/>
                </a:lnTo>
                <a:cubicBezTo>
                  <a:pt x="1944" y="4225"/>
                  <a:pt x="1945" y="4209"/>
                  <a:pt x="1950" y="4194"/>
                </a:cubicBezTo>
                <a:lnTo>
                  <a:pt x="1951" y="4191"/>
                </a:lnTo>
                <a:cubicBezTo>
                  <a:pt x="1963" y="4155"/>
                  <a:pt x="1996" y="4129"/>
                  <a:pt x="2034" y="4126"/>
                </a:cubicBezTo>
                <a:cubicBezTo>
                  <a:pt x="2071" y="4122"/>
                  <a:pt x="2108" y="4142"/>
                  <a:pt x="2126" y="4175"/>
                </a:cubicBezTo>
                <a:lnTo>
                  <a:pt x="2137" y="4195"/>
                </a:lnTo>
                <a:lnTo>
                  <a:pt x="2141" y="4205"/>
                </a:lnTo>
                <a:cubicBezTo>
                  <a:pt x="2158" y="4247"/>
                  <a:pt x="2142" y="4296"/>
                  <a:pt x="2104" y="4321"/>
                </a:cubicBezTo>
                <a:cubicBezTo>
                  <a:pt x="2066" y="4346"/>
                  <a:pt x="2016" y="4341"/>
                  <a:pt x="1984" y="4308"/>
                </a:cubicBezTo>
                <a:lnTo>
                  <a:pt x="1974" y="4298"/>
                </a:lnTo>
                <a:lnTo>
                  <a:pt x="1969" y="4292"/>
                </a:lnTo>
                <a:cubicBezTo>
                  <a:pt x="1945" y="4263"/>
                  <a:pt x="1940" y="4223"/>
                  <a:pt x="1956" y="4190"/>
                </a:cubicBezTo>
                <a:cubicBezTo>
                  <a:pt x="1971" y="4156"/>
                  <a:pt x="2005" y="4134"/>
                  <a:pt x="2042" y="4134"/>
                </a:cubicBezTo>
                <a:lnTo>
                  <a:pt x="2043" y="4134"/>
                </a:lnTo>
                <a:lnTo>
                  <a:pt x="2045" y="4134"/>
                </a:lnTo>
                <a:lnTo>
                  <a:pt x="2047" y="4134"/>
                </a:lnTo>
                <a:cubicBezTo>
                  <a:pt x="2074" y="4134"/>
                  <a:pt x="2100" y="4146"/>
                  <a:pt x="2118" y="4166"/>
                </a:cubicBezTo>
                <a:cubicBezTo>
                  <a:pt x="2137" y="4186"/>
                  <a:pt x="2146" y="4212"/>
                  <a:pt x="2143" y="4239"/>
                </a:cubicBezTo>
                <a:lnTo>
                  <a:pt x="2142" y="4253"/>
                </a:lnTo>
                <a:lnTo>
                  <a:pt x="2141" y="4261"/>
                </a:lnTo>
                <a:cubicBezTo>
                  <a:pt x="2134" y="4312"/>
                  <a:pt x="2090" y="4348"/>
                  <a:pt x="2040" y="4345"/>
                </a:cubicBezTo>
                <a:cubicBezTo>
                  <a:pt x="1989" y="4342"/>
                  <a:pt x="1949" y="4300"/>
                  <a:pt x="1949" y="4249"/>
                </a:cubicBezTo>
                <a:lnTo>
                  <a:pt x="1949" y="4246"/>
                </a:lnTo>
                <a:cubicBezTo>
                  <a:pt x="1949" y="4241"/>
                  <a:pt x="1950" y="4236"/>
                  <a:pt x="1951" y="4231"/>
                </a:cubicBezTo>
                <a:lnTo>
                  <a:pt x="1951" y="4227"/>
                </a:lnTo>
                <a:lnTo>
                  <a:pt x="1952" y="4220"/>
                </a:lnTo>
                <a:lnTo>
                  <a:pt x="1951" y="4233"/>
                </a:lnTo>
                <a:lnTo>
                  <a:pt x="1951" y="4230"/>
                </a:lnTo>
                <a:lnTo>
                  <a:pt x="2143" y="4230"/>
                </a:lnTo>
                <a:lnTo>
                  <a:pt x="2143" y="4238"/>
                </a:lnTo>
                <a:cubicBezTo>
                  <a:pt x="2143" y="4244"/>
                  <a:pt x="2143" y="4250"/>
                  <a:pt x="2142" y="4256"/>
                </a:cubicBezTo>
                <a:lnTo>
                  <a:pt x="2140" y="4267"/>
                </a:lnTo>
                <a:cubicBezTo>
                  <a:pt x="2132" y="4312"/>
                  <a:pt x="2092" y="4345"/>
                  <a:pt x="2045" y="4345"/>
                </a:cubicBezTo>
                <a:lnTo>
                  <a:pt x="2036" y="4345"/>
                </a:lnTo>
                <a:cubicBezTo>
                  <a:pt x="1991" y="4345"/>
                  <a:pt x="1953" y="4314"/>
                  <a:pt x="1943" y="4270"/>
                </a:cubicBezTo>
                <a:lnTo>
                  <a:pt x="1943" y="4268"/>
                </a:lnTo>
                <a:lnTo>
                  <a:pt x="1940" y="4258"/>
                </a:lnTo>
                <a:lnTo>
                  <a:pt x="2013" y="4325"/>
                </a:lnTo>
                <a:lnTo>
                  <a:pt x="2008" y="4324"/>
                </a:lnTo>
                <a:lnTo>
                  <a:pt x="2045" y="4324"/>
                </a:lnTo>
                <a:lnTo>
                  <a:pt x="2040" y="4325"/>
                </a:lnTo>
                <a:lnTo>
                  <a:pt x="2095" y="4292"/>
                </a:lnTo>
                <a:lnTo>
                  <a:pt x="2084" y="4304"/>
                </a:lnTo>
                <a:lnTo>
                  <a:pt x="2080" y="4308"/>
                </a:lnTo>
                <a:cubicBezTo>
                  <a:pt x="2053" y="4336"/>
                  <a:pt x="2012" y="4344"/>
                  <a:pt x="1976" y="4329"/>
                </a:cubicBezTo>
                <a:cubicBezTo>
                  <a:pt x="1940" y="4314"/>
                  <a:pt x="1916" y="4279"/>
                  <a:pt x="1916" y="4240"/>
                </a:cubicBezTo>
                <a:lnTo>
                  <a:pt x="1916" y="4230"/>
                </a:lnTo>
                <a:lnTo>
                  <a:pt x="1916" y="4221"/>
                </a:lnTo>
                <a:lnTo>
                  <a:pt x="2098" y="4264"/>
                </a:lnTo>
                <a:lnTo>
                  <a:pt x="2100" y="4261"/>
                </a:lnTo>
                <a:lnTo>
                  <a:pt x="2098" y="4266"/>
                </a:lnTo>
                <a:cubicBezTo>
                  <a:pt x="2082" y="4306"/>
                  <a:pt x="2042" y="4330"/>
                  <a:pt x="2000" y="4326"/>
                </a:cubicBezTo>
                <a:cubicBezTo>
                  <a:pt x="1957" y="4322"/>
                  <a:pt x="1923" y="4291"/>
                  <a:pt x="1914" y="4249"/>
                </a:cubicBezTo>
                <a:lnTo>
                  <a:pt x="1913" y="4244"/>
                </a:lnTo>
                <a:cubicBezTo>
                  <a:pt x="1911" y="4230"/>
                  <a:pt x="1911" y="4216"/>
                  <a:pt x="1914" y="4202"/>
                </a:cubicBezTo>
                <a:lnTo>
                  <a:pt x="1915" y="4198"/>
                </a:lnTo>
                <a:cubicBezTo>
                  <a:pt x="1926" y="4155"/>
                  <a:pt x="1964" y="4125"/>
                  <a:pt x="2008" y="4125"/>
                </a:cubicBezTo>
                <a:cubicBezTo>
                  <a:pt x="2053" y="4125"/>
                  <a:pt x="2091" y="4155"/>
                  <a:pt x="2102" y="4198"/>
                </a:cubicBezTo>
                <a:lnTo>
                  <a:pt x="2105" y="4212"/>
                </a:lnTo>
                <a:lnTo>
                  <a:pt x="2107" y="4223"/>
                </a:lnTo>
                <a:cubicBezTo>
                  <a:pt x="2116" y="4272"/>
                  <a:pt x="2086" y="4319"/>
                  <a:pt x="2039" y="4333"/>
                </a:cubicBezTo>
                <a:cubicBezTo>
                  <a:pt x="1992" y="4346"/>
                  <a:pt x="1942" y="4322"/>
                  <a:pt x="1923" y="4276"/>
                </a:cubicBezTo>
                <a:lnTo>
                  <a:pt x="1919" y="4266"/>
                </a:lnTo>
                <a:cubicBezTo>
                  <a:pt x="1912" y="4247"/>
                  <a:pt x="1910" y="4225"/>
                  <a:pt x="1916" y="4205"/>
                </a:cubicBezTo>
                <a:lnTo>
                  <a:pt x="1922" y="4186"/>
                </a:lnTo>
                <a:lnTo>
                  <a:pt x="1925" y="4178"/>
                </a:lnTo>
                <a:lnTo>
                  <a:pt x="2100" y="4254"/>
                </a:lnTo>
                <a:lnTo>
                  <a:pt x="2098" y="4258"/>
                </a:lnTo>
                <a:lnTo>
                  <a:pt x="2095" y="4264"/>
                </a:lnTo>
                <a:cubicBezTo>
                  <a:pt x="2079" y="4297"/>
                  <a:pt x="2046" y="4317"/>
                  <a:pt x="2009" y="4317"/>
                </a:cubicBezTo>
                <a:lnTo>
                  <a:pt x="2002" y="4317"/>
                </a:lnTo>
                <a:lnTo>
                  <a:pt x="1992" y="4317"/>
                </a:lnTo>
                <a:lnTo>
                  <a:pt x="1985" y="4317"/>
                </a:lnTo>
                <a:lnTo>
                  <a:pt x="1976" y="4317"/>
                </a:lnTo>
                <a:lnTo>
                  <a:pt x="1974" y="4317"/>
                </a:lnTo>
                <a:lnTo>
                  <a:pt x="2070" y="4221"/>
                </a:lnTo>
                <a:lnTo>
                  <a:pt x="2070" y="4227"/>
                </a:lnTo>
                <a:lnTo>
                  <a:pt x="2070" y="4230"/>
                </a:lnTo>
                <a:cubicBezTo>
                  <a:pt x="2070" y="4280"/>
                  <a:pt x="2033" y="4321"/>
                  <a:pt x="1984" y="4326"/>
                </a:cubicBezTo>
                <a:cubicBezTo>
                  <a:pt x="1935" y="4331"/>
                  <a:pt x="1890" y="4298"/>
                  <a:pt x="1880" y="4249"/>
                </a:cubicBezTo>
                <a:lnTo>
                  <a:pt x="1879" y="4244"/>
                </a:lnTo>
                <a:cubicBezTo>
                  <a:pt x="1878" y="4238"/>
                  <a:pt x="1877" y="4232"/>
                  <a:pt x="1877" y="4225"/>
                </a:cubicBezTo>
                <a:lnTo>
                  <a:pt x="1878" y="4227"/>
                </a:lnTo>
                <a:lnTo>
                  <a:pt x="1876" y="4207"/>
                </a:lnTo>
                <a:lnTo>
                  <a:pt x="1876" y="4202"/>
                </a:lnTo>
                <a:cubicBezTo>
                  <a:pt x="1876" y="4160"/>
                  <a:pt x="1904" y="4123"/>
                  <a:pt x="1945" y="4111"/>
                </a:cubicBezTo>
                <a:cubicBezTo>
                  <a:pt x="1985" y="4098"/>
                  <a:pt x="2029" y="4114"/>
                  <a:pt x="2052" y="4149"/>
                </a:cubicBezTo>
                <a:lnTo>
                  <a:pt x="2054" y="4152"/>
                </a:lnTo>
                <a:cubicBezTo>
                  <a:pt x="2059" y="4159"/>
                  <a:pt x="2063" y="4167"/>
                  <a:pt x="2066" y="4175"/>
                </a:cubicBezTo>
                <a:lnTo>
                  <a:pt x="2068" y="4181"/>
                </a:lnTo>
                <a:cubicBezTo>
                  <a:pt x="2077" y="4210"/>
                  <a:pt x="2072" y="4243"/>
                  <a:pt x="2054" y="4268"/>
                </a:cubicBezTo>
                <a:cubicBezTo>
                  <a:pt x="2036" y="4293"/>
                  <a:pt x="2007" y="4307"/>
                  <a:pt x="1976" y="4307"/>
                </a:cubicBezTo>
                <a:lnTo>
                  <a:pt x="1974" y="4307"/>
                </a:lnTo>
                <a:lnTo>
                  <a:pt x="2069" y="4230"/>
                </a:lnTo>
                <a:lnTo>
                  <a:pt x="2067" y="4240"/>
                </a:lnTo>
                <a:lnTo>
                  <a:pt x="2067" y="4206"/>
                </a:lnTo>
                <a:lnTo>
                  <a:pt x="2068" y="4212"/>
                </a:lnTo>
                <a:lnTo>
                  <a:pt x="2065" y="4197"/>
                </a:lnTo>
                <a:lnTo>
                  <a:pt x="2066" y="4200"/>
                </a:lnTo>
                <a:cubicBezTo>
                  <a:pt x="2081" y="4248"/>
                  <a:pt x="2058" y="4300"/>
                  <a:pt x="2011" y="4319"/>
                </a:cubicBezTo>
                <a:cubicBezTo>
                  <a:pt x="1965" y="4338"/>
                  <a:pt x="1911" y="4318"/>
                  <a:pt x="1889" y="4273"/>
                </a:cubicBezTo>
                <a:lnTo>
                  <a:pt x="1890" y="4276"/>
                </a:lnTo>
                <a:lnTo>
                  <a:pt x="1887" y="4271"/>
                </a:lnTo>
                <a:lnTo>
                  <a:pt x="1988" y="4316"/>
                </a:lnTo>
                <a:lnTo>
                  <a:pt x="1983" y="4317"/>
                </a:lnTo>
                <a:cubicBezTo>
                  <a:pt x="1973" y="4319"/>
                  <a:pt x="1963" y="4319"/>
                  <a:pt x="1953" y="4318"/>
                </a:cubicBezTo>
                <a:lnTo>
                  <a:pt x="1945" y="4317"/>
                </a:lnTo>
                <a:cubicBezTo>
                  <a:pt x="1918" y="4313"/>
                  <a:pt x="1893" y="4299"/>
                  <a:pt x="1878" y="4277"/>
                </a:cubicBezTo>
                <a:lnTo>
                  <a:pt x="1878" y="4275"/>
                </a:lnTo>
                <a:lnTo>
                  <a:pt x="1870" y="4266"/>
                </a:lnTo>
                <a:lnTo>
                  <a:pt x="1916" y="4295"/>
                </a:lnTo>
                <a:lnTo>
                  <a:pt x="1905" y="4292"/>
                </a:lnTo>
                <a:lnTo>
                  <a:pt x="1961" y="4291"/>
                </a:lnTo>
                <a:lnTo>
                  <a:pt x="1952" y="4294"/>
                </a:lnTo>
                <a:lnTo>
                  <a:pt x="2013" y="4233"/>
                </a:lnTo>
                <a:lnTo>
                  <a:pt x="2011" y="4239"/>
                </a:lnTo>
                <a:lnTo>
                  <a:pt x="2015" y="4197"/>
                </a:lnTo>
                <a:lnTo>
                  <a:pt x="2016" y="4216"/>
                </a:lnTo>
                <a:lnTo>
                  <a:pt x="2016" y="4225"/>
                </a:lnTo>
                <a:lnTo>
                  <a:pt x="2015" y="4207"/>
                </a:lnTo>
                <a:lnTo>
                  <a:pt x="2016" y="4212"/>
                </a:lnTo>
                <a:lnTo>
                  <a:pt x="1825" y="4230"/>
                </a:lnTo>
                <a:lnTo>
                  <a:pt x="1825" y="4228"/>
                </a:lnTo>
                <a:lnTo>
                  <a:pt x="1825" y="4221"/>
                </a:lnTo>
                <a:lnTo>
                  <a:pt x="1825" y="4211"/>
                </a:lnTo>
                <a:cubicBezTo>
                  <a:pt x="1825" y="4158"/>
                  <a:pt x="1868" y="4115"/>
                  <a:pt x="1921" y="4115"/>
                </a:cubicBezTo>
                <a:lnTo>
                  <a:pt x="1925" y="4115"/>
                </a:lnTo>
                <a:lnTo>
                  <a:pt x="1928" y="4115"/>
                </a:lnTo>
                <a:lnTo>
                  <a:pt x="1928" y="4307"/>
                </a:lnTo>
                <a:lnTo>
                  <a:pt x="1925" y="4307"/>
                </a:lnTo>
                <a:lnTo>
                  <a:pt x="1921" y="4307"/>
                </a:lnTo>
                <a:lnTo>
                  <a:pt x="1989" y="4144"/>
                </a:lnTo>
                <a:lnTo>
                  <a:pt x="1990" y="4145"/>
                </a:lnTo>
                <a:lnTo>
                  <a:pt x="1855" y="4145"/>
                </a:lnTo>
                <a:lnTo>
                  <a:pt x="1856" y="4144"/>
                </a:lnTo>
                <a:lnTo>
                  <a:pt x="1832" y="4242"/>
                </a:lnTo>
                <a:lnTo>
                  <a:pt x="1830" y="4236"/>
                </a:lnTo>
                <a:lnTo>
                  <a:pt x="1842" y="4259"/>
                </a:lnTo>
                <a:lnTo>
                  <a:pt x="1840" y="4256"/>
                </a:lnTo>
                <a:lnTo>
                  <a:pt x="2013" y="4182"/>
                </a:lnTo>
                <a:lnTo>
                  <a:pt x="2016" y="4193"/>
                </a:lnTo>
                <a:lnTo>
                  <a:pt x="2018" y="4203"/>
                </a:lnTo>
                <a:cubicBezTo>
                  <a:pt x="2028" y="4254"/>
                  <a:pt x="1995" y="4304"/>
                  <a:pt x="1945" y="4315"/>
                </a:cubicBezTo>
                <a:cubicBezTo>
                  <a:pt x="1894" y="4327"/>
                  <a:pt x="1843" y="4295"/>
                  <a:pt x="1830" y="4245"/>
                </a:cubicBezTo>
                <a:lnTo>
                  <a:pt x="1828" y="4233"/>
                </a:lnTo>
                <a:lnTo>
                  <a:pt x="1827" y="4227"/>
                </a:lnTo>
                <a:cubicBezTo>
                  <a:pt x="1822" y="4199"/>
                  <a:pt x="1830" y="4171"/>
                  <a:pt x="1848" y="4149"/>
                </a:cubicBezTo>
                <a:cubicBezTo>
                  <a:pt x="1866" y="4128"/>
                  <a:pt x="1893" y="4115"/>
                  <a:pt x="1921" y="4115"/>
                </a:cubicBezTo>
                <a:lnTo>
                  <a:pt x="1922" y="4115"/>
                </a:lnTo>
                <a:lnTo>
                  <a:pt x="1923" y="4115"/>
                </a:lnTo>
                <a:lnTo>
                  <a:pt x="1827" y="4211"/>
                </a:lnTo>
                <a:lnTo>
                  <a:pt x="1827" y="4202"/>
                </a:lnTo>
                <a:cubicBezTo>
                  <a:pt x="1827" y="4197"/>
                  <a:pt x="1828" y="4192"/>
                  <a:pt x="1829" y="4187"/>
                </a:cubicBezTo>
                <a:lnTo>
                  <a:pt x="1830" y="4181"/>
                </a:lnTo>
                <a:lnTo>
                  <a:pt x="1831" y="4220"/>
                </a:lnTo>
                <a:lnTo>
                  <a:pt x="1830" y="4216"/>
                </a:lnTo>
                <a:lnTo>
                  <a:pt x="2000" y="4250"/>
                </a:lnTo>
                <a:lnTo>
                  <a:pt x="1994" y="4258"/>
                </a:lnTo>
                <a:lnTo>
                  <a:pt x="1994" y="4258"/>
                </a:lnTo>
                <a:lnTo>
                  <a:pt x="1989" y="4265"/>
                </a:lnTo>
                <a:cubicBezTo>
                  <a:pt x="1976" y="4283"/>
                  <a:pt x="1958" y="4296"/>
                  <a:pt x="1937" y="4302"/>
                </a:cubicBezTo>
                <a:lnTo>
                  <a:pt x="1930" y="4304"/>
                </a:lnTo>
                <a:cubicBezTo>
                  <a:pt x="1888" y="4316"/>
                  <a:pt x="1843" y="4298"/>
                  <a:pt x="1821" y="4261"/>
                </a:cubicBezTo>
                <a:lnTo>
                  <a:pt x="1813" y="4245"/>
                </a:lnTo>
                <a:lnTo>
                  <a:pt x="1805" y="4228"/>
                </a:lnTo>
                <a:lnTo>
                  <a:pt x="1804" y="4224"/>
                </a:lnTo>
                <a:lnTo>
                  <a:pt x="1802" y="4219"/>
                </a:lnTo>
                <a:lnTo>
                  <a:pt x="1891" y="4279"/>
                </a:lnTo>
                <a:lnTo>
                  <a:pt x="1889" y="4279"/>
                </a:lnTo>
                <a:lnTo>
                  <a:pt x="1981" y="4214"/>
                </a:lnTo>
                <a:lnTo>
                  <a:pt x="1980" y="4217"/>
                </a:lnTo>
                <a:lnTo>
                  <a:pt x="1978" y="4223"/>
                </a:lnTo>
                <a:cubicBezTo>
                  <a:pt x="1962" y="4271"/>
                  <a:pt x="1911" y="4298"/>
                  <a:pt x="1862" y="4285"/>
                </a:cubicBezTo>
                <a:cubicBezTo>
                  <a:pt x="1813" y="4272"/>
                  <a:pt x="1782" y="4223"/>
                  <a:pt x="1792" y="4174"/>
                </a:cubicBezTo>
                <a:lnTo>
                  <a:pt x="1794" y="4164"/>
                </a:lnTo>
                <a:lnTo>
                  <a:pt x="1795" y="4160"/>
                </a:lnTo>
                <a:cubicBezTo>
                  <a:pt x="1808" y="4111"/>
                  <a:pt x="1856" y="4080"/>
                  <a:pt x="1905" y="4089"/>
                </a:cubicBezTo>
                <a:cubicBezTo>
                  <a:pt x="1955" y="4098"/>
                  <a:pt x="1989" y="4144"/>
                  <a:pt x="1984" y="4194"/>
                </a:cubicBezTo>
                <a:lnTo>
                  <a:pt x="1983" y="4202"/>
                </a:lnTo>
                <a:lnTo>
                  <a:pt x="1982" y="4212"/>
                </a:lnTo>
                <a:cubicBezTo>
                  <a:pt x="1977" y="4263"/>
                  <a:pt x="1933" y="4301"/>
                  <a:pt x="1882" y="4298"/>
                </a:cubicBezTo>
                <a:cubicBezTo>
                  <a:pt x="1831" y="4296"/>
                  <a:pt x="1790" y="4254"/>
                  <a:pt x="1790" y="4202"/>
                </a:cubicBezTo>
                <a:lnTo>
                  <a:pt x="1790" y="4197"/>
                </a:lnTo>
                <a:lnTo>
                  <a:pt x="1790" y="4192"/>
                </a:lnTo>
                <a:lnTo>
                  <a:pt x="1980" y="4216"/>
                </a:lnTo>
                <a:lnTo>
                  <a:pt x="1977" y="4227"/>
                </a:lnTo>
                <a:lnTo>
                  <a:pt x="1975" y="4233"/>
                </a:lnTo>
                <a:cubicBezTo>
                  <a:pt x="1959" y="4280"/>
                  <a:pt x="1909" y="4308"/>
                  <a:pt x="1860" y="4296"/>
                </a:cubicBezTo>
                <a:cubicBezTo>
                  <a:pt x="1812" y="4284"/>
                  <a:pt x="1781" y="4236"/>
                  <a:pt x="1789" y="4187"/>
                </a:cubicBezTo>
                <a:lnTo>
                  <a:pt x="1789" y="4187"/>
                </a:lnTo>
                <a:lnTo>
                  <a:pt x="1790" y="4175"/>
                </a:lnTo>
                <a:lnTo>
                  <a:pt x="1790" y="4178"/>
                </a:lnTo>
                <a:lnTo>
                  <a:pt x="1790" y="4173"/>
                </a:lnTo>
                <a:cubicBezTo>
                  <a:pt x="1790" y="4129"/>
                  <a:pt x="1821" y="4090"/>
                  <a:pt x="1864" y="4080"/>
                </a:cubicBezTo>
                <a:cubicBezTo>
                  <a:pt x="1908" y="4070"/>
                  <a:pt x="1952" y="4091"/>
                  <a:pt x="1972" y="4131"/>
                </a:cubicBezTo>
                <a:lnTo>
                  <a:pt x="1973" y="4133"/>
                </a:lnTo>
                <a:cubicBezTo>
                  <a:pt x="1980" y="4146"/>
                  <a:pt x="1983" y="4161"/>
                  <a:pt x="1983" y="4175"/>
                </a:cubicBezTo>
                <a:lnTo>
                  <a:pt x="1983" y="4173"/>
                </a:lnTo>
                <a:lnTo>
                  <a:pt x="1984" y="4184"/>
                </a:lnTo>
                <a:cubicBezTo>
                  <a:pt x="1987" y="4211"/>
                  <a:pt x="1978" y="4237"/>
                  <a:pt x="1959" y="4257"/>
                </a:cubicBezTo>
                <a:cubicBezTo>
                  <a:pt x="1941" y="4277"/>
                  <a:pt x="1915" y="4288"/>
                  <a:pt x="1888" y="4288"/>
                </a:cubicBezTo>
                <a:lnTo>
                  <a:pt x="1886" y="4288"/>
                </a:lnTo>
                <a:lnTo>
                  <a:pt x="1972" y="4150"/>
                </a:lnTo>
                <a:lnTo>
                  <a:pt x="1975" y="4156"/>
                </a:lnTo>
                <a:lnTo>
                  <a:pt x="1977" y="4160"/>
                </a:lnTo>
                <a:cubicBezTo>
                  <a:pt x="2000" y="4204"/>
                  <a:pt x="1984" y="4258"/>
                  <a:pt x="1942" y="4284"/>
                </a:cubicBezTo>
                <a:cubicBezTo>
                  <a:pt x="1900" y="4310"/>
                  <a:pt x="1844" y="4300"/>
                  <a:pt x="1815" y="4260"/>
                </a:cubicBezTo>
                <a:lnTo>
                  <a:pt x="1815" y="4260"/>
                </a:lnTo>
                <a:lnTo>
                  <a:pt x="1810" y="4254"/>
                </a:lnTo>
                <a:lnTo>
                  <a:pt x="1883" y="4288"/>
                </a:lnTo>
                <a:lnTo>
                  <a:pt x="1875" y="4288"/>
                </a:lnTo>
                <a:lnTo>
                  <a:pt x="1859" y="4288"/>
                </a:lnTo>
                <a:lnTo>
                  <a:pt x="1852" y="4288"/>
                </a:lnTo>
                <a:lnTo>
                  <a:pt x="1848" y="4288"/>
                </a:lnTo>
                <a:lnTo>
                  <a:pt x="1891" y="4107"/>
                </a:lnTo>
                <a:lnTo>
                  <a:pt x="1893" y="4108"/>
                </a:lnTo>
                <a:lnTo>
                  <a:pt x="1820" y="4102"/>
                </a:lnTo>
                <a:lnTo>
                  <a:pt x="1823" y="4101"/>
                </a:lnTo>
                <a:lnTo>
                  <a:pt x="1764" y="4228"/>
                </a:lnTo>
                <a:lnTo>
                  <a:pt x="1762" y="4223"/>
                </a:lnTo>
                <a:lnTo>
                  <a:pt x="1775" y="4245"/>
                </a:lnTo>
                <a:lnTo>
                  <a:pt x="1772" y="4241"/>
                </a:lnTo>
                <a:lnTo>
                  <a:pt x="1940" y="4153"/>
                </a:lnTo>
                <a:lnTo>
                  <a:pt x="1941" y="4156"/>
                </a:lnTo>
                <a:lnTo>
                  <a:pt x="1943" y="4162"/>
                </a:lnTo>
                <a:cubicBezTo>
                  <a:pt x="1948" y="4177"/>
                  <a:pt x="1949" y="4194"/>
                  <a:pt x="1946" y="4210"/>
                </a:cubicBezTo>
                <a:lnTo>
                  <a:pt x="1945" y="4215"/>
                </a:lnTo>
                <a:lnTo>
                  <a:pt x="1944" y="4223"/>
                </a:lnTo>
                <a:lnTo>
                  <a:pt x="1781" y="4144"/>
                </a:lnTo>
                <a:lnTo>
                  <a:pt x="1784" y="4141"/>
                </a:lnTo>
                <a:lnTo>
                  <a:pt x="1772" y="4155"/>
                </a:lnTo>
                <a:lnTo>
                  <a:pt x="1776" y="4149"/>
                </a:lnTo>
                <a:lnTo>
                  <a:pt x="1813" y="4288"/>
                </a:lnTo>
                <a:lnTo>
                  <a:pt x="1811" y="4287"/>
                </a:lnTo>
                <a:lnTo>
                  <a:pt x="1896" y="4287"/>
                </a:lnTo>
                <a:lnTo>
                  <a:pt x="1894" y="4288"/>
                </a:lnTo>
                <a:lnTo>
                  <a:pt x="1939" y="4163"/>
                </a:lnTo>
                <a:lnTo>
                  <a:pt x="1947" y="4184"/>
                </a:lnTo>
                <a:lnTo>
                  <a:pt x="1950" y="4194"/>
                </a:lnTo>
                <a:cubicBezTo>
                  <a:pt x="1957" y="4215"/>
                  <a:pt x="1956" y="4239"/>
                  <a:pt x="1947" y="4259"/>
                </a:cubicBezTo>
                <a:lnTo>
                  <a:pt x="1944" y="4266"/>
                </a:lnTo>
                <a:cubicBezTo>
                  <a:pt x="1935" y="4287"/>
                  <a:pt x="1919" y="4304"/>
                  <a:pt x="1898" y="4314"/>
                </a:cubicBezTo>
                <a:lnTo>
                  <a:pt x="1894" y="4316"/>
                </a:lnTo>
                <a:cubicBezTo>
                  <a:pt x="1868" y="4330"/>
                  <a:pt x="1836" y="4330"/>
                  <a:pt x="1809" y="4317"/>
                </a:cubicBezTo>
                <a:cubicBezTo>
                  <a:pt x="1782" y="4304"/>
                  <a:pt x="1763" y="4279"/>
                  <a:pt x="1757" y="4249"/>
                </a:cubicBezTo>
                <a:lnTo>
                  <a:pt x="1756" y="4244"/>
                </a:lnTo>
                <a:cubicBezTo>
                  <a:pt x="1755" y="4238"/>
                  <a:pt x="1754" y="4232"/>
                  <a:pt x="1754" y="4225"/>
                </a:cubicBezTo>
                <a:lnTo>
                  <a:pt x="1754" y="4216"/>
                </a:lnTo>
                <a:lnTo>
                  <a:pt x="1754" y="4208"/>
                </a:lnTo>
                <a:cubicBezTo>
                  <a:pt x="1754" y="4203"/>
                  <a:pt x="1755" y="4198"/>
                  <a:pt x="1756" y="4193"/>
                </a:cubicBezTo>
                <a:lnTo>
                  <a:pt x="1757" y="4187"/>
                </a:lnTo>
                <a:cubicBezTo>
                  <a:pt x="1764" y="4140"/>
                  <a:pt x="1805" y="4106"/>
                  <a:pt x="1851" y="4106"/>
                </a:cubicBezTo>
                <a:lnTo>
                  <a:pt x="1853" y="4106"/>
                </a:lnTo>
                <a:cubicBezTo>
                  <a:pt x="1906" y="4106"/>
                  <a:pt x="1949" y="4149"/>
                  <a:pt x="1949" y="4202"/>
                </a:cubicBezTo>
                <a:lnTo>
                  <a:pt x="1949" y="4211"/>
                </a:lnTo>
                <a:cubicBezTo>
                  <a:pt x="1949" y="4226"/>
                  <a:pt x="1946" y="4241"/>
                  <a:pt x="1939" y="4254"/>
                </a:cubicBezTo>
                <a:lnTo>
                  <a:pt x="1936" y="4260"/>
                </a:lnTo>
                <a:cubicBezTo>
                  <a:pt x="1932" y="4270"/>
                  <a:pt x="1926" y="4278"/>
                  <a:pt x="1918" y="4285"/>
                </a:cubicBezTo>
                <a:lnTo>
                  <a:pt x="1914" y="4289"/>
                </a:lnTo>
                <a:cubicBezTo>
                  <a:pt x="1880" y="4324"/>
                  <a:pt x="1826" y="4327"/>
                  <a:pt x="1787" y="4297"/>
                </a:cubicBezTo>
                <a:cubicBezTo>
                  <a:pt x="1749" y="4267"/>
                  <a:pt x="1739" y="4214"/>
                  <a:pt x="1764" y="4172"/>
                </a:cubicBezTo>
                <a:lnTo>
                  <a:pt x="1767" y="4167"/>
                </a:lnTo>
                <a:lnTo>
                  <a:pt x="1760" y="4181"/>
                </a:lnTo>
                <a:lnTo>
                  <a:pt x="1762" y="4176"/>
                </a:lnTo>
                <a:lnTo>
                  <a:pt x="1934" y="4261"/>
                </a:lnTo>
                <a:lnTo>
                  <a:pt x="1925" y="4275"/>
                </a:lnTo>
                <a:lnTo>
                  <a:pt x="1921" y="4281"/>
                </a:lnTo>
                <a:cubicBezTo>
                  <a:pt x="1918" y="4286"/>
                  <a:pt x="1914" y="4291"/>
                  <a:pt x="1909" y="4295"/>
                </a:cubicBezTo>
                <a:lnTo>
                  <a:pt x="1906" y="4298"/>
                </a:lnTo>
                <a:cubicBezTo>
                  <a:pt x="1869" y="4336"/>
                  <a:pt x="1808" y="4336"/>
                  <a:pt x="1771" y="4298"/>
                </a:cubicBezTo>
                <a:lnTo>
                  <a:pt x="1768" y="4295"/>
                </a:lnTo>
                <a:cubicBezTo>
                  <a:pt x="1760" y="4288"/>
                  <a:pt x="1754" y="4280"/>
                  <a:pt x="1750" y="4270"/>
                </a:cubicBezTo>
                <a:lnTo>
                  <a:pt x="1750" y="4271"/>
                </a:lnTo>
                <a:lnTo>
                  <a:pt x="1744" y="4261"/>
                </a:lnTo>
                <a:lnTo>
                  <a:pt x="1884" y="4288"/>
                </a:lnTo>
                <a:lnTo>
                  <a:pt x="1880" y="4291"/>
                </a:lnTo>
                <a:lnTo>
                  <a:pt x="1911" y="4252"/>
                </a:lnTo>
                <a:lnTo>
                  <a:pt x="1908" y="4259"/>
                </a:lnTo>
                <a:lnTo>
                  <a:pt x="1915" y="4232"/>
                </a:lnTo>
                <a:lnTo>
                  <a:pt x="1914" y="4241"/>
                </a:lnTo>
                <a:cubicBezTo>
                  <a:pt x="1909" y="4285"/>
                  <a:pt x="1875" y="4320"/>
                  <a:pt x="1831" y="4326"/>
                </a:cubicBezTo>
                <a:cubicBezTo>
                  <a:pt x="1788" y="4332"/>
                  <a:pt x="1746" y="4307"/>
                  <a:pt x="1729" y="4266"/>
                </a:cubicBezTo>
                <a:lnTo>
                  <a:pt x="1723" y="4249"/>
                </a:lnTo>
                <a:lnTo>
                  <a:pt x="1722" y="4245"/>
                </a:lnTo>
                <a:cubicBezTo>
                  <a:pt x="1710" y="4196"/>
                  <a:pt x="1738" y="4146"/>
                  <a:pt x="1786" y="4130"/>
                </a:cubicBezTo>
                <a:cubicBezTo>
                  <a:pt x="1834" y="4115"/>
                  <a:pt x="1886" y="4139"/>
                  <a:pt x="1905" y="4186"/>
                </a:cubicBezTo>
                <a:lnTo>
                  <a:pt x="1903" y="4184"/>
                </a:lnTo>
                <a:lnTo>
                  <a:pt x="1905" y="4188"/>
                </a:lnTo>
                <a:lnTo>
                  <a:pt x="1723" y="4230"/>
                </a:lnTo>
                <a:lnTo>
                  <a:pt x="1723" y="4226"/>
                </a:lnTo>
                <a:lnTo>
                  <a:pt x="1725" y="4245"/>
                </a:lnTo>
                <a:lnTo>
                  <a:pt x="1724" y="4240"/>
                </a:lnTo>
                <a:cubicBezTo>
                  <a:pt x="1719" y="4212"/>
                  <a:pt x="1726" y="4183"/>
                  <a:pt x="1744" y="4161"/>
                </a:cubicBezTo>
                <a:cubicBezTo>
                  <a:pt x="1762" y="4138"/>
                  <a:pt x="1790" y="4125"/>
                  <a:pt x="1818" y="4125"/>
                </a:cubicBezTo>
                <a:lnTo>
                  <a:pt x="1819" y="4125"/>
                </a:lnTo>
                <a:cubicBezTo>
                  <a:pt x="1872" y="4125"/>
                  <a:pt x="1915" y="4168"/>
                  <a:pt x="1915" y="4221"/>
                </a:cubicBezTo>
                <a:lnTo>
                  <a:pt x="1915" y="4226"/>
                </a:lnTo>
                <a:cubicBezTo>
                  <a:pt x="1915" y="4234"/>
                  <a:pt x="1915" y="4242"/>
                  <a:pt x="1913" y="4250"/>
                </a:cubicBezTo>
                <a:lnTo>
                  <a:pt x="1912" y="4254"/>
                </a:lnTo>
                <a:cubicBezTo>
                  <a:pt x="1901" y="4296"/>
                  <a:pt x="1863" y="4326"/>
                  <a:pt x="1818" y="4326"/>
                </a:cubicBezTo>
                <a:lnTo>
                  <a:pt x="1815" y="4326"/>
                </a:lnTo>
                <a:lnTo>
                  <a:pt x="1813" y="4326"/>
                </a:lnTo>
                <a:lnTo>
                  <a:pt x="1899" y="4188"/>
                </a:lnTo>
                <a:lnTo>
                  <a:pt x="1904" y="4198"/>
                </a:lnTo>
                <a:cubicBezTo>
                  <a:pt x="1911" y="4211"/>
                  <a:pt x="1914" y="4226"/>
                  <a:pt x="1914" y="4240"/>
                </a:cubicBezTo>
                <a:lnTo>
                  <a:pt x="1914" y="4249"/>
                </a:lnTo>
                <a:cubicBezTo>
                  <a:pt x="1914" y="4302"/>
                  <a:pt x="1871" y="4345"/>
                  <a:pt x="1818" y="4345"/>
                </a:cubicBezTo>
                <a:lnTo>
                  <a:pt x="1813" y="4345"/>
                </a:lnTo>
                <a:cubicBezTo>
                  <a:pt x="1760" y="4345"/>
                  <a:pt x="1717" y="4302"/>
                  <a:pt x="1717" y="4249"/>
                </a:cubicBezTo>
                <a:lnTo>
                  <a:pt x="1717" y="4238"/>
                </a:lnTo>
                <a:lnTo>
                  <a:pt x="1717" y="4230"/>
                </a:lnTo>
                <a:lnTo>
                  <a:pt x="1909" y="4242"/>
                </a:lnTo>
                <a:lnTo>
                  <a:pt x="1908" y="4250"/>
                </a:lnTo>
                <a:cubicBezTo>
                  <a:pt x="1907" y="4255"/>
                  <a:pt x="1906" y="4259"/>
                  <a:pt x="1905" y="4264"/>
                </a:cubicBezTo>
                <a:lnTo>
                  <a:pt x="1902" y="4275"/>
                </a:lnTo>
                <a:cubicBezTo>
                  <a:pt x="1891" y="4316"/>
                  <a:pt x="1853" y="4345"/>
                  <a:pt x="1809" y="4345"/>
                </a:cubicBezTo>
                <a:lnTo>
                  <a:pt x="1805" y="4345"/>
                </a:lnTo>
                <a:lnTo>
                  <a:pt x="1800" y="4345"/>
                </a:lnTo>
                <a:lnTo>
                  <a:pt x="1879" y="4305"/>
                </a:lnTo>
                <a:lnTo>
                  <a:pt x="1869" y="4318"/>
                </a:lnTo>
                <a:lnTo>
                  <a:pt x="1862" y="4327"/>
                </a:lnTo>
                <a:cubicBezTo>
                  <a:pt x="1844" y="4351"/>
                  <a:pt x="1816" y="4364"/>
                  <a:pt x="1786" y="4364"/>
                </a:cubicBezTo>
                <a:lnTo>
                  <a:pt x="1780" y="4364"/>
                </a:lnTo>
                <a:cubicBezTo>
                  <a:pt x="1752" y="4364"/>
                  <a:pt x="1724" y="4352"/>
                  <a:pt x="1706" y="4329"/>
                </a:cubicBezTo>
                <a:cubicBezTo>
                  <a:pt x="1688" y="4307"/>
                  <a:pt x="1681" y="4278"/>
                  <a:pt x="1686" y="4250"/>
                </a:cubicBezTo>
                <a:lnTo>
                  <a:pt x="1688" y="4240"/>
                </a:lnTo>
                <a:lnTo>
                  <a:pt x="1689" y="4236"/>
                </a:lnTo>
                <a:cubicBezTo>
                  <a:pt x="1701" y="4189"/>
                  <a:pt x="1746" y="4158"/>
                  <a:pt x="1794" y="4164"/>
                </a:cubicBezTo>
                <a:cubicBezTo>
                  <a:pt x="1842" y="4170"/>
                  <a:pt x="1878" y="4211"/>
                  <a:pt x="1878" y="4259"/>
                </a:cubicBezTo>
                <a:lnTo>
                  <a:pt x="1878" y="4264"/>
                </a:lnTo>
                <a:lnTo>
                  <a:pt x="1878" y="4268"/>
                </a:lnTo>
                <a:cubicBezTo>
                  <a:pt x="1878" y="4316"/>
                  <a:pt x="1844" y="4356"/>
                  <a:pt x="1798" y="4363"/>
                </a:cubicBezTo>
                <a:cubicBezTo>
                  <a:pt x="1751" y="4371"/>
                  <a:pt x="1706" y="4343"/>
                  <a:pt x="1691" y="4299"/>
                </a:cubicBezTo>
                <a:lnTo>
                  <a:pt x="1690" y="4296"/>
                </a:lnTo>
                <a:cubicBezTo>
                  <a:pt x="1689" y="4291"/>
                  <a:pt x="1688" y="4286"/>
                  <a:pt x="1687" y="4281"/>
                </a:cubicBezTo>
                <a:lnTo>
                  <a:pt x="1686" y="4275"/>
                </a:lnTo>
                <a:cubicBezTo>
                  <a:pt x="1684" y="4265"/>
                  <a:pt x="1684" y="4254"/>
                  <a:pt x="1686" y="4244"/>
                </a:cubicBezTo>
                <a:lnTo>
                  <a:pt x="1688" y="4230"/>
                </a:lnTo>
                <a:lnTo>
                  <a:pt x="1689" y="4226"/>
                </a:lnTo>
                <a:cubicBezTo>
                  <a:pt x="1701" y="4179"/>
                  <a:pt x="1746" y="4148"/>
                  <a:pt x="1794" y="4154"/>
                </a:cubicBezTo>
                <a:cubicBezTo>
                  <a:pt x="1842" y="4160"/>
                  <a:pt x="1878" y="4201"/>
                  <a:pt x="1878" y="4249"/>
                </a:cubicBezTo>
                <a:lnTo>
                  <a:pt x="1878" y="4253"/>
                </a:lnTo>
                <a:lnTo>
                  <a:pt x="1878" y="4259"/>
                </a:lnTo>
                <a:cubicBezTo>
                  <a:pt x="1878" y="4312"/>
                  <a:pt x="1835" y="4355"/>
                  <a:pt x="1782" y="4355"/>
                </a:cubicBezTo>
                <a:lnTo>
                  <a:pt x="1780" y="4355"/>
                </a:lnTo>
                <a:lnTo>
                  <a:pt x="1874" y="4239"/>
                </a:lnTo>
                <a:lnTo>
                  <a:pt x="1876" y="4248"/>
                </a:lnTo>
                <a:cubicBezTo>
                  <a:pt x="1879" y="4260"/>
                  <a:pt x="1879" y="4272"/>
                  <a:pt x="1877" y="4284"/>
                </a:cubicBezTo>
                <a:lnTo>
                  <a:pt x="1875" y="4298"/>
                </a:lnTo>
                <a:lnTo>
                  <a:pt x="1874" y="4302"/>
                </a:lnTo>
                <a:lnTo>
                  <a:pt x="1704" y="4221"/>
                </a:lnTo>
                <a:lnTo>
                  <a:pt x="1707" y="4217"/>
                </a:lnTo>
                <a:lnTo>
                  <a:pt x="1698" y="4232"/>
                </a:lnTo>
                <a:lnTo>
                  <a:pt x="1701" y="4226"/>
                </a:lnTo>
                <a:lnTo>
                  <a:pt x="1786" y="4364"/>
                </a:lnTo>
                <a:lnTo>
                  <a:pt x="1782" y="4364"/>
                </a:lnTo>
                <a:lnTo>
                  <a:pt x="1877" y="4287"/>
                </a:lnTo>
                <a:lnTo>
                  <a:pt x="1875" y="4297"/>
                </a:lnTo>
                <a:lnTo>
                  <a:pt x="1780" y="4182"/>
                </a:lnTo>
                <a:lnTo>
                  <a:pt x="1782" y="4182"/>
                </a:lnTo>
                <a:cubicBezTo>
                  <a:pt x="1810" y="4182"/>
                  <a:pt x="1837" y="4195"/>
                  <a:pt x="1855" y="4216"/>
                </a:cubicBezTo>
                <a:cubicBezTo>
                  <a:pt x="1873" y="4237"/>
                  <a:pt x="1881" y="4264"/>
                  <a:pt x="1878" y="4292"/>
                </a:cubicBezTo>
                <a:lnTo>
                  <a:pt x="1877" y="4299"/>
                </a:lnTo>
                <a:cubicBezTo>
                  <a:pt x="1876" y="4305"/>
                  <a:pt x="1874" y="4310"/>
                  <a:pt x="1873" y="4316"/>
                </a:cubicBezTo>
                <a:lnTo>
                  <a:pt x="1872" y="4319"/>
                </a:lnTo>
                <a:cubicBezTo>
                  <a:pt x="1857" y="4363"/>
                  <a:pt x="1812" y="4391"/>
                  <a:pt x="1765" y="4383"/>
                </a:cubicBezTo>
                <a:cubicBezTo>
                  <a:pt x="1719" y="4376"/>
                  <a:pt x="1684" y="4336"/>
                  <a:pt x="1684" y="4288"/>
                </a:cubicBezTo>
                <a:lnTo>
                  <a:pt x="1684" y="4287"/>
                </a:lnTo>
                <a:lnTo>
                  <a:pt x="1685" y="4272"/>
                </a:lnTo>
                <a:lnTo>
                  <a:pt x="1685" y="4266"/>
                </a:lnTo>
                <a:lnTo>
                  <a:pt x="1685" y="4254"/>
                </a:lnTo>
                <a:cubicBezTo>
                  <a:pt x="1685" y="4248"/>
                  <a:pt x="1686" y="4242"/>
                  <a:pt x="1687" y="4236"/>
                </a:cubicBezTo>
                <a:lnTo>
                  <a:pt x="1688" y="4231"/>
                </a:lnTo>
                <a:cubicBezTo>
                  <a:pt x="1697" y="4186"/>
                  <a:pt x="1737" y="4153"/>
                  <a:pt x="1782" y="4153"/>
                </a:cubicBezTo>
                <a:cubicBezTo>
                  <a:pt x="1828" y="4153"/>
                  <a:pt x="1868" y="4186"/>
                  <a:pt x="1877" y="4231"/>
                </a:cubicBezTo>
                <a:lnTo>
                  <a:pt x="1879" y="4246"/>
                </a:lnTo>
                <a:lnTo>
                  <a:pt x="1880" y="4259"/>
                </a:lnTo>
                <a:lnTo>
                  <a:pt x="1881" y="4279"/>
                </a:lnTo>
                <a:lnTo>
                  <a:pt x="1881" y="4287"/>
                </a:lnTo>
                <a:lnTo>
                  <a:pt x="1881" y="4288"/>
                </a:lnTo>
                <a:cubicBezTo>
                  <a:pt x="1881" y="4336"/>
                  <a:pt x="1847" y="4376"/>
                  <a:pt x="1801" y="4383"/>
                </a:cubicBezTo>
                <a:cubicBezTo>
                  <a:pt x="1754" y="4391"/>
                  <a:pt x="1709" y="4363"/>
                  <a:pt x="1694" y="4319"/>
                </a:cubicBezTo>
                <a:lnTo>
                  <a:pt x="1692" y="4312"/>
                </a:lnTo>
                <a:lnTo>
                  <a:pt x="1690" y="4305"/>
                </a:lnTo>
                <a:lnTo>
                  <a:pt x="1782" y="4374"/>
                </a:lnTo>
                <a:lnTo>
                  <a:pt x="1772" y="4374"/>
                </a:lnTo>
                <a:lnTo>
                  <a:pt x="1847" y="4338"/>
                </a:lnTo>
                <a:lnTo>
                  <a:pt x="1845" y="4341"/>
                </a:lnTo>
                <a:lnTo>
                  <a:pt x="1842" y="4345"/>
                </a:lnTo>
                <a:cubicBezTo>
                  <a:pt x="1824" y="4369"/>
                  <a:pt x="1796" y="4383"/>
                  <a:pt x="1765" y="4383"/>
                </a:cubicBezTo>
                <a:lnTo>
                  <a:pt x="1756" y="4383"/>
                </a:lnTo>
                <a:cubicBezTo>
                  <a:pt x="1708" y="4383"/>
                  <a:pt x="1666" y="4347"/>
                  <a:pt x="1661" y="4298"/>
                </a:cubicBezTo>
                <a:lnTo>
                  <a:pt x="1661" y="4297"/>
                </a:lnTo>
                <a:lnTo>
                  <a:pt x="1659" y="4287"/>
                </a:lnTo>
                <a:lnTo>
                  <a:pt x="1753" y="4364"/>
                </a:lnTo>
                <a:lnTo>
                  <a:pt x="1750" y="4364"/>
                </a:lnTo>
                <a:lnTo>
                  <a:pt x="1748" y="4364"/>
                </a:lnTo>
                <a:cubicBezTo>
                  <a:pt x="1695" y="4364"/>
                  <a:pt x="1652" y="4321"/>
                  <a:pt x="1652" y="4268"/>
                </a:cubicBezTo>
                <a:lnTo>
                  <a:pt x="1652" y="4259"/>
                </a:lnTo>
                <a:lnTo>
                  <a:pt x="1652" y="4246"/>
                </a:lnTo>
                <a:lnTo>
                  <a:pt x="1652" y="4241"/>
                </a:lnTo>
                <a:lnTo>
                  <a:pt x="1652" y="4240"/>
                </a:lnTo>
                <a:lnTo>
                  <a:pt x="1844" y="4240"/>
                </a:lnTo>
                <a:lnTo>
                  <a:pt x="1844" y="4247"/>
                </a:lnTo>
                <a:lnTo>
                  <a:pt x="1844" y="4258"/>
                </a:lnTo>
                <a:lnTo>
                  <a:pt x="1844" y="4270"/>
                </a:lnTo>
                <a:lnTo>
                  <a:pt x="1844" y="4278"/>
                </a:lnTo>
                <a:cubicBezTo>
                  <a:pt x="1844" y="4331"/>
                  <a:pt x="1801" y="4374"/>
                  <a:pt x="1748" y="4374"/>
                </a:cubicBezTo>
                <a:lnTo>
                  <a:pt x="1747" y="4374"/>
                </a:lnTo>
                <a:cubicBezTo>
                  <a:pt x="1706" y="4374"/>
                  <a:pt x="1669" y="4348"/>
                  <a:pt x="1656" y="4309"/>
                </a:cubicBezTo>
                <a:lnTo>
                  <a:pt x="1655" y="4306"/>
                </a:lnTo>
                <a:cubicBezTo>
                  <a:pt x="1654" y="4300"/>
                  <a:pt x="1652" y="4295"/>
                  <a:pt x="1651" y="4289"/>
                </a:cubicBezTo>
                <a:lnTo>
                  <a:pt x="1650" y="4282"/>
                </a:lnTo>
                <a:cubicBezTo>
                  <a:pt x="1643" y="4231"/>
                  <a:pt x="1678" y="4183"/>
                  <a:pt x="1729" y="4174"/>
                </a:cubicBezTo>
                <a:cubicBezTo>
                  <a:pt x="1780" y="4165"/>
                  <a:pt x="1829" y="4199"/>
                  <a:pt x="1840" y="4250"/>
                </a:cubicBezTo>
                <a:lnTo>
                  <a:pt x="1841" y="4255"/>
                </a:lnTo>
                <a:lnTo>
                  <a:pt x="1836" y="4238"/>
                </a:lnTo>
                <a:lnTo>
                  <a:pt x="1838" y="4243"/>
                </a:lnTo>
                <a:lnTo>
                  <a:pt x="1652" y="4278"/>
                </a:lnTo>
                <a:lnTo>
                  <a:pt x="1652" y="4274"/>
                </a:lnTo>
                <a:lnTo>
                  <a:pt x="1652" y="4268"/>
                </a:lnTo>
                <a:cubicBezTo>
                  <a:pt x="1652" y="4262"/>
                  <a:pt x="1653" y="4256"/>
                  <a:pt x="1654" y="4250"/>
                </a:cubicBezTo>
                <a:lnTo>
                  <a:pt x="1655" y="4245"/>
                </a:lnTo>
                <a:lnTo>
                  <a:pt x="1653" y="4263"/>
                </a:lnTo>
                <a:lnTo>
                  <a:pt x="1653" y="4259"/>
                </a:lnTo>
                <a:lnTo>
                  <a:pt x="1845" y="4259"/>
                </a:lnTo>
                <a:lnTo>
                  <a:pt x="1845" y="4263"/>
                </a:lnTo>
                <a:cubicBezTo>
                  <a:pt x="1845" y="4270"/>
                  <a:pt x="1845" y="4276"/>
                  <a:pt x="1844" y="4282"/>
                </a:cubicBezTo>
                <a:lnTo>
                  <a:pt x="1843" y="4287"/>
                </a:lnTo>
                <a:lnTo>
                  <a:pt x="1844" y="4268"/>
                </a:lnTo>
                <a:lnTo>
                  <a:pt x="1844" y="4278"/>
                </a:lnTo>
                <a:cubicBezTo>
                  <a:pt x="1844" y="4331"/>
                  <a:pt x="1801" y="4374"/>
                  <a:pt x="1748" y="4374"/>
                </a:cubicBezTo>
                <a:lnTo>
                  <a:pt x="1745" y="4374"/>
                </a:lnTo>
                <a:cubicBezTo>
                  <a:pt x="1714" y="4374"/>
                  <a:pt x="1684" y="4359"/>
                  <a:pt x="1666" y="4332"/>
                </a:cubicBezTo>
                <a:cubicBezTo>
                  <a:pt x="1648" y="4306"/>
                  <a:pt x="1645" y="4272"/>
                  <a:pt x="1656" y="4243"/>
                </a:cubicBezTo>
                <a:lnTo>
                  <a:pt x="1660" y="4233"/>
                </a:lnTo>
                <a:lnTo>
                  <a:pt x="1657" y="4295"/>
                </a:lnTo>
                <a:lnTo>
                  <a:pt x="1655" y="4288"/>
                </a:lnTo>
                <a:lnTo>
                  <a:pt x="1680" y="4329"/>
                </a:lnTo>
                <a:lnTo>
                  <a:pt x="1678" y="4327"/>
                </a:lnTo>
                <a:lnTo>
                  <a:pt x="1841" y="4252"/>
                </a:lnTo>
                <a:lnTo>
                  <a:pt x="1842" y="4260"/>
                </a:lnTo>
                <a:lnTo>
                  <a:pt x="1844" y="4275"/>
                </a:lnTo>
                <a:cubicBezTo>
                  <a:pt x="1845" y="4283"/>
                  <a:pt x="1845" y="4292"/>
                  <a:pt x="1844" y="4301"/>
                </a:cubicBezTo>
                <a:lnTo>
                  <a:pt x="1843" y="4308"/>
                </a:lnTo>
                <a:cubicBezTo>
                  <a:pt x="1840" y="4322"/>
                  <a:pt x="1835" y="4336"/>
                  <a:pt x="1827" y="4348"/>
                </a:cubicBezTo>
                <a:lnTo>
                  <a:pt x="1825" y="4351"/>
                </a:lnTo>
                <a:cubicBezTo>
                  <a:pt x="1800" y="4389"/>
                  <a:pt x="1750" y="4404"/>
                  <a:pt x="1708" y="4386"/>
                </a:cubicBezTo>
                <a:cubicBezTo>
                  <a:pt x="1665" y="4368"/>
                  <a:pt x="1642" y="4322"/>
                  <a:pt x="1652" y="4277"/>
                </a:cubicBezTo>
                <a:lnTo>
                  <a:pt x="1652" y="4279"/>
                </a:lnTo>
                <a:lnTo>
                  <a:pt x="1653" y="4269"/>
                </a:lnTo>
                <a:lnTo>
                  <a:pt x="1653" y="4292"/>
                </a:lnTo>
                <a:lnTo>
                  <a:pt x="1652" y="4285"/>
                </a:lnTo>
                <a:lnTo>
                  <a:pt x="1668" y="4325"/>
                </a:lnTo>
                <a:lnTo>
                  <a:pt x="1666" y="4322"/>
                </a:lnTo>
                <a:lnTo>
                  <a:pt x="1835" y="4304"/>
                </a:lnTo>
                <a:lnTo>
                  <a:pt x="1833" y="4309"/>
                </a:lnTo>
                <a:lnTo>
                  <a:pt x="1838" y="4292"/>
                </a:lnTo>
                <a:lnTo>
                  <a:pt x="1837" y="4297"/>
                </a:lnTo>
                <a:lnTo>
                  <a:pt x="1648" y="4260"/>
                </a:lnTo>
                <a:lnTo>
                  <a:pt x="1649" y="4255"/>
                </a:lnTo>
                <a:cubicBezTo>
                  <a:pt x="1650" y="4249"/>
                  <a:pt x="1652" y="4243"/>
                  <a:pt x="1654" y="4238"/>
                </a:cubicBezTo>
                <a:lnTo>
                  <a:pt x="1656" y="4233"/>
                </a:lnTo>
                <a:cubicBezTo>
                  <a:pt x="1672" y="4193"/>
                  <a:pt x="1712" y="4169"/>
                  <a:pt x="1754" y="4173"/>
                </a:cubicBezTo>
                <a:cubicBezTo>
                  <a:pt x="1797" y="4177"/>
                  <a:pt x="1831" y="4208"/>
                  <a:pt x="1840" y="4250"/>
                </a:cubicBezTo>
                <a:lnTo>
                  <a:pt x="1839" y="4248"/>
                </a:lnTo>
                <a:lnTo>
                  <a:pt x="1841" y="4254"/>
                </a:lnTo>
                <a:cubicBezTo>
                  <a:pt x="1844" y="4264"/>
                  <a:pt x="1845" y="4274"/>
                  <a:pt x="1845" y="4284"/>
                </a:cubicBezTo>
                <a:lnTo>
                  <a:pt x="1845" y="4287"/>
                </a:lnTo>
                <a:cubicBezTo>
                  <a:pt x="1845" y="4336"/>
                  <a:pt x="1809" y="4377"/>
                  <a:pt x="1761" y="4383"/>
                </a:cubicBezTo>
                <a:cubicBezTo>
                  <a:pt x="1713" y="4389"/>
                  <a:pt x="1668" y="4358"/>
                  <a:pt x="1656" y="4311"/>
                </a:cubicBezTo>
                <a:lnTo>
                  <a:pt x="1653" y="4297"/>
                </a:lnTo>
                <a:lnTo>
                  <a:pt x="1651" y="4286"/>
                </a:lnTo>
                <a:cubicBezTo>
                  <a:pt x="1646" y="4258"/>
                  <a:pt x="1654" y="4229"/>
                  <a:pt x="1672" y="4207"/>
                </a:cubicBezTo>
                <a:cubicBezTo>
                  <a:pt x="1690" y="4185"/>
                  <a:pt x="1717" y="4172"/>
                  <a:pt x="1745" y="4172"/>
                </a:cubicBezTo>
                <a:lnTo>
                  <a:pt x="1748" y="4172"/>
                </a:lnTo>
                <a:lnTo>
                  <a:pt x="1749" y="4172"/>
                </a:lnTo>
                <a:lnTo>
                  <a:pt x="1749" y="4364"/>
                </a:lnTo>
                <a:lnTo>
                  <a:pt x="1745" y="4364"/>
                </a:lnTo>
                <a:lnTo>
                  <a:pt x="1745" y="4172"/>
                </a:lnTo>
                <a:lnTo>
                  <a:pt x="1748" y="4172"/>
                </a:lnTo>
                <a:lnTo>
                  <a:pt x="1749" y="4172"/>
                </a:lnTo>
                <a:lnTo>
                  <a:pt x="1653" y="4268"/>
                </a:lnTo>
                <a:lnTo>
                  <a:pt x="1654" y="4269"/>
                </a:lnTo>
                <a:lnTo>
                  <a:pt x="1653" y="4260"/>
                </a:lnTo>
                <a:lnTo>
                  <a:pt x="1823" y="4309"/>
                </a:lnTo>
                <a:lnTo>
                  <a:pt x="1819" y="4314"/>
                </a:lnTo>
                <a:lnTo>
                  <a:pt x="1834" y="4290"/>
                </a:lnTo>
                <a:lnTo>
                  <a:pt x="1832" y="4295"/>
                </a:lnTo>
                <a:cubicBezTo>
                  <a:pt x="1813" y="4342"/>
                  <a:pt x="1761" y="4366"/>
                  <a:pt x="1713" y="4351"/>
                </a:cubicBezTo>
                <a:cubicBezTo>
                  <a:pt x="1665" y="4335"/>
                  <a:pt x="1637" y="4285"/>
                  <a:pt x="1649" y="4236"/>
                </a:cubicBezTo>
                <a:lnTo>
                  <a:pt x="1652" y="4225"/>
                </a:lnTo>
                <a:lnTo>
                  <a:pt x="1654" y="4219"/>
                </a:lnTo>
                <a:cubicBezTo>
                  <a:pt x="1671" y="4171"/>
                  <a:pt x="1722" y="4143"/>
                  <a:pt x="1771" y="4157"/>
                </a:cubicBezTo>
                <a:cubicBezTo>
                  <a:pt x="1820" y="4171"/>
                  <a:pt x="1850" y="4220"/>
                  <a:pt x="1839" y="4270"/>
                </a:cubicBezTo>
                <a:lnTo>
                  <a:pt x="1835" y="4286"/>
                </a:lnTo>
                <a:lnTo>
                  <a:pt x="1832" y="4296"/>
                </a:lnTo>
                <a:lnTo>
                  <a:pt x="1836" y="4268"/>
                </a:lnTo>
                <a:lnTo>
                  <a:pt x="1836" y="4275"/>
                </a:lnTo>
                <a:lnTo>
                  <a:pt x="1836" y="4278"/>
                </a:lnTo>
                <a:cubicBezTo>
                  <a:pt x="1836" y="4329"/>
                  <a:pt x="1797" y="4372"/>
                  <a:pt x="1746" y="4374"/>
                </a:cubicBezTo>
                <a:cubicBezTo>
                  <a:pt x="1695" y="4377"/>
                  <a:pt x="1651" y="4340"/>
                  <a:pt x="1645" y="4289"/>
                </a:cubicBezTo>
                <a:lnTo>
                  <a:pt x="1644" y="4280"/>
                </a:lnTo>
                <a:lnTo>
                  <a:pt x="1648" y="4297"/>
                </a:lnTo>
                <a:lnTo>
                  <a:pt x="1645" y="4287"/>
                </a:lnTo>
                <a:lnTo>
                  <a:pt x="1736" y="4355"/>
                </a:lnTo>
                <a:lnTo>
                  <a:pt x="1732" y="4355"/>
                </a:lnTo>
                <a:lnTo>
                  <a:pt x="1725" y="4355"/>
                </a:lnTo>
                <a:cubicBezTo>
                  <a:pt x="1679" y="4355"/>
                  <a:pt x="1638" y="4322"/>
                  <a:pt x="1631" y="4275"/>
                </a:cubicBezTo>
                <a:lnTo>
                  <a:pt x="1631" y="4277"/>
                </a:lnTo>
                <a:lnTo>
                  <a:pt x="1630" y="4273"/>
                </a:lnTo>
                <a:lnTo>
                  <a:pt x="1807" y="4296"/>
                </a:lnTo>
                <a:lnTo>
                  <a:pt x="1804" y="4301"/>
                </a:lnTo>
                <a:lnTo>
                  <a:pt x="1799" y="4311"/>
                </a:lnTo>
                <a:cubicBezTo>
                  <a:pt x="1783" y="4344"/>
                  <a:pt x="1750" y="4364"/>
                  <a:pt x="1713" y="4364"/>
                </a:cubicBezTo>
                <a:lnTo>
                  <a:pt x="1712" y="4364"/>
                </a:lnTo>
                <a:cubicBezTo>
                  <a:pt x="1659" y="4364"/>
                  <a:pt x="1616" y="4321"/>
                  <a:pt x="1616" y="4268"/>
                </a:cubicBezTo>
                <a:lnTo>
                  <a:pt x="1616" y="4258"/>
                </a:lnTo>
                <a:lnTo>
                  <a:pt x="1616" y="4249"/>
                </a:lnTo>
                <a:lnTo>
                  <a:pt x="1780" y="4317"/>
                </a:lnTo>
                <a:lnTo>
                  <a:pt x="1776" y="4321"/>
                </a:lnTo>
                <a:lnTo>
                  <a:pt x="1794" y="4296"/>
                </a:lnTo>
                <a:lnTo>
                  <a:pt x="1791" y="4302"/>
                </a:lnTo>
                <a:lnTo>
                  <a:pt x="1675" y="4168"/>
                </a:lnTo>
                <a:lnTo>
                  <a:pt x="1678" y="4167"/>
                </a:lnTo>
                <a:cubicBezTo>
                  <a:pt x="1695" y="4162"/>
                  <a:pt x="1714" y="4161"/>
                  <a:pt x="1732" y="4165"/>
                </a:cubicBezTo>
                <a:lnTo>
                  <a:pt x="1736" y="4166"/>
                </a:lnTo>
                <a:cubicBezTo>
                  <a:pt x="1773" y="4176"/>
                  <a:pt x="1801" y="4206"/>
                  <a:pt x="1807" y="4244"/>
                </a:cubicBezTo>
                <a:lnTo>
                  <a:pt x="1808" y="4250"/>
                </a:lnTo>
                <a:cubicBezTo>
                  <a:pt x="1809" y="4255"/>
                  <a:pt x="1809" y="4260"/>
                  <a:pt x="1809" y="4265"/>
                </a:cubicBezTo>
                <a:lnTo>
                  <a:pt x="1809" y="4275"/>
                </a:lnTo>
                <a:lnTo>
                  <a:pt x="1809" y="4284"/>
                </a:lnTo>
                <a:lnTo>
                  <a:pt x="1809" y="4287"/>
                </a:lnTo>
                <a:lnTo>
                  <a:pt x="1617" y="4287"/>
                </a:lnTo>
                <a:lnTo>
                  <a:pt x="1617" y="4282"/>
                </a:lnTo>
                <a:lnTo>
                  <a:pt x="1618" y="4279"/>
                </a:lnTo>
                <a:lnTo>
                  <a:pt x="1616" y="4258"/>
                </a:lnTo>
                <a:lnTo>
                  <a:pt x="1616" y="4249"/>
                </a:lnTo>
                <a:cubicBezTo>
                  <a:pt x="1616" y="4245"/>
                  <a:pt x="1617" y="4240"/>
                  <a:pt x="1617" y="4236"/>
                </a:cubicBezTo>
                <a:lnTo>
                  <a:pt x="1618" y="4229"/>
                </a:lnTo>
                <a:lnTo>
                  <a:pt x="1617" y="4242"/>
                </a:lnTo>
                <a:lnTo>
                  <a:pt x="1617" y="4240"/>
                </a:lnTo>
                <a:lnTo>
                  <a:pt x="1809" y="4252"/>
                </a:lnTo>
                <a:lnTo>
                  <a:pt x="1808" y="4248"/>
                </a:lnTo>
                <a:lnTo>
                  <a:pt x="1808" y="4259"/>
                </a:lnTo>
                <a:lnTo>
                  <a:pt x="1805" y="4233"/>
                </a:lnTo>
                <a:lnTo>
                  <a:pt x="1807" y="4240"/>
                </a:lnTo>
                <a:lnTo>
                  <a:pt x="1782" y="4199"/>
                </a:lnTo>
                <a:lnTo>
                  <a:pt x="1784" y="4201"/>
                </a:lnTo>
                <a:lnTo>
                  <a:pt x="1620" y="4268"/>
                </a:lnTo>
                <a:lnTo>
                  <a:pt x="1620" y="4264"/>
                </a:lnTo>
                <a:lnTo>
                  <a:pt x="1625" y="4295"/>
                </a:lnTo>
                <a:lnTo>
                  <a:pt x="1623" y="4289"/>
                </a:lnTo>
                <a:cubicBezTo>
                  <a:pt x="1622" y="4283"/>
                  <a:pt x="1620" y="4278"/>
                  <a:pt x="1619" y="4272"/>
                </a:cubicBezTo>
                <a:lnTo>
                  <a:pt x="1618" y="4265"/>
                </a:lnTo>
                <a:lnTo>
                  <a:pt x="1628" y="4294"/>
                </a:lnTo>
                <a:lnTo>
                  <a:pt x="1627" y="4292"/>
                </a:lnTo>
                <a:lnTo>
                  <a:pt x="1808" y="4249"/>
                </a:lnTo>
                <a:lnTo>
                  <a:pt x="1808" y="4254"/>
                </a:lnTo>
                <a:lnTo>
                  <a:pt x="1808" y="4264"/>
                </a:lnTo>
                <a:lnTo>
                  <a:pt x="1808" y="4274"/>
                </a:lnTo>
                <a:lnTo>
                  <a:pt x="1808" y="4278"/>
                </a:lnTo>
                <a:cubicBezTo>
                  <a:pt x="1808" y="4327"/>
                  <a:pt x="1772" y="4368"/>
                  <a:pt x="1724" y="4374"/>
                </a:cubicBezTo>
                <a:cubicBezTo>
                  <a:pt x="1676" y="4380"/>
                  <a:pt x="1631" y="4349"/>
                  <a:pt x="1619" y="4302"/>
                </a:cubicBezTo>
                <a:lnTo>
                  <a:pt x="1616" y="4285"/>
                </a:lnTo>
                <a:lnTo>
                  <a:pt x="1615" y="4276"/>
                </a:lnTo>
                <a:lnTo>
                  <a:pt x="1613" y="4256"/>
                </a:lnTo>
                <a:lnTo>
                  <a:pt x="1613" y="4249"/>
                </a:lnTo>
                <a:cubicBezTo>
                  <a:pt x="1613" y="4196"/>
                  <a:pt x="1656" y="4153"/>
                  <a:pt x="1709" y="4153"/>
                </a:cubicBezTo>
                <a:lnTo>
                  <a:pt x="1712" y="4153"/>
                </a:lnTo>
                <a:cubicBezTo>
                  <a:pt x="1762" y="4153"/>
                  <a:pt x="1803" y="4191"/>
                  <a:pt x="1808" y="4240"/>
                </a:cubicBezTo>
                <a:lnTo>
                  <a:pt x="1809" y="4259"/>
                </a:lnTo>
                <a:lnTo>
                  <a:pt x="1809" y="4268"/>
                </a:lnTo>
                <a:cubicBezTo>
                  <a:pt x="1809" y="4321"/>
                  <a:pt x="1766" y="4364"/>
                  <a:pt x="1713" y="4364"/>
                </a:cubicBezTo>
                <a:lnTo>
                  <a:pt x="1712" y="4364"/>
                </a:lnTo>
                <a:lnTo>
                  <a:pt x="1712" y="4172"/>
                </a:lnTo>
                <a:lnTo>
                  <a:pt x="1713" y="4172"/>
                </a:lnTo>
                <a:lnTo>
                  <a:pt x="1620" y="4289"/>
                </a:lnTo>
                <a:lnTo>
                  <a:pt x="1617" y="4278"/>
                </a:lnTo>
                <a:lnTo>
                  <a:pt x="1615" y="4268"/>
                </a:lnTo>
                <a:cubicBezTo>
                  <a:pt x="1610" y="4240"/>
                  <a:pt x="1617" y="4211"/>
                  <a:pt x="1635" y="4189"/>
                </a:cubicBezTo>
                <a:cubicBezTo>
                  <a:pt x="1653" y="4166"/>
                  <a:pt x="1681" y="4153"/>
                  <a:pt x="1709" y="4153"/>
                </a:cubicBezTo>
                <a:lnTo>
                  <a:pt x="1712" y="4153"/>
                </a:lnTo>
                <a:cubicBezTo>
                  <a:pt x="1762" y="4153"/>
                  <a:pt x="1803" y="4191"/>
                  <a:pt x="1808" y="4240"/>
                </a:cubicBezTo>
                <a:lnTo>
                  <a:pt x="1809" y="4250"/>
                </a:lnTo>
                <a:cubicBezTo>
                  <a:pt x="1812" y="4277"/>
                  <a:pt x="1803" y="4304"/>
                  <a:pt x="1785" y="4324"/>
                </a:cubicBezTo>
                <a:cubicBezTo>
                  <a:pt x="1766" y="4344"/>
                  <a:pt x="1741" y="4355"/>
                  <a:pt x="1713" y="4355"/>
                </a:cubicBezTo>
                <a:lnTo>
                  <a:pt x="1709" y="4355"/>
                </a:lnTo>
                <a:cubicBezTo>
                  <a:pt x="1668" y="4355"/>
                  <a:pt x="1631" y="4329"/>
                  <a:pt x="1618" y="4290"/>
                </a:cubicBezTo>
                <a:lnTo>
                  <a:pt x="1616" y="4284"/>
                </a:lnTo>
                <a:cubicBezTo>
                  <a:pt x="1611" y="4267"/>
                  <a:pt x="1610" y="4248"/>
                  <a:pt x="1614" y="4230"/>
                </a:cubicBezTo>
                <a:lnTo>
                  <a:pt x="1615" y="4226"/>
                </a:lnTo>
                <a:cubicBezTo>
                  <a:pt x="1625" y="4187"/>
                  <a:pt x="1658" y="4158"/>
                  <a:pt x="1698" y="4154"/>
                </a:cubicBezTo>
                <a:cubicBezTo>
                  <a:pt x="1738" y="4150"/>
                  <a:pt x="1776" y="4171"/>
                  <a:pt x="1794" y="4207"/>
                </a:cubicBezTo>
                <a:lnTo>
                  <a:pt x="1799" y="4217"/>
                </a:lnTo>
                <a:cubicBezTo>
                  <a:pt x="1801" y="4221"/>
                  <a:pt x="1803" y="4225"/>
                  <a:pt x="1805" y="4229"/>
                </a:cubicBezTo>
                <a:lnTo>
                  <a:pt x="1808" y="4238"/>
                </a:lnTo>
                <a:cubicBezTo>
                  <a:pt x="1821" y="4278"/>
                  <a:pt x="1807" y="4322"/>
                  <a:pt x="1773" y="4346"/>
                </a:cubicBezTo>
                <a:cubicBezTo>
                  <a:pt x="1739" y="4371"/>
                  <a:pt x="1692" y="4370"/>
                  <a:pt x="1659" y="4345"/>
                </a:cubicBezTo>
                <a:lnTo>
                  <a:pt x="1650" y="4338"/>
                </a:lnTo>
                <a:lnTo>
                  <a:pt x="1643" y="4332"/>
                </a:lnTo>
                <a:lnTo>
                  <a:pt x="1705" y="4355"/>
                </a:lnTo>
                <a:lnTo>
                  <a:pt x="1699" y="4355"/>
                </a:lnTo>
                <a:lnTo>
                  <a:pt x="1692" y="4355"/>
                </a:lnTo>
                <a:cubicBezTo>
                  <a:pt x="1662" y="4355"/>
                  <a:pt x="1633" y="4341"/>
                  <a:pt x="1615" y="4316"/>
                </a:cubicBezTo>
                <a:lnTo>
                  <a:pt x="1611" y="4310"/>
                </a:lnTo>
                <a:lnTo>
                  <a:pt x="1606" y="4304"/>
                </a:lnTo>
                <a:lnTo>
                  <a:pt x="1626" y="4322"/>
                </a:lnTo>
                <a:lnTo>
                  <a:pt x="1623" y="4320"/>
                </a:lnTo>
                <a:lnTo>
                  <a:pt x="1759" y="4290"/>
                </a:lnTo>
                <a:lnTo>
                  <a:pt x="1756" y="4295"/>
                </a:lnTo>
                <a:lnTo>
                  <a:pt x="1767" y="4266"/>
                </a:lnTo>
                <a:lnTo>
                  <a:pt x="1765" y="4275"/>
                </a:lnTo>
                <a:lnTo>
                  <a:pt x="1763" y="4284"/>
                </a:lnTo>
                <a:cubicBezTo>
                  <a:pt x="1762" y="4289"/>
                  <a:pt x="1761" y="4294"/>
                  <a:pt x="1759" y="4299"/>
                </a:cubicBezTo>
                <a:lnTo>
                  <a:pt x="1757" y="4304"/>
                </a:lnTo>
                <a:cubicBezTo>
                  <a:pt x="1740" y="4347"/>
                  <a:pt x="1695" y="4371"/>
                  <a:pt x="1649" y="4363"/>
                </a:cubicBezTo>
                <a:cubicBezTo>
                  <a:pt x="1604" y="4354"/>
                  <a:pt x="1571" y="4314"/>
                  <a:pt x="1571" y="4268"/>
                </a:cubicBezTo>
                <a:lnTo>
                  <a:pt x="1571" y="4266"/>
                </a:lnTo>
                <a:lnTo>
                  <a:pt x="1571" y="4260"/>
                </a:lnTo>
                <a:lnTo>
                  <a:pt x="1571" y="4253"/>
                </a:lnTo>
                <a:lnTo>
                  <a:pt x="1571" y="4249"/>
                </a:lnTo>
                <a:cubicBezTo>
                  <a:pt x="1571" y="4208"/>
                  <a:pt x="1598" y="4171"/>
                  <a:pt x="1637" y="4158"/>
                </a:cubicBezTo>
                <a:cubicBezTo>
                  <a:pt x="1676" y="4145"/>
                  <a:pt x="1719" y="4159"/>
                  <a:pt x="1744" y="4192"/>
                </a:cubicBezTo>
                <a:lnTo>
                  <a:pt x="1747" y="4196"/>
                </a:lnTo>
                <a:cubicBezTo>
                  <a:pt x="1753" y="4204"/>
                  <a:pt x="1758" y="4213"/>
                  <a:pt x="1762" y="4223"/>
                </a:cubicBezTo>
                <a:lnTo>
                  <a:pt x="1764" y="4229"/>
                </a:lnTo>
                <a:cubicBezTo>
                  <a:pt x="1773" y="4258"/>
                  <a:pt x="1768" y="4291"/>
                  <a:pt x="1750" y="4316"/>
                </a:cubicBezTo>
                <a:cubicBezTo>
                  <a:pt x="1732" y="4341"/>
                  <a:pt x="1703" y="4355"/>
                  <a:pt x="1672" y="4355"/>
                </a:cubicBezTo>
                <a:lnTo>
                  <a:pt x="1667" y="4355"/>
                </a:lnTo>
                <a:cubicBezTo>
                  <a:pt x="1614" y="4355"/>
                  <a:pt x="1571" y="4312"/>
                  <a:pt x="1571" y="4259"/>
                </a:cubicBezTo>
                <a:lnTo>
                  <a:pt x="1571" y="4253"/>
                </a:lnTo>
                <a:lnTo>
                  <a:pt x="1574" y="4277"/>
                </a:lnTo>
                <a:lnTo>
                  <a:pt x="1573" y="4273"/>
                </a:lnTo>
                <a:lnTo>
                  <a:pt x="1761" y="4231"/>
                </a:lnTo>
                <a:lnTo>
                  <a:pt x="1762" y="4239"/>
                </a:lnTo>
                <a:lnTo>
                  <a:pt x="1764" y="4248"/>
                </a:lnTo>
                <a:lnTo>
                  <a:pt x="1579" y="4238"/>
                </a:lnTo>
                <a:lnTo>
                  <a:pt x="1580" y="4235"/>
                </a:lnTo>
                <a:lnTo>
                  <a:pt x="1577" y="4281"/>
                </a:lnTo>
                <a:lnTo>
                  <a:pt x="1576" y="4275"/>
                </a:lnTo>
                <a:lnTo>
                  <a:pt x="1670" y="4355"/>
                </a:lnTo>
                <a:lnTo>
                  <a:pt x="1667" y="4355"/>
                </a:lnTo>
                <a:lnTo>
                  <a:pt x="1763" y="4259"/>
                </a:lnTo>
                <a:lnTo>
                  <a:pt x="1763" y="4264"/>
                </a:lnTo>
                <a:lnTo>
                  <a:pt x="1763" y="4268"/>
                </a:lnTo>
                <a:lnTo>
                  <a:pt x="1571" y="4268"/>
                </a:lnTo>
                <a:lnTo>
                  <a:pt x="1571" y="4264"/>
                </a:lnTo>
                <a:lnTo>
                  <a:pt x="1571" y="4259"/>
                </a:lnTo>
                <a:cubicBezTo>
                  <a:pt x="1571" y="4206"/>
                  <a:pt x="1614" y="4163"/>
                  <a:pt x="1667" y="4163"/>
                </a:cubicBezTo>
                <a:lnTo>
                  <a:pt x="1672" y="4163"/>
                </a:lnTo>
                <a:lnTo>
                  <a:pt x="1672" y="4355"/>
                </a:lnTo>
                <a:lnTo>
                  <a:pt x="1670" y="4355"/>
                </a:lnTo>
                <a:lnTo>
                  <a:pt x="1765" y="4275"/>
                </a:lnTo>
                <a:lnTo>
                  <a:pt x="1764" y="4281"/>
                </a:lnTo>
                <a:cubicBezTo>
                  <a:pt x="1762" y="4295"/>
                  <a:pt x="1757" y="4307"/>
                  <a:pt x="1749" y="4319"/>
                </a:cubicBezTo>
                <a:lnTo>
                  <a:pt x="1747" y="4322"/>
                </a:lnTo>
                <a:cubicBezTo>
                  <a:pt x="1720" y="4363"/>
                  <a:pt x="1666" y="4376"/>
                  <a:pt x="1623" y="4353"/>
                </a:cubicBezTo>
                <a:cubicBezTo>
                  <a:pt x="1579" y="4331"/>
                  <a:pt x="1560" y="4278"/>
                  <a:pt x="1578" y="4233"/>
                </a:cubicBezTo>
                <a:lnTo>
                  <a:pt x="1580" y="4228"/>
                </a:lnTo>
                <a:lnTo>
                  <a:pt x="1576" y="4243"/>
                </a:lnTo>
                <a:lnTo>
                  <a:pt x="1580" y="4224"/>
                </a:lnTo>
                <a:lnTo>
                  <a:pt x="1580" y="4227"/>
                </a:lnTo>
                <a:lnTo>
                  <a:pt x="1581" y="4222"/>
                </a:lnTo>
                <a:lnTo>
                  <a:pt x="1691" y="4335"/>
                </a:lnTo>
                <a:lnTo>
                  <a:pt x="1685" y="4336"/>
                </a:lnTo>
                <a:lnTo>
                  <a:pt x="1746" y="4299"/>
                </a:lnTo>
                <a:lnTo>
                  <a:pt x="1740" y="4307"/>
                </a:lnTo>
                <a:lnTo>
                  <a:pt x="1756" y="4224"/>
                </a:lnTo>
                <a:lnTo>
                  <a:pt x="1759" y="4235"/>
                </a:lnTo>
                <a:lnTo>
                  <a:pt x="1752" y="4218"/>
                </a:lnTo>
                <a:lnTo>
                  <a:pt x="1756" y="4226"/>
                </a:lnTo>
                <a:lnTo>
                  <a:pt x="1591" y="4215"/>
                </a:lnTo>
                <a:lnTo>
                  <a:pt x="1593" y="4212"/>
                </a:lnTo>
                <a:lnTo>
                  <a:pt x="1576" y="4265"/>
                </a:lnTo>
                <a:lnTo>
                  <a:pt x="1576" y="4259"/>
                </a:lnTo>
                <a:lnTo>
                  <a:pt x="1767" y="4278"/>
                </a:lnTo>
                <a:lnTo>
                  <a:pt x="1765" y="4288"/>
                </a:lnTo>
                <a:lnTo>
                  <a:pt x="1764" y="4292"/>
                </a:lnTo>
                <a:cubicBezTo>
                  <a:pt x="1751" y="4343"/>
                  <a:pt x="1700" y="4374"/>
                  <a:pt x="1648" y="4362"/>
                </a:cubicBezTo>
                <a:cubicBezTo>
                  <a:pt x="1597" y="4350"/>
                  <a:pt x="1565" y="4299"/>
                  <a:pt x="1577" y="4248"/>
                </a:cubicBezTo>
                <a:lnTo>
                  <a:pt x="1579" y="4239"/>
                </a:lnTo>
                <a:lnTo>
                  <a:pt x="1587" y="4302"/>
                </a:lnTo>
                <a:lnTo>
                  <a:pt x="1582" y="4292"/>
                </a:lnTo>
                <a:cubicBezTo>
                  <a:pt x="1570" y="4270"/>
                  <a:pt x="1568" y="4243"/>
                  <a:pt x="1576" y="4219"/>
                </a:cubicBezTo>
                <a:lnTo>
                  <a:pt x="1578" y="4213"/>
                </a:lnTo>
                <a:lnTo>
                  <a:pt x="1579" y="4210"/>
                </a:lnTo>
                <a:cubicBezTo>
                  <a:pt x="1595" y="4164"/>
                  <a:pt x="1643" y="4136"/>
                  <a:pt x="1691" y="4147"/>
                </a:cubicBezTo>
                <a:cubicBezTo>
                  <a:pt x="1739" y="4157"/>
                  <a:pt x="1771" y="4202"/>
                  <a:pt x="1766" y="4251"/>
                </a:cubicBezTo>
                <a:lnTo>
                  <a:pt x="1764" y="4268"/>
                </a:lnTo>
                <a:lnTo>
                  <a:pt x="1762" y="4278"/>
                </a:lnTo>
                <a:lnTo>
                  <a:pt x="1763" y="4259"/>
                </a:lnTo>
                <a:lnTo>
                  <a:pt x="1763" y="4265"/>
                </a:lnTo>
                <a:lnTo>
                  <a:pt x="1763" y="4268"/>
                </a:lnTo>
                <a:lnTo>
                  <a:pt x="1574" y="4248"/>
                </a:lnTo>
                <a:lnTo>
                  <a:pt x="1574" y="4250"/>
                </a:lnTo>
                <a:lnTo>
                  <a:pt x="1575" y="4240"/>
                </a:lnTo>
                <a:cubicBezTo>
                  <a:pt x="1580" y="4193"/>
                  <a:pt x="1617" y="4157"/>
                  <a:pt x="1664" y="4154"/>
                </a:cubicBezTo>
                <a:cubicBezTo>
                  <a:pt x="1710" y="4150"/>
                  <a:pt x="1752" y="4181"/>
                  <a:pt x="1764" y="4226"/>
                </a:cubicBezTo>
                <a:lnTo>
                  <a:pt x="1765" y="4230"/>
                </a:lnTo>
                <a:cubicBezTo>
                  <a:pt x="1768" y="4243"/>
                  <a:pt x="1768" y="4256"/>
                  <a:pt x="1766" y="4269"/>
                </a:cubicBezTo>
                <a:lnTo>
                  <a:pt x="1765" y="4275"/>
                </a:lnTo>
                <a:cubicBezTo>
                  <a:pt x="1763" y="4291"/>
                  <a:pt x="1756" y="4306"/>
                  <a:pt x="1746" y="4318"/>
                </a:cubicBezTo>
                <a:lnTo>
                  <a:pt x="1739" y="4327"/>
                </a:lnTo>
                <a:cubicBezTo>
                  <a:pt x="1721" y="4351"/>
                  <a:pt x="1693" y="4364"/>
                  <a:pt x="1663" y="4364"/>
                </a:cubicBezTo>
                <a:lnTo>
                  <a:pt x="1659" y="4364"/>
                </a:lnTo>
                <a:cubicBezTo>
                  <a:pt x="1630" y="4364"/>
                  <a:pt x="1603" y="4351"/>
                  <a:pt x="1585" y="4328"/>
                </a:cubicBezTo>
                <a:lnTo>
                  <a:pt x="1581" y="4323"/>
                </a:lnTo>
                <a:lnTo>
                  <a:pt x="1595" y="4338"/>
                </a:lnTo>
                <a:lnTo>
                  <a:pt x="1590" y="4334"/>
                </a:lnTo>
                <a:lnTo>
                  <a:pt x="1730" y="4313"/>
                </a:lnTo>
                <a:lnTo>
                  <a:pt x="1726" y="4319"/>
                </a:lnTo>
                <a:cubicBezTo>
                  <a:pt x="1720" y="4328"/>
                  <a:pt x="1713" y="4336"/>
                  <a:pt x="1704" y="4342"/>
                </a:cubicBezTo>
                <a:lnTo>
                  <a:pt x="1700" y="4345"/>
                </a:lnTo>
                <a:cubicBezTo>
                  <a:pt x="1678" y="4362"/>
                  <a:pt x="1651" y="4368"/>
                  <a:pt x="1624" y="4363"/>
                </a:cubicBezTo>
                <a:cubicBezTo>
                  <a:pt x="1597" y="4357"/>
                  <a:pt x="1574" y="4341"/>
                  <a:pt x="1560" y="4318"/>
                </a:cubicBezTo>
                <a:lnTo>
                  <a:pt x="1557" y="4313"/>
                </a:lnTo>
                <a:cubicBezTo>
                  <a:pt x="1552" y="4304"/>
                  <a:pt x="1548" y="4294"/>
                  <a:pt x="1546" y="4284"/>
                </a:cubicBezTo>
                <a:lnTo>
                  <a:pt x="1546" y="4285"/>
                </a:lnTo>
                <a:lnTo>
                  <a:pt x="1545" y="4281"/>
                </a:lnTo>
                <a:lnTo>
                  <a:pt x="1543" y="4276"/>
                </a:lnTo>
                <a:lnTo>
                  <a:pt x="1690" y="4317"/>
                </a:lnTo>
                <a:lnTo>
                  <a:pt x="1686" y="4320"/>
                </a:lnTo>
                <a:lnTo>
                  <a:pt x="1720" y="4274"/>
                </a:lnTo>
                <a:lnTo>
                  <a:pt x="1718" y="4280"/>
                </a:lnTo>
                <a:lnTo>
                  <a:pt x="1626" y="4153"/>
                </a:lnTo>
                <a:lnTo>
                  <a:pt x="1630" y="4153"/>
                </a:lnTo>
                <a:lnTo>
                  <a:pt x="1630" y="4345"/>
                </a:lnTo>
                <a:lnTo>
                  <a:pt x="1626" y="4345"/>
                </a:lnTo>
                <a:cubicBezTo>
                  <a:pt x="1598" y="4345"/>
                  <a:pt x="1571" y="4333"/>
                  <a:pt x="1553" y="4312"/>
                </a:cubicBezTo>
                <a:cubicBezTo>
                  <a:pt x="1535" y="4290"/>
                  <a:pt x="1527" y="4262"/>
                  <a:pt x="1532" y="4234"/>
                </a:cubicBezTo>
                <a:lnTo>
                  <a:pt x="1533" y="4228"/>
                </a:lnTo>
                <a:lnTo>
                  <a:pt x="1531" y="4243"/>
                </a:lnTo>
                <a:lnTo>
                  <a:pt x="1531" y="4240"/>
                </a:lnTo>
                <a:cubicBezTo>
                  <a:pt x="1531" y="4192"/>
                  <a:pt x="1568" y="4151"/>
                  <a:pt x="1616" y="4145"/>
                </a:cubicBezTo>
                <a:cubicBezTo>
                  <a:pt x="1664" y="4139"/>
                  <a:pt x="1709" y="4170"/>
                  <a:pt x="1721" y="4217"/>
                </a:cubicBezTo>
                <a:lnTo>
                  <a:pt x="1723" y="4229"/>
                </a:lnTo>
                <a:lnTo>
                  <a:pt x="1725" y="4237"/>
                </a:lnTo>
                <a:lnTo>
                  <a:pt x="1726" y="4244"/>
                </a:lnTo>
                <a:cubicBezTo>
                  <a:pt x="1726" y="4248"/>
                  <a:pt x="1726" y="4253"/>
                  <a:pt x="1726" y="4257"/>
                </a:cubicBezTo>
                <a:lnTo>
                  <a:pt x="1726" y="4259"/>
                </a:lnTo>
                <a:lnTo>
                  <a:pt x="1534" y="4259"/>
                </a:lnTo>
                <a:lnTo>
                  <a:pt x="1534" y="4254"/>
                </a:lnTo>
                <a:lnTo>
                  <a:pt x="1537" y="4275"/>
                </a:lnTo>
                <a:lnTo>
                  <a:pt x="1533" y="4256"/>
                </a:lnTo>
                <a:lnTo>
                  <a:pt x="1533" y="4252"/>
                </a:lnTo>
                <a:lnTo>
                  <a:pt x="1532" y="4246"/>
                </a:lnTo>
                <a:lnTo>
                  <a:pt x="1722" y="4230"/>
                </a:lnTo>
                <a:lnTo>
                  <a:pt x="1722" y="4232"/>
                </a:lnTo>
                <a:lnTo>
                  <a:pt x="1722" y="4240"/>
                </a:lnTo>
                <a:lnTo>
                  <a:pt x="1722" y="4249"/>
                </a:lnTo>
                <a:lnTo>
                  <a:pt x="1626" y="4153"/>
                </a:lnTo>
                <a:lnTo>
                  <a:pt x="1627" y="4153"/>
                </a:lnTo>
                <a:lnTo>
                  <a:pt x="1531" y="4249"/>
                </a:lnTo>
                <a:lnTo>
                  <a:pt x="1531" y="4238"/>
                </a:lnTo>
                <a:lnTo>
                  <a:pt x="1531" y="4230"/>
                </a:lnTo>
                <a:lnTo>
                  <a:pt x="1723" y="4230"/>
                </a:lnTo>
                <a:lnTo>
                  <a:pt x="1723" y="4233"/>
                </a:lnTo>
                <a:lnTo>
                  <a:pt x="1723" y="4240"/>
                </a:lnTo>
                <a:lnTo>
                  <a:pt x="1723" y="4246"/>
                </a:lnTo>
                <a:lnTo>
                  <a:pt x="1723" y="4249"/>
                </a:lnTo>
                <a:lnTo>
                  <a:pt x="1536" y="4219"/>
                </a:lnTo>
                <a:lnTo>
                  <a:pt x="1537" y="4216"/>
                </a:lnTo>
                <a:lnTo>
                  <a:pt x="1534" y="4231"/>
                </a:lnTo>
                <a:lnTo>
                  <a:pt x="1534" y="4231"/>
                </a:lnTo>
                <a:lnTo>
                  <a:pt x="1535" y="4221"/>
                </a:lnTo>
                <a:lnTo>
                  <a:pt x="1722" y="4261"/>
                </a:lnTo>
                <a:lnTo>
                  <a:pt x="1722" y="4260"/>
                </a:lnTo>
                <a:lnTo>
                  <a:pt x="1720" y="4267"/>
                </a:lnTo>
                <a:lnTo>
                  <a:pt x="1723" y="4251"/>
                </a:lnTo>
                <a:lnTo>
                  <a:pt x="1722" y="4260"/>
                </a:lnTo>
                <a:lnTo>
                  <a:pt x="1694" y="4182"/>
                </a:lnTo>
                <a:lnTo>
                  <a:pt x="1696" y="4184"/>
                </a:lnTo>
                <a:lnTo>
                  <a:pt x="1561" y="4184"/>
                </a:lnTo>
                <a:lnTo>
                  <a:pt x="1563" y="4182"/>
                </a:lnTo>
                <a:lnTo>
                  <a:pt x="1548" y="4299"/>
                </a:lnTo>
                <a:lnTo>
                  <a:pt x="1545" y="4294"/>
                </a:lnTo>
                <a:lnTo>
                  <a:pt x="1560" y="4312"/>
                </a:lnTo>
                <a:lnTo>
                  <a:pt x="1556" y="4308"/>
                </a:lnTo>
                <a:lnTo>
                  <a:pt x="1718" y="4222"/>
                </a:lnTo>
                <a:lnTo>
                  <a:pt x="1719" y="4227"/>
                </a:lnTo>
                <a:lnTo>
                  <a:pt x="1710" y="4203"/>
                </a:lnTo>
                <a:lnTo>
                  <a:pt x="1712" y="4207"/>
                </a:lnTo>
                <a:lnTo>
                  <a:pt x="1533" y="4226"/>
                </a:lnTo>
                <a:lnTo>
                  <a:pt x="1534" y="4222"/>
                </a:lnTo>
                <a:lnTo>
                  <a:pt x="1531" y="4245"/>
                </a:lnTo>
                <a:lnTo>
                  <a:pt x="1531" y="4240"/>
                </a:lnTo>
                <a:cubicBezTo>
                  <a:pt x="1531" y="4196"/>
                  <a:pt x="1562" y="4157"/>
                  <a:pt x="1605" y="4147"/>
                </a:cubicBezTo>
                <a:cubicBezTo>
                  <a:pt x="1649" y="4137"/>
                  <a:pt x="1693" y="4158"/>
                  <a:pt x="1713" y="4198"/>
                </a:cubicBezTo>
                <a:lnTo>
                  <a:pt x="1715" y="4202"/>
                </a:lnTo>
                <a:cubicBezTo>
                  <a:pt x="1719" y="4209"/>
                  <a:pt x="1722" y="4217"/>
                  <a:pt x="1724" y="4226"/>
                </a:cubicBezTo>
                <a:lnTo>
                  <a:pt x="1725" y="4231"/>
                </a:lnTo>
                <a:cubicBezTo>
                  <a:pt x="1730" y="4259"/>
                  <a:pt x="1723" y="4288"/>
                  <a:pt x="1705" y="4310"/>
                </a:cubicBezTo>
                <a:cubicBezTo>
                  <a:pt x="1686" y="4333"/>
                  <a:pt x="1659" y="4345"/>
                  <a:pt x="1630" y="4345"/>
                </a:cubicBezTo>
                <a:lnTo>
                  <a:pt x="1627" y="4345"/>
                </a:lnTo>
                <a:cubicBezTo>
                  <a:pt x="1590" y="4345"/>
                  <a:pt x="1556" y="4324"/>
                  <a:pt x="1540" y="4290"/>
                </a:cubicBezTo>
                <a:lnTo>
                  <a:pt x="1535" y="4277"/>
                </a:lnTo>
                <a:lnTo>
                  <a:pt x="1531" y="4269"/>
                </a:lnTo>
                <a:lnTo>
                  <a:pt x="1542" y="4286"/>
                </a:lnTo>
                <a:lnTo>
                  <a:pt x="1538" y="4281"/>
                </a:lnTo>
                <a:lnTo>
                  <a:pt x="1650" y="4310"/>
                </a:lnTo>
                <a:lnTo>
                  <a:pt x="1643" y="4313"/>
                </a:lnTo>
                <a:lnTo>
                  <a:pt x="1663" y="4301"/>
                </a:lnTo>
                <a:lnTo>
                  <a:pt x="1655" y="4307"/>
                </a:lnTo>
                <a:cubicBezTo>
                  <a:pt x="1638" y="4320"/>
                  <a:pt x="1618" y="4326"/>
                  <a:pt x="1597" y="4326"/>
                </a:cubicBezTo>
                <a:lnTo>
                  <a:pt x="1586" y="4326"/>
                </a:lnTo>
                <a:lnTo>
                  <a:pt x="1577" y="4326"/>
                </a:lnTo>
                <a:cubicBezTo>
                  <a:pt x="1569" y="4326"/>
                  <a:pt x="1560" y="4325"/>
                  <a:pt x="1551" y="4323"/>
                </a:cubicBezTo>
                <a:lnTo>
                  <a:pt x="1544" y="4321"/>
                </a:lnTo>
                <a:lnTo>
                  <a:pt x="1606" y="4318"/>
                </a:lnTo>
                <a:lnTo>
                  <a:pt x="1601" y="4320"/>
                </a:lnTo>
                <a:lnTo>
                  <a:pt x="1661" y="4242"/>
                </a:lnTo>
                <a:lnTo>
                  <a:pt x="1660" y="4250"/>
                </a:lnTo>
                <a:lnTo>
                  <a:pt x="1660" y="4231"/>
                </a:lnTo>
                <a:lnTo>
                  <a:pt x="1661" y="4243"/>
                </a:lnTo>
                <a:lnTo>
                  <a:pt x="1662" y="4263"/>
                </a:lnTo>
                <a:lnTo>
                  <a:pt x="1662" y="4268"/>
                </a:lnTo>
                <a:lnTo>
                  <a:pt x="1470" y="4268"/>
                </a:lnTo>
                <a:lnTo>
                  <a:pt x="1470" y="4263"/>
                </a:lnTo>
                <a:lnTo>
                  <a:pt x="1470" y="4251"/>
                </a:lnTo>
                <a:lnTo>
                  <a:pt x="1470" y="4238"/>
                </a:lnTo>
                <a:lnTo>
                  <a:pt x="1470" y="4230"/>
                </a:lnTo>
                <a:lnTo>
                  <a:pt x="1470" y="4229"/>
                </a:lnTo>
                <a:lnTo>
                  <a:pt x="1662" y="4229"/>
                </a:lnTo>
                <a:lnTo>
                  <a:pt x="1662" y="4232"/>
                </a:lnTo>
                <a:lnTo>
                  <a:pt x="1662" y="4240"/>
                </a:lnTo>
                <a:lnTo>
                  <a:pt x="1566" y="4144"/>
                </a:lnTo>
                <a:lnTo>
                  <a:pt x="1569" y="4144"/>
                </a:lnTo>
                <a:lnTo>
                  <a:pt x="1480" y="4276"/>
                </a:lnTo>
                <a:lnTo>
                  <a:pt x="1476" y="4266"/>
                </a:lnTo>
                <a:cubicBezTo>
                  <a:pt x="1465" y="4237"/>
                  <a:pt x="1468" y="4203"/>
                  <a:pt x="1486" y="4177"/>
                </a:cubicBezTo>
                <a:cubicBezTo>
                  <a:pt x="1504" y="4150"/>
                  <a:pt x="1534" y="4134"/>
                  <a:pt x="1565" y="4134"/>
                </a:cubicBezTo>
                <a:lnTo>
                  <a:pt x="1566" y="4134"/>
                </a:lnTo>
                <a:cubicBezTo>
                  <a:pt x="1619" y="4134"/>
                  <a:pt x="1662" y="4177"/>
                  <a:pt x="1662" y="4230"/>
                </a:cubicBezTo>
                <a:lnTo>
                  <a:pt x="1662" y="4240"/>
                </a:lnTo>
                <a:lnTo>
                  <a:pt x="1662" y="4249"/>
                </a:lnTo>
                <a:lnTo>
                  <a:pt x="1470" y="4249"/>
                </a:lnTo>
                <a:lnTo>
                  <a:pt x="1470" y="4246"/>
                </a:lnTo>
                <a:lnTo>
                  <a:pt x="1472" y="4262"/>
                </a:lnTo>
                <a:lnTo>
                  <a:pt x="1471" y="4256"/>
                </a:lnTo>
                <a:cubicBezTo>
                  <a:pt x="1470" y="4251"/>
                  <a:pt x="1469" y="4246"/>
                  <a:pt x="1469" y="4240"/>
                </a:cubicBezTo>
                <a:lnTo>
                  <a:pt x="1469" y="4230"/>
                </a:lnTo>
                <a:cubicBezTo>
                  <a:pt x="1469" y="4181"/>
                  <a:pt x="1507" y="4140"/>
                  <a:pt x="1556" y="4135"/>
                </a:cubicBezTo>
                <a:cubicBezTo>
                  <a:pt x="1605" y="4130"/>
                  <a:pt x="1650" y="4163"/>
                  <a:pt x="1660" y="4212"/>
                </a:cubicBezTo>
                <a:lnTo>
                  <a:pt x="1661" y="4220"/>
                </a:lnTo>
                <a:lnTo>
                  <a:pt x="1663" y="4229"/>
                </a:lnTo>
                <a:cubicBezTo>
                  <a:pt x="1669" y="4257"/>
                  <a:pt x="1663" y="4287"/>
                  <a:pt x="1644" y="4310"/>
                </a:cubicBezTo>
                <a:cubicBezTo>
                  <a:pt x="1626" y="4332"/>
                  <a:pt x="1599" y="4345"/>
                  <a:pt x="1569" y="4345"/>
                </a:cubicBezTo>
                <a:lnTo>
                  <a:pt x="1566" y="4345"/>
                </a:lnTo>
                <a:cubicBezTo>
                  <a:pt x="1533" y="4345"/>
                  <a:pt x="1501" y="4328"/>
                  <a:pt x="1484" y="4299"/>
                </a:cubicBezTo>
                <a:lnTo>
                  <a:pt x="1481" y="4294"/>
                </a:lnTo>
                <a:cubicBezTo>
                  <a:pt x="1476" y="4286"/>
                  <a:pt x="1473" y="4277"/>
                  <a:pt x="1470" y="4268"/>
                </a:cubicBezTo>
                <a:lnTo>
                  <a:pt x="1469" y="4264"/>
                </a:lnTo>
                <a:cubicBezTo>
                  <a:pt x="1458" y="4219"/>
                  <a:pt x="1480" y="4173"/>
                  <a:pt x="1521" y="4154"/>
                </a:cubicBezTo>
                <a:cubicBezTo>
                  <a:pt x="1562" y="4134"/>
                  <a:pt x="1612" y="4146"/>
                  <a:pt x="1639" y="4183"/>
                </a:cubicBezTo>
                <a:lnTo>
                  <a:pt x="1640" y="4184"/>
                </a:lnTo>
                <a:lnTo>
                  <a:pt x="1644" y="4189"/>
                </a:lnTo>
                <a:cubicBezTo>
                  <a:pt x="1667" y="4218"/>
                  <a:pt x="1672" y="4258"/>
                  <a:pt x="1656" y="4291"/>
                </a:cubicBezTo>
                <a:cubicBezTo>
                  <a:pt x="1640" y="4324"/>
                  <a:pt x="1606" y="4345"/>
                  <a:pt x="1569" y="4345"/>
                </a:cubicBezTo>
                <a:lnTo>
                  <a:pt x="1566" y="4345"/>
                </a:lnTo>
                <a:lnTo>
                  <a:pt x="1565" y="4345"/>
                </a:lnTo>
                <a:lnTo>
                  <a:pt x="1661" y="4249"/>
                </a:lnTo>
                <a:lnTo>
                  <a:pt x="1661" y="4259"/>
                </a:lnTo>
                <a:lnTo>
                  <a:pt x="1661" y="4265"/>
                </a:lnTo>
                <a:lnTo>
                  <a:pt x="1661" y="4268"/>
                </a:lnTo>
                <a:lnTo>
                  <a:pt x="1469" y="4268"/>
                </a:lnTo>
                <a:lnTo>
                  <a:pt x="1469" y="4259"/>
                </a:lnTo>
                <a:lnTo>
                  <a:pt x="1469" y="4249"/>
                </a:lnTo>
                <a:lnTo>
                  <a:pt x="1481" y="4295"/>
                </a:lnTo>
                <a:lnTo>
                  <a:pt x="1475" y="4284"/>
                </a:lnTo>
                <a:lnTo>
                  <a:pt x="1483" y="4296"/>
                </a:lnTo>
                <a:lnTo>
                  <a:pt x="1477" y="4288"/>
                </a:lnTo>
                <a:lnTo>
                  <a:pt x="1639" y="4273"/>
                </a:lnTo>
                <a:lnTo>
                  <a:pt x="1637" y="4278"/>
                </a:lnTo>
                <a:lnTo>
                  <a:pt x="1632" y="4289"/>
                </a:lnTo>
                <a:cubicBezTo>
                  <a:pt x="1629" y="4295"/>
                  <a:pt x="1626" y="4300"/>
                  <a:pt x="1623" y="4305"/>
                </a:cubicBezTo>
                <a:lnTo>
                  <a:pt x="1616" y="4315"/>
                </a:lnTo>
                <a:cubicBezTo>
                  <a:pt x="1598" y="4340"/>
                  <a:pt x="1569" y="4355"/>
                  <a:pt x="1537" y="4355"/>
                </a:cubicBezTo>
                <a:lnTo>
                  <a:pt x="1529" y="4355"/>
                </a:lnTo>
                <a:lnTo>
                  <a:pt x="1526" y="4355"/>
                </a:lnTo>
                <a:lnTo>
                  <a:pt x="1524" y="4355"/>
                </a:lnTo>
                <a:lnTo>
                  <a:pt x="1520" y="4355"/>
                </a:lnTo>
                <a:lnTo>
                  <a:pt x="1615" y="4241"/>
                </a:lnTo>
                <a:lnTo>
                  <a:pt x="1615" y="4241"/>
                </a:lnTo>
                <a:lnTo>
                  <a:pt x="1616" y="4245"/>
                </a:lnTo>
                <a:lnTo>
                  <a:pt x="1431" y="4238"/>
                </a:lnTo>
                <a:lnTo>
                  <a:pt x="1432" y="4235"/>
                </a:lnTo>
                <a:lnTo>
                  <a:pt x="1429" y="4250"/>
                </a:lnTo>
                <a:lnTo>
                  <a:pt x="1430" y="4244"/>
                </a:lnTo>
                <a:lnTo>
                  <a:pt x="1433" y="4290"/>
                </a:lnTo>
                <a:lnTo>
                  <a:pt x="1431" y="4284"/>
                </a:lnTo>
                <a:lnTo>
                  <a:pt x="1437" y="4296"/>
                </a:lnTo>
                <a:lnTo>
                  <a:pt x="1435" y="4292"/>
                </a:lnTo>
                <a:lnTo>
                  <a:pt x="1616" y="4249"/>
                </a:lnTo>
                <a:lnTo>
                  <a:pt x="1616" y="4259"/>
                </a:lnTo>
                <a:lnTo>
                  <a:pt x="1616" y="4268"/>
                </a:lnTo>
                <a:lnTo>
                  <a:pt x="1429" y="4238"/>
                </a:lnTo>
                <a:lnTo>
                  <a:pt x="1430" y="4235"/>
                </a:lnTo>
                <a:lnTo>
                  <a:pt x="1427" y="4250"/>
                </a:lnTo>
                <a:lnTo>
                  <a:pt x="1428" y="4244"/>
                </a:lnTo>
                <a:lnTo>
                  <a:pt x="1426" y="4259"/>
                </a:lnTo>
                <a:lnTo>
                  <a:pt x="1426" y="4249"/>
                </a:lnTo>
                <a:lnTo>
                  <a:pt x="1618" y="4249"/>
                </a:lnTo>
                <a:lnTo>
                  <a:pt x="1618" y="4255"/>
                </a:lnTo>
                <a:lnTo>
                  <a:pt x="1618" y="4259"/>
                </a:lnTo>
                <a:cubicBezTo>
                  <a:pt x="1618" y="4307"/>
                  <a:pt x="1584" y="4347"/>
                  <a:pt x="1538" y="4354"/>
                </a:cubicBezTo>
                <a:cubicBezTo>
                  <a:pt x="1491" y="4362"/>
                  <a:pt x="1446" y="4334"/>
                  <a:pt x="1431" y="4290"/>
                </a:cubicBezTo>
                <a:lnTo>
                  <a:pt x="1430" y="4287"/>
                </a:lnTo>
                <a:cubicBezTo>
                  <a:pt x="1429" y="4281"/>
                  <a:pt x="1427" y="4276"/>
                  <a:pt x="1426" y="4270"/>
                </a:cubicBezTo>
                <a:lnTo>
                  <a:pt x="1425" y="4263"/>
                </a:lnTo>
                <a:cubicBezTo>
                  <a:pt x="1424" y="4253"/>
                  <a:pt x="1424" y="4242"/>
                  <a:pt x="1426" y="4232"/>
                </a:cubicBezTo>
                <a:lnTo>
                  <a:pt x="1429" y="4215"/>
                </a:lnTo>
                <a:lnTo>
                  <a:pt x="1431" y="4207"/>
                </a:lnTo>
                <a:cubicBezTo>
                  <a:pt x="1442" y="4163"/>
                  <a:pt x="1484" y="4132"/>
                  <a:pt x="1529" y="4135"/>
                </a:cubicBezTo>
                <a:cubicBezTo>
                  <a:pt x="1575" y="4137"/>
                  <a:pt x="1613" y="4171"/>
                  <a:pt x="1620" y="4217"/>
                </a:cubicBezTo>
                <a:lnTo>
                  <a:pt x="1621" y="4224"/>
                </a:lnTo>
                <a:cubicBezTo>
                  <a:pt x="1622" y="4231"/>
                  <a:pt x="1622" y="4238"/>
                  <a:pt x="1621" y="4245"/>
                </a:cubicBezTo>
                <a:lnTo>
                  <a:pt x="1620" y="4257"/>
                </a:lnTo>
                <a:lnTo>
                  <a:pt x="1619" y="4275"/>
                </a:lnTo>
                <a:lnTo>
                  <a:pt x="1618" y="4282"/>
                </a:lnTo>
                <a:lnTo>
                  <a:pt x="1437" y="4226"/>
                </a:lnTo>
                <a:lnTo>
                  <a:pt x="1435" y="4229"/>
                </a:lnTo>
                <a:lnTo>
                  <a:pt x="1437" y="4224"/>
                </a:lnTo>
                <a:cubicBezTo>
                  <a:pt x="1456" y="4177"/>
                  <a:pt x="1507" y="4153"/>
                  <a:pt x="1555" y="4168"/>
                </a:cubicBezTo>
                <a:cubicBezTo>
                  <a:pt x="1603" y="4183"/>
                  <a:pt x="1631" y="4231"/>
                  <a:pt x="1620" y="4280"/>
                </a:cubicBezTo>
                <a:lnTo>
                  <a:pt x="1619" y="4287"/>
                </a:lnTo>
                <a:lnTo>
                  <a:pt x="1617" y="4297"/>
                </a:lnTo>
                <a:cubicBezTo>
                  <a:pt x="1609" y="4335"/>
                  <a:pt x="1579" y="4365"/>
                  <a:pt x="1541" y="4373"/>
                </a:cubicBezTo>
                <a:cubicBezTo>
                  <a:pt x="1503" y="4380"/>
                  <a:pt x="1464" y="4364"/>
                  <a:pt x="1443" y="4332"/>
                </a:cubicBezTo>
                <a:lnTo>
                  <a:pt x="1441" y="4329"/>
                </a:lnTo>
                <a:cubicBezTo>
                  <a:pt x="1430" y="4313"/>
                  <a:pt x="1424" y="4294"/>
                  <a:pt x="1424" y="4275"/>
                </a:cubicBezTo>
                <a:lnTo>
                  <a:pt x="1424" y="4268"/>
                </a:lnTo>
                <a:cubicBezTo>
                  <a:pt x="1424" y="4260"/>
                  <a:pt x="1426" y="4251"/>
                  <a:pt x="1428" y="4243"/>
                </a:cubicBezTo>
                <a:lnTo>
                  <a:pt x="1434" y="4224"/>
                </a:lnTo>
                <a:lnTo>
                  <a:pt x="1437" y="4216"/>
                </a:lnTo>
                <a:cubicBezTo>
                  <a:pt x="1453" y="4172"/>
                  <a:pt x="1498" y="4147"/>
                  <a:pt x="1544" y="4155"/>
                </a:cubicBezTo>
                <a:cubicBezTo>
                  <a:pt x="1589" y="4163"/>
                  <a:pt x="1622" y="4203"/>
                  <a:pt x="1622" y="4249"/>
                </a:cubicBezTo>
                <a:lnTo>
                  <a:pt x="1622" y="4253"/>
                </a:lnTo>
                <a:cubicBezTo>
                  <a:pt x="1622" y="4264"/>
                  <a:pt x="1621" y="4274"/>
                  <a:pt x="1618" y="4284"/>
                </a:cubicBezTo>
                <a:lnTo>
                  <a:pt x="1616" y="4290"/>
                </a:lnTo>
                <a:lnTo>
                  <a:pt x="1619" y="4275"/>
                </a:lnTo>
                <a:lnTo>
                  <a:pt x="1618" y="4281"/>
                </a:lnTo>
                <a:cubicBezTo>
                  <a:pt x="1617" y="4286"/>
                  <a:pt x="1616" y="4291"/>
                  <a:pt x="1615" y="4296"/>
                </a:cubicBezTo>
                <a:lnTo>
                  <a:pt x="1614" y="4299"/>
                </a:lnTo>
                <a:cubicBezTo>
                  <a:pt x="1597" y="4348"/>
                  <a:pt x="1545" y="4375"/>
                  <a:pt x="1496" y="4361"/>
                </a:cubicBezTo>
                <a:cubicBezTo>
                  <a:pt x="1446" y="4346"/>
                  <a:pt x="1417" y="4295"/>
                  <a:pt x="1429" y="4245"/>
                </a:cubicBezTo>
                <a:lnTo>
                  <a:pt x="1429" y="4246"/>
                </a:lnTo>
                <a:lnTo>
                  <a:pt x="1430" y="4241"/>
                </a:lnTo>
                <a:lnTo>
                  <a:pt x="1524" y="4355"/>
                </a:lnTo>
                <a:lnTo>
                  <a:pt x="1522" y="4355"/>
                </a:lnTo>
                <a:lnTo>
                  <a:pt x="1522" y="4163"/>
                </a:lnTo>
                <a:lnTo>
                  <a:pt x="1524" y="4163"/>
                </a:lnTo>
                <a:cubicBezTo>
                  <a:pt x="1553" y="4163"/>
                  <a:pt x="1579" y="4176"/>
                  <a:pt x="1598" y="4197"/>
                </a:cubicBezTo>
                <a:cubicBezTo>
                  <a:pt x="1616" y="4219"/>
                  <a:pt x="1624" y="4247"/>
                  <a:pt x="1619" y="4275"/>
                </a:cubicBezTo>
                <a:lnTo>
                  <a:pt x="1618" y="4281"/>
                </a:lnTo>
                <a:cubicBezTo>
                  <a:pt x="1615" y="4301"/>
                  <a:pt x="1605" y="4319"/>
                  <a:pt x="1591" y="4333"/>
                </a:cubicBezTo>
                <a:lnTo>
                  <a:pt x="1588" y="4336"/>
                </a:lnTo>
                <a:cubicBezTo>
                  <a:pt x="1551" y="4374"/>
                  <a:pt x="1490" y="4374"/>
                  <a:pt x="1453" y="4336"/>
                </a:cubicBezTo>
                <a:lnTo>
                  <a:pt x="1450" y="4333"/>
                </a:lnTo>
                <a:cubicBezTo>
                  <a:pt x="1444" y="4327"/>
                  <a:pt x="1438" y="4321"/>
                  <a:pt x="1434" y="4313"/>
                </a:cubicBezTo>
                <a:lnTo>
                  <a:pt x="1434" y="4312"/>
                </a:lnTo>
                <a:lnTo>
                  <a:pt x="1430" y="4306"/>
                </a:lnTo>
                <a:lnTo>
                  <a:pt x="1442" y="4320"/>
                </a:lnTo>
                <a:lnTo>
                  <a:pt x="1439" y="4317"/>
                </a:lnTo>
                <a:lnTo>
                  <a:pt x="1583" y="4307"/>
                </a:lnTo>
                <a:lnTo>
                  <a:pt x="1577" y="4315"/>
                </a:lnTo>
                <a:lnTo>
                  <a:pt x="1591" y="4290"/>
                </a:lnTo>
                <a:lnTo>
                  <a:pt x="1589" y="4295"/>
                </a:lnTo>
                <a:lnTo>
                  <a:pt x="1587" y="4302"/>
                </a:lnTo>
                <a:cubicBezTo>
                  <a:pt x="1584" y="4311"/>
                  <a:pt x="1580" y="4320"/>
                  <a:pt x="1574" y="4329"/>
                </a:cubicBezTo>
                <a:lnTo>
                  <a:pt x="1572" y="4332"/>
                </a:lnTo>
                <a:cubicBezTo>
                  <a:pt x="1556" y="4356"/>
                  <a:pt x="1531" y="4371"/>
                  <a:pt x="1502" y="4374"/>
                </a:cubicBezTo>
                <a:cubicBezTo>
                  <a:pt x="1473" y="4377"/>
                  <a:pt x="1445" y="4367"/>
                  <a:pt x="1425" y="4346"/>
                </a:cubicBezTo>
                <a:lnTo>
                  <a:pt x="1421" y="4342"/>
                </a:lnTo>
                <a:cubicBezTo>
                  <a:pt x="1416" y="4338"/>
                  <a:pt x="1412" y="4333"/>
                  <a:pt x="1409" y="4328"/>
                </a:cubicBezTo>
                <a:lnTo>
                  <a:pt x="1405" y="4322"/>
                </a:lnTo>
                <a:lnTo>
                  <a:pt x="1484" y="4364"/>
                </a:lnTo>
                <a:lnTo>
                  <a:pt x="1482" y="4364"/>
                </a:lnTo>
                <a:lnTo>
                  <a:pt x="1480" y="4364"/>
                </a:lnTo>
                <a:cubicBezTo>
                  <a:pt x="1434" y="4364"/>
                  <a:pt x="1394" y="4331"/>
                  <a:pt x="1386" y="4286"/>
                </a:cubicBezTo>
                <a:lnTo>
                  <a:pt x="1383" y="4269"/>
                </a:lnTo>
                <a:lnTo>
                  <a:pt x="1382" y="4261"/>
                </a:lnTo>
                <a:cubicBezTo>
                  <a:pt x="1377" y="4217"/>
                  <a:pt x="1402" y="4175"/>
                  <a:pt x="1444" y="4159"/>
                </a:cubicBezTo>
                <a:cubicBezTo>
                  <a:pt x="1486" y="4144"/>
                  <a:pt x="1533" y="4159"/>
                  <a:pt x="1557" y="4196"/>
                </a:cubicBezTo>
                <a:lnTo>
                  <a:pt x="1559" y="4199"/>
                </a:lnTo>
                <a:cubicBezTo>
                  <a:pt x="1564" y="4206"/>
                  <a:pt x="1568" y="4214"/>
                  <a:pt x="1571" y="4222"/>
                </a:cubicBezTo>
                <a:lnTo>
                  <a:pt x="1574" y="4232"/>
                </a:lnTo>
                <a:lnTo>
                  <a:pt x="1575" y="4235"/>
                </a:lnTo>
                <a:lnTo>
                  <a:pt x="1576" y="4238"/>
                </a:lnTo>
                <a:cubicBezTo>
                  <a:pt x="1590" y="4283"/>
                  <a:pt x="1571" y="4332"/>
                  <a:pt x="1529" y="4354"/>
                </a:cubicBezTo>
                <a:cubicBezTo>
                  <a:pt x="1487" y="4375"/>
                  <a:pt x="1436" y="4364"/>
                  <a:pt x="1408" y="4326"/>
                </a:cubicBezTo>
                <a:lnTo>
                  <a:pt x="1407" y="4324"/>
                </a:lnTo>
                <a:lnTo>
                  <a:pt x="1403" y="4319"/>
                </a:lnTo>
                <a:lnTo>
                  <a:pt x="1572" y="4278"/>
                </a:lnTo>
                <a:lnTo>
                  <a:pt x="1571" y="4283"/>
                </a:lnTo>
                <a:lnTo>
                  <a:pt x="1570" y="4241"/>
                </a:lnTo>
                <a:lnTo>
                  <a:pt x="1571" y="4245"/>
                </a:lnTo>
                <a:lnTo>
                  <a:pt x="1384" y="4245"/>
                </a:lnTo>
                <a:lnTo>
                  <a:pt x="1386" y="4238"/>
                </a:lnTo>
                <a:lnTo>
                  <a:pt x="1389" y="4227"/>
                </a:lnTo>
                <a:lnTo>
                  <a:pt x="1391" y="4221"/>
                </a:lnTo>
                <a:cubicBezTo>
                  <a:pt x="1393" y="4217"/>
                  <a:pt x="1395" y="4213"/>
                  <a:pt x="1397" y="4209"/>
                </a:cubicBezTo>
                <a:lnTo>
                  <a:pt x="1398" y="4207"/>
                </a:lnTo>
                <a:cubicBezTo>
                  <a:pt x="1419" y="4164"/>
                  <a:pt x="1467" y="4144"/>
                  <a:pt x="1512" y="4158"/>
                </a:cubicBezTo>
                <a:cubicBezTo>
                  <a:pt x="1557" y="4172"/>
                  <a:pt x="1585" y="4216"/>
                  <a:pt x="1579" y="4263"/>
                </a:cubicBezTo>
                <a:lnTo>
                  <a:pt x="1577" y="4271"/>
                </a:lnTo>
                <a:lnTo>
                  <a:pt x="1575" y="4285"/>
                </a:lnTo>
                <a:lnTo>
                  <a:pt x="1573" y="4297"/>
                </a:lnTo>
                <a:lnTo>
                  <a:pt x="1572" y="4303"/>
                </a:lnTo>
                <a:cubicBezTo>
                  <a:pt x="1564" y="4353"/>
                  <a:pt x="1519" y="4387"/>
                  <a:pt x="1470" y="4383"/>
                </a:cubicBezTo>
                <a:cubicBezTo>
                  <a:pt x="1420" y="4379"/>
                  <a:pt x="1381" y="4337"/>
                  <a:pt x="1381" y="4287"/>
                </a:cubicBezTo>
                <a:lnTo>
                  <a:pt x="1382" y="4274"/>
                </a:lnTo>
                <a:lnTo>
                  <a:pt x="1383" y="4263"/>
                </a:lnTo>
                <a:lnTo>
                  <a:pt x="1384" y="4246"/>
                </a:lnTo>
                <a:lnTo>
                  <a:pt x="1385" y="4238"/>
                </a:lnTo>
                <a:cubicBezTo>
                  <a:pt x="1388" y="4216"/>
                  <a:pt x="1397" y="4197"/>
                  <a:pt x="1413" y="4182"/>
                </a:cubicBezTo>
                <a:lnTo>
                  <a:pt x="1414" y="4181"/>
                </a:lnTo>
                <a:cubicBezTo>
                  <a:pt x="1438" y="4156"/>
                  <a:pt x="1474" y="4147"/>
                  <a:pt x="1507" y="4156"/>
                </a:cubicBezTo>
                <a:cubicBezTo>
                  <a:pt x="1540" y="4165"/>
                  <a:pt x="1566" y="4192"/>
                  <a:pt x="1575" y="4225"/>
                </a:cubicBezTo>
                <a:lnTo>
                  <a:pt x="1578" y="4239"/>
                </a:lnTo>
                <a:lnTo>
                  <a:pt x="1579" y="4246"/>
                </a:lnTo>
                <a:cubicBezTo>
                  <a:pt x="1586" y="4297"/>
                  <a:pt x="1551" y="4345"/>
                  <a:pt x="1500" y="4354"/>
                </a:cubicBezTo>
                <a:cubicBezTo>
                  <a:pt x="1448" y="4363"/>
                  <a:pt x="1400" y="4329"/>
                  <a:pt x="1389" y="4278"/>
                </a:cubicBezTo>
                <a:lnTo>
                  <a:pt x="1388" y="4273"/>
                </a:lnTo>
                <a:lnTo>
                  <a:pt x="1393" y="4290"/>
                </a:lnTo>
                <a:lnTo>
                  <a:pt x="1391" y="4285"/>
                </a:lnTo>
                <a:lnTo>
                  <a:pt x="1574" y="4229"/>
                </a:lnTo>
                <a:lnTo>
                  <a:pt x="1577" y="4240"/>
                </a:lnTo>
                <a:lnTo>
                  <a:pt x="1579" y="4250"/>
                </a:lnTo>
                <a:cubicBezTo>
                  <a:pt x="1586" y="4288"/>
                  <a:pt x="1570" y="4327"/>
                  <a:pt x="1538" y="4348"/>
                </a:cubicBezTo>
                <a:lnTo>
                  <a:pt x="1535" y="4350"/>
                </a:lnTo>
                <a:cubicBezTo>
                  <a:pt x="1506" y="4369"/>
                  <a:pt x="1469" y="4372"/>
                  <a:pt x="1439" y="4356"/>
                </a:cubicBezTo>
                <a:lnTo>
                  <a:pt x="1435" y="4354"/>
                </a:lnTo>
                <a:cubicBezTo>
                  <a:pt x="1402" y="4338"/>
                  <a:pt x="1381" y="4305"/>
                  <a:pt x="1381" y="4268"/>
                </a:cubicBezTo>
                <a:lnTo>
                  <a:pt x="1381" y="4257"/>
                </a:lnTo>
                <a:lnTo>
                  <a:pt x="1381" y="4249"/>
                </a:lnTo>
                <a:cubicBezTo>
                  <a:pt x="1381" y="4201"/>
                  <a:pt x="1418" y="4160"/>
                  <a:pt x="1466" y="4154"/>
                </a:cubicBezTo>
                <a:cubicBezTo>
                  <a:pt x="1514" y="4148"/>
                  <a:pt x="1559" y="4179"/>
                  <a:pt x="1571" y="4226"/>
                </a:cubicBezTo>
                <a:lnTo>
                  <a:pt x="1573" y="4234"/>
                </a:lnTo>
                <a:cubicBezTo>
                  <a:pt x="1574" y="4239"/>
                  <a:pt x="1575" y="4244"/>
                  <a:pt x="1575" y="4249"/>
                </a:cubicBezTo>
                <a:lnTo>
                  <a:pt x="1576" y="4260"/>
                </a:lnTo>
                <a:lnTo>
                  <a:pt x="1511" y="4177"/>
                </a:lnTo>
                <a:lnTo>
                  <a:pt x="1514" y="4178"/>
                </a:lnTo>
                <a:lnTo>
                  <a:pt x="1416" y="4202"/>
                </a:lnTo>
                <a:lnTo>
                  <a:pt x="1417" y="4201"/>
                </a:lnTo>
                <a:lnTo>
                  <a:pt x="1508" y="4362"/>
                </a:lnTo>
                <a:lnTo>
                  <a:pt x="1504" y="4363"/>
                </a:lnTo>
                <a:cubicBezTo>
                  <a:pt x="1488" y="4366"/>
                  <a:pt x="1472" y="4366"/>
                  <a:pt x="1457" y="4363"/>
                </a:cubicBezTo>
                <a:lnTo>
                  <a:pt x="1453" y="4362"/>
                </a:lnTo>
                <a:cubicBezTo>
                  <a:pt x="1426" y="4355"/>
                  <a:pt x="1404" y="4337"/>
                  <a:pt x="1391" y="4312"/>
                </a:cubicBezTo>
                <a:cubicBezTo>
                  <a:pt x="1378" y="4287"/>
                  <a:pt x="1377" y="4259"/>
                  <a:pt x="1387" y="4233"/>
                </a:cubicBezTo>
                <a:lnTo>
                  <a:pt x="1393" y="4221"/>
                </a:lnTo>
                <a:lnTo>
                  <a:pt x="1395" y="4217"/>
                </a:lnTo>
                <a:cubicBezTo>
                  <a:pt x="1417" y="4173"/>
                  <a:pt x="1468" y="4152"/>
                  <a:pt x="1514" y="4169"/>
                </a:cubicBezTo>
                <a:cubicBezTo>
                  <a:pt x="1560" y="4186"/>
                  <a:pt x="1585" y="4235"/>
                  <a:pt x="1574" y="4283"/>
                </a:cubicBezTo>
                <a:lnTo>
                  <a:pt x="1569" y="4299"/>
                </a:lnTo>
                <a:lnTo>
                  <a:pt x="1567" y="4304"/>
                </a:lnTo>
                <a:lnTo>
                  <a:pt x="1531" y="4189"/>
                </a:lnTo>
                <a:lnTo>
                  <a:pt x="1534" y="4191"/>
                </a:lnTo>
                <a:lnTo>
                  <a:pt x="1427" y="4191"/>
                </a:lnTo>
                <a:lnTo>
                  <a:pt x="1430" y="4189"/>
                </a:lnTo>
                <a:lnTo>
                  <a:pt x="1388" y="4277"/>
                </a:lnTo>
                <a:lnTo>
                  <a:pt x="1387" y="4266"/>
                </a:lnTo>
                <a:lnTo>
                  <a:pt x="1389" y="4281"/>
                </a:lnTo>
                <a:lnTo>
                  <a:pt x="1387" y="4273"/>
                </a:lnTo>
                <a:lnTo>
                  <a:pt x="1574" y="4273"/>
                </a:lnTo>
                <a:lnTo>
                  <a:pt x="1572" y="4281"/>
                </a:lnTo>
                <a:lnTo>
                  <a:pt x="1574" y="4266"/>
                </a:lnTo>
                <a:lnTo>
                  <a:pt x="1573" y="4277"/>
                </a:lnTo>
                <a:lnTo>
                  <a:pt x="1520" y="4183"/>
                </a:lnTo>
                <a:lnTo>
                  <a:pt x="1522" y="4184"/>
                </a:lnTo>
                <a:lnTo>
                  <a:pt x="1412" y="4202"/>
                </a:lnTo>
                <a:lnTo>
                  <a:pt x="1413" y="4201"/>
                </a:lnTo>
                <a:lnTo>
                  <a:pt x="1395" y="4311"/>
                </a:lnTo>
                <a:lnTo>
                  <a:pt x="1396" y="4312"/>
                </a:lnTo>
                <a:lnTo>
                  <a:pt x="1390" y="4303"/>
                </a:lnTo>
                <a:lnTo>
                  <a:pt x="1549" y="4303"/>
                </a:lnTo>
                <a:lnTo>
                  <a:pt x="1547" y="4306"/>
                </a:lnTo>
                <a:lnTo>
                  <a:pt x="1556" y="4290"/>
                </a:lnTo>
                <a:lnTo>
                  <a:pt x="1554" y="4295"/>
                </a:lnTo>
                <a:lnTo>
                  <a:pt x="1548" y="4308"/>
                </a:lnTo>
                <a:lnTo>
                  <a:pt x="1544" y="4317"/>
                </a:lnTo>
                <a:cubicBezTo>
                  <a:pt x="1530" y="4349"/>
                  <a:pt x="1499" y="4371"/>
                  <a:pt x="1465" y="4374"/>
                </a:cubicBezTo>
                <a:cubicBezTo>
                  <a:pt x="1430" y="4377"/>
                  <a:pt x="1396" y="4361"/>
                  <a:pt x="1377" y="4332"/>
                </a:cubicBezTo>
                <a:lnTo>
                  <a:pt x="1375" y="4329"/>
                </a:lnTo>
                <a:cubicBezTo>
                  <a:pt x="1369" y="4320"/>
                  <a:pt x="1365" y="4311"/>
                  <a:pt x="1362" y="4302"/>
                </a:cubicBezTo>
                <a:lnTo>
                  <a:pt x="1360" y="4295"/>
                </a:lnTo>
                <a:lnTo>
                  <a:pt x="1385" y="4336"/>
                </a:lnTo>
                <a:lnTo>
                  <a:pt x="1376" y="4327"/>
                </a:lnTo>
                <a:lnTo>
                  <a:pt x="1443" y="4355"/>
                </a:lnTo>
                <a:lnTo>
                  <a:pt x="1440" y="4355"/>
                </a:lnTo>
                <a:lnTo>
                  <a:pt x="1436" y="4355"/>
                </a:lnTo>
                <a:lnTo>
                  <a:pt x="1524" y="4220"/>
                </a:lnTo>
                <a:lnTo>
                  <a:pt x="1528" y="4229"/>
                </a:lnTo>
                <a:cubicBezTo>
                  <a:pt x="1534" y="4242"/>
                  <a:pt x="1536" y="4255"/>
                  <a:pt x="1536" y="4268"/>
                </a:cubicBezTo>
                <a:lnTo>
                  <a:pt x="1536" y="4274"/>
                </a:lnTo>
                <a:lnTo>
                  <a:pt x="1536" y="4278"/>
                </a:lnTo>
                <a:lnTo>
                  <a:pt x="1344" y="4278"/>
                </a:lnTo>
                <a:lnTo>
                  <a:pt x="1344" y="4274"/>
                </a:lnTo>
                <a:lnTo>
                  <a:pt x="1344" y="4268"/>
                </a:lnTo>
                <a:lnTo>
                  <a:pt x="1440" y="4364"/>
                </a:lnTo>
                <a:lnTo>
                  <a:pt x="1438" y="4364"/>
                </a:lnTo>
                <a:lnTo>
                  <a:pt x="1436" y="4364"/>
                </a:lnTo>
                <a:cubicBezTo>
                  <a:pt x="1406" y="4364"/>
                  <a:pt x="1377" y="4350"/>
                  <a:pt x="1359" y="4325"/>
                </a:cubicBezTo>
                <a:cubicBezTo>
                  <a:pt x="1341" y="4300"/>
                  <a:pt x="1336" y="4267"/>
                  <a:pt x="1345" y="4238"/>
                </a:cubicBezTo>
                <a:lnTo>
                  <a:pt x="1347" y="4232"/>
                </a:lnTo>
                <a:cubicBezTo>
                  <a:pt x="1350" y="4224"/>
                  <a:pt x="1354" y="4216"/>
                  <a:pt x="1359" y="4209"/>
                </a:cubicBezTo>
                <a:lnTo>
                  <a:pt x="1361" y="4206"/>
                </a:lnTo>
                <a:cubicBezTo>
                  <a:pt x="1382" y="4174"/>
                  <a:pt x="1420" y="4158"/>
                  <a:pt x="1458" y="4165"/>
                </a:cubicBezTo>
                <a:cubicBezTo>
                  <a:pt x="1496" y="4172"/>
                  <a:pt x="1526" y="4201"/>
                  <a:pt x="1534" y="4239"/>
                </a:cubicBezTo>
                <a:lnTo>
                  <a:pt x="1538" y="4259"/>
                </a:lnTo>
                <a:lnTo>
                  <a:pt x="1539" y="4269"/>
                </a:lnTo>
                <a:cubicBezTo>
                  <a:pt x="1544" y="4315"/>
                  <a:pt x="1515" y="4358"/>
                  <a:pt x="1470" y="4371"/>
                </a:cubicBezTo>
                <a:cubicBezTo>
                  <a:pt x="1426" y="4384"/>
                  <a:pt x="1378" y="4363"/>
                  <a:pt x="1358" y="4321"/>
                </a:cubicBezTo>
                <a:lnTo>
                  <a:pt x="1356" y="4317"/>
                </a:lnTo>
                <a:cubicBezTo>
                  <a:pt x="1354" y="4313"/>
                  <a:pt x="1352" y="4309"/>
                  <a:pt x="1350" y="4305"/>
                </a:cubicBezTo>
                <a:lnTo>
                  <a:pt x="1348" y="4299"/>
                </a:lnTo>
                <a:cubicBezTo>
                  <a:pt x="1339" y="4270"/>
                  <a:pt x="1344" y="4237"/>
                  <a:pt x="1362" y="4212"/>
                </a:cubicBezTo>
                <a:cubicBezTo>
                  <a:pt x="1380" y="4187"/>
                  <a:pt x="1409" y="4172"/>
                  <a:pt x="1439" y="4172"/>
                </a:cubicBezTo>
                <a:lnTo>
                  <a:pt x="1440" y="4172"/>
                </a:lnTo>
                <a:cubicBezTo>
                  <a:pt x="1468" y="4172"/>
                  <a:pt x="1493" y="4184"/>
                  <a:pt x="1512" y="4204"/>
                </a:cubicBezTo>
                <a:cubicBezTo>
                  <a:pt x="1530" y="4224"/>
                  <a:pt x="1539" y="4251"/>
                  <a:pt x="1536" y="4278"/>
                </a:cubicBezTo>
                <a:lnTo>
                  <a:pt x="1535" y="4278"/>
                </a:lnTo>
                <a:lnTo>
                  <a:pt x="1535" y="4284"/>
                </a:lnTo>
                <a:lnTo>
                  <a:pt x="1535" y="4287"/>
                </a:lnTo>
                <a:lnTo>
                  <a:pt x="1343" y="4287"/>
                </a:lnTo>
                <a:lnTo>
                  <a:pt x="1343" y="4278"/>
                </a:lnTo>
                <a:lnTo>
                  <a:pt x="1343" y="4268"/>
                </a:lnTo>
                <a:lnTo>
                  <a:pt x="1535" y="4268"/>
                </a:lnTo>
                <a:lnTo>
                  <a:pt x="1535" y="4268"/>
                </a:lnTo>
                <a:lnTo>
                  <a:pt x="1536" y="4277"/>
                </a:lnTo>
                <a:cubicBezTo>
                  <a:pt x="1539" y="4304"/>
                  <a:pt x="1530" y="4331"/>
                  <a:pt x="1512" y="4351"/>
                </a:cubicBezTo>
                <a:cubicBezTo>
                  <a:pt x="1494" y="4372"/>
                  <a:pt x="1468" y="4383"/>
                  <a:pt x="1440" y="4383"/>
                </a:cubicBezTo>
                <a:lnTo>
                  <a:pt x="1439" y="4383"/>
                </a:lnTo>
                <a:cubicBezTo>
                  <a:pt x="1410" y="4383"/>
                  <a:pt x="1382" y="4370"/>
                  <a:pt x="1364" y="4347"/>
                </a:cubicBezTo>
                <a:cubicBezTo>
                  <a:pt x="1346" y="4323"/>
                  <a:pt x="1339" y="4293"/>
                  <a:pt x="1346" y="4264"/>
                </a:cubicBezTo>
                <a:lnTo>
                  <a:pt x="1347" y="4260"/>
                </a:lnTo>
                <a:lnTo>
                  <a:pt x="1344" y="4283"/>
                </a:lnTo>
                <a:lnTo>
                  <a:pt x="1344" y="4278"/>
                </a:lnTo>
                <a:lnTo>
                  <a:pt x="1440" y="4374"/>
                </a:lnTo>
                <a:lnTo>
                  <a:pt x="1439" y="4374"/>
                </a:lnTo>
                <a:lnTo>
                  <a:pt x="1529" y="4243"/>
                </a:lnTo>
                <a:lnTo>
                  <a:pt x="1527" y="4241"/>
                </a:lnTo>
                <a:lnTo>
                  <a:pt x="1529" y="4245"/>
                </a:lnTo>
                <a:lnTo>
                  <a:pt x="1349" y="4303"/>
                </a:lnTo>
                <a:lnTo>
                  <a:pt x="1348" y="4297"/>
                </a:lnTo>
                <a:lnTo>
                  <a:pt x="1363" y="4335"/>
                </a:lnTo>
                <a:lnTo>
                  <a:pt x="1361" y="4332"/>
                </a:lnTo>
                <a:lnTo>
                  <a:pt x="1535" y="4294"/>
                </a:lnTo>
                <a:lnTo>
                  <a:pt x="1535" y="4295"/>
                </a:lnTo>
                <a:lnTo>
                  <a:pt x="1532" y="4314"/>
                </a:lnTo>
                <a:lnTo>
                  <a:pt x="1530" y="4323"/>
                </a:lnTo>
                <a:lnTo>
                  <a:pt x="1532" y="4302"/>
                </a:lnTo>
                <a:lnTo>
                  <a:pt x="1532" y="4306"/>
                </a:lnTo>
                <a:cubicBezTo>
                  <a:pt x="1532" y="4355"/>
                  <a:pt x="1496" y="4396"/>
                  <a:pt x="1448" y="4402"/>
                </a:cubicBezTo>
                <a:cubicBezTo>
                  <a:pt x="1400" y="4408"/>
                  <a:pt x="1355" y="4377"/>
                  <a:pt x="1343" y="4330"/>
                </a:cubicBezTo>
                <a:lnTo>
                  <a:pt x="1342" y="4326"/>
                </a:lnTo>
                <a:cubicBezTo>
                  <a:pt x="1340" y="4318"/>
                  <a:pt x="1339" y="4310"/>
                  <a:pt x="1339" y="4302"/>
                </a:cubicBezTo>
                <a:lnTo>
                  <a:pt x="1339" y="4293"/>
                </a:lnTo>
                <a:lnTo>
                  <a:pt x="1339" y="4284"/>
                </a:lnTo>
                <a:cubicBezTo>
                  <a:pt x="1339" y="4279"/>
                  <a:pt x="1340" y="4274"/>
                  <a:pt x="1341" y="4269"/>
                </a:cubicBezTo>
                <a:lnTo>
                  <a:pt x="1342" y="4263"/>
                </a:lnTo>
                <a:cubicBezTo>
                  <a:pt x="1348" y="4224"/>
                  <a:pt x="1378" y="4193"/>
                  <a:pt x="1416" y="4185"/>
                </a:cubicBezTo>
                <a:cubicBezTo>
                  <a:pt x="1455" y="4176"/>
                  <a:pt x="1494" y="4192"/>
                  <a:pt x="1516" y="4225"/>
                </a:cubicBezTo>
                <a:lnTo>
                  <a:pt x="1518" y="4228"/>
                </a:lnTo>
                <a:cubicBezTo>
                  <a:pt x="1523" y="4235"/>
                  <a:pt x="1527" y="4243"/>
                  <a:pt x="1530" y="4251"/>
                </a:cubicBezTo>
                <a:lnTo>
                  <a:pt x="1532" y="4257"/>
                </a:lnTo>
                <a:cubicBezTo>
                  <a:pt x="1541" y="4286"/>
                  <a:pt x="1536" y="4319"/>
                  <a:pt x="1518" y="4344"/>
                </a:cubicBezTo>
                <a:cubicBezTo>
                  <a:pt x="1500" y="4369"/>
                  <a:pt x="1471" y="4383"/>
                  <a:pt x="1440" y="4383"/>
                </a:cubicBezTo>
                <a:lnTo>
                  <a:pt x="1439" y="4383"/>
                </a:lnTo>
                <a:cubicBezTo>
                  <a:pt x="1393" y="4383"/>
                  <a:pt x="1353" y="4350"/>
                  <a:pt x="1345" y="4305"/>
                </a:cubicBezTo>
                <a:lnTo>
                  <a:pt x="1342" y="4288"/>
                </a:lnTo>
                <a:lnTo>
                  <a:pt x="1341" y="4280"/>
                </a:lnTo>
                <a:cubicBezTo>
                  <a:pt x="1335" y="4230"/>
                  <a:pt x="1369" y="4183"/>
                  <a:pt x="1419" y="4174"/>
                </a:cubicBezTo>
                <a:cubicBezTo>
                  <a:pt x="1469" y="4165"/>
                  <a:pt x="1517" y="4196"/>
                  <a:pt x="1530" y="4245"/>
                </a:cubicBezTo>
                <a:lnTo>
                  <a:pt x="1533" y="4259"/>
                </a:lnTo>
                <a:lnTo>
                  <a:pt x="1535" y="4270"/>
                </a:lnTo>
                <a:cubicBezTo>
                  <a:pt x="1540" y="4298"/>
                  <a:pt x="1532" y="4327"/>
                  <a:pt x="1514" y="4349"/>
                </a:cubicBezTo>
                <a:cubicBezTo>
                  <a:pt x="1496" y="4371"/>
                  <a:pt x="1469" y="4383"/>
                  <a:pt x="1440" y="4383"/>
                </a:cubicBezTo>
                <a:lnTo>
                  <a:pt x="1439" y="4383"/>
                </a:lnTo>
                <a:lnTo>
                  <a:pt x="1429" y="4383"/>
                </a:lnTo>
                <a:cubicBezTo>
                  <a:pt x="1397" y="4383"/>
                  <a:pt x="1367" y="4367"/>
                  <a:pt x="1350" y="4341"/>
                </a:cubicBezTo>
                <a:lnTo>
                  <a:pt x="1346" y="4335"/>
                </a:lnTo>
                <a:lnTo>
                  <a:pt x="1376" y="4364"/>
                </a:lnTo>
                <a:lnTo>
                  <a:pt x="1371" y="4361"/>
                </a:lnTo>
                <a:lnTo>
                  <a:pt x="1500" y="4332"/>
                </a:lnTo>
                <a:lnTo>
                  <a:pt x="1498" y="4335"/>
                </a:lnTo>
                <a:lnTo>
                  <a:pt x="1511" y="4308"/>
                </a:lnTo>
                <a:lnTo>
                  <a:pt x="1509" y="4315"/>
                </a:lnTo>
                <a:cubicBezTo>
                  <a:pt x="1507" y="4321"/>
                  <a:pt x="1505" y="4326"/>
                  <a:pt x="1502" y="4331"/>
                </a:cubicBezTo>
                <a:lnTo>
                  <a:pt x="1493" y="4348"/>
                </a:lnTo>
                <a:lnTo>
                  <a:pt x="1491" y="4351"/>
                </a:lnTo>
                <a:cubicBezTo>
                  <a:pt x="1472" y="4379"/>
                  <a:pt x="1440" y="4395"/>
                  <a:pt x="1406" y="4393"/>
                </a:cubicBezTo>
                <a:cubicBezTo>
                  <a:pt x="1371" y="4391"/>
                  <a:pt x="1341" y="4371"/>
                  <a:pt x="1326" y="4340"/>
                </a:cubicBezTo>
                <a:lnTo>
                  <a:pt x="1317" y="4322"/>
                </a:lnTo>
                <a:lnTo>
                  <a:pt x="1313" y="4311"/>
                </a:lnTo>
                <a:lnTo>
                  <a:pt x="1403" y="4374"/>
                </a:lnTo>
                <a:lnTo>
                  <a:pt x="1400" y="4374"/>
                </a:lnTo>
                <a:lnTo>
                  <a:pt x="1496" y="4278"/>
                </a:lnTo>
                <a:lnTo>
                  <a:pt x="1496" y="4283"/>
                </a:lnTo>
                <a:lnTo>
                  <a:pt x="1496" y="4287"/>
                </a:lnTo>
                <a:cubicBezTo>
                  <a:pt x="1496" y="4340"/>
                  <a:pt x="1453" y="4383"/>
                  <a:pt x="1400" y="4383"/>
                </a:cubicBezTo>
                <a:lnTo>
                  <a:pt x="1396" y="4383"/>
                </a:lnTo>
                <a:lnTo>
                  <a:pt x="1492" y="4287"/>
                </a:lnTo>
                <a:lnTo>
                  <a:pt x="1492" y="4293"/>
                </a:lnTo>
                <a:lnTo>
                  <a:pt x="1492" y="4297"/>
                </a:lnTo>
                <a:cubicBezTo>
                  <a:pt x="1492" y="4347"/>
                  <a:pt x="1455" y="4388"/>
                  <a:pt x="1406" y="4393"/>
                </a:cubicBezTo>
                <a:cubicBezTo>
                  <a:pt x="1357" y="4398"/>
                  <a:pt x="1312" y="4365"/>
                  <a:pt x="1302" y="4316"/>
                </a:cubicBezTo>
                <a:lnTo>
                  <a:pt x="1301" y="4311"/>
                </a:lnTo>
                <a:lnTo>
                  <a:pt x="1300" y="4306"/>
                </a:lnTo>
                <a:cubicBezTo>
                  <a:pt x="1291" y="4261"/>
                  <a:pt x="1316" y="4215"/>
                  <a:pt x="1360" y="4198"/>
                </a:cubicBezTo>
                <a:cubicBezTo>
                  <a:pt x="1403" y="4181"/>
                  <a:pt x="1453" y="4198"/>
                  <a:pt x="1477" y="4238"/>
                </a:cubicBezTo>
                <a:lnTo>
                  <a:pt x="1480" y="4243"/>
                </a:lnTo>
                <a:cubicBezTo>
                  <a:pt x="1482" y="4247"/>
                  <a:pt x="1485" y="4252"/>
                  <a:pt x="1487" y="4257"/>
                </a:cubicBezTo>
                <a:lnTo>
                  <a:pt x="1489" y="4262"/>
                </a:lnTo>
                <a:lnTo>
                  <a:pt x="1303" y="4297"/>
                </a:lnTo>
                <a:lnTo>
                  <a:pt x="1303" y="4293"/>
                </a:lnTo>
                <a:lnTo>
                  <a:pt x="1303" y="4287"/>
                </a:lnTo>
                <a:lnTo>
                  <a:pt x="1399" y="4383"/>
                </a:lnTo>
                <a:lnTo>
                  <a:pt x="1397" y="4383"/>
                </a:lnTo>
                <a:lnTo>
                  <a:pt x="1396" y="4383"/>
                </a:lnTo>
                <a:cubicBezTo>
                  <a:pt x="1368" y="4383"/>
                  <a:pt x="1341" y="4371"/>
                  <a:pt x="1323" y="4350"/>
                </a:cubicBezTo>
                <a:cubicBezTo>
                  <a:pt x="1305" y="4328"/>
                  <a:pt x="1297" y="4300"/>
                  <a:pt x="1302" y="4272"/>
                </a:cubicBezTo>
                <a:lnTo>
                  <a:pt x="1304" y="4260"/>
                </a:lnTo>
                <a:lnTo>
                  <a:pt x="1305" y="4254"/>
                </a:lnTo>
                <a:lnTo>
                  <a:pt x="1303" y="4269"/>
                </a:lnTo>
                <a:lnTo>
                  <a:pt x="1303" y="4268"/>
                </a:lnTo>
                <a:lnTo>
                  <a:pt x="1495" y="4282"/>
                </a:lnTo>
                <a:lnTo>
                  <a:pt x="1494" y="4283"/>
                </a:lnTo>
                <a:lnTo>
                  <a:pt x="1492" y="4303"/>
                </a:lnTo>
                <a:lnTo>
                  <a:pt x="1491" y="4313"/>
                </a:lnTo>
                <a:lnTo>
                  <a:pt x="1490" y="4320"/>
                </a:lnTo>
                <a:cubicBezTo>
                  <a:pt x="1482" y="4370"/>
                  <a:pt x="1438" y="4406"/>
                  <a:pt x="1388" y="4402"/>
                </a:cubicBezTo>
                <a:cubicBezTo>
                  <a:pt x="1337" y="4399"/>
                  <a:pt x="1298" y="4357"/>
                  <a:pt x="1298" y="4306"/>
                </a:cubicBezTo>
                <a:lnTo>
                  <a:pt x="1298" y="4305"/>
                </a:lnTo>
                <a:lnTo>
                  <a:pt x="1298" y="4298"/>
                </a:lnTo>
                <a:lnTo>
                  <a:pt x="1298" y="4291"/>
                </a:lnTo>
                <a:lnTo>
                  <a:pt x="1298" y="4287"/>
                </a:lnTo>
                <a:cubicBezTo>
                  <a:pt x="1298" y="4238"/>
                  <a:pt x="1336" y="4197"/>
                  <a:pt x="1385" y="4192"/>
                </a:cubicBezTo>
                <a:cubicBezTo>
                  <a:pt x="1434" y="4187"/>
                  <a:pt x="1479" y="4220"/>
                  <a:pt x="1489" y="4269"/>
                </a:cubicBezTo>
                <a:lnTo>
                  <a:pt x="1490" y="4274"/>
                </a:lnTo>
                <a:lnTo>
                  <a:pt x="1491" y="4279"/>
                </a:lnTo>
                <a:lnTo>
                  <a:pt x="1307" y="4262"/>
                </a:lnTo>
                <a:lnTo>
                  <a:pt x="1309" y="4257"/>
                </a:lnTo>
                <a:lnTo>
                  <a:pt x="1304" y="4274"/>
                </a:lnTo>
                <a:lnTo>
                  <a:pt x="1305" y="4269"/>
                </a:lnTo>
                <a:lnTo>
                  <a:pt x="1489" y="4323"/>
                </a:lnTo>
                <a:lnTo>
                  <a:pt x="1487" y="4328"/>
                </a:lnTo>
                <a:lnTo>
                  <a:pt x="1485" y="4334"/>
                </a:lnTo>
                <a:cubicBezTo>
                  <a:pt x="1482" y="4342"/>
                  <a:pt x="1478" y="4350"/>
                  <a:pt x="1473" y="4357"/>
                </a:cubicBezTo>
                <a:lnTo>
                  <a:pt x="1471" y="4360"/>
                </a:lnTo>
                <a:cubicBezTo>
                  <a:pt x="1445" y="4399"/>
                  <a:pt x="1395" y="4413"/>
                  <a:pt x="1353" y="4394"/>
                </a:cubicBezTo>
                <a:cubicBezTo>
                  <a:pt x="1310" y="4375"/>
                  <a:pt x="1287" y="4328"/>
                  <a:pt x="1298" y="4283"/>
                </a:cubicBezTo>
                <a:lnTo>
                  <a:pt x="1301" y="4273"/>
                </a:lnTo>
                <a:lnTo>
                  <a:pt x="1304" y="4262"/>
                </a:lnTo>
                <a:lnTo>
                  <a:pt x="1303" y="4308"/>
                </a:lnTo>
                <a:lnTo>
                  <a:pt x="1301" y="4299"/>
                </a:lnTo>
                <a:cubicBezTo>
                  <a:pt x="1298" y="4287"/>
                  <a:pt x="1298" y="4275"/>
                  <a:pt x="1300" y="4263"/>
                </a:cubicBezTo>
                <a:lnTo>
                  <a:pt x="1302" y="4249"/>
                </a:lnTo>
                <a:lnTo>
                  <a:pt x="1303" y="4245"/>
                </a:lnTo>
                <a:cubicBezTo>
                  <a:pt x="1315" y="4198"/>
                  <a:pt x="1360" y="4167"/>
                  <a:pt x="1408" y="4173"/>
                </a:cubicBezTo>
                <a:cubicBezTo>
                  <a:pt x="1456" y="4179"/>
                  <a:pt x="1492" y="4220"/>
                  <a:pt x="1492" y="4268"/>
                </a:cubicBezTo>
                <a:lnTo>
                  <a:pt x="1492" y="4272"/>
                </a:lnTo>
                <a:lnTo>
                  <a:pt x="1492" y="4278"/>
                </a:lnTo>
                <a:cubicBezTo>
                  <a:pt x="1492" y="4331"/>
                  <a:pt x="1449" y="4374"/>
                  <a:pt x="1396" y="4374"/>
                </a:cubicBezTo>
                <a:lnTo>
                  <a:pt x="1394" y="4374"/>
                </a:lnTo>
                <a:lnTo>
                  <a:pt x="1477" y="4229"/>
                </a:lnTo>
                <a:lnTo>
                  <a:pt x="1474" y="4226"/>
                </a:lnTo>
                <a:lnTo>
                  <a:pt x="1477" y="4230"/>
                </a:lnTo>
                <a:cubicBezTo>
                  <a:pt x="1499" y="4259"/>
                  <a:pt x="1503" y="4298"/>
                  <a:pt x="1486" y="4330"/>
                </a:cubicBezTo>
                <a:cubicBezTo>
                  <a:pt x="1470" y="4363"/>
                  <a:pt x="1437" y="4383"/>
                  <a:pt x="1400" y="4383"/>
                </a:cubicBezTo>
                <a:lnTo>
                  <a:pt x="1396" y="4383"/>
                </a:lnTo>
                <a:cubicBezTo>
                  <a:pt x="1354" y="4383"/>
                  <a:pt x="1317" y="4356"/>
                  <a:pt x="1305" y="4315"/>
                </a:cubicBezTo>
                <a:lnTo>
                  <a:pt x="1300" y="4298"/>
                </a:lnTo>
                <a:lnTo>
                  <a:pt x="1298" y="4289"/>
                </a:lnTo>
                <a:lnTo>
                  <a:pt x="1487" y="4268"/>
                </a:lnTo>
                <a:lnTo>
                  <a:pt x="1487" y="4272"/>
                </a:lnTo>
                <a:lnTo>
                  <a:pt x="1487" y="4278"/>
                </a:lnTo>
                <a:lnTo>
                  <a:pt x="1459" y="4211"/>
                </a:lnTo>
                <a:lnTo>
                  <a:pt x="1464" y="4216"/>
                </a:lnTo>
                <a:lnTo>
                  <a:pt x="1468" y="4220"/>
                </a:lnTo>
                <a:cubicBezTo>
                  <a:pt x="1503" y="4254"/>
                  <a:pt x="1506" y="4309"/>
                  <a:pt x="1475" y="4347"/>
                </a:cubicBezTo>
                <a:lnTo>
                  <a:pt x="1464" y="4360"/>
                </a:lnTo>
                <a:lnTo>
                  <a:pt x="1459" y="4365"/>
                </a:lnTo>
                <a:cubicBezTo>
                  <a:pt x="1431" y="4394"/>
                  <a:pt x="1388" y="4401"/>
                  <a:pt x="1352" y="4385"/>
                </a:cubicBezTo>
                <a:lnTo>
                  <a:pt x="1346" y="4382"/>
                </a:lnTo>
                <a:lnTo>
                  <a:pt x="1333" y="4377"/>
                </a:lnTo>
                <a:cubicBezTo>
                  <a:pt x="1325" y="4374"/>
                  <a:pt x="1317" y="4370"/>
                  <a:pt x="1310" y="4364"/>
                </a:cubicBezTo>
                <a:lnTo>
                  <a:pt x="1310" y="4364"/>
                </a:lnTo>
                <a:lnTo>
                  <a:pt x="1305" y="4361"/>
                </a:lnTo>
                <a:lnTo>
                  <a:pt x="1448" y="4255"/>
                </a:lnTo>
                <a:lnTo>
                  <a:pt x="1445" y="4247"/>
                </a:lnTo>
                <a:lnTo>
                  <a:pt x="1447" y="4252"/>
                </a:lnTo>
                <a:lnTo>
                  <a:pt x="1265" y="4313"/>
                </a:lnTo>
                <a:lnTo>
                  <a:pt x="1262" y="4302"/>
                </a:lnTo>
                <a:lnTo>
                  <a:pt x="1269" y="4319"/>
                </a:lnTo>
                <a:lnTo>
                  <a:pt x="1265" y="4311"/>
                </a:lnTo>
                <a:lnTo>
                  <a:pt x="1446" y="4268"/>
                </a:lnTo>
                <a:lnTo>
                  <a:pt x="1446" y="4271"/>
                </a:lnTo>
                <a:lnTo>
                  <a:pt x="1445" y="4256"/>
                </a:lnTo>
                <a:lnTo>
                  <a:pt x="1447" y="4264"/>
                </a:lnTo>
                <a:lnTo>
                  <a:pt x="1448" y="4271"/>
                </a:lnTo>
                <a:lnTo>
                  <a:pt x="1444" y="4254"/>
                </a:lnTo>
                <a:lnTo>
                  <a:pt x="1445" y="4257"/>
                </a:lnTo>
                <a:lnTo>
                  <a:pt x="1257" y="4287"/>
                </a:lnTo>
                <a:lnTo>
                  <a:pt x="1257" y="4282"/>
                </a:lnTo>
                <a:lnTo>
                  <a:pt x="1257" y="4278"/>
                </a:lnTo>
                <a:lnTo>
                  <a:pt x="1449" y="4278"/>
                </a:lnTo>
                <a:lnTo>
                  <a:pt x="1449" y="4274"/>
                </a:lnTo>
                <a:lnTo>
                  <a:pt x="1450" y="4293"/>
                </a:lnTo>
                <a:lnTo>
                  <a:pt x="1450" y="4302"/>
                </a:lnTo>
                <a:lnTo>
                  <a:pt x="1450" y="4306"/>
                </a:lnTo>
                <a:lnTo>
                  <a:pt x="1258" y="4306"/>
                </a:lnTo>
                <a:lnTo>
                  <a:pt x="1258" y="4305"/>
                </a:lnTo>
                <a:lnTo>
                  <a:pt x="1259" y="4307"/>
                </a:lnTo>
                <a:lnTo>
                  <a:pt x="1257" y="4287"/>
                </a:lnTo>
                <a:lnTo>
                  <a:pt x="1257" y="4278"/>
                </a:lnTo>
                <a:lnTo>
                  <a:pt x="1258" y="4261"/>
                </a:lnTo>
                <a:lnTo>
                  <a:pt x="1258" y="4260"/>
                </a:lnTo>
                <a:lnTo>
                  <a:pt x="1258" y="4251"/>
                </a:lnTo>
                <a:lnTo>
                  <a:pt x="1258" y="4249"/>
                </a:lnTo>
                <a:lnTo>
                  <a:pt x="1450" y="4249"/>
                </a:lnTo>
                <a:lnTo>
                  <a:pt x="1450" y="4257"/>
                </a:lnTo>
                <a:lnTo>
                  <a:pt x="1450" y="4272"/>
                </a:lnTo>
                <a:lnTo>
                  <a:pt x="1450" y="4287"/>
                </a:lnTo>
                <a:lnTo>
                  <a:pt x="1450" y="4297"/>
                </a:lnTo>
                <a:lnTo>
                  <a:pt x="1258" y="4297"/>
                </a:lnTo>
                <a:lnTo>
                  <a:pt x="1258" y="4295"/>
                </a:lnTo>
                <a:lnTo>
                  <a:pt x="1258" y="4287"/>
                </a:lnTo>
                <a:lnTo>
                  <a:pt x="1258" y="4281"/>
                </a:lnTo>
                <a:lnTo>
                  <a:pt x="1258" y="4278"/>
                </a:lnTo>
                <a:cubicBezTo>
                  <a:pt x="1258" y="4230"/>
                  <a:pt x="1295" y="4189"/>
                  <a:pt x="1343" y="4183"/>
                </a:cubicBezTo>
                <a:cubicBezTo>
                  <a:pt x="1391" y="4177"/>
                  <a:pt x="1436" y="4208"/>
                  <a:pt x="1448" y="4255"/>
                </a:cubicBezTo>
                <a:lnTo>
                  <a:pt x="1450" y="4267"/>
                </a:lnTo>
                <a:lnTo>
                  <a:pt x="1452" y="4275"/>
                </a:lnTo>
                <a:lnTo>
                  <a:pt x="1453" y="4282"/>
                </a:lnTo>
                <a:cubicBezTo>
                  <a:pt x="1453" y="4286"/>
                  <a:pt x="1453" y="4291"/>
                  <a:pt x="1453" y="4295"/>
                </a:cubicBezTo>
                <a:lnTo>
                  <a:pt x="1453" y="4297"/>
                </a:lnTo>
                <a:lnTo>
                  <a:pt x="1261" y="4297"/>
                </a:lnTo>
                <a:lnTo>
                  <a:pt x="1262" y="4302"/>
                </a:lnTo>
                <a:lnTo>
                  <a:pt x="1261" y="4292"/>
                </a:lnTo>
                <a:lnTo>
                  <a:pt x="1260" y="4282"/>
                </a:lnTo>
                <a:lnTo>
                  <a:pt x="1262" y="4296"/>
                </a:lnTo>
                <a:lnTo>
                  <a:pt x="1261" y="4292"/>
                </a:lnTo>
                <a:lnTo>
                  <a:pt x="1450" y="4268"/>
                </a:lnTo>
                <a:lnTo>
                  <a:pt x="1450" y="4282"/>
                </a:lnTo>
                <a:lnTo>
                  <a:pt x="1449" y="4282"/>
                </a:lnTo>
                <a:lnTo>
                  <a:pt x="1449" y="4292"/>
                </a:lnTo>
                <a:lnTo>
                  <a:pt x="1449" y="4297"/>
                </a:lnTo>
                <a:lnTo>
                  <a:pt x="1268" y="4255"/>
                </a:lnTo>
                <a:lnTo>
                  <a:pt x="1269" y="4253"/>
                </a:lnTo>
                <a:lnTo>
                  <a:pt x="1262" y="4269"/>
                </a:lnTo>
                <a:lnTo>
                  <a:pt x="1265" y="4258"/>
                </a:lnTo>
                <a:lnTo>
                  <a:pt x="1265" y="4259"/>
                </a:lnTo>
                <a:lnTo>
                  <a:pt x="1266" y="4255"/>
                </a:lnTo>
                <a:lnTo>
                  <a:pt x="1436" y="4336"/>
                </a:lnTo>
                <a:lnTo>
                  <a:pt x="1439" y="4332"/>
                </a:lnTo>
                <a:lnTo>
                  <a:pt x="1436" y="4337"/>
                </a:lnTo>
                <a:cubicBezTo>
                  <a:pt x="1414" y="4374"/>
                  <a:pt x="1369" y="4392"/>
                  <a:pt x="1328" y="4380"/>
                </a:cubicBezTo>
                <a:cubicBezTo>
                  <a:pt x="1286" y="4368"/>
                  <a:pt x="1257" y="4331"/>
                  <a:pt x="1257" y="4287"/>
                </a:cubicBezTo>
                <a:lnTo>
                  <a:pt x="1257" y="4283"/>
                </a:lnTo>
                <a:cubicBezTo>
                  <a:pt x="1257" y="4277"/>
                  <a:pt x="1258" y="4271"/>
                  <a:pt x="1259" y="4265"/>
                </a:cubicBezTo>
                <a:lnTo>
                  <a:pt x="1260" y="4260"/>
                </a:lnTo>
                <a:cubicBezTo>
                  <a:pt x="1270" y="4211"/>
                  <a:pt x="1315" y="4178"/>
                  <a:pt x="1364" y="4183"/>
                </a:cubicBezTo>
                <a:cubicBezTo>
                  <a:pt x="1413" y="4188"/>
                  <a:pt x="1450" y="4229"/>
                  <a:pt x="1450" y="4278"/>
                </a:cubicBezTo>
                <a:lnTo>
                  <a:pt x="1450" y="4283"/>
                </a:lnTo>
                <a:lnTo>
                  <a:pt x="1450" y="4287"/>
                </a:lnTo>
                <a:lnTo>
                  <a:pt x="1258" y="4287"/>
                </a:lnTo>
                <a:lnTo>
                  <a:pt x="1258" y="4283"/>
                </a:lnTo>
                <a:lnTo>
                  <a:pt x="1260" y="4302"/>
                </a:lnTo>
                <a:lnTo>
                  <a:pt x="1259" y="4297"/>
                </a:lnTo>
                <a:cubicBezTo>
                  <a:pt x="1254" y="4269"/>
                  <a:pt x="1261" y="4240"/>
                  <a:pt x="1279" y="4218"/>
                </a:cubicBezTo>
                <a:cubicBezTo>
                  <a:pt x="1297" y="4195"/>
                  <a:pt x="1325" y="4182"/>
                  <a:pt x="1353" y="4182"/>
                </a:cubicBezTo>
                <a:lnTo>
                  <a:pt x="1354" y="4182"/>
                </a:lnTo>
                <a:cubicBezTo>
                  <a:pt x="1407" y="4182"/>
                  <a:pt x="1450" y="4225"/>
                  <a:pt x="1450" y="4278"/>
                </a:cubicBezTo>
                <a:lnTo>
                  <a:pt x="1450" y="4283"/>
                </a:lnTo>
                <a:lnTo>
                  <a:pt x="1450" y="4287"/>
                </a:lnTo>
                <a:lnTo>
                  <a:pt x="1258" y="4287"/>
                </a:lnTo>
                <a:lnTo>
                  <a:pt x="1258" y="4283"/>
                </a:lnTo>
                <a:lnTo>
                  <a:pt x="1258" y="4278"/>
                </a:lnTo>
                <a:lnTo>
                  <a:pt x="1450" y="4278"/>
                </a:lnTo>
                <a:lnTo>
                  <a:pt x="1450" y="4283"/>
                </a:lnTo>
                <a:lnTo>
                  <a:pt x="1450" y="4287"/>
                </a:lnTo>
                <a:lnTo>
                  <a:pt x="1258" y="4287"/>
                </a:lnTo>
                <a:lnTo>
                  <a:pt x="1258" y="4283"/>
                </a:lnTo>
                <a:lnTo>
                  <a:pt x="1258" y="4278"/>
                </a:lnTo>
                <a:lnTo>
                  <a:pt x="1450" y="4278"/>
                </a:lnTo>
                <a:lnTo>
                  <a:pt x="1450" y="4281"/>
                </a:lnTo>
                <a:lnTo>
                  <a:pt x="1450" y="4287"/>
                </a:lnTo>
                <a:lnTo>
                  <a:pt x="1447" y="4261"/>
                </a:lnTo>
                <a:lnTo>
                  <a:pt x="1448" y="4264"/>
                </a:lnTo>
                <a:lnTo>
                  <a:pt x="1449" y="4267"/>
                </a:lnTo>
                <a:cubicBezTo>
                  <a:pt x="1465" y="4316"/>
                  <a:pt x="1439" y="4370"/>
                  <a:pt x="1390" y="4388"/>
                </a:cubicBezTo>
                <a:cubicBezTo>
                  <a:pt x="1342" y="4405"/>
                  <a:pt x="1288" y="4381"/>
                  <a:pt x="1268" y="4333"/>
                </a:cubicBezTo>
                <a:lnTo>
                  <a:pt x="1264" y="4323"/>
                </a:lnTo>
                <a:lnTo>
                  <a:pt x="1274" y="4341"/>
                </a:lnTo>
                <a:lnTo>
                  <a:pt x="1268" y="4332"/>
                </a:lnTo>
                <a:lnTo>
                  <a:pt x="1415" y="4346"/>
                </a:lnTo>
                <a:lnTo>
                  <a:pt x="1412" y="4349"/>
                </a:lnTo>
                <a:lnTo>
                  <a:pt x="1430" y="4324"/>
                </a:lnTo>
                <a:lnTo>
                  <a:pt x="1427" y="4330"/>
                </a:lnTo>
                <a:cubicBezTo>
                  <a:pt x="1411" y="4363"/>
                  <a:pt x="1378" y="4383"/>
                  <a:pt x="1341" y="4383"/>
                </a:cubicBezTo>
                <a:lnTo>
                  <a:pt x="1333" y="4383"/>
                </a:lnTo>
                <a:cubicBezTo>
                  <a:pt x="1290" y="4383"/>
                  <a:pt x="1252" y="4354"/>
                  <a:pt x="1241" y="4313"/>
                </a:cubicBezTo>
                <a:lnTo>
                  <a:pt x="1238" y="4302"/>
                </a:lnTo>
                <a:lnTo>
                  <a:pt x="1245" y="4319"/>
                </a:lnTo>
                <a:lnTo>
                  <a:pt x="1241" y="4311"/>
                </a:lnTo>
                <a:lnTo>
                  <a:pt x="1394" y="4336"/>
                </a:lnTo>
                <a:lnTo>
                  <a:pt x="1391" y="4339"/>
                </a:lnTo>
                <a:lnTo>
                  <a:pt x="1409" y="4314"/>
                </a:lnTo>
                <a:lnTo>
                  <a:pt x="1409" y="4315"/>
                </a:lnTo>
                <a:lnTo>
                  <a:pt x="1406" y="4322"/>
                </a:lnTo>
                <a:cubicBezTo>
                  <a:pt x="1401" y="4334"/>
                  <a:pt x="1394" y="4344"/>
                  <a:pt x="1385" y="4352"/>
                </a:cubicBezTo>
                <a:lnTo>
                  <a:pt x="1382" y="4355"/>
                </a:lnTo>
                <a:cubicBezTo>
                  <a:pt x="1345" y="4393"/>
                  <a:pt x="1284" y="4393"/>
                  <a:pt x="1247" y="4355"/>
                </a:cubicBezTo>
                <a:lnTo>
                  <a:pt x="1244" y="4352"/>
                </a:lnTo>
                <a:cubicBezTo>
                  <a:pt x="1229" y="4338"/>
                  <a:pt x="1220" y="4320"/>
                  <a:pt x="1217" y="4300"/>
                </a:cubicBezTo>
                <a:lnTo>
                  <a:pt x="1216" y="4294"/>
                </a:lnTo>
                <a:cubicBezTo>
                  <a:pt x="1213" y="4279"/>
                  <a:pt x="1214" y="4263"/>
                  <a:pt x="1219" y="4248"/>
                </a:cubicBezTo>
                <a:lnTo>
                  <a:pt x="1221" y="4242"/>
                </a:lnTo>
                <a:cubicBezTo>
                  <a:pt x="1223" y="4238"/>
                  <a:pt x="1225" y="4234"/>
                  <a:pt x="1227" y="4230"/>
                </a:cubicBezTo>
                <a:lnTo>
                  <a:pt x="1229" y="4226"/>
                </a:lnTo>
                <a:cubicBezTo>
                  <a:pt x="1249" y="4186"/>
                  <a:pt x="1293" y="4165"/>
                  <a:pt x="1337" y="4175"/>
                </a:cubicBezTo>
                <a:cubicBezTo>
                  <a:pt x="1380" y="4185"/>
                  <a:pt x="1410" y="4224"/>
                  <a:pt x="1410" y="4268"/>
                </a:cubicBezTo>
                <a:lnTo>
                  <a:pt x="1410" y="4273"/>
                </a:lnTo>
                <a:cubicBezTo>
                  <a:pt x="1410" y="4280"/>
                  <a:pt x="1410" y="4286"/>
                  <a:pt x="1409" y="4292"/>
                </a:cubicBezTo>
                <a:lnTo>
                  <a:pt x="1408" y="4297"/>
                </a:lnTo>
                <a:cubicBezTo>
                  <a:pt x="1399" y="4339"/>
                  <a:pt x="1365" y="4370"/>
                  <a:pt x="1322" y="4374"/>
                </a:cubicBezTo>
                <a:cubicBezTo>
                  <a:pt x="1280" y="4378"/>
                  <a:pt x="1240" y="4354"/>
                  <a:pt x="1224" y="4314"/>
                </a:cubicBezTo>
                <a:lnTo>
                  <a:pt x="1222" y="4309"/>
                </a:lnTo>
                <a:cubicBezTo>
                  <a:pt x="1220" y="4304"/>
                  <a:pt x="1218" y="4298"/>
                  <a:pt x="1217" y="4292"/>
                </a:cubicBezTo>
                <a:lnTo>
                  <a:pt x="1216" y="4287"/>
                </a:lnTo>
                <a:lnTo>
                  <a:pt x="1406" y="4278"/>
                </a:lnTo>
                <a:lnTo>
                  <a:pt x="1405" y="4278"/>
                </a:lnTo>
                <a:lnTo>
                  <a:pt x="1405" y="4284"/>
                </a:lnTo>
                <a:lnTo>
                  <a:pt x="1401" y="4254"/>
                </a:lnTo>
                <a:lnTo>
                  <a:pt x="1402" y="4257"/>
                </a:lnTo>
                <a:lnTo>
                  <a:pt x="1214" y="4287"/>
                </a:lnTo>
                <a:lnTo>
                  <a:pt x="1214" y="4284"/>
                </a:lnTo>
                <a:cubicBezTo>
                  <a:pt x="1214" y="4274"/>
                  <a:pt x="1216" y="4264"/>
                  <a:pt x="1219" y="4254"/>
                </a:cubicBezTo>
                <a:lnTo>
                  <a:pt x="1221" y="4248"/>
                </a:lnTo>
                <a:lnTo>
                  <a:pt x="1217" y="4269"/>
                </a:lnTo>
                <a:lnTo>
                  <a:pt x="1218" y="4259"/>
                </a:lnTo>
                <a:lnTo>
                  <a:pt x="1408" y="4287"/>
                </a:lnTo>
                <a:lnTo>
                  <a:pt x="1407" y="4292"/>
                </a:lnTo>
                <a:cubicBezTo>
                  <a:pt x="1405" y="4298"/>
                  <a:pt x="1404" y="4304"/>
                  <a:pt x="1402" y="4309"/>
                </a:cubicBezTo>
                <a:lnTo>
                  <a:pt x="1400" y="4314"/>
                </a:lnTo>
                <a:cubicBezTo>
                  <a:pt x="1384" y="4353"/>
                  <a:pt x="1346" y="4377"/>
                  <a:pt x="1304" y="4374"/>
                </a:cubicBezTo>
                <a:cubicBezTo>
                  <a:pt x="1262" y="4371"/>
                  <a:pt x="1227" y="4342"/>
                  <a:pt x="1217" y="4302"/>
                </a:cubicBezTo>
                <a:lnTo>
                  <a:pt x="1216" y="4298"/>
                </a:lnTo>
                <a:cubicBezTo>
                  <a:pt x="1213" y="4285"/>
                  <a:pt x="1213" y="4272"/>
                  <a:pt x="1215" y="4259"/>
                </a:cubicBezTo>
                <a:lnTo>
                  <a:pt x="1216" y="4253"/>
                </a:lnTo>
                <a:cubicBezTo>
                  <a:pt x="1223" y="4206"/>
                  <a:pt x="1264" y="4172"/>
                  <a:pt x="1310" y="4172"/>
                </a:cubicBezTo>
                <a:lnTo>
                  <a:pt x="1314" y="4172"/>
                </a:lnTo>
                <a:cubicBezTo>
                  <a:pt x="1364" y="4172"/>
                  <a:pt x="1405" y="4210"/>
                  <a:pt x="1410" y="4259"/>
                </a:cubicBezTo>
                <a:lnTo>
                  <a:pt x="1411" y="4269"/>
                </a:lnTo>
                <a:cubicBezTo>
                  <a:pt x="1412" y="4276"/>
                  <a:pt x="1412" y="4282"/>
                  <a:pt x="1411" y="4289"/>
                </a:cubicBezTo>
                <a:lnTo>
                  <a:pt x="1410" y="4298"/>
                </a:lnTo>
                <a:cubicBezTo>
                  <a:pt x="1405" y="4338"/>
                  <a:pt x="1376" y="4371"/>
                  <a:pt x="1337" y="4381"/>
                </a:cubicBezTo>
                <a:cubicBezTo>
                  <a:pt x="1298" y="4390"/>
                  <a:pt x="1257" y="4374"/>
                  <a:pt x="1235" y="4341"/>
                </a:cubicBezTo>
                <a:lnTo>
                  <a:pt x="1233" y="4338"/>
                </a:lnTo>
                <a:cubicBezTo>
                  <a:pt x="1228" y="4331"/>
                  <a:pt x="1224" y="4323"/>
                  <a:pt x="1221" y="4315"/>
                </a:cubicBezTo>
                <a:lnTo>
                  <a:pt x="1219" y="4309"/>
                </a:lnTo>
                <a:cubicBezTo>
                  <a:pt x="1212" y="4287"/>
                  <a:pt x="1213" y="4264"/>
                  <a:pt x="1221" y="4243"/>
                </a:cubicBezTo>
                <a:lnTo>
                  <a:pt x="1225" y="4233"/>
                </a:lnTo>
                <a:lnTo>
                  <a:pt x="1314" y="4364"/>
                </a:lnTo>
                <a:lnTo>
                  <a:pt x="1313" y="4364"/>
                </a:lnTo>
                <a:cubicBezTo>
                  <a:pt x="1260" y="4364"/>
                  <a:pt x="1217" y="4321"/>
                  <a:pt x="1217" y="4268"/>
                </a:cubicBezTo>
                <a:lnTo>
                  <a:pt x="1217" y="4259"/>
                </a:lnTo>
                <a:lnTo>
                  <a:pt x="1217" y="4249"/>
                </a:lnTo>
                <a:lnTo>
                  <a:pt x="1313" y="4345"/>
                </a:lnTo>
                <a:lnTo>
                  <a:pt x="1310" y="4345"/>
                </a:lnTo>
                <a:lnTo>
                  <a:pt x="1403" y="4224"/>
                </a:lnTo>
                <a:lnTo>
                  <a:pt x="1406" y="4235"/>
                </a:lnTo>
                <a:cubicBezTo>
                  <a:pt x="1407" y="4240"/>
                  <a:pt x="1408" y="4244"/>
                  <a:pt x="1409" y="4249"/>
                </a:cubicBezTo>
                <a:lnTo>
                  <a:pt x="1410" y="4257"/>
                </a:lnTo>
                <a:cubicBezTo>
                  <a:pt x="1415" y="4301"/>
                  <a:pt x="1390" y="4343"/>
                  <a:pt x="1348" y="4358"/>
                </a:cubicBezTo>
                <a:cubicBezTo>
                  <a:pt x="1306" y="4374"/>
                  <a:pt x="1259" y="4359"/>
                  <a:pt x="1235" y="4322"/>
                </a:cubicBezTo>
                <a:lnTo>
                  <a:pt x="1227" y="4308"/>
                </a:lnTo>
                <a:lnTo>
                  <a:pt x="1224" y="4302"/>
                </a:lnTo>
                <a:lnTo>
                  <a:pt x="1231" y="4315"/>
                </a:lnTo>
                <a:lnTo>
                  <a:pt x="1226" y="4308"/>
                </a:lnTo>
                <a:lnTo>
                  <a:pt x="1247" y="4329"/>
                </a:lnTo>
                <a:lnTo>
                  <a:pt x="1243" y="4326"/>
                </a:lnTo>
                <a:lnTo>
                  <a:pt x="1350" y="4332"/>
                </a:lnTo>
                <a:lnTo>
                  <a:pt x="1345" y="4335"/>
                </a:lnTo>
                <a:lnTo>
                  <a:pt x="1374" y="4308"/>
                </a:lnTo>
                <a:lnTo>
                  <a:pt x="1369" y="4315"/>
                </a:lnTo>
                <a:lnTo>
                  <a:pt x="1364" y="4322"/>
                </a:lnTo>
                <a:cubicBezTo>
                  <a:pt x="1354" y="4335"/>
                  <a:pt x="1342" y="4345"/>
                  <a:pt x="1328" y="4352"/>
                </a:cubicBezTo>
                <a:lnTo>
                  <a:pt x="1324" y="4354"/>
                </a:lnTo>
                <a:cubicBezTo>
                  <a:pt x="1283" y="4375"/>
                  <a:pt x="1233" y="4363"/>
                  <a:pt x="1205" y="4326"/>
                </a:cubicBezTo>
                <a:lnTo>
                  <a:pt x="1202" y="4322"/>
                </a:lnTo>
                <a:cubicBezTo>
                  <a:pt x="1191" y="4308"/>
                  <a:pt x="1185" y="4292"/>
                  <a:pt x="1183" y="4275"/>
                </a:cubicBezTo>
                <a:lnTo>
                  <a:pt x="1184" y="4276"/>
                </a:lnTo>
                <a:lnTo>
                  <a:pt x="1184" y="4277"/>
                </a:lnTo>
                <a:lnTo>
                  <a:pt x="1182" y="4271"/>
                </a:lnTo>
                <a:lnTo>
                  <a:pt x="1273" y="4336"/>
                </a:lnTo>
                <a:lnTo>
                  <a:pt x="1270" y="4336"/>
                </a:lnTo>
                <a:lnTo>
                  <a:pt x="1338" y="4308"/>
                </a:lnTo>
                <a:lnTo>
                  <a:pt x="1330" y="4316"/>
                </a:lnTo>
                <a:lnTo>
                  <a:pt x="1323" y="4322"/>
                </a:lnTo>
                <a:cubicBezTo>
                  <a:pt x="1290" y="4350"/>
                  <a:pt x="1243" y="4353"/>
                  <a:pt x="1207" y="4329"/>
                </a:cubicBezTo>
                <a:lnTo>
                  <a:pt x="1193" y="4319"/>
                </a:lnTo>
                <a:lnTo>
                  <a:pt x="1187" y="4314"/>
                </a:lnTo>
                <a:lnTo>
                  <a:pt x="1334" y="4283"/>
                </a:lnTo>
                <a:lnTo>
                  <a:pt x="1332" y="4287"/>
                </a:lnTo>
                <a:lnTo>
                  <a:pt x="1342" y="4244"/>
                </a:lnTo>
                <a:lnTo>
                  <a:pt x="1342" y="4249"/>
                </a:lnTo>
                <a:lnTo>
                  <a:pt x="1246" y="4153"/>
                </a:lnTo>
                <a:lnTo>
                  <a:pt x="1248" y="4153"/>
                </a:lnTo>
                <a:lnTo>
                  <a:pt x="1155" y="4270"/>
                </a:lnTo>
                <a:lnTo>
                  <a:pt x="1153" y="4261"/>
                </a:lnTo>
                <a:cubicBezTo>
                  <a:pt x="1151" y="4254"/>
                  <a:pt x="1150" y="4247"/>
                  <a:pt x="1150" y="4240"/>
                </a:cubicBezTo>
                <a:lnTo>
                  <a:pt x="1150" y="4229"/>
                </a:lnTo>
                <a:lnTo>
                  <a:pt x="1150" y="4221"/>
                </a:lnTo>
                <a:lnTo>
                  <a:pt x="1341" y="4240"/>
                </a:lnTo>
                <a:lnTo>
                  <a:pt x="1339" y="4250"/>
                </a:lnTo>
                <a:lnTo>
                  <a:pt x="1338" y="4254"/>
                </a:lnTo>
                <a:cubicBezTo>
                  <a:pt x="1326" y="4301"/>
                  <a:pt x="1281" y="4332"/>
                  <a:pt x="1233" y="4326"/>
                </a:cubicBezTo>
                <a:cubicBezTo>
                  <a:pt x="1185" y="4320"/>
                  <a:pt x="1148" y="4279"/>
                  <a:pt x="1148" y="4230"/>
                </a:cubicBezTo>
                <a:lnTo>
                  <a:pt x="1148" y="4224"/>
                </a:lnTo>
                <a:lnTo>
                  <a:pt x="1149" y="4205"/>
                </a:lnTo>
                <a:lnTo>
                  <a:pt x="1152" y="4183"/>
                </a:lnTo>
                <a:lnTo>
                  <a:pt x="1153" y="4179"/>
                </a:lnTo>
                <a:cubicBezTo>
                  <a:pt x="1163" y="4140"/>
                  <a:pt x="1196" y="4111"/>
                  <a:pt x="1236" y="4107"/>
                </a:cubicBezTo>
                <a:cubicBezTo>
                  <a:pt x="1276" y="4103"/>
                  <a:pt x="1314" y="4124"/>
                  <a:pt x="1332" y="4160"/>
                </a:cubicBezTo>
                <a:lnTo>
                  <a:pt x="1334" y="4164"/>
                </a:lnTo>
                <a:cubicBezTo>
                  <a:pt x="1337" y="4170"/>
                  <a:pt x="1340" y="4176"/>
                  <a:pt x="1342" y="4183"/>
                </a:cubicBezTo>
                <a:lnTo>
                  <a:pt x="1345" y="4197"/>
                </a:lnTo>
                <a:lnTo>
                  <a:pt x="1348" y="4213"/>
                </a:lnTo>
                <a:cubicBezTo>
                  <a:pt x="1351" y="4232"/>
                  <a:pt x="1349" y="4252"/>
                  <a:pt x="1341" y="4269"/>
                </a:cubicBezTo>
                <a:lnTo>
                  <a:pt x="1337" y="4278"/>
                </a:lnTo>
                <a:cubicBezTo>
                  <a:pt x="1325" y="4307"/>
                  <a:pt x="1299" y="4327"/>
                  <a:pt x="1268" y="4334"/>
                </a:cubicBezTo>
                <a:lnTo>
                  <a:pt x="1263" y="4335"/>
                </a:lnTo>
                <a:cubicBezTo>
                  <a:pt x="1235" y="4340"/>
                  <a:pt x="1206" y="4333"/>
                  <a:pt x="1184" y="4315"/>
                </a:cubicBezTo>
                <a:cubicBezTo>
                  <a:pt x="1161" y="4296"/>
                  <a:pt x="1148" y="4269"/>
                  <a:pt x="1148" y="4240"/>
                </a:cubicBezTo>
                <a:lnTo>
                  <a:pt x="1148" y="4233"/>
                </a:lnTo>
                <a:lnTo>
                  <a:pt x="1149" y="4213"/>
                </a:lnTo>
                <a:lnTo>
                  <a:pt x="1150" y="4196"/>
                </a:lnTo>
                <a:lnTo>
                  <a:pt x="1151" y="4189"/>
                </a:lnTo>
                <a:cubicBezTo>
                  <a:pt x="1158" y="4145"/>
                  <a:pt x="1194" y="4111"/>
                  <a:pt x="1238" y="4107"/>
                </a:cubicBezTo>
                <a:cubicBezTo>
                  <a:pt x="1282" y="4103"/>
                  <a:pt x="1323" y="4130"/>
                  <a:pt x="1338" y="4172"/>
                </a:cubicBezTo>
                <a:lnTo>
                  <a:pt x="1342" y="4187"/>
                </a:lnTo>
                <a:lnTo>
                  <a:pt x="1343" y="4192"/>
                </a:lnTo>
                <a:cubicBezTo>
                  <a:pt x="1344" y="4198"/>
                  <a:pt x="1344" y="4204"/>
                  <a:pt x="1344" y="4210"/>
                </a:cubicBezTo>
                <a:lnTo>
                  <a:pt x="1344" y="4211"/>
                </a:lnTo>
                <a:lnTo>
                  <a:pt x="1152" y="4211"/>
                </a:lnTo>
                <a:lnTo>
                  <a:pt x="1152" y="4204"/>
                </a:lnTo>
                <a:lnTo>
                  <a:pt x="1152" y="4192"/>
                </a:lnTo>
                <a:lnTo>
                  <a:pt x="1152" y="4176"/>
                </a:lnTo>
                <a:lnTo>
                  <a:pt x="1152" y="4164"/>
                </a:lnTo>
                <a:lnTo>
                  <a:pt x="1344" y="4164"/>
                </a:lnTo>
                <a:lnTo>
                  <a:pt x="1344" y="4168"/>
                </a:lnTo>
                <a:lnTo>
                  <a:pt x="1344" y="4172"/>
                </a:lnTo>
                <a:lnTo>
                  <a:pt x="1344" y="4173"/>
                </a:lnTo>
                <a:lnTo>
                  <a:pt x="1152" y="4173"/>
                </a:lnTo>
                <a:lnTo>
                  <a:pt x="1152" y="4165"/>
                </a:lnTo>
                <a:lnTo>
                  <a:pt x="1154" y="4183"/>
                </a:lnTo>
                <a:lnTo>
                  <a:pt x="1152" y="4172"/>
                </a:lnTo>
                <a:lnTo>
                  <a:pt x="1200" y="4238"/>
                </a:lnTo>
                <a:lnTo>
                  <a:pt x="1202" y="4239"/>
                </a:lnTo>
                <a:lnTo>
                  <a:pt x="1192" y="4235"/>
                </a:lnTo>
                <a:cubicBezTo>
                  <a:pt x="1181" y="4230"/>
                  <a:pt x="1171" y="4224"/>
                  <a:pt x="1163" y="4217"/>
                </a:cubicBezTo>
                <a:lnTo>
                  <a:pt x="1149" y="4203"/>
                </a:lnTo>
                <a:lnTo>
                  <a:pt x="1140" y="4194"/>
                </a:lnTo>
                <a:cubicBezTo>
                  <a:pt x="1122" y="4176"/>
                  <a:pt x="1111" y="4152"/>
                  <a:pt x="1111" y="4126"/>
                </a:cubicBezTo>
                <a:lnTo>
                  <a:pt x="1112" y="4126"/>
                </a:lnTo>
                <a:lnTo>
                  <a:pt x="1110" y="4105"/>
                </a:lnTo>
                <a:lnTo>
                  <a:pt x="1108" y="4085"/>
                </a:lnTo>
                <a:lnTo>
                  <a:pt x="1108" y="4078"/>
                </a:lnTo>
                <a:cubicBezTo>
                  <a:pt x="1108" y="4025"/>
                  <a:pt x="1151" y="3982"/>
                  <a:pt x="1204" y="3982"/>
                </a:cubicBezTo>
                <a:lnTo>
                  <a:pt x="1206" y="3982"/>
                </a:lnTo>
                <a:lnTo>
                  <a:pt x="1208" y="3982"/>
                </a:lnTo>
                <a:lnTo>
                  <a:pt x="1114" y="4096"/>
                </a:lnTo>
                <a:lnTo>
                  <a:pt x="1111" y="4079"/>
                </a:lnTo>
                <a:lnTo>
                  <a:pt x="1109" y="4062"/>
                </a:lnTo>
                <a:cubicBezTo>
                  <a:pt x="1108" y="4055"/>
                  <a:pt x="1108" y="4048"/>
                  <a:pt x="1109" y="4041"/>
                </a:cubicBezTo>
                <a:lnTo>
                  <a:pt x="1111" y="4024"/>
                </a:lnTo>
                <a:lnTo>
                  <a:pt x="1112" y="4005"/>
                </a:lnTo>
                <a:lnTo>
                  <a:pt x="1112" y="3970"/>
                </a:lnTo>
                <a:lnTo>
                  <a:pt x="1111" y="3953"/>
                </a:lnTo>
                <a:lnTo>
                  <a:pt x="1108" y="3932"/>
                </a:lnTo>
                <a:lnTo>
                  <a:pt x="1101" y="3908"/>
                </a:lnTo>
                <a:lnTo>
                  <a:pt x="1090" y="3869"/>
                </a:lnTo>
                <a:lnTo>
                  <a:pt x="1075" y="3813"/>
                </a:lnTo>
                <a:lnTo>
                  <a:pt x="1063" y="3749"/>
                </a:lnTo>
                <a:lnTo>
                  <a:pt x="1055" y="3686"/>
                </a:lnTo>
                <a:lnTo>
                  <a:pt x="1046" y="3608"/>
                </a:lnTo>
                <a:lnTo>
                  <a:pt x="1035" y="3518"/>
                </a:lnTo>
                <a:lnTo>
                  <a:pt x="1024" y="3422"/>
                </a:lnTo>
                <a:lnTo>
                  <a:pt x="1014" y="3327"/>
                </a:lnTo>
                <a:lnTo>
                  <a:pt x="1004" y="3241"/>
                </a:lnTo>
                <a:lnTo>
                  <a:pt x="995" y="3167"/>
                </a:lnTo>
                <a:lnTo>
                  <a:pt x="991" y="3136"/>
                </a:lnTo>
                <a:lnTo>
                  <a:pt x="991" y="3124"/>
                </a:lnTo>
                <a:lnTo>
                  <a:pt x="979" y="3079"/>
                </a:lnTo>
                <a:lnTo>
                  <a:pt x="983" y="3092"/>
                </a:lnTo>
                <a:lnTo>
                  <a:pt x="976" y="3074"/>
                </a:lnTo>
                <a:lnTo>
                  <a:pt x="973" y="3066"/>
                </a:lnTo>
                <a:cubicBezTo>
                  <a:pt x="969" y="3057"/>
                  <a:pt x="967" y="3048"/>
                  <a:pt x="967" y="3038"/>
                </a:cubicBezTo>
                <a:lnTo>
                  <a:pt x="965" y="3016"/>
                </a:lnTo>
                <a:lnTo>
                  <a:pt x="966" y="3015"/>
                </a:lnTo>
                <a:lnTo>
                  <a:pt x="961" y="2966"/>
                </a:lnTo>
                <a:lnTo>
                  <a:pt x="961" y="2940"/>
                </a:lnTo>
                <a:lnTo>
                  <a:pt x="961" y="2918"/>
                </a:lnTo>
                <a:lnTo>
                  <a:pt x="961" y="2909"/>
                </a:lnTo>
                <a:lnTo>
                  <a:pt x="1057" y="3005"/>
                </a:lnTo>
                <a:lnTo>
                  <a:pt x="1056" y="3005"/>
                </a:lnTo>
                <a:cubicBezTo>
                  <a:pt x="1029" y="3005"/>
                  <a:pt x="1003" y="2994"/>
                  <a:pt x="985" y="2974"/>
                </a:cubicBezTo>
                <a:cubicBezTo>
                  <a:pt x="967" y="2953"/>
                  <a:pt x="958" y="2926"/>
                  <a:pt x="961" y="2899"/>
                </a:cubicBezTo>
                <a:lnTo>
                  <a:pt x="963" y="2884"/>
                </a:lnTo>
                <a:lnTo>
                  <a:pt x="963" y="2876"/>
                </a:lnTo>
                <a:lnTo>
                  <a:pt x="964" y="2872"/>
                </a:lnTo>
                <a:lnTo>
                  <a:pt x="963" y="2862"/>
                </a:lnTo>
                <a:lnTo>
                  <a:pt x="962" y="2852"/>
                </a:lnTo>
                <a:cubicBezTo>
                  <a:pt x="961" y="2844"/>
                  <a:pt x="961" y="2835"/>
                  <a:pt x="963" y="2827"/>
                </a:cubicBezTo>
                <a:lnTo>
                  <a:pt x="964" y="2824"/>
                </a:lnTo>
                <a:lnTo>
                  <a:pt x="965" y="2808"/>
                </a:lnTo>
                <a:lnTo>
                  <a:pt x="967" y="2780"/>
                </a:lnTo>
                <a:lnTo>
                  <a:pt x="970" y="2738"/>
                </a:lnTo>
                <a:lnTo>
                  <a:pt x="975" y="2714"/>
                </a:lnTo>
                <a:lnTo>
                  <a:pt x="979" y="2692"/>
                </a:lnTo>
                <a:lnTo>
                  <a:pt x="978" y="2715"/>
                </a:lnTo>
                <a:lnTo>
                  <a:pt x="976" y="2664"/>
                </a:lnTo>
                <a:lnTo>
                  <a:pt x="976" y="2658"/>
                </a:lnTo>
                <a:lnTo>
                  <a:pt x="977" y="2639"/>
                </a:lnTo>
                <a:lnTo>
                  <a:pt x="977" y="2612"/>
                </a:lnTo>
                <a:lnTo>
                  <a:pt x="978" y="2585"/>
                </a:lnTo>
                <a:lnTo>
                  <a:pt x="974" y="2543"/>
                </a:lnTo>
                <a:lnTo>
                  <a:pt x="975" y="2513"/>
                </a:lnTo>
                <a:lnTo>
                  <a:pt x="978" y="2489"/>
                </a:lnTo>
                <a:cubicBezTo>
                  <a:pt x="980" y="2476"/>
                  <a:pt x="984" y="2464"/>
                  <a:pt x="990" y="2453"/>
                </a:cubicBezTo>
                <a:lnTo>
                  <a:pt x="1000" y="2437"/>
                </a:lnTo>
                <a:lnTo>
                  <a:pt x="1004" y="2432"/>
                </a:lnTo>
                <a:lnTo>
                  <a:pt x="1025" y="2398"/>
                </a:lnTo>
                <a:lnTo>
                  <a:pt x="1016" y="2418"/>
                </a:lnTo>
                <a:lnTo>
                  <a:pt x="1032" y="2371"/>
                </a:lnTo>
                <a:lnTo>
                  <a:pt x="1027" y="2398"/>
                </a:lnTo>
                <a:lnTo>
                  <a:pt x="1028" y="2372"/>
                </a:lnTo>
                <a:lnTo>
                  <a:pt x="1030" y="2396"/>
                </a:lnTo>
                <a:lnTo>
                  <a:pt x="1024" y="2369"/>
                </a:lnTo>
                <a:lnTo>
                  <a:pt x="1028" y="2383"/>
                </a:lnTo>
                <a:lnTo>
                  <a:pt x="1007" y="2330"/>
                </a:lnTo>
                <a:lnTo>
                  <a:pt x="981" y="2264"/>
                </a:lnTo>
                <a:lnTo>
                  <a:pt x="948" y="2187"/>
                </a:lnTo>
                <a:lnTo>
                  <a:pt x="910" y="2100"/>
                </a:lnTo>
                <a:lnTo>
                  <a:pt x="870" y="2005"/>
                </a:lnTo>
                <a:lnTo>
                  <a:pt x="826" y="1906"/>
                </a:lnTo>
                <a:lnTo>
                  <a:pt x="732" y="1698"/>
                </a:lnTo>
                <a:lnTo>
                  <a:pt x="639" y="1491"/>
                </a:lnTo>
                <a:lnTo>
                  <a:pt x="594" y="1392"/>
                </a:lnTo>
                <a:lnTo>
                  <a:pt x="552" y="1301"/>
                </a:lnTo>
                <a:lnTo>
                  <a:pt x="513" y="1216"/>
                </a:lnTo>
                <a:lnTo>
                  <a:pt x="479" y="1140"/>
                </a:lnTo>
                <a:lnTo>
                  <a:pt x="451" y="1079"/>
                </a:lnTo>
                <a:lnTo>
                  <a:pt x="428" y="1029"/>
                </a:lnTo>
                <a:lnTo>
                  <a:pt x="485" y="1080"/>
                </a:lnTo>
                <a:lnTo>
                  <a:pt x="482" y="1079"/>
                </a:lnTo>
                <a:lnTo>
                  <a:pt x="589" y="1045"/>
                </a:lnTo>
                <a:lnTo>
                  <a:pt x="586" y="1049"/>
                </a:lnTo>
                <a:lnTo>
                  <a:pt x="598" y="1029"/>
                </a:lnTo>
                <a:lnTo>
                  <a:pt x="595" y="1036"/>
                </a:lnTo>
                <a:cubicBezTo>
                  <a:pt x="577" y="1077"/>
                  <a:pt x="534" y="1101"/>
                  <a:pt x="490" y="1093"/>
                </a:cubicBezTo>
                <a:cubicBezTo>
                  <a:pt x="446" y="1085"/>
                  <a:pt x="413" y="1049"/>
                  <a:pt x="411" y="1004"/>
                </a:cubicBezTo>
                <a:lnTo>
                  <a:pt x="409" y="982"/>
                </a:lnTo>
                <a:lnTo>
                  <a:pt x="410" y="973"/>
                </a:lnTo>
                <a:lnTo>
                  <a:pt x="407" y="947"/>
                </a:lnTo>
                <a:lnTo>
                  <a:pt x="406" y="937"/>
                </a:lnTo>
                <a:lnTo>
                  <a:pt x="412" y="963"/>
                </a:lnTo>
                <a:lnTo>
                  <a:pt x="410" y="958"/>
                </a:lnTo>
                <a:lnTo>
                  <a:pt x="542" y="1008"/>
                </a:lnTo>
                <a:lnTo>
                  <a:pt x="540" y="1009"/>
                </a:lnTo>
                <a:lnTo>
                  <a:pt x="590" y="950"/>
                </a:lnTo>
                <a:lnTo>
                  <a:pt x="591" y="944"/>
                </a:lnTo>
                <a:lnTo>
                  <a:pt x="588" y="961"/>
                </a:lnTo>
                <a:lnTo>
                  <a:pt x="587" y="965"/>
                </a:lnTo>
                <a:cubicBezTo>
                  <a:pt x="574" y="1014"/>
                  <a:pt x="525" y="1046"/>
                  <a:pt x="475" y="1036"/>
                </a:cubicBezTo>
                <a:cubicBezTo>
                  <a:pt x="425" y="1026"/>
                  <a:pt x="391" y="978"/>
                  <a:pt x="398" y="928"/>
                </a:cubicBezTo>
                <a:lnTo>
                  <a:pt x="400" y="919"/>
                </a:lnTo>
                <a:lnTo>
                  <a:pt x="402" y="907"/>
                </a:lnTo>
                <a:lnTo>
                  <a:pt x="401" y="928"/>
                </a:lnTo>
                <a:lnTo>
                  <a:pt x="400" y="917"/>
                </a:lnTo>
                <a:lnTo>
                  <a:pt x="398" y="897"/>
                </a:lnTo>
                <a:lnTo>
                  <a:pt x="398" y="893"/>
                </a:lnTo>
                <a:lnTo>
                  <a:pt x="590" y="893"/>
                </a:lnTo>
                <a:lnTo>
                  <a:pt x="590" y="884"/>
                </a:lnTo>
                <a:lnTo>
                  <a:pt x="591" y="903"/>
                </a:lnTo>
                <a:lnTo>
                  <a:pt x="591" y="910"/>
                </a:lnTo>
                <a:lnTo>
                  <a:pt x="581" y="868"/>
                </a:lnTo>
                <a:lnTo>
                  <a:pt x="582" y="870"/>
                </a:lnTo>
                <a:lnTo>
                  <a:pt x="400" y="912"/>
                </a:lnTo>
                <a:lnTo>
                  <a:pt x="400" y="907"/>
                </a:lnTo>
                <a:lnTo>
                  <a:pt x="400" y="899"/>
                </a:lnTo>
                <a:lnTo>
                  <a:pt x="400" y="889"/>
                </a:lnTo>
                <a:lnTo>
                  <a:pt x="400" y="883"/>
                </a:lnTo>
                <a:lnTo>
                  <a:pt x="496" y="979"/>
                </a:lnTo>
                <a:lnTo>
                  <a:pt x="493" y="979"/>
                </a:lnTo>
                <a:lnTo>
                  <a:pt x="489" y="979"/>
                </a:lnTo>
                <a:cubicBezTo>
                  <a:pt x="452" y="979"/>
                  <a:pt x="417" y="957"/>
                  <a:pt x="402" y="922"/>
                </a:cubicBezTo>
                <a:lnTo>
                  <a:pt x="396" y="910"/>
                </a:lnTo>
                <a:lnTo>
                  <a:pt x="392" y="900"/>
                </a:lnTo>
                <a:lnTo>
                  <a:pt x="410" y="928"/>
                </a:lnTo>
                <a:lnTo>
                  <a:pt x="402" y="919"/>
                </a:lnTo>
                <a:cubicBezTo>
                  <a:pt x="390" y="907"/>
                  <a:pt x="383" y="891"/>
                  <a:pt x="379" y="874"/>
                </a:cubicBezTo>
                <a:lnTo>
                  <a:pt x="377" y="864"/>
                </a:lnTo>
                <a:cubicBezTo>
                  <a:pt x="375" y="855"/>
                  <a:pt x="375" y="845"/>
                  <a:pt x="376" y="835"/>
                </a:cubicBezTo>
                <a:lnTo>
                  <a:pt x="377" y="827"/>
                </a:lnTo>
                <a:lnTo>
                  <a:pt x="378" y="817"/>
                </a:lnTo>
                <a:lnTo>
                  <a:pt x="473" y="922"/>
                </a:lnTo>
                <a:lnTo>
                  <a:pt x="470" y="922"/>
                </a:lnTo>
                <a:cubicBezTo>
                  <a:pt x="443" y="922"/>
                  <a:pt x="417" y="911"/>
                  <a:pt x="399" y="890"/>
                </a:cubicBezTo>
                <a:cubicBezTo>
                  <a:pt x="381" y="870"/>
                  <a:pt x="372" y="843"/>
                  <a:pt x="375" y="816"/>
                </a:cubicBezTo>
                <a:lnTo>
                  <a:pt x="376" y="807"/>
                </a:lnTo>
                <a:lnTo>
                  <a:pt x="376" y="827"/>
                </a:lnTo>
                <a:lnTo>
                  <a:pt x="377" y="828"/>
                </a:lnTo>
                <a:lnTo>
                  <a:pt x="378" y="831"/>
                </a:lnTo>
                <a:lnTo>
                  <a:pt x="374" y="820"/>
                </a:lnTo>
                <a:lnTo>
                  <a:pt x="368" y="803"/>
                </a:lnTo>
                <a:lnTo>
                  <a:pt x="366" y="796"/>
                </a:lnTo>
                <a:lnTo>
                  <a:pt x="554" y="769"/>
                </a:lnTo>
                <a:lnTo>
                  <a:pt x="554" y="761"/>
                </a:lnTo>
                <a:lnTo>
                  <a:pt x="555" y="769"/>
                </a:lnTo>
                <a:lnTo>
                  <a:pt x="556" y="777"/>
                </a:lnTo>
                <a:lnTo>
                  <a:pt x="364" y="788"/>
                </a:lnTo>
                <a:lnTo>
                  <a:pt x="365" y="784"/>
                </a:lnTo>
                <a:lnTo>
                  <a:pt x="363" y="762"/>
                </a:lnTo>
                <a:lnTo>
                  <a:pt x="364" y="752"/>
                </a:lnTo>
                <a:lnTo>
                  <a:pt x="363" y="738"/>
                </a:lnTo>
                <a:cubicBezTo>
                  <a:pt x="362" y="733"/>
                  <a:pt x="362" y="728"/>
                  <a:pt x="363" y="723"/>
                </a:cubicBezTo>
                <a:lnTo>
                  <a:pt x="363" y="720"/>
                </a:lnTo>
                <a:lnTo>
                  <a:pt x="364" y="723"/>
                </a:lnTo>
                <a:lnTo>
                  <a:pt x="361" y="695"/>
                </a:lnTo>
                <a:lnTo>
                  <a:pt x="365" y="715"/>
                </a:lnTo>
                <a:lnTo>
                  <a:pt x="359" y="694"/>
                </a:lnTo>
                <a:lnTo>
                  <a:pt x="355" y="677"/>
                </a:lnTo>
                <a:cubicBezTo>
                  <a:pt x="353" y="667"/>
                  <a:pt x="352" y="657"/>
                  <a:pt x="353" y="647"/>
                </a:cubicBezTo>
                <a:lnTo>
                  <a:pt x="355" y="622"/>
                </a:lnTo>
                <a:lnTo>
                  <a:pt x="355" y="601"/>
                </a:lnTo>
                <a:lnTo>
                  <a:pt x="358" y="623"/>
                </a:lnTo>
                <a:lnTo>
                  <a:pt x="353" y="601"/>
                </a:lnTo>
                <a:lnTo>
                  <a:pt x="361" y="622"/>
                </a:lnTo>
                <a:lnTo>
                  <a:pt x="352" y="604"/>
                </a:lnTo>
                <a:lnTo>
                  <a:pt x="337" y="580"/>
                </a:lnTo>
                <a:lnTo>
                  <a:pt x="317" y="552"/>
                </a:lnTo>
                <a:lnTo>
                  <a:pt x="303" y="531"/>
                </a:lnTo>
                <a:lnTo>
                  <a:pt x="286" y="507"/>
                </a:lnTo>
                <a:lnTo>
                  <a:pt x="276" y="493"/>
                </a:lnTo>
                <a:cubicBezTo>
                  <a:pt x="271" y="485"/>
                  <a:pt x="266" y="477"/>
                  <a:pt x="263" y="468"/>
                </a:cubicBezTo>
                <a:lnTo>
                  <a:pt x="261" y="462"/>
                </a:lnTo>
                <a:cubicBezTo>
                  <a:pt x="256" y="445"/>
                  <a:pt x="255" y="426"/>
                  <a:pt x="259" y="408"/>
                </a:cubicBezTo>
                <a:lnTo>
                  <a:pt x="260" y="404"/>
                </a:lnTo>
                <a:lnTo>
                  <a:pt x="257" y="427"/>
                </a:lnTo>
                <a:lnTo>
                  <a:pt x="257" y="418"/>
                </a:lnTo>
                <a:lnTo>
                  <a:pt x="257" y="408"/>
                </a:lnTo>
                <a:lnTo>
                  <a:pt x="260" y="429"/>
                </a:lnTo>
                <a:lnTo>
                  <a:pt x="258" y="420"/>
                </a:lnTo>
                <a:cubicBezTo>
                  <a:pt x="256" y="413"/>
                  <a:pt x="255" y="406"/>
                  <a:pt x="255" y="399"/>
                </a:cubicBezTo>
                <a:lnTo>
                  <a:pt x="255" y="384"/>
                </a:lnTo>
                <a:lnTo>
                  <a:pt x="255" y="370"/>
                </a:lnTo>
                <a:lnTo>
                  <a:pt x="264" y="409"/>
                </a:lnTo>
                <a:lnTo>
                  <a:pt x="260" y="400"/>
                </a:lnTo>
                <a:lnTo>
                  <a:pt x="255" y="389"/>
                </a:lnTo>
                <a:lnTo>
                  <a:pt x="254" y="386"/>
                </a:lnTo>
                <a:lnTo>
                  <a:pt x="253" y="383"/>
                </a:lnTo>
                <a:lnTo>
                  <a:pt x="249" y="377"/>
                </a:lnTo>
                <a:lnTo>
                  <a:pt x="396" y="391"/>
                </a:lnTo>
                <a:lnTo>
                  <a:pt x="395" y="392"/>
                </a:lnTo>
                <a:lnTo>
                  <a:pt x="423" y="324"/>
                </a:lnTo>
                <a:lnTo>
                  <a:pt x="423" y="331"/>
                </a:lnTo>
                <a:lnTo>
                  <a:pt x="423" y="318"/>
                </a:lnTo>
                <a:lnTo>
                  <a:pt x="422" y="315"/>
                </a:lnTo>
                <a:lnTo>
                  <a:pt x="423" y="319"/>
                </a:lnTo>
                <a:lnTo>
                  <a:pt x="234" y="354"/>
                </a:lnTo>
                <a:lnTo>
                  <a:pt x="233" y="343"/>
                </a:lnTo>
                <a:lnTo>
                  <a:pt x="232" y="332"/>
                </a:lnTo>
                <a:cubicBezTo>
                  <a:pt x="231" y="326"/>
                  <a:pt x="231" y="320"/>
                  <a:pt x="232" y="314"/>
                </a:cubicBezTo>
                <a:lnTo>
                  <a:pt x="233" y="304"/>
                </a:lnTo>
                <a:lnTo>
                  <a:pt x="328" y="409"/>
                </a:lnTo>
                <a:lnTo>
                  <a:pt x="326" y="409"/>
                </a:lnTo>
                <a:lnTo>
                  <a:pt x="323" y="409"/>
                </a:lnTo>
                <a:cubicBezTo>
                  <a:pt x="278" y="409"/>
                  <a:pt x="240" y="378"/>
                  <a:pt x="230" y="334"/>
                </a:cubicBezTo>
                <a:lnTo>
                  <a:pt x="228" y="325"/>
                </a:lnTo>
                <a:lnTo>
                  <a:pt x="239" y="354"/>
                </a:lnTo>
                <a:lnTo>
                  <a:pt x="233" y="344"/>
                </a:lnTo>
                <a:cubicBezTo>
                  <a:pt x="215" y="314"/>
                  <a:pt x="215" y="277"/>
                  <a:pt x="232" y="247"/>
                </a:cubicBezTo>
                <a:cubicBezTo>
                  <a:pt x="249" y="217"/>
                  <a:pt x="281" y="198"/>
                  <a:pt x="315" y="198"/>
                </a:cubicBezTo>
                <a:lnTo>
                  <a:pt x="316" y="198"/>
                </a:lnTo>
                <a:lnTo>
                  <a:pt x="223" y="315"/>
                </a:lnTo>
                <a:lnTo>
                  <a:pt x="221" y="306"/>
                </a:lnTo>
                <a:lnTo>
                  <a:pt x="240" y="345"/>
                </a:lnTo>
                <a:lnTo>
                  <a:pt x="232" y="335"/>
                </a:lnTo>
                <a:cubicBezTo>
                  <a:pt x="222" y="323"/>
                  <a:pt x="215" y="308"/>
                  <a:pt x="212" y="293"/>
                </a:cubicBezTo>
                <a:lnTo>
                  <a:pt x="211" y="285"/>
                </a:lnTo>
                <a:lnTo>
                  <a:pt x="208" y="271"/>
                </a:lnTo>
                <a:lnTo>
                  <a:pt x="205" y="257"/>
                </a:lnTo>
                <a:lnTo>
                  <a:pt x="203" y="248"/>
                </a:lnTo>
                <a:lnTo>
                  <a:pt x="254" y="313"/>
                </a:lnTo>
                <a:lnTo>
                  <a:pt x="252" y="312"/>
                </a:lnTo>
                <a:lnTo>
                  <a:pt x="380" y="269"/>
                </a:lnTo>
                <a:lnTo>
                  <a:pt x="381" y="268"/>
                </a:lnTo>
                <a:lnTo>
                  <a:pt x="378" y="275"/>
                </a:lnTo>
                <a:cubicBezTo>
                  <a:pt x="363" y="311"/>
                  <a:pt x="328" y="333"/>
                  <a:pt x="289" y="333"/>
                </a:cubicBezTo>
                <a:lnTo>
                  <a:pt x="284" y="333"/>
                </a:lnTo>
                <a:cubicBezTo>
                  <a:pt x="235" y="333"/>
                  <a:pt x="194" y="296"/>
                  <a:pt x="189" y="247"/>
                </a:cubicBezTo>
                <a:lnTo>
                  <a:pt x="190" y="248"/>
                </a:lnTo>
                <a:lnTo>
                  <a:pt x="188" y="239"/>
                </a:lnTo>
                <a:lnTo>
                  <a:pt x="375" y="242"/>
                </a:lnTo>
                <a:lnTo>
                  <a:pt x="374" y="246"/>
                </a:lnTo>
                <a:lnTo>
                  <a:pt x="376" y="222"/>
                </a:lnTo>
                <a:lnTo>
                  <a:pt x="376" y="227"/>
                </a:lnTo>
                <a:lnTo>
                  <a:pt x="185" y="217"/>
                </a:lnTo>
                <a:lnTo>
                  <a:pt x="186" y="208"/>
                </a:lnTo>
                <a:lnTo>
                  <a:pt x="186" y="225"/>
                </a:lnTo>
                <a:lnTo>
                  <a:pt x="185" y="211"/>
                </a:lnTo>
                <a:lnTo>
                  <a:pt x="184" y="196"/>
                </a:lnTo>
                <a:cubicBezTo>
                  <a:pt x="183" y="190"/>
                  <a:pt x="183" y="185"/>
                  <a:pt x="184" y="179"/>
                </a:cubicBezTo>
                <a:lnTo>
                  <a:pt x="185" y="170"/>
                </a:lnTo>
                <a:cubicBezTo>
                  <a:pt x="186" y="161"/>
                  <a:pt x="188" y="153"/>
                  <a:pt x="191" y="145"/>
                </a:cubicBezTo>
                <a:lnTo>
                  <a:pt x="193" y="140"/>
                </a:lnTo>
                <a:lnTo>
                  <a:pt x="193" y="211"/>
                </a:lnTo>
                <a:lnTo>
                  <a:pt x="191" y="206"/>
                </a:lnTo>
                <a:lnTo>
                  <a:pt x="257" y="264"/>
                </a:lnTo>
                <a:lnTo>
                  <a:pt x="236" y="258"/>
                </a:lnTo>
                <a:lnTo>
                  <a:pt x="200" y="250"/>
                </a:lnTo>
                <a:lnTo>
                  <a:pt x="161" y="242"/>
                </a:lnTo>
                <a:lnTo>
                  <a:pt x="137" y="236"/>
                </a:lnTo>
                <a:lnTo>
                  <a:pt x="160" y="238"/>
                </a:lnTo>
                <a:lnTo>
                  <a:pt x="156" y="238"/>
                </a:lnTo>
                <a:cubicBezTo>
                  <a:pt x="103" y="238"/>
                  <a:pt x="60" y="195"/>
                  <a:pt x="60" y="142"/>
                </a:cubicBezTo>
                <a:lnTo>
                  <a:pt x="60" y="132"/>
                </a:lnTo>
                <a:cubicBezTo>
                  <a:pt x="60" y="79"/>
                  <a:pt x="103" y="36"/>
                  <a:pt x="156" y="36"/>
                </a:cubicBezTo>
                <a:lnTo>
                  <a:pt x="157" y="36"/>
                </a:lnTo>
                <a:lnTo>
                  <a:pt x="63" y="148"/>
                </a:lnTo>
                <a:lnTo>
                  <a:pt x="62" y="142"/>
                </a:lnTo>
                <a:lnTo>
                  <a:pt x="65" y="157"/>
                </a:lnTo>
                <a:lnTo>
                  <a:pt x="64" y="154"/>
                </a:lnTo>
                <a:cubicBezTo>
                  <a:pt x="48" y="105"/>
                  <a:pt x="73" y="52"/>
                  <a:pt x="121" y="34"/>
                </a:cubicBezTo>
                <a:cubicBezTo>
                  <a:pt x="169" y="15"/>
                  <a:pt x="222" y="38"/>
                  <a:pt x="243" y="84"/>
                </a:cubicBezTo>
                <a:lnTo>
                  <a:pt x="251" y="105"/>
                </a:lnTo>
                <a:lnTo>
                  <a:pt x="254" y="115"/>
                </a:lnTo>
                <a:cubicBezTo>
                  <a:pt x="260" y="134"/>
                  <a:pt x="260" y="154"/>
                  <a:pt x="254" y="173"/>
                </a:cubicBezTo>
                <a:lnTo>
                  <a:pt x="252" y="179"/>
                </a:lnTo>
                <a:cubicBezTo>
                  <a:pt x="247" y="193"/>
                  <a:pt x="239" y="206"/>
                  <a:pt x="228" y="216"/>
                </a:cubicBezTo>
                <a:lnTo>
                  <a:pt x="225" y="219"/>
                </a:lnTo>
                <a:cubicBezTo>
                  <a:pt x="203" y="242"/>
                  <a:pt x="170" y="252"/>
                  <a:pt x="138" y="246"/>
                </a:cubicBezTo>
                <a:cubicBezTo>
                  <a:pt x="107" y="239"/>
                  <a:pt x="80" y="217"/>
                  <a:pt x="68" y="187"/>
                </a:cubicBezTo>
                <a:lnTo>
                  <a:pt x="62" y="170"/>
                </a:lnTo>
                <a:lnTo>
                  <a:pt x="58" y="151"/>
                </a:lnTo>
                <a:lnTo>
                  <a:pt x="56" y="136"/>
                </a:lnTo>
                <a:cubicBezTo>
                  <a:pt x="53" y="109"/>
                  <a:pt x="61" y="81"/>
                  <a:pt x="79" y="60"/>
                </a:cubicBezTo>
                <a:cubicBezTo>
                  <a:pt x="97" y="39"/>
                  <a:pt x="124" y="27"/>
                  <a:pt x="151" y="27"/>
                </a:cubicBezTo>
                <a:lnTo>
                  <a:pt x="153" y="27"/>
                </a:lnTo>
                <a:cubicBezTo>
                  <a:pt x="186" y="27"/>
                  <a:pt x="217" y="44"/>
                  <a:pt x="234" y="71"/>
                </a:cubicBezTo>
                <a:cubicBezTo>
                  <a:pt x="252" y="99"/>
                  <a:pt x="254" y="133"/>
                  <a:pt x="241" y="163"/>
                </a:cubicBezTo>
                <a:lnTo>
                  <a:pt x="236" y="174"/>
                </a:lnTo>
                <a:cubicBezTo>
                  <a:pt x="233" y="181"/>
                  <a:pt x="229" y="187"/>
                  <a:pt x="225" y="192"/>
                </a:cubicBezTo>
                <a:lnTo>
                  <a:pt x="219" y="200"/>
                </a:lnTo>
                <a:cubicBezTo>
                  <a:pt x="198" y="228"/>
                  <a:pt x="164" y="242"/>
                  <a:pt x="129" y="237"/>
                </a:cubicBezTo>
                <a:cubicBezTo>
                  <a:pt x="94" y="233"/>
                  <a:pt x="65" y="209"/>
                  <a:pt x="53" y="176"/>
                </a:cubicBezTo>
                <a:lnTo>
                  <a:pt x="50" y="168"/>
                </a:lnTo>
                <a:cubicBezTo>
                  <a:pt x="48" y="163"/>
                  <a:pt x="46" y="157"/>
                  <a:pt x="45" y="152"/>
                </a:cubicBezTo>
                <a:lnTo>
                  <a:pt x="43" y="141"/>
                </a:lnTo>
                <a:lnTo>
                  <a:pt x="233" y="113"/>
                </a:lnTo>
                <a:lnTo>
                  <a:pt x="234" y="132"/>
                </a:lnTo>
                <a:lnTo>
                  <a:pt x="234" y="139"/>
                </a:lnTo>
                <a:cubicBezTo>
                  <a:pt x="234" y="150"/>
                  <a:pt x="233" y="160"/>
                  <a:pt x="230" y="170"/>
                </a:cubicBezTo>
                <a:lnTo>
                  <a:pt x="229" y="173"/>
                </a:lnTo>
                <a:cubicBezTo>
                  <a:pt x="214" y="217"/>
                  <a:pt x="169" y="245"/>
                  <a:pt x="122" y="237"/>
                </a:cubicBezTo>
                <a:cubicBezTo>
                  <a:pt x="76" y="230"/>
                  <a:pt x="41" y="190"/>
                  <a:pt x="41" y="142"/>
                </a:cubicBezTo>
                <a:lnTo>
                  <a:pt x="41" y="133"/>
                </a:lnTo>
                <a:lnTo>
                  <a:pt x="41" y="123"/>
                </a:lnTo>
                <a:lnTo>
                  <a:pt x="137" y="219"/>
                </a:lnTo>
                <a:lnTo>
                  <a:pt x="136" y="219"/>
                </a:lnTo>
                <a:cubicBezTo>
                  <a:pt x="83" y="219"/>
                  <a:pt x="40" y="176"/>
                  <a:pt x="40" y="123"/>
                </a:cubicBezTo>
                <a:lnTo>
                  <a:pt x="40" y="116"/>
                </a:lnTo>
                <a:lnTo>
                  <a:pt x="45" y="147"/>
                </a:lnTo>
                <a:lnTo>
                  <a:pt x="44" y="144"/>
                </a:lnTo>
                <a:lnTo>
                  <a:pt x="231" y="113"/>
                </a:lnTo>
                <a:lnTo>
                  <a:pt x="231" y="119"/>
                </a:lnTo>
                <a:lnTo>
                  <a:pt x="231" y="139"/>
                </a:lnTo>
                <a:lnTo>
                  <a:pt x="230" y="137"/>
                </a:lnTo>
                <a:lnTo>
                  <a:pt x="230" y="142"/>
                </a:lnTo>
                <a:cubicBezTo>
                  <a:pt x="230" y="187"/>
                  <a:pt x="200" y="226"/>
                  <a:pt x="157" y="236"/>
                </a:cubicBezTo>
                <a:cubicBezTo>
                  <a:pt x="113" y="246"/>
                  <a:pt x="69" y="225"/>
                  <a:pt x="49" y="185"/>
                </a:cubicBezTo>
                <a:lnTo>
                  <a:pt x="48" y="183"/>
                </a:lnTo>
                <a:cubicBezTo>
                  <a:pt x="43" y="175"/>
                  <a:pt x="40" y="166"/>
                  <a:pt x="39" y="156"/>
                </a:cubicBezTo>
                <a:lnTo>
                  <a:pt x="38" y="152"/>
                </a:lnTo>
                <a:lnTo>
                  <a:pt x="36" y="141"/>
                </a:lnTo>
                <a:lnTo>
                  <a:pt x="130" y="219"/>
                </a:lnTo>
                <a:lnTo>
                  <a:pt x="125" y="219"/>
                </a:lnTo>
                <a:lnTo>
                  <a:pt x="215" y="159"/>
                </a:lnTo>
                <a:lnTo>
                  <a:pt x="209" y="171"/>
                </a:lnTo>
                <a:lnTo>
                  <a:pt x="207" y="175"/>
                </a:lnTo>
                <a:cubicBezTo>
                  <a:pt x="191" y="208"/>
                  <a:pt x="158" y="228"/>
                  <a:pt x="121" y="228"/>
                </a:cubicBezTo>
                <a:lnTo>
                  <a:pt x="118" y="228"/>
                </a:lnTo>
                <a:lnTo>
                  <a:pt x="118" y="36"/>
                </a:lnTo>
                <a:lnTo>
                  <a:pt x="119" y="36"/>
                </a:lnTo>
                <a:cubicBezTo>
                  <a:pt x="172" y="36"/>
                  <a:pt x="215" y="79"/>
                  <a:pt x="215" y="132"/>
                </a:cubicBezTo>
                <a:lnTo>
                  <a:pt x="215" y="142"/>
                </a:lnTo>
                <a:lnTo>
                  <a:pt x="215" y="151"/>
                </a:lnTo>
                <a:lnTo>
                  <a:pt x="215" y="159"/>
                </a:lnTo>
                <a:lnTo>
                  <a:pt x="215" y="162"/>
                </a:lnTo>
                <a:lnTo>
                  <a:pt x="23" y="162"/>
                </a:lnTo>
                <a:lnTo>
                  <a:pt x="23" y="161"/>
                </a:lnTo>
                <a:lnTo>
                  <a:pt x="24" y="145"/>
                </a:lnTo>
                <a:lnTo>
                  <a:pt x="24" y="132"/>
                </a:lnTo>
                <a:lnTo>
                  <a:pt x="24" y="114"/>
                </a:lnTo>
                <a:lnTo>
                  <a:pt x="24" y="104"/>
                </a:lnTo>
                <a:lnTo>
                  <a:pt x="53" y="172"/>
                </a:lnTo>
                <a:lnTo>
                  <a:pt x="52" y="171"/>
                </a:lnTo>
                <a:lnTo>
                  <a:pt x="215" y="103"/>
                </a:lnTo>
                <a:lnTo>
                  <a:pt x="215" y="115"/>
                </a:lnTo>
                <a:lnTo>
                  <a:pt x="214" y="129"/>
                </a:lnTo>
                <a:lnTo>
                  <a:pt x="213" y="147"/>
                </a:lnTo>
                <a:lnTo>
                  <a:pt x="212" y="159"/>
                </a:lnTo>
                <a:cubicBezTo>
                  <a:pt x="209" y="197"/>
                  <a:pt x="185" y="229"/>
                  <a:pt x="149" y="242"/>
                </a:cubicBezTo>
                <a:cubicBezTo>
                  <a:pt x="114" y="254"/>
                  <a:pt x="75" y="246"/>
                  <a:pt x="49" y="219"/>
                </a:cubicBezTo>
                <a:lnTo>
                  <a:pt x="48" y="218"/>
                </a:lnTo>
                <a:cubicBezTo>
                  <a:pt x="35" y="206"/>
                  <a:pt x="27" y="191"/>
                  <a:pt x="22" y="174"/>
                </a:cubicBezTo>
                <a:lnTo>
                  <a:pt x="20" y="166"/>
                </a:lnTo>
                <a:cubicBezTo>
                  <a:pt x="19" y="161"/>
                  <a:pt x="18" y="156"/>
                  <a:pt x="18" y="151"/>
                </a:cubicBezTo>
                <a:lnTo>
                  <a:pt x="17" y="143"/>
                </a:lnTo>
                <a:lnTo>
                  <a:pt x="16" y="135"/>
                </a:lnTo>
                <a:lnTo>
                  <a:pt x="207" y="123"/>
                </a:lnTo>
                <a:lnTo>
                  <a:pt x="207" y="126"/>
                </a:lnTo>
                <a:lnTo>
                  <a:pt x="207" y="132"/>
                </a:lnTo>
                <a:cubicBezTo>
                  <a:pt x="207" y="185"/>
                  <a:pt x="164" y="228"/>
                  <a:pt x="111" y="228"/>
                </a:cubicBezTo>
                <a:lnTo>
                  <a:pt x="110" y="228"/>
                </a:lnTo>
                <a:lnTo>
                  <a:pt x="206" y="132"/>
                </a:lnTo>
                <a:lnTo>
                  <a:pt x="206" y="129"/>
                </a:lnTo>
                <a:lnTo>
                  <a:pt x="207" y="137"/>
                </a:lnTo>
                <a:lnTo>
                  <a:pt x="208" y="156"/>
                </a:lnTo>
                <a:lnTo>
                  <a:pt x="208" y="161"/>
                </a:lnTo>
                <a:cubicBezTo>
                  <a:pt x="208" y="212"/>
                  <a:pt x="170" y="254"/>
                  <a:pt x="119" y="257"/>
                </a:cubicBezTo>
                <a:cubicBezTo>
                  <a:pt x="69" y="261"/>
                  <a:pt x="25" y="225"/>
                  <a:pt x="17" y="175"/>
                </a:cubicBezTo>
                <a:lnTo>
                  <a:pt x="16" y="162"/>
                </a:lnTo>
                <a:lnTo>
                  <a:pt x="14" y="142"/>
                </a:lnTo>
                <a:lnTo>
                  <a:pt x="14" y="135"/>
                </a:lnTo>
                <a:lnTo>
                  <a:pt x="14" y="132"/>
                </a:lnTo>
                <a:lnTo>
                  <a:pt x="206" y="142"/>
                </a:lnTo>
                <a:lnTo>
                  <a:pt x="204" y="158"/>
                </a:lnTo>
                <a:lnTo>
                  <a:pt x="203" y="164"/>
                </a:lnTo>
                <a:lnTo>
                  <a:pt x="204" y="148"/>
                </a:lnTo>
                <a:lnTo>
                  <a:pt x="204" y="151"/>
                </a:lnTo>
                <a:lnTo>
                  <a:pt x="12" y="151"/>
                </a:lnTo>
                <a:lnTo>
                  <a:pt x="12" y="143"/>
                </a:lnTo>
                <a:lnTo>
                  <a:pt x="12" y="132"/>
                </a:lnTo>
                <a:lnTo>
                  <a:pt x="204" y="145"/>
                </a:lnTo>
                <a:lnTo>
                  <a:pt x="202" y="158"/>
                </a:lnTo>
                <a:lnTo>
                  <a:pt x="200" y="175"/>
                </a:lnTo>
                <a:lnTo>
                  <a:pt x="199" y="180"/>
                </a:lnTo>
                <a:cubicBezTo>
                  <a:pt x="188" y="232"/>
                  <a:pt x="138" y="266"/>
                  <a:pt x="86" y="256"/>
                </a:cubicBezTo>
                <a:cubicBezTo>
                  <a:pt x="34" y="245"/>
                  <a:pt x="0" y="195"/>
                  <a:pt x="10" y="14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13"/>
          <p:cNvSpPr>
            <a:spLocks/>
          </p:cNvSpPr>
          <p:nvPr/>
        </p:nvSpPr>
        <p:spPr bwMode="auto">
          <a:xfrm>
            <a:off x="3092450" y="3670300"/>
            <a:ext cx="349250" cy="133350"/>
          </a:xfrm>
          <a:custGeom>
            <a:avLst/>
            <a:gdLst>
              <a:gd name="T0" fmla="*/ 64 w 2424"/>
              <a:gd name="T1" fmla="*/ 157 h 924"/>
              <a:gd name="T2" fmla="*/ 342 w 2424"/>
              <a:gd name="T3" fmla="*/ 132 h 924"/>
              <a:gd name="T4" fmla="*/ 207 w 2424"/>
              <a:gd name="T5" fmla="*/ 166 h 924"/>
              <a:gd name="T6" fmla="*/ 378 w 2424"/>
              <a:gd name="T7" fmla="*/ 70 h 924"/>
              <a:gd name="T8" fmla="*/ 472 w 2424"/>
              <a:gd name="T9" fmla="*/ 57 h 924"/>
              <a:gd name="T10" fmla="*/ 408 w 2424"/>
              <a:gd name="T11" fmla="*/ 204 h 924"/>
              <a:gd name="T12" fmla="*/ 465 w 2424"/>
              <a:gd name="T13" fmla="*/ 201 h 924"/>
              <a:gd name="T14" fmla="*/ 733 w 2424"/>
              <a:gd name="T15" fmla="*/ 162 h 924"/>
              <a:gd name="T16" fmla="*/ 807 w 2424"/>
              <a:gd name="T17" fmla="*/ 193 h 924"/>
              <a:gd name="T18" fmla="*/ 832 w 2424"/>
              <a:gd name="T19" fmla="*/ 160 h 924"/>
              <a:gd name="T20" fmla="*/ 939 w 2424"/>
              <a:gd name="T21" fmla="*/ 252 h 924"/>
              <a:gd name="T22" fmla="*/ 929 w 2424"/>
              <a:gd name="T23" fmla="*/ 206 h 924"/>
              <a:gd name="T24" fmla="*/ 1007 w 2424"/>
              <a:gd name="T25" fmla="*/ 241 h 924"/>
              <a:gd name="T26" fmla="*/ 1189 w 2424"/>
              <a:gd name="T27" fmla="*/ 378 h 924"/>
              <a:gd name="T28" fmla="*/ 1159 w 2424"/>
              <a:gd name="T29" fmla="*/ 270 h 924"/>
              <a:gd name="T30" fmla="*/ 1142 w 2424"/>
              <a:gd name="T31" fmla="*/ 329 h 924"/>
              <a:gd name="T32" fmla="*/ 1338 w 2424"/>
              <a:gd name="T33" fmla="*/ 448 h 924"/>
              <a:gd name="T34" fmla="*/ 1442 w 2424"/>
              <a:gd name="T35" fmla="*/ 348 h 924"/>
              <a:gd name="T36" fmla="*/ 1488 w 2424"/>
              <a:gd name="T37" fmla="*/ 391 h 924"/>
              <a:gd name="T38" fmla="*/ 1545 w 2424"/>
              <a:gd name="T39" fmla="*/ 363 h 924"/>
              <a:gd name="T40" fmla="*/ 1635 w 2424"/>
              <a:gd name="T41" fmla="*/ 407 h 924"/>
              <a:gd name="T42" fmla="*/ 1518 w 2424"/>
              <a:gd name="T43" fmla="*/ 448 h 924"/>
              <a:gd name="T44" fmla="*/ 1600 w 2424"/>
              <a:gd name="T45" fmla="*/ 437 h 924"/>
              <a:gd name="T46" fmla="*/ 1704 w 2424"/>
              <a:gd name="T47" fmla="*/ 396 h 924"/>
              <a:gd name="T48" fmla="*/ 1905 w 2424"/>
              <a:gd name="T49" fmla="*/ 464 h 924"/>
              <a:gd name="T50" fmla="*/ 1831 w 2424"/>
              <a:gd name="T51" fmla="*/ 600 h 924"/>
              <a:gd name="T52" fmla="*/ 1992 w 2424"/>
              <a:gd name="T53" fmla="*/ 536 h 924"/>
              <a:gd name="T54" fmla="*/ 2048 w 2424"/>
              <a:gd name="T55" fmla="*/ 547 h 924"/>
              <a:gd name="T56" fmla="*/ 2044 w 2424"/>
              <a:gd name="T57" fmla="*/ 643 h 924"/>
              <a:gd name="T58" fmla="*/ 2250 w 2424"/>
              <a:gd name="T59" fmla="*/ 731 h 924"/>
              <a:gd name="T60" fmla="*/ 2323 w 2424"/>
              <a:gd name="T61" fmla="*/ 801 h 924"/>
              <a:gd name="T62" fmla="*/ 2234 w 2424"/>
              <a:gd name="T63" fmla="*/ 727 h 924"/>
              <a:gd name="T64" fmla="*/ 2239 w 2424"/>
              <a:gd name="T65" fmla="*/ 880 h 924"/>
              <a:gd name="T66" fmla="*/ 2107 w 2424"/>
              <a:gd name="T67" fmla="*/ 793 h 924"/>
              <a:gd name="T68" fmla="*/ 2223 w 2424"/>
              <a:gd name="T69" fmla="*/ 689 h 924"/>
              <a:gd name="T70" fmla="*/ 2158 w 2424"/>
              <a:gd name="T71" fmla="*/ 704 h 924"/>
              <a:gd name="T72" fmla="*/ 2052 w 2424"/>
              <a:gd name="T73" fmla="*/ 734 h 924"/>
              <a:gd name="T74" fmla="*/ 1871 w 2424"/>
              <a:gd name="T75" fmla="*/ 581 h 924"/>
              <a:gd name="T76" fmla="*/ 1967 w 2424"/>
              <a:gd name="T77" fmla="*/ 566 h 924"/>
              <a:gd name="T78" fmla="*/ 1887 w 2424"/>
              <a:gd name="T79" fmla="*/ 461 h 924"/>
              <a:gd name="T80" fmla="*/ 1807 w 2424"/>
              <a:gd name="T81" fmla="*/ 483 h 924"/>
              <a:gd name="T82" fmla="*/ 1523 w 2424"/>
              <a:gd name="T83" fmla="*/ 456 h 924"/>
              <a:gd name="T84" fmla="*/ 1472 w 2424"/>
              <a:gd name="T85" fmla="*/ 472 h 924"/>
              <a:gd name="T86" fmla="*/ 1481 w 2424"/>
              <a:gd name="T87" fmla="*/ 509 h 924"/>
              <a:gd name="T88" fmla="*/ 1297 w 2424"/>
              <a:gd name="T89" fmla="*/ 385 h 924"/>
              <a:gd name="T90" fmla="*/ 1430 w 2424"/>
              <a:gd name="T91" fmla="*/ 416 h 924"/>
              <a:gd name="T92" fmla="*/ 1338 w 2424"/>
              <a:gd name="T93" fmla="*/ 289 h 924"/>
              <a:gd name="T94" fmla="*/ 1331 w 2424"/>
              <a:gd name="T95" fmla="*/ 346 h 924"/>
              <a:gd name="T96" fmla="*/ 1156 w 2424"/>
              <a:gd name="T97" fmla="*/ 462 h 924"/>
              <a:gd name="T98" fmla="*/ 1027 w 2424"/>
              <a:gd name="T99" fmla="*/ 264 h 924"/>
              <a:gd name="T100" fmla="*/ 1104 w 2424"/>
              <a:gd name="T101" fmla="*/ 347 h 924"/>
              <a:gd name="T102" fmla="*/ 854 w 2424"/>
              <a:gd name="T103" fmla="*/ 352 h 924"/>
              <a:gd name="T104" fmla="*/ 941 w 2424"/>
              <a:gd name="T105" fmla="*/ 248 h 924"/>
              <a:gd name="T106" fmla="*/ 739 w 2424"/>
              <a:gd name="T107" fmla="*/ 317 h 924"/>
              <a:gd name="T108" fmla="*/ 657 w 2424"/>
              <a:gd name="T109" fmla="*/ 281 h 924"/>
              <a:gd name="T110" fmla="*/ 511 w 2424"/>
              <a:gd name="T111" fmla="*/ 196 h 924"/>
              <a:gd name="T112" fmla="*/ 468 w 2424"/>
              <a:gd name="T113" fmla="*/ 246 h 924"/>
              <a:gd name="T114" fmla="*/ 414 w 2424"/>
              <a:gd name="T115" fmla="*/ 231 h 924"/>
              <a:gd name="T116" fmla="*/ 329 w 2424"/>
              <a:gd name="T117" fmla="*/ 179 h 924"/>
              <a:gd name="T118" fmla="*/ 447 w 2424"/>
              <a:gd name="T119" fmla="*/ 172 h 924"/>
              <a:gd name="T120" fmla="*/ 286 w 2424"/>
              <a:gd name="T121" fmla="*/ 61 h 924"/>
              <a:gd name="T122" fmla="*/ 309 w 2424"/>
              <a:gd name="T123" fmla="*/ 154 h 924"/>
              <a:gd name="T124" fmla="*/ 55 w 2424"/>
              <a:gd name="T125" fmla="*/ 145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4" h="924">
                <a:moveTo>
                  <a:pt x="189" y="56"/>
                </a:moveTo>
                <a:lnTo>
                  <a:pt x="191" y="59"/>
                </a:lnTo>
                <a:cubicBezTo>
                  <a:pt x="197" y="67"/>
                  <a:pt x="201" y="77"/>
                  <a:pt x="204" y="86"/>
                </a:cubicBezTo>
                <a:lnTo>
                  <a:pt x="206" y="93"/>
                </a:lnTo>
                <a:lnTo>
                  <a:pt x="209" y="110"/>
                </a:lnTo>
                <a:lnTo>
                  <a:pt x="194" y="72"/>
                </a:lnTo>
                <a:lnTo>
                  <a:pt x="196" y="75"/>
                </a:lnTo>
                <a:lnTo>
                  <a:pt x="37" y="75"/>
                </a:lnTo>
                <a:lnTo>
                  <a:pt x="39" y="72"/>
                </a:lnTo>
                <a:lnTo>
                  <a:pt x="27" y="95"/>
                </a:lnTo>
                <a:lnTo>
                  <a:pt x="29" y="89"/>
                </a:lnTo>
                <a:lnTo>
                  <a:pt x="30" y="86"/>
                </a:lnTo>
                <a:lnTo>
                  <a:pt x="32" y="79"/>
                </a:lnTo>
                <a:cubicBezTo>
                  <a:pt x="48" y="32"/>
                  <a:pt x="97" y="5"/>
                  <a:pt x="145" y="16"/>
                </a:cubicBezTo>
                <a:cubicBezTo>
                  <a:pt x="193" y="27"/>
                  <a:pt x="225" y="72"/>
                  <a:pt x="219" y="121"/>
                </a:cubicBezTo>
                <a:lnTo>
                  <a:pt x="218" y="129"/>
                </a:lnTo>
                <a:lnTo>
                  <a:pt x="217" y="137"/>
                </a:lnTo>
                <a:cubicBezTo>
                  <a:pt x="213" y="187"/>
                  <a:pt x="171" y="224"/>
                  <a:pt x="121" y="224"/>
                </a:cubicBezTo>
                <a:lnTo>
                  <a:pt x="120" y="224"/>
                </a:lnTo>
                <a:cubicBezTo>
                  <a:pt x="67" y="224"/>
                  <a:pt x="24" y="181"/>
                  <a:pt x="24" y="128"/>
                </a:cubicBezTo>
                <a:cubicBezTo>
                  <a:pt x="24" y="75"/>
                  <a:pt x="67" y="32"/>
                  <a:pt x="120" y="32"/>
                </a:cubicBezTo>
                <a:lnTo>
                  <a:pt x="125" y="32"/>
                </a:lnTo>
                <a:cubicBezTo>
                  <a:pt x="178" y="32"/>
                  <a:pt x="221" y="75"/>
                  <a:pt x="221" y="128"/>
                </a:cubicBezTo>
                <a:cubicBezTo>
                  <a:pt x="221" y="181"/>
                  <a:pt x="178" y="224"/>
                  <a:pt x="125" y="224"/>
                </a:cubicBezTo>
                <a:lnTo>
                  <a:pt x="123" y="224"/>
                </a:lnTo>
                <a:lnTo>
                  <a:pt x="120" y="224"/>
                </a:lnTo>
                <a:cubicBezTo>
                  <a:pt x="67" y="224"/>
                  <a:pt x="24" y="181"/>
                  <a:pt x="24" y="128"/>
                </a:cubicBezTo>
                <a:cubicBezTo>
                  <a:pt x="24" y="75"/>
                  <a:pt x="67" y="32"/>
                  <a:pt x="120" y="32"/>
                </a:cubicBezTo>
                <a:lnTo>
                  <a:pt x="127" y="32"/>
                </a:lnTo>
                <a:lnTo>
                  <a:pt x="138" y="32"/>
                </a:lnTo>
                <a:lnTo>
                  <a:pt x="141" y="32"/>
                </a:lnTo>
                <a:cubicBezTo>
                  <a:pt x="194" y="32"/>
                  <a:pt x="237" y="75"/>
                  <a:pt x="237" y="128"/>
                </a:cubicBezTo>
                <a:cubicBezTo>
                  <a:pt x="237" y="181"/>
                  <a:pt x="194" y="224"/>
                  <a:pt x="141" y="224"/>
                </a:cubicBezTo>
                <a:lnTo>
                  <a:pt x="138" y="224"/>
                </a:lnTo>
                <a:lnTo>
                  <a:pt x="234" y="128"/>
                </a:lnTo>
                <a:lnTo>
                  <a:pt x="234" y="135"/>
                </a:lnTo>
                <a:lnTo>
                  <a:pt x="235" y="134"/>
                </a:lnTo>
                <a:lnTo>
                  <a:pt x="235" y="133"/>
                </a:lnTo>
                <a:lnTo>
                  <a:pt x="236" y="134"/>
                </a:lnTo>
                <a:lnTo>
                  <a:pt x="49" y="134"/>
                </a:lnTo>
                <a:lnTo>
                  <a:pt x="50" y="130"/>
                </a:lnTo>
                <a:lnTo>
                  <a:pt x="52" y="124"/>
                </a:lnTo>
                <a:lnTo>
                  <a:pt x="53" y="116"/>
                </a:lnTo>
                <a:lnTo>
                  <a:pt x="58" y="98"/>
                </a:lnTo>
                <a:cubicBezTo>
                  <a:pt x="71" y="59"/>
                  <a:pt x="108" y="32"/>
                  <a:pt x="149" y="32"/>
                </a:cubicBezTo>
                <a:cubicBezTo>
                  <a:pt x="191" y="32"/>
                  <a:pt x="227" y="59"/>
                  <a:pt x="241" y="98"/>
                </a:cubicBezTo>
                <a:lnTo>
                  <a:pt x="242" y="101"/>
                </a:lnTo>
                <a:cubicBezTo>
                  <a:pt x="243" y="107"/>
                  <a:pt x="245" y="112"/>
                  <a:pt x="246" y="118"/>
                </a:cubicBezTo>
                <a:lnTo>
                  <a:pt x="247" y="125"/>
                </a:lnTo>
                <a:lnTo>
                  <a:pt x="151" y="42"/>
                </a:lnTo>
                <a:lnTo>
                  <a:pt x="157" y="42"/>
                </a:lnTo>
                <a:lnTo>
                  <a:pt x="161" y="42"/>
                </a:lnTo>
                <a:cubicBezTo>
                  <a:pt x="190" y="42"/>
                  <a:pt x="217" y="55"/>
                  <a:pt x="235" y="77"/>
                </a:cubicBezTo>
                <a:cubicBezTo>
                  <a:pt x="253" y="99"/>
                  <a:pt x="261" y="128"/>
                  <a:pt x="256" y="156"/>
                </a:cubicBezTo>
                <a:lnTo>
                  <a:pt x="254" y="167"/>
                </a:lnTo>
                <a:lnTo>
                  <a:pt x="251" y="181"/>
                </a:lnTo>
                <a:cubicBezTo>
                  <a:pt x="239" y="228"/>
                  <a:pt x="194" y="259"/>
                  <a:pt x="146" y="253"/>
                </a:cubicBezTo>
                <a:cubicBezTo>
                  <a:pt x="98" y="247"/>
                  <a:pt x="61" y="206"/>
                  <a:pt x="61" y="157"/>
                </a:cubicBezTo>
                <a:lnTo>
                  <a:pt x="61" y="154"/>
                </a:lnTo>
                <a:cubicBezTo>
                  <a:pt x="61" y="144"/>
                  <a:pt x="63" y="134"/>
                  <a:pt x="66" y="124"/>
                </a:cubicBezTo>
                <a:lnTo>
                  <a:pt x="68" y="118"/>
                </a:lnTo>
                <a:lnTo>
                  <a:pt x="64" y="135"/>
                </a:lnTo>
                <a:lnTo>
                  <a:pt x="65" y="128"/>
                </a:lnTo>
                <a:lnTo>
                  <a:pt x="64" y="141"/>
                </a:lnTo>
                <a:lnTo>
                  <a:pt x="64" y="138"/>
                </a:lnTo>
                <a:lnTo>
                  <a:pt x="252" y="169"/>
                </a:lnTo>
                <a:lnTo>
                  <a:pt x="251" y="172"/>
                </a:lnTo>
                <a:lnTo>
                  <a:pt x="249" y="178"/>
                </a:lnTo>
                <a:lnTo>
                  <a:pt x="157" y="51"/>
                </a:lnTo>
                <a:lnTo>
                  <a:pt x="158" y="51"/>
                </a:lnTo>
                <a:cubicBezTo>
                  <a:pt x="205" y="51"/>
                  <a:pt x="245" y="85"/>
                  <a:pt x="253" y="132"/>
                </a:cubicBezTo>
                <a:lnTo>
                  <a:pt x="254" y="138"/>
                </a:lnTo>
                <a:lnTo>
                  <a:pt x="254" y="134"/>
                </a:lnTo>
                <a:lnTo>
                  <a:pt x="64" y="157"/>
                </a:lnTo>
                <a:lnTo>
                  <a:pt x="64" y="153"/>
                </a:lnTo>
                <a:lnTo>
                  <a:pt x="64" y="147"/>
                </a:lnTo>
                <a:cubicBezTo>
                  <a:pt x="64" y="129"/>
                  <a:pt x="70" y="110"/>
                  <a:pt x="81" y="94"/>
                </a:cubicBezTo>
                <a:lnTo>
                  <a:pt x="85" y="88"/>
                </a:lnTo>
                <a:cubicBezTo>
                  <a:pt x="88" y="83"/>
                  <a:pt x="92" y="78"/>
                  <a:pt x="97" y="74"/>
                </a:cubicBezTo>
                <a:lnTo>
                  <a:pt x="100" y="71"/>
                </a:lnTo>
                <a:cubicBezTo>
                  <a:pt x="121" y="49"/>
                  <a:pt x="152" y="39"/>
                  <a:pt x="183" y="44"/>
                </a:cubicBezTo>
                <a:cubicBezTo>
                  <a:pt x="213" y="49"/>
                  <a:pt x="240" y="68"/>
                  <a:pt x="253" y="96"/>
                </a:cubicBezTo>
                <a:lnTo>
                  <a:pt x="255" y="100"/>
                </a:lnTo>
                <a:lnTo>
                  <a:pt x="255" y="98"/>
                </a:lnTo>
                <a:lnTo>
                  <a:pt x="172" y="51"/>
                </a:lnTo>
                <a:lnTo>
                  <a:pt x="179" y="51"/>
                </a:lnTo>
                <a:lnTo>
                  <a:pt x="186" y="51"/>
                </a:lnTo>
                <a:cubicBezTo>
                  <a:pt x="229" y="51"/>
                  <a:pt x="266" y="79"/>
                  <a:pt x="278" y="120"/>
                </a:cubicBezTo>
                <a:lnTo>
                  <a:pt x="281" y="130"/>
                </a:lnTo>
                <a:lnTo>
                  <a:pt x="285" y="146"/>
                </a:lnTo>
                <a:lnTo>
                  <a:pt x="134" y="90"/>
                </a:lnTo>
                <a:lnTo>
                  <a:pt x="138" y="87"/>
                </a:lnTo>
                <a:lnTo>
                  <a:pt x="104" y="133"/>
                </a:lnTo>
                <a:lnTo>
                  <a:pt x="106" y="127"/>
                </a:lnTo>
                <a:lnTo>
                  <a:pt x="197" y="253"/>
                </a:lnTo>
                <a:lnTo>
                  <a:pt x="196" y="253"/>
                </a:lnTo>
                <a:cubicBezTo>
                  <a:pt x="169" y="253"/>
                  <a:pt x="143" y="242"/>
                  <a:pt x="125" y="222"/>
                </a:cubicBezTo>
                <a:cubicBezTo>
                  <a:pt x="107" y="202"/>
                  <a:pt x="98" y="175"/>
                  <a:pt x="101" y="148"/>
                </a:cubicBezTo>
                <a:lnTo>
                  <a:pt x="102" y="138"/>
                </a:lnTo>
                <a:cubicBezTo>
                  <a:pt x="107" y="87"/>
                  <a:pt x="151" y="49"/>
                  <a:pt x="202" y="52"/>
                </a:cubicBezTo>
                <a:cubicBezTo>
                  <a:pt x="253" y="54"/>
                  <a:pt x="293" y="96"/>
                  <a:pt x="293" y="147"/>
                </a:cubicBezTo>
                <a:lnTo>
                  <a:pt x="293" y="154"/>
                </a:lnTo>
                <a:cubicBezTo>
                  <a:pt x="293" y="165"/>
                  <a:pt x="292" y="175"/>
                  <a:pt x="289" y="185"/>
                </a:cubicBezTo>
                <a:lnTo>
                  <a:pt x="288" y="188"/>
                </a:lnTo>
                <a:cubicBezTo>
                  <a:pt x="273" y="232"/>
                  <a:pt x="228" y="260"/>
                  <a:pt x="181" y="252"/>
                </a:cubicBezTo>
                <a:cubicBezTo>
                  <a:pt x="135" y="245"/>
                  <a:pt x="100" y="205"/>
                  <a:pt x="100" y="157"/>
                </a:cubicBezTo>
                <a:lnTo>
                  <a:pt x="100" y="151"/>
                </a:lnTo>
                <a:lnTo>
                  <a:pt x="100" y="153"/>
                </a:lnTo>
                <a:lnTo>
                  <a:pt x="99" y="133"/>
                </a:lnTo>
                <a:cubicBezTo>
                  <a:pt x="99" y="127"/>
                  <a:pt x="100" y="121"/>
                  <a:pt x="101" y="115"/>
                </a:cubicBezTo>
                <a:lnTo>
                  <a:pt x="102" y="110"/>
                </a:lnTo>
                <a:cubicBezTo>
                  <a:pt x="109" y="75"/>
                  <a:pt x="135" y="47"/>
                  <a:pt x="169" y="37"/>
                </a:cubicBezTo>
                <a:cubicBezTo>
                  <a:pt x="203" y="26"/>
                  <a:pt x="239" y="36"/>
                  <a:pt x="264" y="61"/>
                </a:cubicBezTo>
                <a:lnTo>
                  <a:pt x="266" y="63"/>
                </a:lnTo>
                <a:cubicBezTo>
                  <a:pt x="277" y="73"/>
                  <a:pt x="285" y="86"/>
                  <a:pt x="290" y="100"/>
                </a:cubicBezTo>
                <a:lnTo>
                  <a:pt x="292" y="106"/>
                </a:lnTo>
                <a:lnTo>
                  <a:pt x="293" y="108"/>
                </a:lnTo>
                <a:lnTo>
                  <a:pt x="205" y="51"/>
                </a:lnTo>
                <a:lnTo>
                  <a:pt x="217" y="51"/>
                </a:lnTo>
                <a:lnTo>
                  <a:pt x="124" y="171"/>
                </a:lnTo>
                <a:lnTo>
                  <a:pt x="123" y="167"/>
                </a:lnTo>
                <a:lnTo>
                  <a:pt x="125" y="174"/>
                </a:lnTo>
                <a:cubicBezTo>
                  <a:pt x="119" y="158"/>
                  <a:pt x="117" y="140"/>
                  <a:pt x="120" y="123"/>
                </a:cubicBezTo>
                <a:lnTo>
                  <a:pt x="121" y="117"/>
                </a:lnTo>
                <a:cubicBezTo>
                  <a:pt x="122" y="107"/>
                  <a:pt x="125" y="98"/>
                  <a:pt x="130" y="90"/>
                </a:cubicBezTo>
                <a:lnTo>
                  <a:pt x="132" y="86"/>
                </a:lnTo>
                <a:cubicBezTo>
                  <a:pt x="152" y="46"/>
                  <a:pt x="196" y="25"/>
                  <a:pt x="240" y="35"/>
                </a:cubicBezTo>
                <a:cubicBezTo>
                  <a:pt x="283" y="45"/>
                  <a:pt x="313" y="84"/>
                  <a:pt x="313" y="128"/>
                </a:cubicBezTo>
                <a:lnTo>
                  <a:pt x="313" y="137"/>
                </a:lnTo>
                <a:lnTo>
                  <a:pt x="314" y="138"/>
                </a:lnTo>
                <a:lnTo>
                  <a:pt x="249" y="56"/>
                </a:lnTo>
                <a:lnTo>
                  <a:pt x="252" y="57"/>
                </a:lnTo>
                <a:lnTo>
                  <a:pt x="179" y="63"/>
                </a:lnTo>
                <a:lnTo>
                  <a:pt x="181" y="62"/>
                </a:lnTo>
                <a:cubicBezTo>
                  <a:pt x="194" y="55"/>
                  <a:pt x="209" y="51"/>
                  <a:pt x="223" y="51"/>
                </a:cubicBezTo>
                <a:lnTo>
                  <a:pt x="228" y="51"/>
                </a:lnTo>
                <a:lnTo>
                  <a:pt x="234" y="51"/>
                </a:lnTo>
                <a:lnTo>
                  <a:pt x="237" y="51"/>
                </a:lnTo>
                <a:lnTo>
                  <a:pt x="242" y="51"/>
                </a:lnTo>
                <a:lnTo>
                  <a:pt x="245" y="51"/>
                </a:lnTo>
                <a:lnTo>
                  <a:pt x="149" y="147"/>
                </a:lnTo>
                <a:lnTo>
                  <a:pt x="149" y="142"/>
                </a:lnTo>
                <a:lnTo>
                  <a:pt x="149" y="138"/>
                </a:lnTo>
                <a:cubicBezTo>
                  <a:pt x="149" y="91"/>
                  <a:pt x="184" y="51"/>
                  <a:pt x="230" y="44"/>
                </a:cubicBezTo>
                <a:cubicBezTo>
                  <a:pt x="277" y="36"/>
                  <a:pt x="322" y="63"/>
                  <a:pt x="337" y="108"/>
                </a:cubicBezTo>
                <a:lnTo>
                  <a:pt x="338" y="111"/>
                </a:lnTo>
                <a:cubicBezTo>
                  <a:pt x="339" y="116"/>
                  <a:pt x="340" y="121"/>
                  <a:pt x="341" y="126"/>
                </a:cubicBezTo>
                <a:lnTo>
                  <a:pt x="342" y="132"/>
                </a:lnTo>
                <a:cubicBezTo>
                  <a:pt x="343" y="137"/>
                  <a:pt x="343" y="142"/>
                  <a:pt x="343" y="147"/>
                </a:cubicBezTo>
                <a:lnTo>
                  <a:pt x="343" y="154"/>
                </a:lnTo>
                <a:cubicBezTo>
                  <a:pt x="343" y="165"/>
                  <a:pt x="342" y="175"/>
                  <a:pt x="339" y="185"/>
                </a:cubicBezTo>
                <a:lnTo>
                  <a:pt x="338" y="188"/>
                </a:lnTo>
                <a:cubicBezTo>
                  <a:pt x="323" y="231"/>
                  <a:pt x="281" y="258"/>
                  <a:pt x="236" y="253"/>
                </a:cubicBezTo>
                <a:cubicBezTo>
                  <a:pt x="191" y="248"/>
                  <a:pt x="155" y="212"/>
                  <a:pt x="151" y="167"/>
                </a:cubicBezTo>
                <a:lnTo>
                  <a:pt x="150" y="157"/>
                </a:lnTo>
                <a:lnTo>
                  <a:pt x="150" y="159"/>
                </a:lnTo>
                <a:cubicBezTo>
                  <a:pt x="139" y="109"/>
                  <a:pt x="169" y="60"/>
                  <a:pt x="218" y="46"/>
                </a:cubicBezTo>
                <a:cubicBezTo>
                  <a:pt x="267" y="32"/>
                  <a:pt x="318" y="60"/>
                  <a:pt x="335" y="108"/>
                </a:cubicBezTo>
                <a:lnTo>
                  <a:pt x="336" y="111"/>
                </a:lnTo>
                <a:cubicBezTo>
                  <a:pt x="339" y="121"/>
                  <a:pt x="340" y="131"/>
                  <a:pt x="340" y="141"/>
                </a:cubicBezTo>
                <a:lnTo>
                  <a:pt x="340" y="147"/>
                </a:lnTo>
                <a:lnTo>
                  <a:pt x="244" y="51"/>
                </a:lnTo>
                <a:lnTo>
                  <a:pt x="245" y="51"/>
                </a:lnTo>
                <a:lnTo>
                  <a:pt x="149" y="147"/>
                </a:lnTo>
                <a:lnTo>
                  <a:pt x="149" y="141"/>
                </a:lnTo>
                <a:lnTo>
                  <a:pt x="149" y="138"/>
                </a:lnTo>
                <a:cubicBezTo>
                  <a:pt x="149" y="88"/>
                  <a:pt x="189" y="46"/>
                  <a:pt x="240" y="43"/>
                </a:cubicBezTo>
                <a:cubicBezTo>
                  <a:pt x="290" y="40"/>
                  <a:pt x="334" y="76"/>
                  <a:pt x="341" y="127"/>
                </a:cubicBezTo>
                <a:lnTo>
                  <a:pt x="342" y="135"/>
                </a:lnTo>
                <a:lnTo>
                  <a:pt x="339" y="121"/>
                </a:lnTo>
                <a:lnTo>
                  <a:pt x="342" y="132"/>
                </a:lnTo>
                <a:lnTo>
                  <a:pt x="322" y="95"/>
                </a:lnTo>
                <a:lnTo>
                  <a:pt x="328" y="102"/>
                </a:lnTo>
                <a:lnTo>
                  <a:pt x="291" y="75"/>
                </a:lnTo>
                <a:lnTo>
                  <a:pt x="296" y="77"/>
                </a:lnTo>
                <a:lnTo>
                  <a:pt x="177" y="120"/>
                </a:lnTo>
                <a:lnTo>
                  <a:pt x="182" y="111"/>
                </a:lnTo>
                <a:lnTo>
                  <a:pt x="185" y="105"/>
                </a:lnTo>
                <a:cubicBezTo>
                  <a:pt x="200" y="73"/>
                  <a:pt x="232" y="53"/>
                  <a:pt x="267" y="52"/>
                </a:cubicBezTo>
                <a:cubicBezTo>
                  <a:pt x="302" y="50"/>
                  <a:pt x="335" y="68"/>
                  <a:pt x="353" y="98"/>
                </a:cubicBezTo>
                <a:lnTo>
                  <a:pt x="356" y="103"/>
                </a:lnTo>
                <a:cubicBezTo>
                  <a:pt x="358" y="107"/>
                  <a:pt x="361" y="112"/>
                  <a:pt x="363" y="117"/>
                </a:cubicBezTo>
                <a:lnTo>
                  <a:pt x="365" y="122"/>
                </a:lnTo>
                <a:lnTo>
                  <a:pt x="193" y="108"/>
                </a:lnTo>
                <a:lnTo>
                  <a:pt x="196" y="103"/>
                </a:lnTo>
                <a:lnTo>
                  <a:pt x="189" y="117"/>
                </a:lnTo>
                <a:lnTo>
                  <a:pt x="191" y="112"/>
                </a:lnTo>
                <a:cubicBezTo>
                  <a:pt x="207" y="73"/>
                  <a:pt x="245" y="49"/>
                  <a:pt x="287" y="52"/>
                </a:cubicBezTo>
                <a:cubicBezTo>
                  <a:pt x="329" y="55"/>
                  <a:pt x="364" y="84"/>
                  <a:pt x="374" y="124"/>
                </a:cubicBezTo>
                <a:lnTo>
                  <a:pt x="375" y="128"/>
                </a:lnTo>
                <a:cubicBezTo>
                  <a:pt x="377" y="136"/>
                  <a:pt x="377" y="144"/>
                  <a:pt x="377" y="151"/>
                </a:cubicBezTo>
                <a:lnTo>
                  <a:pt x="377" y="157"/>
                </a:lnTo>
                <a:lnTo>
                  <a:pt x="373" y="127"/>
                </a:lnTo>
                <a:lnTo>
                  <a:pt x="375" y="133"/>
                </a:lnTo>
                <a:lnTo>
                  <a:pt x="363" y="110"/>
                </a:lnTo>
                <a:lnTo>
                  <a:pt x="365" y="113"/>
                </a:lnTo>
                <a:lnTo>
                  <a:pt x="192" y="143"/>
                </a:lnTo>
                <a:lnTo>
                  <a:pt x="193" y="139"/>
                </a:lnTo>
                <a:lnTo>
                  <a:pt x="193" y="139"/>
                </a:lnTo>
                <a:lnTo>
                  <a:pt x="287" y="253"/>
                </a:lnTo>
                <a:lnTo>
                  <a:pt x="286" y="253"/>
                </a:lnTo>
                <a:lnTo>
                  <a:pt x="284" y="253"/>
                </a:lnTo>
                <a:cubicBezTo>
                  <a:pt x="238" y="253"/>
                  <a:pt x="197" y="220"/>
                  <a:pt x="190" y="173"/>
                </a:cubicBezTo>
                <a:lnTo>
                  <a:pt x="189" y="167"/>
                </a:lnTo>
                <a:cubicBezTo>
                  <a:pt x="188" y="162"/>
                  <a:pt x="187" y="157"/>
                  <a:pt x="187" y="151"/>
                </a:cubicBezTo>
                <a:lnTo>
                  <a:pt x="187" y="147"/>
                </a:lnTo>
                <a:cubicBezTo>
                  <a:pt x="187" y="94"/>
                  <a:pt x="230" y="51"/>
                  <a:pt x="283" y="51"/>
                </a:cubicBezTo>
                <a:cubicBezTo>
                  <a:pt x="336" y="51"/>
                  <a:pt x="379" y="94"/>
                  <a:pt x="379" y="147"/>
                </a:cubicBezTo>
                <a:lnTo>
                  <a:pt x="379" y="151"/>
                </a:lnTo>
                <a:lnTo>
                  <a:pt x="379" y="157"/>
                </a:lnTo>
                <a:lnTo>
                  <a:pt x="358" y="97"/>
                </a:lnTo>
                <a:lnTo>
                  <a:pt x="362" y="102"/>
                </a:lnTo>
                <a:lnTo>
                  <a:pt x="347" y="88"/>
                </a:lnTo>
                <a:lnTo>
                  <a:pt x="352" y="92"/>
                </a:lnTo>
                <a:lnTo>
                  <a:pt x="225" y="99"/>
                </a:lnTo>
                <a:lnTo>
                  <a:pt x="229" y="95"/>
                </a:lnTo>
                <a:lnTo>
                  <a:pt x="226" y="97"/>
                </a:lnTo>
                <a:cubicBezTo>
                  <a:pt x="247" y="71"/>
                  <a:pt x="281" y="57"/>
                  <a:pt x="315" y="63"/>
                </a:cubicBezTo>
                <a:cubicBezTo>
                  <a:pt x="348" y="68"/>
                  <a:pt x="377" y="90"/>
                  <a:pt x="390" y="122"/>
                </a:cubicBezTo>
                <a:lnTo>
                  <a:pt x="392" y="127"/>
                </a:lnTo>
                <a:lnTo>
                  <a:pt x="397" y="143"/>
                </a:lnTo>
                <a:lnTo>
                  <a:pt x="207" y="166"/>
                </a:lnTo>
                <a:lnTo>
                  <a:pt x="207" y="163"/>
                </a:lnTo>
                <a:lnTo>
                  <a:pt x="207" y="157"/>
                </a:lnTo>
                <a:lnTo>
                  <a:pt x="209" y="138"/>
                </a:lnTo>
                <a:lnTo>
                  <a:pt x="210" y="127"/>
                </a:lnTo>
                <a:lnTo>
                  <a:pt x="397" y="169"/>
                </a:lnTo>
                <a:lnTo>
                  <a:pt x="396" y="172"/>
                </a:lnTo>
                <a:lnTo>
                  <a:pt x="399" y="157"/>
                </a:lnTo>
                <a:lnTo>
                  <a:pt x="398" y="163"/>
                </a:lnTo>
                <a:lnTo>
                  <a:pt x="398" y="167"/>
                </a:lnTo>
                <a:cubicBezTo>
                  <a:pt x="393" y="218"/>
                  <a:pt x="349" y="256"/>
                  <a:pt x="298" y="253"/>
                </a:cubicBezTo>
                <a:cubicBezTo>
                  <a:pt x="247" y="251"/>
                  <a:pt x="206" y="209"/>
                  <a:pt x="206" y="157"/>
                </a:cubicBezTo>
                <a:lnTo>
                  <a:pt x="206" y="152"/>
                </a:lnTo>
                <a:cubicBezTo>
                  <a:pt x="206" y="146"/>
                  <a:pt x="207" y="140"/>
                  <a:pt x="208" y="134"/>
                </a:cubicBezTo>
                <a:lnTo>
                  <a:pt x="209" y="129"/>
                </a:lnTo>
                <a:cubicBezTo>
                  <a:pt x="218" y="87"/>
                  <a:pt x="252" y="56"/>
                  <a:pt x="295" y="52"/>
                </a:cubicBezTo>
                <a:cubicBezTo>
                  <a:pt x="337" y="48"/>
                  <a:pt x="377" y="72"/>
                  <a:pt x="393" y="112"/>
                </a:cubicBezTo>
                <a:lnTo>
                  <a:pt x="397" y="122"/>
                </a:lnTo>
                <a:cubicBezTo>
                  <a:pt x="399" y="128"/>
                  <a:pt x="401" y="135"/>
                  <a:pt x="402" y="142"/>
                </a:cubicBezTo>
                <a:lnTo>
                  <a:pt x="403" y="148"/>
                </a:lnTo>
                <a:lnTo>
                  <a:pt x="388" y="110"/>
                </a:lnTo>
                <a:lnTo>
                  <a:pt x="390" y="113"/>
                </a:lnTo>
                <a:lnTo>
                  <a:pt x="221" y="133"/>
                </a:lnTo>
                <a:lnTo>
                  <a:pt x="224" y="125"/>
                </a:lnTo>
                <a:lnTo>
                  <a:pt x="224" y="122"/>
                </a:lnTo>
                <a:lnTo>
                  <a:pt x="225" y="118"/>
                </a:lnTo>
                <a:cubicBezTo>
                  <a:pt x="235" y="74"/>
                  <a:pt x="273" y="42"/>
                  <a:pt x="318" y="42"/>
                </a:cubicBezTo>
                <a:lnTo>
                  <a:pt x="323" y="42"/>
                </a:lnTo>
                <a:lnTo>
                  <a:pt x="320" y="42"/>
                </a:lnTo>
                <a:cubicBezTo>
                  <a:pt x="327" y="41"/>
                  <a:pt x="335" y="41"/>
                  <a:pt x="343" y="42"/>
                </a:cubicBezTo>
                <a:lnTo>
                  <a:pt x="351" y="43"/>
                </a:lnTo>
                <a:cubicBezTo>
                  <a:pt x="396" y="49"/>
                  <a:pt x="431" y="85"/>
                  <a:pt x="435" y="130"/>
                </a:cubicBezTo>
                <a:lnTo>
                  <a:pt x="436" y="141"/>
                </a:lnTo>
                <a:lnTo>
                  <a:pt x="436" y="157"/>
                </a:lnTo>
                <a:cubicBezTo>
                  <a:pt x="436" y="210"/>
                  <a:pt x="393" y="253"/>
                  <a:pt x="340" y="253"/>
                </a:cubicBezTo>
                <a:cubicBezTo>
                  <a:pt x="287" y="253"/>
                  <a:pt x="244" y="210"/>
                  <a:pt x="244" y="157"/>
                </a:cubicBezTo>
                <a:lnTo>
                  <a:pt x="244" y="154"/>
                </a:lnTo>
                <a:cubicBezTo>
                  <a:pt x="244" y="149"/>
                  <a:pt x="245" y="144"/>
                  <a:pt x="246" y="139"/>
                </a:cubicBezTo>
                <a:lnTo>
                  <a:pt x="247" y="133"/>
                </a:lnTo>
                <a:lnTo>
                  <a:pt x="247" y="128"/>
                </a:lnTo>
                <a:lnTo>
                  <a:pt x="246" y="141"/>
                </a:lnTo>
                <a:lnTo>
                  <a:pt x="246" y="138"/>
                </a:lnTo>
                <a:lnTo>
                  <a:pt x="434" y="169"/>
                </a:lnTo>
                <a:lnTo>
                  <a:pt x="433" y="172"/>
                </a:lnTo>
                <a:lnTo>
                  <a:pt x="431" y="178"/>
                </a:lnTo>
                <a:lnTo>
                  <a:pt x="339" y="51"/>
                </a:lnTo>
                <a:lnTo>
                  <a:pt x="340" y="51"/>
                </a:lnTo>
                <a:lnTo>
                  <a:pt x="342" y="51"/>
                </a:lnTo>
                <a:cubicBezTo>
                  <a:pt x="348" y="51"/>
                  <a:pt x="353" y="52"/>
                  <a:pt x="358" y="53"/>
                </a:cubicBezTo>
                <a:lnTo>
                  <a:pt x="364" y="54"/>
                </a:lnTo>
                <a:lnTo>
                  <a:pt x="330" y="54"/>
                </a:lnTo>
                <a:lnTo>
                  <a:pt x="335" y="53"/>
                </a:lnTo>
                <a:lnTo>
                  <a:pt x="262" y="117"/>
                </a:lnTo>
                <a:lnTo>
                  <a:pt x="264" y="111"/>
                </a:lnTo>
                <a:lnTo>
                  <a:pt x="259" y="141"/>
                </a:lnTo>
                <a:lnTo>
                  <a:pt x="259" y="138"/>
                </a:lnTo>
                <a:cubicBezTo>
                  <a:pt x="259" y="89"/>
                  <a:pt x="297" y="48"/>
                  <a:pt x="346" y="43"/>
                </a:cubicBezTo>
                <a:cubicBezTo>
                  <a:pt x="395" y="38"/>
                  <a:pt x="440" y="71"/>
                  <a:pt x="450" y="120"/>
                </a:cubicBezTo>
                <a:lnTo>
                  <a:pt x="451" y="125"/>
                </a:lnTo>
                <a:lnTo>
                  <a:pt x="453" y="140"/>
                </a:lnTo>
                <a:lnTo>
                  <a:pt x="454" y="160"/>
                </a:lnTo>
                <a:lnTo>
                  <a:pt x="358" y="70"/>
                </a:lnTo>
                <a:lnTo>
                  <a:pt x="362" y="70"/>
                </a:lnTo>
                <a:lnTo>
                  <a:pt x="269" y="187"/>
                </a:lnTo>
                <a:lnTo>
                  <a:pt x="267" y="178"/>
                </a:lnTo>
                <a:cubicBezTo>
                  <a:pt x="260" y="150"/>
                  <a:pt x="267" y="120"/>
                  <a:pt x="286" y="97"/>
                </a:cubicBezTo>
                <a:lnTo>
                  <a:pt x="294" y="87"/>
                </a:lnTo>
                <a:cubicBezTo>
                  <a:pt x="312" y="65"/>
                  <a:pt x="339" y="51"/>
                  <a:pt x="368" y="51"/>
                </a:cubicBezTo>
                <a:lnTo>
                  <a:pt x="376" y="51"/>
                </a:lnTo>
                <a:lnTo>
                  <a:pt x="382" y="51"/>
                </a:lnTo>
                <a:cubicBezTo>
                  <a:pt x="411" y="51"/>
                  <a:pt x="438" y="64"/>
                  <a:pt x="457" y="87"/>
                </a:cubicBezTo>
                <a:cubicBezTo>
                  <a:pt x="475" y="109"/>
                  <a:pt x="482" y="138"/>
                  <a:pt x="477" y="166"/>
                </a:cubicBezTo>
                <a:lnTo>
                  <a:pt x="475" y="176"/>
                </a:lnTo>
                <a:lnTo>
                  <a:pt x="472" y="187"/>
                </a:lnTo>
                <a:lnTo>
                  <a:pt x="378" y="70"/>
                </a:lnTo>
                <a:lnTo>
                  <a:pt x="379" y="70"/>
                </a:lnTo>
                <a:lnTo>
                  <a:pt x="382" y="70"/>
                </a:lnTo>
                <a:lnTo>
                  <a:pt x="291" y="197"/>
                </a:lnTo>
                <a:lnTo>
                  <a:pt x="289" y="191"/>
                </a:lnTo>
                <a:lnTo>
                  <a:pt x="301" y="214"/>
                </a:lnTo>
                <a:lnTo>
                  <a:pt x="299" y="211"/>
                </a:lnTo>
                <a:lnTo>
                  <a:pt x="474" y="157"/>
                </a:lnTo>
                <a:lnTo>
                  <a:pt x="474" y="166"/>
                </a:lnTo>
                <a:lnTo>
                  <a:pt x="475" y="167"/>
                </a:lnTo>
                <a:lnTo>
                  <a:pt x="303" y="119"/>
                </a:lnTo>
                <a:lnTo>
                  <a:pt x="306" y="115"/>
                </a:lnTo>
                <a:lnTo>
                  <a:pt x="307" y="113"/>
                </a:lnTo>
                <a:cubicBezTo>
                  <a:pt x="324" y="87"/>
                  <a:pt x="354" y="70"/>
                  <a:pt x="386" y="70"/>
                </a:cubicBezTo>
                <a:lnTo>
                  <a:pt x="394" y="70"/>
                </a:lnTo>
                <a:lnTo>
                  <a:pt x="402" y="70"/>
                </a:lnTo>
                <a:lnTo>
                  <a:pt x="352" y="85"/>
                </a:lnTo>
                <a:lnTo>
                  <a:pt x="360" y="80"/>
                </a:lnTo>
                <a:lnTo>
                  <a:pt x="376" y="72"/>
                </a:lnTo>
                <a:cubicBezTo>
                  <a:pt x="419" y="50"/>
                  <a:pt x="471" y="64"/>
                  <a:pt x="498" y="104"/>
                </a:cubicBezTo>
                <a:lnTo>
                  <a:pt x="504" y="113"/>
                </a:lnTo>
                <a:cubicBezTo>
                  <a:pt x="513" y="127"/>
                  <a:pt x="519" y="142"/>
                  <a:pt x="520" y="158"/>
                </a:cubicBezTo>
                <a:lnTo>
                  <a:pt x="521" y="169"/>
                </a:lnTo>
                <a:lnTo>
                  <a:pt x="521" y="185"/>
                </a:lnTo>
                <a:lnTo>
                  <a:pt x="332" y="162"/>
                </a:lnTo>
                <a:lnTo>
                  <a:pt x="333" y="158"/>
                </a:lnTo>
                <a:lnTo>
                  <a:pt x="330" y="181"/>
                </a:lnTo>
                <a:lnTo>
                  <a:pt x="330" y="176"/>
                </a:lnTo>
                <a:cubicBezTo>
                  <a:pt x="330" y="127"/>
                  <a:pt x="369" y="85"/>
                  <a:pt x="419" y="81"/>
                </a:cubicBezTo>
                <a:cubicBezTo>
                  <a:pt x="468" y="77"/>
                  <a:pt x="513" y="111"/>
                  <a:pt x="521" y="161"/>
                </a:cubicBezTo>
                <a:lnTo>
                  <a:pt x="522" y="167"/>
                </a:lnTo>
                <a:cubicBezTo>
                  <a:pt x="523" y="172"/>
                  <a:pt x="523" y="177"/>
                  <a:pt x="523" y="182"/>
                </a:cubicBezTo>
                <a:lnTo>
                  <a:pt x="523" y="185"/>
                </a:lnTo>
                <a:cubicBezTo>
                  <a:pt x="523" y="238"/>
                  <a:pt x="480" y="281"/>
                  <a:pt x="427" y="281"/>
                </a:cubicBezTo>
                <a:cubicBezTo>
                  <a:pt x="374" y="281"/>
                  <a:pt x="331" y="238"/>
                  <a:pt x="331" y="185"/>
                </a:cubicBezTo>
                <a:lnTo>
                  <a:pt x="331" y="179"/>
                </a:lnTo>
                <a:lnTo>
                  <a:pt x="331" y="181"/>
                </a:lnTo>
                <a:lnTo>
                  <a:pt x="331" y="182"/>
                </a:lnTo>
                <a:cubicBezTo>
                  <a:pt x="329" y="175"/>
                  <a:pt x="328" y="168"/>
                  <a:pt x="328" y="161"/>
                </a:cubicBezTo>
                <a:lnTo>
                  <a:pt x="328" y="157"/>
                </a:lnTo>
                <a:cubicBezTo>
                  <a:pt x="328" y="109"/>
                  <a:pt x="365" y="68"/>
                  <a:pt x="413" y="62"/>
                </a:cubicBezTo>
                <a:cubicBezTo>
                  <a:pt x="461" y="56"/>
                  <a:pt x="506" y="87"/>
                  <a:pt x="518" y="134"/>
                </a:cubicBezTo>
                <a:lnTo>
                  <a:pt x="519" y="138"/>
                </a:lnTo>
                <a:lnTo>
                  <a:pt x="522" y="160"/>
                </a:lnTo>
                <a:lnTo>
                  <a:pt x="523" y="169"/>
                </a:lnTo>
                <a:lnTo>
                  <a:pt x="523" y="170"/>
                </a:lnTo>
                <a:cubicBezTo>
                  <a:pt x="532" y="221"/>
                  <a:pt x="498" y="269"/>
                  <a:pt x="448" y="279"/>
                </a:cubicBezTo>
                <a:cubicBezTo>
                  <a:pt x="398" y="290"/>
                  <a:pt x="348" y="259"/>
                  <a:pt x="335" y="209"/>
                </a:cubicBezTo>
                <a:lnTo>
                  <a:pt x="334" y="205"/>
                </a:lnTo>
                <a:lnTo>
                  <a:pt x="332" y="195"/>
                </a:lnTo>
                <a:lnTo>
                  <a:pt x="518" y="207"/>
                </a:lnTo>
                <a:lnTo>
                  <a:pt x="517" y="210"/>
                </a:lnTo>
                <a:lnTo>
                  <a:pt x="521" y="179"/>
                </a:lnTo>
                <a:lnTo>
                  <a:pt x="521" y="186"/>
                </a:lnTo>
                <a:lnTo>
                  <a:pt x="521" y="192"/>
                </a:lnTo>
                <a:lnTo>
                  <a:pt x="517" y="162"/>
                </a:lnTo>
                <a:lnTo>
                  <a:pt x="518" y="165"/>
                </a:lnTo>
                <a:lnTo>
                  <a:pt x="331" y="182"/>
                </a:lnTo>
                <a:lnTo>
                  <a:pt x="332" y="175"/>
                </a:lnTo>
                <a:lnTo>
                  <a:pt x="333" y="168"/>
                </a:lnTo>
                <a:lnTo>
                  <a:pt x="332" y="164"/>
                </a:lnTo>
                <a:lnTo>
                  <a:pt x="336" y="191"/>
                </a:lnTo>
                <a:lnTo>
                  <a:pt x="334" y="184"/>
                </a:lnTo>
                <a:lnTo>
                  <a:pt x="518" y="188"/>
                </a:lnTo>
                <a:lnTo>
                  <a:pt x="517" y="191"/>
                </a:lnTo>
                <a:lnTo>
                  <a:pt x="521" y="160"/>
                </a:lnTo>
                <a:lnTo>
                  <a:pt x="521" y="166"/>
                </a:lnTo>
                <a:lnTo>
                  <a:pt x="425" y="70"/>
                </a:lnTo>
                <a:lnTo>
                  <a:pt x="431" y="70"/>
                </a:lnTo>
                <a:lnTo>
                  <a:pt x="340" y="136"/>
                </a:lnTo>
                <a:lnTo>
                  <a:pt x="344" y="124"/>
                </a:lnTo>
                <a:lnTo>
                  <a:pt x="346" y="118"/>
                </a:lnTo>
                <a:cubicBezTo>
                  <a:pt x="354" y="94"/>
                  <a:pt x="372" y="74"/>
                  <a:pt x="395" y="63"/>
                </a:cubicBezTo>
                <a:lnTo>
                  <a:pt x="397" y="62"/>
                </a:lnTo>
                <a:cubicBezTo>
                  <a:pt x="420" y="50"/>
                  <a:pt x="448" y="48"/>
                  <a:pt x="472" y="57"/>
                </a:cubicBezTo>
                <a:cubicBezTo>
                  <a:pt x="497" y="66"/>
                  <a:pt x="517" y="85"/>
                  <a:pt x="528" y="110"/>
                </a:cubicBezTo>
                <a:lnTo>
                  <a:pt x="531" y="117"/>
                </a:lnTo>
                <a:lnTo>
                  <a:pt x="538" y="136"/>
                </a:lnTo>
                <a:lnTo>
                  <a:pt x="543" y="155"/>
                </a:lnTo>
                <a:lnTo>
                  <a:pt x="544" y="159"/>
                </a:lnTo>
                <a:lnTo>
                  <a:pt x="409" y="100"/>
                </a:lnTo>
                <a:lnTo>
                  <a:pt x="411" y="99"/>
                </a:lnTo>
                <a:lnTo>
                  <a:pt x="357" y="184"/>
                </a:lnTo>
                <a:lnTo>
                  <a:pt x="357" y="178"/>
                </a:lnTo>
                <a:cubicBezTo>
                  <a:pt x="357" y="173"/>
                  <a:pt x="358" y="168"/>
                  <a:pt x="359" y="163"/>
                </a:cubicBezTo>
                <a:lnTo>
                  <a:pt x="361" y="151"/>
                </a:lnTo>
                <a:cubicBezTo>
                  <a:pt x="368" y="104"/>
                  <a:pt x="409" y="70"/>
                  <a:pt x="455" y="70"/>
                </a:cubicBezTo>
                <a:lnTo>
                  <a:pt x="464" y="70"/>
                </a:lnTo>
                <a:cubicBezTo>
                  <a:pt x="510" y="70"/>
                  <a:pt x="550" y="103"/>
                  <a:pt x="559" y="148"/>
                </a:cubicBezTo>
                <a:lnTo>
                  <a:pt x="561" y="158"/>
                </a:lnTo>
                <a:cubicBezTo>
                  <a:pt x="562" y="164"/>
                  <a:pt x="562" y="170"/>
                  <a:pt x="562" y="176"/>
                </a:cubicBezTo>
                <a:lnTo>
                  <a:pt x="562" y="185"/>
                </a:lnTo>
                <a:cubicBezTo>
                  <a:pt x="562" y="238"/>
                  <a:pt x="519" y="281"/>
                  <a:pt x="466" y="281"/>
                </a:cubicBezTo>
                <a:cubicBezTo>
                  <a:pt x="413" y="281"/>
                  <a:pt x="370" y="238"/>
                  <a:pt x="370" y="185"/>
                </a:cubicBezTo>
                <a:lnTo>
                  <a:pt x="370" y="182"/>
                </a:lnTo>
                <a:lnTo>
                  <a:pt x="372" y="198"/>
                </a:lnTo>
                <a:lnTo>
                  <a:pt x="371" y="192"/>
                </a:lnTo>
                <a:lnTo>
                  <a:pt x="370" y="186"/>
                </a:lnTo>
                <a:lnTo>
                  <a:pt x="370" y="190"/>
                </a:lnTo>
                <a:lnTo>
                  <a:pt x="559" y="166"/>
                </a:lnTo>
                <a:lnTo>
                  <a:pt x="559" y="176"/>
                </a:lnTo>
                <a:lnTo>
                  <a:pt x="559" y="182"/>
                </a:lnTo>
                <a:lnTo>
                  <a:pt x="559" y="185"/>
                </a:lnTo>
                <a:cubicBezTo>
                  <a:pt x="559" y="238"/>
                  <a:pt x="516" y="281"/>
                  <a:pt x="463" y="281"/>
                </a:cubicBezTo>
                <a:cubicBezTo>
                  <a:pt x="410" y="281"/>
                  <a:pt x="367" y="238"/>
                  <a:pt x="367" y="185"/>
                </a:cubicBezTo>
                <a:lnTo>
                  <a:pt x="367" y="177"/>
                </a:lnTo>
                <a:lnTo>
                  <a:pt x="367" y="166"/>
                </a:lnTo>
                <a:cubicBezTo>
                  <a:pt x="367" y="162"/>
                  <a:pt x="368" y="157"/>
                  <a:pt x="368" y="153"/>
                </a:cubicBezTo>
                <a:lnTo>
                  <a:pt x="369" y="146"/>
                </a:lnTo>
                <a:cubicBezTo>
                  <a:pt x="372" y="125"/>
                  <a:pt x="382" y="106"/>
                  <a:pt x="397" y="92"/>
                </a:cubicBezTo>
                <a:lnTo>
                  <a:pt x="399" y="90"/>
                </a:lnTo>
                <a:cubicBezTo>
                  <a:pt x="426" y="62"/>
                  <a:pt x="467" y="54"/>
                  <a:pt x="503" y="69"/>
                </a:cubicBezTo>
                <a:cubicBezTo>
                  <a:pt x="539" y="84"/>
                  <a:pt x="562" y="119"/>
                  <a:pt x="562" y="157"/>
                </a:cubicBezTo>
                <a:lnTo>
                  <a:pt x="562" y="162"/>
                </a:lnTo>
                <a:lnTo>
                  <a:pt x="562" y="170"/>
                </a:lnTo>
                <a:lnTo>
                  <a:pt x="564" y="173"/>
                </a:lnTo>
                <a:lnTo>
                  <a:pt x="496" y="94"/>
                </a:lnTo>
                <a:lnTo>
                  <a:pt x="506" y="97"/>
                </a:lnTo>
                <a:lnTo>
                  <a:pt x="451" y="97"/>
                </a:lnTo>
                <a:lnTo>
                  <a:pt x="461" y="94"/>
                </a:lnTo>
                <a:lnTo>
                  <a:pt x="409" y="132"/>
                </a:lnTo>
                <a:lnTo>
                  <a:pt x="413" y="126"/>
                </a:lnTo>
                <a:cubicBezTo>
                  <a:pt x="416" y="121"/>
                  <a:pt x="420" y="116"/>
                  <a:pt x="425" y="112"/>
                </a:cubicBezTo>
                <a:lnTo>
                  <a:pt x="428" y="109"/>
                </a:lnTo>
                <a:cubicBezTo>
                  <a:pt x="450" y="86"/>
                  <a:pt x="482" y="76"/>
                  <a:pt x="513" y="82"/>
                </a:cubicBezTo>
                <a:cubicBezTo>
                  <a:pt x="544" y="88"/>
                  <a:pt x="570" y="109"/>
                  <a:pt x="583" y="137"/>
                </a:cubicBezTo>
                <a:lnTo>
                  <a:pt x="587" y="146"/>
                </a:lnTo>
                <a:lnTo>
                  <a:pt x="593" y="160"/>
                </a:lnTo>
                <a:lnTo>
                  <a:pt x="407" y="195"/>
                </a:lnTo>
                <a:lnTo>
                  <a:pt x="407" y="190"/>
                </a:lnTo>
                <a:lnTo>
                  <a:pt x="414" y="226"/>
                </a:lnTo>
                <a:lnTo>
                  <a:pt x="412" y="221"/>
                </a:lnTo>
                <a:lnTo>
                  <a:pt x="597" y="185"/>
                </a:lnTo>
                <a:lnTo>
                  <a:pt x="597" y="190"/>
                </a:lnTo>
                <a:lnTo>
                  <a:pt x="597" y="195"/>
                </a:lnTo>
                <a:lnTo>
                  <a:pt x="416" y="153"/>
                </a:lnTo>
                <a:lnTo>
                  <a:pt x="418" y="149"/>
                </a:lnTo>
                <a:lnTo>
                  <a:pt x="409" y="176"/>
                </a:lnTo>
                <a:lnTo>
                  <a:pt x="410" y="170"/>
                </a:lnTo>
                <a:lnTo>
                  <a:pt x="408" y="185"/>
                </a:lnTo>
                <a:lnTo>
                  <a:pt x="408" y="179"/>
                </a:lnTo>
                <a:lnTo>
                  <a:pt x="413" y="210"/>
                </a:lnTo>
                <a:lnTo>
                  <a:pt x="412" y="207"/>
                </a:lnTo>
                <a:lnTo>
                  <a:pt x="599" y="166"/>
                </a:lnTo>
                <a:lnTo>
                  <a:pt x="600" y="175"/>
                </a:lnTo>
                <a:lnTo>
                  <a:pt x="600" y="196"/>
                </a:lnTo>
                <a:lnTo>
                  <a:pt x="600" y="204"/>
                </a:lnTo>
                <a:cubicBezTo>
                  <a:pt x="600" y="257"/>
                  <a:pt x="557" y="300"/>
                  <a:pt x="504" y="300"/>
                </a:cubicBezTo>
                <a:cubicBezTo>
                  <a:pt x="451" y="300"/>
                  <a:pt x="408" y="257"/>
                  <a:pt x="408" y="204"/>
                </a:cubicBezTo>
                <a:lnTo>
                  <a:pt x="408" y="201"/>
                </a:lnTo>
                <a:lnTo>
                  <a:pt x="410" y="217"/>
                </a:lnTo>
                <a:lnTo>
                  <a:pt x="409" y="211"/>
                </a:lnTo>
                <a:lnTo>
                  <a:pt x="407" y="202"/>
                </a:lnTo>
                <a:cubicBezTo>
                  <a:pt x="407" y="198"/>
                  <a:pt x="406" y="193"/>
                  <a:pt x="406" y="188"/>
                </a:cubicBezTo>
                <a:lnTo>
                  <a:pt x="406" y="185"/>
                </a:lnTo>
                <a:cubicBezTo>
                  <a:pt x="406" y="132"/>
                  <a:pt x="449" y="89"/>
                  <a:pt x="502" y="89"/>
                </a:cubicBezTo>
                <a:cubicBezTo>
                  <a:pt x="555" y="89"/>
                  <a:pt x="598" y="132"/>
                  <a:pt x="598" y="185"/>
                </a:cubicBezTo>
                <a:lnTo>
                  <a:pt x="598" y="188"/>
                </a:lnTo>
                <a:lnTo>
                  <a:pt x="598" y="194"/>
                </a:lnTo>
                <a:lnTo>
                  <a:pt x="598" y="201"/>
                </a:lnTo>
                <a:lnTo>
                  <a:pt x="594" y="171"/>
                </a:lnTo>
                <a:lnTo>
                  <a:pt x="595" y="174"/>
                </a:lnTo>
                <a:lnTo>
                  <a:pt x="436" y="137"/>
                </a:lnTo>
                <a:lnTo>
                  <a:pt x="440" y="133"/>
                </a:lnTo>
                <a:lnTo>
                  <a:pt x="437" y="135"/>
                </a:lnTo>
                <a:cubicBezTo>
                  <a:pt x="460" y="106"/>
                  <a:pt x="498" y="93"/>
                  <a:pt x="534" y="102"/>
                </a:cubicBezTo>
                <a:cubicBezTo>
                  <a:pt x="570" y="111"/>
                  <a:pt x="598" y="140"/>
                  <a:pt x="606" y="177"/>
                </a:cubicBezTo>
                <a:lnTo>
                  <a:pt x="607" y="182"/>
                </a:lnTo>
                <a:lnTo>
                  <a:pt x="607" y="181"/>
                </a:lnTo>
                <a:lnTo>
                  <a:pt x="420" y="184"/>
                </a:lnTo>
                <a:lnTo>
                  <a:pt x="422" y="175"/>
                </a:lnTo>
                <a:cubicBezTo>
                  <a:pt x="423" y="170"/>
                  <a:pt x="424" y="165"/>
                  <a:pt x="426" y="160"/>
                </a:cubicBezTo>
                <a:lnTo>
                  <a:pt x="430" y="150"/>
                </a:lnTo>
                <a:cubicBezTo>
                  <a:pt x="445" y="113"/>
                  <a:pt x="480" y="89"/>
                  <a:pt x="519" y="89"/>
                </a:cubicBezTo>
                <a:lnTo>
                  <a:pt x="523" y="89"/>
                </a:lnTo>
                <a:lnTo>
                  <a:pt x="526" y="89"/>
                </a:lnTo>
                <a:lnTo>
                  <a:pt x="444" y="136"/>
                </a:lnTo>
                <a:lnTo>
                  <a:pt x="447" y="131"/>
                </a:lnTo>
                <a:lnTo>
                  <a:pt x="446" y="134"/>
                </a:lnTo>
                <a:cubicBezTo>
                  <a:pt x="462" y="101"/>
                  <a:pt x="495" y="80"/>
                  <a:pt x="531" y="80"/>
                </a:cubicBezTo>
                <a:cubicBezTo>
                  <a:pt x="568" y="80"/>
                  <a:pt x="601" y="101"/>
                  <a:pt x="617" y="134"/>
                </a:cubicBezTo>
                <a:lnTo>
                  <a:pt x="619" y="138"/>
                </a:lnTo>
                <a:lnTo>
                  <a:pt x="625" y="150"/>
                </a:lnTo>
                <a:lnTo>
                  <a:pt x="535" y="89"/>
                </a:lnTo>
                <a:lnTo>
                  <a:pt x="537" y="89"/>
                </a:lnTo>
                <a:lnTo>
                  <a:pt x="540" y="89"/>
                </a:lnTo>
                <a:lnTo>
                  <a:pt x="541" y="89"/>
                </a:lnTo>
                <a:cubicBezTo>
                  <a:pt x="570" y="89"/>
                  <a:pt x="596" y="102"/>
                  <a:pt x="615" y="123"/>
                </a:cubicBezTo>
                <a:cubicBezTo>
                  <a:pt x="633" y="145"/>
                  <a:pt x="641" y="173"/>
                  <a:pt x="636" y="201"/>
                </a:cubicBezTo>
                <a:lnTo>
                  <a:pt x="635" y="207"/>
                </a:lnTo>
                <a:lnTo>
                  <a:pt x="633" y="219"/>
                </a:lnTo>
                <a:cubicBezTo>
                  <a:pt x="622" y="262"/>
                  <a:pt x="582" y="293"/>
                  <a:pt x="537" y="291"/>
                </a:cubicBezTo>
                <a:cubicBezTo>
                  <a:pt x="492" y="290"/>
                  <a:pt x="454" y="258"/>
                  <a:pt x="445" y="214"/>
                </a:cubicBezTo>
                <a:lnTo>
                  <a:pt x="443" y="204"/>
                </a:lnTo>
                <a:lnTo>
                  <a:pt x="442" y="195"/>
                </a:lnTo>
                <a:cubicBezTo>
                  <a:pt x="441" y="190"/>
                  <a:pt x="440" y="185"/>
                  <a:pt x="440" y="179"/>
                </a:cubicBezTo>
                <a:lnTo>
                  <a:pt x="440" y="176"/>
                </a:lnTo>
                <a:cubicBezTo>
                  <a:pt x="440" y="138"/>
                  <a:pt x="464" y="103"/>
                  <a:pt x="500" y="88"/>
                </a:cubicBezTo>
                <a:cubicBezTo>
                  <a:pt x="536" y="73"/>
                  <a:pt x="577" y="81"/>
                  <a:pt x="604" y="109"/>
                </a:cubicBezTo>
                <a:lnTo>
                  <a:pt x="607" y="112"/>
                </a:lnTo>
                <a:cubicBezTo>
                  <a:pt x="613" y="118"/>
                  <a:pt x="619" y="124"/>
                  <a:pt x="623" y="132"/>
                </a:cubicBezTo>
                <a:lnTo>
                  <a:pt x="627" y="139"/>
                </a:lnTo>
                <a:lnTo>
                  <a:pt x="627" y="139"/>
                </a:lnTo>
                <a:lnTo>
                  <a:pt x="615" y="125"/>
                </a:lnTo>
                <a:lnTo>
                  <a:pt x="618" y="128"/>
                </a:lnTo>
                <a:lnTo>
                  <a:pt x="461" y="160"/>
                </a:lnTo>
                <a:lnTo>
                  <a:pt x="463" y="155"/>
                </a:lnTo>
                <a:lnTo>
                  <a:pt x="459" y="170"/>
                </a:lnTo>
                <a:lnTo>
                  <a:pt x="461" y="161"/>
                </a:lnTo>
                <a:lnTo>
                  <a:pt x="462" y="153"/>
                </a:lnTo>
                <a:lnTo>
                  <a:pt x="463" y="148"/>
                </a:lnTo>
                <a:cubicBezTo>
                  <a:pt x="471" y="107"/>
                  <a:pt x="504" y="77"/>
                  <a:pt x="545" y="71"/>
                </a:cubicBezTo>
                <a:cubicBezTo>
                  <a:pt x="585" y="66"/>
                  <a:pt x="625" y="87"/>
                  <a:pt x="643" y="124"/>
                </a:cubicBezTo>
                <a:lnTo>
                  <a:pt x="644" y="126"/>
                </a:lnTo>
                <a:cubicBezTo>
                  <a:pt x="651" y="139"/>
                  <a:pt x="654" y="154"/>
                  <a:pt x="654" y="168"/>
                </a:cubicBezTo>
                <a:lnTo>
                  <a:pt x="654" y="174"/>
                </a:lnTo>
                <a:lnTo>
                  <a:pt x="655" y="177"/>
                </a:lnTo>
                <a:lnTo>
                  <a:pt x="655" y="176"/>
                </a:lnTo>
                <a:lnTo>
                  <a:pt x="655" y="172"/>
                </a:lnTo>
                <a:cubicBezTo>
                  <a:pt x="667" y="224"/>
                  <a:pt x="636" y="276"/>
                  <a:pt x="585" y="289"/>
                </a:cubicBezTo>
                <a:cubicBezTo>
                  <a:pt x="533" y="301"/>
                  <a:pt x="481" y="270"/>
                  <a:pt x="468" y="219"/>
                </a:cubicBezTo>
                <a:lnTo>
                  <a:pt x="467" y="215"/>
                </a:lnTo>
                <a:lnTo>
                  <a:pt x="465" y="201"/>
                </a:lnTo>
                <a:cubicBezTo>
                  <a:pt x="460" y="173"/>
                  <a:pt x="468" y="145"/>
                  <a:pt x="486" y="123"/>
                </a:cubicBezTo>
                <a:cubicBezTo>
                  <a:pt x="504" y="102"/>
                  <a:pt x="531" y="89"/>
                  <a:pt x="559" y="89"/>
                </a:cubicBezTo>
                <a:lnTo>
                  <a:pt x="560" y="89"/>
                </a:lnTo>
                <a:lnTo>
                  <a:pt x="561" y="89"/>
                </a:lnTo>
                <a:lnTo>
                  <a:pt x="563" y="89"/>
                </a:lnTo>
                <a:lnTo>
                  <a:pt x="567" y="89"/>
                </a:lnTo>
                <a:lnTo>
                  <a:pt x="482" y="143"/>
                </a:lnTo>
                <a:lnTo>
                  <a:pt x="487" y="133"/>
                </a:lnTo>
                <a:lnTo>
                  <a:pt x="499" y="113"/>
                </a:lnTo>
                <a:cubicBezTo>
                  <a:pt x="528" y="69"/>
                  <a:pt x="588" y="57"/>
                  <a:pt x="632" y="87"/>
                </a:cubicBezTo>
                <a:lnTo>
                  <a:pt x="638" y="91"/>
                </a:lnTo>
                <a:cubicBezTo>
                  <a:pt x="645" y="96"/>
                  <a:pt x="652" y="102"/>
                  <a:pt x="658" y="109"/>
                </a:cubicBezTo>
                <a:lnTo>
                  <a:pt x="663" y="115"/>
                </a:lnTo>
                <a:lnTo>
                  <a:pt x="589" y="80"/>
                </a:lnTo>
                <a:lnTo>
                  <a:pt x="590" y="80"/>
                </a:lnTo>
                <a:cubicBezTo>
                  <a:pt x="619" y="80"/>
                  <a:pt x="646" y="93"/>
                  <a:pt x="665" y="116"/>
                </a:cubicBezTo>
                <a:cubicBezTo>
                  <a:pt x="683" y="138"/>
                  <a:pt x="690" y="167"/>
                  <a:pt x="685" y="195"/>
                </a:cubicBezTo>
                <a:lnTo>
                  <a:pt x="684" y="200"/>
                </a:lnTo>
                <a:lnTo>
                  <a:pt x="682" y="209"/>
                </a:lnTo>
                <a:lnTo>
                  <a:pt x="588" y="89"/>
                </a:lnTo>
                <a:lnTo>
                  <a:pt x="589" y="89"/>
                </a:lnTo>
                <a:cubicBezTo>
                  <a:pt x="642" y="89"/>
                  <a:pt x="685" y="132"/>
                  <a:pt x="685" y="185"/>
                </a:cubicBezTo>
                <a:lnTo>
                  <a:pt x="685" y="191"/>
                </a:lnTo>
                <a:lnTo>
                  <a:pt x="685" y="195"/>
                </a:lnTo>
                <a:cubicBezTo>
                  <a:pt x="685" y="247"/>
                  <a:pt x="645" y="289"/>
                  <a:pt x="594" y="291"/>
                </a:cubicBezTo>
                <a:cubicBezTo>
                  <a:pt x="543" y="294"/>
                  <a:pt x="499" y="256"/>
                  <a:pt x="494" y="205"/>
                </a:cubicBezTo>
                <a:lnTo>
                  <a:pt x="493" y="195"/>
                </a:lnTo>
                <a:lnTo>
                  <a:pt x="493" y="197"/>
                </a:lnTo>
                <a:cubicBezTo>
                  <a:pt x="482" y="147"/>
                  <a:pt x="512" y="98"/>
                  <a:pt x="561" y="84"/>
                </a:cubicBezTo>
                <a:cubicBezTo>
                  <a:pt x="610" y="70"/>
                  <a:pt x="661" y="98"/>
                  <a:pt x="678" y="146"/>
                </a:cubicBezTo>
                <a:lnTo>
                  <a:pt x="679" y="149"/>
                </a:lnTo>
                <a:cubicBezTo>
                  <a:pt x="682" y="159"/>
                  <a:pt x="683" y="169"/>
                  <a:pt x="683" y="179"/>
                </a:cubicBezTo>
                <a:lnTo>
                  <a:pt x="683" y="185"/>
                </a:lnTo>
                <a:lnTo>
                  <a:pt x="587" y="89"/>
                </a:lnTo>
                <a:lnTo>
                  <a:pt x="588" y="89"/>
                </a:lnTo>
                <a:lnTo>
                  <a:pt x="596" y="89"/>
                </a:lnTo>
                <a:lnTo>
                  <a:pt x="604" y="89"/>
                </a:lnTo>
                <a:lnTo>
                  <a:pt x="608" y="89"/>
                </a:lnTo>
                <a:cubicBezTo>
                  <a:pt x="658" y="89"/>
                  <a:pt x="699" y="127"/>
                  <a:pt x="704" y="176"/>
                </a:cubicBezTo>
                <a:lnTo>
                  <a:pt x="705" y="186"/>
                </a:lnTo>
                <a:lnTo>
                  <a:pt x="705" y="204"/>
                </a:lnTo>
                <a:cubicBezTo>
                  <a:pt x="705" y="257"/>
                  <a:pt x="662" y="300"/>
                  <a:pt x="609" y="300"/>
                </a:cubicBezTo>
                <a:cubicBezTo>
                  <a:pt x="556" y="300"/>
                  <a:pt x="513" y="257"/>
                  <a:pt x="513" y="204"/>
                </a:cubicBezTo>
                <a:lnTo>
                  <a:pt x="513" y="200"/>
                </a:lnTo>
                <a:lnTo>
                  <a:pt x="513" y="195"/>
                </a:lnTo>
                <a:cubicBezTo>
                  <a:pt x="513" y="142"/>
                  <a:pt x="556" y="99"/>
                  <a:pt x="609" y="99"/>
                </a:cubicBezTo>
                <a:cubicBezTo>
                  <a:pt x="662" y="99"/>
                  <a:pt x="705" y="142"/>
                  <a:pt x="705" y="195"/>
                </a:cubicBezTo>
                <a:lnTo>
                  <a:pt x="705" y="199"/>
                </a:lnTo>
                <a:lnTo>
                  <a:pt x="705" y="205"/>
                </a:lnTo>
                <a:lnTo>
                  <a:pt x="705" y="212"/>
                </a:lnTo>
                <a:lnTo>
                  <a:pt x="705" y="214"/>
                </a:lnTo>
                <a:cubicBezTo>
                  <a:pt x="705" y="267"/>
                  <a:pt x="662" y="310"/>
                  <a:pt x="609" y="310"/>
                </a:cubicBezTo>
                <a:cubicBezTo>
                  <a:pt x="556" y="310"/>
                  <a:pt x="513" y="267"/>
                  <a:pt x="513" y="214"/>
                </a:cubicBezTo>
                <a:lnTo>
                  <a:pt x="513" y="209"/>
                </a:lnTo>
                <a:lnTo>
                  <a:pt x="513" y="213"/>
                </a:lnTo>
                <a:lnTo>
                  <a:pt x="512" y="191"/>
                </a:lnTo>
                <a:lnTo>
                  <a:pt x="514" y="207"/>
                </a:lnTo>
                <a:lnTo>
                  <a:pt x="513" y="201"/>
                </a:lnTo>
                <a:lnTo>
                  <a:pt x="703" y="185"/>
                </a:lnTo>
                <a:lnTo>
                  <a:pt x="703" y="196"/>
                </a:lnTo>
                <a:lnTo>
                  <a:pt x="703" y="204"/>
                </a:lnTo>
                <a:lnTo>
                  <a:pt x="522" y="162"/>
                </a:lnTo>
                <a:lnTo>
                  <a:pt x="526" y="154"/>
                </a:lnTo>
                <a:lnTo>
                  <a:pt x="525" y="153"/>
                </a:lnTo>
                <a:cubicBezTo>
                  <a:pt x="539" y="115"/>
                  <a:pt x="575" y="89"/>
                  <a:pt x="615" y="89"/>
                </a:cubicBezTo>
                <a:lnTo>
                  <a:pt x="622" y="89"/>
                </a:lnTo>
                <a:lnTo>
                  <a:pt x="629" y="89"/>
                </a:lnTo>
                <a:cubicBezTo>
                  <a:pt x="655" y="89"/>
                  <a:pt x="679" y="100"/>
                  <a:pt x="697" y="118"/>
                </a:cubicBezTo>
                <a:lnTo>
                  <a:pt x="707" y="128"/>
                </a:lnTo>
                <a:lnTo>
                  <a:pt x="639" y="99"/>
                </a:lnTo>
                <a:lnTo>
                  <a:pt x="643" y="99"/>
                </a:lnTo>
                <a:cubicBezTo>
                  <a:pt x="683" y="99"/>
                  <a:pt x="718" y="123"/>
                  <a:pt x="733" y="160"/>
                </a:cubicBezTo>
                <a:lnTo>
                  <a:pt x="735" y="165"/>
                </a:lnTo>
                <a:lnTo>
                  <a:pt x="733" y="162"/>
                </a:lnTo>
                <a:lnTo>
                  <a:pt x="551" y="204"/>
                </a:lnTo>
                <a:lnTo>
                  <a:pt x="551" y="201"/>
                </a:lnTo>
                <a:lnTo>
                  <a:pt x="551" y="195"/>
                </a:lnTo>
                <a:cubicBezTo>
                  <a:pt x="551" y="190"/>
                  <a:pt x="552" y="185"/>
                  <a:pt x="553" y="180"/>
                </a:cubicBezTo>
                <a:lnTo>
                  <a:pt x="554" y="174"/>
                </a:lnTo>
                <a:lnTo>
                  <a:pt x="556" y="162"/>
                </a:lnTo>
                <a:lnTo>
                  <a:pt x="735" y="228"/>
                </a:lnTo>
                <a:lnTo>
                  <a:pt x="733" y="232"/>
                </a:lnTo>
                <a:lnTo>
                  <a:pt x="739" y="220"/>
                </a:lnTo>
                <a:lnTo>
                  <a:pt x="737" y="226"/>
                </a:lnTo>
                <a:lnTo>
                  <a:pt x="733" y="156"/>
                </a:lnTo>
                <a:lnTo>
                  <a:pt x="737" y="165"/>
                </a:lnTo>
                <a:cubicBezTo>
                  <a:pt x="743" y="178"/>
                  <a:pt x="745" y="191"/>
                  <a:pt x="745" y="204"/>
                </a:cubicBezTo>
                <a:lnTo>
                  <a:pt x="745" y="210"/>
                </a:lnTo>
                <a:lnTo>
                  <a:pt x="745" y="214"/>
                </a:lnTo>
                <a:cubicBezTo>
                  <a:pt x="745" y="267"/>
                  <a:pt x="702" y="310"/>
                  <a:pt x="649" y="310"/>
                </a:cubicBezTo>
                <a:cubicBezTo>
                  <a:pt x="596" y="310"/>
                  <a:pt x="553" y="267"/>
                  <a:pt x="553" y="214"/>
                </a:cubicBezTo>
                <a:lnTo>
                  <a:pt x="553" y="210"/>
                </a:lnTo>
                <a:lnTo>
                  <a:pt x="553" y="204"/>
                </a:lnTo>
                <a:lnTo>
                  <a:pt x="558" y="235"/>
                </a:lnTo>
                <a:lnTo>
                  <a:pt x="556" y="229"/>
                </a:lnTo>
                <a:cubicBezTo>
                  <a:pt x="553" y="219"/>
                  <a:pt x="551" y="209"/>
                  <a:pt x="551" y="198"/>
                </a:cubicBezTo>
                <a:lnTo>
                  <a:pt x="551" y="195"/>
                </a:lnTo>
                <a:cubicBezTo>
                  <a:pt x="551" y="148"/>
                  <a:pt x="586" y="108"/>
                  <a:pt x="632" y="101"/>
                </a:cubicBezTo>
                <a:cubicBezTo>
                  <a:pt x="679" y="93"/>
                  <a:pt x="724" y="120"/>
                  <a:pt x="739" y="165"/>
                </a:cubicBezTo>
                <a:lnTo>
                  <a:pt x="742" y="174"/>
                </a:lnTo>
                <a:lnTo>
                  <a:pt x="733" y="155"/>
                </a:lnTo>
                <a:lnTo>
                  <a:pt x="739" y="165"/>
                </a:lnTo>
                <a:lnTo>
                  <a:pt x="656" y="118"/>
                </a:lnTo>
                <a:lnTo>
                  <a:pt x="673" y="118"/>
                </a:lnTo>
                <a:lnTo>
                  <a:pt x="602" y="151"/>
                </a:lnTo>
                <a:lnTo>
                  <a:pt x="610" y="142"/>
                </a:lnTo>
                <a:lnTo>
                  <a:pt x="599" y="156"/>
                </a:lnTo>
                <a:lnTo>
                  <a:pt x="605" y="146"/>
                </a:lnTo>
                <a:cubicBezTo>
                  <a:pt x="622" y="117"/>
                  <a:pt x="654" y="99"/>
                  <a:pt x="687" y="99"/>
                </a:cubicBezTo>
                <a:lnTo>
                  <a:pt x="688" y="99"/>
                </a:lnTo>
                <a:cubicBezTo>
                  <a:pt x="741" y="99"/>
                  <a:pt x="784" y="142"/>
                  <a:pt x="784" y="195"/>
                </a:cubicBezTo>
                <a:lnTo>
                  <a:pt x="784" y="205"/>
                </a:lnTo>
                <a:lnTo>
                  <a:pt x="783" y="225"/>
                </a:lnTo>
                <a:cubicBezTo>
                  <a:pt x="777" y="276"/>
                  <a:pt x="733" y="313"/>
                  <a:pt x="682" y="310"/>
                </a:cubicBezTo>
                <a:cubicBezTo>
                  <a:pt x="631" y="308"/>
                  <a:pt x="591" y="265"/>
                  <a:pt x="591" y="214"/>
                </a:cubicBezTo>
                <a:lnTo>
                  <a:pt x="591" y="211"/>
                </a:lnTo>
                <a:lnTo>
                  <a:pt x="591" y="204"/>
                </a:lnTo>
                <a:lnTo>
                  <a:pt x="593" y="184"/>
                </a:lnTo>
                <a:lnTo>
                  <a:pt x="594" y="172"/>
                </a:lnTo>
                <a:cubicBezTo>
                  <a:pt x="602" y="122"/>
                  <a:pt x="646" y="86"/>
                  <a:pt x="696" y="90"/>
                </a:cubicBezTo>
                <a:cubicBezTo>
                  <a:pt x="747" y="93"/>
                  <a:pt x="785" y="135"/>
                  <a:pt x="785" y="185"/>
                </a:cubicBezTo>
                <a:lnTo>
                  <a:pt x="785" y="190"/>
                </a:lnTo>
                <a:lnTo>
                  <a:pt x="785" y="199"/>
                </a:lnTo>
                <a:lnTo>
                  <a:pt x="785" y="208"/>
                </a:lnTo>
                <a:lnTo>
                  <a:pt x="785" y="214"/>
                </a:lnTo>
                <a:cubicBezTo>
                  <a:pt x="785" y="262"/>
                  <a:pt x="751" y="302"/>
                  <a:pt x="705" y="309"/>
                </a:cubicBezTo>
                <a:cubicBezTo>
                  <a:pt x="658" y="317"/>
                  <a:pt x="613" y="289"/>
                  <a:pt x="598" y="245"/>
                </a:cubicBezTo>
                <a:lnTo>
                  <a:pt x="597" y="242"/>
                </a:lnTo>
                <a:cubicBezTo>
                  <a:pt x="596" y="236"/>
                  <a:pt x="594" y="231"/>
                  <a:pt x="593" y="225"/>
                </a:cubicBezTo>
                <a:lnTo>
                  <a:pt x="592" y="218"/>
                </a:lnTo>
                <a:cubicBezTo>
                  <a:pt x="588" y="190"/>
                  <a:pt x="597" y="163"/>
                  <a:pt x="615" y="142"/>
                </a:cubicBezTo>
                <a:cubicBezTo>
                  <a:pt x="633" y="121"/>
                  <a:pt x="660" y="108"/>
                  <a:pt x="687" y="108"/>
                </a:cubicBezTo>
                <a:lnTo>
                  <a:pt x="689" y="108"/>
                </a:lnTo>
                <a:lnTo>
                  <a:pt x="622" y="137"/>
                </a:lnTo>
                <a:lnTo>
                  <a:pt x="627" y="132"/>
                </a:lnTo>
                <a:lnTo>
                  <a:pt x="639" y="121"/>
                </a:lnTo>
                <a:cubicBezTo>
                  <a:pt x="669" y="97"/>
                  <a:pt x="709" y="93"/>
                  <a:pt x="742" y="110"/>
                </a:cubicBezTo>
                <a:lnTo>
                  <a:pt x="748" y="113"/>
                </a:lnTo>
                <a:cubicBezTo>
                  <a:pt x="763" y="120"/>
                  <a:pt x="776" y="131"/>
                  <a:pt x="785" y="145"/>
                </a:cubicBezTo>
                <a:lnTo>
                  <a:pt x="789" y="151"/>
                </a:lnTo>
                <a:cubicBezTo>
                  <a:pt x="803" y="172"/>
                  <a:pt x="809" y="198"/>
                  <a:pt x="804" y="223"/>
                </a:cubicBezTo>
                <a:lnTo>
                  <a:pt x="803" y="228"/>
                </a:lnTo>
                <a:lnTo>
                  <a:pt x="802" y="233"/>
                </a:lnTo>
                <a:lnTo>
                  <a:pt x="707" y="118"/>
                </a:lnTo>
                <a:lnTo>
                  <a:pt x="709" y="118"/>
                </a:lnTo>
                <a:lnTo>
                  <a:pt x="712" y="118"/>
                </a:lnTo>
                <a:cubicBezTo>
                  <a:pt x="753" y="118"/>
                  <a:pt x="789" y="144"/>
                  <a:pt x="803" y="182"/>
                </a:cubicBezTo>
                <a:lnTo>
                  <a:pt x="807" y="193"/>
                </a:lnTo>
                <a:lnTo>
                  <a:pt x="810" y="201"/>
                </a:lnTo>
                <a:lnTo>
                  <a:pt x="786" y="164"/>
                </a:lnTo>
                <a:lnTo>
                  <a:pt x="788" y="166"/>
                </a:lnTo>
                <a:lnTo>
                  <a:pt x="631" y="198"/>
                </a:lnTo>
                <a:lnTo>
                  <a:pt x="633" y="193"/>
                </a:lnTo>
                <a:lnTo>
                  <a:pt x="627" y="218"/>
                </a:lnTo>
                <a:lnTo>
                  <a:pt x="628" y="209"/>
                </a:lnTo>
                <a:lnTo>
                  <a:pt x="632" y="190"/>
                </a:lnTo>
                <a:lnTo>
                  <a:pt x="632" y="189"/>
                </a:lnTo>
                <a:cubicBezTo>
                  <a:pt x="638" y="153"/>
                  <a:pt x="663" y="124"/>
                  <a:pt x="697" y="113"/>
                </a:cubicBezTo>
                <a:cubicBezTo>
                  <a:pt x="731" y="102"/>
                  <a:pt x="769" y="111"/>
                  <a:pt x="794" y="137"/>
                </a:cubicBezTo>
                <a:lnTo>
                  <a:pt x="797" y="140"/>
                </a:lnTo>
                <a:cubicBezTo>
                  <a:pt x="812" y="154"/>
                  <a:pt x="822" y="173"/>
                  <a:pt x="825" y="194"/>
                </a:cubicBezTo>
                <a:lnTo>
                  <a:pt x="826" y="201"/>
                </a:lnTo>
                <a:cubicBezTo>
                  <a:pt x="826" y="205"/>
                  <a:pt x="826" y="210"/>
                  <a:pt x="826" y="214"/>
                </a:cubicBezTo>
                <a:lnTo>
                  <a:pt x="826" y="223"/>
                </a:lnTo>
                <a:lnTo>
                  <a:pt x="826" y="229"/>
                </a:lnTo>
                <a:lnTo>
                  <a:pt x="826" y="233"/>
                </a:lnTo>
                <a:lnTo>
                  <a:pt x="636" y="215"/>
                </a:lnTo>
                <a:lnTo>
                  <a:pt x="637" y="210"/>
                </a:lnTo>
                <a:lnTo>
                  <a:pt x="638" y="205"/>
                </a:lnTo>
                <a:cubicBezTo>
                  <a:pt x="646" y="168"/>
                  <a:pt x="674" y="139"/>
                  <a:pt x="710" y="130"/>
                </a:cubicBezTo>
                <a:cubicBezTo>
                  <a:pt x="746" y="121"/>
                  <a:pt x="784" y="134"/>
                  <a:pt x="807" y="163"/>
                </a:cubicBezTo>
                <a:lnTo>
                  <a:pt x="811" y="168"/>
                </a:lnTo>
                <a:lnTo>
                  <a:pt x="815" y="173"/>
                </a:lnTo>
                <a:lnTo>
                  <a:pt x="651" y="198"/>
                </a:lnTo>
                <a:lnTo>
                  <a:pt x="653" y="193"/>
                </a:lnTo>
                <a:lnTo>
                  <a:pt x="655" y="188"/>
                </a:lnTo>
                <a:cubicBezTo>
                  <a:pt x="670" y="150"/>
                  <a:pt x="708" y="126"/>
                  <a:pt x="749" y="128"/>
                </a:cubicBezTo>
                <a:cubicBezTo>
                  <a:pt x="790" y="129"/>
                  <a:pt x="825" y="157"/>
                  <a:pt x="836" y="196"/>
                </a:cubicBezTo>
                <a:lnTo>
                  <a:pt x="839" y="206"/>
                </a:lnTo>
                <a:lnTo>
                  <a:pt x="843" y="224"/>
                </a:lnTo>
                <a:lnTo>
                  <a:pt x="828" y="186"/>
                </a:lnTo>
                <a:lnTo>
                  <a:pt x="830" y="189"/>
                </a:lnTo>
                <a:lnTo>
                  <a:pt x="659" y="212"/>
                </a:lnTo>
                <a:lnTo>
                  <a:pt x="660" y="209"/>
                </a:lnTo>
                <a:lnTo>
                  <a:pt x="655" y="239"/>
                </a:lnTo>
                <a:lnTo>
                  <a:pt x="655" y="232"/>
                </a:lnTo>
                <a:lnTo>
                  <a:pt x="655" y="226"/>
                </a:lnTo>
                <a:lnTo>
                  <a:pt x="655" y="223"/>
                </a:lnTo>
                <a:cubicBezTo>
                  <a:pt x="655" y="170"/>
                  <a:pt x="698" y="127"/>
                  <a:pt x="751" y="127"/>
                </a:cubicBezTo>
                <a:cubicBezTo>
                  <a:pt x="804" y="127"/>
                  <a:pt x="847" y="170"/>
                  <a:pt x="847" y="223"/>
                </a:cubicBezTo>
                <a:lnTo>
                  <a:pt x="847" y="228"/>
                </a:lnTo>
                <a:lnTo>
                  <a:pt x="847" y="238"/>
                </a:lnTo>
                <a:lnTo>
                  <a:pt x="846" y="258"/>
                </a:lnTo>
                <a:lnTo>
                  <a:pt x="846" y="252"/>
                </a:lnTo>
                <a:cubicBezTo>
                  <a:pt x="846" y="305"/>
                  <a:pt x="803" y="348"/>
                  <a:pt x="750" y="348"/>
                </a:cubicBezTo>
                <a:cubicBezTo>
                  <a:pt x="697" y="348"/>
                  <a:pt x="654" y="305"/>
                  <a:pt x="654" y="252"/>
                </a:cubicBezTo>
                <a:lnTo>
                  <a:pt x="654" y="250"/>
                </a:lnTo>
                <a:lnTo>
                  <a:pt x="654" y="243"/>
                </a:lnTo>
                <a:lnTo>
                  <a:pt x="654" y="237"/>
                </a:lnTo>
                <a:lnTo>
                  <a:pt x="654" y="233"/>
                </a:lnTo>
                <a:lnTo>
                  <a:pt x="845" y="252"/>
                </a:lnTo>
                <a:lnTo>
                  <a:pt x="844" y="257"/>
                </a:lnTo>
                <a:lnTo>
                  <a:pt x="842" y="266"/>
                </a:lnTo>
                <a:cubicBezTo>
                  <a:pt x="830" y="313"/>
                  <a:pt x="785" y="344"/>
                  <a:pt x="737" y="338"/>
                </a:cubicBezTo>
                <a:cubicBezTo>
                  <a:pt x="689" y="332"/>
                  <a:pt x="652" y="291"/>
                  <a:pt x="652" y="242"/>
                </a:cubicBezTo>
                <a:lnTo>
                  <a:pt x="652" y="233"/>
                </a:lnTo>
                <a:cubicBezTo>
                  <a:pt x="652" y="227"/>
                  <a:pt x="653" y="221"/>
                  <a:pt x="654" y="215"/>
                </a:cubicBezTo>
                <a:lnTo>
                  <a:pt x="656" y="205"/>
                </a:lnTo>
                <a:cubicBezTo>
                  <a:pt x="664" y="168"/>
                  <a:pt x="691" y="139"/>
                  <a:pt x="727" y="130"/>
                </a:cubicBezTo>
                <a:lnTo>
                  <a:pt x="731" y="129"/>
                </a:lnTo>
                <a:cubicBezTo>
                  <a:pt x="744" y="126"/>
                  <a:pt x="757" y="126"/>
                  <a:pt x="770" y="128"/>
                </a:cubicBezTo>
                <a:lnTo>
                  <a:pt x="776" y="129"/>
                </a:lnTo>
                <a:lnTo>
                  <a:pt x="760" y="127"/>
                </a:lnTo>
                <a:lnTo>
                  <a:pt x="767" y="127"/>
                </a:lnTo>
                <a:cubicBezTo>
                  <a:pt x="810" y="127"/>
                  <a:pt x="847" y="155"/>
                  <a:pt x="859" y="196"/>
                </a:cubicBezTo>
                <a:lnTo>
                  <a:pt x="862" y="206"/>
                </a:lnTo>
                <a:lnTo>
                  <a:pt x="770" y="137"/>
                </a:lnTo>
                <a:lnTo>
                  <a:pt x="772" y="137"/>
                </a:lnTo>
                <a:cubicBezTo>
                  <a:pt x="825" y="137"/>
                  <a:pt x="868" y="180"/>
                  <a:pt x="868" y="233"/>
                </a:cubicBezTo>
                <a:cubicBezTo>
                  <a:pt x="868" y="286"/>
                  <a:pt x="825" y="329"/>
                  <a:pt x="772" y="329"/>
                </a:cubicBezTo>
                <a:lnTo>
                  <a:pt x="770" y="329"/>
                </a:lnTo>
                <a:lnTo>
                  <a:pt x="832" y="160"/>
                </a:lnTo>
                <a:lnTo>
                  <a:pt x="838" y="165"/>
                </a:lnTo>
                <a:lnTo>
                  <a:pt x="836" y="163"/>
                </a:lnTo>
                <a:lnTo>
                  <a:pt x="740" y="157"/>
                </a:lnTo>
                <a:lnTo>
                  <a:pt x="746" y="154"/>
                </a:lnTo>
                <a:lnTo>
                  <a:pt x="703" y="197"/>
                </a:lnTo>
                <a:lnTo>
                  <a:pt x="706" y="191"/>
                </a:lnTo>
                <a:lnTo>
                  <a:pt x="697" y="249"/>
                </a:lnTo>
                <a:lnTo>
                  <a:pt x="696" y="243"/>
                </a:lnTo>
                <a:lnTo>
                  <a:pt x="705" y="270"/>
                </a:lnTo>
                <a:lnTo>
                  <a:pt x="703" y="266"/>
                </a:lnTo>
                <a:lnTo>
                  <a:pt x="884" y="214"/>
                </a:lnTo>
                <a:lnTo>
                  <a:pt x="885" y="224"/>
                </a:lnTo>
                <a:lnTo>
                  <a:pt x="885" y="224"/>
                </a:lnTo>
                <a:cubicBezTo>
                  <a:pt x="886" y="229"/>
                  <a:pt x="886" y="234"/>
                  <a:pt x="886" y="239"/>
                </a:cubicBezTo>
                <a:lnTo>
                  <a:pt x="886" y="242"/>
                </a:lnTo>
                <a:cubicBezTo>
                  <a:pt x="886" y="295"/>
                  <a:pt x="843" y="338"/>
                  <a:pt x="790" y="338"/>
                </a:cubicBezTo>
                <a:cubicBezTo>
                  <a:pt x="737" y="338"/>
                  <a:pt x="694" y="295"/>
                  <a:pt x="694" y="242"/>
                </a:cubicBezTo>
                <a:lnTo>
                  <a:pt x="694" y="239"/>
                </a:lnTo>
                <a:lnTo>
                  <a:pt x="694" y="233"/>
                </a:lnTo>
                <a:lnTo>
                  <a:pt x="694" y="233"/>
                </a:lnTo>
                <a:cubicBezTo>
                  <a:pt x="689" y="187"/>
                  <a:pt x="718" y="144"/>
                  <a:pt x="763" y="131"/>
                </a:cubicBezTo>
                <a:cubicBezTo>
                  <a:pt x="807" y="118"/>
                  <a:pt x="855" y="139"/>
                  <a:pt x="875" y="181"/>
                </a:cubicBezTo>
                <a:lnTo>
                  <a:pt x="877" y="185"/>
                </a:lnTo>
                <a:cubicBezTo>
                  <a:pt x="882" y="193"/>
                  <a:pt x="885" y="202"/>
                  <a:pt x="886" y="212"/>
                </a:cubicBezTo>
                <a:lnTo>
                  <a:pt x="887" y="218"/>
                </a:lnTo>
                <a:cubicBezTo>
                  <a:pt x="890" y="236"/>
                  <a:pt x="888" y="255"/>
                  <a:pt x="880" y="272"/>
                </a:cubicBezTo>
                <a:lnTo>
                  <a:pt x="876" y="281"/>
                </a:lnTo>
                <a:lnTo>
                  <a:pt x="788" y="146"/>
                </a:lnTo>
                <a:lnTo>
                  <a:pt x="794" y="146"/>
                </a:lnTo>
                <a:lnTo>
                  <a:pt x="710" y="196"/>
                </a:lnTo>
                <a:lnTo>
                  <a:pt x="716" y="185"/>
                </a:lnTo>
                <a:lnTo>
                  <a:pt x="718" y="183"/>
                </a:lnTo>
                <a:cubicBezTo>
                  <a:pt x="727" y="164"/>
                  <a:pt x="742" y="149"/>
                  <a:pt x="761" y="140"/>
                </a:cubicBezTo>
                <a:lnTo>
                  <a:pt x="765" y="138"/>
                </a:lnTo>
                <a:cubicBezTo>
                  <a:pt x="801" y="119"/>
                  <a:pt x="846" y="126"/>
                  <a:pt x="875" y="156"/>
                </a:cubicBezTo>
                <a:lnTo>
                  <a:pt x="880" y="161"/>
                </a:lnTo>
                <a:cubicBezTo>
                  <a:pt x="885" y="165"/>
                  <a:pt x="889" y="170"/>
                  <a:pt x="892" y="175"/>
                </a:cubicBezTo>
                <a:lnTo>
                  <a:pt x="898" y="184"/>
                </a:lnTo>
                <a:lnTo>
                  <a:pt x="907" y="200"/>
                </a:lnTo>
                <a:lnTo>
                  <a:pt x="907" y="199"/>
                </a:lnTo>
                <a:lnTo>
                  <a:pt x="751" y="195"/>
                </a:lnTo>
                <a:lnTo>
                  <a:pt x="754" y="191"/>
                </a:lnTo>
                <a:lnTo>
                  <a:pt x="739" y="218"/>
                </a:lnTo>
                <a:lnTo>
                  <a:pt x="741" y="212"/>
                </a:lnTo>
                <a:cubicBezTo>
                  <a:pt x="753" y="177"/>
                  <a:pt x="783" y="152"/>
                  <a:pt x="820" y="147"/>
                </a:cubicBezTo>
                <a:cubicBezTo>
                  <a:pt x="856" y="142"/>
                  <a:pt x="892" y="159"/>
                  <a:pt x="912" y="189"/>
                </a:cubicBezTo>
                <a:lnTo>
                  <a:pt x="916" y="195"/>
                </a:lnTo>
                <a:lnTo>
                  <a:pt x="904" y="181"/>
                </a:lnTo>
                <a:lnTo>
                  <a:pt x="908" y="185"/>
                </a:lnTo>
                <a:lnTo>
                  <a:pt x="744" y="252"/>
                </a:lnTo>
                <a:lnTo>
                  <a:pt x="744" y="246"/>
                </a:lnTo>
                <a:lnTo>
                  <a:pt x="744" y="236"/>
                </a:lnTo>
                <a:lnTo>
                  <a:pt x="744" y="227"/>
                </a:lnTo>
                <a:lnTo>
                  <a:pt x="744" y="223"/>
                </a:lnTo>
                <a:cubicBezTo>
                  <a:pt x="744" y="174"/>
                  <a:pt x="782" y="133"/>
                  <a:pt x="831" y="128"/>
                </a:cubicBezTo>
                <a:cubicBezTo>
                  <a:pt x="880" y="123"/>
                  <a:pt x="925" y="156"/>
                  <a:pt x="935" y="205"/>
                </a:cubicBezTo>
                <a:lnTo>
                  <a:pt x="936" y="210"/>
                </a:lnTo>
                <a:lnTo>
                  <a:pt x="938" y="220"/>
                </a:lnTo>
                <a:lnTo>
                  <a:pt x="940" y="237"/>
                </a:lnTo>
                <a:lnTo>
                  <a:pt x="940" y="234"/>
                </a:lnTo>
                <a:lnTo>
                  <a:pt x="749" y="252"/>
                </a:lnTo>
                <a:lnTo>
                  <a:pt x="749" y="248"/>
                </a:lnTo>
                <a:lnTo>
                  <a:pt x="749" y="248"/>
                </a:lnTo>
                <a:lnTo>
                  <a:pt x="748" y="238"/>
                </a:lnTo>
                <a:lnTo>
                  <a:pt x="748" y="242"/>
                </a:lnTo>
                <a:lnTo>
                  <a:pt x="938" y="223"/>
                </a:lnTo>
                <a:lnTo>
                  <a:pt x="938" y="225"/>
                </a:lnTo>
                <a:lnTo>
                  <a:pt x="937" y="210"/>
                </a:lnTo>
                <a:lnTo>
                  <a:pt x="938" y="216"/>
                </a:lnTo>
                <a:lnTo>
                  <a:pt x="940" y="234"/>
                </a:lnTo>
                <a:cubicBezTo>
                  <a:pt x="943" y="261"/>
                  <a:pt x="934" y="287"/>
                  <a:pt x="915" y="307"/>
                </a:cubicBezTo>
                <a:cubicBezTo>
                  <a:pt x="897" y="327"/>
                  <a:pt x="871" y="338"/>
                  <a:pt x="844" y="338"/>
                </a:cubicBezTo>
                <a:lnTo>
                  <a:pt x="843" y="338"/>
                </a:lnTo>
                <a:lnTo>
                  <a:pt x="939" y="252"/>
                </a:lnTo>
                <a:lnTo>
                  <a:pt x="938" y="262"/>
                </a:lnTo>
                <a:lnTo>
                  <a:pt x="842" y="156"/>
                </a:lnTo>
                <a:lnTo>
                  <a:pt x="845" y="156"/>
                </a:lnTo>
                <a:lnTo>
                  <a:pt x="751" y="234"/>
                </a:lnTo>
                <a:lnTo>
                  <a:pt x="753" y="224"/>
                </a:lnTo>
                <a:cubicBezTo>
                  <a:pt x="762" y="179"/>
                  <a:pt x="802" y="146"/>
                  <a:pt x="847" y="146"/>
                </a:cubicBezTo>
                <a:lnTo>
                  <a:pt x="857" y="146"/>
                </a:lnTo>
                <a:lnTo>
                  <a:pt x="865" y="146"/>
                </a:lnTo>
                <a:lnTo>
                  <a:pt x="873" y="146"/>
                </a:lnTo>
                <a:lnTo>
                  <a:pt x="883" y="146"/>
                </a:lnTo>
                <a:cubicBezTo>
                  <a:pt x="911" y="146"/>
                  <a:pt x="936" y="158"/>
                  <a:pt x="955" y="178"/>
                </a:cubicBezTo>
                <a:cubicBezTo>
                  <a:pt x="973" y="198"/>
                  <a:pt x="982" y="225"/>
                  <a:pt x="979" y="252"/>
                </a:cubicBezTo>
                <a:lnTo>
                  <a:pt x="978" y="262"/>
                </a:lnTo>
                <a:lnTo>
                  <a:pt x="978" y="242"/>
                </a:lnTo>
                <a:lnTo>
                  <a:pt x="979" y="251"/>
                </a:lnTo>
                <a:lnTo>
                  <a:pt x="980" y="262"/>
                </a:lnTo>
                <a:lnTo>
                  <a:pt x="980" y="280"/>
                </a:lnTo>
                <a:lnTo>
                  <a:pt x="884" y="184"/>
                </a:lnTo>
                <a:lnTo>
                  <a:pt x="888" y="184"/>
                </a:lnTo>
                <a:lnTo>
                  <a:pt x="895" y="184"/>
                </a:lnTo>
                <a:lnTo>
                  <a:pt x="901" y="184"/>
                </a:lnTo>
                <a:lnTo>
                  <a:pt x="903" y="184"/>
                </a:lnTo>
                <a:cubicBezTo>
                  <a:pt x="953" y="184"/>
                  <a:pt x="994" y="222"/>
                  <a:pt x="999" y="271"/>
                </a:cubicBezTo>
                <a:lnTo>
                  <a:pt x="1000" y="281"/>
                </a:lnTo>
                <a:lnTo>
                  <a:pt x="1000" y="299"/>
                </a:lnTo>
                <a:cubicBezTo>
                  <a:pt x="1000" y="336"/>
                  <a:pt x="980" y="369"/>
                  <a:pt x="947" y="385"/>
                </a:cubicBezTo>
                <a:lnTo>
                  <a:pt x="945" y="386"/>
                </a:lnTo>
                <a:cubicBezTo>
                  <a:pt x="918" y="400"/>
                  <a:pt x="887" y="400"/>
                  <a:pt x="860" y="386"/>
                </a:cubicBezTo>
                <a:lnTo>
                  <a:pt x="858" y="385"/>
                </a:lnTo>
                <a:cubicBezTo>
                  <a:pt x="818" y="365"/>
                  <a:pt x="797" y="321"/>
                  <a:pt x="807" y="277"/>
                </a:cubicBezTo>
                <a:cubicBezTo>
                  <a:pt x="817" y="234"/>
                  <a:pt x="856" y="203"/>
                  <a:pt x="900" y="203"/>
                </a:cubicBezTo>
                <a:lnTo>
                  <a:pt x="908" y="203"/>
                </a:lnTo>
                <a:lnTo>
                  <a:pt x="917" y="203"/>
                </a:lnTo>
                <a:lnTo>
                  <a:pt x="921" y="203"/>
                </a:lnTo>
                <a:cubicBezTo>
                  <a:pt x="974" y="203"/>
                  <a:pt x="1017" y="246"/>
                  <a:pt x="1017" y="299"/>
                </a:cubicBezTo>
                <a:lnTo>
                  <a:pt x="1017" y="305"/>
                </a:lnTo>
                <a:lnTo>
                  <a:pt x="1017" y="309"/>
                </a:lnTo>
                <a:cubicBezTo>
                  <a:pt x="1017" y="362"/>
                  <a:pt x="974" y="405"/>
                  <a:pt x="921" y="405"/>
                </a:cubicBezTo>
                <a:cubicBezTo>
                  <a:pt x="868" y="405"/>
                  <a:pt x="825" y="362"/>
                  <a:pt x="825" y="309"/>
                </a:cubicBezTo>
                <a:lnTo>
                  <a:pt x="825" y="305"/>
                </a:lnTo>
                <a:lnTo>
                  <a:pt x="825" y="299"/>
                </a:lnTo>
                <a:cubicBezTo>
                  <a:pt x="825" y="246"/>
                  <a:pt x="868" y="203"/>
                  <a:pt x="921" y="203"/>
                </a:cubicBezTo>
                <a:lnTo>
                  <a:pt x="927" y="203"/>
                </a:lnTo>
                <a:lnTo>
                  <a:pt x="931" y="203"/>
                </a:lnTo>
                <a:lnTo>
                  <a:pt x="932" y="203"/>
                </a:lnTo>
                <a:cubicBezTo>
                  <a:pt x="961" y="203"/>
                  <a:pt x="988" y="216"/>
                  <a:pt x="1007" y="239"/>
                </a:cubicBezTo>
                <a:cubicBezTo>
                  <a:pt x="1025" y="261"/>
                  <a:pt x="1032" y="290"/>
                  <a:pt x="1027" y="318"/>
                </a:cubicBezTo>
                <a:lnTo>
                  <a:pt x="1025" y="328"/>
                </a:lnTo>
                <a:lnTo>
                  <a:pt x="1026" y="309"/>
                </a:lnTo>
                <a:lnTo>
                  <a:pt x="1026" y="317"/>
                </a:lnTo>
                <a:lnTo>
                  <a:pt x="1026" y="318"/>
                </a:lnTo>
                <a:cubicBezTo>
                  <a:pt x="1026" y="371"/>
                  <a:pt x="983" y="414"/>
                  <a:pt x="930" y="414"/>
                </a:cubicBezTo>
                <a:cubicBezTo>
                  <a:pt x="877" y="414"/>
                  <a:pt x="834" y="371"/>
                  <a:pt x="834" y="318"/>
                </a:cubicBezTo>
                <a:lnTo>
                  <a:pt x="834" y="311"/>
                </a:lnTo>
                <a:lnTo>
                  <a:pt x="834" y="299"/>
                </a:lnTo>
                <a:lnTo>
                  <a:pt x="834" y="287"/>
                </a:lnTo>
                <a:lnTo>
                  <a:pt x="834" y="280"/>
                </a:lnTo>
                <a:cubicBezTo>
                  <a:pt x="834" y="227"/>
                  <a:pt x="877" y="184"/>
                  <a:pt x="930" y="184"/>
                </a:cubicBezTo>
                <a:cubicBezTo>
                  <a:pt x="983" y="184"/>
                  <a:pt x="1026" y="227"/>
                  <a:pt x="1026" y="280"/>
                </a:cubicBezTo>
                <a:lnTo>
                  <a:pt x="1026" y="281"/>
                </a:lnTo>
                <a:lnTo>
                  <a:pt x="1025" y="266"/>
                </a:lnTo>
                <a:lnTo>
                  <a:pt x="1026" y="272"/>
                </a:lnTo>
                <a:cubicBezTo>
                  <a:pt x="1027" y="277"/>
                  <a:pt x="1027" y="282"/>
                  <a:pt x="1027" y="287"/>
                </a:cubicBezTo>
                <a:lnTo>
                  <a:pt x="1027" y="299"/>
                </a:lnTo>
                <a:lnTo>
                  <a:pt x="1006" y="239"/>
                </a:lnTo>
                <a:lnTo>
                  <a:pt x="1014" y="249"/>
                </a:lnTo>
                <a:cubicBezTo>
                  <a:pt x="1019" y="255"/>
                  <a:pt x="1022" y="260"/>
                  <a:pt x="1025" y="267"/>
                </a:cubicBezTo>
                <a:lnTo>
                  <a:pt x="1028" y="273"/>
                </a:lnTo>
                <a:lnTo>
                  <a:pt x="1010" y="248"/>
                </a:lnTo>
                <a:lnTo>
                  <a:pt x="1013" y="251"/>
                </a:lnTo>
                <a:lnTo>
                  <a:pt x="858" y="279"/>
                </a:lnTo>
                <a:lnTo>
                  <a:pt x="862" y="270"/>
                </a:lnTo>
                <a:lnTo>
                  <a:pt x="861" y="272"/>
                </a:lnTo>
                <a:cubicBezTo>
                  <a:pt x="870" y="239"/>
                  <a:pt x="896" y="215"/>
                  <a:pt x="929" y="206"/>
                </a:cubicBezTo>
                <a:lnTo>
                  <a:pt x="933" y="205"/>
                </a:lnTo>
                <a:cubicBezTo>
                  <a:pt x="951" y="201"/>
                  <a:pt x="970" y="202"/>
                  <a:pt x="987" y="207"/>
                </a:cubicBezTo>
                <a:lnTo>
                  <a:pt x="990" y="208"/>
                </a:lnTo>
                <a:cubicBezTo>
                  <a:pt x="1018" y="218"/>
                  <a:pt x="1041" y="240"/>
                  <a:pt x="1051" y="269"/>
                </a:cubicBezTo>
                <a:lnTo>
                  <a:pt x="1053" y="275"/>
                </a:lnTo>
                <a:lnTo>
                  <a:pt x="1056" y="286"/>
                </a:lnTo>
                <a:lnTo>
                  <a:pt x="868" y="291"/>
                </a:lnTo>
                <a:lnTo>
                  <a:pt x="870" y="281"/>
                </a:lnTo>
                <a:lnTo>
                  <a:pt x="873" y="270"/>
                </a:lnTo>
                <a:cubicBezTo>
                  <a:pt x="882" y="230"/>
                  <a:pt x="914" y="200"/>
                  <a:pt x="955" y="195"/>
                </a:cubicBezTo>
                <a:cubicBezTo>
                  <a:pt x="995" y="190"/>
                  <a:pt x="1034" y="211"/>
                  <a:pt x="1052" y="248"/>
                </a:cubicBezTo>
                <a:lnTo>
                  <a:pt x="1053" y="250"/>
                </a:lnTo>
                <a:cubicBezTo>
                  <a:pt x="1058" y="259"/>
                  <a:pt x="1061" y="269"/>
                  <a:pt x="1063" y="279"/>
                </a:cubicBezTo>
                <a:lnTo>
                  <a:pt x="1064" y="286"/>
                </a:lnTo>
                <a:lnTo>
                  <a:pt x="1065" y="291"/>
                </a:lnTo>
                <a:lnTo>
                  <a:pt x="1067" y="308"/>
                </a:lnTo>
                <a:lnTo>
                  <a:pt x="1068" y="312"/>
                </a:lnTo>
                <a:cubicBezTo>
                  <a:pt x="1070" y="327"/>
                  <a:pt x="1068" y="342"/>
                  <a:pt x="1064" y="356"/>
                </a:cubicBezTo>
                <a:lnTo>
                  <a:pt x="1063" y="359"/>
                </a:lnTo>
                <a:cubicBezTo>
                  <a:pt x="1049" y="398"/>
                  <a:pt x="1013" y="424"/>
                  <a:pt x="971" y="424"/>
                </a:cubicBezTo>
                <a:cubicBezTo>
                  <a:pt x="930" y="424"/>
                  <a:pt x="893" y="398"/>
                  <a:pt x="880" y="359"/>
                </a:cubicBezTo>
                <a:lnTo>
                  <a:pt x="879" y="356"/>
                </a:lnTo>
                <a:lnTo>
                  <a:pt x="876" y="345"/>
                </a:lnTo>
                <a:cubicBezTo>
                  <a:pt x="873" y="333"/>
                  <a:pt x="872" y="322"/>
                  <a:pt x="873" y="310"/>
                </a:cubicBezTo>
                <a:lnTo>
                  <a:pt x="874" y="299"/>
                </a:lnTo>
                <a:lnTo>
                  <a:pt x="876" y="286"/>
                </a:lnTo>
                <a:cubicBezTo>
                  <a:pt x="877" y="276"/>
                  <a:pt x="880" y="267"/>
                  <a:pt x="885" y="259"/>
                </a:cubicBezTo>
                <a:lnTo>
                  <a:pt x="886" y="257"/>
                </a:lnTo>
                <a:cubicBezTo>
                  <a:pt x="906" y="217"/>
                  <a:pt x="950" y="196"/>
                  <a:pt x="994" y="206"/>
                </a:cubicBezTo>
                <a:cubicBezTo>
                  <a:pt x="1037" y="216"/>
                  <a:pt x="1067" y="255"/>
                  <a:pt x="1067" y="299"/>
                </a:cubicBezTo>
                <a:lnTo>
                  <a:pt x="1067" y="304"/>
                </a:lnTo>
                <a:lnTo>
                  <a:pt x="1066" y="324"/>
                </a:lnTo>
                <a:lnTo>
                  <a:pt x="1064" y="340"/>
                </a:lnTo>
                <a:lnTo>
                  <a:pt x="1061" y="302"/>
                </a:lnTo>
                <a:lnTo>
                  <a:pt x="1063" y="309"/>
                </a:lnTo>
                <a:lnTo>
                  <a:pt x="1024" y="256"/>
                </a:lnTo>
                <a:lnTo>
                  <a:pt x="1027" y="258"/>
                </a:lnTo>
                <a:lnTo>
                  <a:pt x="894" y="284"/>
                </a:lnTo>
                <a:lnTo>
                  <a:pt x="896" y="281"/>
                </a:lnTo>
                <a:lnTo>
                  <a:pt x="887" y="297"/>
                </a:lnTo>
                <a:lnTo>
                  <a:pt x="890" y="290"/>
                </a:lnTo>
                <a:lnTo>
                  <a:pt x="896" y="279"/>
                </a:lnTo>
                <a:cubicBezTo>
                  <a:pt x="900" y="269"/>
                  <a:pt x="906" y="261"/>
                  <a:pt x="914" y="254"/>
                </a:cubicBezTo>
                <a:lnTo>
                  <a:pt x="917" y="251"/>
                </a:lnTo>
                <a:cubicBezTo>
                  <a:pt x="936" y="231"/>
                  <a:pt x="964" y="221"/>
                  <a:pt x="991" y="223"/>
                </a:cubicBezTo>
                <a:cubicBezTo>
                  <a:pt x="1019" y="225"/>
                  <a:pt x="1045" y="239"/>
                  <a:pt x="1061" y="261"/>
                </a:cubicBezTo>
                <a:lnTo>
                  <a:pt x="1067" y="269"/>
                </a:lnTo>
                <a:cubicBezTo>
                  <a:pt x="1075" y="279"/>
                  <a:pt x="1080" y="290"/>
                  <a:pt x="1083" y="301"/>
                </a:cubicBezTo>
                <a:lnTo>
                  <a:pt x="1086" y="312"/>
                </a:lnTo>
                <a:cubicBezTo>
                  <a:pt x="1090" y="325"/>
                  <a:pt x="1090" y="338"/>
                  <a:pt x="1089" y="351"/>
                </a:cubicBezTo>
                <a:lnTo>
                  <a:pt x="1088" y="358"/>
                </a:lnTo>
                <a:cubicBezTo>
                  <a:pt x="1087" y="364"/>
                  <a:pt x="1085" y="369"/>
                  <a:pt x="1084" y="375"/>
                </a:cubicBezTo>
                <a:lnTo>
                  <a:pt x="1083" y="378"/>
                </a:lnTo>
                <a:cubicBezTo>
                  <a:pt x="1067" y="424"/>
                  <a:pt x="1019" y="452"/>
                  <a:pt x="971" y="441"/>
                </a:cubicBezTo>
                <a:cubicBezTo>
                  <a:pt x="923" y="431"/>
                  <a:pt x="891" y="386"/>
                  <a:pt x="896" y="337"/>
                </a:cubicBezTo>
                <a:lnTo>
                  <a:pt x="897" y="328"/>
                </a:lnTo>
                <a:lnTo>
                  <a:pt x="898" y="319"/>
                </a:lnTo>
                <a:cubicBezTo>
                  <a:pt x="903" y="270"/>
                  <a:pt x="944" y="232"/>
                  <a:pt x="993" y="232"/>
                </a:cubicBezTo>
                <a:lnTo>
                  <a:pt x="994" y="232"/>
                </a:lnTo>
                <a:cubicBezTo>
                  <a:pt x="1024" y="232"/>
                  <a:pt x="1051" y="246"/>
                  <a:pt x="1069" y="268"/>
                </a:cubicBezTo>
                <a:lnTo>
                  <a:pt x="1073" y="273"/>
                </a:lnTo>
                <a:lnTo>
                  <a:pt x="1078" y="280"/>
                </a:lnTo>
                <a:lnTo>
                  <a:pt x="1001" y="241"/>
                </a:lnTo>
                <a:lnTo>
                  <a:pt x="1004" y="241"/>
                </a:lnTo>
                <a:cubicBezTo>
                  <a:pt x="1046" y="241"/>
                  <a:pt x="1082" y="268"/>
                  <a:pt x="1096" y="307"/>
                </a:cubicBezTo>
                <a:lnTo>
                  <a:pt x="1098" y="313"/>
                </a:lnTo>
                <a:lnTo>
                  <a:pt x="1092" y="301"/>
                </a:lnTo>
                <a:lnTo>
                  <a:pt x="1094" y="305"/>
                </a:lnTo>
                <a:lnTo>
                  <a:pt x="912" y="347"/>
                </a:lnTo>
                <a:lnTo>
                  <a:pt x="912" y="343"/>
                </a:lnTo>
                <a:lnTo>
                  <a:pt x="914" y="359"/>
                </a:lnTo>
                <a:lnTo>
                  <a:pt x="913" y="353"/>
                </a:lnTo>
                <a:cubicBezTo>
                  <a:pt x="908" y="325"/>
                  <a:pt x="916" y="297"/>
                  <a:pt x="934" y="275"/>
                </a:cubicBezTo>
                <a:cubicBezTo>
                  <a:pt x="952" y="254"/>
                  <a:pt x="979" y="241"/>
                  <a:pt x="1007" y="241"/>
                </a:cubicBezTo>
                <a:lnTo>
                  <a:pt x="1009" y="241"/>
                </a:lnTo>
                <a:lnTo>
                  <a:pt x="915" y="320"/>
                </a:lnTo>
                <a:lnTo>
                  <a:pt x="917" y="309"/>
                </a:lnTo>
                <a:lnTo>
                  <a:pt x="917" y="307"/>
                </a:lnTo>
                <a:cubicBezTo>
                  <a:pt x="924" y="254"/>
                  <a:pt x="972" y="217"/>
                  <a:pt x="1024" y="223"/>
                </a:cubicBezTo>
                <a:cubicBezTo>
                  <a:pt x="1077" y="230"/>
                  <a:pt x="1114" y="278"/>
                  <a:pt x="1108" y="330"/>
                </a:cubicBezTo>
                <a:lnTo>
                  <a:pt x="1107" y="338"/>
                </a:lnTo>
                <a:lnTo>
                  <a:pt x="1104" y="355"/>
                </a:lnTo>
                <a:lnTo>
                  <a:pt x="1105" y="337"/>
                </a:lnTo>
                <a:lnTo>
                  <a:pt x="1105" y="344"/>
                </a:lnTo>
                <a:lnTo>
                  <a:pt x="1089" y="291"/>
                </a:lnTo>
                <a:lnTo>
                  <a:pt x="1091" y="294"/>
                </a:lnTo>
                <a:lnTo>
                  <a:pt x="951" y="273"/>
                </a:lnTo>
                <a:lnTo>
                  <a:pt x="956" y="269"/>
                </a:lnTo>
                <a:lnTo>
                  <a:pt x="955" y="270"/>
                </a:lnTo>
                <a:cubicBezTo>
                  <a:pt x="973" y="252"/>
                  <a:pt x="997" y="241"/>
                  <a:pt x="1022" y="241"/>
                </a:cubicBezTo>
                <a:lnTo>
                  <a:pt x="1031" y="241"/>
                </a:lnTo>
                <a:lnTo>
                  <a:pt x="1039" y="241"/>
                </a:lnTo>
                <a:lnTo>
                  <a:pt x="1041" y="241"/>
                </a:lnTo>
                <a:cubicBezTo>
                  <a:pt x="1078" y="241"/>
                  <a:pt x="1111" y="262"/>
                  <a:pt x="1127" y="295"/>
                </a:cubicBezTo>
                <a:lnTo>
                  <a:pt x="1130" y="301"/>
                </a:lnTo>
                <a:lnTo>
                  <a:pt x="1121" y="286"/>
                </a:lnTo>
                <a:lnTo>
                  <a:pt x="1124" y="290"/>
                </a:lnTo>
                <a:lnTo>
                  <a:pt x="965" y="298"/>
                </a:lnTo>
                <a:lnTo>
                  <a:pt x="968" y="293"/>
                </a:lnTo>
                <a:lnTo>
                  <a:pt x="971" y="288"/>
                </a:lnTo>
                <a:cubicBezTo>
                  <a:pt x="987" y="261"/>
                  <a:pt x="1016" y="244"/>
                  <a:pt x="1047" y="242"/>
                </a:cubicBezTo>
                <a:cubicBezTo>
                  <a:pt x="1078" y="240"/>
                  <a:pt x="1109" y="253"/>
                  <a:pt x="1128" y="277"/>
                </a:cubicBezTo>
                <a:lnTo>
                  <a:pt x="1132" y="282"/>
                </a:lnTo>
                <a:cubicBezTo>
                  <a:pt x="1138" y="290"/>
                  <a:pt x="1143" y="298"/>
                  <a:pt x="1147" y="307"/>
                </a:cubicBezTo>
                <a:lnTo>
                  <a:pt x="1149" y="312"/>
                </a:lnTo>
                <a:lnTo>
                  <a:pt x="968" y="378"/>
                </a:lnTo>
                <a:lnTo>
                  <a:pt x="967" y="375"/>
                </a:lnTo>
                <a:cubicBezTo>
                  <a:pt x="966" y="369"/>
                  <a:pt x="964" y="364"/>
                  <a:pt x="963" y="358"/>
                </a:cubicBezTo>
                <a:lnTo>
                  <a:pt x="962" y="351"/>
                </a:lnTo>
                <a:cubicBezTo>
                  <a:pt x="961" y="341"/>
                  <a:pt x="961" y="331"/>
                  <a:pt x="963" y="322"/>
                </a:cubicBezTo>
                <a:lnTo>
                  <a:pt x="964" y="316"/>
                </a:lnTo>
                <a:cubicBezTo>
                  <a:pt x="965" y="311"/>
                  <a:pt x="966" y="306"/>
                  <a:pt x="967" y="301"/>
                </a:cubicBezTo>
                <a:lnTo>
                  <a:pt x="968" y="298"/>
                </a:lnTo>
                <a:cubicBezTo>
                  <a:pt x="984" y="250"/>
                  <a:pt x="1035" y="223"/>
                  <a:pt x="1084" y="236"/>
                </a:cubicBezTo>
                <a:cubicBezTo>
                  <a:pt x="1133" y="249"/>
                  <a:pt x="1164" y="298"/>
                  <a:pt x="1154" y="347"/>
                </a:cubicBezTo>
                <a:lnTo>
                  <a:pt x="1153" y="352"/>
                </a:lnTo>
                <a:cubicBezTo>
                  <a:pt x="1151" y="361"/>
                  <a:pt x="1148" y="369"/>
                  <a:pt x="1144" y="376"/>
                </a:cubicBezTo>
                <a:lnTo>
                  <a:pt x="1142" y="380"/>
                </a:lnTo>
                <a:lnTo>
                  <a:pt x="980" y="280"/>
                </a:lnTo>
                <a:lnTo>
                  <a:pt x="983" y="276"/>
                </a:lnTo>
                <a:lnTo>
                  <a:pt x="970" y="298"/>
                </a:lnTo>
                <a:lnTo>
                  <a:pt x="972" y="293"/>
                </a:lnTo>
                <a:cubicBezTo>
                  <a:pt x="991" y="246"/>
                  <a:pt x="1043" y="222"/>
                  <a:pt x="1091" y="237"/>
                </a:cubicBezTo>
                <a:cubicBezTo>
                  <a:pt x="1139" y="253"/>
                  <a:pt x="1167" y="303"/>
                  <a:pt x="1155" y="352"/>
                </a:cubicBezTo>
                <a:lnTo>
                  <a:pt x="1154" y="356"/>
                </a:lnTo>
                <a:lnTo>
                  <a:pt x="1148" y="373"/>
                </a:lnTo>
                <a:lnTo>
                  <a:pt x="1058" y="241"/>
                </a:lnTo>
                <a:lnTo>
                  <a:pt x="1059" y="241"/>
                </a:lnTo>
                <a:cubicBezTo>
                  <a:pt x="1112" y="241"/>
                  <a:pt x="1155" y="284"/>
                  <a:pt x="1155" y="337"/>
                </a:cubicBezTo>
                <a:lnTo>
                  <a:pt x="1155" y="348"/>
                </a:lnTo>
                <a:lnTo>
                  <a:pt x="1149" y="315"/>
                </a:lnTo>
                <a:lnTo>
                  <a:pt x="1152" y="323"/>
                </a:lnTo>
                <a:lnTo>
                  <a:pt x="1002" y="282"/>
                </a:lnTo>
                <a:lnTo>
                  <a:pt x="1012" y="274"/>
                </a:lnTo>
                <a:lnTo>
                  <a:pt x="1020" y="267"/>
                </a:lnTo>
                <a:lnTo>
                  <a:pt x="1043" y="250"/>
                </a:lnTo>
                <a:cubicBezTo>
                  <a:pt x="1059" y="238"/>
                  <a:pt x="1078" y="232"/>
                  <a:pt x="1097" y="232"/>
                </a:cubicBezTo>
                <a:lnTo>
                  <a:pt x="1098" y="232"/>
                </a:lnTo>
                <a:lnTo>
                  <a:pt x="1100" y="232"/>
                </a:lnTo>
                <a:cubicBezTo>
                  <a:pt x="1153" y="232"/>
                  <a:pt x="1196" y="275"/>
                  <a:pt x="1196" y="328"/>
                </a:cubicBezTo>
                <a:cubicBezTo>
                  <a:pt x="1196" y="381"/>
                  <a:pt x="1153" y="424"/>
                  <a:pt x="1100" y="424"/>
                </a:cubicBezTo>
                <a:lnTo>
                  <a:pt x="1098" y="424"/>
                </a:lnTo>
                <a:lnTo>
                  <a:pt x="1194" y="318"/>
                </a:lnTo>
                <a:lnTo>
                  <a:pt x="1195" y="327"/>
                </a:lnTo>
                <a:cubicBezTo>
                  <a:pt x="1196" y="335"/>
                  <a:pt x="1196" y="343"/>
                  <a:pt x="1195" y="351"/>
                </a:cubicBezTo>
                <a:lnTo>
                  <a:pt x="1194" y="358"/>
                </a:lnTo>
                <a:cubicBezTo>
                  <a:pt x="1193" y="364"/>
                  <a:pt x="1191" y="369"/>
                  <a:pt x="1190" y="375"/>
                </a:cubicBezTo>
                <a:lnTo>
                  <a:pt x="1189" y="378"/>
                </a:lnTo>
                <a:cubicBezTo>
                  <a:pt x="1174" y="422"/>
                  <a:pt x="1129" y="450"/>
                  <a:pt x="1082" y="442"/>
                </a:cubicBezTo>
                <a:cubicBezTo>
                  <a:pt x="1036" y="435"/>
                  <a:pt x="1001" y="395"/>
                  <a:pt x="1001" y="347"/>
                </a:cubicBezTo>
                <a:lnTo>
                  <a:pt x="1001" y="343"/>
                </a:lnTo>
                <a:lnTo>
                  <a:pt x="1001" y="336"/>
                </a:lnTo>
                <a:lnTo>
                  <a:pt x="1003" y="352"/>
                </a:lnTo>
                <a:lnTo>
                  <a:pt x="1002" y="346"/>
                </a:lnTo>
                <a:cubicBezTo>
                  <a:pt x="1001" y="341"/>
                  <a:pt x="1000" y="336"/>
                  <a:pt x="1000" y="330"/>
                </a:cubicBezTo>
                <a:lnTo>
                  <a:pt x="1000" y="328"/>
                </a:lnTo>
                <a:cubicBezTo>
                  <a:pt x="1000" y="280"/>
                  <a:pt x="1037" y="239"/>
                  <a:pt x="1085" y="233"/>
                </a:cubicBezTo>
                <a:cubicBezTo>
                  <a:pt x="1133" y="227"/>
                  <a:pt x="1178" y="258"/>
                  <a:pt x="1190" y="305"/>
                </a:cubicBezTo>
                <a:lnTo>
                  <a:pt x="1191" y="309"/>
                </a:lnTo>
                <a:lnTo>
                  <a:pt x="1194" y="331"/>
                </a:lnTo>
                <a:lnTo>
                  <a:pt x="1195" y="342"/>
                </a:lnTo>
                <a:lnTo>
                  <a:pt x="1195" y="356"/>
                </a:lnTo>
                <a:cubicBezTo>
                  <a:pt x="1195" y="409"/>
                  <a:pt x="1152" y="452"/>
                  <a:pt x="1099" y="452"/>
                </a:cubicBezTo>
                <a:cubicBezTo>
                  <a:pt x="1046" y="452"/>
                  <a:pt x="1003" y="409"/>
                  <a:pt x="1003" y="356"/>
                </a:cubicBezTo>
                <a:lnTo>
                  <a:pt x="1003" y="354"/>
                </a:lnTo>
                <a:lnTo>
                  <a:pt x="1003" y="347"/>
                </a:lnTo>
                <a:lnTo>
                  <a:pt x="1005" y="366"/>
                </a:lnTo>
                <a:lnTo>
                  <a:pt x="1003" y="356"/>
                </a:lnTo>
                <a:cubicBezTo>
                  <a:pt x="998" y="328"/>
                  <a:pt x="1005" y="299"/>
                  <a:pt x="1023" y="277"/>
                </a:cubicBezTo>
                <a:cubicBezTo>
                  <a:pt x="1041" y="254"/>
                  <a:pt x="1069" y="241"/>
                  <a:pt x="1097" y="241"/>
                </a:cubicBezTo>
                <a:lnTo>
                  <a:pt x="1098" y="241"/>
                </a:lnTo>
                <a:cubicBezTo>
                  <a:pt x="1138" y="241"/>
                  <a:pt x="1173" y="265"/>
                  <a:pt x="1188" y="302"/>
                </a:cubicBezTo>
                <a:lnTo>
                  <a:pt x="1192" y="312"/>
                </a:lnTo>
                <a:lnTo>
                  <a:pt x="1154" y="267"/>
                </a:lnTo>
                <a:lnTo>
                  <a:pt x="1168" y="276"/>
                </a:lnTo>
                <a:lnTo>
                  <a:pt x="1116" y="260"/>
                </a:lnTo>
                <a:lnTo>
                  <a:pt x="1129" y="260"/>
                </a:lnTo>
                <a:lnTo>
                  <a:pt x="1136" y="260"/>
                </a:lnTo>
                <a:cubicBezTo>
                  <a:pt x="1165" y="260"/>
                  <a:pt x="1191" y="273"/>
                  <a:pt x="1210" y="294"/>
                </a:cubicBezTo>
                <a:cubicBezTo>
                  <a:pt x="1228" y="316"/>
                  <a:pt x="1236" y="344"/>
                  <a:pt x="1231" y="372"/>
                </a:cubicBezTo>
                <a:lnTo>
                  <a:pt x="1230" y="378"/>
                </a:lnTo>
                <a:lnTo>
                  <a:pt x="1231" y="362"/>
                </a:lnTo>
                <a:lnTo>
                  <a:pt x="1231" y="366"/>
                </a:lnTo>
                <a:lnTo>
                  <a:pt x="1050" y="324"/>
                </a:lnTo>
                <a:lnTo>
                  <a:pt x="1052" y="320"/>
                </a:lnTo>
                <a:lnTo>
                  <a:pt x="1043" y="347"/>
                </a:lnTo>
                <a:lnTo>
                  <a:pt x="1044" y="341"/>
                </a:lnTo>
                <a:lnTo>
                  <a:pt x="1138" y="452"/>
                </a:lnTo>
                <a:lnTo>
                  <a:pt x="1137" y="452"/>
                </a:lnTo>
                <a:lnTo>
                  <a:pt x="1233" y="347"/>
                </a:lnTo>
                <a:lnTo>
                  <a:pt x="1234" y="357"/>
                </a:lnTo>
                <a:cubicBezTo>
                  <a:pt x="1237" y="384"/>
                  <a:pt x="1228" y="411"/>
                  <a:pt x="1210" y="431"/>
                </a:cubicBezTo>
                <a:cubicBezTo>
                  <a:pt x="1191" y="451"/>
                  <a:pt x="1166" y="462"/>
                  <a:pt x="1138" y="462"/>
                </a:cubicBezTo>
                <a:lnTo>
                  <a:pt x="1134" y="462"/>
                </a:lnTo>
                <a:cubicBezTo>
                  <a:pt x="1101" y="462"/>
                  <a:pt x="1070" y="445"/>
                  <a:pt x="1053" y="417"/>
                </a:cubicBezTo>
                <a:cubicBezTo>
                  <a:pt x="1035" y="389"/>
                  <a:pt x="1034" y="353"/>
                  <a:pt x="1049" y="324"/>
                </a:cubicBezTo>
                <a:lnTo>
                  <a:pt x="1052" y="318"/>
                </a:lnTo>
                <a:lnTo>
                  <a:pt x="1057" y="308"/>
                </a:lnTo>
                <a:lnTo>
                  <a:pt x="1061" y="300"/>
                </a:lnTo>
                <a:lnTo>
                  <a:pt x="1067" y="288"/>
                </a:lnTo>
                <a:cubicBezTo>
                  <a:pt x="1085" y="258"/>
                  <a:pt x="1118" y="240"/>
                  <a:pt x="1153" y="242"/>
                </a:cubicBezTo>
                <a:cubicBezTo>
                  <a:pt x="1188" y="243"/>
                  <a:pt x="1220" y="263"/>
                  <a:pt x="1235" y="295"/>
                </a:cubicBezTo>
                <a:lnTo>
                  <a:pt x="1236" y="297"/>
                </a:lnTo>
                <a:cubicBezTo>
                  <a:pt x="1241" y="305"/>
                  <a:pt x="1244" y="314"/>
                  <a:pt x="1245" y="324"/>
                </a:cubicBezTo>
                <a:lnTo>
                  <a:pt x="1246" y="330"/>
                </a:lnTo>
                <a:cubicBezTo>
                  <a:pt x="1247" y="335"/>
                  <a:pt x="1247" y="340"/>
                  <a:pt x="1247" y="345"/>
                </a:cubicBezTo>
                <a:lnTo>
                  <a:pt x="1247" y="356"/>
                </a:lnTo>
                <a:lnTo>
                  <a:pt x="1151" y="260"/>
                </a:lnTo>
                <a:lnTo>
                  <a:pt x="1153" y="260"/>
                </a:lnTo>
                <a:lnTo>
                  <a:pt x="1154" y="260"/>
                </a:lnTo>
                <a:cubicBezTo>
                  <a:pt x="1201" y="260"/>
                  <a:pt x="1241" y="294"/>
                  <a:pt x="1249" y="341"/>
                </a:cubicBezTo>
                <a:lnTo>
                  <a:pt x="1250" y="347"/>
                </a:lnTo>
                <a:lnTo>
                  <a:pt x="1250" y="343"/>
                </a:lnTo>
                <a:lnTo>
                  <a:pt x="1062" y="385"/>
                </a:lnTo>
                <a:lnTo>
                  <a:pt x="1061" y="380"/>
                </a:lnTo>
                <a:lnTo>
                  <a:pt x="1060" y="375"/>
                </a:lnTo>
                <a:cubicBezTo>
                  <a:pt x="1050" y="324"/>
                  <a:pt x="1083" y="274"/>
                  <a:pt x="1133" y="263"/>
                </a:cubicBezTo>
                <a:cubicBezTo>
                  <a:pt x="1184" y="251"/>
                  <a:pt x="1235" y="283"/>
                  <a:pt x="1248" y="333"/>
                </a:cubicBezTo>
                <a:lnTo>
                  <a:pt x="1249" y="337"/>
                </a:lnTo>
                <a:lnTo>
                  <a:pt x="1251" y="351"/>
                </a:lnTo>
                <a:lnTo>
                  <a:pt x="1156" y="270"/>
                </a:lnTo>
                <a:lnTo>
                  <a:pt x="1159" y="270"/>
                </a:lnTo>
                <a:lnTo>
                  <a:pt x="1081" y="311"/>
                </a:lnTo>
                <a:lnTo>
                  <a:pt x="1088" y="301"/>
                </a:lnTo>
                <a:cubicBezTo>
                  <a:pt x="1106" y="276"/>
                  <a:pt x="1135" y="260"/>
                  <a:pt x="1166" y="260"/>
                </a:cubicBezTo>
                <a:lnTo>
                  <a:pt x="1173" y="260"/>
                </a:lnTo>
                <a:lnTo>
                  <a:pt x="1175" y="260"/>
                </a:lnTo>
                <a:cubicBezTo>
                  <a:pt x="1225" y="260"/>
                  <a:pt x="1266" y="298"/>
                  <a:pt x="1271" y="347"/>
                </a:cubicBezTo>
                <a:lnTo>
                  <a:pt x="1272" y="357"/>
                </a:lnTo>
                <a:cubicBezTo>
                  <a:pt x="1275" y="384"/>
                  <a:pt x="1266" y="411"/>
                  <a:pt x="1248" y="431"/>
                </a:cubicBezTo>
                <a:cubicBezTo>
                  <a:pt x="1229" y="451"/>
                  <a:pt x="1204" y="462"/>
                  <a:pt x="1176" y="462"/>
                </a:cubicBezTo>
                <a:lnTo>
                  <a:pt x="1175" y="462"/>
                </a:lnTo>
                <a:cubicBezTo>
                  <a:pt x="1135" y="462"/>
                  <a:pt x="1099" y="437"/>
                  <a:pt x="1085" y="399"/>
                </a:cubicBezTo>
                <a:cubicBezTo>
                  <a:pt x="1071" y="361"/>
                  <a:pt x="1083" y="319"/>
                  <a:pt x="1114" y="293"/>
                </a:cubicBezTo>
                <a:lnTo>
                  <a:pt x="1120" y="288"/>
                </a:lnTo>
                <a:lnTo>
                  <a:pt x="1133" y="278"/>
                </a:lnTo>
                <a:cubicBezTo>
                  <a:pt x="1149" y="267"/>
                  <a:pt x="1168" y="260"/>
                  <a:pt x="1188" y="260"/>
                </a:cubicBezTo>
                <a:lnTo>
                  <a:pt x="1194" y="260"/>
                </a:lnTo>
                <a:cubicBezTo>
                  <a:pt x="1247" y="260"/>
                  <a:pt x="1290" y="303"/>
                  <a:pt x="1290" y="356"/>
                </a:cubicBezTo>
                <a:cubicBezTo>
                  <a:pt x="1290" y="409"/>
                  <a:pt x="1247" y="452"/>
                  <a:pt x="1194" y="452"/>
                </a:cubicBezTo>
                <a:lnTo>
                  <a:pt x="1192" y="452"/>
                </a:lnTo>
                <a:cubicBezTo>
                  <a:pt x="1139" y="452"/>
                  <a:pt x="1096" y="409"/>
                  <a:pt x="1096" y="356"/>
                </a:cubicBezTo>
                <a:lnTo>
                  <a:pt x="1096" y="350"/>
                </a:lnTo>
                <a:lnTo>
                  <a:pt x="1096" y="341"/>
                </a:lnTo>
                <a:lnTo>
                  <a:pt x="1096" y="343"/>
                </a:lnTo>
                <a:lnTo>
                  <a:pt x="1095" y="328"/>
                </a:lnTo>
                <a:cubicBezTo>
                  <a:pt x="1095" y="275"/>
                  <a:pt x="1138" y="232"/>
                  <a:pt x="1191" y="232"/>
                </a:cubicBezTo>
                <a:cubicBezTo>
                  <a:pt x="1244" y="232"/>
                  <a:pt x="1287" y="275"/>
                  <a:pt x="1287" y="328"/>
                </a:cubicBezTo>
                <a:lnTo>
                  <a:pt x="1287" y="332"/>
                </a:lnTo>
                <a:lnTo>
                  <a:pt x="1288" y="333"/>
                </a:lnTo>
                <a:lnTo>
                  <a:pt x="1288" y="351"/>
                </a:lnTo>
                <a:lnTo>
                  <a:pt x="1287" y="333"/>
                </a:lnTo>
                <a:lnTo>
                  <a:pt x="1288" y="338"/>
                </a:lnTo>
                <a:lnTo>
                  <a:pt x="1108" y="314"/>
                </a:lnTo>
                <a:lnTo>
                  <a:pt x="1109" y="312"/>
                </a:lnTo>
                <a:lnTo>
                  <a:pt x="1100" y="336"/>
                </a:lnTo>
                <a:lnTo>
                  <a:pt x="1101" y="331"/>
                </a:lnTo>
                <a:lnTo>
                  <a:pt x="1101" y="329"/>
                </a:lnTo>
                <a:lnTo>
                  <a:pt x="1196" y="433"/>
                </a:lnTo>
                <a:lnTo>
                  <a:pt x="1194" y="433"/>
                </a:lnTo>
                <a:lnTo>
                  <a:pt x="1290" y="329"/>
                </a:lnTo>
                <a:lnTo>
                  <a:pt x="1291" y="340"/>
                </a:lnTo>
                <a:lnTo>
                  <a:pt x="1289" y="325"/>
                </a:lnTo>
                <a:lnTo>
                  <a:pt x="1291" y="333"/>
                </a:lnTo>
                <a:lnTo>
                  <a:pt x="1104" y="333"/>
                </a:lnTo>
                <a:lnTo>
                  <a:pt x="1105" y="329"/>
                </a:lnTo>
                <a:cubicBezTo>
                  <a:pt x="1108" y="320"/>
                  <a:pt x="1111" y="311"/>
                  <a:pt x="1116" y="303"/>
                </a:cubicBezTo>
                <a:lnTo>
                  <a:pt x="1119" y="298"/>
                </a:lnTo>
                <a:cubicBezTo>
                  <a:pt x="1134" y="274"/>
                  <a:pt x="1158" y="258"/>
                  <a:pt x="1185" y="253"/>
                </a:cubicBezTo>
                <a:cubicBezTo>
                  <a:pt x="1213" y="248"/>
                  <a:pt x="1241" y="256"/>
                  <a:pt x="1263" y="274"/>
                </a:cubicBezTo>
                <a:lnTo>
                  <a:pt x="1269" y="279"/>
                </a:lnTo>
                <a:lnTo>
                  <a:pt x="1267" y="277"/>
                </a:lnTo>
                <a:lnTo>
                  <a:pt x="1128" y="314"/>
                </a:lnTo>
                <a:lnTo>
                  <a:pt x="1130" y="310"/>
                </a:lnTo>
                <a:lnTo>
                  <a:pt x="1119" y="352"/>
                </a:lnTo>
                <a:lnTo>
                  <a:pt x="1119" y="347"/>
                </a:lnTo>
                <a:cubicBezTo>
                  <a:pt x="1119" y="299"/>
                  <a:pt x="1156" y="258"/>
                  <a:pt x="1204" y="252"/>
                </a:cubicBezTo>
                <a:cubicBezTo>
                  <a:pt x="1252" y="246"/>
                  <a:pt x="1297" y="277"/>
                  <a:pt x="1309" y="324"/>
                </a:cubicBezTo>
                <a:lnTo>
                  <a:pt x="1310" y="328"/>
                </a:lnTo>
                <a:lnTo>
                  <a:pt x="1312" y="338"/>
                </a:lnTo>
                <a:cubicBezTo>
                  <a:pt x="1317" y="366"/>
                  <a:pt x="1310" y="395"/>
                  <a:pt x="1292" y="417"/>
                </a:cubicBezTo>
                <a:cubicBezTo>
                  <a:pt x="1273" y="440"/>
                  <a:pt x="1246" y="452"/>
                  <a:pt x="1217" y="452"/>
                </a:cubicBezTo>
                <a:lnTo>
                  <a:pt x="1214" y="452"/>
                </a:lnTo>
                <a:cubicBezTo>
                  <a:pt x="1161" y="452"/>
                  <a:pt x="1118" y="409"/>
                  <a:pt x="1118" y="356"/>
                </a:cubicBezTo>
                <a:cubicBezTo>
                  <a:pt x="1118" y="303"/>
                  <a:pt x="1161" y="260"/>
                  <a:pt x="1214" y="260"/>
                </a:cubicBezTo>
                <a:lnTo>
                  <a:pt x="1218" y="260"/>
                </a:lnTo>
                <a:lnTo>
                  <a:pt x="1224" y="260"/>
                </a:lnTo>
                <a:lnTo>
                  <a:pt x="1142" y="307"/>
                </a:lnTo>
                <a:lnTo>
                  <a:pt x="1145" y="302"/>
                </a:lnTo>
                <a:lnTo>
                  <a:pt x="1144" y="305"/>
                </a:lnTo>
                <a:cubicBezTo>
                  <a:pt x="1159" y="273"/>
                  <a:pt x="1191" y="253"/>
                  <a:pt x="1226" y="252"/>
                </a:cubicBezTo>
                <a:cubicBezTo>
                  <a:pt x="1261" y="250"/>
                  <a:pt x="1294" y="268"/>
                  <a:pt x="1312" y="298"/>
                </a:cubicBezTo>
                <a:lnTo>
                  <a:pt x="1315" y="303"/>
                </a:lnTo>
                <a:lnTo>
                  <a:pt x="1320" y="314"/>
                </a:lnTo>
                <a:lnTo>
                  <a:pt x="1141" y="333"/>
                </a:lnTo>
                <a:lnTo>
                  <a:pt x="1142" y="329"/>
                </a:lnTo>
                <a:lnTo>
                  <a:pt x="1139" y="352"/>
                </a:lnTo>
                <a:lnTo>
                  <a:pt x="1139" y="346"/>
                </a:lnTo>
                <a:lnTo>
                  <a:pt x="1139" y="339"/>
                </a:lnTo>
                <a:lnTo>
                  <a:pt x="1139" y="337"/>
                </a:lnTo>
                <a:lnTo>
                  <a:pt x="1330" y="356"/>
                </a:lnTo>
                <a:lnTo>
                  <a:pt x="1329" y="361"/>
                </a:lnTo>
                <a:lnTo>
                  <a:pt x="1326" y="374"/>
                </a:lnTo>
                <a:lnTo>
                  <a:pt x="1325" y="379"/>
                </a:lnTo>
                <a:lnTo>
                  <a:pt x="1324" y="382"/>
                </a:lnTo>
                <a:lnTo>
                  <a:pt x="1229" y="270"/>
                </a:lnTo>
                <a:lnTo>
                  <a:pt x="1233" y="270"/>
                </a:lnTo>
                <a:lnTo>
                  <a:pt x="1139" y="351"/>
                </a:lnTo>
                <a:lnTo>
                  <a:pt x="1140" y="345"/>
                </a:lnTo>
                <a:lnTo>
                  <a:pt x="1138" y="360"/>
                </a:lnTo>
                <a:lnTo>
                  <a:pt x="1138" y="356"/>
                </a:lnTo>
                <a:cubicBezTo>
                  <a:pt x="1138" y="303"/>
                  <a:pt x="1181" y="260"/>
                  <a:pt x="1234" y="260"/>
                </a:cubicBezTo>
                <a:cubicBezTo>
                  <a:pt x="1287" y="260"/>
                  <a:pt x="1330" y="303"/>
                  <a:pt x="1330" y="356"/>
                </a:cubicBezTo>
                <a:lnTo>
                  <a:pt x="1330" y="360"/>
                </a:lnTo>
                <a:lnTo>
                  <a:pt x="1330" y="366"/>
                </a:lnTo>
                <a:lnTo>
                  <a:pt x="1320" y="324"/>
                </a:lnTo>
                <a:lnTo>
                  <a:pt x="1323" y="330"/>
                </a:lnTo>
                <a:lnTo>
                  <a:pt x="1295" y="296"/>
                </a:lnTo>
                <a:lnTo>
                  <a:pt x="1299" y="299"/>
                </a:lnTo>
                <a:lnTo>
                  <a:pt x="1156" y="333"/>
                </a:lnTo>
                <a:lnTo>
                  <a:pt x="1158" y="329"/>
                </a:lnTo>
                <a:lnTo>
                  <a:pt x="1161" y="323"/>
                </a:lnTo>
                <a:lnTo>
                  <a:pt x="1161" y="321"/>
                </a:lnTo>
                <a:cubicBezTo>
                  <a:pt x="1166" y="309"/>
                  <a:pt x="1173" y="299"/>
                  <a:pt x="1182" y="291"/>
                </a:cubicBezTo>
                <a:lnTo>
                  <a:pt x="1184" y="289"/>
                </a:lnTo>
                <a:cubicBezTo>
                  <a:pt x="1206" y="266"/>
                  <a:pt x="1239" y="256"/>
                  <a:pt x="1271" y="262"/>
                </a:cubicBezTo>
                <a:cubicBezTo>
                  <a:pt x="1302" y="269"/>
                  <a:pt x="1329" y="291"/>
                  <a:pt x="1341" y="321"/>
                </a:cubicBezTo>
                <a:lnTo>
                  <a:pt x="1343" y="326"/>
                </a:lnTo>
                <a:cubicBezTo>
                  <a:pt x="1346" y="334"/>
                  <a:pt x="1348" y="343"/>
                  <a:pt x="1349" y="352"/>
                </a:cubicBezTo>
                <a:lnTo>
                  <a:pt x="1350" y="362"/>
                </a:lnTo>
                <a:lnTo>
                  <a:pt x="1351" y="363"/>
                </a:lnTo>
                <a:lnTo>
                  <a:pt x="1351" y="362"/>
                </a:lnTo>
                <a:lnTo>
                  <a:pt x="1172" y="343"/>
                </a:lnTo>
                <a:lnTo>
                  <a:pt x="1174" y="339"/>
                </a:lnTo>
                <a:lnTo>
                  <a:pt x="1164" y="371"/>
                </a:lnTo>
                <a:lnTo>
                  <a:pt x="1165" y="362"/>
                </a:lnTo>
                <a:lnTo>
                  <a:pt x="1169" y="343"/>
                </a:lnTo>
                <a:lnTo>
                  <a:pt x="1168" y="343"/>
                </a:lnTo>
                <a:cubicBezTo>
                  <a:pt x="1175" y="296"/>
                  <a:pt x="1216" y="260"/>
                  <a:pt x="1263" y="260"/>
                </a:cubicBezTo>
                <a:lnTo>
                  <a:pt x="1265" y="260"/>
                </a:lnTo>
                <a:lnTo>
                  <a:pt x="1169" y="356"/>
                </a:lnTo>
                <a:lnTo>
                  <a:pt x="1169" y="351"/>
                </a:lnTo>
                <a:cubicBezTo>
                  <a:pt x="1169" y="344"/>
                  <a:pt x="1170" y="336"/>
                  <a:pt x="1172" y="328"/>
                </a:cubicBezTo>
                <a:lnTo>
                  <a:pt x="1173" y="324"/>
                </a:lnTo>
                <a:cubicBezTo>
                  <a:pt x="1181" y="295"/>
                  <a:pt x="1202" y="270"/>
                  <a:pt x="1230" y="259"/>
                </a:cubicBezTo>
                <a:cubicBezTo>
                  <a:pt x="1258" y="247"/>
                  <a:pt x="1290" y="250"/>
                  <a:pt x="1316" y="265"/>
                </a:cubicBezTo>
                <a:lnTo>
                  <a:pt x="1321" y="268"/>
                </a:lnTo>
                <a:cubicBezTo>
                  <a:pt x="1330" y="274"/>
                  <a:pt x="1338" y="281"/>
                  <a:pt x="1345" y="289"/>
                </a:cubicBezTo>
                <a:lnTo>
                  <a:pt x="1350" y="295"/>
                </a:lnTo>
                <a:cubicBezTo>
                  <a:pt x="1362" y="310"/>
                  <a:pt x="1370" y="328"/>
                  <a:pt x="1372" y="347"/>
                </a:cubicBezTo>
                <a:lnTo>
                  <a:pt x="1373" y="357"/>
                </a:lnTo>
                <a:lnTo>
                  <a:pt x="1369" y="338"/>
                </a:lnTo>
                <a:lnTo>
                  <a:pt x="1373" y="351"/>
                </a:lnTo>
                <a:lnTo>
                  <a:pt x="1364" y="330"/>
                </a:lnTo>
                <a:lnTo>
                  <a:pt x="1367" y="335"/>
                </a:lnTo>
                <a:lnTo>
                  <a:pt x="1352" y="317"/>
                </a:lnTo>
                <a:lnTo>
                  <a:pt x="1353" y="318"/>
                </a:lnTo>
                <a:lnTo>
                  <a:pt x="1189" y="385"/>
                </a:lnTo>
                <a:lnTo>
                  <a:pt x="1189" y="378"/>
                </a:lnTo>
                <a:lnTo>
                  <a:pt x="1189" y="366"/>
                </a:lnTo>
                <a:lnTo>
                  <a:pt x="1189" y="362"/>
                </a:lnTo>
                <a:lnTo>
                  <a:pt x="1188" y="347"/>
                </a:lnTo>
                <a:cubicBezTo>
                  <a:pt x="1188" y="309"/>
                  <a:pt x="1212" y="274"/>
                  <a:pt x="1248" y="259"/>
                </a:cubicBezTo>
                <a:cubicBezTo>
                  <a:pt x="1284" y="244"/>
                  <a:pt x="1325" y="252"/>
                  <a:pt x="1352" y="280"/>
                </a:cubicBezTo>
                <a:lnTo>
                  <a:pt x="1353" y="281"/>
                </a:lnTo>
                <a:cubicBezTo>
                  <a:pt x="1367" y="295"/>
                  <a:pt x="1377" y="313"/>
                  <a:pt x="1380" y="333"/>
                </a:cubicBezTo>
                <a:lnTo>
                  <a:pt x="1381" y="339"/>
                </a:lnTo>
                <a:lnTo>
                  <a:pt x="1383" y="358"/>
                </a:lnTo>
                <a:cubicBezTo>
                  <a:pt x="1386" y="393"/>
                  <a:pt x="1370" y="427"/>
                  <a:pt x="1341" y="446"/>
                </a:cubicBezTo>
                <a:lnTo>
                  <a:pt x="1338" y="448"/>
                </a:lnTo>
                <a:cubicBezTo>
                  <a:pt x="1305" y="470"/>
                  <a:pt x="1263" y="470"/>
                  <a:pt x="1231" y="448"/>
                </a:cubicBezTo>
                <a:lnTo>
                  <a:pt x="1228" y="446"/>
                </a:lnTo>
                <a:cubicBezTo>
                  <a:pt x="1196" y="425"/>
                  <a:pt x="1180" y="386"/>
                  <a:pt x="1187" y="348"/>
                </a:cubicBezTo>
                <a:lnTo>
                  <a:pt x="1189" y="338"/>
                </a:lnTo>
                <a:lnTo>
                  <a:pt x="1283" y="452"/>
                </a:lnTo>
                <a:lnTo>
                  <a:pt x="1281" y="452"/>
                </a:lnTo>
                <a:lnTo>
                  <a:pt x="1377" y="356"/>
                </a:lnTo>
                <a:lnTo>
                  <a:pt x="1377" y="366"/>
                </a:lnTo>
                <a:lnTo>
                  <a:pt x="1376" y="351"/>
                </a:lnTo>
                <a:lnTo>
                  <a:pt x="1377" y="357"/>
                </a:lnTo>
                <a:lnTo>
                  <a:pt x="1362" y="319"/>
                </a:lnTo>
                <a:lnTo>
                  <a:pt x="1364" y="322"/>
                </a:lnTo>
                <a:lnTo>
                  <a:pt x="1199" y="333"/>
                </a:lnTo>
                <a:lnTo>
                  <a:pt x="1203" y="325"/>
                </a:lnTo>
                <a:lnTo>
                  <a:pt x="1196" y="342"/>
                </a:lnTo>
                <a:lnTo>
                  <a:pt x="1199" y="331"/>
                </a:lnTo>
                <a:cubicBezTo>
                  <a:pt x="1210" y="289"/>
                  <a:pt x="1248" y="260"/>
                  <a:pt x="1291" y="260"/>
                </a:cubicBezTo>
                <a:lnTo>
                  <a:pt x="1297" y="260"/>
                </a:lnTo>
                <a:cubicBezTo>
                  <a:pt x="1330" y="260"/>
                  <a:pt x="1361" y="277"/>
                  <a:pt x="1378" y="305"/>
                </a:cubicBezTo>
                <a:lnTo>
                  <a:pt x="1385" y="316"/>
                </a:lnTo>
                <a:lnTo>
                  <a:pt x="1387" y="318"/>
                </a:lnTo>
                <a:lnTo>
                  <a:pt x="1219" y="345"/>
                </a:lnTo>
                <a:lnTo>
                  <a:pt x="1220" y="342"/>
                </a:lnTo>
                <a:lnTo>
                  <a:pt x="1217" y="357"/>
                </a:lnTo>
                <a:lnTo>
                  <a:pt x="1218" y="351"/>
                </a:lnTo>
                <a:lnTo>
                  <a:pt x="1216" y="366"/>
                </a:lnTo>
                <a:lnTo>
                  <a:pt x="1216" y="356"/>
                </a:lnTo>
                <a:cubicBezTo>
                  <a:pt x="1216" y="303"/>
                  <a:pt x="1259" y="260"/>
                  <a:pt x="1312" y="260"/>
                </a:cubicBezTo>
                <a:cubicBezTo>
                  <a:pt x="1365" y="260"/>
                  <a:pt x="1408" y="303"/>
                  <a:pt x="1408" y="356"/>
                </a:cubicBezTo>
                <a:lnTo>
                  <a:pt x="1408" y="361"/>
                </a:lnTo>
                <a:lnTo>
                  <a:pt x="1408" y="366"/>
                </a:lnTo>
                <a:lnTo>
                  <a:pt x="1218" y="348"/>
                </a:lnTo>
                <a:lnTo>
                  <a:pt x="1219" y="343"/>
                </a:lnTo>
                <a:lnTo>
                  <a:pt x="1217" y="361"/>
                </a:lnTo>
                <a:lnTo>
                  <a:pt x="1217" y="356"/>
                </a:lnTo>
                <a:cubicBezTo>
                  <a:pt x="1217" y="303"/>
                  <a:pt x="1260" y="260"/>
                  <a:pt x="1313" y="260"/>
                </a:cubicBezTo>
                <a:cubicBezTo>
                  <a:pt x="1366" y="260"/>
                  <a:pt x="1409" y="303"/>
                  <a:pt x="1409" y="356"/>
                </a:cubicBezTo>
                <a:lnTo>
                  <a:pt x="1409" y="361"/>
                </a:lnTo>
                <a:cubicBezTo>
                  <a:pt x="1409" y="368"/>
                  <a:pt x="1409" y="374"/>
                  <a:pt x="1408" y="380"/>
                </a:cubicBezTo>
                <a:lnTo>
                  <a:pt x="1407" y="385"/>
                </a:lnTo>
                <a:cubicBezTo>
                  <a:pt x="1397" y="434"/>
                  <a:pt x="1352" y="467"/>
                  <a:pt x="1303" y="462"/>
                </a:cubicBezTo>
                <a:cubicBezTo>
                  <a:pt x="1254" y="457"/>
                  <a:pt x="1216" y="416"/>
                  <a:pt x="1216" y="366"/>
                </a:cubicBezTo>
                <a:lnTo>
                  <a:pt x="1216" y="362"/>
                </a:lnTo>
                <a:lnTo>
                  <a:pt x="1216" y="356"/>
                </a:lnTo>
                <a:cubicBezTo>
                  <a:pt x="1216" y="303"/>
                  <a:pt x="1259" y="260"/>
                  <a:pt x="1312" y="260"/>
                </a:cubicBezTo>
                <a:lnTo>
                  <a:pt x="1315" y="260"/>
                </a:lnTo>
                <a:cubicBezTo>
                  <a:pt x="1368" y="260"/>
                  <a:pt x="1411" y="303"/>
                  <a:pt x="1411" y="356"/>
                </a:cubicBezTo>
                <a:lnTo>
                  <a:pt x="1411" y="362"/>
                </a:lnTo>
                <a:lnTo>
                  <a:pt x="1411" y="366"/>
                </a:lnTo>
                <a:cubicBezTo>
                  <a:pt x="1411" y="412"/>
                  <a:pt x="1379" y="452"/>
                  <a:pt x="1334" y="461"/>
                </a:cubicBezTo>
                <a:cubicBezTo>
                  <a:pt x="1288" y="469"/>
                  <a:pt x="1243" y="445"/>
                  <a:pt x="1226" y="402"/>
                </a:cubicBezTo>
                <a:lnTo>
                  <a:pt x="1224" y="397"/>
                </a:lnTo>
                <a:cubicBezTo>
                  <a:pt x="1222" y="392"/>
                  <a:pt x="1220" y="386"/>
                  <a:pt x="1219" y="380"/>
                </a:cubicBezTo>
                <a:lnTo>
                  <a:pt x="1218" y="375"/>
                </a:lnTo>
                <a:cubicBezTo>
                  <a:pt x="1209" y="327"/>
                  <a:pt x="1238" y="279"/>
                  <a:pt x="1285" y="264"/>
                </a:cubicBezTo>
                <a:cubicBezTo>
                  <a:pt x="1333" y="250"/>
                  <a:pt x="1383" y="275"/>
                  <a:pt x="1402" y="321"/>
                </a:cubicBezTo>
                <a:lnTo>
                  <a:pt x="1404" y="326"/>
                </a:lnTo>
                <a:lnTo>
                  <a:pt x="1397" y="312"/>
                </a:lnTo>
                <a:lnTo>
                  <a:pt x="1400" y="317"/>
                </a:lnTo>
                <a:lnTo>
                  <a:pt x="1243" y="306"/>
                </a:lnTo>
                <a:lnTo>
                  <a:pt x="1247" y="301"/>
                </a:lnTo>
                <a:lnTo>
                  <a:pt x="1251" y="296"/>
                </a:lnTo>
                <a:cubicBezTo>
                  <a:pt x="1268" y="275"/>
                  <a:pt x="1293" y="262"/>
                  <a:pt x="1320" y="261"/>
                </a:cubicBezTo>
                <a:cubicBezTo>
                  <a:pt x="1347" y="259"/>
                  <a:pt x="1374" y="269"/>
                  <a:pt x="1393" y="289"/>
                </a:cubicBezTo>
                <a:lnTo>
                  <a:pt x="1398" y="294"/>
                </a:lnTo>
                <a:lnTo>
                  <a:pt x="1409" y="306"/>
                </a:lnTo>
                <a:lnTo>
                  <a:pt x="1267" y="299"/>
                </a:lnTo>
                <a:lnTo>
                  <a:pt x="1272" y="294"/>
                </a:lnTo>
                <a:lnTo>
                  <a:pt x="1277" y="289"/>
                </a:lnTo>
                <a:cubicBezTo>
                  <a:pt x="1299" y="266"/>
                  <a:pt x="1332" y="256"/>
                  <a:pt x="1364" y="262"/>
                </a:cubicBezTo>
                <a:cubicBezTo>
                  <a:pt x="1395" y="269"/>
                  <a:pt x="1422" y="291"/>
                  <a:pt x="1434" y="321"/>
                </a:cubicBezTo>
                <a:lnTo>
                  <a:pt x="1436" y="326"/>
                </a:lnTo>
                <a:cubicBezTo>
                  <a:pt x="1438" y="331"/>
                  <a:pt x="1439" y="337"/>
                  <a:pt x="1441" y="343"/>
                </a:cubicBezTo>
                <a:lnTo>
                  <a:pt x="1442" y="348"/>
                </a:lnTo>
                <a:lnTo>
                  <a:pt x="1265" y="317"/>
                </a:lnTo>
                <a:lnTo>
                  <a:pt x="1268" y="312"/>
                </a:lnTo>
                <a:lnTo>
                  <a:pt x="1261" y="326"/>
                </a:lnTo>
                <a:lnTo>
                  <a:pt x="1263" y="321"/>
                </a:lnTo>
                <a:cubicBezTo>
                  <a:pt x="1280" y="278"/>
                  <a:pt x="1325" y="253"/>
                  <a:pt x="1371" y="262"/>
                </a:cubicBezTo>
                <a:cubicBezTo>
                  <a:pt x="1416" y="271"/>
                  <a:pt x="1448" y="310"/>
                  <a:pt x="1448" y="356"/>
                </a:cubicBezTo>
                <a:lnTo>
                  <a:pt x="1448" y="366"/>
                </a:lnTo>
                <a:lnTo>
                  <a:pt x="1448" y="372"/>
                </a:lnTo>
                <a:lnTo>
                  <a:pt x="1448" y="375"/>
                </a:lnTo>
                <a:cubicBezTo>
                  <a:pt x="1448" y="428"/>
                  <a:pt x="1405" y="471"/>
                  <a:pt x="1352" y="471"/>
                </a:cubicBezTo>
                <a:cubicBezTo>
                  <a:pt x="1299" y="471"/>
                  <a:pt x="1256" y="428"/>
                  <a:pt x="1256" y="375"/>
                </a:cubicBezTo>
                <a:lnTo>
                  <a:pt x="1256" y="372"/>
                </a:lnTo>
                <a:cubicBezTo>
                  <a:pt x="1256" y="368"/>
                  <a:pt x="1257" y="363"/>
                  <a:pt x="1257" y="359"/>
                </a:cubicBezTo>
                <a:lnTo>
                  <a:pt x="1258" y="352"/>
                </a:lnTo>
                <a:lnTo>
                  <a:pt x="1257" y="365"/>
                </a:lnTo>
                <a:lnTo>
                  <a:pt x="1257" y="359"/>
                </a:lnTo>
                <a:lnTo>
                  <a:pt x="1257" y="356"/>
                </a:lnTo>
                <a:cubicBezTo>
                  <a:pt x="1257" y="307"/>
                  <a:pt x="1295" y="266"/>
                  <a:pt x="1344" y="261"/>
                </a:cubicBezTo>
                <a:cubicBezTo>
                  <a:pt x="1393" y="256"/>
                  <a:pt x="1438" y="289"/>
                  <a:pt x="1448" y="338"/>
                </a:cubicBezTo>
                <a:lnTo>
                  <a:pt x="1449" y="343"/>
                </a:lnTo>
                <a:cubicBezTo>
                  <a:pt x="1450" y="349"/>
                  <a:pt x="1450" y="355"/>
                  <a:pt x="1450" y="361"/>
                </a:cubicBezTo>
                <a:lnTo>
                  <a:pt x="1450" y="369"/>
                </a:lnTo>
                <a:lnTo>
                  <a:pt x="1451" y="370"/>
                </a:lnTo>
                <a:lnTo>
                  <a:pt x="1451" y="385"/>
                </a:lnTo>
                <a:cubicBezTo>
                  <a:pt x="1451" y="422"/>
                  <a:pt x="1431" y="455"/>
                  <a:pt x="1398" y="471"/>
                </a:cubicBezTo>
                <a:lnTo>
                  <a:pt x="1394" y="473"/>
                </a:lnTo>
                <a:cubicBezTo>
                  <a:pt x="1364" y="489"/>
                  <a:pt x="1327" y="486"/>
                  <a:pt x="1298" y="467"/>
                </a:cubicBezTo>
                <a:lnTo>
                  <a:pt x="1295" y="465"/>
                </a:lnTo>
                <a:cubicBezTo>
                  <a:pt x="1257" y="440"/>
                  <a:pt x="1242" y="392"/>
                  <a:pt x="1259" y="350"/>
                </a:cubicBezTo>
                <a:lnTo>
                  <a:pt x="1263" y="340"/>
                </a:lnTo>
                <a:cubicBezTo>
                  <a:pt x="1278" y="303"/>
                  <a:pt x="1313" y="279"/>
                  <a:pt x="1352" y="279"/>
                </a:cubicBezTo>
                <a:lnTo>
                  <a:pt x="1360" y="279"/>
                </a:lnTo>
                <a:cubicBezTo>
                  <a:pt x="1401" y="279"/>
                  <a:pt x="1437" y="305"/>
                  <a:pt x="1451" y="343"/>
                </a:cubicBezTo>
                <a:lnTo>
                  <a:pt x="1455" y="354"/>
                </a:lnTo>
                <a:lnTo>
                  <a:pt x="1457" y="361"/>
                </a:lnTo>
                <a:lnTo>
                  <a:pt x="1276" y="364"/>
                </a:lnTo>
                <a:lnTo>
                  <a:pt x="1277" y="361"/>
                </a:lnTo>
                <a:lnTo>
                  <a:pt x="1274" y="376"/>
                </a:lnTo>
                <a:lnTo>
                  <a:pt x="1275" y="370"/>
                </a:lnTo>
                <a:lnTo>
                  <a:pt x="1277" y="357"/>
                </a:lnTo>
                <a:cubicBezTo>
                  <a:pt x="1287" y="308"/>
                  <a:pt x="1332" y="275"/>
                  <a:pt x="1381" y="280"/>
                </a:cubicBezTo>
                <a:cubicBezTo>
                  <a:pt x="1430" y="285"/>
                  <a:pt x="1467" y="326"/>
                  <a:pt x="1467" y="375"/>
                </a:cubicBezTo>
                <a:lnTo>
                  <a:pt x="1467" y="379"/>
                </a:lnTo>
                <a:lnTo>
                  <a:pt x="1467" y="385"/>
                </a:lnTo>
                <a:cubicBezTo>
                  <a:pt x="1467" y="438"/>
                  <a:pt x="1424" y="481"/>
                  <a:pt x="1371" y="481"/>
                </a:cubicBezTo>
                <a:lnTo>
                  <a:pt x="1368" y="481"/>
                </a:lnTo>
                <a:cubicBezTo>
                  <a:pt x="1340" y="481"/>
                  <a:pt x="1313" y="469"/>
                  <a:pt x="1295" y="447"/>
                </a:cubicBezTo>
                <a:cubicBezTo>
                  <a:pt x="1277" y="425"/>
                  <a:pt x="1269" y="396"/>
                  <a:pt x="1274" y="368"/>
                </a:cubicBezTo>
                <a:lnTo>
                  <a:pt x="1276" y="357"/>
                </a:lnTo>
                <a:cubicBezTo>
                  <a:pt x="1277" y="353"/>
                  <a:pt x="1278" y="348"/>
                  <a:pt x="1279" y="344"/>
                </a:cubicBezTo>
                <a:lnTo>
                  <a:pt x="1281" y="338"/>
                </a:lnTo>
                <a:cubicBezTo>
                  <a:pt x="1283" y="334"/>
                  <a:pt x="1285" y="330"/>
                  <a:pt x="1287" y="326"/>
                </a:cubicBezTo>
                <a:lnTo>
                  <a:pt x="1288" y="324"/>
                </a:lnTo>
                <a:cubicBezTo>
                  <a:pt x="1308" y="284"/>
                  <a:pt x="1352" y="263"/>
                  <a:pt x="1396" y="273"/>
                </a:cubicBezTo>
                <a:cubicBezTo>
                  <a:pt x="1439" y="283"/>
                  <a:pt x="1469" y="322"/>
                  <a:pt x="1469" y="366"/>
                </a:cubicBezTo>
                <a:lnTo>
                  <a:pt x="1469" y="370"/>
                </a:lnTo>
                <a:lnTo>
                  <a:pt x="1469" y="379"/>
                </a:lnTo>
                <a:lnTo>
                  <a:pt x="1469" y="388"/>
                </a:lnTo>
                <a:lnTo>
                  <a:pt x="1468" y="373"/>
                </a:lnTo>
                <a:lnTo>
                  <a:pt x="1469" y="379"/>
                </a:lnTo>
                <a:lnTo>
                  <a:pt x="1432" y="318"/>
                </a:lnTo>
                <a:lnTo>
                  <a:pt x="1436" y="321"/>
                </a:lnTo>
                <a:lnTo>
                  <a:pt x="1321" y="321"/>
                </a:lnTo>
                <a:lnTo>
                  <a:pt x="1325" y="318"/>
                </a:lnTo>
                <a:lnTo>
                  <a:pt x="1291" y="367"/>
                </a:lnTo>
                <a:lnTo>
                  <a:pt x="1294" y="357"/>
                </a:lnTo>
                <a:lnTo>
                  <a:pt x="1294" y="355"/>
                </a:lnTo>
                <a:cubicBezTo>
                  <a:pt x="1302" y="318"/>
                  <a:pt x="1331" y="290"/>
                  <a:pt x="1367" y="282"/>
                </a:cubicBezTo>
                <a:cubicBezTo>
                  <a:pt x="1404" y="274"/>
                  <a:pt x="1442" y="288"/>
                  <a:pt x="1464" y="318"/>
                </a:cubicBezTo>
                <a:lnTo>
                  <a:pt x="1467" y="322"/>
                </a:lnTo>
                <a:cubicBezTo>
                  <a:pt x="1473" y="330"/>
                  <a:pt x="1478" y="339"/>
                  <a:pt x="1482" y="349"/>
                </a:cubicBezTo>
                <a:lnTo>
                  <a:pt x="1484" y="355"/>
                </a:lnTo>
                <a:cubicBezTo>
                  <a:pt x="1487" y="365"/>
                  <a:pt x="1488" y="375"/>
                  <a:pt x="1488" y="385"/>
                </a:cubicBezTo>
                <a:lnTo>
                  <a:pt x="1488" y="391"/>
                </a:lnTo>
                <a:lnTo>
                  <a:pt x="1488" y="394"/>
                </a:lnTo>
                <a:lnTo>
                  <a:pt x="1299" y="371"/>
                </a:lnTo>
                <a:lnTo>
                  <a:pt x="1300" y="367"/>
                </a:lnTo>
                <a:lnTo>
                  <a:pt x="1297" y="390"/>
                </a:lnTo>
                <a:lnTo>
                  <a:pt x="1297" y="385"/>
                </a:lnTo>
                <a:cubicBezTo>
                  <a:pt x="1297" y="332"/>
                  <a:pt x="1340" y="289"/>
                  <a:pt x="1393" y="289"/>
                </a:cubicBezTo>
                <a:cubicBezTo>
                  <a:pt x="1446" y="289"/>
                  <a:pt x="1489" y="332"/>
                  <a:pt x="1489" y="385"/>
                </a:cubicBezTo>
                <a:lnTo>
                  <a:pt x="1489" y="389"/>
                </a:lnTo>
                <a:lnTo>
                  <a:pt x="1489" y="394"/>
                </a:lnTo>
                <a:cubicBezTo>
                  <a:pt x="1489" y="447"/>
                  <a:pt x="1446" y="490"/>
                  <a:pt x="1393" y="490"/>
                </a:cubicBezTo>
                <a:lnTo>
                  <a:pt x="1392" y="490"/>
                </a:lnTo>
                <a:cubicBezTo>
                  <a:pt x="1347" y="490"/>
                  <a:pt x="1309" y="459"/>
                  <a:pt x="1299" y="415"/>
                </a:cubicBezTo>
                <a:lnTo>
                  <a:pt x="1297" y="406"/>
                </a:lnTo>
                <a:cubicBezTo>
                  <a:pt x="1290" y="374"/>
                  <a:pt x="1299" y="341"/>
                  <a:pt x="1323" y="318"/>
                </a:cubicBezTo>
                <a:lnTo>
                  <a:pt x="1333" y="308"/>
                </a:lnTo>
                <a:cubicBezTo>
                  <a:pt x="1351" y="290"/>
                  <a:pt x="1375" y="279"/>
                  <a:pt x="1400" y="279"/>
                </a:cubicBezTo>
                <a:lnTo>
                  <a:pt x="1406" y="279"/>
                </a:lnTo>
                <a:cubicBezTo>
                  <a:pt x="1456" y="279"/>
                  <a:pt x="1498" y="317"/>
                  <a:pt x="1502" y="367"/>
                </a:cubicBezTo>
                <a:lnTo>
                  <a:pt x="1503" y="378"/>
                </a:lnTo>
                <a:lnTo>
                  <a:pt x="1501" y="363"/>
                </a:lnTo>
                <a:lnTo>
                  <a:pt x="1503" y="371"/>
                </a:lnTo>
                <a:lnTo>
                  <a:pt x="1367" y="309"/>
                </a:lnTo>
                <a:lnTo>
                  <a:pt x="1373" y="306"/>
                </a:lnTo>
                <a:lnTo>
                  <a:pt x="1348" y="324"/>
                </a:lnTo>
                <a:lnTo>
                  <a:pt x="1354" y="318"/>
                </a:lnTo>
                <a:lnTo>
                  <a:pt x="1336" y="343"/>
                </a:lnTo>
                <a:lnTo>
                  <a:pt x="1341" y="333"/>
                </a:lnTo>
                <a:lnTo>
                  <a:pt x="1341" y="331"/>
                </a:lnTo>
                <a:cubicBezTo>
                  <a:pt x="1346" y="319"/>
                  <a:pt x="1353" y="309"/>
                  <a:pt x="1362" y="301"/>
                </a:cubicBezTo>
                <a:lnTo>
                  <a:pt x="1364" y="299"/>
                </a:lnTo>
                <a:cubicBezTo>
                  <a:pt x="1392" y="270"/>
                  <a:pt x="1435" y="262"/>
                  <a:pt x="1472" y="279"/>
                </a:cubicBezTo>
                <a:cubicBezTo>
                  <a:pt x="1508" y="296"/>
                  <a:pt x="1530" y="334"/>
                  <a:pt x="1527" y="374"/>
                </a:cubicBezTo>
                <a:lnTo>
                  <a:pt x="1526" y="387"/>
                </a:lnTo>
                <a:lnTo>
                  <a:pt x="1525" y="401"/>
                </a:lnTo>
                <a:lnTo>
                  <a:pt x="1525" y="401"/>
                </a:lnTo>
                <a:cubicBezTo>
                  <a:pt x="1525" y="412"/>
                  <a:pt x="1524" y="422"/>
                  <a:pt x="1521" y="432"/>
                </a:cubicBezTo>
                <a:lnTo>
                  <a:pt x="1520" y="435"/>
                </a:lnTo>
                <a:cubicBezTo>
                  <a:pt x="1505" y="479"/>
                  <a:pt x="1460" y="507"/>
                  <a:pt x="1413" y="499"/>
                </a:cubicBezTo>
                <a:cubicBezTo>
                  <a:pt x="1367" y="492"/>
                  <a:pt x="1332" y="452"/>
                  <a:pt x="1332" y="404"/>
                </a:cubicBezTo>
                <a:lnTo>
                  <a:pt x="1332" y="394"/>
                </a:lnTo>
                <a:lnTo>
                  <a:pt x="1332" y="385"/>
                </a:lnTo>
                <a:cubicBezTo>
                  <a:pt x="1332" y="343"/>
                  <a:pt x="1360" y="306"/>
                  <a:pt x="1401" y="294"/>
                </a:cubicBezTo>
                <a:cubicBezTo>
                  <a:pt x="1441" y="281"/>
                  <a:pt x="1485" y="297"/>
                  <a:pt x="1508" y="332"/>
                </a:cubicBezTo>
                <a:lnTo>
                  <a:pt x="1510" y="335"/>
                </a:lnTo>
                <a:cubicBezTo>
                  <a:pt x="1518" y="347"/>
                  <a:pt x="1523" y="359"/>
                  <a:pt x="1525" y="373"/>
                </a:cubicBezTo>
                <a:lnTo>
                  <a:pt x="1526" y="379"/>
                </a:lnTo>
                <a:lnTo>
                  <a:pt x="1485" y="315"/>
                </a:lnTo>
                <a:lnTo>
                  <a:pt x="1488" y="317"/>
                </a:lnTo>
                <a:lnTo>
                  <a:pt x="1381" y="317"/>
                </a:lnTo>
                <a:lnTo>
                  <a:pt x="1384" y="315"/>
                </a:lnTo>
                <a:lnTo>
                  <a:pt x="1350" y="355"/>
                </a:lnTo>
                <a:lnTo>
                  <a:pt x="1355" y="344"/>
                </a:lnTo>
                <a:lnTo>
                  <a:pt x="1366" y="325"/>
                </a:lnTo>
                <a:cubicBezTo>
                  <a:pt x="1388" y="290"/>
                  <a:pt x="1428" y="273"/>
                  <a:pt x="1468" y="282"/>
                </a:cubicBezTo>
                <a:cubicBezTo>
                  <a:pt x="1508" y="290"/>
                  <a:pt x="1538" y="323"/>
                  <a:pt x="1543" y="364"/>
                </a:cubicBezTo>
                <a:lnTo>
                  <a:pt x="1544" y="372"/>
                </a:lnTo>
                <a:lnTo>
                  <a:pt x="1544" y="394"/>
                </a:lnTo>
                <a:cubicBezTo>
                  <a:pt x="1544" y="447"/>
                  <a:pt x="1501" y="490"/>
                  <a:pt x="1448" y="490"/>
                </a:cubicBezTo>
                <a:lnTo>
                  <a:pt x="1447" y="490"/>
                </a:lnTo>
                <a:lnTo>
                  <a:pt x="1542" y="379"/>
                </a:lnTo>
                <a:lnTo>
                  <a:pt x="1543" y="385"/>
                </a:lnTo>
                <a:cubicBezTo>
                  <a:pt x="1544" y="390"/>
                  <a:pt x="1544" y="395"/>
                  <a:pt x="1544" y="400"/>
                </a:cubicBezTo>
                <a:lnTo>
                  <a:pt x="1544" y="404"/>
                </a:lnTo>
                <a:cubicBezTo>
                  <a:pt x="1544" y="453"/>
                  <a:pt x="1508" y="494"/>
                  <a:pt x="1460" y="500"/>
                </a:cubicBezTo>
                <a:cubicBezTo>
                  <a:pt x="1412" y="506"/>
                  <a:pt x="1367" y="475"/>
                  <a:pt x="1355" y="428"/>
                </a:cubicBezTo>
                <a:lnTo>
                  <a:pt x="1354" y="424"/>
                </a:lnTo>
                <a:lnTo>
                  <a:pt x="1352" y="410"/>
                </a:lnTo>
                <a:cubicBezTo>
                  <a:pt x="1347" y="382"/>
                  <a:pt x="1355" y="354"/>
                  <a:pt x="1373" y="332"/>
                </a:cubicBezTo>
                <a:cubicBezTo>
                  <a:pt x="1391" y="311"/>
                  <a:pt x="1418" y="298"/>
                  <a:pt x="1446" y="298"/>
                </a:cubicBezTo>
                <a:lnTo>
                  <a:pt x="1449" y="298"/>
                </a:lnTo>
                <a:lnTo>
                  <a:pt x="1453" y="298"/>
                </a:lnTo>
                <a:cubicBezTo>
                  <a:pt x="1491" y="298"/>
                  <a:pt x="1525" y="320"/>
                  <a:pt x="1541" y="355"/>
                </a:cubicBezTo>
                <a:lnTo>
                  <a:pt x="1546" y="366"/>
                </a:lnTo>
                <a:lnTo>
                  <a:pt x="1545" y="363"/>
                </a:lnTo>
                <a:lnTo>
                  <a:pt x="1396" y="346"/>
                </a:lnTo>
                <a:lnTo>
                  <a:pt x="1400" y="342"/>
                </a:lnTo>
                <a:lnTo>
                  <a:pt x="1385" y="360"/>
                </a:lnTo>
                <a:lnTo>
                  <a:pt x="1388" y="355"/>
                </a:lnTo>
                <a:cubicBezTo>
                  <a:pt x="1402" y="331"/>
                  <a:pt x="1426" y="315"/>
                  <a:pt x="1453" y="310"/>
                </a:cubicBezTo>
                <a:cubicBezTo>
                  <a:pt x="1481" y="305"/>
                  <a:pt x="1509" y="312"/>
                  <a:pt x="1530" y="330"/>
                </a:cubicBezTo>
                <a:lnTo>
                  <a:pt x="1535" y="334"/>
                </a:lnTo>
                <a:cubicBezTo>
                  <a:pt x="1541" y="338"/>
                  <a:pt x="1546" y="343"/>
                  <a:pt x="1550" y="348"/>
                </a:cubicBezTo>
                <a:lnTo>
                  <a:pt x="1554" y="353"/>
                </a:lnTo>
                <a:lnTo>
                  <a:pt x="1479" y="317"/>
                </a:lnTo>
                <a:lnTo>
                  <a:pt x="1481" y="317"/>
                </a:lnTo>
                <a:lnTo>
                  <a:pt x="1489" y="317"/>
                </a:lnTo>
                <a:lnTo>
                  <a:pt x="1498" y="317"/>
                </a:lnTo>
                <a:lnTo>
                  <a:pt x="1404" y="429"/>
                </a:lnTo>
                <a:lnTo>
                  <a:pt x="1403" y="423"/>
                </a:lnTo>
                <a:lnTo>
                  <a:pt x="1418" y="461"/>
                </a:lnTo>
                <a:lnTo>
                  <a:pt x="1416" y="458"/>
                </a:lnTo>
                <a:lnTo>
                  <a:pt x="1587" y="374"/>
                </a:lnTo>
                <a:lnTo>
                  <a:pt x="1590" y="383"/>
                </a:lnTo>
                <a:lnTo>
                  <a:pt x="1593" y="396"/>
                </a:lnTo>
                <a:lnTo>
                  <a:pt x="1405" y="423"/>
                </a:lnTo>
                <a:lnTo>
                  <a:pt x="1405" y="420"/>
                </a:lnTo>
                <a:lnTo>
                  <a:pt x="1406" y="434"/>
                </a:lnTo>
                <a:lnTo>
                  <a:pt x="1405" y="427"/>
                </a:lnTo>
                <a:lnTo>
                  <a:pt x="1404" y="420"/>
                </a:lnTo>
                <a:lnTo>
                  <a:pt x="1414" y="449"/>
                </a:lnTo>
                <a:lnTo>
                  <a:pt x="1413" y="447"/>
                </a:lnTo>
                <a:lnTo>
                  <a:pt x="1594" y="404"/>
                </a:lnTo>
                <a:lnTo>
                  <a:pt x="1594" y="410"/>
                </a:lnTo>
                <a:lnTo>
                  <a:pt x="1595" y="409"/>
                </a:lnTo>
                <a:lnTo>
                  <a:pt x="1596" y="418"/>
                </a:lnTo>
                <a:lnTo>
                  <a:pt x="1596" y="432"/>
                </a:lnTo>
                <a:cubicBezTo>
                  <a:pt x="1596" y="485"/>
                  <a:pt x="1553" y="528"/>
                  <a:pt x="1500" y="528"/>
                </a:cubicBezTo>
                <a:cubicBezTo>
                  <a:pt x="1447" y="528"/>
                  <a:pt x="1404" y="485"/>
                  <a:pt x="1404" y="432"/>
                </a:cubicBezTo>
                <a:lnTo>
                  <a:pt x="1404" y="428"/>
                </a:lnTo>
                <a:lnTo>
                  <a:pt x="1404" y="430"/>
                </a:lnTo>
                <a:lnTo>
                  <a:pt x="1404" y="431"/>
                </a:lnTo>
                <a:cubicBezTo>
                  <a:pt x="1402" y="424"/>
                  <a:pt x="1401" y="417"/>
                  <a:pt x="1401" y="410"/>
                </a:cubicBezTo>
                <a:lnTo>
                  <a:pt x="1401" y="404"/>
                </a:lnTo>
                <a:cubicBezTo>
                  <a:pt x="1401" y="351"/>
                  <a:pt x="1444" y="308"/>
                  <a:pt x="1497" y="308"/>
                </a:cubicBezTo>
                <a:cubicBezTo>
                  <a:pt x="1550" y="308"/>
                  <a:pt x="1593" y="351"/>
                  <a:pt x="1593" y="404"/>
                </a:cubicBezTo>
                <a:lnTo>
                  <a:pt x="1593" y="406"/>
                </a:lnTo>
                <a:lnTo>
                  <a:pt x="1593" y="393"/>
                </a:lnTo>
                <a:lnTo>
                  <a:pt x="1594" y="400"/>
                </a:lnTo>
                <a:lnTo>
                  <a:pt x="1594" y="399"/>
                </a:lnTo>
                <a:lnTo>
                  <a:pt x="1587" y="382"/>
                </a:lnTo>
                <a:lnTo>
                  <a:pt x="1591" y="390"/>
                </a:lnTo>
                <a:lnTo>
                  <a:pt x="1475" y="341"/>
                </a:lnTo>
                <a:lnTo>
                  <a:pt x="1481" y="339"/>
                </a:lnTo>
                <a:lnTo>
                  <a:pt x="1439" y="368"/>
                </a:lnTo>
                <a:lnTo>
                  <a:pt x="1445" y="361"/>
                </a:lnTo>
                <a:lnTo>
                  <a:pt x="1430" y="384"/>
                </a:lnTo>
                <a:lnTo>
                  <a:pt x="1435" y="373"/>
                </a:lnTo>
                <a:lnTo>
                  <a:pt x="1446" y="354"/>
                </a:lnTo>
                <a:cubicBezTo>
                  <a:pt x="1461" y="330"/>
                  <a:pt x="1484" y="314"/>
                  <a:pt x="1511" y="310"/>
                </a:cubicBezTo>
                <a:cubicBezTo>
                  <a:pt x="1538" y="305"/>
                  <a:pt x="1566" y="312"/>
                  <a:pt x="1587" y="330"/>
                </a:cubicBezTo>
                <a:lnTo>
                  <a:pt x="1592" y="334"/>
                </a:lnTo>
                <a:lnTo>
                  <a:pt x="1605" y="346"/>
                </a:lnTo>
                <a:lnTo>
                  <a:pt x="1452" y="371"/>
                </a:lnTo>
                <a:lnTo>
                  <a:pt x="1454" y="367"/>
                </a:lnTo>
                <a:lnTo>
                  <a:pt x="1445" y="391"/>
                </a:lnTo>
                <a:lnTo>
                  <a:pt x="1446" y="386"/>
                </a:lnTo>
                <a:lnTo>
                  <a:pt x="1634" y="428"/>
                </a:lnTo>
                <a:lnTo>
                  <a:pt x="1633" y="432"/>
                </a:lnTo>
                <a:lnTo>
                  <a:pt x="1633" y="432"/>
                </a:lnTo>
                <a:cubicBezTo>
                  <a:pt x="1624" y="477"/>
                  <a:pt x="1584" y="509"/>
                  <a:pt x="1538" y="509"/>
                </a:cubicBezTo>
                <a:lnTo>
                  <a:pt x="1537" y="509"/>
                </a:lnTo>
                <a:cubicBezTo>
                  <a:pt x="1509" y="509"/>
                  <a:pt x="1481" y="497"/>
                  <a:pt x="1463" y="474"/>
                </a:cubicBezTo>
                <a:cubicBezTo>
                  <a:pt x="1445" y="452"/>
                  <a:pt x="1438" y="423"/>
                  <a:pt x="1443" y="395"/>
                </a:cubicBezTo>
                <a:lnTo>
                  <a:pt x="1444" y="390"/>
                </a:lnTo>
                <a:lnTo>
                  <a:pt x="1446" y="381"/>
                </a:lnTo>
                <a:cubicBezTo>
                  <a:pt x="1458" y="334"/>
                  <a:pt x="1503" y="303"/>
                  <a:pt x="1551" y="309"/>
                </a:cubicBezTo>
                <a:cubicBezTo>
                  <a:pt x="1599" y="315"/>
                  <a:pt x="1635" y="356"/>
                  <a:pt x="1635" y="404"/>
                </a:cubicBezTo>
                <a:lnTo>
                  <a:pt x="1635" y="407"/>
                </a:lnTo>
                <a:lnTo>
                  <a:pt x="1635" y="413"/>
                </a:lnTo>
                <a:lnTo>
                  <a:pt x="1634" y="433"/>
                </a:lnTo>
                <a:lnTo>
                  <a:pt x="1634" y="432"/>
                </a:lnTo>
                <a:lnTo>
                  <a:pt x="1538" y="336"/>
                </a:lnTo>
                <a:lnTo>
                  <a:pt x="1543" y="336"/>
                </a:lnTo>
                <a:lnTo>
                  <a:pt x="1482" y="359"/>
                </a:lnTo>
                <a:lnTo>
                  <a:pt x="1488" y="354"/>
                </a:lnTo>
                <a:lnTo>
                  <a:pt x="1494" y="349"/>
                </a:lnTo>
                <a:cubicBezTo>
                  <a:pt x="1517" y="330"/>
                  <a:pt x="1547" y="323"/>
                  <a:pt x="1575" y="330"/>
                </a:cubicBezTo>
                <a:cubicBezTo>
                  <a:pt x="1603" y="336"/>
                  <a:pt x="1627" y="355"/>
                  <a:pt x="1640" y="381"/>
                </a:cubicBezTo>
                <a:lnTo>
                  <a:pt x="1643" y="387"/>
                </a:lnTo>
                <a:cubicBezTo>
                  <a:pt x="1650" y="400"/>
                  <a:pt x="1653" y="415"/>
                  <a:pt x="1653" y="429"/>
                </a:cubicBezTo>
                <a:lnTo>
                  <a:pt x="1653" y="433"/>
                </a:lnTo>
                <a:lnTo>
                  <a:pt x="1515" y="348"/>
                </a:lnTo>
                <a:lnTo>
                  <a:pt x="1517" y="347"/>
                </a:lnTo>
                <a:lnTo>
                  <a:pt x="1471" y="395"/>
                </a:lnTo>
                <a:lnTo>
                  <a:pt x="1474" y="388"/>
                </a:lnTo>
                <a:lnTo>
                  <a:pt x="1473" y="389"/>
                </a:lnTo>
                <a:lnTo>
                  <a:pt x="1475" y="379"/>
                </a:lnTo>
                <a:lnTo>
                  <a:pt x="1482" y="361"/>
                </a:lnTo>
                <a:cubicBezTo>
                  <a:pt x="1496" y="323"/>
                  <a:pt x="1531" y="298"/>
                  <a:pt x="1571" y="298"/>
                </a:cubicBezTo>
                <a:lnTo>
                  <a:pt x="1576" y="298"/>
                </a:lnTo>
                <a:cubicBezTo>
                  <a:pt x="1629" y="298"/>
                  <a:pt x="1672" y="341"/>
                  <a:pt x="1672" y="394"/>
                </a:cubicBezTo>
                <a:lnTo>
                  <a:pt x="1672" y="403"/>
                </a:lnTo>
                <a:lnTo>
                  <a:pt x="1672" y="413"/>
                </a:lnTo>
                <a:lnTo>
                  <a:pt x="1672" y="425"/>
                </a:lnTo>
                <a:lnTo>
                  <a:pt x="1672" y="432"/>
                </a:lnTo>
                <a:cubicBezTo>
                  <a:pt x="1672" y="485"/>
                  <a:pt x="1629" y="528"/>
                  <a:pt x="1576" y="528"/>
                </a:cubicBezTo>
                <a:cubicBezTo>
                  <a:pt x="1523" y="528"/>
                  <a:pt x="1480" y="485"/>
                  <a:pt x="1480" y="432"/>
                </a:cubicBezTo>
                <a:lnTo>
                  <a:pt x="1480" y="429"/>
                </a:lnTo>
                <a:lnTo>
                  <a:pt x="1480" y="423"/>
                </a:lnTo>
                <a:lnTo>
                  <a:pt x="1480" y="413"/>
                </a:lnTo>
                <a:cubicBezTo>
                  <a:pt x="1480" y="360"/>
                  <a:pt x="1523" y="317"/>
                  <a:pt x="1576" y="317"/>
                </a:cubicBezTo>
                <a:cubicBezTo>
                  <a:pt x="1629" y="317"/>
                  <a:pt x="1672" y="360"/>
                  <a:pt x="1672" y="413"/>
                </a:cubicBezTo>
                <a:lnTo>
                  <a:pt x="1672" y="418"/>
                </a:lnTo>
                <a:lnTo>
                  <a:pt x="1672" y="423"/>
                </a:lnTo>
                <a:lnTo>
                  <a:pt x="1481" y="414"/>
                </a:lnTo>
                <a:lnTo>
                  <a:pt x="1482" y="404"/>
                </a:lnTo>
                <a:lnTo>
                  <a:pt x="1483" y="394"/>
                </a:lnTo>
                <a:lnTo>
                  <a:pt x="1672" y="428"/>
                </a:lnTo>
                <a:lnTo>
                  <a:pt x="1671" y="432"/>
                </a:lnTo>
                <a:lnTo>
                  <a:pt x="1671" y="432"/>
                </a:lnTo>
                <a:lnTo>
                  <a:pt x="1487" y="378"/>
                </a:lnTo>
                <a:lnTo>
                  <a:pt x="1489" y="373"/>
                </a:lnTo>
                <a:cubicBezTo>
                  <a:pt x="1492" y="365"/>
                  <a:pt x="1497" y="358"/>
                  <a:pt x="1502" y="351"/>
                </a:cubicBezTo>
                <a:lnTo>
                  <a:pt x="1505" y="347"/>
                </a:lnTo>
                <a:cubicBezTo>
                  <a:pt x="1526" y="318"/>
                  <a:pt x="1562" y="304"/>
                  <a:pt x="1597" y="310"/>
                </a:cubicBezTo>
                <a:cubicBezTo>
                  <a:pt x="1632" y="315"/>
                  <a:pt x="1661" y="340"/>
                  <a:pt x="1673" y="374"/>
                </a:cubicBezTo>
                <a:lnTo>
                  <a:pt x="1676" y="383"/>
                </a:lnTo>
                <a:lnTo>
                  <a:pt x="1678" y="388"/>
                </a:lnTo>
                <a:lnTo>
                  <a:pt x="1615" y="331"/>
                </a:lnTo>
                <a:lnTo>
                  <a:pt x="1622" y="333"/>
                </a:lnTo>
                <a:lnTo>
                  <a:pt x="1565" y="334"/>
                </a:lnTo>
                <a:lnTo>
                  <a:pt x="1571" y="332"/>
                </a:lnTo>
                <a:lnTo>
                  <a:pt x="1528" y="362"/>
                </a:lnTo>
                <a:lnTo>
                  <a:pt x="1533" y="356"/>
                </a:lnTo>
                <a:lnTo>
                  <a:pt x="1533" y="356"/>
                </a:lnTo>
                <a:cubicBezTo>
                  <a:pt x="1556" y="324"/>
                  <a:pt x="1597" y="310"/>
                  <a:pt x="1635" y="321"/>
                </a:cubicBezTo>
                <a:cubicBezTo>
                  <a:pt x="1673" y="332"/>
                  <a:pt x="1701" y="365"/>
                  <a:pt x="1705" y="404"/>
                </a:cubicBezTo>
                <a:lnTo>
                  <a:pt x="1706" y="414"/>
                </a:lnTo>
                <a:lnTo>
                  <a:pt x="1707" y="422"/>
                </a:lnTo>
                <a:lnTo>
                  <a:pt x="1526" y="390"/>
                </a:lnTo>
                <a:lnTo>
                  <a:pt x="1528" y="386"/>
                </a:lnTo>
                <a:lnTo>
                  <a:pt x="1526" y="388"/>
                </a:lnTo>
                <a:cubicBezTo>
                  <a:pt x="1541" y="350"/>
                  <a:pt x="1578" y="326"/>
                  <a:pt x="1618" y="328"/>
                </a:cubicBezTo>
                <a:cubicBezTo>
                  <a:pt x="1659" y="329"/>
                  <a:pt x="1694" y="355"/>
                  <a:pt x="1707" y="393"/>
                </a:cubicBezTo>
                <a:lnTo>
                  <a:pt x="1708" y="396"/>
                </a:lnTo>
                <a:cubicBezTo>
                  <a:pt x="1711" y="406"/>
                  <a:pt x="1712" y="416"/>
                  <a:pt x="1712" y="426"/>
                </a:cubicBezTo>
                <a:lnTo>
                  <a:pt x="1712" y="432"/>
                </a:lnTo>
                <a:lnTo>
                  <a:pt x="1711" y="452"/>
                </a:lnTo>
                <a:lnTo>
                  <a:pt x="1710" y="463"/>
                </a:lnTo>
                <a:cubicBezTo>
                  <a:pt x="1703" y="514"/>
                  <a:pt x="1659" y="550"/>
                  <a:pt x="1609" y="547"/>
                </a:cubicBezTo>
                <a:cubicBezTo>
                  <a:pt x="1558" y="544"/>
                  <a:pt x="1518" y="502"/>
                  <a:pt x="1518" y="451"/>
                </a:cubicBezTo>
                <a:lnTo>
                  <a:pt x="1518" y="448"/>
                </a:lnTo>
                <a:cubicBezTo>
                  <a:pt x="1518" y="443"/>
                  <a:pt x="1519" y="438"/>
                  <a:pt x="1520" y="433"/>
                </a:cubicBezTo>
                <a:lnTo>
                  <a:pt x="1521" y="427"/>
                </a:lnTo>
                <a:lnTo>
                  <a:pt x="1521" y="423"/>
                </a:lnTo>
                <a:lnTo>
                  <a:pt x="1711" y="451"/>
                </a:lnTo>
                <a:lnTo>
                  <a:pt x="1710" y="456"/>
                </a:lnTo>
                <a:lnTo>
                  <a:pt x="1709" y="461"/>
                </a:lnTo>
                <a:cubicBezTo>
                  <a:pt x="1698" y="513"/>
                  <a:pt x="1648" y="547"/>
                  <a:pt x="1596" y="537"/>
                </a:cubicBezTo>
                <a:cubicBezTo>
                  <a:pt x="1544" y="526"/>
                  <a:pt x="1510" y="476"/>
                  <a:pt x="1520" y="424"/>
                </a:cubicBezTo>
                <a:lnTo>
                  <a:pt x="1521" y="419"/>
                </a:lnTo>
                <a:lnTo>
                  <a:pt x="1522" y="414"/>
                </a:lnTo>
                <a:cubicBezTo>
                  <a:pt x="1531" y="369"/>
                  <a:pt x="1571" y="336"/>
                  <a:pt x="1616" y="336"/>
                </a:cubicBezTo>
                <a:cubicBezTo>
                  <a:pt x="1662" y="336"/>
                  <a:pt x="1702" y="369"/>
                  <a:pt x="1711" y="414"/>
                </a:cubicBezTo>
                <a:lnTo>
                  <a:pt x="1712" y="419"/>
                </a:lnTo>
                <a:lnTo>
                  <a:pt x="1713" y="424"/>
                </a:lnTo>
                <a:cubicBezTo>
                  <a:pt x="1723" y="476"/>
                  <a:pt x="1689" y="526"/>
                  <a:pt x="1637" y="537"/>
                </a:cubicBezTo>
                <a:cubicBezTo>
                  <a:pt x="1585" y="547"/>
                  <a:pt x="1535" y="513"/>
                  <a:pt x="1524" y="461"/>
                </a:cubicBezTo>
                <a:lnTo>
                  <a:pt x="1523" y="456"/>
                </a:lnTo>
                <a:lnTo>
                  <a:pt x="1522" y="451"/>
                </a:lnTo>
                <a:lnTo>
                  <a:pt x="1702" y="475"/>
                </a:lnTo>
                <a:lnTo>
                  <a:pt x="1700" y="479"/>
                </a:lnTo>
                <a:lnTo>
                  <a:pt x="1709" y="452"/>
                </a:lnTo>
                <a:lnTo>
                  <a:pt x="1708" y="458"/>
                </a:lnTo>
                <a:lnTo>
                  <a:pt x="1708" y="427"/>
                </a:lnTo>
                <a:lnTo>
                  <a:pt x="1709" y="433"/>
                </a:lnTo>
                <a:lnTo>
                  <a:pt x="1694" y="395"/>
                </a:lnTo>
                <a:lnTo>
                  <a:pt x="1696" y="398"/>
                </a:lnTo>
                <a:lnTo>
                  <a:pt x="1521" y="440"/>
                </a:lnTo>
                <a:lnTo>
                  <a:pt x="1522" y="432"/>
                </a:lnTo>
                <a:lnTo>
                  <a:pt x="1523" y="424"/>
                </a:lnTo>
                <a:cubicBezTo>
                  <a:pt x="1527" y="374"/>
                  <a:pt x="1569" y="336"/>
                  <a:pt x="1618" y="336"/>
                </a:cubicBezTo>
                <a:lnTo>
                  <a:pt x="1628" y="336"/>
                </a:lnTo>
                <a:cubicBezTo>
                  <a:pt x="1645" y="336"/>
                  <a:pt x="1661" y="341"/>
                  <a:pt x="1675" y="349"/>
                </a:cubicBezTo>
                <a:lnTo>
                  <a:pt x="1684" y="354"/>
                </a:lnTo>
                <a:lnTo>
                  <a:pt x="1693" y="359"/>
                </a:lnTo>
                <a:lnTo>
                  <a:pt x="1646" y="346"/>
                </a:lnTo>
                <a:lnTo>
                  <a:pt x="1654" y="346"/>
                </a:lnTo>
                <a:lnTo>
                  <a:pt x="1659" y="346"/>
                </a:lnTo>
                <a:lnTo>
                  <a:pt x="1568" y="473"/>
                </a:lnTo>
                <a:lnTo>
                  <a:pt x="1566" y="467"/>
                </a:lnTo>
                <a:lnTo>
                  <a:pt x="1572" y="479"/>
                </a:lnTo>
                <a:lnTo>
                  <a:pt x="1570" y="475"/>
                </a:lnTo>
                <a:lnTo>
                  <a:pt x="1751" y="432"/>
                </a:lnTo>
                <a:lnTo>
                  <a:pt x="1751" y="436"/>
                </a:lnTo>
                <a:lnTo>
                  <a:pt x="1751" y="442"/>
                </a:lnTo>
                <a:cubicBezTo>
                  <a:pt x="1751" y="495"/>
                  <a:pt x="1708" y="538"/>
                  <a:pt x="1655" y="538"/>
                </a:cubicBezTo>
                <a:lnTo>
                  <a:pt x="1653" y="538"/>
                </a:lnTo>
                <a:cubicBezTo>
                  <a:pt x="1600" y="538"/>
                  <a:pt x="1557" y="495"/>
                  <a:pt x="1557" y="442"/>
                </a:cubicBezTo>
                <a:cubicBezTo>
                  <a:pt x="1557" y="389"/>
                  <a:pt x="1600" y="346"/>
                  <a:pt x="1653" y="346"/>
                </a:cubicBezTo>
                <a:lnTo>
                  <a:pt x="1654" y="346"/>
                </a:lnTo>
                <a:lnTo>
                  <a:pt x="1560" y="424"/>
                </a:lnTo>
                <a:lnTo>
                  <a:pt x="1562" y="414"/>
                </a:lnTo>
                <a:cubicBezTo>
                  <a:pt x="1571" y="369"/>
                  <a:pt x="1611" y="336"/>
                  <a:pt x="1656" y="336"/>
                </a:cubicBezTo>
                <a:lnTo>
                  <a:pt x="1658" y="336"/>
                </a:lnTo>
                <a:lnTo>
                  <a:pt x="1666" y="336"/>
                </a:lnTo>
                <a:lnTo>
                  <a:pt x="1672" y="336"/>
                </a:lnTo>
                <a:lnTo>
                  <a:pt x="1671" y="336"/>
                </a:lnTo>
                <a:cubicBezTo>
                  <a:pt x="1678" y="335"/>
                  <a:pt x="1686" y="335"/>
                  <a:pt x="1693" y="336"/>
                </a:cubicBezTo>
                <a:lnTo>
                  <a:pt x="1701" y="337"/>
                </a:lnTo>
                <a:cubicBezTo>
                  <a:pt x="1732" y="341"/>
                  <a:pt x="1759" y="359"/>
                  <a:pt x="1774" y="386"/>
                </a:cubicBezTo>
                <a:lnTo>
                  <a:pt x="1780" y="397"/>
                </a:lnTo>
                <a:lnTo>
                  <a:pt x="1788" y="418"/>
                </a:lnTo>
                <a:lnTo>
                  <a:pt x="1603" y="463"/>
                </a:lnTo>
                <a:lnTo>
                  <a:pt x="1602" y="455"/>
                </a:lnTo>
                <a:lnTo>
                  <a:pt x="1601" y="441"/>
                </a:lnTo>
                <a:cubicBezTo>
                  <a:pt x="1598" y="414"/>
                  <a:pt x="1607" y="388"/>
                  <a:pt x="1626" y="368"/>
                </a:cubicBezTo>
                <a:cubicBezTo>
                  <a:pt x="1644" y="348"/>
                  <a:pt x="1669" y="336"/>
                  <a:pt x="1696" y="336"/>
                </a:cubicBezTo>
                <a:lnTo>
                  <a:pt x="1698" y="336"/>
                </a:lnTo>
                <a:cubicBezTo>
                  <a:pt x="1727" y="336"/>
                  <a:pt x="1753" y="349"/>
                  <a:pt x="1772" y="370"/>
                </a:cubicBezTo>
                <a:cubicBezTo>
                  <a:pt x="1790" y="392"/>
                  <a:pt x="1798" y="420"/>
                  <a:pt x="1793" y="448"/>
                </a:cubicBezTo>
                <a:lnTo>
                  <a:pt x="1792" y="454"/>
                </a:lnTo>
                <a:lnTo>
                  <a:pt x="1790" y="466"/>
                </a:lnTo>
                <a:cubicBezTo>
                  <a:pt x="1778" y="513"/>
                  <a:pt x="1733" y="544"/>
                  <a:pt x="1685" y="538"/>
                </a:cubicBezTo>
                <a:cubicBezTo>
                  <a:pt x="1637" y="532"/>
                  <a:pt x="1600" y="491"/>
                  <a:pt x="1600" y="442"/>
                </a:cubicBezTo>
                <a:lnTo>
                  <a:pt x="1600" y="437"/>
                </a:lnTo>
                <a:lnTo>
                  <a:pt x="1600" y="432"/>
                </a:lnTo>
                <a:cubicBezTo>
                  <a:pt x="1600" y="396"/>
                  <a:pt x="1622" y="362"/>
                  <a:pt x="1655" y="346"/>
                </a:cubicBezTo>
                <a:cubicBezTo>
                  <a:pt x="1688" y="330"/>
                  <a:pt x="1728" y="334"/>
                  <a:pt x="1756" y="358"/>
                </a:cubicBezTo>
                <a:lnTo>
                  <a:pt x="1761" y="362"/>
                </a:lnTo>
                <a:lnTo>
                  <a:pt x="1775" y="375"/>
                </a:lnTo>
                <a:cubicBezTo>
                  <a:pt x="1782" y="381"/>
                  <a:pt x="1787" y="388"/>
                  <a:pt x="1791" y="396"/>
                </a:cubicBezTo>
                <a:lnTo>
                  <a:pt x="1796" y="405"/>
                </a:lnTo>
                <a:cubicBezTo>
                  <a:pt x="1804" y="419"/>
                  <a:pt x="1808" y="435"/>
                  <a:pt x="1808" y="451"/>
                </a:cubicBezTo>
                <a:lnTo>
                  <a:pt x="1808" y="462"/>
                </a:lnTo>
                <a:lnTo>
                  <a:pt x="1807" y="482"/>
                </a:lnTo>
                <a:lnTo>
                  <a:pt x="1620" y="440"/>
                </a:lnTo>
                <a:lnTo>
                  <a:pt x="1621" y="437"/>
                </a:lnTo>
                <a:lnTo>
                  <a:pt x="1618" y="452"/>
                </a:lnTo>
                <a:lnTo>
                  <a:pt x="1619" y="446"/>
                </a:lnTo>
                <a:lnTo>
                  <a:pt x="1619" y="441"/>
                </a:lnTo>
                <a:lnTo>
                  <a:pt x="1618" y="454"/>
                </a:lnTo>
                <a:lnTo>
                  <a:pt x="1618" y="451"/>
                </a:lnTo>
                <a:cubicBezTo>
                  <a:pt x="1618" y="398"/>
                  <a:pt x="1661" y="355"/>
                  <a:pt x="1714" y="355"/>
                </a:cubicBezTo>
                <a:cubicBezTo>
                  <a:pt x="1767" y="355"/>
                  <a:pt x="1810" y="398"/>
                  <a:pt x="1810" y="451"/>
                </a:cubicBezTo>
                <a:lnTo>
                  <a:pt x="1810" y="454"/>
                </a:lnTo>
                <a:lnTo>
                  <a:pt x="1810" y="461"/>
                </a:lnTo>
                <a:lnTo>
                  <a:pt x="1810" y="468"/>
                </a:lnTo>
                <a:lnTo>
                  <a:pt x="1810" y="470"/>
                </a:lnTo>
                <a:cubicBezTo>
                  <a:pt x="1810" y="523"/>
                  <a:pt x="1767" y="566"/>
                  <a:pt x="1714" y="566"/>
                </a:cubicBezTo>
                <a:cubicBezTo>
                  <a:pt x="1661" y="566"/>
                  <a:pt x="1618" y="523"/>
                  <a:pt x="1618" y="470"/>
                </a:cubicBezTo>
                <a:lnTo>
                  <a:pt x="1618" y="466"/>
                </a:lnTo>
                <a:lnTo>
                  <a:pt x="1618" y="457"/>
                </a:lnTo>
                <a:lnTo>
                  <a:pt x="1618" y="448"/>
                </a:lnTo>
                <a:cubicBezTo>
                  <a:pt x="1618" y="438"/>
                  <a:pt x="1620" y="428"/>
                  <a:pt x="1623" y="418"/>
                </a:cubicBezTo>
                <a:lnTo>
                  <a:pt x="1625" y="412"/>
                </a:lnTo>
                <a:cubicBezTo>
                  <a:pt x="1642" y="363"/>
                  <a:pt x="1693" y="336"/>
                  <a:pt x="1743" y="350"/>
                </a:cubicBezTo>
                <a:lnTo>
                  <a:pt x="1750" y="352"/>
                </a:lnTo>
                <a:cubicBezTo>
                  <a:pt x="1766" y="357"/>
                  <a:pt x="1780" y="365"/>
                  <a:pt x="1791" y="377"/>
                </a:cubicBezTo>
                <a:lnTo>
                  <a:pt x="1798" y="384"/>
                </a:lnTo>
                <a:cubicBezTo>
                  <a:pt x="1804" y="389"/>
                  <a:pt x="1809" y="395"/>
                  <a:pt x="1813" y="402"/>
                </a:cubicBezTo>
                <a:lnTo>
                  <a:pt x="1819" y="412"/>
                </a:lnTo>
                <a:cubicBezTo>
                  <a:pt x="1837" y="442"/>
                  <a:pt x="1837" y="479"/>
                  <a:pt x="1820" y="509"/>
                </a:cubicBezTo>
                <a:cubicBezTo>
                  <a:pt x="1803" y="539"/>
                  <a:pt x="1771" y="557"/>
                  <a:pt x="1736" y="557"/>
                </a:cubicBezTo>
                <a:lnTo>
                  <a:pt x="1735" y="557"/>
                </a:lnTo>
                <a:cubicBezTo>
                  <a:pt x="1694" y="557"/>
                  <a:pt x="1657" y="531"/>
                  <a:pt x="1644" y="492"/>
                </a:cubicBezTo>
                <a:lnTo>
                  <a:pt x="1642" y="486"/>
                </a:lnTo>
                <a:lnTo>
                  <a:pt x="1648" y="498"/>
                </a:lnTo>
                <a:lnTo>
                  <a:pt x="1646" y="494"/>
                </a:lnTo>
                <a:lnTo>
                  <a:pt x="1821" y="416"/>
                </a:lnTo>
                <a:lnTo>
                  <a:pt x="1823" y="421"/>
                </a:lnTo>
                <a:lnTo>
                  <a:pt x="1825" y="426"/>
                </a:lnTo>
                <a:lnTo>
                  <a:pt x="1650" y="419"/>
                </a:lnTo>
                <a:lnTo>
                  <a:pt x="1652" y="415"/>
                </a:lnTo>
                <a:lnTo>
                  <a:pt x="1646" y="427"/>
                </a:lnTo>
                <a:lnTo>
                  <a:pt x="1648" y="421"/>
                </a:lnTo>
                <a:cubicBezTo>
                  <a:pt x="1661" y="382"/>
                  <a:pt x="1698" y="355"/>
                  <a:pt x="1739" y="355"/>
                </a:cubicBezTo>
                <a:lnTo>
                  <a:pt x="1744" y="355"/>
                </a:lnTo>
                <a:cubicBezTo>
                  <a:pt x="1763" y="355"/>
                  <a:pt x="1782" y="361"/>
                  <a:pt x="1798" y="372"/>
                </a:cubicBezTo>
                <a:lnTo>
                  <a:pt x="1804" y="376"/>
                </a:lnTo>
                <a:cubicBezTo>
                  <a:pt x="1814" y="383"/>
                  <a:pt x="1823" y="392"/>
                  <a:pt x="1830" y="402"/>
                </a:cubicBezTo>
                <a:lnTo>
                  <a:pt x="1834" y="408"/>
                </a:lnTo>
                <a:cubicBezTo>
                  <a:pt x="1845" y="424"/>
                  <a:pt x="1850" y="443"/>
                  <a:pt x="1850" y="461"/>
                </a:cubicBezTo>
                <a:lnTo>
                  <a:pt x="1850" y="471"/>
                </a:lnTo>
                <a:lnTo>
                  <a:pt x="1849" y="491"/>
                </a:lnTo>
                <a:cubicBezTo>
                  <a:pt x="1843" y="540"/>
                  <a:pt x="1802" y="576"/>
                  <a:pt x="1753" y="576"/>
                </a:cubicBezTo>
                <a:lnTo>
                  <a:pt x="1752" y="576"/>
                </a:lnTo>
                <a:cubicBezTo>
                  <a:pt x="1724" y="576"/>
                  <a:pt x="1696" y="564"/>
                  <a:pt x="1678" y="541"/>
                </a:cubicBezTo>
                <a:cubicBezTo>
                  <a:pt x="1660" y="519"/>
                  <a:pt x="1653" y="490"/>
                  <a:pt x="1658" y="462"/>
                </a:cubicBezTo>
                <a:lnTo>
                  <a:pt x="1660" y="452"/>
                </a:lnTo>
                <a:lnTo>
                  <a:pt x="1658" y="470"/>
                </a:lnTo>
                <a:lnTo>
                  <a:pt x="1658" y="464"/>
                </a:lnTo>
                <a:lnTo>
                  <a:pt x="1658" y="461"/>
                </a:lnTo>
                <a:cubicBezTo>
                  <a:pt x="1658" y="413"/>
                  <a:pt x="1695" y="372"/>
                  <a:pt x="1743" y="366"/>
                </a:cubicBezTo>
                <a:cubicBezTo>
                  <a:pt x="1791" y="360"/>
                  <a:pt x="1836" y="391"/>
                  <a:pt x="1848" y="438"/>
                </a:cubicBezTo>
                <a:lnTo>
                  <a:pt x="1849" y="442"/>
                </a:lnTo>
                <a:lnTo>
                  <a:pt x="1847" y="435"/>
                </a:lnTo>
                <a:lnTo>
                  <a:pt x="1757" y="374"/>
                </a:lnTo>
                <a:lnTo>
                  <a:pt x="1764" y="374"/>
                </a:lnTo>
                <a:lnTo>
                  <a:pt x="1704" y="396"/>
                </a:lnTo>
                <a:lnTo>
                  <a:pt x="1709" y="392"/>
                </a:lnTo>
                <a:lnTo>
                  <a:pt x="1707" y="394"/>
                </a:lnTo>
                <a:cubicBezTo>
                  <a:pt x="1744" y="356"/>
                  <a:pt x="1805" y="356"/>
                  <a:pt x="1842" y="394"/>
                </a:cubicBezTo>
                <a:lnTo>
                  <a:pt x="1851" y="403"/>
                </a:lnTo>
                <a:cubicBezTo>
                  <a:pt x="1859" y="410"/>
                  <a:pt x="1865" y="418"/>
                  <a:pt x="1869" y="428"/>
                </a:cubicBezTo>
                <a:lnTo>
                  <a:pt x="1875" y="440"/>
                </a:lnTo>
                <a:cubicBezTo>
                  <a:pt x="1877" y="444"/>
                  <a:pt x="1879" y="448"/>
                  <a:pt x="1881" y="452"/>
                </a:cubicBezTo>
                <a:lnTo>
                  <a:pt x="1883" y="458"/>
                </a:lnTo>
                <a:lnTo>
                  <a:pt x="1834" y="403"/>
                </a:lnTo>
                <a:lnTo>
                  <a:pt x="1836" y="404"/>
                </a:lnTo>
                <a:lnTo>
                  <a:pt x="1697" y="489"/>
                </a:lnTo>
                <a:lnTo>
                  <a:pt x="1697" y="485"/>
                </a:lnTo>
                <a:lnTo>
                  <a:pt x="1697" y="487"/>
                </a:lnTo>
                <a:lnTo>
                  <a:pt x="1696" y="478"/>
                </a:lnTo>
                <a:lnTo>
                  <a:pt x="1695" y="461"/>
                </a:lnTo>
                <a:cubicBezTo>
                  <a:pt x="1695" y="417"/>
                  <a:pt x="1726" y="378"/>
                  <a:pt x="1769" y="368"/>
                </a:cubicBezTo>
                <a:cubicBezTo>
                  <a:pt x="1813" y="358"/>
                  <a:pt x="1857" y="379"/>
                  <a:pt x="1877" y="419"/>
                </a:cubicBezTo>
                <a:lnTo>
                  <a:pt x="1878" y="421"/>
                </a:lnTo>
                <a:cubicBezTo>
                  <a:pt x="1885" y="434"/>
                  <a:pt x="1888" y="449"/>
                  <a:pt x="1888" y="463"/>
                </a:cubicBezTo>
                <a:lnTo>
                  <a:pt x="1888" y="470"/>
                </a:lnTo>
                <a:lnTo>
                  <a:pt x="1888" y="481"/>
                </a:lnTo>
                <a:lnTo>
                  <a:pt x="1887" y="501"/>
                </a:lnTo>
                <a:cubicBezTo>
                  <a:pt x="1881" y="546"/>
                  <a:pt x="1846" y="581"/>
                  <a:pt x="1801" y="585"/>
                </a:cubicBezTo>
                <a:cubicBezTo>
                  <a:pt x="1756" y="589"/>
                  <a:pt x="1715" y="562"/>
                  <a:pt x="1700" y="520"/>
                </a:cubicBezTo>
                <a:lnTo>
                  <a:pt x="1699" y="517"/>
                </a:lnTo>
                <a:cubicBezTo>
                  <a:pt x="1696" y="507"/>
                  <a:pt x="1694" y="497"/>
                  <a:pt x="1694" y="486"/>
                </a:cubicBezTo>
                <a:lnTo>
                  <a:pt x="1694" y="480"/>
                </a:lnTo>
                <a:lnTo>
                  <a:pt x="1694" y="480"/>
                </a:lnTo>
                <a:cubicBezTo>
                  <a:pt x="1689" y="429"/>
                  <a:pt x="1725" y="383"/>
                  <a:pt x="1775" y="376"/>
                </a:cubicBezTo>
                <a:cubicBezTo>
                  <a:pt x="1826" y="368"/>
                  <a:pt x="1874" y="401"/>
                  <a:pt x="1884" y="452"/>
                </a:cubicBezTo>
                <a:lnTo>
                  <a:pt x="1885" y="457"/>
                </a:lnTo>
                <a:lnTo>
                  <a:pt x="1886" y="462"/>
                </a:lnTo>
                <a:lnTo>
                  <a:pt x="1697" y="462"/>
                </a:lnTo>
                <a:lnTo>
                  <a:pt x="1698" y="457"/>
                </a:lnTo>
                <a:lnTo>
                  <a:pt x="1699" y="452"/>
                </a:lnTo>
                <a:cubicBezTo>
                  <a:pt x="1709" y="403"/>
                  <a:pt x="1754" y="370"/>
                  <a:pt x="1803" y="375"/>
                </a:cubicBezTo>
                <a:cubicBezTo>
                  <a:pt x="1852" y="380"/>
                  <a:pt x="1889" y="421"/>
                  <a:pt x="1889" y="470"/>
                </a:cubicBezTo>
                <a:lnTo>
                  <a:pt x="1889" y="475"/>
                </a:lnTo>
                <a:cubicBezTo>
                  <a:pt x="1889" y="482"/>
                  <a:pt x="1889" y="488"/>
                  <a:pt x="1888" y="494"/>
                </a:cubicBezTo>
                <a:lnTo>
                  <a:pt x="1887" y="499"/>
                </a:lnTo>
                <a:cubicBezTo>
                  <a:pt x="1877" y="548"/>
                  <a:pt x="1832" y="581"/>
                  <a:pt x="1783" y="576"/>
                </a:cubicBezTo>
                <a:cubicBezTo>
                  <a:pt x="1734" y="571"/>
                  <a:pt x="1696" y="530"/>
                  <a:pt x="1696" y="480"/>
                </a:cubicBezTo>
                <a:lnTo>
                  <a:pt x="1696" y="476"/>
                </a:lnTo>
                <a:lnTo>
                  <a:pt x="1698" y="492"/>
                </a:lnTo>
                <a:lnTo>
                  <a:pt x="1697" y="486"/>
                </a:lnTo>
                <a:lnTo>
                  <a:pt x="1791" y="566"/>
                </a:lnTo>
                <a:lnTo>
                  <a:pt x="1789" y="566"/>
                </a:lnTo>
                <a:cubicBezTo>
                  <a:pt x="1736" y="566"/>
                  <a:pt x="1693" y="523"/>
                  <a:pt x="1693" y="470"/>
                </a:cubicBezTo>
                <a:cubicBezTo>
                  <a:pt x="1693" y="417"/>
                  <a:pt x="1736" y="374"/>
                  <a:pt x="1789" y="374"/>
                </a:cubicBezTo>
                <a:lnTo>
                  <a:pt x="1798" y="374"/>
                </a:lnTo>
                <a:cubicBezTo>
                  <a:pt x="1809" y="374"/>
                  <a:pt x="1819" y="376"/>
                  <a:pt x="1829" y="379"/>
                </a:cubicBezTo>
                <a:lnTo>
                  <a:pt x="1844" y="384"/>
                </a:lnTo>
                <a:lnTo>
                  <a:pt x="1859" y="389"/>
                </a:lnTo>
                <a:lnTo>
                  <a:pt x="1828" y="384"/>
                </a:lnTo>
                <a:lnTo>
                  <a:pt x="1830" y="384"/>
                </a:lnTo>
                <a:cubicBezTo>
                  <a:pt x="1881" y="384"/>
                  <a:pt x="1922" y="423"/>
                  <a:pt x="1926" y="473"/>
                </a:cubicBezTo>
                <a:lnTo>
                  <a:pt x="1927" y="486"/>
                </a:lnTo>
                <a:lnTo>
                  <a:pt x="1927" y="508"/>
                </a:lnTo>
                <a:lnTo>
                  <a:pt x="1926" y="533"/>
                </a:lnTo>
                <a:lnTo>
                  <a:pt x="1830" y="432"/>
                </a:lnTo>
                <a:lnTo>
                  <a:pt x="1832" y="432"/>
                </a:lnTo>
                <a:cubicBezTo>
                  <a:pt x="1861" y="432"/>
                  <a:pt x="1888" y="445"/>
                  <a:pt x="1907" y="468"/>
                </a:cubicBezTo>
                <a:cubicBezTo>
                  <a:pt x="1925" y="490"/>
                  <a:pt x="1932" y="519"/>
                  <a:pt x="1927" y="547"/>
                </a:cubicBezTo>
                <a:lnTo>
                  <a:pt x="1926" y="552"/>
                </a:lnTo>
                <a:lnTo>
                  <a:pt x="1924" y="561"/>
                </a:lnTo>
                <a:cubicBezTo>
                  <a:pt x="1912" y="608"/>
                  <a:pt x="1867" y="639"/>
                  <a:pt x="1819" y="633"/>
                </a:cubicBezTo>
                <a:cubicBezTo>
                  <a:pt x="1771" y="627"/>
                  <a:pt x="1734" y="586"/>
                  <a:pt x="1734" y="537"/>
                </a:cubicBezTo>
                <a:lnTo>
                  <a:pt x="1734" y="533"/>
                </a:lnTo>
                <a:cubicBezTo>
                  <a:pt x="1734" y="527"/>
                  <a:pt x="1735" y="521"/>
                  <a:pt x="1736" y="515"/>
                </a:cubicBezTo>
                <a:lnTo>
                  <a:pt x="1737" y="510"/>
                </a:lnTo>
                <a:cubicBezTo>
                  <a:pt x="1743" y="480"/>
                  <a:pt x="1762" y="455"/>
                  <a:pt x="1789" y="442"/>
                </a:cubicBezTo>
                <a:cubicBezTo>
                  <a:pt x="1816" y="429"/>
                  <a:pt x="1848" y="429"/>
                  <a:pt x="1874" y="443"/>
                </a:cubicBezTo>
                <a:lnTo>
                  <a:pt x="1880" y="446"/>
                </a:lnTo>
                <a:cubicBezTo>
                  <a:pt x="1890" y="450"/>
                  <a:pt x="1898" y="456"/>
                  <a:pt x="1905" y="464"/>
                </a:cubicBezTo>
                <a:lnTo>
                  <a:pt x="1911" y="470"/>
                </a:lnTo>
                <a:lnTo>
                  <a:pt x="1924" y="483"/>
                </a:lnTo>
                <a:cubicBezTo>
                  <a:pt x="1940" y="501"/>
                  <a:pt x="1948" y="524"/>
                  <a:pt x="1948" y="547"/>
                </a:cubicBezTo>
                <a:lnTo>
                  <a:pt x="1948" y="553"/>
                </a:lnTo>
                <a:cubicBezTo>
                  <a:pt x="1948" y="564"/>
                  <a:pt x="1947" y="574"/>
                  <a:pt x="1944" y="584"/>
                </a:cubicBezTo>
                <a:lnTo>
                  <a:pt x="1943" y="587"/>
                </a:lnTo>
                <a:cubicBezTo>
                  <a:pt x="1926" y="637"/>
                  <a:pt x="1871" y="664"/>
                  <a:pt x="1821" y="648"/>
                </a:cubicBezTo>
                <a:cubicBezTo>
                  <a:pt x="1771" y="631"/>
                  <a:pt x="1744" y="576"/>
                  <a:pt x="1760" y="526"/>
                </a:cubicBezTo>
                <a:lnTo>
                  <a:pt x="1762" y="520"/>
                </a:lnTo>
                <a:lnTo>
                  <a:pt x="1763" y="517"/>
                </a:lnTo>
                <a:cubicBezTo>
                  <a:pt x="1778" y="474"/>
                  <a:pt x="1821" y="447"/>
                  <a:pt x="1866" y="452"/>
                </a:cubicBezTo>
                <a:cubicBezTo>
                  <a:pt x="1912" y="458"/>
                  <a:pt x="1947" y="495"/>
                  <a:pt x="1950" y="540"/>
                </a:cubicBezTo>
                <a:lnTo>
                  <a:pt x="1951" y="553"/>
                </a:lnTo>
                <a:lnTo>
                  <a:pt x="1951" y="575"/>
                </a:lnTo>
                <a:lnTo>
                  <a:pt x="1930" y="515"/>
                </a:lnTo>
                <a:lnTo>
                  <a:pt x="1938" y="525"/>
                </a:lnTo>
                <a:lnTo>
                  <a:pt x="1863" y="489"/>
                </a:lnTo>
                <a:lnTo>
                  <a:pt x="1865" y="489"/>
                </a:lnTo>
                <a:lnTo>
                  <a:pt x="1780" y="543"/>
                </a:lnTo>
                <a:lnTo>
                  <a:pt x="1785" y="533"/>
                </a:lnTo>
                <a:lnTo>
                  <a:pt x="1776" y="560"/>
                </a:lnTo>
                <a:lnTo>
                  <a:pt x="1777" y="554"/>
                </a:lnTo>
                <a:lnTo>
                  <a:pt x="1775" y="569"/>
                </a:lnTo>
                <a:lnTo>
                  <a:pt x="1775" y="566"/>
                </a:lnTo>
                <a:lnTo>
                  <a:pt x="1965" y="587"/>
                </a:lnTo>
                <a:lnTo>
                  <a:pt x="1963" y="596"/>
                </a:lnTo>
                <a:lnTo>
                  <a:pt x="1965" y="575"/>
                </a:lnTo>
                <a:lnTo>
                  <a:pt x="1965" y="586"/>
                </a:lnTo>
                <a:lnTo>
                  <a:pt x="1966" y="583"/>
                </a:lnTo>
                <a:lnTo>
                  <a:pt x="1791" y="541"/>
                </a:lnTo>
                <a:lnTo>
                  <a:pt x="1793" y="538"/>
                </a:lnTo>
                <a:lnTo>
                  <a:pt x="1790" y="543"/>
                </a:lnTo>
                <a:cubicBezTo>
                  <a:pt x="1806" y="510"/>
                  <a:pt x="1839" y="489"/>
                  <a:pt x="1875" y="489"/>
                </a:cubicBezTo>
                <a:lnTo>
                  <a:pt x="1888" y="489"/>
                </a:lnTo>
                <a:lnTo>
                  <a:pt x="1895" y="489"/>
                </a:lnTo>
                <a:lnTo>
                  <a:pt x="1865" y="494"/>
                </a:lnTo>
                <a:lnTo>
                  <a:pt x="1871" y="492"/>
                </a:lnTo>
                <a:cubicBezTo>
                  <a:pt x="1891" y="486"/>
                  <a:pt x="1912" y="486"/>
                  <a:pt x="1932" y="492"/>
                </a:cubicBezTo>
                <a:lnTo>
                  <a:pt x="1938" y="494"/>
                </a:lnTo>
                <a:cubicBezTo>
                  <a:pt x="1966" y="504"/>
                  <a:pt x="1989" y="526"/>
                  <a:pt x="1999" y="555"/>
                </a:cubicBezTo>
                <a:lnTo>
                  <a:pt x="2001" y="561"/>
                </a:lnTo>
                <a:lnTo>
                  <a:pt x="2006" y="583"/>
                </a:lnTo>
                <a:lnTo>
                  <a:pt x="2008" y="598"/>
                </a:lnTo>
                <a:lnTo>
                  <a:pt x="1998" y="567"/>
                </a:lnTo>
                <a:lnTo>
                  <a:pt x="2000" y="571"/>
                </a:lnTo>
                <a:lnTo>
                  <a:pt x="1821" y="590"/>
                </a:lnTo>
                <a:lnTo>
                  <a:pt x="1822" y="586"/>
                </a:lnTo>
                <a:lnTo>
                  <a:pt x="1824" y="580"/>
                </a:lnTo>
                <a:lnTo>
                  <a:pt x="1823" y="581"/>
                </a:lnTo>
                <a:lnTo>
                  <a:pt x="1825" y="570"/>
                </a:lnTo>
                <a:cubicBezTo>
                  <a:pt x="1833" y="520"/>
                  <a:pt x="1878" y="486"/>
                  <a:pt x="1927" y="490"/>
                </a:cubicBezTo>
                <a:cubicBezTo>
                  <a:pt x="1977" y="494"/>
                  <a:pt x="2015" y="536"/>
                  <a:pt x="2015" y="585"/>
                </a:cubicBezTo>
                <a:lnTo>
                  <a:pt x="2015" y="587"/>
                </a:lnTo>
                <a:cubicBezTo>
                  <a:pt x="2015" y="592"/>
                  <a:pt x="2015" y="597"/>
                  <a:pt x="2015" y="601"/>
                </a:cubicBezTo>
                <a:lnTo>
                  <a:pt x="2014" y="608"/>
                </a:lnTo>
                <a:cubicBezTo>
                  <a:pt x="2007" y="655"/>
                  <a:pt x="1966" y="690"/>
                  <a:pt x="1918" y="690"/>
                </a:cubicBezTo>
                <a:lnTo>
                  <a:pt x="1917" y="690"/>
                </a:lnTo>
                <a:lnTo>
                  <a:pt x="2013" y="594"/>
                </a:lnTo>
                <a:lnTo>
                  <a:pt x="2013" y="604"/>
                </a:lnTo>
                <a:lnTo>
                  <a:pt x="1917" y="508"/>
                </a:lnTo>
                <a:lnTo>
                  <a:pt x="1921" y="508"/>
                </a:lnTo>
                <a:lnTo>
                  <a:pt x="1826" y="616"/>
                </a:lnTo>
                <a:lnTo>
                  <a:pt x="1825" y="608"/>
                </a:lnTo>
                <a:lnTo>
                  <a:pt x="1824" y="593"/>
                </a:lnTo>
                <a:cubicBezTo>
                  <a:pt x="1824" y="540"/>
                  <a:pt x="1867" y="497"/>
                  <a:pt x="1920" y="497"/>
                </a:cubicBezTo>
                <a:cubicBezTo>
                  <a:pt x="1973" y="497"/>
                  <a:pt x="2016" y="540"/>
                  <a:pt x="2016" y="593"/>
                </a:cubicBezTo>
                <a:lnTo>
                  <a:pt x="2016" y="594"/>
                </a:lnTo>
                <a:lnTo>
                  <a:pt x="2016" y="602"/>
                </a:lnTo>
                <a:lnTo>
                  <a:pt x="2016" y="615"/>
                </a:lnTo>
                <a:lnTo>
                  <a:pt x="2017" y="619"/>
                </a:lnTo>
                <a:lnTo>
                  <a:pt x="2017" y="614"/>
                </a:lnTo>
                <a:lnTo>
                  <a:pt x="1828" y="614"/>
                </a:lnTo>
                <a:lnTo>
                  <a:pt x="1829" y="609"/>
                </a:lnTo>
                <a:lnTo>
                  <a:pt x="1831" y="600"/>
                </a:lnTo>
                <a:lnTo>
                  <a:pt x="1831" y="595"/>
                </a:lnTo>
                <a:lnTo>
                  <a:pt x="1832" y="583"/>
                </a:lnTo>
                <a:cubicBezTo>
                  <a:pt x="1835" y="561"/>
                  <a:pt x="1844" y="542"/>
                  <a:pt x="1860" y="527"/>
                </a:cubicBezTo>
                <a:lnTo>
                  <a:pt x="1861" y="526"/>
                </a:lnTo>
                <a:cubicBezTo>
                  <a:pt x="1884" y="502"/>
                  <a:pt x="1918" y="492"/>
                  <a:pt x="1951" y="500"/>
                </a:cubicBezTo>
                <a:cubicBezTo>
                  <a:pt x="1983" y="508"/>
                  <a:pt x="2009" y="532"/>
                  <a:pt x="2020" y="563"/>
                </a:cubicBezTo>
                <a:lnTo>
                  <a:pt x="2021" y="566"/>
                </a:lnTo>
                <a:lnTo>
                  <a:pt x="2022" y="571"/>
                </a:lnTo>
                <a:lnTo>
                  <a:pt x="1932" y="508"/>
                </a:lnTo>
                <a:lnTo>
                  <a:pt x="1937" y="508"/>
                </a:lnTo>
                <a:lnTo>
                  <a:pt x="1943" y="508"/>
                </a:lnTo>
                <a:cubicBezTo>
                  <a:pt x="1965" y="508"/>
                  <a:pt x="1986" y="516"/>
                  <a:pt x="2003" y="530"/>
                </a:cubicBezTo>
                <a:lnTo>
                  <a:pt x="2008" y="534"/>
                </a:lnTo>
                <a:cubicBezTo>
                  <a:pt x="2014" y="538"/>
                  <a:pt x="2019" y="543"/>
                  <a:pt x="2023" y="548"/>
                </a:cubicBezTo>
                <a:lnTo>
                  <a:pt x="2027" y="553"/>
                </a:lnTo>
                <a:lnTo>
                  <a:pt x="1952" y="517"/>
                </a:lnTo>
                <a:lnTo>
                  <a:pt x="1956" y="517"/>
                </a:lnTo>
                <a:lnTo>
                  <a:pt x="1959" y="517"/>
                </a:lnTo>
                <a:cubicBezTo>
                  <a:pt x="1988" y="517"/>
                  <a:pt x="2014" y="530"/>
                  <a:pt x="2033" y="551"/>
                </a:cubicBezTo>
                <a:cubicBezTo>
                  <a:pt x="2051" y="573"/>
                  <a:pt x="2059" y="601"/>
                  <a:pt x="2054" y="629"/>
                </a:cubicBezTo>
                <a:lnTo>
                  <a:pt x="2053" y="635"/>
                </a:lnTo>
                <a:cubicBezTo>
                  <a:pt x="2052" y="645"/>
                  <a:pt x="2049" y="654"/>
                  <a:pt x="2044" y="662"/>
                </a:cubicBezTo>
                <a:lnTo>
                  <a:pt x="2042" y="666"/>
                </a:lnTo>
                <a:cubicBezTo>
                  <a:pt x="2020" y="710"/>
                  <a:pt x="1969" y="730"/>
                  <a:pt x="1923" y="714"/>
                </a:cubicBezTo>
                <a:cubicBezTo>
                  <a:pt x="1877" y="697"/>
                  <a:pt x="1851" y="648"/>
                  <a:pt x="1863" y="600"/>
                </a:cubicBezTo>
                <a:lnTo>
                  <a:pt x="1864" y="596"/>
                </a:lnTo>
                <a:lnTo>
                  <a:pt x="1861" y="619"/>
                </a:lnTo>
                <a:lnTo>
                  <a:pt x="1861" y="613"/>
                </a:lnTo>
                <a:lnTo>
                  <a:pt x="1861" y="606"/>
                </a:lnTo>
                <a:lnTo>
                  <a:pt x="1872" y="649"/>
                </a:lnTo>
                <a:lnTo>
                  <a:pt x="1871" y="647"/>
                </a:lnTo>
                <a:lnTo>
                  <a:pt x="2052" y="604"/>
                </a:lnTo>
                <a:lnTo>
                  <a:pt x="2052" y="611"/>
                </a:lnTo>
                <a:lnTo>
                  <a:pt x="2053" y="615"/>
                </a:lnTo>
                <a:lnTo>
                  <a:pt x="2053" y="635"/>
                </a:lnTo>
                <a:lnTo>
                  <a:pt x="2053" y="642"/>
                </a:lnTo>
                <a:cubicBezTo>
                  <a:pt x="2053" y="695"/>
                  <a:pt x="2010" y="738"/>
                  <a:pt x="1957" y="738"/>
                </a:cubicBezTo>
                <a:cubicBezTo>
                  <a:pt x="1904" y="738"/>
                  <a:pt x="1861" y="695"/>
                  <a:pt x="1861" y="642"/>
                </a:cubicBezTo>
                <a:lnTo>
                  <a:pt x="1861" y="641"/>
                </a:lnTo>
                <a:lnTo>
                  <a:pt x="1863" y="657"/>
                </a:lnTo>
                <a:lnTo>
                  <a:pt x="1862" y="651"/>
                </a:lnTo>
                <a:lnTo>
                  <a:pt x="1860" y="631"/>
                </a:lnTo>
                <a:cubicBezTo>
                  <a:pt x="1858" y="605"/>
                  <a:pt x="1867" y="578"/>
                  <a:pt x="1885" y="558"/>
                </a:cubicBezTo>
                <a:cubicBezTo>
                  <a:pt x="1903" y="539"/>
                  <a:pt x="1929" y="527"/>
                  <a:pt x="1955" y="527"/>
                </a:cubicBezTo>
                <a:lnTo>
                  <a:pt x="1956" y="527"/>
                </a:lnTo>
                <a:cubicBezTo>
                  <a:pt x="2003" y="527"/>
                  <a:pt x="2043" y="561"/>
                  <a:pt x="2051" y="606"/>
                </a:cubicBezTo>
                <a:lnTo>
                  <a:pt x="2053" y="617"/>
                </a:lnTo>
                <a:lnTo>
                  <a:pt x="2044" y="592"/>
                </a:lnTo>
                <a:lnTo>
                  <a:pt x="2048" y="600"/>
                </a:lnTo>
                <a:lnTo>
                  <a:pt x="1883" y="589"/>
                </a:lnTo>
                <a:lnTo>
                  <a:pt x="1885" y="586"/>
                </a:lnTo>
                <a:lnTo>
                  <a:pt x="1870" y="624"/>
                </a:lnTo>
                <a:lnTo>
                  <a:pt x="1871" y="618"/>
                </a:lnTo>
                <a:lnTo>
                  <a:pt x="1875" y="600"/>
                </a:lnTo>
                <a:cubicBezTo>
                  <a:pt x="1880" y="584"/>
                  <a:pt x="1888" y="570"/>
                  <a:pt x="1900" y="559"/>
                </a:cubicBezTo>
                <a:lnTo>
                  <a:pt x="1903" y="556"/>
                </a:lnTo>
                <a:cubicBezTo>
                  <a:pt x="1932" y="526"/>
                  <a:pt x="1976" y="519"/>
                  <a:pt x="2013" y="538"/>
                </a:cubicBezTo>
                <a:lnTo>
                  <a:pt x="2019" y="541"/>
                </a:lnTo>
                <a:cubicBezTo>
                  <a:pt x="2031" y="547"/>
                  <a:pt x="2042" y="555"/>
                  <a:pt x="2050" y="565"/>
                </a:cubicBezTo>
                <a:lnTo>
                  <a:pt x="2055" y="571"/>
                </a:lnTo>
                <a:lnTo>
                  <a:pt x="1981" y="536"/>
                </a:lnTo>
                <a:lnTo>
                  <a:pt x="1985" y="536"/>
                </a:lnTo>
                <a:cubicBezTo>
                  <a:pt x="2018" y="536"/>
                  <a:pt x="2048" y="553"/>
                  <a:pt x="2065" y="579"/>
                </a:cubicBezTo>
                <a:lnTo>
                  <a:pt x="2069" y="585"/>
                </a:lnTo>
                <a:lnTo>
                  <a:pt x="2069" y="585"/>
                </a:lnTo>
                <a:lnTo>
                  <a:pt x="1897" y="652"/>
                </a:lnTo>
                <a:lnTo>
                  <a:pt x="1896" y="642"/>
                </a:lnTo>
                <a:lnTo>
                  <a:pt x="1895" y="634"/>
                </a:lnTo>
                <a:cubicBezTo>
                  <a:pt x="1890" y="585"/>
                  <a:pt x="1922" y="540"/>
                  <a:pt x="1970" y="530"/>
                </a:cubicBezTo>
                <a:cubicBezTo>
                  <a:pt x="2018" y="519"/>
                  <a:pt x="2066" y="547"/>
                  <a:pt x="2082" y="593"/>
                </a:cubicBezTo>
                <a:lnTo>
                  <a:pt x="2083" y="596"/>
                </a:lnTo>
                <a:cubicBezTo>
                  <a:pt x="2084" y="601"/>
                  <a:pt x="2085" y="606"/>
                  <a:pt x="2086" y="611"/>
                </a:cubicBezTo>
                <a:lnTo>
                  <a:pt x="2087" y="617"/>
                </a:lnTo>
                <a:lnTo>
                  <a:pt x="1992" y="536"/>
                </a:lnTo>
                <a:lnTo>
                  <a:pt x="1996" y="536"/>
                </a:lnTo>
                <a:lnTo>
                  <a:pt x="1901" y="644"/>
                </a:lnTo>
                <a:lnTo>
                  <a:pt x="1900" y="636"/>
                </a:lnTo>
                <a:lnTo>
                  <a:pt x="1899" y="620"/>
                </a:lnTo>
                <a:lnTo>
                  <a:pt x="1898" y="608"/>
                </a:lnTo>
                <a:lnTo>
                  <a:pt x="1898" y="610"/>
                </a:lnTo>
                <a:lnTo>
                  <a:pt x="2088" y="594"/>
                </a:lnTo>
                <a:lnTo>
                  <a:pt x="2088" y="595"/>
                </a:lnTo>
                <a:lnTo>
                  <a:pt x="2087" y="580"/>
                </a:lnTo>
                <a:lnTo>
                  <a:pt x="2088" y="586"/>
                </a:lnTo>
                <a:lnTo>
                  <a:pt x="2090" y="598"/>
                </a:lnTo>
                <a:lnTo>
                  <a:pt x="1995" y="517"/>
                </a:lnTo>
                <a:lnTo>
                  <a:pt x="2001" y="517"/>
                </a:lnTo>
                <a:lnTo>
                  <a:pt x="2007" y="517"/>
                </a:lnTo>
                <a:cubicBezTo>
                  <a:pt x="2035" y="517"/>
                  <a:pt x="2061" y="529"/>
                  <a:pt x="2079" y="549"/>
                </a:cubicBezTo>
                <a:lnTo>
                  <a:pt x="2088" y="559"/>
                </a:lnTo>
                <a:cubicBezTo>
                  <a:pt x="2096" y="568"/>
                  <a:pt x="2102" y="579"/>
                  <a:pt x="2107" y="591"/>
                </a:cubicBezTo>
                <a:lnTo>
                  <a:pt x="2111" y="602"/>
                </a:lnTo>
                <a:lnTo>
                  <a:pt x="2114" y="610"/>
                </a:lnTo>
                <a:lnTo>
                  <a:pt x="2090" y="573"/>
                </a:lnTo>
                <a:lnTo>
                  <a:pt x="2092" y="575"/>
                </a:lnTo>
                <a:lnTo>
                  <a:pt x="1930" y="624"/>
                </a:lnTo>
                <a:lnTo>
                  <a:pt x="1931" y="619"/>
                </a:lnTo>
                <a:lnTo>
                  <a:pt x="1933" y="609"/>
                </a:lnTo>
                <a:lnTo>
                  <a:pt x="1933" y="608"/>
                </a:lnTo>
                <a:lnTo>
                  <a:pt x="1932" y="613"/>
                </a:lnTo>
                <a:cubicBezTo>
                  <a:pt x="1932" y="560"/>
                  <a:pt x="1975" y="517"/>
                  <a:pt x="2028" y="517"/>
                </a:cubicBezTo>
                <a:cubicBezTo>
                  <a:pt x="2081" y="517"/>
                  <a:pt x="2124" y="560"/>
                  <a:pt x="2124" y="613"/>
                </a:cubicBezTo>
                <a:lnTo>
                  <a:pt x="2124" y="617"/>
                </a:lnTo>
                <a:lnTo>
                  <a:pt x="2124" y="626"/>
                </a:lnTo>
                <a:lnTo>
                  <a:pt x="2124" y="635"/>
                </a:lnTo>
                <a:lnTo>
                  <a:pt x="2124" y="642"/>
                </a:lnTo>
                <a:lnTo>
                  <a:pt x="2028" y="546"/>
                </a:lnTo>
                <a:lnTo>
                  <a:pt x="2029" y="546"/>
                </a:lnTo>
                <a:lnTo>
                  <a:pt x="1934" y="649"/>
                </a:lnTo>
                <a:lnTo>
                  <a:pt x="1933" y="635"/>
                </a:lnTo>
                <a:lnTo>
                  <a:pt x="1932" y="620"/>
                </a:lnTo>
                <a:lnTo>
                  <a:pt x="2027" y="709"/>
                </a:lnTo>
                <a:lnTo>
                  <a:pt x="2026" y="709"/>
                </a:lnTo>
                <a:lnTo>
                  <a:pt x="2122" y="605"/>
                </a:lnTo>
                <a:lnTo>
                  <a:pt x="2123" y="616"/>
                </a:lnTo>
                <a:lnTo>
                  <a:pt x="2125" y="627"/>
                </a:lnTo>
                <a:lnTo>
                  <a:pt x="2126" y="648"/>
                </a:lnTo>
                <a:lnTo>
                  <a:pt x="2123" y="628"/>
                </a:lnTo>
                <a:lnTo>
                  <a:pt x="2125" y="635"/>
                </a:lnTo>
                <a:lnTo>
                  <a:pt x="1943" y="626"/>
                </a:lnTo>
                <a:lnTo>
                  <a:pt x="1945" y="621"/>
                </a:lnTo>
                <a:lnTo>
                  <a:pt x="1940" y="641"/>
                </a:lnTo>
                <a:lnTo>
                  <a:pt x="1942" y="629"/>
                </a:lnTo>
                <a:lnTo>
                  <a:pt x="1942" y="624"/>
                </a:lnTo>
                <a:cubicBezTo>
                  <a:pt x="1942" y="617"/>
                  <a:pt x="1943" y="610"/>
                  <a:pt x="1945" y="604"/>
                </a:cubicBezTo>
                <a:lnTo>
                  <a:pt x="1947" y="597"/>
                </a:lnTo>
                <a:cubicBezTo>
                  <a:pt x="1955" y="570"/>
                  <a:pt x="1975" y="547"/>
                  <a:pt x="2001" y="536"/>
                </a:cubicBezTo>
                <a:cubicBezTo>
                  <a:pt x="2027" y="524"/>
                  <a:pt x="2057" y="525"/>
                  <a:pt x="2082" y="538"/>
                </a:cubicBezTo>
                <a:lnTo>
                  <a:pt x="2084" y="539"/>
                </a:lnTo>
                <a:cubicBezTo>
                  <a:pt x="2107" y="550"/>
                  <a:pt x="2124" y="570"/>
                  <a:pt x="2133" y="594"/>
                </a:cubicBezTo>
                <a:lnTo>
                  <a:pt x="2135" y="600"/>
                </a:lnTo>
                <a:lnTo>
                  <a:pt x="2140" y="619"/>
                </a:lnTo>
                <a:cubicBezTo>
                  <a:pt x="2147" y="648"/>
                  <a:pt x="2140" y="678"/>
                  <a:pt x="2122" y="702"/>
                </a:cubicBezTo>
                <a:cubicBezTo>
                  <a:pt x="2104" y="725"/>
                  <a:pt x="2076" y="738"/>
                  <a:pt x="2046" y="738"/>
                </a:cubicBezTo>
                <a:lnTo>
                  <a:pt x="2045" y="738"/>
                </a:lnTo>
                <a:cubicBezTo>
                  <a:pt x="1992" y="738"/>
                  <a:pt x="1949" y="695"/>
                  <a:pt x="1949" y="642"/>
                </a:cubicBezTo>
                <a:cubicBezTo>
                  <a:pt x="1949" y="589"/>
                  <a:pt x="1992" y="546"/>
                  <a:pt x="2045" y="546"/>
                </a:cubicBezTo>
                <a:lnTo>
                  <a:pt x="2046" y="546"/>
                </a:lnTo>
                <a:cubicBezTo>
                  <a:pt x="2091" y="546"/>
                  <a:pt x="2130" y="578"/>
                  <a:pt x="2140" y="622"/>
                </a:cubicBezTo>
                <a:lnTo>
                  <a:pt x="2142" y="631"/>
                </a:lnTo>
                <a:cubicBezTo>
                  <a:pt x="2144" y="637"/>
                  <a:pt x="2144" y="644"/>
                  <a:pt x="2144" y="651"/>
                </a:cubicBezTo>
                <a:lnTo>
                  <a:pt x="2144" y="658"/>
                </a:lnTo>
                <a:lnTo>
                  <a:pt x="2144" y="661"/>
                </a:lnTo>
                <a:lnTo>
                  <a:pt x="1959" y="626"/>
                </a:lnTo>
                <a:lnTo>
                  <a:pt x="1963" y="616"/>
                </a:lnTo>
                <a:lnTo>
                  <a:pt x="1970" y="603"/>
                </a:lnTo>
                <a:lnTo>
                  <a:pt x="1978" y="589"/>
                </a:lnTo>
                <a:cubicBezTo>
                  <a:pt x="1994" y="565"/>
                  <a:pt x="2019" y="550"/>
                  <a:pt x="2048" y="547"/>
                </a:cubicBezTo>
                <a:cubicBezTo>
                  <a:pt x="2077" y="544"/>
                  <a:pt x="2105" y="554"/>
                  <a:pt x="2125" y="575"/>
                </a:cubicBezTo>
                <a:lnTo>
                  <a:pt x="2128" y="578"/>
                </a:lnTo>
                <a:cubicBezTo>
                  <a:pt x="2140" y="589"/>
                  <a:pt x="2148" y="603"/>
                  <a:pt x="2153" y="619"/>
                </a:cubicBezTo>
                <a:lnTo>
                  <a:pt x="2155" y="626"/>
                </a:lnTo>
                <a:lnTo>
                  <a:pt x="2156" y="628"/>
                </a:lnTo>
                <a:lnTo>
                  <a:pt x="2157" y="631"/>
                </a:lnTo>
                <a:lnTo>
                  <a:pt x="1969" y="661"/>
                </a:lnTo>
                <a:lnTo>
                  <a:pt x="1969" y="657"/>
                </a:lnTo>
                <a:lnTo>
                  <a:pt x="1973" y="684"/>
                </a:lnTo>
                <a:lnTo>
                  <a:pt x="1971" y="677"/>
                </a:lnTo>
                <a:lnTo>
                  <a:pt x="1967" y="657"/>
                </a:lnTo>
                <a:lnTo>
                  <a:pt x="1995" y="711"/>
                </a:lnTo>
                <a:lnTo>
                  <a:pt x="1994" y="710"/>
                </a:lnTo>
                <a:lnTo>
                  <a:pt x="2157" y="642"/>
                </a:lnTo>
                <a:lnTo>
                  <a:pt x="2157" y="649"/>
                </a:lnTo>
                <a:lnTo>
                  <a:pt x="2158" y="653"/>
                </a:lnTo>
                <a:lnTo>
                  <a:pt x="2159" y="667"/>
                </a:lnTo>
                <a:lnTo>
                  <a:pt x="2159" y="665"/>
                </a:lnTo>
                <a:lnTo>
                  <a:pt x="1971" y="657"/>
                </a:lnTo>
                <a:lnTo>
                  <a:pt x="1972" y="653"/>
                </a:lnTo>
                <a:lnTo>
                  <a:pt x="1974" y="647"/>
                </a:lnTo>
                <a:lnTo>
                  <a:pt x="1973" y="648"/>
                </a:lnTo>
                <a:cubicBezTo>
                  <a:pt x="1974" y="641"/>
                  <a:pt x="1975" y="634"/>
                  <a:pt x="1977" y="627"/>
                </a:cubicBezTo>
                <a:lnTo>
                  <a:pt x="1979" y="621"/>
                </a:lnTo>
                <a:cubicBezTo>
                  <a:pt x="1988" y="595"/>
                  <a:pt x="2008" y="573"/>
                  <a:pt x="2034" y="563"/>
                </a:cubicBezTo>
                <a:cubicBezTo>
                  <a:pt x="2059" y="552"/>
                  <a:pt x="2089" y="553"/>
                  <a:pt x="2113" y="566"/>
                </a:cubicBezTo>
                <a:lnTo>
                  <a:pt x="2117" y="568"/>
                </a:lnTo>
                <a:cubicBezTo>
                  <a:pt x="2139" y="578"/>
                  <a:pt x="2156" y="597"/>
                  <a:pt x="2164" y="620"/>
                </a:cubicBezTo>
                <a:lnTo>
                  <a:pt x="2167" y="628"/>
                </a:lnTo>
                <a:lnTo>
                  <a:pt x="2166" y="625"/>
                </a:lnTo>
                <a:lnTo>
                  <a:pt x="2148" y="600"/>
                </a:lnTo>
                <a:lnTo>
                  <a:pt x="2151" y="603"/>
                </a:lnTo>
                <a:lnTo>
                  <a:pt x="1987" y="670"/>
                </a:lnTo>
                <a:lnTo>
                  <a:pt x="1987" y="665"/>
                </a:lnTo>
                <a:lnTo>
                  <a:pt x="1990" y="689"/>
                </a:lnTo>
                <a:lnTo>
                  <a:pt x="1989" y="685"/>
                </a:lnTo>
                <a:lnTo>
                  <a:pt x="2174" y="692"/>
                </a:lnTo>
                <a:lnTo>
                  <a:pt x="2173" y="695"/>
                </a:lnTo>
                <a:lnTo>
                  <a:pt x="2177" y="664"/>
                </a:lnTo>
                <a:lnTo>
                  <a:pt x="2177" y="671"/>
                </a:lnTo>
                <a:cubicBezTo>
                  <a:pt x="2177" y="677"/>
                  <a:pt x="2177" y="682"/>
                  <a:pt x="2176" y="687"/>
                </a:cubicBezTo>
                <a:lnTo>
                  <a:pt x="2175" y="693"/>
                </a:lnTo>
                <a:lnTo>
                  <a:pt x="2176" y="677"/>
                </a:lnTo>
                <a:lnTo>
                  <a:pt x="2176" y="680"/>
                </a:lnTo>
                <a:lnTo>
                  <a:pt x="1989" y="650"/>
                </a:lnTo>
                <a:lnTo>
                  <a:pt x="1990" y="647"/>
                </a:lnTo>
                <a:lnTo>
                  <a:pt x="1992" y="641"/>
                </a:lnTo>
                <a:lnTo>
                  <a:pt x="1993" y="638"/>
                </a:lnTo>
                <a:lnTo>
                  <a:pt x="1995" y="631"/>
                </a:lnTo>
                <a:cubicBezTo>
                  <a:pt x="2011" y="584"/>
                  <a:pt x="2060" y="557"/>
                  <a:pt x="2108" y="568"/>
                </a:cubicBezTo>
                <a:cubicBezTo>
                  <a:pt x="2156" y="579"/>
                  <a:pt x="2188" y="624"/>
                  <a:pt x="2182" y="673"/>
                </a:cubicBezTo>
                <a:lnTo>
                  <a:pt x="2181" y="681"/>
                </a:lnTo>
                <a:lnTo>
                  <a:pt x="2180" y="689"/>
                </a:lnTo>
                <a:lnTo>
                  <a:pt x="2084" y="584"/>
                </a:lnTo>
                <a:lnTo>
                  <a:pt x="2090" y="584"/>
                </a:lnTo>
                <a:lnTo>
                  <a:pt x="2075" y="586"/>
                </a:lnTo>
                <a:lnTo>
                  <a:pt x="2081" y="585"/>
                </a:lnTo>
                <a:cubicBezTo>
                  <a:pt x="2092" y="583"/>
                  <a:pt x="2104" y="583"/>
                  <a:pt x="2115" y="585"/>
                </a:cubicBezTo>
                <a:lnTo>
                  <a:pt x="2120" y="586"/>
                </a:lnTo>
                <a:cubicBezTo>
                  <a:pt x="2154" y="593"/>
                  <a:pt x="2182" y="617"/>
                  <a:pt x="2193" y="650"/>
                </a:cubicBezTo>
                <a:lnTo>
                  <a:pt x="2196" y="659"/>
                </a:lnTo>
                <a:cubicBezTo>
                  <a:pt x="2198" y="666"/>
                  <a:pt x="2199" y="673"/>
                  <a:pt x="2200" y="680"/>
                </a:cubicBezTo>
                <a:lnTo>
                  <a:pt x="2201" y="690"/>
                </a:lnTo>
                <a:lnTo>
                  <a:pt x="2105" y="603"/>
                </a:lnTo>
                <a:lnTo>
                  <a:pt x="2108" y="603"/>
                </a:lnTo>
                <a:lnTo>
                  <a:pt x="2024" y="653"/>
                </a:lnTo>
                <a:lnTo>
                  <a:pt x="2030" y="642"/>
                </a:lnTo>
                <a:lnTo>
                  <a:pt x="2038" y="630"/>
                </a:lnTo>
                <a:cubicBezTo>
                  <a:pt x="2054" y="605"/>
                  <a:pt x="2080" y="588"/>
                  <a:pt x="2109" y="585"/>
                </a:cubicBezTo>
                <a:cubicBezTo>
                  <a:pt x="2138" y="582"/>
                  <a:pt x="2167" y="592"/>
                  <a:pt x="2187" y="613"/>
                </a:cubicBezTo>
                <a:lnTo>
                  <a:pt x="2191" y="617"/>
                </a:lnTo>
                <a:lnTo>
                  <a:pt x="2202" y="629"/>
                </a:lnTo>
                <a:lnTo>
                  <a:pt x="2042" y="647"/>
                </a:lnTo>
                <a:lnTo>
                  <a:pt x="2044" y="643"/>
                </a:lnTo>
                <a:lnTo>
                  <a:pt x="2035" y="667"/>
                </a:lnTo>
                <a:lnTo>
                  <a:pt x="2036" y="662"/>
                </a:lnTo>
                <a:lnTo>
                  <a:pt x="2130" y="776"/>
                </a:lnTo>
                <a:lnTo>
                  <a:pt x="2129" y="776"/>
                </a:lnTo>
                <a:lnTo>
                  <a:pt x="2128" y="776"/>
                </a:lnTo>
                <a:lnTo>
                  <a:pt x="2224" y="691"/>
                </a:lnTo>
                <a:lnTo>
                  <a:pt x="2223" y="700"/>
                </a:lnTo>
                <a:lnTo>
                  <a:pt x="2223" y="696"/>
                </a:lnTo>
                <a:lnTo>
                  <a:pt x="2224" y="697"/>
                </a:lnTo>
                <a:lnTo>
                  <a:pt x="2224" y="714"/>
                </a:lnTo>
                <a:lnTo>
                  <a:pt x="2224" y="718"/>
                </a:lnTo>
                <a:cubicBezTo>
                  <a:pt x="2224" y="771"/>
                  <a:pt x="2181" y="814"/>
                  <a:pt x="2128" y="814"/>
                </a:cubicBezTo>
                <a:cubicBezTo>
                  <a:pt x="2075" y="814"/>
                  <a:pt x="2032" y="771"/>
                  <a:pt x="2032" y="718"/>
                </a:cubicBezTo>
                <a:lnTo>
                  <a:pt x="2032" y="713"/>
                </a:lnTo>
                <a:lnTo>
                  <a:pt x="2032" y="704"/>
                </a:lnTo>
                <a:lnTo>
                  <a:pt x="2032" y="704"/>
                </a:lnTo>
                <a:lnTo>
                  <a:pt x="2031" y="689"/>
                </a:lnTo>
                <a:cubicBezTo>
                  <a:pt x="2031" y="636"/>
                  <a:pt x="2074" y="593"/>
                  <a:pt x="2127" y="593"/>
                </a:cubicBezTo>
                <a:cubicBezTo>
                  <a:pt x="2180" y="593"/>
                  <a:pt x="2223" y="636"/>
                  <a:pt x="2223" y="689"/>
                </a:cubicBezTo>
                <a:lnTo>
                  <a:pt x="2223" y="693"/>
                </a:lnTo>
                <a:lnTo>
                  <a:pt x="2223" y="702"/>
                </a:lnTo>
                <a:lnTo>
                  <a:pt x="2223" y="711"/>
                </a:lnTo>
                <a:lnTo>
                  <a:pt x="2223" y="698"/>
                </a:lnTo>
                <a:lnTo>
                  <a:pt x="2224" y="705"/>
                </a:lnTo>
                <a:lnTo>
                  <a:pt x="2128" y="622"/>
                </a:lnTo>
                <a:lnTo>
                  <a:pt x="2130" y="622"/>
                </a:lnTo>
                <a:lnTo>
                  <a:pt x="2057" y="657"/>
                </a:lnTo>
                <a:lnTo>
                  <a:pt x="2062" y="651"/>
                </a:lnTo>
                <a:cubicBezTo>
                  <a:pt x="2066" y="646"/>
                  <a:pt x="2070" y="642"/>
                  <a:pt x="2075" y="638"/>
                </a:cubicBezTo>
                <a:lnTo>
                  <a:pt x="2080" y="634"/>
                </a:lnTo>
                <a:cubicBezTo>
                  <a:pt x="2103" y="615"/>
                  <a:pt x="2133" y="608"/>
                  <a:pt x="2161" y="615"/>
                </a:cubicBezTo>
                <a:cubicBezTo>
                  <a:pt x="2189" y="621"/>
                  <a:pt x="2213" y="640"/>
                  <a:pt x="2226" y="666"/>
                </a:cubicBezTo>
                <a:lnTo>
                  <a:pt x="2229" y="672"/>
                </a:lnTo>
                <a:lnTo>
                  <a:pt x="2220" y="657"/>
                </a:lnTo>
                <a:lnTo>
                  <a:pt x="2223" y="661"/>
                </a:lnTo>
                <a:lnTo>
                  <a:pt x="2061" y="676"/>
                </a:lnTo>
                <a:lnTo>
                  <a:pt x="2064" y="670"/>
                </a:lnTo>
                <a:lnTo>
                  <a:pt x="2058" y="682"/>
                </a:lnTo>
                <a:lnTo>
                  <a:pt x="2061" y="673"/>
                </a:lnTo>
                <a:lnTo>
                  <a:pt x="2061" y="674"/>
                </a:lnTo>
                <a:cubicBezTo>
                  <a:pt x="2062" y="669"/>
                  <a:pt x="2063" y="664"/>
                  <a:pt x="2065" y="659"/>
                </a:cubicBezTo>
                <a:lnTo>
                  <a:pt x="2067" y="654"/>
                </a:lnTo>
                <a:cubicBezTo>
                  <a:pt x="2083" y="614"/>
                  <a:pt x="2124" y="589"/>
                  <a:pt x="2167" y="594"/>
                </a:cubicBezTo>
                <a:cubicBezTo>
                  <a:pt x="2210" y="599"/>
                  <a:pt x="2244" y="631"/>
                  <a:pt x="2251" y="674"/>
                </a:cubicBezTo>
                <a:lnTo>
                  <a:pt x="2252" y="680"/>
                </a:lnTo>
                <a:cubicBezTo>
                  <a:pt x="2253" y="687"/>
                  <a:pt x="2254" y="695"/>
                  <a:pt x="2253" y="703"/>
                </a:cubicBezTo>
                <a:lnTo>
                  <a:pt x="2252" y="716"/>
                </a:lnTo>
                <a:lnTo>
                  <a:pt x="2253" y="721"/>
                </a:lnTo>
                <a:lnTo>
                  <a:pt x="2253" y="734"/>
                </a:lnTo>
                <a:lnTo>
                  <a:pt x="2253" y="737"/>
                </a:lnTo>
                <a:cubicBezTo>
                  <a:pt x="2253" y="790"/>
                  <a:pt x="2210" y="833"/>
                  <a:pt x="2157" y="833"/>
                </a:cubicBezTo>
                <a:cubicBezTo>
                  <a:pt x="2104" y="833"/>
                  <a:pt x="2061" y="790"/>
                  <a:pt x="2061" y="737"/>
                </a:cubicBezTo>
                <a:lnTo>
                  <a:pt x="2061" y="732"/>
                </a:lnTo>
                <a:lnTo>
                  <a:pt x="2061" y="722"/>
                </a:lnTo>
                <a:lnTo>
                  <a:pt x="2061" y="712"/>
                </a:lnTo>
                <a:lnTo>
                  <a:pt x="2061" y="708"/>
                </a:lnTo>
                <a:cubicBezTo>
                  <a:pt x="2061" y="655"/>
                  <a:pt x="2104" y="612"/>
                  <a:pt x="2157" y="612"/>
                </a:cubicBezTo>
                <a:cubicBezTo>
                  <a:pt x="2210" y="612"/>
                  <a:pt x="2253" y="655"/>
                  <a:pt x="2253" y="708"/>
                </a:cubicBezTo>
                <a:lnTo>
                  <a:pt x="2253" y="715"/>
                </a:lnTo>
                <a:lnTo>
                  <a:pt x="2252" y="735"/>
                </a:lnTo>
                <a:lnTo>
                  <a:pt x="2251" y="748"/>
                </a:lnTo>
                <a:lnTo>
                  <a:pt x="2251" y="746"/>
                </a:lnTo>
                <a:cubicBezTo>
                  <a:pt x="2251" y="795"/>
                  <a:pt x="2215" y="836"/>
                  <a:pt x="2167" y="842"/>
                </a:cubicBezTo>
                <a:cubicBezTo>
                  <a:pt x="2119" y="848"/>
                  <a:pt x="2074" y="817"/>
                  <a:pt x="2062" y="770"/>
                </a:cubicBezTo>
                <a:lnTo>
                  <a:pt x="2061" y="766"/>
                </a:lnTo>
                <a:cubicBezTo>
                  <a:pt x="2059" y="758"/>
                  <a:pt x="2058" y="750"/>
                  <a:pt x="2058" y="742"/>
                </a:cubicBezTo>
                <a:lnTo>
                  <a:pt x="2058" y="733"/>
                </a:lnTo>
                <a:lnTo>
                  <a:pt x="2058" y="733"/>
                </a:lnTo>
                <a:lnTo>
                  <a:pt x="2057" y="718"/>
                </a:lnTo>
                <a:cubicBezTo>
                  <a:pt x="2057" y="665"/>
                  <a:pt x="2100" y="622"/>
                  <a:pt x="2153" y="622"/>
                </a:cubicBezTo>
                <a:cubicBezTo>
                  <a:pt x="2206" y="622"/>
                  <a:pt x="2249" y="665"/>
                  <a:pt x="2249" y="718"/>
                </a:cubicBezTo>
                <a:lnTo>
                  <a:pt x="2249" y="722"/>
                </a:lnTo>
                <a:lnTo>
                  <a:pt x="2249" y="732"/>
                </a:lnTo>
                <a:lnTo>
                  <a:pt x="2250" y="731"/>
                </a:lnTo>
                <a:lnTo>
                  <a:pt x="2244" y="706"/>
                </a:lnTo>
                <a:lnTo>
                  <a:pt x="2246" y="711"/>
                </a:lnTo>
                <a:lnTo>
                  <a:pt x="2089" y="679"/>
                </a:lnTo>
                <a:lnTo>
                  <a:pt x="2091" y="677"/>
                </a:lnTo>
                <a:lnTo>
                  <a:pt x="2066" y="718"/>
                </a:lnTo>
                <a:lnTo>
                  <a:pt x="2068" y="711"/>
                </a:lnTo>
                <a:lnTo>
                  <a:pt x="2075" y="693"/>
                </a:lnTo>
                <a:cubicBezTo>
                  <a:pt x="2080" y="681"/>
                  <a:pt x="2087" y="671"/>
                  <a:pt x="2096" y="663"/>
                </a:cubicBezTo>
                <a:lnTo>
                  <a:pt x="2099" y="660"/>
                </a:lnTo>
                <a:cubicBezTo>
                  <a:pt x="2118" y="640"/>
                  <a:pt x="2145" y="630"/>
                  <a:pt x="2172" y="632"/>
                </a:cubicBezTo>
                <a:cubicBezTo>
                  <a:pt x="2199" y="633"/>
                  <a:pt x="2224" y="646"/>
                  <a:pt x="2241" y="667"/>
                </a:cubicBezTo>
                <a:lnTo>
                  <a:pt x="2245" y="672"/>
                </a:lnTo>
                <a:cubicBezTo>
                  <a:pt x="2251" y="679"/>
                  <a:pt x="2255" y="686"/>
                  <a:pt x="2258" y="693"/>
                </a:cubicBezTo>
                <a:lnTo>
                  <a:pt x="2262" y="702"/>
                </a:lnTo>
                <a:lnTo>
                  <a:pt x="2266" y="711"/>
                </a:lnTo>
                <a:lnTo>
                  <a:pt x="2267" y="714"/>
                </a:lnTo>
                <a:lnTo>
                  <a:pt x="2181" y="660"/>
                </a:lnTo>
                <a:lnTo>
                  <a:pt x="2184" y="660"/>
                </a:lnTo>
                <a:lnTo>
                  <a:pt x="2099" y="714"/>
                </a:lnTo>
                <a:lnTo>
                  <a:pt x="2101" y="710"/>
                </a:lnTo>
                <a:lnTo>
                  <a:pt x="2111" y="693"/>
                </a:lnTo>
                <a:cubicBezTo>
                  <a:pt x="2130" y="665"/>
                  <a:pt x="2162" y="649"/>
                  <a:pt x="2196" y="651"/>
                </a:cubicBezTo>
                <a:cubicBezTo>
                  <a:pt x="2231" y="653"/>
                  <a:pt x="2261" y="673"/>
                  <a:pt x="2276" y="704"/>
                </a:cubicBezTo>
                <a:lnTo>
                  <a:pt x="2278" y="708"/>
                </a:lnTo>
                <a:cubicBezTo>
                  <a:pt x="2283" y="717"/>
                  <a:pt x="2286" y="727"/>
                  <a:pt x="2288" y="737"/>
                </a:cubicBezTo>
                <a:lnTo>
                  <a:pt x="2289" y="744"/>
                </a:lnTo>
                <a:lnTo>
                  <a:pt x="2285" y="727"/>
                </a:lnTo>
                <a:lnTo>
                  <a:pt x="2287" y="733"/>
                </a:lnTo>
                <a:cubicBezTo>
                  <a:pt x="2290" y="743"/>
                  <a:pt x="2291" y="753"/>
                  <a:pt x="2291" y="763"/>
                </a:cubicBezTo>
                <a:lnTo>
                  <a:pt x="2291" y="765"/>
                </a:lnTo>
                <a:cubicBezTo>
                  <a:pt x="2291" y="818"/>
                  <a:pt x="2248" y="861"/>
                  <a:pt x="2195" y="861"/>
                </a:cubicBezTo>
                <a:cubicBezTo>
                  <a:pt x="2142" y="861"/>
                  <a:pt x="2099" y="818"/>
                  <a:pt x="2099" y="765"/>
                </a:cubicBezTo>
                <a:lnTo>
                  <a:pt x="2099" y="760"/>
                </a:lnTo>
                <a:lnTo>
                  <a:pt x="2102" y="781"/>
                </a:lnTo>
                <a:lnTo>
                  <a:pt x="2100" y="772"/>
                </a:lnTo>
                <a:lnTo>
                  <a:pt x="2097" y="751"/>
                </a:lnTo>
                <a:lnTo>
                  <a:pt x="2099" y="765"/>
                </a:lnTo>
                <a:lnTo>
                  <a:pt x="2098" y="761"/>
                </a:lnTo>
                <a:lnTo>
                  <a:pt x="2287" y="737"/>
                </a:lnTo>
                <a:lnTo>
                  <a:pt x="2287" y="741"/>
                </a:lnTo>
                <a:lnTo>
                  <a:pt x="2288" y="740"/>
                </a:lnTo>
                <a:lnTo>
                  <a:pt x="2289" y="749"/>
                </a:lnTo>
                <a:lnTo>
                  <a:pt x="2289" y="765"/>
                </a:lnTo>
                <a:lnTo>
                  <a:pt x="2114" y="712"/>
                </a:lnTo>
                <a:lnTo>
                  <a:pt x="2116" y="709"/>
                </a:lnTo>
                <a:lnTo>
                  <a:pt x="2101" y="747"/>
                </a:lnTo>
                <a:lnTo>
                  <a:pt x="2102" y="741"/>
                </a:lnTo>
                <a:lnTo>
                  <a:pt x="2196" y="852"/>
                </a:lnTo>
                <a:lnTo>
                  <a:pt x="2193" y="852"/>
                </a:lnTo>
                <a:lnTo>
                  <a:pt x="2192" y="852"/>
                </a:lnTo>
                <a:cubicBezTo>
                  <a:pt x="2139" y="852"/>
                  <a:pt x="2096" y="809"/>
                  <a:pt x="2096" y="756"/>
                </a:cubicBezTo>
                <a:lnTo>
                  <a:pt x="2096" y="750"/>
                </a:lnTo>
                <a:cubicBezTo>
                  <a:pt x="2096" y="743"/>
                  <a:pt x="2097" y="735"/>
                  <a:pt x="2099" y="727"/>
                </a:cubicBezTo>
                <a:lnTo>
                  <a:pt x="2100" y="723"/>
                </a:lnTo>
                <a:cubicBezTo>
                  <a:pt x="2111" y="682"/>
                  <a:pt x="2147" y="652"/>
                  <a:pt x="2190" y="651"/>
                </a:cubicBezTo>
                <a:cubicBezTo>
                  <a:pt x="2232" y="649"/>
                  <a:pt x="2271" y="676"/>
                  <a:pt x="2285" y="716"/>
                </a:cubicBezTo>
                <a:lnTo>
                  <a:pt x="2288" y="725"/>
                </a:lnTo>
                <a:lnTo>
                  <a:pt x="2290" y="730"/>
                </a:lnTo>
                <a:lnTo>
                  <a:pt x="2214" y="670"/>
                </a:lnTo>
                <a:lnTo>
                  <a:pt x="2221" y="671"/>
                </a:lnTo>
                <a:lnTo>
                  <a:pt x="2197" y="671"/>
                </a:lnTo>
                <a:lnTo>
                  <a:pt x="2206" y="670"/>
                </a:lnTo>
                <a:lnTo>
                  <a:pt x="2225" y="669"/>
                </a:lnTo>
                <a:lnTo>
                  <a:pt x="2233" y="669"/>
                </a:lnTo>
                <a:cubicBezTo>
                  <a:pt x="2275" y="669"/>
                  <a:pt x="2311" y="696"/>
                  <a:pt x="2325" y="735"/>
                </a:cubicBezTo>
                <a:lnTo>
                  <a:pt x="2327" y="741"/>
                </a:lnTo>
                <a:cubicBezTo>
                  <a:pt x="2332" y="758"/>
                  <a:pt x="2333" y="777"/>
                  <a:pt x="2329" y="795"/>
                </a:cubicBezTo>
                <a:lnTo>
                  <a:pt x="2328" y="799"/>
                </a:lnTo>
                <a:cubicBezTo>
                  <a:pt x="2316" y="846"/>
                  <a:pt x="2271" y="877"/>
                  <a:pt x="2223" y="871"/>
                </a:cubicBezTo>
                <a:cubicBezTo>
                  <a:pt x="2175" y="865"/>
                  <a:pt x="2138" y="824"/>
                  <a:pt x="2138" y="775"/>
                </a:cubicBezTo>
                <a:lnTo>
                  <a:pt x="2138" y="770"/>
                </a:lnTo>
                <a:lnTo>
                  <a:pt x="2140" y="789"/>
                </a:lnTo>
                <a:lnTo>
                  <a:pt x="2139" y="784"/>
                </a:lnTo>
                <a:lnTo>
                  <a:pt x="2323" y="801"/>
                </a:lnTo>
                <a:lnTo>
                  <a:pt x="2321" y="806"/>
                </a:lnTo>
                <a:lnTo>
                  <a:pt x="2319" y="811"/>
                </a:lnTo>
                <a:cubicBezTo>
                  <a:pt x="2301" y="856"/>
                  <a:pt x="2253" y="880"/>
                  <a:pt x="2207" y="869"/>
                </a:cubicBezTo>
                <a:cubicBezTo>
                  <a:pt x="2160" y="857"/>
                  <a:pt x="2129" y="814"/>
                  <a:pt x="2134" y="766"/>
                </a:cubicBezTo>
                <a:lnTo>
                  <a:pt x="2135" y="756"/>
                </a:lnTo>
                <a:lnTo>
                  <a:pt x="2134" y="759"/>
                </a:lnTo>
                <a:cubicBezTo>
                  <a:pt x="2134" y="749"/>
                  <a:pt x="2136" y="739"/>
                  <a:pt x="2139" y="729"/>
                </a:cubicBezTo>
                <a:lnTo>
                  <a:pt x="2140" y="726"/>
                </a:lnTo>
                <a:cubicBezTo>
                  <a:pt x="2155" y="681"/>
                  <a:pt x="2200" y="654"/>
                  <a:pt x="2247" y="662"/>
                </a:cubicBezTo>
                <a:cubicBezTo>
                  <a:pt x="2293" y="669"/>
                  <a:pt x="2327" y="709"/>
                  <a:pt x="2327" y="756"/>
                </a:cubicBezTo>
                <a:lnTo>
                  <a:pt x="2327" y="764"/>
                </a:lnTo>
                <a:lnTo>
                  <a:pt x="2326" y="784"/>
                </a:lnTo>
                <a:lnTo>
                  <a:pt x="2230" y="679"/>
                </a:lnTo>
                <a:lnTo>
                  <a:pt x="2232" y="679"/>
                </a:lnTo>
                <a:lnTo>
                  <a:pt x="2137" y="766"/>
                </a:lnTo>
                <a:lnTo>
                  <a:pt x="2138" y="756"/>
                </a:lnTo>
                <a:lnTo>
                  <a:pt x="2233" y="861"/>
                </a:lnTo>
                <a:lnTo>
                  <a:pt x="2231" y="861"/>
                </a:lnTo>
                <a:lnTo>
                  <a:pt x="2327" y="765"/>
                </a:lnTo>
                <a:lnTo>
                  <a:pt x="2327" y="775"/>
                </a:lnTo>
                <a:lnTo>
                  <a:pt x="2303" y="712"/>
                </a:lnTo>
                <a:lnTo>
                  <a:pt x="2311" y="721"/>
                </a:lnTo>
                <a:lnTo>
                  <a:pt x="2239" y="688"/>
                </a:lnTo>
                <a:lnTo>
                  <a:pt x="2249" y="688"/>
                </a:lnTo>
                <a:lnTo>
                  <a:pt x="2260" y="688"/>
                </a:lnTo>
                <a:cubicBezTo>
                  <a:pt x="2274" y="688"/>
                  <a:pt x="2288" y="691"/>
                  <a:pt x="2300" y="697"/>
                </a:cubicBezTo>
                <a:lnTo>
                  <a:pt x="2311" y="702"/>
                </a:lnTo>
                <a:lnTo>
                  <a:pt x="2330" y="713"/>
                </a:lnTo>
                <a:lnTo>
                  <a:pt x="2183" y="794"/>
                </a:lnTo>
                <a:lnTo>
                  <a:pt x="2183" y="788"/>
                </a:lnTo>
                <a:lnTo>
                  <a:pt x="2183" y="784"/>
                </a:lnTo>
                <a:cubicBezTo>
                  <a:pt x="2183" y="731"/>
                  <a:pt x="2226" y="688"/>
                  <a:pt x="2279" y="688"/>
                </a:cubicBezTo>
                <a:cubicBezTo>
                  <a:pt x="2332" y="688"/>
                  <a:pt x="2375" y="731"/>
                  <a:pt x="2375" y="784"/>
                </a:cubicBezTo>
                <a:lnTo>
                  <a:pt x="2375" y="788"/>
                </a:lnTo>
                <a:lnTo>
                  <a:pt x="2375" y="794"/>
                </a:lnTo>
                <a:cubicBezTo>
                  <a:pt x="2375" y="847"/>
                  <a:pt x="2332" y="890"/>
                  <a:pt x="2279" y="890"/>
                </a:cubicBezTo>
                <a:lnTo>
                  <a:pt x="2278" y="890"/>
                </a:lnTo>
                <a:cubicBezTo>
                  <a:pt x="2225" y="890"/>
                  <a:pt x="2182" y="847"/>
                  <a:pt x="2182" y="794"/>
                </a:cubicBezTo>
                <a:lnTo>
                  <a:pt x="2182" y="783"/>
                </a:lnTo>
                <a:lnTo>
                  <a:pt x="2182" y="787"/>
                </a:lnTo>
                <a:lnTo>
                  <a:pt x="2373" y="775"/>
                </a:lnTo>
                <a:lnTo>
                  <a:pt x="2373" y="783"/>
                </a:lnTo>
                <a:lnTo>
                  <a:pt x="2374" y="786"/>
                </a:lnTo>
                <a:lnTo>
                  <a:pt x="2374" y="785"/>
                </a:lnTo>
                <a:cubicBezTo>
                  <a:pt x="2375" y="790"/>
                  <a:pt x="2375" y="795"/>
                  <a:pt x="2375" y="800"/>
                </a:cubicBezTo>
                <a:lnTo>
                  <a:pt x="2375" y="803"/>
                </a:lnTo>
                <a:cubicBezTo>
                  <a:pt x="2375" y="856"/>
                  <a:pt x="2332" y="899"/>
                  <a:pt x="2279" y="899"/>
                </a:cubicBezTo>
                <a:cubicBezTo>
                  <a:pt x="2226" y="899"/>
                  <a:pt x="2183" y="856"/>
                  <a:pt x="2183" y="803"/>
                </a:cubicBezTo>
                <a:lnTo>
                  <a:pt x="2183" y="800"/>
                </a:lnTo>
                <a:lnTo>
                  <a:pt x="2183" y="794"/>
                </a:lnTo>
                <a:lnTo>
                  <a:pt x="2183" y="781"/>
                </a:lnTo>
                <a:lnTo>
                  <a:pt x="2183" y="775"/>
                </a:lnTo>
                <a:cubicBezTo>
                  <a:pt x="2183" y="722"/>
                  <a:pt x="2226" y="679"/>
                  <a:pt x="2279" y="679"/>
                </a:cubicBezTo>
                <a:lnTo>
                  <a:pt x="2280" y="679"/>
                </a:lnTo>
                <a:cubicBezTo>
                  <a:pt x="2329" y="679"/>
                  <a:pt x="2370" y="716"/>
                  <a:pt x="2376" y="765"/>
                </a:cubicBezTo>
                <a:lnTo>
                  <a:pt x="2377" y="774"/>
                </a:lnTo>
                <a:lnTo>
                  <a:pt x="2379" y="787"/>
                </a:lnTo>
                <a:lnTo>
                  <a:pt x="2381" y="796"/>
                </a:lnTo>
                <a:lnTo>
                  <a:pt x="2382" y="799"/>
                </a:lnTo>
                <a:lnTo>
                  <a:pt x="2221" y="755"/>
                </a:lnTo>
                <a:lnTo>
                  <a:pt x="2223" y="753"/>
                </a:lnTo>
                <a:lnTo>
                  <a:pt x="2199" y="790"/>
                </a:lnTo>
                <a:lnTo>
                  <a:pt x="2202" y="781"/>
                </a:lnTo>
                <a:lnTo>
                  <a:pt x="2201" y="783"/>
                </a:lnTo>
                <a:lnTo>
                  <a:pt x="2205" y="768"/>
                </a:lnTo>
                <a:lnTo>
                  <a:pt x="2203" y="774"/>
                </a:lnTo>
                <a:cubicBezTo>
                  <a:pt x="2204" y="768"/>
                  <a:pt x="2206" y="763"/>
                  <a:pt x="2207" y="757"/>
                </a:cubicBezTo>
                <a:lnTo>
                  <a:pt x="2208" y="754"/>
                </a:lnTo>
                <a:cubicBezTo>
                  <a:pt x="2223" y="709"/>
                  <a:pt x="2268" y="682"/>
                  <a:pt x="2315" y="690"/>
                </a:cubicBezTo>
                <a:cubicBezTo>
                  <a:pt x="2361" y="697"/>
                  <a:pt x="2395" y="737"/>
                  <a:pt x="2395" y="784"/>
                </a:cubicBezTo>
                <a:lnTo>
                  <a:pt x="2395" y="789"/>
                </a:lnTo>
                <a:lnTo>
                  <a:pt x="2389" y="754"/>
                </a:lnTo>
                <a:lnTo>
                  <a:pt x="2391" y="759"/>
                </a:lnTo>
                <a:lnTo>
                  <a:pt x="2234" y="727"/>
                </a:lnTo>
                <a:lnTo>
                  <a:pt x="2239" y="722"/>
                </a:lnTo>
                <a:lnTo>
                  <a:pt x="2244" y="717"/>
                </a:lnTo>
                <a:cubicBezTo>
                  <a:pt x="2281" y="679"/>
                  <a:pt x="2342" y="679"/>
                  <a:pt x="2379" y="717"/>
                </a:cubicBezTo>
                <a:lnTo>
                  <a:pt x="2384" y="722"/>
                </a:lnTo>
                <a:cubicBezTo>
                  <a:pt x="2390" y="727"/>
                  <a:pt x="2395" y="733"/>
                  <a:pt x="2399" y="740"/>
                </a:cubicBezTo>
                <a:lnTo>
                  <a:pt x="2402" y="745"/>
                </a:lnTo>
                <a:lnTo>
                  <a:pt x="2226" y="818"/>
                </a:lnTo>
                <a:lnTo>
                  <a:pt x="2225" y="814"/>
                </a:lnTo>
                <a:lnTo>
                  <a:pt x="2225" y="814"/>
                </a:lnTo>
                <a:lnTo>
                  <a:pt x="2225" y="815"/>
                </a:lnTo>
                <a:cubicBezTo>
                  <a:pt x="2209" y="765"/>
                  <a:pt x="2236" y="710"/>
                  <a:pt x="2286" y="693"/>
                </a:cubicBezTo>
                <a:cubicBezTo>
                  <a:pt x="2336" y="677"/>
                  <a:pt x="2391" y="704"/>
                  <a:pt x="2408" y="754"/>
                </a:cubicBezTo>
                <a:lnTo>
                  <a:pt x="2412" y="767"/>
                </a:lnTo>
                <a:lnTo>
                  <a:pt x="2413" y="771"/>
                </a:lnTo>
                <a:cubicBezTo>
                  <a:pt x="2424" y="817"/>
                  <a:pt x="2400" y="865"/>
                  <a:pt x="2356" y="883"/>
                </a:cubicBezTo>
                <a:cubicBezTo>
                  <a:pt x="2312" y="901"/>
                  <a:pt x="2262" y="885"/>
                  <a:pt x="2237" y="844"/>
                </a:cubicBezTo>
                <a:lnTo>
                  <a:pt x="2234" y="839"/>
                </a:lnTo>
                <a:lnTo>
                  <a:pt x="2249" y="857"/>
                </a:lnTo>
                <a:lnTo>
                  <a:pt x="2244" y="852"/>
                </a:lnTo>
                <a:lnTo>
                  <a:pt x="2379" y="852"/>
                </a:lnTo>
                <a:lnTo>
                  <a:pt x="2374" y="857"/>
                </a:lnTo>
                <a:lnTo>
                  <a:pt x="2369" y="862"/>
                </a:lnTo>
                <a:cubicBezTo>
                  <a:pt x="2347" y="885"/>
                  <a:pt x="2314" y="895"/>
                  <a:pt x="2282" y="889"/>
                </a:cubicBezTo>
                <a:cubicBezTo>
                  <a:pt x="2251" y="882"/>
                  <a:pt x="2224" y="860"/>
                  <a:pt x="2212" y="830"/>
                </a:cubicBezTo>
                <a:lnTo>
                  <a:pt x="2210" y="825"/>
                </a:lnTo>
                <a:cubicBezTo>
                  <a:pt x="2206" y="814"/>
                  <a:pt x="2203" y="802"/>
                  <a:pt x="2203" y="789"/>
                </a:cubicBezTo>
                <a:lnTo>
                  <a:pt x="2203" y="784"/>
                </a:lnTo>
                <a:lnTo>
                  <a:pt x="2391" y="815"/>
                </a:lnTo>
                <a:lnTo>
                  <a:pt x="2390" y="818"/>
                </a:lnTo>
                <a:lnTo>
                  <a:pt x="2394" y="801"/>
                </a:lnTo>
                <a:lnTo>
                  <a:pt x="2390" y="821"/>
                </a:lnTo>
                <a:lnTo>
                  <a:pt x="2390" y="820"/>
                </a:lnTo>
                <a:lnTo>
                  <a:pt x="2385" y="842"/>
                </a:lnTo>
                <a:lnTo>
                  <a:pt x="2382" y="851"/>
                </a:lnTo>
                <a:cubicBezTo>
                  <a:pt x="2377" y="865"/>
                  <a:pt x="2369" y="878"/>
                  <a:pt x="2358" y="888"/>
                </a:cubicBezTo>
                <a:lnTo>
                  <a:pt x="2356" y="890"/>
                </a:lnTo>
                <a:cubicBezTo>
                  <a:pt x="2332" y="915"/>
                  <a:pt x="2296" y="924"/>
                  <a:pt x="2263" y="915"/>
                </a:cubicBezTo>
                <a:cubicBezTo>
                  <a:pt x="2230" y="906"/>
                  <a:pt x="2204" y="879"/>
                  <a:pt x="2195" y="846"/>
                </a:cubicBezTo>
                <a:lnTo>
                  <a:pt x="2192" y="833"/>
                </a:lnTo>
                <a:lnTo>
                  <a:pt x="2188" y="812"/>
                </a:lnTo>
                <a:lnTo>
                  <a:pt x="2186" y="795"/>
                </a:lnTo>
                <a:lnTo>
                  <a:pt x="2185" y="786"/>
                </a:lnTo>
                <a:lnTo>
                  <a:pt x="2280" y="871"/>
                </a:lnTo>
                <a:lnTo>
                  <a:pt x="2279" y="871"/>
                </a:lnTo>
                <a:lnTo>
                  <a:pt x="2375" y="775"/>
                </a:lnTo>
                <a:lnTo>
                  <a:pt x="2375" y="781"/>
                </a:lnTo>
                <a:lnTo>
                  <a:pt x="2375" y="794"/>
                </a:lnTo>
                <a:lnTo>
                  <a:pt x="2375" y="800"/>
                </a:lnTo>
                <a:lnTo>
                  <a:pt x="2375" y="803"/>
                </a:lnTo>
                <a:lnTo>
                  <a:pt x="2183" y="803"/>
                </a:lnTo>
                <a:lnTo>
                  <a:pt x="2183" y="800"/>
                </a:lnTo>
                <a:lnTo>
                  <a:pt x="2185" y="816"/>
                </a:lnTo>
                <a:lnTo>
                  <a:pt x="2183" y="803"/>
                </a:lnTo>
                <a:lnTo>
                  <a:pt x="2181" y="783"/>
                </a:lnTo>
                <a:lnTo>
                  <a:pt x="2181" y="775"/>
                </a:lnTo>
                <a:cubicBezTo>
                  <a:pt x="2181" y="725"/>
                  <a:pt x="2221" y="683"/>
                  <a:pt x="2272" y="680"/>
                </a:cubicBezTo>
                <a:cubicBezTo>
                  <a:pt x="2322" y="677"/>
                  <a:pt x="2366" y="713"/>
                  <a:pt x="2373" y="764"/>
                </a:cubicBezTo>
                <a:lnTo>
                  <a:pt x="2374" y="783"/>
                </a:lnTo>
                <a:lnTo>
                  <a:pt x="2374" y="794"/>
                </a:lnTo>
                <a:lnTo>
                  <a:pt x="2278" y="698"/>
                </a:lnTo>
                <a:lnTo>
                  <a:pt x="2279" y="698"/>
                </a:lnTo>
                <a:lnTo>
                  <a:pt x="2183" y="794"/>
                </a:lnTo>
                <a:lnTo>
                  <a:pt x="2183" y="788"/>
                </a:lnTo>
                <a:lnTo>
                  <a:pt x="2183" y="784"/>
                </a:lnTo>
                <a:lnTo>
                  <a:pt x="2375" y="784"/>
                </a:lnTo>
                <a:lnTo>
                  <a:pt x="2375" y="788"/>
                </a:lnTo>
                <a:lnTo>
                  <a:pt x="2375" y="794"/>
                </a:lnTo>
                <a:cubicBezTo>
                  <a:pt x="2375" y="829"/>
                  <a:pt x="2357" y="862"/>
                  <a:pt x="2326" y="878"/>
                </a:cubicBezTo>
                <a:cubicBezTo>
                  <a:pt x="2295" y="895"/>
                  <a:pt x="2258" y="894"/>
                  <a:pt x="2229" y="876"/>
                </a:cubicBezTo>
                <a:lnTo>
                  <a:pt x="2232" y="877"/>
                </a:lnTo>
                <a:lnTo>
                  <a:pt x="2221" y="872"/>
                </a:lnTo>
                <a:lnTo>
                  <a:pt x="2260" y="880"/>
                </a:lnTo>
                <a:lnTo>
                  <a:pt x="2249" y="880"/>
                </a:lnTo>
                <a:lnTo>
                  <a:pt x="2239" y="880"/>
                </a:lnTo>
                <a:cubicBezTo>
                  <a:pt x="2212" y="880"/>
                  <a:pt x="2186" y="869"/>
                  <a:pt x="2168" y="848"/>
                </a:cubicBezTo>
                <a:lnTo>
                  <a:pt x="2160" y="839"/>
                </a:lnTo>
                <a:cubicBezTo>
                  <a:pt x="2144" y="822"/>
                  <a:pt x="2135" y="799"/>
                  <a:pt x="2135" y="775"/>
                </a:cubicBezTo>
                <a:lnTo>
                  <a:pt x="2135" y="765"/>
                </a:lnTo>
                <a:cubicBezTo>
                  <a:pt x="2135" y="712"/>
                  <a:pt x="2178" y="669"/>
                  <a:pt x="2231" y="669"/>
                </a:cubicBezTo>
                <a:lnTo>
                  <a:pt x="2233" y="669"/>
                </a:lnTo>
                <a:cubicBezTo>
                  <a:pt x="2261" y="669"/>
                  <a:pt x="2286" y="681"/>
                  <a:pt x="2305" y="701"/>
                </a:cubicBezTo>
                <a:cubicBezTo>
                  <a:pt x="2323" y="721"/>
                  <a:pt x="2332" y="748"/>
                  <a:pt x="2329" y="775"/>
                </a:cubicBezTo>
                <a:lnTo>
                  <a:pt x="2328" y="785"/>
                </a:lnTo>
                <a:cubicBezTo>
                  <a:pt x="2323" y="834"/>
                  <a:pt x="2282" y="871"/>
                  <a:pt x="2232" y="871"/>
                </a:cubicBezTo>
                <a:lnTo>
                  <a:pt x="2230" y="871"/>
                </a:lnTo>
                <a:cubicBezTo>
                  <a:pt x="2203" y="871"/>
                  <a:pt x="2178" y="860"/>
                  <a:pt x="2160" y="840"/>
                </a:cubicBezTo>
                <a:cubicBezTo>
                  <a:pt x="2141" y="820"/>
                  <a:pt x="2132" y="794"/>
                  <a:pt x="2135" y="767"/>
                </a:cubicBezTo>
                <a:lnTo>
                  <a:pt x="2135" y="764"/>
                </a:lnTo>
                <a:lnTo>
                  <a:pt x="2135" y="756"/>
                </a:lnTo>
                <a:lnTo>
                  <a:pt x="2323" y="787"/>
                </a:lnTo>
                <a:lnTo>
                  <a:pt x="2322" y="790"/>
                </a:lnTo>
                <a:lnTo>
                  <a:pt x="2326" y="759"/>
                </a:lnTo>
                <a:lnTo>
                  <a:pt x="2326" y="775"/>
                </a:lnTo>
                <a:lnTo>
                  <a:pt x="2325" y="785"/>
                </a:lnTo>
                <a:lnTo>
                  <a:pt x="2140" y="740"/>
                </a:lnTo>
                <a:lnTo>
                  <a:pt x="2142" y="735"/>
                </a:lnTo>
                <a:lnTo>
                  <a:pt x="2144" y="730"/>
                </a:lnTo>
                <a:cubicBezTo>
                  <a:pt x="2160" y="690"/>
                  <a:pt x="2200" y="666"/>
                  <a:pt x="2242" y="670"/>
                </a:cubicBezTo>
                <a:cubicBezTo>
                  <a:pt x="2285" y="674"/>
                  <a:pt x="2319" y="705"/>
                  <a:pt x="2328" y="747"/>
                </a:cubicBezTo>
                <a:lnTo>
                  <a:pt x="2329" y="752"/>
                </a:lnTo>
                <a:cubicBezTo>
                  <a:pt x="2330" y="758"/>
                  <a:pt x="2330" y="764"/>
                  <a:pt x="2330" y="770"/>
                </a:cubicBezTo>
                <a:lnTo>
                  <a:pt x="2330" y="775"/>
                </a:lnTo>
                <a:lnTo>
                  <a:pt x="2141" y="752"/>
                </a:lnTo>
                <a:lnTo>
                  <a:pt x="2142" y="748"/>
                </a:lnTo>
                <a:lnTo>
                  <a:pt x="2144" y="802"/>
                </a:lnTo>
                <a:lnTo>
                  <a:pt x="2142" y="796"/>
                </a:lnTo>
                <a:lnTo>
                  <a:pt x="2233" y="861"/>
                </a:lnTo>
                <a:lnTo>
                  <a:pt x="2225" y="861"/>
                </a:lnTo>
                <a:lnTo>
                  <a:pt x="2227" y="861"/>
                </a:lnTo>
                <a:lnTo>
                  <a:pt x="2218" y="862"/>
                </a:lnTo>
                <a:cubicBezTo>
                  <a:pt x="2210" y="863"/>
                  <a:pt x="2202" y="863"/>
                  <a:pt x="2194" y="862"/>
                </a:cubicBezTo>
                <a:lnTo>
                  <a:pt x="2187" y="861"/>
                </a:lnTo>
                <a:cubicBezTo>
                  <a:pt x="2153" y="856"/>
                  <a:pt x="2124" y="833"/>
                  <a:pt x="2111" y="801"/>
                </a:cubicBezTo>
                <a:lnTo>
                  <a:pt x="2105" y="786"/>
                </a:lnTo>
                <a:lnTo>
                  <a:pt x="2102" y="777"/>
                </a:lnTo>
                <a:lnTo>
                  <a:pt x="2287" y="770"/>
                </a:lnTo>
                <a:lnTo>
                  <a:pt x="2286" y="774"/>
                </a:lnTo>
                <a:lnTo>
                  <a:pt x="2288" y="750"/>
                </a:lnTo>
                <a:lnTo>
                  <a:pt x="2288" y="756"/>
                </a:lnTo>
                <a:lnTo>
                  <a:pt x="2192" y="660"/>
                </a:lnTo>
                <a:lnTo>
                  <a:pt x="2193" y="660"/>
                </a:lnTo>
                <a:lnTo>
                  <a:pt x="2196" y="660"/>
                </a:lnTo>
                <a:cubicBezTo>
                  <a:pt x="2225" y="660"/>
                  <a:pt x="2251" y="673"/>
                  <a:pt x="2270" y="694"/>
                </a:cubicBezTo>
                <a:cubicBezTo>
                  <a:pt x="2288" y="716"/>
                  <a:pt x="2296" y="744"/>
                  <a:pt x="2291" y="772"/>
                </a:cubicBezTo>
                <a:lnTo>
                  <a:pt x="2290" y="778"/>
                </a:lnTo>
                <a:cubicBezTo>
                  <a:pt x="2288" y="792"/>
                  <a:pt x="2283" y="804"/>
                  <a:pt x="2275" y="816"/>
                </a:cubicBezTo>
                <a:lnTo>
                  <a:pt x="2273" y="819"/>
                </a:lnTo>
                <a:cubicBezTo>
                  <a:pt x="2250" y="854"/>
                  <a:pt x="2206" y="870"/>
                  <a:pt x="2166" y="857"/>
                </a:cubicBezTo>
                <a:cubicBezTo>
                  <a:pt x="2125" y="845"/>
                  <a:pt x="2097" y="808"/>
                  <a:pt x="2097" y="765"/>
                </a:cubicBezTo>
                <a:lnTo>
                  <a:pt x="2098" y="770"/>
                </a:lnTo>
                <a:lnTo>
                  <a:pt x="2097" y="761"/>
                </a:lnTo>
                <a:lnTo>
                  <a:pt x="2095" y="741"/>
                </a:lnTo>
                <a:lnTo>
                  <a:pt x="2095" y="737"/>
                </a:lnTo>
                <a:cubicBezTo>
                  <a:pt x="2095" y="689"/>
                  <a:pt x="2132" y="648"/>
                  <a:pt x="2180" y="642"/>
                </a:cubicBezTo>
                <a:cubicBezTo>
                  <a:pt x="2228" y="636"/>
                  <a:pt x="2273" y="667"/>
                  <a:pt x="2285" y="714"/>
                </a:cubicBezTo>
                <a:lnTo>
                  <a:pt x="2286" y="718"/>
                </a:lnTo>
                <a:cubicBezTo>
                  <a:pt x="2287" y="723"/>
                  <a:pt x="2288" y="727"/>
                  <a:pt x="2288" y="732"/>
                </a:cubicBezTo>
                <a:lnTo>
                  <a:pt x="2287" y="731"/>
                </a:lnTo>
                <a:lnTo>
                  <a:pt x="2289" y="740"/>
                </a:lnTo>
                <a:cubicBezTo>
                  <a:pt x="2291" y="746"/>
                  <a:pt x="2291" y="753"/>
                  <a:pt x="2291" y="760"/>
                </a:cubicBezTo>
                <a:lnTo>
                  <a:pt x="2291" y="765"/>
                </a:lnTo>
                <a:lnTo>
                  <a:pt x="2099" y="765"/>
                </a:lnTo>
                <a:lnTo>
                  <a:pt x="2099" y="763"/>
                </a:lnTo>
                <a:lnTo>
                  <a:pt x="2104" y="794"/>
                </a:lnTo>
                <a:lnTo>
                  <a:pt x="2102" y="788"/>
                </a:lnTo>
                <a:cubicBezTo>
                  <a:pt x="2101" y="782"/>
                  <a:pt x="2099" y="777"/>
                  <a:pt x="2098" y="771"/>
                </a:cubicBezTo>
                <a:lnTo>
                  <a:pt x="2097" y="764"/>
                </a:lnTo>
                <a:lnTo>
                  <a:pt x="2107" y="793"/>
                </a:lnTo>
                <a:lnTo>
                  <a:pt x="2105" y="789"/>
                </a:lnTo>
                <a:lnTo>
                  <a:pt x="2270" y="800"/>
                </a:lnTo>
                <a:lnTo>
                  <a:pt x="2272" y="795"/>
                </a:lnTo>
                <a:lnTo>
                  <a:pt x="2270" y="799"/>
                </a:lnTo>
                <a:cubicBezTo>
                  <a:pt x="2254" y="832"/>
                  <a:pt x="2221" y="852"/>
                  <a:pt x="2184" y="852"/>
                </a:cubicBezTo>
                <a:lnTo>
                  <a:pt x="2181" y="852"/>
                </a:lnTo>
                <a:cubicBezTo>
                  <a:pt x="2145" y="852"/>
                  <a:pt x="2112" y="832"/>
                  <a:pt x="2096" y="799"/>
                </a:cubicBezTo>
                <a:lnTo>
                  <a:pt x="2091" y="789"/>
                </a:lnTo>
                <a:lnTo>
                  <a:pt x="2087" y="780"/>
                </a:lnTo>
                <a:lnTo>
                  <a:pt x="2083" y="771"/>
                </a:lnTo>
                <a:lnTo>
                  <a:pt x="2096" y="792"/>
                </a:lnTo>
                <a:lnTo>
                  <a:pt x="2092" y="787"/>
                </a:lnTo>
                <a:lnTo>
                  <a:pt x="2234" y="795"/>
                </a:lnTo>
                <a:lnTo>
                  <a:pt x="2231" y="798"/>
                </a:lnTo>
                <a:lnTo>
                  <a:pt x="2252" y="768"/>
                </a:lnTo>
                <a:lnTo>
                  <a:pt x="2253" y="764"/>
                </a:lnTo>
                <a:lnTo>
                  <a:pt x="2251" y="771"/>
                </a:lnTo>
                <a:cubicBezTo>
                  <a:pt x="2246" y="787"/>
                  <a:pt x="2238" y="801"/>
                  <a:pt x="2226" y="812"/>
                </a:cubicBezTo>
                <a:lnTo>
                  <a:pt x="2224" y="814"/>
                </a:lnTo>
                <a:cubicBezTo>
                  <a:pt x="2202" y="837"/>
                  <a:pt x="2169" y="847"/>
                  <a:pt x="2137" y="841"/>
                </a:cubicBezTo>
                <a:cubicBezTo>
                  <a:pt x="2106" y="834"/>
                  <a:pt x="2079" y="812"/>
                  <a:pt x="2067" y="782"/>
                </a:cubicBezTo>
                <a:lnTo>
                  <a:pt x="2065" y="777"/>
                </a:lnTo>
                <a:cubicBezTo>
                  <a:pt x="2062" y="769"/>
                  <a:pt x="2060" y="761"/>
                  <a:pt x="2059" y="752"/>
                </a:cubicBezTo>
                <a:lnTo>
                  <a:pt x="2057" y="732"/>
                </a:lnTo>
                <a:lnTo>
                  <a:pt x="2057" y="722"/>
                </a:lnTo>
                <a:lnTo>
                  <a:pt x="2057" y="718"/>
                </a:lnTo>
                <a:lnTo>
                  <a:pt x="2249" y="718"/>
                </a:lnTo>
                <a:lnTo>
                  <a:pt x="2249" y="714"/>
                </a:lnTo>
                <a:lnTo>
                  <a:pt x="2250" y="733"/>
                </a:lnTo>
                <a:lnTo>
                  <a:pt x="2250" y="742"/>
                </a:lnTo>
                <a:lnTo>
                  <a:pt x="2248" y="719"/>
                </a:lnTo>
                <a:lnTo>
                  <a:pt x="2249" y="723"/>
                </a:lnTo>
                <a:lnTo>
                  <a:pt x="2059" y="746"/>
                </a:lnTo>
                <a:lnTo>
                  <a:pt x="2060" y="733"/>
                </a:lnTo>
                <a:lnTo>
                  <a:pt x="2061" y="719"/>
                </a:lnTo>
                <a:lnTo>
                  <a:pt x="2061" y="715"/>
                </a:lnTo>
                <a:lnTo>
                  <a:pt x="2061" y="708"/>
                </a:lnTo>
                <a:lnTo>
                  <a:pt x="2253" y="708"/>
                </a:lnTo>
                <a:lnTo>
                  <a:pt x="2253" y="712"/>
                </a:lnTo>
                <a:lnTo>
                  <a:pt x="2253" y="722"/>
                </a:lnTo>
                <a:lnTo>
                  <a:pt x="2253" y="732"/>
                </a:lnTo>
                <a:lnTo>
                  <a:pt x="2253" y="737"/>
                </a:lnTo>
                <a:lnTo>
                  <a:pt x="2061" y="737"/>
                </a:lnTo>
                <a:lnTo>
                  <a:pt x="2061" y="734"/>
                </a:lnTo>
                <a:lnTo>
                  <a:pt x="2062" y="732"/>
                </a:lnTo>
                <a:lnTo>
                  <a:pt x="2061" y="701"/>
                </a:lnTo>
                <a:lnTo>
                  <a:pt x="2062" y="688"/>
                </a:lnTo>
                <a:lnTo>
                  <a:pt x="2063" y="711"/>
                </a:lnTo>
                <a:lnTo>
                  <a:pt x="2062" y="705"/>
                </a:lnTo>
                <a:lnTo>
                  <a:pt x="2246" y="725"/>
                </a:lnTo>
                <a:lnTo>
                  <a:pt x="2244" y="730"/>
                </a:lnTo>
                <a:lnTo>
                  <a:pt x="2248" y="715"/>
                </a:lnTo>
                <a:lnTo>
                  <a:pt x="2244" y="734"/>
                </a:lnTo>
                <a:lnTo>
                  <a:pt x="2241" y="743"/>
                </a:lnTo>
                <a:cubicBezTo>
                  <a:pt x="2239" y="747"/>
                  <a:pt x="2237" y="751"/>
                  <a:pt x="2235" y="755"/>
                </a:cubicBezTo>
                <a:lnTo>
                  <a:pt x="2232" y="761"/>
                </a:lnTo>
                <a:cubicBezTo>
                  <a:pt x="2217" y="791"/>
                  <a:pt x="2188" y="811"/>
                  <a:pt x="2155" y="814"/>
                </a:cubicBezTo>
                <a:cubicBezTo>
                  <a:pt x="2122" y="817"/>
                  <a:pt x="2090" y="803"/>
                  <a:pt x="2070" y="776"/>
                </a:cubicBezTo>
                <a:lnTo>
                  <a:pt x="2067" y="772"/>
                </a:lnTo>
                <a:cubicBezTo>
                  <a:pt x="2063" y="767"/>
                  <a:pt x="2060" y="763"/>
                  <a:pt x="2058" y="757"/>
                </a:cubicBezTo>
                <a:lnTo>
                  <a:pt x="2055" y="751"/>
                </a:lnTo>
                <a:lnTo>
                  <a:pt x="2200" y="783"/>
                </a:lnTo>
                <a:lnTo>
                  <a:pt x="2195" y="787"/>
                </a:lnTo>
                <a:lnTo>
                  <a:pt x="2209" y="774"/>
                </a:lnTo>
                <a:lnTo>
                  <a:pt x="2204" y="780"/>
                </a:lnTo>
                <a:cubicBezTo>
                  <a:pt x="2186" y="802"/>
                  <a:pt x="2159" y="814"/>
                  <a:pt x="2130" y="814"/>
                </a:cubicBezTo>
                <a:lnTo>
                  <a:pt x="2128" y="814"/>
                </a:lnTo>
                <a:cubicBezTo>
                  <a:pt x="2081" y="814"/>
                  <a:pt x="2040" y="779"/>
                  <a:pt x="2033" y="732"/>
                </a:cubicBezTo>
                <a:lnTo>
                  <a:pt x="2032" y="725"/>
                </a:lnTo>
                <a:cubicBezTo>
                  <a:pt x="2032" y="721"/>
                  <a:pt x="2031" y="716"/>
                  <a:pt x="2031" y="711"/>
                </a:cubicBezTo>
                <a:lnTo>
                  <a:pt x="2031" y="702"/>
                </a:lnTo>
                <a:lnTo>
                  <a:pt x="2031" y="693"/>
                </a:lnTo>
                <a:lnTo>
                  <a:pt x="2031" y="689"/>
                </a:lnTo>
                <a:lnTo>
                  <a:pt x="2223" y="689"/>
                </a:lnTo>
                <a:lnTo>
                  <a:pt x="2223" y="685"/>
                </a:lnTo>
                <a:lnTo>
                  <a:pt x="2224" y="704"/>
                </a:lnTo>
                <a:lnTo>
                  <a:pt x="2224" y="713"/>
                </a:lnTo>
                <a:lnTo>
                  <a:pt x="2224" y="718"/>
                </a:lnTo>
                <a:lnTo>
                  <a:pt x="2032" y="718"/>
                </a:lnTo>
                <a:lnTo>
                  <a:pt x="2032" y="714"/>
                </a:lnTo>
                <a:lnTo>
                  <a:pt x="2033" y="716"/>
                </a:lnTo>
                <a:lnTo>
                  <a:pt x="2031" y="696"/>
                </a:lnTo>
                <a:lnTo>
                  <a:pt x="2032" y="679"/>
                </a:lnTo>
                <a:lnTo>
                  <a:pt x="2033" y="670"/>
                </a:lnTo>
                <a:cubicBezTo>
                  <a:pt x="2038" y="621"/>
                  <a:pt x="2080" y="584"/>
                  <a:pt x="2128" y="584"/>
                </a:cubicBezTo>
                <a:lnTo>
                  <a:pt x="2129" y="584"/>
                </a:lnTo>
                <a:lnTo>
                  <a:pt x="2130" y="584"/>
                </a:lnTo>
                <a:cubicBezTo>
                  <a:pt x="2159" y="584"/>
                  <a:pt x="2186" y="597"/>
                  <a:pt x="2205" y="620"/>
                </a:cubicBezTo>
                <a:cubicBezTo>
                  <a:pt x="2223" y="642"/>
                  <a:pt x="2230" y="671"/>
                  <a:pt x="2225" y="699"/>
                </a:cubicBezTo>
                <a:lnTo>
                  <a:pt x="2224" y="704"/>
                </a:lnTo>
                <a:cubicBezTo>
                  <a:pt x="2222" y="713"/>
                  <a:pt x="2219" y="721"/>
                  <a:pt x="2215" y="728"/>
                </a:cubicBezTo>
                <a:lnTo>
                  <a:pt x="2213" y="732"/>
                </a:lnTo>
                <a:cubicBezTo>
                  <a:pt x="2199" y="762"/>
                  <a:pt x="2170" y="781"/>
                  <a:pt x="2138" y="785"/>
                </a:cubicBezTo>
                <a:cubicBezTo>
                  <a:pt x="2105" y="788"/>
                  <a:pt x="2073" y="775"/>
                  <a:pt x="2053" y="749"/>
                </a:cubicBezTo>
                <a:lnTo>
                  <a:pt x="2056" y="752"/>
                </a:lnTo>
                <a:lnTo>
                  <a:pt x="2052" y="748"/>
                </a:lnTo>
                <a:lnTo>
                  <a:pt x="2201" y="731"/>
                </a:lnTo>
                <a:lnTo>
                  <a:pt x="2199" y="734"/>
                </a:lnTo>
                <a:lnTo>
                  <a:pt x="2193" y="745"/>
                </a:lnTo>
                <a:cubicBezTo>
                  <a:pt x="2176" y="776"/>
                  <a:pt x="2144" y="795"/>
                  <a:pt x="2108" y="795"/>
                </a:cubicBezTo>
                <a:lnTo>
                  <a:pt x="2105" y="795"/>
                </a:lnTo>
                <a:cubicBezTo>
                  <a:pt x="2056" y="795"/>
                  <a:pt x="2015" y="758"/>
                  <a:pt x="2010" y="709"/>
                </a:cubicBezTo>
                <a:lnTo>
                  <a:pt x="2009" y="699"/>
                </a:lnTo>
                <a:lnTo>
                  <a:pt x="2013" y="720"/>
                </a:lnTo>
                <a:lnTo>
                  <a:pt x="2010" y="711"/>
                </a:lnTo>
                <a:lnTo>
                  <a:pt x="2083" y="775"/>
                </a:lnTo>
                <a:lnTo>
                  <a:pt x="2078" y="774"/>
                </a:lnTo>
                <a:lnTo>
                  <a:pt x="2112" y="774"/>
                </a:lnTo>
                <a:lnTo>
                  <a:pt x="2106" y="775"/>
                </a:lnTo>
                <a:cubicBezTo>
                  <a:pt x="2101" y="776"/>
                  <a:pt x="2096" y="776"/>
                  <a:pt x="2090" y="776"/>
                </a:cubicBezTo>
                <a:lnTo>
                  <a:pt x="2084" y="776"/>
                </a:lnTo>
                <a:cubicBezTo>
                  <a:pt x="2057" y="776"/>
                  <a:pt x="2032" y="765"/>
                  <a:pt x="2014" y="745"/>
                </a:cubicBezTo>
                <a:cubicBezTo>
                  <a:pt x="1995" y="725"/>
                  <a:pt x="1986" y="699"/>
                  <a:pt x="1989" y="672"/>
                </a:cubicBezTo>
                <a:lnTo>
                  <a:pt x="1990" y="658"/>
                </a:lnTo>
                <a:lnTo>
                  <a:pt x="1991" y="650"/>
                </a:lnTo>
                <a:lnTo>
                  <a:pt x="2178" y="692"/>
                </a:lnTo>
                <a:lnTo>
                  <a:pt x="2178" y="691"/>
                </a:lnTo>
                <a:lnTo>
                  <a:pt x="2175" y="702"/>
                </a:lnTo>
                <a:lnTo>
                  <a:pt x="2173" y="708"/>
                </a:lnTo>
                <a:lnTo>
                  <a:pt x="2172" y="711"/>
                </a:lnTo>
                <a:cubicBezTo>
                  <a:pt x="2157" y="755"/>
                  <a:pt x="2112" y="783"/>
                  <a:pt x="2065" y="775"/>
                </a:cubicBezTo>
                <a:cubicBezTo>
                  <a:pt x="2019" y="768"/>
                  <a:pt x="1984" y="728"/>
                  <a:pt x="1984" y="680"/>
                </a:cubicBezTo>
                <a:lnTo>
                  <a:pt x="1984" y="677"/>
                </a:lnTo>
                <a:cubicBezTo>
                  <a:pt x="1984" y="672"/>
                  <a:pt x="1985" y="667"/>
                  <a:pt x="1986" y="662"/>
                </a:cubicBezTo>
                <a:lnTo>
                  <a:pt x="1987" y="656"/>
                </a:lnTo>
                <a:lnTo>
                  <a:pt x="1985" y="671"/>
                </a:lnTo>
                <a:lnTo>
                  <a:pt x="1985" y="664"/>
                </a:lnTo>
                <a:cubicBezTo>
                  <a:pt x="1985" y="654"/>
                  <a:pt x="1987" y="644"/>
                  <a:pt x="1990" y="634"/>
                </a:cubicBezTo>
                <a:lnTo>
                  <a:pt x="1991" y="631"/>
                </a:lnTo>
                <a:cubicBezTo>
                  <a:pt x="2005" y="591"/>
                  <a:pt x="2044" y="564"/>
                  <a:pt x="2086" y="566"/>
                </a:cubicBezTo>
                <a:cubicBezTo>
                  <a:pt x="2129" y="567"/>
                  <a:pt x="2165" y="597"/>
                  <a:pt x="2176" y="638"/>
                </a:cubicBezTo>
                <a:lnTo>
                  <a:pt x="2177" y="642"/>
                </a:lnTo>
                <a:cubicBezTo>
                  <a:pt x="2179" y="650"/>
                  <a:pt x="2179" y="658"/>
                  <a:pt x="2179" y="665"/>
                </a:cubicBezTo>
                <a:lnTo>
                  <a:pt x="2179" y="670"/>
                </a:lnTo>
                <a:cubicBezTo>
                  <a:pt x="2179" y="709"/>
                  <a:pt x="2156" y="744"/>
                  <a:pt x="2120" y="759"/>
                </a:cubicBezTo>
                <a:cubicBezTo>
                  <a:pt x="2084" y="774"/>
                  <a:pt x="2043" y="766"/>
                  <a:pt x="2016" y="738"/>
                </a:cubicBezTo>
                <a:lnTo>
                  <a:pt x="2013" y="735"/>
                </a:lnTo>
                <a:cubicBezTo>
                  <a:pt x="2005" y="728"/>
                  <a:pt x="1999" y="720"/>
                  <a:pt x="1995" y="710"/>
                </a:cubicBezTo>
                <a:lnTo>
                  <a:pt x="1988" y="695"/>
                </a:lnTo>
                <a:lnTo>
                  <a:pt x="1985" y="687"/>
                </a:lnTo>
                <a:lnTo>
                  <a:pt x="2032" y="739"/>
                </a:lnTo>
                <a:lnTo>
                  <a:pt x="2028" y="737"/>
                </a:lnTo>
                <a:lnTo>
                  <a:pt x="2162" y="682"/>
                </a:lnTo>
                <a:lnTo>
                  <a:pt x="2160" y="688"/>
                </a:lnTo>
                <a:lnTo>
                  <a:pt x="2164" y="667"/>
                </a:lnTo>
                <a:lnTo>
                  <a:pt x="2161" y="688"/>
                </a:lnTo>
                <a:lnTo>
                  <a:pt x="2159" y="700"/>
                </a:lnTo>
                <a:lnTo>
                  <a:pt x="2158" y="704"/>
                </a:lnTo>
                <a:cubicBezTo>
                  <a:pt x="2147" y="748"/>
                  <a:pt x="2106" y="778"/>
                  <a:pt x="2061" y="776"/>
                </a:cubicBezTo>
                <a:cubicBezTo>
                  <a:pt x="2015" y="775"/>
                  <a:pt x="1977" y="741"/>
                  <a:pt x="1970" y="696"/>
                </a:cubicBezTo>
                <a:lnTo>
                  <a:pt x="1968" y="682"/>
                </a:lnTo>
                <a:lnTo>
                  <a:pt x="1967" y="669"/>
                </a:lnTo>
                <a:lnTo>
                  <a:pt x="1965" y="649"/>
                </a:lnTo>
                <a:lnTo>
                  <a:pt x="1965" y="642"/>
                </a:lnTo>
                <a:cubicBezTo>
                  <a:pt x="1965" y="604"/>
                  <a:pt x="1989" y="569"/>
                  <a:pt x="2025" y="554"/>
                </a:cubicBezTo>
                <a:cubicBezTo>
                  <a:pt x="2061" y="539"/>
                  <a:pt x="2102" y="547"/>
                  <a:pt x="2129" y="575"/>
                </a:cubicBezTo>
                <a:lnTo>
                  <a:pt x="2130" y="576"/>
                </a:lnTo>
                <a:cubicBezTo>
                  <a:pt x="2145" y="590"/>
                  <a:pt x="2155" y="609"/>
                  <a:pt x="2158" y="630"/>
                </a:cubicBezTo>
                <a:lnTo>
                  <a:pt x="2156" y="624"/>
                </a:lnTo>
                <a:lnTo>
                  <a:pt x="2158" y="631"/>
                </a:lnTo>
                <a:cubicBezTo>
                  <a:pt x="2160" y="640"/>
                  <a:pt x="2161" y="649"/>
                  <a:pt x="2161" y="657"/>
                </a:cubicBezTo>
                <a:lnTo>
                  <a:pt x="2161" y="661"/>
                </a:lnTo>
                <a:cubicBezTo>
                  <a:pt x="2161" y="709"/>
                  <a:pt x="2127" y="749"/>
                  <a:pt x="2081" y="756"/>
                </a:cubicBezTo>
                <a:cubicBezTo>
                  <a:pt x="2034" y="764"/>
                  <a:pt x="1989" y="736"/>
                  <a:pt x="1974" y="692"/>
                </a:cubicBezTo>
                <a:lnTo>
                  <a:pt x="1973" y="689"/>
                </a:lnTo>
                <a:lnTo>
                  <a:pt x="1970" y="679"/>
                </a:lnTo>
                <a:lnTo>
                  <a:pt x="1968" y="672"/>
                </a:lnTo>
                <a:lnTo>
                  <a:pt x="1993" y="713"/>
                </a:lnTo>
                <a:lnTo>
                  <a:pt x="1990" y="710"/>
                </a:lnTo>
                <a:lnTo>
                  <a:pt x="2137" y="696"/>
                </a:lnTo>
                <a:lnTo>
                  <a:pt x="2141" y="688"/>
                </a:lnTo>
                <a:lnTo>
                  <a:pt x="2142" y="687"/>
                </a:lnTo>
                <a:lnTo>
                  <a:pt x="2138" y="697"/>
                </a:lnTo>
                <a:cubicBezTo>
                  <a:pt x="2121" y="740"/>
                  <a:pt x="2076" y="764"/>
                  <a:pt x="2030" y="756"/>
                </a:cubicBezTo>
                <a:cubicBezTo>
                  <a:pt x="1985" y="747"/>
                  <a:pt x="1952" y="707"/>
                  <a:pt x="1952" y="661"/>
                </a:cubicBezTo>
                <a:lnTo>
                  <a:pt x="1952" y="658"/>
                </a:lnTo>
                <a:lnTo>
                  <a:pt x="1952" y="651"/>
                </a:lnTo>
                <a:lnTo>
                  <a:pt x="1955" y="672"/>
                </a:lnTo>
                <a:lnTo>
                  <a:pt x="1953" y="663"/>
                </a:lnTo>
                <a:lnTo>
                  <a:pt x="2046" y="738"/>
                </a:lnTo>
                <a:lnTo>
                  <a:pt x="2045" y="738"/>
                </a:lnTo>
                <a:lnTo>
                  <a:pt x="2045" y="546"/>
                </a:lnTo>
                <a:lnTo>
                  <a:pt x="2046" y="546"/>
                </a:lnTo>
                <a:lnTo>
                  <a:pt x="1953" y="666"/>
                </a:lnTo>
                <a:lnTo>
                  <a:pt x="1952" y="661"/>
                </a:lnTo>
                <a:lnTo>
                  <a:pt x="1950" y="655"/>
                </a:lnTo>
                <a:lnTo>
                  <a:pt x="1999" y="710"/>
                </a:lnTo>
                <a:lnTo>
                  <a:pt x="1997" y="709"/>
                </a:lnTo>
                <a:lnTo>
                  <a:pt x="2132" y="650"/>
                </a:lnTo>
                <a:lnTo>
                  <a:pt x="2130" y="657"/>
                </a:lnTo>
                <a:lnTo>
                  <a:pt x="2133" y="637"/>
                </a:lnTo>
                <a:lnTo>
                  <a:pt x="2131" y="660"/>
                </a:lnTo>
                <a:lnTo>
                  <a:pt x="2129" y="672"/>
                </a:lnTo>
                <a:cubicBezTo>
                  <a:pt x="2128" y="679"/>
                  <a:pt x="2126" y="686"/>
                  <a:pt x="2124" y="692"/>
                </a:cubicBezTo>
                <a:lnTo>
                  <a:pt x="2122" y="697"/>
                </a:lnTo>
                <a:cubicBezTo>
                  <a:pt x="2106" y="735"/>
                  <a:pt x="2069" y="759"/>
                  <a:pt x="2028" y="757"/>
                </a:cubicBezTo>
                <a:cubicBezTo>
                  <a:pt x="1987" y="755"/>
                  <a:pt x="1951" y="727"/>
                  <a:pt x="1940" y="688"/>
                </a:cubicBezTo>
                <a:lnTo>
                  <a:pt x="1938" y="681"/>
                </a:lnTo>
                <a:cubicBezTo>
                  <a:pt x="1936" y="674"/>
                  <a:pt x="1935" y="668"/>
                  <a:pt x="1935" y="661"/>
                </a:cubicBezTo>
                <a:lnTo>
                  <a:pt x="1934" y="652"/>
                </a:lnTo>
                <a:lnTo>
                  <a:pt x="1932" y="633"/>
                </a:lnTo>
                <a:lnTo>
                  <a:pt x="1931" y="622"/>
                </a:lnTo>
                <a:cubicBezTo>
                  <a:pt x="1928" y="595"/>
                  <a:pt x="1937" y="569"/>
                  <a:pt x="1956" y="549"/>
                </a:cubicBezTo>
                <a:cubicBezTo>
                  <a:pt x="1974" y="529"/>
                  <a:pt x="1999" y="517"/>
                  <a:pt x="2026" y="517"/>
                </a:cubicBezTo>
                <a:lnTo>
                  <a:pt x="2027" y="517"/>
                </a:lnTo>
                <a:cubicBezTo>
                  <a:pt x="2078" y="517"/>
                  <a:pt x="2120" y="557"/>
                  <a:pt x="2123" y="607"/>
                </a:cubicBezTo>
                <a:lnTo>
                  <a:pt x="2124" y="622"/>
                </a:lnTo>
                <a:lnTo>
                  <a:pt x="2125" y="636"/>
                </a:lnTo>
                <a:cubicBezTo>
                  <a:pt x="2127" y="662"/>
                  <a:pt x="2118" y="688"/>
                  <a:pt x="2100" y="708"/>
                </a:cubicBezTo>
                <a:cubicBezTo>
                  <a:pt x="2082" y="727"/>
                  <a:pt x="2056" y="738"/>
                  <a:pt x="2029" y="738"/>
                </a:cubicBezTo>
                <a:lnTo>
                  <a:pt x="2028" y="738"/>
                </a:lnTo>
                <a:cubicBezTo>
                  <a:pt x="1975" y="738"/>
                  <a:pt x="1932" y="695"/>
                  <a:pt x="1932" y="642"/>
                </a:cubicBezTo>
                <a:lnTo>
                  <a:pt x="1932" y="635"/>
                </a:lnTo>
                <a:lnTo>
                  <a:pt x="1932" y="626"/>
                </a:lnTo>
                <a:lnTo>
                  <a:pt x="1932" y="617"/>
                </a:lnTo>
                <a:lnTo>
                  <a:pt x="1932" y="613"/>
                </a:lnTo>
                <a:lnTo>
                  <a:pt x="2124" y="613"/>
                </a:lnTo>
                <a:lnTo>
                  <a:pt x="2124" y="627"/>
                </a:lnTo>
                <a:lnTo>
                  <a:pt x="2122" y="646"/>
                </a:lnTo>
                <a:lnTo>
                  <a:pt x="2120" y="656"/>
                </a:lnTo>
                <a:lnTo>
                  <a:pt x="2119" y="661"/>
                </a:lnTo>
                <a:cubicBezTo>
                  <a:pt x="2112" y="696"/>
                  <a:pt x="2086" y="724"/>
                  <a:pt x="2052" y="734"/>
                </a:cubicBezTo>
                <a:cubicBezTo>
                  <a:pt x="2018" y="745"/>
                  <a:pt x="1982" y="735"/>
                  <a:pt x="1957" y="710"/>
                </a:cubicBezTo>
                <a:lnTo>
                  <a:pt x="1955" y="708"/>
                </a:lnTo>
                <a:cubicBezTo>
                  <a:pt x="1944" y="698"/>
                  <a:pt x="1936" y="685"/>
                  <a:pt x="1931" y="671"/>
                </a:cubicBezTo>
                <a:lnTo>
                  <a:pt x="1930" y="667"/>
                </a:lnTo>
                <a:lnTo>
                  <a:pt x="1926" y="656"/>
                </a:lnTo>
                <a:lnTo>
                  <a:pt x="1945" y="688"/>
                </a:lnTo>
                <a:lnTo>
                  <a:pt x="1936" y="678"/>
                </a:lnTo>
                <a:lnTo>
                  <a:pt x="2007" y="709"/>
                </a:lnTo>
                <a:lnTo>
                  <a:pt x="2001" y="709"/>
                </a:lnTo>
                <a:lnTo>
                  <a:pt x="1995" y="709"/>
                </a:lnTo>
                <a:cubicBezTo>
                  <a:pt x="1949" y="709"/>
                  <a:pt x="1908" y="676"/>
                  <a:pt x="1901" y="629"/>
                </a:cubicBezTo>
                <a:lnTo>
                  <a:pt x="1899" y="617"/>
                </a:lnTo>
                <a:lnTo>
                  <a:pt x="1898" y="611"/>
                </a:lnTo>
                <a:cubicBezTo>
                  <a:pt x="1897" y="606"/>
                  <a:pt x="1896" y="601"/>
                  <a:pt x="1896" y="595"/>
                </a:cubicBezTo>
                <a:lnTo>
                  <a:pt x="1896" y="594"/>
                </a:lnTo>
                <a:cubicBezTo>
                  <a:pt x="1896" y="545"/>
                  <a:pt x="1935" y="503"/>
                  <a:pt x="1985" y="499"/>
                </a:cubicBezTo>
                <a:cubicBezTo>
                  <a:pt x="2034" y="495"/>
                  <a:pt x="2079" y="529"/>
                  <a:pt x="2087" y="579"/>
                </a:cubicBezTo>
                <a:lnTo>
                  <a:pt x="2089" y="592"/>
                </a:lnTo>
                <a:lnTo>
                  <a:pt x="2090" y="604"/>
                </a:lnTo>
                <a:lnTo>
                  <a:pt x="2091" y="613"/>
                </a:lnTo>
                <a:lnTo>
                  <a:pt x="2092" y="621"/>
                </a:lnTo>
                <a:cubicBezTo>
                  <a:pt x="2095" y="648"/>
                  <a:pt x="2087" y="675"/>
                  <a:pt x="2068" y="696"/>
                </a:cubicBezTo>
                <a:cubicBezTo>
                  <a:pt x="2050" y="717"/>
                  <a:pt x="2024" y="728"/>
                  <a:pt x="1996" y="728"/>
                </a:cubicBezTo>
                <a:lnTo>
                  <a:pt x="1992" y="728"/>
                </a:lnTo>
                <a:cubicBezTo>
                  <a:pt x="1946" y="728"/>
                  <a:pt x="1905" y="695"/>
                  <a:pt x="1898" y="648"/>
                </a:cubicBezTo>
                <a:lnTo>
                  <a:pt x="1897" y="642"/>
                </a:lnTo>
                <a:lnTo>
                  <a:pt x="1900" y="657"/>
                </a:lnTo>
                <a:lnTo>
                  <a:pt x="1899" y="654"/>
                </a:lnTo>
                <a:lnTo>
                  <a:pt x="2086" y="613"/>
                </a:lnTo>
                <a:lnTo>
                  <a:pt x="2087" y="623"/>
                </a:lnTo>
                <a:lnTo>
                  <a:pt x="2088" y="633"/>
                </a:lnTo>
                <a:cubicBezTo>
                  <a:pt x="2092" y="676"/>
                  <a:pt x="2067" y="716"/>
                  <a:pt x="2027" y="732"/>
                </a:cubicBezTo>
                <a:cubicBezTo>
                  <a:pt x="1987" y="748"/>
                  <a:pt x="1942" y="735"/>
                  <a:pt x="1916" y="700"/>
                </a:cubicBezTo>
                <a:lnTo>
                  <a:pt x="1910" y="692"/>
                </a:lnTo>
                <a:lnTo>
                  <a:pt x="1906" y="686"/>
                </a:lnTo>
                <a:lnTo>
                  <a:pt x="1985" y="728"/>
                </a:lnTo>
                <a:lnTo>
                  <a:pt x="1981" y="728"/>
                </a:lnTo>
                <a:cubicBezTo>
                  <a:pt x="1953" y="728"/>
                  <a:pt x="1926" y="716"/>
                  <a:pt x="1908" y="694"/>
                </a:cubicBezTo>
                <a:lnTo>
                  <a:pt x="1903" y="688"/>
                </a:lnTo>
                <a:lnTo>
                  <a:pt x="1934" y="712"/>
                </a:lnTo>
                <a:lnTo>
                  <a:pt x="1928" y="709"/>
                </a:lnTo>
                <a:lnTo>
                  <a:pt x="2038" y="691"/>
                </a:lnTo>
                <a:lnTo>
                  <a:pt x="2035" y="694"/>
                </a:lnTo>
                <a:lnTo>
                  <a:pt x="2060" y="653"/>
                </a:lnTo>
                <a:lnTo>
                  <a:pt x="2060" y="649"/>
                </a:lnTo>
                <a:lnTo>
                  <a:pt x="2059" y="655"/>
                </a:lnTo>
                <a:cubicBezTo>
                  <a:pt x="2057" y="669"/>
                  <a:pt x="2052" y="681"/>
                  <a:pt x="2044" y="693"/>
                </a:cubicBezTo>
                <a:lnTo>
                  <a:pt x="2042" y="696"/>
                </a:lnTo>
                <a:cubicBezTo>
                  <a:pt x="2023" y="724"/>
                  <a:pt x="1991" y="740"/>
                  <a:pt x="1957" y="738"/>
                </a:cubicBezTo>
                <a:cubicBezTo>
                  <a:pt x="1922" y="736"/>
                  <a:pt x="1892" y="716"/>
                  <a:pt x="1877" y="685"/>
                </a:cubicBezTo>
                <a:lnTo>
                  <a:pt x="1873" y="677"/>
                </a:lnTo>
                <a:cubicBezTo>
                  <a:pt x="1869" y="669"/>
                  <a:pt x="1866" y="661"/>
                  <a:pt x="1864" y="652"/>
                </a:cubicBezTo>
                <a:lnTo>
                  <a:pt x="1862" y="641"/>
                </a:lnTo>
                <a:lnTo>
                  <a:pt x="1956" y="719"/>
                </a:lnTo>
                <a:lnTo>
                  <a:pt x="1955" y="719"/>
                </a:lnTo>
                <a:lnTo>
                  <a:pt x="2051" y="615"/>
                </a:lnTo>
                <a:lnTo>
                  <a:pt x="2051" y="620"/>
                </a:lnTo>
                <a:lnTo>
                  <a:pt x="2052" y="626"/>
                </a:lnTo>
                <a:cubicBezTo>
                  <a:pt x="2053" y="631"/>
                  <a:pt x="2053" y="636"/>
                  <a:pt x="2053" y="641"/>
                </a:cubicBezTo>
                <a:lnTo>
                  <a:pt x="2053" y="642"/>
                </a:lnTo>
                <a:lnTo>
                  <a:pt x="1861" y="642"/>
                </a:lnTo>
                <a:lnTo>
                  <a:pt x="1861" y="635"/>
                </a:lnTo>
                <a:lnTo>
                  <a:pt x="1862" y="631"/>
                </a:lnTo>
                <a:lnTo>
                  <a:pt x="1860" y="611"/>
                </a:lnTo>
                <a:lnTo>
                  <a:pt x="1860" y="604"/>
                </a:lnTo>
                <a:cubicBezTo>
                  <a:pt x="1860" y="560"/>
                  <a:pt x="1891" y="521"/>
                  <a:pt x="1934" y="511"/>
                </a:cubicBezTo>
                <a:cubicBezTo>
                  <a:pt x="1978" y="501"/>
                  <a:pt x="2022" y="522"/>
                  <a:pt x="2042" y="562"/>
                </a:cubicBezTo>
                <a:lnTo>
                  <a:pt x="2043" y="564"/>
                </a:lnTo>
                <a:cubicBezTo>
                  <a:pt x="2050" y="577"/>
                  <a:pt x="2053" y="592"/>
                  <a:pt x="2053" y="606"/>
                </a:cubicBezTo>
                <a:lnTo>
                  <a:pt x="2053" y="613"/>
                </a:lnTo>
                <a:lnTo>
                  <a:pt x="2053" y="619"/>
                </a:lnTo>
                <a:cubicBezTo>
                  <a:pt x="2053" y="627"/>
                  <a:pt x="2053" y="635"/>
                  <a:pt x="2051" y="643"/>
                </a:cubicBezTo>
                <a:lnTo>
                  <a:pt x="2050" y="647"/>
                </a:lnTo>
                <a:lnTo>
                  <a:pt x="1871" y="581"/>
                </a:lnTo>
                <a:lnTo>
                  <a:pt x="1873" y="577"/>
                </a:lnTo>
                <a:lnTo>
                  <a:pt x="1864" y="604"/>
                </a:lnTo>
                <a:lnTo>
                  <a:pt x="1865" y="598"/>
                </a:lnTo>
                <a:lnTo>
                  <a:pt x="1959" y="709"/>
                </a:lnTo>
                <a:lnTo>
                  <a:pt x="1956" y="709"/>
                </a:lnTo>
                <a:lnTo>
                  <a:pt x="1952" y="709"/>
                </a:lnTo>
                <a:cubicBezTo>
                  <a:pt x="1923" y="709"/>
                  <a:pt x="1896" y="696"/>
                  <a:pt x="1878" y="673"/>
                </a:cubicBezTo>
                <a:lnTo>
                  <a:pt x="1874" y="668"/>
                </a:lnTo>
                <a:lnTo>
                  <a:pt x="1888" y="683"/>
                </a:lnTo>
                <a:lnTo>
                  <a:pt x="1883" y="679"/>
                </a:lnTo>
                <a:lnTo>
                  <a:pt x="1943" y="700"/>
                </a:lnTo>
                <a:lnTo>
                  <a:pt x="1937" y="700"/>
                </a:lnTo>
                <a:lnTo>
                  <a:pt x="1932" y="700"/>
                </a:lnTo>
                <a:cubicBezTo>
                  <a:pt x="1892" y="700"/>
                  <a:pt x="1857" y="676"/>
                  <a:pt x="1843" y="638"/>
                </a:cubicBezTo>
                <a:lnTo>
                  <a:pt x="1838" y="627"/>
                </a:lnTo>
                <a:lnTo>
                  <a:pt x="1837" y="624"/>
                </a:lnTo>
                <a:lnTo>
                  <a:pt x="1996" y="661"/>
                </a:lnTo>
                <a:lnTo>
                  <a:pt x="1995" y="662"/>
                </a:lnTo>
                <a:lnTo>
                  <a:pt x="2023" y="606"/>
                </a:lnTo>
                <a:lnTo>
                  <a:pt x="2022" y="610"/>
                </a:lnTo>
                <a:lnTo>
                  <a:pt x="2020" y="631"/>
                </a:lnTo>
                <a:lnTo>
                  <a:pt x="2018" y="646"/>
                </a:lnTo>
                <a:lnTo>
                  <a:pt x="2017" y="651"/>
                </a:lnTo>
                <a:cubicBezTo>
                  <a:pt x="2008" y="696"/>
                  <a:pt x="1968" y="728"/>
                  <a:pt x="1922" y="728"/>
                </a:cubicBezTo>
                <a:cubicBezTo>
                  <a:pt x="1877" y="728"/>
                  <a:pt x="1837" y="696"/>
                  <a:pt x="1828" y="651"/>
                </a:cubicBezTo>
                <a:lnTo>
                  <a:pt x="1826" y="635"/>
                </a:lnTo>
                <a:lnTo>
                  <a:pt x="1824" y="615"/>
                </a:lnTo>
                <a:lnTo>
                  <a:pt x="1824" y="602"/>
                </a:lnTo>
                <a:lnTo>
                  <a:pt x="1824" y="594"/>
                </a:lnTo>
                <a:lnTo>
                  <a:pt x="1824" y="593"/>
                </a:lnTo>
                <a:lnTo>
                  <a:pt x="2016" y="593"/>
                </a:lnTo>
                <a:lnTo>
                  <a:pt x="2016" y="585"/>
                </a:lnTo>
                <a:lnTo>
                  <a:pt x="2017" y="593"/>
                </a:lnTo>
                <a:cubicBezTo>
                  <a:pt x="2020" y="620"/>
                  <a:pt x="2012" y="647"/>
                  <a:pt x="1993" y="668"/>
                </a:cubicBezTo>
                <a:cubicBezTo>
                  <a:pt x="1975" y="689"/>
                  <a:pt x="1949" y="700"/>
                  <a:pt x="1921" y="700"/>
                </a:cubicBezTo>
                <a:lnTo>
                  <a:pt x="1917" y="700"/>
                </a:lnTo>
                <a:cubicBezTo>
                  <a:pt x="1864" y="700"/>
                  <a:pt x="1821" y="657"/>
                  <a:pt x="1821" y="604"/>
                </a:cubicBezTo>
                <a:lnTo>
                  <a:pt x="1821" y="594"/>
                </a:lnTo>
                <a:cubicBezTo>
                  <a:pt x="1821" y="541"/>
                  <a:pt x="1864" y="498"/>
                  <a:pt x="1917" y="498"/>
                </a:cubicBezTo>
                <a:lnTo>
                  <a:pt x="1918" y="498"/>
                </a:lnTo>
                <a:lnTo>
                  <a:pt x="1823" y="581"/>
                </a:lnTo>
                <a:lnTo>
                  <a:pt x="1824" y="574"/>
                </a:lnTo>
                <a:lnTo>
                  <a:pt x="1823" y="587"/>
                </a:lnTo>
                <a:lnTo>
                  <a:pt x="1823" y="585"/>
                </a:lnTo>
                <a:lnTo>
                  <a:pt x="2014" y="601"/>
                </a:lnTo>
                <a:lnTo>
                  <a:pt x="2014" y="602"/>
                </a:lnTo>
                <a:lnTo>
                  <a:pt x="2011" y="621"/>
                </a:lnTo>
                <a:lnTo>
                  <a:pt x="2009" y="633"/>
                </a:lnTo>
                <a:lnTo>
                  <a:pt x="2008" y="637"/>
                </a:lnTo>
                <a:cubicBezTo>
                  <a:pt x="1998" y="676"/>
                  <a:pt x="1965" y="705"/>
                  <a:pt x="1925" y="709"/>
                </a:cubicBezTo>
                <a:cubicBezTo>
                  <a:pt x="1885" y="713"/>
                  <a:pt x="1847" y="692"/>
                  <a:pt x="1829" y="656"/>
                </a:cubicBezTo>
                <a:lnTo>
                  <a:pt x="1827" y="652"/>
                </a:lnTo>
                <a:cubicBezTo>
                  <a:pt x="1822" y="643"/>
                  <a:pt x="1819" y="632"/>
                  <a:pt x="1817" y="621"/>
                </a:cubicBezTo>
                <a:lnTo>
                  <a:pt x="1817" y="620"/>
                </a:lnTo>
                <a:lnTo>
                  <a:pt x="1818" y="622"/>
                </a:lnTo>
                <a:lnTo>
                  <a:pt x="1816" y="616"/>
                </a:lnTo>
                <a:lnTo>
                  <a:pt x="1877" y="677"/>
                </a:lnTo>
                <a:lnTo>
                  <a:pt x="1871" y="675"/>
                </a:lnTo>
                <a:lnTo>
                  <a:pt x="1932" y="675"/>
                </a:lnTo>
                <a:lnTo>
                  <a:pt x="1926" y="677"/>
                </a:lnTo>
                <a:cubicBezTo>
                  <a:pt x="1916" y="680"/>
                  <a:pt x="1906" y="681"/>
                  <a:pt x="1895" y="681"/>
                </a:cubicBezTo>
                <a:lnTo>
                  <a:pt x="1888" y="681"/>
                </a:lnTo>
                <a:lnTo>
                  <a:pt x="1875" y="681"/>
                </a:lnTo>
                <a:lnTo>
                  <a:pt x="1961" y="628"/>
                </a:lnTo>
                <a:lnTo>
                  <a:pt x="1952" y="645"/>
                </a:lnTo>
                <a:lnTo>
                  <a:pt x="1950" y="648"/>
                </a:lnTo>
                <a:cubicBezTo>
                  <a:pt x="1928" y="681"/>
                  <a:pt x="1887" y="697"/>
                  <a:pt x="1848" y="688"/>
                </a:cubicBezTo>
                <a:cubicBezTo>
                  <a:pt x="1809" y="679"/>
                  <a:pt x="1780" y="646"/>
                  <a:pt x="1775" y="606"/>
                </a:cubicBezTo>
                <a:lnTo>
                  <a:pt x="1773" y="586"/>
                </a:lnTo>
                <a:lnTo>
                  <a:pt x="1773" y="575"/>
                </a:lnTo>
                <a:cubicBezTo>
                  <a:pt x="1773" y="568"/>
                  <a:pt x="1774" y="561"/>
                  <a:pt x="1776" y="555"/>
                </a:cubicBezTo>
                <a:lnTo>
                  <a:pt x="1778" y="546"/>
                </a:lnTo>
                <a:cubicBezTo>
                  <a:pt x="1788" y="498"/>
                  <a:pt x="1833" y="466"/>
                  <a:pt x="1882" y="471"/>
                </a:cubicBezTo>
                <a:cubicBezTo>
                  <a:pt x="1931" y="476"/>
                  <a:pt x="1967" y="518"/>
                  <a:pt x="1967" y="566"/>
                </a:cubicBezTo>
                <a:lnTo>
                  <a:pt x="1967" y="569"/>
                </a:lnTo>
                <a:cubicBezTo>
                  <a:pt x="1967" y="575"/>
                  <a:pt x="1967" y="580"/>
                  <a:pt x="1966" y="585"/>
                </a:cubicBezTo>
                <a:lnTo>
                  <a:pt x="1965" y="591"/>
                </a:lnTo>
                <a:cubicBezTo>
                  <a:pt x="1964" y="601"/>
                  <a:pt x="1961" y="610"/>
                  <a:pt x="1956" y="618"/>
                </a:cubicBezTo>
                <a:lnTo>
                  <a:pt x="1951" y="628"/>
                </a:lnTo>
                <a:cubicBezTo>
                  <a:pt x="1935" y="661"/>
                  <a:pt x="1902" y="681"/>
                  <a:pt x="1865" y="681"/>
                </a:cubicBezTo>
                <a:lnTo>
                  <a:pt x="1863" y="681"/>
                </a:lnTo>
                <a:cubicBezTo>
                  <a:pt x="1834" y="681"/>
                  <a:pt x="1807" y="668"/>
                  <a:pt x="1789" y="645"/>
                </a:cubicBezTo>
                <a:lnTo>
                  <a:pt x="1781" y="635"/>
                </a:lnTo>
                <a:cubicBezTo>
                  <a:pt x="1767" y="618"/>
                  <a:pt x="1759" y="597"/>
                  <a:pt x="1759" y="575"/>
                </a:cubicBezTo>
                <a:lnTo>
                  <a:pt x="1760" y="568"/>
                </a:lnTo>
                <a:lnTo>
                  <a:pt x="1759" y="555"/>
                </a:lnTo>
                <a:lnTo>
                  <a:pt x="1946" y="578"/>
                </a:lnTo>
                <a:lnTo>
                  <a:pt x="1945" y="581"/>
                </a:lnTo>
                <a:lnTo>
                  <a:pt x="1943" y="587"/>
                </a:lnTo>
                <a:lnTo>
                  <a:pt x="1760" y="526"/>
                </a:lnTo>
                <a:lnTo>
                  <a:pt x="1761" y="523"/>
                </a:lnTo>
                <a:lnTo>
                  <a:pt x="1756" y="553"/>
                </a:lnTo>
                <a:lnTo>
                  <a:pt x="1756" y="547"/>
                </a:lnTo>
                <a:lnTo>
                  <a:pt x="1781" y="612"/>
                </a:lnTo>
                <a:lnTo>
                  <a:pt x="1776" y="605"/>
                </a:lnTo>
                <a:lnTo>
                  <a:pt x="1770" y="599"/>
                </a:lnTo>
                <a:lnTo>
                  <a:pt x="1795" y="617"/>
                </a:lnTo>
                <a:lnTo>
                  <a:pt x="1789" y="614"/>
                </a:lnTo>
                <a:lnTo>
                  <a:pt x="1926" y="547"/>
                </a:lnTo>
                <a:lnTo>
                  <a:pt x="1925" y="552"/>
                </a:lnTo>
                <a:lnTo>
                  <a:pt x="1926" y="533"/>
                </a:lnTo>
                <a:lnTo>
                  <a:pt x="1926" y="537"/>
                </a:lnTo>
                <a:lnTo>
                  <a:pt x="1737" y="514"/>
                </a:lnTo>
                <a:lnTo>
                  <a:pt x="1737" y="515"/>
                </a:lnTo>
                <a:lnTo>
                  <a:pt x="1738" y="510"/>
                </a:lnTo>
                <a:lnTo>
                  <a:pt x="1832" y="624"/>
                </a:lnTo>
                <a:lnTo>
                  <a:pt x="1830" y="624"/>
                </a:lnTo>
                <a:cubicBezTo>
                  <a:pt x="1804" y="624"/>
                  <a:pt x="1779" y="614"/>
                  <a:pt x="1761" y="595"/>
                </a:cubicBezTo>
                <a:cubicBezTo>
                  <a:pt x="1743" y="576"/>
                  <a:pt x="1733" y="550"/>
                  <a:pt x="1735" y="524"/>
                </a:cubicBezTo>
                <a:lnTo>
                  <a:pt x="1735" y="508"/>
                </a:lnTo>
                <a:lnTo>
                  <a:pt x="1736" y="501"/>
                </a:lnTo>
                <a:lnTo>
                  <a:pt x="1735" y="488"/>
                </a:lnTo>
                <a:lnTo>
                  <a:pt x="1830" y="576"/>
                </a:lnTo>
                <a:lnTo>
                  <a:pt x="1828" y="576"/>
                </a:lnTo>
                <a:cubicBezTo>
                  <a:pt x="1818" y="576"/>
                  <a:pt x="1808" y="575"/>
                  <a:pt x="1798" y="572"/>
                </a:cubicBezTo>
                <a:lnTo>
                  <a:pt x="1783" y="567"/>
                </a:lnTo>
                <a:lnTo>
                  <a:pt x="1768" y="562"/>
                </a:lnTo>
                <a:lnTo>
                  <a:pt x="1798" y="566"/>
                </a:lnTo>
                <a:lnTo>
                  <a:pt x="1789" y="566"/>
                </a:lnTo>
                <a:lnTo>
                  <a:pt x="1789" y="374"/>
                </a:lnTo>
                <a:lnTo>
                  <a:pt x="1791" y="374"/>
                </a:lnTo>
                <a:cubicBezTo>
                  <a:pt x="1838" y="374"/>
                  <a:pt x="1878" y="408"/>
                  <a:pt x="1886" y="455"/>
                </a:cubicBezTo>
                <a:lnTo>
                  <a:pt x="1887" y="461"/>
                </a:lnTo>
                <a:cubicBezTo>
                  <a:pt x="1888" y="466"/>
                  <a:pt x="1888" y="471"/>
                  <a:pt x="1888" y="476"/>
                </a:cubicBezTo>
                <a:lnTo>
                  <a:pt x="1888" y="480"/>
                </a:lnTo>
                <a:lnTo>
                  <a:pt x="1698" y="462"/>
                </a:lnTo>
                <a:lnTo>
                  <a:pt x="1699" y="457"/>
                </a:lnTo>
                <a:lnTo>
                  <a:pt x="1697" y="475"/>
                </a:lnTo>
                <a:lnTo>
                  <a:pt x="1697" y="470"/>
                </a:lnTo>
                <a:lnTo>
                  <a:pt x="1888" y="489"/>
                </a:lnTo>
                <a:lnTo>
                  <a:pt x="1887" y="494"/>
                </a:lnTo>
                <a:lnTo>
                  <a:pt x="1886" y="499"/>
                </a:lnTo>
                <a:cubicBezTo>
                  <a:pt x="1877" y="544"/>
                  <a:pt x="1837" y="576"/>
                  <a:pt x="1791" y="576"/>
                </a:cubicBezTo>
                <a:cubicBezTo>
                  <a:pt x="1746" y="576"/>
                  <a:pt x="1706" y="544"/>
                  <a:pt x="1697" y="499"/>
                </a:cubicBezTo>
                <a:lnTo>
                  <a:pt x="1696" y="494"/>
                </a:lnTo>
                <a:lnTo>
                  <a:pt x="1695" y="489"/>
                </a:lnTo>
                <a:lnTo>
                  <a:pt x="1885" y="461"/>
                </a:lnTo>
                <a:lnTo>
                  <a:pt x="1886" y="480"/>
                </a:lnTo>
                <a:lnTo>
                  <a:pt x="1886" y="486"/>
                </a:lnTo>
                <a:lnTo>
                  <a:pt x="1882" y="456"/>
                </a:lnTo>
                <a:lnTo>
                  <a:pt x="1883" y="459"/>
                </a:lnTo>
                <a:lnTo>
                  <a:pt x="1696" y="478"/>
                </a:lnTo>
                <a:lnTo>
                  <a:pt x="1696" y="481"/>
                </a:lnTo>
                <a:lnTo>
                  <a:pt x="1696" y="470"/>
                </a:lnTo>
                <a:lnTo>
                  <a:pt x="1696" y="463"/>
                </a:lnTo>
                <a:lnTo>
                  <a:pt x="1707" y="506"/>
                </a:lnTo>
                <a:lnTo>
                  <a:pt x="1706" y="504"/>
                </a:lnTo>
                <a:lnTo>
                  <a:pt x="1887" y="461"/>
                </a:lnTo>
                <a:lnTo>
                  <a:pt x="1887" y="457"/>
                </a:lnTo>
                <a:lnTo>
                  <a:pt x="1888" y="466"/>
                </a:lnTo>
                <a:lnTo>
                  <a:pt x="1889" y="485"/>
                </a:lnTo>
                <a:lnTo>
                  <a:pt x="1889" y="489"/>
                </a:lnTo>
                <a:cubicBezTo>
                  <a:pt x="1889" y="523"/>
                  <a:pt x="1872" y="554"/>
                  <a:pt x="1844" y="571"/>
                </a:cubicBezTo>
                <a:cubicBezTo>
                  <a:pt x="1816" y="589"/>
                  <a:pt x="1780" y="590"/>
                  <a:pt x="1751" y="575"/>
                </a:cubicBezTo>
                <a:lnTo>
                  <a:pt x="1749" y="574"/>
                </a:lnTo>
                <a:cubicBezTo>
                  <a:pt x="1726" y="563"/>
                  <a:pt x="1708" y="543"/>
                  <a:pt x="1700" y="519"/>
                </a:cubicBezTo>
                <a:lnTo>
                  <a:pt x="1698" y="513"/>
                </a:lnTo>
                <a:lnTo>
                  <a:pt x="1704" y="525"/>
                </a:lnTo>
                <a:lnTo>
                  <a:pt x="1698" y="513"/>
                </a:lnTo>
                <a:lnTo>
                  <a:pt x="1716" y="538"/>
                </a:lnTo>
                <a:lnTo>
                  <a:pt x="1707" y="529"/>
                </a:lnTo>
                <a:lnTo>
                  <a:pt x="1842" y="529"/>
                </a:lnTo>
                <a:lnTo>
                  <a:pt x="1829" y="541"/>
                </a:lnTo>
                <a:lnTo>
                  <a:pt x="1824" y="545"/>
                </a:lnTo>
                <a:cubicBezTo>
                  <a:pt x="1807" y="559"/>
                  <a:pt x="1786" y="566"/>
                  <a:pt x="1764" y="566"/>
                </a:cubicBezTo>
                <a:lnTo>
                  <a:pt x="1757" y="566"/>
                </a:lnTo>
                <a:cubicBezTo>
                  <a:pt x="1718" y="566"/>
                  <a:pt x="1683" y="543"/>
                  <a:pt x="1668" y="506"/>
                </a:cubicBezTo>
                <a:lnTo>
                  <a:pt x="1662" y="489"/>
                </a:lnTo>
                <a:lnTo>
                  <a:pt x="1661" y="485"/>
                </a:lnTo>
                <a:lnTo>
                  <a:pt x="1850" y="461"/>
                </a:lnTo>
                <a:lnTo>
                  <a:pt x="1850" y="464"/>
                </a:lnTo>
                <a:lnTo>
                  <a:pt x="1850" y="470"/>
                </a:lnTo>
                <a:cubicBezTo>
                  <a:pt x="1850" y="477"/>
                  <a:pt x="1850" y="483"/>
                  <a:pt x="1849" y="489"/>
                </a:cubicBezTo>
                <a:lnTo>
                  <a:pt x="1847" y="499"/>
                </a:lnTo>
                <a:lnTo>
                  <a:pt x="1752" y="384"/>
                </a:lnTo>
                <a:lnTo>
                  <a:pt x="1753" y="384"/>
                </a:lnTo>
                <a:lnTo>
                  <a:pt x="1658" y="470"/>
                </a:lnTo>
                <a:lnTo>
                  <a:pt x="1658" y="471"/>
                </a:lnTo>
                <a:lnTo>
                  <a:pt x="1658" y="461"/>
                </a:lnTo>
                <a:lnTo>
                  <a:pt x="1675" y="515"/>
                </a:lnTo>
                <a:lnTo>
                  <a:pt x="1671" y="509"/>
                </a:lnTo>
                <a:lnTo>
                  <a:pt x="1697" y="535"/>
                </a:lnTo>
                <a:lnTo>
                  <a:pt x="1691" y="531"/>
                </a:lnTo>
                <a:lnTo>
                  <a:pt x="1744" y="547"/>
                </a:lnTo>
                <a:lnTo>
                  <a:pt x="1739" y="547"/>
                </a:lnTo>
                <a:lnTo>
                  <a:pt x="1831" y="482"/>
                </a:lnTo>
                <a:lnTo>
                  <a:pt x="1829" y="488"/>
                </a:lnTo>
                <a:cubicBezTo>
                  <a:pt x="1827" y="492"/>
                  <a:pt x="1825" y="496"/>
                  <a:pt x="1823" y="500"/>
                </a:cubicBezTo>
                <a:lnTo>
                  <a:pt x="1821" y="504"/>
                </a:lnTo>
                <a:cubicBezTo>
                  <a:pt x="1804" y="538"/>
                  <a:pt x="1769" y="559"/>
                  <a:pt x="1731" y="557"/>
                </a:cubicBezTo>
                <a:cubicBezTo>
                  <a:pt x="1694" y="556"/>
                  <a:pt x="1660" y="532"/>
                  <a:pt x="1646" y="497"/>
                </a:cubicBezTo>
                <a:lnTo>
                  <a:pt x="1644" y="492"/>
                </a:lnTo>
                <a:lnTo>
                  <a:pt x="1642" y="487"/>
                </a:lnTo>
                <a:cubicBezTo>
                  <a:pt x="1623" y="439"/>
                  <a:pt x="1645" y="385"/>
                  <a:pt x="1692" y="364"/>
                </a:cubicBezTo>
                <a:cubicBezTo>
                  <a:pt x="1739" y="343"/>
                  <a:pt x="1794" y="363"/>
                  <a:pt x="1817" y="409"/>
                </a:cubicBezTo>
                <a:lnTo>
                  <a:pt x="1819" y="413"/>
                </a:lnTo>
                <a:cubicBezTo>
                  <a:pt x="1821" y="417"/>
                  <a:pt x="1823" y="421"/>
                  <a:pt x="1825" y="425"/>
                </a:cubicBezTo>
                <a:lnTo>
                  <a:pt x="1827" y="431"/>
                </a:lnTo>
                <a:lnTo>
                  <a:pt x="1735" y="365"/>
                </a:lnTo>
                <a:lnTo>
                  <a:pt x="1736" y="365"/>
                </a:lnTo>
                <a:lnTo>
                  <a:pt x="1654" y="511"/>
                </a:lnTo>
                <a:lnTo>
                  <a:pt x="1648" y="501"/>
                </a:lnTo>
                <a:lnTo>
                  <a:pt x="1663" y="519"/>
                </a:lnTo>
                <a:lnTo>
                  <a:pt x="1656" y="512"/>
                </a:lnTo>
                <a:lnTo>
                  <a:pt x="1697" y="537"/>
                </a:lnTo>
                <a:lnTo>
                  <a:pt x="1690" y="535"/>
                </a:lnTo>
                <a:lnTo>
                  <a:pt x="1808" y="473"/>
                </a:lnTo>
                <a:lnTo>
                  <a:pt x="1806" y="479"/>
                </a:lnTo>
                <a:lnTo>
                  <a:pt x="1810" y="448"/>
                </a:lnTo>
                <a:lnTo>
                  <a:pt x="1810" y="457"/>
                </a:lnTo>
                <a:lnTo>
                  <a:pt x="1810" y="466"/>
                </a:lnTo>
                <a:lnTo>
                  <a:pt x="1810" y="470"/>
                </a:lnTo>
                <a:lnTo>
                  <a:pt x="1618" y="470"/>
                </a:lnTo>
                <a:lnTo>
                  <a:pt x="1618" y="468"/>
                </a:lnTo>
                <a:lnTo>
                  <a:pt x="1618" y="461"/>
                </a:lnTo>
                <a:lnTo>
                  <a:pt x="1618" y="454"/>
                </a:lnTo>
                <a:lnTo>
                  <a:pt x="1618" y="451"/>
                </a:lnTo>
                <a:lnTo>
                  <a:pt x="1810" y="451"/>
                </a:lnTo>
                <a:lnTo>
                  <a:pt x="1810" y="454"/>
                </a:lnTo>
                <a:cubicBezTo>
                  <a:pt x="1810" y="459"/>
                  <a:pt x="1810" y="464"/>
                  <a:pt x="1810" y="468"/>
                </a:cubicBezTo>
                <a:lnTo>
                  <a:pt x="1808" y="477"/>
                </a:lnTo>
                <a:lnTo>
                  <a:pt x="1807" y="483"/>
                </a:lnTo>
                <a:cubicBezTo>
                  <a:pt x="1806" y="488"/>
                  <a:pt x="1805" y="493"/>
                  <a:pt x="1804" y="498"/>
                </a:cubicBezTo>
                <a:lnTo>
                  <a:pt x="1803" y="501"/>
                </a:lnTo>
                <a:cubicBezTo>
                  <a:pt x="1787" y="548"/>
                  <a:pt x="1738" y="575"/>
                  <a:pt x="1690" y="564"/>
                </a:cubicBezTo>
                <a:cubicBezTo>
                  <a:pt x="1642" y="553"/>
                  <a:pt x="1610" y="508"/>
                  <a:pt x="1616" y="459"/>
                </a:cubicBezTo>
                <a:lnTo>
                  <a:pt x="1616" y="462"/>
                </a:lnTo>
                <a:lnTo>
                  <a:pt x="1616" y="451"/>
                </a:lnTo>
                <a:lnTo>
                  <a:pt x="1629" y="498"/>
                </a:lnTo>
                <a:lnTo>
                  <a:pt x="1624" y="489"/>
                </a:lnTo>
                <a:lnTo>
                  <a:pt x="1640" y="510"/>
                </a:lnTo>
                <a:lnTo>
                  <a:pt x="1641" y="511"/>
                </a:lnTo>
                <a:lnTo>
                  <a:pt x="1636" y="507"/>
                </a:lnTo>
                <a:lnTo>
                  <a:pt x="1792" y="432"/>
                </a:lnTo>
                <a:lnTo>
                  <a:pt x="1792" y="437"/>
                </a:lnTo>
                <a:lnTo>
                  <a:pt x="1792" y="442"/>
                </a:lnTo>
                <a:lnTo>
                  <a:pt x="1603" y="419"/>
                </a:lnTo>
                <a:lnTo>
                  <a:pt x="1603" y="423"/>
                </a:lnTo>
                <a:lnTo>
                  <a:pt x="1604" y="417"/>
                </a:lnTo>
                <a:lnTo>
                  <a:pt x="1698" y="528"/>
                </a:lnTo>
                <a:lnTo>
                  <a:pt x="1696" y="528"/>
                </a:lnTo>
                <a:lnTo>
                  <a:pt x="1792" y="424"/>
                </a:lnTo>
                <a:lnTo>
                  <a:pt x="1793" y="432"/>
                </a:lnTo>
                <a:lnTo>
                  <a:pt x="1794" y="440"/>
                </a:lnTo>
                <a:cubicBezTo>
                  <a:pt x="1800" y="488"/>
                  <a:pt x="1769" y="533"/>
                  <a:pt x="1721" y="545"/>
                </a:cubicBezTo>
                <a:cubicBezTo>
                  <a:pt x="1674" y="556"/>
                  <a:pt x="1626" y="531"/>
                  <a:pt x="1609" y="485"/>
                </a:cubicBezTo>
                <a:lnTo>
                  <a:pt x="1611" y="489"/>
                </a:lnTo>
                <a:lnTo>
                  <a:pt x="1605" y="478"/>
                </a:lnTo>
                <a:lnTo>
                  <a:pt x="1678" y="528"/>
                </a:lnTo>
                <a:lnTo>
                  <a:pt x="1670" y="527"/>
                </a:lnTo>
                <a:lnTo>
                  <a:pt x="1692" y="527"/>
                </a:lnTo>
                <a:lnTo>
                  <a:pt x="1672" y="528"/>
                </a:lnTo>
                <a:lnTo>
                  <a:pt x="1666" y="528"/>
                </a:lnTo>
                <a:lnTo>
                  <a:pt x="1658" y="528"/>
                </a:lnTo>
                <a:lnTo>
                  <a:pt x="1656" y="528"/>
                </a:lnTo>
                <a:lnTo>
                  <a:pt x="1751" y="451"/>
                </a:lnTo>
                <a:lnTo>
                  <a:pt x="1749" y="461"/>
                </a:lnTo>
                <a:cubicBezTo>
                  <a:pt x="1740" y="506"/>
                  <a:pt x="1700" y="538"/>
                  <a:pt x="1654" y="538"/>
                </a:cubicBezTo>
                <a:lnTo>
                  <a:pt x="1653" y="538"/>
                </a:lnTo>
                <a:lnTo>
                  <a:pt x="1653" y="346"/>
                </a:lnTo>
                <a:lnTo>
                  <a:pt x="1655" y="346"/>
                </a:lnTo>
                <a:lnTo>
                  <a:pt x="1559" y="442"/>
                </a:lnTo>
                <a:lnTo>
                  <a:pt x="1559" y="436"/>
                </a:lnTo>
                <a:lnTo>
                  <a:pt x="1559" y="432"/>
                </a:lnTo>
                <a:cubicBezTo>
                  <a:pt x="1559" y="388"/>
                  <a:pt x="1590" y="349"/>
                  <a:pt x="1633" y="339"/>
                </a:cubicBezTo>
                <a:cubicBezTo>
                  <a:pt x="1677" y="329"/>
                  <a:pt x="1721" y="350"/>
                  <a:pt x="1741" y="390"/>
                </a:cubicBezTo>
                <a:lnTo>
                  <a:pt x="1743" y="394"/>
                </a:lnTo>
                <a:cubicBezTo>
                  <a:pt x="1745" y="398"/>
                  <a:pt x="1747" y="402"/>
                  <a:pt x="1749" y="406"/>
                </a:cubicBezTo>
                <a:lnTo>
                  <a:pt x="1751" y="412"/>
                </a:lnTo>
                <a:cubicBezTo>
                  <a:pt x="1760" y="441"/>
                  <a:pt x="1755" y="474"/>
                  <a:pt x="1737" y="499"/>
                </a:cubicBezTo>
                <a:cubicBezTo>
                  <a:pt x="1719" y="524"/>
                  <a:pt x="1690" y="538"/>
                  <a:pt x="1659" y="538"/>
                </a:cubicBezTo>
                <a:lnTo>
                  <a:pt x="1654" y="538"/>
                </a:lnTo>
                <a:lnTo>
                  <a:pt x="1646" y="538"/>
                </a:lnTo>
                <a:cubicBezTo>
                  <a:pt x="1630" y="538"/>
                  <a:pt x="1614" y="534"/>
                  <a:pt x="1600" y="526"/>
                </a:cubicBezTo>
                <a:lnTo>
                  <a:pt x="1591" y="521"/>
                </a:lnTo>
                <a:lnTo>
                  <a:pt x="1582" y="516"/>
                </a:lnTo>
                <a:lnTo>
                  <a:pt x="1628" y="528"/>
                </a:lnTo>
                <a:lnTo>
                  <a:pt x="1618" y="528"/>
                </a:lnTo>
                <a:lnTo>
                  <a:pt x="1714" y="441"/>
                </a:lnTo>
                <a:lnTo>
                  <a:pt x="1713" y="455"/>
                </a:lnTo>
                <a:lnTo>
                  <a:pt x="1712" y="463"/>
                </a:lnTo>
                <a:cubicBezTo>
                  <a:pt x="1707" y="503"/>
                  <a:pt x="1678" y="536"/>
                  <a:pt x="1639" y="545"/>
                </a:cubicBezTo>
                <a:cubicBezTo>
                  <a:pt x="1599" y="554"/>
                  <a:pt x="1559" y="538"/>
                  <a:pt x="1537" y="505"/>
                </a:cubicBezTo>
                <a:lnTo>
                  <a:pt x="1535" y="502"/>
                </a:lnTo>
                <a:cubicBezTo>
                  <a:pt x="1527" y="490"/>
                  <a:pt x="1522" y="478"/>
                  <a:pt x="1520" y="464"/>
                </a:cubicBezTo>
                <a:lnTo>
                  <a:pt x="1519" y="458"/>
                </a:lnTo>
                <a:cubicBezTo>
                  <a:pt x="1517" y="448"/>
                  <a:pt x="1517" y="437"/>
                  <a:pt x="1519" y="427"/>
                </a:cubicBezTo>
                <a:lnTo>
                  <a:pt x="1520" y="421"/>
                </a:lnTo>
                <a:cubicBezTo>
                  <a:pt x="1521" y="411"/>
                  <a:pt x="1524" y="402"/>
                  <a:pt x="1529" y="394"/>
                </a:cubicBezTo>
                <a:lnTo>
                  <a:pt x="1531" y="390"/>
                </a:lnTo>
                <a:cubicBezTo>
                  <a:pt x="1549" y="353"/>
                  <a:pt x="1589" y="332"/>
                  <a:pt x="1629" y="337"/>
                </a:cubicBezTo>
                <a:cubicBezTo>
                  <a:pt x="1670" y="343"/>
                  <a:pt x="1703" y="373"/>
                  <a:pt x="1711" y="414"/>
                </a:cubicBezTo>
                <a:lnTo>
                  <a:pt x="1712" y="419"/>
                </a:lnTo>
                <a:lnTo>
                  <a:pt x="1713" y="424"/>
                </a:lnTo>
                <a:lnTo>
                  <a:pt x="1524" y="461"/>
                </a:lnTo>
                <a:lnTo>
                  <a:pt x="1523" y="456"/>
                </a:lnTo>
                <a:lnTo>
                  <a:pt x="1522" y="451"/>
                </a:lnTo>
                <a:lnTo>
                  <a:pt x="1711" y="451"/>
                </a:lnTo>
                <a:lnTo>
                  <a:pt x="1710" y="456"/>
                </a:lnTo>
                <a:lnTo>
                  <a:pt x="1709" y="461"/>
                </a:lnTo>
                <a:lnTo>
                  <a:pt x="1520" y="424"/>
                </a:lnTo>
                <a:lnTo>
                  <a:pt x="1521" y="419"/>
                </a:lnTo>
                <a:lnTo>
                  <a:pt x="1522" y="414"/>
                </a:lnTo>
                <a:cubicBezTo>
                  <a:pt x="1532" y="363"/>
                  <a:pt x="1580" y="330"/>
                  <a:pt x="1631" y="338"/>
                </a:cubicBezTo>
                <a:cubicBezTo>
                  <a:pt x="1681" y="345"/>
                  <a:pt x="1717" y="391"/>
                  <a:pt x="1712" y="442"/>
                </a:cubicBezTo>
                <a:lnTo>
                  <a:pt x="1710" y="458"/>
                </a:lnTo>
                <a:lnTo>
                  <a:pt x="1709" y="464"/>
                </a:lnTo>
                <a:lnTo>
                  <a:pt x="1710" y="448"/>
                </a:lnTo>
                <a:lnTo>
                  <a:pt x="1710" y="451"/>
                </a:lnTo>
                <a:lnTo>
                  <a:pt x="1519" y="440"/>
                </a:lnTo>
                <a:lnTo>
                  <a:pt x="1520" y="435"/>
                </a:lnTo>
                <a:lnTo>
                  <a:pt x="1520" y="432"/>
                </a:lnTo>
                <a:lnTo>
                  <a:pt x="1520" y="426"/>
                </a:lnTo>
                <a:lnTo>
                  <a:pt x="1525" y="457"/>
                </a:lnTo>
                <a:lnTo>
                  <a:pt x="1524" y="454"/>
                </a:lnTo>
                <a:lnTo>
                  <a:pt x="1705" y="459"/>
                </a:lnTo>
                <a:lnTo>
                  <a:pt x="1699" y="471"/>
                </a:lnTo>
                <a:lnTo>
                  <a:pt x="1697" y="475"/>
                </a:lnTo>
                <a:cubicBezTo>
                  <a:pt x="1678" y="513"/>
                  <a:pt x="1636" y="534"/>
                  <a:pt x="1595" y="527"/>
                </a:cubicBezTo>
                <a:cubicBezTo>
                  <a:pt x="1553" y="520"/>
                  <a:pt x="1521" y="485"/>
                  <a:pt x="1516" y="443"/>
                </a:cubicBezTo>
                <a:lnTo>
                  <a:pt x="1515" y="433"/>
                </a:lnTo>
                <a:lnTo>
                  <a:pt x="1514" y="423"/>
                </a:lnTo>
                <a:lnTo>
                  <a:pt x="1686" y="471"/>
                </a:lnTo>
                <a:lnTo>
                  <a:pt x="1680" y="479"/>
                </a:lnTo>
                <a:lnTo>
                  <a:pt x="1675" y="485"/>
                </a:lnTo>
                <a:cubicBezTo>
                  <a:pt x="1664" y="499"/>
                  <a:pt x="1649" y="509"/>
                  <a:pt x="1632" y="515"/>
                </a:cubicBezTo>
                <a:lnTo>
                  <a:pt x="1626" y="517"/>
                </a:lnTo>
                <a:cubicBezTo>
                  <a:pt x="1607" y="523"/>
                  <a:pt x="1588" y="523"/>
                  <a:pt x="1569" y="518"/>
                </a:cubicBezTo>
                <a:lnTo>
                  <a:pt x="1562" y="516"/>
                </a:lnTo>
                <a:cubicBezTo>
                  <a:pt x="1534" y="508"/>
                  <a:pt x="1510" y="487"/>
                  <a:pt x="1499" y="459"/>
                </a:cubicBezTo>
                <a:lnTo>
                  <a:pt x="1493" y="444"/>
                </a:lnTo>
                <a:lnTo>
                  <a:pt x="1490" y="435"/>
                </a:lnTo>
                <a:lnTo>
                  <a:pt x="1658" y="462"/>
                </a:lnTo>
                <a:lnTo>
                  <a:pt x="1655" y="466"/>
                </a:lnTo>
                <a:lnTo>
                  <a:pt x="1668" y="444"/>
                </a:lnTo>
                <a:lnTo>
                  <a:pt x="1666" y="449"/>
                </a:lnTo>
                <a:cubicBezTo>
                  <a:pt x="1647" y="495"/>
                  <a:pt x="1597" y="520"/>
                  <a:pt x="1549" y="505"/>
                </a:cubicBezTo>
                <a:cubicBezTo>
                  <a:pt x="1502" y="491"/>
                  <a:pt x="1473" y="443"/>
                  <a:pt x="1482" y="395"/>
                </a:cubicBezTo>
                <a:lnTo>
                  <a:pt x="1484" y="385"/>
                </a:lnTo>
                <a:lnTo>
                  <a:pt x="1485" y="381"/>
                </a:lnTo>
                <a:cubicBezTo>
                  <a:pt x="1498" y="332"/>
                  <a:pt x="1546" y="301"/>
                  <a:pt x="1595" y="310"/>
                </a:cubicBezTo>
                <a:cubicBezTo>
                  <a:pt x="1645" y="319"/>
                  <a:pt x="1679" y="365"/>
                  <a:pt x="1674" y="415"/>
                </a:cubicBezTo>
                <a:lnTo>
                  <a:pt x="1673" y="423"/>
                </a:lnTo>
                <a:lnTo>
                  <a:pt x="1672" y="433"/>
                </a:lnTo>
                <a:cubicBezTo>
                  <a:pt x="1667" y="484"/>
                  <a:pt x="1623" y="522"/>
                  <a:pt x="1572" y="519"/>
                </a:cubicBezTo>
                <a:cubicBezTo>
                  <a:pt x="1521" y="517"/>
                  <a:pt x="1480" y="475"/>
                  <a:pt x="1480" y="423"/>
                </a:cubicBezTo>
                <a:lnTo>
                  <a:pt x="1480" y="418"/>
                </a:lnTo>
                <a:lnTo>
                  <a:pt x="1480" y="413"/>
                </a:lnTo>
                <a:lnTo>
                  <a:pt x="1672" y="413"/>
                </a:lnTo>
                <a:lnTo>
                  <a:pt x="1672" y="423"/>
                </a:lnTo>
                <a:lnTo>
                  <a:pt x="1672" y="429"/>
                </a:lnTo>
                <a:lnTo>
                  <a:pt x="1672" y="432"/>
                </a:lnTo>
                <a:lnTo>
                  <a:pt x="1480" y="432"/>
                </a:lnTo>
                <a:lnTo>
                  <a:pt x="1480" y="425"/>
                </a:lnTo>
                <a:lnTo>
                  <a:pt x="1480" y="413"/>
                </a:lnTo>
                <a:lnTo>
                  <a:pt x="1480" y="403"/>
                </a:lnTo>
                <a:lnTo>
                  <a:pt x="1480" y="394"/>
                </a:lnTo>
                <a:lnTo>
                  <a:pt x="1576" y="490"/>
                </a:lnTo>
                <a:lnTo>
                  <a:pt x="1571" y="490"/>
                </a:lnTo>
                <a:lnTo>
                  <a:pt x="1661" y="428"/>
                </a:lnTo>
                <a:lnTo>
                  <a:pt x="1662" y="426"/>
                </a:lnTo>
                <a:lnTo>
                  <a:pt x="1658" y="440"/>
                </a:lnTo>
                <a:lnTo>
                  <a:pt x="1651" y="463"/>
                </a:lnTo>
                <a:lnTo>
                  <a:pt x="1648" y="470"/>
                </a:lnTo>
                <a:cubicBezTo>
                  <a:pt x="1639" y="491"/>
                  <a:pt x="1623" y="508"/>
                  <a:pt x="1602" y="518"/>
                </a:cubicBezTo>
                <a:lnTo>
                  <a:pt x="1600" y="519"/>
                </a:lnTo>
                <a:cubicBezTo>
                  <a:pt x="1571" y="534"/>
                  <a:pt x="1535" y="533"/>
                  <a:pt x="1507" y="515"/>
                </a:cubicBezTo>
                <a:cubicBezTo>
                  <a:pt x="1479" y="498"/>
                  <a:pt x="1461" y="467"/>
                  <a:pt x="1461" y="433"/>
                </a:cubicBezTo>
                <a:lnTo>
                  <a:pt x="1461" y="429"/>
                </a:lnTo>
                <a:lnTo>
                  <a:pt x="1472" y="472"/>
                </a:lnTo>
                <a:lnTo>
                  <a:pt x="1469" y="466"/>
                </a:lnTo>
                <a:lnTo>
                  <a:pt x="1614" y="498"/>
                </a:lnTo>
                <a:lnTo>
                  <a:pt x="1611" y="501"/>
                </a:lnTo>
                <a:lnTo>
                  <a:pt x="1605" y="506"/>
                </a:lnTo>
                <a:cubicBezTo>
                  <a:pt x="1588" y="521"/>
                  <a:pt x="1566" y="528"/>
                  <a:pt x="1543" y="528"/>
                </a:cubicBezTo>
                <a:lnTo>
                  <a:pt x="1538" y="528"/>
                </a:lnTo>
                <a:cubicBezTo>
                  <a:pt x="1485" y="528"/>
                  <a:pt x="1442" y="485"/>
                  <a:pt x="1442" y="432"/>
                </a:cubicBezTo>
                <a:lnTo>
                  <a:pt x="1443" y="414"/>
                </a:lnTo>
                <a:lnTo>
                  <a:pt x="1443" y="413"/>
                </a:lnTo>
                <a:lnTo>
                  <a:pt x="1443" y="407"/>
                </a:lnTo>
                <a:lnTo>
                  <a:pt x="1443" y="404"/>
                </a:lnTo>
                <a:lnTo>
                  <a:pt x="1633" y="428"/>
                </a:lnTo>
                <a:lnTo>
                  <a:pt x="1633" y="427"/>
                </a:lnTo>
                <a:lnTo>
                  <a:pt x="1632" y="432"/>
                </a:lnTo>
                <a:lnTo>
                  <a:pt x="1537" y="317"/>
                </a:lnTo>
                <a:lnTo>
                  <a:pt x="1538" y="317"/>
                </a:lnTo>
                <a:lnTo>
                  <a:pt x="1444" y="395"/>
                </a:lnTo>
                <a:lnTo>
                  <a:pt x="1446" y="385"/>
                </a:lnTo>
                <a:lnTo>
                  <a:pt x="1447" y="381"/>
                </a:lnTo>
                <a:cubicBezTo>
                  <a:pt x="1460" y="331"/>
                  <a:pt x="1511" y="299"/>
                  <a:pt x="1562" y="311"/>
                </a:cubicBezTo>
                <a:cubicBezTo>
                  <a:pt x="1612" y="322"/>
                  <a:pt x="1645" y="372"/>
                  <a:pt x="1635" y="423"/>
                </a:cubicBezTo>
                <a:lnTo>
                  <a:pt x="1634" y="428"/>
                </a:lnTo>
                <a:cubicBezTo>
                  <a:pt x="1632" y="437"/>
                  <a:pt x="1629" y="445"/>
                  <a:pt x="1625" y="452"/>
                </a:cubicBezTo>
                <a:lnTo>
                  <a:pt x="1623" y="456"/>
                </a:lnTo>
                <a:cubicBezTo>
                  <a:pt x="1610" y="484"/>
                  <a:pt x="1583" y="503"/>
                  <a:pt x="1553" y="508"/>
                </a:cubicBezTo>
                <a:cubicBezTo>
                  <a:pt x="1522" y="513"/>
                  <a:pt x="1491" y="503"/>
                  <a:pt x="1470" y="481"/>
                </a:cubicBezTo>
                <a:lnTo>
                  <a:pt x="1472" y="483"/>
                </a:lnTo>
                <a:lnTo>
                  <a:pt x="1467" y="479"/>
                </a:lnTo>
                <a:lnTo>
                  <a:pt x="1609" y="455"/>
                </a:lnTo>
                <a:lnTo>
                  <a:pt x="1610" y="452"/>
                </a:lnTo>
                <a:lnTo>
                  <a:pt x="1605" y="463"/>
                </a:lnTo>
                <a:cubicBezTo>
                  <a:pt x="1601" y="471"/>
                  <a:pt x="1596" y="479"/>
                  <a:pt x="1590" y="486"/>
                </a:cubicBezTo>
                <a:lnTo>
                  <a:pt x="1584" y="493"/>
                </a:lnTo>
                <a:cubicBezTo>
                  <a:pt x="1573" y="506"/>
                  <a:pt x="1558" y="516"/>
                  <a:pt x="1542" y="522"/>
                </a:cubicBezTo>
                <a:lnTo>
                  <a:pt x="1536" y="524"/>
                </a:lnTo>
                <a:cubicBezTo>
                  <a:pt x="1491" y="539"/>
                  <a:pt x="1441" y="518"/>
                  <a:pt x="1420" y="475"/>
                </a:cubicBezTo>
                <a:lnTo>
                  <a:pt x="1416" y="467"/>
                </a:lnTo>
                <a:cubicBezTo>
                  <a:pt x="1413" y="462"/>
                  <a:pt x="1411" y="456"/>
                  <a:pt x="1409" y="450"/>
                </a:cubicBezTo>
                <a:lnTo>
                  <a:pt x="1403" y="427"/>
                </a:lnTo>
                <a:lnTo>
                  <a:pt x="1402" y="420"/>
                </a:lnTo>
                <a:cubicBezTo>
                  <a:pt x="1402" y="416"/>
                  <a:pt x="1401" y="411"/>
                  <a:pt x="1401" y="406"/>
                </a:cubicBezTo>
                <a:lnTo>
                  <a:pt x="1401" y="404"/>
                </a:lnTo>
                <a:lnTo>
                  <a:pt x="1593" y="404"/>
                </a:lnTo>
                <a:lnTo>
                  <a:pt x="1593" y="410"/>
                </a:lnTo>
                <a:lnTo>
                  <a:pt x="1591" y="390"/>
                </a:lnTo>
                <a:lnTo>
                  <a:pt x="1595" y="409"/>
                </a:lnTo>
                <a:lnTo>
                  <a:pt x="1596" y="428"/>
                </a:lnTo>
                <a:lnTo>
                  <a:pt x="1596" y="432"/>
                </a:lnTo>
                <a:lnTo>
                  <a:pt x="1404" y="432"/>
                </a:lnTo>
                <a:lnTo>
                  <a:pt x="1405" y="439"/>
                </a:lnTo>
                <a:lnTo>
                  <a:pt x="1404" y="430"/>
                </a:lnTo>
                <a:lnTo>
                  <a:pt x="1402" y="410"/>
                </a:lnTo>
                <a:lnTo>
                  <a:pt x="1402" y="404"/>
                </a:lnTo>
                <a:cubicBezTo>
                  <a:pt x="1402" y="360"/>
                  <a:pt x="1433" y="321"/>
                  <a:pt x="1476" y="311"/>
                </a:cubicBezTo>
                <a:cubicBezTo>
                  <a:pt x="1520" y="301"/>
                  <a:pt x="1564" y="322"/>
                  <a:pt x="1584" y="362"/>
                </a:cubicBezTo>
                <a:lnTo>
                  <a:pt x="1585" y="364"/>
                </a:lnTo>
                <a:cubicBezTo>
                  <a:pt x="1590" y="373"/>
                  <a:pt x="1593" y="383"/>
                  <a:pt x="1595" y="393"/>
                </a:cubicBezTo>
                <a:lnTo>
                  <a:pt x="1596" y="400"/>
                </a:lnTo>
                <a:lnTo>
                  <a:pt x="1597" y="407"/>
                </a:lnTo>
                <a:cubicBezTo>
                  <a:pt x="1597" y="411"/>
                  <a:pt x="1597" y="416"/>
                  <a:pt x="1597" y="420"/>
                </a:cubicBezTo>
                <a:lnTo>
                  <a:pt x="1597" y="423"/>
                </a:lnTo>
                <a:cubicBezTo>
                  <a:pt x="1597" y="471"/>
                  <a:pt x="1563" y="512"/>
                  <a:pt x="1515" y="518"/>
                </a:cubicBezTo>
                <a:cubicBezTo>
                  <a:pt x="1468" y="525"/>
                  <a:pt x="1423" y="497"/>
                  <a:pt x="1410" y="451"/>
                </a:cubicBezTo>
                <a:lnTo>
                  <a:pt x="1407" y="444"/>
                </a:lnTo>
                <a:lnTo>
                  <a:pt x="1404" y="435"/>
                </a:lnTo>
                <a:cubicBezTo>
                  <a:pt x="1389" y="389"/>
                  <a:pt x="1410" y="339"/>
                  <a:pt x="1453" y="318"/>
                </a:cubicBezTo>
                <a:cubicBezTo>
                  <a:pt x="1496" y="297"/>
                  <a:pt x="1549" y="311"/>
                  <a:pt x="1575" y="351"/>
                </a:cubicBezTo>
                <a:lnTo>
                  <a:pt x="1577" y="354"/>
                </a:lnTo>
                <a:cubicBezTo>
                  <a:pt x="1585" y="366"/>
                  <a:pt x="1590" y="378"/>
                  <a:pt x="1592" y="392"/>
                </a:cubicBezTo>
                <a:lnTo>
                  <a:pt x="1593" y="398"/>
                </a:lnTo>
                <a:cubicBezTo>
                  <a:pt x="1598" y="426"/>
                  <a:pt x="1590" y="454"/>
                  <a:pt x="1572" y="476"/>
                </a:cubicBezTo>
                <a:cubicBezTo>
                  <a:pt x="1553" y="497"/>
                  <a:pt x="1527" y="509"/>
                  <a:pt x="1498" y="509"/>
                </a:cubicBezTo>
                <a:lnTo>
                  <a:pt x="1489" y="509"/>
                </a:lnTo>
                <a:lnTo>
                  <a:pt x="1481" y="509"/>
                </a:lnTo>
                <a:lnTo>
                  <a:pt x="1479" y="509"/>
                </a:lnTo>
                <a:cubicBezTo>
                  <a:pt x="1450" y="509"/>
                  <a:pt x="1423" y="496"/>
                  <a:pt x="1405" y="473"/>
                </a:cubicBezTo>
                <a:lnTo>
                  <a:pt x="1401" y="468"/>
                </a:lnTo>
                <a:lnTo>
                  <a:pt x="1415" y="483"/>
                </a:lnTo>
                <a:lnTo>
                  <a:pt x="1410" y="479"/>
                </a:lnTo>
                <a:lnTo>
                  <a:pt x="1553" y="454"/>
                </a:lnTo>
                <a:lnTo>
                  <a:pt x="1550" y="459"/>
                </a:lnTo>
                <a:cubicBezTo>
                  <a:pt x="1546" y="466"/>
                  <a:pt x="1541" y="472"/>
                  <a:pt x="1535" y="477"/>
                </a:cubicBezTo>
                <a:lnTo>
                  <a:pt x="1531" y="481"/>
                </a:lnTo>
                <a:cubicBezTo>
                  <a:pt x="1511" y="502"/>
                  <a:pt x="1482" y="512"/>
                  <a:pt x="1453" y="509"/>
                </a:cubicBezTo>
                <a:cubicBezTo>
                  <a:pt x="1424" y="506"/>
                  <a:pt x="1398" y="489"/>
                  <a:pt x="1382" y="464"/>
                </a:cubicBezTo>
                <a:lnTo>
                  <a:pt x="1371" y="445"/>
                </a:lnTo>
                <a:lnTo>
                  <a:pt x="1366" y="434"/>
                </a:lnTo>
                <a:lnTo>
                  <a:pt x="1453" y="490"/>
                </a:lnTo>
                <a:lnTo>
                  <a:pt x="1449" y="490"/>
                </a:lnTo>
                <a:lnTo>
                  <a:pt x="1446" y="490"/>
                </a:lnTo>
                <a:lnTo>
                  <a:pt x="1541" y="379"/>
                </a:lnTo>
                <a:lnTo>
                  <a:pt x="1541" y="377"/>
                </a:lnTo>
                <a:lnTo>
                  <a:pt x="1542" y="381"/>
                </a:lnTo>
                <a:lnTo>
                  <a:pt x="1352" y="404"/>
                </a:lnTo>
                <a:lnTo>
                  <a:pt x="1352" y="400"/>
                </a:lnTo>
                <a:lnTo>
                  <a:pt x="1354" y="416"/>
                </a:lnTo>
                <a:lnTo>
                  <a:pt x="1353" y="410"/>
                </a:lnTo>
                <a:cubicBezTo>
                  <a:pt x="1348" y="382"/>
                  <a:pt x="1356" y="354"/>
                  <a:pt x="1374" y="332"/>
                </a:cubicBezTo>
                <a:cubicBezTo>
                  <a:pt x="1392" y="311"/>
                  <a:pt x="1419" y="298"/>
                  <a:pt x="1447" y="298"/>
                </a:cubicBezTo>
                <a:lnTo>
                  <a:pt x="1448" y="298"/>
                </a:lnTo>
                <a:lnTo>
                  <a:pt x="1352" y="394"/>
                </a:lnTo>
                <a:lnTo>
                  <a:pt x="1353" y="395"/>
                </a:lnTo>
                <a:lnTo>
                  <a:pt x="1352" y="387"/>
                </a:lnTo>
                <a:lnTo>
                  <a:pt x="1529" y="426"/>
                </a:lnTo>
                <a:lnTo>
                  <a:pt x="1530" y="423"/>
                </a:lnTo>
                <a:lnTo>
                  <a:pt x="1525" y="434"/>
                </a:lnTo>
                <a:cubicBezTo>
                  <a:pt x="1517" y="451"/>
                  <a:pt x="1506" y="464"/>
                  <a:pt x="1491" y="474"/>
                </a:cubicBezTo>
                <a:lnTo>
                  <a:pt x="1488" y="476"/>
                </a:lnTo>
                <a:cubicBezTo>
                  <a:pt x="1455" y="498"/>
                  <a:pt x="1413" y="498"/>
                  <a:pt x="1381" y="476"/>
                </a:cubicBezTo>
                <a:lnTo>
                  <a:pt x="1378" y="474"/>
                </a:lnTo>
                <a:cubicBezTo>
                  <a:pt x="1356" y="460"/>
                  <a:pt x="1341" y="436"/>
                  <a:pt x="1337" y="410"/>
                </a:cubicBezTo>
                <a:lnTo>
                  <a:pt x="1336" y="404"/>
                </a:lnTo>
                <a:lnTo>
                  <a:pt x="1351" y="442"/>
                </a:lnTo>
                <a:lnTo>
                  <a:pt x="1349" y="439"/>
                </a:lnTo>
                <a:lnTo>
                  <a:pt x="1524" y="385"/>
                </a:lnTo>
                <a:lnTo>
                  <a:pt x="1524" y="394"/>
                </a:lnTo>
                <a:lnTo>
                  <a:pt x="1524" y="404"/>
                </a:lnTo>
                <a:lnTo>
                  <a:pt x="1337" y="374"/>
                </a:lnTo>
                <a:lnTo>
                  <a:pt x="1338" y="371"/>
                </a:lnTo>
                <a:lnTo>
                  <a:pt x="1333" y="401"/>
                </a:lnTo>
                <a:lnTo>
                  <a:pt x="1334" y="388"/>
                </a:lnTo>
                <a:lnTo>
                  <a:pt x="1335" y="372"/>
                </a:lnTo>
                <a:lnTo>
                  <a:pt x="1336" y="359"/>
                </a:lnTo>
                <a:lnTo>
                  <a:pt x="1499" y="434"/>
                </a:lnTo>
                <a:lnTo>
                  <a:pt x="1497" y="436"/>
                </a:lnTo>
                <a:lnTo>
                  <a:pt x="1518" y="406"/>
                </a:lnTo>
                <a:lnTo>
                  <a:pt x="1512" y="418"/>
                </a:lnTo>
                <a:lnTo>
                  <a:pt x="1507" y="428"/>
                </a:lnTo>
                <a:cubicBezTo>
                  <a:pt x="1503" y="438"/>
                  <a:pt x="1497" y="446"/>
                  <a:pt x="1489" y="453"/>
                </a:cubicBezTo>
                <a:lnTo>
                  <a:pt x="1483" y="459"/>
                </a:lnTo>
                <a:cubicBezTo>
                  <a:pt x="1476" y="467"/>
                  <a:pt x="1468" y="473"/>
                  <a:pt x="1458" y="477"/>
                </a:cubicBezTo>
                <a:lnTo>
                  <a:pt x="1452" y="480"/>
                </a:lnTo>
                <a:cubicBezTo>
                  <a:pt x="1426" y="493"/>
                  <a:pt x="1396" y="494"/>
                  <a:pt x="1369" y="482"/>
                </a:cubicBezTo>
                <a:cubicBezTo>
                  <a:pt x="1343" y="470"/>
                  <a:pt x="1323" y="446"/>
                  <a:pt x="1316" y="418"/>
                </a:cubicBezTo>
                <a:lnTo>
                  <a:pt x="1314" y="410"/>
                </a:lnTo>
                <a:cubicBezTo>
                  <a:pt x="1313" y="405"/>
                  <a:pt x="1312" y="400"/>
                  <a:pt x="1312" y="395"/>
                </a:cubicBezTo>
                <a:lnTo>
                  <a:pt x="1311" y="384"/>
                </a:lnTo>
                <a:lnTo>
                  <a:pt x="1406" y="471"/>
                </a:lnTo>
                <a:lnTo>
                  <a:pt x="1400" y="471"/>
                </a:lnTo>
                <a:lnTo>
                  <a:pt x="1468" y="443"/>
                </a:lnTo>
                <a:lnTo>
                  <a:pt x="1458" y="453"/>
                </a:lnTo>
                <a:lnTo>
                  <a:pt x="1484" y="365"/>
                </a:lnTo>
                <a:lnTo>
                  <a:pt x="1486" y="374"/>
                </a:lnTo>
                <a:lnTo>
                  <a:pt x="1392" y="298"/>
                </a:lnTo>
                <a:lnTo>
                  <a:pt x="1393" y="298"/>
                </a:lnTo>
                <a:lnTo>
                  <a:pt x="1297" y="394"/>
                </a:lnTo>
                <a:lnTo>
                  <a:pt x="1297" y="389"/>
                </a:lnTo>
                <a:lnTo>
                  <a:pt x="1297" y="385"/>
                </a:lnTo>
                <a:lnTo>
                  <a:pt x="1489" y="385"/>
                </a:lnTo>
                <a:lnTo>
                  <a:pt x="1489" y="390"/>
                </a:lnTo>
                <a:cubicBezTo>
                  <a:pt x="1489" y="398"/>
                  <a:pt x="1489" y="406"/>
                  <a:pt x="1487" y="414"/>
                </a:cubicBezTo>
                <a:lnTo>
                  <a:pt x="1486" y="418"/>
                </a:lnTo>
                <a:cubicBezTo>
                  <a:pt x="1474" y="465"/>
                  <a:pt x="1429" y="496"/>
                  <a:pt x="1381" y="490"/>
                </a:cubicBezTo>
                <a:cubicBezTo>
                  <a:pt x="1333" y="484"/>
                  <a:pt x="1296" y="443"/>
                  <a:pt x="1296" y="394"/>
                </a:cubicBezTo>
                <a:lnTo>
                  <a:pt x="1296" y="391"/>
                </a:lnTo>
                <a:lnTo>
                  <a:pt x="1296" y="385"/>
                </a:lnTo>
                <a:lnTo>
                  <a:pt x="1301" y="416"/>
                </a:lnTo>
                <a:lnTo>
                  <a:pt x="1299" y="410"/>
                </a:lnTo>
                <a:lnTo>
                  <a:pt x="1314" y="437"/>
                </a:lnTo>
                <a:lnTo>
                  <a:pt x="1311" y="433"/>
                </a:lnTo>
                <a:lnTo>
                  <a:pt x="1481" y="396"/>
                </a:lnTo>
                <a:lnTo>
                  <a:pt x="1477" y="412"/>
                </a:lnTo>
                <a:lnTo>
                  <a:pt x="1474" y="422"/>
                </a:lnTo>
                <a:cubicBezTo>
                  <a:pt x="1469" y="442"/>
                  <a:pt x="1456" y="459"/>
                  <a:pt x="1440" y="471"/>
                </a:cubicBezTo>
                <a:lnTo>
                  <a:pt x="1436" y="474"/>
                </a:lnTo>
                <a:cubicBezTo>
                  <a:pt x="1402" y="500"/>
                  <a:pt x="1355" y="500"/>
                  <a:pt x="1321" y="474"/>
                </a:cubicBezTo>
                <a:lnTo>
                  <a:pt x="1317" y="471"/>
                </a:lnTo>
                <a:cubicBezTo>
                  <a:pt x="1297" y="456"/>
                  <a:pt x="1284" y="435"/>
                  <a:pt x="1280" y="410"/>
                </a:cubicBezTo>
                <a:lnTo>
                  <a:pt x="1279" y="404"/>
                </a:lnTo>
                <a:cubicBezTo>
                  <a:pt x="1278" y="399"/>
                  <a:pt x="1277" y="394"/>
                  <a:pt x="1277" y="388"/>
                </a:cubicBezTo>
                <a:lnTo>
                  <a:pt x="1277" y="379"/>
                </a:lnTo>
                <a:lnTo>
                  <a:pt x="1277" y="370"/>
                </a:lnTo>
                <a:lnTo>
                  <a:pt x="1277" y="366"/>
                </a:lnTo>
                <a:lnTo>
                  <a:pt x="1459" y="409"/>
                </a:lnTo>
                <a:lnTo>
                  <a:pt x="1458" y="411"/>
                </a:lnTo>
                <a:lnTo>
                  <a:pt x="1464" y="399"/>
                </a:lnTo>
                <a:lnTo>
                  <a:pt x="1462" y="405"/>
                </a:lnTo>
                <a:lnTo>
                  <a:pt x="1465" y="392"/>
                </a:lnTo>
                <a:lnTo>
                  <a:pt x="1463" y="403"/>
                </a:lnTo>
                <a:lnTo>
                  <a:pt x="1368" y="289"/>
                </a:lnTo>
                <a:lnTo>
                  <a:pt x="1371" y="289"/>
                </a:lnTo>
                <a:lnTo>
                  <a:pt x="1275" y="385"/>
                </a:lnTo>
                <a:lnTo>
                  <a:pt x="1275" y="379"/>
                </a:lnTo>
                <a:lnTo>
                  <a:pt x="1275" y="375"/>
                </a:lnTo>
                <a:lnTo>
                  <a:pt x="1466" y="394"/>
                </a:lnTo>
                <a:lnTo>
                  <a:pt x="1464" y="401"/>
                </a:lnTo>
                <a:lnTo>
                  <a:pt x="1463" y="407"/>
                </a:lnTo>
                <a:cubicBezTo>
                  <a:pt x="1462" y="412"/>
                  <a:pt x="1461" y="417"/>
                  <a:pt x="1460" y="422"/>
                </a:cubicBezTo>
                <a:lnTo>
                  <a:pt x="1459" y="425"/>
                </a:lnTo>
                <a:cubicBezTo>
                  <a:pt x="1446" y="463"/>
                  <a:pt x="1410" y="490"/>
                  <a:pt x="1369" y="490"/>
                </a:cubicBezTo>
                <a:cubicBezTo>
                  <a:pt x="1329" y="491"/>
                  <a:pt x="1292" y="466"/>
                  <a:pt x="1278" y="428"/>
                </a:cubicBezTo>
                <a:lnTo>
                  <a:pt x="1274" y="419"/>
                </a:lnTo>
                <a:lnTo>
                  <a:pt x="1270" y="408"/>
                </a:lnTo>
                <a:lnTo>
                  <a:pt x="1360" y="471"/>
                </a:lnTo>
                <a:lnTo>
                  <a:pt x="1352" y="471"/>
                </a:lnTo>
                <a:lnTo>
                  <a:pt x="1442" y="411"/>
                </a:lnTo>
                <a:lnTo>
                  <a:pt x="1438" y="421"/>
                </a:lnTo>
                <a:lnTo>
                  <a:pt x="1402" y="306"/>
                </a:lnTo>
                <a:lnTo>
                  <a:pt x="1405" y="308"/>
                </a:lnTo>
                <a:lnTo>
                  <a:pt x="1309" y="302"/>
                </a:lnTo>
                <a:lnTo>
                  <a:pt x="1313" y="300"/>
                </a:lnTo>
                <a:lnTo>
                  <a:pt x="1259" y="385"/>
                </a:lnTo>
                <a:lnTo>
                  <a:pt x="1260" y="389"/>
                </a:lnTo>
                <a:lnTo>
                  <a:pt x="1258" y="369"/>
                </a:lnTo>
                <a:lnTo>
                  <a:pt x="1258" y="361"/>
                </a:lnTo>
                <a:lnTo>
                  <a:pt x="1260" y="380"/>
                </a:lnTo>
                <a:lnTo>
                  <a:pt x="1259" y="375"/>
                </a:lnTo>
                <a:lnTo>
                  <a:pt x="1449" y="356"/>
                </a:lnTo>
                <a:lnTo>
                  <a:pt x="1449" y="359"/>
                </a:lnTo>
                <a:lnTo>
                  <a:pt x="1449" y="365"/>
                </a:lnTo>
                <a:cubicBezTo>
                  <a:pt x="1449" y="370"/>
                  <a:pt x="1449" y="375"/>
                  <a:pt x="1449" y="379"/>
                </a:cubicBezTo>
                <a:lnTo>
                  <a:pt x="1448" y="386"/>
                </a:lnTo>
                <a:lnTo>
                  <a:pt x="1448" y="372"/>
                </a:lnTo>
                <a:lnTo>
                  <a:pt x="1448" y="375"/>
                </a:lnTo>
                <a:lnTo>
                  <a:pt x="1256" y="375"/>
                </a:lnTo>
                <a:lnTo>
                  <a:pt x="1256" y="372"/>
                </a:lnTo>
                <a:lnTo>
                  <a:pt x="1256" y="366"/>
                </a:lnTo>
                <a:lnTo>
                  <a:pt x="1256" y="356"/>
                </a:lnTo>
                <a:lnTo>
                  <a:pt x="1442" y="392"/>
                </a:lnTo>
                <a:lnTo>
                  <a:pt x="1440" y="397"/>
                </a:lnTo>
                <a:cubicBezTo>
                  <a:pt x="1438" y="402"/>
                  <a:pt x="1435" y="406"/>
                  <a:pt x="1433" y="411"/>
                </a:cubicBezTo>
                <a:lnTo>
                  <a:pt x="1430" y="416"/>
                </a:lnTo>
                <a:cubicBezTo>
                  <a:pt x="1409" y="450"/>
                  <a:pt x="1370" y="468"/>
                  <a:pt x="1331" y="461"/>
                </a:cubicBezTo>
                <a:cubicBezTo>
                  <a:pt x="1292" y="454"/>
                  <a:pt x="1261" y="424"/>
                  <a:pt x="1253" y="385"/>
                </a:cubicBezTo>
                <a:lnTo>
                  <a:pt x="1252" y="380"/>
                </a:lnTo>
                <a:lnTo>
                  <a:pt x="1257" y="397"/>
                </a:lnTo>
                <a:lnTo>
                  <a:pt x="1255" y="392"/>
                </a:lnTo>
                <a:lnTo>
                  <a:pt x="1412" y="424"/>
                </a:lnTo>
                <a:lnTo>
                  <a:pt x="1407" y="429"/>
                </a:lnTo>
                <a:lnTo>
                  <a:pt x="1402" y="434"/>
                </a:lnTo>
                <a:cubicBezTo>
                  <a:pt x="1383" y="454"/>
                  <a:pt x="1356" y="464"/>
                  <a:pt x="1329" y="462"/>
                </a:cubicBezTo>
                <a:cubicBezTo>
                  <a:pt x="1302" y="461"/>
                  <a:pt x="1277" y="448"/>
                  <a:pt x="1260" y="426"/>
                </a:cubicBezTo>
                <a:lnTo>
                  <a:pt x="1263" y="429"/>
                </a:lnTo>
                <a:lnTo>
                  <a:pt x="1258" y="424"/>
                </a:lnTo>
                <a:lnTo>
                  <a:pt x="1400" y="416"/>
                </a:lnTo>
                <a:lnTo>
                  <a:pt x="1396" y="421"/>
                </a:lnTo>
                <a:lnTo>
                  <a:pt x="1392" y="426"/>
                </a:lnTo>
                <a:cubicBezTo>
                  <a:pt x="1373" y="451"/>
                  <a:pt x="1342" y="464"/>
                  <a:pt x="1311" y="462"/>
                </a:cubicBezTo>
                <a:cubicBezTo>
                  <a:pt x="1280" y="460"/>
                  <a:pt x="1251" y="443"/>
                  <a:pt x="1235" y="416"/>
                </a:cubicBezTo>
                <a:lnTo>
                  <a:pt x="1232" y="411"/>
                </a:lnTo>
                <a:cubicBezTo>
                  <a:pt x="1230" y="406"/>
                  <a:pt x="1227" y="402"/>
                  <a:pt x="1225" y="397"/>
                </a:cubicBezTo>
                <a:lnTo>
                  <a:pt x="1223" y="392"/>
                </a:lnTo>
                <a:lnTo>
                  <a:pt x="1407" y="338"/>
                </a:lnTo>
                <a:lnTo>
                  <a:pt x="1408" y="343"/>
                </a:lnTo>
                <a:lnTo>
                  <a:pt x="1403" y="326"/>
                </a:lnTo>
                <a:lnTo>
                  <a:pt x="1405" y="331"/>
                </a:lnTo>
                <a:lnTo>
                  <a:pt x="1219" y="366"/>
                </a:lnTo>
                <a:lnTo>
                  <a:pt x="1219" y="362"/>
                </a:lnTo>
                <a:lnTo>
                  <a:pt x="1219" y="356"/>
                </a:lnTo>
                <a:lnTo>
                  <a:pt x="1315" y="452"/>
                </a:lnTo>
                <a:lnTo>
                  <a:pt x="1312" y="452"/>
                </a:lnTo>
                <a:lnTo>
                  <a:pt x="1408" y="356"/>
                </a:lnTo>
                <a:lnTo>
                  <a:pt x="1408" y="362"/>
                </a:lnTo>
                <a:lnTo>
                  <a:pt x="1408" y="366"/>
                </a:lnTo>
                <a:lnTo>
                  <a:pt x="1218" y="348"/>
                </a:lnTo>
                <a:lnTo>
                  <a:pt x="1219" y="343"/>
                </a:lnTo>
                <a:lnTo>
                  <a:pt x="1217" y="361"/>
                </a:lnTo>
                <a:lnTo>
                  <a:pt x="1217" y="356"/>
                </a:lnTo>
                <a:lnTo>
                  <a:pt x="1409" y="356"/>
                </a:lnTo>
                <a:lnTo>
                  <a:pt x="1409" y="361"/>
                </a:lnTo>
                <a:cubicBezTo>
                  <a:pt x="1409" y="368"/>
                  <a:pt x="1409" y="374"/>
                  <a:pt x="1408" y="380"/>
                </a:cubicBezTo>
                <a:lnTo>
                  <a:pt x="1407" y="385"/>
                </a:lnTo>
                <a:cubicBezTo>
                  <a:pt x="1397" y="434"/>
                  <a:pt x="1352" y="467"/>
                  <a:pt x="1303" y="462"/>
                </a:cubicBezTo>
                <a:cubicBezTo>
                  <a:pt x="1254" y="457"/>
                  <a:pt x="1216" y="416"/>
                  <a:pt x="1216" y="366"/>
                </a:cubicBezTo>
                <a:lnTo>
                  <a:pt x="1216" y="361"/>
                </a:lnTo>
                <a:lnTo>
                  <a:pt x="1216" y="356"/>
                </a:lnTo>
                <a:lnTo>
                  <a:pt x="1408" y="356"/>
                </a:lnTo>
                <a:lnTo>
                  <a:pt x="1408" y="366"/>
                </a:lnTo>
                <a:cubicBezTo>
                  <a:pt x="1408" y="372"/>
                  <a:pt x="1408" y="377"/>
                  <a:pt x="1407" y="382"/>
                </a:cubicBezTo>
                <a:lnTo>
                  <a:pt x="1406" y="388"/>
                </a:lnTo>
                <a:cubicBezTo>
                  <a:pt x="1405" y="393"/>
                  <a:pt x="1404" y="398"/>
                  <a:pt x="1403" y="403"/>
                </a:cubicBezTo>
                <a:lnTo>
                  <a:pt x="1402" y="406"/>
                </a:lnTo>
                <a:cubicBezTo>
                  <a:pt x="1390" y="440"/>
                  <a:pt x="1361" y="465"/>
                  <a:pt x="1326" y="470"/>
                </a:cubicBezTo>
                <a:cubicBezTo>
                  <a:pt x="1291" y="476"/>
                  <a:pt x="1255" y="462"/>
                  <a:pt x="1234" y="433"/>
                </a:cubicBezTo>
                <a:lnTo>
                  <a:pt x="1223" y="419"/>
                </a:lnTo>
                <a:lnTo>
                  <a:pt x="1216" y="408"/>
                </a:lnTo>
                <a:lnTo>
                  <a:pt x="1297" y="452"/>
                </a:lnTo>
                <a:lnTo>
                  <a:pt x="1291" y="452"/>
                </a:lnTo>
                <a:lnTo>
                  <a:pt x="1384" y="382"/>
                </a:lnTo>
                <a:lnTo>
                  <a:pt x="1381" y="393"/>
                </a:lnTo>
                <a:cubicBezTo>
                  <a:pt x="1379" y="399"/>
                  <a:pt x="1377" y="405"/>
                  <a:pt x="1374" y="410"/>
                </a:cubicBezTo>
                <a:lnTo>
                  <a:pt x="1370" y="418"/>
                </a:lnTo>
                <a:cubicBezTo>
                  <a:pt x="1355" y="449"/>
                  <a:pt x="1325" y="469"/>
                  <a:pt x="1290" y="471"/>
                </a:cubicBezTo>
                <a:cubicBezTo>
                  <a:pt x="1256" y="473"/>
                  <a:pt x="1224" y="457"/>
                  <a:pt x="1205" y="429"/>
                </a:cubicBezTo>
                <a:lnTo>
                  <a:pt x="1203" y="426"/>
                </a:lnTo>
                <a:cubicBezTo>
                  <a:pt x="1195" y="414"/>
                  <a:pt x="1190" y="402"/>
                  <a:pt x="1188" y="388"/>
                </a:cubicBezTo>
                <a:lnTo>
                  <a:pt x="1187" y="382"/>
                </a:lnTo>
                <a:cubicBezTo>
                  <a:pt x="1186" y="377"/>
                  <a:pt x="1185" y="372"/>
                  <a:pt x="1185" y="366"/>
                </a:cubicBezTo>
                <a:lnTo>
                  <a:pt x="1185" y="356"/>
                </a:lnTo>
                <a:cubicBezTo>
                  <a:pt x="1185" y="303"/>
                  <a:pt x="1228" y="260"/>
                  <a:pt x="1281" y="260"/>
                </a:cubicBezTo>
                <a:lnTo>
                  <a:pt x="1283" y="260"/>
                </a:lnTo>
                <a:cubicBezTo>
                  <a:pt x="1312" y="260"/>
                  <a:pt x="1339" y="273"/>
                  <a:pt x="1358" y="296"/>
                </a:cubicBezTo>
                <a:cubicBezTo>
                  <a:pt x="1376" y="318"/>
                  <a:pt x="1383" y="347"/>
                  <a:pt x="1378" y="375"/>
                </a:cubicBezTo>
                <a:lnTo>
                  <a:pt x="1376" y="385"/>
                </a:lnTo>
                <a:lnTo>
                  <a:pt x="1335" y="287"/>
                </a:lnTo>
                <a:lnTo>
                  <a:pt x="1338" y="289"/>
                </a:lnTo>
                <a:lnTo>
                  <a:pt x="1231" y="289"/>
                </a:lnTo>
                <a:lnTo>
                  <a:pt x="1234" y="287"/>
                </a:lnTo>
                <a:lnTo>
                  <a:pt x="1192" y="374"/>
                </a:lnTo>
                <a:lnTo>
                  <a:pt x="1192" y="370"/>
                </a:lnTo>
                <a:lnTo>
                  <a:pt x="1191" y="364"/>
                </a:lnTo>
                <a:lnTo>
                  <a:pt x="1218" y="416"/>
                </a:lnTo>
                <a:lnTo>
                  <a:pt x="1217" y="415"/>
                </a:lnTo>
                <a:lnTo>
                  <a:pt x="1380" y="347"/>
                </a:lnTo>
                <a:lnTo>
                  <a:pt x="1380" y="346"/>
                </a:lnTo>
                <a:lnTo>
                  <a:pt x="1381" y="366"/>
                </a:lnTo>
                <a:lnTo>
                  <a:pt x="1381" y="378"/>
                </a:lnTo>
                <a:lnTo>
                  <a:pt x="1381" y="385"/>
                </a:lnTo>
                <a:cubicBezTo>
                  <a:pt x="1381" y="424"/>
                  <a:pt x="1358" y="459"/>
                  <a:pt x="1322" y="474"/>
                </a:cubicBezTo>
                <a:cubicBezTo>
                  <a:pt x="1286" y="489"/>
                  <a:pt x="1245" y="481"/>
                  <a:pt x="1218" y="453"/>
                </a:cubicBezTo>
                <a:lnTo>
                  <a:pt x="1217" y="452"/>
                </a:lnTo>
                <a:cubicBezTo>
                  <a:pt x="1211" y="447"/>
                  <a:pt x="1206" y="441"/>
                  <a:pt x="1202" y="434"/>
                </a:cubicBezTo>
                <a:lnTo>
                  <a:pt x="1199" y="429"/>
                </a:lnTo>
                <a:cubicBezTo>
                  <a:pt x="1195" y="422"/>
                  <a:pt x="1192" y="415"/>
                  <a:pt x="1190" y="408"/>
                </a:cubicBezTo>
                <a:lnTo>
                  <a:pt x="1186" y="395"/>
                </a:lnTo>
                <a:cubicBezTo>
                  <a:pt x="1184" y="389"/>
                  <a:pt x="1183" y="382"/>
                  <a:pt x="1182" y="376"/>
                </a:cubicBezTo>
                <a:lnTo>
                  <a:pt x="1181" y="366"/>
                </a:lnTo>
                <a:lnTo>
                  <a:pt x="1203" y="418"/>
                </a:lnTo>
                <a:lnTo>
                  <a:pt x="1198" y="412"/>
                </a:lnTo>
                <a:lnTo>
                  <a:pt x="1222" y="433"/>
                </a:lnTo>
                <a:lnTo>
                  <a:pt x="1217" y="430"/>
                </a:lnTo>
                <a:lnTo>
                  <a:pt x="1360" y="371"/>
                </a:lnTo>
                <a:lnTo>
                  <a:pt x="1359" y="375"/>
                </a:lnTo>
                <a:lnTo>
                  <a:pt x="1361" y="351"/>
                </a:lnTo>
                <a:lnTo>
                  <a:pt x="1361" y="356"/>
                </a:lnTo>
                <a:cubicBezTo>
                  <a:pt x="1361" y="409"/>
                  <a:pt x="1318" y="452"/>
                  <a:pt x="1265" y="452"/>
                </a:cubicBezTo>
                <a:lnTo>
                  <a:pt x="1263" y="452"/>
                </a:lnTo>
                <a:lnTo>
                  <a:pt x="1359" y="370"/>
                </a:lnTo>
                <a:lnTo>
                  <a:pt x="1356" y="384"/>
                </a:lnTo>
                <a:lnTo>
                  <a:pt x="1356" y="383"/>
                </a:lnTo>
                <a:lnTo>
                  <a:pt x="1355" y="392"/>
                </a:lnTo>
                <a:cubicBezTo>
                  <a:pt x="1354" y="403"/>
                  <a:pt x="1350" y="414"/>
                  <a:pt x="1345" y="424"/>
                </a:cubicBezTo>
                <a:lnTo>
                  <a:pt x="1343" y="428"/>
                </a:lnTo>
                <a:cubicBezTo>
                  <a:pt x="1325" y="464"/>
                  <a:pt x="1287" y="485"/>
                  <a:pt x="1247" y="481"/>
                </a:cubicBezTo>
                <a:cubicBezTo>
                  <a:pt x="1207" y="477"/>
                  <a:pt x="1174" y="448"/>
                  <a:pt x="1164" y="409"/>
                </a:cubicBezTo>
                <a:lnTo>
                  <a:pt x="1162" y="400"/>
                </a:lnTo>
                <a:lnTo>
                  <a:pt x="1159" y="381"/>
                </a:lnTo>
                <a:lnTo>
                  <a:pt x="1158" y="371"/>
                </a:lnTo>
                <a:lnTo>
                  <a:pt x="1164" y="397"/>
                </a:lnTo>
                <a:lnTo>
                  <a:pt x="1162" y="392"/>
                </a:lnTo>
                <a:lnTo>
                  <a:pt x="1319" y="424"/>
                </a:lnTo>
                <a:lnTo>
                  <a:pt x="1317" y="426"/>
                </a:lnTo>
                <a:lnTo>
                  <a:pt x="1338" y="396"/>
                </a:lnTo>
                <a:lnTo>
                  <a:pt x="1332" y="408"/>
                </a:lnTo>
                <a:lnTo>
                  <a:pt x="1329" y="414"/>
                </a:lnTo>
                <a:lnTo>
                  <a:pt x="1327" y="418"/>
                </a:lnTo>
                <a:cubicBezTo>
                  <a:pt x="1315" y="444"/>
                  <a:pt x="1291" y="462"/>
                  <a:pt x="1264" y="469"/>
                </a:cubicBezTo>
                <a:cubicBezTo>
                  <a:pt x="1236" y="475"/>
                  <a:pt x="1207" y="469"/>
                  <a:pt x="1184" y="452"/>
                </a:cubicBezTo>
                <a:lnTo>
                  <a:pt x="1180" y="449"/>
                </a:lnTo>
                <a:cubicBezTo>
                  <a:pt x="1168" y="440"/>
                  <a:pt x="1158" y="429"/>
                  <a:pt x="1152" y="415"/>
                </a:cubicBezTo>
                <a:lnTo>
                  <a:pt x="1149" y="409"/>
                </a:lnTo>
                <a:cubicBezTo>
                  <a:pt x="1142" y="396"/>
                  <a:pt x="1138" y="381"/>
                  <a:pt x="1138" y="366"/>
                </a:cubicBezTo>
                <a:lnTo>
                  <a:pt x="1138" y="360"/>
                </a:lnTo>
                <a:lnTo>
                  <a:pt x="1138" y="356"/>
                </a:lnTo>
                <a:lnTo>
                  <a:pt x="1330" y="356"/>
                </a:lnTo>
                <a:lnTo>
                  <a:pt x="1330" y="360"/>
                </a:lnTo>
                <a:cubicBezTo>
                  <a:pt x="1330" y="366"/>
                  <a:pt x="1330" y="371"/>
                  <a:pt x="1329" y="376"/>
                </a:cubicBezTo>
                <a:lnTo>
                  <a:pt x="1328" y="382"/>
                </a:lnTo>
                <a:cubicBezTo>
                  <a:pt x="1320" y="429"/>
                  <a:pt x="1280" y="462"/>
                  <a:pt x="1233" y="462"/>
                </a:cubicBezTo>
                <a:lnTo>
                  <a:pt x="1229" y="462"/>
                </a:lnTo>
                <a:cubicBezTo>
                  <a:pt x="1201" y="462"/>
                  <a:pt x="1174" y="450"/>
                  <a:pt x="1156" y="429"/>
                </a:cubicBezTo>
                <a:cubicBezTo>
                  <a:pt x="1138" y="407"/>
                  <a:pt x="1130" y="379"/>
                  <a:pt x="1135" y="351"/>
                </a:cubicBezTo>
                <a:lnTo>
                  <a:pt x="1136" y="342"/>
                </a:lnTo>
                <a:lnTo>
                  <a:pt x="1139" y="327"/>
                </a:lnTo>
                <a:lnTo>
                  <a:pt x="1140" y="324"/>
                </a:lnTo>
                <a:lnTo>
                  <a:pt x="1141" y="319"/>
                </a:lnTo>
                <a:cubicBezTo>
                  <a:pt x="1151" y="270"/>
                  <a:pt x="1196" y="237"/>
                  <a:pt x="1245" y="242"/>
                </a:cubicBezTo>
                <a:cubicBezTo>
                  <a:pt x="1294" y="247"/>
                  <a:pt x="1331" y="288"/>
                  <a:pt x="1331" y="337"/>
                </a:cubicBezTo>
                <a:lnTo>
                  <a:pt x="1331" y="339"/>
                </a:lnTo>
                <a:lnTo>
                  <a:pt x="1331" y="346"/>
                </a:lnTo>
                <a:lnTo>
                  <a:pt x="1331" y="352"/>
                </a:lnTo>
                <a:cubicBezTo>
                  <a:pt x="1331" y="360"/>
                  <a:pt x="1331" y="368"/>
                  <a:pt x="1329" y="376"/>
                </a:cubicBezTo>
                <a:lnTo>
                  <a:pt x="1328" y="380"/>
                </a:lnTo>
                <a:cubicBezTo>
                  <a:pt x="1318" y="419"/>
                  <a:pt x="1285" y="448"/>
                  <a:pt x="1245" y="452"/>
                </a:cubicBezTo>
                <a:cubicBezTo>
                  <a:pt x="1205" y="456"/>
                  <a:pt x="1167" y="435"/>
                  <a:pt x="1149" y="399"/>
                </a:cubicBezTo>
                <a:lnTo>
                  <a:pt x="1150" y="402"/>
                </a:lnTo>
                <a:lnTo>
                  <a:pt x="1147" y="397"/>
                </a:lnTo>
                <a:lnTo>
                  <a:pt x="1315" y="390"/>
                </a:lnTo>
                <a:lnTo>
                  <a:pt x="1310" y="401"/>
                </a:lnTo>
                <a:lnTo>
                  <a:pt x="1307" y="406"/>
                </a:lnTo>
                <a:cubicBezTo>
                  <a:pt x="1289" y="435"/>
                  <a:pt x="1258" y="452"/>
                  <a:pt x="1224" y="452"/>
                </a:cubicBezTo>
                <a:lnTo>
                  <a:pt x="1218" y="452"/>
                </a:lnTo>
                <a:lnTo>
                  <a:pt x="1214" y="452"/>
                </a:lnTo>
                <a:lnTo>
                  <a:pt x="1214" y="260"/>
                </a:lnTo>
                <a:lnTo>
                  <a:pt x="1217" y="260"/>
                </a:lnTo>
                <a:lnTo>
                  <a:pt x="1123" y="375"/>
                </a:lnTo>
                <a:lnTo>
                  <a:pt x="1123" y="375"/>
                </a:lnTo>
                <a:lnTo>
                  <a:pt x="1122" y="371"/>
                </a:lnTo>
                <a:lnTo>
                  <a:pt x="1311" y="347"/>
                </a:lnTo>
                <a:lnTo>
                  <a:pt x="1311" y="352"/>
                </a:lnTo>
                <a:cubicBezTo>
                  <a:pt x="1311" y="367"/>
                  <a:pt x="1308" y="382"/>
                  <a:pt x="1301" y="395"/>
                </a:cubicBezTo>
                <a:lnTo>
                  <a:pt x="1299" y="399"/>
                </a:lnTo>
                <a:cubicBezTo>
                  <a:pt x="1287" y="424"/>
                  <a:pt x="1265" y="442"/>
                  <a:pt x="1238" y="449"/>
                </a:cubicBezTo>
                <a:cubicBezTo>
                  <a:pt x="1211" y="456"/>
                  <a:pt x="1183" y="452"/>
                  <a:pt x="1160" y="436"/>
                </a:cubicBezTo>
                <a:lnTo>
                  <a:pt x="1146" y="426"/>
                </a:lnTo>
                <a:lnTo>
                  <a:pt x="1140" y="421"/>
                </a:lnTo>
                <a:lnTo>
                  <a:pt x="1284" y="397"/>
                </a:lnTo>
                <a:lnTo>
                  <a:pt x="1281" y="402"/>
                </a:lnTo>
                <a:lnTo>
                  <a:pt x="1292" y="376"/>
                </a:lnTo>
                <a:lnTo>
                  <a:pt x="1291" y="380"/>
                </a:lnTo>
                <a:cubicBezTo>
                  <a:pt x="1280" y="422"/>
                  <a:pt x="1242" y="452"/>
                  <a:pt x="1197" y="452"/>
                </a:cubicBezTo>
                <a:cubicBezTo>
                  <a:pt x="1153" y="452"/>
                  <a:pt x="1115" y="422"/>
                  <a:pt x="1104" y="380"/>
                </a:cubicBezTo>
                <a:lnTo>
                  <a:pt x="1102" y="372"/>
                </a:lnTo>
                <a:cubicBezTo>
                  <a:pt x="1101" y="367"/>
                  <a:pt x="1100" y="362"/>
                  <a:pt x="1100" y="357"/>
                </a:cubicBezTo>
                <a:lnTo>
                  <a:pt x="1099" y="346"/>
                </a:lnTo>
                <a:cubicBezTo>
                  <a:pt x="1096" y="319"/>
                  <a:pt x="1105" y="293"/>
                  <a:pt x="1124" y="273"/>
                </a:cubicBezTo>
                <a:cubicBezTo>
                  <a:pt x="1142" y="253"/>
                  <a:pt x="1167" y="241"/>
                  <a:pt x="1194" y="241"/>
                </a:cubicBezTo>
                <a:lnTo>
                  <a:pt x="1196" y="241"/>
                </a:lnTo>
                <a:cubicBezTo>
                  <a:pt x="1223" y="241"/>
                  <a:pt x="1249" y="253"/>
                  <a:pt x="1267" y="272"/>
                </a:cubicBezTo>
                <a:cubicBezTo>
                  <a:pt x="1285" y="292"/>
                  <a:pt x="1294" y="319"/>
                  <a:pt x="1292" y="345"/>
                </a:cubicBezTo>
                <a:lnTo>
                  <a:pt x="1290" y="368"/>
                </a:lnTo>
                <a:lnTo>
                  <a:pt x="1289" y="373"/>
                </a:lnTo>
                <a:cubicBezTo>
                  <a:pt x="1287" y="382"/>
                  <a:pt x="1284" y="390"/>
                  <a:pt x="1280" y="397"/>
                </a:cubicBezTo>
                <a:lnTo>
                  <a:pt x="1279" y="399"/>
                </a:lnTo>
                <a:cubicBezTo>
                  <a:pt x="1261" y="436"/>
                  <a:pt x="1221" y="457"/>
                  <a:pt x="1181" y="452"/>
                </a:cubicBezTo>
                <a:cubicBezTo>
                  <a:pt x="1140" y="446"/>
                  <a:pt x="1107" y="416"/>
                  <a:pt x="1099" y="375"/>
                </a:cubicBezTo>
                <a:lnTo>
                  <a:pt x="1098" y="370"/>
                </a:lnTo>
                <a:cubicBezTo>
                  <a:pt x="1097" y="364"/>
                  <a:pt x="1096" y="358"/>
                  <a:pt x="1096" y="351"/>
                </a:cubicBezTo>
                <a:lnTo>
                  <a:pt x="1097" y="352"/>
                </a:lnTo>
                <a:lnTo>
                  <a:pt x="1095" y="332"/>
                </a:lnTo>
                <a:lnTo>
                  <a:pt x="1095" y="328"/>
                </a:lnTo>
                <a:lnTo>
                  <a:pt x="1287" y="328"/>
                </a:lnTo>
                <a:lnTo>
                  <a:pt x="1287" y="322"/>
                </a:lnTo>
                <a:lnTo>
                  <a:pt x="1288" y="341"/>
                </a:lnTo>
                <a:lnTo>
                  <a:pt x="1288" y="350"/>
                </a:lnTo>
                <a:lnTo>
                  <a:pt x="1288" y="356"/>
                </a:lnTo>
                <a:lnTo>
                  <a:pt x="1192" y="260"/>
                </a:lnTo>
                <a:lnTo>
                  <a:pt x="1194" y="260"/>
                </a:lnTo>
                <a:lnTo>
                  <a:pt x="1194" y="452"/>
                </a:lnTo>
                <a:lnTo>
                  <a:pt x="1188" y="452"/>
                </a:lnTo>
                <a:lnTo>
                  <a:pt x="1244" y="435"/>
                </a:lnTo>
                <a:lnTo>
                  <a:pt x="1243" y="435"/>
                </a:lnTo>
                <a:lnTo>
                  <a:pt x="1237" y="440"/>
                </a:lnTo>
                <a:lnTo>
                  <a:pt x="1175" y="270"/>
                </a:lnTo>
                <a:lnTo>
                  <a:pt x="1176" y="270"/>
                </a:lnTo>
                <a:lnTo>
                  <a:pt x="1081" y="376"/>
                </a:lnTo>
                <a:lnTo>
                  <a:pt x="1080" y="366"/>
                </a:lnTo>
                <a:lnTo>
                  <a:pt x="1175" y="452"/>
                </a:lnTo>
                <a:lnTo>
                  <a:pt x="1173" y="452"/>
                </a:lnTo>
                <a:lnTo>
                  <a:pt x="1166" y="452"/>
                </a:lnTo>
                <a:lnTo>
                  <a:pt x="1245" y="412"/>
                </a:lnTo>
                <a:lnTo>
                  <a:pt x="1238" y="422"/>
                </a:lnTo>
                <a:cubicBezTo>
                  <a:pt x="1220" y="447"/>
                  <a:pt x="1191" y="462"/>
                  <a:pt x="1159" y="462"/>
                </a:cubicBezTo>
                <a:lnTo>
                  <a:pt x="1156" y="462"/>
                </a:lnTo>
                <a:cubicBezTo>
                  <a:pt x="1110" y="462"/>
                  <a:pt x="1069" y="429"/>
                  <a:pt x="1062" y="382"/>
                </a:cubicBezTo>
                <a:lnTo>
                  <a:pt x="1062" y="384"/>
                </a:lnTo>
                <a:lnTo>
                  <a:pt x="1061" y="380"/>
                </a:lnTo>
                <a:lnTo>
                  <a:pt x="1249" y="338"/>
                </a:lnTo>
                <a:lnTo>
                  <a:pt x="1250" y="343"/>
                </a:lnTo>
                <a:lnTo>
                  <a:pt x="1251" y="348"/>
                </a:lnTo>
                <a:cubicBezTo>
                  <a:pt x="1261" y="399"/>
                  <a:pt x="1228" y="449"/>
                  <a:pt x="1178" y="460"/>
                </a:cubicBezTo>
                <a:cubicBezTo>
                  <a:pt x="1127" y="472"/>
                  <a:pt x="1076" y="440"/>
                  <a:pt x="1063" y="390"/>
                </a:cubicBezTo>
                <a:lnTo>
                  <a:pt x="1061" y="378"/>
                </a:lnTo>
                <a:lnTo>
                  <a:pt x="1060" y="372"/>
                </a:lnTo>
                <a:lnTo>
                  <a:pt x="1154" y="452"/>
                </a:lnTo>
                <a:lnTo>
                  <a:pt x="1153" y="452"/>
                </a:lnTo>
                <a:lnTo>
                  <a:pt x="1151" y="452"/>
                </a:lnTo>
                <a:cubicBezTo>
                  <a:pt x="1098" y="452"/>
                  <a:pt x="1055" y="409"/>
                  <a:pt x="1055" y="356"/>
                </a:cubicBezTo>
                <a:lnTo>
                  <a:pt x="1055" y="345"/>
                </a:lnTo>
                <a:lnTo>
                  <a:pt x="1057" y="361"/>
                </a:lnTo>
                <a:lnTo>
                  <a:pt x="1056" y="355"/>
                </a:lnTo>
                <a:lnTo>
                  <a:pt x="1065" y="382"/>
                </a:lnTo>
                <a:lnTo>
                  <a:pt x="1064" y="380"/>
                </a:lnTo>
                <a:lnTo>
                  <a:pt x="1232" y="387"/>
                </a:lnTo>
                <a:lnTo>
                  <a:pt x="1232" y="385"/>
                </a:lnTo>
                <a:lnTo>
                  <a:pt x="1228" y="393"/>
                </a:lnTo>
                <a:lnTo>
                  <a:pt x="1223" y="403"/>
                </a:lnTo>
                <a:lnTo>
                  <a:pt x="1220" y="409"/>
                </a:lnTo>
                <a:lnTo>
                  <a:pt x="1134" y="270"/>
                </a:lnTo>
                <a:lnTo>
                  <a:pt x="1138" y="270"/>
                </a:lnTo>
                <a:lnTo>
                  <a:pt x="1043" y="376"/>
                </a:lnTo>
                <a:lnTo>
                  <a:pt x="1042" y="366"/>
                </a:lnTo>
                <a:cubicBezTo>
                  <a:pt x="1039" y="339"/>
                  <a:pt x="1048" y="312"/>
                  <a:pt x="1066" y="292"/>
                </a:cubicBezTo>
                <a:cubicBezTo>
                  <a:pt x="1084" y="272"/>
                  <a:pt x="1110" y="260"/>
                  <a:pt x="1137" y="260"/>
                </a:cubicBezTo>
                <a:lnTo>
                  <a:pt x="1138" y="260"/>
                </a:lnTo>
                <a:cubicBezTo>
                  <a:pt x="1167" y="260"/>
                  <a:pt x="1193" y="273"/>
                  <a:pt x="1212" y="294"/>
                </a:cubicBezTo>
                <a:cubicBezTo>
                  <a:pt x="1230" y="316"/>
                  <a:pt x="1238" y="344"/>
                  <a:pt x="1233" y="372"/>
                </a:cubicBezTo>
                <a:lnTo>
                  <a:pt x="1232" y="378"/>
                </a:lnTo>
                <a:cubicBezTo>
                  <a:pt x="1231" y="388"/>
                  <a:pt x="1228" y="397"/>
                  <a:pt x="1223" y="405"/>
                </a:cubicBezTo>
                <a:lnTo>
                  <a:pt x="1221" y="409"/>
                </a:lnTo>
                <a:cubicBezTo>
                  <a:pt x="1201" y="449"/>
                  <a:pt x="1157" y="470"/>
                  <a:pt x="1113" y="460"/>
                </a:cubicBezTo>
                <a:cubicBezTo>
                  <a:pt x="1070" y="450"/>
                  <a:pt x="1039" y="411"/>
                  <a:pt x="1039" y="366"/>
                </a:cubicBezTo>
                <a:lnTo>
                  <a:pt x="1039" y="362"/>
                </a:lnTo>
                <a:cubicBezTo>
                  <a:pt x="1039" y="357"/>
                  <a:pt x="1040" y="352"/>
                  <a:pt x="1041" y="347"/>
                </a:cubicBezTo>
                <a:lnTo>
                  <a:pt x="1042" y="341"/>
                </a:lnTo>
                <a:lnTo>
                  <a:pt x="1136" y="452"/>
                </a:lnTo>
                <a:lnTo>
                  <a:pt x="1129" y="452"/>
                </a:lnTo>
                <a:lnTo>
                  <a:pt x="1116" y="452"/>
                </a:lnTo>
                <a:cubicBezTo>
                  <a:pt x="1098" y="452"/>
                  <a:pt x="1080" y="447"/>
                  <a:pt x="1065" y="437"/>
                </a:cubicBezTo>
                <a:lnTo>
                  <a:pt x="1051" y="428"/>
                </a:lnTo>
                <a:cubicBezTo>
                  <a:pt x="1034" y="417"/>
                  <a:pt x="1021" y="402"/>
                  <a:pt x="1013" y="383"/>
                </a:cubicBezTo>
                <a:lnTo>
                  <a:pt x="1009" y="373"/>
                </a:lnTo>
                <a:lnTo>
                  <a:pt x="1098" y="433"/>
                </a:lnTo>
                <a:lnTo>
                  <a:pt x="1097" y="433"/>
                </a:lnTo>
                <a:lnTo>
                  <a:pt x="1192" y="319"/>
                </a:lnTo>
                <a:lnTo>
                  <a:pt x="1194" y="329"/>
                </a:lnTo>
                <a:cubicBezTo>
                  <a:pt x="1195" y="335"/>
                  <a:pt x="1195" y="341"/>
                  <a:pt x="1195" y="347"/>
                </a:cubicBezTo>
                <a:lnTo>
                  <a:pt x="1195" y="354"/>
                </a:lnTo>
                <a:lnTo>
                  <a:pt x="1195" y="356"/>
                </a:lnTo>
                <a:lnTo>
                  <a:pt x="1003" y="356"/>
                </a:lnTo>
                <a:lnTo>
                  <a:pt x="1004" y="361"/>
                </a:lnTo>
                <a:lnTo>
                  <a:pt x="1003" y="352"/>
                </a:lnTo>
                <a:lnTo>
                  <a:pt x="1004" y="356"/>
                </a:lnTo>
                <a:lnTo>
                  <a:pt x="1003" y="352"/>
                </a:lnTo>
                <a:lnTo>
                  <a:pt x="1192" y="328"/>
                </a:lnTo>
                <a:lnTo>
                  <a:pt x="1192" y="330"/>
                </a:lnTo>
                <a:lnTo>
                  <a:pt x="1191" y="315"/>
                </a:lnTo>
                <a:lnTo>
                  <a:pt x="1192" y="321"/>
                </a:lnTo>
                <a:cubicBezTo>
                  <a:pt x="1193" y="326"/>
                  <a:pt x="1193" y="331"/>
                  <a:pt x="1193" y="336"/>
                </a:cubicBezTo>
                <a:lnTo>
                  <a:pt x="1193" y="343"/>
                </a:lnTo>
                <a:lnTo>
                  <a:pt x="1193" y="347"/>
                </a:lnTo>
                <a:lnTo>
                  <a:pt x="1006" y="317"/>
                </a:lnTo>
                <a:lnTo>
                  <a:pt x="1007" y="314"/>
                </a:lnTo>
                <a:lnTo>
                  <a:pt x="1003" y="331"/>
                </a:lnTo>
                <a:lnTo>
                  <a:pt x="1004" y="324"/>
                </a:lnTo>
                <a:lnTo>
                  <a:pt x="1004" y="348"/>
                </a:lnTo>
                <a:lnTo>
                  <a:pt x="1003" y="339"/>
                </a:lnTo>
                <a:cubicBezTo>
                  <a:pt x="1000" y="312"/>
                  <a:pt x="1009" y="285"/>
                  <a:pt x="1027" y="264"/>
                </a:cubicBezTo>
                <a:cubicBezTo>
                  <a:pt x="1045" y="244"/>
                  <a:pt x="1071" y="232"/>
                  <a:pt x="1098" y="232"/>
                </a:cubicBezTo>
                <a:lnTo>
                  <a:pt x="1100" y="232"/>
                </a:lnTo>
                <a:lnTo>
                  <a:pt x="1100" y="424"/>
                </a:lnTo>
                <a:lnTo>
                  <a:pt x="1098" y="424"/>
                </a:lnTo>
                <a:lnTo>
                  <a:pt x="1097" y="424"/>
                </a:lnTo>
                <a:lnTo>
                  <a:pt x="1152" y="407"/>
                </a:lnTo>
                <a:lnTo>
                  <a:pt x="1149" y="408"/>
                </a:lnTo>
                <a:lnTo>
                  <a:pt x="1132" y="423"/>
                </a:lnTo>
                <a:lnTo>
                  <a:pt x="1122" y="431"/>
                </a:lnTo>
                <a:cubicBezTo>
                  <a:pt x="1098" y="451"/>
                  <a:pt x="1067" y="457"/>
                  <a:pt x="1037" y="449"/>
                </a:cubicBezTo>
                <a:cubicBezTo>
                  <a:pt x="1007" y="441"/>
                  <a:pt x="983" y="419"/>
                  <a:pt x="973" y="390"/>
                </a:cubicBezTo>
                <a:lnTo>
                  <a:pt x="970" y="382"/>
                </a:lnTo>
                <a:cubicBezTo>
                  <a:pt x="966" y="371"/>
                  <a:pt x="963" y="360"/>
                  <a:pt x="963" y="348"/>
                </a:cubicBezTo>
                <a:lnTo>
                  <a:pt x="963" y="337"/>
                </a:lnTo>
                <a:lnTo>
                  <a:pt x="1059" y="433"/>
                </a:lnTo>
                <a:lnTo>
                  <a:pt x="1058" y="433"/>
                </a:lnTo>
                <a:cubicBezTo>
                  <a:pt x="1027" y="433"/>
                  <a:pt x="997" y="418"/>
                  <a:pt x="979" y="391"/>
                </a:cubicBezTo>
                <a:cubicBezTo>
                  <a:pt x="961" y="365"/>
                  <a:pt x="958" y="331"/>
                  <a:pt x="969" y="302"/>
                </a:cubicBezTo>
                <a:lnTo>
                  <a:pt x="967" y="309"/>
                </a:lnTo>
                <a:lnTo>
                  <a:pt x="968" y="305"/>
                </a:lnTo>
                <a:lnTo>
                  <a:pt x="1151" y="364"/>
                </a:lnTo>
                <a:lnTo>
                  <a:pt x="1149" y="369"/>
                </a:lnTo>
                <a:cubicBezTo>
                  <a:pt x="1145" y="377"/>
                  <a:pt x="1141" y="384"/>
                  <a:pt x="1136" y="391"/>
                </a:cubicBezTo>
                <a:lnTo>
                  <a:pt x="1133" y="395"/>
                </a:lnTo>
                <a:cubicBezTo>
                  <a:pt x="1103" y="435"/>
                  <a:pt x="1048" y="445"/>
                  <a:pt x="1006" y="419"/>
                </a:cubicBezTo>
                <a:cubicBezTo>
                  <a:pt x="964" y="393"/>
                  <a:pt x="948" y="339"/>
                  <a:pt x="971" y="295"/>
                </a:cubicBezTo>
                <a:lnTo>
                  <a:pt x="973" y="291"/>
                </a:lnTo>
                <a:lnTo>
                  <a:pt x="964" y="315"/>
                </a:lnTo>
                <a:lnTo>
                  <a:pt x="965" y="310"/>
                </a:lnTo>
                <a:lnTo>
                  <a:pt x="1151" y="359"/>
                </a:lnTo>
                <a:lnTo>
                  <a:pt x="1150" y="362"/>
                </a:lnTo>
                <a:lnTo>
                  <a:pt x="1153" y="347"/>
                </a:lnTo>
                <a:lnTo>
                  <a:pt x="1152" y="353"/>
                </a:lnTo>
                <a:lnTo>
                  <a:pt x="1153" y="324"/>
                </a:lnTo>
                <a:lnTo>
                  <a:pt x="1154" y="331"/>
                </a:lnTo>
                <a:lnTo>
                  <a:pt x="1150" y="314"/>
                </a:lnTo>
                <a:lnTo>
                  <a:pt x="1151" y="317"/>
                </a:lnTo>
                <a:cubicBezTo>
                  <a:pt x="1167" y="366"/>
                  <a:pt x="1141" y="420"/>
                  <a:pt x="1092" y="438"/>
                </a:cubicBezTo>
                <a:cubicBezTo>
                  <a:pt x="1044" y="455"/>
                  <a:pt x="990" y="431"/>
                  <a:pt x="970" y="383"/>
                </a:cubicBezTo>
                <a:lnTo>
                  <a:pt x="968" y="378"/>
                </a:lnTo>
                <a:lnTo>
                  <a:pt x="983" y="402"/>
                </a:lnTo>
                <a:lnTo>
                  <a:pt x="979" y="397"/>
                </a:lnTo>
                <a:lnTo>
                  <a:pt x="1136" y="387"/>
                </a:lnTo>
                <a:lnTo>
                  <a:pt x="1133" y="392"/>
                </a:lnTo>
                <a:lnTo>
                  <a:pt x="1130" y="397"/>
                </a:lnTo>
                <a:cubicBezTo>
                  <a:pt x="1113" y="424"/>
                  <a:pt x="1084" y="442"/>
                  <a:pt x="1052" y="443"/>
                </a:cubicBezTo>
                <a:cubicBezTo>
                  <a:pt x="1020" y="445"/>
                  <a:pt x="990" y="431"/>
                  <a:pt x="971" y="405"/>
                </a:cubicBezTo>
                <a:lnTo>
                  <a:pt x="968" y="401"/>
                </a:lnTo>
                <a:cubicBezTo>
                  <a:pt x="964" y="396"/>
                  <a:pt x="961" y="392"/>
                  <a:pt x="959" y="386"/>
                </a:cubicBezTo>
                <a:lnTo>
                  <a:pt x="956" y="380"/>
                </a:lnTo>
                <a:lnTo>
                  <a:pt x="1041" y="433"/>
                </a:lnTo>
                <a:lnTo>
                  <a:pt x="1039" y="433"/>
                </a:lnTo>
                <a:lnTo>
                  <a:pt x="1031" y="433"/>
                </a:lnTo>
                <a:lnTo>
                  <a:pt x="1022" y="433"/>
                </a:lnTo>
                <a:lnTo>
                  <a:pt x="1090" y="405"/>
                </a:lnTo>
                <a:lnTo>
                  <a:pt x="1076" y="418"/>
                </a:lnTo>
                <a:lnTo>
                  <a:pt x="1071" y="422"/>
                </a:lnTo>
                <a:cubicBezTo>
                  <a:pt x="1050" y="439"/>
                  <a:pt x="1023" y="446"/>
                  <a:pt x="997" y="442"/>
                </a:cubicBezTo>
                <a:cubicBezTo>
                  <a:pt x="970" y="438"/>
                  <a:pt x="947" y="423"/>
                  <a:pt x="932" y="401"/>
                </a:cubicBezTo>
                <a:lnTo>
                  <a:pt x="930" y="398"/>
                </a:lnTo>
                <a:cubicBezTo>
                  <a:pt x="919" y="382"/>
                  <a:pt x="913" y="363"/>
                  <a:pt x="913" y="344"/>
                </a:cubicBezTo>
                <a:lnTo>
                  <a:pt x="913" y="337"/>
                </a:lnTo>
                <a:cubicBezTo>
                  <a:pt x="913" y="332"/>
                  <a:pt x="914" y="326"/>
                  <a:pt x="915" y="320"/>
                </a:cubicBezTo>
                <a:lnTo>
                  <a:pt x="916" y="315"/>
                </a:lnTo>
                <a:lnTo>
                  <a:pt x="917" y="307"/>
                </a:lnTo>
                <a:lnTo>
                  <a:pt x="1108" y="330"/>
                </a:lnTo>
                <a:lnTo>
                  <a:pt x="1106" y="344"/>
                </a:lnTo>
                <a:lnTo>
                  <a:pt x="1104" y="355"/>
                </a:lnTo>
                <a:cubicBezTo>
                  <a:pt x="1096" y="400"/>
                  <a:pt x="1056" y="433"/>
                  <a:pt x="1009" y="433"/>
                </a:cubicBezTo>
                <a:lnTo>
                  <a:pt x="1007" y="433"/>
                </a:lnTo>
                <a:lnTo>
                  <a:pt x="1102" y="322"/>
                </a:lnTo>
                <a:lnTo>
                  <a:pt x="1103" y="328"/>
                </a:lnTo>
                <a:cubicBezTo>
                  <a:pt x="1104" y="333"/>
                  <a:pt x="1104" y="338"/>
                  <a:pt x="1104" y="343"/>
                </a:cubicBezTo>
                <a:lnTo>
                  <a:pt x="1104" y="347"/>
                </a:lnTo>
                <a:cubicBezTo>
                  <a:pt x="1104" y="392"/>
                  <a:pt x="1074" y="431"/>
                  <a:pt x="1031" y="441"/>
                </a:cubicBezTo>
                <a:cubicBezTo>
                  <a:pt x="987" y="451"/>
                  <a:pt x="943" y="430"/>
                  <a:pt x="923" y="390"/>
                </a:cubicBezTo>
                <a:lnTo>
                  <a:pt x="921" y="386"/>
                </a:lnTo>
                <a:cubicBezTo>
                  <a:pt x="919" y="382"/>
                  <a:pt x="917" y="378"/>
                  <a:pt x="915" y="374"/>
                </a:cubicBezTo>
                <a:lnTo>
                  <a:pt x="913" y="368"/>
                </a:lnTo>
                <a:lnTo>
                  <a:pt x="1004" y="433"/>
                </a:lnTo>
                <a:lnTo>
                  <a:pt x="1001" y="433"/>
                </a:lnTo>
                <a:cubicBezTo>
                  <a:pt x="971" y="433"/>
                  <a:pt x="943" y="419"/>
                  <a:pt x="925" y="395"/>
                </a:cubicBezTo>
                <a:lnTo>
                  <a:pt x="924" y="393"/>
                </a:lnTo>
                <a:lnTo>
                  <a:pt x="920" y="388"/>
                </a:lnTo>
                <a:lnTo>
                  <a:pt x="994" y="424"/>
                </a:lnTo>
                <a:lnTo>
                  <a:pt x="993" y="424"/>
                </a:lnTo>
                <a:lnTo>
                  <a:pt x="1089" y="338"/>
                </a:lnTo>
                <a:lnTo>
                  <a:pt x="1088" y="349"/>
                </a:lnTo>
                <a:lnTo>
                  <a:pt x="1087" y="358"/>
                </a:lnTo>
                <a:lnTo>
                  <a:pt x="900" y="317"/>
                </a:lnTo>
                <a:lnTo>
                  <a:pt x="901" y="314"/>
                </a:lnTo>
                <a:lnTo>
                  <a:pt x="897" y="331"/>
                </a:lnTo>
                <a:lnTo>
                  <a:pt x="898" y="324"/>
                </a:lnTo>
                <a:lnTo>
                  <a:pt x="901" y="363"/>
                </a:lnTo>
                <a:lnTo>
                  <a:pt x="898" y="352"/>
                </a:lnTo>
                <a:lnTo>
                  <a:pt x="914" y="384"/>
                </a:lnTo>
                <a:lnTo>
                  <a:pt x="908" y="376"/>
                </a:lnTo>
                <a:lnTo>
                  <a:pt x="1052" y="386"/>
                </a:lnTo>
                <a:lnTo>
                  <a:pt x="1049" y="389"/>
                </a:lnTo>
                <a:lnTo>
                  <a:pt x="1067" y="364"/>
                </a:lnTo>
                <a:lnTo>
                  <a:pt x="1067" y="365"/>
                </a:lnTo>
                <a:lnTo>
                  <a:pt x="1064" y="372"/>
                </a:lnTo>
                <a:cubicBezTo>
                  <a:pt x="1061" y="378"/>
                  <a:pt x="1059" y="383"/>
                  <a:pt x="1055" y="388"/>
                </a:cubicBezTo>
                <a:lnTo>
                  <a:pt x="1053" y="391"/>
                </a:lnTo>
                <a:cubicBezTo>
                  <a:pt x="1024" y="435"/>
                  <a:pt x="964" y="447"/>
                  <a:pt x="920" y="417"/>
                </a:cubicBezTo>
                <a:lnTo>
                  <a:pt x="917" y="415"/>
                </a:lnTo>
                <a:cubicBezTo>
                  <a:pt x="898" y="403"/>
                  <a:pt x="884" y="384"/>
                  <a:pt x="878" y="362"/>
                </a:cubicBezTo>
                <a:lnTo>
                  <a:pt x="876" y="355"/>
                </a:lnTo>
                <a:cubicBezTo>
                  <a:pt x="873" y="342"/>
                  <a:pt x="872" y="329"/>
                  <a:pt x="873" y="317"/>
                </a:cubicBezTo>
                <a:lnTo>
                  <a:pt x="875" y="301"/>
                </a:lnTo>
                <a:lnTo>
                  <a:pt x="875" y="304"/>
                </a:lnTo>
                <a:lnTo>
                  <a:pt x="875" y="299"/>
                </a:lnTo>
                <a:lnTo>
                  <a:pt x="1057" y="342"/>
                </a:lnTo>
                <a:lnTo>
                  <a:pt x="1056" y="344"/>
                </a:lnTo>
                <a:lnTo>
                  <a:pt x="1065" y="317"/>
                </a:lnTo>
                <a:lnTo>
                  <a:pt x="1065" y="316"/>
                </a:lnTo>
                <a:lnTo>
                  <a:pt x="1064" y="327"/>
                </a:lnTo>
                <a:lnTo>
                  <a:pt x="1061" y="292"/>
                </a:lnTo>
                <a:lnTo>
                  <a:pt x="1062" y="295"/>
                </a:lnTo>
                <a:lnTo>
                  <a:pt x="1063" y="298"/>
                </a:lnTo>
                <a:lnTo>
                  <a:pt x="880" y="298"/>
                </a:lnTo>
                <a:lnTo>
                  <a:pt x="881" y="295"/>
                </a:lnTo>
                <a:lnTo>
                  <a:pt x="877" y="339"/>
                </a:lnTo>
                <a:lnTo>
                  <a:pt x="876" y="329"/>
                </a:lnTo>
                <a:lnTo>
                  <a:pt x="876" y="328"/>
                </a:lnTo>
                <a:lnTo>
                  <a:pt x="873" y="313"/>
                </a:lnTo>
                <a:lnTo>
                  <a:pt x="872" y="306"/>
                </a:lnTo>
                <a:lnTo>
                  <a:pt x="882" y="335"/>
                </a:lnTo>
                <a:lnTo>
                  <a:pt x="881" y="333"/>
                </a:lnTo>
                <a:lnTo>
                  <a:pt x="1060" y="311"/>
                </a:lnTo>
                <a:lnTo>
                  <a:pt x="1059" y="318"/>
                </a:lnTo>
                <a:lnTo>
                  <a:pt x="1057" y="328"/>
                </a:lnTo>
                <a:cubicBezTo>
                  <a:pt x="1048" y="372"/>
                  <a:pt x="1010" y="404"/>
                  <a:pt x="965" y="405"/>
                </a:cubicBezTo>
                <a:cubicBezTo>
                  <a:pt x="920" y="407"/>
                  <a:pt x="880" y="376"/>
                  <a:pt x="869" y="333"/>
                </a:cubicBezTo>
                <a:lnTo>
                  <a:pt x="870" y="336"/>
                </a:lnTo>
                <a:lnTo>
                  <a:pt x="868" y="330"/>
                </a:lnTo>
                <a:lnTo>
                  <a:pt x="929" y="391"/>
                </a:lnTo>
                <a:lnTo>
                  <a:pt x="926" y="390"/>
                </a:lnTo>
                <a:lnTo>
                  <a:pt x="980" y="392"/>
                </a:lnTo>
                <a:lnTo>
                  <a:pt x="976" y="393"/>
                </a:lnTo>
                <a:lnTo>
                  <a:pt x="1044" y="327"/>
                </a:lnTo>
                <a:lnTo>
                  <a:pt x="1037" y="348"/>
                </a:lnTo>
                <a:lnTo>
                  <a:pt x="1033" y="357"/>
                </a:lnTo>
                <a:cubicBezTo>
                  <a:pt x="1020" y="386"/>
                  <a:pt x="994" y="407"/>
                  <a:pt x="963" y="413"/>
                </a:cubicBezTo>
                <a:cubicBezTo>
                  <a:pt x="932" y="419"/>
                  <a:pt x="900" y="409"/>
                  <a:pt x="878" y="386"/>
                </a:cubicBezTo>
                <a:lnTo>
                  <a:pt x="875" y="383"/>
                </a:lnTo>
                <a:cubicBezTo>
                  <a:pt x="867" y="376"/>
                  <a:pt x="861" y="368"/>
                  <a:pt x="857" y="358"/>
                </a:cubicBezTo>
                <a:lnTo>
                  <a:pt x="854" y="352"/>
                </a:lnTo>
                <a:lnTo>
                  <a:pt x="865" y="369"/>
                </a:lnTo>
                <a:lnTo>
                  <a:pt x="857" y="359"/>
                </a:lnTo>
                <a:cubicBezTo>
                  <a:pt x="843" y="342"/>
                  <a:pt x="835" y="321"/>
                  <a:pt x="835" y="299"/>
                </a:cubicBezTo>
                <a:lnTo>
                  <a:pt x="835" y="287"/>
                </a:lnTo>
                <a:lnTo>
                  <a:pt x="837" y="303"/>
                </a:lnTo>
                <a:lnTo>
                  <a:pt x="836" y="297"/>
                </a:lnTo>
                <a:cubicBezTo>
                  <a:pt x="835" y="292"/>
                  <a:pt x="834" y="287"/>
                  <a:pt x="834" y="281"/>
                </a:cubicBezTo>
                <a:lnTo>
                  <a:pt x="834" y="280"/>
                </a:lnTo>
                <a:lnTo>
                  <a:pt x="1026" y="280"/>
                </a:lnTo>
                <a:lnTo>
                  <a:pt x="1026" y="287"/>
                </a:lnTo>
                <a:lnTo>
                  <a:pt x="1026" y="299"/>
                </a:lnTo>
                <a:lnTo>
                  <a:pt x="1026" y="311"/>
                </a:lnTo>
                <a:lnTo>
                  <a:pt x="1026" y="318"/>
                </a:lnTo>
                <a:lnTo>
                  <a:pt x="834" y="318"/>
                </a:lnTo>
                <a:lnTo>
                  <a:pt x="834" y="317"/>
                </a:lnTo>
                <a:lnTo>
                  <a:pt x="834" y="309"/>
                </a:lnTo>
                <a:cubicBezTo>
                  <a:pt x="834" y="303"/>
                  <a:pt x="835" y="297"/>
                  <a:pt x="836" y="291"/>
                </a:cubicBezTo>
                <a:lnTo>
                  <a:pt x="838" y="281"/>
                </a:lnTo>
                <a:lnTo>
                  <a:pt x="932" y="395"/>
                </a:lnTo>
                <a:lnTo>
                  <a:pt x="931" y="395"/>
                </a:lnTo>
                <a:lnTo>
                  <a:pt x="927" y="395"/>
                </a:lnTo>
                <a:lnTo>
                  <a:pt x="921" y="395"/>
                </a:lnTo>
                <a:lnTo>
                  <a:pt x="1017" y="299"/>
                </a:lnTo>
                <a:lnTo>
                  <a:pt x="1017" y="305"/>
                </a:lnTo>
                <a:lnTo>
                  <a:pt x="1017" y="309"/>
                </a:lnTo>
                <a:lnTo>
                  <a:pt x="825" y="309"/>
                </a:lnTo>
                <a:lnTo>
                  <a:pt x="825" y="305"/>
                </a:lnTo>
                <a:lnTo>
                  <a:pt x="825" y="299"/>
                </a:lnTo>
                <a:lnTo>
                  <a:pt x="921" y="395"/>
                </a:lnTo>
                <a:lnTo>
                  <a:pt x="917" y="395"/>
                </a:lnTo>
                <a:lnTo>
                  <a:pt x="908" y="395"/>
                </a:lnTo>
                <a:lnTo>
                  <a:pt x="900" y="395"/>
                </a:lnTo>
                <a:lnTo>
                  <a:pt x="943" y="214"/>
                </a:lnTo>
                <a:lnTo>
                  <a:pt x="945" y="215"/>
                </a:lnTo>
                <a:lnTo>
                  <a:pt x="860" y="215"/>
                </a:lnTo>
                <a:lnTo>
                  <a:pt x="862" y="214"/>
                </a:lnTo>
                <a:lnTo>
                  <a:pt x="808" y="299"/>
                </a:lnTo>
                <a:lnTo>
                  <a:pt x="809" y="300"/>
                </a:lnTo>
                <a:lnTo>
                  <a:pt x="808" y="290"/>
                </a:lnTo>
                <a:lnTo>
                  <a:pt x="903" y="376"/>
                </a:lnTo>
                <a:lnTo>
                  <a:pt x="901" y="376"/>
                </a:lnTo>
                <a:lnTo>
                  <a:pt x="895" y="376"/>
                </a:lnTo>
                <a:lnTo>
                  <a:pt x="888" y="376"/>
                </a:lnTo>
                <a:lnTo>
                  <a:pt x="884" y="376"/>
                </a:lnTo>
                <a:cubicBezTo>
                  <a:pt x="831" y="376"/>
                  <a:pt x="788" y="333"/>
                  <a:pt x="788" y="280"/>
                </a:cubicBezTo>
                <a:lnTo>
                  <a:pt x="789" y="281"/>
                </a:lnTo>
                <a:lnTo>
                  <a:pt x="788" y="272"/>
                </a:lnTo>
                <a:lnTo>
                  <a:pt x="787" y="263"/>
                </a:lnTo>
                <a:cubicBezTo>
                  <a:pt x="786" y="256"/>
                  <a:pt x="786" y="250"/>
                  <a:pt x="787" y="243"/>
                </a:cubicBezTo>
                <a:lnTo>
                  <a:pt x="788" y="233"/>
                </a:lnTo>
                <a:lnTo>
                  <a:pt x="883" y="338"/>
                </a:lnTo>
                <a:lnTo>
                  <a:pt x="873" y="338"/>
                </a:lnTo>
                <a:lnTo>
                  <a:pt x="865" y="338"/>
                </a:lnTo>
                <a:lnTo>
                  <a:pt x="857" y="338"/>
                </a:lnTo>
                <a:lnTo>
                  <a:pt x="847" y="338"/>
                </a:lnTo>
                <a:lnTo>
                  <a:pt x="942" y="261"/>
                </a:lnTo>
                <a:lnTo>
                  <a:pt x="940" y="271"/>
                </a:lnTo>
                <a:cubicBezTo>
                  <a:pt x="931" y="316"/>
                  <a:pt x="891" y="348"/>
                  <a:pt x="845" y="348"/>
                </a:cubicBezTo>
                <a:lnTo>
                  <a:pt x="842" y="348"/>
                </a:lnTo>
                <a:cubicBezTo>
                  <a:pt x="815" y="348"/>
                  <a:pt x="789" y="337"/>
                  <a:pt x="771" y="317"/>
                </a:cubicBezTo>
                <a:cubicBezTo>
                  <a:pt x="753" y="297"/>
                  <a:pt x="744" y="270"/>
                  <a:pt x="747" y="243"/>
                </a:cubicBezTo>
                <a:lnTo>
                  <a:pt x="748" y="233"/>
                </a:lnTo>
                <a:cubicBezTo>
                  <a:pt x="753" y="184"/>
                  <a:pt x="794" y="146"/>
                  <a:pt x="843" y="146"/>
                </a:cubicBezTo>
                <a:lnTo>
                  <a:pt x="844" y="146"/>
                </a:lnTo>
                <a:lnTo>
                  <a:pt x="749" y="251"/>
                </a:lnTo>
                <a:lnTo>
                  <a:pt x="749" y="247"/>
                </a:lnTo>
                <a:lnTo>
                  <a:pt x="748" y="241"/>
                </a:lnTo>
                <a:cubicBezTo>
                  <a:pt x="747" y="236"/>
                  <a:pt x="746" y="231"/>
                  <a:pt x="746" y="225"/>
                </a:cubicBezTo>
                <a:lnTo>
                  <a:pt x="746" y="223"/>
                </a:lnTo>
                <a:cubicBezTo>
                  <a:pt x="746" y="174"/>
                  <a:pt x="784" y="133"/>
                  <a:pt x="833" y="128"/>
                </a:cubicBezTo>
                <a:cubicBezTo>
                  <a:pt x="882" y="123"/>
                  <a:pt x="927" y="156"/>
                  <a:pt x="937" y="205"/>
                </a:cubicBezTo>
                <a:lnTo>
                  <a:pt x="939" y="219"/>
                </a:lnTo>
                <a:lnTo>
                  <a:pt x="940" y="229"/>
                </a:lnTo>
                <a:lnTo>
                  <a:pt x="941" y="248"/>
                </a:lnTo>
                <a:lnTo>
                  <a:pt x="941" y="252"/>
                </a:lnTo>
                <a:cubicBezTo>
                  <a:pt x="941" y="302"/>
                  <a:pt x="904" y="343"/>
                  <a:pt x="855" y="348"/>
                </a:cubicBezTo>
                <a:cubicBezTo>
                  <a:pt x="806" y="353"/>
                  <a:pt x="761" y="320"/>
                  <a:pt x="751" y="271"/>
                </a:cubicBezTo>
                <a:lnTo>
                  <a:pt x="749" y="258"/>
                </a:lnTo>
                <a:lnTo>
                  <a:pt x="749" y="257"/>
                </a:lnTo>
                <a:lnTo>
                  <a:pt x="747" y="247"/>
                </a:lnTo>
                <a:lnTo>
                  <a:pt x="746" y="242"/>
                </a:lnTo>
                <a:lnTo>
                  <a:pt x="936" y="223"/>
                </a:lnTo>
                <a:lnTo>
                  <a:pt x="936" y="227"/>
                </a:lnTo>
                <a:lnTo>
                  <a:pt x="936" y="236"/>
                </a:lnTo>
                <a:lnTo>
                  <a:pt x="936" y="246"/>
                </a:lnTo>
                <a:lnTo>
                  <a:pt x="936" y="252"/>
                </a:lnTo>
                <a:cubicBezTo>
                  <a:pt x="936" y="291"/>
                  <a:pt x="913" y="326"/>
                  <a:pt x="877" y="341"/>
                </a:cubicBezTo>
                <a:cubicBezTo>
                  <a:pt x="841" y="356"/>
                  <a:pt x="800" y="348"/>
                  <a:pt x="773" y="320"/>
                </a:cubicBezTo>
                <a:lnTo>
                  <a:pt x="769" y="316"/>
                </a:lnTo>
                <a:cubicBezTo>
                  <a:pt x="764" y="312"/>
                  <a:pt x="760" y="307"/>
                  <a:pt x="757" y="302"/>
                </a:cubicBezTo>
                <a:lnTo>
                  <a:pt x="753" y="296"/>
                </a:lnTo>
                <a:lnTo>
                  <a:pt x="924" y="273"/>
                </a:lnTo>
                <a:lnTo>
                  <a:pt x="922" y="279"/>
                </a:lnTo>
                <a:cubicBezTo>
                  <a:pt x="918" y="289"/>
                  <a:pt x="913" y="298"/>
                  <a:pt x="907" y="306"/>
                </a:cubicBezTo>
                <a:lnTo>
                  <a:pt x="904" y="310"/>
                </a:lnTo>
                <a:cubicBezTo>
                  <a:pt x="886" y="335"/>
                  <a:pt x="856" y="349"/>
                  <a:pt x="825" y="348"/>
                </a:cubicBezTo>
                <a:cubicBezTo>
                  <a:pt x="794" y="348"/>
                  <a:pt x="765" y="332"/>
                  <a:pt x="748" y="306"/>
                </a:cubicBezTo>
                <a:lnTo>
                  <a:pt x="740" y="293"/>
                </a:lnTo>
                <a:lnTo>
                  <a:pt x="739" y="291"/>
                </a:lnTo>
                <a:lnTo>
                  <a:pt x="733" y="282"/>
                </a:lnTo>
                <a:lnTo>
                  <a:pt x="745" y="296"/>
                </a:lnTo>
                <a:lnTo>
                  <a:pt x="740" y="291"/>
                </a:lnTo>
                <a:lnTo>
                  <a:pt x="850" y="309"/>
                </a:lnTo>
                <a:lnTo>
                  <a:pt x="846" y="311"/>
                </a:lnTo>
                <a:lnTo>
                  <a:pt x="889" y="268"/>
                </a:lnTo>
                <a:lnTo>
                  <a:pt x="885" y="277"/>
                </a:lnTo>
                <a:lnTo>
                  <a:pt x="879" y="288"/>
                </a:lnTo>
                <a:cubicBezTo>
                  <a:pt x="862" y="319"/>
                  <a:pt x="830" y="338"/>
                  <a:pt x="794" y="338"/>
                </a:cubicBezTo>
                <a:lnTo>
                  <a:pt x="788" y="338"/>
                </a:lnTo>
                <a:cubicBezTo>
                  <a:pt x="756" y="338"/>
                  <a:pt x="726" y="322"/>
                  <a:pt x="708" y="295"/>
                </a:cubicBezTo>
                <a:cubicBezTo>
                  <a:pt x="690" y="268"/>
                  <a:pt x="688" y="233"/>
                  <a:pt x="701" y="203"/>
                </a:cubicBezTo>
                <a:lnTo>
                  <a:pt x="705" y="194"/>
                </a:lnTo>
                <a:lnTo>
                  <a:pt x="698" y="249"/>
                </a:lnTo>
                <a:lnTo>
                  <a:pt x="697" y="243"/>
                </a:lnTo>
                <a:lnTo>
                  <a:pt x="706" y="270"/>
                </a:lnTo>
                <a:lnTo>
                  <a:pt x="704" y="266"/>
                </a:lnTo>
                <a:lnTo>
                  <a:pt x="885" y="214"/>
                </a:lnTo>
                <a:lnTo>
                  <a:pt x="886" y="233"/>
                </a:lnTo>
                <a:lnTo>
                  <a:pt x="886" y="239"/>
                </a:lnTo>
                <a:lnTo>
                  <a:pt x="886" y="242"/>
                </a:lnTo>
                <a:lnTo>
                  <a:pt x="694" y="242"/>
                </a:lnTo>
                <a:lnTo>
                  <a:pt x="694" y="239"/>
                </a:lnTo>
                <a:lnTo>
                  <a:pt x="696" y="255"/>
                </a:lnTo>
                <a:lnTo>
                  <a:pt x="694" y="243"/>
                </a:lnTo>
                <a:lnTo>
                  <a:pt x="693" y="233"/>
                </a:lnTo>
                <a:cubicBezTo>
                  <a:pt x="688" y="187"/>
                  <a:pt x="717" y="144"/>
                  <a:pt x="762" y="131"/>
                </a:cubicBezTo>
                <a:cubicBezTo>
                  <a:pt x="806" y="118"/>
                  <a:pt x="854" y="139"/>
                  <a:pt x="874" y="181"/>
                </a:cubicBezTo>
                <a:lnTo>
                  <a:pt x="876" y="185"/>
                </a:lnTo>
                <a:cubicBezTo>
                  <a:pt x="881" y="193"/>
                  <a:pt x="884" y="202"/>
                  <a:pt x="885" y="212"/>
                </a:cubicBezTo>
                <a:lnTo>
                  <a:pt x="886" y="218"/>
                </a:lnTo>
                <a:cubicBezTo>
                  <a:pt x="889" y="238"/>
                  <a:pt x="886" y="258"/>
                  <a:pt x="877" y="276"/>
                </a:cubicBezTo>
                <a:lnTo>
                  <a:pt x="874" y="282"/>
                </a:lnTo>
                <a:cubicBezTo>
                  <a:pt x="865" y="301"/>
                  <a:pt x="850" y="316"/>
                  <a:pt x="831" y="325"/>
                </a:cubicBezTo>
                <a:lnTo>
                  <a:pt x="825" y="328"/>
                </a:lnTo>
                <a:cubicBezTo>
                  <a:pt x="795" y="344"/>
                  <a:pt x="758" y="341"/>
                  <a:pt x="729" y="322"/>
                </a:cubicBezTo>
                <a:lnTo>
                  <a:pt x="715" y="312"/>
                </a:lnTo>
                <a:lnTo>
                  <a:pt x="709" y="307"/>
                </a:lnTo>
                <a:cubicBezTo>
                  <a:pt x="678" y="281"/>
                  <a:pt x="666" y="239"/>
                  <a:pt x="680" y="201"/>
                </a:cubicBezTo>
                <a:cubicBezTo>
                  <a:pt x="694" y="163"/>
                  <a:pt x="730" y="137"/>
                  <a:pt x="770" y="137"/>
                </a:cubicBezTo>
                <a:lnTo>
                  <a:pt x="772" y="137"/>
                </a:lnTo>
                <a:lnTo>
                  <a:pt x="772" y="329"/>
                </a:lnTo>
                <a:lnTo>
                  <a:pt x="770" y="329"/>
                </a:lnTo>
                <a:cubicBezTo>
                  <a:pt x="728" y="329"/>
                  <a:pt x="691" y="302"/>
                  <a:pt x="679" y="261"/>
                </a:cubicBezTo>
                <a:lnTo>
                  <a:pt x="676" y="251"/>
                </a:lnTo>
                <a:lnTo>
                  <a:pt x="767" y="319"/>
                </a:lnTo>
                <a:lnTo>
                  <a:pt x="760" y="319"/>
                </a:lnTo>
                <a:cubicBezTo>
                  <a:pt x="755" y="319"/>
                  <a:pt x="750" y="319"/>
                  <a:pt x="745" y="318"/>
                </a:cubicBezTo>
                <a:lnTo>
                  <a:pt x="739" y="317"/>
                </a:lnTo>
                <a:lnTo>
                  <a:pt x="778" y="316"/>
                </a:lnTo>
                <a:lnTo>
                  <a:pt x="774" y="317"/>
                </a:lnTo>
                <a:lnTo>
                  <a:pt x="845" y="242"/>
                </a:lnTo>
                <a:lnTo>
                  <a:pt x="843" y="252"/>
                </a:lnTo>
                <a:lnTo>
                  <a:pt x="844" y="233"/>
                </a:lnTo>
                <a:lnTo>
                  <a:pt x="844" y="242"/>
                </a:lnTo>
                <a:lnTo>
                  <a:pt x="655" y="219"/>
                </a:lnTo>
                <a:lnTo>
                  <a:pt x="655" y="220"/>
                </a:lnTo>
                <a:lnTo>
                  <a:pt x="656" y="215"/>
                </a:lnTo>
                <a:cubicBezTo>
                  <a:pt x="666" y="166"/>
                  <a:pt x="711" y="133"/>
                  <a:pt x="760" y="138"/>
                </a:cubicBezTo>
                <a:cubicBezTo>
                  <a:pt x="809" y="143"/>
                  <a:pt x="846" y="184"/>
                  <a:pt x="846" y="233"/>
                </a:cubicBezTo>
                <a:lnTo>
                  <a:pt x="846" y="237"/>
                </a:lnTo>
                <a:lnTo>
                  <a:pt x="846" y="243"/>
                </a:lnTo>
                <a:lnTo>
                  <a:pt x="846" y="250"/>
                </a:lnTo>
                <a:lnTo>
                  <a:pt x="846" y="252"/>
                </a:lnTo>
                <a:lnTo>
                  <a:pt x="654" y="252"/>
                </a:lnTo>
                <a:lnTo>
                  <a:pt x="655" y="237"/>
                </a:lnTo>
                <a:lnTo>
                  <a:pt x="655" y="238"/>
                </a:lnTo>
                <a:lnTo>
                  <a:pt x="655" y="228"/>
                </a:lnTo>
                <a:lnTo>
                  <a:pt x="655" y="223"/>
                </a:lnTo>
                <a:lnTo>
                  <a:pt x="847" y="223"/>
                </a:lnTo>
                <a:lnTo>
                  <a:pt x="847" y="226"/>
                </a:lnTo>
                <a:lnTo>
                  <a:pt x="847" y="232"/>
                </a:lnTo>
                <a:lnTo>
                  <a:pt x="847" y="239"/>
                </a:lnTo>
                <a:cubicBezTo>
                  <a:pt x="847" y="250"/>
                  <a:pt x="846" y="260"/>
                  <a:pt x="843" y="270"/>
                </a:cubicBezTo>
                <a:lnTo>
                  <a:pt x="842" y="273"/>
                </a:lnTo>
                <a:cubicBezTo>
                  <a:pt x="830" y="308"/>
                  <a:pt x="800" y="333"/>
                  <a:pt x="763" y="338"/>
                </a:cubicBezTo>
                <a:cubicBezTo>
                  <a:pt x="727" y="342"/>
                  <a:pt x="691" y="326"/>
                  <a:pt x="671" y="296"/>
                </a:cubicBezTo>
                <a:lnTo>
                  <a:pt x="669" y="293"/>
                </a:lnTo>
                <a:cubicBezTo>
                  <a:pt x="661" y="281"/>
                  <a:pt x="656" y="269"/>
                  <a:pt x="654" y="255"/>
                </a:cubicBezTo>
                <a:lnTo>
                  <a:pt x="656" y="261"/>
                </a:lnTo>
                <a:lnTo>
                  <a:pt x="653" y="251"/>
                </a:lnTo>
                <a:lnTo>
                  <a:pt x="834" y="259"/>
                </a:lnTo>
                <a:lnTo>
                  <a:pt x="832" y="264"/>
                </a:lnTo>
                <a:lnTo>
                  <a:pt x="830" y="269"/>
                </a:lnTo>
                <a:cubicBezTo>
                  <a:pt x="817" y="301"/>
                  <a:pt x="788" y="323"/>
                  <a:pt x="755" y="328"/>
                </a:cubicBezTo>
                <a:cubicBezTo>
                  <a:pt x="721" y="333"/>
                  <a:pt x="687" y="320"/>
                  <a:pt x="666" y="293"/>
                </a:cubicBezTo>
                <a:lnTo>
                  <a:pt x="662" y="288"/>
                </a:lnTo>
                <a:lnTo>
                  <a:pt x="658" y="283"/>
                </a:lnTo>
                <a:lnTo>
                  <a:pt x="827" y="242"/>
                </a:lnTo>
                <a:lnTo>
                  <a:pt x="826" y="247"/>
                </a:lnTo>
                <a:lnTo>
                  <a:pt x="825" y="252"/>
                </a:lnTo>
                <a:cubicBezTo>
                  <a:pt x="815" y="301"/>
                  <a:pt x="770" y="334"/>
                  <a:pt x="721" y="329"/>
                </a:cubicBezTo>
                <a:cubicBezTo>
                  <a:pt x="672" y="324"/>
                  <a:pt x="634" y="283"/>
                  <a:pt x="634" y="233"/>
                </a:cubicBezTo>
                <a:lnTo>
                  <a:pt x="634" y="229"/>
                </a:lnTo>
                <a:lnTo>
                  <a:pt x="634" y="223"/>
                </a:lnTo>
                <a:lnTo>
                  <a:pt x="634" y="214"/>
                </a:lnTo>
                <a:lnTo>
                  <a:pt x="635" y="228"/>
                </a:lnTo>
                <a:lnTo>
                  <a:pt x="634" y="221"/>
                </a:lnTo>
                <a:lnTo>
                  <a:pt x="662" y="275"/>
                </a:lnTo>
                <a:lnTo>
                  <a:pt x="659" y="272"/>
                </a:lnTo>
                <a:lnTo>
                  <a:pt x="821" y="220"/>
                </a:lnTo>
                <a:lnTo>
                  <a:pt x="819" y="231"/>
                </a:lnTo>
                <a:lnTo>
                  <a:pt x="819" y="230"/>
                </a:lnTo>
                <a:lnTo>
                  <a:pt x="818" y="239"/>
                </a:lnTo>
                <a:cubicBezTo>
                  <a:pt x="817" y="248"/>
                  <a:pt x="815" y="256"/>
                  <a:pt x="812" y="264"/>
                </a:cubicBezTo>
                <a:lnTo>
                  <a:pt x="810" y="269"/>
                </a:lnTo>
                <a:cubicBezTo>
                  <a:pt x="798" y="299"/>
                  <a:pt x="771" y="321"/>
                  <a:pt x="740" y="328"/>
                </a:cubicBezTo>
                <a:cubicBezTo>
                  <a:pt x="708" y="334"/>
                  <a:pt x="675" y="324"/>
                  <a:pt x="653" y="301"/>
                </a:cubicBezTo>
                <a:lnTo>
                  <a:pt x="651" y="299"/>
                </a:lnTo>
                <a:cubicBezTo>
                  <a:pt x="640" y="289"/>
                  <a:pt x="632" y="276"/>
                  <a:pt x="627" y="262"/>
                </a:cubicBezTo>
                <a:lnTo>
                  <a:pt x="626" y="258"/>
                </a:lnTo>
                <a:lnTo>
                  <a:pt x="622" y="247"/>
                </a:lnTo>
                <a:lnTo>
                  <a:pt x="712" y="310"/>
                </a:lnTo>
                <a:lnTo>
                  <a:pt x="709" y="310"/>
                </a:lnTo>
                <a:lnTo>
                  <a:pt x="707" y="310"/>
                </a:lnTo>
                <a:cubicBezTo>
                  <a:pt x="679" y="310"/>
                  <a:pt x="651" y="298"/>
                  <a:pt x="633" y="275"/>
                </a:cubicBezTo>
                <a:cubicBezTo>
                  <a:pt x="615" y="253"/>
                  <a:pt x="608" y="224"/>
                  <a:pt x="613" y="196"/>
                </a:cubicBezTo>
                <a:lnTo>
                  <a:pt x="614" y="191"/>
                </a:lnTo>
                <a:lnTo>
                  <a:pt x="615" y="186"/>
                </a:lnTo>
                <a:lnTo>
                  <a:pt x="630" y="258"/>
                </a:lnTo>
                <a:lnTo>
                  <a:pt x="626" y="252"/>
                </a:lnTo>
                <a:lnTo>
                  <a:pt x="663" y="284"/>
                </a:lnTo>
                <a:lnTo>
                  <a:pt x="657" y="281"/>
                </a:lnTo>
                <a:lnTo>
                  <a:pt x="759" y="270"/>
                </a:lnTo>
                <a:lnTo>
                  <a:pt x="762" y="267"/>
                </a:lnTo>
                <a:lnTo>
                  <a:pt x="757" y="272"/>
                </a:lnTo>
                <a:cubicBezTo>
                  <a:pt x="739" y="290"/>
                  <a:pt x="715" y="300"/>
                  <a:pt x="689" y="300"/>
                </a:cubicBezTo>
                <a:lnTo>
                  <a:pt x="687" y="300"/>
                </a:lnTo>
                <a:lnTo>
                  <a:pt x="783" y="191"/>
                </a:lnTo>
                <a:lnTo>
                  <a:pt x="784" y="198"/>
                </a:lnTo>
                <a:lnTo>
                  <a:pt x="780" y="181"/>
                </a:lnTo>
                <a:lnTo>
                  <a:pt x="781" y="184"/>
                </a:lnTo>
                <a:lnTo>
                  <a:pt x="593" y="214"/>
                </a:lnTo>
                <a:lnTo>
                  <a:pt x="593" y="208"/>
                </a:lnTo>
                <a:lnTo>
                  <a:pt x="593" y="199"/>
                </a:lnTo>
                <a:lnTo>
                  <a:pt x="593" y="190"/>
                </a:lnTo>
                <a:lnTo>
                  <a:pt x="593" y="185"/>
                </a:lnTo>
                <a:lnTo>
                  <a:pt x="785" y="199"/>
                </a:lnTo>
                <a:lnTo>
                  <a:pt x="784" y="200"/>
                </a:lnTo>
                <a:lnTo>
                  <a:pt x="783" y="204"/>
                </a:lnTo>
                <a:lnTo>
                  <a:pt x="783" y="211"/>
                </a:lnTo>
                <a:lnTo>
                  <a:pt x="783" y="214"/>
                </a:lnTo>
                <a:lnTo>
                  <a:pt x="592" y="204"/>
                </a:lnTo>
                <a:lnTo>
                  <a:pt x="592" y="205"/>
                </a:lnTo>
                <a:lnTo>
                  <a:pt x="592" y="195"/>
                </a:lnTo>
                <a:lnTo>
                  <a:pt x="688" y="291"/>
                </a:lnTo>
                <a:lnTo>
                  <a:pt x="687" y="291"/>
                </a:lnTo>
                <a:lnTo>
                  <a:pt x="770" y="245"/>
                </a:lnTo>
                <a:lnTo>
                  <a:pt x="764" y="255"/>
                </a:lnTo>
                <a:cubicBezTo>
                  <a:pt x="761" y="260"/>
                  <a:pt x="757" y="265"/>
                  <a:pt x="753" y="269"/>
                </a:cubicBezTo>
                <a:lnTo>
                  <a:pt x="745" y="278"/>
                </a:lnTo>
                <a:cubicBezTo>
                  <a:pt x="727" y="299"/>
                  <a:pt x="701" y="310"/>
                  <a:pt x="673" y="310"/>
                </a:cubicBezTo>
                <a:lnTo>
                  <a:pt x="656" y="310"/>
                </a:lnTo>
                <a:cubicBezTo>
                  <a:pt x="623" y="310"/>
                  <a:pt x="591" y="293"/>
                  <a:pt x="574" y="264"/>
                </a:cubicBezTo>
                <a:lnTo>
                  <a:pt x="568" y="254"/>
                </a:lnTo>
                <a:cubicBezTo>
                  <a:pt x="565" y="248"/>
                  <a:pt x="562" y="241"/>
                  <a:pt x="559" y="235"/>
                </a:cubicBezTo>
                <a:lnTo>
                  <a:pt x="556" y="226"/>
                </a:lnTo>
                <a:lnTo>
                  <a:pt x="743" y="195"/>
                </a:lnTo>
                <a:lnTo>
                  <a:pt x="743" y="198"/>
                </a:lnTo>
                <a:lnTo>
                  <a:pt x="739" y="168"/>
                </a:lnTo>
                <a:lnTo>
                  <a:pt x="741" y="174"/>
                </a:lnTo>
                <a:cubicBezTo>
                  <a:pt x="744" y="184"/>
                  <a:pt x="745" y="194"/>
                  <a:pt x="745" y="204"/>
                </a:cubicBezTo>
                <a:lnTo>
                  <a:pt x="745" y="210"/>
                </a:lnTo>
                <a:lnTo>
                  <a:pt x="745" y="214"/>
                </a:lnTo>
                <a:lnTo>
                  <a:pt x="553" y="214"/>
                </a:lnTo>
                <a:lnTo>
                  <a:pt x="553" y="210"/>
                </a:lnTo>
                <a:lnTo>
                  <a:pt x="553" y="204"/>
                </a:lnTo>
                <a:lnTo>
                  <a:pt x="562" y="243"/>
                </a:lnTo>
                <a:lnTo>
                  <a:pt x="558" y="234"/>
                </a:lnTo>
                <a:cubicBezTo>
                  <a:pt x="548" y="213"/>
                  <a:pt x="547" y="188"/>
                  <a:pt x="554" y="165"/>
                </a:cubicBezTo>
                <a:lnTo>
                  <a:pt x="556" y="159"/>
                </a:lnTo>
                <a:cubicBezTo>
                  <a:pt x="558" y="155"/>
                  <a:pt x="560" y="151"/>
                  <a:pt x="562" y="147"/>
                </a:cubicBezTo>
                <a:lnTo>
                  <a:pt x="564" y="143"/>
                </a:lnTo>
                <a:cubicBezTo>
                  <a:pt x="586" y="99"/>
                  <a:pt x="637" y="78"/>
                  <a:pt x="683" y="95"/>
                </a:cubicBezTo>
                <a:cubicBezTo>
                  <a:pt x="729" y="112"/>
                  <a:pt x="754" y="161"/>
                  <a:pt x="743" y="209"/>
                </a:cubicBezTo>
                <a:lnTo>
                  <a:pt x="743" y="205"/>
                </a:lnTo>
                <a:lnTo>
                  <a:pt x="742" y="211"/>
                </a:lnTo>
                <a:lnTo>
                  <a:pt x="743" y="195"/>
                </a:lnTo>
                <a:lnTo>
                  <a:pt x="743" y="201"/>
                </a:lnTo>
                <a:lnTo>
                  <a:pt x="743" y="204"/>
                </a:lnTo>
                <a:cubicBezTo>
                  <a:pt x="743" y="249"/>
                  <a:pt x="713" y="288"/>
                  <a:pt x="670" y="298"/>
                </a:cubicBezTo>
                <a:cubicBezTo>
                  <a:pt x="626" y="308"/>
                  <a:pt x="582" y="287"/>
                  <a:pt x="562" y="247"/>
                </a:cubicBezTo>
                <a:lnTo>
                  <a:pt x="556" y="236"/>
                </a:lnTo>
                <a:lnTo>
                  <a:pt x="554" y="231"/>
                </a:lnTo>
                <a:lnTo>
                  <a:pt x="643" y="291"/>
                </a:lnTo>
                <a:lnTo>
                  <a:pt x="639" y="291"/>
                </a:lnTo>
                <a:cubicBezTo>
                  <a:pt x="614" y="291"/>
                  <a:pt x="590" y="281"/>
                  <a:pt x="572" y="263"/>
                </a:cubicBezTo>
                <a:lnTo>
                  <a:pt x="562" y="253"/>
                </a:lnTo>
                <a:lnTo>
                  <a:pt x="629" y="281"/>
                </a:lnTo>
                <a:lnTo>
                  <a:pt x="622" y="281"/>
                </a:lnTo>
                <a:lnTo>
                  <a:pt x="615" y="281"/>
                </a:lnTo>
                <a:lnTo>
                  <a:pt x="706" y="218"/>
                </a:lnTo>
                <a:lnTo>
                  <a:pt x="697" y="239"/>
                </a:lnTo>
                <a:lnTo>
                  <a:pt x="693" y="247"/>
                </a:lnTo>
                <a:cubicBezTo>
                  <a:pt x="673" y="287"/>
                  <a:pt x="629" y="308"/>
                  <a:pt x="585" y="298"/>
                </a:cubicBezTo>
                <a:cubicBezTo>
                  <a:pt x="542" y="288"/>
                  <a:pt x="511" y="249"/>
                  <a:pt x="511" y="204"/>
                </a:cubicBezTo>
                <a:lnTo>
                  <a:pt x="511" y="196"/>
                </a:lnTo>
                <a:lnTo>
                  <a:pt x="511" y="185"/>
                </a:lnTo>
                <a:cubicBezTo>
                  <a:pt x="511" y="136"/>
                  <a:pt x="550" y="94"/>
                  <a:pt x="600" y="90"/>
                </a:cubicBezTo>
                <a:cubicBezTo>
                  <a:pt x="649" y="86"/>
                  <a:pt x="694" y="120"/>
                  <a:pt x="702" y="170"/>
                </a:cubicBezTo>
                <a:lnTo>
                  <a:pt x="703" y="176"/>
                </a:lnTo>
                <a:cubicBezTo>
                  <a:pt x="704" y="181"/>
                  <a:pt x="704" y="186"/>
                  <a:pt x="704" y="191"/>
                </a:cubicBezTo>
                <a:lnTo>
                  <a:pt x="704" y="190"/>
                </a:lnTo>
                <a:lnTo>
                  <a:pt x="705" y="209"/>
                </a:lnTo>
                <a:lnTo>
                  <a:pt x="705" y="214"/>
                </a:lnTo>
                <a:lnTo>
                  <a:pt x="513" y="214"/>
                </a:lnTo>
                <a:lnTo>
                  <a:pt x="513" y="212"/>
                </a:lnTo>
                <a:lnTo>
                  <a:pt x="513" y="205"/>
                </a:lnTo>
                <a:lnTo>
                  <a:pt x="513" y="199"/>
                </a:lnTo>
                <a:lnTo>
                  <a:pt x="513" y="195"/>
                </a:lnTo>
                <a:lnTo>
                  <a:pt x="705" y="195"/>
                </a:lnTo>
                <a:lnTo>
                  <a:pt x="705" y="200"/>
                </a:lnTo>
                <a:lnTo>
                  <a:pt x="705" y="204"/>
                </a:lnTo>
                <a:lnTo>
                  <a:pt x="513" y="204"/>
                </a:lnTo>
                <a:lnTo>
                  <a:pt x="514" y="205"/>
                </a:lnTo>
                <a:lnTo>
                  <a:pt x="513" y="195"/>
                </a:lnTo>
                <a:lnTo>
                  <a:pt x="608" y="281"/>
                </a:lnTo>
                <a:lnTo>
                  <a:pt x="604" y="281"/>
                </a:lnTo>
                <a:lnTo>
                  <a:pt x="596" y="281"/>
                </a:lnTo>
                <a:lnTo>
                  <a:pt x="588" y="281"/>
                </a:lnTo>
                <a:lnTo>
                  <a:pt x="587" y="281"/>
                </a:lnTo>
                <a:cubicBezTo>
                  <a:pt x="534" y="281"/>
                  <a:pt x="491" y="238"/>
                  <a:pt x="491" y="185"/>
                </a:cubicBezTo>
                <a:lnTo>
                  <a:pt x="491" y="179"/>
                </a:lnTo>
                <a:lnTo>
                  <a:pt x="496" y="210"/>
                </a:lnTo>
                <a:lnTo>
                  <a:pt x="495" y="207"/>
                </a:lnTo>
                <a:lnTo>
                  <a:pt x="680" y="156"/>
                </a:lnTo>
                <a:lnTo>
                  <a:pt x="684" y="176"/>
                </a:lnTo>
                <a:lnTo>
                  <a:pt x="685" y="186"/>
                </a:lnTo>
                <a:lnTo>
                  <a:pt x="493" y="195"/>
                </a:lnTo>
                <a:lnTo>
                  <a:pt x="493" y="191"/>
                </a:lnTo>
                <a:lnTo>
                  <a:pt x="493" y="185"/>
                </a:lnTo>
                <a:lnTo>
                  <a:pt x="589" y="281"/>
                </a:lnTo>
                <a:lnTo>
                  <a:pt x="588" y="281"/>
                </a:lnTo>
                <a:cubicBezTo>
                  <a:pt x="559" y="281"/>
                  <a:pt x="531" y="268"/>
                  <a:pt x="513" y="245"/>
                </a:cubicBezTo>
                <a:cubicBezTo>
                  <a:pt x="495" y="221"/>
                  <a:pt x="488" y="191"/>
                  <a:pt x="495" y="162"/>
                </a:cubicBezTo>
                <a:lnTo>
                  <a:pt x="495" y="163"/>
                </a:lnTo>
                <a:lnTo>
                  <a:pt x="496" y="158"/>
                </a:lnTo>
                <a:lnTo>
                  <a:pt x="590" y="272"/>
                </a:lnTo>
                <a:lnTo>
                  <a:pt x="589" y="272"/>
                </a:lnTo>
                <a:cubicBezTo>
                  <a:pt x="561" y="272"/>
                  <a:pt x="534" y="260"/>
                  <a:pt x="516" y="238"/>
                </a:cubicBezTo>
                <a:lnTo>
                  <a:pt x="511" y="232"/>
                </a:lnTo>
                <a:lnTo>
                  <a:pt x="531" y="250"/>
                </a:lnTo>
                <a:lnTo>
                  <a:pt x="525" y="246"/>
                </a:lnTo>
                <a:lnTo>
                  <a:pt x="658" y="220"/>
                </a:lnTo>
                <a:lnTo>
                  <a:pt x="658" y="218"/>
                </a:lnTo>
                <a:lnTo>
                  <a:pt x="653" y="228"/>
                </a:lnTo>
                <a:cubicBezTo>
                  <a:pt x="637" y="261"/>
                  <a:pt x="604" y="281"/>
                  <a:pt x="567" y="281"/>
                </a:cubicBezTo>
                <a:lnTo>
                  <a:pt x="563" y="281"/>
                </a:lnTo>
                <a:lnTo>
                  <a:pt x="561" y="281"/>
                </a:lnTo>
                <a:lnTo>
                  <a:pt x="560" y="281"/>
                </a:lnTo>
                <a:lnTo>
                  <a:pt x="559" y="281"/>
                </a:lnTo>
                <a:lnTo>
                  <a:pt x="654" y="170"/>
                </a:lnTo>
                <a:lnTo>
                  <a:pt x="654" y="168"/>
                </a:lnTo>
                <a:lnTo>
                  <a:pt x="655" y="172"/>
                </a:lnTo>
                <a:lnTo>
                  <a:pt x="468" y="219"/>
                </a:lnTo>
                <a:lnTo>
                  <a:pt x="466" y="207"/>
                </a:lnTo>
                <a:lnTo>
                  <a:pt x="464" y="194"/>
                </a:lnTo>
                <a:lnTo>
                  <a:pt x="462" y="174"/>
                </a:lnTo>
                <a:lnTo>
                  <a:pt x="462" y="168"/>
                </a:lnTo>
                <a:lnTo>
                  <a:pt x="473" y="211"/>
                </a:lnTo>
                <a:lnTo>
                  <a:pt x="472" y="209"/>
                </a:lnTo>
                <a:lnTo>
                  <a:pt x="652" y="185"/>
                </a:lnTo>
                <a:lnTo>
                  <a:pt x="651" y="190"/>
                </a:lnTo>
                <a:lnTo>
                  <a:pt x="648" y="202"/>
                </a:lnTo>
                <a:lnTo>
                  <a:pt x="646" y="211"/>
                </a:lnTo>
                <a:cubicBezTo>
                  <a:pt x="645" y="216"/>
                  <a:pt x="644" y="221"/>
                  <a:pt x="642" y="226"/>
                </a:cubicBezTo>
                <a:lnTo>
                  <a:pt x="640" y="231"/>
                </a:lnTo>
                <a:cubicBezTo>
                  <a:pt x="628" y="261"/>
                  <a:pt x="601" y="283"/>
                  <a:pt x="570" y="290"/>
                </a:cubicBezTo>
                <a:cubicBezTo>
                  <a:pt x="538" y="296"/>
                  <a:pt x="505" y="286"/>
                  <a:pt x="483" y="263"/>
                </a:cubicBezTo>
                <a:lnTo>
                  <a:pt x="480" y="260"/>
                </a:lnTo>
                <a:cubicBezTo>
                  <a:pt x="475" y="256"/>
                  <a:pt x="471" y="251"/>
                  <a:pt x="468" y="246"/>
                </a:cubicBezTo>
                <a:lnTo>
                  <a:pt x="460" y="234"/>
                </a:lnTo>
                <a:lnTo>
                  <a:pt x="456" y="227"/>
                </a:lnTo>
                <a:lnTo>
                  <a:pt x="472" y="247"/>
                </a:lnTo>
                <a:lnTo>
                  <a:pt x="469" y="244"/>
                </a:lnTo>
                <a:lnTo>
                  <a:pt x="632" y="176"/>
                </a:lnTo>
                <a:lnTo>
                  <a:pt x="632" y="179"/>
                </a:lnTo>
                <a:lnTo>
                  <a:pt x="631" y="164"/>
                </a:lnTo>
                <a:lnTo>
                  <a:pt x="632" y="167"/>
                </a:lnTo>
                <a:lnTo>
                  <a:pt x="634" y="177"/>
                </a:lnTo>
                <a:lnTo>
                  <a:pt x="446" y="172"/>
                </a:lnTo>
                <a:lnTo>
                  <a:pt x="446" y="176"/>
                </a:lnTo>
                <a:lnTo>
                  <a:pt x="447" y="170"/>
                </a:lnTo>
                <a:lnTo>
                  <a:pt x="541" y="281"/>
                </a:lnTo>
                <a:lnTo>
                  <a:pt x="540" y="281"/>
                </a:lnTo>
                <a:lnTo>
                  <a:pt x="537" y="281"/>
                </a:lnTo>
                <a:lnTo>
                  <a:pt x="535" y="281"/>
                </a:lnTo>
                <a:cubicBezTo>
                  <a:pt x="496" y="281"/>
                  <a:pt x="461" y="258"/>
                  <a:pt x="446" y="221"/>
                </a:cubicBezTo>
                <a:lnTo>
                  <a:pt x="448" y="223"/>
                </a:lnTo>
                <a:lnTo>
                  <a:pt x="446" y="219"/>
                </a:lnTo>
                <a:lnTo>
                  <a:pt x="617" y="219"/>
                </a:lnTo>
                <a:lnTo>
                  <a:pt x="612" y="230"/>
                </a:lnTo>
                <a:lnTo>
                  <a:pt x="609" y="235"/>
                </a:lnTo>
                <a:cubicBezTo>
                  <a:pt x="591" y="264"/>
                  <a:pt x="560" y="281"/>
                  <a:pt x="526" y="281"/>
                </a:cubicBezTo>
                <a:lnTo>
                  <a:pt x="523" y="281"/>
                </a:lnTo>
                <a:lnTo>
                  <a:pt x="519" y="281"/>
                </a:lnTo>
                <a:lnTo>
                  <a:pt x="609" y="221"/>
                </a:lnTo>
                <a:lnTo>
                  <a:pt x="605" y="231"/>
                </a:lnTo>
                <a:lnTo>
                  <a:pt x="609" y="216"/>
                </a:lnTo>
                <a:lnTo>
                  <a:pt x="607" y="225"/>
                </a:lnTo>
                <a:cubicBezTo>
                  <a:pt x="598" y="269"/>
                  <a:pt x="559" y="300"/>
                  <a:pt x="515" y="300"/>
                </a:cubicBezTo>
                <a:cubicBezTo>
                  <a:pt x="470" y="301"/>
                  <a:pt x="431" y="271"/>
                  <a:pt x="420" y="228"/>
                </a:cubicBezTo>
                <a:lnTo>
                  <a:pt x="418" y="219"/>
                </a:lnTo>
                <a:lnTo>
                  <a:pt x="417" y="214"/>
                </a:lnTo>
                <a:lnTo>
                  <a:pt x="586" y="255"/>
                </a:lnTo>
                <a:lnTo>
                  <a:pt x="575" y="268"/>
                </a:lnTo>
                <a:lnTo>
                  <a:pt x="571" y="272"/>
                </a:lnTo>
                <a:cubicBezTo>
                  <a:pt x="548" y="296"/>
                  <a:pt x="514" y="306"/>
                  <a:pt x="481" y="298"/>
                </a:cubicBezTo>
                <a:cubicBezTo>
                  <a:pt x="449" y="290"/>
                  <a:pt x="423" y="266"/>
                  <a:pt x="412" y="235"/>
                </a:cubicBezTo>
                <a:lnTo>
                  <a:pt x="411" y="232"/>
                </a:lnTo>
                <a:cubicBezTo>
                  <a:pt x="408" y="222"/>
                  <a:pt x="406" y="212"/>
                  <a:pt x="406" y="201"/>
                </a:cubicBezTo>
                <a:lnTo>
                  <a:pt x="406" y="194"/>
                </a:lnTo>
                <a:lnTo>
                  <a:pt x="406" y="188"/>
                </a:lnTo>
                <a:lnTo>
                  <a:pt x="406" y="185"/>
                </a:lnTo>
                <a:lnTo>
                  <a:pt x="598" y="185"/>
                </a:lnTo>
                <a:lnTo>
                  <a:pt x="598" y="188"/>
                </a:lnTo>
                <a:lnTo>
                  <a:pt x="598" y="175"/>
                </a:lnTo>
                <a:lnTo>
                  <a:pt x="598" y="180"/>
                </a:lnTo>
                <a:lnTo>
                  <a:pt x="599" y="186"/>
                </a:lnTo>
                <a:cubicBezTo>
                  <a:pt x="600" y="191"/>
                  <a:pt x="600" y="196"/>
                  <a:pt x="600" y="201"/>
                </a:cubicBezTo>
                <a:lnTo>
                  <a:pt x="600" y="204"/>
                </a:lnTo>
                <a:lnTo>
                  <a:pt x="408" y="204"/>
                </a:lnTo>
                <a:lnTo>
                  <a:pt x="408" y="196"/>
                </a:lnTo>
                <a:lnTo>
                  <a:pt x="409" y="196"/>
                </a:lnTo>
                <a:lnTo>
                  <a:pt x="408" y="187"/>
                </a:lnTo>
                <a:cubicBezTo>
                  <a:pt x="403" y="138"/>
                  <a:pt x="435" y="93"/>
                  <a:pt x="483" y="83"/>
                </a:cubicBezTo>
                <a:cubicBezTo>
                  <a:pt x="531" y="72"/>
                  <a:pt x="579" y="100"/>
                  <a:pt x="595" y="146"/>
                </a:cubicBezTo>
                <a:lnTo>
                  <a:pt x="596" y="149"/>
                </a:lnTo>
                <a:cubicBezTo>
                  <a:pt x="599" y="159"/>
                  <a:pt x="600" y="169"/>
                  <a:pt x="600" y="179"/>
                </a:cubicBezTo>
                <a:lnTo>
                  <a:pt x="600" y="185"/>
                </a:lnTo>
                <a:cubicBezTo>
                  <a:pt x="600" y="191"/>
                  <a:pt x="600" y="196"/>
                  <a:pt x="599" y="201"/>
                </a:cubicBezTo>
                <a:lnTo>
                  <a:pt x="598" y="207"/>
                </a:lnTo>
                <a:cubicBezTo>
                  <a:pt x="597" y="217"/>
                  <a:pt x="594" y="226"/>
                  <a:pt x="589" y="234"/>
                </a:cubicBezTo>
                <a:lnTo>
                  <a:pt x="587" y="238"/>
                </a:lnTo>
                <a:cubicBezTo>
                  <a:pt x="567" y="278"/>
                  <a:pt x="523" y="299"/>
                  <a:pt x="479" y="289"/>
                </a:cubicBezTo>
                <a:cubicBezTo>
                  <a:pt x="436" y="279"/>
                  <a:pt x="405" y="240"/>
                  <a:pt x="405" y="195"/>
                </a:cubicBezTo>
                <a:lnTo>
                  <a:pt x="405" y="190"/>
                </a:lnTo>
                <a:lnTo>
                  <a:pt x="405" y="185"/>
                </a:lnTo>
                <a:cubicBezTo>
                  <a:pt x="405" y="139"/>
                  <a:pt x="438" y="100"/>
                  <a:pt x="483" y="91"/>
                </a:cubicBezTo>
                <a:cubicBezTo>
                  <a:pt x="529" y="82"/>
                  <a:pt x="574" y="107"/>
                  <a:pt x="591" y="150"/>
                </a:cubicBezTo>
                <a:lnTo>
                  <a:pt x="593" y="155"/>
                </a:lnTo>
                <a:cubicBezTo>
                  <a:pt x="597" y="166"/>
                  <a:pt x="599" y="178"/>
                  <a:pt x="599" y="190"/>
                </a:cubicBezTo>
                <a:lnTo>
                  <a:pt x="599" y="195"/>
                </a:lnTo>
                <a:cubicBezTo>
                  <a:pt x="599" y="241"/>
                  <a:pt x="567" y="281"/>
                  <a:pt x="522" y="290"/>
                </a:cubicBezTo>
                <a:cubicBezTo>
                  <a:pt x="476" y="298"/>
                  <a:pt x="431" y="274"/>
                  <a:pt x="414" y="231"/>
                </a:cubicBezTo>
                <a:lnTo>
                  <a:pt x="412" y="224"/>
                </a:lnTo>
                <a:lnTo>
                  <a:pt x="408" y="215"/>
                </a:lnTo>
                <a:lnTo>
                  <a:pt x="563" y="244"/>
                </a:lnTo>
                <a:lnTo>
                  <a:pt x="560" y="247"/>
                </a:lnTo>
                <a:lnTo>
                  <a:pt x="572" y="233"/>
                </a:lnTo>
                <a:lnTo>
                  <a:pt x="568" y="239"/>
                </a:lnTo>
                <a:cubicBezTo>
                  <a:pt x="556" y="257"/>
                  <a:pt x="537" y="271"/>
                  <a:pt x="516" y="277"/>
                </a:cubicBezTo>
                <a:lnTo>
                  <a:pt x="506" y="280"/>
                </a:lnTo>
                <a:cubicBezTo>
                  <a:pt x="488" y="286"/>
                  <a:pt x="469" y="286"/>
                  <a:pt x="451" y="280"/>
                </a:cubicBezTo>
                <a:lnTo>
                  <a:pt x="441" y="277"/>
                </a:lnTo>
                <a:cubicBezTo>
                  <a:pt x="405" y="267"/>
                  <a:pt x="378" y="236"/>
                  <a:pt x="373" y="198"/>
                </a:cubicBezTo>
                <a:lnTo>
                  <a:pt x="370" y="170"/>
                </a:lnTo>
                <a:lnTo>
                  <a:pt x="370" y="162"/>
                </a:lnTo>
                <a:lnTo>
                  <a:pt x="370" y="157"/>
                </a:lnTo>
                <a:lnTo>
                  <a:pt x="534" y="225"/>
                </a:lnTo>
                <a:lnTo>
                  <a:pt x="532" y="227"/>
                </a:lnTo>
                <a:lnTo>
                  <a:pt x="560" y="173"/>
                </a:lnTo>
                <a:lnTo>
                  <a:pt x="559" y="180"/>
                </a:lnTo>
                <a:lnTo>
                  <a:pt x="559" y="166"/>
                </a:lnTo>
                <a:lnTo>
                  <a:pt x="559" y="177"/>
                </a:lnTo>
                <a:lnTo>
                  <a:pt x="559" y="185"/>
                </a:lnTo>
                <a:lnTo>
                  <a:pt x="367" y="185"/>
                </a:lnTo>
                <a:lnTo>
                  <a:pt x="367" y="182"/>
                </a:lnTo>
                <a:lnTo>
                  <a:pt x="367" y="176"/>
                </a:lnTo>
                <a:lnTo>
                  <a:pt x="367" y="166"/>
                </a:lnTo>
                <a:cubicBezTo>
                  <a:pt x="367" y="118"/>
                  <a:pt x="404" y="77"/>
                  <a:pt x="452" y="71"/>
                </a:cubicBezTo>
                <a:cubicBezTo>
                  <a:pt x="500" y="65"/>
                  <a:pt x="545" y="96"/>
                  <a:pt x="557" y="143"/>
                </a:cubicBezTo>
                <a:lnTo>
                  <a:pt x="559" y="155"/>
                </a:lnTo>
                <a:lnTo>
                  <a:pt x="560" y="161"/>
                </a:lnTo>
                <a:lnTo>
                  <a:pt x="561" y="167"/>
                </a:lnTo>
                <a:cubicBezTo>
                  <a:pt x="562" y="172"/>
                  <a:pt x="562" y="177"/>
                  <a:pt x="562" y="182"/>
                </a:cubicBezTo>
                <a:lnTo>
                  <a:pt x="562" y="185"/>
                </a:lnTo>
                <a:lnTo>
                  <a:pt x="370" y="185"/>
                </a:lnTo>
                <a:lnTo>
                  <a:pt x="370" y="176"/>
                </a:lnTo>
                <a:lnTo>
                  <a:pt x="372" y="195"/>
                </a:lnTo>
                <a:lnTo>
                  <a:pt x="370" y="185"/>
                </a:lnTo>
                <a:lnTo>
                  <a:pt x="464" y="262"/>
                </a:lnTo>
                <a:lnTo>
                  <a:pt x="455" y="262"/>
                </a:lnTo>
                <a:lnTo>
                  <a:pt x="550" y="182"/>
                </a:lnTo>
                <a:lnTo>
                  <a:pt x="548" y="194"/>
                </a:lnTo>
                <a:lnTo>
                  <a:pt x="549" y="178"/>
                </a:lnTo>
                <a:lnTo>
                  <a:pt x="549" y="184"/>
                </a:lnTo>
                <a:cubicBezTo>
                  <a:pt x="549" y="221"/>
                  <a:pt x="529" y="254"/>
                  <a:pt x="496" y="270"/>
                </a:cubicBezTo>
                <a:lnTo>
                  <a:pt x="494" y="271"/>
                </a:lnTo>
                <a:cubicBezTo>
                  <a:pt x="469" y="284"/>
                  <a:pt x="439" y="285"/>
                  <a:pt x="413" y="273"/>
                </a:cubicBezTo>
                <a:cubicBezTo>
                  <a:pt x="387" y="262"/>
                  <a:pt x="367" y="239"/>
                  <a:pt x="359" y="212"/>
                </a:cubicBezTo>
                <a:lnTo>
                  <a:pt x="356" y="202"/>
                </a:lnTo>
                <a:lnTo>
                  <a:pt x="355" y="197"/>
                </a:lnTo>
                <a:lnTo>
                  <a:pt x="354" y="192"/>
                </a:lnTo>
                <a:lnTo>
                  <a:pt x="351" y="185"/>
                </a:lnTo>
                <a:lnTo>
                  <a:pt x="482" y="233"/>
                </a:lnTo>
                <a:lnTo>
                  <a:pt x="480" y="234"/>
                </a:lnTo>
                <a:lnTo>
                  <a:pt x="529" y="179"/>
                </a:lnTo>
                <a:lnTo>
                  <a:pt x="527" y="185"/>
                </a:lnTo>
                <a:lnTo>
                  <a:pt x="523" y="197"/>
                </a:lnTo>
                <a:cubicBezTo>
                  <a:pt x="509" y="236"/>
                  <a:pt x="473" y="262"/>
                  <a:pt x="431" y="262"/>
                </a:cubicBezTo>
                <a:lnTo>
                  <a:pt x="425" y="262"/>
                </a:lnTo>
                <a:cubicBezTo>
                  <a:pt x="372" y="262"/>
                  <a:pt x="329" y="219"/>
                  <a:pt x="329" y="166"/>
                </a:cubicBezTo>
                <a:lnTo>
                  <a:pt x="329" y="160"/>
                </a:lnTo>
                <a:cubicBezTo>
                  <a:pt x="329" y="150"/>
                  <a:pt x="331" y="140"/>
                  <a:pt x="334" y="130"/>
                </a:cubicBezTo>
                <a:lnTo>
                  <a:pt x="335" y="127"/>
                </a:lnTo>
                <a:cubicBezTo>
                  <a:pt x="349" y="87"/>
                  <a:pt x="386" y="61"/>
                  <a:pt x="429" y="61"/>
                </a:cubicBezTo>
                <a:cubicBezTo>
                  <a:pt x="471" y="62"/>
                  <a:pt x="507" y="91"/>
                  <a:pt x="519" y="131"/>
                </a:cubicBezTo>
                <a:lnTo>
                  <a:pt x="521" y="138"/>
                </a:lnTo>
                <a:cubicBezTo>
                  <a:pt x="523" y="147"/>
                  <a:pt x="524" y="156"/>
                  <a:pt x="524" y="164"/>
                </a:cubicBezTo>
                <a:lnTo>
                  <a:pt x="524" y="184"/>
                </a:lnTo>
                <a:lnTo>
                  <a:pt x="523" y="202"/>
                </a:lnTo>
                <a:lnTo>
                  <a:pt x="522" y="209"/>
                </a:lnTo>
                <a:cubicBezTo>
                  <a:pt x="515" y="253"/>
                  <a:pt x="479" y="287"/>
                  <a:pt x="435" y="291"/>
                </a:cubicBezTo>
                <a:cubicBezTo>
                  <a:pt x="391" y="295"/>
                  <a:pt x="349" y="268"/>
                  <a:pt x="335" y="226"/>
                </a:cubicBezTo>
                <a:lnTo>
                  <a:pt x="334" y="223"/>
                </a:lnTo>
                <a:cubicBezTo>
                  <a:pt x="331" y="213"/>
                  <a:pt x="329" y="203"/>
                  <a:pt x="329" y="192"/>
                </a:cubicBezTo>
                <a:lnTo>
                  <a:pt x="329" y="186"/>
                </a:lnTo>
                <a:lnTo>
                  <a:pt x="329" y="179"/>
                </a:lnTo>
                <a:cubicBezTo>
                  <a:pt x="329" y="169"/>
                  <a:pt x="331" y="159"/>
                  <a:pt x="334" y="149"/>
                </a:cubicBezTo>
                <a:lnTo>
                  <a:pt x="335" y="146"/>
                </a:lnTo>
                <a:cubicBezTo>
                  <a:pt x="349" y="105"/>
                  <a:pt x="389" y="78"/>
                  <a:pt x="432" y="81"/>
                </a:cubicBezTo>
                <a:cubicBezTo>
                  <a:pt x="476" y="83"/>
                  <a:pt x="512" y="115"/>
                  <a:pt x="521" y="158"/>
                </a:cubicBezTo>
                <a:lnTo>
                  <a:pt x="521" y="158"/>
                </a:lnTo>
                <a:lnTo>
                  <a:pt x="522" y="162"/>
                </a:lnTo>
                <a:lnTo>
                  <a:pt x="334" y="201"/>
                </a:lnTo>
                <a:lnTo>
                  <a:pt x="332" y="190"/>
                </a:lnTo>
                <a:lnTo>
                  <a:pt x="331" y="181"/>
                </a:lnTo>
                <a:lnTo>
                  <a:pt x="332" y="185"/>
                </a:lnTo>
                <a:lnTo>
                  <a:pt x="331" y="181"/>
                </a:lnTo>
                <a:lnTo>
                  <a:pt x="520" y="157"/>
                </a:lnTo>
                <a:lnTo>
                  <a:pt x="520" y="161"/>
                </a:lnTo>
                <a:lnTo>
                  <a:pt x="518" y="141"/>
                </a:lnTo>
                <a:lnTo>
                  <a:pt x="522" y="160"/>
                </a:lnTo>
                <a:lnTo>
                  <a:pt x="523" y="179"/>
                </a:lnTo>
                <a:lnTo>
                  <a:pt x="523" y="185"/>
                </a:lnTo>
                <a:lnTo>
                  <a:pt x="331" y="185"/>
                </a:lnTo>
                <a:lnTo>
                  <a:pt x="331" y="182"/>
                </a:lnTo>
                <a:lnTo>
                  <a:pt x="333" y="198"/>
                </a:lnTo>
                <a:lnTo>
                  <a:pt x="332" y="192"/>
                </a:lnTo>
                <a:lnTo>
                  <a:pt x="522" y="176"/>
                </a:lnTo>
                <a:lnTo>
                  <a:pt x="522" y="181"/>
                </a:lnTo>
                <a:cubicBezTo>
                  <a:pt x="522" y="189"/>
                  <a:pt x="522" y="197"/>
                  <a:pt x="520" y="205"/>
                </a:cubicBezTo>
                <a:lnTo>
                  <a:pt x="519" y="209"/>
                </a:lnTo>
                <a:cubicBezTo>
                  <a:pt x="507" y="256"/>
                  <a:pt x="462" y="287"/>
                  <a:pt x="414" y="281"/>
                </a:cubicBezTo>
                <a:cubicBezTo>
                  <a:pt x="366" y="275"/>
                  <a:pt x="329" y="234"/>
                  <a:pt x="329" y="185"/>
                </a:cubicBezTo>
                <a:lnTo>
                  <a:pt x="330" y="186"/>
                </a:lnTo>
                <a:lnTo>
                  <a:pt x="329" y="175"/>
                </a:lnTo>
                <a:lnTo>
                  <a:pt x="345" y="220"/>
                </a:lnTo>
                <a:lnTo>
                  <a:pt x="339" y="211"/>
                </a:lnTo>
                <a:lnTo>
                  <a:pt x="461" y="243"/>
                </a:lnTo>
                <a:lnTo>
                  <a:pt x="461" y="243"/>
                </a:lnTo>
                <a:lnTo>
                  <a:pt x="453" y="248"/>
                </a:lnTo>
                <a:cubicBezTo>
                  <a:pt x="438" y="257"/>
                  <a:pt x="420" y="262"/>
                  <a:pt x="402" y="262"/>
                </a:cubicBezTo>
                <a:lnTo>
                  <a:pt x="394" y="262"/>
                </a:lnTo>
                <a:lnTo>
                  <a:pt x="386" y="262"/>
                </a:lnTo>
                <a:lnTo>
                  <a:pt x="466" y="220"/>
                </a:lnTo>
                <a:lnTo>
                  <a:pt x="459" y="230"/>
                </a:lnTo>
                <a:lnTo>
                  <a:pt x="456" y="234"/>
                </a:lnTo>
                <a:cubicBezTo>
                  <a:pt x="433" y="266"/>
                  <a:pt x="392" y="280"/>
                  <a:pt x="354" y="269"/>
                </a:cubicBezTo>
                <a:cubicBezTo>
                  <a:pt x="316" y="258"/>
                  <a:pt x="288" y="225"/>
                  <a:pt x="284" y="186"/>
                </a:cubicBezTo>
                <a:lnTo>
                  <a:pt x="282" y="166"/>
                </a:lnTo>
                <a:lnTo>
                  <a:pt x="282" y="157"/>
                </a:lnTo>
                <a:cubicBezTo>
                  <a:pt x="282" y="115"/>
                  <a:pt x="310" y="78"/>
                  <a:pt x="351" y="66"/>
                </a:cubicBezTo>
                <a:cubicBezTo>
                  <a:pt x="391" y="53"/>
                  <a:pt x="435" y="69"/>
                  <a:pt x="458" y="104"/>
                </a:cubicBezTo>
                <a:lnTo>
                  <a:pt x="460" y="107"/>
                </a:lnTo>
                <a:cubicBezTo>
                  <a:pt x="465" y="114"/>
                  <a:pt x="469" y="122"/>
                  <a:pt x="472" y="130"/>
                </a:cubicBezTo>
                <a:lnTo>
                  <a:pt x="474" y="136"/>
                </a:lnTo>
                <a:cubicBezTo>
                  <a:pt x="483" y="165"/>
                  <a:pt x="478" y="198"/>
                  <a:pt x="460" y="223"/>
                </a:cubicBezTo>
                <a:cubicBezTo>
                  <a:pt x="442" y="248"/>
                  <a:pt x="413" y="262"/>
                  <a:pt x="382" y="262"/>
                </a:cubicBezTo>
                <a:lnTo>
                  <a:pt x="379" y="262"/>
                </a:lnTo>
                <a:lnTo>
                  <a:pt x="378" y="262"/>
                </a:lnTo>
                <a:cubicBezTo>
                  <a:pt x="349" y="262"/>
                  <a:pt x="322" y="249"/>
                  <a:pt x="304" y="227"/>
                </a:cubicBezTo>
                <a:cubicBezTo>
                  <a:pt x="285" y="204"/>
                  <a:pt x="278" y="174"/>
                  <a:pt x="285" y="146"/>
                </a:cubicBezTo>
                <a:lnTo>
                  <a:pt x="286" y="139"/>
                </a:lnTo>
                <a:lnTo>
                  <a:pt x="288" y="129"/>
                </a:lnTo>
                <a:lnTo>
                  <a:pt x="382" y="243"/>
                </a:lnTo>
                <a:lnTo>
                  <a:pt x="376" y="243"/>
                </a:lnTo>
                <a:lnTo>
                  <a:pt x="368" y="243"/>
                </a:lnTo>
                <a:lnTo>
                  <a:pt x="443" y="207"/>
                </a:lnTo>
                <a:lnTo>
                  <a:pt x="435" y="217"/>
                </a:lnTo>
                <a:lnTo>
                  <a:pt x="454" y="137"/>
                </a:lnTo>
                <a:lnTo>
                  <a:pt x="456" y="146"/>
                </a:lnTo>
                <a:cubicBezTo>
                  <a:pt x="462" y="174"/>
                  <a:pt x="456" y="204"/>
                  <a:pt x="437" y="227"/>
                </a:cubicBezTo>
                <a:cubicBezTo>
                  <a:pt x="419" y="249"/>
                  <a:pt x="392" y="262"/>
                  <a:pt x="362" y="262"/>
                </a:cubicBezTo>
                <a:lnTo>
                  <a:pt x="358" y="262"/>
                </a:lnTo>
                <a:cubicBezTo>
                  <a:pt x="308" y="262"/>
                  <a:pt x="266" y="223"/>
                  <a:pt x="263" y="173"/>
                </a:cubicBezTo>
                <a:lnTo>
                  <a:pt x="262" y="163"/>
                </a:lnTo>
                <a:lnTo>
                  <a:pt x="262" y="162"/>
                </a:lnTo>
                <a:lnTo>
                  <a:pt x="261" y="157"/>
                </a:lnTo>
                <a:lnTo>
                  <a:pt x="451" y="138"/>
                </a:lnTo>
                <a:lnTo>
                  <a:pt x="451" y="141"/>
                </a:lnTo>
                <a:cubicBezTo>
                  <a:pt x="451" y="152"/>
                  <a:pt x="450" y="162"/>
                  <a:pt x="447" y="172"/>
                </a:cubicBezTo>
                <a:lnTo>
                  <a:pt x="445" y="178"/>
                </a:lnTo>
                <a:cubicBezTo>
                  <a:pt x="434" y="211"/>
                  <a:pt x="406" y="235"/>
                  <a:pt x="372" y="242"/>
                </a:cubicBezTo>
                <a:lnTo>
                  <a:pt x="367" y="243"/>
                </a:lnTo>
                <a:cubicBezTo>
                  <a:pt x="356" y="245"/>
                  <a:pt x="344" y="245"/>
                  <a:pt x="333" y="243"/>
                </a:cubicBezTo>
                <a:lnTo>
                  <a:pt x="327" y="242"/>
                </a:lnTo>
                <a:lnTo>
                  <a:pt x="342" y="243"/>
                </a:lnTo>
                <a:lnTo>
                  <a:pt x="340" y="243"/>
                </a:lnTo>
                <a:lnTo>
                  <a:pt x="339" y="243"/>
                </a:lnTo>
                <a:cubicBezTo>
                  <a:pt x="309" y="243"/>
                  <a:pt x="280" y="229"/>
                  <a:pt x="262" y="204"/>
                </a:cubicBezTo>
                <a:cubicBezTo>
                  <a:pt x="244" y="179"/>
                  <a:pt x="239" y="146"/>
                  <a:pt x="248" y="117"/>
                </a:cubicBezTo>
                <a:lnTo>
                  <a:pt x="250" y="111"/>
                </a:lnTo>
                <a:lnTo>
                  <a:pt x="251" y="108"/>
                </a:lnTo>
                <a:cubicBezTo>
                  <a:pt x="266" y="63"/>
                  <a:pt x="311" y="36"/>
                  <a:pt x="358" y="44"/>
                </a:cubicBezTo>
                <a:cubicBezTo>
                  <a:pt x="404" y="51"/>
                  <a:pt x="438" y="91"/>
                  <a:pt x="438" y="138"/>
                </a:cubicBezTo>
                <a:lnTo>
                  <a:pt x="438" y="141"/>
                </a:lnTo>
                <a:cubicBezTo>
                  <a:pt x="438" y="146"/>
                  <a:pt x="438" y="151"/>
                  <a:pt x="438" y="155"/>
                </a:cubicBezTo>
                <a:lnTo>
                  <a:pt x="436" y="164"/>
                </a:lnTo>
                <a:lnTo>
                  <a:pt x="435" y="170"/>
                </a:lnTo>
                <a:lnTo>
                  <a:pt x="436" y="154"/>
                </a:lnTo>
                <a:lnTo>
                  <a:pt x="436" y="157"/>
                </a:lnTo>
                <a:lnTo>
                  <a:pt x="244" y="157"/>
                </a:lnTo>
                <a:lnTo>
                  <a:pt x="245" y="158"/>
                </a:lnTo>
                <a:lnTo>
                  <a:pt x="244" y="147"/>
                </a:lnTo>
                <a:lnTo>
                  <a:pt x="328" y="234"/>
                </a:lnTo>
                <a:lnTo>
                  <a:pt x="320" y="233"/>
                </a:lnTo>
                <a:lnTo>
                  <a:pt x="343" y="233"/>
                </a:lnTo>
                <a:lnTo>
                  <a:pt x="323" y="234"/>
                </a:lnTo>
                <a:lnTo>
                  <a:pt x="318" y="234"/>
                </a:lnTo>
                <a:lnTo>
                  <a:pt x="412" y="159"/>
                </a:lnTo>
                <a:lnTo>
                  <a:pt x="409" y="173"/>
                </a:lnTo>
                <a:lnTo>
                  <a:pt x="403" y="192"/>
                </a:lnTo>
                <a:lnTo>
                  <a:pt x="400" y="200"/>
                </a:lnTo>
                <a:cubicBezTo>
                  <a:pt x="388" y="234"/>
                  <a:pt x="357" y="258"/>
                  <a:pt x="321" y="262"/>
                </a:cubicBezTo>
                <a:cubicBezTo>
                  <a:pt x="286" y="266"/>
                  <a:pt x="251" y="250"/>
                  <a:pt x="231" y="220"/>
                </a:cubicBezTo>
                <a:lnTo>
                  <a:pt x="229" y="217"/>
                </a:lnTo>
                <a:cubicBezTo>
                  <a:pt x="221" y="205"/>
                  <a:pt x="216" y="193"/>
                  <a:pt x="214" y="179"/>
                </a:cubicBezTo>
                <a:lnTo>
                  <a:pt x="213" y="173"/>
                </a:lnTo>
                <a:lnTo>
                  <a:pt x="218" y="193"/>
                </a:lnTo>
                <a:lnTo>
                  <a:pt x="214" y="183"/>
                </a:lnTo>
                <a:lnTo>
                  <a:pt x="398" y="166"/>
                </a:lnTo>
                <a:lnTo>
                  <a:pt x="397" y="171"/>
                </a:lnTo>
                <a:lnTo>
                  <a:pt x="398" y="152"/>
                </a:lnTo>
                <a:lnTo>
                  <a:pt x="398" y="157"/>
                </a:lnTo>
                <a:lnTo>
                  <a:pt x="207" y="148"/>
                </a:lnTo>
                <a:lnTo>
                  <a:pt x="209" y="132"/>
                </a:lnTo>
                <a:lnTo>
                  <a:pt x="210" y="126"/>
                </a:lnTo>
                <a:cubicBezTo>
                  <a:pt x="211" y="121"/>
                  <a:pt x="212" y="116"/>
                  <a:pt x="213" y="111"/>
                </a:cubicBezTo>
                <a:lnTo>
                  <a:pt x="214" y="108"/>
                </a:lnTo>
                <a:cubicBezTo>
                  <a:pt x="230" y="61"/>
                  <a:pt x="279" y="34"/>
                  <a:pt x="327" y="45"/>
                </a:cubicBezTo>
                <a:cubicBezTo>
                  <a:pt x="375" y="56"/>
                  <a:pt x="407" y="101"/>
                  <a:pt x="401" y="150"/>
                </a:cubicBezTo>
                <a:lnTo>
                  <a:pt x="400" y="155"/>
                </a:lnTo>
                <a:lnTo>
                  <a:pt x="399" y="157"/>
                </a:lnTo>
                <a:lnTo>
                  <a:pt x="399" y="163"/>
                </a:lnTo>
                <a:lnTo>
                  <a:pt x="399" y="166"/>
                </a:lnTo>
                <a:cubicBezTo>
                  <a:pt x="399" y="215"/>
                  <a:pt x="363" y="256"/>
                  <a:pt x="315" y="262"/>
                </a:cubicBezTo>
                <a:cubicBezTo>
                  <a:pt x="267" y="268"/>
                  <a:pt x="222" y="237"/>
                  <a:pt x="210" y="190"/>
                </a:cubicBezTo>
                <a:lnTo>
                  <a:pt x="213" y="198"/>
                </a:lnTo>
                <a:lnTo>
                  <a:pt x="211" y="193"/>
                </a:lnTo>
                <a:lnTo>
                  <a:pt x="375" y="217"/>
                </a:lnTo>
                <a:lnTo>
                  <a:pt x="364" y="230"/>
                </a:lnTo>
                <a:lnTo>
                  <a:pt x="360" y="234"/>
                </a:lnTo>
                <a:cubicBezTo>
                  <a:pt x="326" y="269"/>
                  <a:pt x="271" y="272"/>
                  <a:pt x="232" y="241"/>
                </a:cubicBezTo>
                <a:lnTo>
                  <a:pt x="227" y="237"/>
                </a:lnTo>
                <a:cubicBezTo>
                  <a:pt x="222" y="233"/>
                  <a:pt x="217" y="228"/>
                  <a:pt x="213" y="222"/>
                </a:cubicBezTo>
                <a:lnTo>
                  <a:pt x="209" y="217"/>
                </a:lnTo>
                <a:cubicBezTo>
                  <a:pt x="195" y="200"/>
                  <a:pt x="187" y="179"/>
                  <a:pt x="187" y="157"/>
                </a:cubicBezTo>
                <a:lnTo>
                  <a:pt x="187" y="151"/>
                </a:lnTo>
                <a:lnTo>
                  <a:pt x="187" y="147"/>
                </a:lnTo>
                <a:lnTo>
                  <a:pt x="379" y="147"/>
                </a:lnTo>
                <a:lnTo>
                  <a:pt x="379" y="151"/>
                </a:lnTo>
                <a:lnTo>
                  <a:pt x="378" y="136"/>
                </a:lnTo>
                <a:lnTo>
                  <a:pt x="379" y="142"/>
                </a:lnTo>
                <a:lnTo>
                  <a:pt x="284" y="61"/>
                </a:lnTo>
                <a:lnTo>
                  <a:pt x="286" y="61"/>
                </a:lnTo>
                <a:lnTo>
                  <a:pt x="287" y="61"/>
                </a:lnTo>
                <a:cubicBezTo>
                  <a:pt x="316" y="61"/>
                  <a:pt x="343" y="74"/>
                  <a:pt x="362" y="97"/>
                </a:cubicBezTo>
                <a:cubicBezTo>
                  <a:pt x="380" y="119"/>
                  <a:pt x="387" y="148"/>
                  <a:pt x="382" y="176"/>
                </a:cubicBezTo>
                <a:lnTo>
                  <a:pt x="380" y="186"/>
                </a:lnTo>
                <a:lnTo>
                  <a:pt x="379" y="190"/>
                </a:lnTo>
                <a:cubicBezTo>
                  <a:pt x="369" y="227"/>
                  <a:pt x="339" y="255"/>
                  <a:pt x="302" y="261"/>
                </a:cubicBezTo>
                <a:cubicBezTo>
                  <a:pt x="264" y="268"/>
                  <a:pt x="227" y="251"/>
                  <a:pt x="206" y="220"/>
                </a:cubicBezTo>
                <a:lnTo>
                  <a:pt x="204" y="217"/>
                </a:lnTo>
                <a:cubicBezTo>
                  <a:pt x="199" y="210"/>
                  <a:pt x="195" y="202"/>
                  <a:pt x="192" y="194"/>
                </a:cubicBezTo>
                <a:lnTo>
                  <a:pt x="190" y="188"/>
                </a:lnTo>
                <a:cubicBezTo>
                  <a:pt x="187" y="178"/>
                  <a:pt x="185" y="168"/>
                  <a:pt x="185" y="157"/>
                </a:cubicBezTo>
                <a:lnTo>
                  <a:pt x="185" y="151"/>
                </a:lnTo>
                <a:lnTo>
                  <a:pt x="188" y="175"/>
                </a:lnTo>
                <a:lnTo>
                  <a:pt x="187" y="171"/>
                </a:lnTo>
                <a:lnTo>
                  <a:pt x="370" y="183"/>
                </a:lnTo>
                <a:lnTo>
                  <a:pt x="368" y="188"/>
                </a:lnTo>
                <a:cubicBezTo>
                  <a:pt x="366" y="193"/>
                  <a:pt x="363" y="197"/>
                  <a:pt x="361" y="202"/>
                </a:cubicBezTo>
                <a:lnTo>
                  <a:pt x="358" y="207"/>
                </a:lnTo>
                <a:cubicBezTo>
                  <a:pt x="339" y="238"/>
                  <a:pt x="304" y="256"/>
                  <a:pt x="268" y="253"/>
                </a:cubicBezTo>
                <a:cubicBezTo>
                  <a:pt x="231" y="250"/>
                  <a:pt x="200" y="227"/>
                  <a:pt x="186" y="193"/>
                </a:cubicBezTo>
                <a:lnTo>
                  <a:pt x="184" y="188"/>
                </a:lnTo>
                <a:lnTo>
                  <a:pt x="191" y="202"/>
                </a:lnTo>
                <a:lnTo>
                  <a:pt x="188" y="197"/>
                </a:lnTo>
                <a:lnTo>
                  <a:pt x="356" y="190"/>
                </a:lnTo>
                <a:lnTo>
                  <a:pt x="349" y="204"/>
                </a:lnTo>
                <a:lnTo>
                  <a:pt x="344" y="213"/>
                </a:lnTo>
                <a:cubicBezTo>
                  <a:pt x="321" y="255"/>
                  <a:pt x="270" y="274"/>
                  <a:pt x="225" y="256"/>
                </a:cubicBezTo>
                <a:lnTo>
                  <a:pt x="220" y="254"/>
                </a:lnTo>
                <a:cubicBezTo>
                  <a:pt x="205" y="248"/>
                  <a:pt x="193" y="239"/>
                  <a:pt x="183" y="227"/>
                </a:cubicBezTo>
                <a:lnTo>
                  <a:pt x="177" y="220"/>
                </a:lnTo>
                <a:cubicBezTo>
                  <a:pt x="167" y="209"/>
                  <a:pt x="161" y="196"/>
                  <a:pt x="157" y="183"/>
                </a:cubicBezTo>
                <a:lnTo>
                  <a:pt x="154" y="172"/>
                </a:lnTo>
                <a:cubicBezTo>
                  <a:pt x="153" y="167"/>
                  <a:pt x="152" y="163"/>
                  <a:pt x="151" y="158"/>
                </a:cubicBezTo>
                <a:lnTo>
                  <a:pt x="150" y="150"/>
                </a:lnTo>
                <a:lnTo>
                  <a:pt x="341" y="138"/>
                </a:lnTo>
                <a:lnTo>
                  <a:pt x="341" y="141"/>
                </a:lnTo>
                <a:lnTo>
                  <a:pt x="341" y="147"/>
                </a:lnTo>
                <a:cubicBezTo>
                  <a:pt x="341" y="200"/>
                  <a:pt x="298" y="243"/>
                  <a:pt x="245" y="243"/>
                </a:cubicBezTo>
                <a:lnTo>
                  <a:pt x="244" y="243"/>
                </a:lnTo>
                <a:cubicBezTo>
                  <a:pt x="191" y="243"/>
                  <a:pt x="148" y="200"/>
                  <a:pt x="148" y="147"/>
                </a:cubicBezTo>
                <a:lnTo>
                  <a:pt x="148" y="141"/>
                </a:lnTo>
                <a:lnTo>
                  <a:pt x="153" y="172"/>
                </a:lnTo>
                <a:lnTo>
                  <a:pt x="152" y="169"/>
                </a:lnTo>
                <a:lnTo>
                  <a:pt x="337" y="118"/>
                </a:lnTo>
                <a:lnTo>
                  <a:pt x="341" y="138"/>
                </a:lnTo>
                <a:lnTo>
                  <a:pt x="342" y="148"/>
                </a:lnTo>
                <a:lnTo>
                  <a:pt x="155" y="127"/>
                </a:lnTo>
                <a:lnTo>
                  <a:pt x="156" y="124"/>
                </a:lnTo>
                <a:lnTo>
                  <a:pt x="151" y="154"/>
                </a:lnTo>
                <a:lnTo>
                  <a:pt x="151" y="147"/>
                </a:lnTo>
                <a:lnTo>
                  <a:pt x="153" y="163"/>
                </a:lnTo>
                <a:lnTo>
                  <a:pt x="152" y="157"/>
                </a:lnTo>
                <a:lnTo>
                  <a:pt x="155" y="172"/>
                </a:lnTo>
                <a:lnTo>
                  <a:pt x="154" y="169"/>
                </a:lnTo>
                <a:lnTo>
                  <a:pt x="341" y="138"/>
                </a:lnTo>
                <a:lnTo>
                  <a:pt x="341" y="142"/>
                </a:lnTo>
                <a:lnTo>
                  <a:pt x="341" y="147"/>
                </a:lnTo>
                <a:cubicBezTo>
                  <a:pt x="341" y="200"/>
                  <a:pt x="298" y="243"/>
                  <a:pt x="245" y="243"/>
                </a:cubicBezTo>
                <a:lnTo>
                  <a:pt x="242" y="243"/>
                </a:lnTo>
                <a:lnTo>
                  <a:pt x="237" y="243"/>
                </a:lnTo>
                <a:lnTo>
                  <a:pt x="234" y="243"/>
                </a:lnTo>
                <a:lnTo>
                  <a:pt x="228" y="243"/>
                </a:lnTo>
                <a:lnTo>
                  <a:pt x="223" y="243"/>
                </a:lnTo>
                <a:lnTo>
                  <a:pt x="266" y="233"/>
                </a:lnTo>
                <a:lnTo>
                  <a:pt x="264" y="234"/>
                </a:lnTo>
                <a:cubicBezTo>
                  <a:pt x="242" y="246"/>
                  <a:pt x="215" y="248"/>
                  <a:pt x="191" y="240"/>
                </a:cubicBezTo>
                <a:lnTo>
                  <a:pt x="188" y="239"/>
                </a:lnTo>
                <a:cubicBezTo>
                  <a:pt x="152" y="227"/>
                  <a:pt x="127" y="195"/>
                  <a:pt x="123" y="157"/>
                </a:cubicBezTo>
                <a:lnTo>
                  <a:pt x="121" y="137"/>
                </a:lnTo>
                <a:lnTo>
                  <a:pt x="121" y="128"/>
                </a:lnTo>
                <a:lnTo>
                  <a:pt x="303" y="171"/>
                </a:lnTo>
                <a:lnTo>
                  <a:pt x="301" y="175"/>
                </a:lnTo>
                <a:lnTo>
                  <a:pt x="310" y="148"/>
                </a:lnTo>
                <a:lnTo>
                  <a:pt x="309" y="154"/>
                </a:lnTo>
                <a:lnTo>
                  <a:pt x="304" y="103"/>
                </a:lnTo>
                <a:lnTo>
                  <a:pt x="310" y="120"/>
                </a:lnTo>
                <a:lnTo>
                  <a:pt x="311" y="124"/>
                </a:lnTo>
                <a:cubicBezTo>
                  <a:pt x="318" y="153"/>
                  <a:pt x="311" y="183"/>
                  <a:pt x="293" y="207"/>
                </a:cubicBezTo>
                <a:cubicBezTo>
                  <a:pt x="275" y="230"/>
                  <a:pt x="247" y="243"/>
                  <a:pt x="217" y="243"/>
                </a:cubicBezTo>
                <a:lnTo>
                  <a:pt x="205" y="243"/>
                </a:lnTo>
                <a:cubicBezTo>
                  <a:pt x="168" y="243"/>
                  <a:pt x="134" y="221"/>
                  <a:pt x="118" y="187"/>
                </a:cubicBezTo>
                <a:lnTo>
                  <a:pt x="109" y="167"/>
                </a:lnTo>
                <a:lnTo>
                  <a:pt x="107" y="161"/>
                </a:lnTo>
                <a:lnTo>
                  <a:pt x="131" y="198"/>
                </a:lnTo>
                <a:lnTo>
                  <a:pt x="129" y="196"/>
                </a:lnTo>
                <a:lnTo>
                  <a:pt x="291" y="147"/>
                </a:lnTo>
                <a:lnTo>
                  <a:pt x="290" y="152"/>
                </a:lnTo>
                <a:lnTo>
                  <a:pt x="291" y="133"/>
                </a:lnTo>
                <a:lnTo>
                  <a:pt x="291" y="132"/>
                </a:lnTo>
                <a:lnTo>
                  <a:pt x="292" y="151"/>
                </a:lnTo>
                <a:lnTo>
                  <a:pt x="292" y="157"/>
                </a:lnTo>
                <a:lnTo>
                  <a:pt x="105" y="127"/>
                </a:lnTo>
                <a:lnTo>
                  <a:pt x="106" y="124"/>
                </a:lnTo>
                <a:lnTo>
                  <a:pt x="101" y="154"/>
                </a:lnTo>
                <a:lnTo>
                  <a:pt x="101" y="147"/>
                </a:lnTo>
                <a:lnTo>
                  <a:pt x="293" y="157"/>
                </a:lnTo>
                <a:lnTo>
                  <a:pt x="292" y="167"/>
                </a:lnTo>
                <a:lnTo>
                  <a:pt x="196" y="61"/>
                </a:lnTo>
                <a:lnTo>
                  <a:pt x="197" y="61"/>
                </a:lnTo>
                <a:cubicBezTo>
                  <a:pt x="228" y="61"/>
                  <a:pt x="257" y="76"/>
                  <a:pt x="275" y="101"/>
                </a:cubicBezTo>
                <a:cubicBezTo>
                  <a:pt x="293" y="126"/>
                  <a:pt x="298" y="159"/>
                  <a:pt x="289" y="188"/>
                </a:cubicBezTo>
                <a:lnTo>
                  <a:pt x="287" y="194"/>
                </a:lnTo>
                <a:cubicBezTo>
                  <a:pt x="280" y="212"/>
                  <a:pt x="269" y="229"/>
                  <a:pt x="253" y="240"/>
                </a:cubicBezTo>
                <a:lnTo>
                  <a:pt x="249" y="243"/>
                </a:lnTo>
                <a:cubicBezTo>
                  <a:pt x="223" y="263"/>
                  <a:pt x="189" y="268"/>
                  <a:pt x="158" y="257"/>
                </a:cubicBezTo>
                <a:cubicBezTo>
                  <a:pt x="128" y="245"/>
                  <a:pt x="105" y="219"/>
                  <a:pt x="98" y="187"/>
                </a:cubicBezTo>
                <a:lnTo>
                  <a:pt x="98" y="185"/>
                </a:lnTo>
                <a:lnTo>
                  <a:pt x="95" y="175"/>
                </a:lnTo>
                <a:lnTo>
                  <a:pt x="186" y="243"/>
                </a:lnTo>
                <a:lnTo>
                  <a:pt x="179" y="243"/>
                </a:lnTo>
                <a:lnTo>
                  <a:pt x="172" y="243"/>
                </a:lnTo>
                <a:cubicBezTo>
                  <a:pt x="139" y="243"/>
                  <a:pt x="107" y="226"/>
                  <a:pt x="90" y="197"/>
                </a:cubicBezTo>
                <a:lnTo>
                  <a:pt x="84" y="185"/>
                </a:lnTo>
                <a:lnTo>
                  <a:pt x="82" y="181"/>
                </a:lnTo>
                <a:lnTo>
                  <a:pt x="235" y="206"/>
                </a:lnTo>
                <a:lnTo>
                  <a:pt x="232" y="209"/>
                </a:lnTo>
                <a:lnTo>
                  <a:pt x="244" y="195"/>
                </a:lnTo>
                <a:lnTo>
                  <a:pt x="240" y="201"/>
                </a:lnTo>
                <a:lnTo>
                  <a:pt x="256" y="147"/>
                </a:lnTo>
                <a:lnTo>
                  <a:pt x="256" y="153"/>
                </a:lnTo>
                <a:lnTo>
                  <a:pt x="256" y="157"/>
                </a:lnTo>
                <a:cubicBezTo>
                  <a:pt x="256" y="206"/>
                  <a:pt x="220" y="247"/>
                  <a:pt x="172" y="253"/>
                </a:cubicBezTo>
                <a:cubicBezTo>
                  <a:pt x="124" y="259"/>
                  <a:pt x="79" y="228"/>
                  <a:pt x="67" y="181"/>
                </a:cubicBezTo>
                <a:lnTo>
                  <a:pt x="65" y="169"/>
                </a:lnTo>
                <a:lnTo>
                  <a:pt x="64" y="163"/>
                </a:lnTo>
                <a:lnTo>
                  <a:pt x="158" y="243"/>
                </a:lnTo>
                <a:lnTo>
                  <a:pt x="157" y="243"/>
                </a:lnTo>
                <a:cubicBezTo>
                  <a:pt x="127" y="243"/>
                  <a:pt x="98" y="229"/>
                  <a:pt x="80" y="204"/>
                </a:cubicBezTo>
                <a:cubicBezTo>
                  <a:pt x="62" y="179"/>
                  <a:pt x="57" y="146"/>
                  <a:pt x="66" y="117"/>
                </a:cubicBezTo>
                <a:lnTo>
                  <a:pt x="68" y="111"/>
                </a:lnTo>
                <a:lnTo>
                  <a:pt x="69" y="108"/>
                </a:lnTo>
                <a:cubicBezTo>
                  <a:pt x="84" y="63"/>
                  <a:pt x="129" y="36"/>
                  <a:pt x="176" y="44"/>
                </a:cubicBezTo>
                <a:cubicBezTo>
                  <a:pt x="222" y="51"/>
                  <a:pt x="256" y="91"/>
                  <a:pt x="256" y="138"/>
                </a:cubicBezTo>
                <a:lnTo>
                  <a:pt x="256" y="141"/>
                </a:lnTo>
                <a:cubicBezTo>
                  <a:pt x="256" y="146"/>
                  <a:pt x="256" y="151"/>
                  <a:pt x="256" y="155"/>
                </a:cubicBezTo>
                <a:lnTo>
                  <a:pt x="255" y="162"/>
                </a:lnTo>
                <a:cubicBezTo>
                  <a:pt x="254" y="168"/>
                  <a:pt x="252" y="173"/>
                  <a:pt x="251" y="179"/>
                </a:cubicBezTo>
                <a:lnTo>
                  <a:pt x="249" y="185"/>
                </a:lnTo>
                <a:lnTo>
                  <a:pt x="253" y="154"/>
                </a:lnTo>
                <a:lnTo>
                  <a:pt x="253" y="157"/>
                </a:lnTo>
                <a:lnTo>
                  <a:pt x="64" y="134"/>
                </a:lnTo>
                <a:lnTo>
                  <a:pt x="65" y="132"/>
                </a:lnTo>
                <a:lnTo>
                  <a:pt x="67" y="121"/>
                </a:lnTo>
                <a:lnTo>
                  <a:pt x="161" y="234"/>
                </a:lnTo>
                <a:lnTo>
                  <a:pt x="157" y="234"/>
                </a:lnTo>
                <a:lnTo>
                  <a:pt x="151" y="234"/>
                </a:lnTo>
                <a:cubicBezTo>
                  <a:pt x="104" y="234"/>
                  <a:pt x="63" y="199"/>
                  <a:pt x="56" y="152"/>
                </a:cubicBezTo>
                <a:lnTo>
                  <a:pt x="55" y="145"/>
                </a:lnTo>
                <a:lnTo>
                  <a:pt x="59" y="162"/>
                </a:lnTo>
                <a:lnTo>
                  <a:pt x="58" y="159"/>
                </a:lnTo>
                <a:lnTo>
                  <a:pt x="241" y="159"/>
                </a:lnTo>
                <a:lnTo>
                  <a:pt x="242" y="153"/>
                </a:lnTo>
                <a:lnTo>
                  <a:pt x="239" y="165"/>
                </a:lnTo>
                <a:lnTo>
                  <a:pt x="237" y="177"/>
                </a:lnTo>
                <a:lnTo>
                  <a:pt x="236" y="181"/>
                </a:lnTo>
                <a:cubicBezTo>
                  <a:pt x="225" y="223"/>
                  <a:pt x="187" y="253"/>
                  <a:pt x="142" y="253"/>
                </a:cubicBezTo>
                <a:cubicBezTo>
                  <a:pt x="98" y="253"/>
                  <a:pt x="60" y="223"/>
                  <a:pt x="49" y="181"/>
                </a:cubicBezTo>
                <a:lnTo>
                  <a:pt x="48" y="174"/>
                </a:lnTo>
                <a:lnTo>
                  <a:pt x="44" y="155"/>
                </a:lnTo>
                <a:lnTo>
                  <a:pt x="42" y="135"/>
                </a:lnTo>
                <a:lnTo>
                  <a:pt x="42" y="128"/>
                </a:lnTo>
                <a:cubicBezTo>
                  <a:pt x="42" y="75"/>
                  <a:pt x="85" y="32"/>
                  <a:pt x="138" y="32"/>
                </a:cubicBezTo>
                <a:lnTo>
                  <a:pt x="141" y="32"/>
                </a:lnTo>
                <a:lnTo>
                  <a:pt x="141" y="224"/>
                </a:lnTo>
                <a:lnTo>
                  <a:pt x="138" y="224"/>
                </a:lnTo>
                <a:lnTo>
                  <a:pt x="127" y="224"/>
                </a:lnTo>
                <a:lnTo>
                  <a:pt x="120" y="224"/>
                </a:lnTo>
                <a:lnTo>
                  <a:pt x="120" y="32"/>
                </a:lnTo>
                <a:lnTo>
                  <a:pt x="123" y="32"/>
                </a:lnTo>
                <a:lnTo>
                  <a:pt x="125" y="32"/>
                </a:lnTo>
                <a:lnTo>
                  <a:pt x="125" y="224"/>
                </a:lnTo>
                <a:lnTo>
                  <a:pt x="120" y="224"/>
                </a:lnTo>
                <a:lnTo>
                  <a:pt x="120" y="32"/>
                </a:lnTo>
                <a:lnTo>
                  <a:pt x="121" y="32"/>
                </a:lnTo>
                <a:lnTo>
                  <a:pt x="26" y="120"/>
                </a:lnTo>
                <a:lnTo>
                  <a:pt x="27" y="106"/>
                </a:lnTo>
                <a:lnTo>
                  <a:pt x="28" y="98"/>
                </a:lnTo>
                <a:lnTo>
                  <a:pt x="215" y="140"/>
                </a:lnTo>
                <a:lnTo>
                  <a:pt x="215" y="139"/>
                </a:lnTo>
                <a:lnTo>
                  <a:pt x="212" y="150"/>
                </a:lnTo>
                <a:lnTo>
                  <a:pt x="210" y="156"/>
                </a:lnTo>
                <a:cubicBezTo>
                  <a:pt x="207" y="164"/>
                  <a:pt x="203" y="172"/>
                  <a:pt x="198" y="179"/>
                </a:cubicBezTo>
                <a:lnTo>
                  <a:pt x="196" y="182"/>
                </a:lnTo>
                <a:cubicBezTo>
                  <a:pt x="179" y="208"/>
                  <a:pt x="149" y="224"/>
                  <a:pt x="116" y="224"/>
                </a:cubicBezTo>
                <a:cubicBezTo>
                  <a:pt x="84" y="224"/>
                  <a:pt x="54" y="208"/>
                  <a:pt x="37" y="182"/>
                </a:cubicBezTo>
                <a:lnTo>
                  <a:pt x="35" y="179"/>
                </a:lnTo>
                <a:cubicBezTo>
                  <a:pt x="27" y="167"/>
                  <a:pt x="22" y="155"/>
                  <a:pt x="20" y="141"/>
                </a:cubicBezTo>
                <a:lnTo>
                  <a:pt x="21" y="146"/>
                </a:lnTo>
                <a:lnTo>
                  <a:pt x="19" y="139"/>
                </a:lnTo>
                <a:lnTo>
                  <a:pt x="32" y="166"/>
                </a:lnTo>
                <a:lnTo>
                  <a:pt x="30" y="163"/>
                </a:lnTo>
                <a:cubicBezTo>
                  <a:pt x="0" y="119"/>
                  <a:pt x="12" y="59"/>
                  <a:pt x="56" y="30"/>
                </a:cubicBezTo>
                <a:cubicBezTo>
                  <a:pt x="100" y="0"/>
                  <a:pt x="160" y="12"/>
                  <a:pt x="189" y="5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14"/>
          <p:cNvSpPr>
            <a:spLocks/>
          </p:cNvSpPr>
          <p:nvPr/>
        </p:nvSpPr>
        <p:spPr bwMode="auto">
          <a:xfrm>
            <a:off x="3411538" y="3768725"/>
            <a:ext cx="404812" cy="131763"/>
          </a:xfrm>
          <a:custGeom>
            <a:avLst/>
            <a:gdLst>
              <a:gd name="T0" fmla="*/ 81 w 2816"/>
              <a:gd name="T1" fmla="*/ 100 h 924"/>
              <a:gd name="T2" fmla="*/ 230 w 2816"/>
              <a:gd name="T3" fmla="*/ 47 h 924"/>
              <a:gd name="T4" fmla="*/ 360 w 2816"/>
              <a:gd name="T5" fmla="*/ 88 h 924"/>
              <a:gd name="T6" fmla="*/ 442 w 2816"/>
              <a:gd name="T7" fmla="*/ 112 h 924"/>
              <a:gd name="T8" fmla="*/ 461 w 2816"/>
              <a:gd name="T9" fmla="*/ 304 h 924"/>
              <a:gd name="T10" fmla="*/ 591 w 2816"/>
              <a:gd name="T11" fmla="*/ 228 h 924"/>
              <a:gd name="T12" fmla="*/ 473 w 2816"/>
              <a:gd name="T13" fmla="*/ 191 h 924"/>
              <a:gd name="T14" fmla="*/ 527 w 2816"/>
              <a:gd name="T15" fmla="*/ 254 h 924"/>
              <a:gd name="T16" fmla="*/ 590 w 2816"/>
              <a:gd name="T17" fmla="*/ 308 h 924"/>
              <a:gd name="T18" fmla="*/ 830 w 2816"/>
              <a:gd name="T19" fmla="*/ 263 h 924"/>
              <a:gd name="T20" fmla="*/ 730 w 2816"/>
              <a:gd name="T21" fmla="*/ 307 h 924"/>
              <a:gd name="T22" fmla="*/ 816 w 2816"/>
              <a:gd name="T23" fmla="*/ 273 h 924"/>
              <a:gd name="T24" fmla="*/ 843 w 2816"/>
              <a:gd name="T25" fmla="*/ 297 h 924"/>
              <a:gd name="T26" fmla="*/ 896 w 2816"/>
              <a:gd name="T27" fmla="*/ 358 h 924"/>
              <a:gd name="T28" fmla="*/ 954 w 2816"/>
              <a:gd name="T29" fmla="*/ 371 h 924"/>
              <a:gd name="T30" fmla="*/ 1031 w 2816"/>
              <a:gd name="T31" fmla="*/ 421 h 924"/>
              <a:gd name="T32" fmla="*/ 1064 w 2816"/>
              <a:gd name="T33" fmla="*/ 409 h 924"/>
              <a:gd name="T34" fmla="*/ 1344 w 2816"/>
              <a:gd name="T35" fmla="*/ 417 h 924"/>
              <a:gd name="T36" fmla="*/ 1269 w 2816"/>
              <a:gd name="T37" fmla="*/ 334 h 924"/>
              <a:gd name="T38" fmla="*/ 1294 w 2816"/>
              <a:gd name="T39" fmla="*/ 418 h 924"/>
              <a:gd name="T40" fmla="*/ 1389 w 2816"/>
              <a:gd name="T41" fmla="*/ 420 h 924"/>
              <a:gd name="T42" fmla="*/ 1514 w 2816"/>
              <a:gd name="T43" fmla="*/ 351 h 924"/>
              <a:gd name="T44" fmla="*/ 1698 w 2816"/>
              <a:gd name="T45" fmla="*/ 486 h 924"/>
              <a:gd name="T46" fmla="*/ 1829 w 2816"/>
              <a:gd name="T47" fmla="*/ 441 h 924"/>
              <a:gd name="T48" fmla="*/ 1928 w 2816"/>
              <a:gd name="T49" fmla="*/ 455 h 924"/>
              <a:gd name="T50" fmla="*/ 2017 w 2816"/>
              <a:gd name="T51" fmla="*/ 433 h 924"/>
              <a:gd name="T52" fmla="*/ 1988 w 2816"/>
              <a:gd name="T53" fmla="*/ 546 h 924"/>
              <a:gd name="T54" fmla="*/ 2102 w 2816"/>
              <a:gd name="T55" fmla="*/ 605 h 924"/>
              <a:gd name="T56" fmla="*/ 2400 w 2816"/>
              <a:gd name="T57" fmla="*/ 652 h 924"/>
              <a:gd name="T58" fmla="*/ 2349 w 2816"/>
              <a:gd name="T59" fmla="*/ 649 h 924"/>
              <a:gd name="T60" fmla="*/ 2695 w 2816"/>
              <a:gd name="T61" fmla="*/ 793 h 924"/>
              <a:gd name="T62" fmla="*/ 2764 w 2816"/>
              <a:gd name="T63" fmla="*/ 752 h 924"/>
              <a:gd name="T64" fmla="*/ 2530 w 2816"/>
              <a:gd name="T65" fmla="*/ 808 h 924"/>
              <a:gd name="T66" fmla="*/ 2371 w 2816"/>
              <a:gd name="T67" fmla="*/ 738 h 924"/>
              <a:gd name="T68" fmla="*/ 2248 w 2816"/>
              <a:gd name="T69" fmla="*/ 656 h 924"/>
              <a:gd name="T70" fmla="*/ 2264 w 2816"/>
              <a:gd name="T71" fmla="*/ 714 h 924"/>
              <a:gd name="T72" fmla="*/ 1990 w 2816"/>
              <a:gd name="T73" fmla="*/ 556 h 924"/>
              <a:gd name="T74" fmla="*/ 2082 w 2816"/>
              <a:gd name="T75" fmla="*/ 517 h 924"/>
              <a:gd name="T76" fmla="*/ 1941 w 2816"/>
              <a:gd name="T77" fmla="*/ 517 h 924"/>
              <a:gd name="T78" fmla="*/ 1639 w 2816"/>
              <a:gd name="T79" fmla="*/ 491 h 924"/>
              <a:gd name="T80" fmla="*/ 1697 w 2816"/>
              <a:gd name="T81" fmla="*/ 486 h 924"/>
              <a:gd name="T82" fmla="*/ 1463 w 2816"/>
              <a:gd name="T83" fmla="*/ 556 h 924"/>
              <a:gd name="T84" fmla="*/ 1548 w 2816"/>
              <a:gd name="T85" fmla="*/ 527 h 924"/>
              <a:gd name="T86" fmla="*/ 1386 w 2816"/>
              <a:gd name="T87" fmla="*/ 543 h 924"/>
              <a:gd name="T88" fmla="*/ 1211 w 2816"/>
              <a:gd name="T89" fmla="*/ 446 h 924"/>
              <a:gd name="T90" fmla="*/ 1217 w 2816"/>
              <a:gd name="T91" fmla="*/ 515 h 924"/>
              <a:gd name="T92" fmla="*/ 1065 w 2816"/>
              <a:gd name="T93" fmla="*/ 409 h 924"/>
              <a:gd name="T94" fmla="*/ 1030 w 2816"/>
              <a:gd name="T95" fmla="*/ 455 h 924"/>
              <a:gd name="T96" fmla="*/ 949 w 2816"/>
              <a:gd name="T97" fmla="*/ 417 h 924"/>
              <a:gd name="T98" fmla="*/ 881 w 2816"/>
              <a:gd name="T99" fmla="*/ 402 h 924"/>
              <a:gd name="T100" fmla="*/ 845 w 2816"/>
              <a:gd name="T101" fmla="*/ 388 h 924"/>
              <a:gd name="T102" fmla="*/ 952 w 2816"/>
              <a:gd name="T103" fmla="*/ 333 h 924"/>
              <a:gd name="T104" fmla="*/ 732 w 2816"/>
              <a:gd name="T105" fmla="*/ 322 h 924"/>
              <a:gd name="T106" fmla="*/ 742 w 2816"/>
              <a:gd name="T107" fmla="*/ 218 h 924"/>
              <a:gd name="T108" fmla="*/ 780 w 2816"/>
              <a:gd name="T109" fmla="*/ 307 h 924"/>
              <a:gd name="T110" fmla="*/ 704 w 2816"/>
              <a:gd name="T111" fmla="*/ 255 h 924"/>
              <a:gd name="T112" fmla="*/ 632 w 2816"/>
              <a:gd name="T113" fmla="*/ 231 h 924"/>
              <a:gd name="T114" fmla="*/ 580 w 2816"/>
              <a:gd name="T115" fmla="*/ 252 h 924"/>
              <a:gd name="T116" fmla="*/ 355 w 2816"/>
              <a:gd name="T117" fmla="*/ 251 h 924"/>
              <a:gd name="T118" fmla="*/ 280 w 2816"/>
              <a:gd name="T119" fmla="*/ 205 h 924"/>
              <a:gd name="T120" fmla="*/ 383 w 2816"/>
              <a:gd name="T121" fmla="*/ 161 h 924"/>
              <a:gd name="T122" fmla="*/ 286 w 2816"/>
              <a:gd name="T123" fmla="*/ 162 h 924"/>
              <a:gd name="T124" fmla="*/ 226 w 2816"/>
              <a:gd name="T125" fmla="*/ 160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6" h="924">
                <a:moveTo>
                  <a:pt x="8" y="139"/>
                </a:moveTo>
                <a:lnTo>
                  <a:pt x="7" y="135"/>
                </a:lnTo>
                <a:lnTo>
                  <a:pt x="7" y="136"/>
                </a:lnTo>
                <a:lnTo>
                  <a:pt x="98" y="201"/>
                </a:lnTo>
                <a:lnTo>
                  <a:pt x="96" y="201"/>
                </a:lnTo>
                <a:cubicBezTo>
                  <a:pt x="43" y="201"/>
                  <a:pt x="0" y="158"/>
                  <a:pt x="0" y="105"/>
                </a:cubicBezTo>
                <a:lnTo>
                  <a:pt x="0" y="100"/>
                </a:lnTo>
                <a:lnTo>
                  <a:pt x="0" y="96"/>
                </a:ln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lnTo>
                  <a:pt x="192" y="99"/>
                </a:lnTo>
                <a:lnTo>
                  <a:pt x="191" y="84"/>
                </a:lnTo>
                <a:lnTo>
                  <a:pt x="192" y="90"/>
                </a:lnTo>
                <a:lnTo>
                  <a:pt x="192" y="88"/>
                </a:lnTo>
                <a:cubicBezTo>
                  <a:pt x="201" y="117"/>
                  <a:pt x="196" y="148"/>
                  <a:pt x="177" y="173"/>
                </a:cubicBezTo>
                <a:cubicBezTo>
                  <a:pt x="159" y="197"/>
                  <a:pt x="131" y="211"/>
                  <a:pt x="100" y="211"/>
                </a:cubicBezTo>
                <a:lnTo>
                  <a:pt x="97" y="211"/>
                </a:lnTo>
                <a:cubicBezTo>
                  <a:pt x="44" y="211"/>
                  <a:pt x="1" y="168"/>
                  <a:pt x="1" y="115"/>
                </a:cubicBezTo>
                <a:cubicBezTo>
                  <a:pt x="1" y="62"/>
                  <a:pt x="44" y="19"/>
                  <a:pt x="97" y="19"/>
                </a:cubicBezTo>
                <a:lnTo>
                  <a:pt x="98" y="19"/>
                </a:lnTo>
                <a:lnTo>
                  <a:pt x="31" y="48"/>
                </a:lnTo>
                <a:lnTo>
                  <a:pt x="41" y="38"/>
                </a:lnTo>
                <a:cubicBezTo>
                  <a:pt x="59" y="20"/>
                  <a:pt x="83" y="9"/>
                  <a:pt x="108" y="9"/>
                </a:cubicBezTo>
                <a:lnTo>
                  <a:pt x="116" y="9"/>
                </a:lnTo>
                <a:cubicBezTo>
                  <a:pt x="153" y="9"/>
                  <a:pt x="186" y="30"/>
                  <a:pt x="202" y="63"/>
                </a:cubicBezTo>
                <a:lnTo>
                  <a:pt x="205" y="69"/>
                </a:lnTo>
                <a:cubicBezTo>
                  <a:pt x="208" y="75"/>
                  <a:pt x="211" y="81"/>
                  <a:pt x="213" y="88"/>
                </a:cubicBezTo>
                <a:lnTo>
                  <a:pt x="214" y="92"/>
                </a:lnTo>
                <a:lnTo>
                  <a:pt x="26" y="134"/>
                </a:lnTo>
                <a:lnTo>
                  <a:pt x="25" y="129"/>
                </a:lnTo>
                <a:lnTo>
                  <a:pt x="24" y="124"/>
                </a:lnTo>
                <a:cubicBezTo>
                  <a:pt x="14" y="73"/>
                  <a:pt x="47" y="23"/>
                  <a:pt x="97" y="12"/>
                </a:cubicBezTo>
                <a:cubicBezTo>
                  <a:pt x="148" y="0"/>
                  <a:pt x="199" y="32"/>
                  <a:pt x="212" y="82"/>
                </a:cubicBezTo>
                <a:lnTo>
                  <a:pt x="213" y="86"/>
                </a:lnTo>
                <a:lnTo>
                  <a:pt x="205" y="67"/>
                </a:lnTo>
                <a:lnTo>
                  <a:pt x="208" y="73"/>
                </a:lnTo>
                <a:lnTo>
                  <a:pt x="122" y="19"/>
                </a:lnTo>
                <a:lnTo>
                  <a:pt x="130" y="19"/>
                </a:lnTo>
                <a:lnTo>
                  <a:pt x="132" y="19"/>
                </a:lnTo>
                <a:cubicBezTo>
                  <a:pt x="172" y="19"/>
                  <a:pt x="207" y="43"/>
                  <a:pt x="222" y="80"/>
                </a:cubicBezTo>
                <a:lnTo>
                  <a:pt x="224" y="85"/>
                </a:lnTo>
                <a:lnTo>
                  <a:pt x="222" y="82"/>
                </a:lnTo>
                <a:lnTo>
                  <a:pt x="42" y="106"/>
                </a:lnTo>
                <a:lnTo>
                  <a:pt x="43" y="101"/>
                </a:lnTo>
                <a:lnTo>
                  <a:pt x="44" y="143"/>
                </a:lnTo>
                <a:lnTo>
                  <a:pt x="43" y="139"/>
                </a:lnTo>
                <a:lnTo>
                  <a:pt x="228" y="146"/>
                </a:lnTo>
                <a:lnTo>
                  <a:pt x="227" y="149"/>
                </a:lnTo>
                <a:lnTo>
                  <a:pt x="231" y="132"/>
                </a:lnTo>
                <a:lnTo>
                  <a:pt x="230" y="139"/>
                </a:lnTo>
                <a:lnTo>
                  <a:pt x="228" y="147"/>
                </a:lnTo>
                <a:lnTo>
                  <a:pt x="229" y="131"/>
                </a:lnTo>
                <a:lnTo>
                  <a:pt x="229" y="134"/>
                </a:lnTo>
                <a:lnTo>
                  <a:pt x="44" y="101"/>
                </a:lnTo>
                <a:lnTo>
                  <a:pt x="47" y="93"/>
                </a:lnTo>
                <a:lnTo>
                  <a:pt x="54" y="76"/>
                </a:lnTo>
                <a:lnTo>
                  <a:pt x="60" y="65"/>
                </a:lnTo>
                <a:cubicBezTo>
                  <a:pt x="67" y="50"/>
                  <a:pt x="78" y="37"/>
                  <a:pt x="92" y="28"/>
                </a:cubicBezTo>
                <a:lnTo>
                  <a:pt x="95" y="26"/>
                </a:lnTo>
                <a:cubicBezTo>
                  <a:pt x="119" y="10"/>
                  <a:pt x="149" y="5"/>
                  <a:pt x="177" y="14"/>
                </a:cubicBezTo>
                <a:cubicBezTo>
                  <a:pt x="205" y="22"/>
                  <a:pt x="227" y="43"/>
                  <a:pt x="238" y="70"/>
                </a:cubicBezTo>
                <a:lnTo>
                  <a:pt x="240" y="75"/>
                </a:lnTo>
                <a:cubicBezTo>
                  <a:pt x="243" y="83"/>
                  <a:pt x="245" y="91"/>
                  <a:pt x="246" y="100"/>
                </a:cubicBezTo>
                <a:lnTo>
                  <a:pt x="247" y="109"/>
                </a:lnTo>
                <a:lnTo>
                  <a:pt x="249" y="116"/>
                </a:lnTo>
                <a:lnTo>
                  <a:pt x="58" y="134"/>
                </a:lnTo>
                <a:lnTo>
                  <a:pt x="58" y="125"/>
                </a:lnTo>
                <a:lnTo>
                  <a:pt x="58" y="115"/>
                </a:lnTo>
                <a:cubicBezTo>
                  <a:pt x="58" y="62"/>
                  <a:pt x="101" y="19"/>
                  <a:pt x="154" y="19"/>
                </a:cubicBezTo>
                <a:lnTo>
                  <a:pt x="155" y="19"/>
                </a:lnTo>
                <a:cubicBezTo>
                  <a:pt x="205" y="19"/>
                  <a:pt x="246" y="57"/>
                  <a:pt x="251" y="106"/>
                </a:cubicBezTo>
                <a:lnTo>
                  <a:pt x="252" y="116"/>
                </a:lnTo>
                <a:lnTo>
                  <a:pt x="252" y="134"/>
                </a:lnTo>
                <a:lnTo>
                  <a:pt x="251" y="116"/>
                </a:lnTo>
                <a:lnTo>
                  <a:pt x="253" y="126"/>
                </a:lnTo>
                <a:lnTo>
                  <a:pt x="254" y="133"/>
                </a:lnTo>
                <a:lnTo>
                  <a:pt x="81" y="100"/>
                </a:lnTo>
                <a:lnTo>
                  <a:pt x="83" y="97"/>
                </a:lnTo>
                <a:lnTo>
                  <a:pt x="67" y="137"/>
                </a:lnTo>
                <a:lnTo>
                  <a:pt x="68" y="130"/>
                </a:lnTo>
                <a:cubicBezTo>
                  <a:pt x="70" y="116"/>
                  <a:pt x="76" y="102"/>
                  <a:pt x="84" y="90"/>
                </a:cubicBezTo>
                <a:lnTo>
                  <a:pt x="90" y="81"/>
                </a:lnTo>
                <a:lnTo>
                  <a:pt x="75" y="116"/>
                </a:lnTo>
                <a:lnTo>
                  <a:pt x="77" y="106"/>
                </a:lnTo>
                <a:lnTo>
                  <a:pt x="78" y="103"/>
                </a:lnTo>
                <a:lnTo>
                  <a:pt x="76" y="118"/>
                </a:lnTo>
                <a:lnTo>
                  <a:pt x="76" y="115"/>
                </a:lnTo>
                <a:lnTo>
                  <a:pt x="268" y="129"/>
                </a:lnTo>
                <a:lnTo>
                  <a:pt x="267" y="136"/>
                </a:lnTo>
                <a:lnTo>
                  <a:pt x="267" y="122"/>
                </a:lnTo>
                <a:lnTo>
                  <a:pt x="267" y="134"/>
                </a:lnTo>
                <a:lnTo>
                  <a:pt x="265" y="111"/>
                </a:lnTo>
                <a:lnTo>
                  <a:pt x="268" y="123"/>
                </a:lnTo>
                <a:lnTo>
                  <a:pt x="253" y="91"/>
                </a:lnTo>
                <a:lnTo>
                  <a:pt x="258" y="98"/>
                </a:lnTo>
                <a:lnTo>
                  <a:pt x="90" y="120"/>
                </a:lnTo>
                <a:lnTo>
                  <a:pt x="93" y="112"/>
                </a:lnTo>
                <a:lnTo>
                  <a:pt x="96" y="102"/>
                </a:lnTo>
                <a:cubicBezTo>
                  <a:pt x="110" y="64"/>
                  <a:pt x="146" y="38"/>
                  <a:pt x="186" y="38"/>
                </a:cubicBezTo>
                <a:lnTo>
                  <a:pt x="192" y="38"/>
                </a:lnTo>
                <a:cubicBezTo>
                  <a:pt x="222" y="38"/>
                  <a:pt x="249" y="52"/>
                  <a:pt x="267" y="74"/>
                </a:cubicBezTo>
                <a:lnTo>
                  <a:pt x="271" y="79"/>
                </a:lnTo>
                <a:cubicBezTo>
                  <a:pt x="276" y="85"/>
                  <a:pt x="279" y="90"/>
                  <a:pt x="282" y="97"/>
                </a:cubicBezTo>
                <a:lnTo>
                  <a:pt x="284" y="101"/>
                </a:lnTo>
                <a:cubicBezTo>
                  <a:pt x="305" y="143"/>
                  <a:pt x="293" y="194"/>
                  <a:pt x="255" y="221"/>
                </a:cubicBezTo>
                <a:cubicBezTo>
                  <a:pt x="216" y="249"/>
                  <a:pt x="164" y="245"/>
                  <a:pt x="131" y="211"/>
                </a:cubicBezTo>
                <a:lnTo>
                  <a:pt x="127" y="207"/>
                </a:lnTo>
                <a:lnTo>
                  <a:pt x="116" y="194"/>
                </a:lnTo>
                <a:cubicBezTo>
                  <a:pt x="92" y="166"/>
                  <a:pt x="88" y="126"/>
                  <a:pt x="104" y="93"/>
                </a:cubicBezTo>
                <a:cubicBezTo>
                  <a:pt x="120" y="60"/>
                  <a:pt x="154" y="38"/>
                  <a:pt x="190" y="38"/>
                </a:cubicBezTo>
                <a:lnTo>
                  <a:pt x="194" y="38"/>
                </a:lnTo>
                <a:cubicBezTo>
                  <a:pt x="247" y="38"/>
                  <a:pt x="290" y="81"/>
                  <a:pt x="290" y="134"/>
                </a:cubicBezTo>
                <a:lnTo>
                  <a:pt x="290" y="145"/>
                </a:lnTo>
                <a:lnTo>
                  <a:pt x="290" y="151"/>
                </a:lnTo>
                <a:lnTo>
                  <a:pt x="290" y="153"/>
                </a:lnTo>
                <a:cubicBezTo>
                  <a:pt x="290" y="206"/>
                  <a:pt x="247" y="249"/>
                  <a:pt x="194" y="249"/>
                </a:cubicBezTo>
                <a:cubicBezTo>
                  <a:pt x="141" y="249"/>
                  <a:pt x="98" y="206"/>
                  <a:pt x="98" y="153"/>
                </a:cubicBezTo>
                <a:lnTo>
                  <a:pt x="98" y="148"/>
                </a:lnTo>
                <a:lnTo>
                  <a:pt x="98" y="139"/>
                </a:lnTo>
                <a:lnTo>
                  <a:pt x="98" y="139"/>
                </a:lnTo>
                <a:lnTo>
                  <a:pt x="97" y="124"/>
                </a:lnTo>
                <a:lnTo>
                  <a:pt x="285" y="155"/>
                </a:lnTo>
                <a:lnTo>
                  <a:pt x="284" y="158"/>
                </a:lnTo>
                <a:lnTo>
                  <a:pt x="288" y="127"/>
                </a:lnTo>
                <a:lnTo>
                  <a:pt x="288" y="134"/>
                </a:lnTo>
                <a:cubicBezTo>
                  <a:pt x="288" y="139"/>
                  <a:pt x="288" y="144"/>
                  <a:pt x="288" y="148"/>
                </a:cubicBezTo>
                <a:lnTo>
                  <a:pt x="287" y="155"/>
                </a:lnTo>
                <a:lnTo>
                  <a:pt x="287" y="141"/>
                </a:lnTo>
                <a:lnTo>
                  <a:pt x="287" y="143"/>
                </a:lnTo>
                <a:lnTo>
                  <a:pt x="97" y="125"/>
                </a:lnTo>
                <a:lnTo>
                  <a:pt x="98" y="120"/>
                </a:lnTo>
                <a:lnTo>
                  <a:pt x="98" y="119"/>
                </a:lnTo>
                <a:lnTo>
                  <a:pt x="99" y="110"/>
                </a:lnTo>
                <a:cubicBezTo>
                  <a:pt x="100" y="101"/>
                  <a:pt x="102" y="93"/>
                  <a:pt x="105" y="85"/>
                </a:cubicBezTo>
                <a:lnTo>
                  <a:pt x="107" y="80"/>
                </a:lnTo>
                <a:cubicBezTo>
                  <a:pt x="119" y="50"/>
                  <a:pt x="146" y="28"/>
                  <a:pt x="177" y="21"/>
                </a:cubicBezTo>
                <a:cubicBezTo>
                  <a:pt x="209" y="15"/>
                  <a:pt x="242" y="25"/>
                  <a:pt x="264" y="48"/>
                </a:cubicBezTo>
                <a:lnTo>
                  <a:pt x="266" y="50"/>
                </a:lnTo>
                <a:cubicBezTo>
                  <a:pt x="274" y="57"/>
                  <a:pt x="280" y="65"/>
                  <a:pt x="284" y="75"/>
                </a:cubicBezTo>
                <a:lnTo>
                  <a:pt x="287" y="81"/>
                </a:lnTo>
                <a:lnTo>
                  <a:pt x="294" y="95"/>
                </a:lnTo>
                <a:lnTo>
                  <a:pt x="206" y="38"/>
                </a:lnTo>
                <a:lnTo>
                  <a:pt x="212" y="38"/>
                </a:lnTo>
                <a:lnTo>
                  <a:pt x="223" y="38"/>
                </a:lnTo>
                <a:lnTo>
                  <a:pt x="229" y="38"/>
                </a:lnTo>
                <a:lnTo>
                  <a:pt x="232" y="38"/>
                </a:lnTo>
                <a:cubicBezTo>
                  <a:pt x="278" y="38"/>
                  <a:pt x="318" y="71"/>
                  <a:pt x="327" y="116"/>
                </a:cubicBezTo>
                <a:lnTo>
                  <a:pt x="328" y="121"/>
                </a:lnTo>
                <a:cubicBezTo>
                  <a:pt x="330" y="135"/>
                  <a:pt x="330" y="149"/>
                  <a:pt x="327" y="163"/>
                </a:cubicBezTo>
                <a:lnTo>
                  <a:pt x="326" y="167"/>
                </a:lnTo>
                <a:cubicBezTo>
                  <a:pt x="315" y="209"/>
                  <a:pt x="277" y="239"/>
                  <a:pt x="232" y="239"/>
                </a:cubicBezTo>
                <a:lnTo>
                  <a:pt x="230" y="239"/>
                </a:lnTo>
                <a:cubicBezTo>
                  <a:pt x="177" y="239"/>
                  <a:pt x="134" y="196"/>
                  <a:pt x="134" y="143"/>
                </a:cubicBezTo>
                <a:cubicBezTo>
                  <a:pt x="134" y="90"/>
                  <a:pt x="177" y="47"/>
                  <a:pt x="230" y="47"/>
                </a:cubicBezTo>
                <a:lnTo>
                  <a:pt x="234" y="47"/>
                </a:lnTo>
                <a:cubicBezTo>
                  <a:pt x="287" y="47"/>
                  <a:pt x="330" y="90"/>
                  <a:pt x="330" y="143"/>
                </a:cubicBezTo>
                <a:cubicBezTo>
                  <a:pt x="330" y="196"/>
                  <a:pt x="287" y="239"/>
                  <a:pt x="234" y="239"/>
                </a:cubicBezTo>
                <a:lnTo>
                  <a:pt x="229" y="239"/>
                </a:lnTo>
                <a:cubicBezTo>
                  <a:pt x="176" y="239"/>
                  <a:pt x="133" y="196"/>
                  <a:pt x="133" y="143"/>
                </a:cubicBezTo>
                <a:cubicBezTo>
                  <a:pt x="133" y="90"/>
                  <a:pt x="176" y="47"/>
                  <a:pt x="229" y="47"/>
                </a:cubicBezTo>
                <a:lnTo>
                  <a:pt x="231" y="47"/>
                </a:lnTo>
                <a:cubicBezTo>
                  <a:pt x="284" y="47"/>
                  <a:pt x="327" y="90"/>
                  <a:pt x="327" y="143"/>
                </a:cubicBezTo>
                <a:lnTo>
                  <a:pt x="327" y="149"/>
                </a:lnTo>
                <a:lnTo>
                  <a:pt x="327" y="153"/>
                </a:lnTo>
                <a:cubicBezTo>
                  <a:pt x="327" y="206"/>
                  <a:pt x="284" y="249"/>
                  <a:pt x="231" y="249"/>
                </a:cubicBezTo>
                <a:cubicBezTo>
                  <a:pt x="178" y="249"/>
                  <a:pt x="135" y="206"/>
                  <a:pt x="135" y="153"/>
                </a:cubicBezTo>
                <a:lnTo>
                  <a:pt x="135" y="143"/>
                </a:lnTo>
                <a:lnTo>
                  <a:pt x="135" y="134"/>
                </a:lnTo>
                <a:cubicBezTo>
                  <a:pt x="135" y="81"/>
                  <a:pt x="178" y="38"/>
                  <a:pt x="231" y="38"/>
                </a:cubicBezTo>
                <a:cubicBezTo>
                  <a:pt x="284" y="38"/>
                  <a:pt x="327" y="81"/>
                  <a:pt x="327" y="134"/>
                </a:cubicBezTo>
                <a:lnTo>
                  <a:pt x="327" y="137"/>
                </a:lnTo>
                <a:lnTo>
                  <a:pt x="327" y="143"/>
                </a:lnTo>
                <a:lnTo>
                  <a:pt x="317" y="101"/>
                </a:lnTo>
                <a:lnTo>
                  <a:pt x="322" y="111"/>
                </a:lnTo>
                <a:lnTo>
                  <a:pt x="246" y="58"/>
                </a:lnTo>
                <a:lnTo>
                  <a:pt x="256" y="59"/>
                </a:lnTo>
                <a:lnTo>
                  <a:pt x="237" y="59"/>
                </a:lnTo>
                <a:lnTo>
                  <a:pt x="247" y="58"/>
                </a:lnTo>
                <a:lnTo>
                  <a:pt x="198" y="77"/>
                </a:lnTo>
                <a:lnTo>
                  <a:pt x="211" y="67"/>
                </a:lnTo>
                <a:lnTo>
                  <a:pt x="173" y="143"/>
                </a:lnTo>
                <a:lnTo>
                  <a:pt x="173" y="134"/>
                </a:lnTo>
                <a:lnTo>
                  <a:pt x="269" y="230"/>
                </a:lnTo>
                <a:lnTo>
                  <a:pt x="266" y="230"/>
                </a:lnTo>
                <a:lnTo>
                  <a:pt x="362" y="123"/>
                </a:lnTo>
                <a:lnTo>
                  <a:pt x="363" y="131"/>
                </a:lnTo>
                <a:lnTo>
                  <a:pt x="364" y="136"/>
                </a:lnTo>
                <a:lnTo>
                  <a:pt x="366" y="156"/>
                </a:lnTo>
                <a:lnTo>
                  <a:pt x="366" y="172"/>
                </a:lnTo>
                <a:cubicBezTo>
                  <a:pt x="366" y="225"/>
                  <a:pt x="323" y="268"/>
                  <a:pt x="270" y="268"/>
                </a:cubicBezTo>
                <a:cubicBezTo>
                  <a:pt x="217" y="268"/>
                  <a:pt x="174" y="225"/>
                  <a:pt x="174" y="172"/>
                </a:cubicBezTo>
                <a:lnTo>
                  <a:pt x="174" y="168"/>
                </a:lnTo>
                <a:lnTo>
                  <a:pt x="176" y="184"/>
                </a:lnTo>
                <a:lnTo>
                  <a:pt x="175" y="178"/>
                </a:lnTo>
                <a:lnTo>
                  <a:pt x="269" y="258"/>
                </a:lnTo>
                <a:lnTo>
                  <a:pt x="267" y="258"/>
                </a:lnTo>
                <a:cubicBezTo>
                  <a:pt x="214" y="258"/>
                  <a:pt x="171" y="215"/>
                  <a:pt x="171" y="162"/>
                </a:cubicBezTo>
                <a:cubicBezTo>
                  <a:pt x="171" y="109"/>
                  <a:pt x="214" y="66"/>
                  <a:pt x="267" y="66"/>
                </a:cubicBezTo>
                <a:lnTo>
                  <a:pt x="270" y="66"/>
                </a:lnTo>
                <a:cubicBezTo>
                  <a:pt x="299" y="66"/>
                  <a:pt x="326" y="79"/>
                  <a:pt x="345" y="102"/>
                </a:cubicBezTo>
                <a:cubicBezTo>
                  <a:pt x="363" y="124"/>
                  <a:pt x="370" y="153"/>
                  <a:pt x="365" y="181"/>
                </a:cubicBezTo>
                <a:lnTo>
                  <a:pt x="363" y="191"/>
                </a:lnTo>
                <a:lnTo>
                  <a:pt x="362" y="194"/>
                </a:lnTo>
                <a:cubicBezTo>
                  <a:pt x="361" y="199"/>
                  <a:pt x="360" y="204"/>
                  <a:pt x="359" y="209"/>
                </a:cubicBezTo>
                <a:lnTo>
                  <a:pt x="358" y="212"/>
                </a:lnTo>
                <a:lnTo>
                  <a:pt x="187" y="128"/>
                </a:lnTo>
                <a:lnTo>
                  <a:pt x="189" y="125"/>
                </a:lnTo>
                <a:lnTo>
                  <a:pt x="193" y="119"/>
                </a:lnTo>
                <a:cubicBezTo>
                  <a:pt x="197" y="113"/>
                  <a:pt x="202" y="107"/>
                  <a:pt x="208" y="101"/>
                </a:cubicBezTo>
                <a:lnTo>
                  <a:pt x="219" y="91"/>
                </a:lnTo>
                <a:lnTo>
                  <a:pt x="193" y="130"/>
                </a:lnTo>
                <a:lnTo>
                  <a:pt x="197" y="119"/>
                </a:lnTo>
                <a:lnTo>
                  <a:pt x="193" y="136"/>
                </a:lnTo>
                <a:lnTo>
                  <a:pt x="194" y="130"/>
                </a:lnTo>
                <a:cubicBezTo>
                  <a:pt x="195" y="120"/>
                  <a:pt x="198" y="111"/>
                  <a:pt x="203" y="103"/>
                </a:cubicBezTo>
                <a:lnTo>
                  <a:pt x="204" y="101"/>
                </a:lnTo>
                <a:cubicBezTo>
                  <a:pt x="224" y="61"/>
                  <a:pt x="268" y="40"/>
                  <a:pt x="312" y="50"/>
                </a:cubicBezTo>
                <a:cubicBezTo>
                  <a:pt x="355" y="60"/>
                  <a:pt x="385" y="99"/>
                  <a:pt x="385" y="143"/>
                </a:cubicBezTo>
                <a:lnTo>
                  <a:pt x="385" y="148"/>
                </a:lnTo>
                <a:lnTo>
                  <a:pt x="385" y="156"/>
                </a:lnTo>
                <a:lnTo>
                  <a:pt x="384" y="176"/>
                </a:lnTo>
                <a:lnTo>
                  <a:pt x="384" y="172"/>
                </a:lnTo>
                <a:lnTo>
                  <a:pt x="288" y="76"/>
                </a:lnTo>
                <a:lnTo>
                  <a:pt x="289" y="76"/>
                </a:lnTo>
                <a:lnTo>
                  <a:pt x="294" y="76"/>
                </a:lnTo>
                <a:lnTo>
                  <a:pt x="209" y="130"/>
                </a:lnTo>
                <a:lnTo>
                  <a:pt x="212" y="124"/>
                </a:lnTo>
                <a:cubicBezTo>
                  <a:pt x="214" y="118"/>
                  <a:pt x="217" y="113"/>
                  <a:pt x="221" y="109"/>
                </a:cubicBezTo>
                <a:lnTo>
                  <a:pt x="224" y="105"/>
                </a:lnTo>
                <a:cubicBezTo>
                  <a:pt x="239" y="84"/>
                  <a:pt x="263" y="71"/>
                  <a:pt x="288" y="67"/>
                </a:cubicBezTo>
                <a:cubicBezTo>
                  <a:pt x="314" y="64"/>
                  <a:pt x="340" y="71"/>
                  <a:pt x="360" y="88"/>
                </a:cubicBezTo>
                <a:lnTo>
                  <a:pt x="365" y="92"/>
                </a:lnTo>
                <a:cubicBezTo>
                  <a:pt x="373" y="98"/>
                  <a:pt x="380" y="105"/>
                  <a:pt x="385" y="113"/>
                </a:cubicBezTo>
                <a:lnTo>
                  <a:pt x="389" y="119"/>
                </a:lnTo>
                <a:lnTo>
                  <a:pt x="214" y="179"/>
                </a:lnTo>
                <a:lnTo>
                  <a:pt x="213" y="164"/>
                </a:lnTo>
                <a:lnTo>
                  <a:pt x="212" y="159"/>
                </a:lnTo>
                <a:lnTo>
                  <a:pt x="211" y="143"/>
                </a:lnTo>
                <a:cubicBezTo>
                  <a:pt x="211" y="90"/>
                  <a:pt x="254" y="47"/>
                  <a:pt x="307" y="47"/>
                </a:cubicBezTo>
                <a:cubicBezTo>
                  <a:pt x="360" y="47"/>
                  <a:pt x="403" y="90"/>
                  <a:pt x="403" y="143"/>
                </a:cubicBezTo>
                <a:lnTo>
                  <a:pt x="403" y="146"/>
                </a:lnTo>
                <a:lnTo>
                  <a:pt x="400" y="120"/>
                </a:lnTo>
                <a:lnTo>
                  <a:pt x="402" y="127"/>
                </a:lnTo>
                <a:lnTo>
                  <a:pt x="309" y="57"/>
                </a:lnTo>
                <a:lnTo>
                  <a:pt x="316" y="57"/>
                </a:lnTo>
                <a:lnTo>
                  <a:pt x="320" y="57"/>
                </a:lnTo>
                <a:cubicBezTo>
                  <a:pt x="370" y="57"/>
                  <a:pt x="411" y="95"/>
                  <a:pt x="416" y="144"/>
                </a:cubicBezTo>
                <a:lnTo>
                  <a:pt x="417" y="154"/>
                </a:lnTo>
                <a:lnTo>
                  <a:pt x="418" y="162"/>
                </a:lnTo>
                <a:lnTo>
                  <a:pt x="265" y="96"/>
                </a:lnTo>
                <a:lnTo>
                  <a:pt x="269" y="93"/>
                </a:lnTo>
                <a:lnTo>
                  <a:pt x="234" y="143"/>
                </a:lnTo>
                <a:lnTo>
                  <a:pt x="236" y="136"/>
                </a:lnTo>
                <a:lnTo>
                  <a:pt x="234" y="178"/>
                </a:lnTo>
                <a:lnTo>
                  <a:pt x="232" y="166"/>
                </a:lnTo>
                <a:lnTo>
                  <a:pt x="231" y="160"/>
                </a:lnTo>
                <a:lnTo>
                  <a:pt x="258" y="212"/>
                </a:lnTo>
                <a:lnTo>
                  <a:pt x="257" y="211"/>
                </a:lnTo>
                <a:lnTo>
                  <a:pt x="420" y="143"/>
                </a:lnTo>
                <a:lnTo>
                  <a:pt x="420" y="150"/>
                </a:lnTo>
                <a:lnTo>
                  <a:pt x="419" y="136"/>
                </a:lnTo>
                <a:lnTo>
                  <a:pt x="421" y="149"/>
                </a:lnTo>
                <a:lnTo>
                  <a:pt x="423" y="167"/>
                </a:lnTo>
                <a:lnTo>
                  <a:pt x="423" y="181"/>
                </a:lnTo>
                <a:cubicBezTo>
                  <a:pt x="423" y="234"/>
                  <a:pt x="380" y="277"/>
                  <a:pt x="327" y="277"/>
                </a:cubicBezTo>
                <a:cubicBezTo>
                  <a:pt x="274" y="277"/>
                  <a:pt x="231" y="234"/>
                  <a:pt x="231" y="181"/>
                </a:cubicBezTo>
                <a:lnTo>
                  <a:pt x="231" y="178"/>
                </a:lnTo>
                <a:lnTo>
                  <a:pt x="231" y="180"/>
                </a:lnTo>
                <a:lnTo>
                  <a:pt x="230" y="159"/>
                </a:lnTo>
                <a:lnTo>
                  <a:pt x="230" y="153"/>
                </a:lnTo>
                <a:cubicBezTo>
                  <a:pt x="230" y="117"/>
                  <a:pt x="251" y="84"/>
                  <a:pt x="284" y="68"/>
                </a:cubicBezTo>
                <a:cubicBezTo>
                  <a:pt x="316" y="51"/>
                  <a:pt x="355" y="55"/>
                  <a:pt x="384" y="77"/>
                </a:cubicBezTo>
                <a:lnTo>
                  <a:pt x="388" y="80"/>
                </a:lnTo>
                <a:cubicBezTo>
                  <a:pt x="397" y="86"/>
                  <a:pt x="404" y="94"/>
                  <a:pt x="410" y="103"/>
                </a:cubicBezTo>
                <a:lnTo>
                  <a:pt x="414" y="109"/>
                </a:lnTo>
                <a:lnTo>
                  <a:pt x="258" y="105"/>
                </a:lnTo>
                <a:lnTo>
                  <a:pt x="261" y="101"/>
                </a:lnTo>
                <a:lnTo>
                  <a:pt x="248" y="123"/>
                </a:lnTo>
                <a:lnTo>
                  <a:pt x="250" y="118"/>
                </a:lnTo>
                <a:cubicBezTo>
                  <a:pt x="262" y="88"/>
                  <a:pt x="289" y="66"/>
                  <a:pt x="320" y="59"/>
                </a:cubicBezTo>
                <a:cubicBezTo>
                  <a:pt x="352" y="53"/>
                  <a:pt x="385" y="63"/>
                  <a:pt x="407" y="86"/>
                </a:cubicBezTo>
                <a:lnTo>
                  <a:pt x="411" y="90"/>
                </a:lnTo>
                <a:lnTo>
                  <a:pt x="422" y="102"/>
                </a:lnTo>
                <a:cubicBezTo>
                  <a:pt x="445" y="131"/>
                  <a:pt x="450" y="171"/>
                  <a:pt x="434" y="204"/>
                </a:cubicBezTo>
                <a:cubicBezTo>
                  <a:pt x="418" y="237"/>
                  <a:pt x="384" y="258"/>
                  <a:pt x="347" y="258"/>
                </a:cubicBezTo>
                <a:lnTo>
                  <a:pt x="345" y="258"/>
                </a:lnTo>
                <a:cubicBezTo>
                  <a:pt x="316" y="258"/>
                  <a:pt x="287" y="245"/>
                  <a:pt x="269" y="221"/>
                </a:cubicBezTo>
                <a:cubicBezTo>
                  <a:pt x="251" y="197"/>
                  <a:pt x="245" y="166"/>
                  <a:pt x="253" y="137"/>
                </a:cubicBezTo>
                <a:lnTo>
                  <a:pt x="256" y="126"/>
                </a:lnTo>
                <a:cubicBezTo>
                  <a:pt x="258" y="120"/>
                  <a:pt x="260" y="114"/>
                  <a:pt x="263" y="109"/>
                </a:cubicBezTo>
                <a:lnTo>
                  <a:pt x="266" y="103"/>
                </a:lnTo>
                <a:cubicBezTo>
                  <a:pt x="270" y="93"/>
                  <a:pt x="276" y="85"/>
                  <a:pt x="284" y="78"/>
                </a:cubicBezTo>
                <a:lnTo>
                  <a:pt x="286" y="76"/>
                </a:lnTo>
                <a:cubicBezTo>
                  <a:pt x="305" y="56"/>
                  <a:pt x="333" y="46"/>
                  <a:pt x="360" y="48"/>
                </a:cubicBezTo>
                <a:cubicBezTo>
                  <a:pt x="388" y="50"/>
                  <a:pt x="414" y="64"/>
                  <a:pt x="430" y="86"/>
                </a:cubicBezTo>
                <a:lnTo>
                  <a:pt x="433" y="90"/>
                </a:lnTo>
                <a:cubicBezTo>
                  <a:pt x="441" y="101"/>
                  <a:pt x="447" y="113"/>
                  <a:pt x="450" y="127"/>
                </a:cubicBezTo>
                <a:lnTo>
                  <a:pt x="452" y="136"/>
                </a:lnTo>
                <a:lnTo>
                  <a:pt x="456" y="149"/>
                </a:lnTo>
                <a:lnTo>
                  <a:pt x="458" y="163"/>
                </a:lnTo>
                <a:lnTo>
                  <a:pt x="455" y="148"/>
                </a:lnTo>
                <a:lnTo>
                  <a:pt x="456" y="151"/>
                </a:lnTo>
                <a:lnTo>
                  <a:pt x="268" y="181"/>
                </a:lnTo>
                <a:lnTo>
                  <a:pt x="268" y="177"/>
                </a:lnTo>
                <a:lnTo>
                  <a:pt x="268" y="172"/>
                </a:lnTo>
                <a:cubicBezTo>
                  <a:pt x="268" y="119"/>
                  <a:pt x="311" y="76"/>
                  <a:pt x="364" y="76"/>
                </a:cubicBezTo>
                <a:lnTo>
                  <a:pt x="367" y="76"/>
                </a:lnTo>
                <a:cubicBezTo>
                  <a:pt x="396" y="76"/>
                  <a:pt x="423" y="89"/>
                  <a:pt x="442" y="112"/>
                </a:cubicBezTo>
                <a:cubicBezTo>
                  <a:pt x="460" y="134"/>
                  <a:pt x="467" y="163"/>
                  <a:pt x="462" y="191"/>
                </a:cubicBezTo>
                <a:lnTo>
                  <a:pt x="461" y="196"/>
                </a:lnTo>
                <a:lnTo>
                  <a:pt x="459" y="205"/>
                </a:lnTo>
                <a:cubicBezTo>
                  <a:pt x="448" y="247"/>
                  <a:pt x="410" y="277"/>
                  <a:pt x="365" y="277"/>
                </a:cubicBezTo>
                <a:lnTo>
                  <a:pt x="364" y="277"/>
                </a:lnTo>
                <a:lnTo>
                  <a:pt x="362" y="277"/>
                </a:lnTo>
                <a:lnTo>
                  <a:pt x="457" y="163"/>
                </a:lnTo>
                <a:lnTo>
                  <a:pt x="459" y="173"/>
                </a:lnTo>
                <a:lnTo>
                  <a:pt x="364" y="95"/>
                </a:lnTo>
                <a:lnTo>
                  <a:pt x="366" y="95"/>
                </a:lnTo>
                <a:lnTo>
                  <a:pt x="271" y="182"/>
                </a:lnTo>
                <a:lnTo>
                  <a:pt x="272" y="172"/>
                </a:lnTo>
                <a:cubicBezTo>
                  <a:pt x="273" y="165"/>
                  <a:pt x="274" y="158"/>
                  <a:pt x="276" y="151"/>
                </a:cubicBezTo>
                <a:lnTo>
                  <a:pt x="278" y="145"/>
                </a:lnTo>
                <a:cubicBezTo>
                  <a:pt x="283" y="131"/>
                  <a:pt x="291" y="118"/>
                  <a:pt x="302" y="108"/>
                </a:cubicBezTo>
                <a:lnTo>
                  <a:pt x="305" y="105"/>
                </a:lnTo>
                <a:cubicBezTo>
                  <a:pt x="341" y="68"/>
                  <a:pt x="399" y="67"/>
                  <a:pt x="437" y="101"/>
                </a:cubicBezTo>
                <a:lnTo>
                  <a:pt x="447" y="110"/>
                </a:lnTo>
                <a:cubicBezTo>
                  <a:pt x="458" y="120"/>
                  <a:pt x="467" y="133"/>
                  <a:pt x="472" y="148"/>
                </a:cubicBezTo>
                <a:lnTo>
                  <a:pt x="478" y="164"/>
                </a:lnTo>
                <a:lnTo>
                  <a:pt x="483" y="176"/>
                </a:lnTo>
                <a:lnTo>
                  <a:pt x="486" y="187"/>
                </a:lnTo>
                <a:lnTo>
                  <a:pt x="307" y="168"/>
                </a:lnTo>
                <a:lnTo>
                  <a:pt x="308" y="166"/>
                </a:lnTo>
                <a:lnTo>
                  <a:pt x="299" y="224"/>
                </a:lnTo>
                <a:lnTo>
                  <a:pt x="298" y="218"/>
                </a:lnTo>
                <a:lnTo>
                  <a:pt x="297" y="217"/>
                </a:lnTo>
                <a:cubicBezTo>
                  <a:pt x="289" y="188"/>
                  <a:pt x="295" y="157"/>
                  <a:pt x="313" y="133"/>
                </a:cubicBezTo>
                <a:cubicBezTo>
                  <a:pt x="331" y="109"/>
                  <a:pt x="360" y="95"/>
                  <a:pt x="389" y="95"/>
                </a:cubicBezTo>
                <a:lnTo>
                  <a:pt x="392" y="95"/>
                </a:lnTo>
                <a:cubicBezTo>
                  <a:pt x="445" y="95"/>
                  <a:pt x="488" y="138"/>
                  <a:pt x="488" y="191"/>
                </a:cubicBezTo>
                <a:cubicBezTo>
                  <a:pt x="488" y="244"/>
                  <a:pt x="445" y="287"/>
                  <a:pt x="392" y="287"/>
                </a:cubicBezTo>
                <a:lnTo>
                  <a:pt x="391" y="287"/>
                </a:lnTo>
                <a:cubicBezTo>
                  <a:pt x="338" y="287"/>
                  <a:pt x="295" y="244"/>
                  <a:pt x="295" y="191"/>
                </a:cubicBezTo>
                <a:cubicBezTo>
                  <a:pt x="295" y="138"/>
                  <a:pt x="338" y="95"/>
                  <a:pt x="391" y="95"/>
                </a:cubicBezTo>
                <a:lnTo>
                  <a:pt x="393" y="95"/>
                </a:lnTo>
                <a:cubicBezTo>
                  <a:pt x="422" y="95"/>
                  <a:pt x="449" y="108"/>
                  <a:pt x="468" y="131"/>
                </a:cubicBezTo>
                <a:cubicBezTo>
                  <a:pt x="486" y="153"/>
                  <a:pt x="493" y="182"/>
                  <a:pt x="488" y="210"/>
                </a:cubicBezTo>
                <a:lnTo>
                  <a:pt x="487" y="215"/>
                </a:lnTo>
                <a:lnTo>
                  <a:pt x="485" y="224"/>
                </a:lnTo>
                <a:cubicBezTo>
                  <a:pt x="474" y="266"/>
                  <a:pt x="436" y="296"/>
                  <a:pt x="391" y="296"/>
                </a:cubicBezTo>
                <a:cubicBezTo>
                  <a:pt x="347" y="296"/>
                  <a:pt x="309" y="266"/>
                  <a:pt x="298" y="224"/>
                </a:cubicBezTo>
                <a:lnTo>
                  <a:pt x="297" y="220"/>
                </a:lnTo>
                <a:lnTo>
                  <a:pt x="295" y="210"/>
                </a:lnTo>
                <a:lnTo>
                  <a:pt x="485" y="191"/>
                </a:lnTo>
                <a:lnTo>
                  <a:pt x="485" y="196"/>
                </a:lnTo>
                <a:lnTo>
                  <a:pt x="485" y="200"/>
                </a:lnTo>
                <a:lnTo>
                  <a:pt x="304" y="158"/>
                </a:lnTo>
                <a:lnTo>
                  <a:pt x="306" y="154"/>
                </a:lnTo>
                <a:lnTo>
                  <a:pt x="297" y="178"/>
                </a:lnTo>
                <a:lnTo>
                  <a:pt x="298" y="173"/>
                </a:lnTo>
                <a:lnTo>
                  <a:pt x="392" y="287"/>
                </a:lnTo>
                <a:lnTo>
                  <a:pt x="389" y="287"/>
                </a:lnTo>
                <a:cubicBezTo>
                  <a:pt x="336" y="287"/>
                  <a:pt x="293" y="244"/>
                  <a:pt x="293" y="191"/>
                </a:cubicBezTo>
                <a:cubicBezTo>
                  <a:pt x="293" y="138"/>
                  <a:pt x="336" y="95"/>
                  <a:pt x="389" y="95"/>
                </a:cubicBezTo>
                <a:lnTo>
                  <a:pt x="395" y="95"/>
                </a:lnTo>
                <a:lnTo>
                  <a:pt x="405" y="95"/>
                </a:lnTo>
                <a:lnTo>
                  <a:pt x="412" y="95"/>
                </a:lnTo>
                <a:cubicBezTo>
                  <a:pt x="438" y="95"/>
                  <a:pt x="462" y="106"/>
                  <a:pt x="480" y="124"/>
                </a:cubicBezTo>
                <a:lnTo>
                  <a:pt x="485" y="129"/>
                </a:lnTo>
                <a:lnTo>
                  <a:pt x="482" y="126"/>
                </a:lnTo>
                <a:lnTo>
                  <a:pt x="355" y="133"/>
                </a:lnTo>
                <a:lnTo>
                  <a:pt x="359" y="129"/>
                </a:lnTo>
                <a:lnTo>
                  <a:pt x="344" y="147"/>
                </a:lnTo>
                <a:lnTo>
                  <a:pt x="347" y="142"/>
                </a:lnTo>
                <a:cubicBezTo>
                  <a:pt x="363" y="115"/>
                  <a:pt x="392" y="98"/>
                  <a:pt x="423" y="96"/>
                </a:cubicBezTo>
                <a:cubicBezTo>
                  <a:pt x="454" y="94"/>
                  <a:pt x="485" y="107"/>
                  <a:pt x="504" y="131"/>
                </a:cubicBezTo>
                <a:lnTo>
                  <a:pt x="508" y="136"/>
                </a:lnTo>
                <a:lnTo>
                  <a:pt x="505" y="133"/>
                </a:lnTo>
                <a:lnTo>
                  <a:pt x="343" y="182"/>
                </a:lnTo>
                <a:lnTo>
                  <a:pt x="344" y="177"/>
                </a:lnTo>
                <a:lnTo>
                  <a:pt x="345" y="219"/>
                </a:lnTo>
                <a:lnTo>
                  <a:pt x="344" y="215"/>
                </a:lnTo>
                <a:lnTo>
                  <a:pt x="531" y="171"/>
                </a:lnTo>
                <a:lnTo>
                  <a:pt x="533" y="180"/>
                </a:lnTo>
                <a:lnTo>
                  <a:pt x="536" y="201"/>
                </a:lnTo>
                <a:cubicBezTo>
                  <a:pt x="541" y="250"/>
                  <a:pt x="508" y="294"/>
                  <a:pt x="461" y="304"/>
                </a:cubicBezTo>
                <a:cubicBezTo>
                  <a:pt x="413" y="315"/>
                  <a:pt x="365" y="287"/>
                  <a:pt x="349" y="241"/>
                </a:cubicBezTo>
                <a:lnTo>
                  <a:pt x="348" y="238"/>
                </a:lnTo>
                <a:cubicBezTo>
                  <a:pt x="347" y="232"/>
                  <a:pt x="345" y="227"/>
                  <a:pt x="344" y="221"/>
                </a:cubicBezTo>
                <a:lnTo>
                  <a:pt x="343" y="214"/>
                </a:lnTo>
                <a:cubicBezTo>
                  <a:pt x="343" y="210"/>
                  <a:pt x="342" y="205"/>
                  <a:pt x="342" y="200"/>
                </a:cubicBezTo>
                <a:lnTo>
                  <a:pt x="342" y="190"/>
                </a:lnTo>
                <a:lnTo>
                  <a:pt x="342" y="192"/>
                </a:lnTo>
                <a:lnTo>
                  <a:pt x="533" y="181"/>
                </a:lnTo>
                <a:lnTo>
                  <a:pt x="533" y="185"/>
                </a:lnTo>
                <a:lnTo>
                  <a:pt x="532" y="170"/>
                </a:lnTo>
                <a:lnTo>
                  <a:pt x="533" y="176"/>
                </a:lnTo>
                <a:lnTo>
                  <a:pt x="415" y="98"/>
                </a:lnTo>
                <a:lnTo>
                  <a:pt x="419" y="97"/>
                </a:lnTo>
                <a:cubicBezTo>
                  <a:pt x="433" y="94"/>
                  <a:pt x="447" y="94"/>
                  <a:pt x="461" y="96"/>
                </a:cubicBezTo>
                <a:lnTo>
                  <a:pt x="466" y="97"/>
                </a:lnTo>
                <a:cubicBezTo>
                  <a:pt x="493" y="103"/>
                  <a:pt x="516" y="119"/>
                  <a:pt x="530" y="142"/>
                </a:cubicBezTo>
                <a:lnTo>
                  <a:pt x="536" y="152"/>
                </a:lnTo>
                <a:lnTo>
                  <a:pt x="545" y="171"/>
                </a:lnTo>
                <a:lnTo>
                  <a:pt x="362" y="202"/>
                </a:lnTo>
                <a:lnTo>
                  <a:pt x="363" y="191"/>
                </a:lnTo>
                <a:lnTo>
                  <a:pt x="364" y="180"/>
                </a:lnTo>
                <a:cubicBezTo>
                  <a:pt x="370" y="129"/>
                  <a:pt x="415" y="93"/>
                  <a:pt x="465" y="96"/>
                </a:cubicBezTo>
                <a:cubicBezTo>
                  <a:pt x="516" y="99"/>
                  <a:pt x="555" y="141"/>
                  <a:pt x="555" y="191"/>
                </a:cubicBezTo>
                <a:lnTo>
                  <a:pt x="555" y="194"/>
                </a:lnTo>
                <a:cubicBezTo>
                  <a:pt x="555" y="199"/>
                  <a:pt x="555" y="204"/>
                  <a:pt x="555" y="208"/>
                </a:cubicBezTo>
                <a:lnTo>
                  <a:pt x="554" y="215"/>
                </a:lnTo>
                <a:lnTo>
                  <a:pt x="552" y="223"/>
                </a:lnTo>
                <a:lnTo>
                  <a:pt x="553" y="207"/>
                </a:lnTo>
                <a:lnTo>
                  <a:pt x="553" y="210"/>
                </a:lnTo>
                <a:lnTo>
                  <a:pt x="378" y="157"/>
                </a:lnTo>
                <a:lnTo>
                  <a:pt x="380" y="154"/>
                </a:lnTo>
                <a:lnTo>
                  <a:pt x="378" y="157"/>
                </a:lnTo>
                <a:lnTo>
                  <a:pt x="388" y="140"/>
                </a:lnTo>
                <a:cubicBezTo>
                  <a:pt x="395" y="130"/>
                  <a:pt x="404" y="121"/>
                  <a:pt x="414" y="114"/>
                </a:cubicBezTo>
                <a:lnTo>
                  <a:pt x="417" y="112"/>
                </a:lnTo>
                <a:cubicBezTo>
                  <a:pt x="443" y="95"/>
                  <a:pt x="475" y="91"/>
                  <a:pt x="504" y="101"/>
                </a:cubicBezTo>
                <a:cubicBezTo>
                  <a:pt x="532" y="112"/>
                  <a:pt x="554" y="136"/>
                  <a:pt x="563" y="165"/>
                </a:cubicBezTo>
                <a:lnTo>
                  <a:pt x="565" y="172"/>
                </a:lnTo>
                <a:lnTo>
                  <a:pt x="569" y="195"/>
                </a:lnTo>
                <a:lnTo>
                  <a:pt x="571" y="214"/>
                </a:lnTo>
                <a:lnTo>
                  <a:pt x="572" y="216"/>
                </a:lnTo>
                <a:lnTo>
                  <a:pt x="380" y="229"/>
                </a:lnTo>
                <a:lnTo>
                  <a:pt x="380" y="228"/>
                </a:lnTo>
                <a:lnTo>
                  <a:pt x="380" y="222"/>
                </a:lnTo>
                <a:lnTo>
                  <a:pt x="380" y="210"/>
                </a:lnTo>
                <a:cubicBezTo>
                  <a:pt x="380" y="157"/>
                  <a:pt x="423" y="114"/>
                  <a:pt x="476" y="114"/>
                </a:cubicBezTo>
                <a:lnTo>
                  <a:pt x="477" y="114"/>
                </a:lnTo>
                <a:cubicBezTo>
                  <a:pt x="509" y="114"/>
                  <a:pt x="539" y="130"/>
                  <a:pt x="557" y="157"/>
                </a:cubicBezTo>
                <a:cubicBezTo>
                  <a:pt x="575" y="183"/>
                  <a:pt x="578" y="217"/>
                  <a:pt x="567" y="246"/>
                </a:cubicBezTo>
                <a:lnTo>
                  <a:pt x="565" y="251"/>
                </a:lnTo>
                <a:lnTo>
                  <a:pt x="568" y="243"/>
                </a:lnTo>
                <a:lnTo>
                  <a:pt x="407" y="152"/>
                </a:lnTo>
                <a:lnTo>
                  <a:pt x="411" y="148"/>
                </a:lnTo>
                <a:lnTo>
                  <a:pt x="408" y="150"/>
                </a:lnTo>
                <a:cubicBezTo>
                  <a:pt x="426" y="128"/>
                  <a:pt x="453" y="114"/>
                  <a:pt x="482" y="114"/>
                </a:cubicBezTo>
                <a:cubicBezTo>
                  <a:pt x="512" y="114"/>
                  <a:pt x="539" y="128"/>
                  <a:pt x="557" y="150"/>
                </a:cubicBezTo>
                <a:lnTo>
                  <a:pt x="561" y="155"/>
                </a:lnTo>
                <a:lnTo>
                  <a:pt x="566" y="162"/>
                </a:lnTo>
                <a:lnTo>
                  <a:pt x="422" y="152"/>
                </a:lnTo>
                <a:lnTo>
                  <a:pt x="425" y="149"/>
                </a:lnTo>
                <a:lnTo>
                  <a:pt x="400" y="190"/>
                </a:lnTo>
                <a:lnTo>
                  <a:pt x="402" y="183"/>
                </a:lnTo>
                <a:cubicBezTo>
                  <a:pt x="404" y="177"/>
                  <a:pt x="406" y="172"/>
                  <a:pt x="409" y="167"/>
                </a:cubicBezTo>
                <a:lnTo>
                  <a:pt x="412" y="161"/>
                </a:lnTo>
                <a:lnTo>
                  <a:pt x="406" y="173"/>
                </a:lnTo>
                <a:lnTo>
                  <a:pt x="407" y="170"/>
                </a:lnTo>
                <a:cubicBezTo>
                  <a:pt x="422" y="125"/>
                  <a:pt x="467" y="98"/>
                  <a:pt x="514" y="106"/>
                </a:cubicBezTo>
                <a:cubicBezTo>
                  <a:pt x="560" y="113"/>
                  <a:pt x="594" y="153"/>
                  <a:pt x="594" y="200"/>
                </a:cubicBezTo>
                <a:lnTo>
                  <a:pt x="594" y="208"/>
                </a:lnTo>
                <a:lnTo>
                  <a:pt x="593" y="228"/>
                </a:lnTo>
                <a:cubicBezTo>
                  <a:pt x="588" y="279"/>
                  <a:pt x="544" y="318"/>
                  <a:pt x="493" y="315"/>
                </a:cubicBezTo>
                <a:cubicBezTo>
                  <a:pt x="442" y="313"/>
                  <a:pt x="401" y="271"/>
                  <a:pt x="401" y="219"/>
                </a:cubicBezTo>
                <a:lnTo>
                  <a:pt x="401" y="208"/>
                </a:lnTo>
                <a:lnTo>
                  <a:pt x="401" y="200"/>
                </a:lnTo>
                <a:lnTo>
                  <a:pt x="593" y="212"/>
                </a:lnTo>
                <a:lnTo>
                  <a:pt x="592" y="220"/>
                </a:lnTo>
                <a:lnTo>
                  <a:pt x="591" y="228"/>
                </a:lnTo>
                <a:lnTo>
                  <a:pt x="588" y="193"/>
                </a:lnTo>
                <a:lnTo>
                  <a:pt x="590" y="200"/>
                </a:lnTo>
                <a:lnTo>
                  <a:pt x="590" y="199"/>
                </a:lnTo>
                <a:lnTo>
                  <a:pt x="403" y="239"/>
                </a:lnTo>
                <a:lnTo>
                  <a:pt x="402" y="229"/>
                </a:lnTo>
                <a:lnTo>
                  <a:pt x="402" y="231"/>
                </a:lnTo>
                <a:cubicBezTo>
                  <a:pt x="391" y="184"/>
                  <a:pt x="418" y="136"/>
                  <a:pt x="463" y="120"/>
                </a:cubicBezTo>
                <a:cubicBezTo>
                  <a:pt x="509" y="104"/>
                  <a:pt x="560" y="124"/>
                  <a:pt x="581" y="168"/>
                </a:cubicBezTo>
                <a:lnTo>
                  <a:pt x="582" y="170"/>
                </a:lnTo>
                <a:cubicBezTo>
                  <a:pt x="587" y="179"/>
                  <a:pt x="590" y="189"/>
                  <a:pt x="592" y="199"/>
                </a:cubicBezTo>
                <a:lnTo>
                  <a:pt x="593" y="206"/>
                </a:lnTo>
                <a:lnTo>
                  <a:pt x="594" y="213"/>
                </a:lnTo>
                <a:lnTo>
                  <a:pt x="595" y="215"/>
                </a:lnTo>
                <a:lnTo>
                  <a:pt x="410" y="208"/>
                </a:lnTo>
                <a:lnTo>
                  <a:pt x="411" y="205"/>
                </a:lnTo>
                <a:lnTo>
                  <a:pt x="413" y="199"/>
                </a:lnTo>
                <a:cubicBezTo>
                  <a:pt x="419" y="181"/>
                  <a:pt x="431" y="165"/>
                  <a:pt x="446" y="153"/>
                </a:cubicBezTo>
                <a:lnTo>
                  <a:pt x="459" y="143"/>
                </a:lnTo>
                <a:lnTo>
                  <a:pt x="472" y="134"/>
                </a:lnTo>
                <a:cubicBezTo>
                  <a:pt x="482" y="127"/>
                  <a:pt x="493" y="122"/>
                  <a:pt x="504" y="119"/>
                </a:cubicBezTo>
                <a:lnTo>
                  <a:pt x="512" y="117"/>
                </a:lnTo>
                <a:cubicBezTo>
                  <a:pt x="538" y="111"/>
                  <a:pt x="565" y="115"/>
                  <a:pt x="587" y="129"/>
                </a:cubicBezTo>
                <a:cubicBezTo>
                  <a:pt x="609" y="143"/>
                  <a:pt x="624" y="166"/>
                  <a:pt x="630" y="192"/>
                </a:cubicBezTo>
                <a:lnTo>
                  <a:pt x="631" y="197"/>
                </a:lnTo>
                <a:cubicBezTo>
                  <a:pt x="632" y="203"/>
                  <a:pt x="632" y="209"/>
                  <a:pt x="632" y="215"/>
                </a:cubicBezTo>
                <a:lnTo>
                  <a:pt x="632" y="224"/>
                </a:lnTo>
                <a:lnTo>
                  <a:pt x="631" y="244"/>
                </a:lnTo>
                <a:lnTo>
                  <a:pt x="631" y="238"/>
                </a:lnTo>
                <a:cubicBezTo>
                  <a:pt x="631" y="291"/>
                  <a:pt x="588" y="334"/>
                  <a:pt x="535" y="334"/>
                </a:cubicBezTo>
                <a:lnTo>
                  <a:pt x="534" y="334"/>
                </a:lnTo>
                <a:cubicBezTo>
                  <a:pt x="481" y="334"/>
                  <a:pt x="438" y="291"/>
                  <a:pt x="438" y="238"/>
                </a:cubicBezTo>
                <a:lnTo>
                  <a:pt x="438" y="234"/>
                </a:lnTo>
                <a:lnTo>
                  <a:pt x="440" y="253"/>
                </a:lnTo>
                <a:lnTo>
                  <a:pt x="439" y="248"/>
                </a:lnTo>
                <a:lnTo>
                  <a:pt x="629" y="229"/>
                </a:lnTo>
                <a:lnTo>
                  <a:pt x="629" y="232"/>
                </a:lnTo>
                <a:lnTo>
                  <a:pt x="629" y="219"/>
                </a:lnTo>
                <a:lnTo>
                  <a:pt x="630" y="226"/>
                </a:lnTo>
                <a:cubicBezTo>
                  <a:pt x="630" y="230"/>
                  <a:pt x="630" y="235"/>
                  <a:pt x="630" y="239"/>
                </a:cubicBezTo>
                <a:lnTo>
                  <a:pt x="630" y="245"/>
                </a:lnTo>
                <a:lnTo>
                  <a:pt x="630" y="248"/>
                </a:lnTo>
                <a:cubicBezTo>
                  <a:pt x="630" y="301"/>
                  <a:pt x="587" y="344"/>
                  <a:pt x="534" y="344"/>
                </a:cubicBezTo>
                <a:cubicBezTo>
                  <a:pt x="481" y="344"/>
                  <a:pt x="438" y="301"/>
                  <a:pt x="438" y="248"/>
                </a:cubicBezTo>
                <a:lnTo>
                  <a:pt x="438" y="245"/>
                </a:lnTo>
                <a:lnTo>
                  <a:pt x="438" y="239"/>
                </a:lnTo>
                <a:lnTo>
                  <a:pt x="438" y="232"/>
                </a:lnTo>
                <a:lnTo>
                  <a:pt x="438" y="229"/>
                </a:lnTo>
                <a:cubicBezTo>
                  <a:pt x="438" y="185"/>
                  <a:pt x="469" y="146"/>
                  <a:pt x="512" y="136"/>
                </a:cubicBezTo>
                <a:cubicBezTo>
                  <a:pt x="556" y="126"/>
                  <a:pt x="600" y="147"/>
                  <a:pt x="620" y="187"/>
                </a:cubicBezTo>
                <a:lnTo>
                  <a:pt x="622" y="191"/>
                </a:lnTo>
                <a:lnTo>
                  <a:pt x="628" y="203"/>
                </a:lnTo>
                <a:lnTo>
                  <a:pt x="442" y="238"/>
                </a:lnTo>
                <a:lnTo>
                  <a:pt x="442" y="232"/>
                </a:lnTo>
                <a:lnTo>
                  <a:pt x="447" y="263"/>
                </a:lnTo>
                <a:lnTo>
                  <a:pt x="446" y="260"/>
                </a:lnTo>
                <a:lnTo>
                  <a:pt x="633" y="229"/>
                </a:lnTo>
                <a:lnTo>
                  <a:pt x="633" y="235"/>
                </a:lnTo>
                <a:lnTo>
                  <a:pt x="633" y="245"/>
                </a:lnTo>
                <a:lnTo>
                  <a:pt x="633" y="254"/>
                </a:lnTo>
                <a:lnTo>
                  <a:pt x="633" y="257"/>
                </a:lnTo>
                <a:cubicBezTo>
                  <a:pt x="633" y="310"/>
                  <a:pt x="590" y="353"/>
                  <a:pt x="537" y="353"/>
                </a:cubicBezTo>
                <a:cubicBezTo>
                  <a:pt x="484" y="353"/>
                  <a:pt x="441" y="310"/>
                  <a:pt x="441" y="257"/>
                </a:cubicBezTo>
                <a:lnTo>
                  <a:pt x="441" y="251"/>
                </a:lnTo>
                <a:lnTo>
                  <a:pt x="441" y="246"/>
                </a:lnTo>
                <a:lnTo>
                  <a:pt x="440" y="234"/>
                </a:lnTo>
                <a:lnTo>
                  <a:pt x="439" y="219"/>
                </a:lnTo>
                <a:cubicBezTo>
                  <a:pt x="439" y="175"/>
                  <a:pt x="470" y="136"/>
                  <a:pt x="513" y="126"/>
                </a:cubicBezTo>
                <a:cubicBezTo>
                  <a:pt x="557" y="116"/>
                  <a:pt x="601" y="137"/>
                  <a:pt x="621" y="177"/>
                </a:cubicBezTo>
                <a:lnTo>
                  <a:pt x="623" y="181"/>
                </a:lnTo>
                <a:cubicBezTo>
                  <a:pt x="625" y="185"/>
                  <a:pt x="627" y="189"/>
                  <a:pt x="629" y="193"/>
                </a:cubicBezTo>
                <a:lnTo>
                  <a:pt x="632" y="202"/>
                </a:lnTo>
                <a:lnTo>
                  <a:pt x="635" y="215"/>
                </a:lnTo>
                <a:lnTo>
                  <a:pt x="629" y="200"/>
                </a:lnTo>
                <a:lnTo>
                  <a:pt x="632" y="206"/>
                </a:lnTo>
                <a:lnTo>
                  <a:pt x="546" y="152"/>
                </a:lnTo>
                <a:lnTo>
                  <a:pt x="549" y="152"/>
                </a:lnTo>
                <a:lnTo>
                  <a:pt x="473" y="191"/>
                </a:lnTo>
                <a:lnTo>
                  <a:pt x="476" y="187"/>
                </a:lnTo>
                <a:cubicBezTo>
                  <a:pt x="478" y="183"/>
                  <a:pt x="481" y="180"/>
                  <a:pt x="485" y="177"/>
                </a:cubicBezTo>
                <a:lnTo>
                  <a:pt x="491" y="171"/>
                </a:lnTo>
                <a:cubicBezTo>
                  <a:pt x="528" y="133"/>
                  <a:pt x="589" y="133"/>
                  <a:pt x="626" y="171"/>
                </a:cubicBezTo>
                <a:lnTo>
                  <a:pt x="636" y="181"/>
                </a:lnTo>
                <a:cubicBezTo>
                  <a:pt x="641" y="185"/>
                  <a:pt x="645" y="190"/>
                  <a:pt x="648" y="195"/>
                </a:cubicBezTo>
                <a:lnTo>
                  <a:pt x="652" y="201"/>
                </a:lnTo>
                <a:lnTo>
                  <a:pt x="640" y="187"/>
                </a:lnTo>
                <a:lnTo>
                  <a:pt x="643" y="190"/>
                </a:lnTo>
                <a:lnTo>
                  <a:pt x="484" y="227"/>
                </a:lnTo>
                <a:lnTo>
                  <a:pt x="485" y="224"/>
                </a:lnTo>
                <a:lnTo>
                  <a:pt x="482" y="270"/>
                </a:lnTo>
                <a:lnTo>
                  <a:pt x="481" y="264"/>
                </a:lnTo>
                <a:lnTo>
                  <a:pt x="481" y="268"/>
                </a:lnTo>
                <a:lnTo>
                  <a:pt x="481" y="269"/>
                </a:lnTo>
                <a:lnTo>
                  <a:pt x="668" y="238"/>
                </a:lnTo>
                <a:lnTo>
                  <a:pt x="668" y="241"/>
                </a:lnTo>
                <a:lnTo>
                  <a:pt x="668" y="228"/>
                </a:lnTo>
                <a:lnTo>
                  <a:pt x="669" y="235"/>
                </a:lnTo>
                <a:lnTo>
                  <a:pt x="669" y="239"/>
                </a:lnTo>
                <a:cubicBezTo>
                  <a:pt x="670" y="244"/>
                  <a:pt x="670" y="249"/>
                  <a:pt x="670" y="254"/>
                </a:cubicBezTo>
                <a:lnTo>
                  <a:pt x="670" y="257"/>
                </a:lnTo>
                <a:cubicBezTo>
                  <a:pt x="670" y="310"/>
                  <a:pt x="627" y="353"/>
                  <a:pt x="574" y="353"/>
                </a:cubicBezTo>
                <a:cubicBezTo>
                  <a:pt x="521" y="353"/>
                  <a:pt x="478" y="310"/>
                  <a:pt x="478" y="257"/>
                </a:cubicBezTo>
                <a:lnTo>
                  <a:pt x="478" y="254"/>
                </a:lnTo>
                <a:lnTo>
                  <a:pt x="483" y="285"/>
                </a:lnTo>
                <a:lnTo>
                  <a:pt x="481" y="279"/>
                </a:lnTo>
                <a:lnTo>
                  <a:pt x="476" y="257"/>
                </a:lnTo>
                <a:cubicBezTo>
                  <a:pt x="467" y="210"/>
                  <a:pt x="494" y="163"/>
                  <a:pt x="539" y="148"/>
                </a:cubicBezTo>
                <a:cubicBezTo>
                  <a:pt x="585" y="132"/>
                  <a:pt x="635" y="153"/>
                  <a:pt x="656" y="196"/>
                </a:cubicBezTo>
                <a:lnTo>
                  <a:pt x="658" y="200"/>
                </a:lnTo>
                <a:cubicBezTo>
                  <a:pt x="663" y="208"/>
                  <a:pt x="666" y="217"/>
                  <a:pt x="667" y="227"/>
                </a:cubicBezTo>
                <a:lnTo>
                  <a:pt x="668" y="233"/>
                </a:lnTo>
                <a:cubicBezTo>
                  <a:pt x="670" y="241"/>
                  <a:pt x="670" y="250"/>
                  <a:pt x="669" y="259"/>
                </a:cubicBezTo>
                <a:lnTo>
                  <a:pt x="668" y="268"/>
                </a:lnTo>
                <a:lnTo>
                  <a:pt x="666" y="279"/>
                </a:lnTo>
                <a:lnTo>
                  <a:pt x="667" y="263"/>
                </a:lnTo>
                <a:lnTo>
                  <a:pt x="667" y="267"/>
                </a:lnTo>
                <a:lnTo>
                  <a:pt x="478" y="244"/>
                </a:lnTo>
                <a:lnTo>
                  <a:pt x="479" y="240"/>
                </a:lnTo>
                <a:lnTo>
                  <a:pt x="479" y="242"/>
                </a:lnTo>
                <a:cubicBezTo>
                  <a:pt x="487" y="192"/>
                  <a:pt x="532" y="158"/>
                  <a:pt x="581" y="162"/>
                </a:cubicBezTo>
                <a:cubicBezTo>
                  <a:pt x="631" y="166"/>
                  <a:pt x="669" y="208"/>
                  <a:pt x="669" y="257"/>
                </a:cubicBezTo>
                <a:lnTo>
                  <a:pt x="669" y="262"/>
                </a:lnTo>
                <a:lnTo>
                  <a:pt x="656" y="213"/>
                </a:lnTo>
                <a:lnTo>
                  <a:pt x="659" y="218"/>
                </a:lnTo>
                <a:lnTo>
                  <a:pt x="630" y="188"/>
                </a:lnTo>
                <a:lnTo>
                  <a:pt x="639" y="194"/>
                </a:lnTo>
                <a:lnTo>
                  <a:pt x="613" y="182"/>
                </a:lnTo>
                <a:lnTo>
                  <a:pt x="623" y="185"/>
                </a:lnTo>
                <a:lnTo>
                  <a:pt x="556" y="189"/>
                </a:lnTo>
                <a:lnTo>
                  <a:pt x="565" y="185"/>
                </a:lnTo>
                <a:lnTo>
                  <a:pt x="543" y="199"/>
                </a:lnTo>
                <a:lnTo>
                  <a:pt x="549" y="194"/>
                </a:lnTo>
                <a:lnTo>
                  <a:pt x="610" y="363"/>
                </a:lnTo>
                <a:lnTo>
                  <a:pt x="609" y="363"/>
                </a:lnTo>
                <a:lnTo>
                  <a:pt x="704" y="249"/>
                </a:lnTo>
                <a:lnTo>
                  <a:pt x="705" y="254"/>
                </a:lnTo>
                <a:lnTo>
                  <a:pt x="705" y="253"/>
                </a:lnTo>
                <a:cubicBezTo>
                  <a:pt x="712" y="282"/>
                  <a:pt x="705" y="312"/>
                  <a:pt x="687" y="336"/>
                </a:cubicBezTo>
                <a:cubicBezTo>
                  <a:pt x="669" y="359"/>
                  <a:pt x="641" y="372"/>
                  <a:pt x="611" y="372"/>
                </a:cubicBezTo>
                <a:lnTo>
                  <a:pt x="610" y="372"/>
                </a:lnTo>
                <a:cubicBezTo>
                  <a:pt x="564" y="372"/>
                  <a:pt x="523" y="339"/>
                  <a:pt x="516" y="292"/>
                </a:cubicBezTo>
                <a:lnTo>
                  <a:pt x="515" y="286"/>
                </a:lnTo>
                <a:cubicBezTo>
                  <a:pt x="514" y="281"/>
                  <a:pt x="513" y="276"/>
                  <a:pt x="513" y="270"/>
                </a:cubicBezTo>
                <a:lnTo>
                  <a:pt x="513" y="267"/>
                </a:lnTo>
                <a:cubicBezTo>
                  <a:pt x="513" y="218"/>
                  <a:pt x="552" y="176"/>
                  <a:pt x="602" y="172"/>
                </a:cubicBezTo>
                <a:cubicBezTo>
                  <a:pt x="651" y="168"/>
                  <a:pt x="696" y="202"/>
                  <a:pt x="704" y="252"/>
                </a:cubicBezTo>
                <a:lnTo>
                  <a:pt x="705" y="258"/>
                </a:lnTo>
                <a:lnTo>
                  <a:pt x="707" y="272"/>
                </a:lnTo>
                <a:lnTo>
                  <a:pt x="708" y="281"/>
                </a:lnTo>
                <a:lnTo>
                  <a:pt x="707" y="272"/>
                </a:lnTo>
                <a:lnTo>
                  <a:pt x="546" y="228"/>
                </a:lnTo>
                <a:lnTo>
                  <a:pt x="548" y="226"/>
                </a:lnTo>
                <a:lnTo>
                  <a:pt x="524" y="263"/>
                </a:lnTo>
                <a:lnTo>
                  <a:pt x="526" y="257"/>
                </a:lnTo>
                <a:lnTo>
                  <a:pt x="527" y="254"/>
                </a:lnTo>
                <a:cubicBezTo>
                  <a:pt x="529" y="248"/>
                  <a:pt x="531" y="243"/>
                  <a:pt x="534" y="238"/>
                </a:cubicBezTo>
                <a:lnTo>
                  <a:pt x="536" y="234"/>
                </a:lnTo>
                <a:cubicBezTo>
                  <a:pt x="549" y="206"/>
                  <a:pt x="576" y="187"/>
                  <a:pt x="606" y="182"/>
                </a:cubicBezTo>
                <a:cubicBezTo>
                  <a:pt x="637" y="177"/>
                  <a:pt x="668" y="187"/>
                  <a:pt x="689" y="209"/>
                </a:cubicBezTo>
                <a:lnTo>
                  <a:pt x="693" y="213"/>
                </a:lnTo>
                <a:cubicBezTo>
                  <a:pt x="701" y="220"/>
                  <a:pt x="707" y="228"/>
                  <a:pt x="711" y="238"/>
                </a:cubicBezTo>
                <a:lnTo>
                  <a:pt x="714" y="244"/>
                </a:lnTo>
                <a:cubicBezTo>
                  <a:pt x="718" y="251"/>
                  <a:pt x="721" y="259"/>
                  <a:pt x="723" y="268"/>
                </a:cubicBezTo>
                <a:lnTo>
                  <a:pt x="724" y="273"/>
                </a:lnTo>
                <a:cubicBezTo>
                  <a:pt x="725" y="279"/>
                  <a:pt x="725" y="285"/>
                  <a:pt x="725" y="291"/>
                </a:cubicBezTo>
                <a:lnTo>
                  <a:pt x="725" y="295"/>
                </a:lnTo>
                <a:lnTo>
                  <a:pt x="536" y="272"/>
                </a:lnTo>
                <a:lnTo>
                  <a:pt x="537" y="268"/>
                </a:lnTo>
                <a:lnTo>
                  <a:pt x="534" y="291"/>
                </a:lnTo>
                <a:lnTo>
                  <a:pt x="534" y="286"/>
                </a:lnTo>
                <a:cubicBezTo>
                  <a:pt x="534" y="233"/>
                  <a:pt x="577" y="190"/>
                  <a:pt x="630" y="190"/>
                </a:cubicBezTo>
                <a:lnTo>
                  <a:pt x="636" y="190"/>
                </a:lnTo>
                <a:lnTo>
                  <a:pt x="621" y="192"/>
                </a:lnTo>
                <a:lnTo>
                  <a:pt x="627" y="191"/>
                </a:lnTo>
                <a:cubicBezTo>
                  <a:pt x="637" y="189"/>
                  <a:pt x="648" y="189"/>
                  <a:pt x="658" y="191"/>
                </a:cubicBezTo>
                <a:lnTo>
                  <a:pt x="664" y="192"/>
                </a:lnTo>
                <a:cubicBezTo>
                  <a:pt x="707" y="199"/>
                  <a:pt x="740" y="234"/>
                  <a:pt x="744" y="277"/>
                </a:cubicBezTo>
                <a:lnTo>
                  <a:pt x="745" y="287"/>
                </a:lnTo>
                <a:cubicBezTo>
                  <a:pt x="746" y="294"/>
                  <a:pt x="746" y="300"/>
                  <a:pt x="745" y="307"/>
                </a:cubicBezTo>
                <a:lnTo>
                  <a:pt x="744" y="316"/>
                </a:lnTo>
                <a:cubicBezTo>
                  <a:pt x="739" y="362"/>
                  <a:pt x="701" y="398"/>
                  <a:pt x="655" y="401"/>
                </a:cubicBezTo>
                <a:cubicBezTo>
                  <a:pt x="609" y="404"/>
                  <a:pt x="567" y="374"/>
                  <a:pt x="555" y="329"/>
                </a:cubicBezTo>
                <a:lnTo>
                  <a:pt x="554" y="325"/>
                </a:lnTo>
                <a:lnTo>
                  <a:pt x="552" y="311"/>
                </a:lnTo>
                <a:lnTo>
                  <a:pt x="742" y="295"/>
                </a:lnTo>
                <a:lnTo>
                  <a:pt x="742" y="306"/>
                </a:lnTo>
                <a:lnTo>
                  <a:pt x="740" y="283"/>
                </a:lnTo>
                <a:lnTo>
                  <a:pt x="742" y="291"/>
                </a:lnTo>
                <a:lnTo>
                  <a:pt x="606" y="229"/>
                </a:lnTo>
                <a:lnTo>
                  <a:pt x="612" y="226"/>
                </a:lnTo>
                <a:lnTo>
                  <a:pt x="597" y="235"/>
                </a:lnTo>
                <a:lnTo>
                  <a:pt x="605" y="229"/>
                </a:lnTo>
                <a:lnTo>
                  <a:pt x="583" y="252"/>
                </a:lnTo>
                <a:lnTo>
                  <a:pt x="587" y="246"/>
                </a:lnTo>
                <a:lnTo>
                  <a:pt x="583" y="253"/>
                </a:lnTo>
                <a:cubicBezTo>
                  <a:pt x="603" y="213"/>
                  <a:pt x="647" y="192"/>
                  <a:pt x="691" y="202"/>
                </a:cubicBezTo>
                <a:cubicBezTo>
                  <a:pt x="734" y="212"/>
                  <a:pt x="764" y="251"/>
                  <a:pt x="764" y="295"/>
                </a:cubicBezTo>
                <a:lnTo>
                  <a:pt x="764" y="299"/>
                </a:lnTo>
                <a:lnTo>
                  <a:pt x="764" y="305"/>
                </a:lnTo>
                <a:lnTo>
                  <a:pt x="668" y="209"/>
                </a:lnTo>
                <a:lnTo>
                  <a:pt x="670" y="209"/>
                </a:lnTo>
                <a:lnTo>
                  <a:pt x="672" y="209"/>
                </a:lnTo>
                <a:lnTo>
                  <a:pt x="582" y="273"/>
                </a:lnTo>
                <a:lnTo>
                  <a:pt x="586" y="262"/>
                </a:lnTo>
                <a:lnTo>
                  <a:pt x="587" y="258"/>
                </a:lnTo>
                <a:cubicBezTo>
                  <a:pt x="592" y="244"/>
                  <a:pt x="600" y="231"/>
                  <a:pt x="611" y="221"/>
                </a:cubicBezTo>
                <a:lnTo>
                  <a:pt x="613" y="219"/>
                </a:lnTo>
                <a:cubicBezTo>
                  <a:pt x="637" y="194"/>
                  <a:pt x="673" y="185"/>
                  <a:pt x="706" y="194"/>
                </a:cubicBezTo>
                <a:cubicBezTo>
                  <a:pt x="739" y="203"/>
                  <a:pt x="765" y="230"/>
                  <a:pt x="774" y="263"/>
                </a:cubicBezTo>
                <a:lnTo>
                  <a:pt x="775" y="267"/>
                </a:lnTo>
                <a:lnTo>
                  <a:pt x="778" y="289"/>
                </a:lnTo>
                <a:lnTo>
                  <a:pt x="779" y="298"/>
                </a:lnTo>
                <a:lnTo>
                  <a:pt x="779" y="299"/>
                </a:lnTo>
                <a:lnTo>
                  <a:pt x="684" y="218"/>
                </a:lnTo>
                <a:lnTo>
                  <a:pt x="686" y="218"/>
                </a:lnTo>
                <a:lnTo>
                  <a:pt x="591" y="325"/>
                </a:lnTo>
                <a:lnTo>
                  <a:pt x="590" y="316"/>
                </a:lnTo>
                <a:lnTo>
                  <a:pt x="589" y="305"/>
                </a:lnTo>
                <a:cubicBezTo>
                  <a:pt x="588" y="298"/>
                  <a:pt x="588" y="291"/>
                  <a:pt x="589" y="284"/>
                </a:cubicBezTo>
                <a:lnTo>
                  <a:pt x="590" y="276"/>
                </a:lnTo>
                <a:cubicBezTo>
                  <a:pt x="593" y="254"/>
                  <a:pt x="602" y="235"/>
                  <a:pt x="618" y="220"/>
                </a:cubicBezTo>
                <a:lnTo>
                  <a:pt x="619" y="219"/>
                </a:lnTo>
                <a:cubicBezTo>
                  <a:pt x="646" y="191"/>
                  <a:pt x="687" y="183"/>
                  <a:pt x="723" y="198"/>
                </a:cubicBezTo>
                <a:cubicBezTo>
                  <a:pt x="759" y="213"/>
                  <a:pt x="782" y="248"/>
                  <a:pt x="782" y="286"/>
                </a:cubicBezTo>
                <a:lnTo>
                  <a:pt x="782" y="294"/>
                </a:lnTo>
                <a:lnTo>
                  <a:pt x="781" y="314"/>
                </a:lnTo>
                <a:lnTo>
                  <a:pt x="780" y="326"/>
                </a:lnTo>
                <a:lnTo>
                  <a:pt x="780" y="324"/>
                </a:lnTo>
                <a:cubicBezTo>
                  <a:pt x="780" y="377"/>
                  <a:pt x="737" y="420"/>
                  <a:pt x="684" y="420"/>
                </a:cubicBezTo>
                <a:cubicBezTo>
                  <a:pt x="631" y="420"/>
                  <a:pt x="588" y="377"/>
                  <a:pt x="588" y="324"/>
                </a:cubicBezTo>
                <a:lnTo>
                  <a:pt x="588" y="323"/>
                </a:lnTo>
                <a:cubicBezTo>
                  <a:pt x="588" y="318"/>
                  <a:pt x="589" y="313"/>
                  <a:pt x="590" y="308"/>
                </a:cubicBezTo>
                <a:lnTo>
                  <a:pt x="591" y="302"/>
                </a:lnTo>
                <a:lnTo>
                  <a:pt x="591" y="297"/>
                </a:lnTo>
                <a:cubicBezTo>
                  <a:pt x="594" y="257"/>
                  <a:pt x="623" y="222"/>
                  <a:pt x="663" y="212"/>
                </a:cubicBezTo>
                <a:lnTo>
                  <a:pt x="667" y="211"/>
                </a:lnTo>
                <a:cubicBezTo>
                  <a:pt x="685" y="207"/>
                  <a:pt x="704" y="208"/>
                  <a:pt x="721" y="213"/>
                </a:cubicBezTo>
                <a:lnTo>
                  <a:pt x="724" y="214"/>
                </a:lnTo>
                <a:lnTo>
                  <a:pt x="693" y="209"/>
                </a:lnTo>
                <a:lnTo>
                  <a:pt x="698" y="209"/>
                </a:lnTo>
                <a:cubicBezTo>
                  <a:pt x="704" y="209"/>
                  <a:pt x="709" y="210"/>
                  <a:pt x="714" y="211"/>
                </a:cubicBezTo>
                <a:lnTo>
                  <a:pt x="720" y="212"/>
                </a:lnTo>
                <a:lnTo>
                  <a:pt x="681" y="213"/>
                </a:lnTo>
                <a:lnTo>
                  <a:pt x="685" y="212"/>
                </a:lnTo>
                <a:lnTo>
                  <a:pt x="614" y="324"/>
                </a:lnTo>
                <a:lnTo>
                  <a:pt x="612" y="314"/>
                </a:lnTo>
                <a:lnTo>
                  <a:pt x="612" y="317"/>
                </a:lnTo>
                <a:cubicBezTo>
                  <a:pt x="597" y="271"/>
                  <a:pt x="618" y="221"/>
                  <a:pt x="661" y="200"/>
                </a:cubicBezTo>
                <a:cubicBezTo>
                  <a:pt x="704" y="179"/>
                  <a:pt x="757" y="193"/>
                  <a:pt x="783" y="233"/>
                </a:cubicBezTo>
                <a:lnTo>
                  <a:pt x="785" y="236"/>
                </a:lnTo>
                <a:lnTo>
                  <a:pt x="794" y="253"/>
                </a:lnTo>
                <a:cubicBezTo>
                  <a:pt x="807" y="277"/>
                  <a:pt x="808" y="306"/>
                  <a:pt x="798" y="331"/>
                </a:cubicBezTo>
                <a:lnTo>
                  <a:pt x="794" y="341"/>
                </a:lnTo>
                <a:lnTo>
                  <a:pt x="796" y="275"/>
                </a:lnTo>
                <a:lnTo>
                  <a:pt x="799" y="284"/>
                </a:lnTo>
                <a:lnTo>
                  <a:pt x="707" y="218"/>
                </a:lnTo>
                <a:lnTo>
                  <a:pt x="716" y="218"/>
                </a:lnTo>
                <a:lnTo>
                  <a:pt x="649" y="247"/>
                </a:lnTo>
                <a:lnTo>
                  <a:pt x="654" y="242"/>
                </a:lnTo>
                <a:lnTo>
                  <a:pt x="658" y="238"/>
                </a:lnTo>
                <a:cubicBezTo>
                  <a:pt x="685" y="210"/>
                  <a:pt x="726" y="202"/>
                  <a:pt x="762" y="217"/>
                </a:cubicBezTo>
                <a:cubicBezTo>
                  <a:pt x="798" y="232"/>
                  <a:pt x="821" y="267"/>
                  <a:pt x="821" y="305"/>
                </a:cubicBezTo>
                <a:lnTo>
                  <a:pt x="821" y="310"/>
                </a:lnTo>
                <a:cubicBezTo>
                  <a:pt x="821" y="325"/>
                  <a:pt x="818" y="340"/>
                  <a:pt x="811" y="353"/>
                </a:cubicBezTo>
                <a:lnTo>
                  <a:pt x="809" y="357"/>
                </a:lnTo>
                <a:cubicBezTo>
                  <a:pt x="787" y="401"/>
                  <a:pt x="736" y="421"/>
                  <a:pt x="690" y="405"/>
                </a:cubicBezTo>
                <a:cubicBezTo>
                  <a:pt x="644" y="388"/>
                  <a:pt x="618" y="339"/>
                  <a:pt x="630" y="291"/>
                </a:cubicBezTo>
                <a:lnTo>
                  <a:pt x="631" y="287"/>
                </a:lnTo>
                <a:lnTo>
                  <a:pt x="628" y="310"/>
                </a:lnTo>
                <a:lnTo>
                  <a:pt x="628" y="305"/>
                </a:lnTo>
                <a:lnTo>
                  <a:pt x="724" y="401"/>
                </a:lnTo>
                <a:lnTo>
                  <a:pt x="723" y="401"/>
                </a:lnTo>
                <a:lnTo>
                  <a:pt x="722" y="401"/>
                </a:lnTo>
                <a:lnTo>
                  <a:pt x="817" y="287"/>
                </a:lnTo>
                <a:lnTo>
                  <a:pt x="818" y="292"/>
                </a:lnTo>
                <a:lnTo>
                  <a:pt x="800" y="253"/>
                </a:lnTo>
                <a:lnTo>
                  <a:pt x="803" y="257"/>
                </a:lnTo>
                <a:lnTo>
                  <a:pt x="726" y="218"/>
                </a:lnTo>
                <a:lnTo>
                  <a:pt x="731" y="218"/>
                </a:lnTo>
                <a:lnTo>
                  <a:pt x="736" y="218"/>
                </a:lnTo>
                <a:cubicBezTo>
                  <a:pt x="765" y="218"/>
                  <a:pt x="792" y="231"/>
                  <a:pt x="810" y="253"/>
                </a:cubicBezTo>
                <a:lnTo>
                  <a:pt x="815" y="259"/>
                </a:lnTo>
                <a:lnTo>
                  <a:pt x="821" y="267"/>
                </a:lnTo>
                <a:lnTo>
                  <a:pt x="650" y="306"/>
                </a:lnTo>
                <a:lnTo>
                  <a:pt x="651" y="301"/>
                </a:lnTo>
                <a:lnTo>
                  <a:pt x="651" y="338"/>
                </a:lnTo>
                <a:lnTo>
                  <a:pt x="650" y="333"/>
                </a:lnTo>
                <a:lnTo>
                  <a:pt x="839" y="333"/>
                </a:lnTo>
                <a:lnTo>
                  <a:pt x="838" y="338"/>
                </a:lnTo>
                <a:lnTo>
                  <a:pt x="837" y="343"/>
                </a:lnTo>
                <a:lnTo>
                  <a:pt x="657" y="282"/>
                </a:lnTo>
                <a:lnTo>
                  <a:pt x="659" y="278"/>
                </a:lnTo>
                <a:lnTo>
                  <a:pt x="650" y="305"/>
                </a:lnTo>
                <a:lnTo>
                  <a:pt x="651" y="299"/>
                </a:lnTo>
                <a:lnTo>
                  <a:pt x="745" y="410"/>
                </a:lnTo>
                <a:lnTo>
                  <a:pt x="742" y="410"/>
                </a:lnTo>
                <a:lnTo>
                  <a:pt x="838" y="314"/>
                </a:lnTo>
                <a:lnTo>
                  <a:pt x="838" y="325"/>
                </a:lnTo>
                <a:lnTo>
                  <a:pt x="838" y="333"/>
                </a:lnTo>
                <a:lnTo>
                  <a:pt x="651" y="303"/>
                </a:lnTo>
                <a:lnTo>
                  <a:pt x="652" y="300"/>
                </a:lnTo>
                <a:lnTo>
                  <a:pt x="649" y="315"/>
                </a:lnTo>
                <a:lnTo>
                  <a:pt x="650" y="309"/>
                </a:lnTo>
                <a:lnTo>
                  <a:pt x="652" y="296"/>
                </a:lnTo>
                <a:cubicBezTo>
                  <a:pt x="659" y="263"/>
                  <a:pt x="682" y="236"/>
                  <a:pt x="714" y="224"/>
                </a:cubicBezTo>
                <a:cubicBezTo>
                  <a:pt x="745" y="213"/>
                  <a:pt x="780" y="219"/>
                  <a:pt x="806" y="240"/>
                </a:cubicBezTo>
                <a:lnTo>
                  <a:pt x="811" y="244"/>
                </a:lnTo>
                <a:cubicBezTo>
                  <a:pt x="816" y="248"/>
                  <a:pt x="821" y="252"/>
                  <a:pt x="825" y="257"/>
                </a:cubicBezTo>
                <a:lnTo>
                  <a:pt x="830" y="263"/>
                </a:lnTo>
                <a:cubicBezTo>
                  <a:pt x="835" y="269"/>
                  <a:pt x="839" y="275"/>
                  <a:pt x="842" y="282"/>
                </a:cubicBezTo>
                <a:lnTo>
                  <a:pt x="845" y="288"/>
                </a:lnTo>
                <a:lnTo>
                  <a:pt x="841" y="280"/>
                </a:lnTo>
                <a:lnTo>
                  <a:pt x="665" y="333"/>
                </a:lnTo>
                <a:lnTo>
                  <a:pt x="665" y="330"/>
                </a:lnTo>
                <a:cubicBezTo>
                  <a:pt x="665" y="325"/>
                  <a:pt x="666" y="320"/>
                  <a:pt x="667" y="315"/>
                </a:cubicBezTo>
                <a:lnTo>
                  <a:pt x="668" y="309"/>
                </a:lnTo>
                <a:cubicBezTo>
                  <a:pt x="670" y="298"/>
                  <a:pt x="673" y="288"/>
                  <a:pt x="678" y="278"/>
                </a:cubicBezTo>
                <a:lnTo>
                  <a:pt x="684" y="267"/>
                </a:lnTo>
                <a:cubicBezTo>
                  <a:pt x="686" y="263"/>
                  <a:pt x="689" y="260"/>
                  <a:pt x="692" y="256"/>
                </a:cubicBezTo>
                <a:lnTo>
                  <a:pt x="698" y="248"/>
                </a:lnTo>
                <a:cubicBezTo>
                  <a:pt x="714" y="226"/>
                  <a:pt x="740" y="212"/>
                  <a:pt x="768" y="210"/>
                </a:cubicBezTo>
                <a:cubicBezTo>
                  <a:pt x="795" y="208"/>
                  <a:pt x="823" y="218"/>
                  <a:pt x="842" y="238"/>
                </a:cubicBezTo>
                <a:lnTo>
                  <a:pt x="845" y="241"/>
                </a:lnTo>
                <a:cubicBezTo>
                  <a:pt x="853" y="248"/>
                  <a:pt x="859" y="256"/>
                  <a:pt x="863" y="266"/>
                </a:cubicBezTo>
                <a:lnTo>
                  <a:pt x="866" y="272"/>
                </a:lnTo>
                <a:lnTo>
                  <a:pt x="780" y="218"/>
                </a:lnTo>
                <a:lnTo>
                  <a:pt x="781" y="218"/>
                </a:lnTo>
                <a:cubicBezTo>
                  <a:pt x="810" y="218"/>
                  <a:pt x="837" y="231"/>
                  <a:pt x="856" y="254"/>
                </a:cubicBezTo>
                <a:cubicBezTo>
                  <a:pt x="874" y="276"/>
                  <a:pt x="881" y="305"/>
                  <a:pt x="876" y="333"/>
                </a:cubicBezTo>
                <a:lnTo>
                  <a:pt x="874" y="343"/>
                </a:lnTo>
                <a:lnTo>
                  <a:pt x="875" y="324"/>
                </a:lnTo>
                <a:lnTo>
                  <a:pt x="875" y="330"/>
                </a:lnTo>
                <a:lnTo>
                  <a:pt x="875" y="333"/>
                </a:lnTo>
                <a:lnTo>
                  <a:pt x="686" y="313"/>
                </a:lnTo>
                <a:lnTo>
                  <a:pt x="688" y="304"/>
                </a:lnTo>
                <a:lnTo>
                  <a:pt x="685" y="324"/>
                </a:lnTo>
                <a:lnTo>
                  <a:pt x="685" y="314"/>
                </a:lnTo>
                <a:lnTo>
                  <a:pt x="685" y="316"/>
                </a:lnTo>
                <a:cubicBezTo>
                  <a:pt x="682" y="289"/>
                  <a:pt x="691" y="262"/>
                  <a:pt x="709" y="241"/>
                </a:cubicBezTo>
                <a:cubicBezTo>
                  <a:pt x="727" y="221"/>
                  <a:pt x="753" y="209"/>
                  <a:pt x="780" y="209"/>
                </a:cubicBezTo>
                <a:lnTo>
                  <a:pt x="782" y="209"/>
                </a:lnTo>
                <a:cubicBezTo>
                  <a:pt x="835" y="209"/>
                  <a:pt x="878" y="252"/>
                  <a:pt x="878" y="305"/>
                </a:cubicBezTo>
                <a:cubicBezTo>
                  <a:pt x="878" y="358"/>
                  <a:pt x="835" y="401"/>
                  <a:pt x="782" y="401"/>
                </a:cubicBezTo>
                <a:lnTo>
                  <a:pt x="779" y="401"/>
                </a:lnTo>
                <a:lnTo>
                  <a:pt x="859" y="252"/>
                </a:lnTo>
                <a:lnTo>
                  <a:pt x="865" y="261"/>
                </a:lnTo>
                <a:lnTo>
                  <a:pt x="868" y="264"/>
                </a:lnTo>
                <a:lnTo>
                  <a:pt x="869" y="265"/>
                </a:lnTo>
                <a:lnTo>
                  <a:pt x="813" y="237"/>
                </a:lnTo>
                <a:lnTo>
                  <a:pt x="821" y="238"/>
                </a:lnTo>
                <a:lnTo>
                  <a:pt x="727" y="284"/>
                </a:lnTo>
                <a:lnTo>
                  <a:pt x="730" y="279"/>
                </a:lnTo>
                <a:lnTo>
                  <a:pt x="721" y="301"/>
                </a:lnTo>
                <a:lnTo>
                  <a:pt x="724" y="291"/>
                </a:lnTo>
                <a:lnTo>
                  <a:pt x="724" y="289"/>
                </a:lnTo>
                <a:cubicBezTo>
                  <a:pt x="725" y="281"/>
                  <a:pt x="728" y="274"/>
                  <a:pt x="732" y="267"/>
                </a:cubicBezTo>
                <a:lnTo>
                  <a:pt x="734" y="263"/>
                </a:lnTo>
                <a:cubicBezTo>
                  <a:pt x="747" y="235"/>
                  <a:pt x="774" y="216"/>
                  <a:pt x="804" y="211"/>
                </a:cubicBezTo>
                <a:cubicBezTo>
                  <a:pt x="835" y="206"/>
                  <a:pt x="866" y="216"/>
                  <a:pt x="887" y="238"/>
                </a:cubicBezTo>
                <a:lnTo>
                  <a:pt x="889" y="240"/>
                </a:lnTo>
                <a:cubicBezTo>
                  <a:pt x="898" y="248"/>
                  <a:pt x="905" y="258"/>
                  <a:pt x="910" y="270"/>
                </a:cubicBezTo>
                <a:lnTo>
                  <a:pt x="913" y="277"/>
                </a:lnTo>
                <a:lnTo>
                  <a:pt x="919" y="295"/>
                </a:lnTo>
                <a:lnTo>
                  <a:pt x="919" y="294"/>
                </a:lnTo>
                <a:lnTo>
                  <a:pt x="731" y="324"/>
                </a:lnTo>
                <a:lnTo>
                  <a:pt x="731" y="321"/>
                </a:lnTo>
                <a:lnTo>
                  <a:pt x="731" y="315"/>
                </a:lnTo>
                <a:lnTo>
                  <a:pt x="732" y="329"/>
                </a:lnTo>
                <a:lnTo>
                  <a:pt x="731" y="322"/>
                </a:lnTo>
                <a:cubicBezTo>
                  <a:pt x="731" y="318"/>
                  <a:pt x="730" y="313"/>
                  <a:pt x="730" y="308"/>
                </a:cubicBezTo>
                <a:lnTo>
                  <a:pt x="730" y="305"/>
                </a:lnTo>
                <a:cubicBezTo>
                  <a:pt x="730" y="258"/>
                  <a:pt x="765" y="218"/>
                  <a:pt x="811" y="211"/>
                </a:cubicBezTo>
                <a:cubicBezTo>
                  <a:pt x="858" y="203"/>
                  <a:pt x="903" y="230"/>
                  <a:pt x="918" y="275"/>
                </a:cubicBezTo>
                <a:lnTo>
                  <a:pt x="919" y="278"/>
                </a:lnTo>
                <a:cubicBezTo>
                  <a:pt x="920" y="284"/>
                  <a:pt x="922" y="289"/>
                  <a:pt x="923" y="295"/>
                </a:cubicBezTo>
                <a:lnTo>
                  <a:pt x="924" y="302"/>
                </a:lnTo>
                <a:lnTo>
                  <a:pt x="924" y="306"/>
                </a:lnTo>
                <a:cubicBezTo>
                  <a:pt x="925" y="311"/>
                  <a:pt x="925" y="316"/>
                  <a:pt x="925" y="321"/>
                </a:cubicBezTo>
                <a:lnTo>
                  <a:pt x="925" y="324"/>
                </a:lnTo>
                <a:cubicBezTo>
                  <a:pt x="925" y="372"/>
                  <a:pt x="891" y="412"/>
                  <a:pt x="845" y="419"/>
                </a:cubicBezTo>
                <a:cubicBezTo>
                  <a:pt x="798" y="427"/>
                  <a:pt x="753" y="399"/>
                  <a:pt x="738" y="355"/>
                </a:cubicBezTo>
                <a:lnTo>
                  <a:pt x="737" y="352"/>
                </a:lnTo>
                <a:cubicBezTo>
                  <a:pt x="736" y="346"/>
                  <a:pt x="734" y="341"/>
                  <a:pt x="733" y="335"/>
                </a:cubicBezTo>
                <a:lnTo>
                  <a:pt x="732" y="328"/>
                </a:lnTo>
                <a:lnTo>
                  <a:pt x="731" y="321"/>
                </a:lnTo>
                <a:cubicBezTo>
                  <a:pt x="731" y="317"/>
                  <a:pt x="730" y="312"/>
                  <a:pt x="730" y="307"/>
                </a:cubicBezTo>
                <a:lnTo>
                  <a:pt x="730" y="305"/>
                </a:lnTo>
                <a:lnTo>
                  <a:pt x="920" y="329"/>
                </a:lnTo>
                <a:lnTo>
                  <a:pt x="919" y="333"/>
                </a:lnTo>
                <a:lnTo>
                  <a:pt x="921" y="309"/>
                </a:lnTo>
                <a:lnTo>
                  <a:pt x="921" y="318"/>
                </a:lnTo>
                <a:lnTo>
                  <a:pt x="921" y="328"/>
                </a:lnTo>
                <a:lnTo>
                  <a:pt x="921" y="333"/>
                </a:lnTo>
                <a:lnTo>
                  <a:pt x="758" y="266"/>
                </a:lnTo>
                <a:lnTo>
                  <a:pt x="761" y="263"/>
                </a:lnTo>
                <a:lnTo>
                  <a:pt x="737" y="300"/>
                </a:lnTo>
                <a:lnTo>
                  <a:pt x="739" y="294"/>
                </a:lnTo>
                <a:lnTo>
                  <a:pt x="830" y="420"/>
                </a:lnTo>
                <a:lnTo>
                  <a:pt x="827" y="420"/>
                </a:lnTo>
                <a:lnTo>
                  <a:pt x="922" y="309"/>
                </a:lnTo>
                <a:lnTo>
                  <a:pt x="923" y="315"/>
                </a:lnTo>
                <a:lnTo>
                  <a:pt x="920" y="300"/>
                </a:lnTo>
                <a:lnTo>
                  <a:pt x="921" y="303"/>
                </a:lnTo>
                <a:lnTo>
                  <a:pt x="733" y="333"/>
                </a:lnTo>
                <a:lnTo>
                  <a:pt x="733" y="328"/>
                </a:lnTo>
                <a:lnTo>
                  <a:pt x="733" y="318"/>
                </a:lnTo>
                <a:lnTo>
                  <a:pt x="733" y="309"/>
                </a:lnTo>
                <a:lnTo>
                  <a:pt x="733" y="305"/>
                </a:lnTo>
                <a:cubicBezTo>
                  <a:pt x="733" y="252"/>
                  <a:pt x="776" y="209"/>
                  <a:pt x="829" y="209"/>
                </a:cubicBezTo>
                <a:cubicBezTo>
                  <a:pt x="882" y="209"/>
                  <a:pt x="925" y="252"/>
                  <a:pt x="925" y="305"/>
                </a:cubicBezTo>
                <a:lnTo>
                  <a:pt x="925" y="307"/>
                </a:lnTo>
                <a:lnTo>
                  <a:pt x="924" y="292"/>
                </a:lnTo>
                <a:lnTo>
                  <a:pt x="925" y="298"/>
                </a:lnTo>
                <a:lnTo>
                  <a:pt x="927" y="307"/>
                </a:lnTo>
                <a:lnTo>
                  <a:pt x="832" y="228"/>
                </a:lnTo>
                <a:lnTo>
                  <a:pt x="836" y="228"/>
                </a:lnTo>
                <a:lnTo>
                  <a:pt x="841" y="228"/>
                </a:lnTo>
                <a:lnTo>
                  <a:pt x="818" y="231"/>
                </a:lnTo>
                <a:lnTo>
                  <a:pt x="822" y="230"/>
                </a:lnTo>
                <a:cubicBezTo>
                  <a:pt x="837" y="227"/>
                  <a:pt x="853" y="227"/>
                  <a:pt x="869" y="230"/>
                </a:cubicBezTo>
                <a:lnTo>
                  <a:pt x="873" y="231"/>
                </a:lnTo>
                <a:cubicBezTo>
                  <a:pt x="906" y="240"/>
                  <a:pt x="933" y="266"/>
                  <a:pt x="942" y="299"/>
                </a:cubicBezTo>
                <a:lnTo>
                  <a:pt x="945" y="310"/>
                </a:lnTo>
                <a:lnTo>
                  <a:pt x="948" y="320"/>
                </a:lnTo>
                <a:lnTo>
                  <a:pt x="758" y="343"/>
                </a:lnTo>
                <a:lnTo>
                  <a:pt x="758" y="340"/>
                </a:lnTo>
                <a:lnTo>
                  <a:pt x="760" y="356"/>
                </a:lnTo>
                <a:lnTo>
                  <a:pt x="759" y="350"/>
                </a:lnTo>
                <a:lnTo>
                  <a:pt x="757" y="341"/>
                </a:lnTo>
                <a:cubicBezTo>
                  <a:pt x="757" y="337"/>
                  <a:pt x="756" y="332"/>
                  <a:pt x="756" y="327"/>
                </a:cubicBezTo>
                <a:lnTo>
                  <a:pt x="756" y="324"/>
                </a:lnTo>
                <a:cubicBezTo>
                  <a:pt x="756" y="282"/>
                  <a:pt x="784" y="245"/>
                  <a:pt x="825" y="233"/>
                </a:cubicBezTo>
                <a:cubicBezTo>
                  <a:pt x="865" y="220"/>
                  <a:pt x="909" y="236"/>
                  <a:pt x="932" y="271"/>
                </a:cubicBezTo>
                <a:lnTo>
                  <a:pt x="934" y="274"/>
                </a:lnTo>
                <a:cubicBezTo>
                  <a:pt x="939" y="281"/>
                  <a:pt x="943" y="289"/>
                  <a:pt x="946" y="297"/>
                </a:cubicBezTo>
                <a:lnTo>
                  <a:pt x="948" y="303"/>
                </a:lnTo>
                <a:cubicBezTo>
                  <a:pt x="952" y="316"/>
                  <a:pt x="953" y="330"/>
                  <a:pt x="952" y="343"/>
                </a:cubicBezTo>
                <a:lnTo>
                  <a:pt x="951" y="353"/>
                </a:lnTo>
                <a:cubicBezTo>
                  <a:pt x="946" y="404"/>
                  <a:pt x="902" y="442"/>
                  <a:pt x="851" y="439"/>
                </a:cubicBezTo>
                <a:cubicBezTo>
                  <a:pt x="800" y="437"/>
                  <a:pt x="759" y="395"/>
                  <a:pt x="759" y="343"/>
                </a:cubicBezTo>
                <a:lnTo>
                  <a:pt x="759" y="337"/>
                </a:lnTo>
                <a:lnTo>
                  <a:pt x="759" y="333"/>
                </a:lnTo>
                <a:cubicBezTo>
                  <a:pt x="759" y="280"/>
                  <a:pt x="802" y="237"/>
                  <a:pt x="855" y="237"/>
                </a:cubicBezTo>
                <a:cubicBezTo>
                  <a:pt x="908" y="237"/>
                  <a:pt x="951" y="280"/>
                  <a:pt x="951" y="333"/>
                </a:cubicBezTo>
                <a:lnTo>
                  <a:pt x="951" y="338"/>
                </a:lnTo>
                <a:lnTo>
                  <a:pt x="951" y="343"/>
                </a:lnTo>
                <a:lnTo>
                  <a:pt x="764" y="313"/>
                </a:lnTo>
                <a:lnTo>
                  <a:pt x="765" y="310"/>
                </a:lnTo>
                <a:lnTo>
                  <a:pt x="760" y="340"/>
                </a:lnTo>
                <a:lnTo>
                  <a:pt x="760" y="333"/>
                </a:lnTo>
                <a:lnTo>
                  <a:pt x="762" y="349"/>
                </a:lnTo>
                <a:lnTo>
                  <a:pt x="761" y="343"/>
                </a:lnTo>
                <a:cubicBezTo>
                  <a:pt x="760" y="338"/>
                  <a:pt x="759" y="333"/>
                  <a:pt x="759" y="327"/>
                </a:cubicBezTo>
                <a:lnTo>
                  <a:pt x="759" y="324"/>
                </a:lnTo>
                <a:cubicBezTo>
                  <a:pt x="759" y="290"/>
                  <a:pt x="778" y="258"/>
                  <a:pt x="808" y="241"/>
                </a:cubicBezTo>
                <a:cubicBezTo>
                  <a:pt x="838" y="224"/>
                  <a:pt x="875" y="224"/>
                  <a:pt x="905" y="242"/>
                </a:cubicBezTo>
                <a:lnTo>
                  <a:pt x="910" y="245"/>
                </a:lnTo>
                <a:cubicBezTo>
                  <a:pt x="917" y="249"/>
                  <a:pt x="923" y="254"/>
                  <a:pt x="928" y="260"/>
                </a:cubicBezTo>
                <a:lnTo>
                  <a:pt x="934" y="266"/>
                </a:lnTo>
                <a:cubicBezTo>
                  <a:pt x="948" y="279"/>
                  <a:pt x="957" y="297"/>
                  <a:pt x="961" y="316"/>
                </a:cubicBezTo>
                <a:lnTo>
                  <a:pt x="963" y="327"/>
                </a:lnTo>
                <a:lnTo>
                  <a:pt x="965" y="341"/>
                </a:lnTo>
                <a:lnTo>
                  <a:pt x="816" y="273"/>
                </a:lnTo>
                <a:lnTo>
                  <a:pt x="819" y="271"/>
                </a:lnTo>
                <a:lnTo>
                  <a:pt x="789" y="303"/>
                </a:lnTo>
                <a:lnTo>
                  <a:pt x="793" y="296"/>
                </a:lnTo>
                <a:lnTo>
                  <a:pt x="782" y="326"/>
                </a:lnTo>
                <a:lnTo>
                  <a:pt x="784" y="315"/>
                </a:lnTo>
                <a:lnTo>
                  <a:pt x="784" y="313"/>
                </a:lnTo>
                <a:cubicBezTo>
                  <a:pt x="790" y="262"/>
                  <a:pt x="835" y="226"/>
                  <a:pt x="885" y="229"/>
                </a:cubicBezTo>
                <a:cubicBezTo>
                  <a:pt x="936" y="232"/>
                  <a:pt x="975" y="274"/>
                  <a:pt x="975" y="324"/>
                </a:cubicBezTo>
                <a:lnTo>
                  <a:pt x="975" y="332"/>
                </a:lnTo>
                <a:lnTo>
                  <a:pt x="974" y="315"/>
                </a:lnTo>
                <a:lnTo>
                  <a:pt x="976" y="326"/>
                </a:lnTo>
                <a:lnTo>
                  <a:pt x="881" y="247"/>
                </a:lnTo>
                <a:lnTo>
                  <a:pt x="886" y="247"/>
                </a:lnTo>
                <a:lnTo>
                  <a:pt x="891" y="247"/>
                </a:lnTo>
                <a:cubicBezTo>
                  <a:pt x="937" y="247"/>
                  <a:pt x="977" y="280"/>
                  <a:pt x="986" y="325"/>
                </a:cubicBezTo>
                <a:lnTo>
                  <a:pt x="987" y="330"/>
                </a:lnTo>
                <a:cubicBezTo>
                  <a:pt x="988" y="336"/>
                  <a:pt x="988" y="342"/>
                  <a:pt x="988" y="348"/>
                </a:cubicBezTo>
                <a:lnTo>
                  <a:pt x="988" y="352"/>
                </a:lnTo>
                <a:lnTo>
                  <a:pt x="807" y="310"/>
                </a:lnTo>
                <a:lnTo>
                  <a:pt x="809" y="306"/>
                </a:lnTo>
                <a:lnTo>
                  <a:pt x="800" y="330"/>
                </a:lnTo>
                <a:lnTo>
                  <a:pt x="801" y="325"/>
                </a:lnTo>
                <a:lnTo>
                  <a:pt x="895" y="439"/>
                </a:lnTo>
                <a:lnTo>
                  <a:pt x="894" y="439"/>
                </a:lnTo>
                <a:lnTo>
                  <a:pt x="986" y="374"/>
                </a:lnTo>
                <a:lnTo>
                  <a:pt x="984" y="380"/>
                </a:lnTo>
                <a:lnTo>
                  <a:pt x="983" y="383"/>
                </a:lnTo>
                <a:lnTo>
                  <a:pt x="804" y="313"/>
                </a:lnTo>
                <a:lnTo>
                  <a:pt x="808" y="304"/>
                </a:lnTo>
                <a:lnTo>
                  <a:pt x="819" y="284"/>
                </a:lnTo>
                <a:cubicBezTo>
                  <a:pt x="836" y="255"/>
                  <a:pt x="868" y="237"/>
                  <a:pt x="901" y="237"/>
                </a:cubicBezTo>
                <a:cubicBezTo>
                  <a:pt x="935" y="237"/>
                  <a:pt x="966" y="255"/>
                  <a:pt x="984" y="284"/>
                </a:cubicBezTo>
                <a:lnTo>
                  <a:pt x="987" y="289"/>
                </a:lnTo>
                <a:cubicBezTo>
                  <a:pt x="989" y="293"/>
                  <a:pt x="992" y="298"/>
                  <a:pt x="994" y="303"/>
                </a:cubicBezTo>
                <a:lnTo>
                  <a:pt x="996" y="308"/>
                </a:lnTo>
                <a:lnTo>
                  <a:pt x="824" y="294"/>
                </a:lnTo>
                <a:lnTo>
                  <a:pt x="827" y="289"/>
                </a:lnTo>
                <a:lnTo>
                  <a:pt x="830" y="284"/>
                </a:lnTo>
                <a:cubicBezTo>
                  <a:pt x="852" y="247"/>
                  <a:pt x="897" y="229"/>
                  <a:pt x="938" y="241"/>
                </a:cubicBezTo>
                <a:cubicBezTo>
                  <a:pt x="980" y="252"/>
                  <a:pt x="1008" y="290"/>
                  <a:pt x="1008" y="333"/>
                </a:cubicBezTo>
                <a:lnTo>
                  <a:pt x="1008" y="337"/>
                </a:lnTo>
                <a:lnTo>
                  <a:pt x="1008" y="344"/>
                </a:lnTo>
                <a:lnTo>
                  <a:pt x="1008" y="350"/>
                </a:lnTo>
                <a:lnTo>
                  <a:pt x="1008" y="352"/>
                </a:lnTo>
                <a:cubicBezTo>
                  <a:pt x="1008" y="405"/>
                  <a:pt x="965" y="448"/>
                  <a:pt x="912" y="448"/>
                </a:cubicBezTo>
                <a:cubicBezTo>
                  <a:pt x="859" y="448"/>
                  <a:pt x="816" y="405"/>
                  <a:pt x="816" y="352"/>
                </a:cubicBezTo>
                <a:lnTo>
                  <a:pt x="816" y="347"/>
                </a:lnTo>
                <a:lnTo>
                  <a:pt x="818" y="328"/>
                </a:lnTo>
                <a:lnTo>
                  <a:pt x="817" y="329"/>
                </a:lnTo>
                <a:lnTo>
                  <a:pt x="817" y="324"/>
                </a:lnTo>
                <a:cubicBezTo>
                  <a:pt x="817" y="271"/>
                  <a:pt x="860" y="228"/>
                  <a:pt x="913" y="228"/>
                </a:cubicBezTo>
                <a:cubicBezTo>
                  <a:pt x="966" y="228"/>
                  <a:pt x="1009" y="271"/>
                  <a:pt x="1009" y="324"/>
                </a:cubicBezTo>
                <a:lnTo>
                  <a:pt x="1009" y="326"/>
                </a:lnTo>
                <a:lnTo>
                  <a:pt x="1009" y="333"/>
                </a:lnTo>
                <a:cubicBezTo>
                  <a:pt x="1009" y="338"/>
                  <a:pt x="1009" y="343"/>
                  <a:pt x="1009" y="347"/>
                </a:cubicBezTo>
                <a:lnTo>
                  <a:pt x="1008" y="354"/>
                </a:lnTo>
                <a:lnTo>
                  <a:pt x="1008" y="340"/>
                </a:lnTo>
                <a:lnTo>
                  <a:pt x="1008" y="343"/>
                </a:lnTo>
                <a:cubicBezTo>
                  <a:pt x="1008" y="396"/>
                  <a:pt x="965" y="439"/>
                  <a:pt x="912" y="439"/>
                </a:cubicBezTo>
                <a:cubicBezTo>
                  <a:pt x="859" y="439"/>
                  <a:pt x="816" y="396"/>
                  <a:pt x="816" y="343"/>
                </a:cubicBezTo>
                <a:lnTo>
                  <a:pt x="816" y="335"/>
                </a:lnTo>
                <a:lnTo>
                  <a:pt x="816" y="324"/>
                </a:lnTo>
                <a:cubicBezTo>
                  <a:pt x="816" y="271"/>
                  <a:pt x="859" y="228"/>
                  <a:pt x="912" y="228"/>
                </a:cubicBezTo>
                <a:lnTo>
                  <a:pt x="915" y="228"/>
                </a:lnTo>
                <a:lnTo>
                  <a:pt x="916" y="228"/>
                </a:lnTo>
                <a:cubicBezTo>
                  <a:pt x="944" y="228"/>
                  <a:pt x="970" y="240"/>
                  <a:pt x="988" y="261"/>
                </a:cubicBezTo>
                <a:lnTo>
                  <a:pt x="996" y="270"/>
                </a:lnTo>
                <a:cubicBezTo>
                  <a:pt x="1004" y="279"/>
                  <a:pt x="1011" y="289"/>
                  <a:pt x="1015" y="301"/>
                </a:cubicBezTo>
                <a:lnTo>
                  <a:pt x="1019" y="312"/>
                </a:lnTo>
                <a:lnTo>
                  <a:pt x="1024" y="329"/>
                </a:lnTo>
                <a:lnTo>
                  <a:pt x="834" y="352"/>
                </a:lnTo>
                <a:lnTo>
                  <a:pt x="834" y="349"/>
                </a:lnTo>
                <a:lnTo>
                  <a:pt x="836" y="365"/>
                </a:lnTo>
                <a:lnTo>
                  <a:pt x="835" y="359"/>
                </a:lnTo>
                <a:cubicBezTo>
                  <a:pt x="832" y="345"/>
                  <a:pt x="833" y="330"/>
                  <a:pt x="838" y="316"/>
                </a:cubicBezTo>
                <a:lnTo>
                  <a:pt x="841" y="306"/>
                </a:lnTo>
                <a:lnTo>
                  <a:pt x="843" y="297"/>
                </a:lnTo>
                <a:cubicBezTo>
                  <a:pt x="848" y="283"/>
                  <a:pt x="856" y="270"/>
                  <a:pt x="867" y="260"/>
                </a:cubicBezTo>
                <a:lnTo>
                  <a:pt x="870" y="257"/>
                </a:lnTo>
                <a:cubicBezTo>
                  <a:pt x="907" y="219"/>
                  <a:pt x="968" y="219"/>
                  <a:pt x="1005" y="257"/>
                </a:cubicBezTo>
                <a:lnTo>
                  <a:pt x="1008" y="260"/>
                </a:lnTo>
                <a:cubicBezTo>
                  <a:pt x="1013" y="264"/>
                  <a:pt x="1017" y="269"/>
                  <a:pt x="1020" y="274"/>
                </a:cubicBezTo>
                <a:lnTo>
                  <a:pt x="1024" y="280"/>
                </a:lnTo>
                <a:cubicBezTo>
                  <a:pt x="1032" y="291"/>
                  <a:pt x="1037" y="303"/>
                  <a:pt x="1039" y="316"/>
                </a:cubicBezTo>
                <a:lnTo>
                  <a:pt x="1041" y="327"/>
                </a:lnTo>
                <a:lnTo>
                  <a:pt x="1043" y="341"/>
                </a:lnTo>
                <a:lnTo>
                  <a:pt x="851" y="352"/>
                </a:lnTo>
                <a:lnTo>
                  <a:pt x="851" y="349"/>
                </a:lnTo>
                <a:cubicBezTo>
                  <a:pt x="851" y="344"/>
                  <a:pt x="852" y="339"/>
                  <a:pt x="853" y="334"/>
                </a:cubicBezTo>
                <a:lnTo>
                  <a:pt x="854" y="328"/>
                </a:lnTo>
                <a:lnTo>
                  <a:pt x="852" y="343"/>
                </a:lnTo>
                <a:lnTo>
                  <a:pt x="852" y="336"/>
                </a:lnTo>
                <a:cubicBezTo>
                  <a:pt x="852" y="326"/>
                  <a:pt x="854" y="316"/>
                  <a:pt x="857" y="306"/>
                </a:cubicBezTo>
                <a:lnTo>
                  <a:pt x="858" y="303"/>
                </a:lnTo>
                <a:cubicBezTo>
                  <a:pt x="873" y="258"/>
                  <a:pt x="918" y="231"/>
                  <a:pt x="965" y="239"/>
                </a:cubicBezTo>
                <a:cubicBezTo>
                  <a:pt x="1011" y="246"/>
                  <a:pt x="1045" y="286"/>
                  <a:pt x="1045" y="333"/>
                </a:cubicBezTo>
                <a:lnTo>
                  <a:pt x="1045" y="336"/>
                </a:lnTo>
                <a:lnTo>
                  <a:pt x="1044" y="321"/>
                </a:lnTo>
                <a:lnTo>
                  <a:pt x="1045" y="327"/>
                </a:lnTo>
                <a:cubicBezTo>
                  <a:pt x="1046" y="332"/>
                  <a:pt x="1046" y="337"/>
                  <a:pt x="1046" y="342"/>
                </a:cubicBezTo>
                <a:lnTo>
                  <a:pt x="1046" y="349"/>
                </a:lnTo>
                <a:lnTo>
                  <a:pt x="1046" y="352"/>
                </a:lnTo>
                <a:lnTo>
                  <a:pt x="857" y="329"/>
                </a:lnTo>
                <a:lnTo>
                  <a:pt x="858" y="325"/>
                </a:lnTo>
                <a:lnTo>
                  <a:pt x="858" y="325"/>
                </a:lnTo>
                <a:lnTo>
                  <a:pt x="1046" y="367"/>
                </a:lnTo>
                <a:lnTo>
                  <a:pt x="1045" y="371"/>
                </a:lnTo>
                <a:lnTo>
                  <a:pt x="1045" y="371"/>
                </a:lnTo>
                <a:lnTo>
                  <a:pt x="950" y="256"/>
                </a:lnTo>
                <a:lnTo>
                  <a:pt x="951" y="256"/>
                </a:lnTo>
                <a:lnTo>
                  <a:pt x="952" y="256"/>
                </a:lnTo>
                <a:lnTo>
                  <a:pt x="858" y="368"/>
                </a:lnTo>
                <a:lnTo>
                  <a:pt x="857" y="362"/>
                </a:lnTo>
                <a:lnTo>
                  <a:pt x="872" y="400"/>
                </a:lnTo>
                <a:lnTo>
                  <a:pt x="870" y="397"/>
                </a:lnTo>
                <a:lnTo>
                  <a:pt x="1045" y="332"/>
                </a:lnTo>
                <a:lnTo>
                  <a:pt x="1046" y="340"/>
                </a:lnTo>
                <a:lnTo>
                  <a:pt x="1047" y="354"/>
                </a:lnTo>
                <a:lnTo>
                  <a:pt x="1048" y="361"/>
                </a:lnTo>
                <a:lnTo>
                  <a:pt x="1043" y="340"/>
                </a:lnTo>
                <a:lnTo>
                  <a:pt x="1045" y="345"/>
                </a:lnTo>
                <a:lnTo>
                  <a:pt x="998" y="295"/>
                </a:lnTo>
                <a:lnTo>
                  <a:pt x="1000" y="296"/>
                </a:lnTo>
                <a:lnTo>
                  <a:pt x="865" y="355"/>
                </a:lnTo>
                <a:lnTo>
                  <a:pt x="867" y="348"/>
                </a:lnTo>
                <a:lnTo>
                  <a:pt x="864" y="367"/>
                </a:lnTo>
                <a:lnTo>
                  <a:pt x="865" y="354"/>
                </a:lnTo>
                <a:lnTo>
                  <a:pt x="868" y="334"/>
                </a:lnTo>
                <a:cubicBezTo>
                  <a:pt x="869" y="329"/>
                  <a:pt x="870" y="324"/>
                  <a:pt x="871" y="319"/>
                </a:cubicBezTo>
                <a:lnTo>
                  <a:pt x="873" y="313"/>
                </a:lnTo>
                <a:cubicBezTo>
                  <a:pt x="885" y="278"/>
                  <a:pt x="915" y="253"/>
                  <a:pt x="952" y="248"/>
                </a:cubicBezTo>
                <a:cubicBezTo>
                  <a:pt x="988" y="243"/>
                  <a:pt x="1024" y="260"/>
                  <a:pt x="1044" y="290"/>
                </a:cubicBezTo>
                <a:lnTo>
                  <a:pt x="1046" y="293"/>
                </a:lnTo>
                <a:cubicBezTo>
                  <a:pt x="1053" y="303"/>
                  <a:pt x="1058" y="314"/>
                  <a:pt x="1060" y="326"/>
                </a:cubicBezTo>
                <a:lnTo>
                  <a:pt x="1062" y="335"/>
                </a:lnTo>
                <a:lnTo>
                  <a:pt x="1065" y="347"/>
                </a:lnTo>
                <a:lnTo>
                  <a:pt x="1064" y="341"/>
                </a:lnTo>
                <a:cubicBezTo>
                  <a:pt x="1073" y="370"/>
                  <a:pt x="1068" y="403"/>
                  <a:pt x="1050" y="428"/>
                </a:cubicBezTo>
                <a:cubicBezTo>
                  <a:pt x="1032" y="453"/>
                  <a:pt x="1003" y="467"/>
                  <a:pt x="972" y="467"/>
                </a:cubicBezTo>
                <a:lnTo>
                  <a:pt x="971" y="467"/>
                </a:lnTo>
                <a:cubicBezTo>
                  <a:pt x="942" y="467"/>
                  <a:pt x="914" y="454"/>
                  <a:pt x="896" y="431"/>
                </a:cubicBezTo>
                <a:cubicBezTo>
                  <a:pt x="878" y="407"/>
                  <a:pt x="871" y="377"/>
                  <a:pt x="878" y="348"/>
                </a:cubicBezTo>
                <a:lnTo>
                  <a:pt x="879" y="344"/>
                </a:lnTo>
                <a:lnTo>
                  <a:pt x="885" y="327"/>
                </a:lnTo>
                <a:cubicBezTo>
                  <a:pt x="900" y="290"/>
                  <a:pt x="935" y="266"/>
                  <a:pt x="974" y="266"/>
                </a:cubicBezTo>
                <a:lnTo>
                  <a:pt x="978" y="266"/>
                </a:lnTo>
                <a:lnTo>
                  <a:pt x="987" y="266"/>
                </a:lnTo>
                <a:cubicBezTo>
                  <a:pt x="1024" y="266"/>
                  <a:pt x="1057" y="287"/>
                  <a:pt x="1073" y="320"/>
                </a:cubicBezTo>
                <a:lnTo>
                  <a:pt x="1076" y="326"/>
                </a:lnTo>
                <a:lnTo>
                  <a:pt x="1072" y="318"/>
                </a:lnTo>
                <a:lnTo>
                  <a:pt x="896" y="371"/>
                </a:lnTo>
                <a:lnTo>
                  <a:pt x="896" y="366"/>
                </a:lnTo>
                <a:lnTo>
                  <a:pt x="896" y="356"/>
                </a:lnTo>
                <a:lnTo>
                  <a:pt x="896" y="358"/>
                </a:lnTo>
                <a:lnTo>
                  <a:pt x="895" y="343"/>
                </a:lnTo>
                <a:cubicBezTo>
                  <a:pt x="895" y="290"/>
                  <a:pt x="938" y="247"/>
                  <a:pt x="991" y="247"/>
                </a:cubicBezTo>
                <a:cubicBezTo>
                  <a:pt x="1044" y="247"/>
                  <a:pt x="1087" y="290"/>
                  <a:pt x="1087" y="343"/>
                </a:cubicBezTo>
                <a:lnTo>
                  <a:pt x="1087" y="345"/>
                </a:lnTo>
                <a:lnTo>
                  <a:pt x="1087" y="351"/>
                </a:lnTo>
                <a:lnTo>
                  <a:pt x="1087" y="362"/>
                </a:lnTo>
                <a:cubicBezTo>
                  <a:pt x="1087" y="415"/>
                  <a:pt x="1044" y="458"/>
                  <a:pt x="991" y="458"/>
                </a:cubicBezTo>
                <a:lnTo>
                  <a:pt x="989" y="458"/>
                </a:lnTo>
                <a:cubicBezTo>
                  <a:pt x="962" y="458"/>
                  <a:pt x="937" y="447"/>
                  <a:pt x="919" y="427"/>
                </a:cubicBezTo>
                <a:cubicBezTo>
                  <a:pt x="900" y="407"/>
                  <a:pt x="891" y="381"/>
                  <a:pt x="894" y="354"/>
                </a:cubicBezTo>
                <a:lnTo>
                  <a:pt x="895" y="343"/>
                </a:lnTo>
                <a:lnTo>
                  <a:pt x="894" y="343"/>
                </a:lnTo>
                <a:cubicBezTo>
                  <a:pt x="894" y="290"/>
                  <a:pt x="937" y="247"/>
                  <a:pt x="990" y="247"/>
                </a:cubicBezTo>
                <a:cubicBezTo>
                  <a:pt x="1043" y="247"/>
                  <a:pt x="1086" y="290"/>
                  <a:pt x="1086" y="343"/>
                </a:cubicBezTo>
                <a:lnTo>
                  <a:pt x="1086" y="351"/>
                </a:lnTo>
                <a:lnTo>
                  <a:pt x="1085" y="371"/>
                </a:lnTo>
                <a:lnTo>
                  <a:pt x="1085" y="373"/>
                </a:lnTo>
                <a:lnTo>
                  <a:pt x="1085" y="379"/>
                </a:lnTo>
                <a:lnTo>
                  <a:pt x="1085" y="381"/>
                </a:lnTo>
                <a:cubicBezTo>
                  <a:pt x="1085" y="434"/>
                  <a:pt x="1042" y="477"/>
                  <a:pt x="989" y="477"/>
                </a:cubicBezTo>
                <a:cubicBezTo>
                  <a:pt x="936" y="477"/>
                  <a:pt x="893" y="434"/>
                  <a:pt x="893" y="381"/>
                </a:cubicBezTo>
                <a:lnTo>
                  <a:pt x="893" y="376"/>
                </a:lnTo>
                <a:lnTo>
                  <a:pt x="893" y="380"/>
                </a:lnTo>
                <a:lnTo>
                  <a:pt x="892" y="358"/>
                </a:lnTo>
                <a:cubicBezTo>
                  <a:pt x="892" y="353"/>
                  <a:pt x="893" y="348"/>
                  <a:pt x="894" y="343"/>
                </a:cubicBezTo>
                <a:lnTo>
                  <a:pt x="895" y="337"/>
                </a:lnTo>
                <a:cubicBezTo>
                  <a:pt x="902" y="296"/>
                  <a:pt x="933" y="265"/>
                  <a:pt x="974" y="258"/>
                </a:cubicBezTo>
                <a:lnTo>
                  <a:pt x="980" y="257"/>
                </a:lnTo>
                <a:cubicBezTo>
                  <a:pt x="989" y="255"/>
                  <a:pt x="998" y="255"/>
                  <a:pt x="1007" y="256"/>
                </a:cubicBezTo>
                <a:lnTo>
                  <a:pt x="1015" y="257"/>
                </a:lnTo>
                <a:lnTo>
                  <a:pt x="1014" y="256"/>
                </a:lnTo>
                <a:lnTo>
                  <a:pt x="1023" y="256"/>
                </a:lnTo>
                <a:lnTo>
                  <a:pt x="1030" y="256"/>
                </a:lnTo>
                <a:cubicBezTo>
                  <a:pt x="1077" y="256"/>
                  <a:pt x="1117" y="290"/>
                  <a:pt x="1125" y="337"/>
                </a:cubicBezTo>
                <a:lnTo>
                  <a:pt x="1126" y="343"/>
                </a:lnTo>
                <a:lnTo>
                  <a:pt x="1126" y="339"/>
                </a:lnTo>
                <a:lnTo>
                  <a:pt x="936" y="362"/>
                </a:lnTo>
                <a:lnTo>
                  <a:pt x="936" y="352"/>
                </a:lnTo>
                <a:lnTo>
                  <a:pt x="936" y="346"/>
                </a:lnTo>
                <a:lnTo>
                  <a:pt x="936" y="343"/>
                </a:lnTo>
                <a:lnTo>
                  <a:pt x="1128" y="355"/>
                </a:lnTo>
                <a:lnTo>
                  <a:pt x="1127" y="363"/>
                </a:lnTo>
                <a:lnTo>
                  <a:pt x="1126" y="371"/>
                </a:lnTo>
                <a:lnTo>
                  <a:pt x="1030" y="266"/>
                </a:lnTo>
                <a:lnTo>
                  <a:pt x="1031" y="266"/>
                </a:lnTo>
                <a:cubicBezTo>
                  <a:pt x="1081" y="266"/>
                  <a:pt x="1123" y="304"/>
                  <a:pt x="1127" y="354"/>
                </a:cubicBezTo>
                <a:lnTo>
                  <a:pt x="1128" y="365"/>
                </a:lnTo>
                <a:lnTo>
                  <a:pt x="1129" y="370"/>
                </a:lnTo>
                <a:lnTo>
                  <a:pt x="937" y="381"/>
                </a:lnTo>
                <a:lnTo>
                  <a:pt x="937" y="378"/>
                </a:lnTo>
                <a:lnTo>
                  <a:pt x="939" y="394"/>
                </a:lnTo>
                <a:lnTo>
                  <a:pt x="938" y="388"/>
                </a:lnTo>
                <a:cubicBezTo>
                  <a:pt x="937" y="383"/>
                  <a:pt x="936" y="378"/>
                  <a:pt x="936" y="372"/>
                </a:cubicBezTo>
                <a:lnTo>
                  <a:pt x="936" y="365"/>
                </a:lnTo>
                <a:lnTo>
                  <a:pt x="936" y="362"/>
                </a:lnTo>
                <a:cubicBezTo>
                  <a:pt x="936" y="315"/>
                  <a:pt x="971" y="275"/>
                  <a:pt x="1017" y="268"/>
                </a:cubicBezTo>
                <a:cubicBezTo>
                  <a:pt x="1064" y="260"/>
                  <a:pt x="1109" y="287"/>
                  <a:pt x="1124" y="332"/>
                </a:cubicBezTo>
                <a:lnTo>
                  <a:pt x="1125" y="335"/>
                </a:lnTo>
                <a:cubicBezTo>
                  <a:pt x="1126" y="340"/>
                  <a:pt x="1127" y="345"/>
                  <a:pt x="1128" y="350"/>
                </a:cubicBezTo>
                <a:lnTo>
                  <a:pt x="1129" y="356"/>
                </a:lnTo>
                <a:lnTo>
                  <a:pt x="1124" y="336"/>
                </a:lnTo>
                <a:lnTo>
                  <a:pt x="1128" y="346"/>
                </a:lnTo>
                <a:lnTo>
                  <a:pt x="989" y="299"/>
                </a:lnTo>
                <a:lnTo>
                  <a:pt x="994" y="296"/>
                </a:lnTo>
                <a:lnTo>
                  <a:pt x="965" y="323"/>
                </a:lnTo>
                <a:lnTo>
                  <a:pt x="970" y="316"/>
                </a:lnTo>
                <a:lnTo>
                  <a:pt x="973" y="312"/>
                </a:lnTo>
                <a:lnTo>
                  <a:pt x="961" y="335"/>
                </a:lnTo>
                <a:lnTo>
                  <a:pt x="962" y="332"/>
                </a:lnTo>
                <a:cubicBezTo>
                  <a:pt x="977" y="287"/>
                  <a:pt x="1022" y="260"/>
                  <a:pt x="1069" y="268"/>
                </a:cubicBezTo>
                <a:cubicBezTo>
                  <a:pt x="1115" y="275"/>
                  <a:pt x="1149" y="315"/>
                  <a:pt x="1149" y="362"/>
                </a:cubicBezTo>
                <a:lnTo>
                  <a:pt x="1149" y="366"/>
                </a:lnTo>
                <a:cubicBezTo>
                  <a:pt x="1149" y="373"/>
                  <a:pt x="1149" y="379"/>
                  <a:pt x="1148" y="385"/>
                </a:cubicBezTo>
                <a:lnTo>
                  <a:pt x="1147" y="390"/>
                </a:lnTo>
                <a:cubicBezTo>
                  <a:pt x="1138" y="435"/>
                  <a:pt x="1098" y="467"/>
                  <a:pt x="1052" y="467"/>
                </a:cubicBezTo>
                <a:lnTo>
                  <a:pt x="1050" y="467"/>
                </a:lnTo>
                <a:cubicBezTo>
                  <a:pt x="997" y="467"/>
                  <a:pt x="954" y="424"/>
                  <a:pt x="954" y="371"/>
                </a:cubicBezTo>
                <a:cubicBezTo>
                  <a:pt x="954" y="318"/>
                  <a:pt x="997" y="275"/>
                  <a:pt x="1050" y="275"/>
                </a:cubicBezTo>
                <a:lnTo>
                  <a:pt x="1057" y="275"/>
                </a:lnTo>
                <a:lnTo>
                  <a:pt x="972" y="329"/>
                </a:lnTo>
                <a:lnTo>
                  <a:pt x="975" y="323"/>
                </a:lnTo>
                <a:lnTo>
                  <a:pt x="983" y="309"/>
                </a:lnTo>
                <a:cubicBezTo>
                  <a:pt x="1001" y="282"/>
                  <a:pt x="1031" y="266"/>
                  <a:pt x="1064" y="266"/>
                </a:cubicBezTo>
                <a:cubicBezTo>
                  <a:pt x="1096" y="267"/>
                  <a:pt x="1127" y="284"/>
                  <a:pt x="1144" y="312"/>
                </a:cubicBezTo>
                <a:lnTo>
                  <a:pt x="1149" y="320"/>
                </a:lnTo>
                <a:lnTo>
                  <a:pt x="1160" y="342"/>
                </a:lnTo>
                <a:cubicBezTo>
                  <a:pt x="1166" y="354"/>
                  <a:pt x="1168" y="368"/>
                  <a:pt x="1168" y="381"/>
                </a:cubicBezTo>
                <a:lnTo>
                  <a:pt x="1168" y="390"/>
                </a:lnTo>
                <a:lnTo>
                  <a:pt x="1072" y="294"/>
                </a:lnTo>
                <a:lnTo>
                  <a:pt x="1076" y="294"/>
                </a:lnTo>
                <a:lnTo>
                  <a:pt x="1079" y="294"/>
                </a:lnTo>
                <a:cubicBezTo>
                  <a:pt x="1111" y="294"/>
                  <a:pt x="1140" y="310"/>
                  <a:pt x="1158" y="335"/>
                </a:cubicBezTo>
                <a:lnTo>
                  <a:pt x="1165" y="345"/>
                </a:lnTo>
                <a:lnTo>
                  <a:pt x="1140" y="321"/>
                </a:lnTo>
                <a:lnTo>
                  <a:pt x="1143" y="323"/>
                </a:lnTo>
                <a:lnTo>
                  <a:pt x="1036" y="323"/>
                </a:lnTo>
                <a:lnTo>
                  <a:pt x="1039" y="321"/>
                </a:lnTo>
                <a:lnTo>
                  <a:pt x="997" y="411"/>
                </a:lnTo>
                <a:lnTo>
                  <a:pt x="996" y="402"/>
                </a:lnTo>
                <a:lnTo>
                  <a:pt x="995" y="391"/>
                </a:lnTo>
                <a:lnTo>
                  <a:pt x="1186" y="373"/>
                </a:lnTo>
                <a:lnTo>
                  <a:pt x="1187" y="384"/>
                </a:lnTo>
                <a:lnTo>
                  <a:pt x="1187" y="400"/>
                </a:lnTo>
                <a:cubicBezTo>
                  <a:pt x="1187" y="453"/>
                  <a:pt x="1144" y="496"/>
                  <a:pt x="1091" y="496"/>
                </a:cubicBezTo>
                <a:cubicBezTo>
                  <a:pt x="1038" y="496"/>
                  <a:pt x="995" y="453"/>
                  <a:pt x="995" y="400"/>
                </a:cubicBezTo>
                <a:lnTo>
                  <a:pt x="995" y="392"/>
                </a:lnTo>
                <a:lnTo>
                  <a:pt x="995" y="390"/>
                </a:lnTo>
                <a:lnTo>
                  <a:pt x="995" y="391"/>
                </a:lnTo>
                <a:lnTo>
                  <a:pt x="995" y="395"/>
                </a:lnTo>
                <a:lnTo>
                  <a:pt x="1184" y="362"/>
                </a:lnTo>
                <a:lnTo>
                  <a:pt x="1185" y="372"/>
                </a:lnTo>
                <a:lnTo>
                  <a:pt x="1185" y="372"/>
                </a:lnTo>
                <a:cubicBezTo>
                  <a:pt x="1186" y="377"/>
                  <a:pt x="1186" y="382"/>
                  <a:pt x="1186" y="387"/>
                </a:cubicBezTo>
                <a:lnTo>
                  <a:pt x="1186" y="390"/>
                </a:lnTo>
                <a:lnTo>
                  <a:pt x="999" y="360"/>
                </a:lnTo>
                <a:lnTo>
                  <a:pt x="1000" y="357"/>
                </a:lnTo>
                <a:lnTo>
                  <a:pt x="995" y="387"/>
                </a:lnTo>
                <a:lnTo>
                  <a:pt x="995" y="380"/>
                </a:lnTo>
                <a:lnTo>
                  <a:pt x="995" y="374"/>
                </a:lnTo>
                <a:cubicBezTo>
                  <a:pt x="995" y="364"/>
                  <a:pt x="997" y="354"/>
                  <a:pt x="1000" y="344"/>
                </a:cubicBezTo>
                <a:lnTo>
                  <a:pt x="1001" y="341"/>
                </a:lnTo>
                <a:cubicBezTo>
                  <a:pt x="1016" y="296"/>
                  <a:pt x="1061" y="269"/>
                  <a:pt x="1108" y="277"/>
                </a:cubicBezTo>
                <a:cubicBezTo>
                  <a:pt x="1154" y="284"/>
                  <a:pt x="1188" y="324"/>
                  <a:pt x="1188" y="371"/>
                </a:cubicBezTo>
                <a:lnTo>
                  <a:pt x="1188" y="376"/>
                </a:lnTo>
                <a:lnTo>
                  <a:pt x="1189" y="377"/>
                </a:lnTo>
                <a:lnTo>
                  <a:pt x="1190" y="385"/>
                </a:lnTo>
                <a:lnTo>
                  <a:pt x="1190" y="400"/>
                </a:lnTo>
                <a:cubicBezTo>
                  <a:pt x="1190" y="453"/>
                  <a:pt x="1147" y="496"/>
                  <a:pt x="1094" y="496"/>
                </a:cubicBezTo>
                <a:cubicBezTo>
                  <a:pt x="1041" y="496"/>
                  <a:pt x="998" y="453"/>
                  <a:pt x="998" y="400"/>
                </a:cubicBezTo>
                <a:lnTo>
                  <a:pt x="998" y="398"/>
                </a:lnTo>
                <a:lnTo>
                  <a:pt x="999" y="412"/>
                </a:lnTo>
                <a:lnTo>
                  <a:pt x="998" y="405"/>
                </a:lnTo>
                <a:cubicBezTo>
                  <a:pt x="998" y="401"/>
                  <a:pt x="997" y="396"/>
                  <a:pt x="997" y="391"/>
                </a:cubicBezTo>
                <a:lnTo>
                  <a:pt x="997" y="384"/>
                </a:lnTo>
                <a:cubicBezTo>
                  <a:pt x="997" y="374"/>
                  <a:pt x="999" y="364"/>
                  <a:pt x="1002" y="354"/>
                </a:cubicBezTo>
                <a:lnTo>
                  <a:pt x="1003" y="351"/>
                </a:lnTo>
                <a:cubicBezTo>
                  <a:pt x="1014" y="320"/>
                  <a:pt x="1040" y="296"/>
                  <a:pt x="1072" y="288"/>
                </a:cubicBezTo>
                <a:cubicBezTo>
                  <a:pt x="1105" y="280"/>
                  <a:pt x="1139" y="290"/>
                  <a:pt x="1162" y="314"/>
                </a:cubicBezTo>
                <a:lnTo>
                  <a:pt x="1165" y="317"/>
                </a:lnTo>
                <a:cubicBezTo>
                  <a:pt x="1170" y="321"/>
                  <a:pt x="1174" y="326"/>
                  <a:pt x="1177" y="331"/>
                </a:cubicBezTo>
                <a:lnTo>
                  <a:pt x="1181" y="337"/>
                </a:lnTo>
                <a:lnTo>
                  <a:pt x="1173" y="326"/>
                </a:lnTo>
                <a:lnTo>
                  <a:pt x="1182" y="336"/>
                </a:lnTo>
                <a:lnTo>
                  <a:pt x="1073" y="312"/>
                </a:lnTo>
                <a:lnTo>
                  <a:pt x="1080" y="309"/>
                </a:lnTo>
                <a:lnTo>
                  <a:pt x="1039" y="342"/>
                </a:lnTo>
                <a:lnTo>
                  <a:pt x="1044" y="335"/>
                </a:lnTo>
                <a:lnTo>
                  <a:pt x="1122" y="486"/>
                </a:lnTo>
                <a:lnTo>
                  <a:pt x="1121" y="486"/>
                </a:lnTo>
                <a:lnTo>
                  <a:pt x="1120" y="486"/>
                </a:lnTo>
                <a:cubicBezTo>
                  <a:pt x="1067" y="486"/>
                  <a:pt x="1024" y="443"/>
                  <a:pt x="1024" y="390"/>
                </a:cubicBezTo>
                <a:cubicBezTo>
                  <a:pt x="1024" y="337"/>
                  <a:pt x="1067" y="294"/>
                  <a:pt x="1120" y="294"/>
                </a:cubicBezTo>
                <a:lnTo>
                  <a:pt x="1122" y="294"/>
                </a:lnTo>
                <a:lnTo>
                  <a:pt x="1031" y="421"/>
                </a:lnTo>
                <a:lnTo>
                  <a:pt x="1029" y="415"/>
                </a:lnTo>
                <a:lnTo>
                  <a:pt x="1041" y="438"/>
                </a:lnTo>
                <a:lnTo>
                  <a:pt x="1039" y="435"/>
                </a:lnTo>
                <a:lnTo>
                  <a:pt x="1214" y="372"/>
                </a:lnTo>
                <a:lnTo>
                  <a:pt x="1215" y="382"/>
                </a:lnTo>
                <a:lnTo>
                  <a:pt x="1215" y="382"/>
                </a:lnTo>
                <a:cubicBezTo>
                  <a:pt x="1216" y="387"/>
                  <a:pt x="1216" y="392"/>
                  <a:pt x="1216" y="397"/>
                </a:cubicBezTo>
                <a:lnTo>
                  <a:pt x="1216" y="400"/>
                </a:lnTo>
                <a:cubicBezTo>
                  <a:pt x="1216" y="453"/>
                  <a:pt x="1173" y="496"/>
                  <a:pt x="1120" y="496"/>
                </a:cubicBezTo>
                <a:cubicBezTo>
                  <a:pt x="1067" y="496"/>
                  <a:pt x="1024" y="453"/>
                  <a:pt x="1024" y="400"/>
                </a:cubicBezTo>
                <a:lnTo>
                  <a:pt x="1024" y="397"/>
                </a:lnTo>
                <a:lnTo>
                  <a:pt x="1026" y="413"/>
                </a:lnTo>
                <a:lnTo>
                  <a:pt x="1025" y="407"/>
                </a:lnTo>
                <a:lnTo>
                  <a:pt x="1023" y="391"/>
                </a:lnTo>
                <a:cubicBezTo>
                  <a:pt x="1018" y="346"/>
                  <a:pt x="1046" y="304"/>
                  <a:pt x="1088" y="290"/>
                </a:cubicBezTo>
                <a:cubicBezTo>
                  <a:pt x="1131" y="276"/>
                  <a:pt x="1178" y="294"/>
                  <a:pt x="1201" y="332"/>
                </a:cubicBezTo>
                <a:lnTo>
                  <a:pt x="1204" y="337"/>
                </a:lnTo>
                <a:lnTo>
                  <a:pt x="1201" y="333"/>
                </a:lnTo>
                <a:lnTo>
                  <a:pt x="1031" y="414"/>
                </a:lnTo>
                <a:lnTo>
                  <a:pt x="1030" y="410"/>
                </a:lnTo>
                <a:lnTo>
                  <a:pt x="1030" y="411"/>
                </a:lnTo>
                <a:lnTo>
                  <a:pt x="1027" y="400"/>
                </a:lnTo>
                <a:lnTo>
                  <a:pt x="1034" y="416"/>
                </a:lnTo>
                <a:lnTo>
                  <a:pt x="1033" y="414"/>
                </a:lnTo>
                <a:lnTo>
                  <a:pt x="1213" y="390"/>
                </a:lnTo>
                <a:lnTo>
                  <a:pt x="1212" y="395"/>
                </a:lnTo>
                <a:lnTo>
                  <a:pt x="1213" y="376"/>
                </a:lnTo>
                <a:lnTo>
                  <a:pt x="1213" y="386"/>
                </a:lnTo>
                <a:lnTo>
                  <a:pt x="1214" y="385"/>
                </a:lnTo>
                <a:lnTo>
                  <a:pt x="1214" y="382"/>
                </a:lnTo>
                <a:lnTo>
                  <a:pt x="1052" y="333"/>
                </a:lnTo>
                <a:lnTo>
                  <a:pt x="1054" y="331"/>
                </a:lnTo>
                <a:lnTo>
                  <a:pt x="1029" y="372"/>
                </a:lnTo>
                <a:lnTo>
                  <a:pt x="1031" y="365"/>
                </a:lnTo>
                <a:lnTo>
                  <a:pt x="1038" y="347"/>
                </a:lnTo>
                <a:cubicBezTo>
                  <a:pt x="1041" y="341"/>
                  <a:pt x="1043" y="336"/>
                  <a:pt x="1047" y="331"/>
                </a:cubicBezTo>
                <a:lnTo>
                  <a:pt x="1049" y="328"/>
                </a:lnTo>
                <a:cubicBezTo>
                  <a:pt x="1066" y="302"/>
                  <a:pt x="1095" y="286"/>
                  <a:pt x="1126" y="286"/>
                </a:cubicBezTo>
                <a:cubicBezTo>
                  <a:pt x="1157" y="285"/>
                  <a:pt x="1187" y="299"/>
                  <a:pt x="1205" y="324"/>
                </a:cubicBezTo>
                <a:lnTo>
                  <a:pt x="1211" y="332"/>
                </a:lnTo>
                <a:cubicBezTo>
                  <a:pt x="1214" y="336"/>
                  <a:pt x="1217" y="339"/>
                  <a:pt x="1219" y="343"/>
                </a:cubicBezTo>
                <a:lnTo>
                  <a:pt x="1225" y="354"/>
                </a:lnTo>
                <a:lnTo>
                  <a:pt x="1140" y="304"/>
                </a:lnTo>
                <a:lnTo>
                  <a:pt x="1148" y="304"/>
                </a:lnTo>
                <a:lnTo>
                  <a:pt x="1155" y="304"/>
                </a:lnTo>
                <a:cubicBezTo>
                  <a:pt x="1189" y="304"/>
                  <a:pt x="1220" y="322"/>
                  <a:pt x="1238" y="351"/>
                </a:cubicBezTo>
                <a:lnTo>
                  <a:pt x="1241" y="356"/>
                </a:lnTo>
                <a:lnTo>
                  <a:pt x="1246" y="367"/>
                </a:lnTo>
                <a:lnTo>
                  <a:pt x="1067" y="386"/>
                </a:lnTo>
                <a:lnTo>
                  <a:pt x="1068" y="382"/>
                </a:lnTo>
                <a:lnTo>
                  <a:pt x="1067" y="424"/>
                </a:lnTo>
                <a:lnTo>
                  <a:pt x="1066" y="419"/>
                </a:lnTo>
                <a:lnTo>
                  <a:pt x="1256" y="400"/>
                </a:lnTo>
                <a:lnTo>
                  <a:pt x="1256" y="404"/>
                </a:lnTo>
                <a:cubicBezTo>
                  <a:pt x="1256" y="411"/>
                  <a:pt x="1256" y="417"/>
                  <a:pt x="1255" y="423"/>
                </a:cubicBezTo>
                <a:lnTo>
                  <a:pt x="1254" y="428"/>
                </a:lnTo>
                <a:lnTo>
                  <a:pt x="1159" y="313"/>
                </a:lnTo>
                <a:lnTo>
                  <a:pt x="1160" y="313"/>
                </a:lnTo>
                <a:lnTo>
                  <a:pt x="1161" y="313"/>
                </a:lnTo>
                <a:cubicBezTo>
                  <a:pt x="1214" y="313"/>
                  <a:pt x="1257" y="356"/>
                  <a:pt x="1257" y="409"/>
                </a:cubicBezTo>
                <a:lnTo>
                  <a:pt x="1257" y="422"/>
                </a:lnTo>
                <a:lnTo>
                  <a:pt x="1257" y="428"/>
                </a:lnTo>
                <a:cubicBezTo>
                  <a:pt x="1257" y="481"/>
                  <a:pt x="1214" y="524"/>
                  <a:pt x="1161" y="524"/>
                </a:cubicBezTo>
                <a:lnTo>
                  <a:pt x="1160" y="524"/>
                </a:lnTo>
                <a:cubicBezTo>
                  <a:pt x="1107" y="524"/>
                  <a:pt x="1064" y="481"/>
                  <a:pt x="1064" y="428"/>
                </a:cubicBezTo>
                <a:lnTo>
                  <a:pt x="1064" y="419"/>
                </a:lnTo>
                <a:lnTo>
                  <a:pt x="1064" y="404"/>
                </a:lnTo>
                <a:lnTo>
                  <a:pt x="1064" y="389"/>
                </a:lnTo>
                <a:lnTo>
                  <a:pt x="1064" y="381"/>
                </a:lnTo>
                <a:cubicBezTo>
                  <a:pt x="1064" y="328"/>
                  <a:pt x="1107" y="285"/>
                  <a:pt x="1160" y="285"/>
                </a:cubicBezTo>
                <a:cubicBezTo>
                  <a:pt x="1213" y="285"/>
                  <a:pt x="1256" y="328"/>
                  <a:pt x="1256" y="381"/>
                </a:cubicBezTo>
                <a:lnTo>
                  <a:pt x="1256" y="384"/>
                </a:lnTo>
                <a:lnTo>
                  <a:pt x="1256" y="394"/>
                </a:lnTo>
                <a:lnTo>
                  <a:pt x="1256" y="404"/>
                </a:lnTo>
                <a:lnTo>
                  <a:pt x="1256" y="409"/>
                </a:lnTo>
                <a:cubicBezTo>
                  <a:pt x="1256" y="462"/>
                  <a:pt x="1213" y="505"/>
                  <a:pt x="1160" y="505"/>
                </a:cubicBezTo>
                <a:cubicBezTo>
                  <a:pt x="1107" y="505"/>
                  <a:pt x="1064" y="462"/>
                  <a:pt x="1064" y="409"/>
                </a:cubicBezTo>
                <a:lnTo>
                  <a:pt x="1064" y="407"/>
                </a:lnTo>
                <a:cubicBezTo>
                  <a:pt x="1064" y="403"/>
                  <a:pt x="1065" y="398"/>
                  <a:pt x="1065" y="394"/>
                </a:cubicBezTo>
                <a:lnTo>
                  <a:pt x="1066" y="387"/>
                </a:lnTo>
                <a:lnTo>
                  <a:pt x="1065" y="400"/>
                </a:lnTo>
                <a:lnTo>
                  <a:pt x="1065" y="393"/>
                </a:lnTo>
                <a:cubicBezTo>
                  <a:pt x="1065" y="375"/>
                  <a:pt x="1071" y="356"/>
                  <a:pt x="1082" y="340"/>
                </a:cubicBezTo>
                <a:lnTo>
                  <a:pt x="1084" y="337"/>
                </a:lnTo>
                <a:cubicBezTo>
                  <a:pt x="1101" y="311"/>
                  <a:pt x="1131" y="294"/>
                  <a:pt x="1163" y="294"/>
                </a:cubicBezTo>
                <a:cubicBezTo>
                  <a:pt x="1196" y="294"/>
                  <a:pt x="1226" y="311"/>
                  <a:pt x="1243" y="337"/>
                </a:cubicBezTo>
                <a:lnTo>
                  <a:pt x="1245" y="340"/>
                </a:lnTo>
                <a:lnTo>
                  <a:pt x="1254" y="357"/>
                </a:lnTo>
                <a:lnTo>
                  <a:pt x="1260" y="369"/>
                </a:lnTo>
                <a:lnTo>
                  <a:pt x="1239" y="339"/>
                </a:lnTo>
                <a:lnTo>
                  <a:pt x="1242" y="342"/>
                </a:lnTo>
                <a:lnTo>
                  <a:pt x="1127" y="326"/>
                </a:lnTo>
                <a:lnTo>
                  <a:pt x="1134" y="322"/>
                </a:lnTo>
                <a:lnTo>
                  <a:pt x="1133" y="322"/>
                </a:lnTo>
                <a:cubicBezTo>
                  <a:pt x="1154" y="307"/>
                  <a:pt x="1182" y="301"/>
                  <a:pt x="1208" y="306"/>
                </a:cubicBezTo>
                <a:cubicBezTo>
                  <a:pt x="1234" y="312"/>
                  <a:pt x="1257" y="328"/>
                  <a:pt x="1271" y="351"/>
                </a:cubicBezTo>
                <a:lnTo>
                  <a:pt x="1277" y="361"/>
                </a:lnTo>
                <a:lnTo>
                  <a:pt x="1283" y="374"/>
                </a:lnTo>
                <a:lnTo>
                  <a:pt x="1265" y="349"/>
                </a:lnTo>
                <a:lnTo>
                  <a:pt x="1268" y="352"/>
                </a:lnTo>
                <a:lnTo>
                  <a:pt x="1133" y="352"/>
                </a:lnTo>
                <a:lnTo>
                  <a:pt x="1136" y="349"/>
                </a:lnTo>
                <a:lnTo>
                  <a:pt x="1120" y="369"/>
                </a:lnTo>
                <a:lnTo>
                  <a:pt x="1124" y="362"/>
                </a:lnTo>
                <a:lnTo>
                  <a:pt x="1128" y="355"/>
                </a:lnTo>
                <a:cubicBezTo>
                  <a:pt x="1132" y="347"/>
                  <a:pt x="1138" y="341"/>
                  <a:pt x="1144" y="335"/>
                </a:cubicBezTo>
                <a:lnTo>
                  <a:pt x="1146" y="333"/>
                </a:lnTo>
                <a:cubicBezTo>
                  <a:pt x="1173" y="305"/>
                  <a:pt x="1214" y="297"/>
                  <a:pt x="1250" y="312"/>
                </a:cubicBezTo>
                <a:cubicBezTo>
                  <a:pt x="1286" y="327"/>
                  <a:pt x="1309" y="362"/>
                  <a:pt x="1309" y="400"/>
                </a:cubicBezTo>
                <a:lnTo>
                  <a:pt x="1309" y="405"/>
                </a:lnTo>
                <a:cubicBezTo>
                  <a:pt x="1309" y="412"/>
                  <a:pt x="1309" y="419"/>
                  <a:pt x="1307" y="426"/>
                </a:cubicBezTo>
                <a:lnTo>
                  <a:pt x="1305" y="435"/>
                </a:lnTo>
                <a:lnTo>
                  <a:pt x="1306" y="434"/>
                </a:lnTo>
                <a:lnTo>
                  <a:pt x="1304" y="447"/>
                </a:lnTo>
                <a:cubicBezTo>
                  <a:pt x="1294" y="496"/>
                  <a:pt x="1249" y="529"/>
                  <a:pt x="1200" y="524"/>
                </a:cubicBezTo>
                <a:cubicBezTo>
                  <a:pt x="1151" y="519"/>
                  <a:pt x="1113" y="478"/>
                  <a:pt x="1113" y="428"/>
                </a:cubicBezTo>
                <a:lnTo>
                  <a:pt x="1113" y="426"/>
                </a:lnTo>
                <a:cubicBezTo>
                  <a:pt x="1113" y="422"/>
                  <a:pt x="1114" y="417"/>
                  <a:pt x="1114" y="413"/>
                </a:cubicBezTo>
                <a:lnTo>
                  <a:pt x="1115" y="406"/>
                </a:lnTo>
                <a:lnTo>
                  <a:pt x="1116" y="399"/>
                </a:lnTo>
                <a:lnTo>
                  <a:pt x="1115" y="412"/>
                </a:lnTo>
                <a:lnTo>
                  <a:pt x="1115" y="409"/>
                </a:lnTo>
                <a:lnTo>
                  <a:pt x="1305" y="433"/>
                </a:lnTo>
                <a:lnTo>
                  <a:pt x="1303" y="441"/>
                </a:lnTo>
                <a:lnTo>
                  <a:pt x="1305" y="426"/>
                </a:lnTo>
                <a:lnTo>
                  <a:pt x="1304" y="437"/>
                </a:lnTo>
                <a:lnTo>
                  <a:pt x="1262" y="349"/>
                </a:lnTo>
                <a:lnTo>
                  <a:pt x="1265" y="351"/>
                </a:lnTo>
                <a:lnTo>
                  <a:pt x="1144" y="363"/>
                </a:lnTo>
                <a:lnTo>
                  <a:pt x="1146" y="361"/>
                </a:lnTo>
                <a:lnTo>
                  <a:pt x="1119" y="447"/>
                </a:lnTo>
                <a:lnTo>
                  <a:pt x="1117" y="437"/>
                </a:lnTo>
                <a:lnTo>
                  <a:pt x="1117" y="440"/>
                </a:lnTo>
                <a:lnTo>
                  <a:pt x="1302" y="386"/>
                </a:lnTo>
                <a:lnTo>
                  <a:pt x="1303" y="390"/>
                </a:lnTo>
                <a:lnTo>
                  <a:pt x="1305" y="404"/>
                </a:lnTo>
                <a:cubicBezTo>
                  <a:pt x="1310" y="432"/>
                  <a:pt x="1302" y="460"/>
                  <a:pt x="1284" y="482"/>
                </a:cubicBezTo>
                <a:cubicBezTo>
                  <a:pt x="1265" y="503"/>
                  <a:pt x="1239" y="515"/>
                  <a:pt x="1210" y="515"/>
                </a:cubicBezTo>
                <a:lnTo>
                  <a:pt x="1207" y="515"/>
                </a:lnTo>
                <a:cubicBezTo>
                  <a:pt x="1154" y="515"/>
                  <a:pt x="1111" y="472"/>
                  <a:pt x="1111" y="419"/>
                </a:cubicBezTo>
                <a:cubicBezTo>
                  <a:pt x="1111" y="366"/>
                  <a:pt x="1154" y="323"/>
                  <a:pt x="1207" y="323"/>
                </a:cubicBezTo>
                <a:lnTo>
                  <a:pt x="1209" y="323"/>
                </a:lnTo>
                <a:lnTo>
                  <a:pt x="1217" y="323"/>
                </a:lnTo>
                <a:lnTo>
                  <a:pt x="1219" y="323"/>
                </a:lnTo>
                <a:lnTo>
                  <a:pt x="1161" y="343"/>
                </a:lnTo>
                <a:lnTo>
                  <a:pt x="1174" y="333"/>
                </a:lnTo>
                <a:cubicBezTo>
                  <a:pt x="1186" y="324"/>
                  <a:pt x="1201" y="317"/>
                  <a:pt x="1217" y="315"/>
                </a:cubicBezTo>
                <a:lnTo>
                  <a:pt x="1223" y="314"/>
                </a:lnTo>
                <a:cubicBezTo>
                  <a:pt x="1233" y="312"/>
                  <a:pt x="1244" y="312"/>
                  <a:pt x="1254" y="314"/>
                </a:cubicBezTo>
                <a:lnTo>
                  <a:pt x="1260" y="315"/>
                </a:lnTo>
                <a:cubicBezTo>
                  <a:pt x="1297" y="321"/>
                  <a:pt x="1327" y="348"/>
                  <a:pt x="1337" y="384"/>
                </a:cubicBezTo>
                <a:lnTo>
                  <a:pt x="1340" y="395"/>
                </a:lnTo>
                <a:cubicBezTo>
                  <a:pt x="1341" y="400"/>
                  <a:pt x="1342" y="404"/>
                  <a:pt x="1343" y="409"/>
                </a:cubicBezTo>
                <a:lnTo>
                  <a:pt x="1344" y="417"/>
                </a:lnTo>
                <a:lnTo>
                  <a:pt x="1152" y="428"/>
                </a:lnTo>
                <a:lnTo>
                  <a:pt x="1152" y="425"/>
                </a:lnTo>
                <a:lnTo>
                  <a:pt x="1152" y="419"/>
                </a:lnTo>
                <a:lnTo>
                  <a:pt x="1152" y="409"/>
                </a:lnTo>
                <a:cubicBezTo>
                  <a:pt x="1152" y="356"/>
                  <a:pt x="1195" y="313"/>
                  <a:pt x="1248" y="313"/>
                </a:cubicBezTo>
                <a:cubicBezTo>
                  <a:pt x="1301" y="313"/>
                  <a:pt x="1344" y="356"/>
                  <a:pt x="1344" y="409"/>
                </a:cubicBezTo>
                <a:lnTo>
                  <a:pt x="1344" y="413"/>
                </a:lnTo>
                <a:lnTo>
                  <a:pt x="1343" y="398"/>
                </a:lnTo>
                <a:lnTo>
                  <a:pt x="1344" y="404"/>
                </a:lnTo>
                <a:lnTo>
                  <a:pt x="1249" y="323"/>
                </a:lnTo>
                <a:lnTo>
                  <a:pt x="1251" y="323"/>
                </a:lnTo>
                <a:lnTo>
                  <a:pt x="1156" y="428"/>
                </a:lnTo>
                <a:lnTo>
                  <a:pt x="1155" y="417"/>
                </a:lnTo>
                <a:lnTo>
                  <a:pt x="1154" y="412"/>
                </a:lnTo>
                <a:cubicBezTo>
                  <a:pt x="1148" y="360"/>
                  <a:pt x="1185" y="312"/>
                  <a:pt x="1238" y="305"/>
                </a:cubicBezTo>
                <a:cubicBezTo>
                  <a:pt x="1290" y="299"/>
                  <a:pt x="1338" y="336"/>
                  <a:pt x="1345" y="389"/>
                </a:cubicBezTo>
                <a:lnTo>
                  <a:pt x="1346" y="397"/>
                </a:lnTo>
                <a:lnTo>
                  <a:pt x="1347" y="411"/>
                </a:lnTo>
                <a:cubicBezTo>
                  <a:pt x="1350" y="438"/>
                  <a:pt x="1341" y="464"/>
                  <a:pt x="1322" y="484"/>
                </a:cubicBezTo>
                <a:cubicBezTo>
                  <a:pt x="1304" y="504"/>
                  <a:pt x="1278" y="515"/>
                  <a:pt x="1251" y="515"/>
                </a:cubicBezTo>
                <a:lnTo>
                  <a:pt x="1249" y="515"/>
                </a:lnTo>
                <a:cubicBezTo>
                  <a:pt x="1196" y="515"/>
                  <a:pt x="1153" y="472"/>
                  <a:pt x="1153" y="419"/>
                </a:cubicBezTo>
                <a:lnTo>
                  <a:pt x="1153" y="409"/>
                </a:lnTo>
                <a:cubicBezTo>
                  <a:pt x="1153" y="387"/>
                  <a:pt x="1162" y="364"/>
                  <a:pt x="1177" y="347"/>
                </a:cubicBezTo>
                <a:lnTo>
                  <a:pt x="1183" y="340"/>
                </a:lnTo>
                <a:cubicBezTo>
                  <a:pt x="1196" y="325"/>
                  <a:pt x="1213" y="314"/>
                  <a:pt x="1232" y="309"/>
                </a:cubicBezTo>
                <a:lnTo>
                  <a:pt x="1240" y="307"/>
                </a:lnTo>
                <a:cubicBezTo>
                  <a:pt x="1281" y="297"/>
                  <a:pt x="1324" y="315"/>
                  <a:pt x="1346" y="351"/>
                </a:cubicBezTo>
                <a:lnTo>
                  <a:pt x="1349" y="356"/>
                </a:lnTo>
                <a:cubicBezTo>
                  <a:pt x="1352" y="362"/>
                  <a:pt x="1355" y="368"/>
                  <a:pt x="1358" y="375"/>
                </a:cubicBezTo>
                <a:lnTo>
                  <a:pt x="1361" y="384"/>
                </a:lnTo>
                <a:lnTo>
                  <a:pt x="1362" y="389"/>
                </a:lnTo>
                <a:lnTo>
                  <a:pt x="1361" y="386"/>
                </a:lnTo>
                <a:lnTo>
                  <a:pt x="1275" y="332"/>
                </a:lnTo>
                <a:lnTo>
                  <a:pt x="1278" y="332"/>
                </a:lnTo>
                <a:lnTo>
                  <a:pt x="1195" y="382"/>
                </a:lnTo>
                <a:lnTo>
                  <a:pt x="1200" y="373"/>
                </a:lnTo>
                <a:lnTo>
                  <a:pt x="1192" y="392"/>
                </a:lnTo>
                <a:lnTo>
                  <a:pt x="1195" y="382"/>
                </a:lnTo>
                <a:cubicBezTo>
                  <a:pt x="1206" y="343"/>
                  <a:pt x="1241" y="315"/>
                  <a:pt x="1282" y="314"/>
                </a:cubicBezTo>
                <a:cubicBezTo>
                  <a:pt x="1323" y="312"/>
                  <a:pt x="1360" y="336"/>
                  <a:pt x="1376" y="374"/>
                </a:cubicBezTo>
                <a:lnTo>
                  <a:pt x="1380" y="384"/>
                </a:lnTo>
                <a:cubicBezTo>
                  <a:pt x="1391" y="413"/>
                  <a:pt x="1388" y="447"/>
                  <a:pt x="1370" y="473"/>
                </a:cubicBezTo>
                <a:cubicBezTo>
                  <a:pt x="1352" y="500"/>
                  <a:pt x="1322" y="515"/>
                  <a:pt x="1290" y="515"/>
                </a:cubicBezTo>
                <a:lnTo>
                  <a:pt x="1288" y="515"/>
                </a:lnTo>
                <a:lnTo>
                  <a:pt x="1384" y="419"/>
                </a:lnTo>
                <a:lnTo>
                  <a:pt x="1384" y="430"/>
                </a:lnTo>
                <a:lnTo>
                  <a:pt x="1385" y="427"/>
                </a:lnTo>
                <a:lnTo>
                  <a:pt x="1200" y="405"/>
                </a:lnTo>
                <a:lnTo>
                  <a:pt x="1203" y="397"/>
                </a:lnTo>
                <a:lnTo>
                  <a:pt x="1206" y="387"/>
                </a:lnTo>
                <a:cubicBezTo>
                  <a:pt x="1217" y="357"/>
                  <a:pt x="1242" y="334"/>
                  <a:pt x="1273" y="326"/>
                </a:cubicBezTo>
                <a:lnTo>
                  <a:pt x="1277" y="325"/>
                </a:lnTo>
                <a:cubicBezTo>
                  <a:pt x="1292" y="322"/>
                  <a:pt x="1308" y="322"/>
                  <a:pt x="1324" y="325"/>
                </a:cubicBezTo>
                <a:lnTo>
                  <a:pt x="1328" y="326"/>
                </a:lnTo>
                <a:lnTo>
                  <a:pt x="1304" y="323"/>
                </a:lnTo>
                <a:lnTo>
                  <a:pt x="1307" y="323"/>
                </a:lnTo>
                <a:cubicBezTo>
                  <a:pt x="1360" y="323"/>
                  <a:pt x="1403" y="366"/>
                  <a:pt x="1403" y="419"/>
                </a:cubicBezTo>
                <a:lnTo>
                  <a:pt x="1403" y="429"/>
                </a:lnTo>
                <a:lnTo>
                  <a:pt x="1402" y="449"/>
                </a:lnTo>
                <a:lnTo>
                  <a:pt x="1306" y="342"/>
                </a:lnTo>
                <a:lnTo>
                  <a:pt x="1308" y="342"/>
                </a:lnTo>
                <a:cubicBezTo>
                  <a:pt x="1361" y="342"/>
                  <a:pt x="1404" y="385"/>
                  <a:pt x="1404" y="438"/>
                </a:cubicBezTo>
                <a:cubicBezTo>
                  <a:pt x="1404" y="491"/>
                  <a:pt x="1361" y="534"/>
                  <a:pt x="1308" y="534"/>
                </a:cubicBezTo>
                <a:lnTo>
                  <a:pt x="1307" y="534"/>
                </a:lnTo>
                <a:lnTo>
                  <a:pt x="1403" y="438"/>
                </a:lnTo>
                <a:lnTo>
                  <a:pt x="1403" y="449"/>
                </a:lnTo>
                <a:lnTo>
                  <a:pt x="1402" y="469"/>
                </a:lnTo>
                <a:cubicBezTo>
                  <a:pt x="1396" y="517"/>
                  <a:pt x="1355" y="553"/>
                  <a:pt x="1307" y="553"/>
                </a:cubicBezTo>
                <a:cubicBezTo>
                  <a:pt x="1259" y="554"/>
                  <a:pt x="1218" y="519"/>
                  <a:pt x="1211" y="471"/>
                </a:cubicBezTo>
                <a:lnTo>
                  <a:pt x="1210" y="464"/>
                </a:lnTo>
                <a:cubicBezTo>
                  <a:pt x="1209" y="457"/>
                  <a:pt x="1209" y="450"/>
                  <a:pt x="1210" y="442"/>
                </a:cubicBezTo>
                <a:lnTo>
                  <a:pt x="1211" y="430"/>
                </a:lnTo>
                <a:lnTo>
                  <a:pt x="1214" y="411"/>
                </a:lnTo>
                <a:lnTo>
                  <a:pt x="1215" y="405"/>
                </a:lnTo>
                <a:cubicBezTo>
                  <a:pt x="1220" y="374"/>
                  <a:pt x="1239" y="348"/>
                  <a:pt x="1267" y="335"/>
                </a:cubicBezTo>
                <a:lnTo>
                  <a:pt x="1269" y="334"/>
                </a:lnTo>
                <a:cubicBezTo>
                  <a:pt x="1313" y="311"/>
                  <a:pt x="1368" y="327"/>
                  <a:pt x="1394" y="370"/>
                </a:cubicBezTo>
                <a:lnTo>
                  <a:pt x="1397" y="375"/>
                </a:lnTo>
                <a:lnTo>
                  <a:pt x="1403" y="387"/>
                </a:lnTo>
                <a:lnTo>
                  <a:pt x="1411" y="403"/>
                </a:lnTo>
                <a:lnTo>
                  <a:pt x="1409" y="398"/>
                </a:lnTo>
                <a:lnTo>
                  <a:pt x="1273" y="368"/>
                </a:lnTo>
                <a:lnTo>
                  <a:pt x="1276" y="366"/>
                </a:lnTo>
                <a:lnTo>
                  <a:pt x="1234" y="432"/>
                </a:lnTo>
                <a:lnTo>
                  <a:pt x="1235" y="425"/>
                </a:lnTo>
                <a:cubicBezTo>
                  <a:pt x="1243" y="375"/>
                  <a:pt x="1287" y="339"/>
                  <a:pt x="1337" y="343"/>
                </a:cubicBezTo>
                <a:cubicBezTo>
                  <a:pt x="1388" y="346"/>
                  <a:pt x="1426" y="388"/>
                  <a:pt x="1426" y="438"/>
                </a:cubicBezTo>
                <a:lnTo>
                  <a:pt x="1426" y="443"/>
                </a:lnTo>
                <a:lnTo>
                  <a:pt x="1416" y="401"/>
                </a:lnTo>
                <a:lnTo>
                  <a:pt x="1418" y="405"/>
                </a:lnTo>
                <a:lnTo>
                  <a:pt x="1272" y="373"/>
                </a:lnTo>
                <a:lnTo>
                  <a:pt x="1277" y="369"/>
                </a:lnTo>
                <a:lnTo>
                  <a:pt x="1263" y="383"/>
                </a:lnTo>
                <a:lnTo>
                  <a:pt x="1267" y="378"/>
                </a:lnTo>
                <a:cubicBezTo>
                  <a:pt x="1285" y="356"/>
                  <a:pt x="1312" y="342"/>
                  <a:pt x="1341" y="342"/>
                </a:cubicBezTo>
                <a:lnTo>
                  <a:pt x="1344" y="342"/>
                </a:lnTo>
                <a:cubicBezTo>
                  <a:pt x="1390" y="342"/>
                  <a:pt x="1430" y="375"/>
                  <a:pt x="1439" y="420"/>
                </a:cubicBezTo>
                <a:lnTo>
                  <a:pt x="1440" y="425"/>
                </a:lnTo>
                <a:lnTo>
                  <a:pt x="1440" y="424"/>
                </a:lnTo>
                <a:cubicBezTo>
                  <a:pt x="1447" y="453"/>
                  <a:pt x="1440" y="483"/>
                  <a:pt x="1422" y="507"/>
                </a:cubicBezTo>
                <a:cubicBezTo>
                  <a:pt x="1404" y="530"/>
                  <a:pt x="1376" y="543"/>
                  <a:pt x="1346" y="543"/>
                </a:cubicBezTo>
                <a:lnTo>
                  <a:pt x="1343" y="543"/>
                </a:lnTo>
                <a:cubicBezTo>
                  <a:pt x="1310" y="543"/>
                  <a:pt x="1279" y="526"/>
                  <a:pt x="1262" y="498"/>
                </a:cubicBezTo>
                <a:cubicBezTo>
                  <a:pt x="1244" y="470"/>
                  <a:pt x="1243" y="434"/>
                  <a:pt x="1258" y="405"/>
                </a:cubicBezTo>
                <a:lnTo>
                  <a:pt x="1260" y="401"/>
                </a:lnTo>
                <a:lnTo>
                  <a:pt x="1251" y="425"/>
                </a:lnTo>
                <a:lnTo>
                  <a:pt x="1252" y="420"/>
                </a:lnTo>
                <a:lnTo>
                  <a:pt x="1346" y="534"/>
                </a:lnTo>
                <a:lnTo>
                  <a:pt x="1344" y="534"/>
                </a:lnTo>
                <a:lnTo>
                  <a:pt x="1342" y="534"/>
                </a:lnTo>
                <a:cubicBezTo>
                  <a:pt x="1312" y="534"/>
                  <a:pt x="1283" y="520"/>
                  <a:pt x="1265" y="495"/>
                </a:cubicBezTo>
                <a:cubicBezTo>
                  <a:pt x="1247" y="470"/>
                  <a:pt x="1242" y="437"/>
                  <a:pt x="1251" y="408"/>
                </a:cubicBezTo>
                <a:lnTo>
                  <a:pt x="1253" y="402"/>
                </a:lnTo>
                <a:cubicBezTo>
                  <a:pt x="1255" y="398"/>
                  <a:pt x="1257" y="394"/>
                  <a:pt x="1259" y="390"/>
                </a:cubicBezTo>
                <a:lnTo>
                  <a:pt x="1261" y="386"/>
                </a:lnTo>
                <a:cubicBezTo>
                  <a:pt x="1283" y="342"/>
                  <a:pt x="1334" y="321"/>
                  <a:pt x="1380" y="338"/>
                </a:cubicBezTo>
                <a:cubicBezTo>
                  <a:pt x="1426" y="355"/>
                  <a:pt x="1451" y="404"/>
                  <a:pt x="1440" y="452"/>
                </a:cubicBezTo>
                <a:lnTo>
                  <a:pt x="1439" y="456"/>
                </a:lnTo>
                <a:lnTo>
                  <a:pt x="1435" y="469"/>
                </a:lnTo>
                <a:lnTo>
                  <a:pt x="1343" y="342"/>
                </a:lnTo>
                <a:lnTo>
                  <a:pt x="1348" y="342"/>
                </a:lnTo>
                <a:cubicBezTo>
                  <a:pt x="1378" y="342"/>
                  <a:pt x="1405" y="356"/>
                  <a:pt x="1423" y="378"/>
                </a:cubicBezTo>
                <a:lnTo>
                  <a:pt x="1427" y="383"/>
                </a:lnTo>
                <a:lnTo>
                  <a:pt x="1406" y="364"/>
                </a:lnTo>
                <a:lnTo>
                  <a:pt x="1412" y="368"/>
                </a:lnTo>
                <a:lnTo>
                  <a:pt x="1316" y="362"/>
                </a:lnTo>
                <a:lnTo>
                  <a:pt x="1324" y="358"/>
                </a:lnTo>
                <a:lnTo>
                  <a:pt x="1324" y="357"/>
                </a:lnTo>
                <a:cubicBezTo>
                  <a:pt x="1339" y="348"/>
                  <a:pt x="1356" y="342"/>
                  <a:pt x="1374" y="342"/>
                </a:cubicBezTo>
                <a:lnTo>
                  <a:pt x="1380" y="342"/>
                </a:lnTo>
                <a:lnTo>
                  <a:pt x="1291" y="403"/>
                </a:lnTo>
                <a:lnTo>
                  <a:pt x="1295" y="393"/>
                </a:lnTo>
                <a:lnTo>
                  <a:pt x="1288" y="428"/>
                </a:lnTo>
                <a:lnTo>
                  <a:pt x="1288" y="422"/>
                </a:lnTo>
                <a:lnTo>
                  <a:pt x="1288" y="419"/>
                </a:lnTo>
                <a:cubicBezTo>
                  <a:pt x="1288" y="369"/>
                  <a:pt x="1328" y="327"/>
                  <a:pt x="1379" y="324"/>
                </a:cubicBezTo>
                <a:cubicBezTo>
                  <a:pt x="1429" y="321"/>
                  <a:pt x="1473" y="357"/>
                  <a:pt x="1480" y="408"/>
                </a:cubicBezTo>
                <a:lnTo>
                  <a:pt x="1481" y="416"/>
                </a:lnTo>
                <a:lnTo>
                  <a:pt x="1482" y="430"/>
                </a:lnTo>
                <a:lnTo>
                  <a:pt x="1482" y="447"/>
                </a:lnTo>
                <a:cubicBezTo>
                  <a:pt x="1482" y="500"/>
                  <a:pt x="1439" y="543"/>
                  <a:pt x="1386" y="543"/>
                </a:cubicBezTo>
                <a:cubicBezTo>
                  <a:pt x="1333" y="543"/>
                  <a:pt x="1290" y="500"/>
                  <a:pt x="1290" y="447"/>
                </a:cubicBezTo>
                <a:lnTo>
                  <a:pt x="1290" y="443"/>
                </a:lnTo>
                <a:lnTo>
                  <a:pt x="1290" y="438"/>
                </a:lnTo>
                <a:cubicBezTo>
                  <a:pt x="1290" y="385"/>
                  <a:pt x="1333" y="342"/>
                  <a:pt x="1386" y="342"/>
                </a:cubicBezTo>
                <a:cubicBezTo>
                  <a:pt x="1439" y="342"/>
                  <a:pt x="1482" y="385"/>
                  <a:pt x="1482" y="438"/>
                </a:cubicBezTo>
                <a:lnTo>
                  <a:pt x="1482" y="442"/>
                </a:lnTo>
                <a:lnTo>
                  <a:pt x="1482" y="447"/>
                </a:lnTo>
                <a:lnTo>
                  <a:pt x="1386" y="351"/>
                </a:lnTo>
                <a:lnTo>
                  <a:pt x="1388" y="351"/>
                </a:lnTo>
                <a:lnTo>
                  <a:pt x="1292" y="447"/>
                </a:lnTo>
                <a:lnTo>
                  <a:pt x="1292" y="437"/>
                </a:lnTo>
                <a:lnTo>
                  <a:pt x="1294" y="418"/>
                </a:lnTo>
                <a:cubicBezTo>
                  <a:pt x="1298" y="381"/>
                  <a:pt x="1323" y="350"/>
                  <a:pt x="1358" y="338"/>
                </a:cubicBezTo>
                <a:cubicBezTo>
                  <a:pt x="1393" y="326"/>
                  <a:pt x="1431" y="334"/>
                  <a:pt x="1457" y="361"/>
                </a:cubicBezTo>
                <a:lnTo>
                  <a:pt x="1461" y="365"/>
                </a:lnTo>
                <a:cubicBezTo>
                  <a:pt x="1469" y="372"/>
                  <a:pt x="1475" y="380"/>
                  <a:pt x="1479" y="390"/>
                </a:cubicBezTo>
                <a:lnTo>
                  <a:pt x="1482" y="396"/>
                </a:lnTo>
                <a:cubicBezTo>
                  <a:pt x="1494" y="418"/>
                  <a:pt x="1496" y="445"/>
                  <a:pt x="1488" y="469"/>
                </a:cubicBezTo>
                <a:lnTo>
                  <a:pt x="1486" y="475"/>
                </a:lnTo>
                <a:cubicBezTo>
                  <a:pt x="1483" y="483"/>
                  <a:pt x="1479" y="491"/>
                  <a:pt x="1474" y="498"/>
                </a:cubicBezTo>
                <a:lnTo>
                  <a:pt x="1472" y="501"/>
                </a:lnTo>
                <a:lnTo>
                  <a:pt x="1325" y="380"/>
                </a:lnTo>
                <a:lnTo>
                  <a:pt x="1329" y="376"/>
                </a:lnTo>
                <a:lnTo>
                  <a:pt x="1326" y="378"/>
                </a:lnTo>
                <a:cubicBezTo>
                  <a:pt x="1344" y="355"/>
                  <a:pt x="1372" y="342"/>
                  <a:pt x="1402" y="342"/>
                </a:cubicBezTo>
                <a:cubicBezTo>
                  <a:pt x="1432" y="343"/>
                  <a:pt x="1459" y="357"/>
                  <a:pt x="1477" y="381"/>
                </a:cubicBezTo>
                <a:lnTo>
                  <a:pt x="1480" y="385"/>
                </a:lnTo>
                <a:lnTo>
                  <a:pt x="1489" y="398"/>
                </a:lnTo>
                <a:lnTo>
                  <a:pt x="1406" y="351"/>
                </a:lnTo>
                <a:lnTo>
                  <a:pt x="1411" y="351"/>
                </a:lnTo>
                <a:lnTo>
                  <a:pt x="1414" y="351"/>
                </a:lnTo>
                <a:lnTo>
                  <a:pt x="1318" y="447"/>
                </a:lnTo>
                <a:lnTo>
                  <a:pt x="1318" y="443"/>
                </a:lnTo>
                <a:lnTo>
                  <a:pt x="1318" y="438"/>
                </a:lnTo>
                <a:cubicBezTo>
                  <a:pt x="1318" y="385"/>
                  <a:pt x="1361" y="342"/>
                  <a:pt x="1414" y="342"/>
                </a:cubicBezTo>
                <a:lnTo>
                  <a:pt x="1416" y="342"/>
                </a:lnTo>
                <a:cubicBezTo>
                  <a:pt x="1469" y="342"/>
                  <a:pt x="1512" y="385"/>
                  <a:pt x="1512" y="438"/>
                </a:cubicBezTo>
                <a:lnTo>
                  <a:pt x="1512" y="447"/>
                </a:lnTo>
                <a:lnTo>
                  <a:pt x="1512" y="458"/>
                </a:lnTo>
                <a:lnTo>
                  <a:pt x="1511" y="478"/>
                </a:lnTo>
                <a:lnTo>
                  <a:pt x="1321" y="449"/>
                </a:lnTo>
                <a:lnTo>
                  <a:pt x="1322" y="444"/>
                </a:lnTo>
                <a:lnTo>
                  <a:pt x="1320" y="462"/>
                </a:lnTo>
                <a:lnTo>
                  <a:pt x="1320" y="457"/>
                </a:lnTo>
                <a:cubicBezTo>
                  <a:pt x="1320" y="410"/>
                  <a:pt x="1355" y="370"/>
                  <a:pt x="1401" y="363"/>
                </a:cubicBezTo>
                <a:cubicBezTo>
                  <a:pt x="1448" y="355"/>
                  <a:pt x="1493" y="382"/>
                  <a:pt x="1508" y="427"/>
                </a:cubicBezTo>
                <a:lnTo>
                  <a:pt x="1510" y="433"/>
                </a:lnTo>
                <a:lnTo>
                  <a:pt x="1504" y="421"/>
                </a:lnTo>
                <a:lnTo>
                  <a:pt x="1506" y="425"/>
                </a:lnTo>
                <a:lnTo>
                  <a:pt x="1326" y="452"/>
                </a:lnTo>
                <a:lnTo>
                  <a:pt x="1327" y="446"/>
                </a:lnTo>
                <a:lnTo>
                  <a:pt x="1327" y="442"/>
                </a:lnTo>
                <a:lnTo>
                  <a:pt x="1331" y="423"/>
                </a:lnTo>
                <a:lnTo>
                  <a:pt x="1331" y="420"/>
                </a:lnTo>
                <a:cubicBezTo>
                  <a:pt x="1337" y="389"/>
                  <a:pt x="1358" y="363"/>
                  <a:pt x="1387" y="351"/>
                </a:cubicBezTo>
                <a:cubicBezTo>
                  <a:pt x="1415" y="338"/>
                  <a:pt x="1448" y="340"/>
                  <a:pt x="1475" y="356"/>
                </a:cubicBezTo>
                <a:lnTo>
                  <a:pt x="1480" y="359"/>
                </a:lnTo>
                <a:cubicBezTo>
                  <a:pt x="1492" y="366"/>
                  <a:pt x="1502" y="376"/>
                  <a:pt x="1510" y="388"/>
                </a:cubicBezTo>
                <a:lnTo>
                  <a:pt x="1514" y="394"/>
                </a:lnTo>
                <a:cubicBezTo>
                  <a:pt x="1534" y="424"/>
                  <a:pt x="1536" y="462"/>
                  <a:pt x="1519" y="493"/>
                </a:cubicBezTo>
                <a:cubicBezTo>
                  <a:pt x="1502" y="524"/>
                  <a:pt x="1470" y="543"/>
                  <a:pt x="1434" y="543"/>
                </a:cubicBezTo>
                <a:lnTo>
                  <a:pt x="1432" y="543"/>
                </a:lnTo>
                <a:cubicBezTo>
                  <a:pt x="1379" y="543"/>
                  <a:pt x="1336" y="500"/>
                  <a:pt x="1336" y="447"/>
                </a:cubicBezTo>
                <a:cubicBezTo>
                  <a:pt x="1336" y="394"/>
                  <a:pt x="1379" y="351"/>
                  <a:pt x="1432" y="351"/>
                </a:cubicBezTo>
                <a:lnTo>
                  <a:pt x="1434" y="351"/>
                </a:lnTo>
                <a:lnTo>
                  <a:pt x="1436" y="351"/>
                </a:lnTo>
                <a:cubicBezTo>
                  <a:pt x="1489" y="351"/>
                  <a:pt x="1532" y="394"/>
                  <a:pt x="1532" y="447"/>
                </a:cubicBezTo>
                <a:lnTo>
                  <a:pt x="1532" y="453"/>
                </a:lnTo>
                <a:lnTo>
                  <a:pt x="1531" y="473"/>
                </a:lnTo>
                <a:lnTo>
                  <a:pt x="1530" y="483"/>
                </a:lnTo>
                <a:lnTo>
                  <a:pt x="1530" y="476"/>
                </a:lnTo>
                <a:cubicBezTo>
                  <a:pt x="1530" y="529"/>
                  <a:pt x="1487" y="572"/>
                  <a:pt x="1434" y="572"/>
                </a:cubicBezTo>
                <a:cubicBezTo>
                  <a:pt x="1381" y="572"/>
                  <a:pt x="1338" y="529"/>
                  <a:pt x="1338" y="476"/>
                </a:cubicBezTo>
                <a:lnTo>
                  <a:pt x="1338" y="474"/>
                </a:lnTo>
                <a:lnTo>
                  <a:pt x="1338" y="468"/>
                </a:lnTo>
                <a:lnTo>
                  <a:pt x="1338" y="457"/>
                </a:lnTo>
                <a:cubicBezTo>
                  <a:pt x="1338" y="420"/>
                  <a:pt x="1360" y="386"/>
                  <a:pt x="1394" y="371"/>
                </a:cubicBezTo>
                <a:cubicBezTo>
                  <a:pt x="1427" y="355"/>
                  <a:pt x="1467" y="360"/>
                  <a:pt x="1496" y="384"/>
                </a:cubicBezTo>
                <a:lnTo>
                  <a:pt x="1502" y="389"/>
                </a:lnTo>
                <a:lnTo>
                  <a:pt x="1503" y="389"/>
                </a:lnTo>
                <a:lnTo>
                  <a:pt x="1447" y="371"/>
                </a:lnTo>
                <a:lnTo>
                  <a:pt x="1454" y="371"/>
                </a:lnTo>
                <a:lnTo>
                  <a:pt x="1460" y="371"/>
                </a:lnTo>
                <a:cubicBezTo>
                  <a:pt x="1500" y="371"/>
                  <a:pt x="1535" y="395"/>
                  <a:pt x="1550" y="432"/>
                </a:cubicBezTo>
                <a:lnTo>
                  <a:pt x="1552" y="437"/>
                </a:lnTo>
                <a:lnTo>
                  <a:pt x="1557" y="453"/>
                </a:lnTo>
                <a:lnTo>
                  <a:pt x="1414" y="394"/>
                </a:lnTo>
                <a:lnTo>
                  <a:pt x="1419" y="391"/>
                </a:lnTo>
                <a:lnTo>
                  <a:pt x="1389" y="420"/>
                </a:lnTo>
                <a:lnTo>
                  <a:pt x="1393" y="414"/>
                </a:lnTo>
                <a:lnTo>
                  <a:pt x="1378" y="450"/>
                </a:lnTo>
                <a:lnTo>
                  <a:pt x="1380" y="439"/>
                </a:lnTo>
                <a:lnTo>
                  <a:pt x="1378" y="456"/>
                </a:lnTo>
                <a:lnTo>
                  <a:pt x="1378" y="447"/>
                </a:lnTo>
                <a:cubicBezTo>
                  <a:pt x="1378" y="394"/>
                  <a:pt x="1421" y="351"/>
                  <a:pt x="1474" y="351"/>
                </a:cubicBezTo>
                <a:cubicBezTo>
                  <a:pt x="1527" y="351"/>
                  <a:pt x="1570" y="394"/>
                  <a:pt x="1570" y="447"/>
                </a:cubicBezTo>
                <a:lnTo>
                  <a:pt x="1570" y="451"/>
                </a:lnTo>
                <a:cubicBezTo>
                  <a:pt x="1570" y="457"/>
                  <a:pt x="1570" y="462"/>
                  <a:pt x="1569" y="467"/>
                </a:cubicBezTo>
                <a:lnTo>
                  <a:pt x="1568" y="473"/>
                </a:lnTo>
                <a:lnTo>
                  <a:pt x="1473" y="361"/>
                </a:lnTo>
                <a:lnTo>
                  <a:pt x="1474" y="361"/>
                </a:lnTo>
                <a:cubicBezTo>
                  <a:pt x="1501" y="361"/>
                  <a:pt x="1527" y="373"/>
                  <a:pt x="1545" y="393"/>
                </a:cubicBezTo>
                <a:cubicBezTo>
                  <a:pt x="1564" y="413"/>
                  <a:pt x="1573" y="439"/>
                  <a:pt x="1570" y="466"/>
                </a:cubicBezTo>
                <a:lnTo>
                  <a:pt x="1569" y="477"/>
                </a:lnTo>
                <a:lnTo>
                  <a:pt x="1568" y="488"/>
                </a:lnTo>
                <a:cubicBezTo>
                  <a:pt x="1561" y="541"/>
                  <a:pt x="1513" y="578"/>
                  <a:pt x="1461" y="572"/>
                </a:cubicBezTo>
                <a:cubicBezTo>
                  <a:pt x="1408" y="565"/>
                  <a:pt x="1371" y="517"/>
                  <a:pt x="1377" y="465"/>
                </a:cubicBezTo>
                <a:lnTo>
                  <a:pt x="1378" y="457"/>
                </a:lnTo>
                <a:lnTo>
                  <a:pt x="1379" y="449"/>
                </a:lnTo>
                <a:cubicBezTo>
                  <a:pt x="1383" y="399"/>
                  <a:pt x="1425" y="361"/>
                  <a:pt x="1474" y="361"/>
                </a:cubicBezTo>
                <a:lnTo>
                  <a:pt x="1476" y="361"/>
                </a:lnTo>
                <a:cubicBezTo>
                  <a:pt x="1505" y="361"/>
                  <a:pt x="1531" y="374"/>
                  <a:pt x="1550" y="395"/>
                </a:cubicBezTo>
                <a:cubicBezTo>
                  <a:pt x="1568" y="417"/>
                  <a:pt x="1576" y="445"/>
                  <a:pt x="1571" y="473"/>
                </a:cubicBezTo>
                <a:lnTo>
                  <a:pt x="1570" y="479"/>
                </a:lnTo>
                <a:lnTo>
                  <a:pt x="1568" y="491"/>
                </a:lnTo>
                <a:lnTo>
                  <a:pt x="1414" y="393"/>
                </a:lnTo>
                <a:lnTo>
                  <a:pt x="1419" y="389"/>
                </a:lnTo>
                <a:lnTo>
                  <a:pt x="1418" y="390"/>
                </a:lnTo>
                <a:lnTo>
                  <a:pt x="1403" y="408"/>
                </a:lnTo>
                <a:lnTo>
                  <a:pt x="1409" y="398"/>
                </a:lnTo>
                <a:lnTo>
                  <a:pt x="1396" y="434"/>
                </a:lnTo>
                <a:lnTo>
                  <a:pt x="1397" y="427"/>
                </a:lnTo>
                <a:cubicBezTo>
                  <a:pt x="1400" y="406"/>
                  <a:pt x="1410" y="387"/>
                  <a:pt x="1425" y="373"/>
                </a:cubicBezTo>
                <a:lnTo>
                  <a:pt x="1427" y="371"/>
                </a:lnTo>
                <a:cubicBezTo>
                  <a:pt x="1452" y="346"/>
                  <a:pt x="1488" y="336"/>
                  <a:pt x="1522" y="347"/>
                </a:cubicBezTo>
                <a:cubicBezTo>
                  <a:pt x="1556" y="357"/>
                  <a:pt x="1582" y="385"/>
                  <a:pt x="1589" y="420"/>
                </a:cubicBezTo>
                <a:lnTo>
                  <a:pt x="1590" y="425"/>
                </a:lnTo>
                <a:lnTo>
                  <a:pt x="1592" y="442"/>
                </a:lnTo>
                <a:lnTo>
                  <a:pt x="1594" y="449"/>
                </a:lnTo>
                <a:lnTo>
                  <a:pt x="1530" y="376"/>
                </a:lnTo>
                <a:lnTo>
                  <a:pt x="1536" y="378"/>
                </a:lnTo>
                <a:lnTo>
                  <a:pt x="1475" y="378"/>
                </a:lnTo>
                <a:lnTo>
                  <a:pt x="1481" y="376"/>
                </a:lnTo>
                <a:lnTo>
                  <a:pt x="1426" y="425"/>
                </a:lnTo>
                <a:lnTo>
                  <a:pt x="1429" y="419"/>
                </a:lnTo>
                <a:lnTo>
                  <a:pt x="1431" y="415"/>
                </a:lnTo>
                <a:cubicBezTo>
                  <a:pt x="1452" y="372"/>
                  <a:pt x="1502" y="351"/>
                  <a:pt x="1548" y="367"/>
                </a:cubicBezTo>
                <a:cubicBezTo>
                  <a:pt x="1593" y="382"/>
                  <a:pt x="1620" y="429"/>
                  <a:pt x="1611" y="476"/>
                </a:cubicBezTo>
                <a:lnTo>
                  <a:pt x="1610" y="481"/>
                </a:lnTo>
                <a:cubicBezTo>
                  <a:pt x="1608" y="487"/>
                  <a:pt x="1607" y="493"/>
                  <a:pt x="1605" y="498"/>
                </a:cubicBezTo>
                <a:lnTo>
                  <a:pt x="1603" y="503"/>
                </a:lnTo>
                <a:cubicBezTo>
                  <a:pt x="1586" y="544"/>
                  <a:pt x="1544" y="569"/>
                  <a:pt x="1500" y="562"/>
                </a:cubicBezTo>
                <a:cubicBezTo>
                  <a:pt x="1456" y="556"/>
                  <a:pt x="1422" y="520"/>
                  <a:pt x="1418" y="476"/>
                </a:cubicBezTo>
                <a:lnTo>
                  <a:pt x="1417" y="465"/>
                </a:lnTo>
                <a:lnTo>
                  <a:pt x="1416" y="450"/>
                </a:lnTo>
                <a:lnTo>
                  <a:pt x="1416" y="447"/>
                </a:lnTo>
                <a:cubicBezTo>
                  <a:pt x="1416" y="397"/>
                  <a:pt x="1456" y="354"/>
                  <a:pt x="1507" y="352"/>
                </a:cubicBezTo>
                <a:cubicBezTo>
                  <a:pt x="1558" y="349"/>
                  <a:pt x="1602" y="386"/>
                  <a:pt x="1608" y="437"/>
                </a:cubicBezTo>
                <a:lnTo>
                  <a:pt x="1609" y="446"/>
                </a:lnTo>
                <a:lnTo>
                  <a:pt x="1610" y="459"/>
                </a:lnTo>
                <a:cubicBezTo>
                  <a:pt x="1613" y="486"/>
                  <a:pt x="1604" y="512"/>
                  <a:pt x="1585" y="532"/>
                </a:cubicBezTo>
                <a:cubicBezTo>
                  <a:pt x="1567" y="552"/>
                  <a:pt x="1541" y="563"/>
                  <a:pt x="1514" y="563"/>
                </a:cubicBezTo>
                <a:lnTo>
                  <a:pt x="1512" y="563"/>
                </a:lnTo>
                <a:lnTo>
                  <a:pt x="1608" y="467"/>
                </a:lnTo>
                <a:lnTo>
                  <a:pt x="1608" y="471"/>
                </a:lnTo>
                <a:cubicBezTo>
                  <a:pt x="1608" y="478"/>
                  <a:pt x="1608" y="484"/>
                  <a:pt x="1607" y="490"/>
                </a:cubicBezTo>
                <a:lnTo>
                  <a:pt x="1606" y="495"/>
                </a:lnTo>
                <a:lnTo>
                  <a:pt x="1511" y="380"/>
                </a:lnTo>
                <a:lnTo>
                  <a:pt x="1513" y="380"/>
                </a:lnTo>
                <a:lnTo>
                  <a:pt x="1418" y="463"/>
                </a:lnTo>
                <a:lnTo>
                  <a:pt x="1419" y="456"/>
                </a:lnTo>
                <a:lnTo>
                  <a:pt x="1418" y="469"/>
                </a:lnTo>
                <a:lnTo>
                  <a:pt x="1418" y="460"/>
                </a:lnTo>
                <a:lnTo>
                  <a:pt x="1418" y="451"/>
                </a:lnTo>
                <a:lnTo>
                  <a:pt x="1418" y="447"/>
                </a:lnTo>
                <a:cubicBezTo>
                  <a:pt x="1418" y="394"/>
                  <a:pt x="1461" y="351"/>
                  <a:pt x="1514" y="351"/>
                </a:cubicBezTo>
                <a:cubicBezTo>
                  <a:pt x="1567" y="351"/>
                  <a:pt x="1610" y="394"/>
                  <a:pt x="1610" y="447"/>
                </a:cubicBezTo>
                <a:lnTo>
                  <a:pt x="1610" y="451"/>
                </a:lnTo>
                <a:lnTo>
                  <a:pt x="1611" y="450"/>
                </a:lnTo>
                <a:lnTo>
                  <a:pt x="1611" y="469"/>
                </a:lnTo>
                <a:lnTo>
                  <a:pt x="1611" y="456"/>
                </a:lnTo>
                <a:lnTo>
                  <a:pt x="1612" y="463"/>
                </a:lnTo>
                <a:lnTo>
                  <a:pt x="1570" y="397"/>
                </a:lnTo>
                <a:lnTo>
                  <a:pt x="1573" y="399"/>
                </a:lnTo>
                <a:lnTo>
                  <a:pt x="1489" y="387"/>
                </a:lnTo>
                <a:lnTo>
                  <a:pt x="1495" y="385"/>
                </a:lnTo>
                <a:lnTo>
                  <a:pt x="1479" y="393"/>
                </a:lnTo>
                <a:lnTo>
                  <a:pt x="1488" y="388"/>
                </a:lnTo>
                <a:lnTo>
                  <a:pt x="1504" y="380"/>
                </a:lnTo>
                <a:cubicBezTo>
                  <a:pt x="1536" y="366"/>
                  <a:pt x="1572" y="370"/>
                  <a:pt x="1599" y="389"/>
                </a:cubicBezTo>
                <a:lnTo>
                  <a:pt x="1606" y="394"/>
                </a:lnTo>
                <a:cubicBezTo>
                  <a:pt x="1614" y="400"/>
                  <a:pt x="1621" y="407"/>
                  <a:pt x="1627" y="415"/>
                </a:cubicBezTo>
                <a:lnTo>
                  <a:pt x="1630" y="419"/>
                </a:lnTo>
                <a:lnTo>
                  <a:pt x="1457" y="476"/>
                </a:lnTo>
                <a:lnTo>
                  <a:pt x="1457" y="472"/>
                </a:lnTo>
                <a:lnTo>
                  <a:pt x="1459" y="491"/>
                </a:lnTo>
                <a:lnTo>
                  <a:pt x="1458" y="486"/>
                </a:lnTo>
                <a:lnTo>
                  <a:pt x="1646" y="488"/>
                </a:lnTo>
                <a:lnTo>
                  <a:pt x="1644" y="497"/>
                </a:lnTo>
                <a:lnTo>
                  <a:pt x="1641" y="444"/>
                </a:lnTo>
                <a:lnTo>
                  <a:pt x="1645" y="455"/>
                </a:lnTo>
                <a:lnTo>
                  <a:pt x="1647" y="462"/>
                </a:lnTo>
                <a:lnTo>
                  <a:pt x="1461" y="495"/>
                </a:lnTo>
                <a:lnTo>
                  <a:pt x="1461" y="492"/>
                </a:lnTo>
                <a:lnTo>
                  <a:pt x="1463" y="508"/>
                </a:lnTo>
                <a:lnTo>
                  <a:pt x="1462" y="502"/>
                </a:lnTo>
                <a:lnTo>
                  <a:pt x="1462" y="506"/>
                </a:lnTo>
                <a:lnTo>
                  <a:pt x="1462" y="507"/>
                </a:lnTo>
                <a:lnTo>
                  <a:pt x="1649" y="476"/>
                </a:lnTo>
                <a:lnTo>
                  <a:pt x="1649" y="479"/>
                </a:lnTo>
                <a:lnTo>
                  <a:pt x="1649" y="486"/>
                </a:lnTo>
                <a:lnTo>
                  <a:pt x="1649" y="492"/>
                </a:lnTo>
                <a:lnTo>
                  <a:pt x="1649" y="495"/>
                </a:lnTo>
                <a:cubicBezTo>
                  <a:pt x="1649" y="546"/>
                  <a:pt x="1610" y="588"/>
                  <a:pt x="1559" y="591"/>
                </a:cubicBezTo>
                <a:cubicBezTo>
                  <a:pt x="1509" y="594"/>
                  <a:pt x="1464" y="558"/>
                  <a:pt x="1458" y="507"/>
                </a:cubicBezTo>
                <a:lnTo>
                  <a:pt x="1457" y="499"/>
                </a:lnTo>
                <a:lnTo>
                  <a:pt x="1456" y="476"/>
                </a:lnTo>
                <a:cubicBezTo>
                  <a:pt x="1456" y="423"/>
                  <a:pt x="1499" y="380"/>
                  <a:pt x="1552" y="380"/>
                </a:cubicBezTo>
                <a:lnTo>
                  <a:pt x="1555" y="380"/>
                </a:lnTo>
                <a:cubicBezTo>
                  <a:pt x="1601" y="380"/>
                  <a:pt x="1641" y="413"/>
                  <a:pt x="1650" y="458"/>
                </a:cubicBezTo>
                <a:lnTo>
                  <a:pt x="1652" y="468"/>
                </a:lnTo>
                <a:cubicBezTo>
                  <a:pt x="1661" y="515"/>
                  <a:pt x="1634" y="562"/>
                  <a:pt x="1588" y="578"/>
                </a:cubicBezTo>
                <a:lnTo>
                  <a:pt x="1585" y="579"/>
                </a:lnTo>
                <a:cubicBezTo>
                  <a:pt x="1550" y="590"/>
                  <a:pt x="1512" y="581"/>
                  <a:pt x="1487" y="555"/>
                </a:cubicBezTo>
                <a:lnTo>
                  <a:pt x="1486" y="554"/>
                </a:lnTo>
                <a:cubicBezTo>
                  <a:pt x="1450" y="519"/>
                  <a:pt x="1448" y="463"/>
                  <a:pt x="1480" y="425"/>
                </a:cubicBezTo>
                <a:lnTo>
                  <a:pt x="1485" y="419"/>
                </a:lnTo>
                <a:cubicBezTo>
                  <a:pt x="1491" y="412"/>
                  <a:pt x="1498" y="406"/>
                  <a:pt x="1505" y="401"/>
                </a:cubicBezTo>
                <a:lnTo>
                  <a:pt x="1511" y="397"/>
                </a:lnTo>
                <a:cubicBezTo>
                  <a:pt x="1549" y="371"/>
                  <a:pt x="1600" y="376"/>
                  <a:pt x="1632" y="409"/>
                </a:cubicBezTo>
                <a:lnTo>
                  <a:pt x="1636" y="413"/>
                </a:lnTo>
                <a:cubicBezTo>
                  <a:pt x="1644" y="420"/>
                  <a:pt x="1650" y="428"/>
                  <a:pt x="1654" y="438"/>
                </a:cubicBezTo>
                <a:lnTo>
                  <a:pt x="1657" y="444"/>
                </a:lnTo>
                <a:cubicBezTo>
                  <a:pt x="1659" y="448"/>
                  <a:pt x="1661" y="452"/>
                  <a:pt x="1663" y="456"/>
                </a:cubicBezTo>
                <a:lnTo>
                  <a:pt x="1665" y="462"/>
                </a:lnTo>
                <a:lnTo>
                  <a:pt x="1631" y="416"/>
                </a:lnTo>
                <a:lnTo>
                  <a:pt x="1635" y="419"/>
                </a:lnTo>
                <a:lnTo>
                  <a:pt x="1502" y="437"/>
                </a:lnTo>
                <a:lnTo>
                  <a:pt x="1509" y="428"/>
                </a:lnTo>
                <a:lnTo>
                  <a:pt x="1513" y="421"/>
                </a:lnTo>
                <a:cubicBezTo>
                  <a:pt x="1528" y="400"/>
                  <a:pt x="1550" y="386"/>
                  <a:pt x="1576" y="382"/>
                </a:cubicBezTo>
                <a:lnTo>
                  <a:pt x="1582" y="381"/>
                </a:lnTo>
                <a:cubicBezTo>
                  <a:pt x="1593" y="379"/>
                  <a:pt x="1605" y="379"/>
                  <a:pt x="1616" y="381"/>
                </a:cubicBezTo>
                <a:lnTo>
                  <a:pt x="1621" y="382"/>
                </a:lnTo>
                <a:lnTo>
                  <a:pt x="1602" y="380"/>
                </a:lnTo>
                <a:lnTo>
                  <a:pt x="1603" y="380"/>
                </a:lnTo>
                <a:cubicBezTo>
                  <a:pt x="1656" y="380"/>
                  <a:pt x="1699" y="423"/>
                  <a:pt x="1699" y="476"/>
                </a:cubicBezTo>
                <a:cubicBezTo>
                  <a:pt x="1699" y="529"/>
                  <a:pt x="1656" y="572"/>
                  <a:pt x="1603" y="572"/>
                </a:cubicBezTo>
                <a:lnTo>
                  <a:pt x="1601" y="572"/>
                </a:lnTo>
                <a:lnTo>
                  <a:pt x="1696" y="461"/>
                </a:lnTo>
                <a:lnTo>
                  <a:pt x="1697" y="467"/>
                </a:lnTo>
                <a:cubicBezTo>
                  <a:pt x="1698" y="472"/>
                  <a:pt x="1698" y="477"/>
                  <a:pt x="1698" y="482"/>
                </a:cubicBezTo>
                <a:lnTo>
                  <a:pt x="1698" y="486"/>
                </a:lnTo>
                <a:cubicBezTo>
                  <a:pt x="1698" y="539"/>
                  <a:pt x="1655" y="582"/>
                  <a:pt x="1602" y="582"/>
                </a:cubicBezTo>
                <a:cubicBezTo>
                  <a:pt x="1549" y="582"/>
                  <a:pt x="1506" y="539"/>
                  <a:pt x="1506" y="486"/>
                </a:cubicBezTo>
                <a:lnTo>
                  <a:pt x="1506" y="477"/>
                </a:lnTo>
                <a:lnTo>
                  <a:pt x="1506" y="467"/>
                </a:lnTo>
                <a:cubicBezTo>
                  <a:pt x="1506" y="461"/>
                  <a:pt x="1507" y="455"/>
                  <a:pt x="1508" y="449"/>
                </a:cubicBezTo>
                <a:lnTo>
                  <a:pt x="1509" y="444"/>
                </a:lnTo>
                <a:cubicBezTo>
                  <a:pt x="1510" y="438"/>
                  <a:pt x="1512" y="432"/>
                  <a:pt x="1514" y="427"/>
                </a:cubicBezTo>
                <a:lnTo>
                  <a:pt x="1516" y="422"/>
                </a:lnTo>
                <a:lnTo>
                  <a:pt x="1522" y="405"/>
                </a:lnTo>
                <a:cubicBezTo>
                  <a:pt x="1530" y="386"/>
                  <a:pt x="1543" y="369"/>
                  <a:pt x="1561" y="357"/>
                </a:cubicBezTo>
                <a:lnTo>
                  <a:pt x="1572" y="350"/>
                </a:lnTo>
                <a:cubicBezTo>
                  <a:pt x="1580" y="345"/>
                  <a:pt x="1589" y="341"/>
                  <a:pt x="1598" y="339"/>
                </a:cubicBezTo>
                <a:lnTo>
                  <a:pt x="1609" y="336"/>
                </a:lnTo>
                <a:cubicBezTo>
                  <a:pt x="1652" y="324"/>
                  <a:pt x="1697" y="343"/>
                  <a:pt x="1718" y="382"/>
                </a:cubicBezTo>
                <a:lnTo>
                  <a:pt x="1723" y="391"/>
                </a:lnTo>
                <a:cubicBezTo>
                  <a:pt x="1727" y="397"/>
                  <a:pt x="1729" y="403"/>
                  <a:pt x="1731" y="410"/>
                </a:cubicBezTo>
                <a:lnTo>
                  <a:pt x="1734" y="420"/>
                </a:lnTo>
                <a:lnTo>
                  <a:pt x="1547" y="437"/>
                </a:lnTo>
                <a:lnTo>
                  <a:pt x="1548" y="428"/>
                </a:lnTo>
                <a:lnTo>
                  <a:pt x="1552" y="466"/>
                </a:lnTo>
                <a:lnTo>
                  <a:pt x="1549" y="456"/>
                </a:lnTo>
                <a:cubicBezTo>
                  <a:pt x="1540" y="427"/>
                  <a:pt x="1545" y="396"/>
                  <a:pt x="1563" y="371"/>
                </a:cubicBezTo>
                <a:cubicBezTo>
                  <a:pt x="1582" y="347"/>
                  <a:pt x="1610" y="332"/>
                  <a:pt x="1640" y="332"/>
                </a:cubicBezTo>
                <a:lnTo>
                  <a:pt x="1643" y="332"/>
                </a:lnTo>
                <a:lnTo>
                  <a:pt x="1588" y="350"/>
                </a:lnTo>
                <a:lnTo>
                  <a:pt x="1595" y="345"/>
                </a:lnTo>
                <a:cubicBezTo>
                  <a:pt x="1599" y="342"/>
                  <a:pt x="1603" y="340"/>
                  <a:pt x="1608" y="338"/>
                </a:cubicBezTo>
                <a:lnTo>
                  <a:pt x="1616" y="334"/>
                </a:lnTo>
                <a:cubicBezTo>
                  <a:pt x="1639" y="322"/>
                  <a:pt x="1667" y="320"/>
                  <a:pt x="1692" y="330"/>
                </a:cubicBezTo>
                <a:lnTo>
                  <a:pt x="1700" y="333"/>
                </a:lnTo>
                <a:cubicBezTo>
                  <a:pt x="1711" y="337"/>
                  <a:pt x="1720" y="342"/>
                  <a:pt x="1729" y="350"/>
                </a:cubicBezTo>
                <a:lnTo>
                  <a:pt x="1736" y="356"/>
                </a:lnTo>
                <a:cubicBezTo>
                  <a:pt x="1740" y="359"/>
                  <a:pt x="1743" y="362"/>
                  <a:pt x="1746" y="366"/>
                </a:cubicBezTo>
                <a:lnTo>
                  <a:pt x="1752" y="373"/>
                </a:lnTo>
                <a:lnTo>
                  <a:pt x="1737" y="359"/>
                </a:lnTo>
                <a:lnTo>
                  <a:pt x="1741" y="362"/>
                </a:lnTo>
                <a:lnTo>
                  <a:pt x="1588" y="428"/>
                </a:lnTo>
                <a:lnTo>
                  <a:pt x="1589" y="419"/>
                </a:lnTo>
                <a:lnTo>
                  <a:pt x="1588" y="419"/>
                </a:lnTo>
                <a:cubicBezTo>
                  <a:pt x="1588" y="366"/>
                  <a:pt x="1631" y="323"/>
                  <a:pt x="1684" y="323"/>
                </a:cubicBezTo>
                <a:cubicBezTo>
                  <a:pt x="1737" y="323"/>
                  <a:pt x="1780" y="366"/>
                  <a:pt x="1780" y="419"/>
                </a:cubicBezTo>
                <a:lnTo>
                  <a:pt x="1780" y="423"/>
                </a:lnTo>
                <a:lnTo>
                  <a:pt x="1780" y="428"/>
                </a:lnTo>
                <a:cubicBezTo>
                  <a:pt x="1780" y="481"/>
                  <a:pt x="1737" y="524"/>
                  <a:pt x="1684" y="524"/>
                </a:cubicBezTo>
                <a:cubicBezTo>
                  <a:pt x="1631" y="524"/>
                  <a:pt x="1588" y="481"/>
                  <a:pt x="1588" y="428"/>
                </a:cubicBezTo>
                <a:lnTo>
                  <a:pt x="1588" y="422"/>
                </a:lnTo>
                <a:lnTo>
                  <a:pt x="1588" y="419"/>
                </a:lnTo>
                <a:cubicBezTo>
                  <a:pt x="1588" y="370"/>
                  <a:pt x="1626" y="329"/>
                  <a:pt x="1675" y="324"/>
                </a:cubicBezTo>
                <a:cubicBezTo>
                  <a:pt x="1724" y="319"/>
                  <a:pt x="1769" y="352"/>
                  <a:pt x="1779" y="401"/>
                </a:cubicBezTo>
                <a:lnTo>
                  <a:pt x="1780" y="406"/>
                </a:lnTo>
                <a:lnTo>
                  <a:pt x="1780" y="403"/>
                </a:lnTo>
                <a:lnTo>
                  <a:pt x="1784" y="418"/>
                </a:lnTo>
                <a:lnTo>
                  <a:pt x="1784" y="417"/>
                </a:lnTo>
                <a:lnTo>
                  <a:pt x="1596" y="447"/>
                </a:lnTo>
                <a:lnTo>
                  <a:pt x="1596" y="441"/>
                </a:lnTo>
                <a:lnTo>
                  <a:pt x="1596" y="443"/>
                </a:lnTo>
                <a:lnTo>
                  <a:pt x="1595" y="424"/>
                </a:lnTo>
                <a:cubicBezTo>
                  <a:pt x="1595" y="418"/>
                  <a:pt x="1596" y="412"/>
                  <a:pt x="1597" y="406"/>
                </a:cubicBezTo>
                <a:lnTo>
                  <a:pt x="1598" y="401"/>
                </a:lnTo>
                <a:cubicBezTo>
                  <a:pt x="1604" y="371"/>
                  <a:pt x="1623" y="346"/>
                  <a:pt x="1650" y="333"/>
                </a:cubicBezTo>
                <a:cubicBezTo>
                  <a:pt x="1677" y="320"/>
                  <a:pt x="1709" y="320"/>
                  <a:pt x="1735" y="334"/>
                </a:cubicBezTo>
                <a:lnTo>
                  <a:pt x="1739" y="336"/>
                </a:lnTo>
                <a:cubicBezTo>
                  <a:pt x="1751" y="342"/>
                  <a:pt x="1762" y="350"/>
                  <a:pt x="1770" y="360"/>
                </a:cubicBezTo>
                <a:lnTo>
                  <a:pt x="1775" y="366"/>
                </a:lnTo>
                <a:lnTo>
                  <a:pt x="1785" y="378"/>
                </a:lnTo>
                <a:lnTo>
                  <a:pt x="1710" y="342"/>
                </a:lnTo>
                <a:lnTo>
                  <a:pt x="1712" y="342"/>
                </a:lnTo>
                <a:lnTo>
                  <a:pt x="1633" y="385"/>
                </a:lnTo>
                <a:lnTo>
                  <a:pt x="1641" y="373"/>
                </a:lnTo>
                <a:lnTo>
                  <a:pt x="1645" y="367"/>
                </a:lnTo>
                <a:cubicBezTo>
                  <a:pt x="1658" y="347"/>
                  <a:pt x="1678" y="333"/>
                  <a:pt x="1701" y="327"/>
                </a:cubicBezTo>
                <a:lnTo>
                  <a:pt x="1705" y="326"/>
                </a:lnTo>
                <a:cubicBezTo>
                  <a:pt x="1754" y="314"/>
                  <a:pt x="1804" y="342"/>
                  <a:pt x="1820" y="389"/>
                </a:cubicBezTo>
                <a:lnTo>
                  <a:pt x="1822" y="395"/>
                </a:lnTo>
                <a:cubicBezTo>
                  <a:pt x="1823" y="400"/>
                  <a:pt x="1824" y="405"/>
                  <a:pt x="1825" y="410"/>
                </a:cubicBezTo>
                <a:lnTo>
                  <a:pt x="1827" y="422"/>
                </a:lnTo>
                <a:lnTo>
                  <a:pt x="1829" y="441"/>
                </a:lnTo>
                <a:lnTo>
                  <a:pt x="1829" y="457"/>
                </a:lnTo>
                <a:cubicBezTo>
                  <a:pt x="1829" y="510"/>
                  <a:pt x="1786" y="553"/>
                  <a:pt x="1733" y="553"/>
                </a:cubicBezTo>
                <a:lnTo>
                  <a:pt x="1732" y="553"/>
                </a:lnTo>
                <a:lnTo>
                  <a:pt x="1827" y="473"/>
                </a:lnTo>
                <a:lnTo>
                  <a:pt x="1826" y="479"/>
                </a:lnTo>
                <a:lnTo>
                  <a:pt x="1825" y="440"/>
                </a:lnTo>
                <a:lnTo>
                  <a:pt x="1826" y="444"/>
                </a:lnTo>
                <a:lnTo>
                  <a:pt x="1672" y="393"/>
                </a:lnTo>
                <a:lnTo>
                  <a:pt x="1677" y="389"/>
                </a:lnTo>
                <a:lnTo>
                  <a:pt x="1688" y="381"/>
                </a:lnTo>
                <a:cubicBezTo>
                  <a:pt x="1704" y="368"/>
                  <a:pt x="1725" y="361"/>
                  <a:pt x="1745" y="361"/>
                </a:cubicBezTo>
                <a:lnTo>
                  <a:pt x="1758" y="361"/>
                </a:lnTo>
                <a:lnTo>
                  <a:pt x="1770" y="361"/>
                </a:lnTo>
                <a:lnTo>
                  <a:pt x="1676" y="439"/>
                </a:lnTo>
                <a:lnTo>
                  <a:pt x="1677" y="434"/>
                </a:lnTo>
                <a:lnTo>
                  <a:pt x="1689" y="502"/>
                </a:lnTo>
                <a:lnTo>
                  <a:pt x="1686" y="497"/>
                </a:lnTo>
                <a:cubicBezTo>
                  <a:pt x="1668" y="467"/>
                  <a:pt x="1668" y="430"/>
                  <a:pt x="1685" y="400"/>
                </a:cubicBezTo>
                <a:cubicBezTo>
                  <a:pt x="1702" y="370"/>
                  <a:pt x="1734" y="351"/>
                  <a:pt x="1768" y="351"/>
                </a:cubicBezTo>
                <a:lnTo>
                  <a:pt x="1770" y="351"/>
                </a:lnTo>
                <a:cubicBezTo>
                  <a:pt x="1823" y="351"/>
                  <a:pt x="1866" y="394"/>
                  <a:pt x="1866" y="447"/>
                </a:cubicBezTo>
                <a:lnTo>
                  <a:pt x="1866" y="457"/>
                </a:lnTo>
                <a:lnTo>
                  <a:pt x="1866" y="476"/>
                </a:lnTo>
                <a:lnTo>
                  <a:pt x="1860" y="441"/>
                </a:lnTo>
                <a:lnTo>
                  <a:pt x="1864" y="451"/>
                </a:lnTo>
                <a:lnTo>
                  <a:pt x="1788" y="391"/>
                </a:lnTo>
                <a:lnTo>
                  <a:pt x="1795" y="392"/>
                </a:lnTo>
                <a:lnTo>
                  <a:pt x="1768" y="392"/>
                </a:lnTo>
                <a:lnTo>
                  <a:pt x="1775" y="391"/>
                </a:lnTo>
                <a:lnTo>
                  <a:pt x="1697" y="456"/>
                </a:lnTo>
                <a:lnTo>
                  <a:pt x="1699" y="450"/>
                </a:lnTo>
                <a:cubicBezTo>
                  <a:pt x="1701" y="446"/>
                  <a:pt x="1703" y="442"/>
                  <a:pt x="1705" y="438"/>
                </a:cubicBezTo>
                <a:lnTo>
                  <a:pt x="1707" y="434"/>
                </a:lnTo>
                <a:cubicBezTo>
                  <a:pt x="1720" y="406"/>
                  <a:pt x="1747" y="387"/>
                  <a:pt x="1777" y="382"/>
                </a:cubicBezTo>
                <a:cubicBezTo>
                  <a:pt x="1808" y="377"/>
                  <a:pt x="1839" y="387"/>
                  <a:pt x="1860" y="409"/>
                </a:cubicBezTo>
                <a:lnTo>
                  <a:pt x="1870" y="419"/>
                </a:lnTo>
                <a:lnTo>
                  <a:pt x="1876" y="425"/>
                </a:lnTo>
                <a:lnTo>
                  <a:pt x="1866" y="416"/>
                </a:lnTo>
                <a:lnTo>
                  <a:pt x="1870" y="419"/>
                </a:lnTo>
                <a:lnTo>
                  <a:pt x="1721" y="465"/>
                </a:lnTo>
                <a:lnTo>
                  <a:pt x="1722" y="462"/>
                </a:lnTo>
                <a:lnTo>
                  <a:pt x="1719" y="508"/>
                </a:lnTo>
                <a:lnTo>
                  <a:pt x="1718" y="502"/>
                </a:lnTo>
                <a:lnTo>
                  <a:pt x="1724" y="524"/>
                </a:lnTo>
                <a:lnTo>
                  <a:pt x="1721" y="517"/>
                </a:lnTo>
                <a:lnTo>
                  <a:pt x="1717" y="507"/>
                </a:lnTo>
                <a:lnTo>
                  <a:pt x="1904" y="476"/>
                </a:lnTo>
                <a:lnTo>
                  <a:pt x="1904" y="479"/>
                </a:lnTo>
                <a:lnTo>
                  <a:pt x="1904" y="487"/>
                </a:lnTo>
                <a:lnTo>
                  <a:pt x="1904" y="493"/>
                </a:lnTo>
                <a:lnTo>
                  <a:pt x="1904" y="495"/>
                </a:lnTo>
                <a:lnTo>
                  <a:pt x="1713" y="482"/>
                </a:lnTo>
                <a:lnTo>
                  <a:pt x="1714" y="475"/>
                </a:lnTo>
                <a:lnTo>
                  <a:pt x="1715" y="468"/>
                </a:lnTo>
                <a:lnTo>
                  <a:pt x="1718" y="449"/>
                </a:lnTo>
                <a:cubicBezTo>
                  <a:pt x="1719" y="439"/>
                  <a:pt x="1722" y="429"/>
                  <a:pt x="1727" y="421"/>
                </a:cubicBezTo>
                <a:lnTo>
                  <a:pt x="1730" y="415"/>
                </a:lnTo>
                <a:cubicBezTo>
                  <a:pt x="1743" y="387"/>
                  <a:pt x="1770" y="368"/>
                  <a:pt x="1800" y="363"/>
                </a:cubicBezTo>
                <a:cubicBezTo>
                  <a:pt x="1831" y="358"/>
                  <a:pt x="1862" y="368"/>
                  <a:pt x="1883" y="390"/>
                </a:cubicBezTo>
                <a:lnTo>
                  <a:pt x="1886" y="393"/>
                </a:lnTo>
                <a:cubicBezTo>
                  <a:pt x="1894" y="400"/>
                  <a:pt x="1900" y="408"/>
                  <a:pt x="1904" y="418"/>
                </a:cubicBezTo>
                <a:lnTo>
                  <a:pt x="1909" y="428"/>
                </a:lnTo>
                <a:lnTo>
                  <a:pt x="1917" y="445"/>
                </a:lnTo>
                <a:lnTo>
                  <a:pt x="1916" y="444"/>
                </a:lnTo>
                <a:lnTo>
                  <a:pt x="1734" y="486"/>
                </a:lnTo>
                <a:lnTo>
                  <a:pt x="1734" y="483"/>
                </a:lnTo>
                <a:lnTo>
                  <a:pt x="1735" y="497"/>
                </a:lnTo>
                <a:lnTo>
                  <a:pt x="1734" y="490"/>
                </a:lnTo>
                <a:lnTo>
                  <a:pt x="1735" y="496"/>
                </a:lnTo>
                <a:cubicBezTo>
                  <a:pt x="1733" y="487"/>
                  <a:pt x="1731" y="478"/>
                  <a:pt x="1731" y="469"/>
                </a:cubicBezTo>
                <a:lnTo>
                  <a:pt x="1731" y="467"/>
                </a:lnTo>
                <a:cubicBezTo>
                  <a:pt x="1731" y="426"/>
                  <a:pt x="1758" y="389"/>
                  <a:pt x="1797" y="376"/>
                </a:cubicBezTo>
                <a:cubicBezTo>
                  <a:pt x="1836" y="363"/>
                  <a:pt x="1879" y="377"/>
                  <a:pt x="1904" y="410"/>
                </a:cubicBezTo>
                <a:lnTo>
                  <a:pt x="1907" y="414"/>
                </a:lnTo>
                <a:cubicBezTo>
                  <a:pt x="1912" y="420"/>
                  <a:pt x="1915" y="426"/>
                  <a:pt x="1918" y="432"/>
                </a:cubicBezTo>
                <a:lnTo>
                  <a:pt x="1922" y="441"/>
                </a:lnTo>
                <a:lnTo>
                  <a:pt x="1928" y="455"/>
                </a:lnTo>
                <a:lnTo>
                  <a:pt x="1913" y="430"/>
                </a:lnTo>
                <a:lnTo>
                  <a:pt x="1917" y="435"/>
                </a:lnTo>
                <a:lnTo>
                  <a:pt x="1793" y="413"/>
                </a:lnTo>
                <a:lnTo>
                  <a:pt x="1798" y="410"/>
                </a:lnTo>
                <a:lnTo>
                  <a:pt x="1756" y="462"/>
                </a:lnTo>
                <a:lnTo>
                  <a:pt x="1758" y="456"/>
                </a:lnTo>
                <a:lnTo>
                  <a:pt x="1935" y="529"/>
                </a:lnTo>
                <a:lnTo>
                  <a:pt x="1933" y="533"/>
                </a:lnTo>
                <a:lnTo>
                  <a:pt x="1942" y="472"/>
                </a:lnTo>
                <a:lnTo>
                  <a:pt x="1943" y="477"/>
                </a:lnTo>
                <a:lnTo>
                  <a:pt x="1867" y="401"/>
                </a:lnTo>
                <a:lnTo>
                  <a:pt x="1877" y="403"/>
                </a:lnTo>
                <a:lnTo>
                  <a:pt x="1840" y="403"/>
                </a:lnTo>
                <a:lnTo>
                  <a:pt x="1850" y="401"/>
                </a:lnTo>
                <a:lnTo>
                  <a:pt x="1774" y="477"/>
                </a:lnTo>
                <a:lnTo>
                  <a:pt x="1775" y="472"/>
                </a:lnTo>
                <a:lnTo>
                  <a:pt x="1784" y="533"/>
                </a:lnTo>
                <a:lnTo>
                  <a:pt x="1782" y="529"/>
                </a:lnTo>
                <a:lnTo>
                  <a:pt x="1867" y="582"/>
                </a:lnTo>
                <a:lnTo>
                  <a:pt x="1865" y="582"/>
                </a:lnTo>
                <a:cubicBezTo>
                  <a:pt x="1812" y="582"/>
                  <a:pt x="1769" y="539"/>
                  <a:pt x="1769" y="486"/>
                </a:cubicBezTo>
                <a:cubicBezTo>
                  <a:pt x="1769" y="433"/>
                  <a:pt x="1812" y="390"/>
                  <a:pt x="1865" y="390"/>
                </a:cubicBezTo>
                <a:lnTo>
                  <a:pt x="1870" y="390"/>
                </a:lnTo>
                <a:lnTo>
                  <a:pt x="1869" y="390"/>
                </a:lnTo>
                <a:cubicBezTo>
                  <a:pt x="1876" y="389"/>
                  <a:pt x="1882" y="389"/>
                  <a:pt x="1889" y="390"/>
                </a:cubicBezTo>
                <a:lnTo>
                  <a:pt x="1899" y="391"/>
                </a:lnTo>
                <a:cubicBezTo>
                  <a:pt x="1912" y="392"/>
                  <a:pt x="1925" y="396"/>
                  <a:pt x="1937" y="403"/>
                </a:cubicBezTo>
                <a:lnTo>
                  <a:pt x="1953" y="412"/>
                </a:lnTo>
                <a:cubicBezTo>
                  <a:pt x="1971" y="422"/>
                  <a:pt x="1986" y="439"/>
                  <a:pt x="1994" y="458"/>
                </a:cubicBezTo>
                <a:lnTo>
                  <a:pt x="2002" y="477"/>
                </a:lnTo>
                <a:lnTo>
                  <a:pt x="2001" y="474"/>
                </a:lnTo>
                <a:cubicBezTo>
                  <a:pt x="2004" y="479"/>
                  <a:pt x="2007" y="485"/>
                  <a:pt x="2009" y="491"/>
                </a:cubicBezTo>
                <a:lnTo>
                  <a:pt x="2010" y="494"/>
                </a:lnTo>
                <a:lnTo>
                  <a:pt x="1822" y="524"/>
                </a:lnTo>
                <a:lnTo>
                  <a:pt x="1822" y="520"/>
                </a:lnTo>
                <a:lnTo>
                  <a:pt x="1824" y="536"/>
                </a:lnTo>
                <a:lnTo>
                  <a:pt x="1823" y="530"/>
                </a:lnTo>
                <a:cubicBezTo>
                  <a:pt x="1822" y="525"/>
                  <a:pt x="1821" y="520"/>
                  <a:pt x="1821" y="514"/>
                </a:cubicBezTo>
                <a:lnTo>
                  <a:pt x="1821" y="508"/>
                </a:lnTo>
                <a:lnTo>
                  <a:pt x="1821" y="505"/>
                </a:lnTo>
                <a:cubicBezTo>
                  <a:pt x="1821" y="452"/>
                  <a:pt x="1864" y="409"/>
                  <a:pt x="1917" y="409"/>
                </a:cubicBezTo>
                <a:cubicBezTo>
                  <a:pt x="1970" y="409"/>
                  <a:pt x="2013" y="452"/>
                  <a:pt x="2013" y="505"/>
                </a:cubicBezTo>
                <a:lnTo>
                  <a:pt x="2013" y="508"/>
                </a:lnTo>
                <a:lnTo>
                  <a:pt x="2012" y="493"/>
                </a:lnTo>
                <a:lnTo>
                  <a:pt x="2013" y="499"/>
                </a:lnTo>
                <a:lnTo>
                  <a:pt x="1983" y="443"/>
                </a:lnTo>
                <a:lnTo>
                  <a:pt x="1994" y="453"/>
                </a:lnTo>
                <a:lnTo>
                  <a:pt x="1929" y="428"/>
                </a:lnTo>
                <a:lnTo>
                  <a:pt x="1943" y="428"/>
                </a:lnTo>
                <a:lnTo>
                  <a:pt x="1956" y="428"/>
                </a:lnTo>
                <a:lnTo>
                  <a:pt x="1958" y="428"/>
                </a:lnTo>
                <a:lnTo>
                  <a:pt x="1864" y="540"/>
                </a:lnTo>
                <a:lnTo>
                  <a:pt x="1863" y="534"/>
                </a:lnTo>
                <a:lnTo>
                  <a:pt x="1863" y="538"/>
                </a:lnTo>
                <a:cubicBezTo>
                  <a:pt x="1851" y="489"/>
                  <a:pt x="1879" y="439"/>
                  <a:pt x="1927" y="423"/>
                </a:cubicBezTo>
                <a:cubicBezTo>
                  <a:pt x="1975" y="408"/>
                  <a:pt x="2027" y="432"/>
                  <a:pt x="2046" y="479"/>
                </a:cubicBezTo>
                <a:lnTo>
                  <a:pt x="2048" y="484"/>
                </a:lnTo>
                <a:cubicBezTo>
                  <a:pt x="2050" y="489"/>
                  <a:pt x="2051" y="495"/>
                  <a:pt x="2053" y="501"/>
                </a:cubicBezTo>
                <a:lnTo>
                  <a:pt x="2054" y="506"/>
                </a:lnTo>
                <a:lnTo>
                  <a:pt x="1865" y="540"/>
                </a:lnTo>
                <a:lnTo>
                  <a:pt x="1864" y="534"/>
                </a:lnTo>
                <a:lnTo>
                  <a:pt x="1864" y="538"/>
                </a:lnTo>
                <a:lnTo>
                  <a:pt x="2052" y="499"/>
                </a:lnTo>
                <a:lnTo>
                  <a:pt x="2053" y="505"/>
                </a:lnTo>
                <a:lnTo>
                  <a:pt x="2055" y="519"/>
                </a:lnTo>
                <a:lnTo>
                  <a:pt x="2055" y="518"/>
                </a:lnTo>
                <a:lnTo>
                  <a:pt x="2044" y="489"/>
                </a:lnTo>
                <a:lnTo>
                  <a:pt x="2047" y="494"/>
                </a:lnTo>
                <a:lnTo>
                  <a:pt x="1911" y="464"/>
                </a:lnTo>
                <a:lnTo>
                  <a:pt x="1914" y="462"/>
                </a:lnTo>
                <a:lnTo>
                  <a:pt x="1894" y="480"/>
                </a:lnTo>
                <a:lnTo>
                  <a:pt x="1899" y="474"/>
                </a:lnTo>
                <a:lnTo>
                  <a:pt x="1898" y="473"/>
                </a:lnTo>
                <a:cubicBezTo>
                  <a:pt x="1912" y="452"/>
                  <a:pt x="1932" y="437"/>
                  <a:pt x="1956" y="431"/>
                </a:cubicBezTo>
                <a:lnTo>
                  <a:pt x="1960" y="430"/>
                </a:lnTo>
                <a:cubicBezTo>
                  <a:pt x="1978" y="426"/>
                  <a:pt x="1997" y="427"/>
                  <a:pt x="2014" y="432"/>
                </a:cubicBezTo>
                <a:lnTo>
                  <a:pt x="2017" y="433"/>
                </a:lnTo>
                <a:lnTo>
                  <a:pt x="1890" y="524"/>
                </a:lnTo>
                <a:lnTo>
                  <a:pt x="1890" y="517"/>
                </a:lnTo>
                <a:lnTo>
                  <a:pt x="1890" y="514"/>
                </a:lnTo>
                <a:cubicBezTo>
                  <a:pt x="1890" y="461"/>
                  <a:pt x="1933" y="418"/>
                  <a:pt x="1986" y="418"/>
                </a:cubicBezTo>
                <a:cubicBezTo>
                  <a:pt x="2039" y="418"/>
                  <a:pt x="2082" y="461"/>
                  <a:pt x="2082" y="514"/>
                </a:cubicBezTo>
                <a:lnTo>
                  <a:pt x="2082" y="520"/>
                </a:lnTo>
                <a:lnTo>
                  <a:pt x="2082" y="530"/>
                </a:lnTo>
                <a:lnTo>
                  <a:pt x="2082" y="539"/>
                </a:lnTo>
                <a:lnTo>
                  <a:pt x="2082" y="543"/>
                </a:lnTo>
                <a:lnTo>
                  <a:pt x="1892" y="525"/>
                </a:lnTo>
                <a:lnTo>
                  <a:pt x="1893" y="520"/>
                </a:lnTo>
                <a:lnTo>
                  <a:pt x="1893" y="519"/>
                </a:lnTo>
                <a:lnTo>
                  <a:pt x="1894" y="509"/>
                </a:lnTo>
                <a:cubicBezTo>
                  <a:pt x="1895" y="497"/>
                  <a:pt x="1898" y="486"/>
                  <a:pt x="1904" y="476"/>
                </a:cubicBezTo>
                <a:lnTo>
                  <a:pt x="1906" y="472"/>
                </a:lnTo>
                <a:cubicBezTo>
                  <a:pt x="1921" y="441"/>
                  <a:pt x="1951" y="421"/>
                  <a:pt x="1986" y="419"/>
                </a:cubicBezTo>
                <a:cubicBezTo>
                  <a:pt x="2020" y="417"/>
                  <a:pt x="2052" y="433"/>
                  <a:pt x="2071" y="461"/>
                </a:cubicBezTo>
                <a:lnTo>
                  <a:pt x="2075" y="467"/>
                </a:lnTo>
                <a:cubicBezTo>
                  <a:pt x="2078" y="471"/>
                  <a:pt x="2081" y="476"/>
                  <a:pt x="2083" y="480"/>
                </a:cubicBezTo>
                <a:lnTo>
                  <a:pt x="2089" y="493"/>
                </a:lnTo>
                <a:lnTo>
                  <a:pt x="2095" y="509"/>
                </a:lnTo>
                <a:lnTo>
                  <a:pt x="2098" y="515"/>
                </a:lnTo>
                <a:lnTo>
                  <a:pt x="1913" y="552"/>
                </a:lnTo>
                <a:lnTo>
                  <a:pt x="1913" y="551"/>
                </a:lnTo>
                <a:lnTo>
                  <a:pt x="1918" y="582"/>
                </a:lnTo>
                <a:lnTo>
                  <a:pt x="1916" y="576"/>
                </a:lnTo>
                <a:lnTo>
                  <a:pt x="1911" y="557"/>
                </a:lnTo>
                <a:cubicBezTo>
                  <a:pt x="1904" y="528"/>
                  <a:pt x="1911" y="498"/>
                  <a:pt x="1929" y="474"/>
                </a:cubicBezTo>
                <a:cubicBezTo>
                  <a:pt x="1947" y="451"/>
                  <a:pt x="1975" y="437"/>
                  <a:pt x="2004" y="437"/>
                </a:cubicBezTo>
                <a:lnTo>
                  <a:pt x="2007" y="437"/>
                </a:lnTo>
                <a:cubicBezTo>
                  <a:pt x="2033" y="437"/>
                  <a:pt x="2057" y="448"/>
                  <a:pt x="2075" y="466"/>
                </a:cubicBezTo>
                <a:lnTo>
                  <a:pt x="2083" y="474"/>
                </a:lnTo>
                <a:lnTo>
                  <a:pt x="2099" y="492"/>
                </a:lnTo>
                <a:cubicBezTo>
                  <a:pt x="2111" y="507"/>
                  <a:pt x="2119" y="525"/>
                  <a:pt x="2120" y="544"/>
                </a:cubicBezTo>
                <a:lnTo>
                  <a:pt x="2121" y="556"/>
                </a:lnTo>
                <a:lnTo>
                  <a:pt x="2122" y="558"/>
                </a:lnTo>
                <a:lnTo>
                  <a:pt x="1959" y="504"/>
                </a:lnTo>
                <a:lnTo>
                  <a:pt x="1962" y="501"/>
                </a:lnTo>
                <a:lnTo>
                  <a:pt x="1950" y="515"/>
                </a:lnTo>
                <a:lnTo>
                  <a:pt x="1954" y="509"/>
                </a:lnTo>
                <a:lnTo>
                  <a:pt x="1957" y="503"/>
                </a:lnTo>
                <a:cubicBezTo>
                  <a:pt x="1971" y="479"/>
                  <a:pt x="1995" y="463"/>
                  <a:pt x="2022" y="458"/>
                </a:cubicBezTo>
                <a:cubicBezTo>
                  <a:pt x="2050" y="453"/>
                  <a:pt x="2078" y="460"/>
                  <a:pt x="2099" y="478"/>
                </a:cubicBezTo>
                <a:lnTo>
                  <a:pt x="2104" y="482"/>
                </a:lnTo>
                <a:cubicBezTo>
                  <a:pt x="2119" y="493"/>
                  <a:pt x="2130" y="509"/>
                  <a:pt x="2136" y="526"/>
                </a:cubicBezTo>
                <a:lnTo>
                  <a:pt x="2138" y="532"/>
                </a:lnTo>
                <a:cubicBezTo>
                  <a:pt x="2147" y="561"/>
                  <a:pt x="2142" y="594"/>
                  <a:pt x="2124" y="619"/>
                </a:cubicBezTo>
                <a:cubicBezTo>
                  <a:pt x="2106" y="644"/>
                  <a:pt x="2077" y="658"/>
                  <a:pt x="2046" y="658"/>
                </a:cubicBezTo>
                <a:lnTo>
                  <a:pt x="2044" y="658"/>
                </a:lnTo>
                <a:lnTo>
                  <a:pt x="2140" y="554"/>
                </a:lnTo>
                <a:lnTo>
                  <a:pt x="2141" y="566"/>
                </a:lnTo>
                <a:lnTo>
                  <a:pt x="2141" y="565"/>
                </a:lnTo>
                <a:cubicBezTo>
                  <a:pt x="2142" y="570"/>
                  <a:pt x="2142" y="575"/>
                  <a:pt x="2142" y="580"/>
                </a:cubicBezTo>
                <a:lnTo>
                  <a:pt x="2142" y="581"/>
                </a:lnTo>
                <a:cubicBezTo>
                  <a:pt x="2142" y="632"/>
                  <a:pt x="2104" y="674"/>
                  <a:pt x="2053" y="677"/>
                </a:cubicBezTo>
                <a:cubicBezTo>
                  <a:pt x="2003" y="681"/>
                  <a:pt x="1959" y="645"/>
                  <a:pt x="1951" y="595"/>
                </a:cubicBezTo>
                <a:lnTo>
                  <a:pt x="1950" y="588"/>
                </a:lnTo>
                <a:lnTo>
                  <a:pt x="1949" y="570"/>
                </a:lnTo>
                <a:lnTo>
                  <a:pt x="1948" y="558"/>
                </a:lnTo>
                <a:cubicBezTo>
                  <a:pt x="1947" y="551"/>
                  <a:pt x="1947" y="544"/>
                  <a:pt x="1948" y="537"/>
                </a:cubicBezTo>
                <a:lnTo>
                  <a:pt x="1949" y="530"/>
                </a:lnTo>
                <a:cubicBezTo>
                  <a:pt x="1955" y="491"/>
                  <a:pt x="1983" y="460"/>
                  <a:pt x="2021" y="450"/>
                </a:cubicBezTo>
                <a:lnTo>
                  <a:pt x="2025" y="449"/>
                </a:lnTo>
                <a:cubicBezTo>
                  <a:pt x="2050" y="443"/>
                  <a:pt x="2076" y="447"/>
                  <a:pt x="2098" y="460"/>
                </a:cubicBezTo>
                <a:lnTo>
                  <a:pt x="2103" y="463"/>
                </a:lnTo>
                <a:lnTo>
                  <a:pt x="2116" y="471"/>
                </a:lnTo>
                <a:lnTo>
                  <a:pt x="2064" y="456"/>
                </a:lnTo>
                <a:lnTo>
                  <a:pt x="2074" y="456"/>
                </a:lnTo>
                <a:lnTo>
                  <a:pt x="2082" y="456"/>
                </a:lnTo>
                <a:cubicBezTo>
                  <a:pt x="2125" y="456"/>
                  <a:pt x="2163" y="485"/>
                  <a:pt x="2175" y="526"/>
                </a:cubicBezTo>
                <a:lnTo>
                  <a:pt x="2177" y="533"/>
                </a:lnTo>
                <a:cubicBezTo>
                  <a:pt x="2179" y="542"/>
                  <a:pt x="2180" y="551"/>
                  <a:pt x="2180" y="559"/>
                </a:cubicBezTo>
                <a:lnTo>
                  <a:pt x="2180" y="562"/>
                </a:lnTo>
                <a:cubicBezTo>
                  <a:pt x="2180" y="615"/>
                  <a:pt x="2137" y="658"/>
                  <a:pt x="2084" y="658"/>
                </a:cubicBezTo>
                <a:cubicBezTo>
                  <a:pt x="2031" y="658"/>
                  <a:pt x="1988" y="615"/>
                  <a:pt x="1988" y="562"/>
                </a:cubicBezTo>
                <a:lnTo>
                  <a:pt x="1988" y="556"/>
                </a:lnTo>
                <a:lnTo>
                  <a:pt x="1988" y="546"/>
                </a:lnTo>
                <a:lnTo>
                  <a:pt x="1988" y="537"/>
                </a:lnTo>
                <a:lnTo>
                  <a:pt x="1988" y="533"/>
                </a:lnTo>
                <a:cubicBezTo>
                  <a:pt x="1988" y="480"/>
                  <a:pt x="2031" y="437"/>
                  <a:pt x="2084" y="437"/>
                </a:cubicBezTo>
                <a:cubicBezTo>
                  <a:pt x="2137" y="437"/>
                  <a:pt x="2180" y="480"/>
                  <a:pt x="2180" y="533"/>
                </a:cubicBezTo>
                <a:lnTo>
                  <a:pt x="2180" y="536"/>
                </a:lnTo>
                <a:lnTo>
                  <a:pt x="2181" y="535"/>
                </a:lnTo>
                <a:lnTo>
                  <a:pt x="2183" y="551"/>
                </a:lnTo>
                <a:cubicBezTo>
                  <a:pt x="2184" y="558"/>
                  <a:pt x="2184" y="565"/>
                  <a:pt x="2183" y="571"/>
                </a:cubicBezTo>
                <a:lnTo>
                  <a:pt x="2182" y="582"/>
                </a:lnTo>
                <a:cubicBezTo>
                  <a:pt x="2182" y="587"/>
                  <a:pt x="2181" y="592"/>
                  <a:pt x="2180" y="597"/>
                </a:cubicBezTo>
                <a:lnTo>
                  <a:pt x="2178" y="605"/>
                </a:lnTo>
                <a:cubicBezTo>
                  <a:pt x="2165" y="655"/>
                  <a:pt x="2114" y="687"/>
                  <a:pt x="2063" y="675"/>
                </a:cubicBezTo>
                <a:cubicBezTo>
                  <a:pt x="2013" y="664"/>
                  <a:pt x="1980" y="614"/>
                  <a:pt x="1990" y="563"/>
                </a:cubicBezTo>
                <a:lnTo>
                  <a:pt x="1991" y="558"/>
                </a:lnTo>
                <a:cubicBezTo>
                  <a:pt x="1994" y="543"/>
                  <a:pt x="2001" y="528"/>
                  <a:pt x="2011" y="516"/>
                </a:cubicBezTo>
                <a:lnTo>
                  <a:pt x="2015" y="511"/>
                </a:lnTo>
                <a:cubicBezTo>
                  <a:pt x="2043" y="476"/>
                  <a:pt x="2092" y="465"/>
                  <a:pt x="2132" y="486"/>
                </a:cubicBezTo>
                <a:lnTo>
                  <a:pt x="2142" y="491"/>
                </a:lnTo>
                <a:lnTo>
                  <a:pt x="2150" y="494"/>
                </a:lnTo>
                <a:lnTo>
                  <a:pt x="2037" y="520"/>
                </a:lnTo>
                <a:lnTo>
                  <a:pt x="2042" y="514"/>
                </a:lnTo>
                <a:lnTo>
                  <a:pt x="2052" y="504"/>
                </a:lnTo>
                <a:cubicBezTo>
                  <a:pt x="2075" y="480"/>
                  <a:pt x="2110" y="470"/>
                  <a:pt x="2143" y="478"/>
                </a:cubicBezTo>
                <a:cubicBezTo>
                  <a:pt x="2176" y="487"/>
                  <a:pt x="2202" y="512"/>
                  <a:pt x="2211" y="544"/>
                </a:cubicBezTo>
                <a:lnTo>
                  <a:pt x="2214" y="554"/>
                </a:lnTo>
                <a:lnTo>
                  <a:pt x="2218" y="570"/>
                </a:lnTo>
                <a:cubicBezTo>
                  <a:pt x="2229" y="620"/>
                  <a:pt x="2199" y="669"/>
                  <a:pt x="2150" y="683"/>
                </a:cubicBezTo>
                <a:cubicBezTo>
                  <a:pt x="2101" y="697"/>
                  <a:pt x="2050" y="669"/>
                  <a:pt x="2033" y="621"/>
                </a:cubicBezTo>
                <a:lnTo>
                  <a:pt x="2032" y="618"/>
                </a:lnTo>
                <a:lnTo>
                  <a:pt x="2030" y="612"/>
                </a:lnTo>
                <a:cubicBezTo>
                  <a:pt x="2021" y="583"/>
                  <a:pt x="2026" y="550"/>
                  <a:pt x="2044" y="525"/>
                </a:cubicBezTo>
                <a:cubicBezTo>
                  <a:pt x="2062" y="500"/>
                  <a:pt x="2091" y="485"/>
                  <a:pt x="2121" y="485"/>
                </a:cubicBezTo>
                <a:lnTo>
                  <a:pt x="2123" y="485"/>
                </a:lnTo>
                <a:cubicBezTo>
                  <a:pt x="2163" y="485"/>
                  <a:pt x="2198" y="509"/>
                  <a:pt x="2213" y="546"/>
                </a:cubicBezTo>
                <a:lnTo>
                  <a:pt x="2215" y="551"/>
                </a:lnTo>
                <a:lnTo>
                  <a:pt x="2193" y="519"/>
                </a:lnTo>
                <a:lnTo>
                  <a:pt x="2197" y="523"/>
                </a:lnTo>
                <a:lnTo>
                  <a:pt x="2129" y="494"/>
                </a:lnTo>
                <a:lnTo>
                  <a:pt x="2137" y="494"/>
                </a:lnTo>
                <a:lnTo>
                  <a:pt x="2144" y="494"/>
                </a:lnTo>
                <a:cubicBezTo>
                  <a:pt x="2190" y="494"/>
                  <a:pt x="2230" y="527"/>
                  <a:pt x="2239" y="572"/>
                </a:cubicBezTo>
                <a:lnTo>
                  <a:pt x="2241" y="582"/>
                </a:lnTo>
                <a:cubicBezTo>
                  <a:pt x="2243" y="595"/>
                  <a:pt x="2243" y="608"/>
                  <a:pt x="2240" y="621"/>
                </a:cubicBezTo>
                <a:lnTo>
                  <a:pt x="2238" y="630"/>
                </a:lnTo>
                <a:cubicBezTo>
                  <a:pt x="2228" y="678"/>
                  <a:pt x="2183" y="710"/>
                  <a:pt x="2134" y="705"/>
                </a:cubicBezTo>
                <a:cubicBezTo>
                  <a:pt x="2085" y="700"/>
                  <a:pt x="2048" y="658"/>
                  <a:pt x="2048" y="609"/>
                </a:cubicBezTo>
                <a:lnTo>
                  <a:pt x="2048" y="606"/>
                </a:lnTo>
                <a:lnTo>
                  <a:pt x="2048" y="600"/>
                </a:lnTo>
                <a:lnTo>
                  <a:pt x="2144" y="696"/>
                </a:lnTo>
                <a:lnTo>
                  <a:pt x="2142" y="696"/>
                </a:lnTo>
                <a:cubicBezTo>
                  <a:pt x="2107" y="696"/>
                  <a:pt x="2075" y="677"/>
                  <a:pt x="2058" y="646"/>
                </a:cubicBezTo>
                <a:cubicBezTo>
                  <a:pt x="2041" y="615"/>
                  <a:pt x="2043" y="577"/>
                  <a:pt x="2063" y="547"/>
                </a:cubicBezTo>
                <a:lnTo>
                  <a:pt x="2067" y="541"/>
                </a:lnTo>
                <a:cubicBezTo>
                  <a:pt x="2075" y="529"/>
                  <a:pt x="2086" y="519"/>
                  <a:pt x="2099" y="511"/>
                </a:cubicBezTo>
                <a:lnTo>
                  <a:pt x="2106" y="507"/>
                </a:lnTo>
                <a:cubicBezTo>
                  <a:pt x="2130" y="493"/>
                  <a:pt x="2160" y="491"/>
                  <a:pt x="2186" y="500"/>
                </a:cubicBezTo>
                <a:lnTo>
                  <a:pt x="2197" y="504"/>
                </a:lnTo>
                <a:cubicBezTo>
                  <a:pt x="2203" y="506"/>
                  <a:pt x="2209" y="509"/>
                  <a:pt x="2214" y="512"/>
                </a:cubicBezTo>
                <a:lnTo>
                  <a:pt x="2224" y="518"/>
                </a:lnTo>
                <a:lnTo>
                  <a:pt x="2174" y="504"/>
                </a:lnTo>
                <a:lnTo>
                  <a:pt x="2180" y="504"/>
                </a:lnTo>
                <a:lnTo>
                  <a:pt x="2086" y="585"/>
                </a:lnTo>
                <a:lnTo>
                  <a:pt x="2087" y="579"/>
                </a:lnTo>
                <a:lnTo>
                  <a:pt x="2089" y="567"/>
                </a:lnTo>
                <a:cubicBezTo>
                  <a:pt x="2101" y="520"/>
                  <a:pt x="2146" y="489"/>
                  <a:pt x="2194" y="495"/>
                </a:cubicBezTo>
                <a:cubicBezTo>
                  <a:pt x="2242" y="501"/>
                  <a:pt x="2278" y="542"/>
                  <a:pt x="2278" y="590"/>
                </a:cubicBezTo>
                <a:lnTo>
                  <a:pt x="2278" y="594"/>
                </a:lnTo>
                <a:lnTo>
                  <a:pt x="2278" y="600"/>
                </a:lnTo>
                <a:lnTo>
                  <a:pt x="2182" y="504"/>
                </a:lnTo>
                <a:lnTo>
                  <a:pt x="2184" y="504"/>
                </a:lnTo>
                <a:lnTo>
                  <a:pt x="2187" y="504"/>
                </a:lnTo>
                <a:cubicBezTo>
                  <a:pt x="2210" y="504"/>
                  <a:pt x="2232" y="512"/>
                  <a:pt x="2249" y="527"/>
                </a:cubicBezTo>
                <a:lnTo>
                  <a:pt x="2255" y="532"/>
                </a:lnTo>
                <a:lnTo>
                  <a:pt x="2265" y="542"/>
                </a:lnTo>
                <a:lnTo>
                  <a:pt x="2104" y="586"/>
                </a:lnTo>
                <a:lnTo>
                  <a:pt x="2105" y="582"/>
                </a:lnTo>
                <a:lnTo>
                  <a:pt x="2102" y="605"/>
                </a:lnTo>
                <a:lnTo>
                  <a:pt x="2102" y="600"/>
                </a:lnTo>
                <a:cubicBezTo>
                  <a:pt x="2102" y="547"/>
                  <a:pt x="2145" y="504"/>
                  <a:pt x="2198" y="504"/>
                </a:cubicBezTo>
                <a:lnTo>
                  <a:pt x="2201" y="504"/>
                </a:lnTo>
                <a:cubicBezTo>
                  <a:pt x="2229" y="504"/>
                  <a:pt x="2256" y="517"/>
                  <a:pt x="2274" y="538"/>
                </a:cubicBezTo>
                <a:cubicBezTo>
                  <a:pt x="2292" y="559"/>
                  <a:pt x="2300" y="586"/>
                  <a:pt x="2297" y="614"/>
                </a:cubicBezTo>
                <a:lnTo>
                  <a:pt x="2295" y="628"/>
                </a:lnTo>
                <a:lnTo>
                  <a:pt x="2295" y="608"/>
                </a:lnTo>
                <a:lnTo>
                  <a:pt x="2296" y="622"/>
                </a:lnTo>
                <a:lnTo>
                  <a:pt x="2234" y="539"/>
                </a:lnTo>
                <a:lnTo>
                  <a:pt x="2242" y="542"/>
                </a:lnTo>
                <a:lnTo>
                  <a:pt x="2181" y="540"/>
                </a:lnTo>
                <a:lnTo>
                  <a:pt x="2191" y="537"/>
                </a:lnTo>
                <a:lnTo>
                  <a:pt x="2193" y="535"/>
                </a:lnTo>
                <a:lnTo>
                  <a:pt x="2191" y="536"/>
                </a:lnTo>
                <a:cubicBezTo>
                  <a:pt x="2205" y="528"/>
                  <a:pt x="2221" y="523"/>
                  <a:pt x="2237" y="523"/>
                </a:cubicBezTo>
                <a:lnTo>
                  <a:pt x="2245" y="523"/>
                </a:lnTo>
                <a:cubicBezTo>
                  <a:pt x="2273" y="523"/>
                  <a:pt x="2298" y="535"/>
                  <a:pt x="2317" y="555"/>
                </a:cubicBezTo>
                <a:cubicBezTo>
                  <a:pt x="2335" y="575"/>
                  <a:pt x="2344" y="602"/>
                  <a:pt x="2341" y="629"/>
                </a:cubicBezTo>
                <a:lnTo>
                  <a:pt x="2340" y="639"/>
                </a:lnTo>
                <a:lnTo>
                  <a:pt x="2336" y="659"/>
                </a:lnTo>
                <a:cubicBezTo>
                  <a:pt x="2326" y="707"/>
                  <a:pt x="2281" y="739"/>
                  <a:pt x="2232" y="734"/>
                </a:cubicBezTo>
                <a:cubicBezTo>
                  <a:pt x="2183" y="729"/>
                  <a:pt x="2146" y="687"/>
                  <a:pt x="2146" y="638"/>
                </a:cubicBezTo>
                <a:lnTo>
                  <a:pt x="2146" y="634"/>
                </a:lnTo>
                <a:cubicBezTo>
                  <a:pt x="2146" y="629"/>
                  <a:pt x="2147" y="624"/>
                  <a:pt x="2148" y="619"/>
                </a:cubicBezTo>
                <a:lnTo>
                  <a:pt x="2149" y="613"/>
                </a:lnTo>
                <a:lnTo>
                  <a:pt x="2243" y="724"/>
                </a:lnTo>
                <a:lnTo>
                  <a:pt x="2240" y="724"/>
                </a:lnTo>
                <a:cubicBezTo>
                  <a:pt x="2187" y="724"/>
                  <a:pt x="2144" y="681"/>
                  <a:pt x="2144" y="628"/>
                </a:cubicBezTo>
                <a:cubicBezTo>
                  <a:pt x="2144" y="575"/>
                  <a:pt x="2187" y="532"/>
                  <a:pt x="2240" y="532"/>
                </a:cubicBezTo>
                <a:lnTo>
                  <a:pt x="2243" y="532"/>
                </a:lnTo>
                <a:lnTo>
                  <a:pt x="2147" y="628"/>
                </a:lnTo>
                <a:lnTo>
                  <a:pt x="2147" y="623"/>
                </a:lnTo>
                <a:cubicBezTo>
                  <a:pt x="2147" y="609"/>
                  <a:pt x="2151" y="594"/>
                  <a:pt x="2158" y="581"/>
                </a:cubicBezTo>
                <a:lnTo>
                  <a:pt x="2160" y="577"/>
                </a:lnTo>
                <a:cubicBezTo>
                  <a:pt x="2180" y="536"/>
                  <a:pt x="2227" y="515"/>
                  <a:pt x="2271" y="527"/>
                </a:cubicBezTo>
                <a:lnTo>
                  <a:pt x="2282" y="530"/>
                </a:lnTo>
                <a:cubicBezTo>
                  <a:pt x="2288" y="532"/>
                  <a:pt x="2294" y="534"/>
                  <a:pt x="2299" y="537"/>
                </a:cubicBezTo>
                <a:lnTo>
                  <a:pt x="2311" y="543"/>
                </a:lnTo>
                <a:cubicBezTo>
                  <a:pt x="2328" y="551"/>
                  <a:pt x="2341" y="563"/>
                  <a:pt x="2351" y="579"/>
                </a:cubicBezTo>
                <a:lnTo>
                  <a:pt x="2357" y="589"/>
                </a:lnTo>
                <a:cubicBezTo>
                  <a:pt x="2360" y="595"/>
                  <a:pt x="2363" y="601"/>
                  <a:pt x="2366" y="608"/>
                </a:cubicBezTo>
                <a:lnTo>
                  <a:pt x="2369" y="617"/>
                </a:lnTo>
                <a:lnTo>
                  <a:pt x="2277" y="551"/>
                </a:lnTo>
                <a:lnTo>
                  <a:pt x="2285" y="551"/>
                </a:lnTo>
                <a:lnTo>
                  <a:pt x="2189" y="647"/>
                </a:lnTo>
                <a:lnTo>
                  <a:pt x="2189" y="638"/>
                </a:lnTo>
                <a:lnTo>
                  <a:pt x="2189" y="628"/>
                </a:lnTo>
                <a:lnTo>
                  <a:pt x="2285" y="724"/>
                </a:lnTo>
                <a:lnTo>
                  <a:pt x="2283" y="724"/>
                </a:lnTo>
                <a:lnTo>
                  <a:pt x="2379" y="620"/>
                </a:lnTo>
                <a:lnTo>
                  <a:pt x="2380" y="631"/>
                </a:lnTo>
                <a:lnTo>
                  <a:pt x="2374" y="606"/>
                </a:lnTo>
                <a:lnTo>
                  <a:pt x="2377" y="614"/>
                </a:lnTo>
                <a:lnTo>
                  <a:pt x="2230" y="571"/>
                </a:lnTo>
                <a:lnTo>
                  <a:pt x="2234" y="568"/>
                </a:lnTo>
                <a:lnTo>
                  <a:pt x="2219" y="582"/>
                </a:lnTo>
                <a:lnTo>
                  <a:pt x="2225" y="575"/>
                </a:lnTo>
                <a:lnTo>
                  <a:pt x="2236" y="564"/>
                </a:lnTo>
                <a:cubicBezTo>
                  <a:pt x="2239" y="560"/>
                  <a:pt x="2242" y="557"/>
                  <a:pt x="2246" y="555"/>
                </a:cubicBezTo>
                <a:lnTo>
                  <a:pt x="2250" y="552"/>
                </a:lnTo>
                <a:cubicBezTo>
                  <a:pt x="2276" y="532"/>
                  <a:pt x="2311" y="527"/>
                  <a:pt x="2342" y="539"/>
                </a:cubicBezTo>
                <a:cubicBezTo>
                  <a:pt x="2373" y="551"/>
                  <a:pt x="2395" y="577"/>
                  <a:pt x="2402" y="610"/>
                </a:cubicBezTo>
                <a:lnTo>
                  <a:pt x="2403" y="615"/>
                </a:lnTo>
                <a:cubicBezTo>
                  <a:pt x="2404" y="624"/>
                  <a:pt x="2405" y="634"/>
                  <a:pt x="2404" y="643"/>
                </a:cubicBezTo>
                <a:lnTo>
                  <a:pt x="2403" y="653"/>
                </a:lnTo>
                <a:lnTo>
                  <a:pt x="2400" y="672"/>
                </a:lnTo>
                <a:lnTo>
                  <a:pt x="2398" y="681"/>
                </a:lnTo>
                <a:cubicBezTo>
                  <a:pt x="2386" y="728"/>
                  <a:pt x="2341" y="759"/>
                  <a:pt x="2293" y="753"/>
                </a:cubicBezTo>
                <a:cubicBezTo>
                  <a:pt x="2245" y="747"/>
                  <a:pt x="2208" y="706"/>
                  <a:pt x="2208" y="657"/>
                </a:cubicBezTo>
                <a:lnTo>
                  <a:pt x="2208" y="652"/>
                </a:lnTo>
                <a:lnTo>
                  <a:pt x="2210" y="633"/>
                </a:lnTo>
                <a:lnTo>
                  <a:pt x="2209" y="633"/>
                </a:lnTo>
                <a:lnTo>
                  <a:pt x="2209" y="628"/>
                </a:lnTo>
                <a:cubicBezTo>
                  <a:pt x="2209" y="575"/>
                  <a:pt x="2252" y="532"/>
                  <a:pt x="2305" y="532"/>
                </a:cubicBezTo>
                <a:cubicBezTo>
                  <a:pt x="2358" y="532"/>
                  <a:pt x="2401" y="575"/>
                  <a:pt x="2401" y="628"/>
                </a:cubicBezTo>
                <a:lnTo>
                  <a:pt x="2401" y="632"/>
                </a:lnTo>
                <a:lnTo>
                  <a:pt x="2400" y="652"/>
                </a:lnTo>
                <a:lnTo>
                  <a:pt x="2400" y="650"/>
                </a:lnTo>
                <a:lnTo>
                  <a:pt x="2400" y="637"/>
                </a:lnTo>
                <a:lnTo>
                  <a:pt x="2401" y="644"/>
                </a:lnTo>
                <a:lnTo>
                  <a:pt x="2341" y="568"/>
                </a:lnTo>
                <a:lnTo>
                  <a:pt x="2346" y="570"/>
                </a:lnTo>
                <a:lnTo>
                  <a:pt x="2287" y="566"/>
                </a:lnTo>
                <a:lnTo>
                  <a:pt x="2295" y="564"/>
                </a:lnTo>
                <a:lnTo>
                  <a:pt x="2279" y="570"/>
                </a:lnTo>
                <a:lnTo>
                  <a:pt x="2290" y="565"/>
                </a:lnTo>
                <a:lnTo>
                  <a:pt x="2301" y="560"/>
                </a:lnTo>
                <a:cubicBezTo>
                  <a:pt x="2313" y="554"/>
                  <a:pt x="2327" y="551"/>
                  <a:pt x="2340" y="551"/>
                </a:cubicBezTo>
                <a:lnTo>
                  <a:pt x="2343" y="551"/>
                </a:lnTo>
                <a:cubicBezTo>
                  <a:pt x="2393" y="551"/>
                  <a:pt x="2434" y="589"/>
                  <a:pt x="2439" y="638"/>
                </a:cubicBezTo>
                <a:lnTo>
                  <a:pt x="2440" y="648"/>
                </a:lnTo>
                <a:cubicBezTo>
                  <a:pt x="2441" y="655"/>
                  <a:pt x="2441" y="661"/>
                  <a:pt x="2440" y="668"/>
                </a:cubicBezTo>
                <a:lnTo>
                  <a:pt x="2439" y="677"/>
                </a:lnTo>
                <a:cubicBezTo>
                  <a:pt x="2433" y="726"/>
                  <a:pt x="2392" y="762"/>
                  <a:pt x="2343" y="762"/>
                </a:cubicBezTo>
                <a:lnTo>
                  <a:pt x="2341" y="762"/>
                </a:lnTo>
                <a:cubicBezTo>
                  <a:pt x="2288" y="762"/>
                  <a:pt x="2245" y="719"/>
                  <a:pt x="2245" y="666"/>
                </a:cubicBezTo>
                <a:cubicBezTo>
                  <a:pt x="2245" y="613"/>
                  <a:pt x="2288" y="570"/>
                  <a:pt x="2341" y="570"/>
                </a:cubicBezTo>
                <a:lnTo>
                  <a:pt x="2342" y="570"/>
                </a:lnTo>
                <a:lnTo>
                  <a:pt x="2345" y="570"/>
                </a:lnTo>
                <a:lnTo>
                  <a:pt x="2365" y="572"/>
                </a:lnTo>
                <a:lnTo>
                  <a:pt x="2344" y="572"/>
                </a:lnTo>
                <a:lnTo>
                  <a:pt x="2353" y="571"/>
                </a:lnTo>
                <a:lnTo>
                  <a:pt x="2284" y="613"/>
                </a:lnTo>
                <a:lnTo>
                  <a:pt x="2288" y="607"/>
                </a:lnTo>
                <a:cubicBezTo>
                  <a:pt x="2291" y="602"/>
                  <a:pt x="2295" y="597"/>
                  <a:pt x="2300" y="593"/>
                </a:cubicBezTo>
                <a:lnTo>
                  <a:pt x="2303" y="590"/>
                </a:lnTo>
                <a:cubicBezTo>
                  <a:pt x="2322" y="570"/>
                  <a:pt x="2350" y="560"/>
                  <a:pt x="2377" y="562"/>
                </a:cubicBezTo>
                <a:cubicBezTo>
                  <a:pt x="2405" y="564"/>
                  <a:pt x="2431" y="578"/>
                  <a:pt x="2447" y="600"/>
                </a:cubicBezTo>
                <a:lnTo>
                  <a:pt x="2453" y="608"/>
                </a:lnTo>
                <a:cubicBezTo>
                  <a:pt x="2457" y="613"/>
                  <a:pt x="2461" y="619"/>
                  <a:pt x="2464" y="626"/>
                </a:cubicBezTo>
                <a:lnTo>
                  <a:pt x="2469" y="637"/>
                </a:lnTo>
                <a:cubicBezTo>
                  <a:pt x="2475" y="649"/>
                  <a:pt x="2477" y="663"/>
                  <a:pt x="2477" y="676"/>
                </a:cubicBezTo>
                <a:lnTo>
                  <a:pt x="2477" y="682"/>
                </a:lnTo>
                <a:cubicBezTo>
                  <a:pt x="2477" y="693"/>
                  <a:pt x="2476" y="703"/>
                  <a:pt x="2473" y="713"/>
                </a:cubicBezTo>
                <a:lnTo>
                  <a:pt x="2472" y="716"/>
                </a:lnTo>
                <a:lnTo>
                  <a:pt x="2380" y="589"/>
                </a:lnTo>
                <a:lnTo>
                  <a:pt x="2381" y="589"/>
                </a:lnTo>
                <a:lnTo>
                  <a:pt x="2286" y="675"/>
                </a:lnTo>
                <a:lnTo>
                  <a:pt x="2287" y="666"/>
                </a:lnTo>
                <a:cubicBezTo>
                  <a:pt x="2288" y="659"/>
                  <a:pt x="2289" y="653"/>
                  <a:pt x="2291" y="646"/>
                </a:cubicBezTo>
                <a:lnTo>
                  <a:pt x="2295" y="634"/>
                </a:lnTo>
                <a:cubicBezTo>
                  <a:pt x="2297" y="630"/>
                  <a:pt x="2299" y="626"/>
                  <a:pt x="2301" y="622"/>
                </a:cubicBezTo>
                <a:lnTo>
                  <a:pt x="2304" y="616"/>
                </a:lnTo>
                <a:cubicBezTo>
                  <a:pt x="2313" y="597"/>
                  <a:pt x="2328" y="582"/>
                  <a:pt x="2347" y="573"/>
                </a:cubicBezTo>
                <a:lnTo>
                  <a:pt x="2349" y="572"/>
                </a:lnTo>
                <a:cubicBezTo>
                  <a:pt x="2390" y="551"/>
                  <a:pt x="2440" y="563"/>
                  <a:pt x="2468" y="600"/>
                </a:cubicBezTo>
                <a:lnTo>
                  <a:pt x="2471" y="604"/>
                </a:lnTo>
                <a:cubicBezTo>
                  <a:pt x="2477" y="612"/>
                  <a:pt x="2482" y="621"/>
                  <a:pt x="2486" y="631"/>
                </a:cubicBezTo>
                <a:lnTo>
                  <a:pt x="2489" y="640"/>
                </a:lnTo>
                <a:lnTo>
                  <a:pt x="2492" y="653"/>
                </a:lnTo>
                <a:lnTo>
                  <a:pt x="2483" y="631"/>
                </a:lnTo>
                <a:lnTo>
                  <a:pt x="2486" y="636"/>
                </a:lnTo>
                <a:lnTo>
                  <a:pt x="2370" y="596"/>
                </a:lnTo>
                <a:lnTo>
                  <a:pt x="2378" y="593"/>
                </a:lnTo>
                <a:lnTo>
                  <a:pt x="2349" y="610"/>
                </a:lnTo>
                <a:lnTo>
                  <a:pt x="2356" y="604"/>
                </a:lnTo>
                <a:cubicBezTo>
                  <a:pt x="2377" y="585"/>
                  <a:pt x="2406" y="577"/>
                  <a:pt x="2434" y="582"/>
                </a:cubicBezTo>
                <a:cubicBezTo>
                  <a:pt x="2462" y="586"/>
                  <a:pt x="2486" y="603"/>
                  <a:pt x="2501" y="627"/>
                </a:cubicBezTo>
                <a:lnTo>
                  <a:pt x="2504" y="632"/>
                </a:lnTo>
                <a:cubicBezTo>
                  <a:pt x="2509" y="640"/>
                  <a:pt x="2512" y="649"/>
                  <a:pt x="2515" y="658"/>
                </a:cubicBezTo>
                <a:lnTo>
                  <a:pt x="2516" y="662"/>
                </a:lnTo>
                <a:lnTo>
                  <a:pt x="2328" y="701"/>
                </a:lnTo>
                <a:lnTo>
                  <a:pt x="2327" y="695"/>
                </a:lnTo>
                <a:lnTo>
                  <a:pt x="2330" y="710"/>
                </a:lnTo>
                <a:lnTo>
                  <a:pt x="2329" y="707"/>
                </a:lnTo>
                <a:lnTo>
                  <a:pt x="2516" y="676"/>
                </a:lnTo>
                <a:lnTo>
                  <a:pt x="2516" y="682"/>
                </a:lnTo>
                <a:lnTo>
                  <a:pt x="2517" y="681"/>
                </a:lnTo>
                <a:lnTo>
                  <a:pt x="2517" y="680"/>
                </a:lnTo>
                <a:lnTo>
                  <a:pt x="2509" y="658"/>
                </a:lnTo>
                <a:lnTo>
                  <a:pt x="2511" y="662"/>
                </a:lnTo>
                <a:lnTo>
                  <a:pt x="2372" y="625"/>
                </a:lnTo>
                <a:lnTo>
                  <a:pt x="2375" y="623"/>
                </a:lnTo>
                <a:lnTo>
                  <a:pt x="2349" y="649"/>
                </a:lnTo>
                <a:lnTo>
                  <a:pt x="2353" y="643"/>
                </a:lnTo>
                <a:lnTo>
                  <a:pt x="2358" y="634"/>
                </a:lnTo>
                <a:cubicBezTo>
                  <a:pt x="2376" y="606"/>
                  <a:pt x="2407" y="589"/>
                  <a:pt x="2439" y="589"/>
                </a:cubicBezTo>
                <a:lnTo>
                  <a:pt x="2452" y="589"/>
                </a:lnTo>
                <a:cubicBezTo>
                  <a:pt x="2494" y="589"/>
                  <a:pt x="2530" y="616"/>
                  <a:pt x="2544" y="655"/>
                </a:cubicBezTo>
                <a:lnTo>
                  <a:pt x="2547" y="664"/>
                </a:lnTo>
                <a:cubicBezTo>
                  <a:pt x="2549" y="671"/>
                  <a:pt x="2550" y="678"/>
                  <a:pt x="2551" y="685"/>
                </a:cubicBezTo>
                <a:lnTo>
                  <a:pt x="2552" y="695"/>
                </a:lnTo>
                <a:lnTo>
                  <a:pt x="2552" y="711"/>
                </a:lnTo>
                <a:lnTo>
                  <a:pt x="2552" y="714"/>
                </a:lnTo>
                <a:cubicBezTo>
                  <a:pt x="2552" y="767"/>
                  <a:pt x="2509" y="810"/>
                  <a:pt x="2456" y="810"/>
                </a:cubicBezTo>
                <a:cubicBezTo>
                  <a:pt x="2403" y="810"/>
                  <a:pt x="2360" y="767"/>
                  <a:pt x="2360" y="714"/>
                </a:cubicBezTo>
                <a:lnTo>
                  <a:pt x="2360" y="704"/>
                </a:lnTo>
                <a:lnTo>
                  <a:pt x="2360" y="698"/>
                </a:lnTo>
                <a:lnTo>
                  <a:pt x="2360" y="695"/>
                </a:lnTo>
                <a:cubicBezTo>
                  <a:pt x="2360" y="651"/>
                  <a:pt x="2391" y="612"/>
                  <a:pt x="2434" y="602"/>
                </a:cubicBezTo>
                <a:cubicBezTo>
                  <a:pt x="2478" y="592"/>
                  <a:pt x="2522" y="613"/>
                  <a:pt x="2542" y="653"/>
                </a:cubicBezTo>
                <a:lnTo>
                  <a:pt x="2546" y="661"/>
                </a:lnTo>
                <a:lnTo>
                  <a:pt x="2555" y="682"/>
                </a:lnTo>
                <a:lnTo>
                  <a:pt x="2516" y="634"/>
                </a:lnTo>
                <a:lnTo>
                  <a:pt x="2530" y="643"/>
                </a:lnTo>
                <a:cubicBezTo>
                  <a:pt x="2545" y="652"/>
                  <a:pt x="2557" y="665"/>
                  <a:pt x="2564" y="681"/>
                </a:cubicBezTo>
                <a:lnTo>
                  <a:pt x="2567" y="687"/>
                </a:lnTo>
                <a:lnTo>
                  <a:pt x="2569" y="691"/>
                </a:lnTo>
                <a:lnTo>
                  <a:pt x="2430" y="654"/>
                </a:lnTo>
                <a:lnTo>
                  <a:pt x="2436" y="650"/>
                </a:lnTo>
                <a:lnTo>
                  <a:pt x="2416" y="668"/>
                </a:lnTo>
                <a:lnTo>
                  <a:pt x="2421" y="662"/>
                </a:lnTo>
                <a:cubicBezTo>
                  <a:pt x="2439" y="640"/>
                  <a:pt x="2466" y="627"/>
                  <a:pt x="2494" y="627"/>
                </a:cubicBezTo>
                <a:lnTo>
                  <a:pt x="2496" y="627"/>
                </a:lnTo>
                <a:lnTo>
                  <a:pt x="2508" y="627"/>
                </a:lnTo>
                <a:lnTo>
                  <a:pt x="2517" y="627"/>
                </a:lnTo>
                <a:lnTo>
                  <a:pt x="2421" y="723"/>
                </a:lnTo>
                <a:lnTo>
                  <a:pt x="2421" y="718"/>
                </a:lnTo>
                <a:lnTo>
                  <a:pt x="2424" y="742"/>
                </a:lnTo>
                <a:lnTo>
                  <a:pt x="2423" y="738"/>
                </a:lnTo>
                <a:cubicBezTo>
                  <a:pt x="2411" y="688"/>
                  <a:pt x="2440" y="637"/>
                  <a:pt x="2490" y="622"/>
                </a:cubicBezTo>
                <a:cubicBezTo>
                  <a:pt x="2539" y="608"/>
                  <a:pt x="2591" y="635"/>
                  <a:pt x="2608" y="684"/>
                </a:cubicBezTo>
                <a:lnTo>
                  <a:pt x="2609" y="687"/>
                </a:lnTo>
                <a:lnTo>
                  <a:pt x="2603" y="675"/>
                </a:lnTo>
                <a:lnTo>
                  <a:pt x="2606" y="681"/>
                </a:lnTo>
                <a:lnTo>
                  <a:pt x="2588" y="656"/>
                </a:lnTo>
                <a:lnTo>
                  <a:pt x="2599" y="667"/>
                </a:lnTo>
                <a:lnTo>
                  <a:pt x="2601" y="668"/>
                </a:lnTo>
                <a:lnTo>
                  <a:pt x="2456" y="700"/>
                </a:lnTo>
                <a:lnTo>
                  <a:pt x="2458" y="696"/>
                </a:lnTo>
                <a:lnTo>
                  <a:pt x="2449" y="720"/>
                </a:lnTo>
                <a:lnTo>
                  <a:pt x="2450" y="715"/>
                </a:lnTo>
                <a:cubicBezTo>
                  <a:pt x="2456" y="685"/>
                  <a:pt x="2476" y="659"/>
                  <a:pt x="2504" y="646"/>
                </a:cubicBezTo>
                <a:cubicBezTo>
                  <a:pt x="2532" y="633"/>
                  <a:pt x="2564" y="635"/>
                  <a:pt x="2591" y="650"/>
                </a:cubicBezTo>
                <a:lnTo>
                  <a:pt x="2600" y="655"/>
                </a:lnTo>
                <a:lnTo>
                  <a:pt x="2601" y="655"/>
                </a:lnTo>
                <a:lnTo>
                  <a:pt x="2469" y="722"/>
                </a:lnTo>
                <a:lnTo>
                  <a:pt x="2471" y="713"/>
                </a:lnTo>
                <a:lnTo>
                  <a:pt x="2468" y="733"/>
                </a:lnTo>
                <a:lnTo>
                  <a:pt x="2468" y="723"/>
                </a:lnTo>
                <a:cubicBezTo>
                  <a:pt x="2468" y="670"/>
                  <a:pt x="2511" y="627"/>
                  <a:pt x="2564" y="627"/>
                </a:cubicBezTo>
                <a:cubicBezTo>
                  <a:pt x="2617" y="627"/>
                  <a:pt x="2660" y="670"/>
                  <a:pt x="2660" y="723"/>
                </a:cubicBezTo>
                <a:lnTo>
                  <a:pt x="2660" y="727"/>
                </a:lnTo>
                <a:lnTo>
                  <a:pt x="2660" y="733"/>
                </a:lnTo>
                <a:lnTo>
                  <a:pt x="2660" y="742"/>
                </a:lnTo>
                <a:lnTo>
                  <a:pt x="2564" y="646"/>
                </a:lnTo>
                <a:lnTo>
                  <a:pt x="2570" y="646"/>
                </a:lnTo>
                <a:lnTo>
                  <a:pt x="2579" y="646"/>
                </a:lnTo>
                <a:cubicBezTo>
                  <a:pt x="2607" y="646"/>
                  <a:pt x="2633" y="658"/>
                  <a:pt x="2651" y="678"/>
                </a:cubicBezTo>
                <a:lnTo>
                  <a:pt x="2660" y="688"/>
                </a:lnTo>
                <a:lnTo>
                  <a:pt x="2668" y="698"/>
                </a:lnTo>
                <a:lnTo>
                  <a:pt x="2596" y="665"/>
                </a:lnTo>
                <a:lnTo>
                  <a:pt x="2597" y="665"/>
                </a:lnTo>
                <a:lnTo>
                  <a:pt x="2602" y="665"/>
                </a:lnTo>
                <a:cubicBezTo>
                  <a:pt x="2655" y="665"/>
                  <a:pt x="2698" y="708"/>
                  <a:pt x="2698" y="761"/>
                </a:cubicBezTo>
                <a:cubicBezTo>
                  <a:pt x="2698" y="814"/>
                  <a:pt x="2655" y="857"/>
                  <a:pt x="2602" y="857"/>
                </a:cubicBezTo>
                <a:lnTo>
                  <a:pt x="2600" y="857"/>
                </a:lnTo>
                <a:lnTo>
                  <a:pt x="2696" y="752"/>
                </a:lnTo>
                <a:lnTo>
                  <a:pt x="2697" y="762"/>
                </a:lnTo>
                <a:cubicBezTo>
                  <a:pt x="2698" y="770"/>
                  <a:pt x="2698" y="779"/>
                  <a:pt x="2696" y="787"/>
                </a:cubicBezTo>
                <a:lnTo>
                  <a:pt x="2695" y="793"/>
                </a:lnTo>
                <a:lnTo>
                  <a:pt x="2692" y="747"/>
                </a:lnTo>
                <a:lnTo>
                  <a:pt x="2693" y="750"/>
                </a:lnTo>
                <a:lnTo>
                  <a:pt x="2544" y="704"/>
                </a:lnTo>
                <a:lnTo>
                  <a:pt x="2548" y="701"/>
                </a:lnTo>
                <a:lnTo>
                  <a:pt x="2527" y="722"/>
                </a:lnTo>
                <a:lnTo>
                  <a:pt x="2532" y="715"/>
                </a:lnTo>
                <a:lnTo>
                  <a:pt x="2542" y="703"/>
                </a:lnTo>
                <a:cubicBezTo>
                  <a:pt x="2546" y="697"/>
                  <a:pt x="2552" y="692"/>
                  <a:pt x="2558" y="688"/>
                </a:cubicBezTo>
                <a:lnTo>
                  <a:pt x="2562" y="685"/>
                </a:lnTo>
                <a:cubicBezTo>
                  <a:pt x="2587" y="666"/>
                  <a:pt x="2619" y="661"/>
                  <a:pt x="2648" y="670"/>
                </a:cubicBezTo>
                <a:cubicBezTo>
                  <a:pt x="2678" y="679"/>
                  <a:pt x="2701" y="702"/>
                  <a:pt x="2711" y="731"/>
                </a:cubicBezTo>
                <a:lnTo>
                  <a:pt x="2712" y="734"/>
                </a:lnTo>
                <a:cubicBezTo>
                  <a:pt x="2713" y="740"/>
                  <a:pt x="2715" y="745"/>
                  <a:pt x="2716" y="751"/>
                </a:cubicBezTo>
                <a:lnTo>
                  <a:pt x="2717" y="758"/>
                </a:lnTo>
                <a:cubicBezTo>
                  <a:pt x="2717" y="762"/>
                  <a:pt x="2717" y="767"/>
                  <a:pt x="2717" y="771"/>
                </a:cubicBezTo>
                <a:lnTo>
                  <a:pt x="2717" y="777"/>
                </a:lnTo>
                <a:lnTo>
                  <a:pt x="2713" y="747"/>
                </a:lnTo>
                <a:lnTo>
                  <a:pt x="2714" y="750"/>
                </a:lnTo>
                <a:lnTo>
                  <a:pt x="2555" y="713"/>
                </a:lnTo>
                <a:lnTo>
                  <a:pt x="2558" y="710"/>
                </a:lnTo>
                <a:lnTo>
                  <a:pt x="2546" y="724"/>
                </a:lnTo>
                <a:lnTo>
                  <a:pt x="2550" y="718"/>
                </a:lnTo>
                <a:lnTo>
                  <a:pt x="2541" y="734"/>
                </a:lnTo>
                <a:lnTo>
                  <a:pt x="2544" y="727"/>
                </a:lnTo>
                <a:cubicBezTo>
                  <a:pt x="2549" y="715"/>
                  <a:pt x="2556" y="705"/>
                  <a:pt x="2565" y="697"/>
                </a:cubicBezTo>
                <a:lnTo>
                  <a:pt x="2568" y="694"/>
                </a:lnTo>
                <a:cubicBezTo>
                  <a:pt x="2591" y="671"/>
                  <a:pt x="2624" y="661"/>
                  <a:pt x="2656" y="668"/>
                </a:cubicBezTo>
                <a:cubicBezTo>
                  <a:pt x="2688" y="675"/>
                  <a:pt x="2714" y="697"/>
                  <a:pt x="2725" y="728"/>
                </a:cubicBezTo>
                <a:lnTo>
                  <a:pt x="2728" y="736"/>
                </a:lnTo>
                <a:cubicBezTo>
                  <a:pt x="2732" y="747"/>
                  <a:pt x="2734" y="758"/>
                  <a:pt x="2734" y="769"/>
                </a:cubicBezTo>
                <a:lnTo>
                  <a:pt x="2734" y="780"/>
                </a:lnTo>
                <a:cubicBezTo>
                  <a:pt x="2734" y="833"/>
                  <a:pt x="2691" y="876"/>
                  <a:pt x="2638" y="876"/>
                </a:cubicBezTo>
                <a:lnTo>
                  <a:pt x="2637" y="876"/>
                </a:lnTo>
                <a:lnTo>
                  <a:pt x="2732" y="765"/>
                </a:lnTo>
                <a:lnTo>
                  <a:pt x="2733" y="771"/>
                </a:lnTo>
                <a:lnTo>
                  <a:pt x="2715" y="729"/>
                </a:lnTo>
                <a:lnTo>
                  <a:pt x="2718" y="733"/>
                </a:lnTo>
                <a:lnTo>
                  <a:pt x="2566" y="732"/>
                </a:lnTo>
                <a:lnTo>
                  <a:pt x="2573" y="723"/>
                </a:lnTo>
                <a:lnTo>
                  <a:pt x="2577" y="716"/>
                </a:lnTo>
                <a:lnTo>
                  <a:pt x="2559" y="771"/>
                </a:lnTo>
                <a:lnTo>
                  <a:pt x="2559" y="764"/>
                </a:lnTo>
                <a:lnTo>
                  <a:pt x="2559" y="761"/>
                </a:lnTo>
                <a:cubicBezTo>
                  <a:pt x="2559" y="716"/>
                  <a:pt x="2591" y="677"/>
                  <a:pt x="2636" y="668"/>
                </a:cubicBezTo>
                <a:cubicBezTo>
                  <a:pt x="2680" y="658"/>
                  <a:pt x="2725" y="681"/>
                  <a:pt x="2743" y="722"/>
                </a:cubicBezTo>
                <a:lnTo>
                  <a:pt x="2747" y="731"/>
                </a:lnTo>
                <a:lnTo>
                  <a:pt x="2748" y="731"/>
                </a:lnTo>
                <a:lnTo>
                  <a:pt x="2652" y="685"/>
                </a:lnTo>
                <a:lnTo>
                  <a:pt x="2659" y="684"/>
                </a:lnTo>
                <a:cubicBezTo>
                  <a:pt x="2670" y="683"/>
                  <a:pt x="2681" y="683"/>
                  <a:pt x="2691" y="685"/>
                </a:cubicBezTo>
                <a:lnTo>
                  <a:pt x="2696" y="686"/>
                </a:lnTo>
                <a:cubicBezTo>
                  <a:pt x="2741" y="695"/>
                  <a:pt x="2773" y="735"/>
                  <a:pt x="2773" y="780"/>
                </a:cubicBezTo>
                <a:lnTo>
                  <a:pt x="2773" y="795"/>
                </a:lnTo>
                <a:lnTo>
                  <a:pt x="2773" y="804"/>
                </a:lnTo>
                <a:lnTo>
                  <a:pt x="2773" y="809"/>
                </a:lnTo>
                <a:cubicBezTo>
                  <a:pt x="2773" y="862"/>
                  <a:pt x="2730" y="905"/>
                  <a:pt x="2677" y="905"/>
                </a:cubicBezTo>
                <a:cubicBezTo>
                  <a:pt x="2624" y="905"/>
                  <a:pt x="2581" y="862"/>
                  <a:pt x="2581" y="809"/>
                </a:cubicBezTo>
                <a:lnTo>
                  <a:pt x="2581" y="806"/>
                </a:lnTo>
                <a:lnTo>
                  <a:pt x="2581" y="799"/>
                </a:lnTo>
                <a:cubicBezTo>
                  <a:pt x="2581" y="770"/>
                  <a:pt x="2595" y="742"/>
                  <a:pt x="2618" y="724"/>
                </a:cubicBezTo>
                <a:cubicBezTo>
                  <a:pt x="2642" y="706"/>
                  <a:pt x="2672" y="699"/>
                  <a:pt x="2701" y="706"/>
                </a:cubicBezTo>
                <a:lnTo>
                  <a:pt x="2705" y="707"/>
                </a:lnTo>
                <a:lnTo>
                  <a:pt x="2666" y="706"/>
                </a:lnTo>
                <a:lnTo>
                  <a:pt x="2672" y="705"/>
                </a:lnTo>
                <a:lnTo>
                  <a:pt x="2599" y="763"/>
                </a:lnTo>
                <a:lnTo>
                  <a:pt x="2604" y="751"/>
                </a:lnTo>
                <a:lnTo>
                  <a:pt x="2603" y="751"/>
                </a:lnTo>
                <a:cubicBezTo>
                  <a:pt x="2611" y="727"/>
                  <a:pt x="2629" y="707"/>
                  <a:pt x="2652" y="696"/>
                </a:cubicBezTo>
                <a:lnTo>
                  <a:pt x="2654" y="695"/>
                </a:lnTo>
                <a:cubicBezTo>
                  <a:pt x="2683" y="680"/>
                  <a:pt x="2719" y="681"/>
                  <a:pt x="2747" y="699"/>
                </a:cubicBezTo>
                <a:cubicBezTo>
                  <a:pt x="2775" y="716"/>
                  <a:pt x="2792" y="747"/>
                  <a:pt x="2792" y="780"/>
                </a:cubicBezTo>
                <a:lnTo>
                  <a:pt x="2792" y="787"/>
                </a:lnTo>
                <a:lnTo>
                  <a:pt x="2792" y="799"/>
                </a:lnTo>
                <a:lnTo>
                  <a:pt x="2791" y="819"/>
                </a:lnTo>
                <a:lnTo>
                  <a:pt x="2791" y="818"/>
                </a:lnTo>
                <a:lnTo>
                  <a:pt x="2763" y="751"/>
                </a:lnTo>
                <a:lnTo>
                  <a:pt x="2764" y="752"/>
                </a:lnTo>
                <a:lnTo>
                  <a:pt x="2603" y="796"/>
                </a:lnTo>
                <a:lnTo>
                  <a:pt x="2604" y="792"/>
                </a:lnTo>
                <a:cubicBezTo>
                  <a:pt x="2606" y="785"/>
                  <a:pt x="2608" y="779"/>
                  <a:pt x="2612" y="773"/>
                </a:cubicBezTo>
                <a:lnTo>
                  <a:pt x="2615" y="767"/>
                </a:lnTo>
                <a:cubicBezTo>
                  <a:pt x="2628" y="741"/>
                  <a:pt x="2652" y="722"/>
                  <a:pt x="2680" y="716"/>
                </a:cubicBezTo>
                <a:cubicBezTo>
                  <a:pt x="2708" y="709"/>
                  <a:pt x="2738" y="716"/>
                  <a:pt x="2760" y="735"/>
                </a:cubicBezTo>
                <a:lnTo>
                  <a:pt x="2765" y="739"/>
                </a:lnTo>
                <a:lnTo>
                  <a:pt x="2778" y="751"/>
                </a:lnTo>
                <a:cubicBezTo>
                  <a:pt x="2816" y="788"/>
                  <a:pt x="2816" y="849"/>
                  <a:pt x="2778" y="886"/>
                </a:cubicBezTo>
                <a:cubicBezTo>
                  <a:pt x="2741" y="924"/>
                  <a:pt x="2680" y="924"/>
                  <a:pt x="2643" y="886"/>
                </a:cubicBezTo>
                <a:lnTo>
                  <a:pt x="2645" y="888"/>
                </a:lnTo>
                <a:lnTo>
                  <a:pt x="2645" y="888"/>
                </a:lnTo>
                <a:lnTo>
                  <a:pt x="2640" y="884"/>
                </a:lnTo>
                <a:lnTo>
                  <a:pt x="2786" y="852"/>
                </a:lnTo>
                <a:lnTo>
                  <a:pt x="2783" y="858"/>
                </a:lnTo>
                <a:lnTo>
                  <a:pt x="2791" y="839"/>
                </a:lnTo>
                <a:lnTo>
                  <a:pt x="2790" y="843"/>
                </a:lnTo>
                <a:cubicBezTo>
                  <a:pt x="2781" y="876"/>
                  <a:pt x="2755" y="903"/>
                  <a:pt x="2722" y="912"/>
                </a:cubicBezTo>
                <a:cubicBezTo>
                  <a:pt x="2689" y="921"/>
                  <a:pt x="2653" y="912"/>
                  <a:pt x="2629" y="887"/>
                </a:cubicBezTo>
                <a:lnTo>
                  <a:pt x="2628" y="886"/>
                </a:lnTo>
                <a:cubicBezTo>
                  <a:pt x="2610" y="868"/>
                  <a:pt x="2599" y="844"/>
                  <a:pt x="2599" y="818"/>
                </a:cubicBezTo>
                <a:lnTo>
                  <a:pt x="2600" y="803"/>
                </a:lnTo>
                <a:lnTo>
                  <a:pt x="2600" y="799"/>
                </a:lnTo>
                <a:lnTo>
                  <a:pt x="2600" y="787"/>
                </a:lnTo>
                <a:lnTo>
                  <a:pt x="2600" y="780"/>
                </a:lnTo>
                <a:lnTo>
                  <a:pt x="2739" y="866"/>
                </a:lnTo>
                <a:lnTo>
                  <a:pt x="2737" y="867"/>
                </a:lnTo>
                <a:lnTo>
                  <a:pt x="2786" y="812"/>
                </a:lnTo>
                <a:lnTo>
                  <a:pt x="2781" y="824"/>
                </a:lnTo>
                <a:lnTo>
                  <a:pt x="2776" y="836"/>
                </a:lnTo>
                <a:cubicBezTo>
                  <a:pt x="2763" y="867"/>
                  <a:pt x="2736" y="889"/>
                  <a:pt x="2703" y="894"/>
                </a:cubicBezTo>
                <a:lnTo>
                  <a:pt x="2697" y="895"/>
                </a:lnTo>
                <a:cubicBezTo>
                  <a:pt x="2684" y="897"/>
                  <a:pt x="2671" y="897"/>
                  <a:pt x="2658" y="894"/>
                </a:cubicBezTo>
                <a:lnTo>
                  <a:pt x="2654" y="893"/>
                </a:lnTo>
                <a:lnTo>
                  <a:pt x="2773" y="799"/>
                </a:lnTo>
                <a:lnTo>
                  <a:pt x="2773" y="806"/>
                </a:lnTo>
                <a:lnTo>
                  <a:pt x="2773" y="809"/>
                </a:lnTo>
                <a:lnTo>
                  <a:pt x="2581" y="809"/>
                </a:lnTo>
                <a:lnTo>
                  <a:pt x="2581" y="804"/>
                </a:lnTo>
                <a:lnTo>
                  <a:pt x="2581" y="795"/>
                </a:lnTo>
                <a:lnTo>
                  <a:pt x="2581" y="780"/>
                </a:lnTo>
                <a:lnTo>
                  <a:pt x="2659" y="875"/>
                </a:lnTo>
                <a:lnTo>
                  <a:pt x="2654" y="874"/>
                </a:lnTo>
                <a:lnTo>
                  <a:pt x="2686" y="875"/>
                </a:lnTo>
                <a:lnTo>
                  <a:pt x="2679" y="876"/>
                </a:lnTo>
                <a:cubicBezTo>
                  <a:pt x="2641" y="881"/>
                  <a:pt x="2603" y="863"/>
                  <a:pt x="2583" y="830"/>
                </a:cubicBezTo>
                <a:lnTo>
                  <a:pt x="2572" y="809"/>
                </a:lnTo>
                <a:lnTo>
                  <a:pt x="2568" y="800"/>
                </a:lnTo>
                <a:lnTo>
                  <a:pt x="2751" y="761"/>
                </a:lnTo>
                <a:lnTo>
                  <a:pt x="2751" y="764"/>
                </a:lnTo>
                <a:lnTo>
                  <a:pt x="2751" y="771"/>
                </a:lnTo>
                <a:cubicBezTo>
                  <a:pt x="2751" y="791"/>
                  <a:pt x="2745" y="810"/>
                  <a:pt x="2734" y="827"/>
                </a:cubicBezTo>
                <a:lnTo>
                  <a:pt x="2724" y="840"/>
                </a:lnTo>
                <a:lnTo>
                  <a:pt x="2717" y="849"/>
                </a:lnTo>
                <a:cubicBezTo>
                  <a:pt x="2699" y="873"/>
                  <a:pt x="2671" y="887"/>
                  <a:pt x="2641" y="886"/>
                </a:cubicBezTo>
                <a:cubicBezTo>
                  <a:pt x="2611" y="886"/>
                  <a:pt x="2583" y="872"/>
                  <a:pt x="2565" y="848"/>
                </a:cubicBezTo>
                <a:lnTo>
                  <a:pt x="2562" y="844"/>
                </a:lnTo>
                <a:cubicBezTo>
                  <a:pt x="2552" y="832"/>
                  <a:pt x="2546" y="817"/>
                  <a:pt x="2544" y="802"/>
                </a:cubicBezTo>
                <a:lnTo>
                  <a:pt x="2543" y="796"/>
                </a:lnTo>
                <a:cubicBezTo>
                  <a:pt x="2538" y="768"/>
                  <a:pt x="2546" y="740"/>
                  <a:pt x="2564" y="718"/>
                </a:cubicBezTo>
                <a:cubicBezTo>
                  <a:pt x="2582" y="697"/>
                  <a:pt x="2609" y="684"/>
                  <a:pt x="2637" y="684"/>
                </a:cubicBezTo>
                <a:lnTo>
                  <a:pt x="2638" y="684"/>
                </a:lnTo>
                <a:lnTo>
                  <a:pt x="2542" y="780"/>
                </a:lnTo>
                <a:lnTo>
                  <a:pt x="2542" y="769"/>
                </a:lnTo>
                <a:lnTo>
                  <a:pt x="2549" y="803"/>
                </a:lnTo>
                <a:lnTo>
                  <a:pt x="2546" y="795"/>
                </a:lnTo>
                <a:lnTo>
                  <a:pt x="2703" y="829"/>
                </a:lnTo>
                <a:lnTo>
                  <a:pt x="2700" y="832"/>
                </a:lnTo>
                <a:lnTo>
                  <a:pt x="2721" y="802"/>
                </a:lnTo>
                <a:lnTo>
                  <a:pt x="2718" y="809"/>
                </a:lnTo>
                <a:cubicBezTo>
                  <a:pt x="2715" y="815"/>
                  <a:pt x="2713" y="820"/>
                  <a:pt x="2709" y="825"/>
                </a:cubicBezTo>
                <a:lnTo>
                  <a:pt x="2705" y="831"/>
                </a:lnTo>
                <a:cubicBezTo>
                  <a:pt x="2702" y="836"/>
                  <a:pt x="2698" y="841"/>
                  <a:pt x="2693" y="845"/>
                </a:cubicBezTo>
                <a:lnTo>
                  <a:pt x="2690" y="848"/>
                </a:lnTo>
                <a:cubicBezTo>
                  <a:pt x="2667" y="872"/>
                  <a:pt x="2633" y="882"/>
                  <a:pt x="2600" y="874"/>
                </a:cubicBezTo>
                <a:cubicBezTo>
                  <a:pt x="2568" y="866"/>
                  <a:pt x="2542" y="842"/>
                  <a:pt x="2531" y="811"/>
                </a:cubicBezTo>
                <a:lnTo>
                  <a:pt x="2530" y="808"/>
                </a:lnTo>
                <a:cubicBezTo>
                  <a:pt x="2527" y="798"/>
                  <a:pt x="2525" y="788"/>
                  <a:pt x="2525" y="777"/>
                </a:cubicBezTo>
                <a:lnTo>
                  <a:pt x="2525" y="771"/>
                </a:lnTo>
                <a:lnTo>
                  <a:pt x="2526" y="785"/>
                </a:lnTo>
                <a:lnTo>
                  <a:pt x="2525" y="778"/>
                </a:lnTo>
                <a:lnTo>
                  <a:pt x="2529" y="795"/>
                </a:lnTo>
                <a:lnTo>
                  <a:pt x="2528" y="792"/>
                </a:lnTo>
                <a:lnTo>
                  <a:pt x="2677" y="838"/>
                </a:lnTo>
                <a:lnTo>
                  <a:pt x="2673" y="841"/>
                </a:lnTo>
                <a:lnTo>
                  <a:pt x="2689" y="826"/>
                </a:lnTo>
                <a:lnTo>
                  <a:pt x="2689" y="826"/>
                </a:lnTo>
                <a:lnTo>
                  <a:pt x="2684" y="833"/>
                </a:lnTo>
                <a:cubicBezTo>
                  <a:pt x="2678" y="841"/>
                  <a:pt x="2671" y="848"/>
                  <a:pt x="2663" y="854"/>
                </a:cubicBezTo>
                <a:lnTo>
                  <a:pt x="2659" y="857"/>
                </a:lnTo>
                <a:cubicBezTo>
                  <a:pt x="2634" y="876"/>
                  <a:pt x="2602" y="881"/>
                  <a:pt x="2573" y="872"/>
                </a:cubicBezTo>
                <a:cubicBezTo>
                  <a:pt x="2543" y="863"/>
                  <a:pt x="2520" y="840"/>
                  <a:pt x="2510" y="811"/>
                </a:cubicBezTo>
                <a:lnTo>
                  <a:pt x="2509" y="808"/>
                </a:lnTo>
                <a:cubicBezTo>
                  <a:pt x="2504" y="793"/>
                  <a:pt x="2503" y="777"/>
                  <a:pt x="2506" y="762"/>
                </a:cubicBezTo>
                <a:lnTo>
                  <a:pt x="2507" y="756"/>
                </a:lnTo>
                <a:lnTo>
                  <a:pt x="2506" y="781"/>
                </a:lnTo>
                <a:lnTo>
                  <a:pt x="2505" y="771"/>
                </a:lnTo>
                <a:cubicBezTo>
                  <a:pt x="2502" y="744"/>
                  <a:pt x="2511" y="717"/>
                  <a:pt x="2529" y="697"/>
                </a:cubicBezTo>
                <a:cubicBezTo>
                  <a:pt x="2547" y="677"/>
                  <a:pt x="2573" y="665"/>
                  <a:pt x="2600" y="665"/>
                </a:cubicBezTo>
                <a:lnTo>
                  <a:pt x="2602" y="665"/>
                </a:lnTo>
                <a:lnTo>
                  <a:pt x="2602" y="857"/>
                </a:lnTo>
                <a:lnTo>
                  <a:pt x="2597" y="857"/>
                </a:lnTo>
                <a:lnTo>
                  <a:pt x="2596" y="857"/>
                </a:lnTo>
                <a:cubicBezTo>
                  <a:pt x="2569" y="857"/>
                  <a:pt x="2543" y="846"/>
                  <a:pt x="2525" y="825"/>
                </a:cubicBezTo>
                <a:lnTo>
                  <a:pt x="2517" y="817"/>
                </a:lnTo>
                <a:lnTo>
                  <a:pt x="2508" y="807"/>
                </a:lnTo>
                <a:lnTo>
                  <a:pt x="2579" y="838"/>
                </a:lnTo>
                <a:lnTo>
                  <a:pt x="2570" y="838"/>
                </a:lnTo>
                <a:lnTo>
                  <a:pt x="2564" y="838"/>
                </a:lnTo>
                <a:cubicBezTo>
                  <a:pt x="2511" y="838"/>
                  <a:pt x="2468" y="795"/>
                  <a:pt x="2468" y="742"/>
                </a:cubicBezTo>
                <a:lnTo>
                  <a:pt x="2468" y="733"/>
                </a:lnTo>
                <a:lnTo>
                  <a:pt x="2468" y="727"/>
                </a:lnTo>
                <a:lnTo>
                  <a:pt x="2468" y="723"/>
                </a:lnTo>
                <a:lnTo>
                  <a:pt x="2660" y="723"/>
                </a:lnTo>
                <a:lnTo>
                  <a:pt x="2660" y="733"/>
                </a:lnTo>
                <a:cubicBezTo>
                  <a:pt x="2660" y="740"/>
                  <a:pt x="2660" y="747"/>
                  <a:pt x="2658" y="754"/>
                </a:cubicBezTo>
                <a:lnTo>
                  <a:pt x="2656" y="763"/>
                </a:lnTo>
                <a:cubicBezTo>
                  <a:pt x="2650" y="791"/>
                  <a:pt x="2631" y="815"/>
                  <a:pt x="2606" y="828"/>
                </a:cubicBezTo>
                <a:cubicBezTo>
                  <a:pt x="2580" y="841"/>
                  <a:pt x="2550" y="842"/>
                  <a:pt x="2523" y="830"/>
                </a:cubicBezTo>
                <a:lnTo>
                  <a:pt x="2507" y="822"/>
                </a:lnTo>
                <a:lnTo>
                  <a:pt x="2498" y="817"/>
                </a:lnTo>
                <a:lnTo>
                  <a:pt x="2639" y="752"/>
                </a:lnTo>
                <a:lnTo>
                  <a:pt x="2638" y="757"/>
                </a:lnTo>
                <a:cubicBezTo>
                  <a:pt x="2636" y="766"/>
                  <a:pt x="2633" y="774"/>
                  <a:pt x="2629" y="781"/>
                </a:cubicBezTo>
                <a:lnTo>
                  <a:pt x="2627" y="785"/>
                </a:lnTo>
                <a:cubicBezTo>
                  <a:pt x="2614" y="811"/>
                  <a:pt x="2590" y="830"/>
                  <a:pt x="2562" y="836"/>
                </a:cubicBezTo>
                <a:cubicBezTo>
                  <a:pt x="2534" y="842"/>
                  <a:pt x="2504" y="836"/>
                  <a:pt x="2481" y="817"/>
                </a:cubicBezTo>
                <a:lnTo>
                  <a:pt x="2464" y="802"/>
                </a:lnTo>
                <a:lnTo>
                  <a:pt x="2453" y="791"/>
                </a:lnTo>
                <a:cubicBezTo>
                  <a:pt x="2445" y="784"/>
                  <a:pt x="2439" y="776"/>
                  <a:pt x="2435" y="766"/>
                </a:cubicBezTo>
                <a:lnTo>
                  <a:pt x="2432" y="760"/>
                </a:lnTo>
                <a:cubicBezTo>
                  <a:pt x="2430" y="756"/>
                  <a:pt x="2428" y="752"/>
                  <a:pt x="2426" y="748"/>
                </a:cubicBezTo>
                <a:lnTo>
                  <a:pt x="2425" y="745"/>
                </a:lnTo>
                <a:lnTo>
                  <a:pt x="2610" y="691"/>
                </a:lnTo>
                <a:lnTo>
                  <a:pt x="2611" y="695"/>
                </a:lnTo>
                <a:cubicBezTo>
                  <a:pt x="2613" y="703"/>
                  <a:pt x="2613" y="711"/>
                  <a:pt x="2613" y="718"/>
                </a:cubicBezTo>
                <a:lnTo>
                  <a:pt x="2613" y="723"/>
                </a:lnTo>
                <a:cubicBezTo>
                  <a:pt x="2613" y="776"/>
                  <a:pt x="2570" y="819"/>
                  <a:pt x="2517" y="819"/>
                </a:cubicBezTo>
                <a:lnTo>
                  <a:pt x="2508" y="819"/>
                </a:lnTo>
                <a:lnTo>
                  <a:pt x="2496" y="819"/>
                </a:lnTo>
                <a:lnTo>
                  <a:pt x="2494" y="819"/>
                </a:lnTo>
                <a:lnTo>
                  <a:pt x="2568" y="785"/>
                </a:lnTo>
                <a:lnTo>
                  <a:pt x="2563" y="791"/>
                </a:lnTo>
                <a:cubicBezTo>
                  <a:pt x="2557" y="798"/>
                  <a:pt x="2550" y="804"/>
                  <a:pt x="2543" y="809"/>
                </a:cubicBezTo>
                <a:lnTo>
                  <a:pt x="2537" y="813"/>
                </a:lnTo>
                <a:cubicBezTo>
                  <a:pt x="2514" y="829"/>
                  <a:pt x="2485" y="833"/>
                  <a:pt x="2459" y="826"/>
                </a:cubicBezTo>
                <a:cubicBezTo>
                  <a:pt x="2432" y="819"/>
                  <a:pt x="2410" y="801"/>
                  <a:pt x="2398" y="776"/>
                </a:cubicBezTo>
                <a:lnTo>
                  <a:pt x="2396" y="772"/>
                </a:lnTo>
                <a:lnTo>
                  <a:pt x="2393" y="766"/>
                </a:lnTo>
                <a:lnTo>
                  <a:pt x="2427" y="804"/>
                </a:lnTo>
                <a:lnTo>
                  <a:pt x="2413" y="795"/>
                </a:lnTo>
                <a:cubicBezTo>
                  <a:pt x="2395" y="784"/>
                  <a:pt x="2381" y="767"/>
                  <a:pt x="2374" y="747"/>
                </a:cubicBezTo>
                <a:lnTo>
                  <a:pt x="2375" y="746"/>
                </a:lnTo>
                <a:lnTo>
                  <a:pt x="2371" y="738"/>
                </a:lnTo>
                <a:lnTo>
                  <a:pt x="2552" y="695"/>
                </a:lnTo>
                <a:lnTo>
                  <a:pt x="2552" y="698"/>
                </a:lnTo>
                <a:lnTo>
                  <a:pt x="2552" y="704"/>
                </a:lnTo>
                <a:lnTo>
                  <a:pt x="2552" y="714"/>
                </a:lnTo>
                <a:lnTo>
                  <a:pt x="2360" y="714"/>
                </a:lnTo>
                <a:lnTo>
                  <a:pt x="2360" y="711"/>
                </a:lnTo>
                <a:lnTo>
                  <a:pt x="2361" y="714"/>
                </a:lnTo>
                <a:lnTo>
                  <a:pt x="2360" y="704"/>
                </a:lnTo>
                <a:lnTo>
                  <a:pt x="2364" y="725"/>
                </a:lnTo>
                <a:lnTo>
                  <a:pt x="2361" y="716"/>
                </a:lnTo>
                <a:lnTo>
                  <a:pt x="2452" y="781"/>
                </a:lnTo>
                <a:lnTo>
                  <a:pt x="2439" y="781"/>
                </a:lnTo>
                <a:lnTo>
                  <a:pt x="2520" y="737"/>
                </a:lnTo>
                <a:lnTo>
                  <a:pt x="2512" y="750"/>
                </a:lnTo>
                <a:lnTo>
                  <a:pt x="2508" y="756"/>
                </a:lnTo>
                <a:cubicBezTo>
                  <a:pt x="2501" y="766"/>
                  <a:pt x="2492" y="775"/>
                  <a:pt x="2482" y="782"/>
                </a:cubicBezTo>
                <a:lnTo>
                  <a:pt x="2479" y="784"/>
                </a:lnTo>
                <a:cubicBezTo>
                  <a:pt x="2456" y="800"/>
                  <a:pt x="2427" y="804"/>
                  <a:pt x="2401" y="797"/>
                </a:cubicBezTo>
                <a:cubicBezTo>
                  <a:pt x="2374" y="790"/>
                  <a:pt x="2352" y="772"/>
                  <a:pt x="2340" y="747"/>
                </a:cubicBezTo>
                <a:lnTo>
                  <a:pt x="2338" y="743"/>
                </a:lnTo>
                <a:cubicBezTo>
                  <a:pt x="2334" y="736"/>
                  <a:pt x="2331" y="729"/>
                  <a:pt x="2330" y="721"/>
                </a:cubicBezTo>
                <a:lnTo>
                  <a:pt x="2326" y="702"/>
                </a:lnTo>
                <a:lnTo>
                  <a:pt x="2324" y="682"/>
                </a:lnTo>
                <a:lnTo>
                  <a:pt x="2324" y="676"/>
                </a:lnTo>
                <a:cubicBezTo>
                  <a:pt x="2324" y="629"/>
                  <a:pt x="2359" y="589"/>
                  <a:pt x="2405" y="582"/>
                </a:cubicBezTo>
                <a:cubicBezTo>
                  <a:pt x="2452" y="574"/>
                  <a:pt x="2497" y="601"/>
                  <a:pt x="2512" y="646"/>
                </a:cubicBezTo>
                <a:lnTo>
                  <a:pt x="2513" y="649"/>
                </a:lnTo>
                <a:cubicBezTo>
                  <a:pt x="2514" y="654"/>
                  <a:pt x="2515" y="659"/>
                  <a:pt x="2516" y="664"/>
                </a:cubicBezTo>
                <a:lnTo>
                  <a:pt x="2517" y="670"/>
                </a:lnTo>
                <a:cubicBezTo>
                  <a:pt x="2526" y="721"/>
                  <a:pt x="2492" y="769"/>
                  <a:pt x="2442" y="779"/>
                </a:cubicBezTo>
                <a:cubicBezTo>
                  <a:pt x="2392" y="790"/>
                  <a:pt x="2342" y="759"/>
                  <a:pt x="2329" y="709"/>
                </a:cubicBezTo>
                <a:lnTo>
                  <a:pt x="2328" y="705"/>
                </a:lnTo>
                <a:lnTo>
                  <a:pt x="2339" y="731"/>
                </a:lnTo>
                <a:lnTo>
                  <a:pt x="2336" y="726"/>
                </a:lnTo>
                <a:lnTo>
                  <a:pt x="2481" y="749"/>
                </a:lnTo>
                <a:lnTo>
                  <a:pt x="2474" y="755"/>
                </a:lnTo>
                <a:cubicBezTo>
                  <a:pt x="2465" y="763"/>
                  <a:pt x="2456" y="768"/>
                  <a:pt x="2445" y="772"/>
                </a:cubicBezTo>
                <a:lnTo>
                  <a:pt x="2437" y="775"/>
                </a:lnTo>
                <a:cubicBezTo>
                  <a:pt x="2394" y="792"/>
                  <a:pt x="2345" y="775"/>
                  <a:pt x="2321" y="735"/>
                </a:cubicBezTo>
                <a:lnTo>
                  <a:pt x="2318" y="730"/>
                </a:lnTo>
                <a:cubicBezTo>
                  <a:pt x="2314" y="723"/>
                  <a:pt x="2311" y="716"/>
                  <a:pt x="2309" y="708"/>
                </a:cubicBezTo>
                <a:lnTo>
                  <a:pt x="2306" y="701"/>
                </a:lnTo>
                <a:lnTo>
                  <a:pt x="2303" y="692"/>
                </a:lnTo>
                <a:lnTo>
                  <a:pt x="2318" y="719"/>
                </a:lnTo>
                <a:lnTo>
                  <a:pt x="2315" y="715"/>
                </a:lnTo>
                <a:lnTo>
                  <a:pt x="2434" y="743"/>
                </a:lnTo>
                <a:lnTo>
                  <a:pt x="2432" y="744"/>
                </a:lnTo>
                <a:lnTo>
                  <a:pt x="2475" y="701"/>
                </a:lnTo>
                <a:lnTo>
                  <a:pt x="2472" y="707"/>
                </a:lnTo>
                <a:lnTo>
                  <a:pt x="2478" y="695"/>
                </a:lnTo>
                <a:lnTo>
                  <a:pt x="2474" y="707"/>
                </a:lnTo>
                <a:lnTo>
                  <a:pt x="2478" y="687"/>
                </a:lnTo>
                <a:lnTo>
                  <a:pt x="2477" y="696"/>
                </a:lnTo>
                <a:cubicBezTo>
                  <a:pt x="2471" y="745"/>
                  <a:pt x="2430" y="781"/>
                  <a:pt x="2381" y="781"/>
                </a:cubicBezTo>
                <a:lnTo>
                  <a:pt x="2380" y="781"/>
                </a:lnTo>
                <a:cubicBezTo>
                  <a:pt x="2350" y="781"/>
                  <a:pt x="2321" y="767"/>
                  <a:pt x="2303" y="742"/>
                </a:cubicBezTo>
                <a:cubicBezTo>
                  <a:pt x="2285" y="717"/>
                  <a:pt x="2280" y="684"/>
                  <a:pt x="2289" y="655"/>
                </a:cubicBezTo>
                <a:lnTo>
                  <a:pt x="2290" y="652"/>
                </a:lnTo>
                <a:lnTo>
                  <a:pt x="2285" y="682"/>
                </a:lnTo>
                <a:lnTo>
                  <a:pt x="2285" y="676"/>
                </a:lnTo>
                <a:lnTo>
                  <a:pt x="2294" y="716"/>
                </a:lnTo>
                <a:lnTo>
                  <a:pt x="2289" y="705"/>
                </a:lnTo>
                <a:lnTo>
                  <a:pt x="2300" y="723"/>
                </a:lnTo>
                <a:lnTo>
                  <a:pt x="2294" y="715"/>
                </a:lnTo>
                <a:lnTo>
                  <a:pt x="2438" y="725"/>
                </a:lnTo>
                <a:lnTo>
                  <a:pt x="2435" y="728"/>
                </a:lnTo>
                <a:lnTo>
                  <a:pt x="2447" y="714"/>
                </a:lnTo>
                <a:lnTo>
                  <a:pt x="2443" y="720"/>
                </a:lnTo>
                <a:cubicBezTo>
                  <a:pt x="2428" y="743"/>
                  <a:pt x="2402" y="759"/>
                  <a:pt x="2374" y="762"/>
                </a:cubicBezTo>
                <a:lnTo>
                  <a:pt x="2365" y="763"/>
                </a:lnTo>
                <a:cubicBezTo>
                  <a:pt x="2358" y="764"/>
                  <a:pt x="2351" y="764"/>
                  <a:pt x="2344" y="763"/>
                </a:cubicBezTo>
                <a:lnTo>
                  <a:pt x="2345" y="762"/>
                </a:lnTo>
                <a:lnTo>
                  <a:pt x="2342" y="762"/>
                </a:lnTo>
                <a:lnTo>
                  <a:pt x="2341" y="762"/>
                </a:lnTo>
                <a:lnTo>
                  <a:pt x="2341" y="570"/>
                </a:lnTo>
                <a:lnTo>
                  <a:pt x="2343" y="570"/>
                </a:lnTo>
                <a:lnTo>
                  <a:pt x="2248" y="656"/>
                </a:lnTo>
                <a:lnTo>
                  <a:pt x="2249" y="647"/>
                </a:lnTo>
                <a:lnTo>
                  <a:pt x="2249" y="667"/>
                </a:lnTo>
                <a:lnTo>
                  <a:pt x="2248" y="657"/>
                </a:lnTo>
                <a:lnTo>
                  <a:pt x="2343" y="743"/>
                </a:lnTo>
                <a:lnTo>
                  <a:pt x="2340" y="743"/>
                </a:lnTo>
                <a:lnTo>
                  <a:pt x="2380" y="735"/>
                </a:lnTo>
                <a:lnTo>
                  <a:pt x="2369" y="740"/>
                </a:lnTo>
                <a:lnTo>
                  <a:pt x="2358" y="745"/>
                </a:lnTo>
                <a:cubicBezTo>
                  <a:pt x="2353" y="747"/>
                  <a:pt x="2347" y="749"/>
                  <a:pt x="2342" y="751"/>
                </a:cubicBezTo>
                <a:lnTo>
                  <a:pt x="2334" y="753"/>
                </a:lnTo>
                <a:cubicBezTo>
                  <a:pt x="2314" y="757"/>
                  <a:pt x="2294" y="756"/>
                  <a:pt x="2275" y="749"/>
                </a:cubicBezTo>
                <a:lnTo>
                  <a:pt x="2270" y="747"/>
                </a:lnTo>
                <a:cubicBezTo>
                  <a:pt x="2238" y="734"/>
                  <a:pt x="2215" y="705"/>
                  <a:pt x="2210" y="671"/>
                </a:cubicBezTo>
                <a:lnTo>
                  <a:pt x="2209" y="664"/>
                </a:lnTo>
                <a:cubicBezTo>
                  <a:pt x="2209" y="660"/>
                  <a:pt x="2208" y="655"/>
                  <a:pt x="2208" y="650"/>
                </a:cubicBezTo>
                <a:lnTo>
                  <a:pt x="2209" y="631"/>
                </a:lnTo>
                <a:lnTo>
                  <a:pt x="2209" y="632"/>
                </a:lnTo>
                <a:lnTo>
                  <a:pt x="2209" y="628"/>
                </a:lnTo>
                <a:lnTo>
                  <a:pt x="2401" y="628"/>
                </a:lnTo>
                <a:lnTo>
                  <a:pt x="2401" y="633"/>
                </a:lnTo>
                <a:lnTo>
                  <a:pt x="2401" y="654"/>
                </a:lnTo>
                <a:lnTo>
                  <a:pt x="2400" y="652"/>
                </a:lnTo>
                <a:lnTo>
                  <a:pt x="2400" y="657"/>
                </a:lnTo>
                <a:lnTo>
                  <a:pt x="2211" y="634"/>
                </a:lnTo>
                <a:lnTo>
                  <a:pt x="2211" y="635"/>
                </a:lnTo>
                <a:lnTo>
                  <a:pt x="2212" y="634"/>
                </a:lnTo>
                <a:lnTo>
                  <a:pt x="2213" y="624"/>
                </a:lnTo>
                <a:lnTo>
                  <a:pt x="2214" y="652"/>
                </a:lnTo>
                <a:lnTo>
                  <a:pt x="2213" y="647"/>
                </a:lnTo>
                <a:lnTo>
                  <a:pt x="2365" y="705"/>
                </a:lnTo>
                <a:lnTo>
                  <a:pt x="2361" y="708"/>
                </a:lnTo>
                <a:lnTo>
                  <a:pt x="2371" y="699"/>
                </a:lnTo>
                <a:lnTo>
                  <a:pt x="2370" y="700"/>
                </a:lnTo>
                <a:lnTo>
                  <a:pt x="2364" y="707"/>
                </a:lnTo>
                <a:cubicBezTo>
                  <a:pt x="2360" y="712"/>
                  <a:pt x="2355" y="717"/>
                  <a:pt x="2349" y="721"/>
                </a:cubicBezTo>
                <a:lnTo>
                  <a:pt x="2345" y="724"/>
                </a:lnTo>
                <a:cubicBezTo>
                  <a:pt x="2321" y="742"/>
                  <a:pt x="2290" y="748"/>
                  <a:pt x="2261" y="740"/>
                </a:cubicBezTo>
                <a:cubicBezTo>
                  <a:pt x="2232" y="731"/>
                  <a:pt x="2208" y="709"/>
                  <a:pt x="2198" y="681"/>
                </a:cubicBezTo>
                <a:lnTo>
                  <a:pt x="2195" y="673"/>
                </a:lnTo>
                <a:cubicBezTo>
                  <a:pt x="2192" y="665"/>
                  <a:pt x="2190" y="657"/>
                  <a:pt x="2189" y="648"/>
                </a:cubicBezTo>
                <a:lnTo>
                  <a:pt x="2188" y="637"/>
                </a:lnTo>
                <a:cubicBezTo>
                  <a:pt x="2185" y="610"/>
                  <a:pt x="2194" y="584"/>
                  <a:pt x="2213" y="564"/>
                </a:cubicBezTo>
                <a:cubicBezTo>
                  <a:pt x="2231" y="544"/>
                  <a:pt x="2256" y="532"/>
                  <a:pt x="2283" y="532"/>
                </a:cubicBezTo>
                <a:lnTo>
                  <a:pt x="2285" y="532"/>
                </a:lnTo>
                <a:cubicBezTo>
                  <a:pt x="2338" y="532"/>
                  <a:pt x="2381" y="575"/>
                  <a:pt x="2381" y="628"/>
                </a:cubicBezTo>
                <a:lnTo>
                  <a:pt x="2381" y="638"/>
                </a:lnTo>
                <a:lnTo>
                  <a:pt x="2381" y="647"/>
                </a:lnTo>
                <a:cubicBezTo>
                  <a:pt x="2381" y="700"/>
                  <a:pt x="2338" y="743"/>
                  <a:pt x="2285" y="743"/>
                </a:cubicBezTo>
                <a:lnTo>
                  <a:pt x="2277" y="743"/>
                </a:lnTo>
                <a:cubicBezTo>
                  <a:pt x="2236" y="743"/>
                  <a:pt x="2199" y="717"/>
                  <a:pt x="2186" y="678"/>
                </a:cubicBezTo>
                <a:lnTo>
                  <a:pt x="2183" y="669"/>
                </a:lnTo>
                <a:lnTo>
                  <a:pt x="2192" y="688"/>
                </a:lnTo>
                <a:lnTo>
                  <a:pt x="2186" y="678"/>
                </a:lnTo>
                <a:lnTo>
                  <a:pt x="2226" y="714"/>
                </a:lnTo>
                <a:lnTo>
                  <a:pt x="2214" y="708"/>
                </a:lnTo>
                <a:lnTo>
                  <a:pt x="2231" y="715"/>
                </a:lnTo>
                <a:lnTo>
                  <a:pt x="2220" y="712"/>
                </a:lnTo>
                <a:lnTo>
                  <a:pt x="2331" y="662"/>
                </a:lnTo>
                <a:lnTo>
                  <a:pt x="2329" y="666"/>
                </a:lnTo>
                <a:lnTo>
                  <a:pt x="2339" y="623"/>
                </a:lnTo>
                <a:lnTo>
                  <a:pt x="2339" y="628"/>
                </a:lnTo>
                <a:cubicBezTo>
                  <a:pt x="2339" y="681"/>
                  <a:pt x="2296" y="724"/>
                  <a:pt x="2243" y="724"/>
                </a:cubicBezTo>
                <a:lnTo>
                  <a:pt x="2240" y="724"/>
                </a:lnTo>
                <a:lnTo>
                  <a:pt x="2240" y="532"/>
                </a:lnTo>
                <a:lnTo>
                  <a:pt x="2243" y="532"/>
                </a:lnTo>
                <a:cubicBezTo>
                  <a:pt x="2272" y="532"/>
                  <a:pt x="2298" y="545"/>
                  <a:pt x="2317" y="566"/>
                </a:cubicBezTo>
                <a:cubicBezTo>
                  <a:pt x="2335" y="588"/>
                  <a:pt x="2343" y="616"/>
                  <a:pt x="2338" y="644"/>
                </a:cubicBezTo>
                <a:lnTo>
                  <a:pt x="2337" y="650"/>
                </a:lnTo>
                <a:lnTo>
                  <a:pt x="2338" y="634"/>
                </a:lnTo>
                <a:lnTo>
                  <a:pt x="2338" y="638"/>
                </a:lnTo>
                <a:lnTo>
                  <a:pt x="2149" y="618"/>
                </a:lnTo>
                <a:lnTo>
                  <a:pt x="2149" y="620"/>
                </a:lnTo>
                <a:lnTo>
                  <a:pt x="2150" y="610"/>
                </a:lnTo>
                <a:lnTo>
                  <a:pt x="2245" y="715"/>
                </a:lnTo>
                <a:lnTo>
                  <a:pt x="2237" y="715"/>
                </a:lnTo>
                <a:lnTo>
                  <a:pt x="2284" y="703"/>
                </a:lnTo>
                <a:lnTo>
                  <a:pt x="2264" y="714"/>
                </a:lnTo>
                <a:lnTo>
                  <a:pt x="2246" y="720"/>
                </a:lnTo>
                <a:lnTo>
                  <a:pt x="2236" y="723"/>
                </a:lnTo>
                <a:cubicBezTo>
                  <a:pt x="2216" y="729"/>
                  <a:pt x="2194" y="729"/>
                  <a:pt x="2175" y="721"/>
                </a:cubicBezTo>
                <a:lnTo>
                  <a:pt x="2167" y="718"/>
                </a:lnTo>
                <a:cubicBezTo>
                  <a:pt x="2132" y="705"/>
                  <a:pt x="2107" y="673"/>
                  <a:pt x="2105" y="635"/>
                </a:cubicBezTo>
                <a:lnTo>
                  <a:pt x="2104" y="621"/>
                </a:lnTo>
                <a:cubicBezTo>
                  <a:pt x="2103" y="614"/>
                  <a:pt x="2103" y="608"/>
                  <a:pt x="2104" y="601"/>
                </a:cubicBezTo>
                <a:lnTo>
                  <a:pt x="2106" y="587"/>
                </a:lnTo>
                <a:lnTo>
                  <a:pt x="2201" y="696"/>
                </a:lnTo>
                <a:lnTo>
                  <a:pt x="2198" y="696"/>
                </a:lnTo>
                <a:lnTo>
                  <a:pt x="2294" y="600"/>
                </a:lnTo>
                <a:lnTo>
                  <a:pt x="2294" y="605"/>
                </a:lnTo>
                <a:cubicBezTo>
                  <a:pt x="2294" y="613"/>
                  <a:pt x="2294" y="621"/>
                  <a:pt x="2292" y="629"/>
                </a:cubicBezTo>
                <a:lnTo>
                  <a:pt x="2291" y="633"/>
                </a:lnTo>
                <a:cubicBezTo>
                  <a:pt x="2282" y="666"/>
                  <a:pt x="2256" y="693"/>
                  <a:pt x="2223" y="702"/>
                </a:cubicBezTo>
                <a:cubicBezTo>
                  <a:pt x="2190" y="711"/>
                  <a:pt x="2154" y="702"/>
                  <a:pt x="2130" y="677"/>
                </a:cubicBezTo>
                <a:lnTo>
                  <a:pt x="2132" y="679"/>
                </a:lnTo>
                <a:lnTo>
                  <a:pt x="2126" y="674"/>
                </a:lnTo>
                <a:lnTo>
                  <a:pt x="2187" y="696"/>
                </a:lnTo>
                <a:lnTo>
                  <a:pt x="2184" y="696"/>
                </a:lnTo>
                <a:lnTo>
                  <a:pt x="2182" y="696"/>
                </a:lnTo>
                <a:cubicBezTo>
                  <a:pt x="2129" y="696"/>
                  <a:pt x="2086" y="653"/>
                  <a:pt x="2086" y="600"/>
                </a:cubicBezTo>
                <a:lnTo>
                  <a:pt x="2086" y="594"/>
                </a:lnTo>
                <a:lnTo>
                  <a:pt x="2086" y="590"/>
                </a:lnTo>
                <a:lnTo>
                  <a:pt x="2276" y="614"/>
                </a:lnTo>
                <a:lnTo>
                  <a:pt x="2276" y="610"/>
                </a:lnTo>
                <a:lnTo>
                  <a:pt x="2275" y="616"/>
                </a:lnTo>
                <a:cubicBezTo>
                  <a:pt x="2267" y="663"/>
                  <a:pt x="2227" y="696"/>
                  <a:pt x="2180" y="696"/>
                </a:cubicBezTo>
                <a:lnTo>
                  <a:pt x="2174" y="696"/>
                </a:lnTo>
                <a:cubicBezTo>
                  <a:pt x="2157" y="696"/>
                  <a:pt x="2140" y="692"/>
                  <a:pt x="2125" y="683"/>
                </a:cubicBezTo>
                <a:lnTo>
                  <a:pt x="2115" y="677"/>
                </a:lnTo>
                <a:lnTo>
                  <a:pt x="2132" y="685"/>
                </a:lnTo>
                <a:lnTo>
                  <a:pt x="2121" y="681"/>
                </a:lnTo>
                <a:lnTo>
                  <a:pt x="2201" y="674"/>
                </a:lnTo>
                <a:lnTo>
                  <a:pt x="2194" y="678"/>
                </a:lnTo>
                <a:lnTo>
                  <a:pt x="2226" y="648"/>
                </a:lnTo>
                <a:lnTo>
                  <a:pt x="2222" y="654"/>
                </a:lnTo>
                <a:lnTo>
                  <a:pt x="2142" y="504"/>
                </a:lnTo>
                <a:lnTo>
                  <a:pt x="2144" y="504"/>
                </a:lnTo>
                <a:cubicBezTo>
                  <a:pt x="2197" y="504"/>
                  <a:pt x="2240" y="547"/>
                  <a:pt x="2240" y="600"/>
                </a:cubicBezTo>
                <a:lnTo>
                  <a:pt x="2240" y="606"/>
                </a:lnTo>
                <a:lnTo>
                  <a:pt x="2240" y="609"/>
                </a:lnTo>
                <a:lnTo>
                  <a:pt x="2051" y="589"/>
                </a:lnTo>
                <a:lnTo>
                  <a:pt x="2053" y="580"/>
                </a:lnTo>
                <a:lnTo>
                  <a:pt x="2052" y="619"/>
                </a:lnTo>
                <a:lnTo>
                  <a:pt x="2050" y="609"/>
                </a:lnTo>
                <a:lnTo>
                  <a:pt x="2144" y="686"/>
                </a:lnTo>
                <a:lnTo>
                  <a:pt x="2137" y="686"/>
                </a:lnTo>
                <a:lnTo>
                  <a:pt x="2129" y="686"/>
                </a:lnTo>
                <a:cubicBezTo>
                  <a:pt x="2104" y="686"/>
                  <a:pt x="2080" y="676"/>
                  <a:pt x="2062" y="658"/>
                </a:cubicBezTo>
                <a:lnTo>
                  <a:pt x="2058" y="654"/>
                </a:lnTo>
                <a:cubicBezTo>
                  <a:pt x="2048" y="645"/>
                  <a:pt x="2041" y="634"/>
                  <a:pt x="2036" y="622"/>
                </a:cubicBezTo>
                <a:lnTo>
                  <a:pt x="2034" y="617"/>
                </a:lnTo>
                <a:lnTo>
                  <a:pt x="2123" y="677"/>
                </a:lnTo>
                <a:lnTo>
                  <a:pt x="2121" y="677"/>
                </a:lnTo>
                <a:lnTo>
                  <a:pt x="2213" y="551"/>
                </a:lnTo>
                <a:lnTo>
                  <a:pt x="2215" y="557"/>
                </a:lnTo>
                <a:lnTo>
                  <a:pt x="2216" y="560"/>
                </a:lnTo>
                <a:lnTo>
                  <a:pt x="2031" y="611"/>
                </a:lnTo>
                <a:lnTo>
                  <a:pt x="2031" y="609"/>
                </a:lnTo>
                <a:lnTo>
                  <a:pt x="2028" y="599"/>
                </a:lnTo>
                <a:lnTo>
                  <a:pt x="2187" y="639"/>
                </a:lnTo>
                <a:lnTo>
                  <a:pt x="2189" y="637"/>
                </a:lnTo>
                <a:lnTo>
                  <a:pt x="2184" y="643"/>
                </a:lnTo>
                <a:cubicBezTo>
                  <a:pt x="2157" y="676"/>
                  <a:pt x="2110" y="687"/>
                  <a:pt x="2071" y="669"/>
                </a:cubicBezTo>
                <a:lnTo>
                  <a:pt x="2057" y="662"/>
                </a:lnTo>
                <a:lnTo>
                  <a:pt x="2047" y="657"/>
                </a:lnTo>
                <a:lnTo>
                  <a:pt x="2164" y="631"/>
                </a:lnTo>
                <a:lnTo>
                  <a:pt x="2160" y="636"/>
                </a:lnTo>
                <a:lnTo>
                  <a:pt x="2180" y="595"/>
                </a:lnTo>
                <a:lnTo>
                  <a:pt x="2179" y="600"/>
                </a:lnTo>
                <a:lnTo>
                  <a:pt x="1991" y="558"/>
                </a:lnTo>
                <a:lnTo>
                  <a:pt x="1993" y="550"/>
                </a:lnTo>
                <a:lnTo>
                  <a:pt x="1991" y="565"/>
                </a:lnTo>
                <a:lnTo>
                  <a:pt x="1992" y="554"/>
                </a:lnTo>
                <a:lnTo>
                  <a:pt x="1992" y="574"/>
                </a:lnTo>
                <a:lnTo>
                  <a:pt x="1990" y="556"/>
                </a:lnTo>
                <a:lnTo>
                  <a:pt x="1988" y="536"/>
                </a:lnTo>
                <a:lnTo>
                  <a:pt x="1988" y="533"/>
                </a:lnTo>
                <a:lnTo>
                  <a:pt x="2180" y="533"/>
                </a:lnTo>
                <a:lnTo>
                  <a:pt x="2180" y="537"/>
                </a:lnTo>
                <a:lnTo>
                  <a:pt x="2180" y="546"/>
                </a:lnTo>
                <a:lnTo>
                  <a:pt x="2180" y="556"/>
                </a:lnTo>
                <a:lnTo>
                  <a:pt x="2180" y="562"/>
                </a:lnTo>
                <a:lnTo>
                  <a:pt x="1988" y="562"/>
                </a:lnTo>
                <a:lnTo>
                  <a:pt x="1988" y="559"/>
                </a:lnTo>
                <a:lnTo>
                  <a:pt x="1992" y="586"/>
                </a:lnTo>
                <a:lnTo>
                  <a:pt x="1990" y="579"/>
                </a:lnTo>
                <a:lnTo>
                  <a:pt x="2082" y="648"/>
                </a:lnTo>
                <a:lnTo>
                  <a:pt x="2074" y="648"/>
                </a:lnTo>
                <a:lnTo>
                  <a:pt x="2064" y="648"/>
                </a:lnTo>
                <a:cubicBezTo>
                  <a:pt x="2046" y="648"/>
                  <a:pt x="2028" y="643"/>
                  <a:pt x="2013" y="633"/>
                </a:cubicBezTo>
                <a:lnTo>
                  <a:pt x="2004" y="628"/>
                </a:lnTo>
                <a:lnTo>
                  <a:pt x="1999" y="625"/>
                </a:lnTo>
                <a:lnTo>
                  <a:pt x="2072" y="636"/>
                </a:lnTo>
                <a:lnTo>
                  <a:pt x="2068" y="637"/>
                </a:lnTo>
                <a:lnTo>
                  <a:pt x="2140" y="557"/>
                </a:lnTo>
                <a:lnTo>
                  <a:pt x="2139" y="564"/>
                </a:lnTo>
                <a:lnTo>
                  <a:pt x="2139" y="542"/>
                </a:lnTo>
                <a:lnTo>
                  <a:pt x="2140" y="554"/>
                </a:lnTo>
                <a:lnTo>
                  <a:pt x="2141" y="561"/>
                </a:lnTo>
                <a:lnTo>
                  <a:pt x="2142" y="568"/>
                </a:lnTo>
                <a:lnTo>
                  <a:pt x="1950" y="581"/>
                </a:lnTo>
                <a:lnTo>
                  <a:pt x="1950" y="580"/>
                </a:lnTo>
                <a:lnTo>
                  <a:pt x="1952" y="596"/>
                </a:lnTo>
                <a:lnTo>
                  <a:pt x="1950" y="582"/>
                </a:lnTo>
                <a:lnTo>
                  <a:pt x="1949" y="570"/>
                </a:lnTo>
                <a:cubicBezTo>
                  <a:pt x="1947" y="544"/>
                  <a:pt x="1956" y="517"/>
                  <a:pt x="1974" y="497"/>
                </a:cubicBezTo>
                <a:cubicBezTo>
                  <a:pt x="1992" y="478"/>
                  <a:pt x="2018" y="466"/>
                  <a:pt x="2044" y="466"/>
                </a:cubicBezTo>
                <a:lnTo>
                  <a:pt x="2046" y="466"/>
                </a:lnTo>
                <a:lnTo>
                  <a:pt x="1955" y="593"/>
                </a:lnTo>
                <a:lnTo>
                  <a:pt x="1953" y="587"/>
                </a:lnTo>
                <a:lnTo>
                  <a:pt x="1984" y="631"/>
                </a:lnTo>
                <a:lnTo>
                  <a:pt x="1979" y="627"/>
                </a:lnTo>
                <a:lnTo>
                  <a:pt x="2122" y="602"/>
                </a:lnTo>
                <a:lnTo>
                  <a:pt x="2113" y="616"/>
                </a:lnTo>
                <a:lnTo>
                  <a:pt x="2109" y="622"/>
                </a:lnTo>
                <a:cubicBezTo>
                  <a:pt x="2106" y="627"/>
                  <a:pt x="2102" y="632"/>
                  <a:pt x="2097" y="636"/>
                </a:cubicBezTo>
                <a:lnTo>
                  <a:pt x="2094" y="639"/>
                </a:lnTo>
                <a:cubicBezTo>
                  <a:pt x="2069" y="665"/>
                  <a:pt x="2031" y="674"/>
                  <a:pt x="1996" y="663"/>
                </a:cubicBezTo>
                <a:cubicBezTo>
                  <a:pt x="1962" y="651"/>
                  <a:pt x="1937" y="621"/>
                  <a:pt x="1931" y="585"/>
                </a:cubicBezTo>
                <a:lnTo>
                  <a:pt x="1930" y="572"/>
                </a:lnTo>
                <a:lnTo>
                  <a:pt x="1929" y="560"/>
                </a:lnTo>
                <a:lnTo>
                  <a:pt x="1950" y="613"/>
                </a:lnTo>
                <a:lnTo>
                  <a:pt x="1948" y="609"/>
                </a:lnTo>
                <a:lnTo>
                  <a:pt x="1940" y="601"/>
                </a:lnTo>
                <a:lnTo>
                  <a:pt x="2007" y="629"/>
                </a:lnTo>
                <a:lnTo>
                  <a:pt x="2004" y="629"/>
                </a:lnTo>
                <a:lnTo>
                  <a:pt x="2098" y="510"/>
                </a:lnTo>
                <a:lnTo>
                  <a:pt x="2099" y="515"/>
                </a:lnTo>
                <a:lnTo>
                  <a:pt x="2101" y="521"/>
                </a:lnTo>
                <a:cubicBezTo>
                  <a:pt x="2104" y="531"/>
                  <a:pt x="2105" y="541"/>
                  <a:pt x="2105" y="551"/>
                </a:cubicBezTo>
                <a:lnTo>
                  <a:pt x="2105" y="552"/>
                </a:lnTo>
                <a:cubicBezTo>
                  <a:pt x="2105" y="598"/>
                  <a:pt x="2073" y="637"/>
                  <a:pt x="2029" y="647"/>
                </a:cubicBezTo>
                <a:cubicBezTo>
                  <a:pt x="1984" y="656"/>
                  <a:pt x="1939" y="632"/>
                  <a:pt x="1921" y="590"/>
                </a:cubicBezTo>
                <a:lnTo>
                  <a:pt x="1918" y="582"/>
                </a:lnTo>
                <a:lnTo>
                  <a:pt x="1914" y="574"/>
                </a:lnTo>
                <a:lnTo>
                  <a:pt x="1908" y="561"/>
                </a:lnTo>
                <a:lnTo>
                  <a:pt x="1916" y="574"/>
                </a:lnTo>
                <a:lnTo>
                  <a:pt x="1912" y="568"/>
                </a:lnTo>
                <a:lnTo>
                  <a:pt x="2077" y="557"/>
                </a:lnTo>
                <a:lnTo>
                  <a:pt x="2075" y="561"/>
                </a:lnTo>
                <a:lnTo>
                  <a:pt x="2085" y="528"/>
                </a:lnTo>
                <a:lnTo>
                  <a:pt x="2084" y="538"/>
                </a:lnTo>
                <a:lnTo>
                  <a:pt x="2082" y="557"/>
                </a:lnTo>
                <a:lnTo>
                  <a:pt x="2081" y="562"/>
                </a:lnTo>
                <a:cubicBezTo>
                  <a:pt x="2071" y="611"/>
                  <a:pt x="2026" y="644"/>
                  <a:pt x="1977" y="639"/>
                </a:cubicBezTo>
                <a:cubicBezTo>
                  <a:pt x="1928" y="634"/>
                  <a:pt x="1890" y="593"/>
                  <a:pt x="1890" y="543"/>
                </a:cubicBezTo>
                <a:lnTo>
                  <a:pt x="1890" y="539"/>
                </a:lnTo>
                <a:lnTo>
                  <a:pt x="1890" y="530"/>
                </a:lnTo>
                <a:lnTo>
                  <a:pt x="1890" y="520"/>
                </a:lnTo>
                <a:lnTo>
                  <a:pt x="1890" y="514"/>
                </a:lnTo>
                <a:lnTo>
                  <a:pt x="2082" y="514"/>
                </a:lnTo>
                <a:lnTo>
                  <a:pt x="2082" y="517"/>
                </a:lnTo>
                <a:lnTo>
                  <a:pt x="2082" y="524"/>
                </a:lnTo>
                <a:cubicBezTo>
                  <a:pt x="2082" y="555"/>
                  <a:pt x="2068" y="584"/>
                  <a:pt x="2043" y="602"/>
                </a:cubicBezTo>
                <a:cubicBezTo>
                  <a:pt x="2018" y="620"/>
                  <a:pt x="1985" y="625"/>
                  <a:pt x="1956" y="616"/>
                </a:cubicBezTo>
                <a:lnTo>
                  <a:pt x="1953" y="615"/>
                </a:lnTo>
                <a:lnTo>
                  <a:pt x="2007" y="617"/>
                </a:lnTo>
                <a:lnTo>
                  <a:pt x="2003" y="618"/>
                </a:lnTo>
                <a:lnTo>
                  <a:pt x="2060" y="576"/>
                </a:lnTo>
                <a:lnTo>
                  <a:pt x="2046" y="597"/>
                </a:lnTo>
                <a:lnTo>
                  <a:pt x="2041" y="603"/>
                </a:lnTo>
                <a:cubicBezTo>
                  <a:pt x="2035" y="610"/>
                  <a:pt x="2028" y="616"/>
                  <a:pt x="2021" y="621"/>
                </a:cubicBezTo>
                <a:lnTo>
                  <a:pt x="2018" y="623"/>
                </a:lnTo>
                <a:cubicBezTo>
                  <a:pt x="1996" y="638"/>
                  <a:pt x="1969" y="643"/>
                  <a:pt x="1943" y="637"/>
                </a:cubicBezTo>
                <a:cubicBezTo>
                  <a:pt x="1918" y="631"/>
                  <a:pt x="1896" y="615"/>
                  <a:pt x="1882" y="593"/>
                </a:cubicBezTo>
                <a:lnTo>
                  <a:pt x="1879" y="588"/>
                </a:lnTo>
                <a:cubicBezTo>
                  <a:pt x="1874" y="579"/>
                  <a:pt x="1870" y="569"/>
                  <a:pt x="1868" y="559"/>
                </a:cubicBezTo>
                <a:lnTo>
                  <a:pt x="1864" y="540"/>
                </a:lnTo>
                <a:lnTo>
                  <a:pt x="1864" y="536"/>
                </a:lnTo>
                <a:lnTo>
                  <a:pt x="1863" y="530"/>
                </a:lnTo>
                <a:cubicBezTo>
                  <a:pt x="1854" y="479"/>
                  <a:pt x="1887" y="431"/>
                  <a:pt x="1938" y="420"/>
                </a:cubicBezTo>
                <a:cubicBezTo>
                  <a:pt x="1988" y="410"/>
                  <a:pt x="2038" y="441"/>
                  <a:pt x="2051" y="491"/>
                </a:cubicBezTo>
                <a:lnTo>
                  <a:pt x="2053" y="503"/>
                </a:lnTo>
                <a:lnTo>
                  <a:pt x="2054" y="509"/>
                </a:lnTo>
                <a:cubicBezTo>
                  <a:pt x="2063" y="560"/>
                  <a:pt x="2028" y="609"/>
                  <a:pt x="1977" y="619"/>
                </a:cubicBezTo>
                <a:cubicBezTo>
                  <a:pt x="1925" y="628"/>
                  <a:pt x="1876" y="595"/>
                  <a:pt x="1865" y="543"/>
                </a:cubicBezTo>
                <a:lnTo>
                  <a:pt x="1864" y="538"/>
                </a:lnTo>
                <a:lnTo>
                  <a:pt x="1869" y="555"/>
                </a:lnTo>
                <a:lnTo>
                  <a:pt x="1867" y="550"/>
                </a:lnTo>
                <a:lnTo>
                  <a:pt x="2050" y="491"/>
                </a:lnTo>
                <a:lnTo>
                  <a:pt x="2052" y="503"/>
                </a:lnTo>
                <a:lnTo>
                  <a:pt x="2053" y="509"/>
                </a:lnTo>
                <a:cubicBezTo>
                  <a:pt x="2058" y="537"/>
                  <a:pt x="2050" y="565"/>
                  <a:pt x="2032" y="587"/>
                </a:cubicBezTo>
                <a:cubicBezTo>
                  <a:pt x="2013" y="608"/>
                  <a:pt x="1987" y="620"/>
                  <a:pt x="1958" y="620"/>
                </a:cubicBezTo>
                <a:lnTo>
                  <a:pt x="1956" y="620"/>
                </a:lnTo>
                <a:lnTo>
                  <a:pt x="1943" y="620"/>
                </a:lnTo>
                <a:lnTo>
                  <a:pt x="1929" y="620"/>
                </a:lnTo>
                <a:cubicBezTo>
                  <a:pt x="1906" y="620"/>
                  <a:pt x="1883" y="612"/>
                  <a:pt x="1865" y="596"/>
                </a:cubicBezTo>
                <a:lnTo>
                  <a:pt x="1854" y="586"/>
                </a:lnTo>
                <a:cubicBezTo>
                  <a:pt x="1838" y="571"/>
                  <a:pt x="1827" y="552"/>
                  <a:pt x="1824" y="530"/>
                </a:cubicBezTo>
                <a:lnTo>
                  <a:pt x="1823" y="524"/>
                </a:lnTo>
                <a:cubicBezTo>
                  <a:pt x="1822" y="519"/>
                  <a:pt x="1821" y="514"/>
                  <a:pt x="1821" y="508"/>
                </a:cubicBezTo>
                <a:lnTo>
                  <a:pt x="1821" y="505"/>
                </a:lnTo>
                <a:lnTo>
                  <a:pt x="2013" y="505"/>
                </a:lnTo>
                <a:lnTo>
                  <a:pt x="2013" y="508"/>
                </a:lnTo>
                <a:lnTo>
                  <a:pt x="2013" y="514"/>
                </a:lnTo>
                <a:lnTo>
                  <a:pt x="2012" y="499"/>
                </a:lnTo>
                <a:lnTo>
                  <a:pt x="2013" y="505"/>
                </a:lnTo>
                <a:cubicBezTo>
                  <a:pt x="2014" y="510"/>
                  <a:pt x="2014" y="515"/>
                  <a:pt x="2014" y="520"/>
                </a:cubicBezTo>
                <a:lnTo>
                  <a:pt x="2014" y="524"/>
                </a:lnTo>
                <a:cubicBezTo>
                  <a:pt x="2014" y="572"/>
                  <a:pt x="1980" y="612"/>
                  <a:pt x="1934" y="619"/>
                </a:cubicBezTo>
                <a:cubicBezTo>
                  <a:pt x="1887" y="627"/>
                  <a:pt x="1842" y="599"/>
                  <a:pt x="1827" y="555"/>
                </a:cubicBezTo>
                <a:lnTo>
                  <a:pt x="1826" y="552"/>
                </a:lnTo>
                <a:lnTo>
                  <a:pt x="1834" y="569"/>
                </a:lnTo>
                <a:lnTo>
                  <a:pt x="1825" y="552"/>
                </a:lnTo>
                <a:lnTo>
                  <a:pt x="1817" y="533"/>
                </a:lnTo>
                <a:lnTo>
                  <a:pt x="1858" y="579"/>
                </a:lnTo>
                <a:lnTo>
                  <a:pt x="1842" y="570"/>
                </a:lnTo>
                <a:lnTo>
                  <a:pt x="1880" y="582"/>
                </a:lnTo>
                <a:lnTo>
                  <a:pt x="1870" y="581"/>
                </a:lnTo>
                <a:lnTo>
                  <a:pt x="1890" y="581"/>
                </a:lnTo>
                <a:lnTo>
                  <a:pt x="1870" y="582"/>
                </a:lnTo>
                <a:lnTo>
                  <a:pt x="1865" y="582"/>
                </a:lnTo>
                <a:lnTo>
                  <a:pt x="1865" y="390"/>
                </a:lnTo>
                <a:lnTo>
                  <a:pt x="1867" y="390"/>
                </a:lnTo>
                <a:cubicBezTo>
                  <a:pt x="1904" y="390"/>
                  <a:pt x="1937" y="411"/>
                  <a:pt x="1953" y="444"/>
                </a:cubicBezTo>
                <a:lnTo>
                  <a:pt x="1955" y="448"/>
                </a:lnTo>
                <a:cubicBezTo>
                  <a:pt x="1965" y="467"/>
                  <a:pt x="1968" y="488"/>
                  <a:pt x="1964" y="509"/>
                </a:cubicBezTo>
                <a:lnTo>
                  <a:pt x="1963" y="514"/>
                </a:lnTo>
                <a:cubicBezTo>
                  <a:pt x="1955" y="552"/>
                  <a:pt x="1925" y="582"/>
                  <a:pt x="1887" y="590"/>
                </a:cubicBezTo>
                <a:lnTo>
                  <a:pt x="1877" y="592"/>
                </a:lnTo>
                <a:cubicBezTo>
                  <a:pt x="1865" y="594"/>
                  <a:pt x="1852" y="594"/>
                  <a:pt x="1840" y="592"/>
                </a:cubicBezTo>
                <a:lnTo>
                  <a:pt x="1830" y="590"/>
                </a:lnTo>
                <a:cubicBezTo>
                  <a:pt x="1792" y="582"/>
                  <a:pt x="1762" y="552"/>
                  <a:pt x="1754" y="514"/>
                </a:cubicBezTo>
                <a:lnTo>
                  <a:pt x="1753" y="509"/>
                </a:lnTo>
                <a:cubicBezTo>
                  <a:pt x="1749" y="488"/>
                  <a:pt x="1752" y="467"/>
                  <a:pt x="1762" y="448"/>
                </a:cubicBezTo>
                <a:lnTo>
                  <a:pt x="1764" y="444"/>
                </a:lnTo>
                <a:cubicBezTo>
                  <a:pt x="1786" y="398"/>
                  <a:pt x="1840" y="378"/>
                  <a:pt x="1886" y="398"/>
                </a:cubicBezTo>
                <a:cubicBezTo>
                  <a:pt x="1933" y="417"/>
                  <a:pt x="1956" y="469"/>
                  <a:pt x="1941" y="517"/>
                </a:cubicBezTo>
                <a:lnTo>
                  <a:pt x="1939" y="523"/>
                </a:lnTo>
                <a:cubicBezTo>
                  <a:pt x="1931" y="545"/>
                  <a:pt x="1917" y="563"/>
                  <a:pt x="1897" y="575"/>
                </a:cubicBezTo>
                <a:lnTo>
                  <a:pt x="1892" y="578"/>
                </a:lnTo>
                <a:cubicBezTo>
                  <a:pt x="1851" y="603"/>
                  <a:pt x="1798" y="593"/>
                  <a:pt x="1768" y="555"/>
                </a:cubicBezTo>
                <a:lnTo>
                  <a:pt x="1764" y="550"/>
                </a:lnTo>
                <a:cubicBezTo>
                  <a:pt x="1758" y="543"/>
                  <a:pt x="1753" y="535"/>
                  <a:pt x="1749" y="526"/>
                </a:cubicBezTo>
                <a:lnTo>
                  <a:pt x="1747" y="519"/>
                </a:lnTo>
                <a:lnTo>
                  <a:pt x="1743" y="510"/>
                </a:lnTo>
                <a:lnTo>
                  <a:pt x="1754" y="529"/>
                </a:lnTo>
                <a:lnTo>
                  <a:pt x="1751" y="525"/>
                </a:lnTo>
                <a:lnTo>
                  <a:pt x="1923" y="467"/>
                </a:lnTo>
                <a:lnTo>
                  <a:pt x="1923" y="469"/>
                </a:lnTo>
                <a:lnTo>
                  <a:pt x="1920" y="443"/>
                </a:lnTo>
                <a:lnTo>
                  <a:pt x="1925" y="463"/>
                </a:lnTo>
                <a:lnTo>
                  <a:pt x="1926" y="470"/>
                </a:lnTo>
                <a:cubicBezTo>
                  <a:pt x="1926" y="474"/>
                  <a:pt x="1926" y="479"/>
                  <a:pt x="1926" y="483"/>
                </a:cubicBezTo>
                <a:lnTo>
                  <a:pt x="1926" y="486"/>
                </a:lnTo>
                <a:cubicBezTo>
                  <a:pt x="1926" y="531"/>
                  <a:pt x="1896" y="570"/>
                  <a:pt x="1853" y="580"/>
                </a:cubicBezTo>
                <a:cubicBezTo>
                  <a:pt x="1809" y="590"/>
                  <a:pt x="1765" y="569"/>
                  <a:pt x="1745" y="529"/>
                </a:cubicBezTo>
                <a:lnTo>
                  <a:pt x="1738" y="516"/>
                </a:lnTo>
                <a:lnTo>
                  <a:pt x="1738" y="513"/>
                </a:lnTo>
                <a:lnTo>
                  <a:pt x="1733" y="503"/>
                </a:lnTo>
                <a:lnTo>
                  <a:pt x="1751" y="528"/>
                </a:lnTo>
                <a:lnTo>
                  <a:pt x="1748" y="525"/>
                </a:lnTo>
                <a:lnTo>
                  <a:pt x="1901" y="500"/>
                </a:lnTo>
                <a:lnTo>
                  <a:pt x="1898" y="506"/>
                </a:lnTo>
                <a:lnTo>
                  <a:pt x="1907" y="478"/>
                </a:lnTo>
                <a:lnTo>
                  <a:pt x="1906" y="484"/>
                </a:lnTo>
                <a:lnTo>
                  <a:pt x="1905" y="502"/>
                </a:lnTo>
                <a:lnTo>
                  <a:pt x="1904" y="509"/>
                </a:lnTo>
                <a:cubicBezTo>
                  <a:pt x="1896" y="559"/>
                  <a:pt x="1852" y="595"/>
                  <a:pt x="1802" y="591"/>
                </a:cubicBezTo>
                <a:cubicBezTo>
                  <a:pt x="1751" y="588"/>
                  <a:pt x="1712" y="546"/>
                  <a:pt x="1712" y="495"/>
                </a:cubicBezTo>
                <a:lnTo>
                  <a:pt x="1712" y="493"/>
                </a:lnTo>
                <a:lnTo>
                  <a:pt x="1712" y="487"/>
                </a:lnTo>
                <a:lnTo>
                  <a:pt x="1712" y="479"/>
                </a:lnTo>
                <a:lnTo>
                  <a:pt x="1712" y="476"/>
                </a:lnTo>
                <a:cubicBezTo>
                  <a:pt x="1712" y="429"/>
                  <a:pt x="1747" y="389"/>
                  <a:pt x="1793" y="382"/>
                </a:cubicBezTo>
                <a:cubicBezTo>
                  <a:pt x="1840" y="374"/>
                  <a:pt x="1885" y="401"/>
                  <a:pt x="1900" y="446"/>
                </a:cubicBezTo>
                <a:lnTo>
                  <a:pt x="1898" y="442"/>
                </a:lnTo>
                <a:lnTo>
                  <a:pt x="1901" y="449"/>
                </a:lnTo>
                <a:cubicBezTo>
                  <a:pt x="1904" y="456"/>
                  <a:pt x="1906" y="463"/>
                  <a:pt x="1907" y="471"/>
                </a:cubicBezTo>
                <a:lnTo>
                  <a:pt x="1908" y="477"/>
                </a:lnTo>
                <a:cubicBezTo>
                  <a:pt x="1911" y="492"/>
                  <a:pt x="1909" y="508"/>
                  <a:pt x="1905" y="523"/>
                </a:cubicBezTo>
                <a:lnTo>
                  <a:pt x="1904" y="526"/>
                </a:lnTo>
                <a:cubicBezTo>
                  <a:pt x="1894" y="555"/>
                  <a:pt x="1871" y="578"/>
                  <a:pt x="1841" y="587"/>
                </a:cubicBezTo>
                <a:cubicBezTo>
                  <a:pt x="1812" y="596"/>
                  <a:pt x="1780" y="591"/>
                  <a:pt x="1755" y="572"/>
                </a:cubicBezTo>
                <a:lnTo>
                  <a:pt x="1751" y="569"/>
                </a:lnTo>
                <a:cubicBezTo>
                  <a:pt x="1747" y="567"/>
                  <a:pt x="1744" y="564"/>
                  <a:pt x="1741" y="560"/>
                </a:cubicBezTo>
                <a:lnTo>
                  <a:pt x="1735" y="554"/>
                </a:lnTo>
                <a:lnTo>
                  <a:pt x="1725" y="544"/>
                </a:lnTo>
                <a:lnTo>
                  <a:pt x="1878" y="519"/>
                </a:lnTo>
                <a:lnTo>
                  <a:pt x="1876" y="523"/>
                </a:lnTo>
                <a:lnTo>
                  <a:pt x="1882" y="511"/>
                </a:lnTo>
                <a:lnTo>
                  <a:pt x="1880" y="517"/>
                </a:lnTo>
                <a:cubicBezTo>
                  <a:pt x="1868" y="551"/>
                  <a:pt x="1838" y="576"/>
                  <a:pt x="1802" y="582"/>
                </a:cubicBezTo>
                <a:lnTo>
                  <a:pt x="1795" y="583"/>
                </a:lnTo>
                <a:cubicBezTo>
                  <a:pt x="1786" y="584"/>
                  <a:pt x="1777" y="584"/>
                  <a:pt x="1768" y="583"/>
                </a:cubicBezTo>
                <a:lnTo>
                  <a:pt x="1761" y="582"/>
                </a:lnTo>
                <a:cubicBezTo>
                  <a:pt x="1727" y="577"/>
                  <a:pt x="1698" y="554"/>
                  <a:pt x="1685" y="522"/>
                </a:cubicBezTo>
                <a:lnTo>
                  <a:pt x="1681" y="512"/>
                </a:lnTo>
                <a:cubicBezTo>
                  <a:pt x="1677" y="501"/>
                  <a:pt x="1674" y="489"/>
                  <a:pt x="1674" y="476"/>
                </a:cubicBezTo>
                <a:lnTo>
                  <a:pt x="1674" y="457"/>
                </a:lnTo>
                <a:lnTo>
                  <a:pt x="1674" y="447"/>
                </a:lnTo>
                <a:lnTo>
                  <a:pt x="1770" y="543"/>
                </a:lnTo>
                <a:lnTo>
                  <a:pt x="1768" y="543"/>
                </a:lnTo>
                <a:lnTo>
                  <a:pt x="1851" y="398"/>
                </a:lnTo>
                <a:lnTo>
                  <a:pt x="1854" y="403"/>
                </a:lnTo>
                <a:cubicBezTo>
                  <a:pt x="1866" y="424"/>
                  <a:pt x="1870" y="448"/>
                  <a:pt x="1866" y="471"/>
                </a:cubicBezTo>
                <a:lnTo>
                  <a:pt x="1865" y="476"/>
                </a:lnTo>
                <a:cubicBezTo>
                  <a:pt x="1856" y="521"/>
                  <a:pt x="1816" y="553"/>
                  <a:pt x="1770" y="553"/>
                </a:cubicBezTo>
                <a:lnTo>
                  <a:pt x="1758" y="553"/>
                </a:lnTo>
                <a:lnTo>
                  <a:pt x="1745" y="553"/>
                </a:lnTo>
                <a:lnTo>
                  <a:pt x="1803" y="534"/>
                </a:lnTo>
                <a:lnTo>
                  <a:pt x="1797" y="538"/>
                </a:lnTo>
                <a:lnTo>
                  <a:pt x="1792" y="542"/>
                </a:lnTo>
                <a:cubicBezTo>
                  <a:pt x="1767" y="563"/>
                  <a:pt x="1733" y="569"/>
                  <a:pt x="1702" y="558"/>
                </a:cubicBezTo>
                <a:cubicBezTo>
                  <a:pt x="1671" y="548"/>
                  <a:pt x="1647" y="522"/>
                  <a:pt x="1639" y="491"/>
                </a:cubicBezTo>
                <a:lnTo>
                  <a:pt x="1638" y="487"/>
                </a:lnTo>
                <a:cubicBezTo>
                  <a:pt x="1635" y="474"/>
                  <a:pt x="1635" y="461"/>
                  <a:pt x="1637" y="448"/>
                </a:cubicBezTo>
                <a:lnTo>
                  <a:pt x="1638" y="442"/>
                </a:lnTo>
                <a:cubicBezTo>
                  <a:pt x="1645" y="395"/>
                  <a:pt x="1686" y="361"/>
                  <a:pt x="1732" y="361"/>
                </a:cubicBezTo>
                <a:lnTo>
                  <a:pt x="1733" y="361"/>
                </a:lnTo>
                <a:lnTo>
                  <a:pt x="1637" y="457"/>
                </a:lnTo>
                <a:lnTo>
                  <a:pt x="1638" y="457"/>
                </a:lnTo>
                <a:lnTo>
                  <a:pt x="1638" y="453"/>
                </a:lnTo>
                <a:lnTo>
                  <a:pt x="1636" y="441"/>
                </a:lnTo>
                <a:lnTo>
                  <a:pt x="1639" y="456"/>
                </a:lnTo>
                <a:lnTo>
                  <a:pt x="1637" y="450"/>
                </a:lnTo>
                <a:lnTo>
                  <a:pt x="1752" y="513"/>
                </a:lnTo>
                <a:lnTo>
                  <a:pt x="1748" y="514"/>
                </a:lnTo>
                <a:lnTo>
                  <a:pt x="1804" y="474"/>
                </a:lnTo>
                <a:lnTo>
                  <a:pt x="1800" y="480"/>
                </a:lnTo>
                <a:lnTo>
                  <a:pt x="1792" y="492"/>
                </a:lnTo>
                <a:cubicBezTo>
                  <a:pt x="1775" y="518"/>
                  <a:pt x="1745" y="534"/>
                  <a:pt x="1712" y="534"/>
                </a:cubicBezTo>
                <a:lnTo>
                  <a:pt x="1710" y="534"/>
                </a:lnTo>
                <a:cubicBezTo>
                  <a:pt x="1682" y="534"/>
                  <a:pt x="1654" y="522"/>
                  <a:pt x="1636" y="499"/>
                </a:cubicBezTo>
                <a:lnTo>
                  <a:pt x="1628" y="489"/>
                </a:lnTo>
                <a:lnTo>
                  <a:pt x="1623" y="483"/>
                </a:lnTo>
                <a:lnTo>
                  <a:pt x="1654" y="507"/>
                </a:lnTo>
                <a:lnTo>
                  <a:pt x="1650" y="505"/>
                </a:lnTo>
                <a:lnTo>
                  <a:pt x="1787" y="438"/>
                </a:lnTo>
                <a:lnTo>
                  <a:pt x="1786" y="443"/>
                </a:lnTo>
                <a:lnTo>
                  <a:pt x="1787" y="424"/>
                </a:lnTo>
                <a:lnTo>
                  <a:pt x="1787" y="422"/>
                </a:lnTo>
                <a:lnTo>
                  <a:pt x="1788" y="441"/>
                </a:lnTo>
                <a:lnTo>
                  <a:pt x="1788" y="447"/>
                </a:lnTo>
                <a:cubicBezTo>
                  <a:pt x="1788" y="495"/>
                  <a:pt x="1754" y="535"/>
                  <a:pt x="1708" y="542"/>
                </a:cubicBezTo>
                <a:cubicBezTo>
                  <a:pt x="1661" y="550"/>
                  <a:pt x="1616" y="522"/>
                  <a:pt x="1601" y="478"/>
                </a:cubicBezTo>
                <a:lnTo>
                  <a:pt x="1597" y="465"/>
                </a:lnTo>
                <a:lnTo>
                  <a:pt x="1597" y="464"/>
                </a:lnTo>
                <a:lnTo>
                  <a:pt x="1591" y="443"/>
                </a:lnTo>
                <a:lnTo>
                  <a:pt x="1590" y="438"/>
                </a:lnTo>
                <a:lnTo>
                  <a:pt x="1780" y="419"/>
                </a:lnTo>
                <a:lnTo>
                  <a:pt x="1780" y="422"/>
                </a:lnTo>
                <a:lnTo>
                  <a:pt x="1780" y="428"/>
                </a:lnTo>
                <a:lnTo>
                  <a:pt x="1588" y="428"/>
                </a:lnTo>
                <a:lnTo>
                  <a:pt x="1588" y="423"/>
                </a:lnTo>
                <a:lnTo>
                  <a:pt x="1588" y="419"/>
                </a:lnTo>
                <a:lnTo>
                  <a:pt x="1780" y="419"/>
                </a:lnTo>
                <a:lnTo>
                  <a:pt x="1780" y="440"/>
                </a:lnTo>
                <a:lnTo>
                  <a:pt x="1779" y="449"/>
                </a:lnTo>
                <a:cubicBezTo>
                  <a:pt x="1775" y="483"/>
                  <a:pt x="1753" y="513"/>
                  <a:pt x="1722" y="527"/>
                </a:cubicBezTo>
                <a:cubicBezTo>
                  <a:pt x="1690" y="540"/>
                  <a:pt x="1653" y="536"/>
                  <a:pt x="1626" y="515"/>
                </a:cubicBezTo>
                <a:lnTo>
                  <a:pt x="1622" y="512"/>
                </a:lnTo>
                <a:cubicBezTo>
                  <a:pt x="1616" y="508"/>
                  <a:pt x="1611" y="503"/>
                  <a:pt x="1607" y="498"/>
                </a:cubicBezTo>
                <a:lnTo>
                  <a:pt x="1601" y="491"/>
                </a:lnTo>
                <a:lnTo>
                  <a:pt x="1611" y="501"/>
                </a:lnTo>
                <a:lnTo>
                  <a:pt x="1604" y="495"/>
                </a:lnTo>
                <a:lnTo>
                  <a:pt x="1633" y="512"/>
                </a:lnTo>
                <a:lnTo>
                  <a:pt x="1625" y="509"/>
                </a:lnTo>
                <a:lnTo>
                  <a:pt x="1701" y="505"/>
                </a:lnTo>
                <a:lnTo>
                  <a:pt x="1693" y="509"/>
                </a:lnTo>
                <a:lnTo>
                  <a:pt x="1706" y="502"/>
                </a:lnTo>
                <a:lnTo>
                  <a:pt x="1699" y="507"/>
                </a:lnTo>
                <a:cubicBezTo>
                  <a:pt x="1683" y="518"/>
                  <a:pt x="1663" y="524"/>
                  <a:pt x="1643" y="524"/>
                </a:cubicBezTo>
                <a:lnTo>
                  <a:pt x="1640" y="524"/>
                </a:lnTo>
                <a:lnTo>
                  <a:pt x="1732" y="401"/>
                </a:lnTo>
                <a:lnTo>
                  <a:pt x="1735" y="411"/>
                </a:lnTo>
                <a:cubicBezTo>
                  <a:pt x="1739" y="423"/>
                  <a:pt x="1740" y="436"/>
                  <a:pt x="1739" y="449"/>
                </a:cubicBezTo>
                <a:lnTo>
                  <a:pt x="1738" y="458"/>
                </a:lnTo>
                <a:cubicBezTo>
                  <a:pt x="1733" y="503"/>
                  <a:pt x="1697" y="539"/>
                  <a:pt x="1651" y="543"/>
                </a:cubicBezTo>
                <a:cubicBezTo>
                  <a:pt x="1606" y="547"/>
                  <a:pt x="1564" y="519"/>
                  <a:pt x="1551" y="475"/>
                </a:cubicBezTo>
                <a:lnTo>
                  <a:pt x="1548" y="465"/>
                </a:lnTo>
                <a:lnTo>
                  <a:pt x="1556" y="484"/>
                </a:lnTo>
                <a:lnTo>
                  <a:pt x="1551" y="475"/>
                </a:lnTo>
                <a:lnTo>
                  <a:pt x="1660" y="521"/>
                </a:lnTo>
                <a:lnTo>
                  <a:pt x="1649" y="524"/>
                </a:lnTo>
                <a:lnTo>
                  <a:pt x="1675" y="512"/>
                </a:lnTo>
                <a:lnTo>
                  <a:pt x="1664" y="519"/>
                </a:lnTo>
                <a:lnTo>
                  <a:pt x="1703" y="472"/>
                </a:lnTo>
                <a:lnTo>
                  <a:pt x="1695" y="493"/>
                </a:lnTo>
                <a:lnTo>
                  <a:pt x="1693" y="498"/>
                </a:lnTo>
                <a:lnTo>
                  <a:pt x="1698" y="481"/>
                </a:lnTo>
                <a:lnTo>
                  <a:pt x="1697" y="486"/>
                </a:lnTo>
                <a:lnTo>
                  <a:pt x="1698" y="467"/>
                </a:lnTo>
                <a:lnTo>
                  <a:pt x="1698" y="477"/>
                </a:lnTo>
                <a:lnTo>
                  <a:pt x="1698" y="486"/>
                </a:lnTo>
                <a:lnTo>
                  <a:pt x="1506" y="486"/>
                </a:lnTo>
                <a:lnTo>
                  <a:pt x="1506" y="482"/>
                </a:lnTo>
                <a:lnTo>
                  <a:pt x="1508" y="498"/>
                </a:lnTo>
                <a:lnTo>
                  <a:pt x="1507" y="492"/>
                </a:lnTo>
                <a:cubicBezTo>
                  <a:pt x="1502" y="464"/>
                  <a:pt x="1510" y="436"/>
                  <a:pt x="1528" y="414"/>
                </a:cubicBezTo>
                <a:cubicBezTo>
                  <a:pt x="1546" y="393"/>
                  <a:pt x="1573" y="380"/>
                  <a:pt x="1601" y="380"/>
                </a:cubicBezTo>
                <a:lnTo>
                  <a:pt x="1603" y="380"/>
                </a:lnTo>
                <a:lnTo>
                  <a:pt x="1603" y="572"/>
                </a:lnTo>
                <a:lnTo>
                  <a:pt x="1602" y="572"/>
                </a:lnTo>
                <a:cubicBezTo>
                  <a:pt x="1596" y="572"/>
                  <a:pt x="1590" y="572"/>
                  <a:pt x="1584" y="571"/>
                </a:cubicBezTo>
                <a:lnTo>
                  <a:pt x="1579" y="570"/>
                </a:lnTo>
                <a:lnTo>
                  <a:pt x="1613" y="570"/>
                </a:lnTo>
                <a:lnTo>
                  <a:pt x="1607" y="571"/>
                </a:lnTo>
                <a:lnTo>
                  <a:pt x="1670" y="532"/>
                </a:lnTo>
                <a:lnTo>
                  <a:pt x="1660" y="545"/>
                </a:lnTo>
                <a:lnTo>
                  <a:pt x="1653" y="554"/>
                </a:lnTo>
                <a:cubicBezTo>
                  <a:pt x="1621" y="596"/>
                  <a:pt x="1562" y="604"/>
                  <a:pt x="1520" y="572"/>
                </a:cubicBezTo>
                <a:lnTo>
                  <a:pt x="1516" y="569"/>
                </a:lnTo>
                <a:cubicBezTo>
                  <a:pt x="1500" y="558"/>
                  <a:pt x="1489" y="541"/>
                  <a:pt x="1482" y="523"/>
                </a:cubicBezTo>
                <a:lnTo>
                  <a:pt x="1480" y="517"/>
                </a:lnTo>
                <a:lnTo>
                  <a:pt x="1486" y="529"/>
                </a:lnTo>
                <a:lnTo>
                  <a:pt x="1483" y="523"/>
                </a:lnTo>
                <a:lnTo>
                  <a:pt x="1501" y="548"/>
                </a:lnTo>
                <a:lnTo>
                  <a:pt x="1497" y="544"/>
                </a:lnTo>
                <a:lnTo>
                  <a:pt x="1618" y="556"/>
                </a:lnTo>
                <a:lnTo>
                  <a:pt x="1612" y="560"/>
                </a:lnTo>
                <a:lnTo>
                  <a:pt x="1632" y="542"/>
                </a:lnTo>
                <a:lnTo>
                  <a:pt x="1627" y="548"/>
                </a:lnTo>
                <a:lnTo>
                  <a:pt x="1621" y="419"/>
                </a:lnTo>
                <a:lnTo>
                  <a:pt x="1622" y="420"/>
                </a:lnTo>
                <a:lnTo>
                  <a:pt x="1524" y="396"/>
                </a:lnTo>
                <a:lnTo>
                  <a:pt x="1527" y="395"/>
                </a:lnTo>
                <a:lnTo>
                  <a:pt x="1463" y="505"/>
                </a:lnTo>
                <a:lnTo>
                  <a:pt x="1461" y="495"/>
                </a:lnTo>
                <a:lnTo>
                  <a:pt x="1555" y="572"/>
                </a:lnTo>
                <a:lnTo>
                  <a:pt x="1552" y="572"/>
                </a:lnTo>
                <a:lnTo>
                  <a:pt x="1648" y="476"/>
                </a:lnTo>
                <a:lnTo>
                  <a:pt x="1648" y="476"/>
                </a:lnTo>
                <a:lnTo>
                  <a:pt x="1649" y="484"/>
                </a:lnTo>
                <a:lnTo>
                  <a:pt x="1457" y="495"/>
                </a:lnTo>
                <a:lnTo>
                  <a:pt x="1457" y="492"/>
                </a:lnTo>
                <a:lnTo>
                  <a:pt x="1457" y="486"/>
                </a:lnTo>
                <a:lnTo>
                  <a:pt x="1457" y="479"/>
                </a:lnTo>
                <a:lnTo>
                  <a:pt x="1457" y="476"/>
                </a:lnTo>
                <a:cubicBezTo>
                  <a:pt x="1457" y="429"/>
                  <a:pt x="1492" y="389"/>
                  <a:pt x="1538" y="382"/>
                </a:cubicBezTo>
                <a:cubicBezTo>
                  <a:pt x="1585" y="374"/>
                  <a:pt x="1630" y="401"/>
                  <a:pt x="1645" y="446"/>
                </a:cubicBezTo>
                <a:lnTo>
                  <a:pt x="1647" y="453"/>
                </a:lnTo>
                <a:lnTo>
                  <a:pt x="1651" y="471"/>
                </a:lnTo>
                <a:lnTo>
                  <a:pt x="1652" y="477"/>
                </a:lnTo>
                <a:cubicBezTo>
                  <a:pt x="1653" y="482"/>
                  <a:pt x="1653" y="487"/>
                  <a:pt x="1653" y="492"/>
                </a:cubicBezTo>
                <a:lnTo>
                  <a:pt x="1653" y="495"/>
                </a:lnTo>
                <a:cubicBezTo>
                  <a:pt x="1653" y="542"/>
                  <a:pt x="1620" y="582"/>
                  <a:pt x="1575" y="590"/>
                </a:cubicBezTo>
                <a:cubicBezTo>
                  <a:pt x="1529" y="598"/>
                  <a:pt x="1484" y="573"/>
                  <a:pt x="1468" y="529"/>
                </a:cubicBezTo>
                <a:lnTo>
                  <a:pt x="1464" y="520"/>
                </a:lnTo>
                <a:lnTo>
                  <a:pt x="1460" y="509"/>
                </a:lnTo>
                <a:cubicBezTo>
                  <a:pt x="1454" y="492"/>
                  <a:pt x="1453" y="473"/>
                  <a:pt x="1457" y="456"/>
                </a:cubicBezTo>
                <a:lnTo>
                  <a:pt x="1459" y="447"/>
                </a:lnTo>
                <a:cubicBezTo>
                  <a:pt x="1469" y="402"/>
                  <a:pt x="1508" y="371"/>
                  <a:pt x="1553" y="371"/>
                </a:cubicBezTo>
                <a:cubicBezTo>
                  <a:pt x="1599" y="372"/>
                  <a:pt x="1638" y="404"/>
                  <a:pt x="1647" y="449"/>
                </a:cubicBezTo>
                <a:lnTo>
                  <a:pt x="1648" y="454"/>
                </a:lnTo>
                <a:cubicBezTo>
                  <a:pt x="1649" y="460"/>
                  <a:pt x="1649" y="466"/>
                  <a:pt x="1649" y="472"/>
                </a:cubicBezTo>
                <a:lnTo>
                  <a:pt x="1649" y="476"/>
                </a:lnTo>
                <a:cubicBezTo>
                  <a:pt x="1649" y="518"/>
                  <a:pt x="1623" y="554"/>
                  <a:pt x="1584" y="568"/>
                </a:cubicBezTo>
                <a:cubicBezTo>
                  <a:pt x="1545" y="581"/>
                  <a:pt x="1501" y="567"/>
                  <a:pt x="1477" y="534"/>
                </a:cubicBezTo>
                <a:lnTo>
                  <a:pt x="1474" y="530"/>
                </a:lnTo>
                <a:lnTo>
                  <a:pt x="1495" y="551"/>
                </a:lnTo>
                <a:lnTo>
                  <a:pt x="1488" y="546"/>
                </a:lnTo>
                <a:lnTo>
                  <a:pt x="1582" y="555"/>
                </a:lnTo>
                <a:lnTo>
                  <a:pt x="1581" y="555"/>
                </a:lnTo>
                <a:lnTo>
                  <a:pt x="1572" y="560"/>
                </a:lnTo>
                <a:cubicBezTo>
                  <a:pt x="1567" y="563"/>
                  <a:pt x="1561" y="566"/>
                  <a:pt x="1556" y="568"/>
                </a:cubicBezTo>
                <a:lnTo>
                  <a:pt x="1550" y="570"/>
                </a:lnTo>
                <a:cubicBezTo>
                  <a:pt x="1522" y="579"/>
                  <a:pt x="1491" y="575"/>
                  <a:pt x="1466" y="558"/>
                </a:cubicBezTo>
                <a:lnTo>
                  <a:pt x="1463" y="556"/>
                </a:lnTo>
                <a:cubicBezTo>
                  <a:pt x="1440" y="541"/>
                  <a:pt x="1425" y="517"/>
                  <a:pt x="1421" y="490"/>
                </a:cubicBezTo>
                <a:lnTo>
                  <a:pt x="1420" y="483"/>
                </a:lnTo>
                <a:cubicBezTo>
                  <a:pt x="1420" y="479"/>
                  <a:pt x="1419" y="474"/>
                  <a:pt x="1419" y="469"/>
                </a:cubicBezTo>
                <a:lnTo>
                  <a:pt x="1420" y="471"/>
                </a:lnTo>
                <a:lnTo>
                  <a:pt x="1418" y="451"/>
                </a:lnTo>
                <a:lnTo>
                  <a:pt x="1418" y="447"/>
                </a:lnTo>
                <a:lnTo>
                  <a:pt x="1610" y="447"/>
                </a:lnTo>
                <a:lnTo>
                  <a:pt x="1610" y="451"/>
                </a:lnTo>
                <a:lnTo>
                  <a:pt x="1610" y="460"/>
                </a:lnTo>
                <a:lnTo>
                  <a:pt x="1610" y="469"/>
                </a:lnTo>
                <a:cubicBezTo>
                  <a:pt x="1610" y="474"/>
                  <a:pt x="1610" y="479"/>
                  <a:pt x="1610" y="483"/>
                </a:cubicBezTo>
                <a:lnTo>
                  <a:pt x="1609" y="490"/>
                </a:lnTo>
                <a:cubicBezTo>
                  <a:pt x="1602" y="537"/>
                  <a:pt x="1561" y="572"/>
                  <a:pt x="1513" y="572"/>
                </a:cubicBezTo>
                <a:lnTo>
                  <a:pt x="1511" y="572"/>
                </a:lnTo>
                <a:cubicBezTo>
                  <a:pt x="1483" y="572"/>
                  <a:pt x="1455" y="560"/>
                  <a:pt x="1437" y="537"/>
                </a:cubicBezTo>
                <a:cubicBezTo>
                  <a:pt x="1419" y="515"/>
                  <a:pt x="1412" y="486"/>
                  <a:pt x="1417" y="458"/>
                </a:cubicBezTo>
                <a:lnTo>
                  <a:pt x="1418" y="453"/>
                </a:lnTo>
                <a:lnTo>
                  <a:pt x="1416" y="471"/>
                </a:lnTo>
                <a:lnTo>
                  <a:pt x="1416" y="467"/>
                </a:lnTo>
                <a:cubicBezTo>
                  <a:pt x="1416" y="414"/>
                  <a:pt x="1459" y="371"/>
                  <a:pt x="1512" y="371"/>
                </a:cubicBezTo>
                <a:lnTo>
                  <a:pt x="1514" y="371"/>
                </a:lnTo>
                <a:lnTo>
                  <a:pt x="1419" y="476"/>
                </a:lnTo>
                <a:lnTo>
                  <a:pt x="1418" y="467"/>
                </a:lnTo>
                <a:lnTo>
                  <a:pt x="1417" y="458"/>
                </a:lnTo>
                <a:lnTo>
                  <a:pt x="1608" y="447"/>
                </a:lnTo>
                <a:lnTo>
                  <a:pt x="1608" y="450"/>
                </a:lnTo>
                <a:lnTo>
                  <a:pt x="1608" y="448"/>
                </a:lnTo>
                <a:lnTo>
                  <a:pt x="1609" y="459"/>
                </a:lnTo>
                <a:lnTo>
                  <a:pt x="1424" y="432"/>
                </a:lnTo>
                <a:lnTo>
                  <a:pt x="1426" y="427"/>
                </a:lnTo>
                <a:lnTo>
                  <a:pt x="1421" y="444"/>
                </a:lnTo>
                <a:lnTo>
                  <a:pt x="1422" y="439"/>
                </a:lnTo>
                <a:lnTo>
                  <a:pt x="1602" y="500"/>
                </a:lnTo>
                <a:lnTo>
                  <a:pt x="1600" y="504"/>
                </a:lnTo>
                <a:lnTo>
                  <a:pt x="1597" y="510"/>
                </a:lnTo>
                <a:cubicBezTo>
                  <a:pt x="1586" y="533"/>
                  <a:pt x="1566" y="550"/>
                  <a:pt x="1542" y="559"/>
                </a:cubicBezTo>
                <a:lnTo>
                  <a:pt x="1536" y="561"/>
                </a:lnTo>
                <a:cubicBezTo>
                  <a:pt x="1516" y="567"/>
                  <a:pt x="1495" y="567"/>
                  <a:pt x="1475" y="561"/>
                </a:cubicBezTo>
                <a:lnTo>
                  <a:pt x="1469" y="559"/>
                </a:lnTo>
                <a:cubicBezTo>
                  <a:pt x="1436" y="548"/>
                  <a:pt x="1412" y="520"/>
                  <a:pt x="1405" y="486"/>
                </a:cubicBezTo>
                <a:lnTo>
                  <a:pt x="1401" y="463"/>
                </a:lnTo>
                <a:lnTo>
                  <a:pt x="1401" y="462"/>
                </a:lnTo>
                <a:lnTo>
                  <a:pt x="1400" y="457"/>
                </a:lnTo>
                <a:lnTo>
                  <a:pt x="1562" y="506"/>
                </a:lnTo>
                <a:lnTo>
                  <a:pt x="1560" y="508"/>
                </a:lnTo>
                <a:lnTo>
                  <a:pt x="1588" y="454"/>
                </a:lnTo>
                <a:lnTo>
                  <a:pt x="1587" y="461"/>
                </a:lnTo>
                <a:cubicBezTo>
                  <a:pt x="1585" y="474"/>
                  <a:pt x="1580" y="486"/>
                  <a:pt x="1574" y="497"/>
                </a:cubicBezTo>
                <a:lnTo>
                  <a:pt x="1568" y="507"/>
                </a:lnTo>
                <a:cubicBezTo>
                  <a:pt x="1564" y="514"/>
                  <a:pt x="1559" y="520"/>
                  <a:pt x="1553" y="525"/>
                </a:cubicBezTo>
                <a:lnTo>
                  <a:pt x="1539" y="538"/>
                </a:lnTo>
                <a:lnTo>
                  <a:pt x="1534" y="542"/>
                </a:lnTo>
                <a:cubicBezTo>
                  <a:pt x="1502" y="568"/>
                  <a:pt x="1457" y="571"/>
                  <a:pt x="1423" y="548"/>
                </a:cubicBezTo>
                <a:cubicBezTo>
                  <a:pt x="1388" y="526"/>
                  <a:pt x="1371" y="484"/>
                  <a:pt x="1381" y="444"/>
                </a:cubicBezTo>
                <a:lnTo>
                  <a:pt x="1381" y="448"/>
                </a:lnTo>
                <a:lnTo>
                  <a:pt x="1382" y="442"/>
                </a:lnTo>
                <a:lnTo>
                  <a:pt x="1476" y="553"/>
                </a:lnTo>
                <a:lnTo>
                  <a:pt x="1474" y="553"/>
                </a:lnTo>
                <a:lnTo>
                  <a:pt x="1570" y="466"/>
                </a:lnTo>
                <a:lnTo>
                  <a:pt x="1569" y="480"/>
                </a:lnTo>
                <a:lnTo>
                  <a:pt x="1568" y="488"/>
                </a:lnTo>
                <a:lnTo>
                  <a:pt x="1377" y="465"/>
                </a:lnTo>
                <a:lnTo>
                  <a:pt x="1378" y="460"/>
                </a:lnTo>
                <a:lnTo>
                  <a:pt x="1379" y="449"/>
                </a:lnTo>
                <a:lnTo>
                  <a:pt x="1474" y="553"/>
                </a:lnTo>
                <a:lnTo>
                  <a:pt x="1473" y="553"/>
                </a:lnTo>
                <a:cubicBezTo>
                  <a:pt x="1445" y="553"/>
                  <a:pt x="1418" y="541"/>
                  <a:pt x="1400" y="520"/>
                </a:cubicBezTo>
                <a:cubicBezTo>
                  <a:pt x="1382" y="498"/>
                  <a:pt x="1374" y="470"/>
                  <a:pt x="1379" y="442"/>
                </a:cubicBezTo>
                <a:lnTo>
                  <a:pt x="1380" y="436"/>
                </a:lnTo>
                <a:lnTo>
                  <a:pt x="1378" y="451"/>
                </a:lnTo>
                <a:lnTo>
                  <a:pt x="1378" y="447"/>
                </a:lnTo>
                <a:lnTo>
                  <a:pt x="1570" y="447"/>
                </a:lnTo>
                <a:lnTo>
                  <a:pt x="1570" y="456"/>
                </a:lnTo>
                <a:cubicBezTo>
                  <a:pt x="1570" y="462"/>
                  <a:pt x="1570" y="468"/>
                  <a:pt x="1569" y="474"/>
                </a:cubicBezTo>
                <a:lnTo>
                  <a:pt x="1567" y="485"/>
                </a:lnTo>
                <a:cubicBezTo>
                  <a:pt x="1565" y="498"/>
                  <a:pt x="1560" y="510"/>
                  <a:pt x="1552" y="521"/>
                </a:cubicBezTo>
                <a:lnTo>
                  <a:pt x="1548" y="527"/>
                </a:lnTo>
                <a:cubicBezTo>
                  <a:pt x="1540" y="539"/>
                  <a:pt x="1530" y="548"/>
                  <a:pt x="1518" y="556"/>
                </a:cubicBezTo>
                <a:lnTo>
                  <a:pt x="1513" y="559"/>
                </a:lnTo>
                <a:cubicBezTo>
                  <a:pt x="1487" y="574"/>
                  <a:pt x="1455" y="577"/>
                  <a:pt x="1427" y="565"/>
                </a:cubicBezTo>
                <a:cubicBezTo>
                  <a:pt x="1399" y="554"/>
                  <a:pt x="1378" y="529"/>
                  <a:pt x="1370" y="500"/>
                </a:cubicBezTo>
                <a:lnTo>
                  <a:pt x="1373" y="508"/>
                </a:lnTo>
                <a:lnTo>
                  <a:pt x="1371" y="503"/>
                </a:lnTo>
                <a:lnTo>
                  <a:pt x="1460" y="563"/>
                </a:lnTo>
                <a:lnTo>
                  <a:pt x="1454" y="563"/>
                </a:lnTo>
                <a:lnTo>
                  <a:pt x="1447" y="563"/>
                </a:lnTo>
                <a:cubicBezTo>
                  <a:pt x="1427" y="563"/>
                  <a:pt x="1408" y="557"/>
                  <a:pt x="1392" y="546"/>
                </a:cubicBezTo>
                <a:lnTo>
                  <a:pt x="1379" y="536"/>
                </a:lnTo>
                <a:lnTo>
                  <a:pt x="1373" y="531"/>
                </a:lnTo>
                <a:lnTo>
                  <a:pt x="1530" y="457"/>
                </a:lnTo>
                <a:lnTo>
                  <a:pt x="1530" y="468"/>
                </a:lnTo>
                <a:lnTo>
                  <a:pt x="1530" y="474"/>
                </a:lnTo>
                <a:lnTo>
                  <a:pt x="1530" y="476"/>
                </a:lnTo>
                <a:lnTo>
                  <a:pt x="1338" y="476"/>
                </a:lnTo>
                <a:lnTo>
                  <a:pt x="1339" y="460"/>
                </a:lnTo>
                <a:lnTo>
                  <a:pt x="1340" y="454"/>
                </a:lnTo>
                <a:lnTo>
                  <a:pt x="1340" y="453"/>
                </a:lnTo>
                <a:lnTo>
                  <a:pt x="1340" y="447"/>
                </a:lnTo>
                <a:lnTo>
                  <a:pt x="1436" y="543"/>
                </a:lnTo>
                <a:lnTo>
                  <a:pt x="1434" y="543"/>
                </a:lnTo>
                <a:lnTo>
                  <a:pt x="1432" y="543"/>
                </a:lnTo>
                <a:lnTo>
                  <a:pt x="1432" y="351"/>
                </a:lnTo>
                <a:lnTo>
                  <a:pt x="1434" y="351"/>
                </a:lnTo>
                <a:lnTo>
                  <a:pt x="1355" y="501"/>
                </a:lnTo>
                <a:lnTo>
                  <a:pt x="1351" y="495"/>
                </a:lnTo>
                <a:lnTo>
                  <a:pt x="1381" y="524"/>
                </a:lnTo>
                <a:lnTo>
                  <a:pt x="1376" y="521"/>
                </a:lnTo>
                <a:lnTo>
                  <a:pt x="1520" y="457"/>
                </a:lnTo>
                <a:lnTo>
                  <a:pt x="1518" y="464"/>
                </a:lnTo>
                <a:lnTo>
                  <a:pt x="1518" y="463"/>
                </a:lnTo>
                <a:lnTo>
                  <a:pt x="1516" y="477"/>
                </a:lnTo>
                <a:lnTo>
                  <a:pt x="1515" y="483"/>
                </a:lnTo>
                <a:cubicBezTo>
                  <a:pt x="1508" y="524"/>
                  <a:pt x="1476" y="556"/>
                  <a:pt x="1435" y="562"/>
                </a:cubicBezTo>
                <a:cubicBezTo>
                  <a:pt x="1394" y="569"/>
                  <a:pt x="1353" y="548"/>
                  <a:pt x="1335" y="510"/>
                </a:cubicBezTo>
                <a:lnTo>
                  <a:pt x="1333" y="506"/>
                </a:lnTo>
                <a:cubicBezTo>
                  <a:pt x="1331" y="502"/>
                  <a:pt x="1329" y="498"/>
                  <a:pt x="1327" y="494"/>
                </a:cubicBezTo>
                <a:lnTo>
                  <a:pt x="1325" y="488"/>
                </a:lnTo>
                <a:lnTo>
                  <a:pt x="1512" y="457"/>
                </a:lnTo>
                <a:lnTo>
                  <a:pt x="1512" y="462"/>
                </a:lnTo>
                <a:cubicBezTo>
                  <a:pt x="1512" y="469"/>
                  <a:pt x="1512" y="475"/>
                  <a:pt x="1511" y="481"/>
                </a:cubicBezTo>
                <a:lnTo>
                  <a:pt x="1510" y="486"/>
                </a:lnTo>
                <a:cubicBezTo>
                  <a:pt x="1500" y="537"/>
                  <a:pt x="1452" y="570"/>
                  <a:pt x="1401" y="562"/>
                </a:cubicBezTo>
                <a:cubicBezTo>
                  <a:pt x="1350" y="554"/>
                  <a:pt x="1314" y="508"/>
                  <a:pt x="1320" y="457"/>
                </a:cubicBezTo>
                <a:lnTo>
                  <a:pt x="1320" y="458"/>
                </a:lnTo>
                <a:lnTo>
                  <a:pt x="1320" y="447"/>
                </a:lnTo>
                <a:lnTo>
                  <a:pt x="1320" y="438"/>
                </a:lnTo>
                <a:lnTo>
                  <a:pt x="1416" y="534"/>
                </a:lnTo>
                <a:lnTo>
                  <a:pt x="1414" y="534"/>
                </a:lnTo>
                <a:lnTo>
                  <a:pt x="1510" y="438"/>
                </a:lnTo>
                <a:lnTo>
                  <a:pt x="1510" y="443"/>
                </a:lnTo>
                <a:lnTo>
                  <a:pt x="1510" y="447"/>
                </a:lnTo>
                <a:cubicBezTo>
                  <a:pt x="1510" y="500"/>
                  <a:pt x="1467" y="543"/>
                  <a:pt x="1414" y="543"/>
                </a:cubicBezTo>
                <a:lnTo>
                  <a:pt x="1411" y="543"/>
                </a:lnTo>
                <a:lnTo>
                  <a:pt x="1406" y="543"/>
                </a:lnTo>
                <a:cubicBezTo>
                  <a:pt x="1373" y="543"/>
                  <a:pt x="1341" y="526"/>
                  <a:pt x="1324" y="497"/>
                </a:cubicBezTo>
                <a:lnTo>
                  <a:pt x="1327" y="500"/>
                </a:lnTo>
                <a:lnTo>
                  <a:pt x="1324" y="496"/>
                </a:lnTo>
                <a:lnTo>
                  <a:pt x="1475" y="498"/>
                </a:lnTo>
                <a:lnTo>
                  <a:pt x="1464" y="511"/>
                </a:lnTo>
                <a:lnTo>
                  <a:pt x="1460" y="515"/>
                </a:lnTo>
                <a:cubicBezTo>
                  <a:pt x="1425" y="550"/>
                  <a:pt x="1370" y="553"/>
                  <a:pt x="1332" y="522"/>
                </a:cubicBezTo>
                <a:cubicBezTo>
                  <a:pt x="1293" y="490"/>
                  <a:pt x="1285" y="435"/>
                  <a:pt x="1313" y="394"/>
                </a:cubicBezTo>
                <a:lnTo>
                  <a:pt x="1315" y="391"/>
                </a:lnTo>
                <a:lnTo>
                  <a:pt x="1303" y="414"/>
                </a:lnTo>
                <a:lnTo>
                  <a:pt x="1305" y="408"/>
                </a:lnTo>
                <a:lnTo>
                  <a:pt x="1311" y="481"/>
                </a:lnTo>
                <a:lnTo>
                  <a:pt x="1308" y="475"/>
                </a:lnTo>
                <a:lnTo>
                  <a:pt x="1326" y="500"/>
                </a:lnTo>
                <a:lnTo>
                  <a:pt x="1322" y="496"/>
                </a:lnTo>
                <a:lnTo>
                  <a:pt x="1485" y="439"/>
                </a:lnTo>
                <a:lnTo>
                  <a:pt x="1484" y="437"/>
                </a:lnTo>
                <a:lnTo>
                  <a:pt x="1484" y="447"/>
                </a:lnTo>
                <a:cubicBezTo>
                  <a:pt x="1484" y="500"/>
                  <a:pt x="1441" y="543"/>
                  <a:pt x="1388" y="543"/>
                </a:cubicBezTo>
                <a:lnTo>
                  <a:pt x="1386" y="543"/>
                </a:lnTo>
                <a:cubicBezTo>
                  <a:pt x="1333" y="543"/>
                  <a:pt x="1290" y="500"/>
                  <a:pt x="1290" y="447"/>
                </a:cubicBezTo>
                <a:lnTo>
                  <a:pt x="1290" y="442"/>
                </a:lnTo>
                <a:lnTo>
                  <a:pt x="1290" y="438"/>
                </a:lnTo>
                <a:lnTo>
                  <a:pt x="1482" y="438"/>
                </a:lnTo>
                <a:lnTo>
                  <a:pt x="1482" y="443"/>
                </a:lnTo>
                <a:lnTo>
                  <a:pt x="1482" y="447"/>
                </a:lnTo>
                <a:lnTo>
                  <a:pt x="1290" y="447"/>
                </a:lnTo>
                <a:lnTo>
                  <a:pt x="1291" y="447"/>
                </a:lnTo>
                <a:lnTo>
                  <a:pt x="1290" y="439"/>
                </a:lnTo>
                <a:lnTo>
                  <a:pt x="1289" y="431"/>
                </a:lnTo>
                <a:lnTo>
                  <a:pt x="1480" y="419"/>
                </a:lnTo>
                <a:lnTo>
                  <a:pt x="1480" y="422"/>
                </a:lnTo>
                <a:lnTo>
                  <a:pt x="1480" y="428"/>
                </a:lnTo>
                <a:cubicBezTo>
                  <a:pt x="1480" y="441"/>
                  <a:pt x="1478" y="453"/>
                  <a:pt x="1474" y="464"/>
                </a:cubicBezTo>
                <a:lnTo>
                  <a:pt x="1470" y="474"/>
                </a:lnTo>
                <a:cubicBezTo>
                  <a:pt x="1455" y="511"/>
                  <a:pt x="1420" y="534"/>
                  <a:pt x="1380" y="534"/>
                </a:cubicBezTo>
                <a:lnTo>
                  <a:pt x="1374" y="534"/>
                </a:lnTo>
                <a:lnTo>
                  <a:pt x="1425" y="520"/>
                </a:lnTo>
                <a:lnTo>
                  <a:pt x="1409" y="529"/>
                </a:lnTo>
                <a:lnTo>
                  <a:pt x="1401" y="533"/>
                </a:lnTo>
                <a:cubicBezTo>
                  <a:pt x="1371" y="549"/>
                  <a:pt x="1334" y="546"/>
                  <a:pt x="1305" y="527"/>
                </a:cubicBezTo>
                <a:lnTo>
                  <a:pt x="1299" y="523"/>
                </a:lnTo>
                <a:cubicBezTo>
                  <a:pt x="1291" y="518"/>
                  <a:pt x="1284" y="511"/>
                  <a:pt x="1278" y="503"/>
                </a:cubicBezTo>
                <a:lnTo>
                  <a:pt x="1274" y="498"/>
                </a:lnTo>
                <a:lnTo>
                  <a:pt x="1348" y="534"/>
                </a:lnTo>
                <a:lnTo>
                  <a:pt x="1343" y="534"/>
                </a:lnTo>
                <a:cubicBezTo>
                  <a:pt x="1313" y="534"/>
                  <a:pt x="1284" y="520"/>
                  <a:pt x="1266" y="495"/>
                </a:cubicBezTo>
                <a:cubicBezTo>
                  <a:pt x="1248" y="470"/>
                  <a:pt x="1243" y="437"/>
                  <a:pt x="1252" y="408"/>
                </a:cubicBezTo>
                <a:lnTo>
                  <a:pt x="1252" y="409"/>
                </a:lnTo>
                <a:lnTo>
                  <a:pt x="1253" y="405"/>
                </a:lnTo>
                <a:lnTo>
                  <a:pt x="1432" y="471"/>
                </a:lnTo>
                <a:lnTo>
                  <a:pt x="1430" y="475"/>
                </a:lnTo>
                <a:lnTo>
                  <a:pt x="1436" y="463"/>
                </a:lnTo>
                <a:lnTo>
                  <a:pt x="1434" y="469"/>
                </a:lnTo>
                <a:lnTo>
                  <a:pt x="1342" y="342"/>
                </a:lnTo>
                <a:lnTo>
                  <a:pt x="1344" y="342"/>
                </a:lnTo>
                <a:lnTo>
                  <a:pt x="1346" y="342"/>
                </a:lnTo>
                <a:cubicBezTo>
                  <a:pt x="1375" y="342"/>
                  <a:pt x="1402" y="355"/>
                  <a:pt x="1421" y="378"/>
                </a:cubicBezTo>
                <a:cubicBezTo>
                  <a:pt x="1439" y="400"/>
                  <a:pt x="1446" y="429"/>
                  <a:pt x="1441" y="457"/>
                </a:cubicBezTo>
                <a:lnTo>
                  <a:pt x="1440" y="462"/>
                </a:lnTo>
                <a:cubicBezTo>
                  <a:pt x="1438" y="471"/>
                  <a:pt x="1435" y="479"/>
                  <a:pt x="1431" y="486"/>
                </a:cubicBezTo>
                <a:lnTo>
                  <a:pt x="1429" y="490"/>
                </a:lnTo>
                <a:lnTo>
                  <a:pt x="1343" y="351"/>
                </a:lnTo>
                <a:lnTo>
                  <a:pt x="1346" y="351"/>
                </a:lnTo>
                <a:lnTo>
                  <a:pt x="1253" y="471"/>
                </a:lnTo>
                <a:lnTo>
                  <a:pt x="1251" y="462"/>
                </a:lnTo>
                <a:lnTo>
                  <a:pt x="1250" y="457"/>
                </a:lnTo>
                <a:lnTo>
                  <a:pt x="1344" y="534"/>
                </a:lnTo>
                <a:lnTo>
                  <a:pt x="1341" y="534"/>
                </a:lnTo>
                <a:lnTo>
                  <a:pt x="1416" y="498"/>
                </a:lnTo>
                <a:lnTo>
                  <a:pt x="1412" y="503"/>
                </a:lnTo>
                <a:cubicBezTo>
                  <a:pt x="1408" y="509"/>
                  <a:pt x="1403" y="514"/>
                  <a:pt x="1397" y="518"/>
                </a:cubicBezTo>
                <a:lnTo>
                  <a:pt x="1392" y="522"/>
                </a:lnTo>
                <a:cubicBezTo>
                  <a:pt x="1370" y="541"/>
                  <a:pt x="1340" y="547"/>
                  <a:pt x="1312" y="541"/>
                </a:cubicBezTo>
                <a:cubicBezTo>
                  <a:pt x="1284" y="535"/>
                  <a:pt x="1260" y="516"/>
                  <a:pt x="1247" y="490"/>
                </a:cubicBezTo>
                <a:lnTo>
                  <a:pt x="1245" y="486"/>
                </a:lnTo>
                <a:cubicBezTo>
                  <a:pt x="1238" y="473"/>
                  <a:pt x="1234" y="458"/>
                  <a:pt x="1234" y="443"/>
                </a:cubicBezTo>
                <a:lnTo>
                  <a:pt x="1234" y="438"/>
                </a:lnTo>
                <a:lnTo>
                  <a:pt x="1426" y="452"/>
                </a:lnTo>
                <a:lnTo>
                  <a:pt x="1425" y="459"/>
                </a:lnTo>
                <a:cubicBezTo>
                  <a:pt x="1421" y="486"/>
                  <a:pt x="1405" y="510"/>
                  <a:pt x="1383" y="525"/>
                </a:cubicBezTo>
                <a:lnTo>
                  <a:pt x="1380" y="527"/>
                </a:lnTo>
                <a:cubicBezTo>
                  <a:pt x="1358" y="542"/>
                  <a:pt x="1331" y="547"/>
                  <a:pt x="1305" y="541"/>
                </a:cubicBezTo>
                <a:cubicBezTo>
                  <a:pt x="1280" y="535"/>
                  <a:pt x="1258" y="519"/>
                  <a:pt x="1244" y="497"/>
                </a:cubicBezTo>
                <a:lnTo>
                  <a:pt x="1236" y="481"/>
                </a:lnTo>
                <a:lnTo>
                  <a:pt x="1236" y="480"/>
                </a:lnTo>
                <a:lnTo>
                  <a:pt x="1232" y="474"/>
                </a:lnTo>
                <a:lnTo>
                  <a:pt x="1229" y="469"/>
                </a:lnTo>
                <a:lnTo>
                  <a:pt x="1354" y="505"/>
                </a:lnTo>
                <a:lnTo>
                  <a:pt x="1352" y="506"/>
                </a:lnTo>
                <a:lnTo>
                  <a:pt x="1404" y="436"/>
                </a:lnTo>
                <a:lnTo>
                  <a:pt x="1403" y="442"/>
                </a:lnTo>
                <a:lnTo>
                  <a:pt x="1402" y="446"/>
                </a:lnTo>
                <a:lnTo>
                  <a:pt x="1401" y="458"/>
                </a:lnTo>
                <a:lnTo>
                  <a:pt x="1401" y="437"/>
                </a:lnTo>
                <a:lnTo>
                  <a:pt x="1402" y="444"/>
                </a:lnTo>
                <a:lnTo>
                  <a:pt x="1211" y="446"/>
                </a:lnTo>
                <a:lnTo>
                  <a:pt x="1211" y="449"/>
                </a:lnTo>
                <a:lnTo>
                  <a:pt x="1211" y="438"/>
                </a:lnTo>
                <a:cubicBezTo>
                  <a:pt x="1211" y="385"/>
                  <a:pt x="1254" y="342"/>
                  <a:pt x="1307" y="342"/>
                </a:cubicBezTo>
                <a:lnTo>
                  <a:pt x="1308" y="342"/>
                </a:lnTo>
                <a:lnTo>
                  <a:pt x="1308" y="534"/>
                </a:lnTo>
                <a:lnTo>
                  <a:pt x="1306" y="534"/>
                </a:lnTo>
                <a:cubicBezTo>
                  <a:pt x="1279" y="534"/>
                  <a:pt x="1253" y="523"/>
                  <a:pt x="1235" y="502"/>
                </a:cubicBezTo>
                <a:cubicBezTo>
                  <a:pt x="1217" y="482"/>
                  <a:pt x="1208" y="455"/>
                  <a:pt x="1211" y="428"/>
                </a:cubicBezTo>
                <a:lnTo>
                  <a:pt x="1211" y="429"/>
                </a:lnTo>
                <a:lnTo>
                  <a:pt x="1211" y="419"/>
                </a:lnTo>
                <a:lnTo>
                  <a:pt x="1307" y="515"/>
                </a:lnTo>
                <a:lnTo>
                  <a:pt x="1304" y="515"/>
                </a:lnTo>
                <a:cubicBezTo>
                  <a:pt x="1297" y="515"/>
                  <a:pt x="1289" y="515"/>
                  <a:pt x="1281" y="513"/>
                </a:cubicBezTo>
                <a:lnTo>
                  <a:pt x="1277" y="512"/>
                </a:lnTo>
                <a:lnTo>
                  <a:pt x="1324" y="512"/>
                </a:lnTo>
                <a:lnTo>
                  <a:pt x="1320" y="513"/>
                </a:lnTo>
                <a:lnTo>
                  <a:pt x="1387" y="452"/>
                </a:lnTo>
                <a:lnTo>
                  <a:pt x="1382" y="464"/>
                </a:lnTo>
                <a:lnTo>
                  <a:pt x="1379" y="472"/>
                </a:lnTo>
                <a:cubicBezTo>
                  <a:pt x="1364" y="514"/>
                  <a:pt x="1322" y="539"/>
                  <a:pt x="1278" y="534"/>
                </a:cubicBezTo>
                <a:cubicBezTo>
                  <a:pt x="1234" y="529"/>
                  <a:pt x="1200" y="494"/>
                  <a:pt x="1194" y="450"/>
                </a:cubicBezTo>
                <a:lnTo>
                  <a:pt x="1192" y="430"/>
                </a:lnTo>
                <a:lnTo>
                  <a:pt x="1192" y="419"/>
                </a:lnTo>
                <a:cubicBezTo>
                  <a:pt x="1192" y="366"/>
                  <a:pt x="1235" y="323"/>
                  <a:pt x="1288" y="323"/>
                </a:cubicBezTo>
                <a:lnTo>
                  <a:pt x="1290" y="323"/>
                </a:lnTo>
                <a:lnTo>
                  <a:pt x="1201" y="455"/>
                </a:lnTo>
                <a:lnTo>
                  <a:pt x="1197" y="445"/>
                </a:lnTo>
                <a:lnTo>
                  <a:pt x="1378" y="437"/>
                </a:lnTo>
                <a:lnTo>
                  <a:pt x="1375" y="447"/>
                </a:lnTo>
                <a:cubicBezTo>
                  <a:pt x="1373" y="454"/>
                  <a:pt x="1371" y="460"/>
                  <a:pt x="1367" y="466"/>
                </a:cubicBezTo>
                <a:lnTo>
                  <a:pt x="1362" y="475"/>
                </a:lnTo>
                <a:cubicBezTo>
                  <a:pt x="1345" y="506"/>
                  <a:pt x="1313" y="524"/>
                  <a:pt x="1278" y="524"/>
                </a:cubicBezTo>
                <a:lnTo>
                  <a:pt x="1275" y="524"/>
                </a:lnTo>
                <a:cubicBezTo>
                  <a:pt x="1239" y="524"/>
                  <a:pt x="1206" y="504"/>
                  <a:pt x="1190" y="471"/>
                </a:cubicBezTo>
                <a:lnTo>
                  <a:pt x="1183" y="456"/>
                </a:lnTo>
                <a:lnTo>
                  <a:pt x="1178" y="445"/>
                </a:lnTo>
                <a:lnTo>
                  <a:pt x="1175" y="436"/>
                </a:lnTo>
                <a:lnTo>
                  <a:pt x="1184" y="455"/>
                </a:lnTo>
                <a:lnTo>
                  <a:pt x="1181" y="450"/>
                </a:lnTo>
                <a:lnTo>
                  <a:pt x="1287" y="494"/>
                </a:lnTo>
                <a:lnTo>
                  <a:pt x="1279" y="496"/>
                </a:lnTo>
                <a:lnTo>
                  <a:pt x="1328" y="465"/>
                </a:lnTo>
                <a:lnTo>
                  <a:pt x="1322" y="472"/>
                </a:lnTo>
                <a:lnTo>
                  <a:pt x="1345" y="409"/>
                </a:lnTo>
                <a:lnTo>
                  <a:pt x="1345" y="419"/>
                </a:lnTo>
                <a:lnTo>
                  <a:pt x="1249" y="323"/>
                </a:lnTo>
                <a:lnTo>
                  <a:pt x="1251" y="323"/>
                </a:lnTo>
                <a:lnTo>
                  <a:pt x="1156" y="428"/>
                </a:lnTo>
                <a:lnTo>
                  <a:pt x="1155" y="420"/>
                </a:lnTo>
                <a:lnTo>
                  <a:pt x="1154" y="412"/>
                </a:lnTo>
                <a:lnTo>
                  <a:pt x="1345" y="389"/>
                </a:lnTo>
                <a:lnTo>
                  <a:pt x="1346" y="400"/>
                </a:lnTo>
                <a:lnTo>
                  <a:pt x="1347" y="411"/>
                </a:lnTo>
                <a:cubicBezTo>
                  <a:pt x="1350" y="438"/>
                  <a:pt x="1341" y="464"/>
                  <a:pt x="1322" y="484"/>
                </a:cubicBezTo>
                <a:cubicBezTo>
                  <a:pt x="1304" y="504"/>
                  <a:pt x="1278" y="515"/>
                  <a:pt x="1251" y="515"/>
                </a:cubicBezTo>
                <a:lnTo>
                  <a:pt x="1249" y="515"/>
                </a:lnTo>
                <a:cubicBezTo>
                  <a:pt x="1203" y="515"/>
                  <a:pt x="1162" y="482"/>
                  <a:pt x="1155" y="435"/>
                </a:cubicBezTo>
                <a:lnTo>
                  <a:pt x="1154" y="429"/>
                </a:lnTo>
                <a:cubicBezTo>
                  <a:pt x="1153" y="424"/>
                  <a:pt x="1152" y="419"/>
                  <a:pt x="1152" y="413"/>
                </a:cubicBezTo>
                <a:lnTo>
                  <a:pt x="1152" y="409"/>
                </a:lnTo>
                <a:lnTo>
                  <a:pt x="1344" y="409"/>
                </a:lnTo>
                <a:lnTo>
                  <a:pt x="1344" y="419"/>
                </a:lnTo>
                <a:lnTo>
                  <a:pt x="1344" y="425"/>
                </a:lnTo>
                <a:lnTo>
                  <a:pt x="1344" y="428"/>
                </a:lnTo>
                <a:cubicBezTo>
                  <a:pt x="1344" y="479"/>
                  <a:pt x="1305" y="521"/>
                  <a:pt x="1254" y="524"/>
                </a:cubicBezTo>
                <a:cubicBezTo>
                  <a:pt x="1204" y="527"/>
                  <a:pt x="1159" y="491"/>
                  <a:pt x="1153" y="440"/>
                </a:cubicBezTo>
                <a:lnTo>
                  <a:pt x="1152" y="432"/>
                </a:lnTo>
                <a:lnTo>
                  <a:pt x="1155" y="446"/>
                </a:lnTo>
                <a:lnTo>
                  <a:pt x="1152" y="435"/>
                </a:lnTo>
                <a:lnTo>
                  <a:pt x="1229" y="504"/>
                </a:lnTo>
                <a:lnTo>
                  <a:pt x="1223" y="503"/>
                </a:lnTo>
                <a:lnTo>
                  <a:pt x="1254" y="503"/>
                </a:lnTo>
                <a:lnTo>
                  <a:pt x="1248" y="504"/>
                </a:lnTo>
                <a:lnTo>
                  <a:pt x="1291" y="486"/>
                </a:lnTo>
                <a:lnTo>
                  <a:pt x="1278" y="496"/>
                </a:lnTo>
                <a:cubicBezTo>
                  <a:pt x="1261" y="508"/>
                  <a:pt x="1241" y="515"/>
                  <a:pt x="1219" y="515"/>
                </a:cubicBezTo>
                <a:lnTo>
                  <a:pt x="1217" y="515"/>
                </a:lnTo>
                <a:lnTo>
                  <a:pt x="1209" y="515"/>
                </a:lnTo>
                <a:lnTo>
                  <a:pt x="1207" y="515"/>
                </a:lnTo>
                <a:lnTo>
                  <a:pt x="1207" y="323"/>
                </a:lnTo>
                <a:lnTo>
                  <a:pt x="1210" y="323"/>
                </a:lnTo>
                <a:lnTo>
                  <a:pt x="1116" y="435"/>
                </a:lnTo>
                <a:lnTo>
                  <a:pt x="1116" y="437"/>
                </a:lnTo>
                <a:lnTo>
                  <a:pt x="1115" y="433"/>
                </a:lnTo>
                <a:cubicBezTo>
                  <a:pt x="1103" y="383"/>
                  <a:pt x="1132" y="332"/>
                  <a:pt x="1182" y="317"/>
                </a:cubicBezTo>
                <a:cubicBezTo>
                  <a:pt x="1231" y="303"/>
                  <a:pt x="1283" y="330"/>
                  <a:pt x="1300" y="379"/>
                </a:cubicBezTo>
                <a:lnTo>
                  <a:pt x="1306" y="400"/>
                </a:lnTo>
                <a:lnTo>
                  <a:pt x="1308" y="410"/>
                </a:lnTo>
                <a:cubicBezTo>
                  <a:pt x="1314" y="441"/>
                  <a:pt x="1304" y="474"/>
                  <a:pt x="1281" y="496"/>
                </a:cubicBezTo>
                <a:lnTo>
                  <a:pt x="1279" y="498"/>
                </a:lnTo>
                <a:cubicBezTo>
                  <a:pt x="1247" y="531"/>
                  <a:pt x="1196" y="536"/>
                  <a:pt x="1158" y="510"/>
                </a:cubicBezTo>
                <a:lnTo>
                  <a:pt x="1155" y="508"/>
                </a:lnTo>
                <a:cubicBezTo>
                  <a:pt x="1126" y="489"/>
                  <a:pt x="1110" y="455"/>
                  <a:pt x="1113" y="420"/>
                </a:cubicBezTo>
                <a:lnTo>
                  <a:pt x="1114" y="409"/>
                </a:lnTo>
                <a:cubicBezTo>
                  <a:pt x="1114" y="404"/>
                  <a:pt x="1115" y="399"/>
                  <a:pt x="1116" y="394"/>
                </a:cubicBezTo>
                <a:lnTo>
                  <a:pt x="1118" y="386"/>
                </a:lnTo>
                <a:cubicBezTo>
                  <a:pt x="1130" y="339"/>
                  <a:pt x="1175" y="308"/>
                  <a:pt x="1223" y="314"/>
                </a:cubicBezTo>
                <a:cubicBezTo>
                  <a:pt x="1271" y="320"/>
                  <a:pt x="1307" y="361"/>
                  <a:pt x="1307" y="409"/>
                </a:cubicBezTo>
                <a:lnTo>
                  <a:pt x="1307" y="412"/>
                </a:lnTo>
                <a:cubicBezTo>
                  <a:pt x="1307" y="417"/>
                  <a:pt x="1307" y="422"/>
                  <a:pt x="1307" y="426"/>
                </a:cubicBezTo>
                <a:lnTo>
                  <a:pt x="1306" y="433"/>
                </a:lnTo>
                <a:lnTo>
                  <a:pt x="1305" y="440"/>
                </a:lnTo>
                <a:lnTo>
                  <a:pt x="1305" y="426"/>
                </a:lnTo>
                <a:lnTo>
                  <a:pt x="1305" y="428"/>
                </a:lnTo>
                <a:lnTo>
                  <a:pt x="1115" y="410"/>
                </a:lnTo>
                <a:lnTo>
                  <a:pt x="1115" y="413"/>
                </a:lnTo>
                <a:lnTo>
                  <a:pt x="1118" y="394"/>
                </a:lnTo>
                <a:lnTo>
                  <a:pt x="1120" y="385"/>
                </a:lnTo>
                <a:lnTo>
                  <a:pt x="1117" y="405"/>
                </a:lnTo>
                <a:lnTo>
                  <a:pt x="1117" y="400"/>
                </a:lnTo>
                <a:lnTo>
                  <a:pt x="1281" y="468"/>
                </a:lnTo>
                <a:lnTo>
                  <a:pt x="1279" y="470"/>
                </a:lnTo>
                <a:lnTo>
                  <a:pt x="1295" y="450"/>
                </a:lnTo>
                <a:lnTo>
                  <a:pt x="1291" y="457"/>
                </a:lnTo>
                <a:lnTo>
                  <a:pt x="1287" y="464"/>
                </a:lnTo>
                <a:cubicBezTo>
                  <a:pt x="1283" y="472"/>
                  <a:pt x="1277" y="478"/>
                  <a:pt x="1271" y="484"/>
                </a:cubicBezTo>
                <a:lnTo>
                  <a:pt x="1268" y="487"/>
                </a:lnTo>
                <a:cubicBezTo>
                  <a:pt x="1231" y="525"/>
                  <a:pt x="1170" y="525"/>
                  <a:pt x="1133" y="487"/>
                </a:cubicBezTo>
                <a:lnTo>
                  <a:pt x="1130" y="484"/>
                </a:lnTo>
                <a:cubicBezTo>
                  <a:pt x="1122" y="477"/>
                  <a:pt x="1116" y="469"/>
                  <a:pt x="1112" y="459"/>
                </a:cubicBezTo>
                <a:lnTo>
                  <a:pt x="1112" y="460"/>
                </a:lnTo>
                <a:lnTo>
                  <a:pt x="1106" y="450"/>
                </a:lnTo>
                <a:lnTo>
                  <a:pt x="1244" y="479"/>
                </a:lnTo>
                <a:lnTo>
                  <a:pt x="1229" y="489"/>
                </a:lnTo>
                <a:lnTo>
                  <a:pt x="1222" y="493"/>
                </a:lnTo>
                <a:cubicBezTo>
                  <a:pt x="1185" y="514"/>
                  <a:pt x="1137" y="508"/>
                  <a:pt x="1107" y="477"/>
                </a:cubicBezTo>
                <a:lnTo>
                  <a:pt x="1104" y="474"/>
                </a:lnTo>
                <a:cubicBezTo>
                  <a:pt x="1095" y="466"/>
                  <a:pt x="1088" y="456"/>
                  <a:pt x="1083" y="444"/>
                </a:cubicBezTo>
                <a:lnTo>
                  <a:pt x="1083" y="442"/>
                </a:lnTo>
                <a:lnTo>
                  <a:pt x="1086" y="447"/>
                </a:lnTo>
                <a:lnTo>
                  <a:pt x="1084" y="444"/>
                </a:lnTo>
                <a:lnTo>
                  <a:pt x="1243" y="444"/>
                </a:lnTo>
                <a:lnTo>
                  <a:pt x="1241" y="447"/>
                </a:lnTo>
                <a:lnTo>
                  <a:pt x="1257" y="393"/>
                </a:lnTo>
                <a:lnTo>
                  <a:pt x="1257" y="400"/>
                </a:lnTo>
                <a:cubicBezTo>
                  <a:pt x="1257" y="405"/>
                  <a:pt x="1257" y="410"/>
                  <a:pt x="1257" y="414"/>
                </a:cubicBezTo>
                <a:lnTo>
                  <a:pt x="1256" y="421"/>
                </a:lnTo>
                <a:lnTo>
                  <a:pt x="1256" y="407"/>
                </a:lnTo>
                <a:lnTo>
                  <a:pt x="1256" y="409"/>
                </a:lnTo>
                <a:lnTo>
                  <a:pt x="1064" y="409"/>
                </a:lnTo>
                <a:lnTo>
                  <a:pt x="1064" y="404"/>
                </a:lnTo>
                <a:lnTo>
                  <a:pt x="1064" y="394"/>
                </a:lnTo>
                <a:lnTo>
                  <a:pt x="1064" y="384"/>
                </a:lnTo>
                <a:lnTo>
                  <a:pt x="1064" y="381"/>
                </a:lnTo>
                <a:lnTo>
                  <a:pt x="1256" y="381"/>
                </a:lnTo>
                <a:lnTo>
                  <a:pt x="1256" y="389"/>
                </a:lnTo>
                <a:lnTo>
                  <a:pt x="1256" y="404"/>
                </a:lnTo>
                <a:lnTo>
                  <a:pt x="1256" y="419"/>
                </a:lnTo>
                <a:lnTo>
                  <a:pt x="1256" y="428"/>
                </a:lnTo>
                <a:lnTo>
                  <a:pt x="1160" y="332"/>
                </a:lnTo>
                <a:lnTo>
                  <a:pt x="1161" y="332"/>
                </a:lnTo>
                <a:lnTo>
                  <a:pt x="1065" y="428"/>
                </a:lnTo>
                <a:lnTo>
                  <a:pt x="1065" y="422"/>
                </a:lnTo>
                <a:lnTo>
                  <a:pt x="1065" y="409"/>
                </a:lnTo>
                <a:lnTo>
                  <a:pt x="1161" y="505"/>
                </a:lnTo>
                <a:lnTo>
                  <a:pt x="1160" y="505"/>
                </a:lnTo>
                <a:lnTo>
                  <a:pt x="1159" y="505"/>
                </a:lnTo>
                <a:cubicBezTo>
                  <a:pt x="1131" y="505"/>
                  <a:pt x="1103" y="493"/>
                  <a:pt x="1085" y="470"/>
                </a:cubicBezTo>
                <a:cubicBezTo>
                  <a:pt x="1067" y="448"/>
                  <a:pt x="1060" y="419"/>
                  <a:pt x="1065" y="391"/>
                </a:cubicBezTo>
                <a:lnTo>
                  <a:pt x="1066" y="386"/>
                </a:lnTo>
                <a:lnTo>
                  <a:pt x="1064" y="404"/>
                </a:lnTo>
                <a:lnTo>
                  <a:pt x="1064" y="400"/>
                </a:lnTo>
                <a:cubicBezTo>
                  <a:pt x="1064" y="351"/>
                  <a:pt x="1102" y="310"/>
                  <a:pt x="1151" y="305"/>
                </a:cubicBezTo>
                <a:cubicBezTo>
                  <a:pt x="1200" y="300"/>
                  <a:pt x="1245" y="333"/>
                  <a:pt x="1255" y="382"/>
                </a:cubicBezTo>
                <a:lnTo>
                  <a:pt x="1256" y="387"/>
                </a:lnTo>
                <a:cubicBezTo>
                  <a:pt x="1258" y="401"/>
                  <a:pt x="1258" y="415"/>
                  <a:pt x="1255" y="429"/>
                </a:cubicBezTo>
                <a:lnTo>
                  <a:pt x="1254" y="433"/>
                </a:lnTo>
                <a:cubicBezTo>
                  <a:pt x="1244" y="472"/>
                  <a:pt x="1211" y="501"/>
                  <a:pt x="1171" y="505"/>
                </a:cubicBezTo>
                <a:cubicBezTo>
                  <a:pt x="1131" y="509"/>
                  <a:pt x="1093" y="488"/>
                  <a:pt x="1075" y="452"/>
                </a:cubicBezTo>
                <a:lnTo>
                  <a:pt x="1076" y="455"/>
                </a:lnTo>
                <a:lnTo>
                  <a:pt x="1073" y="450"/>
                </a:lnTo>
                <a:lnTo>
                  <a:pt x="1155" y="496"/>
                </a:lnTo>
                <a:lnTo>
                  <a:pt x="1148" y="496"/>
                </a:lnTo>
                <a:lnTo>
                  <a:pt x="1140" y="496"/>
                </a:lnTo>
                <a:cubicBezTo>
                  <a:pt x="1105" y="496"/>
                  <a:pt x="1073" y="477"/>
                  <a:pt x="1056" y="446"/>
                </a:cubicBezTo>
                <a:lnTo>
                  <a:pt x="1050" y="435"/>
                </a:lnTo>
                <a:lnTo>
                  <a:pt x="1058" y="447"/>
                </a:lnTo>
                <a:lnTo>
                  <a:pt x="1052" y="439"/>
                </a:lnTo>
                <a:lnTo>
                  <a:pt x="1208" y="435"/>
                </a:lnTo>
                <a:lnTo>
                  <a:pt x="1206" y="438"/>
                </a:lnTo>
                <a:lnTo>
                  <a:pt x="1215" y="422"/>
                </a:lnTo>
                <a:lnTo>
                  <a:pt x="1216" y="418"/>
                </a:lnTo>
                <a:lnTo>
                  <a:pt x="1214" y="425"/>
                </a:lnTo>
                <a:cubicBezTo>
                  <a:pt x="1209" y="441"/>
                  <a:pt x="1201" y="455"/>
                  <a:pt x="1189" y="466"/>
                </a:cubicBezTo>
                <a:lnTo>
                  <a:pt x="1187" y="468"/>
                </a:lnTo>
                <a:cubicBezTo>
                  <a:pt x="1162" y="493"/>
                  <a:pt x="1126" y="503"/>
                  <a:pt x="1092" y="492"/>
                </a:cubicBezTo>
                <a:cubicBezTo>
                  <a:pt x="1058" y="482"/>
                  <a:pt x="1032" y="454"/>
                  <a:pt x="1025" y="419"/>
                </a:cubicBezTo>
                <a:lnTo>
                  <a:pt x="1023" y="406"/>
                </a:lnTo>
                <a:lnTo>
                  <a:pt x="1021" y="386"/>
                </a:lnTo>
                <a:lnTo>
                  <a:pt x="1021" y="376"/>
                </a:lnTo>
                <a:cubicBezTo>
                  <a:pt x="1021" y="370"/>
                  <a:pt x="1022" y="364"/>
                  <a:pt x="1023" y="358"/>
                </a:cubicBezTo>
                <a:lnTo>
                  <a:pt x="1024" y="353"/>
                </a:lnTo>
                <a:cubicBezTo>
                  <a:pt x="1032" y="312"/>
                  <a:pt x="1065" y="282"/>
                  <a:pt x="1106" y="276"/>
                </a:cubicBezTo>
                <a:cubicBezTo>
                  <a:pt x="1146" y="271"/>
                  <a:pt x="1186" y="292"/>
                  <a:pt x="1204" y="329"/>
                </a:cubicBezTo>
                <a:lnTo>
                  <a:pt x="1205" y="331"/>
                </a:lnTo>
                <a:cubicBezTo>
                  <a:pt x="1208" y="336"/>
                  <a:pt x="1210" y="341"/>
                  <a:pt x="1212" y="347"/>
                </a:cubicBezTo>
                <a:lnTo>
                  <a:pt x="1213" y="350"/>
                </a:lnTo>
                <a:lnTo>
                  <a:pt x="1217" y="363"/>
                </a:lnTo>
                <a:lnTo>
                  <a:pt x="1218" y="367"/>
                </a:lnTo>
                <a:cubicBezTo>
                  <a:pt x="1229" y="412"/>
                  <a:pt x="1207" y="458"/>
                  <a:pt x="1166" y="477"/>
                </a:cubicBezTo>
                <a:cubicBezTo>
                  <a:pt x="1124" y="497"/>
                  <a:pt x="1075" y="485"/>
                  <a:pt x="1048" y="448"/>
                </a:cubicBezTo>
                <a:lnTo>
                  <a:pt x="1039" y="436"/>
                </a:lnTo>
                <a:lnTo>
                  <a:pt x="1036" y="431"/>
                </a:lnTo>
                <a:lnTo>
                  <a:pt x="1214" y="372"/>
                </a:lnTo>
                <a:lnTo>
                  <a:pt x="1214" y="376"/>
                </a:lnTo>
                <a:lnTo>
                  <a:pt x="1215" y="382"/>
                </a:lnTo>
                <a:cubicBezTo>
                  <a:pt x="1216" y="387"/>
                  <a:pt x="1216" y="392"/>
                  <a:pt x="1216" y="397"/>
                </a:cubicBezTo>
                <a:lnTo>
                  <a:pt x="1216" y="400"/>
                </a:lnTo>
                <a:lnTo>
                  <a:pt x="1024" y="400"/>
                </a:lnTo>
                <a:lnTo>
                  <a:pt x="1024" y="397"/>
                </a:lnTo>
                <a:lnTo>
                  <a:pt x="1026" y="413"/>
                </a:lnTo>
                <a:lnTo>
                  <a:pt x="1024" y="401"/>
                </a:lnTo>
                <a:lnTo>
                  <a:pt x="1023" y="391"/>
                </a:lnTo>
                <a:cubicBezTo>
                  <a:pt x="1019" y="347"/>
                  <a:pt x="1045" y="306"/>
                  <a:pt x="1086" y="291"/>
                </a:cubicBezTo>
                <a:cubicBezTo>
                  <a:pt x="1128" y="276"/>
                  <a:pt x="1174" y="292"/>
                  <a:pt x="1198" y="328"/>
                </a:cubicBezTo>
                <a:lnTo>
                  <a:pt x="1200" y="331"/>
                </a:lnTo>
                <a:cubicBezTo>
                  <a:pt x="1205" y="338"/>
                  <a:pt x="1209" y="346"/>
                  <a:pt x="1212" y="354"/>
                </a:cubicBezTo>
                <a:lnTo>
                  <a:pt x="1214" y="360"/>
                </a:lnTo>
                <a:cubicBezTo>
                  <a:pt x="1223" y="389"/>
                  <a:pt x="1218" y="422"/>
                  <a:pt x="1200" y="447"/>
                </a:cubicBezTo>
                <a:cubicBezTo>
                  <a:pt x="1182" y="472"/>
                  <a:pt x="1153" y="486"/>
                  <a:pt x="1122" y="486"/>
                </a:cubicBezTo>
                <a:lnTo>
                  <a:pt x="1120" y="486"/>
                </a:lnTo>
                <a:lnTo>
                  <a:pt x="1120" y="294"/>
                </a:lnTo>
                <a:lnTo>
                  <a:pt x="1121" y="294"/>
                </a:lnTo>
                <a:lnTo>
                  <a:pt x="1122" y="294"/>
                </a:lnTo>
                <a:cubicBezTo>
                  <a:pt x="1158" y="294"/>
                  <a:pt x="1191" y="315"/>
                  <a:pt x="1208" y="347"/>
                </a:cubicBezTo>
                <a:cubicBezTo>
                  <a:pt x="1224" y="379"/>
                  <a:pt x="1221" y="417"/>
                  <a:pt x="1201" y="446"/>
                </a:cubicBezTo>
                <a:lnTo>
                  <a:pt x="1196" y="453"/>
                </a:lnTo>
                <a:cubicBezTo>
                  <a:pt x="1185" y="468"/>
                  <a:pt x="1171" y="479"/>
                  <a:pt x="1155" y="486"/>
                </a:cubicBezTo>
                <a:lnTo>
                  <a:pt x="1148" y="489"/>
                </a:lnTo>
                <a:cubicBezTo>
                  <a:pt x="1111" y="505"/>
                  <a:pt x="1067" y="495"/>
                  <a:pt x="1039" y="465"/>
                </a:cubicBezTo>
                <a:lnTo>
                  <a:pt x="1030" y="455"/>
                </a:lnTo>
                <a:cubicBezTo>
                  <a:pt x="1027" y="451"/>
                  <a:pt x="1024" y="448"/>
                  <a:pt x="1022" y="444"/>
                </a:cubicBezTo>
                <a:lnTo>
                  <a:pt x="1018" y="438"/>
                </a:lnTo>
                <a:lnTo>
                  <a:pt x="1030" y="452"/>
                </a:lnTo>
                <a:lnTo>
                  <a:pt x="1027" y="449"/>
                </a:lnTo>
                <a:lnTo>
                  <a:pt x="1186" y="412"/>
                </a:lnTo>
                <a:lnTo>
                  <a:pt x="1185" y="415"/>
                </a:lnTo>
                <a:lnTo>
                  <a:pt x="1189" y="384"/>
                </a:lnTo>
                <a:lnTo>
                  <a:pt x="1189" y="391"/>
                </a:lnTo>
                <a:lnTo>
                  <a:pt x="1189" y="378"/>
                </a:lnTo>
                <a:lnTo>
                  <a:pt x="1190" y="385"/>
                </a:lnTo>
                <a:cubicBezTo>
                  <a:pt x="1190" y="389"/>
                  <a:pt x="1190" y="394"/>
                  <a:pt x="1190" y="398"/>
                </a:cubicBezTo>
                <a:lnTo>
                  <a:pt x="1190" y="400"/>
                </a:lnTo>
                <a:lnTo>
                  <a:pt x="998" y="400"/>
                </a:lnTo>
                <a:lnTo>
                  <a:pt x="999" y="406"/>
                </a:lnTo>
                <a:lnTo>
                  <a:pt x="998" y="396"/>
                </a:lnTo>
                <a:lnTo>
                  <a:pt x="996" y="376"/>
                </a:lnTo>
                <a:lnTo>
                  <a:pt x="996" y="371"/>
                </a:lnTo>
                <a:lnTo>
                  <a:pt x="1184" y="402"/>
                </a:lnTo>
                <a:lnTo>
                  <a:pt x="1183" y="405"/>
                </a:lnTo>
                <a:lnTo>
                  <a:pt x="1187" y="374"/>
                </a:lnTo>
                <a:lnTo>
                  <a:pt x="1187" y="380"/>
                </a:lnTo>
                <a:lnTo>
                  <a:pt x="1187" y="387"/>
                </a:lnTo>
                <a:cubicBezTo>
                  <a:pt x="1187" y="398"/>
                  <a:pt x="1186" y="408"/>
                  <a:pt x="1183" y="418"/>
                </a:cubicBezTo>
                <a:lnTo>
                  <a:pt x="1182" y="421"/>
                </a:lnTo>
                <a:cubicBezTo>
                  <a:pt x="1167" y="465"/>
                  <a:pt x="1122" y="493"/>
                  <a:pt x="1075" y="485"/>
                </a:cubicBezTo>
                <a:cubicBezTo>
                  <a:pt x="1029" y="478"/>
                  <a:pt x="994" y="438"/>
                  <a:pt x="994" y="390"/>
                </a:cubicBezTo>
                <a:lnTo>
                  <a:pt x="994" y="387"/>
                </a:lnTo>
                <a:lnTo>
                  <a:pt x="996" y="403"/>
                </a:lnTo>
                <a:lnTo>
                  <a:pt x="994" y="391"/>
                </a:lnTo>
                <a:lnTo>
                  <a:pt x="993" y="381"/>
                </a:lnTo>
                <a:cubicBezTo>
                  <a:pt x="988" y="331"/>
                  <a:pt x="1022" y="286"/>
                  <a:pt x="1072" y="277"/>
                </a:cubicBezTo>
                <a:cubicBezTo>
                  <a:pt x="1122" y="268"/>
                  <a:pt x="1169" y="299"/>
                  <a:pt x="1182" y="348"/>
                </a:cubicBezTo>
                <a:lnTo>
                  <a:pt x="1184" y="360"/>
                </a:lnTo>
                <a:lnTo>
                  <a:pt x="1186" y="373"/>
                </a:lnTo>
                <a:lnTo>
                  <a:pt x="1187" y="392"/>
                </a:lnTo>
                <a:lnTo>
                  <a:pt x="1187" y="400"/>
                </a:lnTo>
                <a:lnTo>
                  <a:pt x="995" y="400"/>
                </a:lnTo>
                <a:lnTo>
                  <a:pt x="996" y="401"/>
                </a:lnTo>
                <a:lnTo>
                  <a:pt x="995" y="390"/>
                </a:lnTo>
                <a:cubicBezTo>
                  <a:pt x="990" y="338"/>
                  <a:pt x="1029" y="291"/>
                  <a:pt x="1081" y="286"/>
                </a:cubicBezTo>
                <a:cubicBezTo>
                  <a:pt x="1134" y="281"/>
                  <a:pt x="1181" y="319"/>
                  <a:pt x="1186" y="372"/>
                </a:cubicBezTo>
                <a:lnTo>
                  <a:pt x="1187" y="381"/>
                </a:lnTo>
                <a:lnTo>
                  <a:pt x="1188" y="390"/>
                </a:lnTo>
                <a:cubicBezTo>
                  <a:pt x="1192" y="426"/>
                  <a:pt x="1176" y="460"/>
                  <a:pt x="1146" y="480"/>
                </a:cubicBezTo>
                <a:lnTo>
                  <a:pt x="1143" y="482"/>
                </a:lnTo>
                <a:cubicBezTo>
                  <a:pt x="1110" y="504"/>
                  <a:pt x="1068" y="504"/>
                  <a:pt x="1036" y="482"/>
                </a:cubicBezTo>
                <a:lnTo>
                  <a:pt x="1033" y="480"/>
                </a:lnTo>
                <a:cubicBezTo>
                  <a:pt x="1023" y="474"/>
                  <a:pt x="1015" y="465"/>
                  <a:pt x="1008" y="456"/>
                </a:cubicBezTo>
                <a:lnTo>
                  <a:pt x="1001" y="446"/>
                </a:lnTo>
                <a:lnTo>
                  <a:pt x="1079" y="486"/>
                </a:lnTo>
                <a:lnTo>
                  <a:pt x="1076" y="486"/>
                </a:lnTo>
                <a:lnTo>
                  <a:pt x="1072" y="486"/>
                </a:lnTo>
                <a:cubicBezTo>
                  <a:pt x="1019" y="486"/>
                  <a:pt x="976" y="443"/>
                  <a:pt x="976" y="390"/>
                </a:cubicBezTo>
                <a:lnTo>
                  <a:pt x="976" y="381"/>
                </a:lnTo>
                <a:lnTo>
                  <a:pt x="985" y="421"/>
                </a:lnTo>
                <a:lnTo>
                  <a:pt x="986" y="421"/>
                </a:lnTo>
                <a:lnTo>
                  <a:pt x="981" y="413"/>
                </a:lnTo>
                <a:lnTo>
                  <a:pt x="1142" y="416"/>
                </a:lnTo>
                <a:lnTo>
                  <a:pt x="1146" y="408"/>
                </a:lnTo>
                <a:lnTo>
                  <a:pt x="1143" y="414"/>
                </a:lnTo>
                <a:cubicBezTo>
                  <a:pt x="1127" y="447"/>
                  <a:pt x="1094" y="467"/>
                  <a:pt x="1057" y="467"/>
                </a:cubicBezTo>
                <a:lnTo>
                  <a:pt x="1050" y="467"/>
                </a:lnTo>
                <a:lnTo>
                  <a:pt x="1050" y="275"/>
                </a:lnTo>
                <a:lnTo>
                  <a:pt x="1052" y="275"/>
                </a:lnTo>
                <a:lnTo>
                  <a:pt x="958" y="353"/>
                </a:lnTo>
                <a:lnTo>
                  <a:pt x="959" y="348"/>
                </a:lnTo>
                <a:lnTo>
                  <a:pt x="957" y="366"/>
                </a:lnTo>
                <a:lnTo>
                  <a:pt x="957" y="362"/>
                </a:lnTo>
                <a:lnTo>
                  <a:pt x="1145" y="393"/>
                </a:lnTo>
                <a:lnTo>
                  <a:pt x="1144" y="396"/>
                </a:lnTo>
                <a:cubicBezTo>
                  <a:pt x="1141" y="404"/>
                  <a:pt x="1137" y="412"/>
                  <a:pt x="1132" y="419"/>
                </a:cubicBezTo>
                <a:lnTo>
                  <a:pt x="1127" y="427"/>
                </a:lnTo>
                <a:lnTo>
                  <a:pt x="1122" y="434"/>
                </a:lnTo>
                <a:cubicBezTo>
                  <a:pt x="1114" y="445"/>
                  <a:pt x="1104" y="454"/>
                  <a:pt x="1093" y="461"/>
                </a:cubicBezTo>
                <a:lnTo>
                  <a:pt x="1088" y="464"/>
                </a:lnTo>
                <a:cubicBezTo>
                  <a:pt x="1064" y="478"/>
                  <a:pt x="1034" y="481"/>
                  <a:pt x="1008" y="472"/>
                </a:cubicBezTo>
                <a:cubicBezTo>
                  <a:pt x="981" y="463"/>
                  <a:pt x="960" y="443"/>
                  <a:pt x="949" y="417"/>
                </a:cubicBezTo>
                <a:lnTo>
                  <a:pt x="945" y="407"/>
                </a:lnTo>
                <a:cubicBezTo>
                  <a:pt x="943" y="401"/>
                  <a:pt x="941" y="394"/>
                  <a:pt x="940" y="387"/>
                </a:cubicBezTo>
                <a:lnTo>
                  <a:pt x="939" y="381"/>
                </a:lnTo>
                <a:lnTo>
                  <a:pt x="942" y="396"/>
                </a:lnTo>
                <a:lnTo>
                  <a:pt x="941" y="393"/>
                </a:lnTo>
                <a:lnTo>
                  <a:pt x="1128" y="362"/>
                </a:lnTo>
                <a:lnTo>
                  <a:pt x="1128" y="365"/>
                </a:lnTo>
                <a:lnTo>
                  <a:pt x="1128" y="372"/>
                </a:lnTo>
                <a:lnTo>
                  <a:pt x="1127" y="357"/>
                </a:lnTo>
                <a:lnTo>
                  <a:pt x="1128" y="363"/>
                </a:lnTo>
                <a:cubicBezTo>
                  <a:pt x="1129" y="368"/>
                  <a:pt x="1129" y="373"/>
                  <a:pt x="1129" y="378"/>
                </a:cubicBezTo>
                <a:lnTo>
                  <a:pt x="1129" y="381"/>
                </a:lnTo>
                <a:cubicBezTo>
                  <a:pt x="1129" y="432"/>
                  <a:pt x="1090" y="474"/>
                  <a:pt x="1039" y="477"/>
                </a:cubicBezTo>
                <a:cubicBezTo>
                  <a:pt x="989" y="480"/>
                  <a:pt x="944" y="444"/>
                  <a:pt x="938" y="393"/>
                </a:cubicBezTo>
                <a:lnTo>
                  <a:pt x="937" y="382"/>
                </a:lnTo>
                <a:lnTo>
                  <a:pt x="936" y="371"/>
                </a:lnTo>
                <a:lnTo>
                  <a:pt x="1031" y="458"/>
                </a:lnTo>
                <a:lnTo>
                  <a:pt x="1030" y="458"/>
                </a:lnTo>
                <a:cubicBezTo>
                  <a:pt x="1003" y="458"/>
                  <a:pt x="978" y="447"/>
                  <a:pt x="960" y="427"/>
                </a:cubicBezTo>
                <a:cubicBezTo>
                  <a:pt x="941" y="407"/>
                  <a:pt x="932" y="381"/>
                  <a:pt x="935" y="354"/>
                </a:cubicBezTo>
                <a:lnTo>
                  <a:pt x="936" y="340"/>
                </a:lnTo>
                <a:lnTo>
                  <a:pt x="937" y="332"/>
                </a:lnTo>
                <a:cubicBezTo>
                  <a:pt x="943" y="281"/>
                  <a:pt x="988" y="245"/>
                  <a:pt x="1038" y="248"/>
                </a:cubicBezTo>
                <a:cubicBezTo>
                  <a:pt x="1089" y="251"/>
                  <a:pt x="1128" y="293"/>
                  <a:pt x="1128" y="343"/>
                </a:cubicBezTo>
                <a:lnTo>
                  <a:pt x="1128" y="346"/>
                </a:lnTo>
                <a:lnTo>
                  <a:pt x="1128" y="352"/>
                </a:lnTo>
                <a:lnTo>
                  <a:pt x="1128" y="362"/>
                </a:lnTo>
                <a:cubicBezTo>
                  <a:pt x="1128" y="411"/>
                  <a:pt x="1092" y="452"/>
                  <a:pt x="1044" y="458"/>
                </a:cubicBezTo>
                <a:cubicBezTo>
                  <a:pt x="996" y="464"/>
                  <a:pt x="951" y="433"/>
                  <a:pt x="939" y="386"/>
                </a:cubicBezTo>
                <a:lnTo>
                  <a:pt x="937" y="374"/>
                </a:lnTo>
                <a:lnTo>
                  <a:pt x="936" y="368"/>
                </a:lnTo>
                <a:lnTo>
                  <a:pt x="1030" y="448"/>
                </a:lnTo>
                <a:lnTo>
                  <a:pt x="1023" y="448"/>
                </a:lnTo>
                <a:lnTo>
                  <a:pt x="1014" y="448"/>
                </a:lnTo>
                <a:lnTo>
                  <a:pt x="992" y="448"/>
                </a:lnTo>
                <a:lnTo>
                  <a:pt x="984" y="447"/>
                </a:lnTo>
                <a:lnTo>
                  <a:pt x="1011" y="446"/>
                </a:lnTo>
                <a:lnTo>
                  <a:pt x="1005" y="447"/>
                </a:lnTo>
                <a:lnTo>
                  <a:pt x="1084" y="368"/>
                </a:lnTo>
                <a:lnTo>
                  <a:pt x="1083" y="374"/>
                </a:lnTo>
                <a:lnTo>
                  <a:pt x="1084" y="358"/>
                </a:lnTo>
                <a:lnTo>
                  <a:pt x="1084" y="357"/>
                </a:lnTo>
                <a:lnTo>
                  <a:pt x="1085" y="376"/>
                </a:lnTo>
                <a:lnTo>
                  <a:pt x="1085" y="381"/>
                </a:lnTo>
                <a:lnTo>
                  <a:pt x="893" y="381"/>
                </a:lnTo>
                <a:lnTo>
                  <a:pt x="893" y="379"/>
                </a:lnTo>
                <a:lnTo>
                  <a:pt x="893" y="373"/>
                </a:lnTo>
                <a:lnTo>
                  <a:pt x="894" y="354"/>
                </a:lnTo>
                <a:lnTo>
                  <a:pt x="894" y="351"/>
                </a:lnTo>
                <a:lnTo>
                  <a:pt x="894" y="343"/>
                </a:lnTo>
                <a:lnTo>
                  <a:pt x="1086" y="343"/>
                </a:lnTo>
                <a:lnTo>
                  <a:pt x="1086" y="360"/>
                </a:lnTo>
                <a:lnTo>
                  <a:pt x="1085" y="371"/>
                </a:lnTo>
                <a:lnTo>
                  <a:pt x="989" y="266"/>
                </a:lnTo>
                <a:lnTo>
                  <a:pt x="991" y="266"/>
                </a:lnTo>
                <a:lnTo>
                  <a:pt x="895" y="362"/>
                </a:lnTo>
                <a:lnTo>
                  <a:pt x="895" y="351"/>
                </a:lnTo>
                <a:lnTo>
                  <a:pt x="895" y="345"/>
                </a:lnTo>
                <a:lnTo>
                  <a:pt x="895" y="343"/>
                </a:lnTo>
                <a:lnTo>
                  <a:pt x="1087" y="343"/>
                </a:lnTo>
                <a:lnTo>
                  <a:pt x="1087" y="337"/>
                </a:lnTo>
                <a:lnTo>
                  <a:pt x="1088" y="356"/>
                </a:lnTo>
                <a:lnTo>
                  <a:pt x="1088" y="366"/>
                </a:lnTo>
                <a:lnTo>
                  <a:pt x="1088" y="371"/>
                </a:lnTo>
                <a:cubicBezTo>
                  <a:pt x="1088" y="414"/>
                  <a:pt x="1061" y="451"/>
                  <a:pt x="1020" y="463"/>
                </a:cubicBezTo>
                <a:cubicBezTo>
                  <a:pt x="980" y="476"/>
                  <a:pt x="936" y="460"/>
                  <a:pt x="913" y="425"/>
                </a:cubicBezTo>
                <a:lnTo>
                  <a:pt x="905" y="411"/>
                </a:lnTo>
                <a:lnTo>
                  <a:pt x="902" y="405"/>
                </a:lnTo>
                <a:lnTo>
                  <a:pt x="987" y="458"/>
                </a:lnTo>
                <a:lnTo>
                  <a:pt x="978" y="458"/>
                </a:lnTo>
                <a:lnTo>
                  <a:pt x="974" y="458"/>
                </a:lnTo>
                <a:lnTo>
                  <a:pt x="1064" y="398"/>
                </a:lnTo>
                <a:lnTo>
                  <a:pt x="1066" y="391"/>
                </a:lnTo>
                <a:lnTo>
                  <a:pt x="1065" y="395"/>
                </a:lnTo>
                <a:lnTo>
                  <a:pt x="971" y="275"/>
                </a:lnTo>
                <a:lnTo>
                  <a:pt x="972" y="275"/>
                </a:lnTo>
                <a:lnTo>
                  <a:pt x="881" y="402"/>
                </a:lnTo>
                <a:lnTo>
                  <a:pt x="876" y="384"/>
                </a:lnTo>
                <a:lnTo>
                  <a:pt x="875" y="376"/>
                </a:lnTo>
                <a:lnTo>
                  <a:pt x="873" y="367"/>
                </a:lnTo>
                <a:lnTo>
                  <a:pt x="887" y="400"/>
                </a:lnTo>
                <a:lnTo>
                  <a:pt x="885" y="397"/>
                </a:lnTo>
                <a:lnTo>
                  <a:pt x="1056" y="374"/>
                </a:lnTo>
                <a:lnTo>
                  <a:pt x="1054" y="380"/>
                </a:lnTo>
                <a:lnTo>
                  <a:pt x="1057" y="365"/>
                </a:lnTo>
                <a:lnTo>
                  <a:pt x="1056" y="369"/>
                </a:lnTo>
                <a:lnTo>
                  <a:pt x="1055" y="382"/>
                </a:lnTo>
                <a:cubicBezTo>
                  <a:pt x="1055" y="388"/>
                  <a:pt x="1054" y="395"/>
                  <a:pt x="1052" y="401"/>
                </a:cubicBezTo>
                <a:lnTo>
                  <a:pt x="1050" y="408"/>
                </a:lnTo>
                <a:cubicBezTo>
                  <a:pt x="1042" y="435"/>
                  <a:pt x="1022" y="458"/>
                  <a:pt x="996" y="469"/>
                </a:cubicBezTo>
                <a:cubicBezTo>
                  <a:pt x="970" y="481"/>
                  <a:pt x="940" y="480"/>
                  <a:pt x="915" y="467"/>
                </a:cubicBezTo>
                <a:lnTo>
                  <a:pt x="913" y="466"/>
                </a:lnTo>
                <a:cubicBezTo>
                  <a:pt x="892" y="456"/>
                  <a:pt x="875" y="438"/>
                  <a:pt x="866" y="416"/>
                </a:cubicBezTo>
                <a:lnTo>
                  <a:pt x="864" y="411"/>
                </a:lnTo>
                <a:cubicBezTo>
                  <a:pt x="862" y="404"/>
                  <a:pt x="860" y="397"/>
                  <a:pt x="859" y="390"/>
                </a:cubicBezTo>
                <a:lnTo>
                  <a:pt x="856" y="371"/>
                </a:lnTo>
                <a:lnTo>
                  <a:pt x="855" y="363"/>
                </a:lnTo>
                <a:lnTo>
                  <a:pt x="854" y="355"/>
                </a:lnTo>
                <a:cubicBezTo>
                  <a:pt x="849" y="311"/>
                  <a:pt x="874" y="269"/>
                  <a:pt x="916" y="253"/>
                </a:cubicBezTo>
                <a:cubicBezTo>
                  <a:pt x="958" y="238"/>
                  <a:pt x="1005" y="253"/>
                  <a:pt x="1029" y="290"/>
                </a:cubicBezTo>
                <a:lnTo>
                  <a:pt x="1031" y="293"/>
                </a:lnTo>
                <a:cubicBezTo>
                  <a:pt x="1039" y="305"/>
                  <a:pt x="1044" y="317"/>
                  <a:pt x="1046" y="331"/>
                </a:cubicBezTo>
                <a:lnTo>
                  <a:pt x="1047" y="337"/>
                </a:lnTo>
                <a:cubicBezTo>
                  <a:pt x="1052" y="365"/>
                  <a:pt x="1044" y="393"/>
                  <a:pt x="1026" y="415"/>
                </a:cubicBezTo>
                <a:cubicBezTo>
                  <a:pt x="1007" y="436"/>
                  <a:pt x="981" y="448"/>
                  <a:pt x="952" y="448"/>
                </a:cubicBezTo>
                <a:lnTo>
                  <a:pt x="951" y="448"/>
                </a:lnTo>
                <a:lnTo>
                  <a:pt x="950" y="448"/>
                </a:lnTo>
                <a:cubicBezTo>
                  <a:pt x="922" y="448"/>
                  <a:pt x="894" y="436"/>
                  <a:pt x="876" y="413"/>
                </a:cubicBezTo>
                <a:cubicBezTo>
                  <a:pt x="858" y="391"/>
                  <a:pt x="851" y="362"/>
                  <a:pt x="856" y="334"/>
                </a:cubicBezTo>
                <a:lnTo>
                  <a:pt x="858" y="324"/>
                </a:lnTo>
                <a:lnTo>
                  <a:pt x="859" y="320"/>
                </a:lnTo>
                <a:cubicBezTo>
                  <a:pt x="872" y="270"/>
                  <a:pt x="923" y="238"/>
                  <a:pt x="974" y="250"/>
                </a:cubicBezTo>
                <a:cubicBezTo>
                  <a:pt x="1024" y="261"/>
                  <a:pt x="1057" y="311"/>
                  <a:pt x="1047" y="362"/>
                </a:cubicBezTo>
                <a:lnTo>
                  <a:pt x="1045" y="372"/>
                </a:lnTo>
                <a:lnTo>
                  <a:pt x="1044" y="376"/>
                </a:lnTo>
                <a:cubicBezTo>
                  <a:pt x="1032" y="423"/>
                  <a:pt x="987" y="454"/>
                  <a:pt x="939" y="448"/>
                </a:cubicBezTo>
                <a:cubicBezTo>
                  <a:pt x="891" y="442"/>
                  <a:pt x="854" y="401"/>
                  <a:pt x="854" y="352"/>
                </a:cubicBezTo>
                <a:lnTo>
                  <a:pt x="854" y="349"/>
                </a:lnTo>
                <a:lnTo>
                  <a:pt x="854" y="342"/>
                </a:lnTo>
                <a:lnTo>
                  <a:pt x="856" y="358"/>
                </a:lnTo>
                <a:lnTo>
                  <a:pt x="855" y="352"/>
                </a:lnTo>
                <a:cubicBezTo>
                  <a:pt x="854" y="347"/>
                  <a:pt x="853" y="342"/>
                  <a:pt x="853" y="336"/>
                </a:cubicBezTo>
                <a:lnTo>
                  <a:pt x="853" y="333"/>
                </a:lnTo>
                <a:lnTo>
                  <a:pt x="1041" y="364"/>
                </a:lnTo>
                <a:lnTo>
                  <a:pt x="1040" y="367"/>
                </a:lnTo>
                <a:lnTo>
                  <a:pt x="1044" y="336"/>
                </a:lnTo>
                <a:lnTo>
                  <a:pt x="1044" y="343"/>
                </a:lnTo>
                <a:cubicBezTo>
                  <a:pt x="1044" y="349"/>
                  <a:pt x="1044" y="354"/>
                  <a:pt x="1043" y="359"/>
                </a:cubicBezTo>
                <a:lnTo>
                  <a:pt x="1042" y="365"/>
                </a:lnTo>
                <a:lnTo>
                  <a:pt x="1043" y="349"/>
                </a:lnTo>
                <a:lnTo>
                  <a:pt x="1043" y="352"/>
                </a:lnTo>
                <a:cubicBezTo>
                  <a:pt x="1043" y="403"/>
                  <a:pt x="1004" y="445"/>
                  <a:pt x="953" y="448"/>
                </a:cubicBezTo>
                <a:cubicBezTo>
                  <a:pt x="903" y="451"/>
                  <a:pt x="858" y="415"/>
                  <a:pt x="852" y="364"/>
                </a:cubicBezTo>
                <a:lnTo>
                  <a:pt x="852" y="362"/>
                </a:lnTo>
                <a:lnTo>
                  <a:pt x="850" y="351"/>
                </a:lnTo>
                <a:lnTo>
                  <a:pt x="865" y="387"/>
                </a:lnTo>
                <a:lnTo>
                  <a:pt x="861" y="381"/>
                </a:lnTo>
                <a:lnTo>
                  <a:pt x="873" y="395"/>
                </a:lnTo>
                <a:lnTo>
                  <a:pt x="870" y="392"/>
                </a:lnTo>
                <a:lnTo>
                  <a:pt x="1005" y="392"/>
                </a:lnTo>
                <a:lnTo>
                  <a:pt x="1002" y="395"/>
                </a:lnTo>
                <a:lnTo>
                  <a:pt x="1026" y="358"/>
                </a:lnTo>
                <a:lnTo>
                  <a:pt x="1024" y="361"/>
                </a:lnTo>
                <a:lnTo>
                  <a:pt x="1021" y="371"/>
                </a:lnTo>
                <a:lnTo>
                  <a:pt x="1024" y="328"/>
                </a:lnTo>
                <a:lnTo>
                  <a:pt x="1025" y="334"/>
                </a:lnTo>
                <a:cubicBezTo>
                  <a:pt x="1026" y="339"/>
                  <a:pt x="1026" y="344"/>
                  <a:pt x="1026" y="349"/>
                </a:cubicBezTo>
                <a:lnTo>
                  <a:pt x="1026" y="352"/>
                </a:lnTo>
                <a:cubicBezTo>
                  <a:pt x="1026" y="401"/>
                  <a:pt x="990" y="442"/>
                  <a:pt x="942" y="448"/>
                </a:cubicBezTo>
                <a:cubicBezTo>
                  <a:pt x="894" y="454"/>
                  <a:pt x="849" y="423"/>
                  <a:pt x="837" y="376"/>
                </a:cubicBezTo>
                <a:lnTo>
                  <a:pt x="838" y="377"/>
                </a:lnTo>
                <a:lnTo>
                  <a:pt x="834" y="366"/>
                </a:lnTo>
                <a:lnTo>
                  <a:pt x="853" y="397"/>
                </a:lnTo>
                <a:lnTo>
                  <a:pt x="845" y="388"/>
                </a:lnTo>
                <a:lnTo>
                  <a:pt x="916" y="420"/>
                </a:lnTo>
                <a:lnTo>
                  <a:pt x="915" y="420"/>
                </a:lnTo>
                <a:lnTo>
                  <a:pt x="912" y="420"/>
                </a:lnTo>
                <a:lnTo>
                  <a:pt x="1008" y="324"/>
                </a:lnTo>
                <a:lnTo>
                  <a:pt x="1008" y="335"/>
                </a:lnTo>
                <a:lnTo>
                  <a:pt x="1008" y="343"/>
                </a:lnTo>
                <a:lnTo>
                  <a:pt x="816" y="343"/>
                </a:lnTo>
                <a:lnTo>
                  <a:pt x="816" y="340"/>
                </a:lnTo>
                <a:cubicBezTo>
                  <a:pt x="816" y="336"/>
                  <a:pt x="817" y="331"/>
                  <a:pt x="817" y="327"/>
                </a:cubicBezTo>
                <a:lnTo>
                  <a:pt x="818" y="320"/>
                </a:lnTo>
                <a:lnTo>
                  <a:pt x="817" y="333"/>
                </a:lnTo>
                <a:lnTo>
                  <a:pt x="817" y="326"/>
                </a:lnTo>
                <a:lnTo>
                  <a:pt x="817" y="324"/>
                </a:lnTo>
                <a:lnTo>
                  <a:pt x="1009" y="324"/>
                </a:lnTo>
                <a:lnTo>
                  <a:pt x="1009" y="329"/>
                </a:lnTo>
                <a:lnTo>
                  <a:pt x="1009" y="349"/>
                </a:lnTo>
                <a:lnTo>
                  <a:pt x="1008" y="347"/>
                </a:lnTo>
                <a:lnTo>
                  <a:pt x="1008" y="352"/>
                </a:lnTo>
                <a:lnTo>
                  <a:pt x="816" y="352"/>
                </a:lnTo>
                <a:lnTo>
                  <a:pt x="816" y="350"/>
                </a:lnTo>
                <a:lnTo>
                  <a:pt x="816" y="344"/>
                </a:lnTo>
                <a:lnTo>
                  <a:pt x="816" y="337"/>
                </a:lnTo>
                <a:lnTo>
                  <a:pt x="816" y="333"/>
                </a:lnTo>
                <a:lnTo>
                  <a:pt x="995" y="383"/>
                </a:lnTo>
                <a:lnTo>
                  <a:pt x="992" y="388"/>
                </a:lnTo>
                <a:lnTo>
                  <a:pt x="989" y="393"/>
                </a:lnTo>
                <a:cubicBezTo>
                  <a:pt x="970" y="424"/>
                  <a:pt x="935" y="442"/>
                  <a:pt x="899" y="439"/>
                </a:cubicBezTo>
                <a:cubicBezTo>
                  <a:pt x="862" y="436"/>
                  <a:pt x="831" y="413"/>
                  <a:pt x="817" y="379"/>
                </a:cubicBezTo>
                <a:lnTo>
                  <a:pt x="815" y="374"/>
                </a:lnTo>
                <a:lnTo>
                  <a:pt x="822" y="388"/>
                </a:lnTo>
                <a:lnTo>
                  <a:pt x="819" y="383"/>
                </a:lnTo>
                <a:lnTo>
                  <a:pt x="984" y="383"/>
                </a:lnTo>
                <a:lnTo>
                  <a:pt x="983" y="382"/>
                </a:lnTo>
                <a:lnTo>
                  <a:pt x="979" y="391"/>
                </a:lnTo>
                <a:cubicBezTo>
                  <a:pt x="958" y="438"/>
                  <a:pt x="905" y="460"/>
                  <a:pt x="857" y="442"/>
                </a:cubicBezTo>
                <a:cubicBezTo>
                  <a:pt x="809" y="423"/>
                  <a:pt x="784" y="371"/>
                  <a:pt x="800" y="322"/>
                </a:cubicBezTo>
                <a:lnTo>
                  <a:pt x="801" y="319"/>
                </a:lnTo>
                <a:lnTo>
                  <a:pt x="803" y="313"/>
                </a:lnTo>
                <a:cubicBezTo>
                  <a:pt x="816" y="274"/>
                  <a:pt x="853" y="247"/>
                  <a:pt x="894" y="247"/>
                </a:cubicBezTo>
                <a:lnTo>
                  <a:pt x="895" y="247"/>
                </a:lnTo>
                <a:cubicBezTo>
                  <a:pt x="924" y="247"/>
                  <a:pt x="951" y="260"/>
                  <a:pt x="970" y="283"/>
                </a:cubicBezTo>
                <a:cubicBezTo>
                  <a:pt x="988" y="305"/>
                  <a:pt x="995" y="334"/>
                  <a:pt x="990" y="362"/>
                </a:cubicBezTo>
                <a:lnTo>
                  <a:pt x="989" y="367"/>
                </a:lnTo>
                <a:cubicBezTo>
                  <a:pt x="987" y="376"/>
                  <a:pt x="984" y="384"/>
                  <a:pt x="980" y="391"/>
                </a:cubicBezTo>
                <a:lnTo>
                  <a:pt x="978" y="395"/>
                </a:lnTo>
                <a:cubicBezTo>
                  <a:pt x="958" y="435"/>
                  <a:pt x="914" y="456"/>
                  <a:pt x="870" y="446"/>
                </a:cubicBezTo>
                <a:cubicBezTo>
                  <a:pt x="827" y="436"/>
                  <a:pt x="796" y="397"/>
                  <a:pt x="796" y="352"/>
                </a:cubicBezTo>
                <a:lnTo>
                  <a:pt x="796" y="348"/>
                </a:lnTo>
                <a:lnTo>
                  <a:pt x="798" y="367"/>
                </a:lnTo>
                <a:lnTo>
                  <a:pt x="797" y="362"/>
                </a:lnTo>
                <a:lnTo>
                  <a:pt x="891" y="439"/>
                </a:lnTo>
                <a:lnTo>
                  <a:pt x="886" y="439"/>
                </a:lnTo>
                <a:lnTo>
                  <a:pt x="881" y="439"/>
                </a:lnTo>
                <a:cubicBezTo>
                  <a:pt x="835" y="439"/>
                  <a:pt x="795" y="406"/>
                  <a:pt x="787" y="361"/>
                </a:cubicBezTo>
                <a:lnTo>
                  <a:pt x="785" y="350"/>
                </a:lnTo>
                <a:cubicBezTo>
                  <a:pt x="784" y="344"/>
                  <a:pt x="783" y="338"/>
                  <a:pt x="783" y="332"/>
                </a:cubicBezTo>
                <a:lnTo>
                  <a:pt x="783" y="324"/>
                </a:lnTo>
                <a:lnTo>
                  <a:pt x="975" y="336"/>
                </a:lnTo>
                <a:lnTo>
                  <a:pt x="973" y="350"/>
                </a:lnTo>
                <a:lnTo>
                  <a:pt x="971" y="361"/>
                </a:lnTo>
                <a:cubicBezTo>
                  <a:pt x="969" y="371"/>
                  <a:pt x="965" y="382"/>
                  <a:pt x="960" y="391"/>
                </a:cubicBezTo>
                <a:lnTo>
                  <a:pt x="956" y="398"/>
                </a:lnTo>
                <a:cubicBezTo>
                  <a:pt x="948" y="411"/>
                  <a:pt x="938" y="422"/>
                  <a:pt x="926" y="430"/>
                </a:cubicBezTo>
                <a:lnTo>
                  <a:pt x="923" y="432"/>
                </a:lnTo>
                <a:cubicBezTo>
                  <a:pt x="895" y="451"/>
                  <a:pt x="860" y="454"/>
                  <a:pt x="830" y="440"/>
                </a:cubicBezTo>
                <a:cubicBezTo>
                  <a:pt x="799" y="426"/>
                  <a:pt x="778" y="397"/>
                  <a:pt x="774" y="364"/>
                </a:cubicBezTo>
                <a:lnTo>
                  <a:pt x="774" y="362"/>
                </a:lnTo>
                <a:lnTo>
                  <a:pt x="772" y="351"/>
                </a:lnTo>
                <a:lnTo>
                  <a:pt x="799" y="401"/>
                </a:lnTo>
                <a:lnTo>
                  <a:pt x="793" y="395"/>
                </a:lnTo>
                <a:lnTo>
                  <a:pt x="811" y="410"/>
                </a:lnTo>
                <a:lnTo>
                  <a:pt x="806" y="407"/>
                </a:lnTo>
                <a:lnTo>
                  <a:pt x="951" y="324"/>
                </a:lnTo>
                <a:lnTo>
                  <a:pt x="951" y="327"/>
                </a:lnTo>
                <a:lnTo>
                  <a:pt x="950" y="312"/>
                </a:lnTo>
                <a:lnTo>
                  <a:pt x="951" y="318"/>
                </a:lnTo>
                <a:cubicBezTo>
                  <a:pt x="952" y="323"/>
                  <a:pt x="952" y="328"/>
                  <a:pt x="952" y="333"/>
                </a:cubicBezTo>
                <a:lnTo>
                  <a:pt x="952" y="340"/>
                </a:lnTo>
                <a:cubicBezTo>
                  <a:pt x="952" y="351"/>
                  <a:pt x="951" y="361"/>
                  <a:pt x="948" y="371"/>
                </a:cubicBezTo>
                <a:lnTo>
                  <a:pt x="947" y="374"/>
                </a:lnTo>
                <a:cubicBezTo>
                  <a:pt x="932" y="418"/>
                  <a:pt x="887" y="446"/>
                  <a:pt x="840" y="438"/>
                </a:cubicBezTo>
                <a:cubicBezTo>
                  <a:pt x="794" y="431"/>
                  <a:pt x="759" y="391"/>
                  <a:pt x="759" y="343"/>
                </a:cubicBezTo>
                <a:lnTo>
                  <a:pt x="759" y="338"/>
                </a:lnTo>
                <a:lnTo>
                  <a:pt x="759" y="333"/>
                </a:lnTo>
                <a:lnTo>
                  <a:pt x="951" y="333"/>
                </a:lnTo>
                <a:lnTo>
                  <a:pt x="951" y="337"/>
                </a:lnTo>
                <a:lnTo>
                  <a:pt x="951" y="343"/>
                </a:lnTo>
                <a:lnTo>
                  <a:pt x="760" y="334"/>
                </a:lnTo>
                <a:lnTo>
                  <a:pt x="761" y="324"/>
                </a:lnTo>
                <a:lnTo>
                  <a:pt x="765" y="364"/>
                </a:lnTo>
                <a:lnTo>
                  <a:pt x="763" y="358"/>
                </a:lnTo>
                <a:lnTo>
                  <a:pt x="775" y="381"/>
                </a:lnTo>
                <a:lnTo>
                  <a:pt x="773" y="378"/>
                </a:lnTo>
                <a:lnTo>
                  <a:pt x="948" y="324"/>
                </a:lnTo>
                <a:lnTo>
                  <a:pt x="948" y="327"/>
                </a:lnTo>
                <a:lnTo>
                  <a:pt x="948" y="314"/>
                </a:lnTo>
                <a:lnTo>
                  <a:pt x="948" y="319"/>
                </a:lnTo>
                <a:lnTo>
                  <a:pt x="949" y="325"/>
                </a:lnTo>
                <a:cubicBezTo>
                  <a:pt x="950" y="330"/>
                  <a:pt x="950" y="335"/>
                  <a:pt x="950" y="340"/>
                </a:cubicBezTo>
                <a:lnTo>
                  <a:pt x="950" y="343"/>
                </a:lnTo>
                <a:cubicBezTo>
                  <a:pt x="950" y="392"/>
                  <a:pt x="914" y="433"/>
                  <a:pt x="866" y="439"/>
                </a:cubicBezTo>
                <a:cubicBezTo>
                  <a:pt x="818" y="445"/>
                  <a:pt x="773" y="414"/>
                  <a:pt x="761" y="367"/>
                </a:cubicBezTo>
                <a:lnTo>
                  <a:pt x="760" y="361"/>
                </a:lnTo>
                <a:lnTo>
                  <a:pt x="757" y="350"/>
                </a:lnTo>
                <a:lnTo>
                  <a:pt x="826" y="418"/>
                </a:lnTo>
                <a:lnTo>
                  <a:pt x="822" y="417"/>
                </a:lnTo>
                <a:lnTo>
                  <a:pt x="869" y="417"/>
                </a:lnTo>
                <a:lnTo>
                  <a:pt x="865" y="418"/>
                </a:lnTo>
                <a:cubicBezTo>
                  <a:pt x="857" y="420"/>
                  <a:pt x="849" y="420"/>
                  <a:pt x="841" y="420"/>
                </a:cubicBezTo>
                <a:lnTo>
                  <a:pt x="836" y="420"/>
                </a:lnTo>
                <a:lnTo>
                  <a:pt x="832" y="420"/>
                </a:lnTo>
                <a:cubicBezTo>
                  <a:pt x="786" y="420"/>
                  <a:pt x="746" y="387"/>
                  <a:pt x="738" y="342"/>
                </a:cubicBezTo>
                <a:lnTo>
                  <a:pt x="736" y="329"/>
                </a:lnTo>
                <a:lnTo>
                  <a:pt x="735" y="323"/>
                </a:lnTo>
                <a:cubicBezTo>
                  <a:pt x="734" y="318"/>
                  <a:pt x="733" y="313"/>
                  <a:pt x="733" y="307"/>
                </a:cubicBezTo>
                <a:lnTo>
                  <a:pt x="733" y="305"/>
                </a:lnTo>
                <a:lnTo>
                  <a:pt x="925" y="305"/>
                </a:lnTo>
                <a:lnTo>
                  <a:pt x="925" y="309"/>
                </a:lnTo>
                <a:lnTo>
                  <a:pt x="925" y="318"/>
                </a:lnTo>
                <a:lnTo>
                  <a:pt x="925" y="328"/>
                </a:lnTo>
                <a:lnTo>
                  <a:pt x="925" y="333"/>
                </a:lnTo>
                <a:cubicBezTo>
                  <a:pt x="925" y="381"/>
                  <a:pt x="891" y="421"/>
                  <a:pt x="845" y="428"/>
                </a:cubicBezTo>
                <a:cubicBezTo>
                  <a:pt x="798" y="436"/>
                  <a:pt x="753" y="408"/>
                  <a:pt x="738" y="364"/>
                </a:cubicBezTo>
                <a:lnTo>
                  <a:pt x="737" y="361"/>
                </a:lnTo>
                <a:cubicBezTo>
                  <a:pt x="736" y="356"/>
                  <a:pt x="735" y="351"/>
                  <a:pt x="734" y="346"/>
                </a:cubicBezTo>
                <a:lnTo>
                  <a:pt x="733" y="340"/>
                </a:lnTo>
                <a:cubicBezTo>
                  <a:pt x="728" y="312"/>
                  <a:pt x="736" y="284"/>
                  <a:pt x="754" y="262"/>
                </a:cubicBezTo>
                <a:cubicBezTo>
                  <a:pt x="772" y="241"/>
                  <a:pt x="799" y="228"/>
                  <a:pt x="827" y="228"/>
                </a:cubicBezTo>
                <a:lnTo>
                  <a:pt x="830" y="228"/>
                </a:lnTo>
                <a:cubicBezTo>
                  <a:pt x="861" y="228"/>
                  <a:pt x="890" y="243"/>
                  <a:pt x="908" y="268"/>
                </a:cubicBezTo>
                <a:cubicBezTo>
                  <a:pt x="926" y="293"/>
                  <a:pt x="931" y="326"/>
                  <a:pt x="922" y="355"/>
                </a:cubicBezTo>
                <a:lnTo>
                  <a:pt x="920" y="361"/>
                </a:lnTo>
                <a:cubicBezTo>
                  <a:pt x="915" y="375"/>
                  <a:pt x="907" y="388"/>
                  <a:pt x="896" y="398"/>
                </a:cubicBezTo>
                <a:lnTo>
                  <a:pt x="893" y="401"/>
                </a:lnTo>
                <a:cubicBezTo>
                  <a:pt x="866" y="429"/>
                  <a:pt x="825" y="437"/>
                  <a:pt x="789" y="422"/>
                </a:cubicBezTo>
                <a:cubicBezTo>
                  <a:pt x="753" y="407"/>
                  <a:pt x="729" y="372"/>
                  <a:pt x="729" y="333"/>
                </a:cubicBezTo>
                <a:lnTo>
                  <a:pt x="729" y="328"/>
                </a:lnTo>
                <a:lnTo>
                  <a:pt x="729" y="318"/>
                </a:lnTo>
                <a:lnTo>
                  <a:pt x="729" y="309"/>
                </a:lnTo>
                <a:cubicBezTo>
                  <a:pt x="729" y="302"/>
                  <a:pt x="730" y="294"/>
                  <a:pt x="732" y="286"/>
                </a:cubicBezTo>
                <a:lnTo>
                  <a:pt x="733" y="282"/>
                </a:lnTo>
                <a:cubicBezTo>
                  <a:pt x="745" y="235"/>
                  <a:pt x="790" y="204"/>
                  <a:pt x="838" y="210"/>
                </a:cubicBezTo>
                <a:cubicBezTo>
                  <a:pt x="886" y="216"/>
                  <a:pt x="922" y="257"/>
                  <a:pt x="922" y="305"/>
                </a:cubicBezTo>
                <a:lnTo>
                  <a:pt x="922" y="307"/>
                </a:lnTo>
                <a:lnTo>
                  <a:pt x="922" y="294"/>
                </a:lnTo>
                <a:lnTo>
                  <a:pt x="923" y="301"/>
                </a:lnTo>
                <a:lnTo>
                  <a:pt x="924" y="308"/>
                </a:lnTo>
                <a:lnTo>
                  <a:pt x="920" y="291"/>
                </a:lnTo>
                <a:lnTo>
                  <a:pt x="921" y="294"/>
                </a:lnTo>
                <a:lnTo>
                  <a:pt x="733" y="324"/>
                </a:lnTo>
                <a:lnTo>
                  <a:pt x="733" y="321"/>
                </a:lnTo>
                <a:lnTo>
                  <a:pt x="735" y="337"/>
                </a:lnTo>
                <a:lnTo>
                  <a:pt x="733" y="329"/>
                </a:lnTo>
                <a:lnTo>
                  <a:pt x="732" y="322"/>
                </a:lnTo>
                <a:lnTo>
                  <a:pt x="736" y="339"/>
                </a:lnTo>
                <a:lnTo>
                  <a:pt x="735" y="336"/>
                </a:lnTo>
                <a:lnTo>
                  <a:pt x="922" y="305"/>
                </a:lnTo>
                <a:lnTo>
                  <a:pt x="922" y="308"/>
                </a:lnTo>
                <a:lnTo>
                  <a:pt x="922" y="295"/>
                </a:lnTo>
                <a:lnTo>
                  <a:pt x="923" y="302"/>
                </a:lnTo>
                <a:cubicBezTo>
                  <a:pt x="923" y="306"/>
                  <a:pt x="923" y="311"/>
                  <a:pt x="923" y="315"/>
                </a:cubicBezTo>
                <a:lnTo>
                  <a:pt x="923" y="321"/>
                </a:lnTo>
                <a:lnTo>
                  <a:pt x="923" y="324"/>
                </a:lnTo>
                <a:cubicBezTo>
                  <a:pt x="923" y="372"/>
                  <a:pt x="889" y="412"/>
                  <a:pt x="843" y="419"/>
                </a:cubicBezTo>
                <a:cubicBezTo>
                  <a:pt x="796" y="427"/>
                  <a:pt x="751" y="399"/>
                  <a:pt x="736" y="355"/>
                </a:cubicBezTo>
                <a:lnTo>
                  <a:pt x="734" y="348"/>
                </a:lnTo>
                <a:lnTo>
                  <a:pt x="736" y="352"/>
                </a:lnTo>
                <a:lnTo>
                  <a:pt x="733" y="345"/>
                </a:lnTo>
                <a:lnTo>
                  <a:pt x="754" y="375"/>
                </a:lnTo>
                <a:lnTo>
                  <a:pt x="752" y="373"/>
                </a:lnTo>
                <a:lnTo>
                  <a:pt x="905" y="348"/>
                </a:lnTo>
                <a:lnTo>
                  <a:pt x="903" y="352"/>
                </a:lnTo>
                <a:lnTo>
                  <a:pt x="911" y="330"/>
                </a:lnTo>
                <a:lnTo>
                  <a:pt x="907" y="346"/>
                </a:lnTo>
                <a:lnTo>
                  <a:pt x="904" y="356"/>
                </a:lnTo>
                <a:cubicBezTo>
                  <a:pt x="902" y="364"/>
                  <a:pt x="899" y="371"/>
                  <a:pt x="895" y="378"/>
                </a:cubicBezTo>
                <a:lnTo>
                  <a:pt x="892" y="383"/>
                </a:lnTo>
                <a:cubicBezTo>
                  <a:pt x="872" y="415"/>
                  <a:pt x="835" y="433"/>
                  <a:pt x="798" y="429"/>
                </a:cubicBezTo>
                <a:lnTo>
                  <a:pt x="790" y="428"/>
                </a:lnTo>
                <a:cubicBezTo>
                  <a:pt x="768" y="425"/>
                  <a:pt x="749" y="415"/>
                  <a:pt x="734" y="400"/>
                </a:cubicBezTo>
                <a:lnTo>
                  <a:pt x="719" y="384"/>
                </a:lnTo>
                <a:lnTo>
                  <a:pt x="706" y="368"/>
                </a:lnTo>
                <a:lnTo>
                  <a:pt x="700" y="359"/>
                </a:lnTo>
                <a:cubicBezTo>
                  <a:pt x="680" y="329"/>
                  <a:pt x="678" y="291"/>
                  <a:pt x="695" y="260"/>
                </a:cubicBezTo>
                <a:cubicBezTo>
                  <a:pt x="712" y="229"/>
                  <a:pt x="744" y="209"/>
                  <a:pt x="779" y="209"/>
                </a:cubicBezTo>
                <a:lnTo>
                  <a:pt x="782" y="209"/>
                </a:lnTo>
                <a:lnTo>
                  <a:pt x="782" y="401"/>
                </a:lnTo>
                <a:lnTo>
                  <a:pt x="780" y="401"/>
                </a:lnTo>
                <a:lnTo>
                  <a:pt x="876" y="295"/>
                </a:lnTo>
                <a:lnTo>
                  <a:pt x="877" y="314"/>
                </a:lnTo>
                <a:lnTo>
                  <a:pt x="877" y="324"/>
                </a:lnTo>
                <a:cubicBezTo>
                  <a:pt x="877" y="331"/>
                  <a:pt x="877" y="338"/>
                  <a:pt x="875" y="345"/>
                </a:cubicBezTo>
                <a:lnTo>
                  <a:pt x="873" y="354"/>
                </a:lnTo>
                <a:cubicBezTo>
                  <a:pt x="863" y="402"/>
                  <a:pt x="818" y="434"/>
                  <a:pt x="769" y="429"/>
                </a:cubicBezTo>
                <a:cubicBezTo>
                  <a:pt x="720" y="424"/>
                  <a:pt x="683" y="382"/>
                  <a:pt x="683" y="333"/>
                </a:cubicBezTo>
                <a:lnTo>
                  <a:pt x="683" y="330"/>
                </a:lnTo>
                <a:lnTo>
                  <a:pt x="683" y="324"/>
                </a:lnTo>
                <a:cubicBezTo>
                  <a:pt x="683" y="318"/>
                  <a:pt x="684" y="312"/>
                  <a:pt x="685" y="306"/>
                </a:cubicBezTo>
                <a:lnTo>
                  <a:pt x="687" y="296"/>
                </a:lnTo>
                <a:lnTo>
                  <a:pt x="781" y="410"/>
                </a:lnTo>
                <a:lnTo>
                  <a:pt x="780" y="410"/>
                </a:lnTo>
                <a:cubicBezTo>
                  <a:pt x="744" y="410"/>
                  <a:pt x="711" y="390"/>
                  <a:pt x="695" y="357"/>
                </a:cubicBezTo>
                <a:lnTo>
                  <a:pt x="692" y="351"/>
                </a:lnTo>
                <a:lnTo>
                  <a:pt x="710" y="376"/>
                </a:lnTo>
                <a:lnTo>
                  <a:pt x="707" y="373"/>
                </a:lnTo>
                <a:lnTo>
                  <a:pt x="851" y="363"/>
                </a:lnTo>
                <a:lnTo>
                  <a:pt x="845" y="371"/>
                </a:lnTo>
                <a:lnTo>
                  <a:pt x="853" y="359"/>
                </a:lnTo>
                <a:lnTo>
                  <a:pt x="847" y="370"/>
                </a:lnTo>
                <a:lnTo>
                  <a:pt x="857" y="340"/>
                </a:lnTo>
                <a:lnTo>
                  <a:pt x="856" y="346"/>
                </a:lnTo>
                <a:lnTo>
                  <a:pt x="857" y="330"/>
                </a:lnTo>
                <a:lnTo>
                  <a:pt x="857" y="333"/>
                </a:lnTo>
                <a:cubicBezTo>
                  <a:pt x="857" y="376"/>
                  <a:pt x="830" y="413"/>
                  <a:pt x="789" y="425"/>
                </a:cubicBezTo>
                <a:cubicBezTo>
                  <a:pt x="749" y="438"/>
                  <a:pt x="705" y="422"/>
                  <a:pt x="682" y="387"/>
                </a:cubicBezTo>
                <a:lnTo>
                  <a:pt x="674" y="373"/>
                </a:lnTo>
                <a:lnTo>
                  <a:pt x="671" y="367"/>
                </a:lnTo>
                <a:lnTo>
                  <a:pt x="683" y="386"/>
                </a:lnTo>
                <a:lnTo>
                  <a:pt x="678" y="380"/>
                </a:lnTo>
                <a:lnTo>
                  <a:pt x="691" y="393"/>
                </a:lnTo>
                <a:lnTo>
                  <a:pt x="686" y="389"/>
                </a:lnTo>
                <a:lnTo>
                  <a:pt x="841" y="333"/>
                </a:lnTo>
                <a:lnTo>
                  <a:pt x="839" y="340"/>
                </a:lnTo>
                <a:lnTo>
                  <a:pt x="838" y="346"/>
                </a:lnTo>
                <a:cubicBezTo>
                  <a:pt x="837" y="351"/>
                  <a:pt x="836" y="356"/>
                  <a:pt x="835" y="361"/>
                </a:cubicBezTo>
                <a:lnTo>
                  <a:pt x="834" y="364"/>
                </a:lnTo>
                <a:cubicBezTo>
                  <a:pt x="819" y="408"/>
                  <a:pt x="774" y="436"/>
                  <a:pt x="727" y="428"/>
                </a:cubicBezTo>
                <a:cubicBezTo>
                  <a:pt x="681" y="421"/>
                  <a:pt x="646" y="381"/>
                  <a:pt x="646" y="333"/>
                </a:cubicBezTo>
                <a:lnTo>
                  <a:pt x="646" y="325"/>
                </a:lnTo>
                <a:lnTo>
                  <a:pt x="646" y="314"/>
                </a:lnTo>
                <a:cubicBezTo>
                  <a:pt x="646" y="261"/>
                  <a:pt x="689" y="218"/>
                  <a:pt x="742" y="218"/>
                </a:cubicBezTo>
                <a:lnTo>
                  <a:pt x="745" y="218"/>
                </a:lnTo>
                <a:cubicBezTo>
                  <a:pt x="774" y="218"/>
                  <a:pt x="800" y="231"/>
                  <a:pt x="819" y="252"/>
                </a:cubicBezTo>
                <a:cubicBezTo>
                  <a:pt x="837" y="274"/>
                  <a:pt x="845" y="302"/>
                  <a:pt x="840" y="330"/>
                </a:cubicBezTo>
                <a:lnTo>
                  <a:pt x="839" y="336"/>
                </a:lnTo>
                <a:cubicBezTo>
                  <a:pt x="838" y="346"/>
                  <a:pt x="835" y="355"/>
                  <a:pt x="830" y="363"/>
                </a:cubicBezTo>
                <a:lnTo>
                  <a:pt x="828" y="367"/>
                </a:lnTo>
                <a:cubicBezTo>
                  <a:pt x="807" y="410"/>
                  <a:pt x="757" y="431"/>
                  <a:pt x="711" y="415"/>
                </a:cubicBezTo>
                <a:cubicBezTo>
                  <a:pt x="666" y="400"/>
                  <a:pt x="639" y="353"/>
                  <a:pt x="648" y="306"/>
                </a:cubicBezTo>
                <a:lnTo>
                  <a:pt x="649" y="301"/>
                </a:lnTo>
                <a:lnTo>
                  <a:pt x="650" y="296"/>
                </a:lnTo>
                <a:cubicBezTo>
                  <a:pt x="659" y="251"/>
                  <a:pt x="699" y="218"/>
                  <a:pt x="744" y="218"/>
                </a:cubicBezTo>
                <a:cubicBezTo>
                  <a:pt x="790" y="218"/>
                  <a:pt x="830" y="251"/>
                  <a:pt x="839" y="296"/>
                </a:cubicBezTo>
                <a:lnTo>
                  <a:pt x="840" y="301"/>
                </a:lnTo>
                <a:cubicBezTo>
                  <a:pt x="842" y="313"/>
                  <a:pt x="842" y="326"/>
                  <a:pt x="840" y="338"/>
                </a:cubicBezTo>
                <a:lnTo>
                  <a:pt x="839" y="343"/>
                </a:lnTo>
                <a:cubicBezTo>
                  <a:pt x="831" y="380"/>
                  <a:pt x="803" y="410"/>
                  <a:pt x="766" y="418"/>
                </a:cubicBezTo>
                <a:cubicBezTo>
                  <a:pt x="729" y="426"/>
                  <a:pt x="690" y="412"/>
                  <a:pt x="668" y="382"/>
                </a:cubicBezTo>
                <a:lnTo>
                  <a:pt x="668" y="382"/>
                </a:lnTo>
                <a:lnTo>
                  <a:pt x="663" y="376"/>
                </a:lnTo>
                <a:lnTo>
                  <a:pt x="736" y="410"/>
                </a:lnTo>
                <a:lnTo>
                  <a:pt x="731" y="410"/>
                </a:lnTo>
                <a:lnTo>
                  <a:pt x="726" y="410"/>
                </a:lnTo>
                <a:cubicBezTo>
                  <a:pt x="696" y="410"/>
                  <a:pt x="668" y="396"/>
                  <a:pt x="650" y="372"/>
                </a:cubicBezTo>
                <a:lnTo>
                  <a:pt x="647" y="368"/>
                </a:lnTo>
                <a:cubicBezTo>
                  <a:pt x="638" y="357"/>
                  <a:pt x="632" y="343"/>
                  <a:pt x="629" y="329"/>
                </a:cubicBezTo>
                <a:lnTo>
                  <a:pt x="628" y="324"/>
                </a:lnTo>
                <a:cubicBezTo>
                  <a:pt x="623" y="296"/>
                  <a:pt x="630" y="267"/>
                  <a:pt x="648" y="245"/>
                </a:cubicBezTo>
                <a:cubicBezTo>
                  <a:pt x="666" y="222"/>
                  <a:pt x="694" y="209"/>
                  <a:pt x="722" y="209"/>
                </a:cubicBezTo>
                <a:lnTo>
                  <a:pt x="723" y="209"/>
                </a:lnTo>
                <a:lnTo>
                  <a:pt x="724" y="209"/>
                </a:lnTo>
                <a:cubicBezTo>
                  <a:pt x="777" y="209"/>
                  <a:pt x="820" y="252"/>
                  <a:pt x="820" y="305"/>
                </a:cubicBezTo>
                <a:lnTo>
                  <a:pt x="820" y="310"/>
                </a:lnTo>
                <a:cubicBezTo>
                  <a:pt x="820" y="318"/>
                  <a:pt x="820" y="326"/>
                  <a:pt x="818" y="334"/>
                </a:cubicBezTo>
                <a:lnTo>
                  <a:pt x="817" y="338"/>
                </a:lnTo>
                <a:lnTo>
                  <a:pt x="638" y="272"/>
                </a:lnTo>
                <a:lnTo>
                  <a:pt x="640" y="268"/>
                </a:lnTo>
                <a:lnTo>
                  <a:pt x="629" y="310"/>
                </a:lnTo>
                <a:lnTo>
                  <a:pt x="629" y="305"/>
                </a:lnTo>
                <a:lnTo>
                  <a:pt x="793" y="373"/>
                </a:lnTo>
                <a:lnTo>
                  <a:pt x="789" y="377"/>
                </a:lnTo>
                <a:lnTo>
                  <a:pt x="784" y="382"/>
                </a:lnTo>
                <a:cubicBezTo>
                  <a:pt x="766" y="400"/>
                  <a:pt x="742" y="410"/>
                  <a:pt x="716" y="410"/>
                </a:cubicBezTo>
                <a:lnTo>
                  <a:pt x="707" y="410"/>
                </a:lnTo>
                <a:cubicBezTo>
                  <a:pt x="666" y="410"/>
                  <a:pt x="629" y="384"/>
                  <a:pt x="616" y="345"/>
                </a:cubicBezTo>
                <a:lnTo>
                  <a:pt x="613" y="336"/>
                </a:lnTo>
                <a:cubicBezTo>
                  <a:pt x="606" y="314"/>
                  <a:pt x="607" y="291"/>
                  <a:pt x="615" y="270"/>
                </a:cubicBezTo>
                <a:lnTo>
                  <a:pt x="619" y="260"/>
                </a:lnTo>
                <a:lnTo>
                  <a:pt x="623" y="338"/>
                </a:lnTo>
                <a:lnTo>
                  <a:pt x="626" y="343"/>
                </a:lnTo>
                <a:lnTo>
                  <a:pt x="624" y="340"/>
                </a:lnTo>
                <a:lnTo>
                  <a:pt x="795" y="256"/>
                </a:lnTo>
                <a:lnTo>
                  <a:pt x="801" y="277"/>
                </a:lnTo>
                <a:lnTo>
                  <a:pt x="803" y="287"/>
                </a:lnTo>
                <a:cubicBezTo>
                  <a:pt x="813" y="337"/>
                  <a:pt x="781" y="386"/>
                  <a:pt x="732" y="399"/>
                </a:cubicBezTo>
                <a:lnTo>
                  <a:pt x="728" y="400"/>
                </a:lnTo>
                <a:cubicBezTo>
                  <a:pt x="715" y="403"/>
                  <a:pt x="702" y="403"/>
                  <a:pt x="689" y="401"/>
                </a:cubicBezTo>
                <a:lnTo>
                  <a:pt x="683" y="400"/>
                </a:lnTo>
                <a:lnTo>
                  <a:pt x="698" y="401"/>
                </a:lnTo>
                <a:lnTo>
                  <a:pt x="693" y="401"/>
                </a:lnTo>
                <a:cubicBezTo>
                  <a:pt x="683" y="401"/>
                  <a:pt x="673" y="400"/>
                  <a:pt x="663" y="397"/>
                </a:cubicBezTo>
                <a:lnTo>
                  <a:pt x="660" y="396"/>
                </a:lnTo>
                <a:lnTo>
                  <a:pt x="714" y="398"/>
                </a:lnTo>
                <a:lnTo>
                  <a:pt x="710" y="399"/>
                </a:lnTo>
                <a:lnTo>
                  <a:pt x="782" y="313"/>
                </a:lnTo>
                <a:lnTo>
                  <a:pt x="780" y="333"/>
                </a:lnTo>
                <a:lnTo>
                  <a:pt x="779" y="339"/>
                </a:lnTo>
                <a:lnTo>
                  <a:pt x="780" y="323"/>
                </a:lnTo>
                <a:lnTo>
                  <a:pt x="780" y="324"/>
                </a:lnTo>
                <a:lnTo>
                  <a:pt x="588" y="324"/>
                </a:lnTo>
                <a:lnTo>
                  <a:pt x="589" y="310"/>
                </a:lnTo>
                <a:lnTo>
                  <a:pt x="590" y="298"/>
                </a:lnTo>
                <a:lnTo>
                  <a:pt x="590" y="294"/>
                </a:lnTo>
                <a:lnTo>
                  <a:pt x="590" y="286"/>
                </a:lnTo>
                <a:lnTo>
                  <a:pt x="754" y="354"/>
                </a:lnTo>
                <a:lnTo>
                  <a:pt x="753" y="355"/>
                </a:lnTo>
                <a:lnTo>
                  <a:pt x="781" y="299"/>
                </a:lnTo>
                <a:lnTo>
                  <a:pt x="780" y="307"/>
                </a:lnTo>
                <a:lnTo>
                  <a:pt x="780" y="286"/>
                </a:lnTo>
                <a:lnTo>
                  <a:pt x="781" y="295"/>
                </a:lnTo>
                <a:lnTo>
                  <a:pt x="782" y="304"/>
                </a:lnTo>
                <a:cubicBezTo>
                  <a:pt x="785" y="331"/>
                  <a:pt x="776" y="358"/>
                  <a:pt x="758" y="378"/>
                </a:cubicBezTo>
                <a:cubicBezTo>
                  <a:pt x="740" y="399"/>
                  <a:pt x="714" y="410"/>
                  <a:pt x="686" y="410"/>
                </a:cubicBezTo>
                <a:lnTo>
                  <a:pt x="684" y="410"/>
                </a:lnTo>
                <a:cubicBezTo>
                  <a:pt x="638" y="410"/>
                  <a:pt x="597" y="377"/>
                  <a:pt x="590" y="330"/>
                </a:cubicBezTo>
                <a:lnTo>
                  <a:pt x="588" y="319"/>
                </a:lnTo>
                <a:lnTo>
                  <a:pt x="587" y="310"/>
                </a:lnTo>
                <a:lnTo>
                  <a:pt x="588" y="314"/>
                </a:lnTo>
                <a:lnTo>
                  <a:pt x="587" y="310"/>
                </a:lnTo>
                <a:lnTo>
                  <a:pt x="748" y="354"/>
                </a:lnTo>
                <a:lnTo>
                  <a:pt x="746" y="356"/>
                </a:lnTo>
                <a:lnTo>
                  <a:pt x="770" y="319"/>
                </a:lnTo>
                <a:lnTo>
                  <a:pt x="767" y="327"/>
                </a:lnTo>
                <a:lnTo>
                  <a:pt x="763" y="338"/>
                </a:lnTo>
                <a:cubicBezTo>
                  <a:pt x="749" y="376"/>
                  <a:pt x="713" y="401"/>
                  <a:pt x="672" y="401"/>
                </a:cubicBezTo>
                <a:lnTo>
                  <a:pt x="670" y="401"/>
                </a:lnTo>
                <a:lnTo>
                  <a:pt x="668" y="401"/>
                </a:lnTo>
                <a:cubicBezTo>
                  <a:pt x="615" y="401"/>
                  <a:pt x="572" y="358"/>
                  <a:pt x="572" y="305"/>
                </a:cubicBezTo>
                <a:lnTo>
                  <a:pt x="572" y="299"/>
                </a:lnTo>
                <a:lnTo>
                  <a:pt x="572" y="295"/>
                </a:lnTo>
                <a:lnTo>
                  <a:pt x="754" y="338"/>
                </a:lnTo>
                <a:lnTo>
                  <a:pt x="746" y="353"/>
                </a:lnTo>
                <a:lnTo>
                  <a:pt x="742" y="359"/>
                </a:lnTo>
                <a:cubicBezTo>
                  <a:pt x="736" y="368"/>
                  <a:pt x="729" y="376"/>
                  <a:pt x="720" y="382"/>
                </a:cubicBezTo>
                <a:lnTo>
                  <a:pt x="712" y="388"/>
                </a:lnTo>
                <a:cubicBezTo>
                  <a:pt x="707" y="392"/>
                  <a:pt x="703" y="395"/>
                  <a:pt x="697" y="397"/>
                </a:cubicBezTo>
                <a:lnTo>
                  <a:pt x="691" y="400"/>
                </a:lnTo>
                <a:cubicBezTo>
                  <a:pt x="665" y="413"/>
                  <a:pt x="635" y="414"/>
                  <a:pt x="608" y="402"/>
                </a:cubicBezTo>
                <a:cubicBezTo>
                  <a:pt x="582" y="390"/>
                  <a:pt x="562" y="366"/>
                  <a:pt x="555" y="338"/>
                </a:cubicBezTo>
                <a:lnTo>
                  <a:pt x="553" y="330"/>
                </a:lnTo>
                <a:cubicBezTo>
                  <a:pt x="551" y="322"/>
                  <a:pt x="550" y="314"/>
                  <a:pt x="550" y="306"/>
                </a:cubicBezTo>
                <a:lnTo>
                  <a:pt x="550" y="295"/>
                </a:lnTo>
                <a:cubicBezTo>
                  <a:pt x="550" y="246"/>
                  <a:pt x="589" y="204"/>
                  <a:pt x="639" y="200"/>
                </a:cubicBezTo>
                <a:cubicBezTo>
                  <a:pt x="688" y="196"/>
                  <a:pt x="733" y="230"/>
                  <a:pt x="741" y="280"/>
                </a:cubicBezTo>
                <a:lnTo>
                  <a:pt x="741" y="278"/>
                </a:lnTo>
                <a:lnTo>
                  <a:pt x="742" y="282"/>
                </a:lnTo>
                <a:lnTo>
                  <a:pt x="553" y="295"/>
                </a:lnTo>
                <a:lnTo>
                  <a:pt x="554" y="286"/>
                </a:lnTo>
                <a:lnTo>
                  <a:pt x="554" y="306"/>
                </a:lnTo>
                <a:lnTo>
                  <a:pt x="553" y="296"/>
                </a:lnTo>
                <a:lnTo>
                  <a:pt x="633" y="381"/>
                </a:lnTo>
                <a:lnTo>
                  <a:pt x="627" y="380"/>
                </a:lnTo>
                <a:lnTo>
                  <a:pt x="658" y="380"/>
                </a:lnTo>
                <a:lnTo>
                  <a:pt x="652" y="381"/>
                </a:lnTo>
                <a:cubicBezTo>
                  <a:pt x="647" y="382"/>
                  <a:pt x="642" y="382"/>
                  <a:pt x="636" y="382"/>
                </a:cubicBezTo>
                <a:lnTo>
                  <a:pt x="630" y="382"/>
                </a:lnTo>
                <a:lnTo>
                  <a:pt x="726" y="286"/>
                </a:lnTo>
                <a:lnTo>
                  <a:pt x="726" y="291"/>
                </a:lnTo>
                <a:cubicBezTo>
                  <a:pt x="726" y="299"/>
                  <a:pt x="726" y="307"/>
                  <a:pt x="724" y="315"/>
                </a:cubicBezTo>
                <a:lnTo>
                  <a:pt x="723" y="319"/>
                </a:lnTo>
                <a:cubicBezTo>
                  <a:pt x="711" y="366"/>
                  <a:pt x="666" y="397"/>
                  <a:pt x="618" y="391"/>
                </a:cubicBezTo>
                <a:cubicBezTo>
                  <a:pt x="570" y="385"/>
                  <a:pt x="533" y="344"/>
                  <a:pt x="533" y="295"/>
                </a:cubicBezTo>
                <a:lnTo>
                  <a:pt x="533" y="291"/>
                </a:lnTo>
                <a:lnTo>
                  <a:pt x="535" y="310"/>
                </a:lnTo>
                <a:lnTo>
                  <a:pt x="534" y="305"/>
                </a:lnTo>
                <a:lnTo>
                  <a:pt x="543" y="329"/>
                </a:lnTo>
                <a:lnTo>
                  <a:pt x="540" y="323"/>
                </a:lnTo>
                <a:lnTo>
                  <a:pt x="558" y="348"/>
                </a:lnTo>
                <a:lnTo>
                  <a:pt x="554" y="344"/>
                </a:lnTo>
                <a:lnTo>
                  <a:pt x="707" y="319"/>
                </a:lnTo>
                <a:lnTo>
                  <a:pt x="705" y="323"/>
                </a:lnTo>
                <a:lnTo>
                  <a:pt x="712" y="307"/>
                </a:lnTo>
                <a:lnTo>
                  <a:pt x="709" y="318"/>
                </a:lnTo>
                <a:lnTo>
                  <a:pt x="707" y="324"/>
                </a:lnTo>
                <a:cubicBezTo>
                  <a:pt x="702" y="338"/>
                  <a:pt x="694" y="351"/>
                  <a:pt x="683" y="361"/>
                </a:cubicBezTo>
                <a:lnTo>
                  <a:pt x="681" y="363"/>
                </a:lnTo>
                <a:cubicBezTo>
                  <a:pt x="657" y="388"/>
                  <a:pt x="621" y="397"/>
                  <a:pt x="588" y="388"/>
                </a:cubicBezTo>
                <a:cubicBezTo>
                  <a:pt x="555" y="379"/>
                  <a:pt x="529" y="352"/>
                  <a:pt x="520" y="319"/>
                </a:cubicBezTo>
                <a:lnTo>
                  <a:pt x="517" y="302"/>
                </a:lnTo>
                <a:lnTo>
                  <a:pt x="516" y="293"/>
                </a:lnTo>
                <a:lnTo>
                  <a:pt x="516" y="289"/>
                </a:lnTo>
                <a:lnTo>
                  <a:pt x="515" y="283"/>
                </a:lnTo>
                <a:lnTo>
                  <a:pt x="705" y="267"/>
                </a:lnTo>
                <a:lnTo>
                  <a:pt x="705" y="270"/>
                </a:lnTo>
                <a:lnTo>
                  <a:pt x="704" y="255"/>
                </a:lnTo>
                <a:lnTo>
                  <a:pt x="705" y="261"/>
                </a:lnTo>
                <a:lnTo>
                  <a:pt x="610" y="180"/>
                </a:lnTo>
                <a:lnTo>
                  <a:pt x="611" y="180"/>
                </a:lnTo>
                <a:lnTo>
                  <a:pt x="518" y="300"/>
                </a:lnTo>
                <a:lnTo>
                  <a:pt x="516" y="291"/>
                </a:lnTo>
                <a:lnTo>
                  <a:pt x="515" y="286"/>
                </a:lnTo>
                <a:cubicBezTo>
                  <a:pt x="510" y="258"/>
                  <a:pt x="517" y="229"/>
                  <a:pt x="535" y="207"/>
                </a:cubicBezTo>
                <a:cubicBezTo>
                  <a:pt x="553" y="184"/>
                  <a:pt x="581" y="171"/>
                  <a:pt x="609" y="171"/>
                </a:cubicBezTo>
                <a:lnTo>
                  <a:pt x="610" y="171"/>
                </a:lnTo>
                <a:cubicBezTo>
                  <a:pt x="651" y="171"/>
                  <a:pt x="687" y="197"/>
                  <a:pt x="701" y="235"/>
                </a:cubicBezTo>
                <a:cubicBezTo>
                  <a:pt x="714" y="273"/>
                  <a:pt x="703" y="315"/>
                  <a:pt x="672" y="341"/>
                </a:cubicBezTo>
                <a:lnTo>
                  <a:pt x="666" y="346"/>
                </a:lnTo>
                <a:cubicBezTo>
                  <a:pt x="659" y="352"/>
                  <a:pt x="652" y="357"/>
                  <a:pt x="643" y="360"/>
                </a:cubicBezTo>
                <a:lnTo>
                  <a:pt x="634" y="364"/>
                </a:lnTo>
                <a:cubicBezTo>
                  <a:pt x="613" y="374"/>
                  <a:pt x="590" y="375"/>
                  <a:pt x="568" y="368"/>
                </a:cubicBezTo>
                <a:lnTo>
                  <a:pt x="558" y="365"/>
                </a:lnTo>
                <a:cubicBezTo>
                  <a:pt x="549" y="363"/>
                  <a:pt x="540" y="359"/>
                  <a:pt x="532" y="353"/>
                </a:cubicBezTo>
                <a:lnTo>
                  <a:pt x="523" y="347"/>
                </a:lnTo>
                <a:cubicBezTo>
                  <a:pt x="511" y="339"/>
                  <a:pt x="501" y="329"/>
                  <a:pt x="494" y="317"/>
                </a:cubicBezTo>
                <a:lnTo>
                  <a:pt x="491" y="312"/>
                </a:lnTo>
                <a:cubicBezTo>
                  <a:pt x="482" y="297"/>
                  <a:pt x="477" y="280"/>
                  <a:pt x="477" y="262"/>
                </a:cubicBezTo>
                <a:lnTo>
                  <a:pt x="477" y="257"/>
                </a:lnTo>
                <a:lnTo>
                  <a:pt x="668" y="273"/>
                </a:lnTo>
                <a:lnTo>
                  <a:pt x="666" y="287"/>
                </a:lnTo>
                <a:lnTo>
                  <a:pt x="665" y="291"/>
                </a:lnTo>
                <a:cubicBezTo>
                  <a:pt x="653" y="338"/>
                  <a:pt x="608" y="369"/>
                  <a:pt x="560" y="363"/>
                </a:cubicBezTo>
                <a:cubicBezTo>
                  <a:pt x="512" y="357"/>
                  <a:pt x="475" y="316"/>
                  <a:pt x="475" y="267"/>
                </a:cubicBezTo>
                <a:lnTo>
                  <a:pt x="475" y="263"/>
                </a:lnTo>
                <a:cubicBezTo>
                  <a:pt x="475" y="258"/>
                  <a:pt x="476" y="253"/>
                  <a:pt x="477" y="248"/>
                </a:cubicBezTo>
                <a:lnTo>
                  <a:pt x="477" y="247"/>
                </a:lnTo>
                <a:lnTo>
                  <a:pt x="478" y="238"/>
                </a:lnTo>
                <a:lnTo>
                  <a:pt x="479" y="264"/>
                </a:lnTo>
                <a:lnTo>
                  <a:pt x="478" y="258"/>
                </a:lnTo>
                <a:lnTo>
                  <a:pt x="487" y="285"/>
                </a:lnTo>
                <a:lnTo>
                  <a:pt x="485" y="281"/>
                </a:lnTo>
                <a:lnTo>
                  <a:pt x="665" y="220"/>
                </a:lnTo>
                <a:lnTo>
                  <a:pt x="664" y="218"/>
                </a:lnTo>
                <a:lnTo>
                  <a:pt x="666" y="224"/>
                </a:lnTo>
                <a:cubicBezTo>
                  <a:pt x="669" y="234"/>
                  <a:pt x="670" y="244"/>
                  <a:pt x="670" y="254"/>
                </a:cubicBezTo>
                <a:lnTo>
                  <a:pt x="670" y="257"/>
                </a:lnTo>
                <a:lnTo>
                  <a:pt x="478" y="257"/>
                </a:lnTo>
                <a:lnTo>
                  <a:pt x="478" y="254"/>
                </a:lnTo>
                <a:lnTo>
                  <a:pt x="480" y="270"/>
                </a:lnTo>
                <a:lnTo>
                  <a:pt x="478" y="262"/>
                </a:lnTo>
                <a:lnTo>
                  <a:pt x="477" y="255"/>
                </a:lnTo>
                <a:cubicBezTo>
                  <a:pt x="477" y="251"/>
                  <a:pt x="476" y="246"/>
                  <a:pt x="476" y="241"/>
                </a:cubicBezTo>
                <a:lnTo>
                  <a:pt x="476" y="238"/>
                </a:lnTo>
                <a:cubicBezTo>
                  <a:pt x="476" y="191"/>
                  <a:pt x="511" y="151"/>
                  <a:pt x="557" y="144"/>
                </a:cubicBezTo>
                <a:cubicBezTo>
                  <a:pt x="604" y="136"/>
                  <a:pt x="649" y="163"/>
                  <a:pt x="664" y="208"/>
                </a:cubicBezTo>
                <a:lnTo>
                  <a:pt x="666" y="215"/>
                </a:lnTo>
                <a:lnTo>
                  <a:pt x="670" y="233"/>
                </a:lnTo>
                <a:lnTo>
                  <a:pt x="671" y="239"/>
                </a:lnTo>
                <a:cubicBezTo>
                  <a:pt x="674" y="254"/>
                  <a:pt x="672" y="270"/>
                  <a:pt x="668" y="285"/>
                </a:cubicBezTo>
                <a:lnTo>
                  <a:pt x="667" y="288"/>
                </a:lnTo>
                <a:cubicBezTo>
                  <a:pt x="656" y="319"/>
                  <a:pt x="630" y="343"/>
                  <a:pt x="598" y="351"/>
                </a:cubicBezTo>
                <a:cubicBezTo>
                  <a:pt x="565" y="359"/>
                  <a:pt x="531" y="349"/>
                  <a:pt x="508" y="325"/>
                </a:cubicBezTo>
                <a:lnTo>
                  <a:pt x="505" y="322"/>
                </a:lnTo>
                <a:cubicBezTo>
                  <a:pt x="500" y="318"/>
                  <a:pt x="496" y="313"/>
                  <a:pt x="493" y="308"/>
                </a:cubicBezTo>
                <a:lnTo>
                  <a:pt x="489" y="302"/>
                </a:lnTo>
                <a:lnTo>
                  <a:pt x="501" y="316"/>
                </a:lnTo>
                <a:lnTo>
                  <a:pt x="491" y="306"/>
                </a:lnTo>
                <a:lnTo>
                  <a:pt x="626" y="306"/>
                </a:lnTo>
                <a:lnTo>
                  <a:pt x="620" y="312"/>
                </a:lnTo>
                <a:lnTo>
                  <a:pt x="629" y="302"/>
                </a:lnTo>
                <a:lnTo>
                  <a:pt x="626" y="306"/>
                </a:lnTo>
                <a:cubicBezTo>
                  <a:pt x="608" y="330"/>
                  <a:pt x="580" y="344"/>
                  <a:pt x="549" y="344"/>
                </a:cubicBezTo>
                <a:lnTo>
                  <a:pt x="546" y="344"/>
                </a:lnTo>
                <a:cubicBezTo>
                  <a:pt x="510" y="344"/>
                  <a:pt x="477" y="324"/>
                  <a:pt x="461" y="291"/>
                </a:cubicBezTo>
                <a:lnTo>
                  <a:pt x="458" y="285"/>
                </a:lnTo>
                <a:cubicBezTo>
                  <a:pt x="455" y="280"/>
                  <a:pt x="453" y="275"/>
                  <a:pt x="452" y="270"/>
                </a:cubicBezTo>
                <a:lnTo>
                  <a:pt x="449" y="263"/>
                </a:lnTo>
                <a:lnTo>
                  <a:pt x="446" y="254"/>
                </a:lnTo>
                <a:lnTo>
                  <a:pt x="452" y="266"/>
                </a:lnTo>
                <a:lnTo>
                  <a:pt x="450" y="262"/>
                </a:lnTo>
                <a:lnTo>
                  <a:pt x="631" y="219"/>
                </a:lnTo>
                <a:lnTo>
                  <a:pt x="631" y="218"/>
                </a:lnTo>
                <a:lnTo>
                  <a:pt x="632" y="231"/>
                </a:lnTo>
                <a:lnTo>
                  <a:pt x="633" y="251"/>
                </a:lnTo>
                <a:lnTo>
                  <a:pt x="633" y="257"/>
                </a:lnTo>
                <a:lnTo>
                  <a:pt x="441" y="257"/>
                </a:lnTo>
                <a:lnTo>
                  <a:pt x="441" y="254"/>
                </a:lnTo>
                <a:lnTo>
                  <a:pt x="441" y="245"/>
                </a:lnTo>
                <a:lnTo>
                  <a:pt x="441" y="235"/>
                </a:lnTo>
                <a:lnTo>
                  <a:pt x="441" y="229"/>
                </a:lnTo>
                <a:cubicBezTo>
                  <a:pt x="441" y="182"/>
                  <a:pt x="476" y="142"/>
                  <a:pt x="522" y="135"/>
                </a:cubicBezTo>
                <a:cubicBezTo>
                  <a:pt x="569" y="127"/>
                  <a:pt x="614" y="154"/>
                  <a:pt x="629" y="199"/>
                </a:cubicBezTo>
                <a:lnTo>
                  <a:pt x="630" y="202"/>
                </a:lnTo>
                <a:cubicBezTo>
                  <a:pt x="633" y="212"/>
                  <a:pt x="634" y="222"/>
                  <a:pt x="634" y="232"/>
                </a:cubicBezTo>
                <a:lnTo>
                  <a:pt x="634" y="238"/>
                </a:lnTo>
                <a:cubicBezTo>
                  <a:pt x="634" y="284"/>
                  <a:pt x="602" y="324"/>
                  <a:pt x="557" y="333"/>
                </a:cubicBezTo>
                <a:cubicBezTo>
                  <a:pt x="511" y="341"/>
                  <a:pt x="466" y="317"/>
                  <a:pt x="449" y="274"/>
                </a:cubicBezTo>
                <a:lnTo>
                  <a:pt x="451" y="276"/>
                </a:lnTo>
                <a:lnTo>
                  <a:pt x="449" y="272"/>
                </a:lnTo>
                <a:lnTo>
                  <a:pt x="630" y="229"/>
                </a:lnTo>
                <a:lnTo>
                  <a:pt x="630" y="232"/>
                </a:lnTo>
                <a:lnTo>
                  <a:pt x="630" y="239"/>
                </a:lnTo>
                <a:lnTo>
                  <a:pt x="630" y="245"/>
                </a:lnTo>
                <a:lnTo>
                  <a:pt x="630" y="248"/>
                </a:lnTo>
                <a:lnTo>
                  <a:pt x="438" y="248"/>
                </a:lnTo>
                <a:lnTo>
                  <a:pt x="438" y="245"/>
                </a:lnTo>
                <a:lnTo>
                  <a:pt x="438" y="239"/>
                </a:lnTo>
                <a:lnTo>
                  <a:pt x="439" y="253"/>
                </a:lnTo>
                <a:lnTo>
                  <a:pt x="438" y="246"/>
                </a:lnTo>
                <a:cubicBezTo>
                  <a:pt x="438" y="242"/>
                  <a:pt x="437" y="237"/>
                  <a:pt x="437" y="232"/>
                </a:cubicBezTo>
                <a:lnTo>
                  <a:pt x="437" y="229"/>
                </a:lnTo>
                <a:cubicBezTo>
                  <a:pt x="437" y="180"/>
                  <a:pt x="475" y="139"/>
                  <a:pt x="524" y="134"/>
                </a:cubicBezTo>
                <a:cubicBezTo>
                  <a:pt x="573" y="129"/>
                  <a:pt x="618" y="162"/>
                  <a:pt x="628" y="211"/>
                </a:cubicBezTo>
                <a:lnTo>
                  <a:pt x="629" y="216"/>
                </a:lnTo>
                <a:cubicBezTo>
                  <a:pt x="630" y="222"/>
                  <a:pt x="630" y="228"/>
                  <a:pt x="630" y="234"/>
                </a:cubicBezTo>
                <a:lnTo>
                  <a:pt x="630" y="238"/>
                </a:lnTo>
                <a:lnTo>
                  <a:pt x="534" y="142"/>
                </a:lnTo>
                <a:lnTo>
                  <a:pt x="535" y="142"/>
                </a:lnTo>
                <a:lnTo>
                  <a:pt x="439" y="238"/>
                </a:lnTo>
                <a:lnTo>
                  <a:pt x="440" y="223"/>
                </a:lnTo>
                <a:lnTo>
                  <a:pt x="440" y="224"/>
                </a:lnTo>
                <a:lnTo>
                  <a:pt x="440" y="215"/>
                </a:lnTo>
                <a:lnTo>
                  <a:pt x="442" y="234"/>
                </a:lnTo>
                <a:lnTo>
                  <a:pt x="441" y="229"/>
                </a:lnTo>
                <a:lnTo>
                  <a:pt x="559" y="304"/>
                </a:lnTo>
                <a:lnTo>
                  <a:pt x="551" y="306"/>
                </a:lnTo>
                <a:lnTo>
                  <a:pt x="583" y="291"/>
                </a:lnTo>
                <a:lnTo>
                  <a:pt x="576" y="296"/>
                </a:lnTo>
                <a:lnTo>
                  <a:pt x="563" y="306"/>
                </a:lnTo>
                <a:lnTo>
                  <a:pt x="596" y="260"/>
                </a:lnTo>
                <a:lnTo>
                  <a:pt x="594" y="266"/>
                </a:lnTo>
                <a:lnTo>
                  <a:pt x="593" y="269"/>
                </a:lnTo>
                <a:cubicBezTo>
                  <a:pt x="579" y="309"/>
                  <a:pt x="540" y="336"/>
                  <a:pt x="498" y="334"/>
                </a:cubicBezTo>
                <a:cubicBezTo>
                  <a:pt x="455" y="333"/>
                  <a:pt x="419" y="303"/>
                  <a:pt x="408" y="262"/>
                </a:cubicBezTo>
                <a:lnTo>
                  <a:pt x="405" y="248"/>
                </a:lnTo>
                <a:lnTo>
                  <a:pt x="402" y="233"/>
                </a:lnTo>
                <a:lnTo>
                  <a:pt x="401" y="226"/>
                </a:lnTo>
                <a:lnTo>
                  <a:pt x="411" y="255"/>
                </a:lnTo>
                <a:lnTo>
                  <a:pt x="410" y="253"/>
                </a:lnTo>
                <a:lnTo>
                  <a:pt x="589" y="190"/>
                </a:lnTo>
                <a:lnTo>
                  <a:pt x="593" y="210"/>
                </a:lnTo>
                <a:lnTo>
                  <a:pt x="594" y="220"/>
                </a:lnTo>
                <a:cubicBezTo>
                  <a:pt x="599" y="269"/>
                  <a:pt x="566" y="313"/>
                  <a:pt x="519" y="323"/>
                </a:cubicBezTo>
                <a:cubicBezTo>
                  <a:pt x="471" y="334"/>
                  <a:pt x="423" y="306"/>
                  <a:pt x="407" y="260"/>
                </a:cubicBezTo>
                <a:lnTo>
                  <a:pt x="405" y="253"/>
                </a:lnTo>
                <a:lnTo>
                  <a:pt x="403" y="246"/>
                </a:lnTo>
                <a:cubicBezTo>
                  <a:pt x="400" y="234"/>
                  <a:pt x="399" y="223"/>
                  <a:pt x="400" y="211"/>
                </a:cubicBezTo>
                <a:lnTo>
                  <a:pt x="401" y="197"/>
                </a:lnTo>
                <a:lnTo>
                  <a:pt x="402" y="189"/>
                </a:lnTo>
                <a:cubicBezTo>
                  <a:pt x="408" y="138"/>
                  <a:pt x="453" y="102"/>
                  <a:pt x="503" y="105"/>
                </a:cubicBezTo>
                <a:cubicBezTo>
                  <a:pt x="554" y="108"/>
                  <a:pt x="593" y="150"/>
                  <a:pt x="593" y="200"/>
                </a:cubicBezTo>
                <a:lnTo>
                  <a:pt x="593" y="208"/>
                </a:lnTo>
                <a:lnTo>
                  <a:pt x="593" y="219"/>
                </a:lnTo>
                <a:lnTo>
                  <a:pt x="402" y="211"/>
                </a:lnTo>
                <a:lnTo>
                  <a:pt x="402" y="208"/>
                </a:lnTo>
                <a:lnTo>
                  <a:pt x="402" y="200"/>
                </a:lnTo>
                <a:lnTo>
                  <a:pt x="590" y="231"/>
                </a:lnTo>
                <a:lnTo>
                  <a:pt x="589" y="234"/>
                </a:lnTo>
                <a:cubicBezTo>
                  <a:pt x="587" y="238"/>
                  <a:pt x="585" y="242"/>
                  <a:pt x="583" y="246"/>
                </a:cubicBezTo>
                <a:lnTo>
                  <a:pt x="580" y="252"/>
                </a:lnTo>
                <a:lnTo>
                  <a:pt x="587" y="236"/>
                </a:lnTo>
                <a:lnTo>
                  <a:pt x="585" y="243"/>
                </a:lnTo>
                <a:cubicBezTo>
                  <a:pt x="580" y="259"/>
                  <a:pt x="572" y="273"/>
                  <a:pt x="560" y="284"/>
                </a:cubicBezTo>
                <a:lnTo>
                  <a:pt x="557" y="287"/>
                </a:lnTo>
                <a:cubicBezTo>
                  <a:pt x="538" y="307"/>
                  <a:pt x="510" y="317"/>
                  <a:pt x="483" y="315"/>
                </a:cubicBezTo>
                <a:cubicBezTo>
                  <a:pt x="455" y="313"/>
                  <a:pt x="429" y="299"/>
                  <a:pt x="413" y="277"/>
                </a:cubicBezTo>
                <a:lnTo>
                  <a:pt x="412" y="275"/>
                </a:lnTo>
                <a:lnTo>
                  <a:pt x="408" y="270"/>
                </a:lnTo>
                <a:lnTo>
                  <a:pt x="557" y="270"/>
                </a:lnTo>
                <a:lnTo>
                  <a:pt x="546" y="283"/>
                </a:lnTo>
                <a:lnTo>
                  <a:pt x="542" y="287"/>
                </a:lnTo>
                <a:cubicBezTo>
                  <a:pt x="512" y="318"/>
                  <a:pt x="465" y="324"/>
                  <a:pt x="427" y="303"/>
                </a:cubicBezTo>
                <a:cubicBezTo>
                  <a:pt x="390" y="282"/>
                  <a:pt x="371" y="238"/>
                  <a:pt x="381" y="196"/>
                </a:cubicBezTo>
                <a:lnTo>
                  <a:pt x="386" y="180"/>
                </a:lnTo>
                <a:lnTo>
                  <a:pt x="388" y="175"/>
                </a:lnTo>
                <a:lnTo>
                  <a:pt x="477" y="306"/>
                </a:lnTo>
                <a:lnTo>
                  <a:pt x="476" y="306"/>
                </a:lnTo>
                <a:lnTo>
                  <a:pt x="572" y="210"/>
                </a:lnTo>
                <a:lnTo>
                  <a:pt x="572" y="222"/>
                </a:lnTo>
                <a:lnTo>
                  <a:pt x="572" y="228"/>
                </a:lnTo>
                <a:lnTo>
                  <a:pt x="572" y="229"/>
                </a:lnTo>
                <a:cubicBezTo>
                  <a:pt x="572" y="280"/>
                  <a:pt x="534" y="322"/>
                  <a:pt x="483" y="325"/>
                </a:cubicBezTo>
                <a:cubicBezTo>
                  <a:pt x="433" y="329"/>
                  <a:pt x="389" y="293"/>
                  <a:pt x="381" y="243"/>
                </a:cubicBezTo>
                <a:lnTo>
                  <a:pt x="380" y="230"/>
                </a:lnTo>
                <a:lnTo>
                  <a:pt x="380" y="226"/>
                </a:lnTo>
                <a:lnTo>
                  <a:pt x="380" y="225"/>
                </a:lnTo>
                <a:lnTo>
                  <a:pt x="378" y="218"/>
                </a:lnTo>
                <a:lnTo>
                  <a:pt x="524" y="271"/>
                </a:lnTo>
                <a:lnTo>
                  <a:pt x="521" y="273"/>
                </a:lnTo>
                <a:lnTo>
                  <a:pt x="547" y="247"/>
                </a:lnTo>
                <a:lnTo>
                  <a:pt x="549" y="242"/>
                </a:lnTo>
                <a:lnTo>
                  <a:pt x="539" y="261"/>
                </a:lnTo>
                <a:lnTo>
                  <a:pt x="537" y="264"/>
                </a:lnTo>
                <a:cubicBezTo>
                  <a:pt x="514" y="299"/>
                  <a:pt x="470" y="315"/>
                  <a:pt x="430" y="302"/>
                </a:cubicBezTo>
                <a:cubicBezTo>
                  <a:pt x="389" y="290"/>
                  <a:pt x="361" y="253"/>
                  <a:pt x="361" y="210"/>
                </a:cubicBezTo>
                <a:lnTo>
                  <a:pt x="361" y="207"/>
                </a:lnTo>
                <a:cubicBezTo>
                  <a:pt x="361" y="202"/>
                  <a:pt x="362" y="197"/>
                  <a:pt x="363" y="192"/>
                </a:cubicBezTo>
                <a:lnTo>
                  <a:pt x="363" y="188"/>
                </a:lnTo>
                <a:lnTo>
                  <a:pt x="364" y="181"/>
                </a:lnTo>
                <a:lnTo>
                  <a:pt x="363" y="194"/>
                </a:lnTo>
                <a:lnTo>
                  <a:pt x="363" y="191"/>
                </a:lnTo>
                <a:lnTo>
                  <a:pt x="555" y="203"/>
                </a:lnTo>
                <a:lnTo>
                  <a:pt x="554" y="208"/>
                </a:lnTo>
                <a:lnTo>
                  <a:pt x="553" y="219"/>
                </a:lnTo>
                <a:cubicBezTo>
                  <a:pt x="549" y="263"/>
                  <a:pt x="516" y="298"/>
                  <a:pt x="473" y="305"/>
                </a:cubicBezTo>
                <a:cubicBezTo>
                  <a:pt x="430" y="312"/>
                  <a:pt x="387" y="289"/>
                  <a:pt x="370" y="249"/>
                </a:cubicBezTo>
                <a:lnTo>
                  <a:pt x="371" y="251"/>
                </a:lnTo>
                <a:lnTo>
                  <a:pt x="365" y="241"/>
                </a:lnTo>
                <a:lnTo>
                  <a:pt x="429" y="286"/>
                </a:lnTo>
                <a:lnTo>
                  <a:pt x="424" y="285"/>
                </a:lnTo>
                <a:lnTo>
                  <a:pt x="466" y="284"/>
                </a:lnTo>
                <a:lnTo>
                  <a:pt x="462" y="285"/>
                </a:lnTo>
                <a:cubicBezTo>
                  <a:pt x="436" y="291"/>
                  <a:pt x="408" y="286"/>
                  <a:pt x="386" y="272"/>
                </a:cubicBezTo>
                <a:cubicBezTo>
                  <a:pt x="363" y="257"/>
                  <a:pt x="348" y="234"/>
                  <a:pt x="344" y="207"/>
                </a:cubicBezTo>
                <a:lnTo>
                  <a:pt x="343" y="201"/>
                </a:lnTo>
                <a:cubicBezTo>
                  <a:pt x="342" y="196"/>
                  <a:pt x="341" y="191"/>
                  <a:pt x="341" y="185"/>
                </a:cubicBezTo>
                <a:lnTo>
                  <a:pt x="341" y="181"/>
                </a:lnTo>
                <a:cubicBezTo>
                  <a:pt x="341" y="131"/>
                  <a:pt x="381" y="88"/>
                  <a:pt x="432" y="86"/>
                </a:cubicBezTo>
                <a:cubicBezTo>
                  <a:pt x="483" y="83"/>
                  <a:pt x="527" y="120"/>
                  <a:pt x="533" y="171"/>
                </a:cubicBezTo>
                <a:lnTo>
                  <a:pt x="534" y="190"/>
                </a:lnTo>
                <a:lnTo>
                  <a:pt x="534" y="200"/>
                </a:lnTo>
                <a:lnTo>
                  <a:pt x="534" y="187"/>
                </a:lnTo>
                <a:lnTo>
                  <a:pt x="535" y="194"/>
                </a:lnTo>
                <a:lnTo>
                  <a:pt x="531" y="177"/>
                </a:lnTo>
                <a:lnTo>
                  <a:pt x="532" y="180"/>
                </a:lnTo>
                <a:lnTo>
                  <a:pt x="345" y="220"/>
                </a:lnTo>
                <a:lnTo>
                  <a:pt x="346" y="221"/>
                </a:lnTo>
                <a:lnTo>
                  <a:pt x="344" y="212"/>
                </a:lnTo>
                <a:cubicBezTo>
                  <a:pt x="332" y="161"/>
                  <a:pt x="364" y="110"/>
                  <a:pt x="415" y="98"/>
                </a:cubicBezTo>
                <a:cubicBezTo>
                  <a:pt x="467" y="86"/>
                  <a:pt x="518" y="117"/>
                  <a:pt x="531" y="168"/>
                </a:cubicBezTo>
                <a:lnTo>
                  <a:pt x="532" y="172"/>
                </a:lnTo>
                <a:cubicBezTo>
                  <a:pt x="535" y="186"/>
                  <a:pt x="535" y="200"/>
                  <a:pt x="533" y="214"/>
                </a:cubicBezTo>
                <a:lnTo>
                  <a:pt x="532" y="219"/>
                </a:lnTo>
                <a:cubicBezTo>
                  <a:pt x="525" y="254"/>
                  <a:pt x="499" y="282"/>
                  <a:pt x="465" y="292"/>
                </a:cubicBezTo>
                <a:cubicBezTo>
                  <a:pt x="431" y="303"/>
                  <a:pt x="395" y="293"/>
                  <a:pt x="370" y="268"/>
                </a:cubicBezTo>
                <a:lnTo>
                  <a:pt x="359" y="256"/>
                </a:lnTo>
                <a:lnTo>
                  <a:pt x="355" y="251"/>
                </a:lnTo>
                <a:lnTo>
                  <a:pt x="512" y="241"/>
                </a:lnTo>
                <a:lnTo>
                  <a:pt x="509" y="246"/>
                </a:lnTo>
                <a:cubicBezTo>
                  <a:pt x="505" y="253"/>
                  <a:pt x="500" y="259"/>
                  <a:pt x="494" y="264"/>
                </a:cubicBezTo>
                <a:lnTo>
                  <a:pt x="490" y="268"/>
                </a:lnTo>
                <a:cubicBezTo>
                  <a:pt x="456" y="303"/>
                  <a:pt x="401" y="306"/>
                  <a:pt x="362" y="275"/>
                </a:cubicBezTo>
                <a:lnTo>
                  <a:pt x="350" y="264"/>
                </a:lnTo>
                <a:lnTo>
                  <a:pt x="345" y="259"/>
                </a:lnTo>
                <a:lnTo>
                  <a:pt x="412" y="287"/>
                </a:lnTo>
                <a:lnTo>
                  <a:pt x="405" y="287"/>
                </a:lnTo>
                <a:lnTo>
                  <a:pt x="395" y="287"/>
                </a:lnTo>
                <a:lnTo>
                  <a:pt x="389" y="287"/>
                </a:lnTo>
                <a:lnTo>
                  <a:pt x="389" y="95"/>
                </a:lnTo>
                <a:lnTo>
                  <a:pt x="392" y="95"/>
                </a:lnTo>
                <a:cubicBezTo>
                  <a:pt x="421" y="95"/>
                  <a:pt x="448" y="108"/>
                  <a:pt x="467" y="131"/>
                </a:cubicBezTo>
                <a:cubicBezTo>
                  <a:pt x="485" y="153"/>
                  <a:pt x="492" y="182"/>
                  <a:pt x="487" y="210"/>
                </a:cubicBezTo>
                <a:lnTo>
                  <a:pt x="486" y="215"/>
                </a:lnTo>
                <a:cubicBezTo>
                  <a:pt x="484" y="224"/>
                  <a:pt x="481" y="232"/>
                  <a:pt x="477" y="239"/>
                </a:cubicBezTo>
                <a:lnTo>
                  <a:pt x="475" y="243"/>
                </a:lnTo>
                <a:cubicBezTo>
                  <a:pt x="455" y="283"/>
                  <a:pt x="411" y="304"/>
                  <a:pt x="367" y="294"/>
                </a:cubicBezTo>
                <a:cubicBezTo>
                  <a:pt x="324" y="284"/>
                  <a:pt x="293" y="245"/>
                  <a:pt x="293" y="200"/>
                </a:cubicBezTo>
                <a:lnTo>
                  <a:pt x="293" y="196"/>
                </a:lnTo>
                <a:lnTo>
                  <a:pt x="293" y="191"/>
                </a:lnTo>
                <a:cubicBezTo>
                  <a:pt x="293" y="142"/>
                  <a:pt x="331" y="101"/>
                  <a:pt x="380" y="96"/>
                </a:cubicBezTo>
                <a:cubicBezTo>
                  <a:pt x="429" y="91"/>
                  <a:pt x="474" y="124"/>
                  <a:pt x="484" y="173"/>
                </a:cubicBezTo>
                <a:lnTo>
                  <a:pt x="484" y="173"/>
                </a:lnTo>
                <a:lnTo>
                  <a:pt x="485" y="177"/>
                </a:lnTo>
                <a:lnTo>
                  <a:pt x="298" y="177"/>
                </a:lnTo>
                <a:lnTo>
                  <a:pt x="298" y="178"/>
                </a:lnTo>
                <a:lnTo>
                  <a:pt x="299" y="173"/>
                </a:lnTo>
                <a:lnTo>
                  <a:pt x="393" y="287"/>
                </a:lnTo>
                <a:lnTo>
                  <a:pt x="391" y="287"/>
                </a:lnTo>
                <a:lnTo>
                  <a:pt x="391" y="95"/>
                </a:lnTo>
                <a:lnTo>
                  <a:pt x="392" y="95"/>
                </a:lnTo>
                <a:lnTo>
                  <a:pt x="392" y="287"/>
                </a:lnTo>
                <a:lnTo>
                  <a:pt x="389" y="287"/>
                </a:lnTo>
                <a:lnTo>
                  <a:pt x="482" y="166"/>
                </a:lnTo>
                <a:lnTo>
                  <a:pt x="487" y="187"/>
                </a:lnTo>
                <a:lnTo>
                  <a:pt x="488" y="193"/>
                </a:lnTo>
                <a:cubicBezTo>
                  <a:pt x="491" y="213"/>
                  <a:pt x="488" y="233"/>
                  <a:pt x="479" y="251"/>
                </a:cubicBezTo>
                <a:lnTo>
                  <a:pt x="478" y="253"/>
                </a:lnTo>
                <a:cubicBezTo>
                  <a:pt x="460" y="289"/>
                  <a:pt x="422" y="310"/>
                  <a:pt x="382" y="306"/>
                </a:cubicBezTo>
                <a:cubicBezTo>
                  <a:pt x="342" y="302"/>
                  <a:pt x="309" y="273"/>
                  <a:pt x="299" y="234"/>
                </a:cubicBezTo>
                <a:lnTo>
                  <a:pt x="300" y="237"/>
                </a:lnTo>
                <a:lnTo>
                  <a:pt x="299" y="231"/>
                </a:lnTo>
                <a:lnTo>
                  <a:pt x="293" y="215"/>
                </a:lnTo>
                <a:lnTo>
                  <a:pt x="318" y="253"/>
                </a:lnTo>
                <a:lnTo>
                  <a:pt x="308" y="244"/>
                </a:lnTo>
                <a:lnTo>
                  <a:pt x="440" y="240"/>
                </a:lnTo>
                <a:lnTo>
                  <a:pt x="437" y="243"/>
                </a:lnTo>
                <a:lnTo>
                  <a:pt x="461" y="206"/>
                </a:lnTo>
                <a:lnTo>
                  <a:pt x="459" y="212"/>
                </a:lnTo>
                <a:lnTo>
                  <a:pt x="463" y="191"/>
                </a:lnTo>
                <a:lnTo>
                  <a:pt x="462" y="201"/>
                </a:lnTo>
                <a:cubicBezTo>
                  <a:pt x="457" y="250"/>
                  <a:pt x="416" y="287"/>
                  <a:pt x="366" y="287"/>
                </a:cubicBezTo>
                <a:lnTo>
                  <a:pt x="364" y="287"/>
                </a:lnTo>
                <a:cubicBezTo>
                  <a:pt x="319" y="287"/>
                  <a:pt x="279" y="255"/>
                  <a:pt x="270" y="210"/>
                </a:cubicBezTo>
                <a:lnTo>
                  <a:pt x="268" y="200"/>
                </a:lnTo>
                <a:cubicBezTo>
                  <a:pt x="263" y="172"/>
                  <a:pt x="270" y="143"/>
                  <a:pt x="288" y="121"/>
                </a:cubicBezTo>
                <a:cubicBezTo>
                  <a:pt x="306" y="98"/>
                  <a:pt x="334" y="85"/>
                  <a:pt x="362" y="85"/>
                </a:cubicBezTo>
                <a:lnTo>
                  <a:pt x="364" y="85"/>
                </a:lnTo>
                <a:lnTo>
                  <a:pt x="365" y="85"/>
                </a:lnTo>
                <a:lnTo>
                  <a:pt x="272" y="158"/>
                </a:lnTo>
                <a:lnTo>
                  <a:pt x="272" y="159"/>
                </a:lnTo>
                <a:lnTo>
                  <a:pt x="273" y="154"/>
                </a:lnTo>
                <a:lnTo>
                  <a:pt x="367" y="268"/>
                </a:lnTo>
                <a:lnTo>
                  <a:pt x="364" y="268"/>
                </a:lnTo>
                <a:lnTo>
                  <a:pt x="460" y="172"/>
                </a:lnTo>
                <a:lnTo>
                  <a:pt x="460" y="177"/>
                </a:lnTo>
                <a:lnTo>
                  <a:pt x="460" y="181"/>
                </a:lnTo>
                <a:cubicBezTo>
                  <a:pt x="460" y="229"/>
                  <a:pt x="426" y="269"/>
                  <a:pt x="380" y="276"/>
                </a:cubicBezTo>
                <a:cubicBezTo>
                  <a:pt x="333" y="284"/>
                  <a:pt x="288" y="256"/>
                  <a:pt x="273" y="212"/>
                </a:cubicBezTo>
                <a:lnTo>
                  <a:pt x="272" y="209"/>
                </a:lnTo>
                <a:cubicBezTo>
                  <a:pt x="271" y="204"/>
                  <a:pt x="270" y="199"/>
                  <a:pt x="269" y="194"/>
                </a:cubicBezTo>
                <a:lnTo>
                  <a:pt x="269" y="196"/>
                </a:lnTo>
                <a:lnTo>
                  <a:pt x="265" y="177"/>
                </a:lnTo>
                <a:lnTo>
                  <a:pt x="263" y="168"/>
                </a:lnTo>
                <a:lnTo>
                  <a:pt x="280" y="205"/>
                </a:lnTo>
                <a:lnTo>
                  <a:pt x="277" y="201"/>
                </a:lnTo>
                <a:lnTo>
                  <a:pt x="421" y="211"/>
                </a:lnTo>
                <a:lnTo>
                  <a:pt x="419" y="213"/>
                </a:lnTo>
                <a:lnTo>
                  <a:pt x="437" y="188"/>
                </a:lnTo>
                <a:lnTo>
                  <a:pt x="434" y="194"/>
                </a:lnTo>
                <a:lnTo>
                  <a:pt x="441" y="177"/>
                </a:lnTo>
                <a:lnTo>
                  <a:pt x="438" y="188"/>
                </a:lnTo>
                <a:lnTo>
                  <a:pt x="345" y="66"/>
                </a:lnTo>
                <a:lnTo>
                  <a:pt x="347" y="66"/>
                </a:lnTo>
                <a:lnTo>
                  <a:pt x="273" y="222"/>
                </a:lnTo>
                <a:lnTo>
                  <a:pt x="276" y="225"/>
                </a:lnTo>
                <a:lnTo>
                  <a:pt x="272" y="221"/>
                </a:lnTo>
                <a:lnTo>
                  <a:pt x="429" y="189"/>
                </a:lnTo>
                <a:lnTo>
                  <a:pt x="427" y="194"/>
                </a:lnTo>
                <a:cubicBezTo>
                  <a:pt x="423" y="202"/>
                  <a:pt x="419" y="209"/>
                  <a:pt x="414" y="216"/>
                </a:cubicBezTo>
                <a:lnTo>
                  <a:pt x="411" y="220"/>
                </a:lnTo>
                <a:cubicBezTo>
                  <a:pt x="393" y="245"/>
                  <a:pt x="363" y="259"/>
                  <a:pt x="332" y="258"/>
                </a:cubicBezTo>
                <a:cubicBezTo>
                  <a:pt x="301" y="258"/>
                  <a:pt x="272" y="242"/>
                  <a:pt x="255" y="216"/>
                </a:cubicBezTo>
                <a:lnTo>
                  <a:pt x="251" y="210"/>
                </a:lnTo>
                <a:lnTo>
                  <a:pt x="273" y="233"/>
                </a:lnTo>
                <a:lnTo>
                  <a:pt x="269" y="230"/>
                </a:lnTo>
                <a:lnTo>
                  <a:pt x="422" y="153"/>
                </a:lnTo>
                <a:lnTo>
                  <a:pt x="422" y="159"/>
                </a:lnTo>
                <a:lnTo>
                  <a:pt x="422" y="159"/>
                </a:lnTo>
                <a:lnTo>
                  <a:pt x="423" y="178"/>
                </a:lnTo>
                <a:lnTo>
                  <a:pt x="423" y="181"/>
                </a:lnTo>
                <a:lnTo>
                  <a:pt x="231" y="181"/>
                </a:lnTo>
                <a:lnTo>
                  <a:pt x="232" y="183"/>
                </a:lnTo>
                <a:lnTo>
                  <a:pt x="232" y="178"/>
                </a:lnTo>
                <a:lnTo>
                  <a:pt x="230" y="165"/>
                </a:lnTo>
                <a:cubicBezTo>
                  <a:pt x="229" y="160"/>
                  <a:pt x="228" y="155"/>
                  <a:pt x="228" y="150"/>
                </a:cubicBezTo>
                <a:lnTo>
                  <a:pt x="228" y="143"/>
                </a:lnTo>
                <a:cubicBezTo>
                  <a:pt x="228" y="105"/>
                  <a:pt x="252" y="70"/>
                  <a:pt x="288" y="55"/>
                </a:cubicBezTo>
                <a:cubicBezTo>
                  <a:pt x="324" y="40"/>
                  <a:pt x="365" y="48"/>
                  <a:pt x="392" y="76"/>
                </a:cubicBezTo>
                <a:lnTo>
                  <a:pt x="393" y="77"/>
                </a:lnTo>
                <a:cubicBezTo>
                  <a:pt x="407" y="91"/>
                  <a:pt x="417" y="109"/>
                  <a:pt x="420" y="129"/>
                </a:cubicBezTo>
                <a:lnTo>
                  <a:pt x="421" y="135"/>
                </a:lnTo>
                <a:lnTo>
                  <a:pt x="423" y="147"/>
                </a:lnTo>
                <a:cubicBezTo>
                  <a:pt x="426" y="161"/>
                  <a:pt x="425" y="175"/>
                  <a:pt x="421" y="189"/>
                </a:cubicBezTo>
                <a:lnTo>
                  <a:pt x="419" y="196"/>
                </a:lnTo>
                <a:cubicBezTo>
                  <a:pt x="413" y="216"/>
                  <a:pt x="401" y="234"/>
                  <a:pt x="384" y="246"/>
                </a:cubicBezTo>
                <a:lnTo>
                  <a:pt x="380" y="249"/>
                </a:lnTo>
                <a:cubicBezTo>
                  <a:pt x="353" y="270"/>
                  <a:pt x="316" y="274"/>
                  <a:pt x="284" y="261"/>
                </a:cubicBezTo>
                <a:cubicBezTo>
                  <a:pt x="253" y="247"/>
                  <a:pt x="231" y="217"/>
                  <a:pt x="227" y="183"/>
                </a:cubicBezTo>
                <a:lnTo>
                  <a:pt x="226" y="173"/>
                </a:lnTo>
                <a:lnTo>
                  <a:pt x="225" y="163"/>
                </a:lnTo>
                <a:lnTo>
                  <a:pt x="320" y="249"/>
                </a:lnTo>
                <a:lnTo>
                  <a:pt x="316" y="249"/>
                </a:lnTo>
                <a:lnTo>
                  <a:pt x="309" y="249"/>
                </a:lnTo>
                <a:cubicBezTo>
                  <a:pt x="267" y="249"/>
                  <a:pt x="229" y="221"/>
                  <a:pt x="217" y="180"/>
                </a:cubicBezTo>
                <a:lnTo>
                  <a:pt x="215" y="173"/>
                </a:lnTo>
                <a:cubicBezTo>
                  <a:pt x="213" y="164"/>
                  <a:pt x="211" y="155"/>
                  <a:pt x="211" y="146"/>
                </a:cubicBezTo>
                <a:lnTo>
                  <a:pt x="211" y="143"/>
                </a:lnTo>
                <a:lnTo>
                  <a:pt x="403" y="143"/>
                </a:lnTo>
                <a:lnTo>
                  <a:pt x="403" y="138"/>
                </a:lnTo>
                <a:lnTo>
                  <a:pt x="404" y="151"/>
                </a:lnTo>
                <a:lnTo>
                  <a:pt x="405" y="166"/>
                </a:lnTo>
                <a:cubicBezTo>
                  <a:pt x="408" y="209"/>
                  <a:pt x="382" y="249"/>
                  <a:pt x="340" y="263"/>
                </a:cubicBezTo>
                <a:cubicBezTo>
                  <a:pt x="299" y="277"/>
                  <a:pt x="254" y="262"/>
                  <a:pt x="230" y="226"/>
                </a:cubicBezTo>
                <a:lnTo>
                  <a:pt x="226" y="220"/>
                </a:lnTo>
                <a:lnTo>
                  <a:pt x="245" y="241"/>
                </a:lnTo>
                <a:lnTo>
                  <a:pt x="240" y="237"/>
                </a:lnTo>
                <a:lnTo>
                  <a:pt x="377" y="220"/>
                </a:lnTo>
                <a:lnTo>
                  <a:pt x="374" y="224"/>
                </a:lnTo>
                <a:lnTo>
                  <a:pt x="383" y="209"/>
                </a:lnTo>
                <a:lnTo>
                  <a:pt x="380" y="215"/>
                </a:lnTo>
                <a:cubicBezTo>
                  <a:pt x="364" y="248"/>
                  <a:pt x="331" y="268"/>
                  <a:pt x="294" y="268"/>
                </a:cubicBezTo>
                <a:lnTo>
                  <a:pt x="289" y="268"/>
                </a:lnTo>
                <a:lnTo>
                  <a:pt x="288" y="268"/>
                </a:lnTo>
                <a:cubicBezTo>
                  <a:pt x="235" y="268"/>
                  <a:pt x="192" y="225"/>
                  <a:pt x="192" y="172"/>
                </a:cubicBezTo>
                <a:lnTo>
                  <a:pt x="193" y="157"/>
                </a:lnTo>
                <a:lnTo>
                  <a:pt x="193" y="156"/>
                </a:lnTo>
                <a:lnTo>
                  <a:pt x="193" y="148"/>
                </a:lnTo>
                <a:lnTo>
                  <a:pt x="193" y="143"/>
                </a:lnTo>
                <a:lnTo>
                  <a:pt x="375" y="186"/>
                </a:lnTo>
                <a:lnTo>
                  <a:pt x="374" y="188"/>
                </a:lnTo>
                <a:lnTo>
                  <a:pt x="383" y="161"/>
                </a:lnTo>
                <a:lnTo>
                  <a:pt x="382" y="167"/>
                </a:lnTo>
                <a:cubicBezTo>
                  <a:pt x="381" y="173"/>
                  <a:pt x="380" y="179"/>
                  <a:pt x="378" y="184"/>
                </a:cubicBezTo>
                <a:lnTo>
                  <a:pt x="374" y="195"/>
                </a:lnTo>
                <a:cubicBezTo>
                  <a:pt x="368" y="210"/>
                  <a:pt x="360" y="223"/>
                  <a:pt x="348" y="234"/>
                </a:cubicBezTo>
                <a:lnTo>
                  <a:pt x="337" y="244"/>
                </a:lnTo>
                <a:lnTo>
                  <a:pt x="352" y="226"/>
                </a:lnTo>
                <a:lnTo>
                  <a:pt x="348" y="232"/>
                </a:lnTo>
                <a:lnTo>
                  <a:pt x="346" y="235"/>
                </a:lnTo>
                <a:cubicBezTo>
                  <a:pt x="320" y="275"/>
                  <a:pt x="267" y="289"/>
                  <a:pt x="224" y="268"/>
                </a:cubicBezTo>
                <a:cubicBezTo>
                  <a:pt x="181" y="247"/>
                  <a:pt x="160" y="197"/>
                  <a:pt x="175" y="151"/>
                </a:cubicBezTo>
                <a:lnTo>
                  <a:pt x="176" y="148"/>
                </a:lnTo>
                <a:lnTo>
                  <a:pt x="173" y="163"/>
                </a:lnTo>
                <a:lnTo>
                  <a:pt x="174" y="154"/>
                </a:lnTo>
                <a:lnTo>
                  <a:pt x="176" y="144"/>
                </a:lnTo>
                <a:lnTo>
                  <a:pt x="270" y="258"/>
                </a:lnTo>
                <a:lnTo>
                  <a:pt x="267" y="258"/>
                </a:lnTo>
                <a:lnTo>
                  <a:pt x="267" y="66"/>
                </a:lnTo>
                <a:lnTo>
                  <a:pt x="269" y="66"/>
                </a:lnTo>
                <a:cubicBezTo>
                  <a:pt x="316" y="66"/>
                  <a:pt x="356" y="100"/>
                  <a:pt x="364" y="147"/>
                </a:cubicBezTo>
                <a:lnTo>
                  <a:pt x="365" y="153"/>
                </a:lnTo>
                <a:cubicBezTo>
                  <a:pt x="366" y="158"/>
                  <a:pt x="366" y="163"/>
                  <a:pt x="366" y="168"/>
                </a:cubicBezTo>
                <a:lnTo>
                  <a:pt x="366" y="172"/>
                </a:lnTo>
                <a:lnTo>
                  <a:pt x="174" y="172"/>
                </a:lnTo>
                <a:lnTo>
                  <a:pt x="175" y="173"/>
                </a:lnTo>
                <a:lnTo>
                  <a:pt x="175" y="171"/>
                </a:lnTo>
                <a:lnTo>
                  <a:pt x="172" y="154"/>
                </a:lnTo>
                <a:lnTo>
                  <a:pt x="171" y="146"/>
                </a:lnTo>
                <a:cubicBezTo>
                  <a:pt x="168" y="119"/>
                  <a:pt x="176" y="92"/>
                  <a:pt x="194" y="71"/>
                </a:cubicBezTo>
                <a:cubicBezTo>
                  <a:pt x="213" y="50"/>
                  <a:pt x="239" y="38"/>
                  <a:pt x="266" y="38"/>
                </a:cubicBezTo>
                <a:lnTo>
                  <a:pt x="269" y="38"/>
                </a:lnTo>
                <a:cubicBezTo>
                  <a:pt x="322" y="38"/>
                  <a:pt x="365" y="81"/>
                  <a:pt x="365" y="134"/>
                </a:cubicBezTo>
                <a:lnTo>
                  <a:pt x="365" y="143"/>
                </a:lnTo>
                <a:cubicBezTo>
                  <a:pt x="365" y="173"/>
                  <a:pt x="352" y="201"/>
                  <a:pt x="328" y="220"/>
                </a:cubicBezTo>
                <a:lnTo>
                  <a:pt x="315" y="230"/>
                </a:lnTo>
                <a:cubicBezTo>
                  <a:pt x="301" y="240"/>
                  <a:pt x="284" y="247"/>
                  <a:pt x="266" y="249"/>
                </a:cubicBezTo>
                <a:lnTo>
                  <a:pt x="256" y="250"/>
                </a:lnTo>
                <a:cubicBezTo>
                  <a:pt x="250" y="251"/>
                  <a:pt x="243" y="251"/>
                  <a:pt x="237" y="250"/>
                </a:cubicBezTo>
                <a:lnTo>
                  <a:pt x="227" y="249"/>
                </a:lnTo>
                <a:cubicBezTo>
                  <a:pt x="194" y="246"/>
                  <a:pt x="165" y="226"/>
                  <a:pt x="151" y="196"/>
                </a:cubicBezTo>
                <a:lnTo>
                  <a:pt x="146" y="186"/>
                </a:lnTo>
                <a:cubicBezTo>
                  <a:pt x="139" y="173"/>
                  <a:pt x="135" y="158"/>
                  <a:pt x="135" y="143"/>
                </a:cubicBezTo>
                <a:lnTo>
                  <a:pt x="135" y="137"/>
                </a:lnTo>
                <a:lnTo>
                  <a:pt x="135" y="134"/>
                </a:lnTo>
                <a:lnTo>
                  <a:pt x="327" y="134"/>
                </a:lnTo>
                <a:lnTo>
                  <a:pt x="327" y="143"/>
                </a:lnTo>
                <a:lnTo>
                  <a:pt x="327" y="153"/>
                </a:lnTo>
                <a:lnTo>
                  <a:pt x="135" y="153"/>
                </a:lnTo>
                <a:lnTo>
                  <a:pt x="135" y="149"/>
                </a:lnTo>
                <a:lnTo>
                  <a:pt x="135" y="143"/>
                </a:lnTo>
                <a:lnTo>
                  <a:pt x="231" y="239"/>
                </a:lnTo>
                <a:lnTo>
                  <a:pt x="229" y="239"/>
                </a:lnTo>
                <a:lnTo>
                  <a:pt x="229" y="47"/>
                </a:lnTo>
                <a:lnTo>
                  <a:pt x="234" y="47"/>
                </a:lnTo>
                <a:lnTo>
                  <a:pt x="234" y="239"/>
                </a:lnTo>
                <a:lnTo>
                  <a:pt x="230" y="239"/>
                </a:lnTo>
                <a:lnTo>
                  <a:pt x="230" y="47"/>
                </a:lnTo>
                <a:lnTo>
                  <a:pt x="232" y="47"/>
                </a:lnTo>
                <a:lnTo>
                  <a:pt x="139" y="120"/>
                </a:lnTo>
                <a:lnTo>
                  <a:pt x="140" y="116"/>
                </a:lnTo>
                <a:lnTo>
                  <a:pt x="139" y="158"/>
                </a:lnTo>
                <a:lnTo>
                  <a:pt x="138" y="153"/>
                </a:lnTo>
                <a:lnTo>
                  <a:pt x="232" y="230"/>
                </a:lnTo>
                <a:lnTo>
                  <a:pt x="229" y="230"/>
                </a:lnTo>
                <a:lnTo>
                  <a:pt x="223" y="230"/>
                </a:lnTo>
                <a:lnTo>
                  <a:pt x="212" y="230"/>
                </a:lnTo>
                <a:lnTo>
                  <a:pt x="206" y="230"/>
                </a:lnTo>
                <a:cubicBezTo>
                  <a:pt x="169" y="230"/>
                  <a:pt x="135" y="208"/>
                  <a:pt x="119" y="174"/>
                </a:cubicBezTo>
                <a:lnTo>
                  <a:pt x="116" y="166"/>
                </a:lnTo>
                <a:lnTo>
                  <a:pt x="113" y="160"/>
                </a:lnTo>
                <a:lnTo>
                  <a:pt x="131" y="185"/>
                </a:lnTo>
                <a:lnTo>
                  <a:pt x="129" y="183"/>
                </a:lnTo>
                <a:lnTo>
                  <a:pt x="286" y="151"/>
                </a:lnTo>
                <a:lnTo>
                  <a:pt x="284" y="156"/>
                </a:lnTo>
                <a:lnTo>
                  <a:pt x="290" y="131"/>
                </a:lnTo>
                <a:lnTo>
                  <a:pt x="289" y="140"/>
                </a:lnTo>
                <a:lnTo>
                  <a:pt x="287" y="157"/>
                </a:lnTo>
                <a:lnTo>
                  <a:pt x="286" y="162"/>
                </a:lnTo>
                <a:cubicBezTo>
                  <a:pt x="276" y="211"/>
                  <a:pt x="231" y="244"/>
                  <a:pt x="182" y="239"/>
                </a:cubicBezTo>
                <a:cubicBezTo>
                  <a:pt x="133" y="234"/>
                  <a:pt x="95" y="193"/>
                  <a:pt x="95" y="143"/>
                </a:cubicBezTo>
                <a:lnTo>
                  <a:pt x="95" y="141"/>
                </a:lnTo>
                <a:cubicBezTo>
                  <a:pt x="95" y="137"/>
                  <a:pt x="96" y="132"/>
                  <a:pt x="96" y="128"/>
                </a:cubicBezTo>
                <a:lnTo>
                  <a:pt x="97" y="121"/>
                </a:lnTo>
                <a:lnTo>
                  <a:pt x="96" y="134"/>
                </a:lnTo>
                <a:lnTo>
                  <a:pt x="96" y="127"/>
                </a:lnTo>
                <a:cubicBezTo>
                  <a:pt x="96" y="117"/>
                  <a:pt x="98" y="107"/>
                  <a:pt x="101" y="97"/>
                </a:cubicBezTo>
                <a:lnTo>
                  <a:pt x="102" y="94"/>
                </a:lnTo>
                <a:cubicBezTo>
                  <a:pt x="117" y="49"/>
                  <a:pt x="162" y="22"/>
                  <a:pt x="209" y="30"/>
                </a:cubicBezTo>
                <a:cubicBezTo>
                  <a:pt x="255" y="37"/>
                  <a:pt x="289" y="77"/>
                  <a:pt x="289" y="124"/>
                </a:cubicBezTo>
                <a:lnTo>
                  <a:pt x="289" y="120"/>
                </a:lnTo>
                <a:lnTo>
                  <a:pt x="290" y="139"/>
                </a:lnTo>
                <a:lnTo>
                  <a:pt x="290" y="148"/>
                </a:lnTo>
                <a:lnTo>
                  <a:pt x="290" y="153"/>
                </a:lnTo>
                <a:lnTo>
                  <a:pt x="98" y="153"/>
                </a:lnTo>
                <a:lnTo>
                  <a:pt x="98" y="151"/>
                </a:lnTo>
                <a:lnTo>
                  <a:pt x="98" y="145"/>
                </a:lnTo>
                <a:lnTo>
                  <a:pt x="98" y="134"/>
                </a:lnTo>
                <a:lnTo>
                  <a:pt x="194" y="230"/>
                </a:lnTo>
                <a:lnTo>
                  <a:pt x="190" y="230"/>
                </a:lnTo>
                <a:lnTo>
                  <a:pt x="265" y="74"/>
                </a:lnTo>
                <a:lnTo>
                  <a:pt x="262" y="72"/>
                </a:lnTo>
                <a:lnTo>
                  <a:pt x="266" y="76"/>
                </a:lnTo>
                <a:lnTo>
                  <a:pt x="113" y="186"/>
                </a:lnTo>
                <a:lnTo>
                  <a:pt x="111" y="182"/>
                </a:lnTo>
                <a:lnTo>
                  <a:pt x="122" y="199"/>
                </a:lnTo>
                <a:lnTo>
                  <a:pt x="118" y="194"/>
                </a:lnTo>
                <a:lnTo>
                  <a:pt x="192" y="230"/>
                </a:lnTo>
                <a:lnTo>
                  <a:pt x="186" y="230"/>
                </a:lnTo>
                <a:lnTo>
                  <a:pt x="277" y="167"/>
                </a:lnTo>
                <a:lnTo>
                  <a:pt x="272" y="179"/>
                </a:lnTo>
                <a:lnTo>
                  <a:pt x="269" y="187"/>
                </a:lnTo>
                <a:cubicBezTo>
                  <a:pt x="257" y="220"/>
                  <a:pt x="227" y="244"/>
                  <a:pt x="192" y="249"/>
                </a:cubicBezTo>
                <a:cubicBezTo>
                  <a:pt x="157" y="253"/>
                  <a:pt x="122" y="238"/>
                  <a:pt x="101" y="209"/>
                </a:cubicBezTo>
                <a:lnTo>
                  <a:pt x="96" y="202"/>
                </a:lnTo>
                <a:cubicBezTo>
                  <a:pt x="89" y="192"/>
                  <a:pt x="84" y="181"/>
                  <a:pt x="81" y="170"/>
                </a:cubicBezTo>
                <a:lnTo>
                  <a:pt x="78" y="158"/>
                </a:lnTo>
                <a:cubicBezTo>
                  <a:pt x="76" y="150"/>
                  <a:pt x="75" y="142"/>
                  <a:pt x="75" y="134"/>
                </a:cubicBezTo>
                <a:lnTo>
                  <a:pt x="75" y="122"/>
                </a:lnTo>
                <a:cubicBezTo>
                  <a:pt x="75" y="118"/>
                  <a:pt x="76" y="113"/>
                  <a:pt x="76" y="109"/>
                </a:cubicBezTo>
                <a:lnTo>
                  <a:pt x="77" y="102"/>
                </a:lnTo>
                <a:cubicBezTo>
                  <a:pt x="85" y="52"/>
                  <a:pt x="129" y="16"/>
                  <a:pt x="179" y="20"/>
                </a:cubicBezTo>
                <a:cubicBezTo>
                  <a:pt x="230" y="23"/>
                  <a:pt x="268" y="65"/>
                  <a:pt x="268" y="115"/>
                </a:cubicBezTo>
                <a:lnTo>
                  <a:pt x="268" y="118"/>
                </a:lnTo>
                <a:cubicBezTo>
                  <a:pt x="268" y="124"/>
                  <a:pt x="268" y="129"/>
                  <a:pt x="267" y="134"/>
                </a:cubicBezTo>
                <a:lnTo>
                  <a:pt x="266" y="143"/>
                </a:lnTo>
                <a:lnTo>
                  <a:pt x="264" y="153"/>
                </a:lnTo>
                <a:cubicBezTo>
                  <a:pt x="261" y="166"/>
                  <a:pt x="256" y="177"/>
                  <a:pt x="249" y="188"/>
                </a:cubicBezTo>
                <a:lnTo>
                  <a:pt x="243" y="197"/>
                </a:lnTo>
                <a:lnTo>
                  <a:pt x="259" y="157"/>
                </a:lnTo>
                <a:lnTo>
                  <a:pt x="258" y="164"/>
                </a:lnTo>
                <a:cubicBezTo>
                  <a:pt x="255" y="178"/>
                  <a:pt x="250" y="192"/>
                  <a:pt x="242" y="204"/>
                </a:cubicBezTo>
                <a:lnTo>
                  <a:pt x="240" y="207"/>
                </a:lnTo>
                <a:cubicBezTo>
                  <a:pt x="219" y="239"/>
                  <a:pt x="181" y="255"/>
                  <a:pt x="143" y="248"/>
                </a:cubicBezTo>
                <a:cubicBezTo>
                  <a:pt x="105" y="241"/>
                  <a:pt x="75" y="212"/>
                  <a:pt x="67" y="174"/>
                </a:cubicBezTo>
                <a:lnTo>
                  <a:pt x="64" y="163"/>
                </a:lnTo>
                <a:lnTo>
                  <a:pt x="62" y="153"/>
                </a:lnTo>
                <a:cubicBezTo>
                  <a:pt x="61" y="147"/>
                  <a:pt x="60" y="141"/>
                  <a:pt x="60" y="134"/>
                </a:cubicBezTo>
                <a:lnTo>
                  <a:pt x="61" y="135"/>
                </a:lnTo>
                <a:lnTo>
                  <a:pt x="60" y="125"/>
                </a:lnTo>
                <a:lnTo>
                  <a:pt x="155" y="211"/>
                </a:lnTo>
                <a:lnTo>
                  <a:pt x="154" y="211"/>
                </a:lnTo>
                <a:lnTo>
                  <a:pt x="250" y="115"/>
                </a:lnTo>
                <a:lnTo>
                  <a:pt x="250" y="125"/>
                </a:lnTo>
                <a:lnTo>
                  <a:pt x="250" y="134"/>
                </a:lnTo>
                <a:cubicBezTo>
                  <a:pt x="250" y="184"/>
                  <a:pt x="213" y="225"/>
                  <a:pt x="164" y="230"/>
                </a:cubicBezTo>
                <a:cubicBezTo>
                  <a:pt x="115" y="235"/>
                  <a:pt x="70" y="202"/>
                  <a:pt x="60" y="153"/>
                </a:cubicBezTo>
                <a:lnTo>
                  <a:pt x="56" y="130"/>
                </a:lnTo>
                <a:lnTo>
                  <a:pt x="55" y="121"/>
                </a:lnTo>
                <a:lnTo>
                  <a:pt x="61" y="146"/>
                </a:lnTo>
                <a:lnTo>
                  <a:pt x="59" y="141"/>
                </a:lnTo>
                <a:lnTo>
                  <a:pt x="202" y="185"/>
                </a:lnTo>
                <a:lnTo>
                  <a:pt x="199" y="187"/>
                </a:lnTo>
                <a:lnTo>
                  <a:pt x="231" y="150"/>
                </a:lnTo>
                <a:lnTo>
                  <a:pt x="229" y="155"/>
                </a:lnTo>
                <a:lnTo>
                  <a:pt x="226" y="160"/>
                </a:lnTo>
                <a:lnTo>
                  <a:pt x="223" y="168"/>
                </a:lnTo>
                <a:cubicBezTo>
                  <a:pt x="207" y="212"/>
                  <a:pt x="162" y="237"/>
                  <a:pt x="116" y="229"/>
                </a:cubicBezTo>
                <a:cubicBezTo>
                  <a:pt x="71" y="221"/>
                  <a:pt x="37" y="181"/>
                  <a:pt x="37" y="134"/>
                </a:cubicBezTo>
                <a:lnTo>
                  <a:pt x="37" y="131"/>
                </a:lnTo>
                <a:cubicBezTo>
                  <a:pt x="37" y="126"/>
                  <a:pt x="38" y="121"/>
                  <a:pt x="39" y="116"/>
                </a:cubicBezTo>
                <a:lnTo>
                  <a:pt x="39" y="112"/>
                </a:lnTo>
                <a:lnTo>
                  <a:pt x="40" y="105"/>
                </a:lnTo>
                <a:cubicBezTo>
                  <a:pt x="41" y="99"/>
                  <a:pt x="43" y="94"/>
                  <a:pt x="44" y="88"/>
                </a:cubicBezTo>
                <a:lnTo>
                  <a:pt x="45" y="85"/>
                </a:lnTo>
                <a:cubicBezTo>
                  <a:pt x="59" y="45"/>
                  <a:pt x="98" y="18"/>
                  <a:pt x="140" y="20"/>
                </a:cubicBezTo>
                <a:cubicBezTo>
                  <a:pt x="183" y="21"/>
                  <a:pt x="219" y="51"/>
                  <a:pt x="230" y="92"/>
                </a:cubicBezTo>
                <a:lnTo>
                  <a:pt x="231" y="96"/>
                </a:lnTo>
                <a:cubicBezTo>
                  <a:pt x="234" y="110"/>
                  <a:pt x="234" y="124"/>
                  <a:pt x="232" y="138"/>
                </a:cubicBezTo>
                <a:lnTo>
                  <a:pt x="231" y="143"/>
                </a:lnTo>
                <a:cubicBezTo>
                  <a:pt x="223" y="184"/>
                  <a:pt x="190" y="214"/>
                  <a:pt x="149" y="220"/>
                </a:cubicBezTo>
                <a:cubicBezTo>
                  <a:pt x="109" y="225"/>
                  <a:pt x="69" y="204"/>
                  <a:pt x="51" y="167"/>
                </a:cubicBezTo>
                <a:lnTo>
                  <a:pt x="45" y="156"/>
                </a:lnTo>
                <a:lnTo>
                  <a:pt x="43" y="151"/>
                </a:lnTo>
                <a:lnTo>
                  <a:pt x="132" y="211"/>
                </a:lnTo>
                <a:lnTo>
                  <a:pt x="130" y="211"/>
                </a:lnTo>
                <a:lnTo>
                  <a:pt x="122" y="211"/>
                </a:lnTo>
                <a:cubicBezTo>
                  <a:pt x="86" y="211"/>
                  <a:pt x="53" y="191"/>
                  <a:pt x="37" y="158"/>
                </a:cubicBezTo>
                <a:lnTo>
                  <a:pt x="34" y="152"/>
                </a:lnTo>
                <a:cubicBezTo>
                  <a:pt x="30" y="146"/>
                  <a:pt x="28" y="140"/>
                  <a:pt x="26" y="133"/>
                </a:cubicBezTo>
                <a:lnTo>
                  <a:pt x="25" y="129"/>
                </a:lnTo>
                <a:lnTo>
                  <a:pt x="213" y="87"/>
                </a:lnTo>
                <a:lnTo>
                  <a:pt x="214" y="92"/>
                </a:lnTo>
                <a:lnTo>
                  <a:pt x="215" y="97"/>
                </a:lnTo>
                <a:cubicBezTo>
                  <a:pt x="225" y="148"/>
                  <a:pt x="192" y="198"/>
                  <a:pt x="142" y="209"/>
                </a:cubicBezTo>
                <a:cubicBezTo>
                  <a:pt x="91" y="221"/>
                  <a:pt x="40" y="189"/>
                  <a:pt x="27" y="139"/>
                </a:cubicBezTo>
                <a:lnTo>
                  <a:pt x="26" y="135"/>
                </a:lnTo>
                <a:lnTo>
                  <a:pt x="34" y="154"/>
                </a:lnTo>
                <a:lnTo>
                  <a:pt x="31" y="148"/>
                </a:lnTo>
                <a:lnTo>
                  <a:pt x="116" y="201"/>
                </a:lnTo>
                <a:lnTo>
                  <a:pt x="108" y="201"/>
                </a:lnTo>
                <a:lnTo>
                  <a:pt x="176" y="173"/>
                </a:lnTo>
                <a:lnTo>
                  <a:pt x="166" y="183"/>
                </a:lnTo>
                <a:cubicBezTo>
                  <a:pt x="148" y="201"/>
                  <a:pt x="124" y="211"/>
                  <a:pt x="98" y="211"/>
                </a:cubicBezTo>
                <a:lnTo>
                  <a:pt x="97" y="211"/>
                </a:lnTo>
                <a:lnTo>
                  <a:pt x="97" y="19"/>
                </a:lnTo>
                <a:lnTo>
                  <a:pt x="100" y="19"/>
                </a:lnTo>
                <a:lnTo>
                  <a:pt x="9" y="143"/>
                </a:lnTo>
                <a:lnTo>
                  <a:pt x="3" y="121"/>
                </a:lnTo>
                <a:lnTo>
                  <a:pt x="2" y="115"/>
                </a:lnTo>
                <a:cubicBezTo>
                  <a:pt x="1" y="110"/>
                  <a:pt x="0" y="105"/>
                  <a:pt x="0" y="99"/>
                </a:cubicBezTo>
                <a:lnTo>
                  <a:pt x="0" y="96"/>
                </a:lnTo>
                <a:lnTo>
                  <a:pt x="192" y="96"/>
                </a:lnTo>
                <a:lnTo>
                  <a:pt x="192" y="100"/>
                </a:lnTo>
                <a:lnTo>
                  <a:pt x="192" y="105"/>
                </a:lnTo>
                <a:lnTo>
                  <a:pt x="96" y="9"/>
                </a:lnTo>
                <a:lnTo>
                  <a:pt x="98" y="9"/>
                </a:lnTo>
                <a:cubicBezTo>
                  <a:pt x="140" y="9"/>
                  <a:pt x="176" y="36"/>
                  <a:pt x="190" y="75"/>
                </a:cubicBezTo>
                <a:lnTo>
                  <a:pt x="194" y="88"/>
                </a:lnTo>
                <a:lnTo>
                  <a:pt x="195" y="92"/>
                </a:lnTo>
                <a:cubicBezTo>
                  <a:pt x="207" y="144"/>
                  <a:pt x="176" y="196"/>
                  <a:pt x="125" y="209"/>
                </a:cubicBezTo>
                <a:cubicBezTo>
                  <a:pt x="73" y="221"/>
                  <a:pt x="21" y="190"/>
                  <a:pt x="8" y="139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15"/>
          <p:cNvSpPr>
            <a:spLocks/>
          </p:cNvSpPr>
          <p:nvPr/>
        </p:nvSpPr>
        <p:spPr bwMode="auto">
          <a:xfrm>
            <a:off x="3784600" y="3868738"/>
            <a:ext cx="150812" cy="123825"/>
          </a:xfrm>
          <a:custGeom>
            <a:avLst/>
            <a:gdLst>
              <a:gd name="T0" fmla="*/ 241 w 1045"/>
              <a:gd name="T1" fmla="*/ 115 h 862"/>
              <a:gd name="T2" fmla="*/ 86 w 1045"/>
              <a:gd name="T3" fmla="*/ 129 h 862"/>
              <a:gd name="T4" fmla="*/ 83 w 1045"/>
              <a:gd name="T5" fmla="*/ 118 h 862"/>
              <a:gd name="T6" fmla="*/ 123 w 1045"/>
              <a:gd name="T7" fmla="*/ 166 h 862"/>
              <a:gd name="T8" fmla="*/ 171 w 1045"/>
              <a:gd name="T9" fmla="*/ 95 h 862"/>
              <a:gd name="T10" fmla="*/ 363 w 1045"/>
              <a:gd name="T11" fmla="*/ 171 h 862"/>
              <a:gd name="T12" fmla="*/ 206 w 1045"/>
              <a:gd name="T13" fmla="*/ 185 h 862"/>
              <a:gd name="T14" fmla="*/ 401 w 1045"/>
              <a:gd name="T15" fmla="*/ 245 h 862"/>
              <a:gd name="T16" fmla="*/ 415 w 1045"/>
              <a:gd name="T17" fmla="*/ 151 h 862"/>
              <a:gd name="T18" fmla="*/ 459 w 1045"/>
              <a:gd name="T19" fmla="*/ 209 h 862"/>
              <a:gd name="T20" fmla="*/ 327 w 1045"/>
              <a:gd name="T21" fmla="*/ 214 h 862"/>
              <a:gd name="T22" fmla="*/ 426 w 1045"/>
              <a:gd name="T23" fmla="*/ 155 h 862"/>
              <a:gd name="T24" fmla="*/ 549 w 1045"/>
              <a:gd name="T25" fmla="*/ 268 h 862"/>
              <a:gd name="T26" fmla="*/ 484 w 1045"/>
              <a:gd name="T27" fmla="*/ 423 h 862"/>
              <a:gd name="T28" fmla="*/ 605 w 1045"/>
              <a:gd name="T29" fmla="*/ 297 h 862"/>
              <a:gd name="T30" fmla="*/ 479 w 1045"/>
              <a:gd name="T31" fmla="*/ 369 h 862"/>
              <a:gd name="T32" fmla="*/ 633 w 1045"/>
              <a:gd name="T33" fmla="*/ 347 h 862"/>
              <a:gd name="T34" fmla="*/ 509 w 1045"/>
              <a:gd name="T35" fmla="*/ 423 h 862"/>
              <a:gd name="T36" fmla="*/ 740 w 1045"/>
              <a:gd name="T37" fmla="*/ 461 h 862"/>
              <a:gd name="T38" fmla="*/ 682 w 1045"/>
              <a:gd name="T39" fmla="*/ 384 h 862"/>
              <a:gd name="T40" fmla="*/ 771 w 1045"/>
              <a:gd name="T41" fmla="*/ 445 h 862"/>
              <a:gd name="T42" fmla="*/ 633 w 1045"/>
              <a:gd name="T43" fmla="*/ 503 h 862"/>
              <a:gd name="T44" fmla="*/ 864 w 1045"/>
              <a:gd name="T45" fmla="*/ 538 h 862"/>
              <a:gd name="T46" fmla="*/ 718 w 1045"/>
              <a:gd name="T47" fmla="*/ 554 h 862"/>
              <a:gd name="T48" fmla="*/ 745 w 1045"/>
              <a:gd name="T49" fmla="*/ 549 h 862"/>
              <a:gd name="T50" fmla="*/ 957 w 1045"/>
              <a:gd name="T51" fmla="*/ 653 h 862"/>
              <a:gd name="T52" fmla="*/ 983 w 1045"/>
              <a:gd name="T53" fmla="*/ 646 h 862"/>
              <a:gd name="T54" fmla="*/ 809 w 1045"/>
              <a:gd name="T55" fmla="*/ 668 h 862"/>
              <a:gd name="T56" fmla="*/ 1002 w 1045"/>
              <a:gd name="T57" fmla="*/ 693 h 862"/>
              <a:gd name="T58" fmla="*/ 926 w 1045"/>
              <a:gd name="T59" fmla="*/ 823 h 862"/>
              <a:gd name="T60" fmla="*/ 873 w 1045"/>
              <a:gd name="T61" fmla="*/ 682 h 862"/>
              <a:gd name="T62" fmla="*/ 832 w 1045"/>
              <a:gd name="T63" fmla="*/ 720 h 862"/>
              <a:gd name="T64" fmla="*/ 832 w 1045"/>
              <a:gd name="T65" fmla="*/ 736 h 862"/>
              <a:gd name="T66" fmla="*/ 1002 w 1045"/>
              <a:gd name="T67" fmla="*/ 673 h 862"/>
              <a:gd name="T68" fmla="*/ 876 w 1045"/>
              <a:gd name="T69" fmla="*/ 775 h 862"/>
              <a:gd name="T70" fmla="*/ 980 w 1045"/>
              <a:gd name="T71" fmla="*/ 665 h 862"/>
              <a:gd name="T72" fmla="*/ 766 w 1045"/>
              <a:gd name="T73" fmla="*/ 615 h 862"/>
              <a:gd name="T74" fmla="*/ 893 w 1045"/>
              <a:gd name="T75" fmla="*/ 537 h 862"/>
              <a:gd name="T76" fmla="*/ 798 w 1045"/>
              <a:gd name="T77" fmla="*/ 690 h 862"/>
              <a:gd name="T78" fmla="*/ 672 w 1045"/>
              <a:gd name="T79" fmla="*/ 544 h 862"/>
              <a:gd name="T80" fmla="*/ 818 w 1045"/>
              <a:gd name="T81" fmla="*/ 555 h 862"/>
              <a:gd name="T82" fmla="*/ 628 w 1045"/>
              <a:gd name="T83" fmla="*/ 572 h 862"/>
              <a:gd name="T84" fmla="*/ 682 w 1045"/>
              <a:gd name="T85" fmla="*/ 576 h 862"/>
              <a:gd name="T86" fmla="*/ 548 w 1045"/>
              <a:gd name="T87" fmla="*/ 442 h 862"/>
              <a:gd name="T88" fmla="*/ 701 w 1045"/>
              <a:gd name="T89" fmla="*/ 413 h 862"/>
              <a:gd name="T90" fmla="*/ 532 w 1045"/>
              <a:gd name="T91" fmla="*/ 510 h 862"/>
              <a:gd name="T92" fmla="*/ 644 w 1045"/>
              <a:gd name="T93" fmla="*/ 468 h 862"/>
              <a:gd name="T94" fmla="*/ 436 w 1045"/>
              <a:gd name="T95" fmla="*/ 333 h 862"/>
              <a:gd name="T96" fmla="*/ 392 w 1045"/>
              <a:gd name="T97" fmla="*/ 348 h 862"/>
              <a:gd name="T98" fmla="*/ 369 w 1045"/>
              <a:gd name="T99" fmla="*/ 332 h 862"/>
              <a:gd name="T100" fmla="*/ 424 w 1045"/>
              <a:gd name="T101" fmla="*/ 347 h 862"/>
              <a:gd name="T102" fmla="*/ 484 w 1045"/>
              <a:gd name="T103" fmla="*/ 324 h 862"/>
              <a:gd name="T104" fmla="*/ 276 w 1045"/>
              <a:gd name="T105" fmla="*/ 270 h 862"/>
              <a:gd name="T106" fmla="*/ 344 w 1045"/>
              <a:gd name="T107" fmla="*/ 319 h 862"/>
              <a:gd name="T108" fmla="*/ 217 w 1045"/>
              <a:gd name="T109" fmla="*/ 204 h 862"/>
              <a:gd name="T110" fmla="*/ 398 w 1045"/>
              <a:gd name="T111" fmla="*/ 185 h 862"/>
              <a:gd name="T112" fmla="*/ 173 w 1045"/>
              <a:gd name="T113" fmla="*/ 149 h 862"/>
              <a:gd name="T114" fmla="*/ 164 w 1045"/>
              <a:gd name="T115" fmla="*/ 255 h 862"/>
              <a:gd name="T116" fmla="*/ 123 w 1045"/>
              <a:gd name="T117" fmla="*/ 166 h 862"/>
              <a:gd name="T118" fmla="*/ 277 w 1045"/>
              <a:gd name="T119" fmla="*/ 119 h 862"/>
              <a:gd name="T120" fmla="*/ 114 w 1045"/>
              <a:gd name="T121" fmla="*/ 205 h 862"/>
              <a:gd name="T122" fmla="*/ 236 w 1045"/>
              <a:gd name="T123" fmla="*/ 85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45" h="862">
                <a:moveTo>
                  <a:pt x="168" y="35"/>
                </a:moveTo>
                <a:lnTo>
                  <a:pt x="173" y="39"/>
                </a:lnTo>
                <a:lnTo>
                  <a:pt x="186" y="51"/>
                </a:lnTo>
                <a:lnTo>
                  <a:pt x="118" y="22"/>
                </a:lnTo>
                <a:lnTo>
                  <a:pt x="122" y="22"/>
                </a:lnTo>
                <a:lnTo>
                  <a:pt x="123" y="22"/>
                </a:lnTo>
                <a:lnTo>
                  <a:pt x="132" y="22"/>
                </a:lnTo>
                <a:lnTo>
                  <a:pt x="142" y="22"/>
                </a:lnTo>
                <a:lnTo>
                  <a:pt x="143" y="22"/>
                </a:lnTo>
                <a:lnTo>
                  <a:pt x="48" y="126"/>
                </a:lnTo>
                <a:lnTo>
                  <a:pt x="47" y="114"/>
                </a:lnTo>
                <a:lnTo>
                  <a:pt x="47" y="116"/>
                </a:lnTo>
                <a:cubicBezTo>
                  <a:pt x="46" y="111"/>
                  <a:pt x="45" y="106"/>
                  <a:pt x="45" y="100"/>
                </a:cubicBezTo>
                <a:lnTo>
                  <a:pt x="45" y="99"/>
                </a:lnTo>
                <a:cubicBezTo>
                  <a:pt x="45" y="49"/>
                  <a:pt x="84" y="7"/>
                  <a:pt x="135" y="4"/>
                </a:cubicBezTo>
                <a:cubicBezTo>
                  <a:pt x="185" y="0"/>
                  <a:pt x="229" y="36"/>
                  <a:pt x="237" y="86"/>
                </a:cubicBezTo>
                <a:lnTo>
                  <a:pt x="238" y="93"/>
                </a:lnTo>
                <a:lnTo>
                  <a:pt x="239" y="103"/>
                </a:lnTo>
                <a:lnTo>
                  <a:pt x="241" y="115"/>
                </a:lnTo>
                <a:lnTo>
                  <a:pt x="243" y="124"/>
                </a:lnTo>
                <a:cubicBezTo>
                  <a:pt x="248" y="165"/>
                  <a:pt x="227" y="205"/>
                  <a:pt x="190" y="223"/>
                </a:cubicBezTo>
                <a:cubicBezTo>
                  <a:pt x="153" y="242"/>
                  <a:pt x="109" y="235"/>
                  <a:pt x="80" y="205"/>
                </a:cubicBezTo>
                <a:lnTo>
                  <a:pt x="79" y="204"/>
                </a:lnTo>
                <a:cubicBezTo>
                  <a:pt x="68" y="194"/>
                  <a:pt x="60" y="181"/>
                  <a:pt x="55" y="167"/>
                </a:cubicBezTo>
                <a:lnTo>
                  <a:pt x="53" y="161"/>
                </a:lnTo>
                <a:lnTo>
                  <a:pt x="48" y="142"/>
                </a:lnTo>
                <a:cubicBezTo>
                  <a:pt x="35" y="90"/>
                  <a:pt x="67" y="38"/>
                  <a:pt x="118" y="25"/>
                </a:cubicBezTo>
                <a:lnTo>
                  <a:pt x="122" y="24"/>
                </a:lnTo>
                <a:cubicBezTo>
                  <a:pt x="134" y="21"/>
                  <a:pt x="147" y="21"/>
                  <a:pt x="159" y="22"/>
                </a:cubicBezTo>
                <a:lnTo>
                  <a:pt x="166" y="23"/>
                </a:lnTo>
                <a:cubicBezTo>
                  <a:pt x="173" y="24"/>
                  <a:pt x="179" y="26"/>
                  <a:pt x="185" y="28"/>
                </a:cubicBezTo>
                <a:lnTo>
                  <a:pt x="196" y="32"/>
                </a:lnTo>
                <a:cubicBezTo>
                  <a:pt x="202" y="34"/>
                  <a:pt x="208" y="37"/>
                  <a:pt x="213" y="40"/>
                </a:cubicBezTo>
                <a:lnTo>
                  <a:pt x="223" y="46"/>
                </a:lnTo>
                <a:cubicBezTo>
                  <a:pt x="240" y="57"/>
                  <a:pt x="254" y="73"/>
                  <a:pt x="262" y="92"/>
                </a:cubicBezTo>
                <a:lnTo>
                  <a:pt x="267" y="104"/>
                </a:lnTo>
                <a:lnTo>
                  <a:pt x="273" y="121"/>
                </a:lnTo>
                <a:lnTo>
                  <a:pt x="86" y="129"/>
                </a:lnTo>
                <a:lnTo>
                  <a:pt x="87" y="124"/>
                </a:lnTo>
                <a:lnTo>
                  <a:pt x="87" y="123"/>
                </a:lnTo>
                <a:lnTo>
                  <a:pt x="88" y="114"/>
                </a:lnTo>
                <a:lnTo>
                  <a:pt x="87" y="118"/>
                </a:lnTo>
                <a:cubicBezTo>
                  <a:pt x="87" y="65"/>
                  <a:pt x="130" y="22"/>
                  <a:pt x="183" y="22"/>
                </a:cubicBezTo>
                <a:cubicBezTo>
                  <a:pt x="236" y="22"/>
                  <a:pt x="279" y="65"/>
                  <a:pt x="279" y="118"/>
                </a:cubicBezTo>
                <a:lnTo>
                  <a:pt x="279" y="121"/>
                </a:lnTo>
                <a:lnTo>
                  <a:pt x="279" y="127"/>
                </a:lnTo>
                <a:lnTo>
                  <a:pt x="279" y="134"/>
                </a:lnTo>
                <a:cubicBezTo>
                  <a:pt x="279" y="145"/>
                  <a:pt x="278" y="155"/>
                  <a:pt x="275" y="165"/>
                </a:cubicBezTo>
                <a:lnTo>
                  <a:pt x="274" y="168"/>
                </a:lnTo>
                <a:cubicBezTo>
                  <a:pt x="259" y="212"/>
                  <a:pt x="214" y="240"/>
                  <a:pt x="167" y="232"/>
                </a:cubicBezTo>
                <a:cubicBezTo>
                  <a:pt x="121" y="225"/>
                  <a:pt x="86" y="185"/>
                  <a:pt x="86" y="137"/>
                </a:cubicBezTo>
                <a:lnTo>
                  <a:pt x="86" y="134"/>
                </a:lnTo>
                <a:lnTo>
                  <a:pt x="88" y="150"/>
                </a:lnTo>
                <a:lnTo>
                  <a:pt x="87" y="144"/>
                </a:lnTo>
                <a:lnTo>
                  <a:pt x="87" y="148"/>
                </a:lnTo>
                <a:cubicBezTo>
                  <a:pt x="85" y="139"/>
                  <a:pt x="83" y="130"/>
                  <a:pt x="83" y="121"/>
                </a:cubicBezTo>
                <a:lnTo>
                  <a:pt x="83" y="118"/>
                </a:lnTo>
                <a:cubicBezTo>
                  <a:pt x="83" y="68"/>
                  <a:pt x="123" y="26"/>
                  <a:pt x="174" y="23"/>
                </a:cubicBezTo>
                <a:cubicBezTo>
                  <a:pt x="224" y="20"/>
                  <a:pt x="268" y="56"/>
                  <a:pt x="275" y="107"/>
                </a:cubicBezTo>
                <a:lnTo>
                  <a:pt x="276" y="115"/>
                </a:lnTo>
                <a:lnTo>
                  <a:pt x="276" y="137"/>
                </a:lnTo>
                <a:lnTo>
                  <a:pt x="180" y="41"/>
                </a:lnTo>
                <a:lnTo>
                  <a:pt x="183" y="41"/>
                </a:lnTo>
                <a:cubicBezTo>
                  <a:pt x="202" y="41"/>
                  <a:pt x="221" y="47"/>
                  <a:pt x="237" y="58"/>
                </a:cubicBezTo>
                <a:lnTo>
                  <a:pt x="252" y="68"/>
                </a:lnTo>
                <a:lnTo>
                  <a:pt x="263" y="74"/>
                </a:lnTo>
                <a:lnTo>
                  <a:pt x="164" y="74"/>
                </a:lnTo>
                <a:lnTo>
                  <a:pt x="169" y="71"/>
                </a:lnTo>
                <a:lnTo>
                  <a:pt x="124" y="138"/>
                </a:lnTo>
                <a:lnTo>
                  <a:pt x="125" y="132"/>
                </a:lnTo>
                <a:cubicBezTo>
                  <a:pt x="133" y="82"/>
                  <a:pt x="178" y="48"/>
                  <a:pt x="227" y="52"/>
                </a:cubicBezTo>
                <a:cubicBezTo>
                  <a:pt x="277" y="56"/>
                  <a:pt x="315" y="98"/>
                  <a:pt x="315" y="147"/>
                </a:cubicBezTo>
                <a:lnTo>
                  <a:pt x="315" y="157"/>
                </a:lnTo>
                <a:lnTo>
                  <a:pt x="315" y="166"/>
                </a:lnTo>
                <a:cubicBezTo>
                  <a:pt x="315" y="219"/>
                  <a:pt x="272" y="262"/>
                  <a:pt x="219" y="262"/>
                </a:cubicBezTo>
                <a:cubicBezTo>
                  <a:pt x="166" y="262"/>
                  <a:pt x="123" y="219"/>
                  <a:pt x="123" y="166"/>
                </a:cubicBezTo>
                <a:lnTo>
                  <a:pt x="123" y="162"/>
                </a:lnTo>
                <a:lnTo>
                  <a:pt x="123" y="156"/>
                </a:lnTo>
                <a:cubicBezTo>
                  <a:pt x="123" y="103"/>
                  <a:pt x="166" y="60"/>
                  <a:pt x="219" y="60"/>
                </a:cubicBezTo>
                <a:lnTo>
                  <a:pt x="220" y="60"/>
                </a:lnTo>
                <a:lnTo>
                  <a:pt x="124" y="156"/>
                </a:lnTo>
                <a:lnTo>
                  <a:pt x="124" y="150"/>
                </a:lnTo>
                <a:lnTo>
                  <a:pt x="124" y="139"/>
                </a:lnTo>
                <a:lnTo>
                  <a:pt x="124" y="131"/>
                </a:lnTo>
                <a:lnTo>
                  <a:pt x="129" y="162"/>
                </a:lnTo>
                <a:lnTo>
                  <a:pt x="128" y="159"/>
                </a:lnTo>
                <a:lnTo>
                  <a:pt x="315" y="140"/>
                </a:lnTo>
                <a:lnTo>
                  <a:pt x="314" y="148"/>
                </a:lnTo>
                <a:lnTo>
                  <a:pt x="313" y="157"/>
                </a:lnTo>
                <a:lnTo>
                  <a:pt x="312" y="172"/>
                </a:lnTo>
                <a:lnTo>
                  <a:pt x="312" y="156"/>
                </a:lnTo>
                <a:lnTo>
                  <a:pt x="313" y="165"/>
                </a:lnTo>
                <a:lnTo>
                  <a:pt x="271" y="96"/>
                </a:lnTo>
                <a:lnTo>
                  <a:pt x="274" y="98"/>
                </a:lnTo>
                <a:lnTo>
                  <a:pt x="171" y="95"/>
                </a:lnTo>
                <a:lnTo>
                  <a:pt x="176" y="92"/>
                </a:lnTo>
                <a:lnTo>
                  <a:pt x="175" y="92"/>
                </a:lnTo>
                <a:cubicBezTo>
                  <a:pt x="193" y="78"/>
                  <a:pt x="214" y="70"/>
                  <a:pt x="235" y="70"/>
                </a:cubicBezTo>
                <a:lnTo>
                  <a:pt x="251" y="70"/>
                </a:lnTo>
                <a:cubicBezTo>
                  <a:pt x="274" y="70"/>
                  <a:pt x="297" y="79"/>
                  <a:pt x="314" y="94"/>
                </a:cubicBezTo>
                <a:lnTo>
                  <a:pt x="321" y="100"/>
                </a:lnTo>
                <a:lnTo>
                  <a:pt x="301" y="87"/>
                </a:lnTo>
                <a:lnTo>
                  <a:pt x="307" y="90"/>
                </a:lnTo>
                <a:lnTo>
                  <a:pt x="175" y="140"/>
                </a:lnTo>
                <a:lnTo>
                  <a:pt x="177" y="135"/>
                </a:lnTo>
                <a:lnTo>
                  <a:pt x="172" y="152"/>
                </a:lnTo>
                <a:lnTo>
                  <a:pt x="174" y="142"/>
                </a:lnTo>
                <a:lnTo>
                  <a:pt x="174" y="141"/>
                </a:lnTo>
                <a:lnTo>
                  <a:pt x="173" y="147"/>
                </a:lnTo>
                <a:cubicBezTo>
                  <a:pt x="173" y="94"/>
                  <a:pt x="216" y="51"/>
                  <a:pt x="269" y="51"/>
                </a:cubicBezTo>
                <a:cubicBezTo>
                  <a:pt x="322" y="51"/>
                  <a:pt x="365" y="94"/>
                  <a:pt x="365" y="147"/>
                </a:cubicBezTo>
                <a:lnTo>
                  <a:pt x="365" y="149"/>
                </a:lnTo>
                <a:cubicBezTo>
                  <a:pt x="365" y="155"/>
                  <a:pt x="365" y="160"/>
                  <a:pt x="364" y="165"/>
                </a:cubicBezTo>
                <a:lnTo>
                  <a:pt x="363" y="171"/>
                </a:lnTo>
                <a:lnTo>
                  <a:pt x="363" y="176"/>
                </a:lnTo>
                <a:lnTo>
                  <a:pt x="363" y="162"/>
                </a:lnTo>
                <a:lnTo>
                  <a:pt x="363" y="166"/>
                </a:lnTo>
                <a:cubicBezTo>
                  <a:pt x="363" y="214"/>
                  <a:pt x="329" y="254"/>
                  <a:pt x="283" y="261"/>
                </a:cubicBezTo>
                <a:cubicBezTo>
                  <a:pt x="236" y="269"/>
                  <a:pt x="191" y="241"/>
                  <a:pt x="176" y="197"/>
                </a:cubicBezTo>
                <a:lnTo>
                  <a:pt x="174" y="191"/>
                </a:lnTo>
                <a:lnTo>
                  <a:pt x="171" y="180"/>
                </a:lnTo>
                <a:cubicBezTo>
                  <a:pt x="164" y="151"/>
                  <a:pt x="171" y="121"/>
                  <a:pt x="189" y="97"/>
                </a:cubicBezTo>
                <a:cubicBezTo>
                  <a:pt x="207" y="74"/>
                  <a:pt x="235" y="60"/>
                  <a:pt x="264" y="60"/>
                </a:cubicBezTo>
                <a:lnTo>
                  <a:pt x="265" y="60"/>
                </a:lnTo>
                <a:cubicBezTo>
                  <a:pt x="291" y="60"/>
                  <a:pt x="315" y="71"/>
                  <a:pt x="333" y="89"/>
                </a:cubicBezTo>
                <a:lnTo>
                  <a:pt x="346" y="102"/>
                </a:lnTo>
                <a:lnTo>
                  <a:pt x="365" y="122"/>
                </a:lnTo>
                <a:lnTo>
                  <a:pt x="367" y="125"/>
                </a:lnTo>
                <a:lnTo>
                  <a:pt x="353" y="113"/>
                </a:lnTo>
                <a:lnTo>
                  <a:pt x="356" y="115"/>
                </a:lnTo>
                <a:lnTo>
                  <a:pt x="206" y="194"/>
                </a:lnTo>
                <a:lnTo>
                  <a:pt x="206" y="185"/>
                </a:lnTo>
                <a:lnTo>
                  <a:pt x="206" y="185"/>
                </a:lnTo>
                <a:lnTo>
                  <a:pt x="397" y="175"/>
                </a:lnTo>
                <a:lnTo>
                  <a:pt x="397" y="180"/>
                </a:lnTo>
                <a:lnTo>
                  <a:pt x="396" y="162"/>
                </a:lnTo>
                <a:lnTo>
                  <a:pt x="397" y="167"/>
                </a:lnTo>
                <a:lnTo>
                  <a:pt x="208" y="167"/>
                </a:lnTo>
                <a:lnTo>
                  <a:pt x="209" y="162"/>
                </a:lnTo>
                <a:lnTo>
                  <a:pt x="210" y="157"/>
                </a:lnTo>
                <a:cubicBezTo>
                  <a:pt x="220" y="108"/>
                  <a:pt x="265" y="75"/>
                  <a:pt x="314" y="80"/>
                </a:cubicBezTo>
                <a:cubicBezTo>
                  <a:pt x="363" y="85"/>
                  <a:pt x="400" y="126"/>
                  <a:pt x="400" y="175"/>
                </a:cubicBezTo>
                <a:lnTo>
                  <a:pt x="400" y="179"/>
                </a:lnTo>
                <a:lnTo>
                  <a:pt x="400" y="185"/>
                </a:lnTo>
                <a:lnTo>
                  <a:pt x="379" y="125"/>
                </a:lnTo>
                <a:lnTo>
                  <a:pt x="383" y="130"/>
                </a:lnTo>
                <a:lnTo>
                  <a:pt x="368" y="116"/>
                </a:lnTo>
                <a:lnTo>
                  <a:pt x="373" y="120"/>
                </a:lnTo>
                <a:cubicBezTo>
                  <a:pt x="396" y="138"/>
                  <a:pt x="409" y="165"/>
                  <a:pt x="409" y="194"/>
                </a:cubicBezTo>
                <a:lnTo>
                  <a:pt x="409" y="204"/>
                </a:lnTo>
                <a:cubicBezTo>
                  <a:pt x="409" y="217"/>
                  <a:pt x="407" y="229"/>
                  <a:pt x="403" y="240"/>
                </a:cubicBezTo>
                <a:lnTo>
                  <a:pt x="401" y="245"/>
                </a:lnTo>
                <a:lnTo>
                  <a:pt x="407" y="209"/>
                </a:lnTo>
                <a:lnTo>
                  <a:pt x="407" y="213"/>
                </a:lnTo>
                <a:lnTo>
                  <a:pt x="358" y="130"/>
                </a:lnTo>
                <a:lnTo>
                  <a:pt x="367" y="135"/>
                </a:lnTo>
                <a:lnTo>
                  <a:pt x="376" y="140"/>
                </a:lnTo>
                <a:cubicBezTo>
                  <a:pt x="397" y="151"/>
                  <a:pt x="413" y="170"/>
                  <a:pt x="421" y="193"/>
                </a:cubicBezTo>
                <a:lnTo>
                  <a:pt x="423" y="199"/>
                </a:lnTo>
                <a:cubicBezTo>
                  <a:pt x="426" y="209"/>
                  <a:pt x="427" y="219"/>
                  <a:pt x="427" y="229"/>
                </a:cubicBezTo>
                <a:lnTo>
                  <a:pt x="427" y="232"/>
                </a:lnTo>
                <a:cubicBezTo>
                  <a:pt x="427" y="277"/>
                  <a:pt x="397" y="316"/>
                  <a:pt x="354" y="326"/>
                </a:cubicBezTo>
                <a:cubicBezTo>
                  <a:pt x="310" y="336"/>
                  <a:pt x="266" y="315"/>
                  <a:pt x="246" y="275"/>
                </a:cubicBezTo>
                <a:lnTo>
                  <a:pt x="244" y="271"/>
                </a:lnTo>
                <a:cubicBezTo>
                  <a:pt x="237" y="258"/>
                  <a:pt x="233" y="243"/>
                  <a:pt x="233" y="228"/>
                </a:cubicBezTo>
                <a:lnTo>
                  <a:pt x="233" y="223"/>
                </a:lnTo>
                <a:cubicBezTo>
                  <a:pt x="233" y="174"/>
                  <a:pt x="271" y="132"/>
                  <a:pt x="321" y="128"/>
                </a:cubicBezTo>
                <a:lnTo>
                  <a:pt x="332" y="127"/>
                </a:lnTo>
                <a:cubicBezTo>
                  <a:pt x="337" y="126"/>
                  <a:pt x="343" y="126"/>
                  <a:pt x="348" y="127"/>
                </a:cubicBezTo>
                <a:lnTo>
                  <a:pt x="360" y="128"/>
                </a:lnTo>
                <a:cubicBezTo>
                  <a:pt x="381" y="129"/>
                  <a:pt x="400" y="137"/>
                  <a:pt x="415" y="151"/>
                </a:cubicBezTo>
                <a:lnTo>
                  <a:pt x="422" y="157"/>
                </a:lnTo>
                <a:lnTo>
                  <a:pt x="421" y="156"/>
                </a:lnTo>
                <a:lnTo>
                  <a:pt x="284" y="179"/>
                </a:lnTo>
                <a:lnTo>
                  <a:pt x="286" y="176"/>
                </a:lnTo>
                <a:lnTo>
                  <a:pt x="273" y="203"/>
                </a:lnTo>
                <a:lnTo>
                  <a:pt x="275" y="196"/>
                </a:lnTo>
                <a:lnTo>
                  <a:pt x="274" y="201"/>
                </a:lnTo>
                <a:cubicBezTo>
                  <a:pt x="276" y="187"/>
                  <a:pt x="281" y="175"/>
                  <a:pt x="289" y="163"/>
                </a:cubicBezTo>
                <a:lnTo>
                  <a:pt x="291" y="160"/>
                </a:lnTo>
                <a:cubicBezTo>
                  <a:pt x="313" y="127"/>
                  <a:pt x="353" y="111"/>
                  <a:pt x="393" y="120"/>
                </a:cubicBezTo>
                <a:cubicBezTo>
                  <a:pt x="432" y="129"/>
                  <a:pt x="461" y="162"/>
                  <a:pt x="466" y="202"/>
                </a:cubicBezTo>
                <a:lnTo>
                  <a:pt x="467" y="210"/>
                </a:lnTo>
                <a:lnTo>
                  <a:pt x="468" y="224"/>
                </a:lnTo>
                <a:cubicBezTo>
                  <a:pt x="471" y="251"/>
                  <a:pt x="462" y="277"/>
                  <a:pt x="443" y="297"/>
                </a:cubicBezTo>
                <a:cubicBezTo>
                  <a:pt x="425" y="317"/>
                  <a:pt x="399" y="328"/>
                  <a:pt x="372" y="328"/>
                </a:cubicBezTo>
                <a:lnTo>
                  <a:pt x="369" y="328"/>
                </a:lnTo>
                <a:lnTo>
                  <a:pt x="462" y="259"/>
                </a:lnTo>
                <a:lnTo>
                  <a:pt x="460" y="266"/>
                </a:lnTo>
                <a:lnTo>
                  <a:pt x="459" y="209"/>
                </a:lnTo>
                <a:lnTo>
                  <a:pt x="460" y="212"/>
                </a:lnTo>
                <a:lnTo>
                  <a:pt x="289" y="189"/>
                </a:lnTo>
                <a:lnTo>
                  <a:pt x="293" y="183"/>
                </a:lnTo>
                <a:lnTo>
                  <a:pt x="296" y="177"/>
                </a:lnTo>
                <a:lnTo>
                  <a:pt x="305" y="164"/>
                </a:lnTo>
                <a:cubicBezTo>
                  <a:pt x="308" y="159"/>
                  <a:pt x="312" y="154"/>
                  <a:pt x="317" y="150"/>
                </a:cubicBezTo>
                <a:lnTo>
                  <a:pt x="321" y="146"/>
                </a:lnTo>
                <a:cubicBezTo>
                  <a:pt x="345" y="121"/>
                  <a:pt x="381" y="112"/>
                  <a:pt x="414" y="121"/>
                </a:cubicBezTo>
                <a:cubicBezTo>
                  <a:pt x="447" y="130"/>
                  <a:pt x="473" y="157"/>
                  <a:pt x="482" y="190"/>
                </a:cubicBezTo>
                <a:lnTo>
                  <a:pt x="483" y="194"/>
                </a:lnTo>
                <a:lnTo>
                  <a:pt x="486" y="214"/>
                </a:lnTo>
                <a:lnTo>
                  <a:pt x="486" y="235"/>
                </a:lnTo>
                <a:lnTo>
                  <a:pt x="486" y="242"/>
                </a:lnTo>
                <a:lnTo>
                  <a:pt x="478" y="203"/>
                </a:lnTo>
                <a:lnTo>
                  <a:pt x="482" y="212"/>
                </a:lnTo>
                <a:lnTo>
                  <a:pt x="487" y="223"/>
                </a:lnTo>
                <a:lnTo>
                  <a:pt x="486" y="220"/>
                </a:lnTo>
                <a:lnTo>
                  <a:pt x="325" y="217"/>
                </a:lnTo>
                <a:lnTo>
                  <a:pt x="327" y="214"/>
                </a:lnTo>
                <a:lnTo>
                  <a:pt x="311" y="254"/>
                </a:lnTo>
                <a:lnTo>
                  <a:pt x="312" y="247"/>
                </a:lnTo>
                <a:lnTo>
                  <a:pt x="314" y="239"/>
                </a:lnTo>
                <a:lnTo>
                  <a:pt x="312" y="254"/>
                </a:lnTo>
                <a:lnTo>
                  <a:pt x="312" y="251"/>
                </a:lnTo>
                <a:cubicBezTo>
                  <a:pt x="312" y="198"/>
                  <a:pt x="355" y="155"/>
                  <a:pt x="408" y="155"/>
                </a:cubicBezTo>
                <a:cubicBezTo>
                  <a:pt x="461" y="155"/>
                  <a:pt x="504" y="198"/>
                  <a:pt x="504" y="251"/>
                </a:cubicBezTo>
                <a:lnTo>
                  <a:pt x="504" y="256"/>
                </a:lnTo>
                <a:lnTo>
                  <a:pt x="504" y="266"/>
                </a:lnTo>
                <a:lnTo>
                  <a:pt x="504" y="276"/>
                </a:lnTo>
                <a:lnTo>
                  <a:pt x="502" y="253"/>
                </a:lnTo>
                <a:lnTo>
                  <a:pt x="503" y="257"/>
                </a:lnTo>
                <a:lnTo>
                  <a:pt x="333" y="223"/>
                </a:lnTo>
                <a:lnTo>
                  <a:pt x="336" y="219"/>
                </a:lnTo>
                <a:lnTo>
                  <a:pt x="334" y="221"/>
                </a:lnTo>
                <a:lnTo>
                  <a:pt x="334" y="219"/>
                </a:lnTo>
                <a:lnTo>
                  <a:pt x="336" y="214"/>
                </a:lnTo>
                <a:cubicBezTo>
                  <a:pt x="351" y="178"/>
                  <a:pt x="386" y="155"/>
                  <a:pt x="424" y="155"/>
                </a:cubicBezTo>
                <a:lnTo>
                  <a:pt x="426" y="155"/>
                </a:lnTo>
                <a:cubicBezTo>
                  <a:pt x="479" y="155"/>
                  <a:pt x="522" y="198"/>
                  <a:pt x="522" y="251"/>
                </a:cubicBezTo>
                <a:lnTo>
                  <a:pt x="522" y="270"/>
                </a:lnTo>
                <a:lnTo>
                  <a:pt x="522" y="289"/>
                </a:lnTo>
                <a:lnTo>
                  <a:pt x="490" y="217"/>
                </a:lnTo>
                <a:lnTo>
                  <a:pt x="498" y="224"/>
                </a:lnTo>
                <a:lnTo>
                  <a:pt x="468" y="207"/>
                </a:lnTo>
                <a:lnTo>
                  <a:pt x="476" y="210"/>
                </a:lnTo>
                <a:lnTo>
                  <a:pt x="442" y="203"/>
                </a:lnTo>
                <a:lnTo>
                  <a:pt x="446" y="203"/>
                </a:lnTo>
                <a:lnTo>
                  <a:pt x="352" y="318"/>
                </a:lnTo>
                <a:lnTo>
                  <a:pt x="351" y="313"/>
                </a:lnTo>
                <a:lnTo>
                  <a:pt x="350" y="308"/>
                </a:lnTo>
                <a:cubicBezTo>
                  <a:pt x="342" y="266"/>
                  <a:pt x="363" y="223"/>
                  <a:pt x="402" y="204"/>
                </a:cubicBezTo>
                <a:lnTo>
                  <a:pt x="406" y="202"/>
                </a:lnTo>
                <a:cubicBezTo>
                  <a:pt x="428" y="190"/>
                  <a:pt x="455" y="188"/>
                  <a:pt x="479" y="196"/>
                </a:cubicBezTo>
                <a:lnTo>
                  <a:pt x="485" y="198"/>
                </a:lnTo>
                <a:cubicBezTo>
                  <a:pt x="509" y="206"/>
                  <a:pt x="529" y="224"/>
                  <a:pt x="540" y="247"/>
                </a:cubicBezTo>
                <a:lnTo>
                  <a:pt x="543" y="253"/>
                </a:lnTo>
                <a:cubicBezTo>
                  <a:pt x="546" y="257"/>
                  <a:pt x="548" y="263"/>
                  <a:pt x="549" y="268"/>
                </a:cubicBezTo>
                <a:lnTo>
                  <a:pt x="552" y="278"/>
                </a:lnTo>
                <a:lnTo>
                  <a:pt x="556" y="290"/>
                </a:lnTo>
                <a:lnTo>
                  <a:pt x="554" y="283"/>
                </a:lnTo>
                <a:lnTo>
                  <a:pt x="379" y="276"/>
                </a:lnTo>
                <a:lnTo>
                  <a:pt x="380" y="274"/>
                </a:lnTo>
                <a:lnTo>
                  <a:pt x="369" y="316"/>
                </a:lnTo>
                <a:lnTo>
                  <a:pt x="369" y="310"/>
                </a:lnTo>
                <a:lnTo>
                  <a:pt x="371" y="291"/>
                </a:lnTo>
                <a:cubicBezTo>
                  <a:pt x="375" y="241"/>
                  <a:pt x="417" y="203"/>
                  <a:pt x="466" y="203"/>
                </a:cubicBezTo>
                <a:lnTo>
                  <a:pt x="468" y="203"/>
                </a:lnTo>
                <a:cubicBezTo>
                  <a:pt x="491" y="203"/>
                  <a:pt x="512" y="211"/>
                  <a:pt x="529" y="225"/>
                </a:cubicBezTo>
                <a:lnTo>
                  <a:pt x="540" y="234"/>
                </a:lnTo>
                <a:cubicBezTo>
                  <a:pt x="553" y="244"/>
                  <a:pt x="563" y="258"/>
                  <a:pt x="569" y="273"/>
                </a:cubicBezTo>
                <a:lnTo>
                  <a:pt x="573" y="283"/>
                </a:lnTo>
                <a:cubicBezTo>
                  <a:pt x="575" y="288"/>
                  <a:pt x="576" y="293"/>
                  <a:pt x="577" y="298"/>
                </a:cubicBezTo>
                <a:lnTo>
                  <a:pt x="579" y="307"/>
                </a:lnTo>
                <a:cubicBezTo>
                  <a:pt x="585" y="335"/>
                  <a:pt x="579" y="365"/>
                  <a:pt x="560" y="388"/>
                </a:cubicBezTo>
                <a:cubicBezTo>
                  <a:pt x="542" y="410"/>
                  <a:pt x="515" y="423"/>
                  <a:pt x="485" y="423"/>
                </a:cubicBezTo>
                <a:lnTo>
                  <a:pt x="484" y="423"/>
                </a:lnTo>
                <a:cubicBezTo>
                  <a:pt x="442" y="423"/>
                  <a:pt x="405" y="396"/>
                  <a:pt x="393" y="355"/>
                </a:cubicBezTo>
                <a:cubicBezTo>
                  <a:pt x="380" y="315"/>
                  <a:pt x="396" y="271"/>
                  <a:pt x="431" y="248"/>
                </a:cubicBezTo>
                <a:lnTo>
                  <a:pt x="437" y="244"/>
                </a:lnTo>
                <a:lnTo>
                  <a:pt x="435" y="245"/>
                </a:lnTo>
                <a:cubicBezTo>
                  <a:pt x="452" y="230"/>
                  <a:pt x="474" y="222"/>
                  <a:pt x="496" y="222"/>
                </a:cubicBezTo>
                <a:lnTo>
                  <a:pt x="504" y="222"/>
                </a:lnTo>
                <a:cubicBezTo>
                  <a:pt x="534" y="222"/>
                  <a:pt x="562" y="236"/>
                  <a:pt x="580" y="259"/>
                </a:cubicBezTo>
                <a:cubicBezTo>
                  <a:pt x="598" y="283"/>
                  <a:pt x="605" y="313"/>
                  <a:pt x="598" y="342"/>
                </a:cubicBezTo>
                <a:lnTo>
                  <a:pt x="596" y="350"/>
                </a:lnTo>
                <a:lnTo>
                  <a:pt x="598" y="335"/>
                </a:lnTo>
                <a:lnTo>
                  <a:pt x="597" y="346"/>
                </a:lnTo>
                <a:lnTo>
                  <a:pt x="582" y="286"/>
                </a:lnTo>
                <a:lnTo>
                  <a:pt x="589" y="297"/>
                </a:lnTo>
                <a:lnTo>
                  <a:pt x="572" y="277"/>
                </a:lnTo>
                <a:lnTo>
                  <a:pt x="581" y="285"/>
                </a:lnTo>
                <a:lnTo>
                  <a:pt x="517" y="260"/>
                </a:lnTo>
                <a:lnTo>
                  <a:pt x="525" y="260"/>
                </a:lnTo>
                <a:lnTo>
                  <a:pt x="529" y="260"/>
                </a:lnTo>
                <a:cubicBezTo>
                  <a:pt x="559" y="260"/>
                  <a:pt x="587" y="274"/>
                  <a:pt x="605" y="297"/>
                </a:cubicBezTo>
                <a:cubicBezTo>
                  <a:pt x="623" y="321"/>
                  <a:pt x="630" y="351"/>
                  <a:pt x="623" y="380"/>
                </a:cubicBezTo>
                <a:lnTo>
                  <a:pt x="622" y="384"/>
                </a:lnTo>
                <a:lnTo>
                  <a:pt x="622" y="384"/>
                </a:lnTo>
                <a:lnTo>
                  <a:pt x="589" y="292"/>
                </a:lnTo>
                <a:lnTo>
                  <a:pt x="601" y="302"/>
                </a:lnTo>
                <a:cubicBezTo>
                  <a:pt x="607" y="307"/>
                  <a:pt x="613" y="313"/>
                  <a:pt x="618" y="320"/>
                </a:cubicBezTo>
                <a:lnTo>
                  <a:pt x="625" y="330"/>
                </a:lnTo>
                <a:lnTo>
                  <a:pt x="635" y="348"/>
                </a:lnTo>
                <a:cubicBezTo>
                  <a:pt x="652" y="378"/>
                  <a:pt x="651" y="414"/>
                  <a:pt x="634" y="443"/>
                </a:cubicBezTo>
                <a:cubicBezTo>
                  <a:pt x="617" y="472"/>
                  <a:pt x="585" y="490"/>
                  <a:pt x="551" y="490"/>
                </a:cubicBezTo>
                <a:lnTo>
                  <a:pt x="550" y="490"/>
                </a:lnTo>
                <a:lnTo>
                  <a:pt x="646" y="381"/>
                </a:lnTo>
                <a:lnTo>
                  <a:pt x="647" y="388"/>
                </a:lnTo>
                <a:lnTo>
                  <a:pt x="647" y="390"/>
                </a:lnTo>
                <a:lnTo>
                  <a:pt x="648" y="389"/>
                </a:lnTo>
                <a:lnTo>
                  <a:pt x="642" y="377"/>
                </a:lnTo>
                <a:lnTo>
                  <a:pt x="644" y="381"/>
                </a:lnTo>
                <a:lnTo>
                  <a:pt x="476" y="374"/>
                </a:lnTo>
                <a:lnTo>
                  <a:pt x="479" y="369"/>
                </a:lnTo>
                <a:lnTo>
                  <a:pt x="467" y="400"/>
                </a:lnTo>
                <a:lnTo>
                  <a:pt x="469" y="390"/>
                </a:lnTo>
                <a:lnTo>
                  <a:pt x="475" y="371"/>
                </a:lnTo>
                <a:cubicBezTo>
                  <a:pt x="476" y="366"/>
                  <a:pt x="478" y="360"/>
                  <a:pt x="481" y="356"/>
                </a:cubicBezTo>
                <a:lnTo>
                  <a:pt x="483" y="352"/>
                </a:lnTo>
                <a:cubicBezTo>
                  <a:pt x="503" y="312"/>
                  <a:pt x="547" y="291"/>
                  <a:pt x="591" y="301"/>
                </a:cubicBezTo>
                <a:cubicBezTo>
                  <a:pt x="634" y="311"/>
                  <a:pt x="664" y="350"/>
                  <a:pt x="664" y="394"/>
                </a:cubicBezTo>
                <a:lnTo>
                  <a:pt x="664" y="400"/>
                </a:lnTo>
                <a:lnTo>
                  <a:pt x="664" y="412"/>
                </a:lnTo>
                <a:lnTo>
                  <a:pt x="663" y="432"/>
                </a:lnTo>
                <a:lnTo>
                  <a:pt x="663" y="432"/>
                </a:lnTo>
                <a:lnTo>
                  <a:pt x="635" y="365"/>
                </a:lnTo>
                <a:lnTo>
                  <a:pt x="636" y="366"/>
                </a:lnTo>
                <a:lnTo>
                  <a:pt x="475" y="410"/>
                </a:lnTo>
                <a:lnTo>
                  <a:pt x="476" y="406"/>
                </a:lnTo>
                <a:cubicBezTo>
                  <a:pt x="480" y="392"/>
                  <a:pt x="486" y="379"/>
                  <a:pt x="496" y="368"/>
                </a:cubicBezTo>
                <a:lnTo>
                  <a:pt x="501" y="362"/>
                </a:lnTo>
                <a:cubicBezTo>
                  <a:pt x="531" y="325"/>
                  <a:pt x="585" y="317"/>
                  <a:pt x="625" y="342"/>
                </a:cubicBezTo>
                <a:lnTo>
                  <a:pt x="633" y="347"/>
                </a:lnTo>
                <a:lnTo>
                  <a:pt x="637" y="349"/>
                </a:lnTo>
                <a:lnTo>
                  <a:pt x="496" y="409"/>
                </a:lnTo>
                <a:lnTo>
                  <a:pt x="497" y="405"/>
                </a:lnTo>
                <a:lnTo>
                  <a:pt x="496" y="447"/>
                </a:lnTo>
                <a:lnTo>
                  <a:pt x="495" y="442"/>
                </a:lnTo>
                <a:cubicBezTo>
                  <a:pt x="485" y="392"/>
                  <a:pt x="516" y="343"/>
                  <a:pt x="566" y="330"/>
                </a:cubicBezTo>
                <a:lnTo>
                  <a:pt x="570" y="329"/>
                </a:lnTo>
                <a:cubicBezTo>
                  <a:pt x="585" y="326"/>
                  <a:pt x="601" y="326"/>
                  <a:pt x="617" y="329"/>
                </a:cubicBezTo>
                <a:lnTo>
                  <a:pt x="621" y="330"/>
                </a:lnTo>
                <a:cubicBezTo>
                  <a:pt x="649" y="337"/>
                  <a:pt x="673" y="357"/>
                  <a:pt x="685" y="384"/>
                </a:cubicBezTo>
                <a:lnTo>
                  <a:pt x="690" y="395"/>
                </a:lnTo>
                <a:lnTo>
                  <a:pt x="692" y="400"/>
                </a:lnTo>
                <a:lnTo>
                  <a:pt x="510" y="442"/>
                </a:lnTo>
                <a:lnTo>
                  <a:pt x="510" y="439"/>
                </a:lnTo>
                <a:lnTo>
                  <a:pt x="510" y="433"/>
                </a:lnTo>
                <a:lnTo>
                  <a:pt x="511" y="447"/>
                </a:lnTo>
                <a:lnTo>
                  <a:pt x="510" y="440"/>
                </a:lnTo>
                <a:cubicBezTo>
                  <a:pt x="510" y="436"/>
                  <a:pt x="509" y="431"/>
                  <a:pt x="509" y="426"/>
                </a:cubicBezTo>
                <a:lnTo>
                  <a:pt x="509" y="423"/>
                </a:lnTo>
                <a:cubicBezTo>
                  <a:pt x="509" y="385"/>
                  <a:pt x="533" y="350"/>
                  <a:pt x="569" y="335"/>
                </a:cubicBezTo>
                <a:cubicBezTo>
                  <a:pt x="605" y="320"/>
                  <a:pt x="646" y="328"/>
                  <a:pt x="673" y="356"/>
                </a:cubicBezTo>
                <a:lnTo>
                  <a:pt x="675" y="358"/>
                </a:lnTo>
                <a:cubicBezTo>
                  <a:pt x="687" y="369"/>
                  <a:pt x="695" y="383"/>
                  <a:pt x="700" y="399"/>
                </a:cubicBezTo>
                <a:lnTo>
                  <a:pt x="702" y="406"/>
                </a:lnTo>
                <a:lnTo>
                  <a:pt x="704" y="415"/>
                </a:lnTo>
                <a:lnTo>
                  <a:pt x="696" y="396"/>
                </a:lnTo>
                <a:lnTo>
                  <a:pt x="701" y="405"/>
                </a:lnTo>
                <a:lnTo>
                  <a:pt x="629" y="356"/>
                </a:lnTo>
                <a:lnTo>
                  <a:pt x="645" y="358"/>
                </a:lnTo>
                <a:lnTo>
                  <a:pt x="620" y="358"/>
                </a:lnTo>
                <a:lnTo>
                  <a:pt x="634" y="356"/>
                </a:lnTo>
                <a:lnTo>
                  <a:pt x="551" y="451"/>
                </a:lnTo>
                <a:lnTo>
                  <a:pt x="551" y="445"/>
                </a:lnTo>
                <a:lnTo>
                  <a:pt x="580" y="513"/>
                </a:lnTo>
                <a:lnTo>
                  <a:pt x="577" y="510"/>
                </a:lnTo>
                <a:lnTo>
                  <a:pt x="740" y="442"/>
                </a:lnTo>
                <a:lnTo>
                  <a:pt x="740" y="451"/>
                </a:lnTo>
                <a:lnTo>
                  <a:pt x="740" y="461"/>
                </a:lnTo>
                <a:cubicBezTo>
                  <a:pt x="740" y="514"/>
                  <a:pt x="697" y="557"/>
                  <a:pt x="644" y="557"/>
                </a:cubicBezTo>
                <a:cubicBezTo>
                  <a:pt x="591" y="557"/>
                  <a:pt x="548" y="514"/>
                  <a:pt x="548" y="461"/>
                </a:cubicBezTo>
                <a:lnTo>
                  <a:pt x="548" y="456"/>
                </a:lnTo>
                <a:lnTo>
                  <a:pt x="548" y="451"/>
                </a:lnTo>
                <a:cubicBezTo>
                  <a:pt x="548" y="398"/>
                  <a:pt x="591" y="355"/>
                  <a:pt x="644" y="355"/>
                </a:cubicBezTo>
                <a:cubicBezTo>
                  <a:pt x="697" y="355"/>
                  <a:pt x="740" y="398"/>
                  <a:pt x="740" y="451"/>
                </a:cubicBezTo>
                <a:lnTo>
                  <a:pt x="740" y="454"/>
                </a:lnTo>
                <a:lnTo>
                  <a:pt x="740" y="461"/>
                </a:lnTo>
                <a:lnTo>
                  <a:pt x="741" y="469"/>
                </a:lnTo>
                <a:lnTo>
                  <a:pt x="741" y="489"/>
                </a:lnTo>
                <a:lnTo>
                  <a:pt x="739" y="466"/>
                </a:lnTo>
                <a:lnTo>
                  <a:pt x="741" y="474"/>
                </a:lnTo>
                <a:lnTo>
                  <a:pt x="683" y="408"/>
                </a:lnTo>
                <a:lnTo>
                  <a:pt x="688" y="410"/>
                </a:lnTo>
                <a:lnTo>
                  <a:pt x="592" y="425"/>
                </a:lnTo>
                <a:lnTo>
                  <a:pt x="603" y="416"/>
                </a:lnTo>
                <a:lnTo>
                  <a:pt x="606" y="413"/>
                </a:lnTo>
                <a:cubicBezTo>
                  <a:pt x="624" y="395"/>
                  <a:pt x="648" y="384"/>
                  <a:pt x="673" y="384"/>
                </a:cubicBezTo>
                <a:lnTo>
                  <a:pt x="682" y="384"/>
                </a:lnTo>
                <a:cubicBezTo>
                  <a:pt x="731" y="384"/>
                  <a:pt x="772" y="421"/>
                  <a:pt x="778" y="470"/>
                </a:cubicBezTo>
                <a:lnTo>
                  <a:pt x="779" y="479"/>
                </a:lnTo>
                <a:cubicBezTo>
                  <a:pt x="780" y="486"/>
                  <a:pt x="780" y="492"/>
                  <a:pt x="779" y="499"/>
                </a:cubicBezTo>
                <a:lnTo>
                  <a:pt x="778" y="509"/>
                </a:lnTo>
                <a:cubicBezTo>
                  <a:pt x="773" y="554"/>
                  <a:pt x="738" y="590"/>
                  <a:pt x="693" y="595"/>
                </a:cubicBezTo>
                <a:cubicBezTo>
                  <a:pt x="648" y="600"/>
                  <a:pt x="606" y="573"/>
                  <a:pt x="591" y="530"/>
                </a:cubicBezTo>
                <a:lnTo>
                  <a:pt x="589" y="524"/>
                </a:lnTo>
                <a:lnTo>
                  <a:pt x="595" y="536"/>
                </a:lnTo>
                <a:lnTo>
                  <a:pt x="593" y="532"/>
                </a:lnTo>
                <a:lnTo>
                  <a:pt x="772" y="466"/>
                </a:lnTo>
                <a:lnTo>
                  <a:pt x="773" y="470"/>
                </a:lnTo>
                <a:lnTo>
                  <a:pt x="765" y="451"/>
                </a:lnTo>
                <a:lnTo>
                  <a:pt x="768" y="457"/>
                </a:lnTo>
                <a:lnTo>
                  <a:pt x="659" y="406"/>
                </a:lnTo>
                <a:lnTo>
                  <a:pt x="663" y="405"/>
                </a:lnTo>
                <a:cubicBezTo>
                  <a:pt x="677" y="402"/>
                  <a:pt x="691" y="402"/>
                  <a:pt x="705" y="404"/>
                </a:cubicBezTo>
                <a:lnTo>
                  <a:pt x="710" y="405"/>
                </a:lnTo>
                <a:cubicBezTo>
                  <a:pt x="731" y="409"/>
                  <a:pt x="749" y="420"/>
                  <a:pt x="763" y="436"/>
                </a:cubicBezTo>
                <a:lnTo>
                  <a:pt x="771" y="445"/>
                </a:lnTo>
                <a:lnTo>
                  <a:pt x="782" y="458"/>
                </a:lnTo>
                <a:lnTo>
                  <a:pt x="731" y="425"/>
                </a:lnTo>
                <a:lnTo>
                  <a:pt x="739" y="427"/>
                </a:lnTo>
                <a:lnTo>
                  <a:pt x="689" y="428"/>
                </a:lnTo>
                <a:lnTo>
                  <a:pt x="696" y="426"/>
                </a:lnTo>
                <a:lnTo>
                  <a:pt x="644" y="463"/>
                </a:lnTo>
                <a:lnTo>
                  <a:pt x="651" y="453"/>
                </a:lnTo>
                <a:lnTo>
                  <a:pt x="633" y="508"/>
                </a:lnTo>
                <a:lnTo>
                  <a:pt x="633" y="501"/>
                </a:lnTo>
                <a:lnTo>
                  <a:pt x="633" y="499"/>
                </a:lnTo>
                <a:lnTo>
                  <a:pt x="824" y="518"/>
                </a:lnTo>
                <a:lnTo>
                  <a:pt x="823" y="523"/>
                </a:lnTo>
                <a:lnTo>
                  <a:pt x="823" y="524"/>
                </a:lnTo>
                <a:lnTo>
                  <a:pt x="822" y="533"/>
                </a:lnTo>
                <a:lnTo>
                  <a:pt x="820" y="546"/>
                </a:lnTo>
                <a:lnTo>
                  <a:pt x="634" y="497"/>
                </a:lnTo>
                <a:lnTo>
                  <a:pt x="635" y="494"/>
                </a:lnTo>
                <a:lnTo>
                  <a:pt x="632" y="509"/>
                </a:lnTo>
                <a:lnTo>
                  <a:pt x="633" y="503"/>
                </a:lnTo>
                <a:cubicBezTo>
                  <a:pt x="640" y="456"/>
                  <a:pt x="681" y="422"/>
                  <a:pt x="727" y="422"/>
                </a:cubicBezTo>
                <a:lnTo>
                  <a:pt x="728" y="422"/>
                </a:lnTo>
                <a:cubicBezTo>
                  <a:pt x="770" y="422"/>
                  <a:pt x="806" y="449"/>
                  <a:pt x="820" y="488"/>
                </a:cubicBezTo>
                <a:lnTo>
                  <a:pt x="823" y="497"/>
                </a:lnTo>
                <a:lnTo>
                  <a:pt x="817" y="485"/>
                </a:lnTo>
                <a:lnTo>
                  <a:pt x="822" y="495"/>
                </a:lnTo>
                <a:lnTo>
                  <a:pt x="754" y="443"/>
                </a:lnTo>
                <a:lnTo>
                  <a:pt x="765" y="445"/>
                </a:lnTo>
                <a:lnTo>
                  <a:pt x="730" y="445"/>
                </a:lnTo>
                <a:lnTo>
                  <a:pt x="741" y="443"/>
                </a:lnTo>
                <a:lnTo>
                  <a:pt x="685" y="476"/>
                </a:lnTo>
                <a:lnTo>
                  <a:pt x="690" y="470"/>
                </a:lnTo>
                <a:lnTo>
                  <a:pt x="678" y="489"/>
                </a:lnTo>
                <a:lnTo>
                  <a:pt x="680" y="485"/>
                </a:lnTo>
                <a:cubicBezTo>
                  <a:pt x="698" y="449"/>
                  <a:pt x="736" y="428"/>
                  <a:pt x="776" y="432"/>
                </a:cubicBezTo>
                <a:cubicBezTo>
                  <a:pt x="816" y="436"/>
                  <a:pt x="849" y="465"/>
                  <a:pt x="859" y="504"/>
                </a:cubicBezTo>
                <a:lnTo>
                  <a:pt x="861" y="512"/>
                </a:lnTo>
                <a:cubicBezTo>
                  <a:pt x="862" y="517"/>
                  <a:pt x="863" y="522"/>
                  <a:pt x="863" y="527"/>
                </a:cubicBezTo>
                <a:lnTo>
                  <a:pt x="864" y="538"/>
                </a:lnTo>
                <a:cubicBezTo>
                  <a:pt x="865" y="544"/>
                  <a:pt x="865" y="550"/>
                  <a:pt x="864" y="556"/>
                </a:cubicBezTo>
                <a:lnTo>
                  <a:pt x="863" y="566"/>
                </a:lnTo>
                <a:lnTo>
                  <a:pt x="862" y="576"/>
                </a:lnTo>
                <a:lnTo>
                  <a:pt x="861" y="547"/>
                </a:lnTo>
                <a:lnTo>
                  <a:pt x="863" y="557"/>
                </a:lnTo>
                <a:lnTo>
                  <a:pt x="768" y="479"/>
                </a:lnTo>
                <a:lnTo>
                  <a:pt x="770" y="479"/>
                </a:lnTo>
                <a:lnTo>
                  <a:pt x="780" y="479"/>
                </a:lnTo>
                <a:lnTo>
                  <a:pt x="790" y="479"/>
                </a:lnTo>
                <a:lnTo>
                  <a:pt x="792" y="479"/>
                </a:lnTo>
                <a:lnTo>
                  <a:pt x="769" y="482"/>
                </a:lnTo>
                <a:lnTo>
                  <a:pt x="773" y="481"/>
                </a:lnTo>
                <a:cubicBezTo>
                  <a:pt x="788" y="478"/>
                  <a:pt x="804" y="478"/>
                  <a:pt x="820" y="481"/>
                </a:cubicBezTo>
                <a:lnTo>
                  <a:pt x="824" y="482"/>
                </a:lnTo>
                <a:cubicBezTo>
                  <a:pt x="857" y="491"/>
                  <a:pt x="883" y="515"/>
                  <a:pt x="892" y="548"/>
                </a:cubicBezTo>
                <a:lnTo>
                  <a:pt x="895" y="558"/>
                </a:lnTo>
                <a:lnTo>
                  <a:pt x="899" y="574"/>
                </a:lnTo>
                <a:lnTo>
                  <a:pt x="716" y="559"/>
                </a:lnTo>
                <a:lnTo>
                  <a:pt x="718" y="554"/>
                </a:lnTo>
                <a:lnTo>
                  <a:pt x="711" y="589"/>
                </a:lnTo>
                <a:lnTo>
                  <a:pt x="711" y="584"/>
                </a:lnTo>
                <a:lnTo>
                  <a:pt x="901" y="608"/>
                </a:lnTo>
                <a:lnTo>
                  <a:pt x="900" y="612"/>
                </a:lnTo>
                <a:lnTo>
                  <a:pt x="901" y="573"/>
                </a:lnTo>
                <a:lnTo>
                  <a:pt x="902" y="579"/>
                </a:lnTo>
                <a:lnTo>
                  <a:pt x="807" y="498"/>
                </a:lnTo>
                <a:lnTo>
                  <a:pt x="816" y="498"/>
                </a:lnTo>
                <a:lnTo>
                  <a:pt x="825" y="498"/>
                </a:lnTo>
                <a:cubicBezTo>
                  <a:pt x="865" y="498"/>
                  <a:pt x="900" y="522"/>
                  <a:pt x="915" y="559"/>
                </a:cubicBezTo>
                <a:lnTo>
                  <a:pt x="917" y="564"/>
                </a:lnTo>
                <a:cubicBezTo>
                  <a:pt x="921" y="575"/>
                  <a:pt x="923" y="587"/>
                  <a:pt x="923" y="599"/>
                </a:cubicBezTo>
                <a:lnTo>
                  <a:pt x="923" y="603"/>
                </a:lnTo>
                <a:cubicBezTo>
                  <a:pt x="923" y="640"/>
                  <a:pt x="903" y="673"/>
                  <a:pt x="870" y="689"/>
                </a:cubicBezTo>
                <a:lnTo>
                  <a:pt x="868" y="690"/>
                </a:lnTo>
                <a:cubicBezTo>
                  <a:pt x="831" y="709"/>
                  <a:pt x="787" y="702"/>
                  <a:pt x="758" y="672"/>
                </a:cubicBezTo>
                <a:lnTo>
                  <a:pt x="757" y="671"/>
                </a:lnTo>
                <a:cubicBezTo>
                  <a:pt x="725" y="640"/>
                  <a:pt x="719" y="592"/>
                  <a:pt x="742" y="554"/>
                </a:cubicBezTo>
                <a:lnTo>
                  <a:pt x="745" y="549"/>
                </a:lnTo>
                <a:cubicBezTo>
                  <a:pt x="749" y="542"/>
                  <a:pt x="754" y="536"/>
                  <a:pt x="760" y="531"/>
                </a:cubicBezTo>
                <a:lnTo>
                  <a:pt x="764" y="527"/>
                </a:lnTo>
                <a:cubicBezTo>
                  <a:pt x="795" y="495"/>
                  <a:pt x="843" y="489"/>
                  <a:pt x="881" y="512"/>
                </a:cubicBezTo>
                <a:lnTo>
                  <a:pt x="886" y="515"/>
                </a:lnTo>
                <a:cubicBezTo>
                  <a:pt x="895" y="521"/>
                  <a:pt x="903" y="528"/>
                  <a:pt x="910" y="536"/>
                </a:cubicBezTo>
                <a:lnTo>
                  <a:pt x="915" y="542"/>
                </a:lnTo>
                <a:cubicBezTo>
                  <a:pt x="927" y="556"/>
                  <a:pt x="934" y="572"/>
                  <a:pt x="937" y="590"/>
                </a:cubicBezTo>
                <a:lnTo>
                  <a:pt x="938" y="597"/>
                </a:lnTo>
                <a:lnTo>
                  <a:pt x="934" y="580"/>
                </a:lnTo>
                <a:lnTo>
                  <a:pt x="935" y="583"/>
                </a:lnTo>
                <a:lnTo>
                  <a:pt x="776" y="546"/>
                </a:lnTo>
                <a:lnTo>
                  <a:pt x="785" y="537"/>
                </a:lnTo>
                <a:lnTo>
                  <a:pt x="786" y="534"/>
                </a:lnTo>
                <a:cubicBezTo>
                  <a:pt x="809" y="505"/>
                  <a:pt x="849" y="492"/>
                  <a:pt x="886" y="502"/>
                </a:cubicBezTo>
                <a:cubicBezTo>
                  <a:pt x="923" y="512"/>
                  <a:pt x="950" y="543"/>
                  <a:pt x="956" y="581"/>
                </a:cubicBezTo>
                <a:lnTo>
                  <a:pt x="957" y="588"/>
                </a:lnTo>
                <a:lnTo>
                  <a:pt x="958" y="604"/>
                </a:lnTo>
                <a:lnTo>
                  <a:pt x="959" y="628"/>
                </a:lnTo>
                <a:cubicBezTo>
                  <a:pt x="960" y="636"/>
                  <a:pt x="959" y="645"/>
                  <a:pt x="957" y="653"/>
                </a:cubicBezTo>
                <a:lnTo>
                  <a:pt x="955" y="662"/>
                </a:lnTo>
                <a:lnTo>
                  <a:pt x="956" y="626"/>
                </a:lnTo>
                <a:lnTo>
                  <a:pt x="957" y="632"/>
                </a:lnTo>
                <a:lnTo>
                  <a:pt x="957" y="628"/>
                </a:lnTo>
                <a:lnTo>
                  <a:pt x="767" y="651"/>
                </a:lnTo>
                <a:lnTo>
                  <a:pt x="767" y="646"/>
                </a:lnTo>
                <a:cubicBezTo>
                  <a:pt x="767" y="634"/>
                  <a:pt x="770" y="622"/>
                  <a:pt x="774" y="611"/>
                </a:cubicBezTo>
                <a:lnTo>
                  <a:pt x="776" y="606"/>
                </a:lnTo>
                <a:cubicBezTo>
                  <a:pt x="787" y="580"/>
                  <a:pt x="807" y="560"/>
                  <a:pt x="833" y="551"/>
                </a:cubicBezTo>
                <a:cubicBezTo>
                  <a:pt x="859" y="542"/>
                  <a:pt x="888" y="544"/>
                  <a:pt x="912" y="558"/>
                </a:cubicBezTo>
                <a:lnTo>
                  <a:pt x="921" y="563"/>
                </a:lnTo>
                <a:lnTo>
                  <a:pt x="930" y="568"/>
                </a:lnTo>
                <a:lnTo>
                  <a:pt x="792" y="621"/>
                </a:lnTo>
                <a:lnTo>
                  <a:pt x="794" y="615"/>
                </a:lnTo>
                <a:lnTo>
                  <a:pt x="793" y="618"/>
                </a:lnTo>
                <a:cubicBezTo>
                  <a:pt x="804" y="575"/>
                  <a:pt x="844" y="544"/>
                  <a:pt x="889" y="545"/>
                </a:cubicBezTo>
                <a:cubicBezTo>
                  <a:pt x="934" y="547"/>
                  <a:pt x="972" y="579"/>
                  <a:pt x="981" y="623"/>
                </a:cubicBezTo>
                <a:lnTo>
                  <a:pt x="982" y="628"/>
                </a:lnTo>
                <a:cubicBezTo>
                  <a:pt x="983" y="634"/>
                  <a:pt x="983" y="640"/>
                  <a:pt x="983" y="646"/>
                </a:cubicBezTo>
                <a:lnTo>
                  <a:pt x="983" y="656"/>
                </a:lnTo>
                <a:lnTo>
                  <a:pt x="983" y="665"/>
                </a:lnTo>
                <a:lnTo>
                  <a:pt x="982" y="647"/>
                </a:lnTo>
                <a:lnTo>
                  <a:pt x="983" y="652"/>
                </a:lnTo>
                <a:lnTo>
                  <a:pt x="792" y="670"/>
                </a:lnTo>
                <a:lnTo>
                  <a:pt x="792" y="666"/>
                </a:lnTo>
                <a:lnTo>
                  <a:pt x="792" y="660"/>
                </a:lnTo>
                <a:lnTo>
                  <a:pt x="984" y="671"/>
                </a:lnTo>
                <a:lnTo>
                  <a:pt x="983" y="680"/>
                </a:lnTo>
                <a:lnTo>
                  <a:pt x="982" y="689"/>
                </a:lnTo>
                <a:lnTo>
                  <a:pt x="886" y="583"/>
                </a:lnTo>
                <a:lnTo>
                  <a:pt x="889" y="583"/>
                </a:lnTo>
                <a:cubicBezTo>
                  <a:pt x="894" y="583"/>
                  <a:pt x="899" y="584"/>
                  <a:pt x="903" y="584"/>
                </a:cubicBezTo>
                <a:lnTo>
                  <a:pt x="910" y="585"/>
                </a:lnTo>
                <a:lnTo>
                  <a:pt x="883" y="585"/>
                </a:lnTo>
                <a:lnTo>
                  <a:pt x="890" y="584"/>
                </a:lnTo>
                <a:lnTo>
                  <a:pt x="809" y="662"/>
                </a:lnTo>
                <a:lnTo>
                  <a:pt x="811" y="651"/>
                </a:lnTo>
                <a:lnTo>
                  <a:pt x="809" y="668"/>
                </a:lnTo>
                <a:lnTo>
                  <a:pt x="809" y="662"/>
                </a:lnTo>
                <a:lnTo>
                  <a:pt x="809" y="660"/>
                </a:lnTo>
                <a:cubicBezTo>
                  <a:pt x="809" y="607"/>
                  <a:pt x="852" y="564"/>
                  <a:pt x="905" y="564"/>
                </a:cubicBezTo>
                <a:cubicBezTo>
                  <a:pt x="958" y="564"/>
                  <a:pt x="1001" y="607"/>
                  <a:pt x="1001" y="660"/>
                </a:cubicBezTo>
                <a:lnTo>
                  <a:pt x="1001" y="665"/>
                </a:lnTo>
                <a:lnTo>
                  <a:pt x="1001" y="675"/>
                </a:lnTo>
                <a:lnTo>
                  <a:pt x="1001" y="684"/>
                </a:lnTo>
                <a:lnTo>
                  <a:pt x="1001" y="689"/>
                </a:lnTo>
                <a:lnTo>
                  <a:pt x="814" y="659"/>
                </a:lnTo>
                <a:lnTo>
                  <a:pt x="815" y="656"/>
                </a:lnTo>
                <a:lnTo>
                  <a:pt x="810" y="686"/>
                </a:lnTo>
                <a:lnTo>
                  <a:pt x="810" y="680"/>
                </a:lnTo>
                <a:lnTo>
                  <a:pt x="810" y="673"/>
                </a:lnTo>
                <a:lnTo>
                  <a:pt x="810" y="670"/>
                </a:lnTo>
                <a:cubicBezTo>
                  <a:pt x="810" y="617"/>
                  <a:pt x="853" y="574"/>
                  <a:pt x="906" y="574"/>
                </a:cubicBezTo>
                <a:cubicBezTo>
                  <a:pt x="959" y="574"/>
                  <a:pt x="1002" y="617"/>
                  <a:pt x="1002" y="670"/>
                </a:cubicBezTo>
                <a:lnTo>
                  <a:pt x="1002" y="678"/>
                </a:lnTo>
                <a:lnTo>
                  <a:pt x="1002" y="689"/>
                </a:lnTo>
                <a:lnTo>
                  <a:pt x="1002" y="693"/>
                </a:lnTo>
                <a:lnTo>
                  <a:pt x="1002" y="698"/>
                </a:lnTo>
                <a:lnTo>
                  <a:pt x="1002" y="709"/>
                </a:lnTo>
                <a:lnTo>
                  <a:pt x="1001" y="729"/>
                </a:lnTo>
                <a:cubicBezTo>
                  <a:pt x="994" y="780"/>
                  <a:pt x="950" y="816"/>
                  <a:pt x="900" y="813"/>
                </a:cubicBezTo>
                <a:cubicBezTo>
                  <a:pt x="849" y="810"/>
                  <a:pt x="809" y="768"/>
                  <a:pt x="809" y="717"/>
                </a:cubicBezTo>
                <a:lnTo>
                  <a:pt x="809" y="714"/>
                </a:lnTo>
                <a:cubicBezTo>
                  <a:pt x="809" y="704"/>
                  <a:pt x="811" y="694"/>
                  <a:pt x="814" y="684"/>
                </a:cubicBezTo>
                <a:lnTo>
                  <a:pt x="816" y="678"/>
                </a:lnTo>
                <a:cubicBezTo>
                  <a:pt x="828" y="643"/>
                  <a:pt x="859" y="618"/>
                  <a:pt x="896" y="613"/>
                </a:cubicBezTo>
                <a:lnTo>
                  <a:pt x="904" y="612"/>
                </a:lnTo>
                <a:cubicBezTo>
                  <a:pt x="912" y="611"/>
                  <a:pt x="921" y="611"/>
                  <a:pt x="929" y="612"/>
                </a:cubicBezTo>
                <a:lnTo>
                  <a:pt x="936" y="613"/>
                </a:lnTo>
                <a:cubicBezTo>
                  <a:pt x="969" y="618"/>
                  <a:pt x="997" y="639"/>
                  <a:pt x="1010" y="669"/>
                </a:cubicBezTo>
                <a:lnTo>
                  <a:pt x="1014" y="678"/>
                </a:lnTo>
                <a:cubicBezTo>
                  <a:pt x="1017" y="685"/>
                  <a:pt x="1019" y="692"/>
                  <a:pt x="1021" y="699"/>
                </a:cubicBezTo>
                <a:lnTo>
                  <a:pt x="1023" y="709"/>
                </a:lnTo>
                <a:cubicBezTo>
                  <a:pt x="1028" y="737"/>
                  <a:pt x="1021" y="766"/>
                  <a:pt x="1003" y="788"/>
                </a:cubicBezTo>
                <a:cubicBezTo>
                  <a:pt x="984" y="811"/>
                  <a:pt x="957" y="823"/>
                  <a:pt x="928" y="823"/>
                </a:cubicBezTo>
                <a:lnTo>
                  <a:pt x="926" y="823"/>
                </a:lnTo>
                <a:lnTo>
                  <a:pt x="1021" y="709"/>
                </a:lnTo>
                <a:lnTo>
                  <a:pt x="1022" y="714"/>
                </a:lnTo>
                <a:cubicBezTo>
                  <a:pt x="1023" y="720"/>
                  <a:pt x="1023" y="726"/>
                  <a:pt x="1023" y="732"/>
                </a:cubicBezTo>
                <a:lnTo>
                  <a:pt x="1023" y="736"/>
                </a:lnTo>
                <a:cubicBezTo>
                  <a:pt x="1023" y="789"/>
                  <a:pt x="980" y="832"/>
                  <a:pt x="927" y="832"/>
                </a:cubicBezTo>
                <a:lnTo>
                  <a:pt x="926" y="832"/>
                </a:lnTo>
                <a:cubicBezTo>
                  <a:pt x="898" y="832"/>
                  <a:pt x="871" y="820"/>
                  <a:pt x="853" y="798"/>
                </a:cubicBezTo>
                <a:cubicBezTo>
                  <a:pt x="835" y="776"/>
                  <a:pt x="827" y="747"/>
                  <a:pt x="832" y="719"/>
                </a:cubicBezTo>
                <a:lnTo>
                  <a:pt x="834" y="708"/>
                </a:lnTo>
                <a:lnTo>
                  <a:pt x="835" y="704"/>
                </a:lnTo>
                <a:lnTo>
                  <a:pt x="833" y="719"/>
                </a:lnTo>
                <a:lnTo>
                  <a:pt x="833" y="717"/>
                </a:lnTo>
                <a:lnTo>
                  <a:pt x="1023" y="741"/>
                </a:lnTo>
                <a:lnTo>
                  <a:pt x="1022" y="745"/>
                </a:lnTo>
                <a:lnTo>
                  <a:pt x="1023" y="741"/>
                </a:lnTo>
                <a:lnTo>
                  <a:pt x="1022" y="752"/>
                </a:lnTo>
                <a:lnTo>
                  <a:pt x="998" y="683"/>
                </a:lnTo>
                <a:lnTo>
                  <a:pt x="1006" y="692"/>
                </a:lnTo>
                <a:lnTo>
                  <a:pt x="873" y="682"/>
                </a:lnTo>
                <a:lnTo>
                  <a:pt x="879" y="677"/>
                </a:lnTo>
                <a:lnTo>
                  <a:pt x="893" y="667"/>
                </a:lnTo>
                <a:cubicBezTo>
                  <a:pt x="918" y="650"/>
                  <a:pt x="949" y="646"/>
                  <a:pt x="978" y="656"/>
                </a:cubicBezTo>
                <a:cubicBezTo>
                  <a:pt x="1006" y="665"/>
                  <a:pt x="1028" y="688"/>
                  <a:pt x="1038" y="716"/>
                </a:cubicBezTo>
                <a:lnTo>
                  <a:pt x="1041" y="725"/>
                </a:lnTo>
                <a:cubicBezTo>
                  <a:pt x="1044" y="735"/>
                  <a:pt x="1045" y="745"/>
                  <a:pt x="1045" y="755"/>
                </a:cubicBezTo>
                <a:lnTo>
                  <a:pt x="1045" y="765"/>
                </a:lnTo>
                <a:cubicBezTo>
                  <a:pt x="1045" y="818"/>
                  <a:pt x="1002" y="861"/>
                  <a:pt x="949" y="861"/>
                </a:cubicBezTo>
                <a:cubicBezTo>
                  <a:pt x="896" y="861"/>
                  <a:pt x="853" y="818"/>
                  <a:pt x="853" y="765"/>
                </a:cubicBezTo>
                <a:lnTo>
                  <a:pt x="853" y="755"/>
                </a:lnTo>
                <a:lnTo>
                  <a:pt x="858" y="786"/>
                </a:lnTo>
                <a:lnTo>
                  <a:pt x="855" y="777"/>
                </a:lnTo>
                <a:lnTo>
                  <a:pt x="1000" y="826"/>
                </a:lnTo>
                <a:lnTo>
                  <a:pt x="1002" y="824"/>
                </a:lnTo>
                <a:lnTo>
                  <a:pt x="996" y="829"/>
                </a:lnTo>
                <a:cubicBezTo>
                  <a:pt x="956" y="862"/>
                  <a:pt x="897" y="858"/>
                  <a:pt x="863" y="819"/>
                </a:cubicBezTo>
                <a:lnTo>
                  <a:pt x="855" y="810"/>
                </a:lnTo>
                <a:cubicBezTo>
                  <a:pt x="838" y="791"/>
                  <a:pt x="829" y="766"/>
                  <a:pt x="831" y="740"/>
                </a:cubicBezTo>
                <a:lnTo>
                  <a:pt x="832" y="720"/>
                </a:lnTo>
                <a:lnTo>
                  <a:pt x="835" y="698"/>
                </a:lnTo>
                <a:lnTo>
                  <a:pt x="836" y="694"/>
                </a:lnTo>
                <a:cubicBezTo>
                  <a:pt x="848" y="647"/>
                  <a:pt x="893" y="616"/>
                  <a:pt x="941" y="622"/>
                </a:cubicBezTo>
                <a:cubicBezTo>
                  <a:pt x="989" y="628"/>
                  <a:pt x="1025" y="669"/>
                  <a:pt x="1025" y="717"/>
                </a:cubicBezTo>
                <a:lnTo>
                  <a:pt x="1025" y="719"/>
                </a:lnTo>
                <a:cubicBezTo>
                  <a:pt x="1025" y="725"/>
                  <a:pt x="1025" y="730"/>
                  <a:pt x="1024" y="735"/>
                </a:cubicBezTo>
                <a:lnTo>
                  <a:pt x="1023" y="743"/>
                </a:lnTo>
                <a:lnTo>
                  <a:pt x="1021" y="754"/>
                </a:lnTo>
                <a:lnTo>
                  <a:pt x="926" y="640"/>
                </a:lnTo>
                <a:lnTo>
                  <a:pt x="927" y="640"/>
                </a:lnTo>
                <a:lnTo>
                  <a:pt x="831" y="736"/>
                </a:lnTo>
                <a:lnTo>
                  <a:pt x="831" y="732"/>
                </a:lnTo>
                <a:lnTo>
                  <a:pt x="833" y="751"/>
                </a:lnTo>
                <a:lnTo>
                  <a:pt x="832" y="746"/>
                </a:lnTo>
                <a:cubicBezTo>
                  <a:pt x="827" y="718"/>
                  <a:pt x="834" y="689"/>
                  <a:pt x="852" y="667"/>
                </a:cubicBezTo>
                <a:cubicBezTo>
                  <a:pt x="870" y="644"/>
                  <a:pt x="898" y="631"/>
                  <a:pt x="926" y="631"/>
                </a:cubicBezTo>
                <a:lnTo>
                  <a:pt x="928" y="631"/>
                </a:lnTo>
                <a:lnTo>
                  <a:pt x="834" y="746"/>
                </a:lnTo>
                <a:lnTo>
                  <a:pt x="832" y="736"/>
                </a:lnTo>
                <a:lnTo>
                  <a:pt x="839" y="756"/>
                </a:lnTo>
                <a:lnTo>
                  <a:pt x="835" y="747"/>
                </a:lnTo>
                <a:lnTo>
                  <a:pt x="909" y="804"/>
                </a:lnTo>
                <a:lnTo>
                  <a:pt x="902" y="803"/>
                </a:lnTo>
                <a:lnTo>
                  <a:pt x="927" y="803"/>
                </a:lnTo>
                <a:lnTo>
                  <a:pt x="919" y="804"/>
                </a:lnTo>
                <a:lnTo>
                  <a:pt x="999" y="739"/>
                </a:lnTo>
                <a:lnTo>
                  <a:pt x="997" y="745"/>
                </a:lnTo>
                <a:lnTo>
                  <a:pt x="1001" y="714"/>
                </a:lnTo>
                <a:lnTo>
                  <a:pt x="1001" y="717"/>
                </a:lnTo>
                <a:lnTo>
                  <a:pt x="810" y="706"/>
                </a:lnTo>
                <a:lnTo>
                  <a:pt x="810" y="709"/>
                </a:lnTo>
                <a:lnTo>
                  <a:pt x="810" y="698"/>
                </a:lnTo>
                <a:lnTo>
                  <a:pt x="810" y="693"/>
                </a:lnTo>
                <a:lnTo>
                  <a:pt x="810" y="689"/>
                </a:lnTo>
                <a:lnTo>
                  <a:pt x="810" y="678"/>
                </a:lnTo>
                <a:lnTo>
                  <a:pt x="810" y="670"/>
                </a:lnTo>
                <a:lnTo>
                  <a:pt x="1002" y="670"/>
                </a:lnTo>
                <a:lnTo>
                  <a:pt x="1002" y="673"/>
                </a:lnTo>
                <a:lnTo>
                  <a:pt x="1002" y="680"/>
                </a:lnTo>
                <a:lnTo>
                  <a:pt x="1002" y="686"/>
                </a:lnTo>
                <a:cubicBezTo>
                  <a:pt x="1002" y="697"/>
                  <a:pt x="1001" y="707"/>
                  <a:pt x="998" y="717"/>
                </a:cubicBezTo>
                <a:lnTo>
                  <a:pt x="997" y="720"/>
                </a:lnTo>
                <a:cubicBezTo>
                  <a:pt x="982" y="764"/>
                  <a:pt x="937" y="792"/>
                  <a:pt x="890" y="784"/>
                </a:cubicBezTo>
                <a:cubicBezTo>
                  <a:pt x="844" y="777"/>
                  <a:pt x="809" y="737"/>
                  <a:pt x="809" y="689"/>
                </a:cubicBezTo>
                <a:lnTo>
                  <a:pt x="809" y="684"/>
                </a:lnTo>
                <a:lnTo>
                  <a:pt x="809" y="675"/>
                </a:lnTo>
                <a:lnTo>
                  <a:pt x="809" y="665"/>
                </a:lnTo>
                <a:lnTo>
                  <a:pt x="809" y="660"/>
                </a:lnTo>
                <a:lnTo>
                  <a:pt x="1001" y="660"/>
                </a:lnTo>
                <a:lnTo>
                  <a:pt x="1001" y="662"/>
                </a:lnTo>
                <a:lnTo>
                  <a:pt x="1001" y="668"/>
                </a:lnTo>
                <a:cubicBezTo>
                  <a:pt x="1001" y="674"/>
                  <a:pt x="1001" y="680"/>
                  <a:pt x="1000" y="686"/>
                </a:cubicBezTo>
                <a:lnTo>
                  <a:pt x="998" y="697"/>
                </a:lnTo>
                <a:cubicBezTo>
                  <a:pt x="991" y="737"/>
                  <a:pt x="958" y="769"/>
                  <a:pt x="917" y="775"/>
                </a:cubicBezTo>
                <a:lnTo>
                  <a:pt x="910" y="776"/>
                </a:lnTo>
                <a:cubicBezTo>
                  <a:pt x="901" y="777"/>
                  <a:pt x="892" y="777"/>
                  <a:pt x="883" y="776"/>
                </a:cubicBezTo>
                <a:lnTo>
                  <a:pt x="876" y="775"/>
                </a:lnTo>
                <a:lnTo>
                  <a:pt x="889" y="775"/>
                </a:lnTo>
                <a:lnTo>
                  <a:pt x="886" y="775"/>
                </a:lnTo>
                <a:cubicBezTo>
                  <a:pt x="859" y="775"/>
                  <a:pt x="833" y="764"/>
                  <a:pt x="815" y="744"/>
                </a:cubicBezTo>
                <a:cubicBezTo>
                  <a:pt x="797" y="724"/>
                  <a:pt x="788" y="697"/>
                  <a:pt x="791" y="670"/>
                </a:cubicBezTo>
                <a:lnTo>
                  <a:pt x="792" y="659"/>
                </a:lnTo>
                <a:lnTo>
                  <a:pt x="793" y="650"/>
                </a:lnTo>
                <a:cubicBezTo>
                  <a:pt x="799" y="599"/>
                  <a:pt x="843" y="562"/>
                  <a:pt x="894" y="565"/>
                </a:cubicBezTo>
                <a:cubicBezTo>
                  <a:pt x="945" y="567"/>
                  <a:pt x="984" y="610"/>
                  <a:pt x="984" y="660"/>
                </a:cubicBezTo>
                <a:lnTo>
                  <a:pt x="984" y="666"/>
                </a:lnTo>
                <a:lnTo>
                  <a:pt x="984" y="670"/>
                </a:lnTo>
                <a:cubicBezTo>
                  <a:pt x="984" y="720"/>
                  <a:pt x="947" y="761"/>
                  <a:pt x="898" y="766"/>
                </a:cubicBezTo>
                <a:cubicBezTo>
                  <a:pt x="849" y="771"/>
                  <a:pt x="804" y="738"/>
                  <a:pt x="794" y="689"/>
                </a:cubicBezTo>
                <a:lnTo>
                  <a:pt x="793" y="684"/>
                </a:lnTo>
                <a:cubicBezTo>
                  <a:pt x="792" y="678"/>
                  <a:pt x="791" y="672"/>
                  <a:pt x="791" y="665"/>
                </a:cubicBezTo>
                <a:lnTo>
                  <a:pt x="791" y="656"/>
                </a:lnTo>
                <a:lnTo>
                  <a:pt x="791" y="646"/>
                </a:lnTo>
                <a:lnTo>
                  <a:pt x="793" y="665"/>
                </a:lnTo>
                <a:lnTo>
                  <a:pt x="792" y="660"/>
                </a:lnTo>
                <a:lnTo>
                  <a:pt x="980" y="665"/>
                </a:lnTo>
                <a:lnTo>
                  <a:pt x="977" y="676"/>
                </a:lnTo>
                <a:lnTo>
                  <a:pt x="975" y="682"/>
                </a:lnTo>
                <a:cubicBezTo>
                  <a:pt x="966" y="709"/>
                  <a:pt x="945" y="731"/>
                  <a:pt x="918" y="741"/>
                </a:cubicBezTo>
                <a:cubicBezTo>
                  <a:pt x="892" y="751"/>
                  <a:pt x="862" y="749"/>
                  <a:pt x="837" y="735"/>
                </a:cubicBezTo>
                <a:lnTo>
                  <a:pt x="828" y="730"/>
                </a:lnTo>
                <a:lnTo>
                  <a:pt x="819" y="725"/>
                </a:lnTo>
                <a:lnTo>
                  <a:pt x="955" y="677"/>
                </a:lnTo>
                <a:lnTo>
                  <a:pt x="953" y="682"/>
                </a:lnTo>
                <a:lnTo>
                  <a:pt x="959" y="646"/>
                </a:lnTo>
                <a:lnTo>
                  <a:pt x="959" y="651"/>
                </a:lnTo>
                <a:cubicBezTo>
                  <a:pt x="959" y="700"/>
                  <a:pt x="923" y="741"/>
                  <a:pt x="875" y="747"/>
                </a:cubicBezTo>
                <a:cubicBezTo>
                  <a:pt x="827" y="753"/>
                  <a:pt x="782" y="722"/>
                  <a:pt x="770" y="675"/>
                </a:cubicBezTo>
                <a:lnTo>
                  <a:pt x="768" y="663"/>
                </a:lnTo>
                <a:lnTo>
                  <a:pt x="767" y="657"/>
                </a:lnTo>
                <a:cubicBezTo>
                  <a:pt x="765" y="645"/>
                  <a:pt x="765" y="633"/>
                  <a:pt x="768" y="621"/>
                </a:cubicBezTo>
                <a:lnTo>
                  <a:pt x="770" y="612"/>
                </a:lnTo>
                <a:lnTo>
                  <a:pt x="768" y="637"/>
                </a:lnTo>
                <a:lnTo>
                  <a:pt x="767" y="621"/>
                </a:lnTo>
                <a:lnTo>
                  <a:pt x="766" y="615"/>
                </a:lnTo>
                <a:lnTo>
                  <a:pt x="765" y="608"/>
                </a:lnTo>
                <a:lnTo>
                  <a:pt x="935" y="654"/>
                </a:lnTo>
                <a:lnTo>
                  <a:pt x="920" y="672"/>
                </a:lnTo>
                <a:lnTo>
                  <a:pt x="911" y="681"/>
                </a:lnTo>
                <a:cubicBezTo>
                  <a:pt x="888" y="705"/>
                  <a:pt x="854" y="715"/>
                  <a:pt x="821" y="707"/>
                </a:cubicBezTo>
                <a:cubicBezTo>
                  <a:pt x="789" y="699"/>
                  <a:pt x="763" y="675"/>
                  <a:pt x="752" y="644"/>
                </a:cubicBezTo>
                <a:lnTo>
                  <a:pt x="751" y="641"/>
                </a:lnTo>
                <a:cubicBezTo>
                  <a:pt x="750" y="635"/>
                  <a:pt x="748" y="630"/>
                  <a:pt x="747" y="624"/>
                </a:cubicBezTo>
                <a:lnTo>
                  <a:pt x="746" y="617"/>
                </a:lnTo>
                <a:lnTo>
                  <a:pt x="768" y="665"/>
                </a:lnTo>
                <a:lnTo>
                  <a:pt x="763" y="659"/>
                </a:lnTo>
                <a:lnTo>
                  <a:pt x="787" y="680"/>
                </a:lnTo>
                <a:lnTo>
                  <a:pt x="782" y="677"/>
                </a:lnTo>
                <a:lnTo>
                  <a:pt x="899" y="662"/>
                </a:lnTo>
                <a:lnTo>
                  <a:pt x="895" y="666"/>
                </a:lnTo>
                <a:lnTo>
                  <a:pt x="910" y="648"/>
                </a:lnTo>
                <a:lnTo>
                  <a:pt x="907" y="653"/>
                </a:lnTo>
                <a:lnTo>
                  <a:pt x="892" y="536"/>
                </a:lnTo>
                <a:lnTo>
                  <a:pt x="893" y="537"/>
                </a:lnTo>
                <a:lnTo>
                  <a:pt x="783" y="519"/>
                </a:lnTo>
                <a:lnTo>
                  <a:pt x="785" y="518"/>
                </a:lnTo>
                <a:lnTo>
                  <a:pt x="731" y="603"/>
                </a:lnTo>
                <a:lnTo>
                  <a:pt x="731" y="599"/>
                </a:lnTo>
                <a:lnTo>
                  <a:pt x="738" y="635"/>
                </a:lnTo>
                <a:lnTo>
                  <a:pt x="736" y="630"/>
                </a:lnTo>
                <a:lnTo>
                  <a:pt x="825" y="690"/>
                </a:lnTo>
                <a:lnTo>
                  <a:pt x="816" y="690"/>
                </a:lnTo>
                <a:lnTo>
                  <a:pt x="807" y="690"/>
                </a:lnTo>
                <a:cubicBezTo>
                  <a:pt x="761" y="690"/>
                  <a:pt x="720" y="657"/>
                  <a:pt x="713" y="610"/>
                </a:cubicBezTo>
                <a:lnTo>
                  <a:pt x="712" y="604"/>
                </a:lnTo>
                <a:cubicBezTo>
                  <a:pt x="710" y="591"/>
                  <a:pt x="710" y="578"/>
                  <a:pt x="713" y="565"/>
                </a:cubicBezTo>
                <a:lnTo>
                  <a:pt x="714" y="561"/>
                </a:lnTo>
                <a:cubicBezTo>
                  <a:pt x="726" y="514"/>
                  <a:pt x="771" y="483"/>
                  <a:pt x="819" y="489"/>
                </a:cubicBezTo>
                <a:cubicBezTo>
                  <a:pt x="867" y="495"/>
                  <a:pt x="903" y="536"/>
                  <a:pt x="903" y="584"/>
                </a:cubicBezTo>
                <a:lnTo>
                  <a:pt x="903" y="589"/>
                </a:lnTo>
                <a:cubicBezTo>
                  <a:pt x="903" y="602"/>
                  <a:pt x="901" y="614"/>
                  <a:pt x="897" y="625"/>
                </a:cubicBezTo>
                <a:lnTo>
                  <a:pt x="895" y="630"/>
                </a:lnTo>
                <a:cubicBezTo>
                  <a:pt x="879" y="669"/>
                  <a:pt x="840" y="694"/>
                  <a:pt x="798" y="690"/>
                </a:cubicBezTo>
                <a:cubicBezTo>
                  <a:pt x="756" y="687"/>
                  <a:pt x="721" y="656"/>
                  <a:pt x="712" y="615"/>
                </a:cubicBezTo>
                <a:lnTo>
                  <a:pt x="712" y="613"/>
                </a:lnTo>
                <a:lnTo>
                  <a:pt x="709" y="603"/>
                </a:lnTo>
                <a:lnTo>
                  <a:pt x="777" y="669"/>
                </a:lnTo>
                <a:lnTo>
                  <a:pt x="773" y="668"/>
                </a:lnTo>
                <a:lnTo>
                  <a:pt x="820" y="668"/>
                </a:lnTo>
                <a:lnTo>
                  <a:pt x="816" y="669"/>
                </a:lnTo>
                <a:cubicBezTo>
                  <a:pt x="808" y="671"/>
                  <a:pt x="800" y="671"/>
                  <a:pt x="792" y="671"/>
                </a:cubicBezTo>
                <a:lnTo>
                  <a:pt x="790" y="671"/>
                </a:lnTo>
                <a:lnTo>
                  <a:pt x="780" y="671"/>
                </a:lnTo>
                <a:lnTo>
                  <a:pt x="770" y="671"/>
                </a:lnTo>
                <a:lnTo>
                  <a:pt x="768" y="671"/>
                </a:lnTo>
                <a:cubicBezTo>
                  <a:pt x="723" y="671"/>
                  <a:pt x="683" y="639"/>
                  <a:pt x="674" y="594"/>
                </a:cubicBezTo>
                <a:lnTo>
                  <a:pt x="672" y="584"/>
                </a:lnTo>
                <a:cubicBezTo>
                  <a:pt x="670" y="575"/>
                  <a:pt x="670" y="565"/>
                  <a:pt x="671" y="555"/>
                </a:cubicBezTo>
                <a:lnTo>
                  <a:pt x="672" y="547"/>
                </a:lnTo>
                <a:lnTo>
                  <a:pt x="673" y="537"/>
                </a:lnTo>
                <a:lnTo>
                  <a:pt x="673" y="555"/>
                </a:lnTo>
                <a:lnTo>
                  <a:pt x="672" y="544"/>
                </a:lnTo>
                <a:lnTo>
                  <a:pt x="674" y="559"/>
                </a:lnTo>
                <a:lnTo>
                  <a:pt x="672" y="551"/>
                </a:lnTo>
                <a:lnTo>
                  <a:pt x="851" y="570"/>
                </a:lnTo>
                <a:lnTo>
                  <a:pt x="849" y="574"/>
                </a:lnTo>
                <a:cubicBezTo>
                  <a:pt x="846" y="581"/>
                  <a:pt x="842" y="587"/>
                  <a:pt x="837" y="593"/>
                </a:cubicBezTo>
                <a:lnTo>
                  <a:pt x="832" y="599"/>
                </a:lnTo>
                <a:cubicBezTo>
                  <a:pt x="818" y="616"/>
                  <a:pt x="798" y="628"/>
                  <a:pt x="776" y="632"/>
                </a:cubicBezTo>
                <a:lnTo>
                  <a:pt x="765" y="634"/>
                </a:lnTo>
                <a:cubicBezTo>
                  <a:pt x="753" y="636"/>
                  <a:pt x="742" y="636"/>
                  <a:pt x="730" y="634"/>
                </a:cubicBezTo>
                <a:lnTo>
                  <a:pt x="719" y="632"/>
                </a:lnTo>
                <a:cubicBezTo>
                  <a:pt x="690" y="627"/>
                  <a:pt x="664" y="607"/>
                  <a:pt x="651" y="580"/>
                </a:cubicBezTo>
                <a:lnTo>
                  <a:pt x="646" y="570"/>
                </a:lnTo>
                <a:cubicBezTo>
                  <a:pt x="644" y="566"/>
                  <a:pt x="642" y="562"/>
                  <a:pt x="640" y="558"/>
                </a:cubicBezTo>
                <a:lnTo>
                  <a:pt x="637" y="549"/>
                </a:lnTo>
                <a:lnTo>
                  <a:pt x="728" y="614"/>
                </a:lnTo>
                <a:lnTo>
                  <a:pt x="727" y="614"/>
                </a:lnTo>
                <a:lnTo>
                  <a:pt x="822" y="534"/>
                </a:lnTo>
                <a:lnTo>
                  <a:pt x="821" y="540"/>
                </a:lnTo>
                <a:cubicBezTo>
                  <a:pt x="820" y="545"/>
                  <a:pt x="819" y="550"/>
                  <a:pt x="818" y="555"/>
                </a:cubicBezTo>
                <a:lnTo>
                  <a:pt x="817" y="558"/>
                </a:lnTo>
                <a:cubicBezTo>
                  <a:pt x="801" y="606"/>
                  <a:pt x="750" y="633"/>
                  <a:pt x="701" y="620"/>
                </a:cubicBezTo>
                <a:cubicBezTo>
                  <a:pt x="652" y="607"/>
                  <a:pt x="621" y="558"/>
                  <a:pt x="631" y="509"/>
                </a:cubicBezTo>
                <a:lnTo>
                  <a:pt x="631" y="512"/>
                </a:lnTo>
                <a:lnTo>
                  <a:pt x="632" y="503"/>
                </a:lnTo>
                <a:lnTo>
                  <a:pt x="634" y="486"/>
                </a:lnTo>
                <a:lnTo>
                  <a:pt x="635" y="481"/>
                </a:lnTo>
                <a:cubicBezTo>
                  <a:pt x="645" y="432"/>
                  <a:pt x="690" y="399"/>
                  <a:pt x="739" y="404"/>
                </a:cubicBezTo>
                <a:cubicBezTo>
                  <a:pt x="788" y="409"/>
                  <a:pt x="825" y="450"/>
                  <a:pt x="825" y="499"/>
                </a:cubicBezTo>
                <a:lnTo>
                  <a:pt x="825" y="501"/>
                </a:lnTo>
                <a:lnTo>
                  <a:pt x="825" y="508"/>
                </a:lnTo>
                <a:cubicBezTo>
                  <a:pt x="825" y="528"/>
                  <a:pt x="819" y="547"/>
                  <a:pt x="808" y="564"/>
                </a:cubicBezTo>
                <a:lnTo>
                  <a:pt x="801" y="574"/>
                </a:lnTo>
                <a:cubicBezTo>
                  <a:pt x="788" y="592"/>
                  <a:pt x="770" y="605"/>
                  <a:pt x="749" y="611"/>
                </a:cubicBezTo>
                <a:lnTo>
                  <a:pt x="742" y="613"/>
                </a:lnTo>
                <a:cubicBezTo>
                  <a:pt x="726" y="617"/>
                  <a:pt x="709" y="618"/>
                  <a:pt x="692" y="614"/>
                </a:cubicBezTo>
                <a:lnTo>
                  <a:pt x="684" y="612"/>
                </a:lnTo>
                <a:cubicBezTo>
                  <a:pt x="664" y="607"/>
                  <a:pt x="646" y="595"/>
                  <a:pt x="633" y="578"/>
                </a:cubicBezTo>
                <a:lnTo>
                  <a:pt x="628" y="572"/>
                </a:lnTo>
                <a:lnTo>
                  <a:pt x="620" y="563"/>
                </a:lnTo>
                <a:lnTo>
                  <a:pt x="673" y="594"/>
                </a:lnTo>
                <a:lnTo>
                  <a:pt x="668" y="593"/>
                </a:lnTo>
                <a:lnTo>
                  <a:pt x="710" y="592"/>
                </a:lnTo>
                <a:lnTo>
                  <a:pt x="706" y="593"/>
                </a:lnTo>
                <a:cubicBezTo>
                  <a:pt x="662" y="604"/>
                  <a:pt x="617" y="583"/>
                  <a:pt x="597" y="542"/>
                </a:cubicBezTo>
                <a:lnTo>
                  <a:pt x="594" y="536"/>
                </a:lnTo>
                <a:cubicBezTo>
                  <a:pt x="590" y="530"/>
                  <a:pt x="588" y="524"/>
                  <a:pt x="586" y="517"/>
                </a:cubicBezTo>
                <a:lnTo>
                  <a:pt x="585" y="513"/>
                </a:lnTo>
                <a:cubicBezTo>
                  <a:pt x="573" y="465"/>
                  <a:pt x="599" y="416"/>
                  <a:pt x="645" y="399"/>
                </a:cubicBezTo>
                <a:cubicBezTo>
                  <a:pt x="691" y="382"/>
                  <a:pt x="742" y="403"/>
                  <a:pt x="764" y="447"/>
                </a:cubicBezTo>
                <a:lnTo>
                  <a:pt x="766" y="451"/>
                </a:lnTo>
                <a:cubicBezTo>
                  <a:pt x="768" y="455"/>
                  <a:pt x="770" y="459"/>
                  <a:pt x="772" y="463"/>
                </a:cubicBezTo>
                <a:lnTo>
                  <a:pt x="774" y="469"/>
                </a:lnTo>
                <a:lnTo>
                  <a:pt x="587" y="490"/>
                </a:lnTo>
                <a:lnTo>
                  <a:pt x="588" y="480"/>
                </a:lnTo>
                <a:lnTo>
                  <a:pt x="588" y="500"/>
                </a:lnTo>
                <a:lnTo>
                  <a:pt x="587" y="491"/>
                </a:lnTo>
                <a:lnTo>
                  <a:pt x="682" y="576"/>
                </a:lnTo>
                <a:lnTo>
                  <a:pt x="673" y="576"/>
                </a:lnTo>
                <a:lnTo>
                  <a:pt x="741" y="548"/>
                </a:lnTo>
                <a:lnTo>
                  <a:pt x="724" y="565"/>
                </a:lnTo>
                <a:lnTo>
                  <a:pt x="713" y="574"/>
                </a:lnTo>
                <a:cubicBezTo>
                  <a:pt x="686" y="596"/>
                  <a:pt x="649" y="602"/>
                  <a:pt x="617" y="589"/>
                </a:cubicBezTo>
                <a:lnTo>
                  <a:pt x="612" y="587"/>
                </a:lnTo>
                <a:cubicBezTo>
                  <a:pt x="583" y="575"/>
                  <a:pt x="562" y="551"/>
                  <a:pt x="554" y="521"/>
                </a:cubicBezTo>
                <a:lnTo>
                  <a:pt x="552" y="513"/>
                </a:lnTo>
                <a:cubicBezTo>
                  <a:pt x="550" y="505"/>
                  <a:pt x="549" y="497"/>
                  <a:pt x="549" y="489"/>
                </a:cubicBezTo>
                <a:lnTo>
                  <a:pt x="550" y="482"/>
                </a:lnTo>
                <a:lnTo>
                  <a:pt x="548" y="461"/>
                </a:lnTo>
                <a:lnTo>
                  <a:pt x="548" y="454"/>
                </a:lnTo>
                <a:lnTo>
                  <a:pt x="548" y="451"/>
                </a:lnTo>
                <a:lnTo>
                  <a:pt x="740" y="451"/>
                </a:lnTo>
                <a:lnTo>
                  <a:pt x="740" y="456"/>
                </a:lnTo>
                <a:lnTo>
                  <a:pt x="740" y="461"/>
                </a:lnTo>
                <a:lnTo>
                  <a:pt x="548" y="461"/>
                </a:lnTo>
                <a:lnTo>
                  <a:pt x="548" y="451"/>
                </a:lnTo>
                <a:lnTo>
                  <a:pt x="548" y="442"/>
                </a:lnTo>
                <a:cubicBezTo>
                  <a:pt x="548" y="404"/>
                  <a:pt x="572" y="369"/>
                  <a:pt x="608" y="354"/>
                </a:cubicBezTo>
                <a:cubicBezTo>
                  <a:pt x="644" y="339"/>
                  <a:pt x="685" y="347"/>
                  <a:pt x="712" y="375"/>
                </a:cubicBezTo>
                <a:lnTo>
                  <a:pt x="715" y="378"/>
                </a:lnTo>
                <a:cubicBezTo>
                  <a:pt x="733" y="396"/>
                  <a:pt x="743" y="420"/>
                  <a:pt x="743" y="445"/>
                </a:cubicBezTo>
                <a:lnTo>
                  <a:pt x="743" y="451"/>
                </a:lnTo>
                <a:cubicBezTo>
                  <a:pt x="743" y="499"/>
                  <a:pt x="708" y="540"/>
                  <a:pt x="661" y="547"/>
                </a:cubicBezTo>
                <a:lnTo>
                  <a:pt x="647" y="549"/>
                </a:lnTo>
                <a:cubicBezTo>
                  <a:pt x="639" y="550"/>
                  <a:pt x="630" y="550"/>
                  <a:pt x="622" y="549"/>
                </a:cubicBezTo>
                <a:lnTo>
                  <a:pt x="606" y="547"/>
                </a:lnTo>
                <a:cubicBezTo>
                  <a:pt x="575" y="543"/>
                  <a:pt x="548" y="525"/>
                  <a:pt x="534" y="498"/>
                </a:cubicBezTo>
                <a:lnTo>
                  <a:pt x="529" y="489"/>
                </a:lnTo>
                <a:cubicBezTo>
                  <a:pt x="525" y="483"/>
                  <a:pt x="523" y="477"/>
                  <a:pt x="521" y="470"/>
                </a:cubicBezTo>
                <a:lnTo>
                  <a:pt x="517" y="459"/>
                </a:lnTo>
                <a:lnTo>
                  <a:pt x="515" y="452"/>
                </a:lnTo>
                <a:lnTo>
                  <a:pt x="540" y="493"/>
                </a:lnTo>
                <a:lnTo>
                  <a:pt x="538" y="491"/>
                </a:lnTo>
                <a:lnTo>
                  <a:pt x="701" y="423"/>
                </a:lnTo>
                <a:lnTo>
                  <a:pt x="701" y="426"/>
                </a:lnTo>
                <a:lnTo>
                  <a:pt x="701" y="413"/>
                </a:lnTo>
                <a:lnTo>
                  <a:pt x="702" y="420"/>
                </a:lnTo>
                <a:cubicBezTo>
                  <a:pt x="702" y="424"/>
                  <a:pt x="702" y="429"/>
                  <a:pt x="702" y="433"/>
                </a:cubicBezTo>
                <a:lnTo>
                  <a:pt x="702" y="439"/>
                </a:lnTo>
                <a:lnTo>
                  <a:pt x="702" y="442"/>
                </a:lnTo>
                <a:cubicBezTo>
                  <a:pt x="702" y="487"/>
                  <a:pt x="672" y="526"/>
                  <a:pt x="629" y="536"/>
                </a:cubicBezTo>
                <a:cubicBezTo>
                  <a:pt x="585" y="546"/>
                  <a:pt x="541" y="525"/>
                  <a:pt x="521" y="485"/>
                </a:cubicBezTo>
                <a:lnTo>
                  <a:pt x="515" y="474"/>
                </a:lnTo>
                <a:lnTo>
                  <a:pt x="510" y="463"/>
                </a:lnTo>
                <a:lnTo>
                  <a:pt x="574" y="517"/>
                </a:lnTo>
                <a:lnTo>
                  <a:pt x="570" y="516"/>
                </a:lnTo>
                <a:lnTo>
                  <a:pt x="617" y="516"/>
                </a:lnTo>
                <a:lnTo>
                  <a:pt x="613" y="517"/>
                </a:lnTo>
                <a:lnTo>
                  <a:pt x="684" y="405"/>
                </a:lnTo>
                <a:lnTo>
                  <a:pt x="685" y="410"/>
                </a:lnTo>
                <a:cubicBezTo>
                  <a:pt x="687" y="424"/>
                  <a:pt x="687" y="438"/>
                  <a:pt x="684" y="452"/>
                </a:cubicBezTo>
                <a:lnTo>
                  <a:pt x="683" y="456"/>
                </a:lnTo>
                <a:cubicBezTo>
                  <a:pt x="675" y="485"/>
                  <a:pt x="655" y="509"/>
                  <a:pt x="627" y="521"/>
                </a:cubicBezTo>
                <a:cubicBezTo>
                  <a:pt x="600" y="533"/>
                  <a:pt x="568" y="531"/>
                  <a:pt x="542" y="516"/>
                </a:cubicBezTo>
                <a:lnTo>
                  <a:pt x="532" y="510"/>
                </a:lnTo>
                <a:lnTo>
                  <a:pt x="524" y="505"/>
                </a:lnTo>
                <a:lnTo>
                  <a:pt x="648" y="485"/>
                </a:lnTo>
                <a:lnTo>
                  <a:pt x="643" y="491"/>
                </a:lnTo>
                <a:lnTo>
                  <a:pt x="663" y="453"/>
                </a:lnTo>
                <a:lnTo>
                  <a:pt x="662" y="457"/>
                </a:lnTo>
                <a:cubicBezTo>
                  <a:pt x="653" y="490"/>
                  <a:pt x="627" y="517"/>
                  <a:pt x="594" y="526"/>
                </a:cubicBezTo>
                <a:cubicBezTo>
                  <a:pt x="561" y="535"/>
                  <a:pt x="525" y="526"/>
                  <a:pt x="501" y="501"/>
                </a:cubicBezTo>
                <a:lnTo>
                  <a:pt x="500" y="500"/>
                </a:lnTo>
                <a:cubicBezTo>
                  <a:pt x="482" y="482"/>
                  <a:pt x="471" y="458"/>
                  <a:pt x="471" y="432"/>
                </a:cubicBezTo>
                <a:lnTo>
                  <a:pt x="472" y="416"/>
                </a:lnTo>
                <a:lnTo>
                  <a:pt x="472" y="412"/>
                </a:lnTo>
                <a:lnTo>
                  <a:pt x="472" y="400"/>
                </a:lnTo>
                <a:lnTo>
                  <a:pt x="472" y="394"/>
                </a:lnTo>
                <a:lnTo>
                  <a:pt x="654" y="437"/>
                </a:lnTo>
                <a:lnTo>
                  <a:pt x="652" y="441"/>
                </a:lnTo>
                <a:lnTo>
                  <a:pt x="658" y="426"/>
                </a:lnTo>
                <a:lnTo>
                  <a:pt x="658" y="427"/>
                </a:lnTo>
                <a:lnTo>
                  <a:pt x="656" y="437"/>
                </a:lnTo>
                <a:cubicBezTo>
                  <a:pt x="653" y="448"/>
                  <a:pt x="649" y="458"/>
                  <a:pt x="644" y="468"/>
                </a:cubicBezTo>
                <a:lnTo>
                  <a:pt x="641" y="473"/>
                </a:lnTo>
                <a:cubicBezTo>
                  <a:pt x="623" y="503"/>
                  <a:pt x="590" y="521"/>
                  <a:pt x="555" y="519"/>
                </a:cubicBezTo>
                <a:cubicBezTo>
                  <a:pt x="520" y="518"/>
                  <a:pt x="488" y="498"/>
                  <a:pt x="473" y="466"/>
                </a:cubicBezTo>
                <a:lnTo>
                  <a:pt x="471" y="462"/>
                </a:lnTo>
                <a:cubicBezTo>
                  <a:pt x="469" y="458"/>
                  <a:pt x="467" y="454"/>
                  <a:pt x="465" y="450"/>
                </a:cubicBezTo>
                <a:lnTo>
                  <a:pt x="460" y="431"/>
                </a:lnTo>
                <a:lnTo>
                  <a:pt x="456" y="415"/>
                </a:lnTo>
                <a:lnTo>
                  <a:pt x="455" y="408"/>
                </a:lnTo>
                <a:cubicBezTo>
                  <a:pt x="451" y="380"/>
                  <a:pt x="460" y="353"/>
                  <a:pt x="478" y="332"/>
                </a:cubicBezTo>
                <a:cubicBezTo>
                  <a:pt x="496" y="311"/>
                  <a:pt x="523" y="298"/>
                  <a:pt x="550" y="298"/>
                </a:cubicBezTo>
                <a:lnTo>
                  <a:pt x="551" y="298"/>
                </a:lnTo>
                <a:lnTo>
                  <a:pt x="468" y="441"/>
                </a:lnTo>
                <a:lnTo>
                  <a:pt x="468" y="441"/>
                </a:lnTo>
                <a:lnTo>
                  <a:pt x="461" y="431"/>
                </a:lnTo>
                <a:lnTo>
                  <a:pt x="478" y="449"/>
                </a:lnTo>
                <a:lnTo>
                  <a:pt x="466" y="439"/>
                </a:lnTo>
                <a:cubicBezTo>
                  <a:pt x="439" y="417"/>
                  <a:pt x="426" y="381"/>
                  <a:pt x="433" y="347"/>
                </a:cubicBezTo>
                <a:lnTo>
                  <a:pt x="435" y="337"/>
                </a:lnTo>
                <a:lnTo>
                  <a:pt x="436" y="333"/>
                </a:lnTo>
                <a:lnTo>
                  <a:pt x="529" y="452"/>
                </a:lnTo>
                <a:lnTo>
                  <a:pt x="525" y="452"/>
                </a:lnTo>
                <a:lnTo>
                  <a:pt x="517" y="452"/>
                </a:lnTo>
                <a:cubicBezTo>
                  <a:pt x="494" y="452"/>
                  <a:pt x="471" y="444"/>
                  <a:pt x="454" y="428"/>
                </a:cubicBezTo>
                <a:lnTo>
                  <a:pt x="445" y="420"/>
                </a:lnTo>
                <a:cubicBezTo>
                  <a:pt x="438" y="414"/>
                  <a:pt x="432" y="408"/>
                  <a:pt x="427" y="400"/>
                </a:cubicBezTo>
                <a:lnTo>
                  <a:pt x="420" y="389"/>
                </a:lnTo>
                <a:cubicBezTo>
                  <a:pt x="409" y="371"/>
                  <a:pt x="404" y="350"/>
                  <a:pt x="406" y="329"/>
                </a:cubicBezTo>
                <a:lnTo>
                  <a:pt x="407" y="318"/>
                </a:lnTo>
                <a:cubicBezTo>
                  <a:pt x="407" y="313"/>
                  <a:pt x="408" y="308"/>
                  <a:pt x="409" y="303"/>
                </a:cubicBezTo>
                <a:lnTo>
                  <a:pt x="411" y="295"/>
                </a:lnTo>
                <a:lnTo>
                  <a:pt x="504" y="414"/>
                </a:lnTo>
                <a:lnTo>
                  <a:pt x="496" y="414"/>
                </a:lnTo>
                <a:lnTo>
                  <a:pt x="558" y="392"/>
                </a:lnTo>
                <a:lnTo>
                  <a:pt x="544" y="403"/>
                </a:lnTo>
                <a:lnTo>
                  <a:pt x="538" y="407"/>
                </a:lnTo>
                <a:lnTo>
                  <a:pt x="484" y="231"/>
                </a:lnTo>
                <a:lnTo>
                  <a:pt x="485" y="231"/>
                </a:lnTo>
                <a:lnTo>
                  <a:pt x="392" y="348"/>
                </a:lnTo>
                <a:lnTo>
                  <a:pt x="390" y="339"/>
                </a:lnTo>
                <a:lnTo>
                  <a:pt x="394" y="354"/>
                </a:lnTo>
                <a:lnTo>
                  <a:pt x="390" y="344"/>
                </a:lnTo>
                <a:lnTo>
                  <a:pt x="419" y="383"/>
                </a:lnTo>
                <a:lnTo>
                  <a:pt x="408" y="374"/>
                </a:lnTo>
                <a:lnTo>
                  <a:pt x="468" y="395"/>
                </a:lnTo>
                <a:lnTo>
                  <a:pt x="466" y="395"/>
                </a:lnTo>
                <a:lnTo>
                  <a:pt x="562" y="308"/>
                </a:lnTo>
                <a:lnTo>
                  <a:pt x="561" y="310"/>
                </a:lnTo>
                <a:lnTo>
                  <a:pt x="561" y="316"/>
                </a:lnTo>
                <a:cubicBezTo>
                  <a:pt x="561" y="331"/>
                  <a:pt x="558" y="346"/>
                  <a:pt x="551" y="359"/>
                </a:cubicBezTo>
                <a:lnTo>
                  <a:pt x="550" y="361"/>
                </a:lnTo>
                <a:cubicBezTo>
                  <a:pt x="533" y="395"/>
                  <a:pt x="498" y="416"/>
                  <a:pt x="460" y="414"/>
                </a:cubicBezTo>
                <a:cubicBezTo>
                  <a:pt x="423" y="413"/>
                  <a:pt x="389" y="389"/>
                  <a:pt x="375" y="354"/>
                </a:cubicBezTo>
                <a:lnTo>
                  <a:pt x="369" y="337"/>
                </a:lnTo>
                <a:lnTo>
                  <a:pt x="369" y="333"/>
                </a:lnTo>
                <a:lnTo>
                  <a:pt x="366" y="323"/>
                </a:lnTo>
                <a:lnTo>
                  <a:pt x="372" y="338"/>
                </a:lnTo>
                <a:lnTo>
                  <a:pt x="369" y="332"/>
                </a:lnTo>
                <a:lnTo>
                  <a:pt x="424" y="381"/>
                </a:lnTo>
                <a:lnTo>
                  <a:pt x="418" y="379"/>
                </a:lnTo>
                <a:lnTo>
                  <a:pt x="491" y="373"/>
                </a:lnTo>
                <a:lnTo>
                  <a:pt x="487" y="375"/>
                </a:lnTo>
                <a:lnTo>
                  <a:pt x="539" y="271"/>
                </a:lnTo>
                <a:lnTo>
                  <a:pt x="540" y="276"/>
                </a:lnTo>
                <a:lnTo>
                  <a:pt x="541" y="281"/>
                </a:lnTo>
                <a:cubicBezTo>
                  <a:pt x="546" y="309"/>
                  <a:pt x="539" y="338"/>
                  <a:pt x="521" y="360"/>
                </a:cubicBezTo>
                <a:cubicBezTo>
                  <a:pt x="502" y="383"/>
                  <a:pt x="475" y="395"/>
                  <a:pt x="446" y="395"/>
                </a:cubicBezTo>
                <a:lnTo>
                  <a:pt x="442" y="395"/>
                </a:lnTo>
                <a:cubicBezTo>
                  <a:pt x="431" y="395"/>
                  <a:pt x="420" y="393"/>
                  <a:pt x="409" y="389"/>
                </a:cubicBezTo>
                <a:lnTo>
                  <a:pt x="401" y="386"/>
                </a:lnTo>
                <a:cubicBezTo>
                  <a:pt x="390" y="382"/>
                  <a:pt x="380" y="376"/>
                  <a:pt x="371" y="369"/>
                </a:cubicBezTo>
                <a:lnTo>
                  <a:pt x="363" y="362"/>
                </a:lnTo>
                <a:cubicBezTo>
                  <a:pt x="342" y="343"/>
                  <a:pt x="330" y="317"/>
                  <a:pt x="330" y="289"/>
                </a:cubicBezTo>
                <a:lnTo>
                  <a:pt x="330" y="270"/>
                </a:lnTo>
                <a:lnTo>
                  <a:pt x="330" y="251"/>
                </a:lnTo>
                <a:lnTo>
                  <a:pt x="426" y="347"/>
                </a:lnTo>
                <a:lnTo>
                  <a:pt x="424" y="347"/>
                </a:lnTo>
                <a:lnTo>
                  <a:pt x="513" y="289"/>
                </a:lnTo>
                <a:lnTo>
                  <a:pt x="509" y="297"/>
                </a:lnTo>
                <a:lnTo>
                  <a:pt x="501" y="314"/>
                </a:lnTo>
                <a:lnTo>
                  <a:pt x="489" y="334"/>
                </a:lnTo>
                <a:lnTo>
                  <a:pt x="486" y="338"/>
                </a:lnTo>
                <a:cubicBezTo>
                  <a:pt x="464" y="368"/>
                  <a:pt x="427" y="382"/>
                  <a:pt x="390" y="375"/>
                </a:cubicBezTo>
                <a:cubicBezTo>
                  <a:pt x="354" y="367"/>
                  <a:pt x="325" y="340"/>
                  <a:pt x="316" y="304"/>
                </a:cubicBezTo>
                <a:lnTo>
                  <a:pt x="315" y="300"/>
                </a:lnTo>
                <a:cubicBezTo>
                  <a:pt x="313" y="292"/>
                  <a:pt x="312" y="284"/>
                  <a:pt x="312" y="276"/>
                </a:cubicBezTo>
                <a:lnTo>
                  <a:pt x="312" y="266"/>
                </a:lnTo>
                <a:lnTo>
                  <a:pt x="312" y="256"/>
                </a:lnTo>
                <a:lnTo>
                  <a:pt x="312" y="251"/>
                </a:lnTo>
                <a:lnTo>
                  <a:pt x="504" y="251"/>
                </a:lnTo>
                <a:lnTo>
                  <a:pt x="504" y="254"/>
                </a:lnTo>
                <a:cubicBezTo>
                  <a:pt x="504" y="260"/>
                  <a:pt x="504" y="265"/>
                  <a:pt x="503" y="270"/>
                </a:cubicBezTo>
                <a:lnTo>
                  <a:pt x="503" y="274"/>
                </a:lnTo>
                <a:lnTo>
                  <a:pt x="502" y="281"/>
                </a:lnTo>
                <a:cubicBezTo>
                  <a:pt x="499" y="295"/>
                  <a:pt x="494" y="309"/>
                  <a:pt x="486" y="321"/>
                </a:cubicBezTo>
                <a:lnTo>
                  <a:pt x="484" y="324"/>
                </a:lnTo>
                <a:cubicBezTo>
                  <a:pt x="466" y="351"/>
                  <a:pt x="436" y="367"/>
                  <a:pt x="403" y="366"/>
                </a:cubicBezTo>
                <a:cubicBezTo>
                  <a:pt x="370" y="366"/>
                  <a:pt x="340" y="349"/>
                  <a:pt x="323" y="321"/>
                </a:cubicBezTo>
                <a:lnTo>
                  <a:pt x="312" y="302"/>
                </a:lnTo>
                <a:lnTo>
                  <a:pt x="307" y="290"/>
                </a:lnTo>
                <a:lnTo>
                  <a:pt x="303" y="281"/>
                </a:lnTo>
                <a:cubicBezTo>
                  <a:pt x="297" y="269"/>
                  <a:pt x="294" y="256"/>
                  <a:pt x="294" y="242"/>
                </a:cubicBezTo>
                <a:lnTo>
                  <a:pt x="294" y="235"/>
                </a:lnTo>
                <a:lnTo>
                  <a:pt x="295" y="237"/>
                </a:lnTo>
                <a:lnTo>
                  <a:pt x="296" y="241"/>
                </a:lnTo>
                <a:lnTo>
                  <a:pt x="295" y="237"/>
                </a:lnTo>
                <a:lnTo>
                  <a:pt x="456" y="281"/>
                </a:lnTo>
                <a:lnTo>
                  <a:pt x="452" y="285"/>
                </a:lnTo>
                <a:lnTo>
                  <a:pt x="464" y="271"/>
                </a:lnTo>
                <a:lnTo>
                  <a:pt x="461" y="276"/>
                </a:lnTo>
                <a:lnTo>
                  <a:pt x="452" y="290"/>
                </a:lnTo>
                <a:lnTo>
                  <a:pt x="448" y="296"/>
                </a:lnTo>
                <a:cubicBezTo>
                  <a:pt x="428" y="326"/>
                  <a:pt x="392" y="342"/>
                  <a:pt x="356" y="338"/>
                </a:cubicBezTo>
                <a:cubicBezTo>
                  <a:pt x="319" y="333"/>
                  <a:pt x="289" y="308"/>
                  <a:pt x="277" y="273"/>
                </a:cubicBezTo>
                <a:lnTo>
                  <a:pt x="276" y="270"/>
                </a:lnTo>
                <a:cubicBezTo>
                  <a:pt x="270" y="251"/>
                  <a:pt x="270" y="232"/>
                  <a:pt x="275" y="213"/>
                </a:cubicBezTo>
                <a:lnTo>
                  <a:pt x="277" y="206"/>
                </a:lnTo>
                <a:cubicBezTo>
                  <a:pt x="289" y="165"/>
                  <a:pt x="327" y="136"/>
                  <a:pt x="369" y="136"/>
                </a:cubicBezTo>
                <a:lnTo>
                  <a:pt x="372" y="136"/>
                </a:lnTo>
                <a:lnTo>
                  <a:pt x="277" y="241"/>
                </a:lnTo>
                <a:lnTo>
                  <a:pt x="276" y="233"/>
                </a:lnTo>
                <a:lnTo>
                  <a:pt x="275" y="225"/>
                </a:lnTo>
                <a:lnTo>
                  <a:pt x="450" y="267"/>
                </a:lnTo>
                <a:lnTo>
                  <a:pt x="448" y="270"/>
                </a:lnTo>
                <a:lnTo>
                  <a:pt x="463" y="232"/>
                </a:lnTo>
                <a:lnTo>
                  <a:pt x="460" y="249"/>
                </a:lnTo>
                <a:lnTo>
                  <a:pt x="458" y="256"/>
                </a:lnTo>
                <a:cubicBezTo>
                  <a:pt x="455" y="265"/>
                  <a:pt x="451" y="274"/>
                  <a:pt x="445" y="283"/>
                </a:cubicBezTo>
                <a:lnTo>
                  <a:pt x="443" y="286"/>
                </a:lnTo>
                <a:cubicBezTo>
                  <a:pt x="429" y="308"/>
                  <a:pt x="406" y="323"/>
                  <a:pt x="380" y="327"/>
                </a:cubicBezTo>
                <a:cubicBezTo>
                  <a:pt x="354" y="332"/>
                  <a:pt x="327" y="325"/>
                  <a:pt x="306" y="309"/>
                </a:cubicBezTo>
                <a:lnTo>
                  <a:pt x="297" y="302"/>
                </a:lnTo>
                <a:lnTo>
                  <a:pt x="290" y="296"/>
                </a:lnTo>
                <a:lnTo>
                  <a:pt x="344" y="319"/>
                </a:lnTo>
                <a:lnTo>
                  <a:pt x="332" y="318"/>
                </a:lnTo>
                <a:lnTo>
                  <a:pt x="349" y="318"/>
                </a:lnTo>
                <a:lnTo>
                  <a:pt x="338" y="319"/>
                </a:lnTo>
                <a:lnTo>
                  <a:pt x="425" y="223"/>
                </a:lnTo>
                <a:lnTo>
                  <a:pt x="425" y="228"/>
                </a:lnTo>
                <a:lnTo>
                  <a:pt x="415" y="186"/>
                </a:lnTo>
                <a:lnTo>
                  <a:pt x="417" y="190"/>
                </a:lnTo>
                <a:lnTo>
                  <a:pt x="235" y="232"/>
                </a:lnTo>
                <a:lnTo>
                  <a:pt x="235" y="229"/>
                </a:lnTo>
                <a:lnTo>
                  <a:pt x="240" y="260"/>
                </a:lnTo>
                <a:lnTo>
                  <a:pt x="238" y="254"/>
                </a:lnTo>
                <a:lnTo>
                  <a:pt x="283" y="307"/>
                </a:lnTo>
                <a:lnTo>
                  <a:pt x="274" y="302"/>
                </a:lnTo>
                <a:lnTo>
                  <a:pt x="265" y="297"/>
                </a:lnTo>
                <a:cubicBezTo>
                  <a:pt x="234" y="280"/>
                  <a:pt x="215" y="248"/>
                  <a:pt x="215" y="213"/>
                </a:cubicBezTo>
                <a:lnTo>
                  <a:pt x="215" y="209"/>
                </a:lnTo>
                <a:cubicBezTo>
                  <a:pt x="215" y="197"/>
                  <a:pt x="218" y="185"/>
                  <a:pt x="222" y="174"/>
                </a:cubicBezTo>
                <a:lnTo>
                  <a:pt x="224" y="169"/>
                </a:lnTo>
                <a:lnTo>
                  <a:pt x="217" y="204"/>
                </a:lnTo>
                <a:lnTo>
                  <a:pt x="217" y="194"/>
                </a:lnTo>
                <a:lnTo>
                  <a:pt x="253" y="269"/>
                </a:lnTo>
                <a:lnTo>
                  <a:pt x="248" y="265"/>
                </a:lnTo>
                <a:cubicBezTo>
                  <a:pt x="243" y="261"/>
                  <a:pt x="238" y="256"/>
                  <a:pt x="234" y="250"/>
                </a:cubicBezTo>
                <a:lnTo>
                  <a:pt x="230" y="245"/>
                </a:lnTo>
                <a:cubicBezTo>
                  <a:pt x="216" y="228"/>
                  <a:pt x="208" y="207"/>
                  <a:pt x="208" y="185"/>
                </a:cubicBezTo>
                <a:lnTo>
                  <a:pt x="208" y="179"/>
                </a:lnTo>
                <a:lnTo>
                  <a:pt x="208" y="175"/>
                </a:lnTo>
                <a:lnTo>
                  <a:pt x="399" y="194"/>
                </a:lnTo>
                <a:lnTo>
                  <a:pt x="398" y="199"/>
                </a:lnTo>
                <a:lnTo>
                  <a:pt x="397" y="204"/>
                </a:lnTo>
                <a:cubicBezTo>
                  <a:pt x="388" y="249"/>
                  <a:pt x="348" y="281"/>
                  <a:pt x="302" y="281"/>
                </a:cubicBezTo>
                <a:cubicBezTo>
                  <a:pt x="257" y="281"/>
                  <a:pt x="217" y="249"/>
                  <a:pt x="208" y="204"/>
                </a:cubicBezTo>
                <a:lnTo>
                  <a:pt x="207" y="199"/>
                </a:lnTo>
                <a:cubicBezTo>
                  <a:pt x="206" y="193"/>
                  <a:pt x="205" y="187"/>
                  <a:pt x="205" y="180"/>
                </a:cubicBezTo>
                <a:lnTo>
                  <a:pt x="205" y="175"/>
                </a:lnTo>
                <a:cubicBezTo>
                  <a:pt x="205" y="124"/>
                  <a:pt x="246" y="82"/>
                  <a:pt x="297" y="80"/>
                </a:cubicBezTo>
                <a:cubicBezTo>
                  <a:pt x="348" y="77"/>
                  <a:pt x="392" y="115"/>
                  <a:pt x="397" y="166"/>
                </a:cubicBezTo>
                <a:lnTo>
                  <a:pt x="398" y="185"/>
                </a:lnTo>
                <a:lnTo>
                  <a:pt x="398" y="194"/>
                </a:lnTo>
                <a:cubicBezTo>
                  <a:pt x="398" y="230"/>
                  <a:pt x="379" y="262"/>
                  <a:pt x="348" y="279"/>
                </a:cubicBezTo>
                <a:cubicBezTo>
                  <a:pt x="317" y="296"/>
                  <a:pt x="279" y="294"/>
                  <a:pt x="249" y="274"/>
                </a:cubicBezTo>
                <a:lnTo>
                  <a:pt x="246" y="272"/>
                </a:lnTo>
                <a:cubicBezTo>
                  <a:pt x="241" y="269"/>
                  <a:pt x="236" y="265"/>
                  <a:pt x="232" y="260"/>
                </a:cubicBezTo>
                <a:lnTo>
                  <a:pt x="220" y="249"/>
                </a:lnTo>
                <a:lnTo>
                  <a:pt x="211" y="237"/>
                </a:lnTo>
                <a:lnTo>
                  <a:pt x="198" y="224"/>
                </a:lnTo>
                <a:lnTo>
                  <a:pt x="265" y="252"/>
                </a:lnTo>
                <a:lnTo>
                  <a:pt x="264" y="252"/>
                </a:lnTo>
                <a:lnTo>
                  <a:pt x="358" y="133"/>
                </a:lnTo>
                <a:lnTo>
                  <a:pt x="357" y="130"/>
                </a:lnTo>
                <a:lnTo>
                  <a:pt x="359" y="136"/>
                </a:lnTo>
                <a:lnTo>
                  <a:pt x="171" y="166"/>
                </a:lnTo>
                <a:lnTo>
                  <a:pt x="171" y="162"/>
                </a:lnTo>
                <a:cubicBezTo>
                  <a:pt x="171" y="158"/>
                  <a:pt x="172" y="153"/>
                  <a:pt x="172" y="149"/>
                </a:cubicBezTo>
                <a:lnTo>
                  <a:pt x="174" y="140"/>
                </a:lnTo>
                <a:lnTo>
                  <a:pt x="175" y="134"/>
                </a:lnTo>
                <a:lnTo>
                  <a:pt x="173" y="149"/>
                </a:lnTo>
                <a:lnTo>
                  <a:pt x="173" y="147"/>
                </a:lnTo>
                <a:lnTo>
                  <a:pt x="365" y="147"/>
                </a:lnTo>
                <a:lnTo>
                  <a:pt x="365" y="162"/>
                </a:lnTo>
                <a:lnTo>
                  <a:pt x="363" y="179"/>
                </a:lnTo>
                <a:lnTo>
                  <a:pt x="361" y="189"/>
                </a:lnTo>
                <a:cubicBezTo>
                  <a:pt x="359" y="195"/>
                  <a:pt x="358" y="201"/>
                  <a:pt x="356" y="206"/>
                </a:cubicBezTo>
                <a:lnTo>
                  <a:pt x="354" y="211"/>
                </a:lnTo>
                <a:cubicBezTo>
                  <a:pt x="344" y="236"/>
                  <a:pt x="324" y="256"/>
                  <a:pt x="299" y="265"/>
                </a:cubicBezTo>
                <a:cubicBezTo>
                  <a:pt x="273" y="275"/>
                  <a:pt x="246" y="273"/>
                  <a:pt x="222" y="261"/>
                </a:cubicBezTo>
                <a:lnTo>
                  <a:pt x="216" y="258"/>
                </a:lnTo>
                <a:cubicBezTo>
                  <a:pt x="209" y="255"/>
                  <a:pt x="202" y="250"/>
                  <a:pt x="196" y="245"/>
                </a:cubicBezTo>
                <a:lnTo>
                  <a:pt x="189" y="239"/>
                </a:lnTo>
                <a:lnTo>
                  <a:pt x="251" y="262"/>
                </a:lnTo>
                <a:lnTo>
                  <a:pt x="235" y="262"/>
                </a:lnTo>
                <a:lnTo>
                  <a:pt x="295" y="241"/>
                </a:lnTo>
                <a:lnTo>
                  <a:pt x="275" y="257"/>
                </a:lnTo>
                <a:lnTo>
                  <a:pt x="270" y="260"/>
                </a:lnTo>
                <a:cubicBezTo>
                  <a:pt x="238" y="279"/>
                  <a:pt x="198" y="278"/>
                  <a:pt x="167" y="257"/>
                </a:cubicBezTo>
                <a:lnTo>
                  <a:pt x="164" y="255"/>
                </a:lnTo>
                <a:cubicBezTo>
                  <a:pt x="141" y="240"/>
                  <a:pt x="125" y="214"/>
                  <a:pt x="122" y="186"/>
                </a:cubicBezTo>
                <a:lnTo>
                  <a:pt x="121" y="177"/>
                </a:lnTo>
                <a:cubicBezTo>
                  <a:pt x="120" y="172"/>
                  <a:pt x="120" y="166"/>
                  <a:pt x="121" y="160"/>
                </a:cubicBezTo>
                <a:lnTo>
                  <a:pt x="122" y="144"/>
                </a:lnTo>
                <a:lnTo>
                  <a:pt x="123" y="125"/>
                </a:lnTo>
                <a:lnTo>
                  <a:pt x="124" y="117"/>
                </a:lnTo>
                <a:cubicBezTo>
                  <a:pt x="130" y="72"/>
                  <a:pt x="165" y="37"/>
                  <a:pt x="210" y="33"/>
                </a:cubicBezTo>
                <a:cubicBezTo>
                  <a:pt x="255" y="29"/>
                  <a:pt x="296" y="56"/>
                  <a:pt x="311" y="98"/>
                </a:cubicBezTo>
                <a:lnTo>
                  <a:pt x="312" y="101"/>
                </a:lnTo>
                <a:cubicBezTo>
                  <a:pt x="315" y="111"/>
                  <a:pt x="316" y="121"/>
                  <a:pt x="316" y="131"/>
                </a:cubicBezTo>
                <a:lnTo>
                  <a:pt x="316" y="139"/>
                </a:lnTo>
                <a:lnTo>
                  <a:pt x="316" y="150"/>
                </a:lnTo>
                <a:lnTo>
                  <a:pt x="316" y="156"/>
                </a:lnTo>
                <a:cubicBezTo>
                  <a:pt x="316" y="209"/>
                  <a:pt x="273" y="252"/>
                  <a:pt x="220" y="252"/>
                </a:cubicBezTo>
                <a:lnTo>
                  <a:pt x="219" y="252"/>
                </a:lnTo>
                <a:lnTo>
                  <a:pt x="315" y="156"/>
                </a:lnTo>
                <a:lnTo>
                  <a:pt x="315" y="162"/>
                </a:lnTo>
                <a:lnTo>
                  <a:pt x="315" y="166"/>
                </a:lnTo>
                <a:lnTo>
                  <a:pt x="123" y="166"/>
                </a:lnTo>
                <a:lnTo>
                  <a:pt x="123" y="157"/>
                </a:lnTo>
                <a:lnTo>
                  <a:pt x="123" y="147"/>
                </a:lnTo>
                <a:lnTo>
                  <a:pt x="314" y="163"/>
                </a:lnTo>
                <a:lnTo>
                  <a:pt x="313" y="169"/>
                </a:lnTo>
                <a:cubicBezTo>
                  <a:pt x="309" y="197"/>
                  <a:pt x="292" y="221"/>
                  <a:pt x="268" y="236"/>
                </a:cubicBezTo>
                <a:lnTo>
                  <a:pt x="263" y="239"/>
                </a:lnTo>
                <a:cubicBezTo>
                  <a:pt x="232" y="257"/>
                  <a:pt x="194" y="257"/>
                  <a:pt x="164" y="239"/>
                </a:cubicBezTo>
                <a:lnTo>
                  <a:pt x="145" y="227"/>
                </a:lnTo>
                <a:lnTo>
                  <a:pt x="130" y="217"/>
                </a:lnTo>
                <a:lnTo>
                  <a:pt x="183" y="233"/>
                </a:lnTo>
                <a:lnTo>
                  <a:pt x="180" y="233"/>
                </a:lnTo>
                <a:cubicBezTo>
                  <a:pt x="127" y="233"/>
                  <a:pt x="84" y="190"/>
                  <a:pt x="84" y="137"/>
                </a:cubicBezTo>
                <a:lnTo>
                  <a:pt x="85" y="138"/>
                </a:lnTo>
                <a:lnTo>
                  <a:pt x="84" y="130"/>
                </a:lnTo>
                <a:lnTo>
                  <a:pt x="275" y="118"/>
                </a:lnTo>
                <a:lnTo>
                  <a:pt x="275" y="121"/>
                </a:lnTo>
                <a:lnTo>
                  <a:pt x="272" y="95"/>
                </a:lnTo>
                <a:lnTo>
                  <a:pt x="276" y="113"/>
                </a:lnTo>
                <a:lnTo>
                  <a:pt x="277" y="119"/>
                </a:lnTo>
                <a:cubicBezTo>
                  <a:pt x="278" y="124"/>
                  <a:pt x="278" y="129"/>
                  <a:pt x="278" y="134"/>
                </a:cubicBezTo>
                <a:lnTo>
                  <a:pt x="278" y="137"/>
                </a:lnTo>
                <a:lnTo>
                  <a:pt x="91" y="107"/>
                </a:lnTo>
                <a:lnTo>
                  <a:pt x="92" y="104"/>
                </a:lnTo>
                <a:lnTo>
                  <a:pt x="87" y="134"/>
                </a:lnTo>
                <a:lnTo>
                  <a:pt x="87" y="127"/>
                </a:lnTo>
                <a:lnTo>
                  <a:pt x="87" y="121"/>
                </a:lnTo>
                <a:lnTo>
                  <a:pt x="87" y="118"/>
                </a:lnTo>
                <a:lnTo>
                  <a:pt x="279" y="118"/>
                </a:lnTo>
                <a:lnTo>
                  <a:pt x="279" y="133"/>
                </a:lnTo>
                <a:lnTo>
                  <a:pt x="278" y="144"/>
                </a:lnTo>
                <a:lnTo>
                  <a:pt x="276" y="161"/>
                </a:lnTo>
                <a:lnTo>
                  <a:pt x="275" y="166"/>
                </a:lnTo>
                <a:cubicBezTo>
                  <a:pt x="266" y="210"/>
                  <a:pt x="229" y="242"/>
                  <a:pt x="184" y="243"/>
                </a:cubicBezTo>
                <a:cubicBezTo>
                  <a:pt x="140" y="245"/>
                  <a:pt x="100" y="216"/>
                  <a:pt x="88" y="174"/>
                </a:cubicBezTo>
                <a:lnTo>
                  <a:pt x="90" y="177"/>
                </a:lnTo>
                <a:lnTo>
                  <a:pt x="85" y="165"/>
                </a:lnTo>
                <a:lnTo>
                  <a:pt x="124" y="211"/>
                </a:lnTo>
                <a:lnTo>
                  <a:pt x="114" y="205"/>
                </a:lnTo>
                <a:lnTo>
                  <a:pt x="131" y="213"/>
                </a:lnTo>
                <a:lnTo>
                  <a:pt x="120" y="209"/>
                </a:lnTo>
                <a:lnTo>
                  <a:pt x="139" y="214"/>
                </a:lnTo>
                <a:lnTo>
                  <a:pt x="132" y="213"/>
                </a:lnTo>
                <a:lnTo>
                  <a:pt x="169" y="211"/>
                </a:lnTo>
                <a:lnTo>
                  <a:pt x="165" y="212"/>
                </a:lnTo>
                <a:lnTo>
                  <a:pt x="235" y="95"/>
                </a:lnTo>
                <a:lnTo>
                  <a:pt x="236" y="100"/>
                </a:lnTo>
                <a:lnTo>
                  <a:pt x="238" y="106"/>
                </a:lnTo>
                <a:lnTo>
                  <a:pt x="214" y="69"/>
                </a:lnTo>
                <a:lnTo>
                  <a:pt x="215" y="70"/>
                </a:lnTo>
                <a:lnTo>
                  <a:pt x="52" y="151"/>
                </a:lnTo>
                <a:lnTo>
                  <a:pt x="52" y="146"/>
                </a:lnTo>
                <a:lnTo>
                  <a:pt x="50" y="134"/>
                </a:lnTo>
                <a:lnTo>
                  <a:pt x="47" y="120"/>
                </a:lnTo>
                <a:lnTo>
                  <a:pt x="46" y="113"/>
                </a:lnTo>
                <a:lnTo>
                  <a:pt x="237" y="99"/>
                </a:lnTo>
                <a:lnTo>
                  <a:pt x="237" y="100"/>
                </a:lnTo>
                <a:lnTo>
                  <a:pt x="236" y="85"/>
                </a:lnTo>
                <a:lnTo>
                  <a:pt x="238" y="98"/>
                </a:lnTo>
                <a:lnTo>
                  <a:pt x="239" y="110"/>
                </a:lnTo>
                <a:cubicBezTo>
                  <a:pt x="241" y="137"/>
                  <a:pt x="232" y="164"/>
                  <a:pt x="214" y="183"/>
                </a:cubicBezTo>
                <a:cubicBezTo>
                  <a:pt x="196" y="203"/>
                  <a:pt x="170" y="214"/>
                  <a:pt x="143" y="214"/>
                </a:cubicBezTo>
                <a:lnTo>
                  <a:pt x="142" y="214"/>
                </a:lnTo>
                <a:lnTo>
                  <a:pt x="132" y="214"/>
                </a:lnTo>
                <a:lnTo>
                  <a:pt x="123" y="214"/>
                </a:lnTo>
                <a:lnTo>
                  <a:pt x="122" y="214"/>
                </a:lnTo>
                <a:lnTo>
                  <a:pt x="118" y="214"/>
                </a:lnTo>
                <a:cubicBezTo>
                  <a:pt x="93" y="214"/>
                  <a:pt x="69" y="204"/>
                  <a:pt x="51" y="186"/>
                </a:cubicBezTo>
                <a:lnTo>
                  <a:pt x="53" y="188"/>
                </a:lnTo>
                <a:lnTo>
                  <a:pt x="48" y="184"/>
                </a:lnTo>
                <a:cubicBezTo>
                  <a:pt x="7" y="151"/>
                  <a:pt x="0" y="91"/>
                  <a:pt x="34" y="49"/>
                </a:cubicBezTo>
                <a:cubicBezTo>
                  <a:pt x="67" y="8"/>
                  <a:pt x="127" y="1"/>
                  <a:pt x="168" y="3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16"/>
          <p:cNvSpPr>
            <a:spLocks/>
          </p:cNvSpPr>
          <p:nvPr/>
        </p:nvSpPr>
        <p:spPr bwMode="auto">
          <a:xfrm>
            <a:off x="1744663" y="5045075"/>
            <a:ext cx="47625" cy="76200"/>
          </a:xfrm>
          <a:custGeom>
            <a:avLst/>
            <a:gdLst>
              <a:gd name="T0" fmla="*/ 33 w 336"/>
              <a:gd name="T1" fmla="*/ 394 h 534"/>
              <a:gd name="T2" fmla="*/ 37 w 336"/>
              <a:gd name="T3" fmla="*/ 406 h 534"/>
              <a:gd name="T4" fmla="*/ 131 w 336"/>
              <a:gd name="T5" fmla="*/ 304 h 534"/>
              <a:gd name="T6" fmla="*/ 130 w 336"/>
              <a:gd name="T7" fmla="*/ 294 h 534"/>
              <a:gd name="T8" fmla="*/ 37 w 336"/>
              <a:gd name="T9" fmla="*/ 409 h 534"/>
              <a:gd name="T10" fmla="*/ 35 w 336"/>
              <a:gd name="T11" fmla="*/ 428 h 534"/>
              <a:gd name="T12" fmla="*/ 223 w 336"/>
              <a:gd name="T13" fmla="*/ 360 h 534"/>
              <a:gd name="T14" fmla="*/ 225 w 336"/>
              <a:gd name="T15" fmla="*/ 376 h 534"/>
              <a:gd name="T16" fmla="*/ 226 w 336"/>
              <a:gd name="T17" fmla="*/ 403 h 534"/>
              <a:gd name="T18" fmla="*/ 231 w 336"/>
              <a:gd name="T19" fmla="*/ 390 h 534"/>
              <a:gd name="T20" fmla="*/ 119 w 336"/>
              <a:gd name="T21" fmla="*/ 307 h 534"/>
              <a:gd name="T22" fmla="*/ 55 w 336"/>
              <a:gd name="T23" fmla="*/ 367 h 534"/>
              <a:gd name="T24" fmla="*/ 54 w 336"/>
              <a:gd name="T25" fmla="*/ 413 h 534"/>
              <a:gd name="T26" fmla="*/ 144 w 336"/>
              <a:gd name="T27" fmla="*/ 486 h 534"/>
              <a:gd name="T28" fmla="*/ 253 w 336"/>
              <a:gd name="T29" fmla="*/ 394 h 534"/>
              <a:gd name="T30" fmla="*/ 257 w 336"/>
              <a:gd name="T31" fmla="*/ 382 h 534"/>
              <a:gd name="T32" fmla="*/ 256 w 336"/>
              <a:gd name="T33" fmla="*/ 392 h 534"/>
              <a:gd name="T34" fmla="*/ 58 w 336"/>
              <a:gd name="T35" fmla="*/ 424 h 534"/>
              <a:gd name="T36" fmla="*/ 249 w 336"/>
              <a:gd name="T37" fmla="*/ 409 h 534"/>
              <a:gd name="T38" fmla="*/ 97 w 336"/>
              <a:gd name="T39" fmla="*/ 335 h 534"/>
              <a:gd name="T40" fmla="*/ 261 w 336"/>
              <a:gd name="T41" fmla="*/ 433 h 534"/>
              <a:gd name="T42" fmla="*/ 75 w 336"/>
              <a:gd name="T43" fmla="*/ 387 h 534"/>
              <a:gd name="T44" fmla="*/ 64 w 336"/>
              <a:gd name="T45" fmla="*/ 376 h 534"/>
              <a:gd name="T46" fmla="*/ 161 w 336"/>
              <a:gd name="T47" fmla="*/ 467 h 534"/>
              <a:gd name="T48" fmla="*/ 268 w 336"/>
              <a:gd name="T49" fmla="*/ 314 h 534"/>
              <a:gd name="T50" fmla="*/ 180 w 336"/>
              <a:gd name="T51" fmla="*/ 391 h 534"/>
              <a:gd name="T52" fmla="*/ 171 w 336"/>
              <a:gd name="T53" fmla="*/ 142 h 534"/>
              <a:gd name="T54" fmla="*/ 268 w 336"/>
              <a:gd name="T55" fmla="*/ 219 h 534"/>
              <a:gd name="T56" fmla="*/ 82 w 336"/>
              <a:gd name="T57" fmla="*/ 188 h 534"/>
              <a:gd name="T58" fmla="*/ 281 w 336"/>
              <a:gd name="T59" fmla="*/ 165 h 534"/>
              <a:gd name="T60" fmla="*/ 316 w 336"/>
              <a:gd name="T61" fmla="*/ 140 h 534"/>
              <a:gd name="T62" fmla="*/ 318 w 336"/>
              <a:gd name="T63" fmla="*/ 129 h 534"/>
              <a:gd name="T64" fmla="*/ 318 w 336"/>
              <a:gd name="T65" fmla="*/ 129 h 534"/>
              <a:gd name="T66" fmla="*/ 124 w 336"/>
              <a:gd name="T67" fmla="*/ 160 h 534"/>
              <a:gd name="T68" fmla="*/ 90 w 336"/>
              <a:gd name="T69" fmla="*/ 181 h 534"/>
              <a:gd name="T70" fmla="*/ 83 w 336"/>
              <a:gd name="T71" fmla="*/ 171 h 534"/>
              <a:gd name="T72" fmla="*/ 267 w 336"/>
              <a:gd name="T73" fmla="*/ 238 h 534"/>
              <a:gd name="T74" fmla="*/ 278 w 336"/>
              <a:gd name="T75" fmla="*/ 267 h 534"/>
              <a:gd name="T76" fmla="*/ 85 w 336"/>
              <a:gd name="T77" fmla="*/ 301 h 534"/>
              <a:gd name="T78" fmla="*/ 74 w 336"/>
              <a:gd name="T79" fmla="*/ 324 h 534"/>
              <a:gd name="T80" fmla="*/ 64 w 336"/>
              <a:gd name="T81" fmla="*/ 333 h 534"/>
              <a:gd name="T82" fmla="*/ 168 w 336"/>
              <a:gd name="T83" fmla="*/ 496 h 534"/>
              <a:gd name="T84" fmla="*/ 264 w 336"/>
              <a:gd name="T85" fmla="*/ 386 h 534"/>
              <a:gd name="T86" fmla="*/ 71 w 336"/>
              <a:gd name="T87" fmla="*/ 386 h 534"/>
              <a:gd name="T88" fmla="*/ 163 w 336"/>
              <a:gd name="T89" fmla="*/ 496 h 534"/>
              <a:gd name="T90" fmla="*/ 68 w 336"/>
              <a:gd name="T91" fmla="*/ 411 h 534"/>
              <a:gd name="T92" fmla="*/ 73 w 336"/>
              <a:gd name="T93" fmla="*/ 348 h 534"/>
              <a:gd name="T94" fmla="*/ 67 w 336"/>
              <a:gd name="T95" fmla="*/ 419 h 534"/>
              <a:gd name="T96" fmla="*/ 66 w 336"/>
              <a:gd name="T97" fmla="*/ 381 h 534"/>
              <a:gd name="T98" fmla="*/ 233 w 336"/>
              <a:gd name="T99" fmla="*/ 454 h 534"/>
              <a:gd name="T100" fmla="*/ 248 w 336"/>
              <a:gd name="T101" fmla="*/ 400 h 534"/>
              <a:gd name="T102" fmla="*/ 242 w 336"/>
              <a:gd name="T103" fmla="*/ 405 h 534"/>
              <a:gd name="T104" fmla="*/ 47 w 336"/>
              <a:gd name="T105" fmla="*/ 424 h 534"/>
              <a:gd name="T106" fmla="*/ 230 w 336"/>
              <a:gd name="T107" fmla="*/ 393 h 534"/>
              <a:gd name="T108" fmla="*/ 130 w 336"/>
              <a:gd name="T109" fmla="*/ 294 h 534"/>
              <a:gd name="T110" fmla="*/ 226 w 336"/>
              <a:gd name="T111" fmla="*/ 410 h 534"/>
              <a:gd name="T112" fmla="*/ 228 w 336"/>
              <a:gd name="T113" fmla="*/ 429 h 534"/>
              <a:gd name="T114" fmla="*/ 132 w 336"/>
              <a:gd name="T115" fmla="*/ 313 h 534"/>
              <a:gd name="T116" fmla="*/ 36 w 336"/>
              <a:gd name="T117" fmla="*/ 406 h 534"/>
              <a:gd name="T118" fmla="*/ 227 w 336"/>
              <a:gd name="T119" fmla="*/ 401 h 534"/>
              <a:gd name="T120" fmla="*/ 35 w 336"/>
              <a:gd name="T121" fmla="*/ 406 h 534"/>
              <a:gd name="T122" fmla="*/ 120 w 336"/>
              <a:gd name="T123" fmla="*/ 515 h 534"/>
              <a:gd name="T124" fmla="*/ 227 w 336"/>
              <a:gd name="T125" fmla="*/ 409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6" h="534">
                <a:moveTo>
                  <a:pt x="73" y="321"/>
                </a:moveTo>
                <a:lnTo>
                  <a:pt x="85" y="316"/>
                </a:lnTo>
                <a:lnTo>
                  <a:pt x="91" y="313"/>
                </a:lnTo>
                <a:lnTo>
                  <a:pt x="130" y="496"/>
                </a:lnTo>
                <a:lnTo>
                  <a:pt x="129" y="496"/>
                </a:lnTo>
                <a:cubicBezTo>
                  <a:pt x="76" y="496"/>
                  <a:pt x="33" y="453"/>
                  <a:pt x="33" y="400"/>
                </a:cubicBezTo>
                <a:cubicBezTo>
                  <a:pt x="33" y="347"/>
                  <a:pt x="76" y="304"/>
                  <a:pt x="129" y="304"/>
                </a:cubicBezTo>
                <a:lnTo>
                  <a:pt x="131" y="304"/>
                </a:lnTo>
                <a:cubicBezTo>
                  <a:pt x="176" y="304"/>
                  <a:pt x="214" y="334"/>
                  <a:pt x="225" y="377"/>
                </a:cubicBezTo>
                <a:lnTo>
                  <a:pt x="226" y="381"/>
                </a:lnTo>
                <a:cubicBezTo>
                  <a:pt x="229" y="395"/>
                  <a:pt x="229" y="409"/>
                  <a:pt x="227" y="423"/>
                </a:cubicBezTo>
                <a:lnTo>
                  <a:pt x="226" y="428"/>
                </a:lnTo>
                <a:cubicBezTo>
                  <a:pt x="217" y="473"/>
                  <a:pt x="177" y="505"/>
                  <a:pt x="131" y="505"/>
                </a:cubicBezTo>
                <a:lnTo>
                  <a:pt x="130" y="505"/>
                </a:lnTo>
                <a:cubicBezTo>
                  <a:pt x="101" y="505"/>
                  <a:pt x="74" y="492"/>
                  <a:pt x="56" y="470"/>
                </a:cubicBezTo>
                <a:cubicBezTo>
                  <a:pt x="37" y="447"/>
                  <a:pt x="30" y="417"/>
                  <a:pt x="37" y="389"/>
                </a:cubicBezTo>
                <a:lnTo>
                  <a:pt x="39" y="380"/>
                </a:lnTo>
                <a:lnTo>
                  <a:pt x="36" y="400"/>
                </a:lnTo>
                <a:lnTo>
                  <a:pt x="36" y="393"/>
                </a:lnTo>
                <a:lnTo>
                  <a:pt x="41" y="424"/>
                </a:lnTo>
                <a:lnTo>
                  <a:pt x="40" y="421"/>
                </a:lnTo>
                <a:lnTo>
                  <a:pt x="227" y="390"/>
                </a:lnTo>
                <a:lnTo>
                  <a:pt x="227" y="399"/>
                </a:lnTo>
                <a:lnTo>
                  <a:pt x="227" y="409"/>
                </a:lnTo>
                <a:lnTo>
                  <a:pt x="37" y="392"/>
                </a:lnTo>
                <a:lnTo>
                  <a:pt x="39" y="381"/>
                </a:lnTo>
                <a:lnTo>
                  <a:pt x="39" y="379"/>
                </a:lnTo>
                <a:cubicBezTo>
                  <a:pt x="45" y="328"/>
                  <a:pt x="90" y="292"/>
                  <a:pt x="140" y="295"/>
                </a:cubicBezTo>
                <a:cubicBezTo>
                  <a:pt x="191" y="298"/>
                  <a:pt x="230" y="340"/>
                  <a:pt x="230" y="390"/>
                </a:cubicBezTo>
                <a:lnTo>
                  <a:pt x="230" y="393"/>
                </a:lnTo>
                <a:cubicBezTo>
                  <a:pt x="230" y="398"/>
                  <a:pt x="230" y="403"/>
                  <a:pt x="230" y="407"/>
                </a:cubicBezTo>
                <a:lnTo>
                  <a:pt x="229" y="414"/>
                </a:lnTo>
                <a:cubicBezTo>
                  <a:pt x="228" y="420"/>
                  <a:pt x="226" y="425"/>
                  <a:pt x="225" y="431"/>
                </a:cubicBezTo>
                <a:lnTo>
                  <a:pt x="223" y="437"/>
                </a:lnTo>
                <a:lnTo>
                  <a:pt x="227" y="406"/>
                </a:lnTo>
                <a:lnTo>
                  <a:pt x="227" y="409"/>
                </a:lnTo>
                <a:cubicBezTo>
                  <a:pt x="227" y="462"/>
                  <a:pt x="184" y="505"/>
                  <a:pt x="131" y="505"/>
                </a:cubicBezTo>
                <a:cubicBezTo>
                  <a:pt x="78" y="505"/>
                  <a:pt x="35" y="462"/>
                  <a:pt x="35" y="409"/>
                </a:cubicBezTo>
                <a:lnTo>
                  <a:pt x="35" y="406"/>
                </a:lnTo>
                <a:cubicBezTo>
                  <a:pt x="35" y="401"/>
                  <a:pt x="36" y="396"/>
                  <a:pt x="37" y="391"/>
                </a:cubicBezTo>
                <a:lnTo>
                  <a:pt x="38" y="385"/>
                </a:lnTo>
                <a:lnTo>
                  <a:pt x="36" y="400"/>
                </a:lnTo>
                <a:lnTo>
                  <a:pt x="36" y="393"/>
                </a:lnTo>
                <a:lnTo>
                  <a:pt x="36" y="390"/>
                </a:lnTo>
                <a:cubicBezTo>
                  <a:pt x="36" y="337"/>
                  <a:pt x="79" y="294"/>
                  <a:pt x="132" y="294"/>
                </a:cubicBezTo>
                <a:cubicBezTo>
                  <a:pt x="185" y="294"/>
                  <a:pt x="228" y="337"/>
                  <a:pt x="228" y="390"/>
                </a:cubicBezTo>
                <a:lnTo>
                  <a:pt x="228" y="398"/>
                </a:lnTo>
                <a:lnTo>
                  <a:pt x="227" y="418"/>
                </a:lnTo>
                <a:cubicBezTo>
                  <a:pt x="222" y="469"/>
                  <a:pt x="178" y="508"/>
                  <a:pt x="127" y="505"/>
                </a:cubicBezTo>
                <a:cubicBezTo>
                  <a:pt x="76" y="503"/>
                  <a:pt x="35" y="461"/>
                  <a:pt x="35" y="409"/>
                </a:cubicBezTo>
                <a:lnTo>
                  <a:pt x="35" y="400"/>
                </a:lnTo>
                <a:lnTo>
                  <a:pt x="35" y="390"/>
                </a:lnTo>
                <a:cubicBezTo>
                  <a:pt x="35" y="337"/>
                  <a:pt x="78" y="294"/>
                  <a:pt x="131" y="294"/>
                </a:cubicBezTo>
                <a:lnTo>
                  <a:pt x="132" y="294"/>
                </a:lnTo>
                <a:cubicBezTo>
                  <a:pt x="185" y="294"/>
                  <a:pt x="228" y="337"/>
                  <a:pt x="228" y="390"/>
                </a:cubicBezTo>
                <a:lnTo>
                  <a:pt x="228" y="400"/>
                </a:lnTo>
                <a:lnTo>
                  <a:pt x="228" y="409"/>
                </a:lnTo>
                <a:cubicBezTo>
                  <a:pt x="228" y="462"/>
                  <a:pt x="185" y="505"/>
                  <a:pt x="132" y="505"/>
                </a:cubicBezTo>
                <a:lnTo>
                  <a:pt x="131" y="505"/>
                </a:lnTo>
                <a:cubicBezTo>
                  <a:pt x="78" y="505"/>
                  <a:pt x="35" y="462"/>
                  <a:pt x="35" y="409"/>
                </a:cubicBezTo>
                <a:lnTo>
                  <a:pt x="35" y="404"/>
                </a:lnTo>
                <a:lnTo>
                  <a:pt x="38" y="428"/>
                </a:lnTo>
                <a:lnTo>
                  <a:pt x="37" y="424"/>
                </a:lnTo>
                <a:cubicBezTo>
                  <a:pt x="30" y="395"/>
                  <a:pt x="37" y="365"/>
                  <a:pt x="55" y="341"/>
                </a:cubicBezTo>
                <a:cubicBezTo>
                  <a:pt x="73" y="318"/>
                  <a:pt x="101" y="304"/>
                  <a:pt x="130" y="304"/>
                </a:cubicBezTo>
                <a:lnTo>
                  <a:pt x="131" y="304"/>
                </a:lnTo>
                <a:cubicBezTo>
                  <a:pt x="184" y="304"/>
                  <a:pt x="227" y="347"/>
                  <a:pt x="227" y="400"/>
                </a:cubicBezTo>
                <a:cubicBezTo>
                  <a:pt x="227" y="453"/>
                  <a:pt x="184" y="496"/>
                  <a:pt x="131" y="496"/>
                </a:cubicBezTo>
                <a:lnTo>
                  <a:pt x="129" y="496"/>
                </a:lnTo>
                <a:cubicBezTo>
                  <a:pt x="76" y="496"/>
                  <a:pt x="33" y="453"/>
                  <a:pt x="33" y="400"/>
                </a:cubicBezTo>
                <a:lnTo>
                  <a:pt x="33" y="394"/>
                </a:lnTo>
                <a:cubicBezTo>
                  <a:pt x="33" y="387"/>
                  <a:pt x="34" y="379"/>
                  <a:pt x="36" y="371"/>
                </a:cubicBezTo>
                <a:lnTo>
                  <a:pt x="37" y="367"/>
                </a:lnTo>
                <a:cubicBezTo>
                  <a:pt x="48" y="326"/>
                  <a:pt x="84" y="296"/>
                  <a:pt x="127" y="295"/>
                </a:cubicBezTo>
                <a:cubicBezTo>
                  <a:pt x="169" y="293"/>
                  <a:pt x="208" y="320"/>
                  <a:pt x="222" y="360"/>
                </a:cubicBezTo>
                <a:lnTo>
                  <a:pt x="223" y="363"/>
                </a:lnTo>
                <a:cubicBezTo>
                  <a:pt x="226" y="373"/>
                  <a:pt x="227" y="383"/>
                  <a:pt x="227" y="393"/>
                </a:cubicBezTo>
                <a:lnTo>
                  <a:pt x="227" y="400"/>
                </a:lnTo>
                <a:lnTo>
                  <a:pt x="228" y="403"/>
                </a:lnTo>
                <a:lnTo>
                  <a:pt x="228" y="417"/>
                </a:lnTo>
                <a:lnTo>
                  <a:pt x="228" y="419"/>
                </a:lnTo>
                <a:cubicBezTo>
                  <a:pt x="228" y="472"/>
                  <a:pt x="185" y="515"/>
                  <a:pt x="132" y="515"/>
                </a:cubicBezTo>
                <a:cubicBezTo>
                  <a:pt x="79" y="515"/>
                  <a:pt x="36" y="472"/>
                  <a:pt x="36" y="419"/>
                </a:cubicBezTo>
                <a:lnTo>
                  <a:pt x="36" y="414"/>
                </a:lnTo>
                <a:lnTo>
                  <a:pt x="36" y="405"/>
                </a:lnTo>
                <a:lnTo>
                  <a:pt x="36" y="407"/>
                </a:lnTo>
                <a:lnTo>
                  <a:pt x="35" y="390"/>
                </a:lnTo>
                <a:lnTo>
                  <a:pt x="223" y="421"/>
                </a:lnTo>
                <a:lnTo>
                  <a:pt x="222" y="424"/>
                </a:lnTo>
                <a:lnTo>
                  <a:pt x="226" y="393"/>
                </a:lnTo>
                <a:lnTo>
                  <a:pt x="226" y="400"/>
                </a:lnTo>
                <a:lnTo>
                  <a:pt x="130" y="304"/>
                </a:lnTo>
                <a:lnTo>
                  <a:pt x="132" y="304"/>
                </a:lnTo>
                <a:cubicBezTo>
                  <a:pt x="185" y="304"/>
                  <a:pt x="228" y="347"/>
                  <a:pt x="228" y="400"/>
                </a:cubicBezTo>
                <a:cubicBezTo>
                  <a:pt x="228" y="453"/>
                  <a:pt x="185" y="496"/>
                  <a:pt x="132" y="496"/>
                </a:cubicBezTo>
                <a:lnTo>
                  <a:pt x="131" y="496"/>
                </a:lnTo>
                <a:lnTo>
                  <a:pt x="129" y="496"/>
                </a:lnTo>
                <a:lnTo>
                  <a:pt x="219" y="365"/>
                </a:lnTo>
                <a:lnTo>
                  <a:pt x="221" y="370"/>
                </a:lnTo>
                <a:lnTo>
                  <a:pt x="226" y="386"/>
                </a:lnTo>
                <a:lnTo>
                  <a:pt x="36" y="409"/>
                </a:lnTo>
                <a:lnTo>
                  <a:pt x="36" y="406"/>
                </a:lnTo>
                <a:lnTo>
                  <a:pt x="36" y="400"/>
                </a:lnTo>
                <a:lnTo>
                  <a:pt x="36" y="389"/>
                </a:lnTo>
                <a:lnTo>
                  <a:pt x="36" y="381"/>
                </a:lnTo>
                <a:cubicBezTo>
                  <a:pt x="36" y="328"/>
                  <a:pt x="79" y="285"/>
                  <a:pt x="132" y="285"/>
                </a:cubicBezTo>
                <a:cubicBezTo>
                  <a:pt x="185" y="285"/>
                  <a:pt x="228" y="328"/>
                  <a:pt x="228" y="381"/>
                </a:cubicBezTo>
                <a:lnTo>
                  <a:pt x="228" y="389"/>
                </a:lnTo>
                <a:lnTo>
                  <a:pt x="227" y="409"/>
                </a:lnTo>
                <a:lnTo>
                  <a:pt x="226" y="420"/>
                </a:lnTo>
                <a:lnTo>
                  <a:pt x="224" y="433"/>
                </a:lnTo>
                <a:lnTo>
                  <a:pt x="225" y="417"/>
                </a:lnTo>
                <a:lnTo>
                  <a:pt x="225" y="419"/>
                </a:lnTo>
                <a:lnTo>
                  <a:pt x="35" y="401"/>
                </a:lnTo>
                <a:lnTo>
                  <a:pt x="36" y="396"/>
                </a:lnTo>
                <a:lnTo>
                  <a:pt x="36" y="395"/>
                </a:lnTo>
                <a:lnTo>
                  <a:pt x="37" y="386"/>
                </a:lnTo>
                <a:lnTo>
                  <a:pt x="39" y="372"/>
                </a:lnTo>
                <a:cubicBezTo>
                  <a:pt x="49" y="323"/>
                  <a:pt x="94" y="290"/>
                  <a:pt x="143" y="295"/>
                </a:cubicBezTo>
                <a:cubicBezTo>
                  <a:pt x="192" y="300"/>
                  <a:pt x="229" y="341"/>
                  <a:pt x="229" y="390"/>
                </a:cubicBezTo>
                <a:lnTo>
                  <a:pt x="229" y="392"/>
                </a:lnTo>
                <a:cubicBezTo>
                  <a:pt x="229" y="398"/>
                  <a:pt x="229" y="403"/>
                  <a:pt x="228" y="408"/>
                </a:cubicBezTo>
                <a:lnTo>
                  <a:pt x="227" y="414"/>
                </a:lnTo>
                <a:lnTo>
                  <a:pt x="223" y="432"/>
                </a:lnTo>
                <a:lnTo>
                  <a:pt x="226" y="405"/>
                </a:lnTo>
                <a:lnTo>
                  <a:pt x="226" y="409"/>
                </a:lnTo>
                <a:lnTo>
                  <a:pt x="39" y="379"/>
                </a:lnTo>
                <a:lnTo>
                  <a:pt x="40" y="376"/>
                </a:lnTo>
                <a:lnTo>
                  <a:pt x="37" y="391"/>
                </a:lnTo>
                <a:lnTo>
                  <a:pt x="38" y="385"/>
                </a:lnTo>
                <a:lnTo>
                  <a:pt x="132" y="496"/>
                </a:lnTo>
                <a:lnTo>
                  <a:pt x="130" y="496"/>
                </a:lnTo>
                <a:lnTo>
                  <a:pt x="224" y="377"/>
                </a:lnTo>
                <a:lnTo>
                  <a:pt x="225" y="381"/>
                </a:lnTo>
                <a:cubicBezTo>
                  <a:pt x="227" y="389"/>
                  <a:pt x="227" y="397"/>
                  <a:pt x="227" y="404"/>
                </a:cubicBezTo>
                <a:lnTo>
                  <a:pt x="227" y="409"/>
                </a:lnTo>
                <a:lnTo>
                  <a:pt x="131" y="313"/>
                </a:lnTo>
                <a:lnTo>
                  <a:pt x="132" y="313"/>
                </a:lnTo>
                <a:lnTo>
                  <a:pt x="37" y="420"/>
                </a:lnTo>
                <a:lnTo>
                  <a:pt x="36" y="411"/>
                </a:lnTo>
                <a:lnTo>
                  <a:pt x="35" y="387"/>
                </a:lnTo>
                <a:lnTo>
                  <a:pt x="37" y="406"/>
                </a:lnTo>
                <a:lnTo>
                  <a:pt x="36" y="401"/>
                </a:lnTo>
                <a:cubicBezTo>
                  <a:pt x="35" y="395"/>
                  <a:pt x="34" y="389"/>
                  <a:pt x="34" y="382"/>
                </a:cubicBezTo>
                <a:lnTo>
                  <a:pt x="34" y="381"/>
                </a:lnTo>
                <a:cubicBezTo>
                  <a:pt x="34" y="328"/>
                  <a:pt x="77" y="285"/>
                  <a:pt x="130" y="285"/>
                </a:cubicBezTo>
                <a:cubicBezTo>
                  <a:pt x="183" y="285"/>
                  <a:pt x="226" y="328"/>
                  <a:pt x="226" y="381"/>
                </a:cubicBezTo>
                <a:lnTo>
                  <a:pt x="226" y="388"/>
                </a:lnTo>
                <a:lnTo>
                  <a:pt x="227" y="394"/>
                </a:lnTo>
                <a:lnTo>
                  <a:pt x="228" y="405"/>
                </a:lnTo>
                <a:lnTo>
                  <a:pt x="228" y="419"/>
                </a:lnTo>
                <a:cubicBezTo>
                  <a:pt x="228" y="472"/>
                  <a:pt x="185" y="515"/>
                  <a:pt x="132" y="515"/>
                </a:cubicBezTo>
                <a:cubicBezTo>
                  <a:pt x="79" y="515"/>
                  <a:pt x="36" y="472"/>
                  <a:pt x="36" y="419"/>
                </a:cubicBezTo>
                <a:lnTo>
                  <a:pt x="36" y="413"/>
                </a:lnTo>
                <a:lnTo>
                  <a:pt x="36" y="400"/>
                </a:lnTo>
                <a:lnTo>
                  <a:pt x="36" y="387"/>
                </a:lnTo>
                <a:lnTo>
                  <a:pt x="36" y="381"/>
                </a:lnTo>
                <a:cubicBezTo>
                  <a:pt x="36" y="328"/>
                  <a:pt x="79" y="285"/>
                  <a:pt x="132" y="285"/>
                </a:cubicBezTo>
                <a:cubicBezTo>
                  <a:pt x="185" y="285"/>
                  <a:pt x="228" y="328"/>
                  <a:pt x="228" y="381"/>
                </a:cubicBezTo>
                <a:lnTo>
                  <a:pt x="228" y="384"/>
                </a:lnTo>
                <a:lnTo>
                  <a:pt x="229" y="383"/>
                </a:lnTo>
                <a:lnTo>
                  <a:pt x="229" y="403"/>
                </a:lnTo>
                <a:lnTo>
                  <a:pt x="229" y="409"/>
                </a:lnTo>
                <a:cubicBezTo>
                  <a:pt x="229" y="454"/>
                  <a:pt x="199" y="493"/>
                  <a:pt x="156" y="503"/>
                </a:cubicBezTo>
                <a:cubicBezTo>
                  <a:pt x="112" y="513"/>
                  <a:pt x="68" y="492"/>
                  <a:pt x="48" y="452"/>
                </a:cubicBezTo>
                <a:lnTo>
                  <a:pt x="47" y="450"/>
                </a:lnTo>
                <a:cubicBezTo>
                  <a:pt x="42" y="441"/>
                  <a:pt x="39" y="431"/>
                  <a:pt x="37" y="421"/>
                </a:cubicBezTo>
                <a:lnTo>
                  <a:pt x="36" y="414"/>
                </a:lnTo>
                <a:cubicBezTo>
                  <a:pt x="36" y="410"/>
                  <a:pt x="35" y="405"/>
                  <a:pt x="35" y="400"/>
                </a:cubicBezTo>
                <a:lnTo>
                  <a:pt x="35" y="393"/>
                </a:lnTo>
                <a:lnTo>
                  <a:pt x="35" y="390"/>
                </a:lnTo>
                <a:lnTo>
                  <a:pt x="227" y="400"/>
                </a:lnTo>
                <a:lnTo>
                  <a:pt x="226" y="410"/>
                </a:lnTo>
                <a:lnTo>
                  <a:pt x="226" y="406"/>
                </a:lnTo>
                <a:lnTo>
                  <a:pt x="226" y="409"/>
                </a:lnTo>
                <a:cubicBezTo>
                  <a:pt x="226" y="462"/>
                  <a:pt x="183" y="505"/>
                  <a:pt x="130" y="505"/>
                </a:cubicBezTo>
                <a:cubicBezTo>
                  <a:pt x="77" y="505"/>
                  <a:pt x="34" y="462"/>
                  <a:pt x="34" y="409"/>
                </a:cubicBezTo>
                <a:lnTo>
                  <a:pt x="34" y="401"/>
                </a:lnTo>
                <a:lnTo>
                  <a:pt x="34" y="399"/>
                </a:lnTo>
                <a:cubicBezTo>
                  <a:pt x="31" y="372"/>
                  <a:pt x="40" y="346"/>
                  <a:pt x="59" y="326"/>
                </a:cubicBezTo>
                <a:cubicBezTo>
                  <a:pt x="77" y="306"/>
                  <a:pt x="102" y="294"/>
                  <a:pt x="129" y="294"/>
                </a:cubicBezTo>
                <a:lnTo>
                  <a:pt x="132" y="294"/>
                </a:lnTo>
                <a:cubicBezTo>
                  <a:pt x="160" y="294"/>
                  <a:pt x="187" y="307"/>
                  <a:pt x="205" y="328"/>
                </a:cubicBezTo>
                <a:cubicBezTo>
                  <a:pt x="223" y="349"/>
                  <a:pt x="231" y="376"/>
                  <a:pt x="228" y="404"/>
                </a:cubicBezTo>
                <a:lnTo>
                  <a:pt x="227" y="411"/>
                </a:lnTo>
                <a:lnTo>
                  <a:pt x="227" y="397"/>
                </a:lnTo>
                <a:lnTo>
                  <a:pt x="227" y="406"/>
                </a:lnTo>
                <a:lnTo>
                  <a:pt x="227" y="415"/>
                </a:lnTo>
                <a:lnTo>
                  <a:pt x="227" y="419"/>
                </a:lnTo>
                <a:cubicBezTo>
                  <a:pt x="227" y="468"/>
                  <a:pt x="191" y="509"/>
                  <a:pt x="143" y="515"/>
                </a:cubicBezTo>
                <a:cubicBezTo>
                  <a:pt x="95" y="521"/>
                  <a:pt x="50" y="490"/>
                  <a:pt x="38" y="443"/>
                </a:cubicBezTo>
                <a:lnTo>
                  <a:pt x="37" y="439"/>
                </a:lnTo>
                <a:cubicBezTo>
                  <a:pt x="35" y="431"/>
                  <a:pt x="34" y="423"/>
                  <a:pt x="34" y="415"/>
                </a:cubicBezTo>
                <a:lnTo>
                  <a:pt x="34" y="406"/>
                </a:lnTo>
                <a:lnTo>
                  <a:pt x="34" y="396"/>
                </a:lnTo>
                <a:lnTo>
                  <a:pt x="34" y="390"/>
                </a:lnTo>
                <a:cubicBezTo>
                  <a:pt x="34" y="352"/>
                  <a:pt x="58" y="317"/>
                  <a:pt x="94" y="302"/>
                </a:cubicBezTo>
                <a:cubicBezTo>
                  <a:pt x="130" y="287"/>
                  <a:pt x="171" y="295"/>
                  <a:pt x="198" y="323"/>
                </a:cubicBezTo>
                <a:lnTo>
                  <a:pt x="200" y="325"/>
                </a:lnTo>
                <a:cubicBezTo>
                  <a:pt x="215" y="340"/>
                  <a:pt x="225" y="359"/>
                  <a:pt x="228" y="381"/>
                </a:cubicBezTo>
                <a:lnTo>
                  <a:pt x="229" y="389"/>
                </a:lnTo>
                <a:lnTo>
                  <a:pt x="229" y="416"/>
                </a:lnTo>
                <a:lnTo>
                  <a:pt x="228" y="436"/>
                </a:lnTo>
                <a:lnTo>
                  <a:pt x="228" y="428"/>
                </a:lnTo>
                <a:cubicBezTo>
                  <a:pt x="228" y="467"/>
                  <a:pt x="205" y="502"/>
                  <a:pt x="169" y="517"/>
                </a:cubicBezTo>
                <a:cubicBezTo>
                  <a:pt x="133" y="532"/>
                  <a:pt x="92" y="524"/>
                  <a:pt x="65" y="496"/>
                </a:cubicBezTo>
                <a:lnTo>
                  <a:pt x="64" y="495"/>
                </a:lnTo>
                <a:cubicBezTo>
                  <a:pt x="46" y="477"/>
                  <a:pt x="35" y="453"/>
                  <a:pt x="35" y="427"/>
                </a:cubicBezTo>
                <a:lnTo>
                  <a:pt x="35" y="421"/>
                </a:lnTo>
                <a:lnTo>
                  <a:pt x="35" y="417"/>
                </a:lnTo>
                <a:lnTo>
                  <a:pt x="34" y="400"/>
                </a:lnTo>
                <a:cubicBezTo>
                  <a:pt x="34" y="347"/>
                  <a:pt x="77" y="304"/>
                  <a:pt x="130" y="304"/>
                </a:cubicBezTo>
                <a:lnTo>
                  <a:pt x="131" y="304"/>
                </a:lnTo>
                <a:lnTo>
                  <a:pt x="132" y="304"/>
                </a:lnTo>
                <a:cubicBezTo>
                  <a:pt x="162" y="304"/>
                  <a:pt x="190" y="318"/>
                  <a:pt x="208" y="341"/>
                </a:cubicBezTo>
                <a:cubicBezTo>
                  <a:pt x="226" y="365"/>
                  <a:pt x="233" y="395"/>
                  <a:pt x="226" y="424"/>
                </a:cubicBezTo>
                <a:lnTo>
                  <a:pt x="225" y="428"/>
                </a:lnTo>
                <a:lnTo>
                  <a:pt x="227" y="404"/>
                </a:lnTo>
                <a:lnTo>
                  <a:pt x="227" y="409"/>
                </a:lnTo>
                <a:lnTo>
                  <a:pt x="131" y="313"/>
                </a:lnTo>
                <a:lnTo>
                  <a:pt x="133" y="313"/>
                </a:lnTo>
                <a:cubicBezTo>
                  <a:pt x="186" y="313"/>
                  <a:pt x="229" y="356"/>
                  <a:pt x="229" y="409"/>
                </a:cubicBezTo>
                <a:cubicBezTo>
                  <a:pt x="229" y="462"/>
                  <a:pt x="186" y="505"/>
                  <a:pt x="133" y="505"/>
                </a:cubicBezTo>
                <a:lnTo>
                  <a:pt x="131" y="505"/>
                </a:lnTo>
                <a:cubicBezTo>
                  <a:pt x="104" y="505"/>
                  <a:pt x="78" y="494"/>
                  <a:pt x="60" y="473"/>
                </a:cubicBezTo>
                <a:cubicBezTo>
                  <a:pt x="42" y="453"/>
                  <a:pt x="33" y="426"/>
                  <a:pt x="36" y="399"/>
                </a:cubicBezTo>
                <a:lnTo>
                  <a:pt x="37" y="390"/>
                </a:lnTo>
                <a:lnTo>
                  <a:pt x="36" y="394"/>
                </a:lnTo>
                <a:lnTo>
                  <a:pt x="39" y="418"/>
                </a:lnTo>
                <a:lnTo>
                  <a:pt x="38" y="414"/>
                </a:lnTo>
                <a:lnTo>
                  <a:pt x="227" y="390"/>
                </a:lnTo>
                <a:lnTo>
                  <a:pt x="227" y="394"/>
                </a:lnTo>
                <a:lnTo>
                  <a:pt x="227" y="400"/>
                </a:lnTo>
                <a:lnTo>
                  <a:pt x="227" y="406"/>
                </a:lnTo>
                <a:lnTo>
                  <a:pt x="223" y="376"/>
                </a:lnTo>
                <a:lnTo>
                  <a:pt x="224" y="379"/>
                </a:lnTo>
                <a:lnTo>
                  <a:pt x="36" y="409"/>
                </a:lnTo>
                <a:lnTo>
                  <a:pt x="36" y="406"/>
                </a:lnTo>
                <a:lnTo>
                  <a:pt x="36" y="400"/>
                </a:lnTo>
                <a:lnTo>
                  <a:pt x="36" y="404"/>
                </a:lnTo>
                <a:lnTo>
                  <a:pt x="46" y="435"/>
                </a:lnTo>
                <a:lnTo>
                  <a:pt x="45" y="433"/>
                </a:lnTo>
                <a:lnTo>
                  <a:pt x="226" y="390"/>
                </a:lnTo>
                <a:lnTo>
                  <a:pt x="226" y="396"/>
                </a:lnTo>
                <a:lnTo>
                  <a:pt x="227" y="395"/>
                </a:lnTo>
                <a:lnTo>
                  <a:pt x="227" y="414"/>
                </a:lnTo>
                <a:lnTo>
                  <a:pt x="227" y="419"/>
                </a:lnTo>
                <a:cubicBezTo>
                  <a:pt x="227" y="472"/>
                  <a:pt x="184" y="515"/>
                  <a:pt x="131" y="515"/>
                </a:cubicBezTo>
                <a:cubicBezTo>
                  <a:pt x="78" y="515"/>
                  <a:pt x="35" y="472"/>
                  <a:pt x="35" y="419"/>
                </a:cubicBezTo>
                <a:lnTo>
                  <a:pt x="35" y="417"/>
                </a:lnTo>
                <a:lnTo>
                  <a:pt x="35" y="411"/>
                </a:lnTo>
                <a:lnTo>
                  <a:pt x="35" y="400"/>
                </a:lnTo>
                <a:cubicBezTo>
                  <a:pt x="35" y="347"/>
                  <a:pt x="78" y="304"/>
                  <a:pt x="131" y="304"/>
                </a:cubicBezTo>
                <a:lnTo>
                  <a:pt x="132" y="304"/>
                </a:lnTo>
                <a:cubicBezTo>
                  <a:pt x="185" y="304"/>
                  <a:pt x="228" y="347"/>
                  <a:pt x="228" y="400"/>
                </a:cubicBezTo>
                <a:cubicBezTo>
                  <a:pt x="228" y="453"/>
                  <a:pt x="185" y="496"/>
                  <a:pt x="132" y="496"/>
                </a:cubicBezTo>
                <a:lnTo>
                  <a:pt x="130" y="496"/>
                </a:lnTo>
                <a:cubicBezTo>
                  <a:pt x="77" y="496"/>
                  <a:pt x="34" y="453"/>
                  <a:pt x="34" y="400"/>
                </a:cubicBezTo>
                <a:cubicBezTo>
                  <a:pt x="34" y="347"/>
                  <a:pt x="77" y="304"/>
                  <a:pt x="130" y="304"/>
                </a:cubicBezTo>
                <a:lnTo>
                  <a:pt x="131" y="304"/>
                </a:lnTo>
                <a:cubicBezTo>
                  <a:pt x="181" y="304"/>
                  <a:pt x="222" y="342"/>
                  <a:pt x="227" y="391"/>
                </a:cubicBezTo>
                <a:lnTo>
                  <a:pt x="228" y="401"/>
                </a:lnTo>
                <a:lnTo>
                  <a:pt x="228" y="419"/>
                </a:lnTo>
                <a:cubicBezTo>
                  <a:pt x="228" y="469"/>
                  <a:pt x="191" y="510"/>
                  <a:pt x="142" y="515"/>
                </a:cubicBezTo>
                <a:cubicBezTo>
                  <a:pt x="93" y="520"/>
                  <a:pt x="48" y="487"/>
                  <a:pt x="38" y="438"/>
                </a:cubicBezTo>
                <a:lnTo>
                  <a:pt x="37" y="433"/>
                </a:lnTo>
                <a:lnTo>
                  <a:pt x="36" y="428"/>
                </a:lnTo>
                <a:cubicBezTo>
                  <a:pt x="26" y="376"/>
                  <a:pt x="60" y="326"/>
                  <a:pt x="112" y="315"/>
                </a:cubicBezTo>
                <a:cubicBezTo>
                  <a:pt x="164" y="305"/>
                  <a:pt x="214" y="339"/>
                  <a:pt x="225" y="391"/>
                </a:cubicBezTo>
                <a:lnTo>
                  <a:pt x="226" y="396"/>
                </a:lnTo>
                <a:cubicBezTo>
                  <a:pt x="227" y="402"/>
                  <a:pt x="227" y="408"/>
                  <a:pt x="227" y="414"/>
                </a:cubicBezTo>
                <a:lnTo>
                  <a:pt x="227" y="419"/>
                </a:lnTo>
                <a:lnTo>
                  <a:pt x="38" y="396"/>
                </a:lnTo>
                <a:lnTo>
                  <a:pt x="39" y="392"/>
                </a:lnTo>
                <a:lnTo>
                  <a:pt x="36" y="415"/>
                </a:lnTo>
                <a:lnTo>
                  <a:pt x="36" y="409"/>
                </a:lnTo>
                <a:lnTo>
                  <a:pt x="39" y="430"/>
                </a:lnTo>
                <a:lnTo>
                  <a:pt x="37" y="421"/>
                </a:lnTo>
                <a:cubicBezTo>
                  <a:pt x="35" y="411"/>
                  <a:pt x="34" y="401"/>
                  <a:pt x="35" y="391"/>
                </a:cubicBezTo>
                <a:lnTo>
                  <a:pt x="36" y="381"/>
                </a:lnTo>
                <a:lnTo>
                  <a:pt x="131" y="486"/>
                </a:lnTo>
                <a:lnTo>
                  <a:pt x="130" y="486"/>
                </a:lnTo>
                <a:cubicBezTo>
                  <a:pt x="77" y="486"/>
                  <a:pt x="34" y="443"/>
                  <a:pt x="34" y="390"/>
                </a:cubicBezTo>
                <a:cubicBezTo>
                  <a:pt x="34" y="337"/>
                  <a:pt x="77" y="294"/>
                  <a:pt x="130" y="294"/>
                </a:cubicBezTo>
                <a:lnTo>
                  <a:pt x="132" y="294"/>
                </a:lnTo>
                <a:cubicBezTo>
                  <a:pt x="161" y="294"/>
                  <a:pt x="188" y="307"/>
                  <a:pt x="207" y="330"/>
                </a:cubicBezTo>
                <a:cubicBezTo>
                  <a:pt x="225" y="352"/>
                  <a:pt x="232" y="381"/>
                  <a:pt x="227" y="409"/>
                </a:cubicBezTo>
                <a:lnTo>
                  <a:pt x="225" y="419"/>
                </a:lnTo>
                <a:lnTo>
                  <a:pt x="130" y="304"/>
                </a:lnTo>
                <a:lnTo>
                  <a:pt x="132" y="304"/>
                </a:lnTo>
                <a:cubicBezTo>
                  <a:pt x="185" y="304"/>
                  <a:pt x="228" y="347"/>
                  <a:pt x="228" y="400"/>
                </a:cubicBezTo>
                <a:cubicBezTo>
                  <a:pt x="228" y="453"/>
                  <a:pt x="185" y="496"/>
                  <a:pt x="132" y="496"/>
                </a:cubicBezTo>
                <a:lnTo>
                  <a:pt x="130" y="496"/>
                </a:lnTo>
                <a:lnTo>
                  <a:pt x="225" y="382"/>
                </a:lnTo>
                <a:lnTo>
                  <a:pt x="226" y="387"/>
                </a:lnTo>
                <a:cubicBezTo>
                  <a:pt x="227" y="393"/>
                  <a:pt x="227" y="399"/>
                  <a:pt x="227" y="405"/>
                </a:cubicBezTo>
                <a:lnTo>
                  <a:pt x="227" y="409"/>
                </a:lnTo>
                <a:cubicBezTo>
                  <a:pt x="227" y="462"/>
                  <a:pt x="184" y="505"/>
                  <a:pt x="131" y="505"/>
                </a:cubicBezTo>
                <a:cubicBezTo>
                  <a:pt x="78" y="505"/>
                  <a:pt x="35" y="462"/>
                  <a:pt x="35" y="409"/>
                </a:cubicBezTo>
                <a:lnTo>
                  <a:pt x="35" y="405"/>
                </a:lnTo>
                <a:lnTo>
                  <a:pt x="37" y="424"/>
                </a:lnTo>
                <a:lnTo>
                  <a:pt x="36" y="419"/>
                </a:lnTo>
                <a:lnTo>
                  <a:pt x="226" y="400"/>
                </a:lnTo>
                <a:lnTo>
                  <a:pt x="226" y="409"/>
                </a:lnTo>
                <a:lnTo>
                  <a:pt x="226" y="396"/>
                </a:lnTo>
                <a:lnTo>
                  <a:pt x="227" y="403"/>
                </a:lnTo>
                <a:cubicBezTo>
                  <a:pt x="227" y="407"/>
                  <a:pt x="227" y="412"/>
                  <a:pt x="227" y="416"/>
                </a:cubicBezTo>
                <a:lnTo>
                  <a:pt x="227" y="426"/>
                </a:lnTo>
                <a:lnTo>
                  <a:pt x="228" y="423"/>
                </a:lnTo>
                <a:lnTo>
                  <a:pt x="228" y="438"/>
                </a:lnTo>
                <a:cubicBezTo>
                  <a:pt x="228" y="491"/>
                  <a:pt x="185" y="534"/>
                  <a:pt x="132" y="534"/>
                </a:cubicBezTo>
                <a:cubicBezTo>
                  <a:pt x="79" y="534"/>
                  <a:pt x="36" y="491"/>
                  <a:pt x="36" y="438"/>
                </a:cubicBezTo>
                <a:lnTo>
                  <a:pt x="36" y="434"/>
                </a:lnTo>
                <a:lnTo>
                  <a:pt x="36" y="425"/>
                </a:lnTo>
                <a:lnTo>
                  <a:pt x="36" y="416"/>
                </a:lnTo>
                <a:lnTo>
                  <a:pt x="37" y="430"/>
                </a:lnTo>
                <a:lnTo>
                  <a:pt x="36" y="423"/>
                </a:lnTo>
                <a:lnTo>
                  <a:pt x="131" y="505"/>
                </a:lnTo>
                <a:lnTo>
                  <a:pt x="128" y="505"/>
                </a:lnTo>
                <a:cubicBezTo>
                  <a:pt x="75" y="505"/>
                  <a:pt x="32" y="462"/>
                  <a:pt x="32" y="409"/>
                </a:cubicBezTo>
                <a:lnTo>
                  <a:pt x="32" y="404"/>
                </a:lnTo>
                <a:lnTo>
                  <a:pt x="32" y="400"/>
                </a:lnTo>
                <a:cubicBezTo>
                  <a:pt x="32" y="356"/>
                  <a:pt x="63" y="317"/>
                  <a:pt x="106" y="307"/>
                </a:cubicBezTo>
                <a:cubicBezTo>
                  <a:pt x="150" y="297"/>
                  <a:pt x="194" y="318"/>
                  <a:pt x="214" y="358"/>
                </a:cubicBezTo>
                <a:lnTo>
                  <a:pt x="216" y="362"/>
                </a:lnTo>
                <a:lnTo>
                  <a:pt x="222" y="374"/>
                </a:lnTo>
                <a:cubicBezTo>
                  <a:pt x="233" y="403"/>
                  <a:pt x="230" y="437"/>
                  <a:pt x="212" y="463"/>
                </a:cubicBezTo>
                <a:cubicBezTo>
                  <a:pt x="194" y="490"/>
                  <a:pt x="164" y="505"/>
                  <a:pt x="132" y="505"/>
                </a:cubicBezTo>
                <a:lnTo>
                  <a:pt x="130" y="505"/>
                </a:lnTo>
                <a:cubicBezTo>
                  <a:pt x="77" y="505"/>
                  <a:pt x="34" y="462"/>
                  <a:pt x="34" y="409"/>
                </a:cubicBezTo>
                <a:lnTo>
                  <a:pt x="34" y="399"/>
                </a:lnTo>
                <a:lnTo>
                  <a:pt x="34" y="390"/>
                </a:lnTo>
                <a:cubicBezTo>
                  <a:pt x="34" y="342"/>
                  <a:pt x="71" y="301"/>
                  <a:pt x="119" y="295"/>
                </a:cubicBezTo>
                <a:cubicBezTo>
                  <a:pt x="167" y="289"/>
                  <a:pt x="212" y="320"/>
                  <a:pt x="224" y="367"/>
                </a:cubicBezTo>
                <a:lnTo>
                  <a:pt x="225" y="371"/>
                </a:lnTo>
                <a:cubicBezTo>
                  <a:pt x="227" y="379"/>
                  <a:pt x="227" y="387"/>
                  <a:pt x="227" y="394"/>
                </a:cubicBezTo>
                <a:lnTo>
                  <a:pt x="227" y="400"/>
                </a:lnTo>
                <a:lnTo>
                  <a:pt x="226" y="385"/>
                </a:lnTo>
                <a:lnTo>
                  <a:pt x="227" y="391"/>
                </a:lnTo>
                <a:cubicBezTo>
                  <a:pt x="228" y="396"/>
                  <a:pt x="228" y="401"/>
                  <a:pt x="228" y="406"/>
                </a:cubicBezTo>
                <a:lnTo>
                  <a:pt x="228" y="409"/>
                </a:lnTo>
                <a:cubicBezTo>
                  <a:pt x="228" y="462"/>
                  <a:pt x="185" y="505"/>
                  <a:pt x="132" y="505"/>
                </a:cubicBezTo>
                <a:cubicBezTo>
                  <a:pt x="79" y="505"/>
                  <a:pt x="36" y="462"/>
                  <a:pt x="36" y="409"/>
                </a:cubicBezTo>
                <a:lnTo>
                  <a:pt x="36" y="404"/>
                </a:lnTo>
                <a:lnTo>
                  <a:pt x="36" y="395"/>
                </a:lnTo>
                <a:lnTo>
                  <a:pt x="36" y="386"/>
                </a:lnTo>
                <a:lnTo>
                  <a:pt x="38" y="405"/>
                </a:lnTo>
                <a:lnTo>
                  <a:pt x="37" y="400"/>
                </a:lnTo>
                <a:lnTo>
                  <a:pt x="227" y="381"/>
                </a:lnTo>
                <a:lnTo>
                  <a:pt x="227" y="382"/>
                </a:lnTo>
                <a:lnTo>
                  <a:pt x="226" y="402"/>
                </a:lnTo>
                <a:lnTo>
                  <a:pt x="225" y="373"/>
                </a:lnTo>
                <a:lnTo>
                  <a:pt x="227" y="384"/>
                </a:lnTo>
                <a:lnTo>
                  <a:pt x="229" y="398"/>
                </a:lnTo>
                <a:lnTo>
                  <a:pt x="37" y="409"/>
                </a:lnTo>
                <a:lnTo>
                  <a:pt x="37" y="406"/>
                </a:lnTo>
                <a:lnTo>
                  <a:pt x="39" y="422"/>
                </a:lnTo>
                <a:lnTo>
                  <a:pt x="38" y="416"/>
                </a:lnTo>
                <a:lnTo>
                  <a:pt x="132" y="496"/>
                </a:lnTo>
                <a:lnTo>
                  <a:pt x="129" y="496"/>
                </a:lnTo>
                <a:lnTo>
                  <a:pt x="224" y="385"/>
                </a:lnTo>
                <a:lnTo>
                  <a:pt x="225" y="391"/>
                </a:lnTo>
                <a:lnTo>
                  <a:pt x="222" y="376"/>
                </a:lnTo>
                <a:lnTo>
                  <a:pt x="223" y="379"/>
                </a:lnTo>
                <a:lnTo>
                  <a:pt x="35" y="409"/>
                </a:lnTo>
                <a:lnTo>
                  <a:pt x="35" y="400"/>
                </a:lnTo>
                <a:lnTo>
                  <a:pt x="35" y="390"/>
                </a:lnTo>
                <a:cubicBezTo>
                  <a:pt x="35" y="337"/>
                  <a:pt x="78" y="294"/>
                  <a:pt x="131" y="294"/>
                </a:cubicBezTo>
                <a:lnTo>
                  <a:pt x="132" y="294"/>
                </a:lnTo>
                <a:cubicBezTo>
                  <a:pt x="179" y="294"/>
                  <a:pt x="219" y="328"/>
                  <a:pt x="227" y="375"/>
                </a:cubicBezTo>
                <a:lnTo>
                  <a:pt x="228" y="381"/>
                </a:lnTo>
                <a:cubicBezTo>
                  <a:pt x="229" y="386"/>
                  <a:pt x="229" y="391"/>
                  <a:pt x="229" y="396"/>
                </a:cubicBezTo>
                <a:lnTo>
                  <a:pt x="229" y="400"/>
                </a:lnTo>
                <a:cubicBezTo>
                  <a:pt x="229" y="449"/>
                  <a:pt x="193" y="490"/>
                  <a:pt x="145" y="496"/>
                </a:cubicBezTo>
                <a:cubicBezTo>
                  <a:pt x="97" y="502"/>
                  <a:pt x="52" y="471"/>
                  <a:pt x="40" y="424"/>
                </a:cubicBezTo>
                <a:lnTo>
                  <a:pt x="39" y="420"/>
                </a:lnTo>
                <a:lnTo>
                  <a:pt x="37" y="406"/>
                </a:lnTo>
                <a:lnTo>
                  <a:pt x="131" y="486"/>
                </a:lnTo>
                <a:lnTo>
                  <a:pt x="129" y="486"/>
                </a:lnTo>
                <a:lnTo>
                  <a:pt x="224" y="375"/>
                </a:lnTo>
                <a:lnTo>
                  <a:pt x="225" y="381"/>
                </a:lnTo>
                <a:lnTo>
                  <a:pt x="225" y="377"/>
                </a:lnTo>
                <a:lnTo>
                  <a:pt x="35" y="400"/>
                </a:lnTo>
                <a:lnTo>
                  <a:pt x="35" y="395"/>
                </a:lnTo>
                <a:lnTo>
                  <a:pt x="35" y="390"/>
                </a:lnTo>
                <a:cubicBezTo>
                  <a:pt x="35" y="341"/>
                  <a:pt x="73" y="300"/>
                  <a:pt x="122" y="295"/>
                </a:cubicBezTo>
                <a:cubicBezTo>
                  <a:pt x="171" y="290"/>
                  <a:pt x="216" y="323"/>
                  <a:pt x="226" y="372"/>
                </a:cubicBezTo>
                <a:lnTo>
                  <a:pt x="227" y="377"/>
                </a:lnTo>
                <a:lnTo>
                  <a:pt x="228" y="382"/>
                </a:lnTo>
                <a:cubicBezTo>
                  <a:pt x="238" y="433"/>
                  <a:pt x="205" y="483"/>
                  <a:pt x="155" y="494"/>
                </a:cubicBezTo>
                <a:cubicBezTo>
                  <a:pt x="104" y="506"/>
                  <a:pt x="53" y="474"/>
                  <a:pt x="40" y="424"/>
                </a:cubicBezTo>
                <a:lnTo>
                  <a:pt x="39" y="420"/>
                </a:lnTo>
                <a:lnTo>
                  <a:pt x="37" y="406"/>
                </a:lnTo>
                <a:cubicBezTo>
                  <a:pt x="32" y="378"/>
                  <a:pt x="40" y="350"/>
                  <a:pt x="58" y="328"/>
                </a:cubicBezTo>
                <a:cubicBezTo>
                  <a:pt x="76" y="307"/>
                  <a:pt x="103" y="294"/>
                  <a:pt x="131" y="294"/>
                </a:cubicBezTo>
                <a:lnTo>
                  <a:pt x="132" y="294"/>
                </a:lnTo>
                <a:cubicBezTo>
                  <a:pt x="185" y="294"/>
                  <a:pt x="228" y="337"/>
                  <a:pt x="228" y="390"/>
                </a:cubicBezTo>
                <a:cubicBezTo>
                  <a:pt x="228" y="443"/>
                  <a:pt x="185" y="486"/>
                  <a:pt x="132" y="486"/>
                </a:cubicBezTo>
                <a:lnTo>
                  <a:pt x="131" y="486"/>
                </a:lnTo>
                <a:lnTo>
                  <a:pt x="227" y="381"/>
                </a:lnTo>
                <a:lnTo>
                  <a:pt x="228" y="391"/>
                </a:lnTo>
                <a:lnTo>
                  <a:pt x="229" y="399"/>
                </a:lnTo>
                <a:cubicBezTo>
                  <a:pt x="230" y="408"/>
                  <a:pt x="230" y="417"/>
                  <a:pt x="228" y="425"/>
                </a:cubicBezTo>
                <a:lnTo>
                  <a:pt x="227" y="431"/>
                </a:lnTo>
                <a:lnTo>
                  <a:pt x="225" y="443"/>
                </a:lnTo>
                <a:cubicBezTo>
                  <a:pt x="212" y="494"/>
                  <a:pt x="160" y="525"/>
                  <a:pt x="108" y="513"/>
                </a:cubicBezTo>
                <a:cubicBezTo>
                  <a:pt x="57" y="500"/>
                  <a:pt x="25" y="448"/>
                  <a:pt x="38" y="396"/>
                </a:cubicBezTo>
                <a:lnTo>
                  <a:pt x="39" y="392"/>
                </a:lnTo>
                <a:lnTo>
                  <a:pt x="36" y="415"/>
                </a:lnTo>
                <a:lnTo>
                  <a:pt x="36" y="409"/>
                </a:lnTo>
                <a:lnTo>
                  <a:pt x="132" y="505"/>
                </a:lnTo>
                <a:lnTo>
                  <a:pt x="131" y="505"/>
                </a:lnTo>
                <a:cubicBezTo>
                  <a:pt x="78" y="505"/>
                  <a:pt x="35" y="462"/>
                  <a:pt x="35" y="409"/>
                </a:cubicBezTo>
                <a:lnTo>
                  <a:pt x="35" y="399"/>
                </a:lnTo>
                <a:lnTo>
                  <a:pt x="35" y="401"/>
                </a:lnTo>
                <a:lnTo>
                  <a:pt x="226" y="390"/>
                </a:lnTo>
                <a:lnTo>
                  <a:pt x="226" y="394"/>
                </a:lnTo>
                <a:lnTo>
                  <a:pt x="225" y="379"/>
                </a:lnTo>
                <a:lnTo>
                  <a:pt x="226" y="385"/>
                </a:lnTo>
                <a:cubicBezTo>
                  <a:pt x="227" y="390"/>
                  <a:pt x="227" y="395"/>
                  <a:pt x="227" y="400"/>
                </a:cubicBezTo>
                <a:lnTo>
                  <a:pt x="227" y="406"/>
                </a:lnTo>
                <a:lnTo>
                  <a:pt x="227" y="415"/>
                </a:lnTo>
                <a:lnTo>
                  <a:pt x="227" y="423"/>
                </a:lnTo>
                <a:lnTo>
                  <a:pt x="227" y="428"/>
                </a:lnTo>
                <a:cubicBezTo>
                  <a:pt x="227" y="481"/>
                  <a:pt x="184" y="524"/>
                  <a:pt x="131" y="524"/>
                </a:cubicBezTo>
                <a:cubicBezTo>
                  <a:pt x="78" y="524"/>
                  <a:pt x="35" y="481"/>
                  <a:pt x="35" y="428"/>
                </a:cubicBezTo>
                <a:lnTo>
                  <a:pt x="35" y="426"/>
                </a:lnTo>
                <a:lnTo>
                  <a:pt x="35" y="420"/>
                </a:lnTo>
                <a:lnTo>
                  <a:pt x="35" y="409"/>
                </a:lnTo>
                <a:lnTo>
                  <a:pt x="131" y="505"/>
                </a:lnTo>
                <a:lnTo>
                  <a:pt x="130" y="505"/>
                </a:lnTo>
                <a:cubicBezTo>
                  <a:pt x="77" y="505"/>
                  <a:pt x="34" y="462"/>
                  <a:pt x="34" y="409"/>
                </a:cubicBezTo>
                <a:cubicBezTo>
                  <a:pt x="34" y="356"/>
                  <a:pt x="77" y="313"/>
                  <a:pt x="130" y="313"/>
                </a:cubicBezTo>
                <a:lnTo>
                  <a:pt x="131" y="313"/>
                </a:lnTo>
                <a:lnTo>
                  <a:pt x="35" y="409"/>
                </a:lnTo>
                <a:lnTo>
                  <a:pt x="35" y="398"/>
                </a:lnTo>
                <a:lnTo>
                  <a:pt x="35" y="390"/>
                </a:lnTo>
                <a:cubicBezTo>
                  <a:pt x="35" y="337"/>
                  <a:pt x="78" y="294"/>
                  <a:pt x="131" y="294"/>
                </a:cubicBezTo>
                <a:cubicBezTo>
                  <a:pt x="184" y="294"/>
                  <a:pt x="227" y="337"/>
                  <a:pt x="227" y="390"/>
                </a:cubicBezTo>
                <a:lnTo>
                  <a:pt x="227" y="398"/>
                </a:lnTo>
                <a:lnTo>
                  <a:pt x="227" y="409"/>
                </a:lnTo>
                <a:cubicBezTo>
                  <a:pt x="227" y="414"/>
                  <a:pt x="227" y="419"/>
                  <a:pt x="227" y="423"/>
                </a:cubicBezTo>
                <a:lnTo>
                  <a:pt x="226" y="430"/>
                </a:lnTo>
                <a:lnTo>
                  <a:pt x="226" y="416"/>
                </a:lnTo>
                <a:lnTo>
                  <a:pt x="226" y="419"/>
                </a:lnTo>
                <a:lnTo>
                  <a:pt x="36" y="401"/>
                </a:lnTo>
                <a:lnTo>
                  <a:pt x="37" y="396"/>
                </a:lnTo>
                <a:lnTo>
                  <a:pt x="38" y="391"/>
                </a:lnTo>
                <a:cubicBezTo>
                  <a:pt x="48" y="342"/>
                  <a:pt x="93" y="309"/>
                  <a:pt x="142" y="314"/>
                </a:cubicBezTo>
                <a:cubicBezTo>
                  <a:pt x="191" y="319"/>
                  <a:pt x="228" y="360"/>
                  <a:pt x="228" y="409"/>
                </a:cubicBezTo>
                <a:lnTo>
                  <a:pt x="228" y="414"/>
                </a:lnTo>
                <a:cubicBezTo>
                  <a:pt x="228" y="421"/>
                  <a:pt x="228" y="427"/>
                  <a:pt x="227" y="433"/>
                </a:cubicBezTo>
                <a:lnTo>
                  <a:pt x="226" y="438"/>
                </a:lnTo>
                <a:cubicBezTo>
                  <a:pt x="216" y="487"/>
                  <a:pt x="171" y="520"/>
                  <a:pt x="122" y="515"/>
                </a:cubicBezTo>
                <a:cubicBezTo>
                  <a:pt x="73" y="510"/>
                  <a:pt x="35" y="469"/>
                  <a:pt x="35" y="419"/>
                </a:cubicBezTo>
                <a:lnTo>
                  <a:pt x="35" y="410"/>
                </a:lnTo>
                <a:lnTo>
                  <a:pt x="35" y="410"/>
                </a:lnTo>
                <a:cubicBezTo>
                  <a:pt x="34" y="401"/>
                  <a:pt x="34" y="391"/>
                  <a:pt x="36" y="382"/>
                </a:cubicBezTo>
                <a:lnTo>
                  <a:pt x="38" y="372"/>
                </a:lnTo>
                <a:lnTo>
                  <a:pt x="132" y="486"/>
                </a:lnTo>
                <a:lnTo>
                  <a:pt x="128" y="486"/>
                </a:lnTo>
                <a:lnTo>
                  <a:pt x="220" y="360"/>
                </a:lnTo>
                <a:lnTo>
                  <a:pt x="222" y="366"/>
                </a:lnTo>
                <a:lnTo>
                  <a:pt x="225" y="377"/>
                </a:lnTo>
                <a:lnTo>
                  <a:pt x="37" y="385"/>
                </a:lnTo>
                <a:lnTo>
                  <a:pt x="38" y="379"/>
                </a:lnTo>
                <a:lnTo>
                  <a:pt x="36" y="394"/>
                </a:lnTo>
                <a:lnTo>
                  <a:pt x="36" y="390"/>
                </a:lnTo>
                <a:lnTo>
                  <a:pt x="228" y="401"/>
                </a:lnTo>
                <a:lnTo>
                  <a:pt x="227" y="410"/>
                </a:lnTo>
                <a:lnTo>
                  <a:pt x="226" y="419"/>
                </a:lnTo>
                <a:cubicBezTo>
                  <a:pt x="221" y="468"/>
                  <a:pt x="180" y="505"/>
                  <a:pt x="130" y="505"/>
                </a:cubicBezTo>
                <a:lnTo>
                  <a:pt x="129" y="505"/>
                </a:lnTo>
                <a:lnTo>
                  <a:pt x="225" y="396"/>
                </a:lnTo>
                <a:lnTo>
                  <a:pt x="226" y="403"/>
                </a:lnTo>
                <a:lnTo>
                  <a:pt x="210" y="363"/>
                </a:lnTo>
                <a:lnTo>
                  <a:pt x="212" y="366"/>
                </a:lnTo>
                <a:lnTo>
                  <a:pt x="38" y="404"/>
                </a:lnTo>
                <a:lnTo>
                  <a:pt x="39" y="398"/>
                </a:lnTo>
                <a:lnTo>
                  <a:pt x="37" y="413"/>
                </a:lnTo>
                <a:lnTo>
                  <a:pt x="37" y="403"/>
                </a:lnTo>
                <a:lnTo>
                  <a:pt x="37" y="394"/>
                </a:lnTo>
                <a:lnTo>
                  <a:pt x="37" y="390"/>
                </a:lnTo>
                <a:cubicBezTo>
                  <a:pt x="37" y="337"/>
                  <a:pt x="80" y="294"/>
                  <a:pt x="133" y="294"/>
                </a:cubicBezTo>
                <a:cubicBezTo>
                  <a:pt x="186" y="294"/>
                  <a:pt x="229" y="337"/>
                  <a:pt x="229" y="390"/>
                </a:cubicBezTo>
                <a:lnTo>
                  <a:pt x="229" y="395"/>
                </a:lnTo>
                <a:lnTo>
                  <a:pt x="228" y="415"/>
                </a:lnTo>
                <a:lnTo>
                  <a:pt x="227" y="425"/>
                </a:lnTo>
                <a:lnTo>
                  <a:pt x="227" y="419"/>
                </a:lnTo>
                <a:cubicBezTo>
                  <a:pt x="227" y="472"/>
                  <a:pt x="184" y="515"/>
                  <a:pt x="131" y="515"/>
                </a:cubicBezTo>
                <a:cubicBezTo>
                  <a:pt x="78" y="515"/>
                  <a:pt x="35" y="472"/>
                  <a:pt x="35" y="419"/>
                </a:cubicBezTo>
                <a:lnTo>
                  <a:pt x="35" y="415"/>
                </a:lnTo>
                <a:lnTo>
                  <a:pt x="35" y="406"/>
                </a:lnTo>
                <a:lnTo>
                  <a:pt x="35" y="396"/>
                </a:lnTo>
                <a:lnTo>
                  <a:pt x="35" y="390"/>
                </a:lnTo>
                <a:cubicBezTo>
                  <a:pt x="35" y="343"/>
                  <a:pt x="70" y="303"/>
                  <a:pt x="116" y="296"/>
                </a:cubicBezTo>
                <a:cubicBezTo>
                  <a:pt x="163" y="288"/>
                  <a:pt x="208" y="315"/>
                  <a:pt x="223" y="360"/>
                </a:cubicBezTo>
                <a:lnTo>
                  <a:pt x="224" y="363"/>
                </a:lnTo>
                <a:cubicBezTo>
                  <a:pt x="227" y="373"/>
                  <a:pt x="228" y="383"/>
                  <a:pt x="228" y="393"/>
                </a:cubicBezTo>
                <a:lnTo>
                  <a:pt x="228" y="400"/>
                </a:lnTo>
                <a:cubicBezTo>
                  <a:pt x="228" y="450"/>
                  <a:pt x="190" y="492"/>
                  <a:pt x="140" y="496"/>
                </a:cubicBezTo>
                <a:cubicBezTo>
                  <a:pt x="91" y="500"/>
                  <a:pt x="46" y="466"/>
                  <a:pt x="38" y="416"/>
                </a:cubicBezTo>
                <a:lnTo>
                  <a:pt x="37" y="410"/>
                </a:lnTo>
                <a:cubicBezTo>
                  <a:pt x="36" y="405"/>
                  <a:pt x="35" y="400"/>
                  <a:pt x="35" y="394"/>
                </a:cubicBezTo>
                <a:lnTo>
                  <a:pt x="35" y="390"/>
                </a:lnTo>
                <a:cubicBezTo>
                  <a:pt x="35" y="342"/>
                  <a:pt x="72" y="301"/>
                  <a:pt x="120" y="295"/>
                </a:cubicBezTo>
                <a:cubicBezTo>
                  <a:pt x="168" y="289"/>
                  <a:pt x="213" y="320"/>
                  <a:pt x="225" y="367"/>
                </a:cubicBezTo>
                <a:lnTo>
                  <a:pt x="226" y="371"/>
                </a:lnTo>
                <a:lnTo>
                  <a:pt x="228" y="385"/>
                </a:lnTo>
                <a:cubicBezTo>
                  <a:pt x="229" y="390"/>
                  <a:pt x="229" y="395"/>
                  <a:pt x="229" y="400"/>
                </a:cubicBezTo>
                <a:lnTo>
                  <a:pt x="229" y="406"/>
                </a:lnTo>
                <a:cubicBezTo>
                  <a:pt x="229" y="417"/>
                  <a:pt x="228" y="427"/>
                  <a:pt x="225" y="437"/>
                </a:cubicBezTo>
                <a:lnTo>
                  <a:pt x="224" y="440"/>
                </a:lnTo>
                <a:cubicBezTo>
                  <a:pt x="210" y="479"/>
                  <a:pt x="174" y="505"/>
                  <a:pt x="132" y="505"/>
                </a:cubicBezTo>
                <a:cubicBezTo>
                  <a:pt x="91" y="505"/>
                  <a:pt x="54" y="479"/>
                  <a:pt x="41" y="440"/>
                </a:cubicBezTo>
                <a:lnTo>
                  <a:pt x="40" y="437"/>
                </a:lnTo>
                <a:cubicBezTo>
                  <a:pt x="39" y="432"/>
                  <a:pt x="38" y="427"/>
                  <a:pt x="37" y="422"/>
                </a:cubicBezTo>
                <a:lnTo>
                  <a:pt x="36" y="416"/>
                </a:lnTo>
                <a:cubicBezTo>
                  <a:pt x="35" y="411"/>
                  <a:pt x="34" y="406"/>
                  <a:pt x="34" y="400"/>
                </a:cubicBezTo>
                <a:lnTo>
                  <a:pt x="34" y="394"/>
                </a:lnTo>
                <a:cubicBezTo>
                  <a:pt x="34" y="387"/>
                  <a:pt x="35" y="379"/>
                  <a:pt x="37" y="371"/>
                </a:cubicBezTo>
                <a:lnTo>
                  <a:pt x="38" y="367"/>
                </a:lnTo>
                <a:cubicBezTo>
                  <a:pt x="49" y="324"/>
                  <a:pt x="89" y="293"/>
                  <a:pt x="134" y="294"/>
                </a:cubicBezTo>
                <a:cubicBezTo>
                  <a:pt x="179" y="296"/>
                  <a:pt x="217" y="328"/>
                  <a:pt x="226" y="372"/>
                </a:cubicBezTo>
                <a:lnTo>
                  <a:pt x="227" y="377"/>
                </a:lnTo>
                <a:cubicBezTo>
                  <a:pt x="228" y="383"/>
                  <a:pt x="228" y="389"/>
                  <a:pt x="228" y="395"/>
                </a:cubicBezTo>
                <a:lnTo>
                  <a:pt x="228" y="400"/>
                </a:lnTo>
                <a:cubicBezTo>
                  <a:pt x="228" y="453"/>
                  <a:pt x="185" y="496"/>
                  <a:pt x="132" y="496"/>
                </a:cubicBezTo>
                <a:cubicBezTo>
                  <a:pt x="79" y="496"/>
                  <a:pt x="36" y="453"/>
                  <a:pt x="36" y="400"/>
                </a:cubicBezTo>
                <a:lnTo>
                  <a:pt x="36" y="395"/>
                </a:lnTo>
                <a:lnTo>
                  <a:pt x="36" y="390"/>
                </a:lnTo>
                <a:lnTo>
                  <a:pt x="226" y="414"/>
                </a:lnTo>
                <a:lnTo>
                  <a:pt x="225" y="418"/>
                </a:lnTo>
                <a:lnTo>
                  <a:pt x="227" y="394"/>
                </a:lnTo>
                <a:lnTo>
                  <a:pt x="227" y="400"/>
                </a:lnTo>
                <a:lnTo>
                  <a:pt x="227" y="406"/>
                </a:lnTo>
                <a:lnTo>
                  <a:pt x="227" y="409"/>
                </a:lnTo>
                <a:cubicBezTo>
                  <a:pt x="227" y="457"/>
                  <a:pt x="193" y="497"/>
                  <a:pt x="147" y="504"/>
                </a:cubicBezTo>
                <a:cubicBezTo>
                  <a:pt x="100" y="512"/>
                  <a:pt x="55" y="484"/>
                  <a:pt x="40" y="440"/>
                </a:cubicBezTo>
                <a:lnTo>
                  <a:pt x="39" y="437"/>
                </a:lnTo>
                <a:cubicBezTo>
                  <a:pt x="36" y="427"/>
                  <a:pt x="34" y="417"/>
                  <a:pt x="34" y="406"/>
                </a:cubicBezTo>
                <a:lnTo>
                  <a:pt x="34" y="400"/>
                </a:lnTo>
                <a:cubicBezTo>
                  <a:pt x="34" y="395"/>
                  <a:pt x="35" y="390"/>
                  <a:pt x="36" y="385"/>
                </a:cubicBezTo>
                <a:lnTo>
                  <a:pt x="37" y="379"/>
                </a:lnTo>
                <a:lnTo>
                  <a:pt x="39" y="367"/>
                </a:lnTo>
                <a:cubicBezTo>
                  <a:pt x="52" y="316"/>
                  <a:pt x="104" y="284"/>
                  <a:pt x="156" y="297"/>
                </a:cubicBezTo>
                <a:cubicBezTo>
                  <a:pt x="207" y="310"/>
                  <a:pt x="238" y="362"/>
                  <a:pt x="226" y="414"/>
                </a:cubicBezTo>
                <a:lnTo>
                  <a:pt x="225" y="418"/>
                </a:lnTo>
                <a:lnTo>
                  <a:pt x="225" y="416"/>
                </a:lnTo>
                <a:lnTo>
                  <a:pt x="225" y="385"/>
                </a:lnTo>
                <a:lnTo>
                  <a:pt x="226" y="391"/>
                </a:lnTo>
                <a:lnTo>
                  <a:pt x="223" y="376"/>
                </a:lnTo>
                <a:lnTo>
                  <a:pt x="224" y="379"/>
                </a:lnTo>
                <a:cubicBezTo>
                  <a:pt x="240" y="429"/>
                  <a:pt x="213" y="484"/>
                  <a:pt x="163" y="501"/>
                </a:cubicBezTo>
                <a:cubicBezTo>
                  <a:pt x="113" y="517"/>
                  <a:pt x="58" y="490"/>
                  <a:pt x="41" y="440"/>
                </a:cubicBezTo>
                <a:lnTo>
                  <a:pt x="40" y="437"/>
                </a:lnTo>
                <a:cubicBezTo>
                  <a:pt x="39" y="432"/>
                  <a:pt x="38" y="427"/>
                  <a:pt x="37" y="422"/>
                </a:cubicBezTo>
                <a:lnTo>
                  <a:pt x="36" y="416"/>
                </a:lnTo>
                <a:cubicBezTo>
                  <a:pt x="34" y="406"/>
                  <a:pt x="34" y="395"/>
                  <a:pt x="36" y="385"/>
                </a:cubicBezTo>
                <a:lnTo>
                  <a:pt x="37" y="379"/>
                </a:lnTo>
                <a:lnTo>
                  <a:pt x="39" y="367"/>
                </a:lnTo>
                <a:cubicBezTo>
                  <a:pt x="51" y="320"/>
                  <a:pt x="96" y="289"/>
                  <a:pt x="144" y="295"/>
                </a:cubicBezTo>
                <a:cubicBezTo>
                  <a:pt x="192" y="301"/>
                  <a:pt x="228" y="342"/>
                  <a:pt x="228" y="390"/>
                </a:cubicBezTo>
                <a:lnTo>
                  <a:pt x="228" y="394"/>
                </a:lnTo>
                <a:cubicBezTo>
                  <a:pt x="228" y="400"/>
                  <a:pt x="228" y="405"/>
                  <a:pt x="227" y="410"/>
                </a:cubicBezTo>
                <a:lnTo>
                  <a:pt x="226" y="416"/>
                </a:lnTo>
                <a:lnTo>
                  <a:pt x="223" y="370"/>
                </a:lnTo>
                <a:lnTo>
                  <a:pt x="225" y="376"/>
                </a:lnTo>
                <a:lnTo>
                  <a:pt x="226" y="379"/>
                </a:lnTo>
                <a:cubicBezTo>
                  <a:pt x="241" y="427"/>
                  <a:pt x="218" y="479"/>
                  <a:pt x="171" y="498"/>
                </a:cubicBezTo>
                <a:cubicBezTo>
                  <a:pt x="125" y="517"/>
                  <a:pt x="71" y="497"/>
                  <a:pt x="49" y="452"/>
                </a:cubicBezTo>
                <a:lnTo>
                  <a:pt x="47" y="448"/>
                </a:lnTo>
                <a:lnTo>
                  <a:pt x="41" y="436"/>
                </a:lnTo>
                <a:cubicBezTo>
                  <a:pt x="30" y="407"/>
                  <a:pt x="33" y="373"/>
                  <a:pt x="51" y="347"/>
                </a:cubicBezTo>
                <a:cubicBezTo>
                  <a:pt x="69" y="320"/>
                  <a:pt x="99" y="304"/>
                  <a:pt x="130" y="304"/>
                </a:cubicBezTo>
                <a:lnTo>
                  <a:pt x="131" y="304"/>
                </a:lnTo>
                <a:cubicBezTo>
                  <a:pt x="184" y="304"/>
                  <a:pt x="227" y="347"/>
                  <a:pt x="227" y="400"/>
                </a:cubicBezTo>
                <a:lnTo>
                  <a:pt x="227" y="405"/>
                </a:lnTo>
                <a:lnTo>
                  <a:pt x="227" y="409"/>
                </a:lnTo>
                <a:cubicBezTo>
                  <a:pt x="227" y="462"/>
                  <a:pt x="184" y="505"/>
                  <a:pt x="131" y="505"/>
                </a:cubicBezTo>
                <a:cubicBezTo>
                  <a:pt x="78" y="505"/>
                  <a:pt x="35" y="462"/>
                  <a:pt x="35" y="409"/>
                </a:cubicBezTo>
                <a:lnTo>
                  <a:pt x="35" y="406"/>
                </a:lnTo>
                <a:lnTo>
                  <a:pt x="35" y="400"/>
                </a:lnTo>
                <a:cubicBezTo>
                  <a:pt x="35" y="396"/>
                  <a:pt x="36" y="391"/>
                  <a:pt x="36" y="387"/>
                </a:cubicBezTo>
                <a:lnTo>
                  <a:pt x="37" y="380"/>
                </a:lnTo>
                <a:lnTo>
                  <a:pt x="36" y="393"/>
                </a:lnTo>
                <a:lnTo>
                  <a:pt x="36" y="390"/>
                </a:lnTo>
                <a:lnTo>
                  <a:pt x="228" y="401"/>
                </a:lnTo>
                <a:lnTo>
                  <a:pt x="227" y="410"/>
                </a:lnTo>
                <a:lnTo>
                  <a:pt x="226" y="419"/>
                </a:lnTo>
                <a:lnTo>
                  <a:pt x="130" y="313"/>
                </a:lnTo>
                <a:lnTo>
                  <a:pt x="131" y="313"/>
                </a:lnTo>
                <a:lnTo>
                  <a:pt x="36" y="418"/>
                </a:lnTo>
                <a:lnTo>
                  <a:pt x="35" y="407"/>
                </a:lnTo>
                <a:lnTo>
                  <a:pt x="34" y="402"/>
                </a:lnTo>
                <a:lnTo>
                  <a:pt x="225" y="390"/>
                </a:lnTo>
                <a:lnTo>
                  <a:pt x="225" y="393"/>
                </a:lnTo>
                <a:lnTo>
                  <a:pt x="225" y="380"/>
                </a:lnTo>
                <a:lnTo>
                  <a:pt x="226" y="387"/>
                </a:lnTo>
                <a:cubicBezTo>
                  <a:pt x="226" y="391"/>
                  <a:pt x="226" y="396"/>
                  <a:pt x="226" y="400"/>
                </a:cubicBezTo>
                <a:lnTo>
                  <a:pt x="226" y="406"/>
                </a:lnTo>
                <a:lnTo>
                  <a:pt x="222" y="376"/>
                </a:lnTo>
                <a:lnTo>
                  <a:pt x="223" y="379"/>
                </a:lnTo>
                <a:lnTo>
                  <a:pt x="35" y="409"/>
                </a:lnTo>
                <a:lnTo>
                  <a:pt x="35" y="406"/>
                </a:lnTo>
                <a:lnTo>
                  <a:pt x="35" y="400"/>
                </a:lnTo>
                <a:lnTo>
                  <a:pt x="36" y="414"/>
                </a:lnTo>
                <a:lnTo>
                  <a:pt x="35" y="407"/>
                </a:lnTo>
                <a:cubicBezTo>
                  <a:pt x="35" y="403"/>
                  <a:pt x="34" y="398"/>
                  <a:pt x="34" y="393"/>
                </a:cubicBezTo>
                <a:lnTo>
                  <a:pt x="34" y="390"/>
                </a:lnTo>
                <a:cubicBezTo>
                  <a:pt x="34" y="337"/>
                  <a:pt x="77" y="294"/>
                  <a:pt x="130" y="294"/>
                </a:cubicBezTo>
                <a:cubicBezTo>
                  <a:pt x="183" y="294"/>
                  <a:pt x="226" y="337"/>
                  <a:pt x="226" y="390"/>
                </a:cubicBezTo>
                <a:lnTo>
                  <a:pt x="226" y="398"/>
                </a:lnTo>
                <a:lnTo>
                  <a:pt x="226" y="409"/>
                </a:lnTo>
                <a:lnTo>
                  <a:pt x="130" y="313"/>
                </a:lnTo>
                <a:lnTo>
                  <a:pt x="131" y="313"/>
                </a:lnTo>
                <a:lnTo>
                  <a:pt x="35" y="409"/>
                </a:lnTo>
                <a:lnTo>
                  <a:pt x="35" y="404"/>
                </a:lnTo>
                <a:lnTo>
                  <a:pt x="35" y="400"/>
                </a:lnTo>
                <a:cubicBezTo>
                  <a:pt x="35" y="347"/>
                  <a:pt x="78" y="304"/>
                  <a:pt x="131" y="304"/>
                </a:cubicBezTo>
                <a:cubicBezTo>
                  <a:pt x="184" y="304"/>
                  <a:pt x="227" y="347"/>
                  <a:pt x="227" y="400"/>
                </a:cubicBezTo>
                <a:lnTo>
                  <a:pt x="227" y="404"/>
                </a:lnTo>
                <a:cubicBezTo>
                  <a:pt x="227" y="411"/>
                  <a:pt x="227" y="417"/>
                  <a:pt x="226" y="423"/>
                </a:cubicBezTo>
                <a:lnTo>
                  <a:pt x="225" y="428"/>
                </a:lnTo>
                <a:lnTo>
                  <a:pt x="130" y="313"/>
                </a:lnTo>
                <a:lnTo>
                  <a:pt x="132" y="313"/>
                </a:lnTo>
                <a:lnTo>
                  <a:pt x="36" y="409"/>
                </a:lnTo>
                <a:lnTo>
                  <a:pt x="36" y="400"/>
                </a:lnTo>
                <a:lnTo>
                  <a:pt x="36" y="390"/>
                </a:lnTo>
                <a:lnTo>
                  <a:pt x="132" y="486"/>
                </a:lnTo>
                <a:lnTo>
                  <a:pt x="130" y="486"/>
                </a:lnTo>
                <a:cubicBezTo>
                  <a:pt x="83" y="486"/>
                  <a:pt x="42" y="451"/>
                  <a:pt x="35" y="404"/>
                </a:cubicBezTo>
                <a:lnTo>
                  <a:pt x="34" y="397"/>
                </a:lnTo>
                <a:lnTo>
                  <a:pt x="44" y="426"/>
                </a:lnTo>
                <a:lnTo>
                  <a:pt x="43" y="424"/>
                </a:lnTo>
                <a:lnTo>
                  <a:pt x="224" y="381"/>
                </a:lnTo>
                <a:lnTo>
                  <a:pt x="224" y="386"/>
                </a:lnTo>
                <a:lnTo>
                  <a:pt x="225" y="383"/>
                </a:lnTo>
                <a:lnTo>
                  <a:pt x="226" y="403"/>
                </a:lnTo>
                <a:lnTo>
                  <a:pt x="130" y="313"/>
                </a:lnTo>
                <a:lnTo>
                  <a:pt x="132" y="313"/>
                </a:lnTo>
                <a:lnTo>
                  <a:pt x="36" y="409"/>
                </a:lnTo>
                <a:lnTo>
                  <a:pt x="36" y="400"/>
                </a:lnTo>
                <a:lnTo>
                  <a:pt x="36" y="390"/>
                </a:lnTo>
                <a:lnTo>
                  <a:pt x="228" y="400"/>
                </a:lnTo>
                <a:lnTo>
                  <a:pt x="227" y="410"/>
                </a:lnTo>
                <a:cubicBezTo>
                  <a:pt x="222" y="463"/>
                  <a:pt x="175" y="501"/>
                  <a:pt x="122" y="496"/>
                </a:cubicBezTo>
                <a:cubicBezTo>
                  <a:pt x="69" y="491"/>
                  <a:pt x="31" y="444"/>
                  <a:pt x="36" y="391"/>
                </a:cubicBezTo>
                <a:lnTo>
                  <a:pt x="37" y="381"/>
                </a:lnTo>
                <a:lnTo>
                  <a:pt x="132" y="486"/>
                </a:lnTo>
                <a:lnTo>
                  <a:pt x="130" y="486"/>
                </a:lnTo>
                <a:cubicBezTo>
                  <a:pt x="77" y="486"/>
                  <a:pt x="34" y="443"/>
                  <a:pt x="34" y="390"/>
                </a:cubicBezTo>
                <a:cubicBezTo>
                  <a:pt x="34" y="337"/>
                  <a:pt x="77" y="294"/>
                  <a:pt x="130" y="294"/>
                </a:cubicBezTo>
                <a:lnTo>
                  <a:pt x="132" y="294"/>
                </a:lnTo>
                <a:cubicBezTo>
                  <a:pt x="182" y="294"/>
                  <a:pt x="223" y="332"/>
                  <a:pt x="228" y="381"/>
                </a:cubicBezTo>
                <a:lnTo>
                  <a:pt x="229" y="391"/>
                </a:lnTo>
                <a:lnTo>
                  <a:pt x="229" y="409"/>
                </a:lnTo>
                <a:lnTo>
                  <a:pt x="228" y="429"/>
                </a:lnTo>
                <a:lnTo>
                  <a:pt x="228" y="406"/>
                </a:lnTo>
                <a:lnTo>
                  <a:pt x="229" y="413"/>
                </a:lnTo>
                <a:cubicBezTo>
                  <a:pt x="229" y="417"/>
                  <a:pt x="229" y="422"/>
                  <a:pt x="229" y="426"/>
                </a:cubicBezTo>
                <a:lnTo>
                  <a:pt x="229" y="428"/>
                </a:lnTo>
                <a:cubicBezTo>
                  <a:pt x="229" y="481"/>
                  <a:pt x="186" y="524"/>
                  <a:pt x="133" y="524"/>
                </a:cubicBezTo>
                <a:cubicBezTo>
                  <a:pt x="80" y="524"/>
                  <a:pt x="37" y="481"/>
                  <a:pt x="37" y="428"/>
                </a:cubicBezTo>
                <a:lnTo>
                  <a:pt x="37" y="419"/>
                </a:lnTo>
                <a:lnTo>
                  <a:pt x="37" y="419"/>
                </a:lnTo>
                <a:cubicBezTo>
                  <a:pt x="34" y="392"/>
                  <a:pt x="43" y="365"/>
                  <a:pt x="61" y="345"/>
                </a:cubicBezTo>
                <a:cubicBezTo>
                  <a:pt x="79" y="325"/>
                  <a:pt x="105" y="313"/>
                  <a:pt x="132" y="313"/>
                </a:cubicBezTo>
                <a:lnTo>
                  <a:pt x="133" y="313"/>
                </a:lnTo>
                <a:cubicBezTo>
                  <a:pt x="180" y="313"/>
                  <a:pt x="220" y="347"/>
                  <a:pt x="228" y="394"/>
                </a:cubicBezTo>
                <a:lnTo>
                  <a:pt x="229" y="400"/>
                </a:lnTo>
                <a:cubicBezTo>
                  <a:pt x="230" y="405"/>
                  <a:pt x="230" y="410"/>
                  <a:pt x="230" y="415"/>
                </a:cubicBezTo>
                <a:lnTo>
                  <a:pt x="230" y="419"/>
                </a:lnTo>
                <a:lnTo>
                  <a:pt x="41" y="396"/>
                </a:lnTo>
                <a:lnTo>
                  <a:pt x="42" y="392"/>
                </a:lnTo>
                <a:lnTo>
                  <a:pt x="39" y="415"/>
                </a:lnTo>
                <a:lnTo>
                  <a:pt x="39" y="409"/>
                </a:lnTo>
                <a:lnTo>
                  <a:pt x="135" y="505"/>
                </a:lnTo>
                <a:lnTo>
                  <a:pt x="134" y="505"/>
                </a:lnTo>
                <a:cubicBezTo>
                  <a:pt x="81" y="505"/>
                  <a:pt x="38" y="462"/>
                  <a:pt x="38" y="409"/>
                </a:cubicBezTo>
                <a:lnTo>
                  <a:pt x="38" y="404"/>
                </a:lnTo>
                <a:lnTo>
                  <a:pt x="41" y="428"/>
                </a:lnTo>
                <a:lnTo>
                  <a:pt x="40" y="424"/>
                </a:lnTo>
                <a:cubicBezTo>
                  <a:pt x="33" y="395"/>
                  <a:pt x="40" y="365"/>
                  <a:pt x="58" y="341"/>
                </a:cubicBezTo>
                <a:cubicBezTo>
                  <a:pt x="76" y="318"/>
                  <a:pt x="104" y="304"/>
                  <a:pt x="133" y="304"/>
                </a:cubicBezTo>
                <a:lnTo>
                  <a:pt x="135" y="304"/>
                </a:lnTo>
                <a:cubicBezTo>
                  <a:pt x="188" y="304"/>
                  <a:pt x="231" y="347"/>
                  <a:pt x="231" y="400"/>
                </a:cubicBezTo>
                <a:lnTo>
                  <a:pt x="231" y="406"/>
                </a:lnTo>
                <a:cubicBezTo>
                  <a:pt x="231" y="417"/>
                  <a:pt x="230" y="427"/>
                  <a:pt x="227" y="437"/>
                </a:cubicBezTo>
                <a:lnTo>
                  <a:pt x="226" y="440"/>
                </a:lnTo>
                <a:cubicBezTo>
                  <a:pt x="210" y="486"/>
                  <a:pt x="162" y="514"/>
                  <a:pt x="114" y="503"/>
                </a:cubicBezTo>
                <a:cubicBezTo>
                  <a:pt x="67" y="493"/>
                  <a:pt x="34" y="449"/>
                  <a:pt x="39" y="400"/>
                </a:cubicBezTo>
                <a:lnTo>
                  <a:pt x="40" y="390"/>
                </a:lnTo>
                <a:lnTo>
                  <a:pt x="39" y="393"/>
                </a:lnTo>
                <a:lnTo>
                  <a:pt x="39" y="390"/>
                </a:lnTo>
                <a:cubicBezTo>
                  <a:pt x="39" y="337"/>
                  <a:pt x="82" y="294"/>
                  <a:pt x="135" y="294"/>
                </a:cubicBezTo>
                <a:cubicBezTo>
                  <a:pt x="188" y="294"/>
                  <a:pt x="231" y="337"/>
                  <a:pt x="231" y="390"/>
                </a:cubicBezTo>
                <a:lnTo>
                  <a:pt x="231" y="393"/>
                </a:lnTo>
                <a:lnTo>
                  <a:pt x="231" y="399"/>
                </a:lnTo>
                <a:lnTo>
                  <a:pt x="231" y="409"/>
                </a:lnTo>
                <a:cubicBezTo>
                  <a:pt x="231" y="457"/>
                  <a:pt x="197" y="497"/>
                  <a:pt x="151" y="504"/>
                </a:cubicBezTo>
                <a:cubicBezTo>
                  <a:pt x="104" y="512"/>
                  <a:pt x="59" y="484"/>
                  <a:pt x="44" y="440"/>
                </a:cubicBezTo>
                <a:lnTo>
                  <a:pt x="43" y="437"/>
                </a:lnTo>
                <a:cubicBezTo>
                  <a:pt x="40" y="427"/>
                  <a:pt x="38" y="417"/>
                  <a:pt x="38" y="406"/>
                </a:cubicBezTo>
                <a:lnTo>
                  <a:pt x="38" y="400"/>
                </a:lnTo>
                <a:lnTo>
                  <a:pt x="38" y="393"/>
                </a:lnTo>
                <a:cubicBezTo>
                  <a:pt x="38" y="383"/>
                  <a:pt x="40" y="373"/>
                  <a:pt x="43" y="363"/>
                </a:cubicBezTo>
                <a:lnTo>
                  <a:pt x="44" y="360"/>
                </a:lnTo>
                <a:cubicBezTo>
                  <a:pt x="59" y="315"/>
                  <a:pt x="104" y="288"/>
                  <a:pt x="151" y="296"/>
                </a:cubicBezTo>
                <a:cubicBezTo>
                  <a:pt x="197" y="303"/>
                  <a:pt x="231" y="343"/>
                  <a:pt x="231" y="390"/>
                </a:cubicBezTo>
                <a:lnTo>
                  <a:pt x="231" y="399"/>
                </a:lnTo>
                <a:lnTo>
                  <a:pt x="231" y="409"/>
                </a:lnTo>
                <a:cubicBezTo>
                  <a:pt x="231" y="462"/>
                  <a:pt x="188" y="505"/>
                  <a:pt x="135" y="505"/>
                </a:cubicBezTo>
                <a:lnTo>
                  <a:pt x="134" y="505"/>
                </a:lnTo>
                <a:cubicBezTo>
                  <a:pt x="81" y="505"/>
                  <a:pt x="38" y="462"/>
                  <a:pt x="38" y="409"/>
                </a:cubicBezTo>
                <a:lnTo>
                  <a:pt x="38" y="399"/>
                </a:lnTo>
                <a:lnTo>
                  <a:pt x="38" y="390"/>
                </a:lnTo>
                <a:cubicBezTo>
                  <a:pt x="38" y="346"/>
                  <a:pt x="69" y="307"/>
                  <a:pt x="112" y="297"/>
                </a:cubicBezTo>
                <a:cubicBezTo>
                  <a:pt x="156" y="287"/>
                  <a:pt x="200" y="308"/>
                  <a:pt x="220" y="348"/>
                </a:cubicBezTo>
                <a:lnTo>
                  <a:pt x="222" y="352"/>
                </a:lnTo>
                <a:cubicBezTo>
                  <a:pt x="227" y="360"/>
                  <a:pt x="230" y="369"/>
                  <a:pt x="231" y="379"/>
                </a:cubicBezTo>
                <a:lnTo>
                  <a:pt x="232" y="385"/>
                </a:lnTo>
                <a:cubicBezTo>
                  <a:pt x="237" y="413"/>
                  <a:pt x="229" y="441"/>
                  <a:pt x="211" y="463"/>
                </a:cubicBezTo>
                <a:cubicBezTo>
                  <a:pt x="192" y="484"/>
                  <a:pt x="166" y="496"/>
                  <a:pt x="137" y="496"/>
                </a:cubicBezTo>
                <a:lnTo>
                  <a:pt x="135" y="496"/>
                </a:lnTo>
                <a:lnTo>
                  <a:pt x="225" y="365"/>
                </a:lnTo>
                <a:lnTo>
                  <a:pt x="227" y="370"/>
                </a:lnTo>
                <a:lnTo>
                  <a:pt x="232" y="386"/>
                </a:lnTo>
                <a:cubicBezTo>
                  <a:pt x="244" y="438"/>
                  <a:pt x="213" y="490"/>
                  <a:pt x="162" y="503"/>
                </a:cubicBezTo>
                <a:cubicBezTo>
                  <a:pt x="110" y="515"/>
                  <a:pt x="58" y="484"/>
                  <a:pt x="45" y="433"/>
                </a:cubicBezTo>
                <a:lnTo>
                  <a:pt x="44" y="429"/>
                </a:lnTo>
                <a:lnTo>
                  <a:pt x="42" y="419"/>
                </a:lnTo>
                <a:cubicBezTo>
                  <a:pt x="40" y="408"/>
                  <a:pt x="40" y="396"/>
                  <a:pt x="42" y="385"/>
                </a:cubicBezTo>
                <a:lnTo>
                  <a:pt x="43" y="379"/>
                </a:lnTo>
                <a:lnTo>
                  <a:pt x="45" y="367"/>
                </a:lnTo>
                <a:cubicBezTo>
                  <a:pt x="57" y="320"/>
                  <a:pt x="102" y="289"/>
                  <a:pt x="150" y="295"/>
                </a:cubicBezTo>
                <a:cubicBezTo>
                  <a:pt x="198" y="301"/>
                  <a:pt x="234" y="342"/>
                  <a:pt x="234" y="390"/>
                </a:cubicBezTo>
                <a:lnTo>
                  <a:pt x="234" y="400"/>
                </a:lnTo>
                <a:lnTo>
                  <a:pt x="233" y="420"/>
                </a:lnTo>
                <a:cubicBezTo>
                  <a:pt x="228" y="466"/>
                  <a:pt x="190" y="502"/>
                  <a:pt x="144" y="505"/>
                </a:cubicBezTo>
                <a:cubicBezTo>
                  <a:pt x="98" y="508"/>
                  <a:pt x="56" y="478"/>
                  <a:pt x="44" y="433"/>
                </a:cubicBezTo>
                <a:lnTo>
                  <a:pt x="43" y="429"/>
                </a:lnTo>
                <a:cubicBezTo>
                  <a:pt x="41" y="421"/>
                  <a:pt x="40" y="413"/>
                  <a:pt x="40" y="405"/>
                </a:cubicBezTo>
                <a:lnTo>
                  <a:pt x="40" y="400"/>
                </a:lnTo>
                <a:cubicBezTo>
                  <a:pt x="40" y="354"/>
                  <a:pt x="73" y="315"/>
                  <a:pt x="118" y="306"/>
                </a:cubicBezTo>
                <a:cubicBezTo>
                  <a:pt x="164" y="297"/>
                  <a:pt x="209" y="322"/>
                  <a:pt x="226" y="365"/>
                </a:cubicBezTo>
                <a:lnTo>
                  <a:pt x="228" y="370"/>
                </a:lnTo>
                <a:lnTo>
                  <a:pt x="233" y="386"/>
                </a:lnTo>
                <a:lnTo>
                  <a:pt x="43" y="409"/>
                </a:lnTo>
                <a:lnTo>
                  <a:pt x="43" y="399"/>
                </a:lnTo>
                <a:lnTo>
                  <a:pt x="45" y="415"/>
                </a:lnTo>
                <a:lnTo>
                  <a:pt x="44" y="409"/>
                </a:lnTo>
                <a:cubicBezTo>
                  <a:pt x="43" y="404"/>
                  <a:pt x="42" y="399"/>
                  <a:pt x="42" y="393"/>
                </a:cubicBezTo>
                <a:lnTo>
                  <a:pt x="42" y="390"/>
                </a:lnTo>
                <a:lnTo>
                  <a:pt x="230" y="421"/>
                </a:lnTo>
                <a:lnTo>
                  <a:pt x="229" y="424"/>
                </a:lnTo>
                <a:lnTo>
                  <a:pt x="233" y="393"/>
                </a:lnTo>
                <a:lnTo>
                  <a:pt x="233" y="399"/>
                </a:lnTo>
                <a:lnTo>
                  <a:pt x="233" y="409"/>
                </a:lnTo>
                <a:lnTo>
                  <a:pt x="44" y="386"/>
                </a:lnTo>
                <a:lnTo>
                  <a:pt x="45" y="382"/>
                </a:lnTo>
                <a:lnTo>
                  <a:pt x="45" y="382"/>
                </a:lnTo>
                <a:cubicBezTo>
                  <a:pt x="54" y="338"/>
                  <a:pt x="92" y="306"/>
                  <a:pt x="137" y="304"/>
                </a:cubicBezTo>
                <a:cubicBezTo>
                  <a:pt x="182" y="303"/>
                  <a:pt x="222" y="334"/>
                  <a:pt x="233" y="377"/>
                </a:cubicBezTo>
                <a:lnTo>
                  <a:pt x="234" y="381"/>
                </a:lnTo>
                <a:cubicBezTo>
                  <a:pt x="236" y="389"/>
                  <a:pt x="236" y="397"/>
                  <a:pt x="236" y="404"/>
                </a:cubicBezTo>
                <a:lnTo>
                  <a:pt x="236" y="409"/>
                </a:lnTo>
                <a:cubicBezTo>
                  <a:pt x="236" y="462"/>
                  <a:pt x="193" y="505"/>
                  <a:pt x="140" y="505"/>
                </a:cubicBezTo>
                <a:lnTo>
                  <a:pt x="138" y="505"/>
                </a:lnTo>
                <a:cubicBezTo>
                  <a:pt x="85" y="505"/>
                  <a:pt x="42" y="462"/>
                  <a:pt x="42" y="409"/>
                </a:cubicBezTo>
                <a:lnTo>
                  <a:pt x="42" y="404"/>
                </a:lnTo>
                <a:lnTo>
                  <a:pt x="42" y="400"/>
                </a:lnTo>
                <a:cubicBezTo>
                  <a:pt x="42" y="354"/>
                  <a:pt x="75" y="315"/>
                  <a:pt x="120" y="306"/>
                </a:cubicBezTo>
                <a:cubicBezTo>
                  <a:pt x="166" y="297"/>
                  <a:pt x="211" y="322"/>
                  <a:pt x="228" y="365"/>
                </a:cubicBezTo>
                <a:lnTo>
                  <a:pt x="230" y="370"/>
                </a:lnTo>
                <a:lnTo>
                  <a:pt x="235" y="386"/>
                </a:lnTo>
                <a:lnTo>
                  <a:pt x="45" y="409"/>
                </a:lnTo>
                <a:lnTo>
                  <a:pt x="45" y="405"/>
                </a:lnTo>
                <a:lnTo>
                  <a:pt x="47" y="424"/>
                </a:lnTo>
                <a:lnTo>
                  <a:pt x="46" y="419"/>
                </a:lnTo>
                <a:cubicBezTo>
                  <a:pt x="36" y="368"/>
                  <a:pt x="69" y="318"/>
                  <a:pt x="119" y="307"/>
                </a:cubicBezTo>
                <a:cubicBezTo>
                  <a:pt x="170" y="295"/>
                  <a:pt x="221" y="327"/>
                  <a:pt x="234" y="377"/>
                </a:cubicBezTo>
                <a:lnTo>
                  <a:pt x="235" y="381"/>
                </a:lnTo>
                <a:lnTo>
                  <a:pt x="237" y="391"/>
                </a:lnTo>
                <a:cubicBezTo>
                  <a:pt x="247" y="443"/>
                  <a:pt x="213" y="493"/>
                  <a:pt x="161" y="504"/>
                </a:cubicBezTo>
                <a:cubicBezTo>
                  <a:pt x="109" y="514"/>
                  <a:pt x="59" y="480"/>
                  <a:pt x="48" y="428"/>
                </a:cubicBezTo>
                <a:lnTo>
                  <a:pt x="47" y="423"/>
                </a:lnTo>
                <a:cubicBezTo>
                  <a:pt x="46" y="417"/>
                  <a:pt x="45" y="411"/>
                  <a:pt x="45" y="404"/>
                </a:cubicBezTo>
                <a:lnTo>
                  <a:pt x="45" y="400"/>
                </a:lnTo>
                <a:cubicBezTo>
                  <a:pt x="45" y="347"/>
                  <a:pt x="88" y="304"/>
                  <a:pt x="141" y="304"/>
                </a:cubicBezTo>
                <a:cubicBezTo>
                  <a:pt x="194" y="304"/>
                  <a:pt x="237" y="347"/>
                  <a:pt x="237" y="400"/>
                </a:cubicBezTo>
                <a:lnTo>
                  <a:pt x="237" y="405"/>
                </a:lnTo>
                <a:cubicBezTo>
                  <a:pt x="237" y="413"/>
                  <a:pt x="237" y="421"/>
                  <a:pt x="235" y="429"/>
                </a:cubicBezTo>
                <a:lnTo>
                  <a:pt x="234" y="433"/>
                </a:lnTo>
                <a:cubicBezTo>
                  <a:pt x="222" y="480"/>
                  <a:pt x="177" y="511"/>
                  <a:pt x="129" y="505"/>
                </a:cubicBezTo>
                <a:cubicBezTo>
                  <a:pt x="81" y="499"/>
                  <a:pt x="44" y="458"/>
                  <a:pt x="44" y="409"/>
                </a:cubicBezTo>
                <a:lnTo>
                  <a:pt x="44" y="406"/>
                </a:lnTo>
                <a:lnTo>
                  <a:pt x="44" y="400"/>
                </a:lnTo>
                <a:cubicBezTo>
                  <a:pt x="44" y="396"/>
                  <a:pt x="45" y="391"/>
                  <a:pt x="45" y="387"/>
                </a:cubicBezTo>
                <a:lnTo>
                  <a:pt x="46" y="380"/>
                </a:lnTo>
                <a:cubicBezTo>
                  <a:pt x="47" y="374"/>
                  <a:pt x="49" y="369"/>
                  <a:pt x="50" y="363"/>
                </a:cubicBezTo>
                <a:lnTo>
                  <a:pt x="51" y="360"/>
                </a:lnTo>
                <a:cubicBezTo>
                  <a:pt x="66" y="315"/>
                  <a:pt x="111" y="288"/>
                  <a:pt x="158" y="296"/>
                </a:cubicBezTo>
                <a:cubicBezTo>
                  <a:pt x="204" y="303"/>
                  <a:pt x="238" y="343"/>
                  <a:pt x="238" y="390"/>
                </a:cubicBezTo>
                <a:lnTo>
                  <a:pt x="238" y="400"/>
                </a:lnTo>
                <a:lnTo>
                  <a:pt x="238" y="409"/>
                </a:lnTo>
                <a:cubicBezTo>
                  <a:pt x="238" y="457"/>
                  <a:pt x="204" y="497"/>
                  <a:pt x="158" y="504"/>
                </a:cubicBezTo>
                <a:cubicBezTo>
                  <a:pt x="111" y="512"/>
                  <a:pt x="66" y="484"/>
                  <a:pt x="51" y="440"/>
                </a:cubicBezTo>
                <a:lnTo>
                  <a:pt x="50" y="437"/>
                </a:lnTo>
                <a:cubicBezTo>
                  <a:pt x="49" y="432"/>
                  <a:pt x="48" y="427"/>
                  <a:pt x="47" y="422"/>
                </a:cubicBezTo>
                <a:lnTo>
                  <a:pt x="46" y="416"/>
                </a:lnTo>
                <a:cubicBezTo>
                  <a:pt x="41" y="388"/>
                  <a:pt x="49" y="360"/>
                  <a:pt x="67" y="338"/>
                </a:cubicBezTo>
                <a:cubicBezTo>
                  <a:pt x="85" y="317"/>
                  <a:pt x="112" y="304"/>
                  <a:pt x="140" y="304"/>
                </a:cubicBezTo>
                <a:lnTo>
                  <a:pt x="143" y="304"/>
                </a:lnTo>
                <a:cubicBezTo>
                  <a:pt x="196" y="304"/>
                  <a:pt x="239" y="347"/>
                  <a:pt x="239" y="400"/>
                </a:cubicBezTo>
                <a:lnTo>
                  <a:pt x="239" y="406"/>
                </a:lnTo>
                <a:cubicBezTo>
                  <a:pt x="239" y="417"/>
                  <a:pt x="238" y="427"/>
                  <a:pt x="235" y="437"/>
                </a:cubicBezTo>
                <a:lnTo>
                  <a:pt x="234" y="440"/>
                </a:lnTo>
                <a:cubicBezTo>
                  <a:pt x="218" y="486"/>
                  <a:pt x="170" y="514"/>
                  <a:pt x="122" y="503"/>
                </a:cubicBezTo>
                <a:cubicBezTo>
                  <a:pt x="74" y="493"/>
                  <a:pt x="42" y="448"/>
                  <a:pt x="47" y="399"/>
                </a:cubicBezTo>
                <a:lnTo>
                  <a:pt x="48" y="390"/>
                </a:lnTo>
                <a:lnTo>
                  <a:pt x="49" y="381"/>
                </a:lnTo>
                <a:cubicBezTo>
                  <a:pt x="53" y="336"/>
                  <a:pt x="89" y="300"/>
                  <a:pt x="134" y="295"/>
                </a:cubicBezTo>
                <a:cubicBezTo>
                  <a:pt x="179" y="290"/>
                  <a:pt x="221" y="317"/>
                  <a:pt x="236" y="360"/>
                </a:cubicBezTo>
                <a:lnTo>
                  <a:pt x="237" y="363"/>
                </a:lnTo>
                <a:cubicBezTo>
                  <a:pt x="240" y="373"/>
                  <a:pt x="241" y="383"/>
                  <a:pt x="241" y="393"/>
                </a:cubicBezTo>
                <a:lnTo>
                  <a:pt x="241" y="400"/>
                </a:lnTo>
                <a:cubicBezTo>
                  <a:pt x="241" y="406"/>
                  <a:pt x="241" y="411"/>
                  <a:pt x="240" y="416"/>
                </a:cubicBezTo>
                <a:lnTo>
                  <a:pt x="239" y="422"/>
                </a:lnTo>
                <a:cubicBezTo>
                  <a:pt x="238" y="427"/>
                  <a:pt x="237" y="432"/>
                  <a:pt x="236" y="437"/>
                </a:cubicBezTo>
                <a:lnTo>
                  <a:pt x="235" y="440"/>
                </a:lnTo>
                <a:cubicBezTo>
                  <a:pt x="220" y="484"/>
                  <a:pt x="175" y="512"/>
                  <a:pt x="128" y="504"/>
                </a:cubicBezTo>
                <a:cubicBezTo>
                  <a:pt x="82" y="497"/>
                  <a:pt x="47" y="457"/>
                  <a:pt x="47" y="409"/>
                </a:cubicBezTo>
                <a:lnTo>
                  <a:pt x="47" y="405"/>
                </a:lnTo>
                <a:lnTo>
                  <a:pt x="47" y="400"/>
                </a:lnTo>
                <a:cubicBezTo>
                  <a:pt x="47" y="395"/>
                  <a:pt x="48" y="390"/>
                  <a:pt x="49" y="385"/>
                </a:cubicBezTo>
                <a:lnTo>
                  <a:pt x="50" y="379"/>
                </a:lnTo>
                <a:lnTo>
                  <a:pt x="52" y="367"/>
                </a:lnTo>
                <a:cubicBezTo>
                  <a:pt x="65" y="316"/>
                  <a:pt x="117" y="284"/>
                  <a:pt x="169" y="297"/>
                </a:cubicBezTo>
                <a:cubicBezTo>
                  <a:pt x="220" y="310"/>
                  <a:pt x="251" y="362"/>
                  <a:pt x="239" y="414"/>
                </a:cubicBezTo>
                <a:lnTo>
                  <a:pt x="238" y="418"/>
                </a:lnTo>
                <a:lnTo>
                  <a:pt x="238" y="416"/>
                </a:lnTo>
                <a:lnTo>
                  <a:pt x="143" y="304"/>
                </a:lnTo>
                <a:lnTo>
                  <a:pt x="145" y="304"/>
                </a:lnTo>
                <a:cubicBezTo>
                  <a:pt x="198" y="304"/>
                  <a:pt x="241" y="347"/>
                  <a:pt x="241" y="400"/>
                </a:cubicBezTo>
                <a:lnTo>
                  <a:pt x="241" y="404"/>
                </a:lnTo>
                <a:cubicBezTo>
                  <a:pt x="241" y="411"/>
                  <a:pt x="241" y="417"/>
                  <a:pt x="240" y="423"/>
                </a:cubicBezTo>
                <a:lnTo>
                  <a:pt x="239" y="428"/>
                </a:lnTo>
                <a:cubicBezTo>
                  <a:pt x="228" y="480"/>
                  <a:pt x="178" y="514"/>
                  <a:pt x="126" y="504"/>
                </a:cubicBezTo>
                <a:cubicBezTo>
                  <a:pt x="75" y="494"/>
                  <a:pt x="41" y="444"/>
                  <a:pt x="50" y="392"/>
                </a:cubicBezTo>
                <a:lnTo>
                  <a:pt x="52" y="381"/>
                </a:lnTo>
                <a:lnTo>
                  <a:pt x="55" y="367"/>
                </a:lnTo>
                <a:cubicBezTo>
                  <a:pt x="68" y="318"/>
                  <a:pt x="116" y="287"/>
                  <a:pt x="166" y="296"/>
                </a:cubicBezTo>
                <a:cubicBezTo>
                  <a:pt x="216" y="305"/>
                  <a:pt x="250" y="352"/>
                  <a:pt x="244" y="402"/>
                </a:cubicBezTo>
                <a:lnTo>
                  <a:pt x="243" y="410"/>
                </a:lnTo>
                <a:lnTo>
                  <a:pt x="242" y="418"/>
                </a:lnTo>
                <a:lnTo>
                  <a:pt x="146" y="313"/>
                </a:lnTo>
                <a:lnTo>
                  <a:pt x="147" y="313"/>
                </a:lnTo>
                <a:cubicBezTo>
                  <a:pt x="200" y="313"/>
                  <a:pt x="243" y="356"/>
                  <a:pt x="243" y="409"/>
                </a:cubicBezTo>
                <a:cubicBezTo>
                  <a:pt x="243" y="462"/>
                  <a:pt x="200" y="505"/>
                  <a:pt x="147" y="505"/>
                </a:cubicBezTo>
                <a:lnTo>
                  <a:pt x="145" y="505"/>
                </a:lnTo>
                <a:cubicBezTo>
                  <a:pt x="92" y="505"/>
                  <a:pt x="49" y="462"/>
                  <a:pt x="49" y="409"/>
                </a:cubicBezTo>
                <a:lnTo>
                  <a:pt x="49" y="403"/>
                </a:lnTo>
                <a:lnTo>
                  <a:pt x="51" y="384"/>
                </a:lnTo>
                <a:lnTo>
                  <a:pt x="50" y="385"/>
                </a:lnTo>
                <a:lnTo>
                  <a:pt x="50" y="381"/>
                </a:lnTo>
                <a:cubicBezTo>
                  <a:pt x="50" y="328"/>
                  <a:pt x="93" y="285"/>
                  <a:pt x="146" y="285"/>
                </a:cubicBezTo>
                <a:cubicBezTo>
                  <a:pt x="199" y="285"/>
                  <a:pt x="242" y="328"/>
                  <a:pt x="242" y="381"/>
                </a:cubicBezTo>
                <a:lnTo>
                  <a:pt x="242" y="383"/>
                </a:lnTo>
                <a:cubicBezTo>
                  <a:pt x="242" y="389"/>
                  <a:pt x="242" y="394"/>
                  <a:pt x="241" y="399"/>
                </a:cubicBezTo>
                <a:lnTo>
                  <a:pt x="240" y="405"/>
                </a:lnTo>
                <a:lnTo>
                  <a:pt x="241" y="389"/>
                </a:lnTo>
                <a:lnTo>
                  <a:pt x="241" y="396"/>
                </a:lnTo>
                <a:lnTo>
                  <a:pt x="241" y="400"/>
                </a:lnTo>
                <a:lnTo>
                  <a:pt x="66" y="347"/>
                </a:lnTo>
                <a:lnTo>
                  <a:pt x="68" y="344"/>
                </a:lnTo>
                <a:lnTo>
                  <a:pt x="52" y="384"/>
                </a:lnTo>
                <a:lnTo>
                  <a:pt x="53" y="377"/>
                </a:lnTo>
                <a:lnTo>
                  <a:pt x="52" y="390"/>
                </a:lnTo>
                <a:lnTo>
                  <a:pt x="52" y="384"/>
                </a:lnTo>
                <a:lnTo>
                  <a:pt x="57" y="415"/>
                </a:lnTo>
                <a:lnTo>
                  <a:pt x="56" y="412"/>
                </a:lnTo>
                <a:lnTo>
                  <a:pt x="243" y="371"/>
                </a:lnTo>
                <a:lnTo>
                  <a:pt x="244" y="380"/>
                </a:lnTo>
                <a:lnTo>
                  <a:pt x="244" y="402"/>
                </a:lnTo>
                <a:cubicBezTo>
                  <a:pt x="244" y="408"/>
                  <a:pt x="244" y="413"/>
                  <a:pt x="243" y="418"/>
                </a:cubicBezTo>
                <a:lnTo>
                  <a:pt x="242" y="424"/>
                </a:lnTo>
                <a:lnTo>
                  <a:pt x="243" y="408"/>
                </a:lnTo>
                <a:lnTo>
                  <a:pt x="243" y="409"/>
                </a:lnTo>
                <a:cubicBezTo>
                  <a:pt x="243" y="462"/>
                  <a:pt x="200" y="505"/>
                  <a:pt x="147" y="505"/>
                </a:cubicBezTo>
                <a:cubicBezTo>
                  <a:pt x="94" y="505"/>
                  <a:pt x="51" y="462"/>
                  <a:pt x="51" y="409"/>
                </a:cubicBezTo>
                <a:lnTo>
                  <a:pt x="51" y="404"/>
                </a:lnTo>
                <a:lnTo>
                  <a:pt x="51" y="394"/>
                </a:lnTo>
                <a:lnTo>
                  <a:pt x="51" y="385"/>
                </a:lnTo>
                <a:lnTo>
                  <a:pt x="51" y="381"/>
                </a:lnTo>
                <a:cubicBezTo>
                  <a:pt x="51" y="328"/>
                  <a:pt x="94" y="285"/>
                  <a:pt x="147" y="285"/>
                </a:cubicBezTo>
                <a:cubicBezTo>
                  <a:pt x="200" y="285"/>
                  <a:pt x="243" y="328"/>
                  <a:pt x="243" y="381"/>
                </a:cubicBezTo>
                <a:lnTo>
                  <a:pt x="243" y="385"/>
                </a:lnTo>
                <a:lnTo>
                  <a:pt x="243" y="393"/>
                </a:lnTo>
                <a:lnTo>
                  <a:pt x="243" y="403"/>
                </a:lnTo>
                <a:lnTo>
                  <a:pt x="243" y="409"/>
                </a:lnTo>
                <a:lnTo>
                  <a:pt x="147" y="313"/>
                </a:lnTo>
                <a:lnTo>
                  <a:pt x="150" y="313"/>
                </a:lnTo>
                <a:lnTo>
                  <a:pt x="54" y="409"/>
                </a:lnTo>
                <a:lnTo>
                  <a:pt x="54" y="399"/>
                </a:lnTo>
                <a:lnTo>
                  <a:pt x="54" y="401"/>
                </a:lnTo>
                <a:lnTo>
                  <a:pt x="245" y="390"/>
                </a:lnTo>
                <a:lnTo>
                  <a:pt x="245" y="394"/>
                </a:lnTo>
                <a:lnTo>
                  <a:pt x="245" y="400"/>
                </a:lnTo>
                <a:cubicBezTo>
                  <a:pt x="245" y="453"/>
                  <a:pt x="202" y="496"/>
                  <a:pt x="149" y="496"/>
                </a:cubicBezTo>
                <a:cubicBezTo>
                  <a:pt x="96" y="496"/>
                  <a:pt x="53" y="453"/>
                  <a:pt x="53" y="400"/>
                </a:cubicBezTo>
                <a:lnTo>
                  <a:pt x="53" y="396"/>
                </a:lnTo>
                <a:lnTo>
                  <a:pt x="55" y="412"/>
                </a:lnTo>
                <a:lnTo>
                  <a:pt x="54" y="406"/>
                </a:lnTo>
                <a:lnTo>
                  <a:pt x="148" y="486"/>
                </a:lnTo>
                <a:lnTo>
                  <a:pt x="147" y="486"/>
                </a:lnTo>
                <a:lnTo>
                  <a:pt x="243" y="381"/>
                </a:lnTo>
                <a:lnTo>
                  <a:pt x="244" y="391"/>
                </a:lnTo>
                <a:lnTo>
                  <a:pt x="244" y="391"/>
                </a:lnTo>
                <a:lnTo>
                  <a:pt x="241" y="376"/>
                </a:lnTo>
                <a:lnTo>
                  <a:pt x="242" y="379"/>
                </a:lnTo>
                <a:lnTo>
                  <a:pt x="55" y="421"/>
                </a:lnTo>
                <a:lnTo>
                  <a:pt x="54" y="413"/>
                </a:lnTo>
                <a:lnTo>
                  <a:pt x="53" y="399"/>
                </a:lnTo>
                <a:cubicBezTo>
                  <a:pt x="52" y="389"/>
                  <a:pt x="53" y="379"/>
                  <a:pt x="55" y="370"/>
                </a:cubicBezTo>
                <a:lnTo>
                  <a:pt x="57" y="361"/>
                </a:lnTo>
                <a:cubicBezTo>
                  <a:pt x="67" y="313"/>
                  <a:pt x="112" y="281"/>
                  <a:pt x="161" y="286"/>
                </a:cubicBezTo>
                <a:cubicBezTo>
                  <a:pt x="210" y="291"/>
                  <a:pt x="246" y="333"/>
                  <a:pt x="246" y="381"/>
                </a:cubicBezTo>
                <a:lnTo>
                  <a:pt x="246" y="390"/>
                </a:lnTo>
                <a:lnTo>
                  <a:pt x="247" y="393"/>
                </a:lnTo>
                <a:lnTo>
                  <a:pt x="248" y="398"/>
                </a:lnTo>
                <a:lnTo>
                  <a:pt x="56" y="409"/>
                </a:lnTo>
                <a:lnTo>
                  <a:pt x="56" y="406"/>
                </a:lnTo>
                <a:lnTo>
                  <a:pt x="56" y="400"/>
                </a:lnTo>
                <a:lnTo>
                  <a:pt x="56" y="400"/>
                </a:lnTo>
                <a:cubicBezTo>
                  <a:pt x="53" y="373"/>
                  <a:pt x="62" y="346"/>
                  <a:pt x="80" y="326"/>
                </a:cubicBezTo>
                <a:cubicBezTo>
                  <a:pt x="98" y="306"/>
                  <a:pt x="124" y="294"/>
                  <a:pt x="151" y="294"/>
                </a:cubicBezTo>
                <a:lnTo>
                  <a:pt x="152" y="294"/>
                </a:lnTo>
                <a:cubicBezTo>
                  <a:pt x="205" y="294"/>
                  <a:pt x="248" y="337"/>
                  <a:pt x="248" y="390"/>
                </a:cubicBezTo>
                <a:lnTo>
                  <a:pt x="248" y="400"/>
                </a:lnTo>
                <a:lnTo>
                  <a:pt x="248" y="409"/>
                </a:lnTo>
                <a:cubicBezTo>
                  <a:pt x="248" y="462"/>
                  <a:pt x="205" y="505"/>
                  <a:pt x="152" y="505"/>
                </a:cubicBezTo>
                <a:lnTo>
                  <a:pt x="151" y="505"/>
                </a:lnTo>
                <a:cubicBezTo>
                  <a:pt x="123" y="505"/>
                  <a:pt x="96" y="493"/>
                  <a:pt x="78" y="472"/>
                </a:cubicBezTo>
                <a:cubicBezTo>
                  <a:pt x="60" y="450"/>
                  <a:pt x="52" y="422"/>
                  <a:pt x="57" y="394"/>
                </a:cubicBezTo>
                <a:lnTo>
                  <a:pt x="58" y="388"/>
                </a:lnTo>
                <a:cubicBezTo>
                  <a:pt x="59" y="383"/>
                  <a:pt x="60" y="378"/>
                  <a:pt x="61" y="373"/>
                </a:cubicBezTo>
                <a:lnTo>
                  <a:pt x="62" y="370"/>
                </a:lnTo>
                <a:cubicBezTo>
                  <a:pt x="78" y="324"/>
                  <a:pt x="126" y="296"/>
                  <a:pt x="174" y="307"/>
                </a:cubicBezTo>
                <a:cubicBezTo>
                  <a:pt x="222" y="317"/>
                  <a:pt x="254" y="362"/>
                  <a:pt x="249" y="411"/>
                </a:cubicBezTo>
                <a:lnTo>
                  <a:pt x="248" y="420"/>
                </a:lnTo>
                <a:lnTo>
                  <a:pt x="245" y="438"/>
                </a:lnTo>
                <a:lnTo>
                  <a:pt x="71" y="366"/>
                </a:lnTo>
                <a:lnTo>
                  <a:pt x="73" y="363"/>
                </a:lnTo>
                <a:lnTo>
                  <a:pt x="57" y="403"/>
                </a:lnTo>
                <a:lnTo>
                  <a:pt x="58" y="396"/>
                </a:lnTo>
                <a:lnTo>
                  <a:pt x="59" y="425"/>
                </a:lnTo>
                <a:lnTo>
                  <a:pt x="58" y="419"/>
                </a:lnTo>
                <a:lnTo>
                  <a:pt x="61" y="434"/>
                </a:lnTo>
                <a:lnTo>
                  <a:pt x="60" y="431"/>
                </a:lnTo>
                <a:cubicBezTo>
                  <a:pt x="44" y="382"/>
                  <a:pt x="70" y="328"/>
                  <a:pt x="118" y="310"/>
                </a:cubicBezTo>
                <a:cubicBezTo>
                  <a:pt x="167" y="292"/>
                  <a:pt x="221" y="317"/>
                  <a:pt x="241" y="365"/>
                </a:cubicBezTo>
                <a:lnTo>
                  <a:pt x="243" y="370"/>
                </a:lnTo>
                <a:lnTo>
                  <a:pt x="248" y="386"/>
                </a:lnTo>
                <a:lnTo>
                  <a:pt x="58" y="409"/>
                </a:lnTo>
                <a:lnTo>
                  <a:pt x="58" y="399"/>
                </a:lnTo>
                <a:lnTo>
                  <a:pt x="60" y="415"/>
                </a:lnTo>
                <a:lnTo>
                  <a:pt x="59" y="409"/>
                </a:lnTo>
                <a:cubicBezTo>
                  <a:pt x="58" y="404"/>
                  <a:pt x="57" y="399"/>
                  <a:pt x="57" y="393"/>
                </a:cubicBezTo>
                <a:lnTo>
                  <a:pt x="57" y="390"/>
                </a:lnTo>
                <a:cubicBezTo>
                  <a:pt x="57" y="337"/>
                  <a:pt x="100" y="294"/>
                  <a:pt x="153" y="294"/>
                </a:cubicBezTo>
                <a:cubicBezTo>
                  <a:pt x="206" y="294"/>
                  <a:pt x="249" y="337"/>
                  <a:pt x="249" y="390"/>
                </a:cubicBezTo>
                <a:lnTo>
                  <a:pt x="249" y="393"/>
                </a:lnTo>
                <a:lnTo>
                  <a:pt x="248" y="378"/>
                </a:lnTo>
                <a:lnTo>
                  <a:pt x="249" y="384"/>
                </a:lnTo>
                <a:cubicBezTo>
                  <a:pt x="250" y="389"/>
                  <a:pt x="250" y="394"/>
                  <a:pt x="250" y="399"/>
                </a:cubicBezTo>
                <a:lnTo>
                  <a:pt x="250" y="409"/>
                </a:lnTo>
                <a:cubicBezTo>
                  <a:pt x="250" y="462"/>
                  <a:pt x="207" y="505"/>
                  <a:pt x="154" y="505"/>
                </a:cubicBezTo>
                <a:cubicBezTo>
                  <a:pt x="101" y="505"/>
                  <a:pt x="58" y="462"/>
                  <a:pt x="58" y="409"/>
                </a:cubicBezTo>
                <a:lnTo>
                  <a:pt x="58" y="405"/>
                </a:lnTo>
                <a:lnTo>
                  <a:pt x="60" y="424"/>
                </a:lnTo>
                <a:lnTo>
                  <a:pt x="59" y="419"/>
                </a:lnTo>
                <a:cubicBezTo>
                  <a:pt x="49" y="368"/>
                  <a:pt x="82" y="318"/>
                  <a:pt x="132" y="307"/>
                </a:cubicBezTo>
                <a:cubicBezTo>
                  <a:pt x="183" y="295"/>
                  <a:pt x="234" y="327"/>
                  <a:pt x="247" y="377"/>
                </a:cubicBezTo>
                <a:lnTo>
                  <a:pt x="248" y="381"/>
                </a:lnTo>
                <a:cubicBezTo>
                  <a:pt x="250" y="389"/>
                  <a:pt x="250" y="397"/>
                  <a:pt x="250" y="404"/>
                </a:cubicBezTo>
                <a:lnTo>
                  <a:pt x="250" y="409"/>
                </a:lnTo>
                <a:cubicBezTo>
                  <a:pt x="250" y="462"/>
                  <a:pt x="207" y="505"/>
                  <a:pt x="154" y="505"/>
                </a:cubicBezTo>
                <a:lnTo>
                  <a:pt x="152" y="505"/>
                </a:lnTo>
                <a:cubicBezTo>
                  <a:pt x="104" y="505"/>
                  <a:pt x="62" y="469"/>
                  <a:pt x="57" y="420"/>
                </a:cubicBezTo>
                <a:lnTo>
                  <a:pt x="56" y="411"/>
                </a:lnTo>
                <a:lnTo>
                  <a:pt x="55" y="400"/>
                </a:lnTo>
                <a:lnTo>
                  <a:pt x="150" y="486"/>
                </a:lnTo>
                <a:lnTo>
                  <a:pt x="144" y="486"/>
                </a:lnTo>
                <a:lnTo>
                  <a:pt x="240" y="390"/>
                </a:lnTo>
                <a:lnTo>
                  <a:pt x="240" y="400"/>
                </a:lnTo>
                <a:lnTo>
                  <a:pt x="241" y="399"/>
                </a:lnTo>
                <a:cubicBezTo>
                  <a:pt x="246" y="449"/>
                  <a:pt x="212" y="495"/>
                  <a:pt x="162" y="504"/>
                </a:cubicBezTo>
                <a:cubicBezTo>
                  <a:pt x="113" y="513"/>
                  <a:pt x="65" y="482"/>
                  <a:pt x="52" y="433"/>
                </a:cubicBezTo>
                <a:lnTo>
                  <a:pt x="51" y="429"/>
                </a:lnTo>
                <a:lnTo>
                  <a:pt x="49" y="419"/>
                </a:lnTo>
                <a:cubicBezTo>
                  <a:pt x="39" y="368"/>
                  <a:pt x="72" y="318"/>
                  <a:pt x="122" y="307"/>
                </a:cubicBezTo>
                <a:cubicBezTo>
                  <a:pt x="173" y="295"/>
                  <a:pt x="224" y="327"/>
                  <a:pt x="237" y="377"/>
                </a:cubicBezTo>
                <a:lnTo>
                  <a:pt x="238" y="381"/>
                </a:lnTo>
                <a:cubicBezTo>
                  <a:pt x="240" y="389"/>
                  <a:pt x="240" y="397"/>
                  <a:pt x="240" y="404"/>
                </a:cubicBezTo>
                <a:lnTo>
                  <a:pt x="240" y="409"/>
                </a:lnTo>
                <a:cubicBezTo>
                  <a:pt x="240" y="462"/>
                  <a:pt x="197" y="505"/>
                  <a:pt x="144" y="505"/>
                </a:cubicBezTo>
                <a:lnTo>
                  <a:pt x="143" y="505"/>
                </a:lnTo>
                <a:cubicBezTo>
                  <a:pt x="90" y="505"/>
                  <a:pt x="47" y="462"/>
                  <a:pt x="47" y="409"/>
                </a:cubicBezTo>
                <a:cubicBezTo>
                  <a:pt x="47" y="356"/>
                  <a:pt x="90" y="313"/>
                  <a:pt x="143" y="313"/>
                </a:cubicBezTo>
                <a:lnTo>
                  <a:pt x="147" y="313"/>
                </a:lnTo>
                <a:lnTo>
                  <a:pt x="65" y="360"/>
                </a:lnTo>
                <a:lnTo>
                  <a:pt x="68" y="355"/>
                </a:lnTo>
                <a:lnTo>
                  <a:pt x="77" y="343"/>
                </a:lnTo>
                <a:cubicBezTo>
                  <a:pt x="95" y="319"/>
                  <a:pt x="123" y="304"/>
                  <a:pt x="153" y="304"/>
                </a:cubicBezTo>
                <a:lnTo>
                  <a:pt x="155" y="304"/>
                </a:lnTo>
                <a:lnTo>
                  <a:pt x="158" y="304"/>
                </a:lnTo>
                <a:cubicBezTo>
                  <a:pt x="188" y="304"/>
                  <a:pt x="216" y="318"/>
                  <a:pt x="234" y="341"/>
                </a:cubicBezTo>
                <a:cubicBezTo>
                  <a:pt x="252" y="365"/>
                  <a:pt x="259" y="395"/>
                  <a:pt x="252" y="424"/>
                </a:cubicBezTo>
                <a:lnTo>
                  <a:pt x="251" y="428"/>
                </a:lnTo>
                <a:lnTo>
                  <a:pt x="251" y="428"/>
                </a:lnTo>
                <a:cubicBezTo>
                  <a:pt x="242" y="473"/>
                  <a:pt x="202" y="505"/>
                  <a:pt x="156" y="505"/>
                </a:cubicBezTo>
                <a:lnTo>
                  <a:pt x="154" y="505"/>
                </a:lnTo>
                <a:cubicBezTo>
                  <a:pt x="101" y="505"/>
                  <a:pt x="58" y="462"/>
                  <a:pt x="58" y="409"/>
                </a:cubicBezTo>
                <a:cubicBezTo>
                  <a:pt x="58" y="356"/>
                  <a:pt x="101" y="313"/>
                  <a:pt x="154" y="313"/>
                </a:cubicBezTo>
                <a:lnTo>
                  <a:pt x="155" y="313"/>
                </a:lnTo>
                <a:lnTo>
                  <a:pt x="156" y="313"/>
                </a:lnTo>
                <a:lnTo>
                  <a:pt x="158" y="313"/>
                </a:lnTo>
                <a:lnTo>
                  <a:pt x="63" y="419"/>
                </a:lnTo>
                <a:lnTo>
                  <a:pt x="62" y="409"/>
                </a:lnTo>
                <a:lnTo>
                  <a:pt x="61" y="401"/>
                </a:lnTo>
                <a:cubicBezTo>
                  <a:pt x="55" y="351"/>
                  <a:pt x="90" y="305"/>
                  <a:pt x="139" y="296"/>
                </a:cubicBezTo>
                <a:cubicBezTo>
                  <a:pt x="189" y="287"/>
                  <a:pt x="237" y="318"/>
                  <a:pt x="250" y="367"/>
                </a:cubicBezTo>
                <a:lnTo>
                  <a:pt x="251" y="371"/>
                </a:lnTo>
                <a:lnTo>
                  <a:pt x="253" y="385"/>
                </a:lnTo>
                <a:lnTo>
                  <a:pt x="62" y="400"/>
                </a:lnTo>
                <a:lnTo>
                  <a:pt x="62" y="394"/>
                </a:lnTo>
                <a:lnTo>
                  <a:pt x="65" y="418"/>
                </a:lnTo>
                <a:lnTo>
                  <a:pt x="64" y="414"/>
                </a:lnTo>
                <a:lnTo>
                  <a:pt x="253" y="381"/>
                </a:lnTo>
                <a:lnTo>
                  <a:pt x="254" y="391"/>
                </a:lnTo>
                <a:lnTo>
                  <a:pt x="254" y="406"/>
                </a:lnTo>
                <a:lnTo>
                  <a:pt x="254" y="409"/>
                </a:lnTo>
                <a:cubicBezTo>
                  <a:pt x="254" y="462"/>
                  <a:pt x="211" y="505"/>
                  <a:pt x="158" y="505"/>
                </a:cubicBezTo>
                <a:cubicBezTo>
                  <a:pt x="105" y="505"/>
                  <a:pt x="62" y="462"/>
                  <a:pt x="62" y="409"/>
                </a:cubicBezTo>
                <a:lnTo>
                  <a:pt x="62" y="406"/>
                </a:lnTo>
                <a:lnTo>
                  <a:pt x="64" y="422"/>
                </a:lnTo>
                <a:lnTo>
                  <a:pt x="63" y="416"/>
                </a:lnTo>
                <a:lnTo>
                  <a:pt x="61" y="400"/>
                </a:lnTo>
                <a:cubicBezTo>
                  <a:pt x="57" y="356"/>
                  <a:pt x="83" y="315"/>
                  <a:pt x="124" y="300"/>
                </a:cubicBezTo>
                <a:cubicBezTo>
                  <a:pt x="166" y="285"/>
                  <a:pt x="212" y="301"/>
                  <a:pt x="236" y="337"/>
                </a:cubicBezTo>
                <a:lnTo>
                  <a:pt x="238" y="340"/>
                </a:lnTo>
                <a:cubicBezTo>
                  <a:pt x="246" y="352"/>
                  <a:pt x="251" y="366"/>
                  <a:pt x="254" y="380"/>
                </a:cubicBezTo>
                <a:lnTo>
                  <a:pt x="255" y="387"/>
                </a:lnTo>
                <a:cubicBezTo>
                  <a:pt x="257" y="402"/>
                  <a:pt x="255" y="417"/>
                  <a:pt x="251" y="431"/>
                </a:cubicBezTo>
                <a:lnTo>
                  <a:pt x="249" y="437"/>
                </a:lnTo>
                <a:cubicBezTo>
                  <a:pt x="244" y="451"/>
                  <a:pt x="236" y="464"/>
                  <a:pt x="225" y="474"/>
                </a:cubicBezTo>
                <a:lnTo>
                  <a:pt x="222" y="477"/>
                </a:lnTo>
                <a:cubicBezTo>
                  <a:pt x="192" y="508"/>
                  <a:pt x="146" y="514"/>
                  <a:pt x="108" y="494"/>
                </a:cubicBezTo>
                <a:cubicBezTo>
                  <a:pt x="71" y="473"/>
                  <a:pt x="51" y="430"/>
                  <a:pt x="61" y="389"/>
                </a:cubicBezTo>
                <a:lnTo>
                  <a:pt x="63" y="380"/>
                </a:lnTo>
                <a:lnTo>
                  <a:pt x="62" y="381"/>
                </a:lnTo>
                <a:cubicBezTo>
                  <a:pt x="67" y="330"/>
                  <a:pt x="111" y="292"/>
                  <a:pt x="162" y="295"/>
                </a:cubicBezTo>
                <a:cubicBezTo>
                  <a:pt x="213" y="297"/>
                  <a:pt x="253" y="339"/>
                  <a:pt x="253" y="390"/>
                </a:cubicBezTo>
                <a:lnTo>
                  <a:pt x="253" y="394"/>
                </a:lnTo>
                <a:lnTo>
                  <a:pt x="253" y="400"/>
                </a:lnTo>
                <a:cubicBezTo>
                  <a:pt x="253" y="453"/>
                  <a:pt x="210" y="496"/>
                  <a:pt x="157" y="496"/>
                </a:cubicBezTo>
                <a:cubicBezTo>
                  <a:pt x="104" y="496"/>
                  <a:pt x="61" y="453"/>
                  <a:pt x="61" y="400"/>
                </a:cubicBezTo>
                <a:lnTo>
                  <a:pt x="61" y="394"/>
                </a:lnTo>
                <a:lnTo>
                  <a:pt x="61" y="390"/>
                </a:lnTo>
                <a:cubicBezTo>
                  <a:pt x="61" y="337"/>
                  <a:pt x="104" y="294"/>
                  <a:pt x="157" y="294"/>
                </a:cubicBezTo>
                <a:cubicBezTo>
                  <a:pt x="210" y="294"/>
                  <a:pt x="253" y="337"/>
                  <a:pt x="253" y="390"/>
                </a:cubicBezTo>
                <a:lnTo>
                  <a:pt x="253" y="395"/>
                </a:lnTo>
                <a:lnTo>
                  <a:pt x="254" y="394"/>
                </a:lnTo>
                <a:lnTo>
                  <a:pt x="254" y="413"/>
                </a:lnTo>
                <a:lnTo>
                  <a:pt x="254" y="419"/>
                </a:lnTo>
                <a:cubicBezTo>
                  <a:pt x="254" y="472"/>
                  <a:pt x="211" y="515"/>
                  <a:pt x="158" y="515"/>
                </a:cubicBezTo>
                <a:cubicBezTo>
                  <a:pt x="105" y="515"/>
                  <a:pt x="62" y="472"/>
                  <a:pt x="62" y="419"/>
                </a:cubicBezTo>
                <a:lnTo>
                  <a:pt x="62" y="416"/>
                </a:lnTo>
                <a:lnTo>
                  <a:pt x="63" y="430"/>
                </a:lnTo>
                <a:lnTo>
                  <a:pt x="62" y="423"/>
                </a:lnTo>
                <a:cubicBezTo>
                  <a:pt x="61" y="415"/>
                  <a:pt x="61" y="407"/>
                  <a:pt x="62" y="399"/>
                </a:cubicBezTo>
                <a:lnTo>
                  <a:pt x="63" y="390"/>
                </a:lnTo>
                <a:lnTo>
                  <a:pt x="62" y="394"/>
                </a:lnTo>
                <a:lnTo>
                  <a:pt x="65" y="418"/>
                </a:lnTo>
                <a:lnTo>
                  <a:pt x="64" y="414"/>
                </a:lnTo>
                <a:cubicBezTo>
                  <a:pt x="51" y="362"/>
                  <a:pt x="83" y="310"/>
                  <a:pt x="134" y="297"/>
                </a:cubicBezTo>
                <a:cubicBezTo>
                  <a:pt x="186" y="284"/>
                  <a:pt x="238" y="316"/>
                  <a:pt x="251" y="367"/>
                </a:cubicBezTo>
                <a:lnTo>
                  <a:pt x="252" y="371"/>
                </a:lnTo>
                <a:lnTo>
                  <a:pt x="252" y="370"/>
                </a:lnTo>
                <a:cubicBezTo>
                  <a:pt x="257" y="387"/>
                  <a:pt x="258" y="406"/>
                  <a:pt x="254" y="424"/>
                </a:cubicBezTo>
                <a:lnTo>
                  <a:pt x="253" y="428"/>
                </a:lnTo>
                <a:lnTo>
                  <a:pt x="255" y="404"/>
                </a:lnTo>
                <a:lnTo>
                  <a:pt x="255" y="409"/>
                </a:lnTo>
                <a:cubicBezTo>
                  <a:pt x="255" y="462"/>
                  <a:pt x="212" y="505"/>
                  <a:pt x="159" y="505"/>
                </a:cubicBezTo>
                <a:cubicBezTo>
                  <a:pt x="106" y="505"/>
                  <a:pt x="63" y="462"/>
                  <a:pt x="63" y="409"/>
                </a:cubicBezTo>
                <a:lnTo>
                  <a:pt x="63" y="400"/>
                </a:lnTo>
                <a:lnTo>
                  <a:pt x="63" y="400"/>
                </a:lnTo>
                <a:lnTo>
                  <a:pt x="158" y="486"/>
                </a:lnTo>
                <a:lnTo>
                  <a:pt x="157" y="486"/>
                </a:lnTo>
                <a:cubicBezTo>
                  <a:pt x="104" y="486"/>
                  <a:pt x="61" y="443"/>
                  <a:pt x="61" y="390"/>
                </a:cubicBezTo>
                <a:cubicBezTo>
                  <a:pt x="61" y="337"/>
                  <a:pt x="104" y="294"/>
                  <a:pt x="157" y="294"/>
                </a:cubicBezTo>
                <a:lnTo>
                  <a:pt x="158" y="294"/>
                </a:lnTo>
                <a:cubicBezTo>
                  <a:pt x="205" y="294"/>
                  <a:pt x="245" y="328"/>
                  <a:pt x="253" y="375"/>
                </a:cubicBezTo>
                <a:lnTo>
                  <a:pt x="254" y="381"/>
                </a:lnTo>
                <a:cubicBezTo>
                  <a:pt x="255" y="386"/>
                  <a:pt x="255" y="391"/>
                  <a:pt x="255" y="396"/>
                </a:cubicBezTo>
                <a:lnTo>
                  <a:pt x="255" y="400"/>
                </a:lnTo>
                <a:cubicBezTo>
                  <a:pt x="255" y="453"/>
                  <a:pt x="212" y="496"/>
                  <a:pt x="159" y="496"/>
                </a:cubicBezTo>
                <a:cubicBezTo>
                  <a:pt x="106" y="496"/>
                  <a:pt x="63" y="453"/>
                  <a:pt x="63" y="400"/>
                </a:cubicBezTo>
                <a:lnTo>
                  <a:pt x="63" y="395"/>
                </a:lnTo>
                <a:lnTo>
                  <a:pt x="65" y="414"/>
                </a:lnTo>
                <a:lnTo>
                  <a:pt x="64" y="409"/>
                </a:lnTo>
                <a:cubicBezTo>
                  <a:pt x="54" y="358"/>
                  <a:pt x="87" y="308"/>
                  <a:pt x="137" y="297"/>
                </a:cubicBezTo>
                <a:cubicBezTo>
                  <a:pt x="188" y="285"/>
                  <a:pt x="239" y="317"/>
                  <a:pt x="252" y="367"/>
                </a:cubicBezTo>
                <a:lnTo>
                  <a:pt x="253" y="371"/>
                </a:lnTo>
                <a:lnTo>
                  <a:pt x="255" y="385"/>
                </a:lnTo>
                <a:lnTo>
                  <a:pt x="256" y="391"/>
                </a:lnTo>
                <a:cubicBezTo>
                  <a:pt x="257" y="396"/>
                  <a:pt x="257" y="401"/>
                  <a:pt x="257" y="406"/>
                </a:cubicBezTo>
                <a:lnTo>
                  <a:pt x="257" y="409"/>
                </a:lnTo>
                <a:cubicBezTo>
                  <a:pt x="257" y="458"/>
                  <a:pt x="221" y="500"/>
                  <a:pt x="172" y="505"/>
                </a:cubicBezTo>
                <a:cubicBezTo>
                  <a:pt x="123" y="510"/>
                  <a:pt x="78" y="478"/>
                  <a:pt x="68" y="430"/>
                </a:cubicBezTo>
                <a:lnTo>
                  <a:pt x="66" y="421"/>
                </a:lnTo>
                <a:lnTo>
                  <a:pt x="63" y="400"/>
                </a:lnTo>
                <a:cubicBezTo>
                  <a:pt x="58" y="349"/>
                  <a:pt x="94" y="303"/>
                  <a:pt x="144" y="296"/>
                </a:cubicBezTo>
                <a:cubicBezTo>
                  <a:pt x="195" y="288"/>
                  <a:pt x="243" y="321"/>
                  <a:pt x="253" y="372"/>
                </a:cubicBezTo>
                <a:lnTo>
                  <a:pt x="254" y="377"/>
                </a:lnTo>
                <a:lnTo>
                  <a:pt x="249" y="360"/>
                </a:lnTo>
                <a:lnTo>
                  <a:pt x="251" y="365"/>
                </a:lnTo>
                <a:lnTo>
                  <a:pt x="65" y="400"/>
                </a:lnTo>
                <a:lnTo>
                  <a:pt x="65" y="390"/>
                </a:lnTo>
                <a:lnTo>
                  <a:pt x="65" y="392"/>
                </a:lnTo>
                <a:lnTo>
                  <a:pt x="256" y="381"/>
                </a:lnTo>
                <a:lnTo>
                  <a:pt x="256" y="384"/>
                </a:lnTo>
                <a:lnTo>
                  <a:pt x="256" y="390"/>
                </a:lnTo>
                <a:lnTo>
                  <a:pt x="255" y="372"/>
                </a:lnTo>
                <a:lnTo>
                  <a:pt x="257" y="382"/>
                </a:lnTo>
                <a:cubicBezTo>
                  <a:pt x="258" y="388"/>
                  <a:pt x="258" y="394"/>
                  <a:pt x="258" y="400"/>
                </a:cubicBezTo>
                <a:lnTo>
                  <a:pt x="258" y="406"/>
                </a:lnTo>
                <a:cubicBezTo>
                  <a:pt x="258" y="417"/>
                  <a:pt x="257" y="427"/>
                  <a:pt x="254" y="437"/>
                </a:cubicBezTo>
                <a:lnTo>
                  <a:pt x="253" y="440"/>
                </a:lnTo>
                <a:cubicBezTo>
                  <a:pt x="238" y="484"/>
                  <a:pt x="193" y="512"/>
                  <a:pt x="146" y="504"/>
                </a:cubicBezTo>
                <a:cubicBezTo>
                  <a:pt x="100" y="497"/>
                  <a:pt x="65" y="457"/>
                  <a:pt x="65" y="409"/>
                </a:cubicBezTo>
                <a:lnTo>
                  <a:pt x="65" y="405"/>
                </a:lnTo>
                <a:cubicBezTo>
                  <a:pt x="65" y="401"/>
                  <a:pt x="66" y="396"/>
                  <a:pt x="66" y="392"/>
                </a:cubicBezTo>
                <a:lnTo>
                  <a:pt x="67" y="385"/>
                </a:lnTo>
                <a:lnTo>
                  <a:pt x="69" y="377"/>
                </a:lnTo>
                <a:lnTo>
                  <a:pt x="67" y="392"/>
                </a:lnTo>
                <a:lnTo>
                  <a:pt x="67" y="390"/>
                </a:lnTo>
                <a:cubicBezTo>
                  <a:pt x="67" y="337"/>
                  <a:pt x="110" y="294"/>
                  <a:pt x="163" y="294"/>
                </a:cubicBezTo>
                <a:cubicBezTo>
                  <a:pt x="216" y="294"/>
                  <a:pt x="259" y="337"/>
                  <a:pt x="259" y="390"/>
                </a:cubicBezTo>
                <a:lnTo>
                  <a:pt x="259" y="396"/>
                </a:lnTo>
                <a:lnTo>
                  <a:pt x="258" y="416"/>
                </a:lnTo>
                <a:lnTo>
                  <a:pt x="254" y="436"/>
                </a:lnTo>
                <a:lnTo>
                  <a:pt x="256" y="415"/>
                </a:lnTo>
                <a:lnTo>
                  <a:pt x="256" y="419"/>
                </a:lnTo>
                <a:cubicBezTo>
                  <a:pt x="256" y="472"/>
                  <a:pt x="213" y="515"/>
                  <a:pt x="160" y="515"/>
                </a:cubicBezTo>
                <a:cubicBezTo>
                  <a:pt x="107" y="515"/>
                  <a:pt x="64" y="472"/>
                  <a:pt x="64" y="419"/>
                </a:cubicBezTo>
                <a:lnTo>
                  <a:pt x="64" y="412"/>
                </a:lnTo>
                <a:lnTo>
                  <a:pt x="66" y="392"/>
                </a:lnTo>
                <a:lnTo>
                  <a:pt x="67" y="380"/>
                </a:lnTo>
                <a:lnTo>
                  <a:pt x="66" y="381"/>
                </a:lnTo>
                <a:cubicBezTo>
                  <a:pt x="66" y="328"/>
                  <a:pt x="109" y="285"/>
                  <a:pt x="162" y="285"/>
                </a:cubicBezTo>
                <a:cubicBezTo>
                  <a:pt x="215" y="285"/>
                  <a:pt x="258" y="328"/>
                  <a:pt x="258" y="381"/>
                </a:cubicBezTo>
                <a:lnTo>
                  <a:pt x="258" y="384"/>
                </a:lnTo>
                <a:lnTo>
                  <a:pt x="258" y="392"/>
                </a:lnTo>
                <a:lnTo>
                  <a:pt x="258" y="402"/>
                </a:lnTo>
                <a:lnTo>
                  <a:pt x="258" y="409"/>
                </a:lnTo>
                <a:lnTo>
                  <a:pt x="258" y="396"/>
                </a:lnTo>
                <a:lnTo>
                  <a:pt x="259" y="403"/>
                </a:lnTo>
                <a:cubicBezTo>
                  <a:pt x="259" y="407"/>
                  <a:pt x="259" y="412"/>
                  <a:pt x="259" y="416"/>
                </a:cubicBezTo>
                <a:lnTo>
                  <a:pt x="259" y="419"/>
                </a:lnTo>
                <a:cubicBezTo>
                  <a:pt x="259" y="470"/>
                  <a:pt x="220" y="513"/>
                  <a:pt x="169" y="515"/>
                </a:cubicBezTo>
                <a:cubicBezTo>
                  <a:pt x="118" y="518"/>
                  <a:pt x="74" y="481"/>
                  <a:pt x="68" y="430"/>
                </a:cubicBezTo>
                <a:lnTo>
                  <a:pt x="67" y="421"/>
                </a:lnTo>
                <a:lnTo>
                  <a:pt x="66" y="410"/>
                </a:lnTo>
                <a:lnTo>
                  <a:pt x="65" y="393"/>
                </a:lnTo>
                <a:lnTo>
                  <a:pt x="65" y="390"/>
                </a:lnTo>
                <a:cubicBezTo>
                  <a:pt x="65" y="337"/>
                  <a:pt x="108" y="294"/>
                  <a:pt x="161" y="294"/>
                </a:cubicBezTo>
                <a:cubicBezTo>
                  <a:pt x="214" y="294"/>
                  <a:pt x="257" y="337"/>
                  <a:pt x="257" y="390"/>
                </a:cubicBezTo>
                <a:lnTo>
                  <a:pt x="257" y="395"/>
                </a:lnTo>
                <a:lnTo>
                  <a:pt x="257" y="400"/>
                </a:lnTo>
                <a:cubicBezTo>
                  <a:pt x="257" y="453"/>
                  <a:pt x="214" y="496"/>
                  <a:pt x="161" y="496"/>
                </a:cubicBezTo>
                <a:cubicBezTo>
                  <a:pt x="108" y="496"/>
                  <a:pt x="65" y="453"/>
                  <a:pt x="65" y="400"/>
                </a:cubicBezTo>
                <a:lnTo>
                  <a:pt x="65" y="396"/>
                </a:lnTo>
                <a:lnTo>
                  <a:pt x="65" y="390"/>
                </a:lnTo>
                <a:lnTo>
                  <a:pt x="161" y="486"/>
                </a:lnTo>
                <a:lnTo>
                  <a:pt x="160" y="486"/>
                </a:lnTo>
                <a:cubicBezTo>
                  <a:pt x="107" y="486"/>
                  <a:pt x="64" y="443"/>
                  <a:pt x="64" y="390"/>
                </a:cubicBezTo>
                <a:cubicBezTo>
                  <a:pt x="64" y="337"/>
                  <a:pt x="107" y="294"/>
                  <a:pt x="160" y="294"/>
                </a:cubicBezTo>
                <a:lnTo>
                  <a:pt x="162" y="294"/>
                </a:lnTo>
                <a:cubicBezTo>
                  <a:pt x="215" y="294"/>
                  <a:pt x="258" y="337"/>
                  <a:pt x="258" y="390"/>
                </a:cubicBezTo>
                <a:cubicBezTo>
                  <a:pt x="258" y="443"/>
                  <a:pt x="215" y="486"/>
                  <a:pt x="162" y="486"/>
                </a:cubicBezTo>
                <a:lnTo>
                  <a:pt x="161" y="486"/>
                </a:lnTo>
                <a:lnTo>
                  <a:pt x="257" y="382"/>
                </a:lnTo>
                <a:lnTo>
                  <a:pt x="258" y="393"/>
                </a:lnTo>
                <a:lnTo>
                  <a:pt x="258" y="409"/>
                </a:lnTo>
                <a:cubicBezTo>
                  <a:pt x="258" y="462"/>
                  <a:pt x="215" y="505"/>
                  <a:pt x="162" y="505"/>
                </a:cubicBezTo>
                <a:cubicBezTo>
                  <a:pt x="109" y="505"/>
                  <a:pt x="66" y="462"/>
                  <a:pt x="66" y="409"/>
                </a:cubicBezTo>
                <a:lnTo>
                  <a:pt x="66" y="401"/>
                </a:lnTo>
                <a:lnTo>
                  <a:pt x="66" y="399"/>
                </a:lnTo>
                <a:lnTo>
                  <a:pt x="65" y="383"/>
                </a:lnTo>
                <a:lnTo>
                  <a:pt x="65" y="381"/>
                </a:lnTo>
                <a:cubicBezTo>
                  <a:pt x="65" y="328"/>
                  <a:pt x="108" y="285"/>
                  <a:pt x="161" y="285"/>
                </a:cubicBezTo>
                <a:cubicBezTo>
                  <a:pt x="214" y="285"/>
                  <a:pt x="257" y="328"/>
                  <a:pt x="257" y="381"/>
                </a:cubicBezTo>
                <a:lnTo>
                  <a:pt x="257" y="388"/>
                </a:lnTo>
                <a:lnTo>
                  <a:pt x="256" y="408"/>
                </a:lnTo>
                <a:lnTo>
                  <a:pt x="256" y="392"/>
                </a:lnTo>
                <a:lnTo>
                  <a:pt x="257" y="403"/>
                </a:lnTo>
                <a:lnTo>
                  <a:pt x="257" y="419"/>
                </a:lnTo>
                <a:cubicBezTo>
                  <a:pt x="257" y="472"/>
                  <a:pt x="214" y="515"/>
                  <a:pt x="161" y="515"/>
                </a:cubicBezTo>
                <a:cubicBezTo>
                  <a:pt x="108" y="515"/>
                  <a:pt x="65" y="472"/>
                  <a:pt x="65" y="419"/>
                </a:cubicBezTo>
                <a:lnTo>
                  <a:pt x="65" y="416"/>
                </a:lnTo>
                <a:lnTo>
                  <a:pt x="65" y="409"/>
                </a:lnTo>
                <a:lnTo>
                  <a:pt x="65" y="400"/>
                </a:lnTo>
                <a:lnTo>
                  <a:pt x="161" y="496"/>
                </a:lnTo>
                <a:lnTo>
                  <a:pt x="160" y="496"/>
                </a:lnTo>
                <a:lnTo>
                  <a:pt x="159" y="496"/>
                </a:lnTo>
                <a:cubicBezTo>
                  <a:pt x="132" y="496"/>
                  <a:pt x="106" y="485"/>
                  <a:pt x="88" y="465"/>
                </a:cubicBezTo>
                <a:cubicBezTo>
                  <a:pt x="70" y="445"/>
                  <a:pt x="61" y="418"/>
                  <a:pt x="64" y="391"/>
                </a:cubicBezTo>
                <a:lnTo>
                  <a:pt x="65" y="381"/>
                </a:lnTo>
                <a:cubicBezTo>
                  <a:pt x="70" y="332"/>
                  <a:pt x="111" y="294"/>
                  <a:pt x="160" y="294"/>
                </a:cubicBezTo>
                <a:lnTo>
                  <a:pt x="161" y="294"/>
                </a:lnTo>
                <a:cubicBezTo>
                  <a:pt x="211" y="294"/>
                  <a:pt x="252" y="332"/>
                  <a:pt x="257" y="381"/>
                </a:cubicBezTo>
                <a:lnTo>
                  <a:pt x="258" y="391"/>
                </a:lnTo>
                <a:lnTo>
                  <a:pt x="258" y="406"/>
                </a:lnTo>
                <a:cubicBezTo>
                  <a:pt x="258" y="417"/>
                  <a:pt x="257" y="427"/>
                  <a:pt x="254" y="437"/>
                </a:cubicBezTo>
                <a:lnTo>
                  <a:pt x="253" y="440"/>
                </a:lnTo>
                <a:cubicBezTo>
                  <a:pt x="238" y="484"/>
                  <a:pt x="193" y="512"/>
                  <a:pt x="146" y="504"/>
                </a:cubicBezTo>
                <a:cubicBezTo>
                  <a:pt x="100" y="497"/>
                  <a:pt x="65" y="457"/>
                  <a:pt x="65" y="409"/>
                </a:cubicBezTo>
                <a:lnTo>
                  <a:pt x="65" y="406"/>
                </a:lnTo>
                <a:lnTo>
                  <a:pt x="65" y="400"/>
                </a:lnTo>
                <a:lnTo>
                  <a:pt x="65" y="390"/>
                </a:lnTo>
                <a:cubicBezTo>
                  <a:pt x="65" y="385"/>
                  <a:pt x="66" y="380"/>
                  <a:pt x="67" y="375"/>
                </a:cubicBezTo>
                <a:lnTo>
                  <a:pt x="68" y="369"/>
                </a:lnTo>
                <a:cubicBezTo>
                  <a:pt x="69" y="364"/>
                  <a:pt x="70" y="359"/>
                  <a:pt x="71" y="354"/>
                </a:cubicBezTo>
                <a:lnTo>
                  <a:pt x="72" y="351"/>
                </a:lnTo>
                <a:cubicBezTo>
                  <a:pt x="88" y="304"/>
                  <a:pt x="137" y="277"/>
                  <a:pt x="185" y="288"/>
                </a:cubicBezTo>
                <a:cubicBezTo>
                  <a:pt x="233" y="299"/>
                  <a:pt x="265" y="344"/>
                  <a:pt x="259" y="393"/>
                </a:cubicBezTo>
                <a:lnTo>
                  <a:pt x="258" y="401"/>
                </a:lnTo>
                <a:lnTo>
                  <a:pt x="255" y="418"/>
                </a:lnTo>
                <a:lnTo>
                  <a:pt x="256" y="387"/>
                </a:lnTo>
                <a:lnTo>
                  <a:pt x="257" y="394"/>
                </a:lnTo>
                <a:lnTo>
                  <a:pt x="247" y="365"/>
                </a:lnTo>
                <a:lnTo>
                  <a:pt x="248" y="367"/>
                </a:lnTo>
                <a:lnTo>
                  <a:pt x="67" y="419"/>
                </a:lnTo>
                <a:lnTo>
                  <a:pt x="66" y="409"/>
                </a:lnTo>
                <a:lnTo>
                  <a:pt x="70" y="430"/>
                </a:lnTo>
                <a:lnTo>
                  <a:pt x="68" y="424"/>
                </a:lnTo>
                <a:lnTo>
                  <a:pt x="67" y="421"/>
                </a:lnTo>
                <a:lnTo>
                  <a:pt x="244" y="433"/>
                </a:lnTo>
                <a:lnTo>
                  <a:pt x="240" y="441"/>
                </a:lnTo>
                <a:lnTo>
                  <a:pt x="247" y="424"/>
                </a:lnTo>
                <a:lnTo>
                  <a:pt x="244" y="435"/>
                </a:lnTo>
                <a:lnTo>
                  <a:pt x="247" y="409"/>
                </a:lnTo>
                <a:lnTo>
                  <a:pt x="247" y="416"/>
                </a:lnTo>
                <a:lnTo>
                  <a:pt x="243" y="386"/>
                </a:lnTo>
                <a:lnTo>
                  <a:pt x="244" y="389"/>
                </a:lnTo>
                <a:lnTo>
                  <a:pt x="56" y="419"/>
                </a:lnTo>
                <a:lnTo>
                  <a:pt x="56" y="409"/>
                </a:lnTo>
                <a:lnTo>
                  <a:pt x="56" y="411"/>
                </a:lnTo>
                <a:lnTo>
                  <a:pt x="247" y="400"/>
                </a:lnTo>
                <a:lnTo>
                  <a:pt x="247" y="403"/>
                </a:lnTo>
                <a:lnTo>
                  <a:pt x="247" y="409"/>
                </a:lnTo>
                <a:cubicBezTo>
                  <a:pt x="247" y="462"/>
                  <a:pt x="204" y="505"/>
                  <a:pt x="151" y="505"/>
                </a:cubicBezTo>
                <a:cubicBezTo>
                  <a:pt x="98" y="505"/>
                  <a:pt x="55" y="462"/>
                  <a:pt x="55" y="409"/>
                </a:cubicBezTo>
                <a:lnTo>
                  <a:pt x="55" y="398"/>
                </a:lnTo>
                <a:lnTo>
                  <a:pt x="55" y="390"/>
                </a:lnTo>
                <a:cubicBezTo>
                  <a:pt x="55" y="337"/>
                  <a:pt x="98" y="294"/>
                  <a:pt x="151" y="294"/>
                </a:cubicBezTo>
                <a:cubicBezTo>
                  <a:pt x="204" y="294"/>
                  <a:pt x="247" y="337"/>
                  <a:pt x="247" y="390"/>
                </a:cubicBezTo>
                <a:lnTo>
                  <a:pt x="247" y="393"/>
                </a:lnTo>
                <a:lnTo>
                  <a:pt x="246" y="378"/>
                </a:lnTo>
                <a:lnTo>
                  <a:pt x="247" y="384"/>
                </a:lnTo>
                <a:cubicBezTo>
                  <a:pt x="248" y="389"/>
                  <a:pt x="248" y="394"/>
                  <a:pt x="248" y="399"/>
                </a:cubicBezTo>
                <a:lnTo>
                  <a:pt x="248" y="409"/>
                </a:lnTo>
                <a:cubicBezTo>
                  <a:pt x="248" y="462"/>
                  <a:pt x="205" y="505"/>
                  <a:pt x="152" y="505"/>
                </a:cubicBezTo>
                <a:cubicBezTo>
                  <a:pt x="99" y="505"/>
                  <a:pt x="56" y="462"/>
                  <a:pt x="56" y="409"/>
                </a:cubicBezTo>
                <a:lnTo>
                  <a:pt x="56" y="405"/>
                </a:lnTo>
                <a:lnTo>
                  <a:pt x="58" y="424"/>
                </a:lnTo>
                <a:lnTo>
                  <a:pt x="57" y="419"/>
                </a:lnTo>
                <a:cubicBezTo>
                  <a:pt x="48" y="371"/>
                  <a:pt x="77" y="323"/>
                  <a:pt x="124" y="308"/>
                </a:cubicBezTo>
                <a:cubicBezTo>
                  <a:pt x="172" y="294"/>
                  <a:pt x="222" y="319"/>
                  <a:pt x="241" y="365"/>
                </a:cubicBezTo>
                <a:lnTo>
                  <a:pt x="243" y="370"/>
                </a:lnTo>
                <a:lnTo>
                  <a:pt x="248" y="386"/>
                </a:lnTo>
                <a:lnTo>
                  <a:pt x="59" y="420"/>
                </a:lnTo>
                <a:lnTo>
                  <a:pt x="58" y="411"/>
                </a:lnTo>
                <a:lnTo>
                  <a:pt x="57" y="409"/>
                </a:lnTo>
                <a:lnTo>
                  <a:pt x="247" y="390"/>
                </a:lnTo>
                <a:lnTo>
                  <a:pt x="247" y="394"/>
                </a:lnTo>
                <a:lnTo>
                  <a:pt x="247" y="400"/>
                </a:lnTo>
                <a:lnTo>
                  <a:pt x="151" y="304"/>
                </a:lnTo>
                <a:lnTo>
                  <a:pt x="152" y="304"/>
                </a:lnTo>
                <a:cubicBezTo>
                  <a:pt x="205" y="304"/>
                  <a:pt x="248" y="347"/>
                  <a:pt x="248" y="400"/>
                </a:cubicBezTo>
                <a:cubicBezTo>
                  <a:pt x="248" y="453"/>
                  <a:pt x="205" y="496"/>
                  <a:pt x="152" y="496"/>
                </a:cubicBezTo>
                <a:lnTo>
                  <a:pt x="151" y="496"/>
                </a:lnTo>
                <a:lnTo>
                  <a:pt x="245" y="377"/>
                </a:lnTo>
                <a:lnTo>
                  <a:pt x="246" y="381"/>
                </a:lnTo>
                <a:cubicBezTo>
                  <a:pt x="248" y="389"/>
                  <a:pt x="248" y="397"/>
                  <a:pt x="248" y="404"/>
                </a:cubicBezTo>
                <a:lnTo>
                  <a:pt x="248" y="409"/>
                </a:lnTo>
                <a:cubicBezTo>
                  <a:pt x="248" y="462"/>
                  <a:pt x="205" y="505"/>
                  <a:pt x="152" y="505"/>
                </a:cubicBezTo>
                <a:cubicBezTo>
                  <a:pt x="99" y="505"/>
                  <a:pt x="56" y="462"/>
                  <a:pt x="56" y="409"/>
                </a:cubicBezTo>
                <a:lnTo>
                  <a:pt x="56" y="400"/>
                </a:lnTo>
                <a:lnTo>
                  <a:pt x="56" y="390"/>
                </a:lnTo>
                <a:cubicBezTo>
                  <a:pt x="56" y="337"/>
                  <a:pt x="99" y="294"/>
                  <a:pt x="152" y="294"/>
                </a:cubicBezTo>
                <a:lnTo>
                  <a:pt x="156" y="294"/>
                </a:lnTo>
                <a:cubicBezTo>
                  <a:pt x="200" y="294"/>
                  <a:pt x="238" y="323"/>
                  <a:pt x="249" y="365"/>
                </a:cubicBezTo>
                <a:lnTo>
                  <a:pt x="252" y="376"/>
                </a:lnTo>
                <a:lnTo>
                  <a:pt x="252" y="376"/>
                </a:lnTo>
                <a:lnTo>
                  <a:pt x="69" y="386"/>
                </a:lnTo>
                <a:lnTo>
                  <a:pt x="71" y="378"/>
                </a:lnTo>
                <a:lnTo>
                  <a:pt x="69" y="393"/>
                </a:lnTo>
                <a:lnTo>
                  <a:pt x="70" y="382"/>
                </a:lnTo>
                <a:lnTo>
                  <a:pt x="165" y="486"/>
                </a:lnTo>
                <a:lnTo>
                  <a:pt x="162" y="486"/>
                </a:lnTo>
                <a:cubicBezTo>
                  <a:pt x="109" y="486"/>
                  <a:pt x="66" y="443"/>
                  <a:pt x="66" y="390"/>
                </a:cubicBezTo>
                <a:cubicBezTo>
                  <a:pt x="66" y="337"/>
                  <a:pt x="109" y="294"/>
                  <a:pt x="162" y="294"/>
                </a:cubicBezTo>
                <a:lnTo>
                  <a:pt x="163" y="294"/>
                </a:lnTo>
                <a:cubicBezTo>
                  <a:pt x="216" y="294"/>
                  <a:pt x="259" y="337"/>
                  <a:pt x="259" y="390"/>
                </a:cubicBezTo>
                <a:cubicBezTo>
                  <a:pt x="259" y="443"/>
                  <a:pt x="216" y="486"/>
                  <a:pt x="163" y="486"/>
                </a:cubicBezTo>
                <a:lnTo>
                  <a:pt x="162" y="486"/>
                </a:lnTo>
                <a:lnTo>
                  <a:pt x="258" y="377"/>
                </a:lnTo>
                <a:lnTo>
                  <a:pt x="259" y="384"/>
                </a:lnTo>
                <a:cubicBezTo>
                  <a:pt x="259" y="388"/>
                  <a:pt x="259" y="393"/>
                  <a:pt x="259" y="397"/>
                </a:cubicBezTo>
                <a:lnTo>
                  <a:pt x="259" y="400"/>
                </a:lnTo>
                <a:cubicBezTo>
                  <a:pt x="259" y="453"/>
                  <a:pt x="216" y="496"/>
                  <a:pt x="163" y="496"/>
                </a:cubicBezTo>
                <a:cubicBezTo>
                  <a:pt x="110" y="496"/>
                  <a:pt x="67" y="453"/>
                  <a:pt x="67" y="400"/>
                </a:cubicBezTo>
                <a:lnTo>
                  <a:pt x="67" y="394"/>
                </a:lnTo>
                <a:lnTo>
                  <a:pt x="67" y="385"/>
                </a:lnTo>
                <a:lnTo>
                  <a:pt x="67" y="376"/>
                </a:lnTo>
                <a:lnTo>
                  <a:pt x="67" y="371"/>
                </a:lnTo>
                <a:cubicBezTo>
                  <a:pt x="67" y="318"/>
                  <a:pt x="110" y="275"/>
                  <a:pt x="163" y="275"/>
                </a:cubicBezTo>
                <a:cubicBezTo>
                  <a:pt x="216" y="275"/>
                  <a:pt x="259" y="318"/>
                  <a:pt x="259" y="371"/>
                </a:cubicBezTo>
                <a:lnTo>
                  <a:pt x="259" y="373"/>
                </a:lnTo>
                <a:lnTo>
                  <a:pt x="259" y="381"/>
                </a:lnTo>
                <a:lnTo>
                  <a:pt x="260" y="380"/>
                </a:lnTo>
                <a:lnTo>
                  <a:pt x="260" y="400"/>
                </a:lnTo>
                <a:lnTo>
                  <a:pt x="260" y="409"/>
                </a:lnTo>
                <a:cubicBezTo>
                  <a:pt x="260" y="462"/>
                  <a:pt x="217" y="505"/>
                  <a:pt x="164" y="505"/>
                </a:cubicBezTo>
                <a:lnTo>
                  <a:pt x="160" y="505"/>
                </a:lnTo>
                <a:cubicBezTo>
                  <a:pt x="120" y="505"/>
                  <a:pt x="84" y="480"/>
                  <a:pt x="70" y="442"/>
                </a:cubicBezTo>
                <a:lnTo>
                  <a:pt x="66" y="431"/>
                </a:lnTo>
                <a:lnTo>
                  <a:pt x="64" y="424"/>
                </a:lnTo>
                <a:lnTo>
                  <a:pt x="245" y="421"/>
                </a:lnTo>
                <a:lnTo>
                  <a:pt x="244" y="424"/>
                </a:lnTo>
                <a:lnTo>
                  <a:pt x="248" y="393"/>
                </a:lnTo>
                <a:lnTo>
                  <a:pt x="248" y="400"/>
                </a:lnTo>
                <a:lnTo>
                  <a:pt x="248" y="387"/>
                </a:lnTo>
                <a:lnTo>
                  <a:pt x="249" y="394"/>
                </a:lnTo>
                <a:cubicBezTo>
                  <a:pt x="249" y="398"/>
                  <a:pt x="249" y="403"/>
                  <a:pt x="249" y="407"/>
                </a:cubicBezTo>
                <a:lnTo>
                  <a:pt x="249" y="409"/>
                </a:lnTo>
                <a:cubicBezTo>
                  <a:pt x="249" y="462"/>
                  <a:pt x="206" y="505"/>
                  <a:pt x="153" y="505"/>
                </a:cubicBezTo>
                <a:cubicBezTo>
                  <a:pt x="100" y="505"/>
                  <a:pt x="57" y="462"/>
                  <a:pt x="57" y="409"/>
                </a:cubicBezTo>
                <a:lnTo>
                  <a:pt x="57" y="404"/>
                </a:lnTo>
                <a:lnTo>
                  <a:pt x="59" y="385"/>
                </a:lnTo>
                <a:lnTo>
                  <a:pt x="58" y="386"/>
                </a:lnTo>
                <a:lnTo>
                  <a:pt x="58" y="381"/>
                </a:lnTo>
                <a:lnTo>
                  <a:pt x="240" y="424"/>
                </a:lnTo>
                <a:lnTo>
                  <a:pt x="239" y="426"/>
                </a:lnTo>
                <a:lnTo>
                  <a:pt x="249" y="383"/>
                </a:lnTo>
                <a:lnTo>
                  <a:pt x="249" y="390"/>
                </a:lnTo>
                <a:lnTo>
                  <a:pt x="248" y="375"/>
                </a:lnTo>
                <a:lnTo>
                  <a:pt x="249" y="381"/>
                </a:lnTo>
                <a:lnTo>
                  <a:pt x="240" y="354"/>
                </a:lnTo>
                <a:lnTo>
                  <a:pt x="242" y="358"/>
                </a:lnTo>
                <a:lnTo>
                  <a:pt x="77" y="347"/>
                </a:lnTo>
                <a:lnTo>
                  <a:pt x="81" y="341"/>
                </a:lnTo>
                <a:cubicBezTo>
                  <a:pt x="84" y="336"/>
                  <a:pt x="88" y="331"/>
                  <a:pt x="93" y="327"/>
                </a:cubicBezTo>
                <a:lnTo>
                  <a:pt x="97" y="323"/>
                </a:lnTo>
                <a:cubicBezTo>
                  <a:pt x="124" y="295"/>
                  <a:pt x="165" y="287"/>
                  <a:pt x="201" y="302"/>
                </a:cubicBezTo>
                <a:cubicBezTo>
                  <a:pt x="237" y="317"/>
                  <a:pt x="260" y="352"/>
                  <a:pt x="260" y="390"/>
                </a:cubicBezTo>
                <a:lnTo>
                  <a:pt x="260" y="395"/>
                </a:lnTo>
                <a:lnTo>
                  <a:pt x="260" y="404"/>
                </a:lnTo>
                <a:lnTo>
                  <a:pt x="259" y="424"/>
                </a:lnTo>
                <a:lnTo>
                  <a:pt x="259" y="419"/>
                </a:lnTo>
                <a:lnTo>
                  <a:pt x="72" y="389"/>
                </a:lnTo>
                <a:lnTo>
                  <a:pt x="73" y="386"/>
                </a:lnTo>
                <a:lnTo>
                  <a:pt x="69" y="403"/>
                </a:lnTo>
                <a:lnTo>
                  <a:pt x="70" y="396"/>
                </a:lnTo>
                <a:lnTo>
                  <a:pt x="165" y="505"/>
                </a:lnTo>
                <a:lnTo>
                  <a:pt x="162" y="505"/>
                </a:lnTo>
                <a:cubicBezTo>
                  <a:pt x="132" y="505"/>
                  <a:pt x="103" y="491"/>
                  <a:pt x="85" y="466"/>
                </a:cubicBezTo>
                <a:cubicBezTo>
                  <a:pt x="67" y="441"/>
                  <a:pt x="62" y="408"/>
                  <a:pt x="71" y="379"/>
                </a:cubicBezTo>
                <a:lnTo>
                  <a:pt x="74" y="370"/>
                </a:lnTo>
                <a:lnTo>
                  <a:pt x="71" y="416"/>
                </a:lnTo>
                <a:lnTo>
                  <a:pt x="70" y="410"/>
                </a:lnTo>
                <a:lnTo>
                  <a:pt x="70" y="414"/>
                </a:lnTo>
                <a:lnTo>
                  <a:pt x="257" y="414"/>
                </a:lnTo>
                <a:lnTo>
                  <a:pt x="256" y="418"/>
                </a:lnTo>
                <a:lnTo>
                  <a:pt x="258" y="394"/>
                </a:lnTo>
                <a:lnTo>
                  <a:pt x="258" y="400"/>
                </a:lnTo>
                <a:lnTo>
                  <a:pt x="162" y="304"/>
                </a:lnTo>
                <a:lnTo>
                  <a:pt x="163" y="304"/>
                </a:lnTo>
                <a:cubicBezTo>
                  <a:pt x="208" y="304"/>
                  <a:pt x="247" y="336"/>
                  <a:pt x="257" y="380"/>
                </a:cubicBezTo>
                <a:lnTo>
                  <a:pt x="259" y="389"/>
                </a:lnTo>
                <a:cubicBezTo>
                  <a:pt x="261" y="395"/>
                  <a:pt x="261" y="402"/>
                  <a:pt x="261" y="409"/>
                </a:cubicBezTo>
                <a:lnTo>
                  <a:pt x="261" y="416"/>
                </a:lnTo>
                <a:lnTo>
                  <a:pt x="261" y="419"/>
                </a:lnTo>
                <a:lnTo>
                  <a:pt x="70" y="409"/>
                </a:lnTo>
                <a:lnTo>
                  <a:pt x="71" y="400"/>
                </a:lnTo>
                <a:lnTo>
                  <a:pt x="70" y="400"/>
                </a:lnTo>
                <a:lnTo>
                  <a:pt x="72" y="419"/>
                </a:lnTo>
                <a:lnTo>
                  <a:pt x="70" y="409"/>
                </a:lnTo>
                <a:lnTo>
                  <a:pt x="164" y="486"/>
                </a:lnTo>
                <a:lnTo>
                  <a:pt x="163" y="486"/>
                </a:lnTo>
                <a:lnTo>
                  <a:pt x="255" y="363"/>
                </a:lnTo>
                <a:lnTo>
                  <a:pt x="258" y="373"/>
                </a:lnTo>
                <a:cubicBezTo>
                  <a:pt x="267" y="402"/>
                  <a:pt x="262" y="433"/>
                  <a:pt x="243" y="458"/>
                </a:cubicBezTo>
                <a:cubicBezTo>
                  <a:pt x="225" y="482"/>
                  <a:pt x="197" y="496"/>
                  <a:pt x="166" y="496"/>
                </a:cubicBezTo>
                <a:lnTo>
                  <a:pt x="165" y="496"/>
                </a:lnTo>
                <a:lnTo>
                  <a:pt x="261" y="400"/>
                </a:lnTo>
                <a:lnTo>
                  <a:pt x="261" y="404"/>
                </a:lnTo>
                <a:lnTo>
                  <a:pt x="261" y="409"/>
                </a:lnTo>
                <a:lnTo>
                  <a:pt x="165" y="313"/>
                </a:lnTo>
                <a:lnTo>
                  <a:pt x="167" y="313"/>
                </a:lnTo>
                <a:cubicBezTo>
                  <a:pt x="220" y="313"/>
                  <a:pt x="263" y="356"/>
                  <a:pt x="263" y="409"/>
                </a:cubicBezTo>
                <a:cubicBezTo>
                  <a:pt x="263" y="462"/>
                  <a:pt x="220" y="505"/>
                  <a:pt x="167" y="505"/>
                </a:cubicBezTo>
                <a:lnTo>
                  <a:pt x="163" y="505"/>
                </a:lnTo>
                <a:cubicBezTo>
                  <a:pt x="136" y="505"/>
                  <a:pt x="109" y="493"/>
                  <a:pt x="91" y="472"/>
                </a:cubicBezTo>
                <a:cubicBezTo>
                  <a:pt x="73" y="451"/>
                  <a:pt x="64" y="423"/>
                  <a:pt x="68" y="396"/>
                </a:cubicBezTo>
                <a:lnTo>
                  <a:pt x="69" y="389"/>
                </a:lnTo>
                <a:cubicBezTo>
                  <a:pt x="72" y="368"/>
                  <a:pt x="82" y="349"/>
                  <a:pt x="97" y="335"/>
                </a:cubicBezTo>
                <a:lnTo>
                  <a:pt x="99" y="333"/>
                </a:lnTo>
                <a:cubicBezTo>
                  <a:pt x="126" y="305"/>
                  <a:pt x="167" y="297"/>
                  <a:pt x="203" y="312"/>
                </a:cubicBezTo>
                <a:cubicBezTo>
                  <a:pt x="239" y="327"/>
                  <a:pt x="262" y="362"/>
                  <a:pt x="262" y="400"/>
                </a:cubicBezTo>
                <a:lnTo>
                  <a:pt x="262" y="406"/>
                </a:lnTo>
                <a:lnTo>
                  <a:pt x="263" y="407"/>
                </a:lnTo>
                <a:lnTo>
                  <a:pt x="263" y="425"/>
                </a:lnTo>
                <a:lnTo>
                  <a:pt x="263" y="428"/>
                </a:lnTo>
                <a:cubicBezTo>
                  <a:pt x="263" y="481"/>
                  <a:pt x="220" y="524"/>
                  <a:pt x="167" y="524"/>
                </a:cubicBezTo>
                <a:cubicBezTo>
                  <a:pt x="114" y="524"/>
                  <a:pt x="71" y="481"/>
                  <a:pt x="71" y="428"/>
                </a:cubicBezTo>
                <a:lnTo>
                  <a:pt x="71" y="422"/>
                </a:lnTo>
                <a:lnTo>
                  <a:pt x="71" y="409"/>
                </a:lnTo>
                <a:lnTo>
                  <a:pt x="71" y="397"/>
                </a:lnTo>
                <a:lnTo>
                  <a:pt x="72" y="411"/>
                </a:lnTo>
                <a:lnTo>
                  <a:pt x="71" y="404"/>
                </a:lnTo>
                <a:lnTo>
                  <a:pt x="262" y="390"/>
                </a:lnTo>
                <a:lnTo>
                  <a:pt x="262" y="392"/>
                </a:lnTo>
                <a:lnTo>
                  <a:pt x="262" y="398"/>
                </a:lnTo>
                <a:lnTo>
                  <a:pt x="261" y="418"/>
                </a:lnTo>
                <a:lnTo>
                  <a:pt x="261" y="409"/>
                </a:lnTo>
                <a:cubicBezTo>
                  <a:pt x="261" y="457"/>
                  <a:pt x="227" y="497"/>
                  <a:pt x="181" y="504"/>
                </a:cubicBezTo>
                <a:cubicBezTo>
                  <a:pt x="134" y="512"/>
                  <a:pt x="89" y="484"/>
                  <a:pt x="74" y="440"/>
                </a:cubicBezTo>
                <a:lnTo>
                  <a:pt x="73" y="437"/>
                </a:lnTo>
                <a:cubicBezTo>
                  <a:pt x="70" y="427"/>
                  <a:pt x="68" y="417"/>
                  <a:pt x="68" y="406"/>
                </a:cubicBezTo>
                <a:lnTo>
                  <a:pt x="68" y="400"/>
                </a:lnTo>
                <a:lnTo>
                  <a:pt x="68" y="390"/>
                </a:lnTo>
                <a:cubicBezTo>
                  <a:pt x="68" y="342"/>
                  <a:pt x="105" y="301"/>
                  <a:pt x="153" y="295"/>
                </a:cubicBezTo>
                <a:cubicBezTo>
                  <a:pt x="201" y="289"/>
                  <a:pt x="246" y="320"/>
                  <a:pt x="258" y="367"/>
                </a:cubicBezTo>
                <a:lnTo>
                  <a:pt x="259" y="371"/>
                </a:lnTo>
                <a:lnTo>
                  <a:pt x="259" y="370"/>
                </a:lnTo>
                <a:lnTo>
                  <a:pt x="71" y="400"/>
                </a:lnTo>
                <a:lnTo>
                  <a:pt x="71" y="394"/>
                </a:lnTo>
                <a:lnTo>
                  <a:pt x="71" y="390"/>
                </a:lnTo>
                <a:cubicBezTo>
                  <a:pt x="71" y="337"/>
                  <a:pt x="114" y="294"/>
                  <a:pt x="167" y="294"/>
                </a:cubicBezTo>
                <a:cubicBezTo>
                  <a:pt x="220" y="294"/>
                  <a:pt x="263" y="337"/>
                  <a:pt x="263" y="390"/>
                </a:cubicBezTo>
                <a:lnTo>
                  <a:pt x="263" y="399"/>
                </a:lnTo>
                <a:lnTo>
                  <a:pt x="263" y="409"/>
                </a:lnTo>
                <a:cubicBezTo>
                  <a:pt x="263" y="462"/>
                  <a:pt x="220" y="505"/>
                  <a:pt x="167" y="505"/>
                </a:cubicBezTo>
                <a:lnTo>
                  <a:pt x="166" y="505"/>
                </a:lnTo>
                <a:cubicBezTo>
                  <a:pt x="121" y="505"/>
                  <a:pt x="81" y="473"/>
                  <a:pt x="72" y="428"/>
                </a:cubicBezTo>
                <a:lnTo>
                  <a:pt x="71" y="423"/>
                </a:lnTo>
                <a:cubicBezTo>
                  <a:pt x="70" y="417"/>
                  <a:pt x="69" y="411"/>
                  <a:pt x="69" y="404"/>
                </a:cubicBezTo>
                <a:lnTo>
                  <a:pt x="69" y="400"/>
                </a:lnTo>
                <a:cubicBezTo>
                  <a:pt x="69" y="347"/>
                  <a:pt x="112" y="304"/>
                  <a:pt x="165" y="304"/>
                </a:cubicBezTo>
                <a:cubicBezTo>
                  <a:pt x="218" y="304"/>
                  <a:pt x="261" y="347"/>
                  <a:pt x="261" y="400"/>
                </a:cubicBezTo>
                <a:lnTo>
                  <a:pt x="261" y="405"/>
                </a:lnTo>
                <a:cubicBezTo>
                  <a:pt x="261" y="413"/>
                  <a:pt x="261" y="421"/>
                  <a:pt x="259" y="429"/>
                </a:cubicBezTo>
                <a:lnTo>
                  <a:pt x="258" y="433"/>
                </a:lnTo>
                <a:cubicBezTo>
                  <a:pt x="245" y="484"/>
                  <a:pt x="193" y="515"/>
                  <a:pt x="141" y="503"/>
                </a:cubicBezTo>
                <a:cubicBezTo>
                  <a:pt x="90" y="490"/>
                  <a:pt x="58" y="438"/>
                  <a:pt x="71" y="386"/>
                </a:cubicBezTo>
                <a:lnTo>
                  <a:pt x="72" y="382"/>
                </a:lnTo>
                <a:lnTo>
                  <a:pt x="72" y="382"/>
                </a:lnTo>
                <a:cubicBezTo>
                  <a:pt x="82" y="333"/>
                  <a:pt x="127" y="300"/>
                  <a:pt x="176" y="305"/>
                </a:cubicBezTo>
                <a:cubicBezTo>
                  <a:pt x="225" y="310"/>
                  <a:pt x="262" y="351"/>
                  <a:pt x="262" y="400"/>
                </a:cubicBezTo>
                <a:lnTo>
                  <a:pt x="262" y="405"/>
                </a:lnTo>
                <a:lnTo>
                  <a:pt x="260" y="382"/>
                </a:lnTo>
                <a:lnTo>
                  <a:pt x="261" y="386"/>
                </a:lnTo>
                <a:lnTo>
                  <a:pt x="71" y="409"/>
                </a:lnTo>
                <a:lnTo>
                  <a:pt x="71" y="406"/>
                </a:lnTo>
                <a:cubicBezTo>
                  <a:pt x="71" y="401"/>
                  <a:pt x="72" y="396"/>
                  <a:pt x="73" y="391"/>
                </a:cubicBezTo>
                <a:lnTo>
                  <a:pt x="74" y="385"/>
                </a:lnTo>
                <a:lnTo>
                  <a:pt x="72" y="400"/>
                </a:lnTo>
                <a:lnTo>
                  <a:pt x="72" y="388"/>
                </a:lnTo>
                <a:lnTo>
                  <a:pt x="72" y="382"/>
                </a:lnTo>
                <a:lnTo>
                  <a:pt x="72" y="381"/>
                </a:lnTo>
                <a:cubicBezTo>
                  <a:pt x="72" y="328"/>
                  <a:pt x="115" y="285"/>
                  <a:pt x="168" y="285"/>
                </a:cubicBezTo>
                <a:cubicBezTo>
                  <a:pt x="221" y="285"/>
                  <a:pt x="264" y="328"/>
                  <a:pt x="264" y="381"/>
                </a:cubicBezTo>
                <a:lnTo>
                  <a:pt x="264" y="386"/>
                </a:lnTo>
                <a:lnTo>
                  <a:pt x="264" y="395"/>
                </a:lnTo>
                <a:lnTo>
                  <a:pt x="264" y="405"/>
                </a:lnTo>
                <a:cubicBezTo>
                  <a:pt x="264" y="413"/>
                  <a:pt x="264" y="421"/>
                  <a:pt x="262" y="429"/>
                </a:cubicBezTo>
                <a:lnTo>
                  <a:pt x="261" y="433"/>
                </a:lnTo>
                <a:cubicBezTo>
                  <a:pt x="249" y="480"/>
                  <a:pt x="204" y="511"/>
                  <a:pt x="156" y="505"/>
                </a:cubicBezTo>
                <a:cubicBezTo>
                  <a:pt x="108" y="499"/>
                  <a:pt x="71" y="458"/>
                  <a:pt x="71" y="409"/>
                </a:cubicBezTo>
                <a:lnTo>
                  <a:pt x="71" y="405"/>
                </a:lnTo>
                <a:lnTo>
                  <a:pt x="71" y="405"/>
                </a:lnTo>
                <a:lnTo>
                  <a:pt x="70" y="385"/>
                </a:lnTo>
                <a:lnTo>
                  <a:pt x="70" y="381"/>
                </a:lnTo>
                <a:cubicBezTo>
                  <a:pt x="70" y="328"/>
                  <a:pt x="113" y="285"/>
                  <a:pt x="166" y="285"/>
                </a:cubicBezTo>
                <a:cubicBezTo>
                  <a:pt x="219" y="285"/>
                  <a:pt x="262" y="328"/>
                  <a:pt x="262" y="381"/>
                </a:cubicBezTo>
                <a:lnTo>
                  <a:pt x="262" y="385"/>
                </a:lnTo>
                <a:lnTo>
                  <a:pt x="263" y="384"/>
                </a:lnTo>
                <a:lnTo>
                  <a:pt x="264" y="393"/>
                </a:lnTo>
                <a:lnTo>
                  <a:pt x="264" y="409"/>
                </a:lnTo>
                <a:cubicBezTo>
                  <a:pt x="264" y="457"/>
                  <a:pt x="230" y="497"/>
                  <a:pt x="184" y="504"/>
                </a:cubicBezTo>
                <a:cubicBezTo>
                  <a:pt x="137" y="512"/>
                  <a:pt x="92" y="484"/>
                  <a:pt x="77" y="440"/>
                </a:cubicBezTo>
                <a:lnTo>
                  <a:pt x="76" y="437"/>
                </a:lnTo>
                <a:cubicBezTo>
                  <a:pt x="75" y="432"/>
                  <a:pt x="74" y="427"/>
                  <a:pt x="73" y="422"/>
                </a:cubicBezTo>
                <a:lnTo>
                  <a:pt x="72" y="416"/>
                </a:lnTo>
                <a:cubicBezTo>
                  <a:pt x="63" y="364"/>
                  <a:pt x="98" y="314"/>
                  <a:pt x="151" y="306"/>
                </a:cubicBezTo>
                <a:cubicBezTo>
                  <a:pt x="203" y="297"/>
                  <a:pt x="252" y="332"/>
                  <a:pt x="261" y="385"/>
                </a:cubicBezTo>
                <a:lnTo>
                  <a:pt x="262" y="391"/>
                </a:lnTo>
                <a:lnTo>
                  <a:pt x="259" y="376"/>
                </a:lnTo>
                <a:lnTo>
                  <a:pt x="260" y="379"/>
                </a:lnTo>
                <a:lnTo>
                  <a:pt x="72" y="409"/>
                </a:lnTo>
                <a:lnTo>
                  <a:pt x="72" y="403"/>
                </a:lnTo>
                <a:lnTo>
                  <a:pt x="72" y="405"/>
                </a:lnTo>
                <a:lnTo>
                  <a:pt x="71" y="385"/>
                </a:lnTo>
                <a:lnTo>
                  <a:pt x="71" y="381"/>
                </a:lnTo>
                <a:cubicBezTo>
                  <a:pt x="71" y="328"/>
                  <a:pt x="114" y="285"/>
                  <a:pt x="167" y="285"/>
                </a:cubicBezTo>
                <a:cubicBezTo>
                  <a:pt x="220" y="285"/>
                  <a:pt x="263" y="328"/>
                  <a:pt x="263" y="381"/>
                </a:cubicBezTo>
                <a:lnTo>
                  <a:pt x="263" y="385"/>
                </a:lnTo>
                <a:lnTo>
                  <a:pt x="264" y="384"/>
                </a:lnTo>
                <a:lnTo>
                  <a:pt x="265" y="393"/>
                </a:lnTo>
                <a:lnTo>
                  <a:pt x="265" y="409"/>
                </a:lnTo>
                <a:cubicBezTo>
                  <a:pt x="265" y="462"/>
                  <a:pt x="222" y="505"/>
                  <a:pt x="169" y="505"/>
                </a:cubicBezTo>
                <a:cubicBezTo>
                  <a:pt x="116" y="505"/>
                  <a:pt x="73" y="462"/>
                  <a:pt x="73" y="409"/>
                </a:cubicBezTo>
                <a:lnTo>
                  <a:pt x="73" y="407"/>
                </a:lnTo>
                <a:lnTo>
                  <a:pt x="73" y="400"/>
                </a:lnTo>
                <a:lnTo>
                  <a:pt x="73" y="400"/>
                </a:lnTo>
                <a:lnTo>
                  <a:pt x="264" y="390"/>
                </a:lnTo>
                <a:lnTo>
                  <a:pt x="264" y="400"/>
                </a:lnTo>
                <a:cubicBezTo>
                  <a:pt x="264" y="453"/>
                  <a:pt x="221" y="496"/>
                  <a:pt x="168" y="496"/>
                </a:cubicBezTo>
                <a:lnTo>
                  <a:pt x="167" y="496"/>
                </a:lnTo>
                <a:lnTo>
                  <a:pt x="166" y="496"/>
                </a:lnTo>
                <a:lnTo>
                  <a:pt x="261" y="385"/>
                </a:lnTo>
                <a:lnTo>
                  <a:pt x="262" y="391"/>
                </a:lnTo>
                <a:lnTo>
                  <a:pt x="259" y="376"/>
                </a:lnTo>
                <a:lnTo>
                  <a:pt x="260" y="379"/>
                </a:lnTo>
                <a:lnTo>
                  <a:pt x="72" y="409"/>
                </a:lnTo>
                <a:lnTo>
                  <a:pt x="72" y="404"/>
                </a:lnTo>
                <a:lnTo>
                  <a:pt x="72" y="395"/>
                </a:lnTo>
                <a:lnTo>
                  <a:pt x="72" y="386"/>
                </a:lnTo>
                <a:lnTo>
                  <a:pt x="72" y="381"/>
                </a:lnTo>
                <a:lnTo>
                  <a:pt x="254" y="424"/>
                </a:lnTo>
                <a:lnTo>
                  <a:pt x="253" y="426"/>
                </a:lnTo>
                <a:lnTo>
                  <a:pt x="263" y="397"/>
                </a:lnTo>
                <a:lnTo>
                  <a:pt x="262" y="404"/>
                </a:lnTo>
                <a:lnTo>
                  <a:pt x="262" y="381"/>
                </a:lnTo>
                <a:lnTo>
                  <a:pt x="263" y="391"/>
                </a:lnTo>
                <a:lnTo>
                  <a:pt x="73" y="385"/>
                </a:lnTo>
                <a:lnTo>
                  <a:pt x="74" y="379"/>
                </a:lnTo>
                <a:lnTo>
                  <a:pt x="76" y="367"/>
                </a:lnTo>
                <a:cubicBezTo>
                  <a:pt x="88" y="320"/>
                  <a:pt x="133" y="289"/>
                  <a:pt x="181" y="295"/>
                </a:cubicBezTo>
                <a:cubicBezTo>
                  <a:pt x="229" y="301"/>
                  <a:pt x="265" y="342"/>
                  <a:pt x="265" y="390"/>
                </a:cubicBezTo>
                <a:lnTo>
                  <a:pt x="265" y="400"/>
                </a:lnTo>
                <a:lnTo>
                  <a:pt x="265" y="406"/>
                </a:lnTo>
                <a:lnTo>
                  <a:pt x="265" y="409"/>
                </a:lnTo>
                <a:lnTo>
                  <a:pt x="78" y="379"/>
                </a:lnTo>
                <a:lnTo>
                  <a:pt x="79" y="376"/>
                </a:lnTo>
                <a:lnTo>
                  <a:pt x="74" y="406"/>
                </a:lnTo>
                <a:lnTo>
                  <a:pt x="74" y="400"/>
                </a:lnTo>
                <a:cubicBezTo>
                  <a:pt x="74" y="396"/>
                  <a:pt x="75" y="391"/>
                  <a:pt x="75" y="387"/>
                </a:cubicBezTo>
                <a:lnTo>
                  <a:pt x="76" y="380"/>
                </a:lnTo>
                <a:lnTo>
                  <a:pt x="75" y="393"/>
                </a:lnTo>
                <a:lnTo>
                  <a:pt x="75" y="390"/>
                </a:lnTo>
                <a:lnTo>
                  <a:pt x="263" y="421"/>
                </a:lnTo>
                <a:lnTo>
                  <a:pt x="262" y="424"/>
                </a:lnTo>
                <a:lnTo>
                  <a:pt x="265" y="409"/>
                </a:lnTo>
                <a:lnTo>
                  <a:pt x="264" y="415"/>
                </a:lnTo>
                <a:lnTo>
                  <a:pt x="262" y="428"/>
                </a:lnTo>
                <a:lnTo>
                  <a:pt x="88" y="356"/>
                </a:lnTo>
                <a:lnTo>
                  <a:pt x="90" y="353"/>
                </a:lnTo>
                <a:lnTo>
                  <a:pt x="75" y="391"/>
                </a:lnTo>
                <a:lnTo>
                  <a:pt x="76" y="385"/>
                </a:lnTo>
                <a:lnTo>
                  <a:pt x="76" y="419"/>
                </a:lnTo>
                <a:lnTo>
                  <a:pt x="74" y="409"/>
                </a:lnTo>
                <a:cubicBezTo>
                  <a:pt x="69" y="381"/>
                  <a:pt x="76" y="352"/>
                  <a:pt x="94" y="330"/>
                </a:cubicBezTo>
                <a:cubicBezTo>
                  <a:pt x="112" y="307"/>
                  <a:pt x="140" y="294"/>
                  <a:pt x="168" y="294"/>
                </a:cubicBezTo>
                <a:lnTo>
                  <a:pt x="171" y="294"/>
                </a:lnTo>
                <a:lnTo>
                  <a:pt x="75" y="390"/>
                </a:lnTo>
                <a:lnTo>
                  <a:pt x="75" y="384"/>
                </a:lnTo>
                <a:lnTo>
                  <a:pt x="92" y="438"/>
                </a:lnTo>
                <a:lnTo>
                  <a:pt x="90" y="435"/>
                </a:lnTo>
                <a:lnTo>
                  <a:pt x="249" y="435"/>
                </a:lnTo>
                <a:lnTo>
                  <a:pt x="247" y="438"/>
                </a:lnTo>
                <a:lnTo>
                  <a:pt x="256" y="422"/>
                </a:lnTo>
                <a:lnTo>
                  <a:pt x="253" y="429"/>
                </a:lnTo>
                <a:lnTo>
                  <a:pt x="247" y="440"/>
                </a:lnTo>
                <a:lnTo>
                  <a:pt x="239" y="454"/>
                </a:lnTo>
                <a:cubicBezTo>
                  <a:pt x="219" y="484"/>
                  <a:pt x="183" y="500"/>
                  <a:pt x="147" y="496"/>
                </a:cubicBezTo>
                <a:cubicBezTo>
                  <a:pt x="110" y="491"/>
                  <a:pt x="80" y="466"/>
                  <a:pt x="68" y="431"/>
                </a:cubicBezTo>
                <a:lnTo>
                  <a:pt x="67" y="428"/>
                </a:lnTo>
                <a:cubicBezTo>
                  <a:pt x="64" y="418"/>
                  <a:pt x="62" y="408"/>
                  <a:pt x="62" y="397"/>
                </a:cubicBezTo>
                <a:lnTo>
                  <a:pt x="62" y="391"/>
                </a:lnTo>
                <a:lnTo>
                  <a:pt x="62" y="384"/>
                </a:lnTo>
                <a:lnTo>
                  <a:pt x="62" y="381"/>
                </a:lnTo>
                <a:cubicBezTo>
                  <a:pt x="62" y="334"/>
                  <a:pt x="97" y="294"/>
                  <a:pt x="143" y="287"/>
                </a:cubicBezTo>
                <a:cubicBezTo>
                  <a:pt x="190" y="279"/>
                  <a:pt x="235" y="306"/>
                  <a:pt x="250" y="351"/>
                </a:cubicBezTo>
                <a:lnTo>
                  <a:pt x="251" y="354"/>
                </a:lnTo>
                <a:cubicBezTo>
                  <a:pt x="254" y="364"/>
                  <a:pt x="255" y="374"/>
                  <a:pt x="255" y="384"/>
                </a:cubicBezTo>
                <a:lnTo>
                  <a:pt x="255" y="390"/>
                </a:lnTo>
                <a:cubicBezTo>
                  <a:pt x="255" y="443"/>
                  <a:pt x="212" y="486"/>
                  <a:pt x="159" y="486"/>
                </a:cubicBezTo>
                <a:lnTo>
                  <a:pt x="158" y="486"/>
                </a:lnTo>
                <a:cubicBezTo>
                  <a:pt x="105" y="486"/>
                  <a:pt x="62" y="443"/>
                  <a:pt x="62" y="390"/>
                </a:cubicBezTo>
                <a:lnTo>
                  <a:pt x="62" y="384"/>
                </a:lnTo>
                <a:cubicBezTo>
                  <a:pt x="62" y="374"/>
                  <a:pt x="64" y="364"/>
                  <a:pt x="67" y="354"/>
                </a:cubicBezTo>
                <a:lnTo>
                  <a:pt x="68" y="351"/>
                </a:lnTo>
                <a:cubicBezTo>
                  <a:pt x="81" y="314"/>
                  <a:pt x="114" y="288"/>
                  <a:pt x="153" y="286"/>
                </a:cubicBezTo>
                <a:cubicBezTo>
                  <a:pt x="191" y="283"/>
                  <a:pt x="228" y="304"/>
                  <a:pt x="245" y="339"/>
                </a:cubicBezTo>
                <a:lnTo>
                  <a:pt x="249" y="347"/>
                </a:lnTo>
                <a:lnTo>
                  <a:pt x="256" y="361"/>
                </a:lnTo>
                <a:lnTo>
                  <a:pt x="168" y="304"/>
                </a:lnTo>
                <a:lnTo>
                  <a:pt x="170" y="304"/>
                </a:lnTo>
                <a:lnTo>
                  <a:pt x="74" y="400"/>
                </a:lnTo>
                <a:lnTo>
                  <a:pt x="74" y="390"/>
                </a:lnTo>
                <a:lnTo>
                  <a:pt x="74" y="381"/>
                </a:lnTo>
                <a:cubicBezTo>
                  <a:pt x="74" y="328"/>
                  <a:pt x="117" y="285"/>
                  <a:pt x="170" y="285"/>
                </a:cubicBezTo>
                <a:lnTo>
                  <a:pt x="171" y="285"/>
                </a:lnTo>
                <a:cubicBezTo>
                  <a:pt x="224" y="285"/>
                  <a:pt x="267" y="328"/>
                  <a:pt x="267" y="381"/>
                </a:cubicBezTo>
                <a:lnTo>
                  <a:pt x="267" y="385"/>
                </a:lnTo>
                <a:lnTo>
                  <a:pt x="267" y="390"/>
                </a:lnTo>
                <a:cubicBezTo>
                  <a:pt x="267" y="443"/>
                  <a:pt x="224" y="486"/>
                  <a:pt x="171" y="486"/>
                </a:cubicBezTo>
                <a:lnTo>
                  <a:pt x="165" y="486"/>
                </a:lnTo>
                <a:cubicBezTo>
                  <a:pt x="132" y="486"/>
                  <a:pt x="100" y="469"/>
                  <a:pt x="83" y="440"/>
                </a:cubicBezTo>
                <a:lnTo>
                  <a:pt x="80" y="435"/>
                </a:lnTo>
                <a:lnTo>
                  <a:pt x="83" y="439"/>
                </a:lnTo>
                <a:lnTo>
                  <a:pt x="255" y="381"/>
                </a:lnTo>
                <a:lnTo>
                  <a:pt x="255" y="387"/>
                </a:lnTo>
                <a:lnTo>
                  <a:pt x="251" y="357"/>
                </a:lnTo>
                <a:lnTo>
                  <a:pt x="252" y="360"/>
                </a:lnTo>
                <a:lnTo>
                  <a:pt x="64" y="390"/>
                </a:lnTo>
                <a:lnTo>
                  <a:pt x="64" y="385"/>
                </a:lnTo>
                <a:lnTo>
                  <a:pt x="64" y="376"/>
                </a:lnTo>
                <a:lnTo>
                  <a:pt x="64" y="378"/>
                </a:lnTo>
                <a:lnTo>
                  <a:pt x="63" y="362"/>
                </a:lnTo>
                <a:cubicBezTo>
                  <a:pt x="63" y="315"/>
                  <a:pt x="98" y="275"/>
                  <a:pt x="144" y="268"/>
                </a:cubicBezTo>
                <a:cubicBezTo>
                  <a:pt x="191" y="260"/>
                  <a:pt x="236" y="287"/>
                  <a:pt x="251" y="332"/>
                </a:cubicBezTo>
                <a:lnTo>
                  <a:pt x="252" y="335"/>
                </a:lnTo>
                <a:cubicBezTo>
                  <a:pt x="253" y="340"/>
                  <a:pt x="254" y="345"/>
                  <a:pt x="255" y="350"/>
                </a:cubicBezTo>
                <a:lnTo>
                  <a:pt x="256" y="356"/>
                </a:lnTo>
                <a:lnTo>
                  <a:pt x="68" y="348"/>
                </a:lnTo>
                <a:lnTo>
                  <a:pt x="69" y="344"/>
                </a:lnTo>
                <a:lnTo>
                  <a:pt x="66" y="367"/>
                </a:lnTo>
                <a:lnTo>
                  <a:pt x="66" y="362"/>
                </a:lnTo>
                <a:cubicBezTo>
                  <a:pt x="66" y="309"/>
                  <a:pt x="109" y="266"/>
                  <a:pt x="162" y="266"/>
                </a:cubicBezTo>
                <a:cubicBezTo>
                  <a:pt x="215" y="266"/>
                  <a:pt x="258" y="309"/>
                  <a:pt x="258" y="362"/>
                </a:cubicBezTo>
                <a:lnTo>
                  <a:pt x="258" y="366"/>
                </a:lnTo>
                <a:cubicBezTo>
                  <a:pt x="258" y="373"/>
                  <a:pt x="258" y="379"/>
                  <a:pt x="257" y="385"/>
                </a:cubicBezTo>
                <a:lnTo>
                  <a:pt x="256" y="390"/>
                </a:lnTo>
                <a:cubicBezTo>
                  <a:pt x="247" y="435"/>
                  <a:pt x="207" y="467"/>
                  <a:pt x="161" y="467"/>
                </a:cubicBezTo>
                <a:lnTo>
                  <a:pt x="160" y="467"/>
                </a:lnTo>
                <a:lnTo>
                  <a:pt x="256" y="371"/>
                </a:lnTo>
                <a:lnTo>
                  <a:pt x="256" y="377"/>
                </a:lnTo>
                <a:lnTo>
                  <a:pt x="256" y="381"/>
                </a:lnTo>
                <a:cubicBezTo>
                  <a:pt x="256" y="434"/>
                  <a:pt x="213" y="477"/>
                  <a:pt x="160" y="477"/>
                </a:cubicBezTo>
                <a:cubicBezTo>
                  <a:pt x="107" y="477"/>
                  <a:pt x="64" y="434"/>
                  <a:pt x="64" y="381"/>
                </a:cubicBezTo>
                <a:lnTo>
                  <a:pt x="64" y="373"/>
                </a:lnTo>
                <a:lnTo>
                  <a:pt x="64" y="362"/>
                </a:lnTo>
                <a:lnTo>
                  <a:pt x="64" y="351"/>
                </a:lnTo>
                <a:lnTo>
                  <a:pt x="63" y="349"/>
                </a:lnTo>
                <a:lnTo>
                  <a:pt x="62" y="333"/>
                </a:lnTo>
                <a:cubicBezTo>
                  <a:pt x="62" y="280"/>
                  <a:pt x="105" y="237"/>
                  <a:pt x="158" y="237"/>
                </a:cubicBezTo>
                <a:cubicBezTo>
                  <a:pt x="211" y="237"/>
                  <a:pt x="254" y="280"/>
                  <a:pt x="254" y="333"/>
                </a:cubicBezTo>
                <a:lnTo>
                  <a:pt x="254" y="335"/>
                </a:lnTo>
                <a:lnTo>
                  <a:pt x="250" y="305"/>
                </a:lnTo>
                <a:lnTo>
                  <a:pt x="252" y="311"/>
                </a:lnTo>
                <a:cubicBezTo>
                  <a:pt x="254" y="318"/>
                  <a:pt x="255" y="325"/>
                  <a:pt x="256" y="333"/>
                </a:cubicBezTo>
                <a:lnTo>
                  <a:pt x="257" y="344"/>
                </a:lnTo>
                <a:lnTo>
                  <a:pt x="65" y="352"/>
                </a:lnTo>
                <a:lnTo>
                  <a:pt x="65" y="347"/>
                </a:lnTo>
                <a:lnTo>
                  <a:pt x="68" y="371"/>
                </a:lnTo>
                <a:lnTo>
                  <a:pt x="67" y="367"/>
                </a:lnTo>
                <a:cubicBezTo>
                  <a:pt x="54" y="315"/>
                  <a:pt x="86" y="263"/>
                  <a:pt x="137" y="250"/>
                </a:cubicBezTo>
                <a:cubicBezTo>
                  <a:pt x="189" y="237"/>
                  <a:pt x="241" y="269"/>
                  <a:pt x="254" y="320"/>
                </a:cubicBezTo>
                <a:lnTo>
                  <a:pt x="255" y="324"/>
                </a:lnTo>
                <a:cubicBezTo>
                  <a:pt x="257" y="332"/>
                  <a:pt x="257" y="340"/>
                  <a:pt x="257" y="347"/>
                </a:cubicBezTo>
                <a:lnTo>
                  <a:pt x="257" y="352"/>
                </a:lnTo>
                <a:cubicBezTo>
                  <a:pt x="257" y="405"/>
                  <a:pt x="214" y="448"/>
                  <a:pt x="161" y="448"/>
                </a:cubicBezTo>
                <a:lnTo>
                  <a:pt x="160" y="448"/>
                </a:lnTo>
                <a:cubicBezTo>
                  <a:pt x="107" y="448"/>
                  <a:pt x="64" y="405"/>
                  <a:pt x="64" y="352"/>
                </a:cubicBezTo>
                <a:lnTo>
                  <a:pt x="64" y="340"/>
                </a:lnTo>
                <a:lnTo>
                  <a:pt x="64" y="334"/>
                </a:lnTo>
                <a:lnTo>
                  <a:pt x="64" y="333"/>
                </a:lnTo>
                <a:cubicBezTo>
                  <a:pt x="64" y="280"/>
                  <a:pt x="107" y="237"/>
                  <a:pt x="160" y="237"/>
                </a:cubicBezTo>
                <a:cubicBezTo>
                  <a:pt x="213" y="237"/>
                  <a:pt x="256" y="280"/>
                  <a:pt x="256" y="333"/>
                </a:cubicBezTo>
                <a:lnTo>
                  <a:pt x="256" y="340"/>
                </a:lnTo>
                <a:lnTo>
                  <a:pt x="257" y="343"/>
                </a:lnTo>
                <a:lnTo>
                  <a:pt x="257" y="363"/>
                </a:lnTo>
                <a:lnTo>
                  <a:pt x="257" y="371"/>
                </a:lnTo>
                <a:lnTo>
                  <a:pt x="94" y="304"/>
                </a:lnTo>
                <a:lnTo>
                  <a:pt x="95" y="303"/>
                </a:lnTo>
                <a:lnTo>
                  <a:pt x="66" y="370"/>
                </a:lnTo>
                <a:lnTo>
                  <a:pt x="66" y="362"/>
                </a:lnTo>
                <a:lnTo>
                  <a:pt x="66" y="352"/>
                </a:lnTo>
                <a:lnTo>
                  <a:pt x="67" y="366"/>
                </a:lnTo>
                <a:lnTo>
                  <a:pt x="66" y="359"/>
                </a:lnTo>
                <a:lnTo>
                  <a:pt x="76" y="388"/>
                </a:lnTo>
                <a:lnTo>
                  <a:pt x="75" y="386"/>
                </a:lnTo>
                <a:lnTo>
                  <a:pt x="256" y="343"/>
                </a:lnTo>
                <a:lnTo>
                  <a:pt x="256" y="348"/>
                </a:lnTo>
                <a:lnTo>
                  <a:pt x="256" y="356"/>
                </a:lnTo>
                <a:lnTo>
                  <a:pt x="257" y="365"/>
                </a:lnTo>
                <a:cubicBezTo>
                  <a:pt x="259" y="392"/>
                  <a:pt x="250" y="418"/>
                  <a:pt x="232" y="437"/>
                </a:cubicBezTo>
                <a:cubicBezTo>
                  <a:pt x="213" y="456"/>
                  <a:pt x="188" y="467"/>
                  <a:pt x="161" y="467"/>
                </a:cubicBezTo>
                <a:lnTo>
                  <a:pt x="160" y="467"/>
                </a:lnTo>
                <a:cubicBezTo>
                  <a:pt x="133" y="467"/>
                  <a:pt x="107" y="456"/>
                  <a:pt x="88" y="435"/>
                </a:cubicBezTo>
                <a:cubicBezTo>
                  <a:pt x="70" y="414"/>
                  <a:pt x="62" y="387"/>
                  <a:pt x="65" y="360"/>
                </a:cubicBezTo>
                <a:lnTo>
                  <a:pt x="66" y="352"/>
                </a:lnTo>
                <a:lnTo>
                  <a:pt x="67" y="344"/>
                </a:lnTo>
                <a:lnTo>
                  <a:pt x="67" y="360"/>
                </a:lnTo>
                <a:lnTo>
                  <a:pt x="66" y="347"/>
                </a:lnTo>
                <a:lnTo>
                  <a:pt x="66" y="353"/>
                </a:lnTo>
                <a:cubicBezTo>
                  <a:pt x="65" y="347"/>
                  <a:pt x="64" y="341"/>
                  <a:pt x="64" y="334"/>
                </a:cubicBezTo>
                <a:lnTo>
                  <a:pt x="64" y="333"/>
                </a:lnTo>
                <a:cubicBezTo>
                  <a:pt x="64" y="280"/>
                  <a:pt x="107" y="237"/>
                  <a:pt x="160" y="237"/>
                </a:cubicBezTo>
                <a:cubicBezTo>
                  <a:pt x="213" y="237"/>
                  <a:pt x="256" y="280"/>
                  <a:pt x="256" y="333"/>
                </a:cubicBezTo>
                <a:lnTo>
                  <a:pt x="256" y="340"/>
                </a:lnTo>
                <a:lnTo>
                  <a:pt x="257" y="344"/>
                </a:lnTo>
                <a:lnTo>
                  <a:pt x="257" y="365"/>
                </a:lnTo>
                <a:lnTo>
                  <a:pt x="256" y="350"/>
                </a:lnTo>
                <a:lnTo>
                  <a:pt x="257" y="356"/>
                </a:lnTo>
                <a:lnTo>
                  <a:pt x="66" y="371"/>
                </a:lnTo>
                <a:lnTo>
                  <a:pt x="66" y="368"/>
                </a:lnTo>
                <a:lnTo>
                  <a:pt x="66" y="360"/>
                </a:lnTo>
                <a:lnTo>
                  <a:pt x="66" y="343"/>
                </a:lnTo>
                <a:lnTo>
                  <a:pt x="66" y="328"/>
                </a:lnTo>
                <a:cubicBezTo>
                  <a:pt x="64" y="302"/>
                  <a:pt x="74" y="276"/>
                  <a:pt x="92" y="257"/>
                </a:cubicBezTo>
                <a:cubicBezTo>
                  <a:pt x="110" y="238"/>
                  <a:pt x="135" y="227"/>
                  <a:pt x="161" y="227"/>
                </a:cubicBezTo>
                <a:lnTo>
                  <a:pt x="162" y="227"/>
                </a:lnTo>
                <a:cubicBezTo>
                  <a:pt x="208" y="227"/>
                  <a:pt x="248" y="260"/>
                  <a:pt x="257" y="305"/>
                </a:cubicBezTo>
                <a:lnTo>
                  <a:pt x="259" y="315"/>
                </a:lnTo>
                <a:lnTo>
                  <a:pt x="164" y="237"/>
                </a:lnTo>
                <a:lnTo>
                  <a:pt x="165" y="237"/>
                </a:lnTo>
                <a:lnTo>
                  <a:pt x="69" y="333"/>
                </a:lnTo>
                <a:lnTo>
                  <a:pt x="69" y="323"/>
                </a:lnTo>
                <a:lnTo>
                  <a:pt x="69" y="314"/>
                </a:lnTo>
                <a:cubicBezTo>
                  <a:pt x="69" y="261"/>
                  <a:pt x="112" y="218"/>
                  <a:pt x="165" y="218"/>
                </a:cubicBezTo>
                <a:cubicBezTo>
                  <a:pt x="218" y="218"/>
                  <a:pt x="261" y="261"/>
                  <a:pt x="261" y="314"/>
                </a:cubicBezTo>
                <a:lnTo>
                  <a:pt x="261" y="317"/>
                </a:lnTo>
                <a:lnTo>
                  <a:pt x="261" y="323"/>
                </a:lnTo>
                <a:lnTo>
                  <a:pt x="260" y="305"/>
                </a:lnTo>
                <a:lnTo>
                  <a:pt x="262" y="315"/>
                </a:lnTo>
                <a:lnTo>
                  <a:pt x="167" y="237"/>
                </a:lnTo>
                <a:lnTo>
                  <a:pt x="168" y="237"/>
                </a:lnTo>
                <a:lnTo>
                  <a:pt x="73" y="323"/>
                </a:lnTo>
                <a:lnTo>
                  <a:pt x="74" y="314"/>
                </a:lnTo>
                <a:lnTo>
                  <a:pt x="75" y="305"/>
                </a:lnTo>
                <a:cubicBezTo>
                  <a:pt x="80" y="254"/>
                  <a:pt x="124" y="216"/>
                  <a:pt x="175" y="219"/>
                </a:cubicBezTo>
                <a:cubicBezTo>
                  <a:pt x="226" y="221"/>
                  <a:pt x="266" y="263"/>
                  <a:pt x="266" y="314"/>
                </a:cubicBezTo>
                <a:lnTo>
                  <a:pt x="266" y="319"/>
                </a:lnTo>
                <a:lnTo>
                  <a:pt x="266" y="323"/>
                </a:lnTo>
                <a:cubicBezTo>
                  <a:pt x="266" y="376"/>
                  <a:pt x="223" y="419"/>
                  <a:pt x="170" y="419"/>
                </a:cubicBezTo>
                <a:lnTo>
                  <a:pt x="169" y="419"/>
                </a:lnTo>
                <a:cubicBezTo>
                  <a:pt x="141" y="419"/>
                  <a:pt x="114" y="407"/>
                  <a:pt x="96" y="386"/>
                </a:cubicBezTo>
                <a:cubicBezTo>
                  <a:pt x="78" y="364"/>
                  <a:pt x="70" y="336"/>
                  <a:pt x="75" y="308"/>
                </a:cubicBezTo>
                <a:lnTo>
                  <a:pt x="76" y="302"/>
                </a:lnTo>
                <a:lnTo>
                  <a:pt x="74" y="317"/>
                </a:lnTo>
                <a:lnTo>
                  <a:pt x="74" y="314"/>
                </a:lnTo>
                <a:cubicBezTo>
                  <a:pt x="74" y="261"/>
                  <a:pt x="117" y="218"/>
                  <a:pt x="170" y="218"/>
                </a:cubicBezTo>
                <a:cubicBezTo>
                  <a:pt x="223" y="218"/>
                  <a:pt x="266" y="261"/>
                  <a:pt x="266" y="314"/>
                </a:cubicBezTo>
                <a:lnTo>
                  <a:pt x="266" y="324"/>
                </a:lnTo>
                <a:lnTo>
                  <a:pt x="266" y="330"/>
                </a:lnTo>
                <a:lnTo>
                  <a:pt x="266" y="333"/>
                </a:lnTo>
                <a:lnTo>
                  <a:pt x="75" y="322"/>
                </a:lnTo>
                <a:lnTo>
                  <a:pt x="76" y="314"/>
                </a:lnTo>
                <a:lnTo>
                  <a:pt x="75" y="314"/>
                </a:lnTo>
                <a:lnTo>
                  <a:pt x="171" y="410"/>
                </a:lnTo>
                <a:lnTo>
                  <a:pt x="170" y="410"/>
                </a:lnTo>
                <a:cubicBezTo>
                  <a:pt x="143" y="410"/>
                  <a:pt x="117" y="399"/>
                  <a:pt x="99" y="379"/>
                </a:cubicBezTo>
                <a:cubicBezTo>
                  <a:pt x="81" y="359"/>
                  <a:pt x="72" y="332"/>
                  <a:pt x="75" y="305"/>
                </a:cubicBezTo>
                <a:lnTo>
                  <a:pt x="76" y="295"/>
                </a:lnTo>
                <a:cubicBezTo>
                  <a:pt x="81" y="246"/>
                  <a:pt x="122" y="208"/>
                  <a:pt x="171" y="208"/>
                </a:cubicBezTo>
                <a:lnTo>
                  <a:pt x="172" y="208"/>
                </a:lnTo>
                <a:cubicBezTo>
                  <a:pt x="225" y="208"/>
                  <a:pt x="268" y="251"/>
                  <a:pt x="268" y="304"/>
                </a:cubicBezTo>
                <a:lnTo>
                  <a:pt x="268" y="314"/>
                </a:lnTo>
                <a:lnTo>
                  <a:pt x="268" y="320"/>
                </a:lnTo>
                <a:lnTo>
                  <a:pt x="268" y="323"/>
                </a:lnTo>
                <a:cubicBezTo>
                  <a:pt x="268" y="376"/>
                  <a:pt x="225" y="419"/>
                  <a:pt x="172" y="419"/>
                </a:cubicBezTo>
                <a:cubicBezTo>
                  <a:pt x="119" y="419"/>
                  <a:pt x="76" y="376"/>
                  <a:pt x="76" y="323"/>
                </a:cubicBezTo>
                <a:lnTo>
                  <a:pt x="76" y="314"/>
                </a:lnTo>
                <a:lnTo>
                  <a:pt x="76" y="304"/>
                </a:lnTo>
                <a:cubicBezTo>
                  <a:pt x="76" y="251"/>
                  <a:pt x="119" y="208"/>
                  <a:pt x="172" y="208"/>
                </a:cubicBezTo>
                <a:cubicBezTo>
                  <a:pt x="225" y="208"/>
                  <a:pt x="268" y="251"/>
                  <a:pt x="268" y="304"/>
                </a:cubicBezTo>
                <a:lnTo>
                  <a:pt x="268" y="309"/>
                </a:lnTo>
                <a:lnTo>
                  <a:pt x="268" y="314"/>
                </a:lnTo>
                <a:cubicBezTo>
                  <a:pt x="268" y="367"/>
                  <a:pt x="225" y="410"/>
                  <a:pt x="172" y="410"/>
                </a:cubicBezTo>
                <a:cubicBezTo>
                  <a:pt x="119" y="410"/>
                  <a:pt x="76" y="367"/>
                  <a:pt x="76" y="314"/>
                </a:cubicBezTo>
                <a:lnTo>
                  <a:pt x="76" y="305"/>
                </a:lnTo>
                <a:lnTo>
                  <a:pt x="78" y="286"/>
                </a:lnTo>
                <a:cubicBezTo>
                  <a:pt x="82" y="246"/>
                  <a:pt x="111" y="212"/>
                  <a:pt x="150" y="202"/>
                </a:cubicBezTo>
                <a:lnTo>
                  <a:pt x="154" y="201"/>
                </a:lnTo>
                <a:cubicBezTo>
                  <a:pt x="172" y="197"/>
                  <a:pt x="191" y="198"/>
                  <a:pt x="208" y="203"/>
                </a:cubicBezTo>
                <a:lnTo>
                  <a:pt x="211" y="204"/>
                </a:lnTo>
                <a:lnTo>
                  <a:pt x="180" y="199"/>
                </a:lnTo>
                <a:lnTo>
                  <a:pt x="182" y="199"/>
                </a:lnTo>
                <a:cubicBezTo>
                  <a:pt x="235" y="199"/>
                  <a:pt x="278" y="242"/>
                  <a:pt x="278" y="295"/>
                </a:cubicBezTo>
                <a:lnTo>
                  <a:pt x="278" y="305"/>
                </a:lnTo>
                <a:lnTo>
                  <a:pt x="277" y="325"/>
                </a:lnTo>
                <a:lnTo>
                  <a:pt x="88" y="291"/>
                </a:lnTo>
                <a:lnTo>
                  <a:pt x="89" y="287"/>
                </a:lnTo>
                <a:lnTo>
                  <a:pt x="86" y="310"/>
                </a:lnTo>
                <a:lnTo>
                  <a:pt x="86" y="304"/>
                </a:lnTo>
                <a:cubicBezTo>
                  <a:pt x="86" y="255"/>
                  <a:pt x="125" y="213"/>
                  <a:pt x="175" y="209"/>
                </a:cubicBezTo>
                <a:cubicBezTo>
                  <a:pt x="224" y="205"/>
                  <a:pt x="269" y="239"/>
                  <a:pt x="277" y="289"/>
                </a:cubicBezTo>
                <a:lnTo>
                  <a:pt x="278" y="295"/>
                </a:lnTo>
                <a:lnTo>
                  <a:pt x="278" y="291"/>
                </a:lnTo>
                <a:lnTo>
                  <a:pt x="89" y="326"/>
                </a:lnTo>
                <a:lnTo>
                  <a:pt x="88" y="318"/>
                </a:lnTo>
                <a:lnTo>
                  <a:pt x="87" y="304"/>
                </a:lnTo>
                <a:lnTo>
                  <a:pt x="86" y="291"/>
                </a:lnTo>
                <a:lnTo>
                  <a:pt x="85" y="276"/>
                </a:lnTo>
                <a:cubicBezTo>
                  <a:pt x="85" y="228"/>
                  <a:pt x="122" y="187"/>
                  <a:pt x="170" y="181"/>
                </a:cubicBezTo>
                <a:cubicBezTo>
                  <a:pt x="218" y="175"/>
                  <a:pt x="263" y="206"/>
                  <a:pt x="275" y="253"/>
                </a:cubicBezTo>
                <a:lnTo>
                  <a:pt x="277" y="261"/>
                </a:lnTo>
                <a:cubicBezTo>
                  <a:pt x="278" y="266"/>
                  <a:pt x="279" y="271"/>
                  <a:pt x="279" y="276"/>
                </a:cubicBezTo>
                <a:lnTo>
                  <a:pt x="280" y="287"/>
                </a:lnTo>
                <a:lnTo>
                  <a:pt x="89" y="287"/>
                </a:lnTo>
                <a:lnTo>
                  <a:pt x="90" y="276"/>
                </a:lnTo>
                <a:lnTo>
                  <a:pt x="89" y="276"/>
                </a:lnTo>
                <a:lnTo>
                  <a:pt x="281" y="288"/>
                </a:lnTo>
                <a:lnTo>
                  <a:pt x="280" y="296"/>
                </a:lnTo>
                <a:lnTo>
                  <a:pt x="277" y="313"/>
                </a:lnTo>
                <a:cubicBezTo>
                  <a:pt x="275" y="323"/>
                  <a:pt x="271" y="333"/>
                  <a:pt x="266" y="342"/>
                </a:cubicBezTo>
                <a:lnTo>
                  <a:pt x="261" y="351"/>
                </a:lnTo>
                <a:cubicBezTo>
                  <a:pt x="241" y="388"/>
                  <a:pt x="200" y="407"/>
                  <a:pt x="159" y="399"/>
                </a:cubicBezTo>
                <a:cubicBezTo>
                  <a:pt x="118" y="390"/>
                  <a:pt x="87" y="357"/>
                  <a:pt x="82" y="315"/>
                </a:cubicBezTo>
                <a:lnTo>
                  <a:pt x="81" y="306"/>
                </a:lnTo>
                <a:cubicBezTo>
                  <a:pt x="80" y="300"/>
                  <a:pt x="80" y="293"/>
                  <a:pt x="81" y="287"/>
                </a:cubicBezTo>
                <a:lnTo>
                  <a:pt x="82" y="276"/>
                </a:lnTo>
                <a:lnTo>
                  <a:pt x="81" y="276"/>
                </a:lnTo>
                <a:cubicBezTo>
                  <a:pt x="81" y="229"/>
                  <a:pt x="116" y="189"/>
                  <a:pt x="162" y="182"/>
                </a:cubicBezTo>
                <a:cubicBezTo>
                  <a:pt x="209" y="174"/>
                  <a:pt x="254" y="201"/>
                  <a:pt x="269" y="246"/>
                </a:cubicBezTo>
                <a:lnTo>
                  <a:pt x="270" y="249"/>
                </a:lnTo>
                <a:cubicBezTo>
                  <a:pt x="271" y="254"/>
                  <a:pt x="272" y="259"/>
                  <a:pt x="273" y="264"/>
                </a:cubicBezTo>
                <a:lnTo>
                  <a:pt x="274" y="270"/>
                </a:lnTo>
                <a:lnTo>
                  <a:pt x="179" y="189"/>
                </a:lnTo>
                <a:lnTo>
                  <a:pt x="181" y="189"/>
                </a:lnTo>
                <a:lnTo>
                  <a:pt x="85" y="285"/>
                </a:lnTo>
                <a:lnTo>
                  <a:pt x="85" y="279"/>
                </a:lnTo>
                <a:lnTo>
                  <a:pt x="90" y="310"/>
                </a:lnTo>
                <a:lnTo>
                  <a:pt x="89" y="307"/>
                </a:lnTo>
                <a:lnTo>
                  <a:pt x="276" y="276"/>
                </a:lnTo>
                <a:lnTo>
                  <a:pt x="276" y="286"/>
                </a:lnTo>
                <a:lnTo>
                  <a:pt x="276" y="292"/>
                </a:lnTo>
                <a:lnTo>
                  <a:pt x="276" y="295"/>
                </a:lnTo>
                <a:cubicBezTo>
                  <a:pt x="276" y="348"/>
                  <a:pt x="233" y="391"/>
                  <a:pt x="180" y="391"/>
                </a:cubicBezTo>
                <a:cubicBezTo>
                  <a:pt x="127" y="391"/>
                  <a:pt x="84" y="348"/>
                  <a:pt x="84" y="295"/>
                </a:cubicBezTo>
                <a:lnTo>
                  <a:pt x="84" y="292"/>
                </a:lnTo>
                <a:cubicBezTo>
                  <a:pt x="84" y="287"/>
                  <a:pt x="85" y="282"/>
                  <a:pt x="86" y="277"/>
                </a:cubicBezTo>
                <a:lnTo>
                  <a:pt x="87" y="271"/>
                </a:lnTo>
                <a:lnTo>
                  <a:pt x="85" y="286"/>
                </a:lnTo>
                <a:lnTo>
                  <a:pt x="85" y="276"/>
                </a:lnTo>
                <a:cubicBezTo>
                  <a:pt x="85" y="229"/>
                  <a:pt x="120" y="189"/>
                  <a:pt x="166" y="182"/>
                </a:cubicBezTo>
                <a:cubicBezTo>
                  <a:pt x="213" y="174"/>
                  <a:pt x="258" y="201"/>
                  <a:pt x="273" y="246"/>
                </a:cubicBezTo>
                <a:lnTo>
                  <a:pt x="274" y="249"/>
                </a:lnTo>
                <a:cubicBezTo>
                  <a:pt x="277" y="259"/>
                  <a:pt x="278" y="269"/>
                  <a:pt x="278" y="279"/>
                </a:cubicBezTo>
                <a:lnTo>
                  <a:pt x="278" y="285"/>
                </a:lnTo>
                <a:cubicBezTo>
                  <a:pt x="278" y="338"/>
                  <a:pt x="235" y="381"/>
                  <a:pt x="182" y="381"/>
                </a:cubicBezTo>
                <a:lnTo>
                  <a:pt x="180" y="381"/>
                </a:lnTo>
                <a:cubicBezTo>
                  <a:pt x="127" y="381"/>
                  <a:pt x="84" y="338"/>
                  <a:pt x="84" y="285"/>
                </a:cubicBezTo>
                <a:cubicBezTo>
                  <a:pt x="84" y="232"/>
                  <a:pt x="127" y="189"/>
                  <a:pt x="180" y="189"/>
                </a:cubicBezTo>
                <a:lnTo>
                  <a:pt x="184" y="189"/>
                </a:lnTo>
                <a:lnTo>
                  <a:pt x="117" y="218"/>
                </a:lnTo>
                <a:lnTo>
                  <a:pt x="121" y="214"/>
                </a:lnTo>
                <a:lnTo>
                  <a:pt x="106" y="232"/>
                </a:lnTo>
                <a:lnTo>
                  <a:pt x="109" y="227"/>
                </a:lnTo>
                <a:cubicBezTo>
                  <a:pt x="126" y="198"/>
                  <a:pt x="158" y="180"/>
                  <a:pt x="191" y="180"/>
                </a:cubicBezTo>
                <a:lnTo>
                  <a:pt x="192" y="180"/>
                </a:lnTo>
                <a:cubicBezTo>
                  <a:pt x="242" y="180"/>
                  <a:pt x="284" y="218"/>
                  <a:pt x="288" y="268"/>
                </a:cubicBezTo>
                <a:lnTo>
                  <a:pt x="289" y="279"/>
                </a:lnTo>
                <a:lnTo>
                  <a:pt x="290" y="284"/>
                </a:lnTo>
                <a:lnTo>
                  <a:pt x="99" y="284"/>
                </a:lnTo>
                <a:lnTo>
                  <a:pt x="100" y="276"/>
                </a:lnTo>
                <a:lnTo>
                  <a:pt x="99" y="276"/>
                </a:lnTo>
                <a:lnTo>
                  <a:pt x="195" y="372"/>
                </a:lnTo>
                <a:lnTo>
                  <a:pt x="194" y="372"/>
                </a:lnTo>
                <a:cubicBezTo>
                  <a:pt x="148" y="372"/>
                  <a:pt x="107" y="339"/>
                  <a:pt x="100" y="292"/>
                </a:cubicBezTo>
                <a:lnTo>
                  <a:pt x="99" y="286"/>
                </a:lnTo>
                <a:lnTo>
                  <a:pt x="108" y="313"/>
                </a:lnTo>
                <a:lnTo>
                  <a:pt x="106" y="309"/>
                </a:lnTo>
                <a:lnTo>
                  <a:pt x="287" y="266"/>
                </a:lnTo>
                <a:lnTo>
                  <a:pt x="287" y="270"/>
                </a:lnTo>
                <a:lnTo>
                  <a:pt x="287" y="276"/>
                </a:lnTo>
                <a:lnTo>
                  <a:pt x="191" y="180"/>
                </a:lnTo>
                <a:lnTo>
                  <a:pt x="192" y="180"/>
                </a:lnTo>
                <a:cubicBezTo>
                  <a:pt x="245" y="180"/>
                  <a:pt x="288" y="223"/>
                  <a:pt x="288" y="276"/>
                </a:cubicBezTo>
                <a:lnTo>
                  <a:pt x="288" y="281"/>
                </a:lnTo>
                <a:cubicBezTo>
                  <a:pt x="288" y="289"/>
                  <a:pt x="288" y="297"/>
                  <a:pt x="286" y="305"/>
                </a:cubicBezTo>
                <a:lnTo>
                  <a:pt x="285" y="309"/>
                </a:lnTo>
                <a:lnTo>
                  <a:pt x="191" y="189"/>
                </a:lnTo>
                <a:lnTo>
                  <a:pt x="193" y="189"/>
                </a:lnTo>
                <a:lnTo>
                  <a:pt x="104" y="321"/>
                </a:lnTo>
                <a:lnTo>
                  <a:pt x="100" y="311"/>
                </a:lnTo>
                <a:lnTo>
                  <a:pt x="101" y="313"/>
                </a:lnTo>
                <a:lnTo>
                  <a:pt x="270" y="309"/>
                </a:lnTo>
                <a:lnTo>
                  <a:pt x="268" y="313"/>
                </a:lnTo>
                <a:lnTo>
                  <a:pt x="274" y="301"/>
                </a:lnTo>
                <a:lnTo>
                  <a:pt x="272" y="307"/>
                </a:lnTo>
                <a:lnTo>
                  <a:pt x="180" y="180"/>
                </a:lnTo>
                <a:lnTo>
                  <a:pt x="182" y="180"/>
                </a:lnTo>
                <a:lnTo>
                  <a:pt x="87" y="286"/>
                </a:lnTo>
                <a:lnTo>
                  <a:pt x="86" y="276"/>
                </a:lnTo>
                <a:cubicBezTo>
                  <a:pt x="85" y="266"/>
                  <a:pt x="86" y="256"/>
                  <a:pt x="88" y="246"/>
                </a:cubicBezTo>
                <a:lnTo>
                  <a:pt x="90" y="237"/>
                </a:lnTo>
                <a:lnTo>
                  <a:pt x="183" y="353"/>
                </a:lnTo>
                <a:lnTo>
                  <a:pt x="179" y="353"/>
                </a:lnTo>
                <a:lnTo>
                  <a:pt x="172" y="353"/>
                </a:lnTo>
                <a:lnTo>
                  <a:pt x="268" y="257"/>
                </a:lnTo>
                <a:lnTo>
                  <a:pt x="268" y="264"/>
                </a:lnTo>
                <a:lnTo>
                  <a:pt x="268" y="266"/>
                </a:lnTo>
                <a:cubicBezTo>
                  <a:pt x="268" y="319"/>
                  <a:pt x="225" y="362"/>
                  <a:pt x="172" y="362"/>
                </a:cubicBezTo>
                <a:cubicBezTo>
                  <a:pt x="119" y="362"/>
                  <a:pt x="76" y="319"/>
                  <a:pt x="76" y="266"/>
                </a:cubicBezTo>
                <a:lnTo>
                  <a:pt x="76" y="261"/>
                </a:lnTo>
                <a:lnTo>
                  <a:pt x="76" y="252"/>
                </a:lnTo>
                <a:lnTo>
                  <a:pt x="76" y="254"/>
                </a:lnTo>
                <a:lnTo>
                  <a:pt x="75" y="238"/>
                </a:lnTo>
                <a:cubicBezTo>
                  <a:pt x="75" y="185"/>
                  <a:pt x="118" y="142"/>
                  <a:pt x="171" y="142"/>
                </a:cubicBezTo>
                <a:cubicBezTo>
                  <a:pt x="224" y="142"/>
                  <a:pt x="267" y="185"/>
                  <a:pt x="267" y="238"/>
                </a:cubicBezTo>
                <a:lnTo>
                  <a:pt x="267" y="240"/>
                </a:lnTo>
                <a:lnTo>
                  <a:pt x="267" y="246"/>
                </a:lnTo>
                <a:lnTo>
                  <a:pt x="267" y="253"/>
                </a:lnTo>
                <a:lnTo>
                  <a:pt x="267" y="257"/>
                </a:lnTo>
                <a:cubicBezTo>
                  <a:pt x="267" y="310"/>
                  <a:pt x="224" y="353"/>
                  <a:pt x="171" y="353"/>
                </a:cubicBezTo>
                <a:cubicBezTo>
                  <a:pt x="118" y="353"/>
                  <a:pt x="75" y="310"/>
                  <a:pt x="75" y="257"/>
                </a:cubicBezTo>
                <a:lnTo>
                  <a:pt x="75" y="253"/>
                </a:lnTo>
                <a:lnTo>
                  <a:pt x="75" y="247"/>
                </a:lnTo>
                <a:cubicBezTo>
                  <a:pt x="75" y="194"/>
                  <a:pt x="118" y="151"/>
                  <a:pt x="171" y="151"/>
                </a:cubicBezTo>
                <a:cubicBezTo>
                  <a:pt x="224" y="151"/>
                  <a:pt x="267" y="194"/>
                  <a:pt x="267" y="247"/>
                </a:cubicBezTo>
                <a:lnTo>
                  <a:pt x="267" y="252"/>
                </a:lnTo>
                <a:lnTo>
                  <a:pt x="267" y="257"/>
                </a:lnTo>
                <a:cubicBezTo>
                  <a:pt x="267" y="310"/>
                  <a:pt x="224" y="353"/>
                  <a:pt x="171" y="353"/>
                </a:cubicBezTo>
                <a:cubicBezTo>
                  <a:pt x="118" y="353"/>
                  <a:pt x="75" y="310"/>
                  <a:pt x="75" y="257"/>
                </a:cubicBezTo>
                <a:lnTo>
                  <a:pt x="75" y="254"/>
                </a:lnTo>
                <a:lnTo>
                  <a:pt x="75" y="247"/>
                </a:lnTo>
                <a:lnTo>
                  <a:pt x="77" y="263"/>
                </a:lnTo>
                <a:lnTo>
                  <a:pt x="76" y="257"/>
                </a:lnTo>
                <a:cubicBezTo>
                  <a:pt x="75" y="252"/>
                  <a:pt x="74" y="247"/>
                  <a:pt x="74" y="241"/>
                </a:cubicBezTo>
                <a:lnTo>
                  <a:pt x="74" y="238"/>
                </a:lnTo>
                <a:cubicBezTo>
                  <a:pt x="74" y="195"/>
                  <a:pt x="103" y="157"/>
                  <a:pt x="145" y="146"/>
                </a:cubicBezTo>
                <a:cubicBezTo>
                  <a:pt x="186" y="134"/>
                  <a:pt x="231" y="152"/>
                  <a:pt x="253" y="189"/>
                </a:cubicBezTo>
                <a:lnTo>
                  <a:pt x="256" y="194"/>
                </a:lnTo>
                <a:lnTo>
                  <a:pt x="261" y="205"/>
                </a:lnTo>
                <a:lnTo>
                  <a:pt x="86" y="212"/>
                </a:lnTo>
                <a:lnTo>
                  <a:pt x="88" y="207"/>
                </a:lnTo>
                <a:lnTo>
                  <a:pt x="94" y="196"/>
                </a:lnTo>
                <a:cubicBezTo>
                  <a:pt x="112" y="160"/>
                  <a:pt x="150" y="139"/>
                  <a:pt x="190" y="143"/>
                </a:cubicBezTo>
                <a:cubicBezTo>
                  <a:pt x="230" y="147"/>
                  <a:pt x="263" y="176"/>
                  <a:pt x="273" y="215"/>
                </a:cubicBezTo>
                <a:lnTo>
                  <a:pt x="274" y="219"/>
                </a:lnTo>
                <a:lnTo>
                  <a:pt x="277" y="236"/>
                </a:lnTo>
                <a:lnTo>
                  <a:pt x="277" y="240"/>
                </a:lnTo>
                <a:cubicBezTo>
                  <a:pt x="278" y="245"/>
                  <a:pt x="278" y="250"/>
                  <a:pt x="278" y="255"/>
                </a:cubicBezTo>
                <a:lnTo>
                  <a:pt x="278" y="257"/>
                </a:lnTo>
                <a:cubicBezTo>
                  <a:pt x="278" y="310"/>
                  <a:pt x="235" y="353"/>
                  <a:pt x="182" y="353"/>
                </a:cubicBezTo>
                <a:cubicBezTo>
                  <a:pt x="129" y="353"/>
                  <a:pt x="86" y="310"/>
                  <a:pt x="86" y="257"/>
                </a:cubicBezTo>
                <a:lnTo>
                  <a:pt x="86" y="252"/>
                </a:lnTo>
                <a:lnTo>
                  <a:pt x="86" y="254"/>
                </a:lnTo>
                <a:lnTo>
                  <a:pt x="85" y="243"/>
                </a:lnTo>
                <a:lnTo>
                  <a:pt x="84" y="228"/>
                </a:lnTo>
                <a:lnTo>
                  <a:pt x="266" y="271"/>
                </a:lnTo>
                <a:lnTo>
                  <a:pt x="265" y="273"/>
                </a:lnTo>
                <a:lnTo>
                  <a:pt x="275" y="230"/>
                </a:lnTo>
                <a:lnTo>
                  <a:pt x="275" y="237"/>
                </a:lnTo>
                <a:lnTo>
                  <a:pt x="275" y="243"/>
                </a:lnTo>
                <a:lnTo>
                  <a:pt x="275" y="247"/>
                </a:lnTo>
                <a:lnTo>
                  <a:pt x="88" y="217"/>
                </a:lnTo>
                <a:lnTo>
                  <a:pt x="89" y="214"/>
                </a:lnTo>
                <a:lnTo>
                  <a:pt x="84" y="244"/>
                </a:lnTo>
                <a:lnTo>
                  <a:pt x="84" y="238"/>
                </a:lnTo>
                <a:lnTo>
                  <a:pt x="84" y="232"/>
                </a:lnTo>
                <a:lnTo>
                  <a:pt x="95" y="275"/>
                </a:lnTo>
                <a:lnTo>
                  <a:pt x="93" y="271"/>
                </a:lnTo>
                <a:lnTo>
                  <a:pt x="261" y="278"/>
                </a:lnTo>
                <a:lnTo>
                  <a:pt x="258" y="283"/>
                </a:lnTo>
                <a:lnTo>
                  <a:pt x="246" y="298"/>
                </a:lnTo>
                <a:cubicBezTo>
                  <a:pt x="221" y="330"/>
                  <a:pt x="178" y="343"/>
                  <a:pt x="140" y="329"/>
                </a:cubicBezTo>
                <a:cubicBezTo>
                  <a:pt x="101" y="316"/>
                  <a:pt x="75" y="279"/>
                  <a:pt x="75" y="238"/>
                </a:cubicBezTo>
                <a:lnTo>
                  <a:pt x="75" y="233"/>
                </a:lnTo>
                <a:lnTo>
                  <a:pt x="75" y="228"/>
                </a:lnTo>
                <a:cubicBezTo>
                  <a:pt x="75" y="175"/>
                  <a:pt x="118" y="132"/>
                  <a:pt x="171" y="132"/>
                </a:cubicBezTo>
                <a:cubicBezTo>
                  <a:pt x="224" y="132"/>
                  <a:pt x="267" y="175"/>
                  <a:pt x="267" y="228"/>
                </a:cubicBezTo>
                <a:lnTo>
                  <a:pt x="267" y="234"/>
                </a:lnTo>
                <a:lnTo>
                  <a:pt x="265" y="211"/>
                </a:lnTo>
                <a:lnTo>
                  <a:pt x="266" y="215"/>
                </a:lnTo>
                <a:lnTo>
                  <a:pt x="76" y="238"/>
                </a:lnTo>
                <a:lnTo>
                  <a:pt x="76" y="228"/>
                </a:lnTo>
                <a:lnTo>
                  <a:pt x="76" y="219"/>
                </a:lnTo>
                <a:cubicBezTo>
                  <a:pt x="76" y="166"/>
                  <a:pt x="119" y="123"/>
                  <a:pt x="172" y="123"/>
                </a:cubicBezTo>
                <a:cubicBezTo>
                  <a:pt x="225" y="123"/>
                  <a:pt x="268" y="166"/>
                  <a:pt x="268" y="219"/>
                </a:cubicBezTo>
                <a:lnTo>
                  <a:pt x="268" y="223"/>
                </a:lnTo>
                <a:cubicBezTo>
                  <a:pt x="268" y="230"/>
                  <a:pt x="268" y="236"/>
                  <a:pt x="267" y="242"/>
                </a:cubicBezTo>
                <a:lnTo>
                  <a:pt x="266" y="247"/>
                </a:lnTo>
                <a:cubicBezTo>
                  <a:pt x="256" y="296"/>
                  <a:pt x="211" y="329"/>
                  <a:pt x="162" y="324"/>
                </a:cubicBezTo>
                <a:cubicBezTo>
                  <a:pt x="113" y="319"/>
                  <a:pt x="75" y="278"/>
                  <a:pt x="75" y="228"/>
                </a:cubicBezTo>
                <a:lnTo>
                  <a:pt x="75" y="222"/>
                </a:lnTo>
                <a:lnTo>
                  <a:pt x="75" y="219"/>
                </a:lnTo>
                <a:cubicBezTo>
                  <a:pt x="75" y="166"/>
                  <a:pt x="118" y="123"/>
                  <a:pt x="171" y="123"/>
                </a:cubicBezTo>
                <a:cubicBezTo>
                  <a:pt x="224" y="123"/>
                  <a:pt x="267" y="166"/>
                  <a:pt x="267" y="219"/>
                </a:cubicBezTo>
                <a:lnTo>
                  <a:pt x="267" y="225"/>
                </a:lnTo>
                <a:lnTo>
                  <a:pt x="268" y="224"/>
                </a:lnTo>
                <a:lnTo>
                  <a:pt x="269" y="233"/>
                </a:lnTo>
                <a:lnTo>
                  <a:pt x="269" y="247"/>
                </a:lnTo>
                <a:cubicBezTo>
                  <a:pt x="269" y="300"/>
                  <a:pt x="226" y="343"/>
                  <a:pt x="173" y="343"/>
                </a:cubicBezTo>
                <a:cubicBezTo>
                  <a:pt x="120" y="343"/>
                  <a:pt x="77" y="300"/>
                  <a:pt x="77" y="247"/>
                </a:cubicBezTo>
                <a:lnTo>
                  <a:pt x="77" y="245"/>
                </a:lnTo>
                <a:lnTo>
                  <a:pt x="79" y="264"/>
                </a:lnTo>
                <a:lnTo>
                  <a:pt x="78" y="259"/>
                </a:lnTo>
                <a:lnTo>
                  <a:pt x="76" y="236"/>
                </a:lnTo>
                <a:lnTo>
                  <a:pt x="171" y="324"/>
                </a:lnTo>
                <a:lnTo>
                  <a:pt x="170" y="324"/>
                </a:lnTo>
                <a:cubicBezTo>
                  <a:pt x="117" y="324"/>
                  <a:pt x="74" y="281"/>
                  <a:pt x="74" y="228"/>
                </a:cubicBezTo>
                <a:lnTo>
                  <a:pt x="74" y="218"/>
                </a:lnTo>
                <a:lnTo>
                  <a:pt x="76" y="199"/>
                </a:lnTo>
                <a:cubicBezTo>
                  <a:pt x="81" y="153"/>
                  <a:pt x="119" y="117"/>
                  <a:pt x="165" y="114"/>
                </a:cubicBezTo>
                <a:cubicBezTo>
                  <a:pt x="211" y="111"/>
                  <a:pt x="253" y="141"/>
                  <a:pt x="265" y="186"/>
                </a:cubicBezTo>
                <a:lnTo>
                  <a:pt x="266" y="190"/>
                </a:lnTo>
                <a:cubicBezTo>
                  <a:pt x="268" y="198"/>
                  <a:pt x="268" y="206"/>
                  <a:pt x="268" y="213"/>
                </a:cubicBezTo>
                <a:lnTo>
                  <a:pt x="268" y="219"/>
                </a:lnTo>
                <a:cubicBezTo>
                  <a:pt x="268" y="272"/>
                  <a:pt x="225" y="315"/>
                  <a:pt x="172" y="315"/>
                </a:cubicBezTo>
                <a:lnTo>
                  <a:pt x="171" y="315"/>
                </a:lnTo>
                <a:cubicBezTo>
                  <a:pt x="118" y="315"/>
                  <a:pt x="75" y="272"/>
                  <a:pt x="75" y="219"/>
                </a:cubicBezTo>
                <a:cubicBezTo>
                  <a:pt x="75" y="166"/>
                  <a:pt x="118" y="123"/>
                  <a:pt x="171" y="123"/>
                </a:cubicBezTo>
                <a:lnTo>
                  <a:pt x="173" y="123"/>
                </a:lnTo>
                <a:lnTo>
                  <a:pt x="174" y="123"/>
                </a:lnTo>
                <a:cubicBezTo>
                  <a:pt x="227" y="123"/>
                  <a:pt x="270" y="166"/>
                  <a:pt x="270" y="219"/>
                </a:cubicBezTo>
                <a:cubicBezTo>
                  <a:pt x="270" y="272"/>
                  <a:pt x="227" y="315"/>
                  <a:pt x="174" y="315"/>
                </a:cubicBezTo>
                <a:lnTo>
                  <a:pt x="173" y="315"/>
                </a:lnTo>
                <a:lnTo>
                  <a:pt x="263" y="184"/>
                </a:lnTo>
                <a:lnTo>
                  <a:pt x="265" y="189"/>
                </a:lnTo>
                <a:lnTo>
                  <a:pt x="270" y="205"/>
                </a:lnTo>
                <a:lnTo>
                  <a:pt x="80" y="228"/>
                </a:lnTo>
                <a:lnTo>
                  <a:pt x="80" y="224"/>
                </a:lnTo>
                <a:lnTo>
                  <a:pt x="80" y="219"/>
                </a:lnTo>
                <a:lnTo>
                  <a:pt x="176" y="315"/>
                </a:lnTo>
                <a:lnTo>
                  <a:pt x="175" y="315"/>
                </a:lnTo>
                <a:cubicBezTo>
                  <a:pt x="148" y="315"/>
                  <a:pt x="122" y="304"/>
                  <a:pt x="104" y="284"/>
                </a:cubicBezTo>
                <a:cubicBezTo>
                  <a:pt x="86" y="264"/>
                  <a:pt x="77" y="237"/>
                  <a:pt x="80" y="210"/>
                </a:cubicBezTo>
                <a:lnTo>
                  <a:pt x="81" y="200"/>
                </a:lnTo>
                <a:lnTo>
                  <a:pt x="82" y="190"/>
                </a:lnTo>
                <a:lnTo>
                  <a:pt x="272" y="219"/>
                </a:lnTo>
                <a:lnTo>
                  <a:pt x="271" y="224"/>
                </a:lnTo>
                <a:cubicBezTo>
                  <a:pt x="269" y="233"/>
                  <a:pt x="266" y="241"/>
                  <a:pt x="262" y="248"/>
                </a:cubicBezTo>
                <a:lnTo>
                  <a:pt x="260" y="252"/>
                </a:lnTo>
                <a:cubicBezTo>
                  <a:pt x="237" y="298"/>
                  <a:pt x="183" y="318"/>
                  <a:pt x="136" y="297"/>
                </a:cubicBezTo>
                <a:cubicBezTo>
                  <a:pt x="89" y="277"/>
                  <a:pt x="67" y="224"/>
                  <a:pt x="85" y="176"/>
                </a:cubicBezTo>
                <a:lnTo>
                  <a:pt x="88" y="168"/>
                </a:lnTo>
                <a:lnTo>
                  <a:pt x="83" y="184"/>
                </a:lnTo>
                <a:lnTo>
                  <a:pt x="85" y="173"/>
                </a:lnTo>
                <a:lnTo>
                  <a:pt x="83" y="190"/>
                </a:lnTo>
                <a:lnTo>
                  <a:pt x="83" y="183"/>
                </a:lnTo>
                <a:lnTo>
                  <a:pt x="94" y="226"/>
                </a:lnTo>
                <a:lnTo>
                  <a:pt x="93" y="224"/>
                </a:lnTo>
                <a:lnTo>
                  <a:pt x="274" y="192"/>
                </a:lnTo>
                <a:lnTo>
                  <a:pt x="273" y="201"/>
                </a:lnTo>
                <a:lnTo>
                  <a:pt x="272" y="210"/>
                </a:lnTo>
                <a:lnTo>
                  <a:pt x="176" y="104"/>
                </a:lnTo>
                <a:lnTo>
                  <a:pt x="177" y="104"/>
                </a:lnTo>
                <a:lnTo>
                  <a:pt x="178" y="104"/>
                </a:lnTo>
                <a:lnTo>
                  <a:pt x="82" y="200"/>
                </a:lnTo>
                <a:lnTo>
                  <a:pt x="82" y="188"/>
                </a:lnTo>
                <a:lnTo>
                  <a:pt x="84" y="204"/>
                </a:lnTo>
                <a:lnTo>
                  <a:pt x="83" y="198"/>
                </a:lnTo>
                <a:cubicBezTo>
                  <a:pt x="82" y="193"/>
                  <a:pt x="81" y="188"/>
                  <a:pt x="81" y="182"/>
                </a:cubicBezTo>
                <a:lnTo>
                  <a:pt x="81" y="181"/>
                </a:lnTo>
                <a:cubicBezTo>
                  <a:pt x="81" y="131"/>
                  <a:pt x="120" y="89"/>
                  <a:pt x="171" y="86"/>
                </a:cubicBezTo>
                <a:cubicBezTo>
                  <a:pt x="221" y="82"/>
                  <a:pt x="265" y="118"/>
                  <a:pt x="273" y="168"/>
                </a:cubicBezTo>
                <a:lnTo>
                  <a:pt x="274" y="175"/>
                </a:lnTo>
                <a:lnTo>
                  <a:pt x="275" y="191"/>
                </a:lnTo>
                <a:lnTo>
                  <a:pt x="275" y="211"/>
                </a:lnTo>
                <a:lnTo>
                  <a:pt x="276" y="208"/>
                </a:lnTo>
                <a:lnTo>
                  <a:pt x="84" y="219"/>
                </a:lnTo>
                <a:lnTo>
                  <a:pt x="84" y="218"/>
                </a:lnTo>
                <a:lnTo>
                  <a:pt x="84" y="209"/>
                </a:lnTo>
                <a:lnTo>
                  <a:pt x="86" y="190"/>
                </a:lnTo>
                <a:lnTo>
                  <a:pt x="85" y="190"/>
                </a:lnTo>
                <a:cubicBezTo>
                  <a:pt x="85" y="142"/>
                  <a:pt x="122" y="101"/>
                  <a:pt x="170" y="95"/>
                </a:cubicBezTo>
                <a:cubicBezTo>
                  <a:pt x="218" y="89"/>
                  <a:pt x="263" y="120"/>
                  <a:pt x="275" y="167"/>
                </a:cubicBezTo>
                <a:lnTo>
                  <a:pt x="276" y="171"/>
                </a:lnTo>
                <a:cubicBezTo>
                  <a:pt x="278" y="179"/>
                  <a:pt x="278" y="187"/>
                  <a:pt x="278" y="194"/>
                </a:cubicBezTo>
                <a:lnTo>
                  <a:pt x="278" y="200"/>
                </a:lnTo>
                <a:lnTo>
                  <a:pt x="87" y="192"/>
                </a:lnTo>
                <a:lnTo>
                  <a:pt x="88" y="181"/>
                </a:lnTo>
                <a:lnTo>
                  <a:pt x="87" y="183"/>
                </a:lnTo>
                <a:cubicBezTo>
                  <a:pt x="87" y="169"/>
                  <a:pt x="91" y="154"/>
                  <a:pt x="98" y="141"/>
                </a:cubicBezTo>
                <a:lnTo>
                  <a:pt x="99" y="139"/>
                </a:lnTo>
                <a:cubicBezTo>
                  <a:pt x="119" y="99"/>
                  <a:pt x="163" y="78"/>
                  <a:pt x="207" y="88"/>
                </a:cubicBezTo>
                <a:cubicBezTo>
                  <a:pt x="250" y="98"/>
                  <a:pt x="280" y="137"/>
                  <a:pt x="280" y="181"/>
                </a:cubicBezTo>
                <a:lnTo>
                  <a:pt x="280" y="186"/>
                </a:lnTo>
                <a:lnTo>
                  <a:pt x="280" y="195"/>
                </a:lnTo>
                <a:lnTo>
                  <a:pt x="280" y="204"/>
                </a:lnTo>
                <a:lnTo>
                  <a:pt x="279" y="186"/>
                </a:lnTo>
                <a:lnTo>
                  <a:pt x="280" y="191"/>
                </a:lnTo>
                <a:lnTo>
                  <a:pt x="89" y="209"/>
                </a:lnTo>
                <a:lnTo>
                  <a:pt x="89" y="207"/>
                </a:lnTo>
                <a:lnTo>
                  <a:pt x="89" y="201"/>
                </a:lnTo>
                <a:lnTo>
                  <a:pt x="89" y="194"/>
                </a:lnTo>
                <a:lnTo>
                  <a:pt x="89" y="190"/>
                </a:lnTo>
                <a:cubicBezTo>
                  <a:pt x="89" y="137"/>
                  <a:pt x="132" y="94"/>
                  <a:pt x="185" y="94"/>
                </a:cubicBezTo>
                <a:cubicBezTo>
                  <a:pt x="238" y="94"/>
                  <a:pt x="281" y="137"/>
                  <a:pt x="281" y="190"/>
                </a:cubicBezTo>
                <a:lnTo>
                  <a:pt x="281" y="195"/>
                </a:lnTo>
                <a:lnTo>
                  <a:pt x="281" y="200"/>
                </a:lnTo>
                <a:cubicBezTo>
                  <a:pt x="281" y="253"/>
                  <a:pt x="238" y="296"/>
                  <a:pt x="185" y="296"/>
                </a:cubicBezTo>
                <a:cubicBezTo>
                  <a:pt x="132" y="296"/>
                  <a:pt x="89" y="253"/>
                  <a:pt x="89" y="200"/>
                </a:cubicBezTo>
                <a:lnTo>
                  <a:pt x="89" y="190"/>
                </a:lnTo>
                <a:lnTo>
                  <a:pt x="89" y="184"/>
                </a:lnTo>
                <a:lnTo>
                  <a:pt x="89" y="181"/>
                </a:lnTo>
                <a:cubicBezTo>
                  <a:pt x="89" y="128"/>
                  <a:pt x="132" y="85"/>
                  <a:pt x="185" y="85"/>
                </a:cubicBezTo>
                <a:cubicBezTo>
                  <a:pt x="238" y="85"/>
                  <a:pt x="281" y="128"/>
                  <a:pt x="281" y="181"/>
                </a:cubicBezTo>
                <a:lnTo>
                  <a:pt x="281" y="184"/>
                </a:lnTo>
                <a:lnTo>
                  <a:pt x="281" y="191"/>
                </a:lnTo>
                <a:lnTo>
                  <a:pt x="281" y="197"/>
                </a:lnTo>
                <a:lnTo>
                  <a:pt x="281" y="200"/>
                </a:lnTo>
                <a:cubicBezTo>
                  <a:pt x="281" y="253"/>
                  <a:pt x="238" y="296"/>
                  <a:pt x="185" y="296"/>
                </a:cubicBezTo>
                <a:cubicBezTo>
                  <a:pt x="132" y="296"/>
                  <a:pt x="89" y="253"/>
                  <a:pt x="89" y="200"/>
                </a:cubicBezTo>
                <a:lnTo>
                  <a:pt x="89" y="197"/>
                </a:lnTo>
                <a:lnTo>
                  <a:pt x="89" y="191"/>
                </a:lnTo>
                <a:lnTo>
                  <a:pt x="89" y="184"/>
                </a:lnTo>
                <a:lnTo>
                  <a:pt x="89" y="181"/>
                </a:lnTo>
                <a:cubicBezTo>
                  <a:pt x="89" y="137"/>
                  <a:pt x="120" y="98"/>
                  <a:pt x="163" y="88"/>
                </a:cubicBezTo>
                <a:cubicBezTo>
                  <a:pt x="207" y="78"/>
                  <a:pt x="251" y="99"/>
                  <a:pt x="271" y="139"/>
                </a:cubicBezTo>
                <a:lnTo>
                  <a:pt x="273" y="143"/>
                </a:lnTo>
                <a:cubicBezTo>
                  <a:pt x="277" y="150"/>
                  <a:pt x="280" y="158"/>
                  <a:pt x="282" y="167"/>
                </a:cubicBezTo>
                <a:lnTo>
                  <a:pt x="283" y="172"/>
                </a:lnTo>
                <a:cubicBezTo>
                  <a:pt x="293" y="224"/>
                  <a:pt x="259" y="274"/>
                  <a:pt x="207" y="285"/>
                </a:cubicBezTo>
                <a:cubicBezTo>
                  <a:pt x="155" y="295"/>
                  <a:pt x="105" y="261"/>
                  <a:pt x="94" y="209"/>
                </a:cubicBezTo>
                <a:lnTo>
                  <a:pt x="93" y="204"/>
                </a:lnTo>
                <a:lnTo>
                  <a:pt x="93" y="205"/>
                </a:lnTo>
                <a:lnTo>
                  <a:pt x="282" y="181"/>
                </a:lnTo>
                <a:lnTo>
                  <a:pt x="282" y="184"/>
                </a:lnTo>
                <a:lnTo>
                  <a:pt x="279" y="158"/>
                </a:lnTo>
                <a:lnTo>
                  <a:pt x="281" y="165"/>
                </a:lnTo>
                <a:lnTo>
                  <a:pt x="284" y="182"/>
                </a:lnTo>
                <a:cubicBezTo>
                  <a:pt x="285" y="187"/>
                  <a:pt x="285" y="192"/>
                  <a:pt x="285" y="197"/>
                </a:cubicBezTo>
                <a:lnTo>
                  <a:pt x="285" y="200"/>
                </a:lnTo>
                <a:cubicBezTo>
                  <a:pt x="285" y="253"/>
                  <a:pt x="242" y="296"/>
                  <a:pt x="189" y="296"/>
                </a:cubicBezTo>
                <a:cubicBezTo>
                  <a:pt x="136" y="296"/>
                  <a:pt x="93" y="253"/>
                  <a:pt x="93" y="200"/>
                </a:cubicBezTo>
                <a:lnTo>
                  <a:pt x="93" y="192"/>
                </a:lnTo>
                <a:lnTo>
                  <a:pt x="93" y="190"/>
                </a:lnTo>
                <a:cubicBezTo>
                  <a:pt x="90" y="163"/>
                  <a:pt x="99" y="137"/>
                  <a:pt x="118" y="117"/>
                </a:cubicBezTo>
                <a:cubicBezTo>
                  <a:pt x="136" y="97"/>
                  <a:pt x="161" y="85"/>
                  <a:pt x="188" y="85"/>
                </a:cubicBezTo>
                <a:lnTo>
                  <a:pt x="191" y="85"/>
                </a:lnTo>
                <a:lnTo>
                  <a:pt x="95" y="181"/>
                </a:lnTo>
                <a:lnTo>
                  <a:pt x="95" y="171"/>
                </a:lnTo>
                <a:cubicBezTo>
                  <a:pt x="95" y="118"/>
                  <a:pt x="138" y="75"/>
                  <a:pt x="191" y="75"/>
                </a:cubicBezTo>
                <a:lnTo>
                  <a:pt x="192" y="75"/>
                </a:lnTo>
                <a:cubicBezTo>
                  <a:pt x="245" y="75"/>
                  <a:pt x="288" y="118"/>
                  <a:pt x="288" y="171"/>
                </a:cubicBezTo>
                <a:cubicBezTo>
                  <a:pt x="288" y="224"/>
                  <a:pt x="245" y="267"/>
                  <a:pt x="192" y="267"/>
                </a:cubicBezTo>
                <a:lnTo>
                  <a:pt x="191" y="267"/>
                </a:lnTo>
                <a:cubicBezTo>
                  <a:pt x="138" y="267"/>
                  <a:pt x="95" y="224"/>
                  <a:pt x="95" y="171"/>
                </a:cubicBezTo>
                <a:cubicBezTo>
                  <a:pt x="95" y="118"/>
                  <a:pt x="138" y="75"/>
                  <a:pt x="191" y="75"/>
                </a:cubicBezTo>
                <a:lnTo>
                  <a:pt x="194" y="75"/>
                </a:lnTo>
                <a:cubicBezTo>
                  <a:pt x="247" y="75"/>
                  <a:pt x="290" y="118"/>
                  <a:pt x="290" y="171"/>
                </a:cubicBezTo>
                <a:lnTo>
                  <a:pt x="290" y="177"/>
                </a:lnTo>
                <a:lnTo>
                  <a:pt x="290" y="181"/>
                </a:lnTo>
                <a:lnTo>
                  <a:pt x="100" y="163"/>
                </a:lnTo>
                <a:lnTo>
                  <a:pt x="101" y="158"/>
                </a:lnTo>
                <a:cubicBezTo>
                  <a:pt x="102" y="152"/>
                  <a:pt x="104" y="146"/>
                  <a:pt x="106" y="141"/>
                </a:cubicBezTo>
                <a:lnTo>
                  <a:pt x="108" y="136"/>
                </a:lnTo>
                <a:cubicBezTo>
                  <a:pt x="124" y="97"/>
                  <a:pt x="162" y="73"/>
                  <a:pt x="204" y="76"/>
                </a:cubicBezTo>
                <a:cubicBezTo>
                  <a:pt x="246" y="79"/>
                  <a:pt x="281" y="108"/>
                  <a:pt x="291" y="148"/>
                </a:cubicBezTo>
                <a:lnTo>
                  <a:pt x="292" y="152"/>
                </a:lnTo>
                <a:lnTo>
                  <a:pt x="294" y="166"/>
                </a:lnTo>
                <a:lnTo>
                  <a:pt x="253" y="102"/>
                </a:lnTo>
                <a:lnTo>
                  <a:pt x="256" y="104"/>
                </a:lnTo>
                <a:lnTo>
                  <a:pt x="149" y="104"/>
                </a:lnTo>
                <a:lnTo>
                  <a:pt x="152" y="102"/>
                </a:lnTo>
                <a:lnTo>
                  <a:pt x="109" y="181"/>
                </a:lnTo>
                <a:lnTo>
                  <a:pt x="109" y="172"/>
                </a:lnTo>
                <a:lnTo>
                  <a:pt x="109" y="172"/>
                </a:lnTo>
                <a:cubicBezTo>
                  <a:pt x="108" y="164"/>
                  <a:pt x="108" y="157"/>
                  <a:pt x="109" y="149"/>
                </a:cubicBezTo>
                <a:lnTo>
                  <a:pt x="110" y="142"/>
                </a:lnTo>
                <a:cubicBezTo>
                  <a:pt x="111" y="136"/>
                  <a:pt x="113" y="131"/>
                  <a:pt x="114" y="125"/>
                </a:cubicBezTo>
                <a:lnTo>
                  <a:pt x="115" y="122"/>
                </a:lnTo>
                <a:cubicBezTo>
                  <a:pt x="129" y="81"/>
                  <a:pt x="169" y="54"/>
                  <a:pt x="212" y="57"/>
                </a:cubicBezTo>
                <a:cubicBezTo>
                  <a:pt x="256" y="59"/>
                  <a:pt x="292" y="91"/>
                  <a:pt x="301" y="134"/>
                </a:cubicBezTo>
                <a:lnTo>
                  <a:pt x="302" y="139"/>
                </a:lnTo>
                <a:cubicBezTo>
                  <a:pt x="303" y="145"/>
                  <a:pt x="303" y="151"/>
                  <a:pt x="303" y="157"/>
                </a:cubicBezTo>
                <a:lnTo>
                  <a:pt x="303" y="162"/>
                </a:lnTo>
                <a:lnTo>
                  <a:pt x="113" y="144"/>
                </a:lnTo>
                <a:lnTo>
                  <a:pt x="114" y="139"/>
                </a:lnTo>
                <a:lnTo>
                  <a:pt x="115" y="134"/>
                </a:lnTo>
                <a:cubicBezTo>
                  <a:pt x="124" y="90"/>
                  <a:pt x="162" y="58"/>
                  <a:pt x="207" y="56"/>
                </a:cubicBezTo>
                <a:cubicBezTo>
                  <a:pt x="252" y="55"/>
                  <a:pt x="292" y="86"/>
                  <a:pt x="303" y="129"/>
                </a:cubicBezTo>
                <a:lnTo>
                  <a:pt x="304" y="133"/>
                </a:lnTo>
                <a:lnTo>
                  <a:pt x="306" y="147"/>
                </a:lnTo>
                <a:lnTo>
                  <a:pt x="126" y="120"/>
                </a:lnTo>
                <a:lnTo>
                  <a:pt x="131" y="110"/>
                </a:lnTo>
                <a:lnTo>
                  <a:pt x="216" y="248"/>
                </a:lnTo>
                <a:lnTo>
                  <a:pt x="215" y="248"/>
                </a:lnTo>
                <a:lnTo>
                  <a:pt x="310" y="137"/>
                </a:lnTo>
                <a:lnTo>
                  <a:pt x="311" y="143"/>
                </a:lnTo>
                <a:lnTo>
                  <a:pt x="311" y="139"/>
                </a:lnTo>
                <a:lnTo>
                  <a:pt x="122" y="153"/>
                </a:lnTo>
                <a:lnTo>
                  <a:pt x="123" y="143"/>
                </a:lnTo>
                <a:lnTo>
                  <a:pt x="122" y="146"/>
                </a:lnTo>
                <a:cubicBezTo>
                  <a:pt x="122" y="136"/>
                  <a:pt x="124" y="126"/>
                  <a:pt x="127" y="116"/>
                </a:cubicBezTo>
                <a:lnTo>
                  <a:pt x="128" y="113"/>
                </a:lnTo>
                <a:cubicBezTo>
                  <a:pt x="143" y="68"/>
                  <a:pt x="188" y="41"/>
                  <a:pt x="235" y="49"/>
                </a:cubicBezTo>
                <a:cubicBezTo>
                  <a:pt x="281" y="56"/>
                  <a:pt x="315" y="96"/>
                  <a:pt x="315" y="143"/>
                </a:cubicBezTo>
                <a:lnTo>
                  <a:pt x="315" y="146"/>
                </a:lnTo>
                <a:lnTo>
                  <a:pt x="315" y="133"/>
                </a:lnTo>
                <a:lnTo>
                  <a:pt x="316" y="140"/>
                </a:lnTo>
                <a:cubicBezTo>
                  <a:pt x="316" y="144"/>
                  <a:pt x="316" y="149"/>
                  <a:pt x="316" y="153"/>
                </a:cubicBezTo>
                <a:lnTo>
                  <a:pt x="316" y="159"/>
                </a:lnTo>
                <a:lnTo>
                  <a:pt x="316" y="162"/>
                </a:lnTo>
                <a:cubicBezTo>
                  <a:pt x="316" y="215"/>
                  <a:pt x="273" y="258"/>
                  <a:pt x="220" y="258"/>
                </a:cubicBezTo>
                <a:cubicBezTo>
                  <a:pt x="167" y="258"/>
                  <a:pt x="124" y="215"/>
                  <a:pt x="124" y="162"/>
                </a:cubicBezTo>
                <a:lnTo>
                  <a:pt x="124" y="154"/>
                </a:lnTo>
                <a:lnTo>
                  <a:pt x="124" y="152"/>
                </a:lnTo>
                <a:cubicBezTo>
                  <a:pt x="121" y="125"/>
                  <a:pt x="130" y="99"/>
                  <a:pt x="149" y="79"/>
                </a:cubicBezTo>
                <a:cubicBezTo>
                  <a:pt x="167" y="59"/>
                  <a:pt x="192" y="47"/>
                  <a:pt x="219" y="47"/>
                </a:cubicBezTo>
                <a:lnTo>
                  <a:pt x="220" y="47"/>
                </a:lnTo>
                <a:cubicBezTo>
                  <a:pt x="273" y="47"/>
                  <a:pt x="316" y="90"/>
                  <a:pt x="316" y="143"/>
                </a:cubicBezTo>
                <a:cubicBezTo>
                  <a:pt x="316" y="196"/>
                  <a:pt x="273" y="239"/>
                  <a:pt x="220" y="239"/>
                </a:cubicBezTo>
                <a:lnTo>
                  <a:pt x="219" y="239"/>
                </a:lnTo>
                <a:cubicBezTo>
                  <a:pt x="166" y="239"/>
                  <a:pt x="123" y="196"/>
                  <a:pt x="123" y="143"/>
                </a:cubicBezTo>
                <a:cubicBezTo>
                  <a:pt x="123" y="90"/>
                  <a:pt x="166" y="47"/>
                  <a:pt x="219" y="47"/>
                </a:cubicBezTo>
                <a:lnTo>
                  <a:pt x="220" y="47"/>
                </a:lnTo>
                <a:lnTo>
                  <a:pt x="125" y="135"/>
                </a:lnTo>
                <a:lnTo>
                  <a:pt x="126" y="123"/>
                </a:lnTo>
                <a:lnTo>
                  <a:pt x="125" y="125"/>
                </a:lnTo>
                <a:lnTo>
                  <a:pt x="125" y="124"/>
                </a:lnTo>
                <a:cubicBezTo>
                  <a:pt x="125" y="71"/>
                  <a:pt x="168" y="28"/>
                  <a:pt x="221" y="28"/>
                </a:cubicBezTo>
                <a:cubicBezTo>
                  <a:pt x="274" y="28"/>
                  <a:pt x="317" y="71"/>
                  <a:pt x="317" y="124"/>
                </a:cubicBezTo>
                <a:lnTo>
                  <a:pt x="317" y="131"/>
                </a:lnTo>
                <a:lnTo>
                  <a:pt x="316" y="151"/>
                </a:lnTo>
                <a:lnTo>
                  <a:pt x="315" y="164"/>
                </a:lnTo>
                <a:lnTo>
                  <a:pt x="315" y="162"/>
                </a:lnTo>
                <a:cubicBezTo>
                  <a:pt x="315" y="215"/>
                  <a:pt x="272" y="258"/>
                  <a:pt x="219" y="258"/>
                </a:cubicBezTo>
                <a:cubicBezTo>
                  <a:pt x="166" y="258"/>
                  <a:pt x="123" y="215"/>
                  <a:pt x="123" y="162"/>
                </a:cubicBezTo>
                <a:lnTo>
                  <a:pt x="123" y="158"/>
                </a:lnTo>
                <a:lnTo>
                  <a:pt x="125" y="139"/>
                </a:lnTo>
                <a:lnTo>
                  <a:pt x="126" y="130"/>
                </a:lnTo>
                <a:lnTo>
                  <a:pt x="125" y="133"/>
                </a:lnTo>
                <a:cubicBezTo>
                  <a:pt x="125" y="86"/>
                  <a:pt x="160" y="46"/>
                  <a:pt x="206" y="39"/>
                </a:cubicBezTo>
                <a:cubicBezTo>
                  <a:pt x="253" y="31"/>
                  <a:pt x="298" y="58"/>
                  <a:pt x="313" y="103"/>
                </a:cubicBezTo>
                <a:lnTo>
                  <a:pt x="314" y="106"/>
                </a:lnTo>
                <a:cubicBezTo>
                  <a:pt x="317" y="116"/>
                  <a:pt x="318" y="126"/>
                  <a:pt x="318" y="136"/>
                </a:cubicBezTo>
                <a:lnTo>
                  <a:pt x="318" y="143"/>
                </a:lnTo>
                <a:lnTo>
                  <a:pt x="318" y="149"/>
                </a:lnTo>
                <a:lnTo>
                  <a:pt x="318" y="152"/>
                </a:lnTo>
                <a:lnTo>
                  <a:pt x="131" y="122"/>
                </a:lnTo>
                <a:lnTo>
                  <a:pt x="132" y="119"/>
                </a:lnTo>
                <a:lnTo>
                  <a:pt x="134" y="113"/>
                </a:lnTo>
                <a:cubicBezTo>
                  <a:pt x="138" y="102"/>
                  <a:pt x="143" y="92"/>
                  <a:pt x="151" y="83"/>
                </a:cubicBezTo>
                <a:lnTo>
                  <a:pt x="155" y="78"/>
                </a:lnTo>
                <a:lnTo>
                  <a:pt x="159" y="73"/>
                </a:lnTo>
                <a:lnTo>
                  <a:pt x="233" y="229"/>
                </a:lnTo>
                <a:lnTo>
                  <a:pt x="232" y="229"/>
                </a:lnTo>
                <a:lnTo>
                  <a:pt x="328" y="133"/>
                </a:lnTo>
                <a:lnTo>
                  <a:pt x="328" y="143"/>
                </a:lnTo>
                <a:cubicBezTo>
                  <a:pt x="328" y="196"/>
                  <a:pt x="285" y="239"/>
                  <a:pt x="232" y="239"/>
                </a:cubicBezTo>
                <a:lnTo>
                  <a:pt x="231" y="239"/>
                </a:lnTo>
                <a:cubicBezTo>
                  <a:pt x="178" y="239"/>
                  <a:pt x="135" y="196"/>
                  <a:pt x="135" y="143"/>
                </a:cubicBezTo>
                <a:lnTo>
                  <a:pt x="135" y="136"/>
                </a:lnTo>
                <a:lnTo>
                  <a:pt x="135" y="127"/>
                </a:lnTo>
                <a:lnTo>
                  <a:pt x="135" y="129"/>
                </a:lnTo>
                <a:lnTo>
                  <a:pt x="136" y="138"/>
                </a:lnTo>
                <a:lnTo>
                  <a:pt x="323" y="138"/>
                </a:lnTo>
                <a:lnTo>
                  <a:pt x="322" y="142"/>
                </a:lnTo>
                <a:lnTo>
                  <a:pt x="323" y="138"/>
                </a:lnTo>
                <a:lnTo>
                  <a:pt x="320" y="156"/>
                </a:lnTo>
                <a:lnTo>
                  <a:pt x="319" y="159"/>
                </a:lnTo>
                <a:cubicBezTo>
                  <a:pt x="313" y="195"/>
                  <a:pt x="288" y="224"/>
                  <a:pt x="254" y="235"/>
                </a:cubicBezTo>
                <a:cubicBezTo>
                  <a:pt x="220" y="246"/>
                  <a:pt x="182" y="237"/>
                  <a:pt x="157" y="211"/>
                </a:cubicBezTo>
                <a:lnTo>
                  <a:pt x="155" y="209"/>
                </a:lnTo>
                <a:cubicBezTo>
                  <a:pt x="137" y="191"/>
                  <a:pt x="126" y="167"/>
                  <a:pt x="126" y="141"/>
                </a:cubicBezTo>
                <a:lnTo>
                  <a:pt x="126" y="133"/>
                </a:lnTo>
                <a:lnTo>
                  <a:pt x="126" y="127"/>
                </a:lnTo>
                <a:lnTo>
                  <a:pt x="126" y="124"/>
                </a:lnTo>
                <a:cubicBezTo>
                  <a:pt x="126" y="71"/>
                  <a:pt x="169" y="28"/>
                  <a:pt x="222" y="28"/>
                </a:cubicBezTo>
                <a:cubicBezTo>
                  <a:pt x="275" y="28"/>
                  <a:pt x="318" y="71"/>
                  <a:pt x="318" y="124"/>
                </a:cubicBezTo>
                <a:lnTo>
                  <a:pt x="318" y="129"/>
                </a:lnTo>
                <a:cubicBezTo>
                  <a:pt x="318" y="137"/>
                  <a:pt x="318" y="145"/>
                  <a:pt x="316" y="153"/>
                </a:cubicBezTo>
                <a:lnTo>
                  <a:pt x="315" y="157"/>
                </a:lnTo>
                <a:cubicBezTo>
                  <a:pt x="302" y="208"/>
                  <a:pt x="250" y="239"/>
                  <a:pt x="198" y="227"/>
                </a:cubicBezTo>
                <a:cubicBezTo>
                  <a:pt x="147" y="214"/>
                  <a:pt x="115" y="162"/>
                  <a:pt x="128" y="110"/>
                </a:cubicBezTo>
                <a:lnTo>
                  <a:pt x="129" y="106"/>
                </a:lnTo>
                <a:lnTo>
                  <a:pt x="126" y="129"/>
                </a:lnTo>
                <a:lnTo>
                  <a:pt x="126" y="124"/>
                </a:lnTo>
                <a:lnTo>
                  <a:pt x="222" y="220"/>
                </a:lnTo>
                <a:lnTo>
                  <a:pt x="221" y="220"/>
                </a:lnTo>
                <a:cubicBezTo>
                  <a:pt x="168" y="220"/>
                  <a:pt x="125" y="177"/>
                  <a:pt x="125" y="124"/>
                </a:cubicBezTo>
                <a:cubicBezTo>
                  <a:pt x="125" y="71"/>
                  <a:pt x="168" y="28"/>
                  <a:pt x="221" y="28"/>
                </a:cubicBezTo>
                <a:lnTo>
                  <a:pt x="223" y="28"/>
                </a:lnTo>
                <a:cubicBezTo>
                  <a:pt x="276" y="28"/>
                  <a:pt x="319" y="71"/>
                  <a:pt x="319" y="124"/>
                </a:cubicBezTo>
                <a:cubicBezTo>
                  <a:pt x="319" y="177"/>
                  <a:pt x="276" y="220"/>
                  <a:pt x="223" y="220"/>
                </a:cubicBezTo>
                <a:lnTo>
                  <a:pt x="221" y="220"/>
                </a:lnTo>
                <a:lnTo>
                  <a:pt x="317" y="124"/>
                </a:lnTo>
                <a:lnTo>
                  <a:pt x="317" y="130"/>
                </a:lnTo>
                <a:lnTo>
                  <a:pt x="317" y="133"/>
                </a:lnTo>
                <a:lnTo>
                  <a:pt x="126" y="123"/>
                </a:lnTo>
                <a:lnTo>
                  <a:pt x="127" y="114"/>
                </a:lnTo>
                <a:lnTo>
                  <a:pt x="126" y="114"/>
                </a:lnTo>
                <a:cubicBezTo>
                  <a:pt x="126" y="65"/>
                  <a:pt x="164" y="24"/>
                  <a:pt x="213" y="19"/>
                </a:cubicBezTo>
                <a:cubicBezTo>
                  <a:pt x="262" y="14"/>
                  <a:pt x="307" y="47"/>
                  <a:pt x="317" y="96"/>
                </a:cubicBezTo>
                <a:lnTo>
                  <a:pt x="318" y="101"/>
                </a:lnTo>
                <a:cubicBezTo>
                  <a:pt x="319" y="107"/>
                  <a:pt x="319" y="113"/>
                  <a:pt x="319" y="119"/>
                </a:cubicBezTo>
                <a:lnTo>
                  <a:pt x="319" y="124"/>
                </a:lnTo>
                <a:cubicBezTo>
                  <a:pt x="319" y="174"/>
                  <a:pt x="282" y="215"/>
                  <a:pt x="233" y="220"/>
                </a:cubicBezTo>
                <a:cubicBezTo>
                  <a:pt x="184" y="225"/>
                  <a:pt x="139" y="192"/>
                  <a:pt x="129" y="143"/>
                </a:cubicBezTo>
                <a:lnTo>
                  <a:pt x="127" y="133"/>
                </a:lnTo>
                <a:lnTo>
                  <a:pt x="125" y="116"/>
                </a:lnTo>
                <a:cubicBezTo>
                  <a:pt x="120" y="70"/>
                  <a:pt x="149" y="27"/>
                  <a:pt x="193" y="13"/>
                </a:cubicBezTo>
                <a:cubicBezTo>
                  <a:pt x="238" y="0"/>
                  <a:pt x="286" y="21"/>
                  <a:pt x="306" y="63"/>
                </a:cubicBezTo>
                <a:lnTo>
                  <a:pt x="308" y="67"/>
                </a:lnTo>
                <a:cubicBezTo>
                  <a:pt x="312" y="74"/>
                  <a:pt x="315" y="82"/>
                  <a:pt x="317" y="91"/>
                </a:cubicBezTo>
                <a:lnTo>
                  <a:pt x="318" y="96"/>
                </a:lnTo>
                <a:lnTo>
                  <a:pt x="127" y="114"/>
                </a:lnTo>
                <a:lnTo>
                  <a:pt x="127" y="110"/>
                </a:lnTo>
                <a:lnTo>
                  <a:pt x="129" y="129"/>
                </a:lnTo>
                <a:lnTo>
                  <a:pt x="128" y="124"/>
                </a:lnTo>
                <a:cubicBezTo>
                  <a:pt x="118" y="72"/>
                  <a:pt x="152" y="22"/>
                  <a:pt x="204" y="11"/>
                </a:cubicBezTo>
                <a:cubicBezTo>
                  <a:pt x="256" y="1"/>
                  <a:pt x="306" y="35"/>
                  <a:pt x="317" y="87"/>
                </a:cubicBezTo>
                <a:lnTo>
                  <a:pt x="318" y="92"/>
                </a:lnTo>
                <a:cubicBezTo>
                  <a:pt x="319" y="98"/>
                  <a:pt x="319" y="104"/>
                  <a:pt x="319" y="110"/>
                </a:cubicBezTo>
                <a:lnTo>
                  <a:pt x="319" y="114"/>
                </a:lnTo>
                <a:cubicBezTo>
                  <a:pt x="319" y="164"/>
                  <a:pt x="282" y="205"/>
                  <a:pt x="233" y="210"/>
                </a:cubicBezTo>
                <a:cubicBezTo>
                  <a:pt x="184" y="215"/>
                  <a:pt x="139" y="182"/>
                  <a:pt x="129" y="133"/>
                </a:cubicBezTo>
                <a:lnTo>
                  <a:pt x="128" y="128"/>
                </a:lnTo>
                <a:lnTo>
                  <a:pt x="137" y="152"/>
                </a:lnTo>
                <a:lnTo>
                  <a:pt x="135" y="148"/>
                </a:lnTo>
                <a:lnTo>
                  <a:pt x="316" y="95"/>
                </a:lnTo>
                <a:lnTo>
                  <a:pt x="316" y="96"/>
                </a:lnTo>
                <a:lnTo>
                  <a:pt x="318" y="106"/>
                </a:lnTo>
                <a:lnTo>
                  <a:pt x="127" y="124"/>
                </a:lnTo>
                <a:lnTo>
                  <a:pt x="127" y="119"/>
                </a:lnTo>
                <a:lnTo>
                  <a:pt x="129" y="138"/>
                </a:lnTo>
                <a:lnTo>
                  <a:pt x="128" y="133"/>
                </a:lnTo>
                <a:lnTo>
                  <a:pt x="318" y="114"/>
                </a:lnTo>
                <a:lnTo>
                  <a:pt x="318" y="135"/>
                </a:lnTo>
                <a:lnTo>
                  <a:pt x="317" y="144"/>
                </a:lnTo>
                <a:cubicBezTo>
                  <a:pt x="311" y="195"/>
                  <a:pt x="267" y="232"/>
                  <a:pt x="216" y="229"/>
                </a:cubicBezTo>
                <a:cubicBezTo>
                  <a:pt x="165" y="227"/>
                  <a:pt x="125" y="184"/>
                  <a:pt x="125" y="133"/>
                </a:cubicBezTo>
                <a:lnTo>
                  <a:pt x="125" y="130"/>
                </a:lnTo>
                <a:lnTo>
                  <a:pt x="125" y="124"/>
                </a:lnTo>
                <a:cubicBezTo>
                  <a:pt x="125" y="71"/>
                  <a:pt x="168" y="28"/>
                  <a:pt x="221" y="28"/>
                </a:cubicBezTo>
                <a:lnTo>
                  <a:pt x="223" y="28"/>
                </a:lnTo>
                <a:lnTo>
                  <a:pt x="223" y="220"/>
                </a:lnTo>
                <a:lnTo>
                  <a:pt x="221" y="220"/>
                </a:lnTo>
                <a:lnTo>
                  <a:pt x="221" y="28"/>
                </a:lnTo>
                <a:lnTo>
                  <a:pt x="222" y="28"/>
                </a:lnTo>
                <a:cubicBezTo>
                  <a:pt x="275" y="28"/>
                  <a:pt x="318" y="71"/>
                  <a:pt x="318" y="124"/>
                </a:cubicBezTo>
                <a:lnTo>
                  <a:pt x="318" y="129"/>
                </a:lnTo>
                <a:cubicBezTo>
                  <a:pt x="318" y="137"/>
                  <a:pt x="318" y="145"/>
                  <a:pt x="316" y="153"/>
                </a:cubicBezTo>
                <a:lnTo>
                  <a:pt x="315" y="157"/>
                </a:lnTo>
                <a:lnTo>
                  <a:pt x="128" y="110"/>
                </a:lnTo>
                <a:lnTo>
                  <a:pt x="129" y="106"/>
                </a:lnTo>
                <a:lnTo>
                  <a:pt x="126" y="129"/>
                </a:lnTo>
                <a:lnTo>
                  <a:pt x="126" y="124"/>
                </a:lnTo>
                <a:lnTo>
                  <a:pt x="318" y="124"/>
                </a:lnTo>
                <a:lnTo>
                  <a:pt x="318" y="127"/>
                </a:lnTo>
                <a:lnTo>
                  <a:pt x="318" y="133"/>
                </a:lnTo>
                <a:lnTo>
                  <a:pt x="318" y="141"/>
                </a:lnTo>
                <a:lnTo>
                  <a:pt x="290" y="74"/>
                </a:lnTo>
                <a:lnTo>
                  <a:pt x="292" y="76"/>
                </a:lnTo>
                <a:lnTo>
                  <a:pt x="130" y="128"/>
                </a:lnTo>
                <a:lnTo>
                  <a:pt x="131" y="119"/>
                </a:lnTo>
                <a:lnTo>
                  <a:pt x="132" y="117"/>
                </a:lnTo>
                <a:lnTo>
                  <a:pt x="135" y="95"/>
                </a:lnTo>
                <a:lnTo>
                  <a:pt x="136" y="91"/>
                </a:lnTo>
                <a:cubicBezTo>
                  <a:pt x="147" y="48"/>
                  <a:pt x="185" y="18"/>
                  <a:pt x="229" y="18"/>
                </a:cubicBezTo>
                <a:cubicBezTo>
                  <a:pt x="274" y="18"/>
                  <a:pt x="312" y="48"/>
                  <a:pt x="323" y="91"/>
                </a:cubicBezTo>
                <a:lnTo>
                  <a:pt x="326" y="108"/>
                </a:lnTo>
                <a:lnTo>
                  <a:pt x="327" y="127"/>
                </a:lnTo>
                <a:lnTo>
                  <a:pt x="327" y="136"/>
                </a:lnTo>
                <a:lnTo>
                  <a:pt x="327" y="143"/>
                </a:lnTo>
                <a:lnTo>
                  <a:pt x="231" y="47"/>
                </a:lnTo>
                <a:lnTo>
                  <a:pt x="232" y="47"/>
                </a:lnTo>
                <a:lnTo>
                  <a:pt x="136" y="143"/>
                </a:lnTo>
                <a:lnTo>
                  <a:pt x="136" y="133"/>
                </a:lnTo>
                <a:cubicBezTo>
                  <a:pt x="136" y="80"/>
                  <a:pt x="179" y="37"/>
                  <a:pt x="232" y="37"/>
                </a:cubicBezTo>
                <a:lnTo>
                  <a:pt x="233" y="37"/>
                </a:lnTo>
                <a:cubicBezTo>
                  <a:pt x="270" y="37"/>
                  <a:pt x="304" y="59"/>
                  <a:pt x="320" y="92"/>
                </a:cubicBezTo>
                <a:cubicBezTo>
                  <a:pt x="336" y="125"/>
                  <a:pt x="331" y="165"/>
                  <a:pt x="308" y="193"/>
                </a:cubicBezTo>
                <a:lnTo>
                  <a:pt x="304" y="198"/>
                </a:lnTo>
                <a:lnTo>
                  <a:pt x="300" y="203"/>
                </a:lnTo>
                <a:lnTo>
                  <a:pt x="317" y="174"/>
                </a:lnTo>
                <a:lnTo>
                  <a:pt x="315" y="180"/>
                </a:lnTo>
                <a:lnTo>
                  <a:pt x="314" y="183"/>
                </a:lnTo>
                <a:cubicBezTo>
                  <a:pt x="299" y="227"/>
                  <a:pt x="254" y="255"/>
                  <a:pt x="207" y="247"/>
                </a:cubicBezTo>
                <a:cubicBezTo>
                  <a:pt x="161" y="240"/>
                  <a:pt x="126" y="200"/>
                  <a:pt x="126" y="152"/>
                </a:cubicBezTo>
                <a:lnTo>
                  <a:pt x="126" y="149"/>
                </a:lnTo>
                <a:lnTo>
                  <a:pt x="126" y="143"/>
                </a:lnTo>
                <a:lnTo>
                  <a:pt x="126" y="136"/>
                </a:lnTo>
                <a:lnTo>
                  <a:pt x="131" y="167"/>
                </a:lnTo>
                <a:lnTo>
                  <a:pt x="130" y="164"/>
                </a:lnTo>
                <a:lnTo>
                  <a:pt x="317" y="133"/>
                </a:lnTo>
                <a:lnTo>
                  <a:pt x="317" y="149"/>
                </a:lnTo>
                <a:lnTo>
                  <a:pt x="316" y="160"/>
                </a:lnTo>
                <a:lnTo>
                  <a:pt x="315" y="158"/>
                </a:lnTo>
                <a:lnTo>
                  <a:pt x="315" y="162"/>
                </a:lnTo>
                <a:lnTo>
                  <a:pt x="123" y="162"/>
                </a:lnTo>
                <a:lnTo>
                  <a:pt x="124" y="149"/>
                </a:lnTo>
                <a:lnTo>
                  <a:pt x="125" y="135"/>
                </a:lnTo>
                <a:lnTo>
                  <a:pt x="125" y="131"/>
                </a:lnTo>
                <a:lnTo>
                  <a:pt x="125" y="124"/>
                </a:lnTo>
                <a:lnTo>
                  <a:pt x="317" y="124"/>
                </a:lnTo>
                <a:lnTo>
                  <a:pt x="317" y="125"/>
                </a:lnTo>
                <a:lnTo>
                  <a:pt x="317" y="139"/>
                </a:lnTo>
                <a:lnTo>
                  <a:pt x="316" y="151"/>
                </a:lnTo>
                <a:cubicBezTo>
                  <a:pt x="312" y="201"/>
                  <a:pt x="270" y="239"/>
                  <a:pt x="220" y="239"/>
                </a:cubicBezTo>
                <a:lnTo>
                  <a:pt x="219" y="239"/>
                </a:lnTo>
                <a:lnTo>
                  <a:pt x="219" y="47"/>
                </a:lnTo>
                <a:lnTo>
                  <a:pt x="220" y="47"/>
                </a:lnTo>
                <a:lnTo>
                  <a:pt x="220" y="239"/>
                </a:lnTo>
                <a:lnTo>
                  <a:pt x="219" y="239"/>
                </a:lnTo>
                <a:lnTo>
                  <a:pt x="315" y="135"/>
                </a:lnTo>
                <a:lnTo>
                  <a:pt x="316" y="154"/>
                </a:lnTo>
                <a:lnTo>
                  <a:pt x="316" y="162"/>
                </a:lnTo>
                <a:lnTo>
                  <a:pt x="124" y="162"/>
                </a:lnTo>
                <a:lnTo>
                  <a:pt x="124" y="159"/>
                </a:lnTo>
                <a:lnTo>
                  <a:pt x="124" y="153"/>
                </a:lnTo>
                <a:lnTo>
                  <a:pt x="125" y="167"/>
                </a:lnTo>
                <a:lnTo>
                  <a:pt x="124" y="160"/>
                </a:lnTo>
                <a:cubicBezTo>
                  <a:pt x="124" y="156"/>
                  <a:pt x="123" y="151"/>
                  <a:pt x="123" y="146"/>
                </a:cubicBezTo>
                <a:lnTo>
                  <a:pt x="123" y="143"/>
                </a:lnTo>
                <a:lnTo>
                  <a:pt x="311" y="174"/>
                </a:lnTo>
                <a:lnTo>
                  <a:pt x="310" y="177"/>
                </a:lnTo>
                <a:lnTo>
                  <a:pt x="314" y="146"/>
                </a:lnTo>
                <a:lnTo>
                  <a:pt x="314" y="162"/>
                </a:lnTo>
                <a:lnTo>
                  <a:pt x="313" y="172"/>
                </a:lnTo>
                <a:cubicBezTo>
                  <a:pt x="308" y="218"/>
                  <a:pt x="271" y="255"/>
                  <a:pt x="224" y="258"/>
                </a:cubicBezTo>
                <a:cubicBezTo>
                  <a:pt x="178" y="262"/>
                  <a:pt x="136" y="231"/>
                  <a:pt x="124" y="186"/>
                </a:cubicBezTo>
                <a:lnTo>
                  <a:pt x="122" y="174"/>
                </a:lnTo>
                <a:lnTo>
                  <a:pt x="121" y="168"/>
                </a:lnTo>
                <a:cubicBezTo>
                  <a:pt x="116" y="140"/>
                  <a:pt x="124" y="112"/>
                  <a:pt x="142" y="90"/>
                </a:cubicBezTo>
                <a:cubicBezTo>
                  <a:pt x="160" y="69"/>
                  <a:pt x="187" y="56"/>
                  <a:pt x="215" y="56"/>
                </a:cubicBezTo>
                <a:lnTo>
                  <a:pt x="216" y="56"/>
                </a:lnTo>
                <a:cubicBezTo>
                  <a:pt x="250" y="56"/>
                  <a:pt x="281" y="74"/>
                  <a:pt x="298" y="102"/>
                </a:cubicBezTo>
                <a:cubicBezTo>
                  <a:pt x="316" y="130"/>
                  <a:pt x="317" y="166"/>
                  <a:pt x="302" y="195"/>
                </a:cubicBezTo>
                <a:lnTo>
                  <a:pt x="297" y="205"/>
                </a:lnTo>
                <a:cubicBezTo>
                  <a:pt x="279" y="243"/>
                  <a:pt x="238" y="264"/>
                  <a:pt x="197" y="257"/>
                </a:cubicBezTo>
                <a:cubicBezTo>
                  <a:pt x="156" y="251"/>
                  <a:pt x="124" y="219"/>
                  <a:pt x="117" y="178"/>
                </a:cubicBezTo>
                <a:lnTo>
                  <a:pt x="117" y="180"/>
                </a:lnTo>
                <a:lnTo>
                  <a:pt x="116" y="176"/>
                </a:lnTo>
                <a:lnTo>
                  <a:pt x="304" y="171"/>
                </a:lnTo>
                <a:lnTo>
                  <a:pt x="303" y="176"/>
                </a:lnTo>
                <a:lnTo>
                  <a:pt x="302" y="181"/>
                </a:lnTo>
                <a:cubicBezTo>
                  <a:pt x="292" y="230"/>
                  <a:pt x="247" y="263"/>
                  <a:pt x="198" y="258"/>
                </a:cubicBezTo>
                <a:cubicBezTo>
                  <a:pt x="149" y="253"/>
                  <a:pt x="111" y="212"/>
                  <a:pt x="111" y="162"/>
                </a:cubicBezTo>
                <a:lnTo>
                  <a:pt x="111" y="157"/>
                </a:lnTo>
                <a:lnTo>
                  <a:pt x="113" y="176"/>
                </a:lnTo>
                <a:lnTo>
                  <a:pt x="112" y="171"/>
                </a:lnTo>
                <a:lnTo>
                  <a:pt x="298" y="183"/>
                </a:lnTo>
                <a:lnTo>
                  <a:pt x="297" y="186"/>
                </a:lnTo>
                <a:lnTo>
                  <a:pt x="301" y="169"/>
                </a:lnTo>
                <a:lnTo>
                  <a:pt x="300" y="176"/>
                </a:lnTo>
                <a:lnTo>
                  <a:pt x="300" y="153"/>
                </a:lnTo>
                <a:lnTo>
                  <a:pt x="301" y="172"/>
                </a:lnTo>
                <a:lnTo>
                  <a:pt x="301" y="181"/>
                </a:lnTo>
                <a:cubicBezTo>
                  <a:pt x="301" y="214"/>
                  <a:pt x="285" y="244"/>
                  <a:pt x="259" y="261"/>
                </a:cubicBezTo>
                <a:lnTo>
                  <a:pt x="256" y="263"/>
                </a:lnTo>
                <a:cubicBezTo>
                  <a:pt x="223" y="285"/>
                  <a:pt x="181" y="285"/>
                  <a:pt x="149" y="263"/>
                </a:cubicBezTo>
                <a:lnTo>
                  <a:pt x="146" y="261"/>
                </a:lnTo>
                <a:cubicBezTo>
                  <a:pt x="124" y="247"/>
                  <a:pt x="109" y="223"/>
                  <a:pt x="105" y="197"/>
                </a:cubicBezTo>
                <a:lnTo>
                  <a:pt x="105" y="199"/>
                </a:lnTo>
                <a:lnTo>
                  <a:pt x="104" y="195"/>
                </a:lnTo>
                <a:lnTo>
                  <a:pt x="287" y="207"/>
                </a:lnTo>
                <a:lnTo>
                  <a:pt x="285" y="212"/>
                </a:lnTo>
                <a:lnTo>
                  <a:pt x="290" y="195"/>
                </a:lnTo>
                <a:lnTo>
                  <a:pt x="289" y="200"/>
                </a:lnTo>
                <a:cubicBezTo>
                  <a:pt x="279" y="249"/>
                  <a:pt x="234" y="282"/>
                  <a:pt x="185" y="277"/>
                </a:cubicBezTo>
                <a:cubicBezTo>
                  <a:pt x="136" y="272"/>
                  <a:pt x="98" y="231"/>
                  <a:pt x="98" y="181"/>
                </a:cubicBezTo>
                <a:lnTo>
                  <a:pt x="98" y="177"/>
                </a:lnTo>
                <a:lnTo>
                  <a:pt x="98" y="171"/>
                </a:lnTo>
                <a:lnTo>
                  <a:pt x="194" y="267"/>
                </a:lnTo>
                <a:lnTo>
                  <a:pt x="191" y="267"/>
                </a:lnTo>
                <a:lnTo>
                  <a:pt x="191" y="75"/>
                </a:lnTo>
                <a:lnTo>
                  <a:pt x="192" y="75"/>
                </a:lnTo>
                <a:lnTo>
                  <a:pt x="192" y="267"/>
                </a:lnTo>
                <a:lnTo>
                  <a:pt x="191" y="267"/>
                </a:lnTo>
                <a:lnTo>
                  <a:pt x="287" y="171"/>
                </a:lnTo>
                <a:lnTo>
                  <a:pt x="287" y="181"/>
                </a:lnTo>
                <a:cubicBezTo>
                  <a:pt x="287" y="234"/>
                  <a:pt x="244" y="277"/>
                  <a:pt x="191" y="277"/>
                </a:cubicBezTo>
                <a:lnTo>
                  <a:pt x="188" y="277"/>
                </a:lnTo>
                <a:lnTo>
                  <a:pt x="284" y="173"/>
                </a:lnTo>
                <a:lnTo>
                  <a:pt x="285" y="192"/>
                </a:lnTo>
                <a:lnTo>
                  <a:pt x="285" y="200"/>
                </a:lnTo>
                <a:lnTo>
                  <a:pt x="93" y="200"/>
                </a:lnTo>
                <a:lnTo>
                  <a:pt x="93" y="197"/>
                </a:lnTo>
                <a:lnTo>
                  <a:pt x="95" y="213"/>
                </a:lnTo>
                <a:lnTo>
                  <a:pt x="96" y="218"/>
                </a:lnTo>
                <a:lnTo>
                  <a:pt x="94" y="211"/>
                </a:lnTo>
                <a:cubicBezTo>
                  <a:pt x="92" y="202"/>
                  <a:pt x="90" y="193"/>
                  <a:pt x="90" y="184"/>
                </a:cubicBezTo>
                <a:lnTo>
                  <a:pt x="90" y="181"/>
                </a:lnTo>
                <a:cubicBezTo>
                  <a:pt x="90" y="133"/>
                  <a:pt x="127" y="92"/>
                  <a:pt x="175" y="86"/>
                </a:cubicBezTo>
                <a:cubicBezTo>
                  <a:pt x="223" y="80"/>
                  <a:pt x="268" y="111"/>
                  <a:pt x="280" y="158"/>
                </a:cubicBezTo>
                <a:lnTo>
                  <a:pt x="282" y="167"/>
                </a:lnTo>
                <a:lnTo>
                  <a:pt x="283" y="172"/>
                </a:lnTo>
                <a:lnTo>
                  <a:pt x="94" y="209"/>
                </a:lnTo>
                <a:lnTo>
                  <a:pt x="93" y="204"/>
                </a:lnTo>
                <a:lnTo>
                  <a:pt x="102" y="228"/>
                </a:lnTo>
                <a:lnTo>
                  <a:pt x="100" y="224"/>
                </a:lnTo>
                <a:lnTo>
                  <a:pt x="281" y="181"/>
                </a:lnTo>
                <a:lnTo>
                  <a:pt x="281" y="184"/>
                </a:lnTo>
                <a:lnTo>
                  <a:pt x="281" y="191"/>
                </a:lnTo>
                <a:lnTo>
                  <a:pt x="281" y="197"/>
                </a:lnTo>
                <a:lnTo>
                  <a:pt x="281" y="200"/>
                </a:lnTo>
                <a:lnTo>
                  <a:pt x="89" y="200"/>
                </a:lnTo>
                <a:lnTo>
                  <a:pt x="89" y="197"/>
                </a:lnTo>
                <a:lnTo>
                  <a:pt x="89" y="191"/>
                </a:lnTo>
                <a:lnTo>
                  <a:pt x="89" y="184"/>
                </a:lnTo>
                <a:lnTo>
                  <a:pt x="89" y="181"/>
                </a:lnTo>
                <a:lnTo>
                  <a:pt x="281" y="181"/>
                </a:lnTo>
                <a:lnTo>
                  <a:pt x="281" y="184"/>
                </a:lnTo>
                <a:lnTo>
                  <a:pt x="281" y="190"/>
                </a:lnTo>
                <a:lnTo>
                  <a:pt x="281" y="200"/>
                </a:lnTo>
                <a:lnTo>
                  <a:pt x="89" y="200"/>
                </a:lnTo>
                <a:lnTo>
                  <a:pt x="89" y="195"/>
                </a:lnTo>
                <a:lnTo>
                  <a:pt x="89" y="190"/>
                </a:lnTo>
                <a:lnTo>
                  <a:pt x="281" y="190"/>
                </a:lnTo>
                <a:lnTo>
                  <a:pt x="281" y="194"/>
                </a:lnTo>
                <a:lnTo>
                  <a:pt x="281" y="201"/>
                </a:lnTo>
                <a:lnTo>
                  <a:pt x="281" y="207"/>
                </a:lnTo>
                <a:lnTo>
                  <a:pt x="281" y="209"/>
                </a:lnTo>
                <a:cubicBezTo>
                  <a:pt x="281" y="259"/>
                  <a:pt x="244" y="300"/>
                  <a:pt x="195" y="305"/>
                </a:cubicBezTo>
                <a:cubicBezTo>
                  <a:pt x="146" y="310"/>
                  <a:pt x="101" y="277"/>
                  <a:pt x="91" y="228"/>
                </a:cubicBezTo>
                <a:lnTo>
                  <a:pt x="90" y="223"/>
                </a:lnTo>
                <a:cubicBezTo>
                  <a:pt x="89" y="217"/>
                  <a:pt x="88" y="211"/>
                  <a:pt x="88" y="204"/>
                </a:cubicBezTo>
                <a:lnTo>
                  <a:pt x="88" y="195"/>
                </a:lnTo>
                <a:lnTo>
                  <a:pt x="88" y="186"/>
                </a:lnTo>
                <a:lnTo>
                  <a:pt x="88" y="181"/>
                </a:lnTo>
                <a:lnTo>
                  <a:pt x="270" y="224"/>
                </a:lnTo>
                <a:lnTo>
                  <a:pt x="269" y="226"/>
                </a:lnTo>
                <a:lnTo>
                  <a:pt x="279" y="183"/>
                </a:lnTo>
                <a:lnTo>
                  <a:pt x="279" y="198"/>
                </a:lnTo>
                <a:lnTo>
                  <a:pt x="278" y="209"/>
                </a:lnTo>
                <a:cubicBezTo>
                  <a:pt x="273" y="260"/>
                  <a:pt x="229" y="299"/>
                  <a:pt x="178" y="296"/>
                </a:cubicBezTo>
                <a:cubicBezTo>
                  <a:pt x="127" y="294"/>
                  <a:pt x="86" y="252"/>
                  <a:pt x="86" y="200"/>
                </a:cubicBezTo>
                <a:lnTo>
                  <a:pt x="86" y="194"/>
                </a:lnTo>
                <a:lnTo>
                  <a:pt x="89" y="218"/>
                </a:lnTo>
                <a:lnTo>
                  <a:pt x="88" y="214"/>
                </a:lnTo>
                <a:lnTo>
                  <a:pt x="277" y="190"/>
                </a:lnTo>
                <a:lnTo>
                  <a:pt x="277" y="209"/>
                </a:lnTo>
                <a:lnTo>
                  <a:pt x="276" y="209"/>
                </a:lnTo>
                <a:lnTo>
                  <a:pt x="276" y="218"/>
                </a:lnTo>
                <a:lnTo>
                  <a:pt x="276" y="219"/>
                </a:lnTo>
                <a:cubicBezTo>
                  <a:pt x="276" y="270"/>
                  <a:pt x="237" y="312"/>
                  <a:pt x="186" y="315"/>
                </a:cubicBezTo>
                <a:cubicBezTo>
                  <a:pt x="136" y="318"/>
                  <a:pt x="91" y="282"/>
                  <a:pt x="85" y="231"/>
                </a:cubicBezTo>
                <a:lnTo>
                  <a:pt x="83" y="211"/>
                </a:lnTo>
                <a:lnTo>
                  <a:pt x="84" y="208"/>
                </a:lnTo>
                <a:lnTo>
                  <a:pt x="83" y="202"/>
                </a:lnTo>
                <a:lnTo>
                  <a:pt x="82" y="195"/>
                </a:lnTo>
                <a:lnTo>
                  <a:pt x="273" y="181"/>
                </a:lnTo>
                <a:lnTo>
                  <a:pt x="273" y="182"/>
                </a:lnTo>
                <a:lnTo>
                  <a:pt x="272" y="167"/>
                </a:lnTo>
                <a:lnTo>
                  <a:pt x="273" y="173"/>
                </a:lnTo>
                <a:cubicBezTo>
                  <a:pt x="274" y="178"/>
                  <a:pt x="274" y="183"/>
                  <a:pt x="274" y="188"/>
                </a:cubicBezTo>
                <a:lnTo>
                  <a:pt x="274" y="200"/>
                </a:lnTo>
                <a:cubicBezTo>
                  <a:pt x="274" y="253"/>
                  <a:pt x="231" y="296"/>
                  <a:pt x="178" y="296"/>
                </a:cubicBezTo>
                <a:lnTo>
                  <a:pt x="177" y="296"/>
                </a:lnTo>
                <a:lnTo>
                  <a:pt x="176" y="296"/>
                </a:lnTo>
                <a:cubicBezTo>
                  <a:pt x="149" y="296"/>
                  <a:pt x="123" y="285"/>
                  <a:pt x="105" y="265"/>
                </a:cubicBezTo>
                <a:cubicBezTo>
                  <a:pt x="87" y="245"/>
                  <a:pt x="78" y="218"/>
                  <a:pt x="81" y="191"/>
                </a:cubicBezTo>
                <a:lnTo>
                  <a:pt x="82" y="180"/>
                </a:lnTo>
                <a:lnTo>
                  <a:pt x="83" y="171"/>
                </a:lnTo>
                <a:cubicBezTo>
                  <a:pt x="88" y="129"/>
                  <a:pt x="120" y="94"/>
                  <a:pt x="162" y="87"/>
                </a:cubicBezTo>
                <a:cubicBezTo>
                  <a:pt x="203" y="79"/>
                  <a:pt x="245" y="100"/>
                  <a:pt x="264" y="139"/>
                </a:cubicBezTo>
                <a:lnTo>
                  <a:pt x="265" y="141"/>
                </a:lnTo>
                <a:cubicBezTo>
                  <a:pt x="272" y="154"/>
                  <a:pt x="275" y="169"/>
                  <a:pt x="275" y="183"/>
                </a:cubicBezTo>
                <a:lnTo>
                  <a:pt x="275" y="190"/>
                </a:lnTo>
                <a:cubicBezTo>
                  <a:pt x="275" y="196"/>
                  <a:pt x="275" y="202"/>
                  <a:pt x="274" y="208"/>
                </a:cubicBezTo>
                <a:lnTo>
                  <a:pt x="272" y="219"/>
                </a:lnTo>
                <a:cubicBezTo>
                  <a:pt x="271" y="224"/>
                  <a:pt x="269" y="230"/>
                  <a:pt x="267" y="235"/>
                </a:cubicBezTo>
                <a:lnTo>
                  <a:pt x="264" y="243"/>
                </a:lnTo>
                <a:lnTo>
                  <a:pt x="89" y="167"/>
                </a:lnTo>
                <a:lnTo>
                  <a:pt x="91" y="163"/>
                </a:lnTo>
                <a:lnTo>
                  <a:pt x="82" y="187"/>
                </a:lnTo>
                <a:lnTo>
                  <a:pt x="83" y="182"/>
                </a:lnTo>
                <a:cubicBezTo>
                  <a:pt x="93" y="131"/>
                  <a:pt x="141" y="98"/>
                  <a:pt x="192" y="106"/>
                </a:cubicBezTo>
                <a:cubicBezTo>
                  <a:pt x="243" y="113"/>
                  <a:pt x="279" y="160"/>
                  <a:pt x="273" y="211"/>
                </a:cubicBezTo>
                <a:lnTo>
                  <a:pt x="272" y="219"/>
                </a:lnTo>
                <a:lnTo>
                  <a:pt x="271" y="229"/>
                </a:lnTo>
                <a:lnTo>
                  <a:pt x="175" y="123"/>
                </a:lnTo>
                <a:lnTo>
                  <a:pt x="176" y="123"/>
                </a:lnTo>
                <a:cubicBezTo>
                  <a:pt x="229" y="123"/>
                  <a:pt x="272" y="166"/>
                  <a:pt x="272" y="219"/>
                </a:cubicBezTo>
                <a:lnTo>
                  <a:pt x="272" y="224"/>
                </a:lnTo>
                <a:lnTo>
                  <a:pt x="272" y="228"/>
                </a:lnTo>
                <a:cubicBezTo>
                  <a:pt x="272" y="277"/>
                  <a:pt x="236" y="318"/>
                  <a:pt x="188" y="324"/>
                </a:cubicBezTo>
                <a:cubicBezTo>
                  <a:pt x="140" y="330"/>
                  <a:pt x="95" y="299"/>
                  <a:pt x="83" y="252"/>
                </a:cubicBezTo>
                <a:lnTo>
                  <a:pt x="86" y="260"/>
                </a:lnTo>
                <a:lnTo>
                  <a:pt x="84" y="255"/>
                </a:lnTo>
                <a:cubicBezTo>
                  <a:pt x="73" y="226"/>
                  <a:pt x="76" y="192"/>
                  <a:pt x="94" y="166"/>
                </a:cubicBezTo>
                <a:cubicBezTo>
                  <a:pt x="112" y="139"/>
                  <a:pt x="142" y="123"/>
                  <a:pt x="173" y="123"/>
                </a:cubicBezTo>
                <a:lnTo>
                  <a:pt x="174" y="123"/>
                </a:lnTo>
                <a:lnTo>
                  <a:pt x="174" y="315"/>
                </a:lnTo>
                <a:lnTo>
                  <a:pt x="173" y="315"/>
                </a:lnTo>
                <a:lnTo>
                  <a:pt x="171" y="315"/>
                </a:lnTo>
                <a:lnTo>
                  <a:pt x="171" y="123"/>
                </a:lnTo>
                <a:lnTo>
                  <a:pt x="172" y="123"/>
                </a:lnTo>
                <a:lnTo>
                  <a:pt x="76" y="219"/>
                </a:lnTo>
                <a:lnTo>
                  <a:pt x="76" y="213"/>
                </a:lnTo>
                <a:lnTo>
                  <a:pt x="79" y="237"/>
                </a:lnTo>
                <a:lnTo>
                  <a:pt x="78" y="233"/>
                </a:lnTo>
                <a:lnTo>
                  <a:pt x="267" y="220"/>
                </a:lnTo>
                <a:lnTo>
                  <a:pt x="266" y="218"/>
                </a:lnTo>
                <a:lnTo>
                  <a:pt x="266" y="228"/>
                </a:lnTo>
                <a:lnTo>
                  <a:pt x="170" y="132"/>
                </a:lnTo>
                <a:lnTo>
                  <a:pt x="171" y="132"/>
                </a:lnTo>
                <a:cubicBezTo>
                  <a:pt x="221" y="132"/>
                  <a:pt x="263" y="171"/>
                  <a:pt x="267" y="220"/>
                </a:cubicBezTo>
                <a:lnTo>
                  <a:pt x="267" y="222"/>
                </a:lnTo>
                <a:lnTo>
                  <a:pt x="268" y="227"/>
                </a:lnTo>
                <a:cubicBezTo>
                  <a:pt x="269" y="233"/>
                  <a:pt x="269" y="239"/>
                  <a:pt x="269" y="245"/>
                </a:cubicBezTo>
                <a:lnTo>
                  <a:pt x="269" y="247"/>
                </a:lnTo>
                <a:lnTo>
                  <a:pt x="77" y="247"/>
                </a:lnTo>
                <a:lnTo>
                  <a:pt x="78" y="254"/>
                </a:lnTo>
                <a:lnTo>
                  <a:pt x="77" y="245"/>
                </a:lnTo>
                <a:lnTo>
                  <a:pt x="75" y="225"/>
                </a:lnTo>
                <a:lnTo>
                  <a:pt x="75" y="219"/>
                </a:lnTo>
                <a:lnTo>
                  <a:pt x="267" y="219"/>
                </a:lnTo>
                <a:lnTo>
                  <a:pt x="267" y="222"/>
                </a:lnTo>
                <a:lnTo>
                  <a:pt x="267" y="228"/>
                </a:lnTo>
                <a:lnTo>
                  <a:pt x="77" y="210"/>
                </a:lnTo>
                <a:lnTo>
                  <a:pt x="78" y="205"/>
                </a:lnTo>
                <a:lnTo>
                  <a:pt x="76" y="223"/>
                </a:lnTo>
                <a:lnTo>
                  <a:pt x="76" y="219"/>
                </a:lnTo>
                <a:lnTo>
                  <a:pt x="268" y="219"/>
                </a:lnTo>
                <a:lnTo>
                  <a:pt x="268" y="228"/>
                </a:lnTo>
                <a:lnTo>
                  <a:pt x="268" y="238"/>
                </a:lnTo>
                <a:cubicBezTo>
                  <a:pt x="268" y="287"/>
                  <a:pt x="232" y="328"/>
                  <a:pt x="184" y="334"/>
                </a:cubicBezTo>
                <a:cubicBezTo>
                  <a:pt x="136" y="340"/>
                  <a:pt x="91" y="309"/>
                  <a:pt x="79" y="262"/>
                </a:cubicBezTo>
                <a:lnTo>
                  <a:pt x="78" y="258"/>
                </a:lnTo>
                <a:cubicBezTo>
                  <a:pt x="76" y="250"/>
                  <a:pt x="75" y="242"/>
                  <a:pt x="75" y="234"/>
                </a:cubicBezTo>
                <a:lnTo>
                  <a:pt x="75" y="228"/>
                </a:lnTo>
                <a:lnTo>
                  <a:pt x="267" y="228"/>
                </a:lnTo>
                <a:lnTo>
                  <a:pt x="267" y="233"/>
                </a:lnTo>
                <a:lnTo>
                  <a:pt x="267" y="238"/>
                </a:lnTo>
                <a:lnTo>
                  <a:pt x="97" y="178"/>
                </a:lnTo>
                <a:lnTo>
                  <a:pt x="93" y="184"/>
                </a:lnTo>
                <a:lnTo>
                  <a:pt x="96" y="179"/>
                </a:lnTo>
                <a:cubicBezTo>
                  <a:pt x="114" y="149"/>
                  <a:pt x="147" y="131"/>
                  <a:pt x="182" y="133"/>
                </a:cubicBezTo>
                <a:cubicBezTo>
                  <a:pt x="217" y="134"/>
                  <a:pt x="249" y="154"/>
                  <a:pt x="264" y="186"/>
                </a:cubicBezTo>
                <a:lnTo>
                  <a:pt x="266" y="190"/>
                </a:lnTo>
                <a:cubicBezTo>
                  <a:pt x="273" y="203"/>
                  <a:pt x="276" y="218"/>
                  <a:pt x="276" y="232"/>
                </a:cubicBezTo>
                <a:lnTo>
                  <a:pt x="276" y="238"/>
                </a:lnTo>
                <a:lnTo>
                  <a:pt x="276" y="244"/>
                </a:lnTo>
                <a:cubicBezTo>
                  <a:pt x="276" y="255"/>
                  <a:pt x="275" y="265"/>
                  <a:pt x="272" y="275"/>
                </a:cubicBezTo>
                <a:lnTo>
                  <a:pt x="271" y="278"/>
                </a:lnTo>
                <a:cubicBezTo>
                  <a:pt x="256" y="322"/>
                  <a:pt x="211" y="350"/>
                  <a:pt x="164" y="342"/>
                </a:cubicBezTo>
                <a:cubicBezTo>
                  <a:pt x="118" y="335"/>
                  <a:pt x="83" y="295"/>
                  <a:pt x="83" y="247"/>
                </a:cubicBezTo>
                <a:lnTo>
                  <a:pt x="83" y="243"/>
                </a:lnTo>
                <a:lnTo>
                  <a:pt x="83" y="237"/>
                </a:lnTo>
                <a:lnTo>
                  <a:pt x="83" y="230"/>
                </a:lnTo>
                <a:cubicBezTo>
                  <a:pt x="83" y="216"/>
                  <a:pt x="87" y="201"/>
                  <a:pt x="94" y="188"/>
                </a:cubicBezTo>
                <a:lnTo>
                  <a:pt x="95" y="186"/>
                </a:lnTo>
                <a:cubicBezTo>
                  <a:pt x="115" y="146"/>
                  <a:pt x="159" y="125"/>
                  <a:pt x="203" y="135"/>
                </a:cubicBezTo>
                <a:cubicBezTo>
                  <a:pt x="246" y="145"/>
                  <a:pt x="276" y="184"/>
                  <a:pt x="276" y="228"/>
                </a:cubicBezTo>
                <a:lnTo>
                  <a:pt x="276" y="224"/>
                </a:lnTo>
                <a:lnTo>
                  <a:pt x="277" y="233"/>
                </a:lnTo>
                <a:lnTo>
                  <a:pt x="278" y="252"/>
                </a:lnTo>
                <a:lnTo>
                  <a:pt x="278" y="257"/>
                </a:lnTo>
                <a:lnTo>
                  <a:pt x="86" y="257"/>
                </a:lnTo>
                <a:lnTo>
                  <a:pt x="86" y="255"/>
                </a:lnTo>
                <a:lnTo>
                  <a:pt x="88" y="271"/>
                </a:lnTo>
                <a:lnTo>
                  <a:pt x="86" y="263"/>
                </a:lnTo>
                <a:lnTo>
                  <a:pt x="87" y="266"/>
                </a:lnTo>
                <a:lnTo>
                  <a:pt x="86" y="262"/>
                </a:lnTo>
                <a:lnTo>
                  <a:pt x="265" y="281"/>
                </a:lnTo>
                <a:lnTo>
                  <a:pt x="267" y="278"/>
                </a:lnTo>
                <a:lnTo>
                  <a:pt x="265" y="283"/>
                </a:lnTo>
                <a:cubicBezTo>
                  <a:pt x="251" y="318"/>
                  <a:pt x="217" y="342"/>
                  <a:pt x="179" y="343"/>
                </a:cubicBezTo>
                <a:cubicBezTo>
                  <a:pt x="142" y="345"/>
                  <a:pt x="107" y="324"/>
                  <a:pt x="90" y="290"/>
                </a:cubicBezTo>
                <a:lnTo>
                  <a:pt x="91" y="293"/>
                </a:lnTo>
                <a:lnTo>
                  <a:pt x="88" y="288"/>
                </a:lnTo>
                <a:lnTo>
                  <a:pt x="266" y="238"/>
                </a:lnTo>
                <a:lnTo>
                  <a:pt x="266" y="241"/>
                </a:lnTo>
                <a:lnTo>
                  <a:pt x="265" y="226"/>
                </a:lnTo>
                <a:lnTo>
                  <a:pt x="266" y="232"/>
                </a:lnTo>
                <a:cubicBezTo>
                  <a:pt x="267" y="237"/>
                  <a:pt x="267" y="242"/>
                  <a:pt x="267" y="247"/>
                </a:cubicBezTo>
                <a:lnTo>
                  <a:pt x="267" y="254"/>
                </a:lnTo>
                <a:lnTo>
                  <a:pt x="267" y="257"/>
                </a:lnTo>
                <a:lnTo>
                  <a:pt x="75" y="257"/>
                </a:lnTo>
                <a:lnTo>
                  <a:pt x="75" y="252"/>
                </a:lnTo>
                <a:lnTo>
                  <a:pt x="75" y="247"/>
                </a:lnTo>
                <a:lnTo>
                  <a:pt x="267" y="247"/>
                </a:lnTo>
                <a:lnTo>
                  <a:pt x="267" y="253"/>
                </a:lnTo>
                <a:lnTo>
                  <a:pt x="267" y="257"/>
                </a:lnTo>
                <a:lnTo>
                  <a:pt x="75" y="257"/>
                </a:lnTo>
                <a:lnTo>
                  <a:pt x="75" y="253"/>
                </a:lnTo>
                <a:lnTo>
                  <a:pt x="75" y="246"/>
                </a:lnTo>
                <a:lnTo>
                  <a:pt x="75" y="240"/>
                </a:lnTo>
                <a:lnTo>
                  <a:pt x="75" y="238"/>
                </a:lnTo>
                <a:lnTo>
                  <a:pt x="267" y="238"/>
                </a:lnTo>
                <a:lnTo>
                  <a:pt x="267" y="233"/>
                </a:lnTo>
                <a:lnTo>
                  <a:pt x="268" y="252"/>
                </a:lnTo>
                <a:lnTo>
                  <a:pt x="268" y="261"/>
                </a:lnTo>
                <a:lnTo>
                  <a:pt x="268" y="266"/>
                </a:lnTo>
                <a:lnTo>
                  <a:pt x="76" y="266"/>
                </a:lnTo>
                <a:lnTo>
                  <a:pt x="76" y="264"/>
                </a:lnTo>
                <a:lnTo>
                  <a:pt x="76" y="257"/>
                </a:lnTo>
                <a:cubicBezTo>
                  <a:pt x="76" y="204"/>
                  <a:pt x="119" y="161"/>
                  <a:pt x="172" y="161"/>
                </a:cubicBezTo>
                <a:lnTo>
                  <a:pt x="179" y="161"/>
                </a:lnTo>
                <a:lnTo>
                  <a:pt x="183" y="161"/>
                </a:lnTo>
                <a:cubicBezTo>
                  <a:pt x="213" y="161"/>
                  <a:pt x="240" y="175"/>
                  <a:pt x="258" y="197"/>
                </a:cubicBezTo>
                <a:cubicBezTo>
                  <a:pt x="277" y="220"/>
                  <a:pt x="283" y="250"/>
                  <a:pt x="277" y="278"/>
                </a:cubicBezTo>
                <a:lnTo>
                  <a:pt x="275" y="287"/>
                </a:lnTo>
                <a:lnTo>
                  <a:pt x="277" y="257"/>
                </a:lnTo>
                <a:lnTo>
                  <a:pt x="278" y="267"/>
                </a:lnTo>
                <a:cubicBezTo>
                  <a:pt x="281" y="294"/>
                  <a:pt x="272" y="321"/>
                  <a:pt x="254" y="341"/>
                </a:cubicBezTo>
                <a:cubicBezTo>
                  <a:pt x="235" y="361"/>
                  <a:pt x="210" y="372"/>
                  <a:pt x="182" y="372"/>
                </a:cubicBezTo>
                <a:lnTo>
                  <a:pt x="180" y="372"/>
                </a:lnTo>
                <a:cubicBezTo>
                  <a:pt x="150" y="372"/>
                  <a:pt x="121" y="358"/>
                  <a:pt x="103" y="333"/>
                </a:cubicBezTo>
                <a:cubicBezTo>
                  <a:pt x="85" y="308"/>
                  <a:pt x="80" y="275"/>
                  <a:pt x="89" y="246"/>
                </a:cubicBezTo>
                <a:lnTo>
                  <a:pt x="91" y="240"/>
                </a:lnTo>
                <a:cubicBezTo>
                  <a:pt x="93" y="236"/>
                  <a:pt x="95" y="232"/>
                  <a:pt x="97" y="228"/>
                </a:cubicBezTo>
                <a:lnTo>
                  <a:pt x="99" y="224"/>
                </a:lnTo>
                <a:cubicBezTo>
                  <a:pt x="115" y="192"/>
                  <a:pt x="147" y="171"/>
                  <a:pt x="182" y="170"/>
                </a:cubicBezTo>
                <a:cubicBezTo>
                  <a:pt x="218" y="170"/>
                  <a:pt x="251" y="189"/>
                  <a:pt x="268" y="220"/>
                </a:cubicBezTo>
                <a:lnTo>
                  <a:pt x="279" y="240"/>
                </a:lnTo>
                <a:lnTo>
                  <a:pt x="283" y="250"/>
                </a:lnTo>
                <a:cubicBezTo>
                  <a:pt x="294" y="279"/>
                  <a:pt x="291" y="313"/>
                  <a:pt x="273" y="339"/>
                </a:cubicBezTo>
                <a:cubicBezTo>
                  <a:pt x="255" y="366"/>
                  <a:pt x="225" y="381"/>
                  <a:pt x="193" y="381"/>
                </a:cubicBezTo>
                <a:lnTo>
                  <a:pt x="191" y="381"/>
                </a:lnTo>
                <a:cubicBezTo>
                  <a:pt x="162" y="381"/>
                  <a:pt x="134" y="368"/>
                  <a:pt x="116" y="345"/>
                </a:cubicBezTo>
                <a:cubicBezTo>
                  <a:pt x="98" y="321"/>
                  <a:pt x="91" y="291"/>
                  <a:pt x="98" y="262"/>
                </a:cubicBezTo>
                <a:lnTo>
                  <a:pt x="99" y="258"/>
                </a:lnTo>
                <a:lnTo>
                  <a:pt x="96" y="281"/>
                </a:lnTo>
                <a:lnTo>
                  <a:pt x="96" y="276"/>
                </a:lnTo>
                <a:lnTo>
                  <a:pt x="192" y="372"/>
                </a:lnTo>
                <a:lnTo>
                  <a:pt x="191" y="372"/>
                </a:lnTo>
                <a:cubicBezTo>
                  <a:pt x="138" y="372"/>
                  <a:pt x="95" y="329"/>
                  <a:pt x="95" y="276"/>
                </a:cubicBezTo>
                <a:lnTo>
                  <a:pt x="95" y="270"/>
                </a:lnTo>
                <a:lnTo>
                  <a:pt x="95" y="266"/>
                </a:lnTo>
                <a:cubicBezTo>
                  <a:pt x="95" y="222"/>
                  <a:pt x="126" y="183"/>
                  <a:pt x="169" y="173"/>
                </a:cubicBezTo>
                <a:cubicBezTo>
                  <a:pt x="213" y="163"/>
                  <a:pt x="257" y="184"/>
                  <a:pt x="277" y="224"/>
                </a:cubicBezTo>
                <a:lnTo>
                  <a:pt x="279" y="228"/>
                </a:lnTo>
                <a:cubicBezTo>
                  <a:pt x="284" y="236"/>
                  <a:pt x="287" y="245"/>
                  <a:pt x="288" y="255"/>
                </a:cubicBezTo>
                <a:lnTo>
                  <a:pt x="289" y="261"/>
                </a:lnTo>
                <a:lnTo>
                  <a:pt x="194" y="180"/>
                </a:lnTo>
                <a:lnTo>
                  <a:pt x="195" y="180"/>
                </a:lnTo>
                <a:cubicBezTo>
                  <a:pt x="248" y="180"/>
                  <a:pt x="291" y="223"/>
                  <a:pt x="291" y="276"/>
                </a:cubicBezTo>
                <a:lnTo>
                  <a:pt x="291" y="299"/>
                </a:lnTo>
                <a:lnTo>
                  <a:pt x="290" y="307"/>
                </a:lnTo>
                <a:cubicBezTo>
                  <a:pt x="284" y="355"/>
                  <a:pt x="243" y="391"/>
                  <a:pt x="194" y="391"/>
                </a:cubicBezTo>
                <a:cubicBezTo>
                  <a:pt x="146" y="391"/>
                  <a:pt x="105" y="355"/>
                  <a:pt x="99" y="307"/>
                </a:cubicBezTo>
                <a:lnTo>
                  <a:pt x="98" y="296"/>
                </a:lnTo>
                <a:lnTo>
                  <a:pt x="97" y="285"/>
                </a:lnTo>
                <a:lnTo>
                  <a:pt x="192" y="372"/>
                </a:lnTo>
                <a:lnTo>
                  <a:pt x="191" y="372"/>
                </a:lnTo>
                <a:lnTo>
                  <a:pt x="274" y="326"/>
                </a:lnTo>
                <a:lnTo>
                  <a:pt x="271" y="331"/>
                </a:lnTo>
                <a:cubicBezTo>
                  <a:pt x="267" y="338"/>
                  <a:pt x="262" y="344"/>
                  <a:pt x="256" y="349"/>
                </a:cubicBezTo>
                <a:lnTo>
                  <a:pt x="252" y="353"/>
                </a:lnTo>
                <a:cubicBezTo>
                  <a:pt x="234" y="371"/>
                  <a:pt x="210" y="381"/>
                  <a:pt x="184" y="381"/>
                </a:cubicBezTo>
                <a:lnTo>
                  <a:pt x="180" y="381"/>
                </a:lnTo>
                <a:lnTo>
                  <a:pt x="180" y="189"/>
                </a:lnTo>
                <a:lnTo>
                  <a:pt x="182" y="189"/>
                </a:lnTo>
                <a:lnTo>
                  <a:pt x="86" y="285"/>
                </a:lnTo>
                <a:lnTo>
                  <a:pt x="86" y="279"/>
                </a:lnTo>
                <a:lnTo>
                  <a:pt x="91" y="310"/>
                </a:lnTo>
                <a:lnTo>
                  <a:pt x="90" y="307"/>
                </a:lnTo>
                <a:lnTo>
                  <a:pt x="277" y="276"/>
                </a:lnTo>
                <a:lnTo>
                  <a:pt x="277" y="286"/>
                </a:lnTo>
                <a:cubicBezTo>
                  <a:pt x="277" y="292"/>
                  <a:pt x="277" y="297"/>
                  <a:pt x="276" y="302"/>
                </a:cubicBezTo>
                <a:lnTo>
                  <a:pt x="275" y="308"/>
                </a:lnTo>
                <a:lnTo>
                  <a:pt x="276" y="292"/>
                </a:lnTo>
                <a:lnTo>
                  <a:pt x="276" y="295"/>
                </a:lnTo>
                <a:lnTo>
                  <a:pt x="84" y="295"/>
                </a:lnTo>
                <a:lnTo>
                  <a:pt x="84" y="292"/>
                </a:lnTo>
                <a:lnTo>
                  <a:pt x="84" y="286"/>
                </a:lnTo>
                <a:lnTo>
                  <a:pt x="84" y="276"/>
                </a:lnTo>
                <a:cubicBezTo>
                  <a:pt x="84" y="229"/>
                  <a:pt x="119" y="189"/>
                  <a:pt x="165" y="182"/>
                </a:cubicBezTo>
                <a:cubicBezTo>
                  <a:pt x="212" y="174"/>
                  <a:pt x="257" y="201"/>
                  <a:pt x="272" y="246"/>
                </a:cubicBezTo>
                <a:lnTo>
                  <a:pt x="273" y="249"/>
                </a:lnTo>
                <a:cubicBezTo>
                  <a:pt x="276" y="259"/>
                  <a:pt x="277" y="269"/>
                  <a:pt x="277" y="279"/>
                </a:cubicBezTo>
                <a:lnTo>
                  <a:pt x="277" y="285"/>
                </a:lnTo>
                <a:cubicBezTo>
                  <a:pt x="277" y="338"/>
                  <a:pt x="234" y="381"/>
                  <a:pt x="181" y="381"/>
                </a:cubicBezTo>
                <a:lnTo>
                  <a:pt x="179" y="381"/>
                </a:lnTo>
                <a:cubicBezTo>
                  <a:pt x="133" y="381"/>
                  <a:pt x="92" y="348"/>
                  <a:pt x="85" y="301"/>
                </a:cubicBezTo>
                <a:lnTo>
                  <a:pt x="84" y="295"/>
                </a:lnTo>
                <a:lnTo>
                  <a:pt x="87" y="310"/>
                </a:lnTo>
                <a:lnTo>
                  <a:pt x="86" y="307"/>
                </a:lnTo>
                <a:lnTo>
                  <a:pt x="273" y="276"/>
                </a:lnTo>
                <a:lnTo>
                  <a:pt x="273" y="293"/>
                </a:lnTo>
                <a:lnTo>
                  <a:pt x="272" y="304"/>
                </a:lnTo>
                <a:lnTo>
                  <a:pt x="272" y="285"/>
                </a:lnTo>
                <a:lnTo>
                  <a:pt x="273" y="294"/>
                </a:lnTo>
                <a:lnTo>
                  <a:pt x="94" y="258"/>
                </a:lnTo>
                <a:lnTo>
                  <a:pt x="99" y="249"/>
                </a:lnTo>
                <a:lnTo>
                  <a:pt x="88" y="278"/>
                </a:lnTo>
                <a:lnTo>
                  <a:pt x="89" y="273"/>
                </a:lnTo>
                <a:lnTo>
                  <a:pt x="90" y="265"/>
                </a:lnTo>
                <a:cubicBezTo>
                  <a:pt x="96" y="214"/>
                  <a:pt x="141" y="178"/>
                  <a:pt x="191" y="181"/>
                </a:cubicBezTo>
                <a:cubicBezTo>
                  <a:pt x="242" y="184"/>
                  <a:pt x="281" y="226"/>
                  <a:pt x="281" y="276"/>
                </a:cubicBezTo>
                <a:lnTo>
                  <a:pt x="281" y="293"/>
                </a:lnTo>
                <a:lnTo>
                  <a:pt x="280" y="304"/>
                </a:lnTo>
                <a:cubicBezTo>
                  <a:pt x="276" y="354"/>
                  <a:pt x="234" y="391"/>
                  <a:pt x="184" y="391"/>
                </a:cubicBezTo>
                <a:cubicBezTo>
                  <a:pt x="135" y="391"/>
                  <a:pt x="93" y="354"/>
                  <a:pt x="89" y="304"/>
                </a:cubicBezTo>
                <a:lnTo>
                  <a:pt x="88" y="293"/>
                </a:lnTo>
                <a:lnTo>
                  <a:pt x="90" y="308"/>
                </a:lnTo>
                <a:lnTo>
                  <a:pt x="88" y="300"/>
                </a:lnTo>
                <a:lnTo>
                  <a:pt x="277" y="276"/>
                </a:lnTo>
                <a:lnTo>
                  <a:pt x="277" y="275"/>
                </a:lnTo>
                <a:lnTo>
                  <a:pt x="278" y="287"/>
                </a:lnTo>
                <a:lnTo>
                  <a:pt x="279" y="295"/>
                </a:lnTo>
                <a:lnTo>
                  <a:pt x="280" y="303"/>
                </a:lnTo>
                <a:cubicBezTo>
                  <a:pt x="286" y="353"/>
                  <a:pt x="252" y="400"/>
                  <a:pt x="202" y="409"/>
                </a:cubicBezTo>
                <a:cubicBezTo>
                  <a:pt x="152" y="418"/>
                  <a:pt x="104" y="387"/>
                  <a:pt x="91" y="338"/>
                </a:cubicBezTo>
                <a:lnTo>
                  <a:pt x="89" y="326"/>
                </a:lnTo>
                <a:lnTo>
                  <a:pt x="88" y="320"/>
                </a:lnTo>
                <a:lnTo>
                  <a:pt x="278" y="304"/>
                </a:lnTo>
                <a:lnTo>
                  <a:pt x="278" y="310"/>
                </a:lnTo>
                <a:cubicBezTo>
                  <a:pt x="278" y="318"/>
                  <a:pt x="278" y="326"/>
                  <a:pt x="276" y="334"/>
                </a:cubicBezTo>
                <a:lnTo>
                  <a:pt x="275" y="338"/>
                </a:lnTo>
                <a:cubicBezTo>
                  <a:pt x="262" y="387"/>
                  <a:pt x="214" y="418"/>
                  <a:pt x="164" y="409"/>
                </a:cubicBezTo>
                <a:cubicBezTo>
                  <a:pt x="115" y="400"/>
                  <a:pt x="80" y="354"/>
                  <a:pt x="86" y="304"/>
                </a:cubicBezTo>
                <a:lnTo>
                  <a:pt x="86" y="305"/>
                </a:lnTo>
                <a:lnTo>
                  <a:pt x="86" y="295"/>
                </a:lnTo>
                <a:lnTo>
                  <a:pt x="182" y="391"/>
                </a:lnTo>
                <a:lnTo>
                  <a:pt x="180" y="391"/>
                </a:lnTo>
                <a:cubicBezTo>
                  <a:pt x="170" y="391"/>
                  <a:pt x="160" y="390"/>
                  <a:pt x="150" y="387"/>
                </a:cubicBezTo>
                <a:lnTo>
                  <a:pt x="147" y="386"/>
                </a:lnTo>
                <a:lnTo>
                  <a:pt x="201" y="388"/>
                </a:lnTo>
                <a:lnTo>
                  <a:pt x="197" y="389"/>
                </a:lnTo>
                <a:lnTo>
                  <a:pt x="269" y="305"/>
                </a:lnTo>
                <a:lnTo>
                  <a:pt x="268" y="305"/>
                </a:lnTo>
                <a:lnTo>
                  <a:pt x="268" y="314"/>
                </a:lnTo>
                <a:lnTo>
                  <a:pt x="76" y="314"/>
                </a:lnTo>
                <a:lnTo>
                  <a:pt x="76" y="309"/>
                </a:lnTo>
                <a:lnTo>
                  <a:pt x="76" y="304"/>
                </a:lnTo>
                <a:lnTo>
                  <a:pt x="268" y="304"/>
                </a:lnTo>
                <a:lnTo>
                  <a:pt x="268" y="314"/>
                </a:lnTo>
                <a:lnTo>
                  <a:pt x="268" y="323"/>
                </a:lnTo>
                <a:lnTo>
                  <a:pt x="76" y="323"/>
                </a:lnTo>
                <a:lnTo>
                  <a:pt x="76" y="320"/>
                </a:lnTo>
                <a:lnTo>
                  <a:pt x="76" y="314"/>
                </a:lnTo>
                <a:lnTo>
                  <a:pt x="76" y="304"/>
                </a:lnTo>
                <a:lnTo>
                  <a:pt x="172" y="400"/>
                </a:lnTo>
                <a:lnTo>
                  <a:pt x="171" y="400"/>
                </a:lnTo>
                <a:lnTo>
                  <a:pt x="267" y="314"/>
                </a:lnTo>
                <a:lnTo>
                  <a:pt x="266" y="324"/>
                </a:lnTo>
                <a:lnTo>
                  <a:pt x="170" y="218"/>
                </a:lnTo>
                <a:lnTo>
                  <a:pt x="171" y="218"/>
                </a:lnTo>
                <a:cubicBezTo>
                  <a:pt x="224" y="218"/>
                  <a:pt x="267" y="261"/>
                  <a:pt x="267" y="314"/>
                </a:cubicBezTo>
                <a:lnTo>
                  <a:pt x="267" y="337"/>
                </a:lnTo>
                <a:lnTo>
                  <a:pt x="266" y="345"/>
                </a:lnTo>
                <a:cubicBezTo>
                  <a:pt x="259" y="396"/>
                  <a:pt x="215" y="432"/>
                  <a:pt x="165" y="429"/>
                </a:cubicBezTo>
                <a:cubicBezTo>
                  <a:pt x="114" y="426"/>
                  <a:pt x="74" y="384"/>
                  <a:pt x="74" y="333"/>
                </a:cubicBezTo>
                <a:lnTo>
                  <a:pt x="74" y="330"/>
                </a:lnTo>
                <a:lnTo>
                  <a:pt x="74" y="324"/>
                </a:lnTo>
                <a:lnTo>
                  <a:pt x="74" y="314"/>
                </a:lnTo>
                <a:lnTo>
                  <a:pt x="266" y="314"/>
                </a:lnTo>
                <a:lnTo>
                  <a:pt x="266" y="317"/>
                </a:lnTo>
                <a:cubicBezTo>
                  <a:pt x="266" y="323"/>
                  <a:pt x="266" y="328"/>
                  <a:pt x="265" y="333"/>
                </a:cubicBezTo>
                <a:lnTo>
                  <a:pt x="264" y="339"/>
                </a:lnTo>
                <a:lnTo>
                  <a:pt x="169" y="227"/>
                </a:lnTo>
                <a:lnTo>
                  <a:pt x="170" y="227"/>
                </a:lnTo>
                <a:lnTo>
                  <a:pt x="74" y="323"/>
                </a:lnTo>
                <a:lnTo>
                  <a:pt x="74" y="319"/>
                </a:lnTo>
                <a:lnTo>
                  <a:pt x="74" y="314"/>
                </a:lnTo>
                <a:lnTo>
                  <a:pt x="266" y="324"/>
                </a:lnTo>
                <a:lnTo>
                  <a:pt x="265" y="335"/>
                </a:lnTo>
                <a:lnTo>
                  <a:pt x="264" y="344"/>
                </a:lnTo>
                <a:cubicBezTo>
                  <a:pt x="258" y="393"/>
                  <a:pt x="217" y="429"/>
                  <a:pt x="168" y="429"/>
                </a:cubicBezTo>
                <a:lnTo>
                  <a:pt x="167" y="429"/>
                </a:lnTo>
                <a:cubicBezTo>
                  <a:pt x="122" y="429"/>
                  <a:pt x="82" y="397"/>
                  <a:pt x="73" y="352"/>
                </a:cubicBezTo>
                <a:lnTo>
                  <a:pt x="71" y="342"/>
                </a:lnTo>
                <a:cubicBezTo>
                  <a:pt x="70" y="336"/>
                  <a:pt x="69" y="330"/>
                  <a:pt x="69" y="323"/>
                </a:cubicBezTo>
                <a:lnTo>
                  <a:pt x="69" y="317"/>
                </a:lnTo>
                <a:lnTo>
                  <a:pt x="69" y="314"/>
                </a:lnTo>
                <a:lnTo>
                  <a:pt x="261" y="314"/>
                </a:lnTo>
                <a:lnTo>
                  <a:pt x="261" y="323"/>
                </a:lnTo>
                <a:lnTo>
                  <a:pt x="261" y="333"/>
                </a:lnTo>
                <a:cubicBezTo>
                  <a:pt x="261" y="386"/>
                  <a:pt x="218" y="429"/>
                  <a:pt x="165" y="429"/>
                </a:cubicBezTo>
                <a:lnTo>
                  <a:pt x="164" y="429"/>
                </a:lnTo>
                <a:cubicBezTo>
                  <a:pt x="119" y="429"/>
                  <a:pt x="79" y="397"/>
                  <a:pt x="70" y="352"/>
                </a:cubicBezTo>
                <a:lnTo>
                  <a:pt x="68" y="342"/>
                </a:lnTo>
                <a:lnTo>
                  <a:pt x="162" y="419"/>
                </a:lnTo>
                <a:lnTo>
                  <a:pt x="161" y="419"/>
                </a:lnTo>
                <a:lnTo>
                  <a:pt x="257" y="319"/>
                </a:lnTo>
                <a:lnTo>
                  <a:pt x="258" y="343"/>
                </a:lnTo>
                <a:lnTo>
                  <a:pt x="258" y="360"/>
                </a:lnTo>
                <a:lnTo>
                  <a:pt x="258" y="368"/>
                </a:lnTo>
                <a:lnTo>
                  <a:pt x="258" y="371"/>
                </a:lnTo>
                <a:cubicBezTo>
                  <a:pt x="258" y="421"/>
                  <a:pt x="220" y="463"/>
                  <a:pt x="170" y="467"/>
                </a:cubicBezTo>
                <a:cubicBezTo>
                  <a:pt x="121" y="471"/>
                  <a:pt x="76" y="437"/>
                  <a:pt x="68" y="387"/>
                </a:cubicBezTo>
                <a:lnTo>
                  <a:pt x="67" y="381"/>
                </a:lnTo>
                <a:cubicBezTo>
                  <a:pt x="66" y="376"/>
                  <a:pt x="65" y="371"/>
                  <a:pt x="65" y="365"/>
                </a:cubicBezTo>
                <a:lnTo>
                  <a:pt x="66" y="360"/>
                </a:lnTo>
                <a:lnTo>
                  <a:pt x="64" y="340"/>
                </a:lnTo>
                <a:lnTo>
                  <a:pt x="64" y="333"/>
                </a:lnTo>
                <a:lnTo>
                  <a:pt x="256" y="333"/>
                </a:lnTo>
                <a:lnTo>
                  <a:pt x="256" y="334"/>
                </a:lnTo>
                <a:lnTo>
                  <a:pt x="255" y="316"/>
                </a:lnTo>
                <a:lnTo>
                  <a:pt x="257" y="332"/>
                </a:lnTo>
                <a:lnTo>
                  <a:pt x="258" y="345"/>
                </a:lnTo>
                <a:cubicBezTo>
                  <a:pt x="259" y="350"/>
                  <a:pt x="259" y="356"/>
                  <a:pt x="258" y="361"/>
                </a:cubicBezTo>
                <a:lnTo>
                  <a:pt x="257" y="375"/>
                </a:lnTo>
                <a:lnTo>
                  <a:pt x="256" y="383"/>
                </a:lnTo>
                <a:lnTo>
                  <a:pt x="160" y="275"/>
                </a:lnTo>
                <a:lnTo>
                  <a:pt x="161" y="275"/>
                </a:lnTo>
                <a:lnTo>
                  <a:pt x="66" y="378"/>
                </a:lnTo>
                <a:lnTo>
                  <a:pt x="64" y="356"/>
                </a:lnTo>
                <a:lnTo>
                  <a:pt x="64" y="348"/>
                </a:lnTo>
                <a:lnTo>
                  <a:pt x="64" y="343"/>
                </a:lnTo>
                <a:cubicBezTo>
                  <a:pt x="64" y="299"/>
                  <a:pt x="95" y="260"/>
                  <a:pt x="138" y="250"/>
                </a:cubicBezTo>
                <a:cubicBezTo>
                  <a:pt x="182" y="240"/>
                  <a:pt x="226" y="261"/>
                  <a:pt x="246" y="301"/>
                </a:cubicBezTo>
                <a:lnTo>
                  <a:pt x="247" y="303"/>
                </a:lnTo>
                <a:cubicBezTo>
                  <a:pt x="252" y="312"/>
                  <a:pt x="255" y="322"/>
                  <a:pt x="257" y="332"/>
                </a:cubicBezTo>
                <a:lnTo>
                  <a:pt x="258" y="339"/>
                </a:lnTo>
                <a:cubicBezTo>
                  <a:pt x="258" y="343"/>
                  <a:pt x="258" y="348"/>
                  <a:pt x="258" y="352"/>
                </a:cubicBezTo>
                <a:lnTo>
                  <a:pt x="258" y="362"/>
                </a:lnTo>
                <a:lnTo>
                  <a:pt x="258" y="370"/>
                </a:lnTo>
                <a:cubicBezTo>
                  <a:pt x="258" y="396"/>
                  <a:pt x="248" y="420"/>
                  <a:pt x="230" y="438"/>
                </a:cubicBezTo>
                <a:lnTo>
                  <a:pt x="229" y="439"/>
                </a:lnTo>
                <a:cubicBezTo>
                  <a:pt x="202" y="467"/>
                  <a:pt x="161" y="475"/>
                  <a:pt x="125" y="460"/>
                </a:cubicBezTo>
                <a:cubicBezTo>
                  <a:pt x="89" y="445"/>
                  <a:pt x="65" y="410"/>
                  <a:pt x="65" y="371"/>
                </a:cubicBezTo>
                <a:lnTo>
                  <a:pt x="65" y="363"/>
                </a:lnTo>
                <a:lnTo>
                  <a:pt x="66" y="360"/>
                </a:lnTo>
                <a:lnTo>
                  <a:pt x="64" y="340"/>
                </a:lnTo>
                <a:lnTo>
                  <a:pt x="64" y="333"/>
                </a:lnTo>
                <a:lnTo>
                  <a:pt x="256" y="333"/>
                </a:lnTo>
                <a:lnTo>
                  <a:pt x="256" y="334"/>
                </a:lnTo>
                <a:lnTo>
                  <a:pt x="256" y="340"/>
                </a:lnTo>
                <a:lnTo>
                  <a:pt x="256" y="352"/>
                </a:lnTo>
                <a:lnTo>
                  <a:pt x="160" y="256"/>
                </a:lnTo>
                <a:lnTo>
                  <a:pt x="161" y="256"/>
                </a:lnTo>
                <a:lnTo>
                  <a:pt x="65" y="352"/>
                </a:lnTo>
                <a:lnTo>
                  <a:pt x="65" y="347"/>
                </a:lnTo>
                <a:lnTo>
                  <a:pt x="68" y="371"/>
                </a:lnTo>
                <a:lnTo>
                  <a:pt x="67" y="367"/>
                </a:lnTo>
                <a:lnTo>
                  <a:pt x="254" y="320"/>
                </a:lnTo>
                <a:lnTo>
                  <a:pt x="255" y="324"/>
                </a:lnTo>
                <a:cubicBezTo>
                  <a:pt x="257" y="332"/>
                  <a:pt x="257" y="340"/>
                  <a:pt x="257" y="347"/>
                </a:cubicBezTo>
                <a:lnTo>
                  <a:pt x="257" y="352"/>
                </a:lnTo>
                <a:cubicBezTo>
                  <a:pt x="257" y="404"/>
                  <a:pt x="217" y="446"/>
                  <a:pt x="166" y="448"/>
                </a:cubicBezTo>
                <a:cubicBezTo>
                  <a:pt x="115" y="451"/>
                  <a:pt x="71" y="412"/>
                  <a:pt x="66" y="361"/>
                </a:cubicBezTo>
                <a:lnTo>
                  <a:pt x="65" y="350"/>
                </a:lnTo>
                <a:lnTo>
                  <a:pt x="69" y="372"/>
                </a:lnTo>
                <a:lnTo>
                  <a:pt x="67" y="366"/>
                </a:lnTo>
                <a:cubicBezTo>
                  <a:pt x="64" y="356"/>
                  <a:pt x="62" y="346"/>
                  <a:pt x="62" y="335"/>
                </a:cubicBezTo>
                <a:lnTo>
                  <a:pt x="62" y="333"/>
                </a:lnTo>
                <a:lnTo>
                  <a:pt x="254" y="333"/>
                </a:lnTo>
                <a:lnTo>
                  <a:pt x="254" y="326"/>
                </a:lnTo>
                <a:lnTo>
                  <a:pt x="255" y="340"/>
                </a:lnTo>
                <a:lnTo>
                  <a:pt x="256" y="362"/>
                </a:lnTo>
                <a:lnTo>
                  <a:pt x="256" y="373"/>
                </a:lnTo>
                <a:lnTo>
                  <a:pt x="256" y="381"/>
                </a:lnTo>
                <a:lnTo>
                  <a:pt x="64" y="381"/>
                </a:lnTo>
                <a:lnTo>
                  <a:pt x="64" y="377"/>
                </a:lnTo>
                <a:lnTo>
                  <a:pt x="64" y="371"/>
                </a:lnTo>
                <a:cubicBezTo>
                  <a:pt x="64" y="318"/>
                  <a:pt x="107" y="275"/>
                  <a:pt x="160" y="275"/>
                </a:cubicBezTo>
                <a:lnTo>
                  <a:pt x="161" y="275"/>
                </a:lnTo>
                <a:lnTo>
                  <a:pt x="67" y="353"/>
                </a:lnTo>
                <a:lnTo>
                  <a:pt x="68" y="348"/>
                </a:lnTo>
                <a:lnTo>
                  <a:pt x="66" y="366"/>
                </a:lnTo>
                <a:lnTo>
                  <a:pt x="66" y="362"/>
                </a:lnTo>
                <a:lnTo>
                  <a:pt x="258" y="362"/>
                </a:lnTo>
                <a:lnTo>
                  <a:pt x="258" y="367"/>
                </a:lnTo>
                <a:cubicBezTo>
                  <a:pt x="258" y="375"/>
                  <a:pt x="258" y="383"/>
                  <a:pt x="256" y="391"/>
                </a:cubicBezTo>
                <a:lnTo>
                  <a:pt x="255" y="395"/>
                </a:lnTo>
                <a:cubicBezTo>
                  <a:pt x="244" y="439"/>
                  <a:pt x="203" y="469"/>
                  <a:pt x="158" y="467"/>
                </a:cubicBezTo>
                <a:cubicBezTo>
                  <a:pt x="112" y="466"/>
                  <a:pt x="74" y="432"/>
                  <a:pt x="67" y="387"/>
                </a:cubicBezTo>
                <a:lnTo>
                  <a:pt x="66" y="381"/>
                </a:lnTo>
                <a:lnTo>
                  <a:pt x="69" y="396"/>
                </a:lnTo>
                <a:lnTo>
                  <a:pt x="68" y="393"/>
                </a:lnTo>
                <a:lnTo>
                  <a:pt x="255" y="362"/>
                </a:lnTo>
                <a:lnTo>
                  <a:pt x="255" y="357"/>
                </a:lnTo>
                <a:lnTo>
                  <a:pt x="256" y="376"/>
                </a:lnTo>
                <a:lnTo>
                  <a:pt x="256" y="385"/>
                </a:lnTo>
                <a:lnTo>
                  <a:pt x="256" y="390"/>
                </a:lnTo>
                <a:cubicBezTo>
                  <a:pt x="256" y="438"/>
                  <a:pt x="222" y="478"/>
                  <a:pt x="176" y="485"/>
                </a:cubicBezTo>
                <a:cubicBezTo>
                  <a:pt x="129" y="493"/>
                  <a:pt x="84" y="465"/>
                  <a:pt x="69" y="421"/>
                </a:cubicBezTo>
                <a:lnTo>
                  <a:pt x="68" y="418"/>
                </a:lnTo>
                <a:cubicBezTo>
                  <a:pt x="65" y="408"/>
                  <a:pt x="63" y="398"/>
                  <a:pt x="63" y="387"/>
                </a:cubicBezTo>
                <a:lnTo>
                  <a:pt x="63" y="381"/>
                </a:lnTo>
                <a:cubicBezTo>
                  <a:pt x="63" y="340"/>
                  <a:pt x="90" y="303"/>
                  <a:pt x="129" y="290"/>
                </a:cubicBezTo>
                <a:cubicBezTo>
                  <a:pt x="168" y="277"/>
                  <a:pt x="211" y="291"/>
                  <a:pt x="236" y="324"/>
                </a:cubicBezTo>
                <a:lnTo>
                  <a:pt x="245" y="336"/>
                </a:lnTo>
                <a:lnTo>
                  <a:pt x="248" y="341"/>
                </a:lnTo>
                <a:lnTo>
                  <a:pt x="165" y="294"/>
                </a:lnTo>
                <a:lnTo>
                  <a:pt x="171" y="294"/>
                </a:lnTo>
                <a:lnTo>
                  <a:pt x="75" y="390"/>
                </a:lnTo>
                <a:lnTo>
                  <a:pt x="75" y="385"/>
                </a:lnTo>
                <a:lnTo>
                  <a:pt x="75" y="381"/>
                </a:lnTo>
                <a:lnTo>
                  <a:pt x="171" y="477"/>
                </a:lnTo>
                <a:lnTo>
                  <a:pt x="170" y="477"/>
                </a:lnTo>
                <a:lnTo>
                  <a:pt x="266" y="381"/>
                </a:lnTo>
                <a:lnTo>
                  <a:pt x="266" y="390"/>
                </a:lnTo>
                <a:lnTo>
                  <a:pt x="266" y="400"/>
                </a:lnTo>
                <a:cubicBezTo>
                  <a:pt x="266" y="453"/>
                  <a:pt x="223" y="496"/>
                  <a:pt x="170" y="496"/>
                </a:cubicBezTo>
                <a:lnTo>
                  <a:pt x="168" y="496"/>
                </a:lnTo>
                <a:cubicBezTo>
                  <a:pt x="131" y="496"/>
                  <a:pt x="97" y="474"/>
                  <a:pt x="81" y="440"/>
                </a:cubicBezTo>
                <a:lnTo>
                  <a:pt x="78" y="432"/>
                </a:lnTo>
                <a:lnTo>
                  <a:pt x="74" y="424"/>
                </a:lnTo>
                <a:lnTo>
                  <a:pt x="251" y="412"/>
                </a:lnTo>
                <a:lnTo>
                  <a:pt x="250" y="415"/>
                </a:lnTo>
                <a:lnTo>
                  <a:pt x="254" y="384"/>
                </a:lnTo>
                <a:lnTo>
                  <a:pt x="254" y="390"/>
                </a:lnTo>
                <a:lnTo>
                  <a:pt x="158" y="294"/>
                </a:lnTo>
                <a:lnTo>
                  <a:pt x="159" y="294"/>
                </a:lnTo>
                <a:lnTo>
                  <a:pt x="63" y="390"/>
                </a:lnTo>
                <a:lnTo>
                  <a:pt x="63" y="384"/>
                </a:lnTo>
                <a:lnTo>
                  <a:pt x="68" y="415"/>
                </a:lnTo>
                <a:lnTo>
                  <a:pt x="67" y="412"/>
                </a:lnTo>
                <a:lnTo>
                  <a:pt x="254" y="381"/>
                </a:lnTo>
                <a:lnTo>
                  <a:pt x="254" y="384"/>
                </a:lnTo>
                <a:lnTo>
                  <a:pt x="254" y="391"/>
                </a:lnTo>
                <a:lnTo>
                  <a:pt x="254" y="397"/>
                </a:lnTo>
                <a:lnTo>
                  <a:pt x="250" y="367"/>
                </a:lnTo>
                <a:lnTo>
                  <a:pt x="251" y="370"/>
                </a:lnTo>
                <a:lnTo>
                  <a:pt x="80" y="347"/>
                </a:lnTo>
                <a:lnTo>
                  <a:pt x="76" y="355"/>
                </a:lnTo>
                <a:lnTo>
                  <a:pt x="76" y="354"/>
                </a:lnTo>
                <a:lnTo>
                  <a:pt x="79" y="347"/>
                </a:lnTo>
                <a:cubicBezTo>
                  <a:pt x="82" y="341"/>
                  <a:pt x="84" y="336"/>
                  <a:pt x="88" y="331"/>
                </a:cubicBezTo>
                <a:lnTo>
                  <a:pt x="90" y="328"/>
                </a:lnTo>
                <a:cubicBezTo>
                  <a:pt x="107" y="302"/>
                  <a:pt x="137" y="285"/>
                  <a:pt x="169" y="285"/>
                </a:cubicBezTo>
                <a:cubicBezTo>
                  <a:pt x="202" y="285"/>
                  <a:pt x="232" y="302"/>
                  <a:pt x="249" y="328"/>
                </a:cubicBezTo>
                <a:lnTo>
                  <a:pt x="251" y="331"/>
                </a:lnTo>
                <a:cubicBezTo>
                  <a:pt x="262" y="347"/>
                  <a:pt x="267" y="366"/>
                  <a:pt x="267" y="384"/>
                </a:cubicBezTo>
                <a:lnTo>
                  <a:pt x="267" y="390"/>
                </a:lnTo>
                <a:cubicBezTo>
                  <a:pt x="267" y="443"/>
                  <a:pt x="224" y="486"/>
                  <a:pt x="171" y="486"/>
                </a:cubicBezTo>
                <a:lnTo>
                  <a:pt x="168" y="486"/>
                </a:lnTo>
                <a:lnTo>
                  <a:pt x="263" y="372"/>
                </a:lnTo>
                <a:lnTo>
                  <a:pt x="265" y="382"/>
                </a:lnTo>
                <a:cubicBezTo>
                  <a:pt x="267" y="393"/>
                  <a:pt x="267" y="405"/>
                  <a:pt x="265" y="416"/>
                </a:cubicBezTo>
                <a:lnTo>
                  <a:pt x="264" y="422"/>
                </a:lnTo>
                <a:cubicBezTo>
                  <a:pt x="262" y="436"/>
                  <a:pt x="257" y="448"/>
                  <a:pt x="249" y="460"/>
                </a:cubicBezTo>
                <a:lnTo>
                  <a:pt x="247" y="463"/>
                </a:lnTo>
                <a:cubicBezTo>
                  <a:pt x="222" y="501"/>
                  <a:pt x="173" y="516"/>
                  <a:pt x="131" y="498"/>
                </a:cubicBezTo>
                <a:cubicBezTo>
                  <a:pt x="88" y="481"/>
                  <a:pt x="64" y="436"/>
                  <a:pt x="73" y="391"/>
                </a:cubicBezTo>
                <a:lnTo>
                  <a:pt x="75" y="384"/>
                </a:lnTo>
                <a:lnTo>
                  <a:pt x="76" y="378"/>
                </a:lnTo>
                <a:cubicBezTo>
                  <a:pt x="77" y="373"/>
                  <a:pt x="78" y="368"/>
                  <a:pt x="79" y="363"/>
                </a:cubicBezTo>
                <a:lnTo>
                  <a:pt x="80" y="360"/>
                </a:lnTo>
                <a:cubicBezTo>
                  <a:pt x="95" y="315"/>
                  <a:pt x="140" y="288"/>
                  <a:pt x="187" y="296"/>
                </a:cubicBezTo>
                <a:cubicBezTo>
                  <a:pt x="233" y="303"/>
                  <a:pt x="267" y="343"/>
                  <a:pt x="267" y="390"/>
                </a:cubicBezTo>
                <a:lnTo>
                  <a:pt x="267" y="393"/>
                </a:lnTo>
                <a:cubicBezTo>
                  <a:pt x="267" y="398"/>
                  <a:pt x="267" y="403"/>
                  <a:pt x="267" y="407"/>
                </a:cubicBezTo>
                <a:lnTo>
                  <a:pt x="266" y="414"/>
                </a:lnTo>
                <a:lnTo>
                  <a:pt x="266" y="400"/>
                </a:lnTo>
                <a:lnTo>
                  <a:pt x="266" y="406"/>
                </a:lnTo>
                <a:cubicBezTo>
                  <a:pt x="266" y="417"/>
                  <a:pt x="265" y="427"/>
                  <a:pt x="262" y="437"/>
                </a:cubicBezTo>
                <a:lnTo>
                  <a:pt x="261" y="440"/>
                </a:lnTo>
                <a:cubicBezTo>
                  <a:pt x="246" y="484"/>
                  <a:pt x="201" y="512"/>
                  <a:pt x="154" y="504"/>
                </a:cubicBezTo>
                <a:cubicBezTo>
                  <a:pt x="108" y="497"/>
                  <a:pt x="73" y="457"/>
                  <a:pt x="73" y="409"/>
                </a:cubicBezTo>
                <a:lnTo>
                  <a:pt x="73" y="406"/>
                </a:lnTo>
                <a:lnTo>
                  <a:pt x="73" y="400"/>
                </a:lnTo>
                <a:lnTo>
                  <a:pt x="73" y="390"/>
                </a:lnTo>
                <a:lnTo>
                  <a:pt x="263" y="414"/>
                </a:lnTo>
                <a:lnTo>
                  <a:pt x="263" y="410"/>
                </a:lnTo>
                <a:lnTo>
                  <a:pt x="262" y="416"/>
                </a:lnTo>
                <a:cubicBezTo>
                  <a:pt x="254" y="464"/>
                  <a:pt x="212" y="498"/>
                  <a:pt x="164" y="496"/>
                </a:cubicBezTo>
                <a:cubicBezTo>
                  <a:pt x="116" y="495"/>
                  <a:pt x="77" y="458"/>
                  <a:pt x="72" y="410"/>
                </a:cubicBezTo>
                <a:lnTo>
                  <a:pt x="71" y="400"/>
                </a:lnTo>
                <a:cubicBezTo>
                  <a:pt x="70" y="392"/>
                  <a:pt x="70" y="385"/>
                  <a:pt x="71" y="377"/>
                </a:cubicBezTo>
                <a:lnTo>
                  <a:pt x="72" y="370"/>
                </a:lnTo>
                <a:cubicBezTo>
                  <a:pt x="74" y="360"/>
                  <a:pt x="77" y="350"/>
                  <a:pt x="82" y="341"/>
                </a:cubicBezTo>
                <a:lnTo>
                  <a:pt x="83" y="339"/>
                </a:lnTo>
                <a:cubicBezTo>
                  <a:pt x="103" y="299"/>
                  <a:pt x="147" y="278"/>
                  <a:pt x="191" y="288"/>
                </a:cubicBezTo>
                <a:cubicBezTo>
                  <a:pt x="234" y="298"/>
                  <a:pt x="264" y="337"/>
                  <a:pt x="264" y="381"/>
                </a:cubicBezTo>
                <a:lnTo>
                  <a:pt x="264" y="386"/>
                </a:lnTo>
                <a:lnTo>
                  <a:pt x="264" y="395"/>
                </a:lnTo>
                <a:lnTo>
                  <a:pt x="264" y="404"/>
                </a:lnTo>
                <a:lnTo>
                  <a:pt x="264" y="409"/>
                </a:lnTo>
                <a:cubicBezTo>
                  <a:pt x="264" y="457"/>
                  <a:pt x="230" y="497"/>
                  <a:pt x="184" y="504"/>
                </a:cubicBezTo>
                <a:cubicBezTo>
                  <a:pt x="137" y="512"/>
                  <a:pt x="92" y="484"/>
                  <a:pt x="77" y="440"/>
                </a:cubicBezTo>
                <a:lnTo>
                  <a:pt x="76" y="437"/>
                </a:lnTo>
                <a:cubicBezTo>
                  <a:pt x="75" y="432"/>
                  <a:pt x="74" y="427"/>
                  <a:pt x="73" y="422"/>
                </a:cubicBezTo>
                <a:lnTo>
                  <a:pt x="72" y="416"/>
                </a:lnTo>
                <a:cubicBezTo>
                  <a:pt x="67" y="388"/>
                  <a:pt x="75" y="360"/>
                  <a:pt x="93" y="338"/>
                </a:cubicBezTo>
                <a:cubicBezTo>
                  <a:pt x="111" y="317"/>
                  <a:pt x="138" y="304"/>
                  <a:pt x="166" y="304"/>
                </a:cubicBezTo>
                <a:lnTo>
                  <a:pt x="167" y="304"/>
                </a:lnTo>
                <a:lnTo>
                  <a:pt x="168" y="304"/>
                </a:lnTo>
                <a:lnTo>
                  <a:pt x="72" y="400"/>
                </a:lnTo>
                <a:lnTo>
                  <a:pt x="72" y="390"/>
                </a:lnTo>
                <a:cubicBezTo>
                  <a:pt x="72" y="339"/>
                  <a:pt x="113" y="297"/>
                  <a:pt x="164" y="295"/>
                </a:cubicBezTo>
                <a:cubicBezTo>
                  <a:pt x="215" y="292"/>
                  <a:pt x="259" y="330"/>
                  <a:pt x="264" y="381"/>
                </a:cubicBezTo>
                <a:lnTo>
                  <a:pt x="265" y="400"/>
                </a:lnTo>
                <a:lnTo>
                  <a:pt x="265" y="407"/>
                </a:lnTo>
                <a:lnTo>
                  <a:pt x="265" y="409"/>
                </a:lnTo>
                <a:lnTo>
                  <a:pt x="73" y="409"/>
                </a:lnTo>
                <a:lnTo>
                  <a:pt x="74" y="414"/>
                </a:lnTo>
                <a:lnTo>
                  <a:pt x="73" y="405"/>
                </a:lnTo>
                <a:lnTo>
                  <a:pt x="71" y="385"/>
                </a:lnTo>
                <a:lnTo>
                  <a:pt x="71" y="381"/>
                </a:lnTo>
                <a:lnTo>
                  <a:pt x="263" y="381"/>
                </a:lnTo>
                <a:lnTo>
                  <a:pt x="263" y="385"/>
                </a:lnTo>
                <a:lnTo>
                  <a:pt x="263" y="384"/>
                </a:lnTo>
                <a:lnTo>
                  <a:pt x="264" y="403"/>
                </a:lnTo>
                <a:lnTo>
                  <a:pt x="264" y="409"/>
                </a:lnTo>
                <a:cubicBezTo>
                  <a:pt x="264" y="457"/>
                  <a:pt x="230" y="497"/>
                  <a:pt x="184" y="504"/>
                </a:cubicBezTo>
                <a:cubicBezTo>
                  <a:pt x="137" y="512"/>
                  <a:pt x="92" y="484"/>
                  <a:pt x="77" y="440"/>
                </a:cubicBezTo>
                <a:lnTo>
                  <a:pt x="76" y="437"/>
                </a:lnTo>
                <a:cubicBezTo>
                  <a:pt x="75" y="432"/>
                  <a:pt x="74" y="427"/>
                  <a:pt x="73" y="422"/>
                </a:cubicBezTo>
                <a:lnTo>
                  <a:pt x="72" y="416"/>
                </a:lnTo>
                <a:lnTo>
                  <a:pt x="261" y="385"/>
                </a:lnTo>
                <a:lnTo>
                  <a:pt x="262" y="391"/>
                </a:lnTo>
                <a:lnTo>
                  <a:pt x="259" y="376"/>
                </a:lnTo>
                <a:lnTo>
                  <a:pt x="260" y="379"/>
                </a:lnTo>
                <a:lnTo>
                  <a:pt x="72" y="409"/>
                </a:lnTo>
                <a:lnTo>
                  <a:pt x="73" y="414"/>
                </a:lnTo>
                <a:lnTo>
                  <a:pt x="72" y="405"/>
                </a:lnTo>
                <a:lnTo>
                  <a:pt x="70" y="385"/>
                </a:lnTo>
                <a:lnTo>
                  <a:pt x="70" y="381"/>
                </a:lnTo>
                <a:lnTo>
                  <a:pt x="262" y="381"/>
                </a:lnTo>
                <a:lnTo>
                  <a:pt x="262" y="385"/>
                </a:lnTo>
                <a:lnTo>
                  <a:pt x="262" y="386"/>
                </a:lnTo>
                <a:lnTo>
                  <a:pt x="263" y="405"/>
                </a:lnTo>
                <a:lnTo>
                  <a:pt x="263" y="409"/>
                </a:lnTo>
                <a:lnTo>
                  <a:pt x="74" y="386"/>
                </a:lnTo>
                <a:lnTo>
                  <a:pt x="75" y="382"/>
                </a:lnTo>
                <a:lnTo>
                  <a:pt x="72" y="405"/>
                </a:lnTo>
                <a:lnTo>
                  <a:pt x="72" y="395"/>
                </a:lnTo>
                <a:lnTo>
                  <a:pt x="72" y="386"/>
                </a:lnTo>
                <a:lnTo>
                  <a:pt x="72" y="381"/>
                </a:lnTo>
                <a:lnTo>
                  <a:pt x="264" y="381"/>
                </a:lnTo>
                <a:lnTo>
                  <a:pt x="264" y="382"/>
                </a:lnTo>
                <a:lnTo>
                  <a:pt x="264" y="388"/>
                </a:lnTo>
                <a:lnTo>
                  <a:pt x="264" y="400"/>
                </a:lnTo>
                <a:cubicBezTo>
                  <a:pt x="264" y="406"/>
                  <a:pt x="264" y="411"/>
                  <a:pt x="263" y="416"/>
                </a:cubicBezTo>
                <a:lnTo>
                  <a:pt x="262" y="422"/>
                </a:lnTo>
                <a:lnTo>
                  <a:pt x="263" y="406"/>
                </a:lnTo>
                <a:lnTo>
                  <a:pt x="263" y="409"/>
                </a:lnTo>
                <a:cubicBezTo>
                  <a:pt x="263" y="458"/>
                  <a:pt x="227" y="499"/>
                  <a:pt x="179" y="505"/>
                </a:cubicBezTo>
                <a:cubicBezTo>
                  <a:pt x="131" y="511"/>
                  <a:pt x="86" y="480"/>
                  <a:pt x="74" y="433"/>
                </a:cubicBezTo>
                <a:lnTo>
                  <a:pt x="73" y="429"/>
                </a:lnTo>
                <a:cubicBezTo>
                  <a:pt x="71" y="421"/>
                  <a:pt x="70" y="413"/>
                  <a:pt x="70" y="405"/>
                </a:cubicBezTo>
                <a:lnTo>
                  <a:pt x="70" y="400"/>
                </a:lnTo>
                <a:lnTo>
                  <a:pt x="261" y="419"/>
                </a:lnTo>
                <a:lnTo>
                  <a:pt x="259" y="429"/>
                </a:lnTo>
                <a:lnTo>
                  <a:pt x="258" y="433"/>
                </a:lnTo>
                <a:lnTo>
                  <a:pt x="71" y="386"/>
                </a:lnTo>
                <a:lnTo>
                  <a:pt x="72" y="382"/>
                </a:lnTo>
                <a:lnTo>
                  <a:pt x="69" y="405"/>
                </a:lnTo>
                <a:lnTo>
                  <a:pt x="69" y="400"/>
                </a:lnTo>
                <a:lnTo>
                  <a:pt x="261" y="400"/>
                </a:lnTo>
                <a:lnTo>
                  <a:pt x="261" y="404"/>
                </a:lnTo>
                <a:lnTo>
                  <a:pt x="260" y="386"/>
                </a:lnTo>
                <a:lnTo>
                  <a:pt x="261" y="391"/>
                </a:lnTo>
                <a:lnTo>
                  <a:pt x="166" y="313"/>
                </a:lnTo>
                <a:lnTo>
                  <a:pt x="167" y="313"/>
                </a:lnTo>
                <a:lnTo>
                  <a:pt x="71" y="409"/>
                </a:lnTo>
                <a:lnTo>
                  <a:pt x="71" y="399"/>
                </a:lnTo>
                <a:lnTo>
                  <a:pt x="71" y="390"/>
                </a:lnTo>
                <a:lnTo>
                  <a:pt x="263" y="390"/>
                </a:lnTo>
                <a:lnTo>
                  <a:pt x="263" y="394"/>
                </a:lnTo>
                <a:lnTo>
                  <a:pt x="263" y="400"/>
                </a:lnTo>
                <a:cubicBezTo>
                  <a:pt x="263" y="448"/>
                  <a:pt x="229" y="488"/>
                  <a:pt x="183" y="495"/>
                </a:cubicBezTo>
                <a:cubicBezTo>
                  <a:pt x="136" y="503"/>
                  <a:pt x="91" y="475"/>
                  <a:pt x="76" y="431"/>
                </a:cubicBezTo>
                <a:lnTo>
                  <a:pt x="72" y="418"/>
                </a:lnTo>
                <a:lnTo>
                  <a:pt x="71" y="414"/>
                </a:lnTo>
                <a:lnTo>
                  <a:pt x="260" y="390"/>
                </a:lnTo>
                <a:lnTo>
                  <a:pt x="260" y="400"/>
                </a:lnTo>
                <a:lnTo>
                  <a:pt x="260" y="406"/>
                </a:lnTo>
                <a:lnTo>
                  <a:pt x="256" y="376"/>
                </a:lnTo>
                <a:lnTo>
                  <a:pt x="257" y="379"/>
                </a:lnTo>
                <a:lnTo>
                  <a:pt x="69" y="409"/>
                </a:lnTo>
                <a:lnTo>
                  <a:pt x="70" y="395"/>
                </a:lnTo>
                <a:lnTo>
                  <a:pt x="70" y="398"/>
                </a:lnTo>
                <a:lnTo>
                  <a:pt x="70" y="392"/>
                </a:lnTo>
                <a:lnTo>
                  <a:pt x="70" y="390"/>
                </a:lnTo>
                <a:cubicBezTo>
                  <a:pt x="70" y="340"/>
                  <a:pt x="109" y="298"/>
                  <a:pt x="160" y="295"/>
                </a:cubicBezTo>
                <a:cubicBezTo>
                  <a:pt x="210" y="291"/>
                  <a:pt x="254" y="327"/>
                  <a:pt x="262" y="377"/>
                </a:cubicBezTo>
                <a:lnTo>
                  <a:pt x="263" y="384"/>
                </a:lnTo>
                <a:cubicBezTo>
                  <a:pt x="263" y="388"/>
                  <a:pt x="263" y="393"/>
                  <a:pt x="263" y="397"/>
                </a:cubicBezTo>
                <a:lnTo>
                  <a:pt x="263" y="409"/>
                </a:lnTo>
                <a:lnTo>
                  <a:pt x="263" y="422"/>
                </a:lnTo>
                <a:lnTo>
                  <a:pt x="263" y="428"/>
                </a:lnTo>
                <a:lnTo>
                  <a:pt x="71" y="428"/>
                </a:lnTo>
                <a:lnTo>
                  <a:pt x="71" y="425"/>
                </a:lnTo>
                <a:lnTo>
                  <a:pt x="72" y="426"/>
                </a:lnTo>
                <a:lnTo>
                  <a:pt x="70" y="406"/>
                </a:lnTo>
                <a:lnTo>
                  <a:pt x="70" y="400"/>
                </a:lnTo>
                <a:lnTo>
                  <a:pt x="234" y="468"/>
                </a:lnTo>
                <a:lnTo>
                  <a:pt x="232" y="470"/>
                </a:lnTo>
                <a:lnTo>
                  <a:pt x="260" y="416"/>
                </a:lnTo>
                <a:lnTo>
                  <a:pt x="259" y="423"/>
                </a:lnTo>
                <a:lnTo>
                  <a:pt x="163" y="313"/>
                </a:lnTo>
                <a:lnTo>
                  <a:pt x="167" y="313"/>
                </a:lnTo>
                <a:lnTo>
                  <a:pt x="167" y="505"/>
                </a:lnTo>
                <a:lnTo>
                  <a:pt x="165" y="505"/>
                </a:lnTo>
                <a:cubicBezTo>
                  <a:pt x="112" y="505"/>
                  <a:pt x="69" y="462"/>
                  <a:pt x="69" y="409"/>
                </a:cubicBezTo>
                <a:lnTo>
                  <a:pt x="69" y="404"/>
                </a:lnTo>
                <a:lnTo>
                  <a:pt x="69" y="400"/>
                </a:lnTo>
                <a:cubicBezTo>
                  <a:pt x="69" y="347"/>
                  <a:pt x="112" y="304"/>
                  <a:pt x="165" y="304"/>
                </a:cubicBezTo>
                <a:lnTo>
                  <a:pt x="166" y="304"/>
                </a:lnTo>
                <a:lnTo>
                  <a:pt x="75" y="428"/>
                </a:lnTo>
                <a:lnTo>
                  <a:pt x="72" y="418"/>
                </a:lnTo>
                <a:cubicBezTo>
                  <a:pt x="63" y="389"/>
                  <a:pt x="68" y="358"/>
                  <a:pt x="86" y="333"/>
                </a:cubicBezTo>
                <a:cubicBezTo>
                  <a:pt x="105" y="309"/>
                  <a:pt x="133" y="294"/>
                  <a:pt x="163" y="294"/>
                </a:cubicBezTo>
                <a:lnTo>
                  <a:pt x="164" y="294"/>
                </a:lnTo>
                <a:cubicBezTo>
                  <a:pt x="210" y="294"/>
                  <a:pt x="250" y="327"/>
                  <a:pt x="259" y="372"/>
                </a:cubicBezTo>
                <a:lnTo>
                  <a:pt x="261" y="382"/>
                </a:lnTo>
                <a:cubicBezTo>
                  <a:pt x="262" y="388"/>
                  <a:pt x="262" y="394"/>
                  <a:pt x="262" y="400"/>
                </a:cubicBezTo>
                <a:lnTo>
                  <a:pt x="262" y="421"/>
                </a:lnTo>
                <a:lnTo>
                  <a:pt x="261" y="430"/>
                </a:lnTo>
                <a:cubicBezTo>
                  <a:pt x="255" y="481"/>
                  <a:pt x="211" y="518"/>
                  <a:pt x="160" y="515"/>
                </a:cubicBezTo>
                <a:cubicBezTo>
                  <a:pt x="109" y="513"/>
                  <a:pt x="69" y="470"/>
                  <a:pt x="69" y="419"/>
                </a:cubicBezTo>
                <a:lnTo>
                  <a:pt x="69" y="416"/>
                </a:lnTo>
                <a:lnTo>
                  <a:pt x="69" y="409"/>
                </a:lnTo>
                <a:lnTo>
                  <a:pt x="72" y="430"/>
                </a:lnTo>
                <a:lnTo>
                  <a:pt x="70" y="421"/>
                </a:lnTo>
                <a:lnTo>
                  <a:pt x="163" y="496"/>
                </a:lnTo>
                <a:lnTo>
                  <a:pt x="162" y="496"/>
                </a:lnTo>
                <a:cubicBezTo>
                  <a:pt x="109" y="496"/>
                  <a:pt x="66" y="453"/>
                  <a:pt x="66" y="400"/>
                </a:cubicBezTo>
                <a:lnTo>
                  <a:pt x="66" y="394"/>
                </a:lnTo>
                <a:cubicBezTo>
                  <a:pt x="66" y="387"/>
                  <a:pt x="67" y="379"/>
                  <a:pt x="69" y="371"/>
                </a:cubicBezTo>
                <a:lnTo>
                  <a:pt x="70" y="367"/>
                </a:lnTo>
                <a:cubicBezTo>
                  <a:pt x="81" y="324"/>
                  <a:pt x="119" y="294"/>
                  <a:pt x="163" y="294"/>
                </a:cubicBezTo>
                <a:cubicBezTo>
                  <a:pt x="208" y="294"/>
                  <a:pt x="246" y="324"/>
                  <a:pt x="257" y="367"/>
                </a:cubicBezTo>
                <a:lnTo>
                  <a:pt x="259" y="379"/>
                </a:lnTo>
                <a:lnTo>
                  <a:pt x="260" y="385"/>
                </a:lnTo>
                <a:cubicBezTo>
                  <a:pt x="263" y="400"/>
                  <a:pt x="261" y="416"/>
                  <a:pt x="257" y="431"/>
                </a:cubicBezTo>
                <a:lnTo>
                  <a:pt x="254" y="440"/>
                </a:lnTo>
                <a:lnTo>
                  <a:pt x="162" y="313"/>
                </a:lnTo>
                <a:lnTo>
                  <a:pt x="165" y="313"/>
                </a:lnTo>
                <a:cubicBezTo>
                  <a:pt x="193" y="313"/>
                  <a:pt x="220" y="326"/>
                  <a:pt x="238" y="347"/>
                </a:cubicBezTo>
                <a:cubicBezTo>
                  <a:pt x="256" y="368"/>
                  <a:pt x="264" y="395"/>
                  <a:pt x="261" y="423"/>
                </a:cubicBezTo>
                <a:lnTo>
                  <a:pt x="260" y="430"/>
                </a:lnTo>
                <a:cubicBezTo>
                  <a:pt x="259" y="436"/>
                  <a:pt x="257" y="441"/>
                  <a:pt x="256" y="447"/>
                </a:cubicBezTo>
                <a:lnTo>
                  <a:pt x="255" y="450"/>
                </a:lnTo>
                <a:cubicBezTo>
                  <a:pt x="240" y="494"/>
                  <a:pt x="195" y="522"/>
                  <a:pt x="148" y="514"/>
                </a:cubicBezTo>
                <a:cubicBezTo>
                  <a:pt x="102" y="507"/>
                  <a:pt x="67" y="467"/>
                  <a:pt x="67" y="419"/>
                </a:cubicBezTo>
                <a:lnTo>
                  <a:pt x="68" y="403"/>
                </a:lnTo>
                <a:lnTo>
                  <a:pt x="68" y="404"/>
                </a:lnTo>
                <a:lnTo>
                  <a:pt x="68" y="395"/>
                </a:lnTo>
                <a:lnTo>
                  <a:pt x="68" y="390"/>
                </a:lnTo>
                <a:lnTo>
                  <a:pt x="232" y="458"/>
                </a:lnTo>
                <a:lnTo>
                  <a:pt x="228" y="462"/>
                </a:lnTo>
                <a:lnTo>
                  <a:pt x="240" y="448"/>
                </a:lnTo>
                <a:lnTo>
                  <a:pt x="236" y="454"/>
                </a:lnTo>
                <a:cubicBezTo>
                  <a:pt x="217" y="482"/>
                  <a:pt x="185" y="498"/>
                  <a:pt x="151" y="496"/>
                </a:cubicBezTo>
                <a:cubicBezTo>
                  <a:pt x="116" y="494"/>
                  <a:pt x="86" y="474"/>
                  <a:pt x="71" y="443"/>
                </a:cubicBezTo>
                <a:lnTo>
                  <a:pt x="69" y="439"/>
                </a:lnTo>
                <a:cubicBezTo>
                  <a:pt x="64" y="431"/>
                  <a:pt x="61" y="422"/>
                  <a:pt x="60" y="412"/>
                </a:cubicBezTo>
                <a:lnTo>
                  <a:pt x="59" y="406"/>
                </a:lnTo>
                <a:cubicBezTo>
                  <a:pt x="58" y="401"/>
                  <a:pt x="57" y="396"/>
                  <a:pt x="57" y="390"/>
                </a:cubicBezTo>
                <a:lnTo>
                  <a:pt x="57" y="383"/>
                </a:lnTo>
                <a:cubicBezTo>
                  <a:pt x="57" y="369"/>
                  <a:pt x="61" y="354"/>
                  <a:pt x="68" y="341"/>
                </a:cubicBezTo>
                <a:lnTo>
                  <a:pt x="69" y="339"/>
                </a:lnTo>
                <a:cubicBezTo>
                  <a:pt x="89" y="299"/>
                  <a:pt x="133" y="278"/>
                  <a:pt x="177" y="288"/>
                </a:cubicBezTo>
                <a:cubicBezTo>
                  <a:pt x="220" y="298"/>
                  <a:pt x="250" y="337"/>
                  <a:pt x="250" y="381"/>
                </a:cubicBezTo>
                <a:lnTo>
                  <a:pt x="250" y="386"/>
                </a:lnTo>
                <a:lnTo>
                  <a:pt x="250" y="406"/>
                </a:lnTo>
                <a:lnTo>
                  <a:pt x="249" y="404"/>
                </a:lnTo>
                <a:lnTo>
                  <a:pt x="249" y="409"/>
                </a:lnTo>
                <a:lnTo>
                  <a:pt x="57" y="409"/>
                </a:lnTo>
                <a:lnTo>
                  <a:pt x="57" y="407"/>
                </a:lnTo>
                <a:lnTo>
                  <a:pt x="58" y="421"/>
                </a:lnTo>
                <a:lnTo>
                  <a:pt x="57" y="414"/>
                </a:lnTo>
                <a:cubicBezTo>
                  <a:pt x="57" y="410"/>
                  <a:pt x="56" y="405"/>
                  <a:pt x="56" y="400"/>
                </a:cubicBezTo>
                <a:lnTo>
                  <a:pt x="56" y="393"/>
                </a:lnTo>
                <a:cubicBezTo>
                  <a:pt x="56" y="383"/>
                  <a:pt x="58" y="373"/>
                  <a:pt x="61" y="363"/>
                </a:cubicBezTo>
                <a:lnTo>
                  <a:pt x="62" y="360"/>
                </a:lnTo>
                <a:cubicBezTo>
                  <a:pt x="75" y="322"/>
                  <a:pt x="111" y="295"/>
                  <a:pt x="152" y="294"/>
                </a:cubicBezTo>
                <a:cubicBezTo>
                  <a:pt x="192" y="294"/>
                  <a:pt x="229" y="319"/>
                  <a:pt x="243" y="357"/>
                </a:cubicBezTo>
                <a:lnTo>
                  <a:pt x="247" y="366"/>
                </a:lnTo>
                <a:lnTo>
                  <a:pt x="251" y="377"/>
                </a:lnTo>
                <a:lnTo>
                  <a:pt x="160" y="313"/>
                </a:lnTo>
                <a:lnTo>
                  <a:pt x="164" y="313"/>
                </a:lnTo>
                <a:lnTo>
                  <a:pt x="68" y="409"/>
                </a:lnTo>
                <a:lnTo>
                  <a:pt x="68" y="400"/>
                </a:lnTo>
                <a:lnTo>
                  <a:pt x="69" y="401"/>
                </a:lnTo>
                <a:lnTo>
                  <a:pt x="67" y="381"/>
                </a:lnTo>
                <a:lnTo>
                  <a:pt x="67" y="373"/>
                </a:lnTo>
                <a:lnTo>
                  <a:pt x="67" y="371"/>
                </a:lnTo>
                <a:lnTo>
                  <a:pt x="259" y="371"/>
                </a:lnTo>
                <a:lnTo>
                  <a:pt x="259" y="376"/>
                </a:lnTo>
                <a:lnTo>
                  <a:pt x="259" y="385"/>
                </a:lnTo>
                <a:lnTo>
                  <a:pt x="259" y="394"/>
                </a:lnTo>
                <a:lnTo>
                  <a:pt x="259" y="400"/>
                </a:lnTo>
                <a:lnTo>
                  <a:pt x="67" y="400"/>
                </a:lnTo>
                <a:lnTo>
                  <a:pt x="67" y="397"/>
                </a:lnTo>
                <a:lnTo>
                  <a:pt x="68" y="411"/>
                </a:lnTo>
                <a:lnTo>
                  <a:pt x="67" y="404"/>
                </a:lnTo>
                <a:cubicBezTo>
                  <a:pt x="63" y="376"/>
                  <a:pt x="72" y="349"/>
                  <a:pt x="90" y="328"/>
                </a:cubicBezTo>
                <a:cubicBezTo>
                  <a:pt x="108" y="307"/>
                  <a:pt x="135" y="294"/>
                  <a:pt x="162" y="294"/>
                </a:cubicBezTo>
                <a:lnTo>
                  <a:pt x="163" y="294"/>
                </a:lnTo>
                <a:lnTo>
                  <a:pt x="163" y="486"/>
                </a:lnTo>
                <a:lnTo>
                  <a:pt x="162" y="486"/>
                </a:lnTo>
                <a:lnTo>
                  <a:pt x="162" y="294"/>
                </a:lnTo>
                <a:lnTo>
                  <a:pt x="165" y="294"/>
                </a:lnTo>
                <a:cubicBezTo>
                  <a:pt x="192" y="294"/>
                  <a:pt x="218" y="306"/>
                  <a:pt x="236" y="326"/>
                </a:cubicBezTo>
                <a:cubicBezTo>
                  <a:pt x="255" y="346"/>
                  <a:pt x="264" y="372"/>
                  <a:pt x="261" y="399"/>
                </a:cubicBezTo>
                <a:lnTo>
                  <a:pt x="260" y="410"/>
                </a:lnTo>
                <a:cubicBezTo>
                  <a:pt x="260" y="415"/>
                  <a:pt x="259" y="420"/>
                  <a:pt x="258" y="425"/>
                </a:cubicBezTo>
                <a:lnTo>
                  <a:pt x="256" y="433"/>
                </a:lnTo>
                <a:cubicBezTo>
                  <a:pt x="245" y="474"/>
                  <a:pt x="210" y="503"/>
                  <a:pt x="168" y="505"/>
                </a:cubicBezTo>
                <a:cubicBezTo>
                  <a:pt x="126" y="508"/>
                  <a:pt x="87" y="483"/>
                  <a:pt x="73" y="443"/>
                </a:cubicBezTo>
                <a:lnTo>
                  <a:pt x="67" y="427"/>
                </a:lnTo>
                <a:lnTo>
                  <a:pt x="64" y="416"/>
                </a:lnTo>
                <a:lnTo>
                  <a:pt x="156" y="486"/>
                </a:lnTo>
                <a:lnTo>
                  <a:pt x="152" y="486"/>
                </a:lnTo>
                <a:lnTo>
                  <a:pt x="248" y="390"/>
                </a:lnTo>
                <a:lnTo>
                  <a:pt x="248" y="400"/>
                </a:lnTo>
                <a:lnTo>
                  <a:pt x="248" y="409"/>
                </a:lnTo>
                <a:lnTo>
                  <a:pt x="56" y="409"/>
                </a:lnTo>
                <a:lnTo>
                  <a:pt x="56" y="404"/>
                </a:lnTo>
                <a:lnTo>
                  <a:pt x="59" y="428"/>
                </a:lnTo>
                <a:lnTo>
                  <a:pt x="58" y="424"/>
                </a:lnTo>
                <a:cubicBezTo>
                  <a:pt x="51" y="395"/>
                  <a:pt x="58" y="365"/>
                  <a:pt x="76" y="341"/>
                </a:cubicBezTo>
                <a:cubicBezTo>
                  <a:pt x="94" y="318"/>
                  <a:pt x="122" y="304"/>
                  <a:pt x="151" y="304"/>
                </a:cubicBezTo>
                <a:lnTo>
                  <a:pt x="152" y="304"/>
                </a:lnTo>
                <a:lnTo>
                  <a:pt x="152" y="496"/>
                </a:lnTo>
                <a:lnTo>
                  <a:pt x="151" y="496"/>
                </a:lnTo>
                <a:cubicBezTo>
                  <a:pt x="98" y="496"/>
                  <a:pt x="55" y="453"/>
                  <a:pt x="55" y="400"/>
                </a:cubicBezTo>
                <a:lnTo>
                  <a:pt x="55" y="394"/>
                </a:lnTo>
                <a:lnTo>
                  <a:pt x="55" y="390"/>
                </a:lnTo>
                <a:cubicBezTo>
                  <a:pt x="55" y="341"/>
                  <a:pt x="93" y="300"/>
                  <a:pt x="142" y="295"/>
                </a:cubicBezTo>
                <a:cubicBezTo>
                  <a:pt x="191" y="290"/>
                  <a:pt x="236" y="323"/>
                  <a:pt x="246" y="372"/>
                </a:cubicBezTo>
                <a:lnTo>
                  <a:pt x="249" y="390"/>
                </a:lnTo>
                <a:lnTo>
                  <a:pt x="250" y="399"/>
                </a:lnTo>
                <a:cubicBezTo>
                  <a:pt x="255" y="449"/>
                  <a:pt x="221" y="495"/>
                  <a:pt x="171" y="504"/>
                </a:cubicBezTo>
                <a:cubicBezTo>
                  <a:pt x="122" y="513"/>
                  <a:pt x="74" y="482"/>
                  <a:pt x="61" y="433"/>
                </a:cubicBezTo>
                <a:lnTo>
                  <a:pt x="64" y="441"/>
                </a:lnTo>
                <a:lnTo>
                  <a:pt x="62" y="436"/>
                </a:lnTo>
                <a:lnTo>
                  <a:pt x="246" y="382"/>
                </a:lnTo>
                <a:lnTo>
                  <a:pt x="247" y="387"/>
                </a:lnTo>
                <a:cubicBezTo>
                  <a:pt x="248" y="393"/>
                  <a:pt x="248" y="399"/>
                  <a:pt x="248" y="405"/>
                </a:cubicBezTo>
                <a:lnTo>
                  <a:pt x="248" y="409"/>
                </a:lnTo>
                <a:lnTo>
                  <a:pt x="56" y="409"/>
                </a:lnTo>
                <a:lnTo>
                  <a:pt x="56" y="399"/>
                </a:lnTo>
                <a:lnTo>
                  <a:pt x="58" y="415"/>
                </a:lnTo>
                <a:lnTo>
                  <a:pt x="57" y="409"/>
                </a:lnTo>
                <a:cubicBezTo>
                  <a:pt x="56" y="404"/>
                  <a:pt x="55" y="399"/>
                  <a:pt x="55" y="393"/>
                </a:cubicBezTo>
                <a:lnTo>
                  <a:pt x="55" y="390"/>
                </a:lnTo>
                <a:lnTo>
                  <a:pt x="247" y="390"/>
                </a:lnTo>
                <a:lnTo>
                  <a:pt x="247" y="398"/>
                </a:lnTo>
                <a:lnTo>
                  <a:pt x="247" y="409"/>
                </a:lnTo>
                <a:lnTo>
                  <a:pt x="55" y="409"/>
                </a:lnTo>
                <a:lnTo>
                  <a:pt x="55" y="403"/>
                </a:lnTo>
                <a:lnTo>
                  <a:pt x="55" y="400"/>
                </a:lnTo>
                <a:cubicBezTo>
                  <a:pt x="55" y="350"/>
                  <a:pt x="95" y="307"/>
                  <a:pt x="146" y="305"/>
                </a:cubicBezTo>
                <a:cubicBezTo>
                  <a:pt x="197" y="302"/>
                  <a:pt x="241" y="339"/>
                  <a:pt x="247" y="390"/>
                </a:cubicBezTo>
                <a:lnTo>
                  <a:pt x="248" y="409"/>
                </a:lnTo>
                <a:lnTo>
                  <a:pt x="248" y="419"/>
                </a:lnTo>
                <a:cubicBezTo>
                  <a:pt x="248" y="467"/>
                  <a:pt x="214" y="507"/>
                  <a:pt x="168" y="514"/>
                </a:cubicBezTo>
                <a:cubicBezTo>
                  <a:pt x="121" y="522"/>
                  <a:pt x="76" y="494"/>
                  <a:pt x="61" y="450"/>
                </a:cubicBezTo>
                <a:lnTo>
                  <a:pt x="60" y="447"/>
                </a:lnTo>
                <a:cubicBezTo>
                  <a:pt x="57" y="437"/>
                  <a:pt x="55" y="427"/>
                  <a:pt x="55" y="416"/>
                </a:cubicBezTo>
                <a:lnTo>
                  <a:pt x="55" y="409"/>
                </a:lnTo>
                <a:cubicBezTo>
                  <a:pt x="55" y="401"/>
                  <a:pt x="57" y="392"/>
                  <a:pt x="59" y="384"/>
                </a:cubicBezTo>
                <a:lnTo>
                  <a:pt x="62" y="373"/>
                </a:lnTo>
                <a:cubicBezTo>
                  <a:pt x="64" y="367"/>
                  <a:pt x="66" y="361"/>
                  <a:pt x="69" y="356"/>
                </a:cubicBezTo>
                <a:lnTo>
                  <a:pt x="73" y="348"/>
                </a:lnTo>
                <a:cubicBezTo>
                  <a:pt x="90" y="313"/>
                  <a:pt x="127" y="292"/>
                  <a:pt x="165" y="295"/>
                </a:cubicBezTo>
                <a:cubicBezTo>
                  <a:pt x="204" y="297"/>
                  <a:pt x="237" y="323"/>
                  <a:pt x="250" y="360"/>
                </a:cubicBezTo>
                <a:lnTo>
                  <a:pt x="251" y="363"/>
                </a:lnTo>
                <a:lnTo>
                  <a:pt x="253" y="369"/>
                </a:lnTo>
                <a:cubicBezTo>
                  <a:pt x="255" y="376"/>
                  <a:pt x="256" y="383"/>
                  <a:pt x="257" y="390"/>
                </a:cubicBezTo>
                <a:lnTo>
                  <a:pt x="258" y="400"/>
                </a:lnTo>
                <a:cubicBezTo>
                  <a:pt x="263" y="446"/>
                  <a:pt x="234" y="489"/>
                  <a:pt x="189" y="502"/>
                </a:cubicBezTo>
                <a:cubicBezTo>
                  <a:pt x="145" y="515"/>
                  <a:pt x="97" y="494"/>
                  <a:pt x="77" y="452"/>
                </a:cubicBezTo>
                <a:lnTo>
                  <a:pt x="76" y="450"/>
                </a:lnTo>
                <a:cubicBezTo>
                  <a:pt x="71" y="441"/>
                  <a:pt x="68" y="431"/>
                  <a:pt x="66" y="421"/>
                </a:cubicBezTo>
                <a:lnTo>
                  <a:pt x="65" y="414"/>
                </a:lnTo>
                <a:cubicBezTo>
                  <a:pt x="64" y="404"/>
                  <a:pt x="64" y="393"/>
                  <a:pt x="66" y="383"/>
                </a:cubicBezTo>
                <a:lnTo>
                  <a:pt x="67" y="378"/>
                </a:lnTo>
                <a:lnTo>
                  <a:pt x="68" y="370"/>
                </a:lnTo>
                <a:lnTo>
                  <a:pt x="255" y="412"/>
                </a:lnTo>
                <a:lnTo>
                  <a:pt x="254" y="415"/>
                </a:lnTo>
                <a:lnTo>
                  <a:pt x="257" y="400"/>
                </a:lnTo>
                <a:lnTo>
                  <a:pt x="256" y="406"/>
                </a:lnTo>
                <a:lnTo>
                  <a:pt x="257" y="390"/>
                </a:lnTo>
                <a:lnTo>
                  <a:pt x="257" y="400"/>
                </a:lnTo>
                <a:lnTo>
                  <a:pt x="257" y="406"/>
                </a:lnTo>
                <a:lnTo>
                  <a:pt x="257" y="409"/>
                </a:lnTo>
                <a:lnTo>
                  <a:pt x="70" y="379"/>
                </a:lnTo>
                <a:lnTo>
                  <a:pt x="71" y="376"/>
                </a:lnTo>
                <a:lnTo>
                  <a:pt x="66" y="406"/>
                </a:lnTo>
                <a:lnTo>
                  <a:pt x="67" y="410"/>
                </a:lnTo>
                <a:lnTo>
                  <a:pt x="66" y="400"/>
                </a:lnTo>
                <a:lnTo>
                  <a:pt x="161" y="486"/>
                </a:lnTo>
                <a:lnTo>
                  <a:pt x="160" y="486"/>
                </a:lnTo>
                <a:lnTo>
                  <a:pt x="256" y="400"/>
                </a:lnTo>
                <a:lnTo>
                  <a:pt x="255" y="410"/>
                </a:lnTo>
                <a:lnTo>
                  <a:pt x="159" y="304"/>
                </a:lnTo>
                <a:lnTo>
                  <a:pt x="160" y="304"/>
                </a:lnTo>
                <a:lnTo>
                  <a:pt x="161" y="304"/>
                </a:lnTo>
                <a:cubicBezTo>
                  <a:pt x="214" y="304"/>
                  <a:pt x="257" y="347"/>
                  <a:pt x="257" y="400"/>
                </a:cubicBezTo>
                <a:lnTo>
                  <a:pt x="257" y="409"/>
                </a:lnTo>
                <a:lnTo>
                  <a:pt x="257" y="416"/>
                </a:lnTo>
                <a:lnTo>
                  <a:pt x="257" y="419"/>
                </a:lnTo>
                <a:lnTo>
                  <a:pt x="65" y="419"/>
                </a:lnTo>
                <a:lnTo>
                  <a:pt x="66" y="420"/>
                </a:lnTo>
                <a:lnTo>
                  <a:pt x="65" y="409"/>
                </a:lnTo>
                <a:cubicBezTo>
                  <a:pt x="64" y="404"/>
                  <a:pt x="64" y="398"/>
                  <a:pt x="65" y="392"/>
                </a:cubicBezTo>
                <a:lnTo>
                  <a:pt x="65" y="388"/>
                </a:lnTo>
                <a:lnTo>
                  <a:pt x="65" y="381"/>
                </a:lnTo>
                <a:lnTo>
                  <a:pt x="257" y="381"/>
                </a:lnTo>
                <a:lnTo>
                  <a:pt x="257" y="383"/>
                </a:lnTo>
                <a:lnTo>
                  <a:pt x="257" y="382"/>
                </a:lnTo>
                <a:lnTo>
                  <a:pt x="258" y="401"/>
                </a:lnTo>
                <a:lnTo>
                  <a:pt x="258" y="409"/>
                </a:lnTo>
                <a:lnTo>
                  <a:pt x="66" y="409"/>
                </a:lnTo>
                <a:lnTo>
                  <a:pt x="67" y="410"/>
                </a:lnTo>
                <a:lnTo>
                  <a:pt x="66" y="399"/>
                </a:lnTo>
                <a:cubicBezTo>
                  <a:pt x="63" y="372"/>
                  <a:pt x="72" y="346"/>
                  <a:pt x="91" y="326"/>
                </a:cubicBezTo>
                <a:cubicBezTo>
                  <a:pt x="109" y="306"/>
                  <a:pt x="134" y="294"/>
                  <a:pt x="161" y="294"/>
                </a:cubicBezTo>
                <a:lnTo>
                  <a:pt x="162" y="294"/>
                </a:lnTo>
                <a:lnTo>
                  <a:pt x="162" y="486"/>
                </a:lnTo>
                <a:lnTo>
                  <a:pt x="160" y="486"/>
                </a:lnTo>
                <a:lnTo>
                  <a:pt x="160" y="294"/>
                </a:lnTo>
                <a:lnTo>
                  <a:pt x="161" y="294"/>
                </a:lnTo>
                <a:cubicBezTo>
                  <a:pt x="214" y="294"/>
                  <a:pt x="257" y="337"/>
                  <a:pt x="257" y="390"/>
                </a:cubicBezTo>
                <a:lnTo>
                  <a:pt x="257" y="396"/>
                </a:lnTo>
                <a:lnTo>
                  <a:pt x="257" y="400"/>
                </a:lnTo>
                <a:lnTo>
                  <a:pt x="65" y="400"/>
                </a:lnTo>
                <a:lnTo>
                  <a:pt x="65" y="395"/>
                </a:lnTo>
                <a:lnTo>
                  <a:pt x="65" y="390"/>
                </a:lnTo>
                <a:lnTo>
                  <a:pt x="257" y="390"/>
                </a:lnTo>
                <a:lnTo>
                  <a:pt x="257" y="393"/>
                </a:lnTo>
                <a:lnTo>
                  <a:pt x="257" y="391"/>
                </a:lnTo>
                <a:lnTo>
                  <a:pt x="258" y="400"/>
                </a:lnTo>
                <a:lnTo>
                  <a:pt x="259" y="409"/>
                </a:lnTo>
                <a:lnTo>
                  <a:pt x="67" y="419"/>
                </a:lnTo>
                <a:lnTo>
                  <a:pt x="67" y="416"/>
                </a:lnTo>
                <a:lnTo>
                  <a:pt x="68" y="430"/>
                </a:lnTo>
                <a:lnTo>
                  <a:pt x="67" y="423"/>
                </a:lnTo>
                <a:cubicBezTo>
                  <a:pt x="67" y="419"/>
                  <a:pt x="66" y="414"/>
                  <a:pt x="66" y="409"/>
                </a:cubicBezTo>
                <a:lnTo>
                  <a:pt x="66" y="402"/>
                </a:lnTo>
                <a:lnTo>
                  <a:pt x="66" y="392"/>
                </a:lnTo>
                <a:lnTo>
                  <a:pt x="66" y="384"/>
                </a:lnTo>
                <a:lnTo>
                  <a:pt x="66" y="381"/>
                </a:lnTo>
                <a:lnTo>
                  <a:pt x="258" y="381"/>
                </a:lnTo>
                <a:lnTo>
                  <a:pt x="258" y="395"/>
                </a:lnTo>
                <a:lnTo>
                  <a:pt x="257" y="408"/>
                </a:lnTo>
                <a:lnTo>
                  <a:pt x="256" y="412"/>
                </a:lnTo>
                <a:lnTo>
                  <a:pt x="256" y="419"/>
                </a:lnTo>
                <a:lnTo>
                  <a:pt x="64" y="419"/>
                </a:lnTo>
                <a:lnTo>
                  <a:pt x="64" y="415"/>
                </a:lnTo>
                <a:cubicBezTo>
                  <a:pt x="64" y="408"/>
                  <a:pt x="65" y="401"/>
                  <a:pt x="67" y="395"/>
                </a:cubicBezTo>
                <a:lnTo>
                  <a:pt x="67" y="397"/>
                </a:lnTo>
                <a:lnTo>
                  <a:pt x="67" y="396"/>
                </a:lnTo>
                <a:lnTo>
                  <a:pt x="67" y="390"/>
                </a:lnTo>
                <a:lnTo>
                  <a:pt x="259" y="390"/>
                </a:lnTo>
                <a:lnTo>
                  <a:pt x="259" y="392"/>
                </a:lnTo>
                <a:cubicBezTo>
                  <a:pt x="259" y="398"/>
                  <a:pt x="259" y="403"/>
                  <a:pt x="258" y="408"/>
                </a:cubicBezTo>
                <a:lnTo>
                  <a:pt x="258" y="412"/>
                </a:lnTo>
                <a:lnTo>
                  <a:pt x="257" y="419"/>
                </a:lnTo>
                <a:lnTo>
                  <a:pt x="257" y="405"/>
                </a:lnTo>
                <a:lnTo>
                  <a:pt x="257" y="409"/>
                </a:lnTo>
                <a:lnTo>
                  <a:pt x="70" y="379"/>
                </a:lnTo>
                <a:lnTo>
                  <a:pt x="71" y="376"/>
                </a:lnTo>
                <a:lnTo>
                  <a:pt x="66" y="406"/>
                </a:lnTo>
                <a:lnTo>
                  <a:pt x="66" y="400"/>
                </a:lnTo>
                <a:lnTo>
                  <a:pt x="68" y="419"/>
                </a:lnTo>
                <a:lnTo>
                  <a:pt x="66" y="409"/>
                </a:lnTo>
                <a:cubicBezTo>
                  <a:pt x="65" y="403"/>
                  <a:pt x="64" y="397"/>
                  <a:pt x="64" y="390"/>
                </a:cubicBezTo>
                <a:lnTo>
                  <a:pt x="64" y="384"/>
                </a:lnTo>
                <a:lnTo>
                  <a:pt x="64" y="381"/>
                </a:lnTo>
                <a:cubicBezTo>
                  <a:pt x="64" y="331"/>
                  <a:pt x="104" y="288"/>
                  <a:pt x="155" y="286"/>
                </a:cubicBezTo>
                <a:cubicBezTo>
                  <a:pt x="206" y="283"/>
                  <a:pt x="250" y="320"/>
                  <a:pt x="256" y="371"/>
                </a:cubicBezTo>
                <a:lnTo>
                  <a:pt x="257" y="390"/>
                </a:lnTo>
                <a:lnTo>
                  <a:pt x="257" y="400"/>
                </a:lnTo>
                <a:cubicBezTo>
                  <a:pt x="257" y="446"/>
                  <a:pt x="225" y="486"/>
                  <a:pt x="180" y="495"/>
                </a:cubicBezTo>
                <a:cubicBezTo>
                  <a:pt x="134" y="503"/>
                  <a:pt x="89" y="479"/>
                  <a:pt x="72" y="436"/>
                </a:cubicBezTo>
                <a:lnTo>
                  <a:pt x="70" y="431"/>
                </a:lnTo>
                <a:cubicBezTo>
                  <a:pt x="68" y="426"/>
                  <a:pt x="66" y="420"/>
                  <a:pt x="65" y="414"/>
                </a:cubicBezTo>
                <a:lnTo>
                  <a:pt x="64" y="409"/>
                </a:lnTo>
                <a:lnTo>
                  <a:pt x="254" y="381"/>
                </a:lnTo>
                <a:lnTo>
                  <a:pt x="253" y="380"/>
                </a:lnTo>
                <a:lnTo>
                  <a:pt x="255" y="389"/>
                </a:lnTo>
                <a:lnTo>
                  <a:pt x="65" y="409"/>
                </a:lnTo>
                <a:lnTo>
                  <a:pt x="65" y="406"/>
                </a:lnTo>
                <a:lnTo>
                  <a:pt x="67" y="422"/>
                </a:lnTo>
                <a:lnTo>
                  <a:pt x="66" y="416"/>
                </a:lnTo>
                <a:lnTo>
                  <a:pt x="66" y="418"/>
                </a:lnTo>
                <a:lnTo>
                  <a:pt x="65" y="414"/>
                </a:lnTo>
                <a:lnTo>
                  <a:pt x="253" y="372"/>
                </a:lnTo>
                <a:lnTo>
                  <a:pt x="254" y="377"/>
                </a:lnTo>
                <a:cubicBezTo>
                  <a:pt x="255" y="383"/>
                  <a:pt x="255" y="389"/>
                  <a:pt x="255" y="395"/>
                </a:cubicBezTo>
                <a:lnTo>
                  <a:pt x="255" y="400"/>
                </a:lnTo>
                <a:lnTo>
                  <a:pt x="63" y="400"/>
                </a:lnTo>
                <a:lnTo>
                  <a:pt x="63" y="396"/>
                </a:lnTo>
                <a:lnTo>
                  <a:pt x="65" y="412"/>
                </a:lnTo>
                <a:lnTo>
                  <a:pt x="64" y="406"/>
                </a:lnTo>
                <a:lnTo>
                  <a:pt x="158" y="486"/>
                </a:lnTo>
                <a:lnTo>
                  <a:pt x="157" y="486"/>
                </a:lnTo>
                <a:lnTo>
                  <a:pt x="157" y="294"/>
                </a:lnTo>
                <a:lnTo>
                  <a:pt x="158" y="294"/>
                </a:lnTo>
                <a:cubicBezTo>
                  <a:pt x="208" y="294"/>
                  <a:pt x="249" y="332"/>
                  <a:pt x="254" y="381"/>
                </a:cubicBezTo>
                <a:lnTo>
                  <a:pt x="255" y="400"/>
                </a:lnTo>
                <a:lnTo>
                  <a:pt x="255" y="409"/>
                </a:lnTo>
                <a:lnTo>
                  <a:pt x="63" y="409"/>
                </a:lnTo>
                <a:lnTo>
                  <a:pt x="63" y="404"/>
                </a:lnTo>
                <a:cubicBezTo>
                  <a:pt x="63" y="397"/>
                  <a:pt x="64" y="389"/>
                  <a:pt x="66" y="381"/>
                </a:cubicBezTo>
                <a:lnTo>
                  <a:pt x="67" y="377"/>
                </a:lnTo>
                <a:lnTo>
                  <a:pt x="69" y="431"/>
                </a:lnTo>
                <a:lnTo>
                  <a:pt x="65" y="418"/>
                </a:lnTo>
                <a:lnTo>
                  <a:pt x="64" y="414"/>
                </a:lnTo>
                <a:lnTo>
                  <a:pt x="251" y="367"/>
                </a:lnTo>
                <a:lnTo>
                  <a:pt x="252" y="371"/>
                </a:lnTo>
                <a:cubicBezTo>
                  <a:pt x="254" y="379"/>
                  <a:pt x="254" y="387"/>
                  <a:pt x="254" y="394"/>
                </a:cubicBezTo>
                <a:lnTo>
                  <a:pt x="254" y="411"/>
                </a:lnTo>
                <a:lnTo>
                  <a:pt x="253" y="420"/>
                </a:lnTo>
                <a:lnTo>
                  <a:pt x="253" y="396"/>
                </a:lnTo>
                <a:lnTo>
                  <a:pt x="254" y="403"/>
                </a:lnTo>
                <a:cubicBezTo>
                  <a:pt x="254" y="407"/>
                  <a:pt x="254" y="412"/>
                  <a:pt x="254" y="416"/>
                </a:cubicBezTo>
                <a:lnTo>
                  <a:pt x="254" y="419"/>
                </a:lnTo>
                <a:lnTo>
                  <a:pt x="62" y="419"/>
                </a:lnTo>
                <a:lnTo>
                  <a:pt x="62" y="413"/>
                </a:lnTo>
                <a:lnTo>
                  <a:pt x="63" y="415"/>
                </a:lnTo>
                <a:lnTo>
                  <a:pt x="61" y="395"/>
                </a:lnTo>
                <a:lnTo>
                  <a:pt x="61" y="390"/>
                </a:lnTo>
                <a:lnTo>
                  <a:pt x="253" y="390"/>
                </a:lnTo>
                <a:lnTo>
                  <a:pt x="253" y="394"/>
                </a:lnTo>
                <a:lnTo>
                  <a:pt x="253" y="400"/>
                </a:lnTo>
                <a:lnTo>
                  <a:pt x="61" y="400"/>
                </a:lnTo>
                <a:lnTo>
                  <a:pt x="61" y="394"/>
                </a:lnTo>
                <a:lnTo>
                  <a:pt x="61" y="390"/>
                </a:lnTo>
                <a:lnTo>
                  <a:pt x="253" y="400"/>
                </a:lnTo>
                <a:lnTo>
                  <a:pt x="250" y="421"/>
                </a:lnTo>
                <a:lnTo>
                  <a:pt x="248" y="430"/>
                </a:lnTo>
                <a:lnTo>
                  <a:pt x="87" y="342"/>
                </a:lnTo>
                <a:lnTo>
                  <a:pt x="90" y="339"/>
                </a:lnTo>
                <a:lnTo>
                  <a:pt x="66" y="376"/>
                </a:lnTo>
                <a:lnTo>
                  <a:pt x="68" y="370"/>
                </a:lnTo>
                <a:lnTo>
                  <a:pt x="64" y="414"/>
                </a:lnTo>
                <a:lnTo>
                  <a:pt x="63" y="407"/>
                </a:lnTo>
                <a:lnTo>
                  <a:pt x="79" y="447"/>
                </a:lnTo>
                <a:lnTo>
                  <a:pt x="77" y="444"/>
                </a:lnTo>
                <a:lnTo>
                  <a:pt x="252" y="381"/>
                </a:lnTo>
                <a:lnTo>
                  <a:pt x="252" y="385"/>
                </a:lnTo>
                <a:lnTo>
                  <a:pt x="253" y="391"/>
                </a:lnTo>
                <a:cubicBezTo>
                  <a:pt x="254" y="396"/>
                  <a:pt x="254" y="401"/>
                  <a:pt x="254" y="406"/>
                </a:cubicBezTo>
                <a:lnTo>
                  <a:pt x="254" y="409"/>
                </a:lnTo>
                <a:lnTo>
                  <a:pt x="62" y="409"/>
                </a:lnTo>
                <a:lnTo>
                  <a:pt x="62" y="406"/>
                </a:lnTo>
                <a:lnTo>
                  <a:pt x="63" y="410"/>
                </a:lnTo>
                <a:lnTo>
                  <a:pt x="62" y="400"/>
                </a:lnTo>
                <a:cubicBezTo>
                  <a:pt x="57" y="350"/>
                  <a:pt x="91" y="305"/>
                  <a:pt x="141" y="296"/>
                </a:cubicBezTo>
                <a:cubicBezTo>
                  <a:pt x="191" y="287"/>
                  <a:pt x="238" y="318"/>
                  <a:pt x="251" y="367"/>
                </a:cubicBezTo>
                <a:lnTo>
                  <a:pt x="252" y="371"/>
                </a:lnTo>
                <a:cubicBezTo>
                  <a:pt x="254" y="379"/>
                  <a:pt x="254" y="387"/>
                  <a:pt x="254" y="394"/>
                </a:cubicBezTo>
                <a:lnTo>
                  <a:pt x="254" y="400"/>
                </a:lnTo>
                <a:cubicBezTo>
                  <a:pt x="254" y="450"/>
                  <a:pt x="216" y="492"/>
                  <a:pt x="166" y="496"/>
                </a:cubicBezTo>
                <a:cubicBezTo>
                  <a:pt x="117" y="500"/>
                  <a:pt x="72" y="466"/>
                  <a:pt x="64" y="416"/>
                </a:cubicBezTo>
                <a:lnTo>
                  <a:pt x="64" y="418"/>
                </a:lnTo>
                <a:lnTo>
                  <a:pt x="63" y="414"/>
                </a:lnTo>
                <a:lnTo>
                  <a:pt x="252" y="380"/>
                </a:lnTo>
                <a:lnTo>
                  <a:pt x="253" y="390"/>
                </a:lnTo>
                <a:lnTo>
                  <a:pt x="254" y="400"/>
                </a:lnTo>
                <a:cubicBezTo>
                  <a:pt x="257" y="427"/>
                  <a:pt x="248" y="454"/>
                  <a:pt x="230" y="474"/>
                </a:cubicBezTo>
                <a:cubicBezTo>
                  <a:pt x="211" y="494"/>
                  <a:pt x="186" y="505"/>
                  <a:pt x="158" y="505"/>
                </a:cubicBezTo>
                <a:lnTo>
                  <a:pt x="156" y="505"/>
                </a:lnTo>
                <a:lnTo>
                  <a:pt x="155" y="505"/>
                </a:lnTo>
                <a:lnTo>
                  <a:pt x="154" y="505"/>
                </a:lnTo>
                <a:lnTo>
                  <a:pt x="154" y="313"/>
                </a:lnTo>
                <a:lnTo>
                  <a:pt x="156" y="313"/>
                </a:lnTo>
                <a:lnTo>
                  <a:pt x="62" y="391"/>
                </a:lnTo>
                <a:lnTo>
                  <a:pt x="64" y="381"/>
                </a:lnTo>
                <a:lnTo>
                  <a:pt x="65" y="377"/>
                </a:lnTo>
                <a:lnTo>
                  <a:pt x="158" y="496"/>
                </a:lnTo>
                <a:lnTo>
                  <a:pt x="155" y="496"/>
                </a:lnTo>
                <a:lnTo>
                  <a:pt x="153" y="496"/>
                </a:lnTo>
                <a:lnTo>
                  <a:pt x="230" y="458"/>
                </a:lnTo>
                <a:lnTo>
                  <a:pt x="233" y="454"/>
                </a:lnTo>
                <a:lnTo>
                  <a:pt x="230" y="459"/>
                </a:lnTo>
                <a:cubicBezTo>
                  <a:pt x="212" y="488"/>
                  <a:pt x="181" y="505"/>
                  <a:pt x="147" y="505"/>
                </a:cubicBezTo>
                <a:lnTo>
                  <a:pt x="143" y="505"/>
                </a:lnTo>
                <a:lnTo>
                  <a:pt x="143" y="313"/>
                </a:lnTo>
                <a:lnTo>
                  <a:pt x="144" y="313"/>
                </a:lnTo>
                <a:lnTo>
                  <a:pt x="48" y="409"/>
                </a:lnTo>
                <a:lnTo>
                  <a:pt x="48" y="404"/>
                </a:lnTo>
                <a:lnTo>
                  <a:pt x="51" y="428"/>
                </a:lnTo>
                <a:lnTo>
                  <a:pt x="50" y="424"/>
                </a:lnTo>
                <a:lnTo>
                  <a:pt x="238" y="382"/>
                </a:lnTo>
                <a:lnTo>
                  <a:pt x="238" y="382"/>
                </a:lnTo>
                <a:lnTo>
                  <a:pt x="239" y="386"/>
                </a:lnTo>
                <a:lnTo>
                  <a:pt x="50" y="420"/>
                </a:lnTo>
                <a:lnTo>
                  <a:pt x="48" y="400"/>
                </a:lnTo>
                <a:lnTo>
                  <a:pt x="48" y="390"/>
                </a:lnTo>
                <a:cubicBezTo>
                  <a:pt x="48" y="337"/>
                  <a:pt x="91" y="294"/>
                  <a:pt x="144" y="294"/>
                </a:cubicBezTo>
                <a:lnTo>
                  <a:pt x="150" y="294"/>
                </a:lnTo>
                <a:cubicBezTo>
                  <a:pt x="200" y="294"/>
                  <a:pt x="241" y="332"/>
                  <a:pt x="246" y="381"/>
                </a:cubicBezTo>
                <a:lnTo>
                  <a:pt x="247" y="390"/>
                </a:lnTo>
                <a:lnTo>
                  <a:pt x="248" y="399"/>
                </a:lnTo>
                <a:lnTo>
                  <a:pt x="152" y="313"/>
                </a:lnTo>
                <a:lnTo>
                  <a:pt x="154" y="313"/>
                </a:lnTo>
                <a:lnTo>
                  <a:pt x="58" y="409"/>
                </a:lnTo>
                <a:lnTo>
                  <a:pt x="58" y="404"/>
                </a:lnTo>
                <a:lnTo>
                  <a:pt x="61" y="428"/>
                </a:lnTo>
                <a:lnTo>
                  <a:pt x="60" y="424"/>
                </a:lnTo>
                <a:lnTo>
                  <a:pt x="248" y="382"/>
                </a:lnTo>
                <a:lnTo>
                  <a:pt x="249" y="387"/>
                </a:lnTo>
                <a:cubicBezTo>
                  <a:pt x="250" y="393"/>
                  <a:pt x="250" y="399"/>
                  <a:pt x="250" y="405"/>
                </a:cubicBezTo>
                <a:lnTo>
                  <a:pt x="250" y="409"/>
                </a:lnTo>
                <a:lnTo>
                  <a:pt x="58" y="409"/>
                </a:lnTo>
                <a:lnTo>
                  <a:pt x="58" y="399"/>
                </a:lnTo>
                <a:lnTo>
                  <a:pt x="60" y="415"/>
                </a:lnTo>
                <a:lnTo>
                  <a:pt x="59" y="409"/>
                </a:lnTo>
                <a:cubicBezTo>
                  <a:pt x="58" y="404"/>
                  <a:pt x="57" y="399"/>
                  <a:pt x="57" y="393"/>
                </a:cubicBezTo>
                <a:lnTo>
                  <a:pt x="57" y="390"/>
                </a:lnTo>
                <a:lnTo>
                  <a:pt x="249" y="390"/>
                </a:lnTo>
                <a:lnTo>
                  <a:pt x="249" y="393"/>
                </a:lnTo>
                <a:lnTo>
                  <a:pt x="248" y="378"/>
                </a:lnTo>
                <a:lnTo>
                  <a:pt x="249" y="384"/>
                </a:lnTo>
                <a:cubicBezTo>
                  <a:pt x="250" y="389"/>
                  <a:pt x="250" y="394"/>
                  <a:pt x="250" y="399"/>
                </a:cubicBezTo>
                <a:lnTo>
                  <a:pt x="250" y="409"/>
                </a:lnTo>
                <a:cubicBezTo>
                  <a:pt x="250" y="458"/>
                  <a:pt x="214" y="499"/>
                  <a:pt x="166" y="505"/>
                </a:cubicBezTo>
                <a:cubicBezTo>
                  <a:pt x="118" y="511"/>
                  <a:pt x="73" y="480"/>
                  <a:pt x="61" y="433"/>
                </a:cubicBezTo>
                <a:lnTo>
                  <a:pt x="64" y="441"/>
                </a:lnTo>
                <a:lnTo>
                  <a:pt x="62" y="436"/>
                </a:lnTo>
                <a:lnTo>
                  <a:pt x="243" y="370"/>
                </a:lnTo>
                <a:lnTo>
                  <a:pt x="244" y="373"/>
                </a:lnTo>
                <a:cubicBezTo>
                  <a:pt x="245" y="378"/>
                  <a:pt x="246" y="383"/>
                  <a:pt x="247" y="388"/>
                </a:cubicBezTo>
                <a:lnTo>
                  <a:pt x="248" y="394"/>
                </a:lnTo>
                <a:cubicBezTo>
                  <a:pt x="250" y="403"/>
                  <a:pt x="250" y="413"/>
                  <a:pt x="249" y="423"/>
                </a:cubicBezTo>
                <a:lnTo>
                  <a:pt x="248" y="430"/>
                </a:lnTo>
                <a:cubicBezTo>
                  <a:pt x="245" y="444"/>
                  <a:pt x="240" y="458"/>
                  <a:pt x="232" y="470"/>
                </a:cubicBezTo>
                <a:lnTo>
                  <a:pt x="230" y="473"/>
                </a:lnTo>
                <a:cubicBezTo>
                  <a:pt x="205" y="511"/>
                  <a:pt x="156" y="526"/>
                  <a:pt x="114" y="508"/>
                </a:cubicBezTo>
                <a:cubicBezTo>
                  <a:pt x="71" y="491"/>
                  <a:pt x="47" y="446"/>
                  <a:pt x="56" y="401"/>
                </a:cubicBezTo>
                <a:lnTo>
                  <a:pt x="57" y="399"/>
                </a:lnTo>
                <a:lnTo>
                  <a:pt x="58" y="390"/>
                </a:lnTo>
                <a:lnTo>
                  <a:pt x="245" y="431"/>
                </a:lnTo>
                <a:lnTo>
                  <a:pt x="244" y="434"/>
                </a:lnTo>
                <a:lnTo>
                  <a:pt x="247" y="419"/>
                </a:lnTo>
                <a:lnTo>
                  <a:pt x="246" y="425"/>
                </a:lnTo>
                <a:lnTo>
                  <a:pt x="151" y="313"/>
                </a:lnTo>
                <a:lnTo>
                  <a:pt x="152" y="313"/>
                </a:lnTo>
                <a:lnTo>
                  <a:pt x="56" y="409"/>
                </a:lnTo>
                <a:lnTo>
                  <a:pt x="56" y="400"/>
                </a:lnTo>
                <a:lnTo>
                  <a:pt x="56" y="390"/>
                </a:lnTo>
                <a:lnTo>
                  <a:pt x="152" y="486"/>
                </a:lnTo>
                <a:lnTo>
                  <a:pt x="151" y="486"/>
                </a:lnTo>
                <a:lnTo>
                  <a:pt x="247" y="381"/>
                </a:lnTo>
                <a:lnTo>
                  <a:pt x="248" y="400"/>
                </a:lnTo>
                <a:lnTo>
                  <a:pt x="248" y="406"/>
                </a:lnTo>
                <a:lnTo>
                  <a:pt x="248" y="409"/>
                </a:lnTo>
                <a:cubicBezTo>
                  <a:pt x="248" y="460"/>
                  <a:pt x="209" y="502"/>
                  <a:pt x="158" y="505"/>
                </a:cubicBezTo>
                <a:cubicBezTo>
                  <a:pt x="108" y="508"/>
                  <a:pt x="63" y="472"/>
                  <a:pt x="57" y="421"/>
                </a:cubicBezTo>
                <a:lnTo>
                  <a:pt x="56" y="410"/>
                </a:lnTo>
                <a:lnTo>
                  <a:pt x="54" y="390"/>
                </a:lnTo>
                <a:lnTo>
                  <a:pt x="54" y="381"/>
                </a:lnTo>
                <a:lnTo>
                  <a:pt x="244" y="402"/>
                </a:lnTo>
                <a:lnTo>
                  <a:pt x="242" y="411"/>
                </a:lnTo>
                <a:lnTo>
                  <a:pt x="244" y="382"/>
                </a:lnTo>
                <a:lnTo>
                  <a:pt x="245" y="390"/>
                </a:lnTo>
                <a:lnTo>
                  <a:pt x="246" y="398"/>
                </a:lnTo>
                <a:cubicBezTo>
                  <a:pt x="252" y="447"/>
                  <a:pt x="220" y="492"/>
                  <a:pt x="172" y="503"/>
                </a:cubicBezTo>
                <a:cubicBezTo>
                  <a:pt x="124" y="514"/>
                  <a:pt x="75" y="487"/>
                  <a:pt x="59" y="440"/>
                </a:cubicBezTo>
                <a:lnTo>
                  <a:pt x="58" y="437"/>
                </a:lnTo>
                <a:cubicBezTo>
                  <a:pt x="57" y="432"/>
                  <a:pt x="56" y="427"/>
                  <a:pt x="55" y="422"/>
                </a:cubicBezTo>
                <a:lnTo>
                  <a:pt x="53" y="410"/>
                </a:lnTo>
                <a:lnTo>
                  <a:pt x="52" y="400"/>
                </a:lnTo>
                <a:cubicBezTo>
                  <a:pt x="49" y="373"/>
                  <a:pt x="58" y="346"/>
                  <a:pt x="76" y="326"/>
                </a:cubicBezTo>
                <a:cubicBezTo>
                  <a:pt x="94" y="306"/>
                  <a:pt x="120" y="294"/>
                  <a:pt x="147" y="294"/>
                </a:cubicBezTo>
                <a:lnTo>
                  <a:pt x="148" y="294"/>
                </a:lnTo>
                <a:cubicBezTo>
                  <a:pt x="195" y="294"/>
                  <a:pt x="235" y="328"/>
                  <a:pt x="243" y="375"/>
                </a:cubicBezTo>
                <a:lnTo>
                  <a:pt x="244" y="381"/>
                </a:lnTo>
                <a:cubicBezTo>
                  <a:pt x="245" y="386"/>
                  <a:pt x="245" y="391"/>
                  <a:pt x="245" y="396"/>
                </a:cubicBezTo>
                <a:lnTo>
                  <a:pt x="245" y="400"/>
                </a:lnTo>
                <a:lnTo>
                  <a:pt x="53" y="400"/>
                </a:lnTo>
                <a:lnTo>
                  <a:pt x="53" y="394"/>
                </a:lnTo>
                <a:lnTo>
                  <a:pt x="53" y="390"/>
                </a:lnTo>
                <a:cubicBezTo>
                  <a:pt x="53" y="340"/>
                  <a:pt x="93" y="297"/>
                  <a:pt x="144" y="295"/>
                </a:cubicBezTo>
                <a:cubicBezTo>
                  <a:pt x="195" y="292"/>
                  <a:pt x="239" y="329"/>
                  <a:pt x="245" y="380"/>
                </a:cubicBezTo>
                <a:lnTo>
                  <a:pt x="246" y="399"/>
                </a:lnTo>
                <a:lnTo>
                  <a:pt x="246" y="409"/>
                </a:lnTo>
                <a:cubicBezTo>
                  <a:pt x="246" y="462"/>
                  <a:pt x="203" y="505"/>
                  <a:pt x="150" y="505"/>
                </a:cubicBezTo>
                <a:lnTo>
                  <a:pt x="147" y="505"/>
                </a:lnTo>
                <a:cubicBezTo>
                  <a:pt x="94" y="505"/>
                  <a:pt x="51" y="462"/>
                  <a:pt x="51" y="409"/>
                </a:cubicBezTo>
                <a:lnTo>
                  <a:pt x="51" y="403"/>
                </a:lnTo>
                <a:lnTo>
                  <a:pt x="51" y="393"/>
                </a:lnTo>
                <a:lnTo>
                  <a:pt x="51" y="385"/>
                </a:lnTo>
                <a:lnTo>
                  <a:pt x="51" y="381"/>
                </a:lnTo>
                <a:lnTo>
                  <a:pt x="243" y="381"/>
                </a:lnTo>
                <a:lnTo>
                  <a:pt x="243" y="385"/>
                </a:lnTo>
                <a:lnTo>
                  <a:pt x="243" y="394"/>
                </a:lnTo>
                <a:lnTo>
                  <a:pt x="243" y="404"/>
                </a:lnTo>
                <a:lnTo>
                  <a:pt x="243" y="409"/>
                </a:lnTo>
                <a:lnTo>
                  <a:pt x="51" y="409"/>
                </a:lnTo>
                <a:lnTo>
                  <a:pt x="51" y="408"/>
                </a:lnTo>
                <a:cubicBezTo>
                  <a:pt x="51" y="403"/>
                  <a:pt x="52" y="398"/>
                  <a:pt x="53" y="393"/>
                </a:cubicBezTo>
                <a:lnTo>
                  <a:pt x="54" y="387"/>
                </a:lnTo>
                <a:lnTo>
                  <a:pt x="52" y="402"/>
                </a:lnTo>
                <a:lnTo>
                  <a:pt x="53" y="401"/>
                </a:lnTo>
                <a:lnTo>
                  <a:pt x="52" y="392"/>
                </a:lnTo>
                <a:cubicBezTo>
                  <a:pt x="47" y="343"/>
                  <a:pt x="79" y="298"/>
                  <a:pt x="127" y="288"/>
                </a:cubicBezTo>
                <a:cubicBezTo>
                  <a:pt x="175" y="277"/>
                  <a:pt x="223" y="305"/>
                  <a:pt x="239" y="351"/>
                </a:cubicBezTo>
                <a:lnTo>
                  <a:pt x="240" y="354"/>
                </a:lnTo>
                <a:cubicBezTo>
                  <a:pt x="243" y="364"/>
                  <a:pt x="244" y="374"/>
                  <a:pt x="244" y="384"/>
                </a:cubicBezTo>
                <a:lnTo>
                  <a:pt x="244" y="390"/>
                </a:lnTo>
                <a:cubicBezTo>
                  <a:pt x="244" y="395"/>
                  <a:pt x="244" y="400"/>
                  <a:pt x="244" y="404"/>
                </a:cubicBezTo>
                <a:lnTo>
                  <a:pt x="243" y="411"/>
                </a:lnTo>
                <a:cubicBezTo>
                  <a:pt x="240" y="425"/>
                  <a:pt x="235" y="439"/>
                  <a:pt x="227" y="451"/>
                </a:cubicBezTo>
                <a:lnTo>
                  <a:pt x="225" y="454"/>
                </a:lnTo>
                <a:cubicBezTo>
                  <a:pt x="202" y="489"/>
                  <a:pt x="158" y="505"/>
                  <a:pt x="118" y="492"/>
                </a:cubicBezTo>
                <a:cubicBezTo>
                  <a:pt x="77" y="480"/>
                  <a:pt x="49" y="443"/>
                  <a:pt x="49" y="400"/>
                </a:cubicBezTo>
                <a:lnTo>
                  <a:pt x="49" y="396"/>
                </a:lnTo>
                <a:lnTo>
                  <a:pt x="49" y="389"/>
                </a:lnTo>
                <a:cubicBezTo>
                  <a:pt x="49" y="384"/>
                  <a:pt x="50" y="379"/>
                  <a:pt x="51" y="374"/>
                </a:cubicBezTo>
                <a:lnTo>
                  <a:pt x="52" y="368"/>
                </a:lnTo>
                <a:lnTo>
                  <a:pt x="50" y="383"/>
                </a:lnTo>
                <a:lnTo>
                  <a:pt x="50" y="381"/>
                </a:lnTo>
                <a:lnTo>
                  <a:pt x="242" y="381"/>
                </a:lnTo>
                <a:lnTo>
                  <a:pt x="242" y="385"/>
                </a:lnTo>
                <a:lnTo>
                  <a:pt x="242" y="405"/>
                </a:lnTo>
                <a:lnTo>
                  <a:pt x="241" y="403"/>
                </a:lnTo>
                <a:lnTo>
                  <a:pt x="241" y="409"/>
                </a:lnTo>
                <a:lnTo>
                  <a:pt x="145" y="313"/>
                </a:lnTo>
                <a:lnTo>
                  <a:pt x="147" y="313"/>
                </a:lnTo>
                <a:lnTo>
                  <a:pt x="147" y="505"/>
                </a:lnTo>
                <a:lnTo>
                  <a:pt x="146" y="505"/>
                </a:lnTo>
                <a:cubicBezTo>
                  <a:pt x="119" y="505"/>
                  <a:pt x="94" y="494"/>
                  <a:pt x="76" y="474"/>
                </a:cubicBezTo>
                <a:cubicBezTo>
                  <a:pt x="57" y="454"/>
                  <a:pt x="48" y="428"/>
                  <a:pt x="51" y="401"/>
                </a:cubicBezTo>
                <a:lnTo>
                  <a:pt x="52" y="387"/>
                </a:lnTo>
                <a:lnTo>
                  <a:pt x="53" y="379"/>
                </a:lnTo>
                <a:lnTo>
                  <a:pt x="242" y="414"/>
                </a:lnTo>
                <a:lnTo>
                  <a:pt x="241" y="416"/>
                </a:lnTo>
                <a:lnTo>
                  <a:pt x="239" y="427"/>
                </a:lnTo>
                <a:lnTo>
                  <a:pt x="50" y="391"/>
                </a:lnTo>
                <a:lnTo>
                  <a:pt x="51" y="386"/>
                </a:lnTo>
                <a:lnTo>
                  <a:pt x="49" y="404"/>
                </a:lnTo>
                <a:lnTo>
                  <a:pt x="49" y="400"/>
                </a:lnTo>
                <a:lnTo>
                  <a:pt x="145" y="496"/>
                </a:lnTo>
                <a:lnTo>
                  <a:pt x="143" y="496"/>
                </a:lnTo>
                <a:cubicBezTo>
                  <a:pt x="115" y="496"/>
                  <a:pt x="88" y="484"/>
                  <a:pt x="70" y="463"/>
                </a:cubicBezTo>
                <a:cubicBezTo>
                  <a:pt x="52" y="441"/>
                  <a:pt x="44" y="413"/>
                  <a:pt x="49" y="385"/>
                </a:cubicBezTo>
                <a:lnTo>
                  <a:pt x="51" y="371"/>
                </a:lnTo>
                <a:lnTo>
                  <a:pt x="52" y="367"/>
                </a:lnTo>
                <a:lnTo>
                  <a:pt x="239" y="414"/>
                </a:lnTo>
                <a:lnTo>
                  <a:pt x="239" y="410"/>
                </a:lnTo>
                <a:lnTo>
                  <a:pt x="238" y="416"/>
                </a:lnTo>
                <a:lnTo>
                  <a:pt x="239" y="400"/>
                </a:lnTo>
                <a:lnTo>
                  <a:pt x="239" y="405"/>
                </a:lnTo>
                <a:lnTo>
                  <a:pt x="239" y="409"/>
                </a:lnTo>
                <a:lnTo>
                  <a:pt x="52" y="379"/>
                </a:lnTo>
                <a:lnTo>
                  <a:pt x="53" y="376"/>
                </a:lnTo>
                <a:lnTo>
                  <a:pt x="50" y="391"/>
                </a:lnTo>
                <a:lnTo>
                  <a:pt x="51" y="385"/>
                </a:lnTo>
                <a:lnTo>
                  <a:pt x="49" y="400"/>
                </a:lnTo>
                <a:lnTo>
                  <a:pt x="49" y="393"/>
                </a:lnTo>
                <a:lnTo>
                  <a:pt x="54" y="424"/>
                </a:lnTo>
                <a:lnTo>
                  <a:pt x="53" y="421"/>
                </a:lnTo>
                <a:lnTo>
                  <a:pt x="240" y="400"/>
                </a:lnTo>
                <a:lnTo>
                  <a:pt x="239" y="411"/>
                </a:lnTo>
                <a:lnTo>
                  <a:pt x="238" y="420"/>
                </a:lnTo>
                <a:lnTo>
                  <a:pt x="51" y="379"/>
                </a:lnTo>
                <a:lnTo>
                  <a:pt x="52" y="376"/>
                </a:lnTo>
                <a:lnTo>
                  <a:pt x="47" y="406"/>
                </a:lnTo>
                <a:lnTo>
                  <a:pt x="47" y="400"/>
                </a:lnTo>
                <a:lnTo>
                  <a:pt x="143" y="496"/>
                </a:lnTo>
                <a:lnTo>
                  <a:pt x="140" y="496"/>
                </a:lnTo>
                <a:lnTo>
                  <a:pt x="235" y="385"/>
                </a:lnTo>
                <a:lnTo>
                  <a:pt x="236" y="391"/>
                </a:lnTo>
                <a:lnTo>
                  <a:pt x="233" y="376"/>
                </a:lnTo>
                <a:lnTo>
                  <a:pt x="234" y="379"/>
                </a:lnTo>
                <a:lnTo>
                  <a:pt x="46" y="409"/>
                </a:lnTo>
                <a:lnTo>
                  <a:pt x="46" y="400"/>
                </a:lnTo>
                <a:lnTo>
                  <a:pt x="46" y="390"/>
                </a:lnTo>
                <a:lnTo>
                  <a:pt x="234" y="421"/>
                </a:lnTo>
                <a:lnTo>
                  <a:pt x="233" y="424"/>
                </a:lnTo>
                <a:lnTo>
                  <a:pt x="237" y="407"/>
                </a:lnTo>
                <a:lnTo>
                  <a:pt x="236" y="414"/>
                </a:lnTo>
                <a:lnTo>
                  <a:pt x="236" y="400"/>
                </a:lnTo>
                <a:lnTo>
                  <a:pt x="236" y="406"/>
                </a:lnTo>
                <a:lnTo>
                  <a:pt x="236" y="409"/>
                </a:lnTo>
                <a:lnTo>
                  <a:pt x="47" y="386"/>
                </a:lnTo>
                <a:lnTo>
                  <a:pt x="48" y="382"/>
                </a:lnTo>
                <a:lnTo>
                  <a:pt x="45" y="405"/>
                </a:lnTo>
                <a:lnTo>
                  <a:pt x="45" y="400"/>
                </a:lnTo>
                <a:lnTo>
                  <a:pt x="237" y="400"/>
                </a:lnTo>
                <a:lnTo>
                  <a:pt x="237" y="404"/>
                </a:lnTo>
                <a:lnTo>
                  <a:pt x="236" y="386"/>
                </a:lnTo>
                <a:lnTo>
                  <a:pt x="237" y="391"/>
                </a:lnTo>
                <a:lnTo>
                  <a:pt x="48" y="428"/>
                </a:lnTo>
                <a:lnTo>
                  <a:pt x="48" y="428"/>
                </a:lnTo>
                <a:lnTo>
                  <a:pt x="47" y="424"/>
                </a:lnTo>
                <a:lnTo>
                  <a:pt x="235" y="382"/>
                </a:lnTo>
                <a:lnTo>
                  <a:pt x="236" y="387"/>
                </a:lnTo>
                <a:cubicBezTo>
                  <a:pt x="237" y="393"/>
                  <a:pt x="237" y="399"/>
                  <a:pt x="237" y="405"/>
                </a:cubicBezTo>
                <a:lnTo>
                  <a:pt x="237" y="409"/>
                </a:lnTo>
                <a:cubicBezTo>
                  <a:pt x="237" y="458"/>
                  <a:pt x="201" y="499"/>
                  <a:pt x="153" y="505"/>
                </a:cubicBezTo>
                <a:cubicBezTo>
                  <a:pt x="105" y="511"/>
                  <a:pt x="60" y="480"/>
                  <a:pt x="48" y="433"/>
                </a:cubicBezTo>
                <a:lnTo>
                  <a:pt x="51" y="441"/>
                </a:lnTo>
                <a:lnTo>
                  <a:pt x="49" y="436"/>
                </a:lnTo>
                <a:lnTo>
                  <a:pt x="234" y="400"/>
                </a:lnTo>
                <a:lnTo>
                  <a:pt x="234" y="404"/>
                </a:lnTo>
                <a:lnTo>
                  <a:pt x="234" y="409"/>
                </a:lnTo>
                <a:lnTo>
                  <a:pt x="138" y="313"/>
                </a:lnTo>
                <a:lnTo>
                  <a:pt x="140" y="313"/>
                </a:lnTo>
                <a:lnTo>
                  <a:pt x="44" y="409"/>
                </a:lnTo>
                <a:lnTo>
                  <a:pt x="44" y="404"/>
                </a:lnTo>
                <a:lnTo>
                  <a:pt x="47" y="428"/>
                </a:lnTo>
                <a:lnTo>
                  <a:pt x="46" y="424"/>
                </a:lnTo>
                <a:lnTo>
                  <a:pt x="234" y="419"/>
                </a:lnTo>
                <a:lnTo>
                  <a:pt x="232" y="429"/>
                </a:lnTo>
                <a:lnTo>
                  <a:pt x="231" y="433"/>
                </a:lnTo>
                <a:cubicBezTo>
                  <a:pt x="219" y="480"/>
                  <a:pt x="174" y="511"/>
                  <a:pt x="126" y="505"/>
                </a:cubicBezTo>
                <a:cubicBezTo>
                  <a:pt x="78" y="499"/>
                  <a:pt x="41" y="458"/>
                  <a:pt x="41" y="409"/>
                </a:cubicBezTo>
                <a:lnTo>
                  <a:pt x="41" y="399"/>
                </a:lnTo>
                <a:lnTo>
                  <a:pt x="41" y="393"/>
                </a:lnTo>
                <a:cubicBezTo>
                  <a:pt x="41" y="383"/>
                  <a:pt x="43" y="373"/>
                  <a:pt x="46" y="363"/>
                </a:cubicBezTo>
                <a:lnTo>
                  <a:pt x="47" y="360"/>
                </a:lnTo>
                <a:cubicBezTo>
                  <a:pt x="62" y="315"/>
                  <a:pt x="107" y="288"/>
                  <a:pt x="154" y="296"/>
                </a:cubicBezTo>
                <a:cubicBezTo>
                  <a:pt x="200" y="303"/>
                  <a:pt x="234" y="343"/>
                  <a:pt x="234" y="390"/>
                </a:cubicBezTo>
                <a:lnTo>
                  <a:pt x="234" y="393"/>
                </a:lnTo>
                <a:lnTo>
                  <a:pt x="233" y="378"/>
                </a:lnTo>
                <a:lnTo>
                  <a:pt x="234" y="384"/>
                </a:lnTo>
                <a:cubicBezTo>
                  <a:pt x="235" y="389"/>
                  <a:pt x="235" y="394"/>
                  <a:pt x="235" y="399"/>
                </a:cubicBezTo>
                <a:lnTo>
                  <a:pt x="235" y="409"/>
                </a:lnTo>
                <a:cubicBezTo>
                  <a:pt x="235" y="458"/>
                  <a:pt x="199" y="499"/>
                  <a:pt x="151" y="505"/>
                </a:cubicBezTo>
                <a:cubicBezTo>
                  <a:pt x="103" y="511"/>
                  <a:pt x="58" y="480"/>
                  <a:pt x="46" y="433"/>
                </a:cubicBezTo>
                <a:lnTo>
                  <a:pt x="49" y="441"/>
                </a:lnTo>
                <a:lnTo>
                  <a:pt x="47" y="436"/>
                </a:lnTo>
                <a:lnTo>
                  <a:pt x="232" y="400"/>
                </a:lnTo>
                <a:lnTo>
                  <a:pt x="232" y="405"/>
                </a:lnTo>
                <a:lnTo>
                  <a:pt x="230" y="382"/>
                </a:lnTo>
                <a:lnTo>
                  <a:pt x="231" y="386"/>
                </a:lnTo>
                <a:lnTo>
                  <a:pt x="42" y="399"/>
                </a:lnTo>
                <a:lnTo>
                  <a:pt x="42" y="400"/>
                </a:lnTo>
                <a:lnTo>
                  <a:pt x="42" y="390"/>
                </a:lnTo>
                <a:lnTo>
                  <a:pt x="232" y="414"/>
                </a:lnTo>
                <a:lnTo>
                  <a:pt x="232" y="410"/>
                </a:lnTo>
                <a:lnTo>
                  <a:pt x="231" y="416"/>
                </a:lnTo>
                <a:lnTo>
                  <a:pt x="231" y="382"/>
                </a:lnTo>
                <a:lnTo>
                  <a:pt x="231" y="382"/>
                </a:lnTo>
                <a:lnTo>
                  <a:pt x="232" y="386"/>
                </a:lnTo>
                <a:lnTo>
                  <a:pt x="45" y="433"/>
                </a:lnTo>
                <a:lnTo>
                  <a:pt x="48" y="441"/>
                </a:lnTo>
                <a:lnTo>
                  <a:pt x="46" y="436"/>
                </a:lnTo>
                <a:cubicBezTo>
                  <a:pt x="35" y="407"/>
                  <a:pt x="38" y="373"/>
                  <a:pt x="56" y="347"/>
                </a:cubicBezTo>
                <a:cubicBezTo>
                  <a:pt x="74" y="320"/>
                  <a:pt x="104" y="304"/>
                  <a:pt x="135" y="304"/>
                </a:cubicBezTo>
                <a:lnTo>
                  <a:pt x="137" y="304"/>
                </a:lnTo>
                <a:lnTo>
                  <a:pt x="43" y="416"/>
                </a:lnTo>
                <a:lnTo>
                  <a:pt x="42" y="410"/>
                </a:lnTo>
                <a:lnTo>
                  <a:pt x="51" y="437"/>
                </a:lnTo>
                <a:lnTo>
                  <a:pt x="49" y="433"/>
                </a:lnTo>
                <a:lnTo>
                  <a:pt x="230" y="390"/>
                </a:lnTo>
                <a:lnTo>
                  <a:pt x="230" y="399"/>
                </a:lnTo>
                <a:lnTo>
                  <a:pt x="230" y="409"/>
                </a:lnTo>
                <a:lnTo>
                  <a:pt x="134" y="313"/>
                </a:lnTo>
                <a:lnTo>
                  <a:pt x="135" y="313"/>
                </a:lnTo>
                <a:lnTo>
                  <a:pt x="39" y="409"/>
                </a:lnTo>
                <a:lnTo>
                  <a:pt x="39" y="399"/>
                </a:lnTo>
                <a:lnTo>
                  <a:pt x="39" y="390"/>
                </a:lnTo>
                <a:lnTo>
                  <a:pt x="227" y="421"/>
                </a:lnTo>
                <a:lnTo>
                  <a:pt x="226" y="424"/>
                </a:lnTo>
                <a:lnTo>
                  <a:pt x="230" y="393"/>
                </a:lnTo>
                <a:lnTo>
                  <a:pt x="230" y="400"/>
                </a:lnTo>
                <a:lnTo>
                  <a:pt x="230" y="406"/>
                </a:lnTo>
                <a:lnTo>
                  <a:pt x="226" y="376"/>
                </a:lnTo>
                <a:lnTo>
                  <a:pt x="227" y="379"/>
                </a:lnTo>
                <a:lnTo>
                  <a:pt x="39" y="409"/>
                </a:lnTo>
                <a:lnTo>
                  <a:pt x="39" y="399"/>
                </a:lnTo>
                <a:lnTo>
                  <a:pt x="39" y="393"/>
                </a:lnTo>
                <a:lnTo>
                  <a:pt x="39" y="390"/>
                </a:lnTo>
                <a:lnTo>
                  <a:pt x="231" y="390"/>
                </a:lnTo>
                <a:lnTo>
                  <a:pt x="231" y="393"/>
                </a:lnTo>
                <a:lnTo>
                  <a:pt x="231" y="409"/>
                </a:lnTo>
                <a:lnTo>
                  <a:pt x="230" y="419"/>
                </a:lnTo>
                <a:lnTo>
                  <a:pt x="43" y="379"/>
                </a:lnTo>
                <a:lnTo>
                  <a:pt x="44" y="376"/>
                </a:lnTo>
                <a:lnTo>
                  <a:pt x="39" y="406"/>
                </a:lnTo>
                <a:lnTo>
                  <a:pt x="39" y="400"/>
                </a:lnTo>
                <a:lnTo>
                  <a:pt x="135" y="496"/>
                </a:lnTo>
                <a:lnTo>
                  <a:pt x="133" y="496"/>
                </a:lnTo>
                <a:lnTo>
                  <a:pt x="227" y="377"/>
                </a:lnTo>
                <a:lnTo>
                  <a:pt x="228" y="381"/>
                </a:lnTo>
                <a:cubicBezTo>
                  <a:pt x="230" y="389"/>
                  <a:pt x="230" y="397"/>
                  <a:pt x="230" y="404"/>
                </a:cubicBezTo>
                <a:lnTo>
                  <a:pt x="230" y="409"/>
                </a:lnTo>
                <a:lnTo>
                  <a:pt x="134" y="313"/>
                </a:lnTo>
                <a:lnTo>
                  <a:pt x="135" y="313"/>
                </a:lnTo>
                <a:cubicBezTo>
                  <a:pt x="188" y="313"/>
                  <a:pt x="231" y="356"/>
                  <a:pt x="231" y="409"/>
                </a:cubicBezTo>
                <a:lnTo>
                  <a:pt x="231" y="415"/>
                </a:lnTo>
                <a:cubicBezTo>
                  <a:pt x="231" y="423"/>
                  <a:pt x="231" y="431"/>
                  <a:pt x="229" y="439"/>
                </a:cubicBezTo>
                <a:lnTo>
                  <a:pt x="228" y="443"/>
                </a:lnTo>
                <a:cubicBezTo>
                  <a:pt x="216" y="490"/>
                  <a:pt x="171" y="521"/>
                  <a:pt x="123" y="515"/>
                </a:cubicBezTo>
                <a:cubicBezTo>
                  <a:pt x="75" y="509"/>
                  <a:pt x="38" y="468"/>
                  <a:pt x="38" y="419"/>
                </a:cubicBezTo>
                <a:lnTo>
                  <a:pt x="38" y="415"/>
                </a:lnTo>
                <a:lnTo>
                  <a:pt x="40" y="431"/>
                </a:lnTo>
                <a:lnTo>
                  <a:pt x="39" y="425"/>
                </a:lnTo>
                <a:lnTo>
                  <a:pt x="133" y="505"/>
                </a:lnTo>
                <a:lnTo>
                  <a:pt x="132" y="505"/>
                </a:lnTo>
                <a:lnTo>
                  <a:pt x="228" y="400"/>
                </a:lnTo>
                <a:lnTo>
                  <a:pt x="229" y="419"/>
                </a:lnTo>
                <a:lnTo>
                  <a:pt x="229" y="428"/>
                </a:lnTo>
                <a:lnTo>
                  <a:pt x="37" y="428"/>
                </a:lnTo>
                <a:lnTo>
                  <a:pt x="37" y="426"/>
                </a:lnTo>
                <a:lnTo>
                  <a:pt x="38" y="440"/>
                </a:lnTo>
                <a:lnTo>
                  <a:pt x="37" y="433"/>
                </a:lnTo>
                <a:cubicBezTo>
                  <a:pt x="36" y="425"/>
                  <a:pt x="36" y="418"/>
                  <a:pt x="37" y="410"/>
                </a:cubicBezTo>
                <a:lnTo>
                  <a:pt x="37" y="409"/>
                </a:lnTo>
                <a:lnTo>
                  <a:pt x="38" y="410"/>
                </a:lnTo>
                <a:lnTo>
                  <a:pt x="37" y="400"/>
                </a:lnTo>
                <a:lnTo>
                  <a:pt x="132" y="486"/>
                </a:lnTo>
                <a:lnTo>
                  <a:pt x="130" y="486"/>
                </a:lnTo>
                <a:lnTo>
                  <a:pt x="130" y="294"/>
                </a:lnTo>
                <a:lnTo>
                  <a:pt x="132" y="294"/>
                </a:lnTo>
                <a:cubicBezTo>
                  <a:pt x="160" y="294"/>
                  <a:pt x="185" y="306"/>
                  <a:pt x="204" y="326"/>
                </a:cubicBezTo>
                <a:cubicBezTo>
                  <a:pt x="222" y="346"/>
                  <a:pt x="231" y="373"/>
                  <a:pt x="228" y="400"/>
                </a:cubicBezTo>
                <a:lnTo>
                  <a:pt x="227" y="410"/>
                </a:lnTo>
                <a:lnTo>
                  <a:pt x="36" y="391"/>
                </a:lnTo>
                <a:lnTo>
                  <a:pt x="37" y="381"/>
                </a:lnTo>
                <a:cubicBezTo>
                  <a:pt x="42" y="330"/>
                  <a:pt x="86" y="292"/>
                  <a:pt x="137" y="295"/>
                </a:cubicBezTo>
                <a:cubicBezTo>
                  <a:pt x="188" y="297"/>
                  <a:pt x="228" y="339"/>
                  <a:pt x="228" y="390"/>
                </a:cubicBezTo>
                <a:lnTo>
                  <a:pt x="228" y="400"/>
                </a:lnTo>
                <a:lnTo>
                  <a:pt x="228" y="409"/>
                </a:lnTo>
                <a:cubicBezTo>
                  <a:pt x="228" y="462"/>
                  <a:pt x="185" y="505"/>
                  <a:pt x="132" y="505"/>
                </a:cubicBezTo>
                <a:lnTo>
                  <a:pt x="130" y="505"/>
                </a:lnTo>
                <a:cubicBezTo>
                  <a:pt x="80" y="505"/>
                  <a:pt x="38" y="466"/>
                  <a:pt x="35" y="416"/>
                </a:cubicBezTo>
                <a:lnTo>
                  <a:pt x="34" y="406"/>
                </a:lnTo>
                <a:lnTo>
                  <a:pt x="32" y="386"/>
                </a:lnTo>
                <a:lnTo>
                  <a:pt x="32" y="381"/>
                </a:lnTo>
                <a:cubicBezTo>
                  <a:pt x="32" y="337"/>
                  <a:pt x="63" y="298"/>
                  <a:pt x="106" y="288"/>
                </a:cubicBezTo>
                <a:cubicBezTo>
                  <a:pt x="150" y="278"/>
                  <a:pt x="194" y="299"/>
                  <a:pt x="214" y="339"/>
                </a:cubicBezTo>
                <a:lnTo>
                  <a:pt x="215" y="341"/>
                </a:lnTo>
                <a:cubicBezTo>
                  <a:pt x="220" y="350"/>
                  <a:pt x="223" y="360"/>
                  <a:pt x="225" y="370"/>
                </a:cubicBezTo>
                <a:lnTo>
                  <a:pt x="226" y="377"/>
                </a:lnTo>
                <a:lnTo>
                  <a:pt x="130" y="294"/>
                </a:lnTo>
                <a:lnTo>
                  <a:pt x="132" y="294"/>
                </a:lnTo>
                <a:cubicBezTo>
                  <a:pt x="185" y="294"/>
                  <a:pt x="228" y="337"/>
                  <a:pt x="228" y="390"/>
                </a:cubicBezTo>
                <a:lnTo>
                  <a:pt x="228" y="400"/>
                </a:lnTo>
                <a:lnTo>
                  <a:pt x="228" y="409"/>
                </a:lnTo>
                <a:cubicBezTo>
                  <a:pt x="228" y="462"/>
                  <a:pt x="185" y="505"/>
                  <a:pt x="132" y="505"/>
                </a:cubicBezTo>
                <a:lnTo>
                  <a:pt x="130" y="505"/>
                </a:lnTo>
                <a:cubicBezTo>
                  <a:pt x="102" y="505"/>
                  <a:pt x="74" y="493"/>
                  <a:pt x="56" y="470"/>
                </a:cubicBezTo>
                <a:cubicBezTo>
                  <a:pt x="38" y="448"/>
                  <a:pt x="31" y="419"/>
                  <a:pt x="36" y="391"/>
                </a:cubicBezTo>
                <a:lnTo>
                  <a:pt x="37" y="386"/>
                </a:lnTo>
                <a:lnTo>
                  <a:pt x="35" y="404"/>
                </a:lnTo>
                <a:lnTo>
                  <a:pt x="35" y="400"/>
                </a:lnTo>
                <a:lnTo>
                  <a:pt x="227" y="400"/>
                </a:lnTo>
                <a:lnTo>
                  <a:pt x="227" y="404"/>
                </a:lnTo>
                <a:lnTo>
                  <a:pt x="227" y="409"/>
                </a:lnTo>
                <a:cubicBezTo>
                  <a:pt x="227" y="462"/>
                  <a:pt x="184" y="505"/>
                  <a:pt x="131" y="505"/>
                </a:cubicBezTo>
                <a:lnTo>
                  <a:pt x="130" y="505"/>
                </a:lnTo>
                <a:cubicBezTo>
                  <a:pt x="77" y="505"/>
                  <a:pt x="34" y="462"/>
                  <a:pt x="34" y="409"/>
                </a:cubicBezTo>
                <a:lnTo>
                  <a:pt x="34" y="398"/>
                </a:lnTo>
                <a:lnTo>
                  <a:pt x="34" y="390"/>
                </a:lnTo>
                <a:lnTo>
                  <a:pt x="226" y="390"/>
                </a:lnTo>
                <a:lnTo>
                  <a:pt x="226" y="393"/>
                </a:lnTo>
                <a:lnTo>
                  <a:pt x="226" y="380"/>
                </a:lnTo>
                <a:lnTo>
                  <a:pt x="227" y="387"/>
                </a:lnTo>
                <a:cubicBezTo>
                  <a:pt x="227" y="391"/>
                  <a:pt x="227" y="396"/>
                  <a:pt x="227" y="400"/>
                </a:cubicBezTo>
                <a:lnTo>
                  <a:pt x="227" y="406"/>
                </a:lnTo>
                <a:lnTo>
                  <a:pt x="227" y="409"/>
                </a:lnTo>
                <a:cubicBezTo>
                  <a:pt x="227" y="457"/>
                  <a:pt x="193" y="497"/>
                  <a:pt x="147" y="504"/>
                </a:cubicBezTo>
                <a:cubicBezTo>
                  <a:pt x="100" y="512"/>
                  <a:pt x="55" y="484"/>
                  <a:pt x="40" y="440"/>
                </a:cubicBezTo>
                <a:lnTo>
                  <a:pt x="39" y="437"/>
                </a:lnTo>
                <a:cubicBezTo>
                  <a:pt x="36" y="427"/>
                  <a:pt x="34" y="417"/>
                  <a:pt x="34" y="406"/>
                </a:cubicBezTo>
                <a:lnTo>
                  <a:pt x="34" y="400"/>
                </a:lnTo>
                <a:lnTo>
                  <a:pt x="35" y="414"/>
                </a:lnTo>
                <a:lnTo>
                  <a:pt x="34" y="407"/>
                </a:lnTo>
                <a:cubicBezTo>
                  <a:pt x="34" y="403"/>
                  <a:pt x="33" y="398"/>
                  <a:pt x="33" y="393"/>
                </a:cubicBezTo>
                <a:lnTo>
                  <a:pt x="33" y="390"/>
                </a:lnTo>
                <a:cubicBezTo>
                  <a:pt x="33" y="340"/>
                  <a:pt x="73" y="298"/>
                  <a:pt x="124" y="295"/>
                </a:cubicBezTo>
                <a:cubicBezTo>
                  <a:pt x="174" y="292"/>
                  <a:pt x="218" y="328"/>
                  <a:pt x="225" y="379"/>
                </a:cubicBezTo>
                <a:lnTo>
                  <a:pt x="226" y="390"/>
                </a:lnTo>
                <a:lnTo>
                  <a:pt x="227" y="401"/>
                </a:lnTo>
                <a:cubicBezTo>
                  <a:pt x="230" y="428"/>
                  <a:pt x="221" y="454"/>
                  <a:pt x="202" y="474"/>
                </a:cubicBezTo>
                <a:cubicBezTo>
                  <a:pt x="184" y="494"/>
                  <a:pt x="158" y="505"/>
                  <a:pt x="131" y="505"/>
                </a:cubicBezTo>
                <a:lnTo>
                  <a:pt x="130" y="505"/>
                </a:lnTo>
                <a:cubicBezTo>
                  <a:pt x="103" y="505"/>
                  <a:pt x="77" y="494"/>
                  <a:pt x="59" y="474"/>
                </a:cubicBezTo>
                <a:cubicBezTo>
                  <a:pt x="41" y="454"/>
                  <a:pt x="32" y="427"/>
                  <a:pt x="35" y="400"/>
                </a:cubicBezTo>
                <a:lnTo>
                  <a:pt x="36" y="389"/>
                </a:lnTo>
                <a:lnTo>
                  <a:pt x="37" y="380"/>
                </a:lnTo>
                <a:cubicBezTo>
                  <a:pt x="43" y="329"/>
                  <a:pt x="87" y="292"/>
                  <a:pt x="138" y="295"/>
                </a:cubicBezTo>
                <a:cubicBezTo>
                  <a:pt x="189" y="297"/>
                  <a:pt x="228" y="340"/>
                  <a:pt x="228" y="390"/>
                </a:cubicBezTo>
                <a:lnTo>
                  <a:pt x="228" y="393"/>
                </a:lnTo>
                <a:cubicBezTo>
                  <a:pt x="228" y="398"/>
                  <a:pt x="228" y="403"/>
                  <a:pt x="228" y="407"/>
                </a:cubicBezTo>
                <a:lnTo>
                  <a:pt x="227" y="414"/>
                </a:lnTo>
                <a:lnTo>
                  <a:pt x="227" y="400"/>
                </a:lnTo>
                <a:lnTo>
                  <a:pt x="227" y="406"/>
                </a:lnTo>
                <a:lnTo>
                  <a:pt x="227" y="409"/>
                </a:lnTo>
                <a:lnTo>
                  <a:pt x="35" y="409"/>
                </a:lnTo>
                <a:lnTo>
                  <a:pt x="35" y="405"/>
                </a:lnTo>
                <a:lnTo>
                  <a:pt x="35" y="400"/>
                </a:lnTo>
                <a:lnTo>
                  <a:pt x="131" y="496"/>
                </a:lnTo>
                <a:lnTo>
                  <a:pt x="130" y="496"/>
                </a:lnTo>
                <a:lnTo>
                  <a:pt x="220" y="365"/>
                </a:lnTo>
                <a:lnTo>
                  <a:pt x="218" y="363"/>
                </a:lnTo>
                <a:lnTo>
                  <a:pt x="220" y="367"/>
                </a:lnTo>
                <a:lnTo>
                  <a:pt x="43" y="440"/>
                </a:lnTo>
                <a:lnTo>
                  <a:pt x="42" y="437"/>
                </a:lnTo>
                <a:lnTo>
                  <a:pt x="40" y="431"/>
                </a:lnTo>
                <a:cubicBezTo>
                  <a:pt x="35" y="416"/>
                  <a:pt x="34" y="400"/>
                  <a:pt x="37" y="385"/>
                </a:cubicBezTo>
                <a:lnTo>
                  <a:pt x="38" y="379"/>
                </a:lnTo>
                <a:lnTo>
                  <a:pt x="36" y="394"/>
                </a:lnTo>
                <a:lnTo>
                  <a:pt x="36" y="390"/>
                </a:lnTo>
                <a:lnTo>
                  <a:pt x="226" y="414"/>
                </a:lnTo>
                <a:lnTo>
                  <a:pt x="226" y="410"/>
                </a:lnTo>
                <a:lnTo>
                  <a:pt x="225" y="416"/>
                </a:lnTo>
                <a:lnTo>
                  <a:pt x="225" y="385"/>
                </a:lnTo>
                <a:lnTo>
                  <a:pt x="226" y="391"/>
                </a:lnTo>
                <a:lnTo>
                  <a:pt x="223" y="376"/>
                </a:lnTo>
                <a:lnTo>
                  <a:pt x="224" y="379"/>
                </a:lnTo>
                <a:lnTo>
                  <a:pt x="41" y="440"/>
                </a:lnTo>
                <a:lnTo>
                  <a:pt x="40" y="437"/>
                </a:lnTo>
                <a:cubicBezTo>
                  <a:pt x="39" y="432"/>
                  <a:pt x="38" y="427"/>
                  <a:pt x="37" y="422"/>
                </a:cubicBezTo>
                <a:lnTo>
                  <a:pt x="36" y="416"/>
                </a:lnTo>
                <a:cubicBezTo>
                  <a:pt x="34" y="406"/>
                  <a:pt x="34" y="395"/>
                  <a:pt x="36" y="385"/>
                </a:cubicBezTo>
                <a:lnTo>
                  <a:pt x="38" y="371"/>
                </a:lnTo>
                <a:lnTo>
                  <a:pt x="39" y="367"/>
                </a:lnTo>
                <a:lnTo>
                  <a:pt x="226" y="414"/>
                </a:lnTo>
                <a:lnTo>
                  <a:pt x="226" y="410"/>
                </a:lnTo>
                <a:lnTo>
                  <a:pt x="225" y="416"/>
                </a:lnTo>
                <a:lnTo>
                  <a:pt x="226" y="400"/>
                </a:lnTo>
                <a:lnTo>
                  <a:pt x="226" y="406"/>
                </a:lnTo>
                <a:lnTo>
                  <a:pt x="222" y="376"/>
                </a:lnTo>
                <a:lnTo>
                  <a:pt x="223" y="379"/>
                </a:lnTo>
                <a:lnTo>
                  <a:pt x="35" y="409"/>
                </a:lnTo>
                <a:lnTo>
                  <a:pt x="35" y="406"/>
                </a:lnTo>
                <a:lnTo>
                  <a:pt x="35" y="400"/>
                </a:lnTo>
                <a:lnTo>
                  <a:pt x="35" y="394"/>
                </a:lnTo>
                <a:cubicBezTo>
                  <a:pt x="35" y="387"/>
                  <a:pt x="36" y="379"/>
                  <a:pt x="38" y="371"/>
                </a:cubicBezTo>
                <a:lnTo>
                  <a:pt x="39" y="367"/>
                </a:lnTo>
                <a:cubicBezTo>
                  <a:pt x="51" y="320"/>
                  <a:pt x="96" y="289"/>
                  <a:pt x="144" y="295"/>
                </a:cubicBezTo>
                <a:cubicBezTo>
                  <a:pt x="192" y="301"/>
                  <a:pt x="228" y="342"/>
                  <a:pt x="228" y="390"/>
                </a:cubicBezTo>
                <a:lnTo>
                  <a:pt x="228" y="395"/>
                </a:lnTo>
                <a:lnTo>
                  <a:pt x="228" y="400"/>
                </a:lnTo>
                <a:lnTo>
                  <a:pt x="36" y="400"/>
                </a:lnTo>
                <a:lnTo>
                  <a:pt x="36" y="395"/>
                </a:lnTo>
                <a:lnTo>
                  <a:pt x="38" y="414"/>
                </a:lnTo>
                <a:lnTo>
                  <a:pt x="37" y="409"/>
                </a:lnTo>
                <a:lnTo>
                  <a:pt x="225" y="414"/>
                </a:lnTo>
                <a:lnTo>
                  <a:pt x="224" y="418"/>
                </a:lnTo>
                <a:lnTo>
                  <a:pt x="226" y="394"/>
                </a:lnTo>
                <a:lnTo>
                  <a:pt x="226" y="400"/>
                </a:lnTo>
                <a:lnTo>
                  <a:pt x="225" y="385"/>
                </a:lnTo>
                <a:lnTo>
                  <a:pt x="226" y="391"/>
                </a:lnTo>
                <a:lnTo>
                  <a:pt x="223" y="376"/>
                </a:lnTo>
                <a:lnTo>
                  <a:pt x="224" y="379"/>
                </a:lnTo>
                <a:lnTo>
                  <a:pt x="41" y="379"/>
                </a:lnTo>
                <a:lnTo>
                  <a:pt x="42" y="376"/>
                </a:lnTo>
                <a:lnTo>
                  <a:pt x="37" y="406"/>
                </a:lnTo>
                <a:lnTo>
                  <a:pt x="37" y="400"/>
                </a:lnTo>
                <a:lnTo>
                  <a:pt x="39" y="416"/>
                </a:lnTo>
                <a:lnTo>
                  <a:pt x="39" y="418"/>
                </a:lnTo>
                <a:lnTo>
                  <a:pt x="38" y="414"/>
                </a:lnTo>
                <a:lnTo>
                  <a:pt x="227" y="390"/>
                </a:lnTo>
                <a:lnTo>
                  <a:pt x="227" y="394"/>
                </a:lnTo>
                <a:lnTo>
                  <a:pt x="226" y="379"/>
                </a:lnTo>
                <a:lnTo>
                  <a:pt x="227" y="385"/>
                </a:lnTo>
                <a:lnTo>
                  <a:pt x="36" y="400"/>
                </a:lnTo>
                <a:lnTo>
                  <a:pt x="36" y="393"/>
                </a:lnTo>
                <a:lnTo>
                  <a:pt x="41" y="424"/>
                </a:lnTo>
                <a:lnTo>
                  <a:pt x="40" y="421"/>
                </a:lnTo>
                <a:lnTo>
                  <a:pt x="227" y="390"/>
                </a:lnTo>
                <a:lnTo>
                  <a:pt x="227" y="396"/>
                </a:lnTo>
                <a:lnTo>
                  <a:pt x="227" y="406"/>
                </a:lnTo>
                <a:lnTo>
                  <a:pt x="227" y="415"/>
                </a:lnTo>
                <a:lnTo>
                  <a:pt x="227" y="419"/>
                </a:lnTo>
                <a:lnTo>
                  <a:pt x="35" y="419"/>
                </a:lnTo>
                <a:lnTo>
                  <a:pt x="36" y="404"/>
                </a:lnTo>
                <a:lnTo>
                  <a:pt x="37" y="396"/>
                </a:lnTo>
                <a:lnTo>
                  <a:pt x="37" y="395"/>
                </a:lnTo>
                <a:lnTo>
                  <a:pt x="37" y="390"/>
                </a:lnTo>
                <a:lnTo>
                  <a:pt x="229" y="390"/>
                </a:lnTo>
                <a:lnTo>
                  <a:pt x="229" y="394"/>
                </a:lnTo>
                <a:lnTo>
                  <a:pt x="229" y="403"/>
                </a:lnTo>
                <a:lnTo>
                  <a:pt x="229" y="413"/>
                </a:lnTo>
                <a:cubicBezTo>
                  <a:pt x="229" y="419"/>
                  <a:pt x="229" y="424"/>
                  <a:pt x="228" y="429"/>
                </a:cubicBezTo>
                <a:lnTo>
                  <a:pt x="227" y="435"/>
                </a:lnTo>
                <a:cubicBezTo>
                  <a:pt x="221" y="474"/>
                  <a:pt x="191" y="505"/>
                  <a:pt x="153" y="513"/>
                </a:cubicBezTo>
                <a:cubicBezTo>
                  <a:pt x="114" y="522"/>
                  <a:pt x="74" y="505"/>
                  <a:pt x="53" y="473"/>
                </a:cubicBezTo>
                <a:lnTo>
                  <a:pt x="51" y="470"/>
                </a:lnTo>
                <a:cubicBezTo>
                  <a:pt x="43" y="458"/>
                  <a:pt x="37" y="444"/>
                  <a:pt x="35" y="430"/>
                </a:cubicBezTo>
                <a:lnTo>
                  <a:pt x="34" y="423"/>
                </a:lnTo>
                <a:cubicBezTo>
                  <a:pt x="30" y="395"/>
                  <a:pt x="39" y="368"/>
                  <a:pt x="57" y="347"/>
                </a:cubicBezTo>
                <a:cubicBezTo>
                  <a:pt x="75" y="326"/>
                  <a:pt x="102" y="313"/>
                  <a:pt x="129" y="313"/>
                </a:cubicBezTo>
                <a:lnTo>
                  <a:pt x="130" y="313"/>
                </a:lnTo>
                <a:lnTo>
                  <a:pt x="35" y="400"/>
                </a:lnTo>
                <a:lnTo>
                  <a:pt x="36" y="389"/>
                </a:lnTo>
                <a:lnTo>
                  <a:pt x="37" y="380"/>
                </a:lnTo>
                <a:cubicBezTo>
                  <a:pt x="43" y="329"/>
                  <a:pt x="87" y="292"/>
                  <a:pt x="138" y="295"/>
                </a:cubicBezTo>
                <a:cubicBezTo>
                  <a:pt x="189" y="297"/>
                  <a:pt x="228" y="340"/>
                  <a:pt x="228" y="390"/>
                </a:cubicBezTo>
                <a:lnTo>
                  <a:pt x="228" y="394"/>
                </a:lnTo>
                <a:cubicBezTo>
                  <a:pt x="228" y="400"/>
                  <a:pt x="228" y="405"/>
                  <a:pt x="227" y="410"/>
                </a:cubicBezTo>
                <a:lnTo>
                  <a:pt x="226" y="416"/>
                </a:lnTo>
                <a:cubicBezTo>
                  <a:pt x="219" y="461"/>
                  <a:pt x="181" y="495"/>
                  <a:pt x="135" y="496"/>
                </a:cubicBezTo>
                <a:cubicBezTo>
                  <a:pt x="90" y="498"/>
                  <a:pt x="49" y="468"/>
                  <a:pt x="38" y="424"/>
                </a:cubicBezTo>
                <a:lnTo>
                  <a:pt x="39" y="427"/>
                </a:lnTo>
                <a:lnTo>
                  <a:pt x="37" y="421"/>
                </a:lnTo>
                <a:cubicBezTo>
                  <a:pt x="28" y="392"/>
                  <a:pt x="33" y="359"/>
                  <a:pt x="51" y="334"/>
                </a:cubicBezTo>
                <a:cubicBezTo>
                  <a:pt x="69" y="309"/>
                  <a:pt x="98" y="294"/>
                  <a:pt x="128" y="294"/>
                </a:cubicBezTo>
                <a:lnTo>
                  <a:pt x="132" y="294"/>
                </a:lnTo>
                <a:cubicBezTo>
                  <a:pt x="161" y="294"/>
                  <a:pt x="188" y="307"/>
                  <a:pt x="207" y="330"/>
                </a:cubicBezTo>
                <a:cubicBezTo>
                  <a:pt x="225" y="352"/>
                  <a:pt x="232" y="381"/>
                  <a:pt x="227" y="409"/>
                </a:cubicBezTo>
                <a:lnTo>
                  <a:pt x="225" y="419"/>
                </a:lnTo>
                <a:lnTo>
                  <a:pt x="226" y="391"/>
                </a:lnTo>
                <a:lnTo>
                  <a:pt x="227" y="410"/>
                </a:lnTo>
                <a:lnTo>
                  <a:pt x="227" y="419"/>
                </a:lnTo>
                <a:lnTo>
                  <a:pt x="37" y="401"/>
                </a:lnTo>
                <a:lnTo>
                  <a:pt x="38" y="396"/>
                </a:lnTo>
                <a:lnTo>
                  <a:pt x="36" y="414"/>
                </a:lnTo>
                <a:lnTo>
                  <a:pt x="36" y="409"/>
                </a:lnTo>
                <a:lnTo>
                  <a:pt x="227" y="428"/>
                </a:lnTo>
                <a:lnTo>
                  <a:pt x="226" y="433"/>
                </a:lnTo>
                <a:lnTo>
                  <a:pt x="225" y="438"/>
                </a:lnTo>
                <a:cubicBezTo>
                  <a:pt x="215" y="487"/>
                  <a:pt x="170" y="520"/>
                  <a:pt x="121" y="515"/>
                </a:cubicBezTo>
                <a:cubicBezTo>
                  <a:pt x="72" y="510"/>
                  <a:pt x="34" y="469"/>
                  <a:pt x="34" y="419"/>
                </a:cubicBezTo>
                <a:lnTo>
                  <a:pt x="34" y="416"/>
                </a:lnTo>
                <a:cubicBezTo>
                  <a:pt x="34" y="412"/>
                  <a:pt x="35" y="407"/>
                  <a:pt x="35" y="403"/>
                </a:cubicBezTo>
                <a:lnTo>
                  <a:pt x="36" y="396"/>
                </a:lnTo>
                <a:lnTo>
                  <a:pt x="35" y="409"/>
                </a:lnTo>
                <a:lnTo>
                  <a:pt x="35" y="398"/>
                </a:lnTo>
                <a:lnTo>
                  <a:pt x="35" y="390"/>
                </a:lnTo>
                <a:lnTo>
                  <a:pt x="227" y="390"/>
                </a:lnTo>
                <a:lnTo>
                  <a:pt x="227" y="398"/>
                </a:lnTo>
                <a:lnTo>
                  <a:pt x="227" y="409"/>
                </a:lnTo>
                <a:cubicBezTo>
                  <a:pt x="227" y="462"/>
                  <a:pt x="184" y="505"/>
                  <a:pt x="131" y="505"/>
                </a:cubicBezTo>
                <a:lnTo>
                  <a:pt x="130" y="505"/>
                </a:lnTo>
                <a:lnTo>
                  <a:pt x="130" y="313"/>
                </a:lnTo>
                <a:lnTo>
                  <a:pt x="131" y="313"/>
                </a:lnTo>
                <a:cubicBezTo>
                  <a:pt x="184" y="313"/>
                  <a:pt x="227" y="356"/>
                  <a:pt x="227" y="409"/>
                </a:cubicBezTo>
                <a:lnTo>
                  <a:pt x="227" y="420"/>
                </a:lnTo>
                <a:lnTo>
                  <a:pt x="227" y="426"/>
                </a:lnTo>
                <a:lnTo>
                  <a:pt x="227" y="428"/>
                </a:lnTo>
                <a:lnTo>
                  <a:pt x="35" y="428"/>
                </a:lnTo>
                <a:lnTo>
                  <a:pt x="35" y="423"/>
                </a:lnTo>
                <a:lnTo>
                  <a:pt x="35" y="415"/>
                </a:lnTo>
                <a:lnTo>
                  <a:pt x="35" y="406"/>
                </a:lnTo>
                <a:lnTo>
                  <a:pt x="35" y="400"/>
                </a:lnTo>
                <a:lnTo>
                  <a:pt x="37" y="416"/>
                </a:lnTo>
                <a:lnTo>
                  <a:pt x="36" y="410"/>
                </a:lnTo>
                <a:cubicBezTo>
                  <a:pt x="35" y="405"/>
                  <a:pt x="34" y="400"/>
                  <a:pt x="34" y="394"/>
                </a:cubicBezTo>
                <a:lnTo>
                  <a:pt x="34" y="390"/>
                </a:lnTo>
                <a:cubicBezTo>
                  <a:pt x="34" y="340"/>
                  <a:pt x="74" y="297"/>
                  <a:pt x="125" y="295"/>
                </a:cubicBezTo>
                <a:cubicBezTo>
                  <a:pt x="176" y="292"/>
                  <a:pt x="220" y="329"/>
                  <a:pt x="226" y="380"/>
                </a:cubicBezTo>
                <a:lnTo>
                  <a:pt x="227" y="399"/>
                </a:lnTo>
                <a:lnTo>
                  <a:pt x="227" y="409"/>
                </a:lnTo>
                <a:lnTo>
                  <a:pt x="131" y="313"/>
                </a:lnTo>
                <a:lnTo>
                  <a:pt x="132" y="313"/>
                </a:lnTo>
                <a:cubicBezTo>
                  <a:pt x="185" y="313"/>
                  <a:pt x="228" y="356"/>
                  <a:pt x="228" y="409"/>
                </a:cubicBezTo>
                <a:lnTo>
                  <a:pt x="228" y="415"/>
                </a:lnTo>
                <a:cubicBezTo>
                  <a:pt x="228" y="423"/>
                  <a:pt x="228" y="431"/>
                  <a:pt x="226" y="439"/>
                </a:cubicBezTo>
                <a:lnTo>
                  <a:pt x="225" y="443"/>
                </a:lnTo>
                <a:lnTo>
                  <a:pt x="38" y="396"/>
                </a:lnTo>
                <a:lnTo>
                  <a:pt x="38" y="400"/>
                </a:lnTo>
                <a:lnTo>
                  <a:pt x="39" y="394"/>
                </a:lnTo>
                <a:lnTo>
                  <a:pt x="38" y="420"/>
                </a:lnTo>
                <a:lnTo>
                  <a:pt x="37" y="410"/>
                </a:lnTo>
                <a:lnTo>
                  <a:pt x="36" y="400"/>
                </a:lnTo>
                <a:cubicBezTo>
                  <a:pt x="33" y="373"/>
                  <a:pt x="42" y="346"/>
                  <a:pt x="60" y="326"/>
                </a:cubicBezTo>
                <a:cubicBezTo>
                  <a:pt x="78" y="306"/>
                  <a:pt x="104" y="294"/>
                  <a:pt x="131" y="294"/>
                </a:cubicBezTo>
                <a:lnTo>
                  <a:pt x="132" y="294"/>
                </a:lnTo>
                <a:lnTo>
                  <a:pt x="132" y="486"/>
                </a:lnTo>
                <a:lnTo>
                  <a:pt x="131" y="486"/>
                </a:lnTo>
                <a:lnTo>
                  <a:pt x="226" y="375"/>
                </a:lnTo>
                <a:lnTo>
                  <a:pt x="226" y="373"/>
                </a:lnTo>
                <a:lnTo>
                  <a:pt x="227" y="377"/>
                </a:lnTo>
                <a:lnTo>
                  <a:pt x="39" y="419"/>
                </a:lnTo>
                <a:lnTo>
                  <a:pt x="38" y="414"/>
                </a:lnTo>
                <a:lnTo>
                  <a:pt x="37" y="409"/>
                </a:lnTo>
                <a:lnTo>
                  <a:pt x="227" y="390"/>
                </a:lnTo>
                <a:lnTo>
                  <a:pt x="227" y="395"/>
                </a:lnTo>
                <a:lnTo>
                  <a:pt x="227" y="400"/>
                </a:lnTo>
                <a:cubicBezTo>
                  <a:pt x="227" y="449"/>
                  <a:pt x="191" y="490"/>
                  <a:pt x="143" y="496"/>
                </a:cubicBezTo>
                <a:cubicBezTo>
                  <a:pt x="95" y="502"/>
                  <a:pt x="50" y="471"/>
                  <a:pt x="38" y="424"/>
                </a:cubicBezTo>
                <a:lnTo>
                  <a:pt x="36" y="412"/>
                </a:lnTo>
                <a:lnTo>
                  <a:pt x="35" y="406"/>
                </a:lnTo>
                <a:cubicBezTo>
                  <a:pt x="30" y="378"/>
                  <a:pt x="38" y="350"/>
                  <a:pt x="56" y="328"/>
                </a:cubicBezTo>
                <a:cubicBezTo>
                  <a:pt x="74" y="307"/>
                  <a:pt x="101" y="294"/>
                  <a:pt x="129" y="294"/>
                </a:cubicBezTo>
                <a:lnTo>
                  <a:pt x="131" y="294"/>
                </a:lnTo>
                <a:cubicBezTo>
                  <a:pt x="178" y="294"/>
                  <a:pt x="218" y="328"/>
                  <a:pt x="226" y="375"/>
                </a:cubicBezTo>
                <a:lnTo>
                  <a:pt x="226" y="373"/>
                </a:lnTo>
                <a:lnTo>
                  <a:pt x="227" y="377"/>
                </a:lnTo>
                <a:lnTo>
                  <a:pt x="37" y="400"/>
                </a:lnTo>
                <a:lnTo>
                  <a:pt x="37" y="396"/>
                </a:lnTo>
                <a:lnTo>
                  <a:pt x="39" y="412"/>
                </a:lnTo>
                <a:lnTo>
                  <a:pt x="38" y="406"/>
                </a:lnTo>
                <a:lnTo>
                  <a:pt x="132" y="486"/>
                </a:lnTo>
                <a:lnTo>
                  <a:pt x="131" y="486"/>
                </a:lnTo>
                <a:lnTo>
                  <a:pt x="227" y="390"/>
                </a:lnTo>
                <a:lnTo>
                  <a:pt x="227" y="400"/>
                </a:lnTo>
                <a:lnTo>
                  <a:pt x="227" y="409"/>
                </a:lnTo>
                <a:cubicBezTo>
                  <a:pt x="227" y="457"/>
                  <a:pt x="193" y="497"/>
                  <a:pt x="147" y="504"/>
                </a:cubicBezTo>
                <a:cubicBezTo>
                  <a:pt x="100" y="512"/>
                  <a:pt x="55" y="484"/>
                  <a:pt x="40" y="440"/>
                </a:cubicBezTo>
                <a:lnTo>
                  <a:pt x="39" y="437"/>
                </a:lnTo>
                <a:cubicBezTo>
                  <a:pt x="38" y="432"/>
                  <a:pt x="37" y="427"/>
                  <a:pt x="36" y="422"/>
                </a:cubicBezTo>
                <a:lnTo>
                  <a:pt x="35" y="416"/>
                </a:lnTo>
                <a:cubicBezTo>
                  <a:pt x="30" y="388"/>
                  <a:pt x="38" y="360"/>
                  <a:pt x="56" y="338"/>
                </a:cubicBezTo>
                <a:cubicBezTo>
                  <a:pt x="74" y="317"/>
                  <a:pt x="101" y="304"/>
                  <a:pt x="129" y="304"/>
                </a:cubicBezTo>
                <a:lnTo>
                  <a:pt x="132" y="304"/>
                </a:lnTo>
                <a:cubicBezTo>
                  <a:pt x="179" y="304"/>
                  <a:pt x="219" y="338"/>
                  <a:pt x="227" y="385"/>
                </a:cubicBezTo>
                <a:lnTo>
                  <a:pt x="228" y="391"/>
                </a:lnTo>
                <a:cubicBezTo>
                  <a:pt x="229" y="396"/>
                  <a:pt x="229" y="401"/>
                  <a:pt x="229" y="406"/>
                </a:cubicBezTo>
                <a:lnTo>
                  <a:pt x="229" y="409"/>
                </a:lnTo>
                <a:cubicBezTo>
                  <a:pt x="229" y="460"/>
                  <a:pt x="190" y="502"/>
                  <a:pt x="139" y="505"/>
                </a:cubicBezTo>
                <a:cubicBezTo>
                  <a:pt x="89" y="508"/>
                  <a:pt x="44" y="472"/>
                  <a:pt x="38" y="421"/>
                </a:cubicBezTo>
                <a:lnTo>
                  <a:pt x="38" y="419"/>
                </a:lnTo>
                <a:lnTo>
                  <a:pt x="36" y="408"/>
                </a:lnTo>
                <a:cubicBezTo>
                  <a:pt x="34" y="398"/>
                  <a:pt x="34" y="388"/>
                  <a:pt x="35" y="379"/>
                </a:cubicBezTo>
                <a:lnTo>
                  <a:pt x="35" y="382"/>
                </a:lnTo>
                <a:lnTo>
                  <a:pt x="35" y="381"/>
                </a:lnTo>
                <a:cubicBezTo>
                  <a:pt x="35" y="332"/>
                  <a:pt x="73" y="291"/>
                  <a:pt x="122" y="286"/>
                </a:cubicBezTo>
                <a:cubicBezTo>
                  <a:pt x="171" y="281"/>
                  <a:pt x="216" y="314"/>
                  <a:pt x="226" y="363"/>
                </a:cubicBezTo>
                <a:lnTo>
                  <a:pt x="227" y="368"/>
                </a:lnTo>
                <a:cubicBezTo>
                  <a:pt x="228" y="374"/>
                  <a:pt x="228" y="380"/>
                  <a:pt x="228" y="386"/>
                </a:cubicBezTo>
                <a:lnTo>
                  <a:pt x="228" y="395"/>
                </a:lnTo>
                <a:lnTo>
                  <a:pt x="228" y="404"/>
                </a:lnTo>
                <a:lnTo>
                  <a:pt x="228" y="409"/>
                </a:lnTo>
                <a:lnTo>
                  <a:pt x="36" y="409"/>
                </a:lnTo>
                <a:lnTo>
                  <a:pt x="36" y="406"/>
                </a:lnTo>
                <a:lnTo>
                  <a:pt x="38" y="422"/>
                </a:lnTo>
                <a:lnTo>
                  <a:pt x="37" y="416"/>
                </a:lnTo>
                <a:cubicBezTo>
                  <a:pt x="36" y="411"/>
                  <a:pt x="35" y="406"/>
                  <a:pt x="35" y="400"/>
                </a:cubicBezTo>
                <a:lnTo>
                  <a:pt x="35" y="394"/>
                </a:lnTo>
                <a:lnTo>
                  <a:pt x="38" y="418"/>
                </a:lnTo>
                <a:lnTo>
                  <a:pt x="37" y="414"/>
                </a:lnTo>
                <a:lnTo>
                  <a:pt x="226" y="390"/>
                </a:lnTo>
                <a:lnTo>
                  <a:pt x="226" y="399"/>
                </a:lnTo>
                <a:lnTo>
                  <a:pt x="226" y="409"/>
                </a:lnTo>
                <a:lnTo>
                  <a:pt x="130" y="313"/>
                </a:lnTo>
                <a:lnTo>
                  <a:pt x="132" y="313"/>
                </a:lnTo>
                <a:lnTo>
                  <a:pt x="43" y="445"/>
                </a:lnTo>
                <a:lnTo>
                  <a:pt x="45" y="447"/>
                </a:lnTo>
                <a:lnTo>
                  <a:pt x="43" y="443"/>
                </a:lnTo>
                <a:lnTo>
                  <a:pt x="224" y="400"/>
                </a:lnTo>
                <a:lnTo>
                  <a:pt x="224" y="404"/>
                </a:lnTo>
                <a:lnTo>
                  <a:pt x="224" y="409"/>
                </a:lnTo>
                <a:lnTo>
                  <a:pt x="128" y="313"/>
                </a:lnTo>
                <a:lnTo>
                  <a:pt x="131" y="313"/>
                </a:lnTo>
                <a:cubicBezTo>
                  <a:pt x="179" y="313"/>
                  <a:pt x="220" y="349"/>
                  <a:pt x="227" y="396"/>
                </a:cubicBezTo>
                <a:lnTo>
                  <a:pt x="228" y="403"/>
                </a:lnTo>
                <a:cubicBezTo>
                  <a:pt x="228" y="407"/>
                  <a:pt x="228" y="412"/>
                  <a:pt x="228" y="416"/>
                </a:cubicBezTo>
                <a:lnTo>
                  <a:pt x="228" y="425"/>
                </a:lnTo>
                <a:lnTo>
                  <a:pt x="228" y="434"/>
                </a:lnTo>
                <a:lnTo>
                  <a:pt x="228" y="438"/>
                </a:lnTo>
                <a:lnTo>
                  <a:pt x="36" y="438"/>
                </a:lnTo>
                <a:lnTo>
                  <a:pt x="37" y="446"/>
                </a:lnTo>
                <a:lnTo>
                  <a:pt x="35" y="426"/>
                </a:lnTo>
                <a:lnTo>
                  <a:pt x="35" y="416"/>
                </a:lnTo>
                <a:lnTo>
                  <a:pt x="36" y="430"/>
                </a:lnTo>
                <a:lnTo>
                  <a:pt x="35" y="423"/>
                </a:lnTo>
                <a:cubicBezTo>
                  <a:pt x="35" y="419"/>
                  <a:pt x="34" y="414"/>
                  <a:pt x="34" y="409"/>
                </a:cubicBezTo>
                <a:lnTo>
                  <a:pt x="34" y="400"/>
                </a:lnTo>
                <a:cubicBezTo>
                  <a:pt x="34" y="351"/>
                  <a:pt x="72" y="310"/>
                  <a:pt x="121" y="305"/>
                </a:cubicBezTo>
                <a:cubicBezTo>
                  <a:pt x="170" y="300"/>
                  <a:pt x="215" y="333"/>
                  <a:pt x="225" y="382"/>
                </a:cubicBezTo>
                <a:lnTo>
                  <a:pt x="226" y="387"/>
                </a:lnTo>
                <a:cubicBezTo>
                  <a:pt x="227" y="393"/>
                  <a:pt x="227" y="399"/>
                  <a:pt x="227" y="405"/>
                </a:cubicBezTo>
                <a:lnTo>
                  <a:pt x="227" y="409"/>
                </a:lnTo>
                <a:lnTo>
                  <a:pt x="35" y="409"/>
                </a:lnTo>
                <a:lnTo>
                  <a:pt x="35" y="405"/>
                </a:lnTo>
                <a:lnTo>
                  <a:pt x="37" y="424"/>
                </a:lnTo>
                <a:lnTo>
                  <a:pt x="36" y="419"/>
                </a:lnTo>
                <a:cubicBezTo>
                  <a:pt x="31" y="391"/>
                  <a:pt x="38" y="362"/>
                  <a:pt x="56" y="340"/>
                </a:cubicBezTo>
                <a:cubicBezTo>
                  <a:pt x="74" y="317"/>
                  <a:pt x="102" y="304"/>
                  <a:pt x="130" y="304"/>
                </a:cubicBezTo>
                <a:lnTo>
                  <a:pt x="132" y="304"/>
                </a:lnTo>
                <a:lnTo>
                  <a:pt x="132" y="496"/>
                </a:lnTo>
                <a:lnTo>
                  <a:pt x="130" y="496"/>
                </a:lnTo>
                <a:cubicBezTo>
                  <a:pt x="102" y="496"/>
                  <a:pt x="74" y="484"/>
                  <a:pt x="56" y="461"/>
                </a:cubicBezTo>
                <a:cubicBezTo>
                  <a:pt x="38" y="439"/>
                  <a:pt x="31" y="410"/>
                  <a:pt x="36" y="382"/>
                </a:cubicBezTo>
                <a:lnTo>
                  <a:pt x="38" y="372"/>
                </a:lnTo>
                <a:lnTo>
                  <a:pt x="132" y="486"/>
                </a:lnTo>
                <a:lnTo>
                  <a:pt x="130" y="486"/>
                </a:lnTo>
                <a:lnTo>
                  <a:pt x="130" y="294"/>
                </a:lnTo>
                <a:lnTo>
                  <a:pt x="131" y="294"/>
                </a:lnTo>
                <a:cubicBezTo>
                  <a:pt x="159" y="294"/>
                  <a:pt x="184" y="306"/>
                  <a:pt x="203" y="326"/>
                </a:cubicBezTo>
                <a:cubicBezTo>
                  <a:pt x="221" y="346"/>
                  <a:pt x="230" y="373"/>
                  <a:pt x="227" y="400"/>
                </a:cubicBezTo>
                <a:lnTo>
                  <a:pt x="226" y="410"/>
                </a:lnTo>
                <a:lnTo>
                  <a:pt x="224" y="380"/>
                </a:lnTo>
                <a:lnTo>
                  <a:pt x="226" y="389"/>
                </a:lnTo>
                <a:cubicBezTo>
                  <a:pt x="228" y="395"/>
                  <a:pt x="228" y="402"/>
                  <a:pt x="228" y="409"/>
                </a:cubicBezTo>
                <a:lnTo>
                  <a:pt x="228" y="415"/>
                </a:lnTo>
                <a:cubicBezTo>
                  <a:pt x="228" y="423"/>
                  <a:pt x="228" y="431"/>
                  <a:pt x="226" y="439"/>
                </a:cubicBezTo>
                <a:lnTo>
                  <a:pt x="225" y="443"/>
                </a:lnTo>
                <a:cubicBezTo>
                  <a:pt x="213" y="490"/>
                  <a:pt x="168" y="521"/>
                  <a:pt x="120" y="515"/>
                </a:cubicBezTo>
                <a:cubicBezTo>
                  <a:pt x="72" y="509"/>
                  <a:pt x="35" y="468"/>
                  <a:pt x="35" y="419"/>
                </a:cubicBezTo>
                <a:lnTo>
                  <a:pt x="35" y="414"/>
                </a:lnTo>
                <a:lnTo>
                  <a:pt x="37" y="433"/>
                </a:lnTo>
                <a:lnTo>
                  <a:pt x="36" y="428"/>
                </a:lnTo>
                <a:lnTo>
                  <a:pt x="225" y="391"/>
                </a:lnTo>
                <a:lnTo>
                  <a:pt x="226" y="396"/>
                </a:lnTo>
                <a:lnTo>
                  <a:pt x="227" y="401"/>
                </a:lnTo>
                <a:lnTo>
                  <a:pt x="36" y="419"/>
                </a:lnTo>
                <a:lnTo>
                  <a:pt x="37" y="420"/>
                </a:lnTo>
                <a:lnTo>
                  <a:pt x="36" y="410"/>
                </a:lnTo>
                <a:lnTo>
                  <a:pt x="131" y="496"/>
                </a:lnTo>
                <a:lnTo>
                  <a:pt x="130" y="496"/>
                </a:lnTo>
                <a:lnTo>
                  <a:pt x="130" y="304"/>
                </a:lnTo>
                <a:lnTo>
                  <a:pt x="132" y="304"/>
                </a:lnTo>
                <a:lnTo>
                  <a:pt x="132" y="496"/>
                </a:lnTo>
                <a:lnTo>
                  <a:pt x="131" y="496"/>
                </a:lnTo>
                <a:lnTo>
                  <a:pt x="227" y="400"/>
                </a:lnTo>
                <a:lnTo>
                  <a:pt x="227" y="411"/>
                </a:lnTo>
                <a:lnTo>
                  <a:pt x="227" y="417"/>
                </a:lnTo>
                <a:lnTo>
                  <a:pt x="227" y="419"/>
                </a:lnTo>
                <a:lnTo>
                  <a:pt x="35" y="419"/>
                </a:lnTo>
                <a:lnTo>
                  <a:pt x="35" y="414"/>
                </a:lnTo>
                <a:lnTo>
                  <a:pt x="36" y="416"/>
                </a:lnTo>
                <a:lnTo>
                  <a:pt x="34" y="396"/>
                </a:lnTo>
                <a:lnTo>
                  <a:pt x="34" y="390"/>
                </a:lnTo>
                <a:cubicBezTo>
                  <a:pt x="34" y="346"/>
                  <a:pt x="65" y="307"/>
                  <a:pt x="108" y="297"/>
                </a:cubicBezTo>
                <a:cubicBezTo>
                  <a:pt x="152" y="287"/>
                  <a:pt x="196" y="308"/>
                  <a:pt x="216" y="348"/>
                </a:cubicBezTo>
                <a:lnTo>
                  <a:pt x="217" y="350"/>
                </a:lnTo>
                <a:cubicBezTo>
                  <a:pt x="222" y="359"/>
                  <a:pt x="225" y="370"/>
                  <a:pt x="227" y="381"/>
                </a:cubicBezTo>
                <a:lnTo>
                  <a:pt x="228" y="400"/>
                </a:lnTo>
                <a:lnTo>
                  <a:pt x="228" y="406"/>
                </a:lnTo>
                <a:lnTo>
                  <a:pt x="228" y="409"/>
                </a:lnTo>
                <a:cubicBezTo>
                  <a:pt x="228" y="457"/>
                  <a:pt x="194" y="497"/>
                  <a:pt x="148" y="504"/>
                </a:cubicBezTo>
                <a:cubicBezTo>
                  <a:pt x="101" y="512"/>
                  <a:pt x="56" y="484"/>
                  <a:pt x="41" y="440"/>
                </a:cubicBezTo>
                <a:lnTo>
                  <a:pt x="40" y="437"/>
                </a:lnTo>
                <a:cubicBezTo>
                  <a:pt x="37" y="427"/>
                  <a:pt x="35" y="417"/>
                  <a:pt x="35" y="406"/>
                </a:cubicBezTo>
                <a:lnTo>
                  <a:pt x="35" y="400"/>
                </a:lnTo>
                <a:lnTo>
                  <a:pt x="35" y="394"/>
                </a:lnTo>
                <a:lnTo>
                  <a:pt x="35" y="390"/>
                </a:lnTo>
                <a:cubicBezTo>
                  <a:pt x="35" y="342"/>
                  <a:pt x="72" y="301"/>
                  <a:pt x="120" y="295"/>
                </a:cubicBezTo>
                <a:cubicBezTo>
                  <a:pt x="168" y="289"/>
                  <a:pt x="213" y="320"/>
                  <a:pt x="225" y="367"/>
                </a:cubicBezTo>
                <a:lnTo>
                  <a:pt x="226" y="371"/>
                </a:lnTo>
                <a:cubicBezTo>
                  <a:pt x="228" y="379"/>
                  <a:pt x="228" y="387"/>
                  <a:pt x="228" y="394"/>
                </a:cubicBezTo>
                <a:lnTo>
                  <a:pt x="228" y="411"/>
                </a:lnTo>
                <a:lnTo>
                  <a:pt x="227" y="420"/>
                </a:lnTo>
                <a:lnTo>
                  <a:pt x="131" y="313"/>
                </a:lnTo>
                <a:lnTo>
                  <a:pt x="133" y="313"/>
                </a:lnTo>
                <a:lnTo>
                  <a:pt x="133" y="505"/>
                </a:lnTo>
                <a:lnTo>
                  <a:pt x="131" y="505"/>
                </a:lnTo>
                <a:cubicBezTo>
                  <a:pt x="78" y="505"/>
                  <a:pt x="35" y="462"/>
                  <a:pt x="35" y="409"/>
                </a:cubicBezTo>
                <a:lnTo>
                  <a:pt x="35" y="404"/>
                </a:lnTo>
                <a:cubicBezTo>
                  <a:pt x="35" y="397"/>
                  <a:pt x="36" y="389"/>
                  <a:pt x="38" y="381"/>
                </a:cubicBezTo>
                <a:lnTo>
                  <a:pt x="39" y="377"/>
                </a:lnTo>
                <a:lnTo>
                  <a:pt x="132" y="496"/>
                </a:lnTo>
                <a:lnTo>
                  <a:pt x="131" y="496"/>
                </a:lnTo>
                <a:lnTo>
                  <a:pt x="130" y="496"/>
                </a:lnTo>
                <a:lnTo>
                  <a:pt x="226" y="400"/>
                </a:lnTo>
                <a:lnTo>
                  <a:pt x="226" y="401"/>
                </a:lnTo>
                <a:lnTo>
                  <a:pt x="227" y="421"/>
                </a:lnTo>
                <a:lnTo>
                  <a:pt x="227" y="427"/>
                </a:lnTo>
                <a:lnTo>
                  <a:pt x="199" y="360"/>
                </a:lnTo>
                <a:lnTo>
                  <a:pt x="200" y="361"/>
                </a:lnTo>
                <a:lnTo>
                  <a:pt x="36" y="428"/>
                </a:lnTo>
                <a:lnTo>
                  <a:pt x="37" y="413"/>
                </a:lnTo>
                <a:lnTo>
                  <a:pt x="37" y="416"/>
                </a:lnTo>
                <a:lnTo>
                  <a:pt x="38" y="412"/>
                </a:lnTo>
                <a:lnTo>
                  <a:pt x="37" y="404"/>
                </a:lnTo>
                <a:lnTo>
                  <a:pt x="65" y="460"/>
                </a:lnTo>
                <a:lnTo>
                  <a:pt x="63" y="458"/>
                </a:lnTo>
                <a:lnTo>
                  <a:pt x="226" y="390"/>
                </a:lnTo>
                <a:lnTo>
                  <a:pt x="226" y="396"/>
                </a:lnTo>
                <a:lnTo>
                  <a:pt x="226" y="406"/>
                </a:lnTo>
                <a:lnTo>
                  <a:pt x="226" y="415"/>
                </a:lnTo>
                <a:lnTo>
                  <a:pt x="224" y="392"/>
                </a:lnTo>
                <a:lnTo>
                  <a:pt x="225" y="396"/>
                </a:lnTo>
                <a:lnTo>
                  <a:pt x="35" y="419"/>
                </a:lnTo>
                <a:lnTo>
                  <a:pt x="35" y="415"/>
                </a:lnTo>
                <a:lnTo>
                  <a:pt x="35" y="406"/>
                </a:lnTo>
                <a:lnTo>
                  <a:pt x="35" y="397"/>
                </a:lnTo>
                <a:cubicBezTo>
                  <a:pt x="35" y="393"/>
                  <a:pt x="36" y="388"/>
                  <a:pt x="36" y="384"/>
                </a:cubicBezTo>
                <a:lnTo>
                  <a:pt x="37" y="377"/>
                </a:lnTo>
                <a:lnTo>
                  <a:pt x="132" y="486"/>
                </a:lnTo>
                <a:lnTo>
                  <a:pt x="129" y="486"/>
                </a:lnTo>
                <a:lnTo>
                  <a:pt x="225" y="382"/>
                </a:lnTo>
                <a:lnTo>
                  <a:pt x="226" y="401"/>
                </a:lnTo>
                <a:lnTo>
                  <a:pt x="226" y="409"/>
                </a:lnTo>
                <a:lnTo>
                  <a:pt x="34" y="409"/>
                </a:lnTo>
                <a:lnTo>
                  <a:pt x="34" y="406"/>
                </a:lnTo>
                <a:lnTo>
                  <a:pt x="35" y="391"/>
                </a:lnTo>
                <a:lnTo>
                  <a:pt x="36" y="381"/>
                </a:lnTo>
                <a:cubicBezTo>
                  <a:pt x="41" y="330"/>
                  <a:pt x="85" y="292"/>
                  <a:pt x="136" y="295"/>
                </a:cubicBezTo>
                <a:cubicBezTo>
                  <a:pt x="187" y="297"/>
                  <a:pt x="227" y="339"/>
                  <a:pt x="227" y="390"/>
                </a:cubicBezTo>
                <a:lnTo>
                  <a:pt x="227" y="393"/>
                </a:lnTo>
                <a:lnTo>
                  <a:pt x="227" y="400"/>
                </a:lnTo>
                <a:lnTo>
                  <a:pt x="227" y="387"/>
                </a:lnTo>
                <a:lnTo>
                  <a:pt x="228" y="394"/>
                </a:lnTo>
                <a:lnTo>
                  <a:pt x="218" y="365"/>
                </a:lnTo>
                <a:lnTo>
                  <a:pt x="219" y="367"/>
                </a:lnTo>
                <a:lnTo>
                  <a:pt x="37" y="409"/>
                </a:lnTo>
                <a:lnTo>
                  <a:pt x="37" y="403"/>
                </a:lnTo>
                <a:lnTo>
                  <a:pt x="38" y="404"/>
                </a:lnTo>
                <a:lnTo>
                  <a:pt x="36" y="384"/>
                </a:lnTo>
                <a:lnTo>
                  <a:pt x="36" y="381"/>
                </a:lnTo>
                <a:lnTo>
                  <a:pt x="228" y="381"/>
                </a:lnTo>
                <a:lnTo>
                  <a:pt x="228" y="387"/>
                </a:lnTo>
                <a:lnTo>
                  <a:pt x="228" y="400"/>
                </a:lnTo>
                <a:lnTo>
                  <a:pt x="228" y="413"/>
                </a:lnTo>
                <a:lnTo>
                  <a:pt x="228" y="419"/>
                </a:lnTo>
                <a:lnTo>
                  <a:pt x="36" y="419"/>
                </a:lnTo>
                <a:lnTo>
                  <a:pt x="37" y="421"/>
                </a:lnTo>
                <a:lnTo>
                  <a:pt x="36" y="409"/>
                </a:lnTo>
                <a:lnTo>
                  <a:pt x="34" y="388"/>
                </a:lnTo>
                <a:lnTo>
                  <a:pt x="34" y="381"/>
                </a:lnTo>
                <a:lnTo>
                  <a:pt x="226" y="381"/>
                </a:lnTo>
                <a:lnTo>
                  <a:pt x="226" y="382"/>
                </a:lnTo>
                <a:lnTo>
                  <a:pt x="225" y="364"/>
                </a:lnTo>
                <a:lnTo>
                  <a:pt x="226" y="369"/>
                </a:lnTo>
                <a:cubicBezTo>
                  <a:pt x="227" y="375"/>
                  <a:pt x="227" y="381"/>
                  <a:pt x="227" y="387"/>
                </a:cubicBezTo>
                <a:lnTo>
                  <a:pt x="227" y="390"/>
                </a:lnTo>
                <a:lnTo>
                  <a:pt x="228" y="399"/>
                </a:lnTo>
                <a:cubicBezTo>
                  <a:pt x="231" y="426"/>
                  <a:pt x="222" y="453"/>
                  <a:pt x="204" y="473"/>
                </a:cubicBezTo>
                <a:cubicBezTo>
                  <a:pt x="186" y="494"/>
                  <a:pt x="160" y="505"/>
                  <a:pt x="132" y="505"/>
                </a:cubicBezTo>
                <a:lnTo>
                  <a:pt x="131" y="505"/>
                </a:lnTo>
                <a:cubicBezTo>
                  <a:pt x="78" y="505"/>
                  <a:pt x="35" y="462"/>
                  <a:pt x="35" y="409"/>
                </a:cubicBezTo>
                <a:lnTo>
                  <a:pt x="35" y="404"/>
                </a:lnTo>
                <a:lnTo>
                  <a:pt x="38" y="428"/>
                </a:lnTo>
                <a:lnTo>
                  <a:pt x="37" y="424"/>
                </a:lnTo>
                <a:cubicBezTo>
                  <a:pt x="30" y="395"/>
                  <a:pt x="37" y="365"/>
                  <a:pt x="55" y="341"/>
                </a:cubicBezTo>
                <a:cubicBezTo>
                  <a:pt x="73" y="318"/>
                  <a:pt x="101" y="304"/>
                  <a:pt x="130" y="304"/>
                </a:cubicBezTo>
                <a:lnTo>
                  <a:pt x="132" y="304"/>
                </a:lnTo>
                <a:cubicBezTo>
                  <a:pt x="161" y="304"/>
                  <a:pt x="187" y="317"/>
                  <a:pt x="206" y="338"/>
                </a:cubicBezTo>
                <a:cubicBezTo>
                  <a:pt x="224" y="360"/>
                  <a:pt x="232" y="388"/>
                  <a:pt x="227" y="416"/>
                </a:cubicBezTo>
                <a:lnTo>
                  <a:pt x="226" y="422"/>
                </a:lnTo>
                <a:cubicBezTo>
                  <a:pt x="225" y="427"/>
                  <a:pt x="224" y="432"/>
                  <a:pt x="223" y="437"/>
                </a:cubicBezTo>
                <a:lnTo>
                  <a:pt x="222" y="440"/>
                </a:lnTo>
                <a:cubicBezTo>
                  <a:pt x="207" y="484"/>
                  <a:pt x="162" y="512"/>
                  <a:pt x="115" y="504"/>
                </a:cubicBezTo>
                <a:cubicBezTo>
                  <a:pt x="69" y="497"/>
                  <a:pt x="34" y="457"/>
                  <a:pt x="34" y="409"/>
                </a:cubicBezTo>
                <a:lnTo>
                  <a:pt x="34" y="405"/>
                </a:lnTo>
                <a:cubicBezTo>
                  <a:pt x="34" y="397"/>
                  <a:pt x="36" y="388"/>
                  <a:pt x="38" y="379"/>
                </a:cubicBezTo>
                <a:lnTo>
                  <a:pt x="38" y="383"/>
                </a:lnTo>
                <a:lnTo>
                  <a:pt x="39" y="377"/>
                </a:lnTo>
                <a:lnTo>
                  <a:pt x="37" y="392"/>
                </a:lnTo>
                <a:lnTo>
                  <a:pt x="37" y="390"/>
                </a:lnTo>
                <a:lnTo>
                  <a:pt x="228" y="409"/>
                </a:lnTo>
                <a:lnTo>
                  <a:pt x="228" y="405"/>
                </a:lnTo>
                <a:lnTo>
                  <a:pt x="227" y="416"/>
                </a:lnTo>
                <a:lnTo>
                  <a:pt x="225" y="433"/>
                </a:lnTo>
                <a:lnTo>
                  <a:pt x="224" y="438"/>
                </a:lnTo>
                <a:cubicBezTo>
                  <a:pt x="214" y="487"/>
                  <a:pt x="169" y="520"/>
                  <a:pt x="120" y="515"/>
                </a:cubicBezTo>
                <a:cubicBezTo>
                  <a:pt x="71" y="510"/>
                  <a:pt x="33" y="469"/>
                  <a:pt x="33" y="419"/>
                </a:cubicBezTo>
                <a:lnTo>
                  <a:pt x="33" y="417"/>
                </a:lnTo>
                <a:cubicBezTo>
                  <a:pt x="33" y="412"/>
                  <a:pt x="34" y="407"/>
                  <a:pt x="35" y="402"/>
                </a:cubicBezTo>
                <a:lnTo>
                  <a:pt x="35" y="403"/>
                </a:lnTo>
                <a:lnTo>
                  <a:pt x="36" y="392"/>
                </a:lnTo>
                <a:lnTo>
                  <a:pt x="36" y="389"/>
                </a:lnTo>
                <a:lnTo>
                  <a:pt x="36" y="381"/>
                </a:lnTo>
                <a:lnTo>
                  <a:pt x="228" y="381"/>
                </a:lnTo>
                <a:lnTo>
                  <a:pt x="228" y="389"/>
                </a:lnTo>
                <a:lnTo>
                  <a:pt x="228" y="400"/>
                </a:lnTo>
                <a:lnTo>
                  <a:pt x="228" y="406"/>
                </a:lnTo>
                <a:lnTo>
                  <a:pt x="228" y="409"/>
                </a:lnTo>
                <a:cubicBezTo>
                  <a:pt x="228" y="458"/>
                  <a:pt x="192" y="499"/>
                  <a:pt x="144" y="505"/>
                </a:cubicBezTo>
                <a:cubicBezTo>
                  <a:pt x="96" y="511"/>
                  <a:pt x="51" y="480"/>
                  <a:pt x="39" y="433"/>
                </a:cubicBezTo>
                <a:lnTo>
                  <a:pt x="42" y="441"/>
                </a:lnTo>
                <a:lnTo>
                  <a:pt x="40" y="436"/>
                </a:lnTo>
                <a:cubicBezTo>
                  <a:pt x="29" y="407"/>
                  <a:pt x="32" y="373"/>
                  <a:pt x="50" y="347"/>
                </a:cubicBezTo>
                <a:cubicBezTo>
                  <a:pt x="68" y="320"/>
                  <a:pt x="98" y="304"/>
                  <a:pt x="129" y="304"/>
                </a:cubicBezTo>
                <a:lnTo>
                  <a:pt x="131" y="304"/>
                </a:lnTo>
                <a:lnTo>
                  <a:pt x="132" y="304"/>
                </a:lnTo>
                <a:lnTo>
                  <a:pt x="132" y="496"/>
                </a:lnTo>
                <a:lnTo>
                  <a:pt x="130" y="496"/>
                </a:lnTo>
                <a:cubicBezTo>
                  <a:pt x="77" y="496"/>
                  <a:pt x="34" y="453"/>
                  <a:pt x="34" y="400"/>
                </a:cubicBezTo>
                <a:lnTo>
                  <a:pt x="34" y="393"/>
                </a:lnTo>
                <a:cubicBezTo>
                  <a:pt x="34" y="383"/>
                  <a:pt x="36" y="373"/>
                  <a:pt x="39" y="363"/>
                </a:cubicBezTo>
                <a:lnTo>
                  <a:pt x="40" y="360"/>
                </a:lnTo>
                <a:cubicBezTo>
                  <a:pt x="55" y="315"/>
                  <a:pt x="100" y="288"/>
                  <a:pt x="147" y="296"/>
                </a:cubicBezTo>
                <a:cubicBezTo>
                  <a:pt x="193" y="303"/>
                  <a:pt x="227" y="343"/>
                  <a:pt x="227" y="390"/>
                </a:cubicBezTo>
                <a:lnTo>
                  <a:pt x="227" y="386"/>
                </a:lnTo>
                <a:lnTo>
                  <a:pt x="228" y="405"/>
                </a:lnTo>
                <a:lnTo>
                  <a:pt x="228" y="414"/>
                </a:lnTo>
                <a:lnTo>
                  <a:pt x="228" y="419"/>
                </a:lnTo>
                <a:lnTo>
                  <a:pt x="36" y="419"/>
                </a:lnTo>
                <a:lnTo>
                  <a:pt x="36" y="417"/>
                </a:lnTo>
                <a:lnTo>
                  <a:pt x="37" y="420"/>
                </a:lnTo>
                <a:lnTo>
                  <a:pt x="35" y="400"/>
                </a:lnTo>
                <a:lnTo>
                  <a:pt x="35" y="393"/>
                </a:lnTo>
                <a:lnTo>
                  <a:pt x="40" y="424"/>
                </a:lnTo>
                <a:lnTo>
                  <a:pt x="39" y="421"/>
                </a:lnTo>
                <a:lnTo>
                  <a:pt x="224" y="414"/>
                </a:lnTo>
                <a:lnTo>
                  <a:pt x="223" y="418"/>
                </a:lnTo>
                <a:lnTo>
                  <a:pt x="225" y="394"/>
                </a:lnTo>
                <a:lnTo>
                  <a:pt x="225" y="400"/>
                </a:lnTo>
                <a:lnTo>
                  <a:pt x="129" y="304"/>
                </a:lnTo>
                <a:lnTo>
                  <a:pt x="131" y="304"/>
                </a:lnTo>
                <a:lnTo>
                  <a:pt x="131" y="496"/>
                </a:lnTo>
                <a:lnTo>
                  <a:pt x="130" y="496"/>
                </a:lnTo>
                <a:lnTo>
                  <a:pt x="224" y="377"/>
                </a:lnTo>
                <a:lnTo>
                  <a:pt x="225" y="381"/>
                </a:lnTo>
                <a:cubicBezTo>
                  <a:pt x="227" y="389"/>
                  <a:pt x="227" y="397"/>
                  <a:pt x="227" y="404"/>
                </a:cubicBezTo>
                <a:lnTo>
                  <a:pt x="227" y="409"/>
                </a:lnTo>
                <a:lnTo>
                  <a:pt x="131" y="313"/>
                </a:lnTo>
                <a:lnTo>
                  <a:pt x="132" y="313"/>
                </a:lnTo>
                <a:lnTo>
                  <a:pt x="36" y="409"/>
                </a:lnTo>
                <a:lnTo>
                  <a:pt x="36" y="400"/>
                </a:lnTo>
                <a:lnTo>
                  <a:pt x="36" y="390"/>
                </a:lnTo>
                <a:lnTo>
                  <a:pt x="132" y="486"/>
                </a:lnTo>
                <a:lnTo>
                  <a:pt x="131" y="486"/>
                </a:lnTo>
                <a:lnTo>
                  <a:pt x="227" y="390"/>
                </a:lnTo>
                <a:lnTo>
                  <a:pt x="227" y="400"/>
                </a:lnTo>
                <a:lnTo>
                  <a:pt x="227" y="409"/>
                </a:lnTo>
                <a:lnTo>
                  <a:pt x="36" y="401"/>
                </a:lnTo>
                <a:lnTo>
                  <a:pt x="36" y="398"/>
                </a:lnTo>
                <a:lnTo>
                  <a:pt x="36" y="390"/>
                </a:lnTo>
                <a:lnTo>
                  <a:pt x="228" y="390"/>
                </a:lnTo>
                <a:lnTo>
                  <a:pt x="228" y="393"/>
                </a:lnTo>
                <a:lnTo>
                  <a:pt x="228" y="400"/>
                </a:lnTo>
                <a:cubicBezTo>
                  <a:pt x="228" y="406"/>
                  <a:pt x="228" y="411"/>
                  <a:pt x="227" y="416"/>
                </a:cubicBezTo>
                <a:lnTo>
                  <a:pt x="226" y="422"/>
                </a:lnTo>
                <a:lnTo>
                  <a:pt x="227" y="406"/>
                </a:lnTo>
                <a:lnTo>
                  <a:pt x="227" y="409"/>
                </a:lnTo>
                <a:lnTo>
                  <a:pt x="35" y="409"/>
                </a:lnTo>
                <a:lnTo>
                  <a:pt x="35" y="406"/>
                </a:lnTo>
                <a:cubicBezTo>
                  <a:pt x="35" y="396"/>
                  <a:pt x="37" y="386"/>
                  <a:pt x="40" y="376"/>
                </a:cubicBezTo>
                <a:lnTo>
                  <a:pt x="42" y="370"/>
                </a:lnTo>
                <a:lnTo>
                  <a:pt x="38" y="387"/>
                </a:lnTo>
                <a:lnTo>
                  <a:pt x="39" y="380"/>
                </a:lnTo>
                <a:lnTo>
                  <a:pt x="38" y="393"/>
                </a:lnTo>
                <a:lnTo>
                  <a:pt x="38" y="390"/>
                </a:lnTo>
                <a:lnTo>
                  <a:pt x="230" y="402"/>
                </a:lnTo>
                <a:lnTo>
                  <a:pt x="228" y="416"/>
                </a:lnTo>
                <a:lnTo>
                  <a:pt x="226" y="427"/>
                </a:lnTo>
                <a:cubicBezTo>
                  <a:pt x="217" y="476"/>
                  <a:pt x="172" y="510"/>
                  <a:pt x="123" y="505"/>
                </a:cubicBezTo>
                <a:cubicBezTo>
                  <a:pt x="73" y="501"/>
                  <a:pt x="35" y="459"/>
                  <a:pt x="35" y="409"/>
                </a:cubicBezTo>
                <a:lnTo>
                  <a:pt x="35" y="399"/>
                </a:lnTo>
                <a:lnTo>
                  <a:pt x="35" y="390"/>
                </a:lnTo>
                <a:cubicBezTo>
                  <a:pt x="35" y="343"/>
                  <a:pt x="70" y="303"/>
                  <a:pt x="116" y="296"/>
                </a:cubicBezTo>
                <a:cubicBezTo>
                  <a:pt x="163" y="288"/>
                  <a:pt x="208" y="315"/>
                  <a:pt x="223" y="360"/>
                </a:cubicBezTo>
                <a:lnTo>
                  <a:pt x="224" y="363"/>
                </a:lnTo>
                <a:cubicBezTo>
                  <a:pt x="227" y="373"/>
                  <a:pt x="228" y="383"/>
                  <a:pt x="228" y="393"/>
                </a:cubicBezTo>
                <a:lnTo>
                  <a:pt x="228" y="400"/>
                </a:lnTo>
                <a:cubicBezTo>
                  <a:pt x="228" y="407"/>
                  <a:pt x="228" y="414"/>
                  <a:pt x="226" y="421"/>
                </a:cubicBezTo>
                <a:lnTo>
                  <a:pt x="224" y="430"/>
                </a:lnTo>
                <a:lnTo>
                  <a:pt x="130" y="313"/>
                </a:lnTo>
                <a:lnTo>
                  <a:pt x="131" y="313"/>
                </a:lnTo>
                <a:lnTo>
                  <a:pt x="37" y="391"/>
                </a:lnTo>
                <a:lnTo>
                  <a:pt x="38" y="386"/>
                </a:lnTo>
                <a:lnTo>
                  <a:pt x="39" y="428"/>
                </a:lnTo>
                <a:lnTo>
                  <a:pt x="38" y="424"/>
                </a:lnTo>
                <a:lnTo>
                  <a:pt x="131" y="496"/>
                </a:lnTo>
                <a:lnTo>
                  <a:pt x="129" y="496"/>
                </a:lnTo>
                <a:lnTo>
                  <a:pt x="129" y="304"/>
                </a:lnTo>
                <a:lnTo>
                  <a:pt x="130" y="304"/>
                </a:lnTo>
                <a:cubicBezTo>
                  <a:pt x="176" y="304"/>
                  <a:pt x="215" y="336"/>
                  <a:pt x="224" y="381"/>
                </a:cubicBezTo>
                <a:cubicBezTo>
                  <a:pt x="234" y="425"/>
                  <a:pt x="211" y="470"/>
                  <a:pt x="169" y="488"/>
                </a:cubicBezTo>
                <a:lnTo>
                  <a:pt x="158" y="493"/>
                </a:lnTo>
                <a:lnTo>
                  <a:pt x="146" y="498"/>
                </a:lnTo>
                <a:cubicBezTo>
                  <a:pt x="97" y="518"/>
                  <a:pt x="41" y="495"/>
                  <a:pt x="21" y="446"/>
                </a:cubicBezTo>
                <a:cubicBezTo>
                  <a:pt x="0" y="397"/>
                  <a:pt x="24" y="341"/>
                  <a:pt x="73" y="32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17"/>
          <p:cNvSpPr>
            <a:spLocks/>
          </p:cNvSpPr>
          <p:nvPr/>
        </p:nvSpPr>
        <p:spPr bwMode="auto">
          <a:xfrm>
            <a:off x="1762125" y="4826000"/>
            <a:ext cx="71437" cy="249238"/>
          </a:xfrm>
          <a:custGeom>
            <a:avLst/>
            <a:gdLst>
              <a:gd name="T0" fmla="*/ 181 w 500"/>
              <a:gd name="T1" fmla="*/ 1681 h 1738"/>
              <a:gd name="T2" fmla="*/ 211 w 500"/>
              <a:gd name="T3" fmla="*/ 1540 h 1738"/>
              <a:gd name="T4" fmla="*/ 35 w 500"/>
              <a:gd name="T5" fmla="*/ 1522 h 1738"/>
              <a:gd name="T6" fmla="*/ 227 w 500"/>
              <a:gd name="T7" fmla="*/ 1461 h 1738"/>
              <a:gd name="T8" fmla="*/ 45 w 500"/>
              <a:gd name="T9" fmla="*/ 1456 h 1738"/>
              <a:gd name="T10" fmla="*/ 251 w 500"/>
              <a:gd name="T11" fmla="*/ 1427 h 1738"/>
              <a:gd name="T12" fmla="*/ 165 w 500"/>
              <a:gd name="T13" fmla="*/ 1284 h 1738"/>
              <a:gd name="T14" fmla="*/ 269 w 500"/>
              <a:gd name="T15" fmla="*/ 1362 h 1738"/>
              <a:gd name="T16" fmla="*/ 269 w 500"/>
              <a:gd name="T17" fmla="*/ 1335 h 1738"/>
              <a:gd name="T18" fmla="*/ 287 w 500"/>
              <a:gd name="T19" fmla="*/ 1289 h 1738"/>
              <a:gd name="T20" fmla="*/ 294 w 500"/>
              <a:gd name="T21" fmla="*/ 1226 h 1738"/>
              <a:gd name="T22" fmla="*/ 309 w 500"/>
              <a:gd name="T23" fmla="*/ 1199 h 1738"/>
              <a:gd name="T24" fmla="*/ 126 w 500"/>
              <a:gd name="T25" fmla="*/ 1115 h 1738"/>
              <a:gd name="T26" fmla="*/ 132 w 500"/>
              <a:gd name="T27" fmla="*/ 1075 h 1738"/>
              <a:gd name="T28" fmla="*/ 252 w 500"/>
              <a:gd name="T29" fmla="*/ 932 h 1738"/>
              <a:gd name="T30" fmla="*/ 345 w 500"/>
              <a:gd name="T31" fmla="*/ 962 h 1738"/>
              <a:gd name="T32" fmla="*/ 349 w 500"/>
              <a:gd name="T33" fmla="*/ 923 h 1738"/>
              <a:gd name="T34" fmla="*/ 174 w 500"/>
              <a:gd name="T35" fmla="*/ 861 h 1738"/>
              <a:gd name="T36" fmla="*/ 191 w 500"/>
              <a:gd name="T37" fmla="*/ 828 h 1738"/>
              <a:gd name="T38" fmla="*/ 200 w 500"/>
              <a:gd name="T39" fmla="*/ 809 h 1738"/>
              <a:gd name="T40" fmla="*/ 392 w 500"/>
              <a:gd name="T41" fmla="*/ 716 h 1738"/>
              <a:gd name="T42" fmla="*/ 214 w 500"/>
              <a:gd name="T43" fmla="*/ 631 h 1738"/>
              <a:gd name="T44" fmla="*/ 314 w 500"/>
              <a:gd name="T45" fmla="*/ 523 h 1738"/>
              <a:gd name="T46" fmla="*/ 234 w 500"/>
              <a:gd name="T47" fmla="*/ 600 h 1738"/>
              <a:gd name="T48" fmla="*/ 431 w 500"/>
              <a:gd name="T49" fmla="*/ 543 h 1738"/>
              <a:gd name="T50" fmla="*/ 432 w 500"/>
              <a:gd name="T51" fmla="*/ 462 h 1738"/>
              <a:gd name="T52" fmla="*/ 331 w 500"/>
              <a:gd name="T53" fmla="*/ 523 h 1738"/>
              <a:gd name="T54" fmla="*/ 258 w 500"/>
              <a:gd name="T55" fmla="*/ 333 h 1738"/>
              <a:gd name="T56" fmla="*/ 464 w 500"/>
              <a:gd name="T57" fmla="*/ 314 h 1738"/>
              <a:gd name="T58" fmla="*/ 383 w 500"/>
              <a:gd name="T59" fmla="*/ 354 h 1738"/>
              <a:gd name="T60" fmla="*/ 394 w 500"/>
              <a:gd name="T61" fmla="*/ 114 h 1738"/>
              <a:gd name="T62" fmla="*/ 488 w 500"/>
              <a:gd name="T63" fmla="*/ 172 h 1738"/>
              <a:gd name="T64" fmla="*/ 304 w 500"/>
              <a:gd name="T65" fmla="*/ 169 h 1738"/>
              <a:gd name="T66" fmla="*/ 487 w 500"/>
              <a:gd name="T67" fmla="*/ 195 h 1738"/>
              <a:gd name="T68" fmla="*/ 479 w 500"/>
              <a:gd name="T69" fmla="*/ 258 h 1738"/>
              <a:gd name="T70" fmla="*/ 364 w 500"/>
              <a:gd name="T71" fmla="*/ 392 h 1738"/>
              <a:gd name="T72" fmla="*/ 449 w 500"/>
              <a:gd name="T73" fmla="*/ 362 h 1738"/>
              <a:gd name="T74" fmla="*/ 439 w 500"/>
              <a:gd name="T75" fmla="*/ 460 h 1738"/>
              <a:gd name="T76" fmla="*/ 430 w 500"/>
              <a:gd name="T77" fmla="*/ 505 h 1738"/>
              <a:gd name="T78" fmla="*/ 430 w 500"/>
              <a:gd name="T79" fmla="*/ 556 h 1738"/>
              <a:gd name="T80" fmla="*/ 419 w 500"/>
              <a:gd name="T81" fmla="*/ 647 h 1738"/>
              <a:gd name="T82" fmla="*/ 401 w 500"/>
              <a:gd name="T83" fmla="*/ 647 h 1738"/>
              <a:gd name="T84" fmla="*/ 396 w 500"/>
              <a:gd name="T85" fmla="*/ 728 h 1738"/>
              <a:gd name="T86" fmla="*/ 203 w 500"/>
              <a:gd name="T87" fmla="*/ 796 h 1738"/>
              <a:gd name="T88" fmla="*/ 383 w 500"/>
              <a:gd name="T89" fmla="*/ 821 h 1738"/>
              <a:gd name="T90" fmla="*/ 364 w 500"/>
              <a:gd name="T91" fmla="*/ 866 h 1738"/>
              <a:gd name="T92" fmla="*/ 349 w 500"/>
              <a:gd name="T93" fmla="*/ 928 h 1738"/>
              <a:gd name="T94" fmla="*/ 347 w 500"/>
              <a:gd name="T95" fmla="*/ 1021 h 1738"/>
              <a:gd name="T96" fmla="*/ 346 w 500"/>
              <a:gd name="T97" fmla="*/ 1028 h 1738"/>
              <a:gd name="T98" fmla="*/ 318 w 500"/>
              <a:gd name="T99" fmla="*/ 1114 h 1738"/>
              <a:gd name="T100" fmla="*/ 116 w 500"/>
              <a:gd name="T101" fmla="*/ 1166 h 1738"/>
              <a:gd name="T102" fmla="*/ 115 w 500"/>
              <a:gd name="T103" fmla="*/ 1228 h 1738"/>
              <a:gd name="T104" fmla="*/ 288 w 500"/>
              <a:gd name="T105" fmla="*/ 1248 h 1738"/>
              <a:gd name="T106" fmla="*/ 80 w 500"/>
              <a:gd name="T107" fmla="*/ 1318 h 1738"/>
              <a:gd name="T108" fmla="*/ 268 w 500"/>
              <a:gd name="T109" fmla="*/ 1361 h 1738"/>
              <a:gd name="T110" fmla="*/ 162 w 500"/>
              <a:gd name="T111" fmla="*/ 1266 h 1738"/>
              <a:gd name="T112" fmla="*/ 60 w 500"/>
              <a:gd name="T113" fmla="*/ 1410 h 1738"/>
              <a:gd name="T114" fmla="*/ 46 w 500"/>
              <a:gd name="T115" fmla="*/ 1448 h 1738"/>
              <a:gd name="T116" fmla="*/ 145 w 500"/>
              <a:gd name="T117" fmla="*/ 1599 h 1738"/>
              <a:gd name="T118" fmla="*/ 36 w 500"/>
              <a:gd name="T119" fmla="*/ 1533 h 1738"/>
              <a:gd name="T120" fmla="*/ 122 w 500"/>
              <a:gd name="T121" fmla="*/ 1474 h 1738"/>
              <a:gd name="T122" fmla="*/ 114 w 500"/>
              <a:gd name="T123" fmla="*/ 1694 h 1738"/>
              <a:gd name="T124" fmla="*/ 7 w 500"/>
              <a:gd name="T125" fmla="*/ 1651 h 1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0" h="1738">
                <a:moveTo>
                  <a:pt x="6" y="1636"/>
                </a:moveTo>
                <a:lnTo>
                  <a:pt x="6" y="1632"/>
                </a:lnTo>
                <a:lnTo>
                  <a:pt x="8" y="1651"/>
                </a:lnTo>
                <a:lnTo>
                  <a:pt x="7" y="1646"/>
                </a:lnTo>
                <a:lnTo>
                  <a:pt x="197" y="1627"/>
                </a:lnTo>
                <a:lnTo>
                  <a:pt x="197" y="1632"/>
                </a:lnTo>
                <a:lnTo>
                  <a:pt x="197" y="1636"/>
                </a:lnTo>
                <a:cubicBezTo>
                  <a:pt x="197" y="1689"/>
                  <a:pt x="154" y="1732"/>
                  <a:pt x="101" y="1732"/>
                </a:cubicBezTo>
                <a:cubicBezTo>
                  <a:pt x="48" y="1732"/>
                  <a:pt x="5" y="1689"/>
                  <a:pt x="5" y="1636"/>
                </a:cubicBezTo>
                <a:lnTo>
                  <a:pt x="5" y="1632"/>
                </a:lnTo>
                <a:lnTo>
                  <a:pt x="5" y="1627"/>
                </a:lnTo>
                <a:lnTo>
                  <a:pt x="101" y="1723"/>
                </a:lnTo>
                <a:lnTo>
                  <a:pt x="100" y="1723"/>
                </a:lnTo>
                <a:lnTo>
                  <a:pt x="195" y="1609"/>
                </a:lnTo>
                <a:lnTo>
                  <a:pt x="196" y="1614"/>
                </a:lnTo>
                <a:cubicBezTo>
                  <a:pt x="197" y="1620"/>
                  <a:pt x="197" y="1626"/>
                  <a:pt x="197" y="1632"/>
                </a:cubicBezTo>
                <a:lnTo>
                  <a:pt x="197" y="1636"/>
                </a:lnTo>
                <a:cubicBezTo>
                  <a:pt x="197" y="1685"/>
                  <a:pt x="161" y="1726"/>
                  <a:pt x="113" y="1732"/>
                </a:cubicBezTo>
                <a:cubicBezTo>
                  <a:pt x="65" y="1738"/>
                  <a:pt x="20" y="1707"/>
                  <a:pt x="8" y="1660"/>
                </a:cubicBezTo>
                <a:lnTo>
                  <a:pt x="7" y="1656"/>
                </a:lnTo>
                <a:lnTo>
                  <a:pt x="5" y="1646"/>
                </a:lnTo>
                <a:cubicBezTo>
                  <a:pt x="0" y="1618"/>
                  <a:pt x="7" y="1589"/>
                  <a:pt x="25" y="1567"/>
                </a:cubicBezTo>
                <a:cubicBezTo>
                  <a:pt x="43" y="1544"/>
                  <a:pt x="71" y="1531"/>
                  <a:pt x="99" y="1531"/>
                </a:cubicBezTo>
                <a:lnTo>
                  <a:pt x="100" y="1531"/>
                </a:lnTo>
                <a:lnTo>
                  <a:pt x="102" y="1531"/>
                </a:lnTo>
                <a:lnTo>
                  <a:pt x="6" y="1627"/>
                </a:lnTo>
                <a:lnTo>
                  <a:pt x="6" y="1621"/>
                </a:lnTo>
                <a:lnTo>
                  <a:pt x="6" y="1621"/>
                </a:lnTo>
                <a:lnTo>
                  <a:pt x="5" y="1615"/>
                </a:lnTo>
                <a:lnTo>
                  <a:pt x="4" y="1598"/>
                </a:lnTo>
                <a:cubicBezTo>
                  <a:pt x="4" y="1545"/>
                  <a:pt x="47" y="1502"/>
                  <a:pt x="100" y="1502"/>
                </a:cubicBezTo>
                <a:cubicBezTo>
                  <a:pt x="153" y="1502"/>
                  <a:pt x="196" y="1545"/>
                  <a:pt x="196" y="1598"/>
                </a:cubicBezTo>
                <a:lnTo>
                  <a:pt x="196" y="1600"/>
                </a:lnTo>
                <a:lnTo>
                  <a:pt x="196" y="1606"/>
                </a:lnTo>
                <a:lnTo>
                  <a:pt x="196" y="1617"/>
                </a:lnTo>
                <a:lnTo>
                  <a:pt x="196" y="1604"/>
                </a:lnTo>
                <a:lnTo>
                  <a:pt x="197" y="1611"/>
                </a:lnTo>
                <a:lnTo>
                  <a:pt x="193" y="1594"/>
                </a:lnTo>
                <a:lnTo>
                  <a:pt x="194" y="1597"/>
                </a:lnTo>
                <a:lnTo>
                  <a:pt x="7" y="1637"/>
                </a:lnTo>
                <a:lnTo>
                  <a:pt x="6" y="1627"/>
                </a:lnTo>
                <a:lnTo>
                  <a:pt x="6" y="1627"/>
                </a:lnTo>
                <a:lnTo>
                  <a:pt x="9" y="1642"/>
                </a:lnTo>
                <a:lnTo>
                  <a:pt x="8" y="1639"/>
                </a:lnTo>
                <a:lnTo>
                  <a:pt x="195" y="1608"/>
                </a:lnTo>
                <a:lnTo>
                  <a:pt x="195" y="1611"/>
                </a:lnTo>
                <a:lnTo>
                  <a:pt x="194" y="1596"/>
                </a:lnTo>
                <a:lnTo>
                  <a:pt x="195" y="1602"/>
                </a:lnTo>
                <a:lnTo>
                  <a:pt x="197" y="1618"/>
                </a:lnTo>
                <a:lnTo>
                  <a:pt x="16" y="1585"/>
                </a:lnTo>
                <a:lnTo>
                  <a:pt x="18" y="1581"/>
                </a:lnTo>
                <a:lnTo>
                  <a:pt x="9" y="1608"/>
                </a:lnTo>
                <a:lnTo>
                  <a:pt x="10" y="1602"/>
                </a:lnTo>
                <a:lnTo>
                  <a:pt x="104" y="1713"/>
                </a:lnTo>
                <a:lnTo>
                  <a:pt x="103" y="1713"/>
                </a:lnTo>
                <a:cubicBezTo>
                  <a:pt x="74" y="1713"/>
                  <a:pt x="47" y="1700"/>
                  <a:pt x="29" y="1678"/>
                </a:cubicBezTo>
                <a:cubicBezTo>
                  <a:pt x="10" y="1655"/>
                  <a:pt x="3" y="1625"/>
                  <a:pt x="10" y="1597"/>
                </a:cubicBezTo>
                <a:lnTo>
                  <a:pt x="12" y="1588"/>
                </a:lnTo>
                <a:lnTo>
                  <a:pt x="11" y="1589"/>
                </a:lnTo>
                <a:lnTo>
                  <a:pt x="12" y="1578"/>
                </a:lnTo>
                <a:cubicBezTo>
                  <a:pt x="18" y="1530"/>
                  <a:pt x="59" y="1493"/>
                  <a:pt x="107" y="1493"/>
                </a:cubicBezTo>
                <a:cubicBezTo>
                  <a:pt x="156" y="1493"/>
                  <a:pt x="197" y="1530"/>
                  <a:pt x="203" y="1578"/>
                </a:cubicBezTo>
                <a:lnTo>
                  <a:pt x="204" y="1586"/>
                </a:lnTo>
                <a:lnTo>
                  <a:pt x="204" y="1608"/>
                </a:lnTo>
                <a:lnTo>
                  <a:pt x="205" y="1607"/>
                </a:lnTo>
                <a:cubicBezTo>
                  <a:pt x="208" y="1634"/>
                  <a:pt x="199" y="1661"/>
                  <a:pt x="181" y="1681"/>
                </a:cubicBezTo>
                <a:cubicBezTo>
                  <a:pt x="163" y="1702"/>
                  <a:pt x="137" y="1713"/>
                  <a:pt x="109" y="1713"/>
                </a:cubicBezTo>
                <a:lnTo>
                  <a:pt x="108" y="1713"/>
                </a:lnTo>
                <a:cubicBezTo>
                  <a:pt x="55" y="1713"/>
                  <a:pt x="12" y="1670"/>
                  <a:pt x="12" y="1617"/>
                </a:cubicBezTo>
                <a:cubicBezTo>
                  <a:pt x="12" y="1564"/>
                  <a:pt x="55" y="1521"/>
                  <a:pt x="108" y="1521"/>
                </a:cubicBezTo>
                <a:lnTo>
                  <a:pt x="111" y="1521"/>
                </a:lnTo>
                <a:lnTo>
                  <a:pt x="15" y="1617"/>
                </a:lnTo>
                <a:lnTo>
                  <a:pt x="15" y="1612"/>
                </a:lnTo>
                <a:lnTo>
                  <a:pt x="15" y="1608"/>
                </a:lnTo>
                <a:cubicBezTo>
                  <a:pt x="15" y="1559"/>
                  <a:pt x="53" y="1518"/>
                  <a:pt x="102" y="1513"/>
                </a:cubicBezTo>
                <a:cubicBezTo>
                  <a:pt x="151" y="1508"/>
                  <a:pt x="196" y="1541"/>
                  <a:pt x="206" y="1590"/>
                </a:cubicBezTo>
                <a:lnTo>
                  <a:pt x="207" y="1595"/>
                </a:lnTo>
                <a:lnTo>
                  <a:pt x="207" y="1594"/>
                </a:lnTo>
                <a:lnTo>
                  <a:pt x="17" y="1617"/>
                </a:lnTo>
                <a:lnTo>
                  <a:pt x="17" y="1614"/>
                </a:lnTo>
                <a:lnTo>
                  <a:pt x="17" y="1608"/>
                </a:lnTo>
                <a:lnTo>
                  <a:pt x="17" y="1598"/>
                </a:lnTo>
                <a:cubicBezTo>
                  <a:pt x="17" y="1545"/>
                  <a:pt x="60" y="1502"/>
                  <a:pt x="113" y="1502"/>
                </a:cubicBezTo>
                <a:lnTo>
                  <a:pt x="114" y="1502"/>
                </a:lnTo>
                <a:lnTo>
                  <a:pt x="20" y="1617"/>
                </a:lnTo>
                <a:lnTo>
                  <a:pt x="19" y="1612"/>
                </a:lnTo>
                <a:lnTo>
                  <a:pt x="19" y="1613"/>
                </a:lnTo>
                <a:lnTo>
                  <a:pt x="207" y="1571"/>
                </a:lnTo>
                <a:lnTo>
                  <a:pt x="208" y="1576"/>
                </a:lnTo>
                <a:lnTo>
                  <a:pt x="208" y="1575"/>
                </a:lnTo>
                <a:lnTo>
                  <a:pt x="21" y="1575"/>
                </a:lnTo>
                <a:lnTo>
                  <a:pt x="22" y="1571"/>
                </a:lnTo>
                <a:lnTo>
                  <a:pt x="22" y="1571"/>
                </a:lnTo>
                <a:cubicBezTo>
                  <a:pt x="31" y="1526"/>
                  <a:pt x="71" y="1493"/>
                  <a:pt x="116" y="1493"/>
                </a:cubicBezTo>
                <a:lnTo>
                  <a:pt x="118" y="1493"/>
                </a:lnTo>
                <a:lnTo>
                  <a:pt x="22" y="1589"/>
                </a:lnTo>
                <a:lnTo>
                  <a:pt x="22" y="1578"/>
                </a:lnTo>
                <a:lnTo>
                  <a:pt x="22" y="1570"/>
                </a:lnTo>
                <a:cubicBezTo>
                  <a:pt x="22" y="1520"/>
                  <a:pt x="62" y="1478"/>
                  <a:pt x="113" y="1475"/>
                </a:cubicBezTo>
                <a:cubicBezTo>
                  <a:pt x="163" y="1472"/>
                  <a:pt x="207" y="1508"/>
                  <a:pt x="214" y="1559"/>
                </a:cubicBezTo>
                <a:lnTo>
                  <a:pt x="215" y="1567"/>
                </a:lnTo>
                <a:lnTo>
                  <a:pt x="215" y="1589"/>
                </a:lnTo>
                <a:cubicBezTo>
                  <a:pt x="215" y="1642"/>
                  <a:pt x="172" y="1685"/>
                  <a:pt x="119" y="1685"/>
                </a:cubicBezTo>
                <a:lnTo>
                  <a:pt x="118" y="1685"/>
                </a:lnTo>
                <a:lnTo>
                  <a:pt x="213" y="1571"/>
                </a:lnTo>
                <a:lnTo>
                  <a:pt x="214" y="1576"/>
                </a:lnTo>
                <a:lnTo>
                  <a:pt x="214" y="1575"/>
                </a:lnTo>
                <a:lnTo>
                  <a:pt x="29" y="1568"/>
                </a:lnTo>
                <a:lnTo>
                  <a:pt x="30" y="1565"/>
                </a:lnTo>
                <a:lnTo>
                  <a:pt x="27" y="1580"/>
                </a:lnTo>
                <a:lnTo>
                  <a:pt x="28" y="1574"/>
                </a:lnTo>
                <a:lnTo>
                  <a:pt x="26" y="1589"/>
                </a:lnTo>
                <a:lnTo>
                  <a:pt x="26" y="1579"/>
                </a:lnTo>
                <a:lnTo>
                  <a:pt x="26" y="1572"/>
                </a:lnTo>
                <a:lnTo>
                  <a:pt x="26" y="1570"/>
                </a:lnTo>
                <a:cubicBezTo>
                  <a:pt x="26" y="1517"/>
                  <a:pt x="69" y="1474"/>
                  <a:pt x="122" y="1474"/>
                </a:cubicBezTo>
                <a:cubicBezTo>
                  <a:pt x="175" y="1474"/>
                  <a:pt x="218" y="1517"/>
                  <a:pt x="218" y="1570"/>
                </a:cubicBezTo>
                <a:lnTo>
                  <a:pt x="218" y="1576"/>
                </a:lnTo>
                <a:lnTo>
                  <a:pt x="219" y="1575"/>
                </a:lnTo>
                <a:lnTo>
                  <a:pt x="219" y="1594"/>
                </a:lnTo>
                <a:lnTo>
                  <a:pt x="219" y="1598"/>
                </a:lnTo>
                <a:cubicBezTo>
                  <a:pt x="219" y="1651"/>
                  <a:pt x="176" y="1694"/>
                  <a:pt x="123" y="1694"/>
                </a:cubicBezTo>
                <a:cubicBezTo>
                  <a:pt x="70" y="1694"/>
                  <a:pt x="27" y="1651"/>
                  <a:pt x="27" y="1598"/>
                </a:cubicBezTo>
                <a:lnTo>
                  <a:pt x="27" y="1597"/>
                </a:lnTo>
                <a:lnTo>
                  <a:pt x="27" y="1591"/>
                </a:lnTo>
                <a:lnTo>
                  <a:pt x="27" y="1587"/>
                </a:lnTo>
                <a:lnTo>
                  <a:pt x="31" y="1610"/>
                </a:lnTo>
                <a:lnTo>
                  <a:pt x="29" y="1604"/>
                </a:lnTo>
                <a:lnTo>
                  <a:pt x="28" y="1601"/>
                </a:lnTo>
                <a:cubicBezTo>
                  <a:pt x="12" y="1552"/>
                  <a:pt x="38" y="1498"/>
                  <a:pt x="86" y="1480"/>
                </a:cubicBezTo>
                <a:cubicBezTo>
                  <a:pt x="135" y="1462"/>
                  <a:pt x="189" y="1487"/>
                  <a:pt x="209" y="1535"/>
                </a:cubicBezTo>
                <a:lnTo>
                  <a:pt x="211" y="1540"/>
                </a:lnTo>
                <a:lnTo>
                  <a:pt x="216" y="1556"/>
                </a:lnTo>
                <a:lnTo>
                  <a:pt x="26" y="1579"/>
                </a:lnTo>
                <a:lnTo>
                  <a:pt x="26" y="1575"/>
                </a:lnTo>
                <a:lnTo>
                  <a:pt x="28" y="1594"/>
                </a:lnTo>
                <a:lnTo>
                  <a:pt x="27" y="1589"/>
                </a:lnTo>
                <a:cubicBezTo>
                  <a:pt x="17" y="1538"/>
                  <a:pt x="50" y="1488"/>
                  <a:pt x="100" y="1477"/>
                </a:cubicBezTo>
                <a:cubicBezTo>
                  <a:pt x="151" y="1465"/>
                  <a:pt x="202" y="1497"/>
                  <a:pt x="215" y="1547"/>
                </a:cubicBezTo>
                <a:lnTo>
                  <a:pt x="216" y="1551"/>
                </a:lnTo>
                <a:cubicBezTo>
                  <a:pt x="218" y="1559"/>
                  <a:pt x="218" y="1567"/>
                  <a:pt x="218" y="1574"/>
                </a:cubicBezTo>
                <a:lnTo>
                  <a:pt x="218" y="1579"/>
                </a:lnTo>
                <a:lnTo>
                  <a:pt x="29" y="1556"/>
                </a:lnTo>
                <a:lnTo>
                  <a:pt x="30" y="1552"/>
                </a:lnTo>
                <a:lnTo>
                  <a:pt x="27" y="1575"/>
                </a:lnTo>
                <a:lnTo>
                  <a:pt x="27" y="1570"/>
                </a:lnTo>
                <a:lnTo>
                  <a:pt x="123" y="1666"/>
                </a:lnTo>
                <a:lnTo>
                  <a:pt x="122" y="1666"/>
                </a:lnTo>
                <a:lnTo>
                  <a:pt x="121" y="1666"/>
                </a:lnTo>
                <a:cubicBezTo>
                  <a:pt x="68" y="1666"/>
                  <a:pt x="25" y="1623"/>
                  <a:pt x="25" y="1570"/>
                </a:cubicBezTo>
                <a:lnTo>
                  <a:pt x="25" y="1560"/>
                </a:lnTo>
                <a:lnTo>
                  <a:pt x="25" y="1562"/>
                </a:lnTo>
                <a:cubicBezTo>
                  <a:pt x="20" y="1513"/>
                  <a:pt x="52" y="1468"/>
                  <a:pt x="100" y="1458"/>
                </a:cubicBezTo>
                <a:cubicBezTo>
                  <a:pt x="148" y="1447"/>
                  <a:pt x="196" y="1475"/>
                  <a:pt x="212" y="1521"/>
                </a:cubicBezTo>
                <a:lnTo>
                  <a:pt x="213" y="1524"/>
                </a:lnTo>
                <a:cubicBezTo>
                  <a:pt x="214" y="1529"/>
                  <a:pt x="215" y="1534"/>
                  <a:pt x="216" y="1539"/>
                </a:cubicBezTo>
                <a:lnTo>
                  <a:pt x="217" y="1545"/>
                </a:lnTo>
                <a:lnTo>
                  <a:pt x="26" y="1560"/>
                </a:lnTo>
                <a:lnTo>
                  <a:pt x="26" y="1554"/>
                </a:lnTo>
                <a:lnTo>
                  <a:pt x="26" y="1551"/>
                </a:lnTo>
                <a:lnTo>
                  <a:pt x="218" y="1562"/>
                </a:lnTo>
                <a:lnTo>
                  <a:pt x="217" y="1571"/>
                </a:lnTo>
                <a:lnTo>
                  <a:pt x="217" y="1570"/>
                </a:lnTo>
                <a:cubicBezTo>
                  <a:pt x="217" y="1623"/>
                  <a:pt x="174" y="1666"/>
                  <a:pt x="121" y="1666"/>
                </a:cubicBezTo>
                <a:lnTo>
                  <a:pt x="120" y="1666"/>
                </a:lnTo>
                <a:cubicBezTo>
                  <a:pt x="91" y="1666"/>
                  <a:pt x="64" y="1653"/>
                  <a:pt x="46" y="1631"/>
                </a:cubicBezTo>
                <a:cubicBezTo>
                  <a:pt x="27" y="1608"/>
                  <a:pt x="20" y="1578"/>
                  <a:pt x="27" y="1550"/>
                </a:cubicBezTo>
                <a:lnTo>
                  <a:pt x="29" y="1541"/>
                </a:lnTo>
                <a:lnTo>
                  <a:pt x="28" y="1542"/>
                </a:lnTo>
                <a:lnTo>
                  <a:pt x="29" y="1532"/>
                </a:lnTo>
                <a:lnTo>
                  <a:pt x="124" y="1637"/>
                </a:lnTo>
                <a:lnTo>
                  <a:pt x="123" y="1637"/>
                </a:lnTo>
                <a:lnTo>
                  <a:pt x="219" y="1541"/>
                </a:lnTo>
                <a:lnTo>
                  <a:pt x="219" y="1551"/>
                </a:lnTo>
                <a:lnTo>
                  <a:pt x="220" y="1550"/>
                </a:lnTo>
                <a:lnTo>
                  <a:pt x="33" y="1530"/>
                </a:lnTo>
                <a:lnTo>
                  <a:pt x="34" y="1527"/>
                </a:lnTo>
                <a:lnTo>
                  <a:pt x="29" y="1557"/>
                </a:lnTo>
                <a:lnTo>
                  <a:pt x="29" y="1551"/>
                </a:lnTo>
                <a:cubicBezTo>
                  <a:pt x="29" y="1498"/>
                  <a:pt x="72" y="1455"/>
                  <a:pt x="125" y="1455"/>
                </a:cubicBezTo>
                <a:lnTo>
                  <a:pt x="126" y="1455"/>
                </a:lnTo>
                <a:lnTo>
                  <a:pt x="128" y="1455"/>
                </a:lnTo>
                <a:lnTo>
                  <a:pt x="33" y="1542"/>
                </a:lnTo>
                <a:lnTo>
                  <a:pt x="34" y="1532"/>
                </a:lnTo>
                <a:lnTo>
                  <a:pt x="33" y="1532"/>
                </a:lnTo>
                <a:cubicBezTo>
                  <a:pt x="33" y="1479"/>
                  <a:pt x="76" y="1436"/>
                  <a:pt x="129" y="1436"/>
                </a:cubicBezTo>
                <a:cubicBezTo>
                  <a:pt x="182" y="1436"/>
                  <a:pt x="225" y="1479"/>
                  <a:pt x="225" y="1532"/>
                </a:cubicBezTo>
                <a:lnTo>
                  <a:pt x="225" y="1535"/>
                </a:lnTo>
                <a:lnTo>
                  <a:pt x="225" y="1541"/>
                </a:lnTo>
                <a:lnTo>
                  <a:pt x="222" y="1515"/>
                </a:lnTo>
                <a:lnTo>
                  <a:pt x="224" y="1522"/>
                </a:lnTo>
                <a:lnTo>
                  <a:pt x="211" y="1495"/>
                </a:lnTo>
                <a:lnTo>
                  <a:pt x="213" y="1498"/>
                </a:lnTo>
                <a:lnTo>
                  <a:pt x="37" y="1551"/>
                </a:lnTo>
                <a:lnTo>
                  <a:pt x="37" y="1546"/>
                </a:lnTo>
                <a:lnTo>
                  <a:pt x="37" y="1548"/>
                </a:lnTo>
                <a:lnTo>
                  <a:pt x="36" y="1537"/>
                </a:lnTo>
                <a:lnTo>
                  <a:pt x="35" y="1522"/>
                </a:lnTo>
                <a:cubicBezTo>
                  <a:pt x="35" y="1474"/>
                  <a:pt x="72" y="1433"/>
                  <a:pt x="120" y="1427"/>
                </a:cubicBezTo>
                <a:cubicBezTo>
                  <a:pt x="168" y="1421"/>
                  <a:pt x="213" y="1452"/>
                  <a:pt x="225" y="1499"/>
                </a:cubicBezTo>
                <a:lnTo>
                  <a:pt x="226" y="1503"/>
                </a:lnTo>
                <a:lnTo>
                  <a:pt x="228" y="1517"/>
                </a:lnTo>
                <a:lnTo>
                  <a:pt x="37" y="1532"/>
                </a:lnTo>
                <a:lnTo>
                  <a:pt x="37" y="1528"/>
                </a:lnTo>
                <a:lnTo>
                  <a:pt x="39" y="1544"/>
                </a:lnTo>
                <a:lnTo>
                  <a:pt x="38" y="1538"/>
                </a:lnTo>
                <a:lnTo>
                  <a:pt x="37" y="1532"/>
                </a:lnTo>
                <a:lnTo>
                  <a:pt x="40" y="1547"/>
                </a:lnTo>
                <a:lnTo>
                  <a:pt x="39" y="1544"/>
                </a:lnTo>
                <a:lnTo>
                  <a:pt x="226" y="1503"/>
                </a:lnTo>
                <a:lnTo>
                  <a:pt x="227" y="1512"/>
                </a:lnTo>
                <a:lnTo>
                  <a:pt x="228" y="1523"/>
                </a:lnTo>
                <a:lnTo>
                  <a:pt x="41" y="1502"/>
                </a:lnTo>
                <a:lnTo>
                  <a:pt x="42" y="1499"/>
                </a:lnTo>
                <a:lnTo>
                  <a:pt x="37" y="1529"/>
                </a:lnTo>
                <a:lnTo>
                  <a:pt x="37" y="1522"/>
                </a:lnTo>
                <a:lnTo>
                  <a:pt x="37" y="1511"/>
                </a:lnTo>
                <a:lnTo>
                  <a:pt x="37" y="1515"/>
                </a:lnTo>
                <a:cubicBezTo>
                  <a:pt x="31" y="1466"/>
                  <a:pt x="63" y="1421"/>
                  <a:pt x="111" y="1410"/>
                </a:cubicBezTo>
                <a:cubicBezTo>
                  <a:pt x="159" y="1399"/>
                  <a:pt x="208" y="1426"/>
                  <a:pt x="224" y="1473"/>
                </a:cubicBezTo>
                <a:lnTo>
                  <a:pt x="225" y="1476"/>
                </a:lnTo>
                <a:cubicBezTo>
                  <a:pt x="228" y="1486"/>
                  <a:pt x="229" y="1496"/>
                  <a:pt x="229" y="1506"/>
                </a:cubicBezTo>
                <a:lnTo>
                  <a:pt x="229" y="1513"/>
                </a:lnTo>
                <a:lnTo>
                  <a:pt x="228" y="1533"/>
                </a:lnTo>
                <a:lnTo>
                  <a:pt x="224" y="1553"/>
                </a:lnTo>
                <a:lnTo>
                  <a:pt x="130" y="1436"/>
                </a:lnTo>
                <a:lnTo>
                  <a:pt x="133" y="1436"/>
                </a:lnTo>
                <a:lnTo>
                  <a:pt x="37" y="1532"/>
                </a:lnTo>
                <a:lnTo>
                  <a:pt x="37" y="1524"/>
                </a:lnTo>
                <a:lnTo>
                  <a:pt x="37" y="1513"/>
                </a:lnTo>
                <a:lnTo>
                  <a:pt x="37" y="1509"/>
                </a:lnTo>
                <a:lnTo>
                  <a:pt x="36" y="1508"/>
                </a:lnTo>
                <a:lnTo>
                  <a:pt x="227" y="1483"/>
                </a:lnTo>
                <a:lnTo>
                  <a:pt x="228" y="1491"/>
                </a:lnTo>
                <a:lnTo>
                  <a:pt x="228" y="1513"/>
                </a:lnTo>
                <a:lnTo>
                  <a:pt x="228" y="1518"/>
                </a:lnTo>
                <a:lnTo>
                  <a:pt x="228" y="1522"/>
                </a:lnTo>
                <a:cubicBezTo>
                  <a:pt x="228" y="1575"/>
                  <a:pt x="185" y="1618"/>
                  <a:pt x="132" y="1618"/>
                </a:cubicBezTo>
                <a:cubicBezTo>
                  <a:pt x="79" y="1618"/>
                  <a:pt x="36" y="1575"/>
                  <a:pt x="36" y="1522"/>
                </a:cubicBezTo>
                <a:lnTo>
                  <a:pt x="36" y="1518"/>
                </a:lnTo>
                <a:lnTo>
                  <a:pt x="38" y="1537"/>
                </a:lnTo>
                <a:lnTo>
                  <a:pt x="37" y="1532"/>
                </a:lnTo>
                <a:cubicBezTo>
                  <a:pt x="32" y="1504"/>
                  <a:pt x="39" y="1475"/>
                  <a:pt x="57" y="1453"/>
                </a:cubicBezTo>
                <a:cubicBezTo>
                  <a:pt x="75" y="1430"/>
                  <a:pt x="103" y="1417"/>
                  <a:pt x="131" y="1417"/>
                </a:cubicBezTo>
                <a:lnTo>
                  <a:pt x="133" y="1417"/>
                </a:lnTo>
                <a:lnTo>
                  <a:pt x="37" y="1513"/>
                </a:lnTo>
                <a:lnTo>
                  <a:pt x="37" y="1503"/>
                </a:lnTo>
                <a:lnTo>
                  <a:pt x="37" y="1505"/>
                </a:lnTo>
                <a:lnTo>
                  <a:pt x="228" y="1494"/>
                </a:lnTo>
                <a:lnTo>
                  <a:pt x="228" y="1497"/>
                </a:lnTo>
                <a:cubicBezTo>
                  <a:pt x="228" y="1503"/>
                  <a:pt x="228" y="1508"/>
                  <a:pt x="227" y="1513"/>
                </a:cubicBezTo>
                <a:lnTo>
                  <a:pt x="226" y="1519"/>
                </a:lnTo>
                <a:lnTo>
                  <a:pt x="131" y="1407"/>
                </a:lnTo>
                <a:lnTo>
                  <a:pt x="133" y="1407"/>
                </a:lnTo>
                <a:lnTo>
                  <a:pt x="37" y="1503"/>
                </a:lnTo>
                <a:lnTo>
                  <a:pt x="37" y="1499"/>
                </a:lnTo>
                <a:lnTo>
                  <a:pt x="39" y="1518"/>
                </a:lnTo>
                <a:lnTo>
                  <a:pt x="38" y="1513"/>
                </a:lnTo>
                <a:cubicBezTo>
                  <a:pt x="36" y="1502"/>
                  <a:pt x="36" y="1490"/>
                  <a:pt x="38" y="1479"/>
                </a:cubicBezTo>
                <a:lnTo>
                  <a:pt x="39" y="1473"/>
                </a:lnTo>
                <a:lnTo>
                  <a:pt x="37" y="1488"/>
                </a:lnTo>
                <a:lnTo>
                  <a:pt x="37" y="1484"/>
                </a:lnTo>
                <a:cubicBezTo>
                  <a:pt x="37" y="1436"/>
                  <a:pt x="74" y="1395"/>
                  <a:pt x="122" y="1389"/>
                </a:cubicBezTo>
                <a:cubicBezTo>
                  <a:pt x="170" y="1383"/>
                  <a:pt x="215" y="1414"/>
                  <a:pt x="227" y="1461"/>
                </a:cubicBezTo>
                <a:lnTo>
                  <a:pt x="228" y="1465"/>
                </a:lnTo>
                <a:cubicBezTo>
                  <a:pt x="230" y="1473"/>
                  <a:pt x="230" y="1481"/>
                  <a:pt x="230" y="1488"/>
                </a:cubicBezTo>
                <a:lnTo>
                  <a:pt x="230" y="1494"/>
                </a:lnTo>
                <a:cubicBezTo>
                  <a:pt x="230" y="1547"/>
                  <a:pt x="187" y="1590"/>
                  <a:pt x="134" y="1590"/>
                </a:cubicBezTo>
                <a:lnTo>
                  <a:pt x="133" y="1590"/>
                </a:lnTo>
                <a:lnTo>
                  <a:pt x="132" y="1590"/>
                </a:lnTo>
                <a:lnTo>
                  <a:pt x="227" y="1479"/>
                </a:lnTo>
                <a:lnTo>
                  <a:pt x="228" y="1485"/>
                </a:lnTo>
                <a:lnTo>
                  <a:pt x="225" y="1470"/>
                </a:lnTo>
                <a:lnTo>
                  <a:pt x="226" y="1473"/>
                </a:lnTo>
                <a:lnTo>
                  <a:pt x="39" y="1493"/>
                </a:lnTo>
                <a:lnTo>
                  <a:pt x="40" y="1484"/>
                </a:lnTo>
                <a:lnTo>
                  <a:pt x="39" y="1484"/>
                </a:lnTo>
                <a:cubicBezTo>
                  <a:pt x="39" y="1431"/>
                  <a:pt x="82" y="1388"/>
                  <a:pt x="135" y="1388"/>
                </a:cubicBezTo>
                <a:cubicBezTo>
                  <a:pt x="188" y="1388"/>
                  <a:pt x="231" y="1431"/>
                  <a:pt x="231" y="1484"/>
                </a:cubicBezTo>
                <a:lnTo>
                  <a:pt x="231" y="1489"/>
                </a:lnTo>
                <a:lnTo>
                  <a:pt x="231" y="1494"/>
                </a:lnTo>
                <a:lnTo>
                  <a:pt x="40" y="1485"/>
                </a:lnTo>
                <a:lnTo>
                  <a:pt x="41" y="1475"/>
                </a:lnTo>
                <a:lnTo>
                  <a:pt x="40" y="1478"/>
                </a:lnTo>
                <a:lnTo>
                  <a:pt x="40" y="1475"/>
                </a:lnTo>
                <a:cubicBezTo>
                  <a:pt x="40" y="1422"/>
                  <a:pt x="83" y="1379"/>
                  <a:pt x="136" y="1379"/>
                </a:cubicBezTo>
                <a:cubicBezTo>
                  <a:pt x="189" y="1379"/>
                  <a:pt x="232" y="1422"/>
                  <a:pt x="232" y="1475"/>
                </a:cubicBezTo>
                <a:lnTo>
                  <a:pt x="232" y="1483"/>
                </a:lnTo>
                <a:lnTo>
                  <a:pt x="231" y="1503"/>
                </a:lnTo>
                <a:lnTo>
                  <a:pt x="135" y="1398"/>
                </a:lnTo>
                <a:lnTo>
                  <a:pt x="138" y="1398"/>
                </a:lnTo>
                <a:lnTo>
                  <a:pt x="47" y="1522"/>
                </a:lnTo>
                <a:lnTo>
                  <a:pt x="44" y="1512"/>
                </a:lnTo>
                <a:cubicBezTo>
                  <a:pt x="35" y="1483"/>
                  <a:pt x="40" y="1452"/>
                  <a:pt x="58" y="1427"/>
                </a:cubicBezTo>
                <a:cubicBezTo>
                  <a:pt x="77" y="1403"/>
                  <a:pt x="105" y="1388"/>
                  <a:pt x="135" y="1388"/>
                </a:cubicBezTo>
                <a:lnTo>
                  <a:pt x="137" y="1388"/>
                </a:lnTo>
                <a:cubicBezTo>
                  <a:pt x="184" y="1388"/>
                  <a:pt x="224" y="1422"/>
                  <a:pt x="232" y="1469"/>
                </a:cubicBezTo>
                <a:lnTo>
                  <a:pt x="233" y="1475"/>
                </a:lnTo>
                <a:cubicBezTo>
                  <a:pt x="234" y="1480"/>
                  <a:pt x="234" y="1485"/>
                  <a:pt x="234" y="1490"/>
                </a:cubicBezTo>
                <a:lnTo>
                  <a:pt x="234" y="1494"/>
                </a:lnTo>
                <a:cubicBezTo>
                  <a:pt x="234" y="1547"/>
                  <a:pt x="191" y="1590"/>
                  <a:pt x="138" y="1590"/>
                </a:cubicBezTo>
                <a:cubicBezTo>
                  <a:pt x="85" y="1590"/>
                  <a:pt x="42" y="1547"/>
                  <a:pt x="42" y="1494"/>
                </a:cubicBezTo>
                <a:lnTo>
                  <a:pt x="42" y="1484"/>
                </a:lnTo>
                <a:lnTo>
                  <a:pt x="42" y="1475"/>
                </a:lnTo>
                <a:cubicBezTo>
                  <a:pt x="42" y="1427"/>
                  <a:pt x="79" y="1386"/>
                  <a:pt x="127" y="1380"/>
                </a:cubicBezTo>
                <a:cubicBezTo>
                  <a:pt x="175" y="1374"/>
                  <a:pt x="220" y="1405"/>
                  <a:pt x="232" y="1452"/>
                </a:cubicBezTo>
                <a:lnTo>
                  <a:pt x="233" y="1456"/>
                </a:lnTo>
                <a:cubicBezTo>
                  <a:pt x="235" y="1464"/>
                  <a:pt x="235" y="1472"/>
                  <a:pt x="235" y="1479"/>
                </a:cubicBezTo>
                <a:lnTo>
                  <a:pt x="235" y="1484"/>
                </a:lnTo>
                <a:cubicBezTo>
                  <a:pt x="235" y="1537"/>
                  <a:pt x="192" y="1580"/>
                  <a:pt x="139" y="1580"/>
                </a:cubicBezTo>
                <a:cubicBezTo>
                  <a:pt x="86" y="1580"/>
                  <a:pt x="43" y="1537"/>
                  <a:pt x="43" y="1484"/>
                </a:cubicBezTo>
                <a:lnTo>
                  <a:pt x="43" y="1480"/>
                </a:lnTo>
                <a:lnTo>
                  <a:pt x="43" y="1475"/>
                </a:lnTo>
                <a:cubicBezTo>
                  <a:pt x="43" y="1422"/>
                  <a:pt x="86" y="1379"/>
                  <a:pt x="139" y="1379"/>
                </a:cubicBezTo>
                <a:lnTo>
                  <a:pt x="140" y="1379"/>
                </a:lnTo>
                <a:lnTo>
                  <a:pt x="45" y="1485"/>
                </a:lnTo>
                <a:lnTo>
                  <a:pt x="44" y="1475"/>
                </a:lnTo>
                <a:lnTo>
                  <a:pt x="43" y="1459"/>
                </a:lnTo>
                <a:lnTo>
                  <a:pt x="43" y="1456"/>
                </a:lnTo>
                <a:cubicBezTo>
                  <a:pt x="43" y="1406"/>
                  <a:pt x="83" y="1363"/>
                  <a:pt x="134" y="1361"/>
                </a:cubicBezTo>
                <a:cubicBezTo>
                  <a:pt x="185" y="1358"/>
                  <a:pt x="229" y="1395"/>
                  <a:pt x="235" y="1446"/>
                </a:cubicBezTo>
                <a:lnTo>
                  <a:pt x="236" y="1455"/>
                </a:lnTo>
                <a:lnTo>
                  <a:pt x="237" y="1459"/>
                </a:lnTo>
                <a:lnTo>
                  <a:pt x="238" y="1461"/>
                </a:lnTo>
                <a:lnTo>
                  <a:pt x="49" y="1496"/>
                </a:lnTo>
                <a:lnTo>
                  <a:pt x="48" y="1488"/>
                </a:lnTo>
                <a:lnTo>
                  <a:pt x="47" y="1483"/>
                </a:lnTo>
                <a:cubicBezTo>
                  <a:pt x="46" y="1477"/>
                  <a:pt x="45" y="1471"/>
                  <a:pt x="45" y="1465"/>
                </a:cubicBezTo>
                <a:lnTo>
                  <a:pt x="45" y="1458"/>
                </a:lnTo>
                <a:lnTo>
                  <a:pt x="45" y="1456"/>
                </a:lnTo>
                <a:cubicBezTo>
                  <a:pt x="45" y="1406"/>
                  <a:pt x="85" y="1363"/>
                  <a:pt x="136" y="1361"/>
                </a:cubicBezTo>
                <a:cubicBezTo>
                  <a:pt x="187" y="1358"/>
                  <a:pt x="231" y="1395"/>
                  <a:pt x="237" y="1446"/>
                </a:cubicBezTo>
                <a:lnTo>
                  <a:pt x="238" y="1455"/>
                </a:lnTo>
                <a:lnTo>
                  <a:pt x="238" y="1475"/>
                </a:lnTo>
                <a:lnTo>
                  <a:pt x="142" y="1379"/>
                </a:lnTo>
                <a:lnTo>
                  <a:pt x="143" y="1379"/>
                </a:lnTo>
                <a:lnTo>
                  <a:pt x="47" y="1475"/>
                </a:lnTo>
                <a:lnTo>
                  <a:pt x="47" y="1469"/>
                </a:lnTo>
                <a:lnTo>
                  <a:pt x="47" y="1459"/>
                </a:lnTo>
                <a:lnTo>
                  <a:pt x="47" y="1463"/>
                </a:lnTo>
                <a:lnTo>
                  <a:pt x="46" y="1446"/>
                </a:lnTo>
                <a:cubicBezTo>
                  <a:pt x="46" y="1393"/>
                  <a:pt x="89" y="1350"/>
                  <a:pt x="142" y="1350"/>
                </a:cubicBezTo>
                <a:cubicBezTo>
                  <a:pt x="195" y="1350"/>
                  <a:pt x="238" y="1393"/>
                  <a:pt x="238" y="1446"/>
                </a:cubicBezTo>
                <a:lnTo>
                  <a:pt x="238" y="1448"/>
                </a:lnTo>
                <a:lnTo>
                  <a:pt x="238" y="1435"/>
                </a:lnTo>
                <a:lnTo>
                  <a:pt x="239" y="1442"/>
                </a:lnTo>
                <a:lnTo>
                  <a:pt x="239" y="1446"/>
                </a:lnTo>
                <a:cubicBezTo>
                  <a:pt x="240" y="1451"/>
                  <a:pt x="240" y="1456"/>
                  <a:pt x="240" y="1461"/>
                </a:cubicBezTo>
                <a:lnTo>
                  <a:pt x="240" y="1465"/>
                </a:lnTo>
                <a:cubicBezTo>
                  <a:pt x="240" y="1518"/>
                  <a:pt x="197" y="1561"/>
                  <a:pt x="144" y="1561"/>
                </a:cubicBezTo>
                <a:cubicBezTo>
                  <a:pt x="91" y="1561"/>
                  <a:pt x="48" y="1518"/>
                  <a:pt x="48" y="1465"/>
                </a:cubicBezTo>
                <a:lnTo>
                  <a:pt x="48" y="1462"/>
                </a:lnTo>
                <a:lnTo>
                  <a:pt x="50" y="1478"/>
                </a:lnTo>
                <a:lnTo>
                  <a:pt x="49" y="1472"/>
                </a:lnTo>
                <a:cubicBezTo>
                  <a:pt x="44" y="1444"/>
                  <a:pt x="52" y="1416"/>
                  <a:pt x="70" y="1394"/>
                </a:cubicBezTo>
                <a:cubicBezTo>
                  <a:pt x="88" y="1373"/>
                  <a:pt x="115" y="1360"/>
                  <a:pt x="143" y="1360"/>
                </a:cubicBezTo>
                <a:lnTo>
                  <a:pt x="144" y="1360"/>
                </a:lnTo>
                <a:lnTo>
                  <a:pt x="145" y="1360"/>
                </a:lnTo>
                <a:cubicBezTo>
                  <a:pt x="191" y="1360"/>
                  <a:pt x="231" y="1393"/>
                  <a:pt x="240" y="1438"/>
                </a:cubicBezTo>
                <a:lnTo>
                  <a:pt x="241" y="1443"/>
                </a:lnTo>
                <a:lnTo>
                  <a:pt x="241" y="1442"/>
                </a:lnTo>
                <a:lnTo>
                  <a:pt x="51" y="1465"/>
                </a:lnTo>
                <a:lnTo>
                  <a:pt x="51" y="1462"/>
                </a:lnTo>
                <a:lnTo>
                  <a:pt x="53" y="1478"/>
                </a:lnTo>
                <a:lnTo>
                  <a:pt x="52" y="1472"/>
                </a:lnTo>
                <a:cubicBezTo>
                  <a:pt x="50" y="1461"/>
                  <a:pt x="50" y="1449"/>
                  <a:pt x="52" y="1438"/>
                </a:cubicBezTo>
                <a:lnTo>
                  <a:pt x="54" y="1428"/>
                </a:lnTo>
                <a:cubicBezTo>
                  <a:pt x="63" y="1383"/>
                  <a:pt x="103" y="1350"/>
                  <a:pt x="148" y="1350"/>
                </a:cubicBezTo>
                <a:lnTo>
                  <a:pt x="149" y="1350"/>
                </a:lnTo>
                <a:cubicBezTo>
                  <a:pt x="196" y="1350"/>
                  <a:pt x="236" y="1384"/>
                  <a:pt x="244" y="1431"/>
                </a:cubicBezTo>
                <a:lnTo>
                  <a:pt x="245" y="1437"/>
                </a:lnTo>
                <a:cubicBezTo>
                  <a:pt x="246" y="1442"/>
                  <a:pt x="246" y="1447"/>
                  <a:pt x="246" y="1452"/>
                </a:cubicBezTo>
                <a:lnTo>
                  <a:pt x="246" y="1456"/>
                </a:lnTo>
                <a:lnTo>
                  <a:pt x="55" y="1447"/>
                </a:lnTo>
                <a:lnTo>
                  <a:pt x="56" y="1437"/>
                </a:lnTo>
                <a:lnTo>
                  <a:pt x="57" y="1427"/>
                </a:lnTo>
                <a:cubicBezTo>
                  <a:pt x="62" y="1385"/>
                  <a:pt x="94" y="1350"/>
                  <a:pt x="136" y="1343"/>
                </a:cubicBezTo>
                <a:cubicBezTo>
                  <a:pt x="177" y="1335"/>
                  <a:pt x="219" y="1356"/>
                  <a:pt x="238" y="1395"/>
                </a:cubicBezTo>
                <a:lnTo>
                  <a:pt x="240" y="1399"/>
                </a:lnTo>
                <a:cubicBezTo>
                  <a:pt x="244" y="1406"/>
                  <a:pt x="247" y="1414"/>
                  <a:pt x="249" y="1423"/>
                </a:cubicBezTo>
                <a:lnTo>
                  <a:pt x="250" y="1428"/>
                </a:lnTo>
                <a:lnTo>
                  <a:pt x="59" y="1446"/>
                </a:lnTo>
                <a:lnTo>
                  <a:pt x="59" y="1443"/>
                </a:lnTo>
                <a:lnTo>
                  <a:pt x="61" y="1459"/>
                </a:lnTo>
                <a:lnTo>
                  <a:pt x="60" y="1453"/>
                </a:lnTo>
                <a:cubicBezTo>
                  <a:pt x="59" y="1448"/>
                  <a:pt x="58" y="1443"/>
                  <a:pt x="58" y="1437"/>
                </a:cubicBezTo>
                <a:lnTo>
                  <a:pt x="58" y="1421"/>
                </a:lnTo>
                <a:lnTo>
                  <a:pt x="58" y="1408"/>
                </a:lnTo>
                <a:cubicBezTo>
                  <a:pt x="58" y="1355"/>
                  <a:pt x="101" y="1312"/>
                  <a:pt x="154" y="1312"/>
                </a:cubicBezTo>
                <a:cubicBezTo>
                  <a:pt x="207" y="1312"/>
                  <a:pt x="250" y="1355"/>
                  <a:pt x="250" y="1408"/>
                </a:cubicBezTo>
                <a:lnTo>
                  <a:pt x="250" y="1410"/>
                </a:lnTo>
                <a:lnTo>
                  <a:pt x="250" y="1418"/>
                </a:lnTo>
                <a:lnTo>
                  <a:pt x="249" y="1403"/>
                </a:lnTo>
                <a:lnTo>
                  <a:pt x="250" y="1409"/>
                </a:lnTo>
                <a:cubicBezTo>
                  <a:pt x="251" y="1414"/>
                  <a:pt x="251" y="1419"/>
                  <a:pt x="251" y="1424"/>
                </a:cubicBezTo>
                <a:lnTo>
                  <a:pt x="251" y="1427"/>
                </a:lnTo>
                <a:lnTo>
                  <a:pt x="61" y="1409"/>
                </a:lnTo>
                <a:lnTo>
                  <a:pt x="62" y="1404"/>
                </a:lnTo>
                <a:lnTo>
                  <a:pt x="60" y="1422"/>
                </a:lnTo>
                <a:lnTo>
                  <a:pt x="60" y="1418"/>
                </a:lnTo>
                <a:cubicBezTo>
                  <a:pt x="60" y="1365"/>
                  <a:pt x="103" y="1322"/>
                  <a:pt x="156" y="1322"/>
                </a:cubicBezTo>
                <a:cubicBezTo>
                  <a:pt x="209" y="1322"/>
                  <a:pt x="252" y="1365"/>
                  <a:pt x="252" y="1418"/>
                </a:cubicBezTo>
                <a:lnTo>
                  <a:pt x="252" y="1426"/>
                </a:lnTo>
                <a:lnTo>
                  <a:pt x="252" y="1437"/>
                </a:lnTo>
                <a:cubicBezTo>
                  <a:pt x="252" y="1490"/>
                  <a:pt x="209" y="1533"/>
                  <a:pt x="156" y="1533"/>
                </a:cubicBezTo>
                <a:cubicBezTo>
                  <a:pt x="103" y="1533"/>
                  <a:pt x="60" y="1490"/>
                  <a:pt x="60" y="1437"/>
                </a:cubicBezTo>
                <a:lnTo>
                  <a:pt x="60" y="1431"/>
                </a:lnTo>
                <a:lnTo>
                  <a:pt x="60" y="1421"/>
                </a:lnTo>
                <a:lnTo>
                  <a:pt x="60" y="1413"/>
                </a:lnTo>
                <a:lnTo>
                  <a:pt x="60" y="1408"/>
                </a:lnTo>
                <a:cubicBezTo>
                  <a:pt x="60" y="1355"/>
                  <a:pt x="103" y="1312"/>
                  <a:pt x="156" y="1312"/>
                </a:cubicBezTo>
                <a:cubicBezTo>
                  <a:pt x="209" y="1312"/>
                  <a:pt x="252" y="1355"/>
                  <a:pt x="252" y="1408"/>
                </a:cubicBezTo>
                <a:lnTo>
                  <a:pt x="252" y="1410"/>
                </a:lnTo>
                <a:lnTo>
                  <a:pt x="252" y="1416"/>
                </a:lnTo>
                <a:lnTo>
                  <a:pt x="252" y="1427"/>
                </a:lnTo>
                <a:lnTo>
                  <a:pt x="156" y="1331"/>
                </a:lnTo>
                <a:lnTo>
                  <a:pt x="158" y="1331"/>
                </a:lnTo>
                <a:cubicBezTo>
                  <a:pt x="211" y="1331"/>
                  <a:pt x="254" y="1374"/>
                  <a:pt x="254" y="1427"/>
                </a:cubicBezTo>
                <a:lnTo>
                  <a:pt x="254" y="1433"/>
                </a:lnTo>
                <a:lnTo>
                  <a:pt x="254" y="1437"/>
                </a:lnTo>
                <a:cubicBezTo>
                  <a:pt x="254" y="1490"/>
                  <a:pt x="211" y="1533"/>
                  <a:pt x="158" y="1533"/>
                </a:cubicBezTo>
                <a:cubicBezTo>
                  <a:pt x="105" y="1533"/>
                  <a:pt x="62" y="1490"/>
                  <a:pt x="62" y="1437"/>
                </a:cubicBezTo>
                <a:lnTo>
                  <a:pt x="62" y="1429"/>
                </a:lnTo>
                <a:lnTo>
                  <a:pt x="62" y="1427"/>
                </a:lnTo>
                <a:lnTo>
                  <a:pt x="61" y="1406"/>
                </a:lnTo>
                <a:lnTo>
                  <a:pt x="61" y="1399"/>
                </a:lnTo>
                <a:cubicBezTo>
                  <a:pt x="61" y="1352"/>
                  <a:pt x="96" y="1312"/>
                  <a:pt x="142" y="1305"/>
                </a:cubicBezTo>
                <a:cubicBezTo>
                  <a:pt x="189" y="1297"/>
                  <a:pt x="234" y="1324"/>
                  <a:pt x="249" y="1369"/>
                </a:cubicBezTo>
                <a:lnTo>
                  <a:pt x="250" y="1372"/>
                </a:lnTo>
                <a:cubicBezTo>
                  <a:pt x="253" y="1382"/>
                  <a:pt x="254" y="1392"/>
                  <a:pt x="254" y="1402"/>
                </a:cubicBezTo>
                <a:lnTo>
                  <a:pt x="254" y="1408"/>
                </a:lnTo>
                <a:lnTo>
                  <a:pt x="158" y="1312"/>
                </a:lnTo>
                <a:lnTo>
                  <a:pt x="159" y="1312"/>
                </a:lnTo>
                <a:lnTo>
                  <a:pt x="161" y="1312"/>
                </a:lnTo>
                <a:lnTo>
                  <a:pt x="66" y="1419"/>
                </a:lnTo>
                <a:lnTo>
                  <a:pt x="65" y="1410"/>
                </a:lnTo>
                <a:cubicBezTo>
                  <a:pt x="64" y="1401"/>
                  <a:pt x="64" y="1392"/>
                  <a:pt x="66" y="1384"/>
                </a:cubicBezTo>
                <a:lnTo>
                  <a:pt x="67" y="1378"/>
                </a:lnTo>
                <a:lnTo>
                  <a:pt x="69" y="1366"/>
                </a:lnTo>
                <a:cubicBezTo>
                  <a:pt x="81" y="1319"/>
                  <a:pt x="126" y="1288"/>
                  <a:pt x="174" y="1294"/>
                </a:cubicBezTo>
                <a:cubicBezTo>
                  <a:pt x="222" y="1300"/>
                  <a:pt x="258" y="1341"/>
                  <a:pt x="258" y="1389"/>
                </a:cubicBezTo>
                <a:lnTo>
                  <a:pt x="258" y="1393"/>
                </a:lnTo>
                <a:lnTo>
                  <a:pt x="258" y="1399"/>
                </a:lnTo>
                <a:lnTo>
                  <a:pt x="162" y="1303"/>
                </a:lnTo>
                <a:lnTo>
                  <a:pt x="164" y="1303"/>
                </a:lnTo>
                <a:lnTo>
                  <a:pt x="70" y="1418"/>
                </a:lnTo>
                <a:lnTo>
                  <a:pt x="68" y="1408"/>
                </a:lnTo>
                <a:cubicBezTo>
                  <a:pt x="67" y="1402"/>
                  <a:pt x="66" y="1396"/>
                  <a:pt x="66" y="1389"/>
                </a:cubicBezTo>
                <a:lnTo>
                  <a:pt x="66" y="1383"/>
                </a:lnTo>
                <a:cubicBezTo>
                  <a:pt x="66" y="1373"/>
                  <a:pt x="68" y="1363"/>
                  <a:pt x="71" y="1353"/>
                </a:cubicBezTo>
                <a:lnTo>
                  <a:pt x="72" y="1350"/>
                </a:lnTo>
                <a:cubicBezTo>
                  <a:pt x="87" y="1308"/>
                  <a:pt x="128" y="1281"/>
                  <a:pt x="173" y="1285"/>
                </a:cubicBezTo>
                <a:cubicBezTo>
                  <a:pt x="218" y="1289"/>
                  <a:pt x="253" y="1324"/>
                  <a:pt x="259" y="1369"/>
                </a:cubicBezTo>
                <a:lnTo>
                  <a:pt x="260" y="1377"/>
                </a:lnTo>
                <a:lnTo>
                  <a:pt x="260" y="1399"/>
                </a:lnTo>
                <a:lnTo>
                  <a:pt x="258" y="1379"/>
                </a:lnTo>
                <a:lnTo>
                  <a:pt x="260" y="1388"/>
                </a:lnTo>
                <a:lnTo>
                  <a:pt x="70" y="1408"/>
                </a:lnTo>
                <a:lnTo>
                  <a:pt x="70" y="1394"/>
                </a:lnTo>
                <a:lnTo>
                  <a:pt x="70" y="1387"/>
                </a:lnTo>
                <a:cubicBezTo>
                  <a:pt x="68" y="1361"/>
                  <a:pt x="77" y="1335"/>
                  <a:pt x="95" y="1315"/>
                </a:cubicBezTo>
                <a:cubicBezTo>
                  <a:pt x="113" y="1296"/>
                  <a:pt x="139" y="1284"/>
                  <a:pt x="165" y="1284"/>
                </a:cubicBezTo>
                <a:lnTo>
                  <a:pt x="167" y="1284"/>
                </a:lnTo>
                <a:cubicBezTo>
                  <a:pt x="220" y="1284"/>
                  <a:pt x="263" y="1327"/>
                  <a:pt x="263" y="1380"/>
                </a:cubicBezTo>
                <a:lnTo>
                  <a:pt x="263" y="1385"/>
                </a:lnTo>
                <a:cubicBezTo>
                  <a:pt x="263" y="1393"/>
                  <a:pt x="263" y="1401"/>
                  <a:pt x="261" y="1409"/>
                </a:cubicBezTo>
                <a:lnTo>
                  <a:pt x="260" y="1413"/>
                </a:lnTo>
                <a:cubicBezTo>
                  <a:pt x="248" y="1460"/>
                  <a:pt x="203" y="1491"/>
                  <a:pt x="155" y="1485"/>
                </a:cubicBezTo>
                <a:cubicBezTo>
                  <a:pt x="107" y="1479"/>
                  <a:pt x="70" y="1438"/>
                  <a:pt x="70" y="1389"/>
                </a:cubicBezTo>
                <a:lnTo>
                  <a:pt x="70" y="1385"/>
                </a:lnTo>
                <a:lnTo>
                  <a:pt x="70" y="1380"/>
                </a:lnTo>
                <a:lnTo>
                  <a:pt x="166" y="1476"/>
                </a:lnTo>
                <a:lnTo>
                  <a:pt x="165" y="1476"/>
                </a:lnTo>
                <a:cubicBezTo>
                  <a:pt x="112" y="1476"/>
                  <a:pt x="69" y="1433"/>
                  <a:pt x="69" y="1380"/>
                </a:cubicBezTo>
                <a:cubicBezTo>
                  <a:pt x="69" y="1327"/>
                  <a:pt x="112" y="1284"/>
                  <a:pt x="165" y="1284"/>
                </a:cubicBezTo>
                <a:lnTo>
                  <a:pt x="166" y="1284"/>
                </a:lnTo>
                <a:lnTo>
                  <a:pt x="168" y="1284"/>
                </a:lnTo>
                <a:lnTo>
                  <a:pt x="170" y="1284"/>
                </a:lnTo>
                <a:lnTo>
                  <a:pt x="76" y="1398"/>
                </a:lnTo>
                <a:lnTo>
                  <a:pt x="74" y="1387"/>
                </a:lnTo>
                <a:lnTo>
                  <a:pt x="72" y="1373"/>
                </a:lnTo>
                <a:lnTo>
                  <a:pt x="263" y="1361"/>
                </a:lnTo>
                <a:lnTo>
                  <a:pt x="263" y="1364"/>
                </a:lnTo>
                <a:lnTo>
                  <a:pt x="260" y="1338"/>
                </a:lnTo>
                <a:lnTo>
                  <a:pt x="262" y="1345"/>
                </a:lnTo>
                <a:lnTo>
                  <a:pt x="265" y="1362"/>
                </a:lnTo>
                <a:cubicBezTo>
                  <a:pt x="266" y="1367"/>
                  <a:pt x="266" y="1372"/>
                  <a:pt x="266" y="1377"/>
                </a:cubicBezTo>
                <a:lnTo>
                  <a:pt x="266" y="1380"/>
                </a:lnTo>
                <a:cubicBezTo>
                  <a:pt x="266" y="1431"/>
                  <a:pt x="227" y="1473"/>
                  <a:pt x="176" y="1476"/>
                </a:cubicBezTo>
                <a:cubicBezTo>
                  <a:pt x="126" y="1479"/>
                  <a:pt x="81" y="1443"/>
                  <a:pt x="75" y="1392"/>
                </a:cubicBezTo>
                <a:lnTo>
                  <a:pt x="74" y="1384"/>
                </a:lnTo>
                <a:lnTo>
                  <a:pt x="73" y="1361"/>
                </a:lnTo>
                <a:cubicBezTo>
                  <a:pt x="73" y="1308"/>
                  <a:pt x="116" y="1265"/>
                  <a:pt x="169" y="1265"/>
                </a:cubicBezTo>
                <a:lnTo>
                  <a:pt x="172" y="1265"/>
                </a:lnTo>
                <a:cubicBezTo>
                  <a:pt x="225" y="1265"/>
                  <a:pt x="268" y="1308"/>
                  <a:pt x="268" y="1361"/>
                </a:cubicBezTo>
                <a:cubicBezTo>
                  <a:pt x="268" y="1414"/>
                  <a:pt x="225" y="1457"/>
                  <a:pt x="172" y="1457"/>
                </a:cubicBezTo>
                <a:lnTo>
                  <a:pt x="171" y="1457"/>
                </a:lnTo>
                <a:lnTo>
                  <a:pt x="170" y="1457"/>
                </a:lnTo>
                <a:lnTo>
                  <a:pt x="266" y="1352"/>
                </a:lnTo>
                <a:lnTo>
                  <a:pt x="267" y="1362"/>
                </a:lnTo>
                <a:lnTo>
                  <a:pt x="267" y="1380"/>
                </a:lnTo>
                <a:lnTo>
                  <a:pt x="80" y="1350"/>
                </a:lnTo>
                <a:lnTo>
                  <a:pt x="81" y="1347"/>
                </a:lnTo>
                <a:lnTo>
                  <a:pt x="76" y="1377"/>
                </a:lnTo>
                <a:lnTo>
                  <a:pt x="76" y="1370"/>
                </a:lnTo>
                <a:lnTo>
                  <a:pt x="76" y="1354"/>
                </a:lnTo>
                <a:lnTo>
                  <a:pt x="76" y="1346"/>
                </a:lnTo>
                <a:lnTo>
                  <a:pt x="76" y="1342"/>
                </a:lnTo>
                <a:cubicBezTo>
                  <a:pt x="76" y="1289"/>
                  <a:pt x="119" y="1246"/>
                  <a:pt x="172" y="1246"/>
                </a:cubicBezTo>
                <a:cubicBezTo>
                  <a:pt x="225" y="1246"/>
                  <a:pt x="268" y="1289"/>
                  <a:pt x="268" y="1342"/>
                </a:cubicBezTo>
                <a:lnTo>
                  <a:pt x="268" y="1343"/>
                </a:lnTo>
                <a:lnTo>
                  <a:pt x="268" y="1349"/>
                </a:lnTo>
                <a:lnTo>
                  <a:pt x="267" y="1369"/>
                </a:lnTo>
                <a:lnTo>
                  <a:pt x="266" y="1346"/>
                </a:lnTo>
                <a:lnTo>
                  <a:pt x="267" y="1352"/>
                </a:lnTo>
                <a:lnTo>
                  <a:pt x="264" y="1337"/>
                </a:lnTo>
                <a:lnTo>
                  <a:pt x="265" y="1340"/>
                </a:lnTo>
                <a:lnTo>
                  <a:pt x="77" y="1370"/>
                </a:lnTo>
                <a:lnTo>
                  <a:pt x="77" y="1367"/>
                </a:lnTo>
                <a:lnTo>
                  <a:pt x="77" y="1361"/>
                </a:lnTo>
                <a:lnTo>
                  <a:pt x="77" y="1361"/>
                </a:lnTo>
                <a:cubicBezTo>
                  <a:pt x="76" y="1353"/>
                  <a:pt x="76" y="1344"/>
                  <a:pt x="78" y="1336"/>
                </a:cubicBezTo>
                <a:lnTo>
                  <a:pt x="79" y="1330"/>
                </a:lnTo>
                <a:cubicBezTo>
                  <a:pt x="80" y="1325"/>
                  <a:pt x="81" y="1320"/>
                  <a:pt x="82" y="1315"/>
                </a:cubicBezTo>
                <a:lnTo>
                  <a:pt x="83" y="1312"/>
                </a:lnTo>
                <a:cubicBezTo>
                  <a:pt x="99" y="1266"/>
                  <a:pt x="147" y="1238"/>
                  <a:pt x="195" y="1249"/>
                </a:cubicBezTo>
                <a:cubicBezTo>
                  <a:pt x="243" y="1259"/>
                  <a:pt x="275" y="1304"/>
                  <a:pt x="270" y="1353"/>
                </a:cubicBezTo>
                <a:lnTo>
                  <a:pt x="269" y="1362"/>
                </a:lnTo>
                <a:lnTo>
                  <a:pt x="268" y="1371"/>
                </a:lnTo>
                <a:lnTo>
                  <a:pt x="79" y="1338"/>
                </a:lnTo>
                <a:lnTo>
                  <a:pt x="80" y="1334"/>
                </a:lnTo>
                <a:lnTo>
                  <a:pt x="77" y="1357"/>
                </a:lnTo>
                <a:lnTo>
                  <a:pt x="77" y="1351"/>
                </a:lnTo>
                <a:lnTo>
                  <a:pt x="173" y="1447"/>
                </a:lnTo>
                <a:lnTo>
                  <a:pt x="172" y="1447"/>
                </a:lnTo>
                <a:cubicBezTo>
                  <a:pt x="119" y="1447"/>
                  <a:pt x="76" y="1404"/>
                  <a:pt x="76" y="1351"/>
                </a:cubicBezTo>
                <a:cubicBezTo>
                  <a:pt x="76" y="1298"/>
                  <a:pt x="119" y="1255"/>
                  <a:pt x="172" y="1255"/>
                </a:cubicBezTo>
                <a:lnTo>
                  <a:pt x="173" y="1255"/>
                </a:lnTo>
                <a:lnTo>
                  <a:pt x="77" y="1351"/>
                </a:lnTo>
                <a:lnTo>
                  <a:pt x="77" y="1340"/>
                </a:lnTo>
                <a:lnTo>
                  <a:pt x="77" y="1334"/>
                </a:lnTo>
                <a:lnTo>
                  <a:pt x="77" y="1332"/>
                </a:lnTo>
                <a:cubicBezTo>
                  <a:pt x="77" y="1279"/>
                  <a:pt x="120" y="1236"/>
                  <a:pt x="173" y="1236"/>
                </a:cubicBezTo>
                <a:cubicBezTo>
                  <a:pt x="226" y="1236"/>
                  <a:pt x="269" y="1279"/>
                  <a:pt x="269" y="1332"/>
                </a:cubicBezTo>
                <a:lnTo>
                  <a:pt x="269" y="1338"/>
                </a:lnTo>
                <a:lnTo>
                  <a:pt x="269" y="1348"/>
                </a:lnTo>
                <a:lnTo>
                  <a:pt x="268" y="1368"/>
                </a:lnTo>
                <a:lnTo>
                  <a:pt x="268" y="1361"/>
                </a:lnTo>
                <a:cubicBezTo>
                  <a:pt x="268" y="1414"/>
                  <a:pt x="225" y="1457"/>
                  <a:pt x="172" y="1457"/>
                </a:cubicBezTo>
                <a:cubicBezTo>
                  <a:pt x="119" y="1457"/>
                  <a:pt x="76" y="1414"/>
                  <a:pt x="76" y="1361"/>
                </a:cubicBezTo>
                <a:lnTo>
                  <a:pt x="76" y="1355"/>
                </a:lnTo>
                <a:lnTo>
                  <a:pt x="76" y="1344"/>
                </a:lnTo>
                <a:lnTo>
                  <a:pt x="76" y="1331"/>
                </a:lnTo>
                <a:lnTo>
                  <a:pt x="76" y="1323"/>
                </a:lnTo>
                <a:cubicBezTo>
                  <a:pt x="76" y="1270"/>
                  <a:pt x="119" y="1227"/>
                  <a:pt x="172" y="1227"/>
                </a:cubicBezTo>
                <a:lnTo>
                  <a:pt x="173" y="1227"/>
                </a:lnTo>
                <a:cubicBezTo>
                  <a:pt x="226" y="1227"/>
                  <a:pt x="269" y="1270"/>
                  <a:pt x="269" y="1323"/>
                </a:cubicBezTo>
                <a:lnTo>
                  <a:pt x="269" y="1329"/>
                </a:lnTo>
                <a:lnTo>
                  <a:pt x="269" y="1332"/>
                </a:lnTo>
                <a:cubicBezTo>
                  <a:pt x="269" y="1385"/>
                  <a:pt x="226" y="1428"/>
                  <a:pt x="173" y="1428"/>
                </a:cubicBezTo>
                <a:cubicBezTo>
                  <a:pt x="120" y="1428"/>
                  <a:pt x="77" y="1385"/>
                  <a:pt x="77" y="1332"/>
                </a:cubicBezTo>
                <a:lnTo>
                  <a:pt x="77" y="1326"/>
                </a:lnTo>
                <a:lnTo>
                  <a:pt x="77" y="1317"/>
                </a:lnTo>
                <a:lnTo>
                  <a:pt x="77" y="1319"/>
                </a:lnTo>
                <a:lnTo>
                  <a:pt x="76" y="1304"/>
                </a:lnTo>
                <a:cubicBezTo>
                  <a:pt x="76" y="1251"/>
                  <a:pt x="119" y="1208"/>
                  <a:pt x="172" y="1208"/>
                </a:cubicBezTo>
                <a:cubicBezTo>
                  <a:pt x="225" y="1208"/>
                  <a:pt x="268" y="1251"/>
                  <a:pt x="268" y="1304"/>
                </a:cubicBezTo>
                <a:lnTo>
                  <a:pt x="268" y="1308"/>
                </a:lnTo>
                <a:lnTo>
                  <a:pt x="268" y="1317"/>
                </a:lnTo>
                <a:lnTo>
                  <a:pt x="268" y="1327"/>
                </a:lnTo>
                <a:lnTo>
                  <a:pt x="268" y="1332"/>
                </a:lnTo>
                <a:cubicBezTo>
                  <a:pt x="268" y="1385"/>
                  <a:pt x="225" y="1428"/>
                  <a:pt x="172" y="1428"/>
                </a:cubicBezTo>
                <a:cubicBezTo>
                  <a:pt x="119" y="1428"/>
                  <a:pt x="76" y="1385"/>
                  <a:pt x="76" y="1332"/>
                </a:cubicBezTo>
                <a:lnTo>
                  <a:pt x="76" y="1330"/>
                </a:lnTo>
                <a:lnTo>
                  <a:pt x="76" y="1323"/>
                </a:lnTo>
                <a:lnTo>
                  <a:pt x="76" y="1316"/>
                </a:lnTo>
                <a:lnTo>
                  <a:pt x="76" y="1313"/>
                </a:lnTo>
                <a:cubicBezTo>
                  <a:pt x="76" y="1260"/>
                  <a:pt x="119" y="1217"/>
                  <a:pt x="172" y="1217"/>
                </a:cubicBezTo>
                <a:cubicBezTo>
                  <a:pt x="225" y="1217"/>
                  <a:pt x="268" y="1260"/>
                  <a:pt x="268" y="1313"/>
                </a:cubicBezTo>
                <a:lnTo>
                  <a:pt x="268" y="1316"/>
                </a:lnTo>
                <a:lnTo>
                  <a:pt x="268" y="1322"/>
                </a:lnTo>
                <a:lnTo>
                  <a:pt x="268" y="1332"/>
                </a:lnTo>
                <a:lnTo>
                  <a:pt x="81" y="1302"/>
                </a:lnTo>
                <a:lnTo>
                  <a:pt x="82" y="1299"/>
                </a:lnTo>
                <a:lnTo>
                  <a:pt x="77" y="1329"/>
                </a:lnTo>
                <a:lnTo>
                  <a:pt x="77" y="1323"/>
                </a:lnTo>
                <a:lnTo>
                  <a:pt x="79" y="1342"/>
                </a:lnTo>
                <a:lnTo>
                  <a:pt x="77" y="1332"/>
                </a:lnTo>
                <a:cubicBezTo>
                  <a:pt x="72" y="1304"/>
                  <a:pt x="79" y="1275"/>
                  <a:pt x="97" y="1253"/>
                </a:cubicBezTo>
                <a:cubicBezTo>
                  <a:pt x="115" y="1230"/>
                  <a:pt x="143" y="1217"/>
                  <a:pt x="171" y="1217"/>
                </a:cubicBezTo>
                <a:lnTo>
                  <a:pt x="175" y="1217"/>
                </a:lnTo>
                <a:cubicBezTo>
                  <a:pt x="204" y="1217"/>
                  <a:pt x="230" y="1230"/>
                  <a:pt x="249" y="1251"/>
                </a:cubicBezTo>
                <a:cubicBezTo>
                  <a:pt x="267" y="1273"/>
                  <a:pt x="275" y="1301"/>
                  <a:pt x="270" y="1329"/>
                </a:cubicBezTo>
                <a:lnTo>
                  <a:pt x="269" y="1335"/>
                </a:lnTo>
                <a:lnTo>
                  <a:pt x="267" y="1347"/>
                </a:lnTo>
                <a:cubicBezTo>
                  <a:pt x="255" y="1394"/>
                  <a:pt x="210" y="1425"/>
                  <a:pt x="162" y="1419"/>
                </a:cubicBezTo>
                <a:cubicBezTo>
                  <a:pt x="114" y="1413"/>
                  <a:pt x="77" y="1372"/>
                  <a:pt x="77" y="1323"/>
                </a:cubicBezTo>
                <a:lnTo>
                  <a:pt x="77" y="1317"/>
                </a:lnTo>
                <a:lnTo>
                  <a:pt x="80" y="1341"/>
                </a:lnTo>
                <a:lnTo>
                  <a:pt x="79" y="1337"/>
                </a:lnTo>
                <a:lnTo>
                  <a:pt x="268" y="1313"/>
                </a:lnTo>
                <a:lnTo>
                  <a:pt x="268" y="1323"/>
                </a:lnTo>
                <a:lnTo>
                  <a:pt x="267" y="1343"/>
                </a:lnTo>
                <a:lnTo>
                  <a:pt x="80" y="1302"/>
                </a:lnTo>
                <a:lnTo>
                  <a:pt x="81" y="1299"/>
                </a:lnTo>
                <a:lnTo>
                  <a:pt x="78" y="1314"/>
                </a:lnTo>
                <a:lnTo>
                  <a:pt x="79" y="1308"/>
                </a:lnTo>
                <a:lnTo>
                  <a:pt x="85" y="1286"/>
                </a:lnTo>
                <a:lnTo>
                  <a:pt x="176" y="1409"/>
                </a:lnTo>
                <a:lnTo>
                  <a:pt x="175" y="1409"/>
                </a:lnTo>
                <a:cubicBezTo>
                  <a:pt x="122" y="1409"/>
                  <a:pt x="79" y="1366"/>
                  <a:pt x="79" y="1313"/>
                </a:cubicBezTo>
                <a:cubicBezTo>
                  <a:pt x="79" y="1260"/>
                  <a:pt x="122" y="1217"/>
                  <a:pt x="175" y="1217"/>
                </a:cubicBezTo>
                <a:lnTo>
                  <a:pt x="176" y="1217"/>
                </a:lnTo>
                <a:lnTo>
                  <a:pt x="80" y="1313"/>
                </a:lnTo>
                <a:lnTo>
                  <a:pt x="80" y="1308"/>
                </a:lnTo>
                <a:lnTo>
                  <a:pt x="80" y="1301"/>
                </a:lnTo>
                <a:lnTo>
                  <a:pt x="80" y="1294"/>
                </a:lnTo>
                <a:cubicBezTo>
                  <a:pt x="80" y="1241"/>
                  <a:pt x="123" y="1198"/>
                  <a:pt x="176" y="1198"/>
                </a:cubicBezTo>
                <a:cubicBezTo>
                  <a:pt x="229" y="1198"/>
                  <a:pt x="272" y="1241"/>
                  <a:pt x="272" y="1294"/>
                </a:cubicBezTo>
                <a:lnTo>
                  <a:pt x="272" y="1303"/>
                </a:lnTo>
                <a:lnTo>
                  <a:pt x="272" y="1318"/>
                </a:lnTo>
                <a:lnTo>
                  <a:pt x="272" y="1333"/>
                </a:lnTo>
                <a:lnTo>
                  <a:pt x="273" y="1332"/>
                </a:lnTo>
                <a:lnTo>
                  <a:pt x="81" y="1342"/>
                </a:lnTo>
                <a:lnTo>
                  <a:pt x="81" y="1336"/>
                </a:lnTo>
                <a:lnTo>
                  <a:pt x="81" y="1323"/>
                </a:lnTo>
                <a:lnTo>
                  <a:pt x="83" y="1304"/>
                </a:lnTo>
                <a:lnTo>
                  <a:pt x="84" y="1293"/>
                </a:lnTo>
                <a:cubicBezTo>
                  <a:pt x="90" y="1245"/>
                  <a:pt x="131" y="1208"/>
                  <a:pt x="179" y="1208"/>
                </a:cubicBezTo>
                <a:lnTo>
                  <a:pt x="181" y="1208"/>
                </a:lnTo>
                <a:cubicBezTo>
                  <a:pt x="234" y="1208"/>
                  <a:pt x="277" y="1251"/>
                  <a:pt x="277" y="1304"/>
                </a:cubicBezTo>
                <a:cubicBezTo>
                  <a:pt x="277" y="1357"/>
                  <a:pt x="234" y="1400"/>
                  <a:pt x="181" y="1400"/>
                </a:cubicBezTo>
                <a:lnTo>
                  <a:pt x="180" y="1400"/>
                </a:lnTo>
                <a:cubicBezTo>
                  <a:pt x="127" y="1400"/>
                  <a:pt x="84" y="1357"/>
                  <a:pt x="84" y="1304"/>
                </a:cubicBezTo>
                <a:cubicBezTo>
                  <a:pt x="84" y="1251"/>
                  <a:pt x="127" y="1208"/>
                  <a:pt x="180" y="1208"/>
                </a:cubicBezTo>
                <a:lnTo>
                  <a:pt x="182" y="1208"/>
                </a:lnTo>
                <a:lnTo>
                  <a:pt x="183" y="1208"/>
                </a:lnTo>
                <a:lnTo>
                  <a:pt x="92" y="1274"/>
                </a:lnTo>
                <a:lnTo>
                  <a:pt x="94" y="1268"/>
                </a:lnTo>
                <a:lnTo>
                  <a:pt x="93" y="1271"/>
                </a:lnTo>
                <a:cubicBezTo>
                  <a:pt x="104" y="1228"/>
                  <a:pt x="144" y="1197"/>
                  <a:pt x="189" y="1198"/>
                </a:cubicBezTo>
                <a:cubicBezTo>
                  <a:pt x="234" y="1200"/>
                  <a:pt x="272" y="1232"/>
                  <a:pt x="281" y="1276"/>
                </a:cubicBezTo>
                <a:lnTo>
                  <a:pt x="282" y="1281"/>
                </a:lnTo>
                <a:cubicBezTo>
                  <a:pt x="283" y="1287"/>
                  <a:pt x="283" y="1293"/>
                  <a:pt x="283" y="1299"/>
                </a:cubicBezTo>
                <a:lnTo>
                  <a:pt x="283" y="1304"/>
                </a:lnTo>
                <a:lnTo>
                  <a:pt x="92" y="1294"/>
                </a:lnTo>
                <a:lnTo>
                  <a:pt x="93" y="1285"/>
                </a:lnTo>
                <a:lnTo>
                  <a:pt x="92" y="1285"/>
                </a:lnTo>
                <a:cubicBezTo>
                  <a:pt x="92" y="1232"/>
                  <a:pt x="135" y="1189"/>
                  <a:pt x="188" y="1189"/>
                </a:cubicBezTo>
                <a:lnTo>
                  <a:pt x="190" y="1189"/>
                </a:lnTo>
                <a:lnTo>
                  <a:pt x="191" y="1189"/>
                </a:lnTo>
                <a:lnTo>
                  <a:pt x="95" y="1285"/>
                </a:lnTo>
                <a:lnTo>
                  <a:pt x="95" y="1273"/>
                </a:lnTo>
                <a:lnTo>
                  <a:pt x="95" y="1268"/>
                </a:lnTo>
                <a:lnTo>
                  <a:pt x="95" y="1266"/>
                </a:lnTo>
                <a:cubicBezTo>
                  <a:pt x="95" y="1213"/>
                  <a:pt x="138" y="1170"/>
                  <a:pt x="191" y="1170"/>
                </a:cubicBezTo>
                <a:cubicBezTo>
                  <a:pt x="244" y="1170"/>
                  <a:pt x="287" y="1213"/>
                  <a:pt x="287" y="1266"/>
                </a:cubicBezTo>
                <a:lnTo>
                  <a:pt x="287" y="1271"/>
                </a:lnTo>
                <a:lnTo>
                  <a:pt x="287" y="1280"/>
                </a:lnTo>
                <a:lnTo>
                  <a:pt x="287" y="1289"/>
                </a:lnTo>
                <a:lnTo>
                  <a:pt x="287" y="1294"/>
                </a:lnTo>
                <a:cubicBezTo>
                  <a:pt x="287" y="1347"/>
                  <a:pt x="244" y="1390"/>
                  <a:pt x="191" y="1390"/>
                </a:cubicBezTo>
                <a:cubicBezTo>
                  <a:pt x="138" y="1390"/>
                  <a:pt x="95" y="1347"/>
                  <a:pt x="95" y="1294"/>
                </a:cubicBezTo>
                <a:lnTo>
                  <a:pt x="95" y="1293"/>
                </a:lnTo>
                <a:lnTo>
                  <a:pt x="97" y="1312"/>
                </a:lnTo>
                <a:lnTo>
                  <a:pt x="96" y="1307"/>
                </a:lnTo>
                <a:lnTo>
                  <a:pt x="94" y="1283"/>
                </a:lnTo>
                <a:cubicBezTo>
                  <a:pt x="93" y="1278"/>
                  <a:pt x="93" y="1273"/>
                  <a:pt x="94" y="1267"/>
                </a:cubicBezTo>
                <a:lnTo>
                  <a:pt x="95" y="1255"/>
                </a:lnTo>
                <a:cubicBezTo>
                  <a:pt x="95" y="1249"/>
                  <a:pt x="96" y="1243"/>
                  <a:pt x="98" y="1237"/>
                </a:cubicBezTo>
                <a:lnTo>
                  <a:pt x="100" y="1230"/>
                </a:lnTo>
                <a:cubicBezTo>
                  <a:pt x="113" y="1184"/>
                  <a:pt x="158" y="1155"/>
                  <a:pt x="206" y="1161"/>
                </a:cubicBezTo>
                <a:cubicBezTo>
                  <a:pt x="253" y="1168"/>
                  <a:pt x="288" y="1209"/>
                  <a:pt x="288" y="1256"/>
                </a:cubicBezTo>
                <a:lnTo>
                  <a:pt x="288" y="1264"/>
                </a:lnTo>
                <a:lnTo>
                  <a:pt x="288" y="1275"/>
                </a:lnTo>
                <a:cubicBezTo>
                  <a:pt x="288" y="1328"/>
                  <a:pt x="245" y="1371"/>
                  <a:pt x="192" y="1371"/>
                </a:cubicBezTo>
                <a:lnTo>
                  <a:pt x="190" y="1371"/>
                </a:lnTo>
                <a:cubicBezTo>
                  <a:pt x="162" y="1371"/>
                  <a:pt x="134" y="1359"/>
                  <a:pt x="116" y="1336"/>
                </a:cubicBezTo>
                <a:cubicBezTo>
                  <a:pt x="98" y="1314"/>
                  <a:pt x="91" y="1285"/>
                  <a:pt x="96" y="1257"/>
                </a:cubicBezTo>
                <a:lnTo>
                  <a:pt x="97" y="1252"/>
                </a:lnTo>
                <a:lnTo>
                  <a:pt x="99" y="1243"/>
                </a:lnTo>
                <a:cubicBezTo>
                  <a:pt x="111" y="1196"/>
                  <a:pt x="156" y="1165"/>
                  <a:pt x="204" y="1171"/>
                </a:cubicBezTo>
                <a:cubicBezTo>
                  <a:pt x="252" y="1177"/>
                  <a:pt x="288" y="1218"/>
                  <a:pt x="288" y="1266"/>
                </a:cubicBezTo>
                <a:lnTo>
                  <a:pt x="288" y="1271"/>
                </a:lnTo>
                <a:lnTo>
                  <a:pt x="288" y="1275"/>
                </a:lnTo>
                <a:cubicBezTo>
                  <a:pt x="288" y="1328"/>
                  <a:pt x="245" y="1371"/>
                  <a:pt x="192" y="1371"/>
                </a:cubicBezTo>
                <a:cubicBezTo>
                  <a:pt x="139" y="1371"/>
                  <a:pt x="96" y="1328"/>
                  <a:pt x="96" y="1275"/>
                </a:cubicBezTo>
                <a:lnTo>
                  <a:pt x="96" y="1272"/>
                </a:lnTo>
                <a:lnTo>
                  <a:pt x="98" y="1288"/>
                </a:lnTo>
                <a:lnTo>
                  <a:pt x="97" y="1282"/>
                </a:lnTo>
                <a:lnTo>
                  <a:pt x="95" y="1266"/>
                </a:lnTo>
                <a:cubicBezTo>
                  <a:pt x="94" y="1260"/>
                  <a:pt x="94" y="1253"/>
                  <a:pt x="95" y="1247"/>
                </a:cubicBezTo>
                <a:lnTo>
                  <a:pt x="96" y="1237"/>
                </a:lnTo>
                <a:lnTo>
                  <a:pt x="97" y="1227"/>
                </a:lnTo>
                <a:cubicBezTo>
                  <a:pt x="103" y="1176"/>
                  <a:pt x="147" y="1139"/>
                  <a:pt x="198" y="1142"/>
                </a:cubicBezTo>
                <a:cubicBezTo>
                  <a:pt x="249" y="1144"/>
                  <a:pt x="288" y="1187"/>
                  <a:pt x="288" y="1237"/>
                </a:cubicBezTo>
                <a:lnTo>
                  <a:pt x="288" y="1247"/>
                </a:lnTo>
                <a:lnTo>
                  <a:pt x="288" y="1256"/>
                </a:lnTo>
                <a:lnTo>
                  <a:pt x="192" y="1160"/>
                </a:lnTo>
                <a:lnTo>
                  <a:pt x="194" y="1160"/>
                </a:lnTo>
                <a:cubicBezTo>
                  <a:pt x="247" y="1160"/>
                  <a:pt x="290" y="1203"/>
                  <a:pt x="290" y="1256"/>
                </a:cubicBezTo>
                <a:cubicBezTo>
                  <a:pt x="290" y="1309"/>
                  <a:pt x="247" y="1352"/>
                  <a:pt x="194" y="1352"/>
                </a:cubicBezTo>
                <a:lnTo>
                  <a:pt x="193" y="1352"/>
                </a:lnTo>
                <a:cubicBezTo>
                  <a:pt x="140" y="1352"/>
                  <a:pt x="97" y="1309"/>
                  <a:pt x="97" y="1256"/>
                </a:cubicBezTo>
                <a:cubicBezTo>
                  <a:pt x="97" y="1203"/>
                  <a:pt x="140" y="1160"/>
                  <a:pt x="193" y="1160"/>
                </a:cubicBezTo>
                <a:lnTo>
                  <a:pt x="196" y="1160"/>
                </a:lnTo>
                <a:lnTo>
                  <a:pt x="101" y="1246"/>
                </a:lnTo>
                <a:lnTo>
                  <a:pt x="102" y="1237"/>
                </a:lnTo>
                <a:lnTo>
                  <a:pt x="101" y="1236"/>
                </a:lnTo>
                <a:lnTo>
                  <a:pt x="101" y="1240"/>
                </a:lnTo>
                <a:cubicBezTo>
                  <a:pt x="95" y="1194"/>
                  <a:pt x="124" y="1150"/>
                  <a:pt x="169" y="1137"/>
                </a:cubicBezTo>
                <a:cubicBezTo>
                  <a:pt x="213" y="1123"/>
                  <a:pt x="261" y="1144"/>
                  <a:pt x="282" y="1186"/>
                </a:cubicBezTo>
                <a:lnTo>
                  <a:pt x="284" y="1190"/>
                </a:lnTo>
                <a:cubicBezTo>
                  <a:pt x="288" y="1197"/>
                  <a:pt x="291" y="1205"/>
                  <a:pt x="293" y="1214"/>
                </a:cubicBezTo>
                <a:lnTo>
                  <a:pt x="294" y="1219"/>
                </a:lnTo>
                <a:lnTo>
                  <a:pt x="105" y="1219"/>
                </a:lnTo>
                <a:lnTo>
                  <a:pt x="106" y="1214"/>
                </a:lnTo>
                <a:lnTo>
                  <a:pt x="108" y="1205"/>
                </a:lnTo>
                <a:cubicBezTo>
                  <a:pt x="120" y="1158"/>
                  <a:pt x="165" y="1127"/>
                  <a:pt x="213" y="1133"/>
                </a:cubicBezTo>
                <a:cubicBezTo>
                  <a:pt x="261" y="1139"/>
                  <a:pt x="297" y="1180"/>
                  <a:pt x="297" y="1228"/>
                </a:cubicBezTo>
                <a:lnTo>
                  <a:pt x="297" y="1236"/>
                </a:lnTo>
                <a:lnTo>
                  <a:pt x="296" y="1256"/>
                </a:lnTo>
                <a:lnTo>
                  <a:pt x="295" y="1232"/>
                </a:lnTo>
                <a:lnTo>
                  <a:pt x="296" y="1238"/>
                </a:lnTo>
                <a:lnTo>
                  <a:pt x="293" y="1223"/>
                </a:lnTo>
                <a:lnTo>
                  <a:pt x="294" y="1226"/>
                </a:lnTo>
                <a:lnTo>
                  <a:pt x="111" y="1226"/>
                </a:lnTo>
                <a:lnTo>
                  <a:pt x="112" y="1223"/>
                </a:lnTo>
                <a:lnTo>
                  <a:pt x="109" y="1238"/>
                </a:lnTo>
                <a:lnTo>
                  <a:pt x="110" y="1232"/>
                </a:lnTo>
                <a:lnTo>
                  <a:pt x="108" y="1247"/>
                </a:lnTo>
                <a:lnTo>
                  <a:pt x="108" y="1237"/>
                </a:lnTo>
                <a:lnTo>
                  <a:pt x="108" y="1239"/>
                </a:lnTo>
                <a:cubicBezTo>
                  <a:pt x="107" y="1228"/>
                  <a:pt x="108" y="1216"/>
                  <a:pt x="110" y="1205"/>
                </a:cubicBezTo>
                <a:lnTo>
                  <a:pt x="112" y="1197"/>
                </a:lnTo>
                <a:cubicBezTo>
                  <a:pt x="117" y="1180"/>
                  <a:pt x="125" y="1165"/>
                  <a:pt x="138" y="1153"/>
                </a:cubicBezTo>
                <a:lnTo>
                  <a:pt x="140" y="1151"/>
                </a:lnTo>
                <a:cubicBezTo>
                  <a:pt x="166" y="1124"/>
                  <a:pt x="205" y="1116"/>
                  <a:pt x="240" y="1128"/>
                </a:cubicBezTo>
                <a:cubicBezTo>
                  <a:pt x="275" y="1141"/>
                  <a:pt x="299" y="1172"/>
                  <a:pt x="303" y="1209"/>
                </a:cubicBezTo>
                <a:lnTo>
                  <a:pt x="304" y="1219"/>
                </a:lnTo>
                <a:lnTo>
                  <a:pt x="304" y="1237"/>
                </a:lnTo>
                <a:lnTo>
                  <a:pt x="123" y="1195"/>
                </a:lnTo>
                <a:lnTo>
                  <a:pt x="124" y="1193"/>
                </a:lnTo>
                <a:lnTo>
                  <a:pt x="113" y="1235"/>
                </a:lnTo>
                <a:lnTo>
                  <a:pt x="113" y="1228"/>
                </a:lnTo>
                <a:lnTo>
                  <a:pt x="115" y="1209"/>
                </a:lnTo>
                <a:lnTo>
                  <a:pt x="114" y="1208"/>
                </a:lnTo>
                <a:cubicBezTo>
                  <a:pt x="114" y="1159"/>
                  <a:pt x="152" y="1118"/>
                  <a:pt x="201" y="1113"/>
                </a:cubicBezTo>
                <a:cubicBezTo>
                  <a:pt x="250" y="1108"/>
                  <a:pt x="295" y="1141"/>
                  <a:pt x="305" y="1190"/>
                </a:cubicBezTo>
                <a:lnTo>
                  <a:pt x="306" y="1195"/>
                </a:lnTo>
                <a:cubicBezTo>
                  <a:pt x="307" y="1201"/>
                  <a:pt x="307" y="1207"/>
                  <a:pt x="307" y="1213"/>
                </a:cubicBezTo>
                <a:lnTo>
                  <a:pt x="307" y="1218"/>
                </a:lnTo>
                <a:lnTo>
                  <a:pt x="117" y="1200"/>
                </a:lnTo>
                <a:lnTo>
                  <a:pt x="118" y="1195"/>
                </a:lnTo>
                <a:lnTo>
                  <a:pt x="116" y="1213"/>
                </a:lnTo>
                <a:lnTo>
                  <a:pt x="116" y="1208"/>
                </a:lnTo>
                <a:cubicBezTo>
                  <a:pt x="116" y="1155"/>
                  <a:pt x="159" y="1112"/>
                  <a:pt x="212" y="1112"/>
                </a:cubicBezTo>
                <a:cubicBezTo>
                  <a:pt x="265" y="1112"/>
                  <a:pt x="308" y="1155"/>
                  <a:pt x="308" y="1208"/>
                </a:cubicBezTo>
                <a:lnTo>
                  <a:pt x="308" y="1212"/>
                </a:lnTo>
                <a:cubicBezTo>
                  <a:pt x="308" y="1218"/>
                  <a:pt x="308" y="1223"/>
                  <a:pt x="307" y="1228"/>
                </a:cubicBezTo>
                <a:lnTo>
                  <a:pt x="306" y="1234"/>
                </a:lnTo>
                <a:lnTo>
                  <a:pt x="307" y="1218"/>
                </a:lnTo>
                <a:lnTo>
                  <a:pt x="307" y="1225"/>
                </a:lnTo>
                <a:lnTo>
                  <a:pt x="307" y="1228"/>
                </a:lnTo>
                <a:lnTo>
                  <a:pt x="117" y="1210"/>
                </a:lnTo>
                <a:lnTo>
                  <a:pt x="119" y="1200"/>
                </a:lnTo>
                <a:lnTo>
                  <a:pt x="119" y="1199"/>
                </a:lnTo>
                <a:lnTo>
                  <a:pt x="308" y="1232"/>
                </a:lnTo>
                <a:lnTo>
                  <a:pt x="307" y="1236"/>
                </a:lnTo>
                <a:lnTo>
                  <a:pt x="307" y="1234"/>
                </a:lnTo>
                <a:cubicBezTo>
                  <a:pt x="299" y="1281"/>
                  <a:pt x="259" y="1314"/>
                  <a:pt x="212" y="1314"/>
                </a:cubicBezTo>
                <a:lnTo>
                  <a:pt x="211" y="1314"/>
                </a:lnTo>
                <a:cubicBezTo>
                  <a:pt x="184" y="1314"/>
                  <a:pt x="158" y="1303"/>
                  <a:pt x="140" y="1283"/>
                </a:cubicBezTo>
                <a:cubicBezTo>
                  <a:pt x="122" y="1263"/>
                  <a:pt x="113" y="1236"/>
                  <a:pt x="116" y="1209"/>
                </a:cubicBezTo>
                <a:lnTo>
                  <a:pt x="117" y="1199"/>
                </a:lnTo>
                <a:lnTo>
                  <a:pt x="117" y="1219"/>
                </a:lnTo>
                <a:lnTo>
                  <a:pt x="116" y="1210"/>
                </a:lnTo>
                <a:cubicBezTo>
                  <a:pt x="115" y="1201"/>
                  <a:pt x="115" y="1192"/>
                  <a:pt x="117" y="1184"/>
                </a:cubicBezTo>
                <a:lnTo>
                  <a:pt x="118" y="1178"/>
                </a:lnTo>
                <a:lnTo>
                  <a:pt x="116" y="1193"/>
                </a:lnTo>
                <a:lnTo>
                  <a:pt x="116" y="1189"/>
                </a:lnTo>
                <a:cubicBezTo>
                  <a:pt x="116" y="1136"/>
                  <a:pt x="159" y="1093"/>
                  <a:pt x="212" y="1093"/>
                </a:cubicBezTo>
                <a:cubicBezTo>
                  <a:pt x="265" y="1093"/>
                  <a:pt x="308" y="1136"/>
                  <a:pt x="308" y="1189"/>
                </a:cubicBezTo>
                <a:lnTo>
                  <a:pt x="308" y="1199"/>
                </a:lnTo>
                <a:lnTo>
                  <a:pt x="307" y="1219"/>
                </a:lnTo>
                <a:lnTo>
                  <a:pt x="120" y="1178"/>
                </a:lnTo>
                <a:lnTo>
                  <a:pt x="121" y="1175"/>
                </a:lnTo>
                <a:lnTo>
                  <a:pt x="116" y="1205"/>
                </a:lnTo>
                <a:lnTo>
                  <a:pt x="116" y="1199"/>
                </a:lnTo>
                <a:cubicBezTo>
                  <a:pt x="116" y="1146"/>
                  <a:pt x="159" y="1103"/>
                  <a:pt x="212" y="1103"/>
                </a:cubicBezTo>
                <a:lnTo>
                  <a:pt x="213" y="1103"/>
                </a:lnTo>
                <a:cubicBezTo>
                  <a:pt x="266" y="1103"/>
                  <a:pt x="309" y="1146"/>
                  <a:pt x="309" y="1199"/>
                </a:cubicBezTo>
                <a:cubicBezTo>
                  <a:pt x="309" y="1252"/>
                  <a:pt x="266" y="1295"/>
                  <a:pt x="213" y="1295"/>
                </a:cubicBezTo>
                <a:lnTo>
                  <a:pt x="210" y="1295"/>
                </a:lnTo>
                <a:cubicBezTo>
                  <a:pt x="183" y="1295"/>
                  <a:pt x="158" y="1284"/>
                  <a:pt x="140" y="1264"/>
                </a:cubicBezTo>
                <a:cubicBezTo>
                  <a:pt x="121" y="1244"/>
                  <a:pt x="112" y="1218"/>
                  <a:pt x="115" y="1191"/>
                </a:cubicBezTo>
                <a:lnTo>
                  <a:pt x="116" y="1180"/>
                </a:lnTo>
                <a:lnTo>
                  <a:pt x="115" y="1182"/>
                </a:lnTo>
                <a:cubicBezTo>
                  <a:pt x="115" y="1168"/>
                  <a:pt x="119" y="1153"/>
                  <a:pt x="126" y="1140"/>
                </a:cubicBezTo>
                <a:lnTo>
                  <a:pt x="127" y="1138"/>
                </a:lnTo>
                <a:cubicBezTo>
                  <a:pt x="147" y="1098"/>
                  <a:pt x="191" y="1077"/>
                  <a:pt x="235" y="1087"/>
                </a:cubicBezTo>
                <a:cubicBezTo>
                  <a:pt x="278" y="1097"/>
                  <a:pt x="308" y="1136"/>
                  <a:pt x="308" y="1180"/>
                </a:cubicBezTo>
                <a:lnTo>
                  <a:pt x="308" y="1185"/>
                </a:lnTo>
                <a:lnTo>
                  <a:pt x="309" y="1184"/>
                </a:lnTo>
                <a:lnTo>
                  <a:pt x="309" y="1203"/>
                </a:lnTo>
                <a:lnTo>
                  <a:pt x="309" y="1208"/>
                </a:lnTo>
                <a:cubicBezTo>
                  <a:pt x="309" y="1258"/>
                  <a:pt x="271" y="1300"/>
                  <a:pt x="221" y="1304"/>
                </a:cubicBezTo>
                <a:cubicBezTo>
                  <a:pt x="172" y="1308"/>
                  <a:pt x="127" y="1274"/>
                  <a:pt x="119" y="1224"/>
                </a:cubicBezTo>
                <a:lnTo>
                  <a:pt x="118" y="1218"/>
                </a:lnTo>
                <a:lnTo>
                  <a:pt x="116" y="1197"/>
                </a:lnTo>
                <a:lnTo>
                  <a:pt x="115" y="1179"/>
                </a:lnTo>
                <a:lnTo>
                  <a:pt x="117" y="1160"/>
                </a:lnTo>
                <a:lnTo>
                  <a:pt x="307" y="1186"/>
                </a:lnTo>
                <a:lnTo>
                  <a:pt x="306" y="1192"/>
                </a:lnTo>
                <a:lnTo>
                  <a:pt x="307" y="1176"/>
                </a:lnTo>
                <a:lnTo>
                  <a:pt x="307" y="1180"/>
                </a:lnTo>
                <a:cubicBezTo>
                  <a:pt x="307" y="1233"/>
                  <a:pt x="264" y="1276"/>
                  <a:pt x="211" y="1276"/>
                </a:cubicBezTo>
                <a:cubicBezTo>
                  <a:pt x="158" y="1276"/>
                  <a:pt x="115" y="1233"/>
                  <a:pt x="115" y="1180"/>
                </a:cubicBezTo>
                <a:lnTo>
                  <a:pt x="115" y="1176"/>
                </a:lnTo>
                <a:lnTo>
                  <a:pt x="115" y="1170"/>
                </a:lnTo>
                <a:cubicBezTo>
                  <a:pt x="115" y="1119"/>
                  <a:pt x="156" y="1077"/>
                  <a:pt x="207" y="1075"/>
                </a:cubicBezTo>
                <a:cubicBezTo>
                  <a:pt x="258" y="1072"/>
                  <a:pt x="302" y="1110"/>
                  <a:pt x="307" y="1161"/>
                </a:cubicBezTo>
                <a:lnTo>
                  <a:pt x="308" y="1171"/>
                </a:lnTo>
                <a:lnTo>
                  <a:pt x="212" y="1084"/>
                </a:lnTo>
                <a:lnTo>
                  <a:pt x="213" y="1084"/>
                </a:lnTo>
                <a:lnTo>
                  <a:pt x="118" y="1171"/>
                </a:lnTo>
                <a:lnTo>
                  <a:pt x="119" y="1161"/>
                </a:lnTo>
                <a:lnTo>
                  <a:pt x="118" y="1164"/>
                </a:lnTo>
                <a:lnTo>
                  <a:pt x="123" y="1195"/>
                </a:lnTo>
                <a:lnTo>
                  <a:pt x="122" y="1192"/>
                </a:lnTo>
                <a:lnTo>
                  <a:pt x="308" y="1180"/>
                </a:lnTo>
                <a:lnTo>
                  <a:pt x="307" y="1185"/>
                </a:lnTo>
                <a:lnTo>
                  <a:pt x="308" y="1166"/>
                </a:lnTo>
                <a:lnTo>
                  <a:pt x="308" y="1170"/>
                </a:lnTo>
                <a:lnTo>
                  <a:pt x="117" y="1159"/>
                </a:lnTo>
                <a:lnTo>
                  <a:pt x="118" y="1151"/>
                </a:lnTo>
                <a:lnTo>
                  <a:pt x="119" y="1143"/>
                </a:lnTo>
                <a:lnTo>
                  <a:pt x="121" y="1128"/>
                </a:lnTo>
                <a:lnTo>
                  <a:pt x="123" y="1119"/>
                </a:lnTo>
                <a:cubicBezTo>
                  <a:pt x="135" y="1072"/>
                  <a:pt x="180" y="1041"/>
                  <a:pt x="228" y="1047"/>
                </a:cubicBezTo>
                <a:cubicBezTo>
                  <a:pt x="276" y="1053"/>
                  <a:pt x="312" y="1094"/>
                  <a:pt x="312" y="1142"/>
                </a:cubicBezTo>
                <a:lnTo>
                  <a:pt x="312" y="1147"/>
                </a:lnTo>
                <a:lnTo>
                  <a:pt x="312" y="1151"/>
                </a:lnTo>
                <a:cubicBezTo>
                  <a:pt x="312" y="1204"/>
                  <a:pt x="269" y="1247"/>
                  <a:pt x="216" y="1247"/>
                </a:cubicBezTo>
                <a:cubicBezTo>
                  <a:pt x="163" y="1247"/>
                  <a:pt x="120" y="1204"/>
                  <a:pt x="120" y="1151"/>
                </a:cubicBezTo>
                <a:lnTo>
                  <a:pt x="120" y="1146"/>
                </a:lnTo>
                <a:lnTo>
                  <a:pt x="120" y="1142"/>
                </a:lnTo>
                <a:cubicBezTo>
                  <a:pt x="120" y="1089"/>
                  <a:pt x="163" y="1046"/>
                  <a:pt x="216" y="1046"/>
                </a:cubicBezTo>
                <a:cubicBezTo>
                  <a:pt x="269" y="1046"/>
                  <a:pt x="312" y="1089"/>
                  <a:pt x="312" y="1142"/>
                </a:cubicBezTo>
                <a:lnTo>
                  <a:pt x="312" y="1152"/>
                </a:lnTo>
                <a:lnTo>
                  <a:pt x="312" y="1161"/>
                </a:lnTo>
                <a:cubicBezTo>
                  <a:pt x="312" y="1214"/>
                  <a:pt x="269" y="1257"/>
                  <a:pt x="216" y="1257"/>
                </a:cubicBezTo>
                <a:cubicBezTo>
                  <a:pt x="163" y="1257"/>
                  <a:pt x="120" y="1214"/>
                  <a:pt x="120" y="1161"/>
                </a:cubicBezTo>
                <a:lnTo>
                  <a:pt x="120" y="1158"/>
                </a:lnTo>
                <a:lnTo>
                  <a:pt x="120" y="1151"/>
                </a:lnTo>
                <a:cubicBezTo>
                  <a:pt x="120" y="1146"/>
                  <a:pt x="121" y="1141"/>
                  <a:pt x="122" y="1136"/>
                </a:cubicBezTo>
                <a:lnTo>
                  <a:pt x="123" y="1130"/>
                </a:lnTo>
                <a:cubicBezTo>
                  <a:pt x="124" y="1125"/>
                  <a:pt x="125" y="1120"/>
                  <a:pt x="126" y="1115"/>
                </a:cubicBezTo>
                <a:lnTo>
                  <a:pt x="127" y="1112"/>
                </a:lnTo>
                <a:cubicBezTo>
                  <a:pt x="142" y="1067"/>
                  <a:pt x="187" y="1040"/>
                  <a:pt x="234" y="1048"/>
                </a:cubicBezTo>
                <a:cubicBezTo>
                  <a:pt x="280" y="1055"/>
                  <a:pt x="314" y="1095"/>
                  <a:pt x="314" y="1142"/>
                </a:cubicBezTo>
                <a:lnTo>
                  <a:pt x="314" y="1146"/>
                </a:lnTo>
                <a:cubicBezTo>
                  <a:pt x="314" y="1153"/>
                  <a:pt x="314" y="1159"/>
                  <a:pt x="313" y="1165"/>
                </a:cubicBezTo>
                <a:lnTo>
                  <a:pt x="312" y="1170"/>
                </a:lnTo>
                <a:lnTo>
                  <a:pt x="217" y="1055"/>
                </a:lnTo>
                <a:lnTo>
                  <a:pt x="220" y="1055"/>
                </a:lnTo>
                <a:lnTo>
                  <a:pt x="124" y="1151"/>
                </a:lnTo>
                <a:lnTo>
                  <a:pt x="124" y="1145"/>
                </a:lnTo>
                <a:lnTo>
                  <a:pt x="124" y="1136"/>
                </a:lnTo>
                <a:lnTo>
                  <a:pt x="124" y="1138"/>
                </a:lnTo>
                <a:lnTo>
                  <a:pt x="123" y="1123"/>
                </a:lnTo>
                <a:cubicBezTo>
                  <a:pt x="123" y="1070"/>
                  <a:pt x="166" y="1027"/>
                  <a:pt x="219" y="1027"/>
                </a:cubicBezTo>
                <a:cubicBezTo>
                  <a:pt x="272" y="1027"/>
                  <a:pt x="315" y="1070"/>
                  <a:pt x="315" y="1123"/>
                </a:cubicBezTo>
                <a:lnTo>
                  <a:pt x="315" y="1125"/>
                </a:lnTo>
                <a:lnTo>
                  <a:pt x="315" y="1131"/>
                </a:lnTo>
                <a:lnTo>
                  <a:pt x="315" y="1142"/>
                </a:lnTo>
                <a:lnTo>
                  <a:pt x="219" y="1046"/>
                </a:lnTo>
                <a:lnTo>
                  <a:pt x="220" y="1046"/>
                </a:lnTo>
                <a:lnTo>
                  <a:pt x="126" y="1124"/>
                </a:lnTo>
                <a:lnTo>
                  <a:pt x="128" y="1114"/>
                </a:lnTo>
                <a:lnTo>
                  <a:pt x="127" y="1143"/>
                </a:lnTo>
                <a:lnTo>
                  <a:pt x="126" y="1134"/>
                </a:lnTo>
                <a:lnTo>
                  <a:pt x="125" y="1121"/>
                </a:lnTo>
                <a:lnTo>
                  <a:pt x="124" y="1116"/>
                </a:lnTo>
                <a:cubicBezTo>
                  <a:pt x="118" y="1067"/>
                  <a:pt x="150" y="1022"/>
                  <a:pt x="198" y="1011"/>
                </a:cubicBezTo>
                <a:cubicBezTo>
                  <a:pt x="246" y="1000"/>
                  <a:pt x="295" y="1027"/>
                  <a:pt x="311" y="1074"/>
                </a:cubicBezTo>
                <a:lnTo>
                  <a:pt x="312" y="1077"/>
                </a:lnTo>
                <a:cubicBezTo>
                  <a:pt x="313" y="1082"/>
                  <a:pt x="314" y="1087"/>
                  <a:pt x="315" y="1092"/>
                </a:cubicBezTo>
                <a:lnTo>
                  <a:pt x="316" y="1098"/>
                </a:lnTo>
                <a:cubicBezTo>
                  <a:pt x="325" y="1149"/>
                  <a:pt x="290" y="1198"/>
                  <a:pt x="239" y="1208"/>
                </a:cubicBezTo>
                <a:cubicBezTo>
                  <a:pt x="187" y="1217"/>
                  <a:pt x="138" y="1184"/>
                  <a:pt x="127" y="1132"/>
                </a:cubicBezTo>
                <a:lnTo>
                  <a:pt x="126" y="1127"/>
                </a:lnTo>
                <a:lnTo>
                  <a:pt x="126" y="1128"/>
                </a:lnTo>
                <a:cubicBezTo>
                  <a:pt x="114" y="1080"/>
                  <a:pt x="140" y="1031"/>
                  <a:pt x="186" y="1014"/>
                </a:cubicBezTo>
                <a:cubicBezTo>
                  <a:pt x="232" y="997"/>
                  <a:pt x="283" y="1018"/>
                  <a:pt x="305" y="1062"/>
                </a:cubicBezTo>
                <a:lnTo>
                  <a:pt x="307" y="1066"/>
                </a:lnTo>
                <a:lnTo>
                  <a:pt x="313" y="1078"/>
                </a:lnTo>
                <a:cubicBezTo>
                  <a:pt x="324" y="1107"/>
                  <a:pt x="321" y="1141"/>
                  <a:pt x="303" y="1167"/>
                </a:cubicBezTo>
                <a:cubicBezTo>
                  <a:pt x="285" y="1194"/>
                  <a:pt x="255" y="1209"/>
                  <a:pt x="223" y="1209"/>
                </a:cubicBezTo>
                <a:lnTo>
                  <a:pt x="221" y="1209"/>
                </a:lnTo>
                <a:cubicBezTo>
                  <a:pt x="168" y="1209"/>
                  <a:pt x="125" y="1166"/>
                  <a:pt x="125" y="1113"/>
                </a:cubicBezTo>
                <a:lnTo>
                  <a:pt x="125" y="1109"/>
                </a:lnTo>
                <a:lnTo>
                  <a:pt x="125" y="1104"/>
                </a:lnTo>
                <a:cubicBezTo>
                  <a:pt x="125" y="1051"/>
                  <a:pt x="168" y="1008"/>
                  <a:pt x="221" y="1008"/>
                </a:cubicBezTo>
                <a:lnTo>
                  <a:pt x="222" y="1008"/>
                </a:lnTo>
                <a:lnTo>
                  <a:pt x="128" y="1089"/>
                </a:lnTo>
                <a:lnTo>
                  <a:pt x="129" y="1083"/>
                </a:lnTo>
                <a:lnTo>
                  <a:pt x="127" y="1098"/>
                </a:lnTo>
                <a:lnTo>
                  <a:pt x="127" y="1094"/>
                </a:lnTo>
                <a:cubicBezTo>
                  <a:pt x="127" y="1041"/>
                  <a:pt x="170" y="998"/>
                  <a:pt x="223" y="998"/>
                </a:cubicBezTo>
                <a:cubicBezTo>
                  <a:pt x="276" y="998"/>
                  <a:pt x="319" y="1041"/>
                  <a:pt x="319" y="1094"/>
                </a:cubicBezTo>
                <a:lnTo>
                  <a:pt x="319" y="1098"/>
                </a:lnTo>
                <a:cubicBezTo>
                  <a:pt x="319" y="1104"/>
                  <a:pt x="319" y="1109"/>
                  <a:pt x="318" y="1114"/>
                </a:cubicBezTo>
                <a:lnTo>
                  <a:pt x="317" y="1120"/>
                </a:lnTo>
                <a:cubicBezTo>
                  <a:pt x="309" y="1168"/>
                  <a:pt x="267" y="1202"/>
                  <a:pt x="219" y="1200"/>
                </a:cubicBezTo>
                <a:cubicBezTo>
                  <a:pt x="171" y="1199"/>
                  <a:pt x="132" y="1162"/>
                  <a:pt x="127" y="1114"/>
                </a:cubicBezTo>
                <a:lnTo>
                  <a:pt x="126" y="1104"/>
                </a:lnTo>
                <a:cubicBezTo>
                  <a:pt x="123" y="1077"/>
                  <a:pt x="132" y="1050"/>
                  <a:pt x="150" y="1030"/>
                </a:cubicBezTo>
                <a:cubicBezTo>
                  <a:pt x="168" y="1010"/>
                  <a:pt x="194" y="998"/>
                  <a:pt x="221" y="998"/>
                </a:cubicBezTo>
                <a:lnTo>
                  <a:pt x="223" y="998"/>
                </a:lnTo>
                <a:lnTo>
                  <a:pt x="224" y="998"/>
                </a:lnTo>
                <a:lnTo>
                  <a:pt x="226" y="998"/>
                </a:lnTo>
                <a:lnTo>
                  <a:pt x="131" y="1085"/>
                </a:lnTo>
                <a:lnTo>
                  <a:pt x="132" y="1075"/>
                </a:lnTo>
                <a:lnTo>
                  <a:pt x="131" y="1075"/>
                </a:lnTo>
                <a:lnTo>
                  <a:pt x="322" y="1094"/>
                </a:lnTo>
                <a:lnTo>
                  <a:pt x="321" y="1099"/>
                </a:lnTo>
                <a:lnTo>
                  <a:pt x="320" y="1104"/>
                </a:lnTo>
                <a:cubicBezTo>
                  <a:pt x="310" y="1153"/>
                  <a:pt x="265" y="1186"/>
                  <a:pt x="216" y="1181"/>
                </a:cubicBezTo>
                <a:cubicBezTo>
                  <a:pt x="167" y="1176"/>
                  <a:pt x="129" y="1135"/>
                  <a:pt x="129" y="1085"/>
                </a:cubicBezTo>
                <a:lnTo>
                  <a:pt x="129" y="1075"/>
                </a:lnTo>
                <a:lnTo>
                  <a:pt x="131" y="1056"/>
                </a:lnTo>
                <a:cubicBezTo>
                  <a:pt x="136" y="1010"/>
                  <a:pt x="174" y="974"/>
                  <a:pt x="220" y="971"/>
                </a:cubicBezTo>
                <a:cubicBezTo>
                  <a:pt x="266" y="968"/>
                  <a:pt x="308" y="998"/>
                  <a:pt x="320" y="1043"/>
                </a:cubicBezTo>
                <a:lnTo>
                  <a:pt x="321" y="1047"/>
                </a:lnTo>
                <a:lnTo>
                  <a:pt x="323" y="1057"/>
                </a:lnTo>
                <a:cubicBezTo>
                  <a:pt x="333" y="1108"/>
                  <a:pt x="300" y="1158"/>
                  <a:pt x="250" y="1169"/>
                </a:cubicBezTo>
                <a:cubicBezTo>
                  <a:pt x="199" y="1181"/>
                  <a:pt x="148" y="1149"/>
                  <a:pt x="135" y="1099"/>
                </a:cubicBezTo>
                <a:lnTo>
                  <a:pt x="134" y="1095"/>
                </a:lnTo>
                <a:cubicBezTo>
                  <a:pt x="132" y="1087"/>
                  <a:pt x="131" y="1079"/>
                  <a:pt x="131" y="1071"/>
                </a:cubicBezTo>
                <a:lnTo>
                  <a:pt x="131" y="1066"/>
                </a:lnTo>
                <a:cubicBezTo>
                  <a:pt x="131" y="1013"/>
                  <a:pt x="174" y="970"/>
                  <a:pt x="227" y="970"/>
                </a:cubicBezTo>
                <a:lnTo>
                  <a:pt x="229" y="970"/>
                </a:lnTo>
                <a:lnTo>
                  <a:pt x="231" y="970"/>
                </a:lnTo>
                <a:lnTo>
                  <a:pt x="232" y="970"/>
                </a:lnTo>
                <a:cubicBezTo>
                  <a:pt x="279" y="970"/>
                  <a:pt x="319" y="1004"/>
                  <a:pt x="327" y="1051"/>
                </a:cubicBezTo>
                <a:lnTo>
                  <a:pt x="328" y="1057"/>
                </a:lnTo>
                <a:cubicBezTo>
                  <a:pt x="329" y="1062"/>
                  <a:pt x="329" y="1067"/>
                  <a:pt x="329" y="1072"/>
                </a:cubicBezTo>
                <a:lnTo>
                  <a:pt x="329" y="1075"/>
                </a:lnTo>
                <a:lnTo>
                  <a:pt x="138" y="1064"/>
                </a:lnTo>
                <a:lnTo>
                  <a:pt x="139" y="1056"/>
                </a:lnTo>
                <a:lnTo>
                  <a:pt x="138" y="1056"/>
                </a:lnTo>
                <a:cubicBezTo>
                  <a:pt x="138" y="1003"/>
                  <a:pt x="181" y="960"/>
                  <a:pt x="234" y="960"/>
                </a:cubicBezTo>
                <a:lnTo>
                  <a:pt x="236" y="960"/>
                </a:lnTo>
                <a:lnTo>
                  <a:pt x="240" y="960"/>
                </a:lnTo>
                <a:lnTo>
                  <a:pt x="242" y="960"/>
                </a:lnTo>
                <a:lnTo>
                  <a:pt x="148" y="1041"/>
                </a:lnTo>
                <a:lnTo>
                  <a:pt x="149" y="1035"/>
                </a:lnTo>
                <a:lnTo>
                  <a:pt x="147" y="1050"/>
                </a:lnTo>
                <a:lnTo>
                  <a:pt x="147" y="1047"/>
                </a:lnTo>
                <a:cubicBezTo>
                  <a:pt x="147" y="997"/>
                  <a:pt x="187" y="954"/>
                  <a:pt x="238" y="952"/>
                </a:cubicBezTo>
                <a:cubicBezTo>
                  <a:pt x="289" y="949"/>
                  <a:pt x="333" y="986"/>
                  <a:pt x="339" y="1037"/>
                </a:cubicBezTo>
                <a:lnTo>
                  <a:pt x="340" y="1046"/>
                </a:lnTo>
                <a:lnTo>
                  <a:pt x="341" y="1057"/>
                </a:lnTo>
                <a:lnTo>
                  <a:pt x="149" y="1066"/>
                </a:lnTo>
                <a:lnTo>
                  <a:pt x="149" y="1062"/>
                </a:lnTo>
                <a:lnTo>
                  <a:pt x="149" y="1056"/>
                </a:lnTo>
                <a:cubicBezTo>
                  <a:pt x="149" y="1003"/>
                  <a:pt x="192" y="960"/>
                  <a:pt x="245" y="960"/>
                </a:cubicBezTo>
                <a:lnTo>
                  <a:pt x="247" y="960"/>
                </a:lnTo>
                <a:lnTo>
                  <a:pt x="151" y="1056"/>
                </a:lnTo>
                <a:lnTo>
                  <a:pt x="151" y="1047"/>
                </a:lnTo>
                <a:lnTo>
                  <a:pt x="151" y="1037"/>
                </a:lnTo>
                <a:cubicBezTo>
                  <a:pt x="151" y="984"/>
                  <a:pt x="194" y="941"/>
                  <a:pt x="247" y="941"/>
                </a:cubicBezTo>
                <a:lnTo>
                  <a:pt x="248" y="941"/>
                </a:lnTo>
                <a:lnTo>
                  <a:pt x="153" y="1027"/>
                </a:lnTo>
                <a:lnTo>
                  <a:pt x="154" y="1018"/>
                </a:lnTo>
                <a:lnTo>
                  <a:pt x="155" y="1009"/>
                </a:lnTo>
                <a:lnTo>
                  <a:pt x="250" y="1114"/>
                </a:lnTo>
                <a:lnTo>
                  <a:pt x="248" y="1114"/>
                </a:lnTo>
                <a:lnTo>
                  <a:pt x="344" y="1009"/>
                </a:lnTo>
                <a:lnTo>
                  <a:pt x="345" y="1019"/>
                </a:lnTo>
                <a:lnTo>
                  <a:pt x="346" y="1027"/>
                </a:lnTo>
                <a:lnTo>
                  <a:pt x="250" y="941"/>
                </a:lnTo>
                <a:lnTo>
                  <a:pt x="252" y="941"/>
                </a:lnTo>
                <a:lnTo>
                  <a:pt x="159" y="1061"/>
                </a:lnTo>
                <a:lnTo>
                  <a:pt x="158" y="1057"/>
                </a:lnTo>
                <a:lnTo>
                  <a:pt x="156" y="1047"/>
                </a:lnTo>
                <a:cubicBezTo>
                  <a:pt x="151" y="1019"/>
                  <a:pt x="158" y="990"/>
                  <a:pt x="176" y="968"/>
                </a:cubicBezTo>
                <a:cubicBezTo>
                  <a:pt x="194" y="945"/>
                  <a:pt x="222" y="932"/>
                  <a:pt x="250" y="932"/>
                </a:cubicBezTo>
                <a:lnTo>
                  <a:pt x="252" y="932"/>
                </a:lnTo>
                <a:lnTo>
                  <a:pt x="157" y="1038"/>
                </a:lnTo>
                <a:lnTo>
                  <a:pt x="156" y="1028"/>
                </a:lnTo>
                <a:cubicBezTo>
                  <a:pt x="153" y="1001"/>
                  <a:pt x="162" y="974"/>
                  <a:pt x="180" y="954"/>
                </a:cubicBezTo>
                <a:cubicBezTo>
                  <a:pt x="198" y="934"/>
                  <a:pt x="224" y="922"/>
                  <a:pt x="251" y="922"/>
                </a:cubicBezTo>
                <a:lnTo>
                  <a:pt x="253" y="922"/>
                </a:lnTo>
                <a:cubicBezTo>
                  <a:pt x="280" y="922"/>
                  <a:pt x="306" y="934"/>
                  <a:pt x="324" y="954"/>
                </a:cubicBezTo>
                <a:cubicBezTo>
                  <a:pt x="343" y="974"/>
                  <a:pt x="352" y="1000"/>
                  <a:pt x="349" y="1027"/>
                </a:cubicBezTo>
                <a:lnTo>
                  <a:pt x="348" y="1038"/>
                </a:lnTo>
                <a:cubicBezTo>
                  <a:pt x="348" y="1043"/>
                  <a:pt x="347" y="1048"/>
                  <a:pt x="346" y="1053"/>
                </a:cubicBezTo>
                <a:lnTo>
                  <a:pt x="344" y="1061"/>
                </a:lnTo>
                <a:cubicBezTo>
                  <a:pt x="332" y="1108"/>
                  <a:pt x="287" y="1139"/>
                  <a:pt x="239" y="1133"/>
                </a:cubicBezTo>
                <a:cubicBezTo>
                  <a:pt x="191" y="1127"/>
                  <a:pt x="154" y="1086"/>
                  <a:pt x="154" y="1037"/>
                </a:cubicBezTo>
                <a:lnTo>
                  <a:pt x="154" y="1034"/>
                </a:lnTo>
                <a:cubicBezTo>
                  <a:pt x="154" y="1029"/>
                  <a:pt x="155" y="1024"/>
                  <a:pt x="156" y="1019"/>
                </a:cubicBezTo>
                <a:lnTo>
                  <a:pt x="157" y="1013"/>
                </a:lnTo>
                <a:lnTo>
                  <a:pt x="155" y="1028"/>
                </a:lnTo>
                <a:lnTo>
                  <a:pt x="155" y="1018"/>
                </a:lnTo>
                <a:cubicBezTo>
                  <a:pt x="155" y="965"/>
                  <a:pt x="198" y="922"/>
                  <a:pt x="251" y="922"/>
                </a:cubicBezTo>
                <a:cubicBezTo>
                  <a:pt x="304" y="922"/>
                  <a:pt x="347" y="965"/>
                  <a:pt x="347" y="1018"/>
                </a:cubicBezTo>
                <a:lnTo>
                  <a:pt x="347" y="1022"/>
                </a:lnTo>
                <a:lnTo>
                  <a:pt x="347" y="1028"/>
                </a:lnTo>
                <a:cubicBezTo>
                  <a:pt x="347" y="1078"/>
                  <a:pt x="310" y="1119"/>
                  <a:pt x="261" y="1124"/>
                </a:cubicBezTo>
                <a:cubicBezTo>
                  <a:pt x="212" y="1129"/>
                  <a:pt x="167" y="1096"/>
                  <a:pt x="157" y="1047"/>
                </a:cubicBezTo>
                <a:lnTo>
                  <a:pt x="155" y="1037"/>
                </a:lnTo>
                <a:cubicBezTo>
                  <a:pt x="151" y="1018"/>
                  <a:pt x="154" y="998"/>
                  <a:pt x="162" y="979"/>
                </a:cubicBezTo>
                <a:lnTo>
                  <a:pt x="166" y="970"/>
                </a:lnTo>
                <a:lnTo>
                  <a:pt x="157" y="1009"/>
                </a:lnTo>
                <a:lnTo>
                  <a:pt x="157" y="1003"/>
                </a:lnTo>
                <a:lnTo>
                  <a:pt x="160" y="1027"/>
                </a:lnTo>
                <a:lnTo>
                  <a:pt x="159" y="1023"/>
                </a:lnTo>
                <a:lnTo>
                  <a:pt x="348" y="1009"/>
                </a:lnTo>
                <a:lnTo>
                  <a:pt x="347" y="1019"/>
                </a:lnTo>
                <a:lnTo>
                  <a:pt x="345" y="1031"/>
                </a:lnTo>
                <a:lnTo>
                  <a:pt x="346" y="1015"/>
                </a:lnTo>
                <a:lnTo>
                  <a:pt x="346" y="1018"/>
                </a:lnTo>
                <a:cubicBezTo>
                  <a:pt x="346" y="1071"/>
                  <a:pt x="303" y="1114"/>
                  <a:pt x="250" y="1114"/>
                </a:cubicBezTo>
                <a:cubicBezTo>
                  <a:pt x="197" y="1114"/>
                  <a:pt x="154" y="1071"/>
                  <a:pt x="154" y="1018"/>
                </a:cubicBezTo>
                <a:lnTo>
                  <a:pt x="154" y="1010"/>
                </a:lnTo>
                <a:lnTo>
                  <a:pt x="156" y="991"/>
                </a:lnTo>
                <a:lnTo>
                  <a:pt x="155" y="990"/>
                </a:lnTo>
                <a:cubicBezTo>
                  <a:pt x="155" y="941"/>
                  <a:pt x="193" y="900"/>
                  <a:pt x="242" y="895"/>
                </a:cubicBezTo>
                <a:cubicBezTo>
                  <a:pt x="291" y="890"/>
                  <a:pt x="336" y="923"/>
                  <a:pt x="346" y="972"/>
                </a:cubicBezTo>
                <a:lnTo>
                  <a:pt x="347" y="977"/>
                </a:lnTo>
                <a:cubicBezTo>
                  <a:pt x="348" y="983"/>
                  <a:pt x="348" y="989"/>
                  <a:pt x="348" y="995"/>
                </a:cubicBezTo>
                <a:lnTo>
                  <a:pt x="348" y="999"/>
                </a:lnTo>
                <a:cubicBezTo>
                  <a:pt x="348" y="1052"/>
                  <a:pt x="305" y="1095"/>
                  <a:pt x="252" y="1095"/>
                </a:cubicBezTo>
                <a:lnTo>
                  <a:pt x="250" y="1095"/>
                </a:lnTo>
                <a:lnTo>
                  <a:pt x="345" y="981"/>
                </a:lnTo>
                <a:lnTo>
                  <a:pt x="347" y="991"/>
                </a:lnTo>
                <a:cubicBezTo>
                  <a:pt x="352" y="1019"/>
                  <a:pt x="345" y="1048"/>
                  <a:pt x="327" y="1070"/>
                </a:cubicBezTo>
                <a:cubicBezTo>
                  <a:pt x="308" y="1093"/>
                  <a:pt x="281" y="1105"/>
                  <a:pt x="252" y="1105"/>
                </a:cubicBezTo>
                <a:lnTo>
                  <a:pt x="251" y="1105"/>
                </a:lnTo>
                <a:cubicBezTo>
                  <a:pt x="224" y="1105"/>
                  <a:pt x="198" y="1094"/>
                  <a:pt x="180" y="1074"/>
                </a:cubicBezTo>
                <a:cubicBezTo>
                  <a:pt x="162" y="1054"/>
                  <a:pt x="153" y="1027"/>
                  <a:pt x="156" y="1000"/>
                </a:cubicBezTo>
                <a:lnTo>
                  <a:pt x="157" y="990"/>
                </a:lnTo>
                <a:cubicBezTo>
                  <a:pt x="158" y="983"/>
                  <a:pt x="159" y="976"/>
                  <a:pt x="161" y="969"/>
                </a:cubicBezTo>
                <a:lnTo>
                  <a:pt x="164" y="960"/>
                </a:lnTo>
                <a:lnTo>
                  <a:pt x="161" y="1009"/>
                </a:lnTo>
                <a:lnTo>
                  <a:pt x="159" y="999"/>
                </a:lnTo>
                <a:lnTo>
                  <a:pt x="160" y="1005"/>
                </a:lnTo>
                <a:lnTo>
                  <a:pt x="172" y="1028"/>
                </a:lnTo>
                <a:lnTo>
                  <a:pt x="170" y="1025"/>
                </a:lnTo>
                <a:lnTo>
                  <a:pt x="345" y="971"/>
                </a:lnTo>
                <a:lnTo>
                  <a:pt x="345" y="975"/>
                </a:lnTo>
                <a:lnTo>
                  <a:pt x="344" y="957"/>
                </a:lnTo>
                <a:lnTo>
                  <a:pt x="345" y="962"/>
                </a:lnTo>
                <a:cubicBezTo>
                  <a:pt x="350" y="990"/>
                  <a:pt x="343" y="1019"/>
                  <a:pt x="325" y="1041"/>
                </a:cubicBezTo>
                <a:cubicBezTo>
                  <a:pt x="306" y="1064"/>
                  <a:pt x="279" y="1076"/>
                  <a:pt x="250" y="1076"/>
                </a:cubicBezTo>
                <a:lnTo>
                  <a:pt x="249" y="1076"/>
                </a:lnTo>
                <a:lnTo>
                  <a:pt x="345" y="980"/>
                </a:lnTo>
                <a:lnTo>
                  <a:pt x="345" y="990"/>
                </a:lnTo>
                <a:lnTo>
                  <a:pt x="249" y="894"/>
                </a:lnTo>
                <a:lnTo>
                  <a:pt x="250" y="894"/>
                </a:lnTo>
                <a:lnTo>
                  <a:pt x="155" y="981"/>
                </a:lnTo>
                <a:lnTo>
                  <a:pt x="156" y="971"/>
                </a:lnTo>
                <a:lnTo>
                  <a:pt x="155" y="971"/>
                </a:lnTo>
                <a:lnTo>
                  <a:pt x="155" y="971"/>
                </a:lnTo>
                <a:cubicBezTo>
                  <a:pt x="154" y="963"/>
                  <a:pt x="154" y="954"/>
                  <a:pt x="156" y="946"/>
                </a:cubicBezTo>
                <a:lnTo>
                  <a:pt x="157" y="940"/>
                </a:lnTo>
                <a:lnTo>
                  <a:pt x="155" y="955"/>
                </a:lnTo>
                <a:lnTo>
                  <a:pt x="155" y="952"/>
                </a:lnTo>
                <a:lnTo>
                  <a:pt x="346" y="971"/>
                </a:lnTo>
                <a:lnTo>
                  <a:pt x="345" y="976"/>
                </a:lnTo>
                <a:lnTo>
                  <a:pt x="343" y="985"/>
                </a:lnTo>
                <a:cubicBezTo>
                  <a:pt x="330" y="1035"/>
                  <a:pt x="279" y="1067"/>
                  <a:pt x="228" y="1055"/>
                </a:cubicBezTo>
                <a:cubicBezTo>
                  <a:pt x="178" y="1044"/>
                  <a:pt x="145" y="994"/>
                  <a:pt x="155" y="943"/>
                </a:cubicBezTo>
                <a:lnTo>
                  <a:pt x="156" y="938"/>
                </a:lnTo>
                <a:lnTo>
                  <a:pt x="158" y="929"/>
                </a:lnTo>
                <a:cubicBezTo>
                  <a:pt x="170" y="884"/>
                  <a:pt x="212" y="854"/>
                  <a:pt x="258" y="857"/>
                </a:cubicBezTo>
                <a:cubicBezTo>
                  <a:pt x="304" y="860"/>
                  <a:pt x="342" y="896"/>
                  <a:pt x="347" y="942"/>
                </a:cubicBezTo>
                <a:lnTo>
                  <a:pt x="348" y="951"/>
                </a:lnTo>
                <a:lnTo>
                  <a:pt x="348" y="971"/>
                </a:lnTo>
                <a:cubicBezTo>
                  <a:pt x="348" y="1024"/>
                  <a:pt x="305" y="1067"/>
                  <a:pt x="252" y="1067"/>
                </a:cubicBezTo>
                <a:cubicBezTo>
                  <a:pt x="199" y="1067"/>
                  <a:pt x="156" y="1024"/>
                  <a:pt x="156" y="971"/>
                </a:cubicBezTo>
                <a:lnTo>
                  <a:pt x="156" y="968"/>
                </a:lnTo>
                <a:lnTo>
                  <a:pt x="157" y="982"/>
                </a:lnTo>
                <a:lnTo>
                  <a:pt x="156" y="975"/>
                </a:lnTo>
                <a:cubicBezTo>
                  <a:pt x="156" y="971"/>
                  <a:pt x="155" y="966"/>
                  <a:pt x="155" y="961"/>
                </a:cubicBezTo>
                <a:lnTo>
                  <a:pt x="155" y="950"/>
                </a:lnTo>
                <a:lnTo>
                  <a:pt x="155" y="942"/>
                </a:lnTo>
                <a:cubicBezTo>
                  <a:pt x="155" y="889"/>
                  <a:pt x="198" y="846"/>
                  <a:pt x="251" y="846"/>
                </a:cubicBezTo>
                <a:cubicBezTo>
                  <a:pt x="304" y="846"/>
                  <a:pt x="347" y="889"/>
                  <a:pt x="347" y="942"/>
                </a:cubicBezTo>
                <a:lnTo>
                  <a:pt x="347" y="945"/>
                </a:lnTo>
                <a:lnTo>
                  <a:pt x="347" y="952"/>
                </a:lnTo>
                <a:lnTo>
                  <a:pt x="347" y="958"/>
                </a:lnTo>
                <a:lnTo>
                  <a:pt x="347" y="961"/>
                </a:lnTo>
                <a:cubicBezTo>
                  <a:pt x="347" y="1014"/>
                  <a:pt x="304" y="1057"/>
                  <a:pt x="251" y="1057"/>
                </a:cubicBezTo>
                <a:cubicBezTo>
                  <a:pt x="198" y="1057"/>
                  <a:pt x="155" y="1014"/>
                  <a:pt x="155" y="961"/>
                </a:cubicBezTo>
                <a:lnTo>
                  <a:pt x="155" y="953"/>
                </a:lnTo>
                <a:lnTo>
                  <a:pt x="155" y="942"/>
                </a:lnTo>
                <a:lnTo>
                  <a:pt x="155" y="933"/>
                </a:lnTo>
                <a:cubicBezTo>
                  <a:pt x="155" y="880"/>
                  <a:pt x="198" y="837"/>
                  <a:pt x="251" y="837"/>
                </a:cubicBezTo>
                <a:lnTo>
                  <a:pt x="252" y="837"/>
                </a:lnTo>
                <a:lnTo>
                  <a:pt x="157" y="943"/>
                </a:lnTo>
                <a:lnTo>
                  <a:pt x="156" y="933"/>
                </a:lnTo>
                <a:lnTo>
                  <a:pt x="251" y="1019"/>
                </a:lnTo>
                <a:lnTo>
                  <a:pt x="250" y="1019"/>
                </a:lnTo>
                <a:lnTo>
                  <a:pt x="345" y="906"/>
                </a:lnTo>
                <a:lnTo>
                  <a:pt x="347" y="917"/>
                </a:lnTo>
                <a:lnTo>
                  <a:pt x="348" y="925"/>
                </a:lnTo>
                <a:cubicBezTo>
                  <a:pt x="349" y="930"/>
                  <a:pt x="349" y="935"/>
                  <a:pt x="349" y="940"/>
                </a:cubicBezTo>
                <a:lnTo>
                  <a:pt x="349" y="942"/>
                </a:lnTo>
                <a:cubicBezTo>
                  <a:pt x="349" y="995"/>
                  <a:pt x="306" y="1038"/>
                  <a:pt x="253" y="1038"/>
                </a:cubicBezTo>
                <a:cubicBezTo>
                  <a:pt x="200" y="1038"/>
                  <a:pt x="157" y="995"/>
                  <a:pt x="157" y="942"/>
                </a:cubicBezTo>
                <a:lnTo>
                  <a:pt x="157" y="937"/>
                </a:lnTo>
                <a:lnTo>
                  <a:pt x="157" y="928"/>
                </a:lnTo>
                <a:lnTo>
                  <a:pt x="157" y="919"/>
                </a:lnTo>
                <a:lnTo>
                  <a:pt x="157" y="914"/>
                </a:lnTo>
                <a:cubicBezTo>
                  <a:pt x="157" y="861"/>
                  <a:pt x="200" y="818"/>
                  <a:pt x="253" y="818"/>
                </a:cubicBezTo>
                <a:cubicBezTo>
                  <a:pt x="306" y="818"/>
                  <a:pt x="349" y="861"/>
                  <a:pt x="349" y="914"/>
                </a:cubicBezTo>
                <a:lnTo>
                  <a:pt x="349" y="916"/>
                </a:lnTo>
                <a:lnTo>
                  <a:pt x="349" y="923"/>
                </a:lnTo>
                <a:lnTo>
                  <a:pt x="349" y="930"/>
                </a:lnTo>
                <a:lnTo>
                  <a:pt x="349" y="933"/>
                </a:lnTo>
                <a:lnTo>
                  <a:pt x="160" y="910"/>
                </a:lnTo>
                <a:lnTo>
                  <a:pt x="162" y="902"/>
                </a:lnTo>
                <a:lnTo>
                  <a:pt x="160" y="917"/>
                </a:lnTo>
                <a:lnTo>
                  <a:pt x="161" y="906"/>
                </a:lnTo>
                <a:lnTo>
                  <a:pt x="256" y="1010"/>
                </a:lnTo>
                <a:lnTo>
                  <a:pt x="253" y="1010"/>
                </a:lnTo>
                <a:cubicBezTo>
                  <a:pt x="200" y="1010"/>
                  <a:pt x="157" y="967"/>
                  <a:pt x="157" y="914"/>
                </a:cubicBezTo>
                <a:cubicBezTo>
                  <a:pt x="157" y="861"/>
                  <a:pt x="200" y="818"/>
                  <a:pt x="253" y="818"/>
                </a:cubicBezTo>
                <a:lnTo>
                  <a:pt x="255" y="818"/>
                </a:lnTo>
                <a:cubicBezTo>
                  <a:pt x="302" y="818"/>
                  <a:pt x="342" y="852"/>
                  <a:pt x="350" y="899"/>
                </a:cubicBezTo>
                <a:lnTo>
                  <a:pt x="351" y="905"/>
                </a:lnTo>
                <a:lnTo>
                  <a:pt x="336" y="867"/>
                </a:lnTo>
                <a:lnTo>
                  <a:pt x="338" y="870"/>
                </a:lnTo>
                <a:lnTo>
                  <a:pt x="163" y="931"/>
                </a:lnTo>
                <a:lnTo>
                  <a:pt x="162" y="918"/>
                </a:lnTo>
                <a:lnTo>
                  <a:pt x="161" y="902"/>
                </a:lnTo>
                <a:lnTo>
                  <a:pt x="160" y="888"/>
                </a:lnTo>
                <a:lnTo>
                  <a:pt x="160" y="885"/>
                </a:lnTo>
                <a:cubicBezTo>
                  <a:pt x="160" y="838"/>
                  <a:pt x="195" y="798"/>
                  <a:pt x="241" y="791"/>
                </a:cubicBezTo>
                <a:cubicBezTo>
                  <a:pt x="288" y="783"/>
                  <a:pt x="333" y="810"/>
                  <a:pt x="348" y="855"/>
                </a:cubicBezTo>
                <a:lnTo>
                  <a:pt x="351" y="864"/>
                </a:lnTo>
                <a:lnTo>
                  <a:pt x="356" y="886"/>
                </a:lnTo>
                <a:lnTo>
                  <a:pt x="167" y="889"/>
                </a:lnTo>
                <a:lnTo>
                  <a:pt x="168" y="883"/>
                </a:lnTo>
                <a:lnTo>
                  <a:pt x="166" y="898"/>
                </a:lnTo>
                <a:lnTo>
                  <a:pt x="166" y="895"/>
                </a:lnTo>
                <a:cubicBezTo>
                  <a:pt x="166" y="842"/>
                  <a:pt x="209" y="799"/>
                  <a:pt x="262" y="799"/>
                </a:cubicBezTo>
                <a:cubicBezTo>
                  <a:pt x="315" y="799"/>
                  <a:pt x="358" y="842"/>
                  <a:pt x="358" y="895"/>
                </a:cubicBezTo>
                <a:lnTo>
                  <a:pt x="358" y="899"/>
                </a:lnTo>
                <a:lnTo>
                  <a:pt x="358" y="905"/>
                </a:lnTo>
                <a:lnTo>
                  <a:pt x="358" y="912"/>
                </a:lnTo>
                <a:lnTo>
                  <a:pt x="358" y="914"/>
                </a:lnTo>
                <a:cubicBezTo>
                  <a:pt x="358" y="963"/>
                  <a:pt x="322" y="1004"/>
                  <a:pt x="274" y="1010"/>
                </a:cubicBezTo>
                <a:cubicBezTo>
                  <a:pt x="226" y="1016"/>
                  <a:pt x="181" y="985"/>
                  <a:pt x="169" y="938"/>
                </a:cubicBezTo>
                <a:lnTo>
                  <a:pt x="168" y="934"/>
                </a:lnTo>
                <a:cubicBezTo>
                  <a:pt x="166" y="926"/>
                  <a:pt x="165" y="918"/>
                  <a:pt x="165" y="910"/>
                </a:cubicBezTo>
                <a:lnTo>
                  <a:pt x="165" y="901"/>
                </a:lnTo>
                <a:lnTo>
                  <a:pt x="165" y="891"/>
                </a:lnTo>
                <a:cubicBezTo>
                  <a:pt x="164" y="885"/>
                  <a:pt x="165" y="878"/>
                  <a:pt x="165" y="872"/>
                </a:cubicBezTo>
                <a:lnTo>
                  <a:pt x="166" y="865"/>
                </a:lnTo>
                <a:cubicBezTo>
                  <a:pt x="168" y="855"/>
                  <a:pt x="171" y="845"/>
                  <a:pt x="176" y="836"/>
                </a:cubicBezTo>
                <a:lnTo>
                  <a:pt x="177" y="834"/>
                </a:lnTo>
                <a:cubicBezTo>
                  <a:pt x="197" y="794"/>
                  <a:pt x="241" y="773"/>
                  <a:pt x="285" y="783"/>
                </a:cubicBezTo>
                <a:cubicBezTo>
                  <a:pt x="328" y="793"/>
                  <a:pt x="358" y="832"/>
                  <a:pt x="358" y="876"/>
                </a:cubicBezTo>
                <a:lnTo>
                  <a:pt x="358" y="885"/>
                </a:lnTo>
                <a:lnTo>
                  <a:pt x="358" y="895"/>
                </a:lnTo>
                <a:cubicBezTo>
                  <a:pt x="358" y="948"/>
                  <a:pt x="315" y="991"/>
                  <a:pt x="262" y="991"/>
                </a:cubicBezTo>
                <a:cubicBezTo>
                  <a:pt x="209" y="991"/>
                  <a:pt x="166" y="948"/>
                  <a:pt x="166" y="895"/>
                </a:cubicBezTo>
                <a:lnTo>
                  <a:pt x="166" y="892"/>
                </a:lnTo>
                <a:lnTo>
                  <a:pt x="166" y="885"/>
                </a:lnTo>
                <a:lnTo>
                  <a:pt x="168" y="866"/>
                </a:lnTo>
                <a:cubicBezTo>
                  <a:pt x="173" y="817"/>
                  <a:pt x="215" y="780"/>
                  <a:pt x="263" y="780"/>
                </a:cubicBezTo>
                <a:lnTo>
                  <a:pt x="266" y="780"/>
                </a:lnTo>
                <a:cubicBezTo>
                  <a:pt x="313" y="780"/>
                  <a:pt x="353" y="814"/>
                  <a:pt x="361" y="861"/>
                </a:cubicBezTo>
                <a:lnTo>
                  <a:pt x="362" y="867"/>
                </a:lnTo>
                <a:cubicBezTo>
                  <a:pt x="363" y="872"/>
                  <a:pt x="363" y="877"/>
                  <a:pt x="363" y="882"/>
                </a:cubicBezTo>
                <a:lnTo>
                  <a:pt x="363" y="885"/>
                </a:lnTo>
                <a:lnTo>
                  <a:pt x="172" y="875"/>
                </a:lnTo>
                <a:lnTo>
                  <a:pt x="173" y="866"/>
                </a:lnTo>
                <a:lnTo>
                  <a:pt x="172" y="866"/>
                </a:lnTo>
                <a:cubicBezTo>
                  <a:pt x="172" y="813"/>
                  <a:pt x="215" y="770"/>
                  <a:pt x="268" y="770"/>
                </a:cubicBezTo>
                <a:lnTo>
                  <a:pt x="270" y="770"/>
                </a:lnTo>
                <a:lnTo>
                  <a:pt x="174" y="866"/>
                </a:lnTo>
                <a:lnTo>
                  <a:pt x="174" y="861"/>
                </a:lnTo>
                <a:lnTo>
                  <a:pt x="174" y="857"/>
                </a:lnTo>
                <a:cubicBezTo>
                  <a:pt x="174" y="804"/>
                  <a:pt x="217" y="761"/>
                  <a:pt x="270" y="761"/>
                </a:cubicBezTo>
                <a:cubicBezTo>
                  <a:pt x="323" y="761"/>
                  <a:pt x="366" y="804"/>
                  <a:pt x="366" y="857"/>
                </a:cubicBezTo>
                <a:lnTo>
                  <a:pt x="366" y="861"/>
                </a:lnTo>
                <a:lnTo>
                  <a:pt x="365" y="843"/>
                </a:lnTo>
                <a:lnTo>
                  <a:pt x="366" y="848"/>
                </a:lnTo>
                <a:lnTo>
                  <a:pt x="271" y="770"/>
                </a:lnTo>
                <a:lnTo>
                  <a:pt x="272" y="770"/>
                </a:lnTo>
                <a:lnTo>
                  <a:pt x="177" y="857"/>
                </a:lnTo>
                <a:lnTo>
                  <a:pt x="178" y="847"/>
                </a:lnTo>
                <a:lnTo>
                  <a:pt x="179" y="837"/>
                </a:lnTo>
                <a:cubicBezTo>
                  <a:pt x="184" y="791"/>
                  <a:pt x="222" y="755"/>
                  <a:pt x="268" y="752"/>
                </a:cubicBezTo>
                <a:cubicBezTo>
                  <a:pt x="314" y="749"/>
                  <a:pt x="356" y="779"/>
                  <a:pt x="368" y="824"/>
                </a:cubicBezTo>
                <a:lnTo>
                  <a:pt x="369" y="828"/>
                </a:lnTo>
                <a:cubicBezTo>
                  <a:pt x="371" y="836"/>
                  <a:pt x="371" y="844"/>
                  <a:pt x="371" y="851"/>
                </a:cubicBezTo>
                <a:lnTo>
                  <a:pt x="371" y="857"/>
                </a:lnTo>
                <a:lnTo>
                  <a:pt x="184" y="830"/>
                </a:lnTo>
                <a:lnTo>
                  <a:pt x="187" y="820"/>
                </a:lnTo>
                <a:lnTo>
                  <a:pt x="182" y="847"/>
                </a:lnTo>
                <a:lnTo>
                  <a:pt x="182" y="835"/>
                </a:lnTo>
                <a:lnTo>
                  <a:pt x="182" y="828"/>
                </a:lnTo>
                <a:cubicBezTo>
                  <a:pt x="182" y="779"/>
                  <a:pt x="220" y="738"/>
                  <a:pt x="269" y="733"/>
                </a:cubicBezTo>
                <a:cubicBezTo>
                  <a:pt x="318" y="728"/>
                  <a:pt x="363" y="761"/>
                  <a:pt x="373" y="810"/>
                </a:cubicBezTo>
                <a:lnTo>
                  <a:pt x="374" y="815"/>
                </a:lnTo>
                <a:cubicBezTo>
                  <a:pt x="375" y="821"/>
                  <a:pt x="375" y="827"/>
                  <a:pt x="375" y="833"/>
                </a:cubicBezTo>
                <a:lnTo>
                  <a:pt x="375" y="843"/>
                </a:lnTo>
                <a:lnTo>
                  <a:pt x="376" y="842"/>
                </a:lnTo>
                <a:lnTo>
                  <a:pt x="376" y="857"/>
                </a:lnTo>
                <a:cubicBezTo>
                  <a:pt x="376" y="902"/>
                  <a:pt x="346" y="941"/>
                  <a:pt x="303" y="951"/>
                </a:cubicBezTo>
                <a:cubicBezTo>
                  <a:pt x="259" y="961"/>
                  <a:pt x="215" y="940"/>
                  <a:pt x="195" y="900"/>
                </a:cubicBezTo>
                <a:lnTo>
                  <a:pt x="194" y="898"/>
                </a:lnTo>
                <a:cubicBezTo>
                  <a:pt x="187" y="885"/>
                  <a:pt x="183" y="870"/>
                  <a:pt x="183" y="855"/>
                </a:cubicBezTo>
                <a:lnTo>
                  <a:pt x="183" y="848"/>
                </a:lnTo>
                <a:lnTo>
                  <a:pt x="185" y="864"/>
                </a:lnTo>
                <a:lnTo>
                  <a:pt x="184" y="858"/>
                </a:lnTo>
                <a:cubicBezTo>
                  <a:pt x="183" y="853"/>
                  <a:pt x="182" y="848"/>
                  <a:pt x="182" y="842"/>
                </a:cubicBezTo>
                <a:lnTo>
                  <a:pt x="182" y="838"/>
                </a:lnTo>
                <a:cubicBezTo>
                  <a:pt x="182" y="791"/>
                  <a:pt x="217" y="751"/>
                  <a:pt x="263" y="744"/>
                </a:cubicBezTo>
                <a:cubicBezTo>
                  <a:pt x="310" y="736"/>
                  <a:pt x="355" y="763"/>
                  <a:pt x="370" y="808"/>
                </a:cubicBezTo>
                <a:lnTo>
                  <a:pt x="371" y="811"/>
                </a:lnTo>
                <a:lnTo>
                  <a:pt x="373" y="817"/>
                </a:lnTo>
                <a:lnTo>
                  <a:pt x="281" y="751"/>
                </a:lnTo>
                <a:lnTo>
                  <a:pt x="283" y="751"/>
                </a:lnTo>
                <a:cubicBezTo>
                  <a:pt x="336" y="751"/>
                  <a:pt x="379" y="794"/>
                  <a:pt x="379" y="847"/>
                </a:cubicBezTo>
                <a:cubicBezTo>
                  <a:pt x="379" y="900"/>
                  <a:pt x="336" y="943"/>
                  <a:pt x="283" y="943"/>
                </a:cubicBezTo>
                <a:lnTo>
                  <a:pt x="282" y="943"/>
                </a:lnTo>
                <a:cubicBezTo>
                  <a:pt x="229" y="943"/>
                  <a:pt x="186" y="900"/>
                  <a:pt x="186" y="847"/>
                </a:cubicBezTo>
                <a:lnTo>
                  <a:pt x="186" y="833"/>
                </a:lnTo>
                <a:lnTo>
                  <a:pt x="186" y="826"/>
                </a:lnTo>
                <a:cubicBezTo>
                  <a:pt x="184" y="800"/>
                  <a:pt x="193" y="774"/>
                  <a:pt x="211" y="754"/>
                </a:cubicBezTo>
                <a:cubicBezTo>
                  <a:pt x="229" y="735"/>
                  <a:pt x="255" y="723"/>
                  <a:pt x="281" y="723"/>
                </a:cubicBezTo>
                <a:lnTo>
                  <a:pt x="282" y="723"/>
                </a:lnTo>
                <a:cubicBezTo>
                  <a:pt x="329" y="723"/>
                  <a:pt x="369" y="757"/>
                  <a:pt x="377" y="804"/>
                </a:cubicBezTo>
                <a:lnTo>
                  <a:pt x="378" y="810"/>
                </a:lnTo>
                <a:cubicBezTo>
                  <a:pt x="379" y="815"/>
                  <a:pt x="379" y="820"/>
                  <a:pt x="379" y="825"/>
                </a:cubicBezTo>
                <a:lnTo>
                  <a:pt x="379" y="833"/>
                </a:lnTo>
                <a:lnTo>
                  <a:pt x="379" y="842"/>
                </a:lnTo>
                <a:lnTo>
                  <a:pt x="379" y="847"/>
                </a:lnTo>
                <a:lnTo>
                  <a:pt x="192" y="817"/>
                </a:lnTo>
                <a:lnTo>
                  <a:pt x="193" y="814"/>
                </a:lnTo>
                <a:lnTo>
                  <a:pt x="190" y="829"/>
                </a:lnTo>
                <a:lnTo>
                  <a:pt x="191" y="823"/>
                </a:lnTo>
                <a:cubicBezTo>
                  <a:pt x="198" y="776"/>
                  <a:pt x="239" y="742"/>
                  <a:pt x="285" y="742"/>
                </a:cubicBezTo>
                <a:lnTo>
                  <a:pt x="287" y="742"/>
                </a:lnTo>
                <a:lnTo>
                  <a:pt x="191" y="838"/>
                </a:lnTo>
                <a:lnTo>
                  <a:pt x="191" y="828"/>
                </a:lnTo>
                <a:lnTo>
                  <a:pt x="191" y="821"/>
                </a:lnTo>
                <a:lnTo>
                  <a:pt x="191" y="819"/>
                </a:lnTo>
                <a:cubicBezTo>
                  <a:pt x="191" y="766"/>
                  <a:pt x="234" y="723"/>
                  <a:pt x="287" y="723"/>
                </a:cubicBezTo>
                <a:cubicBezTo>
                  <a:pt x="340" y="723"/>
                  <a:pt x="383" y="766"/>
                  <a:pt x="383" y="819"/>
                </a:cubicBezTo>
                <a:lnTo>
                  <a:pt x="383" y="825"/>
                </a:lnTo>
                <a:lnTo>
                  <a:pt x="383" y="834"/>
                </a:lnTo>
                <a:lnTo>
                  <a:pt x="383" y="843"/>
                </a:lnTo>
                <a:lnTo>
                  <a:pt x="381" y="820"/>
                </a:lnTo>
                <a:lnTo>
                  <a:pt x="382" y="824"/>
                </a:lnTo>
                <a:lnTo>
                  <a:pt x="192" y="847"/>
                </a:lnTo>
                <a:lnTo>
                  <a:pt x="192" y="845"/>
                </a:lnTo>
                <a:cubicBezTo>
                  <a:pt x="192" y="840"/>
                  <a:pt x="193" y="835"/>
                  <a:pt x="194" y="830"/>
                </a:cubicBezTo>
                <a:lnTo>
                  <a:pt x="195" y="824"/>
                </a:lnTo>
                <a:lnTo>
                  <a:pt x="193" y="839"/>
                </a:lnTo>
                <a:lnTo>
                  <a:pt x="193" y="828"/>
                </a:lnTo>
                <a:lnTo>
                  <a:pt x="289" y="924"/>
                </a:lnTo>
                <a:lnTo>
                  <a:pt x="288" y="924"/>
                </a:lnTo>
                <a:cubicBezTo>
                  <a:pt x="261" y="924"/>
                  <a:pt x="235" y="913"/>
                  <a:pt x="217" y="892"/>
                </a:cubicBezTo>
                <a:cubicBezTo>
                  <a:pt x="199" y="872"/>
                  <a:pt x="190" y="845"/>
                  <a:pt x="193" y="818"/>
                </a:cubicBezTo>
                <a:lnTo>
                  <a:pt x="194" y="809"/>
                </a:lnTo>
                <a:lnTo>
                  <a:pt x="195" y="800"/>
                </a:lnTo>
                <a:cubicBezTo>
                  <a:pt x="200" y="751"/>
                  <a:pt x="241" y="713"/>
                  <a:pt x="290" y="713"/>
                </a:cubicBezTo>
                <a:lnTo>
                  <a:pt x="291" y="713"/>
                </a:lnTo>
                <a:lnTo>
                  <a:pt x="293" y="713"/>
                </a:lnTo>
                <a:cubicBezTo>
                  <a:pt x="346" y="713"/>
                  <a:pt x="389" y="756"/>
                  <a:pt x="389" y="809"/>
                </a:cubicBezTo>
                <a:cubicBezTo>
                  <a:pt x="389" y="862"/>
                  <a:pt x="346" y="905"/>
                  <a:pt x="293" y="905"/>
                </a:cubicBezTo>
                <a:lnTo>
                  <a:pt x="290" y="905"/>
                </a:lnTo>
                <a:cubicBezTo>
                  <a:pt x="237" y="905"/>
                  <a:pt x="194" y="862"/>
                  <a:pt x="194" y="809"/>
                </a:cubicBezTo>
                <a:cubicBezTo>
                  <a:pt x="194" y="756"/>
                  <a:pt x="237" y="713"/>
                  <a:pt x="290" y="713"/>
                </a:cubicBezTo>
                <a:lnTo>
                  <a:pt x="292" y="713"/>
                </a:lnTo>
                <a:lnTo>
                  <a:pt x="196" y="809"/>
                </a:lnTo>
                <a:lnTo>
                  <a:pt x="196" y="804"/>
                </a:lnTo>
                <a:lnTo>
                  <a:pt x="196" y="800"/>
                </a:lnTo>
                <a:cubicBezTo>
                  <a:pt x="196" y="756"/>
                  <a:pt x="227" y="717"/>
                  <a:pt x="270" y="707"/>
                </a:cubicBezTo>
                <a:cubicBezTo>
                  <a:pt x="314" y="697"/>
                  <a:pt x="358" y="718"/>
                  <a:pt x="378" y="758"/>
                </a:cubicBezTo>
                <a:lnTo>
                  <a:pt x="380" y="762"/>
                </a:lnTo>
                <a:cubicBezTo>
                  <a:pt x="384" y="769"/>
                  <a:pt x="387" y="777"/>
                  <a:pt x="389" y="786"/>
                </a:cubicBezTo>
                <a:lnTo>
                  <a:pt x="390" y="791"/>
                </a:lnTo>
                <a:cubicBezTo>
                  <a:pt x="395" y="819"/>
                  <a:pt x="388" y="848"/>
                  <a:pt x="370" y="870"/>
                </a:cubicBezTo>
                <a:cubicBezTo>
                  <a:pt x="351" y="893"/>
                  <a:pt x="324" y="905"/>
                  <a:pt x="295" y="905"/>
                </a:cubicBezTo>
                <a:lnTo>
                  <a:pt x="293" y="905"/>
                </a:lnTo>
                <a:cubicBezTo>
                  <a:pt x="240" y="905"/>
                  <a:pt x="197" y="862"/>
                  <a:pt x="197" y="809"/>
                </a:cubicBezTo>
                <a:cubicBezTo>
                  <a:pt x="197" y="756"/>
                  <a:pt x="240" y="713"/>
                  <a:pt x="293" y="713"/>
                </a:cubicBezTo>
                <a:lnTo>
                  <a:pt x="296" y="713"/>
                </a:lnTo>
                <a:lnTo>
                  <a:pt x="200" y="809"/>
                </a:lnTo>
                <a:lnTo>
                  <a:pt x="200" y="800"/>
                </a:lnTo>
                <a:lnTo>
                  <a:pt x="200" y="800"/>
                </a:lnTo>
                <a:lnTo>
                  <a:pt x="199" y="781"/>
                </a:lnTo>
                <a:lnTo>
                  <a:pt x="199" y="774"/>
                </a:lnTo>
                <a:lnTo>
                  <a:pt x="199" y="771"/>
                </a:lnTo>
                <a:cubicBezTo>
                  <a:pt x="199" y="720"/>
                  <a:pt x="240" y="678"/>
                  <a:pt x="291" y="676"/>
                </a:cubicBezTo>
                <a:cubicBezTo>
                  <a:pt x="342" y="673"/>
                  <a:pt x="386" y="711"/>
                  <a:pt x="391" y="762"/>
                </a:cubicBezTo>
                <a:lnTo>
                  <a:pt x="392" y="772"/>
                </a:lnTo>
                <a:lnTo>
                  <a:pt x="393" y="780"/>
                </a:lnTo>
                <a:lnTo>
                  <a:pt x="201" y="790"/>
                </a:lnTo>
                <a:lnTo>
                  <a:pt x="201" y="789"/>
                </a:lnTo>
                <a:lnTo>
                  <a:pt x="201" y="785"/>
                </a:lnTo>
                <a:lnTo>
                  <a:pt x="204" y="809"/>
                </a:lnTo>
                <a:lnTo>
                  <a:pt x="203" y="805"/>
                </a:lnTo>
                <a:lnTo>
                  <a:pt x="392" y="781"/>
                </a:lnTo>
                <a:lnTo>
                  <a:pt x="392" y="787"/>
                </a:lnTo>
                <a:lnTo>
                  <a:pt x="392" y="797"/>
                </a:lnTo>
                <a:lnTo>
                  <a:pt x="392" y="806"/>
                </a:lnTo>
                <a:lnTo>
                  <a:pt x="392" y="809"/>
                </a:lnTo>
                <a:cubicBezTo>
                  <a:pt x="392" y="862"/>
                  <a:pt x="349" y="905"/>
                  <a:pt x="296" y="905"/>
                </a:cubicBezTo>
                <a:cubicBezTo>
                  <a:pt x="243" y="905"/>
                  <a:pt x="200" y="862"/>
                  <a:pt x="200" y="809"/>
                </a:cubicBezTo>
                <a:lnTo>
                  <a:pt x="200" y="801"/>
                </a:lnTo>
                <a:lnTo>
                  <a:pt x="200" y="793"/>
                </a:lnTo>
                <a:lnTo>
                  <a:pt x="199" y="778"/>
                </a:lnTo>
                <a:lnTo>
                  <a:pt x="198" y="762"/>
                </a:lnTo>
                <a:cubicBezTo>
                  <a:pt x="198" y="713"/>
                  <a:pt x="237" y="671"/>
                  <a:pt x="287" y="667"/>
                </a:cubicBezTo>
                <a:cubicBezTo>
                  <a:pt x="336" y="663"/>
                  <a:pt x="381" y="697"/>
                  <a:pt x="389" y="747"/>
                </a:cubicBezTo>
                <a:lnTo>
                  <a:pt x="390" y="753"/>
                </a:lnTo>
                <a:lnTo>
                  <a:pt x="392" y="767"/>
                </a:lnTo>
                <a:cubicBezTo>
                  <a:pt x="397" y="795"/>
                  <a:pt x="389" y="823"/>
                  <a:pt x="370" y="844"/>
                </a:cubicBezTo>
                <a:cubicBezTo>
                  <a:pt x="352" y="865"/>
                  <a:pt x="325" y="877"/>
                  <a:pt x="297" y="877"/>
                </a:cubicBezTo>
                <a:lnTo>
                  <a:pt x="296" y="877"/>
                </a:lnTo>
                <a:cubicBezTo>
                  <a:pt x="243" y="877"/>
                  <a:pt x="200" y="834"/>
                  <a:pt x="200" y="781"/>
                </a:cubicBezTo>
                <a:cubicBezTo>
                  <a:pt x="200" y="728"/>
                  <a:pt x="243" y="685"/>
                  <a:pt x="296" y="685"/>
                </a:cubicBezTo>
                <a:lnTo>
                  <a:pt x="297" y="685"/>
                </a:lnTo>
                <a:lnTo>
                  <a:pt x="201" y="781"/>
                </a:lnTo>
                <a:lnTo>
                  <a:pt x="201" y="771"/>
                </a:lnTo>
                <a:lnTo>
                  <a:pt x="201" y="773"/>
                </a:lnTo>
                <a:cubicBezTo>
                  <a:pt x="198" y="746"/>
                  <a:pt x="207" y="719"/>
                  <a:pt x="225" y="698"/>
                </a:cubicBezTo>
                <a:cubicBezTo>
                  <a:pt x="243" y="678"/>
                  <a:pt x="269" y="666"/>
                  <a:pt x="296" y="666"/>
                </a:cubicBezTo>
                <a:lnTo>
                  <a:pt x="297" y="666"/>
                </a:lnTo>
                <a:cubicBezTo>
                  <a:pt x="350" y="666"/>
                  <a:pt x="393" y="709"/>
                  <a:pt x="393" y="762"/>
                </a:cubicBezTo>
                <a:lnTo>
                  <a:pt x="393" y="768"/>
                </a:lnTo>
                <a:cubicBezTo>
                  <a:pt x="393" y="779"/>
                  <a:pt x="392" y="789"/>
                  <a:pt x="389" y="799"/>
                </a:cubicBezTo>
                <a:lnTo>
                  <a:pt x="388" y="802"/>
                </a:lnTo>
                <a:cubicBezTo>
                  <a:pt x="373" y="845"/>
                  <a:pt x="331" y="872"/>
                  <a:pt x="286" y="867"/>
                </a:cubicBezTo>
                <a:cubicBezTo>
                  <a:pt x="242" y="862"/>
                  <a:pt x="206" y="827"/>
                  <a:pt x="201" y="782"/>
                </a:cubicBezTo>
                <a:lnTo>
                  <a:pt x="200" y="773"/>
                </a:lnTo>
                <a:lnTo>
                  <a:pt x="199" y="762"/>
                </a:lnTo>
                <a:cubicBezTo>
                  <a:pt x="194" y="710"/>
                  <a:pt x="230" y="664"/>
                  <a:pt x="282" y="657"/>
                </a:cubicBezTo>
                <a:cubicBezTo>
                  <a:pt x="333" y="650"/>
                  <a:pt x="381" y="686"/>
                  <a:pt x="389" y="737"/>
                </a:cubicBezTo>
                <a:lnTo>
                  <a:pt x="390" y="743"/>
                </a:lnTo>
                <a:cubicBezTo>
                  <a:pt x="391" y="748"/>
                  <a:pt x="391" y="753"/>
                  <a:pt x="391" y="758"/>
                </a:cubicBezTo>
                <a:lnTo>
                  <a:pt x="391" y="762"/>
                </a:lnTo>
                <a:cubicBezTo>
                  <a:pt x="391" y="815"/>
                  <a:pt x="348" y="858"/>
                  <a:pt x="295" y="858"/>
                </a:cubicBezTo>
                <a:cubicBezTo>
                  <a:pt x="242" y="858"/>
                  <a:pt x="199" y="815"/>
                  <a:pt x="199" y="762"/>
                </a:cubicBezTo>
                <a:lnTo>
                  <a:pt x="199" y="752"/>
                </a:lnTo>
                <a:lnTo>
                  <a:pt x="199" y="743"/>
                </a:lnTo>
                <a:cubicBezTo>
                  <a:pt x="199" y="690"/>
                  <a:pt x="242" y="647"/>
                  <a:pt x="295" y="647"/>
                </a:cubicBezTo>
                <a:cubicBezTo>
                  <a:pt x="348" y="647"/>
                  <a:pt x="391" y="690"/>
                  <a:pt x="391" y="743"/>
                </a:cubicBezTo>
                <a:lnTo>
                  <a:pt x="391" y="747"/>
                </a:lnTo>
                <a:lnTo>
                  <a:pt x="391" y="752"/>
                </a:lnTo>
                <a:cubicBezTo>
                  <a:pt x="391" y="805"/>
                  <a:pt x="348" y="848"/>
                  <a:pt x="295" y="848"/>
                </a:cubicBezTo>
                <a:cubicBezTo>
                  <a:pt x="242" y="848"/>
                  <a:pt x="199" y="805"/>
                  <a:pt x="199" y="752"/>
                </a:cubicBezTo>
                <a:lnTo>
                  <a:pt x="199" y="749"/>
                </a:lnTo>
                <a:lnTo>
                  <a:pt x="199" y="743"/>
                </a:lnTo>
                <a:lnTo>
                  <a:pt x="199" y="733"/>
                </a:lnTo>
                <a:lnTo>
                  <a:pt x="199" y="728"/>
                </a:lnTo>
                <a:lnTo>
                  <a:pt x="199" y="724"/>
                </a:lnTo>
                <a:cubicBezTo>
                  <a:pt x="199" y="671"/>
                  <a:pt x="242" y="628"/>
                  <a:pt x="295" y="628"/>
                </a:cubicBezTo>
                <a:cubicBezTo>
                  <a:pt x="348" y="628"/>
                  <a:pt x="391" y="671"/>
                  <a:pt x="391" y="724"/>
                </a:cubicBezTo>
                <a:lnTo>
                  <a:pt x="391" y="727"/>
                </a:lnTo>
                <a:lnTo>
                  <a:pt x="391" y="733"/>
                </a:lnTo>
                <a:lnTo>
                  <a:pt x="391" y="720"/>
                </a:lnTo>
                <a:lnTo>
                  <a:pt x="392" y="727"/>
                </a:lnTo>
                <a:cubicBezTo>
                  <a:pt x="392" y="731"/>
                  <a:pt x="392" y="736"/>
                  <a:pt x="392" y="740"/>
                </a:cubicBezTo>
                <a:lnTo>
                  <a:pt x="392" y="743"/>
                </a:lnTo>
                <a:cubicBezTo>
                  <a:pt x="392" y="796"/>
                  <a:pt x="349" y="839"/>
                  <a:pt x="296" y="839"/>
                </a:cubicBezTo>
                <a:cubicBezTo>
                  <a:pt x="243" y="839"/>
                  <a:pt x="200" y="796"/>
                  <a:pt x="200" y="743"/>
                </a:cubicBezTo>
                <a:lnTo>
                  <a:pt x="200" y="737"/>
                </a:lnTo>
                <a:lnTo>
                  <a:pt x="200" y="728"/>
                </a:lnTo>
                <a:lnTo>
                  <a:pt x="200" y="730"/>
                </a:lnTo>
                <a:lnTo>
                  <a:pt x="199" y="714"/>
                </a:lnTo>
                <a:cubicBezTo>
                  <a:pt x="199" y="670"/>
                  <a:pt x="230" y="631"/>
                  <a:pt x="273" y="621"/>
                </a:cubicBezTo>
                <a:cubicBezTo>
                  <a:pt x="317" y="611"/>
                  <a:pt x="361" y="632"/>
                  <a:pt x="381" y="672"/>
                </a:cubicBezTo>
                <a:lnTo>
                  <a:pt x="382" y="674"/>
                </a:lnTo>
                <a:cubicBezTo>
                  <a:pt x="389" y="687"/>
                  <a:pt x="392" y="702"/>
                  <a:pt x="392" y="716"/>
                </a:cubicBezTo>
                <a:lnTo>
                  <a:pt x="392" y="724"/>
                </a:lnTo>
                <a:lnTo>
                  <a:pt x="392" y="730"/>
                </a:lnTo>
                <a:cubicBezTo>
                  <a:pt x="392" y="741"/>
                  <a:pt x="391" y="751"/>
                  <a:pt x="388" y="761"/>
                </a:cubicBezTo>
                <a:lnTo>
                  <a:pt x="387" y="764"/>
                </a:lnTo>
                <a:cubicBezTo>
                  <a:pt x="371" y="811"/>
                  <a:pt x="322" y="838"/>
                  <a:pt x="274" y="827"/>
                </a:cubicBezTo>
                <a:cubicBezTo>
                  <a:pt x="226" y="816"/>
                  <a:pt x="194" y="771"/>
                  <a:pt x="200" y="722"/>
                </a:cubicBezTo>
                <a:lnTo>
                  <a:pt x="201" y="714"/>
                </a:lnTo>
                <a:lnTo>
                  <a:pt x="202" y="706"/>
                </a:lnTo>
                <a:lnTo>
                  <a:pt x="201" y="707"/>
                </a:lnTo>
                <a:lnTo>
                  <a:pt x="212" y="750"/>
                </a:lnTo>
                <a:lnTo>
                  <a:pt x="211" y="748"/>
                </a:lnTo>
                <a:lnTo>
                  <a:pt x="392" y="695"/>
                </a:lnTo>
                <a:lnTo>
                  <a:pt x="393" y="704"/>
                </a:lnTo>
                <a:lnTo>
                  <a:pt x="393" y="724"/>
                </a:lnTo>
                <a:lnTo>
                  <a:pt x="218" y="671"/>
                </a:lnTo>
                <a:lnTo>
                  <a:pt x="220" y="668"/>
                </a:lnTo>
                <a:lnTo>
                  <a:pt x="204" y="708"/>
                </a:lnTo>
                <a:lnTo>
                  <a:pt x="205" y="701"/>
                </a:lnTo>
                <a:lnTo>
                  <a:pt x="205" y="725"/>
                </a:lnTo>
                <a:lnTo>
                  <a:pt x="204" y="716"/>
                </a:lnTo>
                <a:lnTo>
                  <a:pt x="203" y="697"/>
                </a:lnTo>
                <a:lnTo>
                  <a:pt x="203" y="687"/>
                </a:lnTo>
                <a:lnTo>
                  <a:pt x="203" y="679"/>
                </a:lnTo>
                <a:lnTo>
                  <a:pt x="203" y="676"/>
                </a:lnTo>
                <a:cubicBezTo>
                  <a:pt x="203" y="623"/>
                  <a:pt x="246" y="580"/>
                  <a:pt x="299" y="580"/>
                </a:cubicBezTo>
                <a:cubicBezTo>
                  <a:pt x="352" y="580"/>
                  <a:pt x="395" y="623"/>
                  <a:pt x="395" y="676"/>
                </a:cubicBezTo>
                <a:lnTo>
                  <a:pt x="395" y="682"/>
                </a:lnTo>
                <a:lnTo>
                  <a:pt x="396" y="688"/>
                </a:lnTo>
                <a:lnTo>
                  <a:pt x="397" y="699"/>
                </a:lnTo>
                <a:lnTo>
                  <a:pt x="397" y="714"/>
                </a:lnTo>
                <a:cubicBezTo>
                  <a:pt x="397" y="767"/>
                  <a:pt x="354" y="810"/>
                  <a:pt x="301" y="810"/>
                </a:cubicBezTo>
                <a:cubicBezTo>
                  <a:pt x="248" y="810"/>
                  <a:pt x="205" y="767"/>
                  <a:pt x="205" y="714"/>
                </a:cubicBezTo>
                <a:lnTo>
                  <a:pt x="205" y="713"/>
                </a:lnTo>
                <a:lnTo>
                  <a:pt x="205" y="708"/>
                </a:lnTo>
                <a:lnTo>
                  <a:pt x="205" y="695"/>
                </a:lnTo>
                <a:lnTo>
                  <a:pt x="205" y="683"/>
                </a:lnTo>
                <a:lnTo>
                  <a:pt x="205" y="676"/>
                </a:lnTo>
                <a:cubicBezTo>
                  <a:pt x="205" y="623"/>
                  <a:pt x="248" y="580"/>
                  <a:pt x="301" y="580"/>
                </a:cubicBezTo>
                <a:cubicBezTo>
                  <a:pt x="354" y="580"/>
                  <a:pt x="397" y="623"/>
                  <a:pt x="397" y="676"/>
                </a:cubicBezTo>
                <a:lnTo>
                  <a:pt x="397" y="684"/>
                </a:lnTo>
                <a:lnTo>
                  <a:pt x="397" y="695"/>
                </a:lnTo>
                <a:lnTo>
                  <a:pt x="397" y="682"/>
                </a:lnTo>
                <a:lnTo>
                  <a:pt x="398" y="689"/>
                </a:lnTo>
                <a:cubicBezTo>
                  <a:pt x="398" y="693"/>
                  <a:pt x="398" y="698"/>
                  <a:pt x="398" y="702"/>
                </a:cubicBezTo>
                <a:lnTo>
                  <a:pt x="398" y="705"/>
                </a:lnTo>
                <a:cubicBezTo>
                  <a:pt x="398" y="756"/>
                  <a:pt x="359" y="799"/>
                  <a:pt x="308" y="801"/>
                </a:cubicBezTo>
                <a:cubicBezTo>
                  <a:pt x="257" y="804"/>
                  <a:pt x="213" y="767"/>
                  <a:pt x="207" y="716"/>
                </a:cubicBezTo>
                <a:lnTo>
                  <a:pt x="206" y="707"/>
                </a:lnTo>
                <a:lnTo>
                  <a:pt x="205" y="696"/>
                </a:lnTo>
                <a:lnTo>
                  <a:pt x="204" y="676"/>
                </a:lnTo>
                <a:cubicBezTo>
                  <a:pt x="204" y="623"/>
                  <a:pt x="247" y="580"/>
                  <a:pt x="300" y="580"/>
                </a:cubicBezTo>
                <a:lnTo>
                  <a:pt x="302" y="580"/>
                </a:lnTo>
                <a:lnTo>
                  <a:pt x="208" y="658"/>
                </a:lnTo>
                <a:lnTo>
                  <a:pt x="209" y="653"/>
                </a:lnTo>
                <a:lnTo>
                  <a:pt x="211" y="644"/>
                </a:lnTo>
                <a:cubicBezTo>
                  <a:pt x="223" y="597"/>
                  <a:pt x="268" y="566"/>
                  <a:pt x="316" y="572"/>
                </a:cubicBezTo>
                <a:cubicBezTo>
                  <a:pt x="364" y="578"/>
                  <a:pt x="400" y="619"/>
                  <a:pt x="400" y="667"/>
                </a:cubicBezTo>
                <a:lnTo>
                  <a:pt x="400" y="672"/>
                </a:lnTo>
                <a:cubicBezTo>
                  <a:pt x="400" y="680"/>
                  <a:pt x="400" y="688"/>
                  <a:pt x="398" y="696"/>
                </a:cubicBezTo>
                <a:lnTo>
                  <a:pt x="397" y="700"/>
                </a:lnTo>
                <a:cubicBezTo>
                  <a:pt x="385" y="747"/>
                  <a:pt x="340" y="778"/>
                  <a:pt x="292" y="772"/>
                </a:cubicBezTo>
                <a:cubicBezTo>
                  <a:pt x="244" y="766"/>
                  <a:pt x="207" y="725"/>
                  <a:pt x="207" y="676"/>
                </a:cubicBezTo>
                <a:lnTo>
                  <a:pt x="207" y="673"/>
                </a:lnTo>
                <a:lnTo>
                  <a:pt x="207" y="667"/>
                </a:lnTo>
                <a:cubicBezTo>
                  <a:pt x="207" y="657"/>
                  <a:pt x="209" y="647"/>
                  <a:pt x="212" y="637"/>
                </a:cubicBezTo>
                <a:lnTo>
                  <a:pt x="214" y="631"/>
                </a:lnTo>
                <a:lnTo>
                  <a:pt x="213" y="634"/>
                </a:lnTo>
                <a:cubicBezTo>
                  <a:pt x="226" y="584"/>
                  <a:pt x="277" y="552"/>
                  <a:pt x="328" y="564"/>
                </a:cubicBezTo>
                <a:cubicBezTo>
                  <a:pt x="378" y="575"/>
                  <a:pt x="411" y="625"/>
                  <a:pt x="401" y="676"/>
                </a:cubicBezTo>
                <a:lnTo>
                  <a:pt x="400" y="681"/>
                </a:lnTo>
                <a:lnTo>
                  <a:pt x="399" y="686"/>
                </a:lnTo>
                <a:cubicBezTo>
                  <a:pt x="389" y="735"/>
                  <a:pt x="344" y="768"/>
                  <a:pt x="295" y="763"/>
                </a:cubicBezTo>
                <a:cubicBezTo>
                  <a:pt x="246" y="758"/>
                  <a:pt x="208" y="717"/>
                  <a:pt x="208" y="667"/>
                </a:cubicBezTo>
                <a:lnTo>
                  <a:pt x="208" y="662"/>
                </a:lnTo>
                <a:lnTo>
                  <a:pt x="208" y="657"/>
                </a:lnTo>
                <a:cubicBezTo>
                  <a:pt x="208" y="604"/>
                  <a:pt x="251" y="561"/>
                  <a:pt x="304" y="561"/>
                </a:cubicBezTo>
                <a:cubicBezTo>
                  <a:pt x="357" y="561"/>
                  <a:pt x="400" y="604"/>
                  <a:pt x="400" y="657"/>
                </a:cubicBezTo>
                <a:lnTo>
                  <a:pt x="400" y="661"/>
                </a:lnTo>
                <a:lnTo>
                  <a:pt x="399" y="646"/>
                </a:lnTo>
                <a:lnTo>
                  <a:pt x="400" y="652"/>
                </a:lnTo>
                <a:cubicBezTo>
                  <a:pt x="402" y="662"/>
                  <a:pt x="402" y="673"/>
                  <a:pt x="400" y="683"/>
                </a:cubicBezTo>
                <a:lnTo>
                  <a:pt x="399" y="689"/>
                </a:lnTo>
                <a:lnTo>
                  <a:pt x="400" y="673"/>
                </a:lnTo>
                <a:lnTo>
                  <a:pt x="400" y="676"/>
                </a:lnTo>
                <a:cubicBezTo>
                  <a:pt x="400" y="729"/>
                  <a:pt x="357" y="772"/>
                  <a:pt x="304" y="772"/>
                </a:cubicBezTo>
                <a:cubicBezTo>
                  <a:pt x="251" y="772"/>
                  <a:pt x="208" y="729"/>
                  <a:pt x="208" y="676"/>
                </a:cubicBezTo>
                <a:lnTo>
                  <a:pt x="208" y="667"/>
                </a:lnTo>
                <a:lnTo>
                  <a:pt x="208" y="657"/>
                </a:lnTo>
                <a:cubicBezTo>
                  <a:pt x="208" y="604"/>
                  <a:pt x="251" y="561"/>
                  <a:pt x="304" y="561"/>
                </a:cubicBezTo>
                <a:lnTo>
                  <a:pt x="306" y="561"/>
                </a:lnTo>
                <a:cubicBezTo>
                  <a:pt x="359" y="561"/>
                  <a:pt x="402" y="604"/>
                  <a:pt x="402" y="657"/>
                </a:cubicBezTo>
                <a:cubicBezTo>
                  <a:pt x="402" y="710"/>
                  <a:pt x="359" y="753"/>
                  <a:pt x="306" y="753"/>
                </a:cubicBezTo>
                <a:lnTo>
                  <a:pt x="305" y="753"/>
                </a:lnTo>
                <a:cubicBezTo>
                  <a:pt x="252" y="753"/>
                  <a:pt x="209" y="710"/>
                  <a:pt x="209" y="657"/>
                </a:cubicBezTo>
                <a:lnTo>
                  <a:pt x="209" y="647"/>
                </a:lnTo>
                <a:lnTo>
                  <a:pt x="209" y="638"/>
                </a:lnTo>
                <a:cubicBezTo>
                  <a:pt x="209" y="590"/>
                  <a:pt x="246" y="549"/>
                  <a:pt x="294" y="543"/>
                </a:cubicBezTo>
                <a:cubicBezTo>
                  <a:pt x="342" y="537"/>
                  <a:pt x="387" y="568"/>
                  <a:pt x="399" y="615"/>
                </a:cubicBezTo>
                <a:lnTo>
                  <a:pt x="400" y="619"/>
                </a:lnTo>
                <a:lnTo>
                  <a:pt x="402" y="633"/>
                </a:lnTo>
                <a:lnTo>
                  <a:pt x="211" y="648"/>
                </a:lnTo>
                <a:lnTo>
                  <a:pt x="211" y="644"/>
                </a:lnTo>
                <a:lnTo>
                  <a:pt x="213" y="660"/>
                </a:lnTo>
                <a:lnTo>
                  <a:pt x="212" y="654"/>
                </a:lnTo>
                <a:cubicBezTo>
                  <a:pt x="207" y="626"/>
                  <a:pt x="215" y="598"/>
                  <a:pt x="233" y="576"/>
                </a:cubicBezTo>
                <a:cubicBezTo>
                  <a:pt x="251" y="555"/>
                  <a:pt x="278" y="542"/>
                  <a:pt x="306" y="542"/>
                </a:cubicBezTo>
                <a:lnTo>
                  <a:pt x="307" y="542"/>
                </a:lnTo>
                <a:lnTo>
                  <a:pt x="309" y="542"/>
                </a:lnTo>
                <a:cubicBezTo>
                  <a:pt x="362" y="542"/>
                  <a:pt x="405" y="585"/>
                  <a:pt x="405" y="638"/>
                </a:cubicBezTo>
                <a:lnTo>
                  <a:pt x="405" y="645"/>
                </a:lnTo>
                <a:lnTo>
                  <a:pt x="401" y="615"/>
                </a:lnTo>
                <a:lnTo>
                  <a:pt x="402" y="618"/>
                </a:lnTo>
                <a:lnTo>
                  <a:pt x="214" y="648"/>
                </a:lnTo>
                <a:lnTo>
                  <a:pt x="214" y="642"/>
                </a:lnTo>
                <a:lnTo>
                  <a:pt x="214" y="633"/>
                </a:lnTo>
                <a:lnTo>
                  <a:pt x="214" y="624"/>
                </a:lnTo>
                <a:lnTo>
                  <a:pt x="214" y="619"/>
                </a:lnTo>
                <a:cubicBezTo>
                  <a:pt x="214" y="566"/>
                  <a:pt x="257" y="523"/>
                  <a:pt x="310" y="523"/>
                </a:cubicBezTo>
                <a:cubicBezTo>
                  <a:pt x="363" y="523"/>
                  <a:pt x="406" y="566"/>
                  <a:pt x="406" y="619"/>
                </a:cubicBezTo>
                <a:lnTo>
                  <a:pt x="406" y="621"/>
                </a:lnTo>
                <a:lnTo>
                  <a:pt x="406" y="608"/>
                </a:lnTo>
                <a:lnTo>
                  <a:pt x="407" y="615"/>
                </a:lnTo>
                <a:lnTo>
                  <a:pt x="408" y="622"/>
                </a:lnTo>
                <a:cubicBezTo>
                  <a:pt x="408" y="626"/>
                  <a:pt x="408" y="631"/>
                  <a:pt x="408" y="635"/>
                </a:cubicBezTo>
                <a:lnTo>
                  <a:pt x="408" y="638"/>
                </a:lnTo>
                <a:cubicBezTo>
                  <a:pt x="408" y="691"/>
                  <a:pt x="365" y="734"/>
                  <a:pt x="312" y="734"/>
                </a:cubicBezTo>
                <a:cubicBezTo>
                  <a:pt x="259" y="734"/>
                  <a:pt x="216" y="691"/>
                  <a:pt x="216" y="638"/>
                </a:cubicBezTo>
                <a:lnTo>
                  <a:pt x="216" y="630"/>
                </a:lnTo>
                <a:lnTo>
                  <a:pt x="216" y="628"/>
                </a:lnTo>
                <a:cubicBezTo>
                  <a:pt x="213" y="601"/>
                  <a:pt x="222" y="575"/>
                  <a:pt x="241" y="555"/>
                </a:cubicBezTo>
                <a:cubicBezTo>
                  <a:pt x="259" y="535"/>
                  <a:pt x="284" y="523"/>
                  <a:pt x="311" y="523"/>
                </a:cubicBezTo>
                <a:lnTo>
                  <a:pt x="314" y="523"/>
                </a:lnTo>
                <a:lnTo>
                  <a:pt x="316" y="523"/>
                </a:lnTo>
                <a:cubicBezTo>
                  <a:pt x="369" y="523"/>
                  <a:pt x="412" y="566"/>
                  <a:pt x="412" y="619"/>
                </a:cubicBezTo>
                <a:lnTo>
                  <a:pt x="412" y="625"/>
                </a:lnTo>
                <a:cubicBezTo>
                  <a:pt x="412" y="633"/>
                  <a:pt x="412" y="641"/>
                  <a:pt x="410" y="649"/>
                </a:cubicBezTo>
                <a:lnTo>
                  <a:pt x="409" y="653"/>
                </a:lnTo>
                <a:cubicBezTo>
                  <a:pt x="397" y="700"/>
                  <a:pt x="352" y="731"/>
                  <a:pt x="304" y="725"/>
                </a:cubicBezTo>
                <a:cubicBezTo>
                  <a:pt x="256" y="719"/>
                  <a:pt x="219" y="678"/>
                  <a:pt x="219" y="629"/>
                </a:cubicBezTo>
                <a:lnTo>
                  <a:pt x="219" y="620"/>
                </a:lnTo>
                <a:lnTo>
                  <a:pt x="221" y="601"/>
                </a:lnTo>
                <a:cubicBezTo>
                  <a:pt x="226" y="552"/>
                  <a:pt x="267" y="514"/>
                  <a:pt x="316" y="514"/>
                </a:cubicBezTo>
                <a:lnTo>
                  <a:pt x="317" y="514"/>
                </a:lnTo>
                <a:lnTo>
                  <a:pt x="221" y="610"/>
                </a:lnTo>
                <a:lnTo>
                  <a:pt x="221" y="604"/>
                </a:lnTo>
                <a:lnTo>
                  <a:pt x="221" y="600"/>
                </a:lnTo>
                <a:cubicBezTo>
                  <a:pt x="221" y="549"/>
                  <a:pt x="262" y="507"/>
                  <a:pt x="313" y="505"/>
                </a:cubicBezTo>
                <a:cubicBezTo>
                  <a:pt x="364" y="502"/>
                  <a:pt x="408" y="540"/>
                  <a:pt x="413" y="591"/>
                </a:cubicBezTo>
                <a:lnTo>
                  <a:pt x="414" y="601"/>
                </a:lnTo>
                <a:lnTo>
                  <a:pt x="414" y="619"/>
                </a:lnTo>
                <a:lnTo>
                  <a:pt x="239" y="566"/>
                </a:lnTo>
                <a:lnTo>
                  <a:pt x="241" y="563"/>
                </a:lnTo>
                <a:lnTo>
                  <a:pt x="226" y="601"/>
                </a:lnTo>
                <a:lnTo>
                  <a:pt x="227" y="595"/>
                </a:lnTo>
                <a:lnTo>
                  <a:pt x="227" y="590"/>
                </a:lnTo>
                <a:lnTo>
                  <a:pt x="226" y="603"/>
                </a:lnTo>
                <a:lnTo>
                  <a:pt x="226" y="600"/>
                </a:lnTo>
                <a:cubicBezTo>
                  <a:pt x="226" y="551"/>
                  <a:pt x="264" y="510"/>
                  <a:pt x="313" y="505"/>
                </a:cubicBezTo>
                <a:cubicBezTo>
                  <a:pt x="362" y="500"/>
                  <a:pt x="407" y="533"/>
                  <a:pt x="417" y="582"/>
                </a:cubicBezTo>
                <a:lnTo>
                  <a:pt x="419" y="592"/>
                </a:lnTo>
                <a:lnTo>
                  <a:pt x="420" y="601"/>
                </a:lnTo>
                <a:lnTo>
                  <a:pt x="417" y="586"/>
                </a:lnTo>
                <a:lnTo>
                  <a:pt x="418" y="589"/>
                </a:lnTo>
                <a:lnTo>
                  <a:pt x="235" y="589"/>
                </a:lnTo>
                <a:lnTo>
                  <a:pt x="236" y="586"/>
                </a:lnTo>
                <a:lnTo>
                  <a:pt x="233" y="601"/>
                </a:lnTo>
                <a:lnTo>
                  <a:pt x="234" y="595"/>
                </a:lnTo>
                <a:lnTo>
                  <a:pt x="234" y="591"/>
                </a:lnTo>
                <a:cubicBezTo>
                  <a:pt x="239" y="544"/>
                  <a:pt x="277" y="507"/>
                  <a:pt x="325" y="505"/>
                </a:cubicBezTo>
                <a:cubicBezTo>
                  <a:pt x="372" y="502"/>
                  <a:pt x="414" y="535"/>
                  <a:pt x="424" y="582"/>
                </a:cubicBezTo>
                <a:lnTo>
                  <a:pt x="425" y="587"/>
                </a:lnTo>
                <a:cubicBezTo>
                  <a:pt x="426" y="593"/>
                  <a:pt x="426" y="599"/>
                  <a:pt x="426" y="605"/>
                </a:cubicBezTo>
                <a:lnTo>
                  <a:pt x="426" y="610"/>
                </a:lnTo>
                <a:cubicBezTo>
                  <a:pt x="426" y="663"/>
                  <a:pt x="383" y="706"/>
                  <a:pt x="330" y="706"/>
                </a:cubicBezTo>
                <a:cubicBezTo>
                  <a:pt x="277" y="706"/>
                  <a:pt x="234" y="663"/>
                  <a:pt x="234" y="610"/>
                </a:cubicBezTo>
                <a:lnTo>
                  <a:pt x="234" y="599"/>
                </a:lnTo>
                <a:lnTo>
                  <a:pt x="236" y="615"/>
                </a:lnTo>
                <a:lnTo>
                  <a:pt x="235" y="609"/>
                </a:lnTo>
                <a:cubicBezTo>
                  <a:pt x="234" y="604"/>
                  <a:pt x="233" y="599"/>
                  <a:pt x="233" y="593"/>
                </a:cubicBezTo>
                <a:lnTo>
                  <a:pt x="233" y="590"/>
                </a:lnTo>
                <a:cubicBezTo>
                  <a:pt x="233" y="537"/>
                  <a:pt x="276" y="494"/>
                  <a:pt x="329" y="494"/>
                </a:cubicBezTo>
                <a:cubicBezTo>
                  <a:pt x="382" y="494"/>
                  <a:pt x="425" y="537"/>
                  <a:pt x="425" y="590"/>
                </a:cubicBezTo>
                <a:lnTo>
                  <a:pt x="425" y="593"/>
                </a:lnTo>
                <a:lnTo>
                  <a:pt x="425" y="580"/>
                </a:lnTo>
                <a:lnTo>
                  <a:pt x="426" y="587"/>
                </a:lnTo>
                <a:cubicBezTo>
                  <a:pt x="426" y="591"/>
                  <a:pt x="426" y="596"/>
                  <a:pt x="426" y="600"/>
                </a:cubicBezTo>
                <a:lnTo>
                  <a:pt x="426" y="607"/>
                </a:lnTo>
                <a:lnTo>
                  <a:pt x="422" y="577"/>
                </a:lnTo>
                <a:lnTo>
                  <a:pt x="423" y="580"/>
                </a:lnTo>
                <a:lnTo>
                  <a:pt x="235" y="610"/>
                </a:lnTo>
                <a:lnTo>
                  <a:pt x="235" y="607"/>
                </a:lnTo>
                <a:lnTo>
                  <a:pt x="235" y="601"/>
                </a:lnTo>
                <a:lnTo>
                  <a:pt x="235" y="599"/>
                </a:lnTo>
                <a:lnTo>
                  <a:pt x="426" y="590"/>
                </a:lnTo>
                <a:lnTo>
                  <a:pt x="426" y="595"/>
                </a:lnTo>
                <a:lnTo>
                  <a:pt x="426" y="600"/>
                </a:lnTo>
                <a:cubicBezTo>
                  <a:pt x="426" y="653"/>
                  <a:pt x="383" y="696"/>
                  <a:pt x="330" y="696"/>
                </a:cubicBezTo>
                <a:cubicBezTo>
                  <a:pt x="277" y="696"/>
                  <a:pt x="234" y="653"/>
                  <a:pt x="234" y="600"/>
                </a:cubicBezTo>
                <a:lnTo>
                  <a:pt x="234" y="597"/>
                </a:lnTo>
                <a:lnTo>
                  <a:pt x="234" y="590"/>
                </a:lnTo>
                <a:cubicBezTo>
                  <a:pt x="234" y="583"/>
                  <a:pt x="235" y="576"/>
                  <a:pt x="237" y="570"/>
                </a:cubicBezTo>
                <a:lnTo>
                  <a:pt x="239" y="561"/>
                </a:lnTo>
                <a:lnTo>
                  <a:pt x="332" y="677"/>
                </a:lnTo>
                <a:lnTo>
                  <a:pt x="331" y="677"/>
                </a:lnTo>
                <a:cubicBezTo>
                  <a:pt x="278" y="677"/>
                  <a:pt x="235" y="634"/>
                  <a:pt x="235" y="581"/>
                </a:cubicBezTo>
                <a:cubicBezTo>
                  <a:pt x="235" y="528"/>
                  <a:pt x="278" y="485"/>
                  <a:pt x="331" y="485"/>
                </a:cubicBezTo>
                <a:lnTo>
                  <a:pt x="332" y="485"/>
                </a:lnTo>
                <a:cubicBezTo>
                  <a:pt x="372" y="485"/>
                  <a:pt x="407" y="509"/>
                  <a:pt x="422" y="546"/>
                </a:cubicBezTo>
                <a:lnTo>
                  <a:pt x="424" y="551"/>
                </a:lnTo>
                <a:lnTo>
                  <a:pt x="429" y="567"/>
                </a:lnTo>
                <a:cubicBezTo>
                  <a:pt x="436" y="596"/>
                  <a:pt x="429" y="626"/>
                  <a:pt x="411" y="650"/>
                </a:cubicBezTo>
                <a:cubicBezTo>
                  <a:pt x="393" y="673"/>
                  <a:pt x="365" y="686"/>
                  <a:pt x="335" y="686"/>
                </a:cubicBezTo>
                <a:lnTo>
                  <a:pt x="332" y="686"/>
                </a:lnTo>
                <a:cubicBezTo>
                  <a:pt x="306" y="686"/>
                  <a:pt x="280" y="675"/>
                  <a:pt x="262" y="656"/>
                </a:cubicBezTo>
                <a:cubicBezTo>
                  <a:pt x="244" y="636"/>
                  <a:pt x="235" y="610"/>
                  <a:pt x="237" y="584"/>
                </a:cubicBezTo>
                <a:lnTo>
                  <a:pt x="238" y="570"/>
                </a:lnTo>
                <a:lnTo>
                  <a:pt x="239" y="556"/>
                </a:lnTo>
                <a:lnTo>
                  <a:pt x="334" y="658"/>
                </a:lnTo>
                <a:lnTo>
                  <a:pt x="332" y="658"/>
                </a:lnTo>
                <a:cubicBezTo>
                  <a:pt x="279" y="658"/>
                  <a:pt x="236" y="615"/>
                  <a:pt x="236" y="562"/>
                </a:cubicBezTo>
                <a:cubicBezTo>
                  <a:pt x="236" y="509"/>
                  <a:pt x="279" y="466"/>
                  <a:pt x="332" y="466"/>
                </a:cubicBezTo>
                <a:lnTo>
                  <a:pt x="333" y="466"/>
                </a:lnTo>
                <a:lnTo>
                  <a:pt x="239" y="544"/>
                </a:lnTo>
                <a:lnTo>
                  <a:pt x="241" y="534"/>
                </a:lnTo>
                <a:lnTo>
                  <a:pt x="241" y="533"/>
                </a:lnTo>
                <a:lnTo>
                  <a:pt x="428" y="574"/>
                </a:lnTo>
                <a:lnTo>
                  <a:pt x="427" y="577"/>
                </a:lnTo>
                <a:lnTo>
                  <a:pt x="430" y="562"/>
                </a:lnTo>
                <a:lnTo>
                  <a:pt x="429" y="568"/>
                </a:lnTo>
                <a:lnTo>
                  <a:pt x="430" y="552"/>
                </a:lnTo>
                <a:lnTo>
                  <a:pt x="430" y="560"/>
                </a:lnTo>
                <a:lnTo>
                  <a:pt x="430" y="562"/>
                </a:lnTo>
                <a:cubicBezTo>
                  <a:pt x="430" y="615"/>
                  <a:pt x="387" y="658"/>
                  <a:pt x="334" y="658"/>
                </a:cubicBezTo>
                <a:cubicBezTo>
                  <a:pt x="281" y="658"/>
                  <a:pt x="238" y="615"/>
                  <a:pt x="238" y="562"/>
                </a:cubicBezTo>
                <a:lnTo>
                  <a:pt x="238" y="556"/>
                </a:lnTo>
                <a:lnTo>
                  <a:pt x="238" y="547"/>
                </a:lnTo>
                <a:lnTo>
                  <a:pt x="238" y="538"/>
                </a:lnTo>
                <a:lnTo>
                  <a:pt x="238" y="533"/>
                </a:lnTo>
                <a:cubicBezTo>
                  <a:pt x="238" y="480"/>
                  <a:pt x="281" y="437"/>
                  <a:pt x="334" y="437"/>
                </a:cubicBezTo>
                <a:cubicBezTo>
                  <a:pt x="387" y="437"/>
                  <a:pt x="430" y="480"/>
                  <a:pt x="430" y="533"/>
                </a:cubicBezTo>
                <a:lnTo>
                  <a:pt x="430" y="535"/>
                </a:lnTo>
                <a:lnTo>
                  <a:pt x="430" y="522"/>
                </a:lnTo>
                <a:lnTo>
                  <a:pt x="431" y="529"/>
                </a:lnTo>
                <a:lnTo>
                  <a:pt x="431" y="533"/>
                </a:lnTo>
                <a:cubicBezTo>
                  <a:pt x="432" y="538"/>
                  <a:pt x="432" y="543"/>
                  <a:pt x="432" y="548"/>
                </a:cubicBezTo>
                <a:lnTo>
                  <a:pt x="432" y="552"/>
                </a:lnTo>
                <a:cubicBezTo>
                  <a:pt x="432" y="605"/>
                  <a:pt x="389" y="648"/>
                  <a:pt x="336" y="648"/>
                </a:cubicBezTo>
                <a:cubicBezTo>
                  <a:pt x="283" y="648"/>
                  <a:pt x="240" y="605"/>
                  <a:pt x="240" y="552"/>
                </a:cubicBezTo>
                <a:lnTo>
                  <a:pt x="240" y="549"/>
                </a:lnTo>
                <a:lnTo>
                  <a:pt x="242" y="565"/>
                </a:lnTo>
                <a:lnTo>
                  <a:pt x="241" y="559"/>
                </a:lnTo>
                <a:cubicBezTo>
                  <a:pt x="239" y="551"/>
                  <a:pt x="239" y="542"/>
                  <a:pt x="240" y="534"/>
                </a:cubicBezTo>
                <a:lnTo>
                  <a:pt x="241" y="524"/>
                </a:lnTo>
                <a:lnTo>
                  <a:pt x="241" y="544"/>
                </a:lnTo>
                <a:lnTo>
                  <a:pt x="240" y="535"/>
                </a:lnTo>
                <a:lnTo>
                  <a:pt x="239" y="531"/>
                </a:lnTo>
                <a:cubicBezTo>
                  <a:pt x="239" y="527"/>
                  <a:pt x="238" y="522"/>
                  <a:pt x="238" y="517"/>
                </a:cubicBezTo>
                <a:lnTo>
                  <a:pt x="238" y="514"/>
                </a:lnTo>
                <a:cubicBezTo>
                  <a:pt x="238" y="461"/>
                  <a:pt x="281" y="418"/>
                  <a:pt x="334" y="418"/>
                </a:cubicBezTo>
                <a:cubicBezTo>
                  <a:pt x="387" y="418"/>
                  <a:pt x="430" y="461"/>
                  <a:pt x="430" y="514"/>
                </a:cubicBezTo>
                <a:lnTo>
                  <a:pt x="430" y="520"/>
                </a:lnTo>
                <a:lnTo>
                  <a:pt x="431" y="519"/>
                </a:lnTo>
                <a:lnTo>
                  <a:pt x="431" y="538"/>
                </a:lnTo>
                <a:lnTo>
                  <a:pt x="431" y="543"/>
                </a:lnTo>
                <a:cubicBezTo>
                  <a:pt x="431" y="596"/>
                  <a:pt x="388" y="639"/>
                  <a:pt x="335" y="639"/>
                </a:cubicBezTo>
                <a:cubicBezTo>
                  <a:pt x="282" y="639"/>
                  <a:pt x="239" y="596"/>
                  <a:pt x="239" y="543"/>
                </a:cubicBezTo>
                <a:lnTo>
                  <a:pt x="239" y="542"/>
                </a:lnTo>
                <a:lnTo>
                  <a:pt x="239" y="536"/>
                </a:lnTo>
                <a:lnTo>
                  <a:pt x="239" y="524"/>
                </a:lnTo>
                <a:lnTo>
                  <a:pt x="239" y="514"/>
                </a:lnTo>
                <a:cubicBezTo>
                  <a:pt x="239" y="461"/>
                  <a:pt x="282" y="418"/>
                  <a:pt x="335" y="418"/>
                </a:cubicBezTo>
                <a:cubicBezTo>
                  <a:pt x="388" y="418"/>
                  <a:pt x="431" y="461"/>
                  <a:pt x="431" y="514"/>
                </a:cubicBezTo>
                <a:lnTo>
                  <a:pt x="431" y="521"/>
                </a:lnTo>
                <a:lnTo>
                  <a:pt x="431" y="524"/>
                </a:lnTo>
                <a:cubicBezTo>
                  <a:pt x="431" y="577"/>
                  <a:pt x="388" y="620"/>
                  <a:pt x="335" y="620"/>
                </a:cubicBezTo>
                <a:cubicBezTo>
                  <a:pt x="282" y="620"/>
                  <a:pt x="239" y="577"/>
                  <a:pt x="239" y="524"/>
                </a:cubicBezTo>
                <a:lnTo>
                  <a:pt x="239" y="518"/>
                </a:lnTo>
                <a:lnTo>
                  <a:pt x="239" y="509"/>
                </a:lnTo>
                <a:lnTo>
                  <a:pt x="239" y="511"/>
                </a:lnTo>
                <a:lnTo>
                  <a:pt x="238" y="495"/>
                </a:lnTo>
                <a:cubicBezTo>
                  <a:pt x="238" y="442"/>
                  <a:pt x="281" y="399"/>
                  <a:pt x="334" y="399"/>
                </a:cubicBezTo>
                <a:cubicBezTo>
                  <a:pt x="387" y="399"/>
                  <a:pt x="430" y="442"/>
                  <a:pt x="430" y="495"/>
                </a:cubicBezTo>
                <a:lnTo>
                  <a:pt x="430" y="498"/>
                </a:lnTo>
                <a:lnTo>
                  <a:pt x="430" y="504"/>
                </a:lnTo>
                <a:lnTo>
                  <a:pt x="430" y="491"/>
                </a:lnTo>
                <a:lnTo>
                  <a:pt x="431" y="498"/>
                </a:lnTo>
                <a:cubicBezTo>
                  <a:pt x="431" y="502"/>
                  <a:pt x="431" y="507"/>
                  <a:pt x="431" y="511"/>
                </a:cubicBezTo>
                <a:lnTo>
                  <a:pt x="431" y="514"/>
                </a:lnTo>
                <a:cubicBezTo>
                  <a:pt x="431" y="567"/>
                  <a:pt x="388" y="610"/>
                  <a:pt x="335" y="610"/>
                </a:cubicBezTo>
                <a:cubicBezTo>
                  <a:pt x="282" y="610"/>
                  <a:pt x="239" y="567"/>
                  <a:pt x="239" y="514"/>
                </a:cubicBezTo>
                <a:lnTo>
                  <a:pt x="239" y="511"/>
                </a:lnTo>
                <a:lnTo>
                  <a:pt x="239" y="505"/>
                </a:lnTo>
                <a:lnTo>
                  <a:pt x="239" y="505"/>
                </a:lnTo>
                <a:lnTo>
                  <a:pt x="428" y="519"/>
                </a:lnTo>
                <a:lnTo>
                  <a:pt x="427" y="523"/>
                </a:lnTo>
                <a:lnTo>
                  <a:pt x="427" y="521"/>
                </a:lnTo>
                <a:lnTo>
                  <a:pt x="332" y="409"/>
                </a:lnTo>
                <a:lnTo>
                  <a:pt x="335" y="409"/>
                </a:lnTo>
                <a:lnTo>
                  <a:pt x="239" y="505"/>
                </a:lnTo>
                <a:lnTo>
                  <a:pt x="239" y="499"/>
                </a:lnTo>
                <a:lnTo>
                  <a:pt x="242" y="523"/>
                </a:lnTo>
                <a:lnTo>
                  <a:pt x="241" y="519"/>
                </a:lnTo>
                <a:lnTo>
                  <a:pt x="430" y="495"/>
                </a:lnTo>
                <a:lnTo>
                  <a:pt x="430" y="501"/>
                </a:lnTo>
                <a:lnTo>
                  <a:pt x="430" y="505"/>
                </a:lnTo>
                <a:cubicBezTo>
                  <a:pt x="430" y="558"/>
                  <a:pt x="387" y="601"/>
                  <a:pt x="334" y="601"/>
                </a:cubicBezTo>
                <a:cubicBezTo>
                  <a:pt x="281" y="601"/>
                  <a:pt x="238" y="558"/>
                  <a:pt x="238" y="505"/>
                </a:cubicBezTo>
                <a:lnTo>
                  <a:pt x="238" y="496"/>
                </a:lnTo>
                <a:lnTo>
                  <a:pt x="238" y="486"/>
                </a:lnTo>
                <a:lnTo>
                  <a:pt x="238" y="476"/>
                </a:lnTo>
                <a:lnTo>
                  <a:pt x="240" y="457"/>
                </a:lnTo>
                <a:lnTo>
                  <a:pt x="241" y="446"/>
                </a:lnTo>
                <a:cubicBezTo>
                  <a:pt x="248" y="393"/>
                  <a:pt x="296" y="356"/>
                  <a:pt x="348" y="362"/>
                </a:cubicBezTo>
                <a:cubicBezTo>
                  <a:pt x="401" y="369"/>
                  <a:pt x="438" y="417"/>
                  <a:pt x="432" y="469"/>
                </a:cubicBezTo>
                <a:lnTo>
                  <a:pt x="431" y="477"/>
                </a:lnTo>
                <a:lnTo>
                  <a:pt x="430" y="485"/>
                </a:lnTo>
                <a:lnTo>
                  <a:pt x="430" y="467"/>
                </a:lnTo>
                <a:lnTo>
                  <a:pt x="431" y="477"/>
                </a:lnTo>
                <a:cubicBezTo>
                  <a:pt x="434" y="504"/>
                  <a:pt x="425" y="531"/>
                  <a:pt x="407" y="551"/>
                </a:cubicBezTo>
                <a:cubicBezTo>
                  <a:pt x="388" y="571"/>
                  <a:pt x="363" y="582"/>
                  <a:pt x="335" y="582"/>
                </a:cubicBezTo>
                <a:lnTo>
                  <a:pt x="334" y="582"/>
                </a:lnTo>
                <a:cubicBezTo>
                  <a:pt x="306" y="582"/>
                  <a:pt x="278" y="570"/>
                  <a:pt x="260" y="547"/>
                </a:cubicBezTo>
                <a:cubicBezTo>
                  <a:pt x="242" y="525"/>
                  <a:pt x="235" y="496"/>
                  <a:pt x="240" y="468"/>
                </a:cubicBezTo>
                <a:lnTo>
                  <a:pt x="242" y="458"/>
                </a:lnTo>
                <a:lnTo>
                  <a:pt x="242" y="457"/>
                </a:lnTo>
                <a:lnTo>
                  <a:pt x="241" y="461"/>
                </a:lnTo>
                <a:lnTo>
                  <a:pt x="244" y="485"/>
                </a:lnTo>
                <a:lnTo>
                  <a:pt x="243" y="481"/>
                </a:lnTo>
                <a:lnTo>
                  <a:pt x="432" y="457"/>
                </a:lnTo>
                <a:lnTo>
                  <a:pt x="432" y="462"/>
                </a:lnTo>
                <a:lnTo>
                  <a:pt x="431" y="444"/>
                </a:lnTo>
                <a:lnTo>
                  <a:pt x="432" y="449"/>
                </a:lnTo>
                <a:lnTo>
                  <a:pt x="242" y="458"/>
                </a:lnTo>
                <a:lnTo>
                  <a:pt x="243" y="448"/>
                </a:lnTo>
                <a:lnTo>
                  <a:pt x="242" y="451"/>
                </a:lnTo>
                <a:cubicBezTo>
                  <a:pt x="242" y="441"/>
                  <a:pt x="244" y="431"/>
                  <a:pt x="247" y="421"/>
                </a:cubicBezTo>
                <a:lnTo>
                  <a:pt x="248" y="418"/>
                </a:lnTo>
                <a:cubicBezTo>
                  <a:pt x="263" y="373"/>
                  <a:pt x="308" y="346"/>
                  <a:pt x="355" y="354"/>
                </a:cubicBezTo>
                <a:cubicBezTo>
                  <a:pt x="401" y="361"/>
                  <a:pt x="435" y="401"/>
                  <a:pt x="435" y="448"/>
                </a:cubicBezTo>
                <a:lnTo>
                  <a:pt x="435" y="456"/>
                </a:lnTo>
                <a:lnTo>
                  <a:pt x="436" y="459"/>
                </a:lnTo>
                <a:lnTo>
                  <a:pt x="244" y="467"/>
                </a:lnTo>
                <a:lnTo>
                  <a:pt x="244" y="461"/>
                </a:lnTo>
                <a:lnTo>
                  <a:pt x="244" y="451"/>
                </a:lnTo>
                <a:lnTo>
                  <a:pt x="244" y="443"/>
                </a:lnTo>
                <a:lnTo>
                  <a:pt x="244" y="438"/>
                </a:lnTo>
                <a:cubicBezTo>
                  <a:pt x="244" y="385"/>
                  <a:pt x="287" y="342"/>
                  <a:pt x="340" y="342"/>
                </a:cubicBezTo>
                <a:cubicBezTo>
                  <a:pt x="393" y="342"/>
                  <a:pt x="436" y="385"/>
                  <a:pt x="436" y="438"/>
                </a:cubicBezTo>
                <a:lnTo>
                  <a:pt x="436" y="440"/>
                </a:lnTo>
                <a:lnTo>
                  <a:pt x="436" y="446"/>
                </a:lnTo>
                <a:lnTo>
                  <a:pt x="436" y="457"/>
                </a:lnTo>
                <a:lnTo>
                  <a:pt x="340" y="361"/>
                </a:lnTo>
                <a:lnTo>
                  <a:pt x="341" y="361"/>
                </a:lnTo>
                <a:lnTo>
                  <a:pt x="245" y="457"/>
                </a:lnTo>
                <a:lnTo>
                  <a:pt x="245" y="452"/>
                </a:lnTo>
                <a:lnTo>
                  <a:pt x="245" y="448"/>
                </a:lnTo>
                <a:cubicBezTo>
                  <a:pt x="245" y="399"/>
                  <a:pt x="283" y="358"/>
                  <a:pt x="332" y="353"/>
                </a:cubicBezTo>
                <a:cubicBezTo>
                  <a:pt x="381" y="348"/>
                  <a:pt x="426" y="381"/>
                  <a:pt x="436" y="430"/>
                </a:cubicBezTo>
                <a:lnTo>
                  <a:pt x="437" y="435"/>
                </a:lnTo>
                <a:cubicBezTo>
                  <a:pt x="438" y="441"/>
                  <a:pt x="438" y="447"/>
                  <a:pt x="438" y="453"/>
                </a:cubicBezTo>
                <a:lnTo>
                  <a:pt x="438" y="457"/>
                </a:lnTo>
                <a:lnTo>
                  <a:pt x="247" y="447"/>
                </a:lnTo>
                <a:lnTo>
                  <a:pt x="248" y="438"/>
                </a:lnTo>
                <a:lnTo>
                  <a:pt x="247" y="438"/>
                </a:lnTo>
                <a:cubicBezTo>
                  <a:pt x="247" y="389"/>
                  <a:pt x="285" y="348"/>
                  <a:pt x="334" y="343"/>
                </a:cubicBezTo>
                <a:cubicBezTo>
                  <a:pt x="383" y="338"/>
                  <a:pt x="428" y="371"/>
                  <a:pt x="438" y="420"/>
                </a:cubicBezTo>
                <a:lnTo>
                  <a:pt x="439" y="425"/>
                </a:lnTo>
                <a:cubicBezTo>
                  <a:pt x="440" y="431"/>
                  <a:pt x="440" y="437"/>
                  <a:pt x="440" y="443"/>
                </a:cubicBezTo>
                <a:lnTo>
                  <a:pt x="440" y="448"/>
                </a:lnTo>
                <a:lnTo>
                  <a:pt x="250" y="430"/>
                </a:lnTo>
                <a:lnTo>
                  <a:pt x="252" y="420"/>
                </a:lnTo>
                <a:lnTo>
                  <a:pt x="250" y="438"/>
                </a:lnTo>
                <a:lnTo>
                  <a:pt x="250" y="432"/>
                </a:lnTo>
                <a:cubicBezTo>
                  <a:pt x="250" y="422"/>
                  <a:pt x="252" y="412"/>
                  <a:pt x="255" y="402"/>
                </a:cubicBezTo>
                <a:lnTo>
                  <a:pt x="256" y="399"/>
                </a:lnTo>
                <a:cubicBezTo>
                  <a:pt x="271" y="354"/>
                  <a:pt x="316" y="327"/>
                  <a:pt x="363" y="335"/>
                </a:cubicBezTo>
                <a:cubicBezTo>
                  <a:pt x="409" y="342"/>
                  <a:pt x="443" y="382"/>
                  <a:pt x="443" y="429"/>
                </a:cubicBezTo>
                <a:lnTo>
                  <a:pt x="443" y="437"/>
                </a:lnTo>
                <a:lnTo>
                  <a:pt x="443" y="448"/>
                </a:lnTo>
                <a:cubicBezTo>
                  <a:pt x="443" y="501"/>
                  <a:pt x="400" y="544"/>
                  <a:pt x="347" y="544"/>
                </a:cubicBezTo>
                <a:lnTo>
                  <a:pt x="346" y="544"/>
                </a:lnTo>
                <a:cubicBezTo>
                  <a:pt x="316" y="544"/>
                  <a:pt x="288" y="530"/>
                  <a:pt x="269" y="506"/>
                </a:cubicBezTo>
                <a:cubicBezTo>
                  <a:pt x="251" y="481"/>
                  <a:pt x="246" y="450"/>
                  <a:pt x="255" y="421"/>
                </a:cubicBezTo>
                <a:lnTo>
                  <a:pt x="258" y="411"/>
                </a:lnTo>
                <a:cubicBezTo>
                  <a:pt x="270" y="370"/>
                  <a:pt x="307" y="342"/>
                  <a:pt x="349" y="342"/>
                </a:cubicBezTo>
                <a:lnTo>
                  <a:pt x="350" y="342"/>
                </a:lnTo>
                <a:lnTo>
                  <a:pt x="255" y="428"/>
                </a:lnTo>
                <a:lnTo>
                  <a:pt x="256" y="419"/>
                </a:lnTo>
                <a:lnTo>
                  <a:pt x="259" y="401"/>
                </a:lnTo>
                <a:cubicBezTo>
                  <a:pt x="268" y="356"/>
                  <a:pt x="308" y="323"/>
                  <a:pt x="353" y="323"/>
                </a:cubicBezTo>
                <a:lnTo>
                  <a:pt x="354" y="323"/>
                </a:lnTo>
                <a:cubicBezTo>
                  <a:pt x="383" y="323"/>
                  <a:pt x="409" y="336"/>
                  <a:pt x="428" y="357"/>
                </a:cubicBezTo>
                <a:cubicBezTo>
                  <a:pt x="446" y="379"/>
                  <a:pt x="454" y="407"/>
                  <a:pt x="449" y="435"/>
                </a:cubicBezTo>
                <a:lnTo>
                  <a:pt x="448" y="441"/>
                </a:lnTo>
                <a:lnTo>
                  <a:pt x="446" y="453"/>
                </a:lnTo>
                <a:cubicBezTo>
                  <a:pt x="433" y="503"/>
                  <a:pt x="382" y="535"/>
                  <a:pt x="331" y="523"/>
                </a:cubicBezTo>
                <a:cubicBezTo>
                  <a:pt x="281" y="512"/>
                  <a:pt x="248" y="462"/>
                  <a:pt x="258" y="411"/>
                </a:cubicBezTo>
                <a:lnTo>
                  <a:pt x="259" y="406"/>
                </a:lnTo>
                <a:lnTo>
                  <a:pt x="260" y="401"/>
                </a:lnTo>
                <a:cubicBezTo>
                  <a:pt x="270" y="352"/>
                  <a:pt x="315" y="319"/>
                  <a:pt x="364" y="324"/>
                </a:cubicBezTo>
                <a:cubicBezTo>
                  <a:pt x="413" y="329"/>
                  <a:pt x="450" y="370"/>
                  <a:pt x="450" y="419"/>
                </a:cubicBezTo>
                <a:lnTo>
                  <a:pt x="450" y="424"/>
                </a:lnTo>
                <a:cubicBezTo>
                  <a:pt x="450" y="431"/>
                  <a:pt x="450" y="437"/>
                  <a:pt x="449" y="443"/>
                </a:cubicBezTo>
                <a:lnTo>
                  <a:pt x="448" y="448"/>
                </a:lnTo>
                <a:cubicBezTo>
                  <a:pt x="438" y="497"/>
                  <a:pt x="393" y="530"/>
                  <a:pt x="344" y="525"/>
                </a:cubicBezTo>
                <a:cubicBezTo>
                  <a:pt x="295" y="520"/>
                  <a:pt x="257" y="479"/>
                  <a:pt x="257" y="429"/>
                </a:cubicBezTo>
                <a:lnTo>
                  <a:pt x="257" y="420"/>
                </a:lnTo>
                <a:lnTo>
                  <a:pt x="257" y="410"/>
                </a:lnTo>
                <a:cubicBezTo>
                  <a:pt x="257" y="357"/>
                  <a:pt x="300" y="314"/>
                  <a:pt x="353" y="314"/>
                </a:cubicBezTo>
                <a:lnTo>
                  <a:pt x="355" y="314"/>
                </a:lnTo>
                <a:cubicBezTo>
                  <a:pt x="408" y="314"/>
                  <a:pt x="451" y="357"/>
                  <a:pt x="451" y="410"/>
                </a:cubicBezTo>
                <a:cubicBezTo>
                  <a:pt x="451" y="463"/>
                  <a:pt x="408" y="506"/>
                  <a:pt x="355" y="506"/>
                </a:cubicBezTo>
                <a:lnTo>
                  <a:pt x="354" y="506"/>
                </a:lnTo>
                <a:cubicBezTo>
                  <a:pt x="301" y="506"/>
                  <a:pt x="258" y="463"/>
                  <a:pt x="258" y="410"/>
                </a:cubicBezTo>
                <a:lnTo>
                  <a:pt x="258" y="399"/>
                </a:lnTo>
                <a:lnTo>
                  <a:pt x="258" y="391"/>
                </a:lnTo>
                <a:cubicBezTo>
                  <a:pt x="258" y="338"/>
                  <a:pt x="301" y="295"/>
                  <a:pt x="354" y="295"/>
                </a:cubicBezTo>
                <a:cubicBezTo>
                  <a:pt x="407" y="295"/>
                  <a:pt x="450" y="338"/>
                  <a:pt x="450" y="391"/>
                </a:cubicBezTo>
                <a:lnTo>
                  <a:pt x="450" y="399"/>
                </a:lnTo>
                <a:lnTo>
                  <a:pt x="449" y="419"/>
                </a:lnTo>
                <a:cubicBezTo>
                  <a:pt x="445" y="468"/>
                  <a:pt x="403" y="506"/>
                  <a:pt x="354" y="506"/>
                </a:cubicBezTo>
                <a:cubicBezTo>
                  <a:pt x="304" y="507"/>
                  <a:pt x="263" y="469"/>
                  <a:pt x="258" y="420"/>
                </a:cubicBezTo>
                <a:lnTo>
                  <a:pt x="257" y="410"/>
                </a:lnTo>
                <a:cubicBezTo>
                  <a:pt x="254" y="383"/>
                  <a:pt x="263" y="356"/>
                  <a:pt x="281" y="336"/>
                </a:cubicBezTo>
                <a:cubicBezTo>
                  <a:pt x="299" y="316"/>
                  <a:pt x="325" y="304"/>
                  <a:pt x="352" y="304"/>
                </a:cubicBezTo>
                <a:lnTo>
                  <a:pt x="354" y="304"/>
                </a:lnTo>
                <a:lnTo>
                  <a:pt x="355" y="304"/>
                </a:lnTo>
                <a:lnTo>
                  <a:pt x="261" y="419"/>
                </a:lnTo>
                <a:lnTo>
                  <a:pt x="260" y="414"/>
                </a:lnTo>
                <a:lnTo>
                  <a:pt x="260" y="415"/>
                </a:lnTo>
                <a:lnTo>
                  <a:pt x="449" y="391"/>
                </a:lnTo>
                <a:lnTo>
                  <a:pt x="449" y="395"/>
                </a:lnTo>
                <a:lnTo>
                  <a:pt x="448" y="377"/>
                </a:lnTo>
                <a:lnTo>
                  <a:pt x="449" y="382"/>
                </a:lnTo>
                <a:lnTo>
                  <a:pt x="259" y="410"/>
                </a:lnTo>
                <a:lnTo>
                  <a:pt x="258" y="400"/>
                </a:lnTo>
                <a:lnTo>
                  <a:pt x="257" y="381"/>
                </a:lnTo>
                <a:cubicBezTo>
                  <a:pt x="257" y="332"/>
                  <a:pt x="295" y="291"/>
                  <a:pt x="344" y="286"/>
                </a:cubicBezTo>
                <a:cubicBezTo>
                  <a:pt x="393" y="281"/>
                  <a:pt x="438" y="314"/>
                  <a:pt x="448" y="363"/>
                </a:cubicBezTo>
                <a:lnTo>
                  <a:pt x="449" y="368"/>
                </a:lnTo>
                <a:lnTo>
                  <a:pt x="450" y="373"/>
                </a:lnTo>
                <a:cubicBezTo>
                  <a:pt x="460" y="424"/>
                  <a:pt x="427" y="474"/>
                  <a:pt x="377" y="485"/>
                </a:cubicBezTo>
                <a:cubicBezTo>
                  <a:pt x="326" y="497"/>
                  <a:pt x="275" y="465"/>
                  <a:pt x="262" y="415"/>
                </a:cubicBezTo>
                <a:lnTo>
                  <a:pt x="261" y="411"/>
                </a:lnTo>
                <a:lnTo>
                  <a:pt x="259" y="397"/>
                </a:lnTo>
                <a:lnTo>
                  <a:pt x="257" y="383"/>
                </a:lnTo>
                <a:cubicBezTo>
                  <a:pt x="254" y="356"/>
                  <a:pt x="263" y="329"/>
                  <a:pt x="281" y="308"/>
                </a:cubicBezTo>
                <a:cubicBezTo>
                  <a:pt x="299" y="288"/>
                  <a:pt x="325" y="276"/>
                  <a:pt x="352" y="276"/>
                </a:cubicBezTo>
                <a:lnTo>
                  <a:pt x="353" y="276"/>
                </a:lnTo>
                <a:lnTo>
                  <a:pt x="257" y="372"/>
                </a:lnTo>
                <a:lnTo>
                  <a:pt x="257" y="362"/>
                </a:lnTo>
                <a:lnTo>
                  <a:pt x="353" y="458"/>
                </a:lnTo>
                <a:lnTo>
                  <a:pt x="352" y="458"/>
                </a:lnTo>
                <a:lnTo>
                  <a:pt x="448" y="362"/>
                </a:lnTo>
                <a:lnTo>
                  <a:pt x="448" y="368"/>
                </a:lnTo>
                <a:lnTo>
                  <a:pt x="448" y="372"/>
                </a:lnTo>
                <a:cubicBezTo>
                  <a:pt x="448" y="425"/>
                  <a:pt x="405" y="468"/>
                  <a:pt x="352" y="468"/>
                </a:cubicBezTo>
                <a:cubicBezTo>
                  <a:pt x="299" y="468"/>
                  <a:pt x="256" y="425"/>
                  <a:pt x="256" y="372"/>
                </a:cubicBezTo>
                <a:lnTo>
                  <a:pt x="256" y="369"/>
                </a:lnTo>
                <a:lnTo>
                  <a:pt x="256" y="362"/>
                </a:lnTo>
                <a:lnTo>
                  <a:pt x="256" y="352"/>
                </a:lnTo>
                <a:lnTo>
                  <a:pt x="258" y="333"/>
                </a:lnTo>
                <a:cubicBezTo>
                  <a:pt x="264" y="282"/>
                  <a:pt x="308" y="245"/>
                  <a:pt x="359" y="248"/>
                </a:cubicBezTo>
                <a:cubicBezTo>
                  <a:pt x="410" y="250"/>
                  <a:pt x="449" y="293"/>
                  <a:pt x="449" y="343"/>
                </a:cubicBezTo>
                <a:lnTo>
                  <a:pt x="449" y="347"/>
                </a:lnTo>
                <a:lnTo>
                  <a:pt x="449" y="353"/>
                </a:lnTo>
                <a:lnTo>
                  <a:pt x="449" y="359"/>
                </a:lnTo>
                <a:lnTo>
                  <a:pt x="449" y="362"/>
                </a:lnTo>
                <a:cubicBezTo>
                  <a:pt x="449" y="411"/>
                  <a:pt x="413" y="452"/>
                  <a:pt x="365" y="458"/>
                </a:cubicBezTo>
                <a:cubicBezTo>
                  <a:pt x="317" y="464"/>
                  <a:pt x="272" y="433"/>
                  <a:pt x="260" y="386"/>
                </a:cubicBezTo>
                <a:lnTo>
                  <a:pt x="259" y="382"/>
                </a:lnTo>
                <a:cubicBezTo>
                  <a:pt x="256" y="368"/>
                  <a:pt x="256" y="354"/>
                  <a:pt x="258" y="340"/>
                </a:cubicBezTo>
                <a:lnTo>
                  <a:pt x="259" y="335"/>
                </a:lnTo>
                <a:lnTo>
                  <a:pt x="259" y="334"/>
                </a:lnTo>
                <a:lnTo>
                  <a:pt x="258" y="334"/>
                </a:lnTo>
                <a:cubicBezTo>
                  <a:pt x="258" y="281"/>
                  <a:pt x="301" y="238"/>
                  <a:pt x="354" y="238"/>
                </a:cubicBezTo>
                <a:lnTo>
                  <a:pt x="355" y="238"/>
                </a:lnTo>
                <a:lnTo>
                  <a:pt x="259" y="334"/>
                </a:lnTo>
                <a:lnTo>
                  <a:pt x="259" y="328"/>
                </a:lnTo>
                <a:lnTo>
                  <a:pt x="259" y="324"/>
                </a:lnTo>
                <a:cubicBezTo>
                  <a:pt x="259" y="271"/>
                  <a:pt x="302" y="228"/>
                  <a:pt x="355" y="228"/>
                </a:cubicBezTo>
                <a:cubicBezTo>
                  <a:pt x="408" y="228"/>
                  <a:pt x="451" y="271"/>
                  <a:pt x="451" y="324"/>
                </a:cubicBezTo>
                <a:lnTo>
                  <a:pt x="451" y="329"/>
                </a:lnTo>
                <a:cubicBezTo>
                  <a:pt x="451" y="336"/>
                  <a:pt x="451" y="342"/>
                  <a:pt x="450" y="348"/>
                </a:cubicBezTo>
                <a:lnTo>
                  <a:pt x="449" y="353"/>
                </a:lnTo>
                <a:cubicBezTo>
                  <a:pt x="439" y="402"/>
                  <a:pt x="394" y="435"/>
                  <a:pt x="345" y="430"/>
                </a:cubicBezTo>
                <a:cubicBezTo>
                  <a:pt x="296" y="425"/>
                  <a:pt x="258" y="384"/>
                  <a:pt x="258" y="334"/>
                </a:cubicBezTo>
                <a:lnTo>
                  <a:pt x="258" y="330"/>
                </a:lnTo>
                <a:lnTo>
                  <a:pt x="258" y="324"/>
                </a:lnTo>
                <a:cubicBezTo>
                  <a:pt x="258" y="317"/>
                  <a:pt x="259" y="310"/>
                  <a:pt x="261" y="304"/>
                </a:cubicBezTo>
                <a:lnTo>
                  <a:pt x="263" y="295"/>
                </a:lnTo>
                <a:lnTo>
                  <a:pt x="260" y="315"/>
                </a:lnTo>
                <a:lnTo>
                  <a:pt x="260" y="309"/>
                </a:lnTo>
                <a:lnTo>
                  <a:pt x="263" y="333"/>
                </a:lnTo>
                <a:lnTo>
                  <a:pt x="262" y="329"/>
                </a:lnTo>
                <a:lnTo>
                  <a:pt x="451" y="305"/>
                </a:lnTo>
                <a:lnTo>
                  <a:pt x="451" y="309"/>
                </a:lnTo>
                <a:lnTo>
                  <a:pt x="451" y="315"/>
                </a:lnTo>
                <a:lnTo>
                  <a:pt x="355" y="219"/>
                </a:lnTo>
                <a:lnTo>
                  <a:pt x="357" y="219"/>
                </a:lnTo>
                <a:lnTo>
                  <a:pt x="261" y="315"/>
                </a:lnTo>
                <a:lnTo>
                  <a:pt x="261" y="304"/>
                </a:lnTo>
                <a:lnTo>
                  <a:pt x="261" y="308"/>
                </a:lnTo>
                <a:cubicBezTo>
                  <a:pt x="255" y="256"/>
                  <a:pt x="292" y="208"/>
                  <a:pt x="344" y="201"/>
                </a:cubicBezTo>
                <a:cubicBezTo>
                  <a:pt x="396" y="194"/>
                  <a:pt x="444" y="231"/>
                  <a:pt x="452" y="283"/>
                </a:cubicBezTo>
                <a:lnTo>
                  <a:pt x="453" y="290"/>
                </a:lnTo>
                <a:lnTo>
                  <a:pt x="454" y="307"/>
                </a:lnTo>
                <a:lnTo>
                  <a:pt x="455" y="319"/>
                </a:lnTo>
                <a:lnTo>
                  <a:pt x="455" y="334"/>
                </a:lnTo>
                <a:cubicBezTo>
                  <a:pt x="455" y="387"/>
                  <a:pt x="412" y="430"/>
                  <a:pt x="359" y="430"/>
                </a:cubicBezTo>
                <a:cubicBezTo>
                  <a:pt x="306" y="430"/>
                  <a:pt x="263" y="387"/>
                  <a:pt x="263" y="334"/>
                </a:cubicBezTo>
                <a:lnTo>
                  <a:pt x="263" y="329"/>
                </a:lnTo>
                <a:lnTo>
                  <a:pt x="263" y="320"/>
                </a:lnTo>
                <a:lnTo>
                  <a:pt x="263" y="311"/>
                </a:lnTo>
                <a:lnTo>
                  <a:pt x="263" y="305"/>
                </a:lnTo>
                <a:cubicBezTo>
                  <a:pt x="263" y="257"/>
                  <a:pt x="300" y="216"/>
                  <a:pt x="348" y="210"/>
                </a:cubicBezTo>
                <a:cubicBezTo>
                  <a:pt x="396" y="204"/>
                  <a:pt x="441" y="235"/>
                  <a:pt x="453" y="282"/>
                </a:cubicBezTo>
                <a:lnTo>
                  <a:pt x="454" y="286"/>
                </a:lnTo>
                <a:lnTo>
                  <a:pt x="454" y="285"/>
                </a:lnTo>
                <a:lnTo>
                  <a:pt x="267" y="305"/>
                </a:lnTo>
                <a:lnTo>
                  <a:pt x="268" y="296"/>
                </a:lnTo>
                <a:lnTo>
                  <a:pt x="269" y="287"/>
                </a:lnTo>
                <a:cubicBezTo>
                  <a:pt x="274" y="238"/>
                  <a:pt x="315" y="200"/>
                  <a:pt x="364" y="200"/>
                </a:cubicBezTo>
                <a:lnTo>
                  <a:pt x="366" y="200"/>
                </a:lnTo>
                <a:cubicBezTo>
                  <a:pt x="413" y="200"/>
                  <a:pt x="453" y="234"/>
                  <a:pt x="461" y="281"/>
                </a:cubicBezTo>
                <a:lnTo>
                  <a:pt x="463" y="293"/>
                </a:lnTo>
                <a:cubicBezTo>
                  <a:pt x="464" y="298"/>
                  <a:pt x="464" y="303"/>
                  <a:pt x="464" y="308"/>
                </a:cubicBezTo>
                <a:lnTo>
                  <a:pt x="464" y="314"/>
                </a:lnTo>
                <a:lnTo>
                  <a:pt x="436" y="247"/>
                </a:lnTo>
                <a:lnTo>
                  <a:pt x="437" y="248"/>
                </a:lnTo>
                <a:lnTo>
                  <a:pt x="273" y="315"/>
                </a:lnTo>
                <a:lnTo>
                  <a:pt x="273" y="308"/>
                </a:lnTo>
                <a:lnTo>
                  <a:pt x="275" y="288"/>
                </a:lnTo>
                <a:lnTo>
                  <a:pt x="274" y="284"/>
                </a:lnTo>
                <a:cubicBezTo>
                  <a:pt x="274" y="280"/>
                  <a:pt x="275" y="275"/>
                  <a:pt x="275" y="271"/>
                </a:cubicBezTo>
                <a:lnTo>
                  <a:pt x="276" y="264"/>
                </a:lnTo>
                <a:cubicBezTo>
                  <a:pt x="284" y="214"/>
                  <a:pt x="328" y="178"/>
                  <a:pt x="378" y="182"/>
                </a:cubicBezTo>
                <a:cubicBezTo>
                  <a:pt x="429" y="185"/>
                  <a:pt x="467" y="227"/>
                  <a:pt x="467" y="277"/>
                </a:cubicBezTo>
                <a:lnTo>
                  <a:pt x="467" y="279"/>
                </a:lnTo>
                <a:lnTo>
                  <a:pt x="467" y="286"/>
                </a:lnTo>
                <a:lnTo>
                  <a:pt x="468" y="287"/>
                </a:lnTo>
                <a:cubicBezTo>
                  <a:pt x="471" y="314"/>
                  <a:pt x="462" y="341"/>
                  <a:pt x="444" y="361"/>
                </a:cubicBezTo>
                <a:cubicBezTo>
                  <a:pt x="425" y="381"/>
                  <a:pt x="400" y="392"/>
                  <a:pt x="372" y="392"/>
                </a:cubicBezTo>
                <a:lnTo>
                  <a:pt x="370" y="392"/>
                </a:lnTo>
                <a:cubicBezTo>
                  <a:pt x="341" y="392"/>
                  <a:pt x="314" y="379"/>
                  <a:pt x="296" y="357"/>
                </a:cubicBezTo>
                <a:cubicBezTo>
                  <a:pt x="277" y="334"/>
                  <a:pt x="270" y="304"/>
                  <a:pt x="277" y="276"/>
                </a:cubicBezTo>
                <a:lnTo>
                  <a:pt x="279" y="267"/>
                </a:lnTo>
                <a:lnTo>
                  <a:pt x="278" y="268"/>
                </a:lnTo>
                <a:lnTo>
                  <a:pt x="277" y="270"/>
                </a:lnTo>
                <a:cubicBezTo>
                  <a:pt x="277" y="260"/>
                  <a:pt x="279" y="250"/>
                  <a:pt x="282" y="240"/>
                </a:cubicBezTo>
                <a:lnTo>
                  <a:pt x="283" y="237"/>
                </a:lnTo>
                <a:cubicBezTo>
                  <a:pt x="298" y="194"/>
                  <a:pt x="340" y="167"/>
                  <a:pt x="385" y="172"/>
                </a:cubicBezTo>
                <a:cubicBezTo>
                  <a:pt x="430" y="177"/>
                  <a:pt x="465" y="213"/>
                  <a:pt x="470" y="258"/>
                </a:cubicBezTo>
                <a:lnTo>
                  <a:pt x="471" y="268"/>
                </a:lnTo>
                <a:lnTo>
                  <a:pt x="471" y="286"/>
                </a:lnTo>
                <a:lnTo>
                  <a:pt x="284" y="256"/>
                </a:lnTo>
                <a:lnTo>
                  <a:pt x="285" y="253"/>
                </a:lnTo>
                <a:lnTo>
                  <a:pt x="280" y="283"/>
                </a:lnTo>
                <a:lnTo>
                  <a:pt x="280" y="277"/>
                </a:lnTo>
                <a:cubicBezTo>
                  <a:pt x="280" y="224"/>
                  <a:pt x="323" y="181"/>
                  <a:pt x="376" y="181"/>
                </a:cubicBezTo>
                <a:lnTo>
                  <a:pt x="377" y="181"/>
                </a:lnTo>
                <a:lnTo>
                  <a:pt x="283" y="259"/>
                </a:lnTo>
                <a:lnTo>
                  <a:pt x="285" y="249"/>
                </a:lnTo>
                <a:lnTo>
                  <a:pt x="283" y="267"/>
                </a:lnTo>
                <a:lnTo>
                  <a:pt x="283" y="261"/>
                </a:lnTo>
                <a:lnTo>
                  <a:pt x="283" y="258"/>
                </a:lnTo>
                <a:cubicBezTo>
                  <a:pt x="283" y="210"/>
                  <a:pt x="320" y="169"/>
                  <a:pt x="368" y="163"/>
                </a:cubicBezTo>
                <a:cubicBezTo>
                  <a:pt x="416" y="157"/>
                  <a:pt x="461" y="188"/>
                  <a:pt x="473" y="235"/>
                </a:cubicBezTo>
                <a:lnTo>
                  <a:pt x="474" y="239"/>
                </a:lnTo>
                <a:lnTo>
                  <a:pt x="476" y="249"/>
                </a:lnTo>
                <a:lnTo>
                  <a:pt x="381" y="171"/>
                </a:lnTo>
                <a:lnTo>
                  <a:pt x="382" y="171"/>
                </a:lnTo>
                <a:lnTo>
                  <a:pt x="288" y="286"/>
                </a:lnTo>
                <a:lnTo>
                  <a:pt x="287" y="281"/>
                </a:lnTo>
                <a:lnTo>
                  <a:pt x="287" y="282"/>
                </a:lnTo>
                <a:cubicBezTo>
                  <a:pt x="277" y="240"/>
                  <a:pt x="296" y="196"/>
                  <a:pt x="333" y="175"/>
                </a:cubicBezTo>
                <a:cubicBezTo>
                  <a:pt x="371" y="154"/>
                  <a:pt x="418" y="160"/>
                  <a:pt x="448" y="191"/>
                </a:cubicBezTo>
                <a:lnTo>
                  <a:pt x="451" y="194"/>
                </a:lnTo>
                <a:cubicBezTo>
                  <a:pt x="462" y="204"/>
                  <a:pt x="470" y="217"/>
                  <a:pt x="475" y="231"/>
                </a:cubicBezTo>
                <a:lnTo>
                  <a:pt x="477" y="237"/>
                </a:lnTo>
                <a:cubicBezTo>
                  <a:pt x="481" y="251"/>
                  <a:pt x="483" y="266"/>
                  <a:pt x="481" y="281"/>
                </a:cubicBezTo>
                <a:lnTo>
                  <a:pt x="480" y="288"/>
                </a:lnTo>
                <a:cubicBezTo>
                  <a:pt x="479" y="294"/>
                  <a:pt x="477" y="299"/>
                  <a:pt x="476" y="305"/>
                </a:cubicBezTo>
                <a:lnTo>
                  <a:pt x="475" y="308"/>
                </a:lnTo>
                <a:cubicBezTo>
                  <a:pt x="460" y="352"/>
                  <a:pt x="415" y="380"/>
                  <a:pt x="368" y="372"/>
                </a:cubicBezTo>
                <a:cubicBezTo>
                  <a:pt x="322" y="365"/>
                  <a:pt x="287" y="325"/>
                  <a:pt x="287" y="277"/>
                </a:cubicBezTo>
                <a:lnTo>
                  <a:pt x="287" y="272"/>
                </a:lnTo>
                <a:lnTo>
                  <a:pt x="287" y="263"/>
                </a:lnTo>
                <a:lnTo>
                  <a:pt x="287" y="248"/>
                </a:lnTo>
                <a:cubicBezTo>
                  <a:pt x="287" y="195"/>
                  <a:pt x="330" y="152"/>
                  <a:pt x="383" y="152"/>
                </a:cubicBezTo>
                <a:cubicBezTo>
                  <a:pt x="436" y="152"/>
                  <a:pt x="479" y="195"/>
                  <a:pt x="479" y="248"/>
                </a:cubicBezTo>
                <a:lnTo>
                  <a:pt x="479" y="254"/>
                </a:lnTo>
                <a:lnTo>
                  <a:pt x="479" y="258"/>
                </a:lnTo>
                <a:cubicBezTo>
                  <a:pt x="479" y="311"/>
                  <a:pt x="436" y="354"/>
                  <a:pt x="383" y="354"/>
                </a:cubicBezTo>
                <a:cubicBezTo>
                  <a:pt x="330" y="354"/>
                  <a:pt x="287" y="311"/>
                  <a:pt x="287" y="258"/>
                </a:cubicBezTo>
                <a:lnTo>
                  <a:pt x="287" y="253"/>
                </a:lnTo>
                <a:lnTo>
                  <a:pt x="287" y="248"/>
                </a:lnTo>
                <a:cubicBezTo>
                  <a:pt x="287" y="195"/>
                  <a:pt x="330" y="152"/>
                  <a:pt x="383" y="152"/>
                </a:cubicBezTo>
                <a:cubicBezTo>
                  <a:pt x="436" y="152"/>
                  <a:pt x="479" y="195"/>
                  <a:pt x="479" y="248"/>
                </a:cubicBezTo>
                <a:lnTo>
                  <a:pt x="479" y="252"/>
                </a:lnTo>
                <a:lnTo>
                  <a:pt x="479" y="258"/>
                </a:lnTo>
                <a:cubicBezTo>
                  <a:pt x="479" y="310"/>
                  <a:pt x="438" y="353"/>
                  <a:pt x="387" y="354"/>
                </a:cubicBezTo>
                <a:cubicBezTo>
                  <a:pt x="335" y="356"/>
                  <a:pt x="291" y="317"/>
                  <a:pt x="288" y="265"/>
                </a:cubicBezTo>
                <a:lnTo>
                  <a:pt x="287" y="250"/>
                </a:lnTo>
                <a:lnTo>
                  <a:pt x="286" y="245"/>
                </a:lnTo>
                <a:lnTo>
                  <a:pt x="285" y="229"/>
                </a:lnTo>
                <a:cubicBezTo>
                  <a:pt x="285" y="187"/>
                  <a:pt x="313" y="150"/>
                  <a:pt x="354" y="138"/>
                </a:cubicBezTo>
                <a:cubicBezTo>
                  <a:pt x="394" y="125"/>
                  <a:pt x="438" y="141"/>
                  <a:pt x="461" y="176"/>
                </a:cubicBezTo>
                <a:lnTo>
                  <a:pt x="463" y="179"/>
                </a:lnTo>
                <a:cubicBezTo>
                  <a:pt x="471" y="191"/>
                  <a:pt x="476" y="205"/>
                  <a:pt x="479" y="219"/>
                </a:cubicBezTo>
                <a:lnTo>
                  <a:pt x="480" y="226"/>
                </a:lnTo>
                <a:lnTo>
                  <a:pt x="288" y="239"/>
                </a:lnTo>
                <a:lnTo>
                  <a:pt x="288" y="229"/>
                </a:lnTo>
                <a:cubicBezTo>
                  <a:pt x="288" y="176"/>
                  <a:pt x="331" y="133"/>
                  <a:pt x="384" y="133"/>
                </a:cubicBezTo>
                <a:cubicBezTo>
                  <a:pt x="437" y="133"/>
                  <a:pt x="480" y="176"/>
                  <a:pt x="480" y="229"/>
                </a:cubicBezTo>
                <a:lnTo>
                  <a:pt x="480" y="235"/>
                </a:lnTo>
                <a:cubicBezTo>
                  <a:pt x="480" y="243"/>
                  <a:pt x="480" y="251"/>
                  <a:pt x="478" y="259"/>
                </a:cubicBezTo>
                <a:lnTo>
                  <a:pt x="477" y="263"/>
                </a:lnTo>
                <a:lnTo>
                  <a:pt x="298" y="197"/>
                </a:lnTo>
                <a:lnTo>
                  <a:pt x="300" y="193"/>
                </a:lnTo>
                <a:lnTo>
                  <a:pt x="291" y="220"/>
                </a:lnTo>
                <a:lnTo>
                  <a:pt x="292" y="214"/>
                </a:lnTo>
                <a:lnTo>
                  <a:pt x="290" y="229"/>
                </a:lnTo>
                <a:lnTo>
                  <a:pt x="290" y="223"/>
                </a:lnTo>
                <a:lnTo>
                  <a:pt x="290" y="220"/>
                </a:lnTo>
                <a:cubicBezTo>
                  <a:pt x="290" y="167"/>
                  <a:pt x="333" y="124"/>
                  <a:pt x="386" y="124"/>
                </a:cubicBezTo>
                <a:cubicBezTo>
                  <a:pt x="439" y="124"/>
                  <a:pt x="482" y="167"/>
                  <a:pt x="482" y="220"/>
                </a:cubicBezTo>
                <a:lnTo>
                  <a:pt x="482" y="225"/>
                </a:lnTo>
                <a:lnTo>
                  <a:pt x="482" y="229"/>
                </a:lnTo>
                <a:lnTo>
                  <a:pt x="295" y="199"/>
                </a:lnTo>
                <a:lnTo>
                  <a:pt x="296" y="196"/>
                </a:lnTo>
                <a:lnTo>
                  <a:pt x="291" y="226"/>
                </a:lnTo>
                <a:lnTo>
                  <a:pt x="291" y="219"/>
                </a:lnTo>
                <a:lnTo>
                  <a:pt x="291" y="213"/>
                </a:lnTo>
                <a:lnTo>
                  <a:pt x="291" y="210"/>
                </a:lnTo>
                <a:cubicBezTo>
                  <a:pt x="291" y="157"/>
                  <a:pt x="334" y="114"/>
                  <a:pt x="387" y="114"/>
                </a:cubicBezTo>
                <a:cubicBezTo>
                  <a:pt x="440" y="114"/>
                  <a:pt x="483" y="157"/>
                  <a:pt x="483" y="210"/>
                </a:cubicBezTo>
                <a:lnTo>
                  <a:pt x="483" y="213"/>
                </a:lnTo>
                <a:lnTo>
                  <a:pt x="482" y="198"/>
                </a:lnTo>
                <a:lnTo>
                  <a:pt x="483" y="204"/>
                </a:lnTo>
                <a:cubicBezTo>
                  <a:pt x="484" y="209"/>
                  <a:pt x="484" y="214"/>
                  <a:pt x="484" y="219"/>
                </a:cubicBezTo>
                <a:lnTo>
                  <a:pt x="484" y="226"/>
                </a:lnTo>
                <a:lnTo>
                  <a:pt x="484" y="229"/>
                </a:lnTo>
                <a:cubicBezTo>
                  <a:pt x="484" y="282"/>
                  <a:pt x="441" y="325"/>
                  <a:pt x="388" y="325"/>
                </a:cubicBezTo>
                <a:cubicBezTo>
                  <a:pt x="335" y="325"/>
                  <a:pt x="292" y="282"/>
                  <a:pt x="292" y="229"/>
                </a:cubicBezTo>
                <a:lnTo>
                  <a:pt x="292" y="226"/>
                </a:lnTo>
                <a:lnTo>
                  <a:pt x="292" y="220"/>
                </a:lnTo>
                <a:lnTo>
                  <a:pt x="292" y="220"/>
                </a:lnTo>
                <a:cubicBezTo>
                  <a:pt x="290" y="203"/>
                  <a:pt x="293" y="187"/>
                  <a:pt x="300" y="171"/>
                </a:cubicBezTo>
                <a:lnTo>
                  <a:pt x="304" y="162"/>
                </a:lnTo>
                <a:lnTo>
                  <a:pt x="297" y="186"/>
                </a:lnTo>
                <a:lnTo>
                  <a:pt x="298" y="180"/>
                </a:lnTo>
                <a:lnTo>
                  <a:pt x="296" y="195"/>
                </a:lnTo>
                <a:lnTo>
                  <a:pt x="296" y="191"/>
                </a:lnTo>
                <a:cubicBezTo>
                  <a:pt x="296" y="138"/>
                  <a:pt x="339" y="95"/>
                  <a:pt x="392" y="95"/>
                </a:cubicBezTo>
                <a:cubicBezTo>
                  <a:pt x="445" y="95"/>
                  <a:pt x="488" y="138"/>
                  <a:pt x="488" y="191"/>
                </a:cubicBezTo>
                <a:lnTo>
                  <a:pt x="488" y="200"/>
                </a:lnTo>
                <a:lnTo>
                  <a:pt x="487" y="220"/>
                </a:lnTo>
                <a:lnTo>
                  <a:pt x="391" y="114"/>
                </a:lnTo>
                <a:lnTo>
                  <a:pt x="394" y="114"/>
                </a:lnTo>
                <a:lnTo>
                  <a:pt x="301" y="231"/>
                </a:lnTo>
                <a:lnTo>
                  <a:pt x="299" y="222"/>
                </a:lnTo>
                <a:lnTo>
                  <a:pt x="297" y="211"/>
                </a:lnTo>
                <a:cubicBezTo>
                  <a:pt x="296" y="206"/>
                  <a:pt x="295" y="201"/>
                  <a:pt x="295" y="195"/>
                </a:cubicBezTo>
                <a:lnTo>
                  <a:pt x="295" y="191"/>
                </a:lnTo>
                <a:cubicBezTo>
                  <a:pt x="295" y="138"/>
                  <a:pt x="338" y="95"/>
                  <a:pt x="391" y="95"/>
                </a:cubicBezTo>
                <a:cubicBezTo>
                  <a:pt x="444" y="95"/>
                  <a:pt x="487" y="138"/>
                  <a:pt x="487" y="191"/>
                </a:cubicBezTo>
                <a:lnTo>
                  <a:pt x="487" y="196"/>
                </a:lnTo>
                <a:lnTo>
                  <a:pt x="484" y="170"/>
                </a:lnTo>
                <a:lnTo>
                  <a:pt x="486" y="177"/>
                </a:lnTo>
                <a:lnTo>
                  <a:pt x="489" y="194"/>
                </a:lnTo>
                <a:cubicBezTo>
                  <a:pt x="490" y="199"/>
                  <a:pt x="490" y="204"/>
                  <a:pt x="490" y="209"/>
                </a:cubicBezTo>
                <a:lnTo>
                  <a:pt x="490" y="210"/>
                </a:lnTo>
                <a:cubicBezTo>
                  <a:pt x="490" y="263"/>
                  <a:pt x="447" y="306"/>
                  <a:pt x="394" y="306"/>
                </a:cubicBezTo>
                <a:cubicBezTo>
                  <a:pt x="341" y="306"/>
                  <a:pt x="298" y="263"/>
                  <a:pt x="298" y="210"/>
                </a:cubicBezTo>
                <a:lnTo>
                  <a:pt x="298" y="201"/>
                </a:lnTo>
                <a:lnTo>
                  <a:pt x="298" y="185"/>
                </a:lnTo>
                <a:lnTo>
                  <a:pt x="298" y="177"/>
                </a:lnTo>
                <a:lnTo>
                  <a:pt x="297" y="163"/>
                </a:lnTo>
                <a:cubicBezTo>
                  <a:pt x="297" y="110"/>
                  <a:pt x="340" y="67"/>
                  <a:pt x="393" y="67"/>
                </a:cubicBezTo>
                <a:cubicBezTo>
                  <a:pt x="446" y="67"/>
                  <a:pt x="489" y="110"/>
                  <a:pt x="489" y="163"/>
                </a:cubicBezTo>
                <a:lnTo>
                  <a:pt x="489" y="167"/>
                </a:lnTo>
                <a:lnTo>
                  <a:pt x="489" y="179"/>
                </a:lnTo>
                <a:lnTo>
                  <a:pt x="490" y="185"/>
                </a:lnTo>
                <a:lnTo>
                  <a:pt x="490" y="201"/>
                </a:lnTo>
                <a:cubicBezTo>
                  <a:pt x="490" y="254"/>
                  <a:pt x="447" y="297"/>
                  <a:pt x="394" y="297"/>
                </a:cubicBezTo>
                <a:lnTo>
                  <a:pt x="392" y="297"/>
                </a:lnTo>
                <a:cubicBezTo>
                  <a:pt x="339" y="297"/>
                  <a:pt x="296" y="254"/>
                  <a:pt x="296" y="201"/>
                </a:cubicBezTo>
                <a:lnTo>
                  <a:pt x="296" y="191"/>
                </a:lnTo>
                <a:lnTo>
                  <a:pt x="296" y="182"/>
                </a:lnTo>
                <a:cubicBezTo>
                  <a:pt x="296" y="134"/>
                  <a:pt x="333" y="93"/>
                  <a:pt x="381" y="87"/>
                </a:cubicBezTo>
                <a:cubicBezTo>
                  <a:pt x="429" y="81"/>
                  <a:pt x="474" y="112"/>
                  <a:pt x="486" y="159"/>
                </a:cubicBezTo>
                <a:lnTo>
                  <a:pt x="487" y="163"/>
                </a:lnTo>
                <a:cubicBezTo>
                  <a:pt x="489" y="171"/>
                  <a:pt x="489" y="179"/>
                  <a:pt x="489" y="186"/>
                </a:cubicBezTo>
                <a:lnTo>
                  <a:pt x="489" y="191"/>
                </a:lnTo>
                <a:cubicBezTo>
                  <a:pt x="489" y="240"/>
                  <a:pt x="453" y="281"/>
                  <a:pt x="405" y="287"/>
                </a:cubicBezTo>
                <a:cubicBezTo>
                  <a:pt x="357" y="293"/>
                  <a:pt x="312" y="262"/>
                  <a:pt x="300" y="215"/>
                </a:cubicBezTo>
                <a:lnTo>
                  <a:pt x="299" y="211"/>
                </a:lnTo>
                <a:lnTo>
                  <a:pt x="297" y="201"/>
                </a:lnTo>
                <a:cubicBezTo>
                  <a:pt x="292" y="173"/>
                  <a:pt x="299" y="144"/>
                  <a:pt x="317" y="122"/>
                </a:cubicBezTo>
                <a:cubicBezTo>
                  <a:pt x="335" y="99"/>
                  <a:pt x="363" y="86"/>
                  <a:pt x="391" y="86"/>
                </a:cubicBezTo>
                <a:lnTo>
                  <a:pt x="392" y="86"/>
                </a:lnTo>
                <a:lnTo>
                  <a:pt x="394" y="86"/>
                </a:lnTo>
                <a:lnTo>
                  <a:pt x="299" y="191"/>
                </a:lnTo>
                <a:lnTo>
                  <a:pt x="298" y="180"/>
                </a:lnTo>
                <a:lnTo>
                  <a:pt x="300" y="195"/>
                </a:lnTo>
                <a:lnTo>
                  <a:pt x="298" y="187"/>
                </a:lnTo>
                <a:cubicBezTo>
                  <a:pt x="285" y="135"/>
                  <a:pt x="317" y="83"/>
                  <a:pt x="368" y="70"/>
                </a:cubicBezTo>
                <a:cubicBezTo>
                  <a:pt x="420" y="57"/>
                  <a:pt x="472" y="89"/>
                  <a:pt x="485" y="140"/>
                </a:cubicBezTo>
                <a:lnTo>
                  <a:pt x="486" y="144"/>
                </a:lnTo>
                <a:cubicBezTo>
                  <a:pt x="488" y="152"/>
                  <a:pt x="488" y="160"/>
                  <a:pt x="488" y="167"/>
                </a:cubicBezTo>
                <a:lnTo>
                  <a:pt x="488" y="172"/>
                </a:lnTo>
                <a:cubicBezTo>
                  <a:pt x="488" y="225"/>
                  <a:pt x="445" y="268"/>
                  <a:pt x="392" y="268"/>
                </a:cubicBezTo>
                <a:cubicBezTo>
                  <a:pt x="339" y="268"/>
                  <a:pt x="296" y="225"/>
                  <a:pt x="296" y="172"/>
                </a:cubicBezTo>
                <a:lnTo>
                  <a:pt x="296" y="168"/>
                </a:lnTo>
                <a:lnTo>
                  <a:pt x="298" y="187"/>
                </a:lnTo>
                <a:lnTo>
                  <a:pt x="297" y="182"/>
                </a:lnTo>
                <a:cubicBezTo>
                  <a:pt x="292" y="154"/>
                  <a:pt x="299" y="125"/>
                  <a:pt x="317" y="103"/>
                </a:cubicBezTo>
                <a:cubicBezTo>
                  <a:pt x="335" y="80"/>
                  <a:pt x="363" y="67"/>
                  <a:pt x="391" y="67"/>
                </a:cubicBezTo>
                <a:lnTo>
                  <a:pt x="393" y="67"/>
                </a:lnTo>
                <a:lnTo>
                  <a:pt x="394" y="67"/>
                </a:lnTo>
                <a:lnTo>
                  <a:pt x="299" y="173"/>
                </a:lnTo>
                <a:lnTo>
                  <a:pt x="298" y="163"/>
                </a:lnTo>
                <a:lnTo>
                  <a:pt x="489" y="162"/>
                </a:lnTo>
                <a:lnTo>
                  <a:pt x="488" y="173"/>
                </a:lnTo>
                <a:lnTo>
                  <a:pt x="488" y="172"/>
                </a:lnTo>
                <a:lnTo>
                  <a:pt x="297" y="161"/>
                </a:lnTo>
                <a:lnTo>
                  <a:pt x="298" y="153"/>
                </a:lnTo>
                <a:lnTo>
                  <a:pt x="297" y="153"/>
                </a:lnTo>
                <a:lnTo>
                  <a:pt x="297" y="144"/>
                </a:lnTo>
                <a:lnTo>
                  <a:pt x="297" y="138"/>
                </a:lnTo>
                <a:lnTo>
                  <a:pt x="297" y="134"/>
                </a:lnTo>
                <a:cubicBezTo>
                  <a:pt x="297" y="90"/>
                  <a:pt x="328" y="51"/>
                  <a:pt x="371" y="41"/>
                </a:cubicBezTo>
                <a:cubicBezTo>
                  <a:pt x="415" y="31"/>
                  <a:pt x="459" y="52"/>
                  <a:pt x="479" y="92"/>
                </a:cubicBezTo>
                <a:lnTo>
                  <a:pt x="481" y="96"/>
                </a:lnTo>
                <a:cubicBezTo>
                  <a:pt x="483" y="100"/>
                  <a:pt x="485" y="104"/>
                  <a:pt x="487" y="108"/>
                </a:cubicBezTo>
                <a:lnTo>
                  <a:pt x="489" y="114"/>
                </a:lnTo>
                <a:cubicBezTo>
                  <a:pt x="498" y="143"/>
                  <a:pt x="493" y="176"/>
                  <a:pt x="475" y="201"/>
                </a:cubicBezTo>
                <a:cubicBezTo>
                  <a:pt x="457" y="226"/>
                  <a:pt x="428" y="240"/>
                  <a:pt x="397" y="240"/>
                </a:cubicBezTo>
                <a:lnTo>
                  <a:pt x="396" y="240"/>
                </a:lnTo>
                <a:cubicBezTo>
                  <a:pt x="343" y="240"/>
                  <a:pt x="300" y="197"/>
                  <a:pt x="300" y="144"/>
                </a:cubicBezTo>
                <a:lnTo>
                  <a:pt x="300" y="134"/>
                </a:lnTo>
                <a:lnTo>
                  <a:pt x="300" y="136"/>
                </a:lnTo>
                <a:cubicBezTo>
                  <a:pt x="297" y="109"/>
                  <a:pt x="306" y="82"/>
                  <a:pt x="324" y="61"/>
                </a:cubicBezTo>
                <a:cubicBezTo>
                  <a:pt x="342" y="41"/>
                  <a:pt x="368" y="29"/>
                  <a:pt x="395" y="29"/>
                </a:cubicBezTo>
                <a:lnTo>
                  <a:pt x="397" y="29"/>
                </a:lnTo>
                <a:cubicBezTo>
                  <a:pt x="442" y="29"/>
                  <a:pt x="481" y="61"/>
                  <a:pt x="491" y="105"/>
                </a:cubicBezTo>
                <a:lnTo>
                  <a:pt x="493" y="114"/>
                </a:lnTo>
                <a:cubicBezTo>
                  <a:pt x="495" y="120"/>
                  <a:pt x="495" y="127"/>
                  <a:pt x="495" y="134"/>
                </a:cubicBezTo>
                <a:lnTo>
                  <a:pt x="495" y="144"/>
                </a:lnTo>
                <a:lnTo>
                  <a:pt x="399" y="48"/>
                </a:lnTo>
                <a:lnTo>
                  <a:pt x="401" y="48"/>
                </a:lnTo>
                <a:lnTo>
                  <a:pt x="306" y="151"/>
                </a:lnTo>
                <a:lnTo>
                  <a:pt x="305" y="137"/>
                </a:lnTo>
                <a:lnTo>
                  <a:pt x="304" y="122"/>
                </a:lnTo>
                <a:cubicBezTo>
                  <a:pt x="302" y="95"/>
                  <a:pt x="311" y="69"/>
                  <a:pt x="329" y="50"/>
                </a:cubicBezTo>
                <a:cubicBezTo>
                  <a:pt x="348" y="30"/>
                  <a:pt x="373" y="19"/>
                  <a:pt x="399" y="19"/>
                </a:cubicBezTo>
                <a:lnTo>
                  <a:pt x="403" y="19"/>
                </a:lnTo>
                <a:lnTo>
                  <a:pt x="404" y="19"/>
                </a:lnTo>
                <a:lnTo>
                  <a:pt x="308" y="115"/>
                </a:lnTo>
                <a:lnTo>
                  <a:pt x="308" y="106"/>
                </a:lnTo>
                <a:lnTo>
                  <a:pt x="308" y="96"/>
                </a:lnTo>
                <a:lnTo>
                  <a:pt x="404" y="192"/>
                </a:lnTo>
                <a:lnTo>
                  <a:pt x="403" y="192"/>
                </a:lnTo>
                <a:cubicBezTo>
                  <a:pt x="350" y="192"/>
                  <a:pt x="307" y="149"/>
                  <a:pt x="307" y="96"/>
                </a:cubicBezTo>
                <a:cubicBezTo>
                  <a:pt x="307" y="43"/>
                  <a:pt x="350" y="0"/>
                  <a:pt x="403" y="0"/>
                </a:cubicBezTo>
                <a:lnTo>
                  <a:pt x="404" y="0"/>
                </a:lnTo>
                <a:cubicBezTo>
                  <a:pt x="457" y="0"/>
                  <a:pt x="500" y="43"/>
                  <a:pt x="500" y="96"/>
                </a:cubicBezTo>
                <a:lnTo>
                  <a:pt x="500" y="106"/>
                </a:lnTo>
                <a:lnTo>
                  <a:pt x="500" y="115"/>
                </a:lnTo>
                <a:cubicBezTo>
                  <a:pt x="500" y="168"/>
                  <a:pt x="457" y="211"/>
                  <a:pt x="404" y="211"/>
                </a:cubicBezTo>
                <a:lnTo>
                  <a:pt x="403" y="211"/>
                </a:lnTo>
                <a:lnTo>
                  <a:pt x="399" y="211"/>
                </a:lnTo>
                <a:lnTo>
                  <a:pt x="495" y="109"/>
                </a:lnTo>
                <a:lnTo>
                  <a:pt x="496" y="124"/>
                </a:lnTo>
                <a:lnTo>
                  <a:pt x="497" y="138"/>
                </a:lnTo>
                <a:cubicBezTo>
                  <a:pt x="499" y="164"/>
                  <a:pt x="490" y="190"/>
                  <a:pt x="472" y="210"/>
                </a:cubicBezTo>
                <a:cubicBezTo>
                  <a:pt x="454" y="229"/>
                  <a:pt x="428" y="240"/>
                  <a:pt x="401" y="240"/>
                </a:cubicBezTo>
                <a:lnTo>
                  <a:pt x="399" y="240"/>
                </a:lnTo>
                <a:cubicBezTo>
                  <a:pt x="346" y="240"/>
                  <a:pt x="303" y="197"/>
                  <a:pt x="303" y="144"/>
                </a:cubicBezTo>
                <a:lnTo>
                  <a:pt x="303" y="134"/>
                </a:lnTo>
                <a:lnTo>
                  <a:pt x="306" y="155"/>
                </a:lnTo>
                <a:lnTo>
                  <a:pt x="304" y="146"/>
                </a:lnTo>
                <a:lnTo>
                  <a:pt x="397" y="221"/>
                </a:lnTo>
                <a:lnTo>
                  <a:pt x="395" y="221"/>
                </a:lnTo>
                <a:lnTo>
                  <a:pt x="491" y="115"/>
                </a:lnTo>
                <a:lnTo>
                  <a:pt x="492" y="134"/>
                </a:lnTo>
                <a:lnTo>
                  <a:pt x="492" y="144"/>
                </a:lnTo>
                <a:lnTo>
                  <a:pt x="396" y="48"/>
                </a:lnTo>
                <a:lnTo>
                  <a:pt x="397" y="48"/>
                </a:lnTo>
                <a:lnTo>
                  <a:pt x="306" y="175"/>
                </a:lnTo>
                <a:lnTo>
                  <a:pt x="304" y="169"/>
                </a:lnTo>
                <a:lnTo>
                  <a:pt x="310" y="181"/>
                </a:lnTo>
                <a:lnTo>
                  <a:pt x="308" y="177"/>
                </a:lnTo>
                <a:lnTo>
                  <a:pt x="489" y="134"/>
                </a:lnTo>
                <a:lnTo>
                  <a:pt x="489" y="138"/>
                </a:lnTo>
                <a:lnTo>
                  <a:pt x="489" y="144"/>
                </a:lnTo>
                <a:lnTo>
                  <a:pt x="489" y="153"/>
                </a:lnTo>
                <a:lnTo>
                  <a:pt x="489" y="176"/>
                </a:lnTo>
                <a:lnTo>
                  <a:pt x="488" y="184"/>
                </a:lnTo>
                <a:cubicBezTo>
                  <a:pt x="481" y="235"/>
                  <a:pt x="437" y="271"/>
                  <a:pt x="387" y="268"/>
                </a:cubicBezTo>
                <a:cubicBezTo>
                  <a:pt x="336" y="265"/>
                  <a:pt x="296" y="223"/>
                  <a:pt x="296" y="172"/>
                </a:cubicBezTo>
                <a:lnTo>
                  <a:pt x="297" y="156"/>
                </a:lnTo>
                <a:lnTo>
                  <a:pt x="298" y="145"/>
                </a:lnTo>
                <a:cubicBezTo>
                  <a:pt x="302" y="95"/>
                  <a:pt x="344" y="58"/>
                  <a:pt x="393" y="57"/>
                </a:cubicBezTo>
                <a:cubicBezTo>
                  <a:pt x="443" y="57"/>
                  <a:pt x="484" y="95"/>
                  <a:pt x="489" y="144"/>
                </a:cubicBezTo>
                <a:lnTo>
                  <a:pt x="490" y="154"/>
                </a:lnTo>
                <a:cubicBezTo>
                  <a:pt x="493" y="181"/>
                  <a:pt x="484" y="208"/>
                  <a:pt x="466" y="228"/>
                </a:cubicBezTo>
                <a:cubicBezTo>
                  <a:pt x="447" y="248"/>
                  <a:pt x="422" y="259"/>
                  <a:pt x="394" y="259"/>
                </a:cubicBezTo>
                <a:lnTo>
                  <a:pt x="393" y="259"/>
                </a:lnTo>
                <a:lnTo>
                  <a:pt x="391" y="259"/>
                </a:lnTo>
                <a:lnTo>
                  <a:pt x="486" y="145"/>
                </a:lnTo>
                <a:lnTo>
                  <a:pt x="487" y="150"/>
                </a:lnTo>
                <a:cubicBezTo>
                  <a:pt x="488" y="156"/>
                  <a:pt x="488" y="162"/>
                  <a:pt x="488" y="168"/>
                </a:cubicBezTo>
                <a:lnTo>
                  <a:pt x="488" y="172"/>
                </a:lnTo>
                <a:lnTo>
                  <a:pt x="296" y="172"/>
                </a:lnTo>
                <a:lnTo>
                  <a:pt x="296" y="167"/>
                </a:lnTo>
                <a:lnTo>
                  <a:pt x="299" y="191"/>
                </a:lnTo>
                <a:lnTo>
                  <a:pt x="298" y="187"/>
                </a:lnTo>
                <a:lnTo>
                  <a:pt x="485" y="140"/>
                </a:lnTo>
                <a:lnTo>
                  <a:pt x="487" y="148"/>
                </a:lnTo>
                <a:cubicBezTo>
                  <a:pt x="488" y="153"/>
                  <a:pt x="489" y="158"/>
                  <a:pt x="489" y="163"/>
                </a:cubicBezTo>
                <a:lnTo>
                  <a:pt x="490" y="174"/>
                </a:lnTo>
                <a:cubicBezTo>
                  <a:pt x="493" y="201"/>
                  <a:pt x="484" y="227"/>
                  <a:pt x="465" y="247"/>
                </a:cubicBezTo>
                <a:cubicBezTo>
                  <a:pt x="447" y="267"/>
                  <a:pt x="421" y="278"/>
                  <a:pt x="394" y="278"/>
                </a:cubicBezTo>
                <a:lnTo>
                  <a:pt x="392" y="278"/>
                </a:lnTo>
                <a:lnTo>
                  <a:pt x="391" y="278"/>
                </a:lnTo>
                <a:lnTo>
                  <a:pt x="486" y="164"/>
                </a:lnTo>
                <a:lnTo>
                  <a:pt x="486" y="164"/>
                </a:lnTo>
                <a:lnTo>
                  <a:pt x="487" y="168"/>
                </a:lnTo>
                <a:lnTo>
                  <a:pt x="297" y="191"/>
                </a:lnTo>
                <a:lnTo>
                  <a:pt x="297" y="186"/>
                </a:lnTo>
                <a:lnTo>
                  <a:pt x="300" y="210"/>
                </a:lnTo>
                <a:lnTo>
                  <a:pt x="299" y="206"/>
                </a:lnTo>
                <a:lnTo>
                  <a:pt x="488" y="182"/>
                </a:lnTo>
                <a:lnTo>
                  <a:pt x="488" y="191"/>
                </a:lnTo>
                <a:lnTo>
                  <a:pt x="488" y="201"/>
                </a:lnTo>
                <a:lnTo>
                  <a:pt x="392" y="105"/>
                </a:lnTo>
                <a:lnTo>
                  <a:pt x="394" y="105"/>
                </a:lnTo>
                <a:lnTo>
                  <a:pt x="298" y="201"/>
                </a:lnTo>
                <a:lnTo>
                  <a:pt x="299" y="200"/>
                </a:lnTo>
                <a:lnTo>
                  <a:pt x="297" y="179"/>
                </a:lnTo>
                <a:lnTo>
                  <a:pt x="297" y="167"/>
                </a:lnTo>
                <a:lnTo>
                  <a:pt x="297" y="163"/>
                </a:lnTo>
                <a:lnTo>
                  <a:pt x="489" y="163"/>
                </a:lnTo>
                <a:lnTo>
                  <a:pt x="489" y="164"/>
                </a:lnTo>
                <a:lnTo>
                  <a:pt x="490" y="185"/>
                </a:lnTo>
                <a:lnTo>
                  <a:pt x="490" y="201"/>
                </a:lnTo>
                <a:lnTo>
                  <a:pt x="490" y="210"/>
                </a:lnTo>
                <a:lnTo>
                  <a:pt x="298" y="210"/>
                </a:lnTo>
                <a:lnTo>
                  <a:pt x="298" y="209"/>
                </a:lnTo>
                <a:lnTo>
                  <a:pt x="300" y="225"/>
                </a:lnTo>
                <a:lnTo>
                  <a:pt x="301" y="230"/>
                </a:lnTo>
                <a:lnTo>
                  <a:pt x="299" y="223"/>
                </a:lnTo>
                <a:cubicBezTo>
                  <a:pt x="297" y="214"/>
                  <a:pt x="295" y="205"/>
                  <a:pt x="295" y="196"/>
                </a:cubicBezTo>
                <a:lnTo>
                  <a:pt x="295" y="191"/>
                </a:lnTo>
                <a:lnTo>
                  <a:pt x="487" y="191"/>
                </a:lnTo>
                <a:lnTo>
                  <a:pt x="487" y="195"/>
                </a:lnTo>
                <a:lnTo>
                  <a:pt x="486" y="180"/>
                </a:lnTo>
                <a:lnTo>
                  <a:pt x="486" y="181"/>
                </a:lnTo>
                <a:lnTo>
                  <a:pt x="488" y="190"/>
                </a:lnTo>
                <a:cubicBezTo>
                  <a:pt x="494" y="218"/>
                  <a:pt x="488" y="248"/>
                  <a:pt x="469" y="271"/>
                </a:cubicBezTo>
                <a:cubicBezTo>
                  <a:pt x="451" y="293"/>
                  <a:pt x="424" y="306"/>
                  <a:pt x="394" y="306"/>
                </a:cubicBezTo>
                <a:lnTo>
                  <a:pt x="391" y="306"/>
                </a:lnTo>
                <a:cubicBezTo>
                  <a:pt x="364" y="306"/>
                  <a:pt x="338" y="295"/>
                  <a:pt x="320" y="275"/>
                </a:cubicBezTo>
                <a:cubicBezTo>
                  <a:pt x="302" y="255"/>
                  <a:pt x="293" y="228"/>
                  <a:pt x="296" y="201"/>
                </a:cubicBezTo>
                <a:lnTo>
                  <a:pt x="296" y="200"/>
                </a:lnTo>
                <a:lnTo>
                  <a:pt x="296" y="191"/>
                </a:lnTo>
                <a:lnTo>
                  <a:pt x="488" y="191"/>
                </a:lnTo>
                <a:lnTo>
                  <a:pt x="488" y="195"/>
                </a:lnTo>
                <a:cubicBezTo>
                  <a:pt x="488" y="201"/>
                  <a:pt x="488" y="206"/>
                  <a:pt x="487" y="211"/>
                </a:cubicBezTo>
                <a:lnTo>
                  <a:pt x="486" y="217"/>
                </a:lnTo>
                <a:cubicBezTo>
                  <a:pt x="485" y="225"/>
                  <a:pt x="482" y="233"/>
                  <a:pt x="479" y="240"/>
                </a:cubicBezTo>
                <a:lnTo>
                  <a:pt x="475" y="249"/>
                </a:lnTo>
                <a:lnTo>
                  <a:pt x="483" y="201"/>
                </a:lnTo>
                <a:lnTo>
                  <a:pt x="484" y="220"/>
                </a:lnTo>
                <a:lnTo>
                  <a:pt x="484" y="226"/>
                </a:lnTo>
                <a:lnTo>
                  <a:pt x="484" y="229"/>
                </a:lnTo>
                <a:lnTo>
                  <a:pt x="292" y="229"/>
                </a:lnTo>
                <a:lnTo>
                  <a:pt x="292" y="226"/>
                </a:lnTo>
                <a:lnTo>
                  <a:pt x="292" y="219"/>
                </a:lnTo>
                <a:lnTo>
                  <a:pt x="294" y="235"/>
                </a:lnTo>
                <a:lnTo>
                  <a:pt x="293" y="229"/>
                </a:lnTo>
                <a:cubicBezTo>
                  <a:pt x="292" y="224"/>
                  <a:pt x="291" y="219"/>
                  <a:pt x="291" y="213"/>
                </a:cubicBezTo>
                <a:lnTo>
                  <a:pt x="291" y="210"/>
                </a:lnTo>
                <a:lnTo>
                  <a:pt x="483" y="210"/>
                </a:lnTo>
                <a:lnTo>
                  <a:pt x="483" y="213"/>
                </a:lnTo>
                <a:lnTo>
                  <a:pt x="483" y="219"/>
                </a:lnTo>
                <a:lnTo>
                  <a:pt x="483" y="226"/>
                </a:lnTo>
                <a:cubicBezTo>
                  <a:pt x="483" y="237"/>
                  <a:pt x="482" y="247"/>
                  <a:pt x="479" y="257"/>
                </a:cubicBezTo>
                <a:lnTo>
                  <a:pt x="478" y="260"/>
                </a:lnTo>
                <a:cubicBezTo>
                  <a:pt x="463" y="304"/>
                  <a:pt x="418" y="332"/>
                  <a:pt x="371" y="324"/>
                </a:cubicBezTo>
                <a:cubicBezTo>
                  <a:pt x="325" y="317"/>
                  <a:pt x="290" y="277"/>
                  <a:pt x="290" y="229"/>
                </a:cubicBezTo>
                <a:lnTo>
                  <a:pt x="290" y="225"/>
                </a:lnTo>
                <a:lnTo>
                  <a:pt x="290" y="220"/>
                </a:lnTo>
                <a:lnTo>
                  <a:pt x="482" y="220"/>
                </a:lnTo>
                <a:lnTo>
                  <a:pt x="482" y="223"/>
                </a:lnTo>
                <a:lnTo>
                  <a:pt x="482" y="229"/>
                </a:lnTo>
                <a:cubicBezTo>
                  <a:pt x="482" y="235"/>
                  <a:pt x="482" y="240"/>
                  <a:pt x="481" y="245"/>
                </a:cubicBezTo>
                <a:lnTo>
                  <a:pt x="480" y="251"/>
                </a:lnTo>
                <a:cubicBezTo>
                  <a:pt x="479" y="261"/>
                  <a:pt x="476" y="270"/>
                  <a:pt x="471" y="278"/>
                </a:cubicBezTo>
                <a:lnTo>
                  <a:pt x="469" y="282"/>
                </a:lnTo>
                <a:cubicBezTo>
                  <a:pt x="447" y="326"/>
                  <a:pt x="396" y="346"/>
                  <a:pt x="350" y="330"/>
                </a:cubicBezTo>
                <a:cubicBezTo>
                  <a:pt x="304" y="313"/>
                  <a:pt x="278" y="264"/>
                  <a:pt x="290" y="216"/>
                </a:cubicBezTo>
                <a:lnTo>
                  <a:pt x="291" y="212"/>
                </a:lnTo>
                <a:lnTo>
                  <a:pt x="288" y="235"/>
                </a:lnTo>
                <a:lnTo>
                  <a:pt x="288" y="229"/>
                </a:lnTo>
                <a:lnTo>
                  <a:pt x="480" y="229"/>
                </a:lnTo>
                <a:lnTo>
                  <a:pt x="480" y="239"/>
                </a:lnTo>
                <a:cubicBezTo>
                  <a:pt x="480" y="290"/>
                  <a:pt x="442" y="332"/>
                  <a:pt x="391" y="335"/>
                </a:cubicBezTo>
                <a:cubicBezTo>
                  <a:pt x="341" y="339"/>
                  <a:pt x="297" y="303"/>
                  <a:pt x="289" y="253"/>
                </a:cubicBezTo>
                <a:lnTo>
                  <a:pt x="288" y="246"/>
                </a:lnTo>
                <a:lnTo>
                  <a:pt x="304" y="286"/>
                </a:lnTo>
                <a:lnTo>
                  <a:pt x="302" y="283"/>
                </a:lnTo>
                <a:lnTo>
                  <a:pt x="477" y="229"/>
                </a:lnTo>
                <a:lnTo>
                  <a:pt x="477" y="224"/>
                </a:lnTo>
                <a:lnTo>
                  <a:pt x="478" y="237"/>
                </a:lnTo>
                <a:lnTo>
                  <a:pt x="479" y="252"/>
                </a:lnTo>
                <a:lnTo>
                  <a:pt x="287" y="258"/>
                </a:lnTo>
                <a:lnTo>
                  <a:pt x="287" y="252"/>
                </a:lnTo>
                <a:lnTo>
                  <a:pt x="287" y="248"/>
                </a:lnTo>
                <a:lnTo>
                  <a:pt x="479" y="248"/>
                </a:lnTo>
                <a:lnTo>
                  <a:pt x="479" y="253"/>
                </a:lnTo>
                <a:lnTo>
                  <a:pt x="479" y="258"/>
                </a:lnTo>
                <a:lnTo>
                  <a:pt x="287" y="258"/>
                </a:lnTo>
                <a:lnTo>
                  <a:pt x="287" y="254"/>
                </a:lnTo>
                <a:lnTo>
                  <a:pt x="287" y="248"/>
                </a:lnTo>
                <a:lnTo>
                  <a:pt x="479" y="248"/>
                </a:lnTo>
                <a:lnTo>
                  <a:pt x="479" y="263"/>
                </a:lnTo>
                <a:lnTo>
                  <a:pt x="479" y="272"/>
                </a:lnTo>
                <a:lnTo>
                  <a:pt x="479" y="277"/>
                </a:lnTo>
                <a:lnTo>
                  <a:pt x="292" y="247"/>
                </a:lnTo>
                <a:lnTo>
                  <a:pt x="293" y="244"/>
                </a:lnTo>
                <a:lnTo>
                  <a:pt x="289" y="261"/>
                </a:lnTo>
                <a:lnTo>
                  <a:pt x="290" y="254"/>
                </a:lnTo>
                <a:lnTo>
                  <a:pt x="294" y="298"/>
                </a:lnTo>
                <a:lnTo>
                  <a:pt x="292" y="292"/>
                </a:lnTo>
                <a:lnTo>
                  <a:pt x="316" y="329"/>
                </a:lnTo>
                <a:lnTo>
                  <a:pt x="313" y="326"/>
                </a:lnTo>
                <a:lnTo>
                  <a:pt x="474" y="235"/>
                </a:lnTo>
                <a:lnTo>
                  <a:pt x="476" y="244"/>
                </a:lnTo>
                <a:lnTo>
                  <a:pt x="477" y="249"/>
                </a:lnTo>
                <a:cubicBezTo>
                  <a:pt x="482" y="277"/>
                  <a:pt x="475" y="306"/>
                  <a:pt x="457" y="328"/>
                </a:cubicBezTo>
                <a:cubicBezTo>
                  <a:pt x="438" y="351"/>
                  <a:pt x="411" y="363"/>
                  <a:pt x="382" y="363"/>
                </a:cubicBezTo>
                <a:lnTo>
                  <a:pt x="381" y="363"/>
                </a:lnTo>
                <a:cubicBezTo>
                  <a:pt x="336" y="363"/>
                  <a:pt x="296" y="331"/>
                  <a:pt x="287" y="286"/>
                </a:cubicBezTo>
                <a:lnTo>
                  <a:pt x="287" y="286"/>
                </a:lnTo>
                <a:lnTo>
                  <a:pt x="286" y="282"/>
                </a:lnTo>
                <a:lnTo>
                  <a:pt x="475" y="258"/>
                </a:lnTo>
                <a:lnTo>
                  <a:pt x="475" y="261"/>
                </a:lnTo>
                <a:lnTo>
                  <a:pt x="475" y="267"/>
                </a:lnTo>
                <a:cubicBezTo>
                  <a:pt x="475" y="274"/>
                  <a:pt x="475" y="280"/>
                  <a:pt x="474" y="286"/>
                </a:cubicBezTo>
                <a:lnTo>
                  <a:pt x="472" y="296"/>
                </a:lnTo>
                <a:cubicBezTo>
                  <a:pt x="463" y="341"/>
                  <a:pt x="423" y="373"/>
                  <a:pt x="377" y="373"/>
                </a:cubicBezTo>
                <a:lnTo>
                  <a:pt x="376" y="373"/>
                </a:lnTo>
                <a:lnTo>
                  <a:pt x="472" y="277"/>
                </a:lnTo>
                <a:lnTo>
                  <a:pt x="472" y="283"/>
                </a:lnTo>
                <a:cubicBezTo>
                  <a:pt x="472" y="294"/>
                  <a:pt x="471" y="304"/>
                  <a:pt x="468" y="314"/>
                </a:cubicBezTo>
                <a:lnTo>
                  <a:pt x="467" y="317"/>
                </a:lnTo>
                <a:cubicBezTo>
                  <a:pt x="452" y="361"/>
                  <a:pt x="407" y="389"/>
                  <a:pt x="360" y="381"/>
                </a:cubicBezTo>
                <a:cubicBezTo>
                  <a:pt x="314" y="374"/>
                  <a:pt x="279" y="334"/>
                  <a:pt x="279" y="286"/>
                </a:cubicBezTo>
                <a:lnTo>
                  <a:pt x="280" y="287"/>
                </a:lnTo>
                <a:lnTo>
                  <a:pt x="279" y="277"/>
                </a:lnTo>
                <a:lnTo>
                  <a:pt x="466" y="298"/>
                </a:lnTo>
                <a:lnTo>
                  <a:pt x="465" y="301"/>
                </a:lnTo>
                <a:lnTo>
                  <a:pt x="469" y="270"/>
                </a:lnTo>
                <a:lnTo>
                  <a:pt x="469" y="287"/>
                </a:lnTo>
                <a:lnTo>
                  <a:pt x="466" y="308"/>
                </a:lnTo>
                <a:lnTo>
                  <a:pt x="464" y="317"/>
                </a:lnTo>
                <a:lnTo>
                  <a:pt x="370" y="200"/>
                </a:lnTo>
                <a:lnTo>
                  <a:pt x="372" y="200"/>
                </a:lnTo>
                <a:lnTo>
                  <a:pt x="277" y="306"/>
                </a:lnTo>
                <a:lnTo>
                  <a:pt x="275" y="286"/>
                </a:lnTo>
                <a:lnTo>
                  <a:pt x="275" y="279"/>
                </a:lnTo>
                <a:lnTo>
                  <a:pt x="275" y="277"/>
                </a:lnTo>
                <a:lnTo>
                  <a:pt x="467" y="291"/>
                </a:lnTo>
                <a:lnTo>
                  <a:pt x="466" y="298"/>
                </a:lnTo>
                <a:lnTo>
                  <a:pt x="466" y="284"/>
                </a:lnTo>
                <a:lnTo>
                  <a:pt x="466" y="304"/>
                </a:lnTo>
                <a:lnTo>
                  <a:pt x="465" y="308"/>
                </a:lnTo>
                <a:lnTo>
                  <a:pt x="465" y="315"/>
                </a:lnTo>
                <a:cubicBezTo>
                  <a:pt x="465" y="354"/>
                  <a:pt x="442" y="389"/>
                  <a:pt x="406" y="404"/>
                </a:cubicBezTo>
                <a:cubicBezTo>
                  <a:pt x="370" y="419"/>
                  <a:pt x="329" y="411"/>
                  <a:pt x="302" y="383"/>
                </a:cubicBezTo>
                <a:lnTo>
                  <a:pt x="301" y="382"/>
                </a:lnTo>
                <a:cubicBezTo>
                  <a:pt x="283" y="364"/>
                  <a:pt x="272" y="340"/>
                  <a:pt x="272" y="314"/>
                </a:cubicBezTo>
                <a:lnTo>
                  <a:pt x="272" y="308"/>
                </a:lnTo>
                <a:lnTo>
                  <a:pt x="274" y="324"/>
                </a:lnTo>
                <a:lnTo>
                  <a:pt x="272" y="312"/>
                </a:lnTo>
                <a:lnTo>
                  <a:pt x="366" y="392"/>
                </a:lnTo>
                <a:lnTo>
                  <a:pt x="364" y="392"/>
                </a:lnTo>
                <a:lnTo>
                  <a:pt x="460" y="306"/>
                </a:lnTo>
                <a:lnTo>
                  <a:pt x="459" y="317"/>
                </a:lnTo>
                <a:lnTo>
                  <a:pt x="458" y="326"/>
                </a:lnTo>
                <a:cubicBezTo>
                  <a:pt x="453" y="371"/>
                  <a:pt x="417" y="406"/>
                  <a:pt x="373" y="411"/>
                </a:cubicBezTo>
                <a:cubicBezTo>
                  <a:pt x="328" y="416"/>
                  <a:pt x="286" y="389"/>
                  <a:pt x="271" y="346"/>
                </a:cubicBezTo>
                <a:lnTo>
                  <a:pt x="267" y="333"/>
                </a:lnTo>
                <a:lnTo>
                  <a:pt x="266" y="329"/>
                </a:lnTo>
                <a:lnTo>
                  <a:pt x="455" y="305"/>
                </a:lnTo>
                <a:lnTo>
                  <a:pt x="455" y="311"/>
                </a:lnTo>
                <a:lnTo>
                  <a:pt x="455" y="320"/>
                </a:lnTo>
                <a:lnTo>
                  <a:pt x="455" y="329"/>
                </a:lnTo>
                <a:lnTo>
                  <a:pt x="455" y="334"/>
                </a:lnTo>
                <a:lnTo>
                  <a:pt x="263" y="334"/>
                </a:lnTo>
                <a:lnTo>
                  <a:pt x="264" y="335"/>
                </a:lnTo>
                <a:lnTo>
                  <a:pt x="263" y="323"/>
                </a:lnTo>
                <a:lnTo>
                  <a:pt x="262" y="317"/>
                </a:lnTo>
                <a:lnTo>
                  <a:pt x="261" y="310"/>
                </a:lnTo>
                <a:lnTo>
                  <a:pt x="452" y="285"/>
                </a:lnTo>
                <a:lnTo>
                  <a:pt x="453" y="304"/>
                </a:lnTo>
                <a:lnTo>
                  <a:pt x="453" y="315"/>
                </a:lnTo>
                <a:cubicBezTo>
                  <a:pt x="453" y="368"/>
                  <a:pt x="410" y="411"/>
                  <a:pt x="357" y="411"/>
                </a:cubicBezTo>
                <a:lnTo>
                  <a:pt x="355" y="411"/>
                </a:lnTo>
                <a:cubicBezTo>
                  <a:pt x="302" y="411"/>
                  <a:pt x="259" y="368"/>
                  <a:pt x="259" y="315"/>
                </a:cubicBezTo>
                <a:lnTo>
                  <a:pt x="259" y="309"/>
                </a:lnTo>
                <a:lnTo>
                  <a:pt x="259" y="305"/>
                </a:lnTo>
                <a:cubicBezTo>
                  <a:pt x="259" y="257"/>
                  <a:pt x="296" y="216"/>
                  <a:pt x="344" y="210"/>
                </a:cubicBezTo>
                <a:cubicBezTo>
                  <a:pt x="392" y="204"/>
                  <a:pt x="437" y="235"/>
                  <a:pt x="449" y="282"/>
                </a:cubicBezTo>
                <a:lnTo>
                  <a:pt x="450" y="286"/>
                </a:lnTo>
                <a:cubicBezTo>
                  <a:pt x="452" y="294"/>
                  <a:pt x="452" y="302"/>
                  <a:pt x="452" y="309"/>
                </a:cubicBezTo>
                <a:lnTo>
                  <a:pt x="452" y="315"/>
                </a:lnTo>
                <a:cubicBezTo>
                  <a:pt x="452" y="322"/>
                  <a:pt x="452" y="329"/>
                  <a:pt x="450" y="336"/>
                </a:cubicBezTo>
                <a:lnTo>
                  <a:pt x="448" y="345"/>
                </a:lnTo>
                <a:lnTo>
                  <a:pt x="450" y="324"/>
                </a:lnTo>
                <a:lnTo>
                  <a:pt x="450" y="330"/>
                </a:lnTo>
                <a:lnTo>
                  <a:pt x="450" y="334"/>
                </a:lnTo>
                <a:lnTo>
                  <a:pt x="260" y="316"/>
                </a:lnTo>
                <a:lnTo>
                  <a:pt x="261" y="311"/>
                </a:lnTo>
                <a:lnTo>
                  <a:pt x="259" y="329"/>
                </a:lnTo>
                <a:lnTo>
                  <a:pt x="259" y="324"/>
                </a:lnTo>
                <a:lnTo>
                  <a:pt x="451" y="324"/>
                </a:lnTo>
                <a:lnTo>
                  <a:pt x="451" y="328"/>
                </a:lnTo>
                <a:lnTo>
                  <a:pt x="451" y="334"/>
                </a:lnTo>
                <a:cubicBezTo>
                  <a:pt x="451" y="387"/>
                  <a:pt x="408" y="430"/>
                  <a:pt x="355" y="430"/>
                </a:cubicBezTo>
                <a:lnTo>
                  <a:pt x="354" y="430"/>
                </a:lnTo>
                <a:lnTo>
                  <a:pt x="450" y="334"/>
                </a:lnTo>
                <a:lnTo>
                  <a:pt x="450" y="353"/>
                </a:lnTo>
                <a:lnTo>
                  <a:pt x="448" y="372"/>
                </a:lnTo>
                <a:lnTo>
                  <a:pt x="447" y="377"/>
                </a:lnTo>
                <a:lnTo>
                  <a:pt x="446" y="335"/>
                </a:lnTo>
                <a:lnTo>
                  <a:pt x="447" y="339"/>
                </a:lnTo>
                <a:lnTo>
                  <a:pt x="257" y="362"/>
                </a:lnTo>
                <a:lnTo>
                  <a:pt x="257" y="359"/>
                </a:lnTo>
                <a:lnTo>
                  <a:pt x="257" y="353"/>
                </a:lnTo>
                <a:lnTo>
                  <a:pt x="257" y="347"/>
                </a:lnTo>
                <a:lnTo>
                  <a:pt x="257" y="343"/>
                </a:lnTo>
                <a:lnTo>
                  <a:pt x="449" y="354"/>
                </a:lnTo>
                <a:lnTo>
                  <a:pt x="448" y="352"/>
                </a:lnTo>
                <a:lnTo>
                  <a:pt x="448" y="362"/>
                </a:lnTo>
                <a:lnTo>
                  <a:pt x="448" y="369"/>
                </a:lnTo>
                <a:lnTo>
                  <a:pt x="448" y="372"/>
                </a:lnTo>
                <a:lnTo>
                  <a:pt x="256" y="372"/>
                </a:lnTo>
                <a:lnTo>
                  <a:pt x="256" y="368"/>
                </a:lnTo>
                <a:lnTo>
                  <a:pt x="256" y="362"/>
                </a:lnTo>
                <a:cubicBezTo>
                  <a:pt x="256" y="309"/>
                  <a:pt x="299" y="266"/>
                  <a:pt x="352" y="266"/>
                </a:cubicBezTo>
                <a:lnTo>
                  <a:pt x="353" y="266"/>
                </a:lnTo>
                <a:cubicBezTo>
                  <a:pt x="406" y="266"/>
                  <a:pt x="449" y="309"/>
                  <a:pt x="449" y="362"/>
                </a:cubicBezTo>
                <a:lnTo>
                  <a:pt x="449" y="372"/>
                </a:lnTo>
                <a:cubicBezTo>
                  <a:pt x="449" y="425"/>
                  <a:pt x="406" y="468"/>
                  <a:pt x="353" y="468"/>
                </a:cubicBezTo>
                <a:lnTo>
                  <a:pt x="352" y="468"/>
                </a:lnTo>
                <a:lnTo>
                  <a:pt x="448" y="362"/>
                </a:lnTo>
                <a:lnTo>
                  <a:pt x="448" y="366"/>
                </a:lnTo>
                <a:lnTo>
                  <a:pt x="448" y="364"/>
                </a:lnTo>
                <a:lnTo>
                  <a:pt x="449" y="368"/>
                </a:lnTo>
                <a:lnTo>
                  <a:pt x="261" y="410"/>
                </a:lnTo>
                <a:lnTo>
                  <a:pt x="260" y="405"/>
                </a:lnTo>
                <a:lnTo>
                  <a:pt x="259" y="400"/>
                </a:lnTo>
                <a:lnTo>
                  <a:pt x="449" y="381"/>
                </a:lnTo>
                <a:lnTo>
                  <a:pt x="449" y="381"/>
                </a:lnTo>
                <a:lnTo>
                  <a:pt x="450" y="391"/>
                </a:lnTo>
                <a:cubicBezTo>
                  <a:pt x="455" y="442"/>
                  <a:pt x="419" y="488"/>
                  <a:pt x="369" y="495"/>
                </a:cubicBezTo>
                <a:cubicBezTo>
                  <a:pt x="318" y="503"/>
                  <a:pt x="270" y="469"/>
                  <a:pt x="260" y="419"/>
                </a:cubicBezTo>
                <a:lnTo>
                  <a:pt x="259" y="414"/>
                </a:lnTo>
                <a:cubicBezTo>
                  <a:pt x="258" y="408"/>
                  <a:pt x="257" y="402"/>
                  <a:pt x="257" y="395"/>
                </a:cubicBezTo>
                <a:lnTo>
                  <a:pt x="257" y="391"/>
                </a:lnTo>
                <a:cubicBezTo>
                  <a:pt x="257" y="343"/>
                  <a:pt x="294" y="302"/>
                  <a:pt x="342" y="296"/>
                </a:cubicBezTo>
                <a:cubicBezTo>
                  <a:pt x="390" y="290"/>
                  <a:pt x="435" y="321"/>
                  <a:pt x="447" y="368"/>
                </a:cubicBezTo>
                <a:lnTo>
                  <a:pt x="449" y="377"/>
                </a:lnTo>
                <a:lnTo>
                  <a:pt x="450" y="382"/>
                </a:lnTo>
                <a:cubicBezTo>
                  <a:pt x="455" y="410"/>
                  <a:pt x="448" y="439"/>
                  <a:pt x="430" y="461"/>
                </a:cubicBezTo>
                <a:cubicBezTo>
                  <a:pt x="411" y="484"/>
                  <a:pt x="384" y="496"/>
                  <a:pt x="355" y="496"/>
                </a:cubicBezTo>
                <a:lnTo>
                  <a:pt x="354" y="496"/>
                </a:lnTo>
                <a:lnTo>
                  <a:pt x="352" y="496"/>
                </a:lnTo>
                <a:lnTo>
                  <a:pt x="448" y="391"/>
                </a:lnTo>
                <a:lnTo>
                  <a:pt x="449" y="401"/>
                </a:lnTo>
                <a:lnTo>
                  <a:pt x="258" y="402"/>
                </a:lnTo>
                <a:lnTo>
                  <a:pt x="258" y="399"/>
                </a:lnTo>
                <a:lnTo>
                  <a:pt x="258" y="391"/>
                </a:lnTo>
                <a:lnTo>
                  <a:pt x="450" y="391"/>
                </a:lnTo>
                <a:lnTo>
                  <a:pt x="450" y="399"/>
                </a:lnTo>
                <a:lnTo>
                  <a:pt x="450" y="410"/>
                </a:lnTo>
                <a:lnTo>
                  <a:pt x="354" y="314"/>
                </a:lnTo>
                <a:lnTo>
                  <a:pt x="355" y="314"/>
                </a:lnTo>
                <a:lnTo>
                  <a:pt x="355" y="506"/>
                </a:lnTo>
                <a:lnTo>
                  <a:pt x="353" y="506"/>
                </a:lnTo>
                <a:lnTo>
                  <a:pt x="449" y="410"/>
                </a:lnTo>
                <a:lnTo>
                  <a:pt x="449" y="420"/>
                </a:lnTo>
                <a:lnTo>
                  <a:pt x="449" y="429"/>
                </a:lnTo>
                <a:lnTo>
                  <a:pt x="259" y="411"/>
                </a:lnTo>
                <a:lnTo>
                  <a:pt x="260" y="406"/>
                </a:lnTo>
                <a:lnTo>
                  <a:pt x="258" y="424"/>
                </a:lnTo>
                <a:lnTo>
                  <a:pt x="258" y="419"/>
                </a:lnTo>
                <a:lnTo>
                  <a:pt x="449" y="438"/>
                </a:lnTo>
                <a:lnTo>
                  <a:pt x="448" y="443"/>
                </a:lnTo>
                <a:lnTo>
                  <a:pt x="447" y="448"/>
                </a:lnTo>
                <a:lnTo>
                  <a:pt x="259" y="406"/>
                </a:lnTo>
                <a:lnTo>
                  <a:pt x="259" y="410"/>
                </a:lnTo>
                <a:lnTo>
                  <a:pt x="260" y="404"/>
                </a:lnTo>
                <a:lnTo>
                  <a:pt x="354" y="515"/>
                </a:lnTo>
                <a:lnTo>
                  <a:pt x="353" y="515"/>
                </a:lnTo>
                <a:lnTo>
                  <a:pt x="448" y="438"/>
                </a:lnTo>
                <a:lnTo>
                  <a:pt x="447" y="440"/>
                </a:lnTo>
                <a:lnTo>
                  <a:pt x="446" y="449"/>
                </a:lnTo>
                <a:cubicBezTo>
                  <a:pt x="440" y="498"/>
                  <a:pt x="399" y="534"/>
                  <a:pt x="350" y="534"/>
                </a:cubicBezTo>
                <a:lnTo>
                  <a:pt x="349" y="534"/>
                </a:lnTo>
                <a:lnTo>
                  <a:pt x="441" y="466"/>
                </a:lnTo>
                <a:lnTo>
                  <a:pt x="438" y="476"/>
                </a:lnTo>
                <a:lnTo>
                  <a:pt x="346" y="352"/>
                </a:lnTo>
                <a:lnTo>
                  <a:pt x="347" y="352"/>
                </a:lnTo>
                <a:lnTo>
                  <a:pt x="251" y="448"/>
                </a:lnTo>
                <a:lnTo>
                  <a:pt x="251" y="437"/>
                </a:lnTo>
                <a:lnTo>
                  <a:pt x="251" y="429"/>
                </a:lnTo>
                <a:lnTo>
                  <a:pt x="439" y="460"/>
                </a:lnTo>
                <a:lnTo>
                  <a:pt x="438" y="463"/>
                </a:lnTo>
                <a:lnTo>
                  <a:pt x="442" y="432"/>
                </a:lnTo>
                <a:lnTo>
                  <a:pt x="442" y="438"/>
                </a:lnTo>
                <a:cubicBezTo>
                  <a:pt x="442" y="445"/>
                  <a:pt x="442" y="451"/>
                  <a:pt x="441" y="457"/>
                </a:cubicBezTo>
                <a:lnTo>
                  <a:pt x="439" y="467"/>
                </a:lnTo>
                <a:cubicBezTo>
                  <a:pt x="429" y="516"/>
                  <a:pt x="384" y="549"/>
                  <a:pt x="335" y="544"/>
                </a:cubicBezTo>
                <a:cubicBezTo>
                  <a:pt x="286" y="539"/>
                  <a:pt x="248" y="498"/>
                  <a:pt x="248" y="448"/>
                </a:cubicBezTo>
                <a:lnTo>
                  <a:pt x="248" y="443"/>
                </a:lnTo>
                <a:lnTo>
                  <a:pt x="250" y="462"/>
                </a:lnTo>
                <a:lnTo>
                  <a:pt x="249" y="457"/>
                </a:lnTo>
                <a:lnTo>
                  <a:pt x="439" y="438"/>
                </a:lnTo>
                <a:lnTo>
                  <a:pt x="439" y="459"/>
                </a:lnTo>
                <a:lnTo>
                  <a:pt x="438" y="468"/>
                </a:lnTo>
                <a:cubicBezTo>
                  <a:pt x="432" y="519"/>
                  <a:pt x="388" y="556"/>
                  <a:pt x="337" y="553"/>
                </a:cubicBezTo>
                <a:cubicBezTo>
                  <a:pt x="286" y="551"/>
                  <a:pt x="246" y="508"/>
                  <a:pt x="246" y="457"/>
                </a:cubicBezTo>
                <a:lnTo>
                  <a:pt x="246" y="453"/>
                </a:lnTo>
                <a:lnTo>
                  <a:pt x="248" y="472"/>
                </a:lnTo>
                <a:lnTo>
                  <a:pt x="247" y="467"/>
                </a:lnTo>
                <a:lnTo>
                  <a:pt x="437" y="448"/>
                </a:lnTo>
                <a:lnTo>
                  <a:pt x="437" y="452"/>
                </a:lnTo>
                <a:lnTo>
                  <a:pt x="437" y="457"/>
                </a:lnTo>
                <a:cubicBezTo>
                  <a:pt x="437" y="510"/>
                  <a:pt x="394" y="553"/>
                  <a:pt x="341" y="553"/>
                </a:cubicBezTo>
                <a:lnTo>
                  <a:pt x="340" y="553"/>
                </a:lnTo>
                <a:cubicBezTo>
                  <a:pt x="287" y="553"/>
                  <a:pt x="244" y="510"/>
                  <a:pt x="244" y="457"/>
                </a:cubicBezTo>
                <a:lnTo>
                  <a:pt x="244" y="446"/>
                </a:lnTo>
                <a:lnTo>
                  <a:pt x="244" y="440"/>
                </a:lnTo>
                <a:lnTo>
                  <a:pt x="244" y="438"/>
                </a:lnTo>
                <a:lnTo>
                  <a:pt x="436" y="438"/>
                </a:lnTo>
                <a:lnTo>
                  <a:pt x="436" y="443"/>
                </a:lnTo>
                <a:lnTo>
                  <a:pt x="436" y="451"/>
                </a:lnTo>
                <a:lnTo>
                  <a:pt x="436" y="461"/>
                </a:lnTo>
                <a:lnTo>
                  <a:pt x="436" y="467"/>
                </a:lnTo>
                <a:cubicBezTo>
                  <a:pt x="436" y="519"/>
                  <a:pt x="396" y="561"/>
                  <a:pt x="345" y="563"/>
                </a:cubicBezTo>
                <a:cubicBezTo>
                  <a:pt x="294" y="566"/>
                  <a:pt x="250" y="527"/>
                  <a:pt x="245" y="476"/>
                </a:cubicBezTo>
                <a:lnTo>
                  <a:pt x="243" y="456"/>
                </a:lnTo>
                <a:lnTo>
                  <a:pt x="243" y="448"/>
                </a:lnTo>
                <a:lnTo>
                  <a:pt x="431" y="479"/>
                </a:lnTo>
                <a:lnTo>
                  <a:pt x="430" y="482"/>
                </a:lnTo>
                <a:lnTo>
                  <a:pt x="434" y="451"/>
                </a:lnTo>
                <a:lnTo>
                  <a:pt x="434" y="467"/>
                </a:lnTo>
                <a:lnTo>
                  <a:pt x="433" y="477"/>
                </a:lnTo>
                <a:cubicBezTo>
                  <a:pt x="428" y="524"/>
                  <a:pt x="390" y="561"/>
                  <a:pt x="342" y="563"/>
                </a:cubicBezTo>
                <a:cubicBezTo>
                  <a:pt x="295" y="566"/>
                  <a:pt x="253" y="533"/>
                  <a:pt x="243" y="486"/>
                </a:cubicBezTo>
                <a:lnTo>
                  <a:pt x="242" y="481"/>
                </a:lnTo>
                <a:cubicBezTo>
                  <a:pt x="241" y="475"/>
                  <a:pt x="240" y="469"/>
                  <a:pt x="240" y="462"/>
                </a:cubicBezTo>
                <a:lnTo>
                  <a:pt x="240" y="457"/>
                </a:lnTo>
                <a:cubicBezTo>
                  <a:pt x="240" y="409"/>
                  <a:pt x="277" y="368"/>
                  <a:pt x="325" y="362"/>
                </a:cubicBezTo>
                <a:cubicBezTo>
                  <a:pt x="373" y="356"/>
                  <a:pt x="418" y="387"/>
                  <a:pt x="430" y="434"/>
                </a:cubicBezTo>
                <a:lnTo>
                  <a:pt x="431" y="438"/>
                </a:lnTo>
                <a:cubicBezTo>
                  <a:pt x="433" y="446"/>
                  <a:pt x="433" y="454"/>
                  <a:pt x="433" y="461"/>
                </a:cubicBezTo>
                <a:lnTo>
                  <a:pt x="433" y="478"/>
                </a:lnTo>
                <a:lnTo>
                  <a:pt x="431" y="495"/>
                </a:lnTo>
                <a:lnTo>
                  <a:pt x="429" y="505"/>
                </a:lnTo>
                <a:lnTo>
                  <a:pt x="334" y="390"/>
                </a:lnTo>
                <a:lnTo>
                  <a:pt x="335" y="390"/>
                </a:lnTo>
                <a:lnTo>
                  <a:pt x="240" y="496"/>
                </a:lnTo>
                <a:lnTo>
                  <a:pt x="239" y="486"/>
                </a:lnTo>
                <a:cubicBezTo>
                  <a:pt x="238" y="480"/>
                  <a:pt x="238" y="474"/>
                  <a:pt x="239" y="468"/>
                </a:cubicBezTo>
                <a:lnTo>
                  <a:pt x="240" y="454"/>
                </a:lnTo>
                <a:lnTo>
                  <a:pt x="241" y="446"/>
                </a:lnTo>
                <a:lnTo>
                  <a:pt x="432" y="469"/>
                </a:lnTo>
                <a:lnTo>
                  <a:pt x="431" y="474"/>
                </a:lnTo>
                <a:lnTo>
                  <a:pt x="430" y="476"/>
                </a:lnTo>
                <a:lnTo>
                  <a:pt x="430" y="486"/>
                </a:lnTo>
                <a:lnTo>
                  <a:pt x="430" y="496"/>
                </a:lnTo>
                <a:lnTo>
                  <a:pt x="430" y="505"/>
                </a:lnTo>
                <a:lnTo>
                  <a:pt x="238" y="505"/>
                </a:lnTo>
                <a:lnTo>
                  <a:pt x="238" y="501"/>
                </a:lnTo>
                <a:lnTo>
                  <a:pt x="238" y="495"/>
                </a:lnTo>
                <a:cubicBezTo>
                  <a:pt x="238" y="447"/>
                  <a:pt x="275" y="406"/>
                  <a:pt x="323" y="400"/>
                </a:cubicBezTo>
                <a:cubicBezTo>
                  <a:pt x="371" y="394"/>
                  <a:pt x="416" y="425"/>
                  <a:pt x="428" y="472"/>
                </a:cubicBezTo>
                <a:lnTo>
                  <a:pt x="429" y="476"/>
                </a:lnTo>
                <a:cubicBezTo>
                  <a:pt x="431" y="484"/>
                  <a:pt x="431" y="492"/>
                  <a:pt x="431" y="499"/>
                </a:cubicBezTo>
                <a:lnTo>
                  <a:pt x="431" y="505"/>
                </a:lnTo>
                <a:cubicBezTo>
                  <a:pt x="431" y="558"/>
                  <a:pt x="388" y="601"/>
                  <a:pt x="335" y="601"/>
                </a:cubicBezTo>
                <a:lnTo>
                  <a:pt x="332" y="601"/>
                </a:lnTo>
                <a:cubicBezTo>
                  <a:pt x="304" y="601"/>
                  <a:pt x="277" y="589"/>
                  <a:pt x="259" y="568"/>
                </a:cubicBezTo>
                <a:cubicBezTo>
                  <a:pt x="241" y="546"/>
                  <a:pt x="233" y="518"/>
                  <a:pt x="238" y="490"/>
                </a:cubicBezTo>
                <a:lnTo>
                  <a:pt x="240" y="476"/>
                </a:lnTo>
                <a:lnTo>
                  <a:pt x="241" y="472"/>
                </a:lnTo>
                <a:cubicBezTo>
                  <a:pt x="253" y="427"/>
                  <a:pt x="295" y="396"/>
                  <a:pt x="341" y="400"/>
                </a:cubicBezTo>
                <a:cubicBezTo>
                  <a:pt x="388" y="403"/>
                  <a:pt x="425" y="439"/>
                  <a:pt x="430" y="486"/>
                </a:cubicBezTo>
                <a:lnTo>
                  <a:pt x="431" y="505"/>
                </a:lnTo>
                <a:lnTo>
                  <a:pt x="431" y="511"/>
                </a:lnTo>
                <a:lnTo>
                  <a:pt x="431" y="514"/>
                </a:lnTo>
                <a:lnTo>
                  <a:pt x="239" y="514"/>
                </a:lnTo>
                <a:lnTo>
                  <a:pt x="239" y="511"/>
                </a:lnTo>
                <a:lnTo>
                  <a:pt x="240" y="525"/>
                </a:lnTo>
                <a:lnTo>
                  <a:pt x="239" y="518"/>
                </a:lnTo>
                <a:cubicBezTo>
                  <a:pt x="239" y="514"/>
                  <a:pt x="238" y="509"/>
                  <a:pt x="238" y="504"/>
                </a:cubicBezTo>
                <a:lnTo>
                  <a:pt x="238" y="498"/>
                </a:lnTo>
                <a:lnTo>
                  <a:pt x="238" y="495"/>
                </a:lnTo>
                <a:lnTo>
                  <a:pt x="430" y="495"/>
                </a:lnTo>
                <a:lnTo>
                  <a:pt x="430" y="490"/>
                </a:lnTo>
                <a:lnTo>
                  <a:pt x="431" y="509"/>
                </a:lnTo>
                <a:lnTo>
                  <a:pt x="431" y="518"/>
                </a:lnTo>
                <a:lnTo>
                  <a:pt x="431" y="524"/>
                </a:lnTo>
                <a:lnTo>
                  <a:pt x="239" y="524"/>
                </a:lnTo>
                <a:lnTo>
                  <a:pt x="239" y="521"/>
                </a:lnTo>
                <a:lnTo>
                  <a:pt x="239" y="514"/>
                </a:lnTo>
                <a:lnTo>
                  <a:pt x="431" y="514"/>
                </a:lnTo>
                <a:lnTo>
                  <a:pt x="431" y="524"/>
                </a:lnTo>
                <a:lnTo>
                  <a:pt x="431" y="536"/>
                </a:lnTo>
                <a:lnTo>
                  <a:pt x="431" y="542"/>
                </a:lnTo>
                <a:lnTo>
                  <a:pt x="431" y="543"/>
                </a:lnTo>
                <a:lnTo>
                  <a:pt x="239" y="543"/>
                </a:lnTo>
                <a:lnTo>
                  <a:pt x="239" y="538"/>
                </a:lnTo>
                <a:lnTo>
                  <a:pt x="240" y="540"/>
                </a:lnTo>
                <a:lnTo>
                  <a:pt x="238" y="520"/>
                </a:lnTo>
                <a:lnTo>
                  <a:pt x="238" y="514"/>
                </a:lnTo>
                <a:lnTo>
                  <a:pt x="430" y="514"/>
                </a:lnTo>
                <a:lnTo>
                  <a:pt x="430" y="517"/>
                </a:lnTo>
                <a:lnTo>
                  <a:pt x="430" y="504"/>
                </a:lnTo>
                <a:lnTo>
                  <a:pt x="431" y="514"/>
                </a:lnTo>
                <a:lnTo>
                  <a:pt x="432" y="523"/>
                </a:lnTo>
                <a:cubicBezTo>
                  <a:pt x="433" y="530"/>
                  <a:pt x="433" y="536"/>
                  <a:pt x="432" y="543"/>
                </a:cubicBezTo>
                <a:lnTo>
                  <a:pt x="431" y="553"/>
                </a:lnTo>
                <a:lnTo>
                  <a:pt x="430" y="528"/>
                </a:lnTo>
                <a:lnTo>
                  <a:pt x="431" y="534"/>
                </a:lnTo>
                <a:cubicBezTo>
                  <a:pt x="432" y="539"/>
                  <a:pt x="432" y="544"/>
                  <a:pt x="432" y="549"/>
                </a:cubicBezTo>
                <a:lnTo>
                  <a:pt x="432" y="552"/>
                </a:lnTo>
                <a:lnTo>
                  <a:pt x="240" y="552"/>
                </a:lnTo>
                <a:lnTo>
                  <a:pt x="240" y="548"/>
                </a:lnTo>
                <a:lnTo>
                  <a:pt x="242" y="564"/>
                </a:lnTo>
                <a:lnTo>
                  <a:pt x="240" y="556"/>
                </a:lnTo>
                <a:lnTo>
                  <a:pt x="239" y="549"/>
                </a:lnTo>
                <a:cubicBezTo>
                  <a:pt x="239" y="545"/>
                  <a:pt x="238" y="540"/>
                  <a:pt x="238" y="535"/>
                </a:cubicBezTo>
                <a:lnTo>
                  <a:pt x="238" y="533"/>
                </a:lnTo>
                <a:lnTo>
                  <a:pt x="430" y="533"/>
                </a:lnTo>
                <a:lnTo>
                  <a:pt x="430" y="538"/>
                </a:lnTo>
                <a:lnTo>
                  <a:pt x="430" y="547"/>
                </a:lnTo>
                <a:lnTo>
                  <a:pt x="430" y="556"/>
                </a:lnTo>
                <a:lnTo>
                  <a:pt x="430" y="562"/>
                </a:lnTo>
                <a:lnTo>
                  <a:pt x="238" y="562"/>
                </a:lnTo>
                <a:lnTo>
                  <a:pt x="238" y="560"/>
                </a:lnTo>
                <a:lnTo>
                  <a:pt x="238" y="552"/>
                </a:lnTo>
                <a:cubicBezTo>
                  <a:pt x="238" y="547"/>
                  <a:pt x="239" y="542"/>
                  <a:pt x="240" y="537"/>
                </a:cubicBezTo>
                <a:lnTo>
                  <a:pt x="241" y="531"/>
                </a:lnTo>
                <a:cubicBezTo>
                  <a:pt x="242" y="526"/>
                  <a:pt x="243" y="521"/>
                  <a:pt x="244" y="516"/>
                </a:cubicBezTo>
                <a:lnTo>
                  <a:pt x="245" y="513"/>
                </a:lnTo>
                <a:cubicBezTo>
                  <a:pt x="261" y="467"/>
                  <a:pt x="309" y="439"/>
                  <a:pt x="357" y="450"/>
                </a:cubicBezTo>
                <a:cubicBezTo>
                  <a:pt x="405" y="460"/>
                  <a:pt x="437" y="505"/>
                  <a:pt x="432" y="554"/>
                </a:cubicBezTo>
                <a:lnTo>
                  <a:pt x="430" y="571"/>
                </a:lnTo>
                <a:lnTo>
                  <a:pt x="428" y="581"/>
                </a:lnTo>
                <a:cubicBezTo>
                  <a:pt x="419" y="626"/>
                  <a:pt x="379" y="658"/>
                  <a:pt x="333" y="658"/>
                </a:cubicBezTo>
                <a:lnTo>
                  <a:pt x="332" y="658"/>
                </a:lnTo>
                <a:lnTo>
                  <a:pt x="332" y="466"/>
                </a:lnTo>
                <a:lnTo>
                  <a:pt x="334" y="466"/>
                </a:lnTo>
                <a:cubicBezTo>
                  <a:pt x="361" y="466"/>
                  <a:pt x="387" y="478"/>
                  <a:pt x="405" y="497"/>
                </a:cubicBezTo>
                <a:cubicBezTo>
                  <a:pt x="423" y="517"/>
                  <a:pt x="432" y="543"/>
                  <a:pt x="430" y="569"/>
                </a:cubicBezTo>
                <a:lnTo>
                  <a:pt x="429" y="583"/>
                </a:lnTo>
                <a:lnTo>
                  <a:pt x="428" y="597"/>
                </a:lnTo>
                <a:lnTo>
                  <a:pt x="332" y="494"/>
                </a:lnTo>
                <a:lnTo>
                  <a:pt x="335" y="494"/>
                </a:lnTo>
                <a:lnTo>
                  <a:pt x="242" y="614"/>
                </a:lnTo>
                <a:lnTo>
                  <a:pt x="245" y="622"/>
                </a:lnTo>
                <a:lnTo>
                  <a:pt x="243" y="617"/>
                </a:lnTo>
                <a:lnTo>
                  <a:pt x="332" y="677"/>
                </a:lnTo>
                <a:lnTo>
                  <a:pt x="331" y="677"/>
                </a:lnTo>
                <a:lnTo>
                  <a:pt x="331" y="485"/>
                </a:lnTo>
                <a:lnTo>
                  <a:pt x="332" y="485"/>
                </a:lnTo>
                <a:cubicBezTo>
                  <a:pt x="362" y="485"/>
                  <a:pt x="389" y="499"/>
                  <a:pt x="407" y="521"/>
                </a:cubicBezTo>
                <a:cubicBezTo>
                  <a:pt x="426" y="544"/>
                  <a:pt x="432" y="574"/>
                  <a:pt x="426" y="602"/>
                </a:cubicBezTo>
                <a:lnTo>
                  <a:pt x="424" y="611"/>
                </a:lnTo>
                <a:lnTo>
                  <a:pt x="426" y="590"/>
                </a:lnTo>
                <a:lnTo>
                  <a:pt x="426" y="597"/>
                </a:lnTo>
                <a:lnTo>
                  <a:pt x="426" y="600"/>
                </a:lnTo>
                <a:lnTo>
                  <a:pt x="234" y="600"/>
                </a:lnTo>
                <a:lnTo>
                  <a:pt x="234" y="595"/>
                </a:lnTo>
                <a:lnTo>
                  <a:pt x="234" y="590"/>
                </a:lnTo>
                <a:cubicBezTo>
                  <a:pt x="234" y="539"/>
                  <a:pt x="275" y="497"/>
                  <a:pt x="326" y="495"/>
                </a:cubicBezTo>
                <a:cubicBezTo>
                  <a:pt x="377" y="492"/>
                  <a:pt x="421" y="531"/>
                  <a:pt x="426" y="582"/>
                </a:cubicBezTo>
                <a:lnTo>
                  <a:pt x="427" y="601"/>
                </a:lnTo>
                <a:lnTo>
                  <a:pt x="427" y="607"/>
                </a:lnTo>
                <a:lnTo>
                  <a:pt x="427" y="610"/>
                </a:lnTo>
                <a:cubicBezTo>
                  <a:pt x="427" y="658"/>
                  <a:pt x="393" y="698"/>
                  <a:pt x="347" y="705"/>
                </a:cubicBezTo>
                <a:cubicBezTo>
                  <a:pt x="300" y="713"/>
                  <a:pt x="255" y="685"/>
                  <a:pt x="240" y="641"/>
                </a:cubicBezTo>
                <a:lnTo>
                  <a:pt x="239" y="638"/>
                </a:lnTo>
                <a:cubicBezTo>
                  <a:pt x="236" y="628"/>
                  <a:pt x="234" y="618"/>
                  <a:pt x="234" y="607"/>
                </a:cubicBezTo>
                <a:lnTo>
                  <a:pt x="234" y="600"/>
                </a:lnTo>
                <a:lnTo>
                  <a:pt x="235" y="614"/>
                </a:lnTo>
                <a:lnTo>
                  <a:pt x="234" y="607"/>
                </a:lnTo>
                <a:cubicBezTo>
                  <a:pt x="234" y="603"/>
                  <a:pt x="233" y="598"/>
                  <a:pt x="233" y="593"/>
                </a:cubicBezTo>
                <a:lnTo>
                  <a:pt x="233" y="590"/>
                </a:lnTo>
                <a:lnTo>
                  <a:pt x="425" y="590"/>
                </a:lnTo>
                <a:lnTo>
                  <a:pt x="425" y="593"/>
                </a:lnTo>
                <a:lnTo>
                  <a:pt x="424" y="578"/>
                </a:lnTo>
                <a:lnTo>
                  <a:pt x="425" y="584"/>
                </a:lnTo>
                <a:cubicBezTo>
                  <a:pt x="426" y="589"/>
                  <a:pt x="426" y="594"/>
                  <a:pt x="426" y="599"/>
                </a:cubicBezTo>
                <a:lnTo>
                  <a:pt x="426" y="610"/>
                </a:lnTo>
                <a:lnTo>
                  <a:pt x="234" y="610"/>
                </a:lnTo>
                <a:lnTo>
                  <a:pt x="234" y="605"/>
                </a:lnTo>
                <a:lnTo>
                  <a:pt x="236" y="624"/>
                </a:lnTo>
                <a:lnTo>
                  <a:pt x="235" y="619"/>
                </a:lnTo>
                <a:lnTo>
                  <a:pt x="425" y="610"/>
                </a:lnTo>
                <a:lnTo>
                  <a:pt x="423" y="626"/>
                </a:lnTo>
                <a:lnTo>
                  <a:pt x="422" y="632"/>
                </a:lnTo>
                <a:cubicBezTo>
                  <a:pt x="421" y="637"/>
                  <a:pt x="420" y="642"/>
                  <a:pt x="419" y="647"/>
                </a:cubicBezTo>
                <a:lnTo>
                  <a:pt x="418" y="650"/>
                </a:lnTo>
                <a:cubicBezTo>
                  <a:pt x="404" y="689"/>
                  <a:pt x="368" y="715"/>
                  <a:pt x="326" y="715"/>
                </a:cubicBezTo>
                <a:cubicBezTo>
                  <a:pt x="285" y="715"/>
                  <a:pt x="248" y="689"/>
                  <a:pt x="235" y="650"/>
                </a:cubicBezTo>
                <a:lnTo>
                  <a:pt x="234" y="647"/>
                </a:lnTo>
                <a:cubicBezTo>
                  <a:pt x="233" y="642"/>
                  <a:pt x="232" y="637"/>
                  <a:pt x="231" y="632"/>
                </a:cubicBezTo>
                <a:lnTo>
                  <a:pt x="230" y="629"/>
                </a:lnTo>
                <a:lnTo>
                  <a:pt x="228" y="619"/>
                </a:lnTo>
                <a:lnTo>
                  <a:pt x="418" y="600"/>
                </a:lnTo>
                <a:lnTo>
                  <a:pt x="418" y="603"/>
                </a:lnTo>
                <a:cubicBezTo>
                  <a:pt x="418" y="608"/>
                  <a:pt x="418" y="613"/>
                  <a:pt x="418" y="617"/>
                </a:cubicBezTo>
                <a:lnTo>
                  <a:pt x="416" y="626"/>
                </a:lnTo>
                <a:lnTo>
                  <a:pt x="415" y="632"/>
                </a:lnTo>
                <a:cubicBezTo>
                  <a:pt x="413" y="646"/>
                  <a:pt x="408" y="658"/>
                  <a:pt x="400" y="670"/>
                </a:cubicBezTo>
                <a:lnTo>
                  <a:pt x="398" y="673"/>
                </a:lnTo>
                <a:cubicBezTo>
                  <a:pt x="375" y="708"/>
                  <a:pt x="331" y="724"/>
                  <a:pt x="291" y="711"/>
                </a:cubicBezTo>
                <a:cubicBezTo>
                  <a:pt x="250" y="699"/>
                  <a:pt x="222" y="662"/>
                  <a:pt x="222" y="619"/>
                </a:cubicBezTo>
                <a:lnTo>
                  <a:pt x="223" y="620"/>
                </a:lnTo>
                <a:lnTo>
                  <a:pt x="222" y="610"/>
                </a:lnTo>
                <a:lnTo>
                  <a:pt x="413" y="600"/>
                </a:lnTo>
                <a:lnTo>
                  <a:pt x="413" y="604"/>
                </a:lnTo>
                <a:lnTo>
                  <a:pt x="413" y="610"/>
                </a:lnTo>
                <a:cubicBezTo>
                  <a:pt x="413" y="663"/>
                  <a:pt x="370" y="706"/>
                  <a:pt x="317" y="706"/>
                </a:cubicBezTo>
                <a:lnTo>
                  <a:pt x="316" y="706"/>
                </a:lnTo>
                <a:lnTo>
                  <a:pt x="412" y="620"/>
                </a:lnTo>
                <a:lnTo>
                  <a:pt x="411" y="620"/>
                </a:lnTo>
                <a:lnTo>
                  <a:pt x="411" y="629"/>
                </a:lnTo>
                <a:lnTo>
                  <a:pt x="222" y="606"/>
                </a:lnTo>
                <a:lnTo>
                  <a:pt x="223" y="602"/>
                </a:lnTo>
                <a:lnTo>
                  <a:pt x="220" y="625"/>
                </a:lnTo>
                <a:lnTo>
                  <a:pt x="220" y="619"/>
                </a:lnTo>
                <a:lnTo>
                  <a:pt x="316" y="715"/>
                </a:lnTo>
                <a:lnTo>
                  <a:pt x="314" y="715"/>
                </a:lnTo>
                <a:lnTo>
                  <a:pt x="311" y="715"/>
                </a:lnTo>
                <a:lnTo>
                  <a:pt x="407" y="611"/>
                </a:lnTo>
                <a:lnTo>
                  <a:pt x="408" y="630"/>
                </a:lnTo>
                <a:lnTo>
                  <a:pt x="408" y="638"/>
                </a:lnTo>
                <a:lnTo>
                  <a:pt x="216" y="638"/>
                </a:lnTo>
                <a:lnTo>
                  <a:pt x="216" y="635"/>
                </a:lnTo>
                <a:lnTo>
                  <a:pt x="217" y="649"/>
                </a:lnTo>
                <a:lnTo>
                  <a:pt x="216" y="642"/>
                </a:lnTo>
                <a:lnTo>
                  <a:pt x="215" y="635"/>
                </a:lnTo>
                <a:cubicBezTo>
                  <a:pt x="215" y="631"/>
                  <a:pt x="214" y="626"/>
                  <a:pt x="214" y="621"/>
                </a:cubicBezTo>
                <a:lnTo>
                  <a:pt x="214" y="619"/>
                </a:lnTo>
                <a:lnTo>
                  <a:pt x="406" y="619"/>
                </a:lnTo>
                <a:lnTo>
                  <a:pt x="406" y="624"/>
                </a:lnTo>
                <a:lnTo>
                  <a:pt x="406" y="633"/>
                </a:lnTo>
                <a:lnTo>
                  <a:pt x="406" y="642"/>
                </a:lnTo>
                <a:lnTo>
                  <a:pt x="406" y="648"/>
                </a:lnTo>
                <a:cubicBezTo>
                  <a:pt x="406" y="696"/>
                  <a:pt x="372" y="736"/>
                  <a:pt x="326" y="743"/>
                </a:cubicBezTo>
                <a:cubicBezTo>
                  <a:pt x="279" y="751"/>
                  <a:pt x="234" y="723"/>
                  <a:pt x="219" y="679"/>
                </a:cubicBezTo>
                <a:lnTo>
                  <a:pt x="218" y="676"/>
                </a:lnTo>
                <a:cubicBezTo>
                  <a:pt x="215" y="666"/>
                  <a:pt x="213" y="656"/>
                  <a:pt x="213" y="645"/>
                </a:cubicBezTo>
                <a:lnTo>
                  <a:pt x="213" y="638"/>
                </a:lnTo>
                <a:lnTo>
                  <a:pt x="309" y="734"/>
                </a:lnTo>
                <a:lnTo>
                  <a:pt x="307" y="734"/>
                </a:lnTo>
                <a:lnTo>
                  <a:pt x="306" y="734"/>
                </a:lnTo>
                <a:lnTo>
                  <a:pt x="401" y="623"/>
                </a:lnTo>
                <a:lnTo>
                  <a:pt x="402" y="629"/>
                </a:lnTo>
                <a:cubicBezTo>
                  <a:pt x="403" y="634"/>
                  <a:pt x="403" y="639"/>
                  <a:pt x="403" y="644"/>
                </a:cubicBezTo>
                <a:lnTo>
                  <a:pt x="403" y="648"/>
                </a:lnTo>
                <a:cubicBezTo>
                  <a:pt x="403" y="698"/>
                  <a:pt x="365" y="740"/>
                  <a:pt x="315" y="744"/>
                </a:cubicBezTo>
                <a:cubicBezTo>
                  <a:pt x="266" y="748"/>
                  <a:pt x="221" y="714"/>
                  <a:pt x="213" y="664"/>
                </a:cubicBezTo>
                <a:lnTo>
                  <a:pt x="213" y="666"/>
                </a:lnTo>
                <a:lnTo>
                  <a:pt x="212" y="662"/>
                </a:lnTo>
                <a:lnTo>
                  <a:pt x="401" y="638"/>
                </a:lnTo>
                <a:lnTo>
                  <a:pt x="401" y="647"/>
                </a:lnTo>
                <a:lnTo>
                  <a:pt x="401" y="657"/>
                </a:lnTo>
                <a:lnTo>
                  <a:pt x="305" y="561"/>
                </a:lnTo>
                <a:lnTo>
                  <a:pt x="306" y="561"/>
                </a:lnTo>
                <a:lnTo>
                  <a:pt x="306" y="753"/>
                </a:lnTo>
                <a:lnTo>
                  <a:pt x="304" y="753"/>
                </a:lnTo>
                <a:lnTo>
                  <a:pt x="400" y="657"/>
                </a:lnTo>
                <a:lnTo>
                  <a:pt x="400" y="667"/>
                </a:lnTo>
                <a:lnTo>
                  <a:pt x="400" y="676"/>
                </a:lnTo>
                <a:lnTo>
                  <a:pt x="208" y="676"/>
                </a:lnTo>
                <a:lnTo>
                  <a:pt x="208" y="673"/>
                </a:lnTo>
                <a:cubicBezTo>
                  <a:pt x="208" y="668"/>
                  <a:pt x="209" y="663"/>
                  <a:pt x="210" y="658"/>
                </a:cubicBezTo>
                <a:lnTo>
                  <a:pt x="211" y="652"/>
                </a:lnTo>
                <a:lnTo>
                  <a:pt x="211" y="683"/>
                </a:lnTo>
                <a:lnTo>
                  <a:pt x="210" y="677"/>
                </a:lnTo>
                <a:cubicBezTo>
                  <a:pt x="209" y="672"/>
                  <a:pt x="208" y="667"/>
                  <a:pt x="208" y="661"/>
                </a:cubicBezTo>
                <a:lnTo>
                  <a:pt x="208" y="657"/>
                </a:lnTo>
                <a:lnTo>
                  <a:pt x="400" y="657"/>
                </a:lnTo>
                <a:lnTo>
                  <a:pt x="400" y="662"/>
                </a:lnTo>
                <a:lnTo>
                  <a:pt x="400" y="667"/>
                </a:lnTo>
                <a:lnTo>
                  <a:pt x="210" y="649"/>
                </a:lnTo>
                <a:lnTo>
                  <a:pt x="211" y="644"/>
                </a:lnTo>
                <a:lnTo>
                  <a:pt x="212" y="639"/>
                </a:lnTo>
                <a:lnTo>
                  <a:pt x="400" y="681"/>
                </a:lnTo>
                <a:lnTo>
                  <a:pt x="397" y="692"/>
                </a:lnTo>
                <a:lnTo>
                  <a:pt x="395" y="698"/>
                </a:lnTo>
                <a:lnTo>
                  <a:pt x="399" y="667"/>
                </a:lnTo>
                <a:lnTo>
                  <a:pt x="399" y="673"/>
                </a:lnTo>
                <a:lnTo>
                  <a:pt x="399" y="676"/>
                </a:lnTo>
                <a:lnTo>
                  <a:pt x="210" y="653"/>
                </a:lnTo>
                <a:lnTo>
                  <a:pt x="211" y="649"/>
                </a:lnTo>
                <a:lnTo>
                  <a:pt x="208" y="672"/>
                </a:lnTo>
                <a:lnTo>
                  <a:pt x="208" y="667"/>
                </a:lnTo>
                <a:lnTo>
                  <a:pt x="398" y="691"/>
                </a:lnTo>
                <a:lnTo>
                  <a:pt x="398" y="690"/>
                </a:lnTo>
                <a:lnTo>
                  <a:pt x="397" y="695"/>
                </a:lnTo>
                <a:cubicBezTo>
                  <a:pt x="388" y="740"/>
                  <a:pt x="348" y="772"/>
                  <a:pt x="302" y="772"/>
                </a:cubicBezTo>
                <a:lnTo>
                  <a:pt x="300" y="772"/>
                </a:lnTo>
                <a:lnTo>
                  <a:pt x="396" y="676"/>
                </a:lnTo>
                <a:lnTo>
                  <a:pt x="396" y="677"/>
                </a:lnTo>
                <a:lnTo>
                  <a:pt x="397" y="686"/>
                </a:lnTo>
                <a:lnTo>
                  <a:pt x="398" y="695"/>
                </a:lnTo>
                <a:lnTo>
                  <a:pt x="206" y="705"/>
                </a:lnTo>
                <a:lnTo>
                  <a:pt x="206" y="702"/>
                </a:lnTo>
                <a:lnTo>
                  <a:pt x="207" y="716"/>
                </a:lnTo>
                <a:lnTo>
                  <a:pt x="206" y="709"/>
                </a:lnTo>
                <a:cubicBezTo>
                  <a:pt x="206" y="705"/>
                  <a:pt x="205" y="700"/>
                  <a:pt x="205" y="695"/>
                </a:cubicBezTo>
                <a:lnTo>
                  <a:pt x="205" y="684"/>
                </a:lnTo>
                <a:lnTo>
                  <a:pt x="205" y="676"/>
                </a:lnTo>
                <a:lnTo>
                  <a:pt x="397" y="676"/>
                </a:lnTo>
                <a:lnTo>
                  <a:pt x="397" y="683"/>
                </a:lnTo>
                <a:lnTo>
                  <a:pt x="397" y="695"/>
                </a:lnTo>
                <a:lnTo>
                  <a:pt x="397" y="708"/>
                </a:lnTo>
                <a:lnTo>
                  <a:pt x="397" y="713"/>
                </a:lnTo>
                <a:lnTo>
                  <a:pt x="397" y="714"/>
                </a:lnTo>
                <a:lnTo>
                  <a:pt x="205" y="714"/>
                </a:lnTo>
                <a:lnTo>
                  <a:pt x="206" y="715"/>
                </a:lnTo>
                <a:lnTo>
                  <a:pt x="205" y="703"/>
                </a:lnTo>
                <a:lnTo>
                  <a:pt x="203" y="682"/>
                </a:lnTo>
                <a:lnTo>
                  <a:pt x="203" y="676"/>
                </a:lnTo>
                <a:lnTo>
                  <a:pt x="395" y="676"/>
                </a:lnTo>
                <a:lnTo>
                  <a:pt x="395" y="679"/>
                </a:lnTo>
                <a:lnTo>
                  <a:pt x="395" y="687"/>
                </a:lnTo>
                <a:lnTo>
                  <a:pt x="395" y="697"/>
                </a:lnTo>
                <a:lnTo>
                  <a:pt x="395" y="695"/>
                </a:lnTo>
                <a:lnTo>
                  <a:pt x="396" y="704"/>
                </a:lnTo>
                <a:cubicBezTo>
                  <a:pt x="397" y="712"/>
                  <a:pt x="397" y="720"/>
                  <a:pt x="396" y="728"/>
                </a:cubicBezTo>
                <a:lnTo>
                  <a:pt x="395" y="735"/>
                </a:lnTo>
                <a:cubicBezTo>
                  <a:pt x="392" y="749"/>
                  <a:pt x="387" y="763"/>
                  <a:pt x="379" y="775"/>
                </a:cubicBezTo>
                <a:lnTo>
                  <a:pt x="377" y="778"/>
                </a:lnTo>
                <a:cubicBezTo>
                  <a:pt x="354" y="813"/>
                  <a:pt x="310" y="829"/>
                  <a:pt x="270" y="816"/>
                </a:cubicBezTo>
                <a:cubicBezTo>
                  <a:pt x="229" y="804"/>
                  <a:pt x="201" y="767"/>
                  <a:pt x="201" y="724"/>
                </a:cubicBezTo>
                <a:lnTo>
                  <a:pt x="202" y="725"/>
                </a:lnTo>
                <a:lnTo>
                  <a:pt x="201" y="716"/>
                </a:lnTo>
                <a:cubicBezTo>
                  <a:pt x="196" y="670"/>
                  <a:pt x="225" y="627"/>
                  <a:pt x="269" y="613"/>
                </a:cubicBezTo>
                <a:cubicBezTo>
                  <a:pt x="314" y="600"/>
                  <a:pt x="362" y="621"/>
                  <a:pt x="382" y="663"/>
                </a:cubicBezTo>
                <a:lnTo>
                  <a:pt x="383" y="665"/>
                </a:lnTo>
                <a:cubicBezTo>
                  <a:pt x="390" y="678"/>
                  <a:pt x="393" y="693"/>
                  <a:pt x="393" y="707"/>
                </a:cubicBezTo>
                <a:lnTo>
                  <a:pt x="393" y="723"/>
                </a:lnTo>
                <a:lnTo>
                  <a:pt x="392" y="737"/>
                </a:lnTo>
                <a:lnTo>
                  <a:pt x="391" y="745"/>
                </a:lnTo>
                <a:lnTo>
                  <a:pt x="204" y="703"/>
                </a:lnTo>
                <a:lnTo>
                  <a:pt x="205" y="700"/>
                </a:lnTo>
                <a:lnTo>
                  <a:pt x="200" y="730"/>
                </a:lnTo>
                <a:lnTo>
                  <a:pt x="200" y="724"/>
                </a:lnTo>
                <a:lnTo>
                  <a:pt x="200" y="716"/>
                </a:lnTo>
                <a:lnTo>
                  <a:pt x="211" y="759"/>
                </a:lnTo>
                <a:lnTo>
                  <a:pt x="210" y="757"/>
                </a:lnTo>
                <a:lnTo>
                  <a:pt x="391" y="714"/>
                </a:lnTo>
                <a:lnTo>
                  <a:pt x="391" y="709"/>
                </a:lnTo>
                <a:lnTo>
                  <a:pt x="392" y="728"/>
                </a:lnTo>
                <a:lnTo>
                  <a:pt x="392" y="737"/>
                </a:lnTo>
                <a:lnTo>
                  <a:pt x="392" y="743"/>
                </a:lnTo>
                <a:lnTo>
                  <a:pt x="200" y="743"/>
                </a:lnTo>
                <a:lnTo>
                  <a:pt x="200" y="740"/>
                </a:lnTo>
                <a:lnTo>
                  <a:pt x="201" y="754"/>
                </a:lnTo>
                <a:lnTo>
                  <a:pt x="200" y="747"/>
                </a:lnTo>
                <a:cubicBezTo>
                  <a:pt x="200" y="743"/>
                  <a:pt x="199" y="738"/>
                  <a:pt x="199" y="733"/>
                </a:cubicBezTo>
                <a:lnTo>
                  <a:pt x="199" y="727"/>
                </a:lnTo>
                <a:lnTo>
                  <a:pt x="199" y="724"/>
                </a:lnTo>
                <a:lnTo>
                  <a:pt x="391" y="724"/>
                </a:lnTo>
                <a:lnTo>
                  <a:pt x="391" y="728"/>
                </a:lnTo>
                <a:lnTo>
                  <a:pt x="391" y="733"/>
                </a:lnTo>
                <a:lnTo>
                  <a:pt x="391" y="743"/>
                </a:lnTo>
                <a:lnTo>
                  <a:pt x="391" y="749"/>
                </a:lnTo>
                <a:lnTo>
                  <a:pt x="391" y="752"/>
                </a:lnTo>
                <a:lnTo>
                  <a:pt x="199" y="752"/>
                </a:lnTo>
                <a:lnTo>
                  <a:pt x="199" y="747"/>
                </a:lnTo>
                <a:lnTo>
                  <a:pt x="199" y="743"/>
                </a:lnTo>
                <a:lnTo>
                  <a:pt x="391" y="743"/>
                </a:lnTo>
                <a:lnTo>
                  <a:pt x="391" y="752"/>
                </a:lnTo>
                <a:lnTo>
                  <a:pt x="391" y="762"/>
                </a:lnTo>
                <a:lnTo>
                  <a:pt x="199" y="762"/>
                </a:lnTo>
                <a:lnTo>
                  <a:pt x="199" y="758"/>
                </a:lnTo>
                <a:lnTo>
                  <a:pt x="201" y="774"/>
                </a:lnTo>
                <a:lnTo>
                  <a:pt x="200" y="768"/>
                </a:lnTo>
                <a:lnTo>
                  <a:pt x="390" y="743"/>
                </a:lnTo>
                <a:lnTo>
                  <a:pt x="391" y="752"/>
                </a:lnTo>
                <a:lnTo>
                  <a:pt x="392" y="761"/>
                </a:lnTo>
                <a:lnTo>
                  <a:pt x="205" y="741"/>
                </a:lnTo>
                <a:lnTo>
                  <a:pt x="206" y="738"/>
                </a:lnTo>
                <a:lnTo>
                  <a:pt x="201" y="768"/>
                </a:lnTo>
                <a:lnTo>
                  <a:pt x="201" y="762"/>
                </a:lnTo>
                <a:lnTo>
                  <a:pt x="297" y="858"/>
                </a:lnTo>
                <a:lnTo>
                  <a:pt x="296" y="858"/>
                </a:lnTo>
                <a:lnTo>
                  <a:pt x="392" y="752"/>
                </a:lnTo>
                <a:lnTo>
                  <a:pt x="393" y="771"/>
                </a:lnTo>
                <a:lnTo>
                  <a:pt x="393" y="781"/>
                </a:lnTo>
                <a:cubicBezTo>
                  <a:pt x="393" y="834"/>
                  <a:pt x="350" y="877"/>
                  <a:pt x="297" y="877"/>
                </a:cubicBezTo>
                <a:lnTo>
                  <a:pt x="296" y="877"/>
                </a:lnTo>
                <a:lnTo>
                  <a:pt x="296" y="685"/>
                </a:lnTo>
                <a:lnTo>
                  <a:pt x="297" y="685"/>
                </a:lnTo>
                <a:lnTo>
                  <a:pt x="203" y="796"/>
                </a:lnTo>
                <a:lnTo>
                  <a:pt x="201" y="784"/>
                </a:lnTo>
                <a:lnTo>
                  <a:pt x="200" y="778"/>
                </a:lnTo>
                <a:lnTo>
                  <a:pt x="390" y="762"/>
                </a:lnTo>
                <a:lnTo>
                  <a:pt x="390" y="765"/>
                </a:lnTo>
                <a:lnTo>
                  <a:pt x="391" y="780"/>
                </a:lnTo>
                <a:lnTo>
                  <a:pt x="392" y="801"/>
                </a:lnTo>
                <a:lnTo>
                  <a:pt x="392" y="809"/>
                </a:lnTo>
                <a:lnTo>
                  <a:pt x="200" y="809"/>
                </a:lnTo>
                <a:lnTo>
                  <a:pt x="200" y="806"/>
                </a:lnTo>
                <a:lnTo>
                  <a:pt x="200" y="797"/>
                </a:lnTo>
                <a:lnTo>
                  <a:pt x="200" y="787"/>
                </a:lnTo>
                <a:lnTo>
                  <a:pt x="200" y="781"/>
                </a:lnTo>
                <a:cubicBezTo>
                  <a:pt x="200" y="733"/>
                  <a:pt x="237" y="692"/>
                  <a:pt x="285" y="686"/>
                </a:cubicBezTo>
                <a:cubicBezTo>
                  <a:pt x="333" y="680"/>
                  <a:pt x="378" y="711"/>
                  <a:pt x="390" y="758"/>
                </a:cubicBezTo>
                <a:lnTo>
                  <a:pt x="391" y="762"/>
                </a:lnTo>
                <a:cubicBezTo>
                  <a:pt x="393" y="770"/>
                  <a:pt x="393" y="778"/>
                  <a:pt x="393" y="785"/>
                </a:cubicBezTo>
                <a:lnTo>
                  <a:pt x="393" y="789"/>
                </a:lnTo>
                <a:lnTo>
                  <a:pt x="393" y="790"/>
                </a:lnTo>
                <a:cubicBezTo>
                  <a:pt x="393" y="841"/>
                  <a:pt x="354" y="884"/>
                  <a:pt x="303" y="886"/>
                </a:cubicBezTo>
                <a:cubicBezTo>
                  <a:pt x="252" y="889"/>
                  <a:pt x="208" y="852"/>
                  <a:pt x="202" y="801"/>
                </a:cubicBezTo>
                <a:lnTo>
                  <a:pt x="201" y="791"/>
                </a:lnTo>
                <a:lnTo>
                  <a:pt x="200" y="781"/>
                </a:lnTo>
                <a:lnTo>
                  <a:pt x="391" y="771"/>
                </a:lnTo>
                <a:lnTo>
                  <a:pt x="391" y="774"/>
                </a:lnTo>
                <a:lnTo>
                  <a:pt x="391" y="781"/>
                </a:lnTo>
                <a:lnTo>
                  <a:pt x="391" y="781"/>
                </a:lnTo>
                <a:lnTo>
                  <a:pt x="392" y="800"/>
                </a:lnTo>
                <a:lnTo>
                  <a:pt x="392" y="809"/>
                </a:lnTo>
                <a:cubicBezTo>
                  <a:pt x="392" y="862"/>
                  <a:pt x="349" y="905"/>
                  <a:pt x="296" y="905"/>
                </a:cubicBezTo>
                <a:lnTo>
                  <a:pt x="293" y="905"/>
                </a:lnTo>
                <a:lnTo>
                  <a:pt x="293" y="713"/>
                </a:lnTo>
                <a:lnTo>
                  <a:pt x="295" y="713"/>
                </a:lnTo>
                <a:lnTo>
                  <a:pt x="201" y="828"/>
                </a:lnTo>
                <a:lnTo>
                  <a:pt x="200" y="823"/>
                </a:lnTo>
                <a:lnTo>
                  <a:pt x="209" y="847"/>
                </a:lnTo>
                <a:lnTo>
                  <a:pt x="207" y="843"/>
                </a:lnTo>
                <a:lnTo>
                  <a:pt x="388" y="800"/>
                </a:lnTo>
                <a:lnTo>
                  <a:pt x="388" y="804"/>
                </a:lnTo>
                <a:lnTo>
                  <a:pt x="388" y="809"/>
                </a:lnTo>
                <a:cubicBezTo>
                  <a:pt x="388" y="862"/>
                  <a:pt x="345" y="905"/>
                  <a:pt x="292" y="905"/>
                </a:cubicBezTo>
                <a:lnTo>
                  <a:pt x="290" y="905"/>
                </a:lnTo>
                <a:lnTo>
                  <a:pt x="290" y="713"/>
                </a:lnTo>
                <a:lnTo>
                  <a:pt x="293" y="713"/>
                </a:lnTo>
                <a:lnTo>
                  <a:pt x="293" y="905"/>
                </a:lnTo>
                <a:lnTo>
                  <a:pt x="291" y="905"/>
                </a:lnTo>
                <a:lnTo>
                  <a:pt x="290" y="905"/>
                </a:lnTo>
                <a:lnTo>
                  <a:pt x="386" y="819"/>
                </a:lnTo>
                <a:lnTo>
                  <a:pt x="385" y="830"/>
                </a:lnTo>
                <a:lnTo>
                  <a:pt x="384" y="839"/>
                </a:lnTo>
                <a:lnTo>
                  <a:pt x="288" y="732"/>
                </a:lnTo>
                <a:lnTo>
                  <a:pt x="289" y="732"/>
                </a:lnTo>
                <a:cubicBezTo>
                  <a:pt x="342" y="732"/>
                  <a:pt x="385" y="775"/>
                  <a:pt x="385" y="828"/>
                </a:cubicBezTo>
                <a:lnTo>
                  <a:pt x="385" y="839"/>
                </a:lnTo>
                <a:cubicBezTo>
                  <a:pt x="385" y="845"/>
                  <a:pt x="385" y="850"/>
                  <a:pt x="384" y="855"/>
                </a:cubicBezTo>
                <a:lnTo>
                  <a:pt x="383" y="861"/>
                </a:lnTo>
                <a:lnTo>
                  <a:pt x="384" y="845"/>
                </a:lnTo>
                <a:lnTo>
                  <a:pt x="384" y="847"/>
                </a:lnTo>
                <a:cubicBezTo>
                  <a:pt x="384" y="896"/>
                  <a:pt x="348" y="937"/>
                  <a:pt x="300" y="943"/>
                </a:cubicBezTo>
                <a:cubicBezTo>
                  <a:pt x="252" y="949"/>
                  <a:pt x="207" y="918"/>
                  <a:pt x="195" y="871"/>
                </a:cubicBezTo>
                <a:lnTo>
                  <a:pt x="194" y="867"/>
                </a:lnTo>
                <a:cubicBezTo>
                  <a:pt x="192" y="859"/>
                  <a:pt x="191" y="851"/>
                  <a:pt x="191" y="843"/>
                </a:cubicBezTo>
                <a:lnTo>
                  <a:pt x="191" y="834"/>
                </a:lnTo>
                <a:lnTo>
                  <a:pt x="191" y="825"/>
                </a:lnTo>
                <a:lnTo>
                  <a:pt x="191" y="819"/>
                </a:lnTo>
                <a:lnTo>
                  <a:pt x="383" y="819"/>
                </a:lnTo>
                <a:lnTo>
                  <a:pt x="383" y="821"/>
                </a:lnTo>
                <a:lnTo>
                  <a:pt x="383" y="828"/>
                </a:lnTo>
                <a:lnTo>
                  <a:pt x="383" y="838"/>
                </a:lnTo>
                <a:cubicBezTo>
                  <a:pt x="383" y="891"/>
                  <a:pt x="340" y="934"/>
                  <a:pt x="287" y="934"/>
                </a:cubicBezTo>
                <a:lnTo>
                  <a:pt x="285" y="934"/>
                </a:lnTo>
                <a:lnTo>
                  <a:pt x="380" y="854"/>
                </a:lnTo>
                <a:lnTo>
                  <a:pt x="379" y="860"/>
                </a:lnTo>
                <a:cubicBezTo>
                  <a:pt x="378" y="865"/>
                  <a:pt x="377" y="870"/>
                  <a:pt x="376" y="875"/>
                </a:cubicBezTo>
                <a:lnTo>
                  <a:pt x="375" y="878"/>
                </a:lnTo>
                <a:cubicBezTo>
                  <a:pt x="360" y="922"/>
                  <a:pt x="315" y="950"/>
                  <a:pt x="268" y="942"/>
                </a:cubicBezTo>
                <a:cubicBezTo>
                  <a:pt x="222" y="935"/>
                  <a:pt x="187" y="895"/>
                  <a:pt x="187" y="847"/>
                </a:cubicBezTo>
                <a:lnTo>
                  <a:pt x="187" y="842"/>
                </a:lnTo>
                <a:lnTo>
                  <a:pt x="187" y="833"/>
                </a:lnTo>
                <a:lnTo>
                  <a:pt x="187" y="825"/>
                </a:lnTo>
                <a:lnTo>
                  <a:pt x="189" y="841"/>
                </a:lnTo>
                <a:lnTo>
                  <a:pt x="188" y="835"/>
                </a:lnTo>
                <a:lnTo>
                  <a:pt x="282" y="915"/>
                </a:lnTo>
                <a:lnTo>
                  <a:pt x="281" y="915"/>
                </a:lnTo>
                <a:lnTo>
                  <a:pt x="377" y="813"/>
                </a:lnTo>
                <a:lnTo>
                  <a:pt x="378" y="833"/>
                </a:lnTo>
                <a:lnTo>
                  <a:pt x="378" y="847"/>
                </a:lnTo>
                <a:lnTo>
                  <a:pt x="282" y="751"/>
                </a:lnTo>
                <a:lnTo>
                  <a:pt x="283" y="751"/>
                </a:lnTo>
                <a:lnTo>
                  <a:pt x="283" y="943"/>
                </a:lnTo>
                <a:lnTo>
                  <a:pt x="281" y="943"/>
                </a:lnTo>
                <a:cubicBezTo>
                  <a:pt x="240" y="943"/>
                  <a:pt x="203" y="917"/>
                  <a:pt x="190" y="878"/>
                </a:cubicBezTo>
                <a:lnTo>
                  <a:pt x="188" y="872"/>
                </a:lnTo>
                <a:lnTo>
                  <a:pt x="187" y="869"/>
                </a:lnTo>
                <a:lnTo>
                  <a:pt x="374" y="838"/>
                </a:lnTo>
                <a:lnTo>
                  <a:pt x="374" y="842"/>
                </a:lnTo>
                <a:lnTo>
                  <a:pt x="373" y="827"/>
                </a:lnTo>
                <a:lnTo>
                  <a:pt x="374" y="833"/>
                </a:lnTo>
                <a:cubicBezTo>
                  <a:pt x="375" y="838"/>
                  <a:pt x="375" y="843"/>
                  <a:pt x="375" y="848"/>
                </a:cubicBezTo>
                <a:lnTo>
                  <a:pt x="375" y="855"/>
                </a:lnTo>
                <a:lnTo>
                  <a:pt x="365" y="813"/>
                </a:lnTo>
                <a:lnTo>
                  <a:pt x="366" y="815"/>
                </a:lnTo>
                <a:lnTo>
                  <a:pt x="184" y="857"/>
                </a:lnTo>
                <a:lnTo>
                  <a:pt x="185" y="863"/>
                </a:lnTo>
                <a:lnTo>
                  <a:pt x="183" y="843"/>
                </a:lnTo>
                <a:lnTo>
                  <a:pt x="183" y="833"/>
                </a:lnTo>
                <a:lnTo>
                  <a:pt x="185" y="852"/>
                </a:lnTo>
                <a:lnTo>
                  <a:pt x="184" y="847"/>
                </a:lnTo>
                <a:lnTo>
                  <a:pt x="374" y="828"/>
                </a:lnTo>
                <a:lnTo>
                  <a:pt x="374" y="835"/>
                </a:lnTo>
                <a:lnTo>
                  <a:pt x="374" y="847"/>
                </a:lnTo>
                <a:cubicBezTo>
                  <a:pt x="374" y="857"/>
                  <a:pt x="373" y="866"/>
                  <a:pt x="370" y="875"/>
                </a:cubicBezTo>
                <a:lnTo>
                  <a:pt x="367" y="885"/>
                </a:lnTo>
                <a:cubicBezTo>
                  <a:pt x="354" y="931"/>
                  <a:pt x="309" y="959"/>
                  <a:pt x="262" y="952"/>
                </a:cubicBezTo>
                <a:cubicBezTo>
                  <a:pt x="214" y="946"/>
                  <a:pt x="179" y="905"/>
                  <a:pt x="179" y="857"/>
                </a:cubicBezTo>
                <a:lnTo>
                  <a:pt x="179" y="851"/>
                </a:lnTo>
                <a:lnTo>
                  <a:pt x="182" y="875"/>
                </a:lnTo>
                <a:lnTo>
                  <a:pt x="181" y="871"/>
                </a:lnTo>
                <a:lnTo>
                  <a:pt x="370" y="858"/>
                </a:lnTo>
                <a:lnTo>
                  <a:pt x="369" y="866"/>
                </a:lnTo>
                <a:lnTo>
                  <a:pt x="368" y="876"/>
                </a:lnTo>
                <a:cubicBezTo>
                  <a:pt x="363" y="925"/>
                  <a:pt x="322" y="962"/>
                  <a:pt x="272" y="962"/>
                </a:cubicBezTo>
                <a:lnTo>
                  <a:pt x="271" y="962"/>
                </a:lnTo>
                <a:cubicBezTo>
                  <a:pt x="226" y="962"/>
                  <a:pt x="186" y="930"/>
                  <a:pt x="177" y="885"/>
                </a:cubicBezTo>
                <a:lnTo>
                  <a:pt x="176" y="880"/>
                </a:lnTo>
                <a:cubicBezTo>
                  <a:pt x="175" y="874"/>
                  <a:pt x="174" y="868"/>
                  <a:pt x="174" y="861"/>
                </a:cubicBezTo>
                <a:lnTo>
                  <a:pt x="174" y="857"/>
                </a:lnTo>
                <a:lnTo>
                  <a:pt x="366" y="857"/>
                </a:lnTo>
                <a:lnTo>
                  <a:pt x="366" y="861"/>
                </a:lnTo>
                <a:lnTo>
                  <a:pt x="366" y="866"/>
                </a:lnTo>
                <a:cubicBezTo>
                  <a:pt x="366" y="919"/>
                  <a:pt x="323" y="962"/>
                  <a:pt x="270" y="962"/>
                </a:cubicBezTo>
                <a:lnTo>
                  <a:pt x="268" y="962"/>
                </a:lnTo>
                <a:lnTo>
                  <a:pt x="364" y="866"/>
                </a:lnTo>
                <a:lnTo>
                  <a:pt x="364" y="887"/>
                </a:lnTo>
                <a:lnTo>
                  <a:pt x="363" y="896"/>
                </a:lnTo>
                <a:cubicBezTo>
                  <a:pt x="357" y="947"/>
                  <a:pt x="313" y="984"/>
                  <a:pt x="262" y="981"/>
                </a:cubicBezTo>
                <a:cubicBezTo>
                  <a:pt x="211" y="979"/>
                  <a:pt x="171" y="936"/>
                  <a:pt x="171" y="885"/>
                </a:cubicBezTo>
                <a:lnTo>
                  <a:pt x="171" y="882"/>
                </a:lnTo>
                <a:lnTo>
                  <a:pt x="173" y="898"/>
                </a:lnTo>
                <a:lnTo>
                  <a:pt x="172" y="892"/>
                </a:lnTo>
                <a:lnTo>
                  <a:pt x="266" y="972"/>
                </a:lnTo>
                <a:lnTo>
                  <a:pt x="263" y="972"/>
                </a:lnTo>
                <a:lnTo>
                  <a:pt x="359" y="887"/>
                </a:lnTo>
                <a:lnTo>
                  <a:pt x="358" y="885"/>
                </a:lnTo>
                <a:lnTo>
                  <a:pt x="358" y="892"/>
                </a:lnTo>
                <a:lnTo>
                  <a:pt x="358" y="895"/>
                </a:lnTo>
                <a:lnTo>
                  <a:pt x="166" y="895"/>
                </a:lnTo>
                <a:lnTo>
                  <a:pt x="166" y="885"/>
                </a:lnTo>
                <a:lnTo>
                  <a:pt x="166" y="876"/>
                </a:lnTo>
                <a:lnTo>
                  <a:pt x="348" y="919"/>
                </a:lnTo>
                <a:lnTo>
                  <a:pt x="347" y="921"/>
                </a:lnTo>
                <a:lnTo>
                  <a:pt x="357" y="892"/>
                </a:lnTo>
                <a:lnTo>
                  <a:pt x="356" y="899"/>
                </a:lnTo>
                <a:lnTo>
                  <a:pt x="356" y="879"/>
                </a:lnTo>
                <a:lnTo>
                  <a:pt x="357" y="901"/>
                </a:lnTo>
                <a:lnTo>
                  <a:pt x="357" y="910"/>
                </a:lnTo>
                <a:lnTo>
                  <a:pt x="355" y="887"/>
                </a:lnTo>
                <a:lnTo>
                  <a:pt x="356" y="891"/>
                </a:lnTo>
                <a:lnTo>
                  <a:pt x="166" y="914"/>
                </a:lnTo>
                <a:lnTo>
                  <a:pt x="166" y="912"/>
                </a:lnTo>
                <a:lnTo>
                  <a:pt x="166" y="905"/>
                </a:lnTo>
                <a:lnTo>
                  <a:pt x="166" y="899"/>
                </a:lnTo>
                <a:lnTo>
                  <a:pt x="166" y="895"/>
                </a:lnTo>
                <a:lnTo>
                  <a:pt x="358" y="895"/>
                </a:lnTo>
                <a:lnTo>
                  <a:pt x="358" y="898"/>
                </a:lnTo>
                <a:cubicBezTo>
                  <a:pt x="358" y="904"/>
                  <a:pt x="358" y="909"/>
                  <a:pt x="357" y="914"/>
                </a:cubicBezTo>
                <a:lnTo>
                  <a:pt x="356" y="920"/>
                </a:lnTo>
                <a:cubicBezTo>
                  <a:pt x="349" y="966"/>
                  <a:pt x="309" y="1000"/>
                  <a:pt x="263" y="1000"/>
                </a:cubicBezTo>
                <a:cubicBezTo>
                  <a:pt x="217" y="1001"/>
                  <a:pt x="176" y="969"/>
                  <a:pt x="167" y="923"/>
                </a:cubicBezTo>
                <a:lnTo>
                  <a:pt x="168" y="925"/>
                </a:lnTo>
                <a:lnTo>
                  <a:pt x="165" y="916"/>
                </a:lnTo>
                <a:lnTo>
                  <a:pt x="352" y="885"/>
                </a:lnTo>
                <a:lnTo>
                  <a:pt x="352" y="888"/>
                </a:lnTo>
                <a:lnTo>
                  <a:pt x="352" y="889"/>
                </a:lnTo>
                <a:lnTo>
                  <a:pt x="353" y="903"/>
                </a:lnTo>
                <a:lnTo>
                  <a:pt x="354" y="916"/>
                </a:lnTo>
                <a:cubicBezTo>
                  <a:pt x="358" y="960"/>
                  <a:pt x="331" y="1000"/>
                  <a:pt x="290" y="1014"/>
                </a:cubicBezTo>
                <a:cubicBezTo>
                  <a:pt x="249" y="1028"/>
                  <a:pt x="203" y="1013"/>
                  <a:pt x="179" y="977"/>
                </a:cubicBezTo>
                <a:lnTo>
                  <a:pt x="177" y="974"/>
                </a:lnTo>
                <a:cubicBezTo>
                  <a:pt x="169" y="962"/>
                  <a:pt x="164" y="950"/>
                  <a:pt x="162" y="936"/>
                </a:cubicBezTo>
                <a:lnTo>
                  <a:pt x="161" y="930"/>
                </a:lnTo>
                <a:lnTo>
                  <a:pt x="255" y="1010"/>
                </a:lnTo>
                <a:lnTo>
                  <a:pt x="253" y="1010"/>
                </a:lnTo>
                <a:lnTo>
                  <a:pt x="253" y="818"/>
                </a:lnTo>
                <a:lnTo>
                  <a:pt x="256" y="818"/>
                </a:lnTo>
                <a:cubicBezTo>
                  <a:pt x="283" y="818"/>
                  <a:pt x="309" y="830"/>
                  <a:pt x="327" y="850"/>
                </a:cubicBezTo>
                <a:cubicBezTo>
                  <a:pt x="346" y="870"/>
                  <a:pt x="355" y="896"/>
                  <a:pt x="352" y="923"/>
                </a:cubicBezTo>
                <a:lnTo>
                  <a:pt x="351" y="934"/>
                </a:lnTo>
                <a:cubicBezTo>
                  <a:pt x="351" y="939"/>
                  <a:pt x="350" y="944"/>
                  <a:pt x="349" y="949"/>
                </a:cubicBezTo>
                <a:lnTo>
                  <a:pt x="347" y="957"/>
                </a:lnTo>
                <a:cubicBezTo>
                  <a:pt x="335" y="1004"/>
                  <a:pt x="290" y="1035"/>
                  <a:pt x="242" y="1029"/>
                </a:cubicBezTo>
                <a:cubicBezTo>
                  <a:pt x="194" y="1023"/>
                  <a:pt x="157" y="982"/>
                  <a:pt x="157" y="933"/>
                </a:cubicBezTo>
                <a:lnTo>
                  <a:pt x="157" y="930"/>
                </a:lnTo>
                <a:lnTo>
                  <a:pt x="157" y="923"/>
                </a:lnTo>
                <a:lnTo>
                  <a:pt x="157" y="916"/>
                </a:lnTo>
                <a:lnTo>
                  <a:pt x="157" y="914"/>
                </a:lnTo>
                <a:lnTo>
                  <a:pt x="349" y="914"/>
                </a:lnTo>
                <a:lnTo>
                  <a:pt x="349" y="919"/>
                </a:lnTo>
                <a:lnTo>
                  <a:pt x="349" y="928"/>
                </a:lnTo>
                <a:lnTo>
                  <a:pt x="349" y="937"/>
                </a:lnTo>
                <a:lnTo>
                  <a:pt x="349" y="942"/>
                </a:lnTo>
                <a:lnTo>
                  <a:pt x="157" y="942"/>
                </a:lnTo>
                <a:lnTo>
                  <a:pt x="157" y="940"/>
                </a:lnTo>
                <a:lnTo>
                  <a:pt x="159" y="956"/>
                </a:lnTo>
                <a:lnTo>
                  <a:pt x="158" y="952"/>
                </a:lnTo>
                <a:lnTo>
                  <a:pt x="156" y="941"/>
                </a:lnTo>
                <a:cubicBezTo>
                  <a:pt x="151" y="913"/>
                  <a:pt x="159" y="884"/>
                  <a:pt x="177" y="862"/>
                </a:cubicBezTo>
                <a:cubicBezTo>
                  <a:pt x="195" y="840"/>
                  <a:pt x="222" y="827"/>
                  <a:pt x="250" y="827"/>
                </a:cubicBezTo>
                <a:lnTo>
                  <a:pt x="251" y="827"/>
                </a:lnTo>
                <a:cubicBezTo>
                  <a:pt x="301" y="827"/>
                  <a:pt x="342" y="865"/>
                  <a:pt x="347" y="914"/>
                </a:cubicBezTo>
                <a:lnTo>
                  <a:pt x="348" y="924"/>
                </a:lnTo>
                <a:cubicBezTo>
                  <a:pt x="351" y="951"/>
                  <a:pt x="342" y="978"/>
                  <a:pt x="324" y="998"/>
                </a:cubicBezTo>
                <a:cubicBezTo>
                  <a:pt x="305" y="1018"/>
                  <a:pt x="280" y="1029"/>
                  <a:pt x="252" y="1029"/>
                </a:cubicBezTo>
                <a:lnTo>
                  <a:pt x="251" y="1029"/>
                </a:lnTo>
                <a:lnTo>
                  <a:pt x="347" y="933"/>
                </a:lnTo>
                <a:lnTo>
                  <a:pt x="347" y="942"/>
                </a:lnTo>
                <a:lnTo>
                  <a:pt x="347" y="953"/>
                </a:lnTo>
                <a:lnTo>
                  <a:pt x="347" y="961"/>
                </a:lnTo>
                <a:lnTo>
                  <a:pt x="155" y="961"/>
                </a:lnTo>
                <a:lnTo>
                  <a:pt x="155" y="958"/>
                </a:lnTo>
                <a:lnTo>
                  <a:pt x="155" y="952"/>
                </a:lnTo>
                <a:lnTo>
                  <a:pt x="155" y="945"/>
                </a:lnTo>
                <a:lnTo>
                  <a:pt x="155" y="942"/>
                </a:lnTo>
                <a:lnTo>
                  <a:pt x="347" y="942"/>
                </a:lnTo>
                <a:lnTo>
                  <a:pt x="347" y="950"/>
                </a:lnTo>
                <a:lnTo>
                  <a:pt x="347" y="961"/>
                </a:lnTo>
                <a:lnTo>
                  <a:pt x="347" y="948"/>
                </a:lnTo>
                <a:lnTo>
                  <a:pt x="348" y="955"/>
                </a:lnTo>
                <a:cubicBezTo>
                  <a:pt x="348" y="959"/>
                  <a:pt x="348" y="964"/>
                  <a:pt x="348" y="968"/>
                </a:cubicBezTo>
                <a:lnTo>
                  <a:pt x="348" y="971"/>
                </a:lnTo>
                <a:lnTo>
                  <a:pt x="156" y="971"/>
                </a:lnTo>
                <a:lnTo>
                  <a:pt x="157" y="972"/>
                </a:lnTo>
                <a:lnTo>
                  <a:pt x="156" y="963"/>
                </a:lnTo>
                <a:lnTo>
                  <a:pt x="345" y="976"/>
                </a:lnTo>
                <a:lnTo>
                  <a:pt x="345" y="975"/>
                </a:lnTo>
                <a:lnTo>
                  <a:pt x="344" y="980"/>
                </a:lnTo>
                <a:lnTo>
                  <a:pt x="156" y="938"/>
                </a:lnTo>
                <a:lnTo>
                  <a:pt x="156" y="939"/>
                </a:lnTo>
                <a:lnTo>
                  <a:pt x="157" y="934"/>
                </a:lnTo>
                <a:cubicBezTo>
                  <a:pt x="167" y="885"/>
                  <a:pt x="212" y="852"/>
                  <a:pt x="261" y="857"/>
                </a:cubicBezTo>
                <a:cubicBezTo>
                  <a:pt x="310" y="862"/>
                  <a:pt x="347" y="903"/>
                  <a:pt x="347" y="952"/>
                </a:cubicBezTo>
                <a:lnTo>
                  <a:pt x="347" y="955"/>
                </a:lnTo>
                <a:cubicBezTo>
                  <a:pt x="347" y="961"/>
                  <a:pt x="347" y="966"/>
                  <a:pt x="346" y="971"/>
                </a:cubicBezTo>
                <a:lnTo>
                  <a:pt x="345" y="977"/>
                </a:lnTo>
                <a:lnTo>
                  <a:pt x="346" y="952"/>
                </a:lnTo>
                <a:lnTo>
                  <a:pt x="347" y="971"/>
                </a:lnTo>
                <a:lnTo>
                  <a:pt x="347" y="990"/>
                </a:lnTo>
                <a:lnTo>
                  <a:pt x="346" y="1000"/>
                </a:lnTo>
                <a:cubicBezTo>
                  <a:pt x="341" y="1049"/>
                  <a:pt x="300" y="1086"/>
                  <a:pt x="250" y="1086"/>
                </a:cubicBezTo>
                <a:lnTo>
                  <a:pt x="249" y="1086"/>
                </a:lnTo>
                <a:cubicBezTo>
                  <a:pt x="196" y="1086"/>
                  <a:pt x="153" y="1043"/>
                  <a:pt x="153" y="990"/>
                </a:cubicBezTo>
                <a:lnTo>
                  <a:pt x="153" y="980"/>
                </a:lnTo>
                <a:cubicBezTo>
                  <a:pt x="153" y="927"/>
                  <a:pt x="196" y="884"/>
                  <a:pt x="249" y="884"/>
                </a:cubicBezTo>
                <a:lnTo>
                  <a:pt x="250" y="884"/>
                </a:lnTo>
                <a:lnTo>
                  <a:pt x="156" y="999"/>
                </a:lnTo>
                <a:lnTo>
                  <a:pt x="155" y="994"/>
                </a:lnTo>
                <a:cubicBezTo>
                  <a:pt x="154" y="988"/>
                  <a:pt x="153" y="982"/>
                  <a:pt x="153" y="975"/>
                </a:cubicBezTo>
                <a:lnTo>
                  <a:pt x="153" y="971"/>
                </a:lnTo>
                <a:cubicBezTo>
                  <a:pt x="153" y="929"/>
                  <a:pt x="181" y="892"/>
                  <a:pt x="222" y="880"/>
                </a:cubicBezTo>
                <a:cubicBezTo>
                  <a:pt x="262" y="867"/>
                  <a:pt x="306" y="883"/>
                  <a:pt x="329" y="918"/>
                </a:cubicBezTo>
                <a:lnTo>
                  <a:pt x="331" y="921"/>
                </a:lnTo>
                <a:cubicBezTo>
                  <a:pt x="336" y="928"/>
                  <a:pt x="340" y="936"/>
                  <a:pt x="343" y="944"/>
                </a:cubicBezTo>
                <a:lnTo>
                  <a:pt x="348" y="962"/>
                </a:lnTo>
                <a:lnTo>
                  <a:pt x="350" y="972"/>
                </a:lnTo>
                <a:cubicBezTo>
                  <a:pt x="353" y="988"/>
                  <a:pt x="352" y="1005"/>
                  <a:pt x="347" y="1021"/>
                </a:cubicBezTo>
                <a:lnTo>
                  <a:pt x="344" y="1030"/>
                </a:lnTo>
                <a:lnTo>
                  <a:pt x="348" y="1009"/>
                </a:lnTo>
                <a:lnTo>
                  <a:pt x="347" y="1019"/>
                </a:lnTo>
                <a:lnTo>
                  <a:pt x="251" y="913"/>
                </a:lnTo>
                <a:lnTo>
                  <a:pt x="252" y="913"/>
                </a:lnTo>
                <a:lnTo>
                  <a:pt x="158" y="1028"/>
                </a:lnTo>
                <a:lnTo>
                  <a:pt x="156" y="1018"/>
                </a:lnTo>
                <a:cubicBezTo>
                  <a:pt x="151" y="990"/>
                  <a:pt x="158" y="961"/>
                  <a:pt x="176" y="939"/>
                </a:cubicBezTo>
                <a:cubicBezTo>
                  <a:pt x="194" y="916"/>
                  <a:pt x="222" y="903"/>
                  <a:pt x="250" y="903"/>
                </a:cubicBezTo>
                <a:lnTo>
                  <a:pt x="252" y="903"/>
                </a:lnTo>
                <a:lnTo>
                  <a:pt x="156" y="999"/>
                </a:lnTo>
                <a:lnTo>
                  <a:pt x="156" y="995"/>
                </a:lnTo>
                <a:lnTo>
                  <a:pt x="158" y="1014"/>
                </a:lnTo>
                <a:lnTo>
                  <a:pt x="157" y="1009"/>
                </a:lnTo>
                <a:lnTo>
                  <a:pt x="347" y="990"/>
                </a:lnTo>
                <a:lnTo>
                  <a:pt x="347" y="1008"/>
                </a:lnTo>
                <a:lnTo>
                  <a:pt x="346" y="1010"/>
                </a:lnTo>
                <a:lnTo>
                  <a:pt x="346" y="1018"/>
                </a:lnTo>
                <a:lnTo>
                  <a:pt x="154" y="1018"/>
                </a:lnTo>
                <a:lnTo>
                  <a:pt x="154" y="1015"/>
                </a:lnTo>
                <a:cubicBezTo>
                  <a:pt x="154" y="1010"/>
                  <a:pt x="155" y="1005"/>
                  <a:pt x="156" y="1000"/>
                </a:cubicBezTo>
                <a:lnTo>
                  <a:pt x="156" y="1000"/>
                </a:lnTo>
                <a:lnTo>
                  <a:pt x="157" y="990"/>
                </a:lnTo>
                <a:cubicBezTo>
                  <a:pt x="162" y="943"/>
                  <a:pt x="199" y="907"/>
                  <a:pt x="246" y="904"/>
                </a:cubicBezTo>
                <a:cubicBezTo>
                  <a:pt x="292" y="900"/>
                  <a:pt x="334" y="931"/>
                  <a:pt x="346" y="976"/>
                </a:cubicBezTo>
                <a:lnTo>
                  <a:pt x="347" y="980"/>
                </a:lnTo>
                <a:cubicBezTo>
                  <a:pt x="349" y="988"/>
                  <a:pt x="349" y="996"/>
                  <a:pt x="349" y="1003"/>
                </a:cubicBezTo>
                <a:lnTo>
                  <a:pt x="349" y="1009"/>
                </a:lnTo>
                <a:cubicBezTo>
                  <a:pt x="349" y="1023"/>
                  <a:pt x="347" y="1036"/>
                  <a:pt x="341" y="1048"/>
                </a:cubicBezTo>
                <a:lnTo>
                  <a:pt x="337" y="1057"/>
                </a:lnTo>
                <a:lnTo>
                  <a:pt x="344" y="1000"/>
                </a:lnTo>
                <a:lnTo>
                  <a:pt x="346" y="1010"/>
                </a:lnTo>
                <a:lnTo>
                  <a:pt x="155" y="1028"/>
                </a:lnTo>
                <a:lnTo>
                  <a:pt x="155" y="1022"/>
                </a:lnTo>
                <a:lnTo>
                  <a:pt x="155" y="1018"/>
                </a:lnTo>
                <a:lnTo>
                  <a:pt x="347" y="1018"/>
                </a:lnTo>
                <a:lnTo>
                  <a:pt x="347" y="1028"/>
                </a:lnTo>
                <a:cubicBezTo>
                  <a:pt x="347" y="1034"/>
                  <a:pt x="347" y="1039"/>
                  <a:pt x="346" y="1044"/>
                </a:cubicBezTo>
                <a:lnTo>
                  <a:pt x="345" y="1050"/>
                </a:lnTo>
                <a:lnTo>
                  <a:pt x="346" y="1034"/>
                </a:lnTo>
                <a:lnTo>
                  <a:pt x="346" y="1037"/>
                </a:lnTo>
                <a:lnTo>
                  <a:pt x="157" y="1014"/>
                </a:lnTo>
                <a:lnTo>
                  <a:pt x="159" y="1006"/>
                </a:lnTo>
                <a:lnTo>
                  <a:pt x="157" y="1021"/>
                </a:lnTo>
                <a:lnTo>
                  <a:pt x="158" y="1010"/>
                </a:lnTo>
                <a:lnTo>
                  <a:pt x="253" y="1114"/>
                </a:lnTo>
                <a:lnTo>
                  <a:pt x="251" y="1114"/>
                </a:lnTo>
                <a:lnTo>
                  <a:pt x="347" y="1009"/>
                </a:lnTo>
                <a:lnTo>
                  <a:pt x="348" y="1019"/>
                </a:lnTo>
                <a:cubicBezTo>
                  <a:pt x="351" y="1046"/>
                  <a:pt x="342" y="1073"/>
                  <a:pt x="324" y="1093"/>
                </a:cubicBezTo>
                <a:cubicBezTo>
                  <a:pt x="305" y="1113"/>
                  <a:pt x="280" y="1124"/>
                  <a:pt x="252" y="1124"/>
                </a:cubicBezTo>
                <a:lnTo>
                  <a:pt x="250" y="1124"/>
                </a:lnTo>
                <a:lnTo>
                  <a:pt x="345" y="1010"/>
                </a:lnTo>
                <a:lnTo>
                  <a:pt x="345" y="1010"/>
                </a:lnTo>
                <a:lnTo>
                  <a:pt x="346" y="1014"/>
                </a:lnTo>
                <a:cubicBezTo>
                  <a:pt x="353" y="1043"/>
                  <a:pt x="346" y="1073"/>
                  <a:pt x="328" y="1097"/>
                </a:cubicBezTo>
                <a:cubicBezTo>
                  <a:pt x="310" y="1120"/>
                  <a:pt x="282" y="1133"/>
                  <a:pt x="252" y="1133"/>
                </a:cubicBezTo>
                <a:lnTo>
                  <a:pt x="250" y="1133"/>
                </a:lnTo>
                <a:cubicBezTo>
                  <a:pt x="202" y="1133"/>
                  <a:pt x="160" y="1097"/>
                  <a:pt x="155" y="1048"/>
                </a:cubicBezTo>
                <a:lnTo>
                  <a:pt x="154" y="1038"/>
                </a:lnTo>
                <a:lnTo>
                  <a:pt x="153" y="1028"/>
                </a:lnTo>
                <a:cubicBezTo>
                  <a:pt x="150" y="1001"/>
                  <a:pt x="159" y="974"/>
                  <a:pt x="177" y="954"/>
                </a:cubicBezTo>
                <a:cubicBezTo>
                  <a:pt x="195" y="934"/>
                  <a:pt x="221" y="922"/>
                  <a:pt x="248" y="922"/>
                </a:cubicBezTo>
                <a:lnTo>
                  <a:pt x="250" y="922"/>
                </a:lnTo>
                <a:cubicBezTo>
                  <a:pt x="278" y="922"/>
                  <a:pt x="303" y="934"/>
                  <a:pt x="322" y="954"/>
                </a:cubicBezTo>
                <a:cubicBezTo>
                  <a:pt x="340" y="974"/>
                  <a:pt x="349" y="1001"/>
                  <a:pt x="346" y="1028"/>
                </a:cubicBezTo>
                <a:lnTo>
                  <a:pt x="345" y="1039"/>
                </a:lnTo>
                <a:lnTo>
                  <a:pt x="344" y="1048"/>
                </a:lnTo>
                <a:cubicBezTo>
                  <a:pt x="338" y="1097"/>
                  <a:pt x="297" y="1133"/>
                  <a:pt x="248" y="1133"/>
                </a:cubicBezTo>
                <a:lnTo>
                  <a:pt x="247" y="1133"/>
                </a:lnTo>
                <a:lnTo>
                  <a:pt x="343" y="1037"/>
                </a:lnTo>
                <a:lnTo>
                  <a:pt x="343" y="1047"/>
                </a:lnTo>
                <a:lnTo>
                  <a:pt x="343" y="1056"/>
                </a:lnTo>
                <a:cubicBezTo>
                  <a:pt x="343" y="1109"/>
                  <a:pt x="300" y="1152"/>
                  <a:pt x="247" y="1152"/>
                </a:cubicBezTo>
                <a:lnTo>
                  <a:pt x="245" y="1152"/>
                </a:lnTo>
                <a:lnTo>
                  <a:pt x="341" y="1056"/>
                </a:lnTo>
                <a:lnTo>
                  <a:pt x="341" y="1062"/>
                </a:lnTo>
                <a:lnTo>
                  <a:pt x="341" y="1066"/>
                </a:lnTo>
                <a:cubicBezTo>
                  <a:pt x="341" y="1118"/>
                  <a:pt x="301" y="1160"/>
                  <a:pt x="250" y="1162"/>
                </a:cubicBezTo>
                <a:cubicBezTo>
                  <a:pt x="199" y="1165"/>
                  <a:pt x="155" y="1127"/>
                  <a:pt x="150" y="1076"/>
                </a:cubicBezTo>
                <a:lnTo>
                  <a:pt x="149" y="1067"/>
                </a:lnTo>
                <a:lnTo>
                  <a:pt x="148" y="1058"/>
                </a:lnTo>
                <a:lnTo>
                  <a:pt x="339" y="1047"/>
                </a:lnTo>
                <a:lnTo>
                  <a:pt x="339" y="1050"/>
                </a:lnTo>
                <a:cubicBezTo>
                  <a:pt x="339" y="1056"/>
                  <a:pt x="339" y="1061"/>
                  <a:pt x="338" y="1066"/>
                </a:cubicBezTo>
                <a:lnTo>
                  <a:pt x="337" y="1072"/>
                </a:lnTo>
                <a:cubicBezTo>
                  <a:pt x="329" y="1119"/>
                  <a:pt x="289" y="1152"/>
                  <a:pt x="242" y="1152"/>
                </a:cubicBezTo>
                <a:lnTo>
                  <a:pt x="240" y="1152"/>
                </a:lnTo>
                <a:lnTo>
                  <a:pt x="236" y="1152"/>
                </a:lnTo>
                <a:lnTo>
                  <a:pt x="234" y="1152"/>
                </a:lnTo>
                <a:lnTo>
                  <a:pt x="330" y="1056"/>
                </a:lnTo>
                <a:lnTo>
                  <a:pt x="330" y="1079"/>
                </a:lnTo>
                <a:lnTo>
                  <a:pt x="329" y="1087"/>
                </a:lnTo>
                <a:cubicBezTo>
                  <a:pt x="322" y="1138"/>
                  <a:pt x="278" y="1174"/>
                  <a:pt x="228" y="1171"/>
                </a:cubicBezTo>
                <a:cubicBezTo>
                  <a:pt x="177" y="1168"/>
                  <a:pt x="137" y="1126"/>
                  <a:pt x="137" y="1075"/>
                </a:cubicBezTo>
                <a:lnTo>
                  <a:pt x="137" y="1072"/>
                </a:lnTo>
                <a:lnTo>
                  <a:pt x="139" y="1088"/>
                </a:lnTo>
                <a:lnTo>
                  <a:pt x="138" y="1082"/>
                </a:lnTo>
                <a:lnTo>
                  <a:pt x="232" y="1162"/>
                </a:lnTo>
                <a:lnTo>
                  <a:pt x="231" y="1162"/>
                </a:lnTo>
                <a:lnTo>
                  <a:pt x="229" y="1162"/>
                </a:lnTo>
                <a:lnTo>
                  <a:pt x="227" y="1162"/>
                </a:lnTo>
                <a:lnTo>
                  <a:pt x="323" y="1066"/>
                </a:lnTo>
                <a:lnTo>
                  <a:pt x="323" y="1071"/>
                </a:lnTo>
                <a:lnTo>
                  <a:pt x="321" y="1048"/>
                </a:lnTo>
                <a:lnTo>
                  <a:pt x="322" y="1052"/>
                </a:lnTo>
                <a:lnTo>
                  <a:pt x="134" y="1094"/>
                </a:lnTo>
                <a:lnTo>
                  <a:pt x="134" y="1094"/>
                </a:lnTo>
                <a:lnTo>
                  <a:pt x="133" y="1090"/>
                </a:lnTo>
                <a:lnTo>
                  <a:pt x="322" y="1077"/>
                </a:lnTo>
                <a:lnTo>
                  <a:pt x="321" y="1075"/>
                </a:lnTo>
                <a:lnTo>
                  <a:pt x="321" y="1085"/>
                </a:lnTo>
                <a:lnTo>
                  <a:pt x="131" y="1067"/>
                </a:lnTo>
                <a:lnTo>
                  <a:pt x="132" y="1062"/>
                </a:lnTo>
                <a:lnTo>
                  <a:pt x="133" y="1057"/>
                </a:lnTo>
                <a:cubicBezTo>
                  <a:pt x="143" y="1008"/>
                  <a:pt x="188" y="975"/>
                  <a:pt x="237" y="980"/>
                </a:cubicBezTo>
                <a:cubicBezTo>
                  <a:pt x="286" y="985"/>
                  <a:pt x="323" y="1026"/>
                  <a:pt x="323" y="1075"/>
                </a:cubicBezTo>
                <a:lnTo>
                  <a:pt x="323" y="1094"/>
                </a:lnTo>
                <a:lnTo>
                  <a:pt x="322" y="1104"/>
                </a:lnTo>
                <a:cubicBezTo>
                  <a:pt x="317" y="1153"/>
                  <a:pt x="276" y="1190"/>
                  <a:pt x="226" y="1190"/>
                </a:cubicBezTo>
                <a:lnTo>
                  <a:pt x="224" y="1190"/>
                </a:lnTo>
                <a:lnTo>
                  <a:pt x="223" y="1190"/>
                </a:lnTo>
                <a:lnTo>
                  <a:pt x="221" y="1190"/>
                </a:lnTo>
                <a:lnTo>
                  <a:pt x="317" y="1085"/>
                </a:lnTo>
                <a:lnTo>
                  <a:pt x="318" y="1095"/>
                </a:lnTo>
                <a:lnTo>
                  <a:pt x="128" y="1089"/>
                </a:lnTo>
                <a:lnTo>
                  <a:pt x="129" y="1083"/>
                </a:lnTo>
                <a:lnTo>
                  <a:pt x="127" y="1098"/>
                </a:lnTo>
                <a:lnTo>
                  <a:pt x="127" y="1094"/>
                </a:lnTo>
                <a:lnTo>
                  <a:pt x="319" y="1094"/>
                </a:lnTo>
                <a:lnTo>
                  <a:pt x="319" y="1098"/>
                </a:lnTo>
                <a:cubicBezTo>
                  <a:pt x="319" y="1104"/>
                  <a:pt x="319" y="1109"/>
                  <a:pt x="318" y="1114"/>
                </a:cubicBezTo>
                <a:lnTo>
                  <a:pt x="317" y="1120"/>
                </a:lnTo>
                <a:cubicBezTo>
                  <a:pt x="309" y="1167"/>
                  <a:pt x="269" y="1200"/>
                  <a:pt x="222" y="1200"/>
                </a:cubicBezTo>
                <a:lnTo>
                  <a:pt x="221" y="1200"/>
                </a:lnTo>
                <a:lnTo>
                  <a:pt x="317" y="1104"/>
                </a:lnTo>
                <a:lnTo>
                  <a:pt x="317" y="1109"/>
                </a:lnTo>
                <a:lnTo>
                  <a:pt x="317" y="1113"/>
                </a:lnTo>
                <a:lnTo>
                  <a:pt x="221" y="1017"/>
                </a:lnTo>
                <a:lnTo>
                  <a:pt x="223" y="1017"/>
                </a:lnTo>
                <a:lnTo>
                  <a:pt x="134" y="1149"/>
                </a:lnTo>
                <a:lnTo>
                  <a:pt x="136" y="1151"/>
                </a:lnTo>
                <a:lnTo>
                  <a:pt x="134" y="1147"/>
                </a:lnTo>
                <a:lnTo>
                  <a:pt x="313" y="1081"/>
                </a:lnTo>
                <a:lnTo>
                  <a:pt x="315" y="1090"/>
                </a:lnTo>
                <a:lnTo>
                  <a:pt x="316" y="1095"/>
                </a:lnTo>
                <a:lnTo>
                  <a:pt x="127" y="1129"/>
                </a:lnTo>
                <a:lnTo>
                  <a:pt x="126" y="1123"/>
                </a:lnTo>
                <a:lnTo>
                  <a:pt x="129" y="1138"/>
                </a:lnTo>
                <a:lnTo>
                  <a:pt x="128" y="1135"/>
                </a:lnTo>
                <a:lnTo>
                  <a:pt x="315" y="1093"/>
                </a:lnTo>
                <a:lnTo>
                  <a:pt x="316" y="1104"/>
                </a:lnTo>
                <a:lnTo>
                  <a:pt x="317" y="1113"/>
                </a:lnTo>
                <a:lnTo>
                  <a:pt x="318" y="1122"/>
                </a:lnTo>
                <a:cubicBezTo>
                  <a:pt x="319" y="1132"/>
                  <a:pt x="319" y="1142"/>
                  <a:pt x="317" y="1151"/>
                </a:cubicBezTo>
                <a:lnTo>
                  <a:pt x="315" y="1161"/>
                </a:lnTo>
                <a:cubicBezTo>
                  <a:pt x="306" y="1206"/>
                  <a:pt x="266" y="1238"/>
                  <a:pt x="220" y="1238"/>
                </a:cubicBezTo>
                <a:lnTo>
                  <a:pt x="219" y="1238"/>
                </a:lnTo>
                <a:cubicBezTo>
                  <a:pt x="166" y="1238"/>
                  <a:pt x="123" y="1195"/>
                  <a:pt x="123" y="1142"/>
                </a:cubicBezTo>
                <a:lnTo>
                  <a:pt x="123" y="1131"/>
                </a:lnTo>
                <a:lnTo>
                  <a:pt x="123" y="1125"/>
                </a:lnTo>
                <a:lnTo>
                  <a:pt x="123" y="1123"/>
                </a:lnTo>
                <a:lnTo>
                  <a:pt x="315" y="1123"/>
                </a:lnTo>
                <a:lnTo>
                  <a:pt x="315" y="1117"/>
                </a:lnTo>
                <a:lnTo>
                  <a:pt x="316" y="1136"/>
                </a:lnTo>
                <a:lnTo>
                  <a:pt x="316" y="1145"/>
                </a:lnTo>
                <a:lnTo>
                  <a:pt x="316" y="1151"/>
                </a:lnTo>
                <a:cubicBezTo>
                  <a:pt x="316" y="1204"/>
                  <a:pt x="273" y="1247"/>
                  <a:pt x="220" y="1247"/>
                </a:cubicBezTo>
                <a:lnTo>
                  <a:pt x="217" y="1247"/>
                </a:lnTo>
                <a:cubicBezTo>
                  <a:pt x="189" y="1247"/>
                  <a:pt x="161" y="1235"/>
                  <a:pt x="143" y="1212"/>
                </a:cubicBezTo>
                <a:cubicBezTo>
                  <a:pt x="125" y="1190"/>
                  <a:pt x="118" y="1161"/>
                  <a:pt x="123" y="1133"/>
                </a:cubicBezTo>
                <a:lnTo>
                  <a:pt x="124" y="1128"/>
                </a:lnTo>
                <a:lnTo>
                  <a:pt x="122" y="1146"/>
                </a:lnTo>
                <a:lnTo>
                  <a:pt x="122" y="1142"/>
                </a:lnTo>
                <a:lnTo>
                  <a:pt x="310" y="1173"/>
                </a:lnTo>
                <a:lnTo>
                  <a:pt x="309" y="1176"/>
                </a:lnTo>
                <a:lnTo>
                  <a:pt x="312" y="1161"/>
                </a:lnTo>
                <a:lnTo>
                  <a:pt x="311" y="1167"/>
                </a:lnTo>
                <a:lnTo>
                  <a:pt x="312" y="1151"/>
                </a:lnTo>
                <a:lnTo>
                  <a:pt x="312" y="1158"/>
                </a:lnTo>
                <a:lnTo>
                  <a:pt x="312" y="1161"/>
                </a:lnTo>
                <a:lnTo>
                  <a:pt x="120" y="1161"/>
                </a:lnTo>
                <a:lnTo>
                  <a:pt x="120" y="1152"/>
                </a:lnTo>
                <a:lnTo>
                  <a:pt x="120" y="1142"/>
                </a:lnTo>
                <a:lnTo>
                  <a:pt x="312" y="1142"/>
                </a:lnTo>
                <a:lnTo>
                  <a:pt x="312" y="1146"/>
                </a:lnTo>
                <a:lnTo>
                  <a:pt x="312" y="1151"/>
                </a:lnTo>
                <a:lnTo>
                  <a:pt x="120" y="1151"/>
                </a:lnTo>
                <a:lnTo>
                  <a:pt x="120" y="1147"/>
                </a:lnTo>
                <a:lnTo>
                  <a:pt x="120" y="1142"/>
                </a:lnTo>
                <a:lnTo>
                  <a:pt x="310" y="1166"/>
                </a:lnTo>
                <a:lnTo>
                  <a:pt x="310" y="1165"/>
                </a:lnTo>
                <a:lnTo>
                  <a:pt x="310" y="1160"/>
                </a:lnTo>
                <a:lnTo>
                  <a:pt x="309" y="1174"/>
                </a:lnTo>
                <a:lnTo>
                  <a:pt x="308" y="1182"/>
                </a:lnTo>
                <a:cubicBezTo>
                  <a:pt x="301" y="1233"/>
                  <a:pt x="257" y="1269"/>
                  <a:pt x="207" y="1266"/>
                </a:cubicBezTo>
                <a:cubicBezTo>
                  <a:pt x="156" y="1263"/>
                  <a:pt x="116" y="1221"/>
                  <a:pt x="116" y="1170"/>
                </a:cubicBezTo>
                <a:lnTo>
                  <a:pt x="116" y="1166"/>
                </a:lnTo>
                <a:cubicBezTo>
                  <a:pt x="116" y="1160"/>
                  <a:pt x="117" y="1154"/>
                  <a:pt x="118" y="1148"/>
                </a:cubicBezTo>
                <a:lnTo>
                  <a:pt x="119" y="1143"/>
                </a:lnTo>
                <a:cubicBezTo>
                  <a:pt x="128" y="1100"/>
                  <a:pt x="164" y="1068"/>
                  <a:pt x="208" y="1066"/>
                </a:cubicBezTo>
                <a:cubicBezTo>
                  <a:pt x="251" y="1063"/>
                  <a:pt x="291" y="1090"/>
                  <a:pt x="305" y="1131"/>
                </a:cubicBezTo>
                <a:lnTo>
                  <a:pt x="306" y="1134"/>
                </a:lnTo>
                <a:cubicBezTo>
                  <a:pt x="309" y="1144"/>
                  <a:pt x="310" y="1154"/>
                  <a:pt x="310" y="1164"/>
                </a:cubicBezTo>
                <a:lnTo>
                  <a:pt x="310" y="1180"/>
                </a:lnTo>
                <a:lnTo>
                  <a:pt x="309" y="1190"/>
                </a:lnTo>
                <a:cubicBezTo>
                  <a:pt x="304" y="1239"/>
                  <a:pt x="263" y="1276"/>
                  <a:pt x="213" y="1276"/>
                </a:cubicBezTo>
                <a:lnTo>
                  <a:pt x="212" y="1276"/>
                </a:lnTo>
                <a:cubicBezTo>
                  <a:pt x="163" y="1276"/>
                  <a:pt x="122" y="1239"/>
                  <a:pt x="117" y="1190"/>
                </a:cubicBezTo>
                <a:lnTo>
                  <a:pt x="116" y="1180"/>
                </a:lnTo>
                <a:lnTo>
                  <a:pt x="307" y="1170"/>
                </a:lnTo>
                <a:lnTo>
                  <a:pt x="307" y="1176"/>
                </a:lnTo>
                <a:lnTo>
                  <a:pt x="307" y="1180"/>
                </a:lnTo>
                <a:lnTo>
                  <a:pt x="115" y="1180"/>
                </a:lnTo>
                <a:lnTo>
                  <a:pt x="115" y="1176"/>
                </a:lnTo>
                <a:cubicBezTo>
                  <a:pt x="115" y="1171"/>
                  <a:pt x="116" y="1166"/>
                  <a:pt x="117" y="1161"/>
                </a:cubicBezTo>
                <a:lnTo>
                  <a:pt x="118" y="1155"/>
                </a:lnTo>
                <a:cubicBezTo>
                  <a:pt x="126" y="1103"/>
                  <a:pt x="174" y="1068"/>
                  <a:pt x="226" y="1075"/>
                </a:cubicBezTo>
                <a:cubicBezTo>
                  <a:pt x="277" y="1083"/>
                  <a:pt x="314" y="1129"/>
                  <a:pt x="308" y="1181"/>
                </a:cubicBezTo>
                <a:lnTo>
                  <a:pt x="307" y="1179"/>
                </a:lnTo>
                <a:lnTo>
                  <a:pt x="307" y="1182"/>
                </a:lnTo>
                <a:lnTo>
                  <a:pt x="307" y="1187"/>
                </a:lnTo>
                <a:lnTo>
                  <a:pt x="308" y="1193"/>
                </a:lnTo>
                <a:lnTo>
                  <a:pt x="117" y="1208"/>
                </a:lnTo>
                <a:lnTo>
                  <a:pt x="117" y="1203"/>
                </a:lnTo>
                <a:lnTo>
                  <a:pt x="118" y="1205"/>
                </a:lnTo>
                <a:lnTo>
                  <a:pt x="116" y="1185"/>
                </a:lnTo>
                <a:lnTo>
                  <a:pt x="116" y="1180"/>
                </a:lnTo>
                <a:lnTo>
                  <a:pt x="298" y="1223"/>
                </a:lnTo>
                <a:lnTo>
                  <a:pt x="297" y="1225"/>
                </a:lnTo>
                <a:lnTo>
                  <a:pt x="307" y="1182"/>
                </a:lnTo>
                <a:lnTo>
                  <a:pt x="307" y="1197"/>
                </a:lnTo>
                <a:lnTo>
                  <a:pt x="306" y="1208"/>
                </a:lnTo>
                <a:lnTo>
                  <a:pt x="210" y="1103"/>
                </a:lnTo>
                <a:lnTo>
                  <a:pt x="213" y="1103"/>
                </a:lnTo>
                <a:lnTo>
                  <a:pt x="213" y="1295"/>
                </a:lnTo>
                <a:lnTo>
                  <a:pt x="212" y="1295"/>
                </a:lnTo>
                <a:lnTo>
                  <a:pt x="308" y="1199"/>
                </a:lnTo>
                <a:lnTo>
                  <a:pt x="308" y="1205"/>
                </a:lnTo>
                <a:cubicBezTo>
                  <a:pt x="308" y="1216"/>
                  <a:pt x="307" y="1226"/>
                  <a:pt x="304" y="1236"/>
                </a:cubicBezTo>
                <a:lnTo>
                  <a:pt x="303" y="1239"/>
                </a:lnTo>
                <a:cubicBezTo>
                  <a:pt x="287" y="1285"/>
                  <a:pt x="239" y="1313"/>
                  <a:pt x="191" y="1302"/>
                </a:cubicBezTo>
                <a:cubicBezTo>
                  <a:pt x="143" y="1292"/>
                  <a:pt x="111" y="1247"/>
                  <a:pt x="116" y="1198"/>
                </a:cubicBezTo>
                <a:lnTo>
                  <a:pt x="116" y="1199"/>
                </a:lnTo>
                <a:lnTo>
                  <a:pt x="116" y="1189"/>
                </a:lnTo>
                <a:lnTo>
                  <a:pt x="308" y="1189"/>
                </a:lnTo>
                <a:lnTo>
                  <a:pt x="308" y="1193"/>
                </a:lnTo>
                <a:cubicBezTo>
                  <a:pt x="308" y="1199"/>
                  <a:pt x="308" y="1204"/>
                  <a:pt x="307" y="1209"/>
                </a:cubicBezTo>
                <a:lnTo>
                  <a:pt x="306" y="1215"/>
                </a:lnTo>
                <a:lnTo>
                  <a:pt x="307" y="1189"/>
                </a:lnTo>
                <a:lnTo>
                  <a:pt x="308" y="1198"/>
                </a:lnTo>
                <a:cubicBezTo>
                  <a:pt x="309" y="1205"/>
                  <a:pt x="309" y="1211"/>
                  <a:pt x="308" y="1218"/>
                </a:cubicBezTo>
                <a:lnTo>
                  <a:pt x="307" y="1228"/>
                </a:lnTo>
                <a:lnTo>
                  <a:pt x="211" y="1122"/>
                </a:lnTo>
                <a:lnTo>
                  <a:pt x="212" y="1122"/>
                </a:lnTo>
                <a:lnTo>
                  <a:pt x="118" y="1203"/>
                </a:lnTo>
                <a:lnTo>
                  <a:pt x="120" y="1189"/>
                </a:lnTo>
                <a:lnTo>
                  <a:pt x="121" y="1185"/>
                </a:lnTo>
                <a:cubicBezTo>
                  <a:pt x="134" y="1136"/>
                  <a:pt x="181" y="1105"/>
                  <a:pt x="231" y="1114"/>
                </a:cubicBezTo>
                <a:cubicBezTo>
                  <a:pt x="280" y="1123"/>
                  <a:pt x="315" y="1168"/>
                  <a:pt x="310" y="1218"/>
                </a:cubicBezTo>
                <a:lnTo>
                  <a:pt x="308" y="1237"/>
                </a:lnTo>
                <a:lnTo>
                  <a:pt x="306" y="1247"/>
                </a:lnTo>
                <a:cubicBezTo>
                  <a:pt x="296" y="1296"/>
                  <a:pt x="251" y="1329"/>
                  <a:pt x="202" y="1324"/>
                </a:cubicBezTo>
                <a:cubicBezTo>
                  <a:pt x="153" y="1319"/>
                  <a:pt x="115" y="1278"/>
                  <a:pt x="115" y="1228"/>
                </a:cubicBezTo>
                <a:lnTo>
                  <a:pt x="115" y="1225"/>
                </a:lnTo>
                <a:lnTo>
                  <a:pt x="115" y="1218"/>
                </a:lnTo>
                <a:cubicBezTo>
                  <a:pt x="115" y="1213"/>
                  <a:pt x="116" y="1208"/>
                  <a:pt x="117" y="1203"/>
                </a:cubicBezTo>
                <a:lnTo>
                  <a:pt x="118" y="1197"/>
                </a:lnTo>
                <a:lnTo>
                  <a:pt x="116" y="1212"/>
                </a:lnTo>
                <a:lnTo>
                  <a:pt x="116" y="1208"/>
                </a:lnTo>
                <a:lnTo>
                  <a:pt x="308" y="1208"/>
                </a:lnTo>
                <a:lnTo>
                  <a:pt x="308" y="1213"/>
                </a:lnTo>
                <a:cubicBezTo>
                  <a:pt x="308" y="1220"/>
                  <a:pt x="308" y="1226"/>
                  <a:pt x="307" y="1232"/>
                </a:cubicBezTo>
                <a:lnTo>
                  <a:pt x="306" y="1237"/>
                </a:lnTo>
                <a:cubicBezTo>
                  <a:pt x="296" y="1286"/>
                  <a:pt x="251" y="1319"/>
                  <a:pt x="202" y="1314"/>
                </a:cubicBezTo>
                <a:cubicBezTo>
                  <a:pt x="153" y="1309"/>
                  <a:pt x="115" y="1268"/>
                  <a:pt x="115" y="1218"/>
                </a:cubicBezTo>
                <a:lnTo>
                  <a:pt x="115" y="1213"/>
                </a:lnTo>
                <a:lnTo>
                  <a:pt x="117" y="1232"/>
                </a:lnTo>
                <a:lnTo>
                  <a:pt x="116" y="1227"/>
                </a:lnTo>
                <a:lnTo>
                  <a:pt x="306" y="1208"/>
                </a:lnTo>
                <a:lnTo>
                  <a:pt x="306" y="1226"/>
                </a:lnTo>
                <a:lnTo>
                  <a:pt x="305" y="1228"/>
                </a:lnTo>
                <a:lnTo>
                  <a:pt x="305" y="1235"/>
                </a:lnTo>
                <a:cubicBezTo>
                  <a:pt x="305" y="1250"/>
                  <a:pt x="302" y="1265"/>
                  <a:pt x="295" y="1278"/>
                </a:cubicBezTo>
                <a:lnTo>
                  <a:pt x="294" y="1280"/>
                </a:lnTo>
                <a:cubicBezTo>
                  <a:pt x="274" y="1320"/>
                  <a:pt x="230" y="1341"/>
                  <a:pt x="186" y="1331"/>
                </a:cubicBezTo>
                <a:cubicBezTo>
                  <a:pt x="143" y="1321"/>
                  <a:pt x="112" y="1282"/>
                  <a:pt x="112" y="1237"/>
                </a:cubicBezTo>
                <a:lnTo>
                  <a:pt x="113" y="1238"/>
                </a:lnTo>
                <a:lnTo>
                  <a:pt x="112" y="1228"/>
                </a:lnTo>
                <a:lnTo>
                  <a:pt x="275" y="1286"/>
                </a:lnTo>
                <a:lnTo>
                  <a:pt x="273" y="1288"/>
                </a:lnTo>
                <a:lnTo>
                  <a:pt x="299" y="1244"/>
                </a:lnTo>
                <a:lnTo>
                  <a:pt x="297" y="1252"/>
                </a:lnTo>
                <a:lnTo>
                  <a:pt x="299" y="1218"/>
                </a:lnTo>
                <a:lnTo>
                  <a:pt x="300" y="1237"/>
                </a:lnTo>
                <a:lnTo>
                  <a:pt x="300" y="1247"/>
                </a:lnTo>
                <a:cubicBezTo>
                  <a:pt x="300" y="1253"/>
                  <a:pt x="300" y="1258"/>
                  <a:pt x="299" y="1263"/>
                </a:cubicBezTo>
                <a:lnTo>
                  <a:pt x="298" y="1269"/>
                </a:lnTo>
                <a:cubicBezTo>
                  <a:pt x="297" y="1274"/>
                  <a:pt x="296" y="1279"/>
                  <a:pt x="295" y="1284"/>
                </a:cubicBezTo>
                <a:lnTo>
                  <a:pt x="294" y="1287"/>
                </a:lnTo>
                <a:cubicBezTo>
                  <a:pt x="280" y="1326"/>
                  <a:pt x="244" y="1352"/>
                  <a:pt x="202" y="1352"/>
                </a:cubicBezTo>
                <a:cubicBezTo>
                  <a:pt x="161" y="1352"/>
                  <a:pt x="124" y="1326"/>
                  <a:pt x="111" y="1287"/>
                </a:cubicBezTo>
                <a:lnTo>
                  <a:pt x="110" y="1284"/>
                </a:lnTo>
                <a:cubicBezTo>
                  <a:pt x="109" y="1279"/>
                  <a:pt x="108" y="1274"/>
                  <a:pt x="107" y="1269"/>
                </a:cubicBezTo>
                <a:lnTo>
                  <a:pt x="106" y="1263"/>
                </a:lnTo>
                <a:cubicBezTo>
                  <a:pt x="104" y="1255"/>
                  <a:pt x="104" y="1247"/>
                  <a:pt x="105" y="1239"/>
                </a:cubicBezTo>
                <a:lnTo>
                  <a:pt x="105" y="1236"/>
                </a:lnTo>
                <a:lnTo>
                  <a:pt x="105" y="1228"/>
                </a:lnTo>
                <a:lnTo>
                  <a:pt x="295" y="1252"/>
                </a:lnTo>
                <a:lnTo>
                  <a:pt x="295" y="1251"/>
                </a:lnTo>
                <a:lnTo>
                  <a:pt x="294" y="1256"/>
                </a:lnTo>
                <a:cubicBezTo>
                  <a:pt x="285" y="1301"/>
                  <a:pt x="245" y="1333"/>
                  <a:pt x="199" y="1333"/>
                </a:cubicBezTo>
                <a:cubicBezTo>
                  <a:pt x="154" y="1333"/>
                  <a:pt x="114" y="1301"/>
                  <a:pt x="105" y="1256"/>
                </a:cubicBezTo>
                <a:lnTo>
                  <a:pt x="104" y="1251"/>
                </a:lnTo>
                <a:lnTo>
                  <a:pt x="113" y="1275"/>
                </a:lnTo>
                <a:lnTo>
                  <a:pt x="111" y="1271"/>
                </a:lnTo>
                <a:lnTo>
                  <a:pt x="292" y="1217"/>
                </a:lnTo>
                <a:lnTo>
                  <a:pt x="293" y="1236"/>
                </a:lnTo>
                <a:lnTo>
                  <a:pt x="293" y="1258"/>
                </a:lnTo>
                <a:lnTo>
                  <a:pt x="292" y="1267"/>
                </a:lnTo>
                <a:cubicBezTo>
                  <a:pt x="286" y="1316"/>
                  <a:pt x="245" y="1352"/>
                  <a:pt x="196" y="1352"/>
                </a:cubicBezTo>
                <a:lnTo>
                  <a:pt x="193" y="1352"/>
                </a:lnTo>
                <a:lnTo>
                  <a:pt x="193" y="1160"/>
                </a:lnTo>
                <a:lnTo>
                  <a:pt x="194" y="1160"/>
                </a:lnTo>
                <a:lnTo>
                  <a:pt x="194" y="1352"/>
                </a:lnTo>
                <a:lnTo>
                  <a:pt x="192" y="1352"/>
                </a:lnTo>
                <a:cubicBezTo>
                  <a:pt x="139" y="1352"/>
                  <a:pt x="96" y="1309"/>
                  <a:pt x="96" y="1256"/>
                </a:cubicBezTo>
                <a:lnTo>
                  <a:pt x="96" y="1247"/>
                </a:lnTo>
                <a:lnTo>
                  <a:pt x="96" y="1237"/>
                </a:lnTo>
                <a:lnTo>
                  <a:pt x="288" y="1248"/>
                </a:lnTo>
                <a:lnTo>
                  <a:pt x="287" y="1256"/>
                </a:lnTo>
                <a:lnTo>
                  <a:pt x="286" y="1266"/>
                </a:lnTo>
                <a:lnTo>
                  <a:pt x="286" y="1247"/>
                </a:lnTo>
                <a:lnTo>
                  <a:pt x="286" y="1251"/>
                </a:lnTo>
                <a:lnTo>
                  <a:pt x="287" y="1257"/>
                </a:lnTo>
                <a:cubicBezTo>
                  <a:pt x="288" y="1262"/>
                  <a:pt x="288" y="1267"/>
                  <a:pt x="288" y="1272"/>
                </a:cubicBezTo>
                <a:lnTo>
                  <a:pt x="288" y="1275"/>
                </a:lnTo>
                <a:lnTo>
                  <a:pt x="96" y="1275"/>
                </a:lnTo>
                <a:lnTo>
                  <a:pt x="96" y="1271"/>
                </a:lnTo>
                <a:lnTo>
                  <a:pt x="96" y="1266"/>
                </a:lnTo>
                <a:lnTo>
                  <a:pt x="286" y="1290"/>
                </a:lnTo>
                <a:lnTo>
                  <a:pt x="286" y="1289"/>
                </a:lnTo>
                <a:lnTo>
                  <a:pt x="285" y="1294"/>
                </a:lnTo>
                <a:lnTo>
                  <a:pt x="190" y="1179"/>
                </a:lnTo>
                <a:lnTo>
                  <a:pt x="192" y="1179"/>
                </a:lnTo>
                <a:lnTo>
                  <a:pt x="96" y="1275"/>
                </a:lnTo>
                <a:lnTo>
                  <a:pt x="96" y="1264"/>
                </a:lnTo>
                <a:lnTo>
                  <a:pt x="96" y="1256"/>
                </a:lnTo>
                <a:lnTo>
                  <a:pt x="285" y="1283"/>
                </a:lnTo>
                <a:lnTo>
                  <a:pt x="283" y="1290"/>
                </a:lnTo>
                <a:lnTo>
                  <a:pt x="286" y="1271"/>
                </a:lnTo>
                <a:lnTo>
                  <a:pt x="285" y="1283"/>
                </a:lnTo>
                <a:lnTo>
                  <a:pt x="285" y="1268"/>
                </a:lnTo>
                <a:lnTo>
                  <a:pt x="285" y="1270"/>
                </a:lnTo>
                <a:lnTo>
                  <a:pt x="286" y="1275"/>
                </a:lnTo>
                <a:cubicBezTo>
                  <a:pt x="287" y="1281"/>
                  <a:pt x="287" y="1287"/>
                  <a:pt x="287" y="1293"/>
                </a:cubicBezTo>
                <a:lnTo>
                  <a:pt x="287" y="1294"/>
                </a:lnTo>
                <a:lnTo>
                  <a:pt x="95" y="1294"/>
                </a:lnTo>
                <a:lnTo>
                  <a:pt x="95" y="1289"/>
                </a:lnTo>
                <a:lnTo>
                  <a:pt x="95" y="1280"/>
                </a:lnTo>
                <a:lnTo>
                  <a:pt x="95" y="1271"/>
                </a:lnTo>
                <a:lnTo>
                  <a:pt x="95" y="1266"/>
                </a:lnTo>
                <a:lnTo>
                  <a:pt x="287" y="1266"/>
                </a:lnTo>
                <a:lnTo>
                  <a:pt x="287" y="1268"/>
                </a:lnTo>
                <a:lnTo>
                  <a:pt x="287" y="1273"/>
                </a:lnTo>
                <a:lnTo>
                  <a:pt x="287" y="1285"/>
                </a:lnTo>
                <a:cubicBezTo>
                  <a:pt x="287" y="1338"/>
                  <a:pt x="244" y="1381"/>
                  <a:pt x="191" y="1381"/>
                </a:cubicBezTo>
                <a:lnTo>
                  <a:pt x="190" y="1381"/>
                </a:lnTo>
                <a:lnTo>
                  <a:pt x="188" y="1381"/>
                </a:lnTo>
                <a:lnTo>
                  <a:pt x="284" y="1285"/>
                </a:lnTo>
                <a:lnTo>
                  <a:pt x="284" y="1306"/>
                </a:lnTo>
                <a:lnTo>
                  <a:pt x="283" y="1315"/>
                </a:lnTo>
                <a:cubicBezTo>
                  <a:pt x="277" y="1366"/>
                  <a:pt x="233" y="1403"/>
                  <a:pt x="182" y="1400"/>
                </a:cubicBezTo>
                <a:cubicBezTo>
                  <a:pt x="131" y="1398"/>
                  <a:pt x="91" y="1355"/>
                  <a:pt x="91" y="1304"/>
                </a:cubicBezTo>
                <a:lnTo>
                  <a:pt x="91" y="1299"/>
                </a:lnTo>
                <a:lnTo>
                  <a:pt x="93" y="1318"/>
                </a:lnTo>
                <a:lnTo>
                  <a:pt x="92" y="1313"/>
                </a:lnTo>
                <a:lnTo>
                  <a:pt x="280" y="1318"/>
                </a:lnTo>
                <a:lnTo>
                  <a:pt x="277" y="1329"/>
                </a:lnTo>
                <a:lnTo>
                  <a:pt x="275" y="1335"/>
                </a:lnTo>
                <a:cubicBezTo>
                  <a:pt x="261" y="1374"/>
                  <a:pt x="225" y="1400"/>
                  <a:pt x="183" y="1400"/>
                </a:cubicBezTo>
                <a:lnTo>
                  <a:pt x="182" y="1400"/>
                </a:lnTo>
                <a:lnTo>
                  <a:pt x="180" y="1400"/>
                </a:lnTo>
                <a:lnTo>
                  <a:pt x="180" y="1208"/>
                </a:lnTo>
                <a:lnTo>
                  <a:pt x="181" y="1208"/>
                </a:lnTo>
                <a:lnTo>
                  <a:pt x="181" y="1400"/>
                </a:lnTo>
                <a:lnTo>
                  <a:pt x="179" y="1400"/>
                </a:lnTo>
                <a:lnTo>
                  <a:pt x="275" y="1316"/>
                </a:lnTo>
                <a:lnTo>
                  <a:pt x="274" y="1321"/>
                </a:lnTo>
                <a:lnTo>
                  <a:pt x="273" y="1323"/>
                </a:lnTo>
                <a:lnTo>
                  <a:pt x="273" y="1336"/>
                </a:lnTo>
                <a:lnTo>
                  <a:pt x="273" y="1342"/>
                </a:lnTo>
                <a:cubicBezTo>
                  <a:pt x="273" y="1393"/>
                  <a:pt x="234" y="1436"/>
                  <a:pt x="183" y="1438"/>
                </a:cubicBezTo>
                <a:cubicBezTo>
                  <a:pt x="132" y="1441"/>
                  <a:pt x="88" y="1404"/>
                  <a:pt x="82" y="1353"/>
                </a:cubicBezTo>
                <a:lnTo>
                  <a:pt x="80" y="1333"/>
                </a:lnTo>
                <a:lnTo>
                  <a:pt x="80" y="1318"/>
                </a:lnTo>
                <a:lnTo>
                  <a:pt x="80" y="1303"/>
                </a:lnTo>
                <a:lnTo>
                  <a:pt x="80" y="1294"/>
                </a:lnTo>
                <a:lnTo>
                  <a:pt x="272" y="1294"/>
                </a:lnTo>
                <a:lnTo>
                  <a:pt x="272" y="1301"/>
                </a:lnTo>
                <a:lnTo>
                  <a:pt x="272" y="1308"/>
                </a:lnTo>
                <a:lnTo>
                  <a:pt x="272" y="1313"/>
                </a:lnTo>
                <a:cubicBezTo>
                  <a:pt x="272" y="1366"/>
                  <a:pt x="229" y="1409"/>
                  <a:pt x="176" y="1409"/>
                </a:cubicBezTo>
                <a:lnTo>
                  <a:pt x="175" y="1409"/>
                </a:lnTo>
                <a:lnTo>
                  <a:pt x="175" y="1217"/>
                </a:lnTo>
                <a:lnTo>
                  <a:pt x="176" y="1217"/>
                </a:lnTo>
                <a:cubicBezTo>
                  <a:pt x="207" y="1217"/>
                  <a:pt x="235" y="1232"/>
                  <a:pt x="253" y="1256"/>
                </a:cubicBezTo>
                <a:cubicBezTo>
                  <a:pt x="272" y="1281"/>
                  <a:pt x="277" y="1312"/>
                  <a:pt x="268" y="1341"/>
                </a:cubicBezTo>
                <a:lnTo>
                  <a:pt x="268" y="1339"/>
                </a:lnTo>
                <a:lnTo>
                  <a:pt x="267" y="1345"/>
                </a:lnTo>
                <a:cubicBezTo>
                  <a:pt x="266" y="1350"/>
                  <a:pt x="265" y="1355"/>
                  <a:pt x="264" y="1360"/>
                </a:cubicBezTo>
                <a:lnTo>
                  <a:pt x="263" y="1363"/>
                </a:lnTo>
                <a:cubicBezTo>
                  <a:pt x="247" y="1409"/>
                  <a:pt x="199" y="1437"/>
                  <a:pt x="151" y="1426"/>
                </a:cubicBezTo>
                <a:cubicBezTo>
                  <a:pt x="103" y="1416"/>
                  <a:pt x="71" y="1371"/>
                  <a:pt x="76" y="1322"/>
                </a:cubicBezTo>
                <a:lnTo>
                  <a:pt x="76" y="1323"/>
                </a:lnTo>
                <a:lnTo>
                  <a:pt x="76" y="1313"/>
                </a:lnTo>
                <a:cubicBezTo>
                  <a:pt x="76" y="1265"/>
                  <a:pt x="113" y="1224"/>
                  <a:pt x="161" y="1218"/>
                </a:cubicBezTo>
                <a:cubicBezTo>
                  <a:pt x="209" y="1212"/>
                  <a:pt x="254" y="1243"/>
                  <a:pt x="266" y="1290"/>
                </a:cubicBezTo>
                <a:lnTo>
                  <a:pt x="267" y="1294"/>
                </a:lnTo>
                <a:cubicBezTo>
                  <a:pt x="269" y="1302"/>
                  <a:pt x="269" y="1310"/>
                  <a:pt x="269" y="1317"/>
                </a:cubicBezTo>
                <a:lnTo>
                  <a:pt x="269" y="1323"/>
                </a:lnTo>
                <a:lnTo>
                  <a:pt x="80" y="1300"/>
                </a:lnTo>
                <a:lnTo>
                  <a:pt x="80" y="1304"/>
                </a:lnTo>
                <a:lnTo>
                  <a:pt x="81" y="1298"/>
                </a:lnTo>
                <a:lnTo>
                  <a:pt x="175" y="1409"/>
                </a:lnTo>
                <a:lnTo>
                  <a:pt x="171" y="1409"/>
                </a:lnTo>
                <a:lnTo>
                  <a:pt x="266" y="1295"/>
                </a:lnTo>
                <a:lnTo>
                  <a:pt x="268" y="1305"/>
                </a:lnTo>
                <a:cubicBezTo>
                  <a:pt x="269" y="1311"/>
                  <a:pt x="269" y="1317"/>
                  <a:pt x="269" y="1323"/>
                </a:cubicBezTo>
                <a:lnTo>
                  <a:pt x="269" y="1329"/>
                </a:lnTo>
                <a:cubicBezTo>
                  <a:pt x="269" y="1340"/>
                  <a:pt x="268" y="1350"/>
                  <a:pt x="265" y="1360"/>
                </a:cubicBezTo>
                <a:lnTo>
                  <a:pt x="264" y="1363"/>
                </a:lnTo>
                <a:cubicBezTo>
                  <a:pt x="249" y="1407"/>
                  <a:pt x="204" y="1435"/>
                  <a:pt x="157" y="1427"/>
                </a:cubicBezTo>
                <a:cubicBezTo>
                  <a:pt x="111" y="1420"/>
                  <a:pt x="76" y="1380"/>
                  <a:pt x="76" y="1332"/>
                </a:cubicBezTo>
                <a:lnTo>
                  <a:pt x="76" y="1322"/>
                </a:lnTo>
                <a:lnTo>
                  <a:pt x="76" y="1316"/>
                </a:lnTo>
                <a:lnTo>
                  <a:pt x="76" y="1313"/>
                </a:lnTo>
                <a:lnTo>
                  <a:pt x="268" y="1313"/>
                </a:lnTo>
                <a:lnTo>
                  <a:pt x="268" y="1316"/>
                </a:lnTo>
                <a:lnTo>
                  <a:pt x="268" y="1323"/>
                </a:lnTo>
                <a:lnTo>
                  <a:pt x="268" y="1330"/>
                </a:lnTo>
                <a:lnTo>
                  <a:pt x="268" y="1332"/>
                </a:lnTo>
                <a:lnTo>
                  <a:pt x="76" y="1332"/>
                </a:lnTo>
                <a:lnTo>
                  <a:pt x="76" y="1327"/>
                </a:lnTo>
                <a:lnTo>
                  <a:pt x="76" y="1317"/>
                </a:lnTo>
                <a:lnTo>
                  <a:pt x="76" y="1308"/>
                </a:lnTo>
                <a:lnTo>
                  <a:pt x="76" y="1304"/>
                </a:lnTo>
                <a:lnTo>
                  <a:pt x="268" y="1304"/>
                </a:lnTo>
                <a:lnTo>
                  <a:pt x="268" y="1298"/>
                </a:lnTo>
                <a:lnTo>
                  <a:pt x="269" y="1317"/>
                </a:lnTo>
                <a:lnTo>
                  <a:pt x="269" y="1326"/>
                </a:lnTo>
                <a:lnTo>
                  <a:pt x="269" y="1332"/>
                </a:lnTo>
                <a:lnTo>
                  <a:pt x="77" y="1332"/>
                </a:lnTo>
                <a:lnTo>
                  <a:pt x="77" y="1329"/>
                </a:lnTo>
                <a:lnTo>
                  <a:pt x="77" y="1323"/>
                </a:lnTo>
                <a:lnTo>
                  <a:pt x="173" y="1419"/>
                </a:lnTo>
                <a:lnTo>
                  <a:pt x="172" y="1419"/>
                </a:lnTo>
                <a:lnTo>
                  <a:pt x="268" y="1323"/>
                </a:lnTo>
                <a:lnTo>
                  <a:pt x="268" y="1331"/>
                </a:lnTo>
                <a:lnTo>
                  <a:pt x="268" y="1344"/>
                </a:lnTo>
                <a:lnTo>
                  <a:pt x="268" y="1355"/>
                </a:lnTo>
                <a:lnTo>
                  <a:pt x="268" y="1361"/>
                </a:lnTo>
                <a:lnTo>
                  <a:pt x="76" y="1361"/>
                </a:lnTo>
                <a:lnTo>
                  <a:pt x="77" y="1347"/>
                </a:lnTo>
                <a:lnTo>
                  <a:pt x="77" y="1348"/>
                </a:lnTo>
                <a:lnTo>
                  <a:pt x="77" y="1338"/>
                </a:lnTo>
                <a:lnTo>
                  <a:pt x="77" y="1332"/>
                </a:lnTo>
                <a:lnTo>
                  <a:pt x="269" y="1332"/>
                </a:lnTo>
                <a:lnTo>
                  <a:pt x="269" y="1334"/>
                </a:lnTo>
                <a:lnTo>
                  <a:pt x="269" y="1340"/>
                </a:lnTo>
                <a:lnTo>
                  <a:pt x="269" y="1351"/>
                </a:lnTo>
                <a:cubicBezTo>
                  <a:pt x="269" y="1404"/>
                  <a:pt x="226" y="1447"/>
                  <a:pt x="173" y="1447"/>
                </a:cubicBezTo>
                <a:lnTo>
                  <a:pt x="172" y="1447"/>
                </a:lnTo>
                <a:lnTo>
                  <a:pt x="172" y="1255"/>
                </a:lnTo>
                <a:lnTo>
                  <a:pt x="173" y="1255"/>
                </a:lnTo>
                <a:cubicBezTo>
                  <a:pt x="226" y="1255"/>
                  <a:pt x="269" y="1298"/>
                  <a:pt x="269" y="1351"/>
                </a:cubicBezTo>
                <a:lnTo>
                  <a:pt x="269" y="1357"/>
                </a:lnTo>
                <a:cubicBezTo>
                  <a:pt x="269" y="1365"/>
                  <a:pt x="269" y="1373"/>
                  <a:pt x="267" y="1381"/>
                </a:cubicBezTo>
                <a:lnTo>
                  <a:pt x="266" y="1385"/>
                </a:lnTo>
                <a:cubicBezTo>
                  <a:pt x="253" y="1434"/>
                  <a:pt x="206" y="1465"/>
                  <a:pt x="156" y="1456"/>
                </a:cubicBezTo>
                <a:cubicBezTo>
                  <a:pt x="106" y="1447"/>
                  <a:pt x="72" y="1402"/>
                  <a:pt x="77" y="1352"/>
                </a:cubicBezTo>
                <a:lnTo>
                  <a:pt x="78" y="1341"/>
                </a:lnTo>
                <a:lnTo>
                  <a:pt x="79" y="1332"/>
                </a:lnTo>
                <a:lnTo>
                  <a:pt x="266" y="1373"/>
                </a:lnTo>
                <a:lnTo>
                  <a:pt x="265" y="1376"/>
                </a:lnTo>
                <a:lnTo>
                  <a:pt x="268" y="1361"/>
                </a:lnTo>
                <a:lnTo>
                  <a:pt x="267" y="1367"/>
                </a:lnTo>
                <a:lnTo>
                  <a:pt x="268" y="1342"/>
                </a:lnTo>
                <a:lnTo>
                  <a:pt x="269" y="1361"/>
                </a:lnTo>
                <a:lnTo>
                  <a:pt x="269" y="1367"/>
                </a:lnTo>
                <a:lnTo>
                  <a:pt x="269" y="1370"/>
                </a:lnTo>
                <a:cubicBezTo>
                  <a:pt x="269" y="1418"/>
                  <a:pt x="235" y="1458"/>
                  <a:pt x="189" y="1465"/>
                </a:cubicBezTo>
                <a:cubicBezTo>
                  <a:pt x="142" y="1473"/>
                  <a:pt x="97" y="1445"/>
                  <a:pt x="82" y="1401"/>
                </a:cubicBezTo>
                <a:lnTo>
                  <a:pt x="81" y="1398"/>
                </a:lnTo>
                <a:cubicBezTo>
                  <a:pt x="80" y="1393"/>
                  <a:pt x="79" y="1388"/>
                  <a:pt x="78" y="1383"/>
                </a:cubicBezTo>
                <a:lnTo>
                  <a:pt x="77" y="1377"/>
                </a:lnTo>
                <a:cubicBezTo>
                  <a:pt x="75" y="1369"/>
                  <a:pt x="75" y="1361"/>
                  <a:pt x="76" y="1353"/>
                </a:cubicBezTo>
                <a:lnTo>
                  <a:pt x="76" y="1349"/>
                </a:lnTo>
                <a:lnTo>
                  <a:pt x="76" y="1343"/>
                </a:lnTo>
                <a:lnTo>
                  <a:pt x="76" y="1342"/>
                </a:lnTo>
                <a:lnTo>
                  <a:pt x="268" y="1342"/>
                </a:lnTo>
                <a:lnTo>
                  <a:pt x="268" y="1346"/>
                </a:lnTo>
                <a:lnTo>
                  <a:pt x="268" y="1354"/>
                </a:lnTo>
                <a:lnTo>
                  <a:pt x="268" y="1370"/>
                </a:lnTo>
                <a:lnTo>
                  <a:pt x="268" y="1377"/>
                </a:lnTo>
                <a:cubicBezTo>
                  <a:pt x="268" y="1388"/>
                  <a:pt x="267" y="1398"/>
                  <a:pt x="264" y="1408"/>
                </a:cubicBezTo>
                <a:lnTo>
                  <a:pt x="263" y="1411"/>
                </a:lnTo>
                <a:cubicBezTo>
                  <a:pt x="248" y="1455"/>
                  <a:pt x="203" y="1483"/>
                  <a:pt x="156" y="1475"/>
                </a:cubicBezTo>
                <a:cubicBezTo>
                  <a:pt x="110" y="1468"/>
                  <a:pt x="75" y="1428"/>
                  <a:pt x="75" y="1380"/>
                </a:cubicBezTo>
                <a:lnTo>
                  <a:pt x="76" y="1381"/>
                </a:lnTo>
                <a:lnTo>
                  <a:pt x="75" y="1371"/>
                </a:lnTo>
                <a:cubicBezTo>
                  <a:pt x="72" y="1344"/>
                  <a:pt x="81" y="1317"/>
                  <a:pt x="99" y="1297"/>
                </a:cubicBezTo>
                <a:cubicBezTo>
                  <a:pt x="117" y="1277"/>
                  <a:pt x="143" y="1265"/>
                  <a:pt x="170" y="1265"/>
                </a:cubicBezTo>
                <a:lnTo>
                  <a:pt x="171" y="1265"/>
                </a:lnTo>
                <a:lnTo>
                  <a:pt x="172" y="1265"/>
                </a:lnTo>
                <a:lnTo>
                  <a:pt x="172" y="1457"/>
                </a:lnTo>
                <a:lnTo>
                  <a:pt x="169" y="1457"/>
                </a:lnTo>
                <a:lnTo>
                  <a:pt x="265" y="1361"/>
                </a:lnTo>
                <a:lnTo>
                  <a:pt x="265" y="1361"/>
                </a:lnTo>
                <a:lnTo>
                  <a:pt x="266" y="1369"/>
                </a:lnTo>
                <a:lnTo>
                  <a:pt x="74" y="1380"/>
                </a:lnTo>
                <a:lnTo>
                  <a:pt x="74" y="1377"/>
                </a:lnTo>
                <a:lnTo>
                  <a:pt x="76" y="1393"/>
                </a:lnTo>
                <a:lnTo>
                  <a:pt x="77" y="1398"/>
                </a:lnTo>
                <a:lnTo>
                  <a:pt x="75" y="1391"/>
                </a:lnTo>
                <a:cubicBezTo>
                  <a:pt x="73" y="1382"/>
                  <a:pt x="71" y="1373"/>
                  <a:pt x="71" y="1364"/>
                </a:cubicBezTo>
                <a:lnTo>
                  <a:pt x="71" y="1361"/>
                </a:lnTo>
                <a:cubicBezTo>
                  <a:pt x="71" y="1311"/>
                  <a:pt x="111" y="1269"/>
                  <a:pt x="162" y="1266"/>
                </a:cubicBezTo>
                <a:cubicBezTo>
                  <a:pt x="212" y="1263"/>
                  <a:pt x="256" y="1299"/>
                  <a:pt x="263" y="1350"/>
                </a:cubicBezTo>
                <a:lnTo>
                  <a:pt x="263" y="1352"/>
                </a:lnTo>
                <a:lnTo>
                  <a:pt x="265" y="1363"/>
                </a:lnTo>
                <a:cubicBezTo>
                  <a:pt x="270" y="1391"/>
                  <a:pt x="262" y="1420"/>
                  <a:pt x="244" y="1442"/>
                </a:cubicBezTo>
                <a:cubicBezTo>
                  <a:pt x="226" y="1464"/>
                  <a:pt x="199" y="1476"/>
                  <a:pt x="170" y="1476"/>
                </a:cubicBezTo>
                <a:lnTo>
                  <a:pt x="168" y="1476"/>
                </a:lnTo>
                <a:lnTo>
                  <a:pt x="166" y="1476"/>
                </a:lnTo>
                <a:lnTo>
                  <a:pt x="165" y="1476"/>
                </a:lnTo>
                <a:lnTo>
                  <a:pt x="165" y="1284"/>
                </a:lnTo>
                <a:lnTo>
                  <a:pt x="166" y="1284"/>
                </a:lnTo>
                <a:cubicBezTo>
                  <a:pt x="219" y="1284"/>
                  <a:pt x="262" y="1327"/>
                  <a:pt x="262" y="1380"/>
                </a:cubicBezTo>
                <a:lnTo>
                  <a:pt x="262" y="1385"/>
                </a:lnTo>
                <a:lnTo>
                  <a:pt x="262" y="1389"/>
                </a:lnTo>
                <a:lnTo>
                  <a:pt x="73" y="1366"/>
                </a:lnTo>
                <a:lnTo>
                  <a:pt x="74" y="1362"/>
                </a:lnTo>
                <a:lnTo>
                  <a:pt x="71" y="1385"/>
                </a:lnTo>
                <a:lnTo>
                  <a:pt x="71" y="1380"/>
                </a:lnTo>
                <a:lnTo>
                  <a:pt x="167" y="1476"/>
                </a:lnTo>
                <a:lnTo>
                  <a:pt x="165" y="1476"/>
                </a:lnTo>
                <a:lnTo>
                  <a:pt x="261" y="1374"/>
                </a:lnTo>
                <a:lnTo>
                  <a:pt x="262" y="1394"/>
                </a:lnTo>
                <a:lnTo>
                  <a:pt x="262" y="1408"/>
                </a:lnTo>
                <a:cubicBezTo>
                  <a:pt x="262" y="1457"/>
                  <a:pt x="226" y="1499"/>
                  <a:pt x="177" y="1504"/>
                </a:cubicBezTo>
                <a:cubicBezTo>
                  <a:pt x="128" y="1509"/>
                  <a:pt x="83" y="1477"/>
                  <a:pt x="73" y="1429"/>
                </a:cubicBezTo>
                <a:lnTo>
                  <a:pt x="71" y="1420"/>
                </a:lnTo>
                <a:cubicBezTo>
                  <a:pt x="69" y="1413"/>
                  <a:pt x="68" y="1406"/>
                  <a:pt x="68" y="1399"/>
                </a:cubicBezTo>
                <a:lnTo>
                  <a:pt x="69" y="1400"/>
                </a:lnTo>
                <a:lnTo>
                  <a:pt x="68" y="1392"/>
                </a:lnTo>
                <a:lnTo>
                  <a:pt x="255" y="1411"/>
                </a:lnTo>
                <a:lnTo>
                  <a:pt x="254" y="1414"/>
                </a:lnTo>
                <a:lnTo>
                  <a:pt x="258" y="1383"/>
                </a:lnTo>
                <a:lnTo>
                  <a:pt x="258" y="1389"/>
                </a:lnTo>
                <a:lnTo>
                  <a:pt x="257" y="1371"/>
                </a:lnTo>
                <a:lnTo>
                  <a:pt x="259" y="1381"/>
                </a:lnTo>
                <a:cubicBezTo>
                  <a:pt x="264" y="1409"/>
                  <a:pt x="257" y="1438"/>
                  <a:pt x="239" y="1460"/>
                </a:cubicBezTo>
                <a:cubicBezTo>
                  <a:pt x="220" y="1483"/>
                  <a:pt x="193" y="1495"/>
                  <a:pt x="164" y="1495"/>
                </a:cubicBezTo>
                <a:lnTo>
                  <a:pt x="162" y="1495"/>
                </a:lnTo>
                <a:cubicBezTo>
                  <a:pt x="109" y="1495"/>
                  <a:pt x="66" y="1452"/>
                  <a:pt x="66" y="1399"/>
                </a:cubicBezTo>
                <a:lnTo>
                  <a:pt x="66" y="1393"/>
                </a:lnTo>
                <a:lnTo>
                  <a:pt x="66" y="1389"/>
                </a:lnTo>
                <a:lnTo>
                  <a:pt x="256" y="1413"/>
                </a:lnTo>
                <a:lnTo>
                  <a:pt x="256" y="1409"/>
                </a:lnTo>
                <a:lnTo>
                  <a:pt x="255" y="1415"/>
                </a:lnTo>
                <a:lnTo>
                  <a:pt x="256" y="1389"/>
                </a:lnTo>
                <a:lnTo>
                  <a:pt x="257" y="1398"/>
                </a:lnTo>
                <a:cubicBezTo>
                  <a:pt x="260" y="1425"/>
                  <a:pt x="251" y="1452"/>
                  <a:pt x="233" y="1472"/>
                </a:cubicBezTo>
                <a:cubicBezTo>
                  <a:pt x="215" y="1493"/>
                  <a:pt x="189" y="1504"/>
                  <a:pt x="161" y="1504"/>
                </a:cubicBezTo>
                <a:lnTo>
                  <a:pt x="159" y="1504"/>
                </a:lnTo>
                <a:lnTo>
                  <a:pt x="158" y="1504"/>
                </a:lnTo>
                <a:cubicBezTo>
                  <a:pt x="105" y="1504"/>
                  <a:pt x="62" y="1461"/>
                  <a:pt x="62" y="1408"/>
                </a:cubicBezTo>
                <a:lnTo>
                  <a:pt x="62" y="1402"/>
                </a:lnTo>
                <a:lnTo>
                  <a:pt x="67" y="1433"/>
                </a:lnTo>
                <a:lnTo>
                  <a:pt x="66" y="1430"/>
                </a:lnTo>
                <a:lnTo>
                  <a:pt x="253" y="1399"/>
                </a:lnTo>
                <a:lnTo>
                  <a:pt x="253" y="1406"/>
                </a:lnTo>
                <a:lnTo>
                  <a:pt x="253" y="1410"/>
                </a:lnTo>
                <a:lnTo>
                  <a:pt x="254" y="1429"/>
                </a:lnTo>
                <a:lnTo>
                  <a:pt x="254" y="1437"/>
                </a:lnTo>
                <a:lnTo>
                  <a:pt x="62" y="1437"/>
                </a:lnTo>
                <a:lnTo>
                  <a:pt x="62" y="1433"/>
                </a:lnTo>
                <a:lnTo>
                  <a:pt x="62" y="1427"/>
                </a:lnTo>
                <a:lnTo>
                  <a:pt x="158" y="1523"/>
                </a:lnTo>
                <a:lnTo>
                  <a:pt x="156" y="1523"/>
                </a:lnTo>
                <a:cubicBezTo>
                  <a:pt x="103" y="1523"/>
                  <a:pt x="60" y="1480"/>
                  <a:pt x="60" y="1427"/>
                </a:cubicBezTo>
                <a:lnTo>
                  <a:pt x="60" y="1416"/>
                </a:lnTo>
                <a:lnTo>
                  <a:pt x="60" y="1410"/>
                </a:lnTo>
                <a:lnTo>
                  <a:pt x="60" y="1408"/>
                </a:lnTo>
                <a:lnTo>
                  <a:pt x="252" y="1408"/>
                </a:lnTo>
                <a:lnTo>
                  <a:pt x="252" y="1413"/>
                </a:lnTo>
                <a:lnTo>
                  <a:pt x="252" y="1421"/>
                </a:lnTo>
                <a:lnTo>
                  <a:pt x="252" y="1431"/>
                </a:lnTo>
                <a:lnTo>
                  <a:pt x="252" y="1437"/>
                </a:lnTo>
                <a:lnTo>
                  <a:pt x="60" y="1437"/>
                </a:lnTo>
                <a:lnTo>
                  <a:pt x="60" y="1426"/>
                </a:lnTo>
                <a:lnTo>
                  <a:pt x="60" y="1418"/>
                </a:lnTo>
                <a:lnTo>
                  <a:pt x="252" y="1418"/>
                </a:lnTo>
                <a:lnTo>
                  <a:pt x="252" y="1422"/>
                </a:lnTo>
                <a:cubicBezTo>
                  <a:pt x="252" y="1429"/>
                  <a:pt x="252" y="1435"/>
                  <a:pt x="251" y="1441"/>
                </a:cubicBezTo>
                <a:lnTo>
                  <a:pt x="250" y="1446"/>
                </a:lnTo>
                <a:cubicBezTo>
                  <a:pt x="240" y="1495"/>
                  <a:pt x="195" y="1528"/>
                  <a:pt x="146" y="1523"/>
                </a:cubicBezTo>
                <a:cubicBezTo>
                  <a:pt x="97" y="1518"/>
                  <a:pt x="59" y="1477"/>
                  <a:pt x="59" y="1427"/>
                </a:cubicBezTo>
                <a:lnTo>
                  <a:pt x="59" y="1424"/>
                </a:lnTo>
                <a:lnTo>
                  <a:pt x="61" y="1440"/>
                </a:lnTo>
                <a:lnTo>
                  <a:pt x="60" y="1434"/>
                </a:lnTo>
                <a:cubicBezTo>
                  <a:pt x="59" y="1429"/>
                  <a:pt x="58" y="1424"/>
                  <a:pt x="58" y="1418"/>
                </a:cubicBezTo>
                <a:lnTo>
                  <a:pt x="58" y="1410"/>
                </a:lnTo>
                <a:lnTo>
                  <a:pt x="58" y="1408"/>
                </a:lnTo>
                <a:lnTo>
                  <a:pt x="250" y="1408"/>
                </a:lnTo>
                <a:lnTo>
                  <a:pt x="250" y="1421"/>
                </a:lnTo>
                <a:lnTo>
                  <a:pt x="250" y="1437"/>
                </a:lnTo>
                <a:lnTo>
                  <a:pt x="249" y="1422"/>
                </a:lnTo>
                <a:lnTo>
                  <a:pt x="250" y="1428"/>
                </a:lnTo>
                <a:cubicBezTo>
                  <a:pt x="251" y="1433"/>
                  <a:pt x="251" y="1438"/>
                  <a:pt x="251" y="1443"/>
                </a:cubicBezTo>
                <a:lnTo>
                  <a:pt x="251" y="1446"/>
                </a:lnTo>
                <a:cubicBezTo>
                  <a:pt x="251" y="1496"/>
                  <a:pt x="214" y="1537"/>
                  <a:pt x="165" y="1542"/>
                </a:cubicBezTo>
                <a:cubicBezTo>
                  <a:pt x="116" y="1547"/>
                  <a:pt x="71" y="1514"/>
                  <a:pt x="61" y="1465"/>
                </a:cubicBezTo>
                <a:lnTo>
                  <a:pt x="60" y="1460"/>
                </a:lnTo>
                <a:lnTo>
                  <a:pt x="69" y="1484"/>
                </a:lnTo>
                <a:lnTo>
                  <a:pt x="67" y="1480"/>
                </a:lnTo>
                <a:lnTo>
                  <a:pt x="248" y="1448"/>
                </a:lnTo>
                <a:lnTo>
                  <a:pt x="247" y="1456"/>
                </a:lnTo>
                <a:lnTo>
                  <a:pt x="246" y="1466"/>
                </a:lnTo>
                <a:cubicBezTo>
                  <a:pt x="241" y="1517"/>
                  <a:pt x="197" y="1555"/>
                  <a:pt x="146" y="1552"/>
                </a:cubicBezTo>
                <a:cubicBezTo>
                  <a:pt x="95" y="1550"/>
                  <a:pt x="54" y="1508"/>
                  <a:pt x="54" y="1456"/>
                </a:cubicBezTo>
                <a:lnTo>
                  <a:pt x="54" y="1452"/>
                </a:lnTo>
                <a:lnTo>
                  <a:pt x="56" y="1468"/>
                </a:lnTo>
                <a:lnTo>
                  <a:pt x="55" y="1462"/>
                </a:lnTo>
                <a:lnTo>
                  <a:pt x="149" y="1542"/>
                </a:lnTo>
                <a:lnTo>
                  <a:pt x="148" y="1542"/>
                </a:lnTo>
                <a:lnTo>
                  <a:pt x="243" y="1465"/>
                </a:lnTo>
                <a:lnTo>
                  <a:pt x="241" y="1475"/>
                </a:lnTo>
                <a:lnTo>
                  <a:pt x="241" y="1441"/>
                </a:lnTo>
                <a:lnTo>
                  <a:pt x="242" y="1447"/>
                </a:lnTo>
                <a:cubicBezTo>
                  <a:pt x="243" y="1452"/>
                  <a:pt x="243" y="1457"/>
                  <a:pt x="243" y="1462"/>
                </a:cubicBezTo>
                <a:lnTo>
                  <a:pt x="243" y="1465"/>
                </a:lnTo>
                <a:cubicBezTo>
                  <a:pt x="243" y="1514"/>
                  <a:pt x="207" y="1555"/>
                  <a:pt x="159" y="1561"/>
                </a:cubicBezTo>
                <a:cubicBezTo>
                  <a:pt x="111" y="1567"/>
                  <a:pt x="66" y="1536"/>
                  <a:pt x="54" y="1489"/>
                </a:cubicBezTo>
                <a:lnTo>
                  <a:pt x="52" y="1480"/>
                </a:lnTo>
                <a:lnTo>
                  <a:pt x="51" y="1475"/>
                </a:lnTo>
                <a:lnTo>
                  <a:pt x="145" y="1552"/>
                </a:lnTo>
                <a:lnTo>
                  <a:pt x="144" y="1552"/>
                </a:lnTo>
                <a:lnTo>
                  <a:pt x="143" y="1552"/>
                </a:lnTo>
                <a:lnTo>
                  <a:pt x="238" y="1441"/>
                </a:lnTo>
                <a:lnTo>
                  <a:pt x="239" y="1447"/>
                </a:lnTo>
                <a:cubicBezTo>
                  <a:pt x="240" y="1452"/>
                  <a:pt x="240" y="1457"/>
                  <a:pt x="240" y="1462"/>
                </a:cubicBezTo>
                <a:lnTo>
                  <a:pt x="240" y="1465"/>
                </a:lnTo>
                <a:lnTo>
                  <a:pt x="48" y="1465"/>
                </a:lnTo>
                <a:lnTo>
                  <a:pt x="48" y="1461"/>
                </a:lnTo>
                <a:lnTo>
                  <a:pt x="50" y="1477"/>
                </a:lnTo>
                <a:lnTo>
                  <a:pt x="48" y="1469"/>
                </a:lnTo>
                <a:lnTo>
                  <a:pt x="47" y="1462"/>
                </a:lnTo>
                <a:cubicBezTo>
                  <a:pt x="47" y="1458"/>
                  <a:pt x="46" y="1453"/>
                  <a:pt x="46" y="1448"/>
                </a:cubicBezTo>
                <a:lnTo>
                  <a:pt x="46" y="1446"/>
                </a:lnTo>
                <a:lnTo>
                  <a:pt x="238" y="1446"/>
                </a:lnTo>
                <a:lnTo>
                  <a:pt x="238" y="1440"/>
                </a:lnTo>
                <a:lnTo>
                  <a:pt x="239" y="1459"/>
                </a:lnTo>
                <a:lnTo>
                  <a:pt x="239" y="1469"/>
                </a:lnTo>
                <a:lnTo>
                  <a:pt x="239" y="1475"/>
                </a:lnTo>
                <a:cubicBezTo>
                  <a:pt x="239" y="1528"/>
                  <a:pt x="196" y="1571"/>
                  <a:pt x="143" y="1571"/>
                </a:cubicBezTo>
                <a:lnTo>
                  <a:pt x="142" y="1571"/>
                </a:lnTo>
                <a:cubicBezTo>
                  <a:pt x="89" y="1571"/>
                  <a:pt x="46" y="1528"/>
                  <a:pt x="46" y="1475"/>
                </a:cubicBezTo>
                <a:lnTo>
                  <a:pt x="47" y="1476"/>
                </a:lnTo>
                <a:lnTo>
                  <a:pt x="46" y="1467"/>
                </a:lnTo>
                <a:lnTo>
                  <a:pt x="237" y="1456"/>
                </a:lnTo>
                <a:lnTo>
                  <a:pt x="237" y="1458"/>
                </a:lnTo>
                <a:lnTo>
                  <a:pt x="237" y="1465"/>
                </a:lnTo>
                <a:lnTo>
                  <a:pt x="236" y="1448"/>
                </a:lnTo>
                <a:lnTo>
                  <a:pt x="239" y="1465"/>
                </a:lnTo>
                <a:lnTo>
                  <a:pt x="240" y="1473"/>
                </a:lnTo>
                <a:cubicBezTo>
                  <a:pt x="246" y="1523"/>
                  <a:pt x="212" y="1570"/>
                  <a:pt x="162" y="1579"/>
                </a:cubicBezTo>
                <a:cubicBezTo>
                  <a:pt x="112" y="1588"/>
                  <a:pt x="64" y="1557"/>
                  <a:pt x="51" y="1508"/>
                </a:cubicBezTo>
                <a:lnTo>
                  <a:pt x="48" y="1494"/>
                </a:lnTo>
                <a:lnTo>
                  <a:pt x="45" y="1476"/>
                </a:lnTo>
                <a:lnTo>
                  <a:pt x="44" y="1467"/>
                </a:lnTo>
                <a:lnTo>
                  <a:pt x="235" y="1456"/>
                </a:lnTo>
                <a:lnTo>
                  <a:pt x="235" y="1459"/>
                </a:lnTo>
                <a:lnTo>
                  <a:pt x="235" y="1456"/>
                </a:lnTo>
                <a:lnTo>
                  <a:pt x="236" y="1466"/>
                </a:lnTo>
                <a:cubicBezTo>
                  <a:pt x="239" y="1493"/>
                  <a:pt x="230" y="1520"/>
                  <a:pt x="212" y="1540"/>
                </a:cubicBezTo>
                <a:cubicBezTo>
                  <a:pt x="193" y="1560"/>
                  <a:pt x="168" y="1571"/>
                  <a:pt x="140" y="1571"/>
                </a:cubicBezTo>
                <a:lnTo>
                  <a:pt x="139" y="1571"/>
                </a:lnTo>
                <a:lnTo>
                  <a:pt x="235" y="1475"/>
                </a:lnTo>
                <a:lnTo>
                  <a:pt x="235" y="1480"/>
                </a:lnTo>
                <a:lnTo>
                  <a:pt x="235" y="1484"/>
                </a:lnTo>
                <a:lnTo>
                  <a:pt x="43" y="1484"/>
                </a:lnTo>
                <a:lnTo>
                  <a:pt x="43" y="1479"/>
                </a:lnTo>
                <a:lnTo>
                  <a:pt x="46" y="1503"/>
                </a:lnTo>
                <a:lnTo>
                  <a:pt x="45" y="1499"/>
                </a:lnTo>
                <a:lnTo>
                  <a:pt x="234" y="1475"/>
                </a:lnTo>
                <a:lnTo>
                  <a:pt x="234" y="1484"/>
                </a:lnTo>
                <a:lnTo>
                  <a:pt x="234" y="1494"/>
                </a:lnTo>
                <a:lnTo>
                  <a:pt x="42" y="1494"/>
                </a:lnTo>
                <a:lnTo>
                  <a:pt x="42" y="1490"/>
                </a:lnTo>
                <a:lnTo>
                  <a:pt x="44" y="1506"/>
                </a:lnTo>
                <a:lnTo>
                  <a:pt x="43" y="1500"/>
                </a:lnTo>
                <a:lnTo>
                  <a:pt x="137" y="1580"/>
                </a:lnTo>
                <a:lnTo>
                  <a:pt x="135" y="1580"/>
                </a:lnTo>
                <a:lnTo>
                  <a:pt x="227" y="1457"/>
                </a:lnTo>
                <a:lnTo>
                  <a:pt x="230" y="1467"/>
                </a:lnTo>
                <a:cubicBezTo>
                  <a:pt x="239" y="1496"/>
                  <a:pt x="234" y="1527"/>
                  <a:pt x="215" y="1552"/>
                </a:cubicBezTo>
                <a:cubicBezTo>
                  <a:pt x="197" y="1576"/>
                  <a:pt x="169" y="1590"/>
                  <a:pt x="138" y="1590"/>
                </a:cubicBezTo>
                <a:lnTo>
                  <a:pt x="135" y="1590"/>
                </a:lnTo>
                <a:cubicBezTo>
                  <a:pt x="108" y="1590"/>
                  <a:pt x="83" y="1579"/>
                  <a:pt x="65" y="1559"/>
                </a:cubicBezTo>
                <a:cubicBezTo>
                  <a:pt x="46" y="1539"/>
                  <a:pt x="37" y="1513"/>
                  <a:pt x="40" y="1486"/>
                </a:cubicBezTo>
                <a:lnTo>
                  <a:pt x="40" y="1483"/>
                </a:lnTo>
                <a:lnTo>
                  <a:pt x="40" y="1475"/>
                </a:lnTo>
                <a:lnTo>
                  <a:pt x="232" y="1475"/>
                </a:lnTo>
                <a:lnTo>
                  <a:pt x="232" y="1478"/>
                </a:lnTo>
                <a:lnTo>
                  <a:pt x="232" y="1494"/>
                </a:lnTo>
                <a:lnTo>
                  <a:pt x="231" y="1504"/>
                </a:lnTo>
                <a:cubicBezTo>
                  <a:pt x="226" y="1555"/>
                  <a:pt x="182" y="1593"/>
                  <a:pt x="131" y="1590"/>
                </a:cubicBezTo>
                <a:cubicBezTo>
                  <a:pt x="80" y="1588"/>
                  <a:pt x="39" y="1546"/>
                  <a:pt x="39" y="1494"/>
                </a:cubicBezTo>
                <a:lnTo>
                  <a:pt x="39" y="1489"/>
                </a:lnTo>
                <a:lnTo>
                  <a:pt x="39" y="1484"/>
                </a:lnTo>
                <a:lnTo>
                  <a:pt x="231" y="1484"/>
                </a:lnTo>
                <a:lnTo>
                  <a:pt x="231" y="1505"/>
                </a:lnTo>
                <a:lnTo>
                  <a:pt x="230" y="1514"/>
                </a:lnTo>
                <a:cubicBezTo>
                  <a:pt x="225" y="1559"/>
                  <a:pt x="189" y="1594"/>
                  <a:pt x="145" y="1599"/>
                </a:cubicBezTo>
                <a:cubicBezTo>
                  <a:pt x="100" y="1604"/>
                  <a:pt x="58" y="1577"/>
                  <a:pt x="43" y="1534"/>
                </a:cubicBezTo>
                <a:lnTo>
                  <a:pt x="42" y="1531"/>
                </a:lnTo>
                <a:cubicBezTo>
                  <a:pt x="41" y="1526"/>
                  <a:pt x="40" y="1521"/>
                  <a:pt x="39" y="1516"/>
                </a:cubicBezTo>
                <a:lnTo>
                  <a:pt x="38" y="1510"/>
                </a:lnTo>
                <a:cubicBezTo>
                  <a:pt x="33" y="1482"/>
                  <a:pt x="41" y="1454"/>
                  <a:pt x="59" y="1432"/>
                </a:cubicBezTo>
                <a:cubicBezTo>
                  <a:pt x="77" y="1411"/>
                  <a:pt x="104" y="1398"/>
                  <a:pt x="132" y="1398"/>
                </a:cubicBezTo>
                <a:lnTo>
                  <a:pt x="133" y="1398"/>
                </a:lnTo>
                <a:lnTo>
                  <a:pt x="134" y="1398"/>
                </a:lnTo>
                <a:lnTo>
                  <a:pt x="38" y="1494"/>
                </a:lnTo>
                <a:lnTo>
                  <a:pt x="38" y="1488"/>
                </a:lnTo>
                <a:lnTo>
                  <a:pt x="41" y="1512"/>
                </a:lnTo>
                <a:lnTo>
                  <a:pt x="40" y="1508"/>
                </a:lnTo>
                <a:lnTo>
                  <a:pt x="229" y="1484"/>
                </a:lnTo>
                <a:lnTo>
                  <a:pt x="229" y="1488"/>
                </a:lnTo>
                <a:cubicBezTo>
                  <a:pt x="229" y="1494"/>
                  <a:pt x="229" y="1499"/>
                  <a:pt x="228" y="1504"/>
                </a:cubicBezTo>
                <a:lnTo>
                  <a:pt x="227" y="1510"/>
                </a:lnTo>
                <a:lnTo>
                  <a:pt x="227" y="1476"/>
                </a:lnTo>
                <a:lnTo>
                  <a:pt x="228" y="1481"/>
                </a:lnTo>
                <a:cubicBezTo>
                  <a:pt x="229" y="1487"/>
                  <a:pt x="229" y="1493"/>
                  <a:pt x="229" y="1499"/>
                </a:cubicBezTo>
                <a:lnTo>
                  <a:pt x="229" y="1503"/>
                </a:lnTo>
                <a:cubicBezTo>
                  <a:pt x="229" y="1556"/>
                  <a:pt x="186" y="1599"/>
                  <a:pt x="133" y="1599"/>
                </a:cubicBezTo>
                <a:lnTo>
                  <a:pt x="131" y="1599"/>
                </a:lnTo>
                <a:cubicBezTo>
                  <a:pt x="103" y="1599"/>
                  <a:pt x="76" y="1587"/>
                  <a:pt x="58" y="1566"/>
                </a:cubicBezTo>
                <a:cubicBezTo>
                  <a:pt x="40" y="1544"/>
                  <a:pt x="32" y="1516"/>
                  <a:pt x="37" y="1488"/>
                </a:cubicBezTo>
                <a:lnTo>
                  <a:pt x="38" y="1482"/>
                </a:lnTo>
                <a:lnTo>
                  <a:pt x="36" y="1497"/>
                </a:lnTo>
                <a:lnTo>
                  <a:pt x="36" y="1494"/>
                </a:lnTo>
                <a:cubicBezTo>
                  <a:pt x="36" y="1444"/>
                  <a:pt x="76" y="1401"/>
                  <a:pt x="127" y="1399"/>
                </a:cubicBezTo>
                <a:cubicBezTo>
                  <a:pt x="178" y="1396"/>
                  <a:pt x="222" y="1433"/>
                  <a:pt x="228" y="1484"/>
                </a:cubicBezTo>
                <a:lnTo>
                  <a:pt x="229" y="1503"/>
                </a:lnTo>
                <a:lnTo>
                  <a:pt x="229" y="1513"/>
                </a:lnTo>
                <a:cubicBezTo>
                  <a:pt x="229" y="1566"/>
                  <a:pt x="186" y="1609"/>
                  <a:pt x="133" y="1609"/>
                </a:cubicBezTo>
                <a:lnTo>
                  <a:pt x="131" y="1609"/>
                </a:lnTo>
                <a:lnTo>
                  <a:pt x="226" y="1495"/>
                </a:lnTo>
                <a:lnTo>
                  <a:pt x="227" y="1500"/>
                </a:lnTo>
                <a:cubicBezTo>
                  <a:pt x="228" y="1506"/>
                  <a:pt x="228" y="1512"/>
                  <a:pt x="228" y="1518"/>
                </a:cubicBezTo>
                <a:lnTo>
                  <a:pt x="228" y="1522"/>
                </a:lnTo>
                <a:lnTo>
                  <a:pt x="36" y="1522"/>
                </a:lnTo>
                <a:lnTo>
                  <a:pt x="36" y="1518"/>
                </a:lnTo>
                <a:lnTo>
                  <a:pt x="36" y="1513"/>
                </a:lnTo>
                <a:lnTo>
                  <a:pt x="37" y="1514"/>
                </a:lnTo>
                <a:lnTo>
                  <a:pt x="36" y="1506"/>
                </a:lnTo>
                <a:cubicBezTo>
                  <a:pt x="30" y="1454"/>
                  <a:pt x="67" y="1406"/>
                  <a:pt x="119" y="1399"/>
                </a:cubicBezTo>
                <a:cubicBezTo>
                  <a:pt x="171" y="1392"/>
                  <a:pt x="219" y="1429"/>
                  <a:pt x="227" y="1481"/>
                </a:cubicBezTo>
                <a:lnTo>
                  <a:pt x="228" y="1493"/>
                </a:lnTo>
                <a:lnTo>
                  <a:pt x="229" y="1513"/>
                </a:lnTo>
                <a:lnTo>
                  <a:pt x="229" y="1524"/>
                </a:lnTo>
                <a:lnTo>
                  <a:pt x="229" y="1532"/>
                </a:lnTo>
                <a:cubicBezTo>
                  <a:pt x="229" y="1585"/>
                  <a:pt x="186" y="1628"/>
                  <a:pt x="133" y="1628"/>
                </a:cubicBezTo>
                <a:lnTo>
                  <a:pt x="130" y="1628"/>
                </a:lnTo>
                <a:cubicBezTo>
                  <a:pt x="101" y="1628"/>
                  <a:pt x="74" y="1615"/>
                  <a:pt x="56" y="1593"/>
                </a:cubicBezTo>
                <a:cubicBezTo>
                  <a:pt x="37" y="1570"/>
                  <a:pt x="30" y="1540"/>
                  <a:pt x="37" y="1512"/>
                </a:cubicBezTo>
                <a:lnTo>
                  <a:pt x="37" y="1514"/>
                </a:lnTo>
                <a:lnTo>
                  <a:pt x="37" y="1513"/>
                </a:lnTo>
                <a:lnTo>
                  <a:pt x="37" y="1506"/>
                </a:lnTo>
                <a:lnTo>
                  <a:pt x="42" y="1537"/>
                </a:lnTo>
                <a:lnTo>
                  <a:pt x="41" y="1534"/>
                </a:lnTo>
                <a:lnTo>
                  <a:pt x="228" y="1492"/>
                </a:lnTo>
                <a:lnTo>
                  <a:pt x="229" y="1511"/>
                </a:lnTo>
                <a:lnTo>
                  <a:pt x="229" y="1522"/>
                </a:lnTo>
                <a:lnTo>
                  <a:pt x="229" y="1529"/>
                </a:lnTo>
                <a:cubicBezTo>
                  <a:pt x="229" y="1540"/>
                  <a:pt x="228" y="1550"/>
                  <a:pt x="225" y="1560"/>
                </a:cubicBezTo>
                <a:lnTo>
                  <a:pt x="224" y="1563"/>
                </a:lnTo>
                <a:cubicBezTo>
                  <a:pt x="209" y="1606"/>
                  <a:pt x="167" y="1633"/>
                  <a:pt x="122" y="1628"/>
                </a:cubicBezTo>
                <a:cubicBezTo>
                  <a:pt x="77" y="1623"/>
                  <a:pt x="41" y="1587"/>
                  <a:pt x="37" y="1542"/>
                </a:cubicBezTo>
                <a:lnTo>
                  <a:pt x="36" y="1533"/>
                </a:lnTo>
                <a:lnTo>
                  <a:pt x="35" y="1524"/>
                </a:lnTo>
                <a:cubicBezTo>
                  <a:pt x="30" y="1475"/>
                  <a:pt x="62" y="1430"/>
                  <a:pt x="110" y="1420"/>
                </a:cubicBezTo>
                <a:cubicBezTo>
                  <a:pt x="158" y="1409"/>
                  <a:pt x="206" y="1437"/>
                  <a:pt x="222" y="1483"/>
                </a:cubicBezTo>
                <a:lnTo>
                  <a:pt x="223" y="1486"/>
                </a:lnTo>
                <a:cubicBezTo>
                  <a:pt x="224" y="1491"/>
                  <a:pt x="225" y="1496"/>
                  <a:pt x="226" y="1501"/>
                </a:cubicBezTo>
                <a:lnTo>
                  <a:pt x="227" y="1507"/>
                </a:lnTo>
                <a:lnTo>
                  <a:pt x="228" y="1513"/>
                </a:lnTo>
                <a:cubicBezTo>
                  <a:pt x="229" y="1518"/>
                  <a:pt x="229" y="1523"/>
                  <a:pt x="229" y="1528"/>
                </a:cubicBezTo>
                <a:lnTo>
                  <a:pt x="229" y="1532"/>
                </a:lnTo>
                <a:cubicBezTo>
                  <a:pt x="229" y="1582"/>
                  <a:pt x="191" y="1624"/>
                  <a:pt x="141" y="1628"/>
                </a:cubicBezTo>
                <a:cubicBezTo>
                  <a:pt x="92" y="1632"/>
                  <a:pt x="47" y="1598"/>
                  <a:pt x="39" y="1548"/>
                </a:cubicBezTo>
                <a:lnTo>
                  <a:pt x="39" y="1550"/>
                </a:lnTo>
                <a:lnTo>
                  <a:pt x="38" y="1546"/>
                </a:lnTo>
                <a:lnTo>
                  <a:pt x="227" y="1522"/>
                </a:lnTo>
                <a:lnTo>
                  <a:pt x="227" y="1518"/>
                </a:lnTo>
                <a:lnTo>
                  <a:pt x="228" y="1527"/>
                </a:lnTo>
                <a:lnTo>
                  <a:pt x="229" y="1546"/>
                </a:lnTo>
                <a:lnTo>
                  <a:pt x="229" y="1551"/>
                </a:lnTo>
                <a:cubicBezTo>
                  <a:pt x="229" y="1594"/>
                  <a:pt x="202" y="1631"/>
                  <a:pt x="161" y="1643"/>
                </a:cubicBezTo>
                <a:cubicBezTo>
                  <a:pt x="121" y="1656"/>
                  <a:pt x="77" y="1640"/>
                  <a:pt x="54" y="1605"/>
                </a:cubicBezTo>
                <a:lnTo>
                  <a:pt x="52" y="1602"/>
                </a:lnTo>
                <a:cubicBezTo>
                  <a:pt x="46" y="1593"/>
                  <a:pt x="42" y="1584"/>
                  <a:pt x="39" y="1575"/>
                </a:cubicBezTo>
                <a:lnTo>
                  <a:pt x="37" y="1568"/>
                </a:lnTo>
                <a:cubicBezTo>
                  <a:pt x="35" y="1559"/>
                  <a:pt x="33" y="1550"/>
                  <a:pt x="33" y="1541"/>
                </a:cubicBezTo>
                <a:lnTo>
                  <a:pt x="33" y="1535"/>
                </a:lnTo>
                <a:lnTo>
                  <a:pt x="33" y="1532"/>
                </a:lnTo>
                <a:lnTo>
                  <a:pt x="225" y="1532"/>
                </a:lnTo>
                <a:lnTo>
                  <a:pt x="225" y="1551"/>
                </a:lnTo>
                <a:lnTo>
                  <a:pt x="224" y="1561"/>
                </a:lnTo>
                <a:cubicBezTo>
                  <a:pt x="219" y="1610"/>
                  <a:pt x="178" y="1647"/>
                  <a:pt x="128" y="1647"/>
                </a:cubicBezTo>
                <a:lnTo>
                  <a:pt x="126" y="1647"/>
                </a:lnTo>
                <a:lnTo>
                  <a:pt x="125" y="1647"/>
                </a:lnTo>
                <a:lnTo>
                  <a:pt x="221" y="1551"/>
                </a:lnTo>
                <a:lnTo>
                  <a:pt x="221" y="1557"/>
                </a:lnTo>
                <a:cubicBezTo>
                  <a:pt x="221" y="1568"/>
                  <a:pt x="220" y="1578"/>
                  <a:pt x="217" y="1588"/>
                </a:cubicBezTo>
                <a:lnTo>
                  <a:pt x="216" y="1591"/>
                </a:lnTo>
                <a:cubicBezTo>
                  <a:pt x="201" y="1634"/>
                  <a:pt x="159" y="1661"/>
                  <a:pt x="114" y="1656"/>
                </a:cubicBezTo>
                <a:cubicBezTo>
                  <a:pt x="70" y="1651"/>
                  <a:pt x="34" y="1616"/>
                  <a:pt x="29" y="1571"/>
                </a:cubicBezTo>
                <a:lnTo>
                  <a:pt x="27" y="1551"/>
                </a:lnTo>
                <a:lnTo>
                  <a:pt x="27" y="1541"/>
                </a:lnTo>
                <a:cubicBezTo>
                  <a:pt x="27" y="1488"/>
                  <a:pt x="70" y="1445"/>
                  <a:pt x="123" y="1445"/>
                </a:cubicBezTo>
                <a:lnTo>
                  <a:pt x="124" y="1445"/>
                </a:lnTo>
                <a:cubicBezTo>
                  <a:pt x="152" y="1445"/>
                  <a:pt x="177" y="1457"/>
                  <a:pt x="196" y="1477"/>
                </a:cubicBezTo>
                <a:cubicBezTo>
                  <a:pt x="214" y="1497"/>
                  <a:pt x="223" y="1524"/>
                  <a:pt x="220" y="1551"/>
                </a:cubicBezTo>
                <a:lnTo>
                  <a:pt x="219" y="1561"/>
                </a:lnTo>
                <a:lnTo>
                  <a:pt x="216" y="1582"/>
                </a:lnTo>
                <a:lnTo>
                  <a:pt x="214" y="1591"/>
                </a:lnTo>
                <a:lnTo>
                  <a:pt x="120" y="1474"/>
                </a:lnTo>
                <a:lnTo>
                  <a:pt x="121" y="1474"/>
                </a:lnTo>
                <a:lnTo>
                  <a:pt x="25" y="1570"/>
                </a:lnTo>
                <a:lnTo>
                  <a:pt x="26" y="1550"/>
                </a:lnTo>
                <a:lnTo>
                  <a:pt x="27" y="1541"/>
                </a:lnTo>
                <a:cubicBezTo>
                  <a:pt x="33" y="1490"/>
                  <a:pt x="77" y="1453"/>
                  <a:pt x="128" y="1456"/>
                </a:cubicBezTo>
                <a:cubicBezTo>
                  <a:pt x="179" y="1458"/>
                  <a:pt x="218" y="1501"/>
                  <a:pt x="218" y="1551"/>
                </a:cubicBezTo>
                <a:lnTo>
                  <a:pt x="218" y="1554"/>
                </a:lnTo>
                <a:lnTo>
                  <a:pt x="218" y="1560"/>
                </a:lnTo>
                <a:cubicBezTo>
                  <a:pt x="218" y="1610"/>
                  <a:pt x="180" y="1652"/>
                  <a:pt x="130" y="1656"/>
                </a:cubicBezTo>
                <a:cubicBezTo>
                  <a:pt x="81" y="1660"/>
                  <a:pt x="36" y="1626"/>
                  <a:pt x="28" y="1576"/>
                </a:cubicBezTo>
                <a:lnTo>
                  <a:pt x="27" y="1570"/>
                </a:lnTo>
                <a:lnTo>
                  <a:pt x="30" y="1585"/>
                </a:lnTo>
                <a:lnTo>
                  <a:pt x="29" y="1582"/>
                </a:lnTo>
                <a:lnTo>
                  <a:pt x="216" y="1541"/>
                </a:lnTo>
                <a:lnTo>
                  <a:pt x="217" y="1560"/>
                </a:lnTo>
                <a:lnTo>
                  <a:pt x="217" y="1570"/>
                </a:lnTo>
                <a:lnTo>
                  <a:pt x="121" y="1474"/>
                </a:lnTo>
                <a:lnTo>
                  <a:pt x="122" y="1474"/>
                </a:lnTo>
                <a:lnTo>
                  <a:pt x="123" y="1474"/>
                </a:lnTo>
                <a:cubicBezTo>
                  <a:pt x="176" y="1474"/>
                  <a:pt x="219" y="1517"/>
                  <a:pt x="219" y="1570"/>
                </a:cubicBezTo>
                <a:lnTo>
                  <a:pt x="219" y="1575"/>
                </a:lnTo>
                <a:cubicBezTo>
                  <a:pt x="219" y="1583"/>
                  <a:pt x="219" y="1591"/>
                  <a:pt x="217" y="1599"/>
                </a:cubicBezTo>
                <a:lnTo>
                  <a:pt x="216" y="1603"/>
                </a:lnTo>
                <a:cubicBezTo>
                  <a:pt x="204" y="1650"/>
                  <a:pt x="159" y="1681"/>
                  <a:pt x="111" y="1675"/>
                </a:cubicBezTo>
                <a:cubicBezTo>
                  <a:pt x="63" y="1669"/>
                  <a:pt x="26" y="1628"/>
                  <a:pt x="26" y="1579"/>
                </a:cubicBezTo>
                <a:lnTo>
                  <a:pt x="26" y="1574"/>
                </a:lnTo>
                <a:lnTo>
                  <a:pt x="29" y="1598"/>
                </a:lnTo>
                <a:lnTo>
                  <a:pt x="28" y="1594"/>
                </a:lnTo>
                <a:lnTo>
                  <a:pt x="216" y="1552"/>
                </a:lnTo>
                <a:lnTo>
                  <a:pt x="217" y="1557"/>
                </a:lnTo>
                <a:cubicBezTo>
                  <a:pt x="218" y="1563"/>
                  <a:pt x="218" y="1569"/>
                  <a:pt x="218" y="1575"/>
                </a:cubicBezTo>
                <a:lnTo>
                  <a:pt x="218" y="1579"/>
                </a:lnTo>
                <a:cubicBezTo>
                  <a:pt x="218" y="1628"/>
                  <a:pt x="182" y="1669"/>
                  <a:pt x="134" y="1675"/>
                </a:cubicBezTo>
                <a:cubicBezTo>
                  <a:pt x="86" y="1681"/>
                  <a:pt x="41" y="1650"/>
                  <a:pt x="29" y="1603"/>
                </a:cubicBezTo>
                <a:lnTo>
                  <a:pt x="32" y="1611"/>
                </a:lnTo>
                <a:lnTo>
                  <a:pt x="30" y="1606"/>
                </a:lnTo>
                <a:lnTo>
                  <a:pt x="211" y="1540"/>
                </a:lnTo>
                <a:lnTo>
                  <a:pt x="212" y="1543"/>
                </a:lnTo>
                <a:lnTo>
                  <a:pt x="214" y="1549"/>
                </a:lnTo>
                <a:cubicBezTo>
                  <a:pt x="216" y="1556"/>
                  <a:pt x="218" y="1564"/>
                  <a:pt x="218" y="1571"/>
                </a:cubicBezTo>
                <a:lnTo>
                  <a:pt x="219" y="1591"/>
                </a:lnTo>
                <a:lnTo>
                  <a:pt x="219" y="1597"/>
                </a:lnTo>
                <a:lnTo>
                  <a:pt x="219" y="1598"/>
                </a:lnTo>
                <a:lnTo>
                  <a:pt x="27" y="1598"/>
                </a:lnTo>
                <a:lnTo>
                  <a:pt x="27" y="1594"/>
                </a:lnTo>
                <a:lnTo>
                  <a:pt x="28" y="1596"/>
                </a:lnTo>
                <a:lnTo>
                  <a:pt x="26" y="1576"/>
                </a:lnTo>
                <a:lnTo>
                  <a:pt x="26" y="1570"/>
                </a:lnTo>
                <a:lnTo>
                  <a:pt x="218" y="1570"/>
                </a:lnTo>
                <a:lnTo>
                  <a:pt x="218" y="1572"/>
                </a:lnTo>
                <a:lnTo>
                  <a:pt x="218" y="1579"/>
                </a:lnTo>
                <a:lnTo>
                  <a:pt x="218" y="1589"/>
                </a:lnTo>
                <a:cubicBezTo>
                  <a:pt x="218" y="1595"/>
                  <a:pt x="218" y="1600"/>
                  <a:pt x="217" y="1605"/>
                </a:cubicBezTo>
                <a:lnTo>
                  <a:pt x="216" y="1611"/>
                </a:lnTo>
                <a:cubicBezTo>
                  <a:pt x="215" y="1616"/>
                  <a:pt x="214" y="1621"/>
                  <a:pt x="213" y="1626"/>
                </a:cubicBezTo>
                <a:lnTo>
                  <a:pt x="212" y="1629"/>
                </a:lnTo>
                <a:cubicBezTo>
                  <a:pt x="198" y="1669"/>
                  <a:pt x="159" y="1696"/>
                  <a:pt x="117" y="1694"/>
                </a:cubicBezTo>
                <a:cubicBezTo>
                  <a:pt x="74" y="1693"/>
                  <a:pt x="38" y="1663"/>
                  <a:pt x="27" y="1622"/>
                </a:cubicBezTo>
                <a:lnTo>
                  <a:pt x="25" y="1613"/>
                </a:lnTo>
                <a:lnTo>
                  <a:pt x="24" y="1608"/>
                </a:lnTo>
                <a:cubicBezTo>
                  <a:pt x="19" y="1580"/>
                  <a:pt x="26" y="1551"/>
                  <a:pt x="44" y="1529"/>
                </a:cubicBezTo>
                <a:cubicBezTo>
                  <a:pt x="62" y="1506"/>
                  <a:pt x="90" y="1493"/>
                  <a:pt x="118" y="1493"/>
                </a:cubicBezTo>
                <a:lnTo>
                  <a:pt x="119" y="1493"/>
                </a:lnTo>
                <a:lnTo>
                  <a:pt x="23" y="1589"/>
                </a:lnTo>
                <a:lnTo>
                  <a:pt x="24" y="1590"/>
                </a:lnTo>
                <a:lnTo>
                  <a:pt x="23" y="1582"/>
                </a:lnTo>
                <a:lnTo>
                  <a:pt x="214" y="1570"/>
                </a:lnTo>
                <a:lnTo>
                  <a:pt x="214" y="1578"/>
                </a:lnTo>
                <a:lnTo>
                  <a:pt x="214" y="1589"/>
                </a:lnTo>
                <a:cubicBezTo>
                  <a:pt x="214" y="1642"/>
                  <a:pt x="171" y="1685"/>
                  <a:pt x="118" y="1685"/>
                </a:cubicBezTo>
                <a:lnTo>
                  <a:pt x="116" y="1685"/>
                </a:lnTo>
                <a:lnTo>
                  <a:pt x="211" y="1608"/>
                </a:lnTo>
                <a:lnTo>
                  <a:pt x="209" y="1618"/>
                </a:lnTo>
                <a:lnTo>
                  <a:pt x="208" y="1622"/>
                </a:lnTo>
                <a:cubicBezTo>
                  <a:pt x="197" y="1664"/>
                  <a:pt x="159" y="1694"/>
                  <a:pt x="114" y="1694"/>
                </a:cubicBezTo>
                <a:cubicBezTo>
                  <a:pt x="70" y="1694"/>
                  <a:pt x="32" y="1664"/>
                  <a:pt x="21" y="1622"/>
                </a:cubicBezTo>
                <a:lnTo>
                  <a:pt x="19" y="1613"/>
                </a:lnTo>
                <a:lnTo>
                  <a:pt x="18" y="1608"/>
                </a:lnTo>
                <a:cubicBezTo>
                  <a:pt x="8" y="1557"/>
                  <a:pt x="41" y="1507"/>
                  <a:pt x="91" y="1496"/>
                </a:cubicBezTo>
                <a:cubicBezTo>
                  <a:pt x="142" y="1484"/>
                  <a:pt x="193" y="1516"/>
                  <a:pt x="206" y="1566"/>
                </a:cubicBezTo>
                <a:lnTo>
                  <a:pt x="208" y="1575"/>
                </a:lnTo>
                <a:lnTo>
                  <a:pt x="209" y="1580"/>
                </a:lnTo>
                <a:cubicBezTo>
                  <a:pt x="214" y="1608"/>
                  <a:pt x="207" y="1637"/>
                  <a:pt x="189" y="1659"/>
                </a:cubicBezTo>
                <a:cubicBezTo>
                  <a:pt x="170" y="1682"/>
                  <a:pt x="143" y="1694"/>
                  <a:pt x="114" y="1694"/>
                </a:cubicBezTo>
                <a:lnTo>
                  <a:pt x="113" y="1694"/>
                </a:lnTo>
                <a:lnTo>
                  <a:pt x="209" y="1598"/>
                </a:lnTo>
                <a:lnTo>
                  <a:pt x="209" y="1608"/>
                </a:lnTo>
                <a:lnTo>
                  <a:pt x="209" y="1614"/>
                </a:lnTo>
                <a:lnTo>
                  <a:pt x="209" y="1617"/>
                </a:lnTo>
                <a:cubicBezTo>
                  <a:pt x="209" y="1666"/>
                  <a:pt x="173" y="1707"/>
                  <a:pt x="125" y="1713"/>
                </a:cubicBezTo>
                <a:cubicBezTo>
                  <a:pt x="77" y="1719"/>
                  <a:pt x="32" y="1688"/>
                  <a:pt x="20" y="1641"/>
                </a:cubicBezTo>
                <a:lnTo>
                  <a:pt x="18" y="1632"/>
                </a:lnTo>
                <a:lnTo>
                  <a:pt x="17" y="1627"/>
                </a:lnTo>
                <a:lnTo>
                  <a:pt x="207" y="1608"/>
                </a:lnTo>
                <a:lnTo>
                  <a:pt x="207" y="1612"/>
                </a:lnTo>
                <a:lnTo>
                  <a:pt x="207" y="1617"/>
                </a:lnTo>
                <a:cubicBezTo>
                  <a:pt x="207" y="1670"/>
                  <a:pt x="164" y="1713"/>
                  <a:pt x="111" y="1713"/>
                </a:cubicBezTo>
                <a:lnTo>
                  <a:pt x="108" y="1713"/>
                </a:lnTo>
                <a:lnTo>
                  <a:pt x="108" y="1521"/>
                </a:lnTo>
                <a:lnTo>
                  <a:pt x="109" y="1521"/>
                </a:lnTo>
                <a:lnTo>
                  <a:pt x="14" y="1628"/>
                </a:lnTo>
                <a:lnTo>
                  <a:pt x="12" y="1608"/>
                </a:lnTo>
                <a:lnTo>
                  <a:pt x="13" y="1609"/>
                </a:lnTo>
                <a:lnTo>
                  <a:pt x="12" y="1601"/>
                </a:lnTo>
                <a:lnTo>
                  <a:pt x="203" y="1601"/>
                </a:lnTo>
                <a:lnTo>
                  <a:pt x="202" y="1606"/>
                </a:lnTo>
                <a:lnTo>
                  <a:pt x="199" y="1629"/>
                </a:lnTo>
                <a:lnTo>
                  <a:pt x="197" y="1638"/>
                </a:lnTo>
                <a:lnTo>
                  <a:pt x="103" y="1521"/>
                </a:lnTo>
                <a:lnTo>
                  <a:pt x="104" y="1521"/>
                </a:lnTo>
                <a:cubicBezTo>
                  <a:pt x="133" y="1521"/>
                  <a:pt x="159" y="1534"/>
                  <a:pt x="178" y="1555"/>
                </a:cubicBezTo>
                <a:cubicBezTo>
                  <a:pt x="196" y="1577"/>
                  <a:pt x="204" y="1605"/>
                  <a:pt x="199" y="1633"/>
                </a:cubicBezTo>
                <a:lnTo>
                  <a:pt x="198" y="1639"/>
                </a:lnTo>
                <a:cubicBezTo>
                  <a:pt x="197" y="1649"/>
                  <a:pt x="194" y="1658"/>
                  <a:pt x="189" y="1666"/>
                </a:cubicBezTo>
                <a:lnTo>
                  <a:pt x="187" y="1670"/>
                </a:lnTo>
                <a:cubicBezTo>
                  <a:pt x="168" y="1709"/>
                  <a:pt x="126" y="1730"/>
                  <a:pt x="84" y="1722"/>
                </a:cubicBezTo>
                <a:cubicBezTo>
                  <a:pt x="42" y="1714"/>
                  <a:pt x="10" y="1680"/>
                  <a:pt x="6" y="1637"/>
                </a:cubicBezTo>
                <a:lnTo>
                  <a:pt x="6" y="1633"/>
                </a:lnTo>
                <a:lnTo>
                  <a:pt x="5" y="1627"/>
                </a:lnTo>
                <a:cubicBezTo>
                  <a:pt x="4" y="1622"/>
                  <a:pt x="3" y="1617"/>
                  <a:pt x="3" y="1611"/>
                </a:cubicBezTo>
                <a:lnTo>
                  <a:pt x="3" y="1608"/>
                </a:lnTo>
                <a:cubicBezTo>
                  <a:pt x="3" y="1561"/>
                  <a:pt x="38" y="1521"/>
                  <a:pt x="84" y="1514"/>
                </a:cubicBezTo>
                <a:cubicBezTo>
                  <a:pt x="131" y="1506"/>
                  <a:pt x="176" y="1533"/>
                  <a:pt x="191" y="1578"/>
                </a:cubicBezTo>
                <a:lnTo>
                  <a:pt x="192" y="1581"/>
                </a:lnTo>
                <a:cubicBezTo>
                  <a:pt x="193" y="1586"/>
                  <a:pt x="194" y="1591"/>
                  <a:pt x="195" y="1596"/>
                </a:cubicBezTo>
                <a:lnTo>
                  <a:pt x="197" y="1608"/>
                </a:lnTo>
                <a:lnTo>
                  <a:pt x="198" y="1618"/>
                </a:lnTo>
                <a:cubicBezTo>
                  <a:pt x="203" y="1667"/>
                  <a:pt x="170" y="1711"/>
                  <a:pt x="123" y="1721"/>
                </a:cubicBezTo>
                <a:cubicBezTo>
                  <a:pt x="75" y="1732"/>
                  <a:pt x="27" y="1704"/>
                  <a:pt x="11" y="1658"/>
                </a:cubicBezTo>
                <a:lnTo>
                  <a:pt x="10" y="1655"/>
                </a:lnTo>
                <a:cubicBezTo>
                  <a:pt x="9" y="1649"/>
                  <a:pt x="7" y="1644"/>
                  <a:pt x="6" y="1638"/>
                </a:cubicBezTo>
                <a:lnTo>
                  <a:pt x="5" y="1631"/>
                </a:lnTo>
                <a:cubicBezTo>
                  <a:pt x="5" y="1627"/>
                  <a:pt x="4" y="1622"/>
                  <a:pt x="4" y="1617"/>
                </a:cubicBezTo>
                <a:lnTo>
                  <a:pt x="4" y="1606"/>
                </a:lnTo>
                <a:lnTo>
                  <a:pt x="4" y="1600"/>
                </a:lnTo>
                <a:lnTo>
                  <a:pt x="4" y="1598"/>
                </a:lnTo>
                <a:lnTo>
                  <a:pt x="196" y="1598"/>
                </a:lnTo>
                <a:lnTo>
                  <a:pt x="196" y="1592"/>
                </a:lnTo>
                <a:lnTo>
                  <a:pt x="197" y="1602"/>
                </a:lnTo>
                <a:lnTo>
                  <a:pt x="198" y="1621"/>
                </a:lnTo>
                <a:lnTo>
                  <a:pt x="198" y="1627"/>
                </a:lnTo>
                <a:cubicBezTo>
                  <a:pt x="198" y="1680"/>
                  <a:pt x="155" y="1723"/>
                  <a:pt x="102" y="1723"/>
                </a:cubicBezTo>
                <a:lnTo>
                  <a:pt x="100" y="1723"/>
                </a:lnTo>
                <a:lnTo>
                  <a:pt x="99" y="1723"/>
                </a:lnTo>
                <a:lnTo>
                  <a:pt x="194" y="1609"/>
                </a:lnTo>
                <a:lnTo>
                  <a:pt x="194" y="1609"/>
                </a:lnTo>
                <a:lnTo>
                  <a:pt x="195" y="1613"/>
                </a:lnTo>
                <a:lnTo>
                  <a:pt x="5" y="1636"/>
                </a:lnTo>
                <a:lnTo>
                  <a:pt x="5" y="1632"/>
                </a:lnTo>
                <a:lnTo>
                  <a:pt x="7" y="1651"/>
                </a:lnTo>
                <a:lnTo>
                  <a:pt x="6" y="1646"/>
                </a:lnTo>
                <a:cubicBezTo>
                  <a:pt x="1" y="1618"/>
                  <a:pt x="8" y="1589"/>
                  <a:pt x="26" y="1567"/>
                </a:cubicBezTo>
                <a:cubicBezTo>
                  <a:pt x="44" y="1544"/>
                  <a:pt x="72" y="1531"/>
                  <a:pt x="100" y="1531"/>
                </a:cubicBezTo>
                <a:lnTo>
                  <a:pt x="101" y="1531"/>
                </a:lnTo>
                <a:cubicBezTo>
                  <a:pt x="154" y="1531"/>
                  <a:pt x="197" y="1574"/>
                  <a:pt x="197" y="1627"/>
                </a:cubicBezTo>
                <a:lnTo>
                  <a:pt x="197" y="1632"/>
                </a:lnTo>
                <a:lnTo>
                  <a:pt x="197" y="1636"/>
                </a:lnTo>
                <a:lnTo>
                  <a:pt x="5" y="1636"/>
                </a:lnTo>
                <a:lnTo>
                  <a:pt x="5" y="1632"/>
                </a:lnTo>
                <a:lnTo>
                  <a:pt x="5" y="1627"/>
                </a:lnTo>
                <a:cubicBezTo>
                  <a:pt x="5" y="1578"/>
                  <a:pt x="43" y="1537"/>
                  <a:pt x="92" y="1532"/>
                </a:cubicBezTo>
                <a:cubicBezTo>
                  <a:pt x="141" y="1527"/>
                  <a:pt x="186" y="1560"/>
                  <a:pt x="196" y="1609"/>
                </a:cubicBezTo>
                <a:lnTo>
                  <a:pt x="197" y="1614"/>
                </a:lnTo>
                <a:cubicBezTo>
                  <a:pt x="198" y="1620"/>
                  <a:pt x="198" y="1626"/>
                  <a:pt x="198" y="1632"/>
                </a:cubicBezTo>
                <a:lnTo>
                  <a:pt x="198" y="1636"/>
                </a:lnTo>
                <a:cubicBezTo>
                  <a:pt x="198" y="1689"/>
                  <a:pt x="155" y="1732"/>
                  <a:pt x="102" y="1732"/>
                </a:cubicBezTo>
                <a:cubicBezTo>
                  <a:pt x="49" y="1732"/>
                  <a:pt x="6" y="1689"/>
                  <a:pt x="6" y="163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18"/>
          <p:cNvSpPr>
            <a:spLocks/>
          </p:cNvSpPr>
          <p:nvPr/>
        </p:nvSpPr>
        <p:spPr bwMode="auto">
          <a:xfrm>
            <a:off x="1806575" y="4581525"/>
            <a:ext cx="76200" cy="274638"/>
          </a:xfrm>
          <a:custGeom>
            <a:avLst/>
            <a:gdLst>
              <a:gd name="T0" fmla="*/ 18 w 530"/>
              <a:gd name="T1" fmla="*/ 1776 h 1923"/>
              <a:gd name="T2" fmla="*/ 216 w 530"/>
              <a:gd name="T3" fmla="*/ 1678 h 1923"/>
              <a:gd name="T4" fmla="*/ 222 w 530"/>
              <a:gd name="T5" fmla="*/ 1670 h 1923"/>
              <a:gd name="T6" fmla="*/ 231 w 530"/>
              <a:gd name="T7" fmla="*/ 1638 h 1923"/>
              <a:gd name="T8" fmla="*/ 249 w 530"/>
              <a:gd name="T9" fmla="*/ 1584 h 1923"/>
              <a:gd name="T10" fmla="*/ 65 w 530"/>
              <a:gd name="T11" fmla="*/ 1509 h 1923"/>
              <a:gd name="T12" fmla="*/ 70 w 530"/>
              <a:gd name="T13" fmla="*/ 1480 h 1923"/>
              <a:gd name="T14" fmla="*/ 277 w 530"/>
              <a:gd name="T15" fmla="*/ 1419 h 1923"/>
              <a:gd name="T16" fmla="*/ 284 w 530"/>
              <a:gd name="T17" fmla="*/ 1357 h 1923"/>
              <a:gd name="T18" fmla="*/ 108 w 530"/>
              <a:gd name="T19" fmla="*/ 1273 h 1923"/>
              <a:gd name="T20" fmla="*/ 113 w 530"/>
              <a:gd name="T21" fmla="*/ 1279 h 1923"/>
              <a:gd name="T22" fmla="*/ 312 w 530"/>
              <a:gd name="T23" fmla="*/ 1206 h 1923"/>
              <a:gd name="T24" fmla="*/ 215 w 530"/>
              <a:gd name="T25" fmla="*/ 1042 h 1923"/>
              <a:gd name="T26" fmla="*/ 131 w 530"/>
              <a:gd name="T27" fmla="*/ 1090 h 1923"/>
              <a:gd name="T28" fmla="*/ 230 w 530"/>
              <a:gd name="T29" fmla="*/ 929 h 1923"/>
              <a:gd name="T30" fmla="*/ 167 w 530"/>
              <a:gd name="T31" fmla="*/ 988 h 1923"/>
              <a:gd name="T32" fmla="*/ 194 w 530"/>
              <a:gd name="T33" fmla="*/ 1012 h 1923"/>
              <a:gd name="T34" fmla="*/ 175 w 530"/>
              <a:gd name="T35" fmla="*/ 876 h 1923"/>
              <a:gd name="T36" fmla="*/ 207 w 530"/>
              <a:gd name="T37" fmla="*/ 818 h 1923"/>
              <a:gd name="T38" fmla="*/ 210 w 530"/>
              <a:gd name="T39" fmla="*/ 785 h 1923"/>
              <a:gd name="T40" fmla="*/ 404 w 530"/>
              <a:gd name="T41" fmla="*/ 728 h 1923"/>
              <a:gd name="T42" fmla="*/ 411 w 530"/>
              <a:gd name="T43" fmla="*/ 656 h 1923"/>
              <a:gd name="T44" fmla="*/ 229 w 530"/>
              <a:gd name="T45" fmla="*/ 633 h 1923"/>
              <a:gd name="T46" fmla="*/ 234 w 530"/>
              <a:gd name="T47" fmla="*/ 577 h 1923"/>
              <a:gd name="T48" fmla="*/ 434 w 530"/>
              <a:gd name="T49" fmla="*/ 512 h 1923"/>
              <a:gd name="T50" fmla="*/ 342 w 530"/>
              <a:gd name="T51" fmla="*/ 376 h 1923"/>
              <a:gd name="T52" fmla="*/ 289 w 530"/>
              <a:gd name="T53" fmla="*/ 408 h 1923"/>
              <a:gd name="T54" fmla="*/ 289 w 530"/>
              <a:gd name="T55" fmla="*/ 338 h 1923"/>
              <a:gd name="T56" fmla="*/ 482 w 530"/>
              <a:gd name="T57" fmla="*/ 302 h 1923"/>
              <a:gd name="T58" fmla="*/ 299 w 530"/>
              <a:gd name="T59" fmla="*/ 238 h 1923"/>
              <a:gd name="T60" fmla="*/ 420 w 530"/>
              <a:gd name="T61" fmla="*/ 109 h 1923"/>
              <a:gd name="T62" fmla="*/ 520 w 530"/>
              <a:gd name="T63" fmla="*/ 148 h 1923"/>
              <a:gd name="T64" fmla="*/ 329 w 530"/>
              <a:gd name="T65" fmla="*/ 162 h 1923"/>
              <a:gd name="T66" fmla="*/ 325 w 530"/>
              <a:gd name="T67" fmla="*/ 252 h 1923"/>
              <a:gd name="T68" fmla="*/ 486 w 530"/>
              <a:gd name="T69" fmla="*/ 262 h 1923"/>
              <a:gd name="T70" fmla="*/ 290 w 530"/>
              <a:gd name="T71" fmla="*/ 325 h 1923"/>
              <a:gd name="T72" fmla="*/ 291 w 530"/>
              <a:gd name="T73" fmla="*/ 402 h 1923"/>
              <a:gd name="T74" fmla="*/ 445 w 530"/>
              <a:gd name="T75" fmla="*/ 455 h 1923"/>
              <a:gd name="T76" fmla="*/ 437 w 530"/>
              <a:gd name="T77" fmla="*/ 510 h 1923"/>
              <a:gd name="T78" fmla="*/ 429 w 530"/>
              <a:gd name="T79" fmla="*/ 547 h 1923"/>
              <a:gd name="T80" fmla="*/ 327 w 530"/>
              <a:gd name="T81" fmla="*/ 518 h 1923"/>
              <a:gd name="T82" fmla="*/ 223 w 530"/>
              <a:gd name="T83" fmla="*/ 662 h 1923"/>
              <a:gd name="T84" fmla="*/ 409 w 530"/>
              <a:gd name="T85" fmla="*/ 700 h 1923"/>
              <a:gd name="T86" fmla="*/ 402 w 530"/>
              <a:gd name="T87" fmla="*/ 757 h 1923"/>
              <a:gd name="T88" fmla="*/ 214 w 530"/>
              <a:gd name="T89" fmla="*/ 857 h 1923"/>
              <a:gd name="T90" fmla="*/ 375 w 530"/>
              <a:gd name="T91" fmla="*/ 891 h 1923"/>
              <a:gd name="T92" fmla="*/ 173 w 530"/>
              <a:gd name="T93" fmla="*/ 965 h 1923"/>
              <a:gd name="T94" fmla="*/ 359 w 530"/>
              <a:gd name="T95" fmla="*/ 994 h 1923"/>
              <a:gd name="T96" fmla="*/ 340 w 530"/>
              <a:gd name="T97" fmla="*/ 1051 h 1923"/>
              <a:gd name="T98" fmla="*/ 323 w 530"/>
              <a:gd name="T99" fmla="*/ 1109 h 1923"/>
              <a:gd name="T100" fmla="*/ 317 w 530"/>
              <a:gd name="T101" fmla="*/ 1150 h 1923"/>
              <a:gd name="T102" fmla="*/ 314 w 530"/>
              <a:gd name="T103" fmla="*/ 1195 h 1923"/>
              <a:gd name="T104" fmla="*/ 208 w 530"/>
              <a:gd name="T105" fmla="*/ 1357 h 1923"/>
              <a:gd name="T106" fmla="*/ 189 w 530"/>
              <a:gd name="T107" fmla="*/ 1231 h 1923"/>
              <a:gd name="T108" fmla="*/ 90 w 530"/>
              <a:gd name="T109" fmla="*/ 1400 h 1923"/>
              <a:gd name="T110" fmla="*/ 79 w 530"/>
              <a:gd name="T111" fmla="*/ 1470 h 1923"/>
              <a:gd name="T112" fmla="*/ 259 w 530"/>
              <a:gd name="T113" fmla="*/ 1498 h 1923"/>
              <a:gd name="T114" fmla="*/ 248 w 530"/>
              <a:gd name="T115" fmla="*/ 1535 h 1923"/>
              <a:gd name="T116" fmla="*/ 51 w 530"/>
              <a:gd name="T117" fmla="*/ 1658 h 1923"/>
              <a:gd name="T118" fmla="*/ 33 w 530"/>
              <a:gd name="T119" fmla="*/ 1676 h 1923"/>
              <a:gd name="T120" fmla="*/ 30 w 530"/>
              <a:gd name="T121" fmla="*/ 1688 h 1923"/>
              <a:gd name="T122" fmla="*/ 25 w 530"/>
              <a:gd name="T123" fmla="*/ 1755 h 1923"/>
              <a:gd name="T124" fmla="*/ 202 w 530"/>
              <a:gd name="T125" fmla="*/ 1814 h 1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0" h="1923">
                <a:moveTo>
                  <a:pt x="97" y="1908"/>
                </a:moveTo>
                <a:lnTo>
                  <a:pt x="96" y="1908"/>
                </a:lnTo>
                <a:cubicBezTo>
                  <a:pt x="43" y="1908"/>
                  <a:pt x="0" y="1865"/>
                  <a:pt x="0" y="1812"/>
                </a:cubicBezTo>
                <a:cubicBezTo>
                  <a:pt x="0" y="1759"/>
                  <a:pt x="43" y="1716"/>
                  <a:pt x="96" y="1716"/>
                </a:cubicBezTo>
                <a:lnTo>
                  <a:pt x="98" y="1716"/>
                </a:lnTo>
                <a:cubicBezTo>
                  <a:pt x="141" y="1716"/>
                  <a:pt x="178" y="1744"/>
                  <a:pt x="190" y="1785"/>
                </a:cubicBezTo>
                <a:lnTo>
                  <a:pt x="193" y="1795"/>
                </a:lnTo>
                <a:lnTo>
                  <a:pt x="101" y="1726"/>
                </a:lnTo>
                <a:lnTo>
                  <a:pt x="102" y="1726"/>
                </a:lnTo>
                <a:lnTo>
                  <a:pt x="8" y="1841"/>
                </a:lnTo>
                <a:lnTo>
                  <a:pt x="6" y="1831"/>
                </a:lnTo>
                <a:cubicBezTo>
                  <a:pt x="1" y="1803"/>
                  <a:pt x="8" y="1774"/>
                  <a:pt x="26" y="1752"/>
                </a:cubicBezTo>
                <a:cubicBezTo>
                  <a:pt x="44" y="1729"/>
                  <a:pt x="72" y="1716"/>
                  <a:pt x="100" y="1716"/>
                </a:cubicBezTo>
                <a:lnTo>
                  <a:pt x="102" y="1716"/>
                </a:lnTo>
                <a:lnTo>
                  <a:pt x="103" y="1716"/>
                </a:lnTo>
                <a:cubicBezTo>
                  <a:pt x="156" y="1716"/>
                  <a:pt x="199" y="1759"/>
                  <a:pt x="199" y="1812"/>
                </a:cubicBezTo>
                <a:lnTo>
                  <a:pt x="199" y="1822"/>
                </a:lnTo>
                <a:lnTo>
                  <a:pt x="9" y="1804"/>
                </a:lnTo>
                <a:lnTo>
                  <a:pt x="11" y="1794"/>
                </a:lnTo>
                <a:lnTo>
                  <a:pt x="11" y="1793"/>
                </a:lnTo>
                <a:lnTo>
                  <a:pt x="106" y="1899"/>
                </a:lnTo>
                <a:lnTo>
                  <a:pt x="105" y="1899"/>
                </a:lnTo>
                <a:lnTo>
                  <a:pt x="201" y="1803"/>
                </a:lnTo>
                <a:lnTo>
                  <a:pt x="201" y="1808"/>
                </a:lnTo>
                <a:cubicBezTo>
                  <a:pt x="201" y="1816"/>
                  <a:pt x="201" y="1824"/>
                  <a:pt x="199" y="1832"/>
                </a:cubicBezTo>
                <a:lnTo>
                  <a:pt x="198" y="1836"/>
                </a:lnTo>
                <a:lnTo>
                  <a:pt x="104" y="1716"/>
                </a:lnTo>
                <a:lnTo>
                  <a:pt x="105" y="1716"/>
                </a:lnTo>
                <a:lnTo>
                  <a:pt x="9" y="1812"/>
                </a:lnTo>
                <a:lnTo>
                  <a:pt x="9" y="1808"/>
                </a:lnTo>
                <a:lnTo>
                  <a:pt x="11" y="1827"/>
                </a:lnTo>
                <a:lnTo>
                  <a:pt x="10" y="1822"/>
                </a:lnTo>
                <a:cubicBezTo>
                  <a:pt x="8" y="1813"/>
                  <a:pt x="8" y="1803"/>
                  <a:pt x="9" y="1794"/>
                </a:cubicBezTo>
                <a:lnTo>
                  <a:pt x="10" y="1784"/>
                </a:lnTo>
                <a:lnTo>
                  <a:pt x="105" y="1889"/>
                </a:lnTo>
                <a:lnTo>
                  <a:pt x="104" y="1889"/>
                </a:lnTo>
                <a:cubicBezTo>
                  <a:pt x="51" y="1889"/>
                  <a:pt x="8" y="1846"/>
                  <a:pt x="8" y="1793"/>
                </a:cubicBezTo>
                <a:cubicBezTo>
                  <a:pt x="8" y="1740"/>
                  <a:pt x="51" y="1697"/>
                  <a:pt x="104" y="1697"/>
                </a:cubicBezTo>
                <a:lnTo>
                  <a:pt x="108" y="1697"/>
                </a:lnTo>
                <a:cubicBezTo>
                  <a:pt x="161" y="1697"/>
                  <a:pt x="204" y="1740"/>
                  <a:pt x="204" y="1793"/>
                </a:cubicBezTo>
                <a:cubicBezTo>
                  <a:pt x="204" y="1846"/>
                  <a:pt x="161" y="1889"/>
                  <a:pt x="108" y="1889"/>
                </a:cubicBezTo>
                <a:lnTo>
                  <a:pt x="107" y="1889"/>
                </a:lnTo>
                <a:cubicBezTo>
                  <a:pt x="54" y="1889"/>
                  <a:pt x="11" y="1846"/>
                  <a:pt x="11" y="1793"/>
                </a:cubicBezTo>
                <a:cubicBezTo>
                  <a:pt x="11" y="1740"/>
                  <a:pt x="54" y="1697"/>
                  <a:pt x="107" y="1697"/>
                </a:cubicBezTo>
                <a:lnTo>
                  <a:pt x="108" y="1697"/>
                </a:lnTo>
                <a:lnTo>
                  <a:pt x="14" y="1775"/>
                </a:lnTo>
                <a:lnTo>
                  <a:pt x="15" y="1770"/>
                </a:lnTo>
                <a:lnTo>
                  <a:pt x="13" y="1788"/>
                </a:lnTo>
                <a:lnTo>
                  <a:pt x="13" y="1784"/>
                </a:lnTo>
                <a:cubicBezTo>
                  <a:pt x="13" y="1731"/>
                  <a:pt x="56" y="1688"/>
                  <a:pt x="109" y="1688"/>
                </a:cubicBezTo>
                <a:lnTo>
                  <a:pt x="110" y="1688"/>
                </a:lnTo>
                <a:lnTo>
                  <a:pt x="113" y="1688"/>
                </a:lnTo>
                <a:cubicBezTo>
                  <a:pt x="166" y="1688"/>
                  <a:pt x="209" y="1731"/>
                  <a:pt x="209" y="1784"/>
                </a:cubicBezTo>
                <a:cubicBezTo>
                  <a:pt x="209" y="1837"/>
                  <a:pt x="166" y="1880"/>
                  <a:pt x="113" y="1880"/>
                </a:cubicBezTo>
                <a:lnTo>
                  <a:pt x="112" y="1880"/>
                </a:lnTo>
                <a:cubicBezTo>
                  <a:pt x="59" y="1880"/>
                  <a:pt x="16" y="1837"/>
                  <a:pt x="16" y="1784"/>
                </a:cubicBezTo>
                <a:lnTo>
                  <a:pt x="16" y="1777"/>
                </a:lnTo>
                <a:lnTo>
                  <a:pt x="16" y="1768"/>
                </a:lnTo>
                <a:lnTo>
                  <a:pt x="16" y="1759"/>
                </a:lnTo>
                <a:lnTo>
                  <a:pt x="16" y="1755"/>
                </a:lnTo>
                <a:cubicBezTo>
                  <a:pt x="16" y="1707"/>
                  <a:pt x="53" y="1666"/>
                  <a:pt x="101" y="1660"/>
                </a:cubicBezTo>
                <a:cubicBezTo>
                  <a:pt x="149" y="1654"/>
                  <a:pt x="194" y="1685"/>
                  <a:pt x="206" y="1732"/>
                </a:cubicBezTo>
                <a:lnTo>
                  <a:pt x="207" y="1736"/>
                </a:lnTo>
                <a:cubicBezTo>
                  <a:pt x="209" y="1744"/>
                  <a:pt x="209" y="1752"/>
                  <a:pt x="209" y="1759"/>
                </a:cubicBezTo>
                <a:lnTo>
                  <a:pt x="209" y="1769"/>
                </a:lnTo>
                <a:lnTo>
                  <a:pt x="209" y="1779"/>
                </a:lnTo>
                <a:lnTo>
                  <a:pt x="208" y="1761"/>
                </a:lnTo>
                <a:lnTo>
                  <a:pt x="209" y="1766"/>
                </a:lnTo>
                <a:lnTo>
                  <a:pt x="18" y="1784"/>
                </a:lnTo>
                <a:lnTo>
                  <a:pt x="18" y="1782"/>
                </a:lnTo>
                <a:lnTo>
                  <a:pt x="18" y="1776"/>
                </a:lnTo>
                <a:lnTo>
                  <a:pt x="20" y="1757"/>
                </a:lnTo>
                <a:lnTo>
                  <a:pt x="23" y="1737"/>
                </a:lnTo>
                <a:lnTo>
                  <a:pt x="23" y="1735"/>
                </a:lnTo>
                <a:cubicBezTo>
                  <a:pt x="29" y="1684"/>
                  <a:pt x="74" y="1648"/>
                  <a:pt x="124" y="1651"/>
                </a:cubicBezTo>
                <a:cubicBezTo>
                  <a:pt x="175" y="1654"/>
                  <a:pt x="214" y="1696"/>
                  <a:pt x="214" y="1746"/>
                </a:cubicBezTo>
                <a:lnTo>
                  <a:pt x="214" y="1749"/>
                </a:lnTo>
                <a:cubicBezTo>
                  <a:pt x="214" y="1755"/>
                  <a:pt x="214" y="1760"/>
                  <a:pt x="213" y="1765"/>
                </a:cubicBezTo>
                <a:lnTo>
                  <a:pt x="212" y="1771"/>
                </a:lnTo>
                <a:lnTo>
                  <a:pt x="117" y="1659"/>
                </a:lnTo>
                <a:lnTo>
                  <a:pt x="119" y="1659"/>
                </a:lnTo>
                <a:cubicBezTo>
                  <a:pt x="166" y="1659"/>
                  <a:pt x="206" y="1693"/>
                  <a:pt x="214" y="1740"/>
                </a:cubicBezTo>
                <a:lnTo>
                  <a:pt x="215" y="1746"/>
                </a:lnTo>
                <a:cubicBezTo>
                  <a:pt x="216" y="1751"/>
                  <a:pt x="216" y="1756"/>
                  <a:pt x="216" y="1761"/>
                </a:cubicBezTo>
                <a:lnTo>
                  <a:pt x="216" y="1765"/>
                </a:lnTo>
                <a:lnTo>
                  <a:pt x="25" y="1756"/>
                </a:lnTo>
                <a:lnTo>
                  <a:pt x="26" y="1746"/>
                </a:lnTo>
                <a:lnTo>
                  <a:pt x="25" y="1746"/>
                </a:lnTo>
                <a:cubicBezTo>
                  <a:pt x="25" y="1693"/>
                  <a:pt x="68" y="1650"/>
                  <a:pt x="121" y="1650"/>
                </a:cubicBezTo>
                <a:cubicBezTo>
                  <a:pt x="174" y="1650"/>
                  <a:pt x="217" y="1693"/>
                  <a:pt x="217" y="1746"/>
                </a:cubicBezTo>
                <a:lnTo>
                  <a:pt x="217" y="1749"/>
                </a:lnTo>
                <a:lnTo>
                  <a:pt x="217" y="1755"/>
                </a:lnTo>
                <a:lnTo>
                  <a:pt x="217" y="1763"/>
                </a:lnTo>
                <a:lnTo>
                  <a:pt x="217" y="1765"/>
                </a:lnTo>
                <a:lnTo>
                  <a:pt x="26" y="1752"/>
                </a:lnTo>
                <a:lnTo>
                  <a:pt x="27" y="1745"/>
                </a:lnTo>
                <a:lnTo>
                  <a:pt x="26" y="1758"/>
                </a:lnTo>
                <a:lnTo>
                  <a:pt x="26" y="1746"/>
                </a:lnTo>
                <a:lnTo>
                  <a:pt x="28" y="1726"/>
                </a:lnTo>
                <a:lnTo>
                  <a:pt x="27" y="1727"/>
                </a:lnTo>
                <a:cubicBezTo>
                  <a:pt x="27" y="1683"/>
                  <a:pt x="58" y="1644"/>
                  <a:pt x="101" y="1634"/>
                </a:cubicBezTo>
                <a:cubicBezTo>
                  <a:pt x="145" y="1624"/>
                  <a:pt x="189" y="1645"/>
                  <a:pt x="209" y="1685"/>
                </a:cubicBezTo>
                <a:lnTo>
                  <a:pt x="210" y="1687"/>
                </a:lnTo>
                <a:cubicBezTo>
                  <a:pt x="215" y="1696"/>
                  <a:pt x="218" y="1706"/>
                  <a:pt x="220" y="1716"/>
                </a:cubicBezTo>
                <a:lnTo>
                  <a:pt x="221" y="1723"/>
                </a:lnTo>
                <a:cubicBezTo>
                  <a:pt x="221" y="1727"/>
                  <a:pt x="221" y="1732"/>
                  <a:pt x="221" y="1736"/>
                </a:cubicBezTo>
                <a:lnTo>
                  <a:pt x="221" y="1742"/>
                </a:lnTo>
                <a:lnTo>
                  <a:pt x="221" y="1746"/>
                </a:lnTo>
                <a:cubicBezTo>
                  <a:pt x="221" y="1799"/>
                  <a:pt x="178" y="1842"/>
                  <a:pt x="125" y="1842"/>
                </a:cubicBezTo>
                <a:cubicBezTo>
                  <a:pt x="72" y="1842"/>
                  <a:pt x="29" y="1799"/>
                  <a:pt x="29" y="1746"/>
                </a:cubicBezTo>
                <a:lnTo>
                  <a:pt x="29" y="1742"/>
                </a:lnTo>
                <a:lnTo>
                  <a:pt x="29" y="1736"/>
                </a:lnTo>
                <a:lnTo>
                  <a:pt x="29" y="1738"/>
                </a:lnTo>
                <a:lnTo>
                  <a:pt x="124" y="1823"/>
                </a:lnTo>
                <a:lnTo>
                  <a:pt x="123" y="1823"/>
                </a:lnTo>
                <a:lnTo>
                  <a:pt x="218" y="1712"/>
                </a:lnTo>
                <a:lnTo>
                  <a:pt x="219" y="1718"/>
                </a:lnTo>
                <a:lnTo>
                  <a:pt x="204" y="1680"/>
                </a:lnTo>
                <a:lnTo>
                  <a:pt x="206" y="1683"/>
                </a:lnTo>
                <a:lnTo>
                  <a:pt x="30" y="1736"/>
                </a:lnTo>
                <a:lnTo>
                  <a:pt x="30" y="1731"/>
                </a:lnTo>
                <a:lnTo>
                  <a:pt x="30" y="1721"/>
                </a:lnTo>
                <a:lnTo>
                  <a:pt x="30" y="1723"/>
                </a:lnTo>
                <a:lnTo>
                  <a:pt x="29" y="1708"/>
                </a:lnTo>
                <a:lnTo>
                  <a:pt x="211" y="1751"/>
                </a:lnTo>
                <a:lnTo>
                  <a:pt x="210" y="1753"/>
                </a:lnTo>
                <a:lnTo>
                  <a:pt x="220" y="1710"/>
                </a:lnTo>
                <a:lnTo>
                  <a:pt x="220" y="1717"/>
                </a:lnTo>
                <a:cubicBezTo>
                  <a:pt x="220" y="1722"/>
                  <a:pt x="220" y="1727"/>
                  <a:pt x="220" y="1731"/>
                </a:cubicBezTo>
                <a:lnTo>
                  <a:pt x="219" y="1738"/>
                </a:lnTo>
                <a:lnTo>
                  <a:pt x="219" y="1724"/>
                </a:lnTo>
                <a:lnTo>
                  <a:pt x="219" y="1727"/>
                </a:lnTo>
                <a:cubicBezTo>
                  <a:pt x="219" y="1780"/>
                  <a:pt x="176" y="1823"/>
                  <a:pt x="123" y="1823"/>
                </a:cubicBezTo>
                <a:cubicBezTo>
                  <a:pt x="70" y="1823"/>
                  <a:pt x="27" y="1780"/>
                  <a:pt x="27" y="1727"/>
                </a:cubicBezTo>
                <a:lnTo>
                  <a:pt x="27" y="1724"/>
                </a:lnTo>
                <a:cubicBezTo>
                  <a:pt x="27" y="1719"/>
                  <a:pt x="28" y="1714"/>
                  <a:pt x="29" y="1709"/>
                </a:cubicBezTo>
                <a:lnTo>
                  <a:pt x="30" y="1703"/>
                </a:lnTo>
                <a:lnTo>
                  <a:pt x="28" y="1718"/>
                </a:lnTo>
                <a:lnTo>
                  <a:pt x="28" y="1711"/>
                </a:lnTo>
                <a:lnTo>
                  <a:pt x="28" y="1708"/>
                </a:lnTo>
                <a:cubicBezTo>
                  <a:pt x="28" y="1661"/>
                  <a:pt x="63" y="1621"/>
                  <a:pt x="109" y="1614"/>
                </a:cubicBezTo>
                <a:cubicBezTo>
                  <a:pt x="156" y="1606"/>
                  <a:pt x="201" y="1633"/>
                  <a:pt x="216" y="1678"/>
                </a:cubicBezTo>
                <a:lnTo>
                  <a:pt x="217" y="1681"/>
                </a:lnTo>
                <a:cubicBezTo>
                  <a:pt x="220" y="1691"/>
                  <a:pt x="221" y="1701"/>
                  <a:pt x="221" y="1711"/>
                </a:cubicBezTo>
                <a:lnTo>
                  <a:pt x="221" y="1718"/>
                </a:lnTo>
                <a:lnTo>
                  <a:pt x="221" y="1724"/>
                </a:lnTo>
                <a:lnTo>
                  <a:pt x="221" y="1727"/>
                </a:lnTo>
                <a:cubicBezTo>
                  <a:pt x="221" y="1780"/>
                  <a:pt x="178" y="1823"/>
                  <a:pt x="125" y="1823"/>
                </a:cubicBezTo>
                <a:cubicBezTo>
                  <a:pt x="72" y="1823"/>
                  <a:pt x="29" y="1780"/>
                  <a:pt x="29" y="1727"/>
                </a:cubicBezTo>
                <a:lnTo>
                  <a:pt x="29" y="1722"/>
                </a:lnTo>
                <a:lnTo>
                  <a:pt x="29" y="1713"/>
                </a:lnTo>
                <a:lnTo>
                  <a:pt x="29" y="1704"/>
                </a:lnTo>
                <a:lnTo>
                  <a:pt x="29" y="1698"/>
                </a:lnTo>
                <a:cubicBezTo>
                  <a:pt x="29" y="1645"/>
                  <a:pt x="72" y="1602"/>
                  <a:pt x="125" y="1602"/>
                </a:cubicBezTo>
                <a:cubicBezTo>
                  <a:pt x="178" y="1602"/>
                  <a:pt x="221" y="1645"/>
                  <a:pt x="221" y="1698"/>
                </a:cubicBezTo>
                <a:lnTo>
                  <a:pt x="221" y="1700"/>
                </a:lnTo>
                <a:lnTo>
                  <a:pt x="221" y="1708"/>
                </a:lnTo>
                <a:lnTo>
                  <a:pt x="221" y="1715"/>
                </a:lnTo>
                <a:lnTo>
                  <a:pt x="221" y="1717"/>
                </a:lnTo>
                <a:cubicBezTo>
                  <a:pt x="221" y="1770"/>
                  <a:pt x="178" y="1813"/>
                  <a:pt x="125" y="1813"/>
                </a:cubicBezTo>
                <a:cubicBezTo>
                  <a:pt x="72" y="1813"/>
                  <a:pt x="29" y="1770"/>
                  <a:pt x="29" y="1717"/>
                </a:cubicBezTo>
                <a:lnTo>
                  <a:pt x="29" y="1711"/>
                </a:lnTo>
                <a:lnTo>
                  <a:pt x="31" y="1692"/>
                </a:lnTo>
                <a:lnTo>
                  <a:pt x="30" y="1693"/>
                </a:lnTo>
                <a:lnTo>
                  <a:pt x="30" y="1688"/>
                </a:lnTo>
                <a:cubicBezTo>
                  <a:pt x="30" y="1635"/>
                  <a:pt x="73" y="1592"/>
                  <a:pt x="126" y="1592"/>
                </a:cubicBezTo>
                <a:cubicBezTo>
                  <a:pt x="179" y="1592"/>
                  <a:pt x="222" y="1635"/>
                  <a:pt x="222" y="1688"/>
                </a:cubicBezTo>
                <a:lnTo>
                  <a:pt x="222" y="1691"/>
                </a:lnTo>
                <a:lnTo>
                  <a:pt x="222" y="1699"/>
                </a:lnTo>
                <a:cubicBezTo>
                  <a:pt x="222" y="1704"/>
                  <a:pt x="222" y="1709"/>
                  <a:pt x="222" y="1713"/>
                </a:cubicBezTo>
                <a:lnTo>
                  <a:pt x="221" y="1720"/>
                </a:lnTo>
                <a:lnTo>
                  <a:pt x="221" y="1706"/>
                </a:lnTo>
                <a:lnTo>
                  <a:pt x="221" y="1708"/>
                </a:lnTo>
                <a:cubicBezTo>
                  <a:pt x="221" y="1761"/>
                  <a:pt x="178" y="1804"/>
                  <a:pt x="125" y="1804"/>
                </a:cubicBezTo>
                <a:cubicBezTo>
                  <a:pt x="72" y="1804"/>
                  <a:pt x="29" y="1761"/>
                  <a:pt x="29" y="1708"/>
                </a:cubicBezTo>
                <a:lnTo>
                  <a:pt x="29" y="1700"/>
                </a:lnTo>
                <a:lnTo>
                  <a:pt x="29" y="1687"/>
                </a:lnTo>
                <a:lnTo>
                  <a:pt x="29" y="1675"/>
                </a:lnTo>
                <a:lnTo>
                  <a:pt x="29" y="1669"/>
                </a:lnTo>
                <a:cubicBezTo>
                  <a:pt x="29" y="1616"/>
                  <a:pt x="72" y="1573"/>
                  <a:pt x="125" y="1573"/>
                </a:cubicBezTo>
                <a:cubicBezTo>
                  <a:pt x="178" y="1573"/>
                  <a:pt x="221" y="1616"/>
                  <a:pt x="221" y="1669"/>
                </a:cubicBezTo>
                <a:lnTo>
                  <a:pt x="221" y="1675"/>
                </a:lnTo>
                <a:lnTo>
                  <a:pt x="221" y="1687"/>
                </a:lnTo>
                <a:lnTo>
                  <a:pt x="221" y="1700"/>
                </a:lnTo>
                <a:lnTo>
                  <a:pt x="221" y="1708"/>
                </a:lnTo>
                <a:cubicBezTo>
                  <a:pt x="221" y="1761"/>
                  <a:pt x="178" y="1804"/>
                  <a:pt x="125" y="1804"/>
                </a:cubicBezTo>
                <a:cubicBezTo>
                  <a:pt x="72" y="1804"/>
                  <a:pt x="29" y="1761"/>
                  <a:pt x="29" y="1708"/>
                </a:cubicBezTo>
                <a:lnTo>
                  <a:pt x="29" y="1706"/>
                </a:lnTo>
                <a:cubicBezTo>
                  <a:pt x="29" y="1702"/>
                  <a:pt x="30" y="1697"/>
                  <a:pt x="30" y="1693"/>
                </a:cubicBezTo>
                <a:lnTo>
                  <a:pt x="31" y="1686"/>
                </a:lnTo>
                <a:lnTo>
                  <a:pt x="30" y="1699"/>
                </a:lnTo>
                <a:lnTo>
                  <a:pt x="30" y="1692"/>
                </a:lnTo>
                <a:lnTo>
                  <a:pt x="30" y="1688"/>
                </a:lnTo>
                <a:cubicBezTo>
                  <a:pt x="30" y="1635"/>
                  <a:pt x="73" y="1592"/>
                  <a:pt x="126" y="1592"/>
                </a:cubicBezTo>
                <a:cubicBezTo>
                  <a:pt x="179" y="1592"/>
                  <a:pt x="222" y="1635"/>
                  <a:pt x="222" y="1688"/>
                </a:cubicBezTo>
                <a:lnTo>
                  <a:pt x="222" y="1691"/>
                </a:lnTo>
                <a:cubicBezTo>
                  <a:pt x="222" y="1696"/>
                  <a:pt x="222" y="1701"/>
                  <a:pt x="222" y="1705"/>
                </a:cubicBezTo>
                <a:lnTo>
                  <a:pt x="221" y="1712"/>
                </a:lnTo>
                <a:lnTo>
                  <a:pt x="221" y="1698"/>
                </a:lnTo>
                <a:lnTo>
                  <a:pt x="221" y="1705"/>
                </a:lnTo>
                <a:lnTo>
                  <a:pt x="221" y="1708"/>
                </a:lnTo>
                <a:lnTo>
                  <a:pt x="30" y="1697"/>
                </a:lnTo>
                <a:lnTo>
                  <a:pt x="31" y="1689"/>
                </a:lnTo>
                <a:lnTo>
                  <a:pt x="32" y="1680"/>
                </a:lnTo>
                <a:lnTo>
                  <a:pt x="127" y="1784"/>
                </a:lnTo>
                <a:lnTo>
                  <a:pt x="126" y="1784"/>
                </a:lnTo>
                <a:cubicBezTo>
                  <a:pt x="73" y="1784"/>
                  <a:pt x="30" y="1741"/>
                  <a:pt x="30" y="1688"/>
                </a:cubicBezTo>
                <a:lnTo>
                  <a:pt x="30" y="1679"/>
                </a:lnTo>
                <a:lnTo>
                  <a:pt x="30" y="1673"/>
                </a:lnTo>
                <a:lnTo>
                  <a:pt x="33" y="1697"/>
                </a:lnTo>
                <a:lnTo>
                  <a:pt x="32" y="1693"/>
                </a:lnTo>
                <a:lnTo>
                  <a:pt x="221" y="1660"/>
                </a:lnTo>
                <a:lnTo>
                  <a:pt x="222" y="1670"/>
                </a:lnTo>
                <a:lnTo>
                  <a:pt x="222" y="1688"/>
                </a:lnTo>
                <a:lnTo>
                  <a:pt x="41" y="1646"/>
                </a:lnTo>
                <a:lnTo>
                  <a:pt x="42" y="1644"/>
                </a:lnTo>
                <a:lnTo>
                  <a:pt x="32" y="1673"/>
                </a:lnTo>
                <a:lnTo>
                  <a:pt x="33" y="1666"/>
                </a:lnTo>
                <a:lnTo>
                  <a:pt x="32" y="1679"/>
                </a:lnTo>
                <a:lnTo>
                  <a:pt x="32" y="1668"/>
                </a:lnTo>
                <a:lnTo>
                  <a:pt x="32" y="1672"/>
                </a:lnTo>
                <a:lnTo>
                  <a:pt x="223" y="1660"/>
                </a:lnTo>
                <a:lnTo>
                  <a:pt x="223" y="1663"/>
                </a:lnTo>
                <a:lnTo>
                  <a:pt x="223" y="1670"/>
                </a:lnTo>
                <a:lnTo>
                  <a:pt x="223" y="1676"/>
                </a:lnTo>
                <a:lnTo>
                  <a:pt x="223" y="1679"/>
                </a:lnTo>
                <a:cubicBezTo>
                  <a:pt x="223" y="1732"/>
                  <a:pt x="180" y="1775"/>
                  <a:pt x="127" y="1775"/>
                </a:cubicBezTo>
                <a:cubicBezTo>
                  <a:pt x="74" y="1775"/>
                  <a:pt x="31" y="1732"/>
                  <a:pt x="31" y="1679"/>
                </a:cubicBezTo>
                <a:lnTo>
                  <a:pt x="31" y="1676"/>
                </a:lnTo>
                <a:lnTo>
                  <a:pt x="31" y="1670"/>
                </a:lnTo>
                <a:lnTo>
                  <a:pt x="31" y="1663"/>
                </a:lnTo>
                <a:lnTo>
                  <a:pt x="31" y="1660"/>
                </a:lnTo>
                <a:cubicBezTo>
                  <a:pt x="31" y="1607"/>
                  <a:pt x="74" y="1564"/>
                  <a:pt x="127" y="1564"/>
                </a:cubicBezTo>
                <a:cubicBezTo>
                  <a:pt x="180" y="1564"/>
                  <a:pt x="223" y="1607"/>
                  <a:pt x="223" y="1660"/>
                </a:cubicBezTo>
                <a:lnTo>
                  <a:pt x="223" y="1663"/>
                </a:lnTo>
                <a:lnTo>
                  <a:pt x="223" y="1650"/>
                </a:lnTo>
                <a:lnTo>
                  <a:pt x="224" y="1657"/>
                </a:lnTo>
                <a:lnTo>
                  <a:pt x="224" y="1661"/>
                </a:lnTo>
                <a:cubicBezTo>
                  <a:pt x="225" y="1666"/>
                  <a:pt x="225" y="1671"/>
                  <a:pt x="225" y="1676"/>
                </a:cubicBezTo>
                <a:lnTo>
                  <a:pt x="225" y="1679"/>
                </a:lnTo>
                <a:cubicBezTo>
                  <a:pt x="225" y="1732"/>
                  <a:pt x="182" y="1775"/>
                  <a:pt x="129" y="1775"/>
                </a:cubicBezTo>
                <a:cubicBezTo>
                  <a:pt x="76" y="1775"/>
                  <a:pt x="33" y="1732"/>
                  <a:pt x="33" y="1679"/>
                </a:cubicBezTo>
                <a:lnTo>
                  <a:pt x="33" y="1671"/>
                </a:lnTo>
                <a:lnTo>
                  <a:pt x="33" y="1660"/>
                </a:lnTo>
                <a:cubicBezTo>
                  <a:pt x="33" y="1607"/>
                  <a:pt x="76" y="1564"/>
                  <a:pt x="129" y="1564"/>
                </a:cubicBezTo>
                <a:lnTo>
                  <a:pt x="131" y="1564"/>
                </a:lnTo>
                <a:lnTo>
                  <a:pt x="36" y="1670"/>
                </a:lnTo>
                <a:lnTo>
                  <a:pt x="35" y="1660"/>
                </a:lnTo>
                <a:lnTo>
                  <a:pt x="34" y="1648"/>
                </a:lnTo>
                <a:lnTo>
                  <a:pt x="33" y="1631"/>
                </a:lnTo>
                <a:cubicBezTo>
                  <a:pt x="33" y="1578"/>
                  <a:pt x="76" y="1535"/>
                  <a:pt x="129" y="1535"/>
                </a:cubicBezTo>
                <a:cubicBezTo>
                  <a:pt x="182" y="1535"/>
                  <a:pt x="225" y="1578"/>
                  <a:pt x="225" y="1631"/>
                </a:cubicBezTo>
                <a:lnTo>
                  <a:pt x="225" y="1634"/>
                </a:lnTo>
                <a:lnTo>
                  <a:pt x="225" y="1621"/>
                </a:lnTo>
                <a:lnTo>
                  <a:pt x="226" y="1628"/>
                </a:lnTo>
                <a:lnTo>
                  <a:pt x="226" y="1632"/>
                </a:lnTo>
                <a:cubicBezTo>
                  <a:pt x="227" y="1637"/>
                  <a:pt x="227" y="1642"/>
                  <a:pt x="227" y="1647"/>
                </a:cubicBezTo>
                <a:lnTo>
                  <a:pt x="227" y="1650"/>
                </a:lnTo>
                <a:cubicBezTo>
                  <a:pt x="227" y="1703"/>
                  <a:pt x="184" y="1746"/>
                  <a:pt x="131" y="1746"/>
                </a:cubicBezTo>
                <a:cubicBezTo>
                  <a:pt x="78" y="1746"/>
                  <a:pt x="35" y="1703"/>
                  <a:pt x="35" y="1650"/>
                </a:cubicBezTo>
                <a:lnTo>
                  <a:pt x="35" y="1647"/>
                </a:lnTo>
                <a:lnTo>
                  <a:pt x="35" y="1641"/>
                </a:lnTo>
                <a:lnTo>
                  <a:pt x="35" y="1631"/>
                </a:lnTo>
                <a:cubicBezTo>
                  <a:pt x="35" y="1578"/>
                  <a:pt x="78" y="1535"/>
                  <a:pt x="131" y="1535"/>
                </a:cubicBezTo>
                <a:cubicBezTo>
                  <a:pt x="184" y="1535"/>
                  <a:pt x="227" y="1578"/>
                  <a:pt x="227" y="1631"/>
                </a:cubicBezTo>
                <a:lnTo>
                  <a:pt x="227" y="1636"/>
                </a:lnTo>
                <a:cubicBezTo>
                  <a:pt x="227" y="1643"/>
                  <a:pt x="227" y="1649"/>
                  <a:pt x="226" y="1655"/>
                </a:cubicBezTo>
                <a:lnTo>
                  <a:pt x="225" y="1660"/>
                </a:lnTo>
                <a:lnTo>
                  <a:pt x="45" y="1599"/>
                </a:lnTo>
                <a:lnTo>
                  <a:pt x="47" y="1595"/>
                </a:lnTo>
                <a:lnTo>
                  <a:pt x="38" y="1622"/>
                </a:lnTo>
                <a:lnTo>
                  <a:pt x="39" y="1616"/>
                </a:lnTo>
                <a:lnTo>
                  <a:pt x="133" y="1727"/>
                </a:lnTo>
                <a:lnTo>
                  <a:pt x="132" y="1727"/>
                </a:lnTo>
                <a:cubicBezTo>
                  <a:pt x="104" y="1727"/>
                  <a:pt x="77" y="1715"/>
                  <a:pt x="59" y="1694"/>
                </a:cubicBezTo>
                <a:cubicBezTo>
                  <a:pt x="41" y="1672"/>
                  <a:pt x="33" y="1644"/>
                  <a:pt x="38" y="1616"/>
                </a:cubicBezTo>
                <a:lnTo>
                  <a:pt x="39" y="1610"/>
                </a:lnTo>
                <a:lnTo>
                  <a:pt x="37" y="1625"/>
                </a:lnTo>
                <a:lnTo>
                  <a:pt x="37" y="1622"/>
                </a:lnTo>
                <a:cubicBezTo>
                  <a:pt x="37" y="1571"/>
                  <a:pt x="78" y="1529"/>
                  <a:pt x="129" y="1527"/>
                </a:cubicBezTo>
                <a:cubicBezTo>
                  <a:pt x="180" y="1524"/>
                  <a:pt x="224" y="1562"/>
                  <a:pt x="229" y="1613"/>
                </a:cubicBezTo>
                <a:lnTo>
                  <a:pt x="230" y="1623"/>
                </a:lnTo>
                <a:lnTo>
                  <a:pt x="230" y="1623"/>
                </a:lnTo>
                <a:cubicBezTo>
                  <a:pt x="231" y="1628"/>
                  <a:pt x="231" y="1633"/>
                  <a:pt x="231" y="1638"/>
                </a:cubicBezTo>
                <a:lnTo>
                  <a:pt x="231" y="1641"/>
                </a:lnTo>
                <a:lnTo>
                  <a:pt x="40" y="1630"/>
                </a:lnTo>
                <a:lnTo>
                  <a:pt x="41" y="1622"/>
                </a:lnTo>
                <a:lnTo>
                  <a:pt x="40" y="1622"/>
                </a:lnTo>
                <a:cubicBezTo>
                  <a:pt x="40" y="1573"/>
                  <a:pt x="79" y="1531"/>
                  <a:pt x="129" y="1527"/>
                </a:cubicBezTo>
                <a:cubicBezTo>
                  <a:pt x="178" y="1523"/>
                  <a:pt x="223" y="1557"/>
                  <a:pt x="231" y="1607"/>
                </a:cubicBezTo>
                <a:lnTo>
                  <a:pt x="232" y="1613"/>
                </a:lnTo>
                <a:lnTo>
                  <a:pt x="229" y="1598"/>
                </a:lnTo>
                <a:lnTo>
                  <a:pt x="230" y="1601"/>
                </a:lnTo>
                <a:lnTo>
                  <a:pt x="42" y="1631"/>
                </a:lnTo>
                <a:lnTo>
                  <a:pt x="42" y="1628"/>
                </a:lnTo>
                <a:lnTo>
                  <a:pt x="42" y="1621"/>
                </a:lnTo>
                <a:lnTo>
                  <a:pt x="44" y="1637"/>
                </a:lnTo>
                <a:lnTo>
                  <a:pt x="43" y="1631"/>
                </a:lnTo>
                <a:cubicBezTo>
                  <a:pt x="42" y="1626"/>
                  <a:pt x="41" y="1621"/>
                  <a:pt x="41" y="1615"/>
                </a:cubicBezTo>
                <a:lnTo>
                  <a:pt x="41" y="1612"/>
                </a:lnTo>
                <a:cubicBezTo>
                  <a:pt x="41" y="1565"/>
                  <a:pt x="76" y="1525"/>
                  <a:pt x="122" y="1518"/>
                </a:cubicBezTo>
                <a:cubicBezTo>
                  <a:pt x="169" y="1510"/>
                  <a:pt x="214" y="1537"/>
                  <a:pt x="229" y="1582"/>
                </a:cubicBezTo>
                <a:lnTo>
                  <a:pt x="230" y="1585"/>
                </a:lnTo>
                <a:cubicBezTo>
                  <a:pt x="231" y="1590"/>
                  <a:pt x="232" y="1595"/>
                  <a:pt x="233" y="1600"/>
                </a:cubicBezTo>
                <a:lnTo>
                  <a:pt x="234" y="1606"/>
                </a:lnTo>
                <a:lnTo>
                  <a:pt x="234" y="1602"/>
                </a:lnTo>
                <a:cubicBezTo>
                  <a:pt x="236" y="1611"/>
                  <a:pt x="237" y="1620"/>
                  <a:pt x="237" y="1628"/>
                </a:cubicBezTo>
                <a:lnTo>
                  <a:pt x="237" y="1631"/>
                </a:lnTo>
                <a:cubicBezTo>
                  <a:pt x="237" y="1684"/>
                  <a:pt x="194" y="1727"/>
                  <a:pt x="141" y="1727"/>
                </a:cubicBezTo>
                <a:cubicBezTo>
                  <a:pt x="88" y="1727"/>
                  <a:pt x="45" y="1684"/>
                  <a:pt x="45" y="1631"/>
                </a:cubicBezTo>
                <a:lnTo>
                  <a:pt x="45" y="1627"/>
                </a:lnTo>
                <a:lnTo>
                  <a:pt x="47" y="1646"/>
                </a:lnTo>
                <a:lnTo>
                  <a:pt x="46" y="1641"/>
                </a:lnTo>
                <a:cubicBezTo>
                  <a:pt x="37" y="1593"/>
                  <a:pt x="66" y="1545"/>
                  <a:pt x="113" y="1530"/>
                </a:cubicBezTo>
                <a:cubicBezTo>
                  <a:pt x="161" y="1516"/>
                  <a:pt x="211" y="1541"/>
                  <a:pt x="230" y="1587"/>
                </a:cubicBezTo>
                <a:lnTo>
                  <a:pt x="232" y="1592"/>
                </a:lnTo>
                <a:lnTo>
                  <a:pt x="237" y="1608"/>
                </a:lnTo>
                <a:lnTo>
                  <a:pt x="48" y="1643"/>
                </a:lnTo>
                <a:lnTo>
                  <a:pt x="47" y="1635"/>
                </a:lnTo>
                <a:lnTo>
                  <a:pt x="46" y="1621"/>
                </a:lnTo>
                <a:cubicBezTo>
                  <a:pt x="45" y="1613"/>
                  <a:pt x="45" y="1605"/>
                  <a:pt x="47" y="1597"/>
                </a:cubicBezTo>
                <a:lnTo>
                  <a:pt x="48" y="1591"/>
                </a:lnTo>
                <a:cubicBezTo>
                  <a:pt x="50" y="1577"/>
                  <a:pt x="55" y="1565"/>
                  <a:pt x="63" y="1553"/>
                </a:cubicBezTo>
                <a:lnTo>
                  <a:pt x="65" y="1550"/>
                </a:lnTo>
                <a:cubicBezTo>
                  <a:pt x="88" y="1515"/>
                  <a:pt x="132" y="1499"/>
                  <a:pt x="172" y="1512"/>
                </a:cubicBezTo>
                <a:cubicBezTo>
                  <a:pt x="213" y="1524"/>
                  <a:pt x="240" y="1561"/>
                  <a:pt x="240" y="1603"/>
                </a:cubicBezTo>
                <a:lnTo>
                  <a:pt x="240" y="1607"/>
                </a:lnTo>
                <a:lnTo>
                  <a:pt x="239" y="1589"/>
                </a:lnTo>
                <a:lnTo>
                  <a:pt x="240" y="1594"/>
                </a:lnTo>
                <a:lnTo>
                  <a:pt x="145" y="1516"/>
                </a:lnTo>
                <a:lnTo>
                  <a:pt x="147" y="1516"/>
                </a:lnTo>
                <a:cubicBezTo>
                  <a:pt x="200" y="1516"/>
                  <a:pt x="243" y="1559"/>
                  <a:pt x="243" y="1612"/>
                </a:cubicBezTo>
                <a:lnTo>
                  <a:pt x="243" y="1619"/>
                </a:lnTo>
                <a:cubicBezTo>
                  <a:pt x="243" y="1630"/>
                  <a:pt x="242" y="1640"/>
                  <a:pt x="239" y="1650"/>
                </a:cubicBezTo>
                <a:lnTo>
                  <a:pt x="238" y="1653"/>
                </a:lnTo>
                <a:cubicBezTo>
                  <a:pt x="222" y="1699"/>
                  <a:pt x="174" y="1727"/>
                  <a:pt x="126" y="1716"/>
                </a:cubicBezTo>
                <a:cubicBezTo>
                  <a:pt x="78" y="1706"/>
                  <a:pt x="46" y="1661"/>
                  <a:pt x="51" y="1612"/>
                </a:cubicBezTo>
                <a:lnTo>
                  <a:pt x="52" y="1603"/>
                </a:lnTo>
                <a:lnTo>
                  <a:pt x="53" y="1594"/>
                </a:lnTo>
                <a:cubicBezTo>
                  <a:pt x="58" y="1545"/>
                  <a:pt x="99" y="1507"/>
                  <a:pt x="148" y="1507"/>
                </a:cubicBezTo>
                <a:lnTo>
                  <a:pt x="149" y="1507"/>
                </a:lnTo>
                <a:lnTo>
                  <a:pt x="151" y="1507"/>
                </a:lnTo>
                <a:lnTo>
                  <a:pt x="56" y="1594"/>
                </a:lnTo>
                <a:lnTo>
                  <a:pt x="57" y="1584"/>
                </a:lnTo>
                <a:lnTo>
                  <a:pt x="152" y="1689"/>
                </a:lnTo>
                <a:lnTo>
                  <a:pt x="151" y="1689"/>
                </a:lnTo>
                <a:cubicBezTo>
                  <a:pt x="98" y="1689"/>
                  <a:pt x="55" y="1646"/>
                  <a:pt x="55" y="1593"/>
                </a:cubicBezTo>
                <a:cubicBezTo>
                  <a:pt x="55" y="1540"/>
                  <a:pt x="98" y="1497"/>
                  <a:pt x="151" y="1497"/>
                </a:cubicBezTo>
                <a:lnTo>
                  <a:pt x="152" y="1497"/>
                </a:lnTo>
                <a:lnTo>
                  <a:pt x="58" y="1578"/>
                </a:lnTo>
                <a:lnTo>
                  <a:pt x="59" y="1572"/>
                </a:lnTo>
                <a:lnTo>
                  <a:pt x="57" y="1587"/>
                </a:lnTo>
                <a:lnTo>
                  <a:pt x="57" y="1584"/>
                </a:lnTo>
                <a:cubicBezTo>
                  <a:pt x="57" y="1531"/>
                  <a:pt x="100" y="1488"/>
                  <a:pt x="153" y="1488"/>
                </a:cubicBezTo>
                <a:cubicBezTo>
                  <a:pt x="206" y="1488"/>
                  <a:pt x="249" y="1531"/>
                  <a:pt x="249" y="1584"/>
                </a:cubicBezTo>
                <a:lnTo>
                  <a:pt x="249" y="1588"/>
                </a:lnTo>
                <a:lnTo>
                  <a:pt x="249" y="1595"/>
                </a:lnTo>
                <a:cubicBezTo>
                  <a:pt x="249" y="1601"/>
                  <a:pt x="249" y="1606"/>
                  <a:pt x="248" y="1611"/>
                </a:cubicBezTo>
                <a:lnTo>
                  <a:pt x="247" y="1617"/>
                </a:lnTo>
                <a:lnTo>
                  <a:pt x="248" y="1601"/>
                </a:lnTo>
                <a:lnTo>
                  <a:pt x="248" y="1603"/>
                </a:lnTo>
                <a:cubicBezTo>
                  <a:pt x="248" y="1656"/>
                  <a:pt x="205" y="1699"/>
                  <a:pt x="152" y="1699"/>
                </a:cubicBezTo>
                <a:cubicBezTo>
                  <a:pt x="99" y="1699"/>
                  <a:pt x="56" y="1656"/>
                  <a:pt x="56" y="1603"/>
                </a:cubicBezTo>
                <a:lnTo>
                  <a:pt x="56" y="1598"/>
                </a:lnTo>
                <a:lnTo>
                  <a:pt x="58" y="1579"/>
                </a:lnTo>
                <a:lnTo>
                  <a:pt x="57" y="1579"/>
                </a:lnTo>
                <a:lnTo>
                  <a:pt x="57" y="1574"/>
                </a:lnTo>
                <a:cubicBezTo>
                  <a:pt x="57" y="1521"/>
                  <a:pt x="100" y="1478"/>
                  <a:pt x="153" y="1478"/>
                </a:cubicBezTo>
                <a:cubicBezTo>
                  <a:pt x="206" y="1478"/>
                  <a:pt x="249" y="1521"/>
                  <a:pt x="249" y="1574"/>
                </a:cubicBezTo>
                <a:lnTo>
                  <a:pt x="249" y="1577"/>
                </a:lnTo>
                <a:lnTo>
                  <a:pt x="249" y="1583"/>
                </a:lnTo>
                <a:lnTo>
                  <a:pt x="249" y="1590"/>
                </a:lnTo>
                <a:lnTo>
                  <a:pt x="249" y="1593"/>
                </a:lnTo>
                <a:lnTo>
                  <a:pt x="58" y="1582"/>
                </a:lnTo>
                <a:lnTo>
                  <a:pt x="59" y="1574"/>
                </a:lnTo>
                <a:lnTo>
                  <a:pt x="58" y="1574"/>
                </a:lnTo>
                <a:lnTo>
                  <a:pt x="58" y="1565"/>
                </a:lnTo>
                <a:lnTo>
                  <a:pt x="58" y="1559"/>
                </a:lnTo>
                <a:lnTo>
                  <a:pt x="58" y="1555"/>
                </a:lnTo>
                <a:cubicBezTo>
                  <a:pt x="58" y="1502"/>
                  <a:pt x="101" y="1459"/>
                  <a:pt x="154" y="1459"/>
                </a:cubicBezTo>
                <a:cubicBezTo>
                  <a:pt x="207" y="1459"/>
                  <a:pt x="250" y="1502"/>
                  <a:pt x="250" y="1555"/>
                </a:cubicBezTo>
                <a:lnTo>
                  <a:pt x="250" y="1560"/>
                </a:lnTo>
                <a:cubicBezTo>
                  <a:pt x="250" y="1567"/>
                  <a:pt x="250" y="1573"/>
                  <a:pt x="249" y="1579"/>
                </a:cubicBezTo>
                <a:lnTo>
                  <a:pt x="248" y="1584"/>
                </a:lnTo>
                <a:lnTo>
                  <a:pt x="62" y="1535"/>
                </a:lnTo>
                <a:lnTo>
                  <a:pt x="63" y="1532"/>
                </a:lnTo>
                <a:lnTo>
                  <a:pt x="58" y="1562"/>
                </a:lnTo>
                <a:lnTo>
                  <a:pt x="58" y="1555"/>
                </a:lnTo>
                <a:lnTo>
                  <a:pt x="61" y="1576"/>
                </a:lnTo>
                <a:lnTo>
                  <a:pt x="59" y="1567"/>
                </a:lnTo>
                <a:cubicBezTo>
                  <a:pt x="52" y="1539"/>
                  <a:pt x="59" y="1509"/>
                  <a:pt x="78" y="1486"/>
                </a:cubicBezTo>
                <a:cubicBezTo>
                  <a:pt x="96" y="1464"/>
                  <a:pt x="123" y="1450"/>
                  <a:pt x="152" y="1450"/>
                </a:cubicBezTo>
                <a:lnTo>
                  <a:pt x="153" y="1450"/>
                </a:lnTo>
                <a:lnTo>
                  <a:pt x="155" y="1450"/>
                </a:lnTo>
                <a:cubicBezTo>
                  <a:pt x="184" y="1450"/>
                  <a:pt x="211" y="1463"/>
                  <a:pt x="230" y="1486"/>
                </a:cubicBezTo>
                <a:cubicBezTo>
                  <a:pt x="248" y="1508"/>
                  <a:pt x="255" y="1537"/>
                  <a:pt x="250" y="1565"/>
                </a:cubicBezTo>
                <a:lnTo>
                  <a:pt x="249" y="1570"/>
                </a:lnTo>
                <a:lnTo>
                  <a:pt x="247" y="1579"/>
                </a:lnTo>
                <a:cubicBezTo>
                  <a:pt x="235" y="1626"/>
                  <a:pt x="190" y="1657"/>
                  <a:pt x="142" y="1651"/>
                </a:cubicBezTo>
                <a:cubicBezTo>
                  <a:pt x="94" y="1645"/>
                  <a:pt x="57" y="1604"/>
                  <a:pt x="57" y="1555"/>
                </a:cubicBezTo>
                <a:lnTo>
                  <a:pt x="57" y="1552"/>
                </a:lnTo>
                <a:lnTo>
                  <a:pt x="57" y="1546"/>
                </a:lnTo>
                <a:cubicBezTo>
                  <a:pt x="57" y="1537"/>
                  <a:pt x="59" y="1528"/>
                  <a:pt x="62" y="1519"/>
                </a:cubicBezTo>
                <a:lnTo>
                  <a:pt x="65" y="1509"/>
                </a:lnTo>
                <a:lnTo>
                  <a:pt x="156" y="1632"/>
                </a:lnTo>
                <a:lnTo>
                  <a:pt x="154" y="1632"/>
                </a:lnTo>
                <a:lnTo>
                  <a:pt x="250" y="1536"/>
                </a:lnTo>
                <a:lnTo>
                  <a:pt x="250" y="1542"/>
                </a:lnTo>
                <a:lnTo>
                  <a:pt x="250" y="1546"/>
                </a:lnTo>
                <a:cubicBezTo>
                  <a:pt x="250" y="1599"/>
                  <a:pt x="207" y="1642"/>
                  <a:pt x="154" y="1642"/>
                </a:cubicBezTo>
                <a:cubicBezTo>
                  <a:pt x="101" y="1642"/>
                  <a:pt x="58" y="1599"/>
                  <a:pt x="58" y="1546"/>
                </a:cubicBezTo>
                <a:lnTo>
                  <a:pt x="58" y="1542"/>
                </a:lnTo>
                <a:lnTo>
                  <a:pt x="58" y="1536"/>
                </a:lnTo>
                <a:lnTo>
                  <a:pt x="154" y="1632"/>
                </a:lnTo>
                <a:lnTo>
                  <a:pt x="153" y="1632"/>
                </a:lnTo>
                <a:lnTo>
                  <a:pt x="243" y="1501"/>
                </a:lnTo>
                <a:lnTo>
                  <a:pt x="247" y="1511"/>
                </a:lnTo>
                <a:cubicBezTo>
                  <a:pt x="258" y="1540"/>
                  <a:pt x="255" y="1574"/>
                  <a:pt x="237" y="1600"/>
                </a:cubicBezTo>
                <a:cubicBezTo>
                  <a:pt x="219" y="1627"/>
                  <a:pt x="189" y="1642"/>
                  <a:pt x="157" y="1642"/>
                </a:cubicBezTo>
                <a:lnTo>
                  <a:pt x="156" y="1642"/>
                </a:lnTo>
                <a:cubicBezTo>
                  <a:pt x="103" y="1642"/>
                  <a:pt x="60" y="1599"/>
                  <a:pt x="60" y="1546"/>
                </a:cubicBezTo>
                <a:lnTo>
                  <a:pt x="60" y="1537"/>
                </a:lnTo>
                <a:lnTo>
                  <a:pt x="62" y="1518"/>
                </a:lnTo>
                <a:cubicBezTo>
                  <a:pt x="67" y="1469"/>
                  <a:pt x="108" y="1431"/>
                  <a:pt x="157" y="1431"/>
                </a:cubicBezTo>
                <a:lnTo>
                  <a:pt x="159" y="1431"/>
                </a:lnTo>
                <a:lnTo>
                  <a:pt x="65" y="1509"/>
                </a:lnTo>
                <a:lnTo>
                  <a:pt x="67" y="1499"/>
                </a:lnTo>
                <a:lnTo>
                  <a:pt x="161" y="1613"/>
                </a:lnTo>
                <a:lnTo>
                  <a:pt x="159" y="1613"/>
                </a:lnTo>
                <a:lnTo>
                  <a:pt x="255" y="1510"/>
                </a:lnTo>
                <a:lnTo>
                  <a:pt x="256" y="1523"/>
                </a:lnTo>
                <a:lnTo>
                  <a:pt x="256" y="1535"/>
                </a:lnTo>
                <a:lnTo>
                  <a:pt x="256" y="1536"/>
                </a:lnTo>
                <a:cubicBezTo>
                  <a:pt x="256" y="1589"/>
                  <a:pt x="213" y="1632"/>
                  <a:pt x="160" y="1632"/>
                </a:cubicBezTo>
                <a:cubicBezTo>
                  <a:pt x="107" y="1632"/>
                  <a:pt x="64" y="1589"/>
                  <a:pt x="64" y="1536"/>
                </a:cubicBezTo>
                <a:lnTo>
                  <a:pt x="64" y="1530"/>
                </a:lnTo>
                <a:lnTo>
                  <a:pt x="64" y="1526"/>
                </a:lnTo>
                <a:lnTo>
                  <a:pt x="63" y="1514"/>
                </a:lnTo>
                <a:lnTo>
                  <a:pt x="62" y="1498"/>
                </a:lnTo>
                <a:cubicBezTo>
                  <a:pt x="62" y="1454"/>
                  <a:pt x="93" y="1415"/>
                  <a:pt x="136" y="1405"/>
                </a:cubicBezTo>
                <a:cubicBezTo>
                  <a:pt x="180" y="1395"/>
                  <a:pt x="224" y="1416"/>
                  <a:pt x="244" y="1456"/>
                </a:cubicBezTo>
                <a:lnTo>
                  <a:pt x="245" y="1458"/>
                </a:lnTo>
                <a:cubicBezTo>
                  <a:pt x="248" y="1464"/>
                  <a:pt x="251" y="1470"/>
                  <a:pt x="253" y="1477"/>
                </a:cubicBezTo>
                <a:lnTo>
                  <a:pt x="255" y="1485"/>
                </a:lnTo>
                <a:lnTo>
                  <a:pt x="257" y="1499"/>
                </a:lnTo>
                <a:cubicBezTo>
                  <a:pt x="258" y="1504"/>
                  <a:pt x="258" y="1509"/>
                  <a:pt x="258" y="1514"/>
                </a:cubicBezTo>
                <a:lnTo>
                  <a:pt x="258" y="1517"/>
                </a:lnTo>
                <a:cubicBezTo>
                  <a:pt x="258" y="1570"/>
                  <a:pt x="215" y="1613"/>
                  <a:pt x="162" y="1613"/>
                </a:cubicBezTo>
                <a:cubicBezTo>
                  <a:pt x="109" y="1613"/>
                  <a:pt x="66" y="1570"/>
                  <a:pt x="66" y="1517"/>
                </a:cubicBezTo>
                <a:lnTo>
                  <a:pt x="66" y="1514"/>
                </a:lnTo>
                <a:lnTo>
                  <a:pt x="66" y="1508"/>
                </a:lnTo>
                <a:lnTo>
                  <a:pt x="66" y="1508"/>
                </a:lnTo>
                <a:cubicBezTo>
                  <a:pt x="65" y="1500"/>
                  <a:pt x="65" y="1491"/>
                  <a:pt x="67" y="1483"/>
                </a:cubicBezTo>
                <a:lnTo>
                  <a:pt x="68" y="1477"/>
                </a:lnTo>
                <a:cubicBezTo>
                  <a:pt x="69" y="1472"/>
                  <a:pt x="70" y="1467"/>
                  <a:pt x="71" y="1462"/>
                </a:cubicBezTo>
                <a:lnTo>
                  <a:pt x="72" y="1459"/>
                </a:lnTo>
                <a:cubicBezTo>
                  <a:pt x="87" y="1416"/>
                  <a:pt x="129" y="1389"/>
                  <a:pt x="174" y="1394"/>
                </a:cubicBezTo>
                <a:cubicBezTo>
                  <a:pt x="218" y="1399"/>
                  <a:pt x="254" y="1434"/>
                  <a:pt x="259" y="1479"/>
                </a:cubicBezTo>
                <a:lnTo>
                  <a:pt x="260" y="1488"/>
                </a:lnTo>
                <a:lnTo>
                  <a:pt x="261" y="1499"/>
                </a:lnTo>
                <a:cubicBezTo>
                  <a:pt x="266" y="1548"/>
                  <a:pt x="233" y="1592"/>
                  <a:pt x="186" y="1602"/>
                </a:cubicBezTo>
                <a:cubicBezTo>
                  <a:pt x="138" y="1613"/>
                  <a:pt x="90" y="1585"/>
                  <a:pt x="74" y="1539"/>
                </a:cubicBezTo>
                <a:lnTo>
                  <a:pt x="73" y="1536"/>
                </a:lnTo>
                <a:cubicBezTo>
                  <a:pt x="72" y="1530"/>
                  <a:pt x="70" y="1525"/>
                  <a:pt x="69" y="1519"/>
                </a:cubicBezTo>
                <a:lnTo>
                  <a:pt x="68" y="1512"/>
                </a:lnTo>
                <a:cubicBezTo>
                  <a:pt x="68" y="1508"/>
                  <a:pt x="67" y="1503"/>
                  <a:pt x="67" y="1498"/>
                </a:cubicBezTo>
                <a:lnTo>
                  <a:pt x="67" y="1492"/>
                </a:lnTo>
                <a:lnTo>
                  <a:pt x="72" y="1523"/>
                </a:lnTo>
                <a:lnTo>
                  <a:pt x="71" y="1520"/>
                </a:lnTo>
                <a:lnTo>
                  <a:pt x="257" y="1471"/>
                </a:lnTo>
                <a:lnTo>
                  <a:pt x="258" y="1476"/>
                </a:lnTo>
                <a:lnTo>
                  <a:pt x="258" y="1475"/>
                </a:lnTo>
                <a:lnTo>
                  <a:pt x="71" y="1519"/>
                </a:lnTo>
                <a:lnTo>
                  <a:pt x="69" y="1510"/>
                </a:lnTo>
                <a:cubicBezTo>
                  <a:pt x="67" y="1501"/>
                  <a:pt x="66" y="1492"/>
                  <a:pt x="67" y="1483"/>
                </a:cubicBezTo>
                <a:lnTo>
                  <a:pt x="68" y="1467"/>
                </a:lnTo>
                <a:lnTo>
                  <a:pt x="67" y="1464"/>
                </a:lnTo>
                <a:lnTo>
                  <a:pt x="67" y="1460"/>
                </a:lnTo>
                <a:cubicBezTo>
                  <a:pt x="67" y="1407"/>
                  <a:pt x="110" y="1364"/>
                  <a:pt x="163" y="1364"/>
                </a:cubicBezTo>
                <a:cubicBezTo>
                  <a:pt x="216" y="1364"/>
                  <a:pt x="259" y="1407"/>
                  <a:pt x="259" y="1460"/>
                </a:cubicBezTo>
                <a:lnTo>
                  <a:pt x="259" y="1462"/>
                </a:lnTo>
                <a:lnTo>
                  <a:pt x="259" y="1468"/>
                </a:lnTo>
                <a:lnTo>
                  <a:pt x="258" y="1488"/>
                </a:lnTo>
                <a:lnTo>
                  <a:pt x="162" y="1383"/>
                </a:lnTo>
                <a:lnTo>
                  <a:pt x="165" y="1383"/>
                </a:lnTo>
                <a:lnTo>
                  <a:pt x="72" y="1503"/>
                </a:lnTo>
                <a:lnTo>
                  <a:pt x="71" y="1499"/>
                </a:lnTo>
                <a:lnTo>
                  <a:pt x="69" y="1489"/>
                </a:lnTo>
                <a:cubicBezTo>
                  <a:pt x="60" y="1441"/>
                  <a:pt x="89" y="1393"/>
                  <a:pt x="136" y="1378"/>
                </a:cubicBezTo>
                <a:cubicBezTo>
                  <a:pt x="184" y="1364"/>
                  <a:pt x="234" y="1389"/>
                  <a:pt x="253" y="1435"/>
                </a:cubicBezTo>
                <a:lnTo>
                  <a:pt x="255" y="1440"/>
                </a:lnTo>
                <a:lnTo>
                  <a:pt x="260" y="1456"/>
                </a:lnTo>
                <a:lnTo>
                  <a:pt x="70" y="1479"/>
                </a:lnTo>
                <a:lnTo>
                  <a:pt x="70" y="1476"/>
                </a:lnTo>
                <a:lnTo>
                  <a:pt x="72" y="1492"/>
                </a:lnTo>
                <a:lnTo>
                  <a:pt x="71" y="1486"/>
                </a:lnTo>
                <a:lnTo>
                  <a:pt x="70" y="1480"/>
                </a:lnTo>
                <a:cubicBezTo>
                  <a:pt x="69" y="1475"/>
                  <a:pt x="68" y="1470"/>
                  <a:pt x="68" y="1464"/>
                </a:cubicBezTo>
                <a:lnTo>
                  <a:pt x="68" y="1460"/>
                </a:lnTo>
                <a:cubicBezTo>
                  <a:pt x="68" y="1407"/>
                  <a:pt x="111" y="1364"/>
                  <a:pt x="164" y="1364"/>
                </a:cubicBezTo>
                <a:cubicBezTo>
                  <a:pt x="217" y="1364"/>
                  <a:pt x="260" y="1407"/>
                  <a:pt x="260" y="1460"/>
                </a:cubicBezTo>
                <a:lnTo>
                  <a:pt x="260" y="1464"/>
                </a:lnTo>
                <a:lnTo>
                  <a:pt x="261" y="1461"/>
                </a:lnTo>
                <a:lnTo>
                  <a:pt x="261" y="1463"/>
                </a:lnTo>
                <a:cubicBezTo>
                  <a:pt x="262" y="1468"/>
                  <a:pt x="262" y="1473"/>
                  <a:pt x="262" y="1478"/>
                </a:cubicBezTo>
                <a:lnTo>
                  <a:pt x="262" y="1479"/>
                </a:lnTo>
                <a:cubicBezTo>
                  <a:pt x="262" y="1532"/>
                  <a:pt x="219" y="1575"/>
                  <a:pt x="166" y="1575"/>
                </a:cubicBezTo>
                <a:cubicBezTo>
                  <a:pt x="113" y="1575"/>
                  <a:pt x="70" y="1532"/>
                  <a:pt x="70" y="1479"/>
                </a:cubicBezTo>
                <a:lnTo>
                  <a:pt x="70" y="1473"/>
                </a:lnTo>
                <a:lnTo>
                  <a:pt x="70" y="1462"/>
                </a:lnTo>
                <a:lnTo>
                  <a:pt x="70" y="1457"/>
                </a:lnTo>
                <a:lnTo>
                  <a:pt x="69" y="1441"/>
                </a:lnTo>
                <a:cubicBezTo>
                  <a:pt x="69" y="1388"/>
                  <a:pt x="112" y="1345"/>
                  <a:pt x="165" y="1345"/>
                </a:cubicBezTo>
                <a:lnTo>
                  <a:pt x="167" y="1345"/>
                </a:lnTo>
                <a:cubicBezTo>
                  <a:pt x="220" y="1345"/>
                  <a:pt x="263" y="1388"/>
                  <a:pt x="263" y="1441"/>
                </a:cubicBezTo>
                <a:lnTo>
                  <a:pt x="263" y="1451"/>
                </a:lnTo>
                <a:lnTo>
                  <a:pt x="262" y="1471"/>
                </a:lnTo>
                <a:cubicBezTo>
                  <a:pt x="256" y="1522"/>
                  <a:pt x="212" y="1559"/>
                  <a:pt x="161" y="1556"/>
                </a:cubicBezTo>
                <a:cubicBezTo>
                  <a:pt x="110" y="1554"/>
                  <a:pt x="70" y="1511"/>
                  <a:pt x="70" y="1460"/>
                </a:cubicBezTo>
                <a:lnTo>
                  <a:pt x="70" y="1457"/>
                </a:lnTo>
                <a:lnTo>
                  <a:pt x="70" y="1451"/>
                </a:lnTo>
                <a:cubicBezTo>
                  <a:pt x="70" y="1446"/>
                  <a:pt x="71" y="1441"/>
                  <a:pt x="72" y="1436"/>
                </a:cubicBezTo>
                <a:lnTo>
                  <a:pt x="73" y="1430"/>
                </a:lnTo>
                <a:lnTo>
                  <a:pt x="71" y="1445"/>
                </a:lnTo>
                <a:lnTo>
                  <a:pt x="71" y="1441"/>
                </a:lnTo>
                <a:cubicBezTo>
                  <a:pt x="71" y="1388"/>
                  <a:pt x="114" y="1345"/>
                  <a:pt x="167" y="1345"/>
                </a:cubicBezTo>
                <a:cubicBezTo>
                  <a:pt x="220" y="1345"/>
                  <a:pt x="263" y="1388"/>
                  <a:pt x="263" y="1441"/>
                </a:cubicBezTo>
                <a:lnTo>
                  <a:pt x="263" y="1445"/>
                </a:lnTo>
                <a:lnTo>
                  <a:pt x="263" y="1451"/>
                </a:lnTo>
                <a:lnTo>
                  <a:pt x="167" y="1355"/>
                </a:lnTo>
                <a:lnTo>
                  <a:pt x="170" y="1355"/>
                </a:lnTo>
                <a:lnTo>
                  <a:pt x="74" y="1451"/>
                </a:lnTo>
                <a:lnTo>
                  <a:pt x="74" y="1445"/>
                </a:lnTo>
                <a:lnTo>
                  <a:pt x="74" y="1441"/>
                </a:lnTo>
                <a:cubicBezTo>
                  <a:pt x="74" y="1395"/>
                  <a:pt x="107" y="1356"/>
                  <a:pt x="152" y="1347"/>
                </a:cubicBezTo>
                <a:cubicBezTo>
                  <a:pt x="198" y="1338"/>
                  <a:pt x="243" y="1363"/>
                  <a:pt x="260" y="1406"/>
                </a:cubicBezTo>
                <a:lnTo>
                  <a:pt x="262" y="1411"/>
                </a:lnTo>
                <a:cubicBezTo>
                  <a:pt x="264" y="1416"/>
                  <a:pt x="265" y="1422"/>
                  <a:pt x="267" y="1428"/>
                </a:cubicBezTo>
                <a:lnTo>
                  <a:pt x="268" y="1433"/>
                </a:lnTo>
                <a:lnTo>
                  <a:pt x="78" y="1441"/>
                </a:lnTo>
                <a:lnTo>
                  <a:pt x="79" y="1432"/>
                </a:lnTo>
                <a:lnTo>
                  <a:pt x="78" y="1432"/>
                </a:lnTo>
                <a:cubicBezTo>
                  <a:pt x="78" y="1379"/>
                  <a:pt x="121" y="1336"/>
                  <a:pt x="174" y="1336"/>
                </a:cubicBezTo>
                <a:lnTo>
                  <a:pt x="176" y="1336"/>
                </a:lnTo>
                <a:lnTo>
                  <a:pt x="177" y="1336"/>
                </a:lnTo>
                <a:cubicBezTo>
                  <a:pt x="230" y="1336"/>
                  <a:pt x="273" y="1379"/>
                  <a:pt x="273" y="1432"/>
                </a:cubicBezTo>
                <a:cubicBezTo>
                  <a:pt x="273" y="1485"/>
                  <a:pt x="230" y="1528"/>
                  <a:pt x="177" y="1528"/>
                </a:cubicBezTo>
                <a:lnTo>
                  <a:pt x="176" y="1528"/>
                </a:lnTo>
                <a:cubicBezTo>
                  <a:pt x="149" y="1528"/>
                  <a:pt x="123" y="1517"/>
                  <a:pt x="105" y="1496"/>
                </a:cubicBezTo>
                <a:cubicBezTo>
                  <a:pt x="87" y="1476"/>
                  <a:pt x="78" y="1449"/>
                  <a:pt x="81" y="1422"/>
                </a:cubicBezTo>
                <a:lnTo>
                  <a:pt x="82" y="1413"/>
                </a:lnTo>
                <a:lnTo>
                  <a:pt x="83" y="1404"/>
                </a:lnTo>
                <a:cubicBezTo>
                  <a:pt x="88" y="1355"/>
                  <a:pt x="129" y="1317"/>
                  <a:pt x="178" y="1317"/>
                </a:cubicBezTo>
                <a:lnTo>
                  <a:pt x="179" y="1317"/>
                </a:lnTo>
                <a:cubicBezTo>
                  <a:pt x="232" y="1317"/>
                  <a:pt x="275" y="1360"/>
                  <a:pt x="275" y="1413"/>
                </a:cubicBezTo>
                <a:lnTo>
                  <a:pt x="275" y="1418"/>
                </a:lnTo>
                <a:lnTo>
                  <a:pt x="275" y="1422"/>
                </a:lnTo>
                <a:cubicBezTo>
                  <a:pt x="275" y="1475"/>
                  <a:pt x="232" y="1518"/>
                  <a:pt x="179" y="1518"/>
                </a:cubicBezTo>
                <a:cubicBezTo>
                  <a:pt x="126" y="1518"/>
                  <a:pt x="83" y="1475"/>
                  <a:pt x="83" y="1422"/>
                </a:cubicBezTo>
                <a:lnTo>
                  <a:pt x="83" y="1411"/>
                </a:lnTo>
                <a:lnTo>
                  <a:pt x="85" y="1392"/>
                </a:lnTo>
                <a:cubicBezTo>
                  <a:pt x="91" y="1341"/>
                  <a:pt x="136" y="1305"/>
                  <a:pt x="186" y="1308"/>
                </a:cubicBezTo>
                <a:cubicBezTo>
                  <a:pt x="237" y="1311"/>
                  <a:pt x="276" y="1353"/>
                  <a:pt x="276" y="1403"/>
                </a:cubicBezTo>
                <a:lnTo>
                  <a:pt x="276" y="1406"/>
                </a:lnTo>
                <a:lnTo>
                  <a:pt x="276" y="1393"/>
                </a:lnTo>
                <a:lnTo>
                  <a:pt x="277" y="1400"/>
                </a:lnTo>
                <a:cubicBezTo>
                  <a:pt x="277" y="1404"/>
                  <a:pt x="277" y="1409"/>
                  <a:pt x="277" y="1413"/>
                </a:cubicBezTo>
                <a:lnTo>
                  <a:pt x="277" y="1419"/>
                </a:lnTo>
                <a:lnTo>
                  <a:pt x="277" y="1422"/>
                </a:lnTo>
                <a:lnTo>
                  <a:pt x="86" y="1409"/>
                </a:lnTo>
                <a:lnTo>
                  <a:pt x="87" y="1402"/>
                </a:lnTo>
                <a:lnTo>
                  <a:pt x="86" y="1415"/>
                </a:lnTo>
                <a:lnTo>
                  <a:pt x="86" y="1403"/>
                </a:lnTo>
                <a:lnTo>
                  <a:pt x="86" y="1391"/>
                </a:lnTo>
                <a:lnTo>
                  <a:pt x="86" y="1384"/>
                </a:lnTo>
                <a:cubicBezTo>
                  <a:pt x="86" y="1334"/>
                  <a:pt x="125" y="1292"/>
                  <a:pt x="176" y="1289"/>
                </a:cubicBezTo>
                <a:cubicBezTo>
                  <a:pt x="226" y="1285"/>
                  <a:pt x="270" y="1321"/>
                  <a:pt x="278" y="1371"/>
                </a:cubicBezTo>
                <a:lnTo>
                  <a:pt x="279" y="1378"/>
                </a:lnTo>
                <a:lnTo>
                  <a:pt x="280" y="1395"/>
                </a:lnTo>
                <a:lnTo>
                  <a:pt x="281" y="1407"/>
                </a:lnTo>
                <a:lnTo>
                  <a:pt x="282" y="1409"/>
                </a:lnTo>
                <a:lnTo>
                  <a:pt x="91" y="1434"/>
                </a:lnTo>
                <a:lnTo>
                  <a:pt x="90" y="1426"/>
                </a:lnTo>
                <a:lnTo>
                  <a:pt x="89" y="1412"/>
                </a:lnTo>
                <a:cubicBezTo>
                  <a:pt x="86" y="1385"/>
                  <a:pt x="95" y="1359"/>
                  <a:pt x="114" y="1339"/>
                </a:cubicBezTo>
                <a:cubicBezTo>
                  <a:pt x="132" y="1319"/>
                  <a:pt x="157" y="1307"/>
                  <a:pt x="184" y="1307"/>
                </a:cubicBezTo>
                <a:lnTo>
                  <a:pt x="186" y="1307"/>
                </a:lnTo>
                <a:lnTo>
                  <a:pt x="91" y="1393"/>
                </a:lnTo>
                <a:lnTo>
                  <a:pt x="92" y="1384"/>
                </a:lnTo>
                <a:lnTo>
                  <a:pt x="95" y="1366"/>
                </a:lnTo>
                <a:lnTo>
                  <a:pt x="189" y="1480"/>
                </a:lnTo>
                <a:lnTo>
                  <a:pt x="187" y="1480"/>
                </a:lnTo>
                <a:lnTo>
                  <a:pt x="282" y="1366"/>
                </a:lnTo>
                <a:lnTo>
                  <a:pt x="284" y="1376"/>
                </a:lnTo>
                <a:cubicBezTo>
                  <a:pt x="286" y="1387"/>
                  <a:pt x="286" y="1399"/>
                  <a:pt x="284" y="1410"/>
                </a:cubicBezTo>
                <a:lnTo>
                  <a:pt x="283" y="1416"/>
                </a:lnTo>
                <a:cubicBezTo>
                  <a:pt x="281" y="1430"/>
                  <a:pt x="276" y="1442"/>
                  <a:pt x="268" y="1454"/>
                </a:cubicBezTo>
                <a:lnTo>
                  <a:pt x="266" y="1457"/>
                </a:lnTo>
                <a:cubicBezTo>
                  <a:pt x="243" y="1492"/>
                  <a:pt x="199" y="1508"/>
                  <a:pt x="159" y="1495"/>
                </a:cubicBezTo>
                <a:cubicBezTo>
                  <a:pt x="118" y="1483"/>
                  <a:pt x="90" y="1446"/>
                  <a:pt x="90" y="1403"/>
                </a:cubicBezTo>
                <a:lnTo>
                  <a:pt x="90" y="1400"/>
                </a:lnTo>
                <a:cubicBezTo>
                  <a:pt x="90" y="1396"/>
                  <a:pt x="91" y="1391"/>
                  <a:pt x="91" y="1387"/>
                </a:cubicBezTo>
                <a:lnTo>
                  <a:pt x="92" y="1380"/>
                </a:lnTo>
                <a:lnTo>
                  <a:pt x="91" y="1393"/>
                </a:lnTo>
                <a:lnTo>
                  <a:pt x="91" y="1387"/>
                </a:lnTo>
                <a:lnTo>
                  <a:pt x="91" y="1384"/>
                </a:lnTo>
                <a:cubicBezTo>
                  <a:pt x="91" y="1331"/>
                  <a:pt x="134" y="1288"/>
                  <a:pt x="187" y="1288"/>
                </a:cubicBezTo>
                <a:cubicBezTo>
                  <a:pt x="240" y="1288"/>
                  <a:pt x="283" y="1331"/>
                  <a:pt x="283" y="1384"/>
                </a:cubicBezTo>
                <a:lnTo>
                  <a:pt x="283" y="1387"/>
                </a:lnTo>
                <a:lnTo>
                  <a:pt x="283" y="1393"/>
                </a:lnTo>
                <a:cubicBezTo>
                  <a:pt x="283" y="1398"/>
                  <a:pt x="283" y="1403"/>
                  <a:pt x="283" y="1407"/>
                </a:cubicBezTo>
                <a:lnTo>
                  <a:pt x="282" y="1414"/>
                </a:lnTo>
                <a:lnTo>
                  <a:pt x="282" y="1400"/>
                </a:lnTo>
                <a:lnTo>
                  <a:pt x="282" y="1403"/>
                </a:lnTo>
                <a:lnTo>
                  <a:pt x="95" y="1373"/>
                </a:lnTo>
                <a:lnTo>
                  <a:pt x="96" y="1370"/>
                </a:lnTo>
                <a:lnTo>
                  <a:pt x="93" y="1385"/>
                </a:lnTo>
                <a:lnTo>
                  <a:pt x="94" y="1379"/>
                </a:lnTo>
                <a:lnTo>
                  <a:pt x="92" y="1394"/>
                </a:lnTo>
                <a:lnTo>
                  <a:pt x="92" y="1384"/>
                </a:lnTo>
                <a:cubicBezTo>
                  <a:pt x="92" y="1331"/>
                  <a:pt x="135" y="1288"/>
                  <a:pt x="188" y="1288"/>
                </a:cubicBezTo>
                <a:lnTo>
                  <a:pt x="190" y="1288"/>
                </a:lnTo>
                <a:cubicBezTo>
                  <a:pt x="221" y="1288"/>
                  <a:pt x="250" y="1303"/>
                  <a:pt x="268" y="1328"/>
                </a:cubicBezTo>
                <a:cubicBezTo>
                  <a:pt x="286" y="1353"/>
                  <a:pt x="291" y="1386"/>
                  <a:pt x="282" y="1415"/>
                </a:cubicBezTo>
                <a:lnTo>
                  <a:pt x="280" y="1421"/>
                </a:lnTo>
                <a:cubicBezTo>
                  <a:pt x="278" y="1425"/>
                  <a:pt x="276" y="1429"/>
                  <a:pt x="274" y="1433"/>
                </a:cubicBezTo>
                <a:lnTo>
                  <a:pt x="272" y="1437"/>
                </a:lnTo>
                <a:cubicBezTo>
                  <a:pt x="250" y="1482"/>
                  <a:pt x="196" y="1502"/>
                  <a:pt x="150" y="1483"/>
                </a:cubicBezTo>
                <a:cubicBezTo>
                  <a:pt x="103" y="1464"/>
                  <a:pt x="79" y="1412"/>
                  <a:pt x="95" y="1364"/>
                </a:cubicBezTo>
                <a:lnTo>
                  <a:pt x="96" y="1361"/>
                </a:lnTo>
                <a:lnTo>
                  <a:pt x="91" y="1391"/>
                </a:lnTo>
                <a:lnTo>
                  <a:pt x="91" y="1384"/>
                </a:lnTo>
                <a:lnTo>
                  <a:pt x="91" y="1374"/>
                </a:lnTo>
                <a:lnTo>
                  <a:pt x="91" y="1376"/>
                </a:lnTo>
                <a:cubicBezTo>
                  <a:pt x="86" y="1328"/>
                  <a:pt x="117" y="1284"/>
                  <a:pt x="163" y="1272"/>
                </a:cubicBezTo>
                <a:cubicBezTo>
                  <a:pt x="210" y="1261"/>
                  <a:pt x="258" y="1285"/>
                  <a:pt x="276" y="1330"/>
                </a:cubicBezTo>
                <a:lnTo>
                  <a:pt x="278" y="1335"/>
                </a:lnTo>
                <a:cubicBezTo>
                  <a:pt x="280" y="1340"/>
                  <a:pt x="281" y="1346"/>
                  <a:pt x="283" y="1352"/>
                </a:cubicBezTo>
                <a:lnTo>
                  <a:pt x="284" y="1357"/>
                </a:lnTo>
                <a:lnTo>
                  <a:pt x="93" y="1375"/>
                </a:lnTo>
                <a:lnTo>
                  <a:pt x="93" y="1370"/>
                </a:lnTo>
                <a:lnTo>
                  <a:pt x="95" y="1389"/>
                </a:lnTo>
                <a:lnTo>
                  <a:pt x="94" y="1384"/>
                </a:lnTo>
                <a:lnTo>
                  <a:pt x="284" y="1365"/>
                </a:lnTo>
                <a:lnTo>
                  <a:pt x="284" y="1371"/>
                </a:lnTo>
                <a:lnTo>
                  <a:pt x="284" y="1375"/>
                </a:lnTo>
                <a:cubicBezTo>
                  <a:pt x="284" y="1428"/>
                  <a:pt x="241" y="1471"/>
                  <a:pt x="188" y="1471"/>
                </a:cubicBezTo>
                <a:cubicBezTo>
                  <a:pt x="135" y="1471"/>
                  <a:pt x="92" y="1428"/>
                  <a:pt x="92" y="1375"/>
                </a:cubicBezTo>
                <a:lnTo>
                  <a:pt x="92" y="1370"/>
                </a:lnTo>
                <a:lnTo>
                  <a:pt x="92" y="1361"/>
                </a:lnTo>
                <a:lnTo>
                  <a:pt x="92" y="1353"/>
                </a:lnTo>
                <a:cubicBezTo>
                  <a:pt x="90" y="1326"/>
                  <a:pt x="99" y="1300"/>
                  <a:pt x="117" y="1281"/>
                </a:cubicBezTo>
                <a:cubicBezTo>
                  <a:pt x="136" y="1261"/>
                  <a:pt x="161" y="1250"/>
                  <a:pt x="187" y="1250"/>
                </a:cubicBezTo>
                <a:lnTo>
                  <a:pt x="189" y="1250"/>
                </a:lnTo>
                <a:cubicBezTo>
                  <a:pt x="242" y="1250"/>
                  <a:pt x="285" y="1293"/>
                  <a:pt x="285" y="1346"/>
                </a:cubicBezTo>
                <a:cubicBezTo>
                  <a:pt x="285" y="1399"/>
                  <a:pt x="242" y="1442"/>
                  <a:pt x="189" y="1442"/>
                </a:cubicBezTo>
                <a:lnTo>
                  <a:pt x="187" y="1442"/>
                </a:lnTo>
                <a:lnTo>
                  <a:pt x="283" y="1346"/>
                </a:lnTo>
                <a:lnTo>
                  <a:pt x="283" y="1356"/>
                </a:lnTo>
                <a:lnTo>
                  <a:pt x="283" y="1362"/>
                </a:lnTo>
                <a:cubicBezTo>
                  <a:pt x="283" y="1373"/>
                  <a:pt x="282" y="1383"/>
                  <a:pt x="279" y="1393"/>
                </a:cubicBezTo>
                <a:lnTo>
                  <a:pt x="278" y="1396"/>
                </a:lnTo>
                <a:lnTo>
                  <a:pt x="107" y="1312"/>
                </a:lnTo>
                <a:lnTo>
                  <a:pt x="109" y="1309"/>
                </a:lnTo>
                <a:lnTo>
                  <a:pt x="94" y="1347"/>
                </a:lnTo>
                <a:lnTo>
                  <a:pt x="95" y="1341"/>
                </a:lnTo>
                <a:lnTo>
                  <a:pt x="93" y="1356"/>
                </a:lnTo>
                <a:lnTo>
                  <a:pt x="93" y="1345"/>
                </a:lnTo>
                <a:lnTo>
                  <a:pt x="93" y="1337"/>
                </a:lnTo>
                <a:lnTo>
                  <a:pt x="281" y="1368"/>
                </a:lnTo>
                <a:lnTo>
                  <a:pt x="280" y="1371"/>
                </a:lnTo>
                <a:lnTo>
                  <a:pt x="284" y="1340"/>
                </a:lnTo>
                <a:lnTo>
                  <a:pt x="284" y="1347"/>
                </a:lnTo>
                <a:cubicBezTo>
                  <a:pt x="284" y="1353"/>
                  <a:pt x="284" y="1358"/>
                  <a:pt x="283" y="1363"/>
                </a:cubicBezTo>
                <a:lnTo>
                  <a:pt x="282" y="1369"/>
                </a:lnTo>
                <a:cubicBezTo>
                  <a:pt x="281" y="1374"/>
                  <a:pt x="280" y="1379"/>
                  <a:pt x="279" y="1384"/>
                </a:cubicBezTo>
                <a:lnTo>
                  <a:pt x="278" y="1387"/>
                </a:lnTo>
                <a:cubicBezTo>
                  <a:pt x="263" y="1431"/>
                  <a:pt x="218" y="1459"/>
                  <a:pt x="171" y="1451"/>
                </a:cubicBezTo>
                <a:cubicBezTo>
                  <a:pt x="125" y="1444"/>
                  <a:pt x="90" y="1404"/>
                  <a:pt x="90" y="1356"/>
                </a:cubicBezTo>
                <a:lnTo>
                  <a:pt x="90" y="1351"/>
                </a:lnTo>
                <a:lnTo>
                  <a:pt x="92" y="1332"/>
                </a:lnTo>
                <a:lnTo>
                  <a:pt x="91" y="1333"/>
                </a:lnTo>
                <a:lnTo>
                  <a:pt x="91" y="1327"/>
                </a:lnTo>
                <a:cubicBezTo>
                  <a:pt x="91" y="1274"/>
                  <a:pt x="134" y="1231"/>
                  <a:pt x="187" y="1231"/>
                </a:cubicBezTo>
                <a:lnTo>
                  <a:pt x="189" y="1231"/>
                </a:lnTo>
                <a:cubicBezTo>
                  <a:pt x="242" y="1231"/>
                  <a:pt x="285" y="1274"/>
                  <a:pt x="285" y="1327"/>
                </a:cubicBezTo>
                <a:cubicBezTo>
                  <a:pt x="285" y="1380"/>
                  <a:pt x="242" y="1423"/>
                  <a:pt x="189" y="1423"/>
                </a:cubicBezTo>
                <a:lnTo>
                  <a:pt x="188" y="1423"/>
                </a:lnTo>
                <a:lnTo>
                  <a:pt x="284" y="1327"/>
                </a:lnTo>
                <a:lnTo>
                  <a:pt x="284" y="1333"/>
                </a:lnTo>
                <a:lnTo>
                  <a:pt x="284" y="1337"/>
                </a:lnTo>
                <a:lnTo>
                  <a:pt x="95" y="1314"/>
                </a:lnTo>
                <a:lnTo>
                  <a:pt x="96" y="1310"/>
                </a:lnTo>
                <a:lnTo>
                  <a:pt x="93" y="1333"/>
                </a:lnTo>
                <a:lnTo>
                  <a:pt x="93" y="1327"/>
                </a:lnTo>
                <a:lnTo>
                  <a:pt x="189" y="1423"/>
                </a:lnTo>
                <a:lnTo>
                  <a:pt x="188" y="1423"/>
                </a:lnTo>
                <a:cubicBezTo>
                  <a:pt x="135" y="1423"/>
                  <a:pt x="92" y="1380"/>
                  <a:pt x="92" y="1327"/>
                </a:cubicBezTo>
                <a:cubicBezTo>
                  <a:pt x="92" y="1274"/>
                  <a:pt x="135" y="1231"/>
                  <a:pt x="188" y="1231"/>
                </a:cubicBezTo>
                <a:lnTo>
                  <a:pt x="191" y="1231"/>
                </a:lnTo>
                <a:lnTo>
                  <a:pt x="192" y="1231"/>
                </a:lnTo>
                <a:lnTo>
                  <a:pt x="98" y="1309"/>
                </a:lnTo>
                <a:lnTo>
                  <a:pt x="100" y="1299"/>
                </a:lnTo>
                <a:lnTo>
                  <a:pt x="100" y="1298"/>
                </a:lnTo>
                <a:lnTo>
                  <a:pt x="290" y="1327"/>
                </a:lnTo>
                <a:lnTo>
                  <a:pt x="289" y="1332"/>
                </a:lnTo>
                <a:lnTo>
                  <a:pt x="288" y="1337"/>
                </a:lnTo>
                <a:lnTo>
                  <a:pt x="104" y="1283"/>
                </a:lnTo>
                <a:lnTo>
                  <a:pt x="106" y="1278"/>
                </a:lnTo>
                <a:lnTo>
                  <a:pt x="108" y="1273"/>
                </a:lnTo>
                <a:cubicBezTo>
                  <a:pt x="124" y="1233"/>
                  <a:pt x="164" y="1209"/>
                  <a:pt x="206" y="1213"/>
                </a:cubicBezTo>
                <a:cubicBezTo>
                  <a:pt x="249" y="1217"/>
                  <a:pt x="283" y="1248"/>
                  <a:pt x="292" y="1290"/>
                </a:cubicBezTo>
                <a:lnTo>
                  <a:pt x="293" y="1295"/>
                </a:lnTo>
                <a:cubicBezTo>
                  <a:pt x="294" y="1301"/>
                  <a:pt x="294" y="1307"/>
                  <a:pt x="294" y="1313"/>
                </a:cubicBezTo>
                <a:lnTo>
                  <a:pt x="294" y="1318"/>
                </a:lnTo>
                <a:lnTo>
                  <a:pt x="104" y="1300"/>
                </a:lnTo>
                <a:lnTo>
                  <a:pt x="105" y="1295"/>
                </a:lnTo>
                <a:lnTo>
                  <a:pt x="103" y="1313"/>
                </a:lnTo>
                <a:lnTo>
                  <a:pt x="103" y="1308"/>
                </a:lnTo>
                <a:cubicBezTo>
                  <a:pt x="103" y="1255"/>
                  <a:pt x="146" y="1212"/>
                  <a:pt x="199" y="1212"/>
                </a:cubicBezTo>
                <a:cubicBezTo>
                  <a:pt x="252" y="1212"/>
                  <a:pt x="295" y="1255"/>
                  <a:pt x="295" y="1308"/>
                </a:cubicBezTo>
                <a:lnTo>
                  <a:pt x="295" y="1314"/>
                </a:lnTo>
                <a:lnTo>
                  <a:pt x="293" y="1291"/>
                </a:lnTo>
                <a:lnTo>
                  <a:pt x="294" y="1295"/>
                </a:lnTo>
                <a:lnTo>
                  <a:pt x="104" y="1318"/>
                </a:lnTo>
                <a:lnTo>
                  <a:pt x="104" y="1313"/>
                </a:lnTo>
                <a:lnTo>
                  <a:pt x="106" y="1294"/>
                </a:lnTo>
                <a:lnTo>
                  <a:pt x="107" y="1283"/>
                </a:lnTo>
                <a:cubicBezTo>
                  <a:pt x="110" y="1235"/>
                  <a:pt x="149" y="1196"/>
                  <a:pt x="197" y="1194"/>
                </a:cubicBezTo>
                <a:cubicBezTo>
                  <a:pt x="245" y="1191"/>
                  <a:pt x="288" y="1225"/>
                  <a:pt x="297" y="1272"/>
                </a:cubicBezTo>
                <a:lnTo>
                  <a:pt x="299" y="1283"/>
                </a:lnTo>
                <a:lnTo>
                  <a:pt x="301" y="1297"/>
                </a:lnTo>
                <a:lnTo>
                  <a:pt x="109" y="1308"/>
                </a:lnTo>
                <a:lnTo>
                  <a:pt x="109" y="1300"/>
                </a:lnTo>
                <a:lnTo>
                  <a:pt x="109" y="1289"/>
                </a:lnTo>
                <a:cubicBezTo>
                  <a:pt x="109" y="1236"/>
                  <a:pt x="152" y="1193"/>
                  <a:pt x="205" y="1193"/>
                </a:cubicBezTo>
                <a:lnTo>
                  <a:pt x="206" y="1193"/>
                </a:lnTo>
                <a:lnTo>
                  <a:pt x="110" y="1289"/>
                </a:lnTo>
                <a:lnTo>
                  <a:pt x="110" y="1284"/>
                </a:lnTo>
                <a:lnTo>
                  <a:pt x="110" y="1280"/>
                </a:lnTo>
                <a:cubicBezTo>
                  <a:pt x="110" y="1227"/>
                  <a:pt x="153" y="1184"/>
                  <a:pt x="206" y="1184"/>
                </a:cubicBezTo>
                <a:cubicBezTo>
                  <a:pt x="259" y="1184"/>
                  <a:pt x="302" y="1227"/>
                  <a:pt x="302" y="1280"/>
                </a:cubicBezTo>
                <a:lnTo>
                  <a:pt x="302" y="1285"/>
                </a:lnTo>
                <a:lnTo>
                  <a:pt x="300" y="1262"/>
                </a:lnTo>
                <a:lnTo>
                  <a:pt x="301" y="1266"/>
                </a:lnTo>
                <a:lnTo>
                  <a:pt x="111" y="1289"/>
                </a:lnTo>
                <a:lnTo>
                  <a:pt x="111" y="1280"/>
                </a:lnTo>
                <a:lnTo>
                  <a:pt x="111" y="1270"/>
                </a:lnTo>
                <a:cubicBezTo>
                  <a:pt x="111" y="1217"/>
                  <a:pt x="154" y="1174"/>
                  <a:pt x="207" y="1174"/>
                </a:cubicBezTo>
                <a:lnTo>
                  <a:pt x="208" y="1174"/>
                </a:lnTo>
                <a:lnTo>
                  <a:pt x="112" y="1270"/>
                </a:lnTo>
                <a:lnTo>
                  <a:pt x="112" y="1266"/>
                </a:lnTo>
                <a:lnTo>
                  <a:pt x="114" y="1285"/>
                </a:lnTo>
                <a:lnTo>
                  <a:pt x="113" y="1280"/>
                </a:lnTo>
                <a:cubicBezTo>
                  <a:pt x="108" y="1252"/>
                  <a:pt x="115" y="1223"/>
                  <a:pt x="133" y="1201"/>
                </a:cubicBezTo>
                <a:cubicBezTo>
                  <a:pt x="151" y="1178"/>
                  <a:pt x="179" y="1165"/>
                  <a:pt x="207" y="1165"/>
                </a:cubicBezTo>
                <a:lnTo>
                  <a:pt x="208" y="1165"/>
                </a:lnTo>
                <a:cubicBezTo>
                  <a:pt x="261" y="1165"/>
                  <a:pt x="304" y="1208"/>
                  <a:pt x="304" y="1261"/>
                </a:cubicBezTo>
                <a:cubicBezTo>
                  <a:pt x="304" y="1314"/>
                  <a:pt x="261" y="1357"/>
                  <a:pt x="208" y="1357"/>
                </a:cubicBezTo>
                <a:lnTo>
                  <a:pt x="207" y="1357"/>
                </a:lnTo>
                <a:lnTo>
                  <a:pt x="297" y="1226"/>
                </a:lnTo>
                <a:lnTo>
                  <a:pt x="299" y="1231"/>
                </a:lnTo>
                <a:lnTo>
                  <a:pt x="304" y="1247"/>
                </a:lnTo>
                <a:cubicBezTo>
                  <a:pt x="311" y="1276"/>
                  <a:pt x="304" y="1306"/>
                  <a:pt x="286" y="1330"/>
                </a:cubicBezTo>
                <a:cubicBezTo>
                  <a:pt x="268" y="1353"/>
                  <a:pt x="240" y="1366"/>
                  <a:pt x="210" y="1366"/>
                </a:cubicBezTo>
                <a:lnTo>
                  <a:pt x="209" y="1366"/>
                </a:lnTo>
                <a:cubicBezTo>
                  <a:pt x="168" y="1366"/>
                  <a:pt x="131" y="1340"/>
                  <a:pt x="118" y="1301"/>
                </a:cubicBezTo>
                <a:lnTo>
                  <a:pt x="116" y="1295"/>
                </a:lnTo>
                <a:lnTo>
                  <a:pt x="115" y="1292"/>
                </a:lnTo>
                <a:lnTo>
                  <a:pt x="302" y="1261"/>
                </a:lnTo>
                <a:lnTo>
                  <a:pt x="302" y="1265"/>
                </a:lnTo>
                <a:lnTo>
                  <a:pt x="298" y="1235"/>
                </a:lnTo>
                <a:lnTo>
                  <a:pt x="300" y="1241"/>
                </a:lnTo>
                <a:cubicBezTo>
                  <a:pt x="301" y="1247"/>
                  <a:pt x="303" y="1252"/>
                  <a:pt x="304" y="1258"/>
                </a:cubicBezTo>
                <a:lnTo>
                  <a:pt x="305" y="1265"/>
                </a:lnTo>
                <a:cubicBezTo>
                  <a:pt x="305" y="1269"/>
                  <a:pt x="305" y="1274"/>
                  <a:pt x="305" y="1278"/>
                </a:cubicBezTo>
                <a:lnTo>
                  <a:pt x="305" y="1280"/>
                </a:lnTo>
                <a:cubicBezTo>
                  <a:pt x="305" y="1333"/>
                  <a:pt x="262" y="1376"/>
                  <a:pt x="209" y="1376"/>
                </a:cubicBezTo>
                <a:cubicBezTo>
                  <a:pt x="156" y="1376"/>
                  <a:pt x="113" y="1333"/>
                  <a:pt x="113" y="1280"/>
                </a:cubicBezTo>
                <a:lnTo>
                  <a:pt x="113" y="1275"/>
                </a:lnTo>
                <a:lnTo>
                  <a:pt x="113" y="1279"/>
                </a:lnTo>
                <a:lnTo>
                  <a:pt x="112" y="1276"/>
                </a:lnTo>
                <a:cubicBezTo>
                  <a:pt x="111" y="1270"/>
                  <a:pt x="110" y="1264"/>
                  <a:pt x="110" y="1257"/>
                </a:cubicBezTo>
                <a:lnTo>
                  <a:pt x="110" y="1251"/>
                </a:lnTo>
                <a:cubicBezTo>
                  <a:pt x="110" y="1198"/>
                  <a:pt x="153" y="1155"/>
                  <a:pt x="206" y="1155"/>
                </a:cubicBezTo>
                <a:lnTo>
                  <a:pt x="207" y="1155"/>
                </a:lnTo>
                <a:lnTo>
                  <a:pt x="209" y="1155"/>
                </a:lnTo>
                <a:cubicBezTo>
                  <a:pt x="262" y="1155"/>
                  <a:pt x="305" y="1198"/>
                  <a:pt x="305" y="1251"/>
                </a:cubicBezTo>
                <a:cubicBezTo>
                  <a:pt x="305" y="1304"/>
                  <a:pt x="262" y="1347"/>
                  <a:pt x="209" y="1347"/>
                </a:cubicBezTo>
                <a:lnTo>
                  <a:pt x="208" y="1347"/>
                </a:lnTo>
                <a:cubicBezTo>
                  <a:pt x="163" y="1347"/>
                  <a:pt x="125" y="1316"/>
                  <a:pt x="115" y="1272"/>
                </a:cubicBezTo>
                <a:lnTo>
                  <a:pt x="113" y="1263"/>
                </a:lnTo>
                <a:cubicBezTo>
                  <a:pt x="111" y="1253"/>
                  <a:pt x="110" y="1243"/>
                  <a:pt x="111" y="1233"/>
                </a:cubicBezTo>
                <a:lnTo>
                  <a:pt x="112" y="1223"/>
                </a:lnTo>
                <a:lnTo>
                  <a:pt x="111" y="1223"/>
                </a:lnTo>
                <a:lnTo>
                  <a:pt x="207" y="1319"/>
                </a:lnTo>
                <a:lnTo>
                  <a:pt x="206" y="1319"/>
                </a:lnTo>
                <a:lnTo>
                  <a:pt x="302" y="1213"/>
                </a:lnTo>
                <a:lnTo>
                  <a:pt x="303" y="1222"/>
                </a:lnTo>
                <a:lnTo>
                  <a:pt x="304" y="1233"/>
                </a:lnTo>
                <a:lnTo>
                  <a:pt x="208" y="1146"/>
                </a:lnTo>
                <a:lnTo>
                  <a:pt x="209" y="1146"/>
                </a:lnTo>
                <a:lnTo>
                  <a:pt x="113" y="1242"/>
                </a:lnTo>
                <a:lnTo>
                  <a:pt x="113" y="1236"/>
                </a:lnTo>
                <a:lnTo>
                  <a:pt x="113" y="1232"/>
                </a:lnTo>
                <a:cubicBezTo>
                  <a:pt x="113" y="1179"/>
                  <a:pt x="156" y="1136"/>
                  <a:pt x="209" y="1136"/>
                </a:cubicBezTo>
                <a:cubicBezTo>
                  <a:pt x="262" y="1136"/>
                  <a:pt x="305" y="1179"/>
                  <a:pt x="305" y="1232"/>
                </a:cubicBezTo>
                <a:lnTo>
                  <a:pt x="305" y="1237"/>
                </a:lnTo>
                <a:lnTo>
                  <a:pt x="305" y="1242"/>
                </a:lnTo>
                <a:lnTo>
                  <a:pt x="118" y="1212"/>
                </a:lnTo>
                <a:lnTo>
                  <a:pt x="119" y="1209"/>
                </a:lnTo>
                <a:lnTo>
                  <a:pt x="120" y="1206"/>
                </a:lnTo>
                <a:lnTo>
                  <a:pt x="116" y="1232"/>
                </a:lnTo>
                <a:lnTo>
                  <a:pt x="116" y="1221"/>
                </a:lnTo>
                <a:lnTo>
                  <a:pt x="118" y="1202"/>
                </a:lnTo>
                <a:cubicBezTo>
                  <a:pt x="124" y="1156"/>
                  <a:pt x="162" y="1120"/>
                  <a:pt x="208" y="1118"/>
                </a:cubicBezTo>
                <a:cubicBezTo>
                  <a:pt x="254" y="1115"/>
                  <a:pt x="295" y="1145"/>
                  <a:pt x="307" y="1190"/>
                </a:cubicBezTo>
                <a:lnTo>
                  <a:pt x="309" y="1198"/>
                </a:lnTo>
                <a:lnTo>
                  <a:pt x="312" y="1215"/>
                </a:lnTo>
                <a:cubicBezTo>
                  <a:pt x="317" y="1243"/>
                  <a:pt x="309" y="1272"/>
                  <a:pt x="291" y="1294"/>
                </a:cubicBezTo>
                <a:cubicBezTo>
                  <a:pt x="273" y="1316"/>
                  <a:pt x="246" y="1328"/>
                  <a:pt x="217" y="1328"/>
                </a:cubicBezTo>
                <a:lnTo>
                  <a:pt x="215" y="1328"/>
                </a:lnTo>
                <a:cubicBezTo>
                  <a:pt x="188" y="1328"/>
                  <a:pt x="162" y="1317"/>
                  <a:pt x="144" y="1296"/>
                </a:cubicBezTo>
                <a:cubicBezTo>
                  <a:pt x="126" y="1276"/>
                  <a:pt x="117" y="1249"/>
                  <a:pt x="120" y="1222"/>
                </a:cubicBezTo>
                <a:lnTo>
                  <a:pt x="121" y="1213"/>
                </a:lnTo>
                <a:lnTo>
                  <a:pt x="121" y="1233"/>
                </a:lnTo>
                <a:lnTo>
                  <a:pt x="120" y="1223"/>
                </a:lnTo>
                <a:cubicBezTo>
                  <a:pt x="117" y="1196"/>
                  <a:pt x="126" y="1169"/>
                  <a:pt x="144" y="1149"/>
                </a:cubicBezTo>
                <a:cubicBezTo>
                  <a:pt x="162" y="1129"/>
                  <a:pt x="188" y="1117"/>
                  <a:pt x="215" y="1117"/>
                </a:cubicBezTo>
                <a:lnTo>
                  <a:pt x="217" y="1117"/>
                </a:lnTo>
                <a:lnTo>
                  <a:pt x="219" y="1117"/>
                </a:lnTo>
                <a:lnTo>
                  <a:pt x="125" y="1232"/>
                </a:lnTo>
                <a:lnTo>
                  <a:pt x="124" y="1227"/>
                </a:lnTo>
                <a:lnTo>
                  <a:pt x="124" y="1228"/>
                </a:lnTo>
                <a:lnTo>
                  <a:pt x="309" y="1235"/>
                </a:lnTo>
                <a:lnTo>
                  <a:pt x="308" y="1238"/>
                </a:lnTo>
                <a:lnTo>
                  <a:pt x="312" y="1207"/>
                </a:lnTo>
                <a:lnTo>
                  <a:pt x="312" y="1213"/>
                </a:lnTo>
                <a:lnTo>
                  <a:pt x="312" y="1200"/>
                </a:lnTo>
                <a:lnTo>
                  <a:pt x="313" y="1207"/>
                </a:lnTo>
                <a:cubicBezTo>
                  <a:pt x="313" y="1211"/>
                  <a:pt x="313" y="1216"/>
                  <a:pt x="313" y="1220"/>
                </a:cubicBezTo>
                <a:lnTo>
                  <a:pt x="313" y="1223"/>
                </a:lnTo>
                <a:cubicBezTo>
                  <a:pt x="313" y="1276"/>
                  <a:pt x="270" y="1319"/>
                  <a:pt x="217" y="1319"/>
                </a:cubicBezTo>
                <a:cubicBezTo>
                  <a:pt x="164" y="1319"/>
                  <a:pt x="121" y="1276"/>
                  <a:pt x="121" y="1223"/>
                </a:cubicBezTo>
                <a:lnTo>
                  <a:pt x="121" y="1214"/>
                </a:lnTo>
                <a:lnTo>
                  <a:pt x="121" y="1204"/>
                </a:lnTo>
                <a:lnTo>
                  <a:pt x="121" y="1194"/>
                </a:lnTo>
                <a:cubicBezTo>
                  <a:pt x="121" y="1189"/>
                  <a:pt x="122" y="1184"/>
                  <a:pt x="123" y="1179"/>
                </a:cubicBezTo>
                <a:lnTo>
                  <a:pt x="124" y="1173"/>
                </a:lnTo>
                <a:lnTo>
                  <a:pt x="122" y="1188"/>
                </a:lnTo>
                <a:lnTo>
                  <a:pt x="122" y="1185"/>
                </a:lnTo>
                <a:lnTo>
                  <a:pt x="312" y="1206"/>
                </a:lnTo>
                <a:lnTo>
                  <a:pt x="310" y="1215"/>
                </a:lnTo>
                <a:lnTo>
                  <a:pt x="311" y="1214"/>
                </a:lnTo>
                <a:lnTo>
                  <a:pt x="122" y="1181"/>
                </a:lnTo>
                <a:lnTo>
                  <a:pt x="123" y="1177"/>
                </a:lnTo>
                <a:lnTo>
                  <a:pt x="123" y="1179"/>
                </a:lnTo>
                <a:lnTo>
                  <a:pt x="121" y="1194"/>
                </a:lnTo>
                <a:lnTo>
                  <a:pt x="121" y="1189"/>
                </a:lnTo>
                <a:lnTo>
                  <a:pt x="124" y="1213"/>
                </a:lnTo>
                <a:lnTo>
                  <a:pt x="123" y="1209"/>
                </a:lnTo>
                <a:cubicBezTo>
                  <a:pt x="110" y="1157"/>
                  <a:pt x="142" y="1105"/>
                  <a:pt x="193" y="1092"/>
                </a:cubicBezTo>
                <a:cubicBezTo>
                  <a:pt x="245" y="1079"/>
                  <a:pt x="297" y="1111"/>
                  <a:pt x="310" y="1162"/>
                </a:cubicBezTo>
                <a:lnTo>
                  <a:pt x="311" y="1166"/>
                </a:lnTo>
                <a:cubicBezTo>
                  <a:pt x="313" y="1174"/>
                  <a:pt x="313" y="1182"/>
                  <a:pt x="313" y="1189"/>
                </a:cubicBezTo>
                <a:lnTo>
                  <a:pt x="313" y="1194"/>
                </a:lnTo>
                <a:cubicBezTo>
                  <a:pt x="313" y="1247"/>
                  <a:pt x="270" y="1290"/>
                  <a:pt x="217" y="1290"/>
                </a:cubicBezTo>
                <a:lnTo>
                  <a:pt x="216" y="1290"/>
                </a:lnTo>
                <a:cubicBezTo>
                  <a:pt x="163" y="1290"/>
                  <a:pt x="120" y="1247"/>
                  <a:pt x="120" y="1194"/>
                </a:cubicBezTo>
                <a:lnTo>
                  <a:pt x="120" y="1184"/>
                </a:lnTo>
                <a:lnTo>
                  <a:pt x="120" y="1175"/>
                </a:lnTo>
                <a:cubicBezTo>
                  <a:pt x="120" y="1128"/>
                  <a:pt x="155" y="1088"/>
                  <a:pt x="201" y="1081"/>
                </a:cubicBezTo>
                <a:cubicBezTo>
                  <a:pt x="248" y="1073"/>
                  <a:pt x="293" y="1100"/>
                  <a:pt x="308" y="1145"/>
                </a:cubicBezTo>
                <a:lnTo>
                  <a:pt x="309" y="1148"/>
                </a:lnTo>
                <a:cubicBezTo>
                  <a:pt x="312" y="1158"/>
                  <a:pt x="313" y="1168"/>
                  <a:pt x="313" y="1178"/>
                </a:cubicBezTo>
                <a:lnTo>
                  <a:pt x="313" y="1185"/>
                </a:lnTo>
                <a:lnTo>
                  <a:pt x="313" y="1191"/>
                </a:lnTo>
                <a:lnTo>
                  <a:pt x="313" y="1194"/>
                </a:lnTo>
                <a:cubicBezTo>
                  <a:pt x="313" y="1247"/>
                  <a:pt x="270" y="1290"/>
                  <a:pt x="217" y="1290"/>
                </a:cubicBezTo>
                <a:cubicBezTo>
                  <a:pt x="164" y="1290"/>
                  <a:pt x="121" y="1247"/>
                  <a:pt x="121" y="1194"/>
                </a:cubicBezTo>
                <a:lnTo>
                  <a:pt x="121" y="1185"/>
                </a:lnTo>
                <a:lnTo>
                  <a:pt x="121" y="1175"/>
                </a:lnTo>
                <a:cubicBezTo>
                  <a:pt x="121" y="1122"/>
                  <a:pt x="164" y="1079"/>
                  <a:pt x="217" y="1079"/>
                </a:cubicBezTo>
                <a:lnTo>
                  <a:pt x="221" y="1079"/>
                </a:lnTo>
                <a:cubicBezTo>
                  <a:pt x="274" y="1079"/>
                  <a:pt x="317" y="1122"/>
                  <a:pt x="317" y="1175"/>
                </a:cubicBezTo>
                <a:cubicBezTo>
                  <a:pt x="317" y="1228"/>
                  <a:pt x="274" y="1271"/>
                  <a:pt x="221" y="1271"/>
                </a:cubicBezTo>
                <a:lnTo>
                  <a:pt x="219" y="1271"/>
                </a:lnTo>
                <a:cubicBezTo>
                  <a:pt x="191" y="1271"/>
                  <a:pt x="163" y="1259"/>
                  <a:pt x="145" y="1236"/>
                </a:cubicBezTo>
                <a:cubicBezTo>
                  <a:pt x="127" y="1214"/>
                  <a:pt x="120" y="1185"/>
                  <a:pt x="125" y="1157"/>
                </a:cubicBezTo>
                <a:lnTo>
                  <a:pt x="126" y="1152"/>
                </a:lnTo>
                <a:lnTo>
                  <a:pt x="128" y="1143"/>
                </a:lnTo>
                <a:cubicBezTo>
                  <a:pt x="140" y="1096"/>
                  <a:pt x="185" y="1065"/>
                  <a:pt x="233" y="1071"/>
                </a:cubicBezTo>
                <a:cubicBezTo>
                  <a:pt x="281" y="1077"/>
                  <a:pt x="317" y="1118"/>
                  <a:pt x="317" y="1166"/>
                </a:cubicBezTo>
                <a:lnTo>
                  <a:pt x="317" y="1171"/>
                </a:lnTo>
                <a:cubicBezTo>
                  <a:pt x="317" y="1179"/>
                  <a:pt x="317" y="1187"/>
                  <a:pt x="315" y="1195"/>
                </a:cubicBezTo>
                <a:lnTo>
                  <a:pt x="314" y="1199"/>
                </a:lnTo>
                <a:cubicBezTo>
                  <a:pt x="302" y="1246"/>
                  <a:pt x="257" y="1277"/>
                  <a:pt x="209" y="1271"/>
                </a:cubicBezTo>
                <a:cubicBezTo>
                  <a:pt x="161" y="1265"/>
                  <a:pt x="124" y="1224"/>
                  <a:pt x="124" y="1175"/>
                </a:cubicBezTo>
                <a:lnTo>
                  <a:pt x="124" y="1166"/>
                </a:lnTo>
                <a:lnTo>
                  <a:pt x="124" y="1156"/>
                </a:lnTo>
                <a:cubicBezTo>
                  <a:pt x="124" y="1103"/>
                  <a:pt x="167" y="1060"/>
                  <a:pt x="220" y="1060"/>
                </a:cubicBezTo>
                <a:cubicBezTo>
                  <a:pt x="273" y="1060"/>
                  <a:pt x="316" y="1103"/>
                  <a:pt x="316" y="1156"/>
                </a:cubicBezTo>
                <a:lnTo>
                  <a:pt x="316" y="1162"/>
                </a:lnTo>
                <a:lnTo>
                  <a:pt x="314" y="1139"/>
                </a:lnTo>
                <a:lnTo>
                  <a:pt x="315" y="1143"/>
                </a:lnTo>
                <a:lnTo>
                  <a:pt x="125" y="1166"/>
                </a:lnTo>
                <a:lnTo>
                  <a:pt x="125" y="1156"/>
                </a:lnTo>
                <a:lnTo>
                  <a:pt x="125" y="1150"/>
                </a:lnTo>
                <a:lnTo>
                  <a:pt x="125" y="1147"/>
                </a:lnTo>
                <a:cubicBezTo>
                  <a:pt x="125" y="1094"/>
                  <a:pt x="168" y="1051"/>
                  <a:pt x="221" y="1051"/>
                </a:cubicBezTo>
                <a:cubicBezTo>
                  <a:pt x="274" y="1051"/>
                  <a:pt x="317" y="1094"/>
                  <a:pt x="317" y="1147"/>
                </a:cubicBezTo>
                <a:lnTo>
                  <a:pt x="317" y="1150"/>
                </a:lnTo>
                <a:lnTo>
                  <a:pt x="317" y="1157"/>
                </a:lnTo>
                <a:lnTo>
                  <a:pt x="317" y="1163"/>
                </a:lnTo>
                <a:lnTo>
                  <a:pt x="317" y="1166"/>
                </a:lnTo>
                <a:cubicBezTo>
                  <a:pt x="317" y="1219"/>
                  <a:pt x="274" y="1262"/>
                  <a:pt x="221" y="1262"/>
                </a:cubicBezTo>
                <a:cubicBezTo>
                  <a:pt x="168" y="1262"/>
                  <a:pt x="125" y="1219"/>
                  <a:pt x="125" y="1166"/>
                </a:cubicBezTo>
                <a:lnTo>
                  <a:pt x="125" y="1161"/>
                </a:lnTo>
                <a:lnTo>
                  <a:pt x="125" y="1152"/>
                </a:lnTo>
                <a:lnTo>
                  <a:pt x="125" y="1143"/>
                </a:lnTo>
                <a:cubicBezTo>
                  <a:pt x="125" y="1138"/>
                  <a:pt x="126" y="1133"/>
                  <a:pt x="127" y="1128"/>
                </a:cubicBezTo>
                <a:lnTo>
                  <a:pt x="128" y="1122"/>
                </a:lnTo>
                <a:cubicBezTo>
                  <a:pt x="135" y="1078"/>
                  <a:pt x="171" y="1045"/>
                  <a:pt x="215" y="1042"/>
                </a:cubicBezTo>
                <a:cubicBezTo>
                  <a:pt x="259" y="1038"/>
                  <a:pt x="300" y="1065"/>
                  <a:pt x="314" y="1107"/>
                </a:cubicBezTo>
                <a:lnTo>
                  <a:pt x="315" y="1110"/>
                </a:lnTo>
                <a:cubicBezTo>
                  <a:pt x="316" y="1116"/>
                  <a:pt x="318" y="1121"/>
                  <a:pt x="319" y="1127"/>
                </a:cubicBezTo>
                <a:lnTo>
                  <a:pt x="320" y="1134"/>
                </a:lnTo>
                <a:cubicBezTo>
                  <a:pt x="323" y="1161"/>
                  <a:pt x="315" y="1189"/>
                  <a:pt x="297" y="1210"/>
                </a:cubicBezTo>
                <a:cubicBezTo>
                  <a:pt x="279" y="1231"/>
                  <a:pt x="252" y="1243"/>
                  <a:pt x="224" y="1243"/>
                </a:cubicBezTo>
                <a:lnTo>
                  <a:pt x="220" y="1243"/>
                </a:lnTo>
                <a:cubicBezTo>
                  <a:pt x="167" y="1243"/>
                  <a:pt x="124" y="1200"/>
                  <a:pt x="124" y="1147"/>
                </a:cubicBezTo>
                <a:cubicBezTo>
                  <a:pt x="124" y="1094"/>
                  <a:pt x="167" y="1051"/>
                  <a:pt x="220" y="1051"/>
                </a:cubicBezTo>
                <a:lnTo>
                  <a:pt x="222" y="1051"/>
                </a:lnTo>
                <a:cubicBezTo>
                  <a:pt x="270" y="1051"/>
                  <a:pt x="311" y="1087"/>
                  <a:pt x="318" y="1134"/>
                </a:cubicBezTo>
                <a:lnTo>
                  <a:pt x="319" y="1141"/>
                </a:lnTo>
                <a:cubicBezTo>
                  <a:pt x="319" y="1145"/>
                  <a:pt x="319" y="1150"/>
                  <a:pt x="319" y="1154"/>
                </a:cubicBezTo>
                <a:lnTo>
                  <a:pt x="319" y="1157"/>
                </a:lnTo>
                <a:cubicBezTo>
                  <a:pt x="319" y="1210"/>
                  <a:pt x="276" y="1253"/>
                  <a:pt x="223" y="1253"/>
                </a:cubicBezTo>
                <a:cubicBezTo>
                  <a:pt x="170" y="1253"/>
                  <a:pt x="127" y="1210"/>
                  <a:pt x="127" y="1157"/>
                </a:cubicBezTo>
                <a:lnTo>
                  <a:pt x="127" y="1156"/>
                </a:lnTo>
                <a:lnTo>
                  <a:pt x="127" y="1149"/>
                </a:lnTo>
                <a:lnTo>
                  <a:pt x="127" y="1137"/>
                </a:lnTo>
                <a:lnTo>
                  <a:pt x="127" y="1126"/>
                </a:lnTo>
                <a:lnTo>
                  <a:pt x="127" y="1118"/>
                </a:lnTo>
                <a:lnTo>
                  <a:pt x="223" y="1214"/>
                </a:lnTo>
                <a:lnTo>
                  <a:pt x="222" y="1214"/>
                </a:lnTo>
                <a:lnTo>
                  <a:pt x="318" y="1110"/>
                </a:lnTo>
                <a:lnTo>
                  <a:pt x="319" y="1121"/>
                </a:lnTo>
                <a:lnTo>
                  <a:pt x="320" y="1126"/>
                </a:lnTo>
                <a:lnTo>
                  <a:pt x="128" y="1137"/>
                </a:lnTo>
                <a:lnTo>
                  <a:pt x="128" y="1134"/>
                </a:lnTo>
                <a:lnTo>
                  <a:pt x="128" y="1128"/>
                </a:lnTo>
                <a:lnTo>
                  <a:pt x="128" y="1118"/>
                </a:lnTo>
                <a:cubicBezTo>
                  <a:pt x="128" y="1070"/>
                  <a:pt x="165" y="1029"/>
                  <a:pt x="213" y="1023"/>
                </a:cubicBezTo>
                <a:cubicBezTo>
                  <a:pt x="261" y="1017"/>
                  <a:pt x="306" y="1048"/>
                  <a:pt x="318" y="1095"/>
                </a:cubicBezTo>
                <a:lnTo>
                  <a:pt x="319" y="1099"/>
                </a:lnTo>
                <a:cubicBezTo>
                  <a:pt x="321" y="1107"/>
                  <a:pt x="321" y="1115"/>
                  <a:pt x="321" y="1122"/>
                </a:cubicBezTo>
                <a:lnTo>
                  <a:pt x="321" y="1128"/>
                </a:lnTo>
                <a:cubicBezTo>
                  <a:pt x="321" y="1181"/>
                  <a:pt x="278" y="1224"/>
                  <a:pt x="225" y="1224"/>
                </a:cubicBezTo>
                <a:cubicBezTo>
                  <a:pt x="172" y="1224"/>
                  <a:pt x="129" y="1181"/>
                  <a:pt x="129" y="1128"/>
                </a:cubicBezTo>
                <a:lnTo>
                  <a:pt x="129" y="1124"/>
                </a:lnTo>
                <a:lnTo>
                  <a:pt x="129" y="1118"/>
                </a:lnTo>
                <a:cubicBezTo>
                  <a:pt x="129" y="1108"/>
                  <a:pt x="131" y="1098"/>
                  <a:pt x="134" y="1088"/>
                </a:cubicBezTo>
                <a:lnTo>
                  <a:pt x="136" y="1082"/>
                </a:lnTo>
                <a:lnTo>
                  <a:pt x="137" y="1079"/>
                </a:lnTo>
                <a:cubicBezTo>
                  <a:pt x="153" y="1031"/>
                  <a:pt x="204" y="1004"/>
                  <a:pt x="253" y="1017"/>
                </a:cubicBezTo>
                <a:cubicBezTo>
                  <a:pt x="302" y="1030"/>
                  <a:pt x="333" y="1079"/>
                  <a:pt x="323" y="1128"/>
                </a:cubicBezTo>
                <a:lnTo>
                  <a:pt x="322" y="1133"/>
                </a:lnTo>
                <a:lnTo>
                  <a:pt x="320" y="1142"/>
                </a:lnTo>
                <a:cubicBezTo>
                  <a:pt x="308" y="1189"/>
                  <a:pt x="263" y="1220"/>
                  <a:pt x="215" y="1214"/>
                </a:cubicBezTo>
                <a:cubicBezTo>
                  <a:pt x="167" y="1208"/>
                  <a:pt x="130" y="1167"/>
                  <a:pt x="130" y="1118"/>
                </a:cubicBezTo>
                <a:lnTo>
                  <a:pt x="130" y="1115"/>
                </a:lnTo>
                <a:lnTo>
                  <a:pt x="132" y="1131"/>
                </a:lnTo>
                <a:lnTo>
                  <a:pt x="131" y="1125"/>
                </a:lnTo>
                <a:cubicBezTo>
                  <a:pt x="129" y="1114"/>
                  <a:pt x="129" y="1102"/>
                  <a:pt x="131" y="1091"/>
                </a:cubicBezTo>
                <a:lnTo>
                  <a:pt x="133" y="1081"/>
                </a:lnTo>
                <a:lnTo>
                  <a:pt x="227" y="1195"/>
                </a:lnTo>
                <a:lnTo>
                  <a:pt x="226" y="1195"/>
                </a:lnTo>
                <a:lnTo>
                  <a:pt x="322" y="1099"/>
                </a:lnTo>
                <a:lnTo>
                  <a:pt x="322" y="1109"/>
                </a:lnTo>
                <a:lnTo>
                  <a:pt x="321" y="1094"/>
                </a:lnTo>
                <a:lnTo>
                  <a:pt x="322" y="1100"/>
                </a:lnTo>
                <a:cubicBezTo>
                  <a:pt x="323" y="1105"/>
                  <a:pt x="323" y="1110"/>
                  <a:pt x="323" y="1115"/>
                </a:cubicBezTo>
                <a:lnTo>
                  <a:pt x="323" y="1118"/>
                </a:lnTo>
                <a:cubicBezTo>
                  <a:pt x="323" y="1171"/>
                  <a:pt x="280" y="1214"/>
                  <a:pt x="227" y="1214"/>
                </a:cubicBezTo>
                <a:cubicBezTo>
                  <a:pt x="174" y="1214"/>
                  <a:pt x="131" y="1171"/>
                  <a:pt x="131" y="1118"/>
                </a:cubicBezTo>
                <a:lnTo>
                  <a:pt x="131" y="1109"/>
                </a:lnTo>
                <a:lnTo>
                  <a:pt x="131" y="1109"/>
                </a:lnTo>
                <a:lnTo>
                  <a:pt x="322" y="1099"/>
                </a:lnTo>
                <a:lnTo>
                  <a:pt x="322" y="1104"/>
                </a:lnTo>
                <a:lnTo>
                  <a:pt x="322" y="1109"/>
                </a:lnTo>
                <a:lnTo>
                  <a:pt x="131" y="1100"/>
                </a:lnTo>
                <a:lnTo>
                  <a:pt x="132" y="1090"/>
                </a:lnTo>
                <a:lnTo>
                  <a:pt x="131" y="1090"/>
                </a:lnTo>
                <a:cubicBezTo>
                  <a:pt x="131" y="1042"/>
                  <a:pt x="168" y="1001"/>
                  <a:pt x="216" y="995"/>
                </a:cubicBezTo>
                <a:cubicBezTo>
                  <a:pt x="264" y="989"/>
                  <a:pt x="309" y="1020"/>
                  <a:pt x="321" y="1067"/>
                </a:cubicBezTo>
                <a:lnTo>
                  <a:pt x="322" y="1071"/>
                </a:lnTo>
                <a:cubicBezTo>
                  <a:pt x="324" y="1079"/>
                  <a:pt x="324" y="1087"/>
                  <a:pt x="324" y="1094"/>
                </a:cubicBezTo>
                <a:lnTo>
                  <a:pt x="324" y="1099"/>
                </a:lnTo>
                <a:cubicBezTo>
                  <a:pt x="324" y="1147"/>
                  <a:pt x="290" y="1187"/>
                  <a:pt x="244" y="1194"/>
                </a:cubicBezTo>
                <a:cubicBezTo>
                  <a:pt x="197" y="1202"/>
                  <a:pt x="152" y="1174"/>
                  <a:pt x="137" y="1130"/>
                </a:cubicBezTo>
                <a:lnTo>
                  <a:pt x="136" y="1127"/>
                </a:lnTo>
                <a:cubicBezTo>
                  <a:pt x="135" y="1122"/>
                  <a:pt x="134" y="1117"/>
                  <a:pt x="133" y="1112"/>
                </a:cubicBezTo>
                <a:lnTo>
                  <a:pt x="132" y="1106"/>
                </a:lnTo>
                <a:cubicBezTo>
                  <a:pt x="130" y="1096"/>
                  <a:pt x="130" y="1085"/>
                  <a:pt x="132" y="1075"/>
                </a:cubicBezTo>
                <a:lnTo>
                  <a:pt x="133" y="1069"/>
                </a:lnTo>
                <a:lnTo>
                  <a:pt x="131" y="1084"/>
                </a:lnTo>
                <a:lnTo>
                  <a:pt x="131" y="1080"/>
                </a:lnTo>
                <a:cubicBezTo>
                  <a:pt x="131" y="1027"/>
                  <a:pt x="174" y="984"/>
                  <a:pt x="227" y="984"/>
                </a:cubicBezTo>
                <a:cubicBezTo>
                  <a:pt x="280" y="984"/>
                  <a:pt x="323" y="1027"/>
                  <a:pt x="323" y="1080"/>
                </a:cubicBezTo>
                <a:lnTo>
                  <a:pt x="323" y="1084"/>
                </a:lnTo>
                <a:cubicBezTo>
                  <a:pt x="323" y="1090"/>
                  <a:pt x="323" y="1095"/>
                  <a:pt x="322" y="1100"/>
                </a:cubicBezTo>
                <a:lnTo>
                  <a:pt x="321" y="1106"/>
                </a:lnTo>
                <a:cubicBezTo>
                  <a:pt x="313" y="1157"/>
                  <a:pt x="265" y="1192"/>
                  <a:pt x="214" y="1186"/>
                </a:cubicBezTo>
                <a:cubicBezTo>
                  <a:pt x="162" y="1179"/>
                  <a:pt x="126" y="1132"/>
                  <a:pt x="131" y="1081"/>
                </a:cubicBezTo>
                <a:lnTo>
                  <a:pt x="132" y="1071"/>
                </a:lnTo>
                <a:lnTo>
                  <a:pt x="131" y="1071"/>
                </a:lnTo>
                <a:lnTo>
                  <a:pt x="131" y="1058"/>
                </a:lnTo>
                <a:lnTo>
                  <a:pt x="131" y="1052"/>
                </a:lnTo>
                <a:cubicBezTo>
                  <a:pt x="131" y="1027"/>
                  <a:pt x="142" y="1003"/>
                  <a:pt x="160" y="985"/>
                </a:cubicBezTo>
                <a:lnTo>
                  <a:pt x="161" y="984"/>
                </a:lnTo>
                <a:cubicBezTo>
                  <a:pt x="188" y="956"/>
                  <a:pt x="229" y="948"/>
                  <a:pt x="265" y="963"/>
                </a:cubicBezTo>
                <a:cubicBezTo>
                  <a:pt x="301" y="978"/>
                  <a:pt x="324" y="1013"/>
                  <a:pt x="324" y="1051"/>
                </a:cubicBezTo>
                <a:lnTo>
                  <a:pt x="324" y="1059"/>
                </a:lnTo>
                <a:lnTo>
                  <a:pt x="325" y="1065"/>
                </a:lnTo>
                <a:lnTo>
                  <a:pt x="326" y="1076"/>
                </a:lnTo>
                <a:lnTo>
                  <a:pt x="326" y="1090"/>
                </a:lnTo>
                <a:cubicBezTo>
                  <a:pt x="326" y="1143"/>
                  <a:pt x="283" y="1186"/>
                  <a:pt x="230" y="1186"/>
                </a:cubicBezTo>
                <a:cubicBezTo>
                  <a:pt x="177" y="1186"/>
                  <a:pt x="134" y="1143"/>
                  <a:pt x="134" y="1090"/>
                </a:cubicBezTo>
                <a:lnTo>
                  <a:pt x="134" y="1085"/>
                </a:lnTo>
                <a:lnTo>
                  <a:pt x="134" y="1072"/>
                </a:lnTo>
                <a:lnTo>
                  <a:pt x="134" y="1059"/>
                </a:lnTo>
                <a:lnTo>
                  <a:pt x="134" y="1051"/>
                </a:lnTo>
                <a:cubicBezTo>
                  <a:pt x="134" y="998"/>
                  <a:pt x="177" y="955"/>
                  <a:pt x="230" y="955"/>
                </a:cubicBezTo>
                <a:cubicBezTo>
                  <a:pt x="283" y="955"/>
                  <a:pt x="326" y="998"/>
                  <a:pt x="326" y="1051"/>
                </a:cubicBezTo>
                <a:lnTo>
                  <a:pt x="326" y="1054"/>
                </a:lnTo>
                <a:lnTo>
                  <a:pt x="326" y="1061"/>
                </a:lnTo>
                <a:lnTo>
                  <a:pt x="230" y="965"/>
                </a:lnTo>
                <a:lnTo>
                  <a:pt x="231" y="965"/>
                </a:lnTo>
                <a:lnTo>
                  <a:pt x="232" y="965"/>
                </a:lnTo>
                <a:lnTo>
                  <a:pt x="234" y="965"/>
                </a:lnTo>
                <a:lnTo>
                  <a:pt x="139" y="1051"/>
                </a:lnTo>
                <a:lnTo>
                  <a:pt x="140" y="1042"/>
                </a:lnTo>
                <a:lnTo>
                  <a:pt x="139" y="1042"/>
                </a:lnTo>
                <a:cubicBezTo>
                  <a:pt x="139" y="989"/>
                  <a:pt x="182" y="946"/>
                  <a:pt x="235" y="946"/>
                </a:cubicBezTo>
                <a:lnTo>
                  <a:pt x="237" y="946"/>
                </a:lnTo>
                <a:cubicBezTo>
                  <a:pt x="286" y="946"/>
                  <a:pt x="327" y="983"/>
                  <a:pt x="333" y="1032"/>
                </a:cubicBezTo>
                <a:lnTo>
                  <a:pt x="334" y="1041"/>
                </a:lnTo>
                <a:lnTo>
                  <a:pt x="334" y="1058"/>
                </a:lnTo>
                <a:lnTo>
                  <a:pt x="334" y="1061"/>
                </a:lnTo>
                <a:lnTo>
                  <a:pt x="149" y="1026"/>
                </a:lnTo>
                <a:lnTo>
                  <a:pt x="151" y="1021"/>
                </a:lnTo>
                <a:lnTo>
                  <a:pt x="153" y="1016"/>
                </a:lnTo>
                <a:cubicBezTo>
                  <a:pt x="169" y="976"/>
                  <a:pt x="209" y="952"/>
                  <a:pt x="251" y="956"/>
                </a:cubicBezTo>
                <a:cubicBezTo>
                  <a:pt x="294" y="960"/>
                  <a:pt x="328" y="991"/>
                  <a:pt x="337" y="1033"/>
                </a:cubicBezTo>
                <a:lnTo>
                  <a:pt x="338" y="1038"/>
                </a:lnTo>
                <a:cubicBezTo>
                  <a:pt x="339" y="1044"/>
                  <a:pt x="339" y="1050"/>
                  <a:pt x="339" y="1056"/>
                </a:cubicBezTo>
                <a:lnTo>
                  <a:pt x="339" y="1061"/>
                </a:lnTo>
                <a:lnTo>
                  <a:pt x="152" y="1031"/>
                </a:lnTo>
                <a:lnTo>
                  <a:pt x="153" y="1028"/>
                </a:lnTo>
                <a:lnTo>
                  <a:pt x="148" y="1058"/>
                </a:lnTo>
                <a:lnTo>
                  <a:pt x="148" y="1051"/>
                </a:lnTo>
                <a:lnTo>
                  <a:pt x="150" y="1030"/>
                </a:lnTo>
                <a:lnTo>
                  <a:pt x="149" y="1023"/>
                </a:lnTo>
                <a:cubicBezTo>
                  <a:pt x="149" y="976"/>
                  <a:pt x="184" y="936"/>
                  <a:pt x="230" y="929"/>
                </a:cubicBezTo>
                <a:cubicBezTo>
                  <a:pt x="277" y="921"/>
                  <a:pt x="322" y="948"/>
                  <a:pt x="337" y="993"/>
                </a:cubicBezTo>
                <a:lnTo>
                  <a:pt x="338" y="996"/>
                </a:lnTo>
                <a:cubicBezTo>
                  <a:pt x="341" y="1006"/>
                  <a:pt x="342" y="1016"/>
                  <a:pt x="342" y="1026"/>
                </a:cubicBezTo>
                <a:lnTo>
                  <a:pt x="342" y="1032"/>
                </a:lnTo>
                <a:lnTo>
                  <a:pt x="153" y="1009"/>
                </a:lnTo>
                <a:lnTo>
                  <a:pt x="154" y="1005"/>
                </a:lnTo>
                <a:lnTo>
                  <a:pt x="154" y="1005"/>
                </a:lnTo>
                <a:cubicBezTo>
                  <a:pt x="164" y="956"/>
                  <a:pt x="209" y="923"/>
                  <a:pt x="258" y="928"/>
                </a:cubicBezTo>
                <a:cubicBezTo>
                  <a:pt x="307" y="933"/>
                  <a:pt x="344" y="974"/>
                  <a:pt x="344" y="1023"/>
                </a:cubicBezTo>
                <a:lnTo>
                  <a:pt x="344" y="1034"/>
                </a:lnTo>
                <a:lnTo>
                  <a:pt x="344" y="1042"/>
                </a:lnTo>
                <a:cubicBezTo>
                  <a:pt x="344" y="1095"/>
                  <a:pt x="301" y="1138"/>
                  <a:pt x="248" y="1138"/>
                </a:cubicBezTo>
                <a:cubicBezTo>
                  <a:pt x="195" y="1138"/>
                  <a:pt x="152" y="1095"/>
                  <a:pt x="152" y="1042"/>
                </a:cubicBezTo>
                <a:lnTo>
                  <a:pt x="152" y="1039"/>
                </a:lnTo>
                <a:cubicBezTo>
                  <a:pt x="152" y="1034"/>
                  <a:pt x="153" y="1029"/>
                  <a:pt x="154" y="1024"/>
                </a:cubicBezTo>
                <a:lnTo>
                  <a:pt x="155" y="1018"/>
                </a:lnTo>
                <a:lnTo>
                  <a:pt x="153" y="1033"/>
                </a:lnTo>
                <a:lnTo>
                  <a:pt x="153" y="1023"/>
                </a:lnTo>
                <a:cubicBezTo>
                  <a:pt x="153" y="975"/>
                  <a:pt x="190" y="934"/>
                  <a:pt x="238" y="928"/>
                </a:cubicBezTo>
                <a:cubicBezTo>
                  <a:pt x="286" y="922"/>
                  <a:pt x="331" y="953"/>
                  <a:pt x="343" y="1000"/>
                </a:cubicBezTo>
                <a:lnTo>
                  <a:pt x="344" y="1004"/>
                </a:lnTo>
                <a:cubicBezTo>
                  <a:pt x="346" y="1012"/>
                  <a:pt x="346" y="1020"/>
                  <a:pt x="346" y="1027"/>
                </a:cubicBezTo>
                <a:lnTo>
                  <a:pt x="346" y="1032"/>
                </a:lnTo>
                <a:cubicBezTo>
                  <a:pt x="346" y="1085"/>
                  <a:pt x="303" y="1128"/>
                  <a:pt x="250" y="1128"/>
                </a:cubicBezTo>
                <a:cubicBezTo>
                  <a:pt x="197" y="1128"/>
                  <a:pt x="154" y="1085"/>
                  <a:pt x="154" y="1032"/>
                </a:cubicBezTo>
                <a:lnTo>
                  <a:pt x="154" y="1028"/>
                </a:lnTo>
                <a:lnTo>
                  <a:pt x="154" y="1023"/>
                </a:lnTo>
                <a:cubicBezTo>
                  <a:pt x="154" y="974"/>
                  <a:pt x="192" y="933"/>
                  <a:pt x="241" y="928"/>
                </a:cubicBezTo>
                <a:cubicBezTo>
                  <a:pt x="290" y="923"/>
                  <a:pt x="335" y="956"/>
                  <a:pt x="345" y="1005"/>
                </a:cubicBezTo>
                <a:lnTo>
                  <a:pt x="346" y="1010"/>
                </a:lnTo>
                <a:cubicBezTo>
                  <a:pt x="347" y="1016"/>
                  <a:pt x="347" y="1022"/>
                  <a:pt x="347" y="1028"/>
                </a:cubicBezTo>
                <a:lnTo>
                  <a:pt x="347" y="1032"/>
                </a:lnTo>
                <a:cubicBezTo>
                  <a:pt x="347" y="1085"/>
                  <a:pt x="304" y="1128"/>
                  <a:pt x="251" y="1128"/>
                </a:cubicBezTo>
                <a:cubicBezTo>
                  <a:pt x="198" y="1128"/>
                  <a:pt x="155" y="1085"/>
                  <a:pt x="155" y="1032"/>
                </a:cubicBezTo>
                <a:lnTo>
                  <a:pt x="155" y="1023"/>
                </a:lnTo>
                <a:lnTo>
                  <a:pt x="155" y="1023"/>
                </a:lnTo>
                <a:lnTo>
                  <a:pt x="346" y="1013"/>
                </a:lnTo>
                <a:lnTo>
                  <a:pt x="346" y="1017"/>
                </a:lnTo>
                <a:cubicBezTo>
                  <a:pt x="346" y="1023"/>
                  <a:pt x="346" y="1028"/>
                  <a:pt x="345" y="1033"/>
                </a:cubicBezTo>
                <a:lnTo>
                  <a:pt x="344" y="1039"/>
                </a:lnTo>
                <a:lnTo>
                  <a:pt x="249" y="927"/>
                </a:lnTo>
                <a:lnTo>
                  <a:pt x="250" y="927"/>
                </a:lnTo>
                <a:lnTo>
                  <a:pt x="159" y="996"/>
                </a:lnTo>
                <a:lnTo>
                  <a:pt x="162" y="986"/>
                </a:lnTo>
                <a:cubicBezTo>
                  <a:pt x="174" y="945"/>
                  <a:pt x="211" y="917"/>
                  <a:pt x="253" y="917"/>
                </a:cubicBezTo>
                <a:lnTo>
                  <a:pt x="255" y="917"/>
                </a:lnTo>
                <a:lnTo>
                  <a:pt x="162" y="1037"/>
                </a:lnTo>
                <a:lnTo>
                  <a:pt x="161" y="1033"/>
                </a:lnTo>
                <a:lnTo>
                  <a:pt x="159" y="1023"/>
                </a:lnTo>
                <a:cubicBezTo>
                  <a:pt x="154" y="995"/>
                  <a:pt x="161" y="966"/>
                  <a:pt x="179" y="944"/>
                </a:cubicBezTo>
                <a:cubicBezTo>
                  <a:pt x="197" y="921"/>
                  <a:pt x="225" y="908"/>
                  <a:pt x="253" y="908"/>
                </a:cubicBezTo>
                <a:lnTo>
                  <a:pt x="258" y="908"/>
                </a:lnTo>
                <a:lnTo>
                  <a:pt x="259" y="908"/>
                </a:lnTo>
                <a:cubicBezTo>
                  <a:pt x="309" y="908"/>
                  <a:pt x="351" y="946"/>
                  <a:pt x="355" y="996"/>
                </a:cubicBezTo>
                <a:lnTo>
                  <a:pt x="356" y="1007"/>
                </a:lnTo>
                <a:lnTo>
                  <a:pt x="356" y="1021"/>
                </a:lnTo>
                <a:lnTo>
                  <a:pt x="356" y="1023"/>
                </a:lnTo>
                <a:cubicBezTo>
                  <a:pt x="356" y="1076"/>
                  <a:pt x="313" y="1119"/>
                  <a:pt x="260" y="1119"/>
                </a:cubicBezTo>
                <a:cubicBezTo>
                  <a:pt x="207" y="1119"/>
                  <a:pt x="164" y="1076"/>
                  <a:pt x="164" y="1023"/>
                </a:cubicBezTo>
                <a:lnTo>
                  <a:pt x="164" y="1018"/>
                </a:lnTo>
                <a:lnTo>
                  <a:pt x="164" y="1009"/>
                </a:lnTo>
                <a:lnTo>
                  <a:pt x="164" y="1000"/>
                </a:lnTo>
                <a:lnTo>
                  <a:pt x="164" y="994"/>
                </a:lnTo>
                <a:cubicBezTo>
                  <a:pt x="164" y="941"/>
                  <a:pt x="207" y="898"/>
                  <a:pt x="260" y="898"/>
                </a:cubicBezTo>
                <a:cubicBezTo>
                  <a:pt x="313" y="898"/>
                  <a:pt x="356" y="941"/>
                  <a:pt x="356" y="994"/>
                </a:cubicBezTo>
                <a:lnTo>
                  <a:pt x="356" y="998"/>
                </a:lnTo>
                <a:lnTo>
                  <a:pt x="355" y="983"/>
                </a:lnTo>
                <a:lnTo>
                  <a:pt x="356" y="989"/>
                </a:lnTo>
                <a:lnTo>
                  <a:pt x="170" y="974"/>
                </a:lnTo>
                <a:lnTo>
                  <a:pt x="171" y="971"/>
                </a:lnTo>
                <a:lnTo>
                  <a:pt x="167" y="988"/>
                </a:lnTo>
                <a:lnTo>
                  <a:pt x="168" y="981"/>
                </a:lnTo>
                <a:lnTo>
                  <a:pt x="167" y="994"/>
                </a:lnTo>
                <a:lnTo>
                  <a:pt x="167" y="988"/>
                </a:lnTo>
                <a:lnTo>
                  <a:pt x="167" y="985"/>
                </a:lnTo>
                <a:cubicBezTo>
                  <a:pt x="167" y="932"/>
                  <a:pt x="210" y="889"/>
                  <a:pt x="263" y="889"/>
                </a:cubicBezTo>
                <a:cubicBezTo>
                  <a:pt x="316" y="889"/>
                  <a:pt x="359" y="932"/>
                  <a:pt x="359" y="985"/>
                </a:cubicBezTo>
                <a:lnTo>
                  <a:pt x="359" y="990"/>
                </a:lnTo>
                <a:lnTo>
                  <a:pt x="357" y="967"/>
                </a:lnTo>
                <a:lnTo>
                  <a:pt x="358" y="971"/>
                </a:lnTo>
                <a:lnTo>
                  <a:pt x="171" y="971"/>
                </a:lnTo>
                <a:lnTo>
                  <a:pt x="172" y="967"/>
                </a:lnTo>
                <a:lnTo>
                  <a:pt x="172" y="967"/>
                </a:lnTo>
                <a:lnTo>
                  <a:pt x="266" y="1081"/>
                </a:lnTo>
                <a:lnTo>
                  <a:pt x="265" y="1081"/>
                </a:lnTo>
                <a:cubicBezTo>
                  <a:pt x="212" y="1081"/>
                  <a:pt x="169" y="1038"/>
                  <a:pt x="169" y="985"/>
                </a:cubicBezTo>
                <a:cubicBezTo>
                  <a:pt x="169" y="932"/>
                  <a:pt x="212" y="889"/>
                  <a:pt x="265" y="889"/>
                </a:cubicBezTo>
                <a:lnTo>
                  <a:pt x="266" y="889"/>
                </a:lnTo>
                <a:cubicBezTo>
                  <a:pt x="319" y="889"/>
                  <a:pt x="362" y="932"/>
                  <a:pt x="362" y="985"/>
                </a:cubicBezTo>
                <a:lnTo>
                  <a:pt x="362" y="991"/>
                </a:lnTo>
                <a:cubicBezTo>
                  <a:pt x="362" y="1002"/>
                  <a:pt x="361" y="1012"/>
                  <a:pt x="358" y="1022"/>
                </a:cubicBezTo>
                <a:lnTo>
                  <a:pt x="357" y="1025"/>
                </a:lnTo>
                <a:cubicBezTo>
                  <a:pt x="341" y="1071"/>
                  <a:pt x="293" y="1099"/>
                  <a:pt x="245" y="1088"/>
                </a:cubicBezTo>
                <a:cubicBezTo>
                  <a:pt x="197" y="1078"/>
                  <a:pt x="165" y="1033"/>
                  <a:pt x="170" y="984"/>
                </a:cubicBezTo>
                <a:lnTo>
                  <a:pt x="171" y="975"/>
                </a:lnTo>
                <a:lnTo>
                  <a:pt x="170" y="975"/>
                </a:lnTo>
                <a:cubicBezTo>
                  <a:pt x="170" y="922"/>
                  <a:pt x="213" y="879"/>
                  <a:pt x="266" y="879"/>
                </a:cubicBezTo>
                <a:cubicBezTo>
                  <a:pt x="319" y="879"/>
                  <a:pt x="362" y="922"/>
                  <a:pt x="362" y="975"/>
                </a:cubicBezTo>
                <a:lnTo>
                  <a:pt x="362" y="979"/>
                </a:lnTo>
                <a:lnTo>
                  <a:pt x="362" y="985"/>
                </a:lnTo>
                <a:cubicBezTo>
                  <a:pt x="362" y="1038"/>
                  <a:pt x="319" y="1081"/>
                  <a:pt x="266" y="1081"/>
                </a:cubicBezTo>
                <a:cubicBezTo>
                  <a:pt x="213" y="1081"/>
                  <a:pt x="170" y="1038"/>
                  <a:pt x="170" y="985"/>
                </a:cubicBezTo>
                <a:lnTo>
                  <a:pt x="170" y="975"/>
                </a:lnTo>
                <a:lnTo>
                  <a:pt x="170" y="966"/>
                </a:lnTo>
                <a:cubicBezTo>
                  <a:pt x="170" y="919"/>
                  <a:pt x="205" y="879"/>
                  <a:pt x="251" y="872"/>
                </a:cubicBezTo>
                <a:cubicBezTo>
                  <a:pt x="298" y="864"/>
                  <a:pt x="343" y="891"/>
                  <a:pt x="358" y="936"/>
                </a:cubicBezTo>
                <a:lnTo>
                  <a:pt x="359" y="939"/>
                </a:lnTo>
                <a:cubicBezTo>
                  <a:pt x="363" y="954"/>
                  <a:pt x="365" y="970"/>
                  <a:pt x="362" y="985"/>
                </a:cubicBezTo>
                <a:lnTo>
                  <a:pt x="361" y="991"/>
                </a:lnTo>
                <a:lnTo>
                  <a:pt x="362" y="975"/>
                </a:lnTo>
                <a:lnTo>
                  <a:pt x="362" y="982"/>
                </a:lnTo>
                <a:cubicBezTo>
                  <a:pt x="362" y="993"/>
                  <a:pt x="361" y="1003"/>
                  <a:pt x="358" y="1013"/>
                </a:cubicBezTo>
                <a:lnTo>
                  <a:pt x="357" y="1016"/>
                </a:lnTo>
                <a:cubicBezTo>
                  <a:pt x="340" y="1065"/>
                  <a:pt x="288" y="1092"/>
                  <a:pt x="239" y="1078"/>
                </a:cubicBezTo>
                <a:cubicBezTo>
                  <a:pt x="189" y="1063"/>
                  <a:pt x="160" y="1012"/>
                  <a:pt x="172" y="962"/>
                </a:cubicBezTo>
                <a:lnTo>
                  <a:pt x="174" y="954"/>
                </a:lnTo>
                <a:lnTo>
                  <a:pt x="172" y="969"/>
                </a:lnTo>
                <a:lnTo>
                  <a:pt x="173" y="958"/>
                </a:lnTo>
                <a:lnTo>
                  <a:pt x="173" y="975"/>
                </a:lnTo>
                <a:lnTo>
                  <a:pt x="172" y="964"/>
                </a:lnTo>
                <a:lnTo>
                  <a:pt x="174" y="979"/>
                </a:lnTo>
                <a:lnTo>
                  <a:pt x="172" y="971"/>
                </a:lnTo>
                <a:lnTo>
                  <a:pt x="361" y="947"/>
                </a:lnTo>
                <a:lnTo>
                  <a:pt x="361" y="951"/>
                </a:lnTo>
                <a:cubicBezTo>
                  <a:pt x="361" y="958"/>
                  <a:pt x="361" y="964"/>
                  <a:pt x="360" y="970"/>
                </a:cubicBezTo>
                <a:lnTo>
                  <a:pt x="359" y="975"/>
                </a:lnTo>
                <a:cubicBezTo>
                  <a:pt x="349" y="1024"/>
                  <a:pt x="304" y="1057"/>
                  <a:pt x="255" y="1052"/>
                </a:cubicBezTo>
                <a:cubicBezTo>
                  <a:pt x="206" y="1047"/>
                  <a:pt x="168" y="1006"/>
                  <a:pt x="168" y="956"/>
                </a:cubicBezTo>
                <a:lnTo>
                  <a:pt x="168" y="952"/>
                </a:lnTo>
                <a:cubicBezTo>
                  <a:pt x="168" y="946"/>
                  <a:pt x="169" y="940"/>
                  <a:pt x="170" y="934"/>
                </a:cubicBezTo>
                <a:lnTo>
                  <a:pt x="171" y="929"/>
                </a:lnTo>
                <a:cubicBezTo>
                  <a:pt x="181" y="880"/>
                  <a:pt x="226" y="847"/>
                  <a:pt x="275" y="852"/>
                </a:cubicBezTo>
                <a:cubicBezTo>
                  <a:pt x="324" y="857"/>
                  <a:pt x="361" y="898"/>
                  <a:pt x="361" y="947"/>
                </a:cubicBezTo>
                <a:lnTo>
                  <a:pt x="361" y="952"/>
                </a:lnTo>
                <a:lnTo>
                  <a:pt x="361" y="956"/>
                </a:lnTo>
                <a:lnTo>
                  <a:pt x="172" y="933"/>
                </a:lnTo>
                <a:lnTo>
                  <a:pt x="173" y="929"/>
                </a:lnTo>
                <a:lnTo>
                  <a:pt x="170" y="952"/>
                </a:lnTo>
                <a:lnTo>
                  <a:pt x="170" y="947"/>
                </a:lnTo>
                <a:lnTo>
                  <a:pt x="266" y="1043"/>
                </a:lnTo>
                <a:lnTo>
                  <a:pt x="265" y="1043"/>
                </a:lnTo>
                <a:cubicBezTo>
                  <a:pt x="238" y="1043"/>
                  <a:pt x="212" y="1032"/>
                  <a:pt x="194" y="1012"/>
                </a:cubicBezTo>
                <a:cubicBezTo>
                  <a:pt x="176" y="992"/>
                  <a:pt x="167" y="965"/>
                  <a:pt x="170" y="938"/>
                </a:cubicBezTo>
                <a:lnTo>
                  <a:pt x="171" y="928"/>
                </a:lnTo>
                <a:lnTo>
                  <a:pt x="266" y="1033"/>
                </a:lnTo>
                <a:lnTo>
                  <a:pt x="265" y="1033"/>
                </a:lnTo>
                <a:lnTo>
                  <a:pt x="264" y="1033"/>
                </a:lnTo>
                <a:lnTo>
                  <a:pt x="356" y="910"/>
                </a:lnTo>
                <a:lnTo>
                  <a:pt x="359" y="920"/>
                </a:lnTo>
                <a:cubicBezTo>
                  <a:pt x="368" y="949"/>
                  <a:pt x="363" y="980"/>
                  <a:pt x="344" y="1005"/>
                </a:cubicBezTo>
                <a:cubicBezTo>
                  <a:pt x="326" y="1029"/>
                  <a:pt x="298" y="1043"/>
                  <a:pt x="267" y="1043"/>
                </a:cubicBezTo>
                <a:lnTo>
                  <a:pt x="265" y="1043"/>
                </a:lnTo>
                <a:cubicBezTo>
                  <a:pt x="236" y="1043"/>
                  <a:pt x="209" y="1030"/>
                  <a:pt x="191" y="1008"/>
                </a:cubicBezTo>
                <a:cubicBezTo>
                  <a:pt x="172" y="985"/>
                  <a:pt x="165" y="955"/>
                  <a:pt x="172" y="927"/>
                </a:cubicBezTo>
                <a:lnTo>
                  <a:pt x="174" y="918"/>
                </a:lnTo>
                <a:lnTo>
                  <a:pt x="175" y="910"/>
                </a:lnTo>
                <a:lnTo>
                  <a:pt x="178" y="956"/>
                </a:lnTo>
                <a:lnTo>
                  <a:pt x="175" y="946"/>
                </a:lnTo>
                <a:lnTo>
                  <a:pt x="266" y="1014"/>
                </a:lnTo>
                <a:lnTo>
                  <a:pt x="264" y="1014"/>
                </a:lnTo>
                <a:lnTo>
                  <a:pt x="359" y="903"/>
                </a:lnTo>
                <a:lnTo>
                  <a:pt x="360" y="909"/>
                </a:lnTo>
                <a:lnTo>
                  <a:pt x="362" y="925"/>
                </a:lnTo>
                <a:lnTo>
                  <a:pt x="363" y="931"/>
                </a:lnTo>
                <a:lnTo>
                  <a:pt x="363" y="947"/>
                </a:lnTo>
                <a:cubicBezTo>
                  <a:pt x="363" y="1000"/>
                  <a:pt x="320" y="1043"/>
                  <a:pt x="267" y="1043"/>
                </a:cubicBezTo>
                <a:cubicBezTo>
                  <a:pt x="214" y="1043"/>
                  <a:pt x="171" y="1000"/>
                  <a:pt x="171" y="947"/>
                </a:cubicBezTo>
                <a:lnTo>
                  <a:pt x="171" y="940"/>
                </a:lnTo>
                <a:lnTo>
                  <a:pt x="171" y="928"/>
                </a:lnTo>
                <a:lnTo>
                  <a:pt x="171" y="928"/>
                </a:lnTo>
                <a:lnTo>
                  <a:pt x="170" y="909"/>
                </a:lnTo>
                <a:lnTo>
                  <a:pt x="266" y="1005"/>
                </a:lnTo>
                <a:lnTo>
                  <a:pt x="265" y="1005"/>
                </a:lnTo>
                <a:cubicBezTo>
                  <a:pt x="212" y="1005"/>
                  <a:pt x="169" y="962"/>
                  <a:pt x="169" y="909"/>
                </a:cubicBezTo>
                <a:lnTo>
                  <a:pt x="169" y="903"/>
                </a:lnTo>
                <a:lnTo>
                  <a:pt x="172" y="927"/>
                </a:lnTo>
                <a:lnTo>
                  <a:pt x="171" y="923"/>
                </a:lnTo>
                <a:cubicBezTo>
                  <a:pt x="158" y="871"/>
                  <a:pt x="190" y="819"/>
                  <a:pt x="241" y="806"/>
                </a:cubicBezTo>
                <a:cubicBezTo>
                  <a:pt x="293" y="793"/>
                  <a:pt x="345" y="825"/>
                  <a:pt x="358" y="876"/>
                </a:cubicBezTo>
                <a:lnTo>
                  <a:pt x="359" y="880"/>
                </a:lnTo>
                <a:lnTo>
                  <a:pt x="361" y="894"/>
                </a:lnTo>
                <a:cubicBezTo>
                  <a:pt x="362" y="899"/>
                  <a:pt x="362" y="904"/>
                  <a:pt x="362" y="909"/>
                </a:cubicBezTo>
                <a:lnTo>
                  <a:pt x="362" y="915"/>
                </a:lnTo>
                <a:lnTo>
                  <a:pt x="362" y="918"/>
                </a:lnTo>
                <a:lnTo>
                  <a:pt x="175" y="888"/>
                </a:lnTo>
                <a:lnTo>
                  <a:pt x="176" y="885"/>
                </a:lnTo>
                <a:lnTo>
                  <a:pt x="171" y="915"/>
                </a:lnTo>
                <a:lnTo>
                  <a:pt x="171" y="909"/>
                </a:lnTo>
                <a:lnTo>
                  <a:pt x="171" y="899"/>
                </a:lnTo>
                <a:cubicBezTo>
                  <a:pt x="171" y="846"/>
                  <a:pt x="214" y="803"/>
                  <a:pt x="267" y="803"/>
                </a:cubicBezTo>
                <a:lnTo>
                  <a:pt x="268" y="803"/>
                </a:lnTo>
                <a:lnTo>
                  <a:pt x="172" y="899"/>
                </a:lnTo>
                <a:lnTo>
                  <a:pt x="172" y="890"/>
                </a:lnTo>
                <a:lnTo>
                  <a:pt x="172" y="880"/>
                </a:lnTo>
                <a:cubicBezTo>
                  <a:pt x="172" y="829"/>
                  <a:pt x="213" y="787"/>
                  <a:pt x="264" y="785"/>
                </a:cubicBezTo>
                <a:cubicBezTo>
                  <a:pt x="316" y="782"/>
                  <a:pt x="360" y="821"/>
                  <a:pt x="364" y="872"/>
                </a:cubicBezTo>
                <a:lnTo>
                  <a:pt x="365" y="884"/>
                </a:lnTo>
                <a:lnTo>
                  <a:pt x="365" y="879"/>
                </a:lnTo>
                <a:cubicBezTo>
                  <a:pt x="366" y="885"/>
                  <a:pt x="366" y="891"/>
                  <a:pt x="366" y="897"/>
                </a:cubicBezTo>
                <a:lnTo>
                  <a:pt x="366" y="899"/>
                </a:lnTo>
                <a:cubicBezTo>
                  <a:pt x="366" y="952"/>
                  <a:pt x="323" y="995"/>
                  <a:pt x="270" y="995"/>
                </a:cubicBezTo>
                <a:cubicBezTo>
                  <a:pt x="217" y="995"/>
                  <a:pt x="174" y="952"/>
                  <a:pt x="174" y="899"/>
                </a:cubicBezTo>
                <a:lnTo>
                  <a:pt x="174" y="895"/>
                </a:lnTo>
                <a:lnTo>
                  <a:pt x="174" y="887"/>
                </a:lnTo>
                <a:lnTo>
                  <a:pt x="174" y="877"/>
                </a:lnTo>
                <a:lnTo>
                  <a:pt x="174" y="871"/>
                </a:lnTo>
                <a:lnTo>
                  <a:pt x="270" y="967"/>
                </a:lnTo>
                <a:lnTo>
                  <a:pt x="269" y="967"/>
                </a:lnTo>
                <a:lnTo>
                  <a:pt x="364" y="853"/>
                </a:lnTo>
                <a:lnTo>
                  <a:pt x="365" y="858"/>
                </a:lnTo>
                <a:lnTo>
                  <a:pt x="365" y="857"/>
                </a:lnTo>
                <a:lnTo>
                  <a:pt x="175" y="880"/>
                </a:lnTo>
                <a:lnTo>
                  <a:pt x="175" y="876"/>
                </a:lnTo>
                <a:lnTo>
                  <a:pt x="175" y="871"/>
                </a:lnTo>
                <a:cubicBezTo>
                  <a:pt x="175" y="827"/>
                  <a:pt x="206" y="788"/>
                  <a:pt x="249" y="778"/>
                </a:cubicBezTo>
                <a:cubicBezTo>
                  <a:pt x="293" y="768"/>
                  <a:pt x="337" y="789"/>
                  <a:pt x="357" y="829"/>
                </a:cubicBezTo>
                <a:lnTo>
                  <a:pt x="359" y="833"/>
                </a:lnTo>
                <a:cubicBezTo>
                  <a:pt x="363" y="840"/>
                  <a:pt x="366" y="848"/>
                  <a:pt x="368" y="857"/>
                </a:cubicBezTo>
                <a:lnTo>
                  <a:pt x="369" y="862"/>
                </a:lnTo>
                <a:lnTo>
                  <a:pt x="274" y="784"/>
                </a:lnTo>
                <a:lnTo>
                  <a:pt x="279" y="784"/>
                </a:lnTo>
                <a:lnTo>
                  <a:pt x="184" y="870"/>
                </a:lnTo>
                <a:lnTo>
                  <a:pt x="185" y="861"/>
                </a:lnTo>
                <a:lnTo>
                  <a:pt x="186" y="852"/>
                </a:lnTo>
                <a:lnTo>
                  <a:pt x="281" y="957"/>
                </a:lnTo>
                <a:lnTo>
                  <a:pt x="280" y="957"/>
                </a:lnTo>
                <a:lnTo>
                  <a:pt x="376" y="852"/>
                </a:lnTo>
                <a:lnTo>
                  <a:pt x="377" y="862"/>
                </a:lnTo>
                <a:lnTo>
                  <a:pt x="281" y="775"/>
                </a:lnTo>
                <a:lnTo>
                  <a:pt x="284" y="775"/>
                </a:lnTo>
                <a:lnTo>
                  <a:pt x="188" y="871"/>
                </a:lnTo>
                <a:lnTo>
                  <a:pt x="188" y="862"/>
                </a:lnTo>
                <a:lnTo>
                  <a:pt x="188" y="862"/>
                </a:lnTo>
                <a:cubicBezTo>
                  <a:pt x="187" y="850"/>
                  <a:pt x="188" y="837"/>
                  <a:pt x="192" y="825"/>
                </a:cubicBezTo>
                <a:lnTo>
                  <a:pt x="195" y="815"/>
                </a:lnTo>
                <a:cubicBezTo>
                  <a:pt x="207" y="774"/>
                  <a:pt x="244" y="746"/>
                  <a:pt x="286" y="746"/>
                </a:cubicBezTo>
                <a:lnTo>
                  <a:pt x="288" y="746"/>
                </a:lnTo>
                <a:cubicBezTo>
                  <a:pt x="334" y="746"/>
                  <a:pt x="374" y="779"/>
                  <a:pt x="383" y="824"/>
                </a:cubicBezTo>
                <a:lnTo>
                  <a:pt x="385" y="834"/>
                </a:lnTo>
                <a:lnTo>
                  <a:pt x="387" y="851"/>
                </a:lnTo>
                <a:lnTo>
                  <a:pt x="291" y="765"/>
                </a:lnTo>
                <a:lnTo>
                  <a:pt x="292" y="765"/>
                </a:lnTo>
                <a:lnTo>
                  <a:pt x="196" y="861"/>
                </a:lnTo>
                <a:lnTo>
                  <a:pt x="196" y="855"/>
                </a:lnTo>
                <a:lnTo>
                  <a:pt x="196" y="846"/>
                </a:lnTo>
                <a:lnTo>
                  <a:pt x="196" y="848"/>
                </a:lnTo>
                <a:lnTo>
                  <a:pt x="195" y="833"/>
                </a:lnTo>
                <a:cubicBezTo>
                  <a:pt x="195" y="780"/>
                  <a:pt x="238" y="737"/>
                  <a:pt x="291" y="737"/>
                </a:cubicBezTo>
                <a:cubicBezTo>
                  <a:pt x="344" y="737"/>
                  <a:pt x="387" y="780"/>
                  <a:pt x="387" y="833"/>
                </a:cubicBezTo>
                <a:lnTo>
                  <a:pt x="387" y="838"/>
                </a:lnTo>
                <a:lnTo>
                  <a:pt x="388" y="839"/>
                </a:lnTo>
                <a:lnTo>
                  <a:pt x="388" y="857"/>
                </a:lnTo>
                <a:lnTo>
                  <a:pt x="386" y="834"/>
                </a:lnTo>
                <a:lnTo>
                  <a:pt x="387" y="838"/>
                </a:lnTo>
                <a:lnTo>
                  <a:pt x="199" y="846"/>
                </a:lnTo>
                <a:lnTo>
                  <a:pt x="200" y="840"/>
                </a:lnTo>
                <a:lnTo>
                  <a:pt x="198" y="855"/>
                </a:lnTo>
                <a:lnTo>
                  <a:pt x="198" y="844"/>
                </a:lnTo>
                <a:lnTo>
                  <a:pt x="198" y="831"/>
                </a:lnTo>
                <a:lnTo>
                  <a:pt x="200" y="812"/>
                </a:lnTo>
                <a:cubicBezTo>
                  <a:pt x="205" y="770"/>
                  <a:pt x="238" y="736"/>
                  <a:pt x="279" y="729"/>
                </a:cubicBezTo>
                <a:cubicBezTo>
                  <a:pt x="321" y="722"/>
                  <a:pt x="362" y="743"/>
                  <a:pt x="381" y="781"/>
                </a:cubicBezTo>
                <a:lnTo>
                  <a:pt x="382" y="783"/>
                </a:lnTo>
                <a:cubicBezTo>
                  <a:pt x="387" y="792"/>
                  <a:pt x="390" y="803"/>
                  <a:pt x="392" y="814"/>
                </a:cubicBezTo>
                <a:lnTo>
                  <a:pt x="393" y="822"/>
                </a:lnTo>
                <a:lnTo>
                  <a:pt x="393" y="844"/>
                </a:lnTo>
                <a:lnTo>
                  <a:pt x="392" y="864"/>
                </a:lnTo>
                <a:lnTo>
                  <a:pt x="205" y="822"/>
                </a:lnTo>
                <a:lnTo>
                  <a:pt x="206" y="819"/>
                </a:lnTo>
                <a:lnTo>
                  <a:pt x="201" y="849"/>
                </a:lnTo>
                <a:lnTo>
                  <a:pt x="201" y="842"/>
                </a:lnTo>
                <a:lnTo>
                  <a:pt x="201" y="833"/>
                </a:lnTo>
                <a:cubicBezTo>
                  <a:pt x="201" y="780"/>
                  <a:pt x="244" y="737"/>
                  <a:pt x="297" y="737"/>
                </a:cubicBezTo>
                <a:lnTo>
                  <a:pt x="302" y="737"/>
                </a:lnTo>
                <a:cubicBezTo>
                  <a:pt x="330" y="737"/>
                  <a:pt x="355" y="749"/>
                  <a:pt x="374" y="769"/>
                </a:cubicBezTo>
                <a:cubicBezTo>
                  <a:pt x="392" y="789"/>
                  <a:pt x="401" y="816"/>
                  <a:pt x="398" y="843"/>
                </a:cubicBezTo>
                <a:lnTo>
                  <a:pt x="397" y="853"/>
                </a:lnTo>
                <a:lnTo>
                  <a:pt x="396" y="863"/>
                </a:lnTo>
                <a:lnTo>
                  <a:pt x="209" y="822"/>
                </a:lnTo>
                <a:lnTo>
                  <a:pt x="210" y="819"/>
                </a:lnTo>
                <a:lnTo>
                  <a:pt x="206" y="836"/>
                </a:lnTo>
                <a:lnTo>
                  <a:pt x="207" y="829"/>
                </a:lnTo>
                <a:lnTo>
                  <a:pt x="208" y="820"/>
                </a:lnTo>
                <a:lnTo>
                  <a:pt x="207" y="818"/>
                </a:lnTo>
                <a:lnTo>
                  <a:pt x="207" y="814"/>
                </a:lnTo>
                <a:cubicBezTo>
                  <a:pt x="207" y="770"/>
                  <a:pt x="238" y="731"/>
                  <a:pt x="281" y="721"/>
                </a:cubicBezTo>
                <a:cubicBezTo>
                  <a:pt x="325" y="711"/>
                  <a:pt x="369" y="732"/>
                  <a:pt x="389" y="772"/>
                </a:cubicBezTo>
                <a:lnTo>
                  <a:pt x="390" y="774"/>
                </a:lnTo>
                <a:cubicBezTo>
                  <a:pt x="395" y="782"/>
                  <a:pt x="398" y="791"/>
                  <a:pt x="399" y="801"/>
                </a:cubicBezTo>
                <a:lnTo>
                  <a:pt x="400" y="807"/>
                </a:lnTo>
                <a:lnTo>
                  <a:pt x="402" y="816"/>
                </a:lnTo>
                <a:lnTo>
                  <a:pt x="401" y="810"/>
                </a:lnTo>
                <a:cubicBezTo>
                  <a:pt x="413" y="860"/>
                  <a:pt x="384" y="911"/>
                  <a:pt x="334" y="926"/>
                </a:cubicBezTo>
                <a:cubicBezTo>
                  <a:pt x="285" y="940"/>
                  <a:pt x="233" y="913"/>
                  <a:pt x="216" y="864"/>
                </a:cubicBezTo>
                <a:lnTo>
                  <a:pt x="215" y="861"/>
                </a:lnTo>
                <a:cubicBezTo>
                  <a:pt x="214" y="855"/>
                  <a:pt x="212" y="850"/>
                  <a:pt x="211" y="844"/>
                </a:cubicBezTo>
                <a:lnTo>
                  <a:pt x="210" y="837"/>
                </a:lnTo>
                <a:cubicBezTo>
                  <a:pt x="209" y="827"/>
                  <a:pt x="209" y="817"/>
                  <a:pt x="211" y="808"/>
                </a:cubicBezTo>
                <a:lnTo>
                  <a:pt x="212" y="802"/>
                </a:lnTo>
                <a:cubicBezTo>
                  <a:pt x="213" y="797"/>
                  <a:pt x="214" y="792"/>
                  <a:pt x="215" y="787"/>
                </a:cubicBezTo>
                <a:lnTo>
                  <a:pt x="216" y="784"/>
                </a:lnTo>
                <a:cubicBezTo>
                  <a:pt x="233" y="735"/>
                  <a:pt x="285" y="708"/>
                  <a:pt x="334" y="722"/>
                </a:cubicBezTo>
                <a:cubicBezTo>
                  <a:pt x="384" y="737"/>
                  <a:pt x="413" y="788"/>
                  <a:pt x="401" y="838"/>
                </a:cubicBezTo>
                <a:lnTo>
                  <a:pt x="400" y="842"/>
                </a:lnTo>
                <a:lnTo>
                  <a:pt x="400" y="842"/>
                </a:lnTo>
                <a:cubicBezTo>
                  <a:pt x="391" y="887"/>
                  <a:pt x="351" y="919"/>
                  <a:pt x="305" y="919"/>
                </a:cubicBezTo>
                <a:lnTo>
                  <a:pt x="303" y="919"/>
                </a:lnTo>
                <a:cubicBezTo>
                  <a:pt x="276" y="919"/>
                  <a:pt x="250" y="908"/>
                  <a:pt x="232" y="888"/>
                </a:cubicBezTo>
                <a:cubicBezTo>
                  <a:pt x="214" y="868"/>
                  <a:pt x="205" y="841"/>
                  <a:pt x="208" y="814"/>
                </a:cubicBezTo>
                <a:lnTo>
                  <a:pt x="209" y="804"/>
                </a:lnTo>
                <a:lnTo>
                  <a:pt x="213" y="784"/>
                </a:lnTo>
                <a:cubicBezTo>
                  <a:pt x="223" y="736"/>
                  <a:pt x="268" y="704"/>
                  <a:pt x="317" y="709"/>
                </a:cubicBezTo>
                <a:cubicBezTo>
                  <a:pt x="366" y="714"/>
                  <a:pt x="402" y="756"/>
                  <a:pt x="402" y="804"/>
                </a:cubicBezTo>
                <a:lnTo>
                  <a:pt x="402" y="808"/>
                </a:lnTo>
                <a:lnTo>
                  <a:pt x="402" y="814"/>
                </a:lnTo>
                <a:cubicBezTo>
                  <a:pt x="402" y="867"/>
                  <a:pt x="359" y="910"/>
                  <a:pt x="306" y="910"/>
                </a:cubicBezTo>
                <a:cubicBezTo>
                  <a:pt x="253" y="910"/>
                  <a:pt x="210" y="867"/>
                  <a:pt x="210" y="814"/>
                </a:cubicBezTo>
                <a:lnTo>
                  <a:pt x="210" y="808"/>
                </a:lnTo>
                <a:lnTo>
                  <a:pt x="213" y="832"/>
                </a:lnTo>
                <a:lnTo>
                  <a:pt x="212" y="828"/>
                </a:lnTo>
                <a:lnTo>
                  <a:pt x="400" y="786"/>
                </a:lnTo>
                <a:lnTo>
                  <a:pt x="401" y="791"/>
                </a:lnTo>
                <a:cubicBezTo>
                  <a:pt x="402" y="797"/>
                  <a:pt x="402" y="803"/>
                  <a:pt x="402" y="809"/>
                </a:cubicBezTo>
                <a:lnTo>
                  <a:pt x="402" y="814"/>
                </a:lnTo>
                <a:cubicBezTo>
                  <a:pt x="402" y="867"/>
                  <a:pt x="359" y="910"/>
                  <a:pt x="306" y="910"/>
                </a:cubicBezTo>
                <a:cubicBezTo>
                  <a:pt x="253" y="910"/>
                  <a:pt x="210" y="867"/>
                  <a:pt x="210" y="814"/>
                </a:cubicBezTo>
                <a:lnTo>
                  <a:pt x="210" y="810"/>
                </a:lnTo>
                <a:lnTo>
                  <a:pt x="212" y="826"/>
                </a:lnTo>
                <a:lnTo>
                  <a:pt x="211" y="820"/>
                </a:lnTo>
                <a:cubicBezTo>
                  <a:pt x="206" y="792"/>
                  <a:pt x="214" y="764"/>
                  <a:pt x="232" y="742"/>
                </a:cubicBezTo>
                <a:cubicBezTo>
                  <a:pt x="250" y="721"/>
                  <a:pt x="277" y="708"/>
                  <a:pt x="305" y="708"/>
                </a:cubicBezTo>
                <a:lnTo>
                  <a:pt x="307" y="708"/>
                </a:lnTo>
                <a:cubicBezTo>
                  <a:pt x="360" y="708"/>
                  <a:pt x="403" y="751"/>
                  <a:pt x="403" y="804"/>
                </a:cubicBezTo>
                <a:cubicBezTo>
                  <a:pt x="403" y="857"/>
                  <a:pt x="360" y="900"/>
                  <a:pt x="307" y="900"/>
                </a:cubicBezTo>
                <a:lnTo>
                  <a:pt x="304" y="900"/>
                </a:lnTo>
                <a:cubicBezTo>
                  <a:pt x="275" y="900"/>
                  <a:pt x="247" y="887"/>
                  <a:pt x="229" y="864"/>
                </a:cubicBezTo>
                <a:cubicBezTo>
                  <a:pt x="211" y="840"/>
                  <a:pt x="204" y="810"/>
                  <a:pt x="211" y="781"/>
                </a:cubicBezTo>
                <a:lnTo>
                  <a:pt x="212" y="777"/>
                </a:lnTo>
                <a:lnTo>
                  <a:pt x="212" y="777"/>
                </a:lnTo>
                <a:lnTo>
                  <a:pt x="306" y="891"/>
                </a:lnTo>
                <a:lnTo>
                  <a:pt x="304" y="891"/>
                </a:lnTo>
                <a:cubicBezTo>
                  <a:pt x="251" y="891"/>
                  <a:pt x="208" y="848"/>
                  <a:pt x="208" y="795"/>
                </a:cubicBezTo>
                <a:cubicBezTo>
                  <a:pt x="208" y="742"/>
                  <a:pt x="251" y="699"/>
                  <a:pt x="304" y="699"/>
                </a:cubicBezTo>
                <a:lnTo>
                  <a:pt x="305" y="699"/>
                </a:lnTo>
                <a:lnTo>
                  <a:pt x="209" y="795"/>
                </a:lnTo>
                <a:lnTo>
                  <a:pt x="209" y="785"/>
                </a:lnTo>
                <a:cubicBezTo>
                  <a:pt x="209" y="732"/>
                  <a:pt x="252" y="689"/>
                  <a:pt x="305" y="689"/>
                </a:cubicBezTo>
                <a:lnTo>
                  <a:pt x="306" y="689"/>
                </a:lnTo>
                <a:cubicBezTo>
                  <a:pt x="359" y="689"/>
                  <a:pt x="402" y="732"/>
                  <a:pt x="402" y="785"/>
                </a:cubicBezTo>
                <a:lnTo>
                  <a:pt x="402" y="791"/>
                </a:lnTo>
                <a:lnTo>
                  <a:pt x="402" y="795"/>
                </a:lnTo>
                <a:cubicBezTo>
                  <a:pt x="402" y="848"/>
                  <a:pt x="359" y="891"/>
                  <a:pt x="306" y="891"/>
                </a:cubicBezTo>
                <a:cubicBezTo>
                  <a:pt x="253" y="891"/>
                  <a:pt x="210" y="848"/>
                  <a:pt x="210" y="795"/>
                </a:cubicBezTo>
                <a:lnTo>
                  <a:pt x="210" y="791"/>
                </a:lnTo>
                <a:lnTo>
                  <a:pt x="210" y="785"/>
                </a:lnTo>
                <a:lnTo>
                  <a:pt x="210" y="787"/>
                </a:lnTo>
                <a:cubicBezTo>
                  <a:pt x="207" y="760"/>
                  <a:pt x="216" y="733"/>
                  <a:pt x="234" y="712"/>
                </a:cubicBezTo>
                <a:cubicBezTo>
                  <a:pt x="252" y="692"/>
                  <a:pt x="278" y="680"/>
                  <a:pt x="305" y="680"/>
                </a:cubicBezTo>
                <a:lnTo>
                  <a:pt x="307" y="680"/>
                </a:lnTo>
                <a:lnTo>
                  <a:pt x="212" y="786"/>
                </a:lnTo>
                <a:lnTo>
                  <a:pt x="211" y="776"/>
                </a:lnTo>
                <a:lnTo>
                  <a:pt x="210" y="768"/>
                </a:lnTo>
                <a:lnTo>
                  <a:pt x="401" y="757"/>
                </a:lnTo>
                <a:lnTo>
                  <a:pt x="401" y="760"/>
                </a:lnTo>
                <a:lnTo>
                  <a:pt x="401" y="766"/>
                </a:lnTo>
                <a:lnTo>
                  <a:pt x="401" y="773"/>
                </a:lnTo>
                <a:lnTo>
                  <a:pt x="401" y="776"/>
                </a:lnTo>
                <a:lnTo>
                  <a:pt x="210" y="766"/>
                </a:lnTo>
                <a:lnTo>
                  <a:pt x="211" y="757"/>
                </a:lnTo>
                <a:lnTo>
                  <a:pt x="210" y="757"/>
                </a:lnTo>
                <a:cubicBezTo>
                  <a:pt x="210" y="704"/>
                  <a:pt x="253" y="661"/>
                  <a:pt x="306" y="661"/>
                </a:cubicBezTo>
                <a:lnTo>
                  <a:pt x="307" y="661"/>
                </a:lnTo>
                <a:lnTo>
                  <a:pt x="214" y="778"/>
                </a:lnTo>
                <a:lnTo>
                  <a:pt x="212" y="769"/>
                </a:lnTo>
                <a:lnTo>
                  <a:pt x="209" y="757"/>
                </a:lnTo>
                <a:cubicBezTo>
                  <a:pt x="204" y="729"/>
                  <a:pt x="211" y="700"/>
                  <a:pt x="229" y="678"/>
                </a:cubicBezTo>
                <a:cubicBezTo>
                  <a:pt x="247" y="655"/>
                  <a:pt x="275" y="642"/>
                  <a:pt x="303" y="642"/>
                </a:cubicBezTo>
                <a:lnTo>
                  <a:pt x="305" y="642"/>
                </a:lnTo>
                <a:lnTo>
                  <a:pt x="307" y="642"/>
                </a:lnTo>
                <a:lnTo>
                  <a:pt x="213" y="754"/>
                </a:lnTo>
                <a:lnTo>
                  <a:pt x="212" y="748"/>
                </a:lnTo>
                <a:lnTo>
                  <a:pt x="221" y="775"/>
                </a:lnTo>
                <a:lnTo>
                  <a:pt x="219" y="771"/>
                </a:lnTo>
                <a:lnTo>
                  <a:pt x="399" y="710"/>
                </a:lnTo>
                <a:lnTo>
                  <a:pt x="401" y="720"/>
                </a:lnTo>
                <a:lnTo>
                  <a:pt x="403" y="737"/>
                </a:lnTo>
                <a:cubicBezTo>
                  <a:pt x="408" y="786"/>
                  <a:pt x="376" y="831"/>
                  <a:pt x="328" y="841"/>
                </a:cubicBezTo>
                <a:cubicBezTo>
                  <a:pt x="280" y="852"/>
                  <a:pt x="232" y="824"/>
                  <a:pt x="216" y="778"/>
                </a:cubicBezTo>
                <a:lnTo>
                  <a:pt x="215" y="775"/>
                </a:lnTo>
                <a:lnTo>
                  <a:pt x="213" y="769"/>
                </a:lnTo>
                <a:cubicBezTo>
                  <a:pt x="204" y="740"/>
                  <a:pt x="209" y="707"/>
                  <a:pt x="227" y="682"/>
                </a:cubicBezTo>
                <a:cubicBezTo>
                  <a:pt x="245" y="657"/>
                  <a:pt x="274" y="642"/>
                  <a:pt x="304" y="642"/>
                </a:cubicBezTo>
                <a:lnTo>
                  <a:pt x="306" y="642"/>
                </a:lnTo>
                <a:lnTo>
                  <a:pt x="212" y="723"/>
                </a:lnTo>
                <a:lnTo>
                  <a:pt x="213" y="717"/>
                </a:lnTo>
                <a:lnTo>
                  <a:pt x="211" y="732"/>
                </a:lnTo>
                <a:lnTo>
                  <a:pt x="211" y="728"/>
                </a:lnTo>
                <a:lnTo>
                  <a:pt x="402" y="747"/>
                </a:lnTo>
                <a:lnTo>
                  <a:pt x="401" y="752"/>
                </a:lnTo>
                <a:lnTo>
                  <a:pt x="402" y="733"/>
                </a:lnTo>
                <a:lnTo>
                  <a:pt x="402" y="738"/>
                </a:lnTo>
                <a:cubicBezTo>
                  <a:pt x="402" y="791"/>
                  <a:pt x="359" y="834"/>
                  <a:pt x="306" y="834"/>
                </a:cubicBezTo>
                <a:cubicBezTo>
                  <a:pt x="253" y="834"/>
                  <a:pt x="210" y="791"/>
                  <a:pt x="210" y="738"/>
                </a:cubicBezTo>
                <a:lnTo>
                  <a:pt x="210" y="734"/>
                </a:lnTo>
                <a:lnTo>
                  <a:pt x="212" y="750"/>
                </a:lnTo>
                <a:lnTo>
                  <a:pt x="211" y="744"/>
                </a:lnTo>
                <a:cubicBezTo>
                  <a:pt x="210" y="739"/>
                  <a:pt x="209" y="734"/>
                  <a:pt x="209" y="728"/>
                </a:cubicBezTo>
                <a:lnTo>
                  <a:pt x="209" y="719"/>
                </a:lnTo>
                <a:cubicBezTo>
                  <a:pt x="209" y="666"/>
                  <a:pt x="252" y="623"/>
                  <a:pt x="305" y="623"/>
                </a:cubicBezTo>
                <a:lnTo>
                  <a:pt x="306" y="623"/>
                </a:lnTo>
                <a:cubicBezTo>
                  <a:pt x="353" y="623"/>
                  <a:pt x="393" y="657"/>
                  <a:pt x="401" y="704"/>
                </a:cubicBezTo>
                <a:lnTo>
                  <a:pt x="402" y="710"/>
                </a:lnTo>
                <a:cubicBezTo>
                  <a:pt x="403" y="715"/>
                  <a:pt x="403" y="720"/>
                  <a:pt x="403" y="725"/>
                </a:cubicBezTo>
                <a:lnTo>
                  <a:pt x="403" y="728"/>
                </a:lnTo>
                <a:lnTo>
                  <a:pt x="213" y="713"/>
                </a:lnTo>
                <a:lnTo>
                  <a:pt x="214" y="707"/>
                </a:lnTo>
                <a:lnTo>
                  <a:pt x="212" y="722"/>
                </a:lnTo>
                <a:lnTo>
                  <a:pt x="212" y="713"/>
                </a:lnTo>
                <a:lnTo>
                  <a:pt x="212" y="704"/>
                </a:lnTo>
                <a:lnTo>
                  <a:pt x="212" y="700"/>
                </a:lnTo>
                <a:cubicBezTo>
                  <a:pt x="212" y="647"/>
                  <a:pt x="255" y="604"/>
                  <a:pt x="308" y="604"/>
                </a:cubicBezTo>
                <a:cubicBezTo>
                  <a:pt x="361" y="604"/>
                  <a:pt x="404" y="647"/>
                  <a:pt x="404" y="700"/>
                </a:cubicBezTo>
                <a:lnTo>
                  <a:pt x="404" y="704"/>
                </a:lnTo>
                <a:lnTo>
                  <a:pt x="404" y="713"/>
                </a:lnTo>
                <a:lnTo>
                  <a:pt x="404" y="722"/>
                </a:lnTo>
                <a:lnTo>
                  <a:pt x="404" y="728"/>
                </a:lnTo>
                <a:lnTo>
                  <a:pt x="223" y="686"/>
                </a:lnTo>
                <a:lnTo>
                  <a:pt x="224" y="684"/>
                </a:lnTo>
                <a:lnTo>
                  <a:pt x="214" y="713"/>
                </a:lnTo>
                <a:lnTo>
                  <a:pt x="215" y="706"/>
                </a:lnTo>
                <a:lnTo>
                  <a:pt x="216" y="700"/>
                </a:lnTo>
                <a:lnTo>
                  <a:pt x="215" y="700"/>
                </a:lnTo>
                <a:cubicBezTo>
                  <a:pt x="215" y="650"/>
                  <a:pt x="255" y="608"/>
                  <a:pt x="306" y="605"/>
                </a:cubicBezTo>
                <a:cubicBezTo>
                  <a:pt x="356" y="602"/>
                  <a:pt x="400" y="638"/>
                  <a:pt x="407" y="689"/>
                </a:cubicBezTo>
                <a:lnTo>
                  <a:pt x="408" y="697"/>
                </a:lnTo>
                <a:lnTo>
                  <a:pt x="409" y="711"/>
                </a:lnTo>
                <a:lnTo>
                  <a:pt x="313" y="623"/>
                </a:lnTo>
                <a:lnTo>
                  <a:pt x="314" y="623"/>
                </a:lnTo>
                <a:lnTo>
                  <a:pt x="219" y="729"/>
                </a:lnTo>
                <a:lnTo>
                  <a:pt x="218" y="719"/>
                </a:lnTo>
                <a:lnTo>
                  <a:pt x="217" y="711"/>
                </a:lnTo>
                <a:cubicBezTo>
                  <a:pt x="212" y="667"/>
                  <a:pt x="238" y="625"/>
                  <a:pt x="280" y="610"/>
                </a:cubicBezTo>
                <a:cubicBezTo>
                  <a:pt x="321" y="595"/>
                  <a:pt x="368" y="610"/>
                  <a:pt x="392" y="647"/>
                </a:cubicBezTo>
                <a:lnTo>
                  <a:pt x="394" y="650"/>
                </a:lnTo>
                <a:cubicBezTo>
                  <a:pt x="402" y="662"/>
                  <a:pt x="407" y="674"/>
                  <a:pt x="409" y="688"/>
                </a:cubicBezTo>
                <a:lnTo>
                  <a:pt x="410" y="694"/>
                </a:lnTo>
                <a:cubicBezTo>
                  <a:pt x="415" y="722"/>
                  <a:pt x="407" y="750"/>
                  <a:pt x="389" y="772"/>
                </a:cubicBezTo>
                <a:cubicBezTo>
                  <a:pt x="370" y="793"/>
                  <a:pt x="344" y="805"/>
                  <a:pt x="315" y="805"/>
                </a:cubicBezTo>
                <a:lnTo>
                  <a:pt x="314" y="805"/>
                </a:lnTo>
                <a:cubicBezTo>
                  <a:pt x="264" y="805"/>
                  <a:pt x="222" y="767"/>
                  <a:pt x="219" y="716"/>
                </a:cubicBezTo>
                <a:lnTo>
                  <a:pt x="218" y="702"/>
                </a:lnTo>
                <a:lnTo>
                  <a:pt x="217" y="681"/>
                </a:lnTo>
                <a:cubicBezTo>
                  <a:pt x="217" y="628"/>
                  <a:pt x="260" y="585"/>
                  <a:pt x="313" y="585"/>
                </a:cubicBezTo>
                <a:lnTo>
                  <a:pt x="317" y="585"/>
                </a:lnTo>
                <a:cubicBezTo>
                  <a:pt x="348" y="585"/>
                  <a:pt x="377" y="600"/>
                  <a:pt x="395" y="625"/>
                </a:cubicBezTo>
                <a:cubicBezTo>
                  <a:pt x="413" y="650"/>
                  <a:pt x="418" y="683"/>
                  <a:pt x="409" y="712"/>
                </a:cubicBezTo>
                <a:lnTo>
                  <a:pt x="406" y="721"/>
                </a:lnTo>
                <a:lnTo>
                  <a:pt x="410" y="683"/>
                </a:lnTo>
                <a:lnTo>
                  <a:pt x="411" y="696"/>
                </a:lnTo>
                <a:lnTo>
                  <a:pt x="411" y="708"/>
                </a:lnTo>
                <a:lnTo>
                  <a:pt x="411" y="709"/>
                </a:lnTo>
                <a:cubicBezTo>
                  <a:pt x="411" y="762"/>
                  <a:pt x="368" y="805"/>
                  <a:pt x="315" y="805"/>
                </a:cubicBezTo>
                <a:cubicBezTo>
                  <a:pt x="262" y="805"/>
                  <a:pt x="219" y="762"/>
                  <a:pt x="219" y="709"/>
                </a:cubicBezTo>
                <a:lnTo>
                  <a:pt x="219" y="703"/>
                </a:lnTo>
                <a:lnTo>
                  <a:pt x="219" y="692"/>
                </a:lnTo>
                <a:lnTo>
                  <a:pt x="219" y="679"/>
                </a:lnTo>
                <a:lnTo>
                  <a:pt x="219" y="671"/>
                </a:lnTo>
                <a:lnTo>
                  <a:pt x="315" y="767"/>
                </a:lnTo>
                <a:lnTo>
                  <a:pt x="314" y="767"/>
                </a:lnTo>
                <a:lnTo>
                  <a:pt x="410" y="663"/>
                </a:lnTo>
                <a:lnTo>
                  <a:pt x="411" y="674"/>
                </a:lnTo>
                <a:lnTo>
                  <a:pt x="411" y="688"/>
                </a:lnTo>
                <a:lnTo>
                  <a:pt x="411" y="690"/>
                </a:lnTo>
                <a:cubicBezTo>
                  <a:pt x="411" y="743"/>
                  <a:pt x="368" y="786"/>
                  <a:pt x="315" y="786"/>
                </a:cubicBezTo>
                <a:cubicBezTo>
                  <a:pt x="262" y="786"/>
                  <a:pt x="219" y="743"/>
                  <a:pt x="219" y="690"/>
                </a:cubicBezTo>
                <a:lnTo>
                  <a:pt x="219" y="686"/>
                </a:lnTo>
                <a:lnTo>
                  <a:pt x="219" y="677"/>
                </a:lnTo>
                <a:lnTo>
                  <a:pt x="219" y="668"/>
                </a:lnTo>
                <a:lnTo>
                  <a:pt x="219" y="662"/>
                </a:lnTo>
                <a:lnTo>
                  <a:pt x="315" y="758"/>
                </a:lnTo>
                <a:lnTo>
                  <a:pt x="314" y="758"/>
                </a:lnTo>
                <a:lnTo>
                  <a:pt x="410" y="662"/>
                </a:lnTo>
                <a:lnTo>
                  <a:pt x="410" y="668"/>
                </a:lnTo>
                <a:lnTo>
                  <a:pt x="411" y="669"/>
                </a:lnTo>
                <a:lnTo>
                  <a:pt x="411" y="686"/>
                </a:lnTo>
                <a:lnTo>
                  <a:pt x="411" y="690"/>
                </a:lnTo>
                <a:cubicBezTo>
                  <a:pt x="411" y="743"/>
                  <a:pt x="368" y="786"/>
                  <a:pt x="315" y="786"/>
                </a:cubicBezTo>
                <a:cubicBezTo>
                  <a:pt x="262" y="786"/>
                  <a:pt x="219" y="743"/>
                  <a:pt x="219" y="690"/>
                </a:cubicBezTo>
                <a:lnTo>
                  <a:pt x="219" y="686"/>
                </a:lnTo>
                <a:lnTo>
                  <a:pt x="219" y="688"/>
                </a:lnTo>
                <a:lnTo>
                  <a:pt x="218" y="679"/>
                </a:lnTo>
                <a:lnTo>
                  <a:pt x="217" y="662"/>
                </a:lnTo>
                <a:cubicBezTo>
                  <a:pt x="217" y="620"/>
                  <a:pt x="245" y="583"/>
                  <a:pt x="286" y="571"/>
                </a:cubicBezTo>
                <a:cubicBezTo>
                  <a:pt x="326" y="558"/>
                  <a:pt x="370" y="574"/>
                  <a:pt x="393" y="609"/>
                </a:cubicBezTo>
                <a:lnTo>
                  <a:pt x="395" y="612"/>
                </a:lnTo>
                <a:cubicBezTo>
                  <a:pt x="403" y="624"/>
                  <a:pt x="408" y="636"/>
                  <a:pt x="410" y="650"/>
                </a:cubicBezTo>
                <a:lnTo>
                  <a:pt x="411" y="656"/>
                </a:lnTo>
                <a:lnTo>
                  <a:pt x="220" y="671"/>
                </a:lnTo>
                <a:lnTo>
                  <a:pt x="220" y="668"/>
                </a:lnTo>
                <a:lnTo>
                  <a:pt x="220" y="662"/>
                </a:lnTo>
                <a:lnTo>
                  <a:pt x="220" y="652"/>
                </a:lnTo>
                <a:lnTo>
                  <a:pt x="220" y="646"/>
                </a:lnTo>
                <a:lnTo>
                  <a:pt x="225" y="677"/>
                </a:lnTo>
                <a:lnTo>
                  <a:pt x="224" y="674"/>
                </a:lnTo>
                <a:lnTo>
                  <a:pt x="411" y="643"/>
                </a:lnTo>
                <a:lnTo>
                  <a:pt x="411" y="648"/>
                </a:lnTo>
                <a:lnTo>
                  <a:pt x="411" y="652"/>
                </a:lnTo>
                <a:lnTo>
                  <a:pt x="222" y="629"/>
                </a:lnTo>
                <a:lnTo>
                  <a:pt x="223" y="625"/>
                </a:lnTo>
                <a:lnTo>
                  <a:pt x="220" y="648"/>
                </a:lnTo>
                <a:lnTo>
                  <a:pt x="220" y="643"/>
                </a:lnTo>
                <a:cubicBezTo>
                  <a:pt x="220" y="590"/>
                  <a:pt x="263" y="547"/>
                  <a:pt x="316" y="547"/>
                </a:cubicBezTo>
                <a:lnTo>
                  <a:pt x="317" y="547"/>
                </a:lnTo>
                <a:cubicBezTo>
                  <a:pt x="363" y="547"/>
                  <a:pt x="403" y="580"/>
                  <a:pt x="412" y="625"/>
                </a:cubicBezTo>
                <a:lnTo>
                  <a:pt x="413" y="630"/>
                </a:lnTo>
                <a:cubicBezTo>
                  <a:pt x="414" y="636"/>
                  <a:pt x="414" y="642"/>
                  <a:pt x="414" y="648"/>
                </a:cubicBezTo>
                <a:lnTo>
                  <a:pt x="414" y="652"/>
                </a:lnTo>
                <a:lnTo>
                  <a:pt x="227" y="622"/>
                </a:lnTo>
                <a:lnTo>
                  <a:pt x="228" y="619"/>
                </a:lnTo>
                <a:lnTo>
                  <a:pt x="223" y="649"/>
                </a:lnTo>
                <a:lnTo>
                  <a:pt x="223" y="643"/>
                </a:lnTo>
                <a:cubicBezTo>
                  <a:pt x="223" y="638"/>
                  <a:pt x="224" y="633"/>
                  <a:pt x="225" y="628"/>
                </a:cubicBezTo>
                <a:lnTo>
                  <a:pt x="226" y="622"/>
                </a:lnTo>
                <a:lnTo>
                  <a:pt x="224" y="637"/>
                </a:lnTo>
                <a:lnTo>
                  <a:pt x="224" y="633"/>
                </a:lnTo>
                <a:cubicBezTo>
                  <a:pt x="224" y="580"/>
                  <a:pt x="267" y="537"/>
                  <a:pt x="320" y="537"/>
                </a:cubicBezTo>
                <a:cubicBezTo>
                  <a:pt x="373" y="537"/>
                  <a:pt x="416" y="580"/>
                  <a:pt x="416" y="633"/>
                </a:cubicBezTo>
                <a:lnTo>
                  <a:pt x="416" y="637"/>
                </a:lnTo>
                <a:cubicBezTo>
                  <a:pt x="416" y="643"/>
                  <a:pt x="416" y="648"/>
                  <a:pt x="415" y="653"/>
                </a:cubicBezTo>
                <a:lnTo>
                  <a:pt x="414" y="659"/>
                </a:lnTo>
                <a:lnTo>
                  <a:pt x="415" y="643"/>
                </a:lnTo>
                <a:lnTo>
                  <a:pt x="415" y="649"/>
                </a:lnTo>
                <a:lnTo>
                  <a:pt x="415" y="652"/>
                </a:lnTo>
                <a:lnTo>
                  <a:pt x="225" y="637"/>
                </a:lnTo>
                <a:lnTo>
                  <a:pt x="226" y="631"/>
                </a:lnTo>
                <a:lnTo>
                  <a:pt x="226" y="627"/>
                </a:lnTo>
                <a:lnTo>
                  <a:pt x="225" y="628"/>
                </a:lnTo>
                <a:cubicBezTo>
                  <a:pt x="225" y="621"/>
                  <a:pt x="226" y="613"/>
                  <a:pt x="228" y="605"/>
                </a:cubicBezTo>
                <a:lnTo>
                  <a:pt x="229" y="601"/>
                </a:lnTo>
                <a:cubicBezTo>
                  <a:pt x="241" y="554"/>
                  <a:pt x="286" y="523"/>
                  <a:pt x="334" y="529"/>
                </a:cubicBezTo>
                <a:cubicBezTo>
                  <a:pt x="382" y="535"/>
                  <a:pt x="418" y="576"/>
                  <a:pt x="418" y="624"/>
                </a:cubicBezTo>
                <a:lnTo>
                  <a:pt x="418" y="628"/>
                </a:lnTo>
                <a:lnTo>
                  <a:pt x="419" y="627"/>
                </a:lnTo>
                <a:lnTo>
                  <a:pt x="420" y="636"/>
                </a:lnTo>
                <a:lnTo>
                  <a:pt x="420" y="652"/>
                </a:lnTo>
                <a:cubicBezTo>
                  <a:pt x="420" y="700"/>
                  <a:pt x="386" y="740"/>
                  <a:pt x="340" y="747"/>
                </a:cubicBezTo>
                <a:cubicBezTo>
                  <a:pt x="293" y="755"/>
                  <a:pt x="248" y="727"/>
                  <a:pt x="233" y="683"/>
                </a:cubicBezTo>
                <a:lnTo>
                  <a:pt x="232" y="680"/>
                </a:lnTo>
                <a:cubicBezTo>
                  <a:pt x="231" y="675"/>
                  <a:pt x="230" y="670"/>
                  <a:pt x="229" y="665"/>
                </a:cubicBezTo>
                <a:lnTo>
                  <a:pt x="228" y="659"/>
                </a:lnTo>
                <a:cubicBezTo>
                  <a:pt x="223" y="631"/>
                  <a:pt x="231" y="603"/>
                  <a:pt x="249" y="581"/>
                </a:cubicBezTo>
                <a:cubicBezTo>
                  <a:pt x="267" y="560"/>
                  <a:pt x="294" y="547"/>
                  <a:pt x="322" y="547"/>
                </a:cubicBezTo>
                <a:lnTo>
                  <a:pt x="323" y="547"/>
                </a:lnTo>
                <a:lnTo>
                  <a:pt x="324" y="547"/>
                </a:lnTo>
                <a:lnTo>
                  <a:pt x="228" y="643"/>
                </a:lnTo>
                <a:lnTo>
                  <a:pt x="228" y="632"/>
                </a:lnTo>
                <a:lnTo>
                  <a:pt x="228" y="624"/>
                </a:lnTo>
                <a:cubicBezTo>
                  <a:pt x="228" y="571"/>
                  <a:pt x="271" y="528"/>
                  <a:pt x="324" y="528"/>
                </a:cubicBezTo>
                <a:cubicBezTo>
                  <a:pt x="377" y="528"/>
                  <a:pt x="420" y="571"/>
                  <a:pt x="420" y="624"/>
                </a:cubicBezTo>
                <a:lnTo>
                  <a:pt x="420" y="627"/>
                </a:lnTo>
                <a:lnTo>
                  <a:pt x="419" y="612"/>
                </a:lnTo>
                <a:lnTo>
                  <a:pt x="420" y="618"/>
                </a:lnTo>
                <a:cubicBezTo>
                  <a:pt x="421" y="623"/>
                  <a:pt x="421" y="628"/>
                  <a:pt x="421" y="633"/>
                </a:cubicBezTo>
                <a:lnTo>
                  <a:pt x="421" y="643"/>
                </a:lnTo>
                <a:cubicBezTo>
                  <a:pt x="421" y="696"/>
                  <a:pt x="378" y="739"/>
                  <a:pt x="325" y="739"/>
                </a:cubicBezTo>
                <a:cubicBezTo>
                  <a:pt x="272" y="739"/>
                  <a:pt x="229" y="696"/>
                  <a:pt x="229" y="643"/>
                </a:cubicBezTo>
                <a:lnTo>
                  <a:pt x="229" y="640"/>
                </a:lnTo>
                <a:lnTo>
                  <a:pt x="229" y="633"/>
                </a:lnTo>
                <a:lnTo>
                  <a:pt x="229" y="631"/>
                </a:lnTo>
                <a:lnTo>
                  <a:pt x="228" y="626"/>
                </a:lnTo>
                <a:cubicBezTo>
                  <a:pt x="223" y="581"/>
                  <a:pt x="249" y="539"/>
                  <a:pt x="292" y="524"/>
                </a:cubicBezTo>
                <a:cubicBezTo>
                  <a:pt x="335" y="509"/>
                  <a:pt x="382" y="526"/>
                  <a:pt x="406" y="565"/>
                </a:cubicBezTo>
                <a:lnTo>
                  <a:pt x="409" y="570"/>
                </a:lnTo>
                <a:lnTo>
                  <a:pt x="412" y="575"/>
                </a:lnTo>
                <a:lnTo>
                  <a:pt x="233" y="624"/>
                </a:lnTo>
                <a:lnTo>
                  <a:pt x="233" y="621"/>
                </a:lnTo>
                <a:lnTo>
                  <a:pt x="234" y="635"/>
                </a:lnTo>
                <a:lnTo>
                  <a:pt x="233" y="628"/>
                </a:lnTo>
                <a:cubicBezTo>
                  <a:pt x="233" y="624"/>
                  <a:pt x="232" y="619"/>
                  <a:pt x="232" y="614"/>
                </a:cubicBezTo>
                <a:lnTo>
                  <a:pt x="232" y="598"/>
                </a:lnTo>
                <a:lnTo>
                  <a:pt x="232" y="602"/>
                </a:lnTo>
                <a:lnTo>
                  <a:pt x="231" y="586"/>
                </a:lnTo>
                <a:cubicBezTo>
                  <a:pt x="231" y="533"/>
                  <a:pt x="274" y="490"/>
                  <a:pt x="327" y="490"/>
                </a:cubicBezTo>
                <a:cubicBezTo>
                  <a:pt x="380" y="490"/>
                  <a:pt x="423" y="533"/>
                  <a:pt x="423" y="586"/>
                </a:cubicBezTo>
                <a:lnTo>
                  <a:pt x="423" y="590"/>
                </a:lnTo>
                <a:lnTo>
                  <a:pt x="424" y="587"/>
                </a:lnTo>
                <a:lnTo>
                  <a:pt x="424" y="608"/>
                </a:lnTo>
                <a:lnTo>
                  <a:pt x="424" y="614"/>
                </a:lnTo>
                <a:cubicBezTo>
                  <a:pt x="424" y="667"/>
                  <a:pt x="381" y="710"/>
                  <a:pt x="328" y="710"/>
                </a:cubicBezTo>
                <a:lnTo>
                  <a:pt x="327" y="710"/>
                </a:lnTo>
                <a:cubicBezTo>
                  <a:pt x="274" y="710"/>
                  <a:pt x="231" y="667"/>
                  <a:pt x="231" y="614"/>
                </a:cubicBezTo>
                <a:cubicBezTo>
                  <a:pt x="231" y="561"/>
                  <a:pt x="274" y="518"/>
                  <a:pt x="327" y="518"/>
                </a:cubicBezTo>
                <a:lnTo>
                  <a:pt x="328" y="518"/>
                </a:lnTo>
                <a:lnTo>
                  <a:pt x="233" y="625"/>
                </a:lnTo>
                <a:lnTo>
                  <a:pt x="232" y="616"/>
                </a:lnTo>
                <a:lnTo>
                  <a:pt x="231" y="594"/>
                </a:lnTo>
                <a:lnTo>
                  <a:pt x="231" y="586"/>
                </a:lnTo>
                <a:cubicBezTo>
                  <a:pt x="231" y="539"/>
                  <a:pt x="266" y="499"/>
                  <a:pt x="312" y="492"/>
                </a:cubicBezTo>
                <a:cubicBezTo>
                  <a:pt x="359" y="484"/>
                  <a:pt x="404" y="511"/>
                  <a:pt x="419" y="556"/>
                </a:cubicBezTo>
                <a:lnTo>
                  <a:pt x="420" y="559"/>
                </a:lnTo>
                <a:lnTo>
                  <a:pt x="422" y="565"/>
                </a:lnTo>
                <a:cubicBezTo>
                  <a:pt x="431" y="594"/>
                  <a:pt x="426" y="627"/>
                  <a:pt x="408" y="652"/>
                </a:cubicBezTo>
                <a:cubicBezTo>
                  <a:pt x="390" y="677"/>
                  <a:pt x="361" y="691"/>
                  <a:pt x="330" y="691"/>
                </a:cubicBezTo>
                <a:lnTo>
                  <a:pt x="328" y="691"/>
                </a:lnTo>
                <a:cubicBezTo>
                  <a:pt x="275" y="691"/>
                  <a:pt x="232" y="648"/>
                  <a:pt x="232" y="595"/>
                </a:cubicBezTo>
                <a:lnTo>
                  <a:pt x="232" y="584"/>
                </a:lnTo>
                <a:lnTo>
                  <a:pt x="232" y="588"/>
                </a:lnTo>
                <a:cubicBezTo>
                  <a:pt x="226" y="538"/>
                  <a:pt x="260" y="491"/>
                  <a:pt x="310" y="482"/>
                </a:cubicBezTo>
                <a:cubicBezTo>
                  <a:pt x="360" y="473"/>
                  <a:pt x="408" y="504"/>
                  <a:pt x="421" y="553"/>
                </a:cubicBezTo>
                <a:lnTo>
                  <a:pt x="423" y="561"/>
                </a:lnTo>
                <a:lnTo>
                  <a:pt x="426" y="578"/>
                </a:lnTo>
                <a:cubicBezTo>
                  <a:pt x="431" y="606"/>
                  <a:pt x="423" y="635"/>
                  <a:pt x="405" y="657"/>
                </a:cubicBezTo>
                <a:cubicBezTo>
                  <a:pt x="387" y="679"/>
                  <a:pt x="360" y="691"/>
                  <a:pt x="331" y="691"/>
                </a:cubicBezTo>
                <a:lnTo>
                  <a:pt x="329" y="691"/>
                </a:lnTo>
                <a:lnTo>
                  <a:pt x="425" y="595"/>
                </a:lnTo>
                <a:lnTo>
                  <a:pt x="425" y="607"/>
                </a:lnTo>
                <a:lnTo>
                  <a:pt x="425" y="613"/>
                </a:lnTo>
                <a:lnTo>
                  <a:pt x="397" y="546"/>
                </a:lnTo>
                <a:lnTo>
                  <a:pt x="398" y="547"/>
                </a:lnTo>
                <a:lnTo>
                  <a:pt x="234" y="614"/>
                </a:lnTo>
                <a:lnTo>
                  <a:pt x="234" y="608"/>
                </a:lnTo>
                <a:lnTo>
                  <a:pt x="236" y="588"/>
                </a:lnTo>
                <a:lnTo>
                  <a:pt x="235" y="584"/>
                </a:lnTo>
                <a:lnTo>
                  <a:pt x="235" y="576"/>
                </a:lnTo>
                <a:lnTo>
                  <a:pt x="235" y="575"/>
                </a:lnTo>
                <a:lnTo>
                  <a:pt x="425" y="599"/>
                </a:lnTo>
                <a:lnTo>
                  <a:pt x="424" y="603"/>
                </a:lnTo>
                <a:lnTo>
                  <a:pt x="425" y="600"/>
                </a:lnTo>
                <a:lnTo>
                  <a:pt x="235" y="568"/>
                </a:lnTo>
                <a:lnTo>
                  <a:pt x="236" y="563"/>
                </a:lnTo>
                <a:lnTo>
                  <a:pt x="237" y="558"/>
                </a:lnTo>
                <a:cubicBezTo>
                  <a:pt x="247" y="509"/>
                  <a:pt x="292" y="476"/>
                  <a:pt x="341" y="481"/>
                </a:cubicBezTo>
                <a:cubicBezTo>
                  <a:pt x="390" y="486"/>
                  <a:pt x="427" y="527"/>
                  <a:pt x="427" y="576"/>
                </a:cubicBezTo>
                <a:lnTo>
                  <a:pt x="427" y="581"/>
                </a:lnTo>
                <a:cubicBezTo>
                  <a:pt x="427" y="588"/>
                  <a:pt x="427" y="594"/>
                  <a:pt x="426" y="600"/>
                </a:cubicBezTo>
                <a:lnTo>
                  <a:pt x="425" y="605"/>
                </a:lnTo>
                <a:cubicBezTo>
                  <a:pt x="415" y="654"/>
                  <a:pt x="370" y="687"/>
                  <a:pt x="321" y="682"/>
                </a:cubicBezTo>
                <a:cubicBezTo>
                  <a:pt x="272" y="677"/>
                  <a:pt x="234" y="636"/>
                  <a:pt x="234" y="586"/>
                </a:cubicBezTo>
                <a:lnTo>
                  <a:pt x="234" y="577"/>
                </a:lnTo>
                <a:lnTo>
                  <a:pt x="234" y="567"/>
                </a:lnTo>
                <a:cubicBezTo>
                  <a:pt x="234" y="514"/>
                  <a:pt x="277" y="471"/>
                  <a:pt x="330" y="471"/>
                </a:cubicBezTo>
                <a:lnTo>
                  <a:pt x="332" y="471"/>
                </a:lnTo>
                <a:cubicBezTo>
                  <a:pt x="385" y="471"/>
                  <a:pt x="428" y="514"/>
                  <a:pt x="428" y="567"/>
                </a:cubicBezTo>
                <a:lnTo>
                  <a:pt x="428" y="574"/>
                </a:lnTo>
                <a:lnTo>
                  <a:pt x="428" y="577"/>
                </a:lnTo>
                <a:cubicBezTo>
                  <a:pt x="428" y="630"/>
                  <a:pt x="385" y="673"/>
                  <a:pt x="332" y="673"/>
                </a:cubicBezTo>
                <a:cubicBezTo>
                  <a:pt x="279" y="673"/>
                  <a:pt x="236" y="630"/>
                  <a:pt x="236" y="577"/>
                </a:cubicBezTo>
                <a:lnTo>
                  <a:pt x="236" y="576"/>
                </a:lnTo>
                <a:lnTo>
                  <a:pt x="236" y="568"/>
                </a:lnTo>
                <a:lnTo>
                  <a:pt x="236" y="561"/>
                </a:lnTo>
                <a:lnTo>
                  <a:pt x="235" y="550"/>
                </a:lnTo>
                <a:lnTo>
                  <a:pt x="234" y="538"/>
                </a:lnTo>
                <a:cubicBezTo>
                  <a:pt x="234" y="488"/>
                  <a:pt x="274" y="446"/>
                  <a:pt x="325" y="443"/>
                </a:cubicBezTo>
                <a:cubicBezTo>
                  <a:pt x="375" y="440"/>
                  <a:pt x="419" y="476"/>
                  <a:pt x="426" y="527"/>
                </a:cubicBezTo>
                <a:lnTo>
                  <a:pt x="427" y="535"/>
                </a:lnTo>
                <a:lnTo>
                  <a:pt x="427" y="562"/>
                </a:lnTo>
                <a:lnTo>
                  <a:pt x="428" y="572"/>
                </a:lnTo>
                <a:lnTo>
                  <a:pt x="428" y="586"/>
                </a:lnTo>
                <a:lnTo>
                  <a:pt x="238" y="568"/>
                </a:lnTo>
                <a:lnTo>
                  <a:pt x="239" y="563"/>
                </a:lnTo>
                <a:lnTo>
                  <a:pt x="237" y="581"/>
                </a:lnTo>
                <a:lnTo>
                  <a:pt x="237" y="569"/>
                </a:lnTo>
                <a:lnTo>
                  <a:pt x="237" y="556"/>
                </a:lnTo>
                <a:lnTo>
                  <a:pt x="237" y="548"/>
                </a:lnTo>
                <a:lnTo>
                  <a:pt x="237" y="547"/>
                </a:lnTo>
                <a:cubicBezTo>
                  <a:pt x="237" y="494"/>
                  <a:pt x="280" y="451"/>
                  <a:pt x="333" y="451"/>
                </a:cubicBezTo>
                <a:cubicBezTo>
                  <a:pt x="386" y="451"/>
                  <a:pt x="429" y="494"/>
                  <a:pt x="429" y="547"/>
                </a:cubicBezTo>
                <a:lnTo>
                  <a:pt x="429" y="550"/>
                </a:lnTo>
                <a:lnTo>
                  <a:pt x="429" y="557"/>
                </a:lnTo>
                <a:lnTo>
                  <a:pt x="333" y="461"/>
                </a:lnTo>
                <a:lnTo>
                  <a:pt x="335" y="461"/>
                </a:lnTo>
                <a:cubicBezTo>
                  <a:pt x="383" y="461"/>
                  <a:pt x="424" y="497"/>
                  <a:pt x="431" y="544"/>
                </a:cubicBezTo>
                <a:lnTo>
                  <a:pt x="432" y="551"/>
                </a:lnTo>
                <a:lnTo>
                  <a:pt x="428" y="534"/>
                </a:lnTo>
                <a:lnTo>
                  <a:pt x="429" y="537"/>
                </a:lnTo>
                <a:lnTo>
                  <a:pt x="242" y="575"/>
                </a:lnTo>
                <a:lnTo>
                  <a:pt x="241" y="562"/>
                </a:lnTo>
                <a:lnTo>
                  <a:pt x="240" y="538"/>
                </a:lnTo>
                <a:cubicBezTo>
                  <a:pt x="240" y="533"/>
                  <a:pt x="241" y="528"/>
                  <a:pt x="242" y="523"/>
                </a:cubicBezTo>
                <a:lnTo>
                  <a:pt x="244" y="511"/>
                </a:lnTo>
                <a:lnTo>
                  <a:pt x="248" y="493"/>
                </a:lnTo>
                <a:cubicBezTo>
                  <a:pt x="262" y="445"/>
                  <a:pt x="311" y="415"/>
                  <a:pt x="360" y="426"/>
                </a:cubicBezTo>
                <a:cubicBezTo>
                  <a:pt x="410" y="436"/>
                  <a:pt x="443" y="483"/>
                  <a:pt x="436" y="533"/>
                </a:cubicBezTo>
                <a:lnTo>
                  <a:pt x="435" y="540"/>
                </a:lnTo>
                <a:lnTo>
                  <a:pt x="434" y="546"/>
                </a:lnTo>
                <a:lnTo>
                  <a:pt x="434" y="530"/>
                </a:lnTo>
                <a:lnTo>
                  <a:pt x="435" y="541"/>
                </a:lnTo>
                <a:lnTo>
                  <a:pt x="436" y="546"/>
                </a:lnTo>
                <a:cubicBezTo>
                  <a:pt x="442" y="592"/>
                  <a:pt x="413" y="636"/>
                  <a:pt x="368" y="649"/>
                </a:cubicBezTo>
                <a:cubicBezTo>
                  <a:pt x="324" y="663"/>
                  <a:pt x="276" y="642"/>
                  <a:pt x="255" y="600"/>
                </a:cubicBezTo>
                <a:lnTo>
                  <a:pt x="254" y="598"/>
                </a:lnTo>
                <a:cubicBezTo>
                  <a:pt x="249" y="589"/>
                  <a:pt x="246" y="579"/>
                  <a:pt x="244" y="569"/>
                </a:cubicBezTo>
                <a:lnTo>
                  <a:pt x="243" y="562"/>
                </a:lnTo>
                <a:cubicBezTo>
                  <a:pt x="242" y="551"/>
                  <a:pt x="242" y="540"/>
                  <a:pt x="244" y="530"/>
                </a:cubicBezTo>
                <a:lnTo>
                  <a:pt x="246" y="520"/>
                </a:lnTo>
                <a:lnTo>
                  <a:pt x="246" y="519"/>
                </a:lnTo>
                <a:lnTo>
                  <a:pt x="341" y="625"/>
                </a:lnTo>
                <a:lnTo>
                  <a:pt x="339" y="625"/>
                </a:lnTo>
                <a:lnTo>
                  <a:pt x="435" y="529"/>
                </a:lnTo>
                <a:lnTo>
                  <a:pt x="435" y="535"/>
                </a:lnTo>
                <a:lnTo>
                  <a:pt x="435" y="538"/>
                </a:lnTo>
                <a:cubicBezTo>
                  <a:pt x="435" y="591"/>
                  <a:pt x="392" y="634"/>
                  <a:pt x="339" y="634"/>
                </a:cubicBezTo>
                <a:cubicBezTo>
                  <a:pt x="286" y="634"/>
                  <a:pt x="243" y="591"/>
                  <a:pt x="243" y="538"/>
                </a:cubicBezTo>
                <a:lnTo>
                  <a:pt x="243" y="533"/>
                </a:lnTo>
                <a:lnTo>
                  <a:pt x="243" y="523"/>
                </a:lnTo>
                <a:lnTo>
                  <a:pt x="243" y="525"/>
                </a:lnTo>
                <a:lnTo>
                  <a:pt x="242" y="510"/>
                </a:lnTo>
                <a:cubicBezTo>
                  <a:pt x="242" y="457"/>
                  <a:pt x="285" y="414"/>
                  <a:pt x="338" y="414"/>
                </a:cubicBezTo>
                <a:cubicBezTo>
                  <a:pt x="391" y="414"/>
                  <a:pt x="434" y="457"/>
                  <a:pt x="434" y="510"/>
                </a:cubicBezTo>
                <a:lnTo>
                  <a:pt x="434" y="512"/>
                </a:lnTo>
                <a:lnTo>
                  <a:pt x="434" y="518"/>
                </a:lnTo>
                <a:cubicBezTo>
                  <a:pt x="434" y="523"/>
                  <a:pt x="434" y="528"/>
                  <a:pt x="434" y="532"/>
                </a:cubicBezTo>
                <a:lnTo>
                  <a:pt x="433" y="539"/>
                </a:lnTo>
                <a:lnTo>
                  <a:pt x="433" y="525"/>
                </a:lnTo>
                <a:lnTo>
                  <a:pt x="433" y="529"/>
                </a:lnTo>
                <a:lnTo>
                  <a:pt x="246" y="499"/>
                </a:lnTo>
                <a:lnTo>
                  <a:pt x="247" y="496"/>
                </a:lnTo>
                <a:lnTo>
                  <a:pt x="243" y="513"/>
                </a:lnTo>
                <a:lnTo>
                  <a:pt x="244" y="506"/>
                </a:lnTo>
                <a:lnTo>
                  <a:pt x="246" y="540"/>
                </a:lnTo>
                <a:lnTo>
                  <a:pt x="244" y="531"/>
                </a:lnTo>
                <a:cubicBezTo>
                  <a:pt x="240" y="516"/>
                  <a:pt x="241" y="499"/>
                  <a:pt x="245" y="484"/>
                </a:cubicBezTo>
                <a:lnTo>
                  <a:pt x="247" y="477"/>
                </a:lnTo>
                <a:lnTo>
                  <a:pt x="249" y="470"/>
                </a:lnTo>
                <a:cubicBezTo>
                  <a:pt x="265" y="424"/>
                  <a:pt x="313" y="396"/>
                  <a:pt x="361" y="407"/>
                </a:cubicBezTo>
                <a:cubicBezTo>
                  <a:pt x="408" y="417"/>
                  <a:pt x="441" y="461"/>
                  <a:pt x="436" y="510"/>
                </a:cubicBezTo>
                <a:lnTo>
                  <a:pt x="435" y="520"/>
                </a:lnTo>
                <a:lnTo>
                  <a:pt x="434" y="530"/>
                </a:lnTo>
                <a:lnTo>
                  <a:pt x="245" y="496"/>
                </a:lnTo>
                <a:lnTo>
                  <a:pt x="246" y="492"/>
                </a:lnTo>
                <a:lnTo>
                  <a:pt x="243" y="515"/>
                </a:lnTo>
                <a:lnTo>
                  <a:pt x="243" y="510"/>
                </a:lnTo>
                <a:cubicBezTo>
                  <a:pt x="243" y="461"/>
                  <a:pt x="281" y="420"/>
                  <a:pt x="330" y="415"/>
                </a:cubicBezTo>
                <a:cubicBezTo>
                  <a:pt x="379" y="410"/>
                  <a:pt x="424" y="443"/>
                  <a:pt x="434" y="492"/>
                </a:cubicBezTo>
                <a:lnTo>
                  <a:pt x="435" y="497"/>
                </a:lnTo>
                <a:lnTo>
                  <a:pt x="435" y="496"/>
                </a:lnTo>
                <a:lnTo>
                  <a:pt x="245" y="519"/>
                </a:lnTo>
                <a:lnTo>
                  <a:pt x="245" y="510"/>
                </a:lnTo>
                <a:lnTo>
                  <a:pt x="245" y="510"/>
                </a:lnTo>
                <a:lnTo>
                  <a:pt x="436" y="500"/>
                </a:lnTo>
                <a:lnTo>
                  <a:pt x="436" y="505"/>
                </a:lnTo>
                <a:lnTo>
                  <a:pt x="436" y="510"/>
                </a:lnTo>
                <a:cubicBezTo>
                  <a:pt x="436" y="563"/>
                  <a:pt x="393" y="606"/>
                  <a:pt x="340" y="606"/>
                </a:cubicBezTo>
                <a:cubicBezTo>
                  <a:pt x="287" y="606"/>
                  <a:pt x="244" y="563"/>
                  <a:pt x="244" y="510"/>
                </a:cubicBezTo>
                <a:lnTo>
                  <a:pt x="244" y="501"/>
                </a:lnTo>
                <a:lnTo>
                  <a:pt x="244" y="501"/>
                </a:lnTo>
                <a:lnTo>
                  <a:pt x="339" y="587"/>
                </a:lnTo>
                <a:lnTo>
                  <a:pt x="338" y="587"/>
                </a:lnTo>
                <a:cubicBezTo>
                  <a:pt x="285" y="587"/>
                  <a:pt x="242" y="544"/>
                  <a:pt x="242" y="491"/>
                </a:cubicBezTo>
                <a:lnTo>
                  <a:pt x="242" y="485"/>
                </a:lnTo>
                <a:lnTo>
                  <a:pt x="244" y="466"/>
                </a:lnTo>
                <a:lnTo>
                  <a:pt x="243" y="467"/>
                </a:lnTo>
                <a:cubicBezTo>
                  <a:pt x="243" y="461"/>
                  <a:pt x="244" y="455"/>
                  <a:pt x="245" y="449"/>
                </a:cubicBezTo>
                <a:lnTo>
                  <a:pt x="246" y="444"/>
                </a:lnTo>
                <a:cubicBezTo>
                  <a:pt x="256" y="395"/>
                  <a:pt x="301" y="362"/>
                  <a:pt x="350" y="367"/>
                </a:cubicBezTo>
                <a:cubicBezTo>
                  <a:pt x="399" y="372"/>
                  <a:pt x="436" y="413"/>
                  <a:pt x="436" y="462"/>
                </a:cubicBezTo>
                <a:lnTo>
                  <a:pt x="436" y="463"/>
                </a:lnTo>
                <a:lnTo>
                  <a:pt x="436" y="469"/>
                </a:lnTo>
                <a:lnTo>
                  <a:pt x="436" y="481"/>
                </a:lnTo>
                <a:lnTo>
                  <a:pt x="436" y="488"/>
                </a:lnTo>
                <a:lnTo>
                  <a:pt x="436" y="491"/>
                </a:lnTo>
                <a:lnTo>
                  <a:pt x="245" y="482"/>
                </a:lnTo>
                <a:lnTo>
                  <a:pt x="246" y="472"/>
                </a:lnTo>
                <a:lnTo>
                  <a:pt x="245" y="472"/>
                </a:lnTo>
                <a:cubicBezTo>
                  <a:pt x="245" y="419"/>
                  <a:pt x="288" y="376"/>
                  <a:pt x="341" y="376"/>
                </a:cubicBezTo>
                <a:cubicBezTo>
                  <a:pt x="394" y="376"/>
                  <a:pt x="437" y="419"/>
                  <a:pt x="437" y="472"/>
                </a:cubicBezTo>
                <a:lnTo>
                  <a:pt x="437" y="477"/>
                </a:lnTo>
                <a:lnTo>
                  <a:pt x="437" y="481"/>
                </a:lnTo>
                <a:cubicBezTo>
                  <a:pt x="437" y="534"/>
                  <a:pt x="394" y="577"/>
                  <a:pt x="341" y="577"/>
                </a:cubicBezTo>
                <a:cubicBezTo>
                  <a:pt x="288" y="577"/>
                  <a:pt x="245" y="534"/>
                  <a:pt x="245" y="481"/>
                </a:cubicBezTo>
                <a:lnTo>
                  <a:pt x="245" y="476"/>
                </a:lnTo>
                <a:lnTo>
                  <a:pt x="245" y="466"/>
                </a:lnTo>
                <a:lnTo>
                  <a:pt x="245" y="468"/>
                </a:lnTo>
                <a:lnTo>
                  <a:pt x="244" y="453"/>
                </a:lnTo>
                <a:cubicBezTo>
                  <a:pt x="244" y="400"/>
                  <a:pt x="287" y="357"/>
                  <a:pt x="340" y="357"/>
                </a:cubicBezTo>
                <a:cubicBezTo>
                  <a:pt x="393" y="357"/>
                  <a:pt x="436" y="400"/>
                  <a:pt x="436" y="453"/>
                </a:cubicBezTo>
                <a:lnTo>
                  <a:pt x="436" y="455"/>
                </a:lnTo>
                <a:lnTo>
                  <a:pt x="435" y="437"/>
                </a:lnTo>
                <a:lnTo>
                  <a:pt x="436" y="442"/>
                </a:lnTo>
                <a:lnTo>
                  <a:pt x="438" y="464"/>
                </a:lnTo>
                <a:lnTo>
                  <a:pt x="342" y="376"/>
                </a:lnTo>
                <a:lnTo>
                  <a:pt x="343" y="376"/>
                </a:lnTo>
                <a:lnTo>
                  <a:pt x="247" y="472"/>
                </a:lnTo>
                <a:lnTo>
                  <a:pt x="247" y="462"/>
                </a:lnTo>
                <a:lnTo>
                  <a:pt x="247" y="453"/>
                </a:lnTo>
                <a:lnTo>
                  <a:pt x="343" y="549"/>
                </a:lnTo>
                <a:lnTo>
                  <a:pt x="341" y="549"/>
                </a:lnTo>
                <a:cubicBezTo>
                  <a:pt x="288" y="549"/>
                  <a:pt x="245" y="506"/>
                  <a:pt x="245" y="453"/>
                </a:cubicBezTo>
                <a:cubicBezTo>
                  <a:pt x="245" y="400"/>
                  <a:pt x="288" y="357"/>
                  <a:pt x="341" y="357"/>
                </a:cubicBezTo>
                <a:lnTo>
                  <a:pt x="343" y="357"/>
                </a:lnTo>
                <a:cubicBezTo>
                  <a:pt x="396" y="357"/>
                  <a:pt x="439" y="400"/>
                  <a:pt x="439" y="453"/>
                </a:cubicBezTo>
                <a:lnTo>
                  <a:pt x="439" y="463"/>
                </a:lnTo>
                <a:lnTo>
                  <a:pt x="440" y="462"/>
                </a:lnTo>
                <a:lnTo>
                  <a:pt x="253" y="442"/>
                </a:lnTo>
                <a:lnTo>
                  <a:pt x="254" y="439"/>
                </a:lnTo>
                <a:lnTo>
                  <a:pt x="250" y="456"/>
                </a:lnTo>
                <a:lnTo>
                  <a:pt x="251" y="449"/>
                </a:lnTo>
                <a:lnTo>
                  <a:pt x="251" y="473"/>
                </a:lnTo>
                <a:lnTo>
                  <a:pt x="250" y="464"/>
                </a:lnTo>
                <a:lnTo>
                  <a:pt x="345" y="549"/>
                </a:lnTo>
                <a:lnTo>
                  <a:pt x="344" y="549"/>
                </a:lnTo>
                <a:cubicBezTo>
                  <a:pt x="291" y="549"/>
                  <a:pt x="248" y="506"/>
                  <a:pt x="248" y="453"/>
                </a:cubicBezTo>
                <a:lnTo>
                  <a:pt x="248" y="442"/>
                </a:lnTo>
                <a:lnTo>
                  <a:pt x="248" y="433"/>
                </a:lnTo>
                <a:cubicBezTo>
                  <a:pt x="248" y="384"/>
                  <a:pt x="286" y="343"/>
                  <a:pt x="335" y="338"/>
                </a:cubicBezTo>
                <a:cubicBezTo>
                  <a:pt x="384" y="333"/>
                  <a:pt x="429" y="366"/>
                  <a:pt x="439" y="415"/>
                </a:cubicBezTo>
                <a:lnTo>
                  <a:pt x="440" y="420"/>
                </a:lnTo>
                <a:lnTo>
                  <a:pt x="428" y="389"/>
                </a:lnTo>
                <a:lnTo>
                  <a:pt x="431" y="394"/>
                </a:lnTo>
                <a:lnTo>
                  <a:pt x="263" y="401"/>
                </a:lnTo>
                <a:lnTo>
                  <a:pt x="265" y="397"/>
                </a:lnTo>
                <a:lnTo>
                  <a:pt x="256" y="424"/>
                </a:lnTo>
                <a:lnTo>
                  <a:pt x="257" y="418"/>
                </a:lnTo>
                <a:cubicBezTo>
                  <a:pt x="264" y="371"/>
                  <a:pt x="305" y="337"/>
                  <a:pt x="351" y="337"/>
                </a:cubicBezTo>
                <a:lnTo>
                  <a:pt x="353" y="337"/>
                </a:lnTo>
                <a:cubicBezTo>
                  <a:pt x="393" y="337"/>
                  <a:pt x="428" y="361"/>
                  <a:pt x="443" y="398"/>
                </a:cubicBezTo>
                <a:lnTo>
                  <a:pt x="447" y="408"/>
                </a:lnTo>
                <a:lnTo>
                  <a:pt x="357" y="347"/>
                </a:lnTo>
                <a:lnTo>
                  <a:pt x="358" y="347"/>
                </a:lnTo>
                <a:cubicBezTo>
                  <a:pt x="369" y="347"/>
                  <a:pt x="379" y="349"/>
                  <a:pt x="389" y="352"/>
                </a:cubicBezTo>
                <a:lnTo>
                  <a:pt x="392" y="353"/>
                </a:lnTo>
                <a:lnTo>
                  <a:pt x="331" y="353"/>
                </a:lnTo>
                <a:lnTo>
                  <a:pt x="334" y="352"/>
                </a:lnTo>
                <a:lnTo>
                  <a:pt x="271" y="423"/>
                </a:lnTo>
                <a:lnTo>
                  <a:pt x="273" y="414"/>
                </a:lnTo>
                <a:lnTo>
                  <a:pt x="274" y="406"/>
                </a:lnTo>
                <a:lnTo>
                  <a:pt x="278" y="391"/>
                </a:lnTo>
                <a:lnTo>
                  <a:pt x="280" y="384"/>
                </a:lnTo>
                <a:cubicBezTo>
                  <a:pt x="292" y="350"/>
                  <a:pt x="321" y="325"/>
                  <a:pt x="356" y="320"/>
                </a:cubicBezTo>
                <a:cubicBezTo>
                  <a:pt x="391" y="314"/>
                  <a:pt x="427" y="328"/>
                  <a:pt x="448" y="357"/>
                </a:cubicBezTo>
                <a:lnTo>
                  <a:pt x="451" y="361"/>
                </a:lnTo>
                <a:cubicBezTo>
                  <a:pt x="455" y="365"/>
                  <a:pt x="458" y="370"/>
                  <a:pt x="460" y="376"/>
                </a:cubicBezTo>
                <a:lnTo>
                  <a:pt x="463" y="382"/>
                </a:lnTo>
                <a:lnTo>
                  <a:pt x="377" y="328"/>
                </a:lnTo>
                <a:lnTo>
                  <a:pt x="378" y="328"/>
                </a:lnTo>
                <a:lnTo>
                  <a:pt x="282" y="424"/>
                </a:lnTo>
                <a:lnTo>
                  <a:pt x="282" y="417"/>
                </a:lnTo>
                <a:lnTo>
                  <a:pt x="284" y="398"/>
                </a:lnTo>
                <a:lnTo>
                  <a:pt x="283" y="399"/>
                </a:lnTo>
                <a:cubicBezTo>
                  <a:pt x="283" y="392"/>
                  <a:pt x="284" y="384"/>
                  <a:pt x="286" y="376"/>
                </a:cubicBezTo>
                <a:lnTo>
                  <a:pt x="287" y="372"/>
                </a:lnTo>
                <a:cubicBezTo>
                  <a:pt x="298" y="329"/>
                  <a:pt x="336" y="299"/>
                  <a:pt x="380" y="299"/>
                </a:cubicBezTo>
                <a:cubicBezTo>
                  <a:pt x="425" y="299"/>
                  <a:pt x="463" y="329"/>
                  <a:pt x="474" y="372"/>
                </a:cubicBezTo>
                <a:lnTo>
                  <a:pt x="475" y="376"/>
                </a:lnTo>
                <a:cubicBezTo>
                  <a:pt x="477" y="384"/>
                  <a:pt x="477" y="392"/>
                  <a:pt x="477" y="399"/>
                </a:cubicBezTo>
                <a:lnTo>
                  <a:pt x="477" y="408"/>
                </a:lnTo>
                <a:lnTo>
                  <a:pt x="477" y="418"/>
                </a:lnTo>
                <a:lnTo>
                  <a:pt x="476" y="403"/>
                </a:lnTo>
                <a:lnTo>
                  <a:pt x="477" y="409"/>
                </a:lnTo>
                <a:lnTo>
                  <a:pt x="303" y="371"/>
                </a:lnTo>
                <a:lnTo>
                  <a:pt x="305" y="368"/>
                </a:lnTo>
                <a:lnTo>
                  <a:pt x="289" y="408"/>
                </a:lnTo>
                <a:lnTo>
                  <a:pt x="290" y="401"/>
                </a:lnTo>
                <a:lnTo>
                  <a:pt x="385" y="510"/>
                </a:lnTo>
                <a:lnTo>
                  <a:pt x="384" y="510"/>
                </a:lnTo>
                <a:cubicBezTo>
                  <a:pt x="331" y="510"/>
                  <a:pt x="288" y="467"/>
                  <a:pt x="288" y="414"/>
                </a:cubicBezTo>
                <a:lnTo>
                  <a:pt x="288" y="404"/>
                </a:lnTo>
                <a:lnTo>
                  <a:pt x="288" y="395"/>
                </a:lnTo>
                <a:cubicBezTo>
                  <a:pt x="288" y="346"/>
                  <a:pt x="326" y="305"/>
                  <a:pt x="375" y="300"/>
                </a:cubicBezTo>
                <a:cubicBezTo>
                  <a:pt x="424" y="295"/>
                  <a:pt x="469" y="328"/>
                  <a:pt x="479" y="377"/>
                </a:cubicBezTo>
                <a:lnTo>
                  <a:pt x="480" y="382"/>
                </a:lnTo>
                <a:lnTo>
                  <a:pt x="481" y="387"/>
                </a:lnTo>
                <a:lnTo>
                  <a:pt x="290" y="405"/>
                </a:lnTo>
                <a:lnTo>
                  <a:pt x="290" y="396"/>
                </a:lnTo>
                <a:lnTo>
                  <a:pt x="290" y="386"/>
                </a:lnTo>
                <a:lnTo>
                  <a:pt x="478" y="417"/>
                </a:lnTo>
                <a:lnTo>
                  <a:pt x="477" y="420"/>
                </a:lnTo>
                <a:lnTo>
                  <a:pt x="475" y="426"/>
                </a:lnTo>
                <a:lnTo>
                  <a:pt x="383" y="299"/>
                </a:lnTo>
                <a:lnTo>
                  <a:pt x="386" y="299"/>
                </a:lnTo>
                <a:cubicBezTo>
                  <a:pt x="439" y="299"/>
                  <a:pt x="482" y="342"/>
                  <a:pt x="482" y="395"/>
                </a:cubicBezTo>
                <a:cubicBezTo>
                  <a:pt x="482" y="448"/>
                  <a:pt x="439" y="491"/>
                  <a:pt x="386" y="491"/>
                </a:cubicBezTo>
                <a:lnTo>
                  <a:pt x="383" y="491"/>
                </a:lnTo>
                <a:cubicBezTo>
                  <a:pt x="356" y="491"/>
                  <a:pt x="330" y="480"/>
                  <a:pt x="312" y="460"/>
                </a:cubicBezTo>
                <a:cubicBezTo>
                  <a:pt x="294" y="440"/>
                  <a:pt x="285" y="413"/>
                  <a:pt x="288" y="386"/>
                </a:cubicBezTo>
                <a:lnTo>
                  <a:pt x="289" y="376"/>
                </a:lnTo>
                <a:lnTo>
                  <a:pt x="288" y="376"/>
                </a:lnTo>
                <a:cubicBezTo>
                  <a:pt x="288" y="323"/>
                  <a:pt x="331" y="280"/>
                  <a:pt x="384" y="280"/>
                </a:cubicBezTo>
                <a:cubicBezTo>
                  <a:pt x="437" y="280"/>
                  <a:pt x="480" y="323"/>
                  <a:pt x="480" y="376"/>
                </a:cubicBezTo>
                <a:lnTo>
                  <a:pt x="480" y="380"/>
                </a:lnTo>
                <a:lnTo>
                  <a:pt x="480" y="386"/>
                </a:lnTo>
                <a:lnTo>
                  <a:pt x="384" y="290"/>
                </a:lnTo>
                <a:lnTo>
                  <a:pt x="385" y="290"/>
                </a:lnTo>
                <a:cubicBezTo>
                  <a:pt x="432" y="290"/>
                  <a:pt x="472" y="324"/>
                  <a:pt x="480" y="371"/>
                </a:cubicBezTo>
                <a:lnTo>
                  <a:pt x="481" y="377"/>
                </a:lnTo>
                <a:lnTo>
                  <a:pt x="478" y="362"/>
                </a:lnTo>
                <a:lnTo>
                  <a:pt x="479" y="365"/>
                </a:lnTo>
                <a:lnTo>
                  <a:pt x="291" y="395"/>
                </a:lnTo>
                <a:lnTo>
                  <a:pt x="291" y="387"/>
                </a:lnTo>
                <a:lnTo>
                  <a:pt x="291" y="385"/>
                </a:lnTo>
                <a:lnTo>
                  <a:pt x="386" y="472"/>
                </a:lnTo>
                <a:lnTo>
                  <a:pt x="384" y="472"/>
                </a:lnTo>
                <a:cubicBezTo>
                  <a:pt x="331" y="472"/>
                  <a:pt x="288" y="429"/>
                  <a:pt x="288" y="376"/>
                </a:cubicBezTo>
                <a:cubicBezTo>
                  <a:pt x="288" y="323"/>
                  <a:pt x="331" y="280"/>
                  <a:pt x="384" y="280"/>
                </a:cubicBezTo>
                <a:lnTo>
                  <a:pt x="387" y="280"/>
                </a:lnTo>
                <a:cubicBezTo>
                  <a:pt x="440" y="280"/>
                  <a:pt x="483" y="323"/>
                  <a:pt x="483" y="376"/>
                </a:cubicBezTo>
                <a:cubicBezTo>
                  <a:pt x="483" y="429"/>
                  <a:pt x="440" y="472"/>
                  <a:pt x="387" y="472"/>
                </a:cubicBezTo>
                <a:lnTo>
                  <a:pt x="383" y="472"/>
                </a:lnTo>
                <a:cubicBezTo>
                  <a:pt x="356" y="472"/>
                  <a:pt x="330" y="461"/>
                  <a:pt x="312" y="440"/>
                </a:cubicBezTo>
                <a:cubicBezTo>
                  <a:pt x="294" y="420"/>
                  <a:pt x="285" y="393"/>
                  <a:pt x="288" y="366"/>
                </a:cubicBezTo>
                <a:lnTo>
                  <a:pt x="289" y="357"/>
                </a:lnTo>
                <a:lnTo>
                  <a:pt x="288" y="357"/>
                </a:lnTo>
                <a:cubicBezTo>
                  <a:pt x="288" y="353"/>
                  <a:pt x="289" y="348"/>
                  <a:pt x="289" y="344"/>
                </a:cubicBezTo>
                <a:lnTo>
                  <a:pt x="290" y="337"/>
                </a:lnTo>
                <a:lnTo>
                  <a:pt x="289" y="350"/>
                </a:lnTo>
                <a:lnTo>
                  <a:pt x="289" y="348"/>
                </a:lnTo>
                <a:cubicBezTo>
                  <a:pt x="289" y="295"/>
                  <a:pt x="332" y="252"/>
                  <a:pt x="385" y="252"/>
                </a:cubicBezTo>
                <a:cubicBezTo>
                  <a:pt x="438" y="252"/>
                  <a:pt x="481" y="295"/>
                  <a:pt x="481" y="348"/>
                </a:cubicBezTo>
                <a:lnTo>
                  <a:pt x="481" y="354"/>
                </a:lnTo>
                <a:lnTo>
                  <a:pt x="481" y="363"/>
                </a:lnTo>
                <a:lnTo>
                  <a:pt x="481" y="372"/>
                </a:lnTo>
                <a:cubicBezTo>
                  <a:pt x="481" y="380"/>
                  <a:pt x="481" y="388"/>
                  <a:pt x="479" y="396"/>
                </a:cubicBezTo>
                <a:lnTo>
                  <a:pt x="478" y="400"/>
                </a:lnTo>
                <a:cubicBezTo>
                  <a:pt x="466" y="447"/>
                  <a:pt x="421" y="478"/>
                  <a:pt x="373" y="472"/>
                </a:cubicBezTo>
                <a:cubicBezTo>
                  <a:pt x="325" y="466"/>
                  <a:pt x="288" y="425"/>
                  <a:pt x="288" y="376"/>
                </a:cubicBezTo>
                <a:lnTo>
                  <a:pt x="288" y="374"/>
                </a:lnTo>
                <a:lnTo>
                  <a:pt x="288" y="369"/>
                </a:lnTo>
                <a:lnTo>
                  <a:pt x="288" y="357"/>
                </a:lnTo>
                <a:lnTo>
                  <a:pt x="384" y="453"/>
                </a:lnTo>
                <a:lnTo>
                  <a:pt x="383" y="453"/>
                </a:lnTo>
                <a:cubicBezTo>
                  <a:pt x="356" y="453"/>
                  <a:pt x="330" y="442"/>
                  <a:pt x="312" y="421"/>
                </a:cubicBezTo>
                <a:cubicBezTo>
                  <a:pt x="294" y="401"/>
                  <a:pt x="285" y="374"/>
                  <a:pt x="288" y="347"/>
                </a:cubicBezTo>
                <a:lnTo>
                  <a:pt x="289" y="338"/>
                </a:lnTo>
                <a:lnTo>
                  <a:pt x="288" y="338"/>
                </a:lnTo>
                <a:lnTo>
                  <a:pt x="384" y="434"/>
                </a:lnTo>
                <a:lnTo>
                  <a:pt x="383" y="434"/>
                </a:lnTo>
                <a:cubicBezTo>
                  <a:pt x="330" y="434"/>
                  <a:pt x="287" y="391"/>
                  <a:pt x="287" y="338"/>
                </a:cubicBezTo>
                <a:cubicBezTo>
                  <a:pt x="287" y="285"/>
                  <a:pt x="330" y="242"/>
                  <a:pt x="383" y="242"/>
                </a:cubicBezTo>
                <a:lnTo>
                  <a:pt x="384" y="242"/>
                </a:lnTo>
                <a:cubicBezTo>
                  <a:pt x="437" y="242"/>
                  <a:pt x="480" y="285"/>
                  <a:pt x="480" y="338"/>
                </a:cubicBezTo>
                <a:lnTo>
                  <a:pt x="480" y="345"/>
                </a:lnTo>
                <a:lnTo>
                  <a:pt x="480" y="348"/>
                </a:lnTo>
                <a:cubicBezTo>
                  <a:pt x="480" y="401"/>
                  <a:pt x="437" y="444"/>
                  <a:pt x="384" y="444"/>
                </a:cubicBezTo>
                <a:cubicBezTo>
                  <a:pt x="331" y="444"/>
                  <a:pt x="288" y="401"/>
                  <a:pt x="288" y="348"/>
                </a:cubicBezTo>
                <a:lnTo>
                  <a:pt x="288" y="344"/>
                </a:lnTo>
                <a:lnTo>
                  <a:pt x="288" y="337"/>
                </a:lnTo>
                <a:lnTo>
                  <a:pt x="288" y="331"/>
                </a:lnTo>
                <a:lnTo>
                  <a:pt x="288" y="329"/>
                </a:lnTo>
                <a:cubicBezTo>
                  <a:pt x="288" y="276"/>
                  <a:pt x="331" y="233"/>
                  <a:pt x="384" y="233"/>
                </a:cubicBezTo>
                <a:cubicBezTo>
                  <a:pt x="437" y="233"/>
                  <a:pt x="480" y="276"/>
                  <a:pt x="480" y="329"/>
                </a:cubicBezTo>
                <a:lnTo>
                  <a:pt x="480" y="334"/>
                </a:lnTo>
                <a:lnTo>
                  <a:pt x="481" y="333"/>
                </a:lnTo>
                <a:lnTo>
                  <a:pt x="481" y="352"/>
                </a:lnTo>
                <a:lnTo>
                  <a:pt x="481" y="357"/>
                </a:lnTo>
                <a:cubicBezTo>
                  <a:pt x="481" y="410"/>
                  <a:pt x="438" y="453"/>
                  <a:pt x="385" y="453"/>
                </a:cubicBezTo>
                <a:cubicBezTo>
                  <a:pt x="332" y="453"/>
                  <a:pt x="289" y="410"/>
                  <a:pt x="289" y="357"/>
                </a:cubicBezTo>
                <a:lnTo>
                  <a:pt x="289" y="355"/>
                </a:lnTo>
                <a:lnTo>
                  <a:pt x="289" y="350"/>
                </a:lnTo>
                <a:lnTo>
                  <a:pt x="289" y="338"/>
                </a:lnTo>
                <a:lnTo>
                  <a:pt x="289" y="340"/>
                </a:lnTo>
                <a:lnTo>
                  <a:pt x="288" y="329"/>
                </a:lnTo>
                <a:lnTo>
                  <a:pt x="287" y="310"/>
                </a:lnTo>
                <a:cubicBezTo>
                  <a:pt x="287" y="257"/>
                  <a:pt x="330" y="214"/>
                  <a:pt x="383" y="214"/>
                </a:cubicBezTo>
                <a:lnTo>
                  <a:pt x="386" y="214"/>
                </a:lnTo>
                <a:lnTo>
                  <a:pt x="291" y="297"/>
                </a:lnTo>
                <a:lnTo>
                  <a:pt x="292" y="290"/>
                </a:lnTo>
                <a:lnTo>
                  <a:pt x="291" y="303"/>
                </a:lnTo>
                <a:lnTo>
                  <a:pt x="291" y="300"/>
                </a:lnTo>
                <a:lnTo>
                  <a:pt x="482" y="316"/>
                </a:lnTo>
                <a:lnTo>
                  <a:pt x="481" y="322"/>
                </a:lnTo>
                <a:lnTo>
                  <a:pt x="482" y="306"/>
                </a:lnTo>
                <a:lnTo>
                  <a:pt x="482" y="316"/>
                </a:lnTo>
                <a:lnTo>
                  <a:pt x="482" y="325"/>
                </a:lnTo>
                <a:cubicBezTo>
                  <a:pt x="482" y="333"/>
                  <a:pt x="482" y="341"/>
                  <a:pt x="480" y="349"/>
                </a:cubicBezTo>
                <a:lnTo>
                  <a:pt x="479" y="353"/>
                </a:lnTo>
                <a:cubicBezTo>
                  <a:pt x="468" y="395"/>
                  <a:pt x="430" y="425"/>
                  <a:pt x="385" y="425"/>
                </a:cubicBezTo>
                <a:cubicBezTo>
                  <a:pt x="341" y="425"/>
                  <a:pt x="303" y="395"/>
                  <a:pt x="292" y="353"/>
                </a:cubicBezTo>
                <a:lnTo>
                  <a:pt x="291" y="349"/>
                </a:lnTo>
                <a:cubicBezTo>
                  <a:pt x="289" y="341"/>
                  <a:pt x="288" y="333"/>
                  <a:pt x="288" y="325"/>
                </a:cubicBezTo>
                <a:lnTo>
                  <a:pt x="288" y="316"/>
                </a:lnTo>
                <a:lnTo>
                  <a:pt x="288" y="318"/>
                </a:lnTo>
                <a:lnTo>
                  <a:pt x="287" y="314"/>
                </a:lnTo>
                <a:lnTo>
                  <a:pt x="382" y="396"/>
                </a:lnTo>
                <a:lnTo>
                  <a:pt x="381" y="396"/>
                </a:lnTo>
                <a:cubicBezTo>
                  <a:pt x="328" y="396"/>
                  <a:pt x="285" y="353"/>
                  <a:pt x="285" y="300"/>
                </a:cubicBezTo>
                <a:cubicBezTo>
                  <a:pt x="285" y="247"/>
                  <a:pt x="328" y="204"/>
                  <a:pt x="381" y="204"/>
                </a:cubicBezTo>
                <a:lnTo>
                  <a:pt x="384" y="204"/>
                </a:lnTo>
                <a:cubicBezTo>
                  <a:pt x="437" y="204"/>
                  <a:pt x="480" y="247"/>
                  <a:pt x="480" y="300"/>
                </a:cubicBezTo>
                <a:lnTo>
                  <a:pt x="480" y="307"/>
                </a:lnTo>
                <a:lnTo>
                  <a:pt x="480" y="317"/>
                </a:lnTo>
                <a:lnTo>
                  <a:pt x="480" y="326"/>
                </a:lnTo>
                <a:lnTo>
                  <a:pt x="480" y="329"/>
                </a:lnTo>
                <a:cubicBezTo>
                  <a:pt x="480" y="382"/>
                  <a:pt x="437" y="425"/>
                  <a:pt x="384" y="425"/>
                </a:cubicBezTo>
                <a:cubicBezTo>
                  <a:pt x="331" y="425"/>
                  <a:pt x="288" y="382"/>
                  <a:pt x="288" y="329"/>
                </a:cubicBezTo>
                <a:lnTo>
                  <a:pt x="288" y="323"/>
                </a:lnTo>
                <a:lnTo>
                  <a:pt x="288" y="310"/>
                </a:lnTo>
                <a:lnTo>
                  <a:pt x="288" y="298"/>
                </a:lnTo>
                <a:lnTo>
                  <a:pt x="288" y="291"/>
                </a:lnTo>
                <a:cubicBezTo>
                  <a:pt x="288" y="253"/>
                  <a:pt x="312" y="218"/>
                  <a:pt x="348" y="203"/>
                </a:cubicBezTo>
                <a:cubicBezTo>
                  <a:pt x="384" y="188"/>
                  <a:pt x="425" y="196"/>
                  <a:pt x="452" y="224"/>
                </a:cubicBezTo>
                <a:lnTo>
                  <a:pt x="453" y="225"/>
                </a:lnTo>
                <a:cubicBezTo>
                  <a:pt x="471" y="243"/>
                  <a:pt x="481" y="267"/>
                  <a:pt x="481" y="292"/>
                </a:cubicBezTo>
                <a:lnTo>
                  <a:pt x="481" y="298"/>
                </a:lnTo>
                <a:lnTo>
                  <a:pt x="482" y="302"/>
                </a:lnTo>
                <a:lnTo>
                  <a:pt x="386" y="214"/>
                </a:lnTo>
                <a:lnTo>
                  <a:pt x="388" y="214"/>
                </a:lnTo>
                <a:lnTo>
                  <a:pt x="292" y="310"/>
                </a:lnTo>
                <a:lnTo>
                  <a:pt x="292" y="302"/>
                </a:lnTo>
                <a:lnTo>
                  <a:pt x="292" y="297"/>
                </a:lnTo>
                <a:lnTo>
                  <a:pt x="291" y="287"/>
                </a:lnTo>
                <a:lnTo>
                  <a:pt x="291" y="288"/>
                </a:lnTo>
                <a:lnTo>
                  <a:pt x="481" y="272"/>
                </a:lnTo>
                <a:lnTo>
                  <a:pt x="481" y="276"/>
                </a:lnTo>
                <a:lnTo>
                  <a:pt x="481" y="286"/>
                </a:lnTo>
                <a:lnTo>
                  <a:pt x="481" y="296"/>
                </a:lnTo>
                <a:lnTo>
                  <a:pt x="481" y="300"/>
                </a:lnTo>
                <a:cubicBezTo>
                  <a:pt x="481" y="353"/>
                  <a:pt x="438" y="396"/>
                  <a:pt x="385" y="396"/>
                </a:cubicBezTo>
                <a:cubicBezTo>
                  <a:pt x="332" y="396"/>
                  <a:pt x="289" y="353"/>
                  <a:pt x="289" y="300"/>
                </a:cubicBezTo>
                <a:lnTo>
                  <a:pt x="289" y="294"/>
                </a:lnTo>
                <a:lnTo>
                  <a:pt x="291" y="275"/>
                </a:lnTo>
                <a:lnTo>
                  <a:pt x="290" y="270"/>
                </a:lnTo>
                <a:lnTo>
                  <a:pt x="292" y="251"/>
                </a:lnTo>
                <a:cubicBezTo>
                  <a:pt x="297" y="211"/>
                  <a:pt x="326" y="178"/>
                  <a:pt x="365" y="169"/>
                </a:cubicBezTo>
                <a:cubicBezTo>
                  <a:pt x="404" y="160"/>
                  <a:pt x="445" y="176"/>
                  <a:pt x="467" y="209"/>
                </a:cubicBezTo>
                <a:lnTo>
                  <a:pt x="469" y="212"/>
                </a:lnTo>
                <a:cubicBezTo>
                  <a:pt x="477" y="224"/>
                  <a:pt x="482" y="238"/>
                  <a:pt x="485" y="252"/>
                </a:cubicBezTo>
                <a:lnTo>
                  <a:pt x="486" y="259"/>
                </a:lnTo>
                <a:cubicBezTo>
                  <a:pt x="489" y="286"/>
                  <a:pt x="481" y="314"/>
                  <a:pt x="463" y="335"/>
                </a:cubicBezTo>
                <a:cubicBezTo>
                  <a:pt x="445" y="356"/>
                  <a:pt x="418" y="368"/>
                  <a:pt x="390" y="368"/>
                </a:cubicBezTo>
                <a:lnTo>
                  <a:pt x="389" y="368"/>
                </a:lnTo>
                <a:lnTo>
                  <a:pt x="485" y="281"/>
                </a:lnTo>
                <a:lnTo>
                  <a:pt x="484" y="292"/>
                </a:lnTo>
                <a:lnTo>
                  <a:pt x="484" y="291"/>
                </a:lnTo>
                <a:cubicBezTo>
                  <a:pt x="484" y="344"/>
                  <a:pt x="441" y="387"/>
                  <a:pt x="388" y="387"/>
                </a:cubicBezTo>
                <a:cubicBezTo>
                  <a:pt x="335" y="387"/>
                  <a:pt x="292" y="344"/>
                  <a:pt x="292" y="291"/>
                </a:cubicBezTo>
                <a:lnTo>
                  <a:pt x="292" y="288"/>
                </a:lnTo>
                <a:lnTo>
                  <a:pt x="292" y="282"/>
                </a:lnTo>
                <a:lnTo>
                  <a:pt x="292" y="275"/>
                </a:lnTo>
                <a:lnTo>
                  <a:pt x="292" y="272"/>
                </a:lnTo>
                <a:cubicBezTo>
                  <a:pt x="292" y="219"/>
                  <a:pt x="335" y="176"/>
                  <a:pt x="388" y="176"/>
                </a:cubicBezTo>
                <a:cubicBezTo>
                  <a:pt x="441" y="176"/>
                  <a:pt x="484" y="219"/>
                  <a:pt x="484" y="272"/>
                </a:cubicBezTo>
                <a:lnTo>
                  <a:pt x="484" y="276"/>
                </a:lnTo>
                <a:lnTo>
                  <a:pt x="483" y="258"/>
                </a:lnTo>
                <a:lnTo>
                  <a:pt x="484" y="263"/>
                </a:lnTo>
                <a:lnTo>
                  <a:pt x="293" y="281"/>
                </a:lnTo>
                <a:lnTo>
                  <a:pt x="293" y="278"/>
                </a:lnTo>
                <a:lnTo>
                  <a:pt x="293" y="272"/>
                </a:lnTo>
                <a:cubicBezTo>
                  <a:pt x="293" y="267"/>
                  <a:pt x="294" y="262"/>
                  <a:pt x="295" y="257"/>
                </a:cubicBezTo>
                <a:lnTo>
                  <a:pt x="296" y="251"/>
                </a:lnTo>
                <a:lnTo>
                  <a:pt x="294" y="266"/>
                </a:lnTo>
                <a:lnTo>
                  <a:pt x="294" y="262"/>
                </a:lnTo>
                <a:cubicBezTo>
                  <a:pt x="294" y="209"/>
                  <a:pt x="337" y="166"/>
                  <a:pt x="390" y="166"/>
                </a:cubicBezTo>
                <a:cubicBezTo>
                  <a:pt x="443" y="166"/>
                  <a:pt x="486" y="209"/>
                  <a:pt x="486" y="262"/>
                </a:cubicBezTo>
                <a:lnTo>
                  <a:pt x="486" y="267"/>
                </a:lnTo>
                <a:lnTo>
                  <a:pt x="485" y="249"/>
                </a:lnTo>
                <a:lnTo>
                  <a:pt x="486" y="254"/>
                </a:lnTo>
                <a:lnTo>
                  <a:pt x="295" y="272"/>
                </a:lnTo>
                <a:lnTo>
                  <a:pt x="295" y="267"/>
                </a:lnTo>
                <a:lnTo>
                  <a:pt x="297" y="286"/>
                </a:lnTo>
                <a:lnTo>
                  <a:pt x="296" y="281"/>
                </a:lnTo>
                <a:lnTo>
                  <a:pt x="486" y="262"/>
                </a:lnTo>
                <a:lnTo>
                  <a:pt x="486" y="267"/>
                </a:lnTo>
                <a:lnTo>
                  <a:pt x="486" y="272"/>
                </a:lnTo>
                <a:cubicBezTo>
                  <a:pt x="486" y="325"/>
                  <a:pt x="443" y="368"/>
                  <a:pt x="390" y="368"/>
                </a:cubicBezTo>
                <a:cubicBezTo>
                  <a:pt x="337" y="368"/>
                  <a:pt x="294" y="325"/>
                  <a:pt x="294" y="272"/>
                </a:cubicBezTo>
                <a:lnTo>
                  <a:pt x="294" y="269"/>
                </a:lnTo>
                <a:lnTo>
                  <a:pt x="294" y="262"/>
                </a:lnTo>
                <a:lnTo>
                  <a:pt x="296" y="243"/>
                </a:lnTo>
                <a:lnTo>
                  <a:pt x="295" y="243"/>
                </a:lnTo>
                <a:cubicBezTo>
                  <a:pt x="295" y="190"/>
                  <a:pt x="338" y="147"/>
                  <a:pt x="391" y="147"/>
                </a:cubicBezTo>
                <a:lnTo>
                  <a:pt x="393" y="147"/>
                </a:lnTo>
                <a:cubicBezTo>
                  <a:pt x="446" y="147"/>
                  <a:pt x="489" y="190"/>
                  <a:pt x="489" y="243"/>
                </a:cubicBezTo>
                <a:lnTo>
                  <a:pt x="489" y="249"/>
                </a:lnTo>
                <a:lnTo>
                  <a:pt x="489" y="253"/>
                </a:lnTo>
                <a:lnTo>
                  <a:pt x="299" y="238"/>
                </a:lnTo>
                <a:lnTo>
                  <a:pt x="300" y="232"/>
                </a:lnTo>
                <a:lnTo>
                  <a:pt x="298" y="247"/>
                </a:lnTo>
                <a:lnTo>
                  <a:pt x="298" y="243"/>
                </a:lnTo>
                <a:cubicBezTo>
                  <a:pt x="298" y="190"/>
                  <a:pt x="341" y="147"/>
                  <a:pt x="394" y="147"/>
                </a:cubicBezTo>
                <a:cubicBezTo>
                  <a:pt x="447" y="147"/>
                  <a:pt x="490" y="190"/>
                  <a:pt x="490" y="243"/>
                </a:cubicBezTo>
                <a:lnTo>
                  <a:pt x="490" y="249"/>
                </a:lnTo>
                <a:lnTo>
                  <a:pt x="491" y="248"/>
                </a:lnTo>
                <a:lnTo>
                  <a:pt x="491" y="267"/>
                </a:lnTo>
                <a:lnTo>
                  <a:pt x="491" y="272"/>
                </a:lnTo>
                <a:lnTo>
                  <a:pt x="300" y="259"/>
                </a:lnTo>
                <a:lnTo>
                  <a:pt x="301" y="252"/>
                </a:lnTo>
                <a:lnTo>
                  <a:pt x="302" y="245"/>
                </a:lnTo>
                <a:lnTo>
                  <a:pt x="301" y="248"/>
                </a:lnTo>
                <a:cubicBezTo>
                  <a:pt x="301" y="242"/>
                  <a:pt x="302" y="236"/>
                  <a:pt x="303" y="230"/>
                </a:cubicBezTo>
                <a:lnTo>
                  <a:pt x="304" y="225"/>
                </a:lnTo>
                <a:lnTo>
                  <a:pt x="306" y="215"/>
                </a:lnTo>
                <a:lnTo>
                  <a:pt x="307" y="211"/>
                </a:lnTo>
                <a:cubicBezTo>
                  <a:pt x="308" y="201"/>
                  <a:pt x="311" y="192"/>
                  <a:pt x="316" y="184"/>
                </a:cubicBezTo>
                <a:lnTo>
                  <a:pt x="317" y="182"/>
                </a:lnTo>
                <a:cubicBezTo>
                  <a:pt x="335" y="145"/>
                  <a:pt x="375" y="124"/>
                  <a:pt x="415" y="129"/>
                </a:cubicBezTo>
                <a:cubicBezTo>
                  <a:pt x="456" y="135"/>
                  <a:pt x="489" y="165"/>
                  <a:pt x="497" y="206"/>
                </a:cubicBezTo>
                <a:lnTo>
                  <a:pt x="498" y="211"/>
                </a:lnTo>
                <a:cubicBezTo>
                  <a:pt x="499" y="217"/>
                  <a:pt x="499" y="223"/>
                  <a:pt x="499" y="229"/>
                </a:cubicBezTo>
                <a:lnTo>
                  <a:pt x="499" y="239"/>
                </a:lnTo>
                <a:lnTo>
                  <a:pt x="499" y="249"/>
                </a:lnTo>
                <a:lnTo>
                  <a:pt x="499" y="253"/>
                </a:lnTo>
                <a:cubicBezTo>
                  <a:pt x="499" y="306"/>
                  <a:pt x="456" y="349"/>
                  <a:pt x="403" y="349"/>
                </a:cubicBezTo>
                <a:cubicBezTo>
                  <a:pt x="350" y="349"/>
                  <a:pt x="307" y="306"/>
                  <a:pt x="307" y="253"/>
                </a:cubicBezTo>
                <a:lnTo>
                  <a:pt x="307" y="249"/>
                </a:lnTo>
                <a:lnTo>
                  <a:pt x="307" y="239"/>
                </a:lnTo>
                <a:lnTo>
                  <a:pt x="307" y="229"/>
                </a:lnTo>
                <a:cubicBezTo>
                  <a:pt x="307" y="223"/>
                  <a:pt x="308" y="217"/>
                  <a:pt x="309" y="211"/>
                </a:cubicBezTo>
                <a:lnTo>
                  <a:pt x="310" y="206"/>
                </a:lnTo>
                <a:cubicBezTo>
                  <a:pt x="318" y="165"/>
                  <a:pt x="351" y="135"/>
                  <a:pt x="392" y="129"/>
                </a:cubicBezTo>
                <a:cubicBezTo>
                  <a:pt x="432" y="124"/>
                  <a:pt x="472" y="145"/>
                  <a:pt x="490" y="182"/>
                </a:cubicBezTo>
                <a:lnTo>
                  <a:pt x="491" y="184"/>
                </a:lnTo>
                <a:cubicBezTo>
                  <a:pt x="496" y="192"/>
                  <a:pt x="499" y="201"/>
                  <a:pt x="500" y="211"/>
                </a:cubicBezTo>
                <a:lnTo>
                  <a:pt x="501" y="217"/>
                </a:lnTo>
                <a:lnTo>
                  <a:pt x="503" y="235"/>
                </a:lnTo>
                <a:cubicBezTo>
                  <a:pt x="506" y="262"/>
                  <a:pt x="497" y="288"/>
                  <a:pt x="478" y="308"/>
                </a:cubicBezTo>
                <a:cubicBezTo>
                  <a:pt x="460" y="328"/>
                  <a:pt x="434" y="339"/>
                  <a:pt x="407" y="339"/>
                </a:cubicBezTo>
                <a:lnTo>
                  <a:pt x="405" y="339"/>
                </a:lnTo>
                <a:cubicBezTo>
                  <a:pt x="352" y="339"/>
                  <a:pt x="309" y="296"/>
                  <a:pt x="309" y="243"/>
                </a:cubicBezTo>
                <a:cubicBezTo>
                  <a:pt x="309" y="190"/>
                  <a:pt x="352" y="147"/>
                  <a:pt x="405" y="147"/>
                </a:cubicBezTo>
                <a:lnTo>
                  <a:pt x="408" y="147"/>
                </a:lnTo>
                <a:lnTo>
                  <a:pt x="312" y="243"/>
                </a:lnTo>
                <a:lnTo>
                  <a:pt x="312" y="234"/>
                </a:lnTo>
                <a:lnTo>
                  <a:pt x="312" y="218"/>
                </a:lnTo>
                <a:lnTo>
                  <a:pt x="312" y="205"/>
                </a:lnTo>
                <a:cubicBezTo>
                  <a:pt x="312" y="161"/>
                  <a:pt x="343" y="122"/>
                  <a:pt x="386" y="112"/>
                </a:cubicBezTo>
                <a:cubicBezTo>
                  <a:pt x="430" y="102"/>
                  <a:pt x="474" y="123"/>
                  <a:pt x="494" y="163"/>
                </a:cubicBezTo>
                <a:lnTo>
                  <a:pt x="496" y="167"/>
                </a:lnTo>
                <a:cubicBezTo>
                  <a:pt x="501" y="175"/>
                  <a:pt x="504" y="184"/>
                  <a:pt x="505" y="194"/>
                </a:cubicBezTo>
                <a:lnTo>
                  <a:pt x="506" y="200"/>
                </a:lnTo>
                <a:lnTo>
                  <a:pt x="318" y="192"/>
                </a:lnTo>
                <a:lnTo>
                  <a:pt x="319" y="188"/>
                </a:lnTo>
                <a:lnTo>
                  <a:pt x="316" y="211"/>
                </a:lnTo>
                <a:lnTo>
                  <a:pt x="316" y="205"/>
                </a:lnTo>
                <a:cubicBezTo>
                  <a:pt x="316" y="152"/>
                  <a:pt x="359" y="109"/>
                  <a:pt x="412" y="109"/>
                </a:cubicBezTo>
                <a:lnTo>
                  <a:pt x="413" y="109"/>
                </a:lnTo>
                <a:lnTo>
                  <a:pt x="324" y="170"/>
                </a:lnTo>
                <a:lnTo>
                  <a:pt x="326" y="165"/>
                </a:lnTo>
                <a:lnTo>
                  <a:pt x="332" y="154"/>
                </a:lnTo>
                <a:cubicBezTo>
                  <a:pt x="352" y="114"/>
                  <a:pt x="396" y="93"/>
                  <a:pt x="440" y="103"/>
                </a:cubicBezTo>
                <a:cubicBezTo>
                  <a:pt x="483" y="113"/>
                  <a:pt x="513" y="152"/>
                  <a:pt x="513" y="196"/>
                </a:cubicBezTo>
                <a:lnTo>
                  <a:pt x="513" y="200"/>
                </a:lnTo>
                <a:cubicBezTo>
                  <a:pt x="513" y="207"/>
                  <a:pt x="513" y="213"/>
                  <a:pt x="512" y="219"/>
                </a:cubicBezTo>
                <a:lnTo>
                  <a:pt x="511" y="224"/>
                </a:lnTo>
                <a:lnTo>
                  <a:pt x="416" y="109"/>
                </a:lnTo>
                <a:lnTo>
                  <a:pt x="418" y="109"/>
                </a:lnTo>
                <a:lnTo>
                  <a:pt x="420" y="109"/>
                </a:lnTo>
                <a:lnTo>
                  <a:pt x="327" y="182"/>
                </a:lnTo>
                <a:lnTo>
                  <a:pt x="328" y="178"/>
                </a:lnTo>
                <a:lnTo>
                  <a:pt x="328" y="178"/>
                </a:lnTo>
                <a:cubicBezTo>
                  <a:pt x="338" y="131"/>
                  <a:pt x="380" y="98"/>
                  <a:pt x="428" y="101"/>
                </a:cubicBezTo>
                <a:cubicBezTo>
                  <a:pt x="475" y="103"/>
                  <a:pt x="514" y="140"/>
                  <a:pt x="518" y="188"/>
                </a:cubicBezTo>
                <a:lnTo>
                  <a:pt x="519" y="199"/>
                </a:lnTo>
                <a:lnTo>
                  <a:pt x="519" y="198"/>
                </a:lnTo>
                <a:cubicBezTo>
                  <a:pt x="520" y="203"/>
                  <a:pt x="520" y="208"/>
                  <a:pt x="520" y="213"/>
                </a:cubicBezTo>
                <a:lnTo>
                  <a:pt x="520" y="215"/>
                </a:lnTo>
                <a:cubicBezTo>
                  <a:pt x="520" y="268"/>
                  <a:pt x="477" y="311"/>
                  <a:pt x="424" y="311"/>
                </a:cubicBezTo>
                <a:cubicBezTo>
                  <a:pt x="371" y="311"/>
                  <a:pt x="328" y="268"/>
                  <a:pt x="328" y="215"/>
                </a:cubicBezTo>
                <a:lnTo>
                  <a:pt x="328" y="210"/>
                </a:lnTo>
                <a:lnTo>
                  <a:pt x="330" y="191"/>
                </a:lnTo>
                <a:lnTo>
                  <a:pt x="329" y="192"/>
                </a:lnTo>
                <a:lnTo>
                  <a:pt x="329" y="186"/>
                </a:lnTo>
                <a:cubicBezTo>
                  <a:pt x="329" y="135"/>
                  <a:pt x="370" y="93"/>
                  <a:pt x="421" y="91"/>
                </a:cubicBezTo>
                <a:cubicBezTo>
                  <a:pt x="472" y="88"/>
                  <a:pt x="516" y="127"/>
                  <a:pt x="521" y="178"/>
                </a:cubicBezTo>
                <a:lnTo>
                  <a:pt x="522" y="189"/>
                </a:lnTo>
                <a:lnTo>
                  <a:pt x="522" y="205"/>
                </a:lnTo>
                <a:cubicBezTo>
                  <a:pt x="522" y="254"/>
                  <a:pt x="486" y="295"/>
                  <a:pt x="438" y="301"/>
                </a:cubicBezTo>
                <a:cubicBezTo>
                  <a:pt x="390" y="307"/>
                  <a:pt x="345" y="276"/>
                  <a:pt x="333" y="229"/>
                </a:cubicBezTo>
                <a:lnTo>
                  <a:pt x="331" y="221"/>
                </a:lnTo>
                <a:lnTo>
                  <a:pt x="328" y="204"/>
                </a:lnTo>
                <a:cubicBezTo>
                  <a:pt x="325" y="188"/>
                  <a:pt x="326" y="171"/>
                  <a:pt x="331" y="156"/>
                </a:cubicBezTo>
                <a:lnTo>
                  <a:pt x="333" y="150"/>
                </a:lnTo>
                <a:cubicBezTo>
                  <a:pt x="336" y="142"/>
                  <a:pt x="340" y="134"/>
                  <a:pt x="345" y="127"/>
                </a:cubicBezTo>
                <a:lnTo>
                  <a:pt x="347" y="124"/>
                </a:lnTo>
                <a:cubicBezTo>
                  <a:pt x="372" y="86"/>
                  <a:pt x="421" y="71"/>
                  <a:pt x="463" y="89"/>
                </a:cubicBezTo>
                <a:cubicBezTo>
                  <a:pt x="506" y="106"/>
                  <a:pt x="530" y="151"/>
                  <a:pt x="521" y="196"/>
                </a:cubicBezTo>
                <a:lnTo>
                  <a:pt x="520" y="201"/>
                </a:lnTo>
                <a:cubicBezTo>
                  <a:pt x="518" y="210"/>
                  <a:pt x="515" y="218"/>
                  <a:pt x="511" y="225"/>
                </a:cubicBezTo>
                <a:lnTo>
                  <a:pt x="509" y="229"/>
                </a:lnTo>
                <a:cubicBezTo>
                  <a:pt x="487" y="274"/>
                  <a:pt x="433" y="294"/>
                  <a:pt x="387" y="275"/>
                </a:cubicBezTo>
                <a:cubicBezTo>
                  <a:pt x="340" y="256"/>
                  <a:pt x="316" y="204"/>
                  <a:pt x="332" y="156"/>
                </a:cubicBezTo>
                <a:lnTo>
                  <a:pt x="333" y="153"/>
                </a:lnTo>
                <a:lnTo>
                  <a:pt x="328" y="183"/>
                </a:lnTo>
                <a:lnTo>
                  <a:pt x="328" y="177"/>
                </a:lnTo>
                <a:lnTo>
                  <a:pt x="328" y="177"/>
                </a:lnTo>
                <a:lnTo>
                  <a:pt x="327" y="163"/>
                </a:lnTo>
                <a:lnTo>
                  <a:pt x="327" y="158"/>
                </a:lnTo>
                <a:cubicBezTo>
                  <a:pt x="327" y="105"/>
                  <a:pt x="370" y="62"/>
                  <a:pt x="423" y="62"/>
                </a:cubicBezTo>
                <a:lnTo>
                  <a:pt x="424" y="62"/>
                </a:lnTo>
                <a:cubicBezTo>
                  <a:pt x="477" y="62"/>
                  <a:pt x="520" y="105"/>
                  <a:pt x="520" y="158"/>
                </a:cubicBezTo>
                <a:lnTo>
                  <a:pt x="520" y="163"/>
                </a:lnTo>
                <a:lnTo>
                  <a:pt x="518" y="140"/>
                </a:lnTo>
                <a:lnTo>
                  <a:pt x="519" y="144"/>
                </a:lnTo>
                <a:cubicBezTo>
                  <a:pt x="526" y="173"/>
                  <a:pt x="519" y="203"/>
                  <a:pt x="501" y="227"/>
                </a:cubicBezTo>
                <a:cubicBezTo>
                  <a:pt x="483" y="250"/>
                  <a:pt x="455" y="263"/>
                  <a:pt x="425" y="263"/>
                </a:cubicBezTo>
                <a:lnTo>
                  <a:pt x="424" y="263"/>
                </a:lnTo>
                <a:cubicBezTo>
                  <a:pt x="371" y="263"/>
                  <a:pt x="328" y="220"/>
                  <a:pt x="328" y="167"/>
                </a:cubicBezTo>
                <a:lnTo>
                  <a:pt x="328" y="161"/>
                </a:lnTo>
                <a:lnTo>
                  <a:pt x="328" y="152"/>
                </a:lnTo>
                <a:lnTo>
                  <a:pt x="328" y="154"/>
                </a:lnTo>
                <a:lnTo>
                  <a:pt x="327" y="139"/>
                </a:lnTo>
                <a:cubicBezTo>
                  <a:pt x="327" y="86"/>
                  <a:pt x="370" y="43"/>
                  <a:pt x="423" y="43"/>
                </a:cubicBezTo>
                <a:cubicBezTo>
                  <a:pt x="476" y="43"/>
                  <a:pt x="519" y="86"/>
                  <a:pt x="519" y="139"/>
                </a:cubicBezTo>
                <a:lnTo>
                  <a:pt x="519" y="141"/>
                </a:lnTo>
                <a:lnTo>
                  <a:pt x="519" y="128"/>
                </a:lnTo>
                <a:lnTo>
                  <a:pt x="520" y="135"/>
                </a:lnTo>
                <a:cubicBezTo>
                  <a:pt x="520" y="139"/>
                  <a:pt x="520" y="144"/>
                  <a:pt x="520" y="148"/>
                </a:cubicBezTo>
                <a:lnTo>
                  <a:pt x="520" y="155"/>
                </a:lnTo>
                <a:lnTo>
                  <a:pt x="520" y="158"/>
                </a:lnTo>
                <a:lnTo>
                  <a:pt x="329" y="147"/>
                </a:lnTo>
                <a:lnTo>
                  <a:pt x="330" y="139"/>
                </a:lnTo>
                <a:lnTo>
                  <a:pt x="329" y="139"/>
                </a:lnTo>
                <a:lnTo>
                  <a:pt x="425" y="235"/>
                </a:lnTo>
                <a:lnTo>
                  <a:pt x="423" y="235"/>
                </a:lnTo>
                <a:lnTo>
                  <a:pt x="518" y="121"/>
                </a:lnTo>
                <a:lnTo>
                  <a:pt x="519" y="126"/>
                </a:lnTo>
                <a:cubicBezTo>
                  <a:pt x="520" y="132"/>
                  <a:pt x="520" y="138"/>
                  <a:pt x="520" y="144"/>
                </a:cubicBezTo>
                <a:lnTo>
                  <a:pt x="520" y="148"/>
                </a:lnTo>
                <a:cubicBezTo>
                  <a:pt x="520" y="201"/>
                  <a:pt x="477" y="244"/>
                  <a:pt x="424" y="244"/>
                </a:cubicBezTo>
                <a:cubicBezTo>
                  <a:pt x="371" y="244"/>
                  <a:pt x="328" y="201"/>
                  <a:pt x="328" y="148"/>
                </a:cubicBezTo>
                <a:lnTo>
                  <a:pt x="328" y="145"/>
                </a:lnTo>
                <a:lnTo>
                  <a:pt x="330" y="161"/>
                </a:lnTo>
                <a:lnTo>
                  <a:pt x="329" y="155"/>
                </a:lnTo>
                <a:cubicBezTo>
                  <a:pt x="328" y="150"/>
                  <a:pt x="327" y="145"/>
                  <a:pt x="327" y="139"/>
                </a:cubicBezTo>
                <a:lnTo>
                  <a:pt x="327" y="133"/>
                </a:lnTo>
                <a:lnTo>
                  <a:pt x="327" y="129"/>
                </a:lnTo>
                <a:cubicBezTo>
                  <a:pt x="327" y="76"/>
                  <a:pt x="370" y="33"/>
                  <a:pt x="423" y="33"/>
                </a:cubicBezTo>
                <a:cubicBezTo>
                  <a:pt x="476" y="33"/>
                  <a:pt x="519" y="76"/>
                  <a:pt x="519" y="129"/>
                </a:cubicBezTo>
                <a:lnTo>
                  <a:pt x="519" y="134"/>
                </a:lnTo>
                <a:lnTo>
                  <a:pt x="519" y="139"/>
                </a:lnTo>
                <a:cubicBezTo>
                  <a:pt x="519" y="192"/>
                  <a:pt x="476" y="235"/>
                  <a:pt x="423" y="235"/>
                </a:cubicBezTo>
                <a:cubicBezTo>
                  <a:pt x="370" y="235"/>
                  <a:pt x="327" y="192"/>
                  <a:pt x="327" y="139"/>
                </a:cubicBezTo>
                <a:lnTo>
                  <a:pt x="327" y="135"/>
                </a:lnTo>
                <a:lnTo>
                  <a:pt x="327" y="129"/>
                </a:lnTo>
                <a:cubicBezTo>
                  <a:pt x="327" y="76"/>
                  <a:pt x="370" y="33"/>
                  <a:pt x="423" y="33"/>
                </a:cubicBezTo>
                <a:lnTo>
                  <a:pt x="424" y="33"/>
                </a:lnTo>
                <a:lnTo>
                  <a:pt x="328" y="129"/>
                </a:lnTo>
                <a:lnTo>
                  <a:pt x="328" y="120"/>
                </a:lnTo>
                <a:lnTo>
                  <a:pt x="328" y="118"/>
                </a:lnTo>
                <a:lnTo>
                  <a:pt x="327" y="101"/>
                </a:lnTo>
                <a:cubicBezTo>
                  <a:pt x="327" y="53"/>
                  <a:pt x="364" y="12"/>
                  <a:pt x="412" y="6"/>
                </a:cubicBezTo>
                <a:cubicBezTo>
                  <a:pt x="460" y="0"/>
                  <a:pt x="505" y="31"/>
                  <a:pt x="517" y="78"/>
                </a:cubicBezTo>
                <a:lnTo>
                  <a:pt x="518" y="82"/>
                </a:lnTo>
                <a:lnTo>
                  <a:pt x="516" y="75"/>
                </a:lnTo>
                <a:lnTo>
                  <a:pt x="330" y="110"/>
                </a:lnTo>
                <a:lnTo>
                  <a:pt x="330" y="106"/>
                </a:lnTo>
                <a:lnTo>
                  <a:pt x="330" y="101"/>
                </a:lnTo>
                <a:cubicBezTo>
                  <a:pt x="330" y="48"/>
                  <a:pt x="373" y="5"/>
                  <a:pt x="426" y="5"/>
                </a:cubicBezTo>
                <a:cubicBezTo>
                  <a:pt x="479" y="5"/>
                  <a:pt x="522" y="48"/>
                  <a:pt x="522" y="101"/>
                </a:cubicBezTo>
                <a:lnTo>
                  <a:pt x="522" y="106"/>
                </a:lnTo>
                <a:lnTo>
                  <a:pt x="522" y="110"/>
                </a:lnTo>
                <a:cubicBezTo>
                  <a:pt x="522" y="156"/>
                  <a:pt x="490" y="196"/>
                  <a:pt x="445" y="205"/>
                </a:cubicBezTo>
                <a:cubicBezTo>
                  <a:pt x="399" y="213"/>
                  <a:pt x="354" y="189"/>
                  <a:pt x="337" y="146"/>
                </a:cubicBezTo>
                <a:lnTo>
                  <a:pt x="331" y="129"/>
                </a:lnTo>
                <a:lnTo>
                  <a:pt x="330" y="125"/>
                </a:lnTo>
                <a:lnTo>
                  <a:pt x="519" y="101"/>
                </a:lnTo>
                <a:lnTo>
                  <a:pt x="519" y="101"/>
                </a:lnTo>
                <a:lnTo>
                  <a:pt x="520" y="120"/>
                </a:lnTo>
                <a:lnTo>
                  <a:pt x="520" y="129"/>
                </a:lnTo>
                <a:cubicBezTo>
                  <a:pt x="520" y="182"/>
                  <a:pt x="477" y="225"/>
                  <a:pt x="424" y="225"/>
                </a:cubicBezTo>
                <a:lnTo>
                  <a:pt x="423" y="225"/>
                </a:lnTo>
                <a:lnTo>
                  <a:pt x="519" y="129"/>
                </a:lnTo>
                <a:lnTo>
                  <a:pt x="519" y="135"/>
                </a:lnTo>
                <a:lnTo>
                  <a:pt x="519" y="139"/>
                </a:lnTo>
                <a:lnTo>
                  <a:pt x="327" y="139"/>
                </a:lnTo>
                <a:lnTo>
                  <a:pt x="327" y="134"/>
                </a:lnTo>
                <a:lnTo>
                  <a:pt x="327" y="129"/>
                </a:lnTo>
                <a:lnTo>
                  <a:pt x="519" y="129"/>
                </a:lnTo>
                <a:lnTo>
                  <a:pt x="519" y="133"/>
                </a:lnTo>
                <a:lnTo>
                  <a:pt x="519" y="139"/>
                </a:lnTo>
                <a:lnTo>
                  <a:pt x="518" y="124"/>
                </a:lnTo>
                <a:lnTo>
                  <a:pt x="519" y="130"/>
                </a:lnTo>
                <a:cubicBezTo>
                  <a:pt x="520" y="135"/>
                  <a:pt x="520" y="140"/>
                  <a:pt x="520" y="145"/>
                </a:cubicBezTo>
                <a:lnTo>
                  <a:pt x="520" y="148"/>
                </a:lnTo>
                <a:lnTo>
                  <a:pt x="328" y="148"/>
                </a:lnTo>
                <a:lnTo>
                  <a:pt x="328" y="144"/>
                </a:lnTo>
                <a:lnTo>
                  <a:pt x="330" y="163"/>
                </a:lnTo>
                <a:lnTo>
                  <a:pt x="329" y="158"/>
                </a:lnTo>
                <a:cubicBezTo>
                  <a:pt x="324" y="130"/>
                  <a:pt x="331" y="101"/>
                  <a:pt x="349" y="79"/>
                </a:cubicBezTo>
                <a:cubicBezTo>
                  <a:pt x="367" y="56"/>
                  <a:pt x="395" y="43"/>
                  <a:pt x="423" y="43"/>
                </a:cubicBezTo>
                <a:lnTo>
                  <a:pt x="425" y="43"/>
                </a:lnTo>
                <a:cubicBezTo>
                  <a:pt x="478" y="43"/>
                  <a:pt x="521" y="86"/>
                  <a:pt x="521" y="139"/>
                </a:cubicBezTo>
                <a:lnTo>
                  <a:pt x="521" y="162"/>
                </a:lnTo>
                <a:lnTo>
                  <a:pt x="520" y="170"/>
                </a:lnTo>
                <a:cubicBezTo>
                  <a:pt x="513" y="221"/>
                  <a:pt x="469" y="257"/>
                  <a:pt x="419" y="254"/>
                </a:cubicBezTo>
                <a:cubicBezTo>
                  <a:pt x="368" y="251"/>
                  <a:pt x="328" y="209"/>
                  <a:pt x="328" y="158"/>
                </a:cubicBezTo>
                <a:lnTo>
                  <a:pt x="328" y="155"/>
                </a:lnTo>
                <a:lnTo>
                  <a:pt x="328" y="148"/>
                </a:lnTo>
                <a:lnTo>
                  <a:pt x="329" y="162"/>
                </a:lnTo>
                <a:lnTo>
                  <a:pt x="328" y="155"/>
                </a:lnTo>
                <a:cubicBezTo>
                  <a:pt x="328" y="151"/>
                  <a:pt x="327" y="146"/>
                  <a:pt x="327" y="141"/>
                </a:cubicBezTo>
                <a:lnTo>
                  <a:pt x="327" y="139"/>
                </a:lnTo>
                <a:lnTo>
                  <a:pt x="519" y="139"/>
                </a:lnTo>
                <a:lnTo>
                  <a:pt x="519" y="133"/>
                </a:lnTo>
                <a:lnTo>
                  <a:pt x="520" y="152"/>
                </a:lnTo>
                <a:lnTo>
                  <a:pt x="520" y="161"/>
                </a:lnTo>
                <a:lnTo>
                  <a:pt x="520" y="167"/>
                </a:lnTo>
                <a:lnTo>
                  <a:pt x="424" y="71"/>
                </a:lnTo>
                <a:lnTo>
                  <a:pt x="425" y="71"/>
                </a:lnTo>
                <a:lnTo>
                  <a:pt x="332" y="191"/>
                </a:lnTo>
                <a:lnTo>
                  <a:pt x="331" y="187"/>
                </a:lnTo>
                <a:cubicBezTo>
                  <a:pt x="329" y="179"/>
                  <a:pt x="328" y="171"/>
                  <a:pt x="328" y="163"/>
                </a:cubicBezTo>
                <a:lnTo>
                  <a:pt x="328" y="158"/>
                </a:lnTo>
                <a:lnTo>
                  <a:pt x="424" y="254"/>
                </a:lnTo>
                <a:lnTo>
                  <a:pt x="423" y="254"/>
                </a:lnTo>
                <a:lnTo>
                  <a:pt x="519" y="158"/>
                </a:lnTo>
                <a:lnTo>
                  <a:pt x="519" y="163"/>
                </a:lnTo>
                <a:lnTo>
                  <a:pt x="519" y="158"/>
                </a:lnTo>
                <a:lnTo>
                  <a:pt x="520" y="177"/>
                </a:lnTo>
                <a:lnTo>
                  <a:pt x="520" y="183"/>
                </a:lnTo>
                <a:cubicBezTo>
                  <a:pt x="520" y="194"/>
                  <a:pt x="519" y="204"/>
                  <a:pt x="516" y="214"/>
                </a:cubicBezTo>
                <a:lnTo>
                  <a:pt x="515" y="217"/>
                </a:lnTo>
                <a:lnTo>
                  <a:pt x="338" y="144"/>
                </a:lnTo>
                <a:lnTo>
                  <a:pt x="340" y="140"/>
                </a:lnTo>
                <a:lnTo>
                  <a:pt x="331" y="164"/>
                </a:lnTo>
                <a:lnTo>
                  <a:pt x="332" y="159"/>
                </a:lnTo>
                <a:lnTo>
                  <a:pt x="506" y="231"/>
                </a:lnTo>
                <a:lnTo>
                  <a:pt x="504" y="234"/>
                </a:lnTo>
                <a:lnTo>
                  <a:pt x="516" y="211"/>
                </a:lnTo>
                <a:lnTo>
                  <a:pt x="514" y="217"/>
                </a:lnTo>
                <a:lnTo>
                  <a:pt x="517" y="169"/>
                </a:lnTo>
                <a:lnTo>
                  <a:pt x="518" y="174"/>
                </a:lnTo>
                <a:lnTo>
                  <a:pt x="520" y="182"/>
                </a:lnTo>
                <a:lnTo>
                  <a:pt x="330" y="205"/>
                </a:lnTo>
                <a:lnTo>
                  <a:pt x="331" y="206"/>
                </a:lnTo>
                <a:lnTo>
                  <a:pt x="330" y="195"/>
                </a:lnTo>
                <a:lnTo>
                  <a:pt x="521" y="186"/>
                </a:lnTo>
                <a:lnTo>
                  <a:pt x="521" y="192"/>
                </a:lnTo>
                <a:lnTo>
                  <a:pt x="521" y="214"/>
                </a:lnTo>
                <a:lnTo>
                  <a:pt x="520" y="210"/>
                </a:lnTo>
                <a:lnTo>
                  <a:pt x="520" y="215"/>
                </a:lnTo>
                <a:lnTo>
                  <a:pt x="328" y="215"/>
                </a:lnTo>
                <a:lnTo>
                  <a:pt x="328" y="213"/>
                </a:lnTo>
                <a:lnTo>
                  <a:pt x="330" y="229"/>
                </a:lnTo>
                <a:lnTo>
                  <a:pt x="328" y="216"/>
                </a:lnTo>
                <a:lnTo>
                  <a:pt x="327" y="205"/>
                </a:lnTo>
                <a:lnTo>
                  <a:pt x="517" y="215"/>
                </a:lnTo>
                <a:lnTo>
                  <a:pt x="515" y="225"/>
                </a:lnTo>
                <a:lnTo>
                  <a:pt x="514" y="229"/>
                </a:lnTo>
                <a:cubicBezTo>
                  <a:pt x="503" y="271"/>
                  <a:pt x="465" y="301"/>
                  <a:pt x="420" y="301"/>
                </a:cubicBezTo>
                <a:lnTo>
                  <a:pt x="418" y="301"/>
                </a:lnTo>
                <a:lnTo>
                  <a:pt x="416" y="301"/>
                </a:lnTo>
                <a:cubicBezTo>
                  <a:pt x="388" y="301"/>
                  <a:pt x="360" y="289"/>
                  <a:pt x="342" y="266"/>
                </a:cubicBezTo>
                <a:cubicBezTo>
                  <a:pt x="324" y="244"/>
                  <a:pt x="317" y="215"/>
                  <a:pt x="322" y="187"/>
                </a:cubicBezTo>
                <a:lnTo>
                  <a:pt x="323" y="182"/>
                </a:lnTo>
                <a:lnTo>
                  <a:pt x="321" y="200"/>
                </a:lnTo>
                <a:lnTo>
                  <a:pt x="321" y="196"/>
                </a:lnTo>
                <a:lnTo>
                  <a:pt x="503" y="239"/>
                </a:lnTo>
                <a:lnTo>
                  <a:pt x="505" y="236"/>
                </a:lnTo>
                <a:lnTo>
                  <a:pt x="503" y="241"/>
                </a:lnTo>
                <a:cubicBezTo>
                  <a:pt x="488" y="278"/>
                  <a:pt x="453" y="301"/>
                  <a:pt x="413" y="301"/>
                </a:cubicBezTo>
                <a:lnTo>
                  <a:pt x="412" y="301"/>
                </a:lnTo>
                <a:lnTo>
                  <a:pt x="508" y="205"/>
                </a:lnTo>
                <a:lnTo>
                  <a:pt x="508" y="211"/>
                </a:lnTo>
                <a:cubicBezTo>
                  <a:pt x="508" y="219"/>
                  <a:pt x="508" y="227"/>
                  <a:pt x="506" y="235"/>
                </a:cubicBezTo>
                <a:lnTo>
                  <a:pt x="505" y="239"/>
                </a:lnTo>
                <a:cubicBezTo>
                  <a:pt x="494" y="283"/>
                  <a:pt x="453" y="313"/>
                  <a:pt x="408" y="311"/>
                </a:cubicBezTo>
                <a:cubicBezTo>
                  <a:pt x="362" y="310"/>
                  <a:pt x="324" y="276"/>
                  <a:pt x="317" y="231"/>
                </a:cubicBezTo>
                <a:lnTo>
                  <a:pt x="316" y="225"/>
                </a:lnTo>
                <a:lnTo>
                  <a:pt x="325" y="252"/>
                </a:lnTo>
                <a:lnTo>
                  <a:pt x="323" y="248"/>
                </a:lnTo>
                <a:lnTo>
                  <a:pt x="504" y="205"/>
                </a:lnTo>
                <a:lnTo>
                  <a:pt x="504" y="218"/>
                </a:lnTo>
                <a:lnTo>
                  <a:pt x="504" y="234"/>
                </a:lnTo>
                <a:lnTo>
                  <a:pt x="504" y="243"/>
                </a:lnTo>
                <a:cubicBezTo>
                  <a:pt x="504" y="296"/>
                  <a:pt x="461" y="339"/>
                  <a:pt x="408" y="339"/>
                </a:cubicBezTo>
                <a:lnTo>
                  <a:pt x="405" y="339"/>
                </a:lnTo>
                <a:lnTo>
                  <a:pt x="405" y="147"/>
                </a:lnTo>
                <a:lnTo>
                  <a:pt x="407" y="147"/>
                </a:lnTo>
                <a:lnTo>
                  <a:pt x="312" y="252"/>
                </a:lnTo>
                <a:lnTo>
                  <a:pt x="312" y="248"/>
                </a:lnTo>
                <a:lnTo>
                  <a:pt x="311" y="242"/>
                </a:lnTo>
                <a:lnTo>
                  <a:pt x="320" y="269"/>
                </a:lnTo>
                <a:lnTo>
                  <a:pt x="319" y="267"/>
                </a:lnTo>
                <a:lnTo>
                  <a:pt x="499" y="243"/>
                </a:lnTo>
                <a:lnTo>
                  <a:pt x="498" y="248"/>
                </a:lnTo>
                <a:lnTo>
                  <a:pt x="499" y="229"/>
                </a:lnTo>
                <a:lnTo>
                  <a:pt x="499" y="239"/>
                </a:lnTo>
                <a:lnTo>
                  <a:pt x="499" y="249"/>
                </a:lnTo>
                <a:lnTo>
                  <a:pt x="499" y="253"/>
                </a:lnTo>
                <a:lnTo>
                  <a:pt x="307" y="253"/>
                </a:lnTo>
                <a:lnTo>
                  <a:pt x="307" y="249"/>
                </a:lnTo>
                <a:lnTo>
                  <a:pt x="307" y="239"/>
                </a:lnTo>
                <a:lnTo>
                  <a:pt x="307" y="229"/>
                </a:lnTo>
                <a:lnTo>
                  <a:pt x="309" y="248"/>
                </a:lnTo>
                <a:lnTo>
                  <a:pt x="308" y="243"/>
                </a:lnTo>
                <a:lnTo>
                  <a:pt x="488" y="267"/>
                </a:lnTo>
                <a:lnTo>
                  <a:pt x="487" y="269"/>
                </a:lnTo>
                <a:lnTo>
                  <a:pt x="496" y="242"/>
                </a:lnTo>
                <a:lnTo>
                  <a:pt x="495" y="250"/>
                </a:lnTo>
                <a:lnTo>
                  <a:pt x="493" y="262"/>
                </a:lnTo>
                <a:lnTo>
                  <a:pt x="492" y="267"/>
                </a:lnTo>
                <a:lnTo>
                  <a:pt x="493" y="248"/>
                </a:lnTo>
                <a:lnTo>
                  <a:pt x="493" y="261"/>
                </a:lnTo>
                <a:lnTo>
                  <a:pt x="492" y="279"/>
                </a:lnTo>
                <a:lnTo>
                  <a:pt x="491" y="286"/>
                </a:lnTo>
                <a:cubicBezTo>
                  <a:pt x="483" y="336"/>
                  <a:pt x="439" y="372"/>
                  <a:pt x="389" y="368"/>
                </a:cubicBezTo>
                <a:cubicBezTo>
                  <a:pt x="338" y="365"/>
                  <a:pt x="299" y="323"/>
                  <a:pt x="299" y="272"/>
                </a:cubicBezTo>
                <a:lnTo>
                  <a:pt x="299" y="267"/>
                </a:lnTo>
                <a:lnTo>
                  <a:pt x="300" y="269"/>
                </a:lnTo>
                <a:lnTo>
                  <a:pt x="298" y="249"/>
                </a:lnTo>
                <a:lnTo>
                  <a:pt x="298" y="243"/>
                </a:lnTo>
                <a:lnTo>
                  <a:pt x="490" y="243"/>
                </a:lnTo>
                <a:lnTo>
                  <a:pt x="490" y="247"/>
                </a:lnTo>
                <a:cubicBezTo>
                  <a:pt x="490" y="253"/>
                  <a:pt x="490" y="258"/>
                  <a:pt x="489" y="263"/>
                </a:cubicBezTo>
                <a:lnTo>
                  <a:pt x="488" y="269"/>
                </a:lnTo>
                <a:cubicBezTo>
                  <a:pt x="480" y="319"/>
                  <a:pt x="435" y="353"/>
                  <a:pt x="386" y="349"/>
                </a:cubicBezTo>
                <a:cubicBezTo>
                  <a:pt x="336" y="345"/>
                  <a:pt x="297" y="303"/>
                  <a:pt x="297" y="253"/>
                </a:cubicBezTo>
                <a:lnTo>
                  <a:pt x="297" y="249"/>
                </a:lnTo>
                <a:lnTo>
                  <a:pt x="297" y="243"/>
                </a:lnTo>
                <a:lnTo>
                  <a:pt x="393" y="339"/>
                </a:lnTo>
                <a:lnTo>
                  <a:pt x="391" y="339"/>
                </a:lnTo>
                <a:lnTo>
                  <a:pt x="487" y="243"/>
                </a:lnTo>
                <a:lnTo>
                  <a:pt x="487" y="264"/>
                </a:lnTo>
                <a:lnTo>
                  <a:pt x="486" y="262"/>
                </a:lnTo>
                <a:lnTo>
                  <a:pt x="486" y="269"/>
                </a:lnTo>
                <a:lnTo>
                  <a:pt x="486" y="272"/>
                </a:lnTo>
                <a:lnTo>
                  <a:pt x="294" y="272"/>
                </a:lnTo>
                <a:lnTo>
                  <a:pt x="294" y="267"/>
                </a:lnTo>
                <a:lnTo>
                  <a:pt x="294" y="262"/>
                </a:lnTo>
                <a:cubicBezTo>
                  <a:pt x="294" y="213"/>
                  <a:pt x="332" y="172"/>
                  <a:pt x="381" y="167"/>
                </a:cubicBezTo>
                <a:cubicBezTo>
                  <a:pt x="430" y="162"/>
                  <a:pt x="475" y="195"/>
                  <a:pt x="485" y="244"/>
                </a:cubicBezTo>
                <a:lnTo>
                  <a:pt x="486" y="249"/>
                </a:lnTo>
                <a:cubicBezTo>
                  <a:pt x="487" y="255"/>
                  <a:pt x="487" y="261"/>
                  <a:pt x="487" y="267"/>
                </a:cubicBezTo>
                <a:lnTo>
                  <a:pt x="487" y="272"/>
                </a:lnTo>
                <a:cubicBezTo>
                  <a:pt x="487" y="322"/>
                  <a:pt x="450" y="363"/>
                  <a:pt x="401" y="368"/>
                </a:cubicBezTo>
                <a:cubicBezTo>
                  <a:pt x="352" y="373"/>
                  <a:pt x="307" y="340"/>
                  <a:pt x="297" y="291"/>
                </a:cubicBezTo>
                <a:lnTo>
                  <a:pt x="296" y="286"/>
                </a:lnTo>
                <a:cubicBezTo>
                  <a:pt x="295" y="280"/>
                  <a:pt x="294" y="274"/>
                  <a:pt x="294" y="267"/>
                </a:cubicBezTo>
                <a:lnTo>
                  <a:pt x="294" y="262"/>
                </a:lnTo>
                <a:lnTo>
                  <a:pt x="486" y="262"/>
                </a:lnTo>
                <a:lnTo>
                  <a:pt x="486" y="266"/>
                </a:lnTo>
                <a:cubicBezTo>
                  <a:pt x="486" y="272"/>
                  <a:pt x="486" y="277"/>
                  <a:pt x="485" y="282"/>
                </a:cubicBezTo>
                <a:lnTo>
                  <a:pt x="484" y="288"/>
                </a:lnTo>
                <a:lnTo>
                  <a:pt x="485" y="272"/>
                </a:lnTo>
                <a:lnTo>
                  <a:pt x="485" y="278"/>
                </a:lnTo>
                <a:lnTo>
                  <a:pt x="485" y="281"/>
                </a:lnTo>
                <a:cubicBezTo>
                  <a:pt x="485" y="331"/>
                  <a:pt x="448" y="372"/>
                  <a:pt x="399" y="377"/>
                </a:cubicBezTo>
                <a:cubicBezTo>
                  <a:pt x="350" y="382"/>
                  <a:pt x="305" y="349"/>
                  <a:pt x="295" y="300"/>
                </a:cubicBezTo>
                <a:lnTo>
                  <a:pt x="294" y="295"/>
                </a:lnTo>
                <a:cubicBezTo>
                  <a:pt x="293" y="289"/>
                  <a:pt x="292" y="283"/>
                  <a:pt x="292" y="276"/>
                </a:cubicBezTo>
                <a:lnTo>
                  <a:pt x="292" y="272"/>
                </a:lnTo>
                <a:lnTo>
                  <a:pt x="484" y="272"/>
                </a:lnTo>
                <a:lnTo>
                  <a:pt x="484" y="275"/>
                </a:lnTo>
                <a:lnTo>
                  <a:pt x="484" y="282"/>
                </a:lnTo>
                <a:lnTo>
                  <a:pt x="484" y="288"/>
                </a:lnTo>
                <a:lnTo>
                  <a:pt x="484" y="291"/>
                </a:lnTo>
                <a:lnTo>
                  <a:pt x="292" y="291"/>
                </a:lnTo>
                <a:lnTo>
                  <a:pt x="293" y="275"/>
                </a:lnTo>
                <a:lnTo>
                  <a:pt x="294" y="264"/>
                </a:lnTo>
                <a:cubicBezTo>
                  <a:pt x="298" y="214"/>
                  <a:pt x="340" y="176"/>
                  <a:pt x="389" y="176"/>
                </a:cubicBezTo>
                <a:lnTo>
                  <a:pt x="390" y="176"/>
                </a:lnTo>
                <a:lnTo>
                  <a:pt x="295" y="286"/>
                </a:lnTo>
                <a:lnTo>
                  <a:pt x="294" y="279"/>
                </a:lnTo>
                <a:lnTo>
                  <a:pt x="310" y="319"/>
                </a:lnTo>
                <a:lnTo>
                  <a:pt x="308" y="316"/>
                </a:lnTo>
                <a:lnTo>
                  <a:pt x="483" y="274"/>
                </a:lnTo>
                <a:lnTo>
                  <a:pt x="482" y="270"/>
                </a:lnTo>
                <a:lnTo>
                  <a:pt x="482" y="292"/>
                </a:lnTo>
                <a:lnTo>
                  <a:pt x="481" y="294"/>
                </a:lnTo>
                <a:lnTo>
                  <a:pt x="481" y="300"/>
                </a:lnTo>
                <a:lnTo>
                  <a:pt x="289" y="300"/>
                </a:lnTo>
                <a:lnTo>
                  <a:pt x="289" y="296"/>
                </a:lnTo>
                <a:lnTo>
                  <a:pt x="289" y="286"/>
                </a:lnTo>
                <a:lnTo>
                  <a:pt x="289" y="276"/>
                </a:lnTo>
                <a:lnTo>
                  <a:pt x="289" y="272"/>
                </a:lnTo>
                <a:cubicBezTo>
                  <a:pt x="289" y="223"/>
                  <a:pt x="328" y="181"/>
                  <a:pt x="378" y="177"/>
                </a:cubicBezTo>
                <a:cubicBezTo>
                  <a:pt x="427" y="173"/>
                  <a:pt x="472" y="207"/>
                  <a:pt x="480" y="257"/>
                </a:cubicBezTo>
                <a:lnTo>
                  <a:pt x="482" y="270"/>
                </a:lnTo>
                <a:lnTo>
                  <a:pt x="483" y="282"/>
                </a:lnTo>
                <a:lnTo>
                  <a:pt x="484" y="302"/>
                </a:lnTo>
                <a:lnTo>
                  <a:pt x="484" y="310"/>
                </a:lnTo>
                <a:cubicBezTo>
                  <a:pt x="484" y="363"/>
                  <a:pt x="441" y="406"/>
                  <a:pt x="388" y="406"/>
                </a:cubicBezTo>
                <a:lnTo>
                  <a:pt x="386" y="406"/>
                </a:lnTo>
                <a:cubicBezTo>
                  <a:pt x="337" y="406"/>
                  <a:pt x="295" y="368"/>
                  <a:pt x="291" y="318"/>
                </a:cubicBezTo>
                <a:lnTo>
                  <a:pt x="289" y="298"/>
                </a:lnTo>
                <a:lnTo>
                  <a:pt x="289" y="292"/>
                </a:lnTo>
                <a:lnTo>
                  <a:pt x="318" y="360"/>
                </a:lnTo>
                <a:lnTo>
                  <a:pt x="317" y="359"/>
                </a:lnTo>
                <a:lnTo>
                  <a:pt x="480" y="291"/>
                </a:lnTo>
                <a:lnTo>
                  <a:pt x="480" y="298"/>
                </a:lnTo>
                <a:lnTo>
                  <a:pt x="480" y="310"/>
                </a:lnTo>
                <a:lnTo>
                  <a:pt x="480" y="323"/>
                </a:lnTo>
                <a:lnTo>
                  <a:pt x="480" y="329"/>
                </a:lnTo>
                <a:lnTo>
                  <a:pt x="288" y="329"/>
                </a:lnTo>
                <a:lnTo>
                  <a:pt x="288" y="326"/>
                </a:lnTo>
                <a:lnTo>
                  <a:pt x="288" y="317"/>
                </a:lnTo>
                <a:lnTo>
                  <a:pt x="288" y="307"/>
                </a:lnTo>
                <a:lnTo>
                  <a:pt x="288" y="300"/>
                </a:lnTo>
                <a:lnTo>
                  <a:pt x="384" y="396"/>
                </a:lnTo>
                <a:lnTo>
                  <a:pt x="381" y="396"/>
                </a:lnTo>
                <a:lnTo>
                  <a:pt x="381" y="204"/>
                </a:lnTo>
                <a:lnTo>
                  <a:pt x="382" y="204"/>
                </a:lnTo>
                <a:cubicBezTo>
                  <a:pt x="430" y="204"/>
                  <a:pt x="471" y="240"/>
                  <a:pt x="478" y="287"/>
                </a:cubicBezTo>
                <a:lnTo>
                  <a:pt x="479" y="297"/>
                </a:lnTo>
                <a:lnTo>
                  <a:pt x="480" y="316"/>
                </a:lnTo>
                <a:lnTo>
                  <a:pt x="480" y="325"/>
                </a:lnTo>
                <a:lnTo>
                  <a:pt x="478" y="302"/>
                </a:lnTo>
                <a:lnTo>
                  <a:pt x="479" y="306"/>
                </a:lnTo>
                <a:lnTo>
                  <a:pt x="292" y="306"/>
                </a:lnTo>
                <a:lnTo>
                  <a:pt x="293" y="302"/>
                </a:lnTo>
                <a:lnTo>
                  <a:pt x="290" y="325"/>
                </a:lnTo>
                <a:lnTo>
                  <a:pt x="290" y="316"/>
                </a:lnTo>
                <a:lnTo>
                  <a:pt x="290" y="306"/>
                </a:lnTo>
                <a:cubicBezTo>
                  <a:pt x="290" y="301"/>
                  <a:pt x="291" y="296"/>
                  <a:pt x="292" y="291"/>
                </a:cubicBezTo>
                <a:lnTo>
                  <a:pt x="293" y="285"/>
                </a:lnTo>
                <a:cubicBezTo>
                  <a:pt x="301" y="235"/>
                  <a:pt x="346" y="201"/>
                  <a:pt x="395" y="205"/>
                </a:cubicBezTo>
                <a:cubicBezTo>
                  <a:pt x="445" y="209"/>
                  <a:pt x="483" y="251"/>
                  <a:pt x="483" y="300"/>
                </a:cubicBezTo>
                <a:lnTo>
                  <a:pt x="483" y="303"/>
                </a:lnTo>
                <a:cubicBezTo>
                  <a:pt x="483" y="308"/>
                  <a:pt x="483" y="313"/>
                  <a:pt x="483" y="317"/>
                </a:cubicBezTo>
                <a:lnTo>
                  <a:pt x="482" y="324"/>
                </a:lnTo>
                <a:cubicBezTo>
                  <a:pt x="475" y="371"/>
                  <a:pt x="434" y="406"/>
                  <a:pt x="386" y="406"/>
                </a:cubicBezTo>
                <a:lnTo>
                  <a:pt x="383" y="406"/>
                </a:lnTo>
                <a:lnTo>
                  <a:pt x="479" y="310"/>
                </a:lnTo>
                <a:lnTo>
                  <a:pt x="479" y="310"/>
                </a:lnTo>
                <a:lnTo>
                  <a:pt x="480" y="319"/>
                </a:lnTo>
                <a:lnTo>
                  <a:pt x="481" y="338"/>
                </a:lnTo>
                <a:lnTo>
                  <a:pt x="481" y="350"/>
                </a:lnTo>
                <a:lnTo>
                  <a:pt x="481" y="355"/>
                </a:lnTo>
                <a:lnTo>
                  <a:pt x="481" y="357"/>
                </a:lnTo>
                <a:lnTo>
                  <a:pt x="289" y="357"/>
                </a:lnTo>
                <a:lnTo>
                  <a:pt x="289" y="352"/>
                </a:lnTo>
                <a:lnTo>
                  <a:pt x="290" y="354"/>
                </a:lnTo>
                <a:lnTo>
                  <a:pt x="288" y="334"/>
                </a:lnTo>
                <a:lnTo>
                  <a:pt x="288" y="329"/>
                </a:lnTo>
                <a:lnTo>
                  <a:pt x="480" y="329"/>
                </a:lnTo>
                <a:lnTo>
                  <a:pt x="480" y="331"/>
                </a:lnTo>
                <a:lnTo>
                  <a:pt x="480" y="337"/>
                </a:lnTo>
                <a:lnTo>
                  <a:pt x="480" y="344"/>
                </a:lnTo>
                <a:lnTo>
                  <a:pt x="480" y="348"/>
                </a:lnTo>
                <a:lnTo>
                  <a:pt x="288" y="348"/>
                </a:lnTo>
                <a:lnTo>
                  <a:pt x="288" y="345"/>
                </a:lnTo>
                <a:lnTo>
                  <a:pt x="288" y="338"/>
                </a:lnTo>
                <a:lnTo>
                  <a:pt x="384" y="434"/>
                </a:lnTo>
                <a:lnTo>
                  <a:pt x="383" y="434"/>
                </a:lnTo>
                <a:lnTo>
                  <a:pt x="383" y="242"/>
                </a:lnTo>
                <a:lnTo>
                  <a:pt x="384" y="242"/>
                </a:lnTo>
                <a:cubicBezTo>
                  <a:pt x="437" y="242"/>
                  <a:pt x="480" y="285"/>
                  <a:pt x="480" y="338"/>
                </a:cubicBezTo>
                <a:lnTo>
                  <a:pt x="480" y="359"/>
                </a:lnTo>
                <a:lnTo>
                  <a:pt x="479" y="368"/>
                </a:lnTo>
                <a:lnTo>
                  <a:pt x="383" y="261"/>
                </a:lnTo>
                <a:lnTo>
                  <a:pt x="384" y="261"/>
                </a:lnTo>
                <a:cubicBezTo>
                  <a:pt x="437" y="261"/>
                  <a:pt x="480" y="304"/>
                  <a:pt x="480" y="357"/>
                </a:cubicBezTo>
                <a:lnTo>
                  <a:pt x="480" y="369"/>
                </a:lnTo>
                <a:lnTo>
                  <a:pt x="480" y="374"/>
                </a:lnTo>
                <a:lnTo>
                  <a:pt x="480" y="376"/>
                </a:lnTo>
                <a:lnTo>
                  <a:pt x="291" y="353"/>
                </a:lnTo>
                <a:lnTo>
                  <a:pt x="292" y="349"/>
                </a:lnTo>
                <a:lnTo>
                  <a:pt x="289" y="372"/>
                </a:lnTo>
                <a:lnTo>
                  <a:pt x="289" y="363"/>
                </a:lnTo>
                <a:lnTo>
                  <a:pt x="289" y="354"/>
                </a:lnTo>
                <a:lnTo>
                  <a:pt x="289" y="348"/>
                </a:lnTo>
                <a:lnTo>
                  <a:pt x="481" y="348"/>
                </a:lnTo>
                <a:lnTo>
                  <a:pt x="481" y="350"/>
                </a:lnTo>
                <a:cubicBezTo>
                  <a:pt x="481" y="355"/>
                  <a:pt x="481" y="360"/>
                  <a:pt x="481" y="364"/>
                </a:cubicBezTo>
                <a:lnTo>
                  <a:pt x="480" y="371"/>
                </a:lnTo>
                <a:lnTo>
                  <a:pt x="480" y="357"/>
                </a:lnTo>
                <a:lnTo>
                  <a:pt x="480" y="378"/>
                </a:lnTo>
                <a:lnTo>
                  <a:pt x="479" y="387"/>
                </a:lnTo>
                <a:lnTo>
                  <a:pt x="383" y="280"/>
                </a:lnTo>
                <a:lnTo>
                  <a:pt x="387" y="280"/>
                </a:lnTo>
                <a:lnTo>
                  <a:pt x="387" y="472"/>
                </a:lnTo>
                <a:lnTo>
                  <a:pt x="384" y="472"/>
                </a:lnTo>
                <a:lnTo>
                  <a:pt x="384" y="280"/>
                </a:lnTo>
                <a:lnTo>
                  <a:pt x="386" y="280"/>
                </a:lnTo>
                <a:cubicBezTo>
                  <a:pt x="436" y="280"/>
                  <a:pt x="478" y="318"/>
                  <a:pt x="482" y="368"/>
                </a:cubicBezTo>
                <a:lnTo>
                  <a:pt x="483" y="387"/>
                </a:lnTo>
                <a:lnTo>
                  <a:pt x="483" y="395"/>
                </a:lnTo>
                <a:cubicBezTo>
                  <a:pt x="483" y="443"/>
                  <a:pt x="449" y="483"/>
                  <a:pt x="403" y="490"/>
                </a:cubicBezTo>
                <a:cubicBezTo>
                  <a:pt x="356" y="498"/>
                  <a:pt x="311" y="470"/>
                  <a:pt x="296" y="426"/>
                </a:cubicBezTo>
                <a:lnTo>
                  <a:pt x="295" y="423"/>
                </a:lnTo>
                <a:cubicBezTo>
                  <a:pt x="294" y="418"/>
                  <a:pt x="293" y="413"/>
                  <a:pt x="292" y="408"/>
                </a:cubicBezTo>
                <a:lnTo>
                  <a:pt x="291" y="402"/>
                </a:lnTo>
                <a:lnTo>
                  <a:pt x="385" y="482"/>
                </a:lnTo>
                <a:lnTo>
                  <a:pt x="384" y="482"/>
                </a:lnTo>
                <a:cubicBezTo>
                  <a:pt x="331" y="482"/>
                  <a:pt x="288" y="439"/>
                  <a:pt x="288" y="386"/>
                </a:cubicBezTo>
                <a:lnTo>
                  <a:pt x="288" y="380"/>
                </a:lnTo>
                <a:lnTo>
                  <a:pt x="288" y="376"/>
                </a:lnTo>
                <a:lnTo>
                  <a:pt x="480" y="376"/>
                </a:lnTo>
                <a:lnTo>
                  <a:pt x="480" y="395"/>
                </a:lnTo>
                <a:lnTo>
                  <a:pt x="479" y="405"/>
                </a:lnTo>
                <a:lnTo>
                  <a:pt x="383" y="299"/>
                </a:lnTo>
                <a:lnTo>
                  <a:pt x="386" y="299"/>
                </a:lnTo>
                <a:lnTo>
                  <a:pt x="386" y="491"/>
                </a:lnTo>
                <a:lnTo>
                  <a:pt x="383" y="491"/>
                </a:lnTo>
                <a:cubicBezTo>
                  <a:pt x="353" y="491"/>
                  <a:pt x="324" y="477"/>
                  <a:pt x="306" y="452"/>
                </a:cubicBezTo>
                <a:cubicBezTo>
                  <a:pt x="288" y="427"/>
                  <a:pt x="283" y="394"/>
                  <a:pt x="292" y="365"/>
                </a:cubicBezTo>
                <a:lnTo>
                  <a:pt x="294" y="359"/>
                </a:lnTo>
                <a:lnTo>
                  <a:pt x="295" y="356"/>
                </a:lnTo>
                <a:cubicBezTo>
                  <a:pt x="310" y="311"/>
                  <a:pt x="355" y="284"/>
                  <a:pt x="402" y="292"/>
                </a:cubicBezTo>
                <a:cubicBezTo>
                  <a:pt x="448" y="299"/>
                  <a:pt x="482" y="339"/>
                  <a:pt x="482" y="386"/>
                </a:cubicBezTo>
                <a:lnTo>
                  <a:pt x="482" y="396"/>
                </a:lnTo>
                <a:lnTo>
                  <a:pt x="482" y="405"/>
                </a:lnTo>
                <a:cubicBezTo>
                  <a:pt x="482" y="455"/>
                  <a:pt x="445" y="496"/>
                  <a:pt x="396" y="501"/>
                </a:cubicBezTo>
                <a:cubicBezTo>
                  <a:pt x="347" y="506"/>
                  <a:pt x="302" y="473"/>
                  <a:pt x="292" y="424"/>
                </a:cubicBezTo>
                <a:lnTo>
                  <a:pt x="291" y="419"/>
                </a:lnTo>
                <a:lnTo>
                  <a:pt x="290" y="414"/>
                </a:lnTo>
                <a:lnTo>
                  <a:pt x="480" y="395"/>
                </a:lnTo>
                <a:lnTo>
                  <a:pt x="480" y="404"/>
                </a:lnTo>
                <a:lnTo>
                  <a:pt x="480" y="414"/>
                </a:lnTo>
                <a:lnTo>
                  <a:pt x="384" y="318"/>
                </a:lnTo>
                <a:lnTo>
                  <a:pt x="385" y="318"/>
                </a:lnTo>
                <a:cubicBezTo>
                  <a:pt x="413" y="318"/>
                  <a:pt x="440" y="331"/>
                  <a:pt x="458" y="352"/>
                </a:cubicBezTo>
                <a:cubicBezTo>
                  <a:pt x="476" y="373"/>
                  <a:pt x="484" y="400"/>
                  <a:pt x="481" y="428"/>
                </a:cubicBezTo>
                <a:lnTo>
                  <a:pt x="480" y="435"/>
                </a:lnTo>
                <a:cubicBezTo>
                  <a:pt x="477" y="449"/>
                  <a:pt x="472" y="463"/>
                  <a:pt x="464" y="475"/>
                </a:cubicBezTo>
                <a:lnTo>
                  <a:pt x="462" y="478"/>
                </a:lnTo>
                <a:cubicBezTo>
                  <a:pt x="440" y="510"/>
                  <a:pt x="401" y="527"/>
                  <a:pt x="362" y="518"/>
                </a:cubicBezTo>
                <a:cubicBezTo>
                  <a:pt x="324" y="510"/>
                  <a:pt x="294" y="479"/>
                  <a:pt x="288" y="440"/>
                </a:cubicBezTo>
                <a:lnTo>
                  <a:pt x="287" y="434"/>
                </a:lnTo>
                <a:cubicBezTo>
                  <a:pt x="286" y="429"/>
                  <a:pt x="285" y="424"/>
                  <a:pt x="285" y="418"/>
                </a:cubicBezTo>
                <a:lnTo>
                  <a:pt x="285" y="408"/>
                </a:lnTo>
                <a:lnTo>
                  <a:pt x="285" y="399"/>
                </a:lnTo>
                <a:lnTo>
                  <a:pt x="288" y="423"/>
                </a:lnTo>
                <a:lnTo>
                  <a:pt x="287" y="419"/>
                </a:lnTo>
                <a:lnTo>
                  <a:pt x="474" y="419"/>
                </a:lnTo>
                <a:lnTo>
                  <a:pt x="473" y="423"/>
                </a:lnTo>
                <a:lnTo>
                  <a:pt x="475" y="399"/>
                </a:lnTo>
                <a:lnTo>
                  <a:pt x="475" y="419"/>
                </a:lnTo>
                <a:lnTo>
                  <a:pt x="474" y="417"/>
                </a:lnTo>
                <a:lnTo>
                  <a:pt x="474" y="424"/>
                </a:lnTo>
                <a:cubicBezTo>
                  <a:pt x="474" y="477"/>
                  <a:pt x="431" y="520"/>
                  <a:pt x="378" y="520"/>
                </a:cubicBezTo>
                <a:lnTo>
                  <a:pt x="377" y="520"/>
                </a:lnTo>
                <a:cubicBezTo>
                  <a:pt x="341" y="520"/>
                  <a:pt x="308" y="500"/>
                  <a:pt x="292" y="467"/>
                </a:cubicBezTo>
                <a:lnTo>
                  <a:pt x="289" y="461"/>
                </a:lnTo>
                <a:lnTo>
                  <a:pt x="298" y="476"/>
                </a:lnTo>
                <a:lnTo>
                  <a:pt x="295" y="472"/>
                </a:lnTo>
                <a:lnTo>
                  <a:pt x="463" y="445"/>
                </a:lnTo>
                <a:lnTo>
                  <a:pt x="463" y="444"/>
                </a:lnTo>
                <a:lnTo>
                  <a:pt x="463" y="443"/>
                </a:lnTo>
                <a:lnTo>
                  <a:pt x="460" y="455"/>
                </a:lnTo>
                <a:lnTo>
                  <a:pt x="458" y="464"/>
                </a:lnTo>
                <a:cubicBezTo>
                  <a:pt x="451" y="497"/>
                  <a:pt x="427" y="524"/>
                  <a:pt x="395" y="535"/>
                </a:cubicBezTo>
                <a:lnTo>
                  <a:pt x="392" y="536"/>
                </a:lnTo>
                <a:cubicBezTo>
                  <a:pt x="372" y="542"/>
                  <a:pt x="351" y="542"/>
                  <a:pt x="331" y="536"/>
                </a:cubicBezTo>
                <a:lnTo>
                  <a:pt x="328" y="535"/>
                </a:lnTo>
                <a:lnTo>
                  <a:pt x="358" y="539"/>
                </a:lnTo>
                <a:lnTo>
                  <a:pt x="357" y="539"/>
                </a:lnTo>
                <a:cubicBezTo>
                  <a:pt x="318" y="539"/>
                  <a:pt x="283" y="516"/>
                  <a:pt x="268" y="479"/>
                </a:cubicBezTo>
                <a:lnTo>
                  <a:pt x="264" y="469"/>
                </a:lnTo>
                <a:lnTo>
                  <a:pt x="353" y="529"/>
                </a:lnTo>
                <a:lnTo>
                  <a:pt x="351" y="529"/>
                </a:lnTo>
                <a:lnTo>
                  <a:pt x="446" y="449"/>
                </a:lnTo>
                <a:lnTo>
                  <a:pt x="445" y="455"/>
                </a:lnTo>
                <a:cubicBezTo>
                  <a:pt x="444" y="465"/>
                  <a:pt x="441" y="474"/>
                  <a:pt x="436" y="482"/>
                </a:cubicBezTo>
                <a:lnTo>
                  <a:pt x="434" y="486"/>
                </a:lnTo>
                <a:cubicBezTo>
                  <a:pt x="419" y="518"/>
                  <a:pt x="387" y="538"/>
                  <a:pt x="352" y="539"/>
                </a:cubicBezTo>
                <a:cubicBezTo>
                  <a:pt x="317" y="541"/>
                  <a:pt x="284" y="523"/>
                  <a:pt x="266" y="493"/>
                </a:cubicBezTo>
                <a:lnTo>
                  <a:pt x="263" y="488"/>
                </a:lnTo>
                <a:cubicBezTo>
                  <a:pt x="257" y="478"/>
                  <a:pt x="253" y="468"/>
                  <a:pt x="251" y="457"/>
                </a:cubicBezTo>
                <a:lnTo>
                  <a:pt x="250" y="452"/>
                </a:lnTo>
                <a:lnTo>
                  <a:pt x="440" y="433"/>
                </a:lnTo>
                <a:lnTo>
                  <a:pt x="440" y="442"/>
                </a:lnTo>
                <a:lnTo>
                  <a:pt x="440" y="453"/>
                </a:lnTo>
                <a:lnTo>
                  <a:pt x="344" y="357"/>
                </a:lnTo>
                <a:lnTo>
                  <a:pt x="345" y="357"/>
                </a:lnTo>
                <a:cubicBezTo>
                  <a:pt x="394" y="357"/>
                  <a:pt x="435" y="394"/>
                  <a:pt x="441" y="443"/>
                </a:cubicBezTo>
                <a:lnTo>
                  <a:pt x="442" y="452"/>
                </a:lnTo>
                <a:cubicBezTo>
                  <a:pt x="443" y="460"/>
                  <a:pt x="443" y="468"/>
                  <a:pt x="442" y="476"/>
                </a:cubicBezTo>
                <a:lnTo>
                  <a:pt x="441" y="483"/>
                </a:lnTo>
                <a:cubicBezTo>
                  <a:pt x="440" y="489"/>
                  <a:pt x="438" y="494"/>
                  <a:pt x="437" y="500"/>
                </a:cubicBezTo>
                <a:lnTo>
                  <a:pt x="436" y="503"/>
                </a:lnTo>
                <a:cubicBezTo>
                  <a:pt x="421" y="546"/>
                  <a:pt x="379" y="573"/>
                  <a:pt x="334" y="568"/>
                </a:cubicBezTo>
                <a:cubicBezTo>
                  <a:pt x="290" y="563"/>
                  <a:pt x="254" y="528"/>
                  <a:pt x="249" y="483"/>
                </a:cubicBezTo>
                <a:lnTo>
                  <a:pt x="247" y="463"/>
                </a:lnTo>
                <a:lnTo>
                  <a:pt x="247" y="453"/>
                </a:lnTo>
                <a:lnTo>
                  <a:pt x="343" y="549"/>
                </a:lnTo>
                <a:lnTo>
                  <a:pt x="341" y="549"/>
                </a:lnTo>
                <a:lnTo>
                  <a:pt x="341" y="357"/>
                </a:lnTo>
                <a:lnTo>
                  <a:pt x="343" y="357"/>
                </a:lnTo>
                <a:cubicBezTo>
                  <a:pt x="396" y="357"/>
                  <a:pt x="439" y="400"/>
                  <a:pt x="439" y="453"/>
                </a:cubicBezTo>
                <a:lnTo>
                  <a:pt x="439" y="462"/>
                </a:lnTo>
                <a:lnTo>
                  <a:pt x="439" y="472"/>
                </a:lnTo>
                <a:cubicBezTo>
                  <a:pt x="439" y="525"/>
                  <a:pt x="396" y="568"/>
                  <a:pt x="343" y="568"/>
                </a:cubicBezTo>
                <a:lnTo>
                  <a:pt x="342" y="568"/>
                </a:lnTo>
                <a:cubicBezTo>
                  <a:pt x="293" y="568"/>
                  <a:pt x="251" y="530"/>
                  <a:pt x="247" y="480"/>
                </a:cubicBezTo>
                <a:lnTo>
                  <a:pt x="247" y="479"/>
                </a:lnTo>
                <a:lnTo>
                  <a:pt x="246" y="474"/>
                </a:lnTo>
                <a:cubicBezTo>
                  <a:pt x="245" y="468"/>
                  <a:pt x="244" y="462"/>
                  <a:pt x="244" y="455"/>
                </a:cubicBezTo>
                <a:lnTo>
                  <a:pt x="244" y="453"/>
                </a:lnTo>
                <a:lnTo>
                  <a:pt x="436" y="453"/>
                </a:lnTo>
                <a:lnTo>
                  <a:pt x="436" y="447"/>
                </a:lnTo>
                <a:lnTo>
                  <a:pt x="437" y="466"/>
                </a:lnTo>
                <a:lnTo>
                  <a:pt x="437" y="476"/>
                </a:lnTo>
                <a:lnTo>
                  <a:pt x="437" y="481"/>
                </a:lnTo>
                <a:lnTo>
                  <a:pt x="245" y="481"/>
                </a:lnTo>
                <a:lnTo>
                  <a:pt x="245" y="477"/>
                </a:lnTo>
                <a:lnTo>
                  <a:pt x="245" y="472"/>
                </a:lnTo>
                <a:lnTo>
                  <a:pt x="437" y="472"/>
                </a:lnTo>
                <a:lnTo>
                  <a:pt x="437" y="491"/>
                </a:lnTo>
                <a:lnTo>
                  <a:pt x="436" y="501"/>
                </a:lnTo>
                <a:cubicBezTo>
                  <a:pt x="431" y="552"/>
                  <a:pt x="387" y="590"/>
                  <a:pt x="336" y="587"/>
                </a:cubicBezTo>
                <a:cubicBezTo>
                  <a:pt x="285" y="585"/>
                  <a:pt x="244" y="543"/>
                  <a:pt x="244" y="491"/>
                </a:cubicBezTo>
                <a:lnTo>
                  <a:pt x="244" y="488"/>
                </a:lnTo>
                <a:lnTo>
                  <a:pt x="244" y="481"/>
                </a:lnTo>
                <a:lnTo>
                  <a:pt x="244" y="469"/>
                </a:lnTo>
                <a:lnTo>
                  <a:pt x="244" y="463"/>
                </a:lnTo>
                <a:lnTo>
                  <a:pt x="244" y="462"/>
                </a:lnTo>
                <a:lnTo>
                  <a:pt x="435" y="481"/>
                </a:lnTo>
                <a:lnTo>
                  <a:pt x="434" y="486"/>
                </a:lnTo>
                <a:lnTo>
                  <a:pt x="435" y="467"/>
                </a:lnTo>
                <a:lnTo>
                  <a:pt x="435" y="485"/>
                </a:lnTo>
                <a:lnTo>
                  <a:pt x="434" y="485"/>
                </a:lnTo>
                <a:lnTo>
                  <a:pt x="434" y="491"/>
                </a:lnTo>
                <a:lnTo>
                  <a:pt x="338" y="395"/>
                </a:lnTo>
                <a:lnTo>
                  <a:pt x="339" y="395"/>
                </a:lnTo>
                <a:cubicBezTo>
                  <a:pt x="389" y="395"/>
                  <a:pt x="430" y="433"/>
                  <a:pt x="435" y="482"/>
                </a:cubicBezTo>
                <a:lnTo>
                  <a:pt x="436" y="501"/>
                </a:lnTo>
                <a:lnTo>
                  <a:pt x="436" y="510"/>
                </a:lnTo>
                <a:lnTo>
                  <a:pt x="244" y="510"/>
                </a:lnTo>
                <a:lnTo>
                  <a:pt x="244" y="505"/>
                </a:lnTo>
                <a:lnTo>
                  <a:pt x="244" y="500"/>
                </a:lnTo>
                <a:cubicBezTo>
                  <a:pt x="244" y="449"/>
                  <a:pt x="285" y="407"/>
                  <a:pt x="336" y="405"/>
                </a:cubicBezTo>
                <a:cubicBezTo>
                  <a:pt x="387" y="402"/>
                  <a:pt x="431" y="440"/>
                  <a:pt x="436" y="491"/>
                </a:cubicBezTo>
                <a:lnTo>
                  <a:pt x="437" y="510"/>
                </a:lnTo>
                <a:lnTo>
                  <a:pt x="437" y="519"/>
                </a:lnTo>
                <a:cubicBezTo>
                  <a:pt x="437" y="568"/>
                  <a:pt x="401" y="609"/>
                  <a:pt x="353" y="615"/>
                </a:cubicBezTo>
                <a:cubicBezTo>
                  <a:pt x="305" y="621"/>
                  <a:pt x="260" y="590"/>
                  <a:pt x="248" y="543"/>
                </a:cubicBezTo>
                <a:lnTo>
                  <a:pt x="246" y="534"/>
                </a:lnTo>
                <a:lnTo>
                  <a:pt x="245" y="529"/>
                </a:lnTo>
                <a:lnTo>
                  <a:pt x="435" y="510"/>
                </a:lnTo>
                <a:lnTo>
                  <a:pt x="435" y="515"/>
                </a:lnTo>
                <a:cubicBezTo>
                  <a:pt x="435" y="523"/>
                  <a:pt x="435" y="531"/>
                  <a:pt x="433" y="539"/>
                </a:cubicBezTo>
                <a:lnTo>
                  <a:pt x="432" y="543"/>
                </a:lnTo>
                <a:cubicBezTo>
                  <a:pt x="419" y="592"/>
                  <a:pt x="371" y="623"/>
                  <a:pt x="321" y="614"/>
                </a:cubicBezTo>
                <a:cubicBezTo>
                  <a:pt x="272" y="605"/>
                  <a:pt x="237" y="559"/>
                  <a:pt x="243" y="509"/>
                </a:cubicBezTo>
                <a:lnTo>
                  <a:pt x="244" y="501"/>
                </a:lnTo>
                <a:lnTo>
                  <a:pt x="245" y="491"/>
                </a:lnTo>
                <a:lnTo>
                  <a:pt x="432" y="531"/>
                </a:lnTo>
                <a:lnTo>
                  <a:pt x="432" y="530"/>
                </a:lnTo>
                <a:lnTo>
                  <a:pt x="430" y="537"/>
                </a:lnTo>
                <a:lnTo>
                  <a:pt x="431" y="490"/>
                </a:lnTo>
                <a:lnTo>
                  <a:pt x="433" y="499"/>
                </a:lnTo>
                <a:cubicBezTo>
                  <a:pt x="436" y="510"/>
                  <a:pt x="436" y="522"/>
                  <a:pt x="435" y="533"/>
                </a:cubicBezTo>
                <a:lnTo>
                  <a:pt x="434" y="540"/>
                </a:lnTo>
                <a:cubicBezTo>
                  <a:pt x="433" y="546"/>
                  <a:pt x="431" y="551"/>
                  <a:pt x="430" y="557"/>
                </a:cubicBezTo>
                <a:lnTo>
                  <a:pt x="429" y="560"/>
                </a:lnTo>
                <a:cubicBezTo>
                  <a:pt x="414" y="604"/>
                  <a:pt x="369" y="632"/>
                  <a:pt x="322" y="624"/>
                </a:cubicBezTo>
                <a:cubicBezTo>
                  <a:pt x="276" y="617"/>
                  <a:pt x="241" y="577"/>
                  <a:pt x="241" y="529"/>
                </a:cubicBezTo>
                <a:lnTo>
                  <a:pt x="241" y="525"/>
                </a:lnTo>
                <a:cubicBezTo>
                  <a:pt x="241" y="521"/>
                  <a:pt x="242" y="516"/>
                  <a:pt x="242" y="512"/>
                </a:cubicBezTo>
                <a:lnTo>
                  <a:pt x="243" y="505"/>
                </a:lnTo>
                <a:lnTo>
                  <a:pt x="242" y="518"/>
                </a:lnTo>
                <a:lnTo>
                  <a:pt x="242" y="512"/>
                </a:lnTo>
                <a:lnTo>
                  <a:pt x="242" y="510"/>
                </a:lnTo>
                <a:lnTo>
                  <a:pt x="434" y="510"/>
                </a:lnTo>
                <a:lnTo>
                  <a:pt x="434" y="504"/>
                </a:lnTo>
                <a:lnTo>
                  <a:pt x="435" y="523"/>
                </a:lnTo>
                <a:lnTo>
                  <a:pt x="435" y="533"/>
                </a:lnTo>
                <a:lnTo>
                  <a:pt x="435" y="538"/>
                </a:lnTo>
                <a:lnTo>
                  <a:pt x="243" y="538"/>
                </a:lnTo>
                <a:lnTo>
                  <a:pt x="243" y="535"/>
                </a:lnTo>
                <a:lnTo>
                  <a:pt x="243" y="529"/>
                </a:lnTo>
                <a:cubicBezTo>
                  <a:pt x="243" y="476"/>
                  <a:pt x="286" y="433"/>
                  <a:pt x="339" y="433"/>
                </a:cubicBezTo>
                <a:lnTo>
                  <a:pt x="341" y="433"/>
                </a:lnTo>
                <a:cubicBezTo>
                  <a:pt x="369" y="433"/>
                  <a:pt x="395" y="445"/>
                  <a:pt x="413" y="465"/>
                </a:cubicBezTo>
                <a:cubicBezTo>
                  <a:pt x="431" y="486"/>
                  <a:pt x="440" y="513"/>
                  <a:pt x="437" y="540"/>
                </a:cubicBezTo>
                <a:lnTo>
                  <a:pt x="435" y="557"/>
                </a:lnTo>
                <a:lnTo>
                  <a:pt x="433" y="567"/>
                </a:lnTo>
                <a:lnTo>
                  <a:pt x="434" y="535"/>
                </a:lnTo>
                <a:lnTo>
                  <a:pt x="435" y="542"/>
                </a:lnTo>
                <a:lnTo>
                  <a:pt x="425" y="513"/>
                </a:lnTo>
                <a:lnTo>
                  <a:pt x="426" y="515"/>
                </a:lnTo>
                <a:lnTo>
                  <a:pt x="245" y="569"/>
                </a:lnTo>
                <a:lnTo>
                  <a:pt x="244" y="558"/>
                </a:lnTo>
                <a:lnTo>
                  <a:pt x="243" y="547"/>
                </a:lnTo>
                <a:cubicBezTo>
                  <a:pt x="242" y="542"/>
                  <a:pt x="242" y="536"/>
                  <a:pt x="243" y="530"/>
                </a:cubicBezTo>
                <a:lnTo>
                  <a:pt x="244" y="513"/>
                </a:lnTo>
                <a:lnTo>
                  <a:pt x="245" y="506"/>
                </a:lnTo>
                <a:lnTo>
                  <a:pt x="433" y="546"/>
                </a:lnTo>
                <a:lnTo>
                  <a:pt x="433" y="542"/>
                </a:lnTo>
                <a:lnTo>
                  <a:pt x="431" y="554"/>
                </a:lnTo>
                <a:lnTo>
                  <a:pt x="432" y="538"/>
                </a:lnTo>
                <a:lnTo>
                  <a:pt x="432" y="547"/>
                </a:lnTo>
                <a:lnTo>
                  <a:pt x="433" y="560"/>
                </a:lnTo>
                <a:cubicBezTo>
                  <a:pt x="437" y="608"/>
                  <a:pt x="404" y="652"/>
                  <a:pt x="356" y="662"/>
                </a:cubicBezTo>
                <a:cubicBezTo>
                  <a:pt x="309" y="671"/>
                  <a:pt x="262" y="644"/>
                  <a:pt x="246" y="598"/>
                </a:cubicBezTo>
                <a:lnTo>
                  <a:pt x="245" y="595"/>
                </a:lnTo>
                <a:cubicBezTo>
                  <a:pt x="244" y="589"/>
                  <a:pt x="242" y="584"/>
                  <a:pt x="241" y="578"/>
                </a:cubicBezTo>
                <a:lnTo>
                  <a:pt x="240" y="571"/>
                </a:lnTo>
                <a:lnTo>
                  <a:pt x="335" y="653"/>
                </a:lnTo>
                <a:lnTo>
                  <a:pt x="333" y="653"/>
                </a:lnTo>
                <a:cubicBezTo>
                  <a:pt x="280" y="653"/>
                  <a:pt x="237" y="610"/>
                  <a:pt x="237" y="557"/>
                </a:cubicBezTo>
                <a:lnTo>
                  <a:pt x="237" y="550"/>
                </a:lnTo>
                <a:lnTo>
                  <a:pt x="237" y="547"/>
                </a:lnTo>
                <a:lnTo>
                  <a:pt x="429" y="547"/>
                </a:lnTo>
                <a:lnTo>
                  <a:pt x="429" y="548"/>
                </a:lnTo>
                <a:lnTo>
                  <a:pt x="429" y="556"/>
                </a:lnTo>
                <a:lnTo>
                  <a:pt x="429" y="569"/>
                </a:lnTo>
                <a:lnTo>
                  <a:pt x="429" y="581"/>
                </a:lnTo>
                <a:cubicBezTo>
                  <a:pt x="429" y="588"/>
                  <a:pt x="429" y="594"/>
                  <a:pt x="428" y="600"/>
                </a:cubicBezTo>
                <a:lnTo>
                  <a:pt x="427" y="605"/>
                </a:lnTo>
                <a:cubicBezTo>
                  <a:pt x="417" y="654"/>
                  <a:pt x="372" y="687"/>
                  <a:pt x="323" y="682"/>
                </a:cubicBezTo>
                <a:cubicBezTo>
                  <a:pt x="274" y="677"/>
                  <a:pt x="236" y="636"/>
                  <a:pt x="236" y="586"/>
                </a:cubicBezTo>
                <a:lnTo>
                  <a:pt x="237" y="584"/>
                </a:lnTo>
                <a:lnTo>
                  <a:pt x="235" y="562"/>
                </a:lnTo>
                <a:lnTo>
                  <a:pt x="236" y="558"/>
                </a:lnTo>
                <a:lnTo>
                  <a:pt x="235" y="550"/>
                </a:lnTo>
                <a:lnTo>
                  <a:pt x="426" y="538"/>
                </a:lnTo>
                <a:lnTo>
                  <a:pt x="426" y="534"/>
                </a:lnTo>
                <a:lnTo>
                  <a:pt x="427" y="548"/>
                </a:lnTo>
                <a:lnTo>
                  <a:pt x="428" y="568"/>
                </a:lnTo>
                <a:lnTo>
                  <a:pt x="428" y="576"/>
                </a:lnTo>
                <a:lnTo>
                  <a:pt x="428" y="577"/>
                </a:lnTo>
                <a:lnTo>
                  <a:pt x="236" y="577"/>
                </a:lnTo>
                <a:lnTo>
                  <a:pt x="236" y="574"/>
                </a:lnTo>
                <a:lnTo>
                  <a:pt x="236" y="567"/>
                </a:lnTo>
                <a:lnTo>
                  <a:pt x="332" y="663"/>
                </a:lnTo>
                <a:lnTo>
                  <a:pt x="330" y="663"/>
                </a:lnTo>
                <a:lnTo>
                  <a:pt x="426" y="567"/>
                </a:lnTo>
                <a:lnTo>
                  <a:pt x="426" y="577"/>
                </a:lnTo>
                <a:lnTo>
                  <a:pt x="426" y="586"/>
                </a:lnTo>
                <a:lnTo>
                  <a:pt x="236" y="568"/>
                </a:lnTo>
                <a:lnTo>
                  <a:pt x="237" y="563"/>
                </a:lnTo>
                <a:lnTo>
                  <a:pt x="235" y="581"/>
                </a:lnTo>
                <a:lnTo>
                  <a:pt x="235" y="576"/>
                </a:lnTo>
                <a:lnTo>
                  <a:pt x="426" y="595"/>
                </a:lnTo>
                <a:lnTo>
                  <a:pt x="425" y="600"/>
                </a:lnTo>
                <a:lnTo>
                  <a:pt x="424" y="605"/>
                </a:lnTo>
                <a:cubicBezTo>
                  <a:pt x="413" y="656"/>
                  <a:pt x="364" y="690"/>
                  <a:pt x="313" y="681"/>
                </a:cubicBezTo>
                <a:cubicBezTo>
                  <a:pt x="262" y="672"/>
                  <a:pt x="227" y="624"/>
                  <a:pt x="234" y="573"/>
                </a:cubicBezTo>
                <a:lnTo>
                  <a:pt x="237" y="556"/>
                </a:lnTo>
                <a:lnTo>
                  <a:pt x="238" y="552"/>
                </a:lnTo>
                <a:cubicBezTo>
                  <a:pt x="250" y="505"/>
                  <a:pt x="295" y="474"/>
                  <a:pt x="343" y="480"/>
                </a:cubicBezTo>
                <a:cubicBezTo>
                  <a:pt x="391" y="486"/>
                  <a:pt x="427" y="527"/>
                  <a:pt x="427" y="575"/>
                </a:cubicBezTo>
                <a:lnTo>
                  <a:pt x="427" y="576"/>
                </a:lnTo>
                <a:lnTo>
                  <a:pt x="427" y="584"/>
                </a:lnTo>
                <a:lnTo>
                  <a:pt x="427" y="604"/>
                </a:lnTo>
                <a:lnTo>
                  <a:pt x="426" y="608"/>
                </a:lnTo>
                <a:lnTo>
                  <a:pt x="426" y="614"/>
                </a:lnTo>
                <a:cubicBezTo>
                  <a:pt x="426" y="653"/>
                  <a:pt x="403" y="688"/>
                  <a:pt x="367" y="703"/>
                </a:cubicBezTo>
                <a:cubicBezTo>
                  <a:pt x="331" y="718"/>
                  <a:pt x="290" y="710"/>
                  <a:pt x="263" y="682"/>
                </a:cubicBezTo>
                <a:lnTo>
                  <a:pt x="262" y="681"/>
                </a:lnTo>
                <a:cubicBezTo>
                  <a:pt x="244" y="663"/>
                  <a:pt x="233" y="639"/>
                  <a:pt x="233" y="613"/>
                </a:cubicBezTo>
                <a:lnTo>
                  <a:pt x="233" y="607"/>
                </a:lnTo>
                <a:lnTo>
                  <a:pt x="233" y="595"/>
                </a:lnTo>
                <a:cubicBezTo>
                  <a:pt x="233" y="542"/>
                  <a:pt x="276" y="499"/>
                  <a:pt x="329" y="499"/>
                </a:cubicBezTo>
                <a:lnTo>
                  <a:pt x="331" y="499"/>
                </a:lnTo>
                <a:lnTo>
                  <a:pt x="237" y="613"/>
                </a:lnTo>
                <a:lnTo>
                  <a:pt x="236" y="608"/>
                </a:lnTo>
                <a:lnTo>
                  <a:pt x="234" y="600"/>
                </a:lnTo>
                <a:lnTo>
                  <a:pt x="423" y="565"/>
                </a:lnTo>
                <a:lnTo>
                  <a:pt x="424" y="584"/>
                </a:lnTo>
                <a:lnTo>
                  <a:pt x="424" y="595"/>
                </a:lnTo>
                <a:lnTo>
                  <a:pt x="328" y="499"/>
                </a:lnTo>
                <a:lnTo>
                  <a:pt x="330" y="499"/>
                </a:lnTo>
                <a:lnTo>
                  <a:pt x="239" y="626"/>
                </a:lnTo>
                <a:lnTo>
                  <a:pt x="237" y="620"/>
                </a:lnTo>
                <a:lnTo>
                  <a:pt x="236" y="617"/>
                </a:lnTo>
                <a:lnTo>
                  <a:pt x="423" y="586"/>
                </a:lnTo>
                <a:lnTo>
                  <a:pt x="423" y="594"/>
                </a:lnTo>
                <a:lnTo>
                  <a:pt x="423" y="595"/>
                </a:lnTo>
                <a:lnTo>
                  <a:pt x="424" y="604"/>
                </a:lnTo>
                <a:cubicBezTo>
                  <a:pt x="427" y="631"/>
                  <a:pt x="418" y="658"/>
                  <a:pt x="400" y="678"/>
                </a:cubicBezTo>
                <a:cubicBezTo>
                  <a:pt x="382" y="699"/>
                  <a:pt x="356" y="710"/>
                  <a:pt x="328" y="710"/>
                </a:cubicBezTo>
                <a:lnTo>
                  <a:pt x="327" y="710"/>
                </a:lnTo>
                <a:lnTo>
                  <a:pt x="327" y="518"/>
                </a:lnTo>
                <a:lnTo>
                  <a:pt x="328" y="518"/>
                </a:lnTo>
                <a:lnTo>
                  <a:pt x="232" y="614"/>
                </a:lnTo>
                <a:lnTo>
                  <a:pt x="232" y="608"/>
                </a:lnTo>
                <a:lnTo>
                  <a:pt x="233" y="610"/>
                </a:lnTo>
                <a:lnTo>
                  <a:pt x="231" y="590"/>
                </a:lnTo>
                <a:lnTo>
                  <a:pt x="231" y="586"/>
                </a:lnTo>
                <a:lnTo>
                  <a:pt x="423" y="586"/>
                </a:lnTo>
                <a:lnTo>
                  <a:pt x="423" y="579"/>
                </a:lnTo>
                <a:lnTo>
                  <a:pt x="424" y="598"/>
                </a:lnTo>
                <a:lnTo>
                  <a:pt x="424" y="614"/>
                </a:lnTo>
                <a:lnTo>
                  <a:pt x="424" y="601"/>
                </a:lnTo>
                <a:lnTo>
                  <a:pt x="425" y="608"/>
                </a:lnTo>
                <a:cubicBezTo>
                  <a:pt x="425" y="612"/>
                  <a:pt x="425" y="617"/>
                  <a:pt x="425" y="621"/>
                </a:cubicBezTo>
                <a:lnTo>
                  <a:pt x="425" y="624"/>
                </a:lnTo>
                <a:cubicBezTo>
                  <a:pt x="425" y="668"/>
                  <a:pt x="397" y="705"/>
                  <a:pt x="355" y="717"/>
                </a:cubicBezTo>
                <a:cubicBezTo>
                  <a:pt x="314" y="729"/>
                  <a:pt x="269" y="711"/>
                  <a:pt x="247" y="674"/>
                </a:cubicBezTo>
                <a:lnTo>
                  <a:pt x="244" y="669"/>
                </a:lnTo>
                <a:lnTo>
                  <a:pt x="241" y="664"/>
                </a:lnTo>
                <a:lnTo>
                  <a:pt x="419" y="603"/>
                </a:lnTo>
                <a:lnTo>
                  <a:pt x="420" y="614"/>
                </a:lnTo>
                <a:lnTo>
                  <a:pt x="421" y="633"/>
                </a:lnTo>
                <a:lnTo>
                  <a:pt x="421" y="640"/>
                </a:lnTo>
                <a:lnTo>
                  <a:pt x="421" y="643"/>
                </a:lnTo>
                <a:lnTo>
                  <a:pt x="229" y="643"/>
                </a:lnTo>
                <a:lnTo>
                  <a:pt x="229" y="633"/>
                </a:lnTo>
                <a:lnTo>
                  <a:pt x="231" y="649"/>
                </a:lnTo>
                <a:lnTo>
                  <a:pt x="230" y="643"/>
                </a:lnTo>
                <a:cubicBezTo>
                  <a:pt x="229" y="638"/>
                  <a:pt x="228" y="633"/>
                  <a:pt x="228" y="627"/>
                </a:cubicBezTo>
                <a:lnTo>
                  <a:pt x="228" y="624"/>
                </a:lnTo>
                <a:lnTo>
                  <a:pt x="420" y="624"/>
                </a:lnTo>
                <a:lnTo>
                  <a:pt x="420" y="632"/>
                </a:lnTo>
                <a:lnTo>
                  <a:pt x="420" y="643"/>
                </a:lnTo>
                <a:cubicBezTo>
                  <a:pt x="420" y="696"/>
                  <a:pt x="377" y="739"/>
                  <a:pt x="324" y="739"/>
                </a:cubicBezTo>
                <a:lnTo>
                  <a:pt x="323" y="739"/>
                </a:lnTo>
                <a:lnTo>
                  <a:pt x="322" y="739"/>
                </a:lnTo>
                <a:lnTo>
                  <a:pt x="417" y="628"/>
                </a:lnTo>
                <a:lnTo>
                  <a:pt x="418" y="634"/>
                </a:lnTo>
                <a:lnTo>
                  <a:pt x="415" y="619"/>
                </a:lnTo>
                <a:lnTo>
                  <a:pt x="416" y="622"/>
                </a:lnTo>
                <a:lnTo>
                  <a:pt x="228" y="652"/>
                </a:lnTo>
                <a:lnTo>
                  <a:pt x="229" y="657"/>
                </a:lnTo>
                <a:lnTo>
                  <a:pt x="228" y="648"/>
                </a:lnTo>
                <a:lnTo>
                  <a:pt x="226" y="628"/>
                </a:lnTo>
                <a:lnTo>
                  <a:pt x="226" y="624"/>
                </a:lnTo>
                <a:lnTo>
                  <a:pt x="416" y="648"/>
                </a:lnTo>
                <a:lnTo>
                  <a:pt x="415" y="652"/>
                </a:lnTo>
                <a:lnTo>
                  <a:pt x="417" y="628"/>
                </a:lnTo>
                <a:lnTo>
                  <a:pt x="417" y="648"/>
                </a:lnTo>
                <a:lnTo>
                  <a:pt x="415" y="662"/>
                </a:lnTo>
                <a:lnTo>
                  <a:pt x="414" y="668"/>
                </a:lnTo>
                <a:cubicBezTo>
                  <a:pt x="406" y="718"/>
                  <a:pt x="361" y="752"/>
                  <a:pt x="312" y="748"/>
                </a:cubicBezTo>
                <a:cubicBezTo>
                  <a:pt x="262" y="744"/>
                  <a:pt x="223" y="702"/>
                  <a:pt x="223" y="652"/>
                </a:cubicBezTo>
                <a:lnTo>
                  <a:pt x="223" y="649"/>
                </a:lnTo>
                <a:lnTo>
                  <a:pt x="223" y="643"/>
                </a:lnTo>
                <a:cubicBezTo>
                  <a:pt x="223" y="638"/>
                  <a:pt x="224" y="633"/>
                  <a:pt x="225" y="628"/>
                </a:cubicBezTo>
                <a:lnTo>
                  <a:pt x="226" y="622"/>
                </a:lnTo>
                <a:lnTo>
                  <a:pt x="224" y="637"/>
                </a:lnTo>
                <a:lnTo>
                  <a:pt x="224" y="633"/>
                </a:lnTo>
                <a:lnTo>
                  <a:pt x="416" y="633"/>
                </a:lnTo>
                <a:lnTo>
                  <a:pt x="416" y="637"/>
                </a:lnTo>
                <a:cubicBezTo>
                  <a:pt x="416" y="643"/>
                  <a:pt x="416" y="648"/>
                  <a:pt x="415" y="653"/>
                </a:cubicBezTo>
                <a:lnTo>
                  <a:pt x="414" y="659"/>
                </a:lnTo>
                <a:lnTo>
                  <a:pt x="415" y="643"/>
                </a:lnTo>
                <a:lnTo>
                  <a:pt x="415" y="649"/>
                </a:lnTo>
                <a:cubicBezTo>
                  <a:pt x="415" y="660"/>
                  <a:pt x="414" y="670"/>
                  <a:pt x="411" y="680"/>
                </a:cubicBezTo>
                <a:lnTo>
                  <a:pt x="410" y="683"/>
                </a:lnTo>
                <a:cubicBezTo>
                  <a:pt x="395" y="727"/>
                  <a:pt x="350" y="755"/>
                  <a:pt x="303" y="747"/>
                </a:cubicBezTo>
                <a:cubicBezTo>
                  <a:pt x="257" y="740"/>
                  <a:pt x="222" y="700"/>
                  <a:pt x="222" y="652"/>
                </a:cubicBezTo>
                <a:lnTo>
                  <a:pt x="222" y="648"/>
                </a:lnTo>
                <a:lnTo>
                  <a:pt x="224" y="667"/>
                </a:lnTo>
                <a:lnTo>
                  <a:pt x="223" y="662"/>
                </a:lnTo>
                <a:lnTo>
                  <a:pt x="317" y="739"/>
                </a:lnTo>
                <a:lnTo>
                  <a:pt x="316" y="739"/>
                </a:lnTo>
                <a:lnTo>
                  <a:pt x="412" y="643"/>
                </a:lnTo>
                <a:lnTo>
                  <a:pt x="412" y="648"/>
                </a:lnTo>
                <a:cubicBezTo>
                  <a:pt x="412" y="656"/>
                  <a:pt x="412" y="664"/>
                  <a:pt x="410" y="672"/>
                </a:cubicBezTo>
                <a:lnTo>
                  <a:pt x="409" y="676"/>
                </a:lnTo>
                <a:cubicBezTo>
                  <a:pt x="397" y="723"/>
                  <a:pt x="352" y="754"/>
                  <a:pt x="304" y="748"/>
                </a:cubicBezTo>
                <a:cubicBezTo>
                  <a:pt x="256" y="742"/>
                  <a:pt x="219" y="701"/>
                  <a:pt x="219" y="652"/>
                </a:cubicBezTo>
                <a:lnTo>
                  <a:pt x="219" y="648"/>
                </a:lnTo>
                <a:lnTo>
                  <a:pt x="219" y="643"/>
                </a:lnTo>
                <a:cubicBezTo>
                  <a:pt x="219" y="596"/>
                  <a:pt x="254" y="556"/>
                  <a:pt x="300" y="549"/>
                </a:cubicBezTo>
                <a:cubicBezTo>
                  <a:pt x="347" y="541"/>
                  <a:pt x="392" y="568"/>
                  <a:pt x="407" y="613"/>
                </a:cubicBezTo>
                <a:lnTo>
                  <a:pt x="408" y="616"/>
                </a:lnTo>
                <a:cubicBezTo>
                  <a:pt x="411" y="626"/>
                  <a:pt x="412" y="636"/>
                  <a:pt x="412" y="646"/>
                </a:cubicBezTo>
                <a:lnTo>
                  <a:pt x="412" y="652"/>
                </a:lnTo>
                <a:lnTo>
                  <a:pt x="412" y="662"/>
                </a:lnTo>
                <a:lnTo>
                  <a:pt x="412" y="668"/>
                </a:lnTo>
                <a:lnTo>
                  <a:pt x="412" y="671"/>
                </a:lnTo>
                <a:cubicBezTo>
                  <a:pt x="412" y="721"/>
                  <a:pt x="374" y="763"/>
                  <a:pt x="324" y="767"/>
                </a:cubicBezTo>
                <a:cubicBezTo>
                  <a:pt x="275" y="771"/>
                  <a:pt x="230" y="737"/>
                  <a:pt x="222" y="687"/>
                </a:cubicBezTo>
                <a:lnTo>
                  <a:pt x="221" y="681"/>
                </a:lnTo>
                <a:lnTo>
                  <a:pt x="236" y="719"/>
                </a:lnTo>
                <a:lnTo>
                  <a:pt x="234" y="716"/>
                </a:lnTo>
                <a:lnTo>
                  <a:pt x="409" y="662"/>
                </a:lnTo>
                <a:lnTo>
                  <a:pt x="409" y="658"/>
                </a:lnTo>
                <a:lnTo>
                  <a:pt x="410" y="667"/>
                </a:lnTo>
                <a:lnTo>
                  <a:pt x="411" y="686"/>
                </a:lnTo>
                <a:lnTo>
                  <a:pt x="411" y="690"/>
                </a:lnTo>
                <a:lnTo>
                  <a:pt x="219" y="690"/>
                </a:lnTo>
                <a:lnTo>
                  <a:pt x="219" y="686"/>
                </a:lnTo>
                <a:lnTo>
                  <a:pt x="220" y="688"/>
                </a:lnTo>
                <a:lnTo>
                  <a:pt x="218" y="668"/>
                </a:lnTo>
                <a:lnTo>
                  <a:pt x="218" y="662"/>
                </a:lnTo>
                <a:cubicBezTo>
                  <a:pt x="218" y="609"/>
                  <a:pt x="261" y="566"/>
                  <a:pt x="314" y="566"/>
                </a:cubicBezTo>
                <a:lnTo>
                  <a:pt x="315" y="566"/>
                </a:lnTo>
                <a:cubicBezTo>
                  <a:pt x="368" y="566"/>
                  <a:pt x="411" y="609"/>
                  <a:pt x="411" y="662"/>
                </a:cubicBezTo>
                <a:lnTo>
                  <a:pt x="411" y="668"/>
                </a:lnTo>
                <a:lnTo>
                  <a:pt x="411" y="677"/>
                </a:lnTo>
                <a:lnTo>
                  <a:pt x="411" y="686"/>
                </a:lnTo>
                <a:lnTo>
                  <a:pt x="411" y="690"/>
                </a:lnTo>
                <a:lnTo>
                  <a:pt x="219" y="690"/>
                </a:lnTo>
                <a:lnTo>
                  <a:pt x="219" y="688"/>
                </a:lnTo>
                <a:lnTo>
                  <a:pt x="220" y="691"/>
                </a:lnTo>
                <a:lnTo>
                  <a:pt x="219" y="680"/>
                </a:lnTo>
                <a:cubicBezTo>
                  <a:pt x="216" y="653"/>
                  <a:pt x="225" y="627"/>
                  <a:pt x="244" y="607"/>
                </a:cubicBezTo>
                <a:cubicBezTo>
                  <a:pt x="262" y="587"/>
                  <a:pt x="287" y="575"/>
                  <a:pt x="314" y="575"/>
                </a:cubicBezTo>
                <a:lnTo>
                  <a:pt x="315" y="575"/>
                </a:lnTo>
                <a:cubicBezTo>
                  <a:pt x="368" y="575"/>
                  <a:pt x="411" y="618"/>
                  <a:pt x="411" y="671"/>
                </a:cubicBezTo>
                <a:lnTo>
                  <a:pt x="411" y="679"/>
                </a:lnTo>
                <a:lnTo>
                  <a:pt x="411" y="692"/>
                </a:lnTo>
                <a:lnTo>
                  <a:pt x="411" y="703"/>
                </a:lnTo>
                <a:lnTo>
                  <a:pt x="411" y="709"/>
                </a:lnTo>
                <a:lnTo>
                  <a:pt x="219" y="709"/>
                </a:lnTo>
                <a:lnTo>
                  <a:pt x="219" y="708"/>
                </a:lnTo>
                <a:lnTo>
                  <a:pt x="220" y="711"/>
                </a:lnTo>
                <a:lnTo>
                  <a:pt x="219" y="698"/>
                </a:lnTo>
                <a:cubicBezTo>
                  <a:pt x="218" y="685"/>
                  <a:pt x="219" y="672"/>
                  <a:pt x="223" y="660"/>
                </a:cubicBezTo>
                <a:lnTo>
                  <a:pt x="226" y="651"/>
                </a:lnTo>
                <a:lnTo>
                  <a:pt x="317" y="777"/>
                </a:lnTo>
                <a:lnTo>
                  <a:pt x="313" y="777"/>
                </a:lnTo>
                <a:lnTo>
                  <a:pt x="409" y="681"/>
                </a:lnTo>
                <a:lnTo>
                  <a:pt x="409" y="689"/>
                </a:lnTo>
                <a:lnTo>
                  <a:pt x="410" y="703"/>
                </a:lnTo>
                <a:lnTo>
                  <a:pt x="314" y="613"/>
                </a:lnTo>
                <a:lnTo>
                  <a:pt x="315" y="613"/>
                </a:lnTo>
                <a:lnTo>
                  <a:pt x="221" y="725"/>
                </a:lnTo>
                <a:lnTo>
                  <a:pt x="220" y="719"/>
                </a:lnTo>
                <a:lnTo>
                  <a:pt x="235" y="757"/>
                </a:lnTo>
                <a:lnTo>
                  <a:pt x="233" y="754"/>
                </a:lnTo>
                <a:lnTo>
                  <a:pt x="408" y="690"/>
                </a:lnTo>
                <a:lnTo>
                  <a:pt x="409" y="700"/>
                </a:lnTo>
                <a:lnTo>
                  <a:pt x="410" y="710"/>
                </a:lnTo>
                <a:cubicBezTo>
                  <a:pt x="413" y="737"/>
                  <a:pt x="404" y="764"/>
                  <a:pt x="386" y="784"/>
                </a:cubicBezTo>
                <a:cubicBezTo>
                  <a:pt x="367" y="804"/>
                  <a:pt x="342" y="815"/>
                  <a:pt x="314" y="815"/>
                </a:cubicBezTo>
                <a:lnTo>
                  <a:pt x="313" y="815"/>
                </a:lnTo>
                <a:cubicBezTo>
                  <a:pt x="264" y="815"/>
                  <a:pt x="222" y="778"/>
                  <a:pt x="218" y="728"/>
                </a:cubicBezTo>
                <a:lnTo>
                  <a:pt x="217" y="720"/>
                </a:lnTo>
                <a:lnTo>
                  <a:pt x="216" y="712"/>
                </a:lnTo>
                <a:lnTo>
                  <a:pt x="407" y="700"/>
                </a:lnTo>
                <a:lnTo>
                  <a:pt x="407" y="717"/>
                </a:lnTo>
                <a:lnTo>
                  <a:pt x="406" y="733"/>
                </a:lnTo>
                <a:lnTo>
                  <a:pt x="405" y="740"/>
                </a:lnTo>
                <a:cubicBezTo>
                  <a:pt x="403" y="750"/>
                  <a:pt x="400" y="760"/>
                  <a:pt x="395" y="769"/>
                </a:cubicBezTo>
                <a:lnTo>
                  <a:pt x="394" y="771"/>
                </a:lnTo>
                <a:cubicBezTo>
                  <a:pt x="374" y="811"/>
                  <a:pt x="330" y="832"/>
                  <a:pt x="286" y="822"/>
                </a:cubicBezTo>
                <a:cubicBezTo>
                  <a:pt x="243" y="812"/>
                  <a:pt x="212" y="773"/>
                  <a:pt x="212" y="728"/>
                </a:cubicBezTo>
                <a:lnTo>
                  <a:pt x="212" y="722"/>
                </a:lnTo>
                <a:lnTo>
                  <a:pt x="212" y="713"/>
                </a:lnTo>
                <a:lnTo>
                  <a:pt x="212" y="704"/>
                </a:lnTo>
                <a:lnTo>
                  <a:pt x="212" y="700"/>
                </a:lnTo>
                <a:lnTo>
                  <a:pt x="404" y="700"/>
                </a:lnTo>
                <a:lnTo>
                  <a:pt x="404" y="704"/>
                </a:lnTo>
                <a:lnTo>
                  <a:pt x="404" y="713"/>
                </a:lnTo>
                <a:lnTo>
                  <a:pt x="404" y="722"/>
                </a:lnTo>
                <a:cubicBezTo>
                  <a:pt x="404" y="728"/>
                  <a:pt x="404" y="733"/>
                  <a:pt x="403" y="738"/>
                </a:cubicBezTo>
                <a:lnTo>
                  <a:pt x="402" y="744"/>
                </a:lnTo>
                <a:cubicBezTo>
                  <a:pt x="394" y="794"/>
                  <a:pt x="349" y="828"/>
                  <a:pt x="300" y="824"/>
                </a:cubicBezTo>
                <a:cubicBezTo>
                  <a:pt x="250" y="820"/>
                  <a:pt x="211" y="778"/>
                  <a:pt x="211" y="728"/>
                </a:cubicBezTo>
                <a:lnTo>
                  <a:pt x="211" y="725"/>
                </a:lnTo>
                <a:lnTo>
                  <a:pt x="213" y="741"/>
                </a:lnTo>
                <a:lnTo>
                  <a:pt x="212" y="735"/>
                </a:lnTo>
                <a:lnTo>
                  <a:pt x="306" y="815"/>
                </a:lnTo>
                <a:lnTo>
                  <a:pt x="305" y="815"/>
                </a:lnTo>
                <a:lnTo>
                  <a:pt x="401" y="719"/>
                </a:lnTo>
                <a:lnTo>
                  <a:pt x="401" y="728"/>
                </a:lnTo>
                <a:lnTo>
                  <a:pt x="400" y="713"/>
                </a:lnTo>
                <a:lnTo>
                  <a:pt x="401" y="719"/>
                </a:lnTo>
                <a:cubicBezTo>
                  <a:pt x="402" y="724"/>
                  <a:pt x="402" y="729"/>
                  <a:pt x="402" y="734"/>
                </a:cubicBezTo>
                <a:lnTo>
                  <a:pt x="402" y="738"/>
                </a:lnTo>
                <a:lnTo>
                  <a:pt x="210" y="738"/>
                </a:lnTo>
                <a:lnTo>
                  <a:pt x="210" y="733"/>
                </a:lnTo>
                <a:cubicBezTo>
                  <a:pt x="210" y="727"/>
                  <a:pt x="211" y="721"/>
                  <a:pt x="212" y="715"/>
                </a:cubicBezTo>
                <a:lnTo>
                  <a:pt x="213" y="710"/>
                </a:lnTo>
                <a:cubicBezTo>
                  <a:pt x="223" y="661"/>
                  <a:pt x="268" y="628"/>
                  <a:pt x="317" y="633"/>
                </a:cubicBezTo>
                <a:cubicBezTo>
                  <a:pt x="366" y="638"/>
                  <a:pt x="403" y="679"/>
                  <a:pt x="403" y="728"/>
                </a:cubicBezTo>
                <a:lnTo>
                  <a:pt x="403" y="732"/>
                </a:lnTo>
                <a:cubicBezTo>
                  <a:pt x="403" y="738"/>
                  <a:pt x="403" y="743"/>
                  <a:pt x="402" y="748"/>
                </a:cubicBezTo>
                <a:lnTo>
                  <a:pt x="401" y="754"/>
                </a:lnTo>
                <a:cubicBezTo>
                  <a:pt x="393" y="801"/>
                  <a:pt x="353" y="834"/>
                  <a:pt x="306" y="834"/>
                </a:cubicBezTo>
                <a:lnTo>
                  <a:pt x="304" y="834"/>
                </a:lnTo>
                <a:lnTo>
                  <a:pt x="396" y="708"/>
                </a:lnTo>
                <a:lnTo>
                  <a:pt x="398" y="714"/>
                </a:lnTo>
                <a:lnTo>
                  <a:pt x="399" y="717"/>
                </a:lnTo>
                <a:lnTo>
                  <a:pt x="212" y="758"/>
                </a:lnTo>
                <a:lnTo>
                  <a:pt x="212" y="757"/>
                </a:lnTo>
                <a:lnTo>
                  <a:pt x="210" y="747"/>
                </a:lnTo>
                <a:cubicBezTo>
                  <a:pt x="201" y="700"/>
                  <a:pt x="228" y="653"/>
                  <a:pt x="273" y="638"/>
                </a:cubicBezTo>
                <a:cubicBezTo>
                  <a:pt x="319" y="622"/>
                  <a:pt x="369" y="643"/>
                  <a:pt x="390" y="686"/>
                </a:cubicBezTo>
                <a:lnTo>
                  <a:pt x="392" y="690"/>
                </a:lnTo>
                <a:cubicBezTo>
                  <a:pt x="397" y="698"/>
                  <a:pt x="400" y="707"/>
                  <a:pt x="401" y="717"/>
                </a:cubicBezTo>
                <a:lnTo>
                  <a:pt x="402" y="723"/>
                </a:lnTo>
                <a:cubicBezTo>
                  <a:pt x="407" y="751"/>
                  <a:pt x="399" y="779"/>
                  <a:pt x="381" y="801"/>
                </a:cubicBezTo>
                <a:cubicBezTo>
                  <a:pt x="362" y="822"/>
                  <a:pt x="336" y="834"/>
                  <a:pt x="307" y="834"/>
                </a:cubicBezTo>
                <a:lnTo>
                  <a:pt x="305" y="834"/>
                </a:lnTo>
                <a:lnTo>
                  <a:pt x="303" y="834"/>
                </a:lnTo>
                <a:lnTo>
                  <a:pt x="398" y="720"/>
                </a:lnTo>
                <a:lnTo>
                  <a:pt x="399" y="728"/>
                </a:lnTo>
                <a:lnTo>
                  <a:pt x="401" y="737"/>
                </a:lnTo>
                <a:cubicBezTo>
                  <a:pt x="407" y="765"/>
                  <a:pt x="401" y="795"/>
                  <a:pt x="382" y="818"/>
                </a:cubicBezTo>
                <a:cubicBezTo>
                  <a:pt x="364" y="840"/>
                  <a:pt x="337" y="853"/>
                  <a:pt x="307" y="853"/>
                </a:cubicBezTo>
                <a:lnTo>
                  <a:pt x="306" y="853"/>
                </a:lnTo>
                <a:lnTo>
                  <a:pt x="402" y="757"/>
                </a:lnTo>
                <a:lnTo>
                  <a:pt x="402" y="778"/>
                </a:lnTo>
                <a:lnTo>
                  <a:pt x="401" y="787"/>
                </a:lnTo>
                <a:cubicBezTo>
                  <a:pt x="395" y="838"/>
                  <a:pt x="351" y="875"/>
                  <a:pt x="300" y="872"/>
                </a:cubicBezTo>
                <a:cubicBezTo>
                  <a:pt x="249" y="870"/>
                  <a:pt x="209" y="827"/>
                  <a:pt x="209" y="776"/>
                </a:cubicBezTo>
                <a:lnTo>
                  <a:pt x="209" y="773"/>
                </a:lnTo>
                <a:lnTo>
                  <a:pt x="209" y="766"/>
                </a:lnTo>
                <a:lnTo>
                  <a:pt x="209" y="760"/>
                </a:lnTo>
                <a:lnTo>
                  <a:pt x="209" y="757"/>
                </a:lnTo>
                <a:cubicBezTo>
                  <a:pt x="209" y="707"/>
                  <a:pt x="249" y="664"/>
                  <a:pt x="300" y="662"/>
                </a:cubicBezTo>
                <a:cubicBezTo>
                  <a:pt x="351" y="659"/>
                  <a:pt x="395" y="696"/>
                  <a:pt x="401" y="747"/>
                </a:cubicBezTo>
                <a:lnTo>
                  <a:pt x="402" y="757"/>
                </a:lnTo>
                <a:lnTo>
                  <a:pt x="403" y="767"/>
                </a:lnTo>
                <a:cubicBezTo>
                  <a:pt x="406" y="794"/>
                  <a:pt x="397" y="821"/>
                  <a:pt x="379" y="841"/>
                </a:cubicBezTo>
                <a:cubicBezTo>
                  <a:pt x="360" y="861"/>
                  <a:pt x="335" y="872"/>
                  <a:pt x="307" y="872"/>
                </a:cubicBezTo>
                <a:lnTo>
                  <a:pt x="305" y="872"/>
                </a:lnTo>
                <a:lnTo>
                  <a:pt x="401" y="766"/>
                </a:lnTo>
                <a:lnTo>
                  <a:pt x="402" y="785"/>
                </a:lnTo>
                <a:lnTo>
                  <a:pt x="402" y="791"/>
                </a:lnTo>
                <a:lnTo>
                  <a:pt x="402" y="795"/>
                </a:lnTo>
                <a:lnTo>
                  <a:pt x="210" y="795"/>
                </a:lnTo>
                <a:lnTo>
                  <a:pt x="210" y="791"/>
                </a:lnTo>
                <a:lnTo>
                  <a:pt x="210" y="785"/>
                </a:lnTo>
                <a:lnTo>
                  <a:pt x="306" y="881"/>
                </a:lnTo>
                <a:lnTo>
                  <a:pt x="305" y="881"/>
                </a:lnTo>
                <a:lnTo>
                  <a:pt x="401" y="785"/>
                </a:lnTo>
                <a:lnTo>
                  <a:pt x="401" y="795"/>
                </a:lnTo>
                <a:cubicBezTo>
                  <a:pt x="401" y="848"/>
                  <a:pt x="358" y="891"/>
                  <a:pt x="305" y="891"/>
                </a:cubicBezTo>
                <a:lnTo>
                  <a:pt x="304" y="891"/>
                </a:lnTo>
                <a:lnTo>
                  <a:pt x="304" y="699"/>
                </a:lnTo>
                <a:lnTo>
                  <a:pt x="306" y="699"/>
                </a:lnTo>
                <a:cubicBezTo>
                  <a:pt x="335" y="699"/>
                  <a:pt x="362" y="712"/>
                  <a:pt x="381" y="735"/>
                </a:cubicBezTo>
                <a:cubicBezTo>
                  <a:pt x="399" y="757"/>
                  <a:pt x="406" y="786"/>
                  <a:pt x="401" y="814"/>
                </a:cubicBezTo>
                <a:lnTo>
                  <a:pt x="399" y="824"/>
                </a:lnTo>
                <a:lnTo>
                  <a:pt x="398" y="828"/>
                </a:lnTo>
                <a:lnTo>
                  <a:pt x="304" y="708"/>
                </a:lnTo>
                <a:lnTo>
                  <a:pt x="307" y="708"/>
                </a:lnTo>
                <a:lnTo>
                  <a:pt x="307" y="900"/>
                </a:lnTo>
                <a:lnTo>
                  <a:pt x="305" y="900"/>
                </a:lnTo>
                <a:lnTo>
                  <a:pt x="400" y="789"/>
                </a:lnTo>
                <a:lnTo>
                  <a:pt x="401" y="795"/>
                </a:lnTo>
                <a:cubicBezTo>
                  <a:pt x="402" y="800"/>
                  <a:pt x="402" y="805"/>
                  <a:pt x="402" y="810"/>
                </a:cubicBezTo>
                <a:lnTo>
                  <a:pt x="402" y="814"/>
                </a:lnTo>
                <a:lnTo>
                  <a:pt x="210" y="814"/>
                </a:lnTo>
                <a:lnTo>
                  <a:pt x="210" y="809"/>
                </a:lnTo>
                <a:lnTo>
                  <a:pt x="212" y="828"/>
                </a:lnTo>
                <a:lnTo>
                  <a:pt x="211" y="823"/>
                </a:lnTo>
                <a:cubicBezTo>
                  <a:pt x="201" y="772"/>
                  <a:pt x="234" y="722"/>
                  <a:pt x="284" y="711"/>
                </a:cubicBezTo>
                <a:cubicBezTo>
                  <a:pt x="335" y="699"/>
                  <a:pt x="386" y="731"/>
                  <a:pt x="399" y="781"/>
                </a:cubicBezTo>
                <a:lnTo>
                  <a:pt x="400" y="785"/>
                </a:lnTo>
                <a:cubicBezTo>
                  <a:pt x="402" y="793"/>
                  <a:pt x="402" y="801"/>
                  <a:pt x="402" y="808"/>
                </a:cubicBezTo>
                <a:lnTo>
                  <a:pt x="402" y="814"/>
                </a:lnTo>
                <a:lnTo>
                  <a:pt x="210" y="814"/>
                </a:lnTo>
                <a:lnTo>
                  <a:pt x="210" y="808"/>
                </a:lnTo>
                <a:lnTo>
                  <a:pt x="210" y="804"/>
                </a:lnTo>
                <a:lnTo>
                  <a:pt x="400" y="825"/>
                </a:lnTo>
                <a:lnTo>
                  <a:pt x="400" y="823"/>
                </a:lnTo>
                <a:lnTo>
                  <a:pt x="399" y="833"/>
                </a:lnTo>
                <a:lnTo>
                  <a:pt x="303" y="727"/>
                </a:lnTo>
                <a:lnTo>
                  <a:pt x="305" y="727"/>
                </a:lnTo>
                <a:lnTo>
                  <a:pt x="211" y="805"/>
                </a:lnTo>
                <a:lnTo>
                  <a:pt x="213" y="795"/>
                </a:lnTo>
                <a:lnTo>
                  <a:pt x="214" y="791"/>
                </a:lnTo>
                <a:lnTo>
                  <a:pt x="399" y="845"/>
                </a:lnTo>
                <a:lnTo>
                  <a:pt x="398" y="848"/>
                </a:lnTo>
                <a:lnTo>
                  <a:pt x="401" y="833"/>
                </a:lnTo>
                <a:lnTo>
                  <a:pt x="400" y="839"/>
                </a:lnTo>
                <a:lnTo>
                  <a:pt x="401" y="810"/>
                </a:lnTo>
                <a:lnTo>
                  <a:pt x="402" y="817"/>
                </a:lnTo>
                <a:lnTo>
                  <a:pt x="398" y="800"/>
                </a:lnTo>
                <a:lnTo>
                  <a:pt x="399" y="803"/>
                </a:lnTo>
                <a:lnTo>
                  <a:pt x="214" y="857"/>
                </a:lnTo>
                <a:lnTo>
                  <a:pt x="211" y="843"/>
                </a:lnTo>
                <a:lnTo>
                  <a:pt x="211" y="838"/>
                </a:lnTo>
                <a:lnTo>
                  <a:pt x="210" y="832"/>
                </a:lnTo>
                <a:lnTo>
                  <a:pt x="219" y="859"/>
                </a:lnTo>
                <a:lnTo>
                  <a:pt x="218" y="857"/>
                </a:lnTo>
                <a:lnTo>
                  <a:pt x="399" y="814"/>
                </a:lnTo>
                <a:lnTo>
                  <a:pt x="399" y="818"/>
                </a:lnTo>
                <a:lnTo>
                  <a:pt x="399" y="832"/>
                </a:lnTo>
                <a:lnTo>
                  <a:pt x="398" y="856"/>
                </a:lnTo>
                <a:lnTo>
                  <a:pt x="397" y="863"/>
                </a:lnTo>
                <a:cubicBezTo>
                  <a:pt x="396" y="869"/>
                  <a:pt x="394" y="874"/>
                  <a:pt x="393" y="880"/>
                </a:cubicBezTo>
                <a:lnTo>
                  <a:pt x="392" y="883"/>
                </a:lnTo>
                <a:cubicBezTo>
                  <a:pt x="376" y="929"/>
                  <a:pt x="328" y="957"/>
                  <a:pt x="280" y="946"/>
                </a:cubicBezTo>
                <a:cubicBezTo>
                  <a:pt x="232" y="936"/>
                  <a:pt x="200" y="891"/>
                  <a:pt x="205" y="842"/>
                </a:cubicBezTo>
                <a:lnTo>
                  <a:pt x="206" y="834"/>
                </a:lnTo>
                <a:lnTo>
                  <a:pt x="207" y="824"/>
                </a:lnTo>
                <a:lnTo>
                  <a:pt x="302" y="929"/>
                </a:lnTo>
                <a:lnTo>
                  <a:pt x="297" y="929"/>
                </a:lnTo>
                <a:lnTo>
                  <a:pt x="393" y="833"/>
                </a:lnTo>
                <a:lnTo>
                  <a:pt x="393" y="842"/>
                </a:lnTo>
                <a:lnTo>
                  <a:pt x="393" y="849"/>
                </a:lnTo>
                <a:cubicBezTo>
                  <a:pt x="393" y="860"/>
                  <a:pt x="392" y="870"/>
                  <a:pt x="389" y="880"/>
                </a:cubicBezTo>
                <a:lnTo>
                  <a:pt x="388" y="883"/>
                </a:lnTo>
                <a:cubicBezTo>
                  <a:pt x="372" y="930"/>
                  <a:pt x="323" y="957"/>
                  <a:pt x="275" y="946"/>
                </a:cubicBezTo>
                <a:cubicBezTo>
                  <a:pt x="227" y="935"/>
                  <a:pt x="195" y="890"/>
                  <a:pt x="201" y="841"/>
                </a:cubicBezTo>
                <a:lnTo>
                  <a:pt x="201" y="844"/>
                </a:lnTo>
                <a:lnTo>
                  <a:pt x="202" y="845"/>
                </a:lnTo>
                <a:lnTo>
                  <a:pt x="201" y="837"/>
                </a:lnTo>
                <a:lnTo>
                  <a:pt x="211" y="868"/>
                </a:lnTo>
                <a:lnTo>
                  <a:pt x="210" y="866"/>
                </a:lnTo>
                <a:lnTo>
                  <a:pt x="391" y="835"/>
                </a:lnTo>
                <a:lnTo>
                  <a:pt x="390" y="831"/>
                </a:lnTo>
                <a:lnTo>
                  <a:pt x="390" y="844"/>
                </a:lnTo>
                <a:lnTo>
                  <a:pt x="390" y="855"/>
                </a:lnTo>
                <a:cubicBezTo>
                  <a:pt x="390" y="861"/>
                  <a:pt x="390" y="866"/>
                  <a:pt x="389" y="871"/>
                </a:cubicBezTo>
                <a:lnTo>
                  <a:pt x="388" y="877"/>
                </a:lnTo>
                <a:cubicBezTo>
                  <a:pt x="381" y="922"/>
                  <a:pt x="343" y="956"/>
                  <a:pt x="297" y="957"/>
                </a:cubicBezTo>
                <a:cubicBezTo>
                  <a:pt x="252" y="959"/>
                  <a:pt x="211" y="929"/>
                  <a:pt x="200" y="885"/>
                </a:cubicBezTo>
                <a:lnTo>
                  <a:pt x="199" y="881"/>
                </a:lnTo>
                <a:cubicBezTo>
                  <a:pt x="197" y="873"/>
                  <a:pt x="196" y="865"/>
                  <a:pt x="196" y="857"/>
                </a:cubicBezTo>
                <a:lnTo>
                  <a:pt x="197" y="858"/>
                </a:lnTo>
                <a:lnTo>
                  <a:pt x="195" y="838"/>
                </a:lnTo>
                <a:lnTo>
                  <a:pt x="195" y="833"/>
                </a:lnTo>
                <a:lnTo>
                  <a:pt x="387" y="833"/>
                </a:lnTo>
                <a:lnTo>
                  <a:pt x="387" y="827"/>
                </a:lnTo>
                <a:lnTo>
                  <a:pt x="388" y="846"/>
                </a:lnTo>
                <a:lnTo>
                  <a:pt x="388" y="855"/>
                </a:lnTo>
                <a:lnTo>
                  <a:pt x="388" y="861"/>
                </a:lnTo>
                <a:cubicBezTo>
                  <a:pt x="388" y="914"/>
                  <a:pt x="345" y="957"/>
                  <a:pt x="292" y="957"/>
                </a:cubicBezTo>
                <a:lnTo>
                  <a:pt x="291" y="957"/>
                </a:lnTo>
                <a:cubicBezTo>
                  <a:pt x="243" y="957"/>
                  <a:pt x="201" y="921"/>
                  <a:pt x="196" y="872"/>
                </a:cubicBezTo>
                <a:lnTo>
                  <a:pt x="196" y="871"/>
                </a:lnTo>
                <a:lnTo>
                  <a:pt x="194" y="861"/>
                </a:lnTo>
                <a:lnTo>
                  <a:pt x="288" y="938"/>
                </a:lnTo>
                <a:lnTo>
                  <a:pt x="286" y="938"/>
                </a:lnTo>
                <a:lnTo>
                  <a:pt x="378" y="870"/>
                </a:lnTo>
                <a:lnTo>
                  <a:pt x="375" y="880"/>
                </a:lnTo>
                <a:lnTo>
                  <a:pt x="379" y="843"/>
                </a:lnTo>
                <a:lnTo>
                  <a:pt x="380" y="862"/>
                </a:lnTo>
                <a:lnTo>
                  <a:pt x="380" y="871"/>
                </a:lnTo>
                <a:cubicBezTo>
                  <a:pt x="380" y="924"/>
                  <a:pt x="337" y="967"/>
                  <a:pt x="284" y="967"/>
                </a:cubicBezTo>
                <a:lnTo>
                  <a:pt x="281" y="967"/>
                </a:lnTo>
                <a:cubicBezTo>
                  <a:pt x="232" y="967"/>
                  <a:pt x="191" y="930"/>
                  <a:pt x="186" y="881"/>
                </a:cubicBezTo>
                <a:lnTo>
                  <a:pt x="185" y="871"/>
                </a:lnTo>
                <a:cubicBezTo>
                  <a:pt x="182" y="844"/>
                  <a:pt x="191" y="817"/>
                  <a:pt x="209" y="797"/>
                </a:cubicBezTo>
                <a:cubicBezTo>
                  <a:pt x="227" y="777"/>
                  <a:pt x="253" y="765"/>
                  <a:pt x="280" y="765"/>
                </a:cubicBezTo>
                <a:lnTo>
                  <a:pt x="281" y="765"/>
                </a:lnTo>
                <a:cubicBezTo>
                  <a:pt x="309" y="765"/>
                  <a:pt x="334" y="777"/>
                  <a:pt x="353" y="797"/>
                </a:cubicBezTo>
                <a:cubicBezTo>
                  <a:pt x="371" y="817"/>
                  <a:pt x="380" y="844"/>
                  <a:pt x="377" y="871"/>
                </a:cubicBezTo>
                <a:lnTo>
                  <a:pt x="376" y="882"/>
                </a:lnTo>
                <a:lnTo>
                  <a:pt x="375" y="891"/>
                </a:lnTo>
                <a:cubicBezTo>
                  <a:pt x="369" y="940"/>
                  <a:pt x="328" y="976"/>
                  <a:pt x="279" y="976"/>
                </a:cubicBezTo>
                <a:lnTo>
                  <a:pt x="274" y="976"/>
                </a:lnTo>
                <a:cubicBezTo>
                  <a:pt x="229" y="976"/>
                  <a:pt x="189" y="944"/>
                  <a:pt x="180" y="899"/>
                </a:cubicBezTo>
                <a:lnTo>
                  <a:pt x="179" y="894"/>
                </a:lnTo>
                <a:lnTo>
                  <a:pt x="188" y="918"/>
                </a:lnTo>
                <a:lnTo>
                  <a:pt x="186" y="914"/>
                </a:lnTo>
                <a:lnTo>
                  <a:pt x="367" y="871"/>
                </a:lnTo>
                <a:lnTo>
                  <a:pt x="367" y="876"/>
                </a:lnTo>
                <a:lnTo>
                  <a:pt x="367" y="880"/>
                </a:lnTo>
                <a:cubicBezTo>
                  <a:pt x="367" y="929"/>
                  <a:pt x="331" y="970"/>
                  <a:pt x="283" y="976"/>
                </a:cubicBezTo>
                <a:cubicBezTo>
                  <a:pt x="235" y="982"/>
                  <a:pt x="190" y="951"/>
                  <a:pt x="178" y="904"/>
                </a:cubicBezTo>
                <a:lnTo>
                  <a:pt x="176" y="895"/>
                </a:lnTo>
                <a:lnTo>
                  <a:pt x="175" y="890"/>
                </a:lnTo>
                <a:cubicBezTo>
                  <a:pt x="170" y="862"/>
                  <a:pt x="177" y="833"/>
                  <a:pt x="195" y="811"/>
                </a:cubicBezTo>
                <a:cubicBezTo>
                  <a:pt x="213" y="788"/>
                  <a:pt x="241" y="775"/>
                  <a:pt x="269" y="775"/>
                </a:cubicBezTo>
                <a:lnTo>
                  <a:pt x="270" y="775"/>
                </a:lnTo>
                <a:cubicBezTo>
                  <a:pt x="323" y="775"/>
                  <a:pt x="366" y="818"/>
                  <a:pt x="366" y="871"/>
                </a:cubicBezTo>
                <a:lnTo>
                  <a:pt x="366" y="877"/>
                </a:lnTo>
                <a:lnTo>
                  <a:pt x="366" y="887"/>
                </a:lnTo>
                <a:lnTo>
                  <a:pt x="366" y="895"/>
                </a:lnTo>
                <a:lnTo>
                  <a:pt x="366" y="899"/>
                </a:lnTo>
                <a:lnTo>
                  <a:pt x="174" y="899"/>
                </a:lnTo>
                <a:lnTo>
                  <a:pt x="174" y="897"/>
                </a:lnTo>
                <a:lnTo>
                  <a:pt x="176" y="916"/>
                </a:lnTo>
                <a:lnTo>
                  <a:pt x="174" y="900"/>
                </a:lnTo>
                <a:lnTo>
                  <a:pt x="173" y="888"/>
                </a:lnTo>
                <a:lnTo>
                  <a:pt x="364" y="880"/>
                </a:lnTo>
                <a:lnTo>
                  <a:pt x="364" y="890"/>
                </a:lnTo>
                <a:lnTo>
                  <a:pt x="364" y="899"/>
                </a:lnTo>
                <a:cubicBezTo>
                  <a:pt x="364" y="952"/>
                  <a:pt x="321" y="995"/>
                  <a:pt x="268" y="995"/>
                </a:cubicBezTo>
                <a:lnTo>
                  <a:pt x="267" y="995"/>
                </a:lnTo>
                <a:lnTo>
                  <a:pt x="363" y="899"/>
                </a:lnTo>
                <a:lnTo>
                  <a:pt x="363" y="909"/>
                </a:lnTo>
                <a:lnTo>
                  <a:pt x="363" y="915"/>
                </a:lnTo>
                <a:cubicBezTo>
                  <a:pt x="363" y="926"/>
                  <a:pt x="362" y="936"/>
                  <a:pt x="359" y="946"/>
                </a:cubicBezTo>
                <a:lnTo>
                  <a:pt x="358" y="949"/>
                </a:lnTo>
                <a:cubicBezTo>
                  <a:pt x="343" y="993"/>
                  <a:pt x="298" y="1021"/>
                  <a:pt x="251" y="1013"/>
                </a:cubicBezTo>
                <a:cubicBezTo>
                  <a:pt x="205" y="1006"/>
                  <a:pt x="170" y="966"/>
                  <a:pt x="170" y="918"/>
                </a:cubicBezTo>
                <a:lnTo>
                  <a:pt x="170" y="915"/>
                </a:lnTo>
                <a:lnTo>
                  <a:pt x="170" y="909"/>
                </a:lnTo>
                <a:lnTo>
                  <a:pt x="172" y="925"/>
                </a:lnTo>
                <a:lnTo>
                  <a:pt x="172" y="927"/>
                </a:lnTo>
                <a:lnTo>
                  <a:pt x="171" y="923"/>
                </a:lnTo>
                <a:lnTo>
                  <a:pt x="358" y="876"/>
                </a:lnTo>
                <a:lnTo>
                  <a:pt x="359" y="880"/>
                </a:lnTo>
                <a:cubicBezTo>
                  <a:pt x="361" y="888"/>
                  <a:pt x="361" y="896"/>
                  <a:pt x="361" y="903"/>
                </a:cubicBezTo>
                <a:lnTo>
                  <a:pt x="361" y="909"/>
                </a:lnTo>
                <a:lnTo>
                  <a:pt x="265" y="813"/>
                </a:lnTo>
                <a:lnTo>
                  <a:pt x="266" y="813"/>
                </a:lnTo>
                <a:cubicBezTo>
                  <a:pt x="319" y="813"/>
                  <a:pt x="362" y="856"/>
                  <a:pt x="362" y="909"/>
                </a:cubicBezTo>
                <a:lnTo>
                  <a:pt x="362" y="909"/>
                </a:lnTo>
                <a:lnTo>
                  <a:pt x="363" y="928"/>
                </a:lnTo>
                <a:lnTo>
                  <a:pt x="363" y="940"/>
                </a:lnTo>
                <a:lnTo>
                  <a:pt x="363" y="947"/>
                </a:lnTo>
                <a:lnTo>
                  <a:pt x="171" y="947"/>
                </a:lnTo>
                <a:lnTo>
                  <a:pt x="172" y="954"/>
                </a:lnTo>
                <a:lnTo>
                  <a:pt x="171" y="944"/>
                </a:lnTo>
                <a:lnTo>
                  <a:pt x="171" y="940"/>
                </a:lnTo>
                <a:lnTo>
                  <a:pt x="170" y="934"/>
                </a:lnTo>
                <a:cubicBezTo>
                  <a:pt x="165" y="906"/>
                  <a:pt x="173" y="878"/>
                  <a:pt x="191" y="856"/>
                </a:cubicBezTo>
                <a:cubicBezTo>
                  <a:pt x="209" y="835"/>
                  <a:pt x="236" y="822"/>
                  <a:pt x="264" y="822"/>
                </a:cubicBezTo>
                <a:lnTo>
                  <a:pt x="266" y="822"/>
                </a:lnTo>
                <a:cubicBezTo>
                  <a:pt x="309" y="822"/>
                  <a:pt x="346" y="850"/>
                  <a:pt x="358" y="891"/>
                </a:cubicBezTo>
                <a:lnTo>
                  <a:pt x="361" y="901"/>
                </a:lnTo>
                <a:cubicBezTo>
                  <a:pt x="366" y="916"/>
                  <a:pt x="367" y="932"/>
                  <a:pt x="364" y="947"/>
                </a:cubicBezTo>
                <a:lnTo>
                  <a:pt x="361" y="959"/>
                </a:lnTo>
                <a:lnTo>
                  <a:pt x="359" y="968"/>
                </a:lnTo>
                <a:lnTo>
                  <a:pt x="265" y="851"/>
                </a:lnTo>
                <a:lnTo>
                  <a:pt x="267" y="851"/>
                </a:lnTo>
                <a:lnTo>
                  <a:pt x="176" y="975"/>
                </a:lnTo>
                <a:lnTo>
                  <a:pt x="173" y="965"/>
                </a:lnTo>
                <a:cubicBezTo>
                  <a:pt x="164" y="936"/>
                  <a:pt x="169" y="905"/>
                  <a:pt x="187" y="880"/>
                </a:cubicBezTo>
                <a:cubicBezTo>
                  <a:pt x="206" y="856"/>
                  <a:pt x="234" y="841"/>
                  <a:pt x="264" y="841"/>
                </a:cubicBezTo>
                <a:lnTo>
                  <a:pt x="265" y="841"/>
                </a:lnTo>
                <a:lnTo>
                  <a:pt x="266" y="841"/>
                </a:lnTo>
                <a:cubicBezTo>
                  <a:pt x="294" y="841"/>
                  <a:pt x="319" y="853"/>
                  <a:pt x="338" y="873"/>
                </a:cubicBezTo>
                <a:cubicBezTo>
                  <a:pt x="356" y="893"/>
                  <a:pt x="365" y="920"/>
                  <a:pt x="362" y="947"/>
                </a:cubicBezTo>
                <a:lnTo>
                  <a:pt x="361" y="957"/>
                </a:lnTo>
                <a:lnTo>
                  <a:pt x="265" y="851"/>
                </a:lnTo>
                <a:lnTo>
                  <a:pt x="266" y="851"/>
                </a:lnTo>
                <a:cubicBezTo>
                  <a:pt x="319" y="851"/>
                  <a:pt x="362" y="894"/>
                  <a:pt x="362" y="947"/>
                </a:cubicBezTo>
                <a:lnTo>
                  <a:pt x="362" y="952"/>
                </a:lnTo>
                <a:cubicBezTo>
                  <a:pt x="362" y="960"/>
                  <a:pt x="362" y="968"/>
                  <a:pt x="360" y="976"/>
                </a:cubicBezTo>
                <a:lnTo>
                  <a:pt x="359" y="980"/>
                </a:lnTo>
                <a:cubicBezTo>
                  <a:pt x="347" y="1027"/>
                  <a:pt x="302" y="1058"/>
                  <a:pt x="254" y="1052"/>
                </a:cubicBezTo>
                <a:cubicBezTo>
                  <a:pt x="206" y="1046"/>
                  <a:pt x="169" y="1005"/>
                  <a:pt x="169" y="956"/>
                </a:cubicBezTo>
                <a:lnTo>
                  <a:pt x="169" y="952"/>
                </a:lnTo>
                <a:lnTo>
                  <a:pt x="169" y="947"/>
                </a:lnTo>
                <a:lnTo>
                  <a:pt x="360" y="966"/>
                </a:lnTo>
                <a:lnTo>
                  <a:pt x="359" y="971"/>
                </a:lnTo>
                <a:lnTo>
                  <a:pt x="360" y="952"/>
                </a:lnTo>
                <a:lnTo>
                  <a:pt x="360" y="956"/>
                </a:lnTo>
                <a:lnTo>
                  <a:pt x="170" y="938"/>
                </a:lnTo>
                <a:lnTo>
                  <a:pt x="171" y="933"/>
                </a:lnTo>
                <a:lnTo>
                  <a:pt x="169" y="951"/>
                </a:lnTo>
                <a:lnTo>
                  <a:pt x="169" y="947"/>
                </a:lnTo>
                <a:cubicBezTo>
                  <a:pt x="169" y="899"/>
                  <a:pt x="206" y="858"/>
                  <a:pt x="254" y="852"/>
                </a:cubicBezTo>
                <a:cubicBezTo>
                  <a:pt x="302" y="846"/>
                  <a:pt x="347" y="877"/>
                  <a:pt x="359" y="924"/>
                </a:cubicBezTo>
                <a:lnTo>
                  <a:pt x="361" y="932"/>
                </a:lnTo>
                <a:cubicBezTo>
                  <a:pt x="362" y="937"/>
                  <a:pt x="363" y="942"/>
                  <a:pt x="363" y="947"/>
                </a:cubicBezTo>
                <a:lnTo>
                  <a:pt x="364" y="958"/>
                </a:lnTo>
                <a:cubicBezTo>
                  <a:pt x="365" y="964"/>
                  <a:pt x="365" y="969"/>
                  <a:pt x="364" y="975"/>
                </a:cubicBezTo>
                <a:lnTo>
                  <a:pt x="363" y="986"/>
                </a:lnTo>
                <a:cubicBezTo>
                  <a:pt x="363" y="991"/>
                  <a:pt x="362" y="996"/>
                  <a:pt x="361" y="1001"/>
                </a:cubicBezTo>
                <a:lnTo>
                  <a:pt x="359" y="1009"/>
                </a:lnTo>
                <a:lnTo>
                  <a:pt x="174" y="955"/>
                </a:lnTo>
                <a:lnTo>
                  <a:pt x="175" y="952"/>
                </a:lnTo>
                <a:lnTo>
                  <a:pt x="170" y="982"/>
                </a:lnTo>
                <a:lnTo>
                  <a:pt x="170" y="975"/>
                </a:lnTo>
                <a:cubicBezTo>
                  <a:pt x="170" y="970"/>
                  <a:pt x="171" y="965"/>
                  <a:pt x="172" y="960"/>
                </a:cubicBezTo>
                <a:lnTo>
                  <a:pt x="173" y="954"/>
                </a:lnTo>
                <a:lnTo>
                  <a:pt x="176" y="1000"/>
                </a:lnTo>
                <a:lnTo>
                  <a:pt x="175" y="997"/>
                </a:lnTo>
                <a:lnTo>
                  <a:pt x="362" y="966"/>
                </a:lnTo>
                <a:lnTo>
                  <a:pt x="362" y="975"/>
                </a:lnTo>
                <a:lnTo>
                  <a:pt x="362" y="985"/>
                </a:lnTo>
                <a:lnTo>
                  <a:pt x="170" y="985"/>
                </a:lnTo>
                <a:lnTo>
                  <a:pt x="170" y="979"/>
                </a:lnTo>
                <a:lnTo>
                  <a:pt x="170" y="975"/>
                </a:lnTo>
                <a:lnTo>
                  <a:pt x="362" y="975"/>
                </a:lnTo>
                <a:lnTo>
                  <a:pt x="362" y="996"/>
                </a:lnTo>
                <a:lnTo>
                  <a:pt x="361" y="1005"/>
                </a:lnTo>
                <a:lnTo>
                  <a:pt x="174" y="964"/>
                </a:lnTo>
                <a:lnTo>
                  <a:pt x="175" y="961"/>
                </a:lnTo>
                <a:lnTo>
                  <a:pt x="170" y="991"/>
                </a:lnTo>
                <a:lnTo>
                  <a:pt x="170" y="985"/>
                </a:lnTo>
                <a:lnTo>
                  <a:pt x="266" y="1081"/>
                </a:lnTo>
                <a:lnTo>
                  <a:pt x="265" y="1081"/>
                </a:lnTo>
                <a:lnTo>
                  <a:pt x="265" y="889"/>
                </a:lnTo>
                <a:lnTo>
                  <a:pt x="266" y="889"/>
                </a:lnTo>
                <a:cubicBezTo>
                  <a:pt x="295" y="889"/>
                  <a:pt x="322" y="902"/>
                  <a:pt x="341" y="925"/>
                </a:cubicBezTo>
                <a:cubicBezTo>
                  <a:pt x="359" y="947"/>
                  <a:pt x="366" y="976"/>
                  <a:pt x="361" y="1004"/>
                </a:cubicBezTo>
                <a:lnTo>
                  <a:pt x="359" y="1014"/>
                </a:lnTo>
                <a:lnTo>
                  <a:pt x="358" y="1018"/>
                </a:lnTo>
                <a:cubicBezTo>
                  <a:pt x="347" y="1060"/>
                  <a:pt x="309" y="1090"/>
                  <a:pt x="264" y="1090"/>
                </a:cubicBezTo>
                <a:cubicBezTo>
                  <a:pt x="220" y="1090"/>
                  <a:pt x="182" y="1060"/>
                  <a:pt x="171" y="1018"/>
                </a:cubicBezTo>
                <a:lnTo>
                  <a:pt x="170" y="1014"/>
                </a:lnTo>
                <a:cubicBezTo>
                  <a:pt x="168" y="1006"/>
                  <a:pt x="167" y="998"/>
                  <a:pt x="167" y="990"/>
                </a:cubicBezTo>
                <a:lnTo>
                  <a:pt x="167" y="985"/>
                </a:lnTo>
                <a:lnTo>
                  <a:pt x="359" y="985"/>
                </a:lnTo>
                <a:lnTo>
                  <a:pt x="359" y="988"/>
                </a:lnTo>
                <a:lnTo>
                  <a:pt x="359" y="994"/>
                </a:lnTo>
                <a:cubicBezTo>
                  <a:pt x="359" y="999"/>
                  <a:pt x="359" y="1004"/>
                  <a:pt x="359" y="1008"/>
                </a:cubicBezTo>
                <a:lnTo>
                  <a:pt x="358" y="1015"/>
                </a:lnTo>
                <a:cubicBezTo>
                  <a:pt x="357" y="1021"/>
                  <a:pt x="355" y="1026"/>
                  <a:pt x="354" y="1032"/>
                </a:cubicBezTo>
                <a:lnTo>
                  <a:pt x="353" y="1035"/>
                </a:lnTo>
                <a:cubicBezTo>
                  <a:pt x="339" y="1077"/>
                  <a:pt x="298" y="1104"/>
                  <a:pt x="254" y="1100"/>
                </a:cubicBezTo>
                <a:cubicBezTo>
                  <a:pt x="210" y="1097"/>
                  <a:pt x="174" y="1064"/>
                  <a:pt x="167" y="1020"/>
                </a:cubicBezTo>
                <a:lnTo>
                  <a:pt x="166" y="1014"/>
                </a:lnTo>
                <a:cubicBezTo>
                  <a:pt x="165" y="1009"/>
                  <a:pt x="164" y="1004"/>
                  <a:pt x="164" y="998"/>
                </a:cubicBezTo>
                <a:lnTo>
                  <a:pt x="164" y="994"/>
                </a:lnTo>
                <a:lnTo>
                  <a:pt x="356" y="994"/>
                </a:lnTo>
                <a:lnTo>
                  <a:pt x="356" y="1000"/>
                </a:lnTo>
                <a:lnTo>
                  <a:pt x="356" y="1009"/>
                </a:lnTo>
                <a:lnTo>
                  <a:pt x="356" y="1018"/>
                </a:lnTo>
                <a:lnTo>
                  <a:pt x="356" y="1023"/>
                </a:lnTo>
                <a:lnTo>
                  <a:pt x="164" y="1023"/>
                </a:lnTo>
                <a:lnTo>
                  <a:pt x="164" y="1021"/>
                </a:lnTo>
                <a:lnTo>
                  <a:pt x="165" y="1024"/>
                </a:lnTo>
                <a:lnTo>
                  <a:pt x="164" y="1013"/>
                </a:lnTo>
                <a:lnTo>
                  <a:pt x="259" y="1100"/>
                </a:lnTo>
                <a:lnTo>
                  <a:pt x="258" y="1100"/>
                </a:lnTo>
                <a:lnTo>
                  <a:pt x="253" y="1100"/>
                </a:lnTo>
                <a:lnTo>
                  <a:pt x="348" y="986"/>
                </a:lnTo>
                <a:lnTo>
                  <a:pt x="348" y="986"/>
                </a:lnTo>
                <a:lnTo>
                  <a:pt x="349" y="990"/>
                </a:lnTo>
                <a:cubicBezTo>
                  <a:pt x="356" y="1019"/>
                  <a:pt x="349" y="1049"/>
                  <a:pt x="331" y="1073"/>
                </a:cubicBezTo>
                <a:cubicBezTo>
                  <a:pt x="313" y="1096"/>
                  <a:pt x="285" y="1109"/>
                  <a:pt x="255" y="1109"/>
                </a:cubicBezTo>
                <a:lnTo>
                  <a:pt x="253" y="1109"/>
                </a:lnTo>
                <a:lnTo>
                  <a:pt x="345" y="1041"/>
                </a:lnTo>
                <a:lnTo>
                  <a:pt x="342" y="1051"/>
                </a:lnTo>
                <a:cubicBezTo>
                  <a:pt x="330" y="1092"/>
                  <a:pt x="293" y="1119"/>
                  <a:pt x="250" y="1119"/>
                </a:cubicBezTo>
                <a:lnTo>
                  <a:pt x="249" y="1119"/>
                </a:lnTo>
                <a:cubicBezTo>
                  <a:pt x="221" y="1119"/>
                  <a:pt x="194" y="1107"/>
                  <a:pt x="176" y="1086"/>
                </a:cubicBezTo>
                <a:cubicBezTo>
                  <a:pt x="158" y="1064"/>
                  <a:pt x="150" y="1036"/>
                  <a:pt x="155" y="1008"/>
                </a:cubicBezTo>
                <a:lnTo>
                  <a:pt x="156" y="1002"/>
                </a:lnTo>
                <a:lnTo>
                  <a:pt x="154" y="1017"/>
                </a:lnTo>
                <a:lnTo>
                  <a:pt x="154" y="1013"/>
                </a:lnTo>
                <a:cubicBezTo>
                  <a:pt x="154" y="962"/>
                  <a:pt x="195" y="920"/>
                  <a:pt x="246" y="918"/>
                </a:cubicBezTo>
                <a:cubicBezTo>
                  <a:pt x="297" y="915"/>
                  <a:pt x="341" y="953"/>
                  <a:pt x="346" y="1004"/>
                </a:cubicBezTo>
                <a:lnTo>
                  <a:pt x="347" y="1023"/>
                </a:lnTo>
                <a:lnTo>
                  <a:pt x="347" y="1032"/>
                </a:lnTo>
                <a:lnTo>
                  <a:pt x="155" y="1032"/>
                </a:lnTo>
                <a:lnTo>
                  <a:pt x="155" y="1028"/>
                </a:lnTo>
                <a:lnTo>
                  <a:pt x="157" y="1047"/>
                </a:lnTo>
                <a:lnTo>
                  <a:pt x="156" y="1042"/>
                </a:lnTo>
                <a:lnTo>
                  <a:pt x="346" y="1023"/>
                </a:lnTo>
                <a:lnTo>
                  <a:pt x="346" y="1028"/>
                </a:lnTo>
                <a:lnTo>
                  <a:pt x="346" y="1032"/>
                </a:lnTo>
                <a:lnTo>
                  <a:pt x="154" y="1032"/>
                </a:lnTo>
                <a:lnTo>
                  <a:pt x="154" y="1027"/>
                </a:lnTo>
                <a:lnTo>
                  <a:pt x="157" y="1051"/>
                </a:lnTo>
                <a:lnTo>
                  <a:pt x="156" y="1047"/>
                </a:lnTo>
                <a:lnTo>
                  <a:pt x="345" y="1023"/>
                </a:lnTo>
                <a:lnTo>
                  <a:pt x="345" y="1033"/>
                </a:lnTo>
                <a:cubicBezTo>
                  <a:pt x="345" y="1039"/>
                  <a:pt x="345" y="1044"/>
                  <a:pt x="344" y="1049"/>
                </a:cubicBezTo>
                <a:lnTo>
                  <a:pt x="343" y="1055"/>
                </a:lnTo>
                <a:lnTo>
                  <a:pt x="344" y="1039"/>
                </a:lnTo>
                <a:lnTo>
                  <a:pt x="344" y="1042"/>
                </a:lnTo>
                <a:lnTo>
                  <a:pt x="152" y="1042"/>
                </a:lnTo>
                <a:lnTo>
                  <a:pt x="152" y="1034"/>
                </a:lnTo>
                <a:lnTo>
                  <a:pt x="152" y="1023"/>
                </a:lnTo>
                <a:lnTo>
                  <a:pt x="343" y="1042"/>
                </a:lnTo>
                <a:lnTo>
                  <a:pt x="341" y="1052"/>
                </a:lnTo>
                <a:lnTo>
                  <a:pt x="340" y="1056"/>
                </a:lnTo>
                <a:cubicBezTo>
                  <a:pt x="328" y="1103"/>
                  <a:pt x="283" y="1134"/>
                  <a:pt x="235" y="1128"/>
                </a:cubicBezTo>
                <a:cubicBezTo>
                  <a:pt x="187" y="1122"/>
                  <a:pt x="150" y="1081"/>
                  <a:pt x="150" y="1032"/>
                </a:cubicBezTo>
                <a:lnTo>
                  <a:pt x="150" y="1026"/>
                </a:lnTo>
                <a:lnTo>
                  <a:pt x="155" y="1057"/>
                </a:lnTo>
                <a:lnTo>
                  <a:pt x="154" y="1054"/>
                </a:lnTo>
                <a:lnTo>
                  <a:pt x="341" y="1023"/>
                </a:lnTo>
                <a:lnTo>
                  <a:pt x="341" y="1043"/>
                </a:lnTo>
                <a:lnTo>
                  <a:pt x="340" y="1051"/>
                </a:lnTo>
                <a:lnTo>
                  <a:pt x="340" y="1058"/>
                </a:lnTo>
                <a:cubicBezTo>
                  <a:pt x="340" y="1069"/>
                  <a:pt x="339" y="1079"/>
                  <a:pt x="336" y="1089"/>
                </a:cubicBezTo>
                <a:lnTo>
                  <a:pt x="335" y="1092"/>
                </a:lnTo>
                <a:cubicBezTo>
                  <a:pt x="320" y="1136"/>
                  <a:pt x="275" y="1164"/>
                  <a:pt x="228" y="1156"/>
                </a:cubicBezTo>
                <a:cubicBezTo>
                  <a:pt x="182" y="1149"/>
                  <a:pt x="147" y="1109"/>
                  <a:pt x="147" y="1061"/>
                </a:cubicBezTo>
                <a:lnTo>
                  <a:pt x="147" y="1056"/>
                </a:lnTo>
                <a:lnTo>
                  <a:pt x="149" y="1075"/>
                </a:lnTo>
                <a:lnTo>
                  <a:pt x="148" y="1070"/>
                </a:lnTo>
                <a:lnTo>
                  <a:pt x="332" y="1087"/>
                </a:lnTo>
                <a:lnTo>
                  <a:pt x="330" y="1092"/>
                </a:lnTo>
                <a:lnTo>
                  <a:pt x="328" y="1097"/>
                </a:lnTo>
                <a:cubicBezTo>
                  <a:pt x="311" y="1140"/>
                  <a:pt x="266" y="1164"/>
                  <a:pt x="220" y="1156"/>
                </a:cubicBezTo>
                <a:cubicBezTo>
                  <a:pt x="175" y="1147"/>
                  <a:pt x="142" y="1107"/>
                  <a:pt x="142" y="1061"/>
                </a:cubicBezTo>
                <a:lnTo>
                  <a:pt x="142" y="1058"/>
                </a:lnTo>
                <a:lnTo>
                  <a:pt x="143" y="1062"/>
                </a:lnTo>
                <a:lnTo>
                  <a:pt x="142" y="1053"/>
                </a:lnTo>
                <a:lnTo>
                  <a:pt x="237" y="1138"/>
                </a:lnTo>
                <a:lnTo>
                  <a:pt x="235" y="1138"/>
                </a:lnTo>
                <a:lnTo>
                  <a:pt x="331" y="1042"/>
                </a:lnTo>
                <a:lnTo>
                  <a:pt x="331" y="1063"/>
                </a:lnTo>
                <a:lnTo>
                  <a:pt x="330" y="1072"/>
                </a:lnTo>
                <a:cubicBezTo>
                  <a:pt x="324" y="1121"/>
                  <a:pt x="283" y="1157"/>
                  <a:pt x="234" y="1157"/>
                </a:cubicBezTo>
                <a:lnTo>
                  <a:pt x="232" y="1157"/>
                </a:lnTo>
                <a:lnTo>
                  <a:pt x="231" y="1157"/>
                </a:lnTo>
                <a:lnTo>
                  <a:pt x="230" y="1157"/>
                </a:lnTo>
                <a:cubicBezTo>
                  <a:pt x="177" y="1157"/>
                  <a:pt x="134" y="1114"/>
                  <a:pt x="134" y="1061"/>
                </a:cubicBezTo>
                <a:lnTo>
                  <a:pt x="134" y="1054"/>
                </a:lnTo>
                <a:lnTo>
                  <a:pt x="134" y="1051"/>
                </a:lnTo>
                <a:lnTo>
                  <a:pt x="326" y="1051"/>
                </a:lnTo>
                <a:lnTo>
                  <a:pt x="326" y="1059"/>
                </a:lnTo>
                <a:lnTo>
                  <a:pt x="326" y="1072"/>
                </a:lnTo>
                <a:lnTo>
                  <a:pt x="326" y="1085"/>
                </a:lnTo>
                <a:lnTo>
                  <a:pt x="326" y="1090"/>
                </a:lnTo>
                <a:lnTo>
                  <a:pt x="134" y="1090"/>
                </a:lnTo>
                <a:lnTo>
                  <a:pt x="135" y="1092"/>
                </a:lnTo>
                <a:lnTo>
                  <a:pt x="134" y="1080"/>
                </a:lnTo>
                <a:lnTo>
                  <a:pt x="132" y="1059"/>
                </a:lnTo>
                <a:lnTo>
                  <a:pt x="132" y="1051"/>
                </a:lnTo>
                <a:lnTo>
                  <a:pt x="296" y="1119"/>
                </a:lnTo>
                <a:lnTo>
                  <a:pt x="295" y="1120"/>
                </a:lnTo>
                <a:lnTo>
                  <a:pt x="323" y="1052"/>
                </a:lnTo>
                <a:lnTo>
                  <a:pt x="323" y="1058"/>
                </a:lnTo>
                <a:lnTo>
                  <a:pt x="323" y="1071"/>
                </a:lnTo>
                <a:lnTo>
                  <a:pt x="323" y="1090"/>
                </a:lnTo>
                <a:lnTo>
                  <a:pt x="322" y="1100"/>
                </a:lnTo>
                <a:lnTo>
                  <a:pt x="132" y="1075"/>
                </a:lnTo>
                <a:lnTo>
                  <a:pt x="133" y="1069"/>
                </a:lnTo>
                <a:lnTo>
                  <a:pt x="131" y="1084"/>
                </a:lnTo>
                <a:lnTo>
                  <a:pt x="131" y="1080"/>
                </a:lnTo>
                <a:lnTo>
                  <a:pt x="323" y="1080"/>
                </a:lnTo>
                <a:lnTo>
                  <a:pt x="323" y="1084"/>
                </a:lnTo>
                <a:cubicBezTo>
                  <a:pt x="323" y="1090"/>
                  <a:pt x="323" y="1095"/>
                  <a:pt x="322" y="1100"/>
                </a:cubicBezTo>
                <a:lnTo>
                  <a:pt x="321" y="1106"/>
                </a:lnTo>
                <a:lnTo>
                  <a:pt x="321" y="1075"/>
                </a:lnTo>
                <a:lnTo>
                  <a:pt x="322" y="1081"/>
                </a:lnTo>
                <a:lnTo>
                  <a:pt x="319" y="1066"/>
                </a:lnTo>
                <a:lnTo>
                  <a:pt x="320" y="1069"/>
                </a:lnTo>
                <a:lnTo>
                  <a:pt x="132" y="1099"/>
                </a:lnTo>
                <a:lnTo>
                  <a:pt x="132" y="1094"/>
                </a:lnTo>
                <a:lnTo>
                  <a:pt x="135" y="1118"/>
                </a:lnTo>
                <a:lnTo>
                  <a:pt x="134" y="1114"/>
                </a:lnTo>
                <a:lnTo>
                  <a:pt x="323" y="1090"/>
                </a:lnTo>
                <a:lnTo>
                  <a:pt x="323" y="1109"/>
                </a:lnTo>
                <a:lnTo>
                  <a:pt x="322" y="1119"/>
                </a:lnTo>
                <a:cubicBezTo>
                  <a:pt x="317" y="1170"/>
                  <a:pt x="273" y="1208"/>
                  <a:pt x="222" y="1205"/>
                </a:cubicBezTo>
                <a:cubicBezTo>
                  <a:pt x="171" y="1203"/>
                  <a:pt x="130" y="1161"/>
                  <a:pt x="130" y="1109"/>
                </a:cubicBezTo>
                <a:lnTo>
                  <a:pt x="130" y="1104"/>
                </a:lnTo>
                <a:lnTo>
                  <a:pt x="130" y="1099"/>
                </a:lnTo>
                <a:cubicBezTo>
                  <a:pt x="130" y="1048"/>
                  <a:pt x="171" y="1006"/>
                  <a:pt x="222" y="1004"/>
                </a:cubicBezTo>
                <a:cubicBezTo>
                  <a:pt x="273" y="1001"/>
                  <a:pt x="317" y="1039"/>
                  <a:pt x="322" y="1090"/>
                </a:cubicBezTo>
                <a:lnTo>
                  <a:pt x="323" y="1109"/>
                </a:lnTo>
                <a:lnTo>
                  <a:pt x="323" y="1118"/>
                </a:lnTo>
                <a:lnTo>
                  <a:pt x="131" y="1118"/>
                </a:lnTo>
                <a:lnTo>
                  <a:pt x="131" y="1115"/>
                </a:lnTo>
                <a:lnTo>
                  <a:pt x="133" y="1131"/>
                </a:lnTo>
                <a:lnTo>
                  <a:pt x="132" y="1125"/>
                </a:lnTo>
                <a:cubicBezTo>
                  <a:pt x="131" y="1120"/>
                  <a:pt x="130" y="1115"/>
                  <a:pt x="130" y="1109"/>
                </a:cubicBezTo>
                <a:lnTo>
                  <a:pt x="130" y="1099"/>
                </a:lnTo>
                <a:cubicBezTo>
                  <a:pt x="130" y="1046"/>
                  <a:pt x="173" y="1003"/>
                  <a:pt x="226" y="1003"/>
                </a:cubicBezTo>
                <a:lnTo>
                  <a:pt x="227" y="1003"/>
                </a:lnTo>
                <a:cubicBezTo>
                  <a:pt x="256" y="1003"/>
                  <a:pt x="283" y="1016"/>
                  <a:pt x="302" y="1039"/>
                </a:cubicBezTo>
                <a:cubicBezTo>
                  <a:pt x="320" y="1061"/>
                  <a:pt x="327" y="1090"/>
                  <a:pt x="322" y="1118"/>
                </a:cubicBezTo>
                <a:lnTo>
                  <a:pt x="320" y="1128"/>
                </a:lnTo>
                <a:lnTo>
                  <a:pt x="320" y="1094"/>
                </a:lnTo>
                <a:lnTo>
                  <a:pt x="321" y="1100"/>
                </a:lnTo>
                <a:cubicBezTo>
                  <a:pt x="322" y="1105"/>
                  <a:pt x="322" y="1110"/>
                  <a:pt x="322" y="1115"/>
                </a:cubicBezTo>
                <a:lnTo>
                  <a:pt x="322" y="1118"/>
                </a:lnTo>
                <a:lnTo>
                  <a:pt x="133" y="1095"/>
                </a:lnTo>
                <a:lnTo>
                  <a:pt x="133" y="1096"/>
                </a:lnTo>
                <a:lnTo>
                  <a:pt x="134" y="1091"/>
                </a:lnTo>
                <a:lnTo>
                  <a:pt x="320" y="1140"/>
                </a:lnTo>
                <a:lnTo>
                  <a:pt x="319" y="1143"/>
                </a:lnTo>
                <a:lnTo>
                  <a:pt x="317" y="1149"/>
                </a:lnTo>
                <a:lnTo>
                  <a:pt x="321" y="1118"/>
                </a:lnTo>
                <a:lnTo>
                  <a:pt x="321" y="1124"/>
                </a:lnTo>
                <a:lnTo>
                  <a:pt x="321" y="1128"/>
                </a:lnTo>
                <a:lnTo>
                  <a:pt x="129" y="1128"/>
                </a:lnTo>
                <a:lnTo>
                  <a:pt x="129" y="1122"/>
                </a:lnTo>
                <a:lnTo>
                  <a:pt x="132" y="1146"/>
                </a:lnTo>
                <a:lnTo>
                  <a:pt x="131" y="1142"/>
                </a:lnTo>
                <a:lnTo>
                  <a:pt x="320" y="1118"/>
                </a:lnTo>
                <a:lnTo>
                  <a:pt x="320" y="1128"/>
                </a:lnTo>
                <a:lnTo>
                  <a:pt x="320" y="1134"/>
                </a:lnTo>
                <a:lnTo>
                  <a:pt x="320" y="1137"/>
                </a:lnTo>
                <a:cubicBezTo>
                  <a:pt x="320" y="1188"/>
                  <a:pt x="281" y="1230"/>
                  <a:pt x="230" y="1233"/>
                </a:cubicBezTo>
                <a:cubicBezTo>
                  <a:pt x="180" y="1236"/>
                  <a:pt x="135" y="1200"/>
                  <a:pt x="129" y="1149"/>
                </a:cubicBezTo>
                <a:lnTo>
                  <a:pt x="128" y="1138"/>
                </a:lnTo>
                <a:lnTo>
                  <a:pt x="127" y="1127"/>
                </a:lnTo>
                <a:cubicBezTo>
                  <a:pt x="124" y="1100"/>
                  <a:pt x="133" y="1074"/>
                  <a:pt x="152" y="1054"/>
                </a:cubicBezTo>
                <a:cubicBezTo>
                  <a:pt x="170" y="1034"/>
                  <a:pt x="195" y="1022"/>
                  <a:pt x="222" y="1022"/>
                </a:cubicBezTo>
                <a:lnTo>
                  <a:pt x="223" y="1022"/>
                </a:lnTo>
                <a:cubicBezTo>
                  <a:pt x="276" y="1022"/>
                  <a:pt x="319" y="1065"/>
                  <a:pt x="319" y="1118"/>
                </a:cubicBezTo>
                <a:lnTo>
                  <a:pt x="319" y="1126"/>
                </a:lnTo>
                <a:lnTo>
                  <a:pt x="319" y="1137"/>
                </a:lnTo>
                <a:lnTo>
                  <a:pt x="319" y="1149"/>
                </a:lnTo>
                <a:lnTo>
                  <a:pt x="319" y="1156"/>
                </a:lnTo>
                <a:lnTo>
                  <a:pt x="319" y="1157"/>
                </a:lnTo>
                <a:lnTo>
                  <a:pt x="127" y="1157"/>
                </a:lnTo>
                <a:lnTo>
                  <a:pt x="127" y="1154"/>
                </a:lnTo>
                <a:lnTo>
                  <a:pt x="128" y="1168"/>
                </a:lnTo>
                <a:lnTo>
                  <a:pt x="127" y="1161"/>
                </a:lnTo>
                <a:lnTo>
                  <a:pt x="222" y="1243"/>
                </a:lnTo>
                <a:lnTo>
                  <a:pt x="220" y="1243"/>
                </a:lnTo>
                <a:lnTo>
                  <a:pt x="220" y="1051"/>
                </a:lnTo>
                <a:lnTo>
                  <a:pt x="224" y="1051"/>
                </a:lnTo>
                <a:lnTo>
                  <a:pt x="129" y="1161"/>
                </a:lnTo>
                <a:lnTo>
                  <a:pt x="128" y="1154"/>
                </a:lnTo>
                <a:lnTo>
                  <a:pt x="132" y="1171"/>
                </a:lnTo>
                <a:lnTo>
                  <a:pt x="131" y="1168"/>
                </a:lnTo>
                <a:lnTo>
                  <a:pt x="317" y="1153"/>
                </a:lnTo>
                <a:lnTo>
                  <a:pt x="316" y="1159"/>
                </a:lnTo>
                <a:lnTo>
                  <a:pt x="317" y="1143"/>
                </a:lnTo>
                <a:lnTo>
                  <a:pt x="317" y="1152"/>
                </a:lnTo>
                <a:lnTo>
                  <a:pt x="317" y="1161"/>
                </a:lnTo>
                <a:lnTo>
                  <a:pt x="317" y="1166"/>
                </a:lnTo>
                <a:lnTo>
                  <a:pt x="125" y="1166"/>
                </a:lnTo>
                <a:lnTo>
                  <a:pt x="125" y="1163"/>
                </a:lnTo>
                <a:lnTo>
                  <a:pt x="125" y="1157"/>
                </a:lnTo>
                <a:lnTo>
                  <a:pt x="125" y="1150"/>
                </a:lnTo>
                <a:lnTo>
                  <a:pt x="125" y="1147"/>
                </a:lnTo>
                <a:lnTo>
                  <a:pt x="317" y="1147"/>
                </a:lnTo>
                <a:lnTo>
                  <a:pt x="317" y="1150"/>
                </a:lnTo>
                <a:lnTo>
                  <a:pt x="317" y="1156"/>
                </a:lnTo>
                <a:lnTo>
                  <a:pt x="317" y="1166"/>
                </a:lnTo>
                <a:cubicBezTo>
                  <a:pt x="317" y="1215"/>
                  <a:pt x="281" y="1256"/>
                  <a:pt x="233" y="1262"/>
                </a:cubicBezTo>
                <a:cubicBezTo>
                  <a:pt x="185" y="1268"/>
                  <a:pt x="140" y="1237"/>
                  <a:pt x="128" y="1190"/>
                </a:cubicBezTo>
                <a:lnTo>
                  <a:pt x="127" y="1186"/>
                </a:lnTo>
                <a:cubicBezTo>
                  <a:pt x="125" y="1178"/>
                  <a:pt x="124" y="1170"/>
                  <a:pt x="124" y="1162"/>
                </a:cubicBezTo>
                <a:lnTo>
                  <a:pt x="124" y="1156"/>
                </a:lnTo>
                <a:lnTo>
                  <a:pt x="316" y="1156"/>
                </a:lnTo>
                <a:lnTo>
                  <a:pt x="316" y="1166"/>
                </a:lnTo>
                <a:lnTo>
                  <a:pt x="316" y="1175"/>
                </a:lnTo>
                <a:lnTo>
                  <a:pt x="127" y="1152"/>
                </a:lnTo>
                <a:lnTo>
                  <a:pt x="128" y="1148"/>
                </a:lnTo>
                <a:lnTo>
                  <a:pt x="125" y="1171"/>
                </a:lnTo>
                <a:lnTo>
                  <a:pt x="125" y="1166"/>
                </a:lnTo>
                <a:lnTo>
                  <a:pt x="315" y="1190"/>
                </a:lnTo>
                <a:lnTo>
                  <a:pt x="315" y="1189"/>
                </a:lnTo>
                <a:lnTo>
                  <a:pt x="314" y="1194"/>
                </a:lnTo>
                <a:lnTo>
                  <a:pt x="219" y="1079"/>
                </a:lnTo>
                <a:lnTo>
                  <a:pt x="221" y="1079"/>
                </a:lnTo>
                <a:lnTo>
                  <a:pt x="221" y="1271"/>
                </a:lnTo>
                <a:lnTo>
                  <a:pt x="217" y="1271"/>
                </a:lnTo>
                <a:lnTo>
                  <a:pt x="313" y="1175"/>
                </a:lnTo>
                <a:lnTo>
                  <a:pt x="313" y="1185"/>
                </a:lnTo>
                <a:lnTo>
                  <a:pt x="313" y="1194"/>
                </a:lnTo>
                <a:lnTo>
                  <a:pt x="121" y="1194"/>
                </a:lnTo>
                <a:lnTo>
                  <a:pt x="121" y="1191"/>
                </a:lnTo>
                <a:lnTo>
                  <a:pt x="121" y="1185"/>
                </a:lnTo>
                <a:lnTo>
                  <a:pt x="121" y="1178"/>
                </a:lnTo>
                <a:lnTo>
                  <a:pt x="126" y="1209"/>
                </a:lnTo>
                <a:lnTo>
                  <a:pt x="125" y="1206"/>
                </a:lnTo>
                <a:lnTo>
                  <a:pt x="312" y="1175"/>
                </a:lnTo>
                <a:lnTo>
                  <a:pt x="312" y="1184"/>
                </a:lnTo>
                <a:lnTo>
                  <a:pt x="312" y="1194"/>
                </a:lnTo>
                <a:lnTo>
                  <a:pt x="216" y="1098"/>
                </a:lnTo>
                <a:lnTo>
                  <a:pt x="217" y="1098"/>
                </a:lnTo>
                <a:lnTo>
                  <a:pt x="121" y="1194"/>
                </a:lnTo>
                <a:lnTo>
                  <a:pt x="121" y="1189"/>
                </a:lnTo>
                <a:lnTo>
                  <a:pt x="124" y="1213"/>
                </a:lnTo>
                <a:lnTo>
                  <a:pt x="123" y="1209"/>
                </a:lnTo>
                <a:lnTo>
                  <a:pt x="310" y="1162"/>
                </a:lnTo>
                <a:lnTo>
                  <a:pt x="311" y="1166"/>
                </a:lnTo>
                <a:cubicBezTo>
                  <a:pt x="313" y="1174"/>
                  <a:pt x="313" y="1182"/>
                  <a:pt x="313" y="1189"/>
                </a:cubicBezTo>
                <a:lnTo>
                  <a:pt x="313" y="1194"/>
                </a:lnTo>
                <a:cubicBezTo>
                  <a:pt x="313" y="1200"/>
                  <a:pt x="313" y="1205"/>
                  <a:pt x="312" y="1210"/>
                </a:cubicBezTo>
                <a:lnTo>
                  <a:pt x="310" y="1224"/>
                </a:lnTo>
                <a:lnTo>
                  <a:pt x="309" y="1228"/>
                </a:lnTo>
                <a:cubicBezTo>
                  <a:pt x="296" y="1277"/>
                  <a:pt x="249" y="1308"/>
                  <a:pt x="199" y="1299"/>
                </a:cubicBezTo>
                <a:cubicBezTo>
                  <a:pt x="149" y="1290"/>
                  <a:pt x="115" y="1245"/>
                  <a:pt x="120" y="1195"/>
                </a:cubicBezTo>
                <a:lnTo>
                  <a:pt x="123" y="1174"/>
                </a:lnTo>
                <a:lnTo>
                  <a:pt x="125" y="1165"/>
                </a:lnTo>
                <a:cubicBezTo>
                  <a:pt x="135" y="1117"/>
                  <a:pt x="180" y="1085"/>
                  <a:pt x="229" y="1090"/>
                </a:cubicBezTo>
                <a:cubicBezTo>
                  <a:pt x="278" y="1095"/>
                  <a:pt x="314" y="1137"/>
                  <a:pt x="314" y="1185"/>
                </a:cubicBezTo>
                <a:lnTo>
                  <a:pt x="314" y="1188"/>
                </a:lnTo>
                <a:cubicBezTo>
                  <a:pt x="314" y="1194"/>
                  <a:pt x="314" y="1199"/>
                  <a:pt x="313" y="1204"/>
                </a:cubicBezTo>
                <a:lnTo>
                  <a:pt x="312" y="1210"/>
                </a:lnTo>
                <a:lnTo>
                  <a:pt x="313" y="1194"/>
                </a:lnTo>
                <a:lnTo>
                  <a:pt x="313" y="1204"/>
                </a:lnTo>
                <a:lnTo>
                  <a:pt x="313" y="1214"/>
                </a:lnTo>
                <a:lnTo>
                  <a:pt x="313" y="1223"/>
                </a:lnTo>
                <a:lnTo>
                  <a:pt x="121" y="1223"/>
                </a:lnTo>
                <a:lnTo>
                  <a:pt x="121" y="1220"/>
                </a:lnTo>
                <a:lnTo>
                  <a:pt x="122" y="1234"/>
                </a:lnTo>
                <a:lnTo>
                  <a:pt x="121" y="1227"/>
                </a:lnTo>
                <a:cubicBezTo>
                  <a:pt x="121" y="1223"/>
                  <a:pt x="120" y="1218"/>
                  <a:pt x="120" y="1213"/>
                </a:cubicBezTo>
                <a:lnTo>
                  <a:pt x="120" y="1207"/>
                </a:lnTo>
                <a:cubicBezTo>
                  <a:pt x="120" y="1197"/>
                  <a:pt x="122" y="1187"/>
                  <a:pt x="125" y="1177"/>
                </a:cubicBezTo>
                <a:lnTo>
                  <a:pt x="126" y="1174"/>
                </a:lnTo>
                <a:cubicBezTo>
                  <a:pt x="140" y="1134"/>
                  <a:pt x="179" y="1107"/>
                  <a:pt x="221" y="1109"/>
                </a:cubicBezTo>
                <a:cubicBezTo>
                  <a:pt x="264" y="1110"/>
                  <a:pt x="300" y="1140"/>
                  <a:pt x="311" y="1181"/>
                </a:cubicBezTo>
                <a:lnTo>
                  <a:pt x="313" y="1190"/>
                </a:lnTo>
                <a:lnTo>
                  <a:pt x="314" y="1195"/>
                </a:lnTo>
                <a:cubicBezTo>
                  <a:pt x="319" y="1223"/>
                  <a:pt x="312" y="1252"/>
                  <a:pt x="294" y="1274"/>
                </a:cubicBezTo>
                <a:cubicBezTo>
                  <a:pt x="275" y="1297"/>
                  <a:pt x="248" y="1309"/>
                  <a:pt x="219" y="1309"/>
                </a:cubicBezTo>
                <a:lnTo>
                  <a:pt x="217" y="1309"/>
                </a:lnTo>
                <a:lnTo>
                  <a:pt x="215" y="1309"/>
                </a:lnTo>
                <a:lnTo>
                  <a:pt x="311" y="1204"/>
                </a:lnTo>
                <a:lnTo>
                  <a:pt x="312" y="1214"/>
                </a:lnTo>
                <a:cubicBezTo>
                  <a:pt x="313" y="1221"/>
                  <a:pt x="313" y="1227"/>
                  <a:pt x="312" y="1234"/>
                </a:cubicBezTo>
                <a:lnTo>
                  <a:pt x="311" y="1243"/>
                </a:lnTo>
                <a:lnTo>
                  <a:pt x="215" y="1136"/>
                </a:lnTo>
                <a:lnTo>
                  <a:pt x="217" y="1136"/>
                </a:lnTo>
                <a:lnTo>
                  <a:pt x="123" y="1250"/>
                </a:lnTo>
                <a:lnTo>
                  <a:pt x="122" y="1245"/>
                </a:lnTo>
                <a:lnTo>
                  <a:pt x="120" y="1237"/>
                </a:lnTo>
                <a:lnTo>
                  <a:pt x="309" y="1225"/>
                </a:lnTo>
                <a:lnTo>
                  <a:pt x="308" y="1221"/>
                </a:lnTo>
                <a:lnTo>
                  <a:pt x="308" y="1232"/>
                </a:lnTo>
                <a:cubicBezTo>
                  <a:pt x="308" y="1241"/>
                  <a:pt x="307" y="1250"/>
                  <a:pt x="305" y="1259"/>
                </a:cubicBezTo>
                <a:lnTo>
                  <a:pt x="302" y="1270"/>
                </a:lnTo>
                <a:lnTo>
                  <a:pt x="301" y="1273"/>
                </a:lnTo>
                <a:cubicBezTo>
                  <a:pt x="286" y="1317"/>
                  <a:pt x="241" y="1345"/>
                  <a:pt x="194" y="1337"/>
                </a:cubicBezTo>
                <a:cubicBezTo>
                  <a:pt x="148" y="1330"/>
                  <a:pt x="113" y="1290"/>
                  <a:pt x="113" y="1242"/>
                </a:cubicBezTo>
                <a:lnTo>
                  <a:pt x="113" y="1237"/>
                </a:lnTo>
                <a:lnTo>
                  <a:pt x="113" y="1232"/>
                </a:lnTo>
                <a:lnTo>
                  <a:pt x="305" y="1232"/>
                </a:lnTo>
                <a:lnTo>
                  <a:pt x="305" y="1236"/>
                </a:lnTo>
                <a:lnTo>
                  <a:pt x="305" y="1242"/>
                </a:lnTo>
                <a:cubicBezTo>
                  <a:pt x="305" y="1295"/>
                  <a:pt x="262" y="1338"/>
                  <a:pt x="209" y="1338"/>
                </a:cubicBezTo>
                <a:lnTo>
                  <a:pt x="208" y="1338"/>
                </a:lnTo>
                <a:cubicBezTo>
                  <a:pt x="159" y="1338"/>
                  <a:pt x="118" y="1301"/>
                  <a:pt x="113" y="1252"/>
                </a:cubicBezTo>
                <a:lnTo>
                  <a:pt x="112" y="1243"/>
                </a:lnTo>
                <a:lnTo>
                  <a:pt x="111" y="1234"/>
                </a:lnTo>
                <a:cubicBezTo>
                  <a:pt x="108" y="1207"/>
                  <a:pt x="117" y="1180"/>
                  <a:pt x="135" y="1159"/>
                </a:cubicBezTo>
                <a:cubicBezTo>
                  <a:pt x="153" y="1139"/>
                  <a:pt x="179" y="1127"/>
                  <a:pt x="206" y="1127"/>
                </a:cubicBezTo>
                <a:lnTo>
                  <a:pt x="207" y="1127"/>
                </a:lnTo>
                <a:cubicBezTo>
                  <a:pt x="260" y="1127"/>
                  <a:pt x="303" y="1170"/>
                  <a:pt x="303" y="1223"/>
                </a:cubicBezTo>
                <a:lnTo>
                  <a:pt x="303" y="1242"/>
                </a:lnTo>
                <a:lnTo>
                  <a:pt x="302" y="1252"/>
                </a:lnTo>
                <a:lnTo>
                  <a:pt x="300" y="1222"/>
                </a:lnTo>
                <a:lnTo>
                  <a:pt x="302" y="1231"/>
                </a:lnTo>
                <a:lnTo>
                  <a:pt x="208" y="1155"/>
                </a:lnTo>
                <a:lnTo>
                  <a:pt x="209" y="1155"/>
                </a:lnTo>
                <a:lnTo>
                  <a:pt x="209" y="1347"/>
                </a:lnTo>
                <a:lnTo>
                  <a:pt x="207" y="1347"/>
                </a:lnTo>
                <a:lnTo>
                  <a:pt x="206" y="1347"/>
                </a:lnTo>
                <a:lnTo>
                  <a:pt x="302" y="1251"/>
                </a:lnTo>
                <a:lnTo>
                  <a:pt x="302" y="1257"/>
                </a:lnTo>
                <a:lnTo>
                  <a:pt x="301" y="1239"/>
                </a:lnTo>
                <a:lnTo>
                  <a:pt x="304" y="1256"/>
                </a:lnTo>
                <a:lnTo>
                  <a:pt x="305" y="1275"/>
                </a:lnTo>
                <a:lnTo>
                  <a:pt x="305" y="1280"/>
                </a:lnTo>
                <a:lnTo>
                  <a:pt x="113" y="1280"/>
                </a:lnTo>
                <a:lnTo>
                  <a:pt x="113" y="1278"/>
                </a:lnTo>
                <a:lnTo>
                  <a:pt x="114" y="1292"/>
                </a:lnTo>
                <a:lnTo>
                  <a:pt x="113" y="1285"/>
                </a:lnTo>
                <a:lnTo>
                  <a:pt x="117" y="1302"/>
                </a:lnTo>
                <a:lnTo>
                  <a:pt x="115" y="1296"/>
                </a:lnTo>
                <a:cubicBezTo>
                  <a:pt x="112" y="1286"/>
                  <a:pt x="110" y="1276"/>
                  <a:pt x="110" y="1265"/>
                </a:cubicBezTo>
                <a:lnTo>
                  <a:pt x="110" y="1261"/>
                </a:lnTo>
                <a:cubicBezTo>
                  <a:pt x="110" y="1214"/>
                  <a:pt x="145" y="1174"/>
                  <a:pt x="191" y="1167"/>
                </a:cubicBezTo>
                <a:cubicBezTo>
                  <a:pt x="238" y="1159"/>
                  <a:pt x="283" y="1186"/>
                  <a:pt x="298" y="1231"/>
                </a:cubicBezTo>
                <a:lnTo>
                  <a:pt x="299" y="1234"/>
                </a:lnTo>
                <a:lnTo>
                  <a:pt x="301" y="1240"/>
                </a:lnTo>
                <a:lnTo>
                  <a:pt x="209" y="1174"/>
                </a:lnTo>
                <a:lnTo>
                  <a:pt x="210" y="1174"/>
                </a:lnTo>
                <a:lnTo>
                  <a:pt x="117" y="1294"/>
                </a:lnTo>
                <a:lnTo>
                  <a:pt x="120" y="1302"/>
                </a:lnTo>
                <a:lnTo>
                  <a:pt x="118" y="1297"/>
                </a:lnTo>
                <a:cubicBezTo>
                  <a:pt x="107" y="1268"/>
                  <a:pt x="110" y="1234"/>
                  <a:pt x="128" y="1208"/>
                </a:cubicBezTo>
                <a:cubicBezTo>
                  <a:pt x="146" y="1181"/>
                  <a:pt x="176" y="1165"/>
                  <a:pt x="207" y="1165"/>
                </a:cubicBezTo>
                <a:lnTo>
                  <a:pt x="208" y="1165"/>
                </a:lnTo>
                <a:lnTo>
                  <a:pt x="208" y="1357"/>
                </a:lnTo>
                <a:lnTo>
                  <a:pt x="207" y="1357"/>
                </a:lnTo>
                <a:lnTo>
                  <a:pt x="302" y="1243"/>
                </a:lnTo>
                <a:lnTo>
                  <a:pt x="303" y="1248"/>
                </a:lnTo>
                <a:cubicBezTo>
                  <a:pt x="304" y="1254"/>
                  <a:pt x="304" y="1260"/>
                  <a:pt x="304" y="1266"/>
                </a:cubicBezTo>
                <a:lnTo>
                  <a:pt x="304" y="1270"/>
                </a:lnTo>
                <a:cubicBezTo>
                  <a:pt x="304" y="1323"/>
                  <a:pt x="261" y="1366"/>
                  <a:pt x="208" y="1366"/>
                </a:cubicBezTo>
                <a:lnTo>
                  <a:pt x="207" y="1366"/>
                </a:lnTo>
                <a:lnTo>
                  <a:pt x="303" y="1270"/>
                </a:lnTo>
                <a:lnTo>
                  <a:pt x="303" y="1280"/>
                </a:lnTo>
                <a:lnTo>
                  <a:pt x="303" y="1289"/>
                </a:lnTo>
                <a:cubicBezTo>
                  <a:pt x="303" y="1338"/>
                  <a:pt x="267" y="1379"/>
                  <a:pt x="219" y="1385"/>
                </a:cubicBezTo>
                <a:cubicBezTo>
                  <a:pt x="171" y="1391"/>
                  <a:pt x="126" y="1360"/>
                  <a:pt x="114" y="1313"/>
                </a:cubicBezTo>
                <a:lnTo>
                  <a:pt x="113" y="1309"/>
                </a:lnTo>
                <a:cubicBezTo>
                  <a:pt x="111" y="1301"/>
                  <a:pt x="110" y="1293"/>
                  <a:pt x="110" y="1285"/>
                </a:cubicBezTo>
                <a:lnTo>
                  <a:pt x="110" y="1280"/>
                </a:lnTo>
                <a:lnTo>
                  <a:pt x="302" y="1280"/>
                </a:lnTo>
                <a:lnTo>
                  <a:pt x="302" y="1284"/>
                </a:lnTo>
                <a:lnTo>
                  <a:pt x="302" y="1289"/>
                </a:lnTo>
                <a:cubicBezTo>
                  <a:pt x="302" y="1342"/>
                  <a:pt x="259" y="1385"/>
                  <a:pt x="206" y="1385"/>
                </a:cubicBezTo>
                <a:lnTo>
                  <a:pt x="205" y="1385"/>
                </a:lnTo>
                <a:lnTo>
                  <a:pt x="301" y="1289"/>
                </a:lnTo>
                <a:lnTo>
                  <a:pt x="301" y="1300"/>
                </a:lnTo>
                <a:lnTo>
                  <a:pt x="301" y="1308"/>
                </a:lnTo>
                <a:cubicBezTo>
                  <a:pt x="301" y="1359"/>
                  <a:pt x="262" y="1401"/>
                  <a:pt x="211" y="1404"/>
                </a:cubicBezTo>
                <a:cubicBezTo>
                  <a:pt x="161" y="1407"/>
                  <a:pt x="116" y="1371"/>
                  <a:pt x="110" y="1320"/>
                </a:cubicBezTo>
                <a:lnTo>
                  <a:pt x="110" y="1318"/>
                </a:lnTo>
                <a:lnTo>
                  <a:pt x="108" y="1307"/>
                </a:lnTo>
                <a:lnTo>
                  <a:pt x="298" y="1296"/>
                </a:lnTo>
                <a:lnTo>
                  <a:pt x="297" y="1315"/>
                </a:lnTo>
                <a:lnTo>
                  <a:pt x="296" y="1313"/>
                </a:lnTo>
                <a:lnTo>
                  <a:pt x="296" y="1318"/>
                </a:lnTo>
                <a:cubicBezTo>
                  <a:pt x="296" y="1367"/>
                  <a:pt x="260" y="1408"/>
                  <a:pt x="212" y="1414"/>
                </a:cubicBezTo>
                <a:cubicBezTo>
                  <a:pt x="164" y="1420"/>
                  <a:pt x="119" y="1389"/>
                  <a:pt x="107" y="1342"/>
                </a:cubicBezTo>
                <a:lnTo>
                  <a:pt x="106" y="1338"/>
                </a:lnTo>
                <a:cubicBezTo>
                  <a:pt x="104" y="1330"/>
                  <a:pt x="103" y="1322"/>
                  <a:pt x="103" y="1314"/>
                </a:cubicBezTo>
                <a:lnTo>
                  <a:pt x="103" y="1308"/>
                </a:lnTo>
                <a:lnTo>
                  <a:pt x="295" y="1308"/>
                </a:lnTo>
                <a:lnTo>
                  <a:pt x="295" y="1313"/>
                </a:lnTo>
                <a:cubicBezTo>
                  <a:pt x="295" y="1320"/>
                  <a:pt x="295" y="1326"/>
                  <a:pt x="294" y="1332"/>
                </a:cubicBezTo>
                <a:lnTo>
                  <a:pt x="293" y="1337"/>
                </a:lnTo>
                <a:cubicBezTo>
                  <a:pt x="283" y="1386"/>
                  <a:pt x="238" y="1419"/>
                  <a:pt x="189" y="1414"/>
                </a:cubicBezTo>
                <a:cubicBezTo>
                  <a:pt x="140" y="1409"/>
                  <a:pt x="102" y="1368"/>
                  <a:pt x="102" y="1318"/>
                </a:cubicBezTo>
                <a:lnTo>
                  <a:pt x="102" y="1313"/>
                </a:lnTo>
                <a:lnTo>
                  <a:pt x="104" y="1332"/>
                </a:lnTo>
                <a:lnTo>
                  <a:pt x="103" y="1327"/>
                </a:lnTo>
                <a:lnTo>
                  <a:pt x="287" y="1344"/>
                </a:lnTo>
                <a:lnTo>
                  <a:pt x="285" y="1349"/>
                </a:lnTo>
                <a:lnTo>
                  <a:pt x="283" y="1354"/>
                </a:lnTo>
                <a:cubicBezTo>
                  <a:pt x="264" y="1400"/>
                  <a:pt x="214" y="1425"/>
                  <a:pt x="166" y="1410"/>
                </a:cubicBezTo>
                <a:cubicBezTo>
                  <a:pt x="119" y="1396"/>
                  <a:pt x="90" y="1348"/>
                  <a:pt x="99" y="1300"/>
                </a:cubicBezTo>
                <a:lnTo>
                  <a:pt x="100" y="1295"/>
                </a:lnTo>
                <a:lnTo>
                  <a:pt x="101" y="1290"/>
                </a:lnTo>
                <a:cubicBezTo>
                  <a:pt x="111" y="1239"/>
                  <a:pt x="159" y="1206"/>
                  <a:pt x="210" y="1214"/>
                </a:cubicBezTo>
                <a:cubicBezTo>
                  <a:pt x="261" y="1221"/>
                  <a:pt x="297" y="1268"/>
                  <a:pt x="291" y="1319"/>
                </a:cubicBezTo>
                <a:lnTo>
                  <a:pt x="289" y="1336"/>
                </a:lnTo>
                <a:lnTo>
                  <a:pt x="287" y="1346"/>
                </a:lnTo>
                <a:cubicBezTo>
                  <a:pt x="278" y="1391"/>
                  <a:pt x="238" y="1423"/>
                  <a:pt x="192" y="1423"/>
                </a:cubicBezTo>
                <a:lnTo>
                  <a:pt x="191" y="1423"/>
                </a:lnTo>
                <a:lnTo>
                  <a:pt x="188" y="1423"/>
                </a:lnTo>
                <a:lnTo>
                  <a:pt x="188" y="1231"/>
                </a:lnTo>
                <a:lnTo>
                  <a:pt x="189" y="1231"/>
                </a:lnTo>
                <a:cubicBezTo>
                  <a:pt x="242" y="1231"/>
                  <a:pt x="285" y="1274"/>
                  <a:pt x="285" y="1327"/>
                </a:cubicBezTo>
                <a:lnTo>
                  <a:pt x="285" y="1333"/>
                </a:lnTo>
                <a:cubicBezTo>
                  <a:pt x="285" y="1341"/>
                  <a:pt x="285" y="1349"/>
                  <a:pt x="283" y="1357"/>
                </a:cubicBezTo>
                <a:lnTo>
                  <a:pt x="282" y="1361"/>
                </a:lnTo>
                <a:cubicBezTo>
                  <a:pt x="270" y="1408"/>
                  <a:pt x="225" y="1439"/>
                  <a:pt x="177" y="1433"/>
                </a:cubicBezTo>
                <a:cubicBezTo>
                  <a:pt x="129" y="1427"/>
                  <a:pt x="92" y="1386"/>
                  <a:pt x="92" y="1337"/>
                </a:cubicBezTo>
                <a:lnTo>
                  <a:pt x="92" y="1333"/>
                </a:lnTo>
                <a:lnTo>
                  <a:pt x="92" y="1327"/>
                </a:lnTo>
                <a:cubicBezTo>
                  <a:pt x="92" y="1274"/>
                  <a:pt x="135" y="1231"/>
                  <a:pt x="188" y="1231"/>
                </a:cubicBezTo>
                <a:lnTo>
                  <a:pt x="189" y="1231"/>
                </a:lnTo>
                <a:lnTo>
                  <a:pt x="189" y="1423"/>
                </a:lnTo>
                <a:lnTo>
                  <a:pt x="187" y="1423"/>
                </a:lnTo>
                <a:lnTo>
                  <a:pt x="283" y="1327"/>
                </a:lnTo>
                <a:lnTo>
                  <a:pt x="283" y="1333"/>
                </a:lnTo>
                <a:lnTo>
                  <a:pt x="283" y="1355"/>
                </a:lnTo>
                <a:lnTo>
                  <a:pt x="282" y="1351"/>
                </a:lnTo>
                <a:lnTo>
                  <a:pt x="282" y="1356"/>
                </a:lnTo>
                <a:lnTo>
                  <a:pt x="95" y="1326"/>
                </a:lnTo>
                <a:lnTo>
                  <a:pt x="96" y="1323"/>
                </a:lnTo>
                <a:lnTo>
                  <a:pt x="93" y="1338"/>
                </a:lnTo>
                <a:lnTo>
                  <a:pt x="94" y="1332"/>
                </a:lnTo>
                <a:lnTo>
                  <a:pt x="92" y="1347"/>
                </a:lnTo>
                <a:lnTo>
                  <a:pt x="92" y="1340"/>
                </a:lnTo>
                <a:cubicBezTo>
                  <a:pt x="92" y="1330"/>
                  <a:pt x="94" y="1320"/>
                  <a:pt x="97" y="1310"/>
                </a:cubicBezTo>
                <a:lnTo>
                  <a:pt x="98" y="1307"/>
                </a:lnTo>
                <a:cubicBezTo>
                  <a:pt x="113" y="1262"/>
                  <a:pt x="158" y="1235"/>
                  <a:pt x="205" y="1243"/>
                </a:cubicBezTo>
                <a:cubicBezTo>
                  <a:pt x="251" y="1250"/>
                  <a:pt x="285" y="1290"/>
                  <a:pt x="285" y="1337"/>
                </a:cubicBezTo>
                <a:lnTo>
                  <a:pt x="285" y="1345"/>
                </a:lnTo>
                <a:lnTo>
                  <a:pt x="285" y="1356"/>
                </a:lnTo>
                <a:cubicBezTo>
                  <a:pt x="285" y="1362"/>
                  <a:pt x="285" y="1367"/>
                  <a:pt x="284" y="1372"/>
                </a:cubicBezTo>
                <a:lnTo>
                  <a:pt x="283" y="1378"/>
                </a:lnTo>
                <a:cubicBezTo>
                  <a:pt x="281" y="1392"/>
                  <a:pt x="276" y="1404"/>
                  <a:pt x="268" y="1416"/>
                </a:cubicBezTo>
                <a:lnTo>
                  <a:pt x="266" y="1419"/>
                </a:lnTo>
                <a:cubicBezTo>
                  <a:pt x="240" y="1459"/>
                  <a:pt x="187" y="1473"/>
                  <a:pt x="144" y="1452"/>
                </a:cubicBezTo>
                <a:cubicBezTo>
                  <a:pt x="101" y="1431"/>
                  <a:pt x="80" y="1381"/>
                  <a:pt x="95" y="1335"/>
                </a:cubicBezTo>
                <a:lnTo>
                  <a:pt x="96" y="1332"/>
                </a:lnTo>
                <a:lnTo>
                  <a:pt x="91" y="1362"/>
                </a:lnTo>
                <a:lnTo>
                  <a:pt x="91" y="1356"/>
                </a:lnTo>
                <a:lnTo>
                  <a:pt x="91" y="1346"/>
                </a:lnTo>
                <a:cubicBezTo>
                  <a:pt x="91" y="1293"/>
                  <a:pt x="134" y="1250"/>
                  <a:pt x="187" y="1250"/>
                </a:cubicBezTo>
                <a:lnTo>
                  <a:pt x="189" y="1250"/>
                </a:lnTo>
                <a:lnTo>
                  <a:pt x="189" y="1442"/>
                </a:lnTo>
                <a:lnTo>
                  <a:pt x="187" y="1442"/>
                </a:lnTo>
                <a:lnTo>
                  <a:pt x="283" y="1340"/>
                </a:lnTo>
                <a:lnTo>
                  <a:pt x="284" y="1361"/>
                </a:lnTo>
                <a:lnTo>
                  <a:pt x="284" y="1370"/>
                </a:lnTo>
                <a:lnTo>
                  <a:pt x="284" y="1375"/>
                </a:lnTo>
                <a:lnTo>
                  <a:pt x="92" y="1375"/>
                </a:lnTo>
                <a:lnTo>
                  <a:pt x="92" y="1371"/>
                </a:lnTo>
                <a:lnTo>
                  <a:pt x="92" y="1365"/>
                </a:lnTo>
                <a:cubicBezTo>
                  <a:pt x="92" y="1316"/>
                  <a:pt x="130" y="1275"/>
                  <a:pt x="179" y="1270"/>
                </a:cubicBezTo>
                <a:cubicBezTo>
                  <a:pt x="228" y="1265"/>
                  <a:pt x="273" y="1298"/>
                  <a:pt x="283" y="1347"/>
                </a:cubicBezTo>
                <a:lnTo>
                  <a:pt x="284" y="1352"/>
                </a:lnTo>
                <a:cubicBezTo>
                  <a:pt x="285" y="1358"/>
                  <a:pt x="285" y="1364"/>
                  <a:pt x="285" y="1370"/>
                </a:cubicBezTo>
                <a:lnTo>
                  <a:pt x="285" y="1375"/>
                </a:lnTo>
                <a:cubicBezTo>
                  <a:pt x="285" y="1425"/>
                  <a:pt x="248" y="1466"/>
                  <a:pt x="199" y="1471"/>
                </a:cubicBezTo>
                <a:cubicBezTo>
                  <a:pt x="150" y="1476"/>
                  <a:pt x="105" y="1443"/>
                  <a:pt x="95" y="1394"/>
                </a:cubicBezTo>
                <a:lnTo>
                  <a:pt x="94" y="1389"/>
                </a:lnTo>
                <a:lnTo>
                  <a:pt x="99" y="1406"/>
                </a:lnTo>
                <a:lnTo>
                  <a:pt x="97" y="1401"/>
                </a:lnTo>
                <a:lnTo>
                  <a:pt x="282" y="1355"/>
                </a:lnTo>
                <a:lnTo>
                  <a:pt x="283" y="1374"/>
                </a:lnTo>
                <a:lnTo>
                  <a:pt x="283" y="1384"/>
                </a:lnTo>
                <a:lnTo>
                  <a:pt x="283" y="1391"/>
                </a:lnTo>
                <a:cubicBezTo>
                  <a:pt x="283" y="1402"/>
                  <a:pt x="282" y="1412"/>
                  <a:pt x="279" y="1422"/>
                </a:cubicBezTo>
                <a:lnTo>
                  <a:pt x="278" y="1425"/>
                </a:lnTo>
                <a:lnTo>
                  <a:pt x="101" y="1352"/>
                </a:lnTo>
                <a:lnTo>
                  <a:pt x="103" y="1348"/>
                </a:lnTo>
                <a:lnTo>
                  <a:pt x="97" y="1360"/>
                </a:lnTo>
                <a:lnTo>
                  <a:pt x="99" y="1354"/>
                </a:lnTo>
                <a:lnTo>
                  <a:pt x="190" y="1480"/>
                </a:lnTo>
                <a:lnTo>
                  <a:pt x="188" y="1480"/>
                </a:lnTo>
                <a:lnTo>
                  <a:pt x="284" y="1384"/>
                </a:lnTo>
                <a:lnTo>
                  <a:pt x="284" y="1394"/>
                </a:lnTo>
                <a:cubicBezTo>
                  <a:pt x="284" y="1400"/>
                  <a:pt x="284" y="1405"/>
                  <a:pt x="283" y="1410"/>
                </a:cubicBezTo>
                <a:lnTo>
                  <a:pt x="282" y="1416"/>
                </a:lnTo>
                <a:cubicBezTo>
                  <a:pt x="281" y="1421"/>
                  <a:pt x="280" y="1426"/>
                  <a:pt x="279" y="1431"/>
                </a:cubicBezTo>
                <a:lnTo>
                  <a:pt x="278" y="1434"/>
                </a:lnTo>
                <a:cubicBezTo>
                  <a:pt x="263" y="1478"/>
                  <a:pt x="218" y="1506"/>
                  <a:pt x="171" y="1498"/>
                </a:cubicBezTo>
                <a:cubicBezTo>
                  <a:pt x="125" y="1491"/>
                  <a:pt x="90" y="1451"/>
                  <a:pt x="90" y="1403"/>
                </a:cubicBezTo>
                <a:lnTo>
                  <a:pt x="90" y="1400"/>
                </a:lnTo>
                <a:cubicBezTo>
                  <a:pt x="90" y="1396"/>
                  <a:pt x="91" y="1391"/>
                  <a:pt x="91" y="1387"/>
                </a:cubicBezTo>
                <a:lnTo>
                  <a:pt x="92" y="1380"/>
                </a:lnTo>
                <a:lnTo>
                  <a:pt x="91" y="1393"/>
                </a:lnTo>
                <a:lnTo>
                  <a:pt x="91" y="1387"/>
                </a:lnTo>
                <a:lnTo>
                  <a:pt x="91" y="1384"/>
                </a:lnTo>
                <a:lnTo>
                  <a:pt x="283" y="1384"/>
                </a:lnTo>
                <a:lnTo>
                  <a:pt x="283" y="1387"/>
                </a:lnTo>
                <a:lnTo>
                  <a:pt x="283" y="1393"/>
                </a:lnTo>
                <a:cubicBezTo>
                  <a:pt x="283" y="1398"/>
                  <a:pt x="283" y="1403"/>
                  <a:pt x="283" y="1407"/>
                </a:cubicBezTo>
                <a:lnTo>
                  <a:pt x="282" y="1414"/>
                </a:lnTo>
                <a:lnTo>
                  <a:pt x="282" y="1400"/>
                </a:lnTo>
                <a:lnTo>
                  <a:pt x="282" y="1403"/>
                </a:lnTo>
                <a:lnTo>
                  <a:pt x="107" y="1350"/>
                </a:lnTo>
                <a:lnTo>
                  <a:pt x="109" y="1347"/>
                </a:lnTo>
                <a:lnTo>
                  <a:pt x="94" y="1385"/>
                </a:lnTo>
                <a:lnTo>
                  <a:pt x="95" y="1379"/>
                </a:lnTo>
                <a:lnTo>
                  <a:pt x="95" y="1413"/>
                </a:lnTo>
                <a:lnTo>
                  <a:pt x="93" y="1403"/>
                </a:lnTo>
                <a:cubicBezTo>
                  <a:pt x="88" y="1375"/>
                  <a:pt x="95" y="1346"/>
                  <a:pt x="113" y="1324"/>
                </a:cubicBezTo>
                <a:cubicBezTo>
                  <a:pt x="131" y="1301"/>
                  <a:pt x="159" y="1288"/>
                  <a:pt x="187" y="1288"/>
                </a:cubicBezTo>
                <a:lnTo>
                  <a:pt x="189" y="1288"/>
                </a:lnTo>
                <a:cubicBezTo>
                  <a:pt x="218" y="1288"/>
                  <a:pt x="245" y="1301"/>
                  <a:pt x="264" y="1324"/>
                </a:cubicBezTo>
                <a:cubicBezTo>
                  <a:pt x="282" y="1346"/>
                  <a:pt x="289" y="1375"/>
                  <a:pt x="284" y="1403"/>
                </a:cubicBezTo>
                <a:lnTo>
                  <a:pt x="283" y="1405"/>
                </a:lnTo>
                <a:lnTo>
                  <a:pt x="282" y="1414"/>
                </a:lnTo>
                <a:cubicBezTo>
                  <a:pt x="276" y="1463"/>
                  <a:pt x="235" y="1499"/>
                  <a:pt x="186" y="1499"/>
                </a:cubicBezTo>
                <a:lnTo>
                  <a:pt x="184" y="1499"/>
                </a:lnTo>
                <a:lnTo>
                  <a:pt x="280" y="1395"/>
                </a:lnTo>
                <a:lnTo>
                  <a:pt x="281" y="1403"/>
                </a:lnTo>
                <a:lnTo>
                  <a:pt x="282" y="1411"/>
                </a:lnTo>
                <a:cubicBezTo>
                  <a:pt x="288" y="1463"/>
                  <a:pt x="251" y="1511"/>
                  <a:pt x="199" y="1518"/>
                </a:cubicBezTo>
                <a:cubicBezTo>
                  <a:pt x="147" y="1525"/>
                  <a:pt x="99" y="1488"/>
                  <a:pt x="91" y="1436"/>
                </a:cubicBezTo>
                <a:lnTo>
                  <a:pt x="90" y="1423"/>
                </a:lnTo>
                <a:lnTo>
                  <a:pt x="89" y="1411"/>
                </a:lnTo>
                <a:lnTo>
                  <a:pt x="88" y="1405"/>
                </a:lnTo>
                <a:lnTo>
                  <a:pt x="87" y="1398"/>
                </a:lnTo>
                <a:lnTo>
                  <a:pt x="278" y="1384"/>
                </a:lnTo>
                <a:lnTo>
                  <a:pt x="278" y="1391"/>
                </a:lnTo>
                <a:lnTo>
                  <a:pt x="278" y="1403"/>
                </a:lnTo>
                <a:lnTo>
                  <a:pt x="278" y="1415"/>
                </a:lnTo>
                <a:cubicBezTo>
                  <a:pt x="278" y="1420"/>
                  <a:pt x="278" y="1425"/>
                  <a:pt x="278" y="1429"/>
                </a:cubicBezTo>
                <a:lnTo>
                  <a:pt x="277" y="1436"/>
                </a:lnTo>
                <a:cubicBezTo>
                  <a:pt x="269" y="1486"/>
                  <a:pt x="225" y="1522"/>
                  <a:pt x="175" y="1518"/>
                </a:cubicBezTo>
                <a:cubicBezTo>
                  <a:pt x="124" y="1515"/>
                  <a:pt x="85" y="1473"/>
                  <a:pt x="85" y="1422"/>
                </a:cubicBezTo>
                <a:lnTo>
                  <a:pt x="85" y="1419"/>
                </a:lnTo>
                <a:lnTo>
                  <a:pt x="85" y="1413"/>
                </a:lnTo>
                <a:lnTo>
                  <a:pt x="86" y="1427"/>
                </a:lnTo>
                <a:lnTo>
                  <a:pt x="85" y="1420"/>
                </a:lnTo>
                <a:cubicBezTo>
                  <a:pt x="85" y="1416"/>
                  <a:pt x="84" y="1411"/>
                  <a:pt x="84" y="1406"/>
                </a:cubicBezTo>
                <a:lnTo>
                  <a:pt x="84" y="1403"/>
                </a:lnTo>
                <a:lnTo>
                  <a:pt x="276" y="1415"/>
                </a:lnTo>
                <a:lnTo>
                  <a:pt x="275" y="1411"/>
                </a:lnTo>
                <a:lnTo>
                  <a:pt x="275" y="1422"/>
                </a:lnTo>
                <a:lnTo>
                  <a:pt x="83" y="1422"/>
                </a:lnTo>
                <a:lnTo>
                  <a:pt x="83" y="1418"/>
                </a:lnTo>
                <a:lnTo>
                  <a:pt x="83" y="1413"/>
                </a:lnTo>
                <a:lnTo>
                  <a:pt x="179" y="1509"/>
                </a:lnTo>
                <a:lnTo>
                  <a:pt x="178" y="1509"/>
                </a:lnTo>
                <a:lnTo>
                  <a:pt x="274" y="1423"/>
                </a:lnTo>
                <a:lnTo>
                  <a:pt x="273" y="1434"/>
                </a:lnTo>
                <a:lnTo>
                  <a:pt x="272" y="1443"/>
                </a:lnTo>
                <a:lnTo>
                  <a:pt x="176" y="1336"/>
                </a:lnTo>
                <a:lnTo>
                  <a:pt x="177" y="1336"/>
                </a:lnTo>
                <a:lnTo>
                  <a:pt x="177" y="1528"/>
                </a:lnTo>
                <a:lnTo>
                  <a:pt x="176" y="1528"/>
                </a:lnTo>
                <a:lnTo>
                  <a:pt x="174" y="1528"/>
                </a:lnTo>
                <a:lnTo>
                  <a:pt x="270" y="1432"/>
                </a:lnTo>
                <a:lnTo>
                  <a:pt x="270" y="1453"/>
                </a:lnTo>
                <a:lnTo>
                  <a:pt x="269" y="1462"/>
                </a:lnTo>
                <a:cubicBezTo>
                  <a:pt x="264" y="1509"/>
                  <a:pt x="225" y="1545"/>
                  <a:pt x="178" y="1547"/>
                </a:cubicBezTo>
                <a:cubicBezTo>
                  <a:pt x="130" y="1549"/>
                  <a:pt x="89" y="1517"/>
                  <a:pt x="79" y="1470"/>
                </a:cubicBezTo>
                <a:lnTo>
                  <a:pt x="78" y="1465"/>
                </a:lnTo>
                <a:lnTo>
                  <a:pt x="83" y="1482"/>
                </a:lnTo>
                <a:lnTo>
                  <a:pt x="81" y="1477"/>
                </a:lnTo>
                <a:lnTo>
                  <a:pt x="266" y="1441"/>
                </a:lnTo>
                <a:lnTo>
                  <a:pt x="266" y="1445"/>
                </a:lnTo>
                <a:lnTo>
                  <a:pt x="266" y="1451"/>
                </a:lnTo>
                <a:cubicBezTo>
                  <a:pt x="266" y="1504"/>
                  <a:pt x="223" y="1547"/>
                  <a:pt x="170" y="1547"/>
                </a:cubicBezTo>
                <a:lnTo>
                  <a:pt x="167" y="1547"/>
                </a:lnTo>
                <a:cubicBezTo>
                  <a:pt x="114" y="1547"/>
                  <a:pt x="71" y="1504"/>
                  <a:pt x="71" y="1451"/>
                </a:cubicBezTo>
                <a:lnTo>
                  <a:pt x="71" y="1445"/>
                </a:lnTo>
                <a:lnTo>
                  <a:pt x="71" y="1441"/>
                </a:lnTo>
                <a:lnTo>
                  <a:pt x="263" y="1441"/>
                </a:lnTo>
                <a:lnTo>
                  <a:pt x="263" y="1445"/>
                </a:lnTo>
                <a:cubicBezTo>
                  <a:pt x="263" y="1451"/>
                  <a:pt x="263" y="1456"/>
                  <a:pt x="262" y="1461"/>
                </a:cubicBezTo>
                <a:lnTo>
                  <a:pt x="261" y="1467"/>
                </a:lnTo>
                <a:lnTo>
                  <a:pt x="262" y="1451"/>
                </a:lnTo>
                <a:lnTo>
                  <a:pt x="262" y="1457"/>
                </a:lnTo>
                <a:lnTo>
                  <a:pt x="262" y="1460"/>
                </a:lnTo>
                <a:lnTo>
                  <a:pt x="71" y="1450"/>
                </a:lnTo>
                <a:lnTo>
                  <a:pt x="71" y="1451"/>
                </a:lnTo>
                <a:lnTo>
                  <a:pt x="71" y="1441"/>
                </a:lnTo>
                <a:lnTo>
                  <a:pt x="167" y="1537"/>
                </a:lnTo>
                <a:lnTo>
                  <a:pt x="165" y="1537"/>
                </a:lnTo>
                <a:lnTo>
                  <a:pt x="261" y="1441"/>
                </a:lnTo>
                <a:lnTo>
                  <a:pt x="261" y="1442"/>
                </a:lnTo>
                <a:lnTo>
                  <a:pt x="262" y="1462"/>
                </a:lnTo>
                <a:lnTo>
                  <a:pt x="262" y="1473"/>
                </a:lnTo>
                <a:lnTo>
                  <a:pt x="262" y="1479"/>
                </a:lnTo>
                <a:lnTo>
                  <a:pt x="70" y="1479"/>
                </a:lnTo>
                <a:lnTo>
                  <a:pt x="70" y="1478"/>
                </a:lnTo>
                <a:lnTo>
                  <a:pt x="72" y="1494"/>
                </a:lnTo>
                <a:lnTo>
                  <a:pt x="70" y="1484"/>
                </a:lnTo>
                <a:lnTo>
                  <a:pt x="68" y="1464"/>
                </a:lnTo>
                <a:lnTo>
                  <a:pt x="68" y="1460"/>
                </a:lnTo>
                <a:lnTo>
                  <a:pt x="260" y="1460"/>
                </a:lnTo>
                <a:lnTo>
                  <a:pt x="260" y="1464"/>
                </a:lnTo>
                <a:lnTo>
                  <a:pt x="259" y="1449"/>
                </a:lnTo>
                <a:lnTo>
                  <a:pt x="260" y="1455"/>
                </a:lnTo>
                <a:lnTo>
                  <a:pt x="261" y="1461"/>
                </a:lnTo>
                <a:cubicBezTo>
                  <a:pt x="262" y="1466"/>
                  <a:pt x="262" y="1471"/>
                  <a:pt x="262" y="1476"/>
                </a:cubicBezTo>
                <a:lnTo>
                  <a:pt x="262" y="1479"/>
                </a:lnTo>
                <a:cubicBezTo>
                  <a:pt x="262" y="1528"/>
                  <a:pt x="226" y="1569"/>
                  <a:pt x="178" y="1575"/>
                </a:cubicBezTo>
                <a:cubicBezTo>
                  <a:pt x="130" y="1581"/>
                  <a:pt x="85" y="1550"/>
                  <a:pt x="73" y="1503"/>
                </a:cubicBezTo>
                <a:lnTo>
                  <a:pt x="76" y="1511"/>
                </a:lnTo>
                <a:lnTo>
                  <a:pt x="74" y="1506"/>
                </a:lnTo>
                <a:lnTo>
                  <a:pt x="258" y="1452"/>
                </a:lnTo>
                <a:lnTo>
                  <a:pt x="258" y="1452"/>
                </a:lnTo>
                <a:lnTo>
                  <a:pt x="259" y="1456"/>
                </a:lnTo>
                <a:cubicBezTo>
                  <a:pt x="266" y="1485"/>
                  <a:pt x="259" y="1515"/>
                  <a:pt x="241" y="1539"/>
                </a:cubicBezTo>
                <a:cubicBezTo>
                  <a:pt x="223" y="1562"/>
                  <a:pt x="195" y="1575"/>
                  <a:pt x="165" y="1575"/>
                </a:cubicBezTo>
                <a:lnTo>
                  <a:pt x="162" y="1575"/>
                </a:lnTo>
                <a:cubicBezTo>
                  <a:pt x="135" y="1575"/>
                  <a:pt x="110" y="1564"/>
                  <a:pt x="92" y="1544"/>
                </a:cubicBezTo>
                <a:cubicBezTo>
                  <a:pt x="73" y="1524"/>
                  <a:pt x="64" y="1498"/>
                  <a:pt x="67" y="1471"/>
                </a:cubicBezTo>
                <a:lnTo>
                  <a:pt x="67" y="1468"/>
                </a:lnTo>
                <a:lnTo>
                  <a:pt x="67" y="1462"/>
                </a:lnTo>
                <a:lnTo>
                  <a:pt x="67" y="1460"/>
                </a:lnTo>
                <a:lnTo>
                  <a:pt x="259" y="1460"/>
                </a:lnTo>
                <a:lnTo>
                  <a:pt x="259" y="1464"/>
                </a:lnTo>
                <a:lnTo>
                  <a:pt x="259" y="1479"/>
                </a:lnTo>
                <a:lnTo>
                  <a:pt x="258" y="1495"/>
                </a:lnTo>
                <a:lnTo>
                  <a:pt x="256" y="1469"/>
                </a:lnTo>
                <a:lnTo>
                  <a:pt x="258" y="1478"/>
                </a:lnTo>
                <a:cubicBezTo>
                  <a:pt x="270" y="1529"/>
                  <a:pt x="238" y="1580"/>
                  <a:pt x="187" y="1592"/>
                </a:cubicBezTo>
                <a:cubicBezTo>
                  <a:pt x="135" y="1604"/>
                  <a:pt x="84" y="1573"/>
                  <a:pt x="71" y="1522"/>
                </a:cubicBezTo>
                <a:lnTo>
                  <a:pt x="69" y="1513"/>
                </a:lnTo>
                <a:lnTo>
                  <a:pt x="68" y="1508"/>
                </a:lnTo>
                <a:cubicBezTo>
                  <a:pt x="58" y="1459"/>
                  <a:pt x="89" y="1410"/>
                  <a:pt x="138" y="1397"/>
                </a:cubicBezTo>
                <a:cubicBezTo>
                  <a:pt x="187" y="1384"/>
                  <a:pt x="238" y="1411"/>
                  <a:pt x="254" y="1459"/>
                </a:cubicBezTo>
                <a:lnTo>
                  <a:pt x="255" y="1462"/>
                </a:lnTo>
                <a:cubicBezTo>
                  <a:pt x="258" y="1472"/>
                  <a:pt x="259" y="1482"/>
                  <a:pt x="259" y="1492"/>
                </a:cubicBezTo>
                <a:lnTo>
                  <a:pt x="259" y="1498"/>
                </a:lnTo>
                <a:lnTo>
                  <a:pt x="259" y="1485"/>
                </a:lnTo>
                <a:lnTo>
                  <a:pt x="260" y="1492"/>
                </a:lnTo>
                <a:lnTo>
                  <a:pt x="256" y="1475"/>
                </a:lnTo>
                <a:lnTo>
                  <a:pt x="257" y="1478"/>
                </a:lnTo>
                <a:lnTo>
                  <a:pt x="70" y="1518"/>
                </a:lnTo>
                <a:lnTo>
                  <a:pt x="69" y="1509"/>
                </a:lnTo>
                <a:lnTo>
                  <a:pt x="68" y="1500"/>
                </a:lnTo>
                <a:lnTo>
                  <a:pt x="255" y="1520"/>
                </a:lnTo>
                <a:lnTo>
                  <a:pt x="254" y="1523"/>
                </a:lnTo>
                <a:lnTo>
                  <a:pt x="257" y="1508"/>
                </a:lnTo>
                <a:lnTo>
                  <a:pt x="256" y="1514"/>
                </a:lnTo>
                <a:lnTo>
                  <a:pt x="257" y="1489"/>
                </a:lnTo>
                <a:lnTo>
                  <a:pt x="258" y="1508"/>
                </a:lnTo>
                <a:lnTo>
                  <a:pt x="258" y="1514"/>
                </a:lnTo>
                <a:lnTo>
                  <a:pt x="258" y="1517"/>
                </a:lnTo>
                <a:lnTo>
                  <a:pt x="66" y="1517"/>
                </a:lnTo>
                <a:lnTo>
                  <a:pt x="66" y="1514"/>
                </a:lnTo>
                <a:lnTo>
                  <a:pt x="68" y="1530"/>
                </a:lnTo>
                <a:lnTo>
                  <a:pt x="68" y="1532"/>
                </a:lnTo>
                <a:lnTo>
                  <a:pt x="66" y="1524"/>
                </a:lnTo>
                <a:lnTo>
                  <a:pt x="74" y="1543"/>
                </a:lnTo>
                <a:lnTo>
                  <a:pt x="73" y="1541"/>
                </a:lnTo>
                <a:lnTo>
                  <a:pt x="254" y="1498"/>
                </a:lnTo>
                <a:lnTo>
                  <a:pt x="254" y="1498"/>
                </a:lnTo>
                <a:lnTo>
                  <a:pt x="255" y="1510"/>
                </a:lnTo>
                <a:lnTo>
                  <a:pt x="256" y="1530"/>
                </a:lnTo>
                <a:lnTo>
                  <a:pt x="256" y="1536"/>
                </a:lnTo>
                <a:lnTo>
                  <a:pt x="64" y="1536"/>
                </a:lnTo>
                <a:lnTo>
                  <a:pt x="64" y="1535"/>
                </a:lnTo>
                <a:lnTo>
                  <a:pt x="65" y="1538"/>
                </a:lnTo>
                <a:lnTo>
                  <a:pt x="64" y="1525"/>
                </a:lnTo>
                <a:cubicBezTo>
                  <a:pt x="62" y="1498"/>
                  <a:pt x="71" y="1472"/>
                  <a:pt x="89" y="1452"/>
                </a:cubicBezTo>
                <a:cubicBezTo>
                  <a:pt x="107" y="1433"/>
                  <a:pt x="133" y="1421"/>
                  <a:pt x="159" y="1421"/>
                </a:cubicBezTo>
                <a:lnTo>
                  <a:pt x="161" y="1421"/>
                </a:lnTo>
                <a:cubicBezTo>
                  <a:pt x="190" y="1421"/>
                  <a:pt x="217" y="1434"/>
                  <a:pt x="236" y="1457"/>
                </a:cubicBezTo>
                <a:cubicBezTo>
                  <a:pt x="254" y="1479"/>
                  <a:pt x="261" y="1508"/>
                  <a:pt x="256" y="1536"/>
                </a:cubicBezTo>
                <a:lnTo>
                  <a:pt x="254" y="1546"/>
                </a:lnTo>
                <a:cubicBezTo>
                  <a:pt x="245" y="1591"/>
                  <a:pt x="205" y="1623"/>
                  <a:pt x="159" y="1623"/>
                </a:cubicBezTo>
                <a:lnTo>
                  <a:pt x="157" y="1623"/>
                </a:lnTo>
                <a:lnTo>
                  <a:pt x="253" y="1537"/>
                </a:lnTo>
                <a:lnTo>
                  <a:pt x="252" y="1537"/>
                </a:lnTo>
                <a:lnTo>
                  <a:pt x="252" y="1546"/>
                </a:lnTo>
                <a:lnTo>
                  <a:pt x="156" y="1450"/>
                </a:lnTo>
                <a:lnTo>
                  <a:pt x="157" y="1450"/>
                </a:lnTo>
                <a:lnTo>
                  <a:pt x="68" y="1582"/>
                </a:lnTo>
                <a:lnTo>
                  <a:pt x="64" y="1572"/>
                </a:lnTo>
                <a:cubicBezTo>
                  <a:pt x="53" y="1543"/>
                  <a:pt x="56" y="1509"/>
                  <a:pt x="74" y="1483"/>
                </a:cubicBezTo>
                <a:cubicBezTo>
                  <a:pt x="92" y="1456"/>
                  <a:pt x="122" y="1440"/>
                  <a:pt x="153" y="1440"/>
                </a:cubicBezTo>
                <a:lnTo>
                  <a:pt x="154" y="1440"/>
                </a:lnTo>
                <a:cubicBezTo>
                  <a:pt x="207" y="1440"/>
                  <a:pt x="250" y="1483"/>
                  <a:pt x="250" y="1536"/>
                </a:cubicBezTo>
                <a:lnTo>
                  <a:pt x="250" y="1542"/>
                </a:lnTo>
                <a:lnTo>
                  <a:pt x="250" y="1546"/>
                </a:lnTo>
                <a:lnTo>
                  <a:pt x="58" y="1546"/>
                </a:lnTo>
                <a:lnTo>
                  <a:pt x="58" y="1542"/>
                </a:lnTo>
                <a:lnTo>
                  <a:pt x="58" y="1536"/>
                </a:lnTo>
                <a:cubicBezTo>
                  <a:pt x="58" y="1483"/>
                  <a:pt x="101" y="1440"/>
                  <a:pt x="154" y="1440"/>
                </a:cubicBezTo>
                <a:lnTo>
                  <a:pt x="156" y="1440"/>
                </a:lnTo>
                <a:cubicBezTo>
                  <a:pt x="187" y="1440"/>
                  <a:pt x="215" y="1455"/>
                  <a:pt x="233" y="1479"/>
                </a:cubicBezTo>
                <a:cubicBezTo>
                  <a:pt x="252" y="1504"/>
                  <a:pt x="257" y="1535"/>
                  <a:pt x="248" y="1564"/>
                </a:cubicBezTo>
                <a:lnTo>
                  <a:pt x="245" y="1574"/>
                </a:lnTo>
                <a:lnTo>
                  <a:pt x="249" y="1546"/>
                </a:lnTo>
                <a:lnTo>
                  <a:pt x="249" y="1552"/>
                </a:lnTo>
                <a:lnTo>
                  <a:pt x="249" y="1555"/>
                </a:lnTo>
                <a:lnTo>
                  <a:pt x="60" y="1532"/>
                </a:lnTo>
                <a:lnTo>
                  <a:pt x="60" y="1533"/>
                </a:lnTo>
                <a:lnTo>
                  <a:pt x="61" y="1528"/>
                </a:lnTo>
                <a:lnTo>
                  <a:pt x="155" y="1642"/>
                </a:lnTo>
                <a:lnTo>
                  <a:pt x="153" y="1642"/>
                </a:lnTo>
                <a:lnTo>
                  <a:pt x="152" y="1642"/>
                </a:lnTo>
                <a:lnTo>
                  <a:pt x="246" y="1526"/>
                </a:lnTo>
                <a:lnTo>
                  <a:pt x="248" y="1535"/>
                </a:lnTo>
                <a:cubicBezTo>
                  <a:pt x="250" y="1541"/>
                  <a:pt x="250" y="1548"/>
                  <a:pt x="250" y="1555"/>
                </a:cubicBezTo>
                <a:lnTo>
                  <a:pt x="250" y="1562"/>
                </a:lnTo>
                <a:cubicBezTo>
                  <a:pt x="250" y="1573"/>
                  <a:pt x="249" y="1583"/>
                  <a:pt x="246" y="1593"/>
                </a:cubicBezTo>
                <a:lnTo>
                  <a:pt x="245" y="1596"/>
                </a:lnTo>
                <a:cubicBezTo>
                  <a:pt x="229" y="1644"/>
                  <a:pt x="178" y="1671"/>
                  <a:pt x="129" y="1658"/>
                </a:cubicBezTo>
                <a:cubicBezTo>
                  <a:pt x="80" y="1645"/>
                  <a:pt x="49" y="1596"/>
                  <a:pt x="59" y="1547"/>
                </a:cubicBezTo>
                <a:lnTo>
                  <a:pt x="60" y="1542"/>
                </a:lnTo>
                <a:lnTo>
                  <a:pt x="58" y="1560"/>
                </a:lnTo>
                <a:lnTo>
                  <a:pt x="58" y="1555"/>
                </a:lnTo>
                <a:lnTo>
                  <a:pt x="250" y="1555"/>
                </a:lnTo>
                <a:lnTo>
                  <a:pt x="250" y="1559"/>
                </a:lnTo>
                <a:lnTo>
                  <a:pt x="250" y="1565"/>
                </a:lnTo>
                <a:lnTo>
                  <a:pt x="250" y="1574"/>
                </a:lnTo>
                <a:lnTo>
                  <a:pt x="250" y="1597"/>
                </a:lnTo>
                <a:lnTo>
                  <a:pt x="249" y="1605"/>
                </a:lnTo>
                <a:cubicBezTo>
                  <a:pt x="242" y="1656"/>
                  <a:pt x="198" y="1692"/>
                  <a:pt x="148" y="1689"/>
                </a:cubicBezTo>
                <a:cubicBezTo>
                  <a:pt x="97" y="1686"/>
                  <a:pt x="57" y="1644"/>
                  <a:pt x="57" y="1593"/>
                </a:cubicBezTo>
                <a:lnTo>
                  <a:pt x="57" y="1590"/>
                </a:lnTo>
                <a:lnTo>
                  <a:pt x="57" y="1583"/>
                </a:lnTo>
                <a:lnTo>
                  <a:pt x="57" y="1577"/>
                </a:lnTo>
                <a:lnTo>
                  <a:pt x="57" y="1574"/>
                </a:lnTo>
                <a:lnTo>
                  <a:pt x="249" y="1574"/>
                </a:lnTo>
                <a:lnTo>
                  <a:pt x="249" y="1579"/>
                </a:lnTo>
                <a:lnTo>
                  <a:pt x="249" y="1600"/>
                </a:lnTo>
                <a:lnTo>
                  <a:pt x="248" y="1598"/>
                </a:lnTo>
                <a:lnTo>
                  <a:pt x="248" y="1603"/>
                </a:lnTo>
                <a:lnTo>
                  <a:pt x="56" y="1603"/>
                </a:lnTo>
                <a:lnTo>
                  <a:pt x="56" y="1601"/>
                </a:lnTo>
                <a:cubicBezTo>
                  <a:pt x="56" y="1596"/>
                  <a:pt x="57" y="1591"/>
                  <a:pt x="58" y="1586"/>
                </a:cubicBezTo>
                <a:lnTo>
                  <a:pt x="59" y="1580"/>
                </a:lnTo>
                <a:lnTo>
                  <a:pt x="57" y="1595"/>
                </a:lnTo>
                <a:lnTo>
                  <a:pt x="57" y="1588"/>
                </a:lnTo>
                <a:lnTo>
                  <a:pt x="57" y="1584"/>
                </a:lnTo>
                <a:lnTo>
                  <a:pt x="249" y="1584"/>
                </a:lnTo>
                <a:lnTo>
                  <a:pt x="249" y="1587"/>
                </a:lnTo>
                <a:cubicBezTo>
                  <a:pt x="249" y="1593"/>
                  <a:pt x="249" y="1598"/>
                  <a:pt x="248" y="1603"/>
                </a:cubicBezTo>
                <a:lnTo>
                  <a:pt x="247" y="1609"/>
                </a:lnTo>
                <a:cubicBezTo>
                  <a:pt x="239" y="1656"/>
                  <a:pt x="199" y="1689"/>
                  <a:pt x="152" y="1689"/>
                </a:cubicBezTo>
                <a:lnTo>
                  <a:pt x="151" y="1689"/>
                </a:lnTo>
                <a:lnTo>
                  <a:pt x="151" y="1497"/>
                </a:lnTo>
                <a:lnTo>
                  <a:pt x="152" y="1497"/>
                </a:lnTo>
                <a:cubicBezTo>
                  <a:pt x="180" y="1497"/>
                  <a:pt x="205" y="1509"/>
                  <a:pt x="224" y="1529"/>
                </a:cubicBezTo>
                <a:cubicBezTo>
                  <a:pt x="242" y="1549"/>
                  <a:pt x="251" y="1576"/>
                  <a:pt x="248" y="1603"/>
                </a:cubicBezTo>
                <a:lnTo>
                  <a:pt x="247" y="1613"/>
                </a:lnTo>
                <a:cubicBezTo>
                  <a:pt x="242" y="1662"/>
                  <a:pt x="201" y="1699"/>
                  <a:pt x="151" y="1699"/>
                </a:cubicBezTo>
                <a:lnTo>
                  <a:pt x="149" y="1699"/>
                </a:lnTo>
                <a:lnTo>
                  <a:pt x="148" y="1699"/>
                </a:lnTo>
                <a:lnTo>
                  <a:pt x="244" y="1613"/>
                </a:lnTo>
                <a:lnTo>
                  <a:pt x="243" y="1624"/>
                </a:lnTo>
                <a:lnTo>
                  <a:pt x="242" y="1633"/>
                </a:lnTo>
                <a:lnTo>
                  <a:pt x="55" y="1592"/>
                </a:lnTo>
                <a:lnTo>
                  <a:pt x="56" y="1589"/>
                </a:lnTo>
                <a:lnTo>
                  <a:pt x="51" y="1619"/>
                </a:lnTo>
                <a:lnTo>
                  <a:pt x="51" y="1612"/>
                </a:lnTo>
                <a:lnTo>
                  <a:pt x="147" y="1708"/>
                </a:lnTo>
                <a:lnTo>
                  <a:pt x="145" y="1708"/>
                </a:lnTo>
                <a:cubicBezTo>
                  <a:pt x="100" y="1708"/>
                  <a:pt x="60" y="1676"/>
                  <a:pt x="51" y="1631"/>
                </a:cubicBezTo>
                <a:lnTo>
                  <a:pt x="50" y="1626"/>
                </a:lnTo>
                <a:cubicBezTo>
                  <a:pt x="49" y="1620"/>
                  <a:pt x="48" y="1614"/>
                  <a:pt x="48" y="1607"/>
                </a:cubicBezTo>
                <a:lnTo>
                  <a:pt x="48" y="1603"/>
                </a:lnTo>
                <a:lnTo>
                  <a:pt x="224" y="1657"/>
                </a:lnTo>
                <a:lnTo>
                  <a:pt x="222" y="1660"/>
                </a:lnTo>
                <a:lnTo>
                  <a:pt x="237" y="1622"/>
                </a:lnTo>
                <a:lnTo>
                  <a:pt x="236" y="1628"/>
                </a:lnTo>
                <a:lnTo>
                  <a:pt x="237" y="1604"/>
                </a:lnTo>
                <a:lnTo>
                  <a:pt x="238" y="1612"/>
                </a:lnTo>
                <a:lnTo>
                  <a:pt x="239" y="1620"/>
                </a:lnTo>
                <a:cubicBezTo>
                  <a:pt x="245" y="1670"/>
                  <a:pt x="211" y="1717"/>
                  <a:pt x="161" y="1726"/>
                </a:cubicBezTo>
                <a:cubicBezTo>
                  <a:pt x="111" y="1735"/>
                  <a:pt x="63" y="1704"/>
                  <a:pt x="50" y="1655"/>
                </a:cubicBezTo>
                <a:lnTo>
                  <a:pt x="53" y="1663"/>
                </a:lnTo>
                <a:lnTo>
                  <a:pt x="51" y="1658"/>
                </a:lnTo>
                <a:lnTo>
                  <a:pt x="235" y="1604"/>
                </a:lnTo>
                <a:lnTo>
                  <a:pt x="236" y="1609"/>
                </a:lnTo>
                <a:cubicBezTo>
                  <a:pt x="237" y="1615"/>
                  <a:pt x="237" y="1621"/>
                  <a:pt x="237" y="1627"/>
                </a:cubicBezTo>
                <a:lnTo>
                  <a:pt x="237" y="1631"/>
                </a:lnTo>
                <a:lnTo>
                  <a:pt x="45" y="1631"/>
                </a:lnTo>
                <a:lnTo>
                  <a:pt x="45" y="1628"/>
                </a:lnTo>
                <a:lnTo>
                  <a:pt x="49" y="1655"/>
                </a:lnTo>
                <a:lnTo>
                  <a:pt x="45" y="1637"/>
                </a:lnTo>
                <a:lnTo>
                  <a:pt x="44" y="1631"/>
                </a:lnTo>
                <a:lnTo>
                  <a:pt x="47" y="1646"/>
                </a:lnTo>
                <a:lnTo>
                  <a:pt x="46" y="1643"/>
                </a:lnTo>
                <a:lnTo>
                  <a:pt x="233" y="1612"/>
                </a:lnTo>
                <a:lnTo>
                  <a:pt x="233" y="1615"/>
                </a:lnTo>
                <a:lnTo>
                  <a:pt x="232" y="1600"/>
                </a:lnTo>
                <a:lnTo>
                  <a:pt x="233" y="1606"/>
                </a:lnTo>
                <a:cubicBezTo>
                  <a:pt x="234" y="1611"/>
                  <a:pt x="234" y="1616"/>
                  <a:pt x="234" y="1621"/>
                </a:cubicBezTo>
                <a:lnTo>
                  <a:pt x="234" y="1628"/>
                </a:lnTo>
                <a:lnTo>
                  <a:pt x="234" y="1631"/>
                </a:lnTo>
                <a:cubicBezTo>
                  <a:pt x="234" y="1679"/>
                  <a:pt x="200" y="1719"/>
                  <a:pt x="154" y="1726"/>
                </a:cubicBezTo>
                <a:cubicBezTo>
                  <a:pt x="107" y="1734"/>
                  <a:pt x="62" y="1706"/>
                  <a:pt x="47" y="1662"/>
                </a:cubicBezTo>
                <a:lnTo>
                  <a:pt x="46" y="1659"/>
                </a:lnTo>
                <a:cubicBezTo>
                  <a:pt x="45" y="1654"/>
                  <a:pt x="44" y="1649"/>
                  <a:pt x="43" y="1644"/>
                </a:cubicBezTo>
                <a:lnTo>
                  <a:pt x="42" y="1638"/>
                </a:lnTo>
                <a:lnTo>
                  <a:pt x="232" y="1622"/>
                </a:lnTo>
                <a:lnTo>
                  <a:pt x="232" y="1645"/>
                </a:lnTo>
                <a:lnTo>
                  <a:pt x="231" y="1653"/>
                </a:lnTo>
                <a:cubicBezTo>
                  <a:pt x="224" y="1704"/>
                  <a:pt x="180" y="1740"/>
                  <a:pt x="130" y="1737"/>
                </a:cubicBezTo>
                <a:cubicBezTo>
                  <a:pt x="79" y="1734"/>
                  <a:pt x="39" y="1692"/>
                  <a:pt x="39" y="1641"/>
                </a:cubicBezTo>
                <a:lnTo>
                  <a:pt x="39" y="1638"/>
                </a:lnTo>
                <a:lnTo>
                  <a:pt x="41" y="1654"/>
                </a:lnTo>
                <a:lnTo>
                  <a:pt x="39" y="1642"/>
                </a:lnTo>
                <a:lnTo>
                  <a:pt x="38" y="1632"/>
                </a:lnTo>
                <a:lnTo>
                  <a:pt x="229" y="1622"/>
                </a:lnTo>
                <a:lnTo>
                  <a:pt x="229" y="1625"/>
                </a:lnTo>
                <a:cubicBezTo>
                  <a:pt x="229" y="1631"/>
                  <a:pt x="229" y="1636"/>
                  <a:pt x="228" y="1641"/>
                </a:cubicBezTo>
                <a:lnTo>
                  <a:pt x="227" y="1647"/>
                </a:lnTo>
                <a:lnTo>
                  <a:pt x="132" y="1535"/>
                </a:lnTo>
                <a:lnTo>
                  <a:pt x="133" y="1535"/>
                </a:lnTo>
                <a:cubicBezTo>
                  <a:pt x="162" y="1535"/>
                  <a:pt x="188" y="1548"/>
                  <a:pt x="207" y="1569"/>
                </a:cubicBezTo>
                <a:cubicBezTo>
                  <a:pt x="225" y="1591"/>
                  <a:pt x="233" y="1619"/>
                  <a:pt x="228" y="1647"/>
                </a:cubicBezTo>
                <a:lnTo>
                  <a:pt x="227" y="1653"/>
                </a:lnTo>
                <a:cubicBezTo>
                  <a:pt x="226" y="1663"/>
                  <a:pt x="223" y="1672"/>
                  <a:pt x="218" y="1680"/>
                </a:cubicBezTo>
                <a:lnTo>
                  <a:pt x="216" y="1684"/>
                </a:lnTo>
                <a:cubicBezTo>
                  <a:pt x="195" y="1727"/>
                  <a:pt x="145" y="1748"/>
                  <a:pt x="99" y="1732"/>
                </a:cubicBezTo>
                <a:cubicBezTo>
                  <a:pt x="54" y="1717"/>
                  <a:pt x="27" y="1670"/>
                  <a:pt x="36" y="1623"/>
                </a:cubicBezTo>
                <a:lnTo>
                  <a:pt x="37" y="1618"/>
                </a:lnTo>
                <a:lnTo>
                  <a:pt x="35" y="1636"/>
                </a:lnTo>
                <a:lnTo>
                  <a:pt x="35" y="1631"/>
                </a:lnTo>
                <a:lnTo>
                  <a:pt x="227" y="1631"/>
                </a:lnTo>
                <a:lnTo>
                  <a:pt x="227" y="1641"/>
                </a:lnTo>
                <a:lnTo>
                  <a:pt x="227" y="1647"/>
                </a:lnTo>
                <a:lnTo>
                  <a:pt x="227" y="1650"/>
                </a:lnTo>
                <a:lnTo>
                  <a:pt x="35" y="1650"/>
                </a:lnTo>
                <a:lnTo>
                  <a:pt x="35" y="1647"/>
                </a:lnTo>
                <a:lnTo>
                  <a:pt x="37" y="1663"/>
                </a:lnTo>
                <a:lnTo>
                  <a:pt x="35" y="1655"/>
                </a:lnTo>
                <a:lnTo>
                  <a:pt x="34" y="1648"/>
                </a:lnTo>
                <a:cubicBezTo>
                  <a:pt x="34" y="1644"/>
                  <a:pt x="33" y="1639"/>
                  <a:pt x="33" y="1634"/>
                </a:cubicBezTo>
                <a:lnTo>
                  <a:pt x="33" y="1631"/>
                </a:lnTo>
                <a:lnTo>
                  <a:pt x="225" y="1631"/>
                </a:lnTo>
                <a:lnTo>
                  <a:pt x="225" y="1631"/>
                </a:lnTo>
                <a:lnTo>
                  <a:pt x="226" y="1641"/>
                </a:lnTo>
                <a:lnTo>
                  <a:pt x="227" y="1651"/>
                </a:lnTo>
                <a:cubicBezTo>
                  <a:pt x="230" y="1678"/>
                  <a:pt x="221" y="1705"/>
                  <a:pt x="203" y="1725"/>
                </a:cubicBezTo>
                <a:cubicBezTo>
                  <a:pt x="184" y="1745"/>
                  <a:pt x="159" y="1756"/>
                  <a:pt x="131" y="1756"/>
                </a:cubicBezTo>
                <a:lnTo>
                  <a:pt x="129" y="1756"/>
                </a:lnTo>
                <a:lnTo>
                  <a:pt x="225" y="1660"/>
                </a:lnTo>
                <a:lnTo>
                  <a:pt x="225" y="1671"/>
                </a:lnTo>
                <a:lnTo>
                  <a:pt x="225" y="1679"/>
                </a:lnTo>
                <a:lnTo>
                  <a:pt x="33" y="1679"/>
                </a:lnTo>
                <a:lnTo>
                  <a:pt x="33" y="1676"/>
                </a:lnTo>
                <a:lnTo>
                  <a:pt x="35" y="1692"/>
                </a:lnTo>
                <a:lnTo>
                  <a:pt x="33" y="1684"/>
                </a:lnTo>
                <a:lnTo>
                  <a:pt x="32" y="1677"/>
                </a:lnTo>
                <a:cubicBezTo>
                  <a:pt x="32" y="1673"/>
                  <a:pt x="31" y="1668"/>
                  <a:pt x="31" y="1663"/>
                </a:cubicBezTo>
                <a:lnTo>
                  <a:pt x="31" y="1660"/>
                </a:lnTo>
                <a:lnTo>
                  <a:pt x="223" y="1660"/>
                </a:lnTo>
                <a:lnTo>
                  <a:pt x="223" y="1663"/>
                </a:lnTo>
                <a:lnTo>
                  <a:pt x="223" y="1670"/>
                </a:lnTo>
                <a:lnTo>
                  <a:pt x="223" y="1676"/>
                </a:lnTo>
                <a:lnTo>
                  <a:pt x="223" y="1679"/>
                </a:lnTo>
                <a:lnTo>
                  <a:pt x="31" y="1679"/>
                </a:lnTo>
                <a:lnTo>
                  <a:pt x="31" y="1676"/>
                </a:lnTo>
                <a:lnTo>
                  <a:pt x="31" y="1670"/>
                </a:lnTo>
                <a:lnTo>
                  <a:pt x="31" y="1663"/>
                </a:lnTo>
                <a:lnTo>
                  <a:pt x="31" y="1660"/>
                </a:lnTo>
                <a:cubicBezTo>
                  <a:pt x="31" y="1610"/>
                  <a:pt x="71" y="1568"/>
                  <a:pt x="122" y="1565"/>
                </a:cubicBezTo>
                <a:cubicBezTo>
                  <a:pt x="172" y="1562"/>
                  <a:pt x="216" y="1598"/>
                  <a:pt x="223" y="1649"/>
                </a:cubicBezTo>
                <a:lnTo>
                  <a:pt x="224" y="1668"/>
                </a:lnTo>
                <a:lnTo>
                  <a:pt x="224" y="1679"/>
                </a:lnTo>
                <a:cubicBezTo>
                  <a:pt x="224" y="1684"/>
                  <a:pt x="224" y="1689"/>
                  <a:pt x="224" y="1693"/>
                </a:cubicBezTo>
                <a:lnTo>
                  <a:pt x="223" y="1700"/>
                </a:lnTo>
                <a:cubicBezTo>
                  <a:pt x="221" y="1710"/>
                  <a:pt x="218" y="1720"/>
                  <a:pt x="213" y="1729"/>
                </a:cubicBezTo>
                <a:lnTo>
                  <a:pt x="212" y="1731"/>
                </a:lnTo>
                <a:cubicBezTo>
                  <a:pt x="192" y="1771"/>
                  <a:pt x="148" y="1792"/>
                  <a:pt x="104" y="1782"/>
                </a:cubicBezTo>
                <a:cubicBezTo>
                  <a:pt x="61" y="1772"/>
                  <a:pt x="30" y="1733"/>
                  <a:pt x="30" y="1688"/>
                </a:cubicBezTo>
                <a:lnTo>
                  <a:pt x="31" y="1689"/>
                </a:lnTo>
                <a:lnTo>
                  <a:pt x="30" y="1679"/>
                </a:lnTo>
                <a:cubicBezTo>
                  <a:pt x="25" y="1629"/>
                  <a:pt x="59" y="1584"/>
                  <a:pt x="109" y="1575"/>
                </a:cubicBezTo>
                <a:cubicBezTo>
                  <a:pt x="159" y="1566"/>
                  <a:pt x="206" y="1597"/>
                  <a:pt x="219" y="1646"/>
                </a:cubicBezTo>
                <a:lnTo>
                  <a:pt x="220" y="1650"/>
                </a:lnTo>
                <a:cubicBezTo>
                  <a:pt x="222" y="1658"/>
                  <a:pt x="222" y="1666"/>
                  <a:pt x="222" y="1673"/>
                </a:cubicBezTo>
                <a:lnTo>
                  <a:pt x="222" y="1679"/>
                </a:lnTo>
                <a:lnTo>
                  <a:pt x="222" y="1688"/>
                </a:lnTo>
                <a:lnTo>
                  <a:pt x="126" y="1592"/>
                </a:lnTo>
                <a:lnTo>
                  <a:pt x="127" y="1592"/>
                </a:lnTo>
                <a:cubicBezTo>
                  <a:pt x="154" y="1592"/>
                  <a:pt x="180" y="1604"/>
                  <a:pt x="198" y="1623"/>
                </a:cubicBezTo>
                <a:cubicBezTo>
                  <a:pt x="216" y="1643"/>
                  <a:pt x="225" y="1670"/>
                  <a:pt x="223" y="1696"/>
                </a:cubicBezTo>
                <a:lnTo>
                  <a:pt x="222" y="1712"/>
                </a:lnTo>
                <a:lnTo>
                  <a:pt x="221" y="1720"/>
                </a:lnTo>
                <a:cubicBezTo>
                  <a:pt x="214" y="1771"/>
                  <a:pt x="170" y="1807"/>
                  <a:pt x="120" y="1804"/>
                </a:cubicBezTo>
                <a:cubicBezTo>
                  <a:pt x="69" y="1801"/>
                  <a:pt x="29" y="1759"/>
                  <a:pt x="29" y="1708"/>
                </a:cubicBezTo>
                <a:lnTo>
                  <a:pt x="29" y="1705"/>
                </a:lnTo>
                <a:lnTo>
                  <a:pt x="29" y="1698"/>
                </a:lnTo>
                <a:cubicBezTo>
                  <a:pt x="29" y="1694"/>
                  <a:pt x="30" y="1689"/>
                  <a:pt x="30" y="1685"/>
                </a:cubicBezTo>
                <a:lnTo>
                  <a:pt x="31" y="1678"/>
                </a:lnTo>
                <a:lnTo>
                  <a:pt x="30" y="1691"/>
                </a:lnTo>
                <a:lnTo>
                  <a:pt x="30" y="1688"/>
                </a:lnTo>
                <a:lnTo>
                  <a:pt x="222" y="1688"/>
                </a:lnTo>
                <a:lnTo>
                  <a:pt x="222" y="1692"/>
                </a:lnTo>
                <a:lnTo>
                  <a:pt x="222" y="1699"/>
                </a:lnTo>
                <a:cubicBezTo>
                  <a:pt x="222" y="1704"/>
                  <a:pt x="222" y="1709"/>
                  <a:pt x="222" y="1713"/>
                </a:cubicBezTo>
                <a:lnTo>
                  <a:pt x="221" y="1720"/>
                </a:lnTo>
                <a:lnTo>
                  <a:pt x="221" y="1706"/>
                </a:lnTo>
                <a:lnTo>
                  <a:pt x="221" y="1708"/>
                </a:lnTo>
                <a:lnTo>
                  <a:pt x="29" y="1708"/>
                </a:lnTo>
                <a:lnTo>
                  <a:pt x="29" y="1700"/>
                </a:lnTo>
                <a:lnTo>
                  <a:pt x="29" y="1687"/>
                </a:lnTo>
                <a:lnTo>
                  <a:pt x="29" y="1675"/>
                </a:lnTo>
                <a:lnTo>
                  <a:pt x="29" y="1669"/>
                </a:lnTo>
                <a:lnTo>
                  <a:pt x="221" y="1669"/>
                </a:lnTo>
                <a:lnTo>
                  <a:pt x="221" y="1675"/>
                </a:lnTo>
                <a:lnTo>
                  <a:pt x="221" y="1687"/>
                </a:lnTo>
                <a:lnTo>
                  <a:pt x="221" y="1700"/>
                </a:lnTo>
                <a:lnTo>
                  <a:pt x="221" y="1708"/>
                </a:lnTo>
                <a:lnTo>
                  <a:pt x="29" y="1708"/>
                </a:lnTo>
                <a:lnTo>
                  <a:pt x="29" y="1706"/>
                </a:lnTo>
                <a:cubicBezTo>
                  <a:pt x="29" y="1702"/>
                  <a:pt x="30" y="1697"/>
                  <a:pt x="30" y="1693"/>
                </a:cubicBezTo>
                <a:lnTo>
                  <a:pt x="31" y="1686"/>
                </a:lnTo>
                <a:lnTo>
                  <a:pt x="30" y="1699"/>
                </a:lnTo>
                <a:lnTo>
                  <a:pt x="30" y="1691"/>
                </a:lnTo>
                <a:lnTo>
                  <a:pt x="30" y="1688"/>
                </a:lnTo>
                <a:lnTo>
                  <a:pt x="222" y="1688"/>
                </a:lnTo>
                <a:lnTo>
                  <a:pt x="222" y="1693"/>
                </a:lnTo>
                <a:lnTo>
                  <a:pt x="222" y="1713"/>
                </a:lnTo>
                <a:lnTo>
                  <a:pt x="221" y="1711"/>
                </a:lnTo>
                <a:lnTo>
                  <a:pt x="221" y="1717"/>
                </a:lnTo>
                <a:lnTo>
                  <a:pt x="29" y="1717"/>
                </a:lnTo>
                <a:lnTo>
                  <a:pt x="29" y="1715"/>
                </a:lnTo>
                <a:lnTo>
                  <a:pt x="29" y="1708"/>
                </a:lnTo>
                <a:lnTo>
                  <a:pt x="29" y="1700"/>
                </a:lnTo>
                <a:lnTo>
                  <a:pt x="29" y="1698"/>
                </a:lnTo>
                <a:lnTo>
                  <a:pt x="221" y="1698"/>
                </a:lnTo>
                <a:lnTo>
                  <a:pt x="221" y="1704"/>
                </a:lnTo>
                <a:lnTo>
                  <a:pt x="221" y="1713"/>
                </a:lnTo>
                <a:lnTo>
                  <a:pt x="221" y="1722"/>
                </a:lnTo>
                <a:lnTo>
                  <a:pt x="221" y="1727"/>
                </a:lnTo>
                <a:lnTo>
                  <a:pt x="29" y="1727"/>
                </a:lnTo>
                <a:lnTo>
                  <a:pt x="29" y="1724"/>
                </a:lnTo>
                <a:lnTo>
                  <a:pt x="29" y="1718"/>
                </a:lnTo>
                <a:lnTo>
                  <a:pt x="29" y="1711"/>
                </a:lnTo>
                <a:lnTo>
                  <a:pt x="34" y="1742"/>
                </a:lnTo>
                <a:lnTo>
                  <a:pt x="33" y="1739"/>
                </a:lnTo>
                <a:lnTo>
                  <a:pt x="220" y="1708"/>
                </a:lnTo>
                <a:lnTo>
                  <a:pt x="220" y="1711"/>
                </a:lnTo>
                <a:lnTo>
                  <a:pt x="220" y="1718"/>
                </a:lnTo>
                <a:cubicBezTo>
                  <a:pt x="220" y="1724"/>
                  <a:pt x="220" y="1729"/>
                  <a:pt x="219" y="1734"/>
                </a:cubicBezTo>
                <a:lnTo>
                  <a:pt x="218" y="1740"/>
                </a:lnTo>
                <a:lnTo>
                  <a:pt x="219" y="1724"/>
                </a:lnTo>
                <a:lnTo>
                  <a:pt x="219" y="1727"/>
                </a:lnTo>
                <a:lnTo>
                  <a:pt x="27" y="1727"/>
                </a:lnTo>
                <a:lnTo>
                  <a:pt x="27" y="1724"/>
                </a:lnTo>
                <a:cubicBezTo>
                  <a:pt x="27" y="1720"/>
                  <a:pt x="28" y="1715"/>
                  <a:pt x="28" y="1711"/>
                </a:cubicBezTo>
                <a:lnTo>
                  <a:pt x="29" y="1704"/>
                </a:lnTo>
                <a:lnTo>
                  <a:pt x="28" y="1717"/>
                </a:lnTo>
                <a:lnTo>
                  <a:pt x="28" y="1710"/>
                </a:lnTo>
                <a:cubicBezTo>
                  <a:pt x="28" y="1696"/>
                  <a:pt x="32" y="1681"/>
                  <a:pt x="39" y="1668"/>
                </a:cubicBezTo>
                <a:lnTo>
                  <a:pt x="40" y="1666"/>
                </a:lnTo>
                <a:cubicBezTo>
                  <a:pt x="60" y="1626"/>
                  <a:pt x="104" y="1605"/>
                  <a:pt x="148" y="1615"/>
                </a:cubicBezTo>
                <a:cubicBezTo>
                  <a:pt x="191" y="1625"/>
                  <a:pt x="221" y="1664"/>
                  <a:pt x="221" y="1708"/>
                </a:cubicBezTo>
                <a:lnTo>
                  <a:pt x="221" y="1702"/>
                </a:lnTo>
                <a:lnTo>
                  <a:pt x="222" y="1721"/>
                </a:lnTo>
                <a:lnTo>
                  <a:pt x="222" y="1731"/>
                </a:lnTo>
                <a:lnTo>
                  <a:pt x="222" y="1736"/>
                </a:lnTo>
                <a:cubicBezTo>
                  <a:pt x="222" y="1779"/>
                  <a:pt x="195" y="1816"/>
                  <a:pt x="154" y="1828"/>
                </a:cubicBezTo>
                <a:cubicBezTo>
                  <a:pt x="114" y="1841"/>
                  <a:pt x="70" y="1825"/>
                  <a:pt x="47" y="1790"/>
                </a:cubicBezTo>
                <a:lnTo>
                  <a:pt x="45" y="1787"/>
                </a:lnTo>
                <a:cubicBezTo>
                  <a:pt x="37" y="1775"/>
                  <a:pt x="32" y="1763"/>
                  <a:pt x="30" y="1749"/>
                </a:cubicBezTo>
                <a:lnTo>
                  <a:pt x="29" y="1743"/>
                </a:lnTo>
                <a:cubicBezTo>
                  <a:pt x="24" y="1715"/>
                  <a:pt x="32" y="1687"/>
                  <a:pt x="50" y="1665"/>
                </a:cubicBezTo>
                <a:cubicBezTo>
                  <a:pt x="68" y="1644"/>
                  <a:pt x="95" y="1631"/>
                  <a:pt x="123" y="1631"/>
                </a:cubicBezTo>
                <a:lnTo>
                  <a:pt x="124" y="1631"/>
                </a:lnTo>
                <a:cubicBezTo>
                  <a:pt x="173" y="1631"/>
                  <a:pt x="214" y="1668"/>
                  <a:pt x="220" y="1717"/>
                </a:cubicBezTo>
                <a:lnTo>
                  <a:pt x="221" y="1736"/>
                </a:lnTo>
                <a:lnTo>
                  <a:pt x="221" y="1742"/>
                </a:lnTo>
                <a:lnTo>
                  <a:pt x="221" y="1746"/>
                </a:lnTo>
                <a:lnTo>
                  <a:pt x="29" y="1746"/>
                </a:lnTo>
                <a:lnTo>
                  <a:pt x="29" y="1742"/>
                </a:lnTo>
                <a:lnTo>
                  <a:pt x="29" y="1736"/>
                </a:lnTo>
                <a:lnTo>
                  <a:pt x="30" y="1750"/>
                </a:lnTo>
                <a:lnTo>
                  <a:pt x="29" y="1743"/>
                </a:lnTo>
                <a:lnTo>
                  <a:pt x="39" y="1772"/>
                </a:lnTo>
                <a:lnTo>
                  <a:pt x="38" y="1770"/>
                </a:lnTo>
                <a:lnTo>
                  <a:pt x="219" y="1727"/>
                </a:lnTo>
                <a:lnTo>
                  <a:pt x="219" y="1742"/>
                </a:lnTo>
                <a:lnTo>
                  <a:pt x="218" y="1746"/>
                </a:lnTo>
                <a:lnTo>
                  <a:pt x="218" y="1758"/>
                </a:lnTo>
                <a:cubicBezTo>
                  <a:pt x="218" y="1763"/>
                  <a:pt x="218" y="1768"/>
                  <a:pt x="218" y="1772"/>
                </a:cubicBezTo>
                <a:lnTo>
                  <a:pt x="217" y="1779"/>
                </a:lnTo>
                <a:cubicBezTo>
                  <a:pt x="209" y="1829"/>
                  <a:pt x="165" y="1865"/>
                  <a:pt x="115" y="1861"/>
                </a:cubicBezTo>
                <a:cubicBezTo>
                  <a:pt x="64" y="1858"/>
                  <a:pt x="25" y="1816"/>
                  <a:pt x="25" y="1765"/>
                </a:cubicBezTo>
                <a:lnTo>
                  <a:pt x="25" y="1763"/>
                </a:lnTo>
                <a:lnTo>
                  <a:pt x="25" y="1755"/>
                </a:lnTo>
                <a:lnTo>
                  <a:pt x="25" y="1749"/>
                </a:lnTo>
                <a:lnTo>
                  <a:pt x="25" y="1746"/>
                </a:lnTo>
                <a:lnTo>
                  <a:pt x="217" y="1746"/>
                </a:lnTo>
                <a:lnTo>
                  <a:pt x="217" y="1765"/>
                </a:lnTo>
                <a:lnTo>
                  <a:pt x="216" y="1775"/>
                </a:lnTo>
                <a:cubicBezTo>
                  <a:pt x="211" y="1826"/>
                  <a:pt x="167" y="1864"/>
                  <a:pt x="116" y="1861"/>
                </a:cubicBezTo>
                <a:cubicBezTo>
                  <a:pt x="65" y="1859"/>
                  <a:pt x="24" y="1817"/>
                  <a:pt x="24" y="1765"/>
                </a:cubicBezTo>
                <a:lnTo>
                  <a:pt x="24" y="1761"/>
                </a:lnTo>
                <a:lnTo>
                  <a:pt x="26" y="1777"/>
                </a:lnTo>
                <a:lnTo>
                  <a:pt x="25" y="1771"/>
                </a:lnTo>
                <a:lnTo>
                  <a:pt x="119" y="1851"/>
                </a:lnTo>
                <a:lnTo>
                  <a:pt x="117" y="1851"/>
                </a:lnTo>
                <a:cubicBezTo>
                  <a:pt x="89" y="1851"/>
                  <a:pt x="62" y="1839"/>
                  <a:pt x="44" y="1818"/>
                </a:cubicBezTo>
                <a:cubicBezTo>
                  <a:pt x="26" y="1796"/>
                  <a:pt x="18" y="1768"/>
                  <a:pt x="23" y="1740"/>
                </a:cubicBezTo>
                <a:lnTo>
                  <a:pt x="24" y="1734"/>
                </a:lnTo>
                <a:lnTo>
                  <a:pt x="22" y="1749"/>
                </a:lnTo>
                <a:lnTo>
                  <a:pt x="22" y="1746"/>
                </a:lnTo>
                <a:lnTo>
                  <a:pt x="214" y="1758"/>
                </a:lnTo>
                <a:lnTo>
                  <a:pt x="212" y="1772"/>
                </a:lnTo>
                <a:lnTo>
                  <a:pt x="211" y="1774"/>
                </a:lnTo>
                <a:lnTo>
                  <a:pt x="210" y="1776"/>
                </a:lnTo>
                <a:lnTo>
                  <a:pt x="210" y="1782"/>
                </a:lnTo>
                <a:lnTo>
                  <a:pt x="210" y="1784"/>
                </a:lnTo>
                <a:cubicBezTo>
                  <a:pt x="210" y="1834"/>
                  <a:pt x="173" y="1875"/>
                  <a:pt x="124" y="1880"/>
                </a:cubicBezTo>
                <a:cubicBezTo>
                  <a:pt x="75" y="1885"/>
                  <a:pt x="30" y="1852"/>
                  <a:pt x="20" y="1803"/>
                </a:cubicBezTo>
                <a:lnTo>
                  <a:pt x="19" y="1798"/>
                </a:lnTo>
                <a:cubicBezTo>
                  <a:pt x="18" y="1792"/>
                  <a:pt x="17" y="1786"/>
                  <a:pt x="17" y="1779"/>
                </a:cubicBezTo>
                <a:lnTo>
                  <a:pt x="17" y="1769"/>
                </a:lnTo>
                <a:lnTo>
                  <a:pt x="17" y="1759"/>
                </a:lnTo>
                <a:lnTo>
                  <a:pt x="20" y="1783"/>
                </a:lnTo>
                <a:lnTo>
                  <a:pt x="19" y="1779"/>
                </a:lnTo>
                <a:lnTo>
                  <a:pt x="208" y="1755"/>
                </a:lnTo>
                <a:lnTo>
                  <a:pt x="208" y="1759"/>
                </a:lnTo>
                <a:lnTo>
                  <a:pt x="208" y="1768"/>
                </a:lnTo>
                <a:lnTo>
                  <a:pt x="208" y="1777"/>
                </a:lnTo>
                <a:lnTo>
                  <a:pt x="208" y="1784"/>
                </a:lnTo>
                <a:lnTo>
                  <a:pt x="112" y="1688"/>
                </a:lnTo>
                <a:lnTo>
                  <a:pt x="113" y="1688"/>
                </a:lnTo>
                <a:lnTo>
                  <a:pt x="113" y="1880"/>
                </a:lnTo>
                <a:lnTo>
                  <a:pt x="110" y="1880"/>
                </a:lnTo>
                <a:lnTo>
                  <a:pt x="109" y="1880"/>
                </a:lnTo>
                <a:lnTo>
                  <a:pt x="205" y="1784"/>
                </a:lnTo>
                <a:lnTo>
                  <a:pt x="205" y="1788"/>
                </a:lnTo>
                <a:cubicBezTo>
                  <a:pt x="205" y="1795"/>
                  <a:pt x="205" y="1801"/>
                  <a:pt x="204" y="1807"/>
                </a:cubicBezTo>
                <a:lnTo>
                  <a:pt x="203" y="1812"/>
                </a:lnTo>
                <a:cubicBezTo>
                  <a:pt x="194" y="1857"/>
                  <a:pt x="154" y="1889"/>
                  <a:pt x="108" y="1889"/>
                </a:cubicBezTo>
                <a:lnTo>
                  <a:pt x="107" y="1889"/>
                </a:lnTo>
                <a:lnTo>
                  <a:pt x="107" y="1697"/>
                </a:lnTo>
                <a:lnTo>
                  <a:pt x="108" y="1697"/>
                </a:lnTo>
                <a:lnTo>
                  <a:pt x="108" y="1889"/>
                </a:lnTo>
                <a:lnTo>
                  <a:pt x="104" y="1889"/>
                </a:lnTo>
                <a:lnTo>
                  <a:pt x="104" y="1697"/>
                </a:lnTo>
                <a:lnTo>
                  <a:pt x="105" y="1697"/>
                </a:lnTo>
                <a:cubicBezTo>
                  <a:pt x="133" y="1697"/>
                  <a:pt x="158" y="1709"/>
                  <a:pt x="177" y="1729"/>
                </a:cubicBezTo>
                <a:cubicBezTo>
                  <a:pt x="195" y="1749"/>
                  <a:pt x="204" y="1776"/>
                  <a:pt x="201" y="1803"/>
                </a:cubicBezTo>
                <a:lnTo>
                  <a:pt x="200" y="1813"/>
                </a:lnTo>
                <a:lnTo>
                  <a:pt x="199" y="1785"/>
                </a:lnTo>
                <a:lnTo>
                  <a:pt x="200" y="1790"/>
                </a:lnTo>
                <a:cubicBezTo>
                  <a:pt x="201" y="1796"/>
                  <a:pt x="201" y="1802"/>
                  <a:pt x="201" y="1808"/>
                </a:cubicBezTo>
                <a:lnTo>
                  <a:pt x="201" y="1812"/>
                </a:lnTo>
                <a:cubicBezTo>
                  <a:pt x="201" y="1865"/>
                  <a:pt x="158" y="1908"/>
                  <a:pt x="105" y="1908"/>
                </a:cubicBezTo>
                <a:lnTo>
                  <a:pt x="104" y="1908"/>
                </a:lnTo>
                <a:cubicBezTo>
                  <a:pt x="75" y="1908"/>
                  <a:pt x="47" y="1895"/>
                  <a:pt x="29" y="1872"/>
                </a:cubicBezTo>
                <a:cubicBezTo>
                  <a:pt x="11" y="1848"/>
                  <a:pt x="4" y="1818"/>
                  <a:pt x="11" y="1789"/>
                </a:cubicBezTo>
                <a:lnTo>
                  <a:pt x="12" y="1785"/>
                </a:lnTo>
                <a:lnTo>
                  <a:pt x="9" y="1808"/>
                </a:lnTo>
                <a:lnTo>
                  <a:pt x="9" y="1803"/>
                </a:lnTo>
                <a:cubicBezTo>
                  <a:pt x="9" y="1750"/>
                  <a:pt x="52" y="1707"/>
                  <a:pt x="105" y="1707"/>
                </a:cubicBezTo>
                <a:lnTo>
                  <a:pt x="106" y="1707"/>
                </a:lnTo>
                <a:cubicBezTo>
                  <a:pt x="134" y="1707"/>
                  <a:pt x="160" y="1719"/>
                  <a:pt x="178" y="1739"/>
                </a:cubicBezTo>
                <a:cubicBezTo>
                  <a:pt x="196" y="1760"/>
                  <a:pt x="205" y="1787"/>
                  <a:pt x="202" y="1814"/>
                </a:cubicBezTo>
                <a:lnTo>
                  <a:pt x="200" y="1831"/>
                </a:lnTo>
                <a:lnTo>
                  <a:pt x="198" y="1841"/>
                </a:lnTo>
                <a:cubicBezTo>
                  <a:pt x="188" y="1890"/>
                  <a:pt x="143" y="1923"/>
                  <a:pt x="94" y="1918"/>
                </a:cubicBezTo>
                <a:cubicBezTo>
                  <a:pt x="45" y="1913"/>
                  <a:pt x="7" y="1872"/>
                  <a:pt x="7" y="1822"/>
                </a:cubicBezTo>
                <a:lnTo>
                  <a:pt x="7" y="1812"/>
                </a:lnTo>
                <a:lnTo>
                  <a:pt x="103" y="1908"/>
                </a:lnTo>
                <a:lnTo>
                  <a:pt x="102" y="1908"/>
                </a:lnTo>
                <a:lnTo>
                  <a:pt x="100" y="1908"/>
                </a:lnTo>
                <a:lnTo>
                  <a:pt x="195" y="1794"/>
                </a:lnTo>
                <a:lnTo>
                  <a:pt x="197" y="1804"/>
                </a:lnTo>
                <a:cubicBezTo>
                  <a:pt x="202" y="1832"/>
                  <a:pt x="195" y="1861"/>
                  <a:pt x="177" y="1883"/>
                </a:cubicBezTo>
                <a:cubicBezTo>
                  <a:pt x="158" y="1906"/>
                  <a:pt x="131" y="1918"/>
                  <a:pt x="102" y="1918"/>
                </a:cubicBezTo>
                <a:lnTo>
                  <a:pt x="101" y="1918"/>
                </a:lnTo>
                <a:cubicBezTo>
                  <a:pt x="59" y="1918"/>
                  <a:pt x="22" y="1891"/>
                  <a:pt x="10" y="1850"/>
                </a:cubicBezTo>
                <a:lnTo>
                  <a:pt x="7" y="1840"/>
                </a:lnTo>
                <a:lnTo>
                  <a:pt x="98" y="1908"/>
                </a:lnTo>
                <a:lnTo>
                  <a:pt x="96" y="1908"/>
                </a:lnTo>
                <a:lnTo>
                  <a:pt x="96" y="1716"/>
                </a:lnTo>
                <a:lnTo>
                  <a:pt x="97" y="1716"/>
                </a:lnTo>
                <a:cubicBezTo>
                  <a:pt x="150" y="1716"/>
                  <a:pt x="193" y="1759"/>
                  <a:pt x="193" y="1812"/>
                </a:cubicBezTo>
                <a:cubicBezTo>
                  <a:pt x="193" y="1865"/>
                  <a:pt x="150" y="1908"/>
                  <a:pt x="97" y="190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19"/>
          <p:cNvSpPr>
            <a:spLocks/>
          </p:cNvSpPr>
          <p:nvPr/>
        </p:nvSpPr>
        <p:spPr bwMode="auto">
          <a:xfrm>
            <a:off x="1852613" y="4289425"/>
            <a:ext cx="79375" cy="322263"/>
          </a:xfrm>
          <a:custGeom>
            <a:avLst/>
            <a:gdLst>
              <a:gd name="T0" fmla="*/ 108 w 549"/>
              <a:gd name="T1" fmla="*/ 1995 h 2253"/>
              <a:gd name="T2" fmla="*/ 219 w 549"/>
              <a:gd name="T3" fmla="*/ 2094 h 2253"/>
              <a:gd name="T4" fmla="*/ 40 w 549"/>
              <a:gd name="T5" fmla="*/ 1996 h 2253"/>
              <a:gd name="T6" fmla="*/ 137 w 549"/>
              <a:gd name="T7" fmla="*/ 2045 h 2253"/>
              <a:gd name="T8" fmla="*/ 147 w 549"/>
              <a:gd name="T9" fmla="*/ 1786 h 2253"/>
              <a:gd name="T10" fmla="*/ 258 w 549"/>
              <a:gd name="T11" fmla="*/ 1806 h 2253"/>
              <a:gd name="T12" fmla="*/ 271 w 549"/>
              <a:gd name="T13" fmla="*/ 1768 h 2253"/>
              <a:gd name="T14" fmla="*/ 80 w 549"/>
              <a:gd name="T15" fmla="*/ 1695 h 2253"/>
              <a:gd name="T16" fmla="*/ 92 w 549"/>
              <a:gd name="T17" fmla="*/ 1654 h 2253"/>
              <a:gd name="T18" fmla="*/ 105 w 549"/>
              <a:gd name="T19" fmla="*/ 1597 h 2253"/>
              <a:gd name="T20" fmla="*/ 213 w 549"/>
              <a:gd name="T21" fmla="*/ 1453 h 2253"/>
              <a:gd name="T22" fmla="*/ 119 w 549"/>
              <a:gd name="T23" fmla="*/ 1483 h 2253"/>
              <a:gd name="T24" fmla="*/ 312 w 549"/>
              <a:gd name="T25" fmla="*/ 1400 h 2253"/>
              <a:gd name="T26" fmla="*/ 133 w 549"/>
              <a:gd name="T27" fmla="*/ 1393 h 2253"/>
              <a:gd name="T28" fmla="*/ 154 w 549"/>
              <a:gd name="T29" fmla="*/ 1312 h 2253"/>
              <a:gd name="T30" fmla="*/ 355 w 549"/>
              <a:gd name="T31" fmla="*/ 1264 h 2253"/>
              <a:gd name="T32" fmla="*/ 175 w 549"/>
              <a:gd name="T33" fmla="*/ 1207 h 2253"/>
              <a:gd name="T34" fmla="*/ 278 w 549"/>
              <a:gd name="T35" fmla="*/ 1246 h 2253"/>
              <a:gd name="T36" fmla="*/ 197 w 549"/>
              <a:gd name="T37" fmla="*/ 1083 h 2253"/>
              <a:gd name="T38" fmla="*/ 384 w 549"/>
              <a:gd name="T39" fmla="*/ 964 h 2253"/>
              <a:gd name="T40" fmla="*/ 308 w 549"/>
              <a:gd name="T41" fmla="*/ 1056 h 2253"/>
              <a:gd name="T42" fmla="*/ 412 w 549"/>
              <a:gd name="T43" fmla="*/ 929 h 2253"/>
              <a:gd name="T44" fmla="*/ 241 w 549"/>
              <a:gd name="T45" fmla="*/ 831 h 2253"/>
              <a:gd name="T46" fmla="*/ 274 w 549"/>
              <a:gd name="T47" fmla="*/ 835 h 2253"/>
              <a:gd name="T48" fmla="*/ 255 w 549"/>
              <a:gd name="T49" fmla="*/ 657 h 2253"/>
              <a:gd name="T50" fmla="*/ 362 w 549"/>
              <a:gd name="T51" fmla="*/ 541 h 2253"/>
              <a:gd name="T52" fmla="*/ 281 w 549"/>
              <a:gd name="T53" fmla="*/ 551 h 2253"/>
              <a:gd name="T54" fmla="*/ 473 w 549"/>
              <a:gd name="T55" fmla="*/ 494 h 2253"/>
              <a:gd name="T56" fmla="*/ 375 w 549"/>
              <a:gd name="T57" fmla="*/ 523 h 2253"/>
              <a:gd name="T58" fmla="*/ 307 w 549"/>
              <a:gd name="T59" fmla="*/ 302 h 2253"/>
              <a:gd name="T60" fmla="*/ 320 w 549"/>
              <a:gd name="T61" fmla="*/ 218 h 2253"/>
              <a:gd name="T62" fmla="*/ 524 w 549"/>
              <a:gd name="T63" fmla="*/ 141 h 2253"/>
              <a:gd name="T64" fmla="*/ 527 w 549"/>
              <a:gd name="T65" fmla="*/ 116 h 2253"/>
              <a:gd name="T66" fmla="*/ 426 w 549"/>
              <a:gd name="T67" fmla="*/ 305 h 2253"/>
              <a:gd name="T68" fmla="*/ 508 w 549"/>
              <a:gd name="T69" fmla="*/ 314 h 2253"/>
              <a:gd name="T70" fmla="*/ 299 w 549"/>
              <a:gd name="T71" fmla="*/ 347 h 2253"/>
              <a:gd name="T72" fmla="*/ 476 w 549"/>
              <a:gd name="T73" fmla="*/ 465 h 2253"/>
              <a:gd name="T74" fmla="*/ 284 w 549"/>
              <a:gd name="T75" fmla="*/ 503 h 2253"/>
              <a:gd name="T76" fmla="*/ 298 w 549"/>
              <a:gd name="T77" fmla="*/ 676 h 2253"/>
              <a:gd name="T78" fmla="*/ 452 w 549"/>
              <a:gd name="T79" fmla="*/ 667 h 2253"/>
              <a:gd name="T80" fmla="*/ 443 w 549"/>
              <a:gd name="T81" fmla="*/ 733 h 2253"/>
              <a:gd name="T82" fmla="*/ 341 w 549"/>
              <a:gd name="T83" fmla="*/ 712 h 2253"/>
              <a:gd name="T84" fmla="*/ 415 w 549"/>
              <a:gd name="T85" fmla="*/ 899 h 2253"/>
              <a:gd name="T86" fmla="*/ 212 w 549"/>
              <a:gd name="T87" fmla="*/ 946 h 2253"/>
              <a:gd name="T88" fmla="*/ 212 w 549"/>
              <a:gd name="T89" fmla="*/ 1008 h 2253"/>
              <a:gd name="T90" fmla="*/ 197 w 549"/>
              <a:gd name="T91" fmla="*/ 1083 h 2253"/>
              <a:gd name="T92" fmla="*/ 277 w 549"/>
              <a:gd name="T93" fmla="*/ 1227 h 2253"/>
              <a:gd name="T94" fmla="*/ 179 w 549"/>
              <a:gd name="T95" fmla="*/ 1174 h 2253"/>
              <a:gd name="T96" fmla="*/ 163 w 549"/>
              <a:gd name="T97" fmla="*/ 1264 h 2253"/>
              <a:gd name="T98" fmla="*/ 345 w 549"/>
              <a:gd name="T99" fmla="*/ 1331 h 2253"/>
              <a:gd name="T100" fmla="*/ 324 w 549"/>
              <a:gd name="T101" fmla="*/ 1388 h 2253"/>
              <a:gd name="T102" fmla="*/ 129 w 549"/>
              <a:gd name="T103" fmla="*/ 1469 h 2253"/>
              <a:gd name="T104" fmla="*/ 311 w 549"/>
              <a:gd name="T105" fmla="*/ 1511 h 2253"/>
              <a:gd name="T106" fmla="*/ 112 w 549"/>
              <a:gd name="T107" fmla="*/ 1562 h 2253"/>
              <a:gd name="T108" fmla="*/ 101 w 549"/>
              <a:gd name="T109" fmla="*/ 1640 h 2253"/>
              <a:gd name="T110" fmla="*/ 176 w 549"/>
              <a:gd name="T111" fmla="*/ 1769 h 2253"/>
              <a:gd name="T112" fmla="*/ 270 w 549"/>
              <a:gd name="T113" fmla="*/ 1763 h 2253"/>
              <a:gd name="T114" fmla="*/ 168 w 549"/>
              <a:gd name="T115" fmla="*/ 1892 h 2253"/>
              <a:gd name="T116" fmla="*/ 53 w 549"/>
              <a:gd name="T117" fmla="*/ 1882 h 2253"/>
              <a:gd name="T118" fmla="*/ 44 w 549"/>
              <a:gd name="T119" fmla="*/ 1944 h 2253"/>
              <a:gd name="T120" fmla="*/ 233 w 549"/>
              <a:gd name="T121" fmla="*/ 1970 h 2253"/>
              <a:gd name="T122" fmla="*/ 32 w 549"/>
              <a:gd name="T123" fmla="*/ 2015 h 2253"/>
              <a:gd name="T124" fmla="*/ 14 w 549"/>
              <a:gd name="T125" fmla="*/ 2107 h 2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9" h="2253">
                <a:moveTo>
                  <a:pt x="4" y="2148"/>
                </a:moveTo>
                <a:lnTo>
                  <a:pt x="4" y="2144"/>
                </a:lnTo>
                <a:lnTo>
                  <a:pt x="4" y="2139"/>
                </a:lnTo>
                <a:cubicBezTo>
                  <a:pt x="4" y="2086"/>
                  <a:pt x="47" y="2043"/>
                  <a:pt x="100" y="2043"/>
                </a:cubicBezTo>
                <a:cubicBezTo>
                  <a:pt x="153" y="2043"/>
                  <a:pt x="196" y="2086"/>
                  <a:pt x="196" y="2139"/>
                </a:cubicBezTo>
                <a:lnTo>
                  <a:pt x="196" y="2144"/>
                </a:lnTo>
                <a:lnTo>
                  <a:pt x="194" y="2121"/>
                </a:lnTo>
                <a:lnTo>
                  <a:pt x="195" y="2125"/>
                </a:lnTo>
                <a:lnTo>
                  <a:pt x="8" y="2125"/>
                </a:lnTo>
                <a:lnTo>
                  <a:pt x="9" y="2121"/>
                </a:lnTo>
                <a:lnTo>
                  <a:pt x="6" y="2144"/>
                </a:lnTo>
                <a:lnTo>
                  <a:pt x="6" y="2139"/>
                </a:lnTo>
                <a:cubicBezTo>
                  <a:pt x="6" y="2086"/>
                  <a:pt x="49" y="2043"/>
                  <a:pt x="102" y="2043"/>
                </a:cubicBezTo>
                <a:lnTo>
                  <a:pt x="104" y="2043"/>
                </a:lnTo>
                <a:cubicBezTo>
                  <a:pt x="152" y="2043"/>
                  <a:pt x="193" y="2079"/>
                  <a:pt x="200" y="2126"/>
                </a:cubicBezTo>
                <a:lnTo>
                  <a:pt x="201" y="2133"/>
                </a:lnTo>
                <a:cubicBezTo>
                  <a:pt x="201" y="2137"/>
                  <a:pt x="201" y="2142"/>
                  <a:pt x="201" y="2146"/>
                </a:cubicBezTo>
                <a:lnTo>
                  <a:pt x="201" y="2149"/>
                </a:lnTo>
                <a:lnTo>
                  <a:pt x="38" y="2082"/>
                </a:lnTo>
                <a:lnTo>
                  <a:pt x="39" y="2081"/>
                </a:lnTo>
                <a:lnTo>
                  <a:pt x="10" y="2148"/>
                </a:lnTo>
                <a:lnTo>
                  <a:pt x="10" y="2140"/>
                </a:lnTo>
                <a:lnTo>
                  <a:pt x="10" y="2128"/>
                </a:lnTo>
                <a:lnTo>
                  <a:pt x="10" y="2116"/>
                </a:lnTo>
                <a:lnTo>
                  <a:pt x="10" y="2110"/>
                </a:lnTo>
                <a:cubicBezTo>
                  <a:pt x="10" y="2063"/>
                  <a:pt x="45" y="2023"/>
                  <a:pt x="91" y="2016"/>
                </a:cubicBezTo>
                <a:cubicBezTo>
                  <a:pt x="138" y="2008"/>
                  <a:pt x="183" y="2035"/>
                  <a:pt x="198" y="2080"/>
                </a:cubicBezTo>
                <a:lnTo>
                  <a:pt x="199" y="2083"/>
                </a:lnTo>
                <a:cubicBezTo>
                  <a:pt x="202" y="2093"/>
                  <a:pt x="203" y="2103"/>
                  <a:pt x="203" y="2113"/>
                </a:cubicBezTo>
                <a:lnTo>
                  <a:pt x="203" y="2122"/>
                </a:lnTo>
                <a:lnTo>
                  <a:pt x="203" y="2132"/>
                </a:lnTo>
                <a:lnTo>
                  <a:pt x="203" y="2139"/>
                </a:lnTo>
                <a:lnTo>
                  <a:pt x="107" y="2043"/>
                </a:lnTo>
                <a:lnTo>
                  <a:pt x="108" y="2043"/>
                </a:lnTo>
                <a:lnTo>
                  <a:pt x="12" y="2139"/>
                </a:lnTo>
                <a:lnTo>
                  <a:pt x="12" y="2133"/>
                </a:lnTo>
                <a:lnTo>
                  <a:pt x="12" y="2123"/>
                </a:lnTo>
                <a:lnTo>
                  <a:pt x="12" y="2127"/>
                </a:lnTo>
                <a:lnTo>
                  <a:pt x="11" y="2110"/>
                </a:lnTo>
                <a:cubicBezTo>
                  <a:pt x="11" y="2057"/>
                  <a:pt x="54" y="2014"/>
                  <a:pt x="107" y="2014"/>
                </a:cubicBezTo>
                <a:cubicBezTo>
                  <a:pt x="160" y="2014"/>
                  <a:pt x="203" y="2057"/>
                  <a:pt x="203" y="2110"/>
                </a:cubicBezTo>
                <a:lnTo>
                  <a:pt x="203" y="2112"/>
                </a:lnTo>
                <a:lnTo>
                  <a:pt x="203" y="2099"/>
                </a:lnTo>
                <a:lnTo>
                  <a:pt x="204" y="2106"/>
                </a:lnTo>
                <a:lnTo>
                  <a:pt x="204" y="2110"/>
                </a:lnTo>
                <a:cubicBezTo>
                  <a:pt x="205" y="2115"/>
                  <a:pt x="205" y="2120"/>
                  <a:pt x="205" y="2125"/>
                </a:cubicBezTo>
                <a:lnTo>
                  <a:pt x="205" y="2129"/>
                </a:lnTo>
                <a:cubicBezTo>
                  <a:pt x="205" y="2177"/>
                  <a:pt x="171" y="2217"/>
                  <a:pt x="125" y="2224"/>
                </a:cubicBezTo>
                <a:cubicBezTo>
                  <a:pt x="78" y="2232"/>
                  <a:pt x="33" y="2204"/>
                  <a:pt x="18" y="2160"/>
                </a:cubicBezTo>
                <a:lnTo>
                  <a:pt x="17" y="2157"/>
                </a:lnTo>
                <a:cubicBezTo>
                  <a:pt x="16" y="2152"/>
                  <a:pt x="15" y="2147"/>
                  <a:pt x="14" y="2142"/>
                </a:cubicBezTo>
                <a:lnTo>
                  <a:pt x="13" y="2136"/>
                </a:lnTo>
                <a:cubicBezTo>
                  <a:pt x="12" y="2131"/>
                  <a:pt x="11" y="2126"/>
                  <a:pt x="11" y="2120"/>
                </a:cubicBezTo>
                <a:lnTo>
                  <a:pt x="11" y="2114"/>
                </a:lnTo>
                <a:lnTo>
                  <a:pt x="11" y="2110"/>
                </a:lnTo>
                <a:cubicBezTo>
                  <a:pt x="11" y="2057"/>
                  <a:pt x="54" y="2014"/>
                  <a:pt x="107" y="2014"/>
                </a:cubicBezTo>
                <a:cubicBezTo>
                  <a:pt x="160" y="2014"/>
                  <a:pt x="203" y="2057"/>
                  <a:pt x="203" y="2110"/>
                </a:cubicBezTo>
                <a:lnTo>
                  <a:pt x="203" y="2116"/>
                </a:lnTo>
                <a:lnTo>
                  <a:pt x="203" y="2120"/>
                </a:lnTo>
                <a:cubicBezTo>
                  <a:pt x="203" y="2173"/>
                  <a:pt x="160" y="2216"/>
                  <a:pt x="107" y="2216"/>
                </a:cubicBezTo>
                <a:cubicBezTo>
                  <a:pt x="54" y="2216"/>
                  <a:pt x="11" y="2173"/>
                  <a:pt x="11" y="2120"/>
                </a:cubicBezTo>
                <a:lnTo>
                  <a:pt x="11" y="2115"/>
                </a:lnTo>
                <a:lnTo>
                  <a:pt x="11" y="2106"/>
                </a:lnTo>
                <a:lnTo>
                  <a:pt x="11" y="2098"/>
                </a:lnTo>
                <a:cubicBezTo>
                  <a:pt x="9" y="2071"/>
                  <a:pt x="18" y="2045"/>
                  <a:pt x="36" y="2026"/>
                </a:cubicBezTo>
                <a:cubicBezTo>
                  <a:pt x="55" y="2006"/>
                  <a:pt x="80" y="1995"/>
                  <a:pt x="106" y="1995"/>
                </a:cubicBezTo>
                <a:lnTo>
                  <a:pt x="107" y="1995"/>
                </a:lnTo>
                <a:lnTo>
                  <a:pt x="108" y="1995"/>
                </a:lnTo>
                <a:cubicBezTo>
                  <a:pt x="155" y="1995"/>
                  <a:pt x="195" y="2029"/>
                  <a:pt x="203" y="2076"/>
                </a:cubicBezTo>
                <a:lnTo>
                  <a:pt x="204" y="2082"/>
                </a:lnTo>
                <a:cubicBezTo>
                  <a:pt x="205" y="2087"/>
                  <a:pt x="205" y="2092"/>
                  <a:pt x="205" y="2097"/>
                </a:cubicBezTo>
                <a:lnTo>
                  <a:pt x="205" y="2101"/>
                </a:lnTo>
                <a:cubicBezTo>
                  <a:pt x="205" y="2151"/>
                  <a:pt x="168" y="2192"/>
                  <a:pt x="119" y="2197"/>
                </a:cubicBezTo>
                <a:cubicBezTo>
                  <a:pt x="70" y="2202"/>
                  <a:pt x="25" y="2169"/>
                  <a:pt x="15" y="2120"/>
                </a:cubicBezTo>
                <a:lnTo>
                  <a:pt x="13" y="2110"/>
                </a:lnTo>
                <a:lnTo>
                  <a:pt x="12" y="2103"/>
                </a:lnTo>
                <a:cubicBezTo>
                  <a:pt x="0" y="2052"/>
                  <a:pt x="32" y="2001"/>
                  <a:pt x="83" y="1989"/>
                </a:cubicBezTo>
                <a:cubicBezTo>
                  <a:pt x="135" y="1977"/>
                  <a:pt x="186" y="2008"/>
                  <a:pt x="199" y="2059"/>
                </a:cubicBezTo>
                <a:lnTo>
                  <a:pt x="200" y="2063"/>
                </a:lnTo>
                <a:lnTo>
                  <a:pt x="202" y="2073"/>
                </a:lnTo>
                <a:cubicBezTo>
                  <a:pt x="212" y="2124"/>
                  <a:pt x="179" y="2174"/>
                  <a:pt x="129" y="2185"/>
                </a:cubicBezTo>
                <a:cubicBezTo>
                  <a:pt x="78" y="2197"/>
                  <a:pt x="27" y="2165"/>
                  <a:pt x="14" y="2115"/>
                </a:cubicBezTo>
                <a:lnTo>
                  <a:pt x="13" y="2111"/>
                </a:lnTo>
                <a:lnTo>
                  <a:pt x="11" y="2101"/>
                </a:lnTo>
                <a:lnTo>
                  <a:pt x="200" y="2067"/>
                </a:lnTo>
                <a:lnTo>
                  <a:pt x="201" y="2073"/>
                </a:lnTo>
                <a:lnTo>
                  <a:pt x="198" y="2058"/>
                </a:lnTo>
                <a:lnTo>
                  <a:pt x="199" y="2061"/>
                </a:lnTo>
                <a:lnTo>
                  <a:pt x="12" y="2081"/>
                </a:lnTo>
                <a:lnTo>
                  <a:pt x="13" y="2072"/>
                </a:lnTo>
                <a:lnTo>
                  <a:pt x="12" y="2072"/>
                </a:lnTo>
                <a:cubicBezTo>
                  <a:pt x="12" y="2019"/>
                  <a:pt x="55" y="1976"/>
                  <a:pt x="108" y="1976"/>
                </a:cubicBezTo>
                <a:cubicBezTo>
                  <a:pt x="161" y="1976"/>
                  <a:pt x="204" y="2019"/>
                  <a:pt x="204" y="2072"/>
                </a:cubicBezTo>
                <a:lnTo>
                  <a:pt x="204" y="2077"/>
                </a:lnTo>
                <a:cubicBezTo>
                  <a:pt x="204" y="2084"/>
                  <a:pt x="204" y="2090"/>
                  <a:pt x="203" y="2096"/>
                </a:cubicBezTo>
                <a:lnTo>
                  <a:pt x="202" y="2101"/>
                </a:lnTo>
                <a:lnTo>
                  <a:pt x="22" y="2040"/>
                </a:lnTo>
                <a:lnTo>
                  <a:pt x="24" y="2036"/>
                </a:lnTo>
                <a:lnTo>
                  <a:pt x="15" y="2063"/>
                </a:lnTo>
                <a:lnTo>
                  <a:pt x="16" y="2057"/>
                </a:lnTo>
                <a:cubicBezTo>
                  <a:pt x="23" y="2010"/>
                  <a:pt x="64" y="1976"/>
                  <a:pt x="110" y="1976"/>
                </a:cubicBezTo>
                <a:lnTo>
                  <a:pt x="112" y="1976"/>
                </a:lnTo>
                <a:lnTo>
                  <a:pt x="114" y="1976"/>
                </a:lnTo>
                <a:lnTo>
                  <a:pt x="20" y="2054"/>
                </a:lnTo>
                <a:lnTo>
                  <a:pt x="21" y="2049"/>
                </a:lnTo>
                <a:cubicBezTo>
                  <a:pt x="23" y="2040"/>
                  <a:pt x="26" y="2032"/>
                  <a:pt x="30" y="2025"/>
                </a:cubicBezTo>
                <a:lnTo>
                  <a:pt x="32" y="2021"/>
                </a:lnTo>
                <a:cubicBezTo>
                  <a:pt x="48" y="1988"/>
                  <a:pt x="81" y="1967"/>
                  <a:pt x="117" y="1967"/>
                </a:cubicBezTo>
                <a:cubicBezTo>
                  <a:pt x="154" y="1967"/>
                  <a:pt x="187" y="1988"/>
                  <a:pt x="203" y="2021"/>
                </a:cubicBezTo>
                <a:lnTo>
                  <a:pt x="205" y="2025"/>
                </a:lnTo>
                <a:cubicBezTo>
                  <a:pt x="209" y="2032"/>
                  <a:pt x="212" y="2040"/>
                  <a:pt x="214" y="2049"/>
                </a:cubicBezTo>
                <a:lnTo>
                  <a:pt x="215" y="2054"/>
                </a:lnTo>
                <a:cubicBezTo>
                  <a:pt x="220" y="2082"/>
                  <a:pt x="213" y="2111"/>
                  <a:pt x="195" y="2133"/>
                </a:cubicBezTo>
                <a:cubicBezTo>
                  <a:pt x="176" y="2156"/>
                  <a:pt x="149" y="2168"/>
                  <a:pt x="120" y="2168"/>
                </a:cubicBezTo>
                <a:lnTo>
                  <a:pt x="119" y="2168"/>
                </a:lnTo>
                <a:cubicBezTo>
                  <a:pt x="90" y="2168"/>
                  <a:pt x="63" y="2155"/>
                  <a:pt x="45" y="2133"/>
                </a:cubicBezTo>
                <a:cubicBezTo>
                  <a:pt x="26" y="2110"/>
                  <a:pt x="19" y="2080"/>
                  <a:pt x="26" y="2052"/>
                </a:cubicBezTo>
                <a:lnTo>
                  <a:pt x="28" y="2043"/>
                </a:lnTo>
                <a:lnTo>
                  <a:pt x="25" y="2063"/>
                </a:lnTo>
                <a:lnTo>
                  <a:pt x="25" y="2053"/>
                </a:lnTo>
                <a:cubicBezTo>
                  <a:pt x="25" y="2000"/>
                  <a:pt x="68" y="1957"/>
                  <a:pt x="121" y="1957"/>
                </a:cubicBezTo>
                <a:lnTo>
                  <a:pt x="123" y="1957"/>
                </a:lnTo>
                <a:lnTo>
                  <a:pt x="125" y="1957"/>
                </a:lnTo>
                <a:lnTo>
                  <a:pt x="29" y="2053"/>
                </a:lnTo>
                <a:lnTo>
                  <a:pt x="29" y="2048"/>
                </a:lnTo>
                <a:lnTo>
                  <a:pt x="32" y="2072"/>
                </a:lnTo>
                <a:lnTo>
                  <a:pt x="31" y="2068"/>
                </a:lnTo>
                <a:cubicBezTo>
                  <a:pt x="20" y="2022"/>
                  <a:pt x="43" y="1976"/>
                  <a:pt x="86" y="1957"/>
                </a:cubicBezTo>
                <a:cubicBezTo>
                  <a:pt x="128" y="1938"/>
                  <a:pt x="178" y="1952"/>
                  <a:pt x="204" y="1991"/>
                </a:cubicBezTo>
                <a:lnTo>
                  <a:pt x="206" y="1994"/>
                </a:lnTo>
                <a:cubicBezTo>
                  <a:pt x="211" y="2001"/>
                  <a:pt x="215" y="2009"/>
                  <a:pt x="218" y="2017"/>
                </a:cubicBezTo>
                <a:lnTo>
                  <a:pt x="220" y="2023"/>
                </a:lnTo>
                <a:cubicBezTo>
                  <a:pt x="223" y="2033"/>
                  <a:pt x="224" y="2043"/>
                  <a:pt x="224" y="2053"/>
                </a:cubicBezTo>
                <a:lnTo>
                  <a:pt x="224" y="2060"/>
                </a:lnTo>
                <a:cubicBezTo>
                  <a:pt x="224" y="2071"/>
                  <a:pt x="223" y="2081"/>
                  <a:pt x="220" y="2091"/>
                </a:cubicBezTo>
                <a:lnTo>
                  <a:pt x="219" y="2094"/>
                </a:lnTo>
                <a:cubicBezTo>
                  <a:pt x="203" y="2140"/>
                  <a:pt x="156" y="2167"/>
                  <a:pt x="108" y="2158"/>
                </a:cubicBezTo>
                <a:cubicBezTo>
                  <a:pt x="61" y="2148"/>
                  <a:pt x="28" y="2104"/>
                  <a:pt x="32" y="2056"/>
                </a:cubicBezTo>
                <a:lnTo>
                  <a:pt x="33" y="2043"/>
                </a:lnTo>
                <a:lnTo>
                  <a:pt x="32" y="2034"/>
                </a:lnTo>
                <a:lnTo>
                  <a:pt x="32" y="2021"/>
                </a:lnTo>
                <a:lnTo>
                  <a:pt x="32" y="2015"/>
                </a:lnTo>
                <a:cubicBezTo>
                  <a:pt x="32" y="1962"/>
                  <a:pt x="75" y="1919"/>
                  <a:pt x="128" y="1919"/>
                </a:cubicBezTo>
                <a:cubicBezTo>
                  <a:pt x="181" y="1919"/>
                  <a:pt x="224" y="1962"/>
                  <a:pt x="224" y="2015"/>
                </a:cubicBezTo>
                <a:lnTo>
                  <a:pt x="224" y="2020"/>
                </a:lnTo>
                <a:lnTo>
                  <a:pt x="225" y="2019"/>
                </a:lnTo>
                <a:lnTo>
                  <a:pt x="225" y="2038"/>
                </a:lnTo>
                <a:lnTo>
                  <a:pt x="225" y="2044"/>
                </a:lnTo>
                <a:lnTo>
                  <a:pt x="36" y="2021"/>
                </a:lnTo>
                <a:lnTo>
                  <a:pt x="37" y="2017"/>
                </a:lnTo>
                <a:lnTo>
                  <a:pt x="37" y="2019"/>
                </a:lnTo>
                <a:cubicBezTo>
                  <a:pt x="45" y="1969"/>
                  <a:pt x="90" y="1935"/>
                  <a:pt x="139" y="1939"/>
                </a:cubicBezTo>
                <a:cubicBezTo>
                  <a:pt x="189" y="1943"/>
                  <a:pt x="227" y="1985"/>
                  <a:pt x="227" y="2034"/>
                </a:cubicBezTo>
                <a:lnTo>
                  <a:pt x="227" y="2038"/>
                </a:lnTo>
                <a:lnTo>
                  <a:pt x="227" y="2044"/>
                </a:lnTo>
                <a:lnTo>
                  <a:pt x="131" y="1948"/>
                </a:lnTo>
                <a:lnTo>
                  <a:pt x="132" y="1948"/>
                </a:lnTo>
                <a:lnTo>
                  <a:pt x="36" y="2044"/>
                </a:lnTo>
                <a:lnTo>
                  <a:pt x="36" y="2030"/>
                </a:lnTo>
                <a:lnTo>
                  <a:pt x="36" y="2015"/>
                </a:lnTo>
                <a:cubicBezTo>
                  <a:pt x="36" y="1962"/>
                  <a:pt x="79" y="1919"/>
                  <a:pt x="132" y="1919"/>
                </a:cubicBezTo>
                <a:lnTo>
                  <a:pt x="135" y="1919"/>
                </a:lnTo>
                <a:cubicBezTo>
                  <a:pt x="188" y="1919"/>
                  <a:pt x="231" y="1962"/>
                  <a:pt x="231" y="2015"/>
                </a:cubicBezTo>
                <a:lnTo>
                  <a:pt x="231" y="2025"/>
                </a:lnTo>
                <a:lnTo>
                  <a:pt x="230" y="2045"/>
                </a:lnTo>
                <a:lnTo>
                  <a:pt x="41" y="2011"/>
                </a:lnTo>
                <a:lnTo>
                  <a:pt x="42" y="2007"/>
                </a:lnTo>
                <a:lnTo>
                  <a:pt x="42" y="2007"/>
                </a:lnTo>
                <a:cubicBezTo>
                  <a:pt x="53" y="1955"/>
                  <a:pt x="103" y="1921"/>
                  <a:pt x="155" y="1931"/>
                </a:cubicBezTo>
                <a:cubicBezTo>
                  <a:pt x="207" y="1942"/>
                  <a:pt x="241" y="1992"/>
                  <a:pt x="231" y="2044"/>
                </a:cubicBezTo>
                <a:lnTo>
                  <a:pt x="230" y="2049"/>
                </a:lnTo>
                <a:lnTo>
                  <a:pt x="228" y="2058"/>
                </a:lnTo>
                <a:cubicBezTo>
                  <a:pt x="215" y="2107"/>
                  <a:pt x="167" y="2138"/>
                  <a:pt x="117" y="2129"/>
                </a:cubicBezTo>
                <a:cubicBezTo>
                  <a:pt x="68" y="2120"/>
                  <a:pt x="33" y="2074"/>
                  <a:pt x="39" y="2024"/>
                </a:cubicBezTo>
                <a:lnTo>
                  <a:pt x="40" y="2015"/>
                </a:lnTo>
                <a:lnTo>
                  <a:pt x="41" y="2006"/>
                </a:lnTo>
                <a:cubicBezTo>
                  <a:pt x="46" y="1957"/>
                  <a:pt x="87" y="1919"/>
                  <a:pt x="136" y="1919"/>
                </a:cubicBezTo>
                <a:lnTo>
                  <a:pt x="137" y="1919"/>
                </a:lnTo>
                <a:cubicBezTo>
                  <a:pt x="190" y="1919"/>
                  <a:pt x="233" y="1962"/>
                  <a:pt x="233" y="2015"/>
                </a:cubicBezTo>
                <a:cubicBezTo>
                  <a:pt x="233" y="2068"/>
                  <a:pt x="190" y="2111"/>
                  <a:pt x="137" y="2111"/>
                </a:cubicBezTo>
                <a:lnTo>
                  <a:pt x="136" y="2111"/>
                </a:lnTo>
                <a:cubicBezTo>
                  <a:pt x="108" y="2111"/>
                  <a:pt x="80" y="2099"/>
                  <a:pt x="62" y="2076"/>
                </a:cubicBezTo>
                <a:cubicBezTo>
                  <a:pt x="44" y="2054"/>
                  <a:pt x="37" y="2025"/>
                  <a:pt x="42" y="1997"/>
                </a:cubicBezTo>
                <a:lnTo>
                  <a:pt x="43" y="1992"/>
                </a:lnTo>
                <a:lnTo>
                  <a:pt x="45" y="1983"/>
                </a:lnTo>
                <a:cubicBezTo>
                  <a:pt x="56" y="1940"/>
                  <a:pt x="96" y="1909"/>
                  <a:pt x="141" y="1910"/>
                </a:cubicBezTo>
                <a:cubicBezTo>
                  <a:pt x="186" y="1912"/>
                  <a:pt x="224" y="1944"/>
                  <a:pt x="233" y="1988"/>
                </a:cubicBezTo>
                <a:lnTo>
                  <a:pt x="234" y="1993"/>
                </a:lnTo>
                <a:cubicBezTo>
                  <a:pt x="235" y="1999"/>
                  <a:pt x="235" y="2005"/>
                  <a:pt x="235" y="2011"/>
                </a:cubicBezTo>
                <a:lnTo>
                  <a:pt x="235" y="2015"/>
                </a:lnTo>
                <a:cubicBezTo>
                  <a:pt x="235" y="2066"/>
                  <a:pt x="196" y="2109"/>
                  <a:pt x="145" y="2111"/>
                </a:cubicBezTo>
                <a:cubicBezTo>
                  <a:pt x="94" y="2114"/>
                  <a:pt x="50" y="2077"/>
                  <a:pt x="44" y="2026"/>
                </a:cubicBezTo>
                <a:lnTo>
                  <a:pt x="43" y="2017"/>
                </a:lnTo>
                <a:lnTo>
                  <a:pt x="42" y="2006"/>
                </a:lnTo>
                <a:lnTo>
                  <a:pt x="41" y="1985"/>
                </a:lnTo>
                <a:lnTo>
                  <a:pt x="41" y="1977"/>
                </a:lnTo>
                <a:lnTo>
                  <a:pt x="229" y="2008"/>
                </a:lnTo>
                <a:lnTo>
                  <a:pt x="228" y="2011"/>
                </a:lnTo>
                <a:lnTo>
                  <a:pt x="232" y="1980"/>
                </a:lnTo>
                <a:lnTo>
                  <a:pt x="232" y="1987"/>
                </a:lnTo>
                <a:lnTo>
                  <a:pt x="232" y="1994"/>
                </a:lnTo>
                <a:lnTo>
                  <a:pt x="232" y="1996"/>
                </a:lnTo>
                <a:cubicBezTo>
                  <a:pt x="232" y="2049"/>
                  <a:pt x="189" y="2092"/>
                  <a:pt x="136" y="2092"/>
                </a:cubicBezTo>
                <a:cubicBezTo>
                  <a:pt x="83" y="2092"/>
                  <a:pt x="40" y="2049"/>
                  <a:pt x="40" y="1996"/>
                </a:cubicBezTo>
                <a:lnTo>
                  <a:pt x="40" y="1991"/>
                </a:lnTo>
                <a:lnTo>
                  <a:pt x="40" y="1982"/>
                </a:lnTo>
                <a:lnTo>
                  <a:pt x="40" y="1972"/>
                </a:lnTo>
                <a:cubicBezTo>
                  <a:pt x="40" y="1965"/>
                  <a:pt x="41" y="1957"/>
                  <a:pt x="43" y="1949"/>
                </a:cubicBezTo>
                <a:lnTo>
                  <a:pt x="44" y="1945"/>
                </a:lnTo>
                <a:cubicBezTo>
                  <a:pt x="56" y="1898"/>
                  <a:pt x="101" y="1867"/>
                  <a:pt x="149" y="1873"/>
                </a:cubicBezTo>
                <a:cubicBezTo>
                  <a:pt x="197" y="1879"/>
                  <a:pt x="233" y="1920"/>
                  <a:pt x="233" y="1968"/>
                </a:cubicBezTo>
                <a:lnTo>
                  <a:pt x="233" y="1973"/>
                </a:lnTo>
                <a:lnTo>
                  <a:pt x="234" y="1974"/>
                </a:lnTo>
                <a:lnTo>
                  <a:pt x="235" y="1982"/>
                </a:lnTo>
                <a:lnTo>
                  <a:pt x="235" y="1996"/>
                </a:lnTo>
                <a:cubicBezTo>
                  <a:pt x="235" y="2046"/>
                  <a:pt x="197" y="2088"/>
                  <a:pt x="147" y="2092"/>
                </a:cubicBezTo>
                <a:cubicBezTo>
                  <a:pt x="98" y="2096"/>
                  <a:pt x="53" y="2062"/>
                  <a:pt x="45" y="2012"/>
                </a:cubicBezTo>
                <a:lnTo>
                  <a:pt x="44" y="2006"/>
                </a:lnTo>
                <a:lnTo>
                  <a:pt x="42" y="1986"/>
                </a:lnTo>
                <a:lnTo>
                  <a:pt x="41" y="1973"/>
                </a:lnTo>
                <a:lnTo>
                  <a:pt x="40" y="1958"/>
                </a:lnTo>
                <a:cubicBezTo>
                  <a:pt x="40" y="1905"/>
                  <a:pt x="83" y="1862"/>
                  <a:pt x="136" y="1862"/>
                </a:cubicBezTo>
                <a:cubicBezTo>
                  <a:pt x="189" y="1862"/>
                  <a:pt x="232" y="1905"/>
                  <a:pt x="232" y="1958"/>
                </a:cubicBezTo>
                <a:lnTo>
                  <a:pt x="232" y="1960"/>
                </a:lnTo>
                <a:lnTo>
                  <a:pt x="232" y="1966"/>
                </a:lnTo>
                <a:lnTo>
                  <a:pt x="232" y="1953"/>
                </a:lnTo>
                <a:lnTo>
                  <a:pt x="233" y="1960"/>
                </a:lnTo>
                <a:cubicBezTo>
                  <a:pt x="233" y="1964"/>
                  <a:pt x="233" y="1969"/>
                  <a:pt x="233" y="1973"/>
                </a:cubicBezTo>
                <a:lnTo>
                  <a:pt x="233" y="1977"/>
                </a:lnTo>
                <a:cubicBezTo>
                  <a:pt x="233" y="2030"/>
                  <a:pt x="190" y="2073"/>
                  <a:pt x="137" y="2073"/>
                </a:cubicBezTo>
                <a:cubicBezTo>
                  <a:pt x="84" y="2073"/>
                  <a:pt x="41" y="2030"/>
                  <a:pt x="41" y="1977"/>
                </a:cubicBezTo>
                <a:lnTo>
                  <a:pt x="41" y="1974"/>
                </a:lnTo>
                <a:lnTo>
                  <a:pt x="43" y="1990"/>
                </a:lnTo>
                <a:lnTo>
                  <a:pt x="42" y="1984"/>
                </a:lnTo>
                <a:cubicBezTo>
                  <a:pt x="37" y="1956"/>
                  <a:pt x="45" y="1928"/>
                  <a:pt x="63" y="1906"/>
                </a:cubicBezTo>
                <a:cubicBezTo>
                  <a:pt x="81" y="1885"/>
                  <a:pt x="108" y="1872"/>
                  <a:pt x="136" y="1872"/>
                </a:cubicBezTo>
                <a:lnTo>
                  <a:pt x="138" y="1872"/>
                </a:lnTo>
                <a:lnTo>
                  <a:pt x="43" y="1978"/>
                </a:lnTo>
                <a:lnTo>
                  <a:pt x="42" y="1968"/>
                </a:lnTo>
                <a:lnTo>
                  <a:pt x="41" y="1958"/>
                </a:lnTo>
                <a:lnTo>
                  <a:pt x="40" y="1950"/>
                </a:lnTo>
                <a:cubicBezTo>
                  <a:pt x="35" y="1901"/>
                  <a:pt x="67" y="1856"/>
                  <a:pt x="115" y="1846"/>
                </a:cubicBezTo>
                <a:cubicBezTo>
                  <a:pt x="163" y="1835"/>
                  <a:pt x="211" y="1863"/>
                  <a:pt x="227" y="1909"/>
                </a:cubicBezTo>
                <a:lnTo>
                  <a:pt x="228" y="1912"/>
                </a:lnTo>
                <a:cubicBezTo>
                  <a:pt x="229" y="1918"/>
                  <a:pt x="231" y="1923"/>
                  <a:pt x="232" y="1929"/>
                </a:cubicBezTo>
                <a:lnTo>
                  <a:pt x="233" y="1936"/>
                </a:lnTo>
                <a:cubicBezTo>
                  <a:pt x="234" y="1946"/>
                  <a:pt x="234" y="1956"/>
                  <a:pt x="232" y="1965"/>
                </a:cubicBezTo>
                <a:lnTo>
                  <a:pt x="231" y="1971"/>
                </a:lnTo>
                <a:cubicBezTo>
                  <a:pt x="230" y="1976"/>
                  <a:pt x="229" y="1981"/>
                  <a:pt x="228" y="1986"/>
                </a:cubicBezTo>
                <a:lnTo>
                  <a:pt x="227" y="1989"/>
                </a:lnTo>
                <a:cubicBezTo>
                  <a:pt x="211" y="2035"/>
                  <a:pt x="163" y="2063"/>
                  <a:pt x="115" y="2052"/>
                </a:cubicBezTo>
                <a:cubicBezTo>
                  <a:pt x="67" y="2042"/>
                  <a:pt x="35" y="1997"/>
                  <a:pt x="40" y="1948"/>
                </a:cubicBezTo>
                <a:lnTo>
                  <a:pt x="41" y="1939"/>
                </a:lnTo>
                <a:lnTo>
                  <a:pt x="40" y="1939"/>
                </a:lnTo>
                <a:cubicBezTo>
                  <a:pt x="40" y="1886"/>
                  <a:pt x="83" y="1843"/>
                  <a:pt x="136" y="1843"/>
                </a:cubicBezTo>
                <a:cubicBezTo>
                  <a:pt x="189" y="1843"/>
                  <a:pt x="232" y="1886"/>
                  <a:pt x="232" y="1939"/>
                </a:cubicBezTo>
                <a:lnTo>
                  <a:pt x="232" y="1944"/>
                </a:lnTo>
                <a:lnTo>
                  <a:pt x="232" y="1949"/>
                </a:lnTo>
                <a:lnTo>
                  <a:pt x="41" y="1940"/>
                </a:lnTo>
                <a:lnTo>
                  <a:pt x="42" y="1930"/>
                </a:lnTo>
                <a:lnTo>
                  <a:pt x="44" y="1918"/>
                </a:lnTo>
                <a:lnTo>
                  <a:pt x="42" y="1933"/>
                </a:lnTo>
                <a:lnTo>
                  <a:pt x="42" y="1930"/>
                </a:lnTo>
                <a:cubicBezTo>
                  <a:pt x="42" y="1877"/>
                  <a:pt x="85" y="1834"/>
                  <a:pt x="138" y="1834"/>
                </a:cubicBezTo>
                <a:cubicBezTo>
                  <a:pt x="191" y="1834"/>
                  <a:pt x="234" y="1877"/>
                  <a:pt x="234" y="1930"/>
                </a:cubicBezTo>
                <a:lnTo>
                  <a:pt x="234" y="1933"/>
                </a:lnTo>
                <a:lnTo>
                  <a:pt x="234" y="1941"/>
                </a:lnTo>
                <a:cubicBezTo>
                  <a:pt x="234" y="1947"/>
                  <a:pt x="234" y="1952"/>
                  <a:pt x="233" y="1957"/>
                </a:cubicBezTo>
                <a:lnTo>
                  <a:pt x="232" y="1963"/>
                </a:lnTo>
                <a:lnTo>
                  <a:pt x="233" y="1947"/>
                </a:lnTo>
                <a:lnTo>
                  <a:pt x="233" y="1949"/>
                </a:lnTo>
                <a:cubicBezTo>
                  <a:pt x="233" y="2002"/>
                  <a:pt x="190" y="2045"/>
                  <a:pt x="137" y="2045"/>
                </a:cubicBezTo>
                <a:cubicBezTo>
                  <a:pt x="84" y="2045"/>
                  <a:pt x="41" y="2002"/>
                  <a:pt x="41" y="1949"/>
                </a:cubicBezTo>
                <a:lnTo>
                  <a:pt x="41" y="1942"/>
                </a:lnTo>
                <a:lnTo>
                  <a:pt x="43" y="1922"/>
                </a:lnTo>
                <a:lnTo>
                  <a:pt x="42" y="1918"/>
                </a:lnTo>
                <a:lnTo>
                  <a:pt x="42" y="1911"/>
                </a:lnTo>
                <a:cubicBezTo>
                  <a:pt x="42" y="1858"/>
                  <a:pt x="85" y="1815"/>
                  <a:pt x="138" y="1815"/>
                </a:cubicBezTo>
                <a:cubicBezTo>
                  <a:pt x="191" y="1815"/>
                  <a:pt x="234" y="1858"/>
                  <a:pt x="234" y="1911"/>
                </a:cubicBezTo>
                <a:lnTo>
                  <a:pt x="234" y="1912"/>
                </a:lnTo>
                <a:lnTo>
                  <a:pt x="234" y="1918"/>
                </a:lnTo>
                <a:lnTo>
                  <a:pt x="234" y="1926"/>
                </a:lnTo>
                <a:lnTo>
                  <a:pt x="234" y="1930"/>
                </a:lnTo>
                <a:lnTo>
                  <a:pt x="45" y="1907"/>
                </a:lnTo>
                <a:lnTo>
                  <a:pt x="46" y="1903"/>
                </a:lnTo>
                <a:lnTo>
                  <a:pt x="46" y="1905"/>
                </a:lnTo>
                <a:lnTo>
                  <a:pt x="140" y="2016"/>
                </a:lnTo>
                <a:lnTo>
                  <a:pt x="139" y="2016"/>
                </a:lnTo>
                <a:lnTo>
                  <a:pt x="235" y="1920"/>
                </a:lnTo>
                <a:lnTo>
                  <a:pt x="235" y="1926"/>
                </a:lnTo>
                <a:lnTo>
                  <a:pt x="236" y="1927"/>
                </a:lnTo>
                <a:lnTo>
                  <a:pt x="236" y="1944"/>
                </a:lnTo>
                <a:lnTo>
                  <a:pt x="236" y="1949"/>
                </a:lnTo>
                <a:cubicBezTo>
                  <a:pt x="236" y="2002"/>
                  <a:pt x="193" y="2045"/>
                  <a:pt x="140" y="2045"/>
                </a:cubicBezTo>
                <a:cubicBezTo>
                  <a:pt x="87" y="2045"/>
                  <a:pt x="44" y="2002"/>
                  <a:pt x="44" y="1949"/>
                </a:cubicBezTo>
                <a:lnTo>
                  <a:pt x="44" y="1947"/>
                </a:lnTo>
                <a:lnTo>
                  <a:pt x="46" y="1963"/>
                </a:lnTo>
                <a:lnTo>
                  <a:pt x="45" y="1957"/>
                </a:lnTo>
                <a:lnTo>
                  <a:pt x="43" y="1939"/>
                </a:lnTo>
                <a:cubicBezTo>
                  <a:pt x="42" y="1927"/>
                  <a:pt x="43" y="1915"/>
                  <a:pt x="47" y="1903"/>
                </a:cubicBezTo>
                <a:lnTo>
                  <a:pt x="50" y="1893"/>
                </a:lnTo>
                <a:cubicBezTo>
                  <a:pt x="62" y="1852"/>
                  <a:pt x="99" y="1824"/>
                  <a:pt x="141" y="1824"/>
                </a:cubicBezTo>
                <a:lnTo>
                  <a:pt x="144" y="1824"/>
                </a:lnTo>
                <a:lnTo>
                  <a:pt x="48" y="1920"/>
                </a:lnTo>
                <a:lnTo>
                  <a:pt x="48" y="1911"/>
                </a:lnTo>
                <a:lnTo>
                  <a:pt x="48" y="1907"/>
                </a:lnTo>
                <a:lnTo>
                  <a:pt x="47" y="1893"/>
                </a:lnTo>
                <a:lnTo>
                  <a:pt x="47" y="1892"/>
                </a:lnTo>
                <a:cubicBezTo>
                  <a:pt x="47" y="1839"/>
                  <a:pt x="90" y="1796"/>
                  <a:pt x="143" y="1796"/>
                </a:cubicBezTo>
                <a:cubicBezTo>
                  <a:pt x="196" y="1796"/>
                  <a:pt x="239" y="1839"/>
                  <a:pt x="239" y="1892"/>
                </a:cubicBezTo>
                <a:lnTo>
                  <a:pt x="239" y="1897"/>
                </a:lnTo>
                <a:lnTo>
                  <a:pt x="240" y="1900"/>
                </a:lnTo>
                <a:lnTo>
                  <a:pt x="240" y="1917"/>
                </a:lnTo>
                <a:lnTo>
                  <a:pt x="240" y="1920"/>
                </a:lnTo>
                <a:cubicBezTo>
                  <a:pt x="240" y="1973"/>
                  <a:pt x="197" y="2016"/>
                  <a:pt x="144" y="2016"/>
                </a:cubicBezTo>
                <a:cubicBezTo>
                  <a:pt x="91" y="2016"/>
                  <a:pt x="48" y="1973"/>
                  <a:pt x="48" y="1920"/>
                </a:cubicBezTo>
                <a:lnTo>
                  <a:pt x="48" y="1912"/>
                </a:lnTo>
                <a:lnTo>
                  <a:pt x="48" y="1898"/>
                </a:lnTo>
                <a:lnTo>
                  <a:pt x="48" y="1888"/>
                </a:lnTo>
                <a:lnTo>
                  <a:pt x="47" y="1873"/>
                </a:lnTo>
                <a:lnTo>
                  <a:pt x="47" y="1872"/>
                </a:lnTo>
                <a:cubicBezTo>
                  <a:pt x="47" y="1819"/>
                  <a:pt x="90" y="1776"/>
                  <a:pt x="143" y="1776"/>
                </a:cubicBezTo>
                <a:cubicBezTo>
                  <a:pt x="196" y="1776"/>
                  <a:pt x="239" y="1819"/>
                  <a:pt x="239" y="1872"/>
                </a:cubicBezTo>
                <a:lnTo>
                  <a:pt x="239" y="1875"/>
                </a:lnTo>
                <a:lnTo>
                  <a:pt x="239" y="1862"/>
                </a:lnTo>
                <a:lnTo>
                  <a:pt x="240" y="1869"/>
                </a:lnTo>
                <a:lnTo>
                  <a:pt x="240" y="1873"/>
                </a:lnTo>
                <a:lnTo>
                  <a:pt x="240" y="1869"/>
                </a:lnTo>
                <a:lnTo>
                  <a:pt x="50" y="1892"/>
                </a:lnTo>
                <a:lnTo>
                  <a:pt x="50" y="1882"/>
                </a:lnTo>
                <a:lnTo>
                  <a:pt x="50" y="1873"/>
                </a:lnTo>
                <a:lnTo>
                  <a:pt x="238" y="1904"/>
                </a:lnTo>
                <a:lnTo>
                  <a:pt x="237" y="1907"/>
                </a:lnTo>
                <a:lnTo>
                  <a:pt x="240" y="1892"/>
                </a:lnTo>
                <a:lnTo>
                  <a:pt x="239" y="1898"/>
                </a:lnTo>
                <a:lnTo>
                  <a:pt x="239" y="1864"/>
                </a:lnTo>
                <a:lnTo>
                  <a:pt x="241" y="1874"/>
                </a:lnTo>
                <a:lnTo>
                  <a:pt x="51" y="1883"/>
                </a:lnTo>
                <a:lnTo>
                  <a:pt x="52" y="1873"/>
                </a:lnTo>
                <a:cubicBezTo>
                  <a:pt x="57" y="1824"/>
                  <a:pt x="98" y="1786"/>
                  <a:pt x="147" y="1786"/>
                </a:cubicBezTo>
                <a:lnTo>
                  <a:pt x="148" y="1786"/>
                </a:lnTo>
                <a:lnTo>
                  <a:pt x="53" y="1872"/>
                </a:lnTo>
                <a:lnTo>
                  <a:pt x="54" y="1863"/>
                </a:lnTo>
                <a:lnTo>
                  <a:pt x="53" y="1862"/>
                </a:lnTo>
                <a:lnTo>
                  <a:pt x="53" y="1866"/>
                </a:lnTo>
                <a:lnTo>
                  <a:pt x="244" y="1854"/>
                </a:lnTo>
                <a:lnTo>
                  <a:pt x="244" y="1857"/>
                </a:lnTo>
                <a:lnTo>
                  <a:pt x="244" y="1863"/>
                </a:lnTo>
                <a:lnTo>
                  <a:pt x="245" y="1864"/>
                </a:lnTo>
                <a:lnTo>
                  <a:pt x="55" y="1855"/>
                </a:lnTo>
                <a:lnTo>
                  <a:pt x="56" y="1850"/>
                </a:lnTo>
                <a:lnTo>
                  <a:pt x="54" y="1868"/>
                </a:lnTo>
                <a:lnTo>
                  <a:pt x="54" y="1863"/>
                </a:lnTo>
                <a:cubicBezTo>
                  <a:pt x="54" y="1810"/>
                  <a:pt x="97" y="1767"/>
                  <a:pt x="150" y="1767"/>
                </a:cubicBezTo>
                <a:cubicBezTo>
                  <a:pt x="203" y="1767"/>
                  <a:pt x="246" y="1810"/>
                  <a:pt x="246" y="1863"/>
                </a:cubicBezTo>
                <a:lnTo>
                  <a:pt x="246" y="1873"/>
                </a:lnTo>
                <a:cubicBezTo>
                  <a:pt x="246" y="1879"/>
                  <a:pt x="246" y="1884"/>
                  <a:pt x="245" y="1889"/>
                </a:cubicBezTo>
                <a:lnTo>
                  <a:pt x="244" y="1895"/>
                </a:lnTo>
                <a:lnTo>
                  <a:pt x="245" y="1879"/>
                </a:lnTo>
                <a:lnTo>
                  <a:pt x="245" y="1882"/>
                </a:lnTo>
                <a:cubicBezTo>
                  <a:pt x="245" y="1935"/>
                  <a:pt x="202" y="1978"/>
                  <a:pt x="149" y="1978"/>
                </a:cubicBezTo>
                <a:cubicBezTo>
                  <a:pt x="96" y="1978"/>
                  <a:pt x="53" y="1935"/>
                  <a:pt x="53" y="1882"/>
                </a:cubicBezTo>
                <a:lnTo>
                  <a:pt x="53" y="1874"/>
                </a:lnTo>
                <a:lnTo>
                  <a:pt x="53" y="1863"/>
                </a:lnTo>
                <a:cubicBezTo>
                  <a:pt x="53" y="1810"/>
                  <a:pt x="96" y="1767"/>
                  <a:pt x="149" y="1767"/>
                </a:cubicBezTo>
                <a:lnTo>
                  <a:pt x="150" y="1767"/>
                </a:lnTo>
                <a:lnTo>
                  <a:pt x="57" y="1843"/>
                </a:lnTo>
                <a:lnTo>
                  <a:pt x="59" y="1834"/>
                </a:lnTo>
                <a:lnTo>
                  <a:pt x="56" y="1854"/>
                </a:lnTo>
                <a:lnTo>
                  <a:pt x="56" y="1838"/>
                </a:lnTo>
                <a:lnTo>
                  <a:pt x="56" y="1829"/>
                </a:lnTo>
                <a:lnTo>
                  <a:pt x="59" y="1853"/>
                </a:lnTo>
                <a:lnTo>
                  <a:pt x="58" y="1849"/>
                </a:lnTo>
                <a:lnTo>
                  <a:pt x="247" y="1825"/>
                </a:lnTo>
                <a:lnTo>
                  <a:pt x="247" y="1826"/>
                </a:lnTo>
                <a:lnTo>
                  <a:pt x="247" y="1832"/>
                </a:lnTo>
                <a:lnTo>
                  <a:pt x="247" y="1844"/>
                </a:lnTo>
                <a:lnTo>
                  <a:pt x="241" y="1809"/>
                </a:lnTo>
                <a:lnTo>
                  <a:pt x="245" y="1819"/>
                </a:lnTo>
                <a:cubicBezTo>
                  <a:pt x="249" y="1830"/>
                  <a:pt x="251" y="1842"/>
                  <a:pt x="251" y="1854"/>
                </a:cubicBezTo>
                <a:lnTo>
                  <a:pt x="251" y="1860"/>
                </a:lnTo>
                <a:cubicBezTo>
                  <a:pt x="251" y="1871"/>
                  <a:pt x="250" y="1881"/>
                  <a:pt x="247" y="1891"/>
                </a:cubicBezTo>
                <a:lnTo>
                  <a:pt x="246" y="1894"/>
                </a:lnTo>
                <a:cubicBezTo>
                  <a:pt x="231" y="1938"/>
                  <a:pt x="186" y="1966"/>
                  <a:pt x="139" y="1958"/>
                </a:cubicBezTo>
                <a:cubicBezTo>
                  <a:pt x="93" y="1951"/>
                  <a:pt x="58" y="1911"/>
                  <a:pt x="58" y="1863"/>
                </a:cubicBezTo>
                <a:lnTo>
                  <a:pt x="58" y="1854"/>
                </a:lnTo>
                <a:lnTo>
                  <a:pt x="58" y="1844"/>
                </a:lnTo>
                <a:cubicBezTo>
                  <a:pt x="58" y="1791"/>
                  <a:pt x="101" y="1748"/>
                  <a:pt x="154" y="1748"/>
                </a:cubicBezTo>
                <a:lnTo>
                  <a:pt x="155" y="1748"/>
                </a:lnTo>
                <a:lnTo>
                  <a:pt x="158" y="1748"/>
                </a:lnTo>
                <a:lnTo>
                  <a:pt x="63" y="1836"/>
                </a:lnTo>
                <a:lnTo>
                  <a:pt x="64" y="1825"/>
                </a:lnTo>
                <a:lnTo>
                  <a:pt x="65" y="1814"/>
                </a:lnTo>
                <a:cubicBezTo>
                  <a:pt x="71" y="1763"/>
                  <a:pt x="116" y="1727"/>
                  <a:pt x="166" y="1730"/>
                </a:cubicBezTo>
                <a:cubicBezTo>
                  <a:pt x="217" y="1733"/>
                  <a:pt x="256" y="1775"/>
                  <a:pt x="256" y="1825"/>
                </a:cubicBezTo>
                <a:lnTo>
                  <a:pt x="256" y="1828"/>
                </a:lnTo>
                <a:lnTo>
                  <a:pt x="256" y="1835"/>
                </a:lnTo>
                <a:lnTo>
                  <a:pt x="256" y="1841"/>
                </a:lnTo>
                <a:lnTo>
                  <a:pt x="256" y="1844"/>
                </a:lnTo>
                <a:cubicBezTo>
                  <a:pt x="256" y="1897"/>
                  <a:pt x="213" y="1940"/>
                  <a:pt x="160" y="1940"/>
                </a:cubicBezTo>
                <a:cubicBezTo>
                  <a:pt x="107" y="1940"/>
                  <a:pt x="64" y="1897"/>
                  <a:pt x="64" y="1844"/>
                </a:cubicBezTo>
                <a:lnTo>
                  <a:pt x="64" y="1841"/>
                </a:lnTo>
                <a:cubicBezTo>
                  <a:pt x="64" y="1836"/>
                  <a:pt x="65" y="1831"/>
                  <a:pt x="66" y="1826"/>
                </a:cubicBezTo>
                <a:lnTo>
                  <a:pt x="67" y="1820"/>
                </a:lnTo>
                <a:lnTo>
                  <a:pt x="69" y="1807"/>
                </a:lnTo>
                <a:cubicBezTo>
                  <a:pt x="78" y="1763"/>
                  <a:pt x="116" y="1731"/>
                  <a:pt x="161" y="1729"/>
                </a:cubicBezTo>
                <a:cubicBezTo>
                  <a:pt x="206" y="1728"/>
                  <a:pt x="246" y="1759"/>
                  <a:pt x="257" y="1802"/>
                </a:cubicBezTo>
                <a:lnTo>
                  <a:pt x="258" y="1806"/>
                </a:lnTo>
                <a:cubicBezTo>
                  <a:pt x="260" y="1814"/>
                  <a:pt x="260" y="1822"/>
                  <a:pt x="260" y="1829"/>
                </a:cubicBezTo>
                <a:lnTo>
                  <a:pt x="260" y="1834"/>
                </a:lnTo>
                <a:lnTo>
                  <a:pt x="73" y="1804"/>
                </a:lnTo>
                <a:lnTo>
                  <a:pt x="74" y="1801"/>
                </a:lnTo>
                <a:lnTo>
                  <a:pt x="71" y="1816"/>
                </a:lnTo>
                <a:lnTo>
                  <a:pt x="72" y="1810"/>
                </a:lnTo>
                <a:lnTo>
                  <a:pt x="72" y="1841"/>
                </a:lnTo>
                <a:lnTo>
                  <a:pt x="71" y="1835"/>
                </a:lnTo>
                <a:lnTo>
                  <a:pt x="71" y="1839"/>
                </a:lnTo>
                <a:cubicBezTo>
                  <a:pt x="58" y="1787"/>
                  <a:pt x="90" y="1735"/>
                  <a:pt x="141" y="1722"/>
                </a:cubicBezTo>
                <a:cubicBezTo>
                  <a:pt x="193" y="1709"/>
                  <a:pt x="245" y="1741"/>
                  <a:pt x="258" y="1792"/>
                </a:cubicBezTo>
                <a:lnTo>
                  <a:pt x="259" y="1796"/>
                </a:lnTo>
                <a:lnTo>
                  <a:pt x="259" y="1795"/>
                </a:lnTo>
                <a:lnTo>
                  <a:pt x="167" y="1729"/>
                </a:lnTo>
                <a:lnTo>
                  <a:pt x="169" y="1729"/>
                </a:lnTo>
                <a:cubicBezTo>
                  <a:pt x="222" y="1729"/>
                  <a:pt x="265" y="1772"/>
                  <a:pt x="265" y="1825"/>
                </a:cubicBezTo>
                <a:cubicBezTo>
                  <a:pt x="265" y="1878"/>
                  <a:pt x="222" y="1921"/>
                  <a:pt x="169" y="1921"/>
                </a:cubicBezTo>
                <a:lnTo>
                  <a:pt x="165" y="1921"/>
                </a:lnTo>
                <a:cubicBezTo>
                  <a:pt x="138" y="1921"/>
                  <a:pt x="112" y="1910"/>
                  <a:pt x="94" y="1890"/>
                </a:cubicBezTo>
                <a:cubicBezTo>
                  <a:pt x="76" y="1870"/>
                  <a:pt x="67" y="1843"/>
                  <a:pt x="70" y="1816"/>
                </a:cubicBezTo>
                <a:lnTo>
                  <a:pt x="71" y="1806"/>
                </a:lnTo>
                <a:cubicBezTo>
                  <a:pt x="72" y="1799"/>
                  <a:pt x="73" y="1792"/>
                  <a:pt x="75" y="1785"/>
                </a:cubicBezTo>
                <a:lnTo>
                  <a:pt x="78" y="1776"/>
                </a:lnTo>
                <a:lnTo>
                  <a:pt x="74" y="1816"/>
                </a:lnTo>
                <a:lnTo>
                  <a:pt x="73" y="1806"/>
                </a:lnTo>
                <a:cubicBezTo>
                  <a:pt x="70" y="1779"/>
                  <a:pt x="79" y="1752"/>
                  <a:pt x="97" y="1732"/>
                </a:cubicBezTo>
                <a:cubicBezTo>
                  <a:pt x="115" y="1712"/>
                  <a:pt x="141" y="1700"/>
                  <a:pt x="168" y="1700"/>
                </a:cubicBezTo>
                <a:lnTo>
                  <a:pt x="170" y="1700"/>
                </a:lnTo>
                <a:cubicBezTo>
                  <a:pt x="223" y="1700"/>
                  <a:pt x="266" y="1743"/>
                  <a:pt x="266" y="1796"/>
                </a:cubicBezTo>
                <a:lnTo>
                  <a:pt x="266" y="1806"/>
                </a:lnTo>
                <a:cubicBezTo>
                  <a:pt x="266" y="1859"/>
                  <a:pt x="223" y="1902"/>
                  <a:pt x="170" y="1902"/>
                </a:cubicBezTo>
                <a:cubicBezTo>
                  <a:pt x="117" y="1902"/>
                  <a:pt x="74" y="1859"/>
                  <a:pt x="74" y="1806"/>
                </a:cubicBezTo>
                <a:lnTo>
                  <a:pt x="74" y="1797"/>
                </a:lnTo>
                <a:lnTo>
                  <a:pt x="76" y="1778"/>
                </a:lnTo>
                <a:lnTo>
                  <a:pt x="75" y="1780"/>
                </a:lnTo>
                <a:lnTo>
                  <a:pt x="75" y="1777"/>
                </a:lnTo>
                <a:cubicBezTo>
                  <a:pt x="75" y="1729"/>
                  <a:pt x="112" y="1688"/>
                  <a:pt x="160" y="1682"/>
                </a:cubicBezTo>
                <a:cubicBezTo>
                  <a:pt x="208" y="1676"/>
                  <a:pt x="253" y="1707"/>
                  <a:pt x="265" y="1754"/>
                </a:cubicBezTo>
                <a:lnTo>
                  <a:pt x="266" y="1758"/>
                </a:lnTo>
                <a:cubicBezTo>
                  <a:pt x="268" y="1766"/>
                  <a:pt x="268" y="1774"/>
                  <a:pt x="268" y="1781"/>
                </a:cubicBezTo>
                <a:lnTo>
                  <a:pt x="268" y="1787"/>
                </a:lnTo>
                <a:lnTo>
                  <a:pt x="264" y="1757"/>
                </a:lnTo>
                <a:lnTo>
                  <a:pt x="266" y="1763"/>
                </a:lnTo>
                <a:lnTo>
                  <a:pt x="267" y="1766"/>
                </a:lnTo>
                <a:cubicBezTo>
                  <a:pt x="283" y="1816"/>
                  <a:pt x="256" y="1871"/>
                  <a:pt x="206" y="1888"/>
                </a:cubicBezTo>
                <a:cubicBezTo>
                  <a:pt x="156" y="1904"/>
                  <a:pt x="101" y="1877"/>
                  <a:pt x="84" y="1827"/>
                </a:cubicBezTo>
                <a:lnTo>
                  <a:pt x="83" y="1824"/>
                </a:lnTo>
                <a:lnTo>
                  <a:pt x="81" y="1818"/>
                </a:lnTo>
                <a:cubicBezTo>
                  <a:pt x="77" y="1805"/>
                  <a:pt x="76" y="1791"/>
                  <a:pt x="77" y="1778"/>
                </a:cubicBezTo>
                <a:lnTo>
                  <a:pt x="78" y="1768"/>
                </a:lnTo>
                <a:cubicBezTo>
                  <a:pt x="83" y="1719"/>
                  <a:pt x="124" y="1681"/>
                  <a:pt x="173" y="1681"/>
                </a:cubicBezTo>
                <a:lnTo>
                  <a:pt x="174" y="1681"/>
                </a:lnTo>
                <a:lnTo>
                  <a:pt x="81" y="1754"/>
                </a:lnTo>
                <a:lnTo>
                  <a:pt x="82" y="1750"/>
                </a:lnTo>
                <a:lnTo>
                  <a:pt x="79" y="1773"/>
                </a:lnTo>
                <a:lnTo>
                  <a:pt x="79" y="1768"/>
                </a:lnTo>
                <a:lnTo>
                  <a:pt x="175" y="1864"/>
                </a:lnTo>
                <a:lnTo>
                  <a:pt x="174" y="1864"/>
                </a:lnTo>
                <a:cubicBezTo>
                  <a:pt x="121" y="1864"/>
                  <a:pt x="78" y="1821"/>
                  <a:pt x="78" y="1768"/>
                </a:cubicBezTo>
                <a:cubicBezTo>
                  <a:pt x="78" y="1715"/>
                  <a:pt x="121" y="1672"/>
                  <a:pt x="174" y="1672"/>
                </a:cubicBezTo>
                <a:lnTo>
                  <a:pt x="176" y="1672"/>
                </a:lnTo>
                <a:lnTo>
                  <a:pt x="80" y="1768"/>
                </a:lnTo>
                <a:lnTo>
                  <a:pt x="80" y="1758"/>
                </a:lnTo>
                <a:lnTo>
                  <a:pt x="80" y="1749"/>
                </a:lnTo>
                <a:cubicBezTo>
                  <a:pt x="80" y="1696"/>
                  <a:pt x="123" y="1653"/>
                  <a:pt x="176" y="1653"/>
                </a:cubicBezTo>
                <a:cubicBezTo>
                  <a:pt x="229" y="1653"/>
                  <a:pt x="272" y="1696"/>
                  <a:pt x="272" y="1749"/>
                </a:cubicBezTo>
                <a:lnTo>
                  <a:pt x="272" y="1752"/>
                </a:lnTo>
                <a:cubicBezTo>
                  <a:pt x="272" y="1758"/>
                  <a:pt x="272" y="1763"/>
                  <a:pt x="271" y="1768"/>
                </a:cubicBezTo>
                <a:lnTo>
                  <a:pt x="270" y="1774"/>
                </a:lnTo>
                <a:lnTo>
                  <a:pt x="175" y="1662"/>
                </a:lnTo>
                <a:lnTo>
                  <a:pt x="177" y="1662"/>
                </a:lnTo>
                <a:lnTo>
                  <a:pt x="81" y="1758"/>
                </a:lnTo>
                <a:lnTo>
                  <a:pt x="81" y="1748"/>
                </a:lnTo>
                <a:lnTo>
                  <a:pt x="81" y="1739"/>
                </a:lnTo>
                <a:cubicBezTo>
                  <a:pt x="81" y="1686"/>
                  <a:pt x="124" y="1643"/>
                  <a:pt x="177" y="1643"/>
                </a:cubicBezTo>
                <a:cubicBezTo>
                  <a:pt x="230" y="1643"/>
                  <a:pt x="273" y="1686"/>
                  <a:pt x="273" y="1739"/>
                </a:cubicBezTo>
                <a:lnTo>
                  <a:pt x="273" y="1744"/>
                </a:lnTo>
                <a:cubicBezTo>
                  <a:pt x="273" y="1751"/>
                  <a:pt x="273" y="1757"/>
                  <a:pt x="272" y="1763"/>
                </a:cubicBezTo>
                <a:lnTo>
                  <a:pt x="271" y="1768"/>
                </a:lnTo>
                <a:cubicBezTo>
                  <a:pt x="261" y="1817"/>
                  <a:pt x="216" y="1850"/>
                  <a:pt x="167" y="1845"/>
                </a:cubicBezTo>
                <a:cubicBezTo>
                  <a:pt x="118" y="1840"/>
                  <a:pt x="80" y="1799"/>
                  <a:pt x="80" y="1749"/>
                </a:cubicBezTo>
                <a:lnTo>
                  <a:pt x="80" y="1744"/>
                </a:lnTo>
                <a:lnTo>
                  <a:pt x="80" y="1739"/>
                </a:lnTo>
                <a:cubicBezTo>
                  <a:pt x="80" y="1691"/>
                  <a:pt x="117" y="1650"/>
                  <a:pt x="165" y="1644"/>
                </a:cubicBezTo>
                <a:cubicBezTo>
                  <a:pt x="213" y="1638"/>
                  <a:pt x="258" y="1669"/>
                  <a:pt x="270" y="1716"/>
                </a:cubicBezTo>
                <a:lnTo>
                  <a:pt x="271" y="1720"/>
                </a:lnTo>
                <a:cubicBezTo>
                  <a:pt x="273" y="1728"/>
                  <a:pt x="273" y="1736"/>
                  <a:pt x="273" y="1743"/>
                </a:cubicBezTo>
                <a:lnTo>
                  <a:pt x="273" y="1751"/>
                </a:lnTo>
                <a:lnTo>
                  <a:pt x="273" y="1757"/>
                </a:lnTo>
                <a:cubicBezTo>
                  <a:pt x="273" y="1783"/>
                  <a:pt x="263" y="1807"/>
                  <a:pt x="245" y="1825"/>
                </a:cubicBezTo>
                <a:lnTo>
                  <a:pt x="244" y="1826"/>
                </a:lnTo>
                <a:cubicBezTo>
                  <a:pt x="217" y="1854"/>
                  <a:pt x="176" y="1862"/>
                  <a:pt x="140" y="1847"/>
                </a:cubicBezTo>
                <a:cubicBezTo>
                  <a:pt x="104" y="1832"/>
                  <a:pt x="80" y="1797"/>
                  <a:pt x="80" y="1758"/>
                </a:cubicBezTo>
                <a:lnTo>
                  <a:pt x="80" y="1751"/>
                </a:lnTo>
                <a:lnTo>
                  <a:pt x="80" y="1739"/>
                </a:lnTo>
                <a:lnTo>
                  <a:pt x="80" y="1727"/>
                </a:lnTo>
                <a:lnTo>
                  <a:pt x="80" y="1720"/>
                </a:lnTo>
                <a:cubicBezTo>
                  <a:pt x="80" y="1667"/>
                  <a:pt x="123" y="1624"/>
                  <a:pt x="176" y="1624"/>
                </a:cubicBezTo>
                <a:cubicBezTo>
                  <a:pt x="229" y="1624"/>
                  <a:pt x="272" y="1667"/>
                  <a:pt x="272" y="1720"/>
                </a:cubicBezTo>
                <a:lnTo>
                  <a:pt x="272" y="1721"/>
                </a:lnTo>
                <a:lnTo>
                  <a:pt x="272" y="1727"/>
                </a:lnTo>
                <a:lnTo>
                  <a:pt x="272" y="1739"/>
                </a:lnTo>
                <a:lnTo>
                  <a:pt x="83" y="1716"/>
                </a:lnTo>
                <a:lnTo>
                  <a:pt x="84" y="1712"/>
                </a:lnTo>
                <a:lnTo>
                  <a:pt x="81" y="1735"/>
                </a:lnTo>
                <a:lnTo>
                  <a:pt x="81" y="1730"/>
                </a:lnTo>
                <a:lnTo>
                  <a:pt x="177" y="1826"/>
                </a:lnTo>
                <a:lnTo>
                  <a:pt x="175" y="1826"/>
                </a:lnTo>
                <a:cubicBezTo>
                  <a:pt x="122" y="1826"/>
                  <a:pt x="79" y="1783"/>
                  <a:pt x="79" y="1730"/>
                </a:cubicBezTo>
                <a:cubicBezTo>
                  <a:pt x="79" y="1677"/>
                  <a:pt x="122" y="1634"/>
                  <a:pt x="175" y="1634"/>
                </a:cubicBezTo>
                <a:lnTo>
                  <a:pt x="176" y="1634"/>
                </a:lnTo>
                <a:lnTo>
                  <a:pt x="178" y="1634"/>
                </a:lnTo>
                <a:lnTo>
                  <a:pt x="84" y="1746"/>
                </a:lnTo>
                <a:lnTo>
                  <a:pt x="83" y="1740"/>
                </a:lnTo>
                <a:lnTo>
                  <a:pt x="92" y="1767"/>
                </a:lnTo>
                <a:lnTo>
                  <a:pt x="90" y="1763"/>
                </a:lnTo>
                <a:lnTo>
                  <a:pt x="270" y="1702"/>
                </a:lnTo>
                <a:lnTo>
                  <a:pt x="271" y="1707"/>
                </a:lnTo>
                <a:cubicBezTo>
                  <a:pt x="272" y="1713"/>
                  <a:pt x="272" y="1719"/>
                  <a:pt x="272" y="1725"/>
                </a:cubicBezTo>
                <a:lnTo>
                  <a:pt x="272" y="1730"/>
                </a:lnTo>
                <a:lnTo>
                  <a:pt x="81" y="1720"/>
                </a:lnTo>
                <a:lnTo>
                  <a:pt x="82" y="1711"/>
                </a:lnTo>
                <a:lnTo>
                  <a:pt x="83" y="1702"/>
                </a:lnTo>
                <a:lnTo>
                  <a:pt x="178" y="1807"/>
                </a:lnTo>
                <a:lnTo>
                  <a:pt x="174" y="1807"/>
                </a:lnTo>
                <a:cubicBezTo>
                  <a:pt x="121" y="1807"/>
                  <a:pt x="78" y="1764"/>
                  <a:pt x="78" y="1711"/>
                </a:cubicBezTo>
                <a:cubicBezTo>
                  <a:pt x="78" y="1658"/>
                  <a:pt x="121" y="1615"/>
                  <a:pt x="174" y="1615"/>
                </a:cubicBezTo>
                <a:lnTo>
                  <a:pt x="175" y="1615"/>
                </a:lnTo>
                <a:lnTo>
                  <a:pt x="80" y="1721"/>
                </a:lnTo>
                <a:lnTo>
                  <a:pt x="79" y="1711"/>
                </a:lnTo>
                <a:cubicBezTo>
                  <a:pt x="76" y="1684"/>
                  <a:pt x="85" y="1657"/>
                  <a:pt x="103" y="1637"/>
                </a:cubicBezTo>
                <a:cubicBezTo>
                  <a:pt x="121" y="1617"/>
                  <a:pt x="147" y="1605"/>
                  <a:pt x="174" y="1605"/>
                </a:cubicBezTo>
                <a:lnTo>
                  <a:pt x="175" y="1605"/>
                </a:lnTo>
                <a:lnTo>
                  <a:pt x="81" y="1686"/>
                </a:lnTo>
                <a:lnTo>
                  <a:pt x="82" y="1680"/>
                </a:lnTo>
                <a:lnTo>
                  <a:pt x="80" y="1695"/>
                </a:lnTo>
                <a:lnTo>
                  <a:pt x="80" y="1692"/>
                </a:lnTo>
                <a:cubicBezTo>
                  <a:pt x="80" y="1639"/>
                  <a:pt x="123" y="1596"/>
                  <a:pt x="176" y="1596"/>
                </a:cubicBezTo>
                <a:cubicBezTo>
                  <a:pt x="229" y="1596"/>
                  <a:pt x="272" y="1639"/>
                  <a:pt x="272" y="1692"/>
                </a:cubicBezTo>
                <a:lnTo>
                  <a:pt x="272" y="1695"/>
                </a:lnTo>
                <a:lnTo>
                  <a:pt x="272" y="1702"/>
                </a:lnTo>
                <a:lnTo>
                  <a:pt x="272" y="1708"/>
                </a:lnTo>
                <a:lnTo>
                  <a:pt x="272" y="1711"/>
                </a:lnTo>
                <a:lnTo>
                  <a:pt x="85" y="1681"/>
                </a:lnTo>
                <a:lnTo>
                  <a:pt x="86" y="1678"/>
                </a:lnTo>
                <a:lnTo>
                  <a:pt x="81" y="1708"/>
                </a:lnTo>
                <a:lnTo>
                  <a:pt x="81" y="1702"/>
                </a:lnTo>
                <a:lnTo>
                  <a:pt x="81" y="1695"/>
                </a:lnTo>
                <a:lnTo>
                  <a:pt x="81" y="1692"/>
                </a:lnTo>
                <a:cubicBezTo>
                  <a:pt x="81" y="1639"/>
                  <a:pt x="124" y="1596"/>
                  <a:pt x="177" y="1596"/>
                </a:cubicBezTo>
                <a:cubicBezTo>
                  <a:pt x="230" y="1596"/>
                  <a:pt x="273" y="1639"/>
                  <a:pt x="273" y="1692"/>
                </a:cubicBezTo>
                <a:lnTo>
                  <a:pt x="273" y="1695"/>
                </a:lnTo>
                <a:cubicBezTo>
                  <a:pt x="273" y="1701"/>
                  <a:pt x="273" y="1706"/>
                  <a:pt x="272" y="1711"/>
                </a:cubicBezTo>
                <a:lnTo>
                  <a:pt x="271" y="1717"/>
                </a:lnTo>
                <a:lnTo>
                  <a:pt x="176" y="1605"/>
                </a:lnTo>
                <a:lnTo>
                  <a:pt x="178" y="1605"/>
                </a:lnTo>
                <a:lnTo>
                  <a:pt x="83" y="1712"/>
                </a:lnTo>
                <a:lnTo>
                  <a:pt x="82" y="1703"/>
                </a:lnTo>
                <a:lnTo>
                  <a:pt x="81" y="1701"/>
                </a:lnTo>
                <a:cubicBezTo>
                  <a:pt x="76" y="1673"/>
                  <a:pt x="83" y="1644"/>
                  <a:pt x="101" y="1622"/>
                </a:cubicBezTo>
                <a:cubicBezTo>
                  <a:pt x="119" y="1599"/>
                  <a:pt x="147" y="1586"/>
                  <a:pt x="175" y="1586"/>
                </a:cubicBezTo>
                <a:lnTo>
                  <a:pt x="176" y="1586"/>
                </a:lnTo>
                <a:lnTo>
                  <a:pt x="83" y="1659"/>
                </a:lnTo>
                <a:lnTo>
                  <a:pt x="84" y="1655"/>
                </a:lnTo>
                <a:lnTo>
                  <a:pt x="81" y="1678"/>
                </a:lnTo>
                <a:lnTo>
                  <a:pt x="81" y="1673"/>
                </a:lnTo>
                <a:lnTo>
                  <a:pt x="177" y="1769"/>
                </a:lnTo>
                <a:lnTo>
                  <a:pt x="176" y="1769"/>
                </a:lnTo>
                <a:cubicBezTo>
                  <a:pt x="123" y="1769"/>
                  <a:pt x="80" y="1726"/>
                  <a:pt x="80" y="1673"/>
                </a:cubicBezTo>
                <a:cubicBezTo>
                  <a:pt x="80" y="1620"/>
                  <a:pt x="123" y="1577"/>
                  <a:pt x="176" y="1577"/>
                </a:cubicBezTo>
                <a:lnTo>
                  <a:pt x="177" y="1577"/>
                </a:lnTo>
                <a:lnTo>
                  <a:pt x="178" y="1577"/>
                </a:lnTo>
                <a:cubicBezTo>
                  <a:pt x="220" y="1577"/>
                  <a:pt x="256" y="1604"/>
                  <a:pt x="270" y="1643"/>
                </a:cubicBezTo>
                <a:lnTo>
                  <a:pt x="272" y="1649"/>
                </a:lnTo>
                <a:lnTo>
                  <a:pt x="273" y="1652"/>
                </a:lnTo>
                <a:lnTo>
                  <a:pt x="86" y="1694"/>
                </a:lnTo>
                <a:lnTo>
                  <a:pt x="85" y="1686"/>
                </a:lnTo>
                <a:lnTo>
                  <a:pt x="84" y="1681"/>
                </a:lnTo>
                <a:cubicBezTo>
                  <a:pt x="81" y="1662"/>
                  <a:pt x="83" y="1643"/>
                  <a:pt x="90" y="1626"/>
                </a:cubicBezTo>
                <a:lnTo>
                  <a:pt x="93" y="1619"/>
                </a:lnTo>
                <a:cubicBezTo>
                  <a:pt x="98" y="1607"/>
                  <a:pt x="105" y="1597"/>
                  <a:pt x="114" y="1589"/>
                </a:cubicBezTo>
                <a:lnTo>
                  <a:pt x="116" y="1587"/>
                </a:lnTo>
                <a:cubicBezTo>
                  <a:pt x="143" y="1559"/>
                  <a:pt x="184" y="1551"/>
                  <a:pt x="220" y="1566"/>
                </a:cubicBezTo>
                <a:cubicBezTo>
                  <a:pt x="256" y="1581"/>
                  <a:pt x="279" y="1616"/>
                  <a:pt x="279" y="1654"/>
                </a:cubicBezTo>
                <a:lnTo>
                  <a:pt x="279" y="1663"/>
                </a:lnTo>
                <a:lnTo>
                  <a:pt x="279" y="1673"/>
                </a:lnTo>
                <a:lnTo>
                  <a:pt x="92" y="1643"/>
                </a:lnTo>
                <a:lnTo>
                  <a:pt x="93" y="1640"/>
                </a:lnTo>
                <a:lnTo>
                  <a:pt x="89" y="1657"/>
                </a:lnTo>
                <a:lnTo>
                  <a:pt x="90" y="1650"/>
                </a:lnTo>
                <a:lnTo>
                  <a:pt x="89" y="1663"/>
                </a:lnTo>
                <a:lnTo>
                  <a:pt x="89" y="1654"/>
                </a:lnTo>
                <a:cubicBezTo>
                  <a:pt x="89" y="1601"/>
                  <a:pt x="132" y="1558"/>
                  <a:pt x="185" y="1558"/>
                </a:cubicBezTo>
                <a:lnTo>
                  <a:pt x="186" y="1558"/>
                </a:lnTo>
                <a:lnTo>
                  <a:pt x="90" y="1654"/>
                </a:lnTo>
                <a:lnTo>
                  <a:pt x="90" y="1648"/>
                </a:lnTo>
                <a:lnTo>
                  <a:pt x="93" y="1672"/>
                </a:lnTo>
                <a:lnTo>
                  <a:pt x="92" y="1668"/>
                </a:lnTo>
                <a:cubicBezTo>
                  <a:pt x="80" y="1619"/>
                  <a:pt x="108" y="1569"/>
                  <a:pt x="156" y="1553"/>
                </a:cubicBezTo>
                <a:cubicBezTo>
                  <a:pt x="204" y="1538"/>
                  <a:pt x="256" y="1562"/>
                  <a:pt x="275" y="1609"/>
                </a:cubicBezTo>
                <a:lnTo>
                  <a:pt x="277" y="1614"/>
                </a:lnTo>
                <a:cubicBezTo>
                  <a:pt x="279" y="1619"/>
                  <a:pt x="280" y="1625"/>
                  <a:pt x="282" y="1631"/>
                </a:cubicBezTo>
                <a:lnTo>
                  <a:pt x="283" y="1636"/>
                </a:lnTo>
                <a:lnTo>
                  <a:pt x="92" y="1654"/>
                </a:lnTo>
                <a:lnTo>
                  <a:pt x="92" y="1644"/>
                </a:lnTo>
                <a:lnTo>
                  <a:pt x="92" y="1638"/>
                </a:lnTo>
                <a:lnTo>
                  <a:pt x="92" y="1635"/>
                </a:lnTo>
                <a:cubicBezTo>
                  <a:pt x="92" y="1582"/>
                  <a:pt x="135" y="1539"/>
                  <a:pt x="188" y="1539"/>
                </a:cubicBezTo>
                <a:cubicBezTo>
                  <a:pt x="241" y="1539"/>
                  <a:pt x="284" y="1582"/>
                  <a:pt x="284" y="1635"/>
                </a:cubicBezTo>
                <a:lnTo>
                  <a:pt x="284" y="1638"/>
                </a:lnTo>
                <a:lnTo>
                  <a:pt x="284" y="1644"/>
                </a:lnTo>
                <a:lnTo>
                  <a:pt x="284" y="1654"/>
                </a:lnTo>
                <a:lnTo>
                  <a:pt x="94" y="1636"/>
                </a:lnTo>
                <a:lnTo>
                  <a:pt x="95" y="1631"/>
                </a:lnTo>
                <a:lnTo>
                  <a:pt x="93" y="1649"/>
                </a:lnTo>
                <a:lnTo>
                  <a:pt x="93" y="1644"/>
                </a:lnTo>
                <a:cubicBezTo>
                  <a:pt x="93" y="1595"/>
                  <a:pt x="131" y="1554"/>
                  <a:pt x="180" y="1549"/>
                </a:cubicBezTo>
                <a:cubicBezTo>
                  <a:pt x="229" y="1544"/>
                  <a:pt x="274" y="1577"/>
                  <a:pt x="284" y="1626"/>
                </a:cubicBezTo>
                <a:lnTo>
                  <a:pt x="285" y="1631"/>
                </a:lnTo>
                <a:cubicBezTo>
                  <a:pt x="286" y="1637"/>
                  <a:pt x="286" y="1643"/>
                  <a:pt x="286" y="1649"/>
                </a:cubicBezTo>
                <a:lnTo>
                  <a:pt x="286" y="1654"/>
                </a:lnTo>
                <a:cubicBezTo>
                  <a:pt x="286" y="1705"/>
                  <a:pt x="247" y="1748"/>
                  <a:pt x="196" y="1750"/>
                </a:cubicBezTo>
                <a:cubicBezTo>
                  <a:pt x="145" y="1753"/>
                  <a:pt x="101" y="1716"/>
                  <a:pt x="95" y="1665"/>
                </a:cubicBezTo>
                <a:lnTo>
                  <a:pt x="94" y="1656"/>
                </a:lnTo>
                <a:lnTo>
                  <a:pt x="93" y="1645"/>
                </a:lnTo>
                <a:cubicBezTo>
                  <a:pt x="90" y="1618"/>
                  <a:pt x="99" y="1591"/>
                  <a:pt x="117" y="1571"/>
                </a:cubicBezTo>
                <a:cubicBezTo>
                  <a:pt x="135" y="1551"/>
                  <a:pt x="161" y="1539"/>
                  <a:pt x="188" y="1539"/>
                </a:cubicBezTo>
                <a:lnTo>
                  <a:pt x="190" y="1539"/>
                </a:lnTo>
                <a:lnTo>
                  <a:pt x="191" y="1539"/>
                </a:lnTo>
                <a:lnTo>
                  <a:pt x="95" y="1635"/>
                </a:lnTo>
                <a:lnTo>
                  <a:pt x="95" y="1629"/>
                </a:lnTo>
                <a:lnTo>
                  <a:pt x="95" y="1625"/>
                </a:lnTo>
                <a:cubicBezTo>
                  <a:pt x="95" y="1579"/>
                  <a:pt x="128" y="1540"/>
                  <a:pt x="173" y="1531"/>
                </a:cubicBezTo>
                <a:cubicBezTo>
                  <a:pt x="219" y="1522"/>
                  <a:pt x="264" y="1547"/>
                  <a:pt x="281" y="1590"/>
                </a:cubicBezTo>
                <a:lnTo>
                  <a:pt x="283" y="1595"/>
                </a:lnTo>
                <a:lnTo>
                  <a:pt x="285" y="1600"/>
                </a:lnTo>
                <a:lnTo>
                  <a:pt x="99" y="1635"/>
                </a:lnTo>
                <a:lnTo>
                  <a:pt x="99" y="1625"/>
                </a:lnTo>
                <a:lnTo>
                  <a:pt x="99" y="1627"/>
                </a:lnTo>
                <a:cubicBezTo>
                  <a:pt x="93" y="1577"/>
                  <a:pt x="128" y="1531"/>
                  <a:pt x="177" y="1522"/>
                </a:cubicBezTo>
                <a:cubicBezTo>
                  <a:pt x="227" y="1513"/>
                  <a:pt x="275" y="1544"/>
                  <a:pt x="288" y="1593"/>
                </a:cubicBezTo>
                <a:lnTo>
                  <a:pt x="289" y="1597"/>
                </a:lnTo>
                <a:cubicBezTo>
                  <a:pt x="291" y="1605"/>
                  <a:pt x="291" y="1613"/>
                  <a:pt x="291" y="1620"/>
                </a:cubicBezTo>
                <a:lnTo>
                  <a:pt x="291" y="1625"/>
                </a:lnTo>
                <a:lnTo>
                  <a:pt x="101" y="1607"/>
                </a:lnTo>
                <a:lnTo>
                  <a:pt x="102" y="1602"/>
                </a:lnTo>
                <a:lnTo>
                  <a:pt x="100" y="1620"/>
                </a:lnTo>
                <a:lnTo>
                  <a:pt x="100" y="1616"/>
                </a:lnTo>
                <a:cubicBezTo>
                  <a:pt x="100" y="1569"/>
                  <a:pt x="135" y="1529"/>
                  <a:pt x="181" y="1522"/>
                </a:cubicBezTo>
                <a:cubicBezTo>
                  <a:pt x="228" y="1514"/>
                  <a:pt x="273" y="1541"/>
                  <a:pt x="288" y="1586"/>
                </a:cubicBezTo>
                <a:lnTo>
                  <a:pt x="289" y="1589"/>
                </a:lnTo>
                <a:cubicBezTo>
                  <a:pt x="292" y="1599"/>
                  <a:pt x="293" y="1609"/>
                  <a:pt x="293" y="1619"/>
                </a:cubicBezTo>
                <a:lnTo>
                  <a:pt x="293" y="1626"/>
                </a:lnTo>
                <a:lnTo>
                  <a:pt x="293" y="1632"/>
                </a:lnTo>
                <a:cubicBezTo>
                  <a:pt x="293" y="1643"/>
                  <a:pt x="292" y="1653"/>
                  <a:pt x="289" y="1663"/>
                </a:cubicBezTo>
                <a:lnTo>
                  <a:pt x="288" y="1666"/>
                </a:lnTo>
                <a:cubicBezTo>
                  <a:pt x="273" y="1710"/>
                  <a:pt x="228" y="1738"/>
                  <a:pt x="181" y="1730"/>
                </a:cubicBezTo>
                <a:cubicBezTo>
                  <a:pt x="135" y="1723"/>
                  <a:pt x="100" y="1683"/>
                  <a:pt x="100" y="1635"/>
                </a:cubicBezTo>
                <a:lnTo>
                  <a:pt x="100" y="1628"/>
                </a:lnTo>
                <a:lnTo>
                  <a:pt x="100" y="1616"/>
                </a:lnTo>
                <a:lnTo>
                  <a:pt x="102" y="1596"/>
                </a:lnTo>
                <a:lnTo>
                  <a:pt x="101" y="1597"/>
                </a:lnTo>
                <a:cubicBezTo>
                  <a:pt x="101" y="1550"/>
                  <a:pt x="136" y="1510"/>
                  <a:pt x="182" y="1503"/>
                </a:cubicBezTo>
                <a:cubicBezTo>
                  <a:pt x="229" y="1495"/>
                  <a:pt x="274" y="1522"/>
                  <a:pt x="289" y="1567"/>
                </a:cubicBezTo>
                <a:lnTo>
                  <a:pt x="290" y="1570"/>
                </a:lnTo>
                <a:cubicBezTo>
                  <a:pt x="293" y="1580"/>
                  <a:pt x="294" y="1590"/>
                  <a:pt x="294" y="1600"/>
                </a:cubicBezTo>
                <a:lnTo>
                  <a:pt x="294" y="1607"/>
                </a:lnTo>
                <a:lnTo>
                  <a:pt x="294" y="1613"/>
                </a:lnTo>
                <a:lnTo>
                  <a:pt x="290" y="1583"/>
                </a:lnTo>
                <a:lnTo>
                  <a:pt x="291" y="1586"/>
                </a:lnTo>
                <a:lnTo>
                  <a:pt x="104" y="1605"/>
                </a:lnTo>
                <a:lnTo>
                  <a:pt x="105" y="1597"/>
                </a:lnTo>
                <a:lnTo>
                  <a:pt x="106" y="1589"/>
                </a:lnTo>
                <a:cubicBezTo>
                  <a:pt x="106" y="1584"/>
                  <a:pt x="107" y="1579"/>
                  <a:pt x="108" y="1574"/>
                </a:cubicBezTo>
                <a:lnTo>
                  <a:pt x="110" y="1566"/>
                </a:lnTo>
                <a:cubicBezTo>
                  <a:pt x="112" y="1559"/>
                  <a:pt x="114" y="1553"/>
                  <a:pt x="118" y="1547"/>
                </a:cubicBezTo>
                <a:lnTo>
                  <a:pt x="119" y="1545"/>
                </a:lnTo>
                <a:cubicBezTo>
                  <a:pt x="139" y="1505"/>
                  <a:pt x="183" y="1484"/>
                  <a:pt x="227" y="1494"/>
                </a:cubicBezTo>
                <a:cubicBezTo>
                  <a:pt x="270" y="1504"/>
                  <a:pt x="300" y="1543"/>
                  <a:pt x="300" y="1587"/>
                </a:cubicBezTo>
                <a:lnTo>
                  <a:pt x="300" y="1592"/>
                </a:lnTo>
                <a:lnTo>
                  <a:pt x="299" y="1612"/>
                </a:lnTo>
                <a:lnTo>
                  <a:pt x="298" y="1622"/>
                </a:lnTo>
                <a:lnTo>
                  <a:pt x="298" y="1616"/>
                </a:lnTo>
                <a:lnTo>
                  <a:pt x="111" y="1586"/>
                </a:lnTo>
                <a:lnTo>
                  <a:pt x="112" y="1583"/>
                </a:lnTo>
                <a:lnTo>
                  <a:pt x="107" y="1613"/>
                </a:lnTo>
                <a:lnTo>
                  <a:pt x="107" y="1606"/>
                </a:lnTo>
                <a:cubicBezTo>
                  <a:pt x="107" y="1601"/>
                  <a:pt x="108" y="1596"/>
                  <a:pt x="109" y="1591"/>
                </a:cubicBezTo>
                <a:lnTo>
                  <a:pt x="110" y="1585"/>
                </a:lnTo>
                <a:lnTo>
                  <a:pt x="108" y="1600"/>
                </a:lnTo>
                <a:lnTo>
                  <a:pt x="108" y="1597"/>
                </a:lnTo>
                <a:cubicBezTo>
                  <a:pt x="108" y="1544"/>
                  <a:pt x="151" y="1501"/>
                  <a:pt x="204" y="1501"/>
                </a:cubicBezTo>
                <a:cubicBezTo>
                  <a:pt x="257" y="1501"/>
                  <a:pt x="300" y="1544"/>
                  <a:pt x="300" y="1597"/>
                </a:cubicBezTo>
                <a:lnTo>
                  <a:pt x="300" y="1601"/>
                </a:lnTo>
                <a:lnTo>
                  <a:pt x="300" y="1607"/>
                </a:lnTo>
                <a:lnTo>
                  <a:pt x="300" y="1614"/>
                </a:lnTo>
                <a:lnTo>
                  <a:pt x="300" y="1616"/>
                </a:lnTo>
                <a:cubicBezTo>
                  <a:pt x="300" y="1669"/>
                  <a:pt x="257" y="1712"/>
                  <a:pt x="204" y="1712"/>
                </a:cubicBezTo>
                <a:cubicBezTo>
                  <a:pt x="151" y="1712"/>
                  <a:pt x="108" y="1669"/>
                  <a:pt x="108" y="1616"/>
                </a:cubicBezTo>
                <a:lnTo>
                  <a:pt x="108" y="1611"/>
                </a:lnTo>
                <a:lnTo>
                  <a:pt x="110" y="1592"/>
                </a:lnTo>
                <a:lnTo>
                  <a:pt x="111" y="1584"/>
                </a:lnTo>
                <a:lnTo>
                  <a:pt x="113" y="1572"/>
                </a:lnTo>
                <a:lnTo>
                  <a:pt x="207" y="1683"/>
                </a:lnTo>
                <a:lnTo>
                  <a:pt x="205" y="1683"/>
                </a:lnTo>
                <a:cubicBezTo>
                  <a:pt x="176" y="1683"/>
                  <a:pt x="149" y="1670"/>
                  <a:pt x="131" y="1648"/>
                </a:cubicBezTo>
                <a:cubicBezTo>
                  <a:pt x="112" y="1625"/>
                  <a:pt x="105" y="1595"/>
                  <a:pt x="112" y="1567"/>
                </a:cubicBezTo>
                <a:lnTo>
                  <a:pt x="114" y="1558"/>
                </a:lnTo>
                <a:lnTo>
                  <a:pt x="113" y="1559"/>
                </a:lnTo>
                <a:lnTo>
                  <a:pt x="112" y="1559"/>
                </a:lnTo>
                <a:cubicBezTo>
                  <a:pt x="112" y="1506"/>
                  <a:pt x="155" y="1463"/>
                  <a:pt x="208" y="1463"/>
                </a:cubicBezTo>
                <a:cubicBezTo>
                  <a:pt x="261" y="1463"/>
                  <a:pt x="304" y="1506"/>
                  <a:pt x="304" y="1559"/>
                </a:cubicBezTo>
                <a:lnTo>
                  <a:pt x="304" y="1562"/>
                </a:lnTo>
                <a:lnTo>
                  <a:pt x="304" y="1568"/>
                </a:lnTo>
                <a:lnTo>
                  <a:pt x="208" y="1472"/>
                </a:lnTo>
                <a:lnTo>
                  <a:pt x="209" y="1472"/>
                </a:lnTo>
                <a:lnTo>
                  <a:pt x="211" y="1472"/>
                </a:lnTo>
                <a:lnTo>
                  <a:pt x="115" y="1568"/>
                </a:lnTo>
                <a:lnTo>
                  <a:pt x="115" y="1562"/>
                </a:lnTo>
                <a:lnTo>
                  <a:pt x="115" y="1559"/>
                </a:lnTo>
                <a:cubicBezTo>
                  <a:pt x="115" y="1506"/>
                  <a:pt x="158" y="1463"/>
                  <a:pt x="211" y="1463"/>
                </a:cubicBezTo>
                <a:cubicBezTo>
                  <a:pt x="264" y="1463"/>
                  <a:pt x="307" y="1506"/>
                  <a:pt x="307" y="1559"/>
                </a:cubicBezTo>
                <a:lnTo>
                  <a:pt x="307" y="1562"/>
                </a:lnTo>
                <a:lnTo>
                  <a:pt x="307" y="1569"/>
                </a:lnTo>
                <a:cubicBezTo>
                  <a:pt x="307" y="1575"/>
                  <a:pt x="307" y="1580"/>
                  <a:pt x="306" y="1585"/>
                </a:cubicBezTo>
                <a:lnTo>
                  <a:pt x="305" y="1591"/>
                </a:lnTo>
                <a:lnTo>
                  <a:pt x="306" y="1575"/>
                </a:lnTo>
                <a:lnTo>
                  <a:pt x="306" y="1578"/>
                </a:lnTo>
                <a:cubicBezTo>
                  <a:pt x="306" y="1631"/>
                  <a:pt x="263" y="1674"/>
                  <a:pt x="210" y="1674"/>
                </a:cubicBezTo>
                <a:cubicBezTo>
                  <a:pt x="157" y="1674"/>
                  <a:pt x="114" y="1631"/>
                  <a:pt x="114" y="1578"/>
                </a:cubicBezTo>
                <a:lnTo>
                  <a:pt x="114" y="1570"/>
                </a:lnTo>
                <a:lnTo>
                  <a:pt x="114" y="1559"/>
                </a:lnTo>
                <a:cubicBezTo>
                  <a:pt x="114" y="1506"/>
                  <a:pt x="157" y="1463"/>
                  <a:pt x="210" y="1463"/>
                </a:cubicBezTo>
                <a:lnTo>
                  <a:pt x="215" y="1463"/>
                </a:lnTo>
                <a:cubicBezTo>
                  <a:pt x="268" y="1463"/>
                  <a:pt x="311" y="1506"/>
                  <a:pt x="311" y="1559"/>
                </a:cubicBezTo>
                <a:cubicBezTo>
                  <a:pt x="311" y="1612"/>
                  <a:pt x="268" y="1655"/>
                  <a:pt x="215" y="1655"/>
                </a:cubicBezTo>
                <a:lnTo>
                  <a:pt x="213" y="1655"/>
                </a:lnTo>
                <a:cubicBezTo>
                  <a:pt x="160" y="1655"/>
                  <a:pt x="117" y="1612"/>
                  <a:pt x="117" y="1559"/>
                </a:cubicBezTo>
                <a:lnTo>
                  <a:pt x="117" y="1549"/>
                </a:lnTo>
                <a:cubicBezTo>
                  <a:pt x="117" y="1496"/>
                  <a:pt x="160" y="1453"/>
                  <a:pt x="213" y="1453"/>
                </a:cubicBezTo>
                <a:lnTo>
                  <a:pt x="215" y="1453"/>
                </a:lnTo>
                <a:lnTo>
                  <a:pt x="122" y="1573"/>
                </a:lnTo>
                <a:lnTo>
                  <a:pt x="121" y="1569"/>
                </a:lnTo>
                <a:lnTo>
                  <a:pt x="119" y="1559"/>
                </a:lnTo>
                <a:cubicBezTo>
                  <a:pt x="114" y="1531"/>
                  <a:pt x="121" y="1502"/>
                  <a:pt x="139" y="1480"/>
                </a:cubicBezTo>
                <a:cubicBezTo>
                  <a:pt x="157" y="1457"/>
                  <a:pt x="185" y="1444"/>
                  <a:pt x="213" y="1444"/>
                </a:cubicBezTo>
                <a:lnTo>
                  <a:pt x="216" y="1444"/>
                </a:lnTo>
                <a:lnTo>
                  <a:pt x="121" y="1532"/>
                </a:lnTo>
                <a:lnTo>
                  <a:pt x="122" y="1521"/>
                </a:lnTo>
                <a:lnTo>
                  <a:pt x="121" y="1521"/>
                </a:lnTo>
                <a:cubicBezTo>
                  <a:pt x="121" y="1468"/>
                  <a:pt x="164" y="1425"/>
                  <a:pt x="217" y="1425"/>
                </a:cubicBezTo>
                <a:cubicBezTo>
                  <a:pt x="270" y="1425"/>
                  <a:pt x="313" y="1468"/>
                  <a:pt x="313" y="1521"/>
                </a:cubicBezTo>
                <a:lnTo>
                  <a:pt x="313" y="1524"/>
                </a:lnTo>
                <a:cubicBezTo>
                  <a:pt x="313" y="1530"/>
                  <a:pt x="313" y="1535"/>
                  <a:pt x="312" y="1540"/>
                </a:cubicBezTo>
                <a:lnTo>
                  <a:pt x="311" y="1546"/>
                </a:lnTo>
                <a:lnTo>
                  <a:pt x="311" y="1550"/>
                </a:lnTo>
                <a:cubicBezTo>
                  <a:pt x="306" y="1601"/>
                  <a:pt x="262" y="1639"/>
                  <a:pt x="211" y="1636"/>
                </a:cubicBezTo>
                <a:cubicBezTo>
                  <a:pt x="160" y="1634"/>
                  <a:pt x="119" y="1592"/>
                  <a:pt x="119" y="1540"/>
                </a:cubicBezTo>
                <a:lnTo>
                  <a:pt x="119" y="1537"/>
                </a:lnTo>
                <a:lnTo>
                  <a:pt x="119" y="1530"/>
                </a:lnTo>
                <a:lnTo>
                  <a:pt x="119" y="1524"/>
                </a:lnTo>
                <a:lnTo>
                  <a:pt x="119" y="1521"/>
                </a:lnTo>
                <a:cubicBezTo>
                  <a:pt x="119" y="1473"/>
                  <a:pt x="156" y="1432"/>
                  <a:pt x="204" y="1426"/>
                </a:cubicBezTo>
                <a:cubicBezTo>
                  <a:pt x="252" y="1420"/>
                  <a:pt x="297" y="1451"/>
                  <a:pt x="309" y="1498"/>
                </a:cubicBezTo>
                <a:lnTo>
                  <a:pt x="310" y="1502"/>
                </a:lnTo>
                <a:cubicBezTo>
                  <a:pt x="312" y="1510"/>
                  <a:pt x="312" y="1518"/>
                  <a:pt x="312" y="1525"/>
                </a:cubicBezTo>
                <a:lnTo>
                  <a:pt x="312" y="1530"/>
                </a:lnTo>
                <a:cubicBezTo>
                  <a:pt x="312" y="1583"/>
                  <a:pt x="269" y="1626"/>
                  <a:pt x="216" y="1626"/>
                </a:cubicBezTo>
                <a:cubicBezTo>
                  <a:pt x="163" y="1626"/>
                  <a:pt x="120" y="1583"/>
                  <a:pt x="120" y="1530"/>
                </a:cubicBezTo>
                <a:lnTo>
                  <a:pt x="120" y="1521"/>
                </a:lnTo>
                <a:lnTo>
                  <a:pt x="120" y="1521"/>
                </a:lnTo>
                <a:cubicBezTo>
                  <a:pt x="115" y="1469"/>
                  <a:pt x="152" y="1422"/>
                  <a:pt x="204" y="1416"/>
                </a:cubicBezTo>
                <a:cubicBezTo>
                  <a:pt x="256" y="1410"/>
                  <a:pt x="303" y="1446"/>
                  <a:pt x="311" y="1498"/>
                </a:cubicBezTo>
                <a:lnTo>
                  <a:pt x="312" y="1505"/>
                </a:lnTo>
                <a:cubicBezTo>
                  <a:pt x="312" y="1509"/>
                  <a:pt x="312" y="1514"/>
                  <a:pt x="312" y="1518"/>
                </a:cubicBezTo>
                <a:lnTo>
                  <a:pt x="312" y="1521"/>
                </a:lnTo>
                <a:cubicBezTo>
                  <a:pt x="312" y="1574"/>
                  <a:pt x="269" y="1617"/>
                  <a:pt x="216" y="1617"/>
                </a:cubicBezTo>
                <a:cubicBezTo>
                  <a:pt x="163" y="1617"/>
                  <a:pt x="120" y="1574"/>
                  <a:pt x="120" y="1521"/>
                </a:cubicBezTo>
                <a:lnTo>
                  <a:pt x="120" y="1515"/>
                </a:lnTo>
                <a:lnTo>
                  <a:pt x="120" y="1506"/>
                </a:lnTo>
                <a:lnTo>
                  <a:pt x="120" y="1497"/>
                </a:lnTo>
                <a:lnTo>
                  <a:pt x="120" y="1492"/>
                </a:lnTo>
                <a:cubicBezTo>
                  <a:pt x="120" y="1439"/>
                  <a:pt x="163" y="1396"/>
                  <a:pt x="216" y="1396"/>
                </a:cubicBezTo>
                <a:cubicBezTo>
                  <a:pt x="269" y="1396"/>
                  <a:pt x="312" y="1439"/>
                  <a:pt x="312" y="1492"/>
                </a:cubicBezTo>
                <a:lnTo>
                  <a:pt x="312" y="1495"/>
                </a:lnTo>
                <a:lnTo>
                  <a:pt x="312" y="1502"/>
                </a:lnTo>
                <a:cubicBezTo>
                  <a:pt x="312" y="1507"/>
                  <a:pt x="312" y="1512"/>
                  <a:pt x="312" y="1516"/>
                </a:cubicBezTo>
                <a:lnTo>
                  <a:pt x="311" y="1523"/>
                </a:lnTo>
                <a:lnTo>
                  <a:pt x="311" y="1509"/>
                </a:lnTo>
                <a:lnTo>
                  <a:pt x="311" y="1511"/>
                </a:lnTo>
                <a:cubicBezTo>
                  <a:pt x="311" y="1564"/>
                  <a:pt x="268" y="1607"/>
                  <a:pt x="215" y="1607"/>
                </a:cubicBezTo>
                <a:cubicBezTo>
                  <a:pt x="162" y="1607"/>
                  <a:pt x="119" y="1564"/>
                  <a:pt x="119" y="1511"/>
                </a:cubicBezTo>
                <a:lnTo>
                  <a:pt x="119" y="1506"/>
                </a:lnTo>
                <a:lnTo>
                  <a:pt x="121" y="1487"/>
                </a:lnTo>
                <a:lnTo>
                  <a:pt x="120" y="1487"/>
                </a:lnTo>
                <a:lnTo>
                  <a:pt x="120" y="1483"/>
                </a:lnTo>
                <a:cubicBezTo>
                  <a:pt x="120" y="1430"/>
                  <a:pt x="163" y="1387"/>
                  <a:pt x="216" y="1387"/>
                </a:cubicBezTo>
                <a:cubicBezTo>
                  <a:pt x="269" y="1387"/>
                  <a:pt x="312" y="1430"/>
                  <a:pt x="312" y="1483"/>
                </a:cubicBezTo>
                <a:lnTo>
                  <a:pt x="312" y="1487"/>
                </a:lnTo>
                <a:lnTo>
                  <a:pt x="312" y="1497"/>
                </a:lnTo>
                <a:lnTo>
                  <a:pt x="311" y="1517"/>
                </a:lnTo>
                <a:lnTo>
                  <a:pt x="311" y="1511"/>
                </a:lnTo>
                <a:cubicBezTo>
                  <a:pt x="311" y="1564"/>
                  <a:pt x="268" y="1607"/>
                  <a:pt x="215" y="1607"/>
                </a:cubicBezTo>
                <a:cubicBezTo>
                  <a:pt x="162" y="1607"/>
                  <a:pt x="119" y="1564"/>
                  <a:pt x="119" y="1511"/>
                </a:cubicBezTo>
                <a:lnTo>
                  <a:pt x="119" y="1510"/>
                </a:lnTo>
                <a:lnTo>
                  <a:pt x="119" y="1504"/>
                </a:lnTo>
                <a:lnTo>
                  <a:pt x="119" y="1492"/>
                </a:lnTo>
                <a:lnTo>
                  <a:pt x="119" y="1483"/>
                </a:lnTo>
                <a:lnTo>
                  <a:pt x="215" y="1579"/>
                </a:lnTo>
                <a:lnTo>
                  <a:pt x="214" y="1579"/>
                </a:lnTo>
                <a:cubicBezTo>
                  <a:pt x="161" y="1579"/>
                  <a:pt x="118" y="1536"/>
                  <a:pt x="118" y="1483"/>
                </a:cubicBezTo>
                <a:cubicBezTo>
                  <a:pt x="118" y="1430"/>
                  <a:pt x="161" y="1387"/>
                  <a:pt x="214" y="1387"/>
                </a:cubicBezTo>
                <a:lnTo>
                  <a:pt x="215" y="1387"/>
                </a:lnTo>
                <a:cubicBezTo>
                  <a:pt x="268" y="1387"/>
                  <a:pt x="311" y="1430"/>
                  <a:pt x="311" y="1483"/>
                </a:cubicBezTo>
                <a:cubicBezTo>
                  <a:pt x="311" y="1536"/>
                  <a:pt x="268" y="1579"/>
                  <a:pt x="215" y="1579"/>
                </a:cubicBezTo>
                <a:lnTo>
                  <a:pt x="214" y="1579"/>
                </a:lnTo>
                <a:lnTo>
                  <a:pt x="306" y="1453"/>
                </a:lnTo>
                <a:lnTo>
                  <a:pt x="308" y="1459"/>
                </a:lnTo>
                <a:lnTo>
                  <a:pt x="296" y="1436"/>
                </a:lnTo>
                <a:lnTo>
                  <a:pt x="298" y="1439"/>
                </a:lnTo>
                <a:lnTo>
                  <a:pt x="122" y="1492"/>
                </a:lnTo>
                <a:lnTo>
                  <a:pt x="122" y="1483"/>
                </a:lnTo>
                <a:lnTo>
                  <a:pt x="122" y="1483"/>
                </a:lnTo>
                <a:lnTo>
                  <a:pt x="217" y="1569"/>
                </a:lnTo>
                <a:lnTo>
                  <a:pt x="215" y="1569"/>
                </a:lnTo>
                <a:lnTo>
                  <a:pt x="311" y="1460"/>
                </a:lnTo>
                <a:lnTo>
                  <a:pt x="312" y="1467"/>
                </a:lnTo>
                <a:cubicBezTo>
                  <a:pt x="312" y="1471"/>
                  <a:pt x="312" y="1476"/>
                  <a:pt x="312" y="1480"/>
                </a:cubicBezTo>
                <a:lnTo>
                  <a:pt x="312" y="1483"/>
                </a:lnTo>
                <a:cubicBezTo>
                  <a:pt x="312" y="1536"/>
                  <a:pt x="269" y="1579"/>
                  <a:pt x="216" y="1579"/>
                </a:cubicBezTo>
                <a:cubicBezTo>
                  <a:pt x="163" y="1579"/>
                  <a:pt x="120" y="1536"/>
                  <a:pt x="120" y="1483"/>
                </a:cubicBezTo>
                <a:lnTo>
                  <a:pt x="120" y="1476"/>
                </a:lnTo>
                <a:lnTo>
                  <a:pt x="120" y="1472"/>
                </a:lnTo>
                <a:lnTo>
                  <a:pt x="119" y="1471"/>
                </a:lnTo>
                <a:cubicBezTo>
                  <a:pt x="118" y="1465"/>
                  <a:pt x="117" y="1459"/>
                  <a:pt x="117" y="1453"/>
                </a:cubicBezTo>
                <a:lnTo>
                  <a:pt x="117" y="1445"/>
                </a:lnTo>
                <a:cubicBezTo>
                  <a:pt x="117" y="1392"/>
                  <a:pt x="160" y="1349"/>
                  <a:pt x="213" y="1349"/>
                </a:cubicBezTo>
                <a:lnTo>
                  <a:pt x="216" y="1349"/>
                </a:lnTo>
                <a:cubicBezTo>
                  <a:pt x="269" y="1349"/>
                  <a:pt x="312" y="1392"/>
                  <a:pt x="312" y="1445"/>
                </a:cubicBezTo>
                <a:lnTo>
                  <a:pt x="312" y="1455"/>
                </a:lnTo>
                <a:lnTo>
                  <a:pt x="311" y="1475"/>
                </a:lnTo>
                <a:cubicBezTo>
                  <a:pt x="305" y="1526"/>
                  <a:pt x="261" y="1563"/>
                  <a:pt x="210" y="1560"/>
                </a:cubicBezTo>
                <a:cubicBezTo>
                  <a:pt x="159" y="1558"/>
                  <a:pt x="119" y="1515"/>
                  <a:pt x="119" y="1464"/>
                </a:cubicBezTo>
                <a:lnTo>
                  <a:pt x="119" y="1459"/>
                </a:lnTo>
                <a:lnTo>
                  <a:pt x="119" y="1454"/>
                </a:lnTo>
                <a:cubicBezTo>
                  <a:pt x="119" y="1405"/>
                  <a:pt x="157" y="1364"/>
                  <a:pt x="206" y="1359"/>
                </a:cubicBezTo>
                <a:cubicBezTo>
                  <a:pt x="255" y="1354"/>
                  <a:pt x="300" y="1387"/>
                  <a:pt x="310" y="1436"/>
                </a:cubicBezTo>
                <a:lnTo>
                  <a:pt x="311" y="1441"/>
                </a:lnTo>
                <a:lnTo>
                  <a:pt x="312" y="1446"/>
                </a:lnTo>
                <a:lnTo>
                  <a:pt x="121" y="1464"/>
                </a:lnTo>
                <a:lnTo>
                  <a:pt x="121" y="1459"/>
                </a:lnTo>
                <a:lnTo>
                  <a:pt x="121" y="1454"/>
                </a:lnTo>
                <a:cubicBezTo>
                  <a:pt x="121" y="1405"/>
                  <a:pt x="160" y="1363"/>
                  <a:pt x="210" y="1359"/>
                </a:cubicBezTo>
                <a:cubicBezTo>
                  <a:pt x="259" y="1355"/>
                  <a:pt x="304" y="1389"/>
                  <a:pt x="312" y="1439"/>
                </a:cubicBezTo>
                <a:lnTo>
                  <a:pt x="313" y="1445"/>
                </a:lnTo>
                <a:lnTo>
                  <a:pt x="313" y="1441"/>
                </a:lnTo>
                <a:lnTo>
                  <a:pt x="123" y="1464"/>
                </a:lnTo>
                <a:lnTo>
                  <a:pt x="123" y="1458"/>
                </a:lnTo>
                <a:lnTo>
                  <a:pt x="123" y="1449"/>
                </a:lnTo>
                <a:lnTo>
                  <a:pt x="123" y="1440"/>
                </a:lnTo>
                <a:lnTo>
                  <a:pt x="123" y="1435"/>
                </a:lnTo>
                <a:cubicBezTo>
                  <a:pt x="123" y="1388"/>
                  <a:pt x="158" y="1348"/>
                  <a:pt x="204" y="1341"/>
                </a:cubicBezTo>
                <a:cubicBezTo>
                  <a:pt x="251" y="1333"/>
                  <a:pt x="296" y="1360"/>
                  <a:pt x="311" y="1405"/>
                </a:cubicBezTo>
                <a:lnTo>
                  <a:pt x="312" y="1408"/>
                </a:lnTo>
                <a:cubicBezTo>
                  <a:pt x="313" y="1413"/>
                  <a:pt x="314" y="1418"/>
                  <a:pt x="315" y="1423"/>
                </a:cubicBezTo>
                <a:lnTo>
                  <a:pt x="316" y="1429"/>
                </a:lnTo>
                <a:lnTo>
                  <a:pt x="316" y="1425"/>
                </a:lnTo>
                <a:cubicBezTo>
                  <a:pt x="318" y="1434"/>
                  <a:pt x="319" y="1443"/>
                  <a:pt x="319" y="1451"/>
                </a:cubicBezTo>
                <a:lnTo>
                  <a:pt x="319" y="1454"/>
                </a:lnTo>
                <a:cubicBezTo>
                  <a:pt x="319" y="1507"/>
                  <a:pt x="276" y="1550"/>
                  <a:pt x="223" y="1550"/>
                </a:cubicBezTo>
                <a:cubicBezTo>
                  <a:pt x="170" y="1550"/>
                  <a:pt x="127" y="1507"/>
                  <a:pt x="127" y="1454"/>
                </a:cubicBezTo>
                <a:lnTo>
                  <a:pt x="127" y="1451"/>
                </a:lnTo>
                <a:lnTo>
                  <a:pt x="127" y="1445"/>
                </a:lnTo>
                <a:lnTo>
                  <a:pt x="127" y="1445"/>
                </a:lnTo>
                <a:cubicBezTo>
                  <a:pt x="122" y="1397"/>
                  <a:pt x="153" y="1354"/>
                  <a:pt x="200" y="1342"/>
                </a:cubicBezTo>
                <a:cubicBezTo>
                  <a:pt x="246" y="1331"/>
                  <a:pt x="294" y="1355"/>
                  <a:pt x="312" y="1400"/>
                </a:cubicBezTo>
                <a:lnTo>
                  <a:pt x="314" y="1405"/>
                </a:lnTo>
                <a:cubicBezTo>
                  <a:pt x="316" y="1410"/>
                  <a:pt x="317" y="1416"/>
                  <a:pt x="319" y="1422"/>
                </a:cubicBezTo>
                <a:lnTo>
                  <a:pt x="320" y="1427"/>
                </a:lnTo>
                <a:lnTo>
                  <a:pt x="129" y="1445"/>
                </a:lnTo>
                <a:lnTo>
                  <a:pt x="129" y="1441"/>
                </a:lnTo>
                <a:lnTo>
                  <a:pt x="129" y="1434"/>
                </a:lnTo>
                <a:lnTo>
                  <a:pt x="129" y="1428"/>
                </a:lnTo>
                <a:lnTo>
                  <a:pt x="129" y="1426"/>
                </a:lnTo>
                <a:cubicBezTo>
                  <a:pt x="129" y="1373"/>
                  <a:pt x="172" y="1330"/>
                  <a:pt x="225" y="1330"/>
                </a:cubicBezTo>
                <a:cubicBezTo>
                  <a:pt x="278" y="1330"/>
                  <a:pt x="321" y="1373"/>
                  <a:pt x="321" y="1426"/>
                </a:cubicBezTo>
                <a:lnTo>
                  <a:pt x="321" y="1430"/>
                </a:lnTo>
                <a:lnTo>
                  <a:pt x="322" y="1429"/>
                </a:lnTo>
                <a:lnTo>
                  <a:pt x="322" y="1449"/>
                </a:lnTo>
                <a:lnTo>
                  <a:pt x="322" y="1454"/>
                </a:lnTo>
                <a:cubicBezTo>
                  <a:pt x="322" y="1502"/>
                  <a:pt x="288" y="1542"/>
                  <a:pt x="242" y="1549"/>
                </a:cubicBezTo>
                <a:cubicBezTo>
                  <a:pt x="195" y="1557"/>
                  <a:pt x="150" y="1529"/>
                  <a:pt x="135" y="1485"/>
                </a:cubicBezTo>
                <a:lnTo>
                  <a:pt x="134" y="1482"/>
                </a:lnTo>
                <a:cubicBezTo>
                  <a:pt x="133" y="1477"/>
                  <a:pt x="132" y="1472"/>
                  <a:pt x="131" y="1467"/>
                </a:cubicBezTo>
                <a:lnTo>
                  <a:pt x="130" y="1461"/>
                </a:lnTo>
                <a:cubicBezTo>
                  <a:pt x="121" y="1409"/>
                  <a:pt x="156" y="1359"/>
                  <a:pt x="209" y="1351"/>
                </a:cubicBezTo>
                <a:cubicBezTo>
                  <a:pt x="261" y="1342"/>
                  <a:pt x="310" y="1377"/>
                  <a:pt x="319" y="1430"/>
                </a:cubicBezTo>
                <a:lnTo>
                  <a:pt x="320" y="1436"/>
                </a:lnTo>
                <a:lnTo>
                  <a:pt x="317" y="1421"/>
                </a:lnTo>
                <a:lnTo>
                  <a:pt x="318" y="1424"/>
                </a:lnTo>
                <a:lnTo>
                  <a:pt x="130" y="1454"/>
                </a:lnTo>
                <a:lnTo>
                  <a:pt x="130" y="1449"/>
                </a:lnTo>
                <a:lnTo>
                  <a:pt x="130" y="1451"/>
                </a:lnTo>
                <a:lnTo>
                  <a:pt x="129" y="1444"/>
                </a:lnTo>
                <a:lnTo>
                  <a:pt x="128" y="1426"/>
                </a:lnTo>
                <a:cubicBezTo>
                  <a:pt x="128" y="1373"/>
                  <a:pt x="171" y="1330"/>
                  <a:pt x="224" y="1330"/>
                </a:cubicBezTo>
                <a:lnTo>
                  <a:pt x="226" y="1330"/>
                </a:lnTo>
                <a:lnTo>
                  <a:pt x="130" y="1426"/>
                </a:lnTo>
                <a:lnTo>
                  <a:pt x="130" y="1420"/>
                </a:lnTo>
                <a:lnTo>
                  <a:pt x="130" y="1416"/>
                </a:lnTo>
                <a:cubicBezTo>
                  <a:pt x="130" y="1363"/>
                  <a:pt x="173" y="1320"/>
                  <a:pt x="226" y="1320"/>
                </a:cubicBezTo>
                <a:cubicBezTo>
                  <a:pt x="279" y="1320"/>
                  <a:pt x="322" y="1363"/>
                  <a:pt x="322" y="1416"/>
                </a:cubicBezTo>
                <a:lnTo>
                  <a:pt x="322" y="1421"/>
                </a:lnTo>
                <a:cubicBezTo>
                  <a:pt x="322" y="1428"/>
                  <a:pt x="322" y="1434"/>
                  <a:pt x="321" y="1440"/>
                </a:cubicBezTo>
                <a:lnTo>
                  <a:pt x="320" y="1445"/>
                </a:lnTo>
                <a:lnTo>
                  <a:pt x="132" y="1403"/>
                </a:lnTo>
                <a:lnTo>
                  <a:pt x="133" y="1399"/>
                </a:lnTo>
                <a:lnTo>
                  <a:pt x="130" y="1422"/>
                </a:lnTo>
                <a:lnTo>
                  <a:pt x="130" y="1416"/>
                </a:lnTo>
                <a:lnTo>
                  <a:pt x="226" y="1512"/>
                </a:lnTo>
                <a:lnTo>
                  <a:pt x="225" y="1512"/>
                </a:lnTo>
                <a:cubicBezTo>
                  <a:pt x="197" y="1512"/>
                  <a:pt x="169" y="1500"/>
                  <a:pt x="151" y="1477"/>
                </a:cubicBezTo>
                <a:cubicBezTo>
                  <a:pt x="133" y="1455"/>
                  <a:pt x="126" y="1426"/>
                  <a:pt x="131" y="1398"/>
                </a:cubicBezTo>
                <a:lnTo>
                  <a:pt x="132" y="1393"/>
                </a:lnTo>
                <a:lnTo>
                  <a:pt x="130" y="1411"/>
                </a:lnTo>
                <a:lnTo>
                  <a:pt x="130" y="1407"/>
                </a:lnTo>
                <a:cubicBezTo>
                  <a:pt x="130" y="1354"/>
                  <a:pt x="173" y="1311"/>
                  <a:pt x="226" y="1311"/>
                </a:cubicBezTo>
                <a:cubicBezTo>
                  <a:pt x="279" y="1311"/>
                  <a:pt x="322" y="1354"/>
                  <a:pt x="322" y="1407"/>
                </a:cubicBezTo>
                <a:lnTo>
                  <a:pt x="322" y="1411"/>
                </a:lnTo>
                <a:cubicBezTo>
                  <a:pt x="322" y="1418"/>
                  <a:pt x="322" y="1424"/>
                  <a:pt x="321" y="1430"/>
                </a:cubicBezTo>
                <a:lnTo>
                  <a:pt x="320" y="1435"/>
                </a:lnTo>
                <a:lnTo>
                  <a:pt x="225" y="1320"/>
                </a:lnTo>
                <a:lnTo>
                  <a:pt x="227" y="1320"/>
                </a:lnTo>
                <a:lnTo>
                  <a:pt x="132" y="1410"/>
                </a:lnTo>
                <a:lnTo>
                  <a:pt x="133" y="1396"/>
                </a:lnTo>
                <a:lnTo>
                  <a:pt x="132" y="1388"/>
                </a:lnTo>
                <a:cubicBezTo>
                  <a:pt x="132" y="1339"/>
                  <a:pt x="170" y="1298"/>
                  <a:pt x="219" y="1293"/>
                </a:cubicBezTo>
                <a:cubicBezTo>
                  <a:pt x="268" y="1288"/>
                  <a:pt x="313" y="1321"/>
                  <a:pt x="323" y="1370"/>
                </a:cubicBezTo>
                <a:lnTo>
                  <a:pt x="324" y="1375"/>
                </a:lnTo>
                <a:cubicBezTo>
                  <a:pt x="325" y="1381"/>
                  <a:pt x="325" y="1387"/>
                  <a:pt x="325" y="1393"/>
                </a:cubicBezTo>
                <a:lnTo>
                  <a:pt x="325" y="1397"/>
                </a:lnTo>
                <a:cubicBezTo>
                  <a:pt x="325" y="1450"/>
                  <a:pt x="282" y="1493"/>
                  <a:pt x="229" y="1493"/>
                </a:cubicBezTo>
                <a:cubicBezTo>
                  <a:pt x="176" y="1493"/>
                  <a:pt x="133" y="1450"/>
                  <a:pt x="133" y="1397"/>
                </a:cubicBezTo>
                <a:lnTo>
                  <a:pt x="133" y="1393"/>
                </a:lnTo>
                <a:lnTo>
                  <a:pt x="133" y="1388"/>
                </a:lnTo>
                <a:cubicBezTo>
                  <a:pt x="133" y="1335"/>
                  <a:pt x="176" y="1292"/>
                  <a:pt x="229" y="1292"/>
                </a:cubicBezTo>
                <a:lnTo>
                  <a:pt x="231" y="1292"/>
                </a:lnTo>
                <a:cubicBezTo>
                  <a:pt x="284" y="1292"/>
                  <a:pt x="327" y="1335"/>
                  <a:pt x="327" y="1388"/>
                </a:cubicBezTo>
                <a:lnTo>
                  <a:pt x="327" y="1393"/>
                </a:lnTo>
                <a:lnTo>
                  <a:pt x="325" y="1370"/>
                </a:lnTo>
                <a:lnTo>
                  <a:pt x="326" y="1374"/>
                </a:lnTo>
                <a:lnTo>
                  <a:pt x="232" y="1301"/>
                </a:lnTo>
                <a:lnTo>
                  <a:pt x="233" y="1301"/>
                </a:lnTo>
                <a:lnTo>
                  <a:pt x="138" y="1408"/>
                </a:lnTo>
                <a:lnTo>
                  <a:pt x="137" y="1399"/>
                </a:lnTo>
                <a:lnTo>
                  <a:pt x="136" y="1378"/>
                </a:lnTo>
                <a:lnTo>
                  <a:pt x="138" y="1359"/>
                </a:lnTo>
                <a:cubicBezTo>
                  <a:pt x="143" y="1310"/>
                  <a:pt x="185" y="1273"/>
                  <a:pt x="233" y="1273"/>
                </a:cubicBezTo>
                <a:lnTo>
                  <a:pt x="237" y="1273"/>
                </a:lnTo>
                <a:cubicBezTo>
                  <a:pt x="264" y="1273"/>
                  <a:pt x="290" y="1285"/>
                  <a:pt x="308" y="1305"/>
                </a:cubicBezTo>
                <a:cubicBezTo>
                  <a:pt x="327" y="1325"/>
                  <a:pt x="336" y="1351"/>
                  <a:pt x="333" y="1378"/>
                </a:cubicBezTo>
                <a:lnTo>
                  <a:pt x="332" y="1389"/>
                </a:lnTo>
                <a:lnTo>
                  <a:pt x="330" y="1402"/>
                </a:lnTo>
                <a:lnTo>
                  <a:pt x="331" y="1386"/>
                </a:lnTo>
                <a:lnTo>
                  <a:pt x="331" y="1388"/>
                </a:lnTo>
                <a:cubicBezTo>
                  <a:pt x="331" y="1441"/>
                  <a:pt x="288" y="1484"/>
                  <a:pt x="235" y="1484"/>
                </a:cubicBezTo>
                <a:cubicBezTo>
                  <a:pt x="182" y="1484"/>
                  <a:pt x="139" y="1441"/>
                  <a:pt x="139" y="1388"/>
                </a:cubicBezTo>
                <a:lnTo>
                  <a:pt x="139" y="1383"/>
                </a:lnTo>
                <a:lnTo>
                  <a:pt x="141" y="1364"/>
                </a:lnTo>
                <a:lnTo>
                  <a:pt x="140" y="1364"/>
                </a:lnTo>
                <a:cubicBezTo>
                  <a:pt x="140" y="1358"/>
                  <a:pt x="141" y="1352"/>
                  <a:pt x="142" y="1346"/>
                </a:cubicBezTo>
                <a:lnTo>
                  <a:pt x="143" y="1341"/>
                </a:lnTo>
                <a:cubicBezTo>
                  <a:pt x="153" y="1292"/>
                  <a:pt x="198" y="1259"/>
                  <a:pt x="247" y="1264"/>
                </a:cubicBezTo>
                <a:cubicBezTo>
                  <a:pt x="296" y="1269"/>
                  <a:pt x="333" y="1310"/>
                  <a:pt x="333" y="1359"/>
                </a:cubicBezTo>
                <a:lnTo>
                  <a:pt x="333" y="1361"/>
                </a:lnTo>
                <a:lnTo>
                  <a:pt x="333" y="1367"/>
                </a:lnTo>
                <a:lnTo>
                  <a:pt x="334" y="1370"/>
                </a:lnTo>
                <a:lnTo>
                  <a:pt x="238" y="1282"/>
                </a:lnTo>
                <a:lnTo>
                  <a:pt x="241" y="1282"/>
                </a:lnTo>
                <a:lnTo>
                  <a:pt x="145" y="1378"/>
                </a:lnTo>
                <a:lnTo>
                  <a:pt x="145" y="1368"/>
                </a:lnTo>
                <a:lnTo>
                  <a:pt x="145" y="1370"/>
                </a:lnTo>
                <a:cubicBezTo>
                  <a:pt x="139" y="1318"/>
                  <a:pt x="176" y="1272"/>
                  <a:pt x="227" y="1264"/>
                </a:cubicBezTo>
                <a:cubicBezTo>
                  <a:pt x="279" y="1257"/>
                  <a:pt x="327" y="1292"/>
                  <a:pt x="335" y="1344"/>
                </a:cubicBezTo>
                <a:lnTo>
                  <a:pt x="336" y="1350"/>
                </a:lnTo>
                <a:cubicBezTo>
                  <a:pt x="337" y="1355"/>
                  <a:pt x="337" y="1360"/>
                  <a:pt x="337" y="1365"/>
                </a:cubicBezTo>
                <a:lnTo>
                  <a:pt x="337" y="1369"/>
                </a:lnTo>
                <a:lnTo>
                  <a:pt x="241" y="1273"/>
                </a:lnTo>
                <a:lnTo>
                  <a:pt x="242" y="1273"/>
                </a:lnTo>
                <a:lnTo>
                  <a:pt x="148" y="1354"/>
                </a:lnTo>
                <a:lnTo>
                  <a:pt x="149" y="1348"/>
                </a:lnTo>
                <a:lnTo>
                  <a:pt x="147" y="1363"/>
                </a:lnTo>
                <a:lnTo>
                  <a:pt x="147" y="1354"/>
                </a:lnTo>
                <a:lnTo>
                  <a:pt x="149" y="1335"/>
                </a:lnTo>
                <a:lnTo>
                  <a:pt x="148" y="1340"/>
                </a:lnTo>
                <a:cubicBezTo>
                  <a:pt x="148" y="1287"/>
                  <a:pt x="191" y="1244"/>
                  <a:pt x="244" y="1244"/>
                </a:cubicBezTo>
                <a:cubicBezTo>
                  <a:pt x="297" y="1244"/>
                  <a:pt x="340" y="1287"/>
                  <a:pt x="340" y="1340"/>
                </a:cubicBezTo>
                <a:lnTo>
                  <a:pt x="340" y="1343"/>
                </a:lnTo>
                <a:lnTo>
                  <a:pt x="340" y="1350"/>
                </a:lnTo>
                <a:lnTo>
                  <a:pt x="244" y="1254"/>
                </a:lnTo>
                <a:lnTo>
                  <a:pt x="246" y="1254"/>
                </a:lnTo>
                <a:cubicBezTo>
                  <a:pt x="299" y="1254"/>
                  <a:pt x="342" y="1297"/>
                  <a:pt x="342" y="1350"/>
                </a:cubicBezTo>
                <a:cubicBezTo>
                  <a:pt x="342" y="1403"/>
                  <a:pt x="299" y="1446"/>
                  <a:pt x="246" y="1446"/>
                </a:cubicBezTo>
                <a:lnTo>
                  <a:pt x="245" y="1446"/>
                </a:lnTo>
                <a:cubicBezTo>
                  <a:pt x="218" y="1446"/>
                  <a:pt x="192" y="1435"/>
                  <a:pt x="174" y="1415"/>
                </a:cubicBezTo>
                <a:cubicBezTo>
                  <a:pt x="156" y="1395"/>
                  <a:pt x="147" y="1368"/>
                  <a:pt x="150" y="1341"/>
                </a:cubicBezTo>
                <a:lnTo>
                  <a:pt x="151" y="1331"/>
                </a:lnTo>
                <a:lnTo>
                  <a:pt x="152" y="1321"/>
                </a:lnTo>
                <a:cubicBezTo>
                  <a:pt x="157" y="1272"/>
                  <a:pt x="199" y="1235"/>
                  <a:pt x="247" y="1235"/>
                </a:cubicBezTo>
                <a:lnTo>
                  <a:pt x="248" y="1235"/>
                </a:lnTo>
                <a:lnTo>
                  <a:pt x="153" y="1322"/>
                </a:lnTo>
                <a:lnTo>
                  <a:pt x="154" y="1312"/>
                </a:lnTo>
                <a:lnTo>
                  <a:pt x="153" y="1312"/>
                </a:lnTo>
                <a:cubicBezTo>
                  <a:pt x="153" y="1259"/>
                  <a:pt x="196" y="1216"/>
                  <a:pt x="249" y="1216"/>
                </a:cubicBezTo>
                <a:lnTo>
                  <a:pt x="250" y="1216"/>
                </a:lnTo>
                <a:cubicBezTo>
                  <a:pt x="296" y="1216"/>
                  <a:pt x="336" y="1249"/>
                  <a:pt x="345" y="1294"/>
                </a:cubicBezTo>
                <a:lnTo>
                  <a:pt x="346" y="1299"/>
                </a:lnTo>
                <a:cubicBezTo>
                  <a:pt x="347" y="1305"/>
                  <a:pt x="347" y="1311"/>
                  <a:pt x="347" y="1317"/>
                </a:cubicBezTo>
                <a:lnTo>
                  <a:pt x="347" y="1321"/>
                </a:lnTo>
                <a:cubicBezTo>
                  <a:pt x="347" y="1371"/>
                  <a:pt x="309" y="1413"/>
                  <a:pt x="259" y="1417"/>
                </a:cubicBezTo>
                <a:cubicBezTo>
                  <a:pt x="210" y="1421"/>
                  <a:pt x="165" y="1387"/>
                  <a:pt x="157" y="1337"/>
                </a:cubicBezTo>
                <a:lnTo>
                  <a:pt x="156" y="1331"/>
                </a:lnTo>
                <a:cubicBezTo>
                  <a:pt x="155" y="1326"/>
                  <a:pt x="154" y="1321"/>
                  <a:pt x="154" y="1315"/>
                </a:cubicBezTo>
                <a:lnTo>
                  <a:pt x="154" y="1311"/>
                </a:lnTo>
                <a:cubicBezTo>
                  <a:pt x="154" y="1258"/>
                  <a:pt x="197" y="1215"/>
                  <a:pt x="250" y="1215"/>
                </a:cubicBezTo>
                <a:cubicBezTo>
                  <a:pt x="303" y="1215"/>
                  <a:pt x="346" y="1258"/>
                  <a:pt x="346" y="1311"/>
                </a:cubicBezTo>
                <a:lnTo>
                  <a:pt x="346" y="1312"/>
                </a:lnTo>
                <a:lnTo>
                  <a:pt x="346" y="1320"/>
                </a:lnTo>
                <a:lnTo>
                  <a:pt x="345" y="1306"/>
                </a:lnTo>
                <a:lnTo>
                  <a:pt x="347" y="1319"/>
                </a:lnTo>
                <a:lnTo>
                  <a:pt x="349" y="1337"/>
                </a:lnTo>
                <a:lnTo>
                  <a:pt x="349" y="1332"/>
                </a:lnTo>
                <a:lnTo>
                  <a:pt x="158" y="1350"/>
                </a:lnTo>
                <a:lnTo>
                  <a:pt x="158" y="1345"/>
                </a:lnTo>
                <a:lnTo>
                  <a:pt x="158" y="1333"/>
                </a:lnTo>
                <a:lnTo>
                  <a:pt x="158" y="1320"/>
                </a:lnTo>
                <a:lnTo>
                  <a:pt x="158" y="1312"/>
                </a:lnTo>
                <a:cubicBezTo>
                  <a:pt x="158" y="1259"/>
                  <a:pt x="201" y="1216"/>
                  <a:pt x="254" y="1216"/>
                </a:cubicBezTo>
                <a:lnTo>
                  <a:pt x="255" y="1216"/>
                </a:lnTo>
                <a:cubicBezTo>
                  <a:pt x="308" y="1216"/>
                  <a:pt x="351" y="1259"/>
                  <a:pt x="351" y="1312"/>
                </a:cubicBezTo>
                <a:cubicBezTo>
                  <a:pt x="351" y="1365"/>
                  <a:pt x="308" y="1408"/>
                  <a:pt x="255" y="1408"/>
                </a:cubicBezTo>
                <a:lnTo>
                  <a:pt x="254" y="1408"/>
                </a:lnTo>
                <a:cubicBezTo>
                  <a:pt x="201" y="1408"/>
                  <a:pt x="158" y="1365"/>
                  <a:pt x="158" y="1312"/>
                </a:cubicBezTo>
                <a:lnTo>
                  <a:pt x="158" y="1306"/>
                </a:lnTo>
                <a:lnTo>
                  <a:pt x="158" y="1302"/>
                </a:lnTo>
                <a:cubicBezTo>
                  <a:pt x="158" y="1249"/>
                  <a:pt x="201" y="1206"/>
                  <a:pt x="254" y="1206"/>
                </a:cubicBezTo>
                <a:cubicBezTo>
                  <a:pt x="307" y="1206"/>
                  <a:pt x="350" y="1249"/>
                  <a:pt x="350" y="1302"/>
                </a:cubicBezTo>
                <a:lnTo>
                  <a:pt x="350" y="1308"/>
                </a:lnTo>
                <a:lnTo>
                  <a:pt x="348" y="1285"/>
                </a:lnTo>
                <a:lnTo>
                  <a:pt x="349" y="1289"/>
                </a:lnTo>
                <a:lnTo>
                  <a:pt x="159" y="1312"/>
                </a:lnTo>
                <a:lnTo>
                  <a:pt x="159" y="1306"/>
                </a:lnTo>
                <a:lnTo>
                  <a:pt x="161" y="1287"/>
                </a:lnTo>
                <a:lnTo>
                  <a:pt x="160" y="1288"/>
                </a:lnTo>
                <a:lnTo>
                  <a:pt x="160" y="1283"/>
                </a:lnTo>
                <a:cubicBezTo>
                  <a:pt x="160" y="1230"/>
                  <a:pt x="203" y="1187"/>
                  <a:pt x="256" y="1187"/>
                </a:cubicBezTo>
                <a:lnTo>
                  <a:pt x="257" y="1187"/>
                </a:lnTo>
                <a:cubicBezTo>
                  <a:pt x="310" y="1187"/>
                  <a:pt x="353" y="1230"/>
                  <a:pt x="353" y="1283"/>
                </a:cubicBezTo>
                <a:lnTo>
                  <a:pt x="353" y="1287"/>
                </a:lnTo>
                <a:lnTo>
                  <a:pt x="352" y="1272"/>
                </a:lnTo>
                <a:lnTo>
                  <a:pt x="353" y="1278"/>
                </a:lnTo>
                <a:lnTo>
                  <a:pt x="163" y="1303"/>
                </a:lnTo>
                <a:lnTo>
                  <a:pt x="162" y="1293"/>
                </a:lnTo>
                <a:lnTo>
                  <a:pt x="162" y="1295"/>
                </a:lnTo>
                <a:cubicBezTo>
                  <a:pt x="151" y="1245"/>
                  <a:pt x="181" y="1196"/>
                  <a:pt x="230" y="1182"/>
                </a:cubicBezTo>
                <a:cubicBezTo>
                  <a:pt x="279" y="1168"/>
                  <a:pt x="330" y="1196"/>
                  <a:pt x="347" y="1244"/>
                </a:cubicBezTo>
                <a:lnTo>
                  <a:pt x="348" y="1247"/>
                </a:lnTo>
                <a:cubicBezTo>
                  <a:pt x="349" y="1252"/>
                  <a:pt x="350" y="1257"/>
                  <a:pt x="351" y="1262"/>
                </a:cubicBezTo>
                <a:lnTo>
                  <a:pt x="352" y="1268"/>
                </a:lnTo>
                <a:lnTo>
                  <a:pt x="162" y="1274"/>
                </a:lnTo>
                <a:lnTo>
                  <a:pt x="163" y="1264"/>
                </a:lnTo>
                <a:lnTo>
                  <a:pt x="164" y="1254"/>
                </a:lnTo>
                <a:lnTo>
                  <a:pt x="353" y="1288"/>
                </a:lnTo>
                <a:lnTo>
                  <a:pt x="352" y="1292"/>
                </a:lnTo>
                <a:lnTo>
                  <a:pt x="352" y="1290"/>
                </a:lnTo>
                <a:lnTo>
                  <a:pt x="163" y="1256"/>
                </a:lnTo>
                <a:lnTo>
                  <a:pt x="164" y="1251"/>
                </a:lnTo>
                <a:lnTo>
                  <a:pt x="165" y="1246"/>
                </a:lnTo>
                <a:cubicBezTo>
                  <a:pt x="175" y="1197"/>
                  <a:pt x="220" y="1164"/>
                  <a:pt x="269" y="1169"/>
                </a:cubicBezTo>
                <a:cubicBezTo>
                  <a:pt x="318" y="1174"/>
                  <a:pt x="355" y="1215"/>
                  <a:pt x="355" y="1264"/>
                </a:cubicBezTo>
                <a:lnTo>
                  <a:pt x="355" y="1269"/>
                </a:lnTo>
                <a:lnTo>
                  <a:pt x="355" y="1274"/>
                </a:lnTo>
                <a:cubicBezTo>
                  <a:pt x="355" y="1327"/>
                  <a:pt x="312" y="1370"/>
                  <a:pt x="259" y="1370"/>
                </a:cubicBezTo>
                <a:cubicBezTo>
                  <a:pt x="206" y="1370"/>
                  <a:pt x="163" y="1327"/>
                  <a:pt x="163" y="1274"/>
                </a:cubicBezTo>
                <a:lnTo>
                  <a:pt x="163" y="1269"/>
                </a:lnTo>
                <a:lnTo>
                  <a:pt x="163" y="1264"/>
                </a:lnTo>
                <a:cubicBezTo>
                  <a:pt x="163" y="1211"/>
                  <a:pt x="206" y="1168"/>
                  <a:pt x="259" y="1168"/>
                </a:cubicBezTo>
                <a:cubicBezTo>
                  <a:pt x="312" y="1168"/>
                  <a:pt x="355" y="1211"/>
                  <a:pt x="355" y="1264"/>
                </a:cubicBezTo>
                <a:lnTo>
                  <a:pt x="355" y="1268"/>
                </a:lnTo>
                <a:lnTo>
                  <a:pt x="355" y="1274"/>
                </a:lnTo>
                <a:lnTo>
                  <a:pt x="259" y="1178"/>
                </a:lnTo>
                <a:lnTo>
                  <a:pt x="260" y="1178"/>
                </a:lnTo>
                <a:lnTo>
                  <a:pt x="166" y="1256"/>
                </a:lnTo>
                <a:lnTo>
                  <a:pt x="168" y="1246"/>
                </a:lnTo>
                <a:lnTo>
                  <a:pt x="167" y="1275"/>
                </a:lnTo>
                <a:lnTo>
                  <a:pt x="166" y="1266"/>
                </a:lnTo>
                <a:cubicBezTo>
                  <a:pt x="164" y="1248"/>
                  <a:pt x="167" y="1229"/>
                  <a:pt x="176" y="1213"/>
                </a:cubicBezTo>
                <a:lnTo>
                  <a:pt x="181" y="1203"/>
                </a:lnTo>
                <a:lnTo>
                  <a:pt x="170" y="1245"/>
                </a:lnTo>
                <a:lnTo>
                  <a:pt x="170" y="1233"/>
                </a:lnTo>
                <a:lnTo>
                  <a:pt x="170" y="1227"/>
                </a:lnTo>
                <a:lnTo>
                  <a:pt x="170" y="1226"/>
                </a:lnTo>
                <a:cubicBezTo>
                  <a:pt x="170" y="1177"/>
                  <a:pt x="208" y="1136"/>
                  <a:pt x="257" y="1131"/>
                </a:cubicBezTo>
                <a:cubicBezTo>
                  <a:pt x="306" y="1126"/>
                  <a:pt x="351" y="1159"/>
                  <a:pt x="361" y="1208"/>
                </a:cubicBezTo>
                <a:lnTo>
                  <a:pt x="362" y="1213"/>
                </a:lnTo>
                <a:lnTo>
                  <a:pt x="364" y="1230"/>
                </a:lnTo>
                <a:lnTo>
                  <a:pt x="365" y="1239"/>
                </a:lnTo>
                <a:lnTo>
                  <a:pt x="365" y="1240"/>
                </a:lnTo>
                <a:cubicBezTo>
                  <a:pt x="373" y="1289"/>
                  <a:pt x="342" y="1337"/>
                  <a:pt x="294" y="1349"/>
                </a:cubicBezTo>
                <a:cubicBezTo>
                  <a:pt x="245" y="1361"/>
                  <a:pt x="195" y="1333"/>
                  <a:pt x="179" y="1286"/>
                </a:cubicBezTo>
                <a:lnTo>
                  <a:pt x="178" y="1283"/>
                </a:lnTo>
                <a:lnTo>
                  <a:pt x="175" y="1272"/>
                </a:lnTo>
                <a:cubicBezTo>
                  <a:pt x="167" y="1243"/>
                  <a:pt x="173" y="1212"/>
                  <a:pt x="191" y="1188"/>
                </a:cubicBezTo>
                <a:cubicBezTo>
                  <a:pt x="209" y="1164"/>
                  <a:pt x="237" y="1149"/>
                  <a:pt x="267" y="1149"/>
                </a:cubicBezTo>
                <a:lnTo>
                  <a:pt x="268" y="1149"/>
                </a:lnTo>
                <a:lnTo>
                  <a:pt x="172" y="1245"/>
                </a:lnTo>
                <a:lnTo>
                  <a:pt x="172" y="1231"/>
                </a:lnTo>
                <a:lnTo>
                  <a:pt x="172" y="1216"/>
                </a:lnTo>
                <a:cubicBezTo>
                  <a:pt x="172" y="1163"/>
                  <a:pt x="215" y="1120"/>
                  <a:pt x="268" y="1120"/>
                </a:cubicBezTo>
                <a:lnTo>
                  <a:pt x="270" y="1120"/>
                </a:lnTo>
                <a:cubicBezTo>
                  <a:pt x="323" y="1120"/>
                  <a:pt x="366" y="1163"/>
                  <a:pt x="366" y="1216"/>
                </a:cubicBezTo>
                <a:lnTo>
                  <a:pt x="366" y="1225"/>
                </a:lnTo>
                <a:lnTo>
                  <a:pt x="366" y="1237"/>
                </a:lnTo>
                <a:lnTo>
                  <a:pt x="365" y="1257"/>
                </a:lnTo>
                <a:lnTo>
                  <a:pt x="365" y="1255"/>
                </a:lnTo>
                <a:cubicBezTo>
                  <a:pt x="365" y="1308"/>
                  <a:pt x="322" y="1351"/>
                  <a:pt x="269" y="1351"/>
                </a:cubicBezTo>
                <a:cubicBezTo>
                  <a:pt x="216" y="1351"/>
                  <a:pt x="173" y="1308"/>
                  <a:pt x="173" y="1255"/>
                </a:cubicBezTo>
                <a:lnTo>
                  <a:pt x="173" y="1252"/>
                </a:lnTo>
                <a:lnTo>
                  <a:pt x="173" y="1243"/>
                </a:lnTo>
                <a:lnTo>
                  <a:pt x="173" y="1233"/>
                </a:lnTo>
                <a:lnTo>
                  <a:pt x="173" y="1226"/>
                </a:lnTo>
                <a:lnTo>
                  <a:pt x="269" y="1322"/>
                </a:lnTo>
                <a:lnTo>
                  <a:pt x="268" y="1322"/>
                </a:lnTo>
                <a:cubicBezTo>
                  <a:pt x="215" y="1322"/>
                  <a:pt x="172" y="1279"/>
                  <a:pt x="172" y="1226"/>
                </a:cubicBezTo>
                <a:cubicBezTo>
                  <a:pt x="172" y="1173"/>
                  <a:pt x="215" y="1130"/>
                  <a:pt x="268" y="1130"/>
                </a:cubicBezTo>
                <a:lnTo>
                  <a:pt x="269" y="1130"/>
                </a:lnTo>
                <a:cubicBezTo>
                  <a:pt x="316" y="1130"/>
                  <a:pt x="356" y="1164"/>
                  <a:pt x="364" y="1211"/>
                </a:cubicBezTo>
                <a:lnTo>
                  <a:pt x="365" y="1217"/>
                </a:lnTo>
                <a:cubicBezTo>
                  <a:pt x="366" y="1222"/>
                  <a:pt x="366" y="1227"/>
                  <a:pt x="366" y="1232"/>
                </a:cubicBezTo>
                <a:lnTo>
                  <a:pt x="366" y="1236"/>
                </a:lnTo>
                <a:cubicBezTo>
                  <a:pt x="366" y="1289"/>
                  <a:pt x="323" y="1332"/>
                  <a:pt x="270" y="1332"/>
                </a:cubicBezTo>
                <a:cubicBezTo>
                  <a:pt x="217" y="1332"/>
                  <a:pt x="174" y="1289"/>
                  <a:pt x="174" y="1236"/>
                </a:cubicBezTo>
                <a:lnTo>
                  <a:pt x="174" y="1227"/>
                </a:lnTo>
                <a:lnTo>
                  <a:pt x="174" y="1225"/>
                </a:lnTo>
                <a:cubicBezTo>
                  <a:pt x="173" y="1215"/>
                  <a:pt x="174" y="1205"/>
                  <a:pt x="176" y="1196"/>
                </a:cubicBezTo>
                <a:lnTo>
                  <a:pt x="178" y="1187"/>
                </a:lnTo>
                <a:lnTo>
                  <a:pt x="176" y="1217"/>
                </a:lnTo>
                <a:lnTo>
                  <a:pt x="175" y="1207"/>
                </a:lnTo>
                <a:lnTo>
                  <a:pt x="270" y="1293"/>
                </a:lnTo>
                <a:lnTo>
                  <a:pt x="269" y="1293"/>
                </a:lnTo>
                <a:cubicBezTo>
                  <a:pt x="216" y="1293"/>
                  <a:pt x="173" y="1250"/>
                  <a:pt x="173" y="1197"/>
                </a:cubicBezTo>
                <a:cubicBezTo>
                  <a:pt x="173" y="1144"/>
                  <a:pt x="216" y="1101"/>
                  <a:pt x="269" y="1101"/>
                </a:cubicBezTo>
                <a:lnTo>
                  <a:pt x="270" y="1101"/>
                </a:lnTo>
                <a:lnTo>
                  <a:pt x="271" y="1101"/>
                </a:lnTo>
                <a:cubicBezTo>
                  <a:pt x="299" y="1101"/>
                  <a:pt x="326" y="1114"/>
                  <a:pt x="344" y="1135"/>
                </a:cubicBezTo>
                <a:cubicBezTo>
                  <a:pt x="362" y="1156"/>
                  <a:pt x="370" y="1183"/>
                  <a:pt x="367" y="1211"/>
                </a:cubicBezTo>
                <a:lnTo>
                  <a:pt x="366" y="1218"/>
                </a:lnTo>
                <a:cubicBezTo>
                  <a:pt x="365" y="1224"/>
                  <a:pt x="363" y="1229"/>
                  <a:pt x="362" y="1235"/>
                </a:cubicBezTo>
                <a:lnTo>
                  <a:pt x="361" y="1238"/>
                </a:lnTo>
                <a:cubicBezTo>
                  <a:pt x="346" y="1282"/>
                  <a:pt x="301" y="1310"/>
                  <a:pt x="254" y="1302"/>
                </a:cubicBezTo>
                <a:cubicBezTo>
                  <a:pt x="208" y="1295"/>
                  <a:pt x="173" y="1255"/>
                  <a:pt x="173" y="1207"/>
                </a:cubicBezTo>
                <a:lnTo>
                  <a:pt x="173" y="1198"/>
                </a:lnTo>
                <a:lnTo>
                  <a:pt x="173" y="1198"/>
                </a:lnTo>
                <a:cubicBezTo>
                  <a:pt x="170" y="1171"/>
                  <a:pt x="179" y="1144"/>
                  <a:pt x="197" y="1124"/>
                </a:cubicBezTo>
                <a:cubicBezTo>
                  <a:pt x="215" y="1104"/>
                  <a:pt x="241" y="1092"/>
                  <a:pt x="268" y="1092"/>
                </a:cubicBezTo>
                <a:lnTo>
                  <a:pt x="271" y="1092"/>
                </a:lnTo>
                <a:lnTo>
                  <a:pt x="177" y="1207"/>
                </a:lnTo>
                <a:lnTo>
                  <a:pt x="175" y="1197"/>
                </a:lnTo>
                <a:cubicBezTo>
                  <a:pt x="170" y="1169"/>
                  <a:pt x="177" y="1140"/>
                  <a:pt x="195" y="1118"/>
                </a:cubicBezTo>
                <a:cubicBezTo>
                  <a:pt x="213" y="1095"/>
                  <a:pt x="241" y="1082"/>
                  <a:pt x="269" y="1082"/>
                </a:cubicBezTo>
                <a:lnTo>
                  <a:pt x="271" y="1082"/>
                </a:lnTo>
                <a:cubicBezTo>
                  <a:pt x="324" y="1082"/>
                  <a:pt x="367" y="1125"/>
                  <a:pt x="367" y="1178"/>
                </a:cubicBezTo>
                <a:cubicBezTo>
                  <a:pt x="367" y="1231"/>
                  <a:pt x="324" y="1274"/>
                  <a:pt x="271" y="1274"/>
                </a:cubicBezTo>
                <a:lnTo>
                  <a:pt x="267" y="1274"/>
                </a:lnTo>
                <a:lnTo>
                  <a:pt x="363" y="1178"/>
                </a:lnTo>
                <a:lnTo>
                  <a:pt x="363" y="1189"/>
                </a:lnTo>
                <a:lnTo>
                  <a:pt x="362" y="1209"/>
                </a:lnTo>
                <a:lnTo>
                  <a:pt x="199" y="1130"/>
                </a:lnTo>
                <a:lnTo>
                  <a:pt x="201" y="1128"/>
                </a:lnTo>
                <a:lnTo>
                  <a:pt x="176" y="1169"/>
                </a:lnTo>
                <a:lnTo>
                  <a:pt x="178" y="1162"/>
                </a:lnTo>
                <a:lnTo>
                  <a:pt x="175" y="1195"/>
                </a:lnTo>
                <a:lnTo>
                  <a:pt x="174" y="1180"/>
                </a:lnTo>
                <a:lnTo>
                  <a:pt x="173" y="1166"/>
                </a:lnTo>
                <a:lnTo>
                  <a:pt x="364" y="1159"/>
                </a:lnTo>
                <a:lnTo>
                  <a:pt x="364" y="1163"/>
                </a:lnTo>
                <a:lnTo>
                  <a:pt x="364" y="1169"/>
                </a:lnTo>
                <a:lnTo>
                  <a:pt x="177" y="1139"/>
                </a:lnTo>
                <a:lnTo>
                  <a:pt x="178" y="1136"/>
                </a:lnTo>
                <a:lnTo>
                  <a:pt x="173" y="1166"/>
                </a:lnTo>
                <a:lnTo>
                  <a:pt x="173" y="1159"/>
                </a:lnTo>
                <a:cubicBezTo>
                  <a:pt x="173" y="1154"/>
                  <a:pt x="174" y="1149"/>
                  <a:pt x="175" y="1144"/>
                </a:cubicBezTo>
                <a:lnTo>
                  <a:pt x="176" y="1138"/>
                </a:lnTo>
                <a:lnTo>
                  <a:pt x="174" y="1153"/>
                </a:lnTo>
                <a:lnTo>
                  <a:pt x="174" y="1150"/>
                </a:lnTo>
                <a:cubicBezTo>
                  <a:pt x="174" y="1097"/>
                  <a:pt x="217" y="1054"/>
                  <a:pt x="270" y="1054"/>
                </a:cubicBezTo>
                <a:cubicBezTo>
                  <a:pt x="323" y="1054"/>
                  <a:pt x="366" y="1097"/>
                  <a:pt x="366" y="1150"/>
                </a:cubicBezTo>
                <a:lnTo>
                  <a:pt x="366" y="1154"/>
                </a:lnTo>
                <a:cubicBezTo>
                  <a:pt x="366" y="1161"/>
                  <a:pt x="366" y="1167"/>
                  <a:pt x="365" y="1173"/>
                </a:cubicBezTo>
                <a:lnTo>
                  <a:pt x="364" y="1178"/>
                </a:lnTo>
                <a:lnTo>
                  <a:pt x="269" y="1063"/>
                </a:lnTo>
                <a:lnTo>
                  <a:pt x="271" y="1063"/>
                </a:lnTo>
                <a:lnTo>
                  <a:pt x="273" y="1063"/>
                </a:lnTo>
                <a:lnTo>
                  <a:pt x="184" y="1124"/>
                </a:lnTo>
                <a:lnTo>
                  <a:pt x="186" y="1119"/>
                </a:lnTo>
                <a:lnTo>
                  <a:pt x="183" y="1127"/>
                </a:lnTo>
                <a:cubicBezTo>
                  <a:pt x="194" y="1084"/>
                  <a:pt x="234" y="1053"/>
                  <a:pt x="279" y="1054"/>
                </a:cubicBezTo>
                <a:cubicBezTo>
                  <a:pt x="324" y="1056"/>
                  <a:pt x="362" y="1088"/>
                  <a:pt x="371" y="1132"/>
                </a:cubicBezTo>
                <a:lnTo>
                  <a:pt x="372" y="1137"/>
                </a:lnTo>
                <a:cubicBezTo>
                  <a:pt x="373" y="1143"/>
                  <a:pt x="373" y="1149"/>
                  <a:pt x="373" y="1155"/>
                </a:cubicBezTo>
                <a:lnTo>
                  <a:pt x="373" y="1159"/>
                </a:lnTo>
                <a:lnTo>
                  <a:pt x="184" y="1136"/>
                </a:lnTo>
                <a:lnTo>
                  <a:pt x="185" y="1132"/>
                </a:lnTo>
                <a:lnTo>
                  <a:pt x="185" y="1132"/>
                </a:lnTo>
                <a:lnTo>
                  <a:pt x="279" y="1246"/>
                </a:lnTo>
                <a:lnTo>
                  <a:pt x="278" y="1246"/>
                </a:lnTo>
                <a:cubicBezTo>
                  <a:pt x="250" y="1246"/>
                  <a:pt x="222" y="1234"/>
                  <a:pt x="204" y="1211"/>
                </a:cubicBezTo>
                <a:cubicBezTo>
                  <a:pt x="186" y="1189"/>
                  <a:pt x="179" y="1160"/>
                  <a:pt x="184" y="1132"/>
                </a:cubicBezTo>
                <a:lnTo>
                  <a:pt x="186" y="1122"/>
                </a:lnTo>
                <a:cubicBezTo>
                  <a:pt x="195" y="1077"/>
                  <a:pt x="235" y="1044"/>
                  <a:pt x="280" y="1044"/>
                </a:cubicBezTo>
                <a:lnTo>
                  <a:pt x="281" y="1044"/>
                </a:lnTo>
                <a:lnTo>
                  <a:pt x="196" y="1183"/>
                </a:lnTo>
                <a:lnTo>
                  <a:pt x="194" y="1179"/>
                </a:lnTo>
                <a:lnTo>
                  <a:pt x="188" y="1167"/>
                </a:lnTo>
                <a:cubicBezTo>
                  <a:pt x="177" y="1138"/>
                  <a:pt x="180" y="1104"/>
                  <a:pt x="198" y="1078"/>
                </a:cubicBezTo>
                <a:cubicBezTo>
                  <a:pt x="216" y="1051"/>
                  <a:pt x="246" y="1035"/>
                  <a:pt x="277" y="1035"/>
                </a:cubicBezTo>
                <a:lnTo>
                  <a:pt x="280" y="1035"/>
                </a:lnTo>
                <a:cubicBezTo>
                  <a:pt x="333" y="1035"/>
                  <a:pt x="376" y="1078"/>
                  <a:pt x="376" y="1131"/>
                </a:cubicBezTo>
                <a:cubicBezTo>
                  <a:pt x="376" y="1184"/>
                  <a:pt x="333" y="1227"/>
                  <a:pt x="280" y="1227"/>
                </a:cubicBezTo>
                <a:lnTo>
                  <a:pt x="279" y="1227"/>
                </a:lnTo>
                <a:cubicBezTo>
                  <a:pt x="226" y="1227"/>
                  <a:pt x="183" y="1184"/>
                  <a:pt x="183" y="1131"/>
                </a:cubicBezTo>
                <a:lnTo>
                  <a:pt x="183" y="1121"/>
                </a:lnTo>
                <a:lnTo>
                  <a:pt x="183" y="1110"/>
                </a:lnTo>
                <a:lnTo>
                  <a:pt x="185" y="1126"/>
                </a:lnTo>
                <a:lnTo>
                  <a:pt x="184" y="1120"/>
                </a:lnTo>
                <a:cubicBezTo>
                  <a:pt x="183" y="1115"/>
                  <a:pt x="182" y="1110"/>
                  <a:pt x="182" y="1104"/>
                </a:cubicBezTo>
                <a:lnTo>
                  <a:pt x="182" y="1102"/>
                </a:lnTo>
                <a:cubicBezTo>
                  <a:pt x="182" y="1049"/>
                  <a:pt x="225" y="1006"/>
                  <a:pt x="278" y="1006"/>
                </a:cubicBezTo>
                <a:cubicBezTo>
                  <a:pt x="331" y="1006"/>
                  <a:pt x="374" y="1049"/>
                  <a:pt x="374" y="1102"/>
                </a:cubicBezTo>
                <a:lnTo>
                  <a:pt x="374" y="1107"/>
                </a:lnTo>
                <a:lnTo>
                  <a:pt x="374" y="1116"/>
                </a:lnTo>
                <a:lnTo>
                  <a:pt x="374" y="1125"/>
                </a:lnTo>
                <a:lnTo>
                  <a:pt x="374" y="1131"/>
                </a:lnTo>
                <a:lnTo>
                  <a:pt x="193" y="1089"/>
                </a:lnTo>
                <a:lnTo>
                  <a:pt x="194" y="1087"/>
                </a:lnTo>
                <a:lnTo>
                  <a:pt x="183" y="1129"/>
                </a:lnTo>
                <a:lnTo>
                  <a:pt x="183" y="1121"/>
                </a:lnTo>
                <a:lnTo>
                  <a:pt x="183" y="1123"/>
                </a:lnTo>
                <a:cubicBezTo>
                  <a:pt x="182" y="1113"/>
                  <a:pt x="182" y="1103"/>
                  <a:pt x="184" y="1094"/>
                </a:cubicBezTo>
                <a:lnTo>
                  <a:pt x="186" y="1084"/>
                </a:lnTo>
                <a:lnTo>
                  <a:pt x="207" y="1164"/>
                </a:lnTo>
                <a:lnTo>
                  <a:pt x="202" y="1158"/>
                </a:lnTo>
                <a:lnTo>
                  <a:pt x="233" y="1182"/>
                </a:lnTo>
                <a:lnTo>
                  <a:pt x="227" y="1179"/>
                </a:lnTo>
                <a:lnTo>
                  <a:pt x="365" y="1093"/>
                </a:lnTo>
                <a:lnTo>
                  <a:pt x="365" y="1102"/>
                </a:lnTo>
                <a:lnTo>
                  <a:pt x="366" y="1103"/>
                </a:lnTo>
                <a:lnTo>
                  <a:pt x="270" y="1016"/>
                </a:lnTo>
                <a:lnTo>
                  <a:pt x="271" y="1016"/>
                </a:lnTo>
                <a:lnTo>
                  <a:pt x="176" y="1102"/>
                </a:lnTo>
                <a:lnTo>
                  <a:pt x="177" y="1093"/>
                </a:lnTo>
                <a:lnTo>
                  <a:pt x="178" y="1084"/>
                </a:lnTo>
                <a:lnTo>
                  <a:pt x="273" y="1189"/>
                </a:lnTo>
                <a:lnTo>
                  <a:pt x="272" y="1189"/>
                </a:lnTo>
                <a:lnTo>
                  <a:pt x="345" y="1031"/>
                </a:lnTo>
                <a:lnTo>
                  <a:pt x="351" y="1038"/>
                </a:lnTo>
                <a:lnTo>
                  <a:pt x="336" y="1024"/>
                </a:lnTo>
                <a:lnTo>
                  <a:pt x="340" y="1027"/>
                </a:lnTo>
                <a:lnTo>
                  <a:pt x="252" y="1012"/>
                </a:lnTo>
                <a:lnTo>
                  <a:pt x="255" y="1011"/>
                </a:lnTo>
                <a:lnTo>
                  <a:pt x="190" y="1089"/>
                </a:lnTo>
                <a:lnTo>
                  <a:pt x="191" y="1082"/>
                </a:lnTo>
                <a:lnTo>
                  <a:pt x="192" y="1075"/>
                </a:lnTo>
                <a:lnTo>
                  <a:pt x="193" y="1063"/>
                </a:lnTo>
                <a:lnTo>
                  <a:pt x="192" y="1064"/>
                </a:lnTo>
                <a:cubicBezTo>
                  <a:pt x="192" y="1011"/>
                  <a:pt x="235" y="968"/>
                  <a:pt x="288" y="968"/>
                </a:cubicBezTo>
                <a:cubicBezTo>
                  <a:pt x="341" y="968"/>
                  <a:pt x="384" y="1011"/>
                  <a:pt x="384" y="1064"/>
                </a:cubicBezTo>
                <a:lnTo>
                  <a:pt x="384" y="1065"/>
                </a:lnTo>
                <a:lnTo>
                  <a:pt x="384" y="1071"/>
                </a:lnTo>
                <a:lnTo>
                  <a:pt x="384" y="1083"/>
                </a:lnTo>
                <a:lnTo>
                  <a:pt x="288" y="987"/>
                </a:lnTo>
                <a:lnTo>
                  <a:pt x="289" y="987"/>
                </a:lnTo>
                <a:lnTo>
                  <a:pt x="293" y="987"/>
                </a:lnTo>
                <a:lnTo>
                  <a:pt x="197" y="1083"/>
                </a:lnTo>
                <a:lnTo>
                  <a:pt x="197" y="1077"/>
                </a:lnTo>
                <a:lnTo>
                  <a:pt x="197" y="1068"/>
                </a:lnTo>
                <a:lnTo>
                  <a:pt x="197" y="1070"/>
                </a:lnTo>
                <a:lnTo>
                  <a:pt x="196" y="1055"/>
                </a:lnTo>
                <a:cubicBezTo>
                  <a:pt x="196" y="1002"/>
                  <a:pt x="239" y="959"/>
                  <a:pt x="292" y="959"/>
                </a:cubicBezTo>
                <a:cubicBezTo>
                  <a:pt x="345" y="959"/>
                  <a:pt x="388" y="1002"/>
                  <a:pt x="388" y="1055"/>
                </a:cubicBezTo>
                <a:lnTo>
                  <a:pt x="388" y="1059"/>
                </a:lnTo>
                <a:lnTo>
                  <a:pt x="389" y="1058"/>
                </a:lnTo>
                <a:lnTo>
                  <a:pt x="389" y="1077"/>
                </a:lnTo>
                <a:lnTo>
                  <a:pt x="389" y="1083"/>
                </a:lnTo>
                <a:lnTo>
                  <a:pt x="293" y="987"/>
                </a:lnTo>
                <a:lnTo>
                  <a:pt x="294" y="987"/>
                </a:lnTo>
                <a:lnTo>
                  <a:pt x="199" y="1075"/>
                </a:lnTo>
                <a:lnTo>
                  <a:pt x="200" y="1063"/>
                </a:lnTo>
                <a:lnTo>
                  <a:pt x="199" y="1052"/>
                </a:lnTo>
                <a:lnTo>
                  <a:pt x="199" y="1034"/>
                </a:lnTo>
                <a:lnTo>
                  <a:pt x="201" y="1015"/>
                </a:lnTo>
                <a:cubicBezTo>
                  <a:pt x="207" y="964"/>
                  <a:pt x="252" y="928"/>
                  <a:pt x="302" y="931"/>
                </a:cubicBezTo>
                <a:cubicBezTo>
                  <a:pt x="353" y="934"/>
                  <a:pt x="392" y="976"/>
                  <a:pt x="392" y="1026"/>
                </a:cubicBezTo>
                <a:lnTo>
                  <a:pt x="392" y="1033"/>
                </a:lnTo>
                <a:lnTo>
                  <a:pt x="393" y="1043"/>
                </a:lnTo>
                <a:lnTo>
                  <a:pt x="393" y="1065"/>
                </a:lnTo>
                <a:lnTo>
                  <a:pt x="394" y="1064"/>
                </a:lnTo>
                <a:lnTo>
                  <a:pt x="213" y="1032"/>
                </a:lnTo>
                <a:lnTo>
                  <a:pt x="214" y="1030"/>
                </a:lnTo>
                <a:lnTo>
                  <a:pt x="204" y="1061"/>
                </a:lnTo>
                <a:lnTo>
                  <a:pt x="205" y="1053"/>
                </a:lnTo>
                <a:lnTo>
                  <a:pt x="206" y="1040"/>
                </a:lnTo>
                <a:lnTo>
                  <a:pt x="205" y="1032"/>
                </a:lnTo>
                <a:lnTo>
                  <a:pt x="205" y="1026"/>
                </a:lnTo>
                <a:cubicBezTo>
                  <a:pt x="205" y="977"/>
                  <a:pt x="243" y="936"/>
                  <a:pt x="292" y="931"/>
                </a:cubicBezTo>
                <a:cubicBezTo>
                  <a:pt x="341" y="926"/>
                  <a:pt x="386" y="959"/>
                  <a:pt x="396" y="1008"/>
                </a:cubicBezTo>
                <a:lnTo>
                  <a:pt x="397" y="1013"/>
                </a:lnTo>
                <a:lnTo>
                  <a:pt x="399" y="1032"/>
                </a:lnTo>
                <a:lnTo>
                  <a:pt x="399" y="1030"/>
                </a:lnTo>
                <a:lnTo>
                  <a:pt x="401" y="1037"/>
                </a:lnTo>
                <a:lnTo>
                  <a:pt x="215" y="1025"/>
                </a:lnTo>
                <a:lnTo>
                  <a:pt x="216" y="1022"/>
                </a:lnTo>
                <a:lnTo>
                  <a:pt x="211" y="1052"/>
                </a:lnTo>
                <a:lnTo>
                  <a:pt x="211" y="1046"/>
                </a:lnTo>
                <a:lnTo>
                  <a:pt x="211" y="1039"/>
                </a:lnTo>
                <a:cubicBezTo>
                  <a:pt x="211" y="1029"/>
                  <a:pt x="213" y="1019"/>
                  <a:pt x="216" y="1009"/>
                </a:cubicBezTo>
                <a:lnTo>
                  <a:pt x="217" y="1006"/>
                </a:lnTo>
                <a:cubicBezTo>
                  <a:pt x="232" y="961"/>
                  <a:pt x="277" y="934"/>
                  <a:pt x="324" y="942"/>
                </a:cubicBezTo>
                <a:cubicBezTo>
                  <a:pt x="370" y="949"/>
                  <a:pt x="404" y="989"/>
                  <a:pt x="404" y="1036"/>
                </a:cubicBezTo>
                <a:lnTo>
                  <a:pt x="404" y="1039"/>
                </a:lnTo>
                <a:lnTo>
                  <a:pt x="404" y="1045"/>
                </a:lnTo>
                <a:lnTo>
                  <a:pt x="404" y="1055"/>
                </a:lnTo>
                <a:cubicBezTo>
                  <a:pt x="404" y="1108"/>
                  <a:pt x="361" y="1151"/>
                  <a:pt x="308" y="1151"/>
                </a:cubicBezTo>
                <a:cubicBezTo>
                  <a:pt x="255" y="1151"/>
                  <a:pt x="212" y="1108"/>
                  <a:pt x="212" y="1055"/>
                </a:cubicBezTo>
                <a:lnTo>
                  <a:pt x="212" y="1052"/>
                </a:lnTo>
                <a:lnTo>
                  <a:pt x="212" y="1045"/>
                </a:lnTo>
                <a:lnTo>
                  <a:pt x="212" y="1047"/>
                </a:lnTo>
                <a:lnTo>
                  <a:pt x="211" y="1036"/>
                </a:lnTo>
                <a:cubicBezTo>
                  <a:pt x="208" y="1009"/>
                  <a:pt x="217" y="982"/>
                  <a:pt x="235" y="962"/>
                </a:cubicBezTo>
                <a:cubicBezTo>
                  <a:pt x="253" y="942"/>
                  <a:pt x="279" y="930"/>
                  <a:pt x="306" y="930"/>
                </a:cubicBezTo>
                <a:lnTo>
                  <a:pt x="308" y="930"/>
                </a:lnTo>
                <a:cubicBezTo>
                  <a:pt x="361" y="930"/>
                  <a:pt x="404" y="973"/>
                  <a:pt x="404" y="1026"/>
                </a:cubicBezTo>
                <a:lnTo>
                  <a:pt x="404" y="1032"/>
                </a:lnTo>
                <a:lnTo>
                  <a:pt x="404" y="1036"/>
                </a:lnTo>
                <a:cubicBezTo>
                  <a:pt x="404" y="1085"/>
                  <a:pt x="368" y="1126"/>
                  <a:pt x="320" y="1132"/>
                </a:cubicBezTo>
                <a:cubicBezTo>
                  <a:pt x="272" y="1138"/>
                  <a:pt x="227" y="1107"/>
                  <a:pt x="215" y="1060"/>
                </a:cubicBezTo>
                <a:lnTo>
                  <a:pt x="214" y="1056"/>
                </a:lnTo>
                <a:cubicBezTo>
                  <a:pt x="212" y="1048"/>
                  <a:pt x="211" y="1040"/>
                  <a:pt x="211" y="1032"/>
                </a:cubicBezTo>
                <a:lnTo>
                  <a:pt x="211" y="1026"/>
                </a:lnTo>
                <a:cubicBezTo>
                  <a:pt x="211" y="973"/>
                  <a:pt x="254" y="930"/>
                  <a:pt x="307" y="930"/>
                </a:cubicBezTo>
                <a:lnTo>
                  <a:pt x="310" y="930"/>
                </a:lnTo>
                <a:cubicBezTo>
                  <a:pt x="339" y="930"/>
                  <a:pt x="365" y="943"/>
                  <a:pt x="384" y="964"/>
                </a:cubicBezTo>
                <a:cubicBezTo>
                  <a:pt x="402" y="986"/>
                  <a:pt x="410" y="1014"/>
                  <a:pt x="405" y="1042"/>
                </a:cubicBezTo>
                <a:lnTo>
                  <a:pt x="404" y="1048"/>
                </a:lnTo>
                <a:lnTo>
                  <a:pt x="402" y="1060"/>
                </a:lnTo>
                <a:cubicBezTo>
                  <a:pt x="391" y="1101"/>
                  <a:pt x="355" y="1131"/>
                  <a:pt x="312" y="1132"/>
                </a:cubicBezTo>
                <a:cubicBezTo>
                  <a:pt x="270" y="1134"/>
                  <a:pt x="231" y="1107"/>
                  <a:pt x="217" y="1067"/>
                </a:cubicBezTo>
                <a:lnTo>
                  <a:pt x="216" y="1064"/>
                </a:lnTo>
                <a:cubicBezTo>
                  <a:pt x="215" y="1058"/>
                  <a:pt x="213" y="1053"/>
                  <a:pt x="212" y="1047"/>
                </a:cubicBezTo>
                <a:lnTo>
                  <a:pt x="211" y="1040"/>
                </a:lnTo>
                <a:cubicBezTo>
                  <a:pt x="210" y="1031"/>
                  <a:pt x="210" y="1022"/>
                  <a:pt x="211" y="1013"/>
                </a:cubicBezTo>
                <a:lnTo>
                  <a:pt x="213" y="999"/>
                </a:lnTo>
                <a:lnTo>
                  <a:pt x="214" y="992"/>
                </a:lnTo>
                <a:lnTo>
                  <a:pt x="309" y="1094"/>
                </a:lnTo>
                <a:lnTo>
                  <a:pt x="307" y="1094"/>
                </a:lnTo>
                <a:lnTo>
                  <a:pt x="403" y="989"/>
                </a:lnTo>
                <a:lnTo>
                  <a:pt x="404" y="999"/>
                </a:lnTo>
                <a:lnTo>
                  <a:pt x="404" y="1017"/>
                </a:lnTo>
                <a:cubicBezTo>
                  <a:pt x="404" y="1070"/>
                  <a:pt x="361" y="1113"/>
                  <a:pt x="308" y="1113"/>
                </a:cubicBezTo>
                <a:cubicBezTo>
                  <a:pt x="255" y="1113"/>
                  <a:pt x="212" y="1070"/>
                  <a:pt x="212" y="1017"/>
                </a:cubicBezTo>
                <a:lnTo>
                  <a:pt x="212" y="1013"/>
                </a:lnTo>
                <a:lnTo>
                  <a:pt x="212" y="1007"/>
                </a:lnTo>
                <a:lnTo>
                  <a:pt x="308" y="1103"/>
                </a:lnTo>
                <a:lnTo>
                  <a:pt x="307" y="1103"/>
                </a:lnTo>
                <a:lnTo>
                  <a:pt x="403" y="1007"/>
                </a:lnTo>
                <a:lnTo>
                  <a:pt x="403" y="1013"/>
                </a:lnTo>
                <a:lnTo>
                  <a:pt x="403" y="1017"/>
                </a:lnTo>
                <a:lnTo>
                  <a:pt x="216" y="987"/>
                </a:lnTo>
                <a:lnTo>
                  <a:pt x="217" y="984"/>
                </a:lnTo>
                <a:lnTo>
                  <a:pt x="212" y="1014"/>
                </a:lnTo>
                <a:lnTo>
                  <a:pt x="212" y="1007"/>
                </a:lnTo>
                <a:lnTo>
                  <a:pt x="212" y="992"/>
                </a:lnTo>
                <a:lnTo>
                  <a:pt x="212" y="979"/>
                </a:lnTo>
                <a:cubicBezTo>
                  <a:pt x="212" y="926"/>
                  <a:pt x="255" y="883"/>
                  <a:pt x="308" y="883"/>
                </a:cubicBezTo>
                <a:cubicBezTo>
                  <a:pt x="361" y="883"/>
                  <a:pt x="404" y="926"/>
                  <a:pt x="404" y="979"/>
                </a:cubicBezTo>
                <a:lnTo>
                  <a:pt x="404" y="981"/>
                </a:lnTo>
                <a:cubicBezTo>
                  <a:pt x="404" y="986"/>
                  <a:pt x="404" y="991"/>
                  <a:pt x="404" y="995"/>
                </a:cubicBezTo>
                <a:lnTo>
                  <a:pt x="403" y="1002"/>
                </a:lnTo>
                <a:lnTo>
                  <a:pt x="403" y="979"/>
                </a:lnTo>
                <a:lnTo>
                  <a:pt x="404" y="989"/>
                </a:lnTo>
                <a:lnTo>
                  <a:pt x="404" y="1007"/>
                </a:lnTo>
                <a:cubicBezTo>
                  <a:pt x="404" y="1060"/>
                  <a:pt x="361" y="1103"/>
                  <a:pt x="308" y="1103"/>
                </a:cubicBezTo>
                <a:lnTo>
                  <a:pt x="306" y="1103"/>
                </a:lnTo>
                <a:cubicBezTo>
                  <a:pt x="277" y="1103"/>
                  <a:pt x="250" y="1090"/>
                  <a:pt x="232" y="1068"/>
                </a:cubicBezTo>
                <a:cubicBezTo>
                  <a:pt x="213" y="1045"/>
                  <a:pt x="206" y="1015"/>
                  <a:pt x="213" y="987"/>
                </a:cubicBezTo>
                <a:lnTo>
                  <a:pt x="215" y="978"/>
                </a:lnTo>
                <a:lnTo>
                  <a:pt x="213" y="1008"/>
                </a:lnTo>
                <a:lnTo>
                  <a:pt x="212" y="998"/>
                </a:lnTo>
                <a:lnTo>
                  <a:pt x="212" y="1000"/>
                </a:lnTo>
                <a:cubicBezTo>
                  <a:pt x="205" y="972"/>
                  <a:pt x="212" y="942"/>
                  <a:pt x="231" y="919"/>
                </a:cubicBezTo>
                <a:cubicBezTo>
                  <a:pt x="249" y="897"/>
                  <a:pt x="276" y="883"/>
                  <a:pt x="305" y="883"/>
                </a:cubicBezTo>
                <a:lnTo>
                  <a:pt x="308" y="883"/>
                </a:lnTo>
                <a:cubicBezTo>
                  <a:pt x="337" y="883"/>
                  <a:pt x="363" y="896"/>
                  <a:pt x="382" y="917"/>
                </a:cubicBezTo>
                <a:cubicBezTo>
                  <a:pt x="400" y="939"/>
                  <a:pt x="408" y="967"/>
                  <a:pt x="403" y="995"/>
                </a:cubicBezTo>
                <a:lnTo>
                  <a:pt x="402" y="1001"/>
                </a:lnTo>
                <a:cubicBezTo>
                  <a:pt x="401" y="1006"/>
                  <a:pt x="400" y="1011"/>
                  <a:pt x="399" y="1016"/>
                </a:cubicBezTo>
                <a:lnTo>
                  <a:pt x="398" y="1019"/>
                </a:lnTo>
                <a:cubicBezTo>
                  <a:pt x="382" y="1065"/>
                  <a:pt x="334" y="1093"/>
                  <a:pt x="286" y="1082"/>
                </a:cubicBezTo>
                <a:cubicBezTo>
                  <a:pt x="238" y="1072"/>
                  <a:pt x="206" y="1027"/>
                  <a:pt x="211" y="978"/>
                </a:cubicBezTo>
                <a:lnTo>
                  <a:pt x="212" y="969"/>
                </a:lnTo>
                <a:lnTo>
                  <a:pt x="213" y="960"/>
                </a:lnTo>
                <a:cubicBezTo>
                  <a:pt x="218" y="909"/>
                  <a:pt x="262" y="871"/>
                  <a:pt x="313" y="874"/>
                </a:cubicBezTo>
                <a:cubicBezTo>
                  <a:pt x="364" y="876"/>
                  <a:pt x="404" y="918"/>
                  <a:pt x="404" y="969"/>
                </a:cubicBezTo>
                <a:lnTo>
                  <a:pt x="404" y="974"/>
                </a:lnTo>
                <a:lnTo>
                  <a:pt x="404" y="979"/>
                </a:lnTo>
                <a:lnTo>
                  <a:pt x="213" y="969"/>
                </a:lnTo>
                <a:lnTo>
                  <a:pt x="214" y="960"/>
                </a:lnTo>
                <a:lnTo>
                  <a:pt x="213" y="960"/>
                </a:lnTo>
                <a:lnTo>
                  <a:pt x="309" y="1056"/>
                </a:lnTo>
                <a:lnTo>
                  <a:pt x="308" y="1056"/>
                </a:lnTo>
                <a:cubicBezTo>
                  <a:pt x="262" y="1056"/>
                  <a:pt x="221" y="1023"/>
                  <a:pt x="214" y="976"/>
                </a:cubicBezTo>
                <a:lnTo>
                  <a:pt x="213" y="970"/>
                </a:lnTo>
                <a:lnTo>
                  <a:pt x="213" y="974"/>
                </a:lnTo>
                <a:lnTo>
                  <a:pt x="402" y="950"/>
                </a:lnTo>
                <a:lnTo>
                  <a:pt x="402" y="960"/>
                </a:lnTo>
                <a:lnTo>
                  <a:pt x="402" y="966"/>
                </a:lnTo>
                <a:lnTo>
                  <a:pt x="398" y="936"/>
                </a:lnTo>
                <a:lnTo>
                  <a:pt x="399" y="939"/>
                </a:lnTo>
                <a:lnTo>
                  <a:pt x="212" y="958"/>
                </a:lnTo>
                <a:lnTo>
                  <a:pt x="213" y="950"/>
                </a:lnTo>
                <a:lnTo>
                  <a:pt x="214" y="942"/>
                </a:lnTo>
                <a:lnTo>
                  <a:pt x="213" y="944"/>
                </a:lnTo>
                <a:lnTo>
                  <a:pt x="218" y="975"/>
                </a:lnTo>
                <a:lnTo>
                  <a:pt x="217" y="972"/>
                </a:lnTo>
                <a:lnTo>
                  <a:pt x="404" y="941"/>
                </a:lnTo>
                <a:lnTo>
                  <a:pt x="404" y="946"/>
                </a:lnTo>
                <a:lnTo>
                  <a:pt x="404" y="950"/>
                </a:lnTo>
                <a:lnTo>
                  <a:pt x="223" y="908"/>
                </a:lnTo>
                <a:lnTo>
                  <a:pt x="225" y="904"/>
                </a:lnTo>
                <a:lnTo>
                  <a:pt x="216" y="928"/>
                </a:lnTo>
                <a:lnTo>
                  <a:pt x="217" y="923"/>
                </a:lnTo>
                <a:cubicBezTo>
                  <a:pt x="227" y="874"/>
                  <a:pt x="272" y="841"/>
                  <a:pt x="321" y="846"/>
                </a:cubicBezTo>
                <a:cubicBezTo>
                  <a:pt x="370" y="851"/>
                  <a:pt x="407" y="892"/>
                  <a:pt x="407" y="941"/>
                </a:cubicBezTo>
                <a:lnTo>
                  <a:pt x="407" y="946"/>
                </a:lnTo>
                <a:lnTo>
                  <a:pt x="407" y="950"/>
                </a:lnTo>
                <a:cubicBezTo>
                  <a:pt x="407" y="999"/>
                  <a:pt x="371" y="1040"/>
                  <a:pt x="323" y="1046"/>
                </a:cubicBezTo>
                <a:cubicBezTo>
                  <a:pt x="275" y="1052"/>
                  <a:pt x="230" y="1021"/>
                  <a:pt x="218" y="974"/>
                </a:cubicBezTo>
                <a:lnTo>
                  <a:pt x="216" y="966"/>
                </a:lnTo>
                <a:lnTo>
                  <a:pt x="213" y="949"/>
                </a:lnTo>
                <a:cubicBezTo>
                  <a:pt x="212" y="943"/>
                  <a:pt x="211" y="937"/>
                  <a:pt x="211" y="931"/>
                </a:cubicBezTo>
                <a:lnTo>
                  <a:pt x="211" y="925"/>
                </a:lnTo>
                <a:cubicBezTo>
                  <a:pt x="211" y="915"/>
                  <a:pt x="213" y="905"/>
                  <a:pt x="216" y="895"/>
                </a:cubicBezTo>
                <a:lnTo>
                  <a:pt x="217" y="892"/>
                </a:lnTo>
                <a:cubicBezTo>
                  <a:pt x="232" y="847"/>
                  <a:pt x="277" y="820"/>
                  <a:pt x="324" y="828"/>
                </a:cubicBezTo>
                <a:cubicBezTo>
                  <a:pt x="370" y="835"/>
                  <a:pt x="404" y="875"/>
                  <a:pt x="404" y="922"/>
                </a:cubicBezTo>
                <a:lnTo>
                  <a:pt x="404" y="926"/>
                </a:lnTo>
                <a:lnTo>
                  <a:pt x="404" y="931"/>
                </a:lnTo>
                <a:lnTo>
                  <a:pt x="308" y="835"/>
                </a:lnTo>
                <a:lnTo>
                  <a:pt x="310" y="835"/>
                </a:lnTo>
                <a:cubicBezTo>
                  <a:pt x="339" y="835"/>
                  <a:pt x="365" y="848"/>
                  <a:pt x="384" y="869"/>
                </a:cubicBezTo>
                <a:cubicBezTo>
                  <a:pt x="402" y="891"/>
                  <a:pt x="410" y="919"/>
                  <a:pt x="405" y="947"/>
                </a:cubicBezTo>
                <a:lnTo>
                  <a:pt x="404" y="953"/>
                </a:lnTo>
                <a:cubicBezTo>
                  <a:pt x="403" y="963"/>
                  <a:pt x="400" y="972"/>
                  <a:pt x="395" y="980"/>
                </a:cubicBezTo>
                <a:lnTo>
                  <a:pt x="393" y="984"/>
                </a:lnTo>
                <a:cubicBezTo>
                  <a:pt x="371" y="1029"/>
                  <a:pt x="317" y="1049"/>
                  <a:pt x="271" y="1030"/>
                </a:cubicBezTo>
                <a:cubicBezTo>
                  <a:pt x="224" y="1011"/>
                  <a:pt x="200" y="959"/>
                  <a:pt x="216" y="911"/>
                </a:cubicBezTo>
                <a:lnTo>
                  <a:pt x="217" y="908"/>
                </a:lnTo>
                <a:lnTo>
                  <a:pt x="213" y="925"/>
                </a:lnTo>
                <a:lnTo>
                  <a:pt x="214" y="918"/>
                </a:lnTo>
                <a:lnTo>
                  <a:pt x="213" y="931"/>
                </a:lnTo>
                <a:lnTo>
                  <a:pt x="213" y="920"/>
                </a:lnTo>
                <a:lnTo>
                  <a:pt x="213" y="912"/>
                </a:lnTo>
                <a:cubicBezTo>
                  <a:pt x="213" y="859"/>
                  <a:pt x="256" y="816"/>
                  <a:pt x="309" y="816"/>
                </a:cubicBezTo>
                <a:cubicBezTo>
                  <a:pt x="362" y="816"/>
                  <a:pt x="405" y="859"/>
                  <a:pt x="405" y="912"/>
                </a:cubicBezTo>
                <a:lnTo>
                  <a:pt x="405" y="915"/>
                </a:lnTo>
                <a:cubicBezTo>
                  <a:pt x="405" y="920"/>
                  <a:pt x="405" y="925"/>
                  <a:pt x="405" y="929"/>
                </a:cubicBezTo>
                <a:lnTo>
                  <a:pt x="404" y="936"/>
                </a:lnTo>
                <a:lnTo>
                  <a:pt x="402" y="944"/>
                </a:lnTo>
                <a:lnTo>
                  <a:pt x="403" y="928"/>
                </a:lnTo>
                <a:lnTo>
                  <a:pt x="403" y="931"/>
                </a:lnTo>
                <a:lnTo>
                  <a:pt x="218" y="898"/>
                </a:lnTo>
                <a:lnTo>
                  <a:pt x="221" y="890"/>
                </a:lnTo>
                <a:lnTo>
                  <a:pt x="221" y="887"/>
                </a:lnTo>
                <a:cubicBezTo>
                  <a:pt x="232" y="845"/>
                  <a:pt x="270" y="816"/>
                  <a:pt x="313" y="816"/>
                </a:cubicBezTo>
                <a:lnTo>
                  <a:pt x="316" y="816"/>
                </a:lnTo>
                <a:cubicBezTo>
                  <a:pt x="369" y="816"/>
                  <a:pt x="412" y="859"/>
                  <a:pt x="412" y="912"/>
                </a:cubicBezTo>
                <a:lnTo>
                  <a:pt x="412" y="923"/>
                </a:lnTo>
                <a:lnTo>
                  <a:pt x="412" y="929"/>
                </a:lnTo>
                <a:lnTo>
                  <a:pt x="412" y="931"/>
                </a:lnTo>
                <a:cubicBezTo>
                  <a:pt x="412" y="984"/>
                  <a:pt x="369" y="1027"/>
                  <a:pt x="316" y="1027"/>
                </a:cubicBezTo>
                <a:cubicBezTo>
                  <a:pt x="263" y="1027"/>
                  <a:pt x="220" y="984"/>
                  <a:pt x="220" y="931"/>
                </a:cubicBezTo>
                <a:lnTo>
                  <a:pt x="220" y="927"/>
                </a:lnTo>
                <a:lnTo>
                  <a:pt x="220" y="918"/>
                </a:lnTo>
                <a:lnTo>
                  <a:pt x="220" y="909"/>
                </a:lnTo>
                <a:lnTo>
                  <a:pt x="220" y="903"/>
                </a:lnTo>
                <a:cubicBezTo>
                  <a:pt x="220" y="850"/>
                  <a:pt x="263" y="807"/>
                  <a:pt x="316" y="807"/>
                </a:cubicBezTo>
                <a:lnTo>
                  <a:pt x="317" y="807"/>
                </a:lnTo>
                <a:lnTo>
                  <a:pt x="223" y="885"/>
                </a:lnTo>
                <a:lnTo>
                  <a:pt x="225" y="875"/>
                </a:lnTo>
                <a:lnTo>
                  <a:pt x="319" y="989"/>
                </a:lnTo>
                <a:lnTo>
                  <a:pt x="317" y="989"/>
                </a:lnTo>
                <a:lnTo>
                  <a:pt x="412" y="878"/>
                </a:lnTo>
                <a:lnTo>
                  <a:pt x="413" y="884"/>
                </a:lnTo>
                <a:lnTo>
                  <a:pt x="413" y="880"/>
                </a:lnTo>
                <a:lnTo>
                  <a:pt x="223" y="903"/>
                </a:lnTo>
                <a:lnTo>
                  <a:pt x="223" y="899"/>
                </a:lnTo>
                <a:lnTo>
                  <a:pt x="225" y="915"/>
                </a:lnTo>
                <a:lnTo>
                  <a:pt x="224" y="909"/>
                </a:lnTo>
                <a:cubicBezTo>
                  <a:pt x="219" y="881"/>
                  <a:pt x="227" y="853"/>
                  <a:pt x="245" y="831"/>
                </a:cubicBezTo>
                <a:cubicBezTo>
                  <a:pt x="263" y="810"/>
                  <a:pt x="290" y="797"/>
                  <a:pt x="318" y="797"/>
                </a:cubicBezTo>
                <a:lnTo>
                  <a:pt x="320" y="797"/>
                </a:lnTo>
                <a:lnTo>
                  <a:pt x="227" y="914"/>
                </a:lnTo>
                <a:lnTo>
                  <a:pt x="225" y="905"/>
                </a:lnTo>
                <a:lnTo>
                  <a:pt x="222" y="882"/>
                </a:lnTo>
                <a:lnTo>
                  <a:pt x="221" y="877"/>
                </a:lnTo>
                <a:lnTo>
                  <a:pt x="412" y="865"/>
                </a:lnTo>
                <a:lnTo>
                  <a:pt x="412" y="869"/>
                </a:lnTo>
                <a:lnTo>
                  <a:pt x="411" y="851"/>
                </a:lnTo>
                <a:lnTo>
                  <a:pt x="412" y="856"/>
                </a:lnTo>
                <a:lnTo>
                  <a:pt x="226" y="844"/>
                </a:lnTo>
                <a:lnTo>
                  <a:pt x="227" y="841"/>
                </a:lnTo>
                <a:lnTo>
                  <a:pt x="222" y="871"/>
                </a:lnTo>
                <a:lnTo>
                  <a:pt x="222" y="865"/>
                </a:lnTo>
                <a:cubicBezTo>
                  <a:pt x="222" y="860"/>
                  <a:pt x="223" y="855"/>
                  <a:pt x="224" y="850"/>
                </a:cubicBezTo>
                <a:lnTo>
                  <a:pt x="225" y="844"/>
                </a:lnTo>
                <a:lnTo>
                  <a:pt x="227" y="832"/>
                </a:lnTo>
                <a:cubicBezTo>
                  <a:pt x="239" y="785"/>
                  <a:pt x="284" y="754"/>
                  <a:pt x="332" y="760"/>
                </a:cubicBezTo>
                <a:cubicBezTo>
                  <a:pt x="380" y="766"/>
                  <a:pt x="416" y="807"/>
                  <a:pt x="416" y="855"/>
                </a:cubicBezTo>
                <a:lnTo>
                  <a:pt x="416" y="860"/>
                </a:lnTo>
                <a:cubicBezTo>
                  <a:pt x="416" y="867"/>
                  <a:pt x="416" y="873"/>
                  <a:pt x="415" y="879"/>
                </a:cubicBezTo>
                <a:lnTo>
                  <a:pt x="414" y="884"/>
                </a:lnTo>
                <a:cubicBezTo>
                  <a:pt x="404" y="934"/>
                  <a:pt x="356" y="968"/>
                  <a:pt x="305" y="960"/>
                </a:cubicBezTo>
                <a:cubicBezTo>
                  <a:pt x="255" y="953"/>
                  <a:pt x="219" y="907"/>
                  <a:pt x="224" y="856"/>
                </a:cubicBezTo>
                <a:lnTo>
                  <a:pt x="225" y="846"/>
                </a:lnTo>
                <a:lnTo>
                  <a:pt x="224" y="849"/>
                </a:lnTo>
                <a:cubicBezTo>
                  <a:pt x="224" y="839"/>
                  <a:pt x="226" y="829"/>
                  <a:pt x="229" y="819"/>
                </a:cubicBezTo>
                <a:lnTo>
                  <a:pt x="230" y="816"/>
                </a:lnTo>
                <a:cubicBezTo>
                  <a:pt x="245" y="771"/>
                  <a:pt x="290" y="744"/>
                  <a:pt x="337" y="752"/>
                </a:cubicBezTo>
                <a:cubicBezTo>
                  <a:pt x="383" y="759"/>
                  <a:pt x="417" y="799"/>
                  <a:pt x="417" y="846"/>
                </a:cubicBezTo>
                <a:lnTo>
                  <a:pt x="417" y="854"/>
                </a:lnTo>
                <a:lnTo>
                  <a:pt x="418" y="857"/>
                </a:lnTo>
                <a:lnTo>
                  <a:pt x="322" y="769"/>
                </a:lnTo>
                <a:lnTo>
                  <a:pt x="323" y="769"/>
                </a:lnTo>
                <a:lnTo>
                  <a:pt x="227" y="865"/>
                </a:lnTo>
                <a:lnTo>
                  <a:pt x="227" y="855"/>
                </a:lnTo>
                <a:cubicBezTo>
                  <a:pt x="227" y="802"/>
                  <a:pt x="270" y="759"/>
                  <a:pt x="323" y="759"/>
                </a:cubicBezTo>
                <a:lnTo>
                  <a:pt x="325" y="759"/>
                </a:lnTo>
                <a:lnTo>
                  <a:pt x="328" y="759"/>
                </a:lnTo>
                <a:lnTo>
                  <a:pt x="233" y="845"/>
                </a:lnTo>
                <a:lnTo>
                  <a:pt x="234" y="836"/>
                </a:lnTo>
                <a:lnTo>
                  <a:pt x="235" y="827"/>
                </a:lnTo>
                <a:cubicBezTo>
                  <a:pt x="240" y="778"/>
                  <a:pt x="281" y="740"/>
                  <a:pt x="330" y="740"/>
                </a:cubicBezTo>
                <a:lnTo>
                  <a:pt x="333" y="740"/>
                </a:lnTo>
                <a:lnTo>
                  <a:pt x="337" y="740"/>
                </a:lnTo>
                <a:lnTo>
                  <a:pt x="241" y="836"/>
                </a:lnTo>
                <a:lnTo>
                  <a:pt x="241" y="831"/>
                </a:lnTo>
                <a:cubicBezTo>
                  <a:pt x="241" y="824"/>
                  <a:pt x="242" y="816"/>
                  <a:pt x="244" y="808"/>
                </a:cubicBezTo>
                <a:lnTo>
                  <a:pt x="245" y="804"/>
                </a:lnTo>
                <a:cubicBezTo>
                  <a:pt x="256" y="761"/>
                  <a:pt x="296" y="730"/>
                  <a:pt x="341" y="731"/>
                </a:cubicBezTo>
                <a:cubicBezTo>
                  <a:pt x="386" y="733"/>
                  <a:pt x="424" y="765"/>
                  <a:pt x="433" y="809"/>
                </a:cubicBezTo>
                <a:lnTo>
                  <a:pt x="434" y="814"/>
                </a:lnTo>
                <a:lnTo>
                  <a:pt x="434" y="813"/>
                </a:lnTo>
                <a:lnTo>
                  <a:pt x="244" y="836"/>
                </a:lnTo>
                <a:lnTo>
                  <a:pt x="244" y="833"/>
                </a:lnTo>
                <a:lnTo>
                  <a:pt x="244" y="827"/>
                </a:lnTo>
                <a:lnTo>
                  <a:pt x="246" y="808"/>
                </a:lnTo>
                <a:lnTo>
                  <a:pt x="341" y="913"/>
                </a:lnTo>
                <a:lnTo>
                  <a:pt x="340" y="913"/>
                </a:lnTo>
                <a:cubicBezTo>
                  <a:pt x="311" y="913"/>
                  <a:pt x="283" y="900"/>
                  <a:pt x="265" y="877"/>
                </a:cubicBezTo>
                <a:cubicBezTo>
                  <a:pt x="247" y="853"/>
                  <a:pt x="240" y="823"/>
                  <a:pt x="247" y="794"/>
                </a:cubicBezTo>
                <a:lnTo>
                  <a:pt x="248" y="790"/>
                </a:lnTo>
                <a:lnTo>
                  <a:pt x="248" y="790"/>
                </a:lnTo>
                <a:lnTo>
                  <a:pt x="342" y="904"/>
                </a:lnTo>
                <a:lnTo>
                  <a:pt x="341" y="904"/>
                </a:lnTo>
                <a:cubicBezTo>
                  <a:pt x="314" y="904"/>
                  <a:pt x="288" y="893"/>
                  <a:pt x="270" y="873"/>
                </a:cubicBezTo>
                <a:cubicBezTo>
                  <a:pt x="252" y="853"/>
                  <a:pt x="243" y="826"/>
                  <a:pt x="246" y="799"/>
                </a:cubicBezTo>
                <a:lnTo>
                  <a:pt x="247" y="789"/>
                </a:lnTo>
                <a:lnTo>
                  <a:pt x="247" y="807"/>
                </a:lnTo>
                <a:lnTo>
                  <a:pt x="246" y="796"/>
                </a:lnTo>
                <a:lnTo>
                  <a:pt x="245" y="779"/>
                </a:lnTo>
                <a:cubicBezTo>
                  <a:pt x="245" y="732"/>
                  <a:pt x="280" y="692"/>
                  <a:pt x="326" y="685"/>
                </a:cubicBezTo>
                <a:cubicBezTo>
                  <a:pt x="373" y="677"/>
                  <a:pt x="418" y="704"/>
                  <a:pt x="433" y="749"/>
                </a:cubicBezTo>
                <a:lnTo>
                  <a:pt x="434" y="752"/>
                </a:lnTo>
                <a:cubicBezTo>
                  <a:pt x="435" y="758"/>
                  <a:pt x="437" y="763"/>
                  <a:pt x="438" y="769"/>
                </a:cubicBezTo>
                <a:lnTo>
                  <a:pt x="439" y="776"/>
                </a:lnTo>
                <a:lnTo>
                  <a:pt x="439" y="780"/>
                </a:lnTo>
                <a:lnTo>
                  <a:pt x="436" y="765"/>
                </a:lnTo>
                <a:lnTo>
                  <a:pt x="437" y="768"/>
                </a:lnTo>
                <a:lnTo>
                  <a:pt x="249" y="798"/>
                </a:lnTo>
                <a:lnTo>
                  <a:pt x="249" y="795"/>
                </a:lnTo>
                <a:lnTo>
                  <a:pt x="251" y="811"/>
                </a:lnTo>
                <a:lnTo>
                  <a:pt x="250" y="805"/>
                </a:lnTo>
                <a:lnTo>
                  <a:pt x="248" y="796"/>
                </a:lnTo>
                <a:cubicBezTo>
                  <a:pt x="248" y="792"/>
                  <a:pt x="247" y="787"/>
                  <a:pt x="247" y="782"/>
                </a:cubicBezTo>
                <a:lnTo>
                  <a:pt x="247" y="779"/>
                </a:lnTo>
                <a:cubicBezTo>
                  <a:pt x="247" y="726"/>
                  <a:pt x="290" y="683"/>
                  <a:pt x="343" y="683"/>
                </a:cubicBezTo>
                <a:cubicBezTo>
                  <a:pt x="396" y="683"/>
                  <a:pt x="439" y="726"/>
                  <a:pt x="439" y="779"/>
                </a:cubicBezTo>
                <a:lnTo>
                  <a:pt x="439" y="782"/>
                </a:lnTo>
                <a:lnTo>
                  <a:pt x="439" y="788"/>
                </a:lnTo>
                <a:lnTo>
                  <a:pt x="439" y="795"/>
                </a:lnTo>
                <a:lnTo>
                  <a:pt x="439" y="798"/>
                </a:lnTo>
                <a:cubicBezTo>
                  <a:pt x="439" y="851"/>
                  <a:pt x="396" y="894"/>
                  <a:pt x="343" y="894"/>
                </a:cubicBezTo>
                <a:cubicBezTo>
                  <a:pt x="290" y="894"/>
                  <a:pt x="247" y="851"/>
                  <a:pt x="247" y="798"/>
                </a:cubicBezTo>
                <a:lnTo>
                  <a:pt x="247" y="795"/>
                </a:lnTo>
                <a:lnTo>
                  <a:pt x="247" y="789"/>
                </a:lnTo>
                <a:lnTo>
                  <a:pt x="249" y="770"/>
                </a:lnTo>
                <a:lnTo>
                  <a:pt x="248" y="769"/>
                </a:lnTo>
                <a:lnTo>
                  <a:pt x="250" y="750"/>
                </a:lnTo>
                <a:cubicBezTo>
                  <a:pt x="255" y="705"/>
                  <a:pt x="291" y="670"/>
                  <a:pt x="335" y="665"/>
                </a:cubicBezTo>
                <a:cubicBezTo>
                  <a:pt x="380" y="660"/>
                  <a:pt x="422" y="687"/>
                  <a:pt x="437" y="730"/>
                </a:cubicBezTo>
                <a:lnTo>
                  <a:pt x="438" y="733"/>
                </a:lnTo>
                <a:cubicBezTo>
                  <a:pt x="441" y="743"/>
                  <a:pt x="442" y="753"/>
                  <a:pt x="442" y="763"/>
                </a:cubicBezTo>
                <a:lnTo>
                  <a:pt x="442" y="770"/>
                </a:lnTo>
                <a:lnTo>
                  <a:pt x="441" y="755"/>
                </a:lnTo>
                <a:lnTo>
                  <a:pt x="442" y="761"/>
                </a:lnTo>
                <a:cubicBezTo>
                  <a:pt x="443" y="766"/>
                  <a:pt x="443" y="771"/>
                  <a:pt x="443" y="776"/>
                </a:cubicBezTo>
                <a:lnTo>
                  <a:pt x="443" y="779"/>
                </a:lnTo>
                <a:cubicBezTo>
                  <a:pt x="443" y="832"/>
                  <a:pt x="400" y="875"/>
                  <a:pt x="347" y="875"/>
                </a:cubicBezTo>
                <a:cubicBezTo>
                  <a:pt x="294" y="875"/>
                  <a:pt x="251" y="832"/>
                  <a:pt x="251" y="779"/>
                </a:cubicBezTo>
                <a:lnTo>
                  <a:pt x="251" y="775"/>
                </a:lnTo>
                <a:lnTo>
                  <a:pt x="251" y="770"/>
                </a:lnTo>
                <a:lnTo>
                  <a:pt x="347" y="866"/>
                </a:lnTo>
                <a:lnTo>
                  <a:pt x="345" y="866"/>
                </a:lnTo>
                <a:cubicBezTo>
                  <a:pt x="318" y="866"/>
                  <a:pt x="292" y="855"/>
                  <a:pt x="274" y="835"/>
                </a:cubicBezTo>
                <a:cubicBezTo>
                  <a:pt x="256" y="815"/>
                  <a:pt x="247" y="788"/>
                  <a:pt x="250" y="761"/>
                </a:cubicBezTo>
                <a:lnTo>
                  <a:pt x="251" y="751"/>
                </a:lnTo>
                <a:cubicBezTo>
                  <a:pt x="256" y="702"/>
                  <a:pt x="297" y="664"/>
                  <a:pt x="346" y="664"/>
                </a:cubicBezTo>
                <a:lnTo>
                  <a:pt x="347" y="664"/>
                </a:lnTo>
                <a:lnTo>
                  <a:pt x="251" y="760"/>
                </a:lnTo>
                <a:lnTo>
                  <a:pt x="251" y="755"/>
                </a:lnTo>
                <a:lnTo>
                  <a:pt x="251" y="751"/>
                </a:lnTo>
                <a:cubicBezTo>
                  <a:pt x="251" y="698"/>
                  <a:pt x="294" y="655"/>
                  <a:pt x="347" y="655"/>
                </a:cubicBezTo>
                <a:cubicBezTo>
                  <a:pt x="400" y="655"/>
                  <a:pt x="443" y="698"/>
                  <a:pt x="443" y="751"/>
                </a:cubicBezTo>
                <a:lnTo>
                  <a:pt x="443" y="754"/>
                </a:lnTo>
                <a:lnTo>
                  <a:pt x="443" y="760"/>
                </a:lnTo>
                <a:cubicBezTo>
                  <a:pt x="443" y="766"/>
                  <a:pt x="443" y="771"/>
                  <a:pt x="442" y="776"/>
                </a:cubicBezTo>
                <a:lnTo>
                  <a:pt x="441" y="782"/>
                </a:lnTo>
                <a:lnTo>
                  <a:pt x="442" y="766"/>
                </a:lnTo>
                <a:lnTo>
                  <a:pt x="442" y="770"/>
                </a:lnTo>
                <a:lnTo>
                  <a:pt x="270" y="713"/>
                </a:lnTo>
                <a:lnTo>
                  <a:pt x="273" y="709"/>
                </a:lnTo>
                <a:lnTo>
                  <a:pt x="258" y="736"/>
                </a:lnTo>
                <a:lnTo>
                  <a:pt x="260" y="730"/>
                </a:lnTo>
                <a:lnTo>
                  <a:pt x="351" y="856"/>
                </a:lnTo>
                <a:lnTo>
                  <a:pt x="350" y="856"/>
                </a:lnTo>
                <a:cubicBezTo>
                  <a:pt x="306" y="856"/>
                  <a:pt x="268" y="826"/>
                  <a:pt x="257" y="784"/>
                </a:cubicBezTo>
                <a:lnTo>
                  <a:pt x="256" y="780"/>
                </a:lnTo>
                <a:lnTo>
                  <a:pt x="254" y="770"/>
                </a:lnTo>
                <a:lnTo>
                  <a:pt x="348" y="847"/>
                </a:lnTo>
                <a:lnTo>
                  <a:pt x="347" y="847"/>
                </a:lnTo>
                <a:cubicBezTo>
                  <a:pt x="320" y="847"/>
                  <a:pt x="294" y="836"/>
                  <a:pt x="276" y="816"/>
                </a:cubicBezTo>
                <a:cubicBezTo>
                  <a:pt x="258" y="796"/>
                  <a:pt x="249" y="769"/>
                  <a:pt x="252" y="742"/>
                </a:cubicBezTo>
                <a:lnTo>
                  <a:pt x="253" y="732"/>
                </a:lnTo>
                <a:cubicBezTo>
                  <a:pt x="258" y="683"/>
                  <a:pt x="299" y="645"/>
                  <a:pt x="348" y="645"/>
                </a:cubicBezTo>
                <a:lnTo>
                  <a:pt x="349" y="645"/>
                </a:lnTo>
                <a:lnTo>
                  <a:pt x="254" y="752"/>
                </a:lnTo>
                <a:lnTo>
                  <a:pt x="253" y="743"/>
                </a:lnTo>
                <a:cubicBezTo>
                  <a:pt x="252" y="736"/>
                  <a:pt x="252" y="730"/>
                  <a:pt x="253" y="723"/>
                </a:cubicBezTo>
                <a:lnTo>
                  <a:pt x="254" y="713"/>
                </a:lnTo>
                <a:lnTo>
                  <a:pt x="255" y="703"/>
                </a:lnTo>
                <a:lnTo>
                  <a:pt x="350" y="809"/>
                </a:lnTo>
                <a:lnTo>
                  <a:pt x="347" y="809"/>
                </a:lnTo>
                <a:lnTo>
                  <a:pt x="442" y="695"/>
                </a:lnTo>
                <a:lnTo>
                  <a:pt x="443" y="700"/>
                </a:lnTo>
                <a:lnTo>
                  <a:pt x="443" y="699"/>
                </a:lnTo>
                <a:lnTo>
                  <a:pt x="349" y="626"/>
                </a:lnTo>
                <a:lnTo>
                  <a:pt x="351" y="626"/>
                </a:lnTo>
                <a:lnTo>
                  <a:pt x="256" y="733"/>
                </a:lnTo>
                <a:lnTo>
                  <a:pt x="255" y="724"/>
                </a:lnTo>
                <a:lnTo>
                  <a:pt x="254" y="703"/>
                </a:lnTo>
                <a:cubicBezTo>
                  <a:pt x="254" y="650"/>
                  <a:pt x="297" y="607"/>
                  <a:pt x="350" y="607"/>
                </a:cubicBezTo>
                <a:lnTo>
                  <a:pt x="351" y="607"/>
                </a:lnTo>
                <a:cubicBezTo>
                  <a:pt x="404" y="607"/>
                  <a:pt x="447" y="650"/>
                  <a:pt x="447" y="703"/>
                </a:cubicBezTo>
                <a:cubicBezTo>
                  <a:pt x="447" y="756"/>
                  <a:pt x="404" y="799"/>
                  <a:pt x="351" y="799"/>
                </a:cubicBezTo>
                <a:lnTo>
                  <a:pt x="349" y="799"/>
                </a:lnTo>
                <a:cubicBezTo>
                  <a:pt x="322" y="799"/>
                  <a:pt x="296" y="788"/>
                  <a:pt x="278" y="767"/>
                </a:cubicBezTo>
                <a:cubicBezTo>
                  <a:pt x="260" y="747"/>
                  <a:pt x="251" y="720"/>
                  <a:pt x="254" y="693"/>
                </a:cubicBezTo>
                <a:lnTo>
                  <a:pt x="255" y="684"/>
                </a:lnTo>
                <a:lnTo>
                  <a:pt x="254" y="684"/>
                </a:lnTo>
                <a:cubicBezTo>
                  <a:pt x="254" y="631"/>
                  <a:pt x="297" y="588"/>
                  <a:pt x="350" y="588"/>
                </a:cubicBezTo>
                <a:lnTo>
                  <a:pt x="351" y="588"/>
                </a:lnTo>
                <a:cubicBezTo>
                  <a:pt x="379" y="588"/>
                  <a:pt x="404" y="600"/>
                  <a:pt x="423" y="620"/>
                </a:cubicBezTo>
                <a:cubicBezTo>
                  <a:pt x="441" y="640"/>
                  <a:pt x="450" y="667"/>
                  <a:pt x="447" y="694"/>
                </a:cubicBezTo>
                <a:lnTo>
                  <a:pt x="446" y="704"/>
                </a:lnTo>
                <a:lnTo>
                  <a:pt x="446" y="703"/>
                </a:lnTo>
                <a:cubicBezTo>
                  <a:pt x="446" y="746"/>
                  <a:pt x="419" y="783"/>
                  <a:pt x="378" y="795"/>
                </a:cubicBezTo>
                <a:cubicBezTo>
                  <a:pt x="338" y="808"/>
                  <a:pt x="294" y="792"/>
                  <a:pt x="271" y="757"/>
                </a:cubicBezTo>
                <a:lnTo>
                  <a:pt x="269" y="754"/>
                </a:lnTo>
                <a:lnTo>
                  <a:pt x="260" y="737"/>
                </a:lnTo>
                <a:cubicBezTo>
                  <a:pt x="251" y="720"/>
                  <a:pt x="248" y="700"/>
                  <a:pt x="250" y="681"/>
                </a:cubicBezTo>
                <a:lnTo>
                  <a:pt x="251" y="674"/>
                </a:lnTo>
                <a:cubicBezTo>
                  <a:pt x="252" y="668"/>
                  <a:pt x="254" y="663"/>
                  <a:pt x="255" y="657"/>
                </a:cubicBezTo>
                <a:lnTo>
                  <a:pt x="256" y="654"/>
                </a:lnTo>
                <a:cubicBezTo>
                  <a:pt x="271" y="609"/>
                  <a:pt x="316" y="582"/>
                  <a:pt x="363" y="590"/>
                </a:cubicBezTo>
                <a:cubicBezTo>
                  <a:pt x="409" y="597"/>
                  <a:pt x="443" y="637"/>
                  <a:pt x="443" y="684"/>
                </a:cubicBezTo>
                <a:lnTo>
                  <a:pt x="443" y="688"/>
                </a:lnTo>
                <a:lnTo>
                  <a:pt x="443" y="695"/>
                </a:lnTo>
                <a:cubicBezTo>
                  <a:pt x="443" y="701"/>
                  <a:pt x="443" y="706"/>
                  <a:pt x="442" y="711"/>
                </a:cubicBezTo>
                <a:lnTo>
                  <a:pt x="441" y="717"/>
                </a:lnTo>
                <a:lnTo>
                  <a:pt x="442" y="701"/>
                </a:lnTo>
                <a:lnTo>
                  <a:pt x="442" y="703"/>
                </a:lnTo>
                <a:cubicBezTo>
                  <a:pt x="442" y="756"/>
                  <a:pt x="399" y="799"/>
                  <a:pt x="346" y="799"/>
                </a:cubicBezTo>
                <a:cubicBezTo>
                  <a:pt x="293" y="799"/>
                  <a:pt x="250" y="756"/>
                  <a:pt x="250" y="703"/>
                </a:cubicBezTo>
                <a:lnTo>
                  <a:pt x="250" y="699"/>
                </a:lnTo>
                <a:lnTo>
                  <a:pt x="252" y="680"/>
                </a:lnTo>
                <a:lnTo>
                  <a:pt x="253" y="671"/>
                </a:lnTo>
                <a:lnTo>
                  <a:pt x="252" y="675"/>
                </a:lnTo>
                <a:cubicBezTo>
                  <a:pt x="252" y="622"/>
                  <a:pt x="295" y="579"/>
                  <a:pt x="348" y="579"/>
                </a:cubicBezTo>
                <a:cubicBezTo>
                  <a:pt x="401" y="579"/>
                  <a:pt x="444" y="622"/>
                  <a:pt x="444" y="675"/>
                </a:cubicBezTo>
                <a:lnTo>
                  <a:pt x="444" y="678"/>
                </a:lnTo>
                <a:lnTo>
                  <a:pt x="444" y="684"/>
                </a:lnTo>
                <a:lnTo>
                  <a:pt x="272" y="627"/>
                </a:lnTo>
                <a:lnTo>
                  <a:pt x="275" y="623"/>
                </a:lnTo>
                <a:lnTo>
                  <a:pt x="262" y="645"/>
                </a:lnTo>
                <a:lnTo>
                  <a:pt x="264" y="640"/>
                </a:lnTo>
                <a:lnTo>
                  <a:pt x="259" y="657"/>
                </a:lnTo>
                <a:lnTo>
                  <a:pt x="261" y="647"/>
                </a:lnTo>
                <a:lnTo>
                  <a:pt x="261" y="646"/>
                </a:lnTo>
                <a:lnTo>
                  <a:pt x="356" y="752"/>
                </a:lnTo>
                <a:lnTo>
                  <a:pt x="354" y="752"/>
                </a:lnTo>
                <a:cubicBezTo>
                  <a:pt x="325" y="752"/>
                  <a:pt x="298" y="739"/>
                  <a:pt x="280" y="717"/>
                </a:cubicBezTo>
                <a:cubicBezTo>
                  <a:pt x="261" y="694"/>
                  <a:pt x="254" y="664"/>
                  <a:pt x="261" y="636"/>
                </a:cubicBezTo>
                <a:lnTo>
                  <a:pt x="263" y="627"/>
                </a:lnTo>
                <a:lnTo>
                  <a:pt x="262" y="628"/>
                </a:lnTo>
                <a:lnTo>
                  <a:pt x="262" y="649"/>
                </a:lnTo>
                <a:lnTo>
                  <a:pt x="261" y="641"/>
                </a:lnTo>
                <a:lnTo>
                  <a:pt x="271" y="672"/>
                </a:lnTo>
                <a:lnTo>
                  <a:pt x="270" y="670"/>
                </a:lnTo>
                <a:lnTo>
                  <a:pt x="449" y="651"/>
                </a:lnTo>
                <a:lnTo>
                  <a:pt x="447" y="659"/>
                </a:lnTo>
                <a:lnTo>
                  <a:pt x="446" y="664"/>
                </a:lnTo>
                <a:lnTo>
                  <a:pt x="447" y="639"/>
                </a:lnTo>
                <a:lnTo>
                  <a:pt x="448" y="652"/>
                </a:lnTo>
                <a:lnTo>
                  <a:pt x="448" y="646"/>
                </a:lnTo>
                <a:cubicBezTo>
                  <a:pt x="449" y="652"/>
                  <a:pt x="449" y="658"/>
                  <a:pt x="449" y="664"/>
                </a:cubicBezTo>
                <a:lnTo>
                  <a:pt x="449" y="665"/>
                </a:lnTo>
                <a:cubicBezTo>
                  <a:pt x="449" y="718"/>
                  <a:pt x="406" y="761"/>
                  <a:pt x="353" y="761"/>
                </a:cubicBezTo>
                <a:cubicBezTo>
                  <a:pt x="300" y="761"/>
                  <a:pt x="257" y="718"/>
                  <a:pt x="257" y="665"/>
                </a:cubicBezTo>
                <a:lnTo>
                  <a:pt x="257" y="660"/>
                </a:lnTo>
                <a:lnTo>
                  <a:pt x="259" y="641"/>
                </a:lnTo>
                <a:lnTo>
                  <a:pt x="258" y="642"/>
                </a:lnTo>
                <a:lnTo>
                  <a:pt x="258" y="637"/>
                </a:lnTo>
                <a:cubicBezTo>
                  <a:pt x="258" y="589"/>
                  <a:pt x="295" y="548"/>
                  <a:pt x="343" y="542"/>
                </a:cubicBezTo>
                <a:cubicBezTo>
                  <a:pt x="391" y="536"/>
                  <a:pt x="436" y="567"/>
                  <a:pt x="448" y="614"/>
                </a:cubicBezTo>
                <a:lnTo>
                  <a:pt x="449" y="618"/>
                </a:lnTo>
                <a:cubicBezTo>
                  <a:pt x="451" y="626"/>
                  <a:pt x="451" y="634"/>
                  <a:pt x="451" y="641"/>
                </a:cubicBezTo>
                <a:lnTo>
                  <a:pt x="451" y="645"/>
                </a:lnTo>
                <a:lnTo>
                  <a:pt x="423" y="578"/>
                </a:lnTo>
                <a:lnTo>
                  <a:pt x="424" y="579"/>
                </a:lnTo>
                <a:lnTo>
                  <a:pt x="260" y="646"/>
                </a:lnTo>
                <a:lnTo>
                  <a:pt x="260" y="641"/>
                </a:lnTo>
                <a:lnTo>
                  <a:pt x="260" y="641"/>
                </a:lnTo>
                <a:lnTo>
                  <a:pt x="259" y="622"/>
                </a:lnTo>
                <a:lnTo>
                  <a:pt x="259" y="618"/>
                </a:lnTo>
                <a:cubicBezTo>
                  <a:pt x="259" y="574"/>
                  <a:pt x="290" y="535"/>
                  <a:pt x="333" y="525"/>
                </a:cubicBezTo>
                <a:cubicBezTo>
                  <a:pt x="377" y="515"/>
                  <a:pt x="421" y="536"/>
                  <a:pt x="441" y="576"/>
                </a:cubicBezTo>
                <a:lnTo>
                  <a:pt x="442" y="578"/>
                </a:lnTo>
                <a:lnTo>
                  <a:pt x="448" y="590"/>
                </a:lnTo>
                <a:lnTo>
                  <a:pt x="454" y="607"/>
                </a:lnTo>
                <a:lnTo>
                  <a:pt x="362" y="541"/>
                </a:lnTo>
                <a:lnTo>
                  <a:pt x="363" y="541"/>
                </a:lnTo>
                <a:lnTo>
                  <a:pt x="267" y="637"/>
                </a:lnTo>
                <a:lnTo>
                  <a:pt x="267" y="627"/>
                </a:lnTo>
                <a:lnTo>
                  <a:pt x="269" y="608"/>
                </a:lnTo>
                <a:lnTo>
                  <a:pt x="270" y="597"/>
                </a:lnTo>
                <a:cubicBezTo>
                  <a:pt x="276" y="551"/>
                  <a:pt x="314" y="515"/>
                  <a:pt x="360" y="513"/>
                </a:cubicBezTo>
                <a:cubicBezTo>
                  <a:pt x="406" y="510"/>
                  <a:pt x="447" y="540"/>
                  <a:pt x="459" y="585"/>
                </a:cubicBezTo>
                <a:lnTo>
                  <a:pt x="460" y="589"/>
                </a:lnTo>
                <a:cubicBezTo>
                  <a:pt x="462" y="597"/>
                  <a:pt x="462" y="605"/>
                  <a:pt x="462" y="612"/>
                </a:cubicBezTo>
                <a:lnTo>
                  <a:pt x="462" y="618"/>
                </a:lnTo>
                <a:cubicBezTo>
                  <a:pt x="462" y="660"/>
                  <a:pt x="436" y="696"/>
                  <a:pt x="397" y="710"/>
                </a:cubicBezTo>
                <a:lnTo>
                  <a:pt x="394" y="711"/>
                </a:lnTo>
                <a:cubicBezTo>
                  <a:pt x="374" y="717"/>
                  <a:pt x="353" y="717"/>
                  <a:pt x="333" y="711"/>
                </a:cubicBezTo>
                <a:lnTo>
                  <a:pt x="330" y="710"/>
                </a:lnTo>
                <a:cubicBezTo>
                  <a:pt x="291" y="696"/>
                  <a:pt x="264" y="660"/>
                  <a:pt x="264" y="618"/>
                </a:cubicBezTo>
                <a:lnTo>
                  <a:pt x="264" y="608"/>
                </a:lnTo>
                <a:cubicBezTo>
                  <a:pt x="264" y="602"/>
                  <a:pt x="265" y="596"/>
                  <a:pt x="266" y="590"/>
                </a:cubicBezTo>
                <a:lnTo>
                  <a:pt x="268" y="580"/>
                </a:lnTo>
                <a:lnTo>
                  <a:pt x="269" y="577"/>
                </a:lnTo>
                <a:lnTo>
                  <a:pt x="267" y="592"/>
                </a:lnTo>
                <a:lnTo>
                  <a:pt x="267" y="589"/>
                </a:lnTo>
                <a:cubicBezTo>
                  <a:pt x="267" y="541"/>
                  <a:pt x="304" y="500"/>
                  <a:pt x="352" y="494"/>
                </a:cubicBezTo>
                <a:cubicBezTo>
                  <a:pt x="400" y="488"/>
                  <a:pt x="445" y="519"/>
                  <a:pt x="457" y="566"/>
                </a:cubicBezTo>
                <a:lnTo>
                  <a:pt x="458" y="570"/>
                </a:lnTo>
                <a:cubicBezTo>
                  <a:pt x="460" y="578"/>
                  <a:pt x="460" y="586"/>
                  <a:pt x="460" y="593"/>
                </a:cubicBezTo>
                <a:lnTo>
                  <a:pt x="460" y="600"/>
                </a:lnTo>
                <a:lnTo>
                  <a:pt x="460" y="607"/>
                </a:lnTo>
                <a:lnTo>
                  <a:pt x="432" y="540"/>
                </a:lnTo>
                <a:lnTo>
                  <a:pt x="433" y="541"/>
                </a:lnTo>
                <a:lnTo>
                  <a:pt x="271" y="593"/>
                </a:lnTo>
                <a:lnTo>
                  <a:pt x="272" y="587"/>
                </a:lnTo>
                <a:lnTo>
                  <a:pt x="274" y="575"/>
                </a:lnTo>
                <a:lnTo>
                  <a:pt x="274" y="570"/>
                </a:lnTo>
                <a:lnTo>
                  <a:pt x="275" y="559"/>
                </a:lnTo>
                <a:cubicBezTo>
                  <a:pt x="281" y="510"/>
                  <a:pt x="322" y="474"/>
                  <a:pt x="371" y="474"/>
                </a:cubicBezTo>
                <a:cubicBezTo>
                  <a:pt x="420" y="475"/>
                  <a:pt x="461" y="511"/>
                  <a:pt x="466" y="560"/>
                </a:cubicBezTo>
                <a:lnTo>
                  <a:pt x="467" y="569"/>
                </a:lnTo>
                <a:lnTo>
                  <a:pt x="468" y="580"/>
                </a:lnTo>
                <a:cubicBezTo>
                  <a:pt x="469" y="587"/>
                  <a:pt x="469" y="593"/>
                  <a:pt x="468" y="600"/>
                </a:cubicBezTo>
                <a:lnTo>
                  <a:pt x="467" y="609"/>
                </a:lnTo>
                <a:lnTo>
                  <a:pt x="371" y="502"/>
                </a:lnTo>
                <a:lnTo>
                  <a:pt x="372" y="502"/>
                </a:lnTo>
                <a:lnTo>
                  <a:pt x="277" y="588"/>
                </a:lnTo>
                <a:lnTo>
                  <a:pt x="278" y="579"/>
                </a:lnTo>
                <a:lnTo>
                  <a:pt x="277" y="579"/>
                </a:lnTo>
                <a:lnTo>
                  <a:pt x="277" y="581"/>
                </a:lnTo>
                <a:cubicBezTo>
                  <a:pt x="274" y="554"/>
                  <a:pt x="283" y="527"/>
                  <a:pt x="301" y="506"/>
                </a:cubicBezTo>
                <a:cubicBezTo>
                  <a:pt x="319" y="486"/>
                  <a:pt x="345" y="474"/>
                  <a:pt x="372" y="474"/>
                </a:cubicBezTo>
                <a:lnTo>
                  <a:pt x="373" y="474"/>
                </a:lnTo>
                <a:lnTo>
                  <a:pt x="279" y="555"/>
                </a:lnTo>
                <a:lnTo>
                  <a:pt x="280" y="549"/>
                </a:lnTo>
                <a:lnTo>
                  <a:pt x="282" y="537"/>
                </a:lnTo>
                <a:cubicBezTo>
                  <a:pt x="294" y="490"/>
                  <a:pt x="339" y="459"/>
                  <a:pt x="387" y="465"/>
                </a:cubicBezTo>
                <a:cubicBezTo>
                  <a:pt x="435" y="471"/>
                  <a:pt x="471" y="512"/>
                  <a:pt x="471" y="560"/>
                </a:cubicBezTo>
                <a:lnTo>
                  <a:pt x="471" y="565"/>
                </a:lnTo>
                <a:lnTo>
                  <a:pt x="471" y="570"/>
                </a:lnTo>
                <a:lnTo>
                  <a:pt x="284" y="540"/>
                </a:lnTo>
                <a:lnTo>
                  <a:pt x="285" y="537"/>
                </a:lnTo>
                <a:lnTo>
                  <a:pt x="280" y="567"/>
                </a:lnTo>
                <a:lnTo>
                  <a:pt x="280" y="560"/>
                </a:lnTo>
                <a:lnTo>
                  <a:pt x="285" y="591"/>
                </a:lnTo>
                <a:lnTo>
                  <a:pt x="282" y="582"/>
                </a:lnTo>
                <a:cubicBezTo>
                  <a:pt x="273" y="553"/>
                  <a:pt x="278" y="520"/>
                  <a:pt x="296" y="495"/>
                </a:cubicBezTo>
                <a:cubicBezTo>
                  <a:pt x="314" y="470"/>
                  <a:pt x="343" y="455"/>
                  <a:pt x="373" y="455"/>
                </a:cubicBezTo>
                <a:lnTo>
                  <a:pt x="375" y="455"/>
                </a:lnTo>
                <a:lnTo>
                  <a:pt x="377" y="455"/>
                </a:lnTo>
                <a:lnTo>
                  <a:pt x="282" y="561"/>
                </a:lnTo>
                <a:lnTo>
                  <a:pt x="281" y="551"/>
                </a:lnTo>
                <a:cubicBezTo>
                  <a:pt x="280" y="541"/>
                  <a:pt x="281" y="531"/>
                  <a:pt x="283" y="521"/>
                </a:cubicBezTo>
                <a:lnTo>
                  <a:pt x="285" y="512"/>
                </a:lnTo>
                <a:lnTo>
                  <a:pt x="293" y="575"/>
                </a:lnTo>
                <a:lnTo>
                  <a:pt x="290" y="569"/>
                </a:lnTo>
                <a:lnTo>
                  <a:pt x="308" y="594"/>
                </a:lnTo>
                <a:lnTo>
                  <a:pt x="304" y="590"/>
                </a:lnTo>
                <a:lnTo>
                  <a:pt x="467" y="522"/>
                </a:lnTo>
                <a:lnTo>
                  <a:pt x="467" y="526"/>
                </a:lnTo>
                <a:lnTo>
                  <a:pt x="463" y="496"/>
                </a:lnTo>
                <a:lnTo>
                  <a:pt x="465" y="502"/>
                </a:lnTo>
                <a:lnTo>
                  <a:pt x="373" y="436"/>
                </a:lnTo>
                <a:lnTo>
                  <a:pt x="375" y="436"/>
                </a:lnTo>
                <a:lnTo>
                  <a:pt x="293" y="483"/>
                </a:lnTo>
                <a:lnTo>
                  <a:pt x="299" y="473"/>
                </a:lnTo>
                <a:lnTo>
                  <a:pt x="287" y="507"/>
                </a:lnTo>
                <a:lnTo>
                  <a:pt x="288" y="501"/>
                </a:lnTo>
                <a:lnTo>
                  <a:pt x="286" y="516"/>
                </a:lnTo>
                <a:lnTo>
                  <a:pt x="286" y="513"/>
                </a:lnTo>
                <a:cubicBezTo>
                  <a:pt x="286" y="460"/>
                  <a:pt x="329" y="417"/>
                  <a:pt x="382" y="417"/>
                </a:cubicBezTo>
                <a:cubicBezTo>
                  <a:pt x="435" y="417"/>
                  <a:pt x="478" y="460"/>
                  <a:pt x="478" y="513"/>
                </a:cubicBezTo>
                <a:lnTo>
                  <a:pt x="478" y="523"/>
                </a:lnTo>
                <a:lnTo>
                  <a:pt x="478" y="532"/>
                </a:lnTo>
                <a:cubicBezTo>
                  <a:pt x="478" y="577"/>
                  <a:pt x="448" y="616"/>
                  <a:pt x="405" y="626"/>
                </a:cubicBezTo>
                <a:cubicBezTo>
                  <a:pt x="361" y="636"/>
                  <a:pt x="317" y="615"/>
                  <a:pt x="297" y="575"/>
                </a:cubicBezTo>
                <a:lnTo>
                  <a:pt x="296" y="573"/>
                </a:lnTo>
                <a:cubicBezTo>
                  <a:pt x="291" y="564"/>
                  <a:pt x="288" y="553"/>
                  <a:pt x="286" y="542"/>
                </a:cubicBezTo>
                <a:lnTo>
                  <a:pt x="285" y="534"/>
                </a:lnTo>
                <a:lnTo>
                  <a:pt x="284" y="512"/>
                </a:lnTo>
                <a:lnTo>
                  <a:pt x="284" y="503"/>
                </a:lnTo>
                <a:cubicBezTo>
                  <a:pt x="284" y="450"/>
                  <a:pt x="327" y="407"/>
                  <a:pt x="380" y="407"/>
                </a:cubicBezTo>
                <a:cubicBezTo>
                  <a:pt x="433" y="407"/>
                  <a:pt x="476" y="450"/>
                  <a:pt x="476" y="503"/>
                </a:cubicBezTo>
                <a:lnTo>
                  <a:pt x="476" y="507"/>
                </a:lnTo>
                <a:lnTo>
                  <a:pt x="476" y="513"/>
                </a:lnTo>
                <a:cubicBezTo>
                  <a:pt x="476" y="524"/>
                  <a:pt x="475" y="534"/>
                  <a:pt x="472" y="544"/>
                </a:cubicBezTo>
                <a:lnTo>
                  <a:pt x="470" y="550"/>
                </a:lnTo>
                <a:cubicBezTo>
                  <a:pt x="467" y="558"/>
                  <a:pt x="463" y="566"/>
                  <a:pt x="458" y="573"/>
                </a:cubicBezTo>
                <a:lnTo>
                  <a:pt x="456" y="576"/>
                </a:lnTo>
                <a:cubicBezTo>
                  <a:pt x="433" y="611"/>
                  <a:pt x="389" y="627"/>
                  <a:pt x="349" y="614"/>
                </a:cubicBezTo>
                <a:cubicBezTo>
                  <a:pt x="308" y="602"/>
                  <a:pt x="280" y="565"/>
                  <a:pt x="280" y="522"/>
                </a:cubicBezTo>
                <a:lnTo>
                  <a:pt x="280" y="513"/>
                </a:lnTo>
                <a:lnTo>
                  <a:pt x="282" y="492"/>
                </a:lnTo>
                <a:lnTo>
                  <a:pt x="281" y="484"/>
                </a:lnTo>
                <a:cubicBezTo>
                  <a:pt x="281" y="431"/>
                  <a:pt x="324" y="388"/>
                  <a:pt x="377" y="388"/>
                </a:cubicBezTo>
                <a:cubicBezTo>
                  <a:pt x="430" y="388"/>
                  <a:pt x="473" y="431"/>
                  <a:pt x="473" y="484"/>
                </a:cubicBezTo>
                <a:lnTo>
                  <a:pt x="473" y="487"/>
                </a:lnTo>
                <a:lnTo>
                  <a:pt x="473" y="494"/>
                </a:lnTo>
                <a:lnTo>
                  <a:pt x="473" y="500"/>
                </a:lnTo>
                <a:cubicBezTo>
                  <a:pt x="473" y="511"/>
                  <a:pt x="472" y="521"/>
                  <a:pt x="469" y="531"/>
                </a:cubicBezTo>
                <a:lnTo>
                  <a:pt x="468" y="534"/>
                </a:lnTo>
                <a:cubicBezTo>
                  <a:pt x="452" y="580"/>
                  <a:pt x="404" y="608"/>
                  <a:pt x="356" y="597"/>
                </a:cubicBezTo>
                <a:cubicBezTo>
                  <a:pt x="308" y="587"/>
                  <a:pt x="276" y="542"/>
                  <a:pt x="281" y="493"/>
                </a:cubicBezTo>
                <a:lnTo>
                  <a:pt x="282" y="484"/>
                </a:lnTo>
                <a:lnTo>
                  <a:pt x="283" y="475"/>
                </a:lnTo>
                <a:cubicBezTo>
                  <a:pt x="288" y="424"/>
                  <a:pt x="332" y="386"/>
                  <a:pt x="383" y="389"/>
                </a:cubicBezTo>
                <a:cubicBezTo>
                  <a:pt x="434" y="391"/>
                  <a:pt x="474" y="433"/>
                  <a:pt x="474" y="484"/>
                </a:cubicBezTo>
                <a:lnTo>
                  <a:pt x="474" y="489"/>
                </a:lnTo>
                <a:cubicBezTo>
                  <a:pt x="474" y="496"/>
                  <a:pt x="474" y="502"/>
                  <a:pt x="473" y="508"/>
                </a:cubicBezTo>
                <a:lnTo>
                  <a:pt x="472" y="513"/>
                </a:lnTo>
                <a:cubicBezTo>
                  <a:pt x="462" y="562"/>
                  <a:pt x="417" y="595"/>
                  <a:pt x="368" y="590"/>
                </a:cubicBezTo>
                <a:cubicBezTo>
                  <a:pt x="319" y="585"/>
                  <a:pt x="281" y="544"/>
                  <a:pt x="281" y="494"/>
                </a:cubicBezTo>
                <a:lnTo>
                  <a:pt x="281" y="490"/>
                </a:lnTo>
                <a:lnTo>
                  <a:pt x="281" y="484"/>
                </a:lnTo>
                <a:lnTo>
                  <a:pt x="377" y="580"/>
                </a:lnTo>
                <a:lnTo>
                  <a:pt x="376" y="580"/>
                </a:lnTo>
                <a:lnTo>
                  <a:pt x="471" y="469"/>
                </a:lnTo>
                <a:lnTo>
                  <a:pt x="472" y="475"/>
                </a:lnTo>
                <a:cubicBezTo>
                  <a:pt x="473" y="480"/>
                  <a:pt x="473" y="485"/>
                  <a:pt x="473" y="490"/>
                </a:cubicBezTo>
                <a:lnTo>
                  <a:pt x="473" y="494"/>
                </a:lnTo>
                <a:cubicBezTo>
                  <a:pt x="473" y="546"/>
                  <a:pt x="433" y="588"/>
                  <a:pt x="382" y="590"/>
                </a:cubicBezTo>
                <a:cubicBezTo>
                  <a:pt x="331" y="593"/>
                  <a:pt x="287" y="555"/>
                  <a:pt x="282" y="504"/>
                </a:cubicBezTo>
                <a:lnTo>
                  <a:pt x="281" y="494"/>
                </a:lnTo>
                <a:lnTo>
                  <a:pt x="281" y="494"/>
                </a:lnTo>
                <a:cubicBezTo>
                  <a:pt x="280" y="489"/>
                  <a:pt x="279" y="484"/>
                  <a:pt x="279" y="478"/>
                </a:cubicBezTo>
                <a:lnTo>
                  <a:pt x="279" y="475"/>
                </a:lnTo>
                <a:cubicBezTo>
                  <a:pt x="279" y="422"/>
                  <a:pt x="322" y="379"/>
                  <a:pt x="375" y="379"/>
                </a:cubicBezTo>
                <a:cubicBezTo>
                  <a:pt x="428" y="379"/>
                  <a:pt x="471" y="422"/>
                  <a:pt x="471" y="475"/>
                </a:cubicBezTo>
                <a:lnTo>
                  <a:pt x="471" y="478"/>
                </a:lnTo>
                <a:lnTo>
                  <a:pt x="471" y="465"/>
                </a:lnTo>
                <a:lnTo>
                  <a:pt x="472" y="472"/>
                </a:lnTo>
                <a:cubicBezTo>
                  <a:pt x="472" y="476"/>
                  <a:pt x="472" y="481"/>
                  <a:pt x="472" y="485"/>
                </a:cubicBezTo>
                <a:lnTo>
                  <a:pt x="472" y="491"/>
                </a:lnTo>
                <a:lnTo>
                  <a:pt x="468" y="461"/>
                </a:lnTo>
                <a:lnTo>
                  <a:pt x="469" y="464"/>
                </a:lnTo>
                <a:lnTo>
                  <a:pt x="283" y="479"/>
                </a:lnTo>
                <a:lnTo>
                  <a:pt x="284" y="473"/>
                </a:lnTo>
                <a:lnTo>
                  <a:pt x="284" y="468"/>
                </a:lnTo>
                <a:lnTo>
                  <a:pt x="283" y="464"/>
                </a:lnTo>
                <a:lnTo>
                  <a:pt x="282" y="462"/>
                </a:lnTo>
                <a:lnTo>
                  <a:pt x="281" y="446"/>
                </a:lnTo>
                <a:cubicBezTo>
                  <a:pt x="281" y="402"/>
                  <a:pt x="312" y="363"/>
                  <a:pt x="355" y="353"/>
                </a:cubicBezTo>
                <a:cubicBezTo>
                  <a:pt x="399" y="343"/>
                  <a:pt x="443" y="364"/>
                  <a:pt x="463" y="404"/>
                </a:cubicBezTo>
                <a:lnTo>
                  <a:pt x="464" y="406"/>
                </a:lnTo>
                <a:cubicBezTo>
                  <a:pt x="471" y="419"/>
                  <a:pt x="474" y="434"/>
                  <a:pt x="474" y="448"/>
                </a:cubicBezTo>
                <a:lnTo>
                  <a:pt x="474" y="454"/>
                </a:lnTo>
                <a:lnTo>
                  <a:pt x="475" y="457"/>
                </a:lnTo>
                <a:cubicBezTo>
                  <a:pt x="476" y="464"/>
                  <a:pt x="476" y="472"/>
                  <a:pt x="475" y="479"/>
                </a:cubicBezTo>
                <a:lnTo>
                  <a:pt x="474" y="486"/>
                </a:lnTo>
                <a:cubicBezTo>
                  <a:pt x="473" y="492"/>
                  <a:pt x="471" y="497"/>
                  <a:pt x="470" y="503"/>
                </a:cubicBezTo>
                <a:lnTo>
                  <a:pt x="469" y="506"/>
                </a:lnTo>
                <a:lnTo>
                  <a:pt x="298" y="422"/>
                </a:lnTo>
                <a:lnTo>
                  <a:pt x="300" y="419"/>
                </a:lnTo>
                <a:lnTo>
                  <a:pt x="284" y="459"/>
                </a:lnTo>
                <a:lnTo>
                  <a:pt x="285" y="452"/>
                </a:lnTo>
                <a:lnTo>
                  <a:pt x="284" y="465"/>
                </a:lnTo>
                <a:lnTo>
                  <a:pt x="284" y="456"/>
                </a:lnTo>
                <a:lnTo>
                  <a:pt x="284" y="446"/>
                </a:lnTo>
                <a:lnTo>
                  <a:pt x="380" y="542"/>
                </a:lnTo>
                <a:lnTo>
                  <a:pt x="379" y="542"/>
                </a:lnTo>
                <a:lnTo>
                  <a:pt x="475" y="437"/>
                </a:lnTo>
                <a:lnTo>
                  <a:pt x="476" y="447"/>
                </a:lnTo>
                <a:lnTo>
                  <a:pt x="380" y="360"/>
                </a:lnTo>
                <a:lnTo>
                  <a:pt x="382" y="360"/>
                </a:lnTo>
                <a:lnTo>
                  <a:pt x="286" y="456"/>
                </a:lnTo>
                <a:lnTo>
                  <a:pt x="286" y="448"/>
                </a:lnTo>
                <a:lnTo>
                  <a:pt x="286" y="437"/>
                </a:lnTo>
                <a:lnTo>
                  <a:pt x="286" y="426"/>
                </a:lnTo>
                <a:lnTo>
                  <a:pt x="286" y="418"/>
                </a:lnTo>
                <a:cubicBezTo>
                  <a:pt x="286" y="365"/>
                  <a:pt x="329" y="322"/>
                  <a:pt x="382" y="322"/>
                </a:cubicBezTo>
                <a:lnTo>
                  <a:pt x="383" y="322"/>
                </a:lnTo>
                <a:cubicBezTo>
                  <a:pt x="436" y="322"/>
                  <a:pt x="479" y="365"/>
                  <a:pt x="479" y="418"/>
                </a:cubicBezTo>
                <a:lnTo>
                  <a:pt x="479" y="428"/>
                </a:lnTo>
                <a:lnTo>
                  <a:pt x="480" y="427"/>
                </a:lnTo>
                <a:lnTo>
                  <a:pt x="293" y="407"/>
                </a:lnTo>
                <a:lnTo>
                  <a:pt x="294" y="404"/>
                </a:lnTo>
                <a:lnTo>
                  <a:pt x="289" y="434"/>
                </a:lnTo>
                <a:lnTo>
                  <a:pt x="289" y="427"/>
                </a:lnTo>
                <a:cubicBezTo>
                  <a:pt x="289" y="422"/>
                  <a:pt x="290" y="417"/>
                  <a:pt x="291" y="412"/>
                </a:cubicBezTo>
                <a:lnTo>
                  <a:pt x="292" y="406"/>
                </a:lnTo>
                <a:cubicBezTo>
                  <a:pt x="293" y="401"/>
                  <a:pt x="294" y="396"/>
                  <a:pt x="295" y="391"/>
                </a:cubicBezTo>
                <a:lnTo>
                  <a:pt x="296" y="388"/>
                </a:lnTo>
                <a:cubicBezTo>
                  <a:pt x="311" y="343"/>
                  <a:pt x="356" y="316"/>
                  <a:pt x="403" y="324"/>
                </a:cubicBezTo>
                <a:cubicBezTo>
                  <a:pt x="449" y="331"/>
                  <a:pt x="483" y="371"/>
                  <a:pt x="483" y="418"/>
                </a:cubicBezTo>
                <a:lnTo>
                  <a:pt x="483" y="423"/>
                </a:lnTo>
                <a:cubicBezTo>
                  <a:pt x="483" y="431"/>
                  <a:pt x="483" y="439"/>
                  <a:pt x="481" y="447"/>
                </a:cubicBezTo>
                <a:lnTo>
                  <a:pt x="480" y="451"/>
                </a:lnTo>
                <a:cubicBezTo>
                  <a:pt x="468" y="498"/>
                  <a:pt x="423" y="529"/>
                  <a:pt x="375" y="523"/>
                </a:cubicBezTo>
                <a:cubicBezTo>
                  <a:pt x="327" y="517"/>
                  <a:pt x="290" y="476"/>
                  <a:pt x="290" y="427"/>
                </a:cubicBezTo>
                <a:lnTo>
                  <a:pt x="290" y="419"/>
                </a:lnTo>
                <a:lnTo>
                  <a:pt x="292" y="400"/>
                </a:lnTo>
                <a:cubicBezTo>
                  <a:pt x="296" y="350"/>
                  <a:pt x="338" y="312"/>
                  <a:pt x="387" y="312"/>
                </a:cubicBezTo>
                <a:lnTo>
                  <a:pt x="388" y="312"/>
                </a:lnTo>
                <a:cubicBezTo>
                  <a:pt x="435" y="312"/>
                  <a:pt x="475" y="346"/>
                  <a:pt x="483" y="393"/>
                </a:cubicBezTo>
                <a:lnTo>
                  <a:pt x="484" y="399"/>
                </a:lnTo>
                <a:lnTo>
                  <a:pt x="484" y="395"/>
                </a:lnTo>
                <a:lnTo>
                  <a:pt x="297" y="398"/>
                </a:lnTo>
                <a:lnTo>
                  <a:pt x="299" y="389"/>
                </a:lnTo>
                <a:lnTo>
                  <a:pt x="298" y="390"/>
                </a:lnTo>
                <a:lnTo>
                  <a:pt x="297" y="389"/>
                </a:lnTo>
                <a:lnTo>
                  <a:pt x="300" y="413"/>
                </a:lnTo>
                <a:lnTo>
                  <a:pt x="299" y="409"/>
                </a:lnTo>
                <a:lnTo>
                  <a:pt x="297" y="399"/>
                </a:lnTo>
                <a:cubicBezTo>
                  <a:pt x="292" y="371"/>
                  <a:pt x="299" y="342"/>
                  <a:pt x="317" y="320"/>
                </a:cubicBezTo>
                <a:cubicBezTo>
                  <a:pt x="335" y="297"/>
                  <a:pt x="363" y="284"/>
                  <a:pt x="391" y="284"/>
                </a:cubicBezTo>
                <a:lnTo>
                  <a:pt x="392" y="284"/>
                </a:lnTo>
                <a:cubicBezTo>
                  <a:pt x="445" y="284"/>
                  <a:pt x="488" y="327"/>
                  <a:pt x="488" y="380"/>
                </a:cubicBezTo>
                <a:lnTo>
                  <a:pt x="488" y="386"/>
                </a:lnTo>
                <a:lnTo>
                  <a:pt x="488" y="389"/>
                </a:lnTo>
                <a:cubicBezTo>
                  <a:pt x="488" y="442"/>
                  <a:pt x="445" y="485"/>
                  <a:pt x="392" y="485"/>
                </a:cubicBezTo>
                <a:cubicBezTo>
                  <a:pt x="339" y="485"/>
                  <a:pt x="296" y="442"/>
                  <a:pt x="296" y="389"/>
                </a:cubicBezTo>
                <a:lnTo>
                  <a:pt x="296" y="380"/>
                </a:lnTo>
                <a:lnTo>
                  <a:pt x="296" y="370"/>
                </a:lnTo>
                <a:cubicBezTo>
                  <a:pt x="296" y="322"/>
                  <a:pt x="333" y="281"/>
                  <a:pt x="381" y="275"/>
                </a:cubicBezTo>
                <a:cubicBezTo>
                  <a:pt x="429" y="269"/>
                  <a:pt x="474" y="300"/>
                  <a:pt x="486" y="347"/>
                </a:cubicBezTo>
                <a:lnTo>
                  <a:pt x="487" y="351"/>
                </a:lnTo>
                <a:cubicBezTo>
                  <a:pt x="489" y="359"/>
                  <a:pt x="489" y="367"/>
                  <a:pt x="489" y="374"/>
                </a:cubicBezTo>
                <a:lnTo>
                  <a:pt x="489" y="380"/>
                </a:lnTo>
                <a:cubicBezTo>
                  <a:pt x="489" y="433"/>
                  <a:pt x="446" y="476"/>
                  <a:pt x="393" y="476"/>
                </a:cubicBezTo>
                <a:lnTo>
                  <a:pt x="391" y="476"/>
                </a:lnTo>
                <a:cubicBezTo>
                  <a:pt x="364" y="476"/>
                  <a:pt x="338" y="465"/>
                  <a:pt x="320" y="445"/>
                </a:cubicBezTo>
                <a:cubicBezTo>
                  <a:pt x="302" y="425"/>
                  <a:pt x="293" y="398"/>
                  <a:pt x="296" y="371"/>
                </a:cubicBezTo>
                <a:lnTo>
                  <a:pt x="297" y="361"/>
                </a:lnTo>
                <a:lnTo>
                  <a:pt x="298" y="351"/>
                </a:lnTo>
                <a:cubicBezTo>
                  <a:pt x="304" y="300"/>
                  <a:pt x="348" y="263"/>
                  <a:pt x="399" y="266"/>
                </a:cubicBezTo>
                <a:cubicBezTo>
                  <a:pt x="450" y="268"/>
                  <a:pt x="489" y="311"/>
                  <a:pt x="489" y="361"/>
                </a:cubicBezTo>
                <a:lnTo>
                  <a:pt x="489" y="365"/>
                </a:lnTo>
                <a:cubicBezTo>
                  <a:pt x="489" y="372"/>
                  <a:pt x="489" y="378"/>
                  <a:pt x="488" y="384"/>
                </a:cubicBezTo>
                <a:lnTo>
                  <a:pt x="487" y="389"/>
                </a:lnTo>
                <a:cubicBezTo>
                  <a:pt x="477" y="436"/>
                  <a:pt x="436" y="468"/>
                  <a:pt x="388" y="466"/>
                </a:cubicBezTo>
                <a:cubicBezTo>
                  <a:pt x="341" y="464"/>
                  <a:pt x="302" y="428"/>
                  <a:pt x="297" y="381"/>
                </a:cubicBezTo>
                <a:lnTo>
                  <a:pt x="296" y="372"/>
                </a:lnTo>
                <a:cubicBezTo>
                  <a:pt x="295" y="366"/>
                  <a:pt x="295" y="359"/>
                  <a:pt x="296" y="353"/>
                </a:cubicBezTo>
                <a:lnTo>
                  <a:pt x="297" y="342"/>
                </a:lnTo>
                <a:lnTo>
                  <a:pt x="296" y="342"/>
                </a:lnTo>
                <a:lnTo>
                  <a:pt x="486" y="366"/>
                </a:lnTo>
                <a:lnTo>
                  <a:pt x="485" y="370"/>
                </a:lnTo>
                <a:lnTo>
                  <a:pt x="485" y="370"/>
                </a:lnTo>
                <a:lnTo>
                  <a:pt x="297" y="328"/>
                </a:lnTo>
                <a:lnTo>
                  <a:pt x="298" y="324"/>
                </a:lnTo>
                <a:lnTo>
                  <a:pt x="298" y="324"/>
                </a:lnTo>
                <a:lnTo>
                  <a:pt x="392" y="438"/>
                </a:lnTo>
                <a:lnTo>
                  <a:pt x="391" y="438"/>
                </a:lnTo>
                <a:cubicBezTo>
                  <a:pt x="338" y="438"/>
                  <a:pt x="295" y="395"/>
                  <a:pt x="295" y="342"/>
                </a:cubicBezTo>
                <a:cubicBezTo>
                  <a:pt x="295" y="289"/>
                  <a:pt x="338" y="246"/>
                  <a:pt x="391" y="246"/>
                </a:cubicBezTo>
                <a:lnTo>
                  <a:pt x="395" y="246"/>
                </a:lnTo>
                <a:lnTo>
                  <a:pt x="300" y="353"/>
                </a:lnTo>
                <a:lnTo>
                  <a:pt x="299" y="344"/>
                </a:lnTo>
                <a:lnTo>
                  <a:pt x="298" y="333"/>
                </a:lnTo>
                <a:cubicBezTo>
                  <a:pt x="295" y="306"/>
                  <a:pt x="304" y="279"/>
                  <a:pt x="322" y="259"/>
                </a:cubicBezTo>
                <a:cubicBezTo>
                  <a:pt x="340" y="239"/>
                  <a:pt x="366" y="227"/>
                  <a:pt x="393" y="227"/>
                </a:cubicBezTo>
                <a:lnTo>
                  <a:pt x="396" y="227"/>
                </a:lnTo>
                <a:cubicBezTo>
                  <a:pt x="442" y="227"/>
                  <a:pt x="482" y="260"/>
                  <a:pt x="491" y="305"/>
                </a:cubicBezTo>
                <a:lnTo>
                  <a:pt x="492" y="310"/>
                </a:lnTo>
                <a:lnTo>
                  <a:pt x="492" y="309"/>
                </a:lnTo>
                <a:lnTo>
                  <a:pt x="307" y="302"/>
                </a:lnTo>
                <a:lnTo>
                  <a:pt x="308" y="299"/>
                </a:lnTo>
                <a:cubicBezTo>
                  <a:pt x="310" y="295"/>
                  <a:pt x="312" y="291"/>
                  <a:pt x="314" y="287"/>
                </a:cubicBezTo>
                <a:lnTo>
                  <a:pt x="317" y="281"/>
                </a:lnTo>
                <a:cubicBezTo>
                  <a:pt x="322" y="269"/>
                  <a:pt x="330" y="259"/>
                  <a:pt x="340" y="251"/>
                </a:cubicBezTo>
                <a:lnTo>
                  <a:pt x="347" y="245"/>
                </a:lnTo>
                <a:lnTo>
                  <a:pt x="362" y="234"/>
                </a:lnTo>
                <a:cubicBezTo>
                  <a:pt x="385" y="218"/>
                  <a:pt x="413" y="214"/>
                  <a:pt x="440" y="221"/>
                </a:cubicBezTo>
                <a:cubicBezTo>
                  <a:pt x="467" y="228"/>
                  <a:pt x="489" y="246"/>
                  <a:pt x="501" y="271"/>
                </a:cubicBezTo>
                <a:lnTo>
                  <a:pt x="503" y="275"/>
                </a:lnTo>
                <a:cubicBezTo>
                  <a:pt x="510" y="288"/>
                  <a:pt x="513" y="303"/>
                  <a:pt x="513" y="317"/>
                </a:cubicBezTo>
                <a:lnTo>
                  <a:pt x="513" y="323"/>
                </a:lnTo>
                <a:lnTo>
                  <a:pt x="417" y="227"/>
                </a:lnTo>
                <a:lnTo>
                  <a:pt x="418" y="227"/>
                </a:lnTo>
                <a:lnTo>
                  <a:pt x="322" y="323"/>
                </a:lnTo>
                <a:lnTo>
                  <a:pt x="322" y="313"/>
                </a:lnTo>
                <a:cubicBezTo>
                  <a:pt x="322" y="260"/>
                  <a:pt x="365" y="217"/>
                  <a:pt x="418" y="217"/>
                </a:cubicBezTo>
                <a:lnTo>
                  <a:pt x="420" y="217"/>
                </a:lnTo>
                <a:lnTo>
                  <a:pt x="331" y="349"/>
                </a:lnTo>
                <a:lnTo>
                  <a:pt x="327" y="339"/>
                </a:lnTo>
                <a:lnTo>
                  <a:pt x="325" y="333"/>
                </a:lnTo>
                <a:lnTo>
                  <a:pt x="507" y="313"/>
                </a:lnTo>
                <a:lnTo>
                  <a:pt x="506" y="318"/>
                </a:lnTo>
                <a:lnTo>
                  <a:pt x="506" y="281"/>
                </a:lnTo>
                <a:lnTo>
                  <a:pt x="507" y="286"/>
                </a:lnTo>
                <a:lnTo>
                  <a:pt x="316" y="304"/>
                </a:lnTo>
                <a:lnTo>
                  <a:pt x="316" y="300"/>
                </a:lnTo>
                <a:lnTo>
                  <a:pt x="316" y="294"/>
                </a:lnTo>
                <a:cubicBezTo>
                  <a:pt x="316" y="288"/>
                  <a:pt x="317" y="282"/>
                  <a:pt x="318" y="276"/>
                </a:cubicBezTo>
                <a:lnTo>
                  <a:pt x="319" y="271"/>
                </a:lnTo>
                <a:lnTo>
                  <a:pt x="321" y="262"/>
                </a:lnTo>
                <a:cubicBezTo>
                  <a:pt x="333" y="215"/>
                  <a:pt x="378" y="184"/>
                  <a:pt x="426" y="190"/>
                </a:cubicBezTo>
                <a:cubicBezTo>
                  <a:pt x="474" y="196"/>
                  <a:pt x="510" y="237"/>
                  <a:pt x="510" y="285"/>
                </a:cubicBezTo>
                <a:lnTo>
                  <a:pt x="510" y="290"/>
                </a:lnTo>
                <a:cubicBezTo>
                  <a:pt x="510" y="298"/>
                  <a:pt x="510" y="306"/>
                  <a:pt x="508" y="314"/>
                </a:cubicBezTo>
                <a:lnTo>
                  <a:pt x="507" y="318"/>
                </a:lnTo>
                <a:cubicBezTo>
                  <a:pt x="494" y="369"/>
                  <a:pt x="442" y="400"/>
                  <a:pt x="390" y="388"/>
                </a:cubicBezTo>
                <a:cubicBezTo>
                  <a:pt x="339" y="375"/>
                  <a:pt x="307" y="323"/>
                  <a:pt x="320" y="271"/>
                </a:cubicBezTo>
                <a:lnTo>
                  <a:pt x="321" y="267"/>
                </a:lnTo>
                <a:lnTo>
                  <a:pt x="321" y="267"/>
                </a:lnTo>
                <a:lnTo>
                  <a:pt x="415" y="381"/>
                </a:lnTo>
                <a:lnTo>
                  <a:pt x="414" y="381"/>
                </a:lnTo>
                <a:cubicBezTo>
                  <a:pt x="361" y="381"/>
                  <a:pt x="318" y="338"/>
                  <a:pt x="318" y="285"/>
                </a:cubicBezTo>
                <a:lnTo>
                  <a:pt x="318" y="271"/>
                </a:lnTo>
                <a:lnTo>
                  <a:pt x="318" y="256"/>
                </a:lnTo>
                <a:cubicBezTo>
                  <a:pt x="318" y="203"/>
                  <a:pt x="361" y="160"/>
                  <a:pt x="414" y="160"/>
                </a:cubicBezTo>
                <a:lnTo>
                  <a:pt x="416" y="160"/>
                </a:lnTo>
                <a:cubicBezTo>
                  <a:pt x="445" y="160"/>
                  <a:pt x="472" y="173"/>
                  <a:pt x="491" y="196"/>
                </a:cubicBezTo>
                <a:cubicBezTo>
                  <a:pt x="509" y="218"/>
                  <a:pt x="516" y="247"/>
                  <a:pt x="511" y="275"/>
                </a:cubicBezTo>
                <a:lnTo>
                  <a:pt x="509" y="285"/>
                </a:lnTo>
                <a:lnTo>
                  <a:pt x="414" y="170"/>
                </a:lnTo>
                <a:lnTo>
                  <a:pt x="416" y="170"/>
                </a:lnTo>
                <a:cubicBezTo>
                  <a:pt x="469" y="170"/>
                  <a:pt x="512" y="213"/>
                  <a:pt x="512" y="266"/>
                </a:cubicBezTo>
                <a:cubicBezTo>
                  <a:pt x="512" y="319"/>
                  <a:pt x="469" y="362"/>
                  <a:pt x="416" y="362"/>
                </a:cubicBezTo>
                <a:lnTo>
                  <a:pt x="414" y="362"/>
                </a:lnTo>
                <a:cubicBezTo>
                  <a:pt x="361" y="362"/>
                  <a:pt x="318" y="319"/>
                  <a:pt x="318" y="266"/>
                </a:cubicBezTo>
                <a:lnTo>
                  <a:pt x="318" y="256"/>
                </a:lnTo>
                <a:lnTo>
                  <a:pt x="320" y="237"/>
                </a:lnTo>
                <a:lnTo>
                  <a:pt x="415" y="343"/>
                </a:lnTo>
                <a:lnTo>
                  <a:pt x="413" y="343"/>
                </a:lnTo>
                <a:lnTo>
                  <a:pt x="508" y="229"/>
                </a:lnTo>
                <a:lnTo>
                  <a:pt x="509" y="234"/>
                </a:lnTo>
                <a:lnTo>
                  <a:pt x="509" y="233"/>
                </a:lnTo>
                <a:lnTo>
                  <a:pt x="319" y="256"/>
                </a:lnTo>
                <a:lnTo>
                  <a:pt x="319" y="253"/>
                </a:lnTo>
                <a:lnTo>
                  <a:pt x="321" y="269"/>
                </a:lnTo>
                <a:lnTo>
                  <a:pt x="320" y="263"/>
                </a:lnTo>
                <a:lnTo>
                  <a:pt x="319" y="257"/>
                </a:lnTo>
                <a:cubicBezTo>
                  <a:pt x="317" y="244"/>
                  <a:pt x="317" y="231"/>
                  <a:pt x="320" y="218"/>
                </a:cubicBezTo>
                <a:lnTo>
                  <a:pt x="321" y="214"/>
                </a:lnTo>
                <a:cubicBezTo>
                  <a:pt x="332" y="171"/>
                  <a:pt x="372" y="140"/>
                  <a:pt x="417" y="141"/>
                </a:cubicBezTo>
                <a:cubicBezTo>
                  <a:pt x="462" y="143"/>
                  <a:pt x="500" y="175"/>
                  <a:pt x="509" y="219"/>
                </a:cubicBezTo>
                <a:lnTo>
                  <a:pt x="510" y="224"/>
                </a:lnTo>
                <a:cubicBezTo>
                  <a:pt x="511" y="230"/>
                  <a:pt x="511" y="236"/>
                  <a:pt x="511" y="242"/>
                </a:cubicBezTo>
                <a:lnTo>
                  <a:pt x="511" y="247"/>
                </a:lnTo>
                <a:cubicBezTo>
                  <a:pt x="511" y="300"/>
                  <a:pt x="468" y="343"/>
                  <a:pt x="415" y="343"/>
                </a:cubicBezTo>
                <a:cubicBezTo>
                  <a:pt x="362" y="343"/>
                  <a:pt x="319" y="300"/>
                  <a:pt x="319" y="247"/>
                </a:cubicBezTo>
                <a:lnTo>
                  <a:pt x="319" y="237"/>
                </a:lnTo>
                <a:lnTo>
                  <a:pt x="319" y="228"/>
                </a:lnTo>
                <a:cubicBezTo>
                  <a:pt x="319" y="181"/>
                  <a:pt x="354" y="141"/>
                  <a:pt x="400" y="134"/>
                </a:cubicBezTo>
                <a:cubicBezTo>
                  <a:pt x="447" y="126"/>
                  <a:pt x="492" y="153"/>
                  <a:pt x="507" y="198"/>
                </a:cubicBezTo>
                <a:lnTo>
                  <a:pt x="508" y="201"/>
                </a:lnTo>
                <a:cubicBezTo>
                  <a:pt x="511" y="211"/>
                  <a:pt x="512" y="221"/>
                  <a:pt x="512" y="231"/>
                </a:cubicBezTo>
                <a:lnTo>
                  <a:pt x="512" y="237"/>
                </a:lnTo>
                <a:lnTo>
                  <a:pt x="512" y="244"/>
                </a:lnTo>
                <a:cubicBezTo>
                  <a:pt x="512" y="255"/>
                  <a:pt x="511" y="265"/>
                  <a:pt x="508" y="275"/>
                </a:cubicBezTo>
                <a:lnTo>
                  <a:pt x="507" y="278"/>
                </a:lnTo>
                <a:cubicBezTo>
                  <a:pt x="491" y="326"/>
                  <a:pt x="440" y="353"/>
                  <a:pt x="391" y="340"/>
                </a:cubicBezTo>
                <a:cubicBezTo>
                  <a:pt x="342" y="327"/>
                  <a:pt x="311" y="278"/>
                  <a:pt x="321" y="229"/>
                </a:cubicBezTo>
                <a:lnTo>
                  <a:pt x="322" y="224"/>
                </a:lnTo>
                <a:lnTo>
                  <a:pt x="325" y="213"/>
                </a:lnTo>
                <a:lnTo>
                  <a:pt x="325" y="206"/>
                </a:lnTo>
                <a:cubicBezTo>
                  <a:pt x="332" y="158"/>
                  <a:pt x="372" y="122"/>
                  <a:pt x="420" y="122"/>
                </a:cubicBezTo>
                <a:lnTo>
                  <a:pt x="421" y="122"/>
                </a:lnTo>
                <a:cubicBezTo>
                  <a:pt x="474" y="122"/>
                  <a:pt x="517" y="165"/>
                  <a:pt x="517" y="218"/>
                </a:cubicBezTo>
                <a:lnTo>
                  <a:pt x="517" y="225"/>
                </a:lnTo>
                <a:lnTo>
                  <a:pt x="513" y="195"/>
                </a:lnTo>
                <a:lnTo>
                  <a:pt x="514" y="198"/>
                </a:lnTo>
                <a:lnTo>
                  <a:pt x="327" y="221"/>
                </a:lnTo>
                <a:lnTo>
                  <a:pt x="328" y="208"/>
                </a:lnTo>
                <a:lnTo>
                  <a:pt x="330" y="188"/>
                </a:lnTo>
                <a:lnTo>
                  <a:pt x="329" y="192"/>
                </a:lnTo>
                <a:lnTo>
                  <a:pt x="329" y="190"/>
                </a:lnTo>
                <a:cubicBezTo>
                  <a:pt x="329" y="137"/>
                  <a:pt x="372" y="94"/>
                  <a:pt x="425" y="94"/>
                </a:cubicBezTo>
                <a:cubicBezTo>
                  <a:pt x="478" y="94"/>
                  <a:pt x="521" y="137"/>
                  <a:pt x="521" y="190"/>
                </a:cubicBezTo>
                <a:lnTo>
                  <a:pt x="521" y="199"/>
                </a:lnTo>
                <a:lnTo>
                  <a:pt x="522" y="200"/>
                </a:lnTo>
                <a:lnTo>
                  <a:pt x="426" y="113"/>
                </a:lnTo>
                <a:lnTo>
                  <a:pt x="429" y="113"/>
                </a:lnTo>
                <a:lnTo>
                  <a:pt x="431" y="113"/>
                </a:lnTo>
                <a:lnTo>
                  <a:pt x="336" y="199"/>
                </a:lnTo>
                <a:lnTo>
                  <a:pt x="337" y="190"/>
                </a:lnTo>
                <a:lnTo>
                  <a:pt x="336" y="190"/>
                </a:lnTo>
                <a:cubicBezTo>
                  <a:pt x="336" y="137"/>
                  <a:pt x="379" y="94"/>
                  <a:pt x="432" y="94"/>
                </a:cubicBezTo>
                <a:lnTo>
                  <a:pt x="433" y="94"/>
                </a:lnTo>
                <a:lnTo>
                  <a:pt x="372" y="117"/>
                </a:lnTo>
                <a:lnTo>
                  <a:pt x="378" y="112"/>
                </a:lnTo>
                <a:lnTo>
                  <a:pt x="384" y="107"/>
                </a:lnTo>
                <a:lnTo>
                  <a:pt x="445" y="276"/>
                </a:lnTo>
                <a:lnTo>
                  <a:pt x="444" y="276"/>
                </a:lnTo>
                <a:cubicBezTo>
                  <a:pt x="405" y="276"/>
                  <a:pt x="370" y="253"/>
                  <a:pt x="355" y="216"/>
                </a:cubicBezTo>
                <a:lnTo>
                  <a:pt x="353" y="211"/>
                </a:lnTo>
                <a:lnTo>
                  <a:pt x="348" y="195"/>
                </a:lnTo>
                <a:cubicBezTo>
                  <a:pt x="336" y="146"/>
                  <a:pt x="364" y="96"/>
                  <a:pt x="412" y="80"/>
                </a:cubicBezTo>
                <a:cubicBezTo>
                  <a:pt x="460" y="65"/>
                  <a:pt x="512" y="89"/>
                  <a:pt x="531" y="136"/>
                </a:cubicBezTo>
                <a:lnTo>
                  <a:pt x="533" y="141"/>
                </a:lnTo>
                <a:lnTo>
                  <a:pt x="531" y="138"/>
                </a:lnTo>
                <a:lnTo>
                  <a:pt x="349" y="180"/>
                </a:lnTo>
                <a:lnTo>
                  <a:pt x="349" y="176"/>
                </a:lnTo>
                <a:lnTo>
                  <a:pt x="351" y="195"/>
                </a:lnTo>
                <a:lnTo>
                  <a:pt x="350" y="190"/>
                </a:lnTo>
                <a:lnTo>
                  <a:pt x="429" y="266"/>
                </a:lnTo>
                <a:lnTo>
                  <a:pt x="423" y="265"/>
                </a:lnTo>
                <a:lnTo>
                  <a:pt x="454" y="265"/>
                </a:lnTo>
                <a:lnTo>
                  <a:pt x="448" y="266"/>
                </a:lnTo>
                <a:lnTo>
                  <a:pt x="522" y="136"/>
                </a:lnTo>
                <a:lnTo>
                  <a:pt x="524" y="141"/>
                </a:lnTo>
                <a:lnTo>
                  <a:pt x="522" y="138"/>
                </a:lnTo>
                <a:lnTo>
                  <a:pt x="345" y="211"/>
                </a:lnTo>
                <a:lnTo>
                  <a:pt x="344" y="208"/>
                </a:lnTo>
                <a:cubicBezTo>
                  <a:pt x="343" y="203"/>
                  <a:pt x="342" y="198"/>
                  <a:pt x="341" y="193"/>
                </a:cubicBezTo>
                <a:lnTo>
                  <a:pt x="340" y="187"/>
                </a:lnTo>
                <a:cubicBezTo>
                  <a:pt x="338" y="179"/>
                  <a:pt x="338" y="170"/>
                  <a:pt x="339" y="162"/>
                </a:cubicBezTo>
                <a:lnTo>
                  <a:pt x="340" y="152"/>
                </a:lnTo>
                <a:lnTo>
                  <a:pt x="339" y="152"/>
                </a:lnTo>
                <a:lnTo>
                  <a:pt x="339" y="150"/>
                </a:lnTo>
                <a:lnTo>
                  <a:pt x="338" y="133"/>
                </a:lnTo>
                <a:cubicBezTo>
                  <a:pt x="338" y="86"/>
                  <a:pt x="373" y="46"/>
                  <a:pt x="419" y="39"/>
                </a:cubicBezTo>
                <a:cubicBezTo>
                  <a:pt x="466" y="31"/>
                  <a:pt x="511" y="58"/>
                  <a:pt x="526" y="103"/>
                </a:cubicBezTo>
                <a:lnTo>
                  <a:pt x="527" y="106"/>
                </a:lnTo>
                <a:cubicBezTo>
                  <a:pt x="528" y="111"/>
                  <a:pt x="529" y="116"/>
                  <a:pt x="530" y="121"/>
                </a:cubicBezTo>
                <a:lnTo>
                  <a:pt x="531" y="127"/>
                </a:lnTo>
                <a:cubicBezTo>
                  <a:pt x="534" y="141"/>
                  <a:pt x="533" y="156"/>
                  <a:pt x="528" y="170"/>
                </a:cubicBezTo>
                <a:lnTo>
                  <a:pt x="525" y="180"/>
                </a:lnTo>
                <a:lnTo>
                  <a:pt x="433" y="56"/>
                </a:lnTo>
                <a:lnTo>
                  <a:pt x="434" y="56"/>
                </a:lnTo>
                <a:lnTo>
                  <a:pt x="339" y="143"/>
                </a:lnTo>
                <a:lnTo>
                  <a:pt x="340" y="133"/>
                </a:lnTo>
                <a:lnTo>
                  <a:pt x="341" y="158"/>
                </a:lnTo>
                <a:lnTo>
                  <a:pt x="340" y="152"/>
                </a:lnTo>
                <a:lnTo>
                  <a:pt x="343" y="167"/>
                </a:lnTo>
                <a:lnTo>
                  <a:pt x="342" y="164"/>
                </a:lnTo>
                <a:lnTo>
                  <a:pt x="529" y="133"/>
                </a:lnTo>
                <a:lnTo>
                  <a:pt x="529" y="136"/>
                </a:lnTo>
                <a:lnTo>
                  <a:pt x="529" y="123"/>
                </a:lnTo>
                <a:lnTo>
                  <a:pt x="530" y="130"/>
                </a:lnTo>
                <a:lnTo>
                  <a:pt x="530" y="134"/>
                </a:lnTo>
                <a:cubicBezTo>
                  <a:pt x="531" y="139"/>
                  <a:pt x="531" y="144"/>
                  <a:pt x="531" y="149"/>
                </a:cubicBezTo>
                <a:lnTo>
                  <a:pt x="531" y="152"/>
                </a:lnTo>
                <a:cubicBezTo>
                  <a:pt x="531" y="203"/>
                  <a:pt x="492" y="245"/>
                  <a:pt x="441" y="248"/>
                </a:cubicBezTo>
                <a:cubicBezTo>
                  <a:pt x="391" y="251"/>
                  <a:pt x="346" y="215"/>
                  <a:pt x="340" y="164"/>
                </a:cubicBezTo>
                <a:lnTo>
                  <a:pt x="339" y="156"/>
                </a:lnTo>
                <a:lnTo>
                  <a:pt x="338" y="151"/>
                </a:lnTo>
                <a:cubicBezTo>
                  <a:pt x="336" y="140"/>
                  <a:pt x="336" y="130"/>
                  <a:pt x="337" y="120"/>
                </a:cubicBezTo>
                <a:lnTo>
                  <a:pt x="338" y="113"/>
                </a:lnTo>
                <a:cubicBezTo>
                  <a:pt x="339" y="107"/>
                  <a:pt x="341" y="102"/>
                  <a:pt x="342" y="96"/>
                </a:cubicBezTo>
                <a:lnTo>
                  <a:pt x="343" y="93"/>
                </a:lnTo>
                <a:cubicBezTo>
                  <a:pt x="358" y="48"/>
                  <a:pt x="403" y="21"/>
                  <a:pt x="450" y="29"/>
                </a:cubicBezTo>
                <a:cubicBezTo>
                  <a:pt x="496" y="36"/>
                  <a:pt x="530" y="76"/>
                  <a:pt x="530" y="123"/>
                </a:cubicBezTo>
                <a:lnTo>
                  <a:pt x="530" y="128"/>
                </a:lnTo>
                <a:lnTo>
                  <a:pt x="530" y="133"/>
                </a:lnTo>
                <a:cubicBezTo>
                  <a:pt x="530" y="182"/>
                  <a:pt x="494" y="223"/>
                  <a:pt x="446" y="229"/>
                </a:cubicBezTo>
                <a:cubicBezTo>
                  <a:pt x="398" y="235"/>
                  <a:pt x="353" y="204"/>
                  <a:pt x="341" y="157"/>
                </a:cubicBezTo>
                <a:lnTo>
                  <a:pt x="340" y="153"/>
                </a:lnTo>
                <a:lnTo>
                  <a:pt x="338" y="139"/>
                </a:lnTo>
                <a:cubicBezTo>
                  <a:pt x="335" y="124"/>
                  <a:pt x="336" y="108"/>
                  <a:pt x="341" y="93"/>
                </a:cubicBezTo>
                <a:lnTo>
                  <a:pt x="344" y="84"/>
                </a:lnTo>
                <a:lnTo>
                  <a:pt x="341" y="133"/>
                </a:lnTo>
                <a:lnTo>
                  <a:pt x="339" y="123"/>
                </a:lnTo>
                <a:cubicBezTo>
                  <a:pt x="329" y="71"/>
                  <a:pt x="363" y="21"/>
                  <a:pt x="415" y="10"/>
                </a:cubicBezTo>
                <a:cubicBezTo>
                  <a:pt x="467" y="0"/>
                  <a:pt x="517" y="34"/>
                  <a:pt x="528" y="86"/>
                </a:cubicBezTo>
                <a:lnTo>
                  <a:pt x="530" y="96"/>
                </a:lnTo>
                <a:cubicBezTo>
                  <a:pt x="533" y="112"/>
                  <a:pt x="532" y="129"/>
                  <a:pt x="527" y="145"/>
                </a:cubicBezTo>
                <a:lnTo>
                  <a:pt x="524" y="154"/>
                </a:lnTo>
                <a:lnTo>
                  <a:pt x="527" y="108"/>
                </a:lnTo>
                <a:lnTo>
                  <a:pt x="527" y="106"/>
                </a:lnTo>
                <a:lnTo>
                  <a:pt x="528" y="110"/>
                </a:lnTo>
                <a:lnTo>
                  <a:pt x="338" y="133"/>
                </a:lnTo>
                <a:lnTo>
                  <a:pt x="338" y="128"/>
                </a:lnTo>
                <a:lnTo>
                  <a:pt x="338" y="123"/>
                </a:lnTo>
                <a:lnTo>
                  <a:pt x="526" y="154"/>
                </a:lnTo>
                <a:lnTo>
                  <a:pt x="525" y="157"/>
                </a:lnTo>
                <a:lnTo>
                  <a:pt x="529" y="140"/>
                </a:lnTo>
                <a:lnTo>
                  <a:pt x="528" y="147"/>
                </a:lnTo>
                <a:lnTo>
                  <a:pt x="527" y="116"/>
                </a:lnTo>
                <a:lnTo>
                  <a:pt x="530" y="133"/>
                </a:lnTo>
                <a:lnTo>
                  <a:pt x="531" y="141"/>
                </a:lnTo>
                <a:lnTo>
                  <a:pt x="339" y="152"/>
                </a:lnTo>
                <a:lnTo>
                  <a:pt x="339" y="149"/>
                </a:lnTo>
                <a:lnTo>
                  <a:pt x="341" y="165"/>
                </a:lnTo>
                <a:lnTo>
                  <a:pt x="339" y="157"/>
                </a:lnTo>
                <a:lnTo>
                  <a:pt x="338" y="150"/>
                </a:lnTo>
                <a:cubicBezTo>
                  <a:pt x="338" y="146"/>
                  <a:pt x="337" y="141"/>
                  <a:pt x="337" y="136"/>
                </a:cubicBezTo>
                <a:lnTo>
                  <a:pt x="337" y="133"/>
                </a:lnTo>
                <a:cubicBezTo>
                  <a:pt x="337" y="86"/>
                  <a:pt x="372" y="46"/>
                  <a:pt x="418" y="39"/>
                </a:cubicBezTo>
                <a:cubicBezTo>
                  <a:pt x="465" y="31"/>
                  <a:pt x="510" y="58"/>
                  <a:pt x="525" y="103"/>
                </a:cubicBezTo>
                <a:lnTo>
                  <a:pt x="526" y="106"/>
                </a:lnTo>
                <a:cubicBezTo>
                  <a:pt x="527" y="111"/>
                  <a:pt x="528" y="116"/>
                  <a:pt x="529" y="121"/>
                </a:cubicBezTo>
                <a:lnTo>
                  <a:pt x="530" y="127"/>
                </a:lnTo>
                <a:cubicBezTo>
                  <a:pt x="532" y="135"/>
                  <a:pt x="532" y="144"/>
                  <a:pt x="531" y="152"/>
                </a:cubicBezTo>
                <a:lnTo>
                  <a:pt x="530" y="162"/>
                </a:lnTo>
                <a:cubicBezTo>
                  <a:pt x="525" y="211"/>
                  <a:pt x="484" y="248"/>
                  <a:pt x="434" y="248"/>
                </a:cubicBezTo>
                <a:lnTo>
                  <a:pt x="433" y="248"/>
                </a:lnTo>
                <a:cubicBezTo>
                  <a:pt x="403" y="248"/>
                  <a:pt x="375" y="234"/>
                  <a:pt x="356" y="210"/>
                </a:cubicBezTo>
                <a:cubicBezTo>
                  <a:pt x="338" y="185"/>
                  <a:pt x="333" y="154"/>
                  <a:pt x="342" y="125"/>
                </a:cubicBezTo>
                <a:lnTo>
                  <a:pt x="345" y="115"/>
                </a:lnTo>
                <a:lnTo>
                  <a:pt x="342" y="158"/>
                </a:lnTo>
                <a:lnTo>
                  <a:pt x="341" y="152"/>
                </a:lnTo>
                <a:lnTo>
                  <a:pt x="344" y="167"/>
                </a:lnTo>
                <a:lnTo>
                  <a:pt x="343" y="164"/>
                </a:lnTo>
                <a:lnTo>
                  <a:pt x="530" y="133"/>
                </a:lnTo>
                <a:lnTo>
                  <a:pt x="530" y="133"/>
                </a:lnTo>
                <a:lnTo>
                  <a:pt x="531" y="152"/>
                </a:lnTo>
                <a:lnTo>
                  <a:pt x="531" y="171"/>
                </a:lnTo>
                <a:lnTo>
                  <a:pt x="530" y="181"/>
                </a:lnTo>
                <a:lnTo>
                  <a:pt x="529" y="156"/>
                </a:lnTo>
                <a:lnTo>
                  <a:pt x="530" y="162"/>
                </a:lnTo>
                <a:lnTo>
                  <a:pt x="527" y="147"/>
                </a:lnTo>
                <a:lnTo>
                  <a:pt x="528" y="150"/>
                </a:lnTo>
                <a:cubicBezTo>
                  <a:pt x="543" y="198"/>
                  <a:pt x="520" y="250"/>
                  <a:pt x="473" y="269"/>
                </a:cubicBezTo>
                <a:cubicBezTo>
                  <a:pt x="427" y="288"/>
                  <a:pt x="373" y="268"/>
                  <a:pt x="351" y="223"/>
                </a:cubicBezTo>
                <a:lnTo>
                  <a:pt x="345" y="212"/>
                </a:lnTo>
                <a:lnTo>
                  <a:pt x="343" y="207"/>
                </a:lnTo>
                <a:cubicBezTo>
                  <a:pt x="333" y="180"/>
                  <a:pt x="335" y="150"/>
                  <a:pt x="349" y="124"/>
                </a:cubicBezTo>
                <a:cubicBezTo>
                  <a:pt x="363" y="99"/>
                  <a:pt x="388" y="82"/>
                  <a:pt x="417" y="77"/>
                </a:cubicBezTo>
                <a:lnTo>
                  <a:pt x="423" y="76"/>
                </a:lnTo>
                <a:cubicBezTo>
                  <a:pt x="433" y="74"/>
                  <a:pt x="444" y="74"/>
                  <a:pt x="454" y="76"/>
                </a:cubicBezTo>
                <a:lnTo>
                  <a:pt x="460" y="77"/>
                </a:lnTo>
                <a:cubicBezTo>
                  <a:pt x="500" y="83"/>
                  <a:pt x="531" y="114"/>
                  <a:pt x="539" y="153"/>
                </a:cubicBezTo>
                <a:lnTo>
                  <a:pt x="540" y="158"/>
                </a:lnTo>
                <a:cubicBezTo>
                  <a:pt x="541" y="164"/>
                  <a:pt x="541" y="170"/>
                  <a:pt x="541" y="176"/>
                </a:cubicBezTo>
                <a:lnTo>
                  <a:pt x="541" y="180"/>
                </a:lnTo>
                <a:cubicBezTo>
                  <a:pt x="541" y="225"/>
                  <a:pt x="511" y="264"/>
                  <a:pt x="468" y="274"/>
                </a:cubicBezTo>
                <a:cubicBezTo>
                  <a:pt x="424" y="284"/>
                  <a:pt x="380" y="263"/>
                  <a:pt x="360" y="223"/>
                </a:cubicBezTo>
                <a:lnTo>
                  <a:pt x="354" y="212"/>
                </a:lnTo>
                <a:lnTo>
                  <a:pt x="352" y="207"/>
                </a:lnTo>
                <a:lnTo>
                  <a:pt x="535" y="148"/>
                </a:lnTo>
                <a:lnTo>
                  <a:pt x="532" y="140"/>
                </a:lnTo>
                <a:lnTo>
                  <a:pt x="534" y="145"/>
                </a:lnTo>
                <a:lnTo>
                  <a:pt x="444" y="84"/>
                </a:lnTo>
                <a:lnTo>
                  <a:pt x="445" y="84"/>
                </a:lnTo>
                <a:cubicBezTo>
                  <a:pt x="486" y="84"/>
                  <a:pt x="522" y="110"/>
                  <a:pt x="536" y="148"/>
                </a:cubicBezTo>
                <a:cubicBezTo>
                  <a:pt x="549" y="186"/>
                  <a:pt x="538" y="228"/>
                  <a:pt x="507" y="254"/>
                </a:cubicBezTo>
                <a:lnTo>
                  <a:pt x="501" y="259"/>
                </a:lnTo>
                <a:lnTo>
                  <a:pt x="495" y="264"/>
                </a:lnTo>
                <a:cubicBezTo>
                  <a:pt x="478" y="279"/>
                  <a:pt x="456" y="286"/>
                  <a:pt x="433" y="286"/>
                </a:cubicBezTo>
                <a:lnTo>
                  <a:pt x="432" y="286"/>
                </a:lnTo>
                <a:lnTo>
                  <a:pt x="528" y="190"/>
                </a:lnTo>
                <a:lnTo>
                  <a:pt x="528" y="211"/>
                </a:lnTo>
                <a:lnTo>
                  <a:pt x="527" y="220"/>
                </a:lnTo>
                <a:cubicBezTo>
                  <a:pt x="521" y="269"/>
                  <a:pt x="480" y="305"/>
                  <a:pt x="431" y="305"/>
                </a:cubicBezTo>
                <a:lnTo>
                  <a:pt x="429" y="305"/>
                </a:lnTo>
                <a:lnTo>
                  <a:pt x="426" y="305"/>
                </a:lnTo>
                <a:cubicBezTo>
                  <a:pt x="377" y="305"/>
                  <a:pt x="336" y="268"/>
                  <a:pt x="331" y="219"/>
                </a:cubicBezTo>
                <a:lnTo>
                  <a:pt x="329" y="199"/>
                </a:lnTo>
                <a:lnTo>
                  <a:pt x="329" y="190"/>
                </a:lnTo>
                <a:lnTo>
                  <a:pt x="521" y="190"/>
                </a:lnTo>
                <a:lnTo>
                  <a:pt x="521" y="192"/>
                </a:lnTo>
                <a:lnTo>
                  <a:pt x="521" y="211"/>
                </a:lnTo>
                <a:lnTo>
                  <a:pt x="519" y="223"/>
                </a:lnTo>
                <a:lnTo>
                  <a:pt x="518" y="236"/>
                </a:lnTo>
                <a:cubicBezTo>
                  <a:pt x="515" y="281"/>
                  <a:pt x="480" y="318"/>
                  <a:pt x="434" y="324"/>
                </a:cubicBezTo>
                <a:cubicBezTo>
                  <a:pt x="389" y="329"/>
                  <a:pt x="346" y="302"/>
                  <a:pt x="331" y="259"/>
                </a:cubicBezTo>
                <a:lnTo>
                  <a:pt x="330" y="256"/>
                </a:lnTo>
                <a:cubicBezTo>
                  <a:pt x="327" y="246"/>
                  <a:pt x="325" y="236"/>
                  <a:pt x="325" y="225"/>
                </a:cubicBezTo>
                <a:lnTo>
                  <a:pt x="325" y="218"/>
                </a:lnTo>
                <a:lnTo>
                  <a:pt x="421" y="314"/>
                </a:lnTo>
                <a:lnTo>
                  <a:pt x="420" y="314"/>
                </a:lnTo>
                <a:lnTo>
                  <a:pt x="516" y="231"/>
                </a:lnTo>
                <a:lnTo>
                  <a:pt x="512" y="254"/>
                </a:lnTo>
                <a:lnTo>
                  <a:pt x="511" y="261"/>
                </a:lnTo>
                <a:lnTo>
                  <a:pt x="510" y="266"/>
                </a:lnTo>
                <a:lnTo>
                  <a:pt x="324" y="217"/>
                </a:lnTo>
                <a:lnTo>
                  <a:pt x="325" y="214"/>
                </a:lnTo>
                <a:lnTo>
                  <a:pt x="320" y="244"/>
                </a:lnTo>
                <a:lnTo>
                  <a:pt x="320" y="237"/>
                </a:lnTo>
                <a:lnTo>
                  <a:pt x="320" y="231"/>
                </a:lnTo>
                <a:lnTo>
                  <a:pt x="325" y="262"/>
                </a:lnTo>
                <a:lnTo>
                  <a:pt x="324" y="259"/>
                </a:lnTo>
                <a:lnTo>
                  <a:pt x="511" y="228"/>
                </a:lnTo>
                <a:lnTo>
                  <a:pt x="511" y="237"/>
                </a:lnTo>
                <a:lnTo>
                  <a:pt x="511" y="247"/>
                </a:lnTo>
                <a:lnTo>
                  <a:pt x="319" y="247"/>
                </a:lnTo>
                <a:lnTo>
                  <a:pt x="319" y="242"/>
                </a:lnTo>
                <a:lnTo>
                  <a:pt x="321" y="261"/>
                </a:lnTo>
                <a:lnTo>
                  <a:pt x="320" y="256"/>
                </a:lnTo>
                <a:lnTo>
                  <a:pt x="508" y="261"/>
                </a:lnTo>
                <a:lnTo>
                  <a:pt x="507" y="265"/>
                </a:lnTo>
                <a:lnTo>
                  <a:pt x="508" y="226"/>
                </a:lnTo>
                <a:lnTo>
                  <a:pt x="509" y="232"/>
                </a:lnTo>
                <a:lnTo>
                  <a:pt x="510" y="238"/>
                </a:lnTo>
                <a:cubicBezTo>
                  <a:pt x="511" y="243"/>
                  <a:pt x="511" y="248"/>
                  <a:pt x="511" y="253"/>
                </a:cubicBezTo>
                <a:lnTo>
                  <a:pt x="511" y="256"/>
                </a:lnTo>
                <a:cubicBezTo>
                  <a:pt x="511" y="305"/>
                  <a:pt x="475" y="346"/>
                  <a:pt x="427" y="352"/>
                </a:cubicBezTo>
                <a:cubicBezTo>
                  <a:pt x="379" y="358"/>
                  <a:pt x="334" y="327"/>
                  <a:pt x="322" y="280"/>
                </a:cubicBezTo>
                <a:lnTo>
                  <a:pt x="320" y="271"/>
                </a:lnTo>
                <a:lnTo>
                  <a:pt x="319" y="266"/>
                </a:lnTo>
                <a:cubicBezTo>
                  <a:pt x="314" y="238"/>
                  <a:pt x="321" y="209"/>
                  <a:pt x="339" y="187"/>
                </a:cubicBezTo>
                <a:cubicBezTo>
                  <a:pt x="357" y="164"/>
                  <a:pt x="385" y="151"/>
                  <a:pt x="413" y="151"/>
                </a:cubicBezTo>
                <a:lnTo>
                  <a:pt x="415" y="151"/>
                </a:lnTo>
                <a:cubicBezTo>
                  <a:pt x="443" y="151"/>
                  <a:pt x="469" y="163"/>
                  <a:pt x="487" y="183"/>
                </a:cubicBezTo>
                <a:cubicBezTo>
                  <a:pt x="505" y="204"/>
                  <a:pt x="514" y="231"/>
                  <a:pt x="511" y="258"/>
                </a:cubicBezTo>
                <a:lnTo>
                  <a:pt x="510" y="256"/>
                </a:lnTo>
                <a:lnTo>
                  <a:pt x="510" y="266"/>
                </a:lnTo>
                <a:lnTo>
                  <a:pt x="414" y="170"/>
                </a:lnTo>
                <a:lnTo>
                  <a:pt x="416" y="170"/>
                </a:lnTo>
                <a:lnTo>
                  <a:pt x="416" y="362"/>
                </a:lnTo>
                <a:lnTo>
                  <a:pt x="414" y="362"/>
                </a:lnTo>
                <a:cubicBezTo>
                  <a:pt x="386" y="362"/>
                  <a:pt x="358" y="350"/>
                  <a:pt x="340" y="327"/>
                </a:cubicBezTo>
                <a:cubicBezTo>
                  <a:pt x="322" y="305"/>
                  <a:pt x="315" y="276"/>
                  <a:pt x="320" y="248"/>
                </a:cubicBezTo>
                <a:lnTo>
                  <a:pt x="322" y="238"/>
                </a:lnTo>
                <a:lnTo>
                  <a:pt x="416" y="352"/>
                </a:lnTo>
                <a:lnTo>
                  <a:pt x="414" y="352"/>
                </a:lnTo>
                <a:lnTo>
                  <a:pt x="510" y="256"/>
                </a:lnTo>
                <a:lnTo>
                  <a:pt x="510" y="271"/>
                </a:lnTo>
                <a:lnTo>
                  <a:pt x="510" y="285"/>
                </a:lnTo>
                <a:lnTo>
                  <a:pt x="414" y="189"/>
                </a:lnTo>
                <a:lnTo>
                  <a:pt x="415" y="189"/>
                </a:lnTo>
                <a:cubicBezTo>
                  <a:pt x="444" y="189"/>
                  <a:pt x="471" y="202"/>
                  <a:pt x="490" y="225"/>
                </a:cubicBezTo>
                <a:cubicBezTo>
                  <a:pt x="508" y="247"/>
                  <a:pt x="515" y="276"/>
                  <a:pt x="510" y="304"/>
                </a:cubicBezTo>
                <a:lnTo>
                  <a:pt x="508" y="314"/>
                </a:lnTo>
                <a:lnTo>
                  <a:pt x="507" y="318"/>
                </a:lnTo>
                <a:lnTo>
                  <a:pt x="320" y="271"/>
                </a:lnTo>
                <a:lnTo>
                  <a:pt x="321" y="267"/>
                </a:lnTo>
                <a:lnTo>
                  <a:pt x="318" y="290"/>
                </a:lnTo>
                <a:lnTo>
                  <a:pt x="318" y="285"/>
                </a:lnTo>
                <a:lnTo>
                  <a:pt x="508" y="309"/>
                </a:lnTo>
                <a:lnTo>
                  <a:pt x="508" y="308"/>
                </a:lnTo>
                <a:lnTo>
                  <a:pt x="507" y="313"/>
                </a:lnTo>
                <a:lnTo>
                  <a:pt x="508" y="294"/>
                </a:lnTo>
                <a:lnTo>
                  <a:pt x="508" y="300"/>
                </a:lnTo>
                <a:lnTo>
                  <a:pt x="508" y="304"/>
                </a:lnTo>
                <a:cubicBezTo>
                  <a:pt x="508" y="354"/>
                  <a:pt x="471" y="395"/>
                  <a:pt x="422" y="400"/>
                </a:cubicBezTo>
                <a:cubicBezTo>
                  <a:pt x="373" y="405"/>
                  <a:pt x="328" y="372"/>
                  <a:pt x="318" y="323"/>
                </a:cubicBezTo>
                <a:lnTo>
                  <a:pt x="317" y="318"/>
                </a:lnTo>
                <a:cubicBezTo>
                  <a:pt x="315" y="306"/>
                  <a:pt x="315" y="293"/>
                  <a:pt x="317" y="281"/>
                </a:cubicBezTo>
                <a:lnTo>
                  <a:pt x="318" y="276"/>
                </a:lnTo>
                <a:cubicBezTo>
                  <a:pt x="327" y="235"/>
                  <a:pt x="360" y="204"/>
                  <a:pt x="402" y="199"/>
                </a:cubicBezTo>
                <a:cubicBezTo>
                  <a:pt x="443" y="194"/>
                  <a:pt x="483" y="217"/>
                  <a:pt x="500" y="255"/>
                </a:cubicBezTo>
                <a:lnTo>
                  <a:pt x="506" y="268"/>
                </a:lnTo>
                <a:lnTo>
                  <a:pt x="510" y="278"/>
                </a:lnTo>
                <a:cubicBezTo>
                  <a:pt x="521" y="307"/>
                  <a:pt x="518" y="341"/>
                  <a:pt x="500" y="367"/>
                </a:cubicBezTo>
                <a:cubicBezTo>
                  <a:pt x="482" y="394"/>
                  <a:pt x="452" y="409"/>
                  <a:pt x="420" y="409"/>
                </a:cubicBezTo>
                <a:lnTo>
                  <a:pt x="418" y="409"/>
                </a:lnTo>
                <a:lnTo>
                  <a:pt x="514" y="313"/>
                </a:lnTo>
                <a:lnTo>
                  <a:pt x="514" y="323"/>
                </a:lnTo>
                <a:cubicBezTo>
                  <a:pt x="514" y="376"/>
                  <a:pt x="471" y="419"/>
                  <a:pt x="418" y="419"/>
                </a:cubicBezTo>
                <a:lnTo>
                  <a:pt x="417" y="419"/>
                </a:lnTo>
                <a:cubicBezTo>
                  <a:pt x="364" y="419"/>
                  <a:pt x="321" y="376"/>
                  <a:pt x="321" y="323"/>
                </a:cubicBezTo>
                <a:lnTo>
                  <a:pt x="321" y="317"/>
                </a:lnTo>
                <a:lnTo>
                  <a:pt x="332" y="360"/>
                </a:lnTo>
                <a:lnTo>
                  <a:pt x="330" y="356"/>
                </a:lnTo>
                <a:lnTo>
                  <a:pt x="469" y="393"/>
                </a:lnTo>
                <a:lnTo>
                  <a:pt x="472" y="390"/>
                </a:lnTo>
                <a:lnTo>
                  <a:pt x="465" y="396"/>
                </a:lnTo>
                <a:lnTo>
                  <a:pt x="488" y="366"/>
                </a:lnTo>
                <a:lnTo>
                  <a:pt x="485" y="372"/>
                </a:lnTo>
                <a:lnTo>
                  <a:pt x="491" y="360"/>
                </a:lnTo>
                <a:lnTo>
                  <a:pt x="490" y="363"/>
                </a:lnTo>
                <a:cubicBezTo>
                  <a:pt x="476" y="403"/>
                  <a:pt x="437" y="430"/>
                  <a:pt x="395" y="428"/>
                </a:cubicBezTo>
                <a:cubicBezTo>
                  <a:pt x="352" y="427"/>
                  <a:pt x="316" y="397"/>
                  <a:pt x="305" y="356"/>
                </a:cubicBezTo>
                <a:lnTo>
                  <a:pt x="303" y="347"/>
                </a:lnTo>
                <a:lnTo>
                  <a:pt x="302" y="342"/>
                </a:lnTo>
                <a:lnTo>
                  <a:pt x="396" y="419"/>
                </a:lnTo>
                <a:lnTo>
                  <a:pt x="393" y="419"/>
                </a:lnTo>
                <a:lnTo>
                  <a:pt x="489" y="314"/>
                </a:lnTo>
                <a:lnTo>
                  <a:pt x="490" y="323"/>
                </a:lnTo>
                <a:lnTo>
                  <a:pt x="491" y="332"/>
                </a:lnTo>
                <a:cubicBezTo>
                  <a:pt x="494" y="359"/>
                  <a:pt x="485" y="386"/>
                  <a:pt x="467" y="406"/>
                </a:cubicBezTo>
                <a:cubicBezTo>
                  <a:pt x="449" y="427"/>
                  <a:pt x="423" y="438"/>
                  <a:pt x="395" y="438"/>
                </a:cubicBezTo>
                <a:lnTo>
                  <a:pt x="391" y="438"/>
                </a:lnTo>
                <a:lnTo>
                  <a:pt x="391" y="246"/>
                </a:lnTo>
                <a:lnTo>
                  <a:pt x="392" y="246"/>
                </a:lnTo>
                <a:cubicBezTo>
                  <a:pt x="421" y="246"/>
                  <a:pt x="448" y="259"/>
                  <a:pt x="467" y="282"/>
                </a:cubicBezTo>
                <a:cubicBezTo>
                  <a:pt x="485" y="304"/>
                  <a:pt x="492" y="333"/>
                  <a:pt x="487" y="361"/>
                </a:cubicBezTo>
                <a:lnTo>
                  <a:pt x="485" y="371"/>
                </a:lnTo>
                <a:lnTo>
                  <a:pt x="484" y="375"/>
                </a:lnTo>
                <a:cubicBezTo>
                  <a:pt x="471" y="425"/>
                  <a:pt x="420" y="457"/>
                  <a:pt x="369" y="445"/>
                </a:cubicBezTo>
                <a:cubicBezTo>
                  <a:pt x="319" y="434"/>
                  <a:pt x="286" y="384"/>
                  <a:pt x="296" y="333"/>
                </a:cubicBezTo>
                <a:lnTo>
                  <a:pt x="298" y="323"/>
                </a:lnTo>
                <a:lnTo>
                  <a:pt x="299" y="319"/>
                </a:lnTo>
                <a:cubicBezTo>
                  <a:pt x="311" y="272"/>
                  <a:pt x="356" y="241"/>
                  <a:pt x="404" y="247"/>
                </a:cubicBezTo>
                <a:cubicBezTo>
                  <a:pt x="452" y="253"/>
                  <a:pt x="488" y="294"/>
                  <a:pt x="488" y="342"/>
                </a:cubicBezTo>
                <a:lnTo>
                  <a:pt x="488" y="359"/>
                </a:lnTo>
                <a:lnTo>
                  <a:pt x="487" y="370"/>
                </a:lnTo>
                <a:lnTo>
                  <a:pt x="487" y="351"/>
                </a:lnTo>
                <a:lnTo>
                  <a:pt x="488" y="360"/>
                </a:lnTo>
                <a:lnTo>
                  <a:pt x="298" y="352"/>
                </a:lnTo>
                <a:lnTo>
                  <a:pt x="299" y="347"/>
                </a:lnTo>
                <a:lnTo>
                  <a:pt x="297" y="365"/>
                </a:lnTo>
                <a:lnTo>
                  <a:pt x="297" y="361"/>
                </a:lnTo>
                <a:lnTo>
                  <a:pt x="489" y="372"/>
                </a:lnTo>
                <a:lnTo>
                  <a:pt x="488" y="380"/>
                </a:lnTo>
                <a:lnTo>
                  <a:pt x="487" y="390"/>
                </a:lnTo>
                <a:lnTo>
                  <a:pt x="391" y="284"/>
                </a:lnTo>
                <a:lnTo>
                  <a:pt x="393" y="284"/>
                </a:lnTo>
                <a:lnTo>
                  <a:pt x="297" y="380"/>
                </a:lnTo>
                <a:lnTo>
                  <a:pt x="297" y="374"/>
                </a:lnTo>
                <a:lnTo>
                  <a:pt x="300" y="398"/>
                </a:lnTo>
                <a:lnTo>
                  <a:pt x="299" y="394"/>
                </a:lnTo>
                <a:lnTo>
                  <a:pt x="488" y="370"/>
                </a:lnTo>
                <a:lnTo>
                  <a:pt x="488" y="380"/>
                </a:lnTo>
                <a:lnTo>
                  <a:pt x="488" y="389"/>
                </a:lnTo>
                <a:lnTo>
                  <a:pt x="296" y="389"/>
                </a:lnTo>
                <a:lnTo>
                  <a:pt x="296" y="386"/>
                </a:lnTo>
                <a:lnTo>
                  <a:pt x="296" y="380"/>
                </a:lnTo>
                <a:lnTo>
                  <a:pt x="392" y="476"/>
                </a:lnTo>
                <a:lnTo>
                  <a:pt x="391" y="476"/>
                </a:lnTo>
                <a:lnTo>
                  <a:pt x="486" y="362"/>
                </a:lnTo>
                <a:lnTo>
                  <a:pt x="486" y="362"/>
                </a:lnTo>
                <a:lnTo>
                  <a:pt x="487" y="366"/>
                </a:lnTo>
                <a:cubicBezTo>
                  <a:pt x="489" y="374"/>
                  <a:pt x="489" y="382"/>
                  <a:pt x="489" y="389"/>
                </a:cubicBezTo>
                <a:lnTo>
                  <a:pt x="489" y="409"/>
                </a:lnTo>
                <a:lnTo>
                  <a:pt x="486" y="430"/>
                </a:lnTo>
                <a:lnTo>
                  <a:pt x="484" y="439"/>
                </a:lnTo>
                <a:cubicBezTo>
                  <a:pt x="475" y="483"/>
                  <a:pt x="436" y="514"/>
                  <a:pt x="392" y="514"/>
                </a:cubicBezTo>
                <a:cubicBezTo>
                  <a:pt x="347" y="515"/>
                  <a:pt x="308" y="485"/>
                  <a:pt x="297" y="442"/>
                </a:cubicBezTo>
                <a:lnTo>
                  <a:pt x="295" y="430"/>
                </a:lnTo>
                <a:lnTo>
                  <a:pt x="294" y="424"/>
                </a:lnTo>
                <a:lnTo>
                  <a:pt x="388" y="504"/>
                </a:lnTo>
                <a:lnTo>
                  <a:pt x="387" y="504"/>
                </a:lnTo>
                <a:lnTo>
                  <a:pt x="483" y="417"/>
                </a:lnTo>
                <a:lnTo>
                  <a:pt x="482" y="419"/>
                </a:lnTo>
                <a:lnTo>
                  <a:pt x="482" y="427"/>
                </a:lnTo>
                <a:lnTo>
                  <a:pt x="293" y="404"/>
                </a:lnTo>
                <a:lnTo>
                  <a:pt x="294" y="400"/>
                </a:lnTo>
                <a:lnTo>
                  <a:pt x="291" y="423"/>
                </a:lnTo>
                <a:lnTo>
                  <a:pt x="291" y="418"/>
                </a:lnTo>
                <a:lnTo>
                  <a:pt x="479" y="449"/>
                </a:lnTo>
                <a:lnTo>
                  <a:pt x="478" y="452"/>
                </a:lnTo>
                <a:lnTo>
                  <a:pt x="481" y="437"/>
                </a:lnTo>
                <a:lnTo>
                  <a:pt x="480" y="443"/>
                </a:lnTo>
                <a:lnTo>
                  <a:pt x="481" y="427"/>
                </a:lnTo>
                <a:lnTo>
                  <a:pt x="481" y="434"/>
                </a:lnTo>
                <a:cubicBezTo>
                  <a:pt x="481" y="445"/>
                  <a:pt x="480" y="455"/>
                  <a:pt x="477" y="465"/>
                </a:cubicBezTo>
                <a:lnTo>
                  <a:pt x="476" y="468"/>
                </a:lnTo>
                <a:cubicBezTo>
                  <a:pt x="461" y="511"/>
                  <a:pt x="419" y="538"/>
                  <a:pt x="374" y="533"/>
                </a:cubicBezTo>
                <a:cubicBezTo>
                  <a:pt x="330" y="528"/>
                  <a:pt x="294" y="493"/>
                  <a:pt x="289" y="448"/>
                </a:cubicBezTo>
                <a:lnTo>
                  <a:pt x="287" y="428"/>
                </a:lnTo>
                <a:lnTo>
                  <a:pt x="287" y="418"/>
                </a:lnTo>
                <a:lnTo>
                  <a:pt x="383" y="514"/>
                </a:lnTo>
                <a:lnTo>
                  <a:pt x="382" y="514"/>
                </a:lnTo>
                <a:lnTo>
                  <a:pt x="478" y="418"/>
                </a:lnTo>
                <a:lnTo>
                  <a:pt x="478" y="426"/>
                </a:lnTo>
                <a:lnTo>
                  <a:pt x="478" y="437"/>
                </a:lnTo>
                <a:lnTo>
                  <a:pt x="478" y="448"/>
                </a:lnTo>
                <a:lnTo>
                  <a:pt x="478" y="456"/>
                </a:lnTo>
                <a:cubicBezTo>
                  <a:pt x="478" y="509"/>
                  <a:pt x="435" y="552"/>
                  <a:pt x="382" y="552"/>
                </a:cubicBezTo>
                <a:lnTo>
                  <a:pt x="380" y="552"/>
                </a:lnTo>
                <a:cubicBezTo>
                  <a:pt x="331" y="552"/>
                  <a:pt x="290" y="515"/>
                  <a:pt x="285" y="466"/>
                </a:cubicBezTo>
                <a:lnTo>
                  <a:pt x="284" y="456"/>
                </a:lnTo>
                <a:cubicBezTo>
                  <a:pt x="281" y="429"/>
                  <a:pt x="290" y="402"/>
                  <a:pt x="308" y="382"/>
                </a:cubicBezTo>
                <a:cubicBezTo>
                  <a:pt x="326" y="362"/>
                  <a:pt x="352" y="350"/>
                  <a:pt x="379" y="350"/>
                </a:cubicBezTo>
                <a:lnTo>
                  <a:pt x="380" y="350"/>
                </a:lnTo>
                <a:cubicBezTo>
                  <a:pt x="433" y="350"/>
                  <a:pt x="476" y="393"/>
                  <a:pt x="476" y="446"/>
                </a:cubicBezTo>
                <a:lnTo>
                  <a:pt x="476" y="456"/>
                </a:lnTo>
                <a:lnTo>
                  <a:pt x="476" y="465"/>
                </a:lnTo>
                <a:cubicBezTo>
                  <a:pt x="476" y="470"/>
                  <a:pt x="476" y="475"/>
                  <a:pt x="476" y="479"/>
                </a:cubicBezTo>
                <a:lnTo>
                  <a:pt x="475" y="486"/>
                </a:lnTo>
                <a:cubicBezTo>
                  <a:pt x="472" y="500"/>
                  <a:pt x="467" y="514"/>
                  <a:pt x="459" y="526"/>
                </a:cubicBezTo>
                <a:lnTo>
                  <a:pt x="457" y="529"/>
                </a:lnTo>
                <a:cubicBezTo>
                  <a:pt x="431" y="569"/>
                  <a:pt x="378" y="583"/>
                  <a:pt x="335" y="562"/>
                </a:cubicBezTo>
                <a:cubicBezTo>
                  <a:pt x="292" y="541"/>
                  <a:pt x="271" y="491"/>
                  <a:pt x="286" y="445"/>
                </a:cubicBezTo>
                <a:lnTo>
                  <a:pt x="287" y="442"/>
                </a:lnTo>
                <a:lnTo>
                  <a:pt x="283" y="459"/>
                </a:lnTo>
                <a:lnTo>
                  <a:pt x="284" y="452"/>
                </a:lnTo>
                <a:lnTo>
                  <a:pt x="284" y="474"/>
                </a:lnTo>
                <a:lnTo>
                  <a:pt x="282" y="454"/>
                </a:lnTo>
                <a:lnTo>
                  <a:pt x="282" y="448"/>
                </a:lnTo>
                <a:lnTo>
                  <a:pt x="293" y="491"/>
                </a:lnTo>
                <a:lnTo>
                  <a:pt x="292" y="489"/>
                </a:lnTo>
                <a:lnTo>
                  <a:pt x="473" y="446"/>
                </a:lnTo>
                <a:lnTo>
                  <a:pt x="473" y="439"/>
                </a:lnTo>
                <a:lnTo>
                  <a:pt x="474" y="453"/>
                </a:lnTo>
                <a:lnTo>
                  <a:pt x="475" y="483"/>
                </a:lnTo>
                <a:lnTo>
                  <a:pt x="473" y="504"/>
                </a:lnTo>
                <a:lnTo>
                  <a:pt x="472" y="510"/>
                </a:lnTo>
                <a:cubicBezTo>
                  <a:pt x="465" y="554"/>
                  <a:pt x="429" y="587"/>
                  <a:pt x="385" y="590"/>
                </a:cubicBezTo>
                <a:cubicBezTo>
                  <a:pt x="341" y="594"/>
                  <a:pt x="300" y="567"/>
                  <a:pt x="286" y="525"/>
                </a:cubicBezTo>
                <a:lnTo>
                  <a:pt x="285" y="522"/>
                </a:lnTo>
                <a:cubicBezTo>
                  <a:pt x="282" y="512"/>
                  <a:pt x="280" y="502"/>
                  <a:pt x="280" y="491"/>
                </a:cubicBezTo>
                <a:lnTo>
                  <a:pt x="280" y="485"/>
                </a:lnTo>
                <a:lnTo>
                  <a:pt x="281" y="499"/>
                </a:lnTo>
                <a:lnTo>
                  <a:pt x="280" y="492"/>
                </a:lnTo>
                <a:cubicBezTo>
                  <a:pt x="280" y="488"/>
                  <a:pt x="279" y="483"/>
                  <a:pt x="279" y="478"/>
                </a:cubicBezTo>
                <a:lnTo>
                  <a:pt x="279" y="475"/>
                </a:lnTo>
                <a:lnTo>
                  <a:pt x="471" y="475"/>
                </a:lnTo>
                <a:lnTo>
                  <a:pt x="471" y="478"/>
                </a:lnTo>
                <a:lnTo>
                  <a:pt x="470" y="463"/>
                </a:lnTo>
                <a:lnTo>
                  <a:pt x="472" y="475"/>
                </a:lnTo>
                <a:lnTo>
                  <a:pt x="473" y="485"/>
                </a:lnTo>
                <a:lnTo>
                  <a:pt x="281" y="494"/>
                </a:lnTo>
                <a:lnTo>
                  <a:pt x="281" y="490"/>
                </a:lnTo>
                <a:lnTo>
                  <a:pt x="283" y="506"/>
                </a:lnTo>
                <a:lnTo>
                  <a:pt x="282" y="500"/>
                </a:lnTo>
                <a:cubicBezTo>
                  <a:pt x="277" y="472"/>
                  <a:pt x="285" y="444"/>
                  <a:pt x="303" y="422"/>
                </a:cubicBezTo>
                <a:cubicBezTo>
                  <a:pt x="321" y="401"/>
                  <a:pt x="348" y="388"/>
                  <a:pt x="376" y="388"/>
                </a:cubicBezTo>
                <a:lnTo>
                  <a:pt x="377" y="388"/>
                </a:lnTo>
                <a:cubicBezTo>
                  <a:pt x="430" y="388"/>
                  <a:pt x="473" y="431"/>
                  <a:pt x="473" y="484"/>
                </a:cubicBezTo>
                <a:lnTo>
                  <a:pt x="473" y="490"/>
                </a:lnTo>
                <a:lnTo>
                  <a:pt x="473" y="494"/>
                </a:lnTo>
                <a:lnTo>
                  <a:pt x="283" y="476"/>
                </a:lnTo>
                <a:lnTo>
                  <a:pt x="284" y="471"/>
                </a:lnTo>
                <a:lnTo>
                  <a:pt x="282" y="489"/>
                </a:lnTo>
                <a:lnTo>
                  <a:pt x="282" y="484"/>
                </a:lnTo>
                <a:lnTo>
                  <a:pt x="474" y="494"/>
                </a:lnTo>
                <a:lnTo>
                  <a:pt x="473" y="505"/>
                </a:lnTo>
                <a:lnTo>
                  <a:pt x="472" y="514"/>
                </a:lnTo>
                <a:lnTo>
                  <a:pt x="285" y="473"/>
                </a:lnTo>
                <a:lnTo>
                  <a:pt x="286" y="470"/>
                </a:lnTo>
                <a:lnTo>
                  <a:pt x="281" y="500"/>
                </a:lnTo>
                <a:lnTo>
                  <a:pt x="281" y="494"/>
                </a:lnTo>
                <a:lnTo>
                  <a:pt x="281" y="487"/>
                </a:lnTo>
                <a:lnTo>
                  <a:pt x="281" y="484"/>
                </a:lnTo>
                <a:lnTo>
                  <a:pt x="473" y="484"/>
                </a:lnTo>
                <a:lnTo>
                  <a:pt x="473" y="505"/>
                </a:lnTo>
                <a:lnTo>
                  <a:pt x="472" y="513"/>
                </a:lnTo>
                <a:lnTo>
                  <a:pt x="472" y="522"/>
                </a:lnTo>
                <a:lnTo>
                  <a:pt x="297" y="469"/>
                </a:lnTo>
                <a:lnTo>
                  <a:pt x="299" y="466"/>
                </a:lnTo>
                <a:lnTo>
                  <a:pt x="287" y="489"/>
                </a:lnTo>
                <a:lnTo>
                  <a:pt x="289" y="483"/>
                </a:lnTo>
                <a:lnTo>
                  <a:pt x="284" y="513"/>
                </a:lnTo>
                <a:lnTo>
                  <a:pt x="284" y="507"/>
                </a:lnTo>
                <a:lnTo>
                  <a:pt x="284" y="503"/>
                </a:lnTo>
                <a:lnTo>
                  <a:pt x="476" y="503"/>
                </a:lnTo>
                <a:lnTo>
                  <a:pt x="476" y="512"/>
                </a:lnTo>
                <a:lnTo>
                  <a:pt x="476" y="511"/>
                </a:lnTo>
                <a:lnTo>
                  <a:pt x="477" y="519"/>
                </a:lnTo>
                <a:lnTo>
                  <a:pt x="467" y="488"/>
                </a:lnTo>
                <a:lnTo>
                  <a:pt x="468" y="490"/>
                </a:lnTo>
                <a:lnTo>
                  <a:pt x="286" y="532"/>
                </a:lnTo>
                <a:lnTo>
                  <a:pt x="286" y="523"/>
                </a:lnTo>
                <a:lnTo>
                  <a:pt x="286" y="513"/>
                </a:lnTo>
                <a:lnTo>
                  <a:pt x="478" y="513"/>
                </a:lnTo>
                <a:lnTo>
                  <a:pt x="478" y="516"/>
                </a:lnTo>
                <a:cubicBezTo>
                  <a:pt x="478" y="522"/>
                  <a:pt x="478" y="527"/>
                  <a:pt x="477" y="532"/>
                </a:cubicBezTo>
                <a:lnTo>
                  <a:pt x="476" y="538"/>
                </a:lnTo>
                <a:cubicBezTo>
                  <a:pt x="474" y="550"/>
                  <a:pt x="470" y="562"/>
                  <a:pt x="464" y="572"/>
                </a:cubicBezTo>
                <a:lnTo>
                  <a:pt x="458" y="582"/>
                </a:lnTo>
                <a:cubicBezTo>
                  <a:pt x="440" y="611"/>
                  <a:pt x="409" y="628"/>
                  <a:pt x="375" y="628"/>
                </a:cubicBezTo>
                <a:lnTo>
                  <a:pt x="373" y="628"/>
                </a:lnTo>
                <a:cubicBezTo>
                  <a:pt x="332" y="628"/>
                  <a:pt x="295" y="602"/>
                  <a:pt x="282" y="563"/>
                </a:cubicBezTo>
                <a:lnTo>
                  <a:pt x="280" y="557"/>
                </a:lnTo>
                <a:cubicBezTo>
                  <a:pt x="277" y="547"/>
                  <a:pt x="275" y="537"/>
                  <a:pt x="275" y="526"/>
                </a:cubicBezTo>
                <a:lnTo>
                  <a:pt x="275" y="522"/>
                </a:lnTo>
                <a:cubicBezTo>
                  <a:pt x="275" y="484"/>
                  <a:pt x="299" y="449"/>
                  <a:pt x="335" y="434"/>
                </a:cubicBezTo>
                <a:cubicBezTo>
                  <a:pt x="371" y="419"/>
                  <a:pt x="412" y="427"/>
                  <a:pt x="439" y="455"/>
                </a:cubicBezTo>
                <a:lnTo>
                  <a:pt x="443" y="459"/>
                </a:lnTo>
                <a:cubicBezTo>
                  <a:pt x="451" y="466"/>
                  <a:pt x="457" y="474"/>
                  <a:pt x="461" y="484"/>
                </a:cubicBezTo>
                <a:lnTo>
                  <a:pt x="464" y="490"/>
                </a:lnTo>
                <a:cubicBezTo>
                  <a:pt x="474" y="509"/>
                  <a:pt x="477" y="532"/>
                  <a:pt x="472" y="553"/>
                </a:cubicBezTo>
                <a:lnTo>
                  <a:pt x="470" y="562"/>
                </a:lnTo>
                <a:lnTo>
                  <a:pt x="472" y="532"/>
                </a:lnTo>
                <a:lnTo>
                  <a:pt x="473" y="542"/>
                </a:lnTo>
                <a:cubicBezTo>
                  <a:pt x="476" y="569"/>
                  <a:pt x="467" y="596"/>
                  <a:pt x="449" y="616"/>
                </a:cubicBezTo>
                <a:cubicBezTo>
                  <a:pt x="430" y="636"/>
                  <a:pt x="405" y="647"/>
                  <a:pt x="377" y="647"/>
                </a:cubicBezTo>
                <a:lnTo>
                  <a:pt x="375" y="647"/>
                </a:lnTo>
                <a:lnTo>
                  <a:pt x="373" y="647"/>
                </a:lnTo>
                <a:lnTo>
                  <a:pt x="465" y="521"/>
                </a:lnTo>
                <a:lnTo>
                  <a:pt x="468" y="530"/>
                </a:lnTo>
                <a:cubicBezTo>
                  <a:pt x="471" y="540"/>
                  <a:pt x="472" y="550"/>
                  <a:pt x="472" y="560"/>
                </a:cubicBezTo>
                <a:lnTo>
                  <a:pt x="472" y="567"/>
                </a:lnTo>
                <a:cubicBezTo>
                  <a:pt x="472" y="578"/>
                  <a:pt x="471" y="588"/>
                  <a:pt x="468" y="598"/>
                </a:cubicBezTo>
                <a:lnTo>
                  <a:pt x="467" y="601"/>
                </a:lnTo>
                <a:cubicBezTo>
                  <a:pt x="452" y="645"/>
                  <a:pt x="407" y="673"/>
                  <a:pt x="360" y="665"/>
                </a:cubicBezTo>
                <a:cubicBezTo>
                  <a:pt x="314" y="658"/>
                  <a:pt x="279" y="618"/>
                  <a:pt x="279" y="570"/>
                </a:cubicBezTo>
                <a:lnTo>
                  <a:pt x="279" y="565"/>
                </a:lnTo>
                <a:lnTo>
                  <a:pt x="279" y="560"/>
                </a:lnTo>
                <a:lnTo>
                  <a:pt x="469" y="584"/>
                </a:lnTo>
                <a:lnTo>
                  <a:pt x="469" y="580"/>
                </a:lnTo>
                <a:lnTo>
                  <a:pt x="468" y="586"/>
                </a:lnTo>
                <a:cubicBezTo>
                  <a:pt x="460" y="633"/>
                  <a:pt x="420" y="666"/>
                  <a:pt x="373" y="666"/>
                </a:cubicBezTo>
                <a:lnTo>
                  <a:pt x="372" y="666"/>
                </a:lnTo>
                <a:lnTo>
                  <a:pt x="468" y="560"/>
                </a:lnTo>
                <a:lnTo>
                  <a:pt x="469" y="579"/>
                </a:lnTo>
                <a:lnTo>
                  <a:pt x="469" y="600"/>
                </a:lnTo>
                <a:lnTo>
                  <a:pt x="468" y="609"/>
                </a:lnTo>
                <a:cubicBezTo>
                  <a:pt x="462" y="658"/>
                  <a:pt x="421" y="694"/>
                  <a:pt x="372" y="694"/>
                </a:cubicBezTo>
                <a:lnTo>
                  <a:pt x="371" y="694"/>
                </a:lnTo>
                <a:cubicBezTo>
                  <a:pt x="344" y="694"/>
                  <a:pt x="318" y="683"/>
                  <a:pt x="300" y="662"/>
                </a:cubicBezTo>
                <a:cubicBezTo>
                  <a:pt x="282" y="642"/>
                  <a:pt x="273" y="615"/>
                  <a:pt x="276" y="588"/>
                </a:cubicBezTo>
                <a:lnTo>
                  <a:pt x="277" y="579"/>
                </a:lnTo>
                <a:lnTo>
                  <a:pt x="277" y="599"/>
                </a:lnTo>
                <a:lnTo>
                  <a:pt x="276" y="590"/>
                </a:lnTo>
                <a:lnTo>
                  <a:pt x="275" y="581"/>
                </a:lnTo>
                <a:lnTo>
                  <a:pt x="466" y="582"/>
                </a:lnTo>
                <a:lnTo>
                  <a:pt x="465" y="586"/>
                </a:lnTo>
                <a:lnTo>
                  <a:pt x="463" y="606"/>
                </a:lnTo>
                <a:lnTo>
                  <a:pt x="461" y="618"/>
                </a:lnTo>
                <a:lnTo>
                  <a:pt x="460" y="624"/>
                </a:lnTo>
                <a:cubicBezTo>
                  <a:pt x="454" y="660"/>
                  <a:pt x="429" y="689"/>
                  <a:pt x="395" y="700"/>
                </a:cubicBezTo>
                <a:cubicBezTo>
                  <a:pt x="361" y="711"/>
                  <a:pt x="323" y="702"/>
                  <a:pt x="298" y="676"/>
                </a:cubicBezTo>
                <a:lnTo>
                  <a:pt x="297" y="675"/>
                </a:lnTo>
                <a:cubicBezTo>
                  <a:pt x="279" y="657"/>
                  <a:pt x="268" y="633"/>
                  <a:pt x="268" y="607"/>
                </a:cubicBezTo>
                <a:lnTo>
                  <a:pt x="268" y="600"/>
                </a:lnTo>
                <a:lnTo>
                  <a:pt x="268" y="593"/>
                </a:lnTo>
                <a:lnTo>
                  <a:pt x="271" y="617"/>
                </a:lnTo>
                <a:lnTo>
                  <a:pt x="270" y="613"/>
                </a:lnTo>
                <a:lnTo>
                  <a:pt x="459" y="589"/>
                </a:lnTo>
                <a:lnTo>
                  <a:pt x="459" y="592"/>
                </a:lnTo>
                <a:cubicBezTo>
                  <a:pt x="459" y="598"/>
                  <a:pt x="459" y="603"/>
                  <a:pt x="458" y="608"/>
                </a:cubicBezTo>
                <a:lnTo>
                  <a:pt x="457" y="617"/>
                </a:lnTo>
                <a:lnTo>
                  <a:pt x="455" y="627"/>
                </a:lnTo>
                <a:lnTo>
                  <a:pt x="456" y="608"/>
                </a:lnTo>
                <a:lnTo>
                  <a:pt x="456" y="618"/>
                </a:lnTo>
                <a:lnTo>
                  <a:pt x="391" y="527"/>
                </a:lnTo>
                <a:lnTo>
                  <a:pt x="394" y="528"/>
                </a:lnTo>
                <a:lnTo>
                  <a:pt x="333" y="528"/>
                </a:lnTo>
                <a:lnTo>
                  <a:pt x="336" y="527"/>
                </a:lnTo>
                <a:lnTo>
                  <a:pt x="270" y="618"/>
                </a:lnTo>
                <a:lnTo>
                  <a:pt x="270" y="612"/>
                </a:lnTo>
                <a:lnTo>
                  <a:pt x="273" y="636"/>
                </a:lnTo>
                <a:lnTo>
                  <a:pt x="272" y="632"/>
                </a:lnTo>
                <a:lnTo>
                  <a:pt x="461" y="620"/>
                </a:lnTo>
                <a:lnTo>
                  <a:pt x="460" y="625"/>
                </a:lnTo>
                <a:lnTo>
                  <a:pt x="459" y="627"/>
                </a:lnTo>
                <a:lnTo>
                  <a:pt x="459" y="637"/>
                </a:lnTo>
                <a:cubicBezTo>
                  <a:pt x="459" y="690"/>
                  <a:pt x="416" y="733"/>
                  <a:pt x="363" y="733"/>
                </a:cubicBezTo>
                <a:lnTo>
                  <a:pt x="362" y="733"/>
                </a:lnTo>
                <a:cubicBezTo>
                  <a:pt x="321" y="733"/>
                  <a:pt x="284" y="707"/>
                  <a:pt x="271" y="668"/>
                </a:cubicBezTo>
                <a:lnTo>
                  <a:pt x="269" y="661"/>
                </a:lnTo>
                <a:lnTo>
                  <a:pt x="271" y="663"/>
                </a:lnTo>
                <a:lnTo>
                  <a:pt x="270" y="661"/>
                </a:lnTo>
                <a:lnTo>
                  <a:pt x="451" y="618"/>
                </a:lnTo>
                <a:lnTo>
                  <a:pt x="451" y="622"/>
                </a:lnTo>
                <a:lnTo>
                  <a:pt x="451" y="622"/>
                </a:lnTo>
                <a:lnTo>
                  <a:pt x="452" y="641"/>
                </a:lnTo>
                <a:lnTo>
                  <a:pt x="452" y="646"/>
                </a:lnTo>
                <a:cubicBezTo>
                  <a:pt x="452" y="685"/>
                  <a:pt x="429" y="720"/>
                  <a:pt x="393" y="735"/>
                </a:cubicBezTo>
                <a:cubicBezTo>
                  <a:pt x="357" y="750"/>
                  <a:pt x="316" y="742"/>
                  <a:pt x="289" y="714"/>
                </a:cubicBezTo>
                <a:lnTo>
                  <a:pt x="288" y="713"/>
                </a:lnTo>
                <a:cubicBezTo>
                  <a:pt x="270" y="695"/>
                  <a:pt x="259" y="671"/>
                  <a:pt x="259" y="645"/>
                </a:cubicBezTo>
                <a:lnTo>
                  <a:pt x="259" y="641"/>
                </a:lnTo>
                <a:lnTo>
                  <a:pt x="262" y="665"/>
                </a:lnTo>
                <a:lnTo>
                  <a:pt x="261" y="661"/>
                </a:lnTo>
                <a:lnTo>
                  <a:pt x="450" y="637"/>
                </a:lnTo>
                <a:lnTo>
                  <a:pt x="450" y="642"/>
                </a:lnTo>
                <a:lnTo>
                  <a:pt x="450" y="662"/>
                </a:lnTo>
                <a:lnTo>
                  <a:pt x="449" y="660"/>
                </a:lnTo>
                <a:lnTo>
                  <a:pt x="449" y="665"/>
                </a:lnTo>
                <a:lnTo>
                  <a:pt x="257" y="665"/>
                </a:lnTo>
                <a:lnTo>
                  <a:pt x="257" y="664"/>
                </a:lnTo>
                <a:lnTo>
                  <a:pt x="259" y="683"/>
                </a:lnTo>
                <a:lnTo>
                  <a:pt x="257" y="667"/>
                </a:lnTo>
                <a:lnTo>
                  <a:pt x="256" y="654"/>
                </a:lnTo>
                <a:cubicBezTo>
                  <a:pt x="255" y="646"/>
                  <a:pt x="256" y="637"/>
                  <a:pt x="257" y="629"/>
                </a:cubicBezTo>
                <a:lnTo>
                  <a:pt x="260" y="612"/>
                </a:lnTo>
                <a:lnTo>
                  <a:pt x="262" y="604"/>
                </a:lnTo>
                <a:cubicBezTo>
                  <a:pt x="272" y="565"/>
                  <a:pt x="305" y="536"/>
                  <a:pt x="345" y="532"/>
                </a:cubicBezTo>
                <a:cubicBezTo>
                  <a:pt x="385" y="528"/>
                  <a:pt x="423" y="549"/>
                  <a:pt x="441" y="585"/>
                </a:cubicBezTo>
                <a:lnTo>
                  <a:pt x="442" y="587"/>
                </a:lnTo>
                <a:cubicBezTo>
                  <a:pt x="447" y="596"/>
                  <a:pt x="450" y="607"/>
                  <a:pt x="452" y="618"/>
                </a:cubicBezTo>
                <a:lnTo>
                  <a:pt x="453" y="626"/>
                </a:lnTo>
                <a:cubicBezTo>
                  <a:pt x="454" y="633"/>
                  <a:pt x="454" y="640"/>
                  <a:pt x="453" y="647"/>
                </a:cubicBezTo>
                <a:lnTo>
                  <a:pt x="450" y="668"/>
                </a:lnTo>
                <a:lnTo>
                  <a:pt x="448" y="677"/>
                </a:lnTo>
                <a:lnTo>
                  <a:pt x="354" y="560"/>
                </a:lnTo>
                <a:lnTo>
                  <a:pt x="356" y="560"/>
                </a:lnTo>
                <a:cubicBezTo>
                  <a:pt x="384" y="560"/>
                  <a:pt x="410" y="572"/>
                  <a:pt x="428" y="592"/>
                </a:cubicBezTo>
                <a:cubicBezTo>
                  <a:pt x="446" y="613"/>
                  <a:pt x="455" y="640"/>
                  <a:pt x="452" y="667"/>
                </a:cubicBezTo>
                <a:lnTo>
                  <a:pt x="450" y="684"/>
                </a:lnTo>
                <a:lnTo>
                  <a:pt x="448" y="694"/>
                </a:lnTo>
                <a:cubicBezTo>
                  <a:pt x="446" y="700"/>
                  <a:pt x="445" y="706"/>
                  <a:pt x="443" y="711"/>
                </a:cubicBezTo>
                <a:lnTo>
                  <a:pt x="441" y="716"/>
                </a:lnTo>
                <a:cubicBezTo>
                  <a:pt x="437" y="724"/>
                  <a:pt x="433" y="731"/>
                  <a:pt x="428" y="738"/>
                </a:cubicBezTo>
                <a:lnTo>
                  <a:pt x="425" y="742"/>
                </a:lnTo>
                <a:cubicBezTo>
                  <a:pt x="400" y="775"/>
                  <a:pt x="357" y="789"/>
                  <a:pt x="318" y="776"/>
                </a:cubicBezTo>
                <a:cubicBezTo>
                  <a:pt x="279" y="762"/>
                  <a:pt x="252" y="726"/>
                  <a:pt x="252" y="684"/>
                </a:cubicBezTo>
                <a:lnTo>
                  <a:pt x="252" y="678"/>
                </a:lnTo>
                <a:lnTo>
                  <a:pt x="252" y="675"/>
                </a:lnTo>
                <a:lnTo>
                  <a:pt x="444" y="675"/>
                </a:lnTo>
                <a:lnTo>
                  <a:pt x="444" y="692"/>
                </a:lnTo>
                <a:lnTo>
                  <a:pt x="443" y="701"/>
                </a:lnTo>
                <a:lnTo>
                  <a:pt x="442" y="699"/>
                </a:lnTo>
                <a:lnTo>
                  <a:pt x="442" y="703"/>
                </a:lnTo>
                <a:lnTo>
                  <a:pt x="250" y="703"/>
                </a:lnTo>
                <a:lnTo>
                  <a:pt x="250" y="701"/>
                </a:lnTo>
                <a:cubicBezTo>
                  <a:pt x="250" y="696"/>
                  <a:pt x="251" y="691"/>
                  <a:pt x="252" y="686"/>
                </a:cubicBezTo>
                <a:lnTo>
                  <a:pt x="253" y="680"/>
                </a:lnTo>
                <a:lnTo>
                  <a:pt x="251" y="695"/>
                </a:lnTo>
                <a:lnTo>
                  <a:pt x="251" y="688"/>
                </a:lnTo>
                <a:lnTo>
                  <a:pt x="251" y="684"/>
                </a:lnTo>
                <a:lnTo>
                  <a:pt x="439" y="715"/>
                </a:lnTo>
                <a:lnTo>
                  <a:pt x="438" y="718"/>
                </a:lnTo>
                <a:lnTo>
                  <a:pt x="442" y="701"/>
                </a:lnTo>
                <a:lnTo>
                  <a:pt x="441" y="708"/>
                </a:lnTo>
                <a:lnTo>
                  <a:pt x="431" y="652"/>
                </a:lnTo>
                <a:lnTo>
                  <a:pt x="428" y="647"/>
                </a:lnTo>
                <a:lnTo>
                  <a:pt x="430" y="650"/>
                </a:lnTo>
                <a:lnTo>
                  <a:pt x="254" y="703"/>
                </a:lnTo>
                <a:lnTo>
                  <a:pt x="255" y="685"/>
                </a:lnTo>
                <a:lnTo>
                  <a:pt x="256" y="675"/>
                </a:lnTo>
                <a:lnTo>
                  <a:pt x="351" y="780"/>
                </a:lnTo>
                <a:lnTo>
                  <a:pt x="350" y="780"/>
                </a:lnTo>
                <a:lnTo>
                  <a:pt x="446" y="684"/>
                </a:lnTo>
                <a:lnTo>
                  <a:pt x="446" y="705"/>
                </a:lnTo>
                <a:lnTo>
                  <a:pt x="445" y="714"/>
                </a:lnTo>
                <a:lnTo>
                  <a:pt x="349" y="607"/>
                </a:lnTo>
                <a:lnTo>
                  <a:pt x="351" y="607"/>
                </a:lnTo>
                <a:lnTo>
                  <a:pt x="351" y="799"/>
                </a:lnTo>
                <a:lnTo>
                  <a:pt x="350" y="799"/>
                </a:lnTo>
                <a:lnTo>
                  <a:pt x="446" y="703"/>
                </a:lnTo>
                <a:lnTo>
                  <a:pt x="446" y="703"/>
                </a:lnTo>
                <a:lnTo>
                  <a:pt x="447" y="712"/>
                </a:lnTo>
                <a:cubicBezTo>
                  <a:pt x="450" y="739"/>
                  <a:pt x="441" y="766"/>
                  <a:pt x="423" y="786"/>
                </a:cubicBezTo>
                <a:cubicBezTo>
                  <a:pt x="405" y="807"/>
                  <a:pt x="379" y="818"/>
                  <a:pt x="351" y="818"/>
                </a:cubicBezTo>
                <a:lnTo>
                  <a:pt x="349" y="818"/>
                </a:lnTo>
                <a:cubicBezTo>
                  <a:pt x="305" y="818"/>
                  <a:pt x="267" y="788"/>
                  <a:pt x="256" y="746"/>
                </a:cubicBezTo>
                <a:lnTo>
                  <a:pt x="254" y="737"/>
                </a:lnTo>
                <a:lnTo>
                  <a:pt x="253" y="732"/>
                </a:lnTo>
                <a:cubicBezTo>
                  <a:pt x="248" y="704"/>
                  <a:pt x="255" y="675"/>
                  <a:pt x="273" y="653"/>
                </a:cubicBezTo>
                <a:cubicBezTo>
                  <a:pt x="291" y="630"/>
                  <a:pt x="319" y="617"/>
                  <a:pt x="347" y="617"/>
                </a:cubicBezTo>
                <a:lnTo>
                  <a:pt x="350" y="617"/>
                </a:lnTo>
                <a:cubicBezTo>
                  <a:pt x="378" y="617"/>
                  <a:pt x="404" y="629"/>
                  <a:pt x="422" y="649"/>
                </a:cubicBezTo>
                <a:cubicBezTo>
                  <a:pt x="440" y="670"/>
                  <a:pt x="449" y="697"/>
                  <a:pt x="446" y="724"/>
                </a:cubicBezTo>
                <a:lnTo>
                  <a:pt x="445" y="732"/>
                </a:lnTo>
                <a:lnTo>
                  <a:pt x="444" y="742"/>
                </a:lnTo>
                <a:lnTo>
                  <a:pt x="444" y="722"/>
                </a:lnTo>
                <a:lnTo>
                  <a:pt x="445" y="731"/>
                </a:lnTo>
                <a:cubicBezTo>
                  <a:pt x="448" y="758"/>
                  <a:pt x="439" y="785"/>
                  <a:pt x="421" y="805"/>
                </a:cubicBezTo>
                <a:cubicBezTo>
                  <a:pt x="403" y="826"/>
                  <a:pt x="377" y="837"/>
                  <a:pt x="349" y="837"/>
                </a:cubicBezTo>
                <a:lnTo>
                  <a:pt x="348" y="837"/>
                </a:lnTo>
                <a:lnTo>
                  <a:pt x="444" y="751"/>
                </a:lnTo>
                <a:lnTo>
                  <a:pt x="443" y="761"/>
                </a:lnTo>
                <a:lnTo>
                  <a:pt x="347" y="655"/>
                </a:lnTo>
                <a:lnTo>
                  <a:pt x="348" y="655"/>
                </a:lnTo>
                <a:cubicBezTo>
                  <a:pt x="394" y="655"/>
                  <a:pt x="434" y="688"/>
                  <a:pt x="443" y="733"/>
                </a:cubicBezTo>
                <a:lnTo>
                  <a:pt x="443" y="733"/>
                </a:lnTo>
                <a:lnTo>
                  <a:pt x="444" y="737"/>
                </a:lnTo>
                <a:lnTo>
                  <a:pt x="350" y="664"/>
                </a:lnTo>
                <a:lnTo>
                  <a:pt x="351" y="664"/>
                </a:lnTo>
                <a:cubicBezTo>
                  <a:pt x="382" y="664"/>
                  <a:pt x="411" y="679"/>
                  <a:pt x="429" y="704"/>
                </a:cubicBezTo>
                <a:cubicBezTo>
                  <a:pt x="447" y="729"/>
                  <a:pt x="452" y="762"/>
                  <a:pt x="443" y="791"/>
                </a:cubicBezTo>
                <a:lnTo>
                  <a:pt x="441" y="797"/>
                </a:lnTo>
                <a:cubicBezTo>
                  <a:pt x="437" y="807"/>
                  <a:pt x="432" y="816"/>
                  <a:pt x="426" y="824"/>
                </a:cubicBezTo>
                <a:lnTo>
                  <a:pt x="423" y="828"/>
                </a:lnTo>
                <a:cubicBezTo>
                  <a:pt x="398" y="861"/>
                  <a:pt x="355" y="875"/>
                  <a:pt x="316" y="862"/>
                </a:cubicBezTo>
                <a:cubicBezTo>
                  <a:pt x="277" y="848"/>
                  <a:pt x="250" y="812"/>
                  <a:pt x="250" y="770"/>
                </a:cubicBezTo>
                <a:lnTo>
                  <a:pt x="250" y="766"/>
                </a:lnTo>
                <a:cubicBezTo>
                  <a:pt x="250" y="761"/>
                  <a:pt x="251" y="756"/>
                  <a:pt x="252" y="751"/>
                </a:cubicBezTo>
                <a:lnTo>
                  <a:pt x="253" y="745"/>
                </a:lnTo>
                <a:lnTo>
                  <a:pt x="251" y="760"/>
                </a:lnTo>
                <a:lnTo>
                  <a:pt x="251" y="754"/>
                </a:lnTo>
                <a:lnTo>
                  <a:pt x="251" y="751"/>
                </a:lnTo>
                <a:lnTo>
                  <a:pt x="443" y="751"/>
                </a:lnTo>
                <a:lnTo>
                  <a:pt x="443" y="755"/>
                </a:lnTo>
                <a:lnTo>
                  <a:pt x="443" y="760"/>
                </a:lnTo>
                <a:cubicBezTo>
                  <a:pt x="443" y="813"/>
                  <a:pt x="400" y="856"/>
                  <a:pt x="347" y="856"/>
                </a:cubicBezTo>
                <a:lnTo>
                  <a:pt x="346" y="856"/>
                </a:lnTo>
                <a:lnTo>
                  <a:pt x="442" y="770"/>
                </a:lnTo>
                <a:lnTo>
                  <a:pt x="441" y="780"/>
                </a:lnTo>
                <a:lnTo>
                  <a:pt x="345" y="674"/>
                </a:lnTo>
                <a:lnTo>
                  <a:pt x="347" y="674"/>
                </a:lnTo>
                <a:cubicBezTo>
                  <a:pt x="400" y="674"/>
                  <a:pt x="443" y="717"/>
                  <a:pt x="443" y="770"/>
                </a:cubicBezTo>
                <a:lnTo>
                  <a:pt x="443" y="775"/>
                </a:lnTo>
                <a:lnTo>
                  <a:pt x="443" y="779"/>
                </a:lnTo>
                <a:lnTo>
                  <a:pt x="251" y="779"/>
                </a:lnTo>
                <a:lnTo>
                  <a:pt x="251" y="776"/>
                </a:lnTo>
                <a:lnTo>
                  <a:pt x="253" y="792"/>
                </a:lnTo>
                <a:lnTo>
                  <a:pt x="252" y="786"/>
                </a:lnTo>
                <a:cubicBezTo>
                  <a:pt x="251" y="781"/>
                  <a:pt x="250" y="776"/>
                  <a:pt x="250" y="770"/>
                </a:cubicBezTo>
                <a:lnTo>
                  <a:pt x="250" y="763"/>
                </a:lnTo>
                <a:lnTo>
                  <a:pt x="255" y="794"/>
                </a:lnTo>
                <a:lnTo>
                  <a:pt x="254" y="791"/>
                </a:lnTo>
                <a:lnTo>
                  <a:pt x="441" y="771"/>
                </a:lnTo>
                <a:lnTo>
                  <a:pt x="440" y="769"/>
                </a:lnTo>
                <a:lnTo>
                  <a:pt x="440" y="789"/>
                </a:lnTo>
                <a:lnTo>
                  <a:pt x="439" y="789"/>
                </a:lnTo>
                <a:lnTo>
                  <a:pt x="439" y="795"/>
                </a:lnTo>
                <a:lnTo>
                  <a:pt x="439" y="798"/>
                </a:lnTo>
                <a:lnTo>
                  <a:pt x="247" y="798"/>
                </a:lnTo>
                <a:lnTo>
                  <a:pt x="247" y="795"/>
                </a:lnTo>
                <a:lnTo>
                  <a:pt x="247" y="788"/>
                </a:lnTo>
                <a:lnTo>
                  <a:pt x="247" y="782"/>
                </a:lnTo>
                <a:lnTo>
                  <a:pt x="247" y="779"/>
                </a:lnTo>
                <a:lnTo>
                  <a:pt x="439" y="779"/>
                </a:lnTo>
                <a:lnTo>
                  <a:pt x="439" y="782"/>
                </a:lnTo>
                <a:lnTo>
                  <a:pt x="439" y="769"/>
                </a:lnTo>
                <a:lnTo>
                  <a:pt x="439" y="774"/>
                </a:lnTo>
                <a:lnTo>
                  <a:pt x="440" y="780"/>
                </a:lnTo>
                <a:cubicBezTo>
                  <a:pt x="441" y="785"/>
                  <a:pt x="441" y="790"/>
                  <a:pt x="441" y="795"/>
                </a:cubicBezTo>
                <a:lnTo>
                  <a:pt x="441" y="798"/>
                </a:lnTo>
                <a:cubicBezTo>
                  <a:pt x="441" y="846"/>
                  <a:pt x="407" y="886"/>
                  <a:pt x="361" y="893"/>
                </a:cubicBezTo>
                <a:cubicBezTo>
                  <a:pt x="314" y="901"/>
                  <a:pt x="269" y="873"/>
                  <a:pt x="254" y="829"/>
                </a:cubicBezTo>
                <a:lnTo>
                  <a:pt x="253" y="826"/>
                </a:lnTo>
                <a:cubicBezTo>
                  <a:pt x="252" y="821"/>
                  <a:pt x="251" y="816"/>
                  <a:pt x="250" y="811"/>
                </a:cubicBezTo>
                <a:lnTo>
                  <a:pt x="248" y="803"/>
                </a:lnTo>
                <a:lnTo>
                  <a:pt x="247" y="796"/>
                </a:lnTo>
                <a:lnTo>
                  <a:pt x="251" y="813"/>
                </a:lnTo>
                <a:lnTo>
                  <a:pt x="250" y="810"/>
                </a:lnTo>
                <a:lnTo>
                  <a:pt x="437" y="779"/>
                </a:lnTo>
                <a:lnTo>
                  <a:pt x="437" y="779"/>
                </a:lnTo>
                <a:lnTo>
                  <a:pt x="438" y="790"/>
                </a:lnTo>
                <a:cubicBezTo>
                  <a:pt x="439" y="796"/>
                  <a:pt x="439" y="802"/>
                  <a:pt x="438" y="808"/>
                </a:cubicBezTo>
                <a:lnTo>
                  <a:pt x="437" y="818"/>
                </a:lnTo>
                <a:lnTo>
                  <a:pt x="341" y="712"/>
                </a:lnTo>
                <a:lnTo>
                  <a:pt x="342" y="712"/>
                </a:lnTo>
                <a:cubicBezTo>
                  <a:pt x="371" y="712"/>
                  <a:pt x="398" y="725"/>
                  <a:pt x="417" y="748"/>
                </a:cubicBezTo>
                <a:cubicBezTo>
                  <a:pt x="435" y="770"/>
                  <a:pt x="442" y="799"/>
                  <a:pt x="437" y="827"/>
                </a:cubicBezTo>
                <a:lnTo>
                  <a:pt x="435" y="837"/>
                </a:lnTo>
                <a:lnTo>
                  <a:pt x="434" y="841"/>
                </a:lnTo>
                <a:lnTo>
                  <a:pt x="340" y="721"/>
                </a:lnTo>
                <a:lnTo>
                  <a:pt x="341" y="721"/>
                </a:lnTo>
                <a:cubicBezTo>
                  <a:pt x="369" y="721"/>
                  <a:pt x="394" y="733"/>
                  <a:pt x="413" y="753"/>
                </a:cubicBezTo>
                <a:cubicBezTo>
                  <a:pt x="431" y="773"/>
                  <a:pt x="440" y="800"/>
                  <a:pt x="437" y="827"/>
                </a:cubicBezTo>
                <a:lnTo>
                  <a:pt x="436" y="827"/>
                </a:lnTo>
                <a:lnTo>
                  <a:pt x="436" y="833"/>
                </a:lnTo>
                <a:lnTo>
                  <a:pt x="436" y="836"/>
                </a:lnTo>
                <a:cubicBezTo>
                  <a:pt x="436" y="885"/>
                  <a:pt x="400" y="926"/>
                  <a:pt x="352" y="932"/>
                </a:cubicBezTo>
                <a:cubicBezTo>
                  <a:pt x="304" y="938"/>
                  <a:pt x="259" y="907"/>
                  <a:pt x="247" y="860"/>
                </a:cubicBezTo>
                <a:lnTo>
                  <a:pt x="245" y="851"/>
                </a:lnTo>
                <a:lnTo>
                  <a:pt x="244" y="846"/>
                </a:lnTo>
                <a:lnTo>
                  <a:pt x="432" y="851"/>
                </a:lnTo>
                <a:lnTo>
                  <a:pt x="431" y="855"/>
                </a:lnTo>
                <a:lnTo>
                  <a:pt x="433" y="831"/>
                </a:lnTo>
                <a:lnTo>
                  <a:pt x="433" y="836"/>
                </a:lnTo>
                <a:cubicBezTo>
                  <a:pt x="433" y="889"/>
                  <a:pt x="390" y="932"/>
                  <a:pt x="337" y="932"/>
                </a:cubicBezTo>
                <a:lnTo>
                  <a:pt x="333" y="932"/>
                </a:lnTo>
                <a:lnTo>
                  <a:pt x="330" y="932"/>
                </a:lnTo>
                <a:lnTo>
                  <a:pt x="426" y="846"/>
                </a:lnTo>
                <a:lnTo>
                  <a:pt x="425" y="857"/>
                </a:lnTo>
                <a:lnTo>
                  <a:pt x="424" y="866"/>
                </a:lnTo>
                <a:cubicBezTo>
                  <a:pt x="418" y="915"/>
                  <a:pt x="377" y="951"/>
                  <a:pt x="328" y="951"/>
                </a:cubicBezTo>
                <a:lnTo>
                  <a:pt x="325" y="951"/>
                </a:lnTo>
                <a:lnTo>
                  <a:pt x="323" y="951"/>
                </a:lnTo>
                <a:lnTo>
                  <a:pt x="419" y="855"/>
                </a:lnTo>
                <a:lnTo>
                  <a:pt x="419" y="865"/>
                </a:lnTo>
                <a:cubicBezTo>
                  <a:pt x="419" y="918"/>
                  <a:pt x="376" y="961"/>
                  <a:pt x="323" y="961"/>
                </a:cubicBezTo>
                <a:lnTo>
                  <a:pt x="322" y="961"/>
                </a:lnTo>
                <a:cubicBezTo>
                  <a:pt x="273" y="961"/>
                  <a:pt x="231" y="924"/>
                  <a:pt x="227" y="874"/>
                </a:cubicBezTo>
                <a:lnTo>
                  <a:pt x="225" y="854"/>
                </a:lnTo>
                <a:lnTo>
                  <a:pt x="225" y="846"/>
                </a:lnTo>
                <a:lnTo>
                  <a:pt x="413" y="877"/>
                </a:lnTo>
                <a:lnTo>
                  <a:pt x="412" y="880"/>
                </a:lnTo>
                <a:lnTo>
                  <a:pt x="416" y="849"/>
                </a:lnTo>
                <a:lnTo>
                  <a:pt x="416" y="865"/>
                </a:lnTo>
                <a:lnTo>
                  <a:pt x="415" y="875"/>
                </a:lnTo>
                <a:lnTo>
                  <a:pt x="225" y="847"/>
                </a:lnTo>
                <a:lnTo>
                  <a:pt x="226" y="842"/>
                </a:lnTo>
                <a:lnTo>
                  <a:pt x="224" y="860"/>
                </a:lnTo>
                <a:lnTo>
                  <a:pt x="224" y="855"/>
                </a:lnTo>
                <a:lnTo>
                  <a:pt x="414" y="879"/>
                </a:lnTo>
                <a:lnTo>
                  <a:pt x="414" y="875"/>
                </a:lnTo>
                <a:lnTo>
                  <a:pt x="413" y="881"/>
                </a:lnTo>
                <a:lnTo>
                  <a:pt x="414" y="865"/>
                </a:lnTo>
                <a:lnTo>
                  <a:pt x="414" y="871"/>
                </a:lnTo>
                <a:cubicBezTo>
                  <a:pt x="414" y="882"/>
                  <a:pt x="413" y="892"/>
                  <a:pt x="410" y="902"/>
                </a:cubicBezTo>
                <a:lnTo>
                  <a:pt x="409" y="905"/>
                </a:lnTo>
                <a:cubicBezTo>
                  <a:pt x="395" y="946"/>
                  <a:pt x="355" y="973"/>
                  <a:pt x="312" y="970"/>
                </a:cubicBezTo>
                <a:cubicBezTo>
                  <a:pt x="268" y="968"/>
                  <a:pt x="232" y="936"/>
                  <a:pt x="223" y="893"/>
                </a:cubicBezTo>
                <a:lnTo>
                  <a:pt x="222" y="888"/>
                </a:lnTo>
                <a:cubicBezTo>
                  <a:pt x="221" y="882"/>
                  <a:pt x="220" y="876"/>
                  <a:pt x="220" y="869"/>
                </a:cubicBezTo>
                <a:lnTo>
                  <a:pt x="220" y="865"/>
                </a:lnTo>
                <a:cubicBezTo>
                  <a:pt x="220" y="815"/>
                  <a:pt x="260" y="773"/>
                  <a:pt x="311" y="770"/>
                </a:cubicBezTo>
                <a:cubicBezTo>
                  <a:pt x="361" y="767"/>
                  <a:pt x="405" y="803"/>
                  <a:pt x="412" y="854"/>
                </a:cubicBezTo>
                <a:lnTo>
                  <a:pt x="413" y="865"/>
                </a:lnTo>
                <a:lnTo>
                  <a:pt x="412" y="864"/>
                </a:lnTo>
                <a:lnTo>
                  <a:pt x="414" y="873"/>
                </a:lnTo>
                <a:cubicBezTo>
                  <a:pt x="420" y="901"/>
                  <a:pt x="414" y="931"/>
                  <a:pt x="395" y="954"/>
                </a:cubicBezTo>
                <a:cubicBezTo>
                  <a:pt x="377" y="976"/>
                  <a:pt x="350" y="989"/>
                  <a:pt x="320" y="989"/>
                </a:cubicBezTo>
                <a:lnTo>
                  <a:pt x="318" y="989"/>
                </a:lnTo>
                <a:lnTo>
                  <a:pt x="413" y="878"/>
                </a:lnTo>
                <a:lnTo>
                  <a:pt x="414" y="884"/>
                </a:lnTo>
                <a:cubicBezTo>
                  <a:pt x="415" y="889"/>
                  <a:pt x="415" y="894"/>
                  <a:pt x="415" y="899"/>
                </a:cubicBezTo>
                <a:lnTo>
                  <a:pt x="415" y="903"/>
                </a:lnTo>
                <a:cubicBezTo>
                  <a:pt x="415" y="952"/>
                  <a:pt x="379" y="993"/>
                  <a:pt x="331" y="999"/>
                </a:cubicBezTo>
                <a:cubicBezTo>
                  <a:pt x="283" y="1005"/>
                  <a:pt x="238" y="974"/>
                  <a:pt x="226" y="927"/>
                </a:cubicBezTo>
                <a:lnTo>
                  <a:pt x="224" y="915"/>
                </a:lnTo>
                <a:lnTo>
                  <a:pt x="223" y="909"/>
                </a:lnTo>
                <a:cubicBezTo>
                  <a:pt x="218" y="881"/>
                  <a:pt x="226" y="853"/>
                  <a:pt x="244" y="831"/>
                </a:cubicBezTo>
                <a:cubicBezTo>
                  <a:pt x="262" y="810"/>
                  <a:pt x="289" y="797"/>
                  <a:pt x="317" y="797"/>
                </a:cubicBezTo>
                <a:lnTo>
                  <a:pt x="319" y="797"/>
                </a:lnTo>
                <a:cubicBezTo>
                  <a:pt x="348" y="797"/>
                  <a:pt x="375" y="810"/>
                  <a:pt x="394" y="833"/>
                </a:cubicBezTo>
                <a:cubicBezTo>
                  <a:pt x="412" y="855"/>
                  <a:pt x="419" y="884"/>
                  <a:pt x="414" y="912"/>
                </a:cubicBezTo>
                <a:lnTo>
                  <a:pt x="412" y="922"/>
                </a:lnTo>
                <a:cubicBezTo>
                  <a:pt x="403" y="967"/>
                  <a:pt x="363" y="999"/>
                  <a:pt x="317" y="999"/>
                </a:cubicBezTo>
                <a:lnTo>
                  <a:pt x="316" y="999"/>
                </a:lnTo>
                <a:lnTo>
                  <a:pt x="412" y="903"/>
                </a:lnTo>
                <a:lnTo>
                  <a:pt x="412" y="909"/>
                </a:lnTo>
                <a:lnTo>
                  <a:pt x="412" y="918"/>
                </a:lnTo>
                <a:lnTo>
                  <a:pt x="412" y="927"/>
                </a:lnTo>
                <a:lnTo>
                  <a:pt x="412" y="931"/>
                </a:lnTo>
                <a:lnTo>
                  <a:pt x="220" y="931"/>
                </a:lnTo>
                <a:lnTo>
                  <a:pt x="220" y="929"/>
                </a:lnTo>
                <a:lnTo>
                  <a:pt x="220" y="923"/>
                </a:lnTo>
                <a:lnTo>
                  <a:pt x="220" y="912"/>
                </a:lnTo>
                <a:lnTo>
                  <a:pt x="316" y="1008"/>
                </a:lnTo>
                <a:lnTo>
                  <a:pt x="313" y="1008"/>
                </a:lnTo>
                <a:lnTo>
                  <a:pt x="406" y="938"/>
                </a:lnTo>
                <a:lnTo>
                  <a:pt x="400" y="957"/>
                </a:lnTo>
                <a:lnTo>
                  <a:pt x="397" y="965"/>
                </a:lnTo>
                <a:cubicBezTo>
                  <a:pt x="381" y="1009"/>
                  <a:pt x="336" y="1034"/>
                  <a:pt x="290" y="1026"/>
                </a:cubicBezTo>
                <a:cubicBezTo>
                  <a:pt x="245" y="1018"/>
                  <a:pt x="211" y="978"/>
                  <a:pt x="211" y="931"/>
                </a:cubicBezTo>
                <a:lnTo>
                  <a:pt x="211" y="928"/>
                </a:lnTo>
                <a:cubicBezTo>
                  <a:pt x="211" y="923"/>
                  <a:pt x="212" y="918"/>
                  <a:pt x="213" y="913"/>
                </a:cubicBezTo>
                <a:lnTo>
                  <a:pt x="213" y="909"/>
                </a:lnTo>
                <a:lnTo>
                  <a:pt x="214" y="902"/>
                </a:lnTo>
                <a:lnTo>
                  <a:pt x="213" y="915"/>
                </a:lnTo>
                <a:lnTo>
                  <a:pt x="213" y="912"/>
                </a:lnTo>
                <a:lnTo>
                  <a:pt x="405" y="912"/>
                </a:lnTo>
                <a:lnTo>
                  <a:pt x="405" y="920"/>
                </a:lnTo>
                <a:lnTo>
                  <a:pt x="405" y="931"/>
                </a:lnTo>
                <a:cubicBezTo>
                  <a:pt x="405" y="936"/>
                  <a:pt x="405" y="941"/>
                  <a:pt x="405" y="945"/>
                </a:cubicBezTo>
                <a:lnTo>
                  <a:pt x="404" y="952"/>
                </a:lnTo>
                <a:cubicBezTo>
                  <a:pt x="403" y="958"/>
                  <a:pt x="401" y="963"/>
                  <a:pt x="400" y="969"/>
                </a:cubicBezTo>
                <a:lnTo>
                  <a:pt x="399" y="972"/>
                </a:lnTo>
                <a:lnTo>
                  <a:pt x="222" y="899"/>
                </a:lnTo>
                <a:lnTo>
                  <a:pt x="224" y="895"/>
                </a:lnTo>
                <a:lnTo>
                  <a:pt x="215" y="922"/>
                </a:lnTo>
                <a:lnTo>
                  <a:pt x="216" y="916"/>
                </a:lnTo>
                <a:lnTo>
                  <a:pt x="310" y="1027"/>
                </a:lnTo>
                <a:lnTo>
                  <a:pt x="308" y="1027"/>
                </a:lnTo>
                <a:cubicBezTo>
                  <a:pt x="255" y="1027"/>
                  <a:pt x="212" y="984"/>
                  <a:pt x="212" y="931"/>
                </a:cubicBezTo>
                <a:lnTo>
                  <a:pt x="212" y="926"/>
                </a:lnTo>
                <a:lnTo>
                  <a:pt x="212" y="922"/>
                </a:lnTo>
                <a:lnTo>
                  <a:pt x="400" y="953"/>
                </a:lnTo>
                <a:lnTo>
                  <a:pt x="399" y="956"/>
                </a:lnTo>
                <a:lnTo>
                  <a:pt x="403" y="925"/>
                </a:lnTo>
                <a:lnTo>
                  <a:pt x="403" y="931"/>
                </a:lnTo>
                <a:lnTo>
                  <a:pt x="402" y="914"/>
                </a:lnTo>
                <a:lnTo>
                  <a:pt x="403" y="919"/>
                </a:lnTo>
                <a:lnTo>
                  <a:pt x="405" y="927"/>
                </a:lnTo>
                <a:lnTo>
                  <a:pt x="215" y="950"/>
                </a:lnTo>
                <a:lnTo>
                  <a:pt x="215" y="946"/>
                </a:lnTo>
                <a:lnTo>
                  <a:pt x="215" y="941"/>
                </a:lnTo>
                <a:lnTo>
                  <a:pt x="406" y="960"/>
                </a:lnTo>
                <a:lnTo>
                  <a:pt x="405" y="965"/>
                </a:lnTo>
                <a:cubicBezTo>
                  <a:pt x="403" y="974"/>
                  <a:pt x="400" y="982"/>
                  <a:pt x="396" y="989"/>
                </a:cubicBezTo>
                <a:lnTo>
                  <a:pt x="394" y="993"/>
                </a:lnTo>
                <a:cubicBezTo>
                  <a:pt x="374" y="1033"/>
                  <a:pt x="330" y="1054"/>
                  <a:pt x="286" y="1044"/>
                </a:cubicBezTo>
                <a:cubicBezTo>
                  <a:pt x="243" y="1034"/>
                  <a:pt x="212" y="995"/>
                  <a:pt x="212" y="950"/>
                </a:cubicBezTo>
                <a:lnTo>
                  <a:pt x="212" y="946"/>
                </a:lnTo>
                <a:lnTo>
                  <a:pt x="212" y="941"/>
                </a:lnTo>
                <a:cubicBezTo>
                  <a:pt x="212" y="894"/>
                  <a:pt x="247" y="854"/>
                  <a:pt x="293" y="847"/>
                </a:cubicBezTo>
                <a:cubicBezTo>
                  <a:pt x="340" y="839"/>
                  <a:pt x="385" y="866"/>
                  <a:pt x="400" y="911"/>
                </a:cubicBezTo>
                <a:lnTo>
                  <a:pt x="401" y="914"/>
                </a:lnTo>
                <a:cubicBezTo>
                  <a:pt x="404" y="924"/>
                  <a:pt x="405" y="934"/>
                  <a:pt x="405" y="944"/>
                </a:cubicBezTo>
                <a:lnTo>
                  <a:pt x="405" y="959"/>
                </a:lnTo>
                <a:lnTo>
                  <a:pt x="404" y="973"/>
                </a:lnTo>
                <a:lnTo>
                  <a:pt x="403" y="981"/>
                </a:lnTo>
                <a:cubicBezTo>
                  <a:pt x="397" y="1026"/>
                  <a:pt x="362" y="1061"/>
                  <a:pt x="317" y="1065"/>
                </a:cubicBezTo>
                <a:cubicBezTo>
                  <a:pt x="272" y="1069"/>
                  <a:pt x="231" y="1042"/>
                  <a:pt x="216" y="1000"/>
                </a:cubicBezTo>
                <a:lnTo>
                  <a:pt x="215" y="997"/>
                </a:lnTo>
                <a:cubicBezTo>
                  <a:pt x="212" y="987"/>
                  <a:pt x="210" y="977"/>
                  <a:pt x="210" y="966"/>
                </a:cubicBezTo>
                <a:lnTo>
                  <a:pt x="210" y="960"/>
                </a:lnTo>
                <a:lnTo>
                  <a:pt x="210" y="950"/>
                </a:lnTo>
                <a:cubicBezTo>
                  <a:pt x="210" y="902"/>
                  <a:pt x="247" y="861"/>
                  <a:pt x="295" y="855"/>
                </a:cubicBezTo>
                <a:cubicBezTo>
                  <a:pt x="343" y="849"/>
                  <a:pt x="388" y="880"/>
                  <a:pt x="400" y="927"/>
                </a:cubicBezTo>
                <a:lnTo>
                  <a:pt x="402" y="939"/>
                </a:lnTo>
                <a:lnTo>
                  <a:pt x="403" y="945"/>
                </a:lnTo>
                <a:lnTo>
                  <a:pt x="308" y="864"/>
                </a:lnTo>
                <a:lnTo>
                  <a:pt x="309" y="864"/>
                </a:lnTo>
                <a:cubicBezTo>
                  <a:pt x="362" y="864"/>
                  <a:pt x="405" y="907"/>
                  <a:pt x="405" y="960"/>
                </a:cubicBezTo>
                <a:lnTo>
                  <a:pt x="405" y="981"/>
                </a:lnTo>
                <a:lnTo>
                  <a:pt x="404" y="990"/>
                </a:lnTo>
                <a:cubicBezTo>
                  <a:pt x="398" y="1041"/>
                  <a:pt x="354" y="1078"/>
                  <a:pt x="303" y="1075"/>
                </a:cubicBezTo>
                <a:cubicBezTo>
                  <a:pt x="252" y="1073"/>
                  <a:pt x="212" y="1030"/>
                  <a:pt x="212" y="979"/>
                </a:cubicBezTo>
                <a:lnTo>
                  <a:pt x="212" y="974"/>
                </a:lnTo>
                <a:lnTo>
                  <a:pt x="212" y="969"/>
                </a:lnTo>
                <a:lnTo>
                  <a:pt x="404" y="979"/>
                </a:lnTo>
                <a:lnTo>
                  <a:pt x="403" y="990"/>
                </a:lnTo>
                <a:lnTo>
                  <a:pt x="402" y="999"/>
                </a:lnTo>
                <a:lnTo>
                  <a:pt x="215" y="958"/>
                </a:lnTo>
                <a:lnTo>
                  <a:pt x="216" y="955"/>
                </a:lnTo>
                <a:lnTo>
                  <a:pt x="213" y="970"/>
                </a:lnTo>
                <a:lnTo>
                  <a:pt x="214" y="964"/>
                </a:lnTo>
                <a:lnTo>
                  <a:pt x="308" y="1075"/>
                </a:lnTo>
                <a:lnTo>
                  <a:pt x="305" y="1075"/>
                </a:lnTo>
                <a:lnTo>
                  <a:pt x="399" y="959"/>
                </a:lnTo>
                <a:lnTo>
                  <a:pt x="403" y="979"/>
                </a:lnTo>
                <a:lnTo>
                  <a:pt x="404" y="989"/>
                </a:lnTo>
                <a:cubicBezTo>
                  <a:pt x="405" y="999"/>
                  <a:pt x="404" y="1009"/>
                  <a:pt x="402" y="1019"/>
                </a:cubicBezTo>
                <a:lnTo>
                  <a:pt x="400" y="1028"/>
                </a:lnTo>
                <a:lnTo>
                  <a:pt x="306" y="911"/>
                </a:lnTo>
                <a:lnTo>
                  <a:pt x="308" y="911"/>
                </a:lnTo>
                <a:lnTo>
                  <a:pt x="212" y="1007"/>
                </a:lnTo>
                <a:lnTo>
                  <a:pt x="213" y="1008"/>
                </a:lnTo>
                <a:lnTo>
                  <a:pt x="212" y="998"/>
                </a:lnTo>
                <a:cubicBezTo>
                  <a:pt x="211" y="990"/>
                  <a:pt x="211" y="983"/>
                  <a:pt x="212" y="975"/>
                </a:cubicBezTo>
                <a:lnTo>
                  <a:pt x="213" y="968"/>
                </a:lnTo>
                <a:lnTo>
                  <a:pt x="212" y="981"/>
                </a:lnTo>
                <a:lnTo>
                  <a:pt x="212" y="979"/>
                </a:lnTo>
                <a:lnTo>
                  <a:pt x="404" y="979"/>
                </a:lnTo>
                <a:lnTo>
                  <a:pt x="404" y="992"/>
                </a:lnTo>
                <a:lnTo>
                  <a:pt x="404" y="1007"/>
                </a:lnTo>
                <a:lnTo>
                  <a:pt x="404" y="1014"/>
                </a:lnTo>
                <a:cubicBezTo>
                  <a:pt x="404" y="1025"/>
                  <a:pt x="403" y="1035"/>
                  <a:pt x="400" y="1045"/>
                </a:cubicBezTo>
                <a:lnTo>
                  <a:pt x="399" y="1048"/>
                </a:lnTo>
                <a:cubicBezTo>
                  <a:pt x="384" y="1092"/>
                  <a:pt x="339" y="1120"/>
                  <a:pt x="292" y="1112"/>
                </a:cubicBezTo>
                <a:cubicBezTo>
                  <a:pt x="246" y="1105"/>
                  <a:pt x="211" y="1065"/>
                  <a:pt x="211" y="1017"/>
                </a:cubicBezTo>
                <a:lnTo>
                  <a:pt x="211" y="1013"/>
                </a:lnTo>
                <a:lnTo>
                  <a:pt x="211" y="1007"/>
                </a:lnTo>
                <a:cubicBezTo>
                  <a:pt x="211" y="954"/>
                  <a:pt x="254" y="911"/>
                  <a:pt x="307" y="911"/>
                </a:cubicBezTo>
                <a:lnTo>
                  <a:pt x="308" y="911"/>
                </a:lnTo>
                <a:cubicBezTo>
                  <a:pt x="361" y="911"/>
                  <a:pt x="404" y="954"/>
                  <a:pt x="404" y="1007"/>
                </a:cubicBezTo>
                <a:lnTo>
                  <a:pt x="404" y="1013"/>
                </a:lnTo>
                <a:lnTo>
                  <a:pt x="404" y="1017"/>
                </a:lnTo>
                <a:lnTo>
                  <a:pt x="212" y="1017"/>
                </a:lnTo>
                <a:lnTo>
                  <a:pt x="213" y="1018"/>
                </a:lnTo>
                <a:lnTo>
                  <a:pt x="212" y="1008"/>
                </a:lnTo>
                <a:cubicBezTo>
                  <a:pt x="209" y="981"/>
                  <a:pt x="218" y="954"/>
                  <a:pt x="236" y="934"/>
                </a:cubicBezTo>
                <a:cubicBezTo>
                  <a:pt x="254" y="914"/>
                  <a:pt x="280" y="902"/>
                  <a:pt x="307" y="902"/>
                </a:cubicBezTo>
                <a:lnTo>
                  <a:pt x="309" y="902"/>
                </a:lnTo>
                <a:cubicBezTo>
                  <a:pt x="336" y="902"/>
                  <a:pt x="362" y="914"/>
                  <a:pt x="380" y="933"/>
                </a:cubicBezTo>
                <a:cubicBezTo>
                  <a:pt x="398" y="953"/>
                  <a:pt x="407" y="979"/>
                  <a:pt x="405" y="1005"/>
                </a:cubicBezTo>
                <a:lnTo>
                  <a:pt x="404" y="1026"/>
                </a:lnTo>
                <a:lnTo>
                  <a:pt x="402" y="1040"/>
                </a:lnTo>
                <a:lnTo>
                  <a:pt x="402" y="1013"/>
                </a:lnTo>
                <a:lnTo>
                  <a:pt x="403" y="1020"/>
                </a:lnTo>
                <a:lnTo>
                  <a:pt x="399" y="1003"/>
                </a:lnTo>
                <a:lnTo>
                  <a:pt x="400" y="1006"/>
                </a:lnTo>
                <a:lnTo>
                  <a:pt x="215" y="1013"/>
                </a:lnTo>
                <a:lnTo>
                  <a:pt x="215" y="1017"/>
                </a:lnTo>
                <a:lnTo>
                  <a:pt x="216" y="1011"/>
                </a:lnTo>
                <a:lnTo>
                  <a:pt x="310" y="1122"/>
                </a:lnTo>
                <a:lnTo>
                  <a:pt x="307" y="1122"/>
                </a:lnTo>
                <a:lnTo>
                  <a:pt x="403" y="1026"/>
                </a:lnTo>
                <a:lnTo>
                  <a:pt x="403" y="1032"/>
                </a:lnTo>
                <a:lnTo>
                  <a:pt x="401" y="1009"/>
                </a:lnTo>
                <a:lnTo>
                  <a:pt x="402" y="1013"/>
                </a:lnTo>
                <a:lnTo>
                  <a:pt x="212" y="1036"/>
                </a:lnTo>
                <a:lnTo>
                  <a:pt x="212" y="1032"/>
                </a:lnTo>
                <a:lnTo>
                  <a:pt x="212" y="1026"/>
                </a:lnTo>
                <a:lnTo>
                  <a:pt x="308" y="1122"/>
                </a:lnTo>
                <a:lnTo>
                  <a:pt x="306" y="1122"/>
                </a:lnTo>
                <a:lnTo>
                  <a:pt x="402" y="1017"/>
                </a:lnTo>
                <a:lnTo>
                  <a:pt x="403" y="1026"/>
                </a:lnTo>
                <a:lnTo>
                  <a:pt x="404" y="1045"/>
                </a:lnTo>
                <a:lnTo>
                  <a:pt x="404" y="1052"/>
                </a:lnTo>
                <a:lnTo>
                  <a:pt x="404" y="1055"/>
                </a:lnTo>
                <a:lnTo>
                  <a:pt x="212" y="1055"/>
                </a:lnTo>
                <a:lnTo>
                  <a:pt x="212" y="1045"/>
                </a:lnTo>
                <a:lnTo>
                  <a:pt x="212" y="1039"/>
                </a:lnTo>
                <a:lnTo>
                  <a:pt x="212" y="1036"/>
                </a:lnTo>
                <a:lnTo>
                  <a:pt x="400" y="1067"/>
                </a:lnTo>
                <a:lnTo>
                  <a:pt x="399" y="1070"/>
                </a:lnTo>
                <a:lnTo>
                  <a:pt x="403" y="1039"/>
                </a:lnTo>
                <a:lnTo>
                  <a:pt x="403" y="1046"/>
                </a:lnTo>
                <a:lnTo>
                  <a:pt x="403" y="1052"/>
                </a:lnTo>
                <a:cubicBezTo>
                  <a:pt x="403" y="1063"/>
                  <a:pt x="402" y="1073"/>
                  <a:pt x="399" y="1083"/>
                </a:cubicBezTo>
                <a:lnTo>
                  <a:pt x="398" y="1086"/>
                </a:lnTo>
                <a:cubicBezTo>
                  <a:pt x="384" y="1127"/>
                  <a:pt x="344" y="1154"/>
                  <a:pt x="301" y="1151"/>
                </a:cubicBezTo>
                <a:cubicBezTo>
                  <a:pt x="257" y="1149"/>
                  <a:pt x="221" y="1117"/>
                  <a:pt x="212" y="1074"/>
                </a:cubicBezTo>
                <a:lnTo>
                  <a:pt x="212" y="1071"/>
                </a:lnTo>
                <a:lnTo>
                  <a:pt x="208" y="1051"/>
                </a:lnTo>
                <a:lnTo>
                  <a:pt x="208" y="1050"/>
                </a:lnTo>
                <a:lnTo>
                  <a:pt x="207" y="1045"/>
                </a:lnTo>
                <a:lnTo>
                  <a:pt x="397" y="1026"/>
                </a:lnTo>
                <a:lnTo>
                  <a:pt x="397" y="1032"/>
                </a:lnTo>
                <a:lnTo>
                  <a:pt x="397" y="1051"/>
                </a:lnTo>
                <a:lnTo>
                  <a:pt x="396" y="1076"/>
                </a:lnTo>
                <a:lnTo>
                  <a:pt x="395" y="1084"/>
                </a:lnTo>
                <a:cubicBezTo>
                  <a:pt x="393" y="1095"/>
                  <a:pt x="390" y="1106"/>
                  <a:pt x="385" y="1115"/>
                </a:cubicBezTo>
                <a:lnTo>
                  <a:pt x="384" y="1117"/>
                </a:lnTo>
                <a:cubicBezTo>
                  <a:pt x="365" y="1155"/>
                  <a:pt x="323" y="1176"/>
                  <a:pt x="282" y="1169"/>
                </a:cubicBezTo>
                <a:cubicBezTo>
                  <a:pt x="240" y="1162"/>
                  <a:pt x="208" y="1127"/>
                  <a:pt x="203" y="1085"/>
                </a:cubicBezTo>
                <a:lnTo>
                  <a:pt x="201" y="1065"/>
                </a:lnTo>
                <a:lnTo>
                  <a:pt x="202" y="1055"/>
                </a:lnTo>
                <a:lnTo>
                  <a:pt x="200" y="1033"/>
                </a:lnTo>
                <a:lnTo>
                  <a:pt x="200" y="1026"/>
                </a:lnTo>
                <a:lnTo>
                  <a:pt x="392" y="1038"/>
                </a:lnTo>
                <a:lnTo>
                  <a:pt x="391" y="1034"/>
                </a:lnTo>
                <a:lnTo>
                  <a:pt x="391" y="1052"/>
                </a:lnTo>
                <a:lnTo>
                  <a:pt x="391" y="1079"/>
                </a:lnTo>
                <a:lnTo>
                  <a:pt x="390" y="1091"/>
                </a:lnTo>
                <a:cubicBezTo>
                  <a:pt x="386" y="1141"/>
                  <a:pt x="344" y="1179"/>
                  <a:pt x="294" y="1179"/>
                </a:cubicBezTo>
                <a:lnTo>
                  <a:pt x="293" y="1179"/>
                </a:lnTo>
                <a:cubicBezTo>
                  <a:pt x="240" y="1179"/>
                  <a:pt x="197" y="1136"/>
                  <a:pt x="197" y="1083"/>
                </a:cubicBezTo>
                <a:lnTo>
                  <a:pt x="197" y="1077"/>
                </a:lnTo>
                <a:lnTo>
                  <a:pt x="198" y="1079"/>
                </a:lnTo>
                <a:lnTo>
                  <a:pt x="196" y="1059"/>
                </a:lnTo>
                <a:lnTo>
                  <a:pt x="196" y="1055"/>
                </a:lnTo>
                <a:lnTo>
                  <a:pt x="388" y="1055"/>
                </a:lnTo>
                <a:lnTo>
                  <a:pt x="388" y="1049"/>
                </a:lnTo>
                <a:lnTo>
                  <a:pt x="389" y="1068"/>
                </a:lnTo>
                <a:lnTo>
                  <a:pt x="389" y="1077"/>
                </a:lnTo>
                <a:lnTo>
                  <a:pt x="389" y="1083"/>
                </a:lnTo>
                <a:cubicBezTo>
                  <a:pt x="389" y="1136"/>
                  <a:pt x="346" y="1179"/>
                  <a:pt x="293" y="1179"/>
                </a:cubicBezTo>
                <a:lnTo>
                  <a:pt x="289" y="1179"/>
                </a:lnTo>
                <a:lnTo>
                  <a:pt x="288" y="1179"/>
                </a:lnTo>
                <a:cubicBezTo>
                  <a:pt x="235" y="1179"/>
                  <a:pt x="192" y="1136"/>
                  <a:pt x="192" y="1083"/>
                </a:cubicBezTo>
                <a:lnTo>
                  <a:pt x="192" y="1071"/>
                </a:lnTo>
                <a:lnTo>
                  <a:pt x="192" y="1065"/>
                </a:lnTo>
                <a:lnTo>
                  <a:pt x="192" y="1064"/>
                </a:lnTo>
                <a:lnTo>
                  <a:pt x="384" y="1064"/>
                </a:lnTo>
                <a:lnTo>
                  <a:pt x="384" y="1079"/>
                </a:lnTo>
                <a:lnTo>
                  <a:pt x="383" y="1091"/>
                </a:lnTo>
                <a:lnTo>
                  <a:pt x="382" y="1109"/>
                </a:lnTo>
                <a:lnTo>
                  <a:pt x="381" y="1116"/>
                </a:lnTo>
                <a:cubicBezTo>
                  <a:pt x="375" y="1152"/>
                  <a:pt x="350" y="1182"/>
                  <a:pt x="316" y="1194"/>
                </a:cubicBezTo>
                <a:lnTo>
                  <a:pt x="313" y="1195"/>
                </a:lnTo>
                <a:cubicBezTo>
                  <a:pt x="283" y="1205"/>
                  <a:pt x="250" y="1199"/>
                  <a:pt x="225" y="1180"/>
                </a:cubicBezTo>
                <a:lnTo>
                  <a:pt x="221" y="1177"/>
                </a:lnTo>
                <a:cubicBezTo>
                  <a:pt x="215" y="1173"/>
                  <a:pt x="210" y="1168"/>
                  <a:pt x="206" y="1163"/>
                </a:cubicBezTo>
                <a:lnTo>
                  <a:pt x="200" y="1156"/>
                </a:lnTo>
                <a:cubicBezTo>
                  <a:pt x="175" y="1127"/>
                  <a:pt x="170" y="1087"/>
                  <a:pt x="185" y="1053"/>
                </a:cubicBezTo>
                <a:cubicBezTo>
                  <a:pt x="201" y="1019"/>
                  <a:pt x="235" y="997"/>
                  <a:pt x="272" y="997"/>
                </a:cubicBezTo>
                <a:lnTo>
                  <a:pt x="273" y="997"/>
                </a:lnTo>
                <a:cubicBezTo>
                  <a:pt x="301" y="997"/>
                  <a:pt x="326" y="1009"/>
                  <a:pt x="345" y="1029"/>
                </a:cubicBezTo>
                <a:cubicBezTo>
                  <a:pt x="363" y="1049"/>
                  <a:pt x="372" y="1076"/>
                  <a:pt x="369" y="1103"/>
                </a:cubicBezTo>
                <a:lnTo>
                  <a:pt x="368" y="1114"/>
                </a:lnTo>
                <a:lnTo>
                  <a:pt x="367" y="1123"/>
                </a:lnTo>
                <a:cubicBezTo>
                  <a:pt x="361" y="1172"/>
                  <a:pt x="320" y="1208"/>
                  <a:pt x="271" y="1208"/>
                </a:cubicBezTo>
                <a:lnTo>
                  <a:pt x="270" y="1208"/>
                </a:lnTo>
                <a:cubicBezTo>
                  <a:pt x="221" y="1208"/>
                  <a:pt x="180" y="1171"/>
                  <a:pt x="175" y="1122"/>
                </a:cubicBezTo>
                <a:lnTo>
                  <a:pt x="173" y="1102"/>
                </a:lnTo>
                <a:lnTo>
                  <a:pt x="173" y="1093"/>
                </a:lnTo>
                <a:cubicBezTo>
                  <a:pt x="173" y="1060"/>
                  <a:pt x="191" y="1029"/>
                  <a:pt x="219" y="1012"/>
                </a:cubicBezTo>
                <a:cubicBezTo>
                  <a:pt x="247" y="994"/>
                  <a:pt x="283" y="993"/>
                  <a:pt x="312" y="1008"/>
                </a:cubicBezTo>
                <a:lnTo>
                  <a:pt x="318" y="1011"/>
                </a:lnTo>
                <a:cubicBezTo>
                  <a:pt x="330" y="1017"/>
                  <a:pt x="341" y="1025"/>
                  <a:pt x="349" y="1035"/>
                </a:cubicBezTo>
                <a:lnTo>
                  <a:pt x="354" y="1041"/>
                </a:lnTo>
                <a:cubicBezTo>
                  <a:pt x="373" y="1063"/>
                  <a:pt x="380" y="1093"/>
                  <a:pt x="375" y="1121"/>
                </a:cubicBezTo>
                <a:lnTo>
                  <a:pt x="373" y="1131"/>
                </a:lnTo>
                <a:lnTo>
                  <a:pt x="374" y="1102"/>
                </a:lnTo>
                <a:lnTo>
                  <a:pt x="375" y="1121"/>
                </a:lnTo>
                <a:lnTo>
                  <a:pt x="375" y="1129"/>
                </a:lnTo>
                <a:cubicBezTo>
                  <a:pt x="375" y="1144"/>
                  <a:pt x="372" y="1159"/>
                  <a:pt x="365" y="1172"/>
                </a:cubicBezTo>
                <a:lnTo>
                  <a:pt x="364" y="1174"/>
                </a:lnTo>
                <a:cubicBezTo>
                  <a:pt x="344" y="1214"/>
                  <a:pt x="300" y="1235"/>
                  <a:pt x="256" y="1225"/>
                </a:cubicBezTo>
                <a:cubicBezTo>
                  <a:pt x="213" y="1215"/>
                  <a:pt x="182" y="1176"/>
                  <a:pt x="182" y="1131"/>
                </a:cubicBezTo>
                <a:lnTo>
                  <a:pt x="182" y="1125"/>
                </a:lnTo>
                <a:lnTo>
                  <a:pt x="182" y="1116"/>
                </a:lnTo>
                <a:lnTo>
                  <a:pt x="182" y="1107"/>
                </a:lnTo>
                <a:lnTo>
                  <a:pt x="182" y="1102"/>
                </a:lnTo>
                <a:lnTo>
                  <a:pt x="374" y="1102"/>
                </a:lnTo>
                <a:lnTo>
                  <a:pt x="374" y="1104"/>
                </a:lnTo>
                <a:lnTo>
                  <a:pt x="373" y="1089"/>
                </a:lnTo>
                <a:lnTo>
                  <a:pt x="374" y="1095"/>
                </a:lnTo>
                <a:cubicBezTo>
                  <a:pt x="375" y="1100"/>
                  <a:pt x="375" y="1105"/>
                  <a:pt x="375" y="1110"/>
                </a:cubicBezTo>
                <a:lnTo>
                  <a:pt x="375" y="1121"/>
                </a:lnTo>
                <a:lnTo>
                  <a:pt x="375" y="1131"/>
                </a:lnTo>
                <a:lnTo>
                  <a:pt x="279" y="1035"/>
                </a:lnTo>
                <a:lnTo>
                  <a:pt x="280" y="1035"/>
                </a:lnTo>
                <a:lnTo>
                  <a:pt x="280" y="1227"/>
                </a:lnTo>
                <a:lnTo>
                  <a:pt x="277" y="1227"/>
                </a:lnTo>
                <a:lnTo>
                  <a:pt x="367" y="1096"/>
                </a:lnTo>
                <a:lnTo>
                  <a:pt x="365" y="1094"/>
                </a:lnTo>
                <a:lnTo>
                  <a:pt x="367" y="1098"/>
                </a:lnTo>
                <a:cubicBezTo>
                  <a:pt x="382" y="1127"/>
                  <a:pt x="381" y="1163"/>
                  <a:pt x="363" y="1191"/>
                </a:cubicBezTo>
                <a:cubicBezTo>
                  <a:pt x="346" y="1219"/>
                  <a:pt x="315" y="1236"/>
                  <a:pt x="281" y="1236"/>
                </a:cubicBezTo>
                <a:lnTo>
                  <a:pt x="280" y="1236"/>
                </a:lnTo>
                <a:lnTo>
                  <a:pt x="375" y="1159"/>
                </a:lnTo>
                <a:lnTo>
                  <a:pt x="373" y="1169"/>
                </a:lnTo>
                <a:lnTo>
                  <a:pt x="278" y="1054"/>
                </a:lnTo>
                <a:lnTo>
                  <a:pt x="279" y="1054"/>
                </a:lnTo>
                <a:cubicBezTo>
                  <a:pt x="308" y="1054"/>
                  <a:pt x="335" y="1067"/>
                  <a:pt x="354" y="1090"/>
                </a:cubicBezTo>
                <a:cubicBezTo>
                  <a:pt x="372" y="1112"/>
                  <a:pt x="379" y="1141"/>
                  <a:pt x="374" y="1169"/>
                </a:cubicBezTo>
                <a:lnTo>
                  <a:pt x="372" y="1179"/>
                </a:lnTo>
                <a:lnTo>
                  <a:pt x="371" y="1183"/>
                </a:lnTo>
                <a:cubicBezTo>
                  <a:pt x="359" y="1230"/>
                  <a:pt x="314" y="1261"/>
                  <a:pt x="266" y="1255"/>
                </a:cubicBezTo>
                <a:cubicBezTo>
                  <a:pt x="218" y="1249"/>
                  <a:pt x="181" y="1208"/>
                  <a:pt x="181" y="1159"/>
                </a:cubicBezTo>
                <a:lnTo>
                  <a:pt x="181" y="1155"/>
                </a:lnTo>
                <a:lnTo>
                  <a:pt x="183" y="1174"/>
                </a:lnTo>
                <a:lnTo>
                  <a:pt x="182" y="1169"/>
                </a:lnTo>
                <a:lnTo>
                  <a:pt x="370" y="1174"/>
                </a:lnTo>
                <a:lnTo>
                  <a:pt x="365" y="1190"/>
                </a:lnTo>
                <a:lnTo>
                  <a:pt x="363" y="1195"/>
                </a:lnTo>
                <a:cubicBezTo>
                  <a:pt x="348" y="1232"/>
                  <a:pt x="313" y="1255"/>
                  <a:pt x="273" y="1255"/>
                </a:cubicBezTo>
                <a:lnTo>
                  <a:pt x="271" y="1255"/>
                </a:lnTo>
                <a:lnTo>
                  <a:pt x="269" y="1255"/>
                </a:lnTo>
                <a:cubicBezTo>
                  <a:pt x="241" y="1255"/>
                  <a:pt x="213" y="1243"/>
                  <a:pt x="195" y="1220"/>
                </a:cubicBezTo>
                <a:cubicBezTo>
                  <a:pt x="177" y="1198"/>
                  <a:pt x="170" y="1169"/>
                  <a:pt x="175" y="1141"/>
                </a:cubicBezTo>
                <a:lnTo>
                  <a:pt x="176" y="1136"/>
                </a:lnTo>
                <a:lnTo>
                  <a:pt x="174" y="1154"/>
                </a:lnTo>
                <a:lnTo>
                  <a:pt x="174" y="1150"/>
                </a:lnTo>
                <a:lnTo>
                  <a:pt x="366" y="1150"/>
                </a:lnTo>
                <a:lnTo>
                  <a:pt x="366" y="1153"/>
                </a:lnTo>
                <a:cubicBezTo>
                  <a:pt x="366" y="1159"/>
                  <a:pt x="366" y="1164"/>
                  <a:pt x="365" y="1169"/>
                </a:cubicBezTo>
                <a:lnTo>
                  <a:pt x="364" y="1175"/>
                </a:lnTo>
                <a:lnTo>
                  <a:pt x="365" y="1159"/>
                </a:lnTo>
                <a:lnTo>
                  <a:pt x="365" y="1166"/>
                </a:lnTo>
                <a:cubicBezTo>
                  <a:pt x="365" y="1177"/>
                  <a:pt x="364" y="1187"/>
                  <a:pt x="361" y="1197"/>
                </a:cubicBezTo>
                <a:lnTo>
                  <a:pt x="360" y="1200"/>
                </a:lnTo>
                <a:cubicBezTo>
                  <a:pt x="345" y="1244"/>
                  <a:pt x="300" y="1272"/>
                  <a:pt x="253" y="1264"/>
                </a:cubicBezTo>
                <a:cubicBezTo>
                  <a:pt x="207" y="1257"/>
                  <a:pt x="172" y="1217"/>
                  <a:pt x="172" y="1169"/>
                </a:cubicBezTo>
                <a:lnTo>
                  <a:pt x="172" y="1163"/>
                </a:lnTo>
                <a:lnTo>
                  <a:pt x="172" y="1159"/>
                </a:lnTo>
                <a:cubicBezTo>
                  <a:pt x="172" y="1108"/>
                  <a:pt x="213" y="1065"/>
                  <a:pt x="265" y="1064"/>
                </a:cubicBezTo>
                <a:cubicBezTo>
                  <a:pt x="317" y="1062"/>
                  <a:pt x="361" y="1101"/>
                  <a:pt x="364" y="1153"/>
                </a:cubicBezTo>
                <a:lnTo>
                  <a:pt x="365" y="1167"/>
                </a:lnTo>
                <a:lnTo>
                  <a:pt x="366" y="1182"/>
                </a:lnTo>
                <a:cubicBezTo>
                  <a:pt x="367" y="1193"/>
                  <a:pt x="366" y="1204"/>
                  <a:pt x="363" y="1215"/>
                </a:cubicBezTo>
                <a:lnTo>
                  <a:pt x="361" y="1222"/>
                </a:lnTo>
                <a:cubicBezTo>
                  <a:pt x="356" y="1238"/>
                  <a:pt x="348" y="1252"/>
                  <a:pt x="336" y="1263"/>
                </a:cubicBezTo>
                <a:lnTo>
                  <a:pt x="334" y="1265"/>
                </a:lnTo>
                <a:cubicBezTo>
                  <a:pt x="305" y="1294"/>
                  <a:pt x="261" y="1302"/>
                  <a:pt x="224" y="1284"/>
                </a:cubicBezTo>
                <a:cubicBezTo>
                  <a:pt x="187" y="1266"/>
                  <a:pt x="166" y="1226"/>
                  <a:pt x="171" y="1186"/>
                </a:cubicBezTo>
                <a:lnTo>
                  <a:pt x="171" y="1189"/>
                </a:lnTo>
                <a:lnTo>
                  <a:pt x="171" y="1178"/>
                </a:lnTo>
                <a:cubicBezTo>
                  <a:pt x="171" y="1125"/>
                  <a:pt x="214" y="1082"/>
                  <a:pt x="267" y="1082"/>
                </a:cubicBezTo>
                <a:lnTo>
                  <a:pt x="271" y="1082"/>
                </a:lnTo>
                <a:lnTo>
                  <a:pt x="271" y="1274"/>
                </a:lnTo>
                <a:lnTo>
                  <a:pt x="269" y="1274"/>
                </a:lnTo>
                <a:lnTo>
                  <a:pt x="364" y="1160"/>
                </a:lnTo>
                <a:lnTo>
                  <a:pt x="366" y="1170"/>
                </a:lnTo>
                <a:cubicBezTo>
                  <a:pt x="371" y="1198"/>
                  <a:pt x="364" y="1227"/>
                  <a:pt x="346" y="1249"/>
                </a:cubicBezTo>
                <a:cubicBezTo>
                  <a:pt x="327" y="1272"/>
                  <a:pt x="300" y="1284"/>
                  <a:pt x="271" y="1284"/>
                </a:cubicBezTo>
                <a:lnTo>
                  <a:pt x="268" y="1284"/>
                </a:lnTo>
                <a:lnTo>
                  <a:pt x="364" y="1179"/>
                </a:lnTo>
                <a:lnTo>
                  <a:pt x="365" y="1198"/>
                </a:lnTo>
                <a:lnTo>
                  <a:pt x="365" y="1207"/>
                </a:lnTo>
                <a:lnTo>
                  <a:pt x="178" y="1177"/>
                </a:lnTo>
                <a:lnTo>
                  <a:pt x="179" y="1174"/>
                </a:lnTo>
                <a:lnTo>
                  <a:pt x="175" y="1191"/>
                </a:lnTo>
                <a:lnTo>
                  <a:pt x="176" y="1184"/>
                </a:lnTo>
                <a:lnTo>
                  <a:pt x="271" y="1293"/>
                </a:lnTo>
                <a:lnTo>
                  <a:pt x="270" y="1293"/>
                </a:lnTo>
                <a:lnTo>
                  <a:pt x="269" y="1293"/>
                </a:lnTo>
                <a:lnTo>
                  <a:pt x="269" y="1101"/>
                </a:lnTo>
                <a:lnTo>
                  <a:pt x="270" y="1101"/>
                </a:lnTo>
                <a:cubicBezTo>
                  <a:pt x="320" y="1101"/>
                  <a:pt x="361" y="1139"/>
                  <a:pt x="366" y="1188"/>
                </a:cubicBezTo>
                <a:lnTo>
                  <a:pt x="367" y="1198"/>
                </a:lnTo>
                <a:cubicBezTo>
                  <a:pt x="368" y="1208"/>
                  <a:pt x="367" y="1218"/>
                  <a:pt x="365" y="1228"/>
                </a:cubicBezTo>
                <a:lnTo>
                  <a:pt x="363" y="1237"/>
                </a:lnTo>
                <a:lnTo>
                  <a:pt x="365" y="1208"/>
                </a:lnTo>
                <a:lnTo>
                  <a:pt x="366" y="1227"/>
                </a:lnTo>
                <a:lnTo>
                  <a:pt x="366" y="1236"/>
                </a:lnTo>
                <a:lnTo>
                  <a:pt x="174" y="1236"/>
                </a:lnTo>
                <a:lnTo>
                  <a:pt x="174" y="1232"/>
                </a:lnTo>
                <a:lnTo>
                  <a:pt x="176" y="1248"/>
                </a:lnTo>
                <a:lnTo>
                  <a:pt x="175" y="1242"/>
                </a:lnTo>
                <a:lnTo>
                  <a:pt x="269" y="1322"/>
                </a:lnTo>
                <a:lnTo>
                  <a:pt x="268" y="1322"/>
                </a:lnTo>
                <a:lnTo>
                  <a:pt x="268" y="1130"/>
                </a:lnTo>
                <a:lnTo>
                  <a:pt x="269" y="1130"/>
                </a:lnTo>
                <a:cubicBezTo>
                  <a:pt x="322" y="1130"/>
                  <a:pt x="365" y="1173"/>
                  <a:pt x="365" y="1226"/>
                </a:cubicBezTo>
                <a:lnTo>
                  <a:pt x="365" y="1233"/>
                </a:lnTo>
                <a:lnTo>
                  <a:pt x="365" y="1243"/>
                </a:lnTo>
                <a:lnTo>
                  <a:pt x="365" y="1252"/>
                </a:lnTo>
                <a:lnTo>
                  <a:pt x="365" y="1255"/>
                </a:lnTo>
                <a:lnTo>
                  <a:pt x="173" y="1255"/>
                </a:lnTo>
                <a:lnTo>
                  <a:pt x="174" y="1241"/>
                </a:lnTo>
                <a:lnTo>
                  <a:pt x="174" y="1237"/>
                </a:lnTo>
                <a:lnTo>
                  <a:pt x="174" y="1225"/>
                </a:lnTo>
                <a:lnTo>
                  <a:pt x="174" y="1216"/>
                </a:lnTo>
                <a:lnTo>
                  <a:pt x="270" y="1312"/>
                </a:lnTo>
                <a:lnTo>
                  <a:pt x="268" y="1312"/>
                </a:lnTo>
                <a:lnTo>
                  <a:pt x="364" y="1216"/>
                </a:lnTo>
                <a:lnTo>
                  <a:pt x="364" y="1231"/>
                </a:lnTo>
                <a:lnTo>
                  <a:pt x="364" y="1245"/>
                </a:lnTo>
                <a:cubicBezTo>
                  <a:pt x="364" y="1298"/>
                  <a:pt x="321" y="1341"/>
                  <a:pt x="268" y="1341"/>
                </a:cubicBezTo>
                <a:lnTo>
                  <a:pt x="267" y="1341"/>
                </a:lnTo>
                <a:lnTo>
                  <a:pt x="360" y="1219"/>
                </a:lnTo>
                <a:lnTo>
                  <a:pt x="361" y="1222"/>
                </a:lnTo>
                <a:lnTo>
                  <a:pt x="362" y="1225"/>
                </a:lnTo>
                <a:lnTo>
                  <a:pt x="176" y="1271"/>
                </a:lnTo>
                <a:lnTo>
                  <a:pt x="174" y="1260"/>
                </a:lnTo>
                <a:lnTo>
                  <a:pt x="173" y="1251"/>
                </a:lnTo>
                <a:lnTo>
                  <a:pt x="173" y="1250"/>
                </a:lnTo>
                <a:lnTo>
                  <a:pt x="172" y="1245"/>
                </a:lnTo>
                <a:lnTo>
                  <a:pt x="362" y="1226"/>
                </a:lnTo>
                <a:lnTo>
                  <a:pt x="362" y="1227"/>
                </a:lnTo>
                <a:lnTo>
                  <a:pt x="362" y="1233"/>
                </a:lnTo>
                <a:lnTo>
                  <a:pt x="362" y="1245"/>
                </a:lnTo>
                <a:cubicBezTo>
                  <a:pt x="362" y="1260"/>
                  <a:pt x="359" y="1275"/>
                  <a:pt x="352" y="1288"/>
                </a:cubicBezTo>
                <a:lnTo>
                  <a:pt x="347" y="1298"/>
                </a:lnTo>
                <a:lnTo>
                  <a:pt x="357" y="1245"/>
                </a:lnTo>
                <a:lnTo>
                  <a:pt x="358" y="1254"/>
                </a:lnTo>
                <a:cubicBezTo>
                  <a:pt x="359" y="1264"/>
                  <a:pt x="359" y="1274"/>
                  <a:pt x="357" y="1283"/>
                </a:cubicBezTo>
                <a:lnTo>
                  <a:pt x="355" y="1293"/>
                </a:lnTo>
                <a:cubicBezTo>
                  <a:pt x="346" y="1338"/>
                  <a:pt x="306" y="1370"/>
                  <a:pt x="260" y="1370"/>
                </a:cubicBezTo>
                <a:lnTo>
                  <a:pt x="259" y="1370"/>
                </a:lnTo>
                <a:cubicBezTo>
                  <a:pt x="206" y="1370"/>
                  <a:pt x="163" y="1327"/>
                  <a:pt x="163" y="1274"/>
                </a:cubicBezTo>
                <a:lnTo>
                  <a:pt x="163" y="1268"/>
                </a:lnTo>
                <a:lnTo>
                  <a:pt x="163" y="1264"/>
                </a:lnTo>
                <a:lnTo>
                  <a:pt x="355" y="1264"/>
                </a:lnTo>
                <a:lnTo>
                  <a:pt x="355" y="1269"/>
                </a:lnTo>
                <a:lnTo>
                  <a:pt x="355" y="1274"/>
                </a:lnTo>
                <a:lnTo>
                  <a:pt x="163" y="1274"/>
                </a:lnTo>
                <a:lnTo>
                  <a:pt x="163" y="1269"/>
                </a:lnTo>
                <a:lnTo>
                  <a:pt x="163" y="1264"/>
                </a:lnTo>
                <a:lnTo>
                  <a:pt x="354" y="1283"/>
                </a:lnTo>
                <a:lnTo>
                  <a:pt x="353" y="1288"/>
                </a:lnTo>
                <a:lnTo>
                  <a:pt x="352" y="1293"/>
                </a:lnTo>
                <a:cubicBezTo>
                  <a:pt x="341" y="1345"/>
                  <a:pt x="292" y="1378"/>
                  <a:pt x="240" y="1369"/>
                </a:cubicBezTo>
                <a:cubicBezTo>
                  <a:pt x="189" y="1359"/>
                  <a:pt x="154" y="1310"/>
                  <a:pt x="163" y="1259"/>
                </a:cubicBezTo>
                <a:lnTo>
                  <a:pt x="165" y="1245"/>
                </a:lnTo>
                <a:lnTo>
                  <a:pt x="166" y="1241"/>
                </a:lnTo>
                <a:cubicBezTo>
                  <a:pt x="179" y="1192"/>
                  <a:pt x="227" y="1161"/>
                  <a:pt x="276" y="1170"/>
                </a:cubicBezTo>
                <a:cubicBezTo>
                  <a:pt x="326" y="1179"/>
                  <a:pt x="360" y="1225"/>
                  <a:pt x="355" y="1275"/>
                </a:cubicBezTo>
                <a:lnTo>
                  <a:pt x="354" y="1283"/>
                </a:lnTo>
                <a:lnTo>
                  <a:pt x="353" y="1293"/>
                </a:lnTo>
                <a:cubicBezTo>
                  <a:pt x="348" y="1341"/>
                  <a:pt x="309" y="1378"/>
                  <a:pt x="261" y="1379"/>
                </a:cubicBezTo>
                <a:cubicBezTo>
                  <a:pt x="213" y="1381"/>
                  <a:pt x="171" y="1347"/>
                  <a:pt x="163" y="1299"/>
                </a:cubicBezTo>
                <a:lnTo>
                  <a:pt x="162" y="1293"/>
                </a:lnTo>
                <a:lnTo>
                  <a:pt x="165" y="1308"/>
                </a:lnTo>
                <a:lnTo>
                  <a:pt x="164" y="1305"/>
                </a:lnTo>
                <a:lnTo>
                  <a:pt x="349" y="1254"/>
                </a:lnTo>
                <a:lnTo>
                  <a:pt x="353" y="1274"/>
                </a:lnTo>
                <a:lnTo>
                  <a:pt x="354" y="1284"/>
                </a:lnTo>
                <a:cubicBezTo>
                  <a:pt x="359" y="1335"/>
                  <a:pt x="322" y="1382"/>
                  <a:pt x="271" y="1389"/>
                </a:cubicBezTo>
                <a:cubicBezTo>
                  <a:pt x="220" y="1395"/>
                  <a:pt x="172" y="1360"/>
                  <a:pt x="164" y="1309"/>
                </a:cubicBezTo>
                <a:lnTo>
                  <a:pt x="163" y="1303"/>
                </a:lnTo>
                <a:cubicBezTo>
                  <a:pt x="162" y="1298"/>
                  <a:pt x="161" y="1293"/>
                  <a:pt x="161" y="1287"/>
                </a:cubicBezTo>
                <a:lnTo>
                  <a:pt x="161" y="1283"/>
                </a:lnTo>
                <a:lnTo>
                  <a:pt x="257" y="1379"/>
                </a:lnTo>
                <a:lnTo>
                  <a:pt x="256" y="1379"/>
                </a:lnTo>
                <a:lnTo>
                  <a:pt x="352" y="1283"/>
                </a:lnTo>
                <a:lnTo>
                  <a:pt x="352" y="1288"/>
                </a:lnTo>
                <a:lnTo>
                  <a:pt x="352" y="1308"/>
                </a:lnTo>
                <a:lnTo>
                  <a:pt x="351" y="1306"/>
                </a:lnTo>
                <a:lnTo>
                  <a:pt x="351" y="1312"/>
                </a:lnTo>
                <a:cubicBezTo>
                  <a:pt x="351" y="1361"/>
                  <a:pt x="315" y="1402"/>
                  <a:pt x="267" y="1408"/>
                </a:cubicBezTo>
                <a:cubicBezTo>
                  <a:pt x="219" y="1414"/>
                  <a:pt x="174" y="1383"/>
                  <a:pt x="162" y="1336"/>
                </a:cubicBezTo>
                <a:lnTo>
                  <a:pt x="161" y="1332"/>
                </a:lnTo>
                <a:cubicBezTo>
                  <a:pt x="159" y="1324"/>
                  <a:pt x="158" y="1316"/>
                  <a:pt x="158" y="1308"/>
                </a:cubicBezTo>
                <a:lnTo>
                  <a:pt x="158" y="1302"/>
                </a:lnTo>
                <a:lnTo>
                  <a:pt x="350" y="1302"/>
                </a:lnTo>
                <a:lnTo>
                  <a:pt x="350" y="1306"/>
                </a:lnTo>
                <a:lnTo>
                  <a:pt x="350" y="1312"/>
                </a:lnTo>
                <a:lnTo>
                  <a:pt x="254" y="1216"/>
                </a:lnTo>
                <a:lnTo>
                  <a:pt x="255" y="1216"/>
                </a:lnTo>
                <a:lnTo>
                  <a:pt x="255" y="1408"/>
                </a:lnTo>
                <a:lnTo>
                  <a:pt x="254" y="1408"/>
                </a:lnTo>
                <a:lnTo>
                  <a:pt x="350" y="1312"/>
                </a:lnTo>
                <a:lnTo>
                  <a:pt x="350" y="1320"/>
                </a:lnTo>
                <a:lnTo>
                  <a:pt x="350" y="1333"/>
                </a:lnTo>
                <a:lnTo>
                  <a:pt x="350" y="1345"/>
                </a:lnTo>
                <a:lnTo>
                  <a:pt x="350" y="1350"/>
                </a:lnTo>
                <a:cubicBezTo>
                  <a:pt x="350" y="1400"/>
                  <a:pt x="313" y="1441"/>
                  <a:pt x="264" y="1446"/>
                </a:cubicBezTo>
                <a:cubicBezTo>
                  <a:pt x="215" y="1451"/>
                  <a:pt x="170" y="1418"/>
                  <a:pt x="160" y="1369"/>
                </a:cubicBezTo>
                <a:lnTo>
                  <a:pt x="158" y="1353"/>
                </a:lnTo>
                <a:lnTo>
                  <a:pt x="158" y="1348"/>
                </a:lnTo>
                <a:lnTo>
                  <a:pt x="156" y="1335"/>
                </a:lnTo>
                <a:cubicBezTo>
                  <a:pt x="155" y="1330"/>
                  <a:pt x="154" y="1325"/>
                  <a:pt x="154" y="1320"/>
                </a:cubicBezTo>
                <a:lnTo>
                  <a:pt x="154" y="1312"/>
                </a:lnTo>
                <a:lnTo>
                  <a:pt x="154" y="1311"/>
                </a:lnTo>
                <a:lnTo>
                  <a:pt x="346" y="1311"/>
                </a:lnTo>
                <a:lnTo>
                  <a:pt x="346" y="1315"/>
                </a:lnTo>
                <a:lnTo>
                  <a:pt x="345" y="1300"/>
                </a:lnTo>
                <a:lnTo>
                  <a:pt x="346" y="1306"/>
                </a:lnTo>
                <a:lnTo>
                  <a:pt x="155" y="1321"/>
                </a:lnTo>
                <a:lnTo>
                  <a:pt x="155" y="1317"/>
                </a:lnTo>
                <a:lnTo>
                  <a:pt x="157" y="1336"/>
                </a:lnTo>
                <a:lnTo>
                  <a:pt x="156" y="1331"/>
                </a:lnTo>
                <a:lnTo>
                  <a:pt x="250" y="1408"/>
                </a:lnTo>
                <a:lnTo>
                  <a:pt x="249" y="1408"/>
                </a:lnTo>
                <a:lnTo>
                  <a:pt x="345" y="1312"/>
                </a:lnTo>
                <a:lnTo>
                  <a:pt x="345" y="1331"/>
                </a:lnTo>
                <a:lnTo>
                  <a:pt x="344" y="1341"/>
                </a:lnTo>
                <a:cubicBezTo>
                  <a:pt x="339" y="1390"/>
                  <a:pt x="298" y="1427"/>
                  <a:pt x="248" y="1427"/>
                </a:cubicBezTo>
                <a:lnTo>
                  <a:pt x="247" y="1427"/>
                </a:lnTo>
                <a:lnTo>
                  <a:pt x="343" y="1342"/>
                </a:lnTo>
                <a:lnTo>
                  <a:pt x="342" y="1350"/>
                </a:lnTo>
                <a:lnTo>
                  <a:pt x="341" y="1360"/>
                </a:lnTo>
                <a:lnTo>
                  <a:pt x="245" y="1254"/>
                </a:lnTo>
                <a:lnTo>
                  <a:pt x="246" y="1254"/>
                </a:lnTo>
                <a:lnTo>
                  <a:pt x="246" y="1446"/>
                </a:lnTo>
                <a:lnTo>
                  <a:pt x="244" y="1446"/>
                </a:lnTo>
                <a:cubicBezTo>
                  <a:pt x="191" y="1446"/>
                  <a:pt x="148" y="1403"/>
                  <a:pt x="148" y="1350"/>
                </a:cubicBezTo>
                <a:lnTo>
                  <a:pt x="148" y="1343"/>
                </a:lnTo>
                <a:lnTo>
                  <a:pt x="148" y="1340"/>
                </a:lnTo>
                <a:lnTo>
                  <a:pt x="340" y="1340"/>
                </a:lnTo>
                <a:lnTo>
                  <a:pt x="340" y="1356"/>
                </a:lnTo>
                <a:lnTo>
                  <a:pt x="339" y="1354"/>
                </a:lnTo>
                <a:lnTo>
                  <a:pt x="339" y="1363"/>
                </a:lnTo>
                <a:cubicBezTo>
                  <a:pt x="339" y="1369"/>
                  <a:pt x="339" y="1374"/>
                  <a:pt x="338" y="1379"/>
                </a:cubicBezTo>
                <a:lnTo>
                  <a:pt x="337" y="1385"/>
                </a:lnTo>
                <a:cubicBezTo>
                  <a:pt x="329" y="1432"/>
                  <a:pt x="289" y="1465"/>
                  <a:pt x="242" y="1465"/>
                </a:cubicBezTo>
                <a:lnTo>
                  <a:pt x="241" y="1465"/>
                </a:lnTo>
                <a:cubicBezTo>
                  <a:pt x="188" y="1465"/>
                  <a:pt x="145" y="1422"/>
                  <a:pt x="145" y="1369"/>
                </a:cubicBezTo>
                <a:lnTo>
                  <a:pt x="145" y="1365"/>
                </a:lnTo>
                <a:lnTo>
                  <a:pt x="147" y="1381"/>
                </a:lnTo>
                <a:lnTo>
                  <a:pt x="146" y="1375"/>
                </a:lnTo>
                <a:lnTo>
                  <a:pt x="336" y="1349"/>
                </a:lnTo>
                <a:lnTo>
                  <a:pt x="337" y="1368"/>
                </a:lnTo>
                <a:lnTo>
                  <a:pt x="337" y="1378"/>
                </a:lnTo>
                <a:cubicBezTo>
                  <a:pt x="337" y="1431"/>
                  <a:pt x="294" y="1474"/>
                  <a:pt x="241" y="1474"/>
                </a:cubicBezTo>
                <a:lnTo>
                  <a:pt x="238" y="1474"/>
                </a:lnTo>
                <a:cubicBezTo>
                  <a:pt x="189" y="1474"/>
                  <a:pt x="147" y="1437"/>
                  <a:pt x="143" y="1387"/>
                </a:cubicBezTo>
                <a:lnTo>
                  <a:pt x="141" y="1367"/>
                </a:lnTo>
                <a:lnTo>
                  <a:pt x="141" y="1361"/>
                </a:lnTo>
                <a:lnTo>
                  <a:pt x="141" y="1359"/>
                </a:lnTo>
                <a:lnTo>
                  <a:pt x="332" y="1378"/>
                </a:lnTo>
                <a:lnTo>
                  <a:pt x="331" y="1383"/>
                </a:lnTo>
                <a:lnTo>
                  <a:pt x="332" y="1364"/>
                </a:lnTo>
                <a:lnTo>
                  <a:pt x="332" y="1385"/>
                </a:lnTo>
                <a:lnTo>
                  <a:pt x="331" y="1383"/>
                </a:lnTo>
                <a:lnTo>
                  <a:pt x="331" y="1388"/>
                </a:lnTo>
                <a:lnTo>
                  <a:pt x="139" y="1388"/>
                </a:lnTo>
                <a:lnTo>
                  <a:pt x="139" y="1386"/>
                </a:lnTo>
                <a:cubicBezTo>
                  <a:pt x="139" y="1381"/>
                  <a:pt x="140" y="1376"/>
                  <a:pt x="141" y="1371"/>
                </a:cubicBezTo>
                <a:lnTo>
                  <a:pt x="141" y="1372"/>
                </a:lnTo>
                <a:lnTo>
                  <a:pt x="142" y="1361"/>
                </a:lnTo>
                <a:lnTo>
                  <a:pt x="237" y="1465"/>
                </a:lnTo>
                <a:lnTo>
                  <a:pt x="233" y="1465"/>
                </a:lnTo>
                <a:lnTo>
                  <a:pt x="329" y="1380"/>
                </a:lnTo>
                <a:lnTo>
                  <a:pt x="328" y="1378"/>
                </a:lnTo>
                <a:lnTo>
                  <a:pt x="328" y="1378"/>
                </a:lnTo>
                <a:lnTo>
                  <a:pt x="329" y="1387"/>
                </a:lnTo>
                <a:cubicBezTo>
                  <a:pt x="332" y="1414"/>
                  <a:pt x="323" y="1441"/>
                  <a:pt x="305" y="1461"/>
                </a:cubicBezTo>
                <a:cubicBezTo>
                  <a:pt x="287" y="1482"/>
                  <a:pt x="261" y="1493"/>
                  <a:pt x="233" y="1493"/>
                </a:cubicBezTo>
                <a:lnTo>
                  <a:pt x="232" y="1493"/>
                </a:lnTo>
                <a:cubicBezTo>
                  <a:pt x="188" y="1493"/>
                  <a:pt x="150" y="1463"/>
                  <a:pt x="139" y="1421"/>
                </a:cubicBezTo>
                <a:lnTo>
                  <a:pt x="138" y="1417"/>
                </a:lnTo>
                <a:cubicBezTo>
                  <a:pt x="136" y="1409"/>
                  <a:pt x="135" y="1401"/>
                  <a:pt x="135" y="1393"/>
                </a:cubicBezTo>
                <a:lnTo>
                  <a:pt x="135" y="1388"/>
                </a:lnTo>
                <a:lnTo>
                  <a:pt x="231" y="1484"/>
                </a:lnTo>
                <a:lnTo>
                  <a:pt x="229" y="1484"/>
                </a:lnTo>
                <a:lnTo>
                  <a:pt x="325" y="1388"/>
                </a:lnTo>
                <a:lnTo>
                  <a:pt x="325" y="1393"/>
                </a:lnTo>
                <a:lnTo>
                  <a:pt x="325" y="1397"/>
                </a:lnTo>
                <a:lnTo>
                  <a:pt x="133" y="1397"/>
                </a:lnTo>
                <a:lnTo>
                  <a:pt x="133" y="1393"/>
                </a:lnTo>
                <a:lnTo>
                  <a:pt x="135" y="1412"/>
                </a:lnTo>
                <a:lnTo>
                  <a:pt x="134" y="1407"/>
                </a:lnTo>
                <a:lnTo>
                  <a:pt x="324" y="1388"/>
                </a:lnTo>
                <a:lnTo>
                  <a:pt x="324" y="1409"/>
                </a:lnTo>
                <a:lnTo>
                  <a:pt x="323" y="1423"/>
                </a:lnTo>
                <a:cubicBezTo>
                  <a:pt x="320" y="1474"/>
                  <a:pt x="278" y="1512"/>
                  <a:pt x="227" y="1512"/>
                </a:cubicBezTo>
                <a:lnTo>
                  <a:pt x="225" y="1512"/>
                </a:lnTo>
                <a:cubicBezTo>
                  <a:pt x="197" y="1512"/>
                  <a:pt x="169" y="1500"/>
                  <a:pt x="151" y="1477"/>
                </a:cubicBezTo>
                <a:cubicBezTo>
                  <a:pt x="133" y="1455"/>
                  <a:pt x="126" y="1426"/>
                  <a:pt x="131" y="1398"/>
                </a:cubicBezTo>
                <a:lnTo>
                  <a:pt x="132" y="1393"/>
                </a:lnTo>
                <a:lnTo>
                  <a:pt x="130" y="1411"/>
                </a:lnTo>
                <a:lnTo>
                  <a:pt x="130" y="1407"/>
                </a:lnTo>
                <a:lnTo>
                  <a:pt x="322" y="1407"/>
                </a:lnTo>
                <a:lnTo>
                  <a:pt x="322" y="1411"/>
                </a:lnTo>
                <a:cubicBezTo>
                  <a:pt x="322" y="1418"/>
                  <a:pt x="322" y="1424"/>
                  <a:pt x="321" y="1430"/>
                </a:cubicBezTo>
                <a:lnTo>
                  <a:pt x="320" y="1435"/>
                </a:lnTo>
                <a:lnTo>
                  <a:pt x="225" y="1320"/>
                </a:lnTo>
                <a:lnTo>
                  <a:pt x="226" y="1320"/>
                </a:lnTo>
                <a:cubicBezTo>
                  <a:pt x="279" y="1320"/>
                  <a:pt x="322" y="1363"/>
                  <a:pt x="322" y="1416"/>
                </a:cubicBezTo>
                <a:lnTo>
                  <a:pt x="322" y="1422"/>
                </a:lnTo>
                <a:cubicBezTo>
                  <a:pt x="322" y="1430"/>
                  <a:pt x="322" y="1438"/>
                  <a:pt x="320" y="1446"/>
                </a:cubicBezTo>
                <a:lnTo>
                  <a:pt x="319" y="1450"/>
                </a:lnTo>
                <a:cubicBezTo>
                  <a:pt x="306" y="1500"/>
                  <a:pt x="255" y="1532"/>
                  <a:pt x="204" y="1520"/>
                </a:cubicBezTo>
                <a:cubicBezTo>
                  <a:pt x="154" y="1509"/>
                  <a:pt x="121" y="1459"/>
                  <a:pt x="131" y="1408"/>
                </a:cubicBezTo>
                <a:lnTo>
                  <a:pt x="132" y="1403"/>
                </a:lnTo>
                <a:lnTo>
                  <a:pt x="130" y="1421"/>
                </a:lnTo>
                <a:lnTo>
                  <a:pt x="130" y="1416"/>
                </a:lnTo>
                <a:lnTo>
                  <a:pt x="322" y="1416"/>
                </a:lnTo>
                <a:lnTo>
                  <a:pt x="322" y="1420"/>
                </a:lnTo>
                <a:lnTo>
                  <a:pt x="322" y="1426"/>
                </a:lnTo>
                <a:cubicBezTo>
                  <a:pt x="322" y="1479"/>
                  <a:pt x="279" y="1522"/>
                  <a:pt x="226" y="1522"/>
                </a:cubicBezTo>
                <a:lnTo>
                  <a:pt x="224" y="1522"/>
                </a:lnTo>
                <a:lnTo>
                  <a:pt x="320" y="1426"/>
                </a:lnTo>
                <a:lnTo>
                  <a:pt x="320" y="1421"/>
                </a:lnTo>
                <a:lnTo>
                  <a:pt x="321" y="1430"/>
                </a:lnTo>
                <a:lnTo>
                  <a:pt x="322" y="1449"/>
                </a:lnTo>
                <a:lnTo>
                  <a:pt x="322" y="1454"/>
                </a:lnTo>
                <a:cubicBezTo>
                  <a:pt x="322" y="1502"/>
                  <a:pt x="288" y="1542"/>
                  <a:pt x="242" y="1549"/>
                </a:cubicBezTo>
                <a:cubicBezTo>
                  <a:pt x="195" y="1557"/>
                  <a:pt x="150" y="1529"/>
                  <a:pt x="135" y="1485"/>
                </a:cubicBezTo>
                <a:lnTo>
                  <a:pt x="134" y="1482"/>
                </a:lnTo>
                <a:cubicBezTo>
                  <a:pt x="133" y="1477"/>
                  <a:pt x="132" y="1472"/>
                  <a:pt x="131" y="1467"/>
                </a:cubicBezTo>
                <a:lnTo>
                  <a:pt x="130" y="1461"/>
                </a:lnTo>
                <a:lnTo>
                  <a:pt x="319" y="1430"/>
                </a:lnTo>
                <a:lnTo>
                  <a:pt x="320" y="1436"/>
                </a:lnTo>
                <a:lnTo>
                  <a:pt x="317" y="1421"/>
                </a:lnTo>
                <a:lnTo>
                  <a:pt x="318" y="1424"/>
                </a:lnTo>
                <a:lnTo>
                  <a:pt x="130" y="1454"/>
                </a:lnTo>
                <a:lnTo>
                  <a:pt x="130" y="1449"/>
                </a:lnTo>
                <a:lnTo>
                  <a:pt x="131" y="1450"/>
                </a:lnTo>
                <a:lnTo>
                  <a:pt x="129" y="1430"/>
                </a:lnTo>
                <a:lnTo>
                  <a:pt x="129" y="1426"/>
                </a:lnTo>
                <a:lnTo>
                  <a:pt x="321" y="1426"/>
                </a:lnTo>
                <a:lnTo>
                  <a:pt x="321" y="1428"/>
                </a:lnTo>
                <a:lnTo>
                  <a:pt x="321" y="1434"/>
                </a:lnTo>
                <a:lnTo>
                  <a:pt x="321" y="1441"/>
                </a:lnTo>
                <a:lnTo>
                  <a:pt x="321" y="1445"/>
                </a:lnTo>
                <a:cubicBezTo>
                  <a:pt x="321" y="1495"/>
                  <a:pt x="284" y="1536"/>
                  <a:pt x="235" y="1541"/>
                </a:cubicBezTo>
                <a:cubicBezTo>
                  <a:pt x="186" y="1546"/>
                  <a:pt x="141" y="1513"/>
                  <a:pt x="131" y="1464"/>
                </a:cubicBezTo>
                <a:lnTo>
                  <a:pt x="130" y="1459"/>
                </a:lnTo>
                <a:lnTo>
                  <a:pt x="135" y="1476"/>
                </a:lnTo>
                <a:lnTo>
                  <a:pt x="133" y="1471"/>
                </a:lnTo>
                <a:lnTo>
                  <a:pt x="318" y="1426"/>
                </a:lnTo>
                <a:lnTo>
                  <a:pt x="319" y="1445"/>
                </a:lnTo>
                <a:lnTo>
                  <a:pt x="319" y="1451"/>
                </a:lnTo>
                <a:lnTo>
                  <a:pt x="319" y="1454"/>
                </a:lnTo>
                <a:lnTo>
                  <a:pt x="127" y="1454"/>
                </a:lnTo>
                <a:lnTo>
                  <a:pt x="127" y="1451"/>
                </a:lnTo>
                <a:lnTo>
                  <a:pt x="131" y="1478"/>
                </a:lnTo>
                <a:lnTo>
                  <a:pt x="127" y="1460"/>
                </a:lnTo>
                <a:lnTo>
                  <a:pt x="126" y="1454"/>
                </a:lnTo>
                <a:lnTo>
                  <a:pt x="129" y="1469"/>
                </a:lnTo>
                <a:lnTo>
                  <a:pt x="128" y="1466"/>
                </a:lnTo>
                <a:lnTo>
                  <a:pt x="315" y="1435"/>
                </a:lnTo>
                <a:lnTo>
                  <a:pt x="315" y="1440"/>
                </a:lnTo>
                <a:lnTo>
                  <a:pt x="315" y="1449"/>
                </a:lnTo>
                <a:lnTo>
                  <a:pt x="315" y="1458"/>
                </a:lnTo>
                <a:lnTo>
                  <a:pt x="315" y="1464"/>
                </a:lnTo>
                <a:cubicBezTo>
                  <a:pt x="315" y="1513"/>
                  <a:pt x="279" y="1554"/>
                  <a:pt x="231" y="1560"/>
                </a:cubicBezTo>
                <a:cubicBezTo>
                  <a:pt x="183" y="1566"/>
                  <a:pt x="138" y="1535"/>
                  <a:pt x="126" y="1488"/>
                </a:cubicBezTo>
                <a:lnTo>
                  <a:pt x="124" y="1476"/>
                </a:lnTo>
                <a:lnTo>
                  <a:pt x="123" y="1470"/>
                </a:lnTo>
                <a:lnTo>
                  <a:pt x="313" y="1454"/>
                </a:lnTo>
                <a:lnTo>
                  <a:pt x="313" y="1459"/>
                </a:lnTo>
                <a:lnTo>
                  <a:pt x="313" y="1464"/>
                </a:lnTo>
                <a:cubicBezTo>
                  <a:pt x="313" y="1514"/>
                  <a:pt x="276" y="1555"/>
                  <a:pt x="227" y="1560"/>
                </a:cubicBezTo>
                <a:cubicBezTo>
                  <a:pt x="178" y="1565"/>
                  <a:pt x="133" y="1532"/>
                  <a:pt x="123" y="1483"/>
                </a:cubicBezTo>
                <a:lnTo>
                  <a:pt x="122" y="1478"/>
                </a:lnTo>
                <a:lnTo>
                  <a:pt x="121" y="1473"/>
                </a:lnTo>
                <a:lnTo>
                  <a:pt x="311" y="1454"/>
                </a:lnTo>
                <a:lnTo>
                  <a:pt x="311" y="1459"/>
                </a:lnTo>
                <a:lnTo>
                  <a:pt x="311" y="1464"/>
                </a:lnTo>
                <a:lnTo>
                  <a:pt x="120" y="1454"/>
                </a:lnTo>
                <a:lnTo>
                  <a:pt x="120" y="1455"/>
                </a:lnTo>
                <a:lnTo>
                  <a:pt x="120" y="1445"/>
                </a:lnTo>
                <a:lnTo>
                  <a:pt x="216" y="1541"/>
                </a:lnTo>
                <a:lnTo>
                  <a:pt x="213" y="1541"/>
                </a:lnTo>
                <a:lnTo>
                  <a:pt x="309" y="1445"/>
                </a:lnTo>
                <a:lnTo>
                  <a:pt x="309" y="1453"/>
                </a:lnTo>
                <a:lnTo>
                  <a:pt x="308" y="1436"/>
                </a:lnTo>
                <a:lnTo>
                  <a:pt x="311" y="1456"/>
                </a:lnTo>
                <a:lnTo>
                  <a:pt x="312" y="1476"/>
                </a:lnTo>
                <a:lnTo>
                  <a:pt x="312" y="1483"/>
                </a:lnTo>
                <a:lnTo>
                  <a:pt x="120" y="1483"/>
                </a:lnTo>
                <a:lnTo>
                  <a:pt x="120" y="1480"/>
                </a:lnTo>
                <a:lnTo>
                  <a:pt x="121" y="1494"/>
                </a:lnTo>
                <a:lnTo>
                  <a:pt x="120" y="1487"/>
                </a:lnTo>
                <a:cubicBezTo>
                  <a:pt x="116" y="1459"/>
                  <a:pt x="125" y="1432"/>
                  <a:pt x="143" y="1411"/>
                </a:cubicBezTo>
                <a:cubicBezTo>
                  <a:pt x="161" y="1390"/>
                  <a:pt x="188" y="1377"/>
                  <a:pt x="215" y="1377"/>
                </a:cubicBezTo>
                <a:lnTo>
                  <a:pt x="217" y="1377"/>
                </a:lnTo>
                <a:cubicBezTo>
                  <a:pt x="267" y="1377"/>
                  <a:pt x="308" y="1415"/>
                  <a:pt x="313" y="1464"/>
                </a:cubicBezTo>
                <a:lnTo>
                  <a:pt x="314" y="1483"/>
                </a:lnTo>
                <a:lnTo>
                  <a:pt x="314" y="1492"/>
                </a:lnTo>
                <a:cubicBezTo>
                  <a:pt x="314" y="1535"/>
                  <a:pt x="287" y="1572"/>
                  <a:pt x="246" y="1584"/>
                </a:cubicBezTo>
                <a:cubicBezTo>
                  <a:pt x="206" y="1597"/>
                  <a:pt x="162" y="1581"/>
                  <a:pt x="139" y="1546"/>
                </a:cubicBezTo>
                <a:lnTo>
                  <a:pt x="137" y="1543"/>
                </a:lnTo>
                <a:cubicBezTo>
                  <a:pt x="132" y="1536"/>
                  <a:pt x="128" y="1528"/>
                  <a:pt x="125" y="1520"/>
                </a:cubicBezTo>
                <a:lnTo>
                  <a:pt x="123" y="1514"/>
                </a:lnTo>
                <a:cubicBezTo>
                  <a:pt x="114" y="1485"/>
                  <a:pt x="119" y="1452"/>
                  <a:pt x="137" y="1427"/>
                </a:cubicBezTo>
                <a:cubicBezTo>
                  <a:pt x="155" y="1402"/>
                  <a:pt x="184" y="1387"/>
                  <a:pt x="214" y="1387"/>
                </a:cubicBezTo>
                <a:lnTo>
                  <a:pt x="215" y="1387"/>
                </a:lnTo>
                <a:lnTo>
                  <a:pt x="215" y="1579"/>
                </a:lnTo>
                <a:lnTo>
                  <a:pt x="214" y="1579"/>
                </a:lnTo>
                <a:lnTo>
                  <a:pt x="214" y="1387"/>
                </a:lnTo>
                <a:lnTo>
                  <a:pt x="215" y="1387"/>
                </a:lnTo>
                <a:cubicBezTo>
                  <a:pt x="268" y="1387"/>
                  <a:pt x="311" y="1430"/>
                  <a:pt x="311" y="1483"/>
                </a:cubicBezTo>
                <a:lnTo>
                  <a:pt x="311" y="1492"/>
                </a:lnTo>
                <a:lnTo>
                  <a:pt x="311" y="1504"/>
                </a:lnTo>
                <a:lnTo>
                  <a:pt x="311" y="1510"/>
                </a:lnTo>
                <a:lnTo>
                  <a:pt x="311" y="1511"/>
                </a:lnTo>
                <a:lnTo>
                  <a:pt x="119" y="1511"/>
                </a:lnTo>
                <a:lnTo>
                  <a:pt x="120" y="1496"/>
                </a:lnTo>
                <a:lnTo>
                  <a:pt x="120" y="1497"/>
                </a:lnTo>
                <a:lnTo>
                  <a:pt x="120" y="1487"/>
                </a:lnTo>
                <a:lnTo>
                  <a:pt x="120" y="1483"/>
                </a:lnTo>
                <a:lnTo>
                  <a:pt x="312" y="1483"/>
                </a:lnTo>
                <a:lnTo>
                  <a:pt x="312" y="1487"/>
                </a:lnTo>
                <a:lnTo>
                  <a:pt x="312" y="1508"/>
                </a:lnTo>
                <a:lnTo>
                  <a:pt x="311" y="1506"/>
                </a:lnTo>
                <a:lnTo>
                  <a:pt x="311" y="1511"/>
                </a:lnTo>
                <a:lnTo>
                  <a:pt x="119" y="1511"/>
                </a:lnTo>
                <a:lnTo>
                  <a:pt x="119" y="1509"/>
                </a:lnTo>
                <a:cubicBezTo>
                  <a:pt x="119" y="1505"/>
                  <a:pt x="120" y="1500"/>
                  <a:pt x="120" y="1496"/>
                </a:cubicBezTo>
                <a:lnTo>
                  <a:pt x="121" y="1489"/>
                </a:lnTo>
                <a:lnTo>
                  <a:pt x="120" y="1502"/>
                </a:lnTo>
                <a:lnTo>
                  <a:pt x="120" y="1495"/>
                </a:lnTo>
                <a:lnTo>
                  <a:pt x="120" y="1492"/>
                </a:lnTo>
                <a:lnTo>
                  <a:pt x="312" y="1492"/>
                </a:lnTo>
                <a:lnTo>
                  <a:pt x="312" y="1497"/>
                </a:lnTo>
                <a:lnTo>
                  <a:pt x="312" y="1506"/>
                </a:lnTo>
                <a:lnTo>
                  <a:pt x="312" y="1515"/>
                </a:lnTo>
                <a:lnTo>
                  <a:pt x="312" y="1521"/>
                </a:lnTo>
                <a:lnTo>
                  <a:pt x="120" y="1521"/>
                </a:lnTo>
                <a:lnTo>
                  <a:pt x="120" y="1518"/>
                </a:lnTo>
                <a:lnTo>
                  <a:pt x="121" y="1532"/>
                </a:lnTo>
                <a:lnTo>
                  <a:pt x="120" y="1525"/>
                </a:lnTo>
                <a:lnTo>
                  <a:pt x="311" y="1502"/>
                </a:lnTo>
                <a:lnTo>
                  <a:pt x="312" y="1521"/>
                </a:lnTo>
                <a:lnTo>
                  <a:pt x="312" y="1530"/>
                </a:lnTo>
                <a:lnTo>
                  <a:pt x="120" y="1530"/>
                </a:lnTo>
                <a:lnTo>
                  <a:pt x="120" y="1525"/>
                </a:lnTo>
                <a:lnTo>
                  <a:pt x="123" y="1549"/>
                </a:lnTo>
                <a:lnTo>
                  <a:pt x="122" y="1545"/>
                </a:lnTo>
                <a:lnTo>
                  <a:pt x="311" y="1521"/>
                </a:lnTo>
                <a:lnTo>
                  <a:pt x="311" y="1524"/>
                </a:lnTo>
                <a:lnTo>
                  <a:pt x="311" y="1530"/>
                </a:lnTo>
                <a:lnTo>
                  <a:pt x="311" y="1537"/>
                </a:lnTo>
                <a:lnTo>
                  <a:pt x="311" y="1540"/>
                </a:lnTo>
                <a:lnTo>
                  <a:pt x="120" y="1531"/>
                </a:lnTo>
                <a:lnTo>
                  <a:pt x="122" y="1515"/>
                </a:lnTo>
                <a:lnTo>
                  <a:pt x="123" y="1509"/>
                </a:lnTo>
                <a:lnTo>
                  <a:pt x="121" y="1524"/>
                </a:lnTo>
                <a:lnTo>
                  <a:pt x="121" y="1521"/>
                </a:lnTo>
                <a:lnTo>
                  <a:pt x="313" y="1521"/>
                </a:lnTo>
                <a:lnTo>
                  <a:pt x="313" y="1538"/>
                </a:lnTo>
                <a:lnTo>
                  <a:pt x="312" y="1549"/>
                </a:lnTo>
                <a:cubicBezTo>
                  <a:pt x="308" y="1599"/>
                  <a:pt x="266" y="1636"/>
                  <a:pt x="216" y="1636"/>
                </a:cubicBezTo>
                <a:lnTo>
                  <a:pt x="213" y="1636"/>
                </a:lnTo>
                <a:lnTo>
                  <a:pt x="308" y="1522"/>
                </a:lnTo>
                <a:lnTo>
                  <a:pt x="308" y="1522"/>
                </a:lnTo>
                <a:lnTo>
                  <a:pt x="309" y="1526"/>
                </a:lnTo>
                <a:cubicBezTo>
                  <a:pt x="316" y="1555"/>
                  <a:pt x="309" y="1585"/>
                  <a:pt x="291" y="1609"/>
                </a:cubicBezTo>
                <a:cubicBezTo>
                  <a:pt x="273" y="1632"/>
                  <a:pt x="245" y="1645"/>
                  <a:pt x="215" y="1645"/>
                </a:cubicBezTo>
                <a:lnTo>
                  <a:pt x="213" y="1645"/>
                </a:lnTo>
                <a:lnTo>
                  <a:pt x="309" y="1549"/>
                </a:lnTo>
                <a:lnTo>
                  <a:pt x="309" y="1559"/>
                </a:lnTo>
                <a:lnTo>
                  <a:pt x="213" y="1463"/>
                </a:lnTo>
                <a:lnTo>
                  <a:pt x="215" y="1463"/>
                </a:lnTo>
                <a:lnTo>
                  <a:pt x="215" y="1655"/>
                </a:lnTo>
                <a:lnTo>
                  <a:pt x="210" y="1655"/>
                </a:lnTo>
                <a:lnTo>
                  <a:pt x="306" y="1559"/>
                </a:lnTo>
                <a:lnTo>
                  <a:pt x="306" y="1570"/>
                </a:lnTo>
                <a:lnTo>
                  <a:pt x="306" y="1578"/>
                </a:lnTo>
                <a:lnTo>
                  <a:pt x="114" y="1578"/>
                </a:lnTo>
                <a:lnTo>
                  <a:pt x="114" y="1575"/>
                </a:lnTo>
                <a:cubicBezTo>
                  <a:pt x="114" y="1570"/>
                  <a:pt x="115" y="1565"/>
                  <a:pt x="116" y="1560"/>
                </a:cubicBezTo>
                <a:lnTo>
                  <a:pt x="117" y="1554"/>
                </a:lnTo>
                <a:lnTo>
                  <a:pt x="115" y="1569"/>
                </a:lnTo>
                <a:lnTo>
                  <a:pt x="115" y="1562"/>
                </a:lnTo>
                <a:lnTo>
                  <a:pt x="115" y="1559"/>
                </a:lnTo>
                <a:lnTo>
                  <a:pt x="307" y="1559"/>
                </a:lnTo>
                <a:lnTo>
                  <a:pt x="307" y="1562"/>
                </a:lnTo>
                <a:lnTo>
                  <a:pt x="307" y="1568"/>
                </a:lnTo>
                <a:cubicBezTo>
                  <a:pt x="307" y="1621"/>
                  <a:pt x="264" y="1664"/>
                  <a:pt x="211" y="1664"/>
                </a:cubicBezTo>
                <a:lnTo>
                  <a:pt x="209" y="1664"/>
                </a:lnTo>
                <a:lnTo>
                  <a:pt x="208" y="1664"/>
                </a:lnTo>
                <a:cubicBezTo>
                  <a:pt x="155" y="1664"/>
                  <a:pt x="112" y="1621"/>
                  <a:pt x="112" y="1568"/>
                </a:cubicBezTo>
                <a:lnTo>
                  <a:pt x="112" y="1562"/>
                </a:lnTo>
                <a:lnTo>
                  <a:pt x="112" y="1559"/>
                </a:lnTo>
                <a:lnTo>
                  <a:pt x="304" y="1559"/>
                </a:lnTo>
                <a:lnTo>
                  <a:pt x="304" y="1576"/>
                </a:lnTo>
                <a:lnTo>
                  <a:pt x="301" y="1599"/>
                </a:lnTo>
                <a:lnTo>
                  <a:pt x="299" y="1608"/>
                </a:lnTo>
                <a:lnTo>
                  <a:pt x="205" y="1491"/>
                </a:lnTo>
                <a:lnTo>
                  <a:pt x="207" y="1491"/>
                </a:lnTo>
                <a:cubicBezTo>
                  <a:pt x="236" y="1491"/>
                  <a:pt x="262" y="1504"/>
                  <a:pt x="281" y="1525"/>
                </a:cubicBezTo>
                <a:cubicBezTo>
                  <a:pt x="299" y="1547"/>
                  <a:pt x="307" y="1575"/>
                  <a:pt x="302" y="1603"/>
                </a:cubicBezTo>
                <a:lnTo>
                  <a:pt x="302" y="1603"/>
                </a:lnTo>
                <a:lnTo>
                  <a:pt x="301" y="1615"/>
                </a:lnTo>
                <a:lnTo>
                  <a:pt x="300" y="1611"/>
                </a:lnTo>
                <a:lnTo>
                  <a:pt x="300" y="1616"/>
                </a:lnTo>
                <a:lnTo>
                  <a:pt x="108" y="1616"/>
                </a:lnTo>
                <a:lnTo>
                  <a:pt x="108" y="1614"/>
                </a:lnTo>
                <a:lnTo>
                  <a:pt x="108" y="1607"/>
                </a:lnTo>
                <a:lnTo>
                  <a:pt x="108" y="1601"/>
                </a:lnTo>
                <a:lnTo>
                  <a:pt x="108" y="1597"/>
                </a:lnTo>
                <a:lnTo>
                  <a:pt x="300" y="1597"/>
                </a:lnTo>
                <a:lnTo>
                  <a:pt x="300" y="1600"/>
                </a:lnTo>
                <a:cubicBezTo>
                  <a:pt x="300" y="1606"/>
                  <a:pt x="300" y="1611"/>
                  <a:pt x="299" y="1616"/>
                </a:cubicBezTo>
                <a:lnTo>
                  <a:pt x="298" y="1622"/>
                </a:lnTo>
                <a:lnTo>
                  <a:pt x="299" y="1606"/>
                </a:lnTo>
                <a:lnTo>
                  <a:pt x="299" y="1613"/>
                </a:lnTo>
                <a:cubicBezTo>
                  <a:pt x="299" y="1624"/>
                  <a:pt x="298" y="1634"/>
                  <a:pt x="295" y="1644"/>
                </a:cubicBezTo>
                <a:lnTo>
                  <a:pt x="294" y="1647"/>
                </a:lnTo>
                <a:cubicBezTo>
                  <a:pt x="279" y="1691"/>
                  <a:pt x="234" y="1719"/>
                  <a:pt x="187" y="1711"/>
                </a:cubicBezTo>
                <a:cubicBezTo>
                  <a:pt x="141" y="1704"/>
                  <a:pt x="106" y="1664"/>
                  <a:pt x="106" y="1616"/>
                </a:cubicBezTo>
                <a:lnTo>
                  <a:pt x="107" y="1601"/>
                </a:lnTo>
                <a:lnTo>
                  <a:pt x="108" y="1593"/>
                </a:lnTo>
                <a:lnTo>
                  <a:pt x="108" y="1592"/>
                </a:lnTo>
                <a:lnTo>
                  <a:pt x="108" y="1587"/>
                </a:lnTo>
                <a:lnTo>
                  <a:pt x="290" y="1630"/>
                </a:lnTo>
                <a:lnTo>
                  <a:pt x="289" y="1632"/>
                </a:lnTo>
                <a:lnTo>
                  <a:pt x="297" y="1613"/>
                </a:lnTo>
                <a:lnTo>
                  <a:pt x="295" y="1621"/>
                </a:lnTo>
                <a:lnTo>
                  <a:pt x="297" y="1606"/>
                </a:lnTo>
                <a:lnTo>
                  <a:pt x="296" y="1620"/>
                </a:lnTo>
                <a:lnTo>
                  <a:pt x="295" y="1628"/>
                </a:lnTo>
                <a:cubicBezTo>
                  <a:pt x="289" y="1673"/>
                  <a:pt x="254" y="1708"/>
                  <a:pt x="209" y="1712"/>
                </a:cubicBezTo>
                <a:cubicBezTo>
                  <a:pt x="164" y="1716"/>
                  <a:pt x="123" y="1689"/>
                  <a:pt x="108" y="1647"/>
                </a:cubicBezTo>
                <a:lnTo>
                  <a:pt x="107" y="1644"/>
                </a:lnTo>
                <a:cubicBezTo>
                  <a:pt x="104" y="1634"/>
                  <a:pt x="102" y="1624"/>
                  <a:pt x="102" y="1613"/>
                </a:cubicBezTo>
                <a:lnTo>
                  <a:pt x="102" y="1607"/>
                </a:lnTo>
                <a:lnTo>
                  <a:pt x="102" y="1600"/>
                </a:lnTo>
                <a:lnTo>
                  <a:pt x="107" y="1631"/>
                </a:lnTo>
                <a:lnTo>
                  <a:pt x="106" y="1628"/>
                </a:lnTo>
                <a:lnTo>
                  <a:pt x="293" y="1597"/>
                </a:lnTo>
                <a:lnTo>
                  <a:pt x="293" y="1612"/>
                </a:lnTo>
                <a:lnTo>
                  <a:pt x="292" y="1616"/>
                </a:lnTo>
                <a:lnTo>
                  <a:pt x="292" y="1628"/>
                </a:lnTo>
                <a:lnTo>
                  <a:pt x="292" y="1635"/>
                </a:lnTo>
                <a:lnTo>
                  <a:pt x="105" y="1605"/>
                </a:lnTo>
                <a:lnTo>
                  <a:pt x="106" y="1602"/>
                </a:lnTo>
                <a:lnTo>
                  <a:pt x="101" y="1632"/>
                </a:lnTo>
                <a:lnTo>
                  <a:pt x="101" y="1626"/>
                </a:lnTo>
                <a:lnTo>
                  <a:pt x="101" y="1619"/>
                </a:lnTo>
                <a:lnTo>
                  <a:pt x="106" y="1650"/>
                </a:lnTo>
                <a:lnTo>
                  <a:pt x="105" y="1647"/>
                </a:lnTo>
                <a:lnTo>
                  <a:pt x="292" y="1616"/>
                </a:lnTo>
                <a:lnTo>
                  <a:pt x="292" y="1620"/>
                </a:lnTo>
                <a:cubicBezTo>
                  <a:pt x="292" y="1627"/>
                  <a:pt x="292" y="1633"/>
                  <a:pt x="291" y="1639"/>
                </a:cubicBezTo>
                <a:lnTo>
                  <a:pt x="290" y="1644"/>
                </a:lnTo>
                <a:cubicBezTo>
                  <a:pt x="280" y="1693"/>
                  <a:pt x="235" y="1726"/>
                  <a:pt x="186" y="1721"/>
                </a:cubicBezTo>
                <a:cubicBezTo>
                  <a:pt x="137" y="1716"/>
                  <a:pt x="99" y="1675"/>
                  <a:pt x="99" y="1625"/>
                </a:cubicBezTo>
                <a:lnTo>
                  <a:pt x="99" y="1620"/>
                </a:lnTo>
                <a:lnTo>
                  <a:pt x="102" y="1644"/>
                </a:lnTo>
                <a:lnTo>
                  <a:pt x="101" y="1640"/>
                </a:lnTo>
                <a:lnTo>
                  <a:pt x="290" y="1606"/>
                </a:lnTo>
                <a:lnTo>
                  <a:pt x="291" y="1625"/>
                </a:lnTo>
                <a:lnTo>
                  <a:pt x="291" y="1635"/>
                </a:lnTo>
                <a:cubicBezTo>
                  <a:pt x="291" y="1681"/>
                  <a:pt x="259" y="1721"/>
                  <a:pt x="214" y="1730"/>
                </a:cubicBezTo>
                <a:cubicBezTo>
                  <a:pt x="168" y="1738"/>
                  <a:pt x="123" y="1714"/>
                  <a:pt x="106" y="1671"/>
                </a:cubicBezTo>
                <a:lnTo>
                  <a:pt x="104" y="1666"/>
                </a:lnTo>
                <a:lnTo>
                  <a:pt x="102" y="1661"/>
                </a:lnTo>
                <a:lnTo>
                  <a:pt x="287" y="1625"/>
                </a:lnTo>
                <a:lnTo>
                  <a:pt x="287" y="1629"/>
                </a:lnTo>
                <a:lnTo>
                  <a:pt x="287" y="1635"/>
                </a:lnTo>
                <a:cubicBezTo>
                  <a:pt x="287" y="1688"/>
                  <a:pt x="244" y="1731"/>
                  <a:pt x="191" y="1731"/>
                </a:cubicBezTo>
                <a:lnTo>
                  <a:pt x="190" y="1731"/>
                </a:lnTo>
                <a:lnTo>
                  <a:pt x="188" y="1731"/>
                </a:lnTo>
                <a:lnTo>
                  <a:pt x="284" y="1626"/>
                </a:lnTo>
                <a:lnTo>
                  <a:pt x="285" y="1635"/>
                </a:lnTo>
                <a:lnTo>
                  <a:pt x="286" y="1644"/>
                </a:lnTo>
                <a:lnTo>
                  <a:pt x="94" y="1654"/>
                </a:lnTo>
                <a:lnTo>
                  <a:pt x="94" y="1649"/>
                </a:lnTo>
                <a:lnTo>
                  <a:pt x="96" y="1668"/>
                </a:lnTo>
                <a:lnTo>
                  <a:pt x="95" y="1663"/>
                </a:lnTo>
                <a:lnTo>
                  <a:pt x="285" y="1644"/>
                </a:lnTo>
                <a:lnTo>
                  <a:pt x="285" y="1649"/>
                </a:lnTo>
                <a:cubicBezTo>
                  <a:pt x="285" y="1656"/>
                  <a:pt x="285" y="1662"/>
                  <a:pt x="284" y="1668"/>
                </a:cubicBezTo>
                <a:lnTo>
                  <a:pt x="283" y="1673"/>
                </a:lnTo>
                <a:cubicBezTo>
                  <a:pt x="273" y="1722"/>
                  <a:pt x="228" y="1755"/>
                  <a:pt x="179" y="1750"/>
                </a:cubicBezTo>
                <a:cubicBezTo>
                  <a:pt x="130" y="1745"/>
                  <a:pt x="92" y="1704"/>
                  <a:pt x="92" y="1654"/>
                </a:cubicBezTo>
                <a:lnTo>
                  <a:pt x="92" y="1644"/>
                </a:lnTo>
                <a:lnTo>
                  <a:pt x="92" y="1638"/>
                </a:lnTo>
                <a:lnTo>
                  <a:pt x="92" y="1635"/>
                </a:lnTo>
                <a:lnTo>
                  <a:pt x="284" y="1635"/>
                </a:lnTo>
                <a:lnTo>
                  <a:pt x="284" y="1638"/>
                </a:lnTo>
                <a:lnTo>
                  <a:pt x="284" y="1644"/>
                </a:lnTo>
                <a:lnTo>
                  <a:pt x="284" y="1654"/>
                </a:lnTo>
                <a:cubicBezTo>
                  <a:pt x="284" y="1704"/>
                  <a:pt x="247" y="1745"/>
                  <a:pt x="198" y="1750"/>
                </a:cubicBezTo>
                <a:cubicBezTo>
                  <a:pt x="149" y="1755"/>
                  <a:pt x="104" y="1722"/>
                  <a:pt x="94" y="1673"/>
                </a:cubicBezTo>
                <a:lnTo>
                  <a:pt x="93" y="1668"/>
                </a:lnTo>
                <a:lnTo>
                  <a:pt x="98" y="1685"/>
                </a:lnTo>
                <a:lnTo>
                  <a:pt x="96" y="1680"/>
                </a:lnTo>
                <a:lnTo>
                  <a:pt x="279" y="1621"/>
                </a:lnTo>
                <a:lnTo>
                  <a:pt x="280" y="1625"/>
                </a:lnTo>
                <a:cubicBezTo>
                  <a:pt x="282" y="1633"/>
                  <a:pt x="282" y="1641"/>
                  <a:pt x="282" y="1648"/>
                </a:cubicBezTo>
                <a:lnTo>
                  <a:pt x="282" y="1654"/>
                </a:lnTo>
                <a:cubicBezTo>
                  <a:pt x="282" y="1707"/>
                  <a:pt x="239" y="1750"/>
                  <a:pt x="186" y="1750"/>
                </a:cubicBezTo>
                <a:lnTo>
                  <a:pt x="185" y="1750"/>
                </a:lnTo>
                <a:lnTo>
                  <a:pt x="281" y="1654"/>
                </a:lnTo>
                <a:lnTo>
                  <a:pt x="281" y="1663"/>
                </a:lnTo>
                <a:cubicBezTo>
                  <a:pt x="281" y="1668"/>
                  <a:pt x="281" y="1673"/>
                  <a:pt x="281" y="1677"/>
                </a:cubicBezTo>
                <a:lnTo>
                  <a:pt x="280" y="1684"/>
                </a:lnTo>
                <a:cubicBezTo>
                  <a:pt x="279" y="1690"/>
                  <a:pt x="277" y="1695"/>
                  <a:pt x="276" y="1701"/>
                </a:cubicBezTo>
                <a:lnTo>
                  <a:pt x="275" y="1704"/>
                </a:lnTo>
                <a:cubicBezTo>
                  <a:pt x="260" y="1748"/>
                  <a:pt x="215" y="1776"/>
                  <a:pt x="168" y="1768"/>
                </a:cubicBezTo>
                <a:cubicBezTo>
                  <a:pt x="122" y="1761"/>
                  <a:pt x="87" y="1721"/>
                  <a:pt x="87" y="1673"/>
                </a:cubicBezTo>
                <a:lnTo>
                  <a:pt x="87" y="1663"/>
                </a:lnTo>
                <a:lnTo>
                  <a:pt x="87" y="1654"/>
                </a:lnTo>
                <a:lnTo>
                  <a:pt x="251" y="1722"/>
                </a:lnTo>
                <a:lnTo>
                  <a:pt x="249" y="1724"/>
                </a:lnTo>
                <a:lnTo>
                  <a:pt x="270" y="1694"/>
                </a:lnTo>
                <a:lnTo>
                  <a:pt x="267" y="1701"/>
                </a:lnTo>
                <a:lnTo>
                  <a:pt x="273" y="1646"/>
                </a:lnTo>
                <a:lnTo>
                  <a:pt x="276" y="1663"/>
                </a:lnTo>
                <a:lnTo>
                  <a:pt x="277" y="1671"/>
                </a:lnTo>
                <a:cubicBezTo>
                  <a:pt x="283" y="1720"/>
                  <a:pt x="251" y="1765"/>
                  <a:pt x="203" y="1776"/>
                </a:cubicBezTo>
                <a:cubicBezTo>
                  <a:pt x="155" y="1787"/>
                  <a:pt x="106" y="1760"/>
                  <a:pt x="90" y="1713"/>
                </a:cubicBezTo>
                <a:lnTo>
                  <a:pt x="89" y="1710"/>
                </a:lnTo>
                <a:lnTo>
                  <a:pt x="87" y="1704"/>
                </a:lnTo>
                <a:lnTo>
                  <a:pt x="178" y="1769"/>
                </a:lnTo>
                <a:lnTo>
                  <a:pt x="177" y="1769"/>
                </a:lnTo>
                <a:lnTo>
                  <a:pt x="176" y="1769"/>
                </a:lnTo>
                <a:lnTo>
                  <a:pt x="176" y="1577"/>
                </a:lnTo>
                <a:lnTo>
                  <a:pt x="177" y="1577"/>
                </a:lnTo>
                <a:cubicBezTo>
                  <a:pt x="230" y="1577"/>
                  <a:pt x="273" y="1620"/>
                  <a:pt x="273" y="1673"/>
                </a:cubicBezTo>
                <a:lnTo>
                  <a:pt x="273" y="1678"/>
                </a:lnTo>
                <a:cubicBezTo>
                  <a:pt x="273" y="1686"/>
                  <a:pt x="273" y="1694"/>
                  <a:pt x="271" y="1702"/>
                </a:cubicBezTo>
                <a:lnTo>
                  <a:pt x="270" y="1706"/>
                </a:lnTo>
                <a:cubicBezTo>
                  <a:pt x="259" y="1748"/>
                  <a:pt x="221" y="1778"/>
                  <a:pt x="176" y="1778"/>
                </a:cubicBezTo>
                <a:lnTo>
                  <a:pt x="175" y="1778"/>
                </a:lnTo>
                <a:lnTo>
                  <a:pt x="270" y="1664"/>
                </a:lnTo>
                <a:lnTo>
                  <a:pt x="273" y="1682"/>
                </a:lnTo>
                <a:lnTo>
                  <a:pt x="274" y="1691"/>
                </a:lnTo>
                <a:cubicBezTo>
                  <a:pt x="277" y="1718"/>
                  <a:pt x="268" y="1745"/>
                  <a:pt x="250" y="1765"/>
                </a:cubicBezTo>
                <a:cubicBezTo>
                  <a:pt x="232" y="1786"/>
                  <a:pt x="206" y="1797"/>
                  <a:pt x="178" y="1797"/>
                </a:cubicBezTo>
                <a:lnTo>
                  <a:pt x="176" y="1797"/>
                </a:lnTo>
                <a:cubicBezTo>
                  <a:pt x="148" y="1797"/>
                  <a:pt x="121" y="1785"/>
                  <a:pt x="103" y="1764"/>
                </a:cubicBezTo>
                <a:cubicBezTo>
                  <a:pt x="85" y="1742"/>
                  <a:pt x="77" y="1714"/>
                  <a:pt x="82" y="1686"/>
                </a:cubicBezTo>
                <a:lnTo>
                  <a:pt x="83" y="1680"/>
                </a:lnTo>
                <a:lnTo>
                  <a:pt x="81" y="1695"/>
                </a:lnTo>
                <a:lnTo>
                  <a:pt x="81" y="1692"/>
                </a:lnTo>
                <a:lnTo>
                  <a:pt x="273" y="1692"/>
                </a:lnTo>
                <a:lnTo>
                  <a:pt x="273" y="1695"/>
                </a:lnTo>
                <a:lnTo>
                  <a:pt x="273" y="1702"/>
                </a:lnTo>
                <a:lnTo>
                  <a:pt x="273" y="1708"/>
                </a:lnTo>
                <a:cubicBezTo>
                  <a:pt x="273" y="1719"/>
                  <a:pt x="272" y="1729"/>
                  <a:pt x="269" y="1739"/>
                </a:cubicBezTo>
                <a:lnTo>
                  <a:pt x="268" y="1742"/>
                </a:lnTo>
                <a:cubicBezTo>
                  <a:pt x="253" y="1786"/>
                  <a:pt x="208" y="1814"/>
                  <a:pt x="161" y="1806"/>
                </a:cubicBezTo>
                <a:cubicBezTo>
                  <a:pt x="115" y="1799"/>
                  <a:pt x="80" y="1759"/>
                  <a:pt x="80" y="1711"/>
                </a:cubicBezTo>
                <a:lnTo>
                  <a:pt x="80" y="1708"/>
                </a:lnTo>
                <a:lnTo>
                  <a:pt x="80" y="1702"/>
                </a:lnTo>
                <a:lnTo>
                  <a:pt x="80" y="1695"/>
                </a:lnTo>
                <a:lnTo>
                  <a:pt x="80" y="1692"/>
                </a:lnTo>
                <a:lnTo>
                  <a:pt x="272" y="1692"/>
                </a:lnTo>
                <a:lnTo>
                  <a:pt x="272" y="1695"/>
                </a:lnTo>
                <a:cubicBezTo>
                  <a:pt x="272" y="1701"/>
                  <a:pt x="272" y="1706"/>
                  <a:pt x="271" y="1711"/>
                </a:cubicBezTo>
                <a:lnTo>
                  <a:pt x="270" y="1717"/>
                </a:lnTo>
                <a:cubicBezTo>
                  <a:pt x="262" y="1764"/>
                  <a:pt x="222" y="1797"/>
                  <a:pt x="175" y="1797"/>
                </a:cubicBezTo>
                <a:lnTo>
                  <a:pt x="174" y="1797"/>
                </a:lnTo>
                <a:lnTo>
                  <a:pt x="270" y="1692"/>
                </a:lnTo>
                <a:lnTo>
                  <a:pt x="271" y="1702"/>
                </a:lnTo>
                <a:cubicBezTo>
                  <a:pt x="274" y="1729"/>
                  <a:pt x="265" y="1756"/>
                  <a:pt x="247" y="1776"/>
                </a:cubicBezTo>
                <a:cubicBezTo>
                  <a:pt x="228" y="1796"/>
                  <a:pt x="203" y="1807"/>
                  <a:pt x="175" y="1807"/>
                </a:cubicBezTo>
                <a:lnTo>
                  <a:pt x="174" y="1807"/>
                </a:lnTo>
                <a:lnTo>
                  <a:pt x="174" y="1615"/>
                </a:lnTo>
                <a:lnTo>
                  <a:pt x="178" y="1615"/>
                </a:lnTo>
                <a:cubicBezTo>
                  <a:pt x="206" y="1615"/>
                  <a:pt x="231" y="1627"/>
                  <a:pt x="250" y="1647"/>
                </a:cubicBezTo>
                <a:cubicBezTo>
                  <a:pt x="268" y="1667"/>
                  <a:pt x="277" y="1694"/>
                  <a:pt x="274" y="1721"/>
                </a:cubicBezTo>
                <a:lnTo>
                  <a:pt x="273" y="1732"/>
                </a:lnTo>
                <a:lnTo>
                  <a:pt x="272" y="1741"/>
                </a:lnTo>
                <a:cubicBezTo>
                  <a:pt x="266" y="1792"/>
                  <a:pt x="222" y="1829"/>
                  <a:pt x="171" y="1826"/>
                </a:cubicBezTo>
                <a:cubicBezTo>
                  <a:pt x="120" y="1824"/>
                  <a:pt x="80" y="1781"/>
                  <a:pt x="80" y="1730"/>
                </a:cubicBezTo>
                <a:lnTo>
                  <a:pt x="80" y="1725"/>
                </a:lnTo>
                <a:lnTo>
                  <a:pt x="82" y="1744"/>
                </a:lnTo>
                <a:lnTo>
                  <a:pt x="81" y="1739"/>
                </a:lnTo>
                <a:cubicBezTo>
                  <a:pt x="72" y="1692"/>
                  <a:pt x="99" y="1645"/>
                  <a:pt x="144" y="1630"/>
                </a:cubicBezTo>
                <a:cubicBezTo>
                  <a:pt x="190" y="1614"/>
                  <a:pt x="240" y="1635"/>
                  <a:pt x="261" y="1678"/>
                </a:cubicBezTo>
                <a:lnTo>
                  <a:pt x="263" y="1682"/>
                </a:lnTo>
                <a:cubicBezTo>
                  <a:pt x="268" y="1690"/>
                  <a:pt x="271" y="1699"/>
                  <a:pt x="272" y="1709"/>
                </a:cubicBezTo>
                <a:lnTo>
                  <a:pt x="273" y="1715"/>
                </a:lnTo>
                <a:cubicBezTo>
                  <a:pt x="278" y="1743"/>
                  <a:pt x="270" y="1771"/>
                  <a:pt x="252" y="1793"/>
                </a:cubicBezTo>
                <a:cubicBezTo>
                  <a:pt x="233" y="1814"/>
                  <a:pt x="207" y="1826"/>
                  <a:pt x="178" y="1826"/>
                </a:cubicBezTo>
                <a:lnTo>
                  <a:pt x="176" y="1826"/>
                </a:lnTo>
                <a:lnTo>
                  <a:pt x="175" y="1826"/>
                </a:lnTo>
                <a:lnTo>
                  <a:pt x="175" y="1634"/>
                </a:lnTo>
                <a:lnTo>
                  <a:pt x="177" y="1634"/>
                </a:lnTo>
                <a:cubicBezTo>
                  <a:pt x="230" y="1634"/>
                  <a:pt x="273" y="1677"/>
                  <a:pt x="273" y="1730"/>
                </a:cubicBezTo>
                <a:lnTo>
                  <a:pt x="273" y="1735"/>
                </a:lnTo>
                <a:cubicBezTo>
                  <a:pt x="273" y="1743"/>
                  <a:pt x="273" y="1751"/>
                  <a:pt x="271" y="1759"/>
                </a:cubicBezTo>
                <a:lnTo>
                  <a:pt x="270" y="1763"/>
                </a:lnTo>
                <a:cubicBezTo>
                  <a:pt x="258" y="1810"/>
                  <a:pt x="213" y="1841"/>
                  <a:pt x="165" y="1835"/>
                </a:cubicBezTo>
                <a:cubicBezTo>
                  <a:pt x="117" y="1829"/>
                  <a:pt x="80" y="1788"/>
                  <a:pt x="80" y="1739"/>
                </a:cubicBezTo>
                <a:lnTo>
                  <a:pt x="80" y="1727"/>
                </a:lnTo>
                <a:lnTo>
                  <a:pt x="80" y="1721"/>
                </a:lnTo>
                <a:lnTo>
                  <a:pt x="80" y="1720"/>
                </a:lnTo>
                <a:lnTo>
                  <a:pt x="272" y="1720"/>
                </a:lnTo>
                <a:lnTo>
                  <a:pt x="272" y="1727"/>
                </a:lnTo>
                <a:lnTo>
                  <a:pt x="272" y="1739"/>
                </a:lnTo>
                <a:lnTo>
                  <a:pt x="272" y="1751"/>
                </a:lnTo>
                <a:lnTo>
                  <a:pt x="272" y="1758"/>
                </a:lnTo>
                <a:lnTo>
                  <a:pt x="109" y="1691"/>
                </a:lnTo>
                <a:lnTo>
                  <a:pt x="110" y="1690"/>
                </a:lnTo>
                <a:lnTo>
                  <a:pt x="81" y="1757"/>
                </a:lnTo>
                <a:lnTo>
                  <a:pt x="81" y="1751"/>
                </a:lnTo>
                <a:lnTo>
                  <a:pt x="81" y="1743"/>
                </a:lnTo>
                <a:lnTo>
                  <a:pt x="84" y="1767"/>
                </a:lnTo>
                <a:lnTo>
                  <a:pt x="83" y="1763"/>
                </a:lnTo>
                <a:lnTo>
                  <a:pt x="272" y="1739"/>
                </a:lnTo>
                <a:lnTo>
                  <a:pt x="272" y="1744"/>
                </a:lnTo>
                <a:lnTo>
                  <a:pt x="272" y="1749"/>
                </a:lnTo>
                <a:lnTo>
                  <a:pt x="82" y="1731"/>
                </a:lnTo>
                <a:lnTo>
                  <a:pt x="83" y="1726"/>
                </a:lnTo>
                <a:lnTo>
                  <a:pt x="81" y="1744"/>
                </a:lnTo>
                <a:lnTo>
                  <a:pt x="81" y="1739"/>
                </a:lnTo>
                <a:lnTo>
                  <a:pt x="273" y="1739"/>
                </a:lnTo>
                <a:lnTo>
                  <a:pt x="273" y="1748"/>
                </a:lnTo>
                <a:lnTo>
                  <a:pt x="273" y="1758"/>
                </a:lnTo>
                <a:cubicBezTo>
                  <a:pt x="273" y="1811"/>
                  <a:pt x="230" y="1854"/>
                  <a:pt x="177" y="1854"/>
                </a:cubicBezTo>
                <a:lnTo>
                  <a:pt x="175" y="1854"/>
                </a:lnTo>
                <a:cubicBezTo>
                  <a:pt x="147" y="1854"/>
                  <a:pt x="120" y="1842"/>
                  <a:pt x="102" y="1821"/>
                </a:cubicBezTo>
                <a:cubicBezTo>
                  <a:pt x="84" y="1799"/>
                  <a:pt x="76" y="1771"/>
                  <a:pt x="81" y="1743"/>
                </a:cubicBezTo>
                <a:lnTo>
                  <a:pt x="82" y="1737"/>
                </a:lnTo>
                <a:lnTo>
                  <a:pt x="80" y="1752"/>
                </a:lnTo>
                <a:lnTo>
                  <a:pt x="80" y="1749"/>
                </a:lnTo>
                <a:lnTo>
                  <a:pt x="272" y="1749"/>
                </a:lnTo>
                <a:lnTo>
                  <a:pt x="272" y="1758"/>
                </a:lnTo>
                <a:lnTo>
                  <a:pt x="272" y="1768"/>
                </a:lnTo>
                <a:cubicBezTo>
                  <a:pt x="272" y="1821"/>
                  <a:pt x="229" y="1864"/>
                  <a:pt x="176" y="1864"/>
                </a:cubicBezTo>
                <a:lnTo>
                  <a:pt x="174" y="1864"/>
                </a:lnTo>
                <a:lnTo>
                  <a:pt x="174" y="1672"/>
                </a:lnTo>
                <a:lnTo>
                  <a:pt x="175" y="1672"/>
                </a:lnTo>
                <a:cubicBezTo>
                  <a:pt x="228" y="1672"/>
                  <a:pt x="271" y="1715"/>
                  <a:pt x="271" y="1768"/>
                </a:cubicBezTo>
                <a:lnTo>
                  <a:pt x="271" y="1773"/>
                </a:lnTo>
                <a:cubicBezTo>
                  <a:pt x="271" y="1781"/>
                  <a:pt x="271" y="1789"/>
                  <a:pt x="269" y="1797"/>
                </a:cubicBezTo>
                <a:lnTo>
                  <a:pt x="268" y="1801"/>
                </a:lnTo>
                <a:cubicBezTo>
                  <a:pt x="257" y="1843"/>
                  <a:pt x="219" y="1873"/>
                  <a:pt x="174" y="1873"/>
                </a:cubicBezTo>
                <a:lnTo>
                  <a:pt x="173" y="1873"/>
                </a:lnTo>
                <a:lnTo>
                  <a:pt x="269" y="1787"/>
                </a:lnTo>
                <a:lnTo>
                  <a:pt x="268" y="1797"/>
                </a:lnTo>
                <a:lnTo>
                  <a:pt x="264" y="1757"/>
                </a:lnTo>
                <a:lnTo>
                  <a:pt x="266" y="1763"/>
                </a:lnTo>
                <a:lnTo>
                  <a:pt x="267" y="1766"/>
                </a:lnTo>
                <a:lnTo>
                  <a:pt x="84" y="1827"/>
                </a:lnTo>
                <a:lnTo>
                  <a:pt x="83" y="1824"/>
                </a:lnTo>
                <a:lnTo>
                  <a:pt x="81" y="1818"/>
                </a:lnTo>
                <a:cubicBezTo>
                  <a:pt x="78" y="1808"/>
                  <a:pt x="76" y="1798"/>
                  <a:pt x="76" y="1787"/>
                </a:cubicBezTo>
                <a:lnTo>
                  <a:pt x="76" y="1781"/>
                </a:lnTo>
                <a:lnTo>
                  <a:pt x="79" y="1805"/>
                </a:lnTo>
                <a:lnTo>
                  <a:pt x="78" y="1801"/>
                </a:lnTo>
                <a:lnTo>
                  <a:pt x="267" y="1777"/>
                </a:lnTo>
                <a:lnTo>
                  <a:pt x="267" y="1780"/>
                </a:lnTo>
                <a:lnTo>
                  <a:pt x="267" y="1797"/>
                </a:lnTo>
                <a:lnTo>
                  <a:pt x="266" y="1797"/>
                </a:lnTo>
                <a:lnTo>
                  <a:pt x="266" y="1806"/>
                </a:lnTo>
                <a:lnTo>
                  <a:pt x="74" y="1806"/>
                </a:lnTo>
                <a:lnTo>
                  <a:pt x="74" y="1796"/>
                </a:lnTo>
                <a:lnTo>
                  <a:pt x="170" y="1892"/>
                </a:lnTo>
                <a:lnTo>
                  <a:pt x="168" y="1892"/>
                </a:lnTo>
                <a:lnTo>
                  <a:pt x="264" y="1787"/>
                </a:lnTo>
                <a:lnTo>
                  <a:pt x="265" y="1797"/>
                </a:lnTo>
                <a:cubicBezTo>
                  <a:pt x="266" y="1810"/>
                  <a:pt x="265" y="1824"/>
                  <a:pt x="261" y="1837"/>
                </a:cubicBezTo>
                <a:lnTo>
                  <a:pt x="258" y="1846"/>
                </a:lnTo>
                <a:lnTo>
                  <a:pt x="262" y="1825"/>
                </a:lnTo>
                <a:lnTo>
                  <a:pt x="261" y="1835"/>
                </a:lnTo>
                <a:lnTo>
                  <a:pt x="165" y="1729"/>
                </a:lnTo>
                <a:lnTo>
                  <a:pt x="169" y="1729"/>
                </a:lnTo>
                <a:lnTo>
                  <a:pt x="169" y="1921"/>
                </a:lnTo>
                <a:lnTo>
                  <a:pt x="167" y="1921"/>
                </a:lnTo>
                <a:cubicBezTo>
                  <a:pt x="126" y="1921"/>
                  <a:pt x="89" y="1895"/>
                  <a:pt x="76" y="1856"/>
                </a:cubicBezTo>
                <a:lnTo>
                  <a:pt x="72" y="1843"/>
                </a:lnTo>
                <a:lnTo>
                  <a:pt x="71" y="1839"/>
                </a:lnTo>
                <a:lnTo>
                  <a:pt x="258" y="1792"/>
                </a:lnTo>
                <a:lnTo>
                  <a:pt x="260" y="1804"/>
                </a:lnTo>
                <a:lnTo>
                  <a:pt x="261" y="1810"/>
                </a:lnTo>
                <a:cubicBezTo>
                  <a:pt x="263" y="1820"/>
                  <a:pt x="263" y="1831"/>
                  <a:pt x="261" y="1841"/>
                </a:cubicBezTo>
                <a:lnTo>
                  <a:pt x="260" y="1847"/>
                </a:lnTo>
                <a:cubicBezTo>
                  <a:pt x="259" y="1852"/>
                  <a:pt x="258" y="1857"/>
                  <a:pt x="257" y="1862"/>
                </a:cubicBezTo>
                <a:lnTo>
                  <a:pt x="256" y="1865"/>
                </a:lnTo>
                <a:cubicBezTo>
                  <a:pt x="241" y="1909"/>
                  <a:pt x="196" y="1937"/>
                  <a:pt x="149" y="1929"/>
                </a:cubicBezTo>
                <a:cubicBezTo>
                  <a:pt x="103" y="1922"/>
                  <a:pt x="68" y="1882"/>
                  <a:pt x="68" y="1834"/>
                </a:cubicBezTo>
                <a:lnTo>
                  <a:pt x="68" y="1829"/>
                </a:lnTo>
                <a:lnTo>
                  <a:pt x="71" y="1853"/>
                </a:lnTo>
                <a:lnTo>
                  <a:pt x="70" y="1849"/>
                </a:lnTo>
                <a:lnTo>
                  <a:pt x="258" y="1844"/>
                </a:lnTo>
                <a:lnTo>
                  <a:pt x="256" y="1851"/>
                </a:lnTo>
                <a:lnTo>
                  <a:pt x="255" y="1857"/>
                </a:lnTo>
                <a:lnTo>
                  <a:pt x="256" y="1841"/>
                </a:lnTo>
                <a:lnTo>
                  <a:pt x="256" y="1844"/>
                </a:lnTo>
                <a:lnTo>
                  <a:pt x="64" y="1844"/>
                </a:lnTo>
                <a:lnTo>
                  <a:pt x="64" y="1841"/>
                </a:lnTo>
                <a:lnTo>
                  <a:pt x="64" y="1835"/>
                </a:lnTo>
                <a:lnTo>
                  <a:pt x="64" y="1828"/>
                </a:lnTo>
                <a:lnTo>
                  <a:pt x="64" y="1825"/>
                </a:lnTo>
                <a:lnTo>
                  <a:pt x="256" y="1837"/>
                </a:lnTo>
                <a:lnTo>
                  <a:pt x="255" y="1842"/>
                </a:lnTo>
                <a:lnTo>
                  <a:pt x="254" y="1853"/>
                </a:lnTo>
                <a:cubicBezTo>
                  <a:pt x="250" y="1903"/>
                  <a:pt x="208" y="1940"/>
                  <a:pt x="158" y="1940"/>
                </a:cubicBezTo>
                <a:lnTo>
                  <a:pt x="155" y="1940"/>
                </a:lnTo>
                <a:lnTo>
                  <a:pt x="154" y="1940"/>
                </a:lnTo>
                <a:lnTo>
                  <a:pt x="250" y="1844"/>
                </a:lnTo>
                <a:lnTo>
                  <a:pt x="250" y="1854"/>
                </a:lnTo>
                <a:lnTo>
                  <a:pt x="250" y="1863"/>
                </a:lnTo>
                <a:lnTo>
                  <a:pt x="63" y="1833"/>
                </a:lnTo>
                <a:lnTo>
                  <a:pt x="64" y="1830"/>
                </a:lnTo>
                <a:lnTo>
                  <a:pt x="59" y="1860"/>
                </a:lnTo>
                <a:lnTo>
                  <a:pt x="59" y="1854"/>
                </a:lnTo>
                <a:lnTo>
                  <a:pt x="66" y="1890"/>
                </a:lnTo>
                <a:lnTo>
                  <a:pt x="62" y="1880"/>
                </a:lnTo>
                <a:cubicBezTo>
                  <a:pt x="58" y="1869"/>
                  <a:pt x="55" y="1857"/>
                  <a:pt x="55" y="1844"/>
                </a:cubicBezTo>
                <a:lnTo>
                  <a:pt x="55" y="1832"/>
                </a:lnTo>
                <a:lnTo>
                  <a:pt x="55" y="1826"/>
                </a:lnTo>
                <a:lnTo>
                  <a:pt x="55" y="1825"/>
                </a:lnTo>
                <a:cubicBezTo>
                  <a:pt x="55" y="1777"/>
                  <a:pt x="92" y="1736"/>
                  <a:pt x="140" y="1730"/>
                </a:cubicBezTo>
                <a:cubicBezTo>
                  <a:pt x="188" y="1724"/>
                  <a:pt x="233" y="1755"/>
                  <a:pt x="245" y="1802"/>
                </a:cubicBezTo>
                <a:lnTo>
                  <a:pt x="246" y="1806"/>
                </a:lnTo>
                <a:cubicBezTo>
                  <a:pt x="248" y="1814"/>
                  <a:pt x="248" y="1822"/>
                  <a:pt x="248" y="1829"/>
                </a:cubicBezTo>
                <a:lnTo>
                  <a:pt x="248" y="1838"/>
                </a:lnTo>
                <a:lnTo>
                  <a:pt x="248" y="1854"/>
                </a:lnTo>
                <a:cubicBezTo>
                  <a:pt x="248" y="1861"/>
                  <a:pt x="248" y="1868"/>
                  <a:pt x="246" y="1875"/>
                </a:cubicBezTo>
                <a:lnTo>
                  <a:pt x="244" y="1884"/>
                </a:lnTo>
                <a:cubicBezTo>
                  <a:pt x="234" y="1928"/>
                  <a:pt x="195" y="1959"/>
                  <a:pt x="150" y="1959"/>
                </a:cubicBezTo>
                <a:lnTo>
                  <a:pt x="149" y="1959"/>
                </a:lnTo>
                <a:lnTo>
                  <a:pt x="245" y="1863"/>
                </a:lnTo>
                <a:lnTo>
                  <a:pt x="245" y="1874"/>
                </a:lnTo>
                <a:lnTo>
                  <a:pt x="245" y="1882"/>
                </a:lnTo>
                <a:lnTo>
                  <a:pt x="53" y="1882"/>
                </a:lnTo>
                <a:lnTo>
                  <a:pt x="53" y="1879"/>
                </a:lnTo>
                <a:cubicBezTo>
                  <a:pt x="53" y="1874"/>
                  <a:pt x="54" y="1869"/>
                  <a:pt x="55" y="1864"/>
                </a:cubicBezTo>
                <a:lnTo>
                  <a:pt x="56" y="1858"/>
                </a:lnTo>
                <a:lnTo>
                  <a:pt x="54" y="1873"/>
                </a:lnTo>
                <a:lnTo>
                  <a:pt x="54" y="1863"/>
                </a:lnTo>
                <a:lnTo>
                  <a:pt x="246" y="1863"/>
                </a:lnTo>
                <a:lnTo>
                  <a:pt x="246" y="1868"/>
                </a:lnTo>
                <a:cubicBezTo>
                  <a:pt x="246" y="1875"/>
                  <a:pt x="246" y="1881"/>
                  <a:pt x="245" y="1887"/>
                </a:cubicBezTo>
                <a:lnTo>
                  <a:pt x="244" y="1892"/>
                </a:lnTo>
                <a:cubicBezTo>
                  <a:pt x="234" y="1939"/>
                  <a:pt x="192" y="1972"/>
                  <a:pt x="145" y="1969"/>
                </a:cubicBezTo>
                <a:cubicBezTo>
                  <a:pt x="97" y="1967"/>
                  <a:pt x="59" y="1930"/>
                  <a:pt x="54" y="1883"/>
                </a:cubicBezTo>
                <a:lnTo>
                  <a:pt x="52" y="1863"/>
                </a:lnTo>
                <a:lnTo>
                  <a:pt x="52" y="1857"/>
                </a:lnTo>
                <a:lnTo>
                  <a:pt x="52" y="1854"/>
                </a:lnTo>
                <a:cubicBezTo>
                  <a:pt x="52" y="1804"/>
                  <a:pt x="92" y="1762"/>
                  <a:pt x="143" y="1759"/>
                </a:cubicBezTo>
                <a:cubicBezTo>
                  <a:pt x="193" y="1756"/>
                  <a:pt x="237" y="1792"/>
                  <a:pt x="244" y="1843"/>
                </a:cubicBezTo>
                <a:lnTo>
                  <a:pt x="245" y="1862"/>
                </a:lnTo>
                <a:lnTo>
                  <a:pt x="245" y="1884"/>
                </a:lnTo>
                <a:lnTo>
                  <a:pt x="244" y="1893"/>
                </a:lnTo>
                <a:cubicBezTo>
                  <a:pt x="238" y="1942"/>
                  <a:pt x="197" y="1978"/>
                  <a:pt x="148" y="1978"/>
                </a:cubicBezTo>
                <a:lnTo>
                  <a:pt x="147" y="1978"/>
                </a:lnTo>
                <a:lnTo>
                  <a:pt x="243" y="1892"/>
                </a:lnTo>
                <a:lnTo>
                  <a:pt x="242" y="1902"/>
                </a:lnTo>
                <a:cubicBezTo>
                  <a:pt x="237" y="1949"/>
                  <a:pt x="199" y="1986"/>
                  <a:pt x="151" y="1988"/>
                </a:cubicBezTo>
                <a:cubicBezTo>
                  <a:pt x="104" y="1991"/>
                  <a:pt x="62" y="1958"/>
                  <a:pt x="52" y="1911"/>
                </a:cubicBezTo>
                <a:lnTo>
                  <a:pt x="50" y="1901"/>
                </a:lnTo>
                <a:cubicBezTo>
                  <a:pt x="48" y="1890"/>
                  <a:pt x="48" y="1878"/>
                  <a:pt x="50" y="1867"/>
                </a:cubicBezTo>
                <a:lnTo>
                  <a:pt x="51" y="1861"/>
                </a:lnTo>
                <a:cubicBezTo>
                  <a:pt x="52" y="1856"/>
                  <a:pt x="53" y="1851"/>
                  <a:pt x="54" y="1846"/>
                </a:cubicBezTo>
                <a:lnTo>
                  <a:pt x="55" y="1843"/>
                </a:lnTo>
                <a:cubicBezTo>
                  <a:pt x="70" y="1798"/>
                  <a:pt x="115" y="1771"/>
                  <a:pt x="162" y="1779"/>
                </a:cubicBezTo>
                <a:cubicBezTo>
                  <a:pt x="208" y="1786"/>
                  <a:pt x="242" y="1826"/>
                  <a:pt x="242" y="1873"/>
                </a:cubicBezTo>
                <a:lnTo>
                  <a:pt x="242" y="1882"/>
                </a:lnTo>
                <a:lnTo>
                  <a:pt x="242" y="1892"/>
                </a:lnTo>
                <a:cubicBezTo>
                  <a:pt x="242" y="1941"/>
                  <a:pt x="206" y="1982"/>
                  <a:pt x="158" y="1988"/>
                </a:cubicBezTo>
                <a:cubicBezTo>
                  <a:pt x="110" y="1994"/>
                  <a:pt x="65" y="1963"/>
                  <a:pt x="53" y="1916"/>
                </a:cubicBezTo>
                <a:lnTo>
                  <a:pt x="51" y="1904"/>
                </a:lnTo>
                <a:lnTo>
                  <a:pt x="49" y="1896"/>
                </a:lnTo>
                <a:lnTo>
                  <a:pt x="48" y="1889"/>
                </a:lnTo>
                <a:cubicBezTo>
                  <a:pt x="48" y="1885"/>
                  <a:pt x="47" y="1880"/>
                  <a:pt x="47" y="1875"/>
                </a:cubicBezTo>
                <a:lnTo>
                  <a:pt x="47" y="1872"/>
                </a:lnTo>
                <a:lnTo>
                  <a:pt x="239" y="1872"/>
                </a:lnTo>
                <a:lnTo>
                  <a:pt x="239" y="1873"/>
                </a:lnTo>
                <a:lnTo>
                  <a:pt x="239" y="1876"/>
                </a:lnTo>
                <a:lnTo>
                  <a:pt x="240" y="1898"/>
                </a:lnTo>
                <a:lnTo>
                  <a:pt x="240" y="1912"/>
                </a:lnTo>
                <a:lnTo>
                  <a:pt x="240" y="1920"/>
                </a:lnTo>
                <a:lnTo>
                  <a:pt x="48" y="1920"/>
                </a:lnTo>
                <a:lnTo>
                  <a:pt x="48" y="1917"/>
                </a:lnTo>
                <a:lnTo>
                  <a:pt x="49" y="1917"/>
                </a:lnTo>
                <a:lnTo>
                  <a:pt x="47" y="1897"/>
                </a:lnTo>
                <a:lnTo>
                  <a:pt x="47" y="1892"/>
                </a:lnTo>
                <a:lnTo>
                  <a:pt x="239" y="1892"/>
                </a:lnTo>
                <a:lnTo>
                  <a:pt x="239" y="1893"/>
                </a:lnTo>
                <a:lnTo>
                  <a:pt x="239" y="1891"/>
                </a:lnTo>
                <a:lnTo>
                  <a:pt x="240" y="1911"/>
                </a:lnTo>
                <a:lnTo>
                  <a:pt x="240" y="1920"/>
                </a:lnTo>
                <a:cubicBezTo>
                  <a:pt x="240" y="1973"/>
                  <a:pt x="197" y="2016"/>
                  <a:pt x="144" y="2016"/>
                </a:cubicBezTo>
                <a:lnTo>
                  <a:pt x="141" y="2016"/>
                </a:lnTo>
                <a:lnTo>
                  <a:pt x="233" y="1948"/>
                </a:lnTo>
                <a:lnTo>
                  <a:pt x="230" y="1958"/>
                </a:lnTo>
                <a:lnTo>
                  <a:pt x="234" y="1922"/>
                </a:lnTo>
                <a:lnTo>
                  <a:pt x="234" y="1926"/>
                </a:lnTo>
                <a:lnTo>
                  <a:pt x="235" y="1932"/>
                </a:lnTo>
                <a:cubicBezTo>
                  <a:pt x="236" y="1937"/>
                  <a:pt x="236" y="1942"/>
                  <a:pt x="236" y="1947"/>
                </a:cubicBezTo>
                <a:lnTo>
                  <a:pt x="236" y="1949"/>
                </a:lnTo>
                <a:lnTo>
                  <a:pt x="44" y="1949"/>
                </a:lnTo>
                <a:lnTo>
                  <a:pt x="44" y="1944"/>
                </a:lnTo>
                <a:lnTo>
                  <a:pt x="45" y="1946"/>
                </a:lnTo>
                <a:lnTo>
                  <a:pt x="43" y="1926"/>
                </a:lnTo>
                <a:lnTo>
                  <a:pt x="43" y="1920"/>
                </a:lnTo>
                <a:cubicBezTo>
                  <a:pt x="43" y="1867"/>
                  <a:pt x="86" y="1824"/>
                  <a:pt x="139" y="1824"/>
                </a:cubicBezTo>
                <a:lnTo>
                  <a:pt x="140" y="1824"/>
                </a:lnTo>
                <a:cubicBezTo>
                  <a:pt x="169" y="1824"/>
                  <a:pt x="195" y="1837"/>
                  <a:pt x="214" y="1858"/>
                </a:cubicBezTo>
                <a:cubicBezTo>
                  <a:pt x="232" y="1880"/>
                  <a:pt x="240" y="1908"/>
                  <a:pt x="235" y="1936"/>
                </a:cubicBezTo>
                <a:lnTo>
                  <a:pt x="233" y="1950"/>
                </a:lnTo>
                <a:lnTo>
                  <a:pt x="232" y="1954"/>
                </a:lnTo>
                <a:cubicBezTo>
                  <a:pt x="220" y="2001"/>
                  <a:pt x="175" y="2032"/>
                  <a:pt x="127" y="2026"/>
                </a:cubicBezTo>
                <a:cubicBezTo>
                  <a:pt x="79" y="2020"/>
                  <a:pt x="42" y="1979"/>
                  <a:pt x="42" y="1930"/>
                </a:cubicBezTo>
                <a:lnTo>
                  <a:pt x="42" y="1926"/>
                </a:lnTo>
                <a:lnTo>
                  <a:pt x="42" y="1918"/>
                </a:lnTo>
                <a:lnTo>
                  <a:pt x="42" y="1912"/>
                </a:lnTo>
                <a:lnTo>
                  <a:pt x="42" y="1911"/>
                </a:lnTo>
                <a:lnTo>
                  <a:pt x="234" y="1911"/>
                </a:lnTo>
                <a:lnTo>
                  <a:pt x="234" y="1918"/>
                </a:lnTo>
                <a:lnTo>
                  <a:pt x="234" y="1938"/>
                </a:lnTo>
                <a:lnTo>
                  <a:pt x="233" y="1942"/>
                </a:lnTo>
                <a:lnTo>
                  <a:pt x="233" y="1949"/>
                </a:lnTo>
                <a:lnTo>
                  <a:pt x="41" y="1949"/>
                </a:lnTo>
                <a:lnTo>
                  <a:pt x="41" y="1947"/>
                </a:lnTo>
                <a:cubicBezTo>
                  <a:pt x="41" y="1942"/>
                  <a:pt x="42" y="1937"/>
                  <a:pt x="43" y="1932"/>
                </a:cubicBezTo>
                <a:lnTo>
                  <a:pt x="44" y="1926"/>
                </a:lnTo>
                <a:lnTo>
                  <a:pt x="42" y="1941"/>
                </a:lnTo>
                <a:lnTo>
                  <a:pt x="42" y="1933"/>
                </a:lnTo>
                <a:lnTo>
                  <a:pt x="42" y="1930"/>
                </a:lnTo>
                <a:lnTo>
                  <a:pt x="234" y="1930"/>
                </a:lnTo>
                <a:lnTo>
                  <a:pt x="234" y="1933"/>
                </a:lnTo>
                <a:cubicBezTo>
                  <a:pt x="234" y="1939"/>
                  <a:pt x="234" y="1944"/>
                  <a:pt x="233" y="1949"/>
                </a:cubicBezTo>
                <a:lnTo>
                  <a:pt x="233" y="1949"/>
                </a:lnTo>
                <a:lnTo>
                  <a:pt x="232" y="1959"/>
                </a:lnTo>
                <a:cubicBezTo>
                  <a:pt x="227" y="2010"/>
                  <a:pt x="183" y="2048"/>
                  <a:pt x="132" y="2045"/>
                </a:cubicBezTo>
                <a:cubicBezTo>
                  <a:pt x="81" y="2043"/>
                  <a:pt x="40" y="2001"/>
                  <a:pt x="40" y="1949"/>
                </a:cubicBezTo>
                <a:lnTo>
                  <a:pt x="40" y="1944"/>
                </a:lnTo>
                <a:lnTo>
                  <a:pt x="40" y="1939"/>
                </a:lnTo>
                <a:lnTo>
                  <a:pt x="232" y="1939"/>
                </a:lnTo>
                <a:lnTo>
                  <a:pt x="232" y="1960"/>
                </a:lnTo>
                <a:lnTo>
                  <a:pt x="231" y="1969"/>
                </a:lnTo>
                <a:lnTo>
                  <a:pt x="44" y="1928"/>
                </a:lnTo>
                <a:lnTo>
                  <a:pt x="45" y="1925"/>
                </a:lnTo>
                <a:lnTo>
                  <a:pt x="42" y="1940"/>
                </a:lnTo>
                <a:lnTo>
                  <a:pt x="43" y="1934"/>
                </a:lnTo>
                <a:lnTo>
                  <a:pt x="42" y="1963"/>
                </a:lnTo>
                <a:lnTo>
                  <a:pt x="41" y="1956"/>
                </a:lnTo>
                <a:lnTo>
                  <a:pt x="45" y="1973"/>
                </a:lnTo>
                <a:lnTo>
                  <a:pt x="44" y="1970"/>
                </a:lnTo>
                <a:lnTo>
                  <a:pt x="231" y="1929"/>
                </a:lnTo>
                <a:lnTo>
                  <a:pt x="232" y="1939"/>
                </a:lnTo>
                <a:lnTo>
                  <a:pt x="233" y="1949"/>
                </a:lnTo>
                <a:lnTo>
                  <a:pt x="234" y="1959"/>
                </a:lnTo>
                <a:cubicBezTo>
                  <a:pt x="237" y="1986"/>
                  <a:pt x="228" y="2013"/>
                  <a:pt x="210" y="2033"/>
                </a:cubicBezTo>
                <a:cubicBezTo>
                  <a:pt x="191" y="2053"/>
                  <a:pt x="166" y="2064"/>
                  <a:pt x="138" y="2064"/>
                </a:cubicBezTo>
                <a:lnTo>
                  <a:pt x="136" y="2064"/>
                </a:lnTo>
                <a:lnTo>
                  <a:pt x="231" y="1953"/>
                </a:lnTo>
                <a:lnTo>
                  <a:pt x="232" y="1959"/>
                </a:lnTo>
                <a:cubicBezTo>
                  <a:pt x="233" y="1964"/>
                  <a:pt x="233" y="1969"/>
                  <a:pt x="233" y="1974"/>
                </a:cubicBezTo>
                <a:lnTo>
                  <a:pt x="233" y="1977"/>
                </a:lnTo>
                <a:lnTo>
                  <a:pt x="41" y="1977"/>
                </a:lnTo>
                <a:lnTo>
                  <a:pt x="41" y="1973"/>
                </a:lnTo>
                <a:lnTo>
                  <a:pt x="42" y="1987"/>
                </a:lnTo>
                <a:lnTo>
                  <a:pt x="41" y="1980"/>
                </a:lnTo>
                <a:cubicBezTo>
                  <a:pt x="41" y="1976"/>
                  <a:pt x="40" y="1971"/>
                  <a:pt x="40" y="1966"/>
                </a:cubicBezTo>
                <a:lnTo>
                  <a:pt x="40" y="1960"/>
                </a:lnTo>
                <a:lnTo>
                  <a:pt x="40" y="1958"/>
                </a:lnTo>
                <a:lnTo>
                  <a:pt x="232" y="1958"/>
                </a:lnTo>
                <a:lnTo>
                  <a:pt x="232" y="1958"/>
                </a:lnTo>
                <a:lnTo>
                  <a:pt x="233" y="1970"/>
                </a:lnTo>
                <a:lnTo>
                  <a:pt x="233" y="1975"/>
                </a:lnTo>
                <a:lnTo>
                  <a:pt x="234" y="1981"/>
                </a:lnTo>
                <a:lnTo>
                  <a:pt x="43" y="1996"/>
                </a:lnTo>
                <a:lnTo>
                  <a:pt x="44" y="2003"/>
                </a:lnTo>
                <a:lnTo>
                  <a:pt x="43" y="1993"/>
                </a:lnTo>
                <a:lnTo>
                  <a:pt x="41" y="1973"/>
                </a:lnTo>
                <a:lnTo>
                  <a:pt x="41" y="1968"/>
                </a:lnTo>
                <a:lnTo>
                  <a:pt x="231" y="1992"/>
                </a:lnTo>
                <a:lnTo>
                  <a:pt x="230" y="1996"/>
                </a:lnTo>
                <a:lnTo>
                  <a:pt x="232" y="1972"/>
                </a:lnTo>
                <a:lnTo>
                  <a:pt x="232" y="1982"/>
                </a:lnTo>
                <a:lnTo>
                  <a:pt x="232" y="1991"/>
                </a:lnTo>
                <a:lnTo>
                  <a:pt x="232" y="1996"/>
                </a:lnTo>
                <a:lnTo>
                  <a:pt x="40" y="1996"/>
                </a:lnTo>
                <a:lnTo>
                  <a:pt x="40" y="1994"/>
                </a:lnTo>
                <a:lnTo>
                  <a:pt x="40" y="1987"/>
                </a:lnTo>
                <a:lnTo>
                  <a:pt x="40" y="1980"/>
                </a:lnTo>
                <a:cubicBezTo>
                  <a:pt x="40" y="1970"/>
                  <a:pt x="42" y="1960"/>
                  <a:pt x="45" y="1950"/>
                </a:cubicBezTo>
                <a:lnTo>
                  <a:pt x="46" y="1947"/>
                </a:lnTo>
                <a:cubicBezTo>
                  <a:pt x="61" y="1902"/>
                  <a:pt x="106" y="1875"/>
                  <a:pt x="153" y="1883"/>
                </a:cubicBezTo>
                <a:cubicBezTo>
                  <a:pt x="199" y="1890"/>
                  <a:pt x="233" y="1930"/>
                  <a:pt x="233" y="1977"/>
                </a:cubicBezTo>
                <a:lnTo>
                  <a:pt x="233" y="1985"/>
                </a:lnTo>
                <a:lnTo>
                  <a:pt x="233" y="1987"/>
                </a:lnTo>
                <a:lnTo>
                  <a:pt x="234" y="1996"/>
                </a:lnTo>
                <a:lnTo>
                  <a:pt x="235" y="2005"/>
                </a:lnTo>
                <a:lnTo>
                  <a:pt x="43" y="2015"/>
                </a:lnTo>
                <a:lnTo>
                  <a:pt x="43" y="2011"/>
                </a:lnTo>
                <a:lnTo>
                  <a:pt x="45" y="2030"/>
                </a:lnTo>
                <a:lnTo>
                  <a:pt x="44" y="2025"/>
                </a:lnTo>
                <a:lnTo>
                  <a:pt x="232" y="2030"/>
                </a:lnTo>
                <a:lnTo>
                  <a:pt x="232" y="2029"/>
                </a:lnTo>
                <a:lnTo>
                  <a:pt x="231" y="2034"/>
                </a:lnTo>
                <a:lnTo>
                  <a:pt x="136" y="1919"/>
                </a:lnTo>
                <a:lnTo>
                  <a:pt x="137" y="1919"/>
                </a:lnTo>
                <a:lnTo>
                  <a:pt x="137" y="2111"/>
                </a:lnTo>
                <a:lnTo>
                  <a:pt x="136" y="2111"/>
                </a:lnTo>
                <a:lnTo>
                  <a:pt x="232" y="2025"/>
                </a:lnTo>
                <a:lnTo>
                  <a:pt x="231" y="2036"/>
                </a:lnTo>
                <a:lnTo>
                  <a:pt x="230" y="2045"/>
                </a:lnTo>
                <a:lnTo>
                  <a:pt x="41" y="2011"/>
                </a:lnTo>
                <a:lnTo>
                  <a:pt x="41" y="2012"/>
                </a:lnTo>
                <a:lnTo>
                  <a:pt x="42" y="2007"/>
                </a:lnTo>
                <a:lnTo>
                  <a:pt x="231" y="2044"/>
                </a:lnTo>
                <a:lnTo>
                  <a:pt x="229" y="2054"/>
                </a:lnTo>
                <a:lnTo>
                  <a:pt x="228" y="2058"/>
                </a:lnTo>
                <a:cubicBezTo>
                  <a:pt x="215" y="2107"/>
                  <a:pt x="167" y="2138"/>
                  <a:pt x="117" y="2129"/>
                </a:cubicBezTo>
                <a:cubicBezTo>
                  <a:pt x="68" y="2120"/>
                  <a:pt x="33" y="2074"/>
                  <a:pt x="39" y="2024"/>
                </a:cubicBezTo>
                <a:lnTo>
                  <a:pt x="39" y="2025"/>
                </a:lnTo>
                <a:lnTo>
                  <a:pt x="39" y="2015"/>
                </a:lnTo>
                <a:lnTo>
                  <a:pt x="135" y="2111"/>
                </a:lnTo>
                <a:lnTo>
                  <a:pt x="132" y="2111"/>
                </a:lnTo>
                <a:lnTo>
                  <a:pt x="228" y="2015"/>
                </a:lnTo>
                <a:lnTo>
                  <a:pt x="228" y="2030"/>
                </a:lnTo>
                <a:lnTo>
                  <a:pt x="228" y="2044"/>
                </a:lnTo>
                <a:cubicBezTo>
                  <a:pt x="228" y="2097"/>
                  <a:pt x="185" y="2140"/>
                  <a:pt x="132" y="2140"/>
                </a:cubicBezTo>
                <a:lnTo>
                  <a:pt x="131" y="2140"/>
                </a:lnTo>
                <a:cubicBezTo>
                  <a:pt x="78" y="2140"/>
                  <a:pt x="35" y="2097"/>
                  <a:pt x="35" y="2044"/>
                </a:cubicBezTo>
                <a:lnTo>
                  <a:pt x="35" y="2038"/>
                </a:lnTo>
                <a:lnTo>
                  <a:pt x="35" y="2034"/>
                </a:lnTo>
                <a:lnTo>
                  <a:pt x="226" y="2050"/>
                </a:lnTo>
                <a:lnTo>
                  <a:pt x="224" y="2064"/>
                </a:lnTo>
                <a:lnTo>
                  <a:pt x="223" y="2068"/>
                </a:lnTo>
                <a:cubicBezTo>
                  <a:pt x="211" y="2115"/>
                  <a:pt x="166" y="2146"/>
                  <a:pt x="118" y="2140"/>
                </a:cubicBezTo>
                <a:cubicBezTo>
                  <a:pt x="70" y="2134"/>
                  <a:pt x="33" y="2093"/>
                  <a:pt x="33" y="2044"/>
                </a:cubicBezTo>
                <a:lnTo>
                  <a:pt x="33" y="2038"/>
                </a:lnTo>
                <a:lnTo>
                  <a:pt x="34" y="2040"/>
                </a:lnTo>
                <a:lnTo>
                  <a:pt x="32" y="2020"/>
                </a:lnTo>
                <a:lnTo>
                  <a:pt x="32" y="2015"/>
                </a:lnTo>
                <a:lnTo>
                  <a:pt x="224" y="2015"/>
                </a:lnTo>
                <a:lnTo>
                  <a:pt x="224" y="2021"/>
                </a:lnTo>
                <a:lnTo>
                  <a:pt x="224" y="2034"/>
                </a:lnTo>
                <a:lnTo>
                  <a:pt x="224" y="2058"/>
                </a:lnTo>
                <a:lnTo>
                  <a:pt x="223" y="2071"/>
                </a:lnTo>
                <a:lnTo>
                  <a:pt x="36" y="2033"/>
                </a:lnTo>
                <a:lnTo>
                  <a:pt x="37" y="2030"/>
                </a:lnTo>
                <a:lnTo>
                  <a:pt x="32" y="2060"/>
                </a:lnTo>
                <a:lnTo>
                  <a:pt x="32" y="2053"/>
                </a:lnTo>
                <a:lnTo>
                  <a:pt x="37" y="2084"/>
                </a:lnTo>
                <a:lnTo>
                  <a:pt x="35" y="2078"/>
                </a:lnTo>
                <a:lnTo>
                  <a:pt x="47" y="2101"/>
                </a:lnTo>
                <a:lnTo>
                  <a:pt x="45" y="2098"/>
                </a:lnTo>
                <a:lnTo>
                  <a:pt x="218" y="2021"/>
                </a:lnTo>
                <a:lnTo>
                  <a:pt x="219" y="2025"/>
                </a:lnTo>
                <a:cubicBezTo>
                  <a:pt x="221" y="2033"/>
                  <a:pt x="221" y="2041"/>
                  <a:pt x="221" y="2048"/>
                </a:cubicBezTo>
                <a:lnTo>
                  <a:pt x="221" y="2053"/>
                </a:lnTo>
                <a:cubicBezTo>
                  <a:pt x="221" y="2106"/>
                  <a:pt x="178" y="2149"/>
                  <a:pt x="125" y="2149"/>
                </a:cubicBezTo>
                <a:lnTo>
                  <a:pt x="123" y="2149"/>
                </a:lnTo>
                <a:lnTo>
                  <a:pt x="121" y="2149"/>
                </a:lnTo>
                <a:lnTo>
                  <a:pt x="217" y="2053"/>
                </a:lnTo>
                <a:lnTo>
                  <a:pt x="217" y="2063"/>
                </a:lnTo>
                <a:cubicBezTo>
                  <a:pt x="217" y="2070"/>
                  <a:pt x="217" y="2077"/>
                  <a:pt x="215" y="2084"/>
                </a:cubicBezTo>
                <a:lnTo>
                  <a:pt x="213" y="2093"/>
                </a:lnTo>
                <a:lnTo>
                  <a:pt x="119" y="1976"/>
                </a:lnTo>
                <a:lnTo>
                  <a:pt x="120" y="1976"/>
                </a:lnTo>
                <a:lnTo>
                  <a:pt x="26" y="2091"/>
                </a:lnTo>
                <a:lnTo>
                  <a:pt x="25" y="2086"/>
                </a:lnTo>
                <a:lnTo>
                  <a:pt x="34" y="2110"/>
                </a:lnTo>
                <a:lnTo>
                  <a:pt x="32" y="2106"/>
                </a:lnTo>
                <a:lnTo>
                  <a:pt x="203" y="2106"/>
                </a:lnTo>
                <a:lnTo>
                  <a:pt x="201" y="2110"/>
                </a:lnTo>
                <a:lnTo>
                  <a:pt x="210" y="2086"/>
                </a:lnTo>
                <a:lnTo>
                  <a:pt x="209" y="2091"/>
                </a:lnTo>
                <a:cubicBezTo>
                  <a:pt x="200" y="2136"/>
                  <a:pt x="160" y="2168"/>
                  <a:pt x="114" y="2168"/>
                </a:cubicBezTo>
                <a:lnTo>
                  <a:pt x="112" y="2168"/>
                </a:lnTo>
                <a:lnTo>
                  <a:pt x="110" y="2168"/>
                </a:lnTo>
                <a:lnTo>
                  <a:pt x="205" y="2088"/>
                </a:lnTo>
                <a:lnTo>
                  <a:pt x="204" y="2094"/>
                </a:lnTo>
                <a:cubicBezTo>
                  <a:pt x="203" y="2104"/>
                  <a:pt x="200" y="2113"/>
                  <a:pt x="195" y="2121"/>
                </a:cubicBezTo>
                <a:lnTo>
                  <a:pt x="193" y="2125"/>
                </a:lnTo>
                <a:cubicBezTo>
                  <a:pt x="172" y="2168"/>
                  <a:pt x="122" y="2189"/>
                  <a:pt x="76" y="2173"/>
                </a:cubicBezTo>
                <a:cubicBezTo>
                  <a:pt x="31" y="2158"/>
                  <a:pt x="4" y="2111"/>
                  <a:pt x="13" y="2064"/>
                </a:cubicBezTo>
                <a:lnTo>
                  <a:pt x="14" y="2059"/>
                </a:lnTo>
                <a:lnTo>
                  <a:pt x="12" y="2077"/>
                </a:lnTo>
                <a:lnTo>
                  <a:pt x="12" y="2072"/>
                </a:lnTo>
                <a:lnTo>
                  <a:pt x="204" y="2072"/>
                </a:lnTo>
                <a:lnTo>
                  <a:pt x="204" y="2093"/>
                </a:lnTo>
                <a:lnTo>
                  <a:pt x="203" y="2102"/>
                </a:lnTo>
                <a:cubicBezTo>
                  <a:pt x="198" y="2147"/>
                  <a:pt x="162" y="2182"/>
                  <a:pt x="118" y="2187"/>
                </a:cubicBezTo>
                <a:cubicBezTo>
                  <a:pt x="73" y="2192"/>
                  <a:pt x="31" y="2165"/>
                  <a:pt x="16" y="2122"/>
                </a:cubicBezTo>
                <a:lnTo>
                  <a:pt x="15" y="2119"/>
                </a:lnTo>
                <a:cubicBezTo>
                  <a:pt x="14" y="2114"/>
                  <a:pt x="13" y="2109"/>
                  <a:pt x="12" y="2104"/>
                </a:cubicBezTo>
                <a:lnTo>
                  <a:pt x="11" y="2098"/>
                </a:lnTo>
                <a:cubicBezTo>
                  <a:pt x="2" y="2047"/>
                  <a:pt x="37" y="1997"/>
                  <a:pt x="88" y="1988"/>
                </a:cubicBezTo>
                <a:cubicBezTo>
                  <a:pt x="140" y="1979"/>
                  <a:pt x="189" y="2012"/>
                  <a:pt x="200" y="2064"/>
                </a:cubicBezTo>
                <a:lnTo>
                  <a:pt x="200" y="2064"/>
                </a:lnTo>
                <a:lnTo>
                  <a:pt x="201" y="2068"/>
                </a:lnTo>
                <a:lnTo>
                  <a:pt x="13" y="2110"/>
                </a:lnTo>
                <a:lnTo>
                  <a:pt x="13" y="2110"/>
                </a:lnTo>
                <a:lnTo>
                  <a:pt x="12" y="2106"/>
                </a:lnTo>
                <a:lnTo>
                  <a:pt x="199" y="2062"/>
                </a:lnTo>
                <a:lnTo>
                  <a:pt x="202" y="2073"/>
                </a:lnTo>
                <a:lnTo>
                  <a:pt x="204" y="2083"/>
                </a:lnTo>
                <a:lnTo>
                  <a:pt x="13" y="2101"/>
                </a:lnTo>
                <a:lnTo>
                  <a:pt x="13" y="2097"/>
                </a:lnTo>
                <a:lnTo>
                  <a:pt x="15" y="2113"/>
                </a:lnTo>
                <a:lnTo>
                  <a:pt x="14" y="2107"/>
                </a:lnTo>
                <a:lnTo>
                  <a:pt x="108" y="2187"/>
                </a:lnTo>
                <a:lnTo>
                  <a:pt x="107" y="2187"/>
                </a:lnTo>
                <a:lnTo>
                  <a:pt x="106" y="2187"/>
                </a:lnTo>
                <a:lnTo>
                  <a:pt x="202" y="2085"/>
                </a:lnTo>
                <a:lnTo>
                  <a:pt x="203" y="2106"/>
                </a:lnTo>
                <a:lnTo>
                  <a:pt x="203" y="2115"/>
                </a:lnTo>
                <a:lnTo>
                  <a:pt x="203" y="2120"/>
                </a:lnTo>
                <a:lnTo>
                  <a:pt x="11" y="2120"/>
                </a:lnTo>
                <a:lnTo>
                  <a:pt x="11" y="2116"/>
                </a:lnTo>
                <a:lnTo>
                  <a:pt x="11" y="2110"/>
                </a:lnTo>
                <a:lnTo>
                  <a:pt x="203" y="2110"/>
                </a:lnTo>
                <a:lnTo>
                  <a:pt x="203" y="2114"/>
                </a:lnTo>
                <a:lnTo>
                  <a:pt x="203" y="2120"/>
                </a:lnTo>
                <a:lnTo>
                  <a:pt x="202" y="2105"/>
                </a:lnTo>
                <a:lnTo>
                  <a:pt x="203" y="2111"/>
                </a:lnTo>
                <a:lnTo>
                  <a:pt x="200" y="2096"/>
                </a:lnTo>
                <a:lnTo>
                  <a:pt x="201" y="2099"/>
                </a:lnTo>
                <a:lnTo>
                  <a:pt x="13" y="2129"/>
                </a:lnTo>
                <a:lnTo>
                  <a:pt x="13" y="2125"/>
                </a:lnTo>
                <a:lnTo>
                  <a:pt x="15" y="2141"/>
                </a:lnTo>
                <a:lnTo>
                  <a:pt x="13" y="2133"/>
                </a:lnTo>
                <a:lnTo>
                  <a:pt x="12" y="2126"/>
                </a:lnTo>
                <a:cubicBezTo>
                  <a:pt x="12" y="2122"/>
                  <a:pt x="11" y="2117"/>
                  <a:pt x="11" y="2112"/>
                </a:cubicBezTo>
                <a:lnTo>
                  <a:pt x="11" y="2110"/>
                </a:lnTo>
                <a:lnTo>
                  <a:pt x="203" y="2110"/>
                </a:lnTo>
                <a:lnTo>
                  <a:pt x="203" y="2104"/>
                </a:lnTo>
                <a:lnTo>
                  <a:pt x="204" y="2123"/>
                </a:lnTo>
                <a:lnTo>
                  <a:pt x="204" y="2133"/>
                </a:lnTo>
                <a:lnTo>
                  <a:pt x="204" y="2139"/>
                </a:lnTo>
                <a:cubicBezTo>
                  <a:pt x="204" y="2192"/>
                  <a:pt x="161" y="2235"/>
                  <a:pt x="108" y="2235"/>
                </a:cubicBezTo>
                <a:lnTo>
                  <a:pt x="107" y="2235"/>
                </a:lnTo>
                <a:cubicBezTo>
                  <a:pt x="54" y="2235"/>
                  <a:pt x="11" y="2192"/>
                  <a:pt x="11" y="2139"/>
                </a:cubicBezTo>
                <a:lnTo>
                  <a:pt x="11" y="2132"/>
                </a:lnTo>
                <a:lnTo>
                  <a:pt x="11" y="2122"/>
                </a:lnTo>
                <a:lnTo>
                  <a:pt x="11" y="2113"/>
                </a:lnTo>
                <a:lnTo>
                  <a:pt x="16" y="2144"/>
                </a:lnTo>
                <a:lnTo>
                  <a:pt x="15" y="2141"/>
                </a:lnTo>
                <a:lnTo>
                  <a:pt x="202" y="2110"/>
                </a:lnTo>
                <a:lnTo>
                  <a:pt x="202" y="2116"/>
                </a:lnTo>
                <a:lnTo>
                  <a:pt x="202" y="2128"/>
                </a:lnTo>
                <a:lnTo>
                  <a:pt x="202" y="2140"/>
                </a:lnTo>
                <a:lnTo>
                  <a:pt x="202" y="2148"/>
                </a:lnTo>
                <a:cubicBezTo>
                  <a:pt x="202" y="2174"/>
                  <a:pt x="192" y="2198"/>
                  <a:pt x="174" y="2216"/>
                </a:cubicBezTo>
                <a:lnTo>
                  <a:pt x="173" y="2217"/>
                </a:lnTo>
                <a:cubicBezTo>
                  <a:pt x="146" y="2245"/>
                  <a:pt x="105" y="2253"/>
                  <a:pt x="69" y="2238"/>
                </a:cubicBezTo>
                <a:cubicBezTo>
                  <a:pt x="33" y="2223"/>
                  <a:pt x="9" y="2188"/>
                  <a:pt x="9" y="2149"/>
                </a:cubicBezTo>
                <a:lnTo>
                  <a:pt x="9" y="2146"/>
                </a:lnTo>
                <a:lnTo>
                  <a:pt x="10" y="2160"/>
                </a:lnTo>
                <a:lnTo>
                  <a:pt x="9" y="2153"/>
                </a:lnTo>
                <a:lnTo>
                  <a:pt x="104" y="2235"/>
                </a:lnTo>
                <a:lnTo>
                  <a:pt x="102" y="2235"/>
                </a:lnTo>
                <a:lnTo>
                  <a:pt x="198" y="2139"/>
                </a:lnTo>
                <a:lnTo>
                  <a:pt x="198" y="2144"/>
                </a:lnTo>
                <a:cubicBezTo>
                  <a:pt x="198" y="2152"/>
                  <a:pt x="198" y="2160"/>
                  <a:pt x="196" y="2168"/>
                </a:cubicBezTo>
                <a:lnTo>
                  <a:pt x="195" y="2172"/>
                </a:lnTo>
                <a:cubicBezTo>
                  <a:pt x="184" y="2214"/>
                  <a:pt x="146" y="2244"/>
                  <a:pt x="101" y="2244"/>
                </a:cubicBezTo>
                <a:cubicBezTo>
                  <a:pt x="57" y="2244"/>
                  <a:pt x="19" y="2214"/>
                  <a:pt x="8" y="2172"/>
                </a:cubicBezTo>
                <a:lnTo>
                  <a:pt x="7" y="2168"/>
                </a:lnTo>
                <a:cubicBezTo>
                  <a:pt x="5" y="2160"/>
                  <a:pt x="4" y="2152"/>
                  <a:pt x="4" y="2144"/>
                </a:cubicBezTo>
                <a:lnTo>
                  <a:pt x="4" y="2139"/>
                </a:lnTo>
                <a:lnTo>
                  <a:pt x="196" y="2139"/>
                </a:lnTo>
                <a:lnTo>
                  <a:pt x="196" y="2144"/>
                </a:lnTo>
                <a:lnTo>
                  <a:pt x="196" y="2148"/>
                </a:lnTo>
                <a:cubicBezTo>
                  <a:pt x="196" y="2201"/>
                  <a:pt x="153" y="2244"/>
                  <a:pt x="100" y="2244"/>
                </a:cubicBezTo>
                <a:cubicBezTo>
                  <a:pt x="47" y="2244"/>
                  <a:pt x="4" y="2201"/>
                  <a:pt x="4" y="214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20"/>
          <p:cNvSpPr>
            <a:spLocks/>
          </p:cNvSpPr>
          <p:nvPr/>
        </p:nvSpPr>
        <p:spPr bwMode="auto">
          <a:xfrm>
            <a:off x="1900238" y="3992563"/>
            <a:ext cx="74612" cy="327025"/>
          </a:xfrm>
          <a:custGeom>
            <a:avLst/>
            <a:gdLst>
              <a:gd name="T0" fmla="*/ 16 w 512"/>
              <a:gd name="T1" fmla="*/ 2062 h 2283"/>
              <a:gd name="T2" fmla="*/ 223 w 512"/>
              <a:gd name="T3" fmla="*/ 2007 h 2283"/>
              <a:gd name="T4" fmla="*/ 38 w 512"/>
              <a:gd name="T5" fmla="*/ 1944 h 2283"/>
              <a:gd name="T6" fmla="*/ 44 w 512"/>
              <a:gd name="T7" fmla="*/ 1854 h 2283"/>
              <a:gd name="T8" fmla="*/ 68 w 512"/>
              <a:gd name="T9" fmla="*/ 1759 h 2283"/>
              <a:gd name="T10" fmla="*/ 266 w 512"/>
              <a:gd name="T11" fmla="*/ 1722 h 2283"/>
              <a:gd name="T12" fmla="*/ 172 w 512"/>
              <a:gd name="T13" fmla="*/ 1568 h 2283"/>
              <a:gd name="T14" fmla="*/ 288 w 512"/>
              <a:gd name="T15" fmla="*/ 1541 h 2283"/>
              <a:gd name="T16" fmla="*/ 303 w 512"/>
              <a:gd name="T17" fmla="*/ 1512 h 2283"/>
              <a:gd name="T18" fmla="*/ 117 w 512"/>
              <a:gd name="T19" fmla="*/ 1400 h 2283"/>
              <a:gd name="T20" fmla="*/ 301 w 512"/>
              <a:gd name="T21" fmla="*/ 1315 h 2283"/>
              <a:gd name="T22" fmla="*/ 336 w 512"/>
              <a:gd name="T23" fmla="*/ 1255 h 2283"/>
              <a:gd name="T24" fmla="*/ 340 w 512"/>
              <a:gd name="T25" fmla="*/ 1265 h 2283"/>
              <a:gd name="T26" fmla="*/ 340 w 512"/>
              <a:gd name="T27" fmla="*/ 1151 h 2283"/>
              <a:gd name="T28" fmla="*/ 344 w 512"/>
              <a:gd name="T29" fmla="*/ 1076 h 2283"/>
              <a:gd name="T30" fmla="*/ 377 w 512"/>
              <a:gd name="T31" fmla="*/ 1021 h 2283"/>
              <a:gd name="T32" fmla="*/ 381 w 512"/>
              <a:gd name="T33" fmla="*/ 980 h 2283"/>
              <a:gd name="T34" fmla="*/ 381 w 512"/>
              <a:gd name="T35" fmla="*/ 865 h 2283"/>
              <a:gd name="T36" fmla="*/ 387 w 512"/>
              <a:gd name="T37" fmla="*/ 798 h 2283"/>
              <a:gd name="T38" fmla="*/ 310 w 512"/>
              <a:gd name="T39" fmla="*/ 665 h 2283"/>
              <a:gd name="T40" fmla="*/ 418 w 512"/>
              <a:gd name="T41" fmla="*/ 671 h 2283"/>
              <a:gd name="T42" fmla="*/ 419 w 512"/>
              <a:gd name="T43" fmla="*/ 615 h 2283"/>
              <a:gd name="T44" fmla="*/ 236 w 512"/>
              <a:gd name="T45" fmla="*/ 559 h 2283"/>
              <a:gd name="T46" fmla="*/ 256 w 512"/>
              <a:gd name="T47" fmla="*/ 461 h 2283"/>
              <a:gd name="T48" fmla="*/ 262 w 512"/>
              <a:gd name="T49" fmla="*/ 375 h 2283"/>
              <a:gd name="T50" fmla="*/ 300 w 512"/>
              <a:gd name="T51" fmla="*/ 285 h 2283"/>
              <a:gd name="T52" fmla="*/ 275 w 512"/>
              <a:gd name="T53" fmla="*/ 352 h 2283"/>
              <a:gd name="T54" fmla="*/ 291 w 512"/>
              <a:gd name="T55" fmla="*/ 333 h 2283"/>
              <a:gd name="T56" fmla="*/ 392 w 512"/>
              <a:gd name="T57" fmla="*/ 199 h 2283"/>
              <a:gd name="T58" fmla="*/ 302 w 512"/>
              <a:gd name="T59" fmla="*/ 311 h 2283"/>
              <a:gd name="T60" fmla="*/ 306 w 512"/>
              <a:gd name="T61" fmla="*/ 267 h 2283"/>
              <a:gd name="T62" fmla="*/ 310 w 512"/>
              <a:gd name="T63" fmla="*/ 193 h 2283"/>
              <a:gd name="T64" fmla="*/ 404 w 512"/>
              <a:gd name="T65" fmla="*/ 47 h 2283"/>
              <a:gd name="T66" fmla="*/ 497 w 512"/>
              <a:gd name="T67" fmla="*/ 273 h 2283"/>
              <a:gd name="T68" fmla="*/ 493 w 512"/>
              <a:gd name="T69" fmla="*/ 248 h 2283"/>
              <a:gd name="T70" fmla="*/ 297 w 512"/>
              <a:gd name="T71" fmla="*/ 287 h 2283"/>
              <a:gd name="T72" fmla="*/ 480 w 512"/>
              <a:gd name="T73" fmla="*/ 328 h 2283"/>
              <a:gd name="T74" fmla="*/ 370 w 512"/>
              <a:gd name="T75" fmla="*/ 266 h 2283"/>
              <a:gd name="T76" fmla="*/ 464 w 512"/>
              <a:gd name="T77" fmla="*/ 335 h 2283"/>
              <a:gd name="T78" fmla="*/ 455 w 512"/>
              <a:gd name="T79" fmla="*/ 415 h 2283"/>
              <a:gd name="T80" fmla="*/ 340 w 512"/>
              <a:gd name="T81" fmla="*/ 600 h 2283"/>
              <a:gd name="T82" fmla="*/ 233 w 512"/>
              <a:gd name="T83" fmla="*/ 580 h 2283"/>
              <a:gd name="T84" fmla="*/ 419 w 512"/>
              <a:gd name="T85" fmla="*/ 653 h 2283"/>
              <a:gd name="T86" fmla="*/ 318 w 512"/>
              <a:gd name="T87" fmla="*/ 809 h 2283"/>
              <a:gd name="T88" fmla="*/ 298 w 512"/>
              <a:gd name="T89" fmla="*/ 694 h 2283"/>
              <a:gd name="T90" fmla="*/ 380 w 512"/>
              <a:gd name="T91" fmla="*/ 860 h 2283"/>
              <a:gd name="T92" fmla="*/ 381 w 512"/>
              <a:gd name="T93" fmla="*/ 961 h 2283"/>
              <a:gd name="T94" fmla="*/ 380 w 512"/>
              <a:gd name="T95" fmla="*/ 1018 h 2283"/>
              <a:gd name="T96" fmla="*/ 261 w 512"/>
              <a:gd name="T97" fmla="*/ 1180 h 2283"/>
              <a:gd name="T98" fmla="*/ 149 w 512"/>
              <a:gd name="T99" fmla="*/ 1132 h 2283"/>
              <a:gd name="T100" fmla="*/ 148 w 512"/>
              <a:gd name="T101" fmla="*/ 1208 h 2283"/>
              <a:gd name="T102" fmla="*/ 335 w 512"/>
              <a:gd name="T103" fmla="*/ 1298 h 2283"/>
              <a:gd name="T104" fmla="*/ 220 w 512"/>
              <a:gd name="T105" fmla="*/ 1465 h 2283"/>
              <a:gd name="T106" fmla="*/ 302 w 512"/>
              <a:gd name="T107" fmla="*/ 1446 h 2283"/>
              <a:gd name="T108" fmla="*/ 303 w 512"/>
              <a:gd name="T109" fmla="*/ 1531 h 2283"/>
              <a:gd name="T110" fmla="*/ 91 w 512"/>
              <a:gd name="T111" fmla="*/ 1579 h 2283"/>
              <a:gd name="T112" fmla="*/ 276 w 512"/>
              <a:gd name="T113" fmla="*/ 1694 h 2283"/>
              <a:gd name="T114" fmla="*/ 85 w 512"/>
              <a:gd name="T115" fmla="*/ 1763 h 2283"/>
              <a:gd name="T116" fmla="*/ 248 w 512"/>
              <a:gd name="T117" fmla="*/ 1789 h 2283"/>
              <a:gd name="T118" fmla="*/ 227 w 512"/>
              <a:gd name="T119" fmla="*/ 1882 h 2283"/>
              <a:gd name="T120" fmla="*/ 134 w 512"/>
              <a:gd name="T121" fmla="*/ 2045 h 2283"/>
              <a:gd name="T122" fmla="*/ 123 w 512"/>
              <a:gd name="T123" fmla="*/ 2141 h 2283"/>
              <a:gd name="T124" fmla="*/ 197 w 512"/>
              <a:gd name="T125" fmla="*/ 2125 h 2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2" h="2283">
                <a:moveTo>
                  <a:pt x="8" y="2197"/>
                </a:moveTo>
                <a:lnTo>
                  <a:pt x="6" y="2187"/>
                </a:lnTo>
                <a:cubicBezTo>
                  <a:pt x="5" y="2181"/>
                  <a:pt x="4" y="2175"/>
                  <a:pt x="4" y="2168"/>
                </a:cubicBezTo>
                <a:lnTo>
                  <a:pt x="4" y="2157"/>
                </a:lnTo>
                <a:lnTo>
                  <a:pt x="4" y="2149"/>
                </a:lnTo>
                <a:cubicBezTo>
                  <a:pt x="4" y="2096"/>
                  <a:pt x="47" y="2053"/>
                  <a:pt x="100" y="2053"/>
                </a:cubicBezTo>
                <a:cubicBezTo>
                  <a:pt x="153" y="2053"/>
                  <a:pt x="196" y="2096"/>
                  <a:pt x="196" y="2149"/>
                </a:cubicBezTo>
                <a:lnTo>
                  <a:pt x="196" y="2152"/>
                </a:lnTo>
                <a:lnTo>
                  <a:pt x="196" y="2139"/>
                </a:lnTo>
                <a:lnTo>
                  <a:pt x="197" y="2146"/>
                </a:lnTo>
                <a:lnTo>
                  <a:pt x="197" y="2150"/>
                </a:lnTo>
                <a:cubicBezTo>
                  <a:pt x="198" y="2155"/>
                  <a:pt x="198" y="2160"/>
                  <a:pt x="198" y="2165"/>
                </a:cubicBezTo>
                <a:lnTo>
                  <a:pt x="198" y="2168"/>
                </a:lnTo>
                <a:cubicBezTo>
                  <a:pt x="198" y="2221"/>
                  <a:pt x="155" y="2264"/>
                  <a:pt x="102" y="2264"/>
                </a:cubicBezTo>
                <a:cubicBezTo>
                  <a:pt x="49" y="2264"/>
                  <a:pt x="6" y="2221"/>
                  <a:pt x="6" y="2168"/>
                </a:cubicBezTo>
                <a:lnTo>
                  <a:pt x="6" y="2164"/>
                </a:lnTo>
                <a:lnTo>
                  <a:pt x="6" y="2159"/>
                </a:lnTo>
                <a:lnTo>
                  <a:pt x="102" y="2255"/>
                </a:lnTo>
                <a:lnTo>
                  <a:pt x="101" y="2255"/>
                </a:lnTo>
                <a:cubicBezTo>
                  <a:pt x="73" y="2255"/>
                  <a:pt x="45" y="2243"/>
                  <a:pt x="27" y="2220"/>
                </a:cubicBezTo>
                <a:cubicBezTo>
                  <a:pt x="9" y="2198"/>
                  <a:pt x="2" y="2169"/>
                  <a:pt x="7" y="2141"/>
                </a:cubicBezTo>
                <a:lnTo>
                  <a:pt x="9" y="2131"/>
                </a:lnTo>
                <a:lnTo>
                  <a:pt x="103" y="2245"/>
                </a:lnTo>
                <a:lnTo>
                  <a:pt x="102" y="2245"/>
                </a:lnTo>
                <a:lnTo>
                  <a:pt x="100" y="2245"/>
                </a:lnTo>
                <a:cubicBezTo>
                  <a:pt x="52" y="2245"/>
                  <a:pt x="10" y="2209"/>
                  <a:pt x="5" y="2160"/>
                </a:cubicBezTo>
                <a:lnTo>
                  <a:pt x="4" y="2151"/>
                </a:lnTo>
                <a:lnTo>
                  <a:pt x="3" y="2140"/>
                </a:lnTo>
                <a:cubicBezTo>
                  <a:pt x="0" y="2113"/>
                  <a:pt x="9" y="2086"/>
                  <a:pt x="27" y="2066"/>
                </a:cubicBezTo>
                <a:cubicBezTo>
                  <a:pt x="45" y="2046"/>
                  <a:pt x="71" y="2034"/>
                  <a:pt x="98" y="2034"/>
                </a:cubicBezTo>
                <a:lnTo>
                  <a:pt x="101" y="2034"/>
                </a:lnTo>
                <a:lnTo>
                  <a:pt x="5" y="2130"/>
                </a:lnTo>
                <a:lnTo>
                  <a:pt x="5" y="2125"/>
                </a:lnTo>
                <a:lnTo>
                  <a:pt x="5" y="2121"/>
                </a:lnTo>
                <a:cubicBezTo>
                  <a:pt x="5" y="2068"/>
                  <a:pt x="48" y="2025"/>
                  <a:pt x="101" y="2025"/>
                </a:cubicBezTo>
                <a:cubicBezTo>
                  <a:pt x="154" y="2025"/>
                  <a:pt x="197" y="2068"/>
                  <a:pt x="197" y="2121"/>
                </a:cubicBezTo>
                <a:lnTo>
                  <a:pt x="197" y="2132"/>
                </a:lnTo>
                <a:lnTo>
                  <a:pt x="197" y="2140"/>
                </a:lnTo>
                <a:cubicBezTo>
                  <a:pt x="197" y="2193"/>
                  <a:pt x="154" y="2236"/>
                  <a:pt x="101" y="2236"/>
                </a:cubicBezTo>
                <a:cubicBezTo>
                  <a:pt x="48" y="2236"/>
                  <a:pt x="5" y="2193"/>
                  <a:pt x="5" y="2140"/>
                </a:cubicBezTo>
                <a:lnTo>
                  <a:pt x="5" y="2132"/>
                </a:lnTo>
                <a:lnTo>
                  <a:pt x="5" y="2130"/>
                </a:lnTo>
                <a:lnTo>
                  <a:pt x="4" y="2121"/>
                </a:lnTo>
                <a:cubicBezTo>
                  <a:pt x="1" y="2094"/>
                  <a:pt x="10" y="2067"/>
                  <a:pt x="28" y="2047"/>
                </a:cubicBezTo>
                <a:cubicBezTo>
                  <a:pt x="46" y="2027"/>
                  <a:pt x="72" y="2015"/>
                  <a:pt x="99" y="2015"/>
                </a:cubicBezTo>
                <a:lnTo>
                  <a:pt x="101" y="2015"/>
                </a:lnTo>
                <a:lnTo>
                  <a:pt x="102" y="2015"/>
                </a:lnTo>
                <a:lnTo>
                  <a:pt x="103" y="2015"/>
                </a:lnTo>
                <a:lnTo>
                  <a:pt x="7" y="2111"/>
                </a:lnTo>
                <a:lnTo>
                  <a:pt x="7" y="2106"/>
                </a:lnTo>
                <a:cubicBezTo>
                  <a:pt x="7" y="2099"/>
                  <a:pt x="8" y="2091"/>
                  <a:pt x="10" y="2083"/>
                </a:cubicBezTo>
                <a:lnTo>
                  <a:pt x="11" y="2079"/>
                </a:lnTo>
                <a:cubicBezTo>
                  <a:pt x="23" y="2032"/>
                  <a:pt x="68" y="2001"/>
                  <a:pt x="116" y="2007"/>
                </a:cubicBezTo>
                <a:cubicBezTo>
                  <a:pt x="164" y="2013"/>
                  <a:pt x="200" y="2054"/>
                  <a:pt x="200" y="2102"/>
                </a:cubicBezTo>
                <a:lnTo>
                  <a:pt x="200" y="2107"/>
                </a:lnTo>
                <a:lnTo>
                  <a:pt x="200" y="2111"/>
                </a:lnTo>
                <a:cubicBezTo>
                  <a:pt x="200" y="2162"/>
                  <a:pt x="161" y="2205"/>
                  <a:pt x="110" y="2207"/>
                </a:cubicBezTo>
                <a:cubicBezTo>
                  <a:pt x="59" y="2210"/>
                  <a:pt x="15" y="2173"/>
                  <a:pt x="9" y="2122"/>
                </a:cubicBezTo>
                <a:lnTo>
                  <a:pt x="8" y="2113"/>
                </a:lnTo>
                <a:lnTo>
                  <a:pt x="7" y="2092"/>
                </a:lnTo>
                <a:cubicBezTo>
                  <a:pt x="7" y="2039"/>
                  <a:pt x="50" y="1996"/>
                  <a:pt x="103" y="1996"/>
                </a:cubicBezTo>
                <a:lnTo>
                  <a:pt x="105" y="1996"/>
                </a:lnTo>
                <a:lnTo>
                  <a:pt x="106" y="1996"/>
                </a:lnTo>
                <a:lnTo>
                  <a:pt x="12" y="2074"/>
                </a:lnTo>
                <a:lnTo>
                  <a:pt x="13" y="2069"/>
                </a:lnTo>
                <a:lnTo>
                  <a:pt x="11" y="2087"/>
                </a:lnTo>
                <a:lnTo>
                  <a:pt x="11" y="2083"/>
                </a:lnTo>
                <a:cubicBezTo>
                  <a:pt x="11" y="2030"/>
                  <a:pt x="54" y="1987"/>
                  <a:pt x="107" y="1987"/>
                </a:cubicBezTo>
                <a:cubicBezTo>
                  <a:pt x="160" y="1987"/>
                  <a:pt x="203" y="2030"/>
                  <a:pt x="203" y="2083"/>
                </a:cubicBezTo>
                <a:lnTo>
                  <a:pt x="203" y="2088"/>
                </a:lnTo>
                <a:lnTo>
                  <a:pt x="203" y="2092"/>
                </a:lnTo>
                <a:lnTo>
                  <a:pt x="16" y="2062"/>
                </a:lnTo>
                <a:lnTo>
                  <a:pt x="17" y="2059"/>
                </a:lnTo>
                <a:lnTo>
                  <a:pt x="14" y="2074"/>
                </a:lnTo>
                <a:lnTo>
                  <a:pt x="15" y="2068"/>
                </a:lnTo>
                <a:lnTo>
                  <a:pt x="13" y="2083"/>
                </a:lnTo>
                <a:lnTo>
                  <a:pt x="13" y="2073"/>
                </a:lnTo>
                <a:lnTo>
                  <a:pt x="13" y="2064"/>
                </a:lnTo>
                <a:cubicBezTo>
                  <a:pt x="13" y="2011"/>
                  <a:pt x="56" y="1968"/>
                  <a:pt x="109" y="1968"/>
                </a:cubicBezTo>
                <a:lnTo>
                  <a:pt x="111" y="1968"/>
                </a:lnTo>
                <a:cubicBezTo>
                  <a:pt x="151" y="1968"/>
                  <a:pt x="186" y="1992"/>
                  <a:pt x="201" y="2029"/>
                </a:cubicBezTo>
                <a:lnTo>
                  <a:pt x="203" y="2034"/>
                </a:lnTo>
                <a:lnTo>
                  <a:pt x="208" y="2050"/>
                </a:lnTo>
                <a:lnTo>
                  <a:pt x="21" y="2050"/>
                </a:lnTo>
                <a:lnTo>
                  <a:pt x="22" y="2046"/>
                </a:lnTo>
                <a:lnTo>
                  <a:pt x="22" y="2046"/>
                </a:lnTo>
                <a:lnTo>
                  <a:pt x="116" y="2160"/>
                </a:lnTo>
                <a:lnTo>
                  <a:pt x="113" y="2160"/>
                </a:lnTo>
                <a:cubicBezTo>
                  <a:pt x="60" y="2160"/>
                  <a:pt x="17" y="2117"/>
                  <a:pt x="17" y="2064"/>
                </a:cubicBezTo>
                <a:cubicBezTo>
                  <a:pt x="17" y="2011"/>
                  <a:pt x="60" y="1968"/>
                  <a:pt x="113" y="1968"/>
                </a:cubicBezTo>
                <a:lnTo>
                  <a:pt x="117" y="1968"/>
                </a:lnTo>
                <a:lnTo>
                  <a:pt x="26" y="2034"/>
                </a:lnTo>
                <a:lnTo>
                  <a:pt x="28" y="2028"/>
                </a:lnTo>
                <a:lnTo>
                  <a:pt x="27" y="2031"/>
                </a:lnTo>
                <a:cubicBezTo>
                  <a:pt x="38" y="1988"/>
                  <a:pt x="76" y="1958"/>
                  <a:pt x="120" y="1958"/>
                </a:cubicBezTo>
                <a:cubicBezTo>
                  <a:pt x="165" y="1958"/>
                  <a:pt x="203" y="1988"/>
                  <a:pt x="214" y="2031"/>
                </a:cubicBezTo>
                <a:lnTo>
                  <a:pt x="215" y="2035"/>
                </a:lnTo>
                <a:cubicBezTo>
                  <a:pt x="217" y="2043"/>
                  <a:pt x="217" y="2051"/>
                  <a:pt x="217" y="2058"/>
                </a:cubicBezTo>
                <a:lnTo>
                  <a:pt x="217" y="2064"/>
                </a:lnTo>
                <a:lnTo>
                  <a:pt x="121" y="1968"/>
                </a:lnTo>
                <a:lnTo>
                  <a:pt x="122" y="1968"/>
                </a:lnTo>
                <a:lnTo>
                  <a:pt x="26" y="2064"/>
                </a:lnTo>
                <a:lnTo>
                  <a:pt x="26" y="2054"/>
                </a:lnTo>
                <a:lnTo>
                  <a:pt x="26" y="2045"/>
                </a:lnTo>
                <a:cubicBezTo>
                  <a:pt x="26" y="1992"/>
                  <a:pt x="69" y="1949"/>
                  <a:pt x="122" y="1949"/>
                </a:cubicBezTo>
                <a:lnTo>
                  <a:pt x="123" y="1949"/>
                </a:lnTo>
                <a:cubicBezTo>
                  <a:pt x="176" y="1949"/>
                  <a:pt x="219" y="1992"/>
                  <a:pt x="219" y="2045"/>
                </a:cubicBezTo>
                <a:cubicBezTo>
                  <a:pt x="219" y="2098"/>
                  <a:pt x="176" y="2141"/>
                  <a:pt x="123" y="2141"/>
                </a:cubicBezTo>
                <a:lnTo>
                  <a:pt x="121" y="2141"/>
                </a:lnTo>
                <a:cubicBezTo>
                  <a:pt x="68" y="2141"/>
                  <a:pt x="25" y="2098"/>
                  <a:pt x="25" y="2045"/>
                </a:cubicBezTo>
                <a:cubicBezTo>
                  <a:pt x="25" y="1992"/>
                  <a:pt x="68" y="1949"/>
                  <a:pt x="121" y="1949"/>
                </a:cubicBezTo>
                <a:lnTo>
                  <a:pt x="123" y="1949"/>
                </a:lnTo>
                <a:lnTo>
                  <a:pt x="27" y="2045"/>
                </a:lnTo>
                <a:lnTo>
                  <a:pt x="27" y="2036"/>
                </a:lnTo>
                <a:lnTo>
                  <a:pt x="27" y="2024"/>
                </a:lnTo>
                <a:lnTo>
                  <a:pt x="27" y="2020"/>
                </a:lnTo>
                <a:lnTo>
                  <a:pt x="26" y="2006"/>
                </a:lnTo>
                <a:cubicBezTo>
                  <a:pt x="26" y="1953"/>
                  <a:pt x="69" y="1910"/>
                  <a:pt x="122" y="1910"/>
                </a:cubicBezTo>
                <a:cubicBezTo>
                  <a:pt x="175" y="1910"/>
                  <a:pt x="218" y="1953"/>
                  <a:pt x="218" y="2006"/>
                </a:cubicBezTo>
                <a:lnTo>
                  <a:pt x="218" y="2009"/>
                </a:lnTo>
                <a:lnTo>
                  <a:pt x="219" y="2008"/>
                </a:lnTo>
                <a:lnTo>
                  <a:pt x="219" y="2028"/>
                </a:lnTo>
                <a:lnTo>
                  <a:pt x="219" y="2035"/>
                </a:lnTo>
                <a:lnTo>
                  <a:pt x="219" y="2022"/>
                </a:lnTo>
                <a:lnTo>
                  <a:pt x="220" y="2029"/>
                </a:lnTo>
                <a:cubicBezTo>
                  <a:pt x="220" y="2033"/>
                  <a:pt x="220" y="2038"/>
                  <a:pt x="220" y="2042"/>
                </a:cubicBezTo>
                <a:lnTo>
                  <a:pt x="220" y="2045"/>
                </a:lnTo>
                <a:lnTo>
                  <a:pt x="29" y="2034"/>
                </a:lnTo>
                <a:lnTo>
                  <a:pt x="30" y="2026"/>
                </a:lnTo>
                <a:lnTo>
                  <a:pt x="29" y="2025"/>
                </a:lnTo>
                <a:lnTo>
                  <a:pt x="29" y="2013"/>
                </a:lnTo>
                <a:lnTo>
                  <a:pt x="29" y="2006"/>
                </a:lnTo>
                <a:cubicBezTo>
                  <a:pt x="29" y="1953"/>
                  <a:pt x="72" y="1910"/>
                  <a:pt x="125" y="1910"/>
                </a:cubicBezTo>
                <a:cubicBezTo>
                  <a:pt x="178" y="1910"/>
                  <a:pt x="221" y="1953"/>
                  <a:pt x="221" y="2006"/>
                </a:cubicBezTo>
                <a:lnTo>
                  <a:pt x="221" y="2011"/>
                </a:lnTo>
                <a:lnTo>
                  <a:pt x="221" y="2019"/>
                </a:lnTo>
                <a:lnTo>
                  <a:pt x="221" y="2029"/>
                </a:lnTo>
                <a:lnTo>
                  <a:pt x="221" y="2035"/>
                </a:lnTo>
                <a:lnTo>
                  <a:pt x="30" y="2029"/>
                </a:lnTo>
                <a:lnTo>
                  <a:pt x="31" y="2015"/>
                </a:lnTo>
                <a:lnTo>
                  <a:pt x="30" y="2006"/>
                </a:lnTo>
                <a:cubicBezTo>
                  <a:pt x="30" y="1955"/>
                  <a:pt x="71" y="1913"/>
                  <a:pt x="122" y="1911"/>
                </a:cubicBezTo>
                <a:cubicBezTo>
                  <a:pt x="173" y="1908"/>
                  <a:pt x="217" y="1946"/>
                  <a:pt x="222" y="1997"/>
                </a:cubicBezTo>
                <a:lnTo>
                  <a:pt x="223" y="2007"/>
                </a:lnTo>
                <a:lnTo>
                  <a:pt x="127" y="1920"/>
                </a:lnTo>
                <a:lnTo>
                  <a:pt x="128" y="1920"/>
                </a:lnTo>
                <a:lnTo>
                  <a:pt x="34" y="1998"/>
                </a:lnTo>
                <a:lnTo>
                  <a:pt x="36" y="1988"/>
                </a:lnTo>
                <a:lnTo>
                  <a:pt x="34" y="2006"/>
                </a:lnTo>
                <a:lnTo>
                  <a:pt x="34" y="1998"/>
                </a:lnTo>
                <a:lnTo>
                  <a:pt x="34" y="1987"/>
                </a:lnTo>
                <a:lnTo>
                  <a:pt x="34" y="1983"/>
                </a:lnTo>
                <a:lnTo>
                  <a:pt x="33" y="1968"/>
                </a:lnTo>
                <a:cubicBezTo>
                  <a:pt x="33" y="1915"/>
                  <a:pt x="76" y="1872"/>
                  <a:pt x="129" y="1872"/>
                </a:cubicBezTo>
                <a:cubicBezTo>
                  <a:pt x="182" y="1872"/>
                  <a:pt x="225" y="1915"/>
                  <a:pt x="225" y="1968"/>
                </a:cubicBezTo>
                <a:lnTo>
                  <a:pt x="225" y="1970"/>
                </a:lnTo>
                <a:lnTo>
                  <a:pt x="225" y="1978"/>
                </a:lnTo>
                <a:lnTo>
                  <a:pt x="224" y="1963"/>
                </a:lnTo>
                <a:lnTo>
                  <a:pt x="225" y="1969"/>
                </a:lnTo>
                <a:lnTo>
                  <a:pt x="222" y="1954"/>
                </a:lnTo>
                <a:lnTo>
                  <a:pt x="223" y="1957"/>
                </a:lnTo>
                <a:lnTo>
                  <a:pt x="35" y="1987"/>
                </a:lnTo>
                <a:lnTo>
                  <a:pt x="35" y="1983"/>
                </a:lnTo>
                <a:lnTo>
                  <a:pt x="35" y="1978"/>
                </a:lnTo>
                <a:cubicBezTo>
                  <a:pt x="35" y="1929"/>
                  <a:pt x="74" y="1887"/>
                  <a:pt x="124" y="1883"/>
                </a:cubicBezTo>
                <a:cubicBezTo>
                  <a:pt x="173" y="1879"/>
                  <a:pt x="218" y="1913"/>
                  <a:pt x="226" y="1963"/>
                </a:cubicBezTo>
                <a:lnTo>
                  <a:pt x="228" y="1975"/>
                </a:lnTo>
                <a:lnTo>
                  <a:pt x="229" y="1981"/>
                </a:lnTo>
                <a:cubicBezTo>
                  <a:pt x="230" y="1986"/>
                  <a:pt x="230" y="1991"/>
                  <a:pt x="230" y="1996"/>
                </a:cubicBezTo>
                <a:lnTo>
                  <a:pt x="230" y="1997"/>
                </a:lnTo>
                <a:cubicBezTo>
                  <a:pt x="230" y="2050"/>
                  <a:pt x="187" y="2093"/>
                  <a:pt x="134" y="2093"/>
                </a:cubicBezTo>
                <a:cubicBezTo>
                  <a:pt x="81" y="2093"/>
                  <a:pt x="38" y="2050"/>
                  <a:pt x="38" y="1997"/>
                </a:cubicBezTo>
                <a:lnTo>
                  <a:pt x="38" y="1990"/>
                </a:lnTo>
                <a:lnTo>
                  <a:pt x="38" y="1978"/>
                </a:lnTo>
                <a:lnTo>
                  <a:pt x="38" y="1974"/>
                </a:lnTo>
                <a:lnTo>
                  <a:pt x="37" y="1959"/>
                </a:lnTo>
                <a:cubicBezTo>
                  <a:pt x="37" y="1906"/>
                  <a:pt x="80" y="1863"/>
                  <a:pt x="133" y="1863"/>
                </a:cubicBezTo>
                <a:cubicBezTo>
                  <a:pt x="186" y="1863"/>
                  <a:pt x="229" y="1906"/>
                  <a:pt x="229" y="1959"/>
                </a:cubicBezTo>
                <a:lnTo>
                  <a:pt x="229" y="1961"/>
                </a:lnTo>
                <a:lnTo>
                  <a:pt x="229" y="1967"/>
                </a:lnTo>
                <a:lnTo>
                  <a:pt x="229" y="1975"/>
                </a:lnTo>
                <a:lnTo>
                  <a:pt x="229" y="1978"/>
                </a:lnTo>
                <a:cubicBezTo>
                  <a:pt x="229" y="2031"/>
                  <a:pt x="186" y="2074"/>
                  <a:pt x="133" y="2074"/>
                </a:cubicBezTo>
                <a:cubicBezTo>
                  <a:pt x="80" y="2074"/>
                  <a:pt x="37" y="2031"/>
                  <a:pt x="37" y="1978"/>
                </a:cubicBezTo>
                <a:lnTo>
                  <a:pt x="37" y="1970"/>
                </a:lnTo>
                <a:lnTo>
                  <a:pt x="37" y="1959"/>
                </a:lnTo>
                <a:lnTo>
                  <a:pt x="37" y="1949"/>
                </a:lnTo>
                <a:cubicBezTo>
                  <a:pt x="37" y="1896"/>
                  <a:pt x="80" y="1853"/>
                  <a:pt x="133" y="1853"/>
                </a:cubicBezTo>
                <a:lnTo>
                  <a:pt x="134" y="1853"/>
                </a:lnTo>
                <a:lnTo>
                  <a:pt x="38" y="1949"/>
                </a:lnTo>
                <a:lnTo>
                  <a:pt x="38" y="1944"/>
                </a:lnTo>
                <a:lnTo>
                  <a:pt x="38" y="1940"/>
                </a:lnTo>
                <a:cubicBezTo>
                  <a:pt x="38" y="1887"/>
                  <a:pt x="81" y="1844"/>
                  <a:pt x="134" y="1844"/>
                </a:cubicBezTo>
                <a:cubicBezTo>
                  <a:pt x="187" y="1844"/>
                  <a:pt x="230" y="1887"/>
                  <a:pt x="230" y="1940"/>
                </a:cubicBezTo>
                <a:lnTo>
                  <a:pt x="230" y="1945"/>
                </a:lnTo>
                <a:cubicBezTo>
                  <a:pt x="230" y="1953"/>
                  <a:pt x="230" y="1961"/>
                  <a:pt x="228" y="1969"/>
                </a:cubicBezTo>
                <a:lnTo>
                  <a:pt x="227" y="1973"/>
                </a:lnTo>
                <a:lnTo>
                  <a:pt x="42" y="1919"/>
                </a:lnTo>
                <a:lnTo>
                  <a:pt x="43" y="1916"/>
                </a:lnTo>
                <a:lnTo>
                  <a:pt x="40" y="1931"/>
                </a:lnTo>
                <a:lnTo>
                  <a:pt x="41" y="1925"/>
                </a:lnTo>
                <a:lnTo>
                  <a:pt x="44" y="1968"/>
                </a:lnTo>
                <a:lnTo>
                  <a:pt x="41" y="1958"/>
                </a:lnTo>
                <a:cubicBezTo>
                  <a:pt x="37" y="1945"/>
                  <a:pt x="35" y="1931"/>
                  <a:pt x="37" y="1917"/>
                </a:cubicBezTo>
                <a:lnTo>
                  <a:pt x="38" y="1910"/>
                </a:lnTo>
                <a:cubicBezTo>
                  <a:pt x="40" y="1900"/>
                  <a:pt x="43" y="1890"/>
                  <a:pt x="48" y="1881"/>
                </a:cubicBezTo>
                <a:lnTo>
                  <a:pt x="49" y="1879"/>
                </a:lnTo>
                <a:cubicBezTo>
                  <a:pt x="69" y="1839"/>
                  <a:pt x="113" y="1818"/>
                  <a:pt x="157" y="1828"/>
                </a:cubicBezTo>
                <a:cubicBezTo>
                  <a:pt x="200" y="1838"/>
                  <a:pt x="230" y="1877"/>
                  <a:pt x="230" y="1921"/>
                </a:cubicBezTo>
                <a:lnTo>
                  <a:pt x="230" y="1927"/>
                </a:lnTo>
                <a:lnTo>
                  <a:pt x="230" y="1937"/>
                </a:lnTo>
                <a:lnTo>
                  <a:pt x="230" y="1946"/>
                </a:lnTo>
                <a:lnTo>
                  <a:pt x="230" y="1949"/>
                </a:lnTo>
                <a:cubicBezTo>
                  <a:pt x="230" y="2002"/>
                  <a:pt x="187" y="2045"/>
                  <a:pt x="134" y="2045"/>
                </a:cubicBezTo>
                <a:cubicBezTo>
                  <a:pt x="81" y="2045"/>
                  <a:pt x="38" y="2002"/>
                  <a:pt x="38" y="1949"/>
                </a:cubicBezTo>
                <a:lnTo>
                  <a:pt x="38" y="1944"/>
                </a:lnTo>
                <a:lnTo>
                  <a:pt x="38" y="1940"/>
                </a:lnTo>
                <a:lnTo>
                  <a:pt x="37" y="1928"/>
                </a:lnTo>
                <a:lnTo>
                  <a:pt x="36" y="1922"/>
                </a:lnTo>
                <a:cubicBezTo>
                  <a:pt x="33" y="1895"/>
                  <a:pt x="42" y="1868"/>
                  <a:pt x="60" y="1847"/>
                </a:cubicBezTo>
                <a:cubicBezTo>
                  <a:pt x="78" y="1827"/>
                  <a:pt x="104" y="1815"/>
                  <a:pt x="131" y="1815"/>
                </a:cubicBezTo>
                <a:lnTo>
                  <a:pt x="132" y="1815"/>
                </a:lnTo>
                <a:cubicBezTo>
                  <a:pt x="160" y="1815"/>
                  <a:pt x="185" y="1827"/>
                  <a:pt x="204" y="1847"/>
                </a:cubicBezTo>
                <a:cubicBezTo>
                  <a:pt x="222" y="1867"/>
                  <a:pt x="231" y="1894"/>
                  <a:pt x="228" y="1921"/>
                </a:cubicBezTo>
                <a:lnTo>
                  <a:pt x="227" y="1931"/>
                </a:lnTo>
                <a:lnTo>
                  <a:pt x="131" y="1825"/>
                </a:lnTo>
                <a:lnTo>
                  <a:pt x="133" y="1825"/>
                </a:lnTo>
                <a:lnTo>
                  <a:pt x="37" y="1921"/>
                </a:lnTo>
                <a:lnTo>
                  <a:pt x="37" y="1906"/>
                </a:lnTo>
                <a:lnTo>
                  <a:pt x="37" y="1899"/>
                </a:lnTo>
                <a:cubicBezTo>
                  <a:pt x="33" y="1851"/>
                  <a:pt x="66" y="1808"/>
                  <a:pt x="114" y="1798"/>
                </a:cubicBezTo>
                <a:cubicBezTo>
                  <a:pt x="161" y="1789"/>
                  <a:pt x="208" y="1816"/>
                  <a:pt x="224" y="1862"/>
                </a:cubicBezTo>
                <a:lnTo>
                  <a:pt x="225" y="1865"/>
                </a:lnTo>
                <a:cubicBezTo>
                  <a:pt x="226" y="1871"/>
                  <a:pt x="228" y="1876"/>
                  <a:pt x="229" y="1882"/>
                </a:cubicBezTo>
                <a:lnTo>
                  <a:pt x="230" y="1889"/>
                </a:lnTo>
                <a:cubicBezTo>
                  <a:pt x="231" y="1900"/>
                  <a:pt x="231" y="1912"/>
                  <a:pt x="228" y="1923"/>
                </a:cubicBezTo>
                <a:lnTo>
                  <a:pt x="226" y="1932"/>
                </a:lnTo>
                <a:lnTo>
                  <a:pt x="132" y="1815"/>
                </a:lnTo>
                <a:lnTo>
                  <a:pt x="134" y="1815"/>
                </a:lnTo>
                <a:lnTo>
                  <a:pt x="39" y="1918"/>
                </a:lnTo>
                <a:lnTo>
                  <a:pt x="38" y="1904"/>
                </a:lnTo>
                <a:lnTo>
                  <a:pt x="37" y="1890"/>
                </a:lnTo>
                <a:cubicBezTo>
                  <a:pt x="35" y="1864"/>
                  <a:pt x="44" y="1838"/>
                  <a:pt x="62" y="1818"/>
                </a:cubicBezTo>
                <a:cubicBezTo>
                  <a:pt x="80" y="1799"/>
                  <a:pt x="106" y="1787"/>
                  <a:pt x="132" y="1787"/>
                </a:cubicBezTo>
                <a:lnTo>
                  <a:pt x="133" y="1787"/>
                </a:lnTo>
                <a:lnTo>
                  <a:pt x="37" y="1883"/>
                </a:lnTo>
                <a:lnTo>
                  <a:pt x="37" y="1877"/>
                </a:lnTo>
                <a:lnTo>
                  <a:pt x="37" y="1873"/>
                </a:lnTo>
                <a:cubicBezTo>
                  <a:pt x="37" y="1820"/>
                  <a:pt x="80" y="1777"/>
                  <a:pt x="133" y="1777"/>
                </a:cubicBezTo>
                <a:cubicBezTo>
                  <a:pt x="186" y="1777"/>
                  <a:pt x="229" y="1820"/>
                  <a:pt x="229" y="1873"/>
                </a:cubicBezTo>
                <a:lnTo>
                  <a:pt x="229" y="1883"/>
                </a:lnTo>
                <a:lnTo>
                  <a:pt x="229" y="1892"/>
                </a:lnTo>
                <a:cubicBezTo>
                  <a:pt x="229" y="1937"/>
                  <a:pt x="199" y="1976"/>
                  <a:pt x="156" y="1986"/>
                </a:cubicBezTo>
                <a:cubicBezTo>
                  <a:pt x="112" y="1996"/>
                  <a:pt x="68" y="1975"/>
                  <a:pt x="48" y="1935"/>
                </a:cubicBezTo>
                <a:lnTo>
                  <a:pt x="47" y="1933"/>
                </a:lnTo>
                <a:cubicBezTo>
                  <a:pt x="42" y="1924"/>
                  <a:pt x="39" y="1914"/>
                  <a:pt x="37" y="1904"/>
                </a:cubicBezTo>
                <a:lnTo>
                  <a:pt x="36" y="1897"/>
                </a:lnTo>
                <a:cubicBezTo>
                  <a:pt x="35" y="1889"/>
                  <a:pt x="35" y="1882"/>
                  <a:pt x="36" y="1874"/>
                </a:cubicBezTo>
                <a:lnTo>
                  <a:pt x="37" y="1864"/>
                </a:lnTo>
                <a:lnTo>
                  <a:pt x="38" y="1854"/>
                </a:lnTo>
                <a:cubicBezTo>
                  <a:pt x="43" y="1805"/>
                  <a:pt x="85" y="1768"/>
                  <a:pt x="133" y="1768"/>
                </a:cubicBezTo>
                <a:lnTo>
                  <a:pt x="134" y="1768"/>
                </a:lnTo>
                <a:cubicBezTo>
                  <a:pt x="187" y="1768"/>
                  <a:pt x="230" y="1811"/>
                  <a:pt x="230" y="1864"/>
                </a:cubicBezTo>
                <a:cubicBezTo>
                  <a:pt x="230" y="1917"/>
                  <a:pt x="187" y="1960"/>
                  <a:pt x="134" y="1960"/>
                </a:cubicBezTo>
                <a:lnTo>
                  <a:pt x="133" y="1960"/>
                </a:lnTo>
                <a:lnTo>
                  <a:pt x="132" y="1960"/>
                </a:lnTo>
                <a:cubicBezTo>
                  <a:pt x="104" y="1960"/>
                  <a:pt x="77" y="1948"/>
                  <a:pt x="59" y="1926"/>
                </a:cubicBezTo>
                <a:cubicBezTo>
                  <a:pt x="41" y="1904"/>
                  <a:pt x="33" y="1875"/>
                  <a:pt x="38" y="1847"/>
                </a:cubicBezTo>
                <a:lnTo>
                  <a:pt x="40" y="1836"/>
                </a:lnTo>
                <a:lnTo>
                  <a:pt x="41" y="1832"/>
                </a:lnTo>
                <a:cubicBezTo>
                  <a:pt x="42" y="1822"/>
                  <a:pt x="45" y="1813"/>
                  <a:pt x="50" y="1805"/>
                </a:cubicBezTo>
                <a:lnTo>
                  <a:pt x="51" y="1803"/>
                </a:lnTo>
                <a:cubicBezTo>
                  <a:pt x="71" y="1763"/>
                  <a:pt x="115" y="1742"/>
                  <a:pt x="159" y="1752"/>
                </a:cubicBezTo>
                <a:cubicBezTo>
                  <a:pt x="202" y="1762"/>
                  <a:pt x="232" y="1801"/>
                  <a:pt x="232" y="1845"/>
                </a:cubicBezTo>
                <a:lnTo>
                  <a:pt x="232" y="1850"/>
                </a:lnTo>
                <a:lnTo>
                  <a:pt x="231" y="1870"/>
                </a:lnTo>
                <a:lnTo>
                  <a:pt x="230" y="1879"/>
                </a:lnTo>
                <a:lnTo>
                  <a:pt x="230" y="1873"/>
                </a:lnTo>
                <a:cubicBezTo>
                  <a:pt x="230" y="1926"/>
                  <a:pt x="187" y="1969"/>
                  <a:pt x="134" y="1969"/>
                </a:cubicBezTo>
                <a:cubicBezTo>
                  <a:pt x="81" y="1969"/>
                  <a:pt x="38" y="1926"/>
                  <a:pt x="38" y="1873"/>
                </a:cubicBezTo>
                <a:lnTo>
                  <a:pt x="38" y="1871"/>
                </a:lnTo>
                <a:cubicBezTo>
                  <a:pt x="38" y="1865"/>
                  <a:pt x="39" y="1859"/>
                  <a:pt x="40" y="1853"/>
                </a:cubicBezTo>
                <a:lnTo>
                  <a:pt x="41" y="1848"/>
                </a:lnTo>
                <a:lnTo>
                  <a:pt x="43" y="1839"/>
                </a:lnTo>
                <a:cubicBezTo>
                  <a:pt x="50" y="1792"/>
                  <a:pt x="91" y="1758"/>
                  <a:pt x="137" y="1758"/>
                </a:cubicBezTo>
                <a:lnTo>
                  <a:pt x="138" y="1758"/>
                </a:lnTo>
                <a:lnTo>
                  <a:pt x="140" y="1758"/>
                </a:lnTo>
                <a:lnTo>
                  <a:pt x="44" y="1854"/>
                </a:lnTo>
                <a:lnTo>
                  <a:pt x="44" y="1845"/>
                </a:lnTo>
                <a:cubicBezTo>
                  <a:pt x="44" y="1817"/>
                  <a:pt x="57" y="1790"/>
                  <a:pt x="79" y="1772"/>
                </a:cubicBezTo>
                <a:lnTo>
                  <a:pt x="85" y="1767"/>
                </a:lnTo>
                <a:lnTo>
                  <a:pt x="84" y="1768"/>
                </a:lnTo>
                <a:lnTo>
                  <a:pt x="151" y="1931"/>
                </a:lnTo>
                <a:lnTo>
                  <a:pt x="150" y="1931"/>
                </a:lnTo>
                <a:lnTo>
                  <a:pt x="242" y="1805"/>
                </a:lnTo>
                <a:lnTo>
                  <a:pt x="244" y="1811"/>
                </a:lnTo>
                <a:lnTo>
                  <a:pt x="247" y="1822"/>
                </a:lnTo>
                <a:lnTo>
                  <a:pt x="58" y="1836"/>
                </a:lnTo>
                <a:lnTo>
                  <a:pt x="59" y="1826"/>
                </a:lnTo>
                <a:lnTo>
                  <a:pt x="60" y="1816"/>
                </a:lnTo>
                <a:cubicBezTo>
                  <a:pt x="66" y="1765"/>
                  <a:pt x="110" y="1728"/>
                  <a:pt x="161" y="1731"/>
                </a:cubicBezTo>
                <a:cubicBezTo>
                  <a:pt x="212" y="1733"/>
                  <a:pt x="251" y="1776"/>
                  <a:pt x="251" y="1826"/>
                </a:cubicBezTo>
                <a:lnTo>
                  <a:pt x="251" y="1830"/>
                </a:lnTo>
                <a:lnTo>
                  <a:pt x="251" y="1835"/>
                </a:lnTo>
                <a:lnTo>
                  <a:pt x="62" y="1812"/>
                </a:lnTo>
                <a:lnTo>
                  <a:pt x="63" y="1808"/>
                </a:lnTo>
                <a:lnTo>
                  <a:pt x="60" y="1831"/>
                </a:lnTo>
                <a:lnTo>
                  <a:pt x="60" y="1826"/>
                </a:lnTo>
                <a:cubicBezTo>
                  <a:pt x="60" y="1773"/>
                  <a:pt x="103" y="1730"/>
                  <a:pt x="156" y="1730"/>
                </a:cubicBezTo>
                <a:lnTo>
                  <a:pt x="158" y="1730"/>
                </a:lnTo>
                <a:lnTo>
                  <a:pt x="63" y="1817"/>
                </a:lnTo>
                <a:lnTo>
                  <a:pt x="64" y="1807"/>
                </a:lnTo>
                <a:lnTo>
                  <a:pt x="63" y="1810"/>
                </a:lnTo>
                <a:lnTo>
                  <a:pt x="63" y="1807"/>
                </a:lnTo>
                <a:cubicBezTo>
                  <a:pt x="63" y="1760"/>
                  <a:pt x="98" y="1720"/>
                  <a:pt x="144" y="1713"/>
                </a:cubicBezTo>
                <a:cubicBezTo>
                  <a:pt x="191" y="1705"/>
                  <a:pt x="236" y="1732"/>
                  <a:pt x="251" y="1777"/>
                </a:cubicBezTo>
                <a:lnTo>
                  <a:pt x="252" y="1780"/>
                </a:lnTo>
                <a:cubicBezTo>
                  <a:pt x="255" y="1790"/>
                  <a:pt x="256" y="1800"/>
                  <a:pt x="256" y="1810"/>
                </a:cubicBezTo>
                <a:lnTo>
                  <a:pt x="256" y="1816"/>
                </a:lnTo>
                <a:lnTo>
                  <a:pt x="253" y="1790"/>
                </a:lnTo>
                <a:lnTo>
                  <a:pt x="255" y="1797"/>
                </a:lnTo>
                <a:cubicBezTo>
                  <a:pt x="260" y="1816"/>
                  <a:pt x="260" y="1835"/>
                  <a:pt x="254" y="1854"/>
                </a:cubicBezTo>
                <a:lnTo>
                  <a:pt x="253" y="1857"/>
                </a:lnTo>
                <a:cubicBezTo>
                  <a:pt x="240" y="1895"/>
                  <a:pt x="205" y="1921"/>
                  <a:pt x="164" y="1922"/>
                </a:cubicBezTo>
                <a:cubicBezTo>
                  <a:pt x="124" y="1924"/>
                  <a:pt x="87" y="1900"/>
                  <a:pt x="72" y="1862"/>
                </a:cubicBezTo>
                <a:lnTo>
                  <a:pt x="70" y="1857"/>
                </a:lnTo>
                <a:lnTo>
                  <a:pt x="68" y="1851"/>
                </a:lnTo>
                <a:lnTo>
                  <a:pt x="62" y="1838"/>
                </a:lnTo>
                <a:lnTo>
                  <a:pt x="60" y="1833"/>
                </a:lnTo>
                <a:lnTo>
                  <a:pt x="245" y="1797"/>
                </a:lnTo>
                <a:lnTo>
                  <a:pt x="245" y="1800"/>
                </a:lnTo>
                <a:lnTo>
                  <a:pt x="242" y="1774"/>
                </a:lnTo>
                <a:lnTo>
                  <a:pt x="244" y="1781"/>
                </a:lnTo>
                <a:lnTo>
                  <a:pt x="247" y="1798"/>
                </a:lnTo>
                <a:lnTo>
                  <a:pt x="244" y="1783"/>
                </a:lnTo>
                <a:lnTo>
                  <a:pt x="245" y="1786"/>
                </a:lnTo>
                <a:lnTo>
                  <a:pt x="57" y="1816"/>
                </a:lnTo>
                <a:lnTo>
                  <a:pt x="57" y="1808"/>
                </a:lnTo>
                <a:lnTo>
                  <a:pt x="57" y="1806"/>
                </a:lnTo>
                <a:cubicBezTo>
                  <a:pt x="55" y="1790"/>
                  <a:pt x="58" y="1773"/>
                  <a:pt x="65" y="1758"/>
                </a:cubicBezTo>
                <a:lnTo>
                  <a:pt x="69" y="1749"/>
                </a:lnTo>
                <a:cubicBezTo>
                  <a:pt x="84" y="1715"/>
                  <a:pt x="119" y="1692"/>
                  <a:pt x="156" y="1692"/>
                </a:cubicBezTo>
                <a:lnTo>
                  <a:pt x="158" y="1692"/>
                </a:lnTo>
                <a:lnTo>
                  <a:pt x="63" y="1798"/>
                </a:lnTo>
                <a:lnTo>
                  <a:pt x="62" y="1788"/>
                </a:lnTo>
                <a:lnTo>
                  <a:pt x="61" y="1780"/>
                </a:lnTo>
                <a:cubicBezTo>
                  <a:pt x="57" y="1740"/>
                  <a:pt x="78" y="1701"/>
                  <a:pt x="115" y="1683"/>
                </a:cubicBezTo>
                <a:cubicBezTo>
                  <a:pt x="152" y="1665"/>
                  <a:pt x="196" y="1673"/>
                  <a:pt x="224" y="1702"/>
                </a:cubicBezTo>
                <a:lnTo>
                  <a:pt x="226" y="1704"/>
                </a:lnTo>
                <a:cubicBezTo>
                  <a:pt x="235" y="1712"/>
                  <a:pt x="242" y="1722"/>
                  <a:pt x="247" y="1734"/>
                </a:cubicBezTo>
                <a:lnTo>
                  <a:pt x="250" y="1741"/>
                </a:lnTo>
                <a:cubicBezTo>
                  <a:pt x="254" y="1750"/>
                  <a:pt x="256" y="1760"/>
                  <a:pt x="257" y="1770"/>
                </a:cubicBezTo>
                <a:lnTo>
                  <a:pt x="258" y="1781"/>
                </a:lnTo>
                <a:lnTo>
                  <a:pt x="258" y="1797"/>
                </a:lnTo>
                <a:lnTo>
                  <a:pt x="67" y="1784"/>
                </a:lnTo>
                <a:lnTo>
                  <a:pt x="68" y="1777"/>
                </a:lnTo>
                <a:lnTo>
                  <a:pt x="67" y="1790"/>
                </a:lnTo>
                <a:lnTo>
                  <a:pt x="67" y="1778"/>
                </a:lnTo>
                <a:lnTo>
                  <a:pt x="69" y="1758"/>
                </a:lnTo>
                <a:lnTo>
                  <a:pt x="68" y="1759"/>
                </a:lnTo>
                <a:cubicBezTo>
                  <a:pt x="68" y="1706"/>
                  <a:pt x="111" y="1663"/>
                  <a:pt x="164" y="1663"/>
                </a:cubicBezTo>
                <a:cubicBezTo>
                  <a:pt x="217" y="1663"/>
                  <a:pt x="260" y="1706"/>
                  <a:pt x="260" y="1759"/>
                </a:cubicBezTo>
                <a:lnTo>
                  <a:pt x="260" y="1767"/>
                </a:lnTo>
                <a:lnTo>
                  <a:pt x="260" y="1778"/>
                </a:lnTo>
                <a:lnTo>
                  <a:pt x="164" y="1682"/>
                </a:lnTo>
                <a:lnTo>
                  <a:pt x="165" y="1682"/>
                </a:lnTo>
                <a:lnTo>
                  <a:pt x="70" y="1767"/>
                </a:lnTo>
                <a:lnTo>
                  <a:pt x="71" y="1759"/>
                </a:lnTo>
                <a:lnTo>
                  <a:pt x="70" y="1758"/>
                </a:lnTo>
                <a:lnTo>
                  <a:pt x="70" y="1746"/>
                </a:lnTo>
                <a:lnTo>
                  <a:pt x="70" y="1740"/>
                </a:lnTo>
                <a:cubicBezTo>
                  <a:pt x="70" y="1696"/>
                  <a:pt x="101" y="1657"/>
                  <a:pt x="144" y="1647"/>
                </a:cubicBezTo>
                <a:cubicBezTo>
                  <a:pt x="188" y="1637"/>
                  <a:pt x="232" y="1658"/>
                  <a:pt x="252" y="1698"/>
                </a:cubicBezTo>
                <a:lnTo>
                  <a:pt x="253" y="1700"/>
                </a:lnTo>
                <a:cubicBezTo>
                  <a:pt x="260" y="1713"/>
                  <a:pt x="263" y="1728"/>
                  <a:pt x="263" y="1742"/>
                </a:cubicBezTo>
                <a:lnTo>
                  <a:pt x="263" y="1748"/>
                </a:lnTo>
                <a:lnTo>
                  <a:pt x="263" y="1735"/>
                </a:lnTo>
                <a:lnTo>
                  <a:pt x="264" y="1742"/>
                </a:lnTo>
                <a:cubicBezTo>
                  <a:pt x="264" y="1746"/>
                  <a:pt x="264" y="1751"/>
                  <a:pt x="264" y="1755"/>
                </a:cubicBezTo>
                <a:lnTo>
                  <a:pt x="264" y="1759"/>
                </a:lnTo>
                <a:cubicBezTo>
                  <a:pt x="264" y="1809"/>
                  <a:pt x="227" y="1850"/>
                  <a:pt x="178" y="1855"/>
                </a:cubicBezTo>
                <a:cubicBezTo>
                  <a:pt x="129" y="1860"/>
                  <a:pt x="84" y="1827"/>
                  <a:pt x="74" y="1778"/>
                </a:cubicBezTo>
                <a:lnTo>
                  <a:pt x="73" y="1773"/>
                </a:lnTo>
                <a:lnTo>
                  <a:pt x="73" y="1774"/>
                </a:lnTo>
                <a:lnTo>
                  <a:pt x="262" y="1750"/>
                </a:lnTo>
                <a:lnTo>
                  <a:pt x="262" y="1756"/>
                </a:lnTo>
                <a:lnTo>
                  <a:pt x="263" y="1755"/>
                </a:lnTo>
                <a:lnTo>
                  <a:pt x="264" y="1764"/>
                </a:lnTo>
                <a:lnTo>
                  <a:pt x="263" y="1755"/>
                </a:lnTo>
                <a:lnTo>
                  <a:pt x="84" y="1736"/>
                </a:lnTo>
                <a:lnTo>
                  <a:pt x="86" y="1732"/>
                </a:lnTo>
                <a:lnTo>
                  <a:pt x="77" y="1756"/>
                </a:lnTo>
                <a:lnTo>
                  <a:pt x="79" y="1746"/>
                </a:lnTo>
                <a:lnTo>
                  <a:pt x="85" y="1725"/>
                </a:lnTo>
                <a:lnTo>
                  <a:pt x="89" y="1715"/>
                </a:lnTo>
                <a:cubicBezTo>
                  <a:pt x="106" y="1672"/>
                  <a:pt x="151" y="1647"/>
                  <a:pt x="197" y="1656"/>
                </a:cubicBezTo>
                <a:cubicBezTo>
                  <a:pt x="242" y="1665"/>
                  <a:pt x="274" y="1704"/>
                  <a:pt x="274" y="1750"/>
                </a:cubicBezTo>
                <a:lnTo>
                  <a:pt x="274" y="1752"/>
                </a:lnTo>
                <a:lnTo>
                  <a:pt x="274" y="1739"/>
                </a:lnTo>
                <a:lnTo>
                  <a:pt x="275" y="1746"/>
                </a:lnTo>
                <a:cubicBezTo>
                  <a:pt x="275" y="1750"/>
                  <a:pt x="275" y="1755"/>
                  <a:pt x="275" y="1759"/>
                </a:cubicBezTo>
                <a:lnTo>
                  <a:pt x="275" y="1766"/>
                </a:lnTo>
                <a:lnTo>
                  <a:pt x="275" y="1769"/>
                </a:lnTo>
                <a:cubicBezTo>
                  <a:pt x="275" y="1822"/>
                  <a:pt x="232" y="1865"/>
                  <a:pt x="179" y="1865"/>
                </a:cubicBezTo>
                <a:cubicBezTo>
                  <a:pt x="126" y="1865"/>
                  <a:pt x="83" y="1822"/>
                  <a:pt x="83" y="1769"/>
                </a:cubicBezTo>
                <a:lnTo>
                  <a:pt x="83" y="1764"/>
                </a:lnTo>
                <a:lnTo>
                  <a:pt x="83" y="1755"/>
                </a:lnTo>
                <a:lnTo>
                  <a:pt x="83" y="1745"/>
                </a:lnTo>
                <a:lnTo>
                  <a:pt x="83" y="1740"/>
                </a:lnTo>
                <a:cubicBezTo>
                  <a:pt x="83" y="1687"/>
                  <a:pt x="126" y="1644"/>
                  <a:pt x="179" y="1644"/>
                </a:cubicBezTo>
                <a:cubicBezTo>
                  <a:pt x="232" y="1644"/>
                  <a:pt x="275" y="1687"/>
                  <a:pt x="275" y="1740"/>
                </a:cubicBezTo>
                <a:lnTo>
                  <a:pt x="275" y="1742"/>
                </a:lnTo>
                <a:lnTo>
                  <a:pt x="275" y="1729"/>
                </a:lnTo>
                <a:lnTo>
                  <a:pt x="276" y="1736"/>
                </a:lnTo>
                <a:cubicBezTo>
                  <a:pt x="276" y="1740"/>
                  <a:pt x="276" y="1745"/>
                  <a:pt x="276" y="1749"/>
                </a:cubicBezTo>
                <a:lnTo>
                  <a:pt x="276" y="1755"/>
                </a:lnTo>
                <a:lnTo>
                  <a:pt x="276" y="1759"/>
                </a:lnTo>
                <a:lnTo>
                  <a:pt x="89" y="1729"/>
                </a:lnTo>
                <a:lnTo>
                  <a:pt x="90" y="1726"/>
                </a:lnTo>
                <a:lnTo>
                  <a:pt x="87" y="1772"/>
                </a:lnTo>
                <a:lnTo>
                  <a:pt x="86" y="1766"/>
                </a:lnTo>
                <a:lnTo>
                  <a:pt x="180" y="1846"/>
                </a:lnTo>
                <a:lnTo>
                  <a:pt x="176" y="1846"/>
                </a:lnTo>
                <a:lnTo>
                  <a:pt x="171" y="1846"/>
                </a:lnTo>
                <a:cubicBezTo>
                  <a:pt x="122" y="1846"/>
                  <a:pt x="81" y="1809"/>
                  <a:pt x="76" y="1760"/>
                </a:cubicBezTo>
                <a:lnTo>
                  <a:pt x="75" y="1750"/>
                </a:lnTo>
                <a:lnTo>
                  <a:pt x="74" y="1731"/>
                </a:lnTo>
                <a:cubicBezTo>
                  <a:pt x="74" y="1678"/>
                  <a:pt x="117" y="1635"/>
                  <a:pt x="170" y="1635"/>
                </a:cubicBezTo>
                <a:cubicBezTo>
                  <a:pt x="223" y="1635"/>
                  <a:pt x="266" y="1678"/>
                  <a:pt x="266" y="1731"/>
                </a:cubicBezTo>
                <a:lnTo>
                  <a:pt x="266" y="1735"/>
                </a:lnTo>
                <a:lnTo>
                  <a:pt x="265" y="1717"/>
                </a:lnTo>
                <a:lnTo>
                  <a:pt x="266" y="1722"/>
                </a:lnTo>
                <a:lnTo>
                  <a:pt x="78" y="1717"/>
                </a:lnTo>
                <a:lnTo>
                  <a:pt x="79" y="1713"/>
                </a:lnTo>
                <a:lnTo>
                  <a:pt x="76" y="1736"/>
                </a:lnTo>
                <a:lnTo>
                  <a:pt x="76" y="1731"/>
                </a:lnTo>
                <a:lnTo>
                  <a:pt x="172" y="1827"/>
                </a:lnTo>
                <a:lnTo>
                  <a:pt x="170" y="1827"/>
                </a:lnTo>
                <a:cubicBezTo>
                  <a:pt x="117" y="1827"/>
                  <a:pt x="74" y="1784"/>
                  <a:pt x="74" y="1731"/>
                </a:cubicBezTo>
                <a:lnTo>
                  <a:pt x="74" y="1725"/>
                </a:lnTo>
                <a:lnTo>
                  <a:pt x="77" y="1749"/>
                </a:lnTo>
                <a:lnTo>
                  <a:pt x="76" y="1745"/>
                </a:lnTo>
                <a:lnTo>
                  <a:pt x="264" y="1706"/>
                </a:lnTo>
                <a:lnTo>
                  <a:pt x="265" y="1712"/>
                </a:lnTo>
                <a:cubicBezTo>
                  <a:pt x="266" y="1717"/>
                  <a:pt x="266" y="1722"/>
                  <a:pt x="266" y="1727"/>
                </a:cubicBezTo>
                <a:lnTo>
                  <a:pt x="266" y="1731"/>
                </a:lnTo>
                <a:lnTo>
                  <a:pt x="76" y="1716"/>
                </a:lnTo>
                <a:lnTo>
                  <a:pt x="77" y="1710"/>
                </a:lnTo>
                <a:lnTo>
                  <a:pt x="75" y="1725"/>
                </a:lnTo>
                <a:lnTo>
                  <a:pt x="75" y="1716"/>
                </a:lnTo>
                <a:lnTo>
                  <a:pt x="75" y="1707"/>
                </a:lnTo>
                <a:lnTo>
                  <a:pt x="75" y="1702"/>
                </a:lnTo>
                <a:cubicBezTo>
                  <a:pt x="75" y="1649"/>
                  <a:pt x="118" y="1606"/>
                  <a:pt x="171" y="1606"/>
                </a:cubicBezTo>
                <a:cubicBezTo>
                  <a:pt x="224" y="1606"/>
                  <a:pt x="267" y="1649"/>
                  <a:pt x="267" y="1702"/>
                </a:cubicBezTo>
                <a:lnTo>
                  <a:pt x="267" y="1705"/>
                </a:lnTo>
                <a:lnTo>
                  <a:pt x="267" y="1711"/>
                </a:lnTo>
                <a:lnTo>
                  <a:pt x="267" y="1718"/>
                </a:lnTo>
                <a:lnTo>
                  <a:pt x="267" y="1721"/>
                </a:lnTo>
                <a:cubicBezTo>
                  <a:pt x="267" y="1769"/>
                  <a:pt x="233" y="1809"/>
                  <a:pt x="187" y="1816"/>
                </a:cubicBezTo>
                <a:cubicBezTo>
                  <a:pt x="140" y="1824"/>
                  <a:pt x="95" y="1796"/>
                  <a:pt x="80" y="1752"/>
                </a:cubicBezTo>
                <a:lnTo>
                  <a:pt x="79" y="1749"/>
                </a:lnTo>
                <a:cubicBezTo>
                  <a:pt x="76" y="1739"/>
                  <a:pt x="74" y="1729"/>
                  <a:pt x="74" y="1718"/>
                </a:cubicBezTo>
                <a:lnTo>
                  <a:pt x="74" y="1712"/>
                </a:lnTo>
                <a:lnTo>
                  <a:pt x="74" y="1712"/>
                </a:lnTo>
                <a:cubicBezTo>
                  <a:pt x="69" y="1662"/>
                  <a:pt x="103" y="1617"/>
                  <a:pt x="153" y="1608"/>
                </a:cubicBezTo>
                <a:cubicBezTo>
                  <a:pt x="203" y="1599"/>
                  <a:pt x="250" y="1630"/>
                  <a:pt x="263" y="1679"/>
                </a:cubicBezTo>
                <a:lnTo>
                  <a:pt x="264" y="1683"/>
                </a:lnTo>
                <a:lnTo>
                  <a:pt x="266" y="1697"/>
                </a:lnTo>
                <a:lnTo>
                  <a:pt x="75" y="1712"/>
                </a:lnTo>
                <a:lnTo>
                  <a:pt x="75" y="1706"/>
                </a:lnTo>
                <a:lnTo>
                  <a:pt x="75" y="1696"/>
                </a:lnTo>
                <a:lnTo>
                  <a:pt x="75" y="1688"/>
                </a:lnTo>
                <a:lnTo>
                  <a:pt x="75" y="1683"/>
                </a:lnTo>
                <a:cubicBezTo>
                  <a:pt x="75" y="1630"/>
                  <a:pt x="118" y="1587"/>
                  <a:pt x="171" y="1587"/>
                </a:cubicBezTo>
                <a:cubicBezTo>
                  <a:pt x="224" y="1587"/>
                  <a:pt x="267" y="1630"/>
                  <a:pt x="267" y="1683"/>
                </a:cubicBezTo>
                <a:lnTo>
                  <a:pt x="267" y="1686"/>
                </a:lnTo>
                <a:lnTo>
                  <a:pt x="267" y="1692"/>
                </a:lnTo>
                <a:lnTo>
                  <a:pt x="267" y="1699"/>
                </a:lnTo>
                <a:lnTo>
                  <a:pt x="267" y="1702"/>
                </a:lnTo>
                <a:cubicBezTo>
                  <a:pt x="267" y="1753"/>
                  <a:pt x="228" y="1795"/>
                  <a:pt x="177" y="1798"/>
                </a:cubicBezTo>
                <a:cubicBezTo>
                  <a:pt x="127" y="1801"/>
                  <a:pt x="82" y="1765"/>
                  <a:pt x="76" y="1714"/>
                </a:cubicBezTo>
                <a:lnTo>
                  <a:pt x="75" y="1706"/>
                </a:lnTo>
                <a:lnTo>
                  <a:pt x="74" y="1692"/>
                </a:lnTo>
                <a:cubicBezTo>
                  <a:pt x="71" y="1665"/>
                  <a:pt x="80" y="1639"/>
                  <a:pt x="99" y="1619"/>
                </a:cubicBezTo>
                <a:cubicBezTo>
                  <a:pt x="117" y="1599"/>
                  <a:pt x="142" y="1587"/>
                  <a:pt x="169" y="1587"/>
                </a:cubicBezTo>
                <a:lnTo>
                  <a:pt x="172" y="1587"/>
                </a:lnTo>
                <a:lnTo>
                  <a:pt x="180" y="1587"/>
                </a:lnTo>
                <a:lnTo>
                  <a:pt x="85" y="1673"/>
                </a:lnTo>
                <a:lnTo>
                  <a:pt x="86" y="1664"/>
                </a:lnTo>
                <a:lnTo>
                  <a:pt x="87" y="1655"/>
                </a:lnTo>
                <a:lnTo>
                  <a:pt x="182" y="1760"/>
                </a:lnTo>
                <a:lnTo>
                  <a:pt x="179" y="1760"/>
                </a:lnTo>
                <a:cubicBezTo>
                  <a:pt x="126" y="1760"/>
                  <a:pt x="83" y="1717"/>
                  <a:pt x="83" y="1664"/>
                </a:cubicBezTo>
                <a:cubicBezTo>
                  <a:pt x="83" y="1611"/>
                  <a:pt x="126" y="1568"/>
                  <a:pt x="179" y="1568"/>
                </a:cubicBezTo>
                <a:lnTo>
                  <a:pt x="180" y="1568"/>
                </a:lnTo>
                <a:lnTo>
                  <a:pt x="113" y="1732"/>
                </a:lnTo>
                <a:lnTo>
                  <a:pt x="108" y="1727"/>
                </a:lnTo>
                <a:lnTo>
                  <a:pt x="110" y="1730"/>
                </a:lnTo>
                <a:lnTo>
                  <a:pt x="266" y="1655"/>
                </a:lnTo>
                <a:lnTo>
                  <a:pt x="266" y="1659"/>
                </a:lnTo>
                <a:lnTo>
                  <a:pt x="265" y="1641"/>
                </a:lnTo>
                <a:lnTo>
                  <a:pt x="266" y="1646"/>
                </a:lnTo>
                <a:lnTo>
                  <a:pt x="171" y="1568"/>
                </a:lnTo>
                <a:lnTo>
                  <a:pt x="172" y="1568"/>
                </a:lnTo>
                <a:lnTo>
                  <a:pt x="77" y="1675"/>
                </a:lnTo>
                <a:lnTo>
                  <a:pt x="76" y="1666"/>
                </a:lnTo>
                <a:lnTo>
                  <a:pt x="75" y="1664"/>
                </a:lnTo>
                <a:cubicBezTo>
                  <a:pt x="70" y="1636"/>
                  <a:pt x="77" y="1607"/>
                  <a:pt x="95" y="1585"/>
                </a:cubicBezTo>
                <a:cubicBezTo>
                  <a:pt x="113" y="1562"/>
                  <a:pt x="141" y="1549"/>
                  <a:pt x="169" y="1549"/>
                </a:cubicBezTo>
                <a:lnTo>
                  <a:pt x="170" y="1549"/>
                </a:lnTo>
                <a:lnTo>
                  <a:pt x="74" y="1645"/>
                </a:lnTo>
                <a:lnTo>
                  <a:pt x="74" y="1641"/>
                </a:lnTo>
                <a:lnTo>
                  <a:pt x="74" y="1636"/>
                </a:lnTo>
                <a:cubicBezTo>
                  <a:pt x="74" y="1583"/>
                  <a:pt x="117" y="1540"/>
                  <a:pt x="170" y="1540"/>
                </a:cubicBezTo>
                <a:lnTo>
                  <a:pt x="171" y="1540"/>
                </a:lnTo>
                <a:cubicBezTo>
                  <a:pt x="224" y="1540"/>
                  <a:pt x="267" y="1583"/>
                  <a:pt x="267" y="1636"/>
                </a:cubicBezTo>
                <a:lnTo>
                  <a:pt x="267" y="1641"/>
                </a:lnTo>
                <a:cubicBezTo>
                  <a:pt x="267" y="1649"/>
                  <a:pt x="267" y="1657"/>
                  <a:pt x="265" y="1665"/>
                </a:cubicBezTo>
                <a:lnTo>
                  <a:pt x="264" y="1669"/>
                </a:lnTo>
                <a:lnTo>
                  <a:pt x="79" y="1615"/>
                </a:lnTo>
                <a:lnTo>
                  <a:pt x="80" y="1612"/>
                </a:lnTo>
                <a:lnTo>
                  <a:pt x="75" y="1642"/>
                </a:lnTo>
                <a:lnTo>
                  <a:pt x="75" y="1636"/>
                </a:lnTo>
                <a:lnTo>
                  <a:pt x="75" y="1626"/>
                </a:lnTo>
                <a:lnTo>
                  <a:pt x="75" y="1613"/>
                </a:lnTo>
                <a:lnTo>
                  <a:pt x="76" y="1587"/>
                </a:lnTo>
                <a:lnTo>
                  <a:pt x="75" y="1588"/>
                </a:lnTo>
                <a:cubicBezTo>
                  <a:pt x="75" y="1535"/>
                  <a:pt x="118" y="1492"/>
                  <a:pt x="171" y="1492"/>
                </a:cubicBezTo>
                <a:cubicBezTo>
                  <a:pt x="224" y="1492"/>
                  <a:pt x="267" y="1535"/>
                  <a:pt x="267" y="1588"/>
                </a:cubicBezTo>
                <a:lnTo>
                  <a:pt x="267" y="1596"/>
                </a:lnTo>
                <a:lnTo>
                  <a:pt x="266" y="1616"/>
                </a:lnTo>
                <a:lnTo>
                  <a:pt x="264" y="1631"/>
                </a:lnTo>
                <a:lnTo>
                  <a:pt x="264" y="1594"/>
                </a:lnTo>
                <a:lnTo>
                  <a:pt x="265" y="1599"/>
                </a:lnTo>
                <a:lnTo>
                  <a:pt x="267" y="1620"/>
                </a:lnTo>
                <a:lnTo>
                  <a:pt x="267" y="1636"/>
                </a:lnTo>
                <a:cubicBezTo>
                  <a:pt x="267" y="1689"/>
                  <a:pt x="224" y="1732"/>
                  <a:pt x="171" y="1732"/>
                </a:cubicBezTo>
                <a:cubicBezTo>
                  <a:pt x="118" y="1732"/>
                  <a:pt x="75" y="1689"/>
                  <a:pt x="75" y="1636"/>
                </a:cubicBezTo>
                <a:lnTo>
                  <a:pt x="75" y="1629"/>
                </a:lnTo>
                <a:lnTo>
                  <a:pt x="77" y="1609"/>
                </a:lnTo>
                <a:cubicBezTo>
                  <a:pt x="77" y="1604"/>
                  <a:pt x="78" y="1598"/>
                  <a:pt x="80" y="1593"/>
                </a:cubicBezTo>
                <a:lnTo>
                  <a:pt x="85" y="1574"/>
                </a:lnTo>
                <a:lnTo>
                  <a:pt x="84" y="1570"/>
                </a:lnTo>
                <a:lnTo>
                  <a:pt x="85" y="1562"/>
                </a:lnTo>
                <a:cubicBezTo>
                  <a:pt x="86" y="1555"/>
                  <a:pt x="87" y="1549"/>
                  <a:pt x="89" y="1542"/>
                </a:cubicBezTo>
                <a:lnTo>
                  <a:pt x="90" y="1539"/>
                </a:lnTo>
                <a:cubicBezTo>
                  <a:pt x="105" y="1494"/>
                  <a:pt x="150" y="1467"/>
                  <a:pt x="197" y="1475"/>
                </a:cubicBezTo>
                <a:cubicBezTo>
                  <a:pt x="243" y="1482"/>
                  <a:pt x="277" y="1522"/>
                  <a:pt x="277" y="1569"/>
                </a:cubicBezTo>
                <a:lnTo>
                  <a:pt x="277" y="1573"/>
                </a:lnTo>
                <a:lnTo>
                  <a:pt x="277" y="1583"/>
                </a:lnTo>
                <a:lnTo>
                  <a:pt x="277" y="1593"/>
                </a:lnTo>
                <a:lnTo>
                  <a:pt x="277" y="1598"/>
                </a:lnTo>
                <a:cubicBezTo>
                  <a:pt x="277" y="1651"/>
                  <a:pt x="234" y="1694"/>
                  <a:pt x="181" y="1694"/>
                </a:cubicBezTo>
                <a:cubicBezTo>
                  <a:pt x="128" y="1694"/>
                  <a:pt x="85" y="1651"/>
                  <a:pt x="85" y="1598"/>
                </a:cubicBezTo>
                <a:lnTo>
                  <a:pt x="85" y="1596"/>
                </a:lnTo>
                <a:cubicBezTo>
                  <a:pt x="85" y="1591"/>
                  <a:pt x="86" y="1586"/>
                  <a:pt x="87" y="1581"/>
                </a:cubicBezTo>
                <a:lnTo>
                  <a:pt x="88" y="1575"/>
                </a:lnTo>
                <a:lnTo>
                  <a:pt x="90" y="1562"/>
                </a:lnTo>
                <a:cubicBezTo>
                  <a:pt x="98" y="1517"/>
                  <a:pt x="138" y="1483"/>
                  <a:pt x="184" y="1483"/>
                </a:cubicBezTo>
                <a:lnTo>
                  <a:pt x="187" y="1483"/>
                </a:lnTo>
                <a:cubicBezTo>
                  <a:pt x="240" y="1483"/>
                  <a:pt x="283" y="1526"/>
                  <a:pt x="283" y="1579"/>
                </a:cubicBezTo>
                <a:lnTo>
                  <a:pt x="283" y="1584"/>
                </a:lnTo>
                <a:cubicBezTo>
                  <a:pt x="283" y="1592"/>
                  <a:pt x="283" y="1600"/>
                  <a:pt x="281" y="1608"/>
                </a:cubicBezTo>
                <a:lnTo>
                  <a:pt x="280" y="1612"/>
                </a:lnTo>
                <a:lnTo>
                  <a:pt x="186" y="1492"/>
                </a:lnTo>
                <a:lnTo>
                  <a:pt x="187" y="1492"/>
                </a:lnTo>
                <a:lnTo>
                  <a:pt x="91" y="1588"/>
                </a:lnTo>
                <a:lnTo>
                  <a:pt x="91" y="1579"/>
                </a:lnTo>
                <a:cubicBezTo>
                  <a:pt x="91" y="1573"/>
                  <a:pt x="92" y="1567"/>
                  <a:pt x="93" y="1561"/>
                </a:cubicBezTo>
                <a:lnTo>
                  <a:pt x="95" y="1551"/>
                </a:lnTo>
                <a:lnTo>
                  <a:pt x="98" y="1540"/>
                </a:lnTo>
                <a:lnTo>
                  <a:pt x="97" y="1540"/>
                </a:lnTo>
                <a:lnTo>
                  <a:pt x="96" y="1553"/>
                </a:lnTo>
                <a:lnTo>
                  <a:pt x="96" y="1550"/>
                </a:lnTo>
                <a:cubicBezTo>
                  <a:pt x="96" y="1499"/>
                  <a:pt x="137" y="1457"/>
                  <a:pt x="188" y="1455"/>
                </a:cubicBezTo>
                <a:cubicBezTo>
                  <a:pt x="239" y="1452"/>
                  <a:pt x="283" y="1490"/>
                  <a:pt x="288" y="1541"/>
                </a:cubicBezTo>
                <a:lnTo>
                  <a:pt x="289" y="1551"/>
                </a:lnTo>
                <a:lnTo>
                  <a:pt x="289" y="1551"/>
                </a:lnTo>
                <a:cubicBezTo>
                  <a:pt x="290" y="1556"/>
                  <a:pt x="290" y="1561"/>
                  <a:pt x="290" y="1566"/>
                </a:cubicBezTo>
                <a:lnTo>
                  <a:pt x="290" y="1569"/>
                </a:lnTo>
                <a:cubicBezTo>
                  <a:pt x="290" y="1622"/>
                  <a:pt x="247" y="1665"/>
                  <a:pt x="194" y="1665"/>
                </a:cubicBezTo>
                <a:cubicBezTo>
                  <a:pt x="141" y="1665"/>
                  <a:pt x="98" y="1622"/>
                  <a:pt x="98" y="1569"/>
                </a:cubicBezTo>
                <a:lnTo>
                  <a:pt x="98" y="1566"/>
                </a:lnTo>
                <a:lnTo>
                  <a:pt x="98" y="1559"/>
                </a:lnTo>
                <a:lnTo>
                  <a:pt x="98" y="1553"/>
                </a:lnTo>
                <a:cubicBezTo>
                  <a:pt x="98" y="1543"/>
                  <a:pt x="100" y="1533"/>
                  <a:pt x="103" y="1523"/>
                </a:cubicBezTo>
                <a:lnTo>
                  <a:pt x="104" y="1520"/>
                </a:lnTo>
                <a:cubicBezTo>
                  <a:pt x="119" y="1475"/>
                  <a:pt x="164" y="1448"/>
                  <a:pt x="211" y="1456"/>
                </a:cubicBezTo>
                <a:cubicBezTo>
                  <a:pt x="257" y="1463"/>
                  <a:pt x="291" y="1503"/>
                  <a:pt x="291" y="1550"/>
                </a:cubicBezTo>
                <a:lnTo>
                  <a:pt x="291" y="1555"/>
                </a:lnTo>
                <a:lnTo>
                  <a:pt x="292" y="1556"/>
                </a:lnTo>
                <a:lnTo>
                  <a:pt x="293" y="1564"/>
                </a:lnTo>
                <a:lnTo>
                  <a:pt x="293" y="1561"/>
                </a:lnTo>
                <a:lnTo>
                  <a:pt x="113" y="1537"/>
                </a:lnTo>
                <a:lnTo>
                  <a:pt x="114" y="1535"/>
                </a:lnTo>
                <a:lnTo>
                  <a:pt x="103" y="1577"/>
                </a:lnTo>
                <a:lnTo>
                  <a:pt x="103" y="1571"/>
                </a:lnTo>
                <a:lnTo>
                  <a:pt x="103" y="1560"/>
                </a:lnTo>
                <a:cubicBezTo>
                  <a:pt x="103" y="1554"/>
                  <a:pt x="104" y="1548"/>
                  <a:pt x="105" y="1542"/>
                </a:cubicBezTo>
                <a:lnTo>
                  <a:pt x="106" y="1537"/>
                </a:lnTo>
                <a:lnTo>
                  <a:pt x="107" y="1532"/>
                </a:lnTo>
                <a:lnTo>
                  <a:pt x="109" y="1522"/>
                </a:lnTo>
                <a:lnTo>
                  <a:pt x="109" y="1520"/>
                </a:lnTo>
                <a:cubicBezTo>
                  <a:pt x="115" y="1469"/>
                  <a:pt x="160" y="1433"/>
                  <a:pt x="210" y="1436"/>
                </a:cubicBezTo>
                <a:cubicBezTo>
                  <a:pt x="261" y="1439"/>
                  <a:pt x="300" y="1481"/>
                  <a:pt x="300" y="1531"/>
                </a:cubicBezTo>
                <a:lnTo>
                  <a:pt x="300" y="1534"/>
                </a:lnTo>
                <a:lnTo>
                  <a:pt x="300" y="1521"/>
                </a:lnTo>
                <a:lnTo>
                  <a:pt x="301" y="1528"/>
                </a:lnTo>
                <a:lnTo>
                  <a:pt x="302" y="1540"/>
                </a:lnTo>
                <a:lnTo>
                  <a:pt x="302" y="1556"/>
                </a:lnTo>
                <a:lnTo>
                  <a:pt x="302" y="1560"/>
                </a:lnTo>
                <a:lnTo>
                  <a:pt x="115" y="1530"/>
                </a:lnTo>
                <a:lnTo>
                  <a:pt x="116" y="1527"/>
                </a:lnTo>
                <a:lnTo>
                  <a:pt x="111" y="1557"/>
                </a:lnTo>
                <a:lnTo>
                  <a:pt x="111" y="1550"/>
                </a:lnTo>
                <a:lnTo>
                  <a:pt x="111" y="1550"/>
                </a:lnTo>
                <a:lnTo>
                  <a:pt x="110" y="1542"/>
                </a:lnTo>
                <a:cubicBezTo>
                  <a:pt x="107" y="1515"/>
                  <a:pt x="116" y="1488"/>
                  <a:pt x="134" y="1467"/>
                </a:cubicBezTo>
                <a:cubicBezTo>
                  <a:pt x="152" y="1447"/>
                  <a:pt x="178" y="1435"/>
                  <a:pt x="205" y="1435"/>
                </a:cubicBezTo>
                <a:lnTo>
                  <a:pt x="206" y="1435"/>
                </a:lnTo>
                <a:cubicBezTo>
                  <a:pt x="253" y="1435"/>
                  <a:pt x="293" y="1469"/>
                  <a:pt x="301" y="1514"/>
                </a:cubicBezTo>
                <a:lnTo>
                  <a:pt x="303" y="1525"/>
                </a:lnTo>
                <a:lnTo>
                  <a:pt x="305" y="1539"/>
                </a:lnTo>
                <a:cubicBezTo>
                  <a:pt x="311" y="1591"/>
                  <a:pt x="274" y="1639"/>
                  <a:pt x="221" y="1646"/>
                </a:cubicBezTo>
                <a:cubicBezTo>
                  <a:pt x="169" y="1652"/>
                  <a:pt x="121" y="1615"/>
                  <a:pt x="114" y="1562"/>
                </a:cubicBezTo>
                <a:lnTo>
                  <a:pt x="113" y="1554"/>
                </a:lnTo>
                <a:lnTo>
                  <a:pt x="112" y="1549"/>
                </a:lnTo>
                <a:cubicBezTo>
                  <a:pt x="110" y="1540"/>
                  <a:pt x="110" y="1531"/>
                  <a:pt x="111" y="1523"/>
                </a:cubicBezTo>
                <a:lnTo>
                  <a:pt x="112" y="1512"/>
                </a:lnTo>
                <a:lnTo>
                  <a:pt x="111" y="1512"/>
                </a:lnTo>
                <a:cubicBezTo>
                  <a:pt x="111" y="1459"/>
                  <a:pt x="154" y="1416"/>
                  <a:pt x="207" y="1416"/>
                </a:cubicBezTo>
                <a:cubicBezTo>
                  <a:pt x="260" y="1416"/>
                  <a:pt x="303" y="1459"/>
                  <a:pt x="303" y="1512"/>
                </a:cubicBezTo>
                <a:lnTo>
                  <a:pt x="303" y="1515"/>
                </a:lnTo>
                <a:lnTo>
                  <a:pt x="303" y="1521"/>
                </a:lnTo>
                <a:lnTo>
                  <a:pt x="303" y="1528"/>
                </a:lnTo>
                <a:lnTo>
                  <a:pt x="303" y="1531"/>
                </a:lnTo>
                <a:cubicBezTo>
                  <a:pt x="303" y="1584"/>
                  <a:pt x="260" y="1627"/>
                  <a:pt x="207" y="1627"/>
                </a:cubicBezTo>
                <a:cubicBezTo>
                  <a:pt x="154" y="1627"/>
                  <a:pt x="111" y="1584"/>
                  <a:pt x="111" y="1531"/>
                </a:cubicBezTo>
                <a:lnTo>
                  <a:pt x="111" y="1528"/>
                </a:lnTo>
                <a:lnTo>
                  <a:pt x="111" y="1522"/>
                </a:lnTo>
                <a:lnTo>
                  <a:pt x="111" y="1512"/>
                </a:lnTo>
                <a:lnTo>
                  <a:pt x="111" y="1503"/>
                </a:lnTo>
                <a:lnTo>
                  <a:pt x="207" y="1599"/>
                </a:lnTo>
                <a:lnTo>
                  <a:pt x="206" y="1599"/>
                </a:lnTo>
                <a:lnTo>
                  <a:pt x="301" y="1485"/>
                </a:lnTo>
                <a:lnTo>
                  <a:pt x="302" y="1490"/>
                </a:lnTo>
                <a:cubicBezTo>
                  <a:pt x="303" y="1496"/>
                  <a:pt x="303" y="1502"/>
                  <a:pt x="303" y="1508"/>
                </a:cubicBezTo>
                <a:lnTo>
                  <a:pt x="303" y="1512"/>
                </a:lnTo>
                <a:lnTo>
                  <a:pt x="116" y="1482"/>
                </a:lnTo>
                <a:lnTo>
                  <a:pt x="117" y="1479"/>
                </a:lnTo>
                <a:lnTo>
                  <a:pt x="112" y="1509"/>
                </a:lnTo>
                <a:lnTo>
                  <a:pt x="112" y="1503"/>
                </a:lnTo>
                <a:lnTo>
                  <a:pt x="112" y="1493"/>
                </a:lnTo>
                <a:lnTo>
                  <a:pt x="111" y="1489"/>
                </a:lnTo>
                <a:lnTo>
                  <a:pt x="110" y="1474"/>
                </a:lnTo>
                <a:cubicBezTo>
                  <a:pt x="110" y="1421"/>
                  <a:pt x="153" y="1378"/>
                  <a:pt x="206" y="1378"/>
                </a:cubicBezTo>
                <a:cubicBezTo>
                  <a:pt x="259" y="1378"/>
                  <a:pt x="302" y="1421"/>
                  <a:pt x="302" y="1474"/>
                </a:cubicBezTo>
                <a:lnTo>
                  <a:pt x="302" y="1476"/>
                </a:lnTo>
                <a:lnTo>
                  <a:pt x="301" y="1461"/>
                </a:lnTo>
                <a:lnTo>
                  <a:pt x="302" y="1467"/>
                </a:lnTo>
                <a:cubicBezTo>
                  <a:pt x="303" y="1472"/>
                  <a:pt x="303" y="1477"/>
                  <a:pt x="303" y="1482"/>
                </a:cubicBezTo>
                <a:lnTo>
                  <a:pt x="303" y="1489"/>
                </a:lnTo>
                <a:lnTo>
                  <a:pt x="303" y="1493"/>
                </a:lnTo>
                <a:cubicBezTo>
                  <a:pt x="303" y="1546"/>
                  <a:pt x="260" y="1589"/>
                  <a:pt x="207" y="1589"/>
                </a:cubicBezTo>
                <a:cubicBezTo>
                  <a:pt x="154" y="1589"/>
                  <a:pt x="111" y="1546"/>
                  <a:pt x="111" y="1493"/>
                </a:cubicBezTo>
                <a:lnTo>
                  <a:pt x="111" y="1492"/>
                </a:lnTo>
                <a:lnTo>
                  <a:pt x="111" y="1488"/>
                </a:lnTo>
                <a:lnTo>
                  <a:pt x="111" y="1484"/>
                </a:lnTo>
                <a:cubicBezTo>
                  <a:pt x="111" y="1431"/>
                  <a:pt x="154" y="1388"/>
                  <a:pt x="207" y="1388"/>
                </a:cubicBezTo>
                <a:cubicBezTo>
                  <a:pt x="260" y="1388"/>
                  <a:pt x="303" y="1431"/>
                  <a:pt x="303" y="1484"/>
                </a:cubicBezTo>
                <a:lnTo>
                  <a:pt x="303" y="1490"/>
                </a:lnTo>
                <a:lnTo>
                  <a:pt x="304" y="1489"/>
                </a:lnTo>
                <a:lnTo>
                  <a:pt x="304" y="1508"/>
                </a:lnTo>
                <a:lnTo>
                  <a:pt x="304" y="1512"/>
                </a:lnTo>
                <a:cubicBezTo>
                  <a:pt x="304" y="1565"/>
                  <a:pt x="261" y="1608"/>
                  <a:pt x="208" y="1608"/>
                </a:cubicBezTo>
                <a:cubicBezTo>
                  <a:pt x="155" y="1608"/>
                  <a:pt x="112" y="1565"/>
                  <a:pt x="112" y="1512"/>
                </a:cubicBezTo>
                <a:lnTo>
                  <a:pt x="112" y="1508"/>
                </a:lnTo>
                <a:lnTo>
                  <a:pt x="112" y="1512"/>
                </a:lnTo>
                <a:lnTo>
                  <a:pt x="111" y="1490"/>
                </a:lnTo>
                <a:cubicBezTo>
                  <a:pt x="110" y="1485"/>
                  <a:pt x="110" y="1480"/>
                  <a:pt x="111" y="1475"/>
                </a:cubicBezTo>
                <a:lnTo>
                  <a:pt x="112" y="1465"/>
                </a:lnTo>
                <a:cubicBezTo>
                  <a:pt x="117" y="1416"/>
                  <a:pt x="158" y="1378"/>
                  <a:pt x="207" y="1378"/>
                </a:cubicBezTo>
                <a:lnTo>
                  <a:pt x="209" y="1378"/>
                </a:lnTo>
                <a:lnTo>
                  <a:pt x="114" y="1484"/>
                </a:lnTo>
                <a:lnTo>
                  <a:pt x="113" y="1474"/>
                </a:lnTo>
                <a:lnTo>
                  <a:pt x="112" y="1466"/>
                </a:lnTo>
                <a:lnTo>
                  <a:pt x="303" y="1455"/>
                </a:lnTo>
                <a:lnTo>
                  <a:pt x="303" y="1459"/>
                </a:lnTo>
                <a:lnTo>
                  <a:pt x="303" y="1465"/>
                </a:lnTo>
                <a:cubicBezTo>
                  <a:pt x="303" y="1518"/>
                  <a:pt x="260" y="1561"/>
                  <a:pt x="207" y="1561"/>
                </a:cubicBezTo>
                <a:cubicBezTo>
                  <a:pt x="154" y="1561"/>
                  <a:pt x="111" y="1518"/>
                  <a:pt x="111" y="1465"/>
                </a:cubicBezTo>
                <a:lnTo>
                  <a:pt x="111" y="1459"/>
                </a:lnTo>
                <a:lnTo>
                  <a:pt x="111" y="1455"/>
                </a:lnTo>
                <a:cubicBezTo>
                  <a:pt x="111" y="1402"/>
                  <a:pt x="154" y="1359"/>
                  <a:pt x="207" y="1359"/>
                </a:cubicBezTo>
                <a:cubicBezTo>
                  <a:pt x="260" y="1359"/>
                  <a:pt x="303" y="1402"/>
                  <a:pt x="303" y="1455"/>
                </a:cubicBezTo>
                <a:lnTo>
                  <a:pt x="303" y="1459"/>
                </a:lnTo>
                <a:lnTo>
                  <a:pt x="303" y="1466"/>
                </a:lnTo>
                <a:lnTo>
                  <a:pt x="303" y="1472"/>
                </a:lnTo>
                <a:lnTo>
                  <a:pt x="303" y="1474"/>
                </a:lnTo>
                <a:cubicBezTo>
                  <a:pt x="303" y="1527"/>
                  <a:pt x="260" y="1570"/>
                  <a:pt x="207" y="1570"/>
                </a:cubicBezTo>
                <a:cubicBezTo>
                  <a:pt x="154" y="1570"/>
                  <a:pt x="111" y="1527"/>
                  <a:pt x="111" y="1474"/>
                </a:cubicBezTo>
                <a:lnTo>
                  <a:pt x="111" y="1469"/>
                </a:lnTo>
                <a:lnTo>
                  <a:pt x="111" y="1460"/>
                </a:lnTo>
                <a:lnTo>
                  <a:pt x="111" y="1451"/>
                </a:lnTo>
                <a:lnTo>
                  <a:pt x="111" y="1446"/>
                </a:lnTo>
                <a:cubicBezTo>
                  <a:pt x="111" y="1393"/>
                  <a:pt x="154" y="1350"/>
                  <a:pt x="207" y="1350"/>
                </a:cubicBezTo>
                <a:cubicBezTo>
                  <a:pt x="260" y="1350"/>
                  <a:pt x="303" y="1393"/>
                  <a:pt x="303" y="1446"/>
                </a:cubicBezTo>
                <a:lnTo>
                  <a:pt x="303" y="1448"/>
                </a:lnTo>
                <a:lnTo>
                  <a:pt x="303" y="1455"/>
                </a:lnTo>
                <a:cubicBezTo>
                  <a:pt x="303" y="1508"/>
                  <a:pt x="260" y="1551"/>
                  <a:pt x="207" y="1551"/>
                </a:cubicBezTo>
                <a:lnTo>
                  <a:pt x="206" y="1551"/>
                </a:lnTo>
                <a:cubicBezTo>
                  <a:pt x="153" y="1551"/>
                  <a:pt x="110" y="1508"/>
                  <a:pt x="110" y="1455"/>
                </a:cubicBezTo>
                <a:lnTo>
                  <a:pt x="110" y="1450"/>
                </a:lnTo>
                <a:lnTo>
                  <a:pt x="110" y="1446"/>
                </a:lnTo>
                <a:cubicBezTo>
                  <a:pt x="110" y="1393"/>
                  <a:pt x="153" y="1350"/>
                  <a:pt x="206" y="1350"/>
                </a:cubicBezTo>
                <a:lnTo>
                  <a:pt x="208" y="1350"/>
                </a:lnTo>
                <a:lnTo>
                  <a:pt x="112" y="1446"/>
                </a:lnTo>
                <a:lnTo>
                  <a:pt x="112" y="1436"/>
                </a:lnTo>
                <a:lnTo>
                  <a:pt x="112" y="1430"/>
                </a:lnTo>
                <a:cubicBezTo>
                  <a:pt x="112" y="1420"/>
                  <a:pt x="114" y="1410"/>
                  <a:pt x="117" y="1400"/>
                </a:cubicBezTo>
                <a:lnTo>
                  <a:pt x="118" y="1397"/>
                </a:lnTo>
                <a:cubicBezTo>
                  <a:pt x="133" y="1352"/>
                  <a:pt x="178" y="1325"/>
                  <a:pt x="225" y="1333"/>
                </a:cubicBezTo>
                <a:cubicBezTo>
                  <a:pt x="271" y="1340"/>
                  <a:pt x="305" y="1380"/>
                  <a:pt x="305" y="1427"/>
                </a:cubicBezTo>
                <a:lnTo>
                  <a:pt x="305" y="1432"/>
                </a:lnTo>
                <a:cubicBezTo>
                  <a:pt x="305" y="1440"/>
                  <a:pt x="305" y="1448"/>
                  <a:pt x="303" y="1456"/>
                </a:cubicBezTo>
                <a:lnTo>
                  <a:pt x="302" y="1460"/>
                </a:lnTo>
                <a:cubicBezTo>
                  <a:pt x="290" y="1505"/>
                  <a:pt x="249" y="1535"/>
                  <a:pt x="203" y="1532"/>
                </a:cubicBezTo>
                <a:cubicBezTo>
                  <a:pt x="157" y="1530"/>
                  <a:pt x="119" y="1494"/>
                  <a:pt x="113" y="1448"/>
                </a:cubicBezTo>
                <a:lnTo>
                  <a:pt x="112" y="1440"/>
                </a:lnTo>
                <a:lnTo>
                  <a:pt x="111" y="1435"/>
                </a:lnTo>
                <a:cubicBezTo>
                  <a:pt x="109" y="1426"/>
                  <a:pt x="109" y="1417"/>
                  <a:pt x="110" y="1409"/>
                </a:cubicBezTo>
                <a:lnTo>
                  <a:pt x="111" y="1398"/>
                </a:lnTo>
                <a:lnTo>
                  <a:pt x="112" y="1387"/>
                </a:lnTo>
                <a:lnTo>
                  <a:pt x="207" y="1494"/>
                </a:lnTo>
                <a:lnTo>
                  <a:pt x="206" y="1494"/>
                </a:lnTo>
                <a:cubicBezTo>
                  <a:pt x="176" y="1494"/>
                  <a:pt x="148" y="1480"/>
                  <a:pt x="129" y="1456"/>
                </a:cubicBezTo>
                <a:cubicBezTo>
                  <a:pt x="111" y="1431"/>
                  <a:pt x="106" y="1400"/>
                  <a:pt x="115" y="1371"/>
                </a:cubicBezTo>
                <a:lnTo>
                  <a:pt x="118" y="1361"/>
                </a:lnTo>
                <a:lnTo>
                  <a:pt x="113" y="1388"/>
                </a:lnTo>
                <a:lnTo>
                  <a:pt x="113" y="1382"/>
                </a:lnTo>
                <a:lnTo>
                  <a:pt x="118" y="1413"/>
                </a:lnTo>
                <a:lnTo>
                  <a:pt x="117" y="1410"/>
                </a:lnTo>
                <a:lnTo>
                  <a:pt x="304" y="1379"/>
                </a:lnTo>
                <a:lnTo>
                  <a:pt x="304" y="1388"/>
                </a:lnTo>
                <a:lnTo>
                  <a:pt x="304" y="1398"/>
                </a:lnTo>
                <a:cubicBezTo>
                  <a:pt x="304" y="1451"/>
                  <a:pt x="261" y="1494"/>
                  <a:pt x="208" y="1494"/>
                </a:cubicBezTo>
                <a:lnTo>
                  <a:pt x="206" y="1494"/>
                </a:lnTo>
                <a:cubicBezTo>
                  <a:pt x="179" y="1494"/>
                  <a:pt x="152" y="1482"/>
                  <a:pt x="134" y="1461"/>
                </a:cubicBezTo>
                <a:cubicBezTo>
                  <a:pt x="116" y="1440"/>
                  <a:pt x="107" y="1412"/>
                  <a:pt x="111" y="1385"/>
                </a:cubicBezTo>
                <a:lnTo>
                  <a:pt x="112" y="1378"/>
                </a:lnTo>
                <a:lnTo>
                  <a:pt x="113" y="1372"/>
                </a:lnTo>
                <a:lnTo>
                  <a:pt x="114" y="1363"/>
                </a:lnTo>
                <a:lnTo>
                  <a:pt x="113" y="1369"/>
                </a:lnTo>
                <a:cubicBezTo>
                  <a:pt x="113" y="1316"/>
                  <a:pt x="156" y="1273"/>
                  <a:pt x="209" y="1273"/>
                </a:cubicBezTo>
                <a:cubicBezTo>
                  <a:pt x="262" y="1273"/>
                  <a:pt x="305" y="1316"/>
                  <a:pt x="305" y="1369"/>
                </a:cubicBezTo>
                <a:lnTo>
                  <a:pt x="305" y="1374"/>
                </a:lnTo>
                <a:lnTo>
                  <a:pt x="305" y="1384"/>
                </a:lnTo>
                <a:lnTo>
                  <a:pt x="304" y="1404"/>
                </a:lnTo>
                <a:lnTo>
                  <a:pt x="304" y="1398"/>
                </a:lnTo>
                <a:cubicBezTo>
                  <a:pt x="304" y="1451"/>
                  <a:pt x="261" y="1494"/>
                  <a:pt x="208" y="1494"/>
                </a:cubicBezTo>
                <a:cubicBezTo>
                  <a:pt x="155" y="1494"/>
                  <a:pt x="112" y="1451"/>
                  <a:pt x="112" y="1398"/>
                </a:cubicBezTo>
                <a:lnTo>
                  <a:pt x="112" y="1394"/>
                </a:lnTo>
                <a:lnTo>
                  <a:pt x="114" y="1375"/>
                </a:lnTo>
                <a:lnTo>
                  <a:pt x="113" y="1375"/>
                </a:lnTo>
                <a:lnTo>
                  <a:pt x="113" y="1369"/>
                </a:lnTo>
                <a:lnTo>
                  <a:pt x="301" y="1400"/>
                </a:lnTo>
                <a:lnTo>
                  <a:pt x="300" y="1403"/>
                </a:lnTo>
                <a:lnTo>
                  <a:pt x="304" y="1386"/>
                </a:lnTo>
                <a:lnTo>
                  <a:pt x="303" y="1393"/>
                </a:lnTo>
                <a:cubicBezTo>
                  <a:pt x="295" y="1445"/>
                  <a:pt x="247" y="1481"/>
                  <a:pt x="195" y="1475"/>
                </a:cubicBezTo>
                <a:cubicBezTo>
                  <a:pt x="143" y="1468"/>
                  <a:pt x="106" y="1421"/>
                  <a:pt x="112" y="1369"/>
                </a:cubicBezTo>
                <a:lnTo>
                  <a:pt x="113" y="1360"/>
                </a:lnTo>
                <a:lnTo>
                  <a:pt x="114" y="1351"/>
                </a:lnTo>
                <a:lnTo>
                  <a:pt x="114" y="1374"/>
                </a:lnTo>
                <a:lnTo>
                  <a:pt x="113" y="1367"/>
                </a:lnTo>
                <a:lnTo>
                  <a:pt x="117" y="1384"/>
                </a:lnTo>
                <a:lnTo>
                  <a:pt x="116" y="1381"/>
                </a:lnTo>
                <a:lnTo>
                  <a:pt x="303" y="1350"/>
                </a:lnTo>
                <a:lnTo>
                  <a:pt x="303" y="1354"/>
                </a:lnTo>
                <a:cubicBezTo>
                  <a:pt x="303" y="1360"/>
                  <a:pt x="303" y="1365"/>
                  <a:pt x="302" y="1370"/>
                </a:cubicBezTo>
                <a:lnTo>
                  <a:pt x="301" y="1376"/>
                </a:lnTo>
                <a:lnTo>
                  <a:pt x="206" y="1264"/>
                </a:lnTo>
                <a:lnTo>
                  <a:pt x="207" y="1264"/>
                </a:lnTo>
                <a:cubicBezTo>
                  <a:pt x="254" y="1264"/>
                  <a:pt x="294" y="1298"/>
                  <a:pt x="302" y="1345"/>
                </a:cubicBezTo>
                <a:lnTo>
                  <a:pt x="303" y="1351"/>
                </a:lnTo>
                <a:lnTo>
                  <a:pt x="300" y="1336"/>
                </a:lnTo>
                <a:lnTo>
                  <a:pt x="301" y="1339"/>
                </a:lnTo>
                <a:lnTo>
                  <a:pt x="114" y="1359"/>
                </a:lnTo>
                <a:lnTo>
                  <a:pt x="115" y="1350"/>
                </a:lnTo>
                <a:lnTo>
                  <a:pt x="116" y="1341"/>
                </a:lnTo>
                <a:cubicBezTo>
                  <a:pt x="120" y="1297"/>
                  <a:pt x="154" y="1262"/>
                  <a:pt x="198" y="1255"/>
                </a:cubicBezTo>
                <a:cubicBezTo>
                  <a:pt x="242" y="1249"/>
                  <a:pt x="284" y="1274"/>
                  <a:pt x="301" y="1315"/>
                </a:cubicBezTo>
                <a:lnTo>
                  <a:pt x="303" y="1320"/>
                </a:lnTo>
                <a:cubicBezTo>
                  <a:pt x="305" y="1325"/>
                  <a:pt x="306" y="1331"/>
                  <a:pt x="308" y="1337"/>
                </a:cubicBezTo>
                <a:lnTo>
                  <a:pt x="309" y="1342"/>
                </a:lnTo>
                <a:lnTo>
                  <a:pt x="119" y="1350"/>
                </a:lnTo>
                <a:lnTo>
                  <a:pt x="120" y="1341"/>
                </a:lnTo>
                <a:lnTo>
                  <a:pt x="121" y="1332"/>
                </a:lnTo>
                <a:cubicBezTo>
                  <a:pt x="126" y="1283"/>
                  <a:pt x="167" y="1245"/>
                  <a:pt x="216" y="1245"/>
                </a:cubicBezTo>
                <a:lnTo>
                  <a:pt x="219" y="1245"/>
                </a:lnTo>
                <a:lnTo>
                  <a:pt x="223" y="1245"/>
                </a:lnTo>
                <a:lnTo>
                  <a:pt x="224" y="1245"/>
                </a:lnTo>
                <a:lnTo>
                  <a:pt x="128" y="1341"/>
                </a:lnTo>
                <a:lnTo>
                  <a:pt x="128" y="1335"/>
                </a:lnTo>
                <a:cubicBezTo>
                  <a:pt x="128" y="1328"/>
                  <a:pt x="129" y="1320"/>
                  <a:pt x="131" y="1312"/>
                </a:cubicBezTo>
                <a:lnTo>
                  <a:pt x="132" y="1308"/>
                </a:lnTo>
                <a:cubicBezTo>
                  <a:pt x="143" y="1265"/>
                  <a:pt x="181" y="1235"/>
                  <a:pt x="225" y="1235"/>
                </a:cubicBezTo>
                <a:cubicBezTo>
                  <a:pt x="270" y="1235"/>
                  <a:pt x="308" y="1265"/>
                  <a:pt x="319" y="1308"/>
                </a:cubicBezTo>
                <a:lnTo>
                  <a:pt x="320" y="1312"/>
                </a:lnTo>
                <a:lnTo>
                  <a:pt x="322" y="1326"/>
                </a:lnTo>
                <a:lnTo>
                  <a:pt x="227" y="1245"/>
                </a:lnTo>
                <a:lnTo>
                  <a:pt x="229" y="1245"/>
                </a:lnTo>
                <a:lnTo>
                  <a:pt x="133" y="1341"/>
                </a:lnTo>
                <a:lnTo>
                  <a:pt x="133" y="1326"/>
                </a:lnTo>
                <a:lnTo>
                  <a:pt x="133" y="1312"/>
                </a:lnTo>
                <a:cubicBezTo>
                  <a:pt x="133" y="1265"/>
                  <a:pt x="168" y="1225"/>
                  <a:pt x="214" y="1218"/>
                </a:cubicBezTo>
                <a:cubicBezTo>
                  <a:pt x="261" y="1210"/>
                  <a:pt x="306" y="1237"/>
                  <a:pt x="321" y="1282"/>
                </a:cubicBezTo>
                <a:lnTo>
                  <a:pt x="322" y="1285"/>
                </a:lnTo>
                <a:cubicBezTo>
                  <a:pt x="325" y="1295"/>
                  <a:pt x="326" y="1305"/>
                  <a:pt x="326" y="1315"/>
                </a:cubicBezTo>
                <a:lnTo>
                  <a:pt x="326" y="1322"/>
                </a:lnTo>
                <a:lnTo>
                  <a:pt x="230" y="1226"/>
                </a:lnTo>
                <a:lnTo>
                  <a:pt x="231" y="1226"/>
                </a:lnTo>
                <a:lnTo>
                  <a:pt x="135" y="1322"/>
                </a:lnTo>
                <a:lnTo>
                  <a:pt x="135" y="1312"/>
                </a:lnTo>
                <a:lnTo>
                  <a:pt x="135" y="1314"/>
                </a:lnTo>
                <a:cubicBezTo>
                  <a:pt x="130" y="1268"/>
                  <a:pt x="159" y="1225"/>
                  <a:pt x="203" y="1211"/>
                </a:cubicBezTo>
                <a:cubicBezTo>
                  <a:pt x="248" y="1198"/>
                  <a:pt x="296" y="1219"/>
                  <a:pt x="316" y="1261"/>
                </a:cubicBezTo>
                <a:lnTo>
                  <a:pt x="318" y="1265"/>
                </a:lnTo>
                <a:cubicBezTo>
                  <a:pt x="322" y="1272"/>
                  <a:pt x="325" y="1280"/>
                  <a:pt x="327" y="1289"/>
                </a:cubicBezTo>
                <a:lnTo>
                  <a:pt x="328" y="1294"/>
                </a:lnTo>
                <a:lnTo>
                  <a:pt x="137" y="1312"/>
                </a:lnTo>
                <a:lnTo>
                  <a:pt x="137" y="1308"/>
                </a:lnTo>
                <a:lnTo>
                  <a:pt x="139" y="1327"/>
                </a:lnTo>
                <a:lnTo>
                  <a:pt x="138" y="1322"/>
                </a:lnTo>
                <a:cubicBezTo>
                  <a:pt x="128" y="1270"/>
                  <a:pt x="162" y="1220"/>
                  <a:pt x="214" y="1209"/>
                </a:cubicBezTo>
                <a:cubicBezTo>
                  <a:pt x="266" y="1199"/>
                  <a:pt x="316" y="1233"/>
                  <a:pt x="327" y="1285"/>
                </a:cubicBezTo>
                <a:lnTo>
                  <a:pt x="328" y="1290"/>
                </a:lnTo>
                <a:lnTo>
                  <a:pt x="328" y="1289"/>
                </a:lnTo>
                <a:lnTo>
                  <a:pt x="141" y="1289"/>
                </a:lnTo>
                <a:lnTo>
                  <a:pt x="142" y="1285"/>
                </a:lnTo>
                <a:lnTo>
                  <a:pt x="142" y="1285"/>
                </a:lnTo>
                <a:cubicBezTo>
                  <a:pt x="151" y="1240"/>
                  <a:pt x="191" y="1207"/>
                  <a:pt x="236" y="1207"/>
                </a:cubicBezTo>
                <a:cubicBezTo>
                  <a:pt x="282" y="1207"/>
                  <a:pt x="322" y="1240"/>
                  <a:pt x="331" y="1285"/>
                </a:cubicBezTo>
                <a:lnTo>
                  <a:pt x="332" y="1290"/>
                </a:lnTo>
                <a:cubicBezTo>
                  <a:pt x="333" y="1296"/>
                  <a:pt x="333" y="1302"/>
                  <a:pt x="333" y="1308"/>
                </a:cubicBezTo>
                <a:lnTo>
                  <a:pt x="333" y="1312"/>
                </a:lnTo>
                <a:lnTo>
                  <a:pt x="144" y="1289"/>
                </a:lnTo>
                <a:lnTo>
                  <a:pt x="145" y="1285"/>
                </a:lnTo>
                <a:lnTo>
                  <a:pt x="142" y="1308"/>
                </a:lnTo>
                <a:lnTo>
                  <a:pt x="142" y="1303"/>
                </a:lnTo>
                <a:cubicBezTo>
                  <a:pt x="142" y="1250"/>
                  <a:pt x="185" y="1207"/>
                  <a:pt x="238" y="1207"/>
                </a:cubicBezTo>
                <a:lnTo>
                  <a:pt x="239" y="1207"/>
                </a:lnTo>
                <a:lnTo>
                  <a:pt x="144" y="1314"/>
                </a:lnTo>
                <a:lnTo>
                  <a:pt x="143" y="1305"/>
                </a:lnTo>
                <a:lnTo>
                  <a:pt x="142" y="1294"/>
                </a:lnTo>
                <a:cubicBezTo>
                  <a:pt x="139" y="1267"/>
                  <a:pt x="148" y="1240"/>
                  <a:pt x="166" y="1220"/>
                </a:cubicBezTo>
                <a:cubicBezTo>
                  <a:pt x="184" y="1200"/>
                  <a:pt x="210" y="1188"/>
                  <a:pt x="237" y="1188"/>
                </a:cubicBezTo>
                <a:lnTo>
                  <a:pt x="239" y="1188"/>
                </a:lnTo>
                <a:lnTo>
                  <a:pt x="145" y="1269"/>
                </a:lnTo>
                <a:lnTo>
                  <a:pt x="146" y="1263"/>
                </a:lnTo>
                <a:lnTo>
                  <a:pt x="148" y="1251"/>
                </a:lnTo>
                <a:cubicBezTo>
                  <a:pt x="159" y="1208"/>
                  <a:pt x="197" y="1178"/>
                  <a:pt x="241" y="1178"/>
                </a:cubicBezTo>
                <a:cubicBezTo>
                  <a:pt x="286" y="1178"/>
                  <a:pt x="324" y="1208"/>
                  <a:pt x="335" y="1251"/>
                </a:cubicBezTo>
                <a:lnTo>
                  <a:pt x="336" y="1255"/>
                </a:lnTo>
                <a:cubicBezTo>
                  <a:pt x="338" y="1263"/>
                  <a:pt x="338" y="1271"/>
                  <a:pt x="338" y="1278"/>
                </a:cubicBezTo>
                <a:lnTo>
                  <a:pt x="338" y="1284"/>
                </a:lnTo>
                <a:lnTo>
                  <a:pt x="242" y="1188"/>
                </a:lnTo>
                <a:lnTo>
                  <a:pt x="243" y="1188"/>
                </a:lnTo>
                <a:cubicBezTo>
                  <a:pt x="296" y="1188"/>
                  <a:pt x="339" y="1231"/>
                  <a:pt x="339" y="1284"/>
                </a:cubicBezTo>
                <a:cubicBezTo>
                  <a:pt x="339" y="1337"/>
                  <a:pt x="296" y="1380"/>
                  <a:pt x="243" y="1380"/>
                </a:cubicBezTo>
                <a:lnTo>
                  <a:pt x="242" y="1380"/>
                </a:lnTo>
                <a:cubicBezTo>
                  <a:pt x="189" y="1380"/>
                  <a:pt x="146" y="1337"/>
                  <a:pt x="146" y="1284"/>
                </a:cubicBezTo>
                <a:lnTo>
                  <a:pt x="146" y="1273"/>
                </a:lnTo>
                <a:lnTo>
                  <a:pt x="146" y="1267"/>
                </a:lnTo>
                <a:lnTo>
                  <a:pt x="146" y="1265"/>
                </a:lnTo>
                <a:cubicBezTo>
                  <a:pt x="146" y="1217"/>
                  <a:pt x="183" y="1176"/>
                  <a:pt x="231" y="1170"/>
                </a:cubicBezTo>
                <a:cubicBezTo>
                  <a:pt x="279" y="1164"/>
                  <a:pt x="324" y="1195"/>
                  <a:pt x="336" y="1242"/>
                </a:cubicBezTo>
                <a:lnTo>
                  <a:pt x="337" y="1246"/>
                </a:lnTo>
                <a:cubicBezTo>
                  <a:pt x="339" y="1254"/>
                  <a:pt x="339" y="1262"/>
                  <a:pt x="339" y="1269"/>
                </a:cubicBezTo>
                <a:lnTo>
                  <a:pt x="339" y="1278"/>
                </a:lnTo>
                <a:lnTo>
                  <a:pt x="340" y="1279"/>
                </a:lnTo>
                <a:lnTo>
                  <a:pt x="340" y="1293"/>
                </a:lnTo>
                <a:cubicBezTo>
                  <a:pt x="340" y="1346"/>
                  <a:pt x="297" y="1389"/>
                  <a:pt x="244" y="1389"/>
                </a:cubicBezTo>
                <a:cubicBezTo>
                  <a:pt x="191" y="1389"/>
                  <a:pt x="148" y="1346"/>
                  <a:pt x="148" y="1293"/>
                </a:cubicBezTo>
                <a:lnTo>
                  <a:pt x="148" y="1292"/>
                </a:lnTo>
                <a:lnTo>
                  <a:pt x="148" y="1284"/>
                </a:lnTo>
                <a:lnTo>
                  <a:pt x="148" y="1273"/>
                </a:lnTo>
                <a:lnTo>
                  <a:pt x="148" y="1265"/>
                </a:lnTo>
                <a:cubicBezTo>
                  <a:pt x="148" y="1212"/>
                  <a:pt x="191" y="1169"/>
                  <a:pt x="244" y="1169"/>
                </a:cubicBezTo>
                <a:cubicBezTo>
                  <a:pt x="297" y="1169"/>
                  <a:pt x="340" y="1212"/>
                  <a:pt x="340" y="1265"/>
                </a:cubicBezTo>
                <a:lnTo>
                  <a:pt x="340" y="1270"/>
                </a:lnTo>
                <a:lnTo>
                  <a:pt x="340" y="1274"/>
                </a:lnTo>
                <a:cubicBezTo>
                  <a:pt x="340" y="1327"/>
                  <a:pt x="297" y="1370"/>
                  <a:pt x="244" y="1370"/>
                </a:cubicBezTo>
                <a:cubicBezTo>
                  <a:pt x="191" y="1370"/>
                  <a:pt x="148" y="1327"/>
                  <a:pt x="148" y="1274"/>
                </a:cubicBezTo>
                <a:lnTo>
                  <a:pt x="148" y="1266"/>
                </a:lnTo>
                <a:lnTo>
                  <a:pt x="148" y="1255"/>
                </a:lnTo>
                <a:cubicBezTo>
                  <a:pt x="148" y="1202"/>
                  <a:pt x="191" y="1159"/>
                  <a:pt x="244" y="1159"/>
                </a:cubicBezTo>
                <a:lnTo>
                  <a:pt x="245" y="1159"/>
                </a:lnTo>
                <a:lnTo>
                  <a:pt x="149" y="1255"/>
                </a:lnTo>
                <a:lnTo>
                  <a:pt x="149" y="1251"/>
                </a:lnTo>
                <a:lnTo>
                  <a:pt x="151" y="1270"/>
                </a:lnTo>
                <a:lnTo>
                  <a:pt x="150" y="1265"/>
                </a:lnTo>
                <a:cubicBezTo>
                  <a:pt x="145" y="1237"/>
                  <a:pt x="152" y="1208"/>
                  <a:pt x="170" y="1186"/>
                </a:cubicBezTo>
                <a:cubicBezTo>
                  <a:pt x="188" y="1163"/>
                  <a:pt x="216" y="1150"/>
                  <a:pt x="244" y="1150"/>
                </a:cubicBezTo>
                <a:lnTo>
                  <a:pt x="245" y="1150"/>
                </a:lnTo>
                <a:cubicBezTo>
                  <a:pt x="298" y="1150"/>
                  <a:pt x="341" y="1193"/>
                  <a:pt x="341" y="1246"/>
                </a:cubicBezTo>
                <a:lnTo>
                  <a:pt x="341" y="1252"/>
                </a:lnTo>
                <a:cubicBezTo>
                  <a:pt x="341" y="1263"/>
                  <a:pt x="340" y="1273"/>
                  <a:pt x="337" y="1283"/>
                </a:cubicBezTo>
                <a:lnTo>
                  <a:pt x="336" y="1286"/>
                </a:lnTo>
                <a:cubicBezTo>
                  <a:pt x="321" y="1330"/>
                  <a:pt x="276" y="1358"/>
                  <a:pt x="229" y="1350"/>
                </a:cubicBezTo>
                <a:cubicBezTo>
                  <a:pt x="183" y="1343"/>
                  <a:pt x="148" y="1303"/>
                  <a:pt x="148" y="1255"/>
                </a:cubicBezTo>
                <a:lnTo>
                  <a:pt x="148" y="1249"/>
                </a:lnTo>
                <a:lnTo>
                  <a:pt x="148" y="1240"/>
                </a:lnTo>
                <a:lnTo>
                  <a:pt x="148" y="1231"/>
                </a:lnTo>
                <a:lnTo>
                  <a:pt x="148" y="1227"/>
                </a:lnTo>
                <a:cubicBezTo>
                  <a:pt x="148" y="1174"/>
                  <a:pt x="191" y="1131"/>
                  <a:pt x="244" y="1131"/>
                </a:cubicBezTo>
                <a:cubicBezTo>
                  <a:pt x="297" y="1131"/>
                  <a:pt x="340" y="1174"/>
                  <a:pt x="340" y="1227"/>
                </a:cubicBezTo>
                <a:lnTo>
                  <a:pt x="340" y="1231"/>
                </a:lnTo>
                <a:lnTo>
                  <a:pt x="341" y="1232"/>
                </a:lnTo>
                <a:lnTo>
                  <a:pt x="341" y="1251"/>
                </a:lnTo>
                <a:lnTo>
                  <a:pt x="341" y="1255"/>
                </a:lnTo>
                <a:cubicBezTo>
                  <a:pt x="341" y="1308"/>
                  <a:pt x="298" y="1351"/>
                  <a:pt x="245" y="1351"/>
                </a:cubicBezTo>
                <a:cubicBezTo>
                  <a:pt x="192" y="1351"/>
                  <a:pt x="149" y="1308"/>
                  <a:pt x="149" y="1255"/>
                </a:cubicBezTo>
                <a:lnTo>
                  <a:pt x="149" y="1251"/>
                </a:lnTo>
                <a:lnTo>
                  <a:pt x="149" y="1255"/>
                </a:lnTo>
                <a:lnTo>
                  <a:pt x="147" y="1239"/>
                </a:lnTo>
                <a:cubicBezTo>
                  <a:pt x="146" y="1232"/>
                  <a:pt x="146" y="1225"/>
                  <a:pt x="147" y="1218"/>
                </a:cubicBezTo>
                <a:lnTo>
                  <a:pt x="148" y="1208"/>
                </a:lnTo>
                <a:cubicBezTo>
                  <a:pt x="153" y="1159"/>
                  <a:pt x="194" y="1121"/>
                  <a:pt x="243" y="1121"/>
                </a:cubicBezTo>
                <a:lnTo>
                  <a:pt x="246" y="1121"/>
                </a:lnTo>
                <a:cubicBezTo>
                  <a:pt x="299" y="1121"/>
                  <a:pt x="342" y="1164"/>
                  <a:pt x="342" y="1217"/>
                </a:cubicBezTo>
                <a:lnTo>
                  <a:pt x="342" y="1223"/>
                </a:lnTo>
                <a:lnTo>
                  <a:pt x="342" y="1233"/>
                </a:lnTo>
                <a:lnTo>
                  <a:pt x="342" y="1241"/>
                </a:lnTo>
                <a:cubicBezTo>
                  <a:pt x="342" y="1248"/>
                  <a:pt x="342" y="1254"/>
                  <a:pt x="341" y="1260"/>
                </a:cubicBezTo>
                <a:lnTo>
                  <a:pt x="340" y="1265"/>
                </a:lnTo>
                <a:cubicBezTo>
                  <a:pt x="330" y="1314"/>
                  <a:pt x="285" y="1347"/>
                  <a:pt x="236" y="1342"/>
                </a:cubicBezTo>
                <a:cubicBezTo>
                  <a:pt x="187" y="1337"/>
                  <a:pt x="149" y="1296"/>
                  <a:pt x="149" y="1246"/>
                </a:cubicBezTo>
                <a:lnTo>
                  <a:pt x="149" y="1239"/>
                </a:lnTo>
                <a:lnTo>
                  <a:pt x="149" y="1227"/>
                </a:lnTo>
                <a:lnTo>
                  <a:pt x="149" y="1216"/>
                </a:lnTo>
                <a:lnTo>
                  <a:pt x="149" y="1220"/>
                </a:lnTo>
                <a:lnTo>
                  <a:pt x="340" y="1208"/>
                </a:lnTo>
                <a:lnTo>
                  <a:pt x="340" y="1211"/>
                </a:lnTo>
                <a:cubicBezTo>
                  <a:pt x="340" y="1217"/>
                  <a:pt x="340" y="1222"/>
                  <a:pt x="339" y="1227"/>
                </a:cubicBezTo>
                <a:lnTo>
                  <a:pt x="338" y="1233"/>
                </a:lnTo>
                <a:lnTo>
                  <a:pt x="243" y="1121"/>
                </a:lnTo>
                <a:lnTo>
                  <a:pt x="245" y="1121"/>
                </a:lnTo>
                <a:lnTo>
                  <a:pt x="152" y="1238"/>
                </a:lnTo>
                <a:lnTo>
                  <a:pt x="150" y="1229"/>
                </a:lnTo>
                <a:lnTo>
                  <a:pt x="147" y="1206"/>
                </a:lnTo>
                <a:lnTo>
                  <a:pt x="146" y="1189"/>
                </a:lnTo>
                <a:cubicBezTo>
                  <a:pt x="146" y="1136"/>
                  <a:pt x="189" y="1093"/>
                  <a:pt x="242" y="1093"/>
                </a:cubicBezTo>
                <a:cubicBezTo>
                  <a:pt x="295" y="1093"/>
                  <a:pt x="338" y="1136"/>
                  <a:pt x="338" y="1189"/>
                </a:cubicBezTo>
                <a:lnTo>
                  <a:pt x="338" y="1192"/>
                </a:lnTo>
                <a:lnTo>
                  <a:pt x="338" y="1179"/>
                </a:lnTo>
                <a:lnTo>
                  <a:pt x="339" y="1186"/>
                </a:lnTo>
                <a:cubicBezTo>
                  <a:pt x="339" y="1190"/>
                  <a:pt x="339" y="1195"/>
                  <a:pt x="339" y="1199"/>
                </a:cubicBezTo>
                <a:lnTo>
                  <a:pt x="339" y="1205"/>
                </a:lnTo>
                <a:lnTo>
                  <a:pt x="339" y="1208"/>
                </a:lnTo>
                <a:lnTo>
                  <a:pt x="148" y="1197"/>
                </a:lnTo>
                <a:lnTo>
                  <a:pt x="149" y="1189"/>
                </a:lnTo>
                <a:lnTo>
                  <a:pt x="150" y="1181"/>
                </a:lnTo>
                <a:lnTo>
                  <a:pt x="245" y="1285"/>
                </a:lnTo>
                <a:lnTo>
                  <a:pt x="243" y="1285"/>
                </a:lnTo>
                <a:cubicBezTo>
                  <a:pt x="190" y="1285"/>
                  <a:pt x="147" y="1242"/>
                  <a:pt x="147" y="1189"/>
                </a:cubicBezTo>
                <a:cubicBezTo>
                  <a:pt x="147" y="1136"/>
                  <a:pt x="190" y="1093"/>
                  <a:pt x="243" y="1093"/>
                </a:cubicBezTo>
                <a:lnTo>
                  <a:pt x="245" y="1093"/>
                </a:lnTo>
                <a:lnTo>
                  <a:pt x="246" y="1093"/>
                </a:lnTo>
                <a:cubicBezTo>
                  <a:pt x="299" y="1093"/>
                  <a:pt x="342" y="1136"/>
                  <a:pt x="342" y="1189"/>
                </a:cubicBezTo>
                <a:cubicBezTo>
                  <a:pt x="342" y="1242"/>
                  <a:pt x="299" y="1285"/>
                  <a:pt x="246" y="1285"/>
                </a:cubicBezTo>
                <a:lnTo>
                  <a:pt x="245" y="1285"/>
                </a:lnTo>
                <a:cubicBezTo>
                  <a:pt x="199" y="1285"/>
                  <a:pt x="158" y="1252"/>
                  <a:pt x="151" y="1205"/>
                </a:cubicBezTo>
                <a:lnTo>
                  <a:pt x="150" y="1199"/>
                </a:lnTo>
                <a:cubicBezTo>
                  <a:pt x="149" y="1194"/>
                  <a:pt x="148" y="1189"/>
                  <a:pt x="148" y="1183"/>
                </a:cubicBezTo>
                <a:lnTo>
                  <a:pt x="148" y="1173"/>
                </a:lnTo>
                <a:lnTo>
                  <a:pt x="148" y="1177"/>
                </a:lnTo>
                <a:lnTo>
                  <a:pt x="147" y="1160"/>
                </a:lnTo>
                <a:cubicBezTo>
                  <a:pt x="147" y="1107"/>
                  <a:pt x="190" y="1064"/>
                  <a:pt x="243" y="1064"/>
                </a:cubicBezTo>
                <a:cubicBezTo>
                  <a:pt x="296" y="1064"/>
                  <a:pt x="339" y="1107"/>
                  <a:pt x="339" y="1160"/>
                </a:cubicBezTo>
                <a:lnTo>
                  <a:pt x="339" y="1163"/>
                </a:lnTo>
                <a:lnTo>
                  <a:pt x="339" y="1170"/>
                </a:lnTo>
                <a:lnTo>
                  <a:pt x="339" y="1177"/>
                </a:lnTo>
                <a:lnTo>
                  <a:pt x="329" y="1135"/>
                </a:lnTo>
                <a:lnTo>
                  <a:pt x="330" y="1137"/>
                </a:lnTo>
                <a:lnTo>
                  <a:pt x="148" y="1179"/>
                </a:lnTo>
                <a:lnTo>
                  <a:pt x="148" y="1175"/>
                </a:lnTo>
                <a:lnTo>
                  <a:pt x="148" y="1167"/>
                </a:lnTo>
                <a:lnTo>
                  <a:pt x="148" y="1157"/>
                </a:lnTo>
                <a:lnTo>
                  <a:pt x="148" y="1151"/>
                </a:lnTo>
                <a:cubicBezTo>
                  <a:pt x="148" y="1098"/>
                  <a:pt x="191" y="1055"/>
                  <a:pt x="244" y="1055"/>
                </a:cubicBezTo>
                <a:lnTo>
                  <a:pt x="245" y="1055"/>
                </a:lnTo>
                <a:cubicBezTo>
                  <a:pt x="298" y="1055"/>
                  <a:pt x="341" y="1098"/>
                  <a:pt x="341" y="1151"/>
                </a:cubicBezTo>
                <a:lnTo>
                  <a:pt x="341" y="1162"/>
                </a:lnTo>
                <a:cubicBezTo>
                  <a:pt x="341" y="1168"/>
                  <a:pt x="341" y="1173"/>
                  <a:pt x="340" y="1178"/>
                </a:cubicBezTo>
                <a:lnTo>
                  <a:pt x="339" y="1184"/>
                </a:lnTo>
                <a:lnTo>
                  <a:pt x="340" y="1168"/>
                </a:lnTo>
                <a:lnTo>
                  <a:pt x="340" y="1170"/>
                </a:lnTo>
                <a:cubicBezTo>
                  <a:pt x="340" y="1223"/>
                  <a:pt x="297" y="1266"/>
                  <a:pt x="244" y="1266"/>
                </a:cubicBezTo>
                <a:cubicBezTo>
                  <a:pt x="191" y="1266"/>
                  <a:pt x="148" y="1223"/>
                  <a:pt x="148" y="1170"/>
                </a:cubicBezTo>
                <a:lnTo>
                  <a:pt x="148" y="1165"/>
                </a:lnTo>
                <a:lnTo>
                  <a:pt x="148" y="1156"/>
                </a:lnTo>
                <a:lnTo>
                  <a:pt x="148" y="1146"/>
                </a:lnTo>
                <a:lnTo>
                  <a:pt x="148" y="1141"/>
                </a:lnTo>
                <a:cubicBezTo>
                  <a:pt x="148" y="1088"/>
                  <a:pt x="191" y="1045"/>
                  <a:pt x="244" y="1045"/>
                </a:cubicBezTo>
                <a:cubicBezTo>
                  <a:pt x="297" y="1045"/>
                  <a:pt x="340" y="1088"/>
                  <a:pt x="340" y="1141"/>
                </a:cubicBezTo>
                <a:lnTo>
                  <a:pt x="340" y="1144"/>
                </a:lnTo>
                <a:lnTo>
                  <a:pt x="340" y="1151"/>
                </a:lnTo>
                <a:lnTo>
                  <a:pt x="340" y="1158"/>
                </a:lnTo>
                <a:lnTo>
                  <a:pt x="340" y="1160"/>
                </a:lnTo>
                <a:cubicBezTo>
                  <a:pt x="340" y="1213"/>
                  <a:pt x="297" y="1256"/>
                  <a:pt x="244" y="1256"/>
                </a:cubicBezTo>
                <a:cubicBezTo>
                  <a:pt x="191" y="1256"/>
                  <a:pt x="148" y="1213"/>
                  <a:pt x="148" y="1160"/>
                </a:cubicBezTo>
                <a:lnTo>
                  <a:pt x="148" y="1156"/>
                </a:lnTo>
                <a:lnTo>
                  <a:pt x="150" y="1137"/>
                </a:lnTo>
                <a:lnTo>
                  <a:pt x="149" y="1138"/>
                </a:lnTo>
                <a:lnTo>
                  <a:pt x="149" y="1132"/>
                </a:lnTo>
                <a:cubicBezTo>
                  <a:pt x="149" y="1079"/>
                  <a:pt x="192" y="1036"/>
                  <a:pt x="245" y="1036"/>
                </a:cubicBezTo>
                <a:cubicBezTo>
                  <a:pt x="298" y="1036"/>
                  <a:pt x="341" y="1079"/>
                  <a:pt x="341" y="1132"/>
                </a:cubicBezTo>
                <a:lnTo>
                  <a:pt x="341" y="1135"/>
                </a:lnTo>
                <a:cubicBezTo>
                  <a:pt x="341" y="1141"/>
                  <a:pt x="341" y="1146"/>
                  <a:pt x="340" y="1151"/>
                </a:cubicBezTo>
                <a:lnTo>
                  <a:pt x="339" y="1157"/>
                </a:lnTo>
                <a:cubicBezTo>
                  <a:pt x="332" y="1202"/>
                  <a:pt x="294" y="1236"/>
                  <a:pt x="248" y="1237"/>
                </a:cubicBezTo>
                <a:cubicBezTo>
                  <a:pt x="203" y="1239"/>
                  <a:pt x="162" y="1209"/>
                  <a:pt x="151" y="1165"/>
                </a:cubicBezTo>
                <a:lnTo>
                  <a:pt x="150" y="1161"/>
                </a:lnTo>
                <a:cubicBezTo>
                  <a:pt x="148" y="1153"/>
                  <a:pt x="147" y="1145"/>
                  <a:pt x="147" y="1137"/>
                </a:cubicBezTo>
                <a:lnTo>
                  <a:pt x="147" y="1132"/>
                </a:lnTo>
                <a:cubicBezTo>
                  <a:pt x="147" y="1083"/>
                  <a:pt x="185" y="1042"/>
                  <a:pt x="234" y="1037"/>
                </a:cubicBezTo>
                <a:cubicBezTo>
                  <a:pt x="283" y="1032"/>
                  <a:pt x="328" y="1065"/>
                  <a:pt x="338" y="1114"/>
                </a:cubicBezTo>
                <a:lnTo>
                  <a:pt x="339" y="1119"/>
                </a:lnTo>
                <a:lnTo>
                  <a:pt x="339" y="1118"/>
                </a:lnTo>
                <a:lnTo>
                  <a:pt x="149" y="1141"/>
                </a:lnTo>
                <a:lnTo>
                  <a:pt x="149" y="1137"/>
                </a:lnTo>
                <a:lnTo>
                  <a:pt x="151" y="1153"/>
                </a:lnTo>
                <a:lnTo>
                  <a:pt x="150" y="1147"/>
                </a:lnTo>
                <a:lnTo>
                  <a:pt x="148" y="1138"/>
                </a:lnTo>
                <a:cubicBezTo>
                  <a:pt x="148" y="1134"/>
                  <a:pt x="147" y="1129"/>
                  <a:pt x="147" y="1124"/>
                </a:cubicBezTo>
                <a:lnTo>
                  <a:pt x="147" y="1122"/>
                </a:lnTo>
                <a:cubicBezTo>
                  <a:pt x="147" y="1069"/>
                  <a:pt x="190" y="1026"/>
                  <a:pt x="243" y="1026"/>
                </a:cubicBezTo>
                <a:cubicBezTo>
                  <a:pt x="296" y="1026"/>
                  <a:pt x="339" y="1069"/>
                  <a:pt x="339" y="1122"/>
                </a:cubicBezTo>
                <a:lnTo>
                  <a:pt x="339" y="1128"/>
                </a:lnTo>
                <a:lnTo>
                  <a:pt x="340" y="1129"/>
                </a:lnTo>
                <a:lnTo>
                  <a:pt x="340" y="1147"/>
                </a:lnTo>
                <a:lnTo>
                  <a:pt x="340" y="1151"/>
                </a:lnTo>
                <a:cubicBezTo>
                  <a:pt x="340" y="1204"/>
                  <a:pt x="297" y="1247"/>
                  <a:pt x="244" y="1247"/>
                </a:cubicBezTo>
                <a:cubicBezTo>
                  <a:pt x="191" y="1247"/>
                  <a:pt x="148" y="1204"/>
                  <a:pt x="148" y="1151"/>
                </a:cubicBezTo>
                <a:lnTo>
                  <a:pt x="148" y="1145"/>
                </a:lnTo>
                <a:lnTo>
                  <a:pt x="148" y="1134"/>
                </a:lnTo>
                <a:lnTo>
                  <a:pt x="148" y="1121"/>
                </a:lnTo>
                <a:lnTo>
                  <a:pt x="150" y="1102"/>
                </a:lnTo>
                <a:lnTo>
                  <a:pt x="340" y="1132"/>
                </a:lnTo>
                <a:lnTo>
                  <a:pt x="339" y="1137"/>
                </a:lnTo>
                <a:lnTo>
                  <a:pt x="337" y="1146"/>
                </a:lnTo>
                <a:lnTo>
                  <a:pt x="158" y="1080"/>
                </a:lnTo>
                <a:lnTo>
                  <a:pt x="160" y="1076"/>
                </a:lnTo>
                <a:lnTo>
                  <a:pt x="151" y="1100"/>
                </a:lnTo>
                <a:lnTo>
                  <a:pt x="152" y="1095"/>
                </a:lnTo>
                <a:cubicBezTo>
                  <a:pt x="163" y="1043"/>
                  <a:pt x="213" y="1009"/>
                  <a:pt x="265" y="1019"/>
                </a:cubicBezTo>
                <a:cubicBezTo>
                  <a:pt x="317" y="1030"/>
                  <a:pt x="351" y="1080"/>
                  <a:pt x="341" y="1132"/>
                </a:cubicBezTo>
                <a:lnTo>
                  <a:pt x="340" y="1137"/>
                </a:lnTo>
                <a:cubicBezTo>
                  <a:pt x="338" y="1146"/>
                  <a:pt x="335" y="1154"/>
                  <a:pt x="331" y="1161"/>
                </a:cubicBezTo>
                <a:lnTo>
                  <a:pt x="329" y="1165"/>
                </a:lnTo>
                <a:cubicBezTo>
                  <a:pt x="309" y="1207"/>
                  <a:pt x="261" y="1228"/>
                  <a:pt x="216" y="1215"/>
                </a:cubicBezTo>
                <a:cubicBezTo>
                  <a:pt x="172" y="1201"/>
                  <a:pt x="143" y="1158"/>
                  <a:pt x="148" y="1112"/>
                </a:cubicBezTo>
                <a:lnTo>
                  <a:pt x="149" y="1103"/>
                </a:lnTo>
                <a:lnTo>
                  <a:pt x="150" y="1094"/>
                </a:lnTo>
                <a:cubicBezTo>
                  <a:pt x="155" y="1043"/>
                  <a:pt x="199" y="1005"/>
                  <a:pt x="250" y="1008"/>
                </a:cubicBezTo>
                <a:cubicBezTo>
                  <a:pt x="301" y="1010"/>
                  <a:pt x="341" y="1052"/>
                  <a:pt x="341" y="1103"/>
                </a:cubicBezTo>
                <a:lnTo>
                  <a:pt x="341" y="1108"/>
                </a:lnTo>
                <a:cubicBezTo>
                  <a:pt x="341" y="1115"/>
                  <a:pt x="341" y="1121"/>
                  <a:pt x="340" y="1127"/>
                </a:cubicBezTo>
                <a:lnTo>
                  <a:pt x="339" y="1132"/>
                </a:lnTo>
                <a:cubicBezTo>
                  <a:pt x="329" y="1183"/>
                  <a:pt x="281" y="1216"/>
                  <a:pt x="230" y="1208"/>
                </a:cubicBezTo>
                <a:cubicBezTo>
                  <a:pt x="179" y="1200"/>
                  <a:pt x="143" y="1154"/>
                  <a:pt x="149" y="1103"/>
                </a:cubicBezTo>
                <a:lnTo>
                  <a:pt x="150" y="1094"/>
                </a:lnTo>
                <a:lnTo>
                  <a:pt x="151" y="1085"/>
                </a:lnTo>
                <a:cubicBezTo>
                  <a:pt x="156" y="1036"/>
                  <a:pt x="197" y="998"/>
                  <a:pt x="246" y="998"/>
                </a:cubicBezTo>
                <a:lnTo>
                  <a:pt x="247" y="998"/>
                </a:lnTo>
                <a:lnTo>
                  <a:pt x="250" y="998"/>
                </a:lnTo>
                <a:cubicBezTo>
                  <a:pt x="303" y="998"/>
                  <a:pt x="346" y="1041"/>
                  <a:pt x="346" y="1094"/>
                </a:cubicBezTo>
                <a:lnTo>
                  <a:pt x="346" y="1099"/>
                </a:lnTo>
                <a:lnTo>
                  <a:pt x="344" y="1076"/>
                </a:lnTo>
                <a:lnTo>
                  <a:pt x="345" y="1080"/>
                </a:lnTo>
                <a:lnTo>
                  <a:pt x="166" y="1061"/>
                </a:lnTo>
                <a:lnTo>
                  <a:pt x="168" y="1057"/>
                </a:lnTo>
                <a:lnTo>
                  <a:pt x="159" y="1081"/>
                </a:lnTo>
                <a:lnTo>
                  <a:pt x="160" y="1076"/>
                </a:lnTo>
                <a:cubicBezTo>
                  <a:pt x="169" y="1031"/>
                  <a:pt x="209" y="998"/>
                  <a:pt x="254" y="998"/>
                </a:cubicBezTo>
                <a:cubicBezTo>
                  <a:pt x="300" y="998"/>
                  <a:pt x="340" y="1031"/>
                  <a:pt x="349" y="1076"/>
                </a:cubicBezTo>
                <a:lnTo>
                  <a:pt x="350" y="1081"/>
                </a:lnTo>
                <a:lnTo>
                  <a:pt x="350" y="1080"/>
                </a:lnTo>
                <a:lnTo>
                  <a:pt x="163" y="1083"/>
                </a:lnTo>
                <a:lnTo>
                  <a:pt x="165" y="1074"/>
                </a:lnTo>
                <a:lnTo>
                  <a:pt x="164" y="1075"/>
                </a:lnTo>
                <a:cubicBezTo>
                  <a:pt x="169" y="1026"/>
                  <a:pt x="210" y="988"/>
                  <a:pt x="259" y="988"/>
                </a:cubicBezTo>
                <a:lnTo>
                  <a:pt x="261" y="988"/>
                </a:lnTo>
                <a:lnTo>
                  <a:pt x="263" y="988"/>
                </a:lnTo>
                <a:lnTo>
                  <a:pt x="266" y="988"/>
                </a:lnTo>
                <a:lnTo>
                  <a:pt x="172" y="1069"/>
                </a:lnTo>
                <a:lnTo>
                  <a:pt x="173" y="1063"/>
                </a:lnTo>
                <a:lnTo>
                  <a:pt x="173" y="1059"/>
                </a:lnTo>
                <a:lnTo>
                  <a:pt x="174" y="1049"/>
                </a:lnTo>
                <a:lnTo>
                  <a:pt x="177" y="1033"/>
                </a:lnTo>
                <a:cubicBezTo>
                  <a:pt x="189" y="986"/>
                  <a:pt x="234" y="955"/>
                  <a:pt x="282" y="961"/>
                </a:cubicBezTo>
                <a:cubicBezTo>
                  <a:pt x="330" y="967"/>
                  <a:pt x="366" y="1008"/>
                  <a:pt x="366" y="1056"/>
                </a:cubicBezTo>
                <a:lnTo>
                  <a:pt x="366" y="1060"/>
                </a:lnTo>
                <a:lnTo>
                  <a:pt x="366" y="1070"/>
                </a:lnTo>
                <a:lnTo>
                  <a:pt x="366" y="1080"/>
                </a:lnTo>
                <a:lnTo>
                  <a:pt x="366" y="1084"/>
                </a:lnTo>
                <a:cubicBezTo>
                  <a:pt x="366" y="1137"/>
                  <a:pt x="323" y="1180"/>
                  <a:pt x="270" y="1180"/>
                </a:cubicBezTo>
                <a:cubicBezTo>
                  <a:pt x="217" y="1180"/>
                  <a:pt x="174" y="1137"/>
                  <a:pt x="174" y="1084"/>
                </a:cubicBezTo>
                <a:lnTo>
                  <a:pt x="174" y="1081"/>
                </a:lnTo>
                <a:lnTo>
                  <a:pt x="174" y="1073"/>
                </a:lnTo>
                <a:lnTo>
                  <a:pt x="174" y="1056"/>
                </a:lnTo>
                <a:lnTo>
                  <a:pt x="176" y="1037"/>
                </a:lnTo>
                <a:lnTo>
                  <a:pt x="175" y="1037"/>
                </a:lnTo>
                <a:cubicBezTo>
                  <a:pt x="175" y="984"/>
                  <a:pt x="218" y="941"/>
                  <a:pt x="271" y="941"/>
                </a:cubicBezTo>
                <a:lnTo>
                  <a:pt x="273" y="941"/>
                </a:lnTo>
                <a:cubicBezTo>
                  <a:pt x="326" y="941"/>
                  <a:pt x="369" y="984"/>
                  <a:pt x="369" y="1037"/>
                </a:cubicBezTo>
                <a:lnTo>
                  <a:pt x="369" y="1047"/>
                </a:lnTo>
                <a:lnTo>
                  <a:pt x="369" y="1056"/>
                </a:lnTo>
                <a:lnTo>
                  <a:pt x="273" y="960"/>
                </a:lnTo>
                <a:lnTo>
                  <a:pt x="277" y="960"/>
                </a:lnTo>
                <a:lnTo>
                  <a:pt x="181" y="1056"/>
                </a:lnTo>
                <a:lnTo>
                  <a:pt x="181" y="1046"/>
                </a:lnTo>
                <a:cubicBezTo>
                  <a:pt x="181" y="1026"/>
                  <a:pt x="188" y="1005"/>
                  <a:pt x="201" y="989"/>
                </a:cubicBezTo>
                <a:lnTo>
                  <a:pt x="204" y="985"/>
                </a:lnTo>
                <a:lnTo>
                  <a:pt x="191" y="1007"/>
                </a:lnTo>
                <a:lnTo>
                  <a:pt x="193" y="1002"/>
                </a:lnTo>
                <a:cubicBezTo>
                  <a:pt x="208" y="965"/>
                  <a:pt x="243" y="941"/>
                  <a:pt x="282" y="941"/>
                </a:cubicBezTo>
                <a:lnTo>
                  <a:pt x="283" y="941"/>
                </a:lnTo>
                <a:lnTo>
                  <a:pt x="189" y="1055"/>
                </a:lnTo>
                <a:lnTo>
                  <a:pt x="187" y="1044"/>
                </a:lnTo>
                <a:lnTo>
                  <a:pt x="186" y="1042"/>
                </a:lnTo>
                <a:lnTo>
                  <a:pt x="375" y="1018"/>
                </a:lnTo>
                <a:lnTo>
                  <a:pt x="375" y="1021"/>
                </a:lnTo>
                <a:lnTo>
                  <a:pt x="371" y="991"/>
                </a:lnTo>
                <a:lnTo>
                  <a:pt x="373" y="997"/>
                </a:lnTo>
                <a:lnTo>
                  <a:pt x="378" y="1019"/>
                </a:lnTo>
                <a:cubicBezTo>
                  <a:pt x="388" y="1071"/>
                  <a:pt x="354" y="1121"/>
                  <a:pt x="302" y="1132"/>
                </a:cubicBezTo>
                <a:cubicBezTo>
                  <a:pt x="250" y="1142"/>
                  <a:pt x="200" y="1108"/>
                  <a:pt x="189" y="1056"/>
                </a:cubicBezTo>
                <a:lnTo>
                  <a:pt x="188" y="1051"/>
                </a:lnTo>
                <a:lnTo>
                  <a:pt x="187" y="1046"/>
                </a:lnTo>
                <a:lnTo>
                  <a:pt x="377" y="1027"/>
                </a:lnTo>
                <a:lnTo>
                  <a:pt x="377" y="1032"/>
                </a:lnTo>
                <a:lnTo>
                  <a:pt x="377" y="1037"/>
                </a:lnTo>
                <a:cubicBezTo>
                  <a:pt x="377" y="1090"/>
                  <a:pt x="334" y="1133"/>
                  <a:pt x="281" y="1133"/>
                </a:cubicBezTo>
                <a:cubicBezTo>
                  <a:pt x="228" y="1133"/>
                  <a:pt x="185" y="1090"/>
                  <a:pt x="185" y="1037"/>
                </a:cubicBezTo>
                <a:lnTo>
                  <a:pt x="185" y="1027"/>
                </a:lnTo>
                <a:lnTo>
                  <a:pt x="185" y="1021"/>
                </a:lnTo>
                <a:lnTo>
                  <a:pt x="185" y="1018"/>
                </a:lnTo>
                <a:cubicBezTo>
                  <a:pt x="185" y="965"/>
                  <a:pt x="228" y="922"/>
                  <a:pt x="281" y="922"/>
                </a:cubicBezTo>
                <a:cubicBezTo>
                  <a:pt x="334" y="922"/>
                  <a:pt x="377" y="965"/>
                  <a:pt x="377" y="1018"/>
                </a:cubicBezTo>
                <a:lnTo>
                  <a:pt x="377" y="1021"/>
                </a:lnTo>
                <a:lnTo>
                  <a:pt x="377" y="1008"/>
                </a:lnTo>
                <a:lnTo>
                  <a:pt x="378" y="1015"/>
                </a:lnTo>
                <a:lnTo>
                  <a:pt x="378" y="1019"/>
                </a:lnTo>
                <a:cubicBezTo>
                  <a:pt x="379" y="1024"/>
                  <a:pt x="379" y="1029"/>
                  <a:pt x="379" y="1034"/>
                </a:cubicBezTo>
                <a:lnTo>
                  <a:pt x="379" y="1037"/>
                </a:lnTo>
                <a:cubicBezTo>
                  <a:pt x="379" y="1090"/>
                  <a:pt x="336" y="1133"/>
                  <a:pt x="283" y="1133"/>
                </a:cubicBezTo>
                <a:cubicBezTo>
                  <a:pt x="230" y="1133"/>
                  <a:pt x="187" y="1090"/>
                  <a:pt x="187" y="1037"/>
                </a:cubicBezTo>
                <a:lnTo>
                  <a:pt x="187" y="1032"/>
                </a:lnTo>
                <a:lnTo>
                  <a:pt x="187" y="1024"/>
                </a:lnTo>
                <a:lnTo>
                  <a:pt x="187" y="1014"/>
                </a:lnTo>
                <a:lnTo>
                  <a:pt x="187" y="1008"/>
                </a:lnTo>
                <a:cubicBezTo>
                  <a:pt x="187" y="957"/>
                  <a:pt x="228" y="915"/>
                  <a:pt x="279" y="913"/>
                </a:cubicBezTo>
                <a:cubicBezTo>
                  <a:pt x="330" y="910"/>
                  <a:pt x="374" y="949"/>
                  <a:pt x="379" y="1000"/>
                </a:cubicBezTo>
                <a:lnTo>
                  <a:pt x="380" y="1011"/>
                </a:lnTo>
                <a:lnTo>
                  <a:pt x="380" y="1027"/>
                </a:lnTo>
                <a:cubicBezTo>
                  <a:pt x="380" y="1080"/>
                  <a:pt x="337" y="1123"/>
                  <a:pt x="284" y="1123"/>
                </a:cubicBezTo>
                <a:cubicBezTo>
                  <a:pt x="231" y="1123"/>
                  <a:pt x="188" y="1080"/>
                  <a:pt x="188" y="1027"/>
                </a:cubicBezTo>
                <a:lnTo>
                  <a:pt x="188" y="1024"/>
                </a:lnTo>
                <a:lnTo>
                  <a:pt x="188" y="1018"/>
                </a:lnTo>
                <a:lnTo>
                  <a:pt x="188" y="1008"/>
                </a:lnTo>
                <a:cubicBezTo>
                  <a:pt x="188" y="959"/>
                  <a:pt x="227" y="917"/>
                  <a:pt x="277" y="913"/>
                </a:cubicBezTo>
                <a:cubicBezTo>
                  <a:pt x="326" y="909"/>
                  <a:pt x="371" y="943"/>
                  <a:pt x="379" y="993"/>
                </a:cubicBezTo>
                <a:lnTo>
                  <a:pt x="380" y="999"/>
                </a:lnTo>
                <a:cubicBezTo>
                  <a:pt x="381" y="1004"/>
                  <a:pt x="381" y="1009"/>
                  <a:pt x="381" y="1014"/>
                </a:cubicBezTo>
                <a:lnTo>
                  <a:pt x="381" y="1018"/>
                </a:lnTo>
                <a:cubicBezTo>
                  <a:pt x="381" y="1071"/>
                  <a:pt x="338" y="1114"/>
                  <a:pt x="285" y="1114"/>
                </a:cubicBezTo>
                <a:cubicBezTo>
                  <a:pt x="232" y="1114"/>
                  <a:pt x="189" y="1071"/>
                  <a:pt x="189" y="1018"/>
                </a:cubicBezTo>
                <a:lnTo>
                  <a:pt x="189" y="1012"/>
                </a:lnTo>
                <a:lnTo>
                  <a:pt x="189" y="1002"/>
                </a:lnTo>
                <a:lnTo>
                  <a:pt x="189" y="1004"/>
                </a:lnTo>
                <a:lnTo>
                  <a:pt x="188" y="989"/>
                </a:lnTo>
                <a:cubicBezTo>
                  <a:pt x="188" y="936"/>
                  <a:pt x="231" y="893"/>
                  <a:pt x="284" y="893"/>
                </a:cubicBezTo>
                <a:cubicBezTo>
                  <a:pt x="337" y="893"/>
                  <a:pt x="380" y="936"/>
                  <a:pt x="380" y="989"/>
                </a:cubicBezTo>
                <a:lnTo>
                  <a:pt x="380" y="993"/>
                </a:lnTo>
                <a:lnTo>
                  <a:pt x="380" y="1002"/>
                </a:lnTo>
                <a:lnTo>
                  <a:pt x="380" y="1011"/>
                </a:lnTo>
                <a:lnTo>
                  <a:pt x="380" y="1018"/>
                </a:lnTo>
                <a:cubicBezTo>
                  <a:pt x="380" y="1071"/>
                  <a:pt x="337" y="1114"/>
                  <a:pt x="284" y="1114"/>
                </a:cubicBezTo>
                <a:cubicBezTo>
                  <a:pt x="231" y="1114"/>
                  <a:pt x="188" y="1071"/>
                  <a:pt x="188" y="1018"/>
                </a:cubicBezTo>
                <a:lnTo>
                  <a:pt x="188" y="1004"/>
                </a:lnTo>
                <a:lnTo>
                  <a:pt x="188" y="989"/>
                </a:lnTo>
                <a:lnTo>
                  <a:pt x="190" y="970"/>
                </a:lnTo>
                <a:cubicBezTo>
                  <a:pt x="195" y="921"/>
                  <a:pt x="237" y="884"/>
                  <a:pt x="285" y="884"/>
                </a:cubicBezTo>
                <a:lnTo>
                  <a:pt x="286" y="884"/>
                </a:lnTo>
                <a:lnTo>
                  <a:pt x="190" y="980"/>
                </a:lnTo>
                <a:lnTo>
                  <a:pt x="190" y="970"/>
                </a:lnTo>
                <a:lnTo>
                  <a:pt x="286" y="1066"/>
                </a:lnTo>
                <a:lnTo>
                  <a:pt x="284" y="1066"/>
                </a:lnTo>
                <a:lnTo>
                  <a:pt x="379" y="955"/>
                </a:lnTo>
                <a:lnTo>
                  <a:pt x="380" y="961"/>
                </a:lnTo>
                <a:lnTo>
                  <a:pt x="371" y="934"/>
                </a:lnTo>
                <a:lnTo>
                  <a:pt x="373" y="938"/>
                </a:lnTo>
                <a:lnTo>
                  <a:pt x="192" y="990"/>
                </a:lnTo>
                <a:lnTo>
                  <a:pt x="191" y="980"/>
                </a:lnTo>
                <a:lnTo>
                  <a:pt x="190" y="972"/>
                </a:lnTo>
                <a:cubicBezTo>
                  <a:pt x="184" y="922"/>
                  <a:pt x="219" y="876"/>
                  <a:pt x="268" y="867"/>
                </a:cubicBezTo>
                <a:cubicBezTo>
                  <a:pt x="318" y="858"/>
                  <a:pt x="366" y="889"/>
                  <a:pt x="379" y="938"/>
                </a:cubicBezTo>
                <a:lnTo>
                  <a:pt x="380" y="942"/>
                </a:lnTo>
                <a:cubicBezTo>
                  <a:pt x="382" y="950"/>
                  <a:pt x="382" y="958"/>
                  <a:pt x="382" y="965"/>
                </a:cubicBezTo>
                <a:lnTo>
                  <a:pt x="382" y="970"/>
                </a:lnTo>
                <a:cubicBezTo>
                  <a:pt x="382" y="1023"/>
                  <a:pt x="339" y="1066"/>
                  <a:pt x="286" y="1066"/>
                </a:cubicBezTo>
                <a:cubicBezTo>
                  <a:pt x="233" y="1066"/>
                  <a:pt x="190" y="1023"/>
                  <a:pt x="190" y="970"/>
                </a:cubicBezTo>
                <a:lnTo>
                  <a:pt x="190" y="965"/>
                </a:lnTo>
                <a:lnTo>
                  <a:pt x="190" y="961"/>
                </a:lnTo>
                <a:cubicBezTo>
                  <a:pt x="190" y="908"/>
                  <a:pt x="233" y="865"/>
                  <a:pt x="286" y="865"/>
                </a:cubicBezTo>
                <a:cubicBezTo>
                  <a:pt x="339" y="865"/>
                  <a:pt x="382" y="908"/>
                  <a:pt x="382" y="961"/>
                </a:cubicBezTo>
                <a:lnTo>
                  <a:pt x="382" y="964"/>
                </a:lnTo>
                <a:lnTo>
                  <a:pt x="382" y="971"/>
                </a:lnTo>
                <a:cubicBezTo>
                  <a:pt x="382" y="977"/>
                  <a:pt x="382" y="982"/>
                  <a:pt x="381" y="987"/>
                </a:cubicBezTo>
                <a:lnTo>
                  <a:pt x="380" y="993"/>
                </a:lnTo>
                <a:lnTo>
                  <a:pt x="381" y="977"/>
                </a:lnTo>
                <a:lnTo>
                  <a:pt x="381" y="980"/>
                </a:lnTo>
                <a:lnTo>
                  <a:pt x="190" y="969"/>
                </a:lnTo>
                <a:lnTo>
                  <a:pt x="191" y="961"/>
                </a:lnTo>
                <a:lnTo>
                  <a:pt x="192" y="953"/>
                </a:lnTo>
                <a:lnTo>
                  <a:pt x="287" y="1057"/>
                </a:lnTo>
                <a:lnTo>
                  <a:pt x="286" y="1057"/>
                </a:lnTo>
                <a:lnTo>
                  <a:pt x="285" y="1057"/>
                </a:lnTo>
                <a:cubicBezTo>
                  <a:pt x="232" y="1057"/>
                  <a:pt x="189" y="1014"/>
                  <a:pt x="189" y="961"/>
                </a:cubicBezTo>
                <a:lnTo>
                  <a:pt x="189" y="949"/>
                </a:lnTo>
                <a:lnTo>
                  <a:pt x="189" y="944"/>
                </a:lnTo>
                <a:lnTo>
                  <a:pt x="200" y="987"/>
                </a:lnTo>
                <a:lnTo>
                  <a:pt x="199" y="985"/>
                </a:lnTo>
                <a:lnTo>
                  <a:pt x="380" y="942"/>
                </a:lnTo>
                <a:lnTo>
                  <a:pt x="380" y="946"/>
                </a:lnTo>
                <a:lnTo>
                  <a:pt x="380" y="955"/>
                </a:lnTo>
                <a:lnTo>
                  <a:pt x="380" y="965"/>
                </a:lnTo>
                <a:lnTo>
                  <a:pt x="380" y="970"/>
                </a:lnTo>
                <a:lnTo>
                  <a:pt x="199" y="928"/>
                </a:lnTo>
                <a:lnTo>
                  <a:pt x="200" y="926"/>
                </a:lnTo>
                <a:lnTo>
                  <a:pt x="189" y="968"/>
                </a:lnTo>
                <a:lnTo>
                  <a:pt x="189" y="961"/>
                </a:lnTo>
                <a:lnTo>
                  <a:pt x="189" y="951"/>
                </a:lnTo>
                <a:lnTo>
                  <a:pt x="189" y="942"/>
                </a:lnTo>
                <a:lnTo>
                  <a:pt x="189" y="929"/>
                </a:lnTo>
                <a:lnTo>
                  <a:pt x="189" y="918"/>
                </a:lnTo>
                <a:lnTo>
                  <a:pt x="189" y="913"/>
                </a:lnTo>
                <a:cubicBezTo>
                  <a:pt x="189" y="860"/>
                  <a:pt x="232" y="817"/>
                  <a:pt x="285" y="817"/>
                </a:cubicBezTo>
                <a:cubicBezTo>
                  <a:pt x="338" y="817"/>
                  <a:pt x="381" y="860"/>
                  <a:pt x="381" y="913"/>
                </a:cubicBezTo>
                <a:lnTo>
                  <a:pt x="381" y="919"/>
                </a:lnTo>
                <a:lnTo>
                  <a:pt x="381" y="932"/>
                </a:lnTo>
                <a:lnTo>
                  <a:pt x="381" y="945"/>
                </a:lnTo>
                <a:lnTo>
                  <a:pt x="381" y="951"/>
                </a:lnTo>
                <a:cubicBezTo>
                  <a:pt x="381" y="1004"/>
                  <a:pt x="338" y="1047"/>
                  <a:pt x="285" y="1047"/>
                </a:cubicBezTo>
                <a:cubicBezTo>
                  <a:pt x="232" y="1047"/>
                  <a:pt x="189" y="1004"/>
                  <a:pt x="189" y="951"/>
                </a:cubicBezTo>
                <a:lnTo>
                  <a:pt x="189" y="948"/>
                </a:lnTo>
                <a:lnTo>
                  <a:pt x="189" y="939"/>
                </a:lnTo>
                <a:lnTo>
                  <a:pt x="189" y="929"/>
                </a:lnTo>
                <a:lnTo>
                  <a:pt x="189" y="923"/>
                </a:lnTo>
                <a:lnTo>
                  <a:pt x="285" y="1019"/>
                </a:lnTo>
                <a:lnTo>
                  <a:pt x="284" y="1019"/>
                </a:lnTo>
                <a:cubicBezTo>
                  <a:pt x="231" y="1019"/>
                  <a:pt x="188" y="976"/>
                  <a:pt x="188" y="923"/>
                </a:cubicBezTo>
                <a:cubicBezTo>
                  <a:pt x="188" y="870"/>
                  <a:pt x="231" y="827"/>
                  <a:pt x="284" y="827"/>
                </a:cubicBezTo>
                <a:lnTo>
                  <a:pt x="285" y="827"/>
                </a:lnTo>
                <a:lnTo>
                  <a:pt x="189" y="923"/>
                </a:lnTo>
                <a:lnTo>
                  <a:pt x="189" y="917"/>
                </a:lnTo>
                <a:lnTo>
                  <a:pt x="189" y="913"/>
                </a:lnTo>
                <a:cubicBezTo>
                  <a:pt x="189" y="860"/>
                  <a:pt x="232" y="817"/>
                  <a:pt x="285" y="817"/>
                </a:cubicBezTo>
                <a:cubicBezTo>
                  <a:pt x="338" y="817"/>
                  <a:pt x="381" y="860"/>
                  <a:pt x="381" y="913"/>
                </a:cubicBezTo>
                <a:lnTo>
                  <a:pt x="381" y="918"/>
                </a:lnTo>
                <a:cubicBezTo>
                  <a:pt x="381" y="925"/>
                  <a:pt x="381" y="931"/>
                  <a:pt x="380" y="937"/>
                </a:cubicBezTo>
                <a:lnTo>
                  <a:pt x="379" y="942"/>
                </a:lnTo>
                <a:cubicBezTo>
                  <a:pt x="369" y="991"/>
                  <a:pt x="324" y="1024"/>
                  <a:pt x="275" y="1019"/>
                </a:cubicBezTo>
                <a:cubicBezTo>
                  <a:pt x="226" y="1014"/>
                  <a:pt x="188" y="973"/>
                  <a:pt x="188" y="923"/>
                </a:cubicBezTo>
                <a:lnTo>
                  <a:pt x="188" y="915"/>
                </a:lnTo>
                <a:lnTo>
                  <a:pt x="188" y="904"/>
                </a:lnTo>
                <a:lnTo>
                  <a:pt x="190" y="885"/>
                </a:lnTo>
                <a:lnTo>
                  <a:pt x="189" y="885"/>
                </a:lnTo>
                <a:cubicBezTo>
                  <a:pt x="189" y="832"/>
                  <a:pt x="232" y="789"/>
                  <a:pt x="285" y="789"/>
                </a:cubicBezTo>
                <a:lnTo>
                  <a:pt x="288" y="789"/>
                </a:lnTo>
                <a:cubicBezTo>
                  <a:pt x="316" y="789"/>
                  <a:pt x="342" y="801"/>
                  <a:pt x="360" y="821"/>
                </a:cubicBezTo>
                <a:cubicBezTo>
                  <a:pt x="378" y="842"/>
                  <a:pt x="387" y="869"/>
                  <a:pt x="384" y="896"/>
                </a:cubicBezTo>
                <a:lnTo>
                  <a:pt x="383" y="905"/>
                </a:lnTo>
                <a:lnTo>
                  <a:pt x="380" y="923"/>
                </a:lnTo>
                <a:cubicBezTo>
                  <a:pt x="371" y="968"/>
                  <a:pt x="331" y="1000"/>
                  <a:pt x="285" y="1000"/>
                </a:cubicBezTo>
                <a:lnTo>
                  <a:pt x="284" y="1000"/>
                </a:lnTo>
                <a:cubicBezTo>
                  <a:pt x="231" y="1000"/>
                  <a:pt x="188" y="957"/>
                  <a:pt x="188" y="904"/>
                </a:cubicBezTo>
                <a:lnTo>
                  <a:pt x="188" y="896"/>
                </a:lnTo>
                <a:lnTo>
                  <a:pt x="190" y="876"/>
                </a:lnTo>
                <a:lnTo>
                  <a:pt x="189" y="873"/>
                </a:lnTo>
                <a:lnTo>
                  <a:pt x="189" y="866"/>
                </a:lnTo>
                <a:lnTo>
                  <a:pt x="189" y="865"/>
                </a:lnTo>
                <a:cubicBezTo>
                  <a:pt x="189" y="812"/>
                  <a:pt x="232" y="769"/>
                  <a:pt x="285" y="769"/>
                </a:cubicBezTo>
                <a:cubicBezTo>
                  <a:pt x="338" y="769"/>
                  <a:pt x="381" y="812"/>
                  <a:pt x="381" y="865"/>
                </a:cubicBezTo>
                <a:lnTo>
                  <a:pt x="381" y="869"/>
                </a:lnTo>
                <a:lnTo>
                  <a:pt x="381" y="875"/>
                </a:lnTo>
                <a:cubicBezTo>
                  <a:pt x="381" y="928"/>
                  <a:pt x="338" y="971"/>
                  <a:pt x="285" y="971"/>
                </a:cubicBezTo>
                <a:cubicBezTo>
                  <a:pt x="232" y="971"/>
                  <a:pt x="189" y="928"/>
                  <a:pt x="189" y="875"/>
                </a:cubicBezTo>
                <a:lnTo>
                  <a:pt x="189" y="871"/>
                </a:lnTo>
                <a:lnTo>
                  <a:pt x="191" y="890"/>
                </a:lnTo>
                <a:lnTo>
                  <a:pt x="190" y="885"/>
                </a:lnTo>
                <a:cubicBezTo>
                  <a:pt x="180" y="834"/>
                  <a:pt x="213" y="784"/>
                  <a:pt x="263" y="773"/>
                </a:cubicBezTo>
                <a:cubicBezTo>
                  <a:pt x="314" y="761"/>
                  <a:pt x="365" y="793"/>
                  <a:pt x="378" y="843"/>
                </a:cubicBezTo>
                <a:lnTo>
                  <a:pt x="379" y="847"/>
                </a:lnTo>
                <a:cubicBezTo>
                  <a:pt x="381" y="855"/>
                  <a:pt x="381" y="863"/>
                  <a:pt x="381" y="870"/>
                </a:cubicBezTo>
                <a:lnTo>
                  <a:pt x="381" y="875"/>
                </a:lnTo>
                <a:cubicBezTo>
                  <a:pt x="381" y="880"/>
                  <a:pt x="381" y="885"/>
                  <a:pt x="381" y="889"/>
                </a:cubicBezTo>
                <a:lnTo>
                  <a:pt x="380" y="896"/>
                </a:lnTo>
                <a:cubicBezTo>
                  <a:pt x="379" y="902"/>
                  <a:pt x="377" y="907"/>
                  <a:pt x="376" y="913"/>
                </a:cubicBezTo>
                <a:lnTo>
                  <a:pt x="375" y="916"/>
                </a:lnTo>
                <a:cubicBezTo>
                  <a:pt x="360" y="960"/>
                  <a:pt x="315" y="988"/>
                  <a:pt x="268" y="980"/>
                </a:cubicBezTo>
                <a:cubicBezTo>
                  <a:pt x="222" y="973"/>
                  <a:pt x="187" y="933"/>
                  <a:pt x="187" y="885"/>
                </a:cubicBezTo>
                <a:lnTo>
                  <a:pt x="187" y="879"/>
                </a:lnTo>
                <a:lnTo>
                  <a:pt x="187" y="870"/>
                </a:lnTo>
                <a:lnTo>
                  <a:pt x="187" y="861"/>
                </a:lnTo>
                <a:lnTo>
                  <a:pt x="187" y="856"/>
                </a:lnTo>
                <a:cubicBezTo>
                  <a:pt x="187" y="809"/>
                  <a:pt x="222" y="769"/>
                  <a:pt x="268" y="762"/>
                </a:cubicBezTo>
                <a:cubicBezTo>
                  <a:pt x="315" y="754"/>
                  <a:pt x="360" y="781"/>
                  <a:pt x="375" y="826"/>
                </a:cubicBezTo>
                <a:lnTo>
                  <a:pt x="376" y="829"/>
                </a:lnTo>
                <a:cubicBezTo>
                  <a:pt x="377" y="835"/>
                  <a:pt x="379" y="840"/>
                  <a:pt x="380" y="846"/>
                </a:cubicBezTo>
                <a:lnTo>
                  <a:pt x="381" y="853"/>
                </a:lnTo>
                <a:cubicBezTo>
                  <a:pt x="384" y="880"/>
                  <a:pt x="376" y="908"/>
                  <a:pt x="358" y="929"/>
                </a:cubicBezTo>
                <a:cubicBezTo>
                  <a:pt x="340" y="950"/>
                  <a:pt x="313" y="962"/>
                  <a:pt x="285" y="962"/>
                </a:cubicBezTo>
                <a:lnTo>
                  <a:pt x="284" y="962"/>
                </a:lnTo>
                <a:cubicBezTo>
                  <a:pt x="231" y="962"/>
                  <a:pt x="188" y="919"/>
                  <a:pt x="188" y="866"/>
                </a:cubicBezTo>
                <a:lnTo>
                  <a:pt x="188" y="860"/>
                </a:lnTo>
                <a:lnTo>
                  <a:pt x="188" y="856"/>
                </a:lnTo>
                <a:cubicBezTo>
                  <a:pt x="188" y="807"/>
                  <a:pt x="227" y="765"/>
                  <a:pt x="277" y="761"/>
                </a:cubicBezTo>
                <a:cubicBezTo>
                  <a:pt x="326" y="757"/>
                  <a:pt x="371" y="791"/>
                  <a:pt x="379" y="841"/>
                </a:cubicBezTo>
                <a:lnTo>
                  <a:pt x="380" y="847"/>
                </a:lnTo>
                <a:cubicBezTo>
                  <a:pt x="381" y="852"/>
                  <a:pt x="381" y="857"/>
                  <a:pt x="381" y="862"/>
                </a:cubicBezTo>
                <a:lnTo>
                  <a:pt x="381" y="866"/>
                </a:lnTo>
                <a:lnTo>
                  <a:pt x="190" y="853"/>
                </a:lnTo>
                <a:lnTo>
                  <a:pt x="192" y="839"/>
                </a:lnTo>
                <a:lnTo>
                  <a:pt x="193" y="831"/>
                </a:lnTo>
                <a:lnTo>
                  <a:pt x="288" y="933"/>
                </a:lnTo>
                <a:lnTo>
                  <a:pt x="287" y="933"/>
                </a:lnTo>
                <a:lnTo>
                  <a:pt x="382" y="822"/>
                </a:lnTo>
                <a:lnTo>
                  <a:pt x="383" y="828"/>
                </a:lnTo>
                <a:lnTo>
                  <a:pt x="383" y="824"/>
                </a:lnTo>
                <a:lnTo>
                  <a:pt x="196" y="824"/>
                </a:lnTo>
                <a:lnTo>
                  <a:pt x="197" y="820"/>
                </a:lnTo>
                <a:lnTo>
                  <a:pt x="194" y="843"/>
                </a:lnTo>
                <a:lnTo>
                  <a:pt x="194" y="837"/>
                </a:lnTo>
                <a:cubicBezTo>
                  <a:pt x="194" y="784"/>
                  <a:pt x="237" y="741"/>
                  <a:pt x="290" y="741"/>
                </a:cubicBezTo>
                <a:lnTo>
                  <a:pt x="291" y="741"/>
                </a:lnTo>
                <a:lnTo>
                  <a:pt x="195" y="837"/>
                </a:lnTo>
                <a:lnTo>
                  <a:pt x="195" y="827"/>
                </a:lnTo>
                <a:lnTo>
                  <a:pt x="197" y="808"/>
                </a:lnTo>
                <a:cubicBezTo>
                  <a:pt x="202" y="761"/>
                  <a:pt x="241" y="725"/>
                  <a:pt x="288" y="723"/>
                </a:cubicBezTo>
                <a:cubicBezTo>
                  <a:pt x="336" y="721"/>
                  <a:pt x="377" y="753"/>
                  <a:pt x="387" y="800"/>
                </a:cubicBezTo>
                <a:lnTo>
                  <a:pt x="388" y="805"/>
                </a:lnTo>
                <a:cubicBezTo>
                  <a:pt x="389" y="811"/>
                  <a:pt x="389" y="817"/>
                  <a:pt x="389" y="823"/>
                </a:cubicBezTo>
                <a:lnTo>
                  <a:pt x="389" y="828"/>
                </a:lnTo>
                <a:lnTo>
                  <a:pt x="199" y="810"/>
                </a:lnTo>
                <a:lnTo>
                  <a:pt x="201" y="800"/>
                </a:lnTo>
                <a:lnTo>
                  <a:pt x="199" y="818"/>
                </a:lnTo>
                <a:lnTo>
                  <a:pt x="199" y="809"/>
                </a:lnTo>
                <a:lnTo>
                  <a:pt x="387" y="840"/>
                </a:lnTo>
                <a:lnTo>
                  <a:pt x="386" y="843"/>
                </a:lnTo>
                <a:lnTo>
                  <a:pt x="389" y="828"/>
                </a:lnTo>
                <a:lnTo>
                  <a:pt x="388" y="834"/>
                </a:lnTo>
                <a:lnTo>
                  <a:pt x="389" y="805"/>
                </a:lnTo>
                <a:lnTo>
                  <a:pt x="390" y="812"/>
                </a:lnTo>
                <a:lnTo>
                  <a:pt x="386" y="795"/>
                </a:lnTo>
                <a:lnTo>
                  <a:pt x="387" y="798"/>
                </a:lnTo>
                <a:lnTo>
                  <a:pt x="201" y="813"/>
                </a:lnTo>
                <a:lnTo>
                  <a:pt x="202" y="807"/>
                </a:lnTo>
                <a:lnTo>
                  <a:pt x="200" y="822"/>
                </a:lnTo>
                <a:lnTo>
                  <a:pt x="200" y="812"/>
                </a:lnTo>
                <a:lnTo>
                  <a:pt x="200" y="803"/>
                </a:lnTo>
                <a:lnTo>
                  <a:pt x="200" y="799"/>
                </a:lnTo>
                <a:cubicBezTo>
                  <a:pt x="200" y="746"/>
                  <a:pt x="243" y="703"/>
                  <a:pt x="296" y="703"/>
                </a:cubicBezTo>
                <a:cubicBezTo>
                  <a:pt x="349" y="703"/>
                  <a:pt x="392" y="746"/>
                  <a:pt x="392" y="799"/>
                </a:cubicBezTo>
                <a:lnTo>
                  <a:pt x="392" y="804"/>
                </a:lnTo>
                <a:lnTo>
                  <a:pt x="392" y="814"/>
                </a:lnTo>
                <a:lnTo>
                  <a:pt x="392" y="823"/>
                </a:lnTo>
                <a:cubicBezTo>
                  <a:pt x="392" y="830"/>
                  <a:pt x="392" y="836"/>
                  <a:pt x="391" y="842"/>
                </a:cubicBezTo>
                <a:lnTo>
                  <a:pt x="390" y="847"/>
                </a:lnTo>
                <a:cubicBezTo>
                  <a:pt x="380" y="896"/>
                  <a:pt x="335" y="929"/>
                  <a:pt x="286" y="924"/>
                </a:cubicBezTo>
                <a:cubicBezTo>
                  <a:pt x="237" y="919"/>
                  <a:pt x="199" y="878"/>
                  <a:pt x="199" y="828"/>
                </a:cubicBezTo>
                <a:lnTo>
                  <a:pt x="199" y="824"/>
                </a:lnTo>
                <a:lnTo>
                  <a:pt x="199" y="815"/>
                </a:lnTo>
                <a:lnTo>
                  <a:pt x="199" y="806"/>
                </a:lnTo>
                <a:lnTo>
                  <a:pt x="199" y="799"/>
                </a:lnTo>
                <a:cubicBezTo>
                  <a:pt x="199" y="746"/>
                  <a:pt x="242" y="703"/>
                  <a:pt x="295" y="703"/>
                </a:cubicBezTo>
                <a:lnTo>
                  <a:pt x="296" y="703"/>
                </a:lnTo>
                <a:lnTo>
                  <a:pt x="298" y="703"/>
                </a:lnTo>
                <a:lnTo>
                  <a:pt x="202" y="799"/>
                </a:lnTo>
                <a:lnTo>
                  <a:pt x="202" y="794"/>
                </a:lnTo>
                <a:lnTo>
                  <a:pt x="205" y="818"/>
                </a:lnTo>
                <a:lnTo>
                  <a:pt x="204" y="814"/>
                </a:lnTo>
                <a:cubicBezTo>
                  <a:pt x="197" y="785"/>
                  <a:pt x="204" y="755"/>
                  <a:pt x="222" y="731"/>
                </a:cubicBezTo>
                <a:cubicBezTo>
                  <a:pt x="240" y="708"/>
                  <a:pt x="268" y="694"/>
                  <a:pt x="297" y="694"/>
                </a:cubicBezTo>
                <a:lnTo>
                  <a:pt x="298" y="694"/>
                </a:lnTo>
                <a:cubicBezTo>
                  <a:pt x="351" y="694"/>
                  <a:pt x="394" y="737"/>
                  <a:pt x="394" y="790"/>
                </a:cubicBezTo>
                <a:cubicBezTo>
                  <a:pt x="394" y="843"/>
                  <a:pt x="351" y="886"/>
                  <a:pt x="298" y="886"/>
                </a:cubicBezTo>
                <a:lnTo>
                  <a:pt x="297" y="886"/>
                </a:lnTo>
                <a:cubicBezTo>
                  <a:pt x="269" y="886"/>
                  <a:pt x="242" y="874"/>
                  <a:pt x="224" y="853"/>
                </a:cubicBezTo>
                <a:cubicBezTo>
                  <a:pt x="206" y="831"/>
                  <a:pt x="198" y="803"/>
                  <a:pt x="203" y="775"/>
                </a:cubicBezTo>
                <a:lnTo>
                  <a:pt x="204" y="769"/>
                </a:lnTo>
                <a:lnTo>
                  <a:pt x="202" y="784"/>
                </a:lnTo>
                <a:lnTo>
                  <a:pt x="202" y="780"/>
                </a:lnTo>
                <a:cubicBezTo>
                  <a:pt x="202" y="732"/>
                  <a:pt x="239" y="691"/>
                  <a:pt x="287" y="685"/>
                </a:cubicBezTo>
                <a:cubicBezTo>
                  <a:pt x="335" y="679"/>
                  <a:pt x="380" y="710"/>
                  <a:pt x="392" y="757"/>
                </a:cubicBezTo>
                <a:lnTo>
                  <a:pt x="393" y="761"/>
                </a:lnTo>
                <a:cubicBezTo>
                  <a:pt x="395" y="769"/>
                  <a:pt x="395" y="777"/>
                  <a:pt x="395" y="784"/>
                </a:cubicBezTo>
                <a:lnTo>
                  <a:pt x="395" y="790"/>
                </a:lnTo>
                <a:lnTo>
                  <a:pt x="395" y="796"/>
                </a:lnTo>
                <a:cubicBezTo>
                  <a:pt x="395" y="807"/>
                  <a:pt x="394" y="817"/>
                  <a:pt x="391" y="827"/>
                </a:cubicBezTo>
                <a:lnTo>
                  <a:pt x="390" y="830"/>
                </a:lnTo>
                <a:cubicBezTo>
                  <a:pt x="375" y="874"/>
                  <a:pt x="330" y="902"/>
                  <a:pt x="283" y="894"/>
                </a:cubicBezTo>
                <a:cubicBezTo>
                  <a:pt x="237" y="887"/>
                  <a:pt x="202" y="847"/>
                  <a:pt x="202" y="799"/>
                </a:cubicBezTo>
                <a:lnTo>
                  <a:pt x="202" y="795"/>
                </a:lnTo>
                <a:lnTo>
                  <a:pt x="202" y="790"/>
                </a:lnTo>
                <a:cubicBezTo>
                  <a:pt x="202" y="737"/>
                  <a:pt x="245" y="694"/>
                  <a:pt x="298" y="694"/>
                </a:cubicBezTo>
                <a:lnTo>
                  <a:pt x="300" y="694"/>
                </a:lnTo>
                <a:lnTo>
                  <a:pt x="204" y="790"/>
                </a:lnTo>
                <a:lnTo>
                  <a:pt x="204" y="780"/>
                </a:lnTo>
                <a:lnTo>
                  <a:pt x="204" y="770"/>
                </a:lnTo>
                <a:cubicBezTo>
                  <a:pt x="204" y="717"/>
                  <a:pt x="247" y="674"/>
                  <a:pt x="300" y="674"/>
                </a:cubicBezTo>
                <a:lnTo>
                  <a:pt x="302" y="674"/>
                </a:lnTo>
                <a:lnTo>
                  <a:pt x="303" y="674"/>
                </a:lnTo>
                <a:cubicBezTo>
                  <a:pt x="331" y="674"/>
                  <a:pt x="356" y="686"/>
                  <a:pt x="375" y="706"/>
                </a:cubicBezTo>
                <a:cubicBezTo>
                  <a:pt x="393" y="726"/>
                  <a:pt x="402" y="753"/>
                  <a:pt x="399" y="780"/>
                </a:cubicBezTo>
                <a:lnTo>
                  <a:pt x="398" y="790"/>
                </a:lnTo>
                <a:lnTo>
                  <a:pt x="397" y="765"/>
                </a:lnTo>
                <a:lnTo>
                  <a:pt x="398" y="771"/>
                </a:lnTo>
                <a:lnTo>
                  <a:pt x="398" y="767"/>
                </a:lnTo>
                <a:lnTo>
                  <a:pt x="225" y="737"/>
                </a:lnTo>
                <a:lnTo>
                  <a:pt x="227" y="734"/>
                </a:lnTo>
                <a:lnTo>
                  <a:pt x="211" y="774"/>
                </a:lnTo>
                <a:lnTo>
                  <a:pt x="212" y="767"/>
                </a:lnTo>
                <a:lnTo>
                  <a:pt x="211" y="780"/>
                </a:lnTo>
                <a:lnTo>
                  <a:pt x="211" y="770"/>
                </a:lnTo>
                <a:lnTo>
                  <a:pt x="211" y="761"/>
                </a:lnTo>
                <a:cubicBezTo>
                  <a:pt x="211" y="708"/>
                  <a:pt x="254" y="665"/>
                  <a:pt x="307" y="665"/>
                </a:cubicBezTo>
                <a:lnTo>
                  <a:pt x="310" y="665"/>
                </a:lnTo>
                <a:lnTo>
                  <a:pt x="216" y="743"/>
                </a:lnTo>
                <a:lnTo>
                  <a:pt x="218" y="733"/>
                </a:lnTo>
                <a:lnTo>
                  <a:pt x="312" y="847"/>
                </a:lnTo>
                <a:lnTo>
                  <a:pt x="310" y="847"/>
                </a:lnTo>
                <a:cubicBezTo>
                  <a:pt x="282" y="847"/>
                  <a:pt x="254" y="835"/>
                  <a:pt x="236" y="812"/>
                </a:cubicBezTo>
                <a:cubicBezTo>
                  <a:pt x="218" y="790"/>
                  <a:pt x="211" y="761"/>
                  <a:pt x="216" y="733"/>
                </a:cubicBezTo>
                <a:lnTo>
                  <a:pt x="218" y="723"/>
                </a:lnTo>
                <a:lnTo>
                  <a:pt x="221" y="712"/>
                </a:lnTo>
                <a:cubicBezTo>
                  <a:pt x="231" y="664"/>
                  <a:pt x="276" y="632"/>
                  <a:pt x="325" y="637"/>
                </a:cubicBezTo>
                <a:cubicBezTo>
                  <a:pt x="374" y="642"/>
                  <a:pt x="410" y="684"/>
                  <a:pt x="410" y="732"/>
                </a:cubicBezTo>
                <a:lnTo>
                  <a:pt x="410" y="737"/>
                </a:lnTo>
                <a:cubicBezTo>
                  <a:pt x="410" y="744"/>
                  <a:pt x="410" y="750"/>
                  <a:pt x="409" y="756"/>
                </a:cubicBezTo>
                <a:lnTo>
                  <a:pt x="408" y="761"/>
                </a:lnTo>
                <a:cubicBezTo>
                  <a:pt x="398" y="810"/>
                  <a:pt x="353" y="843"/>
                  <a:pt x="304" y="838"/>
                </a:cubicBezTo>
                <a:cubicBezTo>
                  <a:pt x="255" y="833"/>
                  <a:pt x="217" y="792"/>
                  <a:pt x="217" y="742"/>
                </a:cubicBezTo>
                <a:lnTo>
                  <a:pt x="217" y="733"/>
                </a:lnTo>
                <a:lnTo>
                  <a:pt x="219" y="714"/>
                </a:lnTo>
                <a:cubicBezTo>
                  <a:pt x="224" y="665"/>
                  <a:pt x="265" y="627"/>
                  <a:pt x="314" y="627"/>
                </a:cubicBezTo>
                <a:lnTo>
                  <a:pt x="315" y="627"/>
                </a:lnTo>
                <a:cubicBezTo>
                  <a:pt x="355" y="627"/>
                  <a:pt x="390" y="651"/>
                  <a:pt x="405" y="688"/>
                </a:cubicBezTo>
                <a:lnTo>
                  <a:pt x="407" y="693"/>
                </a:lnTo>
                <a:lnTo>
                  <a:pt x="412" y="709"/>
                </a:lnTo>
                <a:lnTo>
                  <a:pt x="222" y="732"/>
                </a:lnTo>
                <a:lnTo>
                  <a:pt x="222" y="728"/>
                </a:lnTo>
                <a:lnTo>
                  <a:pt x="222" y="723"/>
                </a:lnTo>
                <a:cubicBezTo>
                  <a:pt x="222" y="679"/>
                  <a:pt x="253" y="640"/>
                  <a:pt x="296" y="630"/>
                </a:cubicBezTo>
                <a:cubicBezTo>
                  <a:pt x="340" y="620"/>
                  <a:pt x="384" y="641"/>
                  <a:pt x="404" y="681"/>
                </a:cubicBezTo>
                <a:lnTo>
                  <a:pt x="406" y="685"/>
                </a:lnTo>
                <a:cubicBezTo>
                  <a:pt x="410" y="692"/>
                  <a:pt x="413" y="700"/>
                  <a:pt x="415" y="709"/>
                </a:cubicBezTo>
                <a:lnTo>
                  <a:pt x="416" y="714"/>
                </a:lnTo>
                <a:cubicBezTo>
                  <a:pt x="421" y="742"/>
                  <a:pt x="414" y="771"/>
                  <a:pt x="396" y="793"/>
                </a:cubicBezTo>
                <a:cubicBezTo>
                  <a:pt x="377" y="816"/>
                  <a:pt x="350" y="828"/>
                  <a:pt x="321" y="828"/>
                </a:cubicBezTo>
                <a:lnTo>
                  <a:pt x="319" y="828"/>
                </a:lnTo>
                <a:cubicBezTo>
                  <a:pt x="271" y="828"/>
                  <a:pt x="229" y="792"/>
                  <a:pt x="224" y="743"/>
                </a:cubicBezTo>
                <a:lnTo>
                  <a:pt x="223" y="734"/>
                </a:lnTo>
                <a:lnTo>
                  <a:pt x="222" y="713"/>
                </a:lnTo>
                <a:cubicBezTo>
                  <a:pt x="222" y="660"/>
                  <a:pt x="265" y="617"/>
                  <a:pt x="318" y="617"/>
                </a:cubicBezTo>
                <a:lnTo>
                  <a:pt x="322" y="617"/>
                </a:lnTo>
                <a:lnTo>
                  <a:pt x="226" y="713"/>
                </a:lnTo>
                <a:lnTo>
                  <a:pt x="226" y="704"/>
                </a:lnTo>
                <a:lnTo>
                  <a:pt x="226" y="704"/>
                </a:lnTo>
                <a:lnTo>
                  <a:pt x="321" y="790"/>
                </a:lnTo>
                <a:lnTo>
                  <a:pt x="320" y="790"/>
                </a:lnTo>
                <a:cubicBezTo>
                  <a:pt x="292" y="790"/>
                  <a:pt x="264" y="778"/>
                  <a:pt x="246" y="755"/>
                </a:cubicBezTo>
                <a:cubicBezTo>
                  <a:pt x="228" y="733"/>
                  <a:pt x="221" y="704"/>
                  <a:pt x="226" y="676"/>
                </a:cubicBezTo>
                <a:lnTo>
                  <a:pt x="227" y="671"/>
                </a:lnTo>
                <a:lnTo>
                  <a:pt x="225" y="689"/>
                </a:lnTo>
                <a:lnTo>
                  <a:pt x="225" y="685"/>
                </a:lnTo>
                <a:cubicBezTo>
                  <a:pt x="225" y="636"/>
                  <a:pt x="263" y="595"/>
                  <a:pt x="312" y="590"/>
                </a:cubicBezTo>
                <a:cubicBezTo>
                  <a:pt x="361" y="585"/>
                  <a:pt x="406" y="618"/>
                  <a:pt x="416" y="667"/>
                </a:cubicBezTo>
                <a:lnTo>
                  <a:pt x="417" y="672"/>
                </a:lnTo>
                <a:cubicBezTo>
                  <a:pt x="418" y="678"/>
                  <a:pt x="418" y="684"/>
                  <a:pt x="418" y="690"/>
                </a:cubicBezTo>
                <a:lnTo>
                  <a:pt x="418" y="694"/>
                </a:lnTo>
                <a:cubicBezTo>
                  <a:pt x="418" y="747"/>
                  <a:pt x="375" y="790"/>
                  <a:pt x="322" y="790"/>
                </a:cubicBezTo>
                <a:cubicBezTo>
                  <a:pt x="269" y="790"/>
                  <a:pt x="226" y="747"/>
                  <a:pt x="226" y="694"/>
                </a:cubicBezTo>
                <a:lnTo>
                  <a:pt x="226" y="689"/>
                </a:lnTo>
                <a:lnTo>
                  <a:pt x="226" y="685"/>
                </a:lnTo>
                <a:cubicBezTo>
                  <a:pt x="226" y="632"/>
                  <a:pt x="269" y="589"/>
                  <a:pt x="322" y="589"/>
                </a:cubicBezTo>
                <a:cubicBezTo>
                  <a:pt x="375" y="589"/>
                  <a:pt x="418" y="632"/>
                  <a:pt x="418" y="685"/>
                </a:cubicBezTo>
                <a:lnTo>
                  <a:pt x="418" y="694"/>
                </a:lnTo>
                <a:lnTo>
                  <a:pt x="418" y="704"/>
                </a:lnTo>
                <a:lnTo>
                  <a:pt x="237" y="662"/>
                </a:lnTo>
                <a:lnTo>
                  <a:pt x="238" y="660"/>
                </a:lnTo>
                <a:lnTo>
                  <a:pt x="227" y="702"/>
                </a:lnTo>
                <a:lnTo>
                  <a:pt x="227" y="694"/>
                </a:lnTo>
                <a:lnTo>
                  <a:pt x="227" y="685"/>
                </a:lnTo>
                <a:lnTo>
                  <a:pt x="227" y="685"/>
                </a:lnTo>
                <a:lnTo>
                  <a:pt x="226" y="669"/>
                </a:lnTo>
                <a:lnTo>
                  <a:pt x="226" y="666"/>
                </a:lnTo>
                <a:cubicBezTo>
                  <a:pt x="226" y="613"/>
                  <a:pt x="269" y="570"/>
                  <a:pt x="322" y="570"/>
                </a:cubicBezTo>
                <a:cubicBezTo>
                  <a:pt x="375" y="570"/>
                  <a:pt x="418" y="613"/>
                  <a:pt x="418" y="666"/>
                </a:cubicBezTo>
                <a:lnTo>
                  <a:pt x="418" y="671"/>
                </a:lnTo>
                <a:lnTo>
                  <a:pt x="416" y="648"/>
                </a:lnTo>
                <a:lnTo>
                  <a:pt x="417" y="652"/>
                </a:lnTo>
                <a:lnTo>
                  <a:pt x="227" y="675"/>
                </a:lnTo>
                <a:lnTo>
                  <a:pt x="227" y="666"/>
                </a:lnTo>
                <a:lnTo>
                  <a:pt x="227" y="656"/>
                </a:lnTo>
                <a:lnTo>
                  <a:pt x="403" y="710"/>
                </a:lnTo>
                <a:lnTo>
                  <a:pt x="401" y="713"/>
                </a:lnTo>
                <a:lnTo>
                  <a:pt x="417" y="673"/>
                </a:lnTo>
                <a:lnTo>
                  <a:pt x="416" y="680"/>
                </a:lnTo>
                <a:lnTo>
                  <a:pt x="415" y="651"/>
                </a:lnTo>
                <a:lnTo>
                  <a:pt x="417" y="663"/>
                </a:lnTo>
                <a:lnTo>
                  <a:pt x="418" y="669"/>
                </a:lnTo>
                <a:lnTo>
                  <a:pt x="391" y="617"/>
                </a:lnTo>
                <a:lnTo>
                  <a:pt x="392" y="618"/>
                </a:lnTo>
                <a:lnTo>
                  <a:pt x="228" y="685"/>
                </a:lnTo>
                <a:lnTo>
                  <a:pt x="228" y="680"/>
                </a:lnTo>
                <a:lnTo>
                  <a:pt x="228" y="684"/>
                </a:lnTo>
                <a:lnTo>
                  <a:pt x="227" y="672"/>
                </a:lnTo>
                <a:lnTo>
                  <a:pt x="226" y="656"/>
                </a:lnTo>
                <a:cubicBezTo>
                  <a:pt x="226" y="603"/>
                  <a:pt x="269" y="560"/>
                  <a:pt x="322" y="560"/>
                </a:cubicBezTo>
                <a:lnTo>
                  <a:pt x="323" y="560"/>
                </a:lnTo>
                <a:cubicBezTo>
                  <a:pt x="376" y="560"/>
                  <a:pt x="419" y="603"/>
                  <a:pt x="419" y="656"/>
                </a:cubicBezTo>
                <a:cubicBezTo>
                  <a:pt x="419" y="709"/>
                  <a:pt x="376" y="752"/>
                  <a:pt x="323" y="752"/>
                </a:cubicBezTo>
                <a:lnTo>
                  <a:pt x="320" y="752"/>
                </a:lnTo>
                <a:cubicBezTo>
                  <a:pt x="290" y="752"/>
                  <a:pt x="261" y="738"/>
                  <a:pt x="243" y="713"/>
                </a:cubicBezTo>
                <a:cubicBezTo>
                  <a:pt x="225" y="688"/>
                  <a:pt x="220" y="655"/>
                  <a:pt x="229" y="626"/>
                </a:cubicBezTo>
                <a:lnTo>
                  <a:pt x="231" y="620"/>
                </a:lnTo>
                <a:cubicBezTo>
                  <a:pt x="234" y="612"/>
                  <a:pt x="238" y="604"/>
                  <a:pt x="243" y="597"/>
                </a:cubicBezTo>
                <a:lnTo>
                  <a:pt x="245" y="594"/>
                </a:lnTo>
                <a:cubicBezTo>
                  <a:pt x="268" y="559"/>
                  <a:pt x="312" y="543"/>
                  <a:pt x="352" y="556"/>
                </a:cubicBezTo>
                <a:cubicBezTo>
                  <a:pt x="393" y="568"/>
                  <a:pt x="420" y="605"/>
                  <a:pt x="420" y="647"/>
                </a:cubicBezTo>
                <a:lnTo>
                  <a:pt x="420" y="651"/>
                </a:lnTo>
                <a:cubicBezTo>
                  <a:pt x="420" y="657"/>
                  <a:pt x="420" y="662"/>
                  <a:pt x="419" y="667"/>
                </a:cubicBezTo>
                <a:lnTo>
                  <a:pt x="418" y="673"/>
                </a:lnTo>
                <a:lnTo>
                  <a:pt x="418" y="678"/>
                </a:lnTo>
                <a:cubicBezTo>
                  <a:pt x="416" y="688"/>
                  <a:pt x="413" y="698"/>
                  <a:pt x="408" y="707"/>
                </a:cubicBezTo>
                <a:lnTo>
                  <a:pt x="407" y="709"/>
                </a:lnTo>
                <a:cubicBezTo>
                  <a:pt x="387" y="749"/>
                  <a:pt x="343" y="770"/>
                  <a:pt x="299" y="760"/>
                </a:cubicBezTo>
                <a:cubicBezTo>
                  <a:pt x="256" y="750"/>
                  <a:pt x="225" y="711"/>
                  <a:pt x="225" y="666"/>
                </a:cubicBezTo>
                <a:lnTo>
                  <a:pt x="225" y="661"/>
                </a:lnTo>
                <a:lnTo>
                  <a:pt x="227" y="642"/>
                </a:lnTo>
                <a:lnTo>
                  <a:pt x="228" y="634"/>
                </a:lnTo>
                <a:lnTo>
                  <a:pt x="227" y="637"/>
                </a:lnTo>
                <a:lnTo>
                  <a:pt x="323" y="733"/>
                </a:lnTo>
                <a:lnTo>
                  <a:pt x="321" y="733"/>
                </a:lnTo>
                <a:cubicBezTo>
                  <a:pt x="268" y="733"/>
                  <a:pt x="225" y="690"/>
                  <a:pt x="225" y="637"/>
                </a:cubicBezTo>
                <a:cubicBezTo>
                  <a:pt x="225" y="584"/>
                  <a:pt x="268" y="541"/>
                  <a:pt x="321" y="541"/>
                </a:cubicBezTo>
                <a:lnTo>
                  <a:pt x="323" y="541"/>
                </a:lnTo>
                <a:lnTo>
                  <a:pt x="228" y="648"/>
                </a:lnTo>
                <a:lnTo>
                  <a:pt x="227" y="639"/>
                </a:lnTo>
                <a:lnTo>
                  <a:pt x="226" y="628"/>
                </a:lnTo>
                <a:cubicBezTo>
                  <a:pt x="223" y="601"/>
                  <a:pt x="232" y="574"/>
                  <a:pt x="250" y="554"/>
                </a:cubicBezTo>
                <a:cubicBezTo>
                  <a:pt x="268" y="534"/>
                  <a:pt x="294" y="522"/>
                  <a:pt x="321" y="522"/>
                </a:cubicBezTo>
                <a:lnTo>
                  <a:pt x="323" y="522"/>
                </a:lnTo>
                <a:lnTo>
                  <a:pt x="229" y="637"/>
                </a:lnTo>
                <a:lnTo>
                  <a:pt x="228" y="632"/>
                </a:lnTo>
                <a:lnTo>
                  <a:pt x="228" y="633"/>
                </a:lnTo>
                <a:lnTo>
                  <a:pt x="417" y="609"/>
                </a:lnTo>
                <a:lnTo>
                  <a:pt x="417" y="613"/>
                </a:lnTo>
                <a:lnTo>
                  <a:pt x="416" y="595"/>
                </a:lnTo>
                <a:lnTo>
                  <a:pt x="417" y="600"/>
                </a:lnTo>
                <a:lnTo>
                  <a:pt x="322" y="522"/>
                </a:lnTo>
                <a:lnTo>
                  <a:pt x="323" y="522"/>
                </a:lnTo>
                <a:lnTo>
                  <a:pt x="227" y="618"/>
                </a:lnTo>
                <a:lnTo>
                  <a:pt x="227" y="607"/>
                </a:lnTo>
                <a:lnTo>
                  <a:pt x="227" y="611"/>
                </a:lnTo>
                <a:lnTo>
                  <a:pt x="418" y="599"/>
                </a:lnTo>
                <a:lnTo>
                  <a:pt x="418" y="602"/>
                </a:lnTo>
                <a:lnTo>
                  <a:pt x="417" y="587"/>
                </a:lnTo>
                <a:lnTo>
                  <a:pt x="418" y="593"/>
                </a:lnTo>
                <a:cubicBezTo>
                  <a:pt x="419" y="598"/>
                  <a:pt x="419" y="603"/>
                  <a:pt x="419" y="608"/>
                </a:cubicBezTo>
                <a:lnTo>
                  <a:pt x="419" y="615"/>
                </a:lnTo>
                <a:lnTo>
                  <a:pt x="419" y="618"/>
                </a:lnTo>
                <a:lnTo>
                  <a:pt x="238" y="576"/>
                </a:lnTo>
                <a:lnTo>
                  <a:pt x="239" y="574"/>
                </a:lnTo>
                <a:lnTo>
                  <a:pt x="229" y="603"/>
                </a:lnTo>
                <a:lnTo>
                  <a:pt x="230" y="596"/>
                </a:lnTo>
                <a:lnTo>
                  <a:pt x="229" y="609"/>
                </a:lnTo>
                <a:lnTo>
                  <a:pt x="229" y="598"/>
                </a:lnTo>
                <a:lnTo>
                  <a:pt x="229" y="602"/>
                </a:lnTo>
                <a:cubicBezTo>
                  <a:pt x="223" y="553"/>
                  <a:pt x="255" y="508"/>
                  <a:pt x="303" y="497"/>
                </a:cubicBezTo>
                <a:cubicBezTo>
                  <a:pt x="351" y="486"/>
                  <a:pt x="400" y="513"/>
                  <a:pt x="416" y="560"/>
                </a:cubicBezTo>
                <a:lnTo>
                  <a:pt x="417" y="563"/>
                </a:lnTo>
                <a:cubicBezTo>
                  <a:pt x="418" y="568"/>
                  <a:pt x="419" y="573"/>
                  <a:pt x="420" y="578"/>
                </a:cubicBezTo>
                <a:lnTo>
                  <a:pt x="421" y="584"/>
                </a:lnTo>
                <a:cubicBezTo>
                  <a:pt x="426" y="612"/>
                  <a:pt x="418" y="640"/>
                  <a:pt x="400" y="662"/>
                </a:cubicBezTo>
                <a:cubicBezTo>
                  <a:pt x="381" y="683"/>
                  <a:pt x="355" y="695"/>
                  <a:pt x="326" y="695"/>
                </a:cubicBezTo>
                <a:lnTo>
                  <a:pt x="324" y="695"/>
                </a:lnTo>
                <a:cubicBezTo>
                  <a:pt x="297" y="695"/>
                  <a:pt x="271" y="684"/>
                  <a:pt x="253" y="663"/>
                </a:cubicBezTo>
                <a:cubicBezTo>
                  <a:pt x="235" y="643"/>
                  <a:pt x="226" y="616"/>
                  <a:pt x="229" y="589"/>
                </a:cubicBezTo>
                <a:lnTo>
                  <a:pt x="230" y="580"/>
                </a:lnTo>
                <a:lnTo>
                  <a:pt x="229" y="580"/>
                </a:lnTo>
                <a:lnTo>
                  <a:pt x="229" y="574"/>
                </a:lnTo>
                <a:lnTo>
                  <a:pt x="234" y="605"/>
                </a:lnTo>
                <a:lnTo>
                  <a:pt x="233" y="602"/>
                </a:lnTo>
                <a:lnTo>
                  <a:pt x="419" y="553"/>
                </a:lnTo>
                <a:lnTo>
                  <a:pt x="420" y="558"/>
                </a:lnTo>
                <a:cubicBezTo>
                  <a:pt x="421" y="564"/>
                  <a:pt x="421" y="570"/>
                  <a:pt x="421" y="576"/>
                </a:cubicBezTo>
                <a:lnTo>
                  <a:pt x="421" y="580"/>
                </a:lnTo>
                <a:lnTo>
                  <a:pt x="234" y="550"/>
                </a:lnTo>
                <a:lnTo>
                  <a:pt x="235" y="547"/>
                </a:lnTo>
                <a:lnTo>
                  <a:pt x="230" y="577"/>
                </a:lnTo>
                <a:lnTo>
                  <a:pt x="230" y="570"/>
                </a:lnTo>
                <a:lnTo>
                  <a:pt x="230" y="564"/>
                </a:lnTo>
                <a:lnTo>
                  <a:pt x="230" y="561"/>
                </a:lnTo>
                <a:cubicBezTo>
                  <a:pt x="230" y="514"/>
                  <a:pt x="265" y="474"/>
                  <a:pt x="311" y="467"/>
                </a:cubicBezTo>
                <a:cubicBezTo>
                  <a:pt x="358" y="459"/>
                  <a:pt x="403" y="486"/>
                  <a:pt x="418" y="531"/>
                </a:cubicBezTo>
                <a:lnTo>
                  <a:pt x="419" y="534"/>
                </a:lnTo>
                <a:cubicBezTo>
                  <a:pt x="420" y="540"/>
                  <a:pt x="422" y="545"/>
                  <a:pt x="423" y="551"/>
                </a:cubicBezTo>
                <a:lnTo>
                  <a:pt x="424" y="558"/>
                </a:lnTo>
                <a:lnTo>
                  <a:pt x="424" y="562"/>
                </a:lnTo>
                <a:cubicBezTo>
                  <a:pt x="425" y="567"/>
                  <a:pt x="425" y="572"/>
                  <a:pt x="425" y="577"/>
                </a:cubicBezTo>
                <a:lnTo>
                  <a:pt x="425" y="580"/>
                </a:lnTo>
                <a:lnTo>
                  <a:pt x="238" y="550"/>
                </a:lnTo>
                <a:lnTo>
                  <a:pt x="239" y="547"/>
                </a:lnTo>
                <a:lnTo>
                  <a:pt x="234" y="577"/>
                </a:lnTo>
                <a:lnTo>
                  <a:pt x="234" y="571"/>
                </a:lnTo>
                <a:lnTo>
                  <a:pt x="234" y="561"/>
                </a:lnTo>
                <a:cubicBezTo>
                  <a:pt x="234" y="508"/>
                  <a:pt x="277" y="465"/>
                  <a:pt x="330" y="465"/>
                </a:cubicBezTo>
                <a:cubicBezTo>
                  <a:pt x="383" y="465"/>
                  <a:pt x="426" y="508"/>
                  <a:pt x="426" y="561"/>
                </a:cubicBezTo>
                <a:lnTo>
                  <a:pt x="426" y="566"/>
                </a:lnTo>
                <a:lnTo>
                  <a:pt x="426" y="571"/>
                </a:lnTo>
                <a:lnTo>
                  <a:pt x="235" y="562"/>
                </a:lnTo>
                <a:lnTo>
                  <a:pt x="236" y="552"/>
                </a:lnTo>
                <a:lnTo>
                  <a:pt x="237" y="542"/>
                </a:lnTo>
                <a:cubicBezTo>
                  <a:pt x="243" y="491"/>
                  <a:pt x="287" y="454"/>
                  <a:pt x="338" y="457"/>
                </a:cubicBezTo>
                <a:cubicBezTo>
                  <a:pt x="389" y="459"/>
                  <a:pt x="428" y="502"/>
                  <a:pt x="428" y="552"/>
                </a:cubicBezTo>
                <a:lnTo>
                  <a:pt x="428" y="557"/>
                </a:lnTo>
                <a:lnTo>
                  <a:pt x="428" y="561"/>
                </a:lnTo>
                <a:cubicBezTo>
                  <a:pt x="428" y="614"/>
                  <a:pt x="385" y="657"/>
                  <a:pt x="332" y="657"/>
                </a:cubicBezTo>
                <a:cubicBezTo>
                  <a:pt x="279" y="657"/>
                  <a:pt x="236" y="614"/>
                  <a:pt x="236" y="561"/>
                </a:cubicBezTo>
                <a:lnTo>
                  <a:pt x="236" y="555"/>
                </a:lnTo>
                <a:lnTo>
                  <a:pt x="236" y="557"/>
                </a:lnTo>
                <a:lnTo>
                  <a:pt x="235" y="548"/>
                </a:lnTo>
                <a:lnTo>
                  <a:pt x="234" y="533"/>
                </a:lnTo>
                <a:cubicBezTo>
                  <a:pt x="234" y="480"/>
                  <a:pt x="277" y="437"/>
                  <a:pt x="330" y="437"/>
                </a:cubicBezTo>
                <a:cubicBezTo>
                  <a:pt x="383" y="437"/>
                  <a:pt x="426" y="480"/>
                  <a:pt x="426" y="533"/>
                </a:cubicBezTo>
                <a:lnTo>
                  <a:pt x="426" y="537"/>
                </a:lnTo>
                <a:lnTo>
                  <a:pt x="427" y="538"/>
                </a:lnTo>
                <a:lnTo>
                  <a:pt x="428" y="546"/>
                </a:lnTo>
                <a:lnTo>
                  <a:pt x="428" y="561"/>
                </a:lnTo>
                <a:cubicBezTo>
                  <a:pt x="428" y="614"/>
                  <a:pt x="385" y="657"/>
                  <a:pt x="332" y="657"/>
                </a:cubicBezTo>
                <a:cubicBezTo>
                  <a:pt x="279" y="657"/>
                  <a:pt x="236" y="614"/>
                  <a:pt x="236" y="561"/>
                </a:cubicBezTo>
                <a:lnTo>
                  <a:pt x="236" y="559"/>
                </a:lnTo>
                <a:lnTo>
                  <a:pt x="236" y="553"/>
                </a:lnTo>
                <a:lnTo>
                  <a:pt x="236" y="546"/>
                </a:lnTo>
                <a:lnTo>
                  <a:pt x="236" y="542"/>
                </a:lnTo>
                <a:cubicBezTo>
                  <a:pt x="236" y="489"/>
                  <a:pt x="279" y="446"/>
                  <a:pt x="332" y="446"/>
                </a:cubicBezTo>
                <a:cubicBezTo>
                  <a:pt x="385" y="446"/>
                  <a:pt x="428" y="489"/>
                  <a:pt x="428" y="542"/>
                </a:cubicBezTo>
                <a:lnTo>
                  <a:pt x="428" y="547"/>
                </a:lnTo>
                <a:lnTo>
                  <a:pt x="428" y="552"/>
                </a:lnTo>
                <a:cubicBezTo>
                  <a:pt x="428" y="605"/>
                  <a:pt x="385" y="648"/>
                  <a:pt x="332" y="648"/>
                </a:cubicBezTo>
                <a:cubicBezTo>
                  <a:pt x="279" y="648"/>
                  <a:pt x="236" y="605"/>
                  <a:pt x="236" y="552"/>
                </a:cubicBezTo>
                <a:lnTo>
                  <a:pt x="236" y="542"/>
                </a:lnTo>
                <a:lnTo>
                  <a:pt x="236" y="536"/>
                </a:lnTo>
                <a:lnTo>
                  <a:pt x="236" y="533"/>
                </a:lnTo>
                <a:lnTo>
                  <a:pt x="424" y="564"/>
                </a:lnTo>
                <a:lnTo>
                  <a:pt x="423" y="567"/>
                </a:lnTo>
                <a:lnTo>
                  <a:pt x="427" y="536"/>
                </a:lnTo>
                <a:lnTo>
                  <a:pt x="427" y="543"/>
                </a:lnTo>
                <a:lnTo>
                  <a:pt x="427" y="549"/>
                </a:lnTo>
                <a:lnTo>
                  <a:pt x="427" y="552"/>
                </a:lnTo>
                <a:cubicBezTo>
                  <a:pt x="427" y="605"/>
                  <a:pt x="384" y="648"/>
                  <a:pt x="331" y="648"/>
                </a:cubicBezTo>
                <a:cubicBezTo>
                  <a:pt x="278" y="648"/>
                  <a:pt x="235" y="605"/>
                  <a:pt x="235" y="552"/>
                </a:cubicBezTo>
                <a:lnTo>
                  <a:pt x="235" y="544"/>
                </a:lnTo>
                <a:lnTo>
                  <a:pt x="235" y="533"/>
                </a:lnTo>
                <a:lnTo>
                  <a:pt x="237" y="514"/>
                </a:lnTo>
                <a:cubicBezTo>
                  <a:pt x="242" y="465"/>
                  <a:pt x="283" y="427"/>
                  <a:pt x="332" y="427"/>
                </a:cubicBezTo>
                <a:lnTo>
                  <a:pt x="334" y="427"/>
                </a:lnTo>
                <a:lnTo>
                  <a:pt x="238" y="523"/>
                </a:lnTo>
                <a:lnTo>
                  <a:pt x="238" y="512"/>
                </a:lnTo>
                <a:lnTo>
                  <a:pt x="238" y="504"/>
                </a:lnTo>
                <a:cubicBezTo>
                  <a:pt x="238" y="456"/>
                  <a:pt x="275" y="415"/>
                  <a:pt x="323" y="409"/>
                </a:cubicBezTo>
                <a:cubicBezTo>
                  <a:pt x="371" y="403"/>
                  <a:pt x="416" y="434"/>
                  <a:pt x="428" y="481"/>
                </a:cubicBezTo>
                <a:lnTo>
                  <a:pt x="430" y="489"/>
                </a:lnTo>
                <a:lnTo>
                  <a:pt x="433" y="506"/>
                </a:lnTo>
                <a:lnTo>
                  <a:pt x="338" y="427"/>
                </a:lnTo>
                <a:lnTo>
                  <a:pt x="339" y="427"/>
                </a:lnTo>
                <a:lnTo>
                  <a:pt x="244" y="513"/>
                </a:lnTo>
                <a:lnTo>
                  <a:pt x="245" y="504"/>
                </a:lnTo>
                <a:lnTo>
                  <a:pt x="244" y="504"/>
                </a:lnTo>
                <a:cubicBezTo>
                  <a:pt x="244" y="499"/>
                  <a:pt x="245" y="494"/>
                  <a:pt x="246" y="489"/>
                </a:cubicBezTo>
                <a:lnTo>
                  <a:pt x="247" y="483"/>
                </a:lnTo>
                <a:lnTo>
                  <a:pt x="245" y="498"/>
                </a:lnTo>
                <a:lnTo>
                  <a:pt x="245" y="495"/>
                </a:lnTo>
                <a:cubicBezTo>
                  <a:pt x="245" y="442"/>
                  <a:pt x="288" y="399"/>
                  <a:pt x="341" y="399"/>
                </a:cubicBezTo>
                <a:cubicBezTo>
                  <a:pt x="394" y="399"/>
                  <a:pt x="437" y="442"/>
                  <a:pt x="437" y="495"/>
                </a:cubicBezTo>
                <a:lnTo>
                  <a:pt x="437" y="499"/>
                </a:lnTo>
                <a:cubicBezTo>
                  <a:pt x="437" y="506"/>
                  <a:pt x="437" y="512"/>
                  <a:pt x="436" y="518"/>
                </a:cubicBezTo>
                <a:lnTo>
                  <a:pt x="435" y="523"/>
                </a:lnTo>
                <a:lnTo>
                  <a:pt x="340" y="408"/>
                </a:lnTo>
                <a:lnTo>
                  <a:pt x="341" y="408"/>
                </a:lnTo>
                <a:lnTo>
                  <a:pt x="248" y="481"/>
                </a:lnTo>
                <a:lnTo>
                  <a:pt x="249" y="477"/>
                </a:lnTo>
                <a:lnTo>
                  <a:pt x="246" y="500"/>
                </a:lnTo>
                <a:lnTo>
                  <a:pt x="246" y="495"/>
                </a:lnTo>
                <a:lnTo>
                  <a:pt x="342" y="591"/>
                </a:lnTo>
                <a:lnTo>
                  <a:pt x="341" y="591"/>
                </a:lnTo>
                <a:cubicBezTo>
                  <a:pt x="311" y="591"/>
                  <a:pt x="283" y="577"/>
                  <a:pt x="264" y="553"/>
                </a:cubicBezTo>
                <a:cubicBezTo>
                  <a:pt x="246" y="528"/>
                  <a:pt x="241" y="497"/>
                  <a:pt x="250" y="468"/>
                </a:cubicBezTo>
                <a:lnTo>
                  <a:pt x="253" y="458"/>
                </a:lnTo>
                <a:lnTo>
                  <a:pt x="248" y="485"/>
                </a:lnTo>
                <a:lnTo>
                  <a:pt x="248" y="474"/>
                </a:lnTo>
                <a:lnTo>
                  <a:pt x="248" y="466"/>
                </a:lnTo>
                <a:cubicBezTo>
                  <a:pt x="248" y="413"/>
                  <a:pt x="291" y="370"/>
                  <a:pt x="344" y="370"/>
                </a:cubicBezTo>
                <a:cubicBezTo>
                  <a:pt x="397" y="370"/>
                  <a:pt x="440" y="413"/>
                  <a:pt x="440" y="466"/>
                </a:cubicBezTo>
                <a:lnTo>
                  <a:pt x="440" y="469"/>
                </a:lnTo>
                <a:lnTo>
                  <a:pt x="439" y="454"/>
                </a:lnTo>
                <a:lnTo>
                  <a:pt x="440" y="460"/>
                </a:lnTo>
                <a:lnTo>
                  <a:pt x="442" y="469"/>
                </a:lnTo>
                <a:lnTo>
                  <a:pt x="438" y="452"/>
                </a:lnTo>
                <a:lnTo>
                  <a:pt x="439" y="455"/>
                </a:lnTo>
                <a:lnTo>
                  <a:pt x="268" y="432"/>
                </a:lnTo>
                <a:lnTo>
                  <a:pt x="270" y="429"/>
                </a:lnTo>
                <a:lnTo>
                  <a:pt x="255" y="467"/>
                </a:lnTo>
                <a:lnTo>
                  <a:pt x="256" y="461"/>
                </a:lnTo>
                <a:lnTo>
                  <a:pt x="257" y="455"/>
                </a:lnTo>
                <a:lnTo>
                  <a:pt x="259" y="443"/>
                </a:lnTo>
                <a:cubicBezTo>
                  <a:pt x="270" y="400"/>
                  <a:pt x="308" y="370"/>
                  <a:pt x="352" y="370"/>
                </a:cubicBezTo>
                <a:cubicBezTo>
                  <a:pt x="397" y="370"/>
                  <a:pt x="435" y="400"/>
                  <a:pt x="446" y="443"/>
                </a:cubicBezTo>
                <a:lnTo>
                  <a:pt x="447" y="447"/>
                </a:lnTo>
                <a:lnTo>
                  <a:pt x="449" y="461"/>
                </a:lnTo>
                <a:lnTo>
                  <a:pt x="354" y="380"/>
                </a:lnTo>
                <a:lnTo>
                  <a:pt x="356" y="380"/>
                </a:lnTo>
                <a:lnTo>
                  <a:pt x="359" y="380"/>
                </a:lnTo>
                <a:lnTo>
                  <a:pt x="263" y="476"/>
                </a:lnTo>
                <a:lnTo>
                  <a:pt x="263" y="466"/>
                </a:lnTo>
                <a:lnTo>
                  <a:pt x="263" y="468"/>
                </a:lnTo>
                <a:cubicBezTo>
                  <a:pt x="260" y="441"/>
                  <a:pt x="269" y="414"/>
                  <a:pt x="287" y="393"/>
                </a:cubicBezTo>
                <a:cubicBezTo>
                  <a:pt x="305" y="373"/>
                  <a:pt x="331" y="361"/>
                  <a:pt x="358" y="361"/>
                </a:cubicBezTo>
                <a:lnTo>
                  <a:pt x="360" y="361"/>
                </a:lnTo>
                <a:cubicBezTo>
                  <a:pt x="413" y="361"/>
                  <a:pt x="456" y="404"/>
                  <a:pt x="456" y="457"/>
                </a:cubicBezTo>
                <a:cubicBezTo>
                  <a:pt x="456" y="510"/>
                  <a:pt x="413" y="553"/>
                  <a:pt x="360" y="553"/>
                </a:cubicBezTo>
                <a:lnTo>
                  <a:pt x="359" y="553"/>
                </a:lnTo>
                <a:lnTo>
                  <a:pt x="358" y="553"/>
                </a:lnTo>
                <a:cubicBezTo>
                  <a:pt x="305" y="553"/>
                  <a:pt x="262" y="510"/>
                  <a:pt x="262" y="457"/>
                </a:cubicBezTo>
                <a:lnTo>
                  <a:pt x="262" y="448"/>
                </a:lnTo>
                <a:lnTo>
                  <a:pt x="262" y="438"/>
                </a:lnTo>
                <a:lnTo>
                  <a:pt x="262" y="428"/>
                </a:lnTo>
                <a:cubicBezTo>
                  <a:pt x="262" y="375"/>
                  <a:pt x="305" y="332"/>
                  <a:pt x="358" y="332"/>
                </a:cubicBezTo>
                <a:cubicBezTo>
                  <a:pt x="411" y="332"/>
                  <a:pt x="454" y="375"/>
                  <a:pt x="454" y="428"/>
                </a:cubicBezTo>
                <a:lnTo>
                  <a:pt x="454" y="434"/>
                </a:lnTo>
                <a:lnTo>
                  <a:pt x="454" y="438"/>
                </a:lnTo>
                <a:cubicBezTo>
                  <a:pt x="454" y="491"/>
                  <a:pt x="411" y="534"/>
                  <a:pt x="358" y="534"/>
                </a:cubicBezTo>
                <a:cubicBezTo>
                  <a:pt x="305" y="534"/>
                  <a:pt x="262" y="491"/>
                  <a:pt x="262" y="438"/>
                </a:cubicBezTo>
                <a:lnTo>
                  <a:pt x="262" y="428"/>
                </a:lnTo>
                <a:lnTo>
                  <a:pt x="262" y="419"/>
                </a:lnTo>
                <a:cubicBezTo>
                  <a:pt x="262" y="366"/>
                  <a:pt x="305" y="323"/>
                  <a:pt x="358" y="323"/>
                </a:cubicBezTo>
                <a:cubicBezTo>
                  <a:pt x="411" y="323"/>
                  <a:pt x="454" y="366"/>
                  <a:pt x="454" y="419"/>
                </a:cubicBezTo>
                <a:lnTo>
                  <a:pt x="454" y="422"/>
                </a:lnTo>
                <a:lnTo>
                  <a:pt x="454" y="428"/>
                </a:lnTo>
                <a:lnTo>
                  <a:pt x="454" y="434"/>
                </a:lnTo>
                <a:lnTo>
                  <a:pt x="454" y="438"/>
                </a:lnTo>
                <a:lnTo>
                  <a:pt x="263" y="428"/>
                </a:lnTo>
                <a:lnTo>
                  <a:pt x="264" y="419"/>
                </a:lnTo>
                <a:lnTo>
                  <a:pt x="263" y="419"/>
                </a:lnTo>
                <a:cubicBezTo>
                  <a:pt x="263" y="366"/>
                  <a:pt x="306" y="323"/>
                  <a:pt x="359" y="323"/>
                </a:cubicBezTo>
                <a:lnTo>
                  <a:pt x="360" y="323"/>
                </a:lnTo>
                <a:cubicBezTo>
                  <a:pt x="413" y="323"/>
                  <a:pt x="456" y="366"/>
                  <a:pt x="456" y="419"/>
                </a:cubicBezTo>
                <a:cubicBezTo>
                  <a:pt x="456" y="472"/>
                  <a:pt x="413" y="515"/>
                  <a:pt x="360" y="515"/>
                </a:cubicBezTo>
                <a:lnTo>
                  <a:pt x="358" y="515"/>
                </a:lnTo>
                <a:cubicBezTo>
                  <a:pt x="330" y="515"/>
                  <a:pt x="303" y="503"/>
                  <a:pt x="285" y="482"/>
                </a:cubicBezTo>
                <a:cubicBezTo>
                  <a:pt x="267" y="460"/>
                  <a:pt x="259" y="432"/>
                  <a:pt x="264" y="404"/>
                </a:cubicBezTo>
                <a:lnTo>
                  <a:pt x="265" y="398"/>
                </a:lnTo>
                <a:lnTo>
                  <a:pt x="263" y="413"/>
                </a:lnTo>
                <a:lnTo>
                  <a:pt x="263" y="409"/>
                </a:lnTo>
                <a:cubicBezTo>
                  <a:pt x="263" y="356"/>
                  <a:pt x="306" y="313"/>
                  <a:pt x="359" y="313"/>
                </a:cubicBezTo>
                <a:cubicBezTo>
                  <a:pt x="412" y="313"/>
                  <a:pt x="455" y="356"/>
                  <a:pt x="455" y="409"/>
                </a:cubicBezTo>
                <a:lnTo>
                  <a:pt x="455" y="414"/>
                </a:lnTo>
                <a:lnTo>
                  <a:pt x="455" y="419"/>
                </a:lnTo>
                <a:cubicBezTo>
                  <a:pt x="455" y="472"/>
                  <a:pt x="412" y="515"/>
                  <a:pt x="359" y="515"/>
                </a:cubicBezTo>
                <a:cubicBezTo>
                  <a:pt x="306" y="515"/>
                  <a:pt x="263" y="472"/>
                  <a:pt x="263" y="419"/>
                </a:cubicBezTo>
                <a:lnTo>
                  <a:pt x="263" y="415"/>
                </a:lnTo>
                <a:lnTo>
                  <a:pt x="265" y="431"/>
                </a:lnTo>
                <a:lnTo>
                  <a:pt x="264" y="425"/>
                </a:lnTo>
                <a:cubicBezTo>
                  <a:pt x="262" y="417"/>
                  <a:pt x="262" y="408"/>
                  <a:pt x="263" y="399"/>
                </a:cubicBezTo>
                <a:lnTo>
                  <a:pt x="264" y="390"/>
                </a:lnTo>
                <a:lnTo>
                  <a:pt x="264" y="410"/>
                </a:lnTo>
                <a:lnTo>
                  <a:pt x="263" y="400"/>
                </a:lnTo>
                <a:cubicBezTo>
                  <a:pt x="260" y="373"/>
                  <a:pt x="269" y="346"/>
                  <a:pt x="287" y="326"/>
                </a:cubicBezTo>
                <a:cubicBezTo>
                  <a:pt x="305" y="306"/>
                  <a:pt x="331" y="294"/>
                  <a:pt x="358" y="294"/>
                </a:cubicBezTo>
                <a:lnTo>
                  <a:pt x="359" y="294"/>
                </a:lnTo>
                <a:lnTo>
                  <a:pt x="263" y="390"/>
                </a:lnTo>
                <a:lnTo>
                  <a:pt x="263" y="386"/>
                </a:lnTo>
                <a:lnTo>
                  <a:pt x="265" y="405"/>
                </a:lnTo>
                <a:lnTo>
                  <a:pt x="264" y="400"/>
                </a:lnTo>
                <a:cubicBezTo>
                  <a:pt x="263" y="394"/>
                  <a:pt x="262" y="388"/>
                  <a:pt x="262" y="381"/>
                </a:cubicBezTo>
                <a:lnTo>
                  <a:pt x="262" y="375"/>
                </a:lnTo>
                <a:lnTo>
                  <a:pt x="262" y="371"/>
                </a:lnTo>
                <a:cubicBezTo>
                  <a:pt x="262" y="327"/>
                  <a:pt x="293" y="288"/>
                  <a:pt x="336" y="278"/>
                </a:cubicBezTo>
                <a:cubicBezTo>
                  <a:pt x="380" y="268"/>
                  <a:pt x="424" y="289"/>
                  <a:pt x="444" y="329"/>
                </a:cubicBezTo>
                <a:lnTo>
                  <a:pt x="446" y="333"/>
                </a:lnTo>
                <a:cubicBezTo>
                  <a:pt x="451" y="341"/>
                  <a:pt x="454" y="350"/>
                  <a:pt x="455" y="360"/>
                </a:cubicBezTo>
                <a:lnTo>
                  <a:pt x="456" y="366"/>
                </a:lnTo>
                <a:cubicBezTo>
                  <a:pt x="461" y="394"/>
                  <a:pt x="453" y="422"/>
                  <a:pt x="435" y="444"/>
                </a:cubicBezTo>
                <a:cubicBezTo>
                  <a:pt x="416" y="465"/>
                  <a:pt x="390" y="477"/>
                  <a:pt x="361" y="477"/>
                </a:cubicBezTo>
                <a:lnTo>
                  <a:pt x="356" y="477"/>
                </a:lnTo>
                <a:cubicBezTo>
                  <a:pt x="303" y="477"/>
                  <a:pt x="260" y="434"/>
                  <a:pt x="260" y="381"/>
                </a:cubicBezTo>
                <a:cubicBezTo>
                  <a:pt x="260" y="328"/>
                  <a:pt x="303" y="285"/>
                  <a:pt x="356" y="285"/>
                </a:cubicBezTo>
                <a:lnTo>
                  <a:pt x="358" y="285"/>
                </a:lnTo>
                <a:lnTo>
                  <a:pt x="262" y="381"/>
                </a:lnTo>
                <a:lnTo>
                  <a:pt x="262" y="372"/>
                </a:lnTo>
                <a:lnTo>
                  <a:pt x="262" y="362"/>
                </a:lnTo>
                <a:cubicBezTo>
                  <a:pt x="262" y="356"/>
                  <a:pt x="263" y="350"/>
                  <a:pt x="264" y="344"/>
                </a:cubicBezTo>
                <a:lnTo>
                  <a:pt x="265" y="339"/>
                </a:lnTo>
                <a:lnTo>
                  <a:pt x="263" y="357"/>
                </a:lnTo>
                <a:lnTo>
                  <a:pt x="263" y="352"/>
                </a:lnTo>
                <a:lnTo>
                  <a:pt x="263" y="341"/>
                </a:lnTo>
                <a:lnTo>
                  <a:pt x="263" y="333"/>
                </a:lnTo>
                <a:cubicBezTo>
                  <a:pt x="263" y="280"/>
                  <a:pt x="306" y="237"/>
                  <a:pt x="359" y="237"/>
                </a:cubicBezTo>
                <a:cubicBezTo>
                  <a:pt x="412" y="237"/>
                  <a:pt x="455" y="280"/>
                  <a:pt x="455" y="333"/>
                </a:cubicBezTo>
                <a:lnTo>
                  <a:pt x="455" y="336"/>
                </a:lnTo>
                <a:lnTo>
                  <a:pt x="455" y="343"/>
                </a:lnTo>
                <a:lnTo>
                  <a:pt x="455" y="349"/>
                </a:lnTo>
                <a:lnTo>
                  <a:pt x="455" y="352"/>
                </a:lnTo>
                <a:lnTo>
                  <a:pt x="266" y="329"/>
                </a:lnTo>
                <a:lnTo>
                  <a:pt x="268" y="321"/>
                </a:lnTo>
                <a:lnTo>
                  <a:pt x="269" y="316"/>
                </a:lnTo>
                <a:cubicBezTo>
                  <a:pt x="278" y="267"/>
                  <a:pt x="323" y="233"/>
                  <a:pt x="372" y="238"/>
                </a:cubicBezTo>
                <a:cubicBezTo>
                  <a:pt x="422" y="242"/>
                  <a:pt x="459" y="284"/>
                  <a:pt x="459" y="333"/>
                </a:cubicBezTo>
                <a:lnTo>
                  <a:pt x="459" y="348"/>
                </a:lnTo>
                <a:lnTo>
                  <a:pt x="459" y="362"/>
                </a:lnTo>
                <a:cubicBezTo>
                  <a:pt x="459" y="407"/>
                  <a:pt x="429" y="446"/>
                  <a:pt x="386" y="456"/>
                </a:cubicBezTo>
                <a:cubicBezTo>
                  <a:pt x="342" y="466"/>
                  <a:pt x="298" y="445"/>
                  <a:pt x="278" y="405"/>
                </a:cubicBezTo>
                <a:lnTo>
                  <a:pt x="277" y="403"/>
                </a:lnTo>
                <a:cubicBezTo>
                  <a:pt x="270" y="390"/>
                  <a:pt x="266" y="375"/>
                  <a:pt x="266" y="360"/>
                </a:cubicBezTo>
                <a:lnTo>
                  <a:pt x="266" y="352"/>
                </a:lnTo>
                <a:lnTo>
                  <a:pt x="269" y="325"/>
                </a:lnTo>
                <a:lnTo>
                  <a:pt x="272" y="310"/>
                </a:lnTo>
                <a:lnTo>
                  <a:pt x="452" y="367"/>
                </a:lnTo>
                <a:lnTo>
                  <a:pt x="451" y="369"/>
                </a:lnTo>
                <a:lnTo>
                  <a:pt x="461" y="340"/>
                </a:lnTo>
                <a:lnTo>
                  <a:pt x="460" y="347"/>
                </a:lnTo>
                <a:lnTo>
                  <a:pt x="459" y="318"/>
                </a:lnTo>
                <a:lnTo>
                  <a:pt x="460" y="324"/>
                </a:lnTo>
                <a:lnTo>
                  <a:pt x="451" y="297"/>
                </a:lnTo>
                <a:lnTo>
                  <a:pt x="453" y="301"/>
                </a:lnTo>
                <a:lnTo>
                  <a:pt x="271" y="343"/>
                </a:lnTo>
                <a:lnTo>
                  <a:pt x="271" y="338"/>
                </a:lnTo>
                <a:lnTo>
                  <a:pt x="273" y="357"/>
                </a:lnTo>
                <a:lnTo>
                  <a:pt x="272" y="352"/>
                </a:lnTo>
                <a:cubicBezTo>
                  <a:pt x="262" y="300"/>
                  <a:pt x="296" y="250"/>
                  <a:pt x="348" y="239"/>
                </a:cubicBezTo>
                <a:cubicBezTo>
                  <a:pt x="400" y="229"/>
                  <a:pt x="450" y="263"/>
                  <a:pt x="461" y="315"/>
                </a:cubicBezTo>
                <a:lnTo>
                  <a:pt x="462" y="320"/>
                </a:lnTo>
                <a:cubicBezTo>
                  <a:pt x="463" y="326"/>
                  <a:pt x="463" y="332"/>
                  <a:pt x="463" y="338"/>
                </a:cubicBezTo>
                <a:lnTo>
                  <a:pt x="463" y="343"/>
                </a:lnTo>
                <a:cubicBezTo>
                  <a:pt x="463" y="396"/>
                  <a:pt x="420" y="439"/>
                  <a:pt x="367" y="439"/>
                </a:cubicBezTo>
                <a:cubicBezTo>
                  <a:pt x="314" y="439"/>
                  <a:pt x="271" y="396"/>
                  <a:pt x="271" y="343"/>
                </a:cubicBezTo>
                <a:lnTo>
                  <a:pt x="271" y="339"/>
                </a:lnTo>
                <a:lnTo>
                  <a:pt x="271" y="333"/>
                </a:lnTo>
                <a:lnTo>
                  <a:pt x="273" y="314"/>
                </a:lnTo>
                <a:lnTo>
                  <a:pt x="272" y="316"/>
                </a:lnTo>
                <a:lnTo>
                  <a:pt x="283" y="359"/>
                </a:lnTo>
                <a:lnTo>
                  <a:pt x="282" y="357"/>
                </a:lnTo>
                <a:lnTo>
                  <a:pt x="463" y="314"/>
                </a:lnTo>
                <a:lnTo>
                  <a:pt x="463" y="322"/>
                </a:lnTo>
                <a:lnTo>
                  <a:pt x="463" y="334"/>
                </a:lnTo>
                <a:lnTo>
                  <a:pt x="463" y="346"/>
                </a:lnTo>
                <a:lnTo>
                  <a:pt x="463" y="352"/>
                </a:lnTo>
                <a:lnTo>
                  <a:pt x="300" y="285"/>
                </a:lnTo>
                <a:lnTo>
                  <a:pt x="301" y="284"/>
                </a:lnTo>
                <a:lnTo>
                  <a:pt x="272" y="351"/>
                </a:lnTo>
                <a:lnTo>
                  <a:pt x="272" y="345"/>
                </a:lnTo>
                <a:lnTo>
                  <a:pt x="274" y="325"/>
                </a:lnTo>
                <a:lnTo>
                  <a:pt x="369" y="429"/>
                </a:lnTo>
                <a:lnTo>
                  <a:pt x="367" y="429"/>
                </a:lnTo>
                <a:cubicBezTo>
                  <a:pt x="314" y="429"/>
                  <a:pt x="271" y="386"/>
                  <a:pt x="271" y="333"/>
                </a:cubicBezTo>
                <a:lnTo>
                  <a:pt x="271" y="326"/>
                </a:lnTo>
                <a:lnTo>
                  <a:pt x="271" y="316"/>
                </a:lnTo>
                <a:lnTo>
                  <a:pt x="271" y="308"/>
                </a:lnTo>
                <a:cubicBezTo>
                  <a:pt x="271" y="298"/>
                  <a:pt x="273" y="288"/>
                  <a:pt x="276" y="278"/>
                </a:cubicBezTo>
                <a:lnTo>
                  <a:pt x="277" y="275"/>
                </a:lnTo>
                <a:cubicBezTo>
                  <a:pt x="292" y="230"/>
                  <a:pt x="337" y="203"/>
                  <a:pt x="384" y="211"/>
                </a:cubicBezTo>
                <a:cubicBezTo>
                  <a:pt x="430" y="218"/>
                  <a:pt x="464" y="258"/>
                  <a:pt x="464" y="305"/>
                </a:cubicBezTo>
                <a:lnTo>
                  <a:pt x="464" y="312"/>
                </a:lnTo>
                <a:lnTo>
                  <a:pt x="465" y="318"/>
                </a:lnTo>
                <a:lnTo>
                  <a:pt x="465" y="338"/>
                </a:lnTo>
                <a:lnTo>
                  <a:pt x="465" y="343"/>
                </a:lnTo>
                <a:cubicBezTo>
                  <a:pt x="465" y="396"/>
                  <a:pt x="422" y="439"/>
                  <a:pt x="369" y="439"/>
                </a:cubicBezTo>
                <a:cubicBezTo>
                  <a:pt x="316" y="439"/>
                  <a:pt x="273" y="396"/>
                  <a:pt x="273" y="343"/>
                </a:cubicBezTo>
                <a:lnTo>
                  <a:pt x="273" y="335"/>
                </a:lnTo>
                <a:lnTo>
                  <a:pt x="273" y="327"/>
                </a:lnTo>
                <a:lnTo>
                  <a:pt x="272" y="310"/>
                </a:lnTo>
                <a:lnTo>
                  <a:pt x="271" y="295"/>
                </a:lnTo>
                <a:cubicBezTo>
                  <a:pt x="271" y="246"/>
                  <a:pt x="309" y="205"/>
                  <a:pt x="358" y="200"/>
                </a:cubicBezTo>
                <a:cubicBezTo>
                  <a:pt x="407" y="195"/>
                  <a:pt x="452" y="228"/>
                  <a:pt x="462" y="277"/>
                </a:cubicBezTo>
                <a:lnTo>
                  <a:pt x="463" y="282"/>
                </a:lnTo>
                <a:lnTo>
                  <a:pt x="465" y="308"/>
                </a:lnTo>
                <a:cubicBezTo>
                  <a:pt x="466" y="313"/>
                  <a:pt x="466" y="319"/>
                  <a:pt x="465" y="325"/>
                </a:cubicBezTo>
                <a:lnTo>
                  <a:pt x="463" y="344"/>
                </a:lnTo>
                <a:lnTo>
                  <a:pt x="463" y="341"/>
                </a:lnTo>
                <a:lnTo>
                  <a:pt x="463" y="343"/>
                </a:lnTo>
                <a:cubicBezTo>
                  <a:pt x="463" y="396"/>
                  <a:pt x="420" y="439"/>
                  <a:pt x="367" y="439"/>
                </a:cubicBezTo>
                <a:cubicBezTo>
                  <a:pt x="314" y="439"/>
                  <a:pt x="271" y="396"/>
                  <a:pt x="271" y="343"/>
                </a:cubicBezTo>
                <a:lnTo>
                  <a:pt x="271" y="337"/>
                </a:lnTo>
                <a:lnTo>
                  <a:pt x="271" y="327"/>
                </a:lnTo>
                <a:lnTo>
                  <a:pt x="271" y="318"/>
                </a:lnTo>
                <a:cubicBezTo>
                  <a:pt x="271" y="311"/>
                  <a:pt x="272" y="303"/>
                  <a:pt x="274" y="295"/>
                </a:cubicBezTo>
                <a:lnTo>
                  <a:pt x="275" y="291"/>
                </a:lnTo>
                <a:cubicBezTo>
                  <a:pt x="287" y="244"/>
                  <a:pt x="332" y="213"/>
                  <a:pt x="380" y="219"/>
                </a:cubicBezTo>
                <a:cubicBezTo>
                  <a:pt x="428" y="225"/>
                  <a:pt x="464" y="266"/>
                  <a:pt x="464" y="314"/>
                </a:cubicBezTo>
                <a:lnTo>
                  <a:pt x="464" y="320"/>
                </a:lnTo>
                <a:lnTo>
                  <a:pt x="465" y="324"/>
                </a:lnTo>
                <a:lnTo>
                  <a:pt x="465" y="344"/>
                </a:lnTo>
                <a:lnTo>
                  <a:pt x="465" y="352"/>
                </a:lnTo>
                <a:cubicBezTo>
                  <a:pt x="465" y="405"/>
                  <a:pt x="422" y="448"/>
                  <a:pt x="369" y="448"/>
                </a:cubicBezTo>
                <a:cubicBezTo>
                  <a:pt x="316" y="448"/>
                  <a:pt x="273" y="405"/>
                  <a:pt x="273" y="352"/>
                </a:cubicBezTo>
                <a:lnTo>
                  <a:pt x="273" y="351"/>
                </a:lnTo>
                <a:lnTo>
                  <a:pt x="273" y="355"/>
                </a:lnTo>
                <a:cubicBezTo>
                  <a:pt x="272" y="349"/>
                  <a:pt x="272" y="343"/>
                  <a:pt x="273" y="337"/>
                </a:cubicBezTo>
                <a:lnTo>
                  <a:pt x="274" y="322"/>
                </a:lnTo>
                <a:lnTo>
                  <a:pt x="273" y="314"/>
                </a:lnTo>
                <a:lnTo>
                  <a:pt x="273" y="306"/>
                </a:lnTo>
                <a:lnTo>
                  <a:pt x="302" y="374"/>
                </a:lnTo>
                <a:lnTo>
                  <a:pt x="301" y="373"/>
                </a:lnTo>
                <a:lnTo>
                  <a:pt x="464" y="305"/>
                </a:lnTo>
                <a:lnTo>
                  <a:pt x="464" y="312"/>
                </a:lnTo>
                <a:lnTo>
                  <a:pt x="464" y="323"/>
                </a:lnTo>
                <a:lnTo>
                  <a:pt x="464" y="335"/>
                </a:lnTo>
                <a:lnTo>
                  <a:pt x="464" y="343"/>
                </a:lnTo>
                <a:lnTo>
                  <a:pt x="456" y="304"/>
                </a:lnTo>
                <a:lnTo>
                  <a:pt x="460" y="313"/>
                </a:lnTo>
                <a:cubicBezTo>
                  <a:pt x="468" y="332"/>
                  <a:pt x="470" y="352"/>
                  <a:pt x="467" y="371"/>
                </a:cubicBezTo>
                <a:lnTo>
                  <a:pt x="465" y="381"/>
                </a:lnTo>
                <a:cubicBezTo>
                  <a:pt x="456" y="426"/>
                  <a:pt x="416" y="458"/>
                  <a:pt x="370" y="458"/>
                </a:cubicBezTo>
                <a:lnTo>
                  <a:pt x="369" y="458"/>
                </a:lnTo>
                <a:cubicBezTo>
                  <a:pt x="342" y="458"/>
                  <a:pt x="316" y="447"/>
                  <a:pt x="298" y="427"/>
                </a:cubicBezTo>
                <a:cubicBezTo>
                  <a:pt x="280" y="407"/>
                  <a:pt x="271" y="380"/>
                  <a:pt x="274" y="353"/>
                </a:cubicBezTo>
                <a:lnTo>
                  <a:pt x="275" y="343"/>
                </a:lnTo>
                <a:lnTo>
                  <a:pt x="276" y="333"/>
                </a:lnTo>
                <a:lnTo>
                  <a:pt x="277" y="362"/>
                </a:lnTo>
                <a:lnTo>
                  <a:pt x="275" y="352"/>
                </a:lnTo>
                <a:cubicBezTo>
                  <a:pt x="270" y="324"/>
                  <a:pt x="277" y="295"/>
                  <a:pt x="295" y="273"/>
                </a:cubicBezTo>
                <a:cubicBezTo>
                  <a:pt x="313" y="250"/>
                  <a:pt x="341" y="237"/>
                  <a:pt x="369" y="237"/>
                </a:cubicBezTo>
                <a:lnTo>
                  <a:pt x="372" y="237"/>
                </a:lnTo>
                <a:cubicBezTo>
                  <a:pt x="399" y="237"/>
                  <a:pt x="425" y="249"/>
                  <a:pt x="443" y="269"/>
                </a:cubicBezTo>
                <a:cubicBezTo>
                  <a:pt x="462" y="289"/>
                  <a:pt x="471" y="315"/>
                  <a:pt x="468" y="342"/>
                </a:cubicBezTo>
                <a:lnTo>
                  <a:pt x="467" y="353"/>
                </a:lnTo>
                <a:lnTo>
                  <a:pt x="466" y="364"/>
                </a:lnTo>
                <a:cubicBezTo>
                  <a:pt x="459" y="417"/>
                  <a:pt x="411" y="454"/>
                  <a:pt x="359" y="448"/>
                </a:cubicBezTo>
                <a:cubicBezTo>
                  <a:pt x="306" y="441"/>
                  <a:pt x="269" y="393"/>
                  <a:pt x="275" y="341"/>
                </a:cubicBezTo>
                <a:lnTo>
                  <a:pt x="276" y="333"/>
                </a:lnTo>
                <a:lnTo>
                  <a:pt x="277" y="325"/>
                </a:lnTo>
                <a:lnTo>
                  <a:pt x="372" y="429"/>
                </a:lnTo>
                <a:lnTo>
                  <a:pt x="371" y="429"/>
                </a:lnTo>
                <a:lnTo>
                  <a:pt x="467" y="333"/>
                </a:lnTo>
                <a:lnTo>
                  <a:pt x="467" y="340"/>
                </a:lnTo>
                <a:lnTo>
                  <a:pt x="466" y="323"/>
                </a:lnTo>
                <a:lnTo>
                  <a:pt x="468" y="334"/>
                </a:lnTo>
                <a:lnTo>
                  <a:pt x="470" y="348"/>
                </a:lnTo>
                <a:lnTo>
                  <a:pt x="470" y="362"/>
                </a:lnTo>
                <a:cubicBezTo>
                  <a:pt x="470" y="415"/>
                  <a:pt x="427" y="458"/>
                  <a:pt x="374" y="458"/>
                </a:cubicBezTo>
                <a:cubicBezTo>
                  <a:pt x="321" y="458"/>
                  <a:pt x="278" y="415"/>
                  <a:pt x="278" y="362"/>
                </a:cubicBezTo>
                <a:lnTo>
                  <a:pt x="278" y="354"/>
                </a:lnTo>
                <a:lnTo>
                  <a:pt x="278" y="338"/>
                </a:lnTo>
                <a:lnTo>
                  <a:pt x="278" y="323"/>
                </a:lnTo>
                <a:lnTo>
                  <a:pt x="278" y="325"/>
                </a:lnTo>
                <a:cubicBezTo>
                  <a:pt x="272" y="273"/>
                  <a:pt x="309" y="227"/>
                  <a:pt x="360" y="219"/>
                </a:cubicBezTo>
                <a:cubicBezTo>
                  <a:pt x="412" y="212"/>
                  <a:pt x="460" y="247"/>
                  <a:pt x="468" y="299"/>
                </a:cubicBezTo>
                <a:lnTo>
                  <a:pt x="469" y="305"/>
                </a:lnTo>
                <a:cubicBezTo>
                  <a:pt x="470" y="310"/>
                  <a:pt x="470" y="315"/>
                  <a:pt x="470" y="320"/>
                </a:cubicBezTo>
                <a:lnTo>
                  <a:pt x="470" y="333"/>
                </a:lnTo>
                <a:lnTo>
                  <a:pt x="471" y="334"/>
                </a:lnTo>
                <a:lnTo>
                  <a:pt x="375" y="247"/>
                </a:lnTo>
                <a:lnTo>
                  <a:pt x="376" y="247"/>
                </a:lnTo>
                <a:cubicBezTo>
                  <a:pt x="429" y="247"/>
                  <a:pt x="472" y="290"/>
                  <a:pt x="472" y="343"/>
                </a:cubicBezTo>
                <a:lnTo>
                  <a:pt x="472" y="349"/>
                </a:lnTo>
                <a:lnTo>
                  <a:pt x="473" y="348"/>
                </a:lnTo>
                <a:lnTo>
                  <a:pt x="473" y="367"/>
                </a:lnTo>
                <a:lnTo>
                  <a:pt x="473" y="371"/>
                </a:lnTo>
                <a:lnTo>
                  <a:pt x="292" y="329"/>
                </a:lnTo>
                <a:lnTo>
                  <a:pt x="293" y="327"/>
                </a:lnTo>
                <a:lnTo>
                  <a:pt x="282" y="369"/>
                </a:lnTo>
                <a:lnTo>
                  <a:pt x="282" y="363"/>
                </a:lnTo>
                <a:lnTo>
                  <a:pt x="282" y="352"/>
                </a:lnTo>
                <a:cubicBezTo>
                  <a:pt x="282" y="299"/>
                  <a:pt x="325" y="256"/>
                  <a:pt x="378" y="256"/>
                </a:cubicBezTo>
                <a:lnTo>
                  <a:pt x="379" y="256"/>
                </a:lnTo>
                <a:lnTo>
                  <a:pt x="284" y="341"/>
                </a:lnTo>
                <a:lnTo>
                  <a:pt x="285" y="333"/>
                </a:lnTo>
                <a:lnTo>
                  <a:pt x="286" y="325"/>
                </a:lnTo>
                <a:lnTo>
                  <a:pt x="285" y="321"/>
                </a:lnTo>
                <a:lnTo>
                  <a:pt x="285" y="314"/>
                </a:lnTo>
                <a:cubicBezTo>
                  <a:pt x="285" y="261"/>
                  <a:pt x="328" y="218"/>
                  <a:pt x="381" y="218"/>
                </a:cubicBezTo>
                <a:cubicBezTo>
                  <a:pt x="434" y="218"/>
                  <a:pt x="477" y="261"/>
                  <a:pt x="477" y="314"/>
                </a:cubicBezTo>
                <a:lnTo>
                  <a:pt x="477" y="318"/>
                </a:lnTo>
                <a:lnTo>
                  <a:pt x="478" y="315"/>
                </a:lnTo>
                <a:lnTo>
                  <a:pt x="478" y="333"/>
                </a:lnTo>
                <a:cubicBezTo>
                  <a:pt x="478" y="386"/>
                  <a:pt x="435" y="429"/>
                  <a:pt x="382" y="429"/>
                </a:cubicBezTo>
                <a:cubicBezTo>
                  <a:pt x="329" y="429"/>
                  <a:pt x="286" y="386"/>
                  <a:pt x="286" y="333"/>
                </a:cubicBezTo>
                <a:lnTo>
                  <a:pt x="286" y="322"/>
                </a:lnTo>
                <a:lnTo>
                  <a:pt x="286" y="302"/>
                </a:lnTo>
                <a:lnTo>
                  <a:pt x="286" y="284"/>
                </a:lnTo>
                <a:lnTo>
                  <a:pt x="286" y="276"/>
                </a:lnTo>
                <a:lnTo>
                  <a:pt x="478" y="288"/>
                </a:lnTo>
                <a:lnTo>
                  <a:pt x="477" y="296"/>
                </a:lnTo>
                <a:lnTo>
                  <a:pt x="477" y="302"/>
                </a:lnTo>
                <a:lnTo>
                  <a:pt x="477" y="322"/>
                </a:lnTo>
                <a:lnTo>
                  <a:pt x="477" y="333"/>
                </a:lnTo>
                <a:lnTo>
                  <a:pt x="287" y="315"/>
                </a:lnTo>
                <a:lnTo>
                  <a:pt x="288" y="310"/>
                </a:lnTo>
                <a:lnTo>
                  <a:pt x="289" y="301"/>
                </a:lnTo>
                <a:lnTo>
                  <a:pt x="288" y="314"/>
                </a:lnTo>
                <a:lnTo>
                  <a:pt x="288" y="309"/>
                </a:lnTo>
                <a:lnTo>
                  <a:pt x="291" y="333"/>
                </a:lnTo>
                <a:lnTo>
                  <a:pt x="290" y="329"/>
                </a:lnTo>
                <a:cubicBezTo>
                  <a:pt x="288" y="321"/>
                  <a:pt x="287" y="313"/>
                  <a:pt x="287" y="305"/>
                </a:cubicBezTo>
                <a:lnTo>
                  <a:pt x="287" y="293"/>
                </a:lnTo>
                <a:lnTo>
                  <a:pt x="287" y="287"/>
                </a:lnTo>
                <a:cubicBezTo>
                  <a:pt x="287" y="262"/>
                  <a:pt x="298" y="238"/>
                  <a:pt x="316" y="220"/>
                </a:cubicBezTo>
                <a:lnTo>
                  <a:pt x="317" y="219"/>
                </a:lnTo>
                <a:cubicBezTo>
                  <a:pt x="344" y="191"/>
                  <a:pt x="385" y="183"/>
                  <a:pt x="421" y="198"/>
                </a:cubicBezTo>
                <a:cubicBezTo>
                  <a:pt x="457" y="213"/>
                  <a:pt x="480" y="248"/>
                  <a:pt x="480" y="286"/>
                </a:cubicBezTo>
                <a:lnTo>
                  <a:pt x="480" y="290"/>
                </a:lnTo>
                <a:lnTo>
                  <a:pt x="481" y="289"/>
                </a:lnTo>
                <a:lnTo>
                  <a:pt x="481" y="309"/>
                </a:lnTo>
                <a:lnTo>
                  <a:pt x="481" y="314"/>
                </a:lnTo>
                <a:lnTo>
                  <a:pt x="385" y="218"/>
                </a:lnTo>
                <a:lnTo>
                  <a:pt x="386" y="218"/>
                </a:lnTo>
                <a:lnTo>
                  <a:pt x="293" y="291"/>
                </a:lnTo>
                <a:lnTo>
                  <a:pt x="294" y="287"/>
                </a:lnTo>
                <a:lnTo>
                  <a:pt x="294" y="287"/>
                </a:lnTo>
                <a:lnTo>
                  <a:pt x="482" y="329"/>
                </a:lnTo>
                <a:lnTo>
                  <a:pt x="480" y="337"/>
                </a:lnTo>
                <a:lnTo>
                  <a:pt x="479" y="342"/>
                </a:lnTo>
                <a:lnTo>
                  <a:pt x="464" y="271"/>
                </a:lnTo>
                <a:lnTo>
                  <a:pt x="468" y="277"/>
                </a:lnTo>
                <a:lnTo>
                  <a:pt x="456" y="263"/>
                </a:lnTo>
                <a:lnTo>
                  <a:pt x="459" y="266"/>
                </a:lnTo>
                <a:lnTo>
                  <a:pt x="300" y="364"/>
                </a:lnTo>
                <a:lnTo>
                  <a:pt x="298" y="358"/>
                </a:lnTo>
                <a:lnTo>
                  <a:pt x="297" y="355"/>
                </a:lnTo>
                <a:lnTo>
                  <a:pt x="388" y="420"/>
                </a:lnTo>
                <a:lnTo>
                  <a:pt x="387" y="420"/>
                </a:lnTo>
                <a:lnTo>
                  <a:pt x="483" y="324"/>
                </a:lnTo>
                <a:lnTo>
                  <a:pt x="483" y="329"/>
                </a:lnTo>
                <a:lnTo>
                  <a:pt x="483" y="338"/>
                </a:lnTo>
                <a:lnTo>
                  <a:pt x="484" y="337"/>
                </a:lnTo>
                <a:lnTo>
                  <a:pt x="484" y="334"/>
                </a:lnTo>
                <a:lnTo>
                  <a:pt x="304" y="310"/>
                </a:lnTo>
                <a:lnTo>
                  <a:pt x="305" y="308"/>
                </a:lnTo>
                <a:lnTo>
                  <a:pt x="294" y="350"/>
                </a:lnTo>
                <a:lnTo>
                  <a:pt x="294" y="343"/>
                </a:lnTo>
                <a:lnTo>
                  <a:pt x="294" y="327"/>
                </a:lnTo>
                <a:lnTo>
                  <a:pt x="294" y="329"/>
                </a:lnTo>
                <a:lnTo>
                  <a:pt x="293" y="314"/>
                </a:lnTo>
                <a:cubicBezTo>
                  <a:pt x="293" y="261"/>
                  <a:pt x="336" y="218"/>
                  <a:pt x="389" y="218"/>
                </a:cubicBezTo>
                <a:cubicBezTo>
                  <a:pt x="442" y="218"/>
                  <a:pt x="485" y="261"/>
                  <a:pt x="485" y="314"/>
                </a:cubicBezTo>
                <a:lnTo>
                  <a:pt x="485" y="316"/>
                </a:lnTo>
                <a:lnTo>
                  <a:pt x="485" y="322"/>
                </a:lnTo>
                <a:lnTo>
                  <a:pt x="485" y="333"/>
                </a:lnTo>
                <a:lnTo>
                  <a:pt x="389" y="237"/>
                </a:lnTo>
                <a:lnTo>
                  <a:pt x="390" y="237"/>
                </a:lnTo>
                <a:lnTo>
                  <a:pt x="294" y="333"/>
                </a:lnTo>
                <a:lnTo>
                  <a:pt x="294" y="325"/>
                </a:lnTo>
                <a:lnTo>
                  <a:pt x="294" y="313"/>
                </a:lnTo>
                <a:lnTo>
                  <a:pt x="294" y="301"/>
                </a:lnTo>
                <a:lnTo>
                  <a:pt x="294" y="295"/>
                </a:lnTo>
                <a:cubicBezTo>
                  <a:pt x="294" y="242"/>
                  <a:pt x="337" y="199"/>
                  <a:pt x="390" y="199"/>
                </a:cubicBezTo>
                <a:cubicBezTo>
                  <a:pt x="443" y="199"/>
                  <a:pt x="486" y="242"/>
                  <a:pt x="486" y="295"/>
                </a:cubicBezTo>
                <a:lnTo>
                  <a:pt x="486" y="297"/>
                </a:lnTo>
                <a:lnTo>
                  <a:pt x="485" y="282"/>
                </a:lnTo>
                <a:lnTo>
                  <a:pt x="486" y="288"/>
                </a:lnTo>
                <a:lnTo>
                  <a:pt x="488" y="300"/>
                </a:lnTo>
                <a:lnTo>
                  <a:pt x="488" y="314"/>
                </a:lnTo>
                <a:cubicBezTo>
                  <a:pt x="488" y="365"/>
                  <a:pt x="450" y="407"/>
                  <a:pt x="399" y="410"/>
                </a:cubicBezTo>
                <a:cubicBezTo>
                  <a:pt x="349" y="414"/>
                  <a:pt x="305" y="378"/>
                  <a:pt x="297" y="328"/>
                </a:cubicBezTo>
                <a:lnTo>
                  <a:pt x="296" y="321"/>
                </a:lnTo>
                <a:lnTo>
                  <a:pt x="295" y="303"/>
                </a:lnTo>
                <a:cubicBezTo>
                  <a:pt x="294" y="296"/>
                  <a:pt x="294" y="288"/>
                  <a:pt x="296" y="280"/>
                </a:cubicBezTo>
                <a:lnTo>
                  <a:pt x="298" y="268"/>
                </a:lnTo>
                <a:lnTo>
                  <a:pt x="298" y="263"/>
                </a:lnTo>
                <a:cubicBezTo>
                  <a:pt x="306" y="213"/>
                  <a:pt x="350" y="177"/>
                  <a:pt x="400" y="181"/>
                </a:cubicBezTo>
                <a:cubicBezTo>
                  <a:pt x="451" y="184"/>
                  <a:pt x="489" y="226"/>
                  <a:pt x="489" y="276"/>
                </a:cubicBezTo>
                <a:lnTo>
                  <a:pt x="489" y="284"/>
                </a:lnTo>
                <a:lnTo>
                  <a:pt x="488" y="304"/>
                </a:lnTo>
                <a:lnTo>
                  <a:pt x="392" y="199"/>
                </a:lnTo>
                <a:lnTo>
                  <a:pt x="393" y="199"/>
                </a:lnTo>
                <a:cubicBezTo>
                  <a:pt x="446" y="199"/>
                  <a:pt x="489" y="242"/>
                  <a:pt x="489" y="295"/>
                </a:cubicBezTo>
                <a:lnTo>
                  <a:pt x="489" y="310"/>
                </a:lnTo>
                <a:lnTo>
                  <a:pt x="490" y="329"/>
                </a:lnTo>
                <a:lnTo>
                  <a:pt x="490" y="354"/>
                </a:lnTo>
                <a:lnTo>
                  <a:pt x="490" y="362"/>
                </a:lnTo>
                <a:cubicBezTo>
                  <a:pt x="490" y="415"/>
                  <a:pt x="447" y="458"/>
                  <a:pt x="394" y="458"/>
                </a:cubicBezTo>
                <a:cubicBezTo>
                  <a:pt x="341" y="458"/>
                  <a:pt x="298" y="415"/>
                  <a:pt x="298" y="362"/>
                </a:cubicBezTo>
                <a:lnTo>
                  <a:pt x="298" y="358"/>
                </a:lnTo>
                <a:lnTo>
                  <a:pt x="298" y="350"/>
                </a:lnTo>
                <a:lnTo>
                  <a:pt x="298" y="329"/>
                </a:lnTo>
                <a:lnTo>
                  <a:pt x="297" y="303"/>
                </a:lnTo>
                <a:lnTo>
                  <a:pt x="296" y="290"/>
                </a:lnTo>
                <a:lnTo>
                  <a:pt x="296" y="286"/>
                </a:lnTo>
                <a:cubicBezTo>
                  <a:pt x="296" y="237"/>
                  <a:pt x="334" y="196"/>
                  <a:pt x="383" y="191"/>
                </a:cubicBezTo>
                <a:cubicBezTo>
                  <a:pt x="432" y="186"/>
                  <a:pt x="477" y="219"/>
                  <a:pt x="487" y="268"/>
                </a:cubicBezTo>
                <a:lnTo>
                  <a:pt x="488" y="273"/>
                </a:lnTo>
                <a:lnTo>
                  <a:pt x="490" y="301"/>
                </a:lnTo>
                <a:lnTo>
                  <a:pt x="491" y="319"/>
                </a:lnTo>
                <a:lnTo>
                  <a:pt x="492" y="323"/>
                </a:lnTo>
                <a:lnTo>
                  <a:pt x="300" y="333"/>
                </a:lnTo>
                <a:lnTo>
                  <a:pt x="300" y="330"/>
                </a:lnTo>
                <a:lnTo>
                  <a:pt x="300" y="334"/>
                </a:lnTo>
                <a:lnTo>
                  <a:pt x="299" y="329"/>
                </a:lnTo>
                <a:cubicBezTo>
                  <a:pt x="298" y="323"/>
                  <a:pt x="297" y="317"/>
                  <a:pt x="297" y="311"/>
                </a:cubicBezTo>
                <a:lnTo>
                  <a:pt x="297" y="305"/>
                </a:lnTo>
                <a:cubicBezTo>
                  <a:pt x="297" y="252"/>
                  <a:pt x="340" y="209"/>
                  <a:pt x="393" y="209"/>
                </a:cubicBezTo>
                <a:lnTo>
                  <a:pt x="394" y="209"/>
                </a:lnTo>
                <a:lnTo>
                  <a:pt x="298" y="305"/>
                </a:lnTo>
                <a:lnTo>
                  <a:pt x="298" y="296"/>
                </a:lnTo>
                <a:lnTo>
                  <a:pt x="298" y="283"/>
                </a:lnTo>
                <a:lnTo>
                  <a:pt x="298" y="271"/>
                </a:lnTo>
                <a:lnTo>
                  <a:pt x="298" y="267"/>
                </a:lnTo>
                <a:cubicBezTo>
                  <a:pt x="298" y="214"/>
                  <a:pt x="341" y="171"/>
                  <a:pt x="394" y="171"/>
                </a:cubicBezTo>
                <a:cubicBezTo>
                  <a:pt x="447" y="171"/>
                  <a:pt x="490" y="214"/>
                  <a:pt x="490" y="267"/>
                </a:cubicBezTo>
                <a:lnTo>
                  <a:pt x="490" y="275"/>
                </a:lnTo>
                <a:lnTo>
                  <a:pt x="490" y="291"/>
                </a:lnTo>
                <a:lnTo>
                  <a:pt x="490" y="306"/>
                </a:lnTo>
                <a:lnTo>
                  <a:pt x="490" y="314"/>
                </a:lnTo>
                <a:lnTo>
                  <a:pt x="300" y="299"/>
                </a:lnTo>
                <a:lnTo>
                  <a:pt x="301" y="293"/>
                </a:lnTo>
                <a:lnTo>
                  <a:pt x="301" y="288"/>
                </a:lnTo>
                <a:lnTo>
                  <a:pt x="300" y="281"/>
                </a:lnTo>
                <a:cubicBezTo>
                  <a:pt x="300" y="275"/>
                  <a:pt x="301" y="269"/>
                  <a:pt x="302" y="263"/>
                </a:cubicBezTo>
                <a:lnTo>
                  <a:pt x="303" y="258"/>
                </a:lnTo>
                <a:cubicBezTo>
                  <a:pt x="313" y="209"/>
                  <a:pt x="358" y="176"/>
                  <a:pt x="407" y="181"/>
                </a:cubicBezTo>
                <a:cubicBezTo>
                  <a:pt x="456" y="186"/>
                  <a:pt x="493" y="227"/>
                  <a:pt x="493" y="276"/>
                </a:cubicBezTo>
                <a:lnTo>
                  <a:pt x="493" y="286"/>
                </a:lnTo>
                <a:lnTo>
                  <a:pt x="493" y="306"/>
                </a:lnTo>
                <a:lnTo>
                  <a:pt x="493" y="325"/>
                </a:lnTo>
                <a:lnTo>
                  <a:pt x="493" y="333"/>
                </a:lnTo>
                <a:cubicBezTo>
                  <a:pt x="493" y="386"/>
                  <a:pt x="450" y="429"/>
                  <a:pt x="397" y="429"/>
                </a:cubicBezTo>
                <a:cubicBezTo>
                  <a:pt x="344" y="429"/>
                  <a:pt x="301" y="386"/>
                  <a:pt x="301" y="333"/>
                </a:cubicBezTo>
                <a:lnTo>
                  <a:pt x="301" y="330"/>
                </a:lnTo>
                <a:lnTo>
                  <a:pt x="301" y="321"/>
                </a:lnTo>
                <a:lnTo>
                  <a:pt x="301" y="297"/>
                </a:lnTo>
                <a:lnTo>
                  <a:pt x="301" y="274"/>
                </a:lnTo>
                <a:lnTo>
                  <a:pt x="301" y="268"/>
                </a:lnTo>
                <a:lnTo>
                  <a:pt x="301" y="267"/>
                </a:lnTo>
                <a:cubicBezTo>
                  <a:pt x="301" y="214"/>
                  <a:pt x="344" y="171"/>
                  <a:pt x="397" y="171"/>
                </a:cubicBezTo>
                <a:cubicBezTo>
                  <a:pt x="450" y="171"/>
                  <a:pt x="493" y="214"/>
                  <a:pt x="493" y="267"/>
                </a:cubicBezTo>
                <a:lnTo>
                  <a:pt x="493" y="273"/>
                </a:lnTo>
                <a:lnTo>
                  <a:pt x="493" y="286"/>
                </a:lnTo>
                <a:lnTo>
                  <a:pt x="494" y="320"/>
                </a:lnTo>
                <a:lnTo>
                  <a:pt x="494" y="357"/>
                </a:lnTo>
                <a:lnTo>
                  <a:pt x="494" y="368"/>
                </a:lnTo>
                <a:lnTo>
                  <a:pt x="494" y="371"/>
                </a:lnTo>
                <a:cubicBezTo>
                  <a:pt x="494" y="424"/>
                  <a:pt x="451" y="467"/>
                  <a:pt x="398" y="467"/>
                </a:cubicBezTo>
                <a:cubicBezTo>
                  <a:pt x="345" y="467"/>
                  <a:pt x="302" y="424"/>
                  <a:pt x="302" y="371"/>
                </a:cubicBezTo>
                <a:lnTo>
                  <a:pt x="302" y="365"/>
                </a:lnTo>
                <a:lnTo>
                  <a:pt x="302" y="351"/>
                </a:lnTo>
                <a:lnTo>
                  <a:pt x="302" y="311"/>
                </a:lnTo>
                <a:lnTo>
                  <a:pt x="301" y="272"/>
                </a:lnTo>
                <a:lnTo>
                  <a:pt x="301" y="255"/>
                </a:lnTo>
                <a:lnTo>
                  <a:pt x="301" y="248"/>
                </a:lnTo>
                <a:cubicBezTo>
                  <a:pt x="301" y="195"/>
                  <a:pt x="344" y="152"/>
                  <a:pt x="397" y="152"/>
                </a:cubicBezTo>
                <a:cubicBezTo>
                  <a:pt x="450" y="152"/>
                  <a:pt x="493" y="195"/>
                  <a:pt x="493" y="248"/>
                </a:cubicBezTo>
                <a:lnTo>
                  <a:pt x="493" y="250"/>
                </a:lnTo>
                <a:lnTo>
                  <a:pt x="493" y="258"/>
                </a:lnTo>
                <a:lnTo>
                  <a:pt x="493" y="288"/>
                </a:lnTo>
                <a:lnTo>
                  <a:pt x="493" y="318"/>
                </a:lnTo>
                <a:lnTo>
                  <a:pt x="493" y="329"/>
                </a:lnTo>
                <a:lnTo>
                  <a:pt x="493" y="333"/>
                </a:lnTo>
                <a:cubicBezTo>
                  <a:pt x="493" y="386"/>
                  <a:pt x="450" y="429"/>
                  <a:pt x="397" y="429"/>
                </a:cubicBezTo>
                <a:cubicBezTo>
                  <a:pt x="344" y="429"/>
                  <a:pt x="301" y="386"/>
                  <a:pt x="301" y="333"/>
                </a:cubicBezTo>
                <a:lnTo>
                  <a:pt x="301" y="330"/>
                </a:lnTo>
                <a:lnTo>
                  <a:pt x="303" y="311"/>
                </a:lnTo>
                <a:lnTo>
                  <a:pt x="302" y="296"/>
                </a:lnTo>
                <a:lnTo>
                  <a:pt x="302" y="269"/>
                </a:lnTo>
                <a:lnTo>
                  <a:pt x="302" y="260"/>
                </a:lnTo>
                <a:lnTo>
                  <a:pt x="302" y="257"/>
                </a:lnTo>
                <a:cubicBezTo>
                  <a:pt x="302" y="204"/>
                  <a:pt x="345" y="161"/>
                  <a:pt x="398" y="161"/>
                </a:cubicBezTo>
                <a:cubicBezTo>
                  <a:pt x="451" y="161"/>
                  <a:pt x="494" y="204"/>
                  <a:pt x="494" y="257"/>
                </a:cubicBezTo>
                <a:lnTo>
                  <a:pt x="494" y="260"/>
                </a:lnTo>
                <a:lnTo>
                  <a:pt x="494" y="268"/>
                </a:lnTo>
                <a:lnTo>
                  <a:pt x="494" y="293"/>
                </a:lnTo>
                <a:lnTo>
                  <a:pt x="494" y="319"/>
                </a:lnTo>
                <a:lnTo>
                  <a:pt x="494" y="333"/>
                </a:lnTo>
                <a:cubicBezTo>
                  <a:pt x="494" y="386"/>
                  <a:pt x="451" y="429"/>
                  <a:pt x="398" y="429"/>
                </a:cubicBezTo>
                <a:cubicBezTo>
                  <a:pt x="345" y="429"/>
                  <a:pt x="302" y="386"/>
                  <a:pt x="302" y="333"/>
                </a:cubicBezTo>
                <a:lnTo>
                  <a:pt x="302" y="330"/>
                </a:lnTo>
                <a:lnTo>
                  <a:pt x="302" y="317"/>
                </a:lnTo>
                <a:lnTo>
                  <a:pt x="302" y="303"/>
                </a:lnTo>
                <a:lnTo>
                  <a:pt x="302" y="295"/>
                </a:lnTo>
                <a:cubicBezTo>
                  <a:pt x="302" y="242"/>
                  <a:pt x="345" y="199"/>
                  <a:pt x="398" y="199"/>
                </a:cubicBezTo>
                <a:cubicBezTo>
                  <a:pt x="451" y="199"/>
                  <a:pt x="494" y="242"/>
                  <a:pt x="494" y="295"/>
                </a:cubicBezTo>
                <a:lnTo>
                  <a:pt x="494" y="298"/>
                </a:lnTo>
                <a:lnTo>
                  <a:pt x="495" y="295"/>
                </a:lnTo>
                <a:lnTo>
                  <a:pt x="496" y="300"/>
                </a:lnTo>
                <a:cubicBezTo>
                  <a:pt x="496" y="304"/>
                  <a:pt x="496" y="309"/>
                  <a:pt x="496" y="313"/>
                </a:cubicBezTo>
                <a:lnTo>
                  <a:pt x="496" y="314"/>
                </a:lnTo>
                <a:cubicBezTo>
                  <a:pt x="496" y="367"/>
                  <a:pt x="453" y="410"/>
                  <a:pt x="400" y="410"/>
                </a:cubicBezTo>
                <a:cubicBezTo>
                  <a:pt x="347" y="410"/>
                  <a:pt x="304" y="367"/>
                  <a:pt x="304" y="314"/>
                </a:cubicBezTo>
                <a:lnTo>
                  <a:pt x="304" y="303"/>
                </a:lnTo>
                <a:lnTo>
                  <a:pt x="304" y="284"/>
                </a:lnTo>
                <a:lnTo>
                  <a:pt x="304" y="272"/>
                </a:lnTo>
                <a:lnTo>
                  <a:pt x="303" y="257"/>
                </a:lnTo>
                <a:cubicBezTo>
                  <a:pt x="303" y="204"/>
                  <a:pt x="346" y="161"/>
                  <a:pt x="399" y="161"/>
                </a:cubicBezTo>
                <a:cubicBezTo>
                  <a:pt x="452" y="161"/>
                  <a:pt x="495" y="204"/>
                  <a:pt x="495" y="257"/>
                </a:cubicBezTo>
                <a:lnTo>
                  <a:pt x="495" y="262"/>
                </a:lnTo>
                <a:lnTo>
                  <a:pt x="496" y="268"/>
                </a:lnTo>
                <a:lnTo>
                  <a:pt x="496" y="288"/>
                </a:lnTo>
                <a:lnTo>
                  <a:pt x="496" y="275"/>
                </a:lnTo>
                <a:lnTo>
                  <a:pt x="497" y="282"/>
                </a:lnTo>
                <a:lnTo>
                  <a:pt x="305" y="295"/>
                </a:lnTo>
                <a:lnTo>
                  <a:pt x="305" y="292"/>
                </a:lnTo>
                <a:lnTo>
                  <a:pt x="307" y="273"/>
                </a:lnTo>
                <a:lnTo>
                  <a:pt x="306" y="273"/>
                </a:lnTo>
                <a:lnTo>
                  <a:pt x="306" y="267"/>
                </a:lnTo>
                <a:cubicBezTo>
                  <a:pt x="306" y="214"/>
                  <a:pt x="349" y="171"/>
                  <a:pt x="402" y="171"/>
                </a:cubicBezTo>
                <a:cubicBezTo>
                  <a:pt x="455" y="171"/>
                  <a:pt x="498" y="214"/>
                  <a:pt x="498" y="267"/>
                </a:cubicBezTo>
                <a:lnTo>
                  <a:pt x="498" y="268"/>
                </a:lnTo>
                <a:lnTo>
                  <a:pt x="498" y="276"/>
                </a:lnTo>
                <a:lnTo>
                  <a:pt x="496" y="306"/>
                </a:lnTo>
                <a:lnTo>
                  <a:pt x="496" y="302"/>
                </a:lnTo>
                <a:lnTo>
                  <a:pt x="496" y="305"/>
                </a:lnTo>
                <a:lnTo>
                  <a:pt x="315" y="263"/>
                </a:lnTo>
                <a:lnTo>
                  <a:pt x="317" y="259"/>
                </a:lnTo>
                <a:lnTo>
                  <a:pt x="308" y="286"/>
                </a:lnTo>
                <a:lnTo>
                  <a:pt x="309" y="280"/>
                </a:lnTo>
                <a:lnTo>
                  <a:pt x="312" y="326"/>
                </a:lnTo>
                <a:lnTo>
                  <a:pt x="309" y="317"/>
                </a:lnTo>
                <a:cubicBezTo>
                  <a:pt x="305" y="304"/>
                  <a:pt x="304" y="290"/>
                  <a:pt x="305" y="277"/>
                </a:cubicBezTo>
                <a:lnTo>
                  <a:pt x="306" y="267"/>
                </a:lnTo>
                <a:lnTo>
                  <a:pt x="307" y="257"/>
                </a:lnTo>
                <a:lnTo>
                  <a:pt x="402" y="363"/>
                </a:lnTo>
                <a:lnTo>
                  <a:pt x="401" y="363"/>
                </a:lnTo>
                <a:lnTo>
                  <a:pt x="497" y="267"/>
                </a:lnTo>
                <a:lnTo>
                  <a:pt x="497" y="272"/>
                </a:lnTo>
                <a:lnTo>
                  <a:pt x="497" y="276"/>
                </a:lnTo>
                <a:cubicBezTo>
                  <a:pt x="497" y="329"/>
                  <a:pt x="454" y="372"/>
                  <a:pt x="401" y="372"/>
                </a:cubicBezTo>
                <a:cubicBezTo>
                  <a:pt x="348" y="372"/>
                  <a:pt x="305" y="329"/>
                  <a:pt x="305" y="276"/>
                </a:cubicBezTo>
                <a:lnTo>
                  <a:pt x="305" y="273"/>
                </a:lnTo>
                <a:lnTo>
                  <a:pt x="305" y="267"/>
                </a:lnTo>
                <a:lnTo>
                  <a:pt x="307" y="248"/>
                </a:lnTo>
                <a:lnTo>
                  <a:pt x="306" y="248"/>
                </a:lnTo>
                <a:lnTo>
                  <a:pt x="306" y="248"/>
                </a:lnTo>
                <a:cubicBezTo>
                  <a:pt x="303" y="221"/>
                  <a:pt x="312" y="194"/>
                  <a:pt x="330" y="174"/>
                </a:cubicBezTo>
                <a:cubicBezTo>
                  <a:pt x="348" y="154"/>
                  <a:pt x="374" y="142"/>
                  <a:pt x="401" y="142"/>
                </a:cubicBezTo>
                <a:lnTo>
                  <a:pt x="403" y="142"/>
                </a:lnTo>
                <a:cubicBezTo>
                  <a:pt x="456" y="142"/>
                  <a:pt x="499" y="185"/>
                  <a:pt x="499" y="238"/>
                </a:cubicBezTo>
                <a:cubicBezTo>
                  <a:pt x="499" y="291"/>
                  <a:pt x="456" y="334"/>
                  <a:pt x="403" y="334"/>
                </a:cubicBezTo>
                <a:lnTo>
                  <a:pt x="402" y="334"/>
                </a:lnTo>
                <a:cubicBezTo>
                  <a:pt x="349" y="334"/>
                  <a:pt x="306" y="291"/>
                  <a:pt x="306" y="238"/>
                </a:cubicBezTo>
                <a:cubicBezTo>
                  <a:pt x="306" y="185"/>
                  <a:pt x="349" y="142"/>
                  <a:pt x="402" y="142"/>
                </a:cubicBezTo>
                <a:lnTo>
                  <a:pt x="403" y="142"/>
                </a:lnTo>
                <a:lnTo>
                  <a:pt x="307" y="238"/>
                </a:lnTo>
                <a:lnTo>
                  <a:pt x="307" y="233"/>
                </a:lnTo>
                <a:lnTo>
                  <a:pt x="307" y="229"/>
                </a:lnTo>
                <a:cubicBezTo>
                  <a:pt x="307" y="176"/>
                  <a:pt x="350" y="133"/>
                  <a:pt x="403" y="133"/>
                </a:cubicBezTo>
                <a:lnTo>
                  <a:pt x="404" y="133"/>
                </a:lnTo>
                <a:cubicBezTo>
                  <a:pt x="457" y="133"/>
                  <a:pt x="500" y="176"/>
                  <a:pt x="500" y="229"/>
                </a:cubicBezTo>
                <a:cubicBezTo>
                  <a:pt x="500" y="282"/>
                  <a:pt x="457" y="325"/>
                  <a:pt x="404" y="325"/>
                </a:cubicBezTo>
                <a:lnTo>
                  <a:pt x="403" y="325"/>
                </a:lnTo>
                <a:cubicBezTo>
                  <a:pt x="350" y="325"/>
                  <a:pt x="307" y="282"/>
                  <a:pt x="307" y="229"/>
                </a:cubicBezTo>
                <a:lnTo>
                  <a:pt x="307" y="219"/>
                </a:lnTo>
                <a:cubicBezTo>
                  <a:pt x="307" y="213"/>
                  <a:pt x="308" y="207"/>
                  <a:pt x="309" y="201"/>
                </a:cubicBezTo>
                <a:lnTo>
                  <a:pt x="310" y="196"/>
                </a:lnTo>
                <a:lnTo>
                  <a:pt x="308" y="214"/>
                </a:lnTo>
                <a:lnTo>
                  <a:pt x="308" y="210"/>
                </a:lnTo>
                <a:cubicBezTo>
                  <a:pt x="308" y="161"/>
                  <a:pt x="346" y="120"/>
                  <a:pt x="395" y="115"/>
                </a:cubicBezTo>
                <a:cubicBezTo>
                  <a:pt x="444" y="110"/>
                  <a:pt x="489" y="143"/>
                  <a:pt x="499" y="192"/>
                </a:cubicBezTo>
                <a:lnTo>
                  <a:pt x="500" y="197"/>
                </a:lnTo>
                <a:lnTo>
                  <a:pt x="500" y="196"/>
                </a:lnTo>
                <a:cubicBezTo>
                  <a:pt x="512" y="246"/>
                  <a:pt x="483" y="297"/>
                  <a:pt x="433" y="312"/>
                </a:cubicBezTo>
                <a:cubicBezTo>
                  <a:pt x="384" y="326"/>
                  <a:pt x="332" y="299"/>
                  <a:pt x="315" y="250"/>
                </a:cubicBezTo>
                <a:lnTo>
                  <a:pt x="314" y="247"/>
                </a:lnTo>
                <a:cubicBezTo>
                  <a:pt x="313" y="242"/>
                  <a:pt x="312" y="237"/>
                  <a:pt x="311" y="232"/>
                </a:cubicBezTo>
                <a:lnTo>
                  <a:pt x="310" y="226"/>
                </a:lnTo>
                <a:cubicBezTo>
                  <a:pt x="309" y="221"/>
                  <a:pt x="308" y="216"/>
                  <a:pt x="308" y="210"/>
                </a:cubicBezTo>
                <a:lnTo>
                  <a:pt x="308" y="200"/>
                </a:lnTo>
                <a:lnTo>
                  <a:pt x="308" y="195"/>
                </a:lnTo>
                <a:cubicBezTo>
                  <a:pt x="308" y="188"/>
                  <a:pt x="309" y="180"/>
                  <a:pt x="311" y="172"/>
                </a:cubicBezTo>
                <a:lnTo>
                  <a:pt x="312" y="168"/>
                </a:lnTo>
                <a:cubicBezTo>
                  <a:pt x="324" y="121"/>
                  <a:pt x="369" y="90"/>
                  <a:pt x="417" y="96"/>
                </a:cubicBezTo>
                <a:cubicBezTo>
                  <a:pt x="465" y="102"/>
                  <a:pt x="501" y="143"/>
                  <a:pt x="501" y="191"/>
                </a:cubicBezTo>
                <a:lnTo>
                  <a:pt x="501" y="196"/>
                </a:lnTo>
                <a:lnTo>
                  <a:pt x="501" y="200"/>
                </a:lnTo>
                <a:cubicBezTo>
                  <a:pt x="501" y="253"/>
                  <a:pt x="458" y="296"/>
                  <a:pt x="405" y="296"/>
                </a:cubicBezTo>
                <a:cubicBezTo>
                  <a:pt x="352" y="296"/>
                  <a:pt x="309" y="253"/>
                  <a:pt x="309" y="200"/>
                </a:cubicBezTo>
                <a:lnTo>
                  <a:pt x="309" y="191"/>
                </a:lnTo>
                <a:lnTo>
                  <a:pt x="309" y="181"/>
                </a:lnTo>
                <a:lnTo>
                  <a:pt x="405" y="277"/>
                </a:lnTo>
                <a:lnTo>
                  <a:pt x="404" y="277"/>
                </a:lnTo>
                <a:lnTo>
                  <a:pt x="403" y="277"/>
                </a:lnTo>
                <a:cubicBezTo>
                  <a:pt x="369" y="277"/>
                  <a:pt x="337" y="259"/>
                  <a:pt x="320" y="229"/>
                </a:cubicBezTo>
                <a:cubicBezTo>
                  <a:pt x="303" y="199"/>
                  <a:pt x="303" y="162"/>
                  <a:pt x="321" y="132"/>
                </a:cubicBezTo>
                <a:lnTo>
                  <a:pt x="324" y="127"/>
                </a:lnTo>
                <a:lnTo>
                  <a:pt x="323" y="130"/>
                </a:lnTo>
                <a:cubicBezTo>
                  <a:pt x="344" y="87"/>
                  <a:pt x="394" y="66"/>
                  <a:pt x="440" y="82"/>
                </a:cubicBezTo>
                <a:cubicBezTo>
                  <a:pt x="485" y="97"/>
                  <a:pt x="512" y="144"/>
                  <a:pt x="503" y="191"/>
                </a:cubicBezTo>
                <a:lnTo>
                  <a:pt x="502" y="196"/>
                </a:lnTo>
                <a:cubicBezTo>
                  <a:pt x="500" y="205"/>
                  <a:pt x="497" y="213"/>
                  <a:pt x="493" y="220"/>
                </a:cubicBezTo>
                <a:lnTo>
                  <a:pt x="491" y="224"/>
                </a:lnTo>
                <a:cubicBezTo>
                  <a:pt x="472" y="262"/>
                  <a:pt x="431" y="283"/>
                  <a:pt x="389" y="276"/>
                </a:cubicBezTo>
                <a:cubicBezTo>
                  <a:pt x="348" y="269"/>
                  <a:pt x="315" y="235"/>
                  <a:pt x="310" y="193"/>
                </a:cubicBezTo>
                <a:lnTo>
                  <a:pt x="309" y="185"/>
                </a:lnTo>
                <a:lnTo>
                  <a:pt x="308" y="171"/>
                </a:lnTo>
                <a:cubicBezTo>
                  <a:pt x="307" y="158"/>
                  <a:pt x="308" y="145"/>
                  <a:pt x="312" y="132"/>
                </a:cubicBezTo>
                <a:lnTo>
                  <a:pt x="315" y="123"/>
                </a:lnTo>
                <a:lnTo>
                  <a:pt x="310" y="153"/>
                </a:lnTo>
                <a:lnTo>
                  <a:pt x="310" y="145"/>
                </a:lnTo>
                <a:lnTo>
                  <a:pt x="310" y="143"/>
                </a:lnTo>
                <a:lnTo>
                  <a:pt x="501" y="159"/>
                </a:lnTo>
                <a:lnTo>
                  <a:pt x="500" y="165"/>
                </a:lnTo>
                <a:lnTo>
                  <a:pt x="501" y="149"/>
                </a:lnTo>
                <a:lnTo>
                  <a:pt x="501" y="158"/>
                </a:lnTo>
                <a:lnTo>
                  <a:pt x="500" y="178"/>
                </a:lnTo>
                <a:lnTo>
                  <a:pt x="500" y="172"/>
                </a:lnTo>
                <a:cubicBezTo>
                  <a:pt x="500" y="225"/>
                  <a:pt x="457" y="268"/>
                  <a:pt x="404" y="268"/>
                </a:cubicBezTo>
                <a:cubicBezTo>
                  <a:pt x="351" y="268"/>
                  <a:pt x="308" y="225"/>
                  <a:pt x="308" y="172"/>
                </a:cubicBezTo>
                <a:lnTo>
                  <a:pt x="308" y="170"/>
                </a:lnTo>
                <a:lnTo>
                  <a:pt x="308" y="164"/>
                </a:lnTo>
                <a:lnTo>
                  <a:pt x="308" y="153"/>
                </a:lnTo>
                <a:lnTo>
                  <a:pt x="308" y="143"/>
                </a:lnTo>
                <a:lnTo>
                  <a:pt x="404" y="239"/>
                </a:lnTo>
                <a:lnTo>
                  <a:pt x="403" y="239"/>
                </a:lnTo>
                <a:cubicBezTo>
                  <a:pt x="350" y="239"/>
                  <a:pt x="307" y="196"/>
                  <a:pt x="307" y="143"/>
                </a:cubicBezTo>
                <a:lnTo>
                  <a:pt x="307" y="134"/>
                </a:lnTo>
                <a:lnTo>
                  <a:pt x="309" y="115"/>
                </a:lnTo>
                <a:cubicBezTo>
                  <a:pt x="314" y="66"/>
                  <a:pt x="355" y="28"/>
                  <a:pt x="404" y="28"/>
                </a:cubicBezTo>
                <a:lnTo>
                  <a:pt x="405" y="28"/>
                </a:lnTo>
                <a:lnTo>
                  <a:pt x="406" y="28"/>
                </a:lnTo>
                <a:lnTo>
                  <a:pt x="310" y="124"/>
                </a:lnTo>
                <a:lnTo>
                  <a:pt x="310" y="118"/>
                </a:lnTo>
                <a:lnTo>
                  <a:pt x="310" y="114"/>
                </a:lnTo>
                <a:cubicBezTo>
                  <a:pt x="310" y="61"/>
                  <a:pt x="353" y="18"/>
                  <a:pt x="406" y="18"/>
                </a:cubicBezTo>
                <a:cubicBezTo>
                  <a:pt x="459" y="18"/>
                  <a:pt x="502" y="61"/>
                  <a:pt x="502" y="114"/>
                </a:cubicBezTo>
                <a:lnTo>
                  <a:pt x="502" y="120"/>
                </a:lnTo>
                <a:lnTo>
                  <a:pt x="502" y="124"/>
                </a:lnTo>
                <a:cubicBezTo>
                  <a:pt x="502" y="175"/>
                  <a:pt x="463" y="218"/>
                  <a:pt x="412" y="220"/>
                </a:cubicBezTo>
                <a:cubicBezTo>
                  <a:pt x="361" y="223"/>
                  <a:pt x="317" y="186"/>
                  <a:pt x="311" y="135"/>
                </a:cubicBezTo>
                <a:lnTo>
                  <a:pt x="310" y="126"/>
                </a:lnTo>
                <a:lnTo>
                  <a:pt x="309" y="105"/>
                </a:lnTo>
                <a:lnTo>
                  <a:pt x="405" y="201"/>
                </a:lnTo>
                <a:lnTo>
                  <a:pt x="404" y="201"/>
                </a:lnTo>
                <a:lnTo>
                  <a:pt x="499" y="87"/>
                </a:lnTo>
                <a:lnTo>
                  <a:pt x="500" y="92"/>
                </a:lnTo>
                <a:lnTo>
                  <a:pt x="500" y="91"/>
                </a:lnTo>
                <a:lnTo>
                  <a:pt x="313" y="135"/>
                </a:lnTo>
                <a:lnTo>
                  <a:pt x="311" y="126"/>
                </a:lnTo>
                <a:cubicBezTo>
                  <a:pt x="299" y="75"/>
                  <a:pt x="332" y="23"/>
                  <a:pt x="384" y="12"/>
                </a:cubicBezTo>
                <a:cubicBezTo>
                  <a:pt x="435" y="0"/>
                  <a:pt x="487" y="33"/>
                  <a:pt x="498" y="85"/>
                </a:cubicBezTo>
                <a:lnTo>
                  <a:pt x="500" y="94"/>
                </a:lnTo>
                <a:cubicBezTo>
                  <a:pt x="512" y="145"/>
                  <a:pt x="480" y="196"/>
                  <a:pt x="429" y="208"/>
                </a:cubicBezTo>
                <a:cubicBezTo>
                  <a:pt x="377" y="220"/>
                  <a:pt x="326" y="189"/>
                  <a:pt x="313" y="138"/>
                </a:cubicBezTo>
                <a:lnTo>
                  <a:pt x="311" y="129"/>
                </a:lnTo>
                <a:lnTo>
                  <a:pt x="310" y="124"/>
                </a:lnTo>
                <a:cubicBezTo>
                  <a:pt x="305" y="96"/>
                  <a:pt x="312" y="67"/>
                  <a:pt x="330" y="45"/>
                </a:cubicBezTo>
                <a:cubicBezTo>
                  <a:pt x="348" y="22"/>
                  <a:pt x="376" y="9"/>
                  <a:pt x="404" y="9"/>
                </a:cubicBezTo>
                <a:lnTo>
                  <a:pt x="405" y="9"/>
                </a:lnTo>
                <a:cubicBezTo>
                  <a:pt x="458" y="9"/>
                  <a:pt x="501" y="52"/>
                  <a:pt x="501" y="105"/>
                </a:cubicBezTo>
                <a:lnTo>
                  <a:pt x="501" y="105"/>
                </a:lnTo>
                <a:lnTo>
                  <a:pt x="502" y="114"/>
                </a:lnTo>
                <a:lnTo>
                  <a:pt x="310" y="124"/>
                </a:lnTo>
                <a:lnTo>
                  <a:pt x="310" y="120"/>
                </a:lnTo>
                <a:lnTo>
                  <a:pt x="310" y="114"/>
                </a:lnTo>
                <a:lnTo>
                  <a:pt x="502" y="114"/>
                </a:lnTo>
                <a:lnTo>
                  <a:pt x="502" y="118"/>
                </a:lnTo>
                <a:lnTo>
                  <a:pt x="502" y="124"/>
                </a:lnTo>
                <a:cubicBezTo>
                  <a:pt x="502" y="177"/>
                  <a:pt x="459" y="220"/>
                  <a:pt x="406" y="220"/>
                </a:cubicBezTo>
                <a:lnTo>
                  <a:pt x="405" y="220"/>
                </a:lnTo>
                <a:lnTo>
                  <a:pt x="404" y="220"/>
                </a:lnTo>
                <a:lnTo>
                  <a:pt x="500" y="134"/>
                </a:lnTo>
                <a:lnTo>
                  <a:pt x="499" y="134"/>
                </a:lnTo>
                <a:lnTo>
                  <a:pt x="499" y="143"/>
                </a:lnTo>
                <a:lnTo>
                  <a:pt x="403" y="47"/>
                </a:lnTo>
                <a:lnTo>
                  <a:pt x="404" y="47"/>
                </a:lnTo>
                <a:cubicBezTo>
                  <a:pt x="457" y="47"/>
                  <a:pt x="500" y="90"/>
                  <a:pt x="500" y="143"/>
                </a:cubicBezTo>
                <a:lnTo>
                  <a:pt x="500" y="153"/>
                </a:lnTo>
                <a:lnTo>
                  <a:pt x="500" y="164"/>
                </a:lnTo>
                <a:lnTo>
                  <a:pt x="500" y="170"/>
                </a:lnTo>
                <a:lnTo>
                  <a:pt x="500" y="172"/>
                </a:lnTo>
                <a:lnTo>
                  <a:pt x="308" y="172"/>
                </a:lnTo>
                <a:lnTo>
                  <a:pt x="309" y="157"/>
                </a:lnTo>
                <a:lnTo>
                  <a:pt x="309" y="158"/>
                </a:lnTo>
                <a:lnTo>
                  <a:pt x="309" y="149"/>
                </a:lnTo>
                <a:cubicBezTo>
                  <a:pt x="309" y="144"/>
                  <a:pt x="310" y="139"/>
                  <a:pt x="311" y="134"/>
                </a:cubicBezTo>
                <a:lnTo>
                  <a:pt x="312" y="128"/>
                </a:lnTo>
                <a:cubicBezTo>
                  <a:pt x="320" y="78"/>
                  <a:pt x="365" y="44"/>
                  <a:pt x="414" y="48"/>
                </a:cubicBezTo>
                <a:cubicBezTo>
                  <a:pt x="464" y="52"/>
                  <a:pt x="502" y="94"/>
                  <a:pt x="502" y="143"/>
                </a:cubicBezTo>
                <a:lnTo>
                  <a:pt x="502" y="145"/>
                </a:lnTo>
                <a:lnTo>
                  <a:pt x="502" y="153"/>
                </a:lnTo>
                <a:cubicBezTo>
                  <a:pt x="502" y="164"/>
                  <a:pt x="501" y="174"/>
                  <a:pt x="498" y="184"/>
                </a:cubicBezTo>
                <a:lnTo>
                  <a:pt x="495" y="193"/>
                </a:lnTo>
                <a:lnTo>
                  <a:pt x="499" y="154"/>
                </a:lnTo>
                <a:lnTo>
                  <a:pt x="500" y="162"/>
                </a:lnTo>
                <a:lnTo>
                  <a:pt x="501" y="170"/>
                </a:lnTo>
                <a:lnTo>
                  <a:pt x="320" y="139"/>
                </a:lnTo>
                <a:lnTo>
                  <a:pt x="322" y="135"/>
                </a:lnTo>
                <a:lnTo>
                  <a:pt x="313" y="159"/>
                </a:lnTo>
                <a:lnTo>
                  <a:pt x="314" y="154"/>
                </a:lnTo>
                <a:lnTo>
                  <a:pt x="494" y="215"/>
                </a:lnTo>
                <a:lnTo>
                  <a:pt x="489" y="226"/>
                </a:lnTo>
                <a:lnTo>
                  <a:pt x="486" y="231"/>
                </a:lnTo>
                <a:lnTo>
                  <a:pt x="403" y="85"/>
                </a:lnTo>
                <a:lnTo>
                  <a:pt x="404" y="85"/>
                </a:lnTo>
                <a:lnTo>
                  <a:pt x="405" y="85"/>
                </a:lnTo>
                <a:cubicBezTo>
                  <a:pt x="458" y="85"/>
                  <a:pt x="501" y="128"/>
                  <a:pt x="501" y="181"/>
                </a:cubicBezTo>
                <a:lnTo>
                  <a:pt x="501" y="191"/>
                </a:lnTo>
                <a:lnTo>
                  <a:pt x="501" y="200"/>
                </a:lnTo>
                <a:lnTo>
                  <a:pt x="309" y="200"/>
                </a:lnTo>
                <a:lnTo>
                  <a:pt x="309" y="196"/>
                </a:lnTo>
                <a:lnTo>
                  <a:pt x="309" y="191"/>
                </a:lnTo>
                <a:lnTo>
                  <a:pt x="499" y="215"/>
                </a:lnTo>
                <a:lnTo>
                  <a:pt x="498" y="219"/>
                </a:lnTo>
                <a:lnTo>
                  <a:pt x="500" y="195"/>
                </a:lnTo>
                <a:lnTo>
                  <a:pt x="500" y="200"/>
                </a:lnTo>
                <a:lnTo>
                  <a:pt x="500" y="210"/>
                </a:lnTo>
                <a:lnTo>
                  <a:pt x="499" y="195"/>
                </a:lnTo>
                <a:lnTo>
                  <a:pt x="500" y="201"/>
                </a:lnTo>
                <a:lnTo>
                  <a:pt x="497" y="186"/>
                </a:lnTo>
                <a:lnTo>
                  <a:pt x="498" y="189"/>
                </a:lnTo>
                <a:lnTo>
                  <a:pt x="313" y="243"/>
                </a:lnTo>
                <a:lnTo>
                  <a:pt x="311" y="234"/>
                </a:lnTo>
                <a:lnTo>
                  <a:pt x="310" y="229"/>
                </a:lnTo>
                <a:lnTo>
                  <a:pt x="500" y="210"/>
                </a:lnTo>
                <a:lnTo>
                  <a:pt x="500" y="214"/>
                </a:lnTo>
                <a:cubicBezTo>
                  <a:pt x="500" y="221"/>
                  <a:pt x="500" y="227"/>
                  <a:pt x="499" y="233"/>
                </a:cubicBezTo>
                <a:lnTo>
                  <a:pt x="498" y="238"/>
                </a:lnTo>
                <a:lnTo>
                  <a:pt x="499" y="219"/>
                </a:lnTo>
                <a:lnTo>
                  <a:pt x="499" y="229"/>
                </a:lnTo>
                <a:lnTo>
                  <a:pt x="403" y="133"/>
                </a:lnTo>
                <a:lnTo>
                  <a:pt x="404" y="133"/>
                </a:lnTo>
                <a:lnTo>
                  <a:pt x="404" y="325"/>
                </a:lnTo>
                <a:lnTo>
                  <a:pt x="403" y="325"/>
                </a:lnTo>
                <a:lnTo>
                  <a:pt x="499" y="229"/>
                </a:lnTo>
                <a:lnTo>
                  <a:pt x="499" y="233"/>
                </a:lnTo>
                <a:lnTo>
                  <a:pt x="499" y="238"/>
                </a:lnTo>
                <a:cubicBezTo>
                  <a:pt x="499" y="291"/>
                  <a:pt x="456" y="334"/>
                  <a:pt x="403" y="334"/>
                </a:cubicBezTo>
                <a:lnTo>
                  <a:pt x="402" y="334"/>
                </a:lnTo>
                <a:lnTo>
                  <a:pt x="402" y="142"/>
                </a:lnTo>
                <a:lnTo>
                  <a:pt x="403" y="142"/>
                </a:lnTo>
                <a:lnTo>
                  <a:pt x="403" y="334"/>
                </a:lnTo>
                <a:lnTo>
                  <a:pt x="401" y="334"/>
                </a:lnTo>
                <a:lnTo>
                  <a:pt x="497" y="229"/>
                </a:lnTo>
                <a:lnTo>
                  <a:pt x="498" y="248"/>
                </a:lnTo>
                <a:lnTo>
                  <a:pt x="498" y="267"/>
                </a:lnTo>
                <a:lnTo>
                  <a:pt x="497" y="267"/>
                </a:lnTo>
                <a:lnTo>
                  <a:pt x="497" y="273"/>
                </a:lnTo>
                <a:lnTo>
                  <a:pt x="497" y="276"/>
                </a:lnTo>
                <a:lnTo>
                  <a:pt x="305" y="276"/>
                </a:lnTo>
                <a:lnTo>
                  <a:pt x="305" y="272"/>
                </a:lnTo>
                <a:lnTo>
                  <a:pt x="305" y="267"/>
                </a:lnTo>
                <a:cubicBezTo>
                  <a:pt x="305" y="214"/>
                  <a:pt x="348" y="171"/>
                  <a:pt x="401" y="171"/>
                </a:cubicBezTo>
                <a:lnTo>
                  <a:pt x="402" y="171"/>
                </a:lnTo>
                <a:cubicBezTo>
                  <a:pt x="430" y="171"/>
                  <a:pt x="456" y="183"/>
                  <a:pt x="474" y="203"/>
                </a:cubicBezTo>
                <a:cubicBezTo>
                  <a:pt x="492" y="224"/>
                  <a:pt x="501" y="251"/>
                  <a:pt x="498" y="278"/>
                </a:cubicBezTo>
                <a:lnTo>
                  <a:pt x="497" y="286"/>
                </a:lnTo>
                <a:lnTo>
                  <a:pt x="496" y="296"/>
                </a:lnTo>
                <a:lnTo>
                  <a:pt x="492" y="256"/>
                </a:lnTo>
                <a:lnTo>
                  <a:pt x="495" y="265"/>
                </a:lnTo>
                <a:cubicBezTo>
                  <a:pt x="499" y="280"/>
                  <a:pt x="501" y="296"/>
                  <a:pt x="498" y="311"/>
                </a:cubicBezTo>
                <a:lnTo>
                  <a:pt x="497" y="317"/>
                </a:lnTo>
                <a:cubicBezTo>
                  <a:pt x="496" y="327"/>
                  <a:pt x="493" y="336"/>
                  <a:pt x="488" y="344"/>
                </a:cubicBezTo>
                <a:lnTo>
                  <a:pt x="486" y="348"/>
                </a:lnTo>
                <a:cubicBezTo>
                  <a:pt x="466" y="388"/>
                  <a:pt x="422" y="409"/>
                  <a:pt x="378" y="399"/>
                </a:cubicBezTo>
                <a:cubicBezTo>
                  <a:pt x="335" y="389"/>
                  <a:pt x="304" y="350"/>
                  <a:pt x="304" y="305"/>
                </a:cubicBezTo>
                <a:lnTo>
                  <a:pt x="304" y="302"/>
                </a:lnTo>
                <a:lnTo>
                  <a:pt x="305" y="285"/>
                </a:lnTo>
                <a:lnTo>
                  <a:pt x="306" y="276"/>
                </a:lnTo>
                <a:lnTo>
                  <a:pt x="306" y="268"/>
                </a:lnTo>
                <a:lnTo>
                  <a:pt x="306" y="267"/>
                </a:lnTo>
                <a:lnTo>
                  <a:pt x="498" y="267"/>
                </a:lnTo>
                <a:lnTo>
                  <a:pt x="498" y="273"/>
                </a:lnTo>
                <a:lnTo>
                  <a:pt x="498" y="294"/>
                </a:lnTo>
                <a:lnTo>
                  <a:pt x="497" y="292"/>
                </a:lnTo>
                <a:lnTo>
                  <a:pt x="497" y="295"/>
                </a:lnTo>
                <a:cubicBezTo>
                  <a:pt x="497" y="346"/>
                  <a:pt x="459" y="388"/>
                  <a:pt x="408" y="391"/>
                </a:cubicBezTo>
                <a:cubicBezTo>
                  <a:pt x="358" y="395"/>
                  <a:pt x="314" y="359"/>
                  <a:pt x="306" y="309"/>
                </a:cubicBezTo>
                <a:lnTo>
                  <a:pt x="305" y="302"/>
                </a:lnTo>
                <a:cubicBezTo>
                  <a:pt x="305" y="298"/>
                  <a:pt x="304" y="293"/>
                  <a:pt x="304" y="288"/>
                </a:cubicBezTo>
                <a:lnTo>
                  <a:pt x="305" y="283"/>
                </a:lnTo>
                <a:lnTo>
                  <a:pt x="303" y="262"/>
                </a:lnTo>
                <a:lnTo>
                  <a:pt x="303" y="257"/>
                </a:lnTo>
                <a:lnTo>
                  <a:pt x="495" y="257"/>
                </a:lnTo>
                <a:lnTo>
                  <a:pt x="495" y="261"/>
                </a:lnTo>
                <a:lnTo>
                  <a:pt x="496" y="284"/>
                </a:lnTo>
                <a:lnTo>
                  <a:pt x="496" y="303"/>
                </a:lnTo>
                <a:lnTo>
                  <a:pt x="496" y="314"/>
                </a:lnTo>
                <a:lnTo>
                  <a:pt x="304" y="314"/>
                </a:lnTo>
                <a:lnTo>
                  <a:pt x="304" y="313"/>
                </a:lnTo>
                <a:lnTo>
                  <a:pt x="305" y="327"/>
                </a:lnTo>
                <a:lnTo>
                  <a:pt x="304" y="318"/>
                </a:lnTo>
                <a:lnTo>
                  <a:pt x="302" y="298"/>
                </a:lnTo>
                <a:lnTo>
                  <a:pt x="302" y="295"/>
                </a:lnTo>
                <a:lnTo>
                  <a:pt x="494" y="295"/>
                </a:lnTo>
                <a:lnTo>
                  <a:pt x="494" y="303"/>
                </a:lnTo>
                <a:lnTo>
                  <a:pt x="494" y="317"/>
                </a:lnTo>
                <a:lnTo>
                  <a:pt x="494" y="330"/>
                </a:lnTo>
                <a:lnTo>
                  <a:pt x="494" y="333"/>
                </a:lnTo>
                <a:lnTo>
                  <a:pt x="302" y="333"/>
                </a:lnTo>
                <a:lnTo>
                  <a:pt x="302" y="319"/>
                </a:lnTo>
                <a:lnTo>
                  <a:pt x="302" y="293"/>
                </a:lnTo>
                <a:lnTo>
                  <a:pt x="302" y="268"/>
                </a:lnTo>
                <a:lnTo>
                  <a:pt x="302" y="260"/>
                </a:lnTo>
                <a:lnTo>
                  <a:pt x="302" y="257"/>
                </a:lnTo>
                <a:lnTo>
                  <a:pt x="494" y="257"/>
                </a:lnTo>
                <a:lnTo>
                  <a:pt x="494" y="260"/>
                </a:lnTo>
                <a:lnTo>
                  <a:pt x="494" y="269"/>
                </a:lnTo>
                <a:lnTo>
                  <a:pt x="494" y="296"/>
                </a:lnTo>
                <a:lnTo>
                  <a:pt x="494" y="334"/>
                </a:lnTo>
                <a:lnTo>
                  <a:pt x="493" y="330"/>
                </a:lnTo>
                <a:lnTo>
                  <a:pt x="493" y="333"/>
                </a:lnTo>
                <a:lnTo>
                  <a:pt x="301" y="333"/>
                </a:lnTo>
                <a:lnTo>
                  <a:pt x="301" y="329"/>
                </a:lnTo>
                <a:lnTo>
                  <a:pt x="301" y="318"/>
                </a:lnTo>
                <a:lnTo>
                  <a:pt x="301" y="288"/>
                </a:lnTo>
                <a:lnTo>
                  <a:pt x="301" y="258"/>
                </a:lnTo>
                <a:lnTo>
                  <a:pt x="301" y="250"/>
                </a:lnTo>
                <a:lnTo>
                  <a:pt x="301" y="248"/>
                </a:lnTo>
                <a:lnTo>
                  <a:pt x="493" y="248"/>
                </a:lnTo>
                <a:lnTo>
                  <a:pt x="493" y="255"/>
                </a:lnTo>
                <a:lnTo>
                  <a:pt x="493" y="267"/>
                </a:lnTo>
                <a:lnTo>
                  <a:pt x="494" y="311"/>
                </a:lnTo>
                <a:lnTo>
                  <a:pt x="494" y="351"/>
                </a:lnTo>
                <a:lnTo>
                  <a:pt x="494" y="365"/>
                </a:lnTo>
                <a:lnTo>
                  <a:pt x="494" y="371"/>
                </a:lnTo>
                <a:lnTo>
                  <a:pt x="302" y="371"/>
                </a:lnTo>
                <a:lnTo>
                  <a:pt x="302" y="368"/>
                </a:lnTo>
                <a:lnTo>
                  <a:pt x="302" y="357"/>
                </a:lnTo>
                <a:lnTo>
                  <a:pt x="303" y="325"/>
                </a:lnTo>
                <a:lnTo>
                  <a:pt x="301" y="286"/>
                </a:lnTo>
                <a:lnTo>
                  <a:pt x="301" y="273"/>
                </a:lnTo>
                <a:lnTo>
                  <a:pt x="301" y="267"/>
                </a:lnTo>
                <a:lnTo>
                  <a:pt x="493" y="267"/>
                </a:lnTo>
                <a:lnTo>
                  <a:pt x="493" y="268"/>
                </a:lnTo>
                <a:lnTo>
                  <a:pt x="493" y="274"/>
                </a:lnTo>
                <a:lnTo>
                  <a:pt x="493" y="297"/>
                </a:lnTo>
                <a:lnTo>
                  <a:pt x="493" y="321"/>
                </a:lnTo>
                <a:lnTo>
                  <a:pt x="493" y="330"/>
                </a:lnTo>
                <a:lnTo>
                  <a:pt x="493" y="333"/>
                </a:lnTo>
                <a:lnTo>
                  <a:pt x="301" y="333"/>
                </a:lnTo>
                <a:lnTo>
                  <a:pt x="301" y="325"/>
                </a:lnTo>
                <a:lnTo>
                  <a:pt x="301" y="306"/>
                </a:lnTo>
                <a:lnTo>
                  <a:pt x="301" y="286"/>
                </a:lnTo>
                <a:lnTo>
                  <a:pt x="301" y="276"/>
                </a:lnTo>
                <a:lnTo>
                  <a:pt x="492" y="295"/>
                </a:lnTo>
                <a:lnTo>
                  <a:pt x="491" y="300"/>
                </a:lnTo>
                <a:lnTo>
                  <a:pt x="492" y="281"/>
                </a:lnTo>
                <a:lnTo>
                  <a:pt x="492" y="303"/>
                </a:lnTo>
                <a:lnTo>
                  <a:pt x="490" y="324"/>
                </a:lnTo>
                <a:lnTo>
                  <a:pt x="489" y="330"/>
                </a:lnTo>
                <a:cubicBezTo>
                  <a:pt x="481" y="380"/>
                  <a:pt x="436" y="414"/>
                  <a:pt x="387" y="410"/>
                </a:cubicBezTo>
                <a:cubicBezTo>
                  <a:pt x="337" y="406"/>
                  <a:pt x="298" y="364"/>
                  <a:pt x="298" y="314"/>
                </a:cubicBezTo>
                <a:lnTo>
                  <a:pt x="298" y="306"/>
                </a:lnTo>
                <a:lnTo>
                  <a:pt x="298" y="291"/>
                </a:lnTo>
                <a:lnTo>
                  <a:pt x="298" y="275"/>
                </a:lnTo>
                <a:lnTo>
                  <a:pt x="298" y="267"/>
                </a:lnTo>
                <a:lnTo>
                  <a:pt x="490" y="267"/>
                </a:lnTo>
                <a:lnTo>
                  <a:pt x="490" y="271"/>
                </a:lnTo>
                <a:lnTo>
                  <a:pt x="490" y="283"/>
                </a:lnTo>
                <a:lnTo>
                  <a:pt x="490" y="296"/>
                </a:lnTo>
                <a:lnTo>
                  <a:pt x="490" y="305"/>
                </a:lnTo>
                <a:cubicBezTo>
                  <a:pt x="490" y="358"/>
                  <a:pt x="447" y="401"/>
                  <a:pt x="394" y="401"/>
                </a:cubicBezTo>
                <a:lnTo>
                  <a:pt x="393" y="401"/>
                </a:lnTo>
                <a:lnTo>
                  <a:pt x="489" y="305"/>
                </a:lnTo>
                <a:lnTo>
                  <a:pt x="489" y="311"/>
                </a:lnTo>
                <a:lnTo>
                  <a:pt x="488" y="294"/>
                </a:lnTo>
                <a:lnTo>
                  <a:pt x="491" y="311"/>
                </a:lnTo>
                <a:lnTo>
                  <a:pt x="492" y="330"/>
                </a:lnTo>
                <a:lnTo>
                  <a:pt x="492" y="333"/>
                </a:lnTo>
                <a:cubicBezTo>
                  <a:pt x="492" y="384"/>
                  <a:pt x="453" y="427"/>
                  <a:pt x="402" y="429"/>
                </a:cubicBezTo>
                <a:cubicBezTo>
                  <a:pt x="351" y="432"/>
                  <a:pt x="307" y="395"/>
                  <a:pt x="301" y="344"/>
                </a:cubicBezTo>
                <a:lnTo>
                  <a:pt x="300" y="330"/>
                </a:lnTo>
                <a:lnTo>
                  <a:pt x="299" y="313"/>
                </a:lnTo>
                <a:lnTo>
                  <a:pt x="299" y="310"/>
                </a:lnTo>
                <a:lnTo>
                  <a:pt x="298" y="305"/>
                </a:lnTo>
                <a:lnTo>
                  <a:pt x="488" y="286"/>
                </a:lnTo>
                <a:lnTo>
                  <a:pt x="488" y="290"/>
                </a:lnTo>
                <a:lnTo>
                  <a:pt x="488" y="296"/>
                </a:lnTo>
                <a:lnTo>
                  <a:pt x="489" y="322"/>
                </a:lnTo>
                <a:lnTo>
                  <a:pt x="490" y="350"/>
                </a:lnTo>
                <a:lnTo>
                  <a:pt x="490" y="358"/>
                </a:lnTo>
                <a:lnTo>
                  <a:pt x="490" y="362"/>
                </a:lnTo>
                <a:lnTo>
                  <a:pt x="298" y="362"/>
                </a:lnTo>
                <a:lnTo>
                  <a:pt x="298" y="354"/>
                </a:lnTo>
                <a:lnTo>
                  <a:pt x="299" y="338"/>
                </a:lnTo>
                <a:lnTo>
                  <a:pt x="297" y="310"/>
                </a:lnTo>
                <a:lnTo>
                  <a:pt x="297" y="295"/>
                </a:lnTo>
                <a:lnTo>
                  <a:pt x="393" y="391"/>
                </a:lnTo>
                <a:lnTo>
                  <a:pt x="392" y="391"/>
                </a:lnTo>
                <a:cubicBezTo>
                  <a:pt x="365" y="391"/>
                  <a:pt x="340" y="380"/>
                  <a:pt x="322" y="360"/>
                </a:cubicBezTo>
                <a:cubicBezTo>
                  <a:pt x="303" y="340"/>
                  <a:pt x="294" y="314"/>
                  <a:pt x="297" y="287"/>
                </a:cubicBezTo>
                <a:lnTo>
                  <a:pt x="297" y="284"/>
                </a:lnTo>
                <a:lnTo>
                  <a:pt x="297" y="276"/>
                </a:lnTo>
                <a:lnTo>
                  <a:pt x="489" y="290"/>
                </a:lnTo>
                <a:lnTo>
                  <a:pt x="487" y="299"/>
                </a:lnTo>
                <a:lnTo>
                  <a:pt x="485" y="311"/>
                </a:lnTo>
                <a:lnTo>
                  <a:pt x="486" y="287"/>
                </a:lnTo>
                <a:lnTo>
                  <a:pt x="487" y="294"/>
                </a:lnTo>
                <a:lnTo>
                  <a:pt x="488" y="301"/>
                </a:lnTo>
                <a:lnTo>
                  <a:pt x="296" y="314"/>
                </a:lnTo>
                <a:lnTo>
                  <a:pt x="297" y="323"/>
                </a:lnTo>
                <a:lnTo>
                  <a:pt x="297" y="319"/>
                </a:lnTo>
                <a:lnTo>
                  <a:pt x="296" y="313"/>
                </a:lnTo>
                <a:cubicBezTo>
                  <a:pt x="295" y="308"/>
                  <a:pt x="294" y="303"/>
                  <a:pt x="294" y="297"/>
                </a:cubicBezTo>
                <a:lnTo>
                  <a:pt x="294" y="295"/>
                </a:lnTo>
                <a:lnTo>
                  <a:pt x="486" y="295"/>
                </a:lnTo>
                <a:lnTo>
                  <a:pt x="486" y="301"/>
                </a:lnTo>
                <a:lnTo>
                  <a:pt x="486" y="313"/>
                </a:lnTo>
                <a:lnTo>
                  <a:pt x="486" y="325"/>
                </a:lnTo>
                <a:lnTo>
                  <a:pt x="486" y="333"/>
                </a:lnTo>
                <a:cubicBezTo>
                  <a:pt x="486" y="386"/>
                  <a:pt x="443" y="429"/>
                  <a:pt x="390" y="429"/>
                </a:cubicBezTo>
                <a:lnTo>
                  <a:pt x="389" y="429"/>
                </a:lnTo>
                <a:cubicBezTo>
                  <a:pt x="336" y="429"/>
                  <a:pt x="293" y="386"/>
                  <a:pt x="293" y="333"/>
                </a:cubicBezTo>
                <a:lnTo>
                  <a:pt x="293" y="322"/>
                </a:lnTo>
                <a:lnTo>
                  <a:pt x="293" y="316"/>
                </a:lnTo>
                <a:lnTo>
                  <a:pt x="293" y="314"/>
                </a:lnTo>
                <a:lnTo>
                  <a:pt x="485" y="314"/>
                </a:lnTo>
                <a:lnTo>
                  <a:pt x="485" y="308"/>
                </a:lnTo>
                <a:lnTo>
                  <a:pt x="486" y="327"/>
                </a:lnTo>
                <a:lnTo>
                  <a:pt x="486" y="343"/>
                </a:lnTo>
                <a:lnTo>
                  <a:pt x="486" y="350"/>
                </a:lnTo>
                <a:cubicBezTo>
                  <a:pt x="486" y="365"/>
                  <a:pt x="483" y="380"/>
                  <a:pt x="476" y="393"/>
                </a:cubicBezTo>
                <a:lnTo>
                  <a:pt x="475" y="395"/>
                </a:lnTo>
                <a:cubicBezTo>
                  <a:pt x="457" y="432"/>
                  <a:pt x="417" y="453"/>
                  <a:pt x="377" y="448"/>
                </a:cubicBezTo>
                <a:cubicBezTo>
                  <a:pt x="336" y="442"/>
                  <a:pt x="303" y="412"/>
                  <a:pt x="295" y="371"/>
                </a:cubicBezTo>
                <a:lnTo>
                  <a:pt x="293" y="358"/>
                </a:lnTo>
                <a:lnTo>
                  <a:pt x="291" y="338"/>
                </a:lnTo>
                <a:lnTo>
                  <a:pt x="291" y="329"/>
                </a:lnTo>
                <a:lnTo>
                  <a:pt x="291" y="324"/>
                </a:lnTo>
                <a:cubicBezTo>
                  <a:pt x="291" y="271"/>
                  <a:pt x="334" y="228"/>
                  <a:pt x="387" y="228"/>
                </a:cubicBezTo>
                <a:lnTo>
                  <a:pt x="388" y="228"/>
                </a:lnTo>
                <a:cubicBezTo>
                  <a:pt x="430" y="228"/>
                  <a:pt x="466" y="255"/>
                  <a:pt x="480" y="294"/>
                </a:cubicBezTo>
                <a:lnTo>
                  <a:pt x="481" y="297"/>
                </a:lnTo>
                <a:lnTo>
                  <a:pt x="483" y="303"/>
                </a:lnTo>
                <a:cubicBezTo>
                  <a:pt x="497" y="345"/>
                  <a:pt x="480" y="392"/>
                  <a:pt x="442" y="415"/>
                </a:cubicBezTo>
                <a:cubicBezTo>
                  <a:pt x="404" y="439"/>
                  <a:pt x="355" y="433"/>
                  <a:pt x="324" y="401"/>
                </a:cubicBezTo>
                <a:lnTo>
                  <a:pt x="321" y="398"/>
                </a:lnTo>
                <a:cubicBezTo>
                  <a:pt x="316" y="394"/>
                  <a:pt x="312" y="389"/>
                  <a:pt x="309" y="384"/>
                </a:cubicBezTo>
                <a:lnTo>
                  <a:pt x="305" y="378"/>
                </a:lnTo>
                <a:cubicBezTo>
                  <a:pt x="291" y="357"/>
                  <a:pt x="286" y="332"/>
                  <a:pt x="290" y="307"/>
                </a:cubicBezTo>
                <a:lnTo>
                  <a:pt x="293" y="290"/>
                </a:lnTo>
                <a:lnTo>
                  <a:pt x="295" y="282"/>
                </a:lnTo>
                <a:cubicBezTo>
                  <a:pt x="308" y="232"/>
                  <a:pt x="359" y="200"/>
                  <a:pt x="410" y="212"/>
                </a:cubicBezTo>
                <a:cubicBezTo>
                  <a:pt x="460" y="223"/>
                  <a:pt x="493" y="273"/>
                  <a:pt x="483" y="324"/>
                </a:cubicBezTo>
                <a:lnTo>
                  <a:pt x="481" y="334"/>
                </a:lnTo>
                <a:lnTo>
                  <a:pt x="480" y="338"/>
                </a:lnTo>
                <a:cubicBezTo>
                  <a:pt x="469" y="380"/>
                  <a:pt x="431" y="410"/>
                  <a:pt x="386" y="410"/>
                </a:cubicBezTo>
                <a:lnTo>
                  <a:pt x="385" y="410"/>
                </a:lnTo>
                <a:cubicBezTo>
                  <a:pt x="332" y="410"/>
                  <a:pt x="289" y="367"/>
                  <a:pt x="289" y="314"/>
                </a:cubicBezTo>
                <a:lnTo>
                  <a:pt x="289" y="309"/>
                </a:lnTo>
                <a:lnTo>
                  <a:pt x="290" y="310"/>
                </a:lnTo>
                <a:lnTo>
                  <a:pt x="288" y="290"/>
                </a:lnTo>
                <a:lnTo>
                  <a:pt x="288" y="286"/>
                </a:lnTo>
                <a:lnTo>
                  <a:pt x="452" y="354"/>
                </a:lnTo>
                <a:lnTo>
                  <a:pt x="451" y="355"/>
                </a:lnTo>
                <a:lnTo>
                  <a:pt x="479" y="287"/>
                </a:lnTo>
                <a:lnTo>
                  <a:pt x="479" y="293"/>
                </a:lnTo>
                <a:lnTo>
                  <a:pt x="479" y="305"/>
                </a:lnTo>
                <a:lnTo>
                  <a:pt x="477" y="282"/>
                </a:lnTo>
                <a:lnTo>
                  <a:pt x="478" y="286"/>
                </a:lnTo>
                <a:cubicBezTo>
                  <a:pt x="480" y="294"/>
                  <a:pt x="480" y="302"/>
                  <a:pt x="480" y="309"/>
                </a:cubicBezTo>
                <a:lnTo>
                  <a:pt x="480" y="314"/>
                </a:lnTo>
                <a:cubicBezTo>
                  <a:pt x="480" y="319"/>
                  <a:pt x="480" y="324"/>
                  <a:pt x="480" y="328"/>
                </a:cubicBezTo>
                <a:lnTo>
                  <a:pt x="477" y="347"/>
                </a:lnTo>
                <a:lnTo>
                  <a:pt x="476" y="352"/>
                </a:lnTo>
                <a:cubicBezTo>
                  <a:pt x="466" y="401"/>
                  <a:pt x="421" y="434"/>
                  <a:pt x="372" y="429"/>
                </a:cubicBezTo>
                <a:cubicBezTo>
                  <a:pt x="323" y="424"/>
                  <a:pt x="285" y="383"/>
                  <a:pt x="285" y="333"/>
                </a:cubicBezTo>
                <a:lnTo>
                  <a:pt x="285" y="322"/>
                </a:lnTo>
                <a:lnTo>
                  <a:pt x="285" y="302"/>
                </a:lnTo>
                <a:lnTo>
                  <a:pt x="286" y="273"/>
                </a:lnTo>
                <a:lnTo>
                  <a:pt x="287" y="265"/>
                </a:lnTo>
                <a:cubicBezTo>
                  <a:pt x="293" y="214"/>
                  <a:pt x="338" y="178"/>
                  <a:pt x="388" y="181"/>
                </a:cubicBezTo>
                <a:cubicBezTo>
                  <a:pt x="439" y="184"/>
                  <a:pt x="478" y="226"/>
                  <a:pt x="478" y="276"/>
                </a:cubicBezTo>
                <a:lnTo>
                  <a:pt x="478" y="284"/>
                </a:lnTo>
                <a:lnTo>
                  <a:pt x="478" y="302"/>
                </a:lnTo>
                <a:lnTo>
                  <a:pt x="478" y="322"/>
                </a:lnTo>
                <a:lnTo>
                  <a:pt x="478" y="333"/>
                </a:lnTo>
                <a:lnTo>
                  <a:pt x="286" y="333"/>
                </a:lnTo>
                <a:lnTo>
                  <a:pt x="287" y="338"/>
                </a:lnTo>
                <a:lnTo>
                  <a:pt x="285" y="318"/>
                </a:lnTo>
                <a:lnTo>
                  <a:pt x="285" y="314"/>
                </a:lnTo>
                <a:lnTo>
                  <a:pt x="477" y="314"/>
                </a:lnTo>
                <a:lnTo>
                  <a:pt x="477" y="321"/>
                </a:lnTo>
                <a:lnTo>
                  <a:pt x="477" y="342"/>
                </a:lnTo>
                <a:lnTo>
                  <a:pt x="476" y="356"/>
                </a:lnTo>
                <a:lnTo>
                  <a:pt x="475" y="364"/>
                </a:lnTo>
                <a:cubicBezTo>
                  <a:pt x="469" y="412"/>
                  <a:pt x="428" y="448"/>
                  <a:pt x="379" y="448"/>
                </a:cubicBezTo>
                <a:lnTo>
                  <a:pt x="378" y="448"/>
                </a:lnTo>
                <a:lnTo>
                  <a:pt x="474" y="352"/>
                </a:lnTo>
                <a:lnTo>
                  <a:pt x="474" y="363"/>
                </a:lnTo>
                <a:lnTo>
                  <a:pt x="474" y="369"/>
                </a:lnTo>
                <a:cubicBezTo>
                  <a:pt x="474" y="384"/>
                  <a:pt x="471" y="399"/>
                  <a:pt x="464" y="412"/>
                </a:cubicBezTo>
                <a:lnTo>
                  <a:pt x="463" y="414"/>
                </a:lnTo>
                <a:cubicBezTo>
                  <a:pt x="443" y="454"/>
                  <a:pt x="399" y="475"/>
                  <a:pt x="355" y="465"/>
                </a:cubicBezTo>
                <a:cubicBezTo>
                  <a:pt x="312" y="455"/>
                  <a:pt x="281" y="416"/>
                  <a:pt x="281" y="371"/>
                </a:cubicBezTo>
                <a:lnTo>
                  <a:pt x="281" y="367"/>
                </a:lnTo>
                <a:lnTo>
                  <a:pt x="282" y="369"/>
                </a:lnTo>
                <a:lnTo>
                  <a:pt x="280" y="349"/>
                </a:lnTo>
                <a:lnTo>
                  <a:pt x="280" y="343"/>
                </a:lnTo>
                <a:lnTo>
                  <a:pt x="376" y="439"/>
                </a:lnTo>
                <a:lnTo>
                  <a:pt x="375" y="439"/>
                </a:lnTo>
                <a:cubicBezTo>
                  <a:pt x="326" y="439"/>
                  <a:pt x="285" y="402"/>
                  <a:pt x="280" y="353"/>
                </a:cubicBezTo>
                <a:lnTo>
                  <a:pt x="278" y="333"/>
                </a:lnTo>
                <a:lnTo>
                  <a:pt x="278" y="320"/>
                </a:lnTo>
                <a:lnTo>
                  <a:pt x="280" y="336"/>
                </a:lnTo>
                <a:lnTo>
                  <a:pt x="279" y="330"/>
                </a:lnTo>
                <a:lnTo>
                  <a:pt x="469" y="304"/>
                </a:lnTo>
                <a:lnTo>
                  <a:pt x="470" y="323"/>
                </a:lnTo>
                <a:lnTo>
                  <a:pt x="470" y="338"/>
                </a:lnTo>
                <a:lnTo>
                  <a:pt x="470" y="354"/>
                </a:lnTo>
                <a:lnTo>
                  <a:pt x="470" y="362"/>
                </a:lnTo>
                <a:lnTo>
                  <a:pt x="278" y="362"/>
                </a:lnTo>
                <a:lnTo>
                  <a:pt x="279" y="371"/>
                </a:lnTo>
                <a:lnTo>
                  <a:pt x="279" y="369"/>
                </a:lnTo>
                <a:lnTo>
                  <a:pt x="277" y="358"/>
                </a:lnTo>
                <a:cubicBezTo>
                  <a:pt x="276" y="352"/>
                  <a:pt x="275" y="346"/>
                  <a:pt x="275" y="340"/>
                </a:cubicBezTo>
                <a:lnTo>
                  <a:pt x="275" y="333"/>
                </a:lnTo>
                <a:cubicBezTo>
                  <a:pt x="275" y="280"/>
                  <a:pt x="318" y="237"/>
                  <a:pt x="371" y="237"/>
                </a:cubicBezTo>
                <a:lnTo>
                  <a:pt x="372" y="237"/>
                </a:lnTo>
                <a:cubicBezTo>
                  <a:pt x="399" y="237"/>
                  <a:pt x="425" y="249"/>
                  <a:pt x="443" y="269"/>
                </a:cubicBezTo>
                <a:cubicBezTo>
                  <a:pt x="462" y="289"/>
                  <a:pt x="471" y="315"/>
                  <a:pt x="468" y="342"/>
                </a:cubicBezTo>
                <a:lnTo>
                  <a:pt x="467" y="356"/>
                </a:lnTo>
                <a:lnTo>
                  <a:pt x="466" y="364"/>
                </a:lnTo>
                <a:lnTo>
                  <a:pt x="275" y="341"/>
                </a:lnTo>
                <a:lnTo>
                  <a:pt x="276" y="336"/>
                </a:lnTo>
                <a:lnTo>
                  <a:pt x="277" y="325"/>
                </a:lnTo>
                <a:lnTo>
                  <a:pt x="372" y="429"/>
                </a:lnTo>
                <a:lnTo>
                  <a:pt x="369" y="429"/>
                </a:lnTo>
                <a:lnTo>
                  <a:pt x="464" y="315"/>
                </a:lnTo>
                <a:lnTo>
                  <a:pt x="466" y="325"/>
                </a:lnTo>
                <a:cubicBezTo>
                  <a:pt x="468" y="334"/>
                  <a:pt x="468" y="344"/>
                  <a:pt x="467" y="354"/>
                </a:cubicBezTo>
                <a:lnTo>
                  <a:pt x="466" y="362"/>
                </a:lnTo>
                <a:lnTo>
                  <a:pt x="465" y="372"/>
                </a:lnTo>
                <a:lnTo>
                  <a:pt x="369" y="266"/>
                </a:lnTo>
                <a:lnTo>
                  <a:pt x="370" y="266"/>
                </a:lnTo>
                <a:lnTo>
                  <a:pt x="276" y="344"/>
                </a:lnTo>
                <a:lnTo>
                  <a:pt x="278" y="334"/>
                </a:lnTo>
                <a:lnTo>
                  <a:pt x="285" y="391"/>
                </a:lnTo>
                <a:lnTo>
                  <a:pt x="281" y="382"/>
                </a:lnTo>
                <a:cubicBezTo>
                  <a:pt x="275" y="370"/>
                  <a:pt x="272" y="357"/>
                  <a:pt x="272" y="343"/>
                </a:cubicBezTo>
                <a:lnTo>
                  <a:pt x="272" y="335"/>
                </a:lnTo>
                <a:lnTo>
                  <a:pt x="272" y="323"/>
                </a:lnTo>
                <a:lnTo>
                  <a:pt x="272" y="312"/>
                </a:lnTo>
                <a:lnTo>
                  <a:pt x="272" y="305"/>
                </a:lnTo>
                <a:cubicBezTo>
                  <a:pt x="272" y="267"/>
                  <a:pt x="296" y="232"/>
                  <a:pt x="332" y="217"/>
                </a:cubicBezTo>
                <a:cubicBezTo>
                  <a:pt x="368" y="202"/>
                  <a:pt x="409" y="210"/>
                  <a:pt x="436" y="238"/>
                </a:cubicBezTo>
                <a:lnTo>
                  <a:pt x="437" y="239"/>
                </a:lnTo>
                <a:cubicBezTo>
                  <a:pt x="455" y="257"/>
                  <a:pt x="465" y="281"/>
                  <a:pt x="465" y="306"/>
                </a:cubicBezTo>
                <a:lnTo>
                  <a:pt x="465" y="314"/>
                </a:lnTo>
                <a:lnTo>
                  <a:pt x="465" y="335"/>
                </a:lnTo>
                <a:lnTo>
                  <a:pt x="464" y="350"/>
                </a:lnTo>
                <a:lnTo>
                  <a:pt x="464" y="332"/>
                </a:lnTo>
                <a:lnTo>
                  <a:pt x="465" y="351"/>
                </a:lnTo>
                <a:lnTo>
                  <a:pt x="465" y="352"/>
                </a:lnTo>
                <a:lnTo>
                  <a:pt x="273" y="352"/>
                </a:lnTo>
                <a:lnTo>
                  <a:pt x="273" y="344"/>
                </a:lnTo>
                <a:lnTo>
                  <a:pt x="274" y="340"/>
                </a:lnTo>
                <a:lnTo>
                  <a:pt x="272" y="320"/>
                </a:lnTo>
                <a:lnTo>
                  <a:pt x="272" y="314"/>
                </a:lnTo>
                <a:lnTo>
                  <a:pt x="462" y="338"/>
                </a:lnTo>
                <a:lnTo>
                  <a:pt x="461" y="342"/>
                </a:lnTo>
                <a:lnTo>
                  <a:pt x="463" y="318"/>
                </a:lnTo>
                <a:lnTo>
                  <a:pt x="463" y="327"/>
                </a:lnTo>
                <a:lnTo>
                  <a:pt x="463" y="337"/>
                </a:lnTo>
                <a:lnTo>
                  <a:pt x="463" y="343"/>
                </a:lnTo>
                <a:lnTo>
                  <a:pt x="271" y="343"/>
                </a:lnTo>
                <a:lnTo>
                  <a:pt x="271" y="341"/>
                </a:lnTo>
                <a:lnTo>
                  <a:pt x="272" y="323"/>
                </a:lnTo>
                <a:lnTo>
                  <a:pt x="274" y="304"/>
                </a:lnTo>
                <a:lnTo>
                  <a:pt x="274" y="321"/>
                </a:lnTo>
                <a:lnTo>
                  <a:pt x="274" y="319"/>
                </a:lnTo>
                <a:lnTo>
                  <a:pt x="273" y="314"/>
                </a:lnTo>
                <a:lnTo>
                  <a:pt x="463" y="295"/>
                </a:lnTo>
                <a:lnTo>
                  <a:pt x="463" y="298"/>
                </a:lnTo>
                <a:lnTo>
                  <a:pt x="464" y="314"/>
                </a:lnTo>
                <a:lnTo>
                  <a:pt x="465" y="335"/>
                </a:lnTo>
                <a:lnTo>
                  <a:pt x="465" y="343"/>
                </a:lnTo>
                <a:lnTo>
                  <a:pt x="273" y="343"/>
                </a:lnTo>
                <a:lnTo>
                  <a:pt x="273" y="338"/>
                </a:lnTo>
                <a:lnTo>
                  <a:pt x="274" y="333"/>
                </a:lnTo>
                <a:lnTo>
                  <a:pt x="272" y="312"/>
                </a:lnTo>
                <a:lnTo>
                  <a:pt x="272" y="305"/>
                </a:lnTo>
                <a:lnTo>
                  <a:pt x="460" y="336"/>
                </a:lnTo>
                <a:lnTo>
                  <a:pt x="459" y="339"/>
                </a:lnTo>
                <a:lnTo>
                  <a:pt x="463" y="308"/>
                </a:lnTo>
                <a:lnTo>
                  <a:pt x="463" y="316"/>
                </a:lnTo>
                <a:lnTo>
                  <a:pt x="463" y="326"/>
                </a:lnTo>
                <a:lnTo>
                  <a:pt x="463" y="333"/>
                </a:lnTo>
                <a:lnTo>
                  <a:pt x="367" y="237"/>
                </a:lnTo>
                <a:lnTo>
                  <a:pt x="369" y="237"/>
                </a:lnTo>
                <a:cubicBezTo>
                  <a:pt x="396" y="237"/>
                  <a:pt x="422" y="249"/>
                  <a:pt x="440" y="268"/>
                </a:cubicBezTo>
                <a:cubicBezTo>
                  <a:pt x="458" y="288"/>
                  <a:pt x="467" y="315"/>
                  <a:pt x="465" y="341"/>
                </a:cubicBezTo>
                <a:lnTo>
                  <a:pt x="464" y="345"/>
                </a:lnTo>
                <a:lnTo>
                  <a:pt x="464" y="351"/>
                </a:lnTo>
                <a:cubicBezTo>
                  <a:pt x="464" y="377"/>
                  <a:pt x="454" y="401"/>
                  <a:pt x="436" y="419"/>
                </a:cubicBezTo>
                <a:lnTo>
                  <a:pt x="435" y="420"/>
                </a:lnTo>
                <a:cubicBezTo>
                  <a:pt x="408" y="448"/>
                  <a:pt x="367" y="456"/>
                  <a:pt x="331" y="441"/>
                </a:cubicBezTo>
                <a:cubicBezTo>
                  <a:pt x="295" y="426"/>
                  <a:pt x="271" y="391"/>
                  <a:pt x="271" y="352"/>
                </a:cubicBezTo>
                <a:lnTo>
                  <a:pt x="271" y="346"/>
                </a:lnTo>
                <a:lnTo>
                  <a:pt x="271" y="334"/>
                </a:lnTo>
                <a:lnTo>
                  <a:pt x="271" y="322"/>
                </a:lnTo>
                <a:lnTo>
                  <a:pt x="271" y="314"/>
                </a:lnTo>
                <a:cubicBezTo>
                  <a:pt x="271" y="270"/>
                  <a:pt x="302" y="231"/>
                  <a:pt x="345" y="221"/>
                </a:cubicBezTo>
                <a:cubicBezTo>
                  <a:pt x="389" y="211"/>
                  <a:pt x="433" y="232"/>
                  <a:pt x="453" y="272"/>
                </a:cubicBezTo>
                <a:lnTo>
                  <a:pt x="454" y="274"/>
                </a:lnTo>
                <a:cubicBezTo>
                  <a:pt x="461" y="287"/>
                  <a:pt x="464" y="302"/>
                  <a:pt x="464" y="316"/>
                </a:cubicBezTo>
                <a:lnTo>
                  <a:pt x="464" y="335"/>
                </a:lnTo>
                <a:lnTo>
                  <a:pt x="463" y="333"/>
                </a:lnTo>
                <a:lnTo>
                  <a:pt x="463" y="339"/>
                </a:lnTo>
                <a:lnTo>
                  <a:pt x="463" y="343"/>
                </a:lnTo>
                <a:lnTo>
                  <a:pt x="271" y="343"/>
                </a:lnTo>
                <a:lnTo>
                  <a:pt x="271" y="338"/>
                </a:lnTo>
                <a:lnTo>
                  <a:pt x="273" y="357"/>
                </a:lnTo>
                <a:lnTo>
                  <a:pt x="272" y="352"/>
                </a:lnTo>
                <a:lnTo>
                  <a:pt x="461" y="315"/>
                </a:lnTo>
                <a:lnTo>
                  <a:pt x="462" y="320"/>
                </a:lnTo>
                <a:cubicBezTo>
                  <a:pt x="463" y="326"/>
                  <a:pt x="463" y="332"/>
                  <a:pt x="463" y="338"/>
                </a:cubicBezTo>
                <a:lnTo>
                  <a:pt x="463" y="343"/>
                </a:lnTo>
                <a:cubicBezTo>
                  <a:pt x="463" y="388"/>
                  <a:pt x="433" y="427"/>
                  <a:pt x="390" y="437"/>
                </a:cubicBezTo>
                <a:cubicBezTo>
                  <a:pt x="346" y="447"/>
                  <a:pt x="302" y="426"/>
                  <a:pt x="282" y="386"/>
                </a:cubicBezTo>
                <a:lnTo>
                  <a:pt x="280" y="382"/>
                </a:lnTo>
                <a:cubicBezTo>
                  <a:pt x="275" y="374"/>
                  <a:pt x="272" y="365"/>
                  <a:pt x="271" y="355"/>
                </a:cubicBezTo>
                <a:lnTo>
                  <a:pt x="270" y="349"/>
                </a:lnTo>
                <a:cubicBezTo>
                  <a:pt x="268" y="340"/>
                  <a:pt x="268" y="330"/>
                  <a:pt x="269" y="320"/>
                </a:cubicBezTo>
                <a:lnTo>
                  <a:pt x="270" y="313"/>
                </a:lnTo>
                <a:cubicBezTo>
                  <a:pt x="272" y="303"/>
                  <a:pt x="275" y="293"/>
                  <a:pt x="280" y="284"/>
                </a:cubicBezTo>
                <a:lnTo>
                  <a:pt x="281" y="282"/>
                </a:lnTo>
                <a:cubicBezTo>
                  <a:pt x="302" y="239"/>
                  <a:pt x="351" y="219"/>
                  <a:pt x="396" y="233"/>
                </a:cubicBezTo>
                <a:cubicBezTo>
                  <a:pt x="441" y="247"/>
                  <a:pt x="469" y="292"/>
                  <a:pt x="461" y="339"/>
                </a:cubicBezTo>
                <a:lnTo>
                  <a:pt x="460" y="350"/>
                </a:lnTo>
                <a:lnTo>
                  <a:pt x="458" y="352"/>
                </a:lnTo>
                <a:lnTo>
                  <a:pt x="458" y="360"/>
                </a:lnTo>
                <a:lnTo>
                  <a:pt x="448" y="318"/>
                </a:lnTo>
                <a:lnTo>
                  <a:pt x="449" y="320"/>
                </a:lnTo>
                <a:lnTo>
                  <a:pt x="267" y="362"/>
                </a:lnTo>
                <a:lnTo>
                  <a:pt x="267" y="348"/>
                </a:lnTo>
                <a:lnTo>
                  <a:pt x="267" y="333"/>
                </a:lnTo>
                <a:lnTo>
                  <a:pt x="458" y="351"/>
                </a:lnTo>
                <a:lnTo>
                  <a:pt x="455" y="368"/>
                </a:lnTo>
                <a:lnTo>
                  <a:pt x="453" y="376"/>
                </a:lnTo>
                <a:cubicBezTo>
                  <a:pt x="441" y="423"/>
                  <a:pt x="396" y="454"/>
                  <a:pt x="348" y="448"/>
                </a:cubicBezTo>
                <a:cubicBezTo>
                  <a:pt x="300" y="442"/>
                  <a:pt x="263" y="401"/>
                  <a:pt x="263" y="352"/>
                </a:cubicBezTo>
                <a:lnTo>
                  <a:pt x="263" y="349"/>
                </a:lnTo>
                <a:lnTo>
                  <a:pt x="263" y="343"/>
                </a:lnTo>
                <a:lnTo>
                  <a:pt x="263" y="336"/>
                </a:lnTo>
                <a:lnTo>
                  <a:pt x="263" y="333"/>
                </a:lnTo>
                <a:lnTo>
                  <a:pt x="455" y="333"/>
                </a:lnTo>
                <a:lnTo>
                  <a:pt x="455" y="341"/>
                </a:lnTo>
                <a:lnTo>
                  <a:pt x="455" y="352"/>
                </a:lnTo>
                <a:lnTo>
                  <a:pt x="455" y="357"/>
                </a:lnTo>
                <a:cubicBezTo>
                  <a:pt x="455" y="364"/>
                  <a:pt x="455" y="370"/>
                  <a:pt x="454" y="376"/>
                </a:cubicBezTo>
                <a:lnTo>
                  <a:pt x="453" y="381"/>
                </a:lnTo>
                <a:lnTo>
                  <a:pt x="454" y="362"/>
                </a:lnTo>
                <a:lnTo>
                  <a:pt x="454" y="372"/>
                </a:lnTo>
                <a:lnTo>
                  <a:pt x="454" y="381"/>
                </a:lnTo>
                <a:cubicBezTo>
                  <a:pt x="454" y="434"/>
                  <a:pt x="411" y="477"/>
                  <a:pt x="358" y="477"/>
                </a:cubicBezTo>
                <a:lnTo>
                  <a:pt x="356" y="477"/>
                </a:lnTo>
                <a:lnTo>
                  <a:pt x="356" y="285"/>
                </a:lnTo>
                <a:lnTo>
                  <a:pt x="361" y="285"/>
                </a:lnTo>
                <a:lnTo>
                  <a:pt x="267" y="397"/>
                </a:lnTo>
                <a:lnTo>
                  <a:pt x="266" y="391"/>
                </a:lnTo>
                <a:lnTo>
                  <a:pt x="275" y="418"/>
                </a:lnTo>
                <a:lnTo>
                  <a:pt x="273" y="414"/>
                </a:lnTo>
                <a:lnTo>
                  <a:pt x="454" y="371"/>
                </a:lnTo>
                <a:lnTo>
                  <a:pt x="454" y="375"/>
                </a:lnTo>
                <a:lnTo>
                  <a:pt x="454" y="381"/>
                </a:lnTo>
                <a:lnTo>
                  <a:pt x="453" y="363"/>
                </a:lnTo>
                <a:lnTo>
                  <a:pt x="454" y="368"/>
                </a:lnTo>
                <a:cubicBezTo>
                  <a:pt x="455" y="374"/>
                  <a:pt x="455" y="380"/>
                  <a:pt x="455" y="386"/>
                </a:cubicBezTo>
                <a:lnTo>
                  <a:pt x="455" y="390"/>
                </a:lnTo>
                <a:cubicBezTo>
                  <a:pt x="455" y="443"/>
                  <a:pt x="412" y="486"/>
                  <a:pt x="359" y="486"/>
                </a:cubicBezTo>
                <a:lnTo>
                  <a:pt x="358" y="486"/>
                </a:lnTo>
                <a:lnTo>
                  <a:pt x="454" y="381"/>
                </a:lnTo>
                <a:lnTo>
                  <a:pt x="455" y="391"/>
                </a:lnTo>
                <a:cubicBezTo>
                  <a:pt x="456" y="398"/>
                  <a:pt x="456" y="404"/>
                  <a:pt x="455" y="411"/>
                </a:cubicBezTo>
                <a:lnTo>
                  <a:pt x="454" y="420"/>
                </a:lnTo>
                <a:lnTo>
                  <a:pt x="453" y="394"/>
                </a:lnTo>
                <a:lnTo>
                  <a:pt x="454" y="400"/>
                </a:lnTo>
                <a:cubicBezTo>
                  <a:pt x="455" y="405"/>
                  <a:pt x="455" y="410"/>
                  <a:pt x="455" y="415"/>
                </a:cubicBezTo>
                <a:lnTo>
                  <a:pt x="455" y="419"/>
                </a:lnTo>
                <a:lnTo>
                  <a:pt x="263" y="419"/>
                </a:lnTo>
                <a:lnTo>
                  <a:pt x="263" y="414"/>
                </a:lnTo>
                <a:lnTo>
                  <a:pt x="263" y="409"/>
                </a:lnTo>
                <a:lnTo>
                  <a:pt x="455" y="409"/>
                </a:lnTo>
                <a:lnTo>
                  <a:pt x="455" y="413"/>
                </a:lnTo>
                <a:cubicBezTo>
                  <a:pt x="455" y="419"/>
                  <a:pt x="455" y="424"/>
                  <a:pt x="454" y="429"/>
                </a:cubicBezTo>
                <a:lnTo>
                  <a:pt x="453" y="435"/>
                </a:lnTo>
                <a:lnTo>
                  <a:pt x="358" y="323"/>
                </a:lnTo>
                <a:lnTo>
                  <a:pt x="360" y="323"/>
                </a:lnTo>
                <a:lnTo>
                  <a:pt x="360" y="515"/>
                </a:lnTo>
                <a:lnTo>
                  <a:pt x="359" y="515"/>
                </a:lnTo>
                <a:lnTo>
                  <a:pt x="455" y="419"/>
                </a:lnTo>
                <a:lnTo>
                  <a:pt x="455" y="440"/>
                </a:lnTo>
                <a:lnTo>
                  <a:pt x="454" y="449"/>
                </a:lnTo>
                <a:cubicBezTo>
                  <a:pt x="448" y="500"/>
                  <a:pt x="404" y="537"/>
                  <a:pt x="353" y="534"/>
                </a:cubicBezTo>
                <a:cubicBezTo>
                  <a:pt x="302" y="532"/>
                  <a:pt x="262" y="489"/>
                  <a:pt x="262" y="438"/>
                </a:cubicBezTo>
                <a:lnTo>
                  <a:pt x="262" y="434"/>
                </a:lnTo>
                <a:lnTo>
                  <a:pt x="262" y="428"/>
                </a:lnTo>
                <a:lnTo>
                  <a:pt x="262" y="422"/>
                </a:lnTo>
                <a:lnTo>
                  <a:pt x="262" y="419"/>
                </a:lnTo>
                <a:lnTo>
                  <a:pt x="454" y="419"/>
                </a:lnTo>
                <a:lnTo>
                  <a:pt x="454" y="428"/>
                </a:lnTo>
                <a:lnTo>
                  <a:pt x="454" y="438"/>
                </a:lnTo>
                <a:lnTo>
                  <a:pt x="262" y="438"/>
                </a:lnTo>
                <a:lnTo>
                  <a:pt x="262" y="434"/>
                </a:lnTo>
                <a:lnTo>
                  <a:pt x="262" y="428"/>
                </a:lnTo>
                <a:lnTo>
                  <a:pt x="454" y="428"/>
                </a:lnTo>
                <a:lnTo>
                  <a:pt x="454" y="438"/>
                </a:lnTo>
                <a:lnTo>
                  <a:pt x="454" y="448"/>
                </a:lnTo>
                <a:lnTo>
                  <a:pt x="454" y="457"/>
                </a:lnTo>
                <a:lnTo>
                  <a:pt x="358" y="361"/>
                </a:lnTo>
                <a:lnTo>
                  <a:pt x="359" y="361"/>
                </a:lnTo>
                <a:lnTo>
                  <a:pt x="360" y="361"/>
                </a:lnTo>
                <a:lnTo>
                  <a:pt x="360" y="553"/>
                </a:lnTo>
                <a:lnTo>
                  <a:pt x="358" y="553"/>
                </a:lnTo>
                <a:lnTo>
                  <a:pt x="454" y="447"/>
                </a:lnTo>
                <a:lnTo>
                  <a:pt x="455" y="466"/>
                </a:lnTo>
                <a:lnTo>
                  <a:pt x="455" y="476"/>
                </a:lnTo>
                <a:cubicBezTo>
                  <a:pt x="455" y="529"/>
                  <a:pt x="412" y="572"/>
                  <a:pt x="359" y="572"/>
                </a:cubicBezTo>
                <a:lnTo>
                  <a:pt x="356" y="572"/>
                </a:lnTo>
                <a:lnTo>
                  <a:pt x="354" y="572"/>
                </a:lnTo>
                <a:cubicBezTo>
                  <a:pt x="308" y="572"/>
                  <a:pt x="267" y="539"/>
                  <a:pt x="260" y="492"/>
                </a:cubicBezTo>
                <a:lnTo>
                  <a:pt x="260" y="494"/>
                </a:lnTo>
                <a:lnTo>
                  <a:pt x="259" y="490"/>
                </a:lnTo>
                <a:lnTo>
                  <a:pt x="446" y="490"/>
                </a:lnTo>
                <a:lnTo>
                  <a:pt x="446" y="486"/>
                </a:lnTo>
                <a:lnTo>
                  <a:pt x="445" y="492"/>
                </a:lnTo>
                <a:lnTo>
                  <a:pt x="444" y="498"/>
                </a:lnTo>
                <a:cubicBezTo>
                  <a:pt x="442" y="512"/>
                  <a:pt x="437" y="524"/>
                  <a:pt x="429" y="536"/>
                </a:cubicBezTo>
                <a:lnTo>
                  <a:pt x="427" y="539"/>
                </a:lnTo>
                <a:cubicBezTo>
                  <a:pt x="407" y="569"/>
                  <a:pt x="371" y="585"/>
                  <a:pt x="335" y="581"/>
                </a:cubicBezTo>
                <a:cubicBezTo>
                  <a:pt x="298" y="576"/>
                  <a:pt x="268" y="551"/>
                  <a:pt x="256" y="516"/>
                </a:cubicBezTo>
                <a:lnTo>
                  <a:pt x="255" y="513"/>
                </a:lnTo>
                <a:cubicBezTo>
                  <a:pt x="254" y="507"/>
                  <a:pt x="252" y="502"/>
                  <a:pt x="251" y="496"/>
                </a:cubicBezTo>
                <a:lnTo>
                  <a:pt x="251" y="491"/>
                </a:lnTo>
                <a:lnTo>
                  <a:pt x="250" y="485"/>
                </a:lnTo>
                <a:cubicBezTo>
                  <a:pt x="249" y="480"/>
                  <a:pt x="248" y="475"/>
                  <a:pt x="248" y="469"/>
                </a:cubicBezTo>
                <a:lnTo>
                  <a:pt x="248" y="466"/>
                </a:lnTo>
                <a:lnTo>
                  <a:pt x="440" y="466"/>
                </a:lnTo>
                <a:lnTo>
                  <a:pt x="440" y="474"/>
                </a:lnTo>
                <a:lnTo>
                  <a:pt x="440" y="485"/>
                </a:lnTo>
                <a:cubicBezTo>
                  <a:pt x="440" y="495"/>
                  <a:pt x="439" y="504"/>
                  <a:pt x="436" y="513"/>
                </a:cubicBezTo>
                <a:lnTo>
                  <a:pt x="433" y="523"/>
                </a:lnTo>
                <a:lnTo>
                  <a:pt x="341" y="399"/>
                </a:lnTo>
                <a:lnTo>
                  <a:pt x="342" y="399"/>
                </a:lnTo>
                <a:cubicBezTo>
                  <a:pt x="395" y="399"/>
                  <a:pt x="438" y="442"/>
                  <a:pt x="438" y="495"/>
                </a:cubicBezTo>
                <a:lnTo>
                  <a:pt x="438" y="500"/>
                </a:lnTo>
                <a:cubicBezTo>
                  <a:pt x="438" y="508"/>
                  <a:pt x="438" y="516"/>
                  <a:pt x="436" y="524"/>
                </a:cubicBezTo>
                <a:lnTo>
                  <a:pt x="435" y="528"/>
                </a:lnTo>
                <a:cubicBezTo>
                  <a:pt x="424" y="570"/>
                  <a:pt x="386" y="600"/>
                  <a:pt x="341" y="600"/>
                </a:cubicBezTo>
                <a:lnTo>
                  <a:pt x="340" y="600"/>
                </a:lnTo>
                <a:cubicBezTo>
                  <a:pt x="312" y="600"/>
                  <a:pt x="284" y="588"/>
                  <a:pt x="266" y="565"/>
                </a:cubicBezTo>
                <a:cubicBezTo>
                  <a:pt x="248" y="543"/>
                  <a:pt x="241" y="514"/>
                  <a:pt x="246" y="486"/>
                </a:cubicBezTo>
                <a:lnTo>
                  <a:pt x="247" y="481"/>
                </a:lnTo>
                <a:lnTo>
                  <a:pt x="245" y="499"/>
                </a:lnTo>
                <a:lnTo>
                  <a:pt x="245" y="495"/>
                </a:lnTo>
                <a:lnTo>
                  <a:pt x="437" y="495"/>
                </a:lnTo>
                <a:lnTo>
                  <a:pt x="437" y="498"/>
                </a:lnTo>
                <a:cubicBezTo>
                  <a:pt x="437" y="504"/>
                  <a:pt x="437" y="509"/>
                  <a:pt x="436" y="514"/>
                </a:cubicBezTo>
                <a:lnTo>
                  <a:pt x="435" y="520"/>
                </a:lnTo>
                <a:lnTo>
                  <a:pt x="436" y="504"/>
                </a:lnTo>
                <a:lnTo>
                  <a:pt x="436" y="525"/>
                </a:lnTo>
                <a:lnTo>
                  <a:pt x="435" y="534"/>
                </a:lnTo>
                <a:cubicBezTo>
                  <a:pt x="429" y="583"/>
                  <a:pt x="388" y="619"/>
                  <a:pt x="339" y="619"/>
                </a:cubicBezTo>
                <a:lnTo>
                  <a:pt x="338" y="619"/>
                </a:lnTo>
                <a:cubicBezTo>
                  <a:pt x="292" y="619"/>
                  <a:pt x="252" y="586"/>
                  <a:pt x="244" y="541"/>
                </a:cubicBezTo>
                <a:lnTo>
                  <a:pt x="243" y="536"/>
                </a:lnTo>
                <a:lnTo>
                  <a:pt x="241" y="528"/>
                </a:lnTo>
                <a:lnTo>
                  <a:pt x="430" y="504"/>
                </a:lnTo>
                <a:lnTo>
                  <a:pt x="430" y="512"/>
                </a:lnTo>
                <a:lnTo>
                  <a:pt x="430" y="523"/>
                </a:lnTo>
                <a:cubicBezTo>
                  <a:pt x="430" y="576"/>
                  <a:pt x="387" y="619"/>
                  <a:pt x="334" y="619"/>
                </a:cubicBezTo>
                <a:lnTo>
                  <a:pt x="332" y="619"/>
                </a:lnTo>
                <a:lnTo>
                  <a:pt x="428" y="533"/>
                </a:lnTo>
                <a:lnTo>
                  <a:pt x="427" y="533"/>
                </a:lnTo>
                <a:lnTo>
                  <a:pt x="427" y="544"/>
                </a:lnTo>
                <a:lnTo>
                  <a:pt x="427" y="552"/>
                </a:lnTo>
                <a:lnTo>
                  <a:pt x="235" y="552"/>
                </a:lnTo>
                <a:lnTo>
                  <a:pt x="235" y="549"/>
                </a:lnTo>
                <a:lnTo>
                  <a:pt x="235" y="543"/>
                </a:lnTo>
                <a:lnTo>
                  <a:pt x="235" y="536"/>
                </a:lnTo>
                <a:cubicBezTo>
                  <a:pt x="235" y="526"/>
                  <a:pt x="237" y="516"/>
                  <a:pt x="240" y="506"/>
                </a:cubicBezTo>
                <a:lnTo>
                  <a:pt x="241" y="503"/>
                </a:lnTo>
                <a:cubicBezTo>
                  <a:pt x="256" y="458"/>
                  <a:pt x="301" y="431"/>
                  <a:pt x="348" y="439"/>
                </a:cubicBezTo>
                <a:cubicBezTo>
                  <a:pt x="394" y="446"/>
                  <a:pt x="428" y="486"/>
                  <a:pt x="428" y="533"/>
                </a:cubicBezTo>
                <a:lnTo>
                  <a:pt x="428" y="536"/>
                </a:lnTo>
                <a:lnTo>
                  <a:pt x="428" y="542"/>
                </a:lnTo>
                <a:lnTo>
                  <a:pt x="428" y="552"/>
                </a:lnTo>
                <a:lnTo>
                  <a:pt x="236" y="552"/>
                </a:lnTo>
                <a:lnTo>
                  <a:pt x="236" y="547"/>
                </a:lnTo>
                <a:lnTo>
                  <a:pt x="236" y="542"/>
                </a:lnTo>
                <a:lnTo>
                  <a:pt x="428" y="542"/>
                </a:lnTo>
                <a:lnTo>
                  <a:pt x="428" y="546"/>
                </a:lnTo>
                <a:lnTo>
                  <a:pt x="428" y="553"/>
                </a:lnTo>
                <a:lnTo>
                  <a:pt x="428" y="559"/>
                </a:lnTo>
                <a:lnTo>
                  <a:pt x="428" y="561"/>
                </a:lnTo>
                <a:lnTo>
                  <a:pt x="236" y="561"/>
                </a:lnTo>
                <a:lnTo>
                  <a:pt x="237" y="567"/>
                </a:lnTo>
                <a:lnTo>
                  <a:pt x="236" y="557"/>
                </a:lnTo>
                <a:lnTo>
                  <a:pt x="234" y="537"/>
                </a:lnTo>
                <a:lnTo>
                  <a:pt x="234" y="533"/>
                </a:lnTo>
                <a:lnTo>
                  <a:pt x="426" y="533"/>
                </a:lnTo>
                <a:lnTo>
                  <a:pt x="426" y="527"/>
                </a:lnTo>
                <a:lnTo>
                  <a:pt x="427" y="536"/>
                </a:lnTo>
                <a:lnTo>
                  <a:pt x="428" y="555"/>
                </a:lnTo>
                <a:lnTo>
                  <a:pt x="428" y="561"/>
                </a:lnTo>
                <a:lnTo>
                  <a:pt x="236" y="561"/>
                </a:lnTo>
                <a:lnTo>
                  <a:pt x="236" y="557"/>
                </a:lnTo>
                <a:lnTo>
                  <a:pt x="236" y="552"/>
                </a:lnTo>
                <a:lnTo>
                  <a:pt x="428" y="563"/>
                </a:lnTo>
                <a:lnTo>
                  <a:pt x="427" y="571"/>
                </a:lnTo>
                <a:lnTo>
                  <a:pt x="426" y="581"/>
                </a:lnTo>
                <a:cubicBezTo>
                  <a:pt x="421" y="632"/>
                  <a:pt x="377" y="670"/>
                  <a:pt x="326" y="667"/>
                </a:cubicBezTo>
                <a:cubicBezTo>
                  <a:pt x="275" y="665"/>
                  <a:pt x="234" y="623"/>
                  <a:pt x="234" y="571"/>
                </a:cubicBezTo>
                <a:lnTo>
                  <a:pt x="234" y="566"/>
                </a:lnTo>
                <a:lnTo>
                  <a:pt x="234" y="561"/>
                </a:lnTo>
                <a:lnTo>
                  <a:pt x="426" y="561"/>
                </a:lnTo>
                <a:lnTo>
                  <a:pt x="426" y="571"/>
                </a:lnTo>
                <a:lnTo>
                  <a:pt x="426" y="577"/>
                </a:lnTo>
                <a:cubicBezTo>
                  <a:pt x="426" y="588"/>
                  <a:pt x="425" y="598"/>
                  <a:pt x="422" y="608"/>
                </a:cubicBezTo>
                <a:lnTo>
                  <a:pt x="421" y="611"/>
                </a:lnTo>
                <a:cubicBezTo>
                  <a:pt x="406" y="655"/>
                  <a:pt x="361" y="683"/>
                  <a:pt x="314" y="675"/>
                </a:cubicBezTo>
                <a:cubicBezTo>
                  <a:pt x="268" y="668"/>
                  <a:pt x="233" y="628"/>
                  <a:pt x="233" y="580"/>
                </a:cubicBezTo>
                <a:lnTo>
                  <a:pt x="233" y="577"/>
                </a:lnTo>
                <a:lnTo>
                  <a:pt x="235" y="593"/>
                </a:lnTo>
                <a:lnTo>
                  <a:pt x="233" y="585"/>
                </a:lnTo>
                <a:lnTo>
                  <a:pt x="232" y="578"/>
                </a:lnTo>
                <a:lnTo>
                  <a:pt x="236" y="595"/>
                </a:lnTo>
                <a:lnTo>
                  <a:pt x="235" y="592"/>
                </a:lnTo>
                <a:lnTo>
                  <a:pt x="422" y="561"/>
                </a:lnTo>
                <a:lnTo>
                  <a:pt x="422" y="564"/>
                </a:lnTo>
                <a:lnTo>
                  <a:pt x="422" y="570"/>
                </a:lnTo>
                <a:lnTo>
                  <a:pt x="422" y="577"/>
                </a:lnTo>
                <a:cubicBezTo>
                  <a:pt x="422" y="588"/>
                  <a:pt x="421" y="598"/>
                  <a:pt x="418" y="608"/>
                </a:cubicBezTo>
                <a:lnTo>
                  <a:pt x="417" y="611"/>
                </a:lnTo>
                <a:cubicBezTo>
                  <a:pt x="402" y="655"/>
                  <a:pt x="357" y="683"/>
                  <a:pt x="310" y="675"/>
                </a:cubicBezTo>
                <a:cubicBezTo>
                  <a:pt x="264" y="668"/>
                  <a:pt x="229" y="628"/>
                  <a:pt x="229" y="580"/>
                </a:cubicBezTo>
                <a:lnTo>
                  <a:pt x="229" y="576"/>
                </a:lnTo>
                <a:lnTo>
                  <a:pt x="231" y="595"/>
                </a:lnTo>
                <a:lnTo>
                  <a:pt x="230" y="590"/>
                </a:lnTo>
                <a:cubicBezTo>
                  <a:pt x="220" y="541"/>
                  <a:pt x="251" y="492"/>
                  <a:pt x="300" y="479"/>
                </a:cubicBezTo>
                <a:cubicBezTo>
                  <a:pt x="349" y="466"/>
                  <a:pt x="400" y="493"/>
                  <a:pt x="416" y="541"/>
                </a:cubicBezTo>
                <a:lnTo>
                  <a:pt x="417" y="544"/>
                </a:lnTo>
                <a:cubicBezTo>
                  <a:pt x="420" y="554"/>
                  <a:pt x="421" y="564"/>
                  <a:pt x="421" y="574"/>
                </a:cubicBezTo>
                <a:lnTo>
                  <a:pt x="421" y="580"/>
                </a:lnTo>
                <a:lnTo>
                  <a:pt x="421" y="601"/>
                </a:lnTo>
                <a:lnTo>
                  <a:pt x="420" y="610"/>
                </a:lnTo>
                <a:lnTo>
                  <a:pt x="324" y="503"/>
                </a:lnTo>
                <a:lnTo>
                  <a:pt x="326" y="503"/>
                </a:lnTo>
                <a:lnTo>
                  <a:pt x="232" y="615"/>
                </a:lnTo>
                <a:lnTo>
                  <a:pt x="231" y="609"/>
                </a:lnTo>
                <a:lnTo>
                  <a:pt x="234" y="624"/>
                </a:lnTo>
                <a:lnTo>
                  <a:pt x="233" y="621"/>
                </a:lnTo>
                <a:lnTo>
                  <a:pt x="420" y="579"/>
                </a:lnTo>
                <a:lnTo>
                  <a:pt x="421" y="598"/>
                </a:lnTo>
                <a:lnTo>
                  <a:pt x="421" y="609"/>
                </a:lnTo>
                <a:cubicBezTo>
                  <a:pt x="421" y="614"/>
                  <a:pt x="421" y="619"/>
                  <a:pt x="421" y="623"/>
                </a:cubicBezTo>
                <a:lnTo>
                  <a:pt x="420" y="630"/>
                </a:lnTo>
                <a:cubicBezTo>
                  <a:pt x="418" y="640"/>
                  <a:pt x="415" y="650"/>
                  <a:pt x="410" y="659"/>
                </a:cubicBezTo>
                <a:lnTo>
                  <a:pt x="409" y="661"/>
                </a:lnTo>
                <a:cubicBezTo>
                  <a:pt x="389" y="701"/>
                  <a:pt x="345" y="722"/>
                  <a:pt x="301" y="712"/>
                </a:cubicBezTo>
                <a:cubicBezTo>
                  <a:pt x="258" y="702"/>
                  <a:pt x="227" y="663"/>
                  <a:pt x="227" y="618"/>
                </a:cubicBezTo>
                <a:lnTo>
                  <a:pt x="227" y="615"/>
                </a:lnTo>
                <a:lnTo>
                  <a:pt x="227" y="608"/>
                </a:lnTo>
                <a:lnTo>
                  <a:pt x="229" y="624"/>
                </a:lnTo>
                <a:lnTo>
                  <a:pt x="228" y="618"/>
                </a:lnTo>
                <a:cubicBezTo>
                  <a:pt x="227" y="613"/>
                  <a:pt x="226" y="608"/>
                  <a:pt x="226" y="602"/>
                </a:cubicBezTo>
                <a:lnTo>
                  <a:pt x="226" y="599"/>
                </a:lnTo>
                <a:cubicBezTo>
                  <a:pt x="226" y="549"/>
                  <a:pt x="266" y="507"/>
                  <a:pt x="317" y="504"/>
                </a:cubicBezTo>
                <a:cubicBezTo>
                  <a:pt x="367" y="501"/>
                  <a:pt x="411" y="537"/>
                  <a:pt x="418" y="588"/>
                </a:cubicBezTo>
                <a:lnTo>
                  <a:pt x="419" y="607"/>
                </a:lnTo>
                <a:lnTo>
                  <a:pt x="419" y="618"/>
                </a:lnTo>
                <a:cubicBezTo>
                  <a:pt x="419" y="671"/>
                  <a:pt x="376" y="714"/>
                  <a:pt x="323" y="714"/>
                </a:cubicBezTo>
                <a:lnTo>
                  <a:pt x="322" y="714"/>
                </a:lnTo>
                <a:cubicBezTo>
                  <a:pt x="277" y="714"/>
                  <a:pt x="237" y="682"/>
                  <a:pt x="228" y="637"/>
                </a:cubicBezTo>
                <a:lnTo>
                  <a:pt x="227" y="632"/>
                </a:lnTo>
                <a:cubicBezTo>
                  <a:pt x="226" y="626"/>
                  <a:pt x="225" y="620"/>
                  <a:pt x="225" y="613"/>
                </a:cubicBezTo>
                <a:lnTo>
                  <a:pt x="225" y="609"/>
                </a:lnTo>
                <a:cubicBezTo>
                  <a:pt x="225" y="561"/>
                  <a:pt x="262" y="520"/>
                  <a:pt x="310" y="514"/>
                </a:cubicBezTo>
                <a:cubicBezTo>
                  <a:pt x="358" y="508"/>
                  <a:pt x="403" y="539"/>
                  <a:pt x="415" y="586"/>
                </a:cubicBezTo>
                <a:lnTo>
                  <a:pt x="417" y="595"/>
                </a:lnTo>
                <a:lnTo>
                  <a:pt x="418" y="600"/>
                </a:lnTo>
                <a:cubicBezTo>
                  <a:pt x="423" y="628"/>
                  <a:pt x="416" y="657"/>
                  <a:pt x="398" y="679"/>
                </a:cubicBezTo>
                <a:cubicBezTo>
                  <a:pt x="379" y="702"/>
                  <a:pt x="352" y="714"/>
                  <a:pt x="323" y="714"/>
                </a:cubicBezTo>
                <a:lnTo>
                  <a:pt x="321" y="714"/>
                </a:lnTo>
                <a:lnTo>
                  <a:pt x="417" y="609"/>
                </a:lnTo>
                <a:lnTo>
                  <a:pt x="418" y="618"/>
                </a:lnTo>
                <a:lnTo>
                  <a:pt x="419" y="627"/>
                </a:lnTo>
                <a:cubicBezTo>
                  <a:pt x="422" y="654"/>
                  <a:pt x="413" y="681"/>
                  <a:pt x="395" y="701"/>
                </a:cubicBezTo>
                <a:cubicBezTo>
                  <a:pt x="377" y="722"/>
                  <a:pt x="351" y="733"/>
                  <a:pt x="323" y="733"/>
                </a:cubicBezTo>
                <a:lnTo>
                  <a:pt x="321" y="733"/>
                </a:lnTo>
                <a:lnTo>
                  <a:pt x="321" y="541"/>
                </a:lnTo>
                <a:lnTo>
                  <a:pt x="323" y="541"/>
                </a:lnTo>
                <a:cubicBezTo>
                  <a:pt x="376" y="541"/>
                  <a:pt x="419" y="584"/>
                  <a:pt x="419" y="637"/>
                </a:cubicBezTo>
                <a:lnTo>
                  <a:pt x="419" y="653"/>
                </a:lnTo>
                <a:lnTo>
                  <a:pt x="418" y="665"/>
                </a:lnTo>
                <a:lnTo>
                  <a:pt x="417" y="661"/>
                </a:lnTo>
                <a:lnTo>
                  <a:pt x="417" y="666"/>
                </a:lnTo>
                <a:lnTo>
                  <a:pt x="236" y="624"/>
                </a:lnTo>
                <a:lnTo>
                  <a:pt x="237" y="622"/>
                </a:lnTo>
                <a:lnTo>
                  <a:pt x="227" y="651"/>
                </a:lnTo>
                <a:lnTo>
                  <a:pt x="229" y="642"/>
                </a:lnTo>
                <a:lnTo>
                  <a:pt x="230" y="636"/>
                </a:lnTo>
                <a:lnTo>
                  <a:pt x="228" y="651"/>
                </a:lnTo>
                <a:lnTo>
                  <a:pt x="228" y="647"/>
                </a:lnTo>
                <a:lnTo>
                  <a:pt x="404" y="701"/>
                </a:lnTo>
                <a:lnTo>
                  <a:pt x="402" y="704"/>
                </a:lnTo>
                <a:lnTo>
                  <a:pt x="414" y="681"/>
                </a:lnTo>
                <a:lnTo>
                  <a:pt x="412" y="687"/>
                </a:lnTo>
                <a:lnTo>
                  <a:pt x="320" y="560"/>
                </a:lnTo>
                <a:lnTo>
                  <a:pt x="323" y="560"/>
                </a:lnTo>
                <a:lnTo>
                  <a:pt x="323" y="752"/>
                </a:lnTo>
                <a:lnTo>
                  <a:pt x="322" y="752"/>
                </a:lnTo>
                <a:lnTo>
                  <a:pt x="418" y="656"/>
                </a:lnTo>
                <a:lnTo>
                  <a:pt x="418" y="653"/>
                </a:lnTo>
                <a:lnTo>
                  <a:pt x="419" y="661"/>
                </a:lnTo>
                <a:lnTo>
                  <a:pt x="420" y="680"/>
                </a:lnTo>
                <a:lnTo>
                  <a:pt x="420" y="685"/>
                </a:lnTo>
                <a:cubicBezTo>
                  <a:pt x="420" y="724"/>
                  <a:pt x="397" y="759"/>
                  <a:pt x="361" y="774"/>
                </a:cubicBezTo>
                <a:cubicBezTo>
                  <a:pt x="325" y="789"/>
                  <a:pt x="284" y="781"/>
                  <a:pt x="257" y="753"/>
                </a:cubicBezTo>
                <a:lnTo>
                  <a:pt x="256" y="752"/>
                </a:lnTo>
                <a:cubicBezTo>
                  <a:pt x="241" y="738"/>
                  <a:pt x="232" y="720"/>
                  <a:pt x="229" y="700"/>
                </a:cubicBezTo>
                <a:lnTo>
                  <a:pt x="228" y="694"/>
                </a:lnTo>
                <a:lnTo>
                  <a:pt x="226" y="682"/>
                </a:lnTo>
                <a:cubicBezTo>
                  <a:pt x="224" y="673"/>
                  <a:pt x="224" y="663"/>
                  <a:pt x="225" y="653"/>
                </a:cubicBezTo>
                <a:lnTo>
                  <a:pt x="226" y="646"/>
                </a:lnTo>
                <a:cubicBezTo>
                  <a:pt x="228" y="632"/>
                  <a:pt x="234" y="618"/>
                  <a:pt x="242" y="606"/>
                </a:cubicBezTo>
                <a:lnTo>
                  <a:pt x="244" y="603"/>
                </a:lnTo>
                <a:cubicBezTo>
                  <a:pt x="267" y="568"/>
                  <a:pt x="311" y="552"/>
                  <a:pt x="351" y="565"/>
                </a:cubicBezTo>
                <a:cubicBezTo>
                  <a:pt x="392" y="577"/>
                  <a:pt x="419" y="614"/>
                  <a:pt x="419" y="656"/>
                </a:cubicBezTo>
                <a:lnTo>
                  <a:pt x="419" y="666"/>
                </a:lnTo>
                <a:lnTo>
                  <a:pt x="419" y="675"/>
                </a:lnTo>
                <a:cubicBezTo>
                  <a:pt x="419" y="724"/>
                  <a:pt x="383" y="765"/>
                  <a:pt x="335" y="771"/>
                </a:cubicBezTo>
                <a:cubicBezTo>
                  <a:pt x="287" y="777"/>
                  <a:pt x="242" y="746"/>
                  <a:pt x="230" y="699"/>
                </a:cubicBezTo>
                <a:lnTo>
                  <a:pt x="229" y="695"/>
                </a:lnTo>
                <a:cubicBezTo>
                  <a:pt x="227" y="687"/>
                  <a:pt x="226" y="679"/>
                  <a:pt x="226" y="671"/>
                </a:cubicBezTo>
                <a:lnTo>
                  <a:pt x="226" y="666"/>
                </a:lnTo>
                <a:lnTo>
                  <a:pt x="418" y="666"/>
                </a:lnTo>
                <a:lnTo>
                  <a:pt x="418" y="669"/>
                </a:lnTo>
                <a:lnTo>
                  <a:pt x="418" y="666"/>
                </a:lnTo>
                <a:lnTo>
                  <a:pt x="419" y="685"/>
                </a:lnTo>
                <a:lnTo>
                  <a:pt x="419" y="694"/>
                </a:lnTo>
                <a:lnTo>
                  <a:pt x="419" y="702"/>
                </a:lnTo>
                <a:cubicBezTo>
                  <a:pt x="419" y="717"/>
                  <a:pt x="416" y="732"/>
                  <a:pt x="409" y="745"/>
                </a:cubicBezTo>
                <a:lnTo>
                  <a:pt x="408" y="747"/>
                </a:lnTo>
                <a:cubicBezTo>
                  <a:pt x="388" y="787"/>
                  <a:pt x="344" y="808"/>
                  <a:pt x="300" y="798"/>
                </a:cubicBezTo>
                <a:cubicBezTo>
                  <a:pt x="257" y="788"/>
                  <a:pt x="226" y="749"/>
                  <a:pt x="226" y="704"/>
                </a:cubicBezTo>
                <a:lnTo>
                  <a:pt x="226" y="694"/>
                </a:lnTo>
                <a:lnTo>
                  <a:pt x="226" y="685"/>
                </a:lnTo>
                <a:lnTo>
                  <a:pt x="418" y="685"/>
                </a:lnTo>
                <a:lnTo>
                  <a:pt x="418" y="689"/>
                </a:lnTo>
                <a:lnTo>
                  <a:pt x="418" y="694"/>
                </a:lnTo>
                <a:lnTo>
                  <a:pt x="226" y="694"/>
                </a:lnTo>
                <a:lnTo>
                  <a:pt x="226" y="690"/>
                </a:lnTo>
                <a:lnTo>
                  <a:pt x="228" y="709"/>
                </a:lnTo>
                <a:lnTo>
                  <a:pt x="227" y="704"/>
                </a:lnTo>
                <a:lnTo>
                  <a:pt x="417" y="685"/>
                </a:lnTo>
                <a:lnTo>
                  <a:pt x="417" y="689"/>
                </a:lnTo>
                <a:cubicBezTo>
                  <a:pt x="417" y="696"/>
                  <a:pt x="417" y="702"/>
                  <a:pt x="416" y="708"/>
                </a:cubicBezTo>
                <a:lnTo>
                  <a:pt x="415" y="713"/>
                </a:lnTo>
                <a:lnTo>
                  <a:pt x="320" y="598"/>
                </a:lnTo>
                <a:lnTo>
                  <a:pt x="321" y="598"/>
                </a:lnTo>
                <a:cubicBezTo>
                  <a:pt x="371" y="598"/>
                  <a:pt x="412" y="636"/>
                  <a:pt x="417" y="685"/>
                </a:cubicBezTo>
                <a:lnTo>
                  <a:pt x="418" y="704"/>
                </a:lnTo>
                <a:lnTo>
                  <a:pt x="418" y="713"/>
                </a:lnTo>
                <a:cubicBezTo>
                  <a:pt x="418" y="766"/>
                  <a:pt x="375" y="809"/>
                  <a:pt x="322" y="809"/>
                </a:cubicBezTo>
                <a:lnTo>
                  <a:pt x="318" y="809"/>
                </a:lnTo>
                <a:lnTo>
                  <a:pt x="414" y="713"/>
                </a:lnTo>
                <a:lnTo>
                  <a:pt x="414" y="713"/>
                </a:lnTo>
                <a:lnTo>
                  <a:pt x="415" y="722"/>
                </a:lnTo>
                <a:lnTo>
                  <a:pt x="319" y="636"/>
                </a:lnTo>
                <a:lnTo>
                  <a:pt x="321" y="636"/>
                </a:lnTo>
                <a:lnTo>
                  <a:pt x="227" y="751"/>
                </a:lnTo>
                <a:lnTo>
                  <a:pt x="226" y="746"/>
                </a:lnTo>
                <a:lnTo>
                  <a:pt x="235" y="770"/>
                </a:lnTo>
                <a:lnTo>
                  <a:pt x="233" y="766"/>
                </a:lnTo>
                <a:lnTo>
                  <a:pt x="414" y="723"/>
                </a:lnTo>
                <a:lnTo>
                  <a:pt x="414" y="728"/>
                </a:lnTo>
                <a:lnTo>
                  <a:pt x="414" y="732"/>
                </a:lnTo>
                <a:cubicBezTo>
                  <a:pt x="414" y="781"/>
                  <a:pt x="378" y="822"/>
                  <a:pt x="330" y="828"/>
                </a:cubicBezTo>
                <a:cubicBezTo>
                  <a:pt x="282" y="834"/>
                  <a:pt x="237" y="803"/>
                  <a:pt x="225" y="756"/>
                </a:cubicBezTo>
                <a:lnTo>
                  <a:pt x="228" y="764"/>
                </a:lnTo>
                <a:lnTo>
                  <a:pt x="226" y="759"/>
                </a:lnTo>
                <a:lnTo>
                  <a:pt x="315" y="819"/>
                </a:lnTo>
                <a:lnTo>
                  <a:pt x="314" y="819"/>
                </a:lnTo>
                <a:lnTo>
                  <a:pt x="410" y="733"/>
                </a:lnTo>
                <a:lnTo>
                  <a:pt x="409" y="733"/>
                </a:lnTo>
                <a:lnTo>
                  <a:pt x="409" y="742"/>
                </a:lnTo>
                <a:lnTo>
                  <a:pt x="219" y="724"/>
                </a:lnTo>
                <a:lnTo>
                  <a:pt x="220" y="719"/>
                </a:lnTo>
                <a:lnTo>
                  <a:pt x="218" y="737"/>
                </a:lnTo>
                <a:lnTo>
                  <a:pt x="218" y="732"/>
                </a:lnTo>
                <a:lnTo>
                  <a:pt x="408" y="753"/>
                </a:lnTo>
                <a:lnTo>
                  <a:pt x="407" y="760"/>
                </a:lnTo>
                <a:lnTo>
                  <a:pt x="405" y="770"/>
                </a:lnTo>
                <a:lnTo>
                  <a:pt x="310" y="655"/>
                </a:lnTo>
                <a:lnTo>
                  <a:pt x="312" y="655"/>
                </a:lnTo>
                <a:cubicBezTo>
                  <a:pt x="341" y="655"/>
                  <a:pt x="368" y="668"/>
                  <a:pt x="387" y="691"/>
                </a:cubicBezTo>
                <a:cubicBezTo>
                  <a:pt x="405" y="713"/>
                  <a:pt x="412" y="742"/>
                  <a:pt x="407" y="770"/>
                </a:cubicBezTo>
                <a:lnTo>
                  <a:pt x="405" y="780"/>
                </a:lnTo>
                <a:cubicBezTo>
                  <a:pt x="396" y="825"/>
                  <a:pt x="356" y="857"/>
                  <a:pt x="310" y="857"/>
                </a:cubicBezTo>
                <a:lnTo>
                  <a:pt x="307" y="857"/>
                </a:lnTo>
                <a:lnTo>
                  <a:pt x="403" y="761"/>
                </a:lnTo>
                <a:lnTo>
                  <a:pt x="403" y="770"/>
                </a:lnTo>
                <a:lnTo>
                  <a:pt x="403" y="780"/>
                </a:lnTo>
                <a:cubicBezTo>
                  <a:pt x="403" y="785"/>
                  <a:pt x="403" y="790"/>
                  <a:pt x="403" y="794"/>
                </a:cubicBezTo>
                <a:lnTo>
                  <a:pt x="402" y="801"/>
                </a:lnTo>
                <a:cubicBezTo>
                  <a:pt x="399" y="815"/>
                  <a:pt x="394" y="829"/>
                  <a:pt x="386" y="841"/>
                </a:cubicBezTo>
                <a:lnTo>
                  <a:pt x="384" y="844"/>
                </a:lnTo>
                <a:cubicBezTo>
                  <a:pt x="363" y="875"/>
                  <a:pt x="326" y="892"/>
                  <a:pt x="288" y="885"/>
                </a:cubicBezTo>
                <a:cubicBezTo>
                  <a:pt x="251" y="879"/>
                  <a:pt x="221" y="851"/>
                  <a:pt x="211" y="814"/>
                </a:cubicBezTo>
                <a:lnTo>
                  <a:pt x="209" y="802"/>
                </a:lnTo>
                <a:lnTo>
                  <a:pt x="208" y="796"/>
                </a:lnTo>
                <a:cubicBezTo>
                  <a:pt x="206" y="788"/>
                  <a:pt x="206" y="779"/>
                  <a:pt x="207" y="771"/>
                </a:cubicBezTo>
                <a:lnTo>
                  <a:pt x="208" y="761"/>
                </a:lnTo>
                <a:lnTo>
                  <a:pt x="303" y="866"/>
                </a:lnTo>
                <a:lnTo>
                  <a:pt x="302" y="866"/>
                </a:lnTo>
                <a:lnTo>
                  <a:pt x="300" y="866"/>
                </a:lnTo>
                <a:lnTo>
                  <a:pt x="396" y="770"/>
                </a:lnTo>
                <a:lnTo>
                  <a:pt x="396" y="780"/>
                </a:lnTo>
                <a:lnTo>
                  <a:pt x="396" y="790"/>
                </a:lnTo>
                <a:cubicBezTo>
                  <a:pt x="396" y="843"/>
                  <a:pt x="353" y="886"/>
                  <a:pt x="300" y="886"/>
                </a:cubicBezTo>
                <a:lnTo>
                  <a:pt x="298" y="886"/>
                </a:lnTo>
                <a:lnTo>
                  <a:pt x="394" y="790"/>
                </a:lnTo>
                <a:lnTo>
                  <a:pt x="394" y="795"/>
                </a:lnTo>
                <a:lnTo>
                  <a:pt x="394" y="799"/>
                </a:lnTo>
                <a:lnTo>
                  <a:pt x="207" y="769"/>
                </a:lnTo>
                <a:lnTo>
                  <a:pt x="208" y="766"/>
                </a:lnTo>
                <a:lnTo>
                  <a:pt x="203" y="796"/>
                </a:lnTo>
                <a:lnTo>
                  <a:pt x="203" y="790"/>
                </a:lnTo>
                <a:lnTo>
                  <a:pt x="203" y="784"/>
                </a:lnTo>
                <a:lnTo>
                  <a:pt x="206" y="808"/>
                </a:lnTo>
                <a:lnTo>
                  <a:pt x="205" y="804"/>
                </a:lnTo>
                <a:lnTo>
                  <a:pt x="394" y="780"/>
                </a:lnTo>
                <a:lnTo>
                  <a:pt x="394" y="784"/>
                </a:lnTo>
                <a:cubicBezTo>
                  <a:pt x="394" y="790"/>
                  <a:pt x="394" y="795"/>
                  <a:pt x="393" y="800"/>
                </a:cubicBezTo>
                <a:lnTo>
                  <a:pt x="392" y="806"/>
                </a:lnTo>
                <a:lnTo>
                  <a:pt x="297" y="694"/>
                </a:lnTo>
                <a:lnTo>
                  <a:pt x="298" y="694"/>
                </a:lnTo>
                <a:lnTo>
                  <a:pt x="298" y="886"/>
                </a:lnTo>
                <a:lnTo>
                  <a:pt x="297" y="886"/>
                </a:lnTo>
                <a:lnTo>
                  <a:pt x="391" y="767"/>
                </a:lnTo>
                <a:lnTo>
                  <a:pt x="392" y="771"/>
                </a:lnTo>
                <a:cubicBezTo>
                  <a:pt x="394" y="779"/>
                  <a:pt x="394" y="787"/>
                  <a:pt x="394" y="794"/>
                </a:cubicBezTo>
                <a:lnTo>
                  <a:pt x="394" y="799"/>
                </a:lnTo>
                <a:cubicBezTo>
                  <a:pt x="394" y="852"/>
                  <a:pt x="351" y="895"/>
                  <a:pt x="298" y="895"/>
                </a:cubicBezTo>
                <a:lnTo>
                  <a:pt x="296" y="895"/>
                </a:lnTo>
                <a:lnTo>
                  <a:pt x="295" y="895"/>
                </a:lnTo>
                <a:lnTo>
                  <a:pt x="391" y="799"/>
                </a:lnTo>
                <a:lnTo>
                  <a:pt x="391" y="806"/>
                </a:lnTo>
                <a:lnTo>
                  <a:pt x="391" y="815"/>
                </a:lnTo>
                <a:lnTo>
                  <a:pt x="391" y="824"/>
                </a:lnTo>
                <a:lnTo>
                  <a:pt x="391" y="828"/>
                </a:lnTo>
                <a:lnTo>
                  <a:pt x="201" y="810"/>
                </a:lnTo>
                <a:lnTo>
                  <a:pt x="202" y="805"/>
                </a:lnTo>
                <a:lnTo>
                  <a:pt x="200" y="823"/>
                </a:lnTo>
                <a:lnTo>
                  <a:pt x="200" y="814"/>
                </a:lnTo>
                <a:lnTo>
                  <a:pt x="200" y="804"/>
                </a:lnTo>
                <a:lnTo>
                  <a:pt x="200" y="799"/>
                </a:lnTo>
                <a:lnTo>
                  <a:pt x="392" y="799"/>
                </a:lnTo>
                <a:lnTo>
                  <a:pt x="392" y="803"/>
                </a:lnTo>
                <a:lnTo>
                  <a:pt x="392" y="812"/>
                </a:lnTo>
                <a:lnTo>
                  <a:pt x="392" y="822"/>
                </a:lnTo>
                <a:cubicBezTo>
                  <a:pt x="392" y="828"/>
                  <a:pt x="392" y="833"/>
                  <a:pt x="391" y="838"/>
                </a:cubicBezTo>
                <a:lnTo>
                  <a:pt x="390" y="844"/>
                </a:lnTo>
                <a:cubicBezTo>
                  <a:pt x="383" y="888"/>
                  <a:pt x="347" y="921"/>
                  <a:pt x="303" y="924"/>
                </a:cubicBezTo>
                <a:cubicBezTo>
                  <a:pt x="259" y="928"/>
                  <a:pt x="218" y="901"/>
                  <a:pt x="204" y="859"/>
                </a:cubicBezTo>
                <a:lnTo>
                  <a:pt x="203" y="856"/>
                </a:lnTo>
                <a:cubicBezTo>
                  <a:pt x="202" y="850"/>
                  <a:pt x="200" y="845"/>
                  <a:pt x="199" y="839"/>
                </a:cubicBezTo>
                <a:lnTo>
                  <a:pt x="198" y="832"/>
                </a:lnTo>
                <a:cubicBezTo>
                  <a:pt x="197" y="822"/>
                  <a:pt x="197" y="812"/>
                  <a:pt x="199" y="803"/>
                </a:cubicBezTo>
                <a:lnTo>
                  <a:pt x="200" y="797"/>
                </a:lnTo>
                <a:cubicBezTo>
                  <a:pt x="201" y="792"/>
                  <a:pt x="202" y="787"/>
                  <a:pt x="203" y="782"/>
                </a:cubicBezTo>
                <a:lnTo>
                  <a:pt x="204" y="779"/>
                </a:lnTo>
                <a:cubicBezTo>
                  <a:pt x="219" y="734"/>
                  <a:pt x="264" y="707"/>
                  <a:pt x="311" y="715"/>
                </a:cubicBezTo>
                <a:cubicBezTo>
                  <a:pt x="357" y="722"/>
                  <a:pt x="391" y="762"/>
                  <a:pt x="391" y="809"/>
                </a:cubicBezTo>
                <a:lnTo>
                  <a:pt x="391" y="818"/>
                </a:lnTo>
                <a:cubicBezTo>
                  <a:pt x="391" y="825"/>
                  <a:pt x="391" y="831"/>
                  <a:pt x="390" y="837"/>
                </a:cubicBezTo>
                <a:lnTo>
                  <a:pt x="388" y="847"/>
                </a:lnTo>
                <a:cubicBezTo>
                  <a:pt x="378" y="896"/>
                  <a:pt x="333" y="929"/>
                  <a:pt x="284" y="924"/>
                </a:cubicBezTo>
                <a:cubicBezTo>
                  <a:pt x="235" y="919"/>
                  <a:pt x="197" y="878"/>
                  <a:pt x="197" y="828"/>
                </a:cubicBezTo>
                <a:lnTo>
                  <a:pt x="197" y="823"/>
                </a:lnTo>
                <a:lnTo>
                  <a:pt x="199" y="842"/>
                </a:lnTo>
                <a:lnTo>
                  <a:pt x="198" y="837"/>
                </a:lnTo>
                <a:lnTo>
                  <a:pt x="388" y="829"/>
                </a:lnTo>
                <a:lnTo>
                  <a:pt x="387" y="827"/>
                </a:lnTo>
                <a:lnTo>
                  <a:pt x="387" y="837"/>
                </a:lnTo>
                <a:cubicBezTo>
                  <a:pt x="387" y="890"/>
                  <a:pt x="344" y="933"/>
                  <a:pt x="291" y="933"/>
                </a:cubicBezTo>
                <a:lnTo>
                  <a:pt x="290" y="933"/>
                </a:lnTo>
                <a:lnTo>
                  <a:pt x="386" y="837"/>
                </a:lnTo>
                <a:lnTo>
                  <a:pt x="386" y="843"/>
                </a:lnTo>
                <a:cubicBezTo>
                  <a:pt x="386" y="851"/>
                  <a:pt x="386" y="859"/>
                  <a:pt x="384" y="867"/>
                </a:cubicBezTo>
                <a:lnTo>
                  <a:pt x="383" y="871"/>
                </a:lnTo>
                <a:cubicBezTo>
                  <a:pt x="372" y="913"/>
                  <a:pt x="334" y="943"/>
                  <a:pt x="289" y="943"/>
                </a:cubicBezTo>
                <a:cubicBezTo>
                  <a:pt x="245" y="943"/>
                  <a:pt x="207" y="913"/>
                  <a:pt x="196" y="871"/>
                </a:cubicBezTo>
                <a:lnTo>
                  <a:pt x="194" y="859"/>
                </a:lnTo>
                <a:lnTo>
                  <a:pt x="193" y="853"/>
                </a:lnTo>
                <a:cubicBezTo>
                  <a:pt x="188" y="825"/>
                  <a:pt x="196" y="797"/>
                  <a:pt x="214" y="775"/>
                </a:cubicBezTo>
                <a:cubicBezTo>
                  <a:pt x="232" y="754"/>
                  <a:pt x="259" y="741"/>
                  <a:pt x="287" y="741"/>
                </a:cubicBezTo>
                <a:lnTo>
                  <a:pt x="288" y="741"/>
                </a:lnTo>
                <a:cubicBezTo>
                  <a:pt x="315" y="741"/>
                  <a:pt x="340" y="752"/>
                  <a:pt x="359" y="772"/>
                </a:cubicBezTo>
                <a:cubicBezTo>
                  <a:pt x="377" y="791"/>
                  <a:pt x="386" y="817"/>
                  <a:pt x="384" y="844"/>
                </a:cubicBezTo>
                <a:lnTo>
                  <a:pt x="383" y="866"/>
                </a:lnTo>
                <a:lnTo>
                  <a:pt x="381" y="880"/>
                </a:lnTo>
                <a:cubicBezTo>
                  <a:pt x="373" y="930"/>
                  <a:pt x="329" y="966"/>
                  <a:pt x="279" y="962"/>
                </a:cubicBezTo>
                <a:cubicBezTo>
                  <a:pt x="228" y="959"/>
                  <a:pt x="189" y="917"/>
                  <a:pt x="189" y="866"/>
                </a:cubicBezTo>
                <a:lnTo>
                  <a:pt x="189" y="862"/>
                </a:lnTo>
                <a:lnTo>
                  <a:pt x="191" y="878"/>
                </a:lnTo>
                <a:lnTo>
                  <a:pt x="190" y="872"/>
                </a:lnTo>
                <a:lnTo>
                  <a:pt x="380" y="856"/>
                </a:lnTo>
                <a:lnTo>
                  <a:pt x="380" y="860"/>
                </a:lnTo>
                <a:lnTo>
                  <a:pt x="380" y="866"/>
                </a:lnTo>
                <a:lnTo>
                  <a:pt x="284" y="770"/>
                </a:lnTo>
                <a:lnTo>
                  <a:pt x="285" y="770"/>
                </a:lnTo>
                <a:lnTo>
                  <a:pt x="190" y="880"/>
                </a:lnTo>
                <a:lnTo>
                  <a:pt x="189" y="873"/>
                </a:lnTo>
                <a:lnTo>
                  <a:pt x="193" y="890"/>
                </a:lnTo>
                <a:lnTo>
                  <a:pt x="192" y="887"/>
                </a:lnTo>
                <a:lnTo>
                  <a:pt x="379" y="856"/>
                </a:lnTo>
                <a:lnTo>
                  <a:pt x="379" y="861"/>
                </a:lnTo>
                <a:lnTo>
                  <a:pt x="379" y="870"/>
                </a:lnTo>
                <a:lnTo>
                  <a:pt x="379" y="879"/>
                </a:lnTo>
                <a:lnTo>
                  <a:pt x="379" y="885"/>
                </a:lnTo>
                <a:lnTo>
                  <a:pt x="192" y="855"/>
                </a:lnTo>
                <a:lnTo>
                  <a:pt x="193" y="852"/>
                </a:lnTo>
                <a:lnTo>
                  <a:pt x="189" y="869"/>
                </a:lnTo>
                <a:lnTo>
                  <a:pt x="190" y="862"/>
                </a:lnTo>
                <a:lnTo>
                  <a:pt x="189" y="875"/>
                </a:lnTo>
                <a:lnTo>
                  <a:pt x="189" y="870"/>
                </a:lnTo>
                <a:lnTo>
                  <a:pt x="192" y="894"/>
                </a:lnTo>
                <a:lnTo>
                  <a:pt x="191" y="890"/>
                </a:lnTo>
                <a:lnTo>
                  <a:pt x="379" y="848"/>
                </a:lnTo>
                <a:lnTo>
                  <a:pt x="380" y="853"/>
                </a:lnTo>
                <a:cubicBezTo>
                  <a:pt x="381" y="859"/>
                  <a:pt x="381" y="865"/>
                  <a:pt x="381" y="871"/>
                </a:cubicBezTo>
                <a:lnTo>
                  <a:pt x="381" y="875"/>
                </a:lnTo>
                <a:lnTo>
                  <a:pt x="189" y="875"/>
                </a:lnTo>
                <a:lnTo>
                  <a:pt x="189" y="869"/>
                </a:lnTo>
                <a:lnTo>
                  <a:pt x="189" y="865"/>
                </a:lnTo>
                <a:lnTo>
                  <a:pt x="381" y="865"/>
                </a:lnTo>
                <a:lnTo>
                  <a:pt x="381" y="866"/>
                </a:lnTo>
                <a:lnTo>
                  <a:pt x="381" y="873"/>
                </a:lnTo>
                <a:lnTo>
                  <a:pt x="381" y="892"/>
                </a:lnTo>
                <a:lnTo>
                  <a:pt x="380" y="896"/>
                </a:lnTo>
                <a:lnTo>
                  <a:pt x="380" y="904"/>
                </a:lnTo>
                <a:lnTo>
                  <a:pt x="284" y="808"/>
                </a:lnTo>
                <a:lnTo>
                  <a:pt x="285" y="808"/>
                </a:lnTo>
                <a:lnTo>
                  <a:pt x="191" y="886"/>
                </a:lnTo>
                <a:lnTo>
                  <a:pt x="192" y="884"/>
                </a:lnTo>
                <a:lnTo>
                  <a:pt x="193" y="875"/>
                </a:lnTo>
                <a:lnTo>
                  <a:pt x="288" y="981"/>
                </a:lnTo>
                <a:lnTo>
                  <a:pt x="285" y="981"/>
                </a:lnTo>
                <a:lnTo>
                  <a:pt x="381" y="885"/>
                </a:lnTo>
                <a:lnTo>
                  <a:pt x="381" y="902"/>
                </a:lnTo>
                <a:lnTo>
                  <a:pt x="380" y="904"/>
                </a:lnTo>
                <a:lnTo>
                  <a:pt x="380" y="915"/>
                </a:lnTo>
                <a:lnTo>
                  <a:pt x="380" y="923"/>
                </a:lnTo>
                <a:lnTo>
                  <a:pt x="190" y="905"/>
                </a:lnTo>
                <a:lnTo>
                  <a:pt x="191" y="900"/>
                </a:lnTo>
                <a:lnTo>
                  <a:pt x="189" y="918"/>
                </a:lnTo>
                <a:lnTo>
                  <a:pt x="189" y="913"/>
                </a:lnTo>
                <a:lnTo>
                  <a:pt x="381" y="913"/>
                </a:lnTo>
                <a:lnTo>
                  <a:pt x="381" y="917"/>
                </a:lnTo>
                <a:lnTo>
                  <a:pt x="381" y="923"/>
                </a:lnTo>
                <a:cubicBezTo>
                  <a:pt x="381" y="976"/>
                  <a:pt x="338" y="1019"/>
                  <a:pt x="285" y="1019"/>
                </a:cubicBezTo>
                <a:lnTo>
                  <a:pt x="284" y="1019"/>
                </a:lnTo>
                <a:lnTo>
                  <a:pt x="284" y="827"/>
                </a:lnTo>
                <a:lnTo>
                  <a:pt x="285" y="827"/>
                </a:lnTo>
                <a:cubicBezTo>
                  <a:pt x="338" y="827"/>
                  <a:pt x="381" y="870"/>
                  <a:pt x="381" y="923"/>
                </a:cubicBezTo>
                <a:lnTo>
                  <a:pt x="381" y="929"/>
                </a:lnTo>
                <a:lnTo>
                  <a:pt x="381" y="939"/>
                </a:lnTo>
                <a:lnTo>
                  <a:pt x="381" y="948"/>
                </a:lnTo>
                <a:lnTo>
                  <a:pt x="381" y="951"/>
                </a:lnTo>
                <a:lnTo>
                  <a:pt x="189" y="951"/>
                </a:lnTo>
                <a:lnTo>
                  <a:pt x="189" y="945"/>
                </a:lnTo>
                <a:lnTo>
                  <a:pt x="189" y="932"/>
                </a:lnTo>
                <a:lnTo>
                  <a:pt x="189" y="919"/>
                </a:lnTo>
                <a:lnTo>
                  <a:pt x="189" y="913"/>
                </a:lnTo>
                <a:lnTo>
                  <a:pt x="381" y="913"/>
                </a:lnTo>
                <a:lnTo>
                  <a:pt x="381" y="918"/>
                </a:lnTo>
                <a:lnTo>
                  <a:pt x="381" y="929"/>
                </a:lnTo>
                <a:lnTo>
                  <a:pt x="381" y="942"/>
                </a:lnTo>
                <a:lnTo>
                  <a:pt x="381" y="951"/>
                </a:lnTo>
                <a:lnTo>
                  <a:pt x="381" y="961"/>
                </a:lnTo>
                <a:lnTo>
                  <a:pt x="381" y="968"/>
                </a:lnTo>
                <a:cubicBezTo>
                  <a:pt x="381" y="983"/>
                  <a:pt x="378" y="998"/>
                  <a:pt x="371" y="1011"/>
                </a:cubicBezTo>
                <a:lnTo>
                  <a:pt x="370" y="1013"/>
                </a:lnTo>
                <a:cubicBezTo>
                  <a:pt x="350" y="1053"/>
                  <a:pt x="306" y="1074"/>
                  <a:pt x="262" y="1064"/>
                </a:cubicBezTo>
                <a:cubicBezTo>
                  <a:pt x="219" y="1054"/>
                  <a:pt x="188" y="1015"/>
                  <a:pt x="188" y="970"/>
                </a:cubicBezTo>
                <a:lnTo>
                  <a:pt x="188" y="965"/>
                </a:lnTo>
                <a:lnTo>
                  <a:pt x="188" y="955"/>
                </a:lnTo>
                <a:lnTo>
                  <a:pt x="188" y="946"/>
                </a:lnTo>
                <a:lnTo>
                  <a:pt x="188" y="942"/>
                </a:lnTo>
                <a:cubicBezTo>
                  <a:pt x="188" y="898"/>
                  <a:pt x="219" y="859"/>
                  <a:pt x="262" y="849"/>
                </a:cubicBezTo>
                <a:cubicBezTo>
                  <a:pt x="306" y="839"/>
                  <a:pt x="350" y="860"/>
                  <a:pt x="370" y="900"/>
                </a:cubicBezTo>
                <a:lnTo>
                  <a:pt x="371" y="902"/>
                </a:lnTo>
                <a:cubicBezTo>
                  <a:pt x="378" y="915"/>
                  <a:pt x="381" y="930"/>
                  <a:pt x="381" y="944"/>
                </a:cubicBezTo>
                <a:lnTo>
                  <a:pt x="381" y="949"/>
                </a:lnTo>
                <a:lnTo>
                  <a:pt x="381" y="961"/>
                </a:lnTo>
                <a:lnTo>
                  <a:pt x="285" y="865"/>
                </a:lnTo>
                <a:lnTo>
                  <a:pt x="286" y="865"/>
                </a:lnTo>
                <a:lnTo>
                  <a:pt x="287" y="865"/>
                </a:lnTo>
                <a:cubicBezTo>
                  <a:pt x="314" y="865"/>
                  <a:pt x="340" y="877"/>
                  <a:pt x="358" y="897"/>
                </a:cubicBezTo>
                <a:cubicBezTo>
                  <a:pt x="377" y="917"/>
                  <a:pt x="386" y="943"/>
                  <a:pt x="383" y="970"/>
                </a:cubicBezTo>
                <a:lnTo>
                  <a:pt x="382" y="984"/>
                </a:lnTo>
                <a:lnTo>
                  <a:pt x="381" y="992"/>
                </a:lnTo>
                <a:cubicBezTo>
                  <a:pt x="374" y="1043"/>
                  <a:pt x="330" y="1079"/>
                  <a:pt x="280" y="1076"/>
                </a:cubicBezTo>
                <a:cubicBezTo>
                  <a:pt x="229" y="1073"/>
                  <a:pt x="189" y="1031"/>
                  <a:pt x="189" y="980"/>
                </a:cubicBezTo>
                <a:lnTo>
                  <a:pt x="189" y="977"/>
                </a:lnTo>
                <a:cubicBezTo>
                  <a:pt x="189" y="972"/>
                  <a:pt x="190" y="967"/>
                  <a:pt x="191" y="962"/>
                </a:cubicBezTo>
                <a:lnTo>
                  <a:pt x="192" y="956"/>
                </a:lnTo>
                <a:lnTo>
                  <a:pt x="190" y="971"/>
                </a:lnTo>
                <a:lnTo>
                  <a:pt x="190" y="964"/>
                </a:lnTo>
                <a:lnTo>
                  <a:pt x="190" y="961"/>
                </a:lnTo>
                <a:lnTo>
                  <a:pt x="382" y="961"/>
                </a:lnTo>
                <a:lnTo>
                  <a:pt x="382" y="965"/>
                </a:lnTo>
                <a:lnTo>
                  <a:pt x="382" y="970"/>
                </a:lnTo>
                <a:lnTo>
                  <a:pt x="190" y="970"/>
                </a:lnTo>
                <a:lnTo>
                  <a:pt x="190" y="965"/>
                </a:lnTo>
                <a:lnTo>
                  <a:pt x="193" y="989"/>
                </a:lnTo>
                <a:lnTo>
                  <a:pt x="192" y="985"/>
                </a:lnTo>
                <a:lnTo>
                  <a:pt x="381" y="951"/>
                </a:lnTo>
                <a:lnTo>
                  <a:pt x="382" y="961"/>
                </a:lnTo>
                <a:lnTo>
                  <a:pt x="383" y="971"/>
                </a:lnTo>
                <a:cubicBezTo>
                  <a:pt x="388" y="1017"/>
                  <a:pt x="359" y="1060"/>
                  <a:pt x="314" y="1073"/>
                </a:cubicBezTo>
                <a:cubicBezTo>
                  <a:pt x="270" y="1086"/>
                  <a:pt x="222" y="1065"/>
                  <a:pt x="202" y="1023"/>
                </a:cubicBezTo>
                <a:lnTo>
                  <a:pt x="200" y="1019"/>
                </a:lnTo>
                <a:cubicBezTo>
                  <a:pt x="195" y="1011"/>
                  <a:pt x="192" y="1002"/>
                  <a:pt x="191" y="992"/>
                </a:cubicBezTo>
                <a:lnTo>
                  <a:pt x="190" y="986"/>
                </a:lnTo>
                <a:cubicBezTo>
                  <a:pt x="185" y="958"/>
                  <a:pt x="193" y="930"/>
                  <a:pt x="211" y="908"/>
                </a:cubicBezTo>
                <a:cubicBezTo>
                  <a:pt x="229" y="887"/>
                  <a:pt x="256" y="874"/>
                  <a:pt x="284" y="874"/>
                </a:cubicBezTo>
                <a:lnTo>
                  <a:pt x="286" y="874"/>
                </a:lnTo>
                <a:cubicBezTo>
                  <a:pt x="339" y="874"/>
                  <a:pt x="382" y="917"/>
                  <a:pt x="382" y="970"/>
                </a:cubicBezTo>
                <a:lnTo>
                  <a:pt x="382" y="980"/>
                </a:lnTo>
                <a:cubicBezTo>
                  <a:pt x="382" y="1033"/>
                  <a:pt x="339" y="1076"/>
                  <a:pt x="286" y="1076"/>
                </a:cubicBezTo>
                <a:lnTo>
                  <a:pt x="285" y="1076"/>
                </a:lnTo>
                <a:lnTo>
                  <a:pt x="381" y="991"/>
                </a:lnTo>
                <a:lnTo>
                  <a:pt x="380" y="989"/>
                </a:lnTo>
                <a:lnTo>
                  <a:pt x="380" y="1004"/>
                </a:lnTo>
                <a:lnTo>
                  <a:pt x="380" y="1018"/>
                </a:lnTo>
                <a:lnTo>
                  <a:pt x="188" y="1018"/>
                </a:lnTo>
                <a:lnTo>
                  <a:pt x="188" y="1011"/>
                </a:lnTo>
                <a:lnTo>
                  <a:pt x="188" y="1002"/>
                </a:lnTo>
                <a:lnTo>
                  <a:pt x="188" y="993"/>
                </a:lnTo>
                <a:lnTo>
                  <a:pt x="188" y="989"/>
                </a:lnTo>
                <a:lnTo>
                  <a:pt x="380" y="989"/>
                </a:lnTo>
                <a:lnTo>
                  <a:pt x="380" y="983"/>
                </a:lnTo>
                <a:lnTo>
                  <a:pt x="381" y="1002"/>
                </a:lnTo>
                <a:lnTo>
                  <a:pt x="381" y="1012"/>
                </a:lnTo>
                <a:lnTo>
                  <a:pt x="381" y="1018"/>
                </a:lnTo>
                <a:lnTo>
                  <a:pt x="189" y="1018"/>
                </a:lnTo>
                <a:lnTo>
                  <a:pt x="189" y="1014"/>
                </a:lnTo>
                <a:lnTo>
                  <a:pt x="191" y="1030"/>
                </a:lnTo>
                <a:lnTo>
                  <a:pt x="190" y="1024"/>
                </a:lnTo>
                <a:lnTo>
                  <a:pt x="380" y="1008"/>
                </a:lnTo>
                <a:lnTo>
                  <a:pt x="380" y="1018"/>
                </a:lnTo>
                <a:lnTo>
                  <a:pt x="380" y="1024"/>
                </a:lnTo>
                <a:lnTo>
                  <a:pt x="380" y="1027"/>
                </a:lnTo>
                <a:lnTo>
                  <a:pt x="188" y="1027"/>
                </a:lnTo>
                <a:lnTo>
                  <a:pt x="189" y="1028"/>
                </a:lnTo>
                <a:lnTo>
                  <a:pt x="188" y="1017"/>
                </a:lnTo>
                <a:lnTo>
                  <a:pt x="379" y="1008"/>
                </a:lnTo>
                <a:lnTo>
                  <a:pt x="379" y="1014"/>
                </a:lnTo>
                <a:lnTo>
                  <a:pt x="379" y="1024"/>
                </a:lnTo>
                <a:lnTo>
                  <a:pt x="379" y="1032"/>
                </a:lnTo>
                <a:lnTo>
                  <a:pt x="379" y="1037"/>
                </a:lnTo>
                <a:lnTo>
                  <a:pt x="187" y="1037"/>
                </a:lnTo>
                <a:lnTo>
                  <a:pt x="187" y="1034"/>
                </a:lnTo>
                <a:lnTo>
                  <a:pt x="189" y="1050"/>
                </a:lnTo>
                <a:lnTo>
                  <a:pt x="187" y="1042"/>
                </a:lnTo>
                <a:lnTo>
                  <a:pt x="186" y="1035"/>
                </a:lnTo>
                <a:cubicBezTo>
                  <a:pt x="186" y="1031"/>
                  <a:pt x="185" y="1026"/>
                  <a:pt x="185" y="1021"/>
                </a:cubicBezTo>
                <a:lnTo>
                  <a:pt x="185" y="1018"/>
                </a:lnTo>
                <a:lnTo>
                  <a:pt x="377" y="1018"/>
                </a:lnTo>
                <a:lnTo>
                  <a:pt x="377" y="1021"/>
                </a:lnTo>
                <a:lnTo>
                  <a:pt x="377" y="1027"/>
                </a:lnTo>
                <a:lnTo>
                  <a:pt x="377" y="1037"/>
                </a:lnTo>
                <a:lnTo>
                  <a:pt x="185" y="1037"/>
                </a:lnTo>
                <a:lnTo>
                  <a:pt x="185" y="1032"/>
                </a:lnTo>
                <a:lnTo>
                  <a:pt x="185" y="1027"/>
                </a:lnTo>
                <a:cubicBezTo>
                  <a:pt x="185" y="978"/>
                  <a:pt x="223" y="937"/>
                  <a:pt x="272" y="932"/>
                </a:cubicBezTo>
                <a:cubicBezTo>
                  <a:pt x="321" y="927"/>
                  <a:pt x="366" y="960"/>
                  <a:pt x="376" y="1009"/>
                </a:cubicBezTo>
                <a:lnTo>
                  <a:pt x="377" y="1014"/>
                </a:lnTo>
                <a:lnTo>
                  <a:pt x="378" y="1019"/>
                </a:lnTo>
                <a:lnTo>
                  <a:pt x="189" y="1056"/>
                </a:lnTo>
                <a:lnTo>
                  <a:pt x="190" y="1058"/>
                </a:lnTo>
                <a:lnTo>
                  <a:pt x="188" y="1052"/>
                </a:lnTo>
                <a:cubicBezTo>
                  <a:pt x="185" y="1042"/>
                  <a:pt x="183" y="1032"/>
                  <a:pt x="183" y="1021"/>
                </a:cubicBezTo>
                <a:lnTo>
                  <a:pt x="183" y="1018"/>
                </a:lnTo>
                <a:cubicBezTo>
                  <a:pt x="183" y="970"/>
                  <a:pt x="220" y="929"/>
                  <a:pt x="268" y="923"/>
                </a:cubicBezTo>
                <a:cubicBezTo>
                  <a:pt x="316" y="917"/>
                  <a:pt x="361" y="948"/>
                  <a:pt x="373" y="995"/>
                </a:cubicBezTo>
                <a:lnTo>
                  <a:pt x="376" y="1009"/>
                </a:lnTo>
                <a:lnTo>
                  <a:pt x="378" y="1020"/>
                </a:lnTo>
                <a:cubicBezTo>
                  <a:pt x="383" y="1048"/>
                  <a:pt x="375" y="1077"/>
                  <a:pt x="357" y="1099"/>
                </a:cubicBezTo>
                <a:cubicBezTo>
                  <a:pt x="339" y="1121"/>
                  <a:pt x="312" y="1133"/>
                  <a:pt x="283" y="1133"/>
                </a:cubicBezTo>
                <a:lnTo>
                  <a:pt x="282" y="1133"/>
                </a:lnTo>
                <a:lnTo>
                  <a:pt x="372" y="1073"/>
                </a:lnTo>
                <a:lnTo>
                  <a:pt x="370" y="1078"/>
                </a:lnTo>
                <a:cubicBezTo>
                  <a:pt x="366" y="1086"/>
                  <a:pt x="362" y="1093"/>
                  <a:pt x="357" y="1100"/>
                </a:cubicBezTo>
                <a:lnTo>
                  <a:pt x="354" y="1104"/>
                </a:lnTo>
                <a:lnTo>
                  <a:pt x="373" y="1046"/>
                </a:lnTo>
                <a:lnTo>
                  <a:pt x="373" y="1056"/>
                </a:lnTo>
                <a:cubicBezTo>
                  <a:pt x="373" y="1109"/>
                  <a:pt x="330" y="1152"/>
                  <a:pt x="277" y="1152"/>
                </a:cubicBezTo>
                <a:lnTo>
                  <a:pt x="273" y="1152"/>
                </a:lnTo>
                <a:cubicBezTo>
                  <a:pt x="220" y="1152"/>
                  <a:pt x="177" y="1109"/>
                  <a:pt x="177" y="1056"/>
                </a:cubicBezTo>
                <a:lnTo>
                  <a:pt x="177" y="1047"/>
                </a:lnTo>
                <a:lnTo>
                  <a:pt x="177" y="1037"/>
                </a:lnTo>
                <a:lnTo>
                  <a:pt x="273" y="1133"/>
                </a:lnTo>
                <a:lnTo>
                  <a:pt x="271" y="1133"/>
                </a:lnTo>
                <a:lnTo>
                  <a:pt x="367" y="1037"/>
                </a:lnTo>
                <a:lnTo>
                  <a:pt x="367" y="1054"/>
                </a:lnTo>
                <a:lnTo>
                  <a:pt x="366" y="1056"/>
                </a:lnTo>
                <a:lnTo>
                  <a:pt x="366" y="1073"/>
                </a:lnTo>
                <a:lnTo>
                  <a:pt x="366" y="1081"/>
                </a:lnTo>
                <a:lnTo>
                  <a:pt x="366" y="1084"/>
                </a:lnTo>
                <a:lnTo>
                  <a:pt x="174" y="1084"/>
                </a:lnTo>
                <a:lnTo>
                  <a:pt x="174" y="1080"/>
                </a:lnTo>
                <a:lnTo>
                  <a:pt x="174" y="1070"/>
                </a:lnTo>
                <a:lnTo>
                  <a:pt x="174" y="1060"/>
                </a:lnTo>
                <a:lnTo>
                  <a:pt x="174" y="1056"/>
                </a:lnTo>
                <a:lnTo>
                  <a:pt x="364" y="1080"/>
                </a:lnTo>
                <a:lnTo>
                  <a:pt x="365" y="1072"/>
                </a:lnTo>
                <a:lnTo>
                  <a:pt x="364" y="1078"/>
                </a:lnTo>
                <a:lnTo>
                  <a:pt x="362" y="1094"/>
                </a:lnTo>
                <a:lnTo>
                  <a:pt x="361" y="1100"/>
                </a:lnTo>
                <a:cubicBezTo>
                  <a:pt x="353" y="1147"/>
                  <a:pt x="313" y="1180"/>
                  <a:pt x="266" y="1180"/>
                </a:cubicBezTo>
                <a:lnTo>
                  <a:pt x="263" y="1180"/>
                </a:lnTo>
                <a:lnTo>
                  <a:pt x="261" y="1180"/>
                </a:lnTo>
                <a:lnTo>
                  <a:pt x="259" y="1180"/>
                </a:lnTo>
                <a:lnTo>
                  <a:pt x="355" y="1094"/>
                </a:lnTo>
                <a:lnTo>
                  <a:pt x="352" y="1115"/>
                </a:lnTo>
                <a:lnTo>
                  <a:pt x="350" y="1124"/>
                </a:lnTo>
                <a:cubicBezTo>
                  <a:pt x="341" y="1168"/>
                  <a:pt x="302" y="1199"/>
                  <a:pt x="258" y="1199"/>
                </a:cubicBezTo>
                <a:cubicBezTo>
                  <a:pt x="213" y="1200"/>
                  <a:pt x="174" y="1170"/>
                  <a:pt x="163" y="1127"/>
                </a:cubicBezTo>
                <a:lnTo>
                  <a:pt x="161" y="1118"/>
                </a:lnTo>
                <a:lnTo>
                  <a:pt x="160" y="1113"/>
                </a:lnTo>
                <a:lnTo>
                  <a:pt x="349" y="1113"/>
                </a:lnTo>
                <a:lnTo>
                  <a:pt x="348" y="1118"/>
                </a:lnTo>
                <a:cubicBezTo>
                  <a:pt x="346" y="1127"/>
                  <a:pt x="343" y="1135"/>
                  <a:pt x="339" y="1142"/>
                </a:cubicBezTo>
                <a:lnTo>
                  <a:pt x="337" y="1146"/>
                </a:lnTo>
                <a:cubicBezTo>
                  <a:pt x="319" y="1182"/>
                  <a:pt x="281" y="1203"/>
                  <a:pt x="241" y="1199"/>
                </a:cubicBezTo>
                <a:cubicBezTo>
                  <a:pt x="201" y="1195"/>
                  <a:pt x="168" y="1166"/>
                  <a:pt x="158" y="1127"/>
                </a:cubicBezTo>
                <a:lnTo>
                  <a:pt x="157" y="1123"/>
                </a:lnTo>
                <a:cubicBezTo>
                  <a:pt x="155" y="1115"/>
                  <a:pt x="154" y="1107"/>
                  <a:pt x="154" y="1099"/>
                </a:cubicBezTo>
                <a:lnTo>
                  <a:pt x="154" y="1094"/>
                </a:lnTo>
                <a:lnTo>
                  <a:pt x="250" y="1190"/>
                </a:lnTo>
                <a:lnTo>
                  <a:pt x="247" y="1190"/>
                </a:lnTo>
                <a:lnTo>
                  <a:pt x="246" y="1190"/>
                </a:lnTo>
                <a:lnTo>
                  <a:pt x="342" y="1104"/>
                </a:lnTo>
                <a:lnTo>
                  <a:pt x="341" y="1115"/>
                </a:lnTo>
                <a:lnTo>
                  <a:pt x="340" y="1124"/>
                </a:lnTo>
                <a:lnTo>
                  <a:pt x="150" y="1095"/>
                </a:lnTo>
                <a:lnTo>
                  <a:pt x="151" y="1090"/>
                </a:lnTo>
                <a:lnTo>
                  <a:pt x="149" y="1108"/>
                </a:lnTo>
                <a:lnTo>
                  <a:pt x="149" y="1103"/>
                </a:lnTo>
                <a:lnTo>
                  <a:pt x="341" y="1113"/>
                </a:lnTo>
                <a:lnTo>
                  <a:pt x="340" y="1124"/>
                </a:lnTo>
                <a:lnTo>
                  <a:pt x="339" y="1133"/>
                </a:lnTo>
                <a:lnTo>
                  <a:pt x="158" y="1080"/>
                </a:lnTo>
                <a:lnTo>
                  <a:pt x="160" y="1076"/>
                </a:lnTo>
                <a:lnTo>
                  <a:pt x="151" y="1100"/>
                </a:lnTo>
                <a:lnTo>
                  <a:pt x="152" y="1095"/>
                </a:lnTo>
                <a:lnTo>
                  <a:pt x="341" y="1132"/>
                </a:lnTo>
                <a:lnTo>
                  <a:pt x="340" y="1137"/>
                </a:lnTo>
                <a:cubicBezTo>
                  <a:pt x="338" y="1146"/>
                  <a:pt x="335" y="1154"/>
                  <a:pt x="331" y="1161"/>
                </a:cubicBezTo>
                <a:lnTo>
                  <a:pt x="329" y="1165"/>
                </a:lnTo>
                <a:cubicBezTo>
                  <a:pt x="307" y="1209"/>
                  <a:pt x="256" y="1229"/>
                  <a:pt x="210" y="1213"/>
                </a:cubicBezTo>
                <a:cubicBezTo>
                  <a:pt x="164" y="1196"/>
                  <a:pt x="138" y="1147"/>
                  <a:pt x="150" y="1099"/>
                </a:cubicBezTo>
                <a:lnTo>
                  <a:pt x="150" y="1100"/>
                </a:lnTo>
                <a:lnTo>
                  <a:pt x="151" y="1095"/>
                </a:lnTo>
                <a:cubicBezTo>
                  <a:pt x="161" y="1044"/>
                  <a:pt x="210" y="1010"/>
                  <a:pt x="261" y="1019"/>
                </a:cubicBezTo>
                <a:cubicBezTo>
                  <a:pt x="312" y="1027"/>
                  <a:pt x="347" y="1074"/>
                  <a:pt x="341" y="1125"/>
                </a:cubicBezTo>
                <a:lnTo>
                  <a:pt x="340" y="1121"/>
                </a:lnTo>
                <a:lnTo>
                  <a:pt x="340" y="1134"/>
                </a:lnTo>
                <a:lnTo>
                  <a:pt x="340" y="1145"/>
                </a:lnTo>
                <a:lnTo>
                  <a:pt x="340" y="1151"/>
                </a:lnTo>
                <a:lnTo>
                  <a:pt x="148" y="1151"/>
                </a:lnTo>
                <a:lnTo>
                  <a:pt x="148" y="1147"/>
                </a:lnTo>
                <a:lnTo>
                  <a:pt x="149" y="1148"/>
                </a:lnTo>
                <a:lnTo>
                  <a:pt x="147" y="1128"/>
                </a:lnTo>
                <a:lnTo>
                  <a:pt x="147" y="1122"/>
                </a:lnTo>
                <a:lnTo>
                  <a:pt x="339" y="1122"/>
                </a:lnTo>
                <a:lnTo>
                  <a:pt x="339" y="1124"/>
                </a:lnTo>
                <a:lnTo>
                  <a:pt x="339" y="1111"/>
                </a:lnTo>
                <a:lnTo>
                  <a:pt x="339" y="1116"/>
                </a:lnTo>
                <a:lnTo>
                  <a:pt x="340" y="1122"/>
                </a:lnTo>
                <a:cubicBezTo>
                  <a:pt x="341" y="1127"/>
                  <a:pt x="341" y="1132"/>
                  <a:pt x="341" y="1137"/>
                </a:cubicBezTo>
                <a:lnTo>
                  <a:pt x="341" y="1141"/>
                </a:lnTo>
                <a:cubicBezTo>
                  <a:pt x="341" y="1190"/>
                  <a:pt x="305" y="1231"/>
                  <a:pt x="257" y="1237"/>
                </a:cubicBezTo>
                <a:cubicBezTo>
                  <a:pt x="209" y="1243"/>
                  <a:pt x="164" y="1212"/>
                  <a:pt x="152" y="1165"/>
                </a:cubicBezTo>
                <a:lnTo>
                  <a:pt x="150" y="1156"/>
                </a:lnTo>
                <a:lnTo>
                  <a:pt x="149" y="1151"/>
                </a:lnTo>
                <a:lnTo>
                  <a:pt x="339" y="1132"/>
                </a:lnTo>
                <a:lnTo>
                  <a:pt x="339" y="1137"/>
                </a:lnTo>
                <a:lnTo>
                  <a:pt x="337" y="1114"/>
                </a:lnTo>
                <a:lnTo>
                  <a:pt x="338" y="1118"/>
                </a:lnTo>
                <a:lnTo>
                  <a:pt x="150" y="1126"/>
                </a:lnTo>
                <a:lnTo>
                  <a:pt x="151" y="1120"/>
                </a:lnTo>
                <a:lnTo>
                  <a:pt x="149" y="1135"/>
                </a:lnTo>
                <a:lnTo>
                  <a:pt x="149" y="1132"/>
                </a:lnTo>
                <a:lnTo>
                  <a:pt x="341" y="1132"/>
                </a:lnTo>
                <a:lnTo>
                  <a:pt x="341" y="1138"/>
                </a:lnTo>
                <a:lnTo>
                  <a:pt x="341" y="1158"/>
                </a:lnTo>
                <a:lnTo>
                  <a:pt x="340" y="1156"/>
                </a:lnTo>
                <a:lnTo>
                  <a:pt x="340" y="1160"/>
                </a:lnTo>
                <a:lnTo>
                  <a:pt x="148" y="1160"/>
                </a:lnTo>
                <a:lnTo>
                  <a:pt x="148" y="1158"/>
                </a:lnTo>
                <a:lnTo>
                  <a:pt x="148" y="1151"/>
                </a:lnTo>
                <a:lnTo>
                  <a:pt x="148" y="1144"/>
                </a:lnTo>
                <a:lnTo>
                  <a:pt x="148" y="1141"/>
                </a:lnTo>
                <a:lnTo>
                  <a:pt x="340" y="1141"/>
                </a:lnTo>
                <a:lnTo>
                  <a:pt x="340" y="1146"/>
                </a:lnTo>
                <a:lnTo>
                  <a:pt x="340" y="1156"/>
                </a:lnTo>
                <a:lnTo>
                  <a:pt x="340" y="1165"/>
                </a:lnTo>
                <a:lnTo>
                  <a:pt x="340" y="1170"/>
                </a:lnTo>
                <a:lnTo>
                  <a:pt x="148" y="1170"/>
                </a:lnTo>
                <a:lnTo>
                  <a:pt x="148" y="1168"/>
                </a:lnTo>
                <a:cubicBezTo>
                  <a:pt x="148" y="1163"/>
                  <a:pt x="149" y="1158"/>
                  <a:pt x="150" y="1153"/>
                </a:cubicBezTo>
                <a:lnTo>
                  <a:pt x="151" y="1147"/>
                </a:lnTo>
                <a:lnTo>
                  <a:pt x="149" y="1162"/>
                </a:lnTo>
                <a:lnTo>
                  <a:pt x="149" y="1151"/>
                </a:lnTo>
                <a:lnTo>
                  <a:pt x="245" y="1247"/>
                </a:lnTo>
                <a:lnTo>
                  <a:pt x="244" y="1247"/>
                </a:lnTo>
                <a:lnTo>
                  <a:pt x="340" y="1151"/>
                </a:lnTo>
                <a:lnTo>
                  <a:pt x="340" y="1157"/>
                </a:lnTo>
                <a:lnTo>
                  <a:pt x="340" y="1167"/>
                </a:lnTo>
                <a:lnTo>
                  <a:pt x="340" y="1175"/>
                </a:lnTo>
                <a:lnTo>
                  <a:pt x="340" y="1179"/>
                </a:lnTo>
                <a:cubicBezTo>
                  <a:pt x="340" y="1224"/>
                  <a:pt x="310" y="1263"/>
                  <a:pt x="267" y="1273"/>
                </a:cubicBezTo>
                <a:cubicBezTo>
                  <a:pt x="223" y="1283"/>
                  <a:pt x="179" y="1262"/>
                  <a:pt x="159" y="1222"/>
                </a:cubicBezTo>
                <a:lnTo>
                  <a:pt x="158" y="1220"/>
                </a:lnTo>
                <a:cubicBezTo>
                  <a:pt x="151" y="1207"/>
                  <a:pt x="147" y="1192"/>
                  <a:pt x="147" y="1177"/>
                </a:cubicBezTo>
                <a:lnTo>
                  <a:pt x="147" y="1170"/>
                </a:lnTo>
                <a:lnTo>
                  <a:pt x="147" y="1163"/>
                </a:lnTo>
                <a:lnTo>
                  <a:pt x="147" y="1160"/>
                </a:lnTo>
                <a:lnTo>
                  <a:pt x="339" y="1160"/>
                </a:lnTo>
                <a:lnTo>
                  <a:pt x="339" y="1154"/>
                </a:lnTo>
                <a:lnTo>
                  <a:pt x="340" y="1173"/>
                </a:lnTo>
                <a:lnTo>
                  <a:pt x="340" y="1183"/>
                </a:lnTo>
                <a:lnTo>
                  <a:pt x="339" y="1168"/>
                </a:lnTo>
                <a:lnTo>
                  <a:pt x="340" y="1174"/>
                </a:lnTo>
                <a:lnTo>
                  <a:pt x="245" y="1093"/>
                </a:lnTo>
                <a:lnTo>
                  <a:pt x="246" y="1093"/>
                </a:lnTo>
                <a:lnTo>
                  <a:pt x="246" y="1285"/>
                </a:lnTo>
                <a:lnTo>
                  <a:pt x="245" y="1285"/>
                </a:lnTo>
                <a:lnTo>
                  <a:pt x="243" y="1285"/>
                </a:lnTo>
                <a:lnTo>
                  <a:pt x="243" y="1093"/>
                </a:lnTo>
                <a:lnTo>
                  <a:pt x="245" y="1093"/>
                </a:lnTo>
                <a:cubicBezTo>
                  <a:pt x="272" y="1093"/>
                  <a:pt x="298" y="1105"/>
                  <a:pt x="316" y="1125"/>
                </a:cubicBezTo>
                <a:cubicBezTo>
                  <a:pt x="335" y="1145"/>
                  <a:pt x="344" y="1171"/>
                  <a:pt x="341" y="1198"/>
                </a:cubicBezTo>
                <a:lnTo>
                  <a:pt x="340" y="1212"/>
                </a:lnTo>
                <a:lnTo>
                  <a:pt x="339" y="1220"/>
                </a:lnTo>
                <a:cubicBezTo>
                  <a:pt x="332" y="1271"/>
                  <a:pt x="288" y="1307"/>
                  <a:pt x="238" y="1304"/>
                </a:cubicBezTo>
                <a:cubicBezTo>
                  <a:pt x="187" y="1301"/>
                  <a:pt x="147" y="1259"/>
                  <a:pt x="147" y="1208"/>
                </a:cubicBezTo>
                <a:lnTo>
                  <a:pt x="147" y="1205"/>
                </a:lnTo>
                <a:lnTo>
                  <a:pt x="147" y="1199"/>
                </a:lnTo>
                <a:lnTo>
                  <a:pt x="148" y="1213"/>
                </a:lnTo>
                <a:lnTo>
                  <a:pt x="147" y="1206"/>
                </a:lnTo>
                <a:cubicBezTo>
                  <a:pt x="147" y="1202"/>
                  <a:pt x="146" y="1197"/>
                  <a:pt x="146" y="1192"/>
                </a:cubicBezTo>
                <a:lnTo>
                  <a:pt x="146" y="1189"/>
                </a:lnTo>
                <a:lnTo>
                  <a:pt x="338" y="1189"/>
                </a:lnTo>
                <a:lnTo>
                  <a:pt x="338" y="1189"/>
                </a:lnTo>
                <a:lnTo>
                  <a:pt x="337" y="1188"/>
                </a:lnTo>
                <a:lnTo>
                  <a:pt x="339" y="1197"/>
                </a:lnTo>
                <a:cubicBezTo>
                  <a:pt x="345" y="1225"/>
                  <a:pt x="339" y="1255"/>
                  <a:pt x="320" y="1278"/>
                </a:cubicBezTo>
                <a:cubicBezTo>
                  <a:pt x="302" y="1300"/>
                  <a:pt x="275" y="1313"/>
                  <a:pt x="245" y="1313"/>
                </a:cubicBezTo>
                <a:lnTo>
                  <a:pt x="243" y="1313"/>
                </a:lnTo>
                <a:cubicBezTo>
                  <a:pt x="215" y="1313"/>
                  <a:pt x="188" y="1301"/>
                  <a:pt x="170" y="1280"/>
                </a:cubicBezTo>
                <a:cubicBezTo>
                  <a:pt x="152" y="1258"/>
                  <a:pt x="144" y="1230"/>
                  <a:pt x="149" y="1202"/>
                </a:cubicBezTo>
                <a:lnTo>
                  <a:pt x="150" y="1196"/>
                </a:lnTo>
                <a:lnTo>
                  <a:pt x="148" y="1211"/>
                </a:lnTo>
                <a:lnTo>
                  <a:pt x="148" y="1208"/>
                </a:lnTo>
                <a:cubicBezTo>
                  <a:pt x="148" y="1158"/>
                  <a:pt x="188" y="1116"/>
                  <a:pt x="239" y="1113"/>
                </a:cubicBezTo>
                <a:cubicBezTo>
                  <a:pt x="289" y="1110"/>
                  <a:pt x="333" y="1146"/>
                  <a:pt x="340" y="1197"/>
                </a:cubicBezTo>
                <a:lnTo>
                  <a:pt x="341" y="1216"/>
                </a:lnTo>
                <a:lnTo>
                  <a:pt x="341" y="1227"/>
                </a:lnTo>
                <a:lnTo>
                  <a:pt x="341" y="1239"/>
                </a:lnTo>
                <a:lnTo>
                  <a:pt x="341" y="1246"/>
                </a:lnTo>
                <a:lnTo>
                  <a:pt x="151" y="1228"/>
                </a:lnTo>
                <a:lnTo>
                  <a:pt x="152" y="1223"/>
                </a:lnTo>
                <a:lnTo>
                  <a:pt x="150" y="1241"/>
                </a:lnTo>
                <a:lnTo>
                  <a:pt x="150" y="1233"/>
                </a:lnTo>
                <a:lnTo>
                  <a:pt x="150" y="1223"/>
                </a:lnTo>
                <a:lnTo>
                  <a:pt x="150" y="1217"/>
                </a:lnTo>
                <a:lnTo>
                  <a:pt x="246" y="1313"/>
                </a:lnTo>
                <a:lnTo>
                  <a:pt x="243" y="1313"/>
                </a:lnTo>
                <a:lnTo>
                  <a:pt x="339" y="1227"/>
                </a:lnTo>
                <a:lnTo>
                  <a:pt x="338" y="1237"/>
                </a:lnTo>
                <a:lnTo>
                  <a:pt x="338" y="1216"/>
                </a:lnTo>
                <a:lnTo>
                  <a:pt x="340" y="1232"/>
                </a:lnTo>
                <a:lnTo>
                  <a:pt x="341" y="1251"/>
                </a:lnTo>
                <a:lnTo>
                  <a:pt x="341" y="1255"/>
                </a:lnTo>
                <a:lnTo>
                  <a:pt x="149" y="1255"/>
                </a:lnTo>
                <a:lnTo>
                  <a:pt x="149" y="1251"/>
                </a:lnTo>
                <a:lnTo>
                  <a:pt x="150" y="1251"/>
                </a:lnTo>
                <a:lnTo>
                  <a:pt x="148" y="1231"/>
                </a:lnTo>
                <a:lnTo>
                  <a:pt x="148" y="1227"/>
                </a:lnTo>
                <a:lnTo>
                  <a:pt x="340" y="1227"/>
                </a:lnTo>
                <a:lnTo>
                  <a:pt x="340" y="1231"/>
                </a:lnTo>
                <a:lnTo>
                  <a:pt x="340" y="1240"/>
                </a:lnTo>
                <a:lnTo>
                  <a:pt x="340" y="1249"/>
                </a:lnTo>
                <a:lnTo>
                  <a:pt x="340" y="1255"/>
                </a:lnTo>
                <a:lnTo>
                  <a:pt x="153" y="1225"/>
                </a:lnTo>
                <a:lnTo>
                  <a:pt x="154" y="1222"/>
                </a:lnTo>
                <a:lnTo>
                  <a:pt x="149" y="1252"/>
                </a:lnTo>
                <a:lnTo>
                  <a:pt x="149" y="1246"/>
                </a:lnTo>
                <a:lnTo>
                  <a:pt x="245" y="1342"/>
                </a:lnTo>
                <a:lnTo>
                  <a:pt x="244" y="1342"/>
                </a:lnTo>
                <a:lnTo>
                  <a:pt x="339" y="1228"/>
                </a:lnTo>
                <a:lnTo>
                  <a:pt x="340" y="1233"/>
                </a:lnTo>
                <a:cubicBezTo>
                  <a:pt x="341" y="1239"/>
                  <a:pt x="341" y="1245"/>
                  <a:pt x="341" y="1251"/>
                </a:cubicBezTo>
                <a:lnTo>
                  <a:pt x="341" y="1255"/>
                </a:lnTo>
                <a:cubicBezTo>
                  <a:pt x="341" y="1308"/>
                  <a:pt x="298" y="1351"/>
                  <a:pt x="245" y="1351"/>
                </a:cubicBezTo>
                <a:lnTo>
                  <a:pt x="244" y="1351"/>
                </a:lnTo>
                <a:lnTo>
                  <a:pt x="340" y="1255"/>
                </a:lnTo>
                <a:lnTo>
                  <a:pt x="340" y="1266"/>
                </a:lnTo>
                <a:lnTo>
                  <a:pt x="340" y="1274"/>
                </a:lnTo>
                <a:lnTo>
                  <a:pt x="148" y="1274"/>
                </a:lnTo>
                <a:lnTo>
                  <a:pt x="148" y="1270"/>
                </a:lnTo>
                <a:lnTo>
                  <a:pt x="148" y="1265"/>
                </a:lnTo>
                <a:lnTo>
                  <a:pt x="340" y="1265"/>
                </a:lnTo>
                <a:lnTo>
                  <a:pt x="340" y="1273"/>
                </a:lnTo>
                <a:lnTo>
                  <a:pt x="340" y="1284"/>
                </a:lnTo>
                <a:lnTo>
                  <a:pt x="340" y="1292"/>
                </a:lnTo>
                <a:lnTo>
                  <a:pt x="340" y="1293"/>
                </a:lnTo>
                <a:lnTo>
                  <a:pt x="148" y="1293"/>
                </a:lnTo>
                <a:lnTo>
                  <a:pt x="149" y="1298"/>
                </a:lnTo>
                <a:lnTo>
                  <a:pt x="147" y="1278"/>
                </a:lnTo>
                <a:lnTo>
                  <a:pt x="147" y="1269"/>
                </a:lnTo>
                <a:lnTo>
                  <a:pt x="150" y="1293"/>
                </a:lnTo>
                <a:lnTo>
                  <a:pt x="149" y="1289"/>
                </a:lnTo>
                <a:lnTo>
                  <a:pt x="338" y="1265"/>
                </a:lnTo>
                <a:lnTo>
                  <a:pt x="338" y="1267"/>
                </a:lnTo>
                <a:lnTo>
                  <a:pt x="338" y="1273"/>
                </a:lnTo>
                <a:lnTo>
                  <a:pt x="338" y="1284"/>
                </a:lnTo>
                <a:lnTo>
                  <a:pt x="242" y="1188"/>
                </a:lnTo>
                <a:lnTo>
                  <a:pt x="243" y="1188"/>
                </a:lnTo>
                <a:lnTo>
                  <a:pt x="243" y="1380"/>
                </a:lnTo>
                <a:lnTo>
                  <a:pt x="242" y="1380"/>
                </a:lnTo>
                <a:cubicBezTo>
                  <a:pt x="189" y="1380"/>
                  <a:pt x="146" y="1337"/>
                  <a:pt x="146" y="1284"/>
                </a:cubicBezTo>
                <a:lnTo>
                  <a:pt x="146" y="1278"/>
                </a:lnTo>
                <a:lnTo>
                  <a:pt x="149" y="1302"/>
                </a:lnTo>
                <a:lnTo>
                  <a:pt x="148" y="1298"/>
                </a:lnTo>
                <a:lnTo>
                  <a:pt x="335" y="1298"/>
                </a:lnTo>
                <a:lnTo>
                  <a:pt x="335" y="1294"/>
                </a:lnTo>
                <a:lnTo>
                  <a:pt x="334" y="1300"/>
                </a:lnTo>
                <a:cubicBezTo>
                  <a:pt x="326" y="1347"/>
                  <a:pt x="286" y="1380"/>
                  <a:pt x="239" y="1380"/>
                </a:cubicBezTo>
                <a:lnTo>
                  <a:pt x="237" y="1380"/>
                </a:lnTo>
                <a:lnTo>
                  <a:pt x="333" y="1275"/>
                </a:lnTo>
                <a:lnTo>
                  <a:pt x="334" y="1284"/>
                </a:lnTo>
                <a:lnTo>
                  <a:pt x="335" y="1293"/>
                </a:lnTo>
                <a:cubicBezTo>
                  <a:pt x="338" y="1320"/>
                  <a:pt x="329" y="1347"/>
                  <a:pt x="311" y="1367"/>
                </a:cubicBezTo>
                <a:cubicBezTo>
                  <a:pt x="293" y="1388"/>
                  <a:pt x="267" y="1399"/>
                  <a:pt x="239" y="1399"/>
                </a:cubicBezTo>
                <a:lnTo>
                  <a:pt x="238" y="1399"/>
                </a:lnTo>
                <a:lnTo>
                  <a:pt x="334" y="1303"/>
                </a:lnTo>
                <a:lnTo>
                  <a:pt x="334" y="1308"/>
                </a:lnTo>
                <a:cubicBezTo>
                  <a:pt x="334" y="1316"/>
                  <a:pt x="334" y="1324"/>
                  <a:pt x="332" y="1332"/>
                </a:cubicBezTo>
                <a:lnTo>
                  <a:pt x="331" y="1336"/>
                </a:lnTo>
                <a:cubicBezTo>
                  <a:pt x="319" y="1383"/>
                  <a:pt x="274" y="1414"/>
                  <a:pt x="226" y="1408"/>
                </a:cubicBezTo>
                <a:cubicBezTo>
                  <a:pt x="178" y="1402"/>
                  <a:pt x="141" y="1361"/>
                  <a:pt x="141" y="1312"/>
                </a:cubicBezTo>
                <a:lnTo>
                  <a:pt x="141" y="1308"/>
                </a:lnTo>
                <a:lnTo>
                  <a:pt x="143" y="1327"/>
                </a:lnTo>
                <a:lnTo>
                  <a:pt x="142" y="1322"/>
                </a:lnTo>
                <a:lnTo>
                  <a:pt x="331" y="1322"/>
                </a:lnTo>
                <a:lnTo>
                  <a:pt x="329" y="1332"/>
                </a:lnTo>
                <a:lnTo>
                  <a:pt x="328" y="1336"/>
                </a:lnTo>
                <a:cubicBezTo>
                  <a:pt x="317" y="1378"/>
                  <a:pt x="279" y="1408"/>
                  <a:pt x="234" y="1408"/>
                </a:cubicBezTo>
                <a:cubicBezTo>
                  <a:pt x="190" y="1408"/>
                  <a:pt x="152" y="1378"/>
                  <a:pt x="141" y="1336"/>
                </a:cubicBezTo>
                <a:lnTo>
                  <a:pt x="139" y="1327"/>
                </a:lnTo>
                <a:lnTo>
                  <a:pt x="138" y="1322"/>
                </a:lnTo>
                <a:lnTo>
                  <a:pt x="327" y="1285"/>
                </a:lnTo>
                <a:lnTo>
                  <a:pt x="328" y="1290"/>
                </a:lnTo>
                <a:cubicBezTo>
                  <a:pt x="329" y="1296"/>
                  <a:pt x="329" y="1302"/>
                  <a:pt x="329" y="1308"/>
                </a:cubicBezTo>
                <a:lnTo>
                  <a:pt x="329" y="1312"/>
                </a:lnTo>
                <a:cubicBezTo>
                  <a:pt x="329" y="1362"/>
                  <a:pt x="292" y="1403"/>
                  <a:pt x="243" y="1408"/>
                </a:cubicBezTo>
                <a:cubicBezTo>
                  <a:pt x="194" y="1413"/>
                  <a:pt x="149" y="1380"/>
                  <a:pt x="139" y="1331"/>
                </a:cubicBezTo>
                <a:lnTo>
                  <a:pt x="138" y="1326"/>
                </a:lnTo>
                <a:lnTo>
                  <a:pt x="147" y="1350"/>
                </a:lnTo>
                <a:lnTo>
                  <a:pt x="145" y="1346"/>
                </a:lnTo>
                <a:lnTo>
                  <a:pt x="326" y="1293"/>
                </a:lnTo>
                <a:lnTo>
                  <a:pt x="327" y="1312"/>
                </a:lnTo>
                <a:lnTo>
                  <a:pt x="327" y="1322"/>
                </a:lnTo>
                <a:cubicBezTo>
                  <a:pt x="327" y="1375"/>
                  <a:pt x="284" y="1418"/>
                  <a:pt x="231" y="1418"/>
                </a:cubicBezTo>
                <a:lnTo>
                  <a:pt x="230" y="1418"/>
                </a:lnTo>
                <a:cubicBezTo>
                  <a:pt x="177" y="1418"/>
                  <a:pt x="134" y="1375"/>
                  <a:pt x="134" y="1322"/>
                </a:cubicBezTo>
                <a:lnTo>
                  <a:pt x="134" y="1315"/>
                </a:lnTo>
                <a:lnTo>
                  <a:pt x="139" y="1346"/>
                </a:lnTo>
                <a:lnTo>
                  <a:pt x="138" y="1343"/>
                </a:lnTo>
                <a:lnTo>
                  <a:pt x="325" y="1312"/>
                </a:lnTo>
                <a:lnTo>
                  <a:pt x="325" y="1326"/>
                </a:lnTo>
                <a:lnTo>
                  <a:pt x="325" y="1341"/>
                </a:lnTo>
                <a:cubicBezTo>
                  <a:pt x="325" y="1394"/>
                  <a:pt x="282" y="1437"/>
                  <a:pt x="229" y="1437"/>
                </a:cubicBezTo>
                <a:lnTo>
                  <a:pt x="227" y="1437"/>
                </a:lnTo>
                <a:cubicBezTo>
                  <a:pt x="181" y="1437"/>
                  <a:pt x="140" y="1404"/>
                  <a:pt x="133" y="1357"/>
                </a:cubicBezTo>
                <a:lnTo>
                  <a:pt x="133" y="1359"/>
                </a:lnTo>
                <a:lnTo>
                  <a:pt x="132" y="1355"/>
                </a:lnTo>
                <a:lnTo>
                  <a:pt x="319" y="1355"/>
                </a:lnTo>
                <a:lnTo>
                  <a:pt x="318" y="1359"/>
                </a:lnTo>
                <a:lnTo>
                  <a:pt x="320" y="1335"/>
                </a:lnTo>
                <a:lnTo>
                  <a:pt x="320" y="1341"/>
                </a:lnTo>
                <a:cubicBezTo>
                  <a:pt x="320" y="1394"/>
                  <a:pt x="277" y="1437"/>
                  <a:pt x="224" y="1437"/>
                </a:cubicBezTo>
                <a:lnTo>
                  <a:pt x="223" y="1437"/>
                </a:lnTo>
                <a:lnTo>
                  <a:pt x="219" y="1437"/>
                </a:lnTo>
                <a:lnTo>
                  <a:pt x="216" y="1437"/>
                </a:lnTo>
                <a:lnTo>
                  <a:pt x="312" y="1351"/>
                </a:lnTo>
                <a:lnTo>
                  <a:pt x="311" y="1362"/>
                </a:lnTo>
                <a:lnTo>
                  <a:pt x="310" y="1371"/>
                </a:lnTo>
                <a:cubicBezTo>
                  <a:pt x="305" y="1418"/>
                  <a:pt x="266" y="1454"/>
                  <a:pt x="219" y="1456"/>
                </a:cubicBezTo>
                <a:cubicBezTo>
                  <a:pt x="171" y="1458"/>
                  <a:pt x="130" y="1426"/>
                  <a:pt x="120" y="1379"/>
                </a:cubicBezTo>
                <a:lnTo>
                  <a:pt x="119" y="1374"/>
                </a:lnTo>
                <a:lnTo>
                  <a:pt x="124" y="1391"/>
                </a:lnTo>
                <a:lnTo>
                  <a:pt x="122" y="1386"/>
                </a:lnTo>
                <a:lnTo>
                  <a:pt x="307" y="1360"/>
                </a:lnTo>
                <a:lnTo>
                  <a:pt x="306" y="1371"/>
                </a:lnTo>
                <a:lnTo>
                  <a:pt x="305" y="1380"/>
                </a:lnTo>
                <a:cubicBezTo>
                  <a:pt x="300" y="1425"/>
                  <a:pt x="264" y="1460"/>
                  <a:pt x="220" y="1465"/>
                </a:cubicBezTo>
                <a:cubicBezTo>
                  <a:pt x="175" y="1470"/>
                  <a:pt x="133" y="1443"/>
                  <a:pt x="118" y="1400"/>
                </a:cubicBezTo>
                <a:lnTo>
                  <a:pt x="117" y="1397"/>
                </a:lnTo>
                <a:cubicBezTo>
                  <a:pt x="116" y="1392"/>
                  <a:pt x="115" y="1387"/>
                  <a:pt x="114" y="1382"/>
                </a:cubicBezTo>
                <a:lnTo>
                  <a:pt x="113" y="1376"/>
                </a:lnTo>
                <a:lnTo>
                  <a:pt x="207" y="1456"/>
                </a:lnTo>
                <a:lnTo>
                  <a:pt x="206" y="1456"/>
                </a:lnTo>
                <a:cubicBezTo>
                  <a:pt x="178" y="1456"/>
                  <a:pt x="151" y="1444"/>
                  <a:pt x="133" y="1423"/>
                </a:cubicBezTo>
                <a:cubicBezTo>
                  <a:pt x="115" y="1401"/>
                  <a:pt x="107" y="1373"/>
                  <a:pt x="112" y="1345"/>
                </a:cubicBezTo>
                <a:lnTo>
                  <a:pt x="113" y="1339"/>
                </a:lnTo>
                <a:lnTo>
                  <a:pt x="111" y="1354"/>
                </a:lnTo>
                <a:lnTo>
                  <a:pt x="111" y="1350"/>
                </a:lnTo>
                <a:cubicBezTo>
                  <a:pt x="111" y="1303"/>
                  <a:pt x="146" y="1263"/>
                  <a:pt x="192" y="1256"/>
                </a:cubicBezTo>
                <a:cubicBezTo>
                  <a:pt x="239" y="1248"/>
                  <a:pt x="284" y="1275"/>
                  <a:pt x="299" y="1320"/>
                </a:cubicBezTo>
                <a:lnTo>
                  <a:pt x="300" y="1323"/>
                </a:lnTo>
                <a:cubicBezTo>
                  <a:pt x="301" y="1329"/>
                  <a:pt x="303" y="1334"/>
                  <a:pt x="304" y="1340"/>
                </a:cubicBezTo>
                <a:lnTo>
                  <a:pt x="305" y="1347"/>
                </a:lnTo>
                <a:cubicBezTo>
                  <a:pt x="306" y="1355"/>
                  <a:pt x="306" y="1362"/>
                  <a:pt x="305" y="1370"/>
                </a:cubicBezTo>
                <a:lnTo>
                  <a:pt x="304" y="1381"/>
                </a:lnTo>
                <a:lnTo>
                  <a:pt x="303" y="1390"/>
                </a:lnTo>
                <a:lnTo>
                  <a:pt x="112" y="1366"/>
                </a:lnTo>
                <a:lnTo>
                  <a:pt x="113" y="1359"/>
                </a:lnTo>
                <a:cubicBezTo>
                  <a:pt x="114" y="1353"/>
                  <a:pt x="116" y="1348"/>
                  <a:pt x="117" y="1342"/>
                </a:cubicBezTo>
                <a:lnTo>
                  <a:pt x="118" y="1339"/>
                </a:lnTo>
                <a:cubicBezTo>
                  <a:pt x="133" y="1294"/>
                  <a:pt x="178" y="1267"/>
                  <a:pt x="225" y="1275"/>
                </a:cubicBezTo>
                <a:cubicBezTo>
                  <a:pt x="271" y="1282"/>
                  <a:pt x="305" y="1322"/>
                  <a:pt x="305" y="1369"/>
                </a:cubicBezTo>
                <a:lnTo>
                  <a:pt x="305" y="1375"/>
                </a:lnTo>
                <a:lnTo>
                  <a:pt x="305" y="1396"/>
                </a:lnTo>
                <a:lnTo>
                  <a:pt x="304" y="1394"/>
                </a:lnTo>
                <a:lnTo>
                  <a:pt x="304" y="1398"/>
                </a:lnTo>
                <a:lnTo>
                  <a:pt x="112" y="1398"/>
                </a:lnTo>
                <a:lnTo>
                  <a:pt x="113" y="1383"/>
                </a:lnTo>
                <a:lnTo>
                  <a:pt x="113" y="1384"/>
                </a:lnTo>
                <a:lnTo>
                  <a:pt x="113" y="1374"/>
                </a:lnTo>
                <a:lnTo>
                  <a:pt x="113" y="1369"/>
                </a:lnTo>
                <a:lnTo>
                  <a:pt x="305" y="1369"/>
                </a:lnTo>
                <a:lnTo>
                  <a:pt x="305" y="1384"/>
                </a:lnTo>
                <a:lnTo>
                  <a:pt x="304" y="1393"/>
                </a:lnTo>
                <a:lnTo>
                  <a:pt x="303" y="1405"/>
                </a:lnTo>
                <a:lnTo>
                  <a:pt x="302" y="1412"/>
                </a:lnTo>
                <a:lnTo>
                  <a:pt x="206" y="1302"/>
                </a:lnTo>
                <a:lnTo>
                  <a:pt x="208" y="1302"/>
                </a:lnTo>
                <a:lnTo>
                  <a:pt x="112" y="1398"/>
                </a:lnTo>
                <a:lnTo>
                  <a:pt x="112" y="1388"/>
                </a:lnTo>
                <a:lnTo>
                  <a:pt x="112" y="1379"/>
                </a:lnTo>
                <a:cubicBezTo>
                  <a:pt x="112" y="1332"/>
                  <a:pt x="147" y="1292"/>
                  <a:pt x="193" y="1285"/>
                </a:cubicBezTo>
                <a:cubicBezTo>
                  <a:pt x="240" y="1277"/>
                  <a:pt x="285" y="1304"/>
                  <a:pt x="300" y="1349"/>
                </a:cubicBezTo>
                <a:lnTo>
                  <a:pt x="301" y="1352"/>
                </a:lnTo>
                <a:cubicBezTo>
                  <a:pt x="304" y="1362"/>
                  <a:pt x="305" y="1372"/>
                  <a:pt x="305" y="1382"/>
                </a:cubicBezTo>
                <a:lnTo>
                  <a:pt x="305" y="1388"/>
                </a:lnTo>
                <a:cubicBezTo>
                  <a:pt x="305" y="1398"/>
                  <a:pt x="304" y="1407"/>
                  <a:pt x="301" y="1416"/>
                </a:cubicBezTo>
                <a:lnTo>
                  <a:pt x="298" y="1426"/>
                </a:lnTo>
                <a:lnTo>
                  <a:pt x="206" y="1302"/>
                </a:lnTo>
                <a:lnTo>
                  <a:pt x="207" y="1302"/>
                </a:lnTo>
                <a:cubicBezTo>
                  <a:pt x="235" y="1302"/>
                  <a:pt x="261" y="1314"/>
                  <a:pt x="279" y="1335"/>
                </a:cubicBezTo>
                <a:cubicBezTo>
                  <a:pt x="298" y="1356"/>
                  <a:pt x="306" y="1383"/>
                  <a:pt x="303" y="1410"/>
                </a:cubicBezTo>
                <a:lnTo>
                  <a:pt x="302" y="1415"/>
                </a:lnTo>
                <a:lnTo>
                  <a:pt x="301" y="1426"/>
                </a:lnTo>
                <a:lnTo>
                  <a:pt x="300" y="1400"/>
                </a:lnTo>
                <a:lnTo>
                  <a:pt x="303" y="1417"/>
                </a:lnTo>
                <a:lnTo>
                  <a:pt x="304" y="1425"/>
                </a:lnTo>
                <a:lnTo>
                  <a:pt x="115" y="1413"/>
                </a:lnTo>
                <a:lnTo>
                  <a:pt x="116" y="1409"/>
                </a:lnTo>
                <a:lnTo>
                  <a:pt x="113" y="1432"/>
                </a:lnTo>
                <a:lnTo>
                  <a:pt x="113" y="1427"/>
                </a:lnTo>
                <a:lnTo>
                  <a:pt x="301" y="1458"/>
                </a:lnTo>
                <a:lnTo>
                  <a:pt x="300" y="1461"/>
                </a:lnTo>
                <a:lnTo>
                  <a:pt x="304" y="1430"/>
                </a:lnTo>
                <a:lnTo>
                  <a:pt x="304" y="1436"/>
                </a:lnTo>
                <a:lnTo>
                  <a:pt x="304" y="1446"/>
                </a:lnTo>
                <a:cubicBezTo>
                  <a:pt x="304" y="1499"/>
                  <a:pt x="261" y="1542"/>
                  <a:pt x="208" y="1542"/>
                </a:cubicBezTo>
                <a:lnTo>
                  <a:pt x="206" y="1542"/>
                </a:lnTo>
                <a:lnTo>
                  <a:pt x="302" y="1446"/>
                </a:lnTo>
                <a:lnTo>
                  <a:pt x="302" y="1450"/>
                </a:lnTo>
                <a:lnTo>
                  <a:pt x="302" y="1455"/>
                </a:lnTo>
                <a:lnTo>
                  <a:pt x="206" y="1359"/>
                </a:lnTo>
                <a:lnTo>
                  <a:pt x="207" y="1359"/>
                </a:lnTo>
                <a:lnTo>
                  <a:pt x="111" y="1455"/>
                </a:lnTo>
                <a:lnTo>
                  <a:pt x="111" y="1448"/>
                </a:lnTo>
                <a:lnTo>
                  <a:pt x="111" y="1446"/>
                </a:lnTo>
                <a:lnTo>
                  <a:pt x="303" y="1446"/>
                </a:lnTo>
                <a:lnTo>
                  <a:pt x="303" y="1451"/>
                </a:lnTo>
                <a:lnTo>
                  <a:pt x="303" y="1460"/>
                </a:lnTo>
                <a:lnTo>
                  <a:pt x="303" y="1469"/>
                </a:lnTo>
                <a:lnTo>
                  <a:pt x="303" y="1474"/>
                </a:lnTo>
                <a:lnTo>
                  <a:pt x="111" y="1474"/>
                </a:lnTo>
                <a:lnTo>
                  <a:pt x="111" y="1472"/>
                </a:lnTo>
                <a:lnTo>
                  <a:pt x="111" y="1466"/>
                </a:lnTo>
                <a:lnTo>
                  <a:pt x="111" y="1459"/>
                </a:lnTo>
                <a:lnTo>
                  <a:pt x="111" y="1455"/>
                </a:lnTo>
                <a:lnTo>
                  <a:pt x="303" y="1455"/>
                </a:lnTo>
                <a:lnTo>
                  <a:pt x="303" y="1459"/>
                </a:lnTo>
                <a:lnTo>
                  <a:pt x="303" y="1465"/>
                </a:lnTo>
                <a:lnTo>
                  <a:pt x="111" y="1465"/>
                </a:lnTo>
                <a:lnTo>
                  <a:pt x="111" y="1459"/>
                </a:lnTo>
                <a:lnTo>
                  <a:pt x="111" y="1455"/>
                </a:lnTo>
                <a:cubicBezTo>
                  <a:pt x="111" y="1405"/>
                  <a:pt x="151" y="1362"/>
                  <a:pt x="202" y="1360"/>
                </a:cubicBezTo>
                <a:cubicBezTo>
                  <a:pt x="253" y="1357"/>
                  <a:pt x="297" y="1394"/>
                  <a:pt x="303" y="1445"/>
                </a:cubicBezTo>
                <a:lnTo>
                  <a:pt x="304" y="1455"/>
                </a:lnTo>
                <a:lnTo>
                  <a:pt x="305" y="1465"/>
                </a:lnTo>
                <a:cubicBezTo>
                  <a:pt x="308" y="1492"/>
                  <a:pt x="299" y="1519"/>
                  <a:pt x="281" y="1539"/>
                </a:cubicBezTo>
                <a:cubicBezTo>
                  <a:pt x="262" y="1559"/>
                  <a:pt x="237" y="1570"/>
                  <a:pt x="209" y="1570"/>
                </a:cubicBezTo>
                <a:lnTo>
                  <a:pt x="207" y="1570"/>
                </a:lnTo>
                <a:lnTo>
                  <a:pt x="303" y="1484"/>
                </a:lnTo>
                <a:lnTo>
                  <a:pt x="302" y="1494"/>
                </a:lnTo>
                <a:lnTo>
                  <a:pt x="302" y="1478"/>
                </a:lnTo>
                <a:lnTo>
                  <a:pt x="303" y="1489"/>
                </a:lnTo>
                <a:lnTo>
                  <a:pt x="304" y="1508"/>
                </a:lnTo>
                <a:lnTo>
                  <a:pt x="304" y="1512"/>
                </a:lnTo>
                <a:lnTo>
                  <a:pt x="112" y="1512"/>
                </a:lnTo>
                <a:lnTo>
                  <a:pt x="112" y="1508"/>
                </a:lnTo>
                <a:lnTo>
                  <a:pt x="113" y="1510"/>
                </a:lnTo>
                <a:lnTo>
                  <a:pt x="111" y="1490"/>
                </a:lnTo>
                <a:lnTo>
                  <a:pt x="111" y="1484"/>
                </a:lnTo>
                <a:lnTo>
                  <a:pt x="303" y="1484"/>
                </a:lnTo>
                <a:lnTo>
                  <a:pt x="303" y="1488"/>
                </a:lnTo>
                <a:lnTo>
                  <a:pt x="303" y="1492"/>
                </a:lnTo>
                <a:lnTo>
                  <a:pt x="303" y="1493"/>
                </a:lnTo>
                <a:lnTo>
                  <a:pt x="111" y="1493"/>
                </a:lnTo>
                <a:lnTo>
                  <a:pt x="111" y="1489"/>
                </a:lnTo>
                <a:lnTo>
                  <a:pt x="111" y="1482"/>
                </a:lnTo>
                <a:lnTo>
                  <a:pt x="113" y="1498"/>
                </a:lnTo>
                <a:lnTo>
                  <a:pt x="112" y="1492"/>
                </a:lnTo>
                <a:cubicBezTo>
                  <a:pt x="111" y="1487"/>
                  <a:pt x="110" y="1482"/>
                  <a:pt x="110" y="1476"/>
                </a:cubicBezTo>
                <a:lnTo>
                  <a:pt x="110" y="1474"/>
                </a:lnTo>
                <a:lnTo>
                  <a:pt x="302" y="1474"/>
                </a:lnTo>
                <a:lnTo>
                  <a:pt x="302" y="1468"/>
                </a:lnTo>
                <a:lnTo>
                  <a:pt x="303" y="1481"/>
                </a:lnTo>
                <a:lnTo>
                  <a:pt x="304" y="1503"/>
                </a:lnTo>
                <a:lnTo>
                  <a:pt x="304" y="1509"/>
                </a:lnTo>
                <a:cubicBezTo>
                  <a:pt x="304" y="1520"/>
                  <a:pt x="303" y="1530"/>
                  <a:pt x="300" y="1540"/>
                </a:cubicBezTo>
                <a:lnTo>
                  <a:pt x="299" y="1543"/>
                </a:lnTo>
                <a:cubicBezTo>
                  <a:pt x="284" y="1587"/>
                  <a:pt x="239" y="1615"/>
                  <a:pt x="192" y="1607"/>
                </a:cubicBezTo>
                <a:cubicBezTo>
                  <a:pt x="146" y="1600"/>
                  <a:pt x="111" y="1560"/>
                  <a:pt x="111" y="1512"/>
                </a:cubicBezTo>
                <a:lnTo>
                  <a:pt x="111" y="1508"/>
                </a:lnTo>
                <a:lnTo>
                  <a:pt x="113" y="1527"/>
                </a:lnTo>
                <a:lnTo>
                  <a:pt x="112" y="1522"/>
                </a:lnTo>
                <a:cubicBezTo>
                  <a:pt x="107" y="1494"/>
                  <a:pt x="114" y="1465"/>
                  <a:pt x="132" y="1443"/>
                </a:cubicBezTo>
                <a:cubicBezTo>
                  <a:pt x="150" y="1420"/>
                  <a:pt x="178" y="1407"/>
                  <a:pt x="206" y="1407"/>
                </a:cubicBezTo>
                <a:lnTo>
                  <a:pt x="207" y="1407"/>
                </a:lnTo>
                <a:cubicBezTo>
                  <a:pt x="260" y="1407"/>
                  <a:pt x="303" y="1450"/>
                  <a:pt x="303" y="1503"/>
                </a:cubicBezTo>
                <a:lnTo>
                  <a:pt x="303" y="1512"/>
                </a:lnTo>
                <a:lnTo>
                  <a:pt x="303" y="1522"/>
                </a:lnTo>
                <a:lnTo>
                  <a:pt x="303" y="1528"/>
                </a:lnTo>
                <a:lnTo>
                  <a:pt x="303" y="1531"/>
                </a:lnTo>
                <a:lnTo>
                  <a:pt x="111" y="1531"/>
                </a:lnTo>
                <a:lnTo>
                  <a:pt x="111" y="1528"/>
                </a:lnTo>
                <a:lnTo>
                  <a:pt x="111" y="1521"/>
                </a:lnTo>
                <a:lnTo>
                  <a:pt x="111" y="1515"/>
                </a:lnTo>
                <a:lnTo>
                  <a:pt x="111" y="1512"/>
                </a:lnTo>
                <a:lnTo>
                  <a:pt x="303" y="1512"/>
                </a:lnTo>
                <a:lnTo>
                  <a:pt x="303" y="1529"/>
                </a:lnTo>
                <a:lnTo>
                  <a:pt x="302" y="1540"/>
                </a:lnTo>
                <a:lnTo>
                  <a:pt x="301" y="1514"/>
                </a:lnTo>
                <a:lnTo>
                  <a:pt x="304" y="1531"/>
                </a:lnTo>
                <a:lnTo>
                  <a:pt x="305" y="1539"/>
                </a:lnTo>
                <a:lnTo>
                  <a:pt x="114" y="1562"/>
                </a:lnTo>
                <a:lnTo>
                  <a:pt x="114" y="1560"/>
                </a:lnTo>
                <a:lnTo>
                  <a:pt x="112" y="1549"/>
                </a:lnTo>
                <a:lnTo>
                  <a:pt x="206" y="1627"/>
                </a:lnTo>
                <a:lnTo>
                  <a:pt x="205" y="1627"/>
                </a:lnTo>
                <a:lnTo>
                  <a:pt x="301" y="1521"/>
                </a:lnTo>
                <a:lnTo>
                  <a:pt x="302" y="1531"/>
                </a:lnTo>
                <a:lnTo>
                  <a:pt x="303" y="1550"/>
                </a:lnTo>
                <a:lnTo>
                  <a:pt x="303" y="1557"/>
                </a:lnTo>
                <a:cubicBezTo>
                  <a:pt x="303" y="1568"/>
                  <a:pt x="302" y="1578"/>
                  <a:pt x="299" y="1588"/>
                </a:cubicBezTo>
                <a:lnTo>
                  <a:pt x="298" y="1591"/>
                </a:lnTo>
                <a:cubicBezTo>
                  <a:pt x="283" y="1635"/>
                  <a:pt x="238" y="1663"/>
                  <a:pt x="191" y="1655"/>
                </a:cubicBezTo>
                <a:cubicBezTo>
                  <a:pt x="145" y="1648"/>
                  <a:pt x="110" y="1608"/>
                  <a:pt x="110" y="1560"/>
                </a:cubicBezTo>
                <a:lnTo>
                  <a:pt x="110" y="1556"/>
                </a:lnTo>
                <a:lnTo>
                  <a:pt x="111" y="1561"/>
                </a:lnTo>
                <a:lnTo>
                  <a:pt x="110" y="1555"/>
                </a:lnTo>
                <a:lnTo>
                  <a:pt x="109" y="1548"/>
                </a:lnTo>
                <a:cubicBezTo>
                  <a:pt x="109" y="1544"/>
                  <a:pt x="108" y="1539"/>
                  <a:pt x="108" y="1534"/>
                </a:cubicBezTo>
                <a:lnTo>
                  <a:pt x="108" y="1531"/>
                </a:lnTo>
                <a:lnTo>
                  <a:pt x="300" y="1543"/>
                </a:lnTo>
                <a:lnTo>
                  <a:pt x="298" y="1557"/>
                </a:lnTo>
                <a:lnTo>
                  <a:pt x="296" y="1569"/>
                </a:lnTo>
                <a:lnTo>
                  <a:pt x="295" y="1574"/>
                </a:lnTo>
                <a:lnTo>
                  <a:pt x="294" y="1579"/>
                </a:lnTo>
                <a:lnTo>
                  <a:pt x="295" y="1560"/>
                </a:lnTo>
                <a:lnTo>
                  <a:pt x="295" y="1571"/>
                </a:lnTo>
                <a:lnTo>
                  <a:pt x="295" y="1577"/>
                </a:lnTo>
                <a:cubicBezTo>
                  <a:pt x="295" y="1592"/>
                  <a:pt x="292" y="1607"/>
                  <a:pt x="285" y="1620"/>
                </a:cubicBezTo>
                <a:lnTo>
                  <a:pt x="284" y="1622"/>
                </a:lnTo>
                <a:cubicBezTo>
                  <a:pt x="266" y="1659"/>
                  <a:pt x="226" y="1680"/>
                  <a:pt x="186" y="1675"/>
                </a:cubicBezTo>
                <a:cubicBezTo>
                  <a:pt x="145" y="1669"/>
                  <a:pt x="112" y="1639"/>
                  <a:pt x="104" y="1598"/>
                </a:cubicBezTo>
                <a:lnTo>
                  <a:pt x="102" y="1585"/>
                </a:lnTo>
                <a:lnTo>
                  <a:pt x="101" y="1575"/>
                </a:lnTo>
                <a:lnTo>
                  <a:pt x="99" y="1555"/>
                </a:lnTo>
                <a:lnTo>
                  <a:pt x="99" y="1550"/>
                </a:lnTo>
                <a:lnTo>
                  <a:pt x="287" y="1581"/>
                </a:lnTo>
                <a:lnTo>
                  <a:pt x="286" y="1584"/>
                </a:lnTo>
                <a:lnTo>
                  <a:pt x="290" y="1553"/>
                </a:lnTo>
                <a:lnTo>
                  <a:pt x="290" y="1559"/>
                </a:lnTo>
                <a:lnTo>
                  <a:pt x="290" y="1566"/>
                </a:lnTo>
                <a:lnTo>
                  <a:pt x="290" y="1569"/>
                </a:lnTo>
                <a:lnTo>
                  <a:pt x="98" y="1569"/>
                </a:lnTo>
                <a:lnTo>
                  <a:pt x="98" y="1566"/>
                </a:lnTo>
                <a:lnTo>
                  <a:pt x="100" y="1582"/>
                </a:lnTo>
                <a:lnTo>
                  <a:pt x="98" y="1570"/>
                </a:lnTo>
                <a:lnTo>
                  <a:pt x="97" y="1560"/>
                </a:lnTo>
                <a:lnTo>
                  <a:pt x="288" y="1550"/>
                </a:lnTo>
                <a:lnTo>
                  <a:pt x="288" y="1553"/>
                </a:lnTo>
                <a:cubicBezTo>
                  <a:pt x="288" y="1558"/>
                  <a:pt x="288" y="1563"/>
                  <a:pt x="288" y="1567"/>
                </a:cubicBezTo>
                <a:lnTo>
                  <a:pt x="285" y="1581"/>
                </a:lnTo>
                <a:lnTo>
                  <a:pt x="284" y="1588"/>
                </a:lnTo>
                <a:lnTo>
                  <a:pt x="282" y="1598"/>
                </a:lnTo>
                <a:lnTo>
                  <a:pt x="283" y="1579"/>
                </a:lnTo>
                <a:lnTo>
                  <a:pt x="283" y="1588"/>
                </a:lnTo>
                <a:cubicBezTo>
                  <a:pt x="283" y="1641"/>
                  <a:pt x="240" y="1684"/>
                  <a:pt x="187" y="1684"/>
                </a:cubicBezTo>
                <a:lnTo>
                  <a:pt x="186" y="1684"/>
                </a:lnTo>
                <a:cubicBezTo>
                  <a:pt x="157" y="1684"/>
                  <a:pt x="129" y="1671"/>
                  <a:pt x="111" y="1648"/>
                </a:cubicBezTo>
                <a:cubicBezTo>
                  <a:pt x="93" y="1624"/>
                  <a:pt x="86" y="1594"/>
                  <a:pt x="93" y="1565"/>
                </a:cubicBezTo>
                <a:lnTo>
                  <a:pt x="94" y="1561"/>
                </a:lnTo>
                <a:lnTo>
                  <a:pt x="91" y="1584"/>
                </a:lnTo>
                <a:lnTo>
                  <a:pt x="91" y="1579"/>
                </a:lnTo>
                <a:lnTo>
                  <a:pt x="187" y="1675"/>
                </a:lnTo>
                <a:lnTo>
                  <a:pt x="184" y="1675"/>
                </a:lnTo>
                <a:lnTo>
                  <a:pt x="279" y="1597"/>
                </a:lnTo>
                <a:lnTo>
                  <a:pt x="277" y="1606"/>
                </a:lnTo>
                <a:lnTo>
                  <a:pt x="276" y="1612"/>
                </a:lnTo>
                <a:lnTo>
                  <a:pt x="277" y="1596"/>
                </a:lnTo>
                <a:lnTo>
                  <a:pt x="277" y="1598"/>
                </a:lnTo>
                <a:lnTo>
                  <a:pt x="85" y="1598"/>
                </a:lnTo>
                <a:lnTo>
                  <a:pt x="85" y="1593"/>
                </a:lnTo>
                <a:lnTo>
                  <a:pt x="85" y="1583"/>
                </a:lnTo>
                <a:lnTo>
                  <a:pt x="85" y="1573"/>
                </a:lnTo>
                <a:lnTo>
                  <a:pt x="85" y="1569"/>
                </a:lnTo>
                <a:lnTo>
                  <a:pt x="273" y="1600"/>
                </a:lnTo>
                <a:lnTo>
                  <a:pt x="272" y="1603"/>
                </a:lnTo>
                <a:lnTo>
                  <a:pt x="276" y="1583"/>
                </a:lnTo>
                <a:lnTo>
                  <a:pt x="275" y="1593"/>
                </a:lnTo>
                <a:lnTo>
                  <a:pt x="270" y="1623"/>
                </a:lnTo>
                <a:lnTo>
                  <a:pt x="265" y="1642"/>
                </a:lnTo>
                <a:lnTo>
                  <a:pt x="268" y="1625"/>
                </a:lnTo>
                <a:lnTo>
                  <a:pt x="267" y="1629"/>
                </a:lnTo>
                <a:lnTo>
                  <a:pt x="267" y="1636"/>
                </a:lnTo>
                <a:lnTo>
                  <a:pt x="75" y="1636"/>
                </a:lnTo>
                <a:lnTo>
                  <a:pt x="76" y="1637"/>
                </a:lnTo>
                <a:lnTo>
                  <a:pt x="76" y="1636"/>
                </a:lnTo>
                <a:lnTo>
                  <a:pt x="75" y="1631"/>
                </a:lnTo>
                <a:cubicBezTo>
                  <a:pt x="73" y="1619"/>
                  <a:pt x="73" y="1606"/>
                  <a:pt x="75" y="1594"/>
                </a:cubicBezTo>
                <a:lnTo>
                  <a:pt x="75" y="1599"/>
                </a:lnTo>
                <a:lnTo>
                  <a:pt x="75" y="1596"/>
                </a:lnTo>
                <a:lnTo>
                  <a:pt x="75" y="1588"/>
                </a:lnTo>
                <a:lnTo>
                  <a:pt x="267" y="1588"/>
                </a:lnTo>
                <a:lnTo>
                  <a:pt x="267" y="1603"/>
                </a:lnTo>
                <a:lnTo>
                  <a:pt x="266" y="1602"/>
                </a:lnTo>
                <a:lnTo>
                  <a:pt x="267" y="1626"/>
                </a:lnTo>
                <a:lnTo>
                  <a:pt x="267" y="1636"/>
                </a:lnTo>
                <a:lnTo>
                  <a:pt x="267" y="1642"/>
                </a:lnTo>
                <a:cubicBezTo>
                  <a:pt x="267" y="1653"/>
                  <a:pt x="266" y="1663"/>
                  <a:pt x="263" y="1673"/>
                </a:cubicBezTo>
                <a:lnTo>
                  <a:pt x="262" y="1676"/>
                </a:lnTo>
                <a:cubicBezTo>
                  <a:pt x="245" y="1725"/>
                  <a:pt x="193" y="1752"/>
                  <a:pt x="144" y="1738"/>
                </a:cubicBezTo>
                <a:cubicBezTo>
                  <a:pt x="94" y="1723"/>
                  <a:pt x="65" y="1672"/>
                  <a:pt x="77" y="1622"/>
                </a:cubicBezTo>
                <a:lnTo>
                  <a:pt x="78" y="1618"/>
                </a:lnTo>
                <a:lnTo>
                  <a:pt x="75" y="1641"/>
                </a:lnTo>
                <a:lnTo>
                  <a:pt x="75" y="1636"/>
                </a:lnTo>
                <a:lnTo>
                  <a:pt x="171" y="1732"/>
                </a:lnTo>
                <a:lnTo>
                  <a:pt x="170" y="1732"/>
                </a:lnTo>
                <a:lnTo>
                  <a:pt x="266" y="1636"/>
                </a:lnTo>
                <a:lnTo>
                  <a:pt x="266" y="1641"/>
                </a:lnTo>
                <a:lnTo>
                  <a:pt x="266" y="1645"/>
                </a:lnTo>
                <a:cubicBezTo>
                  <a:pt x="266" y="1698"/>
                  <a:pt x="223" y="1741"/>
                  <a:pt x="170" y="1741"/>
                </a:cubicBezTo>
                <a:lnTo>
                  <a:pt x="169" y="1741"/>
                </a:lnTo>
                <a:lnTo>
                  <a:pt x="264" y="1627"/>
                </a:lnTo>
                <a:lnTo>
                  <a:pt x="267" y="1645"/>
                </a:lnTo>
                <a:lnTo>
                  <a:pt x="268" y="1654"/>
                </a:lnTo>
                <a:cubicBezTo>
                  <a:pt x="271" y="1681"/>
                  <a:pt x="262" y="1708"/>
                  <a:pt x="244" y="1728"/>
                </a:cubicBezTo>
                <a:cubicBezTo>
                  <a:pt x="226" y="1749"/>
                  <a:pt x="200" y="1760"/>
                  <a:pt x="172" y="1760"/>
                </a:cubicBezTo>
                <a:lnTo>
                  <a:pt x="171" y="1760"/>
                </a:lnTo>
                <a:cubicBezTo>
                  <a:pt x="126" y="1760"/>
                  <a:pt x="86" y="1728"/>
                  <a:pt x="77" y="1683"/>
                </a:cubicBezTo>
                <a:lnTo>
                  <a:pt x="76" y="1678"/>
                </a:lnTo>
                <a:cubicBezTo>
                  <a:pt x="75" y="1672"/>
                  <a:pt x="74" y="1666"/>
                  <a:pt x="74" y="1659"/>
                </a:cubicBezTo>
                <a:lnTo>
                  <a:pt x="74" y="1655"/>
                </a:lnTo>
                <a:cubicBezTo>
                  <a:pt x="74" y="1619"/>
                  <a:pt x="96" y="1585"/>
                  <a:pt x="129" y="1569"/>
                </a:cubicBezTo>
                <a:cubicBezTo>
                  <a:pt x="162" y="1553"/>
                  <a:pt x="202" y="1557"/>
                  <a:pt x="230" y="1581"/>
                </a:cubicBezTo>
                <a:lnTo>
                  <a:pt x="243" y="1592"/>
                </a:lnTo>
                <a:lnTo>
                  <a:pt x="248" y="1597"/>
                </a:lnTo>
                <a:cubicBezTo>
                  <a:pt x="276" y="1624"/>
                  <a:pt x="284" y="1665"/>
                  <a:pt x="269" y="1701"/>
                </a:cubicBezTo>
                <a:cubicBezTo>
                  <a:pt x="254" y="1737"/>
                  <a:pt x="219" y="1760"/>
                  <a:pt x="180" y="1760"/>
                </a:cubicBezTo>
                <a:lnTo>
                  <a:pt x="179" y="1760"/>
                </a:lnTo>
                <a:lnTo>
                  <a:pt x="179" y="1568"/>
                </a:lnTo>
                <a:lnTo>
                  <a:pt x="182" y="1568"/>
                </a:lnTo>
                <a:cubicBezTo>
                  <a:pt x="210" y="1568"/>
                  <a:pt x="235" y="1580"/>
                  <a:pt x="254" y="1600"/>
                </a:cubicBezTo>
                <a:cubicBezTo>
                  <a:pt x="272" y="1620"/>
                  <a:pt x="281" y="1647"/>
                  <a:pt x="278" y="1674"/>
                </a:cubicBezTo>
                <a:lnTo>
                  <a:pt x="277" y="1685"/>
                </a:lnTo>
                <a:lnTo>
                  <a:pt x="276" y="1694"/>
                </a:lnTo>
                <a:cubicBezTo>
                  <a:pt x="270" y="1743"/>
                  <a:pt x="229" y="1779"/>
                  <a:pt x="180" y="1779"/>
                </a:cubicBezTo>
                <a:lnTo>
                  <a:pt x="172" y="1779"/>
                </a:lnTo>
                <a:lnTo>
                  <a:pt x="169" y="1779"/>
                </a:lnTo>
                <a:lnTo>
                  <a:pt x="265" y="1675"/>
                </a:lnTo>
                <a:lnTo>
                  <a:pt x="266" y="1683"/>
                </a:lnTo>
                <a:lnTo>
                  <a:pt x="267" y="1691"/>
                </a:lnTo>
                <a:lnTo>
                  <a:pt x="75" y="1702"/>
                </a:lnTo>
                <a:lnTo>
                  <a:pt x="75" y="1699"/>
                </a:lnTo>
                <a:lnTo>
                  <a:pt x="75" y="1692"/>
                </a:lnTo>
                <a:lnTo>
                  <a:pt x="75" y="1686"/>
                </a:lnTo>
                <a:lnTo>
                  <a:pt x="75" y="1683"/>
                </a:lnTo>
                <a:lnTo>
                  <a:pt x="267" y="1683"/>
                </a:lnTo>
                <a:lnTo>
                  <a:pt x="267" y="1688"/>
                </a:lnTo>
                <a:lnTo>
                  <a:pt x="267" y="1696"/>
                </a:lnTo>
                <a:lnTo>
                  <a:pt x="267" y="1706"/>
                </a:lnTo>
                <a:lnTo>
                  <a:pt x="267" y="1712"/>
                </a:lnTo>
                <a:cubicBezTo>
                  <a:pt x="267" y="1762"/>
                  <a:pt x="229" y="1804"/>
                  <a:pt x="179" y="1808"/>
                </a:cubicBezTo>
                <a:cubicBezTo>
                  <a:pt x="130" y="1812"/>
                  <a:pt x="85" y="1778"/>
                  <a:pt x="77" y="1728"/>
                </a:cubicBezTo>
                <a:lnTo>
                  <a:pt x="77" y="1730"/>
                </a:lnTo>
                <a:lnTo>
                  <a:pt x="76" y="1726"/>
                </a:lnTo>
                <a:lnTo>
                  <a:pt x="265" y="1693"/>
                </a:lnTo>
                <a:lnTo>
                  <a:pt x="266" y="1712"/>
                </a:lnTo>
                <a:lnTo>
                  <a:pt x="266" y="1718"/>
                </a:lnTo>
                <a:lnTo>
                  <a:pt x="262" y="1688"/>
                </a:lnTo>
                <a:lnTo>
                  <a:pt x="263" y="1691"/>
                </a:lnTo>
                <a:lnTo>
                  <a:pt x="75" y="1721"/>
                </a:lnTo>
                <a:lnTo>
                  <a:pt x="75" y="1718"/>
                </a:lnTo>
                <a:lnTo>
                  <a:pt x="75" y="1711"/>
                </a:lnTo>
                <a:lnTo>
                  <a:pt x="75" y="1705"/>
                </a:lnTo>
                <a:lnTo>
                  <a:pt x="75" y="1702"/>
                </a:lnTo>
                <a:lnTo>
                  <a:pt x="267" y="1702"/>
                </a:lnTo>
                <a:lnTo>
                  <a:pt x="267" y="1707"/>
                </a:lnTo>
                <a:lnTo>
                  <a:pt x="267" y="1716"/>
                </a:lnTo>
                <a:lnTo>
                  <a:pt x="267" y="1725"/>
                </a:lnTo>
                <a:cubicBezTo>
                  <a:pt x="267" y="1731"/>
                  <a:pt x="267" y="1736"/>
                  <a:pt x="266" y="1741"/>
                </a:cubicBezTo>
                <a:lnTo>
                  <a:pt x="265" y="1747"/>
                </a:lnTo>
                <a:cubicBezTo>
                  <a:pt x="257" y="1797"/>
                  <a:pt x="212" y="1831"/>
                  <a:pt x="163" y="1827"/>
                </a:cubicBezTo>
                <a:cubicBezTo>
                  <a:pt x="113" y="1823"/>
                  <a:pt x="74" y="1781"/>
                  <a:pt x="74" y="1731"/>
                </a:cubicBezTo>
                <a:lnTo>
                  <a:pt x="74" y="1727"/>
                </a:lnTo>
                <a:lnTo>
                  <a:pt x="76" y="1743"/>
                </a:lnTo>
                <a:lnTo>
                  <a:pt x="75" y="1737"/>
                </a:lnTo>
                <a:cubicBezTo>
                  <a:pt x="66" y="1686"/>
                  <a:pt x="99" y="1638"/>
                  <a:pt x="150" y="1627"/>
                </a:cubicBezTo>
                <a:cubicBezTo>
                  <a:pt x="200" y="1617"/>
                  <a:pt x="250" y="1648"/>
                  <a:pt x="263" y="1698"/>
                </a:cubicBezTo>
                <a:lnTo>
                  <a:pt x="264" y="1702"/>
                </a:lnTo>
                <a:cubicBezTo>
                  <a:pt x="266" y="1710"/>
                  <a:pt x="266" y="1718"/>
                  <a:pt x="266" y="1725"/>
                </a:cubicBezTo>
                <a:lnTo>
                  <a:pt x="266" y="1731"/>
                </a:lnTo>
                <a:lnTo>
                  <a:pt x="170" y="1635"/>
                </a:lnTo>
                <a:lnTo>
                  <a:pt x="172" y="1635"/>
                </a:lnTo>
                <a:cubicBezTo>
                  <a:pt x="225" y="1635"/>
                  <a:pt x="268" y="1678"/>
                  <a:pt x="268" y="1731"/>
                </a:cubicBezTo>
                <a:lnTo>
                  <a:pt x="268" y="1736"/>
                </a:lnTo>
                <a:cubicBezTo>
                  <a:pt x="268" y="1744"/>
                  <a:pt x="268" y="1752"/>
                  <a:pt x="266" y="1760"/>
                </a:cubicBezTo>
                <a:lnTo>
                  <a:pt x="265" y="1764"/>
                </a:lnTo>
                <a:cubicBezTo>
                  <a:pt x="254" y="1807"/>
                  <a:pt x="214" y="1838"/>
                  <a:pt x="169" y="1836"/>
                </a:cubicBezTo>
                <a:cubicBezTo>
                  <a:pt x="124" y="1835"/>
                  <a:pt x="86" y="1803"/>
                  <a:pt x="77" y="1759"/>
                </a:cubicBezTo>
                <a:lnTo>
                  <a:pt x="76" y="1754"/>
                </a:lnTo>
                <a:cubicBezTo>
                  <a:pt x="75" y="1748"/>
                  <a:pt x="74" y="1742"/>
                  <a:pt x="74" y="1735"/>
                </a:cubicBezTo>
                <a:lnTo>
                  <a:pt x="74" y="1731"/>
                </a:lnTo>
                <a:lnTo>
                  <a:pt x="266" y="1731"/>
                </a:lnTo>
                <a:lnTo>
                  <a:pt x="266" y="1731"/>
                </a:lnTo>
                <a:lnTo>
                  <a:pt x="267" y="1741"/>
                </a:lnTo>
                <a:lnTo>
                  <a:pt x="171" y="1654"/>
                </a:lnTo>
                <a:lnTo>
                  <a:pt x="176" y="1654"/>
                </a:lnTo>
                <a:lnTo>
                  <a:pt x="180" y="1654"/>
                </a:lnTo>
                <a:cubicBezTo>
                  <a:pt x="227" y="1654"/>
                  <a:pt x="267" y="1688"/>
                  <a:pt x="275" y="1735"/>
                </a:cubicBezTo>
                <a:lnTo>
                  <a:pt x="276" y="1741"/>
                </a:lnTo>
                <a:cubicBezTo>
                  <a:pt x="279" y="1756"/>
                  <a:pt x="277" y="1772"/>
                  <a:pt x="273" y="1787"/>
                </a:cubicBezTo>
                <a:lnTo>
                  <a:pt x="272" y="1790"/>
                </a:lnTo>
                <a:cubicBezTo>
                  <a:pt x="257" y="1834"/>
                  <a:pt x="212" y="1862"/>
                  <a:pt x="165" y="1854"/>
                </a:cubicBezTo>
                <a:cubicBezTo>
                  <a:pt x="119" y="1847"/>
                  <a:pt x="84" y="1807"/>
                  <a:pt x="84" y="1759"/>
                </a:cubicBezTo>
                <a:lnTo>
                  <a:pt x="84" y="1755"/>
                </a:lnTo>
                <a:lnTo>
                  <a:pt x="84" y="1749"/>
                </a:lnTo>
                <a:lnTo>
                  <a:pt x="85" y="1763"/>
                </a:lnTo>
                <a:lnTo>
                  <a:pt x="84" y="1756"/>
                </a:lnTo>
                <a:cubicBezTo>
                  <a:pt x="84" y="1752"/>
                  <a:pt x="83" y="1747"/>
                  <a:pt x="83" y="1742"/>
                </a:cubicBezTo>
                <a:lnTo>
                  <a:pt x="83" y="1740"/>
                </a:lnTo>
                <a:lnTo>
                  <a:pt x="275" y="1740"/>
                </a:lnTo>
                <a:lnTo>
                  <a:pt x="275" y="1745"/>
                </a:lnTo>
                <a:lnTo>
                  <a:pt x="275" y="1755"/>
                </a:lnTo>
                <a:lnTo>
                  <a:pt x="275" y="1764"/>
                </a:lnTo>
                <a:lnTo>
                  <a:pt x="275" y="1769"/>
                </a:lnTo>
                <a:lnTo>
                  <a:pt x="83" y="1769"/>
                </a:lnTo>
                <a:lnTo>
                  <a:pt x="83" y="1766"/>
                </a:lnTo>
                <a:lnTo>
                  <a:pt x="83" y="1759"/>
                </a:lnTo>
                <a:lnTo>
                  <a:pt x="84" y="1773"/>
                </a:lnTo>
                <a:lnTo>
                  <a:pt x="83" y="1766"/>
                </a:lnTo>
                <a:cubicBezTo>
                  <a:pt x="83" y="1762"/>
                  <a:pt x="82" y="1757"/>
                  <a:pt x="82" y="1752"/>
                </a:cubicBezTo>
                <a:lnTo>
                  <a:pt x="82" y="1750"/>
                </a:lnTo>
                <a:lnTo>
                  <a:pt x="268" y="1786"/>
                </a:lnTo>
                <a:lnTo>
                  <a:pt x="268" y="1786"/>
                </a:lnTo>
                <a:lnTo>
                  <a:pt x="268" y="1783"/>
                </a:lnTo>
                <a:lnTo>
                  <a:pt x="266" y="1793"/>
                </a:lnTo>
                <a:cubicBezTo>
                  <a:pt x="264" y="1802"/>
                  <a:pt x="261" y="1810"/>
                  <a:pt x="257" y="1817"/>
                </a:cubicBezTo>
                <a:lnTo>
                  <a:pt x="255" y="1821"/>
                </a:lnTo>
                <a:cubicBezTo>
                  <a:pt x="237" y="1857"/>
                  <a:pt x="199" y="1878"/>
                  <a:pt x="159" y="1874"/>
                </a:cubicBezTo>
                <a:cubicBezTo>
                  <a:pt x="119" y="1870"/>
                  <a:pt x="86" y="1841"/>
                  <a:pt x="76" y="1802"/>
                </a:cubicBezTo>
                <a:lnTo>
                  <a:pt x="73" y="1785"/>
                </a:lnTo>
                <a:lnTo>
                  <a:pt x="72" y="1776"/>
                </a:lnTo>
                <a:lnTo>
                  <a:pt x="70" y="1756"/>
                </a:lnTo>
                <a:lnTo>
                  <a:pt x="70" y="1750"/>
                </a:lnTo>
                <a:cubicBezTo>
                  <a:pt x="70" y="1702"/>
                  <a:pt x="107" y="1661"/>
                  <a:pt x="155" y="1655"/>
                </a:cubicBezTo>
                <a:cubicBezTo>
                  <a:pt x="203" y="1649"/>
                  <a:pt x="248" y="1680"/>
                  <a:pt x="260" y="1727"/>
                </a:cubicBezTo>
                <a:lnTo>
                  <a:pt x="262" y="1736"/>
                </a:lnTo>
                <a:lnTo>
                  <a:pt x="263" y="1741"/>
                </a:lnTo>
                <a:lnTo>
                  <a:pt x="72" y="1759"/>
                </a:lnTo>
                <a:lnTo>
                  <a:pt x="72" y="1755"/>
                </a:lnTo>
                <a:lnTo>
                  <a:pt x="73" y="1769"/>
                </a:lnTo>
                <a:lnTo>
                  <a:pt x="72" y="1762"/>
                </a:lnTo>
                <a:cubicBezTo>
                  <a:pt x="72" y="1758"/>
                  <a:pt x="71" y="1753"/>
                  <a:pt x="71" y="1748"/>
                </a:cubicBezTo>
                <a:lnTo>
                  <a:pt x="71" y="1742"/>
                </a:lnTo>
                <a:lnTo>
                  <a:pt x="82" y="1785"/>
                </a:lnTo>
                <a:lnTo>
                  <a:pt x="81" y="1783"/>
                </a:lnTo>
                <a:lnTo>
                  <a:pt x="262" y="1740"/>
                </a:lnTo>
                <a:lnTo>
                  <a:pt x="262" y="1746"/>
                </a:lnTo>
                <a:lnTo>
                  <a:pt x="262" y="1758"/>
                </a:lnTo>
                <a:lnTo>
                  <a:pt x="262" y="1782"/>
                </a:lnTo>
                <a:lnTo>
                  <a:pt x="261" y="1790"/>
                </a:lnTo>
                <a:cubicBezTo>
                  <a:pt x="255" y="1838"/>
                  <a:pt x="214" y="1874"/>
                  <a:pt x="165" y="1874"/>
                </a:cubicBezTo>
                <a:lnTo>
                  <a:pt x="164" y="1874"/>
                </a:lnTo>
                <a:cubicBezTo>
                  <a:pt x="111" y="1874"/>
                  <a:pt x="68" y="1831"/>
                  <a:pt x="68" y="1778"/>
                </a:cubicBezTo>
                <a:lnTo>
                  <a:pt x="68" y="1767"/>
                </a:lnTo>
                <a:lnTo>
                  <a:pt x="68" y="1759"/>
                </a:lnTo>
                <a:lnTo>
                  <a:pt x="260" y="1759"/>
                </a:lnTo>
                <a:lnTo>
                  <a:pt x="260" y="1774"/>
                </a:lnTo>
                <a:lnTo>
                  <a:pt x="259" y="1778"/>
                </a:lnTo>
                <a:lnTo>
                  <a:pt x="259" y="1790"/>
                </a:lnTo>
                <a:cubicBezTo>
                  <a:pt x="259" y="1795"/>
                  <a:pt x="259" y="1800"/>
                  <a:pt x="259" y="1804"/>
                </a:cubicBezTo>
                <a:lnTo>
                  <a:pt x="258" y="1811"/>
                </a:lnTo>
                <a:cubicBezTo>
                  <a:pt x="250" y="1861"/>
                  <a:pt x="206" y="1897"/>
                  <a:pt x="156" y="1893"/>
                </a:cubicBezTo>
                <a:cubicBezTo>
                  <a:pt x="105" y="1890"/>
                  <a:pt x="66" y="1848"/>
                  <a:pt x="66" y="1797"/>
                </a:cubicBezTo>
                <a:lnTo>
                  <a:pt x="67" y="1798"/>
                </a:lnTo>
                <a:lnTo>
                  <a:pt x="66" y="1787"/>
                </a:lnTo>
                <a:lnTo>
                  <a:pt x="73" y="1816"/>
                </a:lnTo>
                <a:lnTo>
                  <a:pt x="70" y="1809"/>
                </a:lnTo>
                <a:lnTo>
                  <a:pt x="91" y="1839"/>
                </a:lnTo>
                <a:lnTo>
                  <a:pt x="89" y="1837"/>
                </a:lnTo>
                <a:lnTo>
                  <a:pt x="252" y="1759"/>
                </a:lnTo>
                <a:lnTo>
                  <a:pt x="253" y="1769"/>
                </a:lnTo>
                <a:lnTo>
                  <a:pt x="254" y="1779"/>
                </a:lnTo>
                <a:cubicBezTo>
                  <a:pt x="257" y="1806"/>
                  <a:pt x="248" y="1833"/>
                  <a:pt x="230" y="1853"/>
                </a:cubicBezTo>
                <a:cubicBezTo>
                  <a:pt x="211" y="1873"/>
                  <a:pt x="186" y="1884"/>
                  <a:pt x="158" y="1884"/>
                </a:cubicBezTo>
                <a:lnTo>
                  <a:pt x="156" y="1884"/>
                </a:lnTo>
                <a:lnTo>
                  <a:pt x="244" y="1827"/>
                </a:lnTo>
                <a:lnTo>
                  <a:pt x="240" y="1836"/>
                </a:lnTo>
                <a:lnTo>
                  <a:pt x="248" y="1789"/>
                </a:lnTo>
                <a:lnTo>
                  <a:pt x="249" y="1808"/>
                </a:lnTo>
                <a:lnTo>
                  <a:pt x="249" y="1816"/>
                </a:lnTo>
                <a:cubicBezTo>
                  <a:pt x="249" y="1864"/>
                  <a:pt x="215" y="1904"/>
                  <a:pt x="169" y="1911"/>
                </a:cubicBezTo>
                <a:cubicBezTo>
                  <a:pt x="122" y="1919"/>
                  <a:pt x="77" y="1891"/>
                  <a:pt x="62" y="1847"/>
                </a:cubicBezTo>
                <a:lnTo>
                  <a:pt x="61" y="1844"/>
                </a:lnTo>
                <a:cubicBezTo>
                  <a:pt x="60" y="1839"/>
                  <a:pt x="59" y="1834"/>
                  <a:pt x="58" y="1829"/>
                </a:cubicBezTo>
                <a:lnTo>
                  <a:pt x="59" y="1834"/>
                </a:lnTo>
                <a:lnTo>
                  <a:pt x="57" y="1827"/>
                </a:lnTo>
                <a:cubicBezTo>
                  <a:pt x="55" y="1818"/>
                  <a:pt x="53" y="1809"/>
                  <a:pt x="53" y="1800"/>
                </a:cubicBezTo>
                <a:lnTo>
                  <a:pt x="53" y="1797"/>
                </a:lnTo>
                <a:cubicBezTo>
                  <a:pt x="53" y="1751"/>
                  <a:pt x="86" y="1712"/>
                  <a:pt x="131" y="1703"/>
                </a:cubicBezTo>
                <a:cubicBezTo>
                  <a:pt x="177" y="1694"/>
                  <a:pt x="222" y="1719"/>
                  <a:pt x="239" y="1762"/>
                </a:cubicBezTo>
                <a:lnTo>
                  <a:pt x="241" y="1767"/>
                </a:lnTo>
                <a:lnTo>
                  <a:pt x="243" y="1773"/>
                </a:lnTo>
                <a:lnTo>
                  <a:pt x="249" y="1786"/>
                </a:lnTo>
                <a:lnTo>
                  <a:pt x="251" y="1791"/>
                </a:lnTo>
                <a:lnTo>
                  <a:pt x="70" y="1796"/>
                </a:lnTo>
                <a:lnTo>
                  <a:pt x="71" y="1793"/>
                </a:lnTo>
                <a:lnTo>
                  <a:pt x="70" y="1850"/>
                </a:lnTo>
                <a:lnTo>
                  <a:pt x="68" y="1843"/>
                </a:lnTo>
                <a:cubicBezTo>
                  <a:pt x="66" y="1834"/>
                  <a:pt x="64" y="1825"/>
                  <a:pt x="64" y="1816"/>
                </a:cubicBezTo>
                <a:lnTo>
                  <a:pt x="64" y="1810"/>
                </a:lnTo>
                <a:lnTo>
                  <a:pt x="69" y="1841"/>
                </a:lnTo>
                <a:lnTo>
                  <a:pt x="68" y="1838"/>
                </a:lnTo>
                <a:lnTo>
                  <a:pt x="255" y="1807"/>
                </a:lnTo>
                <a:lnTo>
                  <a:pt x="255" y="1810"/>
                </a:lnTo>
                <a:lnTo>
                  <a:pt x="255" y="1826"/>
                </a:lnTo>
                <a:lnTo>
                  <a:pt x="254" y="1836"/>
                </a:lnTo>
                <a:cubicBezTo>
                  <a:pt x="249" y="1885"/>
                  <a:pt x="208" y="1922"/>
                  <a:pt x="158" y="1922"/>
                </a:cubicBezTo>
                <a:lnTo>
                  <a:pt x="156" y="1922"/>
                </a:lnTo>
                <a:lnTo>
                  <a:pt x="252" y="1826"/>
                </a:lnTo>
                <a:lnTo>
                  <a:pt x="252" y="1831"/>
                </a:lnTo>
                <a:cubicBezTo>
                  <a:pt x="252" y="1839"/>
                  <a:pt x="252" y="1847"/>
                  <a:pt x="250" y="1855"/>
                </a:cubicBezTo>
                <a:lnTo>
                  <a:pt x="249" y="1859"/>
                </a:lnTo>
                <a:cubicBezTo>
                  <a:pt x="237" y="1906"/>
                  <a:pt x="192" y="1937"/>
                  <a:pt x="144" y="1931"/>
                </a:cubicBezTo>
                <a:cubicBezTo>
                  <a:pt x="96" y="1925"/>
                  <a:pt x="59" y="1884"/>
                  <a:pt x="59" y="1835"/>
                </a:cubicBezTo>
                <a:lnTo>
                  <a:pt x="59" y="1830"/>
                </a:lnTo>
                <a:lnTo>
                  <a:pt x="59" y="1826"/>
                </a:lnTo>
                <a:lnTo>
                  <a:pt x="251" y="1837"/>
                </a:lnTo>
                <a:lnTo>
                  <a:pt x="250" y="1845"/>
                </a:lnTo>
                <a:lnTo>
                  <a:pt x="249" y="1855"/>
                </a:lnTo>
                <a:cubicBezTo>
                  <a:pt x="244" y="1901"/>
                  <a:pt x="207" y="1938"/>
                  <a:pt x="160" y="1941"/>
                </a:cubicBezTo>
                <a:cubicBezTo>
                  <a:pt x="114" y="1945"/>
                  <a:pt x="72" y="1914"/>
                  <a:pt x="60" y="1869"/>
                </a:cubicBezTo>
                <a:lnTo>
                  <a:pt x="61" y="1872"/>
                </a:lnTo>
                <a:lnTo>
                  <a:pt x="59" y="1866"/>
                </a:lnTo>
                <a:cubicBezTo>
                  <a:pt x="50" y="1837"/>
                  <a:pt x="55" y="1804"/>
                  <a:pt x="73" y="1779"/>
                </a:cubicBezTo>
                <a:cubicBezTo>
                  <a:pt x="91" y="1754"/>
                  <a:pt x="120" y="1739"/>
                  <a:pt x="150" y="1739"/>
                </a:cubicBezTo>
                <a:lnTo>
                  <a:pt x="151" y="1739"/>
                </a:lnTo>
                <a:cubicBezTo>
                  <a:pt x="190" y="1739"/>
                  <a:pt x="225" y="1763"/>
                  <a:pt x="240" y="1799"/>
                </a:cubicBezTo>
                <a:cubicBezTo>
                  <a:pt x="255" y="1835"/>
                  <a:pt x="247" y="1876"/>
                  <a:pt x="219" y="1903"/>
                </a:cubicBezTo>
                <a:lnTo>
                  <a:pt x="208" y="1914"/>
                </a:lnTo>
                <a:lnTo>
                  <a:pt x="202" y="1919"/>
                </a:lnTo>
                <a:lnTo>
                  <a:pt x="236" y="1845"/>
                </a:lnTo>
                <a:lnTo>
                  <a:pt x="236" y="1854"/>
                </a:lnTo>
                <a:cubicBezTo>
                  <a:pt x="236" y="1907"/>
                  <a:pt x="193" y="1950"/>
                  <a:pt x="140" y="1950"/>
                </a:cubicBezTo>
                <a:lnTo>
                  <a:pt x="138" y="1950"/>
                </a:lnTo>
                <a:lnTo>
                  <a:pt x="137" y="1950"/>
                </a:lnTo>
                <a:lnTo>
                  <a:pt x="232" y="1870"/>
                </a:lnTo>
                <a:lnTo>
                  <a:pt x="230" y="1885"/>
                </a:lnTo>
                <a:lnTo>
                  <a:pt x="229" y="1890"/>
                </a:lnTo>
                <a:lnTo>
                  <a:pt x="230" y="1871"/>
                </a:lnTo>
                <a:lnTo>
                  <a:pt x="230" y="1873"/>
                </a:lnTo>
                <a:lnTo>
                  <a:pt x="38" y="1873"/>
                </a:lnTo>
                <a:lnTo>
                  <a:pt x="39" y="1858"/>
                </a:lnTo>
                <a:lnTo>
                  <a:pt x="40" y="1849"/>
                </a:lnTo>
                <a:lnTo>
                  <a:pt x="40" y="1850"/>
                </a:lnTo>
                <a:lnTo>
                  <a:pt x="40" y="1845"/>
                </a:lnTo>
                <a:lnTo>
                  <a:pt x="222" y="1888"/>
                </a:lnTo>
                <a:lnTo>
                  <a:pt x="221" y="1890"/>
                </a:lnTo>
                <a:lnTo>
                  <a:pt x="230" y="1863"/>
                </a:lnTo>
                <a:lnTo>
                  <a:pt x="229" y="1871"/>
                </a:lnTo>
                <a:lnTo>
                  <a:pt x="227" y="1882"/>
                </a:lnTo>
                <a:lnTo>
                  <a:pt x="132" y="1768"/>
                </a:lnTo>
                <a:lnTo>
                  <a:pt x="133" y="1768"/>
                </a:lnTo>
                <a:lnTo>
                  <a:pt x="134" y="1768"/>
                </a:lnTo>
                <a:lnTo>
                  <a:pt x="134" y="1960"/>
                </a:lnTo>
                <a:lnTo>
                  <a:pt x="133" y="1960"/>
                </a:lnTo>
                <a:lnTo>
                  <a:pt x="229" y="1875"/>
                </a:lnTo>
                <a:lnTo>
                  <a:pt x="228" y="1883"/>
                </a:lnTo>
                <a:lnTo>
                  <a:pt x="227" y="1893"/>
                </a:lnTo>
                <a:lnTo>
                  <a:pt x="227" y="1870"/>
                </a:lnTo>
                <a:lnTo>
                  <a:pt x="228" y="1877"/>
                </a:lnTo>
                <a:lnTo>
                  <a:pt x="218" y="1848"/>
                </a:lnTo>
                <a:lnTo>
                  <a:pt x="219" y="1850"/>
                </a:lnTo>
                <a:lnTo>
                  <a:pt x="37" y="1892"/>
                </a:lnTo>
                <a:lnTo>
                  <a:pt x="37" y="1883"/>
                </a:lnTo>
                <a:lnTo>
                  <a:pt x="37" y="1873"/>
                </a:lnTo>
                <a:lnTo>
                  <a:pt x="229" y="1873"/>
                </a:lnTo>
                <a:lnTo>
                  <a:pt x="229" y="1877"/>
                </a:lnTo>
                <a:lnTo>
                  <a:pt x="229" y="1883"/>
                </a:lnTo>
                <a:cubicBezTo>
                  <a:pt x="229" y="1936"/>
                  <a:pt x="186" y="1979"/>
                  <a:pt x="133" y="1979"/>
                </a:cubicBezTo>
                <a:lnTo>
                  <a:pt x="132" y="1979"/>
                </a:lnTo>
                <a:lnTo>
                  <a:pt x="228" y="1877"/>
                </a:lnTo>
                <a:lnTo>
                  <a:pt x="229" y="1891"/>
                </a:lnTo>
                <a:lnTo>
                  <a:pt x="230" y="1905"/>
                </a:lnTo>
                <a:cubicBezTo>
                  <a:pt x="232" y="1931"/>
                  <a:pt x="223" y="1957"/>
                  <a:pt x="205" y="1977"/>
                </a:cubicBezTo>
                <a:cubicBezTo>
                  <a:pt x="187" y="1996"/>
                  <a:pt x="161" y="2007"/>
                  <a:pt x="134" y="2007"/>
                </a:cubicBezTo>
                <a:lnTo>
                  <a:pt x="132" y="2007"/>
                </a:lnTo>
                <a:cubicBezTo>
                  <a:pt x="103" y="2007"/>
                  <a:pt x="76" y="1994"/>
                  <a:pt x="58" y="1972"/>
                </a:cubicBezTo>
                <a:cubicBezTo>
                  <a:pt x="39" y="1949"/>
                  <a:pt x="32" y="1919"/>
                  <a:pt x="39" y="1891"/>
                </a:cubicBezTo>
                <a:lnTo>
                  <a:pt x="41" y="1882"/>
                </a:lnTo>
                <a:lnTo>
                  <a:pt x="39" y="1916"/>
                </a:lnTo>
                <a:lnTo>
                  <a:pt x="38" y="1909"/>
                </a:lnTo>
                <a:lnTo>
                  <a:pt x="42" y="1926"/>
                </a:lnTo>
                <a:lnTo>
                  <a:pt x="41" y="1923"/>
                </a:lnTo>
                <a:lnTo>
                  <a:pt x="228" y="1886"/>
                </a:lnTo>
                <a:lnTo>
                  <a:pt x="229" y="1906"/>
                </a:lnTo>
                <a:lnTo>
                  <a:pt x="229" y="1921"/>
                </a:lnTo>
                <a:cubicBezTo>
                  <a:pt x="229" y="1974"/>
                  <a:pt x="186" y="2017"/>
                  <a:pt x="133" y="2017"/>
                </a:cubicBezTo>
                <a:lnTo>
                  <a:pt x="131" y="2017"/>
                </a:lnTo>
                <a:cubicBezTo>
                  <a:pt x="104" y="2017"/>
                  <a:pt x="78" y="2006"/>
                  <a:pt x="60" y="1986"/>
                </a:cubicBezTo>
                <a:cubicBezTo>
                  <a:pt x="42" y="1966"/>
                  <a:pt x="33" y="1939"/>
                  <a:pt x="36" y="1912"/>
                </a:cubicBezTo>
                <a:lnTo>
                  <a:pt x="37" y="1902"/>
                </a:lnTo>
                <a:lnTo>
                  <a:pt x="132" y="2007"/>
                </a:lnTo>
                <a:lnTo>
                  <a:pt x="131" y="2007"/>
                </a:lnTo>
                <a:lnTo>
                  <a:pt x="227" y="1901"/>
                </a:lnTo>
                <a:lnTo>
                  <a:pt x="228" y="1912"/>
                </a:lnTo>
                <a:lnTo>
                  <a:pt x="229" y="1924"/>
                </a:lnTo>
                <a:lnTo>
                  <a:pt x="230" y="1944"/>
                </a:lnTo>
                <a:lnTo>
                  <a:pt x="230" y="1949"/>
                </a:lnTo>
                <a:lnTo>
                  <a:pt x="38" y="1949"/>
                </a:lnTo>
                <a:lnTo>
                  <a:pt x="38" y="1946"/>
                </a:lnTo>
                <a:lnTo>
                  <a:pt x="38" y="1937"/>
                </a:lnTo>
                <a:lnTo>
                  <a:pt x="38" y="1927"/>
                </a:lnTo>
                <a:lnTo>
                  <a:pt x="38" y="1921"/>
                </a:lnTo>
                <a:lnTo>
                  <a:pt x="220" y="1964"/>
                </a:lnTo>
                <a:lnTo>
                  <a:pt x="219" y="1966"/>
                </a:lnTo>
                <a:lnTo>
                  <a:pt x="229" y="1937"/>
                </a:lnTo>
                <a:lnTo>
                  <a:pt x="228" y="1944"/>
                </a:lnTo>
                <a:lnTo>
                  <a:pt x="224" y="1903"/>
                </a:lnTo>
                <a:lnTo>
                  <a:pt x="227" y="1913"/>
                </a:lnTo>
                <a:cubicBezTo>
                  <a:pt x="232" y="1927"/>
                  <a:pt x="233" y="1942"/>
                  <a:pt x="230" y="1956"/>
                </a:cubicBezTo>
                <a:lnTo>
                  <a:pt x="229" y="1962"/>
                </a:lnTo>
                <a:cubicBezTo>
                  <a:pt x="228" y="1967"/>
                  <a:pt x="227" y="1972"/>
                  <a:pt x="226" y="1977"/>
                </a:cubicBezTo>
                <a:lnTo>
                  <a:pt x="225" y="1980"/>
                </a:lnTo>
                <a:cubicBezTo>
                  <a:pt x="208" y="2029"/>
                  <a:pt x="156" y="2056"/>
                  <a:pt x="107" y="2042"/>
                </a:cubicBezTo>
                <a:cubicBezTo>
                  <a:pt x="57" y="2027"/>
                  <a:pt x="28" y="1976"/>
                  <a:pt x="40" y="1926"/>
                </a:cubicBezTo>
                <a:lnTo>
                  <a:pt x="41" y="1922"/>
                </a:lnTo>
                <a:lnTo>
                  <a:pt x="38" y="1945"/>
                </a:lnTo>
                <a:lnTo>
                  <a:pt x="38" y="1940"/>
                </a:lnTo>
                <a:lnTo>
                  <a:pt x="230" y="1940"/>
                </a:lnTo>
                <a:lnTo>
                  <a:pt x="230" y="1944"/>
                </a:lnTo>
                <a:lnTo>
                  <a:pt x="230" y="1949"/>
                </a:lnTo>
                <a:cubicBezTo>
                  <a:pt x="230" y="2002"/>
                  <a:pt x="187" y="2045"/>
                  <a:pt x="134" y="2045"/>
                </a:cubicBezTo>
                <a:lnTo>
                  <a:pt x="133" y="2045"/>
                </a:lnTo>
                <a:lnTo>
                  <a:pt x="229" y="1949"/>
                </a:lnTo>
                <a:lnTo>
                  <a:pt x="229" y="1959"/>
                </a:lnTo>
                <a:lnTo>
                  <a:pt x="229" y="1970"/>
                </a:lnTo>
                <a:lnTo>
                  <a:pt x="229" y="1978"/>
                </a:lnTo>
                <a:lnTo>
                  <a:pt x="37" y="1978"/>
                </a:lnTo>
                <a:lnTo>
                  <a:pt x="37" y="1975"/>
                </a:lnTo>
                <a:lnTo>
                  <a:pt x="37" y="1967"/>
                </a:lnTo>
                <a:lnTo>
                  <a:pt x="37" y="1961"/>
                </a:lnTo>
                <a:lnTo>
                  <a:pt x="37" y="1959"/>
                </a:lnTo>
                <a:lnTo>
                  <a:pt x="229" y="1959"/>
                </a:lnTo>
                <a:lnTo>
                  <a:pt x="229" y="1958"/>
                </a:lnTo>
                <a:lnTo>
                  <a:pt x="230" y="1978"/>
                </a:lnTo>
                <a:lnTo>
                  <a:pt x="230" y="1990"/>
                </a:lnTo>
                <a:lnTo>
                  <a:pt x="230" y="1997"/>
                </a:lnTo>
                <a:lnTo>
                  <a:pt x="38" y="1997"/>
                </a:lnTo>
                <a:lnTo>
                  <a:pt x="38" y="1996"/>
                </a:lnTo>
                <a:lnTo>
                  <a:pt x="40" y="2012"/>
                </a:lnTo>
                <a:lnTo>
                  <a:pt x="39" y="2006"/>
                </a:lnTo>
                <a:lnTo>
                  <a:pt x="37" y="1994"/>
                </a:lnTo>
                <a:lnTo>
                  <a:pt x="227" y="1978"/>
                </a:lnTo>
                <a:lnTo>
                  <a:pt x="227" y="1983"/>
                </a:lnTo>
                <a:lnTo>
                  <a:pt x="227" y="1987"/>
                </a:lnTo>
                <a:cubicBezTo>
                  <a:pt x="227" y="2035"/>
                  <a:pt x="193" y="2075"/>
                  <a:pt x="147" y="2082"/>
                </a:cubicBezTo>
                <a:cubicBezTo>
                  <a:pt x="100" y="2090"/>
                  <a:pt x="55" y="2062"/>
                  <a:pt x="40" y="2018"/>
                </a:cubicBezTo>
                <a:lnTo>
                  <a:pt x="39" y="2015"/>
                </a:lnTo>
                <a:cubicBezTo>
                  <a:pt x="38" y="2010"/>
                  <a:pt x="37" y="2005"/>
                  <a:pt x="36" y="2000"/>
                </a:cubicBezTo>
                <a:lnTo>
                  <a:pt x="35" y="1994"/>
                </a:lnTo>
                <a:cubicBezTo>
                  <a:pt x="34" y="1989"/>
                  <a:pt x="33" y="1984"/>
                  <a:pt x="33" y="1978"/>
                </a:cubicBezTo>
                <a:lnTo>
                  <a:pt x="33" y="1970"/>
                </a:lnTo>
                <a:lnTo>
                  <a:pt x="33" y="1968"/>
                </a:lnTo>
                <a:lnTo>
                  <a:pt x="225" y="1968"/>
                </a:lnTo>
                <a:lnTo>
                  <a:pt x="225" y="1967"/>
                </a:lnTo>
                <a:lnTo>
                  <a:pt x="226" y="1987"/>
                </a:lnTo>
                <a:lnTo>
                  <a:pt x="226" y="1998"/>
                </a:lnTo>
                <a:lnTo>
                  <a:pt x="226" y="2006"/>
                </a:lnTo>
                <a:cubicBezTo>
                  <a:pt x="226" y="2013"/>
                  <a:pt x="226" y="2019"/>
                  <a:pt x="225" y="2025"/>
                </a:cubicBezTo>
                <a:lnTo>
                  <a:pt x="223" y="2035"/>
                </a:lnTo>
                <a:cubicBezTo>
                  <a:pt x="214" y="2080"/>
                  <a:pt x="174" y="2112"/>
                  <a:pt x="128" y="2112"/>
                </a:cubicBezTo>
                <a:lnTo>
                  <a:pt x="127" y="2112"/>
                </a:lnTo>
                <a:cubicBezTo>
                  <a:pt x="78" y="2112"/>
                  <a:pt x="37" y="2075"/>
                  <a:pt x="32" y="2026"/>
                </a:cubicBezTo>
                <a:lnTo>
                  <a:pt x="31" y="2016"/>
                </a:lnTo>
                <a:lnTo>
                  <a:pt x="222" y="2006"/>
                </a:lnTo>
                <a:lnTo>
                  <a:pt x="222" y="2028"/>
                </a:lnTo>
                <a:lnTo>
                  <a:pt x="221" y="2042"/>
                </a:lnTo>
                <a:cubicBezTo>
                  <a:pt x="218" y="2094"/>
                  <a:pt x="174" y="2133"/>
                  <a:pt x="122" y="2131"/>
                </a:cubicBezTo>
                <a:cubicBezTo>
                  <a:pt x="70" y="2130"/>
                  <a:pt x="29" y="2087"/>
                  <a:pt x="29" y="2035"/>
                </a:cubicBezTo>
                <a:lnTo>
                  <a:pt x="29" y="2029"/>
                </a:lnTo>
                <a:lnTo>
                  <a:pt x="29" y="2019"/>
                </a:lnTo>
                <a:lnTo>
                  <a:pt x="29" y="2011"/>
                </a:lnTo>
                <a:lnTo>
                  <a:pt x="29" y="2006"/>
                </a:lnTo>
                <a:lnTo>
                  <a:pt x="221" y="2006"/>
                </a:lnTo>
                <a:lnTo>
                  <a:pt x="221" y="2013"/>
                </a:lnTo>
                <a:lnTo>
                  <a:pt x="221" y="2025"/>
                </a:lnTo>
                <a:lnTo>
                  <a:pt x="221" y="2049"/>
                </a:lnTo>
                <a:lnTo>
                  <a:pt x="220" y="2057"/>
                </a:lnTo>
                <a:cubicBezTo>
                  <a:pt x="213" y="2108"/>
                  <a:pt x="169" y="2144"/>
                  <a:pt x="119" y="2141"/>
                </a:cubicBezTo>
                <a:cubicBezTo>
                  <a:pt x="68" y="2138"/>
                  <a:pt x="28" y="2096"/>
                  <a:pt x="28" y="2045"/>
                </a:cubicBezTo>
                <a:lnTo>
                  <a:pt x="28" y="2042"/>
                </a:lnTo>
                <a:lnTo>
                  <a:pt x="29" y="2056"/>
                </a:lnTo>
                <a:lnTo>
                  <a:pt x="28" y="2049"/>
                </a:lnTo>
                <a:cubicBezTo>
                  <a:pt x="28" y="2045"/>
                  <a:pt x="27" y="2040"/>
                  <a:pt x="27" y="2035"/>
                </a:cubicBezTo>
                <a:lnTo>
                  <a:pt x="27" y="2028"/>
                </a:lnTo>
                <a:lnTo>
                  <a:pt x="28" y="2029"/>
                </a:lnTo>
                <a:lnTo>
                  <a:pt x="26" y="2009"/>
                </a:lnTo>
                <a:lnTo>
                  <a:pt x="26" y="2006"/>
                </a:lnTo>
                <a:lnTo>
                  <a:pt x="218" y="2006"/>
                </a:lnTo>
                <a:lnTo>
                  <a:pt x="218" y="2004"/>
                </a:lnTo>
                <a:lnTo>
                  <a:pt x="219" y="2024"/>
                </a:lnTo>
                <a:lnTo>
                  <a:pt x="219" y="2036"/>
                </a:lnTo>
                <a:lnTo>
                  <a:pt x="219" y="2045"/>
                </a:lnTo>
                <a:cubicBezTo>
                  <a:pt x="219" y="2098"/>
                  <a:pt x="176" y="2141"/>
                  <a:pt x="123" y="2141"/>
                </a:cubicBezTo>
                <a:lnTo>
                  <a:pt x="121" y="2141"/>
                </a:lnTo>
                <a:lnTo>
                  <a:pt x="121" y="1949"/>
                </a:lnTo>
                <a:lnTo>
                  <a:pt x="123" y="1949"/>
                </a:lnTo>
                <a:lnTo>
                  <a:pt x="123" y="2141"/>
                </a:lnTo>
                <a:lnTo>
                  <a:pt x="122" y="2141"/>
                </a:lnTo>
                <a:lnTo>
                  <a:pt x="218" y="2045"/>
                </a:lnTo>
                <a:lnTo>
                  <a:pt x="218" y="2054"/>
                </a:lnTo>
                <a:lnTo>
                  <a:pt x="218" y="2064"/>
                </a:lnTo>
                <a:cubicBezTo>
                  <a:pt x="218" y="2117"/>
                  <a:pt x="175" y="2160"/>
                  <a:pt x="122" y="2160"/>
                </a:cubicBezTo>
                <a:lnTo>
                  <a:pt x="121" y="2160"/>
                </a:lnTo>
                <a:cubicBezTo>
                  <a:pt x="68" y="2160"/>
                  <a:pt x="25" y="2117"/>
                  <a:pt x="25" y="2064"/>
                </a:cubicBezTo>
                <a:lnTo>
                  <a:pt x="25" y="2058"/>
                </a:lnTo>
                <a:lnTo>
                  <a:pt x="28" y="2082"/>
                </a:lnTo>
                <a:lnTo>
                  <a:pt x="27" y="2078"/>
                </a:lnTo>
                <a:lnTo>
                  <a:pt x="214" y="2078"/>
                </a:lnTo>
                <a:lnTo>
                  <a:pt x="211" y="2089"/>
                </a:lnTo>
                <a:lnTo>
                  <a:pt x="209" y="2095"/>
                </a:lnTo>
                <a:cubicBezTo>
                  <a:pt x="195" y="2134"/>
                  <a:pt x="159" y="2160"/>
                  <a:pt x="117" y="2160"/>
                </a:cubicBezTo>
                <a:lnTo>
                  <a:pt x="113" y="2160"/>
                </a:lnTo>
                <a:lnTo>
                  <a:pt x="113" y="1968"/>
                </a:lnTo>
                <a:lnTo>
                  <a:pt x="116" y="1968"/>
                </a:lnTo>
                <a:cubicBezTo>
                  <a:pt x="145" y="1968"/>
                  <a:pt x="172" y="1981"/>
                  <a:pt x="191" y="2004"/>
                </a:cubicBezTo>
                <a:cubicBezTo>
                  <a:pt x="209" y="2026"/>
                  <a:pt x="216" y="2055"/>
                  <a:pt x="211" y="2083"/>
                </a:cubicBezTo>
                <a:lnTo>
                  <a:pt x="209" y="2093"/>
                </a:lnTo>
                <a:lnTo>
                  <a:pt x="208" y="2097"/>
                </a:lnTo>
                <a:cubicBezTo>
                  <a:pt x="197" y="2139"/>
                  <a:pt x="159" y="2169"/>
                  <a:pt x="114" y="2169"/>
                </a:cubicBezTo>
                <a:cubicBezTo>
                  <a:pt x="70" y="2169"/>
                  <a:pt x="32" y="2139"/>
                  <a:pt x="21" y="2097"/>
                </a:cubicBezTo>
                <a:lnTo>
                  <a:pt x="24" y="2105"/>
                </a:lnTo>
                <a:lnTo>
                  <a:pt x="22" y="2100"/>
                </a:lnTo>
                <a:lnTo>
                  <a:pt x="111" y="2160"/>
                </a:lnTo>
                <a:lnTo>
                  <a:pt x="109" y="2160"/>
                </a:lnTo>
                <a:lnTo>
                  <a:pt x="205" y="2064"/>
                </a:lnTo>
                <a:lnTo>
                  <a:pt x="205" y="2073"/>
                </a:lnTo>
                <a:lnTo>
                  <a:pt x="205" y="2083"/>
                </a:lnTo>
                <a:cubicBezTo>
                  <a:pt x="205" y="2089"/>
                  <a:pt x="205" y="2094"/>
                  <a:pt x="204" y="2099"/>
                </a:cubicBezTo>
                <a:lnTo>
                  <a:pt x="203" y="2105"/>
                </a:lnTo>
                <a:cubicBezTo>
                  <a:pt x="202" y="2110"/>
                  <a:pt x="201" y="2115"/>
                  <a:pt x="200" y="2120"/>
                </a:cubicBezTo>
                <a:lnTo>
                  <a:pt x="199" y="2123"/>
                </a:lnTo>
                <a:cubicBezTo>
                  <a:pt x="184" y="2167"/>
                  <a:pt x="139" y="2195"/>
                  <a:pt x="92" y="2187"/>
                </a:cubicBezTo>
                <a:cubicBezTo>
                  <a:pt x="46" y="2180"/>
                  <a:pt x="11" y="2140"/>
                  <a:pt x="11" y="2092"/>
                </a:cubicBezTo>
                <a:lnTo>
                  <a:pt x="11" y="2088"/>
                </a:lnTo>
                <a:lnTo>
                  <a:pt x="11" y="2083"/>
                </a:lnTo>
                <a:lnTo>
                  <a:pt x="203" y="2083"/>
                </a:lnTo>
                <a:lnTo>
                  <a:pt x="203" y="2087"/>
                </a:lnTo>
                <a:cubicBezTo>
                  <a:pt x="203" y="2094"/>
                  <a:pt x="203" y="2100"/>
                  <a:pt x="202" y="2106"/>
                </a:cubicBezTo>
                <a:lnTo>
                  <a:pt x="201" y="2111"/>
                </a:lnTo>
                <a:cubicBezTo>
                  <a:pt x="192" y="2156"/>
                  <a:pt x="152" y="2188"/>
                  <a:pt x="106" y="2188"/>
                </a:cubicBezTo>
                <a:lnTo>
                  <a:pt x="105" y="2188"/>
                </a:lnTo>
                <a:lnTo>
                  <a:pt x="103" y="2188"/>
                </a:lnTo>
                <a:lnTo>
                  <a:pt x="199" y="2092"/>
                </a:lnTo>
                <a:lnTo>
                  <a:pt x="199" y="2092"/>
                </a:lnTo>
                <a:lnTo>
                  <a:pt x="200" y="2101"/>
                </a:lnTo>
                <a:lnTo>
                  <a:pt x="8" y="2111"/>
                </a:lnTo>
                <a:lnTo>
                  <a:pt x="8" y="2107"/>
                </a:lnTo>
                <a:lnTo>
                  <a:pt x="8" y="2102"/>
                </a:lnTo>
                <a:lnTo>
                  <a:pt x="198" y="2126"/>
                </a:lnTo>
                <a:lnTo>
                  <a:pt x="197" y="2130"/>
                </a:lnTo>
                <a:lnTo>
                  <a:pt x="199" y="2106"/>
                </a:lnTo>
                <a:lnTo>
                  <a:pt x="199" y="2111"/>
                </a:lnTo>
                <a:cubicBezTo>
                  <a:pt x="199" y="2164"/>
                  <a:pt x="156" y="2207"/>
                  <a:pt x="103" y="2207"/>
                </a:cubicBezTo>
                <a:lnTo>
                  <a:pt x="102" y="2207"/>
                </a:lnTo>
                <a:lnTo>
                  <a:pt x="101" y="2207"/>
                </a:lnTo>
                <a:lnTo>
                  <a:pt x="99" y="2207"/>
                </a:lnTo>
                <a:lnTo>
                  <a:pt x="195" y="2102"/>
                </a:lnTo>
                <a:lnTo>
                  <a:pt x="196" y="2113"/>
                </a:lnTo>
                <a:lnTo>
                  <a:pt x="197" y="2132"/>
                </a:lnTo>
                <a:lnTo>
                  <a:pt x="197" y="2140"/>
                </a:lnTo>
                <a:lnTo>
                  <a:pt x="5" y="2140"/>
                </a:lnTo>
                <a:lnTo>
                  <a:pt x="5" y="2132"/>
                </a:lnTo>
                <a:lnTo>
                  <a:pt x="5" y="2121"/>
                </a:lnTo>
                <a:lnTo>
                  <a:pt x="197" y="2121"/>
                </a:lnTo>
                <a:lnTo>
                  <a:pt x="197" y="2125"/>
                </a:lnTo>
                <a:lnTo>
                  <a:pt x="197" y="2130"/>
                </a:lnTo>
                <a:cubicBezTo>
                  <a:pt x="197" y="2183"/>
                  <a:pt x="154" y="2226"/>
                  <a:pt x="101" y="2226"/>
                </a:cubicBezTo>
                <a:lnTo>
                  <a:pt x="98" y="2226"/>
                </a:lnTo>
                <a:lnTo>
                  <a:pt x="194" y="2121"/>
                </a:lnTo>
                <a:lnTo>
                  <a:pt x="195" y="2130"/>
                </a:lnTo>
                <a:lnTo>
                  <a:pt x="196" y="2139"/>
                </a:lnTo>
                <a:lnTo>
                  <a:pt x="100" y="2053"/>
                </a:lnTo>
                <a:lnTo>
                  <a:pt x="102" y="2053"/>
                </a:lnTo>
                <a:lnTo>
                  <a:pt x="103" y="2053"/>
                </a:lnTo>
                <a:cubicBezTo>
                  <a:pt x="132" y="2053"/>
                  <a:pt x="159" y="2066"/>
                  <a:pt x="178" y="2089"/>
                </a:cubicBezTo>
                <a:cubicBezTo>
                  <a:pt x="196" y="2111"/>
                  <a:pt x="203" y="2140"/>
                  <a:pt x="198" y="2168"/>
                </a:cubicBezTo>
                <a:lnTo>
                  <a:pt x="196" y="2178"/>
                </a:lnTo>
                <a:lnTo>
                  <a:pt x="101" y="2063"/>
                </a:lnTo>
                <a:lnTo>
                  <a:pt x="102" y="2063"/>
                </a:lnTo>
                <a:cubicBezTo>
                  <a:pt x="155" y="2063"/>
                  <a:pt x="198" y="2106"/>
                  <a:pt x="198" y="2159"/>
                </a:cubicBezTo>
                <a:lnTo>
                  <a:pt x="198" y="2164"/>
                </a:lnTo>
                <a:lnTo>
                  <a:pt x="198" y="2168"/>
                </a:lnTo>
                <a:lnTo>
                  <a:pt x="6" y="2168"/>
                </a:lnTo>
                <a:lnTo>
                  <a:pt x="6" y="2165"/>
                </a:lnTo>
                <a:lnTo>
                  <a:pt x="8" y="2181"/>
                </a:lnTo>
                <a:lnTo>
                  <a:pt x="6" y="2173"/>
                </a:lnTo>
                <a:lnTo>
                  <a:pt x="5" y="2166"/>
                </a:lnTo>
                <a:cubicBezTo>
                  <a:pt x="5" y="2162"/>
                  <a:pt x="4" y="2157"/>
                  <a:pt x="4" y="2152"/>
                </a:cubicBezTo>
                <a:lnTo>
                  <a:pt x="4" y="2149"/>
                </a:lnTo>
                <a:lnTo>
                  <a:pt x="196" y="2149"/>
                </a:lnTo>
                <a:lnTo>
                  <a:pt x="196" y="2157"/>
                </a:lnTo>
                <a:lnTo>
                  <a:pt x="196" y="2168"/>
                </a:lnTo>
                <a:lnTo>
                  <a:pt x="195" y="2150"/>
                </a:lnTo>
                <a:lnTo>
                  <a:pt x="197" y="2160"/>
                </a:lnTo>
                <a:cubicBezTo>
                  <a:pt x="207" y="2212"/>
                  <a:pt x="173" y="2262"/>
                  <a:pt x="121" y="2273"/>
                </a:cubicBezTo>
                <a:cubicBezTo>
                  <a:pt x="69" y="2283"/>
                  <a:pt x="19" y="2249"/>
                  <a:pt x="8" y="219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21"/>
          <p:cNvSpPr>
            <a:spLocks/>
          </p:cNvSpPr>
          <p:nvPr/>
        </p:nvSpPr>
        <p:spPr bwMode="auto">
          <a:xfrm>
            <a:off x="1944688" y="3649663"/>
            <a:ext cx="82550" cy="374650"/>
          </a:xfrm>
          <a:custGeom>
            <a:avLst/>
            <a:gdLst>
              <a:gd name="T0" fmla="*/ 13 w 579"/>
              <a:gd name="T1" fmla="*/ 2419 h 2621"/>
              <a:gd name="T2" fmla="*/ 226 w 579"/>
              <a:gd name="T3" fmla="*/ 2314 h 2621"/>
              <a:gd name="T4" fmla="*/ 47 w 579"/>
              <a:gd name="T5" fmla="*/ 2297 h 2621"/>
              <a:gd name="T6" fmla="*/ 49 w 579"/>
              <a:gd name="T7" fmla="*/ 2222 h 2621"/>
              <a:gd name="T8" fmla="*/ 158 w 579"/>
              <a:gd name="T9" fmla="*/ 2030 h 2621"/>
              <a:gd name="T10" fmla="*/ 164 w 579"/>
              <a:gd name="T11" fmla="*/ 1965 h 2621"/>
              <a:gd name="T12" fmla="*/ 185 w 579"/>
              <a:gd name="T13" fmla="*/ 1897 h 2621"/>
              <a:gd name="T14" fmla="*/ 186 w 579"/>
              <a:gd name="T15" fmla="*/ 1801 h 2621"/>
              <a:gd name="T16" fmla="*/ 304 w 579"/>
              <a:gd name="T17" fmla="*/ 1772 h 2621"/>
              <a:gd name="T18" fmla="*/ 317 w 579"/>
              <a:gd name="T19" fmla="*/ 1793 h 2621"/>
              <a:gd name="T20" fmla="*/ 319 w 579"/>
              <a:gd name="T21" fmla="*/ 1674 h 2621"/>
              <a:gd name="T22" fmla="*/ 330 w 579"/>
              <a:gd name="T23" fmla="*/ 1597 h 2621"/>
              <a:gd name="T24" fmla="*/ 350 w 579"/>
              <a:gd name="T25" fmla="*/ 1527 h 2621"/>
              <a:gd name="T26" fmla="*/ 166 w 579"/>
              <a:gd name="T27" fmla="*/ 1447 h 2621"/>
              <a:gd name="T28" fmla="*/ 369 w 579"/>
              <a:gd name="T29" fmla="*/ 1373 h 2621"/>
              <a:gd name="T30" fmla="*/ 274 w 579"/>
              <a:gd name="T31" fmla="*/ 1423 h 2621"/>
              <a:gd name="T32" fmla="*/ 302 w 579"/>
              <a:gd name="T33" fmla="*/ 1366 h 2621"/>
              <a:gd name="T34" fmla="*/ 207 w 579"/>
              <a:gd name="T35" fmla="*/ 1180 h 2621"/>
              <a:gd name="T36" fmla="*/ 342 w 579"/>
              <a:gd name="T37" fmla="*/ 1201 h 2621"/>
              <a:gd name="T38" fmla="*/ 322 w 579"/>
              <a:gd name="T39" fmla="*/ 908 h 2621"/>
              <a:gd name="T40" fmla="*/ 319 w 579"/>
              <a:gd name="T41" fmla="*/ 881 h 2621"/>
              <a:gd name="T42" fmla="*/ 443 w 579"/>
              <a:gd name="T43" fmla="*/ 909 h 2621"/>
              <a:gd name="T44" fmla="*/ 264 w 579"/>
              <a:gd name="T45" fmla="*/ 809 h 2621"/>
              <a:gd name="T46" fmla="*/ 362 w 579"/>
              <a:gd name="T47" fmla="*/ 670 h 2621"/>
              <a:gd name="T48" fmla="*/ 293 w 579"/>
              <a:gd name="T49" fmla="*/ 691 h 2621"/>
              <a:gd name="T50" fmla="*/ 308 w 579"/>
              <a:gd name="T51" fmla="*/ 581 h 2621"/>
              <a:gd name="T52" fmla="*/ 306 w 579"/>
              <a:gd name="T53" fmla="*/ 511 h 2621"/>
              <a:gd name="T54" fmla="*/ 336 w 579"/>
              <a:gd name="T55" fmla="*/ 463 h 2621"/>
              <a:gd name="T56" fmla="*/ 534 w 579"/>
              <a:gd name="T57" fmla="*/ 338 h 2621"/>
              <a:gd name="T58" fmla="*/ 536 w 579"/>
              <a:gd name="T59" fmla="*/ 286 h 2621"/>
              <a:gd name="T60" fmla="*/ 434 w 579"/>
              <a:gd name="T61" fmla="*/ 95 h 2621"/>
              <a:gd name="T62" fmla="*/ 381 w 579"/>
              <a:gd name="T63" fmla="*/ 158 h 2621"/>
              <a:gd name="T64" fmla="*/ 471 w 579"/>
              <a:gd name="T65" fmla="*/ 244 h 2621"/>
              <a:gd name="T66" fmla="*/ 373 w 579"/>
              <a:gd name="T67" fmla="*/ 195 h 2621"/>
              <a:gd name="T68" fmla="*/ 353 w 579"/>
              <a:gd name="T69" fmla="*/ 269 h 2621"/>
              <a:gd name="T70" fmla="*/ 440 w 579"/>
              <a:gd name="T71" fmla="*/ 223 h 2621"/>
              <a:gd name="T72" fmla="*/ 434 w 579"/>
              <a:gd name="T73" fmla="*/ 510 h 2621"/>
              <a:gd name="T74" fmla="*/ 499 w 579"/>
              <a:gd name="T75" fmla="*/ 534 h 2621"/>
              <a:gd name="T76" fmla="*/ 306 w 579"/>
              <a:gd name="T77" fmla="*/ 595 h 2621"/>
              <a:gd name="T78" fmla="*/ 486 w 579"/>
              <a:gd name="T79" fmla="*/ 688 h 2621"/>
              <a:gd name="T80" fmla="*/ 457 w 579"/>
              <a:gd name="T81" fmla="*/ 773 h 2621"/>
              <a:gd name="T82" fmla="*/ 456 w 579"/>
              <a:gd name="T83" fmla="*/ 827 h 2621"/>
              <a:gd name="T84" fmla="*/ 438 w 579"/>
              <a:gd name="T85" fmla="*/ 939 h 2621"/>
              <a:gd name="T86" fmla="*/ 238 w 579"/>
              <a:gd name="T87" fmla="*/ 985 h 2621"/>
              <a:gd name="T88" fmla="*/ 229 w 579"/>
              <a:gd name="T89" fmla="*/ 1082 h 2621"/>
              <a:gd name="T90" fmla="*/ 307 w 579"/>
              <a:gd name="T91" fmla="*/ 1223 h 2621"/>
              <a:gd name="T92" fmla="*/ 208 w 579"/>
              <a:gd name="T93" fmla="*/ 1203 h 2621"/>
              <a:gd name="T94" fmla="*/ 201 w 579"/>
              <a:gd name="T95" fmla="*/ 1267 h 2621"/>
              <a:gd name="T96" fmla="*/ 371 w 579"/>
              <a:gd name="T97" fmla="*/ 1332 h 2621"/>
              <a:gd name="T98" fmla="*/ 367 w 579"/>
              <a:gd name="T99" fmla="*/ 1436 h 2621"/>
              <a:gd name="T100" fmla="*/ 355 w 579"/>
              <a:gd name="T101" fmla="*/ 1538 h 2621"/>
              <a:gd name="T102" fmla="*/ 148 w 579"/>
              <a:gd name="T103" fmla="*/ 1578 h 2621"/>
              <a:gd name="T104" fmla="*/ 320 w 579"/>
              <a:gd name="T105" fmla="*/ 1626 h 2621"/>
              <a:gd name="T106" fmla="*/ 217 w 579"/>
              <a:gd name="T107" fmla="*/ 1841 h 2621"/>
              <a:gd name="T108" fmla="*/ 319 w 579"/>
              <a:gd name="T109" fmla="*/ 1818 h 2621"/>
              <a:gd name="T110" fmla="*/ 92 w 579"/>
              <a:gd name="T111" fmla="*/ 1898 h 2621"/>
              <a:gd name="T112" fmla="*/ 279 w 579"/>
              <a:gd name="T113" fmla="*/ 1919 h 2621"/>
              <a:gd name="T114" fmla="*/ 185 w 579"/>
              <a:gd name="T115" fmla="*/ 2146 h 2621"/>
              <a:gd name="T116" fmla="*/ 170 w 579"/>
              <a:gd name="T117" fmla="*/ 2184 h 2621"/>
              <a:gd name="T118" fmla="*/ 47 w 579"/>
              <a:gd name="T119" fmla="*/ 2173 h 2621"/>
              <a:gd name="T120" fmla="*/ 47 w 579"/>
              <a:gd name="T121" fmla="*/ 2283 h 2621"/>
              <a:gd name="T122" fmla="*/ 230 w 579"/>
              <a:gd name="T123" fmla="*/ 2344 h 2621"/>
              <a:gd name="T124" fmla="*/ 198 w 579"/>
              <a:gd name="T125" fmla="*/ 2434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9" h="2621">
                <a:moveTo>
                  <a:pt x="13" y="2536"/>
                </a:moveTo>
                <a:lnTo>
                  <a:pt x="11" y="2527"/>
                </a:lnTo>
                <a:cubicBezTo>
                  <a:pt x="9" y="2518"/>
                  <a:pt x="8" y="2508"/>
                  <a:pt x="9" y="2498"/>
                </a:cubicBezTo>
                <a:lnTo>
                  <a:pt x="10" y="2487"/>
                </a:lnTo>
                <a:lnTo>
                  <a:pt x="9" y="2487"/>
                </a:lnTo>
                <a:cubicBezTo>
                  <a:pt x="9" y="2434"/>
                  <a:pt x="52" y="2391"/>
                  <a:pt x="105" y="2391"/>
                </a:cubicBezTo>
                <a:cubicBezTo>
                  <a:pt x="158" y="2391"/>
                  <a:pt x="201" y="2434"/>
                  <a:pt x="201" y="2487"/>
                </a:cubicBezTo>
                <a:lnTo>
                  <a:pt x="201" y="2495"/>
                </a:lnTo>
                <a:lnTo>
                  <a:pt x="201" y="2506"/>
                </a:lnTo>
                <a:cubicBezTo>
                  <a:pt x="201" y="2559"/>
                  <a:pt x="158" y="2602"/>
                  <a:pt x="105" y="2602"/>
                </a:cubicBezTo>
                <a:cubicBezTo>
                  <a:pt x="52" y="2602"/>
                  <a:pt x="9" y="2559"/>
                  <a:pt x="9" y="2506"/>
                </a:cubicBezTo>
                <a:lnTo>
                  <a:pt x="9" y="2491"/>
                </a:lnTo>
                <a:lnTo>
                  <a:pt x="9" y="2477"/>
                </a:lnTo>
                <a:lnTo>
                  <a:pt x="197" y="2508"/>
                </a:lnTo>
                <a:lnTo>
                  <a:pt x="196" y="2511"/>
                </a:lnTo>
                <a:lnTo>
                  <a:pt x="200" y="2494"/>
                </a:lnTo>
                <a:lnTo>
                  <a:pt x="199" y="2501"/>
                </a:lnTo>
                <a:lnTo>
                  <a:pt x="103" y="2391"/>
                </a:lnTo>
                <a:lnTo>
                  <a:pt x="106" y="2391"/>
                </a:lnTo>
                <a:cubicBezTo>
                  <a:pt x="159" y="2391"/>
                  <a:pt x="202" y="2434"/>
                  <a:pt x="202" y="2487"/>
                </a:cubicBezTo>
                <a:cubicBezTo>
                  <a:pt x="202" y="2540"/>
                  <a:pt x="159" y="2583"/>
                  <a:pt x="106" y="2583"/>
                </a:cubicBezTo>
                <a:lnTo>
                  <a:pt x="105" y="2583"/>
                </a:lnTo>
                <a:cubicBezTo>
                  <a:pt x="52" y="2583"/>
                  <a:pt x="9" y="2540"/>
                  <a:pt x="9" y="2487"/>
                </a:cubicBezTo>
                <a:lnTo>
                  <a:pt x="9" y="2477"/>
                </a:lnTo>
                <a:lnTo>
                  <a:pt x="9" y="2468"/>
                </a:lnTo>
                <a:lnTo>
                  <a:pt x="200" y="2487"/>
                </a:lnTo>
                <a:lnTo>
                  <a:pt x="199" y="2492"/>
                </a:lnTo>
                <a:lnTo>
                  <a:pt x="197" y="2501"/>
                </a:lnTo>
                <a:cubicBezTo>
                  <a:pt x="184" y="2550"/>
                  <a:pt x="136" y="2581"/>
                  <a:pt x="86" y="2572"/>
                </a:cubicBezTo>
                <a:cubicBezTo>
                  <a:pt x="37" y="2563"/>
                  <a:pt x="2" y="2517"/>
                  <a:pt x="8" y="2467"/>
                </a:cubicBezTo>
                <a:lnTo>
                  <a:pt x="9" y="2458"/>
                </a:lnTo>
                <a:lnTo>
                  <a:pt x="10" y="2449"/>
                </a:lnTo>
                <a:lnTo>
                  <a:pt x="195" y="2494"/>
                </a:lnTo>
                <a:lnTo>
                  <a:pt x="193" y="2499"/>
                </a:lnTo>
                <a:lnTo>
                  <a:pt x="198" y="2482"/>
                </a:lnTo>
                <a:lnTo>
                  <a:pt x="197" y="2487"/>
                </a:lnTo>
                <a:cubicBezTo>
                  <a:pt x="187" y="2537"/>
                  <a:pt x="139" y="2571"/>
                  <a:pt x="88" y="2563"/>
                </a:cubicBezTo>
                <a:cubicBezTo>
                  <a:pt x="38" y="2556"/>
                  <a:pt x="2" y="2510"/>
                  <a:pt x="7" y="2459"/>
                </a:cubicBezTo>
                <a:lnTo>
                  <a:pt x="8" y="2449"/>
                </a:lnTo>
                <a:lnTo>
                  <a:pt x="12" y="2429"/>
                </a:lnTo>
                <a:cubicBezTo>
                  <a:pt x="22" y="2381"/>
                  <a:pt x="67" y="2349"/>
                  <a:pt x="116" y="2354"/>
                </a:cubicBezTo>
                <a:cubicBezTo>
                  <a:pt x="165" y="2359"/>
                  <a:pt x="201" y="2401"/>
                  <a:pt x="201" y="2449"/>
                </a:cubicBezTo>
                <a:lnTo>
                  <a:pt x="201" y="2452"/>
                </a:lnTo>
                <a:cubicBezTo>
                  <a:pt x="201" y="2458"/>
                  <a:pt x="201" y="2463"/>
                  <a:pt x="200" y="2468"/>
                </a:cubicBezTo>
                <a:lnTo>
                  <a:pt x="199" y="2474"/>
                </a:lnTo>
                <a:lnTo>
                  <a:pt x="104" y="2362"/>
                </a:lnTo>
                <a:lnTo>
                  <a:pt x="106" y="2362"/>
                </a:lnTo>
                <a:lnTo>
                  <a:pt x="12" y="2477"/>
                </a:lnTo>
                <a:lnTo>
                  <a:pt x="11" y="2472"/>
                </a:lnTo>
                <a:lnTo>
                  <a:pt x="11" y="2473"/>
                </a:lnTo>
                <a:lnTo>
                  <a:pt x="199" y="2431"/>
                </a:lnTo>
                <a:lnTo>
                  <a:pt x="200" y="2436"/>
                </a:lnTo>
                <a:cubicBezTo>
                  <a:pt x="201" y="2442"/>
                  <a:pt x="201" y="2448"/>
                  <a:pt x="201" y="2454"/>
                </a:cubicBezTo>
                <a:lnTo>
                  <a:pt x="201" y="2458"/>
                </a:lnTo>
                <a:cubicBezTo>
                  <a:pt x="201" y="2506"/>
                  <a:pt x="167" y="2546"/>
                  <a:pt x="121" y="2553"/>
                </a:cubicBezTo>
                <a:cubicBezTo>
                  <a:pt x="74" y="2561"/>
                  <a:pt x="29" y="2533"/>
                  <a:pt x="14" y="2489"/>
                </a:cubicBezTo>
                <a:lnTo>
                  <a:pt x="13" y="2486"/>
                </a:lnTo>
                <a:cubicBezTo>
                  <a:pt x="12" y="2481"/>
                  <a:pt x="11" y="2476"/>
                  <a:pt x="10" y="2471"/>
                </a:cubicBezTo>
                <a:lnTo>
                  <a:pt x="9" y="2465"/>
                </a:lnTo>
                <a:cubicBezTo>
                  <a:pt x="7" y="2454"/>
                  <a:pt x="7" y="2442"/>
                  <a:pt x="9" y="2431"/>
                </a:cubicBezTo>
                <a:lnTo>
                  <a:pt x="11" y="2421"/>
                </a:lnTo>
                <a:cubicBezTo>
                  <a:pt x="20" y="2376"/>
                  <a:pt x="60" y="2343"/>
                  <a:pt x="105" y="2343"/>
                </a:cubicBezTo>
                <a:lnTo>
                  <a:pt x="106" y="2343"/>
                </a:lnTo>
                <a:lnTo>
                  <a:pt x="107" y="2343"/>
                </a:lnTo>
                <a:lnTo>
                  <a:pt x="12" y="2433"/>
                </a:lnTo>
                <a:lnTo>
                  <a:pt x="13" y="2419"/>
                </a:lnTo>
                <a:lnTo>
                  <a:pt x="12" y="2411"/>
                </a:lnTo>
                <a:cubicBezTo>
                  <a:pt x="12" y="2368"/>
                  <a:pt x="42" y="2330"/>
                  <a:pt x="84" y="2319"/>
                </a:cubicBezTo>
                <a:cubicBezTo>
                  <a:pt x="127" y="2308"/>
                  <a:pt x="171" y="2327"/>
                  <a:pt x="192" y="2365"/>
                </a:cubicBezTo>
                <a:lnTo>
                  <a:pt x="197" y="2374"/>
                </a:lnTo>
                <a:cubicBezTo>
                  <a:pt x="207" y="2392"/>
                  <a:pt x="211" y="2412"/>
                  <a:pt x="209" y="2432"/>
                </a:cubicBezTo>
                <a:lnTo>
                  <a:pt x="208" y="2440"/>
                </a:lnTo>
                <a:cubicBezTo>
                  <a:pt x="206" y="2451"/>
                  <a:pt x="203" y="2462"/>
                  <a:pt x="198" y="2471"/>
                </a:cubicBezTo>
                <a:lnTo>
                  <a:pt x="197" y="2473"/>
                </a:lnTo>
                <a:cubicBezTo>
                  <a:pt x="177" y="2513"/>
                  <a:pt x="133" y="2534"/>
                  <a:pt x="89" y="2524"/>
                </a:cubicBezTo>
                <a:cubicBezTo>
                  <a:pt x="46" y="2514"/>
                  <a:pt x="15" y="2475"/>
                  <a:pt x="15" y="2430"/>
                </a:cubicBezTo>
                <a:lnTo>
                  <a:pt x="15" y="2425"/>
                </a:lnTo>
                <a:lnTo>
                  <a:pt x="15" y="2416"/>
                </a:lnTo>
                <a:lnTo>
                  <a:pt x="18" y="2389"/>
                </a:lnTo>
                <a:cubicBezTo>
                  <a:pt x="25" y="2341"/>
                  <a:pt x="65" y="2305"/>
                  <a:pt x="113" y="2305"/>
                </a:cubicBezTo>
                <a:lnTo>
                  <a:pt x="115" y="2305"/>
                </a:lnTo>
                <a:cubicBezTo>
                  <a:pt x="168" y="2305"/>
                  <a:pt x="211" y="2348"/>
                  <a:pt x="211" y="2401"/>
                </a:cubicBezTo>
                <a:lnTo>
                  <a:pt x="211" y="2407"/>
                </a:lnTo>
                <a:lnTo>
                  <a:pt x="212" y="2404"/>
                </a:lnTo>
                <a:lnTo>
                  <a:pt x="212" y="2406"/>
                </a:lnTo>
                <a:lnTo>
                  <a:pt x="50" y="2354"/>
                </a:lnTo>
                <a:lnTo>
                  <a:pt x="51" y="2353"/>
                </a:lnTo>
                <a:lnTo>
                  <a:pt x="22" y="2420"/>
                </a:lnTo>
                <a:lnTo>
                  <a:pt x="22" y="2410"/>
                </a:lnTo>
                <a:lnTo>
                  <a:pt x="22" y="2392"/>
                </a:lnTo>
                <a:lnTo>
                  <a:pt x="22" y="2380"/>
                </a:lnTo>
                <a:lnTo>
                  <a:pt x="21" y="2363"/>
                </a:lnTo>
                <a:cubicBezTo>
                  <a:pt x="21" y="2310"/>
                  <a:pt x="64" y="2267"/>
                  <a:pt x="117" y="2267"/>
                </a:cubicBezTo>
                <a:lnTo>
                  <a:pt x="118" y="2267"/>
                </a:lnTo>
                <a:cubicBezTo>
                  <a:pt x="165" y="2267"/>
                  <a:pt x="205" y="2301"/>
                  <a:pt x="213" y="2348"/>
                </a:cubicBezTo>
                <a:lnTo>
                  <a:pt x="214" y="2354"/>
                </a:lnTo>
                <a:lnTo>
                  <a:pt x="216" y="2366"/>
                </a:lnTo>
                <a:lnTo>
                  <a:pt x="216" y="2364"/>
                </a:lnTo>
                <a:lnTo>
                  <a:pt x="218" y="2374"/>
                </a:lnTo>
                <a:lnTo>
                  <a:pt x="123" y="2296"/>
                </a:lnTo>
                <a:lnTo>
                  <a:pt x="125" y="2296"/>
                </a:lnTo>
                <a:cubicBezTo>
                  <a:pt x="178" y="2296"/>
                  <a:pt x="221" y="2339"/>
                  <a:pt x="221" y="2392"/>
                </a:cubicBezTo>
                <a:cubicBezTo>
                  <a:pt x="221" y="2445"/>
                  <a:pt x="178" y="2488"/>
                  <a:pt x="125" y="2488"/>
                </a:cubicBezTo>
                <a:lnTo>
                  <a:pt x="124" y="2488"/>
                </a:lnTo>
                <a:cubicBezTo>
                  <a:pt x="93" y="2488"/>
                  <a:pt x="63" y="2473"/>
                  <a:pt x="45" y="2446"/>
                </a:cubicBezTo>
                <a:cubicBezTo>
                  <a:pt x="27" y="2420"/>
                  <a:pt x="24" y="2386"/>
                  <a:pt x="35" y="2357"/>
                </a:cubicBezTo>
                <a:lnTo>
                  <a:pt x="39" y="2347"/>
                </a:lnTo>
                <a:lnTo>
                  <a:pt x="33" y="2371"/>
                </a:lnTo>
                <a:lnTo>
                  <a:pt x="35" y="2355"/>
                </a:lnTo>
                <a:lnTo>
                  <a:pt x="39" y="2335"/>
                </a:lnTo>
                <a:lnTo>
                  <a:pt x="36" y="2358"/>
                </a:lnTo>
                <a:lnTo>
                  <a:pt x="36" y="2354"/>
                </a:lnTo>
                <a:cubicBezTo>
                  <a:pt x="36" y="2301"/>
                  <a:pt x="79" y="2258"/>
                  <a:pt x="132" y="2258"/>
                </a:cubicBezTo>
                <a:cubicBezTo>
                  <a:pt x="185" y="2258"/>
                  <a:pt x="228" y="2301"/>
                  <a:pt x="228" y="2354"/>
                </a:cubicBezTo>
                <a:lnTo>
                  <a:pt x="228" y="2356"/>
                </a:lnTo>
                <a:cubicBezTo>
                  <a:pt x="228" y="2362"/>
                  <a:pt x="228" y="2367"/>
                  <a:pt x="227" y="2372"/>
                </a:cubicBezTo>
                <a:lnTo>
                  <a:pt x="226" y="2378"/>
                </a:lnTo>
                <a:lnTo>
                  <a:pt x="226" y="2382"/>
                </a:lnTo>
                <a:lnTo>
                  <a:pt x="130" y="2277"/>
                </a:lnTo>
                <a:lnTo>
                  <a:pt x="134" y="2277"/>
                </a:lnTo>
                <a:cubicBezTo>
                  <a:pt x="187" y="2277"/>
                  <a:pt x="230" y="2320"/>
                  <a:pt x="230" y="2373"/>
                </a:cubicBezTo>
                <a:cubicBezTo>
                  <a:pt x="230" y="2426"/>
                  <a:pt x="187" y="2469"/>
                  <a:pt x="134" y="2469"/>
                </a:cubicBezTo>
                <a:lnTo>
                  <a:pt x="133" y="2469"/>
                </a:lnTo>
                <a:cubicBezTo>
                  <a:pt x="80" y="2469"/>
                  <a:pt x="37" y="2426"/>
                  <a:pt x="37" y="2373"/>
                </a:cubicBezTo>
                <a:cubicBezTo>
                  <a:pt x="37" y="2320"/>
                  <a:pt x="80" y="2277"/>
                  <a:pt x="133" y="2277"/>
                </a:cubicBezTo>
                <a:lnTo>
                  <a:pt x="134" y="2277"/>
                </a:lnTo>
                <a:lnTo>
                  <a:pt x="38" y="2373"/>
                </a:lnTo>
                <a:lnTo>
                  <a:pt x="38" y="2358"/>
                </a:lnTo>
                <a:lnTo>
                  <a:pt x="38" y="2349"/>
                </a:lnTo>
                <a:lnTo>
                  <a:pt x="38" y="2344"/>
                </a:lnTo>
                <a:cubicBezTo>
                  <a:pt x="38" y="2297"/>
                  <a:pt x="73" y="2257"/>
                  <a:pt x="119" y="2250"/>
                </a:cubicBezTo>
                <a:cubicBezTo>
                  <a:pt x="166" y="2242"/>
                  <a:pt x="211" y="2269"/>
                  <a:pt x="226" y="2314"/>
                </a:cubicBezTo>
                <a:lnTo>
                  <a:pt x="227" y="2317"/>
                </a:lnTo>
                <a:cubicBezTo>
                  <a:pt x="230" y="2327"/>
                  <a:pt x="231" y="2337"/>
                  <a:pt x="231" y="2347"/>
                </a:cubicBezTo>
                <a:lnTo>
                  <a:pt x="231" y="2354"/>
                </a:lnTo>
                <a:lnTo>
                  <a:pt x="231" y="2360"/>
                </a:lnTo>
                <a:lnTo>
                  <a:pt x="231" y="2363"/>
                </a:lnTo>
                <a:cubicBezTo>
                  <a:pt x="231" y="2416"/>
                  <a:pt x="188" y="2459"/>
                  <a:pt x="135" y="2459"/>
                </a:cubicBezTo>
                <a:cubicBezTo>
                  <a:pt x="82" y="2459"/>
                  <a:pt x="39" y="2416"/>
                  <a:pt x="39" y="2363"/>
                </a:cubicBezTo>
                <a:lnTo>
                  <a:pt x="39" y="2360"/>
                </a:lnTo>
                <a:lnTo>
                  <a:pt x="41" y="2376"/>
                </a:lnTo>
                <a:lnTo>
                  <a:pt x="40" y="2370"/>
                </a:lnTo>
                <a:cubicBezTo>
                  <a:pt x="39" y="2365"/>
                  <a:pt x="38" y="2360"/>
                  <a:pt x="38" y="2354"/>
                </a:cubicBezTo>
                <a:lnTo>
                  <a:pt x="38" y="2348"/>
                </a:lnTo>
                <a:cubicBezTo>
                  <a:pt x="38" y="2341"/>
                  <a:pt x="39" y="2333"/>
                  <a:pt x="41" y="2325"/>
                </a:cubicBezTo>
                <a:lnTo>
                  <a:pt x="42" y="2321"/>
                </a:lnTo>
                <a:cubicBezTo>
                  <a:pt x="54" y="2274"/>
                  <a:pt x="99" y="2243"/>
                  <a:pt x="147" y="2249"/>
                </a:cubicBezTo>
                <a:cubicBezTo>
                  <a:pt x="195" y="2255"/>
                  <a:pt x="231" y="2296"/>
                  <a:pt x="231" y="2344"/>
                </a:cubicBezTo>
                <a:lnTo>
                  <a:pt x="231" y="2349"/>
                </a:lnTo>
                <a:lnTo>
                  <a:pt x="231" y="2354"/>
                </a:lnTo>
                <a:lnTo>
                  <a:pt x="42" y="2331"/>
                </a:lnTo>
                <a:lnTo>
                  <a:pt x="43" y="2327"/>
                </a:lnTo>
                <a:lnTo>
                  <a:pt x="43" y="2329"/>
                </a:lnTo>
                <a:cubicBezTo>
                  <a:pt x="50" y="2282"/>
                  <a:pt x="91" y="2248"/>
                  <a:pt x="137" y="2248"/>
                </a:cubicBezTo>
                <a:lnTo>
                  <a:pt x="138" y="2248"/>
                </a:lnTo>
                <a:lnTo>
                  <a:pt x="43" y="2336"/>
                </a:lnTo>
                <a:lnTo>
                  <a:pt x="44" y="2325"/>
                </a:lnTo>
                <a:lnTo>
                  <a:pt x="46" y="2312"/>
                </a:lnTo>
                <a:cubicBezTo>
                  <a:pt x="47" y="2302"/>
                  <a:pt x="50" y="2293"/>
                  <a:pt x="55" y="2285"/>
                </a:cubicBezTo>
                <a:lnTo>
                  <a:pt x="56" y="2283"/>
                </a:lnTo>
                <a:cubicBezTo>
                  <a:pt x="76" y="2243"/>
                  <a:pt x="120" y="2222"/>
                  <a:pt x="164" y="2232"/>
                </a:cubicBezTo>
                <a:cubicBezTo>
                  <a:pt x="207" y="2242"/>
                  <a:pt x="237" y="2281"/>
                  <a:pt x="237" y="2325"/>
                </a:cubicBezTo>
                <a:lnTo>
                  <a:pt x="237" y="2330"/>
                </a:lnTo>
                <a:lnTo>
                  <a:pt x="237" y="2340"/>
                </a:lnTo>
                <a:lnTo>
                  <a:pt x="237" y="2349"/>
                </a:lnTo>
                <a:lnTo>
                  <a:pt x="237" y="2354"/>
                </a:lnTo>
                <a:cubicBezTo>
                  <a:pt x="237" y="2407"/>
                  <a:pt x="194" y="2450"/>
                  <a:pt x="141" y="2450"/>
                </a:cubicBezTo>
                <a:cubicBezTo>
                  <a:pt x="88" y="2450"/>
                  <a:pt x="45" y="2407"/>
                  <a:pt x="45" y="2354"/>
                </a:cubicBezTo>
                <a:lnTo>
                  <a:pt x="45" y="2347"/>
                </a:lnTo>
                <a:lnTo>
                  <a:pt x="45" y="2343"/>
                </a:lnTo>
                <a:cubicBezTo>
                  <a:pt x="44" y="2332"/>
                  <a:pt x="45" y="2320"/>
                  <a:pt x="48" y="2309"/>
                </a:cubicBezTo>
                <a:lnTo>
                  <a:pt x="50" y="2302"/>
                </a:lnTo>
                <a:cubicBezTo>
                  <a:pt x="53" y="2293"/>
                  <a:pt x="57" y="2283"/>
                  <a:pt x="63" y="2275"/>
                </a:cubicBezTo>
                <a:lnTo>
                  <a:pt x="65" y="2272"/>
                </a:lnTo>
                <a:cubicBezTo>
                  <a:pt x="90" y="2234"/>
                  <a:pt x="139" y="2219"/>
                  <a:pt x="181" y="2237"/>
                </a:cubicBezTo>
                <a:cubicBezTo>
                  <a:pt x="224" y="2254"/>
                  <a:pt x="248" y="2299"/>
                  <a:pt x="239" y="2344"/>
                </a:cubicBezTo>
                <a:lnTo>
                  <a:pt x="238" y="2349"/>
                </a:lnTo>
                <a:cubicBezTo>
                  <a:pt x="236" y="2355"/>
                  <a:pt x="235" y="2361"/>
                  <a:pt x="233" y="2366"/>
                </a:cubicBezTo>
                <a:lnTo>
                  <a:pt x="231" y="2371"/>
                </a:lnTo>
                <a:cubicBezTo>
                  <a:pt x="213" y="2416"/>
                  <a:pt x="165" y="2440"/>
                  <a:pt x="118" y="2429"/>
                </a:cubicBezTo>
                <a:cubicBezTo>
                  <a:pt x="72" y="2417"/>
                  <a:pt x="41" y="2373"/>
                  <a:pt x="46" y="2325"/>
                </a:cubicBezTo>
                <a:lnTo>
                  <a:pt x="47" y="2316"/>
                </a:lnTo>
                <a:lnTo>
                  <a:pt x="48" y="2307"/>
                </a:lnTo>
                <a:cubicBezTo>
                  <a:pt x="53" y="2258"/>
                  <a:pt x="94" y="2220"/>
                  <a:pt x="143" y="2220"/>
                </a:cubicBezTo>
                <a:lnTo>
                  <a:pt x="145" y="2220"/>
                </a:lnTo>
                <a:cubicBezTo>
                  <a:pt x="198" y="2220"/>
                  <a:pt x="241" y="2263"/>
                  <a:pt x="241" y="2316"/>
                </a:cubicBezTo>
                <a:cubicBezTo>
                  <a:pt x="241" y="2369"/>
                  <a:pt x="198" y="2412"/>
                  <a:pt x="145" y="2412"/>
                </a:cubicBezTo>
                <a:lnTo>
                  <a:pt x="143" y="2412"/>
                </a:lnTo>
                <a:lnTo>
                  <a:pt x="239" y="2316"/>
                </a:lnTo>
                <a:lnTo>
                  <a:pt x="239" y="2321"/>
                </a:lnTo>
                <a:cubicBezTo>
                  <a:pt x="239" y="2329"/>
                  <a:pt x="239" y="2337"/>
                  <a:pt x="237" y="2345"/>
                </a:cubicBezTo>
                <a:lnTo>
                  <a:pt x="236" y="2349"/>
                </a:lnTo>
                <a:cubicBezTo>
                  <a:pt x="224" y="2396"/>
                  <a:pt x="179" y="2427"/>
                  <a:pt x="131" y="2421"/>
                </a:cubicBezTo>
                <a:cubicBezTo>
                  <a:pt x="83" y="2415"/>
                  <a:pt x="46" y="2374"/>
                  <a:pt x="46" y="2325"/>
                </a:cubicBezTo>
                <a:lnTo>
                  <a:pt x="46" y="2316"/>
                </a:lnTo>
                <a:lnTo>
                  <a:pt x="48" y="2297"/>
                </a:lnTo>
                <a:lnTo>
                  <a:pt x="47" y="2297"/>
                </a:lnTo>
                <a:lnTo>
                  <a:pt x="47" y="2297"/>
                </a:lnTo>
                <a:cubicBezTo>
                  <a:pt x="46" y="2289"/>
                  <a:pt x="46" y="2280"/>
                  <a:pt x="48" y="2272"/>
                </a:cubicBezTo>
                <a:lnTo>
                  <a:pt x="49" y="2266"/>
                </a:lnTo>
                <a:lnTo>
                  <a:pt x="47" y="2281"/>
                </a:lnTo>
                <a:lnTo>
                  <a:pt x="47" y="2278"/>
                </a:lnTo>
                <a:cubicBezTo>
                  <a:pt x="47" y="2225"/>
                  <a:pt x="90" y="2182"/>
                  <a:pt x="143" y="2182"/>
                </a:cubicBezTo>
                <a:cubicBezTo>
                  <a:pt x="196" y="2182"/>
                  <a:pt x="239" y="2225"/>
                  <a:pt x="239" y="2278"/>
                </a:cubicBezTo>
                <a:lnTo>
                  <a:pt x="239" y="2283"/>
                </a:lnTo>
                <a:lnTo>
                  <a:pt x="239" y="2287"/>
                </a:lnTo>
                <a:cubicBezTo>
                  <a:pt x="239" y="2340"/>
                  <a:pt x="196" y="2383"/>
                  <a:pt x="143" y="2383"/>
                </a:cubicBezTo>
                <a:cubicBezTo>
                  <a:pt x="90" y="2383"/>
                  <a:pt x="47" y="2340"/>
                  <a:pt x="47" y="2287"/>
                </a:cubicBezTo>
                <a:lnTo>
                  <a:pt x="47" y="2283"/>
                </a:lnTo>
                <a:lnTo>
                  <a:pt x="47" y="2278"/>
                </a:lnTo>
                <a:lnTo>
                  <a:pt x="143" y="2374"/>
                </a:lnTo>
                <a:lnTo>
                  <a:pt x="142" y="2374"/>
                </a:lnTo>
                <a:cubicBezTo>
                  <a:pt x="89" y="2374"/>
                  <a:pt x="46" y="2331"/>
                  <a:pt x="46" y="2278"/>
                </a:cubicBezTo>
                <a:cubicBezTo>
                  <a:pt x="46" y="2225"/>
                  <a:pt x="89" y="2182"/>
                  <a:pt x="142" y="2182"/>
                </a:cubicBezTo>
                <a:lnTo>
                  <a:pt x="143" y="2182"/>
                </a:lnTo>
                <a:cubicBezTo>
                  <a:pt x="196" y="2182"/>
                  <a:pt x="239" y="2225"/>
                  <a:pt x="239" y="2278"/>
                </a:cubicBezTo>
                <a:cubicBezTo>
                  <a:pt x="239" y="2331"/>
                  <a:pt x="196" y="2374"/>
                  <a:pt x="143" y="2374"/>
                </a:cubicBezTo>
                <a:lnTo>
                  <a:pt x="142" y="2374"/>
                </a:lnTo>
                <a:cubicBezTo>
                  <a:pt x="93" y="2374"/>
                  <a:pt x="52" y="2337"/>
                  <a:pt x="47" y="2288"/>
                </a:cubicBezTo>
                <a:lnTo>
                  <a:pt x="46" y="2278"/>
                </a:lnTo>
                <a:cubicBezTo>
                  <a:pt x="45" y="2268"/>
                  <a:pt x="46" y="2258"/>
                  <a:pt x="48" y="2248"/>
                </a:cubicBezTo>
                <a:lnTo>
                  <a:pt x="50" y="2239"/>
                </a:lnTo>
                <a:lnTo>
                  <a:pt x="143" y="2355"/>
                </a:lnTo>
                <a:lnTo>
                  <a:pt x="142" y="2355"/>
                </a:lnTo>
                <a:cubicBezTo>
                  <a:pt x="89" y="2355"/>
                  <a:pt x="46" y="2312"/>
                  <a:pt x="46" y="2259"/>
                </a:cubicBezTo>
                <a:lnTo>
                  <a:pt x="46" y="2249"/>
                </a:lnTo>
                <a:cubicBezTo>
                  <a:pt x="46" y="2244"/>
                  <a:pt x="47" y="2239"/>
                  <a:pt x="48" y="2234"/>
                </a:cubicBezTo>
                <a:lnTo>
                  <a:pt x="49" y="2228"/>
                </a:lnTo>
                <a:lnTo>
                  <a:pt x="47" y="2243"/>
                </a:lnTo>
                <a:lnTo>
                  <a:pt x="47" y="2240"/>
                </a:lnTo>
                <a:cubicBezTo>
                  <a:pt x="47" y="2187"/>
                  <a:pt x="90" y="2144"/>
                  <a:pt x="143" y="2144"/>
                </a:cubicBezTo>
                <a:cubicBezTo>
                  <a:pt x="196" y="2144"/>
                  <a:pt x="239" y="2187"/>
                  <a:pt x="239" y="2240"/>
                </a:cubicBezTo>
                <a:lnTo>
                  <a:pt x="239" y="2244"/>
                </a:lnTo>
                <a:lnTo>
                  <a:pt x="239" y="2249"/>
                </a:lnTo>
                <a:lnTo>
                  <a:pt x="143" y="2153"/>
                </a:lnTo>
                <a:lnTo>
                  <a:pt x="145" y="2153"/>
                </a:lnTo>
                <a:lnTo>
                  <a:pt x="52" y="2273"/>
                </a:lnTo>
                <a:lnTo>
                  <a:pt x="51" y="2269"/>
                </a:lnTo>
                <a:lnTo>
                  <a:pt x="49" y="2259"/>
                </a:lnTo>
                <a:lnTo>
                  <a:pt x="143" y="2336"/>
                </a:lnTo>
                <a:lnTo>
                  <a:pt x="142" y="2336"/>
                </a:lnTo>
                <a:cubicBezTo>
                  <a:pt x="89" y="2336"/>
                  <a:pt x="46" y="2293"/>
                  <a:pt x="46" y="2240"/>
                </a:cubicBezTo>
                <a:cubicBezTo>
                  <a:pt x="46" y="2187"/>
                  <a:pt x="89" y="2144"/>
                  <a:pt x="142" y="2144"/>
                </a:cubicBezTo>
                <a:lnTo>
                  <a:pt x="143" y="2144"/>
                </a:lnTo>
                <a:lnTo>
                  <a:pt x="48" y="2234"/>
                </a:lnTo>
                <a:lnTo>
                  <a:pt x="49" y="2220"/>
                </a:lnTo>
                <a:lnTo>
                  <a:pt x="50" y="2205"/>
                </a:lnTo>
                <a:lnTo>
                  <a:pt x="145" y="2307"/>
                </a:lnTo>
                <a:lnTo>
                  <a:pt x="143" y="2307"/>
                </a:lnTo>
                <a:cubicBezTo>
                  <a:pt x="90" y="2307"/>
                  <a:pt x="47" y="2264"/>
                  <a:pt x="47" y="2211"/>
                </a:cubicBezTo>
                <a:cubicBezTo>
                  <a:pt x="47" y="2158"/>
                  <a:pt x="90" y="2115"/>
                  <a:pt x="143" y="2115"/>
                </a:cubicBezTo>
                <a:lnTo>
                  <a:pt x="144" y="2115"/>
                </a:lnTo>
                <a:lnTo>
                  <a:pt x="51" y="2235"/>
                </a:lnTo>
                <a:lnTo>
                  <a:pt x="50" y="2231"/>
                </a:lnTo>
                <a:lnTo>
                  <a:pt x="48" y="2221"/>
                </a:lnTo>
                <a:cubicBezTo>
                  <a:pt x="43" y="2193"/>
                  <a:pt x="50" y="2164"/>
                  <a:pt x="68" y="2142"/>
                </a:cubicBezTo>
                <a:cubicBezTo>
                  <a:pt x="86" y="2119"/>
                  <a:pt x="114" y="2106"/>
                  <a:pt x="142" y="2106"/>
                </a:cubicBezTo>
                <a:lnTo>
                  <a:pt x="143" y="2106"/>
                </a:lnTo>
                <a:cubicBezTo>
                  <a:pt x="196" y="2106"/>
                  <a:pt x="239" y="2149"/>
                  <a:pt x="239" y="2202"/>
                </a:cubicBezTo>
                <a:lnTo>
                  <a:pt x="239" y="2213"/>
                </a:lnTo>
                <a:lnTo>
                  <a:pt x="239" y="2221"/>
                </a:lnTo>
                <a:lnTo>
                  <a:pt x="48" y="2210"/>
                </a:lnTo>
                <a:lnTo>
                  <a:pt x="49" y="2202"/>
                </a:lnTo>
                <a:lnTo>
                  <a:pt x="49" y="2222"/>
                </a:lnTo>
                <a:lnTo>
                  <a:pt x="48" y="2211"/>
                </a:lnTo>
                <a:lnTo>
                  <a:pt x="143" y="2298"/>
                </a:lnTo>
                <a:lnTo>
                  <a:pt x="142" y="2298"/>
                </a:lnTo>
                <a:lnTo>
                  <a:pt x="141" y="2298"/>
                </a:lnTo>
                <a:cubicBezTo>
                  <a:pt x="115" y="2298"/>
                  <a:pt x="90" y="2287"/>
                  <a:pt x="71" y="2268"/>
                </a:cubicBezTo>
                <a:cubicBezTo>
                  <a:pt x="53" y="2249"/>
                  <a:pt x="44" y="2223"/>
                  <a:pt x="46" y="2196"/>
                </a:cubicBezTo>
                <a:lnTo>
                  <a:pt x="47" y="2181"/>
                </a:lnTo>
                <a:lnTo>
                  <a:pt x="48" y="2168"/>
                </a:lnTo>
                <a:lnTo>
                  <a:pt x="47" y="2173"/>
                </a:lnTo>
                <a:cubicBezTo>
                  <a:pt x="47" y="2120"/>
                  <a:pt x="90" y="2077"/>
                  <a:pt x="143" y="2077"/>
                </a:cubicBezTo>
                <a:cubicBezTo>
                  <a:pt x="196" y="2077"/>
                  <a:pt x="239" y="2120"/>
                  <a:pt x="239" y="2173"/>
                </a:cubicBezTo>
                <a:lnTo>
                  <a:pt x="239" y="2176"/>
                </a:lnTo>
                <a:lnTo>
                  <a:pt x="239" y="2183"/>
                </a:lnTo>
                <a:lnTo>
                  <a:pt x="238" y="2168"/>
                </a:lnTo>
                <a:lnTo>
                  <a:pt x="239" y="2174"/>
                </a:lnTo>
                <a:cubicBezTo>
                  <a:pt x="240" y="2179"/>
                  <a:pt x="240" y="2184"/>
                  <a:pt x="240" y="2189"/>
                </a:cubicBezTo>
                <a:lnTo>
                  <a:pt x="240" y="2192"/>
                </a:lnTo>
                <a:cubicBezTo>
                  <a:pt x="240" y="2243"/>
                  <a:pt x="201" y="2286"/>
                  <a:pt x="150" y="2288"/>
                </a:cubicBezTo>
                <a:cubicBezTo>
                  <a:pt x="99" y="2291"/>
                  <a:pt x="55" y="2254"/>
                  <a:pt x="49" y="2203"/>
                </a:cubicBezTo>
                <a:lnTo>
                  <a:pt x="48" y="2194"/>
                </a:lnTo>
                <a:lnTo>
                  <a:pt x="47" y="2192"/>
                </a:lnTo>
                <a:cubicBezTo>
                  <a:pt x="42" y="2164"/>
                  <a:pt x="49" y="2135"/>
                  <a:pt x="67" y="2113"/>
                </a:cubicBezTo>
                <a:cubicBezTo>
                  <a:pt x="85" y="2090"/>
                  <a:pt x="113" y="2077"/>
                  <a:pt x="141" y="2077"/>
                </a:cubicBezTo>
                <a:lnTo>
                  <a:pt x="142" y="2077"/>
                </a:lnTo>
                <a:lnTo>
                  <a:pt x="46" y="2173"/>
                </a:lnTo>
                <a:lnTo>
                  <a:pt x="46" y="2164"/>
                </a:lnTo>
                <a:lnTo>
                  <a:pt x="48" y="2145"/>
                </a:lnTo>
                <a:lnTo>
                  <a:pt x="143" y="2250"/>
                </a:lnTo>
                <a:lnTo>
                  <a:pt x="141" y="2250"/>
                </a:lnTo>
                <a:cubicBezTo>
                  <a:pt x="88" y="2250"/>
                  <a:pt x="45" y="2207"/>
                  <a:pt x="45" y="2154"/>
                </a:cubicBezTo>
                <a:cubicBezTo>
                  <a:pt x="45" y="2101"/>
                  <a:pt x="88" y="2058"/>
                  <a:pt x="141" y="2058"/>
                </a:cubicBezTo>
                <a:lnTo>
                  <a:pt x="144" y="2058"/>
                </a:lnTo>
                <a:lnTo>
                  <a:pt x="48" y="2154"/>
                </a:lnTo>
                <a:lnTo>
                  <a:pt x="48" y="2149"/>
                </a:lnTo>
                <a:lnTo>
                  <a:pt x="51" y="2173"/>
                </a:lnTo>
                <a:lnTo>
                  <a:pt x="50" y="2169"/>
                </a:lnTo>
                <a:lnTo>
                  <a:pt x="239" y="2145"/>
                </a:lnTo>
                <a:lnTo>
                  <a:pt x="239" y="2150"/>
                </a:lnTo>
                <a:lnTo>
                  <a:pt x="239" y="2154"/>
                </a:lnTo>
                <a:cubicBezTo>
                  <a:pt x="239" y="2207"/>
                  <a:pt x="196" y="2250"/>
                  <a:pt x="143" y="2250"/>
                </a:cubicBezTo>
                <a:cubicBezTo>
                  <a:pt x="90" y="2250"/>
                  <a:pt x="47" y="2207"/>
                  <a:pt x="47" y="2154"/>
                </a:cubicBezTo>
                <a:lnTo>
                  <a:pt x="47" y="2146"/>
                </a:lnTo>
                <a:lnTo>
                  <a:pt x="47" y="2135"/>
                </a:lnTo>
                <a:cubicBezTo>
                  <a:pt x="47" y="2125"/>
                  <a:pt x="49" y="2115"/>
                  <a:pt x="52" y="2105"/>
                </a:cubicBezTo>
                <a:lnTo>
                  <a:pt x="55" y="2096"/>
                </a:lnTo>
                <a:cubicBezTo>
                  <a:pt x="70" y="2051"/>
                  <a:pt x="115" y="2024"/>
                  <a:pt x="162" y="2032"/>
                </a:cubicBezTo>
                <a:cubicBezTo>
                  <a:pt x="208" y="2039"/>
                  <a:pt x="242" y="2079"/>
                  <a:pt x="242" y="2126"/>
                </a:cubicBezTo>
                <a:lnTo>
                  <a:pt x="242" y="2130"/>
                </a:lnTo>
                <a:lnTo>
                  <a:pt x="242" y="2135"/>
                </a:lnTo>
                <a:lnTo>
                  <a:pt x="146" y="2039"/>
                </a:lnTo>
                <a:lnTo>
                  <a:pt x="149" y="2039"/>
                </a:lnTo>
                <a:lnTo>
                  <a:pt x="53" y="2135"/>
                </a:lnTo>
                <a:lnTo>
                  <a:pt x="53" y="2131"/>
                </a:lnTo>
                <a:cubicBezTo>
                  <a:pt x="53" y="2125"/>
                  <a:pt x="54" y="2119"/>
                  <a:pt x="55" y="2113"/>
                </a:cubicBezTo>
                <a:lnTo>
                  <a:pt x="56" y="2108"/>
                </a:lnTo>
                <a:cubicBezTo>
                  <a:pt x="65" y="2063"/>
                  <a:pt x="105" y="2030"/>
                  <a:pt x="150" y="2030"/>
                </a:cubicBezTo>
                <a:lnTo>
                  <a:pt x="152" y="2030"/>
                </a:lnTo>
                <a:lnTo>
                  <a:pt x="67" y="2084"/>
                </a:lnTo>
                <a:lnTo>
                  <a:pt x="70" y="2078"/>
                </a:lnTo>
                <a:lnTo>
                  <a:pt x="72" y="2074"/>
                </a:lnTo>
                <a:cubicBezTo>
                  <a:pt x="90" y="2038"/>
                  <a:pt x="128" y="2017"/>
                  <a:pt x="168" y="2021"/>
                </a:cubicBezTo>
                <a:cubicBezTo>
                  <a:pt x="208" y="2025"/>
                  <a:pt x="241" y="2054"/>
                  <a:pt x="251" y="2093"/>
                </a:cubicBezTo>
                <a:lnTo>
                  <a:pt x="252" y="2097"/>
                </a:lnTo>
                <a:cubicBezTo>
                  <a:pt x="254" y="2105"/>
                  <a:pt x="254" y="2113"/>
                  <a:pt x="254" y="2120"/>
                </a:cubicBezTo>
                <a:lnTo>
                  <a:pt x="254" y="2126"/>
                </a:lnTo>
                <a:lnTo>
                  <a:pt x="158" y="2030"/>
                </a:lnTo>
                <a:lnTo>
                  <a:pt x="163" y="2030"/>
                </a:lnTo>
                <a:lnTo>
                  <a:pt x="68" y="2117"/>
                </a:lnTo>
                <a:lnTo>
                  <a:pt x="69" y="2107"/>
                </a:lnTo>
                <a:lnTo>
                  <a:pt x="68" y="2105"/>
                </a:lnTo>
                <a:lnTo>
                  <a:pt x="70" y="2086"/>
                </a:lnTo>
                <a:cubicBezTo>
                  <a:pt x="76" y="2040"/>
                  <a:pt x="114" y="2004"/>
                  <a:pt x="160" y="2002"/>
                </a:cubicBezTo>
                <a:cubicBezTo>
                  <a:pt x="206" y="1999"/>
                  <a:pt x="247" y="2029"/>
                  <a:pt x="259" y="2074"/>
                </a:cubicBezTo>
                <a:lnTo>
                  <a:pt x="261" y="2082"/>
                </a:lnTo>
                <a:lnTo>
                  <a:pt x="264" y="2099"/>
                </a:lnTo>
                <a:cubicBezTo>
                  <a:pt x="269" y="2127"/>
                  <a:pt x="261" y="2156"/>
                  <a:pt x="243" y="2178"/>
                </a:cubicBezTo>
                <a:cubicBezTo>
                  <a:pt x="225" y="2200"/>
                  <a:pt x="198" y="2212"/>
                  <a:pt x="169" y="2212"/>
                </a:cubicBezTo>
                <a:lnTo>
                  <a:pt x="168" y="2212"/>
                </a:lnTo>
                <a:cubicBezTo>
                  <a:pt x="142" y="2212"/>
                  <a:pt x="117" y="2201"/>
                  <a:pt x="98" y="2182"/>
                </a:cubicBezTo>
                <a:cubicBezTo>
                  <a:pt x="80" y="2163"/>
                  <a:pt x="71" y="2137"/>
                  <a:pt x="73" y="2110"/>
                </a:cubicBezTo>
                <a:lnTo>
                  <a:pt x="74" y="2095"/>
                </a:lnTo>
                <a:lnTo>
                  <a:pt x="75" y="2082"/>
                </a:lnTo>
                <a:lnTo>
                  <a:pt x="74" y="2088"/>
                </a:lnTo>
                <a:cubicBezTo>
                  <a:pt x="74" y="2035"/>
                  <a:pt x="117" y="1992"/>
                  <a:pt x="170" y="1992"/>
                </a:cubicBezTo>
                <a:lnTo>
                  <a:pt x="171" y="1992"/>
                </a:lnTo>
                <a:cubicBezTo>
                  <a:pt x="224" y="1992"/>
                  <a:pt x="267" y="2035"/>
                  <a:pt x="267" y="2088"/>
                </a:cubicBezTo>
                <a:lnTo>
                  <a:pt x="267" y="2091"/>
                </a:lnTo>
                <a:lnTo>
                  <a:pt x="267" y="2097"/>
                </a:lnTo>
                <a:cubicBezTo>
                  <a:pt x="267" y="2150"/>
                  <a:pt x="224" y="2193"/>
                  <a:pt x="171" y="2193"/>
                </a:cubicBezTo>
                <a:cubicBezTo>
                  <a:pt x="118" y="2193"/>
                  <a:pt x="75" y="2150"/>
                  <a:pt x="75" y="2097"/>
                </a:cubicBezTo>
                <a:lnTo>
                  <a:pt x="75" y="2093"/>
                </a:lnTo>
                <a:lnTo>
                  <a:pt x="75" y="2088"/>
                </a:lnTo>
                <a:cubicBezTo>
                  <a:pt x="75" y="2039"/>
                  <a:pt x="113" y="1998"/>
                  <a:pt x="162" y="1993"/>
                </a:cubicBezTo>
                <a:cubicBezTo>
                  <a:pt x="211" y="1988"/>
                  <a:pt x="256" y="2021"/>
                  <a:pt x="266" y="2070"/>
                </a:cubicBezTo>
                <a:lnTo>
                  <a:pt x="267" y="2075"/>
                </a:lnTo>
                <a:cubicBezTo>
                  <a:pt x="268" y="2081"/>
                  <a:pt x="268" y="2087"/>
                  <a:pt x="268" y="2093"/>
                </a:cubicBezTo>
                <a:lnTo>
                  <a:pt x="268" y="2097"/>
                </a:lnTo>
                <a:cubicBezTo>
                  <a:pt x="268" y="2150"/>
                  <a:pt x="225" y="2193"/>
                  <a:pt x="172" y="2193"/>
                </a:cubicBezTo>
                <a:cubicBezTo>
                  <a:pt x="119" y="2193"/>
                  <a:pt x="76" y="2150"/>
                  <a:pt x="76" y="2097"/>
                </a:cubicBezTo>
                <a:lnTo>
                  <a:pt x="76" y="2094"/>
                </a:lnTo>
                <a:lnTo>
                  <a:pt x="76" y="2088"/>
                </a:lnTo>
                <a:cubicBezTo>
                  <a:pt x="76" y="2084"/>
                  <a:pt x="77" y="2079"/>
                  <a:pt x="77" y="2075"/>
                </a:cubicBezTo>
                <a:lnTo>
                  <a:pt x="78" y="2068"/>
                </a:lnTo>
                <a:cubicBezTo>
                  <a:pt x="79" y="2062"/>
                  <a:pt x="81" y="2057"/>
                  <a:pt x="82" y="2051"/>
                </a:cubicBezTo>
                <a:lnTo>
                  <a:pt x="83" y="2048"/>
                </a:lnTo>
                <a:cubicBezTo>
                  <a:pt x="98" y="2003"/>
                  <a:pt x="143" y="1976"/>
                  <a:pt x="190" y="1984"/>
                </a:cubicBezTo>
                <a:cubicBezTo>
                  <a:pt x="236" y="1991"/>
                  <a:pt x="270" y="2031"/>
                  <a:pt x="270" y="2078"/>
                </a:cubicBezTo>
                <a:lnTo>
                  <a:pt x="270" y="2082"/>
                </a:lnTo>
                <a:lnTo>
                  <a:pt x="270" y="2089"/>
                </a:lnTo>
                <a:lnTo>
                  <a:pt x="270" y="2095"/>
                </a:lnTo>
                <a:lnTo>
                  <a:pt x="270" y="2097"/>
                </a:lnTo>
                <a:cubicBezTo>
                  <a:pt x="270" y="2150"/>
                  <a:pt x="227" y="2193"/>
                  <a:pt x="174" y="2193"/>
                </a:cubicBezTo>
                <a:cubicBezTo>
                  <a:pt x="121" y="2193"/>
                  <a:pt x="78" y="2150"/>
                  <a:pt x="78" y="2097"/>
                </a:cubicBezTo>
                <a:lnTo>
                  <a:pt x="78" y="2093"/>
                </a:lnTo>
                <a:lnTo>
                  <a:pt x="78" y="2085"/>
                </a:lnTo>
                <a:lnTo>
                  <a:pt x="80" y="2063"/>
                </a:lnTo>
                <a:cubicBezTo>
                  <a:pt x="80" y="2057"/>
                  <a:pt x="81" y="2050"/>
                  <a:pt x="83" y="2043"/>
                </a:cubicBezTo>
                <a:lnTo>
                  <a:pt x="85" y="2036"/>
                </a:lnTo>
                <a:lnTo>
                  <a:pt x="87" y="2029"/>
                </a:lnTo>
                <a:cubicBezTo>
                  <a:pt x="102" y="1984"/>
                  <a:pt x="147" y="1957"/>
                  <a:pt x="194" y="1965"/>
                </a:cubicBezTo>
                <a:cubicBezTo>
                  <a:pt x="240" y="1972"/>
                  <a:pt x="274" y="2012"/>
                  <a:pt x="274" y="2059"/>
                </a:cubicBezTo>
                <a:lnTo>
                  <a:pt x="274" y="2063"/>
                </a:lnTo>
                <a:cubicBezTo>
                  <a:pt x="274" y="2069"/>
                  <a:pt x="274" y="2074"/>
                  <a:pt x="273" y="2079"/>
                </a:cubicBezTo>
                <a:lnTo>
                  <a:pt x="272" y="2085"/>
                </a:lnTo>
                <a:lnTo>
                  <a:pt x="272" y="2054"/>
                </a:lnTo>
                <a:lnTo>
                  <a:pt x="273" y="2060"/>
                </a:lnTo>
                <a:lnTo>
                  <a:pt x="270" y="2045"/>
                </a:lnTo>
                <a:lnTo>
                  <a:pt x="271" y="2048"/>
                </a:lnTo>
                <a:lnTo>
                  <a:pt x="83" y="2078"/>
                </a:lnTo>
                <a:lnTo>
                  <a:pt x="83" y="2069"/>
                </a:lnTo>
                <a:lnTo>
                  <a:pt x="83" y="2059"/>
                </a:lnTo>
                <a:cubicBezTo>
                  <a:pt x="83" y="2012"/>
                  <a:pt x="118" y="1972"/>
                  <a:pt x="164" y="1965"/>
                </a:cubicBezTo>
                <a:cubicBezTo>
                  <a:pt x="211" y="1957"/>
                  <a:pt x="256" y="1984"/>
                  <a:pt x="271" y="2029"/>
                </a:cubicBezTo>
                <a:lnTo>
                  <a:pt x="272" y="2032"/>
                </a:lnTo>
                <a:cubicBezTo>
                  <a:pt x="273" y="2038"/>
                  <a:pt x="275" y="2043"/>
                  <a:pt x="276" y="2049"/>
                </a:cubicBezTo>
                <a:lnTo>
                  <a:pt x="277" y="2056"/>
                </a:lnTo>
                <a:lnTo>
                  <a:pt x="277" y="2060"/>
                </a:lnTo>
                <a:lnTo>
                  <a:pt x="274" y="2045"/>
                </a:lnTo>
                <a:lnTo>
                  <a:pt x="275" y="2048"/>
                </a:lnTo>
                <a:lnTo>
                  <a:pt x="92" y="2048"/>
                </a:lnTo>
                <a:lnTo>
                  <a:pt x="93" y="2045"/>
                </a:lnTo>
                <a:lnTo>
                  <a:pt x="88" y="2075"/>
                </a:lnTo>
                <a:lnTo>
                  <a:pt x="88" y="2069"/>
                </a:lnTo>
                <a:lnTo>
                  <a:pt x="88" y="2058"/>
                </a:lnTo>
                <a:lnTo>
                  <a:pt x="88" y="2050"/>
                </a:lnTo>
                <a:cubicBezTo>
                  <a:pt x="88" y="1997"/>
                  <a:pt x="131" y="1954"/>
                  <a:pt x="184" y="1954"/>
                </a:cubicBezTo>
                <a:cubicBezTo>
                  <a:pt x="237" y="1954"/>
                  <a:pt x="280" y="1997"/>
                  <a:pt x="280" y="2050"/>
                </a:cubicBezTo>
                <a:lnTo>
                  <a:pt x="280" y="2053"/>
                </a:lnTo>
                <a:lnTo>
                  <a:pt x="280" y="2059"/>
                </a:lnTo>
                <a:lnTo>
                  <a:pt x="280" y="2069"/>
                </a:lnTo>
                <a:cubicBezTo>
                  <a:pt x="280" y="2122"/>
                  <a:pt x="237" y="2165"/>
                  <a:pt x="184" y="2165"/>
                </a:cubicBezTo>
                <a:cubicBezTo>
                  <a:pt x="131" y="2165"/>
                  <a:pt x="88" y="2122"/>
                  <a:pt x="88" y="2069"/>
                </a:cubicBezTo>
                <a:lnTo>
                  <a:pt x="88" y="2066"/>
                </a:lnTo>
                <a:lnTo>
                  <a:pt x="88" y="2059"/>
                </a:lnTo>
                <a:lnTo>
                  <a:pt x="88" y="2050"/>
                </a:lnTo>
                <a:cubicBezTo>
                  <a:pt x="88" y="1997"/>
                  <a:pt x="131" y="1954"/>
                  <a:pt x="184" y="1954"/>
                </a:cubicBezTo>
                <a:lnTo>
                  <a:pt x="185" y="1954"/>
                </a:lnTo>
                <a:lnTo>
                  <a:pt x="90" y="2041"/>
                </a:lnTo>
                <a:lnTo>
                  <a:pt x="91" y="2031"/>
                </a:lnTo>
                <a:lnTo>
                  <a:pt x="90" y="2031"/>
                </a:lnTo>
                <a:lnTo>
                  <a:pt x="186" y="2127"/>
                </a:lnTo>
                <a:lnTo>
                  <a:pt x="185" y="2127"/>
                </a:lnTo>
                <a:cubicBezTo>
                  <a:pt x="132" y="2127"/>
                  <a:pt x="89" y="2084"/>
                  <a:pt x="89" y="2031"/>
                </a:cubicBezTo>
                <a:cubicBezTo>
                  <a:pt x="89" y="1978"/>
                  <a:pt x="132" y="1935"/>
                  <a:pt x="185" y="1935"/>
                </a:cubicBezTo>
                <a:lnTo>
                  <a:pt x="186" y="1935"/>
                </a:lnTo>
                <a:lnTo>
                  <a:pt x="90" y="2031"/>
                </a:lnTo>
                <a:lnTo>
                  <a:pt x="90" y="2025"/>
                </a:lnTo>
                <a:lnTo>
                  <a:pt x="93" y="2049"/>
                </a:lnTo>
                <a:lnTo>
                  <a:pt x="92" y="2045"/>
                </a:lnTo>
                <a:lnTo>
                  <a:pt x="281" y="2011"/>
                </a:lnTo>
                <a:lnTo>
                  <a:pt x="282" y="2020"/>
                </a:lnTo>
                <a:lnTo>
                  <a:pt x="282" y="2040"/>
                </a:lnTo>
                <a:cubicBezTo>
                  <a:pt x="282" y="2093"/>
                  <a:pt x="239" y="2136"/>
                  <a:pt x="186" y="2136"/>
                </a:cubicBezTo>
                <a:lnTo>
                  <a:pt x="184" y="2136"/>
                </a:lnTo>
                <a:cubicBezTo>
                  <a:pt x="131" y="2136"/>
                  <a:pt x="88" y="2093"/>
                  <a:pt x="88" y="2040"/>
                </a:cubicBezTo>
                <a:lnTo>
                  <a:pt x="88" y="2026"/>
                </a:lnTo>
                <a:lnTo>
                  <a:pt x="90" y="2006"/>
                </a:lnTo>
                <a:cubicBezTo>
                  <a:pt x="93" y="1955"/>
                  <a:pt x="135" y="1916"/>
                  <a:pt x="185" y="1916"/>
                </a:cubicBezTo>
                <a:lnTo>
                  <a:pt x="186" y="1916"/>
                </a:lnTo>
                <a:lnTo>
                  <a:pt x="90" y="2012"/>
                </a:lnTo>
                <a:lnTo>
                  <a:pt x="90" y="2001"/>
                </a:lnTo>
                <a:lnTo>
                  <a:pt x="90" y="2005"/>
                </a:lnTo>
                <a:lnTo>
                  <a:pt x="277" y="2024"/>
                </a:lnTo>
                <a:lnTo>
                  <a:pt x="276" y="2027"/>
                </a:lnTo>
                <a:lnTo>
                  <a:pt x="280" y="1996"/>
                </a:lnTo>
                <a:lnTo>
                  <a:pt x="280" y="2002"/>
                </a:lnTo>
                <a:lnTo>
                  <a:pt x="280" y="2009"/>
                </a:lnTo>
                <a:lnTo>
                  <a:pt x="280" y="2012"/>
                </a:lnTo>
                <a:lnTo>
                  <a:pt x="89" y="2001"/>
                </a:lnTo>
                <a:lnTo>
                  <a:pt x="90" y="1993"/>
                </a:lnTo>
                <a:lnTo>
                  <a:pt x="91" y="1985"/>
                </a:lnTo>
                <a:lnTo>
                  <a:pt x="90" y="1981"/>
                </a:lnTo>
                <a:lnTo>
                  <a:pt x="90" y="1974"/>
                </a:lnTo>
                <a:lnTo>
                  <a:pt x="282" y="1986"/>
                </a:lnTo>
                <a:lnTo>
                  <a:pt x="281" y="1994"/>
                </a:lnTo>
                <a:lnTo>
                  <a:pt x="280" y="2002"/>
                </a:lnTo>
                <a:lnTo>
                  <a:pt x="184" y="1897"/>
                </a:lnTo>
                <a:lnTo>
                  <a:pt x="185" y="1897"/>
                </a:lnTo>
                <a:lnTo>
                  <a:pt x="186" y="1897"/>
                </a:lnTo>
                <a:lnTo>
                  <a:pt x="90" y="1993"/>
                </a:lnTo>
                <a:lnTo>
                  <a:pt x="90" y="1983"/>
                </a:lnTo>
                <a:lnTo>
                  <a:pt x="90" y="1985"/>
                </a:lnTo>
                <a:lnTo>
                  <a:pt x="185" y="2070"/>
                </a:lnTo>
                <a:lnTo>
                  <a:pt x="184" y="2070"/>
                </a:lnTo>
                <a:lnTo>
                  <a:pt x="183" y="2070"/>
                </a:lnTo>
                <a:cubicBezTo>
                  <a:pt x="155" y="2070"/>
                  <a:pt x="128" y="2058"/>
                  <a:pt x="110" y="2037"/>
                </a:cubicBezTo>
                <a:cubicBezTo>
                  <a:pt x="92" y="2015"/>
                  <a:pt x="84" y="1987"/>
                  <a:pt x="89" y="1959"/>
                </a:cubicBezTo>
                <a:lnTo>
                  <a:pt x="90" y="1953"/>
                </a:lnTo>
                <a:cubicBezTo>
                  <a:pt x="91" y="1943"/>
                  <a:pt x="94" y="1934"/>
                  <a:pt x="99" y="1926"/>
                </a:cubicBezTo>
                <a:lnTo>
                  <a:pt x="101" y="1922"/>
                </a:lnTo>
                <a:cubicBezTo>
                  <a:pt x="121" y="1882"/>
                  <a:pt x="165" y="1861"/>
                  <a:pt x="209" y="1871"/>
                </a:cubicBezTo>
                <a:cubicBezTo>
                  <a:pt x="252" y="1881"/>
                  <a:pt x="282" y="1920"/>
                  <a:pt x="282" y="1964"/>
                </a:cubicBezTo>
                <a:lnTo>
                  <a:pt x="282" y="1968"/>
                </a:lnTo>
                <a:lnTo>
                  <a:pt x="282" y="1974"/>
                </a:lnTo>
                <a:cubicBezTo>
                  <a:pt x="282" y="2027"/>
                  <a:pt x="239" y="2070"/>
                  <a:pt x="186" y="2070"/>
                </a:cubicBezTo>
                <a:lnTo>
                  <a:pt x="184" y="2070"/>
                </a:lnTo>
                <a:cubicBezTo>
                  <a:pt x="131" y="2070"/>
                  <a:pt x="88" y="2027"/>
                  <a:pt x="88" y="1974"/>
                </a:cubicBezTo>
                <a:lnTo>
                  <a:pt x="88" y="1960"/>
                </a:lnTo>
                <a:lnTo>
                  <a:pt x="88" y="1945"/>
                </a:lnTo>
                <a:lnTo>
                  <a:pt x="88" y="1934"/>
                </a:lnTo>
                <a:lnTo>
                  <a:pt x="90" y="1950"/>
                </a:lnTo>
                <a:lnTo>
                  <a:pt x="89" y="1944"/>
                </a:lnTo>
                <a:cubicBezTo>
                  <a:pt x="88" y="1939"/>
                  <a:pt x="87" y="1934"/>
                  <a:pt x="87" y="1928"/>
                </a:cubicBezTo>
                <a:lnTo>
                  <a:pt x="87" y="1926"/>
                </a:lnTo>
                <a:cubicBezTo>
                  <a:pt x="87" y="1873"/>
                  <a:pt x="130" y="1830"/>
                  <a:pt x="183" y="1830"/>
                </a:cubicBezTo>
                <a:cubicBezTo>
                  <a:pt x="236" y="1830"/>
                  <a:pt x="279" y="1873"/>
                  <a:pt x="279" y="1926"/>
                </a:cubicBezTo>
                <a:lnTo>
                  <a:pt x="279" y="1931"/>
                </a:lnTo>
                <a:lnTo>
                  <a:pt x="280" y="1930"/>
                </a:lnTo>
                <a:lnTo>
                  <a:pt x="281" y="1939"/>
                </a:lnTo>
                <a:lnTo>
                  <a:pt x="281" y="1955"/>
                </a:lnTo>
                <a:lnTo>
                  <a:pt x="94" y="1925"/>
                </a:lnTo>
                <a:lnTo>
                  <a:pt x="95" y="1922"/>
                </a:lnTo>
                <a:lnTo>
                  <a:pt x="90" y="1952"/>
                </a:lnTo>
                <a:lnTo>
                  <a:pt x="90" y="1945"/>
                </a:lnTo>
                <a:lnTo>
                  <a:pt x="186" y="2041"/>
                </a:lnTo>
                <a:lnTo>
                  <a:pt x="185" y="2041"/>
                </a:lnTo>
                <a:cubicBezTo>
                  <a:pt x="132" y="2041"/>
                  <a:pt x="89" y="1998"/>
                  <a:pt x="89" y="1945"/>
                </a:cubicBezTo>
                <a:lnTo>
                  <a:pt x="89" y="1937"/>
                </a:lnTo>
                <a:lnTo>
                  <a:pt x="89" y="1926"/>
                </a:lnTo>
                <a:lnTo>
                  <a:pt x="91" y="1907"/>
                </a:lnTo>
                <a:lnTo>
                  <a:pt x="90" y="1907"/>
                </a:lnTo>
                <a:lnTo>
                  <a:pt x="186" y="2003"/>
                </a:lnTo>
                <a:lnTo>
                  <a:pt x="184" y="2003"/>
                </a:lnTo>
                <a:lnTo>
                  <a:pt x="280" y="1917"/>
                </a:lnTo>
                <a:lnTo>
                  <a:pt x="279" y="1927"/>
                </a:lnTo>
                <a:lnTo>
                  <a:pt x="279" y="1926"/>
                </a:lnTo>
                <a:lnTo>
                  <a:pt x="116" y="1859"/>
                </a:lnTo>
                <a:lnTo>
                  <a:pt x="118" y="1857"/>
                </a:lnTo>
                <a:lnTo>
                  <a:pt x="92" y="1901"/>
                </a:lnTo>
                <a:lnTo>
                  <a:pt x="94" y="1893"/>
                </a:lnTo>
                <a:lnTo>
                  <a:pt x="91" y="1916"/>
                </a:lnTo>
                <a:lnTo>
                  <a:pt x="91" y="1907"/>
                </a:lnTo>
                <a:lnTo>
                  <a:pt x="91" y="1907"/>
                </a:lnTo>
                <a:lnTo>
                  <a:pt x="186" y="1993"/>
                </a:lnTo>
                <a:lnTo>
                  <a:pt x="185" y="1993"/>
                </a:lnTo>
                <a:lnTo>
                  <a:pt x="281" y="1897"/>
                </a:lnTo>
                <a:lnTo>
                  <a:pt x="281" y="1903"/>
                </a:lnTo>
                <a:lnTo>
                  <a:pt x="281" y="1907"/>
                </a:lnTo>
                <a:cubicBezTo>
                  <a:pt x="281" y="1960"/>
                  <a:pt x="238" y="2003"/>
                  <a:pt x="185" y="2003"/>
                </a:cubicBezTo>
                <a:cubicBezTo>
                  <a:pt x="132" y="2003"/>
                  <a:pt x="89" y="1960"/>
                  <a:pt x="89" y="1907"/>
                </a:cubicBezTo>
                <a:lnTo>
                  <a:pt x="89" y="1903"/>
                </a:lnTo>
                <a:lnTo>
                  <a:pt x="89" y="1897"/>
                </a:lnTo>
                <a:cubicBezTo>
                  <a:pt x="89" y="1844"/>
                  <a:pt x="132" y="1801"/>
                  <a:pt x="185" y="1801"/>
                </a:cubicBezTo>
                <a:lnTo>
                  <a:pt x="186" y="1801"/>
                </a:lnTo>
                <a:lnTo>
                  <a:pt x="91" y="1908"/>
                </a:lnTo>
                <a:lnTo>
                  <a:pt x="90" y="1899"/>
                </a:lnTo>
                <a:lnTo>
                  <a:pt x="90" y="1898"/>
                </a:lnTo>
                <a:cubicBezTo>
                  <a:pt x="89" y="1893"/>
                  <a:pt x="88" y="1888"/>
                  <a:pt x="88" y="1882"/>
                </a:cubicBezTo>
                <a:lnTo>
                  <a:pt x="88" y="1878"/>
                </a:lnTo>
                <a:cubicBezTo>
                  <a:pt x="88" y="1825"/>
                  <a:pt x="131" y="1782"/>
                  <a:pt x="184" y="1782"/>
                </a:cubicBezTo>
                <a:cubicBezTo>
                  <a:pt x="237" y="1782"/>
                  <a:pt x="280" y="1825"/>
                  <a:pt x="280" y="1878"/>
                </a:cubicBezTo>
                <a:lnTo>
                  <a:pt x="280" y="1882"/>
                </a:lnTo>
                <a:lnTo>
                  <a:pt x="280" y="1869"/>
                </a:lnTo>
                <a:lnTo>
                  <a:pt x="281" y="1876"/>
                </a:lnTo>
                <a:cubicBezTo>
                  <a:pt x="281" y="1880"/>
                  <a:pt x="281" y="1885"/>
                  <a:pt x="281" y="1889"/>
                </a:cubicBezTo>
                <a:lnTo>
                  <a:pt x="281" y="1895"/>
                </a:lnTo>
                <a:lnTo>
                  <a:pt x="281" y="1897"/>
                </a:lnTo>
                <a:cubicBezTo>
                  <a:pt x="281" y="1950"/>
                  <a:pt x="238" y="1993"/>
                  <a:pt x="185" y="1993"/>
                </a:cubicBezTo>
                <a:cubicBezTo>
                  <a:pt x="132" y="1993"/>
                  <a:pt x="89" y="1950"/>
                  <a:pt x="89" y="1897"/>
                </a:cubicBezTo>
                <a:lnTo>
                  <a:pt x="89" y="1893"/>
                </a:lnTo>
                <a:lnTo>
                  <a:pt x="89" y="1884"/>
                </a:lnTo>
                <a:lnTo>
                  <a:pt x="89" y="1886"/>
                </a:lnTo>
                <a:lnTo>
                  <a:pt x="88" y="1869"/>
                </a:lnTo>
                <a:cubicBezTo>
                  <a:pt x="88" y="1825"/>
                  <a:pt x="119" y="1786"/>
                  <a:pt x="162" y="1776"/>
                </a:cubicBezTo>
                <a:cubicBezTo>
                  <a:pt x="206" y="1766"/>
                  <a:pt x="250" y="1787"/>
                  <a:pt x="270" y="1827"/>
                </a:cubicBezTo>
                <a:lnTo>
                  <a:pt x="271" y="1829"/>
                </a:lnTo>
                <a:cubicBezTo>
                  <a:pt x="276" y="1838"/>
                  <a:pt x="279" y="1848"/>
                  <a:pt x="281" y="1858"/>
                </a:cubicBezTo>
                <a:lnTo>
                  <a:pt x="282" y="1865"/>
                </a:lnTo>
                <a:lnTo>
                  <a:pt x="283" y="1881"/>
                </a:lnTo>
                <a:lnTo>
                  <a:pt x="283" y="1897"/>
                </a:lnTo>
                <a:cubicBezTo>
                  <a:pt x="283" y="1948"/>
                  <a:pt x="244" y="1990"/>
                  <a:pt x="193" y="1993"/>
                </a:cubicBezTo>
                <a:cubicBezTo>
                  <a:pt x="143" y="1996"/>
                  <a:pt x="98" y="1960"/>
                  <a:pt x="92" y="1909"/>
                </a:cubicBezTo>
                <a:lnTo>
                  <a:pt x="91" y="1901"/>
                </a:lnTo>
                <a:lnTo>
                  <a:pt x="90" y="1878"/>
                </a:lnTo>
                <a:cubicBezTo>
                  <a:pt x="90" y="1862"/>
                  <a:pt x="95" y="1846"/>
                  <a:pt x="103" y="1832"/>
                </a:cubicBezTo>
                <a:lnTo>
                  <a:pt x="108" y="1823"/>
                </a:lnTo>
                <a:cubicBezTo>
                  <a:pt x="124" y="1792"/>
                  <a:pt x="157" y="1773"/>
                  <a:pt x="191" y="1773"/>
                </a:cubicBezTo>
                <a:lnTo>
                  <a:pt x="194" y="1773"/>
                </a:lnTo>
                <a:lnTo>
                  <a:pt x="109" y="1827"/>
                </a:lnTo>
                <a:lnTo>
                  <a:pt x="114" y="1817"/>
                </a:lnTo>
                <a:lnTo>
                  <a:pt x="104" y="1849"/>
                </a:lnTo>
                <a:lnTo>
                  <a:pt x="105" y="1840"/>
                </a:lnTo>
                <a:lnTo>
                  <a:pt x="106" y="1831"/>
                </a:lnTo>
                <a:cubicBezTo>
                  <a:pt x="111" y="1782"/>
                  <a:pt x="152" y="1744"/>
                  <a:pt x="201" y="1744"/>
                </a:cubicBezTo>
                <a:lnTo>
                  <a:pt x="207" y="1744"/>
                </a:lnTo>
                <a:lnTo>
                  <a:pt x="116" y="1810"/>
                </a:lnTo>
                <a:lnTo>
                  <a:pt x="118" y="1804"/>
                </a:lnTo>
                <a:lnTo>
                  <a:pt x="119" y="1801"/>
                </a:lnTo>
                <a:cubicBezTo>
                  <a:pt x="133" y="1759"/>
                  <a:pt x="174" y="1732"/>
                  <a:pt x="218" y="1736"/>
                </a:cubicBezTo>
                <a:cubicBezTo>
                  <a:pt x="262" y="1739"/>
                  <a:pt x="298" y="1772"/>
                  <a:pt x="305" y="1816"/>
                </a:cubicBezTo>
                <a:lnTo>
                  <a:pt x="306" y="1822"/>
                </a:lnTo>
                <a:lnTo>
                  <a:pt x="308" y="1836"/>
                </a:lnTo>
                <a:lnTo>
                  <a:pt x="309" y="1845"/>
                </a:lnTo>
                <a:lnTo>
                  <a:pt x="309" y="1859"/>
                </a:lnTo>
                <a:cubicBezTo>
                  <a:pt x="309" y="1912"/>
                  <a:pt x="266" y="1955"/>
                  <a:pt x="213" y="1955"/>
                </a:cubicBezTo>
                <a:cubicBezTo>
                  <a:pt x="160" y="1955"/>
                  <a:pt x="117" y="1912"/>
                  <a:pt x="117" y="1859"/>
                </a:cubicBezTo>
                <a:lnTo>
                  <a:pt x="117" y="1857"/>
                </a:lnTo>
                <a:lnTo>
                  <a:pt x="117" y="1852"/>
                </a:lnTo>
                <a:lnTo>
                  <a:pt x="117" y="1840"/>
                </a:lnTo>
                <a:cubicBezTo>
                  <a:pt x="117" y="1787"/>
                  <a:pt x="160" y="1744"/>
                  <a:pt x="213" y="1744"/>
                </a:cubicBezTo>
                <a:lnTo>
                  <a:pt x="215" y="1744"/>
                </a:lnTo>
                <a:lnTo>
                  <a:pt x="121" y="1825"/>
                </a:lnTo>
                <a:lnTo>
                  <a:pt x="122" y="1819"/>
                </a:lnTo>
                <a:lnTo>
                  <a:pt x="120" y="1834"/>
                </a:lnTo>
                <a:lnTo>
                  <a:pt x="120" y="1825"/>
                </a:lnTo>
                <a:lnTo>
                  <a:pt x="122" y="1806"/>
                </a:lnTo>
                <a:lnTo>
                  <a:pt x="121" y="1812"/>
                </a:lnTo>
                <a:cubicBezTo>
                  <a:pt x="121" y="1768"/>
                  <a:pt x="152" y="1729"/>
                  <a:pt x="195" y="1719"/>
                </a:cubicBezTo>
                <a:cubicBezTo>
                  <a:pt x="239" y="1709"/>
                  <a:pt x="283" y="1730"/>
                  <a:pt x="303" y="1770"/>
                </a:cubicBezTo>
                <a:lnTo>
                  <a:pt x="304" y="1772"/>
                </a:lnTo>
                <a:cubicBezTo>
                  <a:pt x="311" y="1785"/>
                  <a:pt x="314" y="1800"/>
                  <a:pt x="314" y="1814"/>
                </a:cubicBezTo>
                <a:lnTo>
                  <a:pt x="314" y="1820"/>
                </a:lnTo>
                <a:lnTo>
                  <a:pt x="314" y="1827"/>
                </a:lnTo>
                <a:lnTo>
                  <a:pt x="312" y="1804"/>
                </a:lnTo>
                <a:lnTo>
                  <a:pt x="313" y="1808"/>
                </a:lnTo>
                <a:lnTo>
                  <a:pt x="128" y="1801"/>
                </a:lnTo>
                <a:lnTo>
                  <a:pt x="129" y="1798"/>
                </a:lnTo>
                <a:lnTo>
                  <a:pt x="124" y="1828"/>
                </a:lnTo>
                <a:lnTo>
                  <a:pt x="124" y="1821"/>
                </a:lnTo>
                <a:lnTo>
                  <a:pt x="126" y="1802"/>
                </a:lnTo>
                <a:lnTo>
                  <a:pt x="125" y="1802"/>
                </a:lnTo>
                <a:cubicBezTo>
                  <a:pt x="125" y="1753"/>
                  <a:pt x="164" y="1711"/>
                  <a:pt x="214" y="1707"/>
                </a:cubicBezTo>
                <a:cubicBezTo>
                  <a:pt x="263" y="1703"/>
                  <a:pt x="308" y="1737"/>
                  <a:pt x="316" y="1787"/>
                </a:cubicBezTo>
                <a:lnTo>
                  <a:pt x="317" y="1793"/>
                </a:lnTo>
                <a:cubicBezTo>
                  <a:pt x="318" y="1798"/>
                  <a:pt x="318" y="1803"/>
                  <a:pt x="318" y="1808"/>
                </a:cubicBezTo>
                <a:lnTo>
                  <a:pt x="318" y="1812"/>
                </a:lnTo>
                <a:cubicBezTo>
                  <a:pt x="318" y="1865"/>
                  <a:pt x="275" y="1908"/>
                  <a:pt x="222" y="1908"/>
                </a:cubicBezTo>
                <a:cubicBezTo>
                  <a:pt x="169" y="1908"/>
                  <a:pt x="126" y="1865"/>
                  <a:pt x="126" y="1812"/>
                </a:cubicBezTo>
                <a:lnTo>
                  <a:pt x="126" y="1807"/>
                </a:lnTo>
                <a:lnTo>
                  <a:pt x="126" y="1802"/>
                </a:lnTo>
                <a:cubicBezTo>
                  <a:pt x="126" y="1749"/>
                  <a:pt x="169" y="1706"/>
                  <a:pt x="222" y="1706"/>
                </a:cubicBezTo>
                <a:cubicBezTo>
                  <a:pt x="275" y="1706"/>
                  <a:pt x="318" y="1749"/>
                  <a:pt x="318" y="1802"/>
                </a:cubicBezTo>
                <a:lnTo>
                  <a:pt x="318" y="1812"/>
                </a:lnTo>
                <a:cubicBezTo>
                  <a:pt x="318" y="1818"/>
                  <a:pt x="318" y="1823"/>
                  <a:pt x="317" y="1828"/>
                </a:cubicBezTo>
                <a:lnTo>
                  <a:pt x="316" y="1834"/>
                </a:lnTo>
                <a:lnTo>
                  <a:pt x="317" y="1818"/>
                </a:lnTo>
                <a:lnTo>
                  <a:pt x="317" y="1821"/>
                </a:lnTo>
                <a:lnTo>
                  <a:pt x="126" y="1808"/>
                </a:lnTo>
                <a:lnTo>
                  <a:pt x="127" y="1801"/>
                </a:lnTo>
                <a:lnTo>
                  <a:pt x="130" y="1787"/>
                </a:lnTo>
                <a:lnTo>
                  <a:pt x="128" y="1802"/>
                </a:lnTo>
                <a:lnTo>
                  <a:pt x="128" y="1790"/>
                </a:lnTo>
                <a:lnTo>
                  <a:pt x="129" y="1804"/>
                </a:lnTo>
                <a:lnTo>
                  <a:pt x="128" y="1797"/>
                </a:lnTo>
                <a:lnTo>
                  <a:pt x="315" y="1814"/>
                </a:lnTo>
                <a:lnTo>
                  <a:pt x="314" y="1817"/>
                </a:lnTo>
                <a:lnTo>
                  <a:pt x="318" y="1786"/>
                </a:lnTo>
                <a:lnTo>
                  <a:pt x="318" y="1793"/>
                </a:lnTo>
                <a:lnTo>
                  <a:pt x="318" y="1799"/>
                </a:lnTo>
                <a:lnTo>
                  <a:pt x="318" y="1802"/>
                </a:lnTo>
                <a:cubicBezTo>
                  <a:pt x="318" y="1855"/>
                  <a:pt x="275" y="1898"/>
                  <a:pt x="222" y="1898"/>
                </a:cubicBezTo>
                <a:cubicBezTo>
                  <a:pt x="169" y="1898"/>
                  <a:pt x="126" y="1855"/>
                  <a:pt x="126" y="1802"/>
                </a:cubicBezTo>
                <a:lnTo>
                  <a:pt x="126" y="1799"/>
                </a:lnTo>
                <a:lnTo>
                  <a:pt x="126" y="1793"/>
                </a:lnTo>
                <a:lnTo>
                  <a:pt x="126" y="1783"/>
                </a:lnTo>
                <a:cubicBezTo>
                  <a:pt x="126" y="1734"/>
                  <a:pt x="164" y="1693"/>
                  <a:pt x="213" y="1688"/>
                </a:cubicBezTo>
                <a:cubicBezTo>
                  <a:pt x="262" y="1683"/>
                  <a:pt x="307" y="1716"/>
                  <a:pt x="317" y="1765"/>
                </a:cubicBezTo>
                <a:lnTo>
                  <a:pt x="318" y="1770"/>
                </a:lnTo>
                <a:cubicBezTo>
                  <a:pt x="319" y="1776"/>
                  <a:pt x="319" y="1782"/>
                  <a:pt x="319" y="1788"/>
                </a:cubicBezTo>
                <a:lnTo>
                  <a:pt x="319" y="1793"/>
                </a:lnTo>
                <a:lnTo>
                  <a:pt x="130" y="1770"/>
                </a:lnTo>
                <a:lnTo>
                  <a:pt x="131" y="1766"/>
                </a:lnTo>
                <a:lnTo>
                  <a:pt x="128" y="1789"/>
                </a:lnTo>
                <a:lnTo>
                  <a:pt x="128" y="1783"/>
                </a:lnTo>
                <a:lnTo>
                  <a:pt x="224" y="1879"/>
                </a:lnTo>
                <a:lnTo>
                  <a:pt x="223" y="1879"/>
                </a:lnTo>
                <a:lnTo>
                  <a:pt x="221" y="1879"/>
                </a:lnTo>
                <a:cubicBezTo>
                  <a:pt x="194" y="1879"/>
                  <a:pt x="168" y="1868"/>
                  <a:pt x="150" y="1847"/>
                </a:cubicBezTo>
                <a:cubicBezTo>
                  <a:pt x="132" y="1827"/>
                  <a:pt x="123" y="1800"/>
                  <a:pt x="126" y="1773"/>
                </a:cubicBezTo>
                <a:lnTo>
                  <a:pt x="127" y="1764"/>
                </a:lnTo>
                <a:lnTo>
                  <a:pt x="126" y="1764"/>
                </a:lnTo>
                <a:cubicBezTo>
                  <a:pt x="126" y="1711"/>
                  <a:pt x="169" y="1668"/>
                  <a:pt x="222" y="1668"/>
                </a:cubicBezTo>
                <a:lnTo>
                  <a:pt x="224" y="1668"/>
                </a:lnTo>
                <a:cubicBezTo>
                  <a:pt x="253" y="1668"/>
                  <a:pt x="280" y="1681"/>
                  <a:pt x="299" y="1704"/>
                </a:cubicBezTo>
                <a:cubicBezTo>
                  <a:pt x="317" y="1726"/>
                  <a:pt x="324" y="1755"/>
                  <a:pt x="319" y="1783"/>
                </a:cubicBezTo>
                <a:lnTo>
                  <a:pt x="317" y="1793"/>
                </a:lnTo>
                <a:lnTo>
                  <a:pt x="222" y="1678"/>
                </a:lnTo>
                <a:lnTo>
                  <a:pt x="224" y="1678"/>
                </a:lnTo>
                <a:lnTo>
                  <a:pt x="130" y="1793"/>
                </a:lnTo>
                <a:lnTo>
                  <a:pt x="128" y="1783"/>
                </a:lnTo>
                <a:lnTo>
                  <a:pt x="222" y="1860"/>
                </a:lnTo>
                <a:lnTo>
                  <a:pt x="221" y="1860"/>
                </a:lnTo>
                <a:cubicBezTo>
                  <a:pt x="168" y="1860"/>
                  <a:pt x="125" y="1817"/>
                  <a:pt x="125" y="1764"/>
                </a:cubicBezTo>
                <a:lnTo>
                  <a:pt x="125" y="1755"/>
                </a:lnTo>
                <a:lnTo>
                  <a:pt x="125" y="1745"/>
                </a:lnTo>
                <a:cubicBezTo>
                  <a:pt x="125" y="1740"/>
                  <a:pt x="126" y="1735"/>
                  <a:pt x="127" y="1730"/>
                </a:cubicBezTo>
                <a:lnTo>
                  <a:pt x="128" y="1724"/>
                </a:lnTo>
                <a:lnTo>
                  <a:pt x="126" y="1739"/>
                </a:lnTo>
                <a:lnTo>
                  <a:pt x="126" y="1736"/>
                </a:lnTo>
                <a:cubicBezTo>
                  <a:pt x="126" y="1683"/>
                  <a:pt x="169" y="1640"/>
                  <a:pt x="222" y="1640"/>
                </a:cubicBezTo>
                <a:cubicBezTo>
                  <a:pt x="275" y="1640"/>
                  <a:pt x="318" y="1683"/>
                  <a:pt x="318" y="1736"/>
                </a:cubicBezTo>
                <a:lnTo>
                  <a:pt x="318" y="1740"/>
                </a:lnTo>
                <a:lnTo>
                  <a:pt x="317" y="1722"/>
                </a:lnTo>
                <a:lnTo>
                  <a:pt x="318" y="1727"/>
                </a:lnTo>
                <a:lnTo>
                  <a:pt x="223" y="1649"/>
                </a:lnTo>
                <a:lnTo>
                  <a:pt x="224" y="1649"/>
                </a:lnTo>
                <a:lnTo>
                  <a:pt x="225" y="1649"/>
                </a:lnTo>
                <a:lnTo>
                  <a:pt x="131" y="1764"/>
                </a:lnTo>
                <a:lnTo>
                  <a:pt x="130" y="1759"/>
                </a:lnTo>
                <a:lnTo>
                  <a:pt x="130" y="1760"/>
                </a:lnTo>
                <a:lnTo>
                  <a:pt x="318" y="1755"/>
                </a:lnTo>
                <a:lnTo>
                  <a:pt x="317" y="1760"/>
                </a:lnTo>
                <a:lnTo>
                  <a:pt x="318" y="1741"/>
                </a:lnTo>
                <a:lnTo>
                  <a:pt x="318" y="1745"/>
                </a:lnTo>
                <a:lnTo>
                  <a:pt x="127" y="1734"/>
                </a:lnTo>
                <a:lnTo>
                  <a:pt x="128" y="1726"/>
                </a:lnTo>
                <a:lnTo>
                  <a:pt x="129" y="1718"/>
                </a:lnTo>
                <a:lnTo>
                  <a:pt x="224" y="1822"/>
                </a:lnTo>
                <a:lnTo>
                  <a:pt x="222" y="1822"/>
                </a:lnTo>
                <a:cubicBezTo>
                  <a:pt x="176" y="1822"/>
                  <a:pt x="135" y="1789"/>
                  <a:pt x="128" y="1742"/>
                </a:cubicBezTo>
                <a:lnTo>
                  <a:pt x="127" y="1736"/>
                </a:lnTo>
                <a:cubicBezTo>
                  <a:pt x="126" y="1731"/>
                  <a:pt x="125" y="1726"/>
                  <a:pt x="125" y="1720"/>
                </a:cubicBezTo>
                <a:lnTo>
                  <a:pt x="125" y="1717"/>
                </a:lnTo>
                <a:cubicBezTo>
                  <a:pt x="125" y="1668"/>
                  <a:pt x="164" y="1626"/>
                  <a:pt x="214" y="1622"/>
                </a:cubicBezTo>
                <a:cubicBezTo>
                  <a:pt x="263" y="1618"/>
                  <a:pt x="308" y="1652"/>
                  <a:pt x="316" y="1702"/>
                </a:cubicBezTo>
                <a:lnTo>
                  <a:pt x="317" y="1708"/>
                </a:lnTo>
                <a:lnTo>
                  <a:pt x="319" y="1726"/>
                </a:lnTo>
                <a:lnTo>
                  <a:pt x="320" y="1733"/>
                </a:lnTo>
                <a:lnTo>
                  <a:pt x="320" y="1745"/>
                </a:lnTo>
                <a:cubicBezTo>
                  <a:pt x="320" y="1798"/>
                  <a:pt x="277" y="1841"/>
                  <a:pt x="224" y="1841"/>
                </a:cubicBezTo>
                <a:cubicBezTo>
                  <a:pt x="171" y="1841"/>
                  <a:pt x="128" y="1798"/>
                  <a:pt x="128" y="1745"/>
                </a:cubicBezTo>
                <a:lnTo>
                  <a:pt x="128" y="1737"/>
                </a:lnTo>
                <a:lnTo>
                  <a:pt x="128" y="1723"/>
                </a:lnTo>
                <a:lnTo>
                  <a:pt x="128" y="1713"/>
                </a:lnTo>
                <a:lnTo>
                  <a:pt x="127" y="1698"/>
                </a:lnTo>
                <a:lnTo>
                  <a:pt x="309" y="1741"/>
                </a:lnTo>
                <a:lnTo>
                  <a:pt x="308" y="1743"/>
                </a:lnTo>
                <a:lnTo>
                  <a:pt x="318" y="1700"/>
                </a:lnTo>
                <a:lnTo>
                  <a:pt x="318" y="1707"/>
                </a:lnTo>
                <a:lnTo>
                  <a:pt x="318" y="1718"/>
                </a:lnTo>
                <a:lnTo>
                  <a:pt x="319" y="1715"/>
                </a:lnTo>
                <a:lnTo>
                  <a:pt x="127" y="1726"/>
                </a:lnTo>
                <a:lnTo>
                  <a:pt x="127" y="1718"/>
                </a:lnTo>
                <a:lnTo>
                  <a:pt x="129" y="1699"/>
                </a:lnTo>
                <a:lnTo>
                  <a:pt x="129" y="1718"/>
                </a:lnTo>
                <a:lnTo>
                  <a:pt x="128" y="1709"/>
                </a:lnTo>
                <a:lnTo>
                  <a:pt x="127" y="1688"/>
                </a:lnTo>
                <a:lnTo>
                  <a:pt x="127" y="1678"/>
                </a:lnTo>
                <a:lnTo>
                  <a:pt x="127" y="1669"/>
                </a:lnTo>
                <a:cubicBezTo>
                  <a:pt x="127" y="1616"/>
                  <a:pt x="170" y="1573"/>
                  <a:pt x="223" y="1573"/>
                </a:cubicBezTo>
                <a:cubicBezTo>
                  <a:pt x="276" y="1573"/>
                  <a:pt x="319" y="1616"/>
                  <a:pt x="319" y="1669"/>
                </a:cubicBezTo>
                <a:lnTo>
                  <a:pt x="319" y="1674"/>
                </a:lnTo>
                <a:lnTo>
                  <a:pt x="319" y="1679"/>
                </a:lnTo>
                <a:cubicBezTo>
                  <a:pt x="319" y="1732"/>
                  <a:pt x="276" y="1775"/>
                  <a:pt x="223" y="1775"/>
                </a:cubicBezTo>
                <a:cubicBezTo>
                  <a:pt x="170" y="1775"/>
                  <a:pt x="127" y="1732"/>
                  <a:pt x="127" y="1679"/>
                </a:cubicBezTo>
                <a:lnTo>
                  <a:pt x="127" y="1675"/>
                </a:lnTo>
                <a:lnTo>
                  <a:pt x="127" y="1669"/>
                </a:lnTo>
                <a:lnTo>
                  <a:pt x="223" y="1765"/>
                </a:lnTo>
                <a:lnTo>
                  <a:pt x="222" y="1765"/>
                </a:lnTo>
                <a:lnTo>
                  <a:pt x="221" y="1765"/>
                </a:lnTo>
                <a:cubicBezTo>
                  <a:pt x="168" y="1765"/>
                  <a:pt x="125" y="1722"/>
                  <a:pt x="125" y="1669"/>
                </a:cubicBezTo>
                <a:cubicBezTo>
                  <a:pt x="125" y="1616"/>
                  <a:pt x="168" y="1573"/>
                  <a:pt x="221" y="1573"/>
                </a:cubicBezTo>
                <a:lnTo>
                  <a:pt x="222" y="1573"/>
                </a:lnTo>
                <a:lnTo>
                  <a:pt x="126" y="1669"/>
                </a:lnTo>
                <a:lnTo>
                  <a:pt x="126" y="1660"/>
                </a:lnTo>
                <a:lnTo>
                  <a:pt x="126" y="1650"/>
                </a:lnTo>
                <a:lnTo>
                  <a:pt x="126" y="1652"/>
                </a:lnTo>
                <a:lnTo>
                  <a:pt x="221" y="1737"/>
                </a:lnTo>
                <a:lnTo>
                  <a:pt x="220" y="1737"/>
                </a:lnTo>
                <a:cubicBezTo>
                  <a:pt x="167" y="1737"/>
                  <a:pt x="124" y="1694"/>
                  <a:pt x="124" y="1641"/>
                </a:cubicBezTo>
                <a:cubicBezTo>
                  <a:pt x="124" y="1588"/>
                  <a:pt x="167" y="1545"/>
                  <a:pt x="220" y="1545"/>
                </a:cubicBezTo>
                <a:lnTo>
                  <a:pt x="224" y="1545"/>
                </a:lnTo>
                <a:lnTo>
                  <a:pt x="129" y="1651"/>
                </a:lnTo>
                <a:lnTo>
                  <a:pt x="128" y="1641"/>
                </a:lnTo>
                <a:cubicBezTo>
                  <a:pt x="125" y="1614"/>
                  <a:pt x="134" y="1587"/>
                  <a:pt x="152" y="1567"/>
                </a:cubicBezTo>
                <a:cubicBezTo>
                  <a:pt x="170" y="1547"/>
                  <a:pt x="196" y="1535"/>
                  <a:pt x="223" y="1535"/>
                </a:cubicBezTo>
                <a:lnTo>
                  <a:pt x="224" y="1535"/>
                </a:lnTo>
                <a:cubicBezTo>
                  <a:pt x="277" y="1535"/>
                  <a:pt x="320" y="1578"/>
                  <a:pt x="320" y="1631"/>
                </a:cubicBezTo>
                <a:lnTo>
                  <a:pt x="320" y="1638"/>
                </a:lnTo>
                <a:lnTo>
                  <a:pt x="320" y="1641"/>
                </a:lnTo>
                <a:cubicBezTo>
                  <a:pt x="320" y="1694"/>
                  <a:pt x="277" y="1737"/>
                  <a:pt x="224" y="1737"/>
                </a:cubicBezTo>
                <a:cubicBezTo>
                  <a:pt x="171" y="1737"/>
                  <a:pt x="128" y="1694"/>
                  <a:pt x="128" y="1641"/>
                </a:cubicBezTo>
                <a:lnTo>
                  <a:pt x="128" y="1635"/>
                </a:lnTo>
                <a:lnTo>
                  <a:pt x="128" y="1626"/>
                </a:lnTo>
                <a:lnTo>
                  <a:pt x="128" y="1617"/>
                </a:lnTo>
                <a:lnTo>
                  <a:pt x="128" y="1612"/>
                </a:lnTo>
                <a:cubicBezTo>
                  <a:pt x="128" y="1559"/>
                  <a:pt x="171" y="1516"/>
                  <a:pt x="224" y="1516"/>
                </a:cubicBezTo>
                <a:cubicBezTo>
                  <a:pt x="277" y="1516"/>
                  <a:pt x="320" y="1559"/>
                  <a:pt x="320" y="1612"/>
                </a:cubicBezTo>
                <a:lnTo>
                  <a:pt x="320" y="1615"/>
                </a:lnTo>
                <a:lnTo>
                  <a:pt x="319" y="1600"/>
                </a:lnTo>
                <a:lnTo>
                  <a:pt x="320" y="1606"/>
                </a:lnTo>
                <a:cubicBezTo>
                  <a:pt x="321" y="1611"/>
                  <a:pt x="321" y="1616"/>
                  <a:pt x="321" y="1621"/>
                </a:cubicBezTo>
                <a:lnTo>
                  <a:pt x="321" y="1628"/>
                </a:lnTo>
                <a:lnTo>
                  <a:pt x="317" y="1598"/>
                </a:lnTo>
                <a:lnTo>
                  <a:pt x="318" y="1601"/>
                </a:lnTo>
                <a:lnTo>
                  <a:pt x="130" y="1631"/>
                </a:lnTo>
                <a:lnTo>
                  <a:pt x="130" y="1628"/>
                </a:lnTo>
                <a:cubicBezTo>
                  <a:pt x="130" y="1623"/>
                  <a:pt x="131" y="1618"/>
                  <a:pt x="132" y="1613"/>
                </a:cubicBezTo>
                <a:lnTo>
                  <a:pt x="133" y="1607"/>
                </a:lnTo>
                <a:lnTo>
                  <a:pt x="131" y="1622"/>
                </a:lnTo>
                <a:lnTo>
                  <a:pt x="131" y="1615"/>
                </a:lnTo>
                <a:lnTo>
                  <a:pt x="131" y="1612"/>
                </a:lnTo>
                <a:cubicBezTo>
                  <a:pt x="131" y="1565"/>
                  <a:pt x="166" y="1525"/>
                  <a:pt x="212" y="1518"/>
                </a:cubicBezTo>
                <a:cubicBezTo>
                  <a:pt x="259" y="1510"/>
                  <a:pt x="304" y="1537"/>
                  <a:pt x="319" y="1582"/>
                </a:cubicBezTo>
                <a:lnTo>
                  <a:pt x="320" y="1585"/>
                </a:lnTo>
                <a:cubicBezTo>
                  <a:pt x="323" y="1595"/>
                  <a:pt x="324" y="1605"/>
                  <a:pt x="324" y="1615"/>
                </a:cubicBezTo>
                <a:lnTo>
                  <a:pt x="324" y="1622"/>
                </a:lnTo>
                <a:lnTo>
                  <a:pt x="324" y="1628"/>
                </a:lnTo>
                <a:lnTo>
                  <a:pt x="320" y="1598"/>
                </a:lnTo>
                <a:lnTo>
                  <a:pt x="321" y="1601"/>
                </a:lnTo>
                <a:lnTo>
                  <a:pt x="136" y="1608"/>
                </a:lnTo>
                <a:lnTo>
                  <a:pt x="138" y="1600"/>
                </a:lnTo>
                <a:lnTo>
                  <a:pt x="139" y="1595"/>
                </a:lnTo>
                <a:lnTo>
                  <a:pt x="139" y="1593"/>
                </a:lnTo>
                <a:lnTo>
                  <a:pt x="140" y="1583"/>
                </a:lnTo>
                <a:lnTo>
                  <a:pt x="329" y="1617"/>
                </a:lnTo>
                <a:lnTo>
                  <a:pt x="328" y="1621"/>
                </a:lnTo>
                <a:lnTo>
                  <a:pt x="330" y="1597"/>
                </a:lnTo>
                <a:lnTo>
                  <a:pt x="330" y="1603"/>
                </a:lnTo>
                <a:lnTo>
                  <a:pt x="234" y="1507"/>
                </a:lnTo>
                <a:lnTo>
                  <a:pt x="239" y="1507"/>
                </a:lnTo>
                <a:lnTo>
                  <a:pt x="145" y="1585"/>
                </a:lnTo>
                <a:lnTo>
                  <a:pt x="147" y="1575"/>
                </a:lnTo>
                <a:lnTo>
                  <a:pt x="241" y="1689"/>
                </a:lnTo>
                <a:lnTo>
                  <a:pt x="240" y="1689"/>
                </a:lnTo>
                <a:lnTo>
                  <a:pt x="332" y="1563"/>
                </a:lnTo>
                <a:lnTo>
                  <a:pt x="334" y="1569"/>
                </a:lnTo>
                <a:lnTo>
                  <a:pt x="328" y="1557"/>
                </a:lnTo>
                <a:lnTo>
                  <a:pt x="330" y="1561"/>
                </a:lnTo>
                <a:lnTo>
                  <a:pt x="153" y="1634"/>
                </a:lnTo>
                <a:lnTo>
                  <a:pt x="152" y="1631"/>
                </a:lnTo>
                <a:cubicBezTo>
                  <a:pt x="149" y="1621"/>
                  <a:pt x="147" y="1611"/>
                  <a:pt x="147" y="1600"/>
                </a:cubicBezTo>
                <a:lnTo>
                  <a:pt x="147" y="1593"/>
                </a:lnTo>
                <a:lnTo>
                  <a:pt x="149" y="1574"/>
                </a:lnTo>
                <a:lnTo>
                  <a:pt x="148" y="1574"/>
                </a:lnTo>
                <a:lnTo>
                  <a:pt x="244" y="1670"/>
                </a:lnTo>
                <a:lnTo>
                  <a:pt x="243" y="1670"/>
                </a:lnTo>
                <a:cubicBezTo>
                  <a:pt x="190" y="1670"/>
                  <a:pt x="147" y="1627"/>
                  <a:pt x="147" y="1574"/>
                </a:cubicBezTo>
                <a:lnTo>
                  <a:pt x="147" y="1563"/>
                </a:lnTo>
                <a:lnTo>
                  <a:pt x="147" y="1557"/>
                </a:lnTo>
                <a:cubicBezTo>
                  <a:pt x="147" y="1543"/>
                  <a:pt x="151" y="1528"/>
                  <a:pt x="158" y="1515"/>
                </a:cubicBezTo>
                <a:lnTo>
                  <a:pt x="159" y="1513"/>
                </a:lnTo>
                <a:cubicBezTo>
                  <a:pt x="179" y="1473"/>
                  <a:pt x="223" y="1452"/>
                  <a:pt x="267" y="1462"/>
                </a:cubicBezTo>
                <a:cubicBezTo>
                  <a:pt x="310" y="1472"/>
                  <a:pt x="340" y="1511"/>
                  <a:pt x="340" y="1555"/>
                </a:cubicBezTo>
                <a:lnTo>
                  <a:pt x="340" y="1560"/>
                </a:lnTo>
                <a:lnTo>
                  <a:pt x="340" y="1569"/>
                </a:lnTo>
                <a:lnTo>
                  <a:pt x="340" y="1578"/>
                </a:lnTo>
                <a:lnTo>
                  <a:pt x="340" y="1584"/>
                </a:lnTo>
                <a:lnTo>
                  <a:pt x="153" y="1554"/>
                </a:lnTo>
                <a:lnTo>
                  <a:pt x="154" y="1551"/>
                </a:lnTo>
                <a:lnTo>
                  <a:pt x="149" y="1581"/>
                </a:lnTo>
                <a:lnTo>
                  <a:pt x="149" y="1574"/>
                </a:lnTo>
                <a:cubicBezTo>
                  <a:pt x="149" y="1521"/>
                  <a:pt x="192" y="1478"/>
                  <a:pt x="245" y="1478"/>
                </a:cubicBezTo>
                <a:lnTo>
                  <a:pt x="247" y="1478"/>
                </a:lnTo>
                <a:lnTo>
                  <a:pt x="249" y="1478"/>
                </a:lnTo>
                <a:lnTo>
                  <a:pt x="154" y="1564"/>
                </a:lnTo>
                <a:lnTo>
                  <a:pt x="155" y="1555"/>
                </a:lnTo>
                <a:lnTo>
                  <a:pt x="155" y="1575"/>
                </a:lnTo>
                <a:lnTo>
                  <a:pt x="154" y="1565"/>
                </a:lnTo>
                <a:lnTo>
                  <a:pt x="153" y="1544"/>
                </a:lnTo>
                <a:lnTo>
                  <a:pt x="155" y="1525"/>
                </a:lnTo>
                <a:cubicBezTo>
                  <a:pt x="161" y="1474"/>
                  <a:pt x="206" y="1438"/>
                  <a:pt x="256" y="1441"/>
                </a:cubicBezTo>
                <a:cubicBezTo>
                  <a:pt x="307" y="1444"/>
                  <a:pt x="346" y="1486"/>
                  <a:pt x="346" y="1536"/>
                </a:cubicBezTo>
                <a:lnTo>
                  <a:pt x="346" y="1544"/>
                </a:lnTo>
                <a:lnTo>
                  <a:pt x="347" y="1547"/>
                </a:lnTo>
                <a:lnTo>
                  <a:pt x="251" y="1459"/>
                </a:lnTo>
                <a:lnTo>
                  <a:pt x="255" y="1459"/>
                </a:lnTo>
                <a:lnTo>
                  <a:pt x="161" y="1537"/>
                </a:lnTo>
                <a:lnTo>
                  <a:pt x="163" y="1527"/>
                </a:lnTo>
                <a:lnTo>
                  <a:pt x="163" y="1526"/>
                </a:lnTo>
                <a:cubicBezTo>
                  <a:pt x="169" y="1475"/>
                  <a:pt x="213" y="1438"/>
                  <a:pt x="264" y="1441"/>
                </a:cubicBezTo>
                <a:cubicBezTo>
                  <a:pt x="315" y="1443"/>
                  <a:pt x="354" y="1486"/>
                  <a:pt x="354" y="1536"/>
                </a:cubicBezTo>
                <a:lnTo>
                  <a:pt x="354" y="1541"/>
                </a:lnTo>
                <a:lnTo>
                  <a:pt x="354" y="1546"/>
                </a:lnTo>
                <a:cubicBezTo>
                  <a:pt x="354" y="1595"/>
                  <a:pt x="318" y="1636"/>
                  <a:pt x="270" y="1642"/>
                </a:cubicBezTo>
                <a:cubicBezTo>
                  <a:pt x="222" y="1648"/>
                  <a:pt x="177" y="1617"/>
                  <a:pt x="165" y="1570"/>
                </a:cubicBezTo>
                <a:lnTo>
                  <a:pt x="164" y="1566"/>
                </a:lnTo>
                <a:lnTo>
                  <a:pt x="161" y="1549"/>
                </a:lnTo>
                <a:lnTo>
                  <a:pt x="165" y="1566"/>
                </a:lnTo>
                <a:lnTo>
                  <a:pt x="163" y="1560"/>
                </a:lnTo>
                <a:cubicBezTo>
                  <a:pt x="160" y="1550"/>
                  <a:pt x="158" y="1540"/>
                  <a:pt x="158" y="1529"/>
                </a:cubicBezTo>
                <a:lnTo>
                  <a:pt x="158" y="1527"/>
                </a:lnTo>
                <a:cubicBezTo>
                  <a:pt x="158" y="1474"/>
                  <a:pt x="201" y="1431"/>
                  <a:pt x="254" y="1431"/>
                </a:cubicBezTo>
                <a:cubicBezTo>
                  <a:pt x="307" y="1431"/>
                  <a:pt x="350" y="1474"/>
                  <a:pt x="350" y="1527"/>
                </a:cubicBezTo>
                <a:lnTo>
                  <a:pt x="350" y="1532"/>
                </a:lnTo>
                <a:lnTo>
                  <a:pt x="351" y="1531"/>
                </a:lnTo>
                <a:lnTo>
                  <a:pt x="352" y="1540"/>
                </a:lnTo>
                <a:lnTo>
                  <a:pt x="352" y="1555"/>
                </a:lnTo>
                <a:lnTo>
                  <a:pt x="171" y="1513"/>
                </a:lnTo>
                <a:lnTo>
                  <a:pt x="172" y="1511"/>
                </a:lnTo>
                <a:lnTo>
                  <a:pt x="161" y="1553"/>
                </a:lnTo>
                <a:lnTo>
                  <a:pt x="161" y="1547"/>
                </a:lnTo>
                <a:lnTo>
                  <a:pt x="163" y="1528"/>
                </a:lnTo>
                <a:cubicBezTo>
                  <a:pt x="167" y="1478"/>
                  <a:pt x="209" y="1440"/>
                  <a:pt x="258" y="1440"/>
                </a:cubicBezTo>
                <a:lnTo>
                  <a:pt x="260" y="1440"/>
                </a:lnTo>
                <a:cubicBezTo>
                  <a:pt x="313" y="1440"/>
                  <a:pt x="356" y="1483"/>
                  <a:pt x="356" y="1536"/>
                </a:cubicBezTo>
                <a:cubicBezTo>
                  <a:pt x="356" y="1589"/>
                  <a:pt x="313" y="1632"/>
                  <a:pt x="260" y="1632"/>
                </a:cubicBezTo>
                <a:lnTo>
                  <a:pt x="258" y="1632"/>
                </a:lnTo>
                <a:cubicBezTo>
                  <a:pt x="205" y="1632"/>
                  <a:pt x="162" y="1589"/>
                  <a:pt x="162" y="1536"/>
                </a:cubicBezTo>
                <a:cubicBezTo>
                  <a:pt x="162" y="1483"/>
                  <a:pt x="205" y="1440"/>
                  <a:pt x="258" y="1440"/>
                </a:cubicBezTo>
                <a:lnTo>
                  <a:pt x="259" y="1440"/>
                </a:lnTo>
                <a:lnTo>
                  <a:pt x="163" y="1536"/>
                </a:lnTo>
                <a:lnTo>
                  <a:pt x="163" y="1526"/>
                </a:lnTo>
                <a:lnTo>
                  <a:pt x="163" y="1528"/>
                </a:lnTo>
                <a:lnTo>
                  <a:pt x="354" y="1517"/>
                </a:lnTo>
                <a:lnTo>
                  <a:pt x="354" y="1522"/>
                </a:lnTo>
                <a:lnTo>
                  <a:pt x="353" y="1504"/>
                </a:lnTo>
                <a:lnTo>
                  <a:pt x="354" y="1509"/>
                </a:lnTo>
                <a:lnTo>
                  <a:pt x="166" y="1504"/>
                </a:lnTo>
                <a:lnTo>
                  <a:pt x="167" y="1500"/>
                </a:lnTo>
                <a:lnTo>
                  <a:pt x="167" y="1502"/>
                </a:lnTo>
                <a:cubicBezTo>
                  <a:pt x="175" y="1449"/>
                  <a:pt x="225" y="1414"/>
                  <a:pt x="277" y="1423"/>
                </a:cubicBezTo>
                <a:cubicBezTo>
                  <a:pt x="330" y="1431"/>
                  <a:pt x="365" y="1481"/>
                  <a:pt x="356" y="1533"/>
                </a:cubicBezTo>
                <a:lnTo>
                  <a:pt x="355" y="1539"/>
                </a:lnTo>
                <a:lnTo>
                  <a:pt x="353" y="1551"/>
                </a:lnTo>
                <a:cubicBezTo>
                  <a:pt x="340" y="1600"/>
                  <a:pt x="292" y="1631"/>
                  <a:pt x="242" y="1622"/>
                </a:cubicBezTo>
                <a:cubicBezTo>
                  <a:pt x="193" y="1613"/>
                  <a:pt x="158" y="1567"/>
                  <a:pt x="164" y="1517"/>
                </a:cubicBezTo>
                <a:lnTo>
                  <a:pt x="165" y="1508"/>
                </a:lnTo>
                <a:lnTo>
                  <a:pt x="166" y="1499"/>
                </a:lnTo>
                <a:lnTo>
                  <a:pt x="261" y="1604"/>
                </a:lnTo>
                <a:lnTo>
                  <a:pt x="260" y="1604"/>
                </a:lnTo>
                <a:cubicBezTo>
                  <a:pt x="207" y="1604"/>
                  <a:pt x="164" y="1561"/>
                  <a:pt x="164" y="1508"/>
                </a:cubicBezTo>
                <a:cubicBezTo>
                  <a:pt x="164" y="1455"/>
                  <a:pt x="207" y="1412"/>
                  <a:pt x="260" y="1412"/>
                </a:cubicBezTo>
                <a:lnTo>
                  <a:pt x="261" y="1412"/>
                </a:lnTo>
                <a:lnTo>
                  <a:pt x="167" y="1527"/>
                </a:lnTo>
                <a:lnTo>
                  <a:pt x="165" y="1517"/>
                </a:lnTo>
                <a:cubicBezTo>
                  <a:pt x="160" y="1489"/>
                  <a:pt x="167" y="1460"/>
                  <a:pt x="185" y="1438"/>
                </a:cubicBezTo>
                <a:cubicBezTo>
                  <a:pt x="203" y="1415"/>
                  <a:pt x="231" y="1402"/>
                  <a:pt x="259" y="1402"/>
                </a:cubicBezTo>
                <a:lnTo>
                  <a:pt x="260" y="1402"/>
                </a:lnTo>
                <a:lnTo>
                  <a:pt x="261" y="1402"/>
                </a:lnTo>
                <a:lnTo>
                  <a:pt x="166" y="1509"/>
                </a:lnTo>
                <a:lnTo>
                  <a:pt x="165" y="1500"/>
                </a:lnTo>
                <a:lnTo>
                  <a:pt x="164" y="1489"/>
                </a:lnTo>
                <a:lnTo>
                  <a:pt x="163" y="1481"/>
                </a:lnTo>
                <a:cubicBezTo>
                  <a:pt x="160" y="1454"/>
                  <a:pt x="169" y="1427"/>
                  <a:pt x="187" y="1406"/>
                </a:cubicBezTo>
                <a:cubicBezTo>
                  <a:pt x="205" y="1386"/>
                  <a:pt x="231" y="1374"/>
                  <a:pt x="258" y="1374"/>
                </a:cubicBezTo>
                <a:lnTo>
                  <a:pt x="260" y="1374"/>
                </a:lnTo>
                <a:lnTo>
                  <a:pt x="165" y="1462"/>
                </a:lnTo>
                <a:lnTo>
                  <a:pt x="166" y="1451"/>
                </a:lnTo>
                <a:lnTo>
                  <a:pt x="165" y="1451"/>
                </a:lnTo>
                <a:cubicBezTo>
                  <a:pt x="165" y="1398"/>
                  <a:pt x="208" y="1355"/>
                  <a:pt x="261" y="1355"/>
                </a:cubicBezTo>
                <a:cubicBezTo>
                  <a:pt x="314" y="1355"/>
                  <a:pt x="357" y="1398"/>
                  <a:pt x="357" y="1451"/>
                </a:cubicBezTo>
                <a:lnTo>
                  <a:pt x="357" y="1454"/>
                </a:lnTo>
                <a:cubicBezTo>
                  <a:pt x="357" y="1460"/>
                  <a:pt x="357" y="1465"/>
                  <a:pt x="356" y="1470"/>
                </a:cubicBezTo>
                <a:lnTo>
                  <a:pt x="355" y="1476"/>
                </a:lnTo>
                <a:lnTo>
                  <a:pt x="355" y="1480"/>
                </a:lnTo>
                <a:lnTo>
                  <a:pt x="168" y="1440"/>
                </a:lnTo>
                <a:lnTo>
                  <a:pt x="169" y="1437"/>
                </a:lnTo>
                <a:lnTo>
                  <a:pt x="165" y="1454"/>
                </a:lnTo>
                <a:lnTo>
                  <a:pt x="166" y="1447"/>
                </a:lnTo>
                <a:lnTo>
                  <a:pt x="165" y="1460"/>
                </a:lnTo>
                <a:lnTo>
                  <a:pt x="165" y="1451"/>
                </a:lnTo>
                <a:cubicBezTo>
                  <a:pt x="165" y="1398"/>
                  <a:pt x="208" y="1355"/>
                  <a:pt x="261" y="1355"/>
                </a:cubicBezTo>
                <a:lnTo>
                  <a:pt x="266" y="1355"/>
                </a:lnTo>
                <a:cubicBezTo>
                  <a:pt x="312" y="1355"/>
                  <a:pt x="352" y="1388"/>
                  <a:pt x="361" y="1433"/>
                </a:cubicBezTo>
                <a:lnTo>
                  <a:pt x="362" y="1438"/>
                </a:lnTo>
                <a:lnTo>
                  <a:pt x="362" y="1437"/>
                </a:lnTo>
                <a:lnTo>
                  <a:pt x="268" y="1364"/>
                </a:lnTo>
                <a:lnTo>
                  <a:pt x="269" y="1364"/>
                </a:lnTo>
                <a:lnTo>
                  <a:pt x="174" y="1450"/>
                </a:lnTo>
                <a:lnTo>
                  <a:pt x="175" y="1441"/>
                </a:lnTo>
                <a:lnTo>
                  <a:pt x="176" y="1432"/>
                </a:lnTo>
                <a:lnTo>
                  <a:pt x="271" y="1537"/>
                </a:lnTo>
                <a:lnTo>
                  <a:pt x="269" y="1537"/>
                </a:lnTo>
                <a:cubicBezTo>
                  <a:pt x="221" y="1537"/>
                  <a:pt x="179" y="1501"/>
                  <a:pt x="174" y="1452"/>
                </a:cubicBezTo>
                <a:lnTo>
                  <a:pt x="173" y="1443"/>
                </a:lnTo>
                <a:lnTo>
                  <a:pt x="172" y="1422"/>
                </a:lnTo>
                <a:cubicBezTo>
                  <a:pt x="172" y="1369"/>
                  <a:pt x="215" y="1326"/>
                  <a:pt x="268" y="1326"/>
                </a:cubicBezTo>
                <a:lnTo>
                  <a:pt x="269" y="1326"/>
                </a:lnTo>
                <a:cubicBezTo>
                  <a:pt x="322" y="1326"/>
                  <a:pt x="365" y="1369"/>
                  <a:pt x="365" y="1422"/>
                </a:cubicBezTo>
                <a:lnTo>
                  <a:pt x="365" y="1428"/>
                </a:lnTo>
                <a:lnTo>
                  <a:pt x="365" y="1432"/>
                </a:lnTo>
                <a:cubicBezTo>
                  <a:pt x="365" y="1484"/>
                  <a:pt x="325" y="1526"/>
                  <a:pt x="274" y="1528"/>
                </a:cubicBezTo>
                <a:cubicBezTo>
                  <a:pt x="223" y="1531"/>
                  <a:pt x="179" y="1493"/>
                  <a:pt x="174" y="1442"/>
                </a:cubicBezTo>
                <a:lnTo>
                  <a:pt x="173" y="1432"/>
                </a:lnTo>
                <a:lnTo>
                  <a:pt x="172" y="1413"/>
                </a:lnTo>
                <a:cubicBezTo>
                  <a:pt x="172" y="1364"/>
                  <a:pt x="210" y="1323"/>
                  <a:pt x="259" y="1318"/>
                </a:cubicBezTo>
                <a:cubicBezTo>
                  <a:pt x="308" y="1313"/>
                  <a:pt x="353" y="1346"/>
                  <a:pt x="363" y="1395"/>
                </a:cubicBezTo>
                <a:lnTo>
                  <a:pt x="364" y="1400"/>
                </a:lnTo>
                <a:lnTo>
                  <a:pt x="364" y="1399"/>
                </a:lnTo>
                <a:lnTo>
                  <a:pt x="270" y="1326"/>
                </a:lnTo>
                <a:lnTo>
                  <a:pt x="271" y="1326"/>
                </a:lnTo>
                <a:lnTo>
                  <a:pt x="177" y="1404"/>
                </a:lnTo>
                <a:lnTo>
                  <a:pt x="178" y="1399"/>
                </a:lnTo>
                <a:lnTo>
                  <a:pt x="176" y="1417"/>
                </a:lnTo>
                <a:lnTo>
                  <a:pt x="176" y="1408"/>
                </a:lnTo>
                <a:lnTo>
                  <a:pt x="178" y="1389"/>
                </a:lnTo>
                <a:lnTo>
                  <a:pt x="177" y="1394"/>
                </a:lnTo>
                <a:cubicBezTo>
                  <a:pt x="177" y="1341"/>
                  <a:pt x="220" y="1298"/>
                  <a:pt x="273" y="1298"/>
                </a:cubicBezTo>
                <a:cubicBezTo>
                  <a:pt x="326" y="1298"/>
                  <a:pt x="369" y="1341"/>
                  <a:pt x="369" y="1394"/>
                </a:cubicBezTo>
                <a:lnTo>
                  <a:pt x="369" y="1397"/>
                </a:lnTo>
                <a:cubicBezTo>
                  <a:pt x="369" y="1403"/>
                  <a:pt x="369" y="1408"/>
                  <a:pt x="368" y="1413"/>
                </a:cubicBezTo>
                <a:lnTo>
                  <a:pt x="367" y="1419"/>
                </a:lnTo>
                <a:cubicBezTo>
                  <a:pt x="360" y="1464"/>
                  <a:pt x="322" y="1498"/>
                  <a:pt x="276" y="1499"/>
                </a:cubicBezTo>
                <a:cubicBezTo>
                  <a:pt x="231" y="1501"/>
                  <a:pt x="190" y="1471"/>
                  <a:pt x="179" y="1427"/>
                </a:cubicBezTo>
                <a:lnTo>
                  <a:pt x="178" y="1423"/>
                </a:lnTo>
                <a:lnTo>
                  <a:pt x="176" y="1413"/>
                </a:lnTo>
                <a:cubicBezTo>
                  <a:pt x="171" y="1385"/>
                  <a:pt x="178" y="1356"/>
                  <a:pt x="196" y="1334"/>
                </a:cubicBezTo>
                <a:cubicBezTo>
                  <a:pt x="214" y="1311"/>
                  <a:pt x="242" y="1298"/>
                  <a:pt x="270" y="1298"/>
                </a:cubicBezTo>
                <a:lnTo>
                  <a:pt x="271" y="1298"/>
                </a:lnTo>
                <a:lnTo>
                  <a:pt x="273" y="1298"/>
                </a:lnTo>
                <a:cubicBezTo>
                  <a:pt x="320" y="1298"/>
                  <a:pt x="360" y="1332"/>
                  <a:pt x="368" y="1379"/>
                </a:cubicBezTo>
                <a:lnTo>
                  <a:pt x="369" y="1385"/>
                </a:lnTo>
                <a:cubicBezTo>
                  <a:pt x="370" y="1390"/>
                  <a:pt x="370" y="1395"/>
                  <a:pt x="370" y="1400"/>
                </a:cubicBezTo>
                <a:lnTo>
                  <a:pt x="370" y="1403"/>
                </a:lnTo>
                <a:cubicBezTo>
                  <a:pt x="370" y="1456"/>
                  <a:pt x="327" y="1499"/>
                  <a:pt x="274" y="1499"/>
                </a:cubicBezTo>
                <a:cubicBezTo>
                  <a:pt x="221" y="1499"/>
                  <a:pt x="178" y="1456"/>
                  <a:pt x="178" y="1403"/>
                </a:cubicBezTo>
                <a:lnTo>
                  <a:pt x="178" y="1390"/>
                </a:lnTo>
                <a:lnTo>
                  <a:pt x="178" y="1375"/>
                </a:lnTo>
                <a:lnTo>
                  <a:pt x="180" y="1394"/>
                </a:lnTo>
                <a:lnTo>
                  <a:pt x="178" y="1384"/>
                </a:lnTo>
                <a:lnTo>
                  <a:pt x="272" y="1461"/>
                </a:lnTo>
                <a:lnTo>
                  <a:pt x="271" y="1461"/>
                </a:lnTo>
                <a:lnTo>
                  <a:pt x="367" y="1357"/>
                </a:lnTo>
                <a:lnTo>
                  <a:pt x="368" y="1368"/>
                </a:lnTo>
                <a:lnTo>
                  <a:pt x="369" y="1373"/>
                </a:lnTo>
                <a:lnTo>
                  <a:pt x="177" y="1384"/>
                </a:lnTo>
                <a:lnTo>
                  <a:pt x="177" y="1381"/>
                </a:lnTo>
                <a:lnTo>
                  <a:pt x="177" y="1375"/>
                </a:lnTo>
                <a:lnTo>
                  <a:pt x="177" y="1365"/>
                </a:lnTo>
                <a:cubicBezTo>
                  <a:pt x="177" y="1312"/>
                  <a:pt x="220" y="1269"/>
                  <a:pt x="273" y="1269"/>
                </a:cubicBezTo>
                <a:cubicBezTo>
                  <a:pt x="326" y="1269"/>
                  <a:pt x="369" y="1312"/>
                  <a:pt x="369" y="1365"/>
                </a:cubicBezTo>
                <a:lnTo>
                  <a:pt x="369" y="1370"/>
                </a:lnTo>
                <a:lnTo>
                  <a:pt x="368" y="1352"/>
                </a:lnTo>
                <a:lnTo>
                  <a:pt x="369" y="1357"/>
                </a:lnTo>
                <a:lnTo>
                  <a:pt x="180" y="1357"/>
                </a:lnTo>
                <a:lnTo>
                  <a:pt x="182" y="1347"/>
                </a:lnTo>
                <a:lnTo>
                  <a:pt x="182" y="1346"/>
                </a:lnTo>
                <a:lnTo>
                  <a:pt x="372" y="1375"/>
                </a:lnTo>
                <a:lnTo>
                  <a:pt x="371" y="1380"/>
                </a:lnTo>
                <a:cubicBezTo>
                  <a:pt x="369" y="1389"/>
                  <a:pt x="366" y="1397"/>
                  <a:pt x="362" y="1404"/>
                </a:cubicBezTo>
                <a:lnTo>
                  <a:pt x="360" y="1408"/>
                </a:lnTo>
                <a:cubicBezTo>
                  <a:pt x="340" y="1448"/>
                  <a:pt x="296" y="1469"/>
                  <a:pt x="252" y="1459"/>
                </a:cubicBezTo>
                <a:cubicBezTo>
                  <a:pt x="209" y="1449"/>
                  <a:pt x="178" y="1410"/>
                  <a:pt x="178" y="1365"/>
                </a:cubicBezTo>
                <a:lnTo>
                  <a:pt x="178" y="1356"/>
                </a:lnTo>
                <a:lnTo>
                  <a:pt x="178" y="1346"/>
                </a:lnTo>
                <a:cubicBezTo>
                  <a:pt x="178" y="1341"/>
                  <a:pt x="179" y="1336"/>
                  <a:pt x="180" y="1331"/>
                </a:cubicBezTo>
                <a:lnTo>
                  <a:pt x="181" y="1325"/>
                </a:lnTo>
                <a:lnTo>
                  <a:pt x="179" y="1340"/>
                </a:lnTo>
                <a:lnTo>
                  <a:pt x="179" y="1337"/>
                </a:lnTo>
                <a:cubicBezTo>
                  <a:pt x="179" y="1284"/>
                  <a:pt x="222" y="1241"/>
                  <a:pt x="275" y="1241"/>
                </a:cubicBezTo>
                <a:cubicBezTo>
                  <a:pt x="328" y="1241"/>
                  <a:pt x="371" y="1284"/>
                  <a:pt x="371" y="1337"/>
                </a:cubicBezTo>
                <a:lnTo>
                  <a:pt x="371" y="1341"/>
                </a:lnTo>
                <a:cubicBezTo>
                  <a:pt x="371" y="1346"/>
                  <a:pt x="371" y="1351"/>
                  <a:pt x="371" y="1355"/>
                </a:cubicBezTo>
                <a:lnTo>
                  <a:pt x="370" y="1362"/>
                </a:lnTo>
                <a:lnTo>
                  <a:pt x="368" y="1370"/>
                </a:lnTo>
                <a:lnTo>
                  <a:pt x="369" y="1354"/>
                </a:lnTo>
                <a:lnTo>
                  <a:pt x="369" y="1356"/>
                </a:lnTo>
                <a:cubicBezTo>
                  <a:pt x="369" y="1409"/>
                  <a:pt x="326" y="1452"/>
                  <a:pt x="273" y="1452"/>
                </a:cubicBezTo>
                <a:cubicBezTo>
                  <a:pt x="220" y="1452"/>
                  <a:pt x="177" y="1409"/>
                  <a:pt x="177" y="1356"/>
                </a:cubicBezTo>
                <a:lnTo>
                  <a:pt x="177" y="1349"/>
                </a:lnTo>
                <a:lnTo>
                  <a:pt x="177" y="1337"/>
                </a:lnTo>
                <a:lnTo>
                  <a:pt x="179" y="1317"/>
                </a:lnTo>
                <a:lnTo>
                  <a:pt x="180" y="1305"/>
                </a:lnTo>
                <a:lnTo>
                  <a:pt x="179" y="1318"/>
                </a:lnTo>
                <a:lnTo>
                  <a:pt x="179" y="1317"/>
                </a:lnTo>
                <a:cubicBezTo>
                  <a:pt x="179" y="1264"/>
                  <a:pt x="222" y="1221"/>
                  <a:pt x="275" y="1221"/>
                </a:cubicBezTo>
                <a:cubicBezTo>
                  <a:pt x="328" y="1221"/>
                  <a:pt x="371" y="1264"/>
                  <a:pt x="371" y="1317"/>
                </a:cubicBezTo>
                <a:lnTo>
                  <a:pt x="371" y="1321"/>
                </a:lnTo>
                <a:lnTo>
                  <a:pt x="371" y="1327"/>
                </a:lnTo>
                <a:cubicBezTo>
                  <a:pt x="371" y="1376"/>
                  <a:pt x="335" y="1417"/>
                  <a:pt x="287" y="1423"/>
                </a:cubicBezTo>
                <a:cubicBezTo>
                  <a:pt x="239" y="1429"/>
                  <a:pt x="194" y="1398"/>
                  <a:pt x="182" y="1351"/>
                </a:cubicBezTo>
                <a:lnTo>
                  <a:pt x="181" y="1347"/>
                </a:lnTo>
                <a:lnTo>
                  <a:pt x="179" y="1337"/>
                </a:lnTo>
                <a:lnTo>
                  <a:pt x="369" y="1318"/>
                </a:lnTo>
                <a:lnTo>
                  <a:pt x="369" y="1322"/>
                </a:lnTo>
                <a:lnTo>
                  <a:pt x="369" y="1327"/>
                </a:lnTo>
                <a:lnTo>
                  <a:pt x="273" y="1231"/>
                </a:lnTo>
                <a:lnTo>
                  <a:pt x="276" y="1231"/>
                </a:lnTo>
                <a:lnTo>
                  <a:pt x="180" y="1327"/>
                </a:lnTo>
                <a:lnTo>
                  <a:pt x="180" y="1321"/>
                </a:lnTo>
                <a:lnTo>
                  <a:pt x="182" y="1302"/>
                </a:lnTo>
                <a:lnTo>
                  <a:pt x="181" y="1303"/>
                </a:lnTo>
                <a:lnTo>
                  <a:pt x="181" y="1299"/>
                </a:lnTo>
                <a:cubicBezTo>
                  <a:pt x="181" y="1246"/>
                  <a:pt x="224" y="1203"/>
                  <a:pt x="277" y="1203"/>
                </a:cubicBezTo>
                <a:cubicBezTo>
                  <a:pt x="330" y="1203"/>
                  <a:pt x="373" y="1246"/>
                  <a:pt x="373" y="1299"/>
                </a:cubicBezTo>
                <a:lnTo>
                  <a:pt x="373" y="1303"/>
                </a:lnTo>
                <a:lnTo>
                  <a:pt x="372" y="1323"/>
                </a:lnTo>
                <a:lnTo>
                  <a:pt x="369" y="1341"/>
                </a:lnTo>
                <a:lnTo>
                  <a:pt x="370" y="1322"/>
                </a:lnTo>
                <a:lnTo>
                  <a:pt x="370" y="1327"/>
                </a:lnTo>
                <a:cubicBezTo>
                  <a:pt x="370" y="1380"/>
                  <a:pt x="327" y="1423"/>
                  <a:pt x="274" y="1423"/>
                </a:cubicBezTo>
                <a:cubicBezTo>
                  <a:pt x="221" y="1423"/>
                  <a:pt x="178" y="1380"/>
                  <a:pt x="178" y="1327"/>
                </a:cubicBezTo>
                <a:lnTo>
                  <a:pt x="178" y="1325"/>
                </a:lnTo>
                <a:cubicBezTo>
                  <a:pt x="178" y="1320"/>
                  <a:pt x="179" y="1315"/>
                  <a:pt x="180" y="1310"/>
                </a:cubicBezTo>
                <a:lnTo>
                  <a:pt x="181" y="1304"/>
                </a:lnTo>
                <a:lnTo>
                  <a:pt x="181" y="1300"/>
                </a:lnTo>
                <a:cubicBezTo>
                  <a:pt x="182" y="1291"/>
                  <a:pt x="184" y="1281"/>
                  <a:pt x="187" y="1273"/>
                </a:cubicBezTo>
                <a:lnTo>
                  <a:pt x="189" y="1268"/>
                </a:lnTo>
                <a:lnTo>
                  <a:pt x="195" y="1257"/>
                </a:lnTo>
                <a:cubicBezTo>
                  <a:pt x="211" y="1224"/>
                  <a:pt x="244" y="1203"/>
                  <a:pt x="280" y="1203"/>
                </a:cubicBezTo>
                <a:lnTo>
                  <a:pt x="283" y="1203"/>
                </a:lnTo>
                <a:lnTo>
                  <a:pt x="189" y="1284"/>
                </a:lnTo>
                <a:lnTo>
                  <a:pt x="190" y="1278"/>
                </a:lnTo>
                <a:lnTo>
                  <a:pt x="192" y="1266"/>
                </a:lnTo>
                <a:cubicBezTo>
                  <a:pt x="204" y="1219"/>
                  <a:pt x="249" y="1188"/>
                  <a:pt x="297" y="1194"/>
                </a:cubicBezTo>
                <a:cubicBezTo>
                  <a:pt x="345" y="1200"/>
                  <a:pt x="381" y="1241"/>
                  <a:pt x="381" y="1289"/>
                </a:cubicBezTo>
                <a:lnTo>
                  <a:pt x="381" y="1299"/>
                </a:lnTo>
                <a:lnTo>
                  <a:pt x="382" y="1298"/>
                </a:lnTo>
                <a:lnTo>
                  <a:pt x="219" y="1241"/>
                </a:lnTo>
                <a:lnTo>
                  <a:pt x="221" y="1239"/>
                </a:lnTo>
                <a:lnTo>
                  <a:pt x="193" y="1293"/>
                </a:lnTo>
                <a:lnTo>
                  <a:pt x="194" y="1286"/>
                </a:lnTo>
                <a:lnTo>
                  <a:pt x="197" y="1271"/>
                </a:lnTo>
                <a:lnTo>
                  <a:pt x="197" y="1270"/>
                </a:lnTo>
                <a:lnTo>
                  <a:pt x="198" y="1259"/>
                </a:lnTo>
                <a:cubicBezTo>
                  <a:pt x="200" y="1249"/>
                  <a:pt x="203" y="1239"/>
                  <a:pt x="208" y="1230"/>
                </a:cubicBezTo>
                <a:lnTo>
                  <a:pt x="209" y="1228"/>
                </a:lnTo>
                <a:cubicBezTo>
                  <a:pt x="229" y="1188"/>
                  <a:pt x="273" y="1167"/>
                  <a:pt x="317" y="1177"/>
                </a:cubicBezTo>
                <a:cubicBezTo>
                  <a:pt x="360" y="1187"/>
                  <a:pt x="390" y="1226"/>
                  <a:pt x="390" y="1270"/>
                </a:cubicBezTo>
                <a:lnTo>
                  <a:pt x="390" y="1274"/>
                </a:lnTo>
                <a:lnTo>
                  <a:pt x="390" y="1281"/>
                </a:lnTo>
                <a:lnTo>
                  <a:pt x="390" y="1288"/>
                </a:lnTo>
                <a:lnTo>
                  <a:pt x="362" y="1221"/>
                </a:lnTo>
                <a:lnTo>
                  <a:pt x="363" y="1222"/>
                </a:lnTo>
                <a:lnTo>
                  <a:pt x="199" y="1289"/>
                </a:lnTo>
                <a:lnTo>
                  <a:pt x="199" y="1283"/>
                </a:lnTo>
                <a:lnTo>
                  <a:pt x="201" y="1263"/>
                </a:lnTo>
                <a:lnTo>
                  <a:pt x="200" y="1259"/>
                </a:lnTo>
                <a:lnTo>
                  <a:pt x="200" y="1251"/>
                </a:lnTo>
                <a:cubicBezTo>
                  <a:pt x="200" y="1198"/>
                  <a:pt x="243" y="1155"/>
                  <a:pt x="296" y="1155"/>
                </a:cubicBezTo>
                <a:cubicBezTo>
                  <a:pt x="349" y="1155"/>
                  <a:pt x="392" y="1198"/>
                  <a:pt x="392" y="1251"/>
                </a:cubicBezTo>
                <a:lnTo>
                  <a:pt x="392" y="1253"/>
                </a:lnTo>
                <a:lnTo>
                  <a:pt x="392" y="1240"/>
                </a:lnTo>
                <a:lnTo>
                  <a:pt x="393" y="1247"/>
                </a:lnTo>
                <a:lnTo>
                  <a:pt x="389" y="1233"/>
                </a:lnTo>
                <a:lnTo>
                  <a:pt x="392" y="1243"/>
                </a:lnTo>
                <a:lnTo>
                  <a:pt x="300" y="1174"/>
                </a:lnTo>
                <a:lnTo>
                  <a:pt x="301" y="1174"/>
                </a:lnTo>
                <a:lnTo>
                  <a:pt x="205" y="1270"/>
                </a:lnTo>
                <a:lnTo>
                  <a:pt x="205" y="1264"/>
                </a:lnTo>
                <a:lnTo>
                  <a:pt x="208" y="1288"/>
                </a:lnTo>
                <a:lnTo>
                  <a:pt x="207" y="1284"/>
                </a:lnTo>
                <a:cubicBezTo>
                  <a:pt x="195" y="1234"/>
                  <a:pt x="224" y="1183"/>
                  <a:pt x="274" y="1168"/>
                </a:cubicBezTo>
                <a:cubicBezTo>
                  <a:pt x="323" y="1154"/>
                  <a:pt x="375" y="1181"/>
                  <a:pt x="392" y="1230"/>
                </a:cubicBezTo>
                <a:lnTo>
                  <a:pt x="394" y="1236"/>
                </a:lnTo>
                <a:lnTo>
                  <a:pt x="397" y="1247"/>
                </a:lnTo>
                <a:lnTo>
                  <a:pt x="207" y="1270"/>
                </a:lnTo>
                <a:lnTo>
                  <a:pt x="207" y="1260"/>
                </a:lnTo>
                <a:lnTo>
                  <a:pt x="207" y="1254"/>
                </a:lnTo>
                <a:lnTo>
                  <a:pt x="207" y="1251"/>
                </a:lnTo>
                <a:lnTo>
                  <a:pt x="395" y="1282"/>
                </a:lnTo>
                <a:lnTo>
                  <a:pt x="394" y="1285"/>
                </a:lnTo>
                <a:lnTo>
                  <a:pt x="398" y="1254"/>
                </a:lnTo>
                <a:lnTo>
                  <a:pt x="398" y="1261"/>
                </a:lnTo>
                <a:lnTo>
                  <a:pt x="398" y="1267"/>
                </a:lnTo>
                <a:lnTo>
                  <a:pt x="398" y="1270"/>
                </a:lnTo>
                <a:cubicBezTo>
                  <a:pt x="398" y="1323"/>
                  <a:pt x="355" y="1366"/>
                  <a:pt x="302" y="1366"/>
                </a:cubicBezTo>
                <a:cubicBezTo>
                  <a:pt x="249" y="1366"/>
                  <a:pt x="206" y="1323"/>
                  <a:pt x="206" y="1270"/>
                </a:cubicBezTo>
                <a:lnTo>
                  <a:pt x="206" y="1267"/>
                </a:lnTo>
                <a:cubicBezTo>
                  <a:pt x="206" y="1257"/>
                  <a:pt x="208" y="1247"/>
                  <a:pt x="211" y="1237"/>
                </a:cubicBezTo>
                <a:lnTo>
                  <a:pt x="213" y="1231"/>
                </a:lnTo>
                <a:lnTo>
                  <a:pt x="209" y="1252"/>
                </a:lnTo>
                <a:lnTo>
                  <a:pt x="210" y="1242"/>
                </a:lnTo>
                <a:lnTo>
                  <a:pt x="399" y="1275"/>
                </a:lnTo>
                <a:lnTo>
                  <a:pt x="398" y="1279"/>
                </a:lnTo>
                <a:lnTo>
                  <a:pt x="398" y="1279"/>
                </a:lnTo>
                <a:lnTo>
                  <a:pt x="212" y="1230"/>
                </a:lnTo>
                <a:lnTo>
                  <a:pt x="213" y="1227"/>
                </a:lnTo>
                <a:lnTo>
                  <a:pt x="210" y="1242"/>
                </a:lnTo>
                <a:lnTo>
                  <a:pt x="211" y="1236"/>
                </a:lnTo>
                <a:lnTo>
                  <a:pt x="210" y="1261"/>
                </a:lnTo>
                <a:lnTo>
                  <a:pt x="209" y="1251"/>
                </a:lnTo>
                <a:lnTo>
                  <a:pt x="304" y="1337"/>
                </a:lnTo>
                <a:lnTo>
                  <a:pt x="302" y="1337"/>
                </a:lnTo>
                <a:cubicBezTo>
                  <a:pt x="269" y="1337"/>
                  <a:pt x="238" y="1320"/>
                  <a:pt x="221" y="1292"/>
                </a:cubicBezTo>
                <a:cubicBezTo>
                  <a:pt x="203" y="1264"/>
                  <a:pt x="202" y="1228"/>
                  <a:pt x="217" y="1199"/>
                </a:cubicBezTo>
                <a:lnTo>
                  <a:pt x="219" y="1195"/>
                </a:lnTo>
                <a:lnTo>
                  <a:pt x="210" y="1219"/>
                </a:lnTo>
                <a:lnTo>
                  <a:pt x="211" y="1214"/>
                </a:lnTo>
                <a:lnTo>
                  <a:pt x="305" y="1328"/>
                </a:lnTo>
                <a:lnTo>
                  <a:pt x="303" y="1328"/>
                </a:lnTo>
                <a:cubicBezTo>
                  <a:pt x="276" y="1328"/>
                  <a:pt x="250" y="1317"/>
                  <a:pt x="232" y="1297"/>
                </a:cubicBezTo>
                <a:cubicBezTo>
                  <a:pt x="214" y="1277"/>
                  <a:pt x="205" y="1250"/>
                  <a:pt x="208" y="1223"/>
                </a:cubicBezTo>
                <a:lnTo>
                  <a:pt x="209" y="1213"/>
                </a:lnTo>
                <a:lnTo>
                  <a:pt x="208" y="1216"/>
                </a:lnTo>
                <a:lnTo>
                  <a:pt x="213" y="1247"/>
                </a:lnTo>
                <a:lnTo>
                  <a:pt x="212" y="1244"/>
                </a:lnTo>
                <a:lnTo>
                  <a:pt x="397" y="1190"/>
                </a:lnTo>
                <a:lnTo>
                  <a:pt x="398" y="1194"/>
                </a:lnTo>
                <a:cubicBezTo>
                  <a:pt x="400" y="1202"/>
                  <a:pt x="400" y="1210"/>
                  <a:pt x="400" y="1217"/>
                </a:cubicBezTo>
                <a:lnTo>
                  <a:pt x="400" y="1222"/>
                </a:lnTo>
                <a:cubicBezTo>
                  <a:pt x="400" y="1275"/>
                  <a:pt x="357" y="1318"/>
                  <a:pt x="304" y="1318"/>
                </a:cubicBezTo>
                <a:lnTo>
                  <a:pt x="303" y="1318"/>
                </a:lnTo>
                <a:cubicBezTo>
                  <a:pt x="250" y="1318"/>
                  <a:pt x="207" y="1275"/>
                  <a:pt x="207" y="1222"/>
                </a:cubicBezTo>
                <a:lnTo>
                  <a:pt x="207" y="1212"/>
                </a:lnTo>
                <a:lnTo>
                  <a:pt x="209" y="1193"/>
                </a:lnTo>
                <a:cubicBezTo>
                  <a:pt x="215" y="1142"/>
                  <a:pt x="259" y="1105"/>
                  <a:pt x="310" y="1108"/>
                </a:cubicBezTo>
                <a:cubicBezTo>
                  <a:pt x="361" y="1110"/>
                  <a:pt x="400" y="1153"/>
                  <a:pt x="400" y="1203"/>
                </a:cubicBezTo>
                <a:lnTo>
                  <a:pt x="400" y="1208"/>
                </a:lnTo>
                <a:cubicBezTo>
                  <a:pt x="400" y="1215"/>
                  <a:pt x="400" y="1221"/>
                  <a:pt x="399" y="1227"/>
                </a:cubicBezTo>
                <a:lnTo>
                  <a:pt x="398" y="1232"/>
                </a:lnTo>
                <a:cubicBezTo>
                  <a:pt x="388" y="1281"/>
                  <a:pt x="343" y="1314"/>
                  <a:pt x="294" y="1309"/>
                </a:cubicBezTo>
                <a:cubicBezTo>
                  <a:pt x="245" y="1304"/>
                  <a:pt x="207" y="1263"/>
                  <a:pt x="207" y="1213"/>
                </a:cubicBezTo>
                <a:lnTo>
                  <a:pt x="207" y="1209"/>
                </a:lnTo>
                <a:lnTo>
                  <a:pt x="207" y="1203"/>
                </a:lnTo>
                <a:cubicBezTo>
                  <a:pt x="207" y="1150"/>
                  <a:pt x="250" y="1107"/>
                  <a:pt x="303" y="1107"/>
                </a:cubicBezTo>
                <a:lnTo>
                  <a:pt x="304" y="1107"/>
                </a:lnTo>
                <a:lnTo>
                  <a:pt x="208" y="1203"/>
                </a:lnTo>
                <a:lnTo>
                  <a:pt x="208" y="1199"/>
                </a:lnTo>
                <a:lnTo>
                  <a:pt x="210" y="1218"/>
                </a:lnTo>
                <a:lnTo>
                  <a:pt x="209" y="1213"/>
                </a:lnTo>
                <a:cubicBezTo>
                  <a:pt x="204" y="1185"/>
                  <a:pt x="211" y="1156"/>
                  <a:pt x="229" y="1134"/>
                </a:cubicBezTo>
                <a:cubicBezTo>
                  <a:pt x="247" y="1111"/>
                  <a:pt x="275" y="1098"/>
                  <a:pt x="303" y="1098"/>
                </a:cubicBezTo>
                <a:lnTo>
                  <a:pt x="304" y="1098"/>
                </a:lnTo>
                <a:cubicBezTo>
                  <a:pt x="357" y="1098"/>
                  <a:pt x="400" y="1141"/>
                  <a:pt x="400" y="1194"/>
                </a:cubicBezTo>
                <a:lnTo>
                  <a:pt x="400" y="1200"/>
                </a:lnTo>
                <a:cubicBezTo>
                  <a:pt x="400" y="1211"/>
                  <a:pt x="399" y="1221"/>
                  <a:pt x="396" y="1231"/>
                </a:cubicBezTo>
                <a:lnTo>
                  <a:pt x="395" y="1234"/>
                </a:lnTo>
                <a:cubicBezTo>
                  <a:pt x="380" y="1278"/>
                  <a:pt x="335" y="1306"/>
                  <a:pt x="288" y="1298"/>
                </a:cubicBezTo>
                <a:cubicBezTo>
                  <a:pt x="242" y="1291"/>
                  <a:pt x="207" y="1251"/>
                  <a:pt x="207" y="1203"/>
                </a:cubicBezTo>
                <a:lnTo>
                  <a:pt x="207" y="1198"/>
                </a:lnTo>
                <a:lnTo>
                  <a:pt x="207" y="1189"/>
                </a:lnTo>
                <a:lnTo>
                  <a:pt x="207" y="1180"/>
                </a:lnTo>
                <a:cubicBezTo>
                  <a:pt x="207" y="1174"/>
                  <a:pt x="208" y="1168"/>
                  <a:pt x="209" y="1162"/>
                </a:cubicBezTo>
                <a:lnTo>
                  <a:pt x="210" y="1157"/>
                </a:lnTo>
                <a:cubicBezTo>
                  <a:pt x="219" y="1114"/>
                  <a:pt x="255" y="1082"/>
                  <a:pt x="299" y="1080"/>
                </a:cubicBezTo>
                <a:cubicBezTo>
                  <a:pt x="342" y="1077"/>
                  <a:pt x="382" y="1104"/>
                  <a:pt x="396" y="1145"/>
                </a:cubicBezTo>
                <a:lnTo>
                  <a:pt x="397" y="1148"/>
                </a:lnTo>
                <a:cubicBezTo>
                  <a:pt x="400" y="1158"/>
                  <a:pt x="401" y="1168"/>
                  <a:pt x="401" y="1178"/>
                </a:cubicBezTo>
                <a:lnTo>
                  <a:pt x="401" y="1184"/>
                </a:lnTo>
                <a:cubicBezTo>
                  <a:pt x="401" y="1233"/>
                  <a:pt x="365" y="1274"/>
                  <a:pt x="317" y="1280"/>
                </a:cubicBezTo>
                <a:cubicBezTo>
                  <a:pt x="269" y="1286"/>
                  <a:pt x="224" y="1255"/>
                  <a:pt x="212" y="1208"/>
                </a:cubicBezTo>
                <a:lnTo>
                  <a:pt x="211" y="1204"/>
                </a:lnTo>
                <a:lnTo>
                  <a:pt x="209" y="1194"/>
                </a:lnTo>
                <a:lnTo>
                  <a:pt x="399" y="1175"/>
                </a:lnTo>
                <a:lnTo>
                  <a:pt x="399" y="1180"/>
                </a:lnTo>
                <a:lnTo>
                  <a:pt x="399" y="1184"/>
                </a:lnTo>
                <a:cubicBezTo>
                  <a:pt x="399" y="1235"/>
                  <a:pt x="360" y="1277"/>
                  <a:pt x="309" y="1280"/>
                </a:cubicBezTo>
                <a:cubicBezTo>
                  <a:pt x="259" y="1283"/>
                  <a:pt x="214" y="1247"/>
                  <a:pt x="208" y="1196"/>
                </a:cubicBezTo>
                <a:lnTo>
                  <a:pt x="207" y="1188"/>
                </a:lnTo>
                <a:lnTo>
                  <a:pt x="206" y="1165"/>
                </a:lnTo>
                <a:cubicBezTo>
                  <a:pt x="206" y="1158"/>
                  <a:pt x="207" y="1151"/>
                  <a:pt x="209" y="1145"/>
                </a:cubicBezTo>
                <a:lnTo>
                  <a:pt x="211" y="1136"/>
                </a:lnTo>
                <a:cubicBezTo>
                  <a:pt x="221" y="1092"/>
                  <a:pt x="259" y="1060"/>
                  <a:pt x="304" y="1060"/>
                </a:cubicBezTo>
                <a:lnTo>
                  <a:pt x="306" y="1060"/>
                </a:lnTo>
                <a:lnTo>
                  <a:pt x="210" y="1156"/>
                </a:lnTo>
                <a:lnTo>
                  <a:pt x="210" y="1146"/>
                </a:lnTo>
                <a:cubicBezTo>
                  <a:pt x="210" y="1093"/>
                  <a:pt x="253" y="1050"/>
                  <a:pt x="306" y="1050"/>
                </a:cubicBezTo>
                <a:lnTo>
                  <a:pt x="308" y="1050"/>
                </a:lnTo>
                <a:lnTo>
                  <a:pt x="212" y="1146"/>
                </a:lnTo>
                <a:lnTo>
                  <a:pt x="212" y="1137"/>
                </a:lnTo>
                <a:lnTo>
                  <a:pt x="212" y="1131"/>
                </a:lnTo>
                <a:lnTo>
                  <a:pt x="215" y="1155"/>
                </a:lnTo>
                <a:lnTo>
                  <a:pt x="214" y="1151"/>
                </a:lnTo>
                <a:cubicBezTo>
                  <a:pt x="202" y="1103"/>
                  <a:pt x="228" y="1054"/>
                  <a:pt x="274" y="1037"/>
                </a:cubicBezTo>
                <a:cubicBezTo>
                  <a:pt x="320" y="1020"/>
                  <a:pt x="371" y="1041"/>
                  <a:pt x="393" y="1085"/>
                </a:cubicBezTo>
                <a:lnTo>
                  <a:pt x="395" y="1089"/>
                </a:lnTo>
                <a:cubicBezTo>
                  <a:pt x="400" y="1097"/>
                  <a:pt x="403" y="1106"/>
                  <a:pt x="404" y="1116"/>
                </a:cubicBezTo>
                <a:lnTo>
                  <a:pt x="405" y="1122"/>
                </a:lnTo>
                <a:cubicBezTo>
                  <a:pt x="410" y="1150"/>
                  <a:pt x="402" y="1178"/>
                  <a:pt x="384" y="1200"/>
                </a:cubicBezTo>
                <a:cubicBezTo>
                  <a:pt x="365" y="1221"/>
                  <a:pt x="339" y="1233"/>
                  <a:pt x="310" y="1233"/>
                </a:cubicBezTo>
                <a:lnTo>
                  <a:pt x="309" y="1233"/>
                </a:lnTo>
                <a:cubicBezTo>
                  <a:pt x="256" y="1233"/>
                  <a:pt x="213" y="1190"/>
                  <a:pt x="213" y="1137"/>
                </a:cubicBezTo>
                <a:lnTo>
                  <a:pt x="213" y="1128"/>
                </a:lnTo>
                <a:lnTo>
                  <a:pt x="213" y="1118"/>
                </a:lnTo>
                <a:cubicBezTo>
                  <a:pt x="213" y="1065"/>
                  <a:pt x="256" y="1022"/>
                  <a:pt x="309" y="1022"/>
                </a:cubicBezTo>
                <a:lnTo>
                  <a:pt x="312" y="1022"/>
                </a:lnTo>
                <a:cubicBezTo>
                  <a:pt x="365" y="1022"/>
                  <a:pt x="408" y="1065"/>
                  <a:pt x="408" y="1118"/>
                </a:cubicBezTo>
                <a:lnTo>
                  <a:pt x="408" y="1124"/>
                </a:lnTo>
                <a:lnTo>
                  <a:pt x="408" y="1127"/>
                </a:lnTo>
                <a:lnTo>
                  <a:pt x="217" y="1117"/>
                </a:lnTo>
                <a:lnTo>
                  <a:pt x="218" y="1108"/>
                </a:lnTo>
                <a:lnTo>
                  <a:pt x="219" y="1099"/>
                </a:lnTo>
                <a:cubicBezTo>
                  <a:pt x="224" y="1048"/>
                  <a:pt x="268" y="1010"/>
                  <a:pt x="319" y="1013"/>
                </a:cubicBezTo>
                <a:cubicBezTo>
                  <a:pt x="370" y="1015"/>
                  <a:pt x="410" y="1057"/>
                  <a:pt x="410" y="1108"/>
                </a:cubicBezTo>
                <a:lnTo>
                  <a:pt x="410" y="1113"/>
                </a:lnTo>
                <a:cubicBezTo>
                  <a:pt x="410" y="1120"/>
                  <a:pt x="410" y="1126"/>
                  <a:pt x="409" y="1132"/>
                </a:cubicBezTo>
                <a:lnTo>
                  <a:pt x="408" y="1137"/>
                </a:lnTo>
                <a:cubicBezTo>
                  <a:pt x="398" y="1186"/>
                  <a:pt x="353" y="1219"/>
                  <a:pt x="304" y="1214"/>
                </a:cubicBezTo>
                <a:cubicBezTo>
                  <a:pt x="255" y="1209"/>
                  <a:pt x="217" y="1168"/>
                  <a:pt x="217" y="1118"/>
                </a:cubicBezTo>
                <a:lnTo>
                  <a:pt x="217" y="1115"/>
                </a:lnTo>
                <a:lnTo>
                  <a:pt x="217" y="1108"/>
                </a:lnTo>
                <a:lnTo>
                  <a:pt x="217" y="1102"/>
                </a:lnTo>
                <a:lnTo>
                  <a:pt x="217" y="1099"/>
                </a:lnTo>
                <a:cubicBezTo>
                  <a:pt x="217" y="1050"/>
                  <a:pt x="255" y="1009"/>
                  <a:pt x="304" y="1004"/>
                </a:cubicBezTo>
                <a:cubicBezTo>
                  <a:pt x="353" y="999"/>
                  <a:pt x="398" y="1032"/>
                  <a:pt x="408" y="1081"/>
                </a:cubicBezTo>
                <a:lnTo>
                  <a:pt x="409" y="1086"/>
                </a:lnTo>
                <a:lnTo>
                  <a:pt x="409" y="1085"/>
                </a:lnTo>
                <a:cubicBezTo>
                  <a:pt x="421" y="1135"/>
                  <a:pt x="392" y="1186"/>
                  <a:pt x="342" y="1201"/>
                </a:cubicBezTo>
                <a:cubicBezTo>
                  <a:pt x="293" y="1215"/>
                  <a:pt x="241" y="1188"/>
                  <a:pt x="224" y="1139"/>
                </a:cubicBezTo>
                <a:lnTo>
                  <a:pt x="223" y="1136"/>
                </a:lnTo>
                <a:lnTo>
                  <a:pt x="221" y="1130"/>
                </a:lnTo>
                <a:cubicBezTo>
                  <a:pt x="218" y="1120"/>
                  <a:pt x="216" y="1110"/>
                  <a:pt x="216" y="1099"/>
                </a:cubicBezTo>
                <a:lnTo>
                  <a:pt x="216" y="1089"/>
                </a:lnTo>
                <a:cubicBezTo>
                  <a:pt x="216" y="1036"/>
                  <a:pt x="259" y="993"/>
                  <a:pt x="312" y="993"/>
                </a:cubicBezTo>
                <a:lnTo>
                  <a:pt x="314" y="993"/>
                </a:lnTo>
                <a:lnTo>
                  <a:pt x="218" y="1089"/>
                </a:lnTo>
                <a:lnTo>
                  <a:pt x="218" y="1080"/>
                </a:lnTo>
                <a:lnTo>
                  <a:pt x="218" y="1070"/>
                </a:lnTo>
                <a:lnTo>
                  <a:pt x="223" y="1101"/>
                </a:lnTo>
                <a:lnTo>
                  <a:pt x="221" y="1095"/>
                </a:lnTo>
                <a:lnTo>
                  <a:pt x="233" y="1118"/>
                </a:lnTo>
                <a:lnTo>
                  <a:pt x="231" y="1115"/>
                </a:lnTo>
                <a:lnTo>
                  <a:pt x="400" y="1026"/>
                </a:lnTo>
                <a:lnTo>
                  <a:pt x="402" y="1031"/>
                </a:lnTo>
                <a:lnTo>
                  <a:pt x="407" y="1047"/>
                </a:lnTo>
                <a:lnTo>
                  <a:pt x="217" y="1070"/>
                </a:lnTo>
                <a:lnTo>
                  <a:pt x="217" y="1066"/>
                </a:lnTo>
                <a:lnTo>
                  <a:pt x="217" y="1061"/>
                </a:lnTo>
                <a:cubicBezTo>
                  <a:pt x="217" y="1008"/>
                  <a:pt x="260" y="965"/>
                  <a:pt x="313" y="965"/>
                </a:cubicBezTo>
                <a:lnTo>
                  <a:pt x="314" y="965"/>
                </a:lnTo>
                <a:cubicBezTo>
                  <a:pt x="367" y="965"/>
                  <a:pt x="410" y="1008"/>
                  <a:pt x="410" y="1061"/>
                </a:cubicBezTo>
                <a:cubicBezTo>
                  <a:pt x="410" y="1114"/>
                  <a:pt x="367" y="1157"/>
                  <a:pt x="314" y="1157"/>
                </a:cubicBezTo>
                <a:lnTo>
                  <a:pt x="310" y="1157"/>
                </a:lnTo>
                <a:cubicBezTo>
                  <a:pt x="257" y="1157"/>
                  <a:pt x="214" y="1114"/>
                  <a:pt x="214" y="1061"/>
                </a:cubicBezTo>
                <a:cubicBezTo>
                  <a:pt x="214" y="1008"/>
                  <a:pt x="257" y="965"/>
                  <a:pt x="310" y="965"/>
                </a:cubicBezTo>
                <a:lnTo>
                  <a:pt x="312" y="965"/>
                </a:lnTo>
                <a:lnTo>
                  <a:pt x="313" y="965"/>
                </a:lnTo>
                <a:lnTo>
                  <a:pt x="314" y="965"/>
                </a:lnTo>
                <a:lnTo>
                  <a:pt x="218" y="1061"/>
                </a:lnTo>
                <a:lnTo>
                  <a:pt x="218" y="1051"/>
                </a:lnTo>
                <a:lnTo>
                  <a:pt x="218" y="1042"/>
                </a:lnTo>
                <a:cubicBezTo>
                  <a:pt x="218" y="993"/>
                  <a:pt x="256" y="952"/>
                  <a:pt x="305" y="947"/>
                </a:cubicBezTo>
                <a:cubicBezTo>
                  <a:pt x="354" y="942"/>
                  <a:pt x="399" y="975"/>
                  <a:pt x="409" y="1024"/>
                </a:cubicBezTo>
                <a:lnTo>
                  <a:pt x="410" y="1029"/>
                </a:lnTo>
                <a:lnTo>
                  <a:pt x="410" y="1028"/>
                </a:lnTo>
                <a:lnTo>
                  <a:pt x="225" y="1021"/>
                </a:lnTo>
                <a:lnTo>
                  <a:pt x="226" y="1018"/>
                </a:lnTo>
                <a:lnTo>
                  <a:pt x="221" y="1048"/>
                </a:lnTo>
                <a:lnTo>
                  <a:pt x="221" y="1041"/>
                </a:lnTo>
                <a:lnTo>
                  <a:pt x="221" y="1035"/>
                </a:lnTo>
                <a:lnTo>
                  <a:pt x="221" y="1032"/>
                </a:lnTo>
                <a:cubicBezTo>
                  <a:pt x="221" y="985"/>
                  <a:pt x="256" y="945"/>
                  <a:pt x="302" y="938"/>
                </a:cubicBezTo>
                <a:cubicBezTo>
                  <a:pt x="349" y="930"/>
                  <a:pt x="394" y="957"/>
                  <a:pt x="409" y="1002"/>
                </a:cubicBezTo>
                <a:lnTo>
                  <a:pt x="410" y="1005"/>
                </a:lnTo>
                <a:cubicBezTo>
                  <a:pt x="411" y="1010"/>
                  <a:pt x="412" y="1015"/>
                  <a:pt x="413" y="1020"/>
                </a:cubicBezTo>
                <a:lnTo>
                  <a:pt x="414" y="1026"/>
                </a:lnTo>
                <a:cubicBezTo>
                  <a:pt x="415" y="1031"/>
                  <a:pt x="415" y="1036"/>
                  <a:pt x="415" y="1041"/>
                </a:cubicBezTo>
                <a:lnTo>
                  <a:pt x="415" y="1048"/>
                </a:lnTo>
                <a:lnTo>
                  <a:pt x="411" y="1018"/>
                </a:lnTo>
                <a:lnTo>
                  <a:pt x="412" y="1021"/>
                </a:lnTo>
                <a:lnTo>
                  <a:pt x="224" y="1051"/>
                </a:lnTo>
                <a:lnTo>
                  <a:pt x="224" y="1049"/>
                </a:lnTo>
                <a:lnTo>
                  <a:pt x="224" y="1042"/>
                </a:lnTo>
                <a:lnTo>
                  <a:pt x="226" y="1023"/>
                </a:lnTo>
                <a:lnTo>
                  <a:pt x="227" y="1013"/>
                </a:lnTo>
                <a:cubicBezTo>
                  <a:pt x="232" y="964"/>
                  <a:pt x="274" y="927"/>
                  <a:pt x="322" y="927"/>
                </a:cubicBezTo>
                <a:lnTo>
                  <a:pt x="323" y="927"/>
                </a:lnTo>
                <a:lnTo>
                  <a:pt x="227" y="1023"/>
                </a:lnTo>
                <a:lnTo>
                  <a:pt x="227" y="1012"/>
                </a:lnTo>
                <a:lnTo>
                  <a:pt x="229" y="1028"/>
                </a:lnTo>
                <a:lnTo>
                  <a:pt x="228" y="1022"/>
                </a:lnTo>
                <a:cubicBezTo>
                  <a:pt x="227" y="1017"/>
                  <a:pt x="226" y="1012"/>
                  <a:pt x="226" y="1006"/>
                </a:cubicBezTo>
                <a:lnTo>
                  <a:pt x="226" y="1004"/>
                </a:lnTo>
                <a:cubicBezTo>
                  <a:pt x="226" y="951"/>
                  <a:pt x="269" y="908"/>
                  <a:pt x="322" y="908"/>
                </a:cubicBezTo>
                <a:cubicBezTo>
                  <a:pt x="375" y="908"/>
                  <a:pt x="418" y="951"/>
                  <a:pt x="418" y="1004"/>
                </a:cubicBezTo>
                <a:lnTo>
                  <a:pt x="418" y="1008"/>
                </a:lnTo>
                <a:lnTo>
                  <a:pt x="418" y="1017"/>
                </a:lnTo>
                <a:lnTo>
                  <a:pt x="418" y="1027"/>
                </a:lnTo>
                <a:lnTo>
                  <a:pt x="418" y="1032"/>
                </a:lnTo>
                <a:cubicBezTo>
                  <a:pt x="418" y="1085"/>
                  <a:pt x="375" y="1128"/>
                  <a:pt x="322" y="1128"/>
                </a:cubicBezTo>
                <a:cubicBezTo>
                  <a:pt x="269" y="1128"/>
                  <a:pt x="226" y="1085"/>
                  <a:pt x="226" y="1032"/>
                </a:cubicBezTo>
                <a:lnTo>
                  <a:pt x="226" y="1031"/>
                </a:lnTo>
                <a:lnTo>
                  <a:pt x="226" y="1023"/>
                </a:lnTo>
                <a:lnTo>
                  <a:pt x="228" y="1004"/>
                </a:lnTo>
                <a:lnTo>
                  <a:pt x="227" y="1004"/>
                </a:lnTo>
                <a:cubicBezTo>
                  <a:pt x="227" y="951"/>
                  <a:pt x="270" y="908"/>
                  <a:pt x="323" y="908"/>
                </a:cubicBezTo>
                <a:cubicBezTo>
                  <a:pt x="376" y="908"/>
                  <a:pt x="419" y="951"/>
                  <a:pt x="419" y="1004"/>
                </a:cubicBezTo>
                <a:lnTo>
                  <a:pt x="419" y="1008"/>
                </a:lnTo>
                <a:lnTo>
                  <a:pt x="419" y="1013"/>
                </a:lnTo>
                <a:lnTo>
                  <a:pt x="230" y="990"/>
                </a:lnTo>
                <a:lnTo>
                  <a:pt x="231" y="986"/>
                </a:lnTo>
                <a:lnTo>
                  <a:pt x="231" y="986"/>
                </a:lnTo>
                <a:cubicBezTo>
                  <a:pt x="240" y="941"/>
                  <a:pt x="280" y="908"/>
                  <a:pt x="325" y="908"/>
                </a:cubicBezTo>
                <a:lnTo>
                  <a:pt x="326" y="908"/>
                </a:lnTo>
                <a:lnTo>
                  <a:pt x="231" y="996"/>
                </a:lnTo>
                <a:lnTo>
                  <a:pt x="232" y="985"/>
                </a:lnTo>
                <a:lnTo>
                  <a:pt x="233" y="974"/>
                </a:lnTo>
                <a:cubicBezTo>
                  <a:pt x="239" y="929"/>
                  <a:pt x="274" y="894"/>
                  <a:pt x="319" y="890"/>
                </a:cubicBezTo>
                <a:cubicBezTo>
                  <a:pt x="364" y="886"/>
                  <a:pt x="405" y="913"/>
                  <a:pt x="420" y="955"/>
                </a:cubicBezTo>
                <a:lnTo>
                  <a:pt x="421" y="958"/>
                </a:lnTo>
                <a:cubicBezTo>
                  <a:pt x="424" y="968"/>
                  <a:pt x="425" y="978"/>
                  <a:pt x="425" y="988"/>
                </a:cubicBezTo>
                <a:lnTo>
                  <a:pt x="425" y="995"/>
                </a:lnTo>
                <a:lnTo>
                  <a:pt x="425" y="1001"/>
                </a:lnTo>
                <a:lnTo>
                  <a:pt x="425" y="1004"/>
                </a:lnTo>
                <a:lnTo>
                  <a:pt x="238" y="974"/>
                </a:lnTo>
                <a:lnTo>
                  <a:pt x="239" y="971"/>
                </a:lnTo>
                <a:lnTo>
                  <a:pt x="234" y="1001"/>
                </a:lnTo>
                <a:lnTo>
                  <a:pt x="234" y="995"/>
                </a:lnTo>
                <a:lnTo>
                  <a:pt x="234" y="988"/>
                </a:lnTo>
                <a:cubicBezTo>
                  <a:pt x="234" y="978"/>
                  <a:pt x="236" y="968"/>
                  <a:pt x="239" y="958"/>
                </a:cubicBezTo>
                <a:lnTo>
                  <a:pt x="240" y="955"/>
                </a:lnTo>
                <a:cubicBezTo>
                  <a:pt x="255" y="910"/>
                  <a:pt x="300" y="883"/>
                  <a:pt x="347" y="891"/>
                </a:cubicBezTo>
                <a:cubicBezTo>
                  <a:pt x="393" y="898"/>
                  <a:pt x="427" y="938"/>
                  <a:pt x="427" y="985"/>
                </a:cubicBezTo>
                <a:lnTo>
                  <a:pt x="427" y="988"/>
                </a:lnTo>
                <a:lnTo>
                  <a:pt x="427" y="975"/>
                </a:lnTo>
                <a:lnTo>
                  <a:pt x="428" y="982"/>
                </a:lnTo>
                <a:cubicBezTo>
                  <a:pt x="428" y="986"/>
                  <a:pt x="428" y="991"/>
                  <a:pt x="428" y="995"/>
                </a:cubicBezTo>
                <a:lnTo>
                  <a:pt x="428" y="1001"/>
                </a:lnTo>
                <a:lnTo>
                  <a:pt x="424" y="971"/>
                </a:lnTo>
                <a:lnTo>
                  <a:pt x="425" y="974"/>
                </a:lnTo>
                <a:lnTo>
                  <a:pt x="237" y="1004"/>
                </a:lnTo>
                <a:lnTo>
                  <a:pt x="237" y="996"/>
                </a:lnTo>
                <a:lnTo>
                  <a:pt x="237" y="994"/>
                </a:lnTo>
                <a:cubicBezTo>
                  <a:pt x="234" y="967"/>
                  <a:pt x="243" y="941"/>
                  <a:pt x="262" y="921"/>
                </a:cubicBezTo>
                <a:cubicBezTo>
                  <a:pt x="280" y="901"/>
                  <a:pt x="305" y="889"/>
                  <a:pt x="332" y="889"/>
                </a:cubicBezTo>
                <a:lnTo>
                  <a:pt x="333" y="889"/>
                </a:lnTo>
                <a:lnTo>
                  <a:pt x="334" y="889"/>
                </a:lnTo>
                <a:cubicBezTo>
                  <a:pt x="387" y="889"/>
                  <a:pt x="430" y="932"/>
                  <a:pt x="430" y="985"/>
                </a:cubicBezTo>
                <a:lnTo>
                  <a:pt x="430" y="991"/>
                </a:lnTo>
                <a:cubicBezTo>
                  <a:pt x="430" y="1002"/>
                  <a:pt x="429" y="1012"/>
                  <a:pt x="426" y="1022"/>
                </a:cubicBezTo>
                <a:lnTo>
                  <a:pt x="425" y="1025"/>
                </a:lnTo>
                <a:cubicBezTo>
                  <a:pt x="410" y="1069"/>
                  <a:pt x="365" y="1097"/>
                  <a:pt x="318" y="1089"/>
                </a:cubicBezTo>
                <a:cubicBezTo>
                  <a:pt x="272" y="1082"/>
                  <a:pt x="237" y="1042"/>
                  <a:pt x="237" y="994"/>
                </a:cubicBezTo>
                <a:lnTo>
                  <a:pt x="237" y="991"/>
                </a:lnTo>
                <a:cubicBezTo>
                  <a:pt x="237" y="987"/>
                  <a:pt x="238" y="982"/>
                  <a:pt x="238" y="978"/>
                </a:cubicBezTo>
                <a:lnTo>
                  <a:pt x="239" y="971"/>
                </a:lnTo>
                <a:lnTo>
                  <a:pt x="238" y="984"/>
                </a:lnTo>
                <a:lnTo>
                  <a:pt x="238" y="978"/>
                </a:lnTo>
                <a:lnTo>
                  <a:pt x="238" y="975"/>
                </a:lnTo>
                <a:cubicBezTo>
                  <a:pt x="238" y="928"/>
                  <a:pt x="273" y="888"/>
                  <a:pt x="319" y="881"/>
                </a:cubicBezTo>
                <a:cubicBezTo>
                  <a:pt x="366" y="873"/>
                  <a:pt x="411" y="900"/>
                  <a:pt x="426" y="945"/>
                </a:cubicBezTo>
                <a:lnTo>
                  <a:pt x="427" y="948"/>
                </a:lnTo>
                <a:cubicBezTo>
                  <a:pt x="430" y="958"/>
                  <a:pt x="431" y="968"/>
                  <a:pt x="431" y="978"/>
                </a:cubicBezTo>
                <a:lnTo>
                  <a:pt x="431" y="985"/>
                </a:lnTo>
                <a:lnTo>
                  <a:pt x="430" y="970"/>
                </a:lnTo>
                <a:lnTo>
                  <a:pt x="431" y="976"/>
                </a:lnTo>
                <a:cubicBezTo>
                  <a:pt x="432" y="981"/>
                  <a:pt x="432" y="986"/>
                  <a:pt x="432" y="991"/>
                </a:cubicBezTo>
                <a:lnTo>
                  <a:pt x="432" y="994"/>
                </a:lnTo>
                <a:cubicBezTo>
                  <a:pt x="432" y="1047"/>
                  <a:pt x="389" y="1090"/>
                  <a:pt x="336" y="1090"/>
                </a:cubicBezTo>
                <a:cubicBezTo>
                  <a:pt x="283" y="1090"/>
                  <a:pt x="240" y="1047"/>
                  <a:pt x="240" y="994"/>
                </a:cubicBezTo>
                <a:lnTo>
                  <a:pt x="240" y="986"/>
                </a:lnTo>
                <a:lnTo>
                  <a:pt x="240" y="975"/>
                </a:lnTo>
                <a:cubicBezTo>
                  <a:pt x="240" y="968"/>
                  <a:pt x="241" y="961"/>
                  <a:pt x="243" y="955"/>
                </a:cubicBezTo>
                <a:lnTo>
                  <a:pt x="245" y="946"/>
                </a:lnTo>
                <a:lnTo>
                  <a:pt x="246" y="938"/>
                </a:lnTo>
                <a:lnTo>
                  <a:pt x="244" y="956"/>
                </a:lnTo>
                <a:lnTo>
                  <a:pt x="244" y="950"/>
                </a:lnTo>
                <a:lnTo>
                  <a:pt x="244" y="947"/>
                </a:lnTo>
                <a:cubicBezTo>
                  <a:pt x="244" y="898"/>
                  <a:pt x="282" y="857"/>
                  <a:pt x="331" y="852"/>
                </a:cubicBezTo>
                <a:cubicBezTo>
                  <a:pt x="380" y="847"/>
                  <a:pt x="425" y="880"/>
                  <a:pt x="435" y="929"/>
                </a:cubicBezTo>
                <a:lnTo>
                  <a:pt x="436" y="934"/>
                </a:lnTo>
                <a:lnTo>
                  <a:pt x="436" y="933"/>
                </a:lnTo>
                <a:cubicBezTo>
                  <a:pt x="448" y="985"/>
                  <a:pt x="417" y="1037"/>
                  <a:pt x="366" y="1050"/>
                </a:cubicBezTo>
                <a:cubicBezTo>
                  <a:pt x="314" y="1062"/>
                  <a:pt x="262" y="1031"/>
                  <a:pt x="249" y="980"/>
                </a:cubicBezTo>
                <a:lnTo>
                  <a:pt x="248" y="976"/>
                </a:lnTo>
                <a:lnTo>
                  <a:pt x="246" y="966"/>
                </a:lnTo>
                <a:cubicBezTo>
                  <a:pt x="241" y="938"/>
                  <a:pt x="248" y="909"/>
                  <a:pt x="266" y="887"/>
                </a:cubicBezTo>
                <a:cubicBezTo>
                  <a:pt x="284" y="864"/>
                  <a:pt x="312" y="851"/>
                  <a:pt x="340" y="851"/>
                </a:cubicBezTo>
                <a:lnTo>
                  <a:pt x="342" y="851"/>
                </a:lnTo>
                <a:lnTo>
                  <a:pt x="246" y="947"/>
                </a:lnTo>
                <a:lnTo>
                  <a:pt x="246" y="941"/>
                </a:lnTo>
                <a:lnTo>
                  <a:pt x="246" y="937"/>
                </a:lnTo>
                <a:cubicBezTo>
                  <a:pt x="246" y="889"/>
                  <a:pt x="283" y="848"/>
                  <a:pt x="331" y="842"/>
                </a:cubicBezTo>
                <a:cubicBezTo>
                  <a:pt x="379" y="836"/>
                  <a:pt x="424" y="867"/>
                  <a:pt x="436" y="914"/>
                </a:cubicBezTo>
                <a:lnTo>
                  <a:pt x="437" y="918"/>
                </a:lnTo>
                <a:cubicBezTo>
                  <a:pt x="439" y="926"/>
                  <a:pt x="439" y="934"/>
                  <a:pt x="439" y="941"/>
                </a:cubicBezTo>
                <a:lnTo>
                  <a:pt x="439" y="947"/>
                </a:lnTo>
                <a:lnTo>
                  <a:pt x="248" y="939"/>
                </a:lnTo>
                <a:lnTo>
                  <a:pt x="249" y="928"/>
                </a:lnTo>
                <a:lnTo>
                  <a:pt x="250" y="917"/>
                </a:lnTo>
                <a:cubicBezTo>
                  <a:pt x="256" y="866"/>
                  <a:pt x="301" y="830"/>
                  <a:pt x="351" y="833"/>
                </a:cubicBezTo>
                <a:cubicBezTo>
                  <a:pt x="402" y="836"/>
                  <a:pt x="441" y="878"/>
                  <a:pt x="441" y="928"/>
                </a:cubicBezTo>
                <a:lnTo>
                  <a:pt x="441" y="931"/>
                </a:lnTo>
                <a:lnTo>
                  <a:pt x="441" y="938"/>
                </a:lnTo>
                <a:lnTo>
                  <a:pt x="441" y="944"/>
                </a:lnTo>
                <a:cubicBezTo>
                  <a:pt x="441" y="955"/>
                  <a:pt x="440" y="965"/>
                  <a:pt x="437" y="975"/>
                </a:cubicBezTo>
                <a:lnTo>
                  <a:pt x="436" y="978"/>
                </a:lnTo>
                <a:cubicBezTo>
                  <a:pt x="421" y="1022"/>
                  <a:pt x="376" y="1050"/>
                  <a:pt x="329" y="1042"/>
                </a:cubicBezTo>
                <a:cubicBezTo>
                  <a:pt x="283" y="1035"/>
                  <a:pt x="248" y="995"/>
                  <a:pt x="248" y="947"/>
                </a:cubicBezTo>
                <a:lnTo>
                  <a:pt x="248" y="942"/>
                </a:lnTo>
                <a:lnTo>
                  <a:pt x="248" y="933"/>
                </a:lnTo>
                <a:lnTo>
                  <a:pt x="248" y="935"/>
                </a:lnTo>
                <a:lnTo>
                  <a:pt x="247" y="918"/>
                </a:lnTo>
                <a:cubicBezTo>
                  <a:pt x="247" y="870"/>
                  <a:pt x="284" y="829"/>
                  <a:pt x="332" y="823"/>
                </a:cubicBezTo>
                <a:cubicBezTo>
                  <a:pt x="380" y="817"/>
                  <a:pt x="425" y="848"/>
                  <a:pt x="437" y="895"/>
                </a:cubicBezTo>
                <a:lnTo>
                  <a:pt x="438" y="899"/>
                </a:lnTo>
                <a:lnTo>
                  <a:pt x="440" y="913"/>
                </a:lnTo>
                <a:lnTo>
                  <a:pt x="249" y="928"/>
                </a:lnTo>
                <a:lnTo>
                  <a:pt x="249" y="924"/>
                </a:lnTo>
                <a:lnTo>
                  <a:pt x="251" y="940"/>
                </a:lnTo>
                <a:lnTo>
                  <a:pt x="250" y="934"/>
                </a:lnTo>
                <a:cubicBezTo>
                  <a:pt x="248" y="922"/>
                  <a:pt x="248" y="910"/>
                  <a:pt x="251" y="898"/>
                </a:cubicBezTo>
                <a:lnTo>
                  <a:pt x="253" y="889"/>
                </a:lnTo>
                <a:cubicBezTo>
                  <a:pt x="263" y="845"/>
                  <a:pt x="301" y="813"/>
                  <a:pt x="346" y="813"/>
                </a:cubicBezTo>
                <a:lnTo>
                  <a:pt x="347" y="813"/>
                </a:lnTo>
                <a:cubicBezTo>
                  <a:pt x="400" y="813"/>
                  <a:pt x="443" y="856"/>
                  <a:pt x="443" y="909"/>
                </a:cubicBezTo>
                <a:cubicBezTo>
                  <a:pt x="443" y="962"/>
                  <a:pt x="400" y="1005"/>
                  <a:pt x="347" y="1005"/>
                </a:cubicBezTo>
                <a:lnTo>
                  <a:pt x="345" y="1005"/>
                </a:lnTo>
                <a:cubicBezTo>
                  <a:pt x="292" y="1005"/>
                  <a:pt x="249" y="962"/>
                  <a:pt x="249" y="909"/>
                </a:cubicBezTo>
                <a:cubicBezTo>
                  <a:pt x="249" y="856"/>
                  <a:pt x="292" y="813"/>
                  <a:pt x="345" y="813"/>
                </a:cubicBezTo>
                <a:lnTo>
                  <a:pt x="348" y="813"/>
                </a:lnTo>
                <a:lnTo>
                  <a:pt x="252" y="909"/>
                </a:lnTo>
                <a:lnTo>
                  <a:pt x="252" y="903"/>
                </a:lnTo>
                <a:lnTo>
                  <a:pt x="255" y="927"/>
                </a:lnTo>
                <a:lnTo>
                  <a:pt x="254" y="923"/>
                </a:lnTo>
                <a:lnTo>
                  <a:pt x="443" y="899"/>
                </a:lnTo>
                <a:lnTo>
                  <a:pt x="443" y="903"/>
                </a:lnTo>
                <a:lnTo>
                  <a:pt x="443" y="909"/>
                </a:lnTo>
                <a:lnTo>
                  <a:pt x="347" y="813"/>
                </a:lnTo>
                <a:lnTo>
                  <a:pt x="348" y="813"/>
                </a:lnTo>
                <a:lnTo>
                  <a:pt x="253" y="900"/>
                </a:lnTo>
                <a:lnTo>
                  <a:pt x="254" y="890"/>
                </a:lnTo>
                <a:lnTo>
                  <a:pt x="253" y="890"/>
                </a:lnTo>
                <a:cubicBezTo>
                  <a:pt x="253" y="837"/>
                  <a:pt x="296" y="794"/>
                  <a:pt x="349" y="794"/>
                </a:cubicBezTo>
                <a:lnTo>
                  <a:pt x="350" y="794"/>
                </a:lnTo>
                <a:lnTo>
                  <a:pt x="255" y="900"/>
                </a:lnTo>
                <a:lnTo>
                  <a:pt x="254" y="890"/>
                </a:lnTo>
                <a:lnTo>
                  <a:pt x="253" y="869"/>
                </a:lnTo>
                <a:lnTo>
                  <a:pt x="253" y="861"/>
                </a:lnTo>
                <a:cubicBezTo>
                  <a:pt x="253" y="808"/>
                  <a:pt x="296" y="765"/>
                  <a:pt x="349" y="765"/>
                </a:cubicBezTo>
                <a:cubicBezTo>
                  <a:pt x="402" y="765"/>
                  <a:pt x="445" y="808"/>
                  <a:pt x="445" y="861"/>
                </a:cubicBezTo>
                <a:lnTo>
                  <a:pt x="445" y="866"/>
                </a:lnTo>
                <a:lnTo>
                  <a:pt x="445" y="871"/>
                </a:lnTo>
                <a:cubicBezTo>
                  <a:pt x="445" y="924"/>
                  <a:pt x="402" y="967"/>
                  <a:pt x="349" y="967"/>
                </a:cubicBezTo>
                <a:cubicBezTo>
                  <a:pt x="296" y="967"/>
                  <a:pt x="253" y="924"/>
                  <a:pt x="253" y="871"/>
                </a:cubicBezTo>
                <a:lnTo>
                  <a:pt x="253" y="866"/>
                </a:lnTo>
                <a:cubicBezTo>
                  <a:pt x="253" y="860"/>
                  <a:pt x="254" y="854"/>
                  <a:pt x="255" y="848"/>
                </a:cubicBezTo>
                <a:lnTo>
                  <a:pt x="256" y="843"/>
                </a:lnTo>
                <a:cubicBezTo>
                  <a:pt x="265" y="798"/>
                  <a:pt x="305" y="765"/>
                  <a:pt x="350" y="765"/>
                </a:cubicBezTo>
                <a:cubicBezTo>
                  <a:pt x="396" y="765"/>
                  <a:pt x="436" y="798"/>
                  <a:pt x="445" y="843"/>
                </a:cubicBezTo>
                <a:lnTo>
                  <a:pt x="446" y="848"/>
                </a:lnTo>
                <a:cubicBezTo>
                  <a:pt x="447" y="854"/>
                  <a:pt x="447" y="860"/>
                  <a:pt x="447" y="866"/>
                </a:cubicBezTo>
                <a:lnTo>
                  <a:pt x="447" y="871"/>
                </a:lnTo>
                <a:cubicBezTo>
                  <a:pt x="447" y="923"/>
                  <a:pt x="407" y="965"/>
                  <a:pt x="356" y="967"/>
                </a:cubicBezTo>
                <a:cubicBezTo>
                  <a:pt x="305" y="970"/>
                  <a:pt x="261" y="932"/>
                  <a:pt x="256" y="881"/>
                </a:cubicBezTo>
                <a:lnTo>
                  <a:pt x="255" y="871"/>
                </a:lnTo>
                <a:lnTo>
                  <a:pt x="254" y="863"/>
                </a:lnTo>
                <a:lnTo>
                  <a:pt x="445" y="852"/>
                </a:lnTo>
                <a:lnTo>
                  <a:pt x="445" y="857"/>
                </a:lnTo>
                <a:lnTo>
                  <a:pt x="443" y="834"/>
                </a:lnTo>
                <a:lnTo>
                  <a:pt x="444" y="838"/>
                </a:lnTo>
                <a:lnTo>
                  <a:pt x="257" y="838"/>
                </a:lnTo>
                <a:lnTo>
                  <a:pt x="259" y="830"/>
                </a:lnTo>
                <a:lnTo>
                  <a:pt x="257" y="845"/>
                </a:lnTo>
                <a:lnTo>
                  <a:pt x="258" y="834"/>
                </a:lnTo>
                <a:lnTo>
                  <a:pt x="262" y="813"/>
                </a:lnTo>
                <a:cubicBezTo>
                  <a:pt x="272" y="769"/>
                  <a:pt x="310" y="737"/>
                  <a:pt x="355" y="737"/>
                </a:cubicBezTo>
                <a:lnTo>
                  <a:pt x="357" y="737"/>
                </a:lnTo>
                <a:cubicBezTo>
                  <a:pt x="407" y="737"/>
                  <a:pt x="449" y="775"/>
                  <a:pt x="453" y="825"/>
                </a:cubicBezTo>
                <a:lnTo>
                  <a:pt x="454" y="836"/>
                </a:lnTo>
                <a:lnTo>
                  <a:pt x="455" y="841"/>
                </a:lnTo>
                <a:lnTo>
                  <a:pt x="263" y="852"/>
                </a:lnTo>
                <a:lnTo>
                  <a:pt x="263" y="844"/>
                </a:lnTo>
                <a:lnTo>
                  <a:pt x="263" y="842"/>
                </a:lnTo>
                <a:cubicBezTo>
                  <a:pt x="260" y="815"/>
                  <a:pt x="269" y="789"/>
                  <a:pt x="288" y="769"/>
                </a:cubicBezTo>
                <a:cubicBezTo>
                  <a:pt x="306" y="749"/>
                  <a:pt x="331" y="737"/>
                  <a:pt x="358" y="737"/>
                </a:cubicBezTo>
                <a:lnTo>
                  <a:pt x="359" y="737"/>
                </a:lnTo>
                <a:lnTo>
                  <a:pt x="265" y="818"/>
                </a:lnTo>
                <a:lnTo>
                  <a:pt x="266" y="812"/>
                </a:lnTo>
                <a:lnTo>
                  <a:pt x="264" y="827"/>
                </a:lnTo>
                <a:lnTo>
                  <a:pt x="264" y="817"/>
                </a:lnTo>
                <a:lnTo>
                  <a:pt x="264" y="809"/>
                </a:lnTo>
                <a:cubicBezTo>
                  <a:pt x="264" y="803"/>
                  <a:pt x="265" y="797"/>
                  <a:pt x="266" y="791"/>
                </a:cubicBezTo>
                <a:lnTo>
                  <a:pt x="267" y="786"/>
                </a:lnTo>
                <a:cubicBezTo>
                  <a:pt x="277" y="737"/>
                  <a:pt x="322" y="704"/>
                  <a:pt x="371" y="709"/>
                </a:cubicBezTo>
                <a:cubicBezTo>
                  <a:pt x="420" y="714"/>
                  <a:pt x="457" y="755"/>
                  <a:pt x="457" y="804"/>
                </a:cubicBezTo>
                <a:lnTo>
                  <a:pt x="457" y="807"/>
                </a:lnTo>
                <a:lnTo>
                  <a:pt x="457" y="813"/>
                </a:lnTo>
                <a:cubicBezTo>
                  <a:pt x="457" y="818"/>
                  <a:pt x="457" y="823"/>
                  <a:pt x="457" y="827"/>
                </a:cubicBezTo>
                <a:lnTo>
                  <a:pt x="456" y="834"/>
                </a:lnTo>
                <a:lnTo>
                  <a:pt x="456" y="820"/>
                </a:lnTo>
                <a:lnTo>
                  <a:pt x="456" y="823"/>
                </a:lnTo>
                <a:cubicBezTo>
                  <a:pt x="456" y="876"/>
                  <a:pt x="413" y="919"/>
                  <a:pt x="360" y="919"/>
                </a:cubicBezTo>
                <a:cubicBezTo>
                  <a:pt x="307" y="919"/>
                  <a:pt x="264" y="876"/>
                  <a:pt x="264" y="823"/>
                </a:cubicBezTo>
                <a:lnTo>
                  <a:pt x="264" y="815"/>
                </a:lnTo>
                <a:lnTo>
                  <a:pt x="264" y="813"/>
                </a:lnTo>
                <a:cubicBezTo>
                  <a:pt x="261" y="786"/>
                  <a:pt x="270" y="760"/>
                  <a:pt x="289" y="740"/>
                </a:cubicBezTo>
                <a:cubicBezTo>
                  <a:pt x="307" y="720"/>
                  <a:pt x="332" y="708"/>
                  <a:pt x="359" y="708"/>
                </a:cubicBezTo>
                <a:lnTo>
                  <a:pt x="360" y="708"/>
                </a:lnTo>
                <a:lnTo>
                  <a:pt x="264" y="804"/>
                </a:lnTo>
                <a:lnTo>
                  <a:pt x="264" y="799"/>
                </a:lnTo>
                <a:lnTo>
                  <a:pt x="267" y="823"/>
                </a:lnTo>
                <a:lnTo>
                  <a:pt x="266" y="819"/>
                </a:lnTo>
                <a:lnTo>
                  <a:pt x="455" y="795"/>
                </a:lnTo>
                <a:lnTo>
                  <a:pt x="455" y="801"/>
                </a:lnTo>
                <a:lnTo>
                  <a:pt x="455" y="804"/>
                </a:lnTo>
                <a:cubicBezTo>
                  <a:pt x="455" y="857"/>
                  <a:pt x="412" y="900"/>
                  <a:pt x="359" y="900"/>
                </a:cubicBezTo>
                <a:cubicBezTo>
                  <a:pt x="306" y="900"/>
                  <a:pt x="263" y="857"/>
                  <a:pt x="263" y="804"/>
                </a:cubicBezTo>
                <a:lnTo>
                  <a:pt x="263" y="799"/>
                </a:lnTo>
                <a:lnTo>
                  <a:pt x="263" y="790"/>
                </a:lnTo>
                <a:lnTo>
                  <a:pt x="263" y="792"/>
                </a:lnTo>
                <a:lnTo>
                  <a:pt x="262" y="776"/>
                </a:lnTo>
                <a:cubicBezTo>
                  <a:pt x="262" y="723"/>
                  <a:pt x="305" y="680"/>
                  <a:pt x="358" y="680"/>
                </a:cubicBezTo>
                <a:cubicBezTo>
                  <a:pt x="411" y="680"/>
                  <a:pt x="454" y="723"/>
                  <a:pt x="454" y="776"/>
                </a:cubicBezTo>
                <a:lnTo>
                  <a:pt x="454" y="778"/>
                </a:lnTo>
                <a:lnTo>
                  <a:pt x="454" y="785"/>
                </a:lnTo>
                <a:lnTo>
                  <a:pt x="454" y="772"/>
                </a:lnTo>
                <a:lnTo>
                  <a:pt x="455" y="779"/>
                </a:lnTo>
                <a:lnTo>
                  <a:pt x="451" y="762"/>
                </a:lnTo>
                <a:lnTo>
                  <a:pt x="452" y="765"/>
                </a:lnTo>
                <a:lnTo>
                  <a:pt x="264" y="795"/>
                </a:lnTo>
                <a:lnTo>
                  <a:pt x="264" y="789"/>
                </a:lnTo>
                <a:lnTo>
                  <a:pt x="264" y="780"/>
                </a:lnTo>
                <a:lnTo>
                  <a:pt x="264" y="782"/>
                </a:lnTo>
                <a:lnTo>
                  <a:pt x="263" y="766"/>
                </a:lnTo>
                <a:cubicBezTo>
                  <a:pt x="263" y="722"/>
                  <a:pt x="294" y="683"/>
                  <a:pt x="337" y="673"/>
                </a:cubicBezTo>
                <a:cubicBezTo>
                  <a:pt x="381" y="663"/>
                  <a:pt x="425" y="684"/>
                  <a:pt x="445" y="724"/>
                </a:cubicBezTo>
                <a:lnTo>
                  <a:pt x="446" y="726"/>
                </a:lnTo>
                <a:cubicBezTo>
                  <a:pt x="451" y="735"/>
                  <a:pt x="454" y="746"/>
                  <a:pt x="456" y="757"/>
                </a:cubicBezTo>
                <a:lnTo>
                  <a:pt x="457" y="765"/>
                </a:lnTo>
                <a:lnTo>
                  <a:pt x="457" y="782"/>
                </a:lnTo>
                <a:cubicBezTo>
                  <a:pt x="457" y="793"/>
                  <a:pt x="456" y="803"/>
                  <a:pt x="453" y="813"/>
                </a:cubicBezTo>
                <a:lnTo>
                  <a:pt x="452" y="816"/>
                </a:lnTo>
                <a:cubicBezTo>
                  <a:pt x="437" y="858"/>
                  <a:pt x="396" y="885"/>
                  <a:pt x="351" y="881"/>
                </a:cubicBezTo>
                <a:cubicBezTo>
                  <a:pt x="306" y="877"/>
                  <a:pt x="271" y="842"/>
                  <a:pt x="265" y="797"/>
                </a:cubicBezTo>
                <a:lnTo>
                  <a:pt x="264" y="789"/>
                </a:lnTo>
                <a:lnTo>
                  <a:pt x="263" y="766"/>
                </a:lnTo>
                <a:lnTo>
                  <a:pt x="263" y="757"/>
                </a:lnTo>
                <a:cubicBezTo>
                  <a:pt x="263" y="753"/>
                  <a:pt x="264" y="748"/>
                  <a:pt x="264" y="744"/>
                </a:cubicBezTo>
                <a:lnTo>
                  <a:pt x="265" y="737"/>
                </a:lnTo>
                <a:cubicBezTo>
                  <a:pt x="266" y="731"/>
                  <a:pt x="268" y="726"/>
                  <a:pt x="269" y="720"/>
                </a:cubicBezTo>
                <a:lnTo>
                  <a:pt x="270" y="717"/>
                </a:lnTo>
                <a:cubicBezTo>
                  <a:pt x="286" y="671"/>
                  <a:pt x="334" y="643"/>
                  <a:pt x="382" y="654"/>
                </a:cubicBezTo>
                <a:cubicBezTo>
                  <a:pt x="430" y="664"/>
                  <a:pt x="462" y="709"/>
                  <a:pt x="457" y="758"/>
                </a:cubicBezTo>
                <a:lnTo>
                  <a:pt x="456" y="767"/>
                </a:lnTo>
                <a:lnTo>
                  <a:pt x="455" y="776"/>
                </a:lnTo>
                <a:lnTo>
                  <a:pt x="359" y="670"/>
                </a:lnTo>
                <a:lnTo>
                  <a:pt x="362" y="670"/>
                </a:lnTo>
                <a:lnTo>
                  <a:pt x="266" y="766"/>
                </a:lnTo>
                <a:lnTo>
                  <a:pt x="266" y="757"/>
                </a:lnTo>
                <a:cubicBezTo>
                  <a:pt x="266" y="752"/>
                  <a:pt x="267" y="747"/>
                  <a:pt x="268" y="742"/>
                </a:cubicBezTo>
                <a:lnTo>
                  <a:pt x="269" y="736"/>
                </a:lnTo>
                <a:lnTo>
                  <a:pt x="271" y="724"/>
                </a:lnTo>
                <a:cubicBezTo>
                  <a:pt x="283" y="677"/>
                  <a:pt x="328" y="646"/>
                  <a:pt x="376" y="652"/>
                </a:cubicBezTo>
                <a:cubicBezTo>
                  <a:pt x="424" y="658"/>
                  <a:pt x="460" y="699"/>
                  <a:pt x="460" y="747"/>
                </a:cubicBezTo>
                <a:lnTo>
                  <a:pt x="460" y="752"/>
                </a:lnTo>
                <a:lnTo>
                  <a:pt x="459" y="734"/>
                </a:lnTo>
                <a:lnTo>
                  <a:pt x="460" y="739"/>
                </a:lnTo>
                <a:lnTo>
                  <a:pt x="280" y="715"/>
                </a:lnTo>
                <a:lnTo>
                  <a:pt x="282" y="711"/>
                </a:lnTo>
                <a:lnTo>
                  <a:pt x="273" y="738"/>
                </a:lnTo>
                <a:lnTo>
                  <a:pt x="274" y="732"/>
                </a:lnTo>
                <a:lnTo>
                  <a:pt x="274" y="728"/>
                </a:lnTo>
                <a:cubicBezTo>
                  <a:pt x="275" y="717"/>
                  <a:pt x="279" y="706"/>
                  <a:pt x="284" y="696"/>
                </a:cubicBezTo>
                <a:lnTo>
                  <a:pt x="289" y="686"/>
                </a:lnTo>
                <a:lnTo>
                  <a:pt x="280" y="713"/>
                </a:lnTo>
                <a:lnTo>
                  <a:pt x="281" y="707"/>
                </a:lnTo>
                <a:lnTo>
                  <a:pt x="279" y="722"/>
                </a:lnTo>
                <a:lnTo>
                  <a:pt x="279" y="719"/>
                </a:lnTo>
                <a:cubicBezTo>
                  <a:pt x="279" y="672"/>
                  <a:pt x="314" y="632"/>
                  <a:pt x="360" y="625"/>
                </a:cubicBezTo>
                <a:cubicBezTo>
                  <a:pt x="407" y="617"/>
                  <a:pt x="452" y="644"/>
                  <a:pt x="467" y="689"/>
                </a:cubicBezTo>
                <a:lnTo>
                  <a:pt x="468" y="692"/>
                </a:lnTo>
                <a:cubicBezTo>
                  <a:pt x="469" y="698"/>
                  <a:pt x="471" y="703"/>
                  <a:pt x="472" y="709"/>
                </a:cubicBezTo>
                <a:lnTo>
                  <a:pt x="473" y="716"/>
                </a:lnTo>
                <a:cubicBezTo>
                  <a:pt x="473" y="720"/>
                  <a:pt x="473" y="725"/>
                  <a:pt x="473" y="729"/>
                </a:cubicBezTo>
                <a:lnTo>
                  <a:pt x="473" y="735"/>
                </a:lnTo>
                <a:lnTo>
                  <a:pt x="469" y="705"/>
                </a:lnTo>
                <a:lnTo>
                  <a:pt x="470" y="708"/>
                </a:lnTo>
                <a:lnTo>
                  <a:pt x="285" y="715"/>
                </a:lnTo>
                <a:lnTo>
                  <a:pt x="287" y="707"/>
                </a:lnTo>
                <a:lnTo>
                  <a:pt x="285" y="722"/>
                </a:lnTo>
                <a:lnTo>
                  <a:pt x="286" y="711"/>
                </a:lnTo>
                <a:cubicBezTo>
                  <a:pt x="290" y="661"/>
                  <a:pt x="332" y="623"/>
                  <a:pt x="381" y="623"/>
                </a:cubicBezTo>
                <a:lnTo>
                  <a:pt x="382" y="623"/>
                </a:lnTo>
                <a:lnTo>
                  <a:pt x="286" y="719"/>
                </a:lnTo>
                <a:lnTo>
                  <a:pt x="286" y="710"/>
                </a:lnTo>
                <a:lnTo>
                  <a:pt x="286" y="697"/>
                </a:lnTo>
                <a:lnTo>
                  <a:pt x="286" y="686"/>
                </a:lnTo>
                <a:cubicBezTo>
                  <a:pt x="286" y="680"/>
                  <a:pt x="287" y="674"/>
                  <a:pt x="288" y="668"/>
                </a:cubicBezTo>
                <a:lnTo>
                  <a:pt x="289" y="663"/>
                </a:lnTo>
                <a:cubicBezTo>
                  <a:pt x="299" y="614"/>
                  <a:pt x="344" y="581"/>
                  <a:pt x="393" y="586"/>
                </a:cubicBezTo>
                <a:cubicBezTo>
                  <a:pt x="442" y="591"/>
                  <a:pt x="479" y="632"/>
                  <a:pt x="479" y="681"/>
                </a:cubicBezTo>
                <a:lnTo>
                  <a:pt x="479" y="686"/>
                </a:lnTo>
                <a:lnTo>
                  <a:pt x="480" y="692"/>
                </a:lnTo>
                <a:lnTo>
                  <a:pt x="480" y="711"/>
                </a:lnTo>
                <a:lnTo>
                  <a:pt x="480" y="719"/>
                </a:lnTo>
                <a:cubicBezTo>
                  <a:pt x="480" y="772"/>
                  <a:pt x="437" y="815"/>
                  <a:pt x="384" y="815"/>
                </a:cubicBezTo>
                <a:cubicBezTo>
                  <a:pt x="331" y="815"/>
                  <a:pt x="288" y="772"/>
                  <a:pt x="288" y="719"/>
                </a:cubicBezTo>
                <a:lnTo>
                  <a:pt x="288" y="718"/>
                </a:lnTo>
                <a:lnTo>
                  <a:pt x="288" y="712"/>
                </a:lnTo>
                <a:lnTo>
                  <a:pt x="288" y="708"/>
                </a:lnTo>
                <a:cubicBezTo>
                  <a:pt x="286" y="682"/>
                  <a:pt x="295" y="655"/>
                  <a:pt x="313" y="635"/>
                </a:cubicBezTo>
                <a:cubicBezTo>
                  <a:pt x="331" y="616"/>
                  <a:pt x="357" y="604"/>
                  <a:pt x="383" y="604"/>
                </a:cubicBezTo>
                <a:lnTo>
                  <a:pt x="385" y="604"/>
                </a:lnTo>
                <a:lnTo>
                  <a:pt x="290" y="691"/>
                </a:lnTo>
                <a:lnTo>
                  <a:pt x="291" y="681"/>
                </a:lnTo>
                <a:lnTo>
                  <a:pt x="386" y="786"/>
                </a:lnTo>
                <a:lnTo>
                  <a:pt x="385" y="786"/>
                </a:lnTo>
                <a:lnTo>
                  <a:pt x="477" y="660"/>
                </a:lnTo>
                <a:lnTo>
                  <a:pt x="479" y="666"/>
                </a:lnTo>
                <a:lnTo>
                  <a:pt x="473" y="654"/>
                </a:lnTo>
                <a:lnTo>
                  <a:pt x="475" y="658"/>
                </a:lnTo>
                <a:lnTo>
                  <a:pt x="293" y="700"/>
                </a:lnTo>
                <a:lnTo>
                  <a:pt x="293" y="691"/>
                </a:lnTo>
                <a:lnTo>
                  <a:pt x="293" y="681"/>
                </a:lnTo>
                <a:cubicBezTo>
                  <a:pt x="293" y="677"/>
                  <a:pt x="294" y="672"/>
                  <a:pt x="294" y="668"/>
                </a:cubicBezTo>
                <a:lnTo>
                  <a:pt x="295" y="661"/>
                </a:lnTo>
                <a:lnTo>
                  <a:pt x="294" y="674"/>
                </a:lnTo>
                <a:lnTo>
                  <a:pt x="294" y="671"/>
                </a:lnTo>
                <a:cubicBezTo>
                  <a:pt x="294" y="618"/>
                  <a:pt x="337" y="575"/>
                  <a:pt x="390" y="575"/>
                </a:cubicBezTo>
                <a:cubicBezTo>
                  <a:pt x="443" y="575"/>
                  <a:pt x="486" y="618"/>
                  <a:pt x="486" y="671"/>
                </a:cubicBezTo>
                <a:lnTo>
                  <a:pt x="486" y="677"/>
                </a:lnTo>
                <a:lnTo>
                  <a:pt x="484" y="654"/>
                </a:lnTo>
                <a:lnTo>
                  <a:pt x="485" y="658"/>
                </a:lnTo>
                <a:lnTo>
                  <a:pt x="295" y="681"/>
                </a:lnTo>
                <a:lnTo>
                  <a:pt x="295" y="675"/>
                </a:lnTo>
                <a:lnTo>
                  <a:pt x="295" y="665"/>
                </a:lnTo>
                <a:lnTo>
                  <a:pt x="295" y="656"/>
                </a:lnTo>
                <a:lnTo>
                  <a:pt x="295" y="652"/>
                </a:lnTo>
                <a:cubicBezTo>
                  <a:pt x="295" y="599"/>
                  <a:pt x="338" y="556"/>
                  <a:pt x="391" y="556"/>
                </a:cubicBezTo>
                <a:cubicBezTo>
                  <a:pt x="444" y="556"/>
                  <a:pt x="487" y="599"/>
                  <a:pt x="487" y="652"/>
                </a:cubicBezTo>
                <a:lnTo>
                  <a:pt x="487" y="657"/>
                </a:lnTo>
                <a:lnTo>
                  <a:pt x="487" y="667"/>
                </a:lnTo>
                <a:lnTo>
                  <a:pt x="487" y="676"/>
                </a:lnTo>
                <a:lnTo>
                  <a:pt x="487" y="681"/>
                </a:lnTo>
                <a:cubicBezTo>
                  <a:pt x="487" y="734"/>
                  <a:pt x="444" y="777"/>
                  <a:pt x="391" y="777"/>
                </a:cubicBezTo>
                <a:cubicBezTo>
                  <a:pt x="338" y="777"/>
                  <a:pt x="295" y="734"/>
                  <a:pt x="295" y="681"/>
                </a:cubicBezTo>
                <a:lnTo>
                  <a:pt x="295" y="677"/>
                </a:lnTo>
                <a:lnTo>
                  <a:pt x="297" y="658"/>
                </a:lnTo>
                <a:lnTo>
                  <a:pt x="296" y="658"/>
                </a:lnTo>
                <a:lnTo>
                  <a:pt x="296" y="652"/>
                </a:lnTo>
                <a:cubicBezTo>
                  <a:pt x="296" y="599"/>
                  <a:pt x="339" y="556"/>
                  <a:pt x="392" y="556"/>
                </a:cubicBezTo>
                <a:cubicBezTo>
                  <a:pt x="445" y="556"/>
                  <a:pt x="488" y="599"/>
                  <a:pt x="488" y="652"/>
                </a:cubicBezTo>
                <a:lnTo>
                  <a:pt x="488" y="655"/>
                </a:lnTo>
                <a:lnTo>
                  <a:pt x="488" y="661"/>
                </a:lnTo>
                <a:lnTo>
                  <a:pt x="392" y="565"/>
                </a:lnTo>
                <a:lnTo>
                  <a:pt x="397" y="565"/>
                </a:lnTo>
                <a:lnTo>
                  <a:pt x="301" y="661"/>
                </a:lnTo>
                <a:lnTo>
                  <a:pt x="301" y="652"/>
                </a:lnTo>
                <a:lnTo>
                  <a:pt x="301" y="642"/>
                </a:lnTo>
                <a:cubicBezTo>
                  <a:pt x="301" y="589"/>
                  <a:pt x="344" y="546"/>
                  <a:pt x="397" y="546"/>
                </a:cubicBezTo>
                <a:lnTo>
                  <a:pt x="398" y="546"/>
                </a:lnTo>
                <a:cubicBezTo>
                  <a:pt x="448" y="546"/>
                  <a:pt x="489" y="584"/>
                  <a:pt x="494" y="633"/>
                </a:cubicBezTo>
                <a:lnTo>
                  <a:pt x="495" y="643"/>
                </a:lnTo>
                <a:lnTo>
                  <a:pt x="303" y="652"/>
                </a:lnTo>
                <a:lnTo>
                  <a:pt x="303" y="642"/>
                </a:lnTo>
                <a:lnTo>
                  <a:pt x="303" y="633"/>
                </a:lnTo>
                <a:cubicBezTo>
                  <a:pt x="303" y="584"/>
                  <a:pt x="341" y="543"/>
                  <a:pt x="390" y="538"/>
                </a:cubicBezTo>
                <a:cubicBezTo>
                  <a:pt x="439" y="533"/>
                  <a:pt x="484" y="566"/>
                  <a:pt x="494" y="615"/>
                </a:cubicBezTo>
                <a:lnTo>
                  <a:pt x="495" y="620"/>
                </a:lnTo>
                <a:lnTo>
                  <a:pt x="495" y="619"/>
                </a:lnTo>
                <a:lnTo>
                  <a:pt x="305" y="642"/>
                </a:lnTo>
                <a:lnTo>
                  <a:pt x="305" y="634"/>
                </a:lnTo>
                <a:lnTo>
                  <a:pt x="305" y="623"/>
                </a:lnTo>
                <a:cubicBezTo>
                  <a:pt x="305" y="618"/>
                  <a:pt x="306" y="613"/>
                  <a:pt x="307" y="608"/>
                </a:cubicBezTo>
                <a:lnTo>
                  <a:pt x="308" y="602"/>
                </a:lnTo>
                <a:lnTo>
                  <a:pt x="306" y="617"/>
                </a:lnTo>
                <a:lnTo>
                  <a:pt x="306" y="614"/>
                </a:lnTo>
                <a:lnTo>
                  <a:pt x="498" y="625"/>
                </a:lnTo>
                <a:lnTo>
                  <a:pt x="497" y="634"/>
                </a:lnTo>
                <a:lnTo>
                  <a:pt x="496" y="643"/>
                </a:lnTo>
                <a:lnTo>
                  <a:pt x="400" y="537"/>
                </a:lnTo>
                <a:lnTo>
                  <a:pt x="403" y="537"/>
                </a:lnTo>
                <a:lnTo>
                  <a:pt x="307" y="633"/>
                </a:lnTo>
                <a:lnTo>
                  <a:pt x="307" y="619"/>
                </a:lnTo>
                <a:lnTo>
                  <a:pt x="307" y="611"/>
                </a:lnTo>
                <a:lnTo>
                  <a:pt x="402" y="700"/>
                </a:lnTo>
                <a:lnTo>
                  <a:pt x="401" y="700"/>
                </a:lnTo>
                <a:cubicBezTo>
                  <a:pt x="372" y="700"/>
                  <a:pt x="344" y="687"/>
                  <a:pt x="326" y="664"/>
                </a:cubicBezTo>
                <a:cubicBezTo>
                  <a:pt x="308" y="640"/>
                  <a:pt x="301" y="610"/>
                  <a:pt x="308" y="581"/>
                </a:cubicBezTo>
                <a:lnTo>
                  <a:pt x="309" y="577"/>
                </a:lnTo>
                <a:lnTo>
                  <a:pt x="306" y="600"/>
                </a:lnTo>
                <a:lnTo>
                  <a:pt x="306" y="595"/>
                </a:lnTo>
                <a:cubicBezTo>
                  <a:pt x="306" y="542"/>
                  <a:pt x="349" y="499"/>
                  <a:pt x="402" y="499"/>
                </a:cubicBezTo>
                <a:cubicBezTo>
                  <a:pt x="455" y="499"/>
                  <a:pt x="498" y="542"/>
                  <a:pt x="498" y="595"/>
                </a:cubicBezTo>
                <a:lnTo>
                  <a:pt x="498" y="606"/>
                </a:lnTo>
                <a:lnTo>
                  <a:pt x="498" y="614"/>
                </a:lnTo>
                <a:cubicBezTo>
                  <a:pt x="498" y="667"/>
                  <a:pt x="455" y="710"/>
                  <a:pt x="402" y="710"/>
                </a:cubicBezTo>
                <a:cubicBezTo>
                  <a:pt x="349" y="710"/>
                  <a:pt x="306" y="667"/>
                  <a:pt x="306" y="614"/>
                </a:cubicBezTo>
                <a:lnTo>
                  <a:pt x="306" y="611"/>
                </a:lnTo>
                <a:lnTo>
                  <a:pt x="306" y="605"/>
                </a:lnTo>
                <a:lnTo>
                  <a:pt x="306" y="595"/>
                </a:lnTo>
                <a:cubicBezTo>
                  <a:pt x="306" y="542"/>
                  <a:pt x="349" y="499"/>
                  <a:pt x="402" y="499"/>
                </a:cubicBezTo>
                <a:cubicBezTo>
                  <a:pt x="455" y="499"/>
                  <a:pt x="498" y="542"/>
                  <a:pt x="498" y="595"/>
                </a:cubicBezTo>
                <a:lnTo>
                  <a:pt x="498" y="596"/>
                </a:lnTo>
                <a:lnTo>
                  <a:pt x="498" y="600"/>
                </a:lnTo>
                <a:cubicBezTo>
                  <a:pt x="498" y="608"/>
                  <a:pt x="498" y="616"/>
                  <a:pt x="496" y="624"/>
                </a:cubicBezTo>
                <a:lnTo>
                  <a:pt x="495" y="628"/>
                </a:lnTo>
                <a:cubicBezTo>
                  <a:pt x="483" y="675"/>
                  <a:pt x="438" y="706"/>
                  <a:pt x="390" y="700"/>
                </a:cubicBezTo>
                <a:cubicBezTo>
                  <a:pt x="342" y="694"/>
                  <a:pt x="305" y="653"/>
                  <a:pt x="305" y="604"/>
                </a:cubicBezTo>
                <a:lnTo>
                  <a:pt x="305" y="599"/>
                </a:lnTo>
                <a:lnTo>
                  <a:pt x="305" y="591"/>
                </a:lnTo>
                <a:lnTo>
                  <a:pt x="305" y="576"/>
                </a:lnTo>
                <a:lnTo>
                  <a:pt x="401" y="672"/>
                </a:lnTo>
                <a:lnTo>
                  <a:pt x="400" y="672"/>
                </a:lnTo>
                <a:lnTo>
                  <a:pt x="399" y="672"/>
                </a:lnTo>
                <a:cubicBezTo>
                  <a:pt x="346" y="672"/>
                  <a:pt x="303" y="629"/>
                  <a:pt x="303" y="576"/>
                </a:cubicBezTo>
                <a:cubicBezTo>
                  <a:pt x="303" y="523"/>
                  <a:pt x="346" y="480"/>
                  <a:pt x="399" y="480"/>
                </a:cubicBezTo>
                <a:lnTo>
                  <a:pt x="401" y="480"/>
                </a:lnTo>
                <a:lnTo>
                  <a:pt x="305" y="576"/>
                </a:lnTo>
                <a:lnTo>
                  <a:pt x="305" y="567"/>
                </a:lnTo>
                <a:lnTo>
                  <a:pt x="307" y="548"/>
                </a:lnTo>
                <a:cubicBezTo>
                  <a:pt x="312" y="499"/>
                  <a:pt x="353" y="461"/>
                  <a:pt x="402" y="461"/>
                </a:cubicBezTo>
                <a:lnTo>
                  <a:pt x="403" y="461"/>
                </a:lnTo>
                <a:cubicBezTo>
                  <a:pt x="456" y="461"/>
                  <a:pt x="499" y="504"/>
                  <a:pt x="499" y="557"/>
                </a:cubicBezTo>
                <a:lnTo>
                  <a:pt x="499" y="562"/>
                </a:lnTo>
                <a:cubicBezTo>
                  <a:pt x="499" y="570"/>
                  <a:pt x="499" y="578"/>
                  <a:pt x="497" y="586"/>
                </a:cubicBezTo>
                <a:lnTo>
                  <a:pt x="496" y="590"/>
                </a:lnTo>
                <a:cubicBezTo>
                  <a:pt x="485" y="632"/>
                  <a:pt x="447" y="662"/>
                  <a:pt x="402" y="662"/>
                </a:cubicBezTo>
                <a:lnTo>
                  <a:pt x="401" y="662"/>
                </a:lnTo>
                <a:cubicBezTo>
                  <a:pt x="374" y="662"/>
                  <a:pt x="348" y="651"/>
                  <a:pt x="330" y="630"/>
                </a:cubicBezTo>
                <a:cubicBezTo>
                  <a:pt x="312" y="610"/>
                  <a:pt x="303" y="583"/>
                  <a:pt x="306" y="556"/>
                </a:cubicBezTo>
                <a:lnTo>
                  <a:pt x="307" y="547"/>
                </a:lnTo>
                <a:lnTo>
                  <a:pt x="306" y="551"/>
                </a:lnTo>
                <a:lnTo>
                  <a:pt x="306" y="547"/>
                </a:lnTo>
                <a:cubicBezTo>
                  <a:pt x="306" y="494"/>
                  <a:pt x="349" y="451"/>
                  <a:pt x="402" y="451"/>
                </a:cubicBezTo>
                <a:cubicBezTo>
                  <a:pt x="455" y="451"/>
                  <a:pt x="498" y="494"/>
                  <a:pt x="498" y="547"/>
                </a:cubicBezTo>
                <a:lnTo>
                  <a:pt x="498" y="552"/>
                </a:lnTo>
                <a:lnTo>
                  <a:pt x="498" y="557"/>
                </a:lnTo>
                <a:lnTo>
                  <a:pt x="307" y="547"/>
                </a:lnTo>
                <a:lnTo>
                  <a:pt x="308" y="538"/>
                </a:lnTo>
                <a:lnTo>
                  <a:pt x="309" y="529"/>
                </a:lnTo>
                <a:lnTo>
                  <a:pt x="404" y="634"/>
                </a:lnTo>
                <a:lnTo>
                  <a:pt x="402" y="634"/>
                </a:lnTo>
                <a:lnTo>
                  <a:pt x="497" y="557"/>
                </a:lnTo>
                <a:lnTo>
                  <a:pt x="496" y="562"/>
                </a:lnTo>
                <a:lnTo>
                  <a:pt x="497" y="543"/>
                </a:lnTo>
                <a:lnTo>
                  <a:pt x="497" y="547"/>
                </a:lnTo>
                <a:lnTo>
                  <a:pt x="310" y="517"/>
                </a:lnTo>
                <a:lnTo>
                  <a:pt x="311" y="514"/>
                </a:lnTo>
                <a:lnTo>
                  <a:pt x="306" y="544"/>
                </a:lnTo>
                <a:lnTo>
                  <a:pt x="306" y="538"/>
                </a:lnTo>
                <a:lnTo>
                  <a:pt x="306" y="538"/>
                </a:lnTo>
                <a:cubicBezTo>
                  <a:pt x="305" y="532"/>
                  <a:pt x="305" y="526"/>
                  <a:pt x="306" y="520"/>
                </a:cubicBezTo>
                <a:lnTo>
                  <a:pt x="307" y="509"/>
                </a:lnTo>
                <a:lnTo>
                  <a:pt x="306" y="511"/>
                </a:lnTo>
                <a:lnTo>
                  <a:pt x="306" y="509"/>
                </a:lnTo>
                <a:cubicBezTo>
                  <a:pt x="306" y="456"/>
                  <a:pt x="349" y="413"/>
                  <a:pt x="402" y="413"/>
                </a:cubicBezTo>
                <a:cubicBezTo>
                  <a:pt x="455" y="413"/>
                  <a:pt x="498" y="456"/>
                  <a:pt x="498" y="509"/>
                </a:cubicBezTo>
                <a:lnTo>
                  <a:pt x="498" y="514"/>
                </a:lnTo>
                <a:lnTo>
                  <a:pt x="499" y="515"/>
                </a:lnTo>
                <a:lnTo>
                  <a:pt x="499" y="534"/>
                </a:lnTo>
                <a:lnTo>
                  <a:pt x="499" y="538"/>
                </a:lnTo>
                <a:cubicBezTo>
                  <a:pt x="499" y="591"/>
                  <a:pt x="456" y="634"/>
                  <a:pt x="403" y="634"/>
                </a:cubicBezTo>
                <a:cubicBezTo>
                  <a:pt x="350" y="634"/>
                  <a:pt x="307" y="591"/>
                  <a:pt x="307" y="538"/>
                </a:cubicBezTo>
                <a:lnTo>
                  <a:pt x="307" y="534"/>
                </a:lnTo>
                <a:lnTo>
                  <a:pt x="307" y="525"/>
                </a:lnTo>
                <a:lnTo>
                  <a:pt x="307" y="527"/>
                </a:lnTo>
                <a:lnTo>
                  <a:pt x="306" y="509"/>
                </a:lnTo>
                <a:lnTo>
                  <a:pt x="402" y="605"/>
                </a:lnTo>
                <a:lnTo>
                  <a:pt x="399" y="605"/>
                </a:lnTo>
                <a:cubicBezTo>
                  <a:pt x="372" y="605"/>
                  <a:pt x="346" y="594"/>
                  <a:pt x="328" y="573"/>
                </a:cubicBezTo>
                <a:cubicBezTo>
                  <a:pt x="310" y="553"/>
                  <a:pt x="301" y="526"/>
                  <a:pt x="304" y="499"/>
                </a:cubicBezTo>
                <a:lnTo>
                  <a:pt x="305" y="490"/>
                </a:lnTo>
                <a:lnTo>
                  <a:pt x="306" y="481"/>
                </a:lnTo>
                <a:cubicBezTo>
                  <a:pt x="311" y="432"/>
                  <a:pt x="352" y="394"/>
                  <a:pt x="401" y="394"/>
                </a:cubicBezTo>
                <a:lnTo>
                  <a:pt x="402" y="394"/>
                </a:lnTo>
                <a:lnTo>
                  <a:pt x="404" y="394"/>
                </a:lnTo>
                <a:cubicBezTo>
                  <a:pt x="457" y="394"/>
                  <a:pt x="500" y="437"/>
                  <a:pt x="500" y="490"/>
                </a:cubicBezTo>
                <a:cubicBezTo>
                  <a:pt x="500" y="543"/>
                  <a:pt x="457" y="586"/>
                  <a:pt x="404" y="586"/>
                </a:cubicBezTo>
                <a:lnTo>
                  <a:pt x="403" y="586"/>
                </a:lnTo>
                <a:cubicBezTo>
                  <a:pt x="350" y="586"/>
                  <a:pt x="307" y="543"/>
                  <a:pt x="307" y="490"/>
                </a:cubicBezTo>
                <a:cubicBezTo>
                  <a:pt x="307" y="437"/>
                  <a:pt x="350" y="394"/>
                  <a:pt x="403" y="394"/>
                </a:cubicBezTo>
                <a:lnTo>
                  <a:pt x="406" y="394"/>
                </a:lnTo>
                <a:lnTo>
                  <a:pt x="410" y="394"/>
                </a:lnTo>
                <a:lnTo>
                  <a:pt x="411" y="394"/>
                </a:lnTo>
                <a:lnTo>
                  <a:pt x="318" y="470"/>
                </a:lnTo>
                <a:lnTo>
                  <a:pt x="320" y="461"/>
                </a:lnTo>
                <a:lnTo>
                  <a:pt x="321" y="453"/>
                </a:lnTo>
                <a:cubicBezTo>
                  <a:pt x="330" y="408"/>
                  <a:pt x="370" y="375"/>
                  <a:pt x="415" y="375"/>
                </a:cubicBezTo>
                <a:lnTo>
                  <a:pt x="417" y="375"/>
                </a:lnTo>
                <a:lnTo>
                  <a:pt x="418" y="375"/>
                </a:lnTo>
                <a:lnTo>
                  <a:pt x="420" y="375"/>
                </a:lnTo>
                <a:lnTo>
                  <a:pt x="422" y="375"/>
                </a:lnTo>
                <a:lnTo>
                  <a:pt x="329" y="451"/>
                </a:lnTo>
                <a:lnTo>
                  <a:pt x="331" y="442"/>
                </a:lnTo>
                <a:lnTo>
                  <a:pt x="330" y="443"/>
                </a:lnTo>
                <a:cubicBezTo>
                  <a:pt x="335" y="394"/>
                  <a:pt x="376" y="356"/>
                  <a:pt x="425" y="356"/>
                </a:cubicBezTo>
                <a:lnTo>
                  <a:pt x="426" y="356"/>
                </a:lnTo>
                <a:cubicBezTo>
                  <a:pt x="476" y="356"/>
                  <a:pt x="518" y="394"/>
                  <a:pt x="522" y="444"/>
                </a:cubicBezTo>
                <a:lnTo>
                  <a:pt x="523" y="455"/>
                </a:lnTo>
                <a:lnTo>
                  <a:pt x="524" y="460"/>
                </a:lnTo>
                <a:lnTo>
                  <a:pt x="332" y="471"/>
                </a:lnTo>
                <a:lnTo>
                  <a:pt x="332" y="463"/>
                </a:lnTo>
                <a:lnTo>
                  <a:pt x="332" y="452"/>
                </a:lnTo>
                <a:cubicBezTo>
                  <a:pt x="332" y="399"/>
                  <a:pt x="375" y="356"/>
                  <a:pt x="428" y="356"/>
                </a:cubicBezTo>
                <a:lnTo>
                  <a:pt x="430" y="356"/>
                </a:lnTo>
                <a:lnTo>
                  <a:pt x="334" y="452"/>
                </a:lnTo>
                <a:lnTo>
                  <a:pt x="334" y="443"/>
                </a:lnTo>
                <a:cubicBezTo>
                  <a:pt x="334" y="438"/>
                  <a:pt x="335" y="433"/>
                  <a:pt x="336" y="428"/>
                </a:cubicBezTo>
                <a:lnTo>
                  <a:pt x="337" y="422"/>
                </a:lnTo>
                <a:lnTo>
                  <a:pt x="335" y="437"/>
                </a:lnTo>
                <a:lnTo>
                  <a:pt x="335" y="433"/>
                </a:lnTo>
                <a:cubicBezTo>
                  <a:pt x="335" y="380"/>
                  <a:pt x="378" y="337"/>
                  <a:pt x="431" y="337"/>
                </a:cubicBezTo>
                <a:cubicBezTo>
                  <a:pt x="484" y="337"/>
                  <a:pt x="527" y="380"/>
                  <a:pt x="527" y="433"/>
                </a:cubicBezTo>
                <a:lnTo>
                  <a:pt x="527" y="437"/>
                </a:lnTo>
                <a:cubicBezTo>
                  <a:pt x="527" y="443"/>
                  <a:pt x="527" y="448"/>
                  <a:pt x="526" y="453"/>
                </a:cubicBezTo>
                <a:lnTo>
                  <a:pt x="525" y="459"/>
                </a:lnTo>
                <a:lnTo>
                  <a:pt x="526" y="433"/>
                </a:lnTo>
                <a:lnTo>
                  <a:pt x="527" y="442"/>
                </a:lnTo>
                <a:cubicBezTo>
                  <a:pt x="533" y="495"/>
                  <a:pt x="495" y="542"/>
                  <a:pt x="442" y="548"/>
                </a:cubicBezTo>
                <a:cubicBezTo>
                  <a:pt x="389" y="554"/>
                  <a:pt x="342" y="516"/>
                  <a:pt x="336" y="463"/>
                </a:cubicBezTo>
                <a:lnTo>
                  <a:pt x="335" y="454"/>
                </a:lnTo>
                <a:lnTo>
                  <a:pt x="334" y="433"/>
                </a:lnTo>
                <a:lnTo>
                  <a:pt x="334" y="424"/>
                </a:lnTo>
                <a:lnTo>
                  <a:pt x="334" y="424"/>
                </a:lnTo>
                <a:cubicBezTo>
                  <a:pt x="331" y="397"/>
                  <a:pt x="340" y="370"/>
                  <a:pt x="358" y="350"/>
                </a:cubicBezTo>
                <a:cubicBezTo>
                  <a:pt x="376" y="330"/>
                  <a:pt x="402" y="318"/>
                  <a:pt x="429" y="318"/>
                </a:cubicBezTo>
                <a:lnTo>
                  <a:pt x="430" y="318"/>
                </a:lnTo>
                <a:cubicBezTo>
                  <a:pt x="476" y="318"/>
                  <a:pt x="516" y="351"/>
                  <a:pt x="525" y="396"/>
                </a:cubicBezTo>
                <a:lnTo>
                  <a:pt x="527" y="406"/>
                </a:lnTo>
                <a:cubicBezTo>
                  <a:pt x="537" y="458"/>
                  <a:pt x="503" y="508"/>
                  <a:pt x="451" y="519"/>
                </a:cubicBezTo>
                <a:cubicBezTo>
                  <a:pt x="399" y="529"/>
                  <a:pt x="349" y="495"/>
                  <a:pt x="338" y="443"/>
                </a:cubicBezTo>
                <a:lnTo>
                  <a:pt x="336" y="433"/>
                </a:lnTo>
                <a:cubicBezTo>
                  <a:pt x="331" y="405"/>
                  <a:pt x="338" y="376"/>
                  <a:pt x="356" y="354"/>
                </a:cubicBezTo>
                <a:cubicBezTo>
                  <a:pt x="374" y="331"/>
                  <a:pt x="402" y="318"/>
                  <a:pt x="430" y="318"/>
                </a:cubicBezTo>
                <a:lnTo>
                  <a:pt x="432" y="318"/>
                </a:lnTo>
                <a:lnTo>
                  <a:pt x="433" y="318"/>
                </a:lnTo>
                <a:lnTo>
                  <a:pt x="434" y="318"/>
                </a:lnTo>
                <a:lnTo>
                  <a:pt x="338" y="414"/>
                </a:lnTo>
                <a:lnTo>
                  <a:pt x="338" y="403"/>
                </a:lnTo>
                <a:lnTo>
                  <a:pt x="338" y="407"/>
                </a:lnTo>
                <a:lnTo>
                  <a:pt x="529" y="395"/>
                </a:lnTo>
                <a:lnTo>
                  <a:pt x="529" y="398"/>
                </a:lnTo>
                <a:lnTo>
                  <a:pt x="529" y="405"/>
                </a:lnTo>
                <a:cubicBezTo>
                  <a:pt x="529" y="411"/>
                  <a:pt x="529" y="416"/>
                  <a:pt x="528" y="421"/>
                </a:cubicBezTo>
                <a:lnTo>
                  <a:pt x="527" y="427"/>
                </a:lnTo>
                <a:lnTo>
                  <a:pt x="528" y="411"/>
                </a:lnTo>
                <a:lnTo>
                  <a:pt x="528" y="414"/>
                </a:lnTo>
                <a:lnTo>
                  <a:pt x="337" y="403"/>
                </a:lnTo>
                <a:lnTo>
                  <a:pt x="338" y="395"/>
                </a:lnTo>
                <a:lnTo>
                  <a:pt x="341" y="378"/>
                </a:lnTo>
                <a:lnTo>
                  <a:pt x="342" y="374"/>
                </a:lnTo>
                <a:cubicBezTo>
                  <a:pt x="343" y="369"/>
                  <a:pt x="344" y="364"/>
                  <a:pt x="345" y="359"/>
                </a:cubicBezTo>
                <a:lnTo>
                  <a:pt x="346" y="356"/>
                </a:lnTo>
                <a:cubicBezTo>
                  <a:pt x="362" y="308"/>
                  <a:pt x="413" y="281"/>
                  <a:pt x="462" y="294"/>
                </a:cubicBezTo>
                <a:cubicBezTo>
                  <a:pt x="511" y="307"/>
                  <a:pt x="542" y="356"/>
                  <a:pt x="532" y="405"/>
                </a:cubicBezTo>
                <a:lnTo>
                  <a:pt x="531" y="410"/>
                </a:lnTo>
                <a:lnTo>
                  <a:pt x="529" y="419"/>
                </a:lnTo>
                <a:cubicBezTo>
                  <a:pt x="516" y="468"/>
                  <a:pt x="468" y="499"/>
                  <a:pt x="418" y="490"/>
                </a:cubicBezTo>
                <a:cubicBezTo>
                  <a:pt x="369" y="481"/>
                  <a:pt x="334" y="435"/>
                  <a:pt x="340" y="385"/>
                </a:cubicBezTo>
                <a:lnTo>
                  <a:pt x="341" y="376"/>
                </a:lnTo>
                <a:lnTo>
                  <a:pt x="342" y="367"/>
                </a:lnTo>
                <a:lnTo>
                  <a:pt x="437" y="472"/>
                </a:lnTo>
                <a:lnTo>
                  <a:pt x="436" y="472"/>
                </a:lnTo>
                <a:cubicBezTo>
                  <a:pt x="383" y="472"/>
                  <a:pt x="340" y="429"/>
                  <a:pt x="340" y="376"/>
                </a:cubicBezTo>
                <a:cubicBezTo>
                  <a:pt x="340" y="323"/>
                  <a:pt x="383" y="280"/>
                  <a:pt x="436" y="280"/>
                </a:cubicBezTo>
                <a:lnTo>
                  <a:pt x="438" y="280"/>
                </a:lnTo>
                <a:lnTo>
                  <a:pt x="342" y="376"/>
                </a:lnTo>
                <a:lnTo>
                  <a:pt x="342" y="372"/>
                </a:lnTo>
                <a:lnTo>
                  <a:pt x="342" y="367"/>
                </a:lnTo>
                <a:cubicBezTo>
                  <a:pt x="342" y="361"/>
                  <a:pt x="343" y="355"/>
                  <a:pt x="344" y="349"/>
                </a:cubicBezTo>
                <a:lnTo>
                  <a:pt x="346" y="339"/>
                </a:lnTo>
                <a:lnTo>
                  <a:pt x="440" y="453"/>
                </a:lnTo>
                <a:lnTo>
                  <a:pt x="439" y="453"/>
                </a:lnTo>
                <a:lnTo>
                  <a:pt x="438" y="453"/>
                </a:lnTo>
                <a:lnTo>
                  <a:pt x="533" y="342"/>
                </a:lnTo>
                <a:lnTo>
                  <a:pt x="534" y="348"/>
                </a:lnTo>
                <a:lnTo>
                  <a:pt x="534" y="344"/>
                </a:lnTo>
                <a:lnTo>
                  <a:pt x="349" y="337"/>
                </a:lnTo>
                <a:lnTo>
                  <a:pt x="350" y="334"/>
                </a:lnTo>
                <a:lnTo>
                  <a:pt x="345" y="364"/>
                </a:lnTo>
                <a:lnTo>
                  <a:pt x="345" y="357"/>
                </a:lnTo>
                <a:lnTo>
                  <a:pt x="345" y="347"/>
                </a:lnTo>
                <a:lnTo>
                  <a:pt x="345" y="349"/>
                </a:lnTo>
                <a:lnTo>
                  <a:pt x="440" y="434"/>
                </a:lnTo>
                <a:lnTo>
                  <a:pt x="438" y="434"/>
                </a:lnTo>
                <a:lnTo>
                  <a:pt x="534" y="338"/>
                </a:lnTo>
                <a:lnTo>
                  <a:pt x="534" y="344"/>
                </a:lnTo>
                <a:lnTo>
                  <a:pt x="534" y="348"/>
                </a:lnTo>
                <a:lnTo>
                  <a:pt x="343" y="335"/>
                </a:lnTo>
                <a:lnTo>
                  <a:pt x="344" y="328"/>
                </a:lnTo>
                <a:lnTo>
                  <a:pt x="345" y="321"/>
                </a:lnTo>
                <a:lnTo>
                  <a:pt x="344" y="312"/>
                </a:lnTo>
                <a:lnTo>
                  <a:pt x="344" y="304"/>
                </a:lnTo>
                <a:lnTo>
                  <a:pt x="344" y="300"/>
                </a:lnTo>
                <a:cubicBezTo>
                  <a:pt x="344" y="247"/>
                  <a:pt x="387" y="204"/>
                  <a:pt x="440" y="204"/>
                </a:cubicBezTo>
                <a:cubicBezTo>
                  <a:pt x="493" y="204"/>
                  <a:pt x="536" y="247"/>
                  <a:pt x="536" y="300"/>
                </a:cubicBezTo>
                <a:lnTo>
                  <a:pt x="536" y="302"/>
                </a:lnTo>
                <a:lnTo>
                  <a:pt x="536" y="308"/>
                </a:lnTo>
                <a:lnTo>
                  <a:pt x="536" y="319"/>
                </a:lnTo>
                <a:cubicBezTo>
                  <a:pt x="536" y="372"/>
                  <a:pt x="493" y="415"/>
                  <a:pt x="440" y="415"/>
                </a:cubicBezTo>
                <a:lnTo>
                  <a:pt x="439" y="415"/>
                </a:lnTo>
                <a:cubicBezTo>
                  <a:pt x="386" y="415"/>
                  <a:pt x="343" y="372"/>
                  <a:pt x="343" y="319"/>
                </a:cubicBezTo>
                <a:lnTo>
                  <a:pt x="343" y="310"/>
                </a:lnTo>
                <a:lnTo>
                  <a:pt x="343" y="310"/>
                </a:lnTo>
                <a:cubicBezTo>
                  <a:pt x="340" y="283"/>
                  <a:pt x="349" y="256"/>
                  <a:pt x="367" y="236"/>
                </a:cubicBezTo>
                <a:cubicBezTo>
                  <a:pt x="385" y="216"/>
                  <a:pt x="411" y="204"/>
                  <a:pt x="438" y="204"/>
                </a:cubicBezTo>
                <a:lnTo>
                  <a:pt x="440" y="204"/>
                </a:lnTo>
                <a:cubicBezTo>
                  <a:pt x="490" y="204"/>
                  <a:pt x="531" y="242"/>
                  <a:pt x="536" y="291"/>
                </a:cubicBezTo>
                <a:lnTo>
                  <a:pt x="537" y="301"/>
                </a:lnTo>
                <a:cubicBezTo>
                  <a:pt x="538" y="308"/>
                  <a:pt x="538" y="314"/>
                  <a:pt x="537" y="321"/>
                </a:cubicBezTo>
                <a:lnTo>
                  <a:pt x="536" y="330"/>
                </a:lnTo>
                <a:cubicBezTo>
                  <a:pt x="531" y="375"/>
                  <a:pt x="495" y="410"/>
                  <a:pt x="451" y="415"/>
                </a:cubicBezTo>
                <a:cubicBezTo>
                  <a:pt x="406" y="420"/>
                  <a:pt x="364" y="393"/>
                  <a:pt x="349" y="350"/>
                </a:cubicBezTo>
                <a:lnTo>
                  <a:pt x="348" y="347"/>
                </a:lnTo>
                <a:cubicBezTo>
                  <a:pt x="347" y="342"/>
                  <a:pt x="346" y="337"/>
                  <a:pt x="345" y="332"/>
                </a:cubicBezTo>
                <a:lnTo>
                  <a:pt x="344" y="326"/>
                </a:lnTo>
                <a:cubicBezTo>
                  <a:pt x="342" y="316"/>
                  <a:pt x="342" y="305"/>
                  <a:pt x="344" y="295"/>
                </a:cubicBezTo>
                <a:lnTo>
                  <a:pt x="345" y="289"/>
                </a:lnTo>
                <a:lnTo>
                  <a:pt x="347" y="277"/>
                </a:lnTo>
                <a:cubicBezTo>
                  <a:pt x="360" y="227"/>
                  <a:pt x="411" y="195"/>
                  <a:pt x="462" y="207"/>
                </a:cubicBezTo>
                <a:cubicBezTo>
                  <a:pt x="512" y="218"/>
                  <a:pt x="545" y="268"/>
                  <a:pt x="535" y="319"/>
                </a:cubicBezTo>
                <a:lnTo>
                  <a:pt x="534" y="324"/>
                </a:lnTo>
                <a:lnTo>
                  <a:pt x="533" y="329"/>
                </a:lnTo>
                <a:cubicBezTo>
                  <a:pt x="523" y="379"/>
                  <a:pt x="475" y="413"/>
                  <a:pt x="424" y="405"/>
                </a:cubicBezTo>
                <a:cubicBezTo>
                  <a:pt x="374" y="398"/>
                  <a:pt x="338" y="352"/>
                  <a:pt x="343" y="301"/>
                </a:cubicBezTo>
                <a:lnTo>
                  <a:pt x="344" y="291"/>
                </a:lnTo>
                <a:lnTo>
                  <a:pt x="343" y="291"/>
                </a:lnTo>
                <a:cubicBezTo>
                  <a:pt x="343" y="243"/>
                  <a:pt x="380" y="202"/>
                  <a:pt x="428" y="196"/>
                </a:cubicBezTo>
                <a:cubicBezTo>
                  <a:pt x="476" y="190"/>
                  <a:pt x="521" y="221"/>
                  <a:pt x="533" y="268"/>
                </a:cubicBezTo>
                <a:lnTo>
                  <a:pt x="534" y="272"/>
                </a:lnTo>
                <a:cubicBezTo>
                  <a:pt x="536" y="280"/>
                  <a:pt x="536" y="288"/>
                  <a:pt x="536" y="295"/>
                </a:cubicBezTo>
                <a:lnTo>
                  <a:pt x="536" y="300"/>
                </a:lnTo>
                <a:lnTo>
                  <a:pt x="349" y="270"/>
                </a:lnTo>
                <a:lnTo>
                  <a:pt x="350" y="267"/>
                </a:lnTo>
                <a:lnTo>
                  <a:pt x="345" y="297"/>
                </a:lnTo>
                <a:lnTo>
                  <a:pt x="345" y="291"/>
                </a:lnTo>
                <a:lnTo>
                  <a:pt x="345" y="280"/>
                </a:lnTo>
                <a:lnTo>
                  <a:pt x="345" y="284"/>
                </a:lnTo>
                <a:lnTo>
                  <a:pt x="536" y="272"/>
                </a:lnTo>
                <a:lnTo>
                  <a:pt x="536" y="275"/>
                </a:lnTo>
                <a:lnTo>
                  <a:pt x="536" y="262"/>
                </a:lnTo>
                <a:lnTo>
                  <a:pt x="537" y="269"/>
                </a:lnTo>
                <a:lnTo>
                  <a:pt x="537" y="273"/>
                </a:lnTo>
                <a:cubicBezTo>
                  <a:pt x="538" y="278"/>
                  <a:pt x="538" y="283"/>
                  <a:pt x="538" y="288"/>
                </a:cubicBezTo>
                <a:lnTo>
                  <a:pt x="538" y="291"/>
                </a:lnTo>
                <a:cubicBezTo>
                  <a:pt x="538" y="344"/>
                  <a:pt x="495" y="387"/>
                  <a:pt x="442" y="387"/>
                </a:cubicBezTo>
                <a:cubicBezTo>
                  <a:pt x="389" y="387"/>
                  <a:pt x="346" y="344"/>
                  <a:pt x="346" y="291"/>
                </a:cubicBezTo>
                <a:lnTo>
                  <a:pt x="346" y="286"/>
                </a:lnTo>
                <a:lnTo>
                  <a:pt x="346" y="277"/>
                </a:lnTo>
                <a:lnTo>
                  <a:pt x="346" y="268"/>
                </a:lnTo>
                <a:lnTo>
                  <a:pt x="346" y="262"/>
                </a:lnTo>
                <a:lnTo>
                  <a:pt x="536" y="286"/>
                </a:lnTo>
                <a:lnTo>
                  <a:pt x="535" y="290"/>
                </a:lnTo>
                <a:lnTo>
                  <a:pt x="537" y="266"/>
                </a:lnTo>
                <a:lnTo>
                  <a:pt x="537" y="272"/>
                </a:lnTo>
                <a:lnTo>
                  <a:pt x="348" y="249"/>
                </a:lnTo>
                <a:lnTo>
                  <a:pt x="349" y="245"/>
                </a:lnTo>
                <a:lnTo>
                  <a:pt x="353" y="232"/>
                </a:lnTo>
                <a:cubicBezTo>
                  <a:pt x="366" y="193"/>
                  <a:pt x="403" y="166"/>
                  <a:pt x="444" y="166"/>
                </a:cubicBezTo>
                <a:lnTo>
                  <a:pt x="446" y="166"/>
                </a:lnTo>
                <a:cubicBezTo>
                  <a:pt x="499" y="166"/>
                  <a:pt x="542" y="209"/>
                  <a:pt x="542" y="262"/>
                </a:cubicBezTo>
                <a:cubicBezTo>
                  <a:pt x="542" y="315"/>
                  <a:pt x="499" y="358"/>
                  <a:pt x="446" y="358"/>
                </a:cubicBezTo>
                <a:lnTo>
                  <a:pt x="445" y="358"/>
                </a:lnTo>
                <a:cubicBezTo>
                  <a:pt x="392" y="358"/>
                  <a:pt x="349" y="315"/>
                  <a:pt x="349" y="262"/>
                </a:cubicBezTo>
                <a:lnTo>
                  <a:pt x="349" y="252"/>
                </a:lnTo>
                <a:lnTo>
                  <a:pt x="349" y="243"/>
                </a:lnTo>
                <a:cubicBezTo>
                  <a:pt x="349" y="195"/>
                  <a:pt x="386" y="154"/>
                  <a:pt x="434" y="148"/>
                </a:cubicBezTo>
                <a:cubicBezTo>
                  <a:pt x="482" y="142"/>
                  <a:pt x="527" y="173"/>
                  <a:pt x="539" y="220"/>
                </a:cubicBezTo>
                <a:lnTo>
                  <a:pt x="540" y="224"/>
                </a:lnTo>
                <a:lnTo>
                  <a:pt x="542" y="238"/>
                </a:lnTo>
                <a:lnTo>
                  <a:pt x="447" y="157"/>
                </a:lnTo>
                <a:lnTo>
                  <a:pt x="448" y="157"/>
                </a:lnTo>
                <a:lnTo>
                  <a:pt x="353" y="244"/>
                </a:lnTo>
                <a:lnTo>
                  <a:pt x="354" y="234"/>
                </a:lnTo>
                <a:cubicBezTo>
                  <a:pt x="359" y="185"/>
                  <a:pt x="400" y="147"/>
                  <a:pt x="449" y="147"/>
                </a:cubicBezTo>
                <a:lnTo>
                  <a:pt x="451" y="147"/>
                </a:lnTo>
                <a:cubicBezTo>
                  <a:pt x="504" y="147"/>
                  <a:pt x="547" y="190"/>
                  <a:pt x="547" y="243"/>
                </a:cubicBezTo>
                <a:cubicBezTo>
                  <a:pt x="547" y="296"/>
                  <a:pt x="504" y="339"/>
                  <a:pt x="451" y="339"/>
                </a:cubicBezTo>
                <a:lnTo>
                  <a:pt x="450" y="339"/>
                </a:lnTo>
                <a:cubicBezTo>
                  <a:pt x="397" y="339"/>
                  <a:pt x="354" y="296"/>
                  <a:pt x="354" y="243"/>
                </a:cubicBezTo>
                <a:lnTo>
                  <a:pt x="354" y="238"/>
                </a:lnTo>
                <a:cubicBezTo>
                  <a:pt x="354" y="231"/>
                  <a:pt x="355" y="223"/>
                  <a:pt x="357" y="215"/>
                </a:cubicBezTo>
                <a:lnTo>
                  <a:pt x="358" y="211"/>
                </a:lnTo>
                <a:cubicBezTo>
                  <a:pt x="369" y="170"/>
                  <a:pt x="405" y="140"/>
                  <a:pt x="448" y="139"/>
                </a:cubicBezTo>
                <a:cubicBezTo>
                  <a:pt x="490" y="137"/>
                  <a:pt x="529" y="164"/>
                  <a:pt x="543" y="204"/>
                </a:cubicBezTo>
                <a:lnTo>
                  <a:pt x="545" y="210"/>
                </a:lnTo>
                <a:lnTo>
                  <a:pt x="533" y="187"/>
                </a:lnTo>
                <a:lnTo>
                  <a:pt x="535" y="190"/>
                </a:lnTo>
                <a:lnTo>
                  <a:pt x="359" y="243"/>
                </a:lnTo>
                <a:lnTo>
                  <a:pt x="359" y="238"/>
                </a:lnTo>
                <a:lnTo>
                  <a:pt x="359" y="240"/>
                </a:lnTo>
                <a:lnTo>
                  <a:pt x="358" y="231"/>
                </a:lnTo>
                <a:lnTo>
                  <a:pt x="357" y="215"/>
                </a:lnTo>
                <a:cubicBezTo>
                  <a:pt x="357" y="177"/>
                  <a:pt x="381" y="142"/>
                  <a:pt x="417" y="127"/>
                </a:cubicBezTo>
                <a:cubicBezTo>
                  <a:pt x="453" y="112"/>
                  <a:pt x="494" y="120"/>
                  <a:pt x="521" y="148"/>
                </a:cubicBezTo>
                <a:lnTo>
                  <a:pt x="523" y="150"/>
                </a:lnTo>
                <a:cubicBezTo>
                  <a:pt x="538" y="164"/>
                  <a:pt x="548" y="183"/>
                  <a:pt x="551" y="204"/>
                </a:cubicBezTo>
                <a:lnTo>
                  <a:pt x="552" y="211"/>
                </a:lnTo>
                <a:lnTo>
                  <a:pt x="552" y="215"/>
                </a:lnTo>
                <a:lnTo>
                  <a:pt x="552" y="211"/>
                </a:lnTo>
                <a:lnTo>
                  <a:pt x="365" y="211"/>
                </a:lnTo>
                <a:lnTo>
                  <a:pt x="366" y="207"/>
                </a:lnTo>
                <a:lnTo>
                  <a:pt x="363" y="230"/>
                </a:lnTo>
                <a:lnTo>
                  <a:pt x="363" y="224"/>
                </a:lnTo>
                <a:lnTo>
                  <a:pt x="363" y="218"/>
                </a:lnTo>
                <a:cubicBezTo>
                  <a:pt x="363" y="208"/>
                  <a:pt x="365" y="198"/>
                  <a:pt x="368" y="188"/>
                </a:cubicBezTo>
                <a:lnTo>
                  <a:pt x="369" y="185"/>
                </a:lnTo>
                <a:cubicBezTo>
                  <a:pt x="383" y="144"/>
                  <a:pt x="423" y="117"/>
                  <a:pt x="466" y="120"/>
                </a:cubicBezTo>
                <a:cubicBezTo>
                  <a:pt x="510" y="122"/>
                  <a:pt x="546" y="154"/>
                  <a:pt x="555" y="197"/>
                </a:cubicBezTo>
                <a:lnTo>
                  <a:pt x="556" y="202"/>
                </a:lnTo>
                <a:lnTo>
                  <a:pt x="556" y="201"/>
                </a:lnTo>
                <a:lnTo>
                  <a:pt x="367" y="236"/>
                </a:lnTo>
                <a:lnTo>
                  <a:pt x="366" y="228"/>
                </a:lnTo>
                <a:lnTo>
                  <a:pt x="365" y="214"/>
                </a:lnTo>
                <a:cubicBezTo>
                  <a:pt x="364" y="208"/>
                  <a:pt x="364" y="203"/>
                  <a:pt x="365" y="197"/>
                </a:cubicBezTo>
                <a:lnTo>
                  <a:pt x="366" y="186"/>
                </a:lnTo>
                <a:lnTo>
                  <a:pt x="365" y="186"/>
                </a:lnTo>
                <a:cubicBezTo>
                  <a:pt x="365" y="144"/>
                  <a:pt x="393" y="107"/>
                  <a:pt x="434" y="95"/>
                </a:cubicBezTo>
                <a:cubicBezTo>
                  <a:pt x="474" y="82"/>
                  <a:pt x="518" y="98"/>
                  <a:pt x="541" y="133"/>
                </a:cubicBezTo>
                <a:lnTo>
                  <a:pt x="543" y="136"/>
                </a:lnTo>
                <a:cubicBezTo>
                  <a:pt x="551" y="148"/>
                  <a:pt x="556" y="162"/>
                  <a:pt x="559" y="176"/>
                </a:cubicBezTo>
                <a:lnTo>
                  <a:pt x="560" y="183"/>
                </a:lnTo>
                <a:lnTo>
                  <a:pt x="560" y="187"/>
                </a:lnTo>
                <a:cubicBezTo>
                  <a:pt x="561" y="192"/>
                  <a:pt x="561" y="197"/>
                  <a:pt x="561" y="202"/>
                </a:cubicBezTo>
                <a:lnTo>
                  <a:pt x="561" y="205"/>
                </a:lnTo>
                <a:lnTo>
                  <a:pt x="374" y="175"/>
                </a:lnTo>
                <a:lnTo>
                  <a:pt x="375" y="172"/>
                </a:lnTo>
                <a:lnTo>
                  <a:pt x="371" y="189"/>
                </a:lnTo>
                <a:lnTo>
                  <a:pt x="372" y="182"/>
                </a:lnTo>
                <a:lnTo>
                  <a:pt x="374" y="174"/>
                </a:lnTo>
                <a:lnTo>
                  <a:pt x="372" y="189"/>
                </a:lnTo>
                <a:lnTo>
                  <a:pt x="372" y="186"/>
                </a:lnTo>
                <a:cubicBezTo>
                  <a:pt x="372" y="133"/>
                  <a:pt x="415" y="90"/>
                  <a:pt x="468" y="90"/>
                </a:cubicBezTo>
                <a:cubicBezTo>
                  <a:pt x="521" y="90"/>
                  <a:pt x="564" y="133"/>
                  <a:pt x="564" y="186"/>
                </a:cubicBezTo>
                <a:lnTo>
                  <a:pt x="564" y="189"/>
                </a:lnTo>
                <a:lnTo>
                  <a:pt x="563" y="174"/>
                </a:lnTo>
                <a:lnTo>
                  <a:pt x="564" y="180"/>
                </a:lnTo>
                <a:cubicBezTo>
                  <a:pt x="565" y="185"/>
                  <a:pt x="565" y="190"/>
                  <a:pt x="565" y="195"/>
                </a:cubicBezTo>
                <a:lnTo>
                  <a:pt x="565" y="202"/>
                </a:lnTo>
                <a:lnTo>
                  <a:pt x="565" y="205"/>
                </a:lnTo>
                <a:lnTo>
                  <a:pt x="378" y="175"/>
                </a:lnTo>
                <a:lnTo>
                  <a:pt x="379" y="172"/>
                </a:lnTo>
                <a:lnTo>
                  <a:pt x="376" y="187"/>
                </a:lnTo>
                <a:lnTo>
                  <a:pt x="377" y="181"/>
                </a:lnTo>
                <a:lnTo>
                  <a:pt x="375" y="196"/>
                </a:lnTo>
                <a:lnTo>
                  <a:pt x="375" y="186"/>
                </a:lnTo>
                <a:cubicBezTo>
                  <a:pt x="375" y="133"/>
                  <a:pt x="418" y="90"/>
                  <a:pt x="471" y="90"/>
                </a:cubicBezTo>
                <a:lnTo>
                  <a:pt x="474" y="90"/>
                </a:lnTo>
                <a:lnTo>
                  <a:pt x="380" y="205"/>
                </a:lnTo>
                <a:lnTo>
                  <a:pt x="379" y="200"/>
                </a:lnTo>
                <a:lnTo>
                  <a:pt x="379" y="201"/>
                </a:lnTo>
                <a:cubicBezTo>
                  <a:pt x="367" y="152"/>
                  <a:pt x="395" y="102"/>
                  <a:pt x="443" y="86"/>
                </a:cubicBezTo>
                <a:cubicBezTo>
                  <a:pt x="491" y="71"/>
                  <a:pt x="543" y="95"/>
                  <a:pt x="562" y="142"/>
                </a:cubicBezTo>
                <a:lnTo>
                  <a:pt x="564" y="147"/>
                </a:lnTo>
                <a:lnTo>
                  <a:pt x="562" y="144"/>
                </a:lnTo>
                <a:lnTo>
                  <a:pt x="385" y="156"/>
                </a:lnTo>
                <a:lnTo>
                  <a:pt x="386" y="153"/>
                </a:lnTo>
                <a:lnTo>
                  <a:pt x="383" y="168"/>
                </a:lnTo>
                <a:lnTo>
                  <a:pt x="384" y="162"/>
                </a:lnTo>
                <a:lnTo>
                  <a:pt x="382" y="177"/>
                </a:lnTo>
                <a:lnTo>
                  <a:pt x="382" y="166"/>
                </a:lnTo>
                <a:lnTo>
                  <a:pt x="384" y="147"/>
                </a:lnTo>
                <a:cubicBezTo>
                  <a:pt x="390" y="96"/>
                  <a:pt x="435" y="60"/>
                  <a:pt x="485" y="63"/>
                </a:cubicBezTo>
                <a:cubicBezTo>
                  <a:pt x="536" y="66"/>
                  <a:pt x="575" y="108"/>
                  <a:pt x="575" y="158"/>
                </a:cubicBezTo>
                <a:lnTo>
                  <a:pt x="575" y="161"/>
                </a:lnTo>
                <a:lnTo>
                  <a:pt x="575" y="167"/>
                </a:lnTo>
                <a:cubicBezTo>
                  <a:pt x="575" y="220"/>
                  <a:pt x="532" y="263"/>
                  <a:pt x="479" y="263"/>
                </a:cubicBezTo>
                <a:lnTo>
                  <a:pt x="478" y="263"/>
                </a:lnTo>
                <a:lnTo>
                  <a:pt x="476" y="263"/>
                </a:lnTo>
                <a:lnTo>
                  <a:pt x="572" y="167"/>
                </a:lnTo>
                <a:lnTo>
                  <a:pt x="572" y="178"/>
                </a:lnTo>
                <a:lnTo>
                  <a:pt x="573" y="175"/>
                </a:lnTo>
                <a:lnTo>
                  <a:pt x="382" y="175"/>
                </a:lnTo>
                <a:lnTo>
                  <a:pt x="383" y="167"/>
                </a:lnTo>
                <a:lnTo>
                  <a:pt x="382" y="167"/>
                </a:lnTo>
                <a:lnTo>
                  <a:pt x="382" y="158"/>
                </a:lnTo>
                <a:lnTo>
                  <a:pt x="382" y="148"/>
                </a:lnTo>
                <a:cubicBezTo>
                  <a:pt x="382" y="95"/>
                  <a:pt x="425" y="52"/>
                  <a:pt x="478" y="52"/>
                </a:cubicBezTo>
                <a:cubicBezTo>
                  <a:pt x="531" y="52"/>
                  <a:pt x="574" y="95"/>
                  <a:pt x="574" y="148"/>
                </a:cubicBezTo>
                <a:lnTo>
                  <a:pt x="574" y="154"/>
                </a:lnTo>
                <a:cubicBezTo>
                  <a:pt x="574" y="162"/>
                  <a:pt x="574" y="170"/>
                  <a:pt x="572" y="178"/>
                </a:cubicBezTo>
                <a:lnTo>
                  <a:pt x="571" y="182"/>
                </a:lnTo>
                <a:cubicBezTo>
                  <a:pt x="559" y="229"/>
                  <a:pt x="514" y="260"/>
                  <a:pt x="466" y="254"/>
                </a:cubicBezTo>
                <a:cubicBezTo>
                  <a:pt x="418" y="248"/>
                  <a:pt x="381" y="207"/>
                  <a:pt x="381" y="158"/>
                </a:cubicBezTo>
                <a:lnTo>
                  <a:pt x="381" y="149"/>
                </a:lnTo>
                <a:lnTo>
                  <a:pt x="381" y="139"/>
                </a:lnTo>
                <a:lnTo>
                  <a:pt x="383" y="155"/>
                </a:lnTo>
                <a:lnTo>
                  <a:pt x="382" y="149"/>
                </a:lnTo>
                <a:lnTo>
                  <a:pt x="382" y="153"/>
                </a:lnTo>
                <a:lnTo>
                  <a:pt x="570" y="111"/>
                </a:lnTo>
                <a:lnTo>
                  <a:pt x="571" y="116"/>
                </a:lnTo>
                <a:lnTo>
                  <a:pt x="572" y="121"/>
                </a:lnTo>
                <a:lnTo>
                  <a:pt x="381" y="139"/>
                </a:lnTo>
                <a:lnTo>
                  <a:pt x="381" y="133"/>
                </a:lnTo>
                <a:lnTo>
                  <a:pt x="384" y="157"/>
                </a:lnTo>
                <a:lnTo>
                  <a:pt x="383" y="153"/>
                </a:lnTo>
                <a:lnTo>
                  <a:pt x="572" y="129"/>
                </a:lnTo>
                <a:lnTo>
                  <a:pt x="572" y="139"/>
                </a:lnTo>
                <a:lnTo>
                  <a:pt x="572" y="145"/>
                </a:lnTo>
                <a:lnTo>
                  <a:pt x="572" y="148"/>
                </a:lnTo>
                <a:lnTo>
                  <a:pt x="381" y="137"/>
                </a:lnTo>
                <a:lnTo>
                  <a:pt x="382" y="129"/>
                </a:lnTo>
                <a:lnTo>
                  <a:pt x="381" y="129"/>
                </a:lnTo>
                <a:cubicBezTo>
                  <a:pt x="381" y="123"/>
                  <a:pt x="382" y="117"/>
                  <a:pt x="383" y="111"/>
                </a:cubicBezTo>
                <a:lnTo>
                  <a:pt x="384" y="106"/>
                </a:lnTo>
                <a:lnTo>
                  <a:pt x="382" y="124"/>
                </a:lnTo>
                <a:lnTo>
                  <a:pt x="382" y="120"/>
                </a:lnTo>
                <a:lnTo>
                  <a:pt x="478" y="216"/>
                </a:lnTo>
                <a:lnTo>
                  <a:pt x="477" y="216"/>
                </a:lnTo>
                <a:cubicBezTo>
                  <a:pt x="431" y="216"/>
                  <a:pt x="390" y="183"/>
                  <a:pt x="383" y="136"/>
                </a:cubicBezTo>
                <a:lnTo>
                  <a:pt x="382" y="130"/>
                </a:lnTo>
                <a:cubicBezTo>
                  <a:pt x="381" y="125"/>
                  <a:pt x="380" y="120"/>
                  <a:pt x="380" y="114"/>
                </a:cubicBezTo>
                <a:lnTo>
                  <a:pt x="380" y="110"/>
                </a:lnTo>
                <a:cubicBezTo>
                  <a:pt x="380" y="59"/>
                  <a:pt x="421" y="17"/>
                  <a:pt x="472" y="15"/>
                </a:cubicBezTo>
                <a:cubicBezTo>
                  <a:pt x="523" y="12"/>
                  <a:pt x="567" y="50"/>
                  <a:pt x="572" y="101"/>
                </a:cubicBezTo>
                <a:lnTo>
                  <a:pt x="573" y="111"/>
                </a:lnTo>
                <a:lnTo>
                  <a:pt x="573" y="111"/>
                </a:lnTo>
                <a:cubicBezTo>
                  <a:pt x="574" y="116"/>
                  <a:pt x="574" y="121"/>
                  <a:pt x="574" y="126"/>
                </a:cubicBezTo>
                <a:lnTo>
                  <a:pt x="574" y="129"/>
                </a:lnTo>
                <a:cubicBezTo>
                  <a:pt x="574" y="180"/>
                  <a:pt x="535" y="222"/>
                  <a:pt x="484" y="225"/>
                </a:cubicBezTo>
                <a:cubicBezTo>
                  <a:pt x="434" y="228"/>
                  <a:pt x="389" y="192"/>
                  <a:pt x="383" y="141"/>
                </a:cubicBezTo>
                <a:lnTo>
                  <a:pt x="382" y="133"/>
                </a:lnTo>
                <a:lnTo>
                  <a:pt x="381" y="119"/>
                </a:lnTo>
                <a:cubicBezTo>
                  <a:pt x="380" y="113"/>
                  <a:pt x="380" y="106"/>
                  <a:pt x="381" y="100"/>
                </a:cubicBezTo>
                <a:lnTo>
                  <a:pt x="382" y="91"/>
                </a:lnTo>
                <a:cubicBezTo>
                  <a:pt x="388" y="38"/>
                  <a:pt x="435" y="0"/>
                  <a:pt x="488" y="6"/>
                </a:cubicBezTo>
                <a:cubicBezTo>
                  <a:pt x="541" y="12"/>
                  <a:pt x="579" y="59"/>
                  <a:pt x="573" y="112"/>
                </a:cubicBezTo>
                <a:lnTo>
                  <a:pt x="572" y="121"/>
                </a:lnTo>
                <a:lnTo>
                  <a:pt x="572" y="102"/>
                </a:lnTo>
                <a:lnTo>
                  <a:pt x="573" y="110"/>
                </a:lnTo>
                <a:lnTo>
                  <a:pt x="574" y="118"/>
                </a:lnTo>
                <a:lnTo>
                  <a:pt x="382" y="129"/>
                </a:lnTo>
                <a:lnTo>
                  <a:pt x="382" y="126"/>
                </a:lnTo>
                <a:lnTo>
                  <a:pt x="384" y="142"/>
                </a:lnTo>
                <a:lnTo>
                  <a:pt x="382" y="130"/>
                </a:lnTo>
                <a:lnTo>
                  <a:pt x="381" y="120"/>
                </a:lnTo>
                <a:lnTo>
                  <a:pt x="572" y="110"/>
                </a:lnTo>
                <a:lnTo>
                  <a:pt x="572" y="114"/>
                </a:lnTo>
                <a:lnTo>
                  <a:pt x="571" y="99"/>
                </a:lnTo>
                <a:lnTo>
                  <a:pt x="572" y="105"/>
                </a:lnTo>
                <a:lnTo>
                  <a:pt x="477" y="24"/>
                </a:lnTo>
                <a:lnTo>
                  <a:pt x="478" y="24"/>
                </a:lnTo>
                <a:cubicBezTo>
                  <a:pt x="531" y="24"/>
                  <a:pt x="574" y="67"/>
                  <a:pt x="574" y="120"/>
                </a:cubicBezTo>
                <a:lnTo>
                  <a:pt x="574" y="124"/>
                </a:lnTo>
                <a:cubicBezTo>
                  <a:pt x="574" y="131"/>
                  <a:pt x="574" y="137"/>
                  <a:pt x="573" y="143"/>
                </a:cubicBezTo>
                <a:lnTo>
                  <a:pt x="572" y="148"/>
                </a:lnTo>
                <a:lnTo>
                  <a:pt x="573" y="129"/>
                </a:lnTo>
                <a:lnTo>
                  <a:pt x="573" y="152"/>
                </a:lnTo>
                <a:lnTo>
                  <a:pt x="572" y="160"/>
                </a:lnTo>
                <a:cubicBezTo>
                  <a:pt x="565" y="211"/>
                  <a:pt x="521" y="247"/>
                  <a:pt x="471" y="244"/>
                </a:cubicBezTo>
                <a:cubicBezTo>
                  <a:pt x="420" y="241"/>
                  <a:pt x="380" y="199"/>
                  <a:pt x="380" y="148"/>
                </a:cubicBezTo>
                <a:lnTo>
                  <a:pt x="380" y="145"/>
                </a:lnTo>
                <a:lnTo>
                  <a:pt x="380" y="139"/>
                </a:lnTo>
                <a:lnTo>
                  <a:pt x="380" y="129"/>
                </a:lnTo>
                <a:cubicBezTo>
                  <a:pt x="380" y="81"/>
                  <a:pt x="417" y="40"/>
                  <a:pt x="465" y="34"/>
                </a:cubicBezTo>
                <a:cubicBezTo>
                  <a:pt x="513" y="28"/>
                  <a:pt x="558" y="59"/>
                  <a:pt x="570" y="106"/>
                </a:cubicBezTo>
                <a:lnTo>
                  <a:pt x="571" y="110"/>
                </a:lnTo>
                <a:cubicBezTo>
                  <a:pt x="573" y="118"/>
                  <a:pt x="573" y="126"/>
                  <a:pt x="573" y="133"/>
                </a:cubicBezTo>
                <a:lnTo>
                  <a:pt x="573" y="139"/>
                </a:lnTo>
                <a:cubicBezTo>
                  <a:pt x="573" y="189"/>
                  <a:pt x="536" y="230"/>
                  <a:pt x="487" y="235"/>
                </a:cubicBezTo>
                <a:cubicBezTo>
                  <a:pt x="438" y="240"/>
                  <a:pt x="393" y="207"/>
                  <a:pt x="383" y="158"/>
                </a:cubicBezTo>
                <a:lnTo>
                  <a:pt x="382" y="153"/>
                </a:lnTo>
                <a:lnTo>
                  <a:pt x="381" y="148"/>
                </a:lnTo>
                <a:cubicBezTo>
                  <a:pt x="371" y="97"/>
                  <a:pt x="404" y="47"/>
                  <a:pt x="454" y="36"/>
                </a:cubicBezTo>
                <a:cubicBezTo>
                  <a:pt x="505" y="24"/>
                  <a:pt x="556" y="56"/>
                  <a:pt x="569" y="106"/>
                </a:cubicBezTo>
                <a:lnTo>
                  <a:pt x="571" y="118"/>
                </a:lnTo>
                <a:lnTo>
                  <a:pt x="572" y="124"/>
                </a:lnTo>
                <a:cubicBezTo>
                  <a:pt x="573" y="129"/>
                  <a:pt x="573" y="134"/>
                  <a:pt x="573" y="139"/>
                </a:cubicBezTo>
                <a:lnTo>
                  <a:pt x="573" y="149"/>
                </a:lnTo>
                <a:lnTo>
                  <a:pt x="573" y="158"/>
                </a:lnTo>
                <a:lnTo>
                  <a:pt x="384" y="135"/>
                </a:lnTo>
                <a:lnTo>
                  <a:pt x="385" y="131"/>
                </a:lnTo>
                <a:lnTo>
                  <a:pt x="382" y="154"/>
                </a:lnTo>
                <a:lnTo>
                  <a:pt x="382" y="148"/>
                </a:lnTo>
                <a:lnTo>
                  <a:pt x="574" y="148"/>
                </a:lnTo>
                <a:lnTo>
                  <a:pt x="574" y="158"/>
                </a:lnTo>
                <a:lnTo>
                  <a:pt x="574" y="167"/>
                </a:lnTo>
                <a:lnTo>
                  <a:pt x="574" y="190"/>
                </a:lnTo>
                <a:lnTo>
                  <a:pt x="573" y="198"/>
                </a:lnTo>
                <a:cubicBezTo>
                  <a:pt x="567" y="246"/>
                  <a:pt x="526" y="282"/>
                  <a:pt x="477" y="282"/>
                </a:cubicBezTo>
                <a:cubicBezTo>
                  <a:pt x="429" y="282"/>
                  <a:pt x="388" y="246"/>
                  <a:pt x="382" y="198"/>
                </a:cubicBezTo>
                <a:lnTo>
                  <a:pt x="380" y="178"/>
                </a:lnTo>
                <a:lnTo>
                  <a:pt x="380" y="167"/>
                </a:lnTo>
                <a:cubicBezTo>
                  <a:pt x="380" y="114"/>
                  <a:pt x="423" y="71"/>
                  <a:pt x="476" y="71"/>
                </a:cubicBezTo>
                <a:lnTo>
                  <a:pt x="478" y="71"/>
                </a:lnTo>
                <a:lnTo>
                  <a:pt x="479" y="71"/>
                </a:lnTo>
                <a:lnTo>
                  <a:pt x="383" y="167"/>
                </a:lnTo>
                <a:lnTo>
                  <a:pt x="383" y="161"/>
                </a:lnTo>
                <a:lnTo>
                  <a:pt x="383" y="158"/>
                </a:lnTo>
                <a:lnTo>
                  <a:pt x="575" y="170"/>
                </a:lnTo>
                <a:lnTo>
                  <a:pt x="574" y="166"/>
                </a:lnTo>
                <a:lnTo>
                  <a:pt x="574" y="177"/>
                </a:lnTo>
                <a:cubicBezTo>
                  <a:pt x="574" y="183"/>
                  <a:pt x="574" y="188"/>
                  <a:pt x="573" y="193"/>
                </a:cubicBezTo>
                <a:lnTo>
                  <a:pt x="572" y="199"/>
                </a:lnTo>
                <a:cubicBezTo>
                  <a:pt x="571" y="204"/>
                  <a:pt x="570" y="209"/>
                  <a:pt x="569" y="214"/>
                </a:cubicBezTo>
                <a:lnTo>
                  <a:pt x="568" y="217"/>
                </a:lnTo>
                <a:cubicBezTo>
                  <a:pt x="555" y="254"/>
                  <a:pt x="522" y="279"/>
                  <a:pt x="483" y="282"/>
                </a:cubicBezTo>
                <a:cubicBezTo>
                  <a:pt x="445" y="285"/>
                  <a:pt x="408" y="264"/>
                  <a:pt x="391" y="229"/>
                </a:cubicBezTo>
                <a:lnTo>
                  <a:pt x="385" y="218"/>
                </a:lnTo>
                <a:lnTo>
                  <a:pt x="383" y="213"/>
                </a:lnTo>
                <a:lnTo>
                  <a:pt x="566" y="154"/>
                </a:lnTo>
                <a:lnTo>
                  <a:pt x="568" y="163"/>
                </a:lnTo>
                <a:lnTo>
                  <a:pt x="569" y="168"/>
                </a:lnTo>
                <a:cubicBezTo>
                  <a:pt x="574" y="196"/>
                  <a:pt x="567" y="225"/>
                  <a:pt x="549" y="247"/>
                </a:cubicBezTo>
                <a:cubicBezTo>
                  <a:pt x="530" y="270"/>
                  <a:pt x="503" y="282"/>
                  <a:pt x="474" y="282"/>
                </a:cubicBezTo>
                <a:lnTo>
                  <a:pt x="471" y="282"/>
                </a:lnTo>
                <a:lnTo>
                  <a:pt x="567" y="186"/>
                </a:lnTo>
                <a:lnTo>
                  <a:pt x="567" y="196"/>
                </a:lnTo>
                <a:cubicBezTo>
                  <a:pt x="567" y="202"/>
                  <a:pt x="567" y="207"/>
                  <a:pt x="566" y="212"/>
                </a:cubicBezTo>
                <a:lnTo>
                  <a:pt x="565" y="218"/>
                </a:lnTo>
                <a:cubicBezTo>
                  <a:pt x="564" y="223"/>
                  <a:pt x="563" y="228"/>
                  <a:pt x="562" y="233"/>
                </a:cubicBezTo>
                <a:lnTo>
                  <a:pt x="561" y="236"/>
                </a:lnTo>
                <a:cubicBezTo>
                  <a:pt x="546" y="280"/>
                  <a:pt x="501" y="308"/>
                  <a:pt x="454" y="300"/>
                </a:cubicBezTo>
                <a:cubicBezTo>
                  <a:pt x="408" y="293"/>
                  <a:pt x="373" y="253"/>
                  <a:pt x="373" y="205"/>
                </a:cubicBezTo>
                <a:lnTo>
                  <a:pt x="373" y="202"/>
                </a:lnTo>
                <a:lnTo>
                  <a:pt x="373" y="195"/>
                </a:lnTo>
                <a:lnTo>
                  <a:pt x="375" y="211"/>
                </a:lnTo>
                <a:lnTo>
                  <a:pt x="374" y="205"/>
                </a:lnTo>
                <a:cubicBezTo>
                  <a:pt x="373" y="200"/>
                  <a:pt x="372" y="195"/>
                  <a:pt x="372" y="189"/>
                </a:cubicBezTo>
                <a:lnTo>
                  <a:pt x="372" y="186"/>
                </a:lnTo>
                <a:lnTo>
                  <a:pt x="564" y="186"/>
                </a:lnTo>
                <a:lnTo>
                  <a:pt x="564" y="189"/>
                </a:lnTo>
                <a:cubicBezTo>
                  <a:pt x="564" y="195"/>
                  <a:pt x="564" y="200"/>
                  <a:pt x="563" y="205"/>
                </a:cubicBezTo>
                <a:lnTo>
                  <a:pt x="563" y="209"/>
                </a:lnTo>
                <a:lnTo>
                  <a:pt x="562" y="216"/>
                </a:lnTo>
                <a:cubicBezTo>
                  <a:pt x="561" y="222"/>
                  <a:pt x="559" y="227"/>
                  <a:pt x="558" y="233"/>
                </a:cubicBezTo>
                <a:lnTo>
                  <a:pt x="557" y="236"/>
                </a:lnTo>
                <a:cubicBezTo>
                  <a:pt x="542" y="280"/>
                  <a:pt x="497" y="308"/>
                  <a:pt x="450" y="300"/>
                </a:cubicBezTo>
                <a:cubicBezTo>
                  <a:pt x="404" y="293"/>
                  <a:pt x="369" y="253"/>
                  <a:pt x="369" y="205"/>
                </a:cubicBezTo>
                <a:lnTo>
                  <a:pt x="369" y="202"/>
                </a:lnTo>
                <a:lnTo>
                  <a:pt x="371" y="218"/>
                </a:lnTo>
                <a:lnTo>
                  <a:pt x="369" y="210"/>
                </a:lnTo>
                <a:lnTo>
                  <a:pt x="368" y="203"/>
                </a:lnTo>
                <a:lnTo>
                  <a:pt x="384" y="243"/>
                </a:lnTo>
                <a:lnTo>
                  <a:pt x="382" y="240"/>
                </a:lnTo>
                <a:lnTo>
                  <a:pt x="557" y="186"/>
                </a:lnTo>
                <a:lnTo>
                  <a:pt x="557" y="203"/>
                </a:lnTo>
                <a:lnTo>
                  <a:pt x="556" y="214"/>
                </a:lnTo>
                <a:lnTo>
                  <a:pt x="556" y="197"/>
                </a:lnTo>
                <a:lnTo>
                  <a:pt x="557" y="205"/>
                </a:lnTo>
                <a:lnTo>
                  <a:pt x="558" y="213"/>
                </a:lnTo>
                <a:cubicBezTo>
                  <a:pt x="564" y="263"/>
                  <a:pt x="530" y="310"/>
                  <a:pt x="480" y="319"/>
                </a:cubicBezTo>
                <a:cubicBezTo>
                  <a:pt x="430" y="328"/>
                  <a:pt x="382" y="297"/>
                  <a:pt x="369" y="248"/>
                </a:cubicBezTo>
                <a:lnTo>
                  <a:pt x="367" y="239"/>
                </a:lnTo>
                <a:lnTo>
                  <a:pt x="366" y="234"/>
                </a:lnTo>
                <a:lnTo>
                  <a:pt x="552" y="246"/>
                </a:lnTo>
                <a:lnTo>
                  <a:pt x="551" y="249"/>
                </a:lnTo>
                <a:lnTo>
                  <a:pt x="555" y="218"/>
                </a:lnTo>
                <a:lnTo>
                  <a:pt x="555" y="224"/>
                </a:lnTo>
                <a:lnTo>
                  <a:pt x="555" y="230"/>
                </a:lnTo>
                <a:cubicBezTo>
                  <a:pt x="555" y="238"/>
                  <a:pt x="555" y="246"/>
                  <a:pt x="553" y="254"/>
                </a:cubicBezTo>
                <a:lnTo>
                  <a:pt x="552" y="258"/>
                </a:lnTo>
                <a:cubicBezTo>
                  <a:pt x="541" y="300"/>
                  <a:pt x="503" y="330"/>
                  <a:pt x="458" y="330"/>
                </a:cubicBezTo>
                <a:cubicBezTo>
                  <a:pt x="414" y="330"/>
                  <a:pt x="376" y="300"/>
                  <a:pt x="365" y="258"/>
                </a:cubicBezTo>
                <a:lnTo>
                  <a:pt x="363" y="246"/>
                </a:lnTo>
                <a:lnTo>
                  <a:pt x="361" y="238"/>
                </a:lnTo>
                <a:lnTo>
                  <a:pt x="360" y="231"/>
                </a:lnTo>
                <a:lnTo>
                  <a:pt x="388" y="285"/>
                </a:lnTo>
                <a:lnTo>
                  <a:pt x="386" y="283"/>
                </a:lnTo>
                <a:lnTo>
                  <a:pt x="549" y="215"/>
                </a:lnTo>
                <a:lnTo>
                  <a:pt x="549" y="210"/>
                </a:lnTo>
                <a:lnTo>
                  <a:pt x="550" y="219"/>
                </a:lnTo>
                <a:lnTo>
                  <a:pt x="551" y="238"/>
                </a:lnTo>
                <a:lnTo>
                  <a:pt x="551" y="243"/>
                </a:lnTo>
                <a:cubicBezTo>
                  <a:pt x="551" y="286"/>
                  <a:pt x="524" y="323"/>
                  <a:pt x="483" y="335"/>
                </a:cubicBezTo>
                <a:cubicBezTo>
                  <a:pt x="443" y="348"/>
                  <a:pt x="399" y="332"/>
                  <a:pt x="376" y="297"/>
                </a:cubicBezTo>
                <a:lnTo>
                  <a:pt x="374" y="294"/>
                </a:lnTo>
                <a:cubicBezTo>
                  <a:pt x="369" y="287"/>
                  <a:pt x="365" y="279"/>
                  <a:pt x="362" y="271"/>
                </a:cubicBezTo>
                <a:lnTo>
                  <a:pt x="360" y="265"/>
                </a:lnTo>
                <a:lnTo>
                  <a:pt x="545" y="258"/>
                </a:lnTo>
                <a:lnTo>
                  <a:pt x="544" y="262"/>
                </a:lnTo>
                <a:lnTo>
                  <a:pt x="546" y="238"/>
                </a:lnTo>
                <a:lnTo>
                  <a:pt x="546" y="243"/>
                </a:lnTo>
                <a:lnTo>
                  <a:pt x="450" y="147"/>
                </a:lnTo>
                <a:lnTo>
                  <a:pt x="451" y="147"/>
                </a:lnTo>
                <a:lnTo>
                  <a:pt x="451" y="339"/>
                </a:lnTo>
                <a:lnTo>
                  <a:pt x="449" y="339"/>
                </a:lnTo>
                <a:lnTo>
                  <a:pt x="545" y="253"/>
                </a:lnTo>
                <a:lnTo>
                  <a:pt x="544" y="263"/>
                </a:lnTo>
                <a:cubicBezTo>
                  <a:pt x="539" y="312"/>
                  <a:pt x="498" y="349"/>
                  <a:pt x="448" y="349"/>
                </a:cubicBezTo>
                <a:lnTo>
                  <a:pt x="447" y="349"/>
                </a:lnTo>
                <a:cubicBezTo>
                  <a:pt x="401" y="349"/>
                  <a:pt x="360" y="316"/>
                  <a:pt x="353" y="269"/>
                </a:cubicBezTo>
                <a:lnTo>
                  <a:pt x="353" y="271"/>
                </a:lnTo>
                <a:lnTo>
                  <a:pt x="352" y="267"/>
                </a:lnTo>
                <a:lnTo>
                  <a:pt x="541" y="243"/>
                </a:lnTo>
                <a:lnTo>
                  <a:pt x="541" y="252"/>
                </a:lnTo>
                <a:lnTo>
                  <a:pt x="541" y="262"/>
                </a:lnTo>
                <a:lnTo>
                  <a:pt x="445" y="166"/>
                </a:lnTo>
                <a:lnTo>
                  <a:pt x="446" y="166"/>
                </a:lnTo>
                <a:lnTo>
                  <a:pt x="446" y="358"/>
                </a:lnTo>
                <a:lnTo>
                  <a:pt x="444" y="358"/>
                </a:lnTo>
                <a:lnTo>
                  <a:pt x="536" y="293"/>
                </a:lnTo>
                <a:lnTo>
                  <a:pt x="536" y="292"/>
                </a:lnTo>
                <a:lnTo>
                  <a:pt x="535" y="296"/>
                </a:lnTo>
                <a:cubicBezTo>
                  <a:pt x="523" y="343"/>
                  <a:pt x="478" y="374"/>
                  <a:pt x="430" y="368"/>
                </a:cubicBezTo>
                <a:cubicBezTo>
                  <a:pt x="382" y="362"/>
                  <a:pt x="345" y="321"/>
                  <a:pt x="345" y="272"/>
                </a:cubicBezTo>
                <a:lnTo>
                  <a:pt x="345" y="266"/>
                </a:lnTo>
                <a:cubicBezTo>
                  <a:pt x="345" y="259"/>
                  <a:pt x="346" y="251"/>
                  <a:pt x="348" y="243"/>
                </a:cubicBezTo>
                <a:lnTo>
                  <a:pt x="349" y="239"/>
                </a:lnTo>
                <a:cubicBezTo>
                  <a:pt x="361" y="192"/>
                  <a:pt x="406" y="161"/>
                  <a:pt x="454" y="167"/>
                </a:cubicBezTo>
                <a:cubicBezTo>
                  <a:pt x="502" y="173"/>
                  <a:pt x="538" y="214"/>
                  <a:pt x="538" y="262"/>
                </a:cubicBezTo>
                <a:lnTo>
                  <a:pt x="538" y="268"/>
                </a:lnTo>
                <a:lnTo>
                  <a:pt x="538" y="277"/>
                </a:lnTo>
                <a:lnTo>
                  <a:pt x="538" y="286"/>
                </a:lnTo>
                <a:lnTo>
                  <a:pt x="538" y="291"/>
                </a:lnTo>
                <a:lnTo>
                  <a:pt x="346" y="291"/>
                </a:lnTo>
                <a:lnTo>
                  <a:pt x="346" y="288"/>
                </a:lnTo>
                <a:lnTo>
                  <a:pt x="348" y="304"/>
                </a:lnTo>
                <a:lnTo>
                  <a:pt x="346" y="296"/>
                </a:lnTo>
                <a:lnTo>
                  <a:pt x="345" y="289"/>
                </a:lnTo>
                <a:cubicBezTo>
                  <a:pt x="345" y="285"/>
                  <a:pt x="344" y="280"/>
                  <a:pt x="344" y="275"/>
                </a:cubicBezTo>
                <a:lnTo>
                  <a:pt x="344" y="272"/>
                </a:lnTo>
                <a:cubicBezTo>
                  <a:pt x="344" y="222"/>
                  <a:pt x="384" y="180"/>
                  <a:pt x="435" y="177"/>
                </a:cubicBezTo>
                <a:cubicBezTo>
                  <a:pt x="485" y="174"/>
                  <a:pt x="529" y="210"/>
                  <a:pt x="536" y="261"/>
                </a:cubicBezTo>
                <a:lnTo>
                  <a:pt x="537" y="280"/>
                </a:lnTo>
                <a:lnTo>
                  <a:pt x="537" y="291"/>
                </a:lnTo>
                <a:lnTo>
                  <a:pt x="537" y="297"/>
                </a:lnTo>
                <a:cubicBezTo>
                  <a:pt x="537" y="308"/>
                  <a:pt x="536" y="318"/>
                  <a:pt x="533" y="328"/>
                </a:cubicBezTo>
                <a:lnTo>
                  <a:pt x="532" y="331"/>
                </a:lnTo>
                <a:cubicBezTo>
                  <a:pt x="517" y="375"/>
                  <a:pt x="472" y="403"/>
                  <a:pt x="425" y="395"/>
                </a:cubicBezTo>
                <a:cubicBezTo>
                  <a:pt x="379" y="388"/>
                  <a:pt x="344" y="348"/>
                  <a:pt x="344" y="300"/>
                </a:cubicBezTo>
                <a:lnTo>
                  <a:pt x="344" y="295"/>
                </a:lnTo>
                <a:lnTo>
                  <a:pt x="347" y="319"/>
                </a:lnTo>
                <a:lnTo>
                  <a:pt x="346" y="315"/>
                </a:lnTo>
                <a:lnTo>
                  <a:pt x="535" y="291"/>
                </a:lnTo>
                <a:lnTo>
                  <a:pt x="535" y="310"/>
                </a:lnTo>
                <a:lnTo>
                  <a:pt x="534" y="320"/>
                </a:lnTo>
                <a:lnTo>
                  <a:pt x="344" y="292"/>
                </a:lnTo>
                <a:lnTo>
                  <a:pt x="345" y="287"/>
                </a:lnTo>
                <a:lnTo>
                  <a:pt x="346" y="282"/>
                </a:lnTo>
                <a:lnTo>
                  <a:pt x="534" y="324"/>
                </a:lnTo>
                <a:lnTo>
                  <a:pt x="534" y="320"/>
                </a:lnTo>
                <a:lnTo>
                  <a:pt x="533" y="326"/>
                </a:lnTo>
                <a:lnTo>
                  <a:pt x="533" y="295"/>
                </a:lnTo>
                <a:lnTo>
                  <a:pt x="534" y="301"/>
                </a:lnTo>
                <a:lnTo>
                  <a:pt x="531" y="286"/>
                </a:lnTo>
                <a:lnTo>
                  <a:pt x="532" y="289"/>
                </a:lnTo>
                <a:lnTo>
                  <a:pt x="345" y="309"/>
                </a:lnTo>
                <a:lnTo>
                  <a:pt x="346" y="300"/>
                </a:lnTo>
                <a:lnTo>
                  <a:pt x="346" y="320"/>
                </a:lnTo>
                <a:lnTo>
                  <a:pt x="345" y="310"/>
                </a:lnTo>
                <a:lnTo>
                  <a:pt x="440" y="396"/>
                </a:lnTo>
                <a:lnTo>
                  <a:pt x="438" y="396"/>
                </a:lnTo>
                <a:lnTo>
                  <a:pt x="534" y="291"/>
                </a:lnTo>
                <a:lnTo>
                  <a:pt x="535" y="310"/>
                </a:lnTo>
                <a:lnTo>
                  <a:pt x="535" y="319"/>
                </a:lnTo>
                <a:lnTo>
                  <a:pt x="439" y="223"/>
                </a:lnTo>
                <a:lnTo>
                  <a:pt x="440" y="223"/>
                </a:lnTo>
                <a:lnTo>
                  <a:pt x="344" y="319"/>
                </a:lnTo>
                <a:lnTo>
                  <a:pt x="344" y="308"/>
                </a:lnTo>
                <a:lnTo>
                  <a:pt x="344" y="302"/>
                </a:lnTo>
                <a:lnTo>
                  <a:pt x="344" y="300"/>
                </a:lnTo>
                <a:lnTo>
                  <a:pt x="536" y="300"/>
                </a:lnTo>
                <a:lnTo>
                  <a:pt x="536" y="304"/>
                </a:lnTo>
                <a:lnTo>
                  <a:pt x="536" y="312"/>
                </a:lnTo>
                <a:lnTo>
                  <a:pt x="536" y="337"/>
                </a:lnTo>
                <a:lnTo>
                  <a:pt x="535" y="355"/>
                </a:lnTo>
                <a:lnTo>
                  <a:pt x="534" y="362"/>
                </a:lnTo>
                <a:cubicBezTo>
                  <a:pt x="526" y="412"/>
                  <a:pt x="482" y="448"/>
                  <a:pt x="432" y="444"/>
                </a:cubicBezTo>
                <a:cubicBezTo>
                  <a:pt x="381" y="441"/>
                  <a:pt x="342" y="399"/>
                  <a:pt x="342" y="348"/>
                </a:cubicBezTo>
                <a:lnTo>
                  <a:pt x="342" y="344"/>
                </a:lnTo>
                <a:lnTo>
                  <a:pt x="342" y="338"/>
                </a:lnTo>
                <a:cubicBezTo>
                  <a:pt x="342" y="285"/>
                  <a:pt x="385" y="242"/>
                  <a:pt x="438" y="242"/>
                </a:cubicBezTo>
                <a:lnTo>
                  <a:pt x="440" y="242"/>
                </a:lnTo>
                <a:cubicBezTo>
                  <a:pt x="489" y="242"/>
                  <a:pt x="530" y="279"/>
                  <a:pt x="536" y="328"/>
                </a:cubicBezTo>
                <a:lnTo>
                  <a:pt x="537" y="347"/>
                </a:lnTo>
                <a:lnTo>
                  <a:pt x="537" y="357"/>
                </a:lnTo>
                <a:lnTo>
                  <a:pt x="537" y="364"/>
                </a:lnTo>
                <a:cubicBezTo>
                  <a:pt x="537" y="375"/>
                  <a:pt x="536" y="385"/>
                  <a:pt x="533" y="395"/>
                </a:cubicBezTo>
                <a:lnTo>
                  <a:pt x="532" y="398"/>
                </a:lnTo>
                <a:cubicBezTo>
                  <a:pt x="518" y="438"/>
                  <a:pt x="479" y="465"/>
                  <a:pt x="437" y="463"/>
                </a:cubicBezTo>
                <a:cubicBezTo>
                  <a:pt x="394" y="462"/>
                  <a:pt x="358" y="432"/>
                  <a:pt x="347" y="391"/>
                </a:cubicBezTo>
                <a:lnTo>
                  <a:pt x="345" y="379"/>
                </a:lnTo>
                <a:lnTo>
                  <a:pt x="344" y="373"/>
                </a:lnTo>
                <a:cubicBezTo>
                  <a:pt x="339" y="345"/>
                  <a:pt x="347" y="317"/>
                  <a:pt x="365" y="295"/>
                </a:cubicBezTo>
                <a:cubicBezTo>
                  <a:pt x="383" y="274"/>
                  <a:pt x="410" y="261"/>
                  <a:pt x="438" y="261"/>
                </a:cubicBezTo>
                <a:lnTo>
                  <a:pt x="439" y="261"/>
                </a:lnTo>
                <a:lnTo>
                  <a:pt x="440" y="261"/>
                </a:lnTo>
                <a:cubicBezTo>
                  <a:pt x="469" y="261"/>
                  <a:pt x="496" y="274"/>
                  <a:pt x="515" y="297"/>
                </a:cubicBezTo>
                <a:cubicBezTo>
                  <a:pt x="533" y="319"/>
                  <a:pt x="540" y="348"/>
                  <a:pt x="535" y="376"/>
                </a:cubicBezTo>
                <a:lnTo>
                  <a:pt x="533" y="386"/>
                </a:lnTo>
                <a:lnTo>
                  <a:pt x="534" y="367"/>
                </a:lnTo>
                <a:lnTo>
                  <a:pt x="534" y="372"/>
                </a:lnTo>
                <a:lnTo>
                  <a:pt x="534" y="376"/>
                </a:lnTo>
                <a:cubicBezTo>
                  <a:pt x="534" y="429"/>
                  <a:pt x="491" y="472"/>
                  <a:pt x="438" y="472"/>
                </a:cubicBezTo>
                <a:lnTo>
                  <a:pt x="436" y="472"/>
                </a:lnTo>
                <a:lnTo>
                  <a:pt x="436" y="280"/>
                </a:lnTo>
                <a:lnTo>
                  <a:pt x="437" y="280"/>
                </a:lnTo>
                <a:cubicBezTo>
                  <a:pt x="465" y="280"/>
                  <a:pt x="490" y="292"/>
                  <a:pt x="509" y="312"/>
                </a:cubicBezTo>
                <a:cubicBezTo>
                  <a:pt x="527" y="332"/>
                  <a:pt x="536" y="359"/>
                  <a:pt x="533" y="386"/>
                </a:cubicBezTo>
                <a:lnTo>
                  <a:pt x="532" y="397"/>
                </a:lnTo>
                <a:lnTo>
                  <a:pt x="531" y="406"/>
                </a:lnTo>
                <a:lnTo>
                  <a:pt x="342" y="372"/>
                </a:lnTo>
                <a:lnTo>
                  <a:pt x="342" y="373"/>
                </a:lnTo>
                <a:lnTo>
                  <a:pt x="343" y="368"/>
                </a:lnTo>
                <a:lnTo>
                  <a:pt x="529" y="417"/>
                </a:lnTo>
                <a:lnTo>
                  <a:pt x="528" y="420"/>
                </a:lnTo>
                <a:lnTo>
                  <a:pt x="531" y="405"/>
                </a:lnTo>
                <a:lnTo>
                  <a:pt x="530" y="413"/>
                </a:lnTo>
                <a:lnTo>
                  <a:pt x="529" y="418"/>
                </a:lnTo>
                <a:lnTo>
                  <a:pt x="528" y="426"/>
                </a:lnTo>
                <a:cubicBezTo>
                  <a:pt x="521" y="477"/>
                  <a:pt x="477" y="513"/>
                  <a:pt x="427" y="510"/>
                </a:cubicBezTo>
                <a:cubicBezTo>
                  <a:pt x="376" y="507"/>
                  <a:pt x="336" y="465"/>
                  <a:pt x="336" y="414"/>
                </a:cubicBezTo>
                <a:lnTo>
                  <a:pt x="336" y="411"/>
                </a:lnTo>
                <a:cubicBezTo>
                  <a:pt x="336" y="406"/>
                  <a:pt x="337" y="401"/>
                  <a:pt x="338" y="396"/>
                </a:cubicBezTo>
                <a:lnTo>
                  <a:pt x="339" y="390"/>
                </a:lnTo>
                <a:lnTo>
                  <a:pt x="337" y="405"/>
                </a:lnTo>
                <a:lnTo>
                  <a:pt x="337" y="398"/>
                </a:lnTo>
                <a:lnTo>
                  <a:pt x="337" y="395"/>
                </a:lnTo>
                <a:cubicBezTo>
                  <a:pt x="337" y="345"/>
                  <a:pt x="377" y="303"/>
                  <a:pt x="428" y="300"/>
                </a:cubicBezTo>
                <a:cubicBezTo>
                  <a:pt x="478" y="297"/>
                  <a:pt x="522" y="333"/>
                  <a:pt x="529" y="384"/>
                </a:cubicBezTo>
                <a:lnTo>
                  <a:pt x="530" y="403"/>
                </a:lnTo>
                <a:lnTo>
                  <a:pt x="530" y="414"/>
                </a:lnTo>
                <a:cubicBezTo>
                  <a:pt x="530" y="467"/>
                  <a:pt x="487" y="510"/>
                  <a:pt x="434" y="510"/>
                </a:cubicBezTo>
                <a:lnTo>
                  <a:pt x="433" y="510"/>
                </a:lnTo>
                <a:lnTo>
                  <a:pt x="432" y="510"/>
                </a:lnTo>
                <a:lnTo>
                  <a:pt x="430" y="510"/>
                </a:lnTo>
                <a:lnTo>
                  <a:pt x="525" y="396"/>
                </a:lnTo>
                <a:lnTo>
                  <a:pt x="527" y="406"/>
                </a:lnTo>
                <a:lnTo>
                  <a:pt x="338" y="443"/>
                </a:lnTo>
                <a:lnTo>
                  <a:pt x="336" y="433"/>
                </a:lnTo>
                <a:lnTo>
                  <a:pt x="430" y="510"/>
                </a:lnTo>
                <a:lnTo>
                  <a:pt x="429" y="510"/>
                </a:lnTo>
                <a:lnTo>
                  <a:pt x="525" y="405"/>
                </a:lnTo>
                <a:lnTo>
                  <a:pt x="526" y="424"/>
                </a:lnTo>
                <a:lnTo>
                  <a:pt x="526" y="433"/>
                </a:lnTo>
                <a:lnTo>
                  <a:pt x="526" y="433"/>
                </a:lnTo>
                <a:lnTo>
                  <a:pt x="527" y="442"/>
                </a:lnTo>
                <a:lnTo>
                  <a:pt x="336" y="463"/>
                </a:lnTo>
                <a:lnTo>
                  <a:pt x="335" y="454"/>
                </a:lnTo>
                <a:cubicBezTo>
                  <a:pt x="334" y="445"/>
                  <a:pt x="334" y="436"/>
                  <a:pt x="336" y="428"/>
                </a:cubicBezTo>
                <a:lnTo>
                  <a:pt x="337" y="422"/>
                </a:lnTo>
                <a:lnTo>
                  <a:pt x="335" y="437"/>
                </a:lnTo>
                <a:lnTo>
                  <a:pt x="335" y="433"/>
                </a:lnTo>
                <a:lnTo>
                  <a:pt x="527" y="433"/>
                </a:lnTo>
                <a:lnTo>
                  <a:pt x="527" y="437"/>
                </a:lnTo>
                <a:cubicBezTo>
                  <a:pt x="527" y="443"/>
                  <a:pt x="527" y="448"/>
                  <a:pt x="526" y="453"/>
                </a:cubicBezTo>
                <a:lnTo>
                  <a:pt x="525" y="459"/>
                </a:lnTo>
                <a:lnTo>
                  <a:pt x="526" y="443"/>
                </a:lnTo>
                <a:lnTo>
                  <a:pt x="526" y="452"/>
                </a:lnTo>
                <a:cubicBezTo>
                  <a:pt x="526" y="505"/>
                  <a:pt x="483" y="548"/>
                  <a:pt x="430" y="548"/>
                </a:cubicBezTo>
                <a:lnTo>
                  <a:pt x="428" y="548"/>
                </a:lnTo>
                <a:lnTo>
                  <a:pt x="524" y="452"/>
                </a:lnTo>
                <a:lnTo>
                  <a:pt x="524" y="463"/>
                </a:lnTo>
                <a:lnTo>
                  <a:pt x="524" y="471"/>
                </a:lnTo>
                <a:cubicBezTo>
                  <a:pt x="524" y="522"/>
                  <a:pt x="485" y="564"/>
                  <a:pt x="434" y="567"/>
                </a:cubicBezTo>
                <a:cubicBezTo>
                  <a:pt x="384" y="570"/>
                  <a:pt x="339" y="534"/>
                  <a:pt x="333" y="483"/>
                </a:cubicBezTo>
                <a:lnTo>
                  <a:pt x="332" y="472"/>
                </a:lnTo>
                <a:lnTo>
                  <a:pt x="331" y="461"/>
                </a:lnTo>
                <a:lnTo>
                  <a:pt x="426" y="548"/>
                </a:lnTo>
                <a:lnTo>
                  <a:pt x="425" y="548"/>
                </a:lnTo>
                <a:lnTo>
                  <a:pt x="521" y="462"/>
                </a:lnTo>
                <a:lnTo>
                  <a:pt x="518" y="483"/>
                </a:lnTo>
                <a:lnTo>
                  <a:pt x="516" y="492"/>
                </a:lnTo>
                <a:cubicBezTo>
                  <a:pt x="506" y="536"/>
                  <a:pt x="467" y="567"/>
                  <a:pt x="422" y="567"/>
                </a:cubicBezTo>
                <a:lnTo>
                  <a:pt x="420" y="567"/>
                </a:lnTo>
                <a:lnTo>
                  <a:pt x="418" y="567"/>
                </a:lnTo>
                <a:lnTo>
                  <a:pt x="417" y="567"/>
                </a:lnTo>
                <a:lnTo>
                  <a:pt x="415" y="567"/>
                </a:lnTo>
                <a:lnTo>
                  <a:pt x="510" y="490"/>
                </a:lnTo>
                <a:lnTo>
                  <a:pt x="507" y="502"/>
                </a:lnTo>
                <a:lnTo>
                  <a:pt x="505" y="511"/>
                </a:lnTo>
                <a:cubicBezTo>
                  <a:pt x="495" y="555"/>
                  <a:pt x="456" y="586"/>
                  <a:pt x="411" y="586"/>
                </a:cubicBezTo>
                <a:lnTo>
                  <a:pt x="410" y="586"/>
                </a:lnTo>
                <a:lnTo>
                  <a:pt x="406" y="586"/>
                </a:lnTo>
                <a:lnTo>
                  <a:pt x="403" y="586"/>
                </a:lnTo>
                <a:lnTo>
                  <a:pt x="403" y="394"/>
                </a:lnTo>
                <a:lnTo>
                  <a:pt x="404" y="394"/>
                </a:lnTo>
                <a:lnTo>
                  <a:pt x="404" y="586"/>
                </a:lnTo>
                <a:lnTo>
                  <a:pt x="402" y="586"/>
                </a:lnTo>
                <a:lnTo>
                  <a:pt x="401" y="586"/>
                </a:lnTo>
                <a:lnTo>
                  <a:pt x="497" y="500"/>
                </a:lnTo>
                <a:lnTo>
                  <a:pt x="496" y="511"/>
                </a:lnTo>
                <a:lnTo>
                  <a:pt x="495" y="520"/>
                </a:lnTo>
                <a:lnTo>
                  <a:pt x="399" y="413"/>
                </a:lnTo>
                <a:lnTo>
                  <a:pt x="402" y="413"/>
                </a:lnTo>
                <a:cubicBezTo>
                  <a:pt x="455" y="413"/>
                  <a:pt x="498" y="456"/>
                  <a:pt x="498" y="509"/>
                </a:cubicBezTo>
                <a:lnTo>
                  <a:pt x="498" y="506"/>
                </a:lnTo>
                <a:lnTo>
                  <a:pt x="499" y="525"/>
                </a:lnTo>
                <a:lnTo>
                  <a:pt x="499" y="534"/>
                </a:lnTo>
                <a:lnTo>
                  <a:pt x="499" y="538"/>
                </a:lnTo>
                <a:lnTo>
                  <a:pt x="307" y="538"/>
                </a:lnTo>
                <a:lnTo>
                  <a:pt x="307" y="534"/>
                </a:lnTo>
                <a:lnTo>
                  <a:pt x="308" y="534"/>
                </a:lnTo>
                <a:lnTo>
                  <a:pt x="306" y="514"/>
                </a:lnTo>
                <a:lnTo>
                  <a:pt x="306" y="509"/>
                </a:lnTo>
                <a:lnTo>
                  <a:pt x="498" y="509"/>
                </a:lnTo>
                <a:lnTo>
                  <a:pt x="498" y="511"/>
                </a:lnTo>
                <a:lnTo>
                  <a:pt x="498" y="526"/>
                </a:lnTo>
                <a:lnTo>
                  <a:pt x="497" y="537"/>
                </a:lnTo>
                <a:lnTo>
                  <a:pt x="497" y="519"/>
                </a:lnTo>
                <a:lnTo>
                  <a:pt x="498" y="538"/>
                </a:lnTo>
                <a:lnTo>
                  <a:pt x="498" y="544"/>
                </a:lnTo>
                <a:cubicBezTo>
                  <a:pt x="498" y="555"/>
                  <a:pt x="497" y="565"/>
                  <a:pt x="494" y="575"/>
                </a:cubicBezTo>
                <a:lnTo>
                  <a:pt x="493" y="578"/>
                </a:lnTo>
                <a:cubicBezTo>
                  <a:pt x="478" y="622"/>
                  <a:pt x="433" y="650"/>
                  <a:pt x="386" y="642"/>
                </a:cubicBezTo>
                <a:cubicBezTo>
                  <a:pt x="340" y="635"/>
                  <a:pt x="305" y="595"/>
                  <a:pt x="305" y="547"/>
                </a:cubicBezTo>
                <a:lnTo>
                  <a:pt x="305" y="543"/>
                </a:lnTo>
                <a:cubicBezTo>
                  <a:pt x="305" y="537"/>
                  <a:pt x="306" y="531"/>
                  <a:pt x="307" y="525"/>
                </a:cubicBezTo>
                <a:lnTo>
                  <a:pt x="308" y="520"/>
                </a:lnTo>
                <a:cubicBezTo>
                  <a:pt x="317" y="475"/>
                  <a:pt x="357" y="442"/>
                  <a:pt x="402" y="442"/>
                </a:cubicBezTo>
                <a:lnTo>
                  <a:pt x="404" y="442"/>
                </a:lnTo>
                <a:cubicBezTo>
                  <a:pt x="432" y="442"/>
                  <a:pt x="457" y="454"/>
                  <a:pt x="476" y="474"/>
                </a:cubicBezTo>
                <a:cubicBezTo>
                  <a:pt x="494" y="494"/>
                  <a:pt x="503" y="521"/>
                  <a:pt x="500" y="548"/>
                </a:cubicBezTo>
                <a:lnTo>
                  <a:pt x="499" y="559"/>
                </a:lnTo>
                <a:lnTo>
                  <a:pt x="498" y="568"/>
                </a:lnTo>
                <a:cubicBezTo>
                  <a:pt x="492" y="619"/>
                  <a:pt x="448" y="656"/>
                  <a:pt x="397" y="653"/>
                </a:cubicBezTo>
                <a:cubicBezTo>
                  <a:pt x="346" y="651"/>
                  <a:pt x="306" y="608"/>
                  <a:pt x="306" y="557"/>
                </a:cubicBezTo>
                <a:lnTo>
                  <a:pt x="306" y="552"/>
                </a:lnTo>
                <a:lnTo>
                  <a:pt x="306" y="547"/>
                </a:lnTo>
                <a:lnTo>
                  <a:pt x="498" y="547"/>
                </a:lnTo>
                <a:lnTo>
                  <a:pt x="498" y="551"/>
                </a:lnTo>
                <a:lnTo>
                  <a:pt x="498" y="568"/>
                </a:lnTo>
                <a:lnTo>
                  <a:pt x="497" y="577"/>
                </a:lnTo>
                <a:lnTo>
                  <a:pt x="401" y="470"/>
                </a:lnTo>
                <a:lnTo>
                  <a:pt x="402" y="470"/>
                </a:lnTo>
                <a:lnTo>
                  <a:pt x="309" y="543"/>
                </a:lnTo>
                <a:lnTo>
                  <a:pt x="310" y="539"/>
                </a:lnTo>
                <a:lnTo>
                  <a:pt x="307" y="562"/>
                </a:lnTo>
                <a:lnTo>
                  <a:pt x="307" y="557"/>
                </a:lnTo>
                <a:lnTo>
                  <a:pt x="403" y="653"/>
                </a:lnTo>
                <a:lnTo>
                  <a:pt x="402" y="653"/>
                </a:lnTo>
                <a:lnTo>
                  <a:pt x="498" y="567"/>
                </a:lnTo>
                <a:lnTo>
                  <a:pt x="497" y="567"/>
                </a:lnTo>
                <a:lnTo>
                  <a:pt x="497" y="576"/>
                </a:lnTo>
                <a:cubicBezTo>
                  <a:pt x="497" y="629"/>
                  <a:pt x="454" y="672"/>
                  <a:pt x="401" y="672"/>
                </a:cubicBezTo>
                <a:lnTo>
                  <a:pt x="399" y="672"/>
                </a:lnTo>
                <a:lnTo>
                  <a:pt x="399" y="480"/>
                </a:lnTo>
                <a:lnTo>
                  <a:pt x="400" y="480"/>
                </a:lnTo>
                <a:lnTo>
                  <a:pt x="401" y="480"/>
                </a:lnTo>
                <a:cubicBezTo>
                  <a:pt x="454" y="480"/>
                  <a:pt x="497" y="523"/>
                  <a:pt x="497" y="576"/>
                </a:cubicBezTo>
                <a:lnTo>
                  <a:pt x="497" y="591"/>
                </a:lnTo>
                <a:lnTo>
                  <a:pt x="497" y="599"/>
                </a:lnTo>
                <a:lnTo>
                  <a:pt x="497" y="604"/>
                </a:lnTo>
                <a:lnTo>
                  <a:pt x="308" y="581"/>
                </a:lnTo>
                <a:lnTo>
                  <a:pt x="309" y="577"/>
                </a:lnTo>
                <a:lnTo>
                  <a:pt x="306" y="600"/>
                </a:lnTo>
                <a:lnTo>
                  <a:pt x="306" y="596"/>
                </a:lnTo>
                <a:lnTo>
                  <a:pt x="306" y="595"/>
                </a:lnTo>
                <a:lnTo>
                  <a:pt x="498" y="595"/>
                </a:lnTo>
                <a:lnTo>
                  <a:pt x="498" y="605"/>
                </a:lnTo>
                <a:lnTo>
                  <a:pt x="498" y="611"/>
                </a:lnTo>
                <a:lnTo>
                  <a:pt x="498" y="614"/>
                </a:lnTo>
                <a:lnTo>
                  <a:pt x="306" y="614"/>
                </a:lnTo>
                <a:lnTo>
                  <a:pt x="306" y="606"/>
                </a:lnTo>
                <a:lnTo>
                  <a:pt x="306" y="595"/>
                </a:lnTo>
                <a:lnTo>
                  <a:pt x="498" y="595"/>
                </a:lnTo>
                <a:lnTo>
                  <a:pt x="498" y="600"/>
                </a:lnTo>
                <a:cubicBezTo>
                  <a:pt x="498" y="608"/>
                  <a:pt x="498" y="616"/>
                  <a:pt x="496" y="624"/>
                </a:cubicBezTo>
                <a:lnTo>
                  <a:pt x="495" y="628"/>
                </a:lnTo>
                <a:lnTo>
                  <a:pt x="401" y="508"/>
                </a:lnTo>
                <a:lnTo>
                  <a:pt x="402" y="508"/>
                </a:lnTo>
                <a:cubicBezTo>
                  <a:pt x="453" y="508"/>
                  <a:pt x="495" y="548"/>
                  <a:pt x="498" y="598"/>
                </a:cubicBezTo>
                <a:lnTo>
                  <a:pt x="499" y="619"/>
                </a:lnTo>
                <a:lnTo>
                  <a:pt x="499" y="633"/>
                </a:lnTo>
                <a:cubicBezTo>
                  <a:pt x="499" y="686"/>
                  <a:pt x="456" y="729"/>
                  <a:pt x="403" y="729"/>
                </a:cubicBezTo>
                <a:lnTo>
                  <a:pt x="400" y="729"/>
                </a:lnTo>
                <a:cubicBezTo>
                  <a:pt x="373" y="729"/>
                  <a:pt x="347" y="718"/>
                  <a:pt x="329" y="698"/>
                </a:cubicBezTo>
                <a:cubicBezTo>
                  <a:pt x="311" y="678"/>
                  <a:pt x="302" y="651"/>
                  <a:pt x="305" y="624"/>
                </a:cubicBezTo>
                <a:lnTo>
                  <a:pt x="306" y="613"/>
                </a:lnTo>
                <a:lnTo>
                  <a:pt x="307" y="604"/>
                </a:lnTo>
                <a:cubicBezTo>
                  <a:pt x="313" y="553"/>
                  <a:pt x="357" y="516"/>
                  <a:pt x="408" y="519"/>
                </a:cubicBezTo>
                <a:cubicBezTo>
                  <a:pt x="459" y="521"/>
                  <a:pt x="498" y="564"/>
                  <a:pt x="498" y="614"/>
                </a:cubicBezTo>
                <a:lnTo>
                  <a:pt x="498" y="617"/>
                </a:lnTo>
                <a:cubicBezTo>
                  <a:pt x="498" y="623"/>
                  <a:pt x="498" y="628"/>
                  <a:pt x="497" y="633"/>
                </a:cubicBezTo>
                <a:lnTo>
                  <a:pt x="496" y="639"/>
                </a:lnTo>
                <a:lnTo>
                  <a:pt x="497" y="623"/>
                </a:lnTo>
                <a:lnTo>
                  <a:pt x="497" y="634"/>
                </a:lnTo>
                <a:lnTo>
                  <a:pt x="497" y="642"/>
                </a:lnTo>
                <a:cubicBezTo>
                  <a:pt x="497" y="691"/>
                  <a:pt x="461" y="732"/>
                  <a:pt x="413" y="738"/>
                </a:cubicBezTo>
                <a:cubicBezTo>
                  <a:pt x="365" y="744"/>
                  <a:pt x="320" y="713"/>
                  <a:pt x="308" y="666"/>
                </a:cubicBezTo>
                <a:lnTo>
                  <a:pt x="306" y="657"/>
                </a:lnTo>
                <a:lnTo>
                  <a:pt x="305" y="652"/>
                </a:lnTo>
                <a:lnTo>
                  <a:pt x="495" y="633"/>
                </a:lnTo>
                <a:lnTo>
                  <a:pt x="495" y="642"/>
                </a:lnTo>
                <a:lnTo>
                  <a:pt x="495" y="652"/>
                </a:lnTo>
                <a:cubicBezTo>
                  <a:pt x="495" y="704"/>
                  <a:pt x="455" y="746"/>
                  <a:pt x="404" y="748"/>
                </a:cubicBezTo>
                <a:cubicBezTo>
                  <a:pt x="353" y="751"/>
                  <a:pt x="309" y="713"/>
                  <a:pt x="304" y="662"/>
                </a:cubicBezTo>
                <a:lnTo>
                  <a:pt x="303" y="652"/>
                </a:lnTo>
                <a:lnTo>
                  <a:pt x="398" y="738"/>
                </a:lnTo>
                <a:lnTo>
                  <a:pt x="397" y="738"/>
                </a:lnTo>
                <a:lnTo>
                  <a:pt x="493" y="642"/>
                </a:lnTo>
                <a:lnTo>
                  <a:pt x="493" y="652"/>
                </a:lnTo>
                <a:lnTo>
                  <a:pt x="493" y="661"/>
                </a:lnTo>
                <a:cubicBezTo>
                  <a:pt x="493" y="714"/>
                  <a:pt x="450" y="757"/>
                  <a:pt x="397" y="757"/>
                </a:cubicBezTo>
                <a:lnTo>
                  <a:pt x="392" y="757"/>
                </a:lnTo>
                <a:cubicBezTo>
                  <a:pt x="339" y="757"/>
                  <a:pt x="296" y="714"/>
                  <a:pt x="296" y="661"/>
                </a:cubicBezTo>
                <a:lnTo>
                  <a:pt x="296" y="655"/>
                </a:lnTo>
                <a:lnTo>
                  <a:pt x="296" y="652"/>
                </a:lnTo>
                <a:lnTo>
                  <a:pt x="488" y="652"/>
                </a:lnTo>
                <a:lnTo>
                  <a:pt x="488" y="658"/>
                </a:lnTo>
                <a:lnTo>
                  <a:pt x="488" y="679"/>
                </a:lnTo>
                <a:lnTo>
                  <a:pt x="487" y="677"/>
                </a:lnTo>
                <a:lnTo>
                  <a:pt x="487" y="681"/>
                </a:lnTo>
                <a:lnTo>
                  <a:pt x="295" y="681"/>
                </a:lnTo>
                <a:lnTo>
                  <a:pt x="295" y="676"/>
                </a:lnTo>
                <a:lnTo>
                  <a:pt x="295" y="667"/>
                </a:lnTo>
                <a:lnTo>
                  <a:pt x="295" y="657"/>
                </a:lnTo>
                <a:lnTo>
                  <a:pt x="295" y="652"/>
                </a:lnTo>
                <a:lnTo>
                  <a:pt x="487" y="652"/>
                </a:lnTo>
                <a:lnTo>
                  <a:pt x="487" y="656"/>
                </a:lnTo>
                <a:lnTo>
                  <a:pt x="487" y="665"/>
                </a:lnTo>
                <a:lnTo>
                  <a:pt x="487" y="675"/>
                </a:lnTo>
                <a:lnTo>
                  <a:pt x="487" y="681"/>
                </a:lnTo>
                <a:cubicBezTo>
                  <a:pt x="487" y="730"/>
                  <a:pt x="451" y="771"/>
                  <a:pt x="403" y="777"/>
                </a:cubicBezTo>
                <a:cubicBezTo>
                  <a:pt x="355" y="783"/>
                  <a:pt x="310" y="752"/>
                  <a:pt x="298" y="705"/>
                </a:cubicBezTo>
                <a:lnTo>
                  <a:pt x="297" y="701"/>
                </a:lnTo>
                <a:cubicBezTo>
                  <a:pt x="295" y="693"/>
                  <a:pt x="294" y="685"/>
                  <a:pt x="294" y="677"/>
                </a:cubicBezTo>
                <a:lnTo>
                  <a:pt x="294" y="671"/>
                </a:lnTo>
                <a:lnTo>
                  <a:pt x="486" y="671"/>
                </a:lnTo>
                <a:lnTo>
                  <a:pt x="486" y="674"/>
                </a:lnTo>
                <a:cubicBezTo>
                  <a:pt x="486" y="679"/>
                  <a:pt x="486" y="684"/>
                  <a:pt x="486" y="688"/>
                </a:cubicBezTo>
                <a:lnTo>
                  <a:pt x="485" y="695"/>
                </a:lnTo>
                <a:lnTo>
                  <a:pt x="485" y="681"/>
                </a:lnTo>
                <a:lnTo>
                  <a:pt x="485" y="691"/>
                </a:lnTo>
                <a:lnTo>
                  <a:pt x="485" y="700"/>
                </a:lnTo>
                <a:cubicBezTo>
                  <a:pt x="485" y="745"/>
                  <a:pt x="455" y="784"/>
                  <a:pt x="412" y="794"/>
                </a:cubicBezTo>
                <a:cubicBezTo>
                  <a:pt x="368" y="804"/>
                  <a:pt x="324" y="783"/>
                  <a:pt x="304" y="743"/>
                </a:cubicBezTo>
                <a:lnTo>
                  <a:pt x="302" y="739"/>
                </a:lnTo>
                <a:cubicBezTo>
                  <a:pt x="300" y="735"/>
                  <a:pt x="298" y="731"/>
                  <a:pt x="296" y="727"/>
                </a:cubicBezTo>
                <a:lnTo>
                  <a:pt x="294" y="721"/>
                </a:lnTo>
                <a:cubicBezTo>
                  <a:pt x="285" y="692"/>
                  <a:pt x="290" y="659"/>
                  <a:pt x="308" y="634"/>
                </a:cubicBezTo>
                <a:cubicBezTo>
                  <a:pt x="326" y="609"/>
                  <a:pt x="355" y="594"/>
                  <a:pt x="385" y="594"/>
                </a:cubicBezTo>
                <a:lnTo>
                  <a:pt x="386" y="594"/>
                </a:lnTo>
                <a:cubicBezTo>
                  <a:pt x="414" y="594"/>
                  <a:pt x="439" y="606"/>
                  <a:pt x="458" y="626"/>
                </a:cubicBezTo>
                <a:cubicBezTo>
                  <a:pt x="476" y="646"/>
                  <a:pt x="485" y="673"/>
                  <a:pt x="482" y="700"/>
                </a:cubicBezTo>
                <a:lnTo>
                  <a:pt x="481" y="710"/>
                </a:lnTo>
                <a:cubicBezTo>
                  <a:pt x="476" y="759"/>
                  <a:pt x="435" y="796"/>
                  <a:pt x="385" y="796"/>
                </a:cubicBezTo>
                <a:lnTo>
                  <a:pt x="383" y="796"/>
                </a:lnTo>
                <a:lnTo>
                  <a:pt x="479" y="692"/>
                </a:lnTo>
                <a:lnTo>
                  <a:pt x="480" y="712"/>
                </a:lnTo>
                <a:lnTo>
                  <a:pt x="480" y="718"/>
                </a:lnTo>
                <a:lnTo>
                  <a:pt x="480" y="719"/>
                </a:lnTo>
                <a:lnTo>
                  <a:pt x="288" y="719"/>
                </a:lnTo>
                <a:lnTo>
                  <a:pt x="288" y="711"/>
                </a:lnTo>
                <a:lnTo>
                  <a:pt x="289" y="707"/>
                </a:lnTo>
                <a:lnTo>
                  <a:pt x="287" y="686"/>
                </a:lnTo>
                <a:lnTo>
                  <a:pt x="287" y="681"/>
                </a:lnTo>
                <a:lnTo>
                  <a:pt x="478" y="700"/>
                </a:lnTo>
                <a:lnTo>
                  <a:pt x="477" y="705"/>
                </a:lnTo>
                <a:lnTo>
                  <a:pt x="478" y="686"/>
                </a:lnTo>
                <a:lnTo>
                  <a:pt x="478" y="697"/>
                </a:lnTo>
                <a:lnTo>
                  <a:pt x="478" y="710"/>
                </a:lnTo>
                <a:lnTo>
                  <a:pt x="478" y="719"/>
                </a:lnTo>
                <a:cubicBezTo>
                  <a:pt x="478" y="772"/>
                  <a:pt x="435" y="815"/>
                  <a:pt x="382" y="815"/>
                </a:cubicBezTo>
                <a:lnTo>
                  <a:pt x="381" y="815"/>
                </a:lnTo>
                <a:lnTo>
                  <a:pt x="477" y="728"/>
                </a:lnTo>
                <a:lnTo>
                  <a:pt x="476" y="739"/>
                </a:lnTo>
                <a:cubicBezTo>
                  <a:pt x="476" y="744"/>
                  <a:pt x="475" y="749"/>
                  <a:pt x="474" y="754"/>
                </a:cubicBezTo>
                <a:lnTo>
                  <a:pt x="472" y="762"/>
                </a:lnTo>
                <a:cubicBezTo>
                  <a:pt x="461" y="803"/>
                  <a:pt x="425" y="833"/>
                  <a:pt x="382" y="834"/>
                </a:cubicBezTo>
                <a:cubicBezTo>
                  <a:pt x="340" y="836"/>
                  <a:pt x="301" y="809"/>
                  <a:pt x="287" y="769"/>
                </a:cubicBezTo>
                <a:lnTo>
                  <a:pt x="286" y="766"/>
                </a:lnTo>
                <a:cubicBezTo>
                  <a:pt x="283" y="756"/>
                  <a:pt x="281" y="746"/>
                  <a:pt x="281" y="735"/>
                </a:cubicBezTo>
                <a:lnTo>
                  <a:pt x="281" y="729"/>
                </a:lnTo>
                <a:lnTo>
                  <a:pt x="282" y="743"/>
                </a:lnTo>
                <a:lnTo>
                  <a:pt x="281" y="736"/>
                </a:lnTo>
                <a:lnTo>
                  <a:pt x="285" y="753"/>
                </a:lnTo>
                <a:lnTo>
                  <a:pt x="284" y="750"/>
                </a:lnTo>
                <a:lnTo>
                  <a:pt x="471" y="719"/>
                </a:lnTo>
                <a:lnTo>
                  <a:pt x="471" y="722"/>
                </a:lnTo>
                <a:cubicBezTo>
                  <a:pt x="471" y="728"/>
                  <a:pt x="471" y="733"/>
                  <a:pt x="470" y="738"/>
                </a:cubicBezTo>
                <a:lnTo>
                  <a:pt x="469" y="744"/>
                </a:lnTo>
                <a:cubicBezTo>
                  <a:pt x="468" y="754"/>
                  <a:pt x="465" y="763"/>
                  <a:pt x="460" y="771"/>
                </a:cubicBezTo>
                <a:lnTo>
                  <a:pt x="455" y="781"/>
                </a:lnTo>
                <a:lnTo>
                  <a:pt x="465" y="749"/>
                </a:lnTo>
                <a:lnTo>
                  <a:pt x="463" y="763"/>
                </a:lnTo>
                <a:lnTo>
                  <a:pt x="462" y="769"/>
                </a:lnTo>
                <a:cubicBezTo>
                  <a:pt x="461" y="779"/>
                  <a:pt x="458" y="788"/>
                  <a:pt x="453" y="796"/>
                </a:cubicBezTo>
                <a:lnTo>
                  <a:pt x="451" y="800"/>
                </a:lnTo>
                <a:cubicBezTo>
                  <a:pt x="433" y="837"/>
                  <a:pt x="393" y="858"/>
                  <a:pt x="353" y="853"/>
                </a:cubicBezTo>
                <a:cubicBezTo>
                  <a:pt x="312" y="847"/>
                  <a:pt x="279" y="817"/>
                  <a:pt x="271" y="776"/>
                </a:cubicBezTo>
                <a:lnTo>
                  <a:pt x="270" y="771"/>
                </a:lnTo>
                <a:cubicBezTo>
                  <a:pt x="269" y="765"/>
                  <a:pt x="268" y="759"/>
                  <a:pt x="268" y="752"/>
                </a:cubicBezTo>
                <a:lnTo>
                  <a:pt x="268" y="747"/>
                </a:lnTo>
                <a:lnTo>
                  <a:pt x="458" y="771"/>
                </a:lnTo>
                <a:lnTo>
                  <a:pt x="458" y="767"/>
                </a:lnTo>
                <a:lnTo>
                  <a:pt x="457" y="773"/>
                </a:lnTo>
                <a:lnTo>
                  <a:pt x="458" y="757"/>
                </a:lnTo>
                <a:lnTo>
                  <a:pt x="458" y="766"/>
                </a:lnTo>
                <a:cubicBezTo>
                  <a:pt x="458" y="819"/>
                  <a:pt x="415" y="862"/>
                  <a:pt x="362" y="862"/>
                </a:cubicBezTo>
                <a:lnTo>
                  <a:pt x="359" y="862"/>
                </a:lnTo>
                <a:cubicBezTo>
                  <a:pt x="332" y="862"/>
                  <a:pt x="306" y="851"/>
                  <a:pt x="288" y="831"/>
                </a:cubicBezTo>
                <a:cubicBezTo>
                  <a:pt x="270" y="811"/>
                  <a:pt x="261" y="784"/>
                  <a:pt x="264" y="757"/>
                </a:cubicBezTo>
                <a:lnTo>
                  <a:pt x="265" y="746"/>
                </a:lnTo>
                <a:lnTo>
                  <a:pt x="266" y="737"/>
                </a:lnTo>
                <a:lnTo>
                  <a:pt x="453" y="778"/>
                </a:lnTo>
                <a:lnTo>
                  <a:pt x="452" y="781"/>
                </a:lnTo>
                <a:lnTo>
                  <a:pt x="456" y="764"/>
                </a:lnTo>
                <a:lnTo>
                  <a:pt x="455" y="771"/>
                </a:lnTo>
                <a:lnTo>
                  <a:pt x="455" y="757"/>
                </a:lnTo>
                <a:lnTo>
                  <a:pt x="455" y="766"/>
                </a:lnTo>
                <a:lnTo>
                  <a:pt x="455" y="766"/>
                </a:lnTo>
                <a:lnTo>
                  <a:pt x="456" y="774"/>
                </a:lnTo>
                <a:lnTo>
                  <a:pt x="269" y="755"/>
                </a:lnTo>
                <a:lnTo>
                  <a:pt x="270" y="752"/>
                </a:lnTo>
                <a:lnTo>
                  <a:pt x="265" y="782"/>
                </a:lnTo>
                <a:lnTo>
                  <a:pt x="266" y="788"/>
                </a:lnTo>
                <a:lnTo>
                  <a:pt x="265" y="780"/>
                </a:lnTo>
                <a:lnTo>
                  <a:pt x="275" y="811"/>
                </a:lnTo>
                <a:lnTo>
                  <a:pt x="274" y="809"/>
                </a:lnTo>
                <a:lnTo>
                  <a:pt x="455" y="766"/>
                </a:lnTo>
                <a:lnTo>
                  <a:pt x="455" y="761"/>
                </a:lnTo>
                <a:lnTo>
                  <a:pt x="456" y="780"/>
                </a:lnTo>
                <a:lnTo>
                  <a:pt x="456" y="789"/>
                </a:lnTo>
                <a:lnTo>
                  <a:pt x="456" y="795"/>
                </a:lnTo>
                <a:cubicBezTo>
                  <a:pt x="456" y="843"/>
                  <a:pt x="422" y="883"/>
                  <a:pt x="376" y="890"/>
                </a:cubicBezTo>
                <a:cubicBezTo>
                  <a:pt x="329" y="898"/>
                  <a:pt x="284" y="870"/>
                  <a:pt x="269" y="826"/>
                </a:cubicBezTo>
                <a:lnTo>
                  <a:pt x="268" y="823"/>
                </a:lnTo>
                <a:cubicBezTo>
                  <a:pt x="267" y="817"/>
                  <a:pt x="265" y="812"/>
                  <a:pt x="264" y="806"/>
                </a:cubicBezTo>
                <a:lnTo>
                  <a:pt x="263" y="799"/>
                </a:lnTo>
                <a:cubicBezTo>
                  <a:pt x="263" y="795"/>
                  <a:pt x="262" y="790"/>
                  <a:pt x="262" y="785"/>
                </a:cubicBezTo>
                <a:lnTo>
                  <a:pt x="262" y="778"/>
                </a:lnTo>
                <a:lnTo>
                  <a:pt x="262" y="776"/>
                </a:lnTo>
                <a:lnTo>
                  <a:pt x="454" y="776"/>
                </a:lnTo>
                <a:lnTo>
                  <a:pt x="454" y="771"/>
                </a:lnTo>
                <a:lnTo>
                  <a:pt x="455" y="790"/>
                </a:lnTo>
                <a:lnTo>
                  <a:pt x="455" y="799"/>
                </a:lnTo>
                <a:lnTo>
                  <a:pt x="455" y="804"/>
                </a:lnTo>
                <a:lnTo>
                  <a:pt x="263" y="804"/>
                </a:lnTo>
                <a:lnTo>
                  <a:pt x="263" y="801"/>
                </a:lnTo>
                <a:lnTo>
                  <a:pt x="263" y="795"/>
                </a:lnTo>
                <a:cubicBezTo>
                  <a:pt x="263" y="747"/>
                  <a:pt x="300" y="706"/>
                  <a:pt x="348" y="700"/>
                </a:cubicBezTo>
                <a:cubicBezTo>
                  <a:pt x="396" y="694"/>
                  <a:pt x="441" y="725"/>
                  <a:pt x="453" y="772"/>
                </a:cubicBezTo>
                <a:lnTo>
                  <a:pt x="454" y="776"/>
                </a:lnTo>
                <a:cubicBezTo>
                  <a:pt x="456" y="784"/>
                  <a:pt x="456" y="792"/>
                  <a:pt x="456" y="799"/>
                </a:cubicBezTo>
                <a:lnTo>
                  <a:pt x="456" y="804"/>
                </a:lnTo>
                <a:cubicBezTo>
                  <a:pt x="456" y="857"/>
                  <a:pt x="413" y="900"/>
                  <a:pt x="360" y="900"/>
                </a:cubicBezTo>
                <a:lnTo>
                  <a:pt x="359" y="900"/>
                </a:lnTo>
                <a:lnTo>
                  <a:pt x="455" y="796"/>
                </a:lnTo>
                <a:lnTo>
                  <a:pt x="456" y="815"/>
                </a:lnTo>
                <a:lnTo>
                  <a:pt x="456" y="823"/>
                </a:lnTo>
                <a:lnTo>
                  <a:pt x="264" y="823"/>
                </a:lnTo>
                <a:lnTo>
                  <a:pt x="264" y="820"/>
                </a:lnTo>
                <a:cubicBezTo>
                  <a:pt x="264" y="816"/>
                  <a:pt x="265" y="811"/>
                  <a:pt x="265" y="807"/>
                </a:cubicBezTo>
                <a:lnTo>
                  <a:pt x="266" y="800"/>
                </a:lnTo>
                <a:lnTo>
                  <a:pt x="265" y="813"/>
                </a:lnTo>
                <a:lnTo>
                  <a:pt x="265" y="807"/>
                </a:lnTo>
                <a:lnTo>
                  <a:pt x="265" y="804"/>
                </a:lnTo>
                <a:lnTo>
                  <a:pt x="456" y="823"/>
                </a:lnTo>
                <a:lnTo>
                  <a:pt x="455" y="828"/>
                </a:lnTo>
                <a:lnTo>
                  <a:pt x="456" y="809"/>
                </a:lnTo>
                <a:lnTo>
                  <a:pt x="456" y="817"/>
                </a:lnTo>
                <a:lnTo>
                  <a:pt x="456" y="827"/>
                </a:lnTo>
                <a:cubicBezTo>
                  <a:pt x="456" y="833"/>
                  <a:pt x="456" y="838"/>
                  <a:pt x="455" y="843"/>
                </a:cubicBezTo>
                <a:lnTo>
                  <a:pt x="454" y="849"/>
                </a:lnTo>
                <a:cubicBezTo>
                  <a:pt x="446" y="896"/>
                  <a:pt x="406" y="929"/>
                  <a:pt x="359" y="929"/>
                </a:cubicBezTo>
                <a:lnTo>
                  <a:pt x="358" y="929"/>
                </a:lnTo>
                <a:lnTo>
                  <a:pt x="454" y="825"/>
                </a:lnTo>
                <a:lnTo>
                  <a:pt x="455" y="844"/>
                </a:lnTo>
                <a:lnTo>
                  <a:pt x="455" y="852"/>
                </a:lnTo>
                <a:cubicBezTo>
                  <a:pt x="455" y="903"/>
                  <a:pt x="416" y="945"/>
                  <a:pt x="365" y="948"/>
                </a:cubicBezTo>
                <a:cubicBezTo>
                  <a:pt x="315" y="951"/>
                  <a:pt x="270" y="915"/>
                  <a:pt x="264" y="864"/>
                </a:cubicBezTo>
                <a:lnTo>
                  <a:pt x="263" y="853"/>
                </a:lnTo>
                <a:lnTo>
                  <a:pt x="262" y="842"/>
                </a:lnTo>
                <a:lnTo>
                  <a:pt x="357" y="929"/>
                </a:lnTo>
                <a:lnTo>
                  <a:pt x="355" y="929"/>
                </a:lnTo>
                <a:lnTo>
                  <a:pt x="449" y="854"/>
                </a:lnTo>
                <a:lnTo>
                  <a:pt x="449" y="851"/>
                </a:lnTo>
                <a:lnTo>
                  <a:pt x="448" y="862"/>
                </a:lnTo>
                <a:cubicBezTo>
                  <a:pt x="448" y="867"/>
                  <a:pt x="447" y="872"/>
                  <a:pt x="446" y="877"/>
                </a:cubicBezTo>
                <a:lnTo>
                  <a:pt x="444" y="885"/>
                </a:lnTo>
                <a:cubicBezTo>
                  <a:pt x="433" y="927"/>
                  <a:pt x="395" y="957"/>
                  <a:pt x="350" y="957"/>
                </a:cubicBezTo>
                <a:cubicBezTo>
                  <a:pt x="306" y="957"/>
                  <a:pt x="268" y="927"/>
                  <a:pt x="257" y="885"/>
                </a:cubicBezTo>
                <a:lnTo>
                  <a:pt x="256" y="881"/>
                </a:lnTo>
                <a:cubicBezTo>
                  <a:pt x="254" y="873"/>
                  <a:pt x="253" y="865"/>
                  <a:pt x="253" y="857"/>
                </a:cubicBezTo>
                <a:lnTo>
                  <a:pt x="253" y="852"/>
                </a:lnTo>
                <a:cubicBezTo>
                  <a:pt x="253" y="802"/>
                  <a:pt x="293" y="759"/>
                  <a:pt x="344" y="757"/>
                </a:cubicBezTo>
                <a:cubicBezTo>
                  <a:pt x="395" y="754"/>
                  <a:pt x="439" y="791"/>
                  <a:pt x="445" y="842"/>
                </a:cubicBezTo>
                <a:lnTo>
                  <a:pt x="446" y="852"/>
                </a:lnTo>
                <a:lnTo>
                  <a:pt x="447" y="862"/>
                </a:lnTo>
                <a:lnTo>
                  <a:pt x="255" y="871"/>
                </a:lnTo>
                <a:lnTo>
                  <a:pt x="255" y="866"/>
                </a:lnTo>
                <a:lnTo>
                  <a:pt x="257" y="885"/>
                </a:lnTo>
                <a:lnTo>
                  <a:pt x="256" y="880"/>
                </a:lnTo>
                <a:lnTo>
                  <a:pt x="445" y="880"/>
                </a:lnTo>
                <a:lnTo>
                  <a:pt x="444" y="885"/>
                </a:lnTo>
                <a:lnTo>
                  <a:pt x="445" y="866"/>
                </a:lnTo>
                <a:lnTo>
                  <a:pt x="445" y="871"/>
                </a:lnTo>
                <a:lnTo>
                  <a:pt x="253" y="871"/>
                </a:lnTo>
                <a:lnTo>
                  <a:pt x="253" y="866"/>
                </a:lnTo>
                <a:lnTo>
                  <a:pt x="253" y="861"/>
                </a:lnTo>
                <a:lnTo>
                  <a:pt x="445" y="861"/>
                </a:lnTo>
                <a:lnTo>
                  <a:pt x="445" y="869"/>
                </a:lnTo>
                <a:lnTo>
                  <a:pt x="445" y="871"/>
                </a:lnTo>
                <a:lnTo>
                  <a:pt x="446" y="881"/>
                </a:lnTo>
                <a:cubicBezTo>
                  <a:pt x="449" y="908"/>
                  <a:pt x="440" y="935"/>
                  <a:pt x="422" y="955"/>
                </a:cubicBezTo>
                <a:cubicBezTo>
                  <a:pt x="403" y="975"/>
                  <a:pt x="378" y="986"/>
                  <a:pt x="350" y="986"/>
                </a:cubicBezTo>
                <a:lnTo>
                  <a:pt x="349" y="986"/>
                </a:lnTo>
                <a:lnTo>
                  <a:pt x="445" y="890"/>
                </a:lnTo>
                <a:lnTo>
                  <a:pt x="445" y="909"/>
                </a:lnTo>
                <a:lnTo>
                  <a:pt x="444" y="919"/>
                </a:lnTo>
                <a:cubicBezTo>
                  <a:pt x="439" y="968"/>
                  <a:pt x="398" y="1005"/>
                  <a:pt x="348" y="1005"/>
                </a:cubicBezTo>
                <a:lnTo>
                  <a:pt x="347" y="1005"/>
                </a:lnTo>
                <a:cubicBezTo>
                  <a:pt x="294" y="1005"/>
                  <a:pt x="251" y="962"/>
                  <a:pt x="251" y="909"/>
                </a:cubicBezTo>
                <a:lnTo>
                  <a:pt x="251" y="903"/>
                </a:lnTo>
                <a:lnTo>
                  <a:pt x="251" y="899"/>
                </a:lnTo>
                <a:cubicBezTo>
                  <a:pt x="251" y="851"/>
                  <a:pt x="288" y="810"/>
                  <a:pt x="336" y="804"/>
                </a:cubicBezTo>
                <a:cubicBezTo>
                  <a:pt x="384" y="798"/>
                  <a:pt x="429" y="829"/>
                  <a:pt x="441" y="876"/>
                </a:cubicBezTo>
                <a:lnTo>
                  <a:pt x="442" y="880"/>
                </a:lnTo>
                <a:cubicBezTo>
                  <a:pt x="444" y="888"/>
                  <a:pt x="444" y="896"/>
                  <a:pt x="444" y="903"/>
                </a:cubicBezTo>
                <a:lnTo>
                  <a:pt x="444" y="909"/>
                </a:lnTo>
                <a:cubicBezTo>
                  <a:pt x="444" y="962"/>
                  <a:pt x="401" y="1005"/>
                  <a:pt x="348" y="1005"/>
                </a:cubicBezTo>
                <a:lnTo>
                  <a:pt x="345" y="1005"/>
                </a:lnTo>
                <a:lnTo>
                  <a:pt x="345" y="813"/>
                </a:lnTo>
                <a:lnTo>
                  <a:pt x="347" y="813"/>
                </a:lnTo>
                <a:lnTo>
                  <a:pt x="347" y="1005"/>
                </a:lnTo>
                <a:lnTo>
                  <a:pt x="346" y="1005"/>
                </a:lnTo>
                <a:lnTo>
                  <a:pt x="440" y="930"/>
                </a:lnTo>
                <a:lnTo>
                  <a:pt x="438" y="939"/>
                </a:lnTo>
                <a:lnTo>
                  <a:pt x="439" y="903"/>
                </a:lnTo>
                <a:lnTo>
                  <a:pt x="440" y="909"/>
                </a:lnTo>
                <a:cubicBezTo>
                  <a:pt x="441" y="914"/>
                  <a:pt x="441" y="919"/>
                  <a:pt x="441" y="924"/>
                </a:cubicBezTo>
                <a:lnTo>
                  <a:pt x="441" y="928"/>
                </a:lnTo>
                <a:cubicBezTo>
                  <a:pt x="441" y="978"/>
                  <a:pt x="403" y="1020"/>
                  <a:pt x="353" y="1024"/>
                </a:cubicBezTo>
                <a:cubicBezTo>
                  <a:pt x="304" y="1028"/>
                  <a:pt x="259" y="994"/>
                  <a:pt x="251" y="944"/>
                </a:cubicBezTo>
                <a:lnTo>
                  <a:pt x="251" y="946"/>
                </a:lnTo>
                <a:lnTo>
                  <a:pt x="250" y="942"/>
                </a:lnTo>
                <a:lnTo>
                  <a:pt x="439" y="918"/>
                </a:lnTo>
                <a:lnTo>
                  <a:pt x="439" y="914"/>
                </a:lnTo>
                <a:lnTo>
                  <a:pt x="440" y="933"/>
                </a:lnTo>
                <a:lnTo>
                  <a:pt x="440" y="942"/>
                </a:lnTo>
                <a:lnTo>
                  <a:pt x="440" y="947"/>
                </a:lnTo>
                <a:lnTo>
                  <a:pt x="253" y="917"/>
                </a:lnTo>
                <a:lnTo>
                  <a:pt x="254" y="914"/>
                </a:lnTo>
                <a:lnTo>
                  <a:pt x="249" y="944"/>
                </a:lnTo>
                <a:lnTo>
                  <a:pt x="249" y="938"/>
                </a:lnTo>
                <a:lnTo>
                  <a:pt x="249" y="931"/>
                </a:lnTo>
                <a:lnTo>
                  <a:pt x="249" y="928"/>
                </a:lnTo>
                <a:lnTo>
                  <a:pt x="441" y="940"/>
                </a:lnTo>
                <a:lnTo>
                  <a:pt x="440" y="945"/>
                </a:lnTo>
                <a:lnTo>
                  <a:pt x="439" y="956"/>
                </a:lnTo>
                <a:cubicBezTo>
                  <a:pt x="434" y="1007"/>
                  <a:pt x="390" y="1046"/>
                  <a:pt x="339" y="1043"/>
                </a:cubicBezTo>
                <a:cubicBezTo>
                  <a:pt x="288" y="1041"/>
                  <a:pt x="247" y="999"/>
                  <a:pt x="247" y="947"/>
                </a:cubicBezTo>
                <a:lnTo>
                  <a:pt x="247" y="941"/>
                </a:lnTo>
                <a:lnTo>
                  <a:pt x="250" y="965"/>
                </a:lnTo>
                <a:lnTo>
                  <a:pt x="249" y="961"/>
                </a:lnTo>
                <a:lnTo>
                  <a:pt x="438" y="937"/>
                </a:lnTo>
                <a:lnTo>
                  <a:pt x="438" y="941"/>
                </a:lnTo>
                <a:lnTo>
                  <a:pt x="438" y="947"/>
                </a:lnTo>
                <a:cubicBezTo>
                  <a:pt x="438" y="1000"/>
                  <a:pt x="395" y="1043"/>
                  <a:pt x="342" y="1043"/>
                </a:cubicBezTo>
                <a:lnTo>
                  <a:pt x="340" y="1043"/>
                </a:lnTo>
                <a:lnTo>
                  <a:pt x="435" y="929"/>
                </a:lnTo>
                <a:lnTo>
                  <a:pt x="435" y="929"/>
                </a:lnTo>
                <a:lnTo>
                  <a:pt x="436" y="933"/>
                </a:lnTo>
                <a:lnTo>
                  <a:pt x="249" y="980"/>
                </a:lnTo>
                <a:lnTo>
                  <a:pt x="247" y="971"/>
                </a:lnTo>
                <a:lnTo>
                  <a:pt x="246" y="966"/>
                </a:lnTo>
                <a:lnTo>
                  <a:pt x="436" y="947"/>
                </a:lnTo>
                <a:lnTo>
                  <a:pt x="436" y="950"/>
                </a:lnTo>
                <a:lnTo>
                  <a:pt x="436" y="956"/>
                </a:lnTo>
                <a:cubicBezTo>
                  <a:pt x="436" y="963"/>
                  <a:pt x="436" y="969"/>
                  <a:pt x="435" y="975"/>
                </a:cubicBezTo>
                <a:lnTo>
                  <a:pt x="432" y="987"/>
                </a:lnTo>
                <a:lnTo>
                  <a:pt x="430" y="996"/>
                </a:lnTo>
                <a:lnTo>
                  <a:pt x="432" y="975"/>
                </a:lnTo>
                <a:lnTo>
                  <a:pt x="432" y="986"/>
                </a:lnTo>
                <a:lnTo>
                  <a:pt x="432" y="994"/>
                </a:lnTo>
                <a:lnTo>
                  <a:pt x="240" y="994"/>
                </a:lnTo>
                <a:lnTo>
                  <a:pt x="240" y="991"/>
                </a:lnTo>
                <a:lnTo>
                  <a:pt x="242" y="1007"/>
                </a:lnTo>
                <a:lnTo>
                  <a:pt x="241" y="1001"/>
                </a:lnTo>
                <a:cubicBezTo>
                  <a:pt x="240" y="996"/>
                  <a:pt x="239" y="991"/>
                  <a:pt x="239" y="985"/>
                </a:cubicBezTo>
                <a:lnTo>
                  <a:pt x="239" y="978"/>
                </a:lnTo>
                <a:lnTo>
                  <a:pt x="244" y="1009"/>
                </a:lnTo>
                <a:lnTo>
                  <a:pt x="243" y="1006"/>
                </a:lnTo>
                <a:lnTo>
                  <a:pt x="430" y="975"/>
                </a:lnTo>
                <a:lnTo>
                  <a:pt x="430" y="978"/>
                </a:lnTo>
                <a:lnTo>
                  <a:pt x="430" y="984"/>
                </a:lnTo>
                <a:cubicBezTo>
                  <a:pt x="430" y="989"/>
                  <a:pt x="430" y="994"/>
                  <a:pt x="430" y="998"/>
                </a:cubicBezTo>
                <a:lnTo>
                  <a:pt x="429" y="1005"/>
                </a:lnTo>
                <a:lnTo>
                  <a:pt x="429" y="991"/>
                </a:lnTo>
                <a:lnTo>
                  <a:pt x="429" y="994"/>
                </a:lnTo>
                <a:lnTo>
                  <a:pt x="242" y="964"/>
                </a:lnTo>
                <a:lnTo>
                  <a:pt x="243" y="961"/>
                </a:lnTo>
                <a:lnTo>
                  <a:pt x="238" y="991"/>
                </a:lnTo>
                <a:lnTo>
                  <a:pt x="238" y="985"/>
                </a:lnTo>
                <a:lnTo>
                  <a:pt x="334" y="1081"/>
                </a:lnTo>
                <a:lnTo>
                  <a:pt x="333" y="1081"/>
                </a:lnTo>
                <a:lnTo>
                  <a:pt x="332" y="1081"/>
                </a:lnTo>
                <a:lnTo>
                  <a:pt x="428" y="977"/>
                </a:lnTo>
                <a:lnTo>
                  <a:pt x="429" y="996"/>
                </a:lnTo>
                <a:lnTo>
                  <a:pt x="429" y="1004"/>
                </a:lnTo>
                <a:cubicBezTo>
                  <a:pt x="429" y="1052"/>
                  <a:pt x="395" y="1092"/>
                  <a:pt x="349" y="1099"/>
                </a:cubicBezTo>
                <a:cubicBezTo>
                  <a:pt x="302" y="1107"/>
                  <a:pt x="257" y="1079"/>
                  <a:pt x="242" y="1035"/>
                </a:cubicBezTo>
                <a:lnTo>
                  <a:pt x="241" y="1032"/>
                </a:lnTo>
                <a:cubicBezTo>
                  <a:pt x="238" y="1022"/>
                  <a:pt x="236" y="1012"/>
                  <a:pt x="236" y="1001"/>
                </a:cubicBezTo>
                <a:lnTo>
                  <a:pt x="236" y="995"/>
                </a:lnTo>
                <a:lnTo>
                  <a:pt x="237" y="1009"/>
                </a:lnTo>
                <a:lnTo>
                  <a:pt x="236" y="1002"/>
                </a:lnTo>
                <a:cubicBezTo>
                  <a:pt x="236" y="998"/>
                  <a:pt x="235" y="993"/>
                  <a:pt x="235" y="988"/>
                </a:cubicBezTo>
                <a:lnTo>
                  <a:pt x="235" y="985"/>
                </a:lnTo>
                <a:lnTo>
                  <a:pt x="423" y="1016"/>
                </a:lnTo>
                <a:lnTo>
                  <a:pt x="422" y="1019"/>
                </a:lnTo>
                <a:lnTo>
                  <a:pt x="426" y="988"/>
                </a:lnTo>
                <a:lnTo>
                  <a:pt x="426" y="995"/>
                </a:lnTo>
                <a:lnTo>
                  <a:pt x="426" y="1001"/>
                </a:lnTo>
                <a:cubicBezTo>
                  <a:pt x="426" y="1012"/>
                  <a:pt x="425" y="1022"/>
                  <a:pt x="422" y="1032"/>
                </a:cubicBezTo>
                <a:lnTo>
                  <a:pt x="421" y="1035"/>
                </a:lnTo>
                <a:cubicBezTo>
                  <a:pt x="406" y="1079"/>
                  <a:pt x="361" y="1107"/>
                  <a:pt x="314" y="1099"/>
                </a:cubicBezTo>
                <a:cubicBezTo>
                  <a:pt x="268" y="1092"/>
                  <a:pt x="233" y="1052"/>
                  <a:pt x="233" y="1004"/>
                </a:cubicBezTo>
                <a:lnTo>
                  <a:pt x="233" y="1001"/>
                </a:lnTo>
                <a:lnTo>
                  <a:pt x="233" y="995"/>
                </a:lnTo>
                <a:lnTo>
                  <a:pt x="233" y="988"/>
                </a:lnTo>
                <a:lnTo>
                  <a:pt x="238" y="1019"/>
                </a:lnTo>
                <a:lnTo>
                  <a:pt x="237" y="1016"/>
                </a:lnTo>
                <a:lnTo>
                  <a:pt x="424" y="997"/>
                </a:lnTo>
                <a:lnTo>
                  <a:pt x="423" y="1002"/>
                </a:lnTo>
                <a:lnTo>
                  <a:pt x="422" y="1013"/>
                </a:lnTo>
                <a:cubicBezTo>
                  <a:pt x="418" y="1063"/>
                  <a:pt x="376" y="1100"/>
                  <a:pt x="326" y="1100"/>
                </a:cubicBezTo>
                <a:lnTo>
                  <a:pt x="325" y="1100"/>
                </a:lnTo>
                <a:lnTo>
                  <a:pt x="420" y="1023"/>
                </a:lnTo>
                <a:lnTo>
                  <a:pt x="418" y="1033"/>
                </a:lnTo>
                <a:lnTo>
                  <a:pt x="417" y="1037"/>
                </a:lnTo>
                <a:cubicBezTo>
                  <a:pt x="405" y="1084"/>
                  <a:pt x="360" y="1115"/>
                  <a:pt x="312" y="1109"/>
                </a:cubicBezTo>
                <a:cubicBezTo>
                  <a:pt x="264" y="1103"/>
                  <a:pt x="227" y="1062"/>
                  <a:pt x="227" y="1013"/>
                </a:cubicBezTo>
                <a:lnTo>
                  <a:pt x="227" y="1008"/>
                </a:lnTo>
                <a:lnTo>
                  <a:pt x="227" y="1004"/>
                </a:lnTo>
                <a:lnTo>
                  <a:pt x="419" y="1004"/>
                </a:lnTo>
                <a:lnTo>
                  <a:pt x="419" y="1021"/>
                </a:lnTo>
                <a:lnTo>
                  <a:pt x="418" y="1023"/>
                </a:lnTo>
                <a:lnTo>
                  <a:pt x="418" y="1031"/>
                </a:lnTo>
                <a:lnTo>
                  <a:pt x="418" y="1032"/>
                </a:lnTo>
                <a:lnTo>
                  <a:pt x="226" y="1032"/>
                </a:lnTo>
                <a:lnTo>
                  <a:pt x="226" y="1027"/>
                </a:lnTo>
                <a:lnTo>
                  <a:pt x="226" y="1017"/>
                </a:lnTo>
                <a:lnTo>
                  <a:pt x="226" y="1008"/>
                </a:lnTo>
                <a:lnTo>
                  <a:pt x="226" y="1004"/>
                </a:lnTo>
                <a:lnTo>
                  <a:pt x="418" y="1004"/>
                </a:lnTo>
                <a:lnTo>
                  <a:pt x="418" y="1006"/>
                </a:lnTo>
                <a:lnTo>
                  <a:pt x="417" y="991"/>
                </a:lnTo>
                <a:lnTo>
                  <a:pt x="418" y="997"/>
                </a:lnTo>
                <a:cubicBezTo>
                  <a:pt x="419" y="1002"/>
                  <a:pt x="419" y="1007"/>
                  <a:pt x="419" y="1012"/>
                </a:cubicBezTo>
                <a:lnTo>
                  <a:pt x="419" y="1023"/>
                </a:lnTo>
                <a:cubicBezTo>
                  <a:pt x="419" y="1076"/>
                  <a:pt x="376" y="1119"/>
                  <a:pt x="323" y="1119"/>
                </a:cubicBezTo>
                <a:lnTo>
                  <a:pt x="322" y="1119"/>
                </a:lnTo>
                <a:lnTo>
                  <a:pt x="418" y="1034"/>
                </a:lnTo>
                <a:lnTo>
                  <a:pt x="417" y="1042"/>
                </a:lnTo>
                <a:lnTo>
                  <a:pt x="416" y="1042"/>
                </a:lnTo>
                <a:lnTo>
                  <a:pt x="416" y="1049"/>
                </a:lnTo>
                <a:lnTo>
                  <a:pt x="416" y="1051"/>
                </a:lnTo>
                <a:cubicBezTo>
                  <a:pt x="416" y="1099"/>
                  <a:pt x="382" y="1139"/>
                  <a:pt x="336" y="1146"/>
                </a:cubicBezTo>
                <a:cubicBezTo>
                  <a:pt x="289" y="1154"/>
                  <a:pt x="244" y="1126"/>
                  <a:pt x="229" y="1082"/>
                </a:cubicBezTo>
                <a:lnTo>
                  <a:pt x="228" y="1079"/>
                </a:lnTo>
                <a:cubicBezTo>
                  <a:pt x="225" y="1069"/>
                  <a:pt x="223" y="1059"/>
                  <a:pt x="223" y="1048"/>
                </a:cubicBezTo>
                <a:lnTo>
                  <a:pt x="223" y="1041"/>
                </a:lnTo>
                <a:lnTo>
                  <a:pt x="225" y="1057"/>
                </a:lnTo>
                <a:lnTo>
                  <a:pt x="224" y="1051"/>
                </a:lnTo>
                <a:lnTo>
                  <a:pt x="227" y="1066"/>
                </a:lnTo>
                <a:lnTo>
                  <a:pt x="226" y="1063"/>
                </a:lnTo>
                <a:lnTo>
                  <a:pt x="413" y="1032"/>
                </a:lnTo>
                <a:lnTo>
                  <a:pt x="413" y="1035"/>
                </a:lnTo>
                <a:lnTo>
                  <a:pt x="413" y="1041"/>
                </a:lnTo>
                <a:lnTo>
                  <a:pt x="413" y="1048"/>
                </a:lnTo>
                <a:cubicBezTo>
                  <a:pt x="413" y="1059"/>
                  <a:pt x="412" y="1069"/>
                  <a:pt x="409" y="1079"/>
                </a:cubicBezTo>
                <a:lnTo>
                  <a:pt x="408" y="1082"/>
                </a:lnTo>
                <a:cubicBezTo>
                  <a:pt x="394" y="1122"/>
                  <a:pt x="355" y="1149"/>
                  <a:pt x="313" y="1147"/>
                </a:cubicBezTo>
                <a:cubicBezTo>
                  <a:pt x="270" y="1146"/>
                  <a:pt x="234" y="1116"/>
                  <a:pt x="223" y="1075"/>
                </a:cubicBezTo>
                <a:lnTo>
                  <a:pt x="221" y="1066"/>
                </a:lnTo>
                <a:lnTo>
                  <a:pt x="220" y="1061"/>
                </a:lnTo>
                <a:lnTo>
                  <a:pt x="410" y="1042"/>
                </a:lnTo>
                <a:lnTo>
                  <a:pt x="410" y="1051"/>
                </a:lnTo>
                <a:lnTo>
                  <a:pt x="410" y="1061"/>
                </a:lnTo>
                <a:cubicBezTo>
                  <a:pt x="410" y="1114"/>
                  <a:pt x="367" y="1157"/>
                  <a:pt x="314" y="1157"/>
                </a:cubicBezTo>
                <a:lnTo>
                  <a:pt x="313" y="1157"/>
                </a:lnTo>
                <a:lnTo>
                  <a:pt x="312" y="1157"/>
                </a:lnTo>
                <a:lnTo>
                  <a:pt x="310" y="1157"/>
                </a:lnTo>
                <a:lnTo>
                  <a:pt x="310" y="965"/>
                </a:lnTo>
                <a:lnTo>
                  <a:pt x="314" y="965"/>
                </a:lnTo>
                <a:lnTo>
                  <a:pt x="314" y="1157"/>
                </a:lnTo>
                <a:lnTo>
                  <a:pt x="313" y="1157"/>
                </a:lnTo>
                <a:lnTo>
                  <a:pt x="409" y="1061"/>
                </a:lnTo>
                <a:lnTo>
                  <a:pt x="409" y="1066"/>
                </a:lnTo>
                <a:lnTo>
                  <a:pt x="409" y="1070"/>
                </a:lnTo>
                <a:cubicBezTo>
                  <a:pt x="409" y="1119"/>
                  <a:pt x="373" y="1160"/>
                  <a:pt x="325" y="1166"/>
                </a:cubicBezTo>
                <a:cubicBezTo>
                  <a:pt x="277" y="1172"/>
                  <a:pt x="232" y="1141"/>
                  <a:pt x="220" y="1094"/>
                </a:cubicBezTo>
                <a:lnTo>
                  <a:pt x="223" y="1102"/>
                </a:lnTo>
                <a:lnTo>
                  <a:pt x="221" y="1097"/>
                </a:lnTo>
                <a:cubicBezTo>
                  <a:pt x="203" y="1051"/>
                  <a:pt x="222" y="999"/>
                  <a:pt x="266" y="977"/>
                </a:cubicBezTo>
                <a:cubicBezTo>
                  <a:pt x="309" y="954"/>
                  <a:pt x="363" y="967"/>
                  <a:pt x="390" y="1008"/>
                </a:cubicBezTo>
                <a:lnTo>
                  <a:pt x="392" y="1011"/>
                </a:lnTo>
                <a:cubicBezTo>
                  <a:pt x="397" y="1018"/>
                  <a:pt x="401" y="1026"/>
                  <a:pt x="404" y="1034"/>
                </a:cubicBezTo>
                <a:lnTo>
                  <a:pt x="406" y="1040"/>
                </a:lnTo>
                <a:cubicBezTo>
                  <a:pt x="409" y="1050"/>
                  <a:pt x="410" y="1060"/>
                  <a:pt x="410" y="1070"/>
                </a:cubicBezTo>
                <a:lnTo>
                  <a:pt x="410" y="1080"/>
                </a:lnTo>
                <a:lnTo>
                  <a:pt x="410" y="1089"/>
                </a:lnTo>
                <a:cubicBezTo>
                  <a:pt x="410" y="1142"/>
                  <a:pt x="367" y="1185"/>
                  <a:pt x="314" y="1185"/>
                </a:cubicBezTo>
                <a:lnTo>
                  <a:pt x="312" y="1185"/>
                </a:lnTo>
                <a:lnTo>
                  <a:pt x="408" y="1089"/>
                </a:lnTo>
                <a:lnTo>
                  <a:pt x="408" y="1099"/>
                </a:lnTo>
                <a:lnTo>
                  <a:pt x="404" y="1069"/>
                </a:lnTo>
                <a:lnTo>
                  <a:pt x="406" y="1075"/>
                </a:lnTo>
                <a:lnTo>
                  <a:pt x="407" y="1078"/>
                </a:lnTo>
                <a:lnTo>
                  <a:pt x="222" y="1132"/>
                </a:lnTo>
                <a:lnTo>
                  <a:pt x="220" y="1123"/>
                </a:lnTo>
                <a:lnTo>
                  <a:pt x="219" y="1118"/>
                </a:lnTo>
                <a:lnTo>
                  <a:pt x="409" y="1099"/>
                </a:lnTo>
                <a:lnTo>
                  <a:pt x="409" y="1102"/>
                </a:lnTo>
                <a:lnTo>
                  <a:pt x="409" y="1108"/>
                </a:lnTo>
                <a:lnTo>
                  <a:pt x="409" y="1115"/>
                </a:lnTo>
                <a:lnTo>
                  <a:pt x="409" y="1118"/>
                </a:lnTo>
                <a:lnTo>
                  <a:pt x="219" y="1100"/>
                </a:lnTo>
                <a:lnTo>
                  <a:pt x="220" y="1095"/>
                </a:lnTo>
                <a:lnTo>
                  <a:pt x="218" y="1113"/>
                </a:lnTo>
                <a:lnTo>
                  <a:pt x="218" y="1108"/>
                </a:lnTo>
                <a:lnTo>
                  <a:pt x="410" y="1118"/>
                </a:lnTo>
                <a:lnTo>
                  <a:pt x="409" y="1129"/>
                </a:lnTo>
                <a:lnTo>
                  <a:pt x="408" y="1138"/>
                </a:lnTo>
                <a:cubicBezTo>
                  <a:pt x="402" y="1189"/>
                  <a:pt x="358" y="1226"/>
                  <a:pt x="307" y="1223"/>
                </a:cubicBezTo>
                <a:cubicBezTo>
                  <a:pt x="256" y="1221"/>
                  <a:pt x="216" y="1178"/>
                  <a:pt x="216" y="1127"/>
                </a:cubicBezTo>
                <a:lnTo>
                  <a:pt x="216" y="1124"/>
                </a:lnTo>
                <a:lnTo>
                  <a:pt x="216" y="1118"/>
                </a:lnTo>
                <a:lnTo>
                  <a:pt x="312" y="1214"/>
                </a:lnTo>
                <a:lnTo>
                  <a:pt x="309" y="1214"/>
                </a:lnTo>
                <a:lnTo>
                  <a:pt x="405" y="1118"/>
                </a:lnTo>
                <a:lnTo>
                  <a:pt x="405" y="1128"/>
                </a:lnTo>
                <a:lnTo>
                  <a:pt x="405" y="1137"/>
                </a:lnTo>
                <a:lnTo>
                  <a:pt x="309" y="1041"/>
                </a:lnTo>
                <a:lnTo>
                  <a:pt x="310" y="1041"/>
                </a:lnTo>
                <a:lnTo>
                  <a:pt x="216" y="1153"/>
                </a:lnTo>
                <a:lnTo>
                  <a:pt x="215" y="1147"/>
                </a:lnTo>
                <a:lnTo>
                  <a:pt x="224" y="1174"/>
                </a:lnTo>
                <a:lnTo>
                  <a:pt x="222" y="1170"/>
                </a:lnTo>
                <a:lnTo>
                  <a:pt x="401" y="1104"/>
                </a:lnTo>
                <a:lnTo>
                  <a:pt x="402" y="1108"/>
                </a:lnTo>
                <a:cubicBezTo>
                  <a:pt x="404" y="1116"/>
                  <a:pt x="404" y="1124"/>
                  <a:pt x="404" y="1131"/>
                </a:cubicBezTo>
                <a:lnTo>
                  <a:pt x="404" y="1137"/>
                </a:lnTo>
                <a:lnTo>
                  <a:pt x="404" y="1146"/>
                </a:lnTo>
                <a:cubicBezTo>
                  <a:pt x="404" y="1199"/>
                  <a:pt x="361" y="1242"/>
                  <a:pt x="308" y="1242"/>
                </a:cubicBezTo>
                <a:lnTo>
                  <a:pt x="306" y="1242"/>
                </a:lnTo>
                <a:lnTo>
                  <a:pt x="402" y="1146"/>
                </a:lnTo>
                <a:lnTo>
                  <a:pt x="402" y="1156"/>
                </a:lnTo>
                <a:cubicBezTo>
                  <a:pt x="402" y="1209"/>
                  <a:pt x="359" y="1252"/>
                  <a:pt x="306" y="1252"/>
                </a:cubicBezTo>
                <a:lnTo>
                  <a:pt x="304" y="1252"/>
                </a:lnTo>
                <a:lnTo>
                  <a:pt x="398" y="1177"/>
                </a:lnTo>
                <a:lnTo>
                  <a:pt x="396" y="1186"/>
                </a:lnTo>
                <a:lnTo>
                  <a:pt x="398" y="1165"/>
                </a:lnTo>
                <a:lnTo>
                  <a:pt x="398" y="1165"/>
                </a:lnTo>
                <a:lnTo>
                  <a:pt x="399" y="1173"/>
                </a:lnTo>
                <a:lnTo>
                  <a:pt x="207" y="1184"/>
                </a:lnTo>
                <a:lnTo>
                  <a:pt x="207" y="1180"/>
                </a:lnTo>
                <a:lnTo>
                  <a:pt x="207" y="1175"/>
                </a:lnTo>
                <a:cubicBezTo>
                  <a:pt x="207" y="1126"/>
                  <a:pt x="245" y="1085"/>
                  <a:pt x="294" y="1080"/>
                </a:cubicBezTo>
                <a:cubicBezTo>
                  <a:pt x="343" y="1075"/>
                  <a:pt x="388" y="1108"/>
                  <a:pt x="398" y="1157"/>
                </a:cubicBezTo>
                <a:lnTo>
                  <a:pt x="398" y="1157"/>
                </a:lnTo>
                <a:lnTo>
                  <a:pt x="399" y="1161"/>
                </a:lnTo>
                <a:lnTo>
                  <a:pt x="209" y="1184"/>
                </a:lnTo>
                <a:lnTo>
                  <a:pt x="209" y="1178"/>
                </a:lnTo>
                <a:lnTo>
                  <a:pt x="214" y="1209"/>
                </a:lnTo>
                <a:lnTo>
                  <a:pt x="213" y="1206"/>
                </a:lnTo>
                <a:lnTo>
                  <a:pt x="399" y="1194"/>
                </a:lnTo>
                <a:lnTo>
                  <a:pt x="398" y="1199"/>
                </a:lnTo>
                <a:lnTo>
                  <a:pt x="399" y="1180"/>
                </a:lnTo>
                <a:lnTo>
                  <a:pt x="399" y="1189"/>
                </a:lnTo>
                <a:lnTo>
                  <a:pt x="399" y="1198"/>
                </a:lnTo>
                <a:lnTo>
                  <a:pt x="399" y="1203"/>
                </a:lnTo>
                <a:lnTo>
                  <a:pt x="212" y="1173"/>
                </a:lnTo>
                <a:lnTo>
                  <a:pt x="213" y="1170"/>
                </a:lnTo>
                <a:lnTo>
                  <a:pt x="208" y="1200"/>
                </a:lnTo>
                <a:lnTo>
                  <a:pt x="208" y="1194"/>
                </a:lnTo>
                <a:lnTo>
                  <a:pt x="304" y="1290"/>
                </a:lnTo>
                <a:lnTo>
                  <a:pt x="303" y="1290"/>
                </a:lnTo>
                <a:lnTo>
                  <a:pt x="398" y="1176"/>
                </a:lnTo>
                <a:lnTo>
                  <a:pt x="399" y="1181"/>
                </a:lnTo>
                <a:cubicBezTo>
                  <a:pt x="400" y="1187"/>
                  <a:pt x="400" y="1193"/>
                  <a:pt x="400" y="1199"/>
                </a:cubicBezTo>
                <a:lnTo>
                  <a:pt x="400" y="1203"/>
                </a:lnTo>
                <a:cubicBezTo>
                  <a:pt x="400" y="1256"/>
                  <a:pt x="357" y="1299"/>
                  <a:pt x="304" y="1299"/>
                </a:cubicBezTo>
                <a:lnTo>
                  <a:pt x="303" y="1299"/>
                </a:lnTo>
                <a:lnTo>
                  <a:pt x="399" y="1203"/>
                </a:lnTo>
                <a:lnTo>
                  <a:pt x="399" y="1209"/>
                </a:lnTo>
                <a:lnTo>
                  <a:pt x="399" y="1213"/>
                </a:lnTo>
                <a:lnTo>
                  <a:pt x="209" y="1195"/>
                </a:lnTo>
                <a:lnTo>
                  <a:pt x="210" y="1190"/>
                </a:lnTo>
                <a:lnTo>
                  <a:pt x="208" y="1208"/>
                </a:lnTo>
                <a:lnTo>
                  <a:pt x="208" y="1203"/>
                </a:lnTo>
                <a:lnTo>
                  <a:pt x="400" y="1214"/>
                </a:lnTo>
                <a:lnTo>
                  <a:pt x="399" y="1212"/>
                </a:lnTo>
                <a:lnTo>
                  <a:pt x="399" y="1222"/>
                </a:lnTo>
                <a:lnTo>
                  <a:pt x="303" y="1126"/>
                </a:lnTo>
                <a:lnTo>
                  <a:pt x="304" y="1126"/>
                </a:lnTo>
                <a:lnTo>
                  <a:pt x="208" y="1222"/>
                </a:lnTo>
                <a:lnTo>
                  <a:pt x="208" y="1217"/>
                </a:lnTo>
                <a:lnTo>
                  <a:pt x="211" y="1241"/>
                </a:lnTo>
                <a:lnTo>
                  <a:pt x="210" y="1237"/>
                </a:lnTo>
                <a:cubicBezTo>
                  <a:pt x="198" y="1187"/>
                  <a:pt x="227" y="1136"/>
                  <a:pt x="277" y="1121"/>
                </a:cubicBezTo>
                <a:cubicBezTo>
                  <a:pt x="326" y="1107"/>
                  <a:pt x="378" y="1134"/>
                  <a:pt x="395" y="1183"/>
                </a:cubicBezTo>
                <a:lnTo>
                  <a:pt x="396" y="1186"/>
                </a:lnTo>
                <a:cubicBezTo>
                  <a:pt x="399" y="1196"/>
                  <a:pt x="400" y="1206"/>
                  <a:pt x="400" y="1216"/>
                </a:cubicBezTo>
                <a:lnTo>
                  <a:pt x="400" y="1232"/>
                </a:lnTo>
                <a:lnTo>
                  <a:pt x="399" y="1242"/>
                </a:lnTo>
                <a:lnTo>
                  <a:pt x="303" y="1136"/>
                </a:lnTo>
                <a:lnTo>
                  <a:pt x="305" y="1136"/>
                </a:lnTo>
                <a:cubicBezTo>
                  <a:pt x="334" y="1136"/>
                  <a:pt x="361" y="1149"/>
                  <a:pt x="380" y="1172"/>
                </a:cubicBezTo>
                <a:cubicBezTo>
                  <a:pt x="398" y="1194"/>
                  <a:pt x="405" y="1223"/>
                  <a:pt x="400" y="1251"/>
                </a:cubicBezTo>
                <a:lnTo>
                  <a:pt x="399" y="1256"/>
                </a:lnTo>
                <a:cubicBezTo>
                  <a:pt x="397" y="1265"/>
                  <a:pt x="394" y="1273"/>
                  <a:pt x="390" y="1280"/>
                </a:cubicBezTo>
                <a:lnTo>
                  <a:pt x="388" y="1284"/>
                </a:lnTo>
                <a:lnTo>
                  <a:pt x="302" y="1145"/>
                </a:lnTo>
                <a:lnTo>
                  <a:pt x="304" y="1145"/>
                </a:lnTo>
                <a:cubicBezTo>
                  <a:pt x="354" y="1145"/>
                  <a:pt x="395" y="1183"/>
                  <a:pt x="400" y="1232"/>
                </a:cubicBezTo>
                <a:lnTo>
                  <a:pt x="401" y="1242"/>
                </a:lnTo>
                <a:cubicBezTo>
                  <a:pt x="402" y="1250"/>
                  <a:pt x="402" y="1259"/>
                  <a:pt x="400" y="1267"/>
                </a:cubicBezTo>
                <a:lnTo>
                  <a:pt x="399" y="1273"/>
                </a:lnTo>
                <a:cubicBezTo>
                  <a:pt x="398" y="1278"/>
                  <a:pt x="397" y="1283"/>
                  <a:pt x="396" y="1288"/>
                </a:cubicBezTo>
                <a:lnTo>
                  <a:pt x="395" y="1291"/>
                </a:lnTo>
                <a:cubicBezTo>
                  <a:pt x="379" y="1339"/>
                  <a:pt x="328" y="1366"/>
                  <a:pt x="279" y="1353"/>
                </a:cubicBezTo>
                <a:cubicBezTo>
                  <a:pt x="230" y="1340"/>
                  <a:pt x="199" y="1291"/>
                  <a:pt x="209" y="1242"/>
                </a:cubicBezTo>
                <a:lnTo>
                  <a:pt x="211" y="1232"/>
                </a:lnTo>
                <a:lnTo>
                  <a:pt x="212" y="1228"/>
                </a:lnTo>
                <a:cubicBezTo>
                  <a:pt x="225" y="1179"/>
                  <a:pt x="272" y="1148"/>
                  <a:pt x="322" y="1157"/>
                </a:cubicBezTo>
                <a:cubicBezTo>
                  <a:pt x="371" y="1166"/>
                  <a:pt x="406" y="1211"/>
                  <a:pt x="401" y="1261"/>
                </a:cubicBezTo>
                <a:lnTo>
                  <a:pt x="400" y="1271"/>
                </a:lnTo>
                <a:cubicBezTo>
                  <a:pt x="399" y="1278"/>
                  <a:pt x="398" y="1285"/>
                  <a:pt x="396" y="1292"/>
                </a:cubicBezTo>
                <a:lnTo>
                  <a:pt x="394" y="1298"/>
                </a:lnTo>
                <a:lnTo>
                  <a:pt x="398" y="1267"/>
                </a:lnTo>
                <a:lnTo>
                  <a:pt x="398" y="1270"/>
                </a:lnTo>
                <a:lnTo>
                  <a:pt x="206" y="1270"/>
                </a:lnTo>
                <a:lnTo>
                  <a:pt x="206" y="1267"/>
                </a:lnTo>
                <a:lnTo>
                  <a:pt x="206" y="1261"/>
                </a:lnTo>
                <a:lnTo>
                  <a:pt x="206" y="1254"/>
                </a:lnTo>
                <a:cubicBezTo>
                  <a:pt x="206" y="1244"/>
                  <a:pt x="208" y="1234"/>
                  <a:pt x="211" y="1224"/>
                </a:cubicBezTo>
                <a:lnTo>
                  <a:pt x="212" y="1221"/>
                </a:lnTo>
                <a:cubicBezTo>
                  <a:pt x="227" y="1176"/>
                  <a:pt x="272" y="1149"/>
                  <a:pt x="319" y="1157"/>
                </a:cubicBezTo>
                <a:cubicBezTo>
                  <a:pt x="365" y="1164"/>
                  <a:pt x="399" y="1204"/>
                  <a:pt x="399" y="1251"/>
                </a:cubicBezTo>
                <a:lnTo>
                  <a:pt x="399" y="1254"/>
                </a:lnTo>
                <a:lnTo>
                  <a:pt x="399" y="1260"/>
                </a:lnTo>
                <a:lnTo>
                  <a:pt x="399" y="1270"/>
                </a:lnTo>
                <a:cubicBezTo>
                  <a:pt x="399" y="1319"/>
                  <a:pt x="363" y="1360"/>
                  <a:pt x="315" y="1366"/>
                </a:cubicBezTo>
                <a:cubicBezTo>
                  <a:pt x="267" y="1372"/>
                  <a:pt x="222" y="1341"/>
                  <a:pt x="210" y="1294"/>
                </a:cubicBezTo>
                <a:lnTo>
                  <a:pt x="211" y="1297"/>
                </a:lnTo>
                <a:lnTo>
                  <a:pt x="209" y="1291"/>
                </a:lnTo>
                <a:lnTo>
                  <a:pt x="394" y="1237"/>
                </a:lnTo>
                <a:lnTo>
                  <a:pt x="395" y="1241"/>
                </a:lnTo>
                <a:cubicBezTo>
                  <a:pt x="397" y="1249"/>
                  <a:pt x="397" y="1257"/>
                  <a:pt x="397" y="1264"/>
                </a:cubicBezTo>
                <a:lnTo>
                  <a:pt x="397" y="1270"/>
                </a:lnTo>
                <a:cubicBezTo>
                  <a:pt x="397" y="1323"/>
                  <a:pt x="354" y="1366"/>
                  <a:pt x="301" y="1366"/>
                </a:cubicBezTo>
                <a:lnTo>
                  <a:pt x="300" y="1366"/>
                </a:lnTo>
                <a:cubicBezTo>
                  <a:pt x="258" y="1366"/>
                  <a:pt x="221" y="1339"/>
                  <a:pt x="209" y="1298"/>
                </a:cubicBezTo>
                <a:lnTo>
                  <a:pt x="206" y="1288"/>
                </a:lnTo>
                <a:cubicBezTo>
                  <a:pt x="204" y="1283"/>
                  <a:pt x="203" y="1279"/>
                  <a:pt x="202" y="1274"/>
                </a:cubicBezTo>
                <a:lnTo>
                  <a:pt x="201" y="1267"/>
                </a:lnTo>
                <a:cubicBezTo>
                  <a:pt x="201" y="1263"/>
                  <a:pt x="200" y="1258"/>
                  <a:pt x="200" y="1253"/>
                </a:cubicBezTo>
                <a:lnTo>
                  <a:pt x="200" y="1251"/>
                </a:lnTo>
                <a:lnTo>
                  <a:pt x="392" y="1251"/>
                </a:lnTo>
                <a:lnTo>
                  <a:pt x="392" y="1259"/>
                </a:lnTo>
                <a:lnTo>
                  <a:pt x="392" y="1279"/>
                </a:lnTo>
                <a:lnTo>
                  <a:pt x="391" y="1283"/>
                </a:lnTo>
                <a:lnTo>
                  <a:pt x="391" y="1289"/>
                </a:lnTo>
                <a:cubicBezTo>
                  <a:pt x="391" y="1328"/>
                  <a:pt x="368" y="1363"/>
                  <a:pt x="332" y="1378"/>
                </a:cubicBezTo>
                <a:cubicBezTo>
                  <a:pt x="296" y="1393"/>
                  <a:pt x="255" y="1385"/>
                  <a:pt x="228" y="1357"/>
                </a:cubicBezTo>
                <a:lnTo>
                  <a:pt x="227" y="1356"/>
                </a:lnTo>
                <a:cubicBezTo>
                  <a:pt x="209" y="1338"/>
                  <a:pt x="198" y="1314"/>
                  <a:pt x="198" y="1288"/>
                </a:cubicBezTo>
                <a:lnTo>
                  <a:pt x="198" y="1281"/>
                </a:lnTo>
                <a:lnTo>
                  <a:pt x="198" y="1274"/>
                </a:lnTo>
                <a:lnTo>
                  <a:pt x="198" y="1270"/>
                </a:lnTo>
                <a:lnTo>
                  <a:pt x="380" y="1313"/>
                </a:lnTo>
                <a:lnTo>
                  <a:pt x="379" y="1315"/>
                </a:lnTo>
                <a:lnTo>
                  <a:pt x="389" y="1286"/>
                </a:lnTo>
                <a:lnTo>
                  <a:pt x="388" y="1289"/>
                </a:lnTo>
                <a:lnTo>
                  <a:pt x="386" y="1308"/>
                </a:lnTo>
                <a:lnTo>
                  <a:pt x="385" y="1313"/>
                </a:lnTo>
                <a:lnTo>
                  <a:pt x="384" y="1320"/>
                </a:lnTo>
                <a:cubicBezTo>
                  <a:pt x="381" y="1341"/>
                  <a:pt x="371" y="1360"/>
                  <a:pt x="356" y="1374"/>
                </a:cubicBezTo>
                <a:lnTo>
                  <a:pt x="354" y="1376"/>
                </a:lnTo>
                <a:cubicBezTo>
                  <a:pt x="328" y="1402"/>
                  <a:pt x="290" y="1411"/>
                  <a:pt x="255" y="1399"/>
                </a:cubicBezTo>
                <a:cubicBezTo>
                  <a:pt x="220" y="1387"/>
                  <a:pt x="195" y="1356"/>
                  <a:pt x="191" y="1319"/>
                </a:cubicBezTo>
                <a:lnTo>
                  <a:pt x="189" y="1299"/>
                </a:lnTo>
                <a:lnTo>
                  <a:pt x="189" y="1289"/>
                </a:lnTo>
                <a:lnTo>
                  <a:pt x="379" y="1313"/>
                </a:lnTo>
                <a:lnTo>
                  <a:pt x="379" y="1309"/>
                </a:lnTo>
                <a:lnTo>
                  <a:pt x="378" y="1315"/>
                </a:lnTo>
                <a:cubicBezTo>
                  <a:pt x="370" y="1362"/>
                  <a:pt x="330" y="1395"/>
                  <a:pt x="283" y="1395"/>
                </a:cubicBezTo>
                <a:lnTo>
                  <a:pt x="280" y="1395"/>
                </a:lnTo>
                <a:lnTo>
                  <a:pt x="366" y="1342"/>
                </a:lnTo>
                <a:lnTo>
                  <a:pt x="368" y="1339"/>
                </a:lnTo>
                <a:lnTo>
                  <a:pt x="366" y="1344"/>
                </a:lnTo>
                <a:lnTo>
                  <a:pt x="372" y="1317"/>
                </a:lnTo>
                <a:lnTo>
                  <a:pt x="370" y="1335"/>
                </a:lnTo>
                <a:lnTo>
                  <a:pt x="369" y="1341"/>
                </a:lnTo>
                <a:lnTo>
                  <a:pt x="370" y="1325"/>
                </a:lnTo>
                <a:lnTo>
                  <a:pt x="370" y="1327"/>
                </a:lnTo>
                <a:lnTo>
                  <a:pt x="178" y="1327"/>
                </a:lnTo>
                <a:lnTo>
                  <a:pt x="178" y="1322"/>
                </a:lnTo>
                <a:cubicBezTo>
                  <a:pt x="178" y="1316"/>
                  <a:pt x="179" y="1310"/>
                  <a:pt x="180" y="1304"/>
                </a:cubicBezTo>
                <a:lnTo>
                  <a:pt x="181" y="1302"/>
                </a:lnTo>
                <a:lnTo>
                  <a:pt x="181" y="1303"/>
                </a:lnTo>
                <a:lnTo>
                  <a:pt x="181" y="1299"/>
                </a:lnTo>
                <a:lnTo>
                  <a:pt x="373" y="1299"/>
                </a:lnTo>
                <a:lnTo>
                  <a:pt x="373" y="1303"/>
                </a:lnTo>
                <a:lnTo>
                  <a:pt x="373" y="1321"/>
                </a:lnTo>
                <a:lnTo>
                  <a:pt x="372" y="1321"/>
                </a:lnTo>
                <a:lnTo>
                  <a:pt x="372" y="1327"/>
                </a:lnTo>
                <a:cubicBezTo>
                  <a:pt x="372" y="1380"/>
                  <a:pt x="329" y="1423"/>
                  <a:pt x="276" y="1423"/>
                </a:cubicBezTo>
                <a:lnTo>
                  <a:pt x="273" y="1423"/>
                </a:lnTo>
                <a:cubicBezTo>
                  <a:pt x="220" y="1423"/>
                  <a:pt x="177" y="1380"/>
                  <a:pt x="177" y="1327"/>
                </a:cubicBezTo>
                <a:lnTo>
                  <a:pt x="177" y="1322"/>
                </a:lnTo>
                <a:lnTo>
                  <a:pt x="177" y="1318"/>
                </a:lnTo>
                <a:cubicBezTo>
                  <a:pt x="177" y="1269"/>
                  <a:pt x="215" y="1228"/>
                  <a:pt x="264" y="1223"/>
                </a:cubicBezTo>
                <a:cubicBezTo>
                  <a:pt x="313" y="1218"/>
                  <a:pt x="358" y="1251"/>
                  <a:pt x="368" y="1300"/>
                </a:cubicBezTo>
                <a:lnTo>
                  <a:pt x="368" y="1300"/>
                </a:lnTo>
                <a:lnTo>
                  <a:pt x="369" y="1304"/>
                </a:lnTo>
                <a:lnTo>
                  <a:pt x="179" y="1327"/>
                </a:lnTo>
                <a:lnTo>
                  <a:pt x="179" y="1321"/>
                </a:lnTo>
                <a:lnTo>
                  <a:pt x="179" y="1317"/>
                </a:lnTo>
                <a:lnTo>
                  <a:pt x="371" y="1317"/>
                </a:lnTo>
                <a:lnTo>
                  <a:pt x="371" y="1318"/>
                </a:lnTo>
                <a:cubicBezTo>
                  <a:pt x="371" y="1323"/>
                  <a:pt x="371" y="1328"/>
                  <a:pt x="371" y="1332"/>
                </a:cubicBezTo>
                <a:lnTo>
                  <a:pt x="370" y="1333"/>
                </a:lnTo>
                <a:lnTo>
                  <a:pt x="369" y="1337"/>
                </a:lnTo>
                <a:lnTo>
                  <a:pt x="369" y="1349"/>
                </a:lnTo>
                <a:lnTo>
                  <a:pt x="369" y="1356"/>
                </a:lnTo>
                <a:lnTo>
                  <a:pt x="177" y="1356"/>
                </a:lnTo>
                <a:lnTo>
                  <a:pt x="177" y="1354"/>
                </a:lnTo>
                <a:cubicBezTo>
                  <a:pt x="177" y="1349"/>
                  <a:pt x="178" y="1344"/>
                  <a:pt x="179" y="1339"/>
                </a:cubicBezTo>
                <a:lnTo>
                  <a:pt x="179" y="1335"/>
                </a:lnTo>
                <a:lnTo>
                  <a:pt x="180" y="1328"/>
                </a:lnTo>
                <a:lnTo>
                  <a:pt x="179" y="1341"/>
                </a:lnTo>
                <a:lnTo>
                  <a:pt x="179" y="1337"/>
                </a:lnTo>
                <a:lnTo>
                  <a:pt x="371" y="1337"/>
                </a:lnTo>
                <a:lnTo>
                  <a:pt x="371" y="1340"/>
                </a:lnTo>
                <a:cubicBezTo>
                  <a:pt x="371" y="1346"/>
                  <a:pt x="371" y="1351"/>
                  <a:pt x="370" y="1356"/>
                </a:cubicBezTo>
                <a:lnTo>
                  <a:pt x="369" y="1362"/>
                </a:lnTo>
                <a:lnTo>
                  <a:pt x="370" y="1346"/>
                </a:lnTo>
                <a:lnTo>
                  <a:pt x="370" y="1356"/>
                </a:lnTo>
                <a:lnTo>
                  <a:pt x="370" y="1365"/>
                </a:lnTo>
                <a:lnTo>
                  <a:pt x="189" y="1323"/>
                </a:lnTo>
                <a:lnTo>
                  <a:pt x="191" y="1319"/>
                </a:lnTo>
                <a:lnTo>
                  <a:pt x="182" y="1343"/>
                </a:lnTo>
                <a:lnTo>
                  <a:pt x="183" y="1338"/>
                </a:lnTo>
                <a:cubicBezTo>
                  <a:pt x="193" y="1287"/>
                  <a:pt x="241" y="1254"/>
                  <a:pt x="292" y="1262"/>
                </a:cubicBezTo>
                <a:cubicBezTo>
                  <a:pt x="343" y="1269"/>
                  <a:pt x="379" y="1316"/>
                  <a:pt x="373" y="1367"/>
                </a:cubicBezTo>
                <a:lnTo>
                  <a:pt x="371" y="1384"/>
                </a:lnTo>
                <a:lnTo>
                  <a:pt x="369" y="1394"/>
                </a:lnTo>
                <a:cubicBezTo>
                  <a:pt x="360" y="1439"/>
                  <a:pt x="320" y="1471"/>
                  <a:pt x="274" y="1471"/>
                </a:cubicBezTo>
                <a:cubicBezTo>
                  <a:pt x="229" y="1471"/>
                  <a:pt x="189" y="1439"/>
                  <a:pt x="180" y="1394"/>
                </a:cubicBezTo>
                <a:lnTo>
                  <a:pt x="179" y="1389"/>
                </a:lnTo>
                <a:cubicBezTo>
                  <a:pt x="178" y="1383"/>
                  <a:pt x="177" y="1377"/>
                  <a:pt x="177" y="1370"/>
                </a:cubicBezTo>
                <a:lnTo>
                  <a:pt x="177" y="1365"/>
                </a:lnTo>
                <a:lnTo>
                  <a:pt x="369" y="1365"/>
                </a:lnTo>
                <a:lnTo>
                  <a:pt x="369" y="1375"/>
                </a:lnTo>
                <a:lnTo>
                  <a:pt x="369" y="1381"/>
                </a:lnTo>
                <a:lnTo>
                  <a:pt x="369" y="1384"/>
                </a:lnTo>
                <a:cubicBezTo>
                  <a:pt x="369" y="1435"/>
                  <a:pt x="330" y="1477"/>
                  <a:pt x="279" y="1480"/>
                </a:cubicBezTo>
                <a:cubicBezTo>
                  <a:pt x="229" y="1483"/>
                  <a:pt x="184" y="1447"/>
                  <a:pt x="178" y="1396"/>
                </a:cubicBezTo>
                <a:lnTo>
                  <a:pt x="177" y="1385"/>
                </a:lnTo>
                <a:lnTo>
                  <a:pt x="176" y="1374"/>
                </a:lnTo>
                <a:cubicBezTo>
                  <a:pt x="173" y="1347"/>
                  <a:pt x="182" y="1321"/>
                  <a:pt x="201" y="1301"/>
                </a:cubicBezTo>
                <a:cubicBezTo>
                  <a:pt x="219" y="1281"/>
                  <a:pt x="244" y="1269"/>
                  <a:pt x="271" y="1269"/>
                </a:cubicBezTo>
                <a:lnTo>
                  <a:pt x="272" y="1269"/>
                </a:lnTo>
                <a:cubicBezTo>
                  <a:pt x="318" y="1269"/>
                  <a:pt x="358" y="1302"/>
                  <a:pt x="367" y="1347"/>
                </a:cubicBezTo>
                <a:lnTo>
                  <a:pt x="369" y="1357"/>
                </a:lnTo>
                <a:cubicBezTo>
                  <a:pt x="370" y="1363"/>
                  <a:pt x="370" y="1369"/>
                  <a:pt x="370" y="1375"/>
                </a:cubicBezTo>
                <a:lnTo>
                  <a:pt x="370" y="1390"/>
                </a:lnTo>
                <a:lnTo>
                  <a:pt x="370" y="1403"/>
                </a:lnTo>
                <a:lnTo>
                  <a:pt x="178" y="1403"/>
                </a:lnTo>
                <a:lnTo>
                  <a:pt x="178" y="1400"/>
                </a:lnTo>
                <a:lnTo>
                  <a:pt x="180" y="1416"/>
                </a:lnTo>
                <a:lnTo>
                  <a:pt x="179" y="1410"/>
                </a:lnTo>
                <a:lnTo>
                  <a:pt x="273" y="1490"/>
                </a:lnTo>
                <a:lnTo>
                  <a:pt x="271" y="1490"/>
                </a:lnTo>
                <a:lnTo>
                  <a:pt x="270" y="1490"/>
                </a:lnTo>
                <a:lnTo>
                  <a:pt x="365" y="1376"/>
                </a:lnTo>
                <a:lnTo>
                  <a:pt x="365" y="1376"/>
                </a:lnTo>
                <a:lnTo>
                  <a:pt x="366" y="1380"/>
                </a:lnTo>
                <a:lnTo>
                  <a:pt x="178" y="1388"/>
                </a:lnTo>
                <a:lnTo>
                  <a:pt x="179" y="1382"/>
                </a:lnTo>
                <a:lnTo>
                  <a:pt x="177" y="1397"/>
                </a:lnTo>
                <a:lnTo>
                  <a:pt x="177" y="1394"/>
                </a:lnTo>
                <a:lnTo>
                  <a:pt x="369" y="1394"/>
                </a:lnTo>
                <a:lnTo>
                  <a:pt x="369" y="1410"/>
                </a:lnTo>
                <a:lnTo>
                  <a:pt x="368" y="1408"/>
                </a:lnTo>
                <a:lnTo>
                  <a:pt x="368" y="1417"/>
                </a:lnTo>
                <a:cubicBezTo>
                  <a:pt x="368" y="1424"/>
                  <a:pt x="368" y="1430"/>
                  <a:pt x="367" y="1436"/>
                </a:cubicBezTo>
                <a:lnTo>
                  <a:pt x="366" y="1441"/>
                </a:lnTo>
                <a:cubicBezTo>
                  <a:pt x="357" y="1486"/>
                  <a:pt x="317" y="1518"/>
                  <a:pt x="271" y="1518"/>
                </a:cubicBezTo>
                <a:lnTo>
                  <a:pt x="270" y="1518"/>
                </a:lnTo>
                <a:cubicBezTo>
                  <a:pt x="226" y="1518"/>
                  <a:pt x="188" y="1488"/>
                  <a:pt x="177" y="1446"/>
                </a:cubicBezTo>
                <a:lnTo>
                  <a:pt x="175" y="1437"/>
                </a:lnTo>
                <a:lnTo>
                  <a:pt x="174" y="1432"/>
                </a:lnTo>
                <a:lnTo>
                  <a:pt x="364" y="1413"/>
                </a:lnTo>
                <a:lnTo>
                  <a:pt x="364" y="1413"/>
                </a:lnTo>
                <a:lnTo>
                  <a:pt x="365" y="1423"/>
                </a:lnTo>
                <a:lnTo>
                  <a:pt x="173" y="1432"/>
                </a:lnTo>
                <a:lnTo>
                  <a:pt x="173" y="1428"/>
                </a:lnTo>
                <a:lnTo>
                  <a:pt x="173" y="1422"/>
                </a:lnTo>
                <a:lnTo>
                  <a:pt x="269" y="1518"/>
                </a:lnTo>
                <a:lnTo>
                  <a:pt x="268" y="1518"/>
                </a:lnTo>
                <a:lnTo>
                  <a:pt x="364" y="1422"/>
                </a:lnTo>
                <a:lnTo>
                  <a:pt x="364" y="1422"/>
                </a:lnTo>
                <a:lnTo>
                  <a:pt x="365" y="1431"/>
                </a:lnTo>
                <a:lnTo>
                  <a:pt x="269" y="1345"/>
                </a:lnTo>
                <a:lnTo>
                  <a:pt x="271" y="1345"/>
                </a:lnTo>
                <a:cubicBezTo>
                  <a:pt x="299" y="1345"/>
                  <a:pt x="324" y="1357"/>
                  <a:pt x="343" y="1377"/>
                </a:cubicBezTo>
                <a:cubicBezTo>
                  <a:pt x="361" y="1397"/>
                  <a:pt x="370" y="1424"/>
                  <a:pt x="367" y="1451"/>
                </a:cubicBezTo>
                <a:lnTo>
                  <a:pt x="366" y="1462"/>
                </a:lnTo>
                <a:lnTo>
                  <a:pt x="365" y="1471"/>
                </a:lnTo>
                <a:cubicBezTo>
                  <a:pt x="359" y="1520"/>
                  <a:pt x="318" y="1556"/>
                  <a:pt x="269" y="1556"/>
                </a:cubicBezTo>
                <a:lnTo>
                  <a:pt x="268" y="1556"/>
                </a:lnTo>
                <a:cubicBezTo>
                  <a:pt x="224" y="1556"/>
                  <a:pt x="186" y="1526"/>
                  <a:pt x="175" y="1484"/>
                </a:cubicBezTo>
                <a:lnTo>
                  <a:pt x="173" y="1475"/>
                </a:lnTo>
                <a:lnTo>
                  <a:pt x="172" y="1470"/>
                </a:lnTo>
                <a:lnTo>
                  <a:pt x="266" y="1547"/>
                </a:lnTo>
                <a:lnTo>
                  <a:pt x="261" y="1547"/>
                </a:lnTo>
                <a:lnTo>
                  <a:pt x="357" y="1451"/>
                </a:lnTo>
                <a:lnTo>
                  <a:pt x="357" y="1460"/>
                </a:lnTo>
                <a:cubicBezTo>
                  <a:pt x="357" y="1465"/>
                  <a:pt x="357" y="1470"/>
                  <a:pt x="357" y="1474"/>
                </a:cubicBezTo>
                <a:lnTo>
                  <a:pt x="356" y="1481"/>
                </a:lnTo>
                <a:cubicBezTo>
                  <a:pt x="355" y="1487"/>
                  <a:pt x="353" y="1492"/>
                  <a:pt x="352" y="1498"/>
                </a:cubicBezTo>
                <a:lnTo>
                  <a:pt x="351" y="1501"/>
                </a:lnTo>
                <a:cubicBezTo>
                  <a:pt x="335" y="1547"/>
                  <a:pt x="287" y="1575"/>
                  <a:pt x="239" y="1564"/>
                </a:cubicBezTo>
                <a:cubicBezTo>
                  <a:pt x="192" y="1554"/>
                  <a:pt x="159" y="1510"/>
                  <a:pt x="164" y="1461"/>
                </a:cubicBezTo>
                <a:lnTo>
                  <a:pt x="166" y="1445"/>
                </a:lnTo>
                <a:lnTo>
                  <a:pt x="167" y="1439"/>
                </a:lnTo>
                <a:lnTo>
                  <a:pt x="165" y="1454"/>
                </a:lnTo>
                <a:lnTo>
                  <a:pt x="165" y="1451"/>
                </a:lnTo>
                <a:lnTo>
                  <a:pt x="357" y="1451"/>
                </a:lnTo>
                <a:lnTo>
                  <a:pt x="357" y="1468"/>
                </a:lnTo>
                <a:lnTo>
                  <a:pt x="356" y="1479"/>
                </a:lnTo>
                <a:cubicBezTo>
                  <a:pt x="352" y="1529"/>
                  <a:pt x="310" y="1566"/>
                  <a:pt x="260" y="1566"/>
                </a:cubicBezTo>
                <a:lnTo>
                  <a:pt x="258" y="1566"/>
                </a:lnTo>
                <a:lnTo>
                  <a:pt x="354" y="1460"/>
                </a:lnTo>
                <a:lnTo>
                  <a:pt x="355" y="1470"/>
                </a:lnTo>
                <a:lnTo>
                  <a:pt x="356" y="1479"/>
                </a:lnTo>
                <a:lnTo>
                  <a:pt x="357" y="1488"/>
                </a:lnTo>
                <a:cubicBezTo>
                  <a:pt x="360" y="1515"/>
                  <a:pt x="351" y="1542"/>
                  <a:pt x="333" y="1562"/>
                </a:cubicBezTo>
                <a:cubicBezTo>
                  <a:pt x="315" y="1583"/>
                  <a:pt x="289" y="1594"/>
                  <a:pt x="261" y="1594"/>
                </a:cubicBezTo>
                <a:lnTo>
                  <a:pt x="260" y="1594"/>
                </a:lnTo>
                <a:lnTo>
                  <a:pt x="259" y="1594"/>
                </a:lnTo>
                <a:lnTo>
                  <a:pt x="354" y="1480"/>
                </a:lnTo>
                <a:lnTo>
                  <a:pt x="356" y="1490"/>
                </a:lnTo>
                <a:cubicBezTo>
                  <a:pt x="361" y="1518"/>
                  <a:pt x="354" y="1547"/>
                  <a:pt x="336" y="1569"/>
                </a:cubicBezTo>
                <a:cubicBezTo>
                  <a:pt x="317" y="1592"/>
                  <a:pt x="290" y="1604"/>
                  <a:pt x="261" y="1604"/>
                </a:cubicBezTo>
                <a:lnTo>
                  <a:pt x="260" y="1604"/>
                </a:lnTo>
                <a:lnTo>
                  <a:pt x="260" y="1412"/>
                </a:lnTo>
                <a:lnTo>
                  <a:pt x="261" y="1412"/>
                </a:lnTo>
                <a:cubicBezTo>
                  <a:pt x="289" y="1412"/>
                  <a:pt x="314" y="1424"/>
                  <a:pt x="333" y="1444"/>
                </a:cubicBezTo>
                <a:cubicBezTo>
                  <a:pt x="351" y="1464"/>
                  <a:pt x="360" y="1491"/>
                  <a:pt x="357" y="1518"/>
                </a:cubicBezTo>
                <a:lnTo>
                  <a:pt x="356" y="1529"/>
                </a:lnTo>
                <a:lnTo>
                  <a:pt x="355" y="1538"/>
                </a:lnTo>
                <a:lnTo>
                  <a:pt x="166" y="1504"/>
                </a:lnTo>
                <a:lnTo>
                  <a:pt x="166" y="1508"/>
                </a:lnTo>
                <a:lnTo>
                  <a:pt x="167" y="1502"/>
                </a:lnTo>
                <a:lnTo>
                  <a:pt x="356" y="1533"/>
                </a:lnTo>
                <a:lnTo>
                  <a:pt x="354" y="1547"/>
                </a:lnTo>
                <a:lnTo>
                  <a:pt x="353" y="1551"/>
                </a:lnTo>
                <a:cubicBezTo>
                  <a:pt x="342" y="1594"/>
                  <a:pt x="302" y="1625"/>
                  <a:pt x="257" y="1623"/>
                </a:cubicBezTo>
                <a:cubicBezTo>
                  <a:pt x="212" y="1622"/>
                  <a:pt x="174" y="1590"/>
                  <a:pt x="165" y="1546"/>
                </a:cubicBezTo>
                <a:lnTo>
                  <a:pt x="164" y="1541"/>
                </a:lnTo>
                <a:cubicBezTo>
                  <a:pt x="163" y="1535"/>
                  <a:pt x="162" y="1529"/>
                  <a:pt x="162" y="1522"/>
                </a:cubicBezTo>
                <a:lnTo>
                  <a:pt x="162" y="1517"/>
                </a:lnTo>
                <a:cubicBezTo>
                  <a:pt x="162" y="1467"/>
                  <a:pt x="202" y="1424"/>
                  <a:pt x="253" y="1422"/>
                </a:cubicBezTo>
                <a:cubicBezTo>
                  <a:pt x="304" y="1419"/>
                  <a:pt x="348" y="1456"/>
                  <a:pt x="354" y="1507"/>
                </a:cubicBezTo>
                <a:lnTo>
                  <a:pt x="355" y="1526"/>
                </a:lnTo>
                <a:lnTo>
                  <a:pt x="355" y="1536"/>
                </a:lnTo>
                <a:cubicBezTo>
                  <a:pt x="355" y="1589"/>
                  <a:pt x="312" y="1632"/>
                  <a:pt x="259" y="1632"/>
                </a:cubicBezTo>
                <a:lnTo>
                  <a:pt x="258" y="1632"/>
                </a:lnTo>
                <a:lnTo>
                  <a:pt x="258" y="1440"/>
                </a:lnTo>
                <a:lnTo>
                  <a:pt x="260" y="1440"/>
                </a:lnTo>
                <a:lnTo>
                  <a:pt x="260" y="1632"/>
                </a:lnTo>
                <a:lnTo>
                  <a:pt x="258" y="1632"/>
                </a:lnTo>
                <a:lnTo>
                  <a:pt x="354" y="1545"/>
                </a:lnTo>
                <a:lnTo>
                  <a:pt x="353" y="1547"/>
                </a:lnTo>
                <a:lnTo>
                  <a:pt x="353" y="1553"/>
                </a:lnTo>
                <a:cubicBezTo>
                  <a:pt x="353" y="1568"/>
                  <a:pt x="350" y="1583"/>
                  <a:pt x="343" y="1596"/>
                </a:cubicBezTo>
                <a:lnTo>
                  <a:pt x="342" y="1598"/>
                </a:lnTo>
                <a:cubicBezTo>
                  <a:pt x="322" y="1638"/>
                  <a:pt x="278" y="1659"/>
                  <a:pt x="234" y="1649"/>
                </a:cubicBezTo>
                <a:cubicBezTo>
                  <a:pt x="191" y="1639"/>
                  <a:pt x="160" y="1600"/>
                  <a:pt x="160" y="1555"/>
                </a:cubicBezTo>
                <a:lnTo>
                  <a:pt x="161" y="1561"/>
                </a:lnTo>
                <a:lnTo>
                  <a:pt x="160" y="1552"/>
                </a:lnTo>
                <a:lnTo>
                  <a:pt x="158" y="1532"/>
                </a:lnTo>
                <a:lnTo>
                  <a:pt x="158" y="1527"/>
                </a:lnTo>
                <a:lnTo>
                  <a:pt x="350" y="1527"/>
                </a:lnTo>
                <a:lnTo>
                  <a:pt x="350" y="1529"/>
                </a:lnTo>
                <a:lnTo>
                  <a:pt x="346" y="1499"/>
                </a:lnTo>
                <a:lnTo>
                  <a:pt x="348" y="1505"/>
                </a:lnTo>
                <a:cubicBezTo>
                  <a:pt x="349" y="1511"/>
                  <a:pt x="351" y="1516"/>
                  <a:pt x="352" y="1522"/>
                </a:cubicBezTo>
                <a:lnTo>
                  <a:pt x="351" y="1519"/>
                </a:lnTo>
                <a:lnTo>
                  <a:pt x="352" y="1523"/>
                </a:lnTo>
                <a:lnTo>
                  <a:pt x="162" y="1546"/>
                </a:lnTo>
                <a:lnTo>
                  <a:pt x="162" y="1541"/>
                </a:lnTo>
                <a:lnTo>
                  <a:pt x="162" y="1536"/>
                </a:lnTo>
                <a:lnTo>
                  <a:pt x="354" y="1547"/>
                </a:lnTo>
                <a:lnTo>
                  <a:pt x="352" y="1564"/>
                </a:lnTo>
                <a:lnTo>
                  <a:pt x="350" y="1574"/>
                </a:lnTo>
                <a:cubicBezTo>
                  <a:pt x="341" y="1619"/>
                  <a:pt x="301" y="1651"/>
                  <a:pt x="255" y="1651"/>
                </a:cubicBezTo>
                <a:lnTo>
                  <a:pt x="251" y="1651"/>
                </a:lnTo>
                <a:cubicBezTo>
                  <a:pt x="202" y="1651"/>
                  <a:pt x="160" y="1614"/>
                  <a:pt x="156" y="1564"/>
                </a:cubicBezTo>
                <a:lnTo>
                  <a:pt x="154" y="1544"/>
                </a:lnTo>
                <a:lnTo>
                  <a:pt x="154" y="1536"/>
                </a:lnTo>
                <a:lnTo>
                  <a:pt x="346" y="1548"/>
                </a:lnTo>
                <a:lnTo>
                  <a:pt x="345" y="1544"/>
                </a:lnTo>
                <a:lnTo>
                  <a:pt x="345" y="1546"/>
                </a:lnTo>
                <a:lnTo>
                  <a:pt x="346" y="1556"/>
                </a:lnTo>
                <a:cubicBezTo>
                  <a:pt x="347" y="1563"/>
                  <a:pt x="347" y="1569"/>
                  <a:pt x="346" y="1576"/>
                </a:cubicBezTo>
                <a:lnTo>
                  <a:pt x="345" y="1585"/>
                </a:lnTo>
                <a:cubicBezTo>
                  <a:pt x="339" y="1634"/>
                  <a:pt x="298" y="1670"/>
                  <a:pt x="249" y="1670"/>
                </a:cubicBezTo>
                <a:lnTo>
                  <a:pt x="247" y="1670"/>
                </a:lnTo>
                <a:lnTo>
                  <a:pt x="245" y="1670"/>
                </a:lnTo>
                <a:lnTo>
                  <a:pt x="341" y="1574"/>
                </a:lnTo>
                <a:lnTo>
                  <a:pt x="341" y="1581"/>
                </a:lnTo>
                <a:cubicBezTo>
                  <a:pt x="341" y="1592"/>
                  <a:pt x="340" y="1602"/>
                  <a:pt x="337" y="1612"/>
                </a:cubicBezTo>
                <a:lnTo>
                  <a:pt x="336" y="1615"/>
                </a:lnTo>
                <a:cubicBezTo>
                  <a:pt x="321" y="1659"/>
                  <a:pt x="276" y="1687"/>
                  <a:pt x="229" y="1679"/>
                </a:cubicBezTo>
                <a:cubicBezTo>
                  <a:pt x="183" y="1672"/>
                  <a:pt x="148" y="1632"/>
                  <a:pt x="148" y="1584"/>
                </a:cubicBezTo>
                <a:lnTo>
                  <a:pt x="148" y="1578"/>
                </a:lnTo>
                <a:lnTo>
                  <a:pt x="148" y="1569"/>
                </a:lnTo>
                <a:lnTo>
                  <a:pt x="148" y="1560"/>
                </a:lnTo>
                <a:lnTo>
                  <a:pt x="148" y="1555"/>
                </a:lnTo>
                <a:lnTo>
                  <a:pt x="330" y="1598"/>
                </a:lnTo>
                <a:lnTo>
                  <a:pt x="329" y="1600"/>
                </a:lnTo>
                <a:lnTo>
                  <a:pt x="339" y="1557"/>
                </a:lnTo>
                <a:lnTo>
                  <a:pt x="339" y="1563"/>
                </a:lnTo>
                <a:lnTo>
                  <a:pt x="339" y="1574"/>
                </a:lnTo>
                <a:lnTo>
                  <a:pt x="243" y="1478"/>
                </a:lnTo>
                <a:lnTo>
                  <a:pt x="244" y="1478"/>
                </a:lnTo>
                <a:cubicBezTo>
                  <a:pt x="297" y="1478"/>
                  <a:pt x="340" y="1521"/>
                  <a:pt x="340" y="1574"/>
                </a:cubicBezTo>
                <a:lnTo>
                  <a:pt x="340" y="1593"/>
                </a:lnTo>
                <a:lnTo>
                  <a:pt x="339" y="1593"/>
                </a:lnTo>
                <a:lnTo>
                  <a:pt x="339" y="1600"/>
                </a:lnTo>
                <a:lnTo>
                  <a:pt x="335" y="1570"/>
                </a:lnTo>
                <a:lnTo>
                  <a:pt x="336" y="1573"/>
                </a:lnTo>
                <a:cubicBezTo>
                  <a:pt x="351" y="1621"/>
                  <a:pt x="328" y="1673"/>
                  <a:pt x="281" y="1692"/>
                </a:cubicBezTo>
                <a:cubicBezTo>
                  <a:pt x="235" y="1711"/>
                  <a:pt x="181" y="1691"/>
                  <a:pt x="159" y="1646"/>
                </a:cubicBezTo>
                <a:lnTo>
                  <a:pt x="157" y="1642"/>
                </a:lnTo>
                <a:cubicBezTo>
                  <a:pt x="155" y="1638"/>
                  <a:pt x="153" y="1634"/>
                  <a:pt x="151" y="1630"/>
                </a:cubicBezTo>
                <a:lnTo>
                  <a:pt x="149" y="1624"/>
                </a:lnTo>
                <a:cubicBezTo>
                  <a:pt x="140" y="1595"/>
                  <a:pt x="145" y="1562"/>
                  <a:pt x="163" y="1537"/>
                </a:cubicBezTo>
                <a:cubicBezTo>
                  <a:pt x="181" y="1512"/>
                  <a:pt x="210" y="1497"/>
                  <a:pt x="240" y="1497"/>
                </a:cubicBezTo>
                <a:lnTo>
                  <a:pt x="241" y="1497"/>
                </a:lnTo>
                <a:cubicBezTo>
                  <a:pt x="270" y="1497"/>
                  <a:pt x="297" y="1510"/>
                  <a:pt x="316" y="1533"/>
                </a:cubicBezTo>
                <a:cubicBezTo>
                  <a:pt x="334" y="1555"/>
                  <a:pt x="341" y="1584"/>
                  <a:pt x="336" y="1612"/>
                </a:cubicBezTo>
                <a:lnTo>
                  <a:pt x="334" y="1622"/>
                </a:lnTo>
                <a:cubicBezTo>
                  <a:pt x="325" y="1667"/>
                  <a:pt x="285" y="1699"/>
                  <a:pt x="239" y="1699"/>
                </a:cubicBezTo>
                <a:lnTo>
                  <a:pt x="234" y="1699"/>
                </a:lnTo>
                <a:cubicBezTo>
                  <a:pt x="181" y="1699"/>
                  <a:pt x="138" y="1656"/>
                  <a:pt x="138" y="1603"/>
                </a:cubicBezTo>
                <a:lnTo>
                  <a:pt x="138" y="1597"/>
                </a:lnTo>
                <a:cubicBezTo>
                  <a:pt x="138" y="1590"/>
                  <a:pt x="139" y="1582"/>
                  <a:pt x="141" y="1574"/>
                </a:cubicBezTo>
                <a:lnTo>
                  <a:pt x="142" y="1570"/>
                </a:lnTo>
                <a:cubicBezTo>
                  <a:pt x="155" y="1521"/>
                  <a:pt x="203" y="1490"/>
                  <a:pt x="252" y="1499"/>
                </a:cubicBezTo>
                <a:cubicBezTo>
                  <a:pt x="302" y="1508"/>
                  <a:pt x="336" y="1554"/>
                  <a:pt x="331" y="1604"/>
                </a:cubicBezTo>
                <a:lnTo>
                  <a:pt x="330" y="1612"/>
                </a:lnTo>
                <a:lnTo>
                  <a:pt x="328" y="1630"/>
                </a:lnTo>
                <a:lnTo>
                  <a:pt x="325" y="1647"/>
                </a:lnTo>
                <a:lnTo>
                  <a:pt x="323" y="1655"/>
                </a:lnTo>
                <a:cubicBezTo>
                  <a:pt x="312" y="1696"/>
                  <a:pt x="276" y="1726"/>
                  <a:pt x="233" y="1727"/>
                </a:cubicBezTo>
                <a:cubicBezTo>
                  <a:pt x="191" y="1729"/>
                  <a:pt x="152" y="1702"/>
                  <a:pt x="138" y="1662"/>
                </a:cubicBezTo>
                <a:lnTo>
                  <a:pt x="137" y="1659"/>
                </a:lnTo>
                <a:cubicBezTo>
                  <a:pt x="134" y="1649"/>
                  <a:pt x="132" y="1639"/>
                  <a:pt x="132" y="1628"/>
                </a:cubicBezTo>
                <a:lnTo>
                  <a:pt x="132" y="1622"/>
                </a:lnTo>
                <a:lnTo>
                  <a:pt x="132" y="1615"/>
                </a:lnTo>
                <a:lnTo>
                  <a:pt x="137" y="1646"/>
                </a:lnTo>
                <a:lnTo>
                  <a:pt x="136" y="1643"/>
                </a:lnTo>
                <a:lnTo>
                  <a:pt x="323" y="1612"/>
                </a:lnTo>
                <a:lnTo>
                  <a:pt x="323" y="1615"/>
                </a:lnTo>
                <a:lnTo>
                  <a:pt x="323" y="1622"/>
                </a:lnTo>
                <a:cubicBezTo>
                  <a:pt x="323" y="1628"/>
                  <a:pt x="323" y="1633"/>
                  <a:pt x="322" y="1638"/>
                </a:cubicBezTo>
                <a:lnTo>
                  <a:pt x="321" y="1644"/>
                </a:lnTo>
                <a:lnTo>
                  <a:pt x="322" y="1628"/>
                </a:lnTo>
                <a:lnTo>
                  <a:pt x="322" y="1631"/>
                </a:lnTo>
                <a:cubicBezTo>
                  <a:pt x="322" y="1679"/>
                  <a:pt x="288" y="1719"/>
                  <a:pt x="242" y="1726"/>
                </a:cubicBezTo>
                <a:cubicBezTo>
                  <a:pt x="195" y="1734"/>
                  <a:pt x="150" y="1706"/>
                  <a:pt x="135" y="1662"/>
                </a:cubicBezTo>
                <a:lnTo>
                  <a:pt x="134" y="1659"/>
                </a:lnTo>
                <a:cubicBezTo>
                  <a:pt x="131" y="1649"/>
                  <a:pt x="129" y="1639"/>
                  <a:pt x="129" y="1628"/>
                </a:cubicBezTo>
                <a:lnTo>
                  <a:pt x="129" y="1621"/>
                </a:lnTo>
                <a:lnTo>
                  <a:pt x="131" y="1637"/>
                </a:lnTo>
                <a:lnTo>
                  <a:pt x="130" y="1631"/>
                </a:lnTo>
                <a:cubicBezTo>
                  <a:pt x="129" y="1626"/>
                  <a:pt x="128" y="1621"/>
                  <a:pt x="128" y="1615"/>
                </a:cubicBezTo>
                <a:lnTo>
                  <a:pt x="128" y="1612"/>
                </a:lnTo>
                <a:lnTo>
                  <a:pt x="320" y="1612"/>
                </a:lnTo>
                <a:lnTo>
                  <a:pt x="320" y="1617"/>
                </a:lnTo>
                <a:lnTo>
                  <a:pt x="320" y="1626"/>
                </a:lnTo>
                <a:lnTo>
                  <a:pt x="320" y="1635"/>
                </a:lnTo>
                <a:lnTo>
                  <a:pt x="320" y="1641"/>
                </a:lnTo>
                <a:lnTo>
                  <a:pt x="128" y="1641"/>
                </a:lnTo>
                <a:lnTo>
                  <a:pt x="128" y="1638"/>
                </a:lnTo>
                <a:lnTo>
                  <a:pt x="128" y="1631"/>
                </a:lnTo>
                <a:lnTo>
                  <a:pt x="224" y="1727"/>
                </a:lnTo>
                <a:lnTo>
                  <a:pt x="223" y="1727"/>
                </a:lnTo>
                <a:lnTo>
                  <a:pt x="319" y="1622"/>
                </a:lnTo>
                <a:lnTo>
                  <a:pt x="320" y="1632"/>
                </a:lnTo>
                <a:cubicBezTo>
                  <a:pt x="323" y="1659"/>
                  <a:pt x="314" y="1686"/>
                  <a:pt x="296" y="1706"/>
                </a:cubicBezTo>
                <a:cubicBezTo>
                  <a:pt x="277" y="1726"/>
                  <a:pt x="252" y="1737"/>
                  <a:pt x="224" y="1737"/>
                </a:cubicBezTo>
                <a:lnTo>
                  <a:pt x="220" y="1737"/>
                </a:lnTo>
                <a:lnTo>
                  <a:pt x="220" y="1545"/>
                </a:lnTo>
                <a:lnTo>
                  <a:pt x="221" y="1545"/>
                </a:lnTo>
                <a:cubicBezTo>
                  <a:pt x="270" y="1545"/>
                  <a:pt x="311" y="1582"/>
                  <a:pt x="317" y="1631"/>
                </a:cubicBezTo>
                <a:lnTo>
                  <a:pt x="318" y="1650"/>
                </a:lnTo>
                <a:lnTo>
                  <a:pt x="318" y="1660"/>
                </a:lnTo>
                <a:lnTo>
                  <a:pt x="318" y="1669"/>
                </a:lnTo>
                <a:cubicBezTo>
                  <a:pt x="318" y="1722"/>
                  <a:pt x="275" y="1765"/>
                  <a:pt x="222" y="1765"/>
                </a:cubicBezTo>
                <a:lnTo>
                  <a:pt x="221" y="1765"/>
                </a:lnTo>
                <a:lnTo>
                  <a:pt x="221" y="1573"/>
                </a:lnTo>
                <a:lnTo>
                  <a:pt x="222" y="1573"/>
                </a:lnTo>
                <a:lnTo>
                  <a:pt x="223" y="1573"/>
                </a:lnTo>
                <a:cubicBezTo>
                  <a:pt x="276" y="1573"/>
                  <a:pt x="319" y="1616"/>
                  <a:pt x="319" y="1669"/>
                </a:cubicBezTo>
                <a:lnTo>
                  <a:pt x="319" y="1675"/>
                </a:lnTo>
                <a:lnTo>
                  <a:pt x="319" y="1679"/>
                </a:lnTo>
                <a:lnTo>
                  <a:pt x="127" y="1679"/>
                </a:lnTo>
                <a:lnTo>
                  <a:pt x="127" y="1674"/>
                </a:lnTo>
                <a:lnTo>
                  <a:pt x="127" y="1669"/>
                </a:lnTo>
                <a:lnTo>
                  <a:pt x="319" y="1669"/>
                </a:lnTo>
                <a:lnTo>
                  <a:pt x="319" y="1678"/>
                </a:lnTo>
                <a:lnTo>
                  <a:pt x="319" y="1688"/>
                </a:lnTo>
                <a:lnTo>
                  <a:pt x="319" y="1688"/>
                </a:lnTo>
                <a:lnTo>
                  <a:pt x="320" y="1697"/>
                </a:lnTo>
                <a:cubicBezTo>
                  <a:pt x="321" y="1703"/>
                  <a:pt x="321" y="1710"/>
                  <a:pt x="320" y="1716"/>
                </a:cubicBezTo>
                <a:lnTo>
                  <a:pt x="319" y="1718"/>
                </a:lnTo>
                <a:lnTo>
                  <a:pt x="319" y="1726"/>
                </a:lnTo>
                <a:cubicBezTo>
                  <a:pt x="319" y="1777"/>
                  <a:pt x="280" y="1819"/>
                  <a:pt x="229" y="1822"/>
                </a:cubicBezTo>
                <a:cubicBezTo>
                  <a:pt x="179" y="1825"/>
                  <a:pt x="134" y="1789"/>
                  <a:pt x="128" y="1738"/>
                </a:cubicBezTo>
                <a:lnTo>
                  <a:pt x="126" y="1718"/>
                </a:lnTo>
                <a:lnTo>
                  <a:pt x="126" y="1707"/>
                </a:lnTo>
                <a:lnTo>
                  <a:pt x="126" y="1700"/>
                </a:lnTo>
                <a:cubicBezTo>
                  <a:pt x="126" y="1686"/>
                  <a:pt x="130" y="1671"/>
                  <a:pt x="137" y="1658"/>
                </a:cubicBezTo>
                <a:lnTo>
                  <a:pt x="138" y="1656"/>
                </a:lnTo>
                <a:cubicBezTo>
                  <a:pt x="158" y="1616"/>
                  <a:pt x="202" y="1595"/>
                  <a:pt x="246" y="1605"/>
                </a:cubicBezTo>
                <a:cubicBezTo>
                  <a:pt x="289" y="1615"/>
                  <a:pt x="319" y="1654"/>
                  <a:pt x="319" y="1698"/>
                </a:cubicBezTo>
                <a:lnTo>
                  <a:pt x="319" y="1701"/>
                </a:lnTo>
                <a:lnTo>
                  <a:pt x="320" y="1723"/>
                </a:lnTo>
                <a:lnTo>
                  <a:pt x="320" y="1737"/>
                </a:lnTo>
                <a:lnTo>
                  <a:pt x="320" y="1745"/>
                </a:lnTo>
                <a:lnTo>
                  <a:pt x="128" y="1745"/>
                </a:lnTo>
                <a:lnTo>
                  <a:pt x="129" y="1754"/>
                </a:lnTo>
                <a:lnTo>
                  <a:pt x="128" y="1743"/>
                </a:lnTo>
                <a:lnTo>
                  <a:pt x="128" y="1739"/>
                </a:lnTo>
                <a:lnTo>
                  <a:pt x="127" y="1733"/>
                </a:lnTo>
                <a:lnTo>
                  <a:pt x="317" y="1717"/>
                </a:lnTo>
                <a:lnTo>
                  <a:pt x="317" y="1720"/>
                </a:lnTo>
                <a:lnTo>
                  <a:pt x="316" y="1705"/>
                </a:lnTo>
                <a:lnTo>
                  <a:pt x="317" y="1711"/>
                </a:lnTo>
                <a:lnTo>
                  <a:pt x="222" y="1630"/>
                </a:lnTo>
                <a:lnTo>
                  <a:pt x="224" y="1630"/>
                </a:lnTo>
                <a:cubicBezTo>
                  <a:pt x="251" y="1630"/>
                  <a:pt x="277" y="1642"/>
                  <a:pt x="295" y="1662"/>
                </a:cubicBezTo>
                <a:cubicBezTo>
                  <a:pt x="314" y="1682"/>
                  <a:pt x="323" y="1708"/>
                  <a:pt x="320" y="1735"/>
                </a:cubicBezTo>
                <a:lnTo>
                  <a:pt x="319" y="1749"/>
                </a:lnTo>
                <a:lnTo>
                  <a:pt x="318" y="1757"/>
                </a:lnTo>
                <a:cubicBezTo>
                  <a:pt x="311" y="1808"/>
                  <a:pt x="267" y="1844"/>
                  <a:pt x="217" y="1841"/>
                </a:cubicBezTo>
                <a:cubicBezTo>
                  <a:pt x="166" y="1838"/>
                  <a:pt x="126" y="1796"/>
                  <a:pt x="126" y="1745"/>
                </a:cubicBezTo>
                <a:lnTo>
                  <a:pt x="126" y="1741"/>
                </a:lnTo>
                <a:cubicBezTo>
                  <a:pt x="126" y="1735"/>
                  <a:pt x="127" y="1729"/>
                  <a:pt x="128" y="1723"/>
                </a:cubicBezTo>
                <a:lnTo>
                  <a:pt x="129" y="1718"/>
                </a:lnTo>
                <a:cubicBezTo>
                  <a:pt x="138" y="1674"/>
                  <a:pt x="176" y="1642"/>
                  <a:pt x="221" y="1640"/>
                </a:cubicBezTo>
                <a:cubicBezTo>
                  <a:pt x="266" y="1639"/>
                  <a:pt x="306" y="1670"/>
                  <a:pt x="317" y="1713"/>
                </a:cubicBezTo>
                <a:lnTo>
                  <a:pt x="319" y="1722"/>
                </a:lnTo>
                <a:lnTo>
                  <a:pt x="320" y="1727"/>
                </a:lnTo>
                <a:cubicBezTo>
                  <a:pt x="325" y="1755"/>
                  <a:pt x="318" y="1784"/>
                  <a:pt x="300" y="1806"/>
                </a:cubicBezTo>
                <a:cubicBezTo>
                  <a:pt x="281" y="1829"/>
                  <a:pt x="254" y="1841"/>
                  <a:pt x="225" y="1841"/>
                </a:cubicBezTo>
                <a:lnTo>
                  <a:pt x="224" y="1841"/>
                </a:lnTo>
                <a:lnTo>
                  <a:pt x="223" y="1841"/>
                </a:lnTo>
                <a:cubicBezTo>
                  <a:pt x="178" y="1841"/>
                  <a:pt x="138" y="1809"/>
                  <a:pt x="129" y="1764"/>
                </a:cubicBezTo>
                <a:lnTo>
                  <a:pt x="128" y="1759"/>
                </a:lnTo>
                <a:cubicBezTo>
                  <a:pt x="127" y="1753"/>
                  <a:pt x="126" y="1747"/>
                  <a:pt x="126" y="1740"/>
                </a:cubicBezTo>
                <a:lnTo>
                  <a:pt x="126" y="1736"/>
                </a:lnTo>
                <a:lnTo>
                  <a:pt x="318" y="1736"/>
                </a:lnTo>
                <a:lnTo>
                  <a:pt x="318" y="1739"/>
                </a:lnTo>
                <a:cubicBezTo>
                  <a:pt x="318" y="1745"/>
                  <a:pt x="318" y="1750"/>
                  <a:pt x="317" y="1755"/>
                </a:cubicBezTo>
                <a:lnTo>
                  <a:pt x="316" y="1761"/>
                </a:lnTo>
                <a:lnTo>
                  <a:pt x="317" y="1745"/>
                </a:lnTo>
                <a:lnTo>
                  <a:pt x="317" y="1755"/>
                </a:lnTo>
                <a:lnTo>
                  <a:pt x="317" y="1764"/>
                </a:lnTo>
                <a:lnTo>
                  <a:pt x="221" y="1668"/>
                </a:lnTo>
                <a:lnTo>
                  <a:pt x="222" y="1668"/>
                </a:lnTo>
                <a:cubicBezTo>
                  <a:pt x="268" y="1668"/>
                  <a:pt x="308" y="1701"/>
                  <a:pt x="317" y="1746"/>
                </a:cubicBezTo>
                <a:lnTo>
                  <a:pt x="319" y="1756"/>
                </a:lnTo>
                <a:cubicBezTo>
                  <a:pt x="324" y="1784"/>
                  <a:pt x="317" y="1813"/>
                  <a:pt x="299" y="1835"/>
                </a:cubicBezTo>
                <a:cubicBezTo>
                  <a:pt x="280" y="1858"/>
                  <a:pt x="253" y="1870"/>
                  <a:pt x="224" y="1870"/>
                </a:cubicBezTo>
                <a:lnTo>
                  <a:pt x="222" y="1870"/>
                </a:lnTo>
                <a:cubicBezTo>
                  <a:pt x="194" y="1870"/>
                  <a:pt x="166" y="1858"/>
                  <a:pt x="148" y="1835"/>
                </a:cubicBezTo>
                <a:cubicBezTo>
                  <a:pt x="130" y="1813"/>
                  <a:pt x="123" y="1784"/>
                  <a:pt x="128" y="1756"/>
                </a:cubicBezTo>
                <a:lnTo>
                  <a:pt x="130" y="1746"/>
                </a:lnTo>
                <a:lnTo>
                  <a:pt x="224" y="1860"/>
                </a:lnTo>
                <a:lnTo>
                  <a:pt x="222" y="1860"/>
                </a:lnTo>
                <a:lnTo>
                  <a:pt x="318" y="1764"/>
                </a:lnTo>
                <a:lnTo>
                  <a:pt x="318" y="1785"/>
                </a:lnTo>
                <a:lnTo>
                  <a:pt x="317" y="1794"/>
                </a:lnTo>
                <a:lnTo>
                  <a:pt x="221" y="1687"/>
                </a:lnTo>
                <a:lnTo>
                  <a:pt x="223" y="1687"/>
                </a:lnTo>
                <a:lnTo>
                  <a:pt x="224" y="1687"/>
                </a:lnTo>
                <a:cubicBezTo>
                  <a:pt x="277" y="1687"/>
                  <a:pt x="320" y="1730"/>
                  <a:pt x="320" y="1783"/>
                </a:cubicBezTo>
                <a:lnTo>
                  <a:pt x="320" y="1789"/>
                </a:lnTo>
                <a:cubicBezTo>
                  <a:pt x="320" y="1797"/>
                  <a:pt x="320" y="1805"/>
                  <a:pt x="318" y="1813"/>
                </a:cubicBezTo>
                <a:lnTo>
                  <a:pt x="317" y="1817"/>
                </a:lnTo>
                <a:cubicBezTo>
                  <a:pt x="305" y="1864"/>
                  <a:pt x="260" y="1895"/>
                  <a:pt x="212" y="1889"/>
                </a:cubicBezTo>
                <a:cubicBezTo>
                  <a:pt x="164" y="1883"/>
                  <a:pt x="127" y="1842"/>
                  <a:pt x="127" y="1793"/>
                </a:cubicBezTo>
                <a:lnTo>
                  <a:pt x="127" y="1788"/>
                </a:lnTo>
                <a:lnTo>
                  <a:pt x="129" y="1807"/>
                </a:lnTo>
                <a:lnTo>
                  <a:pt x="128" y="1802"/>
                </a:lnTo>
                <a:lnTo>
                  <a:pt x="318" y="1783"/>
                </a:lnTo>
                <a:lnTo>
                  <a:pt x="318" y="1793"/>
                </a:lnTo>
                <a:lnTo>
                  <a:pt x="318" y="1799"/>
                </a:lnTo>
                <a:lnTo>
                  <a:pt x="318" y="1802"/>
                </a:lnTo>
                <a:lnTo>
                  <a:pt x="126" y="1802"/>
                </a:lnTo>
                <a:lnTo>
                  <a:pt x="126" y="1799"/>
                </a:lnTo>
                <a:lnTo>
                  <a:pt x="126" y="1793"/>
                </a:lnTo>
                <a:lnTo>
                  <a:pt x="126" y="1786"/>
                </a:lnTo>
                <a:cubicBezTo>
                  <a:pt x="126" y="1776"/>
                  <a:pt x="128" y="1766"/>
                  <a:pt x="131" y="1756"/>
                </a:cubicBezTo>
                <a:lnTo>
                  <a:pt x="132" y="1753"/>
                </a:lnTo>
                <a:cubicBezTo>
                  <a:pt x="146" y="1711"/>
                  <a:pt x="188" y="1684"/>
                  <a:pt x="232" y="1688"/>
                </a:cubicBezTo>
                <a:cubicBezTo>
                  <a:pt x="276" y="1692"/>
                  <a:pt x="312" y="1726"/>
                  <a:pt x="319" y="1770"/>
                </a:cubicBezTo>
                <a:lnTo>
                  <a:pt x="320" y="1777"/>
                </a:lnTo>
                <a:cubicBezTo>
                  <a:pt x="320" y="1781"/>
                  <a:pt x="320" y="1786"/>
                  <a:pt x="320" y="1790"/>
                </a:cubicBezTo>
                <a:lnTo>
                  <a:pt x="320" y="1802"/>
                </a:lnTo>
                <a:cubicBezTo>
                  <a:pt x="320" y="1808"/>
                  <a:pt x="320" y="1813"/>
                  <a:pt x="319" y="1818"/>
                </a:cubicBezTo>
                <a:lnTo>
                  <a:pt x="318" y="1828"/>
                </a:lnTo>
                <a:lnTo>
                  <a:pt x="317" y="1835"/>
                </a:lnTo>
                <a:cubicBezTo>
                  <a:pt x="309" y="1885"/>
                  <a:pt x="265" y="1921"/>
                  <a:pt x="215" y="1917"/>
                </a:cubicBezTo>
                <a:cubicBezTo>
                  <a:pt x="164" y="1914"/>
                  <a:pt x="125" y="1872"/>
                  <a:pt x="125" y="1821"/>
                </a:cubicBezTo>
                <a:lnTo>
                  <a:pt x="125" y="1818"/>
                </a:lnTo>
                <a:cubicBezTo>
                  <a:pt x="125" y="1813"/>
                  <a:pt x="126" y="1808"/>
                  <a:pt x="127" y="1803"/>
                </a:cubicBezTo>
                <a:lnTo>
                  <a:pt x="128" y="1797"/>
                </a:lnTo>
                <a:lnTo>
                  <a:pt x="126" y="1812"/>
                </a:lnTo>
                <a:lnTo>
                  <a:pt x="126" y="1802"/>
                </a:lnTo>
                <a:lnTo>
                  <a:pt x="318" y="1802"/>
                </a:lnTo>
                <a:lnTo>
                  <a:pt x="318" y="1807"/>
                </a:lnTo>
                <a:lnTo>
                  <a:pt x="318" y="1812"/>
                </a:lnTo>
                <a:lnTo>
                  <a:pt x="126" y="1812"/>
                </a:lnTo>
                <a:lnTo>
                  <a:pt x="126" y="1808"/>
                </a:lnTo>
                <a:lnTo>
                  <a:pt x="128" y="1824"/>
                </a:lnTo>
                <a:lnTo>
                  <a:pt x="127" y="1818"/>
                </a:lnTo>
                <a:lnTo>
                  <a:pt x="317" y="1802"/>
                </a:lnTo>
                <a:lnTo>
                  <a:pt x="317" y="1823"/>
                </a:lnTo>
                <a:lnTo>
                  <a:pt x="316" y="1821"/>
                </a:lnTo>
                <a:lnTo>
                  <a:pt x="316" y="1828"/>
                </a:lnTo>
                <a:cubicBezTo>
                  <a:pt x="316" y="1839"/>
                  <a:pt x="315" y="1849"/>
                  <a:pt x="312" y="1859"/>
                </a:cubicBezTo>
                <a:lnTo>
                  <a:pt x="311" y="1862"/>
                </a:lnTo>
                <a:cubicBezTo>
                  <a:pt x="297" y="1902"/>
                  <a:pt x="258" y="1929"/>
                  <a:pt x="216" y="1927"/>
                </a:cubicBezTo>
                <a:cubicBezTo>
                  <a:pt x="173" y="1926"/>
                  <a:pt x="137" y="1896"/>
                  <a:pt x="126" y="1855"/>
                </a:cubicBezTo>
                <a:lnTo>
                  <a:pt x="125" y="1851"/>
                </a:lnTo>
                <a:cubicBezTo>
                  <a:pt x="123" y="1843"/>
                  <a:pt x="122" y="1835"/>
                  <a:pt x="122" y="1827"/>
                </a:cubicBezTo>
                <a:lnTo>
                  <a:pt x="122" y="1820"/>
                </a:lnTo>
                <a:lnTo>
                  <a:pt x="122" y="1814"/>
                </a:lnTo>
                <a:lnTo>
                  <a:pt x="133" y="1857"/>
                </a:lnTo>
                <a:lnTo>
                  <a:pt x="132" y="1855"/>
                </a:lnTo>
                <a:lnTo>
                  <a:pt x="313" y="1812"/>
                </a:lnTo>
                <a:lnTo>
                  <a:pt x="313" y="1827"/>
                </a:lnTo>
                <a:lnTo>
                  <a:pt x="312" y="1825"/>
                </a:lnTo>
                <a:lnTo>
                  <a:pt x="312" y="1834"/>
                </a:lnTo>
                <a:cubicBezTo>
                  <a:pt x="312" y="1840"/>
                  <a:pt x="312" y="1845"/>
                  <a:pt x="311" y="1850"/>
                </a:cubicBezTo>
                <a:lnTo>
                  <a:pt x="310" y="1856"/>
                </a:lnTo>
                <a:cubicBezTo>
                  <a:pt x="302" y="1903"/>
                  <a:pt x="262" y="1936"/>
                  <a:pt x="215" y="1936"/>
                </a:cubicBezTo>
                <a:lnTo>
                  <a:pt x="213" y="1936"/>
                </a:lnTo>
                <a:lnTo>
                  <a:pt x="309" y="1840"/>
                </a:lnTo>
                <a:lnTo>
                  <a:pt x="309" y="1852"/>
                </a:lnTo>
                <a:lnTo>
                  <a:pt x="309" y="1857"/>
                </a:lnTo>
                <a:lnTo>
                  <a:pt x="309" y="1859"/>
                </a:lnTo>
                <a:lnTo>
                  <a:pt x="117" y="1859"/>
                </a:lnTo>
                <a:lnTo>
                  <a:pt x="118" y="1866"/>
                </a:lnTo>
                <a:lnTo>
                  <a:pt x="117" y="1857"/>
                </a:lnTo>
                <a:lnTo>
                  <a:pt x="117" y="1853"/>
                </a:lnTo>
                <a:lnTo>
                  <a:pt x="116" y="1847"/>
                </a:lnTo>
                <a:lnTo>
                  <a:pt x="302" y="1862"/>
                </a:lnTo>
                <a:lnTo>
                  <a:pt x="301" y="1865"/>
                </a:lnTo>
                <a:lnTo>
                  <a:pt x="299" y="1871"/>
                </a:lnTo>
                <a:cubicBezTo>
                  <a:pt x="285" y="1910"/>
                  <a:pt x="249" y="1936"/>
                  <a:pt x="207" y="1936"/>
                </a:cubicBezTo>
                <a:lnTo>
                  <a:pt x="201" y="1936"/>
                </a:lnTo>
                <a:lnTo>
                  <a:pt x="297" y="1850"/>
                </a:lnTo>
                <a:lnTo>
                  <a:pt x="296" y="1861"/>
                </a:lnTo>
                <a:lnTo>
                  <a:pt x="295" y="1870"/>
                </a:lnTo>
                <a:cubicBezTo>
                  <a:pt x="294" y="1881"/>
                  <a:pt x="290" y="1892"/>
                  <a:pt x="285" y="1902"/>
                </a:cubicBezTo>
                <a:lnTo>
                  <a:pt x="280" y="1912"/>
                </a:lnTo>
                <a:cubicBezTo>
                  <a:pt x="264" y="1945"/>
                  <a:pt x="231" y="1965"/>
                  <a:pt x="194" y="1965"/>
                </a:cubicBezTo>
                <a:lnTo>
                  <a:pt x="191" y="1965"/>
                </a:lnTo>
                <a:lnTo>
                  <a:pt x="275" y="1916"/>
                </a:lnTo>
                <a:lnTo>
                  <a:pt x="270" y="1925"/>
                </a:lnTo>
                <a:lnTo>
                  <a:pt x="282" y="1878"/>
                </a:lnTo>
                <a:lnTo>
                  <a:pt x="282" y="1878"/>
                </a:lnTo>
                <a:lnTo>
                  <a:pt x="283" y="1886"/>
                </a:lnTo>
                <a:lnTo>
                  <a:pt x="91" y="1897"/>
                </a:lnTo>
                <a:lnTo>
                  <a:pt x="92" y="1898"/>
                </a:lnTo>
                <a:lnTo>
                  <a:pt x="91" y="1892"/>
                </a:lnTo>
                <a:lnTo>
                  <a:pt x="90" y="1885"/>
                </a:lnTo>
                <a:lnTo>
                  <a:pt x="100" y="1914"/>
                </a:lnTo>
                <a:lnTo>
                  <a:pt x="99" y="1912"/>
                </a:lnTo>
                <a:lnTo>
                  <a:pt x="280" y="1869"/>
                </a:lnTo>
                <a:lnTo>
                  <a:pt x="280" y="1865"/>
                </a:lnTo>
                <a:lnTo>
                  <a:pt x="281" y="1884"/>
                </a:lnTo>
                <a:lnTo>
                  <a:pt x="281" y="1893"/>
                </a:lnTo>
                <a:lnTo>
                  <a:pt x="281" y="1897"/>
                </a:lnTo>
                <a:lnTo>
                  <a:pt x="89" y="1897"/>
                </a:lnTo>
                <a:lnTo>
                  <a:pt x="89" y="1895"/>
                </a:lnTo>
                <a:lnTo>
                  <a:pt x="89" y="1889"/>
                </a:lnTo>
                <a:lnTo>
                  <a:pt x="90" y="1903"/>
                </a:lnTo>
                <a:lnTo>
                  <a:pt x="89" y="1896"/>
                </a:lnTo>
                <a:cubicBezTo>
                  <a:pt x="89" y="1892"/>
                  <a:pt x="88" y="1887"/>
                  <a:pt x="88" y="1882"/>
                </a:cubicBezTo>
                <a:lnTo>
                  <a:pt x="88" y="1878"/>
                </a:lnTo>
                <a:lnTo>
                  <a:pt x="280" y="1878"/>
                </a:lnTo>
                <a:lnTo>
                  <a:pt x="280" y="1882"/>
                </a:lnTo>
                <a:lnTo>
                  <a:pt x="279" y="1867"/>
                </a:lnTo>
                <a:lnTo>
                  <a:pt x="281" y="1878"/>
                </a:lnTo>
                <a:lnTo>
                  <a:pt x="282" y="1887"/>
                </a:lnTo>
                <a:cubicBezTo>
                  <a:pt x="285" y="1914"/>
                  <a:pt x="276" y="1941"/>
                  <a:pt x="258" y="1961"/>
                </a:cubicBezTo>
                <a:cubicBezTo>
                  <a:pt x="240" y="1982"/>
                  <a:pt x="214" y="1993"/>
                  <a:pt x="186" y="1993"/>
                </a:cubicBezTo>
                <a:lnTo>
                  <a:pt x="185" y="1993"/>
                </a:lnTo>
                <a:lnTo>
                  <a:pt x="281" y="1897"/>
                </a:lnTo>
                <a:lnTo>
                  <a:pt x="281" y="1903"/>
                </a:lnTo>
                <a:lnTo>
                  <a:pt x="281" y="1907"/>
                </a:lnTo>
                <a:lnTo>
                  <a:pt x="89" y="1907"/>
                </a:lnTo>
                <a:lnTo>
                  <a:pt x="89" y="1903"/>
                </a:lnTo>
                <a:lnTo>
                  <a:pt x="89" y="1897"/>
                </a:lnTo>
                <a:cubicBezTo>
                  <a:pt x="89" y="1844"/>
                  <a:pt x="132" y="1801"/>
                  <a:pt x="185" y="1801"/>
                </a:cubicBezTo>
                <a:lnTo>
                  <a:pt x="186" y="1801"/>
                </a:lnTo>
                <a:cubicBezTo>
                  <a:pt x="236" y="1801"/>
                  <a:pt x="277" y="1839"/>
                  <a:pt x="282" y="1888"/>
                </a:cubicBezTo>
                <a:lnTo>
                  <a:pt x="283" y="1907"/>
                </a:lnTo>
                <a:lnTo>
                  <a:pt x="283" y="1916"/>
                </a:lnTo>
                <a:cubicBezTo>
                  <a:pt x="283" y="1924"/>
                  <a:pt x="283" y="1932"/>
                  <a:pt x="281" y="1940"/>
                </a:cubicBezTo>
                <a:lnTo>
                  <a:pt x="279" y="1948"/>
                </a:lnTo>
                <a:cubicBezTo>
                  <a:pt x="274" y="1965"/>
                  <a:pt x="266" y="1980"/>
                  <a:pt x="253" y="1992"/>
                </a:cubicBezTo>
                <a:lnTo>
                  <a:pt x="251" y="1994"/>
                </a:lnTo>
                <a:cubicBezTo>
                  <a:pt x="224" y="2022"/>
                  <a:pt x="183" y="2030"/>
                  <a:pt x="147" y="2015"/>
                </a:cubicBezTo>
                <a:cubicBezTo>
                  <a:pt x="111" y="2000"/>
                  <a:pt x="87" y="1965"/>
                  <a:pt x="87" y="1926"/>
                </a:cubicBezTo>
                <a:lnTo>
                  <a:pt x="88" y="1908"/>
                </a:lnTo>
                <a:lnTo>
                  <a:pt x="89" y="1898"/>
                </a:lnTo>
                <a:cubicBezTo>
                  <a:pt x="94" y="1849"/>
                  <a:pt x="135" y="1811"/>
                  <a:pt x="184" y="1811"/>
                </a:cubicBezTo>
                <a:lnTo>
                  <a:pt x="186" y="1811"/>
                </a:lnTo>
                <a:cubicBezTo>
                  <a:pt x="239" y="1811"/>
                  <a:pt x="282" y="1854"/>
                  <a:pt x="282" y="1907"/>
                </a:cubicBezTo>
                <a:lnTo>
                  <a:pt x="282" y="1924"/>
                </a:lnTo>
                <a:lnTo>
                  <a:pt x="281" y="1926"/>
                </a:lnTo>
                <a:lnTo>
                  <a:pt x="281" y="1937"/>
                </a:lnTo>
                <a:lnTo>
                  <a:pt x="281" y="1945"/>
                </a:lnTo>
                <a:lnTo>
                  <a:pt x="185" y="1849"/>
                </a:lnTo>
                <a:lnTo>
                  <a:pt x="186" y="1849"/>
                </a:lnTo>
                <a:cubicBezTo>
                  <a:pt x="239" y="1849"/>
                  <a:pt x="282" y="1892"/>
                  <a:pt x="282" y="1945"/>
                </a:cubicBezTo>
                <a:lnTo>
                  <a:pt x="282" y="1952"/>
                </a:lnTo>
                <a:cubicBezTo>
                  <a:pt x="282" y="1963"/>
                  <a:pt x="281" y="1973"/>
                  <a:pt x="278" y="1983"/>
                </a:cubicBezTo>
                <a:lnTo>
                  <a:pt x="277" y="1986"/>
                </a:lnTo>
                <a:cubicBezTo>
                  <a:pt x="262" y="2030"/>
                  <a:pt x="217" y="2058"/>
                  <a:pt x="170" y="2050"/>
                </a:cubicBezTo>
                <a:cubicBezTo>
                  <a:pt x="124" y="2043"/>
                  <a:pt x="89" y="2003"/>
                  <a:pt x="89" y="1955"/>
                </a:cubicBezTo>
                <a:lnTo>
                  <a:pt x="90" y="1960"/>
                </a:lnTo>
                <a:lnTo>
                  <a:pt x="89" y="1951"/>
                </a:lnTo>
                <a:lnTo>
                  <a:pt x="87" y="1931"/>
                </a:lnTo>
                <a:lnTo>
                  <a:pt x="87" y="1926"/>
                </a:lnTo>
                <a:lnTo>
                  <a:pt x="279" y="1926"/>
                </a:lnTo>
                <a:lnTo>
                  <a:pt x="279" y="1928"/>
                </a:lnTo>
                <a:lnTo>
                  <a:pt x="278" y="1913"/>
                </a:lnTo>
                <a:lnTo>
                  <a:pt x="279" y="1919"/>
                </a:lnTo>
                <a:cubicBezTo>
                  <a:pt x="280" y="1924"/>
                  <a:pt x="280" y="1929"/>
                  <a:pt x="280" y="1934"/>
                </a:cubicBezTo>
                <a:lnTo>
                  <a:pt x="280" y="1945"/>
                </a:lnTo>
                <a:lnTo>
                  <a:pt x="280" y="1960"/>
                </a:lnTo>
                <a:lnTo>
                  <a:pt x="280" y="1974"/>
                </a:lnTo>
                <a:lnTo>
                  <a:pt x="184" y="1878"/>
                </a:lnTo>
                <a:lnTo>
                  <a:pt x="186" y="1878"/>
                </a:lnTo>
                <a:lnTo>
                  <a:pt x="90" y="1974"/>
                </a:lnTo>
                <a:lnTo>
                  <a:pt x="90" y="1968"/>
                </a:lnTo>
                <a:lnTo>
                  <a:pt x="90" y="1964"/>
                </a:lnTo>
                <a:lnTo>
                  <a:pt x="272" y="2007"/>
                </a:lnTo>
                <a:lnTo>
                  <a:pt x="270" y="2011"/>
                </a:lnTo>
                <a:lnTo>
                  <a:pt x="279" y="1984"/>
                </a:lnTo>
                <a:lnTo>
                  <a:pt x="278" y="1990"/>
                </a:lnTo>
                <a:lnTo>
                  <a:pt x="183" y="1878"/>
                </a:lnTo>
                <a:lnTo>
                  <a:pt x="184" y="1878"/>
                </a:lnTo>
                <a:lnTo>
                  <a:pt x="185" y="1878"/>
                </a:lnTo>
                <a:cubicBezTo>
                  <a:pt x="234" y="1878"/>
                  <a:pt x="275" y="1915"/>
                  <a:pt x="281" y="1964"/>
                </a:cubicBezTo>
                <a:lnTo>
                  <a:pt x="282" y="1983"/>
                </a:lnTo>
                <a:lnTo>
                  <a:pt x="282" y="1993"/>
                </a:lnTo>
                <a:cubicBezTo>
                  <a:pt x="282" y="2046"/>
                  <a:pt x="239" y="2089"/>
                  <a:pt x="186" y="2089"/>
                </a:cubicBezTo>
                <a:lnTo>
                  <a:pt x="185" y="2089"/>
                </a:lnTo>
                <a:lnTo>
                  <a:pt x="184" y="2089"/>
                </a:lnTo>
                <a:cubicBezTo>
                  <a:pt x="157" y="2089"/>
                  <a:pt x="132" y="2078"/>
                  <a:pt x="114" y="2058"/>
                </a:cubicBezTo>
                <a:cubicBezTo>
                  <a:pt x="95" y="2038"/>
                  <a:pt x="86" y="2012"/>
                  <a:pt x="89" y="1985"/>
                </a:cubicBezTo>
                <a:lnTo>
                  <a:pt x="90" y="1971"/>
                </a:lnTo>
                <a:lnTo>
                  <a:pt x="91" y="1963"/>
                </a:lnTo>
                <a:cubicBezTo>
                  <a:pt x="97" y="1912"/>
                  <a:pt x="142" y="1876"/>
                  <a:pt x="192" y="1879"/>
                </a:cubicBezTo>
                <a:cubicBezTo>
                  <a:pt x="243" y="1882"/>
                  <a:pt x="282" y="1924"/>
                  <a:pt x="282" y="1974"/>
                </a:cubicBezTo>
                <a:lnTo>
                  <a:pt x="282" y="1981"/>
                </a:lnTo>
                <a:lnTo>
                  <a:pt x="282" y="2002"/>
                </a:lnTo>
                <a:lnTo>
                  <a:pt x="281" y="2016"/>
                </a:lnTo>
                <a:lnTo>
                  <a:pt x="280" y="2024"/>
                </a:lnTo>
                <a:cubicBezTo>
                  <a:pt x="273" y="2075"/>
                  <a:pt x="229" y="2111"/>
                  <a:pt x="179" y="2108"/>
                </a:cubicBezTo>
                <a:cubicBezTo>
                  <a:pt x="128" y="2105"/>
                  <a:pt x="88" y="2063"/>
                  <a:pt x="88" y="2012"/>
                </a:cubicBezTo>
                <a:lnTo>
                  <a:pt x="88" y="2009"/>
                </a:lnTo>
                <a:lnTo>
                  <a:pt x="88" y="2002"/>
                </a:lnTo>
                <a:lnTo>
                  <a:pt x="88" y="1996"/>
                </a:lnTo>
                <a:cubicBezTo>
                  <a:pt x="88" y="1986"/>
                  <a:pt x="90" y="1976"/>
                  <a:pt x="93" y="1966"/>
                </a:cubicBezTo>
                <a:lnTo>
                  <a:pt x="94" y="1963"/>
                </a:lnTo>
                <a:cubicBezTo>
                  <a:pt x="109" y="1921"/>
                  <a:pt x="150" y="1894"/>
                  <a:pt x="195" y="1898"/>
                </a:cubicBezTo>
                <a:cubicBezTo>
                  <a:pt x="240" y="1902"/>
                  <a:pt x="275" y="1937"/>
                  <a:pt x="281" y="1982"/>
                </a:cubicBezTo>
                <a:lnTo>
                  <a:pt x="282" y="2001"/>
                </a:lnTo>
                <a:lnTo>
                  <a:pt x="282" y="2012"/>
                </a:lnTo>
                <a:cubicBezTo>
                  <a:pt x="282" y="2065"/>
                  <a:pt x="239" y="2108"/>
                  <a:pt x="186" y="2108"/>
                </a:cubicBezTo>
                <a:lnTo>
                  <a:pt x="185" y="2108"/>
                </a:lnTo>
                <a:lnTo>
                  <a:pt x="281" y="2019"/>
                </a:lnTo>
                <a:lnTo>
                  <a:pt x="280" y="2026"/>
                </a:lnTo>
                <a:lnTo>
                  <a:pt x="280" y="2040"/>
                </a:lnTo>
                <a:lnTo>
                  <a:pt x="184" y="1944"/>
                </a:lnTo>
                <a:lnTo>
                  <a:pt x="186" y="1944"/>
                </a:lnTo>
                <a:lnTo>
                  <a:pt x="90" y="2040"/>
                </a:lnTo>
                <a:lnTo>
                  <a:pt x="91" y="2041"/>
                </a:lnTo>
                <a:lnTo>
                  <a:pt x="90" y="2032"/>
                </a:lnTo>
                <a:cubicBezTo>
                  <a:pt x="84" y="1982"/>
                  <a:pt x="119" y="1936"/>
                  <a:pt x="168" y="1927"/>
                </a:cubicBezTo>
                <a:cubicBezTo>
                  <a:pt x="218" y="1918"/>
                  <a:pt x="266" y="1949"/>
                  <a:pt x="279" y="1998"/>
                </a:cubicBezTo>
                <a:lnTo>
                  <a:pt x="280" y="2002"/>
                </a:lnTo>
                <a:cubicBezTo>
                  <a:pt x="282" y="2010"/>
                  <a:pt x="282" y="2018"/>
                  <a:pt x="282" y="2025"/>
                </a:cubicBezTo>
                <a:lnTo>
                  <a:pt x="282" y="2031"/>
                </a:lnTo>
                <a:cubicBezTo>
                  <a:pt x="282" y="2084"/>
                  <a:pt x="239" y="2127"/>
                  <a:pt x="186" y="2127"/>
                </a:cubicBezTo>
                <a:lnTo>
                  <a:pt x="185" y="2127"/>
                </a:lnTo>
                <a:lnTo>
                  <a:pt x="185" y="1935"/>
                </a:lnTo>
                <a:lnTo>
                  <a:pt x="186" y="1935"/>
                </a:lnTo>
                <a:cubicBezTo>
                  <a:pt x="239" y="1935"/>
                  <a:pt x="282" y="1978"/>
                  <a:pt x="282" y="2031"/>
                </a:cubicBezTo>
                <a:lnTo>
                  <a:pt x="282" y="2050"/>
                </a:lnTo>
                <a:lnTo>
                  <a:pt x="281" y="2060"/>
                </a:lnTo>
                <a:cubicBezTo>
                  <a:pt x="276" y="2109"/>
                  <a:pt x="235" y="2146"/>
                  <a:pt x="185" y="2146"/>
                </a:cubicBezTo>
                <a:lnTo>
                  <a:pt x="184" y="2146"/>
                </a:lnTo>
                <a:lnTo>
                  <a:pt x="280" y="2050"/>
                </a:lnTo>
                <a:lnTo>
                  <a:pt x="280" y="2059"/>
                </a:lnTo>
                <a:lnTo>
                  <a:pt x="280" y="2066"/>
                </a:lnTo>
                <a:lnTo>
                  <a:pt x="280" y="2069"/>
                </a:lnTo>
                <a:lnTo>
                  <a:pt x="88" y="2069"/>
                </a:lnTo>
                <a:lnTo>
                  <a:pt x="88" y="2059"/>
                </a:lnTo>
                <a:lnTo>
                  <a:pt x="88" y="2053"/>
                </a:lnTo>
                <a:lnTo>
                  <a:pt x="88" y="2050"/>
                </a:lnTo>
                <a:lnTo>
                  <a:pt x="280" y="2050"/>
                </a:lnTo>
                <a:lnTo>
                  <a:pt x="280" y="2058"/>
                </a:lnTo>
                <a:lnTo>
                  <a:pt x="280" y="2069"/>
                </a:lnTo>
                <a:lnTo>
                  <a:pt x="280" y="2075"/>
                </a:lnTo>
                <a:cubicBezTo>
                  <a:pt x="280" y="2086"/>
                  <a:pt x="279" y="2096"/>
                  <a:pt x="276" y="2106"/>
                </a:cubicBezTo>
                <a:lnTo>
                  <a:pt x="275" y="2109"/>
                </a:lnTo>
                <a:cubicBezTo>
                  <a:pt x="261" y="2148"/>
                  <a:pt x="225" y="2174"/>
                  <a:pt x="183" y="2174"/>
                </a:cubicBezTo>
                <a:cubicBezTo>
                  <a:pt x="142" y="2174"/>
                  <a:pt x="105" y="2148"/>
                  <a:pt x="92" y="2109"/>
                </a:cubicBezTo>
                <a:lnTo>
                  <a:pt x="91" y="2106"/>
                </a:lnTo>
                <a:cubicBezTo>
                  <a:pt x="90" y="2101"/>
                  <a:pt x="89" y="2096"/>
                  <a:pt x="88" y="2091"/>
                </a:cubicBezTo>
                <a:lnTo>
                  <a:pt x="86" y="2083"/>
                </a:lnTo>
                <a:lnTo>
                  <a:pt x="85" y="2076"/>
                </a:lnTo>
                <a:lnTo>
                  <a:pt x="89" y="2093"/>
                </a:lnTo>
                <a:lnTo>
                  <a:pt x="88" y="2090"/>
                </a:lnTo>
                <a:lnTo>
                  <a:pt x="275" y="2059"/>
                </a:lnTo>
                <a:lnTo>
                  <a:pt x="275" y="2069"/>
                </a:lnTo>
                <a:lnTo>
                  <a:pt x="275" y="2078"/>
                </a:lnTo>
                <a:cubicBezTo>
                  <a:pt x="275" y="2126"/>
                  <a:pt x="241" y="2166"/>
                  <a:pt x="195" y="2173"/>
                </a:cubicBezTo>
                <a:cubicBezTo>
                  <a:pt x="148" y="2181"/>
                  <a:pt x="103" y="2153"/>
                  <a:pt x="88" y="2109"/>
                </a:cubicBezTo>
                <a:lnTo>
                  <a:pt x="87" y="2106"/>
                </a:lnTo>
                <a:cubicBezTo>
                  <a:pt x="86" y="2101"/>
                  <a:pt x="85" y="2096"/>
                  <a:pt x="84" y="2091"/>
                </a:cubicBezTo>
                <a:lnTo>
                  <a:pt x="83" y="2085"/>
                </a:lnTo>
                <a:cubicBezTo>
                  <a:pt x="81" y="2075"/>
                  <a:pt x="81" y="2064"/>
                  <a:pt x="83" y="2054"/>
                </a:cubicBezTo>
                <a:lnTo>
                  <a:pt x="84" y="2048"/>
                </a:lnTo>
                <a:lnTo>
                  <a:pt x="82" y="2063"/>
                </a:lnTo>
                <a:lnTo>
                  <a:pt x="82" y="2059"/>
                </a:lnTo>
                <a:lnTo>
                  <a:pt x="270" y="2090"/>
                </a:lnTo>
                <a:lnTo>
                  <a:pt x="270" y="2089"/>
                </a:lnTo>
                <a:lnTo>
                  <a:pt x="268" y="2096"/>
                </a:lnTo>
                <a:lnTo>
                  <a:pt x="271" y="2075"/>
                </a:lnTo>
                <a:lnTo>
                  <a:pt x="270" y="2085"/>
                </a:lnTo>
                <a:lnTo>
                  <a:pt x="270" y="2093"/>
                </a:lnTo>
                <a:lnTo>
                  <a:pt x="270" y="2097"/>
                </a:lnTo>
                <a:lnTo>
                  <a:pt x="78" y="2097"/>
                </a:lnTo>
                <a:lnTo>
                  <a:pt x="78" y="2095"/>
                </a:lnTo>
                <a:lnTo>
                  <a:pt x="78" y="2089"/>
                </a:lnTo>
                <a:lnTo>
                  <a:pt x="78" y="2082"/>
                </a:lnTo>
                <a:lnTo>
                  <a:pt x="78" y="2078"/>
                </a:lnTo>
                <a:lnTo>
                  <a:pt x="266" y="2109"/>
                </a:lnTo>
                <a:lnTo>
                  <a:pt x="265" y="2112"/>
                </a:lnTo>
                <a:lnTo>
                  <a:pt x="269" y="2095"/>
                </a:lnTo>
                <a:lnTo>
                  <a:pt x="268" y="2102"/>
                </a:lnTo>
                <a:lnTo>
                  <a:pt x="268" y="2088"/>
                </a:lnTo>
                <a:lnTo>
                  <a:pt x="268" y="2094"/>
                </a:lnTo>
                <a:lnTo>
                  <a:pt x="268" y="2097"/>
                </a:lnTo>
                <a:lnTo>
                  <a:pt x="76" y="2097"/>
                </a:lnTo>
                <a:lnTo>
                  <a:pt x="76" y="2093"/>
                </a:lnTo>
                <a:lnTo>
                  <a:pt x="78" y="2112"/>
                </a:lnTo>
                <a:lnTo>
                  <a:pt x="77" y="2107"/>
                </a:lnTo>
                <a:lnTo>
                  <a:pt x="267" y="2088"/>
                </a:lnTo>
                <a:lnTo>
                  <a:pt x="267" y="2093"/>
                </a:lnTo>
                <a:lnTo>
                  <a:pt x="267" y="2097"/>
                </a:lnTo>
                <a:lnTo>
                  <a:pt x="75" y="2097"/>
                </a:lnTo>
                <a:lnTo>
                  <a:pt x="75" y="2091"/>
                </a:lnTo>
                <a:lnTo>
                  <a:pt x="75" y="2088"/>
                </a:lnTo>
                <a:lnTo>
                  <a:pt x="171" y="2184"/>
                </a:lnTo>
                <a:lnTo>
                  <a:pt x="170" y="2184"/>
                </a:lnTo>
                <a:lnTo>
                  <a:pt x="266" y="2088"/>
                </a:lnTo>
                <a:lnTo>
                  <a:pt x="266" y="2105"/>
                </a:lnTo>
                <a:lnTo>
                  <a:pt x="265" y="2108"/>
                </a:lnTo>
                <a:lnTo>
                  <a:pt x="264" y="2123"/>
                </a:lnTo>
                <a:lnTo>
                  <a:pt x="168" y="2020"/>
                </a:lnTo>
                <a:lnTo>
                  <a:pt x="169" y="2020"/>
                </a:lnTo>
                <a:lnTo>
                  <a:pt x="75" y="2134"/>
                </a:lnTo>
                <a:lnTo>
                  <a:pt x="74" y="2129"/>
                </a:lnTo>
                <a:lnTo>
                  <a:pt x="72" y="2121"/>
                </a:lnTo>
                <a:lnTo>
                  <a:pt x="261" y="2109"/>
                </a:lnTo>
                <a:lnTo>
                  <a:pt x="260" y="2105"/>
                </a:lnTo>
                <a:lnTo>
                  <a:pt x="260" y="2126"/>
                </a:lnTo>
                <a:lnTo>
                  <a:pt x="259" y="2136"/>
                </a:lnTo>
                <a:cubicBezTo>
                  <a:pt x="254" y="2185"/>
                  <a:pt x="213" y="2222"/>
                  <a:pt x="163" y="2222"/>
                </a:cubicBezTo>
                <a:lnTo>
                  <a:pt x="158" y="2222"/>
                </a:lnTo>
                <a:cubicBezTo>
                  <a:pt x="105" y="2222"/>
                  <a:pt x="62" y="2179"/>
                  <a:pt x="62" y="2126"/>
                </a:cubicBezTo>
                <a:lnTo>
                  <a:pt x="62" y="2120"/>
                </a:lnTo>
                <a:lnTo>
                  <a:pt x="65" y="2144"/>
                </a:lnTo>
                <a:lnTo>
                  <a:pt x="64" y="2140"/>
                </a:lnTo>
                <a:lnTo>
                  <a:pt x="243" y="2159"/>
                </a:lnTo>
                <a:lnTo>
                  <a:pt x="241" y="2163"/>
                </a:lnTo>
                <a:lnTo>
                  <a:pt x="238" y="2169"/>
                </a:lnTo>
                <a:cubicBezTo>
                  <a:pt x="222" y="2202"/>
                  <a:pt x="189" y="2222"/>
                  <a:pt x="152" y="2222"/>
                </a:cubicBezTo>
                <a:lnTo>
                  <a:pt x="150" y="2222"/>
                </a:lnTo>
                <a:lnTo>
                  <a:pt x="245" y="2145"/>
                </a:lnTo>
                <a:lnTo>
                  <a:pt x="244" y="2150"/>
                </a:lnTo>
                <a:lnTo>
                  <a:pt x="245" y="2131"/>
                </a:lnTo>
                <a:lnTo>
                  <a:pt x="245" y="2135"/>
                </a:lnTo>
                <a:cubicBezTo>
                  <a:pt x="245" y="2188"/>
                  <a:pt x="202" y="2231"/>
                  <a:pt x="149" y="2231"/>
                </a:cubicBezTo>
                <a:lnTo>
                  <a:pt x="146" y="2231"/>
                </a:lnTo>
                <a:cubicBezTo>
                  <a:pt x="93" y="2231"/>
                  <a:pt x="50" y="2188"/>
                  <a:pt x="50" y="2135"/>
                </a:cubicBezTo>
                <a:lnTo>
                  <a:pt x="50" y="2130"/>
                </a:lnTo>
                <a:lnTo>
                  <a:pt x="50" y="2126"/>
                </a:lnTo>
                <a:lnTo>
                  <a:pt x="238" y="2157"/>
                </a:lnTo>
                <a:lnTo>
                  <a:pt x="235" y="2166"/>
                </a:lnTo>
                <a:lnTo>
                  <a:pt x="239" y="2135"/>
                </a:lnTo>
                <a:lnTo>
                  <a:pt x="239" y="2146"/>
                </a:lnTo>
                <a:lnTo>
                  <a:pt x="239" y="2154"/>
                </a:lnTo>
                <a:lnTo>
                  <a:pt x="47" y="2154"/>
                </a:lnTo>
                <a:lnTo>
                  <a:pt x="47" y="2150"/>
                </a:lnTo>
                <a:lnTo>
                  <a:pt x="47" y="2145"/>
                </a:lnTo>
                <a:cubicBezTo>
                  <a:pt x="47" y="2097"/>
                  <a:pt x="84" y="2056"/>
                  <a:pt x="132" y="2050"/>
                </a:cubicBezTo>
                <a:cubicBezTo>
                  <a:pt x="180" y="2044"/>
                  <a:pt x="225" y="2075"/>
                  <a:pt x="237" y="2122"/>
                </a:cubicBezTo>
                <a:lnTo>
                  <a:pt x="238" y="2126"/>
                </a:lnTo>
                <a:cubicBezTo>
                  <a:pt x="240" y="2134"/>
                  <a:pt x="240" y="2142"/>
                  <a:pt x="240" y="2149"/>
                </a:cubicBezTo>
                <a:lnTo>
                  <a:pt x="240" y="2154"/>
                </a:lnTo>
                <a:cubicBezTo>
                  <a:pt x="240" y="2207"/>
                  <a:pt x="197" y="2250"/>
                  <a:pt x="144" y="2250"/>
                </a:cubicBezTo>
                <a:lnTo>
                  <a:pt x="141" y="2250"/>
                </a:lnTo>
                <a:lnTo>
                  <a:pt x="141" y="2058"/>
                </a:lnTo>
                <a:lnTo>
                  <a:pt x="143" y="2058"/>
                </a:lnTo>
                <a:cubicBezTo>
                  <a:pt x="171" y="2058"/>
                  <a:pt x="196" y="2070"/>
                  <a:pt x="215" y="2090"/>
                </a:cubicBezTo>
                <a:cubicBezTo>
                  <a:pt x="233" y="2110"/>
                  <a:pt x="242" y="2137"/>
                  <a:pt x="239" y="2164"/>
                </a:cubicBezTo>
                <a:lnTo>
                  <a:pt x="238" y="2164"/>
                </a:lnTo>
                <a:lnTo>
                  <a:pt x="238" y="2173"/>
                </a:lnTo>
                <a:cubicBezTo>
                  <a:pt x="238" y="2226"/>
                  <a:pt x="195" y="2269"/>
                  <a:pt x="142" y="2269"/>
                </a:cubicBezTo>
                <a:lnTo>
                  <a:pt x="141" y="2269"/>
                </a:lnTo>
                <a:lnTo>
                  <a:pt x="236" y="2155"/>
                </a:lnTo>
                <a:lnTo>
                  <a:pt x="239" y="2173"/>
                </a:lnTo>
                <a:lnTo>
                  <a:pt x="240" y="2182"/>
                </a:lnTo>
                <a:lnTo>
                  <a:pt x="48" y="2192"/>
                </a:lnTo>
                <a:lnTo>
                  <a:pt x="48" y="2189"/>
                </a:lnTo>
                <a:lnTo>
                  <a:pt x="50" y="2205"/>
                </a:lnTo>
                <a:lnTo>
                  <a:pt x="49" y="2199"/>
                </a:lnTo>
                <a:cubicBezTo>
                  <a:pt x="48" y="2194"/>
                  <a:pt x="47" y="2189"/>
                  <a:pt x="47" y="2183"/>
                </a:cubicBezTo>
                <a:lnTo>
                  <a:pt x="47" y="2176"/>
                </a:lnTo>
                <a:lnTo>
                  <a:pt x="47" y="2173"/>
                </a:lnTo>
                <a:lnTo>
                  <a:pt x="239" y="2173"/>
                </a:lnTo>
                <a:lnTo>
                  <a:pt x="239" y="2189"/>
                </a:lnTo>
                <a:lnTo>
                  <a:pt x="238" y="2194"/>
                </a:lnTo>
                <a:lnTo>
                  <a:pt x="237" y="2209"/>
                </a:lnTo>
                <a:lnTo>
                  <a:pt x="141" y="2106"/>
                </a:lnTo>
                <a:lnTo>
                  <a:pt x="142" y="2106"/>
                </a:lnTo>
                <a:lnTo>
                  <a:pt x="143" y="2106"/>
                </a:lnTo>
                <a:cubicBezTo>
                  <a:pt x="193" y="2106"/>
                  <a:pt x="235" y="2144"/>
                  <a:pt x="239" y="2194"/>
                </a:cubicBezTo>
                <a:lnTo>
                  <a:pt x="240" y="2205"/>
                </a:lnTo>
                <a:cubicBezTo>
                  <a:pt x="241" y="2212"/>
                  <a:pt x="241" y="2219"/>
                  <a:pt x="240" y="2225"/>
                </a:cubicBezTo>
                <a:lnTo>
                  <a:pt x="239" y="2233"/>
                </a:lnTo>
                <a:cubicBezTo>
                  <a:pt x="232" y="2284"/>
                  <a:pt x="188" y="2320"/>
                  <a:pt x="138" y="2317"/>
                </a:cubicBezTo>
                <a:cubicBezTo>
                  <a:pt x="87" y="2314"/>
                  <a:pt x="47" y="2272"/>
                  <a:pt x="47" y="2221"/>
                </a:cubicBezTo>
                <a:lnTo>
                  <a:pt x="47" y="2213"/>
                </a:lnTo>
                <a:lnTo>
                  <a:pt x="47" y="2202"/>
                </a:lnTo>
                <a:lnTo>
                  <a:pt x="143" y="2298"/>
                </a:lnTo>
                <a:lnTo>
                  <a:pt x="142" y="2298"/>
                </a:lnTo>
                <a:lnTo>
                  <a:pt x="237" y="2184"/>
                </a:lnTo>
                <a:lnTo>
                  <a:pt x="237" y="2184"/>
                </a:lnTo>
                <a:lnTo>
                  <a:pt x="238" y="2188"/>
                </a:lnTo>
                <a:cubicBezTo>
                  <a:pt x="245" y="2217"/>
                  <a:pt x="238" y="2247"/>
                  <a:pt x="220" y="2271"/>
                </a:cubicBezTo>
                <a:cubicBezTo>
                  <a:pt x="202" y="2294"/>
                  <a:pt x="174" y="2307"/>
                  <a:pt x="144" y="2307"/>
                </a:cubicBezTo>
                <a:lnTo>
                  <a:pt x="143" y="2307"/>
                </a:lnTo>
                <a:lnTo>
                  <a:pt x="143" y="2115"/>
                </a:lnTo>
                <a:lnTo>
                  <a:pt x="145" y="2115"/>
                </a:lnTo>
                <a:cubicBezTo>
                  <a:pt x="172" y="2115"/>
                  <a:pt x="197" y="2126"/>
                  <a:pt x="216" y="2146"/>
                </a:cubicBezTo>
                <a:cubicBezTo>
                  <a:pt x="234" y="2165"/>
                  <a:pt x="243" y="2191"/>
                  <a:pt x="241" y="2218"/>
                </a:cubicBezTo>
                <a:lnTo>
                  <a:pt x="240" y="2233"/>
                </a:lnTo>
                <a:lnTo>
                  <a:pt x="239" y="2247"/>
                </a:lnTo>
                <a:cubicBezTo>
                  <a:pt x="236" y="2298"/>
                  <a:pt x="194" y="2336"/>
                  <a:pt x="143" y="2336"/>
                </a:cubicBezTo>
                <a:lnTo>
                  <a:pt x="142" y="2336"/>
                </a:lnTo>
                <a:lnTo>
                  <a:pt x="142" y="2144"/>
                </a:lnTo>
                <a:lnTo>
                  <a:pt x="143" y="2144"/>
                </a:lnTo>
                <a:cubicBezTo>
                  <a:pt x="189" y="2144"/>
                  <a:pt x="229" y="2177"/>
                  <a:pt x="238" y="2222"/>
                </a:cubicBezTo>
                <a:lnTo>
                  <a:pt x="238" y="2222"/>
                </a:lnTo>
                <a:lnTo>
                  <a:pt x="239" y="2226"/>
                </a:lnTo>
                <a:cubicBezTo>
                  <a:pt x="246" y="2255"/>
                  <a:pt x="239" y="2285"/>
                  <a:pt x="221" y="2309"/>
                </a:cubicBezTo>
                <a:cubicBezTo>
                  <a:pt x="203" y="2332"/>
                  <a:pt x="175" y="2345"/>
                  <a:pt x="145" y="2345"/>
                </a:cubicBezTo>
                <a:lnTo>
                  <a:pt x="143" y="2345"/>
                </a:lnTo>
                <a:cubicBezTo>
                  <a:pt x="90" y="2345"/>
                  <a:pt x="47" y="2302"/>
                  <a:pt x="47" y="2249"/>
                </a:cubicBezTo>
                <a:lnTo>
                  <a:pt x="47" y="2244"/>
                </a:lnTo>
                <a:lnTo>
                  <a:pt x="47" y="2240"/>
                </a:lnTo>
                <a:lnTo>
                  <a:pt x="239" y="2240"/>
                </a:lnTo>
                <a:lnTo>
                  <a:pt x="239" y="2243"/>
                </a:lnTo>
                <a:cubicBezTo>
                  <a:pt x="239" y="2249"/>
                  <a:pt x="239" y="2254"/>
                  <a:pt x="238" y="2259"/>
                </a:cubicBezTo>
                <a:lnTo>
                  <a:pt x="237" y="2265"/>
                </a:lnTo>
                <a:lnTo>
                  <a:pt x="238" y="2249"/>
                </a:lnTo>
                <a:lnTo>
                  <a:pt x="238" y="2259"/>
                </a:lnTo>
                <a:lnTo>
                  <a:pt x="142" y="2163"/>
                </a:lnTo>
                <a:lnTo>
                  <a:pt x="143" y="2163"/>
                </a:lnTo>
                <a:cubicBezTo>
                  <a:pt x="173" y="2163"/>
                  <a:pt x="200" y="2177"/>
                  <a:pt x="218" y="2199"/>
                </a:cubicBezTo>
                <a:cubicBezTo>
                  <a:pt x="237" y="2222"/>
                  <a:pt x="243" y="2252"/>
                  <a:pt x="237" y="2280"/>
                </a:cubicBezTo>
                <a:lnTo>
                  <a:pt x="235" y="2289"/>
                </a:lnTo>
                <a:lnTo>
                  <a:pt x="237" y="2259"/>
                </a:lnTo>
                <a:lnTo>
                  <a:pt x="238" y="2269"/>
                </a:lnTo>
                <a:lnTo>
                  <a:pt x="142" y="2182"/>
                </a:lnTo>
                <a:lnTo>
                  <a:pt x="143" y="2182"/>
                </a:lnTo>
                <a:lnTo>
                  <a:pt x="143" y="2374"/>
                </a:lnTo>
                <a:lnTo>
                  <a:pt x="142" y="2374"/>
                </a:lnTo>
                <a:lnTo>
                  <a:pt x="142" y="2182"/>
                </a:lnTo>
                <a:lnTo>
                  <a:pt x="143" y="2182"/>
                </a:lnTo>
                <a:cubicBezTo>
                  <a:pt x="196" y="2182"/>
                  <a:pt x="239" y="2225"/>
                  <a:pt x="239" y="2278"/>
                </a:cubicBezTo>
                <a:lnTo>
                  <a:pt x="239" y="2283"/>
                </a:lnTo>
                <a:lnTo>
                  <a:pt x="239" y="2287"/>
                </a:lnTo>
                <a:lnTo>
                  <a:pt x="47" y="2287"/>
                </a:lnTo>
                <a:lnTo>
                  <a:pt x="47" y="2283"/>
                </a:lnTo>
                <a:lnTo>
                  <a:pt x="47" y="2278"/>
                </a:lnTo>
                <a:lnTo>
                  <a:pt x="239" y="2278"/>
                </a:lnTo>
                <a:lnTo>
                  <a:pt x="239" y="2281"/>
                </a:lnTo>
                <a:cubicBezTo>
                  <a:pt x="239" y="2287"/>
                  <a:pt x="239" y="2292"/>
                  <a:pt x="238" y="2297"/>
                </a:cubicBezTo>
                <a:lnTo>
                  <a:pt x="237" y="2303"/>
                </a:lnTo>
                <a:lnTo>
                  <a:pt x="238" y="2278"/>
                </a:lnTo>
                <a:lnTo>
                  <a:pt x="239" y="2297"/>
                </a:lnTo>
                <a:lnTo>
                  <a:pt x="239" y="2316"/>
                </a:lnTo>
                <a:lnTo>
                  <a:pt x="238" y="2316"/>
                </a:lnTo>
                <a:lnTo>
                  <a:pt x="238" y="2325"/>
                </a:lnTo>
                <a:lnTo>
                  <a:pt x="49" y="2302"/>
                </a:lnTo>
                <a:lnTo>
                  <a:pt x="50" y="2298"/>
                </a:lnTo>
                <a:lnTo>
                  <a:pt x="47" y="2321"/>
                </a:lnTo>
                <a:lnTo>
                  <a:pt x="47" y="2316"/>
                </a:lnTo>
                <a:cubicBezTo>
                  <a:pt x="47" y="2263"/>
                  <a:pt x="90" y="2220"/>
                  <a:pt x="143" y="2220"/>
                </a:cubicBezTo>
                <a:lnTo>
                  <a:pt x="145" y="2220"/>
                </a:lnTo>
                <a:lnTo>
                  <a:pt x="145" y="2412"/>
                </a:lnTo>
                <a:lnTo>
                  <a:pt x="143" y="2412"/>
                </a:lnTo>
                <a:lnTo>
                  <a:pt x="239" y="2326"/>
                </a:lnTo>
                <a:lnTo>
                  <a:pt x="238" y="2337"/>
                </a:lnTo>
                <a:lnTo>
                  <a:pt x="237" y="2346"/>
                </a:lnTo>
                <a:lnTo>
                  <a:pt x="52" y="2300"/>
                </a:lnTo>
                <a:lnTo>
                  <a:pt x="54" y="2295"/>
                </a:lnTo>
                <a:lnTo>
                  <a:pt x="49" y="2312"/>
                </a:lnTo>
                <a:lnTo>
                  <a:pt x="50" y="2307"/>
                </a:lnTo>
                <a:lnTo>
                  <a:pt x="224" y="2379"/>
                </a:lnTo>
                <a:lnTo>
                  <a:pt x="222" y="2382"/>
                </a:lnTo>
                <a:lnTo>
                  <a:pt x="235" y="2355"/>
                </a:lnTo>
                <a:lnTo>
                  <a:pt x="233" y="2362"/>
                </a:lnTo>
                <a:lnTo>
                  <a:pt x="236" y="2327"/>
                </a:lnTo>
                <a:lnTo>
                  <a:pt x="237" y="2347"/>
                </a:lnTo>
                <a:lnTo>
                  <a:pt x="237" y="2354"/>
                </a:lnTo>
                <a:lnTo>
                  <a:pt x="45" y="2354"/>
                </a:lnTo>
                <a:lnTo>
                  <a:pt x="45" y="2349"/>
                </a:lnTo>
                <a:lnTo>
                  <a:pt x="45" y="2340"/>
                </a:lnTo>
                <a:lnTo>
                  <a:pt x="45" y="2330"/>
                </a:lnTo>
                <a:lnTo>
                  <a:pt x="45" y="2325"/>
                </a:lnTo>
                <a:lnTo>
                  <a:pt x="227" y="2368"/>
                </a:lnTo>
                <a:lnTo>
                  <a:pt x="226" y="2370"/>
                </a:lnTo>
                <a:lnTo>
                  <a:pt x="235" y="2343"/>
                </a:lnTo>
                <a:lnTo>
                  <a:pt x="235" y="2342"/>
                </a:lnTo>
                <a:lnTo>
                  <a:pt x="234" y="2353"/>
                </a:lnTo>
                <a:cubicBezTo>
                  <a:pt x="230" y="2403"/>
                  <a:pt x="188" y="2440"/>
                  <a:pt x="138" y="2440"/>
                </a:cubicBezTo>
                <a:lnTo>
                  <a:pt x="137" y="2440"/>
                </a:lnTo>
                <a:lnTo>
                  <a:pt x="232" y="2360"/>
                </a:lnTo>
                <a:lnTo>
                  <a:pt x="230" y="2374"/>
                </a:lnTo>
                <a:lnTo>
                  <a:pt x="229" y="2378"/>
                </a:lnTo>
                <a:cubicBezTo>
                  <a:pt x="217" y="2425"/>
                  <a:pt x="172" y="2456"/>
                  <a:pt x="124" y="2450"/>
                </a:cubicBezTo>
                <a:cubicBezTo>
                  <a:pt x="76" y="2444"/>
                  <a:pt x="39" y="2403"/>
                  <a:pt x="39" y="2354"/>
                </a:cubicBezTo>
                <a:lnTo>
                  <a:pt x="39" y="2349"/>
                </a:lnTo>
                <a:lnTo>
                  <a:pt x="39" y="2344"/>
                </a:lnTo>
                <a:lnTo>
                  <a:pt x="229" y="2368"/>
                </a:lnTo>
                <a:lnTo>
                  <a:pt x="228" y="2372"/>
                </a:lnTo>
                <a:lnTo>
                  <a:pt x="230" y="2348"/>
                </a:lnTo>
                <a:lnTo>
                  <a:pt x="230" y="2354"/>
                </a:lnTo>
                <a:lnTo>
                  <a:pt x="229" y="2339"/>
                </a:lnTo>
                <a:lnTo>
                  <a:pt x="230" y="2345"/>
                </a:lnTo>
                <a:cubicBezTo>
                  <a:pt x="231" y="2350"/>
                  <a:pt x="231" y="2355"/>
                  <a:pt x="231" y="2360"/>
                </a:cubicBezTo>
                <a:lnTo>
                  <a:pt x="231" y="2363"/>
                </a:lnTo>
                <a:lnTo>
                  <a:pt x="39" y="2363"/>
                </a:lnTo>
                <a:lnTo>
                  <a:pt x="39" y="2360"/>
                </a:lnTo>
                <a:lnTo>
                  <a:pt x="39" y="2354"/>
                </a:lnTo>
                <a:lnTo>
                  <a:pt x="39" y="2347"/>
                </a:lnTo>
                <a:lnTo>
                  <a:pt x="44" y="2378"/>
                </a:lnTo>
                <a:lnTo>
                  <a:pt x="43" y="2375"/>
                </a:lnTo>
                <a:lnTo>
                  <a:pt x="230" y="2344"/>
                </a:lnTo>
                <a:lnTo>
                  <a:pt x="230" y="2349"/>
                </a:lnTo>
                <a:lnTo>
                  <a:pt x="230" y="2358"/>
                </a:lnTo>
                <a:lnTo>
                  <a:pt x="230" y="2373"/>
                </a:lnTo>
                <a:cubicBezTo>
                  <a:pt x="230" y="2426"/>
                  <a:pt x="187" y="2469"/>
                  <a:pt x="134" y="2469"/>
                </a:cubicBezTo>
                <a:lnTo>
                  <a:pt x="133" y="2469"/>
                </a:lnTo>
                <a:lnTo>
                  <a:pt x="133" y="2277"/>
                </a:lnTo>
                <a:lnTo>
                  <a:pt x="134" y="2277"/>
                </a:lnTo>
                <a:lnTo>
                  <a:pt x="134" y="2469"/>
                </a:lnTo>
                <a:lnTo>
                  <a:pt x="130" y="2469"/>
                </a:lnTo>
                <a:cubicBezTo>
                  <a:pt x="103" y="2469"/>
                  <a:pt x="78" y="2458"/>
                  <a:pt x="60" y="2438"/>
                </a:cubicBezTo>
                <a:cubicBezTo>
                  <a:pt x="41" y="2418"/>
                  <a:pt x="32" y="2392"/>
                  <a:pt x="35" y="2365"/>
                </a:cubicBezTo>
                <a:lnTo>
                  <a:pt x="37" y="2347"/>
                </a:lnTo>
                <a:lnTo>
                  <a:pt x="38" y="2341"/>
                </a:lnTo>
                <a:lnTo>
                  <a:pt x="36" y="2356"/>
                </a:lnTo>
                <a:lnTo>
                  <a:pt x="36" y="2354"/>
                </a:lnTo>
                <a:lnTo>
                  <a:pt x="228" y="2354"/>
                </a:lnTo>
                <a:lnTo>
                  <a:pt x="228" y="2358"/>
                </a:lnTo>
                <a:cubicBezTo>
                  <a:pt x="228" y="2366"/>
                  <a:pt x="228" y="2374"/>
                  <a:pt x="226" y="2382"/>
                </a:cubicBezTo>
                <a:lnTo>
                  <a:pt x="226" y="2378"/>
                </a:lnTo>
                <a:lnTo>
                  <a:pt x="224" y="2394"/>
                </a:lnTo>
                <a:cubicBezTo>
                  <a:pt x="223" y="2403"/>
                  <a:pt x="221" y="2411"/>
                  <a:pt x="218" y="2418"/>
                </a:cubicBezTo>
                <a:lnTo>
                  <a:pt x="214" y="2428"/>
                </a:lnTo>
                <a:lnTo>
                  <a:pt x="124" y="2296"/>
                </a:lnTo>
                <a:lnTo>
                  <a:pt x="125" y="2296"/>
                </a:lnTo>
                <a:lnTo>
                  <a:pt x="125" y="2488"/>
                </a:lnTo>
                <a:lnTo>
                  <a:pt x="123" y="2488"/>
                </a:lnTo>
                <a:cubicBezTo>
                  <a:pt x="78" y="2488"/>
                  <a:pt x="38" y="2456"/>
                  <a:pt x="29" y="2411"/>
                </a:cubicBezTo>
                <a:lnTo>
                  <a:pt x="27" y="2401"/>
                </a:lnTo>
                <a:lnTo>
                  <a:pt x="25" y="2389"/>
                </a:lnTo>
                <a:lnTo>
                  <a:pt x="25" y="2385"/>
                </a:lnTo>
                <a:lnTo>
                  <a:pt x="24" y="2379"/>
                </a:lnTo>
                <a:lnTo>
                  <a:pt x="118" y="2459"/>
                </a:lnTo>
                <a:lnTo>
                  <a:pt x="117" y="2459"/>
                </a:lnTo>
                <a:lnTo>
                  <a:pt x="213" y="2363"/>
                </a:lnTo>
                <a:lnTo>
                  <a:pt x="213" y="2369"/>
                </a:lnTo>
                <a:lnTo>
                  <a:pt x="214" y="2392"/>
                </a:lnTo>
                <a:lnTo>
                  <a:pt x="214" y="2410"/>
                </a:lnTo>
                <a:lnTo>
                  <a:pt x="214" y="2420"/>
                </a:lnTo>
                <a:cubicBezTo>
                  <a:pt x="214" y="2446"/>
                  <a:pt x="204" y="2470"/>
                  <a:pt x="186" y="2488"/>
                </a:cubicBezTo>
                <a:lnTo>
                  <a:pt x="185" y="2489"/>
                </a:lnTo>
                <a:cubicBezTo>
                  <a:pt x="160" y="2515"/>
                  <a:pt x="122" y="2524"/>
                  <a:pt x="88" y="2513"/>
                </a:cubicBezTo>
                <a:cubicBezTo>
                  <a:pt x="54" y="2502"/>
                  <a:pt x="29" y="2473"/>
                  <a:pt x="23" y="2437"/>
                </a:cubicBezTo>
                <a:lnTo>
                  <a:pt x="21" y="2427"/>
                </a:lnTo>
                <a:lnTo>
                  <a:pt x="19" y="2407"/>
                </a:lnTo>
                <a:lnTo>
                  <a:pt x="19" y="2401"/>
                </a:lnTo>
                <a:lnTo>
                  <a:pt x="115" y="2497"/>
                </a:lnTo>
                <a:lnTo>
                  <a:pt x="113" y="2497"/>
                </a:lnTo>
                <a:lnTo>
                  <a:pt x="209" y="2414"/>
                </a:lnTo>
                <a:lnTo>
                  <a:pt x="207" y="2416"/>
                </a:lnTo>
                <a:lnTo>
                  <a:pt x="207" y="2425"/>
                </a:lnTo>
                <a:lnTo>
                  <a:pt x="207" y="2430"/>
                </a:lnTo>
                <a:lnTo>
                  <a:pt x="26" y="2388"/>
                </a:lnTo>
                <a:lnTo>
                  <a:pt x="27" y="2386"/>
                </a:lnTo>
                <a:lnTo>
                  <a:pt x="17" y="2417"/>
                </a:lnTo>
                <a:lnTo>
                  <a:pt x="18" y="2409"/>
                </a:lnTo>
                <a:lnTo>
                  <a:pt x="30" y="2467"/>
                </a:lnTo>
                <a:lnTo>
                  <a:pt x="25" y="2458"/>
                </a:lnTo>
                <a:lnTo>
                  <a:pt x="204" y="2411"/>
                </a:lnTo>
                <a:lnTo>
                  <a:pt x="204" y="2432"/>
                </a:lnTo>
                <a:lnTo>
                  <a:pt x="203" y="2446"/>
                </a:lnTo>
                <a:cubicBezTo>
                  <a:pt x="200" y="2497"/>
                  <a:pt x="158" y="2535"/>
                  <a:pt x="107" y="2535"/>
                </a:cubicBezTo>
                <a:lnTo>
                  <a:pt x="106" y="2535"/>
                </a:lnTo>
                <a:lnTo>
                  <a:pt x="105" y="2535"/>
                </a:lnTo>
                <a:lnTo>
                  <a:pt x="200" y="2458"/>
                </a:lnTo>
                <a:lnTo>
                  <a:pt x="198" y="2468"/>
                </a:lnTo>
                <a:lnTo>
                  <a:pt x="198" y="2434"/>
                </a:lnTo>
                <a:lnTo>
                  <a:pt x="199" y="2440"/>
                </a:lnTo>
                <a:lnTo>
                  <a:pt x="196" y="2425"/>
                </a:lnTo>
                <a:lnTo>
                  <a:pt x="197" y="2428"/>
                </a:lnTo>
                <a:lnTo>
                  <a:pt x="9" y="2458"/>
                </a:lnTo>
                <a:lnTo>
                  <a:pt x="9" y="2454"/>
                </a:lnTo>
                <a:lnTo>
                  <a:pt x="11" y="2473"/>
                </a:lnTo>
                <a:lnTo>
                  <a:pt x="10" y="2468"/>
                </a:lnTo>
                <a:cubicBezTo>
                  <a:pt x="0" y="2417"/>
                  <a:pt x="33" y="2367"/>
                  <a:pt x="83" y="2356"/>
                </a:cubicBezTo>
                <a:cubicBezTo>
                  <a:pt x="134" y="2344"/>
                  <a:pt x="185" y="2376"/>
                  <a:pt x="198" y="2426"/>
                </a:cubicBezTo>
                <a:lnTo>
                  <a:pt x="200" y="2435"/>
                </a:lnTo>
                <a:lnTo>
                  <a:pt x="201" y="2440"/>
                </a:lnTo>
                <a:cubicBezTo>
                  <a:pt x="206" y="2468"/>
                  <a:pt x="199" y="2497"/>
                  <a:pt x="181" y="2519"/>
                </a:cubicBezTo>
                <a:cubicBezTo>
                  <a:pt x="162" y="2542"/>
                  <a:pt x="135" y="2554"/>
                  <a:pt x="106" y="2554"/>
                </a:cubicBezTo>
                <a:lnTo>
                  <a:pt x="104" y="2554"/>
                </a:lnTo>
                <a:cubicBezTo>
                  <a:pt x="76" y="2554"/>
                  <a:pt x="49" y="2542"/>
                  <a:pt x="31" y="2521"/>
                </a:cubicBezTo>
                <a:cubicBezTo>
                  <a:pt x="13" y="2499"/>
                  <a:pt x="5" y="2471"/>
                  <a:pt x="10" y="2443"/>
                </a:cubicBezTo>
                <a:lnTo>
                  <a:pt x="11" y="2437"/>
                </a:lnTo>
                <a:lnTo>
                  <a:pt x="9" y="2452"/>
                </a:lnTo>
                <a:lnTo>
                  <a:pt x="9" y="2449"/>
                </a:lnTo>
                <a:lnTo>
                  <a:pt x="199" y="2470"/>
                </a:lnTo>
                <a:lnTo>
                  <a:pt x="199" y="2468"/>
                </a:lnTo>
                <a:lnTo>
                  <a:pt x="198" y="2478"/>
                </a:lnTo>
                <a:lnTo>
                  <a:pt x="8" y="2450"/>
                </a:lnTo>
                <a:lnTo>
                  <a:pt x="9" y="2445"/>
                </a:lnTo>
                <a:cubicBezTo>
                  <a:pt x="10" y="2439"/>
                  <a:pt x="12" y="2433"/>
                  <a:pt x="14" y="2428"/>
                </a:cubicBezTo>
                <a:lnTo>
                  <a:pt x="16" y="2423"/>
                </a:lnTo>
                <a:cubicBezTo>
                  <a:pt x="34" y="2378"/>
                  <a:pt x="82" y="2354"/>
                  <a:pt x="128" y="2365"/>
                </a:cubicBezTo>
                <a:cubicBezTo>
                  <a:pt x="175" y="2377"/>
                  <a:pt x="206" y="2420"/>
                  <a:pt x="201" y="2468"/>
                </a:cubicBezTo>
                <a:lnTo>
                  <a:pt x="200" y="2479"/>
                </a:lnTo>
                <a:lnTo>
                  <a:pt x="199" y="2488"/>
                </a:lnTo>
                <a:lnTo>
                  <a:pt x="10" y="2454"/>
                </a:lnTo>
                <a:lnTo>
                  <a:pt x="10" y="2455"/>
                </a:lnTo>
                <a:lnTo>
                  <a:pt x="11" y="2450"/>
                </a:lnTo>
                <a:cubicBezTo>
                  <a:pt x="21" y="2401"/>
                  <a:pt x="66" y="2368"/>
                  <a:pt x="115" y="2373"/>
                </a:cubicBezTo>
                <a:cubicBezTo>
                  <a:pt x="164" y="2378"/>
                  <a:pt x="201" y="2419"/>
                  <a:pt x="201" y="2468"/>
                </a:cubicBezTo>
                <a:lnTo>
                  <a:pt x="201" y="2477"/>
                </a:lnTo>
                <a:lnTo>
                  <a:pt x="201" y="2487"/>
                </a:lnTo>
                <a:lnTo>
                  <a:pt x="105" y="2391"/>
                </a:lnTo>
                <a:lnTo>
                  <a:pt x="106" y="2391"/>
                </a:lnTo>
                <a:lnTo>
                  <a:pt x="106" y="2583"/>
                </a:lnTo>
                <a:lnTo>
                  <a:pt x="103" y="2583"/>
                </a:lnTo>
                <a:cubicBezTo>
                  <a:pt x="76" y="2583"/>
                  <a:pt x="49" y="2571"/>
                  <a:pt x="31" y="2550"/>
                </a:cubicBezTo>
                <a:cubicBezTo>
                  <a:pt x="13" y="2529"/>
                  <a:pt x="4" y="2501"/>
                  <a:pt x="8" y="2474"/>
                </a:cubicBezTo>
                <a:lnTo>
                  <a:pt x="9" y="2467"/>
                </a:lnTo>
                <a:cubicBezTo>
                  <a:pt x="10" y="2461"/>
                  <a:pt x="12" y="2456"/>
                  <a:pt x="13" y="2450"/>
                </a:cubicBezTo>
                <a:lnTo>
                  <a:pt x="14" y="2447"/>
                </a:lnTo>
                <a:cubicBezTo>
                  <a:pt x="29" y="2402"/>
                  <a:pt x="74" y="2375"/>
                  <a:pt x="121" y="2383"/>
                </a:cubicBezTo>
                <a:cubicBezTo>
                  <a:pt x="167" y="2390"/>
                  <a:pt x="201" y="2430"/>
                  <a:pt x="201" y="2477"/>
                </a:cubicBezTo>
                <a:lnTo>
                  <a:pt x="201" y="2491"/>
                </a:lnTo>
                <a:lnTo>
                  <a:pt x="201" y="2506"/>
                </a:lnTo>
                <a:lnTo>
                  <a:pt x="9" y="2506"/>
                </a:lnTo>
                <a:lnTo>
                  <a:pt x="9" y="2495"/>
                </a:lnTo>
                <a:lnTo>
                  <a:pt x="9" y="2487"/>
                </a:lnTo>
                <a:lnTo>
                  <a:pt x="201" y="2487"/>
                </a:lnTo>
                <a:lnTo>
                  <a:pt x="201" y="2504"/>
                </a:lnTo>
                <a:lnTo>
                  <a:pt x="200" y="2515"/>
                </a:lnTo>
                <a:lnTo>
                  <a:pt x="198" y="2486"/>
                </a:lnTo>
                <a:lnTo>
                  <a:pt x="200" y="2495"/>
                </a:lnTo>
                <a:cubicBezTo>
                  <a:pt x="212" y="2546"/>
                  <a:pt x="179" y="2598"/>
                  <a:pt x="127" y="2609"/>
                </a:cubicBezTo>
                <a:cubicBezTo>
                  <a:pt x="76" y="2621"/>
                  <a:pt x="24" y="2588"/>
                  <a:pt x="13" y="253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22"/>
          <p:cNvSpPr>
            <a:spLocks/>
          </p:cNvSpPr>
          <p:nvPr/>
        </p:nvSpPr>
        <p:spPr bwMode="auto">
          <a:xfrm>
            <a:off x="1997075" y="3322638"/>
            <a:ext cx="90487" cy="357188"/>
          </a:xfrm>
          <a:custGeom>
            <a:avLst/>
            <a:gdLst>
              <a:gd name="T0" fmla="*/ 18 w 624"/>
              <a:gd name="T1" fmla="*/ 2274 h 2489"/>
              <a:gd name="T2" fmla="*/ 47 w 624"/>
              <a:gd name="T3" fmla="*/ 2216 h 2489"/>
              <a:gd name="T4" fmla="*/ 50 w 624"/>
              <a:gd name="T5" fmla="*/ 2139 h 2489"/>
              <a:gd name="T6" fmla="*/ 66 w 624"/>
              <a:gd name="T7" fmla="*/ 2078 h 2489"/>
              <a:gd name="T8" fmla="*/ 264 w 624"/>
              <a:gd name="T9" fmla="*/ 2021 h 2489"/>
              <a:gd name="T10" fmla="*/ 96 w 624"/>
              <a:gd name="T11" fmla="*/ 1892 h 2489"/>
              <a:gd name="T12" fmla="*/ 197 w 624"/>
              <a:gd name="T13" fmla="*/ 1951 h 2489"/>
              <a:gd name="T14" fmla="*/ 231 w 624"/>
              <a:gd name="T15" fmla="*/ 1846 h 2489"/>
              <a:gd name="T16" fmla="*/ 327 w 624"/>
              <a:gd name="T17" fmla="*/ 1703 h 2489"/>
              <a:gd name="T18" fmla="*/ 149 w 624"/>
              <a:gd name="T19" fmla="*/ 1651 h 2489"/>
              <a:gd name="T20" fmla="*/ 354 w 624"/>
              <a:gd name="T21" fmla="*/ 1528 h 2489"/>
              <a:gd name="T22" fmla="*/ 364 w 624"/>
              <a:gd name="T23" fmla="*/ 1468 h 2489"/>
              <a:gd name="T24" fmla="*/ 279 w 624"/>
              <a:gd name="T25" fmla="*/ 1302 h 2489"/>
              <a:gd name="T26" fmla="*/ 199 w 624"/>
              <a:gd name="T27" fmla="*/ 1366 h 2489"/>
              <a:gd name="T28" fmla="*/ 210 w 624"/>
              <a:gd name="T29" fmla="*/ 1294 h 2489"/>
              <a:gd name="T30" fmla="*/ 308 w 624"/>
              <a:gd name="T31" fmla="*/ 1342 h 2489"/>
              <a:gd name="T32" fmla="*/ 234 w 624"/>
              <a:gd name="T33" fmla="*/ 1140 h 2489"/>
              <a:gd name="T34" fmla="*/ 345 w 624"/>
              <a:gd name="T35" fmla="*/ 998 h 2489"/>
              <a:gd name="T36" fmla="*/ 438 w 624"/>
              <a:gd name="T37" fmla="*/ 1005 h 2489"/>
              <a:gd name="T38" fmla="*/ 366 w 624"/>
              <a:gd name="T39" fmla="*/ 865 h 2489"/>
              <a:gd name="T40" fmla="*/ 367 w 624"/>
              <a:gd name="T41" fmla="*/ 1019 h 2489"/>
              <a:gd name="T42" fmla="*/ 289 w 624"/>
              <a:gd name="T43" fmla="*/ 828 h 2489"/>
              <a:gd name="T44" fmla="*/ 299 w 624"/>
              <a:gd name="T45" fmla="*/ 761 h 2489"/>
              <a:gd name="T46" fmla="*/ 411 w 624"/>
              <a:gd name="T47" fmla="*/ 580 h 2489"/>
              <a:gd name="T48" fmla="*/ 438 w 624"/>
              <a:gd name="T49" fmla="*/ 532 h 2489"/>
              <a:gd name="T50" fmla="*/ 536 w 624"/>
              <a:gd name="T51" fmla="*/ 533 h 2489"/>
              <a:gd name="T52" fmla="*/ 542 w 624"/>
              <a:gd name="T53" fmla="*/ 455 h 2489"/>
              <a:gd name="T54" fmla="*/ 561 w 624"/>
              <a:gd name="T55" fmla="*/ 389 h 2489"/>
              <a:gd name="T56" fmla="*/ 573 w 624"/>
              <a:gd name="T57" fmla="*/ 352 h 2489"/>
              <a:gd name="T58" fmla="*/ 390 w 624"/>
              <a:gd name="T59" fmla="*/ 266 h 2489"/>
              <a:gd name="T60" fmla="*/ 609 w 624"/>
              <a:gd name="T61" fmla="*/ 182 h 2489"/>
              <a:gd name="T62" fmla="*/ 522 w 624"/>
              <a:gd name="T63" fmla="*/ 47 h 2489"/>
              <a:gd name="T64" fmla="*/ 429 w 624"/>
              <a:gd name="T65" fmla="*/ 108 h 2489"/>
              <a:gd name="T66" fmla="*/ 612 w 624"/>
              <a:gd name="T67" fmla="*/ 148 h 2489"/>
              <a:gd name="T68" fmla="*/ 420 w 624"/>
              <a:gd name="T69" fmla="*/ 186 h 2489"/>
              <a:gd name="T70" fmla="*/ 584 w 624"/>
              <a:gd name="T71" fmla="*/ 300 h 2489"/>
              <a:gd name="T72" fmla="*/ 478 w 624"/>
              <a:gd name="T73" fmla="*/ 486 h 2489"/>
              <a:gd name="T74" fmla="*/ 554 w 624"/>
              <a:gd name="T75" fmla="*/ 474 h 2489"/>
              <a:gd name="T76" fmla="*/ 438 w 624"/>
              <a:gd name="T77" fmla="*/ 620 h 2489"/>
              <a:gd name="T78" fmla="*/ 535 w 624"/>
              <a:gd name="T79" fmla="*/ 609 h 2489"/>
              <a:gd name="T80" fmla="*/ 349 w 624"/>
              <a:gd name="T81" fmla="*/ 730 h 2489"/>
              <a:gd name="T82" fmla="*/ 492 w 624"/>
              <a:gd name="T83" fmla="*/ 738 h 2489"/>
              <a:gd name="T84" fmla="*/ 289 w 624"/>
              <a:gd name="T85" fmla="*/ 844 h 2489"/>
              <a:gd name="T86" fmla="*/ 271 w 624"/>
              <a:gd name="T87" fmla="*/ 914 h 2489"/>
              <a:gd name="T88" fmla="*/ 272 w 624"/>
              <a:gd name="T89" fmla="*/ 1004 h 2489"/>
              <a:gd name="T90" fmla="*/ 442 w 624"/>
              <a:gd name="T91" fmla="*/ 1032 h 2489"/>
              <a:gd name="T92" fmla="*/ 437 w 624"/>
              <a:gd name="T93" fmla="*/ 1102 h 2489"/>
              <a:gd name="T94" fmla="*/ 228 w 624"/>
              <a:gd name="T95" fmla="*/ 1197 h 2489"/>
              <a:gd name="T96" fmla="*/ 405 w 624"/>
              <a:gd name="T97" fmla="*/ 1260 h 2489"/>
              <a:gd name="T98" fmla="*/ 208 w 624"/>
              <a:gd name="T99" fmla="*/ 1318 h 2489"/>
              <a:gd name="T100" fmla="*/ 189 w 624"/>
              <a:gd name="T101" fmla="*/ 1408 h 2489"/>
              <a:gd name="T102" fmla="*/ 176 w 624"/>
              <a:gd name="T103" fmla="*/ 1433 h 2489"/>
              <a:gd name="T104" fmla="*/ 365 w 624"/>
              <a:gd name="T105" fmla="*/ 1484 h 2489"/>
              <a:gd name="T106" fmla="*/ 145 w 624"/>
              <a:gd name="T107" fmla="*/ 1603 h 2489"/>
              <a:gd name="T108" fmla="*/ 217 w 624"/>
              <a:gd name="T109" fmla="*/ 1778 h 2489"/>
              <a:gd name="T110" fmla="*/ 230 w 624"/>
              <a:gd name="T111" fmla="*/ 1645 h 2489"/>
              <a:gd name="T112" fmla="*/ 296 w 624"/>
              <a:gd name="T113" fmla="*/ 1841 h 2489"/>
              <a:gd name="T114" fmla="*/ 286 w 624"/>
              <a:gd name="T115" fmla="*/ 1912 h 2489"/>
              <a:gd name="T116" fmla="*/ 274 w 624"/>
              <a:gd name="T117" fmla="*/ 1978 h 2489"/>
              <a:gd name="T118" fmla="*/ 259 w 624"/>
              <a:gd name="T119" fmla="*/ 2054 h 2489"/>
              <a:gd name="T120" fmla="*/ 241 w 624"/>
              <a:gd name="T121" fmla="*/ 2160 h 2489"/>
              <a:gd name="T122" fmla="*/ 47 w 624"/>
              <a:gd name="T123" fmla="*/ 2235 h 2489"/>
              <a:gd name="T124" fmla="*/ 202 w 624"/>
              <a:gd name="T125" fmla="*/ 2331 h 2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4" h="2489">
                <a:moveTo>
                  <a:pt x="8" y="2377"/>
                </a:moveTo>
                <a:lnTo>
                  <a:pt x="9" y="2368"/>
                </a:lnTo>
                <a:cubicBezTo>
                  <a:pt x="14" y="2321"/>
                  <a:pt x="53" y="2285"/>
                  <a:pt x="100" y="2283"/>
                </a:cubicBezTo>
                <a:cubicBezTo>
                  <a:pt x="148" y="2281"/>
                  <a:pt x="189" y="2313"/>
                  <a:pt x="199" y="2360"/>
                </a:cubicBezTo>
                <a:lnTo>
                  <a:pt x="200" y="2365"/>
                </a:lnTo>
                <a:cubicBezTo>
                  <a:pt x="201" y="2371"/>
                  <a:pt x="201" y="2377"/>
                  <a:pt x="201" y="2383"/>
                </a:cubicBezTo>
                <a:lnTo>
                  <a:pt x="201" y="2387"/>
                </a:lnTo>
                <a:cubicBezTo>
                  <a:pt x="201" y="2440"/>
                  <a:pt x="158" y="2483"/>
                  <a:pt x="105" y="2483"/>
                </a:cubicBezTo>
                <a:cubicBezTo>
                  <a:pt x="52" y="2483"/>
                  <a:pt x="9" y="2440"/>
                  <a:pt x="9" y="2387"/>
                </a:cubicBezTo>
                <a:lnTo>
                  <a:pt x="9" y="2377"/>
                </a:lnTo>
                <a:lnTo>
                  <a:pt x="9" y="2371"/>
                </a:lnTo>
                <a:lnTo>
                  <a:pt x="9" y="2368"/>
                </a:lnTo>
                <a:cubicBezTo>
                  <a:pt x="9" y="2315"/>
                  <a:pt x="52" y="2272"/>
                  <a:pt x="105" y="2272"/>
                </a:cubicBezTo>
                <a:cubicBezTo>
                  <a:pt x="158" y="2272"/>
                  <a:pt x="201" y="2315"/>
                  <a:pt x="201" y="2368"/>
                </a:cubicBezTo>
                <a:lnTo>
                  <a:pt x="201" y="2371"/>
                </a:lnTo>
                <a:lnTo>
                  <a:pt x="201" y="2378"/>
                </a:lnTo>
                <a:cubicBezTo>
                  <a:pt x="201" y="2383"/>
                  <a:pt x="201" y="2388"/>
                  <a:pt x="201" y="2392"/>
                </a:cubicBezTo>
                <a:lnTo>
                  <a:pt x="200" y="2399"/>
                </a:lnTo>
                <a:lnTo>
                  <a:pt x="200" y="2385"/>
                </a:lnTo>
                <a:lnTo>
                  <a:pt x="200" y="2387"/>
                </a:lnTo>
                <a:lnTo>
                  <a:pt x="11" y="2364"/>
                </a:lnTo>
                <a:lnTo>
                  <a:pt x="12" y="2360"/>
                </a:lnTo>
                <a:lnTo>
                  <a:pt x="9" y="2383"/>
                </a:lnTo>
                <a:lnTo>
                  <a:pt x="9" y="2375"/>
                </a:lnTo>
                <a:lnTo>
                  <a:pt x="11" y="2353"/>
                </a:lnTo>
                <a:lnTo>
                  <a:pt x="10" y="2352"/>
                </a:lnTo>
                <a:lnTo>
                  <a:pt x="15" y="2383"/>
                </a:lnTo>
                <a:lnTo>
                  <a:pt x="14" y="2380"/>
                </a:lnTo>
                <a:lnTo>
                  <a:pt x="201" y="2349"/>
                </a:lnTo>
                <a:lnTo>
                  <a:pt x="201" y="2354"/>
                </a:lnTo>
                <a:cubicBezTo>
                  <a:pt x="201" y="2361"/>
                  <a:pt x="201" y="2367"/>
                  <a:pt x="200" y="2373"/>
                </a:cubicBezTo>
                <a:lnTo>
                  <a:pt x="199" y="2378"/>
                </a:lnTo>
                <a:cubicBezTo>
                  <a:pt x="189" y="2427"/>
                  <a:pt x="144" y="2460"/>
                  <a:pt x="95" y="2455"/>
                </a:cubicBezTo>
                <a:cubicBezTo>
                  <a:pt x="46" y="2450"/>
                  <a:pt x="8" y="2409"/>
                  <a:pt x="8" y="2359"/>
                </a:cubicBezTo>
                <a:lnTo>
                  <a:pt x="8" y="2354"/>
                </a:lnTo>
                <a:lnTo>
                  <a:pt x="8" y="2349"/>
                </a:lnTo>
                <a:cubicBezTo>
                  <a:pt x="8" y="2296"/>
                  <a:pt x="51" y="2253"/>
                  <a:pt x="104" y="2253"/>
                </a:cubicBezTo>
                <a:cubicBezTo>
                  <a:pt x="157" y="2253"/>
                  <a:pt x="200" y="2296"/>
                  <a:pt x="200" y="2349"/>
                </a:cubicBezTo>
                <a:lnTo>
                  <a:pt x="200" y="2354"/>
                </a:lnTo>
                <a:lnTo>
                  <a:pt x="200" y="2359"/>
                </a:lnTo>
                <a:cubicBezTo>
                  <a:pt x="200" y="2412"/>
                  <a:pt x="157" y="2455"/>
                  <a:pt x="104" y="2455"/>
                </a:cubicBezTo>
                <a:cubicBezTo>
                  <a:pt x="51" y="2455"/>
                  <a:pt x="8" y="2412"/>
                  <a:pt x="8" y="2359"/>
                </a:cubicBezTo>
                <a:lnTo>
                  <a:pt x="8" y="2355"/>
                </a:lnTo>
                <a:lnTo>
                  <a:pt x="10" y="2371"/>
                </a:lnTo>
                <a:lnTo>
                  <a:pt x="9" y="2365"/>
                </a:lnTo>
                <a:cubicBezTo>
                  <a:pt x="4" y="2337"/>
                  <a:pt x="12" y="2309"/>
                  <a:pt x="30" y="2287"/>
                </a:cubicBezTo>
                <a:cubicBezTo>
                  <a:pt x="48" y="2266"/>
                  <a:pt x="75" y="2253"/>
                  <a:pt x="103" y="2253"/>
                </a:cubicBezTo>
                <a:lnTo>
                  <a:pt x="104" y="2253"/>
                </a:lnTo>
                <a:lnTo>
                  <a:pt x="8" y="2349"/>
                </a:lnTo>
                <a:lnTo>
                  <a:pt x="8" y="2339"/>
                </a:lnTo>
                <a:lnTo>
                  <a:pt x="8" y="2330"/>
                </a:lnTo>
                <a:cubicBezTo>
                  <a:pt x="8" y="2281"/>
                  <a:pt x="46" y="2240"/>
                  <a:pt x="95" y="2235"/>
                </a:cubicBezTo>
                <a:cubicBezTo>
                  <a:pt x="144" y="2230"/>
                  <a:pt x="189" y="2263"/>
                  <a:pt x="199" y="2312"/>
                </a:cubicBezTo>
                <a:lnTo>
                  <a:pt x="200" y="2317"/>
                </a:lnTo>
                <a:lnTo>
                  <a:pt x="201" y="2322"/>
                </a:lnTo>
                <a:lnTo>
                  <a:pt x="10" y="2340"/>
                </a:lnTo>
                <a:lnTo>
                  <a:pt x="10" y="2331"/>
                </a:lnTo>
                <a:lnTo>
                  <a:pt x="10" y="2320"/>
                </a:lnTo>
                <a:lnTo>
                  <a:pt x="10" y="2314"/>
                </a:lnTo>
                <a:lnTo>
                  <a:pt x="15" y="2345"/>
                </a:lnTo>
                <a:lnTo>
                  <a:pt x="14" y="2342"/>
                </a:lnTo>
                <a:lnTo>
                  <a:pt x="199" y="2288"/>
                </a:lnTo>
                <a:lnTo>
                  <a:pt x="200" y="2292"/>
                </a:lnTo>
                <a:cubicBezTo>
                  <a:pt x="202" y="2300"/>
                  <a:pt x="202" y="2308"/>
                  <a:pt x="202" y="2315"/>
                </a:cubicBezTo>
                <a:lnTo>
                  <a:pt x="202" y="2320"/>
                </a:lnTo>
                <a:lnTo>
                  <a:pt x="106" y="2224"/>
                </a:lnTo>
                <a:lnTo>
                  <a:pt x="109" y="2224"/>
                </a:lnTo>
                <a:lnTo>
                  <a:pt x="18" y="2351"/>
                </a:lnTo>
                <a:lnTo>
                  <a:pt x="15" y="2342"/>
                </a:lnTo>
                <a:cubicBezTo>
                  <a:pt x="9" y="2323"/>
                  <a:pt x="9" y="2303"/>
                  <a:pt x="15" y="2284"/>
                </a:cubicBezTo>
                <a:lnTo>
                  <a:pt x="18" y="2274"/>
                </a:lnTo>
                <a:lnTo>
                  <a:pt x="18" y="2272"/>
                </a:lnTo>
                <a:cubicBezTo>
                  <a:pt x="27" y="2231"/>
                  <a:pt x="62" y="2200"/>
                  <a:pt x="104" y="2197"/>
                </a:cubicBezTo>
                <a:cubicBezTo>
                  <a:pt x="146" y="2193"/>
                  <a:pt x="185" y="2218"/>
                  <a:pt x="201" y="2257"/>
                </a:cubicBezTo>
                <a:lnTo>
                  <a:pt x="203" y="2262"/>
                </a:lnTo>
                <a:lnTo>
                  <a:pt x="208" y="2278"/>
                </a:lnTo>
                <a:lnTo>
                  <a:pt x="25" y="2266"/>
                </a:lnTo>
                <a:lnTo>
                  <a:pt x="27" y="2261"/>
                </a:lnTo>
                <a:lnTo>
                  <a:pt x="24" y="2269"/>
                </a:lnTo>
                <a:cubicBezTo>
                  <a:pt x="36" y="2222"/>
                  <a:pt x="81" y="2191"/>
                  <a:pt x="129" y="2197"/>
                </a:cubicBezTo>
                <a:cubicBezTo>
                  <a:pt x="177" y="2203"/>
                  <a:pt x="213" y="2244"/>
                  <a:pt x="213" y="2292"/>
                </a:cubicBezTo>
                <a:lnTo>
                  <a:pt x="213" y="2296"/>
                </a:lnTo>
                <a:lnTo>
                  <a:pt x="213" y="2283"/>
                </a:lnTo>
                <a:lnTo>
                  <a:pt x="214" y="2290"/>
                </a:lnTo>
                <a:cubicBezTo>
                  <a:pt x="214" y="2294"/>
                  <a:pt x="214" y="2299"/>
                  <a:pt x="214" y="2303"/>
                </a:cubicBezTo>
                <a:lnTo>
                  <a:pt x="214" y="2309"/>
                </a:lnTo>
                <a:lnTo>
                  <a:pt x="204" y="2267"/>
                </a:lnTo>
                <a:lnTo>
                  <a:pt x="205" y="2269"/>
                </a:lnTo>
                <a:lnTo>
                  <a:pt x="26" y="2288"/>
                </a:lnTo>
                <a:lnTo>
                  <a:pt x="27" y="2284"/>
                </a:lnTo>
                <a:lnTo>
                  <a:pt x="24" y="2307"/>
                </a:lnTo>
                <a:lnTo>
                  <a:pt x="24" y="2298"/>
                </a:lnTo>
                <a:lnTo>
                  <a:pt x="26" y="2276"/>
                </a:lnTo>
                <a:lnTo>
                  <a:pt x="27" y="2263"/>
                </a:lnTo>
                <a:cubicBezTo>
                  <a:pt x="32" y="2214"/>
                  <a:pt x="74" y="2177"/>
                  <a:pt x="122" y="2177"/>
                </a:cubicBezTo>
                <a:lnTo>
                  <a:pt x="126" y="2177"/>
                </a:lnTo>
                <a:lnTo>
                  <a:pt x="129" y="2177"/>
                </a:lnTo>
                <a:lnTo>
                  <a:pt x="35" y="2255"/>
                </a:lnTo>
                <a:lnTo>
                  <a:pt x="37" y="2245"/>
                </a:lnTo>
                <a:cubicBezTo>
                  <a:pt x="46" y="2200"/>
                  <a:pt x="86" y="2167"/>
                  <a:pt x="131" y="2167"/>
                </a:cubicBezTo>
                <a:lnTo>
                  <a:pt x="133" y="2167"/>
                </a:lnTo>
                <a:lnTo>
                  <a:pt x="135" y="2167"/>
                </a:lnTo>
                <a:cubicBezTo>
                  <a:pt x="183" y="2167"/>
                  <a:pt x="224" y="2203"/>
                  <a:pt x="231" y="2250"/>
                </a:cubicBezTo>
                <a:lnTo>
                  <a:pt x="232" y="2257"/>
                </a:lnTo>
                <a:lnTo>
                  <a:pt x="228" y="2240"/>
                </a:lnTo>
                <a:lnTo>
                  <a:pt x="229" y="2243"/>
                </a:lnTo>
                <a:lnTo>
                  <a:pt x="43" y="2258"/>
                </a:lnTo>
                <a:lnTo>
                  <a:pt x="44" y="2252"/>
                </a:lnTo>
                <a:lnTo>
                  <a:pt x="42" y="2267"/>
                </a:lnTo>
                <a:lnTo>
                  <a:pt x="42" y="2258"/>
                </a:lnTo>
                <a:lnTo>
                  <a:pt x="44" y="2239"/>
                </a:lnTo>
                <a:lnTo>
                  <a:pt x="43" y="2244"/>
                </a:lnTo>
                <a:cubicBezTo>
                  <a:pt x="43" y="2191"/>
                  <a:pt x="86" y="2148"/>
                  <a:pt x="139" y="2148"/>
                </a:cubicBezTo>
                <a:cubicBezTo>
                  <a:pt x="192" y="2148"/>
                  <a:pt x="235" y="2191"/>
                  <a:pt x="235" y="2244"/>
                </a:cubicBezTo>
                <a:lnTo>
                  <a:pt x="235" y="2247"/>
                </a:lnTo>
                <a:lnTo>
                  <a:pt x="235" y="2253"/>
                </a:lnTo>
                <a:lnTo>
                  <a:pt x="235" y="2260"/>
                </a:lnTo>
                <a:lnTo>
                  <a:pt x="235" y="2263"/>
                </a:lnTo>
                <a:cubicBezTo>
                  <a:pt x="235" y="2316"/>
                  <a:pt x="192" y="2359"/>
                  <a:pt x="139" y="2359"/>
                </a:cubicBezTo>
                <a:cubicBezTo>
                  <a:pt x="86" y="2359"/>
                  <a:pt x="43" y="2316"/>
                  <a:pt x="43" y="2263"/>
                </a:cubicBezTo>
                <a:lnTo>
                  <a:pt x="43" y="2255"/>
                </a:lnTo>
                <a:lnTo>
                  <a:pt x="43" y="2244"/>
                </a:lnTo>
                <a:cubicBezTo>
                  <a:pt x="43" y="2234"/>
                  <a:pt x="45" y="2224"/>
                  <a:pt x="48" y="2214"/>
                </a:cubicBezTo>
                <a:lnTo>
                  <a:pt x="51" y="2205"/>
                </a:lnTo>
                <a:cubicBezTo>
                  <a:pt x="64" y="2166"/>
                  <a:pt x="101" y="2139"/>
                  <a:pt x="142" y="2139"/>
                </a:cubicBezTo>
                <a:lnTo>
                  <a:pt x="143" y="2139"/>
                </a:lnTo>
                <a:cubicBezTo>
                  <a:pt x="196" y="2139"/>
                  <a:pt x="239" y="2182"/>
                  <a:pt x="239" y="2235"/>
                </a:cubicBezTo>
                <a:lnTo>
                  <a:pt x="239" y="2246"/>
                </a:lnTo>
                <a:lnTo>
                  <a:pt x="238" y="2266"/>
                </a:lnTo>
                <a:cubicBezTo>
                  <a:pt x="232" y="2314"/>
                  <a:pt x="191" y="2350"/>
                  <a:pt x="142" y="2350"/>
                </a:cubicBezTo>
                <a:cubicBezTo>
                  <a:pt x="94" y="2350"/>
                  <a:pt x="53" y="2314"/>
                  <a:pt x="47" y="2266"/>
                </a:cubicBezTo>
                <a:lnTo>
                  <a:pt x="46" y="2258"/>
                </a:lnTo>
                <a:lnTo>
                  <a:pt x="45" y="2244"/>
                </a:lnTo>
                <a:cubicBezTo>
                  <a:pt x="42" y="2217"/>
                  <a:pt x="51" y="2191"/>
                  <a:pt x="70" y="2171"/>
                </a:cubicBezTo>
                <a:cubicBezTo>
                  <a:pt x="88" y="2151"/>
                  <a:pt x="113" y="2139"/>
                  <a:pt x="140" y="2139"/>
                </a:cubicBezTo>
                <a:lnTo>
                  <a:pt x="142" y="2139"/>
                </a:lnTo>
                <a:cubicBezTo>
                  <a:pt x="195" y="2139"/>
                  <a:pt x="238" y="2182"/>
                  <a:pt x="238" y="2235"/>
                </a:cubicBezTo>
                <a:cubicBezTo>
                  <a:pt x="238" y="2288"/>
                  <a:pt x="195" y="2331"/>
                  <a:pt x="142" y="2331"/>
                </a:cubicBezTo>
                <a:lnTo>
                  <a:pt x="141" y="2331"/>
                </a:lnTo>
                <a:cubicBezTo>
                  <a:pt x="114" y="2331"/>
                  <a:pt x="88" y="2320"/>
                  <a:pt x="70" y="2299"/>
                </a:cubicBezTo>
                <a:cubicBezTo>
                  <a:pt x="52" y="2279"/>
                  <a:pt x="43" y="2252"/>
                  <a:pt x="46" y="2225"/>
                </a:cubicBezTo>
                <a:lnTo>
                  <a:pt x="47" y="2216"/>
                </a:lnTo>
                <a:lnTo>
                  <a:pt x="48" y="2207"/>
                </a:lnTo>
                <a:lnTo>
                  <a:pt x="143" y="2312"/>
                </a:lnTo>
                <a:lnTo>
                  <a:pt x="141" y="2312"/>
                </a:lnTo>
                <a:cubicBezTo>
                  <a:pt x="114" y="2312"/>
                  <a:pt x="88" y="2301"/>
                  <a:pt x="70" y="2280"/>
                </a:cubicBezTo>
                <a:cubicBezTo>
                  <a:pt x="52" y="2260"/>
                  <a:pt x="43" y="2233"/>
                  <a:pt x="46" y="2206"/>
                </a:cubicBezTo>
                <a:lnTo>
                  <a:pt x="47" y="2197"/>
                </a:lnTo>
                <a:lnTo>
                  <a:pt x="46" y="2197"/>
                </a:lnTo>
                <a:cubicBezTo>
                  <a:pt x="46" y="2144"/>
                  <a:pt x="89" y="2101"/>
                  <a:pt x="142" y="2101"/>
                </a:cubicBezTo>
                <a:lnTo>
                  <a:pt x="143" y="2101"/>
                </a:lnTo>
                <a:cubicBezTo>
                  <a:pt x="172" y="2101"/>
                  <a:pt x="199" y="2114"/>
                  <a:pt x="218" y="2137"/>
                </a:cubicBezTo>
                <a:cubicBezTo>
                  <a:pt x="236" y="2159"/>
                  <a:pt x="243" y="2188"/>
                  <a:pt x="238" y="2216"/>
                </a:cubicBezTo>
                <a:lnTo>
                  <a:pt x="237" y="2221"/>
                </a:lnTo>
                <a:lnTo>
                  <a:pt x="235" y="2230"/>
                </a:lnTo>
                <a:cubicBezTo>
                  <a:pt x="224" y="2272"/>
                  <a:pt x="186" y="2302"/>
                  <a:pt x="141" y="2302"/>
                </a:cubicBezTo>
                <a:lnTo>
                  <a:pt x="140" y="2302"/>
                </a:lnTo>
                <a:cubicBezTo>
                  <a:pt x="112" y="2302"/>
                  <a:pt x="84" y="2290"/>
                  <a:pt x="66" y="2267"/>
                </a:cubicBezTo>
                <a:cubicBezTo>
                  <a:pt x="48" y="2245"/>
                  <a:pt x="41" y="2216"/>
                  <a:pt x="46" y="2188"/>
                </a:cubicBezTo>
                <a:lnTo>
                  <a:pt x="47" y="2183"/>
                </a:lnTo>
                <a:cubicBezTo>
                  <a:pt x="49" y="2174"/>
                  <a:pt x="52" y="2166"/>
                  <a:pt x="56" y="2159"/>
                </a:cubicBezTo>
                <a:lnTo>
                  <a:pt x="58" y="2155"/>
                </a:lnTo>
                <a:cubicBezTo>
                  <a:pt x="78" y="2115"/>
                  <a:pt x="122" y="2094"/>
                  <a:pt x="166" y="2104"/>
                </a:cubicBezTo>
                <a:cubicBezTo>
                  <a:pt x="209" y="2114"/>
                  <a:pt x="239" y="2153"/>
                  <a:pt x="239" y="2197"/>
                </a:cubicBezTo>
                <a:lnTo>
                  <a:pt x="239" y="2202"/>
                </a:lnTo>
                <a:lnTo>
                  <a:pt x="239" y="2206"/>
                </a:lnTo>
                <a:cubicBezTo>
                  <a:pt x="239" y="2259"/>
                  <a:pt x="196" y="2302"/>
                  <a:pt x="143" y="2302"/>
                </a:cubicBezTo>
                <a:cubicBezTo>
                  <a:pt x="90" y="2302"/>
                  <a:pt x="47" y="2259"/>
                  <a:pt x="47" y="2206"/>
                </a:cubicBezTo>
                <a:lnTo>
                  <a:pt x="47" y="2198"/>
                </a:lnTo>
                <a:lnTo>
                  <a:pt x="47" y="2196"/>
                </a:lnTo>
                <a:cubicBezTo>
                  <a:pt x="44" y="2169"/>
                  <a:pt x="53" y="2143"/>
                  <a:pt x="72" y="2123"/>
                </a:cubicBezTo>
                <a:cubicBezTo>
                  <a:pt x="90" y="2103"/>
                  <a:pt x="115" y="2091"/>
                  <a:pt x="142" y="2091"/>
                </a:cubicBezTo>
                <a:lnTo>
                  <a:pt x="144" y="2091"/>
                </a:lnTo>
                <a:cubicBezTo>
                  <a:pt x="172" y="2091"/>
                  <a:pt x="197" y="2103"/>
                  <a:pt x="216" y="2123"/>
                </a:cubicBezTo>
                <a:cubicBezTo>
                  <a:pt x="234" y="2143"/>
                  <a:pt x="243" y="2170"/>
                  <a:pt x="240" y="2197"/>
                </a:cubicBezTo>
                <a:lnTo>
                  <a:pt x="239" y="2207"/>
                </a:lnTo>
                <a:lnTo>
                  <a:pt x="238" y="2182"/>
                </a:lnTo>
                <a:lnTo>
                  <a:pt x="239" y="2188"/>
                </a:lnTo>
                <a:cubicBezTo>
                  <a:pt x="240" y="2193"/>
                  <a:pt x="240" y="2198"/>
                  <a:pt x="240" y="2203"/>
                </a:cubicBezTo>
                <a:lnTo>
                  <a:pt x="240" y="2206"/>
                </a:lnTo>
                <a:cubicBezTo>
                  <a:pt x="240" y="2259"/>
                  <a:pt x="197" y="2302"/>
                  <a:pt x="144" y="2302"/>
                </a:cubicBezTo>
                <a:cubicBezTo>
                  <a:pt x="91" y="2302"/>
                  <a:pt x="48" y="2259"/>
                  <a:pt x="48" y="2206"/>
                </a:cubicBezTo>
                <a:lnTo>
                  <a:pt x="48" y="2198"/>
                </a:lnTo>
                <a:lnTo>
                  <a:pt x="48" y="2196"/>
                </a:lnTo>
                <a:lnTo>
                  <a:pt x="143" y="2283"/>
                </a:lnTo>
                <a:lnTo>
                  <a:pt x="142" y="2283"/>
                </a:lnTo>
                <a:cubicBezTo>
                  <a:pt x="106" y="2283"/>
                  <a:pt x="73" y="2263"/>
                  <a:pt x="57" y="2230"/>
                </a:cubicBezTo>
                <a:lnTo>
                  <a:pt x="55" y="2226"/>
                </a:lnTo>
                <a:cubicBezTo>
                  <a:pt x="51" y="2219"/>
                  <a:pt x="48" y="2211"/>
                  <a:pt x="46" y="2202"/>
                </a:cubicBezTo>
                <a:lnTo>
                  <a:pt x="45" y="2197"/>
                </a:lnTo>
                <a:cubicBezTo>
                  <a:pt x="40" y="2169"/>
                  <a:pt x="47" y="2140"/>
                  <a:pt x="65" y="2118"/>
                </a:cubicBezTo>
                <a:cubicBezTo>
                  <a:pt x="83" y="2095"/>
                  <a:pt x="111" y="2082"/>
                  <a:pt x="139" y="2082"/>
                </a:cubicBezTo>
                <a:lnTo>
                  <a:pt x="143" y="2082"/>
                </a:lnTo>
                <a:cubicBezTo>
                  <a:pt x="172" y="2082"/>
                  <a:pt x="199" y="2095"/>
                  <a:pt x="218" y="2118"/>
                </a:cubicBezTo>
                <a:cubicBezTo>
                  <a:pt x="236" y="2140"/>
                  <a:pt x="243" y="2169"/>
                  <a:pt x="238" y="2197"/>
                </a:cubicBezTo>
                <a:lnTo>
                  <a:pt x="237" y="2202"/>
                </a:lnTo>
                <a:lnTo>
                  <a:pt x="235" y="2211"/>
                </a:lnTo>
                <a:cubicBezTo>
                  <a:pt x="222" y="2260"/>
                  <a:pt x="174" y="2291"/>
                  <a:pt x="124" y="2282"/>
                </a:cubicBezTo>
                <a:cubicBezTo>
                  <a:pt x="75" y="2273"/>
                  <a:pt x="40" y="2227"/>
                  <a:pt x="46" y="2177"/>
                </a:cubicBezTo>
                <a:lnTo>
                  <a:pt x="47" y="2168"/>
                </a:lnTo>
                <a:lnTo>
                  <a:pt x="48" y="2159"/>
                </a:lnTo>
                <a:lnTo>
                  <a:pt x="47" y="2159"/>
                </a:lnTo>
                <a:lnTo>
                  <a:pt x="143" y="2255"/>
                </a:lnTo>
                <a:lnTo>
                  <a:pt x="142" y="2255"/>
                </a:lnTo>
                <a:cubicBezTo>
                  <a:pt x="89" y="2255"/>
                  <a:pt x="46" y="2212"/>
                  <a:pt x="46" y="2159"/>
                </a:cubicBezTo>
                <a:cubicBezTo>
                  <a:pt x="46" y="2106"/>
                  <a:pt x="89" y="2063"/>
                  <a:pt x="142" y="2063"/>
                </a:cubicBezTo>
                <a:lnTo>
                  <a:pt x="146" y="2063"/>
                </a:lnTo>
                <a:lnTo>
                  <a:pt x="52" y="2178"/>
                </a:lnTo>
                <a:lnTo>
                  <a:pt x="50" y="2168"/>
                </a:lnTo>
                <a:cubicBezTo>
                  <a:pt x="45" y="2140"/>
                  <a:pt x="52" y="2111"/>
                  <a:pt x="70" y="2089"/>
                </a:cubicBezTo>
                <a:cubicBezTo>
                  <a:pt x="88" y="2066"/>
                  <a:pt x="116" y="2053"/>
                  <a:pt x="144" y="2053"/>
                </a:cubicBezTo>
                <a:lnTo>
                  <a:pt x="145" y="2053"/>
                </a:lnTo>
                <a:lnTo>
                  <a:pt x="50" y="2139"/>
                </a:lnTo>
                <a:lnTo>
                  <a:pt x="51" y="2130"/>
                </a:lnTo>
                <a:lnTo>
                  <a:pt x="52" y="2121"/>
                </a:lnTo>
                <a:cubicBezTo>
                  <a:pt x="57" y="2072"/>
                  <a:pt x="98" y="2034"/>
                  <a:pt x="147" y="2034"/>
                </a:cubicBezTo>
                <a:lnTo>
                  <a:pt x="149" y="2034"/>
                </a:lnTo>
                <a:lnTo>
                  <a:pt x="53" y="2130"/>
                </a:lnTo>
                <a:lnTo>
                  <a:pt x="53" y="2125"/>
                </a:lnTo>
                <a:lnTo>
                  <a:pt x="56" y="2149"/>
                </a:lnTo>
                <a:lnTo>
                  <a:pt x="55" y="2145"/>
                </a:lnTo>
                <a:cubicBezTo>
                  <a:pt x="44" y="2099"/>
                  <a:pt x="67" y="2053"/>
                  <a:pt x="110" y="2034"/>
                </a:cubicBezTo>
                <a:cubicBezTo>
                  <a:pt x="152" y="2015"/>
                  <a:pt x="202" y="2029"/>
                  <a:pt x="228" y="2068"/>
                </a:cubicBezTo>
                <a:lnTo>
                  <a:pt x="230" y="2071"/>
                </a:lnTo>
                <a:cubicBezTo>
                  <a:pt x="235" y="2078"/>
                  <a:pt x="239" y="2086"/>
                  <a:pt x="242" y="2094"/>
                </a:cubicBezTo>
                <a:lnTo>
                  <a:pt x="244" y="2100"/>
                </a:lnTo>
                <a:cubicBezTo>
                  <a:pt x="247" y="2110"/>
                  <a:pt x="248" y="2120"/>
                  <a:pt x="248" y="2130"/>
                </a:cubicBezTo>
                <a:lnTo>
                  <a:pt x="248" y="2140"/>
                </a:lnTo>
                <a:cubicBezTo>
                  <a:pt x="248" y="2193"/>
                  <a:pt x="205" y="2236"/>
                  <a:pt x="152" y="2236"/>
                </a:cubicBezTo>
                <a:lnTo>
                  <a:pt x="151" y="2236"/>
                </a:lnTo>
                <a:cubicBezTo>
                  <a:pt x="98" y="2236"/>
                  <a:pt x="55" y="2193"/>
                  <a:pt x="55" y="2140"/>
                </a:cubicBezTo>
                <a:lnTo>
                  <a:pt x="55" y="2131"/>
                </a:lnTo>
                <a:lnTo>
                  <a:pt x="55" y="2121"/>
                </a:lnTo>
                <a:lnTo>
                  <a:pt x="57" y="2102"/>
                </a:lnTo>
                <a:lnTo>
                  <a:pt x="152" y="2207"/>
                </a:lnTo>
                <a:lnTo>
                  <a:pt x="151" y="2207"/>
                </a:lnTo>
                <a:lnTo>
                  <a:pt x="247" y="2111"/>
                </a:lnTo>
                <a:lnTo>
                  <a:pt x="247" y="2117"/>
                </a:lnTo>
                <a:lnTo>
                  <a:pt x="245" y="2094"/>
                </a:lnTo>
                <a:lnTo>
                  <a:pt x="246" y="2098"/>
                </a:lnTo>
                <a:lnTo>
                  <a:pt x="67" y="2079"/>
                </a:lnTo>
                <a:lnTo>
                  <a:pt x="69" y="2075"/>
                </a:lnTo>
                <a:lnTo>
                  <a:pt x="60" y="2102"/>
                </a:lnTo>
                <a:lnTo>
                  <a:pt x="61" y="2096"/>
                </a:lnTo>
                <a:lnTo>
                  <a:pt x="155" y="2207"/>
                </a:lnTo>
                <a:lnTo>
                  <a:pt x="153" y="2207"/>
                </a:lnTo>
                <a:cubicBezTo>
                  <a:pt x="126" y="2207"/>
                  <a:pt x="100" y="2196"/>
                  <a:pt x="82" y="2176"/>
                </a:cubicBezTo>
                <a:cubicBezTo>
                  <a:pt x="64" y="2156"/>
                  <a:pt x="55" y="2129"/>
                  <a:pt x="58" y="2102"/>
                </a:cubicBezTo>
                <a:lnTo>
                  <a:pt x="59" y="2092"/>
                </a:lnTo>
                <a:lnTo>
                  <a:pt x="60" y="2082"/>
                </a:lnTo>
                <a:lnTo>
                  <a:pt x="250" y="2111"/>
                </a:lnTo>
                <a:lnTo>
                  <a:pt x="249" y="2116"/>
                </a:lnTo>
                <a:lnTo>
                  <a:pt x="248" y="2121"/>
                </a:lnTo>
                <a:cubicBezTo>
                  <a:pt x="238" y="2168"/>
                  <a:pt x="196" y="2201"/>
                  <a:pt x="149" y="2198"/>
                </a:cubicBezTo>
                <a:cubicBezTo>
                  <a:pt x="101" y="2196"/>
                  <a:pt x="63" y="2159"/>
                  <a:pt x="58" y="2112"/>
                </a:cubicBezTo>
                <a:lnTo>
                  <a:pt x="57" y="2102"/>
                </a:lnTo>
                <a:lnTo>
                  <a:pt x="56" y="2083"/>
                </a:lnTo>
                <a:cubicBezTo>
                  <a:pt x="56" y="2037"/>
                  <a:pt x="89" y="1998"/>
                  <a:pt x="134" y="1989"/>
                </a:cubicBezTo>
                <a:cubicBezTo>
                  <a:pt x="180" y="1980"/>
                  <a:pt x="225" y="2005"/>
                  <a:pt x="242" y="2048"/>
                </a:cubicBezTo>
                <a:lnTo>
                  <a:pt x="244" y="2053"/>
                </a:lnTo>
                <a:lnTo>
                  <a:pt x="249" y="2069"/>
                </a:lnTo>
                <a:lnTo>
                  <a:pt x="60" y="2082"/>
                </a:lnTo>
                <a:lnTo>
                  <a:pt x="61" y="2073"/>
                </a:lnTo>
                <a:lnTo>
                  <a:pt x="62" y="2064"/>
                </a:lnTo>
                <a:cubicBezTo>
                  <a:pt x="67" y="2013"/>
                  <a:pt x="111" y="1975"/>
                  <a:pt x="162" y="1978"/>
                </a:cubicBezTo>
                <a:cubicBezTo>
                  <a:pt x="213" y="1980"/>
                  <a:pt x="253" y="2022"/>
                  <a:pt x="253" y="2073"/>
                </a:cubicBezTo>
                <a:lnTo>
                  <a:pt x="253" y="2078"/>
                </a:lnTo>
                <a:lnTo>
                  <a:pt x="253" y="2083"/>
                </a:lnTo>
                <a:cubicBezTo>
                  <a:pt x="253" y="2136"/>
                  <a:pt x="210" y="2179"/>
                  <a:pt x="157" y="2179"/>
                </a:cubicBezTo>
                <a:cubicBezTo>
                  <a:pt x="104" y="2179"/>
                  <a:pt x="61" y="2136"/>
                  <a:pt x="61" y="2083"/>
                </a:cubicBezTo>
                <a:lnTo>
                  <a:pt x="61" y="2073"/>
                </a:lnTo>
                <a:lnTo>
                  <a:pt x="61" y="2064"/>
                </a:lnTo>
                <a:cubicBezTo>
                  <a:pt x="61" y="2022"/>
                  <a:pt x="89" y="1985"/>
                  <a:pt x="130" y="1973"/>
                </a:cubicBezTo>
                <a:cubicBezTo>
                  <a:pt x="170" y="1960"/>
                  <a:pt x="214" y="1976"/>
                  <a:pt x="237" y="2011"/>
                </a:cubicBezTo>
                <a:lnTo>
                  <a:pt x="239" y="2014"/>
                </a:lnTo>
                <a:cubicBezTo>
                  <a:pt x="244" y="2021"/>
                  <a:pt x="248" y="2029"/>
                  <a:pt x="251" y="2037"/>
                </a:cubicBezTo>
                <a:lnTo>
                  <a:pt x="253" y="2043"/>
                </a:lnTo>
                <a:cubicBezTo>
                  <a:pt x="254" y="2049"/>
                  <a:pt x="256" y="2054"/>
                  <a:pt x="257" y="2060"/>
                </a:cubicBezTo>
                <a:lnTo>
                  <a:pt x="258" y="2067"/>
                </a:lnTo>
                <a:cubicBezTo>
                  <a:pt x="258" y="2071"/>
                  <a:pt x="258" y="2076"/>
                  <a:pt x="258" y="2080"/>
                </a:cubicBezTo>
                <a:lnTo>
                  <a:pt x="258" y="2083"/>
                </a:lnTo>
                <a:cubicBezTo>
                  <a:pt x="258" y="2136"/>
                  <a:pt x="215" y="2179"/>
                  <a:pt x="162" y="2179"/>
                </a:cubicBezTo>
                <a:cubicBezTo>
                  <a:pt x="109" y="2179"/>
                  <a:pt x="66" y="2136"/>
                  <a:pt x="66" y="2083"/>
                </a:cubicBezTo>
                <a:lnTo>
                  <a:pt x="66" y="2078"/>
                </a:lnTo>
                <a:lnTo>
                  <a:pt x="68" y="2059"/>
                </a:lnTo>
                <a:lnTo>
                  <a:pt x="67" y="2059"/>
                </a:lnTo>
                <a:lnTo>
                  <a:pt x="67" y="2054"/>
                </a:lnTo>
                <a:cubicBezTo>
                  <a:pt x="67" y="2001"/>
                  <a:pt x="110" y="1958"/>
                  <a:pt x="163" y="1958"/>
                </a:cubicBezTo>
                <a:cubicBezTo>
                  <a:pt x="216" y="1958"/>
                  <a:pt x="259" y="2001"/>
                  <a:pt x="259" y="2054"/>
                </a:cubicBezTo>
                <a:lnTo>
                  <a:pt x="259" y="2058"/>
                </a:lnTo>
                <a:lnTo>
                  <a:pt x="259" y="2064"/>
                </a:lnTo>
                <a:lnTo>
                  <a:pt x="70" y="2041"/>
                </a:lnTo>
                <a:lnTo>
                  <a:pt x="71" y="2037"/>
                </a:lnTo>
                <a:lnTo>
                  <a:pt x="71" y="2039"/>
                </a:lnTo>
                <a:lnTo>
                  <a:pt x="70" y="2065"/>
                </a:lnTo>
                <a:lnTo>
                  <a:pt x="69" y="2056"/>
                </a:lnTo>
                <a:cubicBezTo>
                  <a:pt x="66" y="2029"/>
                  <a:pt x="75" y="2002"/>
                  <a:pt x="93" y="1981"/>
                </a:cubicBezTo>
                <a:cubicBezTo>
                  <a:pt x="111" y="1961"/>
                  <a:pt x="137" y="1949"/>
                  <a:pt x="164" y="1949"/>
                </a:cubicBezTo>
                <a:lnTo>
                  <a:pt x="166" y="1949"/>
                </a:lnTo>
                <a:lnTo>
                  <a:pt x="70" y="2045"/>
                </a:lnTo>
                <a:lnTo>
                  <a:pt x="70" y="2039"/>
                </a:lnTo>
                <a:lnTo>
                  <a:pt x="70" y="2035"/>
                </a:lnTo>
                <a:cubicBezTo>
                  <a:pt x="70" y="1985"/>
                  <a:pt x="109" y="1943"/>
                  <a:pt x="160" y="1940"/>
                </a:cubicBezTo>
                <a:cubicBezTo>
                  <a:pt x="210" y="1936"/>
                  <a:pt x="254" y="1972"/>
                  <a:pt x="262" y="2022"/>
                </a:cubicBezTo>
                <a:lnTo>
                  <a:pt x="263" y="2029"/>
                </a:lnTo>
                <a:lnTo>
                  <a:pt x="262" y="2023"/>
                </a:lnTo>
                <a:lnTo>
                  <a:pt x="72" y="2046"/>
                </a:lnTo>
                <a:lnTo>
                  <a:pt x="72" y="2045"/>
                </a:lnTo>
                <a:lnTo>
                  <a:pt x="72" y="2038"/>
                </a:lnTo>
                <a:lnTo>
                  <a:pt x="72" y="2026"/>
                </a:lnTo>
                <a:lnTo>
                  <a:pt x="72" y="2015"/>
                </a:lnTo>
                <a:lnTo>
                  <a:pt x="72" y="2019"/>
                </a:lnTo>
                <a:lnTo>
                  <a:pt x="263" y="2007"/>
                </a:lnTo>
                <a:lnTo>
                  <a:pt x="263" y="2015"/>
                </a:lnTo>
                <a:lnTo>
                  <a:pt x="262" y="2001"/>
                </a:lnTo>
                <a:lnTo>
                  <a:pt x="264" y="2014"/>
                </a:lnTo>
                <a:lnTo>
                  <a:pt x="266" y="2031"/>
                </a:lnTo>
                <a:lnTo>
                  <a:pt x="266" y="2030"/>
                </a:lnTo>
                <a:lnTo>
                  <a:pt x="75" y="2045"/>
                </a:lnTo>
                <a:lnTo>
                  <a:pt x="75" y="2042"/>
                </a:lnTo>
                <a:lnTo>
                  <a:pt x="77" y="2023"/>
                </a:lnTo>
                <a:lnTo>
                  <a:pt x="76" y="2016"/>
                </a:lnTo>
                <a:lnTo>
                  <a:pt x="76" y="2010"/>
                </a:lnTo>
                <a:lnTo>
                  <a:pt x="76" y="2007"/>
                </a:lnTo>
                <a:cubicBezTo>
                  <a:pt x="76" y="1960"/>
                  <a:pt x="111" y="1920"/>
                  <a:pt x="157" y="1913"/>
                </a:cubicBezTo>
                <a:cubicBezTo>
                  <a:pt x="204" y="1905"/>
                  <a:pt x="249" y="1932"/>
                  <a:pt x="264" y="1977"/>
                </a:cubicBezTo>
                <a:lnTo>
                  <a:pt x="265" y="1980"/>
                </a:lnTo>
                <a:cubicBezTo>
                  <a:pt x="266" y="1986"/>
                  <a:pt x="268" y="1991"/>
                  <a:pt x="269" y="1997"/>
                </a:cubicBezTo>
                <a:lnTo>
                  <a:pt x="270" y="2004"/>
                </a:lnTo>
                <a:cubicBezTo>
                  <a:pt x="270" y="2008"/>
                  <a:pt x="270" y="2013"/>
                  <a:pt x="270" y="2017"/>
                </a:cubicBezTo>
                <a:lnTo>
                  <a:pt x="270" y="2023"/>
                </a:lnTo>
                <a:lnTo>
                  <a:pt x="266" y="1993"/>
                </a:lnTo>
                <a:lnTo>
                  <a:pt x="267" y="1996"/>
                </a:lnTo>
                <a:lnTo>
                  <a:pt x="80" y="2015"/>
                </a:lnTo>
                <a:lnTo>
                  <a:pt x="81" y="2007"/>
                </a:lnTo>
                <a:lnTo>
                  <a:pt x="82" y="1999"/>
                </a:lnTo>
                <a:cubicBezTo>
                  <a:pt x="86" y="1949"/>
                  <a:pt x="128" y="1911"/>
                  <a:pt x="177" y="1911"/>
                </a:cubicBezTo>
                <a:lnTo>
                  <a:pt x="178" y="1911"/>
                </a:lnTo>
                <a:lnTo>
                  <a:pt x="83" y="1998"/>
                </a:lnTo>
                <a:lnTo>
                  <a:pt x="84" y="1988"/>
                </a:lnTo>
                <a:lnTo>
                  <a:pt x="85" y="1978"/>
                </a:lnTo>
                <a:lnTo>
                  <a:pt x="86" y="1969"/>
                </a:lnTo>
                <a:lnTo>
                  <a:pt x="181" y="2074"/>
                </a:lnTo>
                <a:lnTo>
                  <a:pt x="178" y="2074"/>
                </a:lnTo>
                <a:cubicBezTo>
                  <a:pt x="125" y="2074"/>
                  <a:pt x="82" y="2031"/>
                  <a:pt x="82" y="1978"/>
                </a:cubicBezTo>
                <a:cubicBezTo>
                  <a:pt x="82" y="1925"/>
                  <a:pt x="125" y="1882"/>
                  <a:pt x="178" y="1882"/>
                </a:cubicBezTo>
                <a:lnTo>
                  <a:pt x="180" y="1882"/>
                </a:lnTo>
                <a:lnTo>
                  <a:pt x="86" y="1960"/>
                </a:lnTo>
                <a:lnTo>
                  <a:pt x="87" y="1955"/>
                </a:lnTo>
                <a:lnTo>
                  <a:pt x="85" y="1973"/>
                </a:lnTo>
                <a:lnTo>
                  <a:pt x="85" y="1969"/>
                </a:lnTo>
                <a:lnTo>
                  <a:pt x="276" y="1988"/>
                </a:lnTo>
                <a:lnTo>
                  <a:pt x="275" y="1993"/>
                </a:lnTo>
                <a:cubicBezTo>
                  <a:pt x="273" y="2002"/>
                  <a:pt x="270" y="2010"/>
                  <a:pt x="266" y="2017"/>
                </a:cubicBezTo>
                <a:lnTo>
                  <a:pt x="264" y="2021"/>
                </a:lnTo>
                <a:cubicBezTo>
                  <a:pt x="244" y="2061"/>
                  <a:pt x="200" y="2082"/>
                  <a:pt x="156" y="2072"/>
                </a:cubicBezTo>
                <a:cubicBezTo>
                  <a:pt x="113" y="2062"/>
                  <a:pt x="82" y="2023"/>
                  <a:pt x="82" y="1978"/>
                </a:cubicBezTo>
                <a:lnTo>
                  <a:pt x="82" y="1975"/>
                </a:lnTo>
                <a:cubicBezTo>
                  <a:pt x="82" y="1971"/>
                  <a:pt x="83" y="1966"/>
                  <a:pt x="83" y="1962"/>
                </a:cubicBezTo>
                <a:lnTo>
                  <a:pt x="84" y="1955"/>
                </a:lnTo>
                <a:lnTo>
                  <a:pt x="86" y="1947"/>
                </a:lnTo>
                <a:lnTo>
                  <a:pt x="84" y="1962"/>
                </a:lnTo>
                <a:lnTo>
                  <a:pt x="84" y="1959"/>
                </a:lnTo>
                <a:cubicBezTo>
                  <a:pt x="84" y="1906"/>
                  <a:pt x="127" y="1863"/>
                  <a:pt x="180" y="1863"/>
                </a:cubicBezTo>
                <a:cubicBezTo>
                  <a:pt x="233" y="1863"/>
                  <a:pt x="276" y="1906"/>
                  <a:pt x="276" y="1959"/>
                </a:cubicBezTo>
                <a:lnTo>
                  <a:pt x="276" y="1962"/>
                </a:lnTo>
                <a:lnTo>
                  <a:pt x="276" y="1969"/>
                </a:lnTo>
                <a:lnTo>
                  <a:pt x="276" y="1975"/>
                </a:lnTo>
                <a:lnTo>
                  <a:pt x="276" y="1978"/>
                </a:lnTo>
                <a:cubicBezTo>
                  <a:pt x="276" y="2029"/>
                  <a:pt x="237" y="2071"/>
                  <a:pt x="186" y="2074"/>
                </a:cubicBezTo>
                <a:cubicBezTo>
                  <a:pt x="136" y="2077"/>
                  <a:pt x="91" y="2041"/>
                  <a:pt x="85" y="1990"/>
                </a:cubicBezTo>
                <a:lnTo>
                  <a:pt x="84" y="1982"/>
                </a:lnTo>
                <a:cubicBezTo>
                  <a:pt x="83" y="1976"/>
                  <a:pt x="83" y="1969"/>
                  <a:pt x="84" y="1962"/>
                </a:cubicBezTo>
                <a:lnTo>
                  <a:pt x="85" y="1951"/>
                </a:lnTo>
                <a:cubicBezTo>
                  <a:pt x="89" y="1901"/>
                  <a:pt x="131" y="1863"/>
                  <a:pt x="180" y="1863"/>
                </a:cubicBezTo>
                <a:lnTo>
                  <a:pt x="181" y="1863"/>
                </a:lnTo>
                <a:lnTo>
                  <a:pt x="182" y="1863"/>
                </a:lnTo>
                <a:cubicBezTo>
                  <a:pt x="235" y="1863"/>
                  <a:pt x="278" y="1906"/>
                  <a:pt x="278" y="1959"/>
                </a:cubicBezTo>
                <a:lnTo>
                  <a:pt x="278" y="1966"/>
                </a:lnTo>
                <a:lnTo>
                  <a:pt x="278" y="1969"/>
                </a:lnTo>
                <a:cubicBezTo>
                  <a:pt x="278" y="2022"/>
                  <a:pt x="235" y="2065"/>
                  <a:pt x="182" y="2065"/>
                </a:cubicBezTo>
                <a:cubicBezTo>
                  <a:pt x="129" y="2065"/>
                  <a:pt x="86" y="2022"/>
                  <a:pt x="86" y="1969"/>
                </a:cubicBezTo>
                <a:lnTo>
                  <a:pt x="86" y="1963"/>
                </a:lnTo>
                <a:lnTo>
                  <a:pt x="88" y="1944"/>
                </a:lnTo>
                <a:lnTo>
                  <a:pt x="87" y="1945"/>
                </a:lnTo>
                <a:lnTo>
                  <a:pt x="87" y="1940"/>
                </a:lnTo>
                <a:cubicBezTo>
                  <a:pt x="87" y="1887"/>
                  <a:pt x="130" y="1844"/>
                  <a:pt x="183" y="1844"/>
                </a:cubicBezTo>
                <a:cubicBezTo>
                  <a:pt x="236" y="1844"/>
                  <a:pt x="279" y="1887"/>
                  <a:pt x="279" y="1940"/>
                </a:cubicBezTo>
                <a:lnTo>
                  <a:pt x="279" y="1942"/>
                </a:lnTo>
                <a:lnTo>
                  <a:pt x="279" y="1949"/>
                </a:lnTo>
                <a:cubicBezTo>
                  <a:pt x="279" y="1955"/>
                  <a:pt x="279" y="1960"/>
                  <a:pt x="278" y="1965"/>
                </a:cubicBezTo>
                <a:lnTo>
                  <a:pt x="277" y="1971"/>
                </a:lnTo>
                <a:lnTo>
                  <a:pt x="278" y="1955"/>
                </a:lnTo>
                <a:lnTo>
                  <a:pt x="278" y="1959"/>
                </a:lnTo>
                <a:lnTo>
                  <a:pt x="103" y="1906"/>
                </a:lnTo>
                <a:lnTo>
                  <a:pt x="105" y="1903"/>
                </a:lnTo>
                <a:lnTo>
                  <a:pt x="93" y="1926"/>
                </a:lnTo>
                <a:lnTo>
                  <a:pt x="95" y="1920"/>
                </a:lnTo>
                <a:lnTo>
                  <a:pt x="95" y="1978"/>
                </a:lnTo>
                <a:lnTo>
                  <a:pt x="92" y="1968"/>
                </a:lnTo>
                <a:cubicBezTo>
                  <a:pt x="83" y="1939"/>
                  <a:pt x="88" y="1908"/>
                  <a:pt x="106" y="1883"/>
                </a:cubicBezTo>
                <a:cubicBezTo>
                  <a:pt x="125" y="1859"/>
                  <a:pt x="153" y="1844"/>
                  <a:pt x="183" y="1844"/>
                </a:cubicBezTo>
                <a:lnTo>
                  <a:pt x="186" y="1844"/>
                </a:lnTo>
                <a:cubicBezTo>
                  <a:pt x="239" y="1844"/>
                  <a:pt x="282" y="1887"/>
                  <a:pt x="282" y="1940"/>
                </a:cubicBezTo>
                <a:cubicBezTo>
                  <a:pt x="282" y="1993"/>
                  <a:pt x="239" y="2036"/>
                  <a:pt x="186" y="2036"/>
                </a:cubicBezTo>
                <a:lnTo>
                  <a:pt x="185" y="2036"/>
                </a:lnTo>
                <a:cubicBezTo>
                  <a:pt x="156" y="2036"/>
                  <a:pt x="128" y="2023"/>
                  <a:pt x="110" y="2000"/>
                </a:cubicBezTo>
                <a:cubicBezTo>
                  <a:pt x="92" y="1976"/>
                  <a:pt x="85" y="1946"/>
                  <a:pt x="92" y="1917"/>
                </a:cubicBezTo>
                <a:lnTo>
                  <a:pt x="93" y="1913"/>
                </a:lnTo>
                <a:lnTo>
                  <a:pt x="93" y="1913"/>
                </a:lnTo>
                <a:lnTo>
                  <a:pt x="92" y="1941"/>
                </a:lnTo>
                <a:lnTo>
                  <a:pt x="91" y="1931"/>
                </a:lnTo>
                <a:lnTo>
                  <a:pt x="90" y="1923"/>
                </a:lnTo>
                <a:cubicBezTo>
                  <a:pt x="85" y="1874"/>
                  <a:pt x="117" y="1829"/>
                  <a:pt x="165" y="1819"/>
                </a:cubicBezTo>
                <a:cubicBezTo>
                  <a:pt x="213" y="1808"/>
                  <a:pt x="261" y="1836"/>
                  <a:pt x="277" y="1882"/>
                </a:cubicBezTo>
                <a:lnTo>
                  <a:pt x="278" y="1885"/>
                </a:lnTo>
                <a:cubicBezTo>
                  <a:pt x="279" y="1890"/>
                  <a:pt x="280" y="1895"/>
                  <a:pt x="281" y="1900"/>
                </a:cubicBezTo>
                <a:lnTo>
                  <a:pt x="282" y="1906"/>
                </a:lnTo>
                <a:cubicBezTo>
                  <a:pt x="284" y="1914"/>
                  <a:pt x="284" y="1923"/>
                  <a:pt x="283" y="1931"/>
                </a:cubicBezTo>
                <a:lnTo>
                  <a:pt x="282" y="1941"/>
                </a:lnTo>
                <a:lnTo>
                  <a:pt x="186" y="1835"/>
                </a:lnTo>
                <a:lnTo>
                  <a:pt x="187" y="1835"/>
                </a:lnTo>
                <a:lnTo>
                  <a:pt x="91" y="1931"/>
                </a:lnTo>
                <a:lnTo>
                  <a:pt x="91" y="1921"/>
                </a:lnTo>
                <a:cubicBezTo>
                  <a:pt x="91" y="1914"/>
                  <a:pt x="92" y="1907"/>
                  <a:pt x="94" y="1901"/>
                </a:cubicBezTo>
                <a:lnTo>
                  <a:pt x="96" y="1892"/>
                </a:lnTo>
                <a:lnTo>
                  <a:pt x="93" y="1912"/>
                </a:lnTo>
                <a:lnTo>
                  <a:pt x="93" y="1906"/>
                </a:lnTo>
                <a:lnTo>
                  <a:pt x="93" y="1902"/>
                </a:lnTo>
                <a:cubicBezTo>
                  <a:pt x="93" y="1853"/>
                  <a:pt x="131" y="1812"/>
                  <a:pt x="180" y="1807"/>
                </a:cubicBezTo>
                <a:cubicBezTo>
                  <a:pt x="229" y="1802"/>
                  <a:pt x="274" y="1835"/>
                  <a:pt x="284" y="1884"/>
                </a:cubicBezTo>
                <a:lnTo>
                  <a:pt x="285" y="1889"/>
                </a:lnTo>
                <a:cubicBezTo>
                  <a:pt x="286" y="1895"/>
                  <a:pt x="286" y="1901"/>
                  <a:pt x="286" y="1907"/>
                </a:cubicBezTo>
                <a:lnTo>
                  <a:pt x="286" y="1912"/>
                </a:lnTo>
                <a:cubicBezTo>
                  <a:pt x="286" y="1965"/>
                  <a:pt x="243" y="2008"/>
                  <a:pt x="190" y="2008"/>
                </a:cubicBezTo>
                <a:cubicBezTo>
                  <a:pt x="137" y="2008"/>
                  <a:pt x="94" y="1965"/>
                  <a:pt x="94" y="1912"/>
                </a:cubicBezTo>
                <a:lnTo>
                  <a:pt x="94" y="1907"/>
                </a:lnTo>
                <a:lnTo>
                  <a:pt x="94" y="1902"/>
                </a:lnTo>
                <a:cubicBezTo>
                  <a:pt x="94" y="1849"/>
                  <a:pt x="137" y="1806"/>
                  <a:pt x="190" y="1806"/>
                </a:cubicBezTo>
                <a:cubicBezTo>
                  <a:pt x="243" y="1806"/>
                  <a:pt x="286" y="1849"/>
                  <a:pt x="286" y="1902"/>
                </a:cubicBezTo>
                <a:lnTo>
                  <a:pt x="286" y="1907"/>
                </a:lnTo>
                <a:lnTo>
                  <a:pt x="286" y="1912"/>
                </a:lnTo>
                <a:lnTo>
                  <a:pt x="95" y="1903"/>
                </a:lnTo>
                <a:lnTo>
                  <a:pt x="96" y="1893"/>
                </a:lnTo>
                <a:lnTo>
                  <a:pt x="95" y="1896"/>
                </a:lnTo>
                <a:lnTo>
                  <a:pt x="95" y="1893"/>
                </a:lnTo>
                <a:cubicBezTo>
                  <a:pt x="95" y="1840"/>
                  <a:pt x="138" y="1797"/>
                  <a:pt x="191" y="1797"/>
                </a:cubicBezTo>
                <a:cubicBezTo>
                  <a:pt x="244" y="1797"/>
                  <a:pt x="287" y="1840"/>
                  <a:pt x="287" y="1893"/>
                </a:cubicBezTo>
                <a:lnTo>
                  <a:pt x="287" y="1896"/>
                </a:lnTo>
                <a:cubicBezTo>
                  <a:pt x="287" y="1901"/>
                  <a:pt x="287" y="1906"/>
                  <a:pt x="287" y="1910"/>
                </a:cubicBezTo>
                <a:lnTo>
                  <a:pt x="286" y="1917"/>
                </a:lnTo>
                <a:lnTo>
                  <a:pt x="284" y="1925"/>
                </a:lnTo>
                <a:lnTo>
                  <a:pt x="285" y="1909"/>
                </a:lnTo>
                <a:lnTo>
                  <a:pt x="285" y="1912"/>
                </a:lnTo>
                <a:cubicBezTo>
                  <a:pt x="285" y="1965"/>
                  <a:pt x="242" y="2008"/>
                  <a:pt x="189" y="2008"/>
                </a:cubicBezTo>
                <a:cubicBezTo>
                  <a:pt x="136" y="2008"/>
                  <a:pt x="93" y="1965"/>
                  <a:pt x="93" y="1912"/>
                </a:cubicBezTo>
                <a:lnTo>
                  <a:pt x="93" y="1904"/>
                </a:lnTo>
                <a:lnTo>
                  <a:pt x="93" y="1893"/>
                </a:lnTo>
                <a:cubicBezTo>
                  <a:pt x="93" y="1840"/>
                  <a:pt x="136" y="1797"/>
                  <a:pt x="189" y="1797"/>
                </a:cubicBezTo>
                <a:lnTo>
                  <a:pt x="190" y="1797"/>
                </a:lnTo>
                <a:lnTo>
                  <a:pt x="95" y="1884"/>
                </a:lnTo>
                <a:lnTo>
                  <a:pt x="96" y="1874"/>
                </a:lnTo>
                <a:cubicBezTo>
                  <a:pt x="101" y="1825"/>
                  <a:pt x="142" y="1787"/>
                  <a:pt x="191" y="1787"/>
                </a:cubicBezTo>
                <a:lnTo>
                  <a:pt x="193" y="1787"/>
                </a:lnTo>
                <a:lnTo>
                  <a:pt x="98" y="1892"/>
                </a:lnTo>
                <a:lnTo>
                  <a:pt x="97" y="1881"/>
                </a:lnTo>
                <a:lnTo>
                  <a:pt x="96" y="1864"/>
                </a:lnTo>
                <a:cubicBezTo>
                  <a:pt x="96" y="1817"/>
                  <a:pt x="131" y="1777"/>
                  <a:pt x="177" y="1770"/>
                </a:cubicBezTo>
                <a:cubicBezTo>
                  <a:pt x="224" y="1762"/>
                  <a:pt x="269" y="1789"/>
                  <a:pt x="284" y="1834"/>
                </a:cubicBezTo>
                <a:lnTo>
                  <a:pt x="285" y="1837"/>
                </a:lnTo>
                <a:cubicBezTo>
                  <a:pt x="286" y="1843"/>
                  <a:pt x="288" y="1848"/>
                  <a:pt x="289" y="1854"/>
                </a:cubicBezTo>
                <a:lnTo>
                  <a:pt x="290" y="1861"/>
                </a:lnTo>
                <a:lnTo>
                  <a:pt x="290" y="1865"/>
                </a:lnTo>
                <a:lnTo>
                  <a:pt x="287" y="1850"/>
                </a:lnTo>
                <a:lnTo>
                  <a:pt x="288" y="1853"/>
                </a:lnTo>
                <a:lnTo>
                  <a:pt x="100" y="1883"/>
                </a:lnTo>
                <a:lnTo>
                  <a:pt x="100" y="1880"/>
                </a:lnTo>
                <a:lnTo>
                  <a:pt x="102" y="1896"/>
                </a:lnTo>
                <a:lnTo>
                  <a:pt x="101" y="1890"/>
                </a:lnTo>
                <a:lnTo>
                  <a:pt x="99" y="1883"/>
                </a:lnTo>
                <a:cubicBezTo>
                  <a:pt x="89" y="1831"/>
                  <a:pt x="123" y="1781"/>
                  <a:pt x="175" y="1770"/>
                </a:cubicBezTo>
                <a:cubicBezTo>
                  <a:pt x="227" y="1760"/>
                  <a:pt x="277" y="1794"/>
                  <a:pt x="288" y="1846"/>
                </a:cubicBezTo>
                <a:lnTo>
                  <a:pt x="289" y="1851"/>
                </a:lnTo>
                <a:lnTo>
                  <a:pt x="284" y="1834"/>
                </a:lnTo>
                <a:lnTo>
                  <a:pt x="286" y="1839"/>
                </a:lnTo>
                <a:lnTo>
                  <a:pt x="103" y="1851"/>
                </a:lnTo>
                <a:lnTo>
                  <a:pt x="104" y="1847"/>
                </a:lnTo>
                <a:lnTo>
                  <a:pt x="104" y="1849"/>
                </a:lnTo>
                <a:lnTo>
                  <a:pt x="103" y="1875"/>
                </a:lnTo>
                <a:lnTo>
                  <a:pt x="102" y="1866"/>
                </a:lnTo>
                <a:cubicBezTo>
                  <a:pt x="99" y="1839"/>
                  <a:pt x="108" y="1812"/>
                  <a:pt x="126" y="1791"/>
                </a:cubicBezTo>
                <a:cubicBezTo>
                  <a:pt x="144" y="1771"/>
                  <a:pt x="170" y="1759"/>
                  <a:pt x="197" y="1759"/>
                </a:cubicBezTo>
                <a:lnTo>
                  <a:pt x="198" y="1759"/>
                </a:lnTo>
                <a:lnTo>
                  <a:pt x="200" y="1759"/>
                </a:lnTo>
                <a:cubicBezTo>
                  <a:pt x="253" y="1759"/>
                  <a:pt x="296" y="1802"/>
                  <a:pt x="296" y="1855"/>
                </a:cubicBezTo>
                <a:cubicBezTo>
                  <a:pt x="296" y="1908"/>
                  <a:pt x="253" y="1951"/>
                  <a:pt x="200" y="1951"/>
                </a:cubicBezTo>
                <a:lnTo>
                  <a:pt x="197" y="1951"/>
                </a:lnTo>
                <a:cubicBezTo>
                  <a:pt x="144" y="1951"/>
                  <a:pt x="101" y="1908"/>
                  <a:pt x="101" y="1855"/>
                </a:cubicBezTo>
                <a:lnTo>
                  <a:pt x="101" y="1849"/>
                </a:lnTo>
                <a:lnTo>
                  <a:pt x="103" y="1830"/>
                </a:lnTo>
                <a:lnTo>
                  <a:pt x="104" y="1820"/>
                </a:lnTo>
                <a:lnTo>
                  <a:pt x="103" y="1826"/>
                </a:lnTo>
                <a:cubicBezTo>
                  <a:pt x="103" y="1779"/>
                  <a:pt x="138" y="1739"/>
                  <a:pt x="184" y="1732"/>
                </a:cubicBezTo>
                <a:cubicBezTo>
                  <a:pt x="231" y="1724"/>
                  <a:pt x="276" y="1751"/>
                  <a:pt x="291" y="1796"/>
                </a:cubicBezTo>
                <a:lnTo>
                  <a:pt x="292" y="1799"/>
                </a:lnTo>
                <a:cubicBezTo>
                  <a:pt x="295" y="1809"/>
                  <a:pt x="296" y="1819"/>
                  <a:pt x="296" y="1829"/>
                </a:cubicBezTo>
                <a:lnTo>
                  <a:pt x="296" y="1836"/>
                </a:lnTo>
                <a:lnTo>
                  <a:pt x="296" y="1843"/>
                </a:lnTo>
                <a:lnTo>
                  <a:pt x="296" y="1845"/>
                </a:lnTo>
                <a:cubicBezTo>
                  <a:pt x="296" y="1898"/>
                  <a:pt x="253" y="1941"/>
                  <a:pt x="200" y="1941"/>
                </a:cubicBezTo>
                <a:cubicBezTo>
                  <a:pt x="147" y="1941"/>
                  <a:pt x="104" y="1898"/>
                  <a:pt x="104" y="1845"/>
                </a:cubicBezTo>
                <a:lnTo>
                  <a:pt x="104" y="1841"/>
                </a:lnTo>
                <a:lnTo>
                  <a:pt x="104" y="1832"/>
                </a:lnTo>
                <a:lnTo>
                  <a:pt x="104" y="1823"/>
                </a:lnTo>
                <a:lnTo>
                  <a:pt x="106" y="1839"/>
                </a:lnTo>
                <a:lnTo>
                  <a:pt x="105" y="1833"/>
                </a:lnTo>
                <a:lnTo>
                  <a:pt x="295" y="1817"/>
                </a:lnTo>
                <a:lnTo>
                  <a:pt x="295" y="1820"/>
                </a:lnTo>
                <a:cubicBezTo>
                  <a:pt x="295" y="1826"/>
                  <a:pt x="295" y="1831"/>
                  <a:pt x="294" y="1836"/>
                </a:cubicBezTo>
                <a:lnTo>
                  <a:pt x="293" y="1842"/>
                </a:lnTo>
                <a:lnTo>
                  <a:pt x="198" y="1730"/>
                </a:lnTo>
                <a:lnTo>
                  <a:pt x="201" y="1730"/>
                </a:lnTo>
                <a:cubicBezTo>
                  <a:pt x="254" y="1730"/>
                  <a:pt x="297" y="1773"/>
                  <a:pt x="297" y="1826"/>
                </a:cubicBezTo>
                <a:cubicBezTo>
                  <a:pt x="297" y="1879"/>
                  <a:pt x="254" y="1922"/>
                  <a:pt x="201" y="1922"/>
                </a:cubicBezTo>
                <a:lnTo>
                  <a:pt x="200" y="1922"/>
                </a:lnTo>
                <a:lnTo>
                  <a:pt x="296" y="1826"/>
                </a:lnTo>
                <a:lnTo>
                  <a:pt x="296" y="1832"/>
                </a:lnTo>
                <a:cubicBezTo>
                  <a:pt x="296" y="1840"/>
                  <a:pt x="296" y="1848"/>
                  <a:pt x="294" y="1856"/>
                </a:cubicBezTo>
                <a:lnTo>
                  <a:pt x="293" y="1860"/>
                </a:lnTo>
                <a:cubicBezTo>
                  <a:pt x="281" y="1905"/>
                  <a:pt x="239" y="1935"/>
                  <a:pt x="193" y="1932"/>
                </a:cubicBezTo>
                <a:cubicBezTo>
                  <a:pt x="147" y="1929"/>
                  <a:pt x="109" y="1893"/>
                  <a:pt x="104" y="1847"/>
                </a:cubicBezTo>
                <a:lnTo>
                  <a:pt x="103" y="1838"/>
                </a:lnTo>
                <a:lnTo>
                  <a:pt x="102" y="1827"/>
                </a:lnTo>
                <a:cubicBezTo>
                  <a:pt x="101" y="1815"/>
                  <a:pt x="102" y="1802"/>
                  <a:pt x="106" y="1790"/>
                </a:cubicBezTo>
                <a:lnTo>
                  <a:pt x="109" y="1780"/>
                </a:lnTo>
                <a:lnTo>
                  <a:pt x="200" y="1903"/>
                </a:lnTo>
                <a:lnTo>
                  <a:pt x="198" y="1903"/>
                </a:lnTo>
                <a:cubicBezTo>
                  <a:pt x="150" y="1903"/>
                  <a:pt x="108" y="1867"/>
                  <a:pt x="103" y="1818"/>
                </a:cubicBezTo>
                <a:lnTo>
                  <a:pt x="102" y="1809"/>
                </a:lnTo>
                <a:cubicBezTo>
                  <a:pt x="101" y="1799"/>
                  <a:pt x="101" y="1789"/>
                  <a:pt x="103" y="1780"/>
                </a:cubicBezTo>
                <a:lnTo>
                  <a:pt x="105" y="1770"/>
                </a:lnTo>
                <a:cubicBezTo>
                  <a:pt x="114" y="1725"/>
                  <a:pt x="154" y="1692"/>
                  <a:pt x="199" y="1692"/>
                </a:cubicBezTo>
                <a:lnTo>
                  <a:pt x="201" y="1692"/>
                </a:lnTo>
                <a:lnTo>
                  <a:pt x="204" y="1692"/>
                </a:lnTo>
                <a:lnTo>
                  <a:pt x="109" y="1778"/>
                </a:lnTo>
                <a:lnTo>
                  <a:pt x="110" y="1769"/>
                </a:lnTo>
                <a:cubicBezTo>
                  <a:pt x="111" y="1760"/>
                  <a:pt x="113" y="1752"/>
                  <a:pt x="116" y="1744"/>
                </a:cubicBezTo>
                <a:lnTo>
                  <a:pt x="120" y="1734"/>
                </a:lnTo>
                <a:cubicBezTo>
                  <a:pt x="135" y="1697"/>
                  <a:pt x="170" y="1673"/>
                  <a:pt x="209" y="1673"/>
                </a:cubicBezTo>
                <a:lnTo>
                  <a:pt x="212" y="1673"/>
                </a:lnTo>
                <a:lnTo>
                  <a:pt x="214" y="1673"/>
                </a:lnTo>
                <a:lnTo>
                  <a:pt x="125" y="1734"/>
                </a:lnTo>
                <a:lnTo>
                  <a:pt x="127" y="1729"/>
                </a:lnTo>
                <a:cubicBezTo>
                  <a:pt x="130" y="1721"/>
                  <a:pt x="135" y="1714"/>
                  <a:pt x="140" y="1707"/>
                </a:cubicBezTo>
                <a:lnTo>
                  <a:pt x="143" y="1703"/>
                </a:lnTo>
                <a:cubicBezTo>
                  <a:pt x="161" y="1679"/>
                  <a:pt x="189" y="1664"/>
                  <a:pt x="219" y="1664"/>
                </a:cubicBezTo>
                <a:lnTo>
                  <a:pt x="226" y="1664"/>
                </a:lnTo>
                <a:lnTo>
                  <a:pt x="229" y="1664"/>
                </a:lnTo>
                <a:lnTo>
                  <a:pt x="134" y="1751"/>
                </a:lnTo>
                <a:lnTo>
                  <a:pt x="135" y="1741"/>
                </a:lnTo>
                <a:lnTo>
                  <a:pt x="134" y="1744"/>
                </a:lnTo>
                <a:lnTo>
                  <a:pt x="134" y="1741"/>
                </a:lnTo>
                <a:cubicBezTo>
                  <a:pt x="134" y="1692"/>
                  <a:pt x="172" y="1651"/>
                  <a:pt x="221" y="1646"/>
                </a:cubicBezTo>
                <a:cubicBezTo>
                  <a:pt x="270" y="1641"/>
                  <a:pt x="315" y="1674"/>
                  <a:pt x="325" y="1723"/>
                </a:cubicBezTo>
                <a:lnTo>
                  <a:pt x="326" y="1728"/>
                </a:lnTo>
                <a:cubicBezTo>
                  <a:pt x="327" y="1734"/>
                  <a:pt x="327" y="1740"/>
                  <a:pt x="327" y="1746"/>
                </a:cubicBezTo>
                <a:lnTo>
                  <a:pt x="327" y="1750"/>
                </a:lnTo>
                <a:cubicBezTo>
                  <a:pt x="327" y="1803"/>
                  <a:pt x="284" y="1846"/>
                  <a:pt x="231" y="1846"/>
                </a:cubicBezTo>
                <a:cubicBezTo>
                  <a:pt x="178" y="1846"/>
                  <a:pt x="135" y="1803"/>
                  <a:pt x="135" y="1750"/>
                </a:cubicBezTo>
                <a:lnTo>
                  <a:pt x="135" y="1745"/>
                </a:lnTo>
                <a:lnTo>
                  <a:pt x="135" y="1741"/>
                </a:lnTo>
                <a:cubicBezTo>
                  <a:pt x="135" y="1694"/>
                  <a:pt x="170" y="1654"/>
                  <a:pt x="216" y="1647"/>
                </a:cubicBezTo>
                <a:cubicBezTo>
                  <a:pt x="263" y="1639"/>
                  <a:pt x="308" y="1666"/>
                  <a:pt x="323" y="1711"/>
                </a:cubicBezTo>
                <a:lnTo>
                  <a:pt x="324" y="1714"/>
                </a:lnTo>
                <a:cubicBezTo>
                  <a:pt x="327" y="1724"/>
                  <a:pt x="328" y="1734"/>
                  <a:pt x="328" y="1744"/>
                </a:cubicBezTo>
                <a:lnTo>
                  <a:pt x="328" y="1751"/>
                </a:lnTo>
                <a:lnTo>
                  <a:pt x="327" y="1736"/>
                </a:lnTo>
                <a:lnTo>
                  <a:pt x="328" y="1742"/>
                </a:lnTo>
                <a:cubicBezTo>
                  <a:pt x="329" y="1747"/>
                  <a:pt x="329" y="1752"/>
                  <a:pt x="329" y="1757"/>
                </a:cubicBezTo>
                <a:lnTo>
                  <a:pt x="329" y="1760"/>
                </a:lnTo>
                <a:cubicBezTo>
                  <a:pt x="329" y="1813"/>
                  <a:pt x="286" y="1856"/>
                  <a:pt x="233" y="1856"/>
                </a:cubicBezTo>
                <a:cubicBezTo>
                  <a:pt x="180" y="1856"/>
                  <a:pt x="137" y="1813"/>
                  <a:pt x="137" y="1760"/>
                </a:cubicBezTo>
                <a:lnTo>
                  <a:pt x="137" y="1752"/>
                </a:lnTo>
                <a:lnTo>
                  <a:pt x="137" y="1750"/>
                </a:lnTo>
                <a:lnTo>
                  <a:pt x="232" y="1837"/>
                </a:lnTo>
                <a:lnTo>
                  <a:pt x="230" y="1837"/>
                </a:lnTo>
                <a:cubicBezTo>
                  <a:pt x="202" y="1837"/>
                  <a:pt x="175" y="1825"/>
                  <a:pt x="157" y="1803"/>
                </a:cubicBezTo>
                <a:cubicBezTo>
                  <a:pt x="139" y="1781"/>
                  <a:pt x="131" y="1752"/>
                  <a:pt x="136" y="1724"/>
                </a:cubicBezTo>
                <a:lnTo>
                  <a:pt x="138" y="1713"/>
                </a:lnTo>
                <a:lnTo>
                  <a:pt x="138" y="1711"/>
                </a:lnTo>
                <a:cubicBezTo>
                  <a:pt x="144" y="1660"/>
                  <a:pt x="189" y="1624"/>
                  <a:pt x="239" y="1627"/>
                </a:cubicBezTo>
                <a:cubicBezTo>
                  <a:pt x="290" y="1630"/>
                  <a:pt x="329" y="1672"/>
                  <a:pt x="329" y="1722"/>
                </a:cubicBezTo>
                <a:lnTo>
                  <a:pt x="329" y="1725"/>
                </a:lnTo>
                <a:cubicBezTo>
                  <a:pt x="329" y="1731"/>
                  <a:pt x="329" y="1736"/>
                  <a:pt x="328" y="1741"/>
                </a:cubicBezTo>
                <a:lnTo>
                  <a:pt x="327" y="1747"/>
                </a:lnTo>
                <a:lnTo>
                  <a:pt x="327" y="1751"/>
                </a:lnTo>
                <a:lnTo>
                  <a:pt x="140" y="1711"/>
                </a:lnTo>
                <a:lnTo>
                  <a:pt x="141" y="1708"/>
                </a:lnTo>
                <a:lnTo>
                  <a:pt x="137" y="1725"/>
                </a:lnTo>
                <a:lnTo>
                  <a:pt x="138" y="1718"/>
                </a:lnTo>
                <a:lnTo>
                  <a:pt x="138" y="1739"/>
                </a:lnTo>
                <a:lnTo>
                  <a:pt x="137" y="1727"/>
                </a:lnTo>
                <a:lnTo>
                  <a:pt x="137" y="1729"/>
                </a:lnTo>
                <a:cubicBezTo>
                  <a:pt x="136" y="1724"/>
                  <a:pt x="135" y="1719"/>
                  <a:pt x="135" y="1713"/>
                </a:cubicBezTo>
                <a:lnTo>
                  <a:pt x="135" y="1712"/>
                </a:lnTo>
                <a:cubicBezTo>
                  <a:pt x="135" y="1659"/>
                  <a:pt x="178" y="1616"/>
                  <a:pt x="231" y="1616"/>
                </a:cubicBezTo>
                <a:cubicBezTo>
                  <a:pt x="284" y="1616"/>
                  <a:pt x="327" y="1659"/>
                  <a:pt x="327" y="1712"/>
                </a:cubicBezTo>
                <a:lnTo>
                  <a:pt x="327" y="1717"/>
                </a:lnTo>
                <a:lnTo>
                  <a:pt x="327" y="1727"/>
                </a:lnTo>
                <a:lnTo>
                  <a:pt x="328" y="1728"/>
                </a:lnTo>
                <a:lnTo>
                  <a:pt x="328" y="1741"/>
                </a:lnTo>
                <a:lnTo>
                  <a:pt x="138" y="1723"/>
                </a:lnTo>
                <a:lnTo>
                  <a:pt x="139" y="1718"/>
                </a:lnTo>
                <a:lnTo>
                  <a:pt x="137" y="1736"/>
                </a:lnTo>
                <a:lnTo>
                  <a:pt x="137" y="1727"/>
                </a:lnTo>
                <a:lnTo>
                  <a:pt x="139" y="1708"/>
                </a:lnTo>
                <a:lnTo>
                  <a:pt x="138" y="1712"/>
                </a:lnTo>
                <a:cubicBezTo>
                  <a:pt x="138" y="1659"/>
                  <a:pt x="181" y="1616"/>
                  <a:pt x="234" y="1616"/>
                </a:cubicBezTo>
                <a:cubicBezTo>
                  <a:pt x="287" y="1616"/>
                  <a:pt x="330" y="1659"/>
                  <a:pt x="330" y="1712"/>
                </a:cubicBezTo>
                <a:lnTo>
                  <a:pt x="330" y="1717"/>
                </a:lnTo>
                <a:lnTo>
                  <a:pt x="329" y="1737"/>
                </a:lnTo>
                <a:lnTo>
                  <a:pt x="328" y="1747"/>
                </a:lnTo>
                <a:lnTo>
                  <a:pt x="328" y="1741"/>
                </a:lnTo>
                <a:cubicBezTo>
                  <a:pt x="328" y="1791"/>
                  <a:pt x="290" y="1833"/>
                  <a:pt x="240" y="1837"/>
                </a:cubicBezTo>
                <a:cubicBezTo>
                  <a:pt x="191" y="1841"/>
                  <a:pt x="146" y="1807"/>
                  <a:pt x="138" y="1757"/>
                </a:cubicBezTo>
                <a:lnTo>
                  <a:pt x="137" y="1751"/>
                </a:lnTo>
                <a:cubicBezTo>
                  <a:pt x="136" y="1746"/>
                  <a:pt x="135" y="1741"/>
                  <a:pt x="135" y="1735"/>
                </a:cubicBezTo>
                <a:lnTo>
                  <a:pt x="135" y="1724"/>
                </a:lnTo>
                <a:lnTo>
                  <a:pt x="135" y="1711"/>
                </a:lnTo>
                <a:lnTo>
                  <a:pt x="135" y="1715"/>
                </a:lnTo>
                <a:cubicBezTo>
                  <a:pt x="132" y="1688"/>
                  <a:pt x="140" y="1661"/>
                  <a:pt x="158" y="1640"/>
                </a:cubicBezTo>
                <a:cubicBezTo>
                  <a:pt x="177" y="1619"/>
                  <a:pt x="203" y="1607"/>
                  <a:pt x="230" y="1607"/>
                </a:cubicBezTo>
                <a:lnTo>
                  <a:pt x="233" y="1607"/>
                </a:lnTo>
                <a:lnTo>
                  <a:pt x="137" y="1703"/>
                </a:lnTo>
                <a:lnTo>
                  <a:pt x="137" y="1692"/>
                </a:lnTo>
                <a:lnTo>
                  <a:pt x="137" y="1694"/>
                </a:lnTo>
                <a:lnTo>
                  <a:pt x="328" y="1683"/>
                </a:lnTo>
                <a:lnTo>
                  <a:pt x="328" y="1687"/>
                </a:lnTo>
                <a:cubicBezTo>
                  <a:pt x="328" y="1693"/>
                  <a:pt x="328" y="1698"/>
                  <a:pt x="327" y="1703"/>
                </a:cubicBezTo>
                <a:lnTo>
                  <a:pt x="326" y="1709"/>
                </a:lnTo>
                <a:lnTo>
                  <a:pt x="327" y="1693"/>
                </a:lnTo>
                <a:lnTo>
                  <a:pt x="327" y="1699"/>
                </a:lnTo>
                <a:lnTo>
                  <a:pt x="327" y="1703"/>
                </a:lnTo>
                <a:cubicBezTo>
                  <a:pt x="327" y="1756"/>
                  <a:pt x="284" y="1799"/>
                  <a:pt x="231" y="1799"/>
                </a:cubicBezTo>
                <a:cubicBezTo>
                  <a:pt x="178" y="1799"/>
                  <a:pt x="135" y="1756"/>
                  <a:pt x="135" y="1703"/>
                </a:cubicBezTo>
                <a:lnTo>
                  <a:pt x="135" y="1699"/>
                </a:lnTo>
                <a:cubicBezTo>
                  <a:pt x="135" y="1694"/>
                  <a:pt x="136" y="1689"/>
                  <a:pt x="137" y="1684"/>
                </a:cubicBezTo>
                <a:lnTo>
                  <a:pt x="138" y="1678"/>
                </a:lnTo>
                <a:cubicBezTo>
                  <a:pt x="145" y="1631"/>
                  <a:pt x="186" y="1597"/>
                  <a:pt x="232" y="1597"/>
                </a:cubicBezTo>
                <a:lnTo>
                  <a:pt x="233" y="1597"/>
                </a:lnTo>
                <a:lnTo>
                  <a:pt x="137" y="1693"/>
                </a:lnTo>
                <a:lnTo>
                  <a:pt x="137" y="1684"/>
                </a:lnTo>
                <a:lnTo>
                  <a:pt x="137" y="1684"/>
                </a:lnTo>
                <a:lnTo>
                  <a:pt x="232" y="1770"/>
                </a:lnTo>
                <a:lnTo>
                  <a:pt x="231" y="1770"/>
                </a:lnTo>
                <a:lnTo>
                  <a:pt x="326" y="1656"/>
                </a:lnTo>
                <a:lnTo>
                  <a:pt x="327" y="1661"/>
                </a:lnTo>
                <a:cubicBezTo>
                  <a:pt x="328" y="1667"/>
                  <a:pt x="328" y="1673"/>
                  <a:pt x="328" y="1679"/>
                </a:cubicBezTo>
                <a:lnTo>
                  <a:pt x="328" y="1683"/>
                </a:lnTo>
                <a:lnTo>
                  <a:pt x="141" y="1653"/>
                </a:lnTo>
                <a:lnTo>
                  <a:pt x="142" y="1650"/>
                </a:lnTo>
                <a:lnTo>
                  <a:pt x="137" y="1680"/>
                </a:lnTo>
                <a:lnTo>
                  <a:pt x="137" y="1674"/>
                </a:lnTo>
                <a:cubicBezTo>
                  <a:pt x="137" y="1669"/>
                  <a:pt x="138" y="1664"/>
                  <a:pt x="139" y="1659"/>
                </a:cubicBezTo>
                <a:lnTo>
                  <a:pt x="140" y="1653"/>
                </a:lnTo>
                <a:lnTo>
                  <a:pt x="138" y="1668"/>
                </a:lnTo>
                <a:lnTo>
                  <a:pt x="138" y="1664"/>
                </a:lnTo>
                <a:cubicBezTo>
                  <a:pt x="138" y="1611"/>
                  <a:pt x="181" y="1568"/>
                  <a:pt x="234" y="1568"/>
                </a:cubicBezTo>
                <a:cubicBezTo>
                  <a:pt x="287" y="1568"/>
                  <a:pt x="330" y="1611"/>
                  <a:pt x="330" y="1664"/>
                </a:cubicBezTo>
                <a:lnTo>
                  <a:pt x="330" y="1668"/>
                </a:lnTo>
                <a:lnTo>
                  <a:pt x="330" y="1674"/>
                </a:lnTo>
                <a:lnTo>
                  <a:pt x="329" y="1659"/>
                </a:lnTo>
                <a:lnTo>
                  <a:pt x="330" y="1665"/>
                </a:lnTo>
                <a:lnTo>
                  <a:pt x="327" y="1650"/>
                </a:lnTo>
                <a:lnTo>
                  <a:pt x="328" y="1653"/>
                </a:lnTo>
                <a:lnTo>
                  <a:pt x="141" y="1673"/>
                </a:lnTo>
                <a:lnTo>
                  <a:pt x="142" y="1664"/>
                </a:lnTo>
                <a:lnTo>
                  <a:pt x="141" y="1664"/>
                </a:lnTo>
                <a:cubicBezTo>
                  <a:pt x="141" y="1611"/>
                  <a:pt x="184" y="1568"/>
                  <a:pt x="237" y="1568"/>
                </a:cubicBezTo>
                <a:cubicBezTo>
                  <a:pt x="290" y="1568"/>
                  <a:pt x="333" y="1611"/>
                  <a:pt x="333" y="1664"/>
                </a:cubicBezTo>
                <a:lnTo>
                  <a:pt x="333" y="1669"/>
                </a:lnTo>
                <a:cubicBezTo>
                  <a:pt x="333" y="1676"/>
                  <a:pt x="333" y="1682"/>
                  <a:pt x="332" y="1688"/>
                </a:cubicBezTo>
                <a:lnTo>
                  <a:pt x="331" y="1693"/>
                </a:lnTo>
                <a:lnTo>
                  <a:pt x="143" y="1651"/>
                </a:lnTo>
                <a:lnTo>
                  <a:pt x="144" y="1647"/>
                </a:lnTo>
                <a:lnTo>
                  <a:pt x="144" y="1649"/>
                </a:lnTo>
                <a:cubicBezTo>
                  <a:pt x="151" y="1602"/>
                  <a:pt x="192" y="1568"/>
                  <a:pt x="238" y="1568"/>
                </a:cubicBezTo>
                <a:lnTo>
                  <a:pt x="239" y="1568"/>
                </a:lnTo>
                <a:lnTo>
                  <a:pt x="241" y="1568"/>
                </a:lnTo>
                <a:lnTo>
                  <a:pt x="243" y="1568"/>
                </a:lnTo>
                <a:cubicBezTo>
                  <a:pt x="296" y="1568"/>
                  <a:pt x="339" y="1611"/>
                  <a:pt x="339" y="1664"/>
                </a:cubicBezTo>
                <a:cubicBezTo>
                  <a:pt x="339" y="1717"/>
                  <a:pt x="296" y="1760"/>
                  <a:pt x="243" y="1760"/>
                </a:cubicBezTo>
                <a:lnTo>
                  <a:pt x="242" y="1760"/>
                </a:lnTo>
                <a:cubicBezTo>
                  <a:pt x="194" y="1760"/>
                  <a:pt x="152" y="1724"/>
                  <a:pt x="147" y="1675"/>
                </a:cubicBezTo>
                <a:lnTo>
                  <a:pt x="146" y="1666"/>
                </a:lnTo>
                <a:lnTo>
                  <a:pt x="145" y="1655"/>
                </a:lnTo>
                <a:lnTo>
                  <a:pt x="144" y="1636"/>
                </a:lnTo>
                <a:lnTo>
                  <a:pt x="144" y="1626"/>
                </a:lnTo>
                <a:lnTo>
                  <a:pt x="144" y="1620"/>
                </a:lnTo>
                <a:lnTo>
                  <a:pt x="144" y="1617"/>
                </a:lnTo>
                <a:cubicBezTo>
                  <a:pt x="144" y="1566"/>
                  <a:pt x="185" y="1524"/>
                  <a:pt x="236" y="1522"/>
                </a:cubicBezTo>
                <a:cubicBezTo>
                  <a:pt x="287" y="1519"/>
                  <a:pt x="331" y="1557"/>
                  <a:pt x="336" y="1608"/>
                </a:cubicBezTo>
                <a:lnTo>
                  <a:pt x="337" y="1618"/>
                </a:lnTo>
                <a:lnTo>
                  <a:pt x="337" y="1636"/>
                </a:lnTo>
                <a:lnTo>
                  <a:pt x="150" y="1606"/>
                </a:lnTo>
                <a:lnTo>
                  <a:pt x="151" y="1603"/>
                </a:lnTo>
                <a:lnTo>
                  <a:pt x="146" y="1633"/>
                </a:lnTo>
                <a:lnTo>
                  <a:pt x="146" y="1626"/>
                </a:lnTo>
                <a:lnTo>
                  <a:pt x="151" y="1657"/>
                </a:lnTo>
                <a:lnTo>
                  <a:pt x="149" y="1651"/>
                </a:lnTo>
                <a:lnTo>
                  <a:pt x="148" y="1648"/>
                </a:lnTo>
                <a:lnTo>
                  <a:pt x="335" y="1617"/>
                </a:lnTo>
                <a:lnTo>
                  <a:pt x="335" y="1622"/>
                </a:lnTo>
                <a:lnTo>
                  <a:pt x="335" y="1626"/>
                </a:lnTo>
                <a:lnTo>
                  <a:pt x="148" y="1596"/>
                </a:lnTo>
                <a:lnTo>
                  <a:pt x="149" y="1593"/>
                </a:lnTo>
                <a:lnTo>
                  <a:pt x="144" y="1623"/>
                </a:lnTo>
                <a:lnTo>
                  <a:pt x="144" y="1617"/>
                </a:lnTo>
                <a:cubicBezTo>
                  <a:pt x="144" y="1611"/>
                  <a:pt x="145" y="1605"/>
                  <a:pt x="146" y="1599"/>
                </a:cubicBezTo>
                <a:lnTo>
                  <a:pt x="148" y="1589"/>
                </a:lnTo>
                <a:lnTo>
                  <a:pt x="242" y="1703"/>
                </a:lnTo>
                <a:lnTo>
                  <a:pt x="241" y="1703"/>
                </a:lnTo>
                <a:lnTo>
                  <a:pt x="239" y="1703"/>
                </a:lnTo>
                <a:cubicBezTo>
                  <a:pt x="211" y="1703"/>
                  <a:pt x="183" y="1691"/>
                  <a:pt x="165" y="1668"/>
                </a:cubicBezTo>
                <a:cubicBezTo>
                  <a:pt x="147" y="1646"/>
                  <a:pt x="140" y="1617"/>
                  <a:pt x="145" y="1589"/>
                </a:cubicBezTo>
                <a:lnTo>
                  <a:pt x="146" y="1584"/>
                </a:lnTo>
                <a:lnTo>
                  <a:pt x="148" y="1575"/>
                </a:lnTo>
                <a:cubicBezTo>
                  <a:pt x="160" y="1528"/>
                  <a:pt x="205" y="1497"/>
                  <a:pt x="253" y="1503"/>
                </a:cubicBezTo>
                <a:cubicBezTo>
                  <a:pt x="301" y="1509"/>
                  <a:pt x="337" y="1550"/>
                  <a:pt x="337" y="1598"/>
                </a:cubicBezTo>
                <a:lnTo>
                  <a:pt x="337" y="1603"/>
                </a:lnTo>
                <a:cubicBezTo>
                  <a:pt x="337" y="1611"/>
                  <a:pt x="337" y="1619"/>
                  <a:pt x="335" y="1627"/>
                </a:cubicBezTo>
                <a:lnTo>
                  <a:pt x="334" y="1631"/>
                </a:lnTo>
                <a:cubicBezTo>
                  <a:pt x="322" y="1678"/>
                  <a:pt x="277" y="1709"/>
                  <a:pt x="229" y="1703"/>
                </a:cubicBezTo>
                <a:cubicBezTo>
                  <a:pt x="181" y="1697"/>
                  <a:pt x="144" y="1656"/>
                  <a:pt x="144" y="1607"/>
                </a:cubicBezTo>
                <a:lnTo>
                  <a:pt x="144" y="1603"/>
                </a:lnTo>
                <a:lnTo>
                  <a:pt x="146" y="1622"/>
                </a:lnTo>
                <a:lnTo>
                  <a:pt x="145" y="1617"/>
                </a:lnTo>
                <a:cubicBezTo>
                  <a:pt x="140" y="1589"/>
                  <a:pt x="147" y="1560"/>
                  <a:pt x="165" y="1538"/>
                </a:cubicBezTo>
                <a:cubicBezTo>
                  <a:pt x="183" y="1515"/>
                  <a:pt x="211" y="1502"/>
                  <a:pt x="239" y="1502"/>
                </a:cubicBezTo>
                <a:lnTo>
                  <a:pt x="241" y="1502"/>
                </a:lnTo>
                <a:lnTo>
                  <a:pt x="147" y="1583"/>
                </a:lnTo>
                <a:lnTo>
                  <a:pt x="148" y="1577"/>
                </a:lnTo>
                <a:lnTo>
                  <a:pt x="146" y="1592"/>
                </a:lnTo>
                <a:lnTo>
                  <a:pt x="146" y="1588"/>
                </a:lnTo>
                <a:cubicBezTo>
                  <a:pt x="146" y="1541"/>
                  <a:pt x="181" y="1501"/>
                  <a:pt x="227" y="1494"/>
                </a:cubicBezTo>
                <a:cubicBezTo>
                  <a:pt x="274" y="1486"/>
                  <a:pt x="319" y="1513"/>
                  <a:pt x="334" y="1558"/>
                </a:cubicBezTo>
                <a:lnTo>
                  <a:pt x="336" y="1564"/>
                </a:lnTo>
                <a:lnTo>
                  <a:pt x="339" y="1575"/>
                </a:lnTo>
                <a:lnTo>
                  <a:pt x="149" y="1598"/>
                </a:lnTo>
                <a:lnTo>
                  <a:pt x="149" y="1593"/>
                </a:lnTo>
                <a:lnTo>
                  <a:pt x="149" y="1584"/>
                </a:lnTo>
                <a:lnTo>
                  <a:pt x="149" y="1575"/>
                </a:lnTo>
                <a:lnTo>
                  <a:pt x="149" y="1569"/>
                </a:lnTo>
                <a:cubicBezTo>
                  <a:pt x="149" y="1521"/>
                  <a:pt x="186" y="1480"/>
                  <a:pt x="234" y="1474"/>
                </a:cubicBezTo>
                <a:cubicBezTo>
                  <a:pt x="282" y="1468"/>
                  <a:pt x="327" y="1499"/>
                  <a:pt x="339" y="1546"/>
                </a:cubicBezTo>
                <a:lnTo>
                  <a:pt x="340" y="1550"/>
                </a:lnTo>
                <a:lnTo>
                  <a:pt x="342" y="1564"/>
                </a:lnTo>
                <a:lnTo>
                  <a:pt x="154" y="1556"/>
                </a:lnTo>
                <a:lnTo>
                  <a:pt x="155" y="1552"/>
                </a:lnTo>
                <a:lnTo>
                  <a:pt x="152" y="1575"/>
                </a:lnTo>
                <a:lnTo>
                  <a:pt x="152" y="1569"/>
                </a:lnTo>
                <a:cubicBezTo>
                  <a:pt x="152" y="1516"/>
                  <a:pt x="195" y="1473"/>
                  <a:pt x="248" y="1473"/>
                </a:cubicBezTo>
                <a:lnTo>
                  <a:pt x="251" y="1473"/>
                </a:lnTo>
                <a:lnTo>
                  <a:pt x="253" y="1473"/>
                </a:lnTo>
                <a:lnTo>
                  <a:pt x="157" y="1569"/>
                </a:lnTo>
                <a:lnTo>
                  <a:pt x="157" y="1559"/>
                </a:lnTo>
                <a:lnTo>
                  <a:pt x="159" y="1540"/>
                </a:lnTo>
                <a:cubicBezTo>
                  <a:pt x="164" y="1498"/>
                  <a:pt x="196" y="1463"/>
                  <a:pt x="238" y="1456"/>
                </a:cubicBezTo>
                <a:cubicBezTo>
                  <a:pt x="279" y="1448"/>
                  <a:pt x="321" y="1469"/>
                  <a:pt x="340" y="1508"/>
                </a:cubicBezTo>
                <a:lnTo>
                  <a:pt x="342" y="1512"/>
                </a:lnTo>
                <a:cubicBezTo>
                  <a:pt x="344" y="1516"/>
                  <a:pt x="346" y="1520"/>
                  <a:pt x="348" y="1524"/>
                </a:cubicBezTo>
                <a:lnTo>
                  <a:pt x="350" y="1530"/>
                </a:lnTo>
                <a:cubicBezTo>
                  <a:pt x="359" y="1559"/>
                  <a:pt x="354" y="1592"/>
                  <a:pt x="336" y="1617"/>
                </a:cubicBezTo>
                <a:cubicBezTo>
                  <a:pt x="318" y="1642"/>
                  <a:pt x="289" y="1656"/>
                  <a:pt x="258" y="1656"/>
                </a:cubicBezTo>
                <a:lnTo>
                  <a:pt x="257" y="1656"/>
                </a:lnTo>
                <a:cubicBezTo>
                  <a:pt x="204" y="1656"/>
                  <a:pt x="161" y="1613"/>
                  <a:pt x="161" y="1560"/>
                </a:cubicBezTo>
                <a:lnTo>
                  <a:pt x="161" y="1550"/>
                </a:lnTo>
                <a:lnTo>
                  <a:pt x="163" y="1531"/>
                </a:lnTo>
                <a:cubicBezTo>
                  <a:pt x="168" y="1484"/>
                  <a:pt x="207" y="1448"/>
                  <a:pt x="254" y="1446"/>
                </a:cubicBezTo>
                <a:cubicBezTo>
                  <a:pt x="302" y="1444"/>
                  <a:pt x="343" y="1476"/>
                  <a:pt x="353" y="1523"/>
                </a:cubicBezTo>
                <a:lnTo>
                  <a:pt x="354" y="1528"/>
                </a:lnTo>
                <a:lnTo>
                  <a:pt x="354" y="1527"/>
                </a:lnTo>
                <a:lnTo>
                  <a:pt x="165" y="1539"/>
                </a:lnTo>
                <a:lnTo>
                  <a:pt x="166" y="1531"/>
                </a:lnTo>
                <a:lnTo>
                  <a:pt x="165" y="1531"/>
                </a:lnTo>
                <a:lnTo>
                  <a:pt x="165" y="1522"/>
                </a:lnTo>
                <a:cubicBezTo>
                  <a:pt x="165" y="1469"/>
                  <a:pt x="208" y="1426"/>
                  <a:pt x="261" y="1426"/>
                </a:cubicBezTo>
                <a:lnTo>
                  <a:pt x="265" y="1426"/>
                </a:lnTo>
                <a:cubicBezTo>
                  <a:pt x="318" y="1426"/>
                  <a:pt x="361" y="1469"/>
                  <a:pt x="361" y="1522"/>
                </a:cubicBezTo>
                <a:cubicBezTo>
                  <a:pt x="361" y="1575"/>
                  <a:pt x="318" y="1618"/>
                  <a:pt x="265" y="1618"/>
                </a:cubicBezTo>
                <a:lnTo>
                  <a:pt x="264" y="1618"/>
                </a:lnTo>
                <a:cubicBezTo>
                  <a:pt x="211" y="1618"/>
                  <a:pt x="168" y="1575"/>
                  <a:pt x="168" y="1522"/>
                </a:cubicBezTo>
                <a:cubicBezTo>
                  <a:pt x="168" y="1469"/>
                  <a:pt x="211" y="1426"/>
                  <a:pt x="264" y="1426"/>
                </a:cubicBezTo>
                <a:lnTo>
                  <a:pt x="268" y="1426"/>
                </a:lnTo>
                <a:lnTo>
                  <a:pt x="173" y="1531"/>
                </a:lnTo>
                <a:lnTo>
                  <a:pt x="172" y="1520"/>
                </a:lnTo>
                <a:lnTo>
                  <a:pt x="171" y="1515"/>
                </a:lnTo>
                <a:cubicBezTo>
                  <a:pt x="165" y="1465"/>
                  <a:pt x="199" y="1418"/>
                  <a:pt x="249" y="1409"/>
                </a:cubicBezTo>
                <a:cubicBezTo>
                  <a:pt x="299" y="1400"/>
                  <a:pt x="347" y="1431"/>
                  <a:pt x="360" y="1480"/>
                </a:cubicBezTo>
                <a:lnTo>
                  <a:pt x="362" y="1488"/>
                </a:lnTo>
                <a:lnTo>
                  <a:pt x="365" y="1505"/>
                </a:lnTo>
                <a:lnTo>
                  <a:pt x="175" y="1534"/>
                </a:lnTo>
                <a:lnTo>
                  <a:pt x="174" y="1526"/>
                </a:lnTo>
                <a:lnTo>
                  <a:pt x="173" y="1501"/>
                </a:lnTo>
                <a:lnTo>
                  <a:pt x="173" y="1490"/>
                </a:lnTo>
                <a:lnTo>
                  <a:pt x="173" y="1484"/>
                </a:lnTo>
                <a:cubicBezTo>
                  <a:pt x="173" y="1431"/>
                  <a:pt x="216" y="1388"/>
                  <a:pt x="269" y="1388"/>
                </a:cubicBezTo>
                <a:cubicBezTo>
                  <a:pt x="322" y="1388"/>
                  <a:pt x="365" y="1431"/>
                  <a:pt x="365" y="1484"/>
                </a:cubicBezTo>
                <a:lnTo>
                  <a:pt x="365" y="1488"/>
                </a:lnTo>
                <a:lnTo>
                  <a:pt x="365" y="1497"/>
                </a:lnTo>
                <a:lnTo>
                  <a:pt x="365" y="1507"/>
                </a:lnTo>
                <a:lnTo>
                  <a:pt x="365" y="1512"/>
                </a:lnTo>
                <a:cubicBezTo>
                  <a:pt x="365" y="1565"/>
                  <a:pt x="322" y="1608"/>
                  <a:pt x="269" y="1608"/>
                </a:cubicBezTo>
                <a:cubicBezTo>
                  <a:pt x="216" y="1608"/>
                  <a:pt x="173" y="1565"/>
                  <a:pt x="173" y="1512"/>
                </a:cubicBezTo>
                <a:lnTo>
                  <a:pt x="173" y="1508"/>
                </a:lnTo>
                <a:lnTo>
                  <a:pt x="175" y="1489"/>
                </a:lnTo>
                <a:lnTo>
                  <a:pt x="174" y="1490"/>
                </a:lnTo>
                <a:lnTo>
                  <a:pt x="174" y="1484"/>
                </a:lnTo>
                <a:cubicBezTo>
                  <a:pt x="174" y="1431"/>
                  <a:pt x="217" y="1388"/>
                  <a:pt x="270" y="1388"/>
                </a:cubicBezTo>
                <a:cubicBezTo>
                  <a:pt x="323" y="1388"/>
                  <a:pt x="366" y="1431"/>
                  <a:pt x="366" y="1484"/>
                </a:cubicBezTo>
                <a:lnTo>
                  <a:pt x="366" y="1487"/>
                </a:lnTo>
                <a:cubicBezTo>
                  <a:pt x="366" y="1493"/>
                  <a:pt x="366" y="1498"/>
                  <a:pt x="365" y="1503"/>
                </a:cubicBezTo>
                <a:lnTo>
                  <a:pt x="364" y="1509"/>
                </a:lnTo>
                <a:lnTo>
                  <a:pt x="175" y="1475"/>
                </a:lnTo>
                <a:lnTo>
                  <a:pt x="176" y="1470"/>
                </a:lnTo>
                <a:lnTo>
                  <a:pt x="174" y="1488"/>
                </a:lnTo>
                <a:lnTo>
                  <a:pt x="174" y="1484"/>
                </a:lnTo>
                <a:cubicBezTo>
                  <a:pt x="174" y="1431"/>
                  <a:pt x="217" y="1388"/>
                  <a:pt x="270" y="1388"/>
                </a:cubicBezTo>
                <a:cubicBezTo>
                  <a:pt x="323" y="1388"/>
                  <a:pt x="366" y="1431"/>
                  <a:pt x="366" y="1484"/>
                </a:cubicBezTo>
                <a:lnTo>
                  <a:pt x="366" y="1489"/>
                </a:lnTo>
                <a:cubicBezTo>
                  <a:pt x="366" y="1497"/>
                  <a:pt x="366" y="1505"/>
                  <a:pt x="364" y="1513"/>
                </a:cubicBezTo>
                <a:lnTo>
                  <a:pt x="363" y="1517"/>
                </a:lnTo>
                <a:cubicBezTo>
                  <a:pt x="352" y="1559"/>
                  <a:pt x="314" y="1589"/>
                  <a:pt x="269" y="1589"/>
                </a:cubicBezTo>
                <a:cubicBezTo>
                  <a:pt x="225" y="1589"/>
                  <a:pt x="187" y="1559"/>
                  <a:pt x="176" y="1517"/>
                </a:cubicBezTo>
                <a:lnTo>
                  <a:pt x="175" y="1513"/>
                </a:lnTo>
                <a:lnTo>
                  <a:pt x="173" y="1503"/>
                </a:lnTo>
                <a:cubicBezTo>
                  <a:pt x="163" y="1451"/>
                  <a:pt x="197" y="1401"/>
                  <a:pt x="249" y="1390"/>
                </a:cubicBezTo>
                <a:cubicBezTo>
                  <a:pt x="301" y="1380"/>
                  <a:pt x="351" y="1414"/>
                  <a:pt x="362" y="1466"/>
                </a:cubicBezTo>
                <a:lnTo>
                  <a:pt x="363" y="1471"/>
                </a:lnTo>
                <a:lnTo>
                  <a:pt x="363" y="1470"/>
                </a:lnTo>
                <a:lnTo>
                  <a:pt x="190" y="1440"/>
                </a:lnTo>
                <a:lnTo>
                  <a:pt x="192" y="1437"/>
                </a:lnTo>
                <a:lnTo>
                  <a:pt x="177" y="1475"/>
                </a:lnTo>
                <a:lnTo>
                  <a:pt x="178" y="1469"/>
                </a:lnTo>
                <a:lnTo>
                  <a:pt x="183" y="1520"/>
                </a:lnTo>
                <a:lnTo>
                  <a:pt x="179" y="1510"/>
                </a:lnTo>
                <a:cubicBezTo>
                  <a:pt x="175" y="1499"/>
                  <a:pt x="172" y="1487"/>
                  <a:pt x="172" y="1474"/>
                </a:cubicBezTo>
                <a:lnTo>
                  <a:pt x="172" y="1468"/>
                </a:lnTo>
                <a:lnTo>
                  <a:pt x="172" y="1465"/>
                </a:lnTo>
                <a:cubicBezTo>
                  <a:pt x="172" y="1412"/>
                  <a:pt x="215" y="1369"/>
                  <a:pt x="268" y="1369"/>
                </a:cubicBezTo>
                <a:cubicBezTo>
                  <a:pt x="321" y="1369"/>
                  <a:pt x="364" y="1412"/>
                  <a:pt x="364" y="1465"/>
                </a:cubicBezTo>
                <a:lnTo>
                  <a:pt x="364" y="1468"/>
                </a:lnTo>
                <a:lnTo>
                  <a:pt x="364" y="1455"/>
                </a:lnTo>
                <a:lnTo>
                  <a:pt x="365" y="1462"/>
                </a:lnTo>
                <a:cubicBezTo>
                  <a:pt x="365" y="1466"/>
                  <a:pt x="365" y="1471"/>
                  <a:pt x="365" y="1475"/>
                </a:cubicBezTo>
                <a:lnTo>
                  <a:pt x="365" y="1481"/>
                </a:lnTo>
                <a:lnTo>
                  <a:pt x="365" y="1484"/>
                </a:lnTo>
                <a:cubicBezTo>
                  <a:pt x="365" y="1537"/>
                  <a:pt x="322" y="1580"/>
                  <a:pt x="269" y="1580"/>
                </a:cubicBezTo>
                <a:cubicBezTo>
                  <a:pt x="216" y="1580"/>
                  <a:pt x="173" y="1537"/>
                  <a:pt x="173" y="1484"/>
                </a:cubicBezTo>
                <a:lnTo>
                  <a:pt x="173" y="1481"/>
                </a:lnTo>
                <a:lnTo>
                  <a:pt x="173" y="1475"/>
                </a:lnTo>
                <a:lnTo>
                  <a:pt x="174" y="1489"/>
                </a:lnTo>
                <a:lnTo>
                  <a:pt x="173" y="1482"/>
                </a:lnTo>
                <a:cubicBezTo>
                  <a:pt x="173" y="1478"/>
                  <a:pt x="172" y="1473"/>
                  <a:pt x="172" y="1468"/>
                </a:cubicBezTo>
                <a:lnTo>
                  <a:pt x="172" y="1465"/>
                </a:lnTo>
                <a:cubicBezTo>
                  <a:pt x="172" y="1412"/>
                  <a:pt x="215" y="1369"/>
                  <a:pt x="268" y="1369"/>
                </a:cubicBezTo>
                <a:cubicBezTo>
                  <a:pt x="321" y="1369"/>
                  <a:pt x="364" y="1412"/>
                  <a:pt x="364" y="1465"/>
                </a:cubicBezTo>
                <a:lnTo>
                  <a:pt x="364" y="1470"/>
                </a:lnTo>
                <a:lnTo>
                  <a:pt x="362" y="1447"/>
                </a:lnTo>
                <a:lnTo>
                  <a:pt x="363" y="1451"/>
                </a:lnTo>
                <a:lnTo>
                  <a:pt x="174" y="1464"/>
                </a:lnTo>
                <a:lnTo>
                  <a:pt x="175" y="1455"/>
                </a:lnTo>
                <a:lnTo>
                  <a:pt x="176" y="1446"/>
                </a:lnTo>
                <a:cubicBezTo>
                  <a:pt x="181" y="1397"/>
                  <a:pt x="222" y="1359"/>
                  <a:pt x="271" y="1359"/>
                </a:cubicBezTo>
                <a:lnTo>
                  <a:pt x="272" y="1359"/>
                </a:lnTo>
                <a:lnTo>
                  <a:pt x="176" y="1455"/>
                </a:lnTo>
                <a:lnTo>
                  <a:pt x="176" y="1444"/>
                </a:lnTo>
                <a:lnTo>
                  <a:pt x="176" y="1448"/>
                </a:lnTo>
                <a:lnTo>
                  <a:pt x="367" y="1436"/>
                </a:lnTo>
                <a:lnTo>
                  <a:pt x="367" y="1439"/>
                </a:lnTo>
                <a:lnTo>
                  <a:pt x="367" y="1446"/>
                </a:lnTo>
                <a:cubicBezTo>
                  <a:pt x="367" y="1451"/>
                  <a:pt x="367" y="1456"/>
                  <a:pt x="367" y="1460"/>
                </a:cubicBezTo>
                <a:lnTo>
                  <a:pt x="366" y="1467"/>
                </a:lnTo>
                <a:lnTo>
                  <a:pt x="366" y="1453"/>
                </a:lnTo>
                <a:lnTo>
                  <a:pt x="366" y="1455"/>
                </a:lnTo>
                <a:cubicBezTo>
                  <a:pt x="366" y="1508"/>
                  <a:pt x="323" y="1551"/>
                  <a:pt x="270" y="1551"/>
                </a:cubicBezTo>
                <a:cubicBezTo>
                  <a:pt x="217" y="1551"/>
                  <a:pt x="174" y="1508"/>
                  <a:pt x="174" y="1455"/>
                </a:cubicBezTo>
                <a:lnTo>
                  <a:pt x="174" y="1450"/>
                </a:lnTo>
                <a:lnTo>
                  <a:pt x="176" y="1431"/>
                </a:lnTo>
                <a:lnTo>
                  <a:pt x="175" y="1432"/>
                </a:lnTo>
                <a:cubicBezTo>
                  <a:pt x="175" y="1426"/>
                  <a:pt x="176" y="1420"/>
                  <a:pt x="177" y="1414"/>
                </a:cubicBezTo>
                <a:lnTo>
                  <a:pt x="178" y="1409"/>
                </a:lnTo>
                <a:cubicBezTo>
                  <a:pt x="188" y="1360"/>
                  <a:pt x="233" y="1327"/>
                  <a:pt x="282" y="1332"/>
                </a:cubicBezTo>
                <a:cubicBezTo>
                  <a:pt x="331" y="1337"/>
                  <a:pt x="368" y="1378"/>
                  <a:pt x="368" y="1427"/>
                </a:cubicBezTo>
                <a:lnTo>
                  <a:pt x="368" y="1429"/>
                </a:lnTo>
                <a:lnTo>
                  <a:pt x="368" y="1435"/>
                </a:lnTo>
                <a:lnTo>
                  <a:pt x="368" y="1442"/>
                </a:lnTo>
                <a:lnTo>
                  <a:pt x="368" y="1446"/>
                </a:lnTo>
                <a:lnTo>
                  <a:pt x="181" y="1416"/>
                </a:lnTo>
                <a:lnTo>
                  <a:pt x="182" y="1413"/>
                </a:lnTo>
                <a:lnTo>
                  <a:pt x="177" y="1443"/>
                </a:lnTo>
                <a:lnTo>
                  <a:pt x="177" y="1436"/>
                </a:lnTo>
                <a:lnTo>
                  <a:pt x="179" y="1417"/>
                </a:lnTo>
                <a:lnTo>
                  <a:pt x="178" y="1417"/>
                </a:lnTo>
                <a:cubicBezTo>
                  <a:pt x="178" y="1364"/>
                  <a:pt x="221" y="1321"/>
                  <a:pt x="274" y="1321"/>
                </a:cubicBezTo>
                <a:cubicBezTo>
                  <a:pt x="327" y="1321"/>
                  <a:pt x="370" y="1364"/>
                  <a:pt x="370" y="1417"/>
                </a:cubicBezTo>
                <a:lnTo>
                  <a:pt x="370" y="1427"/>
                </a:lnTo>
                <a:lnTo>
                  <a:pt x="371" y="1426"/>
                </a:lnTo>
                <a:lnTo>
                  <a:pt x="275" y="1340"/>
                </a:lnTo>
                <a:lnTo>
                  <a:pt x="277" y="1340"/>
                </a:lnTo>
                <a:lnTo>
                  <a:pt x="181" y="1436"/>
                </a:lnTo>
                <a:lnTo>
                  <a:pt x="181" y="1427"/>
                </a:lnTo>
                <a:lnTo>
                  <a:pt x="181" y="1417"/>
                </a:lnTo>
                <a:cubicBezTo>
                  <a:pt x="181" y="1364"/>
                  <a:pt x="224" y="1321"/>
                  <a:pt x="277" y="1321"/>
                </a:cubicBezTo>
                <a:lnTo>
                  <a:pt x="278" y="1321"/>
                </a:lnTo>
                <a:lnTo>
                  <a:pt x="279" y="1321"/>
                </a:lnTo>
                <a:lnTo>
                  <a:pt x="184" y="1407"/>
                </a:lnTo>
                <a:lnTo>
                  <a:pt x="185" y="1398"/>
                </a:lnTo>
                <a:lnTo>
                  <a:pt x="184" y="1398"/>
                </a:lnTo>
                <a:lnTo>
                  <a:pt x="280" y="1494"/>
                </a:lnTo>
                <a:lnTo>
                  <a:pt x="279" y="1494"/>
                </a:lnTo>
                <a:cubicBezTo>
                  <a:pt x="226" y="1494"/>
                  <a:pt x="183" y="1451"/>
                  <a:pt x="183" y="1398"/>
                </a:cubicBezTo>
                <a:cubicBezTo>
                  <a:pt x="183" y="1345"/>
                  <a:pt x="226" y="1302"/>
                  <a:pt x="279" y="1302"/>
                </a:cubicBezTo>
                <a:lnTo>
                  <a:pt x="280" y="1302"/>
                </a:lnTo>
                <a:cubicBezTo>
                  <a:pt x="333" y="1302"/>
                  <a:pt x="376" y="1345"/>
                  <a:pt x="376" y="1398"/>
                </a:cubicBezTo>
                <a:lnTo>
                  <a:pt x="376" y="1409"/>
                </a:lnTo>
                <a:lnTo>
                  <a:pt x="376" y="1417"/>
                </a:lnTo>
                <a:cubicBezTo>
                  <a:pt x="376" y="1465"/>
                  <a:pt x="342" y="1505"/>
                  <a:pt x="296" y="1512"/>
                </a:cubicBezTo>
                <a:cubicBezTo>
                  <a:pt x="249" y="1520"/>
                  <a:pt x="204" y="1492"/>
                  <a:pt x="189" y="1448"/>
                </a:cubicBezTo>
                <a:lnTo>
                  <a:pt x="188" y="1445"/>
                </a:lnTo>
                <a:cubicBezTo>
                  <a:pt x="185" y="1435"/>
                  <a:pt x="183" y="1425"/>
                  <a:pt x="183" y="1414"/>
                </a:cubicBezTo>
                <a:lnTo>
                  <a:pt x="183" y="1407"/>
                </a:lnTo>
                <a:lnTo>
                  <a:pt x="183" y="1401"/>
                </a:lnTo>
                <a:lnTo>
                  <a:pt x="183" y="1398"/>
                </a:lnTo>
                <a:cubicBezTo>
                  <a:pt x="183" y="1349"/>
                  <a:pt x="221" y="1308"/>
                  <a:pt x="270" y="1303"/>
                </a:cubicBezTo>
                <a:cubicBezTo>
                  <a:pt x="319" y="1298"/>
                  <a:pt x="364" y="1331"/>
                  <a:pt x="374" y="1380"/>
                </a:cubicBezTo>
                <a:lnTo>
                  <a:pt x="375" y="1385"/>
                </a:lnTo>
                <a:lnTo>
                  <a:pt x="377" y="1402"/>
                </a:lnTo>
                <a:lnTo>
                  <a:pt x="377" y="1401"/>
                </a:lnTo>
                <a:cubicBezTo>
                  <a:pt x="379" y="1407"/>
                  <a:pt x="379" y="1414"/>
                  <a:pt x="379" y="1421"/>
                </a:cubicBezTo>
                <a:lnTo>
                  <a:pt x="379" y="1427"/>
                </a:lnTo>
                <a:cubicBezTo>
                  <a:pt x="379" y="1472"/>
                  <a:pt x="349" y="1511"/>
                  <a:pt x="306" y="1521"/>
                </a:cubicBezTo>
                <a:cubicBezTo>
                  <a:pt x="262" y="1531"/>
                  <a:pt x="218" y="1510"/>
                  <a:pt x="198" y="1470"/>
                </a:cubicBezTo>
                <a:lnTo>
                  <a:pt x="197" y="1468"/>
                </a:lnTo>
                <a:cubicBezTo>
                  <a:pt x="192" y="1459"/>
                  <a:pt x="189" y="1448"/>
                  <a:pt x="187" y="1437"/>
                </a:cubicBezTo>
                <a:lnTo>
                  <a:pt x="186" y="1429"/>
                </a:lnTo>
                <a:cubicBezTo>
                  <a:pt x="185" y="1423"/>
                  <a:pt x="185" y="1417"/>
                  <a:pt x="186" y="1411"/>
                </a:cubicBezTo>
                <a:lnTo>
                  <a:pt x="187" y="1396"/>
                </a:lnTo>
                <a:lnTo>
                  <a:pt x="186" y="1389"/>
                </a:lnTo>
                <a:cubicBezTo>
                  <a:pt x="186" y="1342"/>
                  <a:pt x="221" y="1302"/>
                  <a:pt x="267" y="1295"/>
                </a:cubicBezTo>
                <a:cubicBezTo>
                  <a:pt x="314" y="1287"/>
                  <a:pt x="359" y="1314"/>
                  <a:pt x="374" y="1359"/>
                </a:cubicBezTo>
                <a:lnTo>
                  <a:pt x="375" y="1362"/>
                </a:lnTo>
                <a:cubicBezTo>
                  <a:pt x="376" y="1367"/>
                  <a:pt x="377" y="1372"/>
                  <a:pt x="378" y="1377"/>
                </a:cubicBezTo>
                <a:lnTo>
                  <a:pt x="379" y="1383"/>
                </a:lnTo>
                <a:lnTo>
                  <a:pt x="188" y="1398"/>
                </a:lnTo>
                <a:lnTo>
                  <a:pt x="188" y="1394"/>
                </a:lnTo>
                <a:lnTo>
                  <a:pt x="190" y="1413"/>
                </a:lnTo>
                <a:lnTo>
                  <a:pt x="189" y="1408"/>
                </a:lnTo>
                <a:cubicBezTo>
                  <a:pt x="179" y="1356"/>
                  <a:pt x="213" y="1306"/>
                  <a:pt x="265" y="1295"/>
                </a:cubicBezTo>
                <a:cubicBezTo>
                  <a:pt x="317" y="1285"/>
                  <a:pt x="367" y="1319"/>
                  <a:pt x="378" y="1371"/>
                </a:cubicBezTo>
                <a:lnTo>
                  <a:pt x="379" y="1376"/>
                </a:lnTo>
                <a:lnTo>
                  <a:pt x="379" y="1375"/>
                </a:lnTo>
                <a:lnTo>
                  <a:pt x="194" y="1368"/>
                </a:lnTo>
                <a:lnTo>
                  <a:pt x="195" y="1365"/>
                </a:lnTo>
                <a:lnTo>
                  <a:pt x="190" y="1395"/>
                </a:lnTo>
                <a:lnTo>
                  <a:pt x="190" y="1388"/>
                </a:lnTo>
                <a:lnTo>
                  <a:pt x="190" y="1382"/>
                </a:lnTo>
                <a:lnTo>
                  <a:pt x="190" y="1379"/>
                </a:lnTo>
                <a:cubicBezTo>
                  <a:pt x="190" y="1332"/>
                  <a:pt x="225" y="1292"/>
                  <a:pt x="271" y="1285"/>
                </a:cubicBezTo>
                <a:cubicBezTo>
                  <a:pt x="318" y="1277"/>
                  <a:pt x="363" y="1304"/>
                  <a:pt x="378" y="1349"/>
                </a:cubicBezTo>
                <a:lnTo>
                  <a:pt x="379" y="1352"/>
                </a:lnTo>
                <a:cubicBezTo>
                  <a:pt x="382" y="1362"/>
                  <a:pt x="383" y="1372"/>
                  <a:pt x="383" y="1382"/>
                </a:cubicBezTo>
                <a:lnTo>
                  <a:pt x="383" y="1389"/>
                </a:lnTo>
                <a:lnTo>
                  <a:pt x="383" y="1395"/>
                </a:lnTo>
                <a:lnTo>
                  <a:pt x="379" y="1365"/>
                </a:lnTo>
                <a:lnTo>
                  <a:pt x="380" y="1368"/>
                </a:lnTo>
                <a:lnTo>
                  <a:pt x="195" y="1375"/>
                </a:lnTo>
                <a:lnTo>
                  <a:pt x="197" y="1367"/>
                </a:lnTo>
                <a:lnTo>
                  <a:pt x="195" y="1382"/>
                </a:lnTo>
                <a:lnTo>
                  <a:pt x="196" y="1371"/>
                </a:lnTo>
                <a:lnTo>
                  <a:pt x="291" y="1475"/>
                </a:lnTo>
                <a:lnTo>
                  <a:pt x="290" y="1475"/>
                </a:lnTo>
                <a:cubicBezTo>
                  <a:pt x="262" y="1475"/>
                  <a:pt x="234" y="1463"/>
                  <a:pt x="216" y="1440"/>
                </a:cubicBezTo>
                <a:cubicBezTo>
                  <a:pt x="198" y="1418"/>
                  <a:pt x="191" y="1389"/>
                  <a:pt x="196" y="1361"/>
                </a:cubicBezTo>
                <a:lnTo>
                  <a:pt x="198" y="1351"/>
                </a:lnTo>
                <a:lnTo>
                  <a:pt x="198" y="1350"/>
                </a:lnTo>
                <a:cubicBezTo>
                  <a:pt x="203" y="1303"/>
                  <a:pt x="242" y="1267"/>
                  <a:pt x="289" y="1265"/>
                </a:cubicBezTo>
                <a:cubicBezTo>
                  <a:pt x="337" y="1263"/>
                  <a:pt x="378" y="1295"/>
                  <a:pt x="388" y="1342"/>
                </a:cubicBezTo>
                <a:lnTo>
                  <a:pt x="389" y="1347"/>
                </a:lnTo>
                <a:cubicBezTo>
                  <a:pt x="390" y="1353"/>
                  <a:pt x="390" y="1359"/>
                  <a:pt x="390" y="1365"/>
                </a:cubicBezTo>
                <a:lnTo>
                  <a:pt x="390" y="1370"/>
                </a:lnTo>
                <a:lnTo>
                  <a:pt x="201" y="1347"/>
                </a:lnTo>
                <a:lnTo>
                  <a:pt x="202" y="1343"/>
                </a:lnTo>
                <a:lnTo>
                  <a:pt x="199" y="1366"/>
                </a:lnTo>
                <a:lnTo>
                  <a:pt x="199" y="1360"/>
                </a:lnTo>
                <a:cubicBezTo>
                  <a:pt x="199" y="1355"/>
                  <a:pt x="200" y="1350"/>
                  <a:pt x="201" y="1345"/>
                </a:cubicBezTo>
                <a:lnTo>
                  <a:pt x="202" y="1339"/>
                </a:lnTo>
                <a:lnTo>
                  <a:pt x="200" y="1354"/>
                </a:lnTo>
                <a:lnTo>
                  <a:pt x="200" y="1351"/>
                </a:lnTo>
                <a:cubicBezTo>
                  <a:pt x="200" y="1307"/>
                  <a:pt x="231" y="1268"/>
                  <a:pt x="274" y="1258"/>
                </a:cubicBezTo>
                <a:cubicBezTo>
                  <a:pt x="318" y="1248"/>
                  <a:pt x="362" y="1269"/>
                  <a:pt x="382" y="1309"/>
                </a:cubicBezTo>
                <a:lnTo>
                  <a:pt x="384" y="1313"/>
                </a:lnTo>
                <a:lnTo>
                  <a:pt x="390" y="1325"/>
                </a:lnTo>
                <a:cubicBezTo>
                  <a:pt x="401" y="1354"/>
                  <a:pt x="398" y="1388"/>
                  <a:pt x="380" y="1414"/>
                </a:cubicBezTo>
                <a:cubicBezTo>
                  <a:pt x="362" y="1441"/>
                  <a:pt x="332" y="1456"/>
                  <a:pt x="300" y="1456"/>
                </a:cubicBezTo>
                <a:lnTo>
                  <a:pt x="298" y="1456"/>
                </a:lnTo>
                <a:cubicBezTo>
                  <a:pt x="249" y="1456"/>
                  <a:pt x="207" y="1419"/>
                  <a:pt x="203" y="1369"/>
                </a:cubicBezTo>
                <a:lnTo>
                  <a:pt x="202" y="1358"/>
                </a:lnTo>
                <a:lnTo>
                  <a:pt x="201" y="1353"/>
                </a:lnTo>
                <a:lnTo>
                  <a:pt x="392" y="1341"/>
                </a:lnTo>
                <a:lnTo>
                  <a:pt x="392" y="1344"/>
                </a:lnTo>
                <a:lnTo>
                  <a:pt x="391" y="1329"/>
                </a:lnTo>
                <a:lnTo>
                  <a:pt x="392" y="1335"/>
                </a:lnTo>
                <a:cubicBezTo>
                  <a:pt x="393" y="1340"/>
                  <a:pt x="393" y="1345"/>
                  <a:pt x="393" y="1350"/>
                </a:cubicBezTo>
                <a:lnTo>
                  <a:pt x="393" y="1357"/>
                </a:lnTo>
                <a:lnTo>
                  <a:pt x="389" y="1327"/>
                </a:lnTo>
                <a:lnTo>
                  <a:pt x="390" y="1330"/>
                </a:lnTo>
                <a:lnTo>
                  <a:pt x="213" y="1318"/>
                </a:lnTo>
                <a:lnTo>
                  <a:pt x="214" y="1316"/>
                </a:lnTo>
                <a:lnTo>
                  <a:pt x="204" y="1345"/>
                </a:lnTo>
                <a:lnTo>
                  <a:pt x="205" y="1338"/>
                </a:lnTo>
                <a:lnTo>
                  <a:pt x="205" y="1360"/>
                </a:lnTo>
                <a:lnTo>
                  <a:pt x="204" y="1349"/>
                </a:lnTo>
                <a:lnTo>
                  <a:pt x="203" y="1344"/>
                </a:lnTo>
                <a:cubicBezTo>
                  <a:pt x="197" y="1295"/>
                  <a:pt x="229" y="1250"/>
                  <a:pt x="277" y="1239"/>
                </a:cubicBezTo>
                <a:cubicBezTo>
                  <a:pt x="325" y="1228"/>
                  <a:pt x="374" y="1255"/>
                  <a:pt x="390" y="1302"/>
                </a:cubicBezTo>
                <a:lnTo>
                  <a:pt x="391" y="1305"/>
                </a:lnTo>
                <a:cubicBezTo>
                  <a:pt x="394" y="1315"/>
                  <a:pt x="395" y="1325"/>
                  <a:pt x="395" y="1335"/>
                </a:cubicBezTo>
                <a:lnTo>
                  <a:pt x="395" y="1341"/>
                </a:lnTo>
                <a:lnTo>
                  <a:pt x="395" y="1348"/>
                </a:lnTo>
                <a:cubicBezTo>
                  <a:pt x="395" y="1359"/>
                  <a:pt x="394" y="1369"/>
                  <a:pt x="391" y="1379"/>
                </a:cubicBezTo>
                <a:lnTo>
                  <a:pt x="390" y="1382"/>
                </a:lnTo>
                <a:cubicBezTo>
                  <a:pt x="374" y="1429"/>
                  <a:pt x="325" y="1456"/>
                  <a:pt x="277" y="1445"/>
                </a:cubicBezTo>
                <a:cubicBezTo>
                  <a:pt x="229" y="1434"/>
                  <a:pt x="197" y="1389"/>
                  <a:pt x="203" y="1340"/>
                </a:cubicBezTo>
                <a:lnTo>
                  <a:pt x="204" y="1332"/>
                </a:lnTo>
                <a:lnTo>
                  <a:pt x="203" y="1332"/>
                </a:lnTo>
                <a:lnTo>
                  <a:pt x="203" y="1320"/>
                </a:lnTo>
                <a:lnTo>
                  <a:pt x="203" y="1313"/>
                </a:lnTo>
                <a:cubicBezTo>
                  <a:pt x="203" y="1266"/>
                  <a:pt x="238" y="1226"/>
                  <a:pt x="284" y="1219"/>
                </a:cubicBezTo>
                <a:cubicBezTo>
                  <a:pt x="331" y="1211"/>
                  <a:pt x="376" y="1238"/>
                  <a:pt x="391" y="1283"/>
                </a:cubicBezTo>
                <a:lnTo>
                  <a:pt x="392" y="1286"/>
                </a:lnTo>
                <a:cubicBezTo>
                  <a:pt x="393" y="1291"/>
                  <a:pt x="394" y="1296"/>
                  <a:pt x="395" y="1301"/>
                </a:cubicBezTo>
                <a:lnTo>
                  <a:pt x="396" y="1307"/>
                </a:lnTo>
                <a:cubicBezTo>
                  <a:pt x="401" y="1335"/>
                  <a:pt x="393" y="1363"/>
                  <a:pt x="375" y="1385"/>
                </a:cubicBezTo>
                <a:cubicBezTo>
                  <a:pt x="356" y="1406"/>
                  <a:pt x="330" y="1418"/>
                  <a:pt x="301" y="1418"/>
                </a:cubicBezTo>
                <a:lnTo>
                  <a:pt x="299" y="1418"/>
                </a:lnTo>
                <a:cubicBezTo>
                  <a:pt x="246" y="1418"/>
                  <a:pt x="203" y="1375"/>
                  <a:pt x="203" y="1322"/>
                </a:cubicBezTo>
                <a:cubicBezTo>
                  <a:pt x="203" y="1269"/>
                  <a:pt x="246" y="1226"/>
                  <a:pt x="299" y="1226"/>
                </a:cubicBezTo>
                <a:lnTo>
                  <a:pt x="303" y="1226"/>
                </a:lnTo>
                <a:lnTo>
                  <a:pt x="208" y="1329"/>
                </a:lnTo>
                <a:lnTo>
                  <a:pt x="207" y="1314"/>
                </a:lnTo>
                <a:lnTo>
                  <a:pt x="209" y="1331"/>
                </a:lnTo>
                <a:lnTo>
                  <a:pt x="207" y="1323"/>
                </a:lnTo>
                <a:cubicBezTo>
                  <a:pt x="205" y="1315"/>
                  <a:pt x="204" y="1307"/>
                  <a:pt x="204" y="1299"/>
                </a:cubicBezTo>
                <a:lnTo>
                  <a:pt x="204" y="1294"/>
                </a:lnTo>
                <a:cubicBezTo>
                  <a:pt x="204" y="1252"/>
                  <a:pt x="232" y="1215"/>
                  <a:pt x="273" y="1203"/>
                </a:cubicBezTo>
                <a:cubicBezTo>
                  <a:pt x="313" y="1190"/>
                  <a:pt x="357" y="1206"/>
                  <a:pt x="380" y="1241"/>
                </a:cubicBezTo>
                <a:lnTo>
                  <a:pt x="382" y="1244"/>
                </a:lnTo>
                <a:cubicBezTo>
                  <a:pt x="390" y="1256"/>
                  <a:pt x="395" y="1268"/>
                  <a:pt x="397" y="1282"/>
                </a:cubicBezTo>
                <a:lnTo>
                  <a:pt x="398" y="1288"/>
                </a:lnTo>
                <a:lnTo>
                  <a:pt x="303" y="1207"/>
                </a:lnTo>
                <a:lnTo>
                  <a:pt x="307" y="1207"/>
                </a:lnTo>
                <a:lnTo>
                  <a:pt x="212" y="1314"/>
                </a:lnTo>
                <a:lnTo>
                  <a:pt x="211" y="1305"/>
                </a:lnTo>
                <a:lnTo>
                  <a:pt x="210" y="1294"/>
                </a:lnTo>
                <a:cubicBezTo>
                  <a:pt x="207" y="1267"/>
                  <a:pt x="216" y="1240"/>
                  <a:pt x="234" y="1220"/>
                </a:cubicBezTo>
                <a:cubicBezTo>
                  <a:pt x="252" y="1200"/>
                  <a:pt x="278" y="1188"/>
                  <a:pt x="305" y="1188"/>
                </a:cubicBezTo>
                <a:lnTo>
                  <a:pt x="306" y="1188"/>
                </a:lnTo>
                <a:lnTo>
                  <a:pt x="212" y="1266"/>
                </a:lnTo>
                <a:lnTo>
                  <a:pt x="213" y="1261"/>
                </a:lnTo>
                <a:lnTo>
                  <a:pt x="215" y="1252"/>
                </a:lnTo>
                <a:cubicBezTo>
                  <a:pt x="228" y="1203"/>
                  <a:pt x="276" y="1172"/>
                  <a:pt x="325" y="1181"/>
                </a:cubicBezTo>
                <a:cubicBezTo>
                  <a:pt x="375" y="1190"/>
                  <a:pt x="409" y="1236"/>
                  <a:pt x="404" y="1286"/>
                </a:cubicBezTo>
                <a:lnTo>
                  <a:pt x="403" y="1295"/>
                </a:lnTo>
                <a:lnTo>
                  <a:pt x="403" y="1276"/>
                </a:lnTo>
                <a:lnTo>
                  <a:pt x="404" y="1288"/>
                </a:lnTo>
                <a:lnTo>
                  <a:pt x="404" y="1302"/>
                </a:lnTo>
                <a:lnTo>
                  <a:pt x="404" y="1303"/>
                </a:lnTo>
                <a:cubicBezTo>
                  <a:pt x="404" y="1352"/>
                  <a:pt x="368" y="1393"/>
                  <a:pt x="320" y="1399"/>
                </a:cubicBezTo>
                <a:cubicBezTo>
                  <a:pt x="272" y="1405"/>
                  <a:pt x="227" y="1374"/>
                  <a:pt x="215" y="1327"/>
                </a:cubicBezTo>
                <a:lnTo>
                  <a:pt x="214" y="1323"/>
                </a:lnTo>
                <a:cubicBezTo>
                  <a:pt x="212" y="1315"/>
                  <a:pt x="211" y="1307"/>
                  <a:pt x="211" y="1299"/>
                </a:cubicBezTo>
                <a:lnTo>
                  <a:pt x="211" y="1290"/>
                </a:lnTo>
                <a:lnTo>
                  <a:pt x="211" y="1292"/>
                </a:lnTo>
                <a:lnTo>
                  <a:pt x="210" y="1275"/>
                </a:lnTo>
                <a:cubicBezTo>
                  <a:pt x="210" y="1231"/>
                  <a:pt x="241" y="1192"/>
                  <a:pt x="284" y="1182"/>
                </a:cubicBezTo>
                <a:cubicBezTo>
                  <a:pt x="328" y="1172"/>
                  <a:pt x="372" y="1193"/>
                  <a:pt x="392" y="1233"/>
                </a:cubicBezTo>
                <a:lnTo>
                  <a:pt x="394" y="1237"/>
                </a:lnTo>
                <a:cubicBezTo>
                  <a:pt x="397" y="1243"/>
                  <a:pt x="400" y="1249"/>
                  <a:pt x="402" y="1256"/>
                </a:cubicBezTo>
                <a:lnTo>
                  <a:pt x="403" y="1260"/>
                </a:lnTo>
                <a:cubicBezTo>
                  <a:pt x="405" y="1268"/>
                  <a:pt x="405" y="1276"/>
                  <a:pt x="405" y="1283"/>
                </a:cubicBezTo>
                <a:lnTo>
                  <a:pt x="405" y="1284"/>
                </a:lnTo>
                <a:cubicBezTo>
                  <a:pt x="405" y="1335"/>
                  <a:pt x="366" y="1378"/>
                  <a:pt x="315" y="1380"/>
                </a:cubicBezTo>
                <a:cubicBezTo>
                  <a:pt x="264" y="1383"/>
                  <a:pt x="220" y="1346"/>
                  <a:pt x="214" y="1295"/>
                </a:cubicBezTo>
                <a:lnTo>
                  <a:pt x="213" y="1286"/>
                </a:lnTo>
                <a:lnTo>
                  <a:pt x="212" y="1284"/>
                </a:lnTo>
                <a:cubicBezTo>
                  <a:pt x="207" y="1256"/>
                  <a:pt x="214" y="1227"/>
                  <a:pt x="232" y="1205"/>
                </a:cubicBezTo>
                <a:cubicBezTo>
                  <a:pt x="250" y="1182"/>
                  <a:pt x="278" y="1169"/>
                  <a:pt x="306" y="1169"/>
                </a:cubicBezTo>
                <a:lnTo>
                  <a:pt x="307" y="1169"/>
                </a:lnTo>
                <a:lnTo>
                  <a:pt x="212" y="1256"/>
                </a:lnTo>
                <a:lnTo>
                  <a:pt x="213" y="1246"/>
                </a:lnTo>
                <a:lnTo>
                  <a:pt x="212" y="1246"/>
                </a:lnTo>
                <a:cubicBezTo>
                  <a:pt x="212" y="1193"/>
                  <a:pt x="255" y="1150"/>
                  <a:pt x="308" y="1150"/>
                </a:cubicBezTo>
                <a:cubicBezTo>
                  <a:pt x="361" y="1150"/>
                  <a:pt x="404" y="1193"/>
                  <a:pt x="404" y="1246"/>
                </a:cubicBezTo>
                <a:lnTo>
                  <a:pt x="404" y="1249"/>
                </a:lnTo>
                <a:lnTo>
                  <a:pt x="404" y="1256"/>
                </a:lnTo>
                <a:lnTo>
                  <a:pt x="404" y="1243"/>
                </a:lnTo>
                <a:lnTo>
                  <a:pt x="405" y="1250"/>
                </a:lnTo>
                <a:cubicBezTo>
                  <a:pt x="405" y="1254"/>
                  <a:pt x="405" y="1259"/>
                  <a:pt x="405" y="1263"/>
                </a:cubicBezTo>
                <a:lnTo>
                  <a:pt x="405" y="1265"/>
                </a:lnTo>
                <a:cubicBezTo>
                  <a:pt x="405" y="1318"/>
                  <a:pt x="362" y="1361"/>
                  <a:pt x="309" y="1361"/>
                </a:cubicBezTo>
                <a:cubicBezTo>
                  <a:pt x="256" y="1361"/>
                  <a:pt x="213" y="1318"/>
                  <a:pt x="213" y="1265"/>
                </a:cubicBezTo>
                <a:lnTo>
                  <a:pt x="213" y="1260"/>
                </a:lnTo>
                <a:lnTo>
                  <a:pt x="213" y="1251"/>
                </a:lnTo>
                <a:lnTo>
                  <a:pt x="213" y="1255"/>
                </a:lnTo>
                <a:lnTo>
                  <a:pt x="212" y="1237"/>
                </a:lnTo>
                <a:cubicBezTo>
                  <a:pt x="212" y="1184"/>
                  <a:pt x="255" y="1141"/>
                  <a:pt x="308" y="1141"/>
                </a:cubicBezTo>
                <a:cubicBezTo>
                  <a:pt x="361" y="1141"/>
                  <a:pt x="404" y="1184"/>
                  <a:pt x="404" y="1237"/>
                </a:cubicBezTo>
                <a:lnTo>
                  <a:pt x="404" y="1246"/>
                </a:lnTo>
                <a:lnTo>
                  <a:pt x="404" y="1252"/>
                </a:lnTo>
                <a:lnTo>
                  <a:pt x="404" y="1256"/>
                </a:lnTo>
                <a:cubicBezTo>
                  <a:pt x="404" y="1304"/>
                  <a:pt x="370" y="1344"/>
                  <a:pt x="324" y="1351"/>
                </a:cubicBezTo>
                <a:cubicBezTo>
                  <a:pt x="277" y="1359"/>
                  <a:pt x="232" y="1331"/>
                  <a:pt x="217" y="1287"/>
                </a:cubicBezTo>
                <a:lnTo>
                  <a:pt x="216" y="1284"/>
                </a:lnTo>
                <a:cubicBezTo>
                  <a:pt x="213" y="1274"/>
                  <a:pt x="211" y="1264"/>
                  <a:pt x="211" y="1253"/>
                </a:cubicBezTo>
                <a:lnTo>
                  <a:pt x="211" y="1246"/>
                </a:lnTo>
                <a:lnTo>
                  <a:pt x="213" y="1224"/>
                </a:lnTo>
                <a:lnTo>
                  <a:pt x="214" y="1211"/>
                </a:lnTo>
                <a:lnTo>
                  <a:pt x="213" y="1218"/>
                </a:lnTo>
                <a:cubicBezTo>
                  <a:pt x="213" y="1165"/>
                  <a:pt x="256" y="1122"/>
                  <a:pt x="309" y="1122"/>
                </a:cubicBezTo>
                <a:cubicBezTo>
                  <a:pt x="362" y="1122"/>
                  <a:pt x="405" y="1165"/>
                  <a:pt x="405" y="1218"/>
                </a:cubicBezTo>
                <a:lnTo>
                  <a:pt x="405" y="1222"/>
                </a:lnTo>
                <a:lnTo>
                  <a:pt x="405" y="1232"/>
                </a:lnTo>
                <a:lnTo>
                  <a:pt x="404" y="1252"/>
                </a:lnTo>
                <a:lnTo>
                  <a:pt x="404" y="1246"/>
                </a:lnTo>
                <a:cubicBezTo>
                  <a:pt x="404" y="1299"/>
                  <a:pt x="361" y="1342"/>
                  <a:pt x="308" y="1342"/>
                </a:cubicBezTo>
                <a:cubicBezTo>
                  <a:pt x="255" y="1342"/>
                  <a:pt x="212" y="1299"/>
                  <a:pt x="212" y="1246"/>
                </a:cubicBezTo>
                <a:lnTo>
                  <a:pt x="212" y="1242"/>
                </a:lnTo>
                <a:lnTo>
                  <a:pt x="214" y="1223"/>
                </a:lnTo>
                <a:lnTo>
                  <a:pt x="213" y="1218"/>
                </a:lnTo>
                <a:cubicBezTo>
                  <a:pt x="213" y="1214"/>
                  <a:pt x="214" y="1209"/>
                  <a:pt x="214" y="1205"/>
                </a:cubicBezTo>
                <a:lnTo>
                  <a:pt x="215" y="1198"/>
                </a:lnTo>
                <a:cubicBezTo>
                  <a:pt x="216" y="1192"/>
                  <a:pt x="218" y="1187"/>
                  <a:pt x="219" y="1181"/>
                </a:cubicBezTo>
                <a:lnTo>
                  <a:pt x="220" y="1178"/>
                </a:lnTo>
                <a:cubicBezTo>
                  <a:pt x="235" y="1133"/>
                  <a:pt x="280" y="1106"/>
                  <a:pt x="327" y="1114"/>
                </a:cubicBezTo>
                <a:cubicBezTo>
                  <a:pt x="373" y="1121"/>
                  <a:pt x="407" y="1161"/>
                  <a:pt x="407" y="1208"/>
                </a:cubicBezTo>
                <a:lnTo>
                  <a:pt x="407" y="1216"/>
                </a:lnTo>
                <a:lnTo>
                  <a:pt x="407" y="1227"/>
                </a:lnTo>
                <a:lnTo>
                  <a:pt x="408" y="1224"/>
                </a:lnTo>
                <a:lnTo>
                  <a:pt x="398" y="1193"/>
                </a:lnTo>
                <a:lnTo>
                  <a:pt x="399" y="1195"/>
                </a:lnTo>
                <a:lnTo>
                  <a:pt x="217" y="1237"/>
                </a:lnTo>
                <a:lnTo>
                  <a:pt x="217" y="1231"/>
                </a:lnTo>
                <a:lnTo>
                  <a:pt x="217" y="1222"/>
                </a:lnTo>
                <a:lnTo>
                  <a:pt x="217" y="1224"/>
                </a:lnTo>
                <a:lnTo>
                  <a:pt x="216" y="1208"/>
                </a:lnTo>
                <a:cubicBezTo>
                  <a:pt x="216" y="1155"/>
                  <a:pt x="259" y="1112"/>
                  <a:pt x="312" y="1112"/>
                </a:cubicBezTo>
                <a:lnTo>
                  <a:pt x="313" y="1112"/>
                </a:lnTo>
                <a:cubicBezTo>
                  <a:pt x="358" y="1112"/>
                  <a:pt x="396" y="1142"/>
                  <a:pt x="407" y="1185"/>
                </a:cubicBezTo>
                <a:lnTo>
                  <a:pt x="408" y="1189"/>
                </a:lnTo>
                <a:lnTo>
                  <a:pt x="410" y="1203"/>
                </a:lnTo>
                <a:lnTo>
                  <a:pt x="220" y="1209"/>
                </a:lnTo>
                <a:lnTo>
                  <a:pt x="221" y="1199"/>
                </a:lnTo>
                <a:lnTo>
                  <a:pt x="222" y="1189"/>
                </a:lnTo>
                <a:cubicBezTo>
                  <a:pt x="227" y="1142"/>
                  <a:pt x="266" y="1106"/>
                  <a:pt x="313" y="1104"/>
                </a:cubicBezTo>
                <a:cubicBezTo>
                  <a:pt x="361" y="1102"/>
                  <a:pt x="402" y="1134"/>
                  <a:pt x="412" y="1181"/>
                </a:cubicBezTo>
                <a:lnTo>
                  <a:pt x="413" y="1186"/>
                </a:lnTo>
                <a:cubicBezTo>
                  <a:pt x="414" y="1192"/>
                  <a:pt x="414" y="1198"/>
                  <a:pt x="414" y="1204"/>
                </a:cubicBezTo>
                <a:lnTo>
                  <a:pt x="414" y="1208"/>
                </a:lnTo>
                <a:lnTo>
                  <a:pt x="223" y="1198"/>
                </a:lnTo>
                <a:lnTo>
                  <a:pt x="224" y="1189"/>
                </a:lnTo>
                <a:lnTo>
                  <a:pt x="223" y="1189"/>
                </a:lnTo>
                <a:cubicBezTo>
                  <a:pt x="223" y="1136"/>
                  <a:pt x="266" y="1093"/>
                  <a:pt x="319" y="1093"/>
                </a:cubicBezTo>
                <a:lnTo>
                  <a:pt x="321" y="1093"/>
                </a:lnTo>
                <a:cubicBezTo>
                  <a:pt x="374" y="1093"/>
                  <a:pt x="417" y="1136"/>
                  <a:pt x="417" y="1189"/>
                </a:cubicBezTo>
                <a:lnTo>
                  <a:pt x="417" y="1199"/>
                </a:lnTo>
                <a:lnTo>
                  <a:pt x="417" y="1208"/>
                </a:lnTo>
                <a:cubicBezTo>
                  <a:pt x="417" y="1261"/>
                  <a:pt x="374" y="1304"/>
                  <a:pt x="321" y="1304"/>
                </a:cubicBezTo>
                <a:cubicBezTo>
                  <a:pt x="268" y="1304"/>
                  <a:pt x="225" y="1261"/>
                  <a:pt x="225" y="1208"/>
                </a:cubicBezTo>
                <a:lnTo>
                  <a:pt x="225" y="1206"/>
                </a:lnTo>
                <a:lnTo>
                  <a:pt x="225" y="1199"/>
                </a:lnTo>
                <a:lnTo>
                  <a:pt x="227" y="1180"/>
                </a:lnTo>
                <a:cubicBezTo>
                  <a:pt x="227" y="1175"/>
                  <a:pt x="228" y="1170"/>
                  <a:pt x="229" y="1165"/>
                </a:cubicBezTo>
                <a:lnTo>
                  <a:pt x="231" y="1157"/>
                </a:lnTo>
                <a:cubicBezTo>
                  <a:pt x="243" y="1110"/>
                  <a:pt x="288" y="1079"/>
                  <a:pt x="336" y="1085"/>
                </a:cubicBezTo>
                <a:cubicBezTo>
                  <a:pt x="384" y="1091"/>
                  <a:pt x="420" y="1132"/>
                  <a:pt x="420" y="1180"/>
                </a:cubicBezTo>
                <a:lnTo>
                  <a:pt x="420" y="1183"/>
                </a:lnTo>
                <a:lnTo>
                  <a:pt x="420" y="1191"/>
                </a:lnTo>
                <a:lnTo>
                  <a:pt x="420" y="1197"/>
                </a:lnTo>
                <a:lnTo>
                  <a:pt x="420" y="1199"/>
                </a:lnTo>
                <a:lnTo>
                  <a:pt x="229" y="1186"/>
                </a:lnTo>
                <a:lnTo>
                  <a:pt x="230" y="1179"/>
                </a:lnTo>
                <a:lnTo>
                  <a:pt x="229" y="1192"/>
                </a:lnTo>
                <a:lnTo>
                  <a:pt x="229" y="1180"/>
                </a:lnTo>
                <a:lnTo>
                  <a:pt x="229" y="1168"/>
                </a:lnTo>
                <a:lnTo>
                  <a:pt x="229" y="1161"/>
                </a:lnTo>
                <a:cubicBezTo>
                  <a:pt x="229" y="1108"/>
                  <a:pt x="272" y="1065"/>
                  <a:pt x="325" y="1065"/>
                </a:cubicBezTo>
                <a:cubicBezTo>
                  <a:pt x="378" y="1065"/>
                  <a:pt x="421" y="1108"/>
                  <a:pt x="421" y="1161"/>
                </a:cubicBezTo>
                <a:lnTo>
                  <a:pt x="421" y="1162"/>
                </a:lnTo>
                <a:lnTo>
                  <a:pt x="421" y="1168"/>
                </a:lnTo>
                <a:lnTo>
                  <a:pt x="421" y="1176"/>
                </a:lnTo>
                <a:lnTo>
                  <a:pt x="421" y="1180"/>
                </a:lnTo>
                <a:cubicBezTo>
                  <a:pt x="421" y="1233"/>
                  <a:pt x="378" y="1276"/>
                  <a:pt x="325" y="1276"/>
                </a:cubicBezTo>
                <a:cubicBezTo>
                  <a:pt x="272" y="1276"/>
                  <a:pt x="229" y="1233"/>
                  <a:pt x="229" y="1180"/>
                </a:cubicBezTo>
                <a:lnTo>
                  <a:pt x="229" y="1177"/>
                </a:lnTo>
                <a:lnTo>
                  <a:pt x="229" y="1170"/>
                </a:lnTo>
                <a:cubicBezTo>
                  <a:pt x="229" y="1160"/>
                  <a:pt x="231" y="1150"/>
                  <a:pt x="234" y="1140"/>
                </a:cubicBezTo>
                <a:lnTo>
                  <a:pt x="236" y="1134"/>
                </a:lnTo>
                <a:lnTo>
                  <a:pt x="237" y="1131"/>
                </a:lnTo>
                <a:cubicBezTo>
                  <a:pt x="252" y="1086"/>
                  <a:pt x="297" y="1059"/>
                  <a:pt x="344" y="1067"/>
                </a:cubicBezTo>
                <a:cubicBezTo>
                  <a:pt x="390" y="1074"/>
                  <a:pt x="424" y="1114"/>
                  <a:pt x="424" y="1161"/>
                </a:cubicBezTo>
                <a:lnTo>
                  <a:pt x="424" y="1165"/>
                </a:lnTo>
                <a:lnTo>
                  <a:pt x="424" y="1170"/>
                </a:lnTo>
                <a:lnTo>
                  <a:pt x="328" y="1074"/>
                </a:lnTo>
                <a:lnTo>
                  <a:pt x="330" y="1074"/>
                </a:lnTo>
                <a:lnTo>
                  <a:pt x="234" y="1170"/>
                </a:lnTo>
                <a:lnTo>
                  <a:pt x="234" y="1161"/>
                </a:lnTo>
                <a:lnTo>
                  <a:pt x="234" y="1155"/>
                </a:lnTo>
                <a:lnTo>
                  <a:pt x="237" y="1179"/>
                </a:lnTo>
                <a:lnTo>
                  <a:pt x="236" y="1175"/>
                </a:lnTo>
                <a:cubicBezTo>
                  <a:pt x="223" y="1123"/>
                  <a:pt x="255" y="1071"/>
                  <a:pt x="306" y="1058"/>
                </a:cubicBezTo>
                <a:cubicBezTo>
                  <a:pt x="358" y="1045"/>
                  <a:pt x="410" y="1077"/>
                  <a:pt x="423" y="1128"/>
                </a:cubicBezTo>
                <a:lnTo>
                  <a:pt x="424" y="1132"/>
                </a:lnTo>
                <a:lnTo>
                  <a:pt x="426" y="1146"/>
                </a:lnTo>
                <a:lnTo>
                  <a:pt x="428" y="1160"/>
                </a:lnTo>
                <a:cubicBezTo>
                  <a:pt x="431" y="1187"/>
                  <a:pt x="422" y="1214"/>
                  <a:pt x="404" y="1234"/>
                </a:cubicBezTo>
                <a:cubicBezTo>
                  <a:pt x="386" y="1255"/>
                  <a:pt x="360" y="1266"/>
                  <a:pt x="332" y="1266"/>
                </a:cubicBezTo>
                <a:lnTo>
                  <a:pt x="331" y="1266"/>
                </a:lnTo>
                <a:cubicBezTo>
                  <a:pt x="301" y="1266"/>
                  <a:pt x="272" y="1252"/>
                  <a:pt x="254" y="1227"/>
                </a:cubicBezTo>
                <a:cubicBezTo>
                  <a:pt x="236" y="1202"/>
                  <a:pt x="231" y="1169"/>
                  <a:pt x="240" y="1140"/>
                </a:cubicBezTo>
                <a:lnTo>
                  <a:pt x="243" y="1131"/>
                </a:lnTo>
                <a:lnTo>
                  <a:pt x="238" y="1161"/>
                </a:lnTo>
                <a:lnTo>
                  <a:pt x="238" y="1151"/>
                </a:lnTo>
                <a:lnTo>
                  <a:pt x="238" y="1153"/>
                </a:lnTo>
                <a:lnTo>
                  <a:pt x="237" y="1135"/>
                </a:lnTo>
                <a:lnTo>
                  <a:pt x="237" y="1132"/>
                </a:lnTo>
                <a:cubicBezTo>
                  <a:pt x="237" y="1084"/>
                  <a:pt x="274" y="1043"/>
                  <a:pt x="322" y="1037"/>
                </a:cubicBezTo>
                <a:cubicBezTo>
                  <a:pt x="370" y="1031"/>
                  <a:pt x="415" y="1062"/>
                  <a:pt x="427" y="1109"/>
                </a:cubicBezTo>
                <a:lnTo>
                  <a:pt x="428" y="1113"/>
                </a:lnTo>
                <a:cubicBezTo>
                  <a:pt x="430" y="1121"/>
                  <a:pt x="430" y="1129"/>
                  <a:pt x="430" y="1136"/>
                </a:cubicBezTo>
                <a:lnTo>
                  <a:pt x="430" y="1142"/>
                </a:lnTo>
                <a:lnTo>
                  <a:pt x="426" y="1112"/>
                </a:lnTo>
                <a:lnTo>
                  <a:pt x="428" y="1118"/>
                </a:lnTo>
                <a:lnTo>
                  <a:pt x="429" y="1121"/>
                </a:lnTo>
                <a:lnTo>
                  <a:pt x="241" y="1151"/>
                </a:lnTo>
                <a:lnTo>
                  <a:pt x="241" y="1142"/>
                </a:lnTo>
                <a:lnTo>
                  <a:pt x="241" y="1132"/>
                </a:lnTo>
                <a:lnTo>
                  <a:pt x="241" y="1120"/>
                </a:lnTo>
                <a:lnTo>
                  <a:pt x="241" y="1114"/>
                </a:lnTo>
                <a:cubicBezTo>
                  <a:pt x="241" y="1089"/>
                  <a:pt x="252" y="1065"/>
                  <a:pt x="270" y="1047"/>
                </a:cubicBezTo>
                <a:lnTo>
                  <a:pt x="271" y="1046"/>
                </a:lnTo>
                <a:cubicBezTo>
                  <a:pt x="298" y="1018"/>
                  <a:pt x="339" y="1010"/>
                  <a:pt x="375" y="1025"/>
                </a:cubicBezTo>
                <a:cubicBezTo>
                  <a:pt x="411" y="1040"/>
                  <a:pt x="434" y="1075"/>
                  <a:pt x="434" y="1113"/>
                </a:cubicBezTo>
                <a:lnTo>
                  <a:pt x="434" y="1120"/>
                </a:lnTo>
                <a:lnTo>
                  <a:pt x="435" y="1124"/>
                </a:lnTo>
                <a:lnTo>
                  <a:pt x="435" y="1144"/>
                </a:lnTo>
                <a:lnTo>
                  <a:pt x="435" y="1151"/>
                </a:lnTo>
                <a:lnTo>
                  <a:pt x="272" y="1084"/>
                </a:lnTo>
                <a:lnTo>
                  <a:pt x="273" y="1083"/>
                </a:lnTo>
                <a:lnTo>
                  <a:pt x="246" y="1132"/>
                </a:lnTo>
                <a:lnTo>
                  <a:pt x="247" y="1127"/>
                </a:lnTo>
                <a:lnTo>
                  <a:pt x="249" y="1118"/>
                </a:lnTo>
                <a:lnTo>
                  <a:pt x="248" y="1141"/>
                </a:lnTo>
                <a:lnTo>
                  <a:pt x="247" y="1130"/>
                </a:lnTo>
                <a:lnTo>
                  <a:pt x="246" y="1125"/>
                </a:lnTo>
                <a:lnTo>
                  <a:pt x="437" y="1113"/>
                </a:lnTo>
                <a:lnTo>
                  <a:pt x="437" y="1118"/>
                </a:lnTo>
                <a:lnTo>
                  <a:pt x="437" y="1123"/>
                </a:lnTo>
                <a:cubicBezTo>
                  <a:pt x="437" y="1176"/>
                  <a:pt x="394" y="1219"/>
                  <a:pt x="341" y="1219"/>
                </a:cubicBezTo>
                <a:cubicBezTo>
                  <a:pt x="288" y="1219"/>
                  <a:pt x="245" y="1176"/>
                  <a:pt x="245" y="1123"/>
                </a:cubicBezTo>
                <a:lnTo>
                  <a:pt x="245" y="1114"/>
                </a:lnTo>
                <a:lnTo>
                  <a:pt x="245" y="1104"/>
                </a:lnTo>
                <a:cubicBezTo>
                  <a:pt x="245" y="1051"/>
                  <a:pt x="288" y="1008"/>
                  <a:pt x="341" y="1008"/>
                </a:cubicBezTo>
                <a:lnTo>
                  <a:pt x="343" y="1008"/>
                </a:lnTo>
                <a:lnTo>
                  <a:pt x="344" y="1008"/>
                </a:lnTo>
                <a:lnTo>
                  <a:pt x="249" y="1095"/>
                </a:lnTo>
                <a:lnTo>
                  <a:pt x="250" y="1085"/>
                </a:lnTo>
                <a:cubicBezTo>
                  <a:pt x="255" y="1036"/>
                  <a:pt x="296" y="998"/>
                  <a:pt x="345" y="998"/>
                </a:cubicBezTo>
                <a:lnTo>
                  <a:pt x="346" y="998"/>
                </a:lnTo>
                <a:cubicBezTo>
                  <a:pt x="399" y="998"/>
                  <a:pt x="442" y="1041"/>
                  <a:pt x="442" y="1094"/>
                </a:cubicBezTo>
                <a:lnTo>
                  <a:pt x="442" y="1104"/>
                </a:lnTo>
                <a:cubicBezTo>
                  <a:pt x="442" y="1157"/>
                  <a:pt x="399" y="1200"/>
                  <a:pt x="346" y="1200"/>
                </a:cubicBezTo>
                <a:lnTo>
                  <a:pt x="344" y="1200"/>
                </a:lnTo>
                <a:cubicBezTo>
                  <a:pt x="316" y="1200"/>
                  <a:pt x="288" y="1188"/>
                  <a:pt x="270" y="1165"/>
                </a:cubicBezTo>
                <a:cubicBezTo>
                  <a:pt x="252" y="1143"/>
                  <a:pt x="245" y="1114"/>
                  <a:pt x="250" y="1086"/>
                </a:cubicBezTo>
                <a:lnTo>
                  <a:pt x="252" y="1076"/>
                </a:lnTo>
                <a:lnTo>
                  <a:pt x="346" y="1190"/>
                </a:lnTo>
                <a:lnTo>
                  <a:pt x="345" y="1190"/>
                </a:lnTo>
                <a:cubicBezTo>
                  <a:pt x="297" y="1190"/>
                  <a:pt x="255" y="1154"/>
                  <a:pt x="250" y="1105"/>
                </a:cubicBezTo>
                <a:lnTo>
                  <a:pt x="249" y="1096"/>
                </a:lnTo>
                <a:cubicBezTo>
                  <a:pt x="248" y="1087"/>
                  <a:pt x="248" y="1078"/>
                  <a:pt x="250" y="1070"/>
                </a:cubicBezTo>
                <a:lnTo>
                  <a:pt x="251" y="1064"/>
                </a:lnTo>
                <a:lnTo>
                  <a:pt x="249" y="1079"/>
                </a:lnTo>
                <a:lnTo>
                  <a:pt x="249" y="1075"/>
                </a:lnTo>
                <a:cubicBezTo>
                  <a:pt x="249" y="1022"/>
                  <a:pt x="292" y="979"/>
                  <a:pt x="345" y="979"/>
                </a:cubicBezTo>
                <a:cubicBezTo>
                  <a:pt x="398" y="979"/>
                  <a:pt x="441" y="1022"/>
                  <a:pt x="441" y="1075"/>
                </a:cubicBezTo>
                <a:lnTo>
                  <a:pt x="441" y="1080"/>
                </a:lnTo>
                <a:cubicBezTo>
                  <a:pt x="441" y="1087"/>
                  <a:pt x="441" y="1093"/>
                  <a:pt x="440" y="1099"/>
                </a:cubicBezTo>
                <a:lnTo>
                  <a:pt x="439" y="1104"/>
                </a:lnTo>
                <a:cubicBezTo>
                  <a:pt x="429" y="1153"/>
                  <a:pt x="384" y="1186"/>
                  <a:pt x="335" y="1181"/>
                </a:cubicBezTo>
                <a:cubicBezTo>
                  <a:pt x="286" y="1176"/>
                  <a:pt x="248" y="1135"/>
                  <a:pt x="248" y="1085"/>
                </a:cubicBezTo>
                <a:lnTo>
                  <a:pt x="248" y="1076"/>
                </a:lnTo>
                <a:cubicBezTo>
                  <a:pt x="248" y="1071"/>
                  <a:pt x="249" y="1065"/>
                  <a:pt x="250" y="1059"/>
                </a:cubicBezTo>
                <a:lnTo>
                  <a:pt x="252" y="1048"/>
                </a:lnTo>
                <a:cubicBezTo>
                  <a:pt x="254" y="1035"/>
                  <a:pt x="259" y="1023"/>
                  <a:pt x="267" y="1012"/>
                </a:cubicBezTo>
                <a:lnTo>
                  <a:pt x="271" y="1006"/>
                </a:lnTo>
                <a:cubicBezTo>
                  <a:pt x="277" y="997"/>
                  <a:pt x="284" y="989"/>
                  <a:pt x="293" y="983"/>
                </a:cubicBezTo>
                <a:lnTo>
                  <a:pt x="297" y="980"/>
                </a:lnTo>
                <a:cubicBezTo>
                  <a:pt x="326" y="958"/>
                  <a:pt x="365" y="954"/>
                  <a:pt x="397" y="971"/>
                </a:cubicBezTo>
                <a:cubicBezTo>
                  <a:pt x="430" y="987"/>
                  <a:pt x="450" y="1020"/>
                  <a:pt x="450" y="1056"/>
                </a:cubicBezTo>
                <a:lnTo>
                  <a:pt x="450" y="1060"/>
                </a:lnTo>
                <a:lnTo>
                  <a:pt x="450" y="1065"/>
                </a:lnTo>
                <a:lnTo>
                  <a:pt x="354" y="969"/>
                </a:lnTo>
                <a:lnTo>
                  <a:pt x="356" y="969"/>
                </a:lnTo>
                <a:cubicBezTo>
                  <a:pt x="409" y="969"/>
                  <a:pt x="452" y="1012"/>
                  <a:pt x="452" y="1065"/>
                </a:cubicBezTo>
                <a:cubicBezTo>
                  <a:pt x="452" y="1118"/>
                  <a:pt x="409" y="1161"/>
                  <a:pt x="356" y="1161"/>
                </a:cubicBezTo>
                <a:lnTo>
                  <a:pt x="353" y="1161"/>
                </a:lnTo>
                <a:cubicBezTo>
                  <a:pt x="327" y="1161"/>
                  <a:pt x="301" y="1150"/>
                  <a:pt x="283" y="1131"/>
                </a:cubicBezTo>
                <a:cubicBezTo>
                  <a:pt x="265" y="1111"/>
                  <a:pt x="256" y="1085"/>
                  <a:pt x="258" y="1059"/>
                </a:cubicBezTo>
                <a:lnTo>
                  <a:pt x="259" y="1045"/>
                </a:lnTo>
                <a:lnTo>
                  <a:pt x="259" y="1058"/>
                </a:lnTo>
                <a:lnTo>
                  <a:pt x="258" y="1044"/>
                </a:lnTo>
                <a:lnTo>
                  <a:pt x="330" y="1131"/>
                </a:lnTo>
                <a:lnTo>
                  <a:pt x="326" y="1130"/>
                </a:lnTo>
                <a:lnTo>
                  <a:pt x="368" y="1131"/>
                </a:lnTo>
                <a:lnTo>
                  <a:pt x="363" y="1132"/>
                </a:lnTo>
                <a:cubicBezTo>
                  <a:pt x="335" y="1137"/>
                  <a:pt x="306" y="1130"/>
                  <a:pt x="284" y="1112"/>
                </a:cubicBezTo>
                <a:cubicBezTo>
                  <a:pt x="261" y="1093"/>
                  <a:pt x="248" y="1066"/>
                  <a:pt x="248" y="1037"/>
                </a:cubicBezTo>
                <a:lnTo>
                  <a:pt x="248" y="1031"/>
                </a:lnTo>
                <a:cubicBezTo>
                  <a:pt x="248" y="1024"/>
                  <a:pt x="249" y="1016"/>
                  <a:pt x="251" y="1008"/>
                </a:cubicBezTo>
                <a:lnTo>
                  <a:pt x="252" y="1004"/>
                </a:lnTo>
                <a:cubicBezTo>
                  <a:pt x="264" y="957"/>
                  <a:pt x="309" y="926"/>
                  <a:pt x="357" y="932"/>
                </a:cubicBezTo>
                <a:cubicBezTo>
                  <a:pt x="405" y="938"/>
                  <a:pt x="441" y="979"/>
                  <a:pt x="441" y="1027"/>
                </a:cubicBezTo>
                <a:lnTo>
                  <a:pt x="441" y="1036"/>
                </a:lnTo>
                <a:lnTo>
                  <a:pt x="440" y="1056"/>
                </a:lnTo>
                <a:lnTo>
                  <a:pt x="438" y="1023"/>
                </a:lnTo>
                <a:lnTo>
                  <a:pt x="440" y="1031"/>
                </a:lnTo>
                <a:lnTo>
                  <a:pt x="432" y="1012"/>
                </a:lnTo>
                <a:lnTo>
                  <a:pt x="433" y="1014"/>
                </a:lnTo>
                <a:lnTo>
                  <a:pt x="251" y="1056"/>
                </a:lnTo>
                <a:lnTo>
                  <a:pt x="251" y="1051"/>
                </a:lnTo>
                <a:lnTo>
                  <a:pt x="251" y="1053"/>
                </a:lnTo>
                <a:lnTo>
                  <a:pt x="251" y="1054"/>
                </a:lnTo>
                <a:cubicBezTo>
                  <a:pt x="249" y="1047"/>
                  <a:pt x="248" y="1040"/>
                  <a:pt x="248" y="1033"/>
                </a:cubicBezTo>
                <a:lnTo>
                  <a:pt x="248" y="1027"/>
                </a:lnTo>
                <a:cubicBezTo>
                  <a:pt x="248" y="974"/>
                  <a:pt x="291" y="931"/>
                  <a:pt x="344" y="931"/>
                </a:cubicBezTo>
                <a:cubicBezTo>
                  <a:pt x="397" y="931"/>
                  <a:pt x="440" y="974"/>
                  <a:pt x="440" y="1027"/>
                </a:cubicBezTo>
                <a:lnTo>
                  <a:pt x="440" y="1028"/>
                </a:lnTo>
                <a:lnTo>
                  <a:pt x="438" y="1005"/>
                </a:lnTo>
                <a:lnTo>
                  <a:pt x="439" y="1009"/>
                </a:lnTo>
                <a:lnTo>
                  <a:pt x="440" y="1013"/>
                </a:lnTo>
                <a:lnTo>
                  <a:pt x="414" y="969"/>
                </a:lnTo>
                <a:lnTo>
                  <a:pt x="415" y="970"/>
                </a:lnTo>
                <a:lnTo>
                  <a:pt x="251" y="1037"/>
                </a:lnTo>
                <a:lnTo>
                  <a:pt x="251" y="1029"/>
                </a:lnTo>
                <a:lnTo>
                  <a:pt x="251" y="1027"/>
                </a:lnTo>
                <a:lnTo>
                  <a:pt x="250" y="1011"/>
                </a:lnTo>
                <a:cubicBezTo>
                  <a:pt x="250" y="1001"/>
                  <a:pt x="252" y="991"/>
                  <a:pt x="255" y="981"/>
                </a:cubicBezTo>
                <a:lnTo>
                  <a:pt x="256" y="978"/>
                </a:lnTo>
                <a:cubicBezTo>
                  <a:pt x="270" y="938"/>
                  <a:pt x="309" y="911"/>
                  <a:pt x="351" y="913"/>
                </a:cubicBezTo>
                <a:cubicBezTo>
                  <a:pt x="394" y="914"/>
                  <a:pt x="430" y="944"/>
                  <a:pt x="441" y="985"/>
                </a:cubicBezTo>
                <a:lnTo>
                  <a:pt x="442" y="989"/>
                </a:lnTo>
                <a:lnTo>
                  <a:pt x="445" y="1006"/>
                </a:lnTo>
                <a:cubicBezTo>
                  <a:pt x="445" y="1010"/>
                  <a:pt x="445" y="1015"/>
                  <a:pt x="445" y="1019"/>
                </a:cubicBezTo>
                <a:lnTo>
                  <a:pt x="445" y="1025"/>
                </a:lnTo>
                <a:lnTo>
                  <a:pt x="435" y="983"/>
                </a:lnTo>
                <a:lnTo>
                  <a:pt x="436" y="985"/>
                </a:lnTo>
                <a:lnTo>
                  <a:pt x="256" y="1009"/>
                </a:lnTo>
                <a:lnTo>
                  <a:pt x="257" y="1004"/>
                </a:lnTo>
                <a:lnTo>
                  <a:pt x="255" y="1022"/>
                </a:lnTo>
                <a:lnTo>
                  <a:pt x="255" y="1013"/>
                </a:lnTo>
                <a:lnTo>
                  <a:pt x="255" y="1004"/>
                </a:lnTo>
                <a:cubicBezTo>
                  <a:pt x="255" y="998"/>
                  <a:pt x="256" y="992"/>
                  <a:pt x="257" y="986"/>
                </a:cubicBezTo>
                <a:lnTo>
                  <a:pt x="258" y="981"/>
                </a:lnTo>
                <a:cubicBezTo>
                  <a:pt x="266" y="940"/>
                  <a:pt x="299" y="910"/>
                  <a:pt x="340" y="904"/>
                </a:cubicBezTo>
                <a:cubicBezTo>
                  <a:pt x="380" y="899"/>
                  <a:pt x="420" y="920"/>
                  <a:pt x="438" y="957"/>
                </a:cubicBezTo>
                <a:lnTo>
                  <a:pt x="439" y="959"/>
                </a:lnTo>
                <a:cubicBezTo>
                  <a:pt x="444" y="967"/>
                  <a:pt x="447" y="976"/>
                  <a:pt x="448" y="986"/>
                </a:cubicBezTo>
                <a:lnTo>
                  <a:pt x="449" y="992"/>
                </a:lnTo>
                <a:lnTo>
                  <a:pt x="451" y="1001"/>
                </a:lnTo>
                <a:lnTo>
                  <a:pt x="450" y="995"/>
                </a:lnTo>
                <a:lnTo>
                  <a:pt x="277" y="965"/>
                </a:lnTo>
                <a:lnTo>
                  <a:pt x="279" y="962"/>
                </a:lnTo>
                <a:lnTo>
                  <a:pt x="266" y="989"/>
                </a:lnTo>
                <a:lnTo>
                  <a:pt x="268" y="982"/>
                </a:lnTo>
                <a:lnTo>
                  <a:pt x="271" y="972"/>
                </a:lnTo>
                <a:cubicBezTo>
                  <a:pt x="274" y="964"/>
                  <a:pt x="278" y="956"/>
                  <a:pt x="283" y="949"/>
                </a:cubicBezTo>
                <a:lnTo>
                  <a:pt x="285" y="946"/>
                </a:lnTo>
                <a:cubicBezTo>
                  <a:pt x="308" y="911"/>
                  <a:pt x="352" y="895"/>
                  <a:pt x="392" y="908"/>
                </a:cubicBezTo>
                <a:cubicBezTo>
                  <a:pt x="433" y="920"/>
                  <a:pt x="460" y="957"/>
                  <a:pt x="460" y="999"/>
                </a:cubicBezTo>
                <a:lnTo>
                  <a:pt x="460" y="1004"/>
                </a:lnTo>
                <a:lnTo>
                  <a:pt x="460" y="1008"/>
                </a:lnTo>
                <a:lnTo>
                  <a:pt x="269" y="998"/>
                </a:lnTo>
                <a:lnTo>
                  <a:pt x="270" y="989"/>
                </a:lnTo>
                <a:lnTo>
                  <a:pt x="269" y="989"/>
                </a:lnTo>
                <a:lnTo>
                  <a:pt x="460" y="1008"/>
                </a:lnTo>
                <a:lnTo>
                  <a:pt x="459" y="1013"/>
                </a:lnTo>
                <a:lnTo>
                  <a:pt x="458" y="1018"/>
                </a:lnTo>
                <a:cubicBezTo>
                  <a:pt x="448" y="1067"/>
                  <a:pt x="403" y="1100"/>
                  <a:pt x="354" y="1095"/>
                </a:cubicBezTo>
                <a:cubicBezTo>
                  <a:pt x="305" y="1090"/>
                  <a:pt x="267" y="1049"/>
                  <a:pt x="267" y="999"/>
                </a:cubicBezTo>
                <a:lnTo>
                  <a:pt x="267" y="995"/>
                </a:lnTo>
                <a:lnTo>
                  <a:pt x="267" y="989"/>
                </a:lnTo>
                <a:cubicBezTo>
                  <a:pt x="267" y="936"/>
                  <a:pt x="310" y="893"/>
                  <a:pt x="363" y="893"/>
                </a:cubicBezTo>
                <a:lnTo>
                  <a:pt x="364" y="893"/>
                </a:lnTo>
                <a:lnTo>
                  <a:pt x="268" y="989"/>
                </a:lnTo>
                <a:lnTo>
                  <a:pt x="268" y="980"/>
                </a:lnTo>
                <a:lnTo>
                  <a:pt x="268" y="974"/>
                </a:lnTo>
                <a:lnTo>
                  <a:pt x="271" y="998"/>
                </a:lnTo>
                <a:lnTo>
                  <a:pt x="270" y="994"/>
                </a:lnTo>
                <a:lnTo>
                  <a:pt x="458" y="955"/>
                </a:lnTo>
                <a:lnTo>
                  <a:pt x="459" y="961"/>
                </a:lnTo>
                <a:lnTo>
                  <a:pt x="459" y="957"/>
                </a:lnTo>
                <a:lnTo>
                  <a:pt x="269" y="980"/>
                </a:lnTo>
                <a:lnTo>
                  <a:pt x="269" y="971"/>
                </a:lnTo>
                <a:lnTo>
                  <a:pt x="269" y="961"/>
                </a:lnTo>
                <a:lnTo>
                  <a:pt x="365" y="1057"/>
                </a:lnTo>
                <a:lnTo>
                  <a:pt x="362" y="1057"/>
                </a:lnTo>
                <a:cubicBezTo>
                  <a:pt x="309" y="1057"/>
                  <a:pt x="266" y="1014"/>
                  <a:pt x="266" y="961"/>
                </a:cubicBezTo>
                <a:cubicBezTo>
                  <a:pt x="266" y="908"/>
                  <a:pt x="309" y="865"/>
                  <a:pt x="362" y="865"/>
                </a:cubicBezTo>
                <a:lnTo>
                  <a:pt x="366" y="865"/>
                </a:lnTo>
                <a:cubicBezTo>
                  <a:pt x="419" y="865"/>
                  <a:pt x="462" y="908"/>
                  <a:pt x="462" y="961"/>
                </a:cubicBezTo>
                <a:cubicBezTo>
                  <a:pt x="462" y="1014"/>
                  <a:pt x="419" y="1057"/>
                  <a:pt x="366" y="1057"/>
                </a:cubicBezTo>
                <a:lnTo>
                  <a:pt x="361" y="1057"/>
                </a:lnTo>
                <a:cubicBezTo>
                  <a:pt x="334" y="1057"/>
                  <a:pt x="308" y="1046"/>
                  <a:pt x="290" y="1026"/>
                </a:cubicBezTo>
                <a:cubicBezTo>
                  <a:pt x="272" y="1006"/>
                  <a:pt x="263" y="979"/>
                  <a:pt x="266" y="952"/>
                </a:cubicBezTo>
                <a:lnTo>
                  <a:pt x="267" y="942"/>
                </a:lnTo>
                <a:lnTo>
                  <a:pt x="268" y="932"/>
                </a:lnTo>
                <a:cubicBezTo>
                  <a:pt x="274" y="881"/>
                  <a:pt x="318" y="844"/>
                  <a:pt x="369" y="847"/>
                </a:cubicBezTo>
                <a:cubicBezTo>
                  <a:pt x="420" y="849"/>
                  <a:pt x="459" y="892"/>
                  <a:pt x="459" y="942"/>
                </a:cubicBezTo>
                <a:lnTo>
                  <a:pt x="459" y="945"/>
                </a:lnTo>
                <a:lnTo>
                  <a:pt x="459" y="951"/>
                </a:lnTo>
                <a:lnTo>
                  <a:pt x="270" y="928"/>
                </a:lnTo>
                <a:lnTo>
                  <a:pt x="271" y="924"/>
                </a:lnTo>
                <a:lnTo>
                  <a:pt x="268" y="947"/>
                </a:lnTo>
                <a:lnTo>
                  <a:pt x="268" y="942"/>
                </a:lnTo>
                <a:lnTo>
                  <a:pt x="268" y="942"/>
                </a:lnTo>
                <a:cubicBezTo>
                  <a:pt x="265" y="915"/>
                  <a:pt x="274" y="888"/>
                  <a:pt x="292" y="868"/>
                </a:cubicBezTo>
                <a:cubicBezTo>
                  <a:pt x="310" y="848"/>
                  <a:pt x="336" y="836"/>
                  <a:pt x="363" y="836"/>
                </a:cubicBezTo>
                <a:lnTo>
                  <a:pt x="364" y="836"/>
                </a:lnTo>
                <a:cubicBezTo>
                  <a:pt x="411" y="836"/>
                  <a:pt x="451" y="870"/>
                  <a:pt x="459" y="917"/>
                </a:cubicBezTo>
                <a:lnTo>
                  <a:pt x="460" y="923"/>
                </a:lnTo>
                <a:cubicBezTo>
                  <a:pt x="462" y="936"/>
                  <a:pt x="462" y="949"/>
                  <a:pt x="459" y="962"/>
                </a:cubicBezTo>
                <a:lnTo>
                  <a:pt x="458" y="966"/>
                </a:lnTo>
                <a:cubicBezTo>
                  <a:pt x="446" y="1013"/>
                  <a:pt x="401" y="1044"/>
                  <a:pt x="353" y="1038"/>
                </a:cubicBezTo>
                <a:cubicBezTo>
                  <a:pt x="305" y="1032"/>
                  <a:pt x="268" y="991"/>
                  <a:pt x="268" y="942"/>
                </a:cubicBezTo>
                <a:lnTo>
                  <a:pt x="268" y="932"/>
                </a:lnTo>
                <a:lnTo>
                  <a:pt x="270" y="948"/>
                </a:lnTo>
                <a:lnTo>
                  <a:pt x="269" y="942"/>
                </a:lnTo>
                <a:cubicBezTo>
                  <a:pt x="268" y="937"/>
                  <a:pt x="267" y="932"/>
                  <a:pt x="267" y="926"/>
                </a:cubicBezTo>
                <a:lnTo>
                  <a:pt x="267" y="923"/>
                </a:lnTo>
                <a:cubicBezTo>
                  <a:pt x="267" y="870"/>
                  <a:pt x="310" y="827"/>
                  <a:pt x="363" y="827"/>
                </a:cubicBezTo>
                <a:cubicBezTo>
                  <a:pt x="416" y="827"/>
                  <a:pt x="459" y="870"/>
                  <a:pt x="459" y="923"/>
                </a:cubicBezTo>
                <a:lnTo>
                  <a:pt x="459" y="926"/>
                </a:lnTo>
                <a:lnTo>
                  <a:pt x="460" y="923"/>
                </a:lnTo>
                <a:lnTo>
                  <a:pt x="460" y="925"/>
                </a:lnTo>
                <a:cubicBezTo>
                  <a:pt x="461" y="930"/>
                  <a:pt x="461" y="935"/>
                  <a:pt x="461" y="940"/>
                </a:cubicBezTo>
                <a:lnTo>
                  <a:pt x="461" y="942"/>
                </a:lnTo>
                <a:cubicBezTo>
                  <a:pt x="461" y="995"/>
                  <a:pt x="418" y="1038"/>
                  <a:pt x="365" y="1038"/>
                </a:cubicBezTo>
                <a:cubicBezTo>
                  <a:pt x="312" y="1038"/>
                  <a:pt x="269" y="995"/>
                  <a:pt x="269" y="942"/>
                </a:cubicBezTo>
                <a:lnTo>
                  <a:pt x="269" y="935"/>
                </a:lnTo>
                <a:lnTo>
                  <a:pt x="269" y="931"/>
                </a:lnTo>
                <a:lnTo>
                  <a:pt x="268" y="911"/>
                </a:lnTo>
                <a:lnTo>
                  <a:pt x="269" y="925"/>
                </a:lnTo>
                <a:lnTo>
                  <a:pt x="268" y="918"/>
                </a:lnTo>
                <a:lnTo>
                  <a:pt x="459" y="904"/>
                </a:lnTo>
                <a:lnTo>
                  <a:pt x="459" y="905"/>
                </a:lnTo>
                <a:lnTo>
                  <a:pt x="459" y="912"/>
                </a:lnTo>
                <a:cubicBezTo>
                  <a:pt x="459" y="917"/>
                  <a:pt x="459" y="922"/>
                  <a:pt x="459" y="926"/>
                </a:cubicBezTo>
                <a:lnTo>
                  <a:pt x="458" y="933"/>
                </a:lnTo>
                <a:lnTo>
                  <a:pt x="458" y="919"/>
                </a:lnTo>
                <a:lnTo>
                  <a:pt x="458" y="923"/>
                </a:lnTo>
                <a:lnTo>
                  <a:pt x="273" y="888"/>
                </a:lnTo>
                <a:lnTo>
                  <a:pt x="275" y="883"/>
                </a:lnTo>
                <a:lnTo>
                  <a:pt x="270" y="900"/>
                </a:lnTo>
                <a:lnTo>
                  <a:pt x="271" y="895"/>
                </a:lnTo>
                <a:cubicBezTo>
                  <a:pt x="281" y="846"/>
                  <a:pt x="326" y="813"/>
                  <a:pt x="375" y="818"/>
                </a:cubicBezTo>
                <a:cubicBezTo>
                  <a:pt x="424" y="823"/>
                  <a:pt x="461" y="864"/>
                  <a:pt x="461" y="913"/>
                </a:cubicBezTo>
                <a:lnTo>
                  <a:pt x="461" y="918"/>
                </a:lnTo>
                <a:lnTo>
                  <a:pt x="461" y="923"/>
                </a:lnTo>
                <a:lnTo>
                  <a:pt x="270" y="914"/>
                </a:lnTo>
                <a:lnTo>
                  <a:pt x="271" y="904"/>
                </a:lnTo>
                <a:lnTo>
                  <a:pt x="273" y="892"/>
                </a:lnTo>
                <a:lnTo>
                  <a:pt x="271" y="907"/>
                </a:lnTo>
                <a:lnTo>
                  <a:pt x="271" y="904"/>
                </a:lnTo>
                <a:cubicBezTo>
                  <a:pt x="271" y="851"/>
                  <a:pt x="314" y="808"/>
                  <a:pt x="367" y="808"/>
                </a:cubicBezTo>
                <a:cubicBezTo>
                  <a:pt x="420" y="808"/>
                  <a:pt x="463" y="851"/>
                  <a:pt x="463" y="904"/>
                </a:cubicBezTo>
                <a:lnTo>
                  <a:pt x="463" y="907"/>
                </a:lnTo>
                <a:lnTo>
                  <a:pt x="463" y="914"/>
                </a:lnTo>
                <a:lnTo>
                  <a:pt x="463" y="920"/>
                </a:lnTo>
                <a:lnTo>
                  <a:pt x="463" y="923"/>
                </a:lnTo>
                <a:cubicBezTo>
                  <a:pt x="463" y="976"/>
                  <a:pt x="420" y="1019"/>
                  <a:pt x="367" y="1019"/>
                </a:cubicBezTo>
                <a:cubicBezTo>
                  <a:pt x="314" y="1019"/>
                  <a:pt x="271" y="976"/>
                  <a:pt x="271" y="923"/>
                </a:cubicBezTo>
                <a:lnTo>
                  <a:pt x="271" y="915"/>
                </a:lnTo>
                <a:lnTo>
                  <a:pt x="271" y="904"/>
                </a:lnTo>
                <a:lnTo>
                  <a:pt x="367" y="1000"/>
                </a:lnTo>
                <a:lnTo>
                  <a:pt x="365" y="1000"/>
                </a:lnTo>
                <a:cubicBezTo>
                  <a:pt x="335" y="1000"/>
                  <a:pt x="307" y="986"/>
                  <a:pt x="288" y="962"/>
                </a:cubicBezTo>
                <a:cubicBezTo>
                  <a:pt x="270" y="937"/>
                  <a:pt x="265" y="906"/>
                  <a:pt x="274" y="877"/>
                </a:cubicBezTo>
                <a:lnTo>
                  <a:pt x="277" y="867"/>
                </a:lnTo>
                <a:lnTo>
                  <a:pt x="277" y="865"/>
                </a:lnTo>
                <a:cubicBezTo>
                  <a:pt x="286" y="823"/>
                  <a:pt x="322" y="792"/>
                  <a:pt x="366" y="790"/>
                </a:cubicBezTo>
                <a:cubicBezTo>
                  <a:pt x="409" y="787"/>
                  <a:pt x="448" y="814"/>
                  <a:pt x="462" y="855"/>
                </a:cubicBezTo>
                <a:lnTo>
                  <a:pt x="463" y="858"/>
                </a:lnTo>
                <a:cubicBezTo>
                  <a:pt x="466" y="868"/>
                  <a:pt x="467" y="878"/>
                  <a:pt x="467" y="888"/>
                </a:cubicBezTo>
                <a:lnTo>
                  <a:pt x="467" y="894"/>
                </a:lnTo>
                <a:cubicBezTo>
                  <a:pt x="467" y="947"/>
                  <a:pt x="424" y="990"/>
                  <a:pt x="371" y="990"/>
                </a:cubicBezTo>
                <a:cubicBezTo>
                  <a:pt x="318" y="990"/>
                  <a:pt x="275" y="947"/>
                  <a:pt x="275" y="894"/>
                </a:cubicBezTo>
                <a:lnTo>
                  <a:pt x="275" y="889"/>
                </a:lnTo>
                <a:lnTo>
                  <a:pt x="275" y="885"/>
                </a:lnTo>
                <a:cubicBezTo>
                  <a:pt x="275" y="836"/>
                  <a:pt x="313" y="795"/>
                  <a:pt x="362" y="790"/>
                </a:cubicBezTo>
                <a:cubicBezTo>
                  <a:pt x="411" y="785"/>
                  <a:pt x="456" y="818"/>
                  <a:pt x="466" y="867"/>
                </a:cubicBezTo>
                <a:lnTo>
                  <a:pt x="467" y="872"/>
                </a:lnTo>
                <a:lnTo>
                  <a:pt x="458" y="848"/>
                </a:lnTo>
                <a:lnTo>
                  <a:pt x="460" y="852"/>
                </a:lnTo>
                <a:lnTo>
                  <a:pt x="278" y="894"/>
                </a:lnTo>
                <a:lnTo>
                  <a:pt x="278" y="891"/>
                </a:lnTo>
                <a:lnTo>
                  <a:pt x="278" y="885"/>
                </a:lnTo>
                <a:lnTo>
                  <a:pt x="278" y="879"/>
                </a:lnTo>
                <a:lnTo>
                  <a:pt x="278" y="875"/>
                </a:lnTo>
                <a:cubicBezTo>
                  <a:pt x="278" y="827"/>
                  <a:pt x="315" y="786"/>
                  <a:pt x="363" y="780"/>
                </a:cubicBezTo>
                <a:cubicBezTo>
                  <a:pt x="411" y="774"/>
                  <a:pt x="456" y="805"/>
                  <a:pt x="468" y="852"/>
                </a:cubicBezTo>
                <a:lnTo>
                  <a:pt x="469" y="856"/>
                </a:lnTo>
                <a:lnTo>
                  <a:pt x="469" y="855"/>
                </a:lnTo>
                <a:cubicBezTo>
                  <a:pt x="470" y="861"/>
                  <a:pt x="472" y="866"/>
                  <a:pt x="473" y="872"/>
                </a:cubicBezTo>
                <a:lnTo>
                  <a:pt x="474" y="879"/>
                </a:lnTo>
                <a:lnTo>
                  <a:pt x="464" y="850"/>
                </a:lnTo>
                <a:lnTo>
                  <a:pt x="465" y="852"/>
                </a:lnTo>
                <a:lnTo>
                  <a:pt x="283" y="894"/>
                </a:lnTo>
                <a:lnTo>
                  <a:pt x="283" y="881"/>
                </a:lnTo>
                <a:lnTo>
                  <a:pt x="283" y="873"/>
                </a:lnTo>
                <a:cubicBezTo>
                  <a:pt x="282" y="866"/>
                  <a:pt x="282" y="860"/>
                  <a:pt x="283" y="853"/>
                </a:cubicBezTo>
                <a:lnTo>
                  <a:pt x="284" y="846"/>
                </a:lnTo>
                <a:cubicBezTo>
                  <a:pt x="285" y="840"/>
                  <a:pt x="287" y="835"/>
                  <a:pt x="288" y="829"/>
                </a:cubicBezTo>
                <a:lnTo>
                  <a:pt x="289" y="826"/>
                </a:lnTo>
                <a:cubicBezTo>
                  <a:pt x="303" y="786"/>
                  <a:pt x="342" y="759"/>
                  <a:pt x="384" y="761"/>
                </a:cubicBezTo>
                <a:cubicBezTo>
                  <a:pt x="427" y="762"/>
                  <a:pt x="463" y="792"/>
                  <a:pt x="474" y="833"/>
                </a:cubicBezTo>
                <a:lnTo>
                  <a:pt x="475" y="837"/>
                </a:lnTo>
                <a:cubicBezTo>
                  <a:pt x="477" y="845"/>
                  <a:pt x="477" y="853"/>
                  <a:pt x="477" y="860"/>
                </a:cubicBezTo>
                <a:lnTo>
                  <a:pt x="477" y="866"/>
                </a:lnTo>
                <a:cubicBezTo>
                  <a:pt x="477" y="919"/>
                  <a:pt x="434" y="962"/>
                  <a:pt x="381" y="962"/>
                </a:cubicBezTo>
                <a:lnTo>
                  <a:pt x="380" y="962"/>
                </a:lnTo>
                <a:cubicBezTo>
                  <a:pt x="327" y="962"/>
                  <a:pt x="284" y="919"/>
                  <a:pt x="284" y="866"/>
                </a:cubicBezTo>
                <a:cubicBezTo>
                  <a:pt x="284" y="813"/>
                  <a:pt x="327" y="770"/>
                  <a:pt x="380" y="770"/>
                </a:cubicBezTo>
                <a:lnTo>
                  <a:pt x="381" y="770"/>
                </a:lnTo>
                <a:lnTo>
                  <a:pt x="287" y="851"/>
                </a:lnTo>
                <a:lnTo>
                  <a:pt x="288" y="845"/>
                </a:lnTo>
                <a:lnTo>
                  <a:pt x="286" y="860"/>
                </a:lnTo>
                <a:lnTo>
                  <a:pt x="286" y="856"/>
                </a:lnTo>
                <a:cubicBezTo>
                  <a:pt x="286" y="807"/>
                  <a:pt x="324" y="766"/>
                  <a:pt x="373" y="761"/>
                </a:cubicBezTo>
                <a:cubicBezTo>
                  <a:pt x="422" y="756"/>
                  <a:pt x="467" y="789"/>
                  <a:pt x="477" y="838"/>
                </a:cubicBezTo>
                <a:lnTo>
                  <a:pt x="478" y="843"/>
                </a:lnTo>
                <a:cubicBezTo>
                  <a:pt x="479" y="849"/>
                  <a:pt x="479" y="855"/>
                  <a:pt x="479" y="861"/>
                </a:cubicBezTo>
                <a:lnTo>
                  <a:pt x="479" y="866"/>
                </a:lnTo>
                <a:cubicBezTo>
                  <a:pt x="479" y="919"/>
                  <a:pt x="436" y="962"/>
                  <a:pt x="383" y="962"/>
                </a:cubicBezTo>
                <a:cubicBezTo>
                  <a:pt x="330" y="962"/>
                  <a:pt x="287" y="919"/>
                  <a:pt x="287" y="866"/>
                </a:cubicBezTo>
                <a:lnTo>
                  <a:pt x="287" y="862"/>
                </a:lnTo>
                <a:lnTo>
                  <a:pt x="287" y="856"/>
                </a:lnTo>
                <a:cubicBezTo>
                  <a:pt x="287" y="803"/>
                  <a:pt x="330" y="760"/>
                  <a:pt x="383" y="760"/>
                </a:cubicBezTo>
                <a:lnTo>
                  <a:pt x="384" y="760"/>
                </a:lnTo>
                <a:lnTo>
                  <a:pt x="289" y="850"/>
                </a:lnTo>
                <a:lnTo>
                  <a:pt x="290" y="836"/>
                </a:lnTo>
                <a:lnTo>
                  <a:pt x="289" y="828"/>
                </a:lnTo>
                <a:lnTo>
                  <a:pt x="385" y="924"/>
                </a:lnTo>
                <a:lnTo>
                  <a:pt x="381" y="924"/>
                </a:lnTo>
                <a:cubicBezTo>
                  <a:pt x="328" y="924"/>
                  <a:pt x="285" y="881"/>
                  <a:pt x="285" y="828"/>
                </a:cubicBezTo>
                <a:cubicBezTo>
                  <a:pt x="285" y="775"/>
                  <a:pt x="328" y="732"/>
                  <a:pt x="381" y="732"/>
                </a:cubicBezTo>
                <a:lnTo>
                  <a:pt x="383" y="732"/>
                </a:lnTo>
                <a:cubicBezTo>
                  <a:pt x="430" y="732"/>
                  <a:pt x="470" y="766"/>
                  <a:pt x="478" y="813"/>
                </a:cubicBezTo>
                <a:lnTo>
                  <a:pt x="479" y="819"/>
                </a:lnTo>
                <a:lnTo>
                  <a:pt x="476" y="804"/>
                </a:lnTo>
                <a:lnTo>
                  <a:pt x="477" y="807"/>
                </a:lnTo>
                <a:lnTo>
                  <a:pt x="289" y="837"/>
                </a:lnTo>
                <a:lnTo>
                  <a:pt x="289" y="828"/>
                </a:lnTo>
                <a:lnTo>
                  <a:pt x="289" y="828"/>
                </a:lnTo>
                <a:cubicBezTo>
                  <a:pt x="286" y="801"/>
                  <a:pt x="295" y="774"/>
                  <a:pt x="313" y="754"/>
                </a:cubicBezTo>
                <a:cubicBezTo>
                  <a:pt x="331" y="734"/>
                  <a:pt x="357" y="722"/>
                  <a:pt x="384" y="722"/>
                </a:cubicBezTo>
                <a:lnTo>
                  <a:pt x="388" y="722"/>
                </a:lnTo>
                <a:lnTo>
                  <a:pt x="294" y="803"/>
                </a:lnTo>
                <a:lnTo>
                  <a:pt x="295" y="797"/>
                </a:lnTo>
                <a:cubicBezTo>
                  <a:pt x="296" y="792"/>
                  <a:pt x="297" y="787"/>
                  <a:pt x="298" y="782"/>
                </a:cubicBezTo>
                <a:lnTo>
                  <a:pt x="299" y="779"/>
                </a:lnTo>
                <a:cubicBezTo>
                  <a:pt x="314" y="736"/>
                  <a:pt x="356" y="709"/>
                  <a:pt x="401" y="714"/>
                </a:cubicBezTo>
                <a:cubicBezTo>
                  <a:pt x="445" y="719"/>
                  <a:pt x="481" y="754"/>
                  <a:pt x="486" y="799"/>
                </a:cubicBezTo>
                <a:lnTo>
                  <a:pt x="487" y="808"/>
                </a:lnTo>
                <a:lnTo>
                  <a:pt x="488" y="819"/>
                </a:lnTo>
                <a:cubicBezTo>
                  <a:pt x="491" y="846"/>
                  <a:pt x="482" y="873"/>
                  <a:pt x="464" y="893"/>
                </a:cubicBezTo>
                <a:cubicBezTo>
                  <a:pt x="445" y="913"/>
                  <a:pt x="420" y="924"/>
                  <a:pt x="392" y="924"/>
                </a:cubicBezTo>
                <a:lnTo>
                  <a:pt x="391" y="924"/>
                </a:lnTo>
                <a:cubicBezTo>
                  <a:pt x="365" y="924"/>
                  <a:pt x="339" y="913"/>
                  <a:pt x="321" y="894"/>
                </a:cubicBezTo>
                <a:cubicBezTo>
                  <a:pt x="303" y="874"/>
                  <a:pt x="294" y="848"/>
                  <a:pt x="296" y="822"/>
                </a:cubicBezTo>
                <a:lnTo>
                  <a:pt x="297" y="808"/>
                </a:lnTo>
                <a:lnTo>
                  <a:pt x="299" y="787"/>
                </a:lnTo>
                <a:cubicBezTo>
                  <a:pt x="306" y="739"/>
                  <a:pt x="346" y="703"/>
                  <a:pt x="394" y="703"/>
                </a:cubicBezTo>
                <a:lnTo>
                  <a:pt x="395" y="703"/>
                </a:lnTo>
                <a:cubicBezTo>
                  <a:pt x="448" y="703"/>
                  <a:pt x="491" y="746"/>
                  <a:pt x="491" y="799"/>
                </a:cubicBezTo>
                <a:lnTo>
                  <a:pt x="491" y="805"/>
                </a:lnTo>
                <a:cubicBezTo>
                  <a:pt x="491" y="813"/>
                  <a:pt x="491" y="821"/>
                  <a:pt x="489" y="829"/>
                </a:cubicBezTo>
                <a:lnTo>
                  <a:pt x="488" y="833"/>
                </a:lnTo>
                <a:cubicBezTo>
                  <a:pt x="476" y="880"/>
                  <a:pt x="431" y="911"/>
                  <a:pt x="383" y="905"/>
                </a:cubicBezTo>
                <a:cubicBezTo>
                  <a:pt x="335" y="899"/>
                  <a:pt x="298" y="858"/>
                  <a:pt x="298" y="809"/>
                </a:cubicBezTo>
                <a:lnTo>
                  <a:pt x="298" y="805"/>
                </a:lnTo>
                <a:lnTo>
                  <a:pt x="298" y="799"/>
                </a:lnTo>
                <a:lnTo>
                  <a:pt x="298" y="790"/>
                </a:lnTo>
                <a:cubicBezTo>
                  <a:pt x="298" y="785"/>
                  <a:pt x="299" y="780"/>
                  <a:pt x="300" y="775"/>
                </a:cubicBezTo>
                <a:lnTo>
                  <a:pt x="301" y="769"/>
                </a:lnTo>
                <a:lnTo>
                  <a:pt x="303" y="757"/>
                </a:lnTo>
                <a:cubicBezTo>
                  <a:pt x="316" y="707"/>
                  <a:pt x="367" y="675"/>
                  <a:pt x="418" y="687"/>
                </a:cubicBezTo>
                <a:cubicBezTo>
                  <a:pt x="468" y="698"/>
                  <a:pt x="501" y="748"/>
                  <a:pt x="491" y="799"/>
                </a:cubicBezTo>
                <a:lnTo>
                  <a:pt x="490" y="804"/>
                </a:lnTo>
                <a:lnTo>
                  <a:pt x="489" y="809"/>
                </a:lnTo>
                <a:cubicBezTo>
                  <a:pt x="479" y="860"/>
                  <a:pt x="431" y="893"/>
                  <a:pt x="380" y="885"/>
                </a:cubicBezTo>
                <a:cubicBezTo>
                  <a:pt x="329" y="877"/>
                  <a:pt x="293" y="831"/>
                  <a:pt x="299" y="780"/>
                </a:cubicBezTo>
                <a:lnTo>
                  <a:pt x="300" y="771"/>
                </a:lnTo>
                <a:lnTo>
                  <a:pt x="301" y="762"/>
                </a:lnTo>
                <a:cubicBezTo>
                  <a:pt x="306" y="713"/>
                  <a:pt x="347" y="675"/>
                  <a:pt x="396" y="675"/>
                </a:cubicBezTo>
                <a:lnTo>
                  <a:pt x="397" y="675"/>
                </a:lnTo>
                <a:cubicBezTo>
                  <a:pt x="443" y="675"/>
                  <a:pt x="483" y="708"/>
                  <a:pt x="492" y="753"/>
                </a:cubicBezTo>
                <a:lnTo>
                  <a:pt x="493" y="758"/>
                </a:lnTo>
                <a:cubicBezTo>
                  <a:pt x="494" y="764"/>
                  <a:pt x="494" y="770"/>
                  <a:pt x="494" y="776"/>
                </a:cubicBezTo>
                <a:lnTo>
                  <a:pt x="494" y="780"/>
                </a:lnTo>
                <a:cubicBezTo>
                  <a:pt x="494" y="833"/>
                  <a:pt x="451" y="876"/>
                  <a:pt x="398" y="876"/>
                </a:cubicBezTo>
                <a:cubicBezTo>
                  <a:pt x="345" y="876"/>
                  <a:pt x="302" y="833"/>
                  <a:pt x="302" y="780"/>
                </a:cubicBezTo>
                <a:lnTo>
                  <a:pt x="302" y="771"/>
                </a:lnTo>
                <a:lnTo>
                  <a:pt x="302" y="760"/>
                </a:lnTo>
                <a:lnTo>
                  <a:pt x="302" y="764"/>
                </a:lnTo>
                <a:cubicBezTo>
                  <a:pt x="296" y="715"/>
                  <a:pt x="328" y="670"/>
                  <a:pt x="376" y="659"/>
                </a:cubicBezTo>
                <a:cubicBezTo>
                  <a:pt x="424" y="648"/>
                  <a:pt x="473" y="675"/>
                  <a:pt x="489" y="722"/>
                </a:cubicBezTo>
                <a:lnTo>
                  <a:pt x="490" y="725"/>
                </a:lnTo>
                <a:cubicBezTo>
                  <a:pt x="493" y="735"/>
                  <a:pt x="494" y="745"/>
                  <a:pt x="494" y="755"/>
                </a:cubicBezTo>
                <a:lnTo>
                  <a:pt x="494" y="761"/>
                </a:lnTo>
                <a:cubicBezTo>
                  <a:pt x="494" y="814"/>
                  <a:pt x="451" y="857"/>
                  <a:pt x="398" y="857"/>
                </a:cubicBezTo>
                <a:lnTo>
                  <a:pt x="395" y="857"/>
                </a:lnTo>
                <a:cubicBezTo>
                  <a:pt x="342" y="857"/>
                  <a:pt x="299" y="814"/>
                  <a:pt x="299" y="761"/>
                </a:cubicBezTo>
                <a:lnTo>
                  <a:pt x="299" y="753"/>
                </a:lnTo>
                <a:lnTo>
                  <a:pt x="301" y="734"/>
                </a:lnTo>
                <a:lnTo>
                  <a:pt x="300" y="730"/>
                </a:lnTo>
                <a:lnTo>
                  <a:pt x="300" y="723"/>
                </a:lnTo>
                <a:cubicBezTo>
                  <a:pt x="300" y="698"/>
                  <a:pt x="311" y="674"/>
                  <a:pt x="329" y="656"/>
                </a:cubicBezTo>
                <a:lnTo>
                  <a:pt x="330" y="655"/>
                </a:lnTo>
                <a:cubicBezTo>
                  <a:pt x="357" y="627"/>
                  <a:pt x="398" y="619"/>
                  <a:pt x="434" y="634"/>
                </a:cubicBezTo>
                <a:cubicBezTo>
                  <a:pt x="470" y="649"/>
                  <a:pt x="493" y="684"/>
                  <a:pt x="493" y="722"/>
                </a:cubicBezTo>
                <a:lnTo>
                  <a:pt x="493" y="725"/>
                </a:lnTo>
                <a:lnTo>
                  <a:pt x="493" y="733"/>
                </a:lnTo>
                <a:lnTo>
                  <a:pt x="493" y="739"/>
                </a:lnTo>
                <a:cubicBezTo>
                  <a:pt x="493" y="750"/>
                  <a:pt x="492" y="760"/>
                  <a:pt x="489" y="770"/>
                </a:cubicBezTo>
                <a:lnTo>
                  <a:pt x="488" y="773"/>
                </a:lnTo>
                <a:cubicBezTo>
                  <a:pt x="473" y="817"/>
                  <a:pt x="428" y="845"/>
                  <a:pt x="381" y="837"/>
                </a:cubicBezTo>
                <a:cubicBezTo>
                  <a:pt x="335" y="830"/>
                  <a:pt x="300" y="790"/>
                  <a:pt x="300" y="742"/>
                </a:cubicBezTo>
                <a:lnTo>
                  <a:pt x="300" y="738"/>
                </a:lnTo>
                <a:lnTo>
                  <a:pt x="300" y="733"/>
                </a:lnTo>
                <a:lnTo>
                  <a:pt x="300" y="725"/>
                </a:lnTo>
                <a:lnTo>
                  <a:pt x="300" y="713"/>
                </a:lnTo>
                <a:lnTo>
                  <a:pt x="300" y="701"/>
                </a:lnTo>
                <a:cubicBezTo>
                  <a:pt x="300" y="696"/>
                  <a:pt x="301" y="691"/>
                  <a:pt x="302" y="686"/>
                </a:cubicBezTo>
                <a:lnTo>
                  <a:pt x="303" y="680"/>
                </a:lnTo>
                <a:cubicBezTo>
                  <a:pt x="311" y="630"/>
                  <a:pt x="356" y="596"/>
                  <a:pt x="405" y="600"/>
                </a:cubicBezTo>
                <a:cubicBezTo>
                  <a:pt x="455" y="604"/>
                  <a:pt x="493" y="646"/>
                  <a:pt x="493" y="695"/>
                </a:cubicBezTo>
                <a:lnTo>
                  <a:pt x="493" y="696"/>
                </a:lnTo>
                <a:lnTo>
                  <a:pt x="492" y="681"/>
                </a:lnTo>
                <a:lnTo>
                  <a:pt x="493" y="687"/>
                </a:lnTo>
                <a:cubicBezTo>
                  <a:pt x="494" y="692"/>
                  <a:pt x="494" y="697"/>
                  <a:pt x="494" y="702"/>
                </a:cubicBezTo>
                <a:lnTo>
                  <a:pt x="494" y="714"/>
                </a:lnTo>
                <a:lnTo>
                  <a:pt x="494" y="723"/>
                </a:lnTo>
                <a:cubicBezTo>
                  <a:pt x="494" y="776"/>
                  <a:pt x="451" y="819"/>
                  <a:pt x="398" y="819"/>
                </a:cubicBezTo>
                <a:cubicBezTo>
                  <a:pt x="345" y="819"/>
                  <a:pt x="302" y="776"/>
                  <a:pt x="302" y="723"/>
                </a:cubicBezTo>
                <a:lnTo>
                  <a:pt x="302" y="714"/>
                </a:lnTo>
                <a:lnTo>
                  <a:pt x="302" y="704"/>
                </a:lnTo>
                <a:lnTo>
                  <a:pt x="398" y="800"/>
                </a:lnTo>
                <a:lnTo>
                  <a:pt x="397" y="800"/>
                </a:lnTo>
                <a:cubicBezTo>
                  <a:pt x="368" y="800"/>
                  <a:pt x="340" y="787"/>
                  <a:pt x="322" y="764"/>
                </a:cubicBezTo>
                <a:cubicBezTo>
                  <a:pt x="304" y="740"/>
                  <a:pt x="297" y="710"/>
                  <a:pt x="304" y="681"/>
                </a:cubicBezTo>
                <a:lnTo>
                  <a:pt x="305" y="677"/>
                </a:lnTo>
                <a:lnTo>
                  <a:pt x="302" y="700"/>
                </a:lnTo>
                <a:lnTo>
                  <a:pt x="302" y="695"/>
                </a:lnTo>
                <a:cubicBezTo>
                  <a:pt x="302" y="642"/>
                  <a:pt x="345" y="599"/>
                  <a:pt x="398" y="599"/>
                </a:cubicBezTo>
                <a:lnTo>
                  <a:pt x="399" y="599"/>
                </a:lnTo>
                <a:lnTo>
                  <a:pt x="401" y="599"/>
                </a:lnTo>
                <a:lnTo>
                  <a:pt x="307" y="678"/>
                </a:lnTo>
                <a:lnTo>
                  <a:pt x="309" y="667"/>
                </a:lnTo>
                <a:lnTo>
                  <a:pt x="310" y="663"/>
                </a:lnTo>
                <a:lnTo>
                  <a:pt x="308" y="678"/>
                </a:lnTo>
                <a:lnTo>
                  <a:pt x="308" y="676"/>
                </a:lnTo>
                <a:cubicBezTo>
                  <a:pt x="308" y="623"/>
                  <a:pt x="351" y="580"/>
                  <a:pt x="404" y="580"/>
                </a:cubicBezTo>
                <a:cubicBezTo>
                  <a:pt x="457" y="580"/>
                  <a:pt x="500" y="623"/>
                  <a:pt x="500" y="676"/>
                </a:cubicBezTo>
                <a:lnTo>
                  <a:pt x="500" y="681"/>
                </a:lnTo>
                <a:lnTo>
                  <a:pt x="500" y="690"/>
                </a:lnTo>
                <a:lnTo>
                  <a:pt x="499" y="710"/>
                </a:lnTo>
                <a:lnTo>
                  <a:pt x="499" y="704"/>
                </a:lnTo>
                <a:cubicBezTo>
                  <a:pt x="499" y="757"/>
                  <a:pt x="456" y="800"/>
                  <a:pt x="403" y="800"/>
                </a:cubicBezTo>
                <a:cubicBezTo>
                  <a:pt x="350" y="800"/>
                  <a:pt x="307" y="757"/>
                  <a:pt x="307" y="704"/>
                </a:cubicBezTo>
                <a:lnTo>
                  <a:pt x="307" y="700"/>
                </a:lnTo>
                <a:lnTo>
                  <a:pt x="309" y="681"/>
                </a:lnTo>
                <a:lnTo>
                  <a:pt x="310" y="672"/>
                </a:lnTo>
                <a:lnTo>
                  <a:pt x="312" y="661"/>
                </a:lnTo>
                <a:cubicBezTo>
                  <a:pt x="319" y="617"/>
                  <a:pt x="355" y="584"/>
                  <a:pt x="399" y="581"/>
                </a:cubicBezTo>
                <a:cubicBezTo>
                  <a:pt x="443" y="577"/>
                  <a:pt x="484" y="604"/>
                  <a:pt x="498" y="646"/>
                </a:cubicBezTo>
                <a:lnTo>
                  <a:pt x="499" y="649"/>
                </a:lnTo>
                <a:cubicBezTo>
                  <a:pt x="500" y="654"/>
                  <a:pt x="501" y="659"/>
                  <a:pt x="502" y="664"/>
                </a:cubicBezTo>
                <a:lnTo>
                  <a:pt x="503" y="670"/>
                </a:lnTo>
                <a:lnTo>
                  <a:pt x="315" y="662"/>
                </a:lnTo>
                <a:lnTo>
                  <a:pt x="316" y="658"/>
                </a:lnTo>
                <a:lnTo>
                  <a:pt x="316" y="658"/>
                </a:lnTo>
                <a:cubicBezTo>
                  <a:pt x="325" y="613"/>
                  <a:pt x="365" y="580"/>
                  <a:pt x="410" y="580"/>
                </a:cubicBezTo>
                <a:lnTo>
                  <a:pt x="411" y="580"/>
                </a:lnTo>
                <a:lnTo>
                  <a:pt x="316" y="668"/>
                </a:lnTo>
                <a:lnTo>
                  <a:pt x="317" y="657"/>
                </a:lnTo>
                <a:lnTo>
                  <a:pt x="318" y="646"/>
                </a:lnTo>
                <a:cubicBezTo>
                  <a:pt x="324" y="601"/>
                  <a:pt x="359" y="566"/>
                  <a:pt x="404" y="562"/>
                </a:cubicBezTo>
                <a:cubicBezTo>
                  <a:pt x="449" y="558"/>
                  <a:pt x="490" y="585"/>
                  <a:pt x="505" y="627"/>
                </a:cubicBezTo>
                <a:lnTo>
                  <a:pt x="506" y="630"/>
                </a:lnTo>
                <a:cubicBezTo>
                  <a:pt x="507" y="636"/>
                  <a:pt x="509" y="641"/>
                  <a:pt x="510" y="647"/>
                </a:cubicBezTo>
                <a:lnTo>
                  <a:pt x="511" y="654"/>
                </a:lnTo>
                <a:lnTo>
                  <a:pt x="511" y="658"/>
                </a:lnTo>
                <a:lnTo>
                  <a:pt x="508" y="643"/>
                </a:lnTo>
                <a:lnTo>
                  <a:pt x="509" y="646"/>
                </a:lnTo>
                <a:lnTo>
                  <a:pt x="322" y="665"/>
                </a:lnTo>
                <a:lnTo>
                  <a:pt x="323" y="657"/>
                </a:lnTo>
                <a:lnTo>
                  <a:pt x="322" y="657"/>
                </a:lnTo>
                <a:cubicBezTo>
                  <a:pt x="322" y="604"/>
                  <a:pt x="365" y="561"/>
                  <a:pt x="418" y="561"/>
                </a:cubicBezTo>
                <a:lnTo>
                  <a:pt x="422" y="561"/>
                </a:lnTo>
                <a:cubicBezTo>
                  <a:pt x="467" y="561"/>
                  <a:pt x="506" y="593"/>
                  <a:pt x="516" y="637"/>
                </a:cubicBezTo>
                <a:lnTo>
                  <a:pt x="518" y="646"/>
                </a:lnTo>
                <a:lnTo>
                  <a:pt x="519" y="647"/>
                </a:lnTo>
                <a:lnTo>
                  <a:pt x="506" y="620"/>
                </a:lnTo>
                <a:lnTo>
                  <a:pt x="508" y="623"/>
                </a:lnTo>
                <a:lnTo>
                  <a:pt x="332" y="676"/>
                </a:lnTo>
                <a:lnTo>
                  <a:pt x="332" y="670"/>
                </a:lnTo>
                <a:lnTo>
                  <a:pt x="332" y="661"/>
                </a:lnTo>
                <a:lnTo>
                  <a:pt x="332" y="652"/>
                </a:lnTo>
                <a:lnTo>
                  <a:pt x="332" y="647"/>
                </a:lnTo>
                <a:cubicBezTo>
                  <a:pt x="332" y="594"/>
                  <a:pt x="375" y="551"/>
                  <a:pt x="428" y="551"/>
                </a:cubicBezTo>
                <a:cubicBezTo>
                  <a:pt x="481" y="551"/>
                  <a:pt x="524" y="594"/>
                  <a:pt x="524" y="647"/>
                </a:cubicBezTo>
                <a:lnTo>
                  <a:pt x="524" y="650"/>
                </a:lnTo>
                <a:lnTo>
                  <a:pt x="524" y="637"/>
                </a:lnTo>
                <a:lnTo>
                  <a:pt x="525" y="644"/>
                </a:lnTo>
                <a:lnTo>
                  <a:pt x="526" y="651"/>
                </a:lnTo>
                <a:lnTo>
                  <a:pt x="516" y="622"/>
                </a:lnTo>
                <a:lnTo>
                  <a:pt x="517" y="624"/>
                </a:lnTo>
                <a:lnTo>
                  <a:pt x="335" y="666"/>
                </a:lnTo>
                <a:lnTo>
                  <a:pt x="335" y="662"/>
                </a:lnTo>
                <a:lnTo>
                  <a:pt x="335" y="664"/>
                </a:lnTo>
                <a:lnTo>
                  <a:pt x="334" y="644"/>
                </a:lnTo>
                <a:lnTo>
                  <a:pt x="336" y="660"/>
                </a:lnTo>
                <a:lnTo>
                  <a:pt x="335" y="654"/>
                </a:lnTo>
                <a:lnTo>
                  <a:pt x="525" y="638"/>
                </a:lnTo>
                <a:lnTo>
                  <a:pt x="525" y="641"/>
                </a:lnTo>
                <a:lnTo>
                  <a:pt x="525" y="647"/>
                </a:lnTo>
                <a:cubicBezTo>
                  <a:pt x="525" y="700"/>
                  <a:pt x="482" y="743"/>
                  <a:pt x="429" y="743"/>
                </a:cubicBezTo>
                <a:cubicBezTo>
                  <a:pt x="376" y="743"/>
                  <a:pt x="333" y="700"/>
                  <a:pt x="333" y="647"/>
                </a:cubicBezTo>
                <a:lnTo>
                  <a:pt x="333" y="643"/>
                </a:lnTo>
                <a:lnTo>
                  <a:pt x="333" y="638"/>
                </a:lnTo>
                <a:cubicBezTo>
                  <a:pt x="333" y="590"/>
                  <a:pt x="370" y="549"/>
                  <a:pt x="418" y="543"/>
                </a:cubicBezTo>
                <a:cubicBezTo>
                  <a:pt x="466" y="537"/>
                  <a:pt x="511" y="568"/>
                  <a:pt x="523" y="615"/>
                </a:cubicBezTo>
                <a:lnTo>
                  <a:pt x="524" y="619"/>
                </a:lnTo>
                <a:cubicBezTo>
                  <a:pt x="526" y="627"/>
                  <a:pt x="526" y="635"/>
                  <a:pt x="526" y="642"/>
                </a:cubicBezTo>
                <a:lnTo>
                  <a:pt x="526" y="647"/>
                </a:lnTo>
                <a:lnTo>
                  <a:pt x="430" y="551"/>
                </a:lnTo>
                <a:lnTo>
                  <a:pt x="431" y="551"/>
                </a:lnTo>
                <a:lnTo>
                  <a:pt x="338" y="668"/>
                </a:lnTo>
                <a:lnTo>
                  <a:pt x="336" y="659"/>
                </a:lnTo>
                <a:cubicBezTo>
                  <a:pt x="334" y="652"/>
                  <a:pt x="333" y="645"/>
                  <a:pt x="333" y="638"/>
                </a:cubicBezTo>
                <a:lnTo>
                  <a:pt x="333" y="632"/>
                </a:lnTo>
                <a:lnTo>
                  <a:pt x="333" y="628"/>
                </a:lnTo>
                <a:cubicBezTo>
                  <a:pt x="333" y="575"/>
                  <a:pt x="376" y="532"/>
                  <a:pt x="429" y="532"/>
                </a:cubicBezTo>
                <a:cubicBezTo>
                  <a:pt x="482" y="532"/>
                  <a:pt x="525" y="575"/>
                  <a:pt x="525" y="628"/>
                </a:cubicBezTo>
                <a:lnTo>
                  <a:pt x="525" y="632"/>
                </a:lnTo>
                <a:lnTo>
                  <a:pt x="524" y="617"/>
                </a:lnTo>
                <a:lnTo>
                  <a:pt x="525" y="623"/>
                </a:lnTo>
                <a:lnTo>
                  <a:pt x="430" y="542"/>
                </a:lnTo>
                <a:lnTo>
                  <a:pt x="433" y="542"/>
                </a:lnTo>
                <a:lnTo>
                  <a:pt x="338" y="629"/>
                </a:lnTo>
                <a:lnTo>
                  <a:pt x="339" y="619"/>
                </a:lnTo>
                <a:cubicBezTo>
                  <a:pt x="344" y="570"/>
                  <a:pt x="385" y="532"/>
                  <a:pt x="434" y="532"/>
                </a:cubicBezTo>
                <a:lnTo>
                  <a:pt x="435" y="532"/>
                </a:lnTo>
                <a:lnTo>
                  <a:pt x="438" y="532"/>
                </a:lnTo>
                <a:lnTo>
                  <a:pt x="342" y="628"/>
                </a:lnTo>
                <a:lnTo>
                  <a:pt x="342" y="622"/>
                </a:lnTo>
                <a:lnTo>
                  <a:pt x="342" y="613"/>
                </a:lnTo>
                <a:lnTo>
                  <a:pt x="342" y="604"/>
                </a:lnTo>
                <a:lnTo>
                  <a:pt x="345" y="628"/>
                </a:lnTo>
                <a:lnTo>
                  <a:pt x="344" y="624"/>
                </a:lnTo>
                <a:lnTo>
                  <a:pt x="533" y="600"/>
                </a:lnTo>
                <a:lnTo>
                  <a:pt x="533" y="602"/>
                </a:lnTo>
                <a:lnTo>
                  <a:pt x="533" y="607"/>
                </a:lnTo>
                <a:lnTo>
                  <a:pt x="533" y="619"/>
                </a:lnTo>
                <a:lnTo>
                  <a:pt x="437" y="523"/>
                </a:lnTo>
                <a:lnTo>
                  <a:pt x="438" y="523"/>
                </a:lnTo>
                <a:lnTo>
                  <a:pt x="344" y="601"/>
                </a:lnTo>
                <a:lnTo>
                  <a:pt x="346" y="591"/>
                </a:lnTo>
                <a:lnTo>
                  <a:pt x="440" y="705"/>
                </a:lnTo>
                <a:lnTo>
                  <a:pt x="438" y="705"/>
                </a:lnTo>
                <a:cubicBezTo>
                  <a:pt x="385" y="705"/>
                  <a:pt x="342" y="662"/>
                  <a:pt x="342" y="609"/>
                </a:cubicBezTo>
                <a:cubicBezTo>
                  <a:pt x="342" y="556"/>
                  <a:pt x="385" y="513"/>
                  <a:pt x="438" y="513"/>
                </a:cubicBezTo>
                <a:lnTo>
                  <a:pt x="439" y="513"/>
                </a:lnTo>
                <a:lnTo>
                  <a:pt x="343" y="609"/>
                </a:lnTo>
                <a:lnTo>
                  <a:pt x="343" y="605"/>
                </a:lnTo>
                <a:lnTo>
                  <a:pt x="343" y="600"/>
                </a:lnTo>
                <a:cubicBezTo>
                  <a:pt x="343" y="547"/>
                  <a:pt x="386" y="504"/>
                  <a:pt x="439" y="504"/>
                </a:cubicBezTo>
                <a:lnTo>
                  <a:pt x="440" y="504"/>
                </a:lnTo>
                <a:lnTo>
                  <a:pt x="345" y="610"/>
                </a:lnTo>
                <a:lnTo>
                  <a:pt x="344" y="600"/>
                </a:lnTo>
                <a:lnTo>
                  <a:pt x="343" y="592"/>
                </a:lnTo>
                <a:cubicBezTo>
                  <a:pt x="340" y="565"/>
                  <a:pt x="349" y="538"/>
                  <a:pt x="367" y="517"/>
                </a:cubicBezTo>
                <a:cubicBezTo>
                  <a:pt x="385" y="497"/>
                  <a:pt x="411" y="485"/>
                  <a:pt x="438" y="485"/>
                </a:cubicBezTo>
                <a:lnTo>
                  <a:pt x="439" y="485"/>
                </a:lnTo>
                <a:cubicBezTo>
                  <a:pt x="492" y="485"/>
                  <a:pt x="535" y="528"/>
                  <a:pt x="535" y="581"/>
                </a:cubicBezTo>
                <a:cubicBezTo>
                  <a:pt x="535" y="634"/>
                  <a:pt x="492" y="677"/>
                  <a:pt x="439" y="677"/>
                </a:cubicBezTo>
                <a:lnTo>
                  <a:pt x="438" y="677"/>
                </a:lnTo>
                <a:cubicBezTo>
                  <a:pt x="385" y="677"/>
                  <a:pt x="342" y="634"/>
                  <a:pt x="342" y="581"/>
                </a:cubicBezTo>
                <a:cubicBezTo>
                  <a:pt x="342" y="528"/>
                  <a:pt x="385" y="485"/>
                  <a:pt x="438" y="485"/>
                </a:cubicBezTo>
                <a:lnTo>
                  <a:pt x="439" y="485"/>
                </a:lnTo>
                <a:lnTo>
                  <a:pt x="343" y="581"/>
                </a:lnTo>
                <a:lnTo>
                  <a:pt x="343" y="575"/>
                </a:lnTo>
                <a:lnTo>
                  <a:pt x="343" y="571"/>
                </a:lnTo>
                <a:cubicBezTo>
                  <a:pt x="343" y="523"/>
                  <a:pt x="380" y="482"/>
                  <a:pt x="428" y="476"/>
                </a:cubicBezTo>
                <a:cubicBezTo>
                  <a:pt x="476" y="470"/>
                  <a:pt x="521" y="501"/>
                  <a:pt x="533" y="548"/>
                </a:cubicBezTo>
                <a:lnTo>
                  <a:pt x="534" y="552"/>
                </a:lnTo>
                <a:cubicBezTo>
                  <a:pt x="536" y="560"/>
                  <a:pt x="536" y="568"/>
                  <a:pt x="536" y="575"/>
                </a:cubicBezTo>
                <a:lnTo>
                  <a:pt x="536" y="581"/>
                </a:lnTo>
                <a:lnTo>
                  <a:pt x="536" y="589"/>
                </a:lnTo>
                <a:cubicBezTo>
                  <a:pt x="536" y="615"/>
                  <a:pt x="526" y="639"/>
                  <a:pt x="508" y="657"/>
                </a:cubicBezTo>
                <a:lnTo>
                  <a:pt x="507" y="658"/>
                </a:lnTo>
                <a:cubicBezTo>
                  <a:pt x="480" y="686"/>
                  <a:pt x="439" y="694"/>
                  <a:pt x="403" y="679"/>
                </a:cubicBezTo>
                <a:cubicBezTo>
                  <a:pt x="367" y="664"/>
                  <a:pt x="343" y="629"/>
                  <a:pt x="343" y="590"/>
                </a:cubicBezTo>
                <a:lnTo>
                  <a:pt x="343" y="582"/>
                </a:lnTo>
                <a:lnTo>
                  <a:pt x="343" y="570"/>
                </a:lnTo>
                <a:lnTo>
                  <a:pt x="343" y="559"/>
                </a:lnTo>
                <a:lnTo>
                  <a:pt x="343" y="552"/>
                </a:lnTo>
                <a:cubicBezTo>
                  <a:pt x="343" y="499"/>
                  <a:pt x="386" y="456"/>
                  <a:pt x="439" y="456"/>
                </a:cubicBezTo>
                <a:cubicBezTo>
                  <a:pt x="492" y="456"/>
                  <a:pt x="535" y="499"/>
                  <a:pt x="535" y="552"/>
                </a:cubicBezTo>
                <a:lnTo>
                  <a:pt x="535" y="554"/>
                </a:lnTo>
                <a:lnTo>
                  <a:pt x="535" y="560"/>
                </a:lnTo>
                <a:cubicBezTo>
                  <a:pt x="535" y="565"/>
                  <a:pt x="535" y="570"/>
                  <a:pt x="535" y="574"/>
                </a:cubicBezTo>
                <a:lnTo>
                  <a:pt x="534" y="581"/>
                </a:lnTo>
                <a:lnTo>
                  <a:pt x="534" y="567"/>
                </a:lnTo>
                <a:lnTo>
                  <a:pt x="534" y="571"/>
                </a:lnTo>
                <a:lnTo>
                  <a:pt x="347" y="541"/>
                </a:lnTo>
                <a:lnTo>
                  <a:pt x="348" y="538"/>
                </a:lnTo>
                <a:lnTo>
                  <a:pt x="345" y="553"/>
                </a:lnTo>
                <a:lnTo>
                  <a:pt x="346" y="547"/>
                </a:lnTo>
                <a:lnTo>
                  <a:pt x="344" y="562"/>
                </a:lnTo>
                <a:lnTo>
                  <a:pt x="344" y="552"/>
                </a:lnTo>
                <a:lnTo>
                  <a:pt x="344" y="541"/>
                </a:lnTo>
                <a:lnTo>
                  <a:pt x="344" y="533"/>
                </a:lnTo>
                <a:cubicBezTo>
                  <a:pt x="344" y="480"/>
                  <a:pt x="387" y="437"/>
                  <a:pt x="440" y="437"/>
                </a:cubicBezTo>
                <a:cubicBezTo>
                  <a:pt x="493" y="437"/>
                  <a:pt x="536" y="480"/>
                  <a:pt x="536" y="533"/>
                </a:cubicBezTo>
                <a:lnTo>
                  <a:pt x="536" y="536"/>
                </a:lnTo>
                <a:lnTo>
                  <a:pt x="536" y="543"/>
                </a:lnTo>
                <a:cubicBezTo>
                  <a:pt x="536" y="549"/>
                  <a:pt x="536" y="554"/>
                  <a:pt x="535" y="559"/>
                </a:cubicBezTo>
                <a:lnTo>
                  <a:pt x="534" y="565"/>
                </a:lnTo>
                <a:lnTo>
                  <a:pt x="535" y="549"/>
                </a:lnTo>
                <a:lnTo>
                  <a:pt x="535" y="552"/>
                </a:lnTo>
                <a:cubicBezTo>
                  <a:pt x="535" y="600"/>
                  <a:pt x="501" y="640"/>
                  <a:pt x="455" y="647"/>
                </a:cubicBezTo>
                <a:cubicBezTo>
                  <a:pt x="408" y="655"/>
                  <a:pt x="363" y="627"/>
                  <a:pt x="348" y="583"/>
                </a:cubicBezTo>
                <a:lnTo>
                  <a:pt x="347" y="580"/>
                </a:lnTo>
                <a:cubicBezTo>
                  <a:pt x="346" y="575"/>
                  <a:pt x="345" y="570"/>
                  <a:pt x="344" y="565"/>
                </a:cubicBezTo>
                <a:lnTo>
                  <a:pt x="343" y="559"/>
                </a:lnTo>
                <a:lnTo>
                  <a:pt x="341" y="543"/>
                </a:lnTo>
                <a:cubicBezTo>
                  <a:pt x="336" y="495"/>
                  <a:pt x="367" y="452"/>
                  <a:pt x="414" y="440"/>
                </a:cubicBezTo>
                <a:cubicBezTo>
                  <a:pt x="460" y="429"/>
                  <a:pt x="508" y="453"/>
                  <a:pt x="526" y="498"/>
                </a:cubicBezTo>
                <a:lnTo>
                  <a:pt x="528" y="503"/>
                </a:lnTo>
                <a:cubicBezTo>
                  <a:pt x="530" y="508"/>
                  <a:pt x="531" y="514"/>
                  <a:pt x="533" y="520"/>
                </a:cubicBezTo>
                <a:lnTo>
                  <a:pt x="534" y="525"/>
                </a:lnTo>
                <a:lnTo>
                  <a:pt x="344" y="554"/>
                </a:lnTo>
                <a:lnTo>
                  <a:pt x="343" y="545"/>
                </a:lnTo>
                <a:lnTo>
                  <a:pt x="342" y="534"/>
                </a:lnTo>
                <a:cubicBezTo>
                  <a:pt x="339" y="507"/>
                  <a:pt x="348" y="480"/>
                  <a:pt x="366" y="460"/>
                </a:cubicBezTo>
                <a:cubicBezTo>
                  <a:pt x="384" y="440"/>
                  <a:pt x="410" y="428"/>
                  <a:pt x="437" y="428"/>
                </a:cubicBezTo>
                <a:lnTo>
                  <a:pt x="439" y="428"/>
                </a:lnTo>
                <a:cubicBezTo>
                  <a:pt x="492" y="428"/>
                  <a:pt x="535" y="471"/>
                  <a:pt x="535" y="524"/>
                </a:cubicBezTo>
                <a:cubicBezTo>
                  <a:pt x="535" y="577"/>
                  <a:pt x="492" y="620"/>
                  <a:pt x="439" y="620"/>
                </a:cubicBezTo>
                <a:lnTo>
                  <a:pt x="437" y="620"/>
                </a:lnTo>
                <a:cubicBezTo>
                  <a:pt x="384" y="620"/>
                  <a:pt x="341" y="577"/>
                  <a:pt x="341" y="524"/>
                </a:cubicBezTo>
                <a:cubicBezTo>
                  <a:pt x="341" y="471"/>
                  <a:pt x="384" y="428"/>
                  <a:pt x="437" y="428"/>
                </a:cubicBezTo>
                <a:lnTo>
                  <a:pt x="438" y="428"/>
                </a:lnTo>
                <a:cubicBezTo>
                  <a:pt x="485" y="428"/>
                  <a:pt x="525" y="462"/>
                  <a:pt x="533" y="509"/>
                </a:cubicBezTo>
                <a:lnTo>
                  <a:pt x="534" y="515"/>
                </a:lnTo>
                <a:cubicBezTo>
                  <a:pt x="535" y="520"/>
                  <a:pt x="535" y="525"/>
                  <a:pt x="535" y="530"/>
                </a:cubicBezTo>
                <a:lnTo>
                  <a:pt x="535" y="533"/>
                </a:lnTo>
                <a:cubicBezTo>
                  <a:pt x="535" y="586"/>
                  <a:pt x="492" y="629"/>
                  <a:pt x="439" y="629"/>
                </a:cubicBezTo>
                <a:cubicBezTo>
                  <a:pt x="386" y="629"/>
                  <a:pt x="343" y="586"/>
                  <a:pt x="343" y="533"/>
                </a:cubicBezTo>
                <a:lnTo>
                  <a:pt x="343" y="525"/>
                </a:lnTo>
                <a:lnTo>
                  <a:pt x="343" y="523"/>
                </a:lnTo>
                <a:lnTo>
                  <a:pt x="342" y="510"/>
                </a:lnTo>
                <a:lnTo>
                  <a:pt x="341" y="496"/>
                </a:lnTo>
                <a:lnTo>
                  <a:pt x="341" y="495"/>
                </a:lnTo>
                <a:cubicBezTo>
                  <a:pt x="341" y="446"/>
                  <a:pt x="379" y="405"/>
                  <a:pt x="428" y="400"/>
                </a:cubicBezTo>
                <a:cubicBezTo>
                  <a:pt x="477" y="395"/>
                  <a:pt x="522" y="428"/>
                  <a:pt x="532" y="477"/>
                </a:cubicBezTo>
                <a:lnTo>
                  <a:pt x="533" y="482"/>
                </a:lnTo>
                <a:lnTo>
                  <a:pt x="535" y="501"/>
                </a:lnTo>
                <a:lnTo>
                  <a:pt x="536" y="511"/>
                </a:lnTo>
                <a:lnTo>
                  <a:pt x="536" y="524"/>
                </a:lnTo>
                <a:cubicBezTo>
                  <a:pt x="536" y="577"/>
                  <a:pt x="493" y="620"/>
                  <a:pt x="440" y="620"/>
                </a:cubicBezTo>
                <a:cubicBezTo>
                  <a:pt x="387" y="620"/>
                  <a:pt x="344" y="577"/>
                  <a:pt x="344" y="524"/>
                </a:cubicBezTo>
                <a:lnTo>
                  <a:pt x="344" y="520"/>
                </a:lnTo>
                <a:lnTo>
                  <a:pt x="344" y="511"/>
                </a:lnTo>
                <a:lnTo>
                  <a:pt x="344" y="513"/>
                </a:lnTo>
                <a:lnTo>
                  <a:pt x="343" y="495"/>
                </a:lnTo>
                <a:cubicBezTo>
                  <a:pt x="343" y="442"/>
                  <a:pt x="386" y="399"/>
                  <a:pt x="439" y="399"/>
                </a:cubicBezTo>
                <a:lnTo>
                  <a:pt x="440" y="399"/>
                </a:lnTo>
                <a:lnTo>
                  <a:pt x="344" y="495"/>
                </a:lnTo>
                <a:lnTo>
                  <a:pt x="344" y="490"/>
                </a:lnTo>
                <a:lnTo>
                  <a:pt x="344" y="486"/>
                </a:lnTo>
                <a:lnTo>
                  <a:pt x="535" y="505"/>
                </a:lnTo>
                <a:lnTo>
                  <a:pt x="534" y="510"/>
                </a:lnTo>
                <a:lnTo>
                  <a:pt x="532" y="519"/>
                </a:lnTo>
                <a:lnTo>
                  <a:pt x="359" y="442"/>
                </a:lnTo>
                <a:lnTo>
                  <a:pt x="361" y="439"/>
                </a:lnTo>
                <a:lnTo>
                  <a:pt x="349" y="462"/>
                </a:lnTo>
                <a:lnTo>
                  <a:pt x="351" y="456"/>
                </a:lnTo>
                <a:lnTo>
                  <a:pt x="348" y="469"/>
                </a:lnTo>
                <a:lnTo>
                  <a:pt x="350" y="458"/>
                </a:lnTo>
                <a:lnTo>
                  <a:pt x="353" y="444"/>
                </a:lnTo>
                <a:cubicBezTo>
                  <a:pt x="364" y="403"/>
                  <a:pt x="400" y="373"/>
                  <a:pt x="443" y="372"/>
                </a:cubicBezTo>
                <a:cubicBezTo>
                  <a:pt x="485" y="370"/>
                  <a:pt x="524" y="397"/>
                  <a:pt x="538" y="437"/>
                </a:cubicBezTo>
                <a:lnTo>
                  <a:pt x="539" y="440"/>
                </a:lnTo>
                <a:cubicBezTo>
                  <a:pt x="540" y="445"/>
                  <a:pt x="541" y="450"/>
                  <a:pt x="542" y="455"/>
                </a:cubicBezTo>
                <a:lnTo>
                  <a:pt x="543" y="461"/>
                </a:lnTo>
                <a:lnTo>
                  <a:pt x="448" y="380"/>
                </a:lnTo>
                <a:lnTo>
                  <a:pt x="450" y="380"/>
                </a:lnTo>
                <a:lnTo>
                  <a:pt x="356" y="461"/>
                </a:lnTo>
                <a:lnTo>
                  <a:pt x="357" y="455"/>
                </a:lnTo>
                <a:lnTo>
                  <a:pt x="355" y="470"/>
                </a:lnTo>
                <a:lnTo>
                  <a:pt x="355" y="467"/>
                </a:lnTo>
                <a:cubicBezTo>
                  <a:pt x="355" y="414"/>
                  <a:pt x="398" y="371"/>
                  <a:pt x="451" y="371"/>
                </a:cubicBezTo>
                <a:cubicBezTo>
                  <a:pt x="504" y="371"/>
                  <a:pt x="547" y="414"/>
                  <a:pt x="547" y="467"/>
                </a:cubicBezTo>
                <a:lnTo>
                  <a:pt x="547" y="470"/>
                </a:lnTo>
                <a:lnTo>
                  <a:pt x="547" y="477"/>
                </a:lnTo>
                <a:lnTo>
                  <a:pt x="547" y="483"/>
                </a:lnTo>
                <a:lnTo>
                  <a:pt x="547" y="486"/>
                </a:lnTo>
                <a:cubicBezTo>
                  <a:pt x="547" y="539"/>
                  <a:pt x="504" y="582"/>
                  <a:pt x="451" y="582"/>
                </a:cubicBezTo>
                <a:cubicBezTo>
                  <a:pt x="398" y="582"/>
                  <a:pt x="355" y="539"/>
                  <a:pt x="355" y="486"/>
                </a:cubicBezTo>
                <a:lnTo>
                  <a:pt x="355" y="483"/>
                </a:lnTo>
                <a:cubicBezTo>
                  <a:pt x="355" y="473"/>
                  <a:pt x="357" y="463"/>
                  <a:pt x="360" y="453"/>
                </a:cubicBezTo>
                <a:lnTo>
                  <a:pt x="362" y="447"/>
                </a:lnTo>
                <a:lnTo>
                  <a:pt x="358" y="464"/>
                </a:lnTo>
                <a:lnTo>
                  <a:pt x="359" y="457"/>
                </a:lnTo>
                <a:cubicBezTo>
                  <a:pt x="360" y="451"/>
                  <a:pt x="362" y="446"/>
                  <a:pt x="363" y="440"/>
                </a:cubicBezTo>
                <a:lnTo>
                  <a:pt x="364" y="437"/>
                </a:lnTo>
                <a:cubicBezTo>
                  <a:pt x="379" y="392"/>
                  <a:pt x="424" y="365"/>
                  <a:pt x="471" y="373"/>
                </a:cubicBezTo>
                <a:cubicBezTo>
                  <a:pt x="517" y="380"/>
                  <a:pt x="551" y="420"/>
                  <a:pt x="551" y="467"/>
                </a:cubicBezTo>
                <a:lnTo>
                  <a:pt x="551" y="471"/>
                </a:lnTo>
                <a:lnTo>
                  <a:pt x="551" y="476"/>
                </a:lnTo>
                <a:cubicBezTo>
                  <a:pt x="551" y="529"/>
                  <a:pt x="508" y="572"/>
                  <a:pt x="455" y="572"/>
                </a:cubicBezTo>
                <a:cubicBezTo>
                  <a:pt x="402" y="572"/>
                  <a:pt x="359" y="529"/>
                  <a:pt x="359" y="476"/>
                </a:cubicBezTo>
                <a:lnTo>
                  <a:pt x="359" y="472"/>
                </a:lnTo>
                <a:cubicBezTo>
                  <a:pt x="359" y="466"/>
                  <a:pt x="360" y="460"/>
                  <a:pt x="361" y="454"/>
                </a:cubicBezTo>
                <a:lnTo>
                  <a:pt x="362" y="449"/>
                </a:lnTo>
                <a:cubicBezTo>
                  <a:pt x="371" y="404"/>
                  <a:pt x="411" y="371"/>
                  <a:pt x="456" y="371"/>
                </a:cubicBezTo>
                <a:lnTo>
                  <a:pt x="457" y="371"/>
                </a:lnTo>
                <a:lnTo>
                  <a:pt x="363" y="450"/>
                </a:lnTo>
                <a:lnTo>
                  <a:pt x="365" y="439"/>
                </a:lnTo>
                <a:lnTo>
                  <a:pt x="365" y="437"/>
                </a:lnTo>
                <a:cubicBezTo>
                  <a:pt x="371" y="392"/>
                  <a:pt x="406" y="357"/>
                  <a:pt x="451" y="353"/>
                </a:cubicBezTo>
                <a:cubicBezTo>
                  <a:pt x="496" y="349"/>
                  <a:pt x="537" y="376"/>
                  <a:pt x="552" y="418"/>
                </a:cubicBezTo>
                <a:lnTo>
                  <a:pt x="553" y="421"/>
                </a:lnTo>
                <a:cubicBezTo>
                  <a:pt x="556" y="431"/>
                  <a:pt x="557" y="441"/>
                  <a:pt x="557" y="451"/>
                </a:cubicBezTo>
                <a:lnTo>
                  <a:pt x="557" y="458"/>
                </a:lnTo>
                <a:lnTo>
                  <a:pt x="557" y="464"/>
                </a:lnTo>
                <a:lnTo>
                  <a:pt x="557" y="467"/>
                </a:lnTo>
                <a:lnTo>
                  <a:pt x="366" y="456"/>
                </a:lnTo>
                <a:lnTo>
                  <a:pt x="367" y="448"/>
                </a:lnTo>
                <a:lnTo>
                  <a:pt x="368" y="440"/>
                </a:lnTo>
                <a:cubicBezTo>
                  <a:pt x="368" y="433"/>
                  <a:pt x="370" y="427"/>
                  <a:pt x="372" y="421"/>
                </a:cubicBezTo>
                <a:lnTo>
                  <a:pt x="375" y="411"/>
                </a:lnTo>
                <a:lnTo>
                  <a:pt x="371" y="432"/>
                </a:lnTo>
                <a:lnTo>
                  <a:pt x="372" y="416"/>
                </a:lnTo>
                <a:lnTo>
                  <a:pt x="371" y="414"/>
                </a:lnTo>
                <a:lnTo>
                  <a:pt x="371" y="409"/>
                </a:lnTo>
                <a:cubicBezTo>
                  <a:pt x="371" y="359"/>
                  <a:pt x="410" y="317"/>
                  <a:pt x="461" y="314"/>
                </a:cubicBezTo>
                <a:cubicBezTo>
                  <a:pt x="511" y="310"/>
                  <a:pt x="555" y="346"/>
                  <a:pt x="563" y="396"/>
                </a:cubicBezTo>
                <a:lnTo>
                  <a:pt x="564" y="403"/>
                </a:lnTo>
                <a:lnTo>
                  <a:pt x="565" y="413"/>
                </a:lnTo>
                <a:cubicBezTo>
                  <a:pt x="566" y="418"/>
                  <a:pt x="566" y="423"/>
                  <a:pt x="566" y="428"/>
                </a:cubicBezTo>
                <a:lnTo>
                  <a:pt x="566" y="439"/>
                </a:lnTo>
                <a:lnTo>
                  <a:pt x="565" y="459"/>
                </a:lnTo>
                <a:cubicBezTo>
                  <a:pt x="559" y="508"/>
                  <a:pt x="518" y="544"/>
                  <a:pt x="469" y="544"/>
                </a:cubicBezTo>
                <a:lnTo>
                  <a:pt x="468" y="544"/>
                </a:lnTo>
                <a:cubicBezTo>
                  <a:pt x="419" y="544"/>
                  <a:pt x="378" y="507"/>
                  <a:pt x="373" y="458"/>
                </a:cubicBezTo>
                <a:lnTo>
                  <a:pt x="372" y="448"/>
                </a:lnTo>
                <a:lnTo>
                  <a:pt x="371" y="428"/>
                </a:lnTo>
                <a:cubicBezTo>
                  <a:pt x="371" y="423"/>
                  <a:pt x="372" y="418"/>
                  <a:pt x="373" y="413"/>
                </a:cubicBezTo>
                <a:lnTo>
                  <a:pt x="374" y="407"/>
                </a:lnTo>
                <a:cubicBezTo>
                  <a:pt x="375" y="402"/>
                  <a:pt x="376" y="397"/>
                  <a:pt x="377" y="392"/>
                </a:cubicBezTo>
                <a:lnTo>
                  <a:pt x="378" y="389"/>
                </a:lnTo>
                <a:cubicBezTo>
                  <a:pt x="391" y="351"/>
                  <a:pt x="426" y="325"/>
                  <a:pt x="467" y="324"/>
                </a:cubicBezTo>
                <a:cubicBezTo>
                  <a:pt x="507" y="322"/>
                  <a:pt x="544" y="346"/>
                  <a:pt x="559" y="384"/>
                </a:cubicBezTo>
                <a:lnTo>
                  <a:pt x="561" y="389"/>
                </a:lnTo>
                <a:lnTo>
                  <a:pt x="566" y="405"/>
                </a:lnTo>
                <a:lnTo>
                  <a:pt x="376" y="428"/>
                </a:lnTo>
                <a:lnTo>
                  <a:pt x="376" y="425"/>
                </a:lnTo>
                <a:lnTo>
                  <a:pt x="376" y="418"/>
                </a:lnTo>
                <a:lnTo>
                  <a:pt x="376" y="412"/>
                </a:lnTo>
                <a:lnTo>
                  <a:pt x="376" y="409"/>
                </a:lnTo>
                <a:cubicBezTo>
                  <a:pt x="376" y="356"/>
                  <a:pt x="419" y="313"/>
                  <a:pt x="472" y="313"/>
                </a:cubicBezTo>
                <a:cubicBezTo>
                  <a:pt x="525" y="313"/>
                  <a:pt x="568" y="356"/>
                  <a:pt x="568" y="409"/>
                </a:cubicBezTo>
                <a:lnTo>
                  <a:pt x="568" y="412"/>
                </a:lnTo>
                <a:lnTo>
                  <a:pt x="568" y="419"/>
                </a:lnTo>
                <a:lnTo>
                  <a:pt x="568" y="426"/>
                </a:lnTo>
                <a:lnTo>
                  <a:pt x="568" y="428"/>
                </a:lnTo>
                <a:lnTo>
                  <a:pt x="379" y="405"/>
                </a:lnTo>
                <a:lnTo>
                  <a:pt x="380" y="401"/>
                </a:lnTo>
                <a:lnTo>
                  <a:pt x="382" y="393"/>
                </a:lnTo>
                <a:lnTo>
                  <a:pt x="380" y="407"/>
                </a:lnTo>
                <a:lnTo>
                  <a:pt x="381" y="397"/>
                </a:lnTo>
                <a:lnTo>
                  <a:pt x="383" y="385"/>
                </a:lnTo>
                <a:cubicBezTo>
                  <a:pt x="391" y="335"/>
                  <a:pt x="436" y="301"/>
                  <a:pt x="485" y="305"/>
                </a:cubicBezTo>
                <a:cubicBezTo>
                  <a:pt x="535" y="309"/>
                  <a:pt x="573" y="351"/>
                  <a:pt x="573" y="400"/>
                </a:cubicBezTo>
                <a:lnTo>
                  <a:pt x="573" y="405"/>
                </a:lnTo>
                <a:cubicBezTo>
                  <a:pt x="573" y="413"/>
                  <a:pt x="573" y="421"/>
                  <a:pt x="571" y="429"/>
                </a:cubicBezTo>
                <a:lnTo>
                  <a:pt x="570" y="433"/>
                </a:lnTo>
                <a:cubicBezTo>
                  <a:pt x="558" y="480"/>
                  <a:pt x="513" y="511"/>
                  <a:pt x="465" y="505"/>
                </a:cubicBezTo>
                <a:cubicBezTo>
                  <a:pt x="417" y="499"/>
                  <a:pt x="380" y="458"/>
                  <a:pt x="380" y="409"/>
                </a:cubicBezTo>
                <a:lnTo>
                  <a:pt x="380" y="399"/>
                </a:lnTo>
                <a:lnTo>
                  <a:pt x="380" y="390"/>
                </a:lnTo>
                <a:cubicBezTo>
                  <a:pt x="380" y="342"/>
                  <a:pt x="417" y="301"/>
                  <a:pt x="465" y="295"/>
                </a:cubicBezTo>
                <a:cubicBezTo>
                  <a:pt x="513" y="289"/>
                  <a:pt x="558" y="320"/>
                  <a:pt x="570" y="367"/>
                </a:cubicBezTo>
                <a:lnTo>
                  <a:pt x="571" y="371"/>
                </a:lnTo>
                <a:lnTo>
                  <a:pt x="573" y="385"/>
                </a:lnTo>
                <a:lnTo>
                  <a:pt x="574" y="391"/>
                </a:lnTo>
                <a:cubicBezTo>
                  <a:pt x="577" y="406"/>
                  <a:pt x="575" y="422"/>
                  <a:pt x="571" y="437"/>
                </a:cubicBezTo>
                <a:lnTo>
                  <a:pt x="570" y="440"/>
                </a:lnTo>
                <a:cubicBezTo>
                  <a:pt x="555" y="482"/>
                  <a:pt x="514" y="509"/>
                  <a:pt x="469" y="505"/>
                </a:cubicBezTo>
                <a:cubicBezTo>
                  <a:pt x="424" y="501"/>
                  <a:pt x="389" y="466"/>
                  <a:pt x="383" y="421"/>
                </a:cubicBezTo>
                <a:lnTo>
                  <a:pt x="382" y="413"/>
                </a:lnTo>
                <a:lnTo>
                  <a:pt x="381" y="399"/>
                </a:lnTo>
                <a:cubicBezTo>
                  <a:pt x="378" y="372"/>
                  <a:pt x="387" y="346"/>
                  <a:pt x="406" y="326"/>
                </a:cubicBezTo>
                <a:cubicBezTo>
                  <a:pt x="424" y="306"/>
                  <a:pt x="449" y="294"/>
                  <a:pt x="476" y="294"/>
                </a:cubicBezTo>
                <a:lnTo>
                  <a:pt x="478" y="294"/>
                </a:lnTo>
                <a:lnTo>
                  <a:pt x="383" y="380"/>
                </a:lnTo>
                <a:lnTo>
                  <a:pt x="384" y="371"/>
                </a:lnTo>
                <a:lnTo>
                  <a:pt x="383" y="371"/>
                </a:lnTo>
                <a:lnTo>
                  <a:pt x="479" y="467"/>
                </a:lnTo>
                <a:lnTo>
                  <a:pt x="476" y="467"/>
                </a:lnTo>
                <a:cubicBezTo>
                  <a:pt x="423" y="467"/>
                  <a:pt x="380" y="424"/>
                  <a:pt x="380" y="371"/>
                </a:cubicBezTo>
                <a:cubicBezTo>
                  <a:pt x="380" y="318"/>
                  <a:pt x="423" y="275"/>
                  <a:pt x="476" y="275"/>
                </a:cubicBezTo>
                <a:lnTo>
                  <a:pt x="479" y="275"/>
                </a:lnTo>
                <a:cubicBezTo>
                  <a:pt x="506" y="275"/>
                  <a:pt x="532" y="287"/>
                  <a:pt x="550" y="306"/>
                </a:cubicBezTo>
                <a:cubicBezTo>
                  <a:pt x="568" y="326"/>
                  <a:pt x="577" y="353"/>
                  <a:pt x="575" y="379"/>
                </a:cubicBezTo>
                <a:lnTo>
                  <a:pt x="574" y="391"/>
                </a:lnTo>
                <a:lnTo>
                  <a:pt x="572" y="407"/>
                </a:lnTo>
                <a:cubicBezTo>
                  <a:pt x="570" y="416"/>
                  <a:pt x="567" y="424"/>
                  <a:pt x="563" y="431"/>
                </a:cubicBezTo>
                <a:lnTo>
                  <a:pt x="562" y="433"/>
                </a:lnTo>
                <a:cubicBezTo>
                  <a:pt x="542" y="473"/>
                  <a:pt x="498" y="494"/>
                  <a:pt x="454" y="484"/>
                </a:cubicBezTo>
                <a:cubicBezTo>
                  <a:pt x="411" y="474"/>
                  <a:pt x="380" y="435"/>
                  <a:pt x="380" y="390"/>
                </a:cubicBezTo>
                <a:lnTo>
                  <a:pt x="380" y="386"/>
                </a:lnTo>
                <a:lnTo>
                  <a:pt x="382" y="367"/>
                </a:lnTo>
                <a:lnTo>
                  <a:pt x="381" y="368"/>
                </a:lnTo>
                <a:lnTo>
                  <a:pt x="381" y="362"/>
                </a:lnTo>
                <a:cubicBezTo>
                  <a:pt x="381" y="309"/>
                  <a:pt x="424" y="266"/>
                  <a:pt x="477" y="266"/>
                </a:cubicBezTo>
                <a:cubicBezTo>
                  <a:pt x="530" y="266"/>
                  <a:pt x="573" y="309"/>
                  <a:pt x="573" y="362"/>
                </a:cubicBezTo>
                <a:lnTo>
                  <a:pt x="573" y="365"/>
                </a:lnTo>
                <a:lnTo>
                  <a:pt x="573" y="371"/>
                </a:lnTo>
                <a:cubicBezTo>
                  <a:pt x="573" y="424"/>
                  <a:pt x="530" y="467"/>
                  <a:pt x="477" y="467"/>
                </a:cubicBezTo>
                <a:cubicBezTo>
                  <a:pt x="424" y="467"/>
                  <a:pt x="381" y="424"/>
                  <a:pt x="381" y="371"/>
                </a:cubicBezTo>
                <a:lnTo>
                  <a:pt x="381" y="361"/>
                </a:lnTo>
                <a:lnTo>
                  <a:pt x="381" y="352"/>
                </a:lnTo>
                <a:cubicBezTo>
                  <a:pt x="381" y="299"/>
                  <a:pt x="424" y="256"/>
                  <a:pt x="477" y="256"/>
                </a:cubicBezTo>
                <a:cubicBezTo>
                  <a:pt x="530" y="256"/>
                  <a:pt x="573" y="299"/>
                  <a:pt x="573" y="352"/>
                </a:cubicBezTo>
                <a:lnTo>
                  <a:pt x="573" y="356"/>
                </a:lnTo>
                <a:lnTo>
                  <a:pt x="573" y="362"/>
                </a:lnTo>
                <a:lnTo>
                  <a:pt x="477" y="266"/>
                </a:lnTo>
                <a:lnTo>
                  <a:pt x="478" y="266"/>
                </a:lnTo>
                <a:lnTo>
                  <a:pt x="382" y="362"/>
                </a:lnTo>
                <a:lnTo>
                  <a:pt x="382" y="353"/>
                </a:lnTo>
                <a:lnTo>
                  <a:pt x="382" y="353"/>
                </a:lnTo>
                <a:cubicBezTo>
                  <a:pt x="379" y="326"/>
                  <a:pt x="388" y="299"/>
                  <a:pt x="406" y="279"/>
                </a:cubicBezTo>
                <a:cubicBezTo>
                  <a:pt x="424" y="259"/>
                  <a:pt x="450" y="247"/>
                  <a:pt x="477" y="247"/>
                </a:cubicBezTo>
                <a:lnTo>
                  <a:pt x="478" y="247"/>
                </a:lnTo>
                <a:lnTo>
                  <a:pt x="382" y="343"/>
                </a:lnTo>
                <a:lnTo>
                  <a:pt x="382" y="333"/>
                </a:lnTo>
                <a:cubicBezTo>
                  <a:pt x="382" y="280"/>
                  <a:pt x="425" y="237"/>
                  <a:pt x="478" y="237"/>
                </a:cubicBezTo>
                <a:lnTo>
                  <a:pt x="481" y="237"/>
                </a:lnTo>
                <a:lnTo>
                  <a:pt x="387" y="315"/>
                </a:lnTo>
                <a:lnTo>
                  <a:pt x="388" y="310"/>
                </a:lnTo>
                <a:lnTo>
                  <a:pt x="390" y="301"/>
                </a:lnTo>
                <a:cubicBezTo>
                  <a:pt x="401" y="258"/>
                  <a:pt x="441" y="227"/>
                  <a:pt x="486" y="228"/>
                </a:cubicBezTo>
                <a:cubicBezTo>
                  <a:pt x="531" y="230"/>
                  <a:pt x="569" y="262"/>
                  <a:pt x="578" y="306"/>
                </a:cubicBezTo>
                <a:lnTo>
                  <a:pt x="579" y="311"/>
                </a:lnTo>
                <a:cubicBezTo>
                  <a:pt x="580" y="317"/>
                  <a:pt x="580" y="323"/>
                  <a:pt x="580" y="329"/>
                </a:cubicBezTo>
                <a:lnTo>
                  <a:pt x="580" y="333"/>
                </a:lnTo>
                <a:lnTo>
                  <a:pt x="391" y="310"/>
                </a:lnTo>
                <a:lnTo>
                  <a:pt x="392" y="306"/>
                </a:lnTo>
                <a:lnTo>
                  <a:pt x="389" y="329"/>
                </a:lnTo>
                <a:lnTo>
                  <a:pt x="389" y="324"/>
                </a:lnTo>
                <a:cubicBezTo>
                  <a:pt x="389" y="275"/>
                  <a:pt x="427" y="234"/>
                  <a:pt x="476" y="229"/>
                </a:cubicBezTo>
                <a:cubicBezTo>
                  <a:pt x="525" y="224"/>
                  <a:pt x="570" y="257"/>
                  <a:pt x="580" y="306"/>
                </a:cubicBezTo>
                <a:lnTo>
                  <a:pt x="581" y="311"/>
                </a:lnTo>
                <a:cubicBezTo>
                  <a:pt x="582" y="317"/>
                  <a:pt x="582" y="323"/>
                  <a:pt x="582" y="329"/>
                </a:cubicBezTo>
                <a:lnTo>
                  <a:pt x="582" y="333"/>
                </a:lnTo>
                <a:cubicBezTo>
                  <a:pt x="582" y="386"/>
                  <a:pt x="539" y="429"/>
                  <a:pt x="486" y="429"/>
                </a:cubicBezTo>
                <a:cubicBezTo>
                  <a:pt x="433" y="429"/>
                  <a:pt x="390" y="386"/>
                  <a:pt x="390" y="333"/>
                </a:cubicBezTo>
                <a:lnTo>
                  <a:pt x="390" y="325"/>
                </a:lnTo>
                <a:lnTo>
                  <a:pt x="390" y="314"/>
                </a:lnTo>
                <a:cubicBezTo>
                  <a:pt x="390" y="261"/>
                  <a:pt x="433" y="218"/>
                  <a:pt x="486" y="218"/>
                </a:cubicBezTo>
                <a:lnTo>
                  <a:pt x="488" y="218"/>
                </a:lnTo>
                <a:lnTo>
                  <a:pt x="397" y="345"/>
                </a:lnTo>
                <a:lnTo>
                  <a:pt x="394" y="336"/>
                </a:lnTo>
                <a:cubicBezTo>
                  <a:pt x="391" y="326"/>
                  <a:pt x="389" y="316"/>
                  <a:pt x="389" y="305"/>
                </a:cubicBezTo>
                <a:lnTo>
                  <a:pt x="389" y="299"/>
                </a:lnTo>
                <a:lnTo>
                  <a:pt x="389" y="295"/>
                </a:lnTo>
                <a:cubicBezTo>
                  <a:pt x="389" y="246"/>
                  <a:pt x="427" y="205"/>
                  <a:pt x="476" y="200"/>
                </a:cubicBezTo>
                <a:cubicBezTo>
                  <a:pt x="525" y="195"/>
                  <a:pt x="570" y="228"/>
                  <a:pt x="580" y="277"/>
                </a:cubicBezTo>
                <a:lnTo>
                  <a:pt x="581" y="282"/>
                </a:lnTo>
                <a:lnTo>
                  <a:pt x="582" y="287"/>
                </a:lnTo>
                <a:lnTo>
                  <a:pt x="393" y="287"/>
                </a:lnTo>
                <a:lnTo>
                  <a:pt x="394" y="282"/>
                </a:lnTo>
                <a:lnTo>
                  <a:pt x="392" y="300"/>
                </a:lnTo>
                <a:lnTo>
                  <a:pt x="392" y="295"/>
                </a:lnTo>
                <a:lnTo>
                  <a:pt x="583" y="314"/>
                </a:lnTo>
                <a:lnTo>
                  <a:pt x="582" y="319"/>
                </a:lnTo>
                <a:lnTo>
                  <a:pt x="581" y="324"/>
                </a:lnTo>
                <a:cubicBezTo>
                  <a:pt x="571" y="373"/>
                  <a:pt x="526" y="406"/>
                  <a:pt x="477" y="401"/>
                </a:cubicBezTo>
                <a:cubicBezTo>
                  <a:pt x="428" y="396"/>
                  <a:pt x="390" y="355"/>
                  <a:pt x="390" y="305"/>
                </a:cubicBezTo>
                <a:lnTo>
                  <a:pt x="390" y="301"/>
                </a:lnTo>
                <a:cubicBezTo>
                  <a:pt x="390" y="296"/>
                  <a:pt x="391" y="291"/>
                  <a:pt x="392" y="286"/>
                </a:cubicBezTo>
                <a:lnTo>
                  <a:pt x="393" y="280"/>
                </a:lnTo>
                <a:lnTo>
                  <a:pt x="391" y="295"/>
                </a:lnTo>
                <a:lnTo>
                  <a:pt x="391" y="285"/>
                </a:lnTo>
                <a:lnTo>
                  <a:pt x="391" y="276"/>
                </a:lnTo>
                <a:cubicBezTo>
                  <a:pt x="391" y="223"/>
                  <a:pt x="434" y="180"/>
                  <a:pt x="487" y="180"/>
                </a:cubicBezTo>
                <a:cubicBezTo>
                  <a:pt x="540" y="180"/>
                  <a:pt x="583" y="223"/>
                  <a:pt x="583" y="276"/>
                </a:cubicBezTo>
                <a:lnTo>
                  <a:pt x="583" y="280"/>
                </a:lnTo>
                <a:cubicBezTo>
                  <a:pt x="583" y="286"/>
                  <a:pt x="583" y="291"/>
                  <a:pt x="582" y="296"/>
                </a:cubicBezTo>
                <a:lnTo>
                  <a:pt x="581" y="302"/>
                </a:lnTo>
                <a:lnTo>
                  <a:pt x="486" y="190"/>
                </a:lnTo>
                <a:lnTo>
                  <a:pt x="487" y="190"/>
                </a:lnTo>
                <a:lnTo>
                  <a:pt x="393" y="305"/>
                </a:lnTo>
                <a:lnTo>
                  <a:pt x="391" y="295"/>
                </a:lnTo>
                <a:cubicBezTo>
                  <a:pt x="389" y="286"/>
                  <a:pt x="389" y="276"/>
                  <a:pt x="390" y="266"/>
                </a:cubicBezTo>
                <a:lnTo>
                  <a:pt x="391" y="257"/>
                </a:lnTo>
                <a:lnTo>
                  <a:pt x="392" y="248"/>
                </a:lnTo>
                <a:lnTo>
                  <a:pt x="393" y="238"/>
                </a:lnTo>
                <a:lnTo>
                  <a:pt x="488" y="344"/>
                </a:lnTo>
                <a:lnTo>
                  <a:pt x="487" y="344"/>
                </a:lnTo>
                <a:cubicBezTo>
                  <a:pt x="434" y="344"/>
                  <a:pt x="391" y="301"/>
                  <a:pt x="391" y="248"/>
                </a:cubicBezTo>
                <a:lnTo>
                  <a:pt x="391" y="242"/>
                </a:lnTo>
                <a:lnTo>
                  <a:pt x="391" y="238"/>
                </a:lnTo>
                <a:cubicBezTo>
                  <a:pt x="391" y="188"/>
                  <a:pt x="431" y="145"/>
                  <a:pt x="482" y="143"/>
                </a:cubicBezTo>
                <a:cubicBezTo>
                  <a:pt x="533" y="140"/>
                  <a:pt x="577" y="177"/>
                  <a:pt x="583" y="228"/>
                </a:cubicBezTo>
                <a:lnTo>
                  <a:pt x="584" y="237"/>
                </a:lnTo>
                <a:lnTo>
                  <a:pt x="585" y="248"/>
                </a:lnTo>
                <a:lnTo>
                  <a:pt x="586" y="254"/>
                </a:lnTo>
                <a:lnTo>
                  <a:pt x="576" y="223"/>
                </a:lnTo>
                <a:lnTo>
                  <a:pt x="577" y="225"/>
                </a:lnTo>
                <a:lnTo>
                  <a:pt x="395" y="267"/>
                </a:lnTo>
                <a:lnTo>
                  <a:pt x="395" y="262"/>
                </a:lnTo>
                <a:cubicBezTo>
                  <a:pt x="395" y="255"/>
                  <a:pt x="396" y="248"/>
                  <a:pt x="398" y="242"/>
                </a:cubicBezTo>
                <a:lnTo>
                  <a:pt x="400" y="233"/>
                </a:lnTo>
                <a:lnTo>
                  <a:pt x="398" y="247"/>
                </a:lnTo>
                <a:lnTo>
                  <a:pt x="399" y="232"/>
                </a:lnTo>
                <a:lnTo>
                  <a:pt x="494" y="334"/>
                </a:lnTo>
                <a:lnTo>
                  <a:pt x="493" y="334"/>
                </a:lnTo>
                <a:lnTo>
                  <a:pt x="588" y="223"/>
                </a:lnTo>
                <a:lnTo>
                  <a:pt x="589" y="229"/>
                </a:lnTo>
                <a:lnTo>
                  <a:pt x="580" y="202"/>
                </a:lnTo>
                <a:lnTo>
                  <a:pt x="582" y="206"/>
                </a:lnTo>
                <a:lnTo>
                  <a:pt x="403" y="225"/>
                </a:lnTo>
                <a:lnTo>
                  <a:pt x="404" y="221"/>
                </a:lnTo>
                <a:lnTo>
                  <a:pt x="404" y="223"/>
                </a:lnTo>
                <a:cubicBezTo>
                  <a:pt x="411" y="176"/>
                  <a:pt x="452" y="142"/>
                  <a:pt x="498" y="142"/>
                </a:cubicBezTo>
                <a:lnTo>
                  <a:pt x="502" y="142"/>
                </a:lnTo>
                <a:lnTo>
                  <a:pt x="409" y="218"/>
                </a:lnTo>
                <a:lnTo>
                  <a:pt x="411" y="209"/>
                </a:lnTo>
                <a:lnTo>
                  <a:pt x="412" y="201"/>
                </a:lnTo>
                <a:cubicBezTo>
                  <a:pt x="421" y="156"/>
                  <a:pt x="461" y="123"/>
                  <a:pt x="506" y="123"/>
                </a:cubicBezTo>
                <a:lnTo>
                  <a:pt x="507" y="123"/>
                </a:lnTo>
                <a:lnTo>
                  <a:pt x="509" y="123"/>
                </a:lnTo>
                <a:lnTo>
                  <a:pt x="415" y="201"/>
                </a:lnTo>
                <a:lnTo>
                  <a:pt x="416" y="196"/>
                </a:lnTo>
                <a:lnTo>
                  <a:pt x="418" y="187"/>
                </a:lnTo>
                <a:cubicBezTo>
                  <a:pt x="430" y="140"/>
                  <a:pt x="475" y="109"/>
                  <a:pt x="523" y="115"/>
                </a:cubicBezTo>
                <a:cubicBezTo>
                  <a:pt x="571" y="121"/>
                  <a:pt x="607" y="162"/>
                  <a:pt x="607" y="210"/>
                </a:cubicBezTo>
                <a:lnTo>
                  <a:pt x="607" y="216"/>
                </a:lnTo>
                <a:cubicBezTo>
                  <a:pt x="607" y="227"/>
                  <a:pt x="606" y="237"/>
                  <a:pt x="603" y="247"/>
                </a:cubicBezTo>
                <a:lnTo>
                  <a:pt x="602" y="250"/>
                </a:lnTo>
                <a:cubicBezTo>
                  <a:pt x="586" y="298"/>
                  <a:pt x="535" y="325"/>
                  <a:pt x="486" y="312"/>
                </a:cubicBezTo>
                <a:cubicBezTo>
                  <a:pt x="437" y="299"/>
                  <a:pt x="406" y="250"/>
                  <a:pt x="416" y="201"/>
                </a:cubicBezTo>
                <a:lnTo>
                  <a:pt x="417" y="196"/>
                </a:lnTo>
                <a:lnTo>
                  <a:pt x="417" y="195"/>
                </a:lnTo>
                <a:lnTo>
                  <a:pt x="421" y="175"/>
                </a:lnTo>
                <a:lnTo>
                  <a:pt x="418" y="195"/>
                </a:lnTo>
                <a:lnTo>
                  <a:pt x="418" y="191"/>
                </a:lnTo>
                <a:cubicBezTo>
                  <a:pt x="418" y="138"/>
                  <a:pt x="461" y="95"/>
                  <a:pt x="514" y="95"/>
                </a:cubicBezTo>
                <a:cubicBezTo>
                  <a:pt x="567" y="95"/>
                  <a:pt x="610" y="138"/>
                  <a:pt x="610" y="191"/>
                </a:cubicBezTo>
                <a:lnTo>
                  <a:pt x="610" y="193"/>
                </a:lnTo>
                <a:cubicBezTo>
                  <a:pt x="610" y="198"/>
                  <a:pt x="610" y="203"/>
                  <a:pt x="610" y="207"/>
                </a:cubicBezTo>
                <a:lnTo>
                  <a:pt x="609" y="214"/>
                </a:lnTo>
                <a:lnTo>
                  <a:pt x="608" y="221"/>
                </a:lnTo>
                <a:lnTo>
                  <a:pt x="608" y="207"/>
                </a:lnTo>
                <a:lnTo>
                  <a:pt x="608" y="210"/>
                </a:lnTo>
                <a:cubicBezTo>
                  <a:pt x="608" y="263"/>
                  <a:pt x="565" y="306"/>
                  <a:pt x="512" y="306"/>
                </a:cubicBezTo>
                <a:cubicBezTo>
                  <a:pt x="459" y="306"/>
                  <a:pt x="416" y="263"/>
                  <a:pt x="416" y="210"/>
                </a:cubicBezTo>
                <a:lnTo>
                  <a:pt x="416" y="207"/>
                </a:lnTo>
                <a:lnTo>
                  <a:pt x="416" y="201"/>
                </a:lnTo>
                <a:lnTo>
                  <a:pt x="416" y="194"/>
                </a:lnTo>
                <a:lnTo>
                  <a:pt x="416" y="191"/>
                </a:lnTo>
                <a:cubicBezTo>
                  <a:pt x="416" y="143"/>
                  <a:pt x="453" y="102"/>
                  <a:pt x="501" y="96"/>
                </a:cubicBezTo>
                <a:cubicBezTo>
                  <a:pt x="549" y="90"/>
                  <a:pt x="594" y="121"/>
                  <a:pt x="606" y="168"/>
                </a:cubicBezTo>
                <a:lnTo>
                  <a:pt x="607" y="172"/>
                </a:lnTo>
                <a:lnTo>
                  <a:pt x="609" y="182"/>
                </a:lnTo>
                <a:lnTo>
                  <a:pt x="418" y="200"/>
                </a:lnTo>
                <a:lnTo>
                  <a:pt x="418" y="196"/>
                </a:lnTo>
                <a:lnTo>
                  <a:pt x="420" y="215"/>
                </a:lnTo>
                <a:lnTo>
                  <a:pt x="419" y="210"/>
                </a:lnTo>
                <a:cubicBezTo>
                  <a:pt x="414" y="182"/>
                  <a:pt x="421" y="153"/>
                  <a:pt x="439" y="131"/>
                </a:cubicBezTo>
                <a:cubicBezTo>
                  <a:pt x="457" y="108"/>
                  <a:pt x="485" y="95"/>
                  <a:pt x="513" y="95"/>
                </a:cubicBezTo>
                <a:lnTo>
                  <a:pt x="517" y="95"/>
                </a:lnTo>
                <a:cubicBezTo>
                  <a:pt x="570" y="95"/>
                  <a:pt x="613" y="138"/>
                  <a:pt x="613" y="191"/>
                </a:cubicBezTo>
                <a:cubicBezTo>
                  <a:pt x="613" y="244"/>
                  <a:pt x="570" y="287"/>
                  <a:pt x="517" y="287"/>
                </a:cubicBezTo>
                <a:lnTo>
                  <a:pt x="516" y="287"/>
                </a:lnTo>
                <a:lnTo>
                  <a:pt x="612" y="191"/>
                </a:lnTo>
                <a:lnTo>
                  <a:pt x="612" y="196"/>
                </a:lnTo>
                <a:lnTo>
                  <a:pt x="612" y="200"/>
                </a:lnTo>
                <a:lnTo>
                  <a:pt x="425" y="170"/>
                </a:lnTo>
                <a:lnTo>
                  <a:pt x="426" y="167"/>
                </a:lnTo>
                <a:lnTo>
                  <a:pt x="421" y="197"/>
                </a:lnTo>
                <a:lnTo>
                  <a:pt x="421" y="191"/>
                </a:lnTo>
                <a:lnTo>
                  <a:pt x="432" y="234"/>
                </a:lnTo>
                <a:lnTo>
                  <a:pt x="427" y="224"/>
                </a:lnTo>
                <a:cubicBezTo>
                  <a:pt x="418" y="206"/>
                  <a:pt x="414" y="186"/>
                  <a:pt x="418" y="166"/>
                </a:cubicBezTo>
                <a:lnTo>
                  <a:pt x="419" y="160"/>
                </a:lnTo>
                <a:cubicBezTo>
                  <a:pt x="420" y="155"/>
                  <a:pt x="421" y="150"/>
                  <a:pt x="422" y="145"/>
                </a:cubicBezTo>
                <a:lnTo>
                  <a:pt x="423" y="142"/>
                </a:lnTo>
                <a:cubicBezTo>
                  <a:pt x="437" y="101"/>
                  <a:pt x="477" y="74"/>
                  <a:pt x="520" y="77"/>
                </a:cubicBezTo>
                <a:cubicBezTo>
                  <a:pt x="564" y="79"/>
                  <a:pt x="600" y="111"/>
                  <a:pt x="609" y="154"/>
                </a:cubicBezTo>
                <a:lnTo>
                  <a:pt x="610" y="159"/>
                </a:lnTo>
                <a:lnTo>
                  <a:pt x="610" y="158"/>
                </a:lnTo>
                <a:lnTo>
                  <a:pt x="420" y="181"/>
                </a:lnTo>
                <a:lnTo>
                  <a:pt x="420" y="177"/>
                </a:lnTo>
                <a:lnTo>
                  <a:pt x="422" y="196"/>
                </a:lnTo>
                <a:lnTo>
                  <a:pt x="421" y="191"/>
                </a:lnTo>
                <a:lnTo>
                  <a:pt x="611" y="172"/>
                </a:lnTo>
                <a:lnTo>
                  <a:pt x="611" y="177"/>
                </a:lnTo>
                <a:lnTo>
                  <a:pt x="611" y="181"/>
                </a:lnTo>
                <a:lnTo>
                  <a:pt x="420" y="171"/>
                </a:lnTo>
                <a:lnTo>
                  <a:pt x="421" y="162"/>
                </a:lnTo>
                <a:lnTo>
                  <a:pt x="420" y="162"/>
                </a:lnTo>
                <a:lnTo>
                  <a:pt x="610" y="186"/>
                </a:lnTo>
                <a:lnTo>
                  <a:pt x="609" y="190"/>
                </a:lnTo>
                <a:lnTo>
                  <a:pt x="609" y="188"/>
                </a:lnTo>
                <a:lnTo>
                  <a:pt x="514" y="76"/>
                </a:lnTo>
                <a:lnTo>
                  <a:pt x="516" y="76"/>
                </a:lnTo>
                <a:lnTo>
                  <a:pt x="420" y="172"/>
                </a:lnTo>
                <a:lnTo>
                  <a:pt x="420" y="157"/>
                </a:lnTo>
                <a:lnTo>
                  <a:pt x="420" y="148"/>
                </a:lnTo>
                <a:lnTo>
                  <a:pt x="420" y="143"/>
                </a:lnTo>
                <a:cubicBezTo>
                  <a:pt x="420" y="96"/>
                  <a:pt x="455" y="56"/>
                  <a:pt x="501" y="49"/>
                </a:cubicBezTo>
                <a:cubicBezTo>
                  <a:pt x="548" y="41"/>
                  <a:pt x="593" y="68"/>
                  <a:pt x="608" y="113"/>
                </a:cubicBezTo>
                <a:lnTo>
                  <a:pt x="609" y="116"/>
                </a:lnTo>
                <a:cubicBezTo>
                  <a:pt x="610" y="122"/>
                  <a:pt x="612" y="127"/>
                  <a:pt x="613" y="133"/>
                </a:cubicBezTo>
                <a:lnTo>
                  <a:pt x="614" y="140"/>
                </a:lnTo>
                <a:cubicBezTo>
                  <a:pt x="614" y="144"/>
                  <a:pt x="614" y="149"/>
                  <a:pt x="614" y="153"/>
                </a:cubicBezTo>
                <a:lnTo>
                  <a:pt x="614" y="159"/>
                </a:lnTo>
                <a:lnTo>
                  <a:pt x="614" y="162"/>
                </a:lnTo>
                <a:lnTo>
                  <a:pt x="423" y="152"/>
                </a:lnTo>
                <a:lnTo>
                  <a:pt x="424" y="143"/>
                </a:lnTo>
                <a:lnTo>
                  <a:pt x="423" y="143"/>
                </a:lnTo>
                <a:cubicBezTo>
                  <a:pt x="423" y="90"/>
                  <a:pt x="466" y="47"/>
                  <a:pt x="519" y="47"/>
                </a:cubicBezTo>
                <a:lnTo>
                  <a:pt x="520" y="47"/>
                </a:lnTo>
                <a:cubicBezTo>
                  <a:pt x="567" y="47"/>
                  <a:pt x="607" y="81"/>
                  <a:pt x="615" y="128"/>
                </a:cubicBezTo>
                <a:lnTo>
                  <a:pt x="616" y="134"/>
                </a:lnTo>
                <a:cubicBezTo>
                  <a:pt x="617" y="139"/>
                  <a:pt x="617" y="144"/>
                  <a:pt x="617" y="149"/>
                </a:cubicBezTo>
                <a:lnTo>
                  <a:pt x="617" y="153"/>
                </a:lnTo>
                <a:cubicBezTo>
                  <a:pt x="617" y="202"/>
                  <a:pt x="581" y="243"/>
                  <a:pt x="533" y="249"/>
                </a:cubicBezTo>
                <a:cubicBezTo>
                  <a:pt x="485" y="255"/>
                  <a:pt x="440" y="224"/>
                  <a:pt x="428" y="177"/>
                </a:cubicBezTo>
                <a:lnTo>
                  <a:pt x="427" y="173"/>
                </a:lnTo>
                <a:lnTo>
                  <a:pt x="425" y="159"/>
                </a:lnTo>
                <a:cubicBezTo>
                  <a:pt x="420" y="131"/>
                  <a:pt x="428" y="103"/>
                  <a:pt x="446" y="81"/>
                </a:cubicBezTo>
                <a:cubicBezTo>
                  <a:pt x="464" y="60"/>
                  <a:pt x="491" y="47"/>
                  <a:pt x="519" y="47"/>
                </a:cubicBezTo>
                <a:lnTo>
                  <a:pt x="521" y="47"/>
                </a:lnTo>
                <a:lnTo>
                  <a:pt x="522" y="47"/>
                </a:lnTo>
                <a:lnTo>
                  <a:pt x="428" y="159"/>
                </a:lnTo>
                <a:lnTo>
                  <a:pt x="427" y="153"/>
                </a:lnTo>
                <a:lnTo>
                  <a:pt x="430" y="168"/>
                </a:lnTo>
                <a:lnTo>
                  <a:pt x="429" y="165"/>
                </a:lnTo>
                <a:lnTo>
                  <a:pt x="616" y="134"/>
                </a:lnTo>
                <a:lnTo>
                  <a:pt x="616" y="138"/>
                </a:lnTo>
                <a:lnTo>
                  <a:pt x="614" y="115"/>
                </a:lnTo>
                <a:lnTo>
                  <a:pt x="616" y="123"/>
                </a:lnTo>
                <a:lnTo>
                  <a:pt x="618" y="137"/>
                </a:lnTo>
                <a:cubicBezTo>
                  <a:pt x="619" y="142"/>
                  <a:pt x="619" y="147"/>
                  <a:pt x="619" y="152"/>
                </a:cubicBezTo>
                <a:lnTo>
                  <a:pt x="619" y="153"/>
                </a:lnTo>
                <a:lnTo>
                  <a:pt x="428" y="143"/>
                </a:lnTo>
                <a:lnTo>
                  <a:pt x="429" y="134"/>
                </a:lnTo>
                <a:lnTo>
                  <a:pt x="428" y="128"/>
                </a:lnTo>
                <a:lnTo>
                  <a:pt x="428" y="113"/>
                </a:lnTo>
                <a:lnTo>
                  <a:pt x="428" y="105"/>
                </a:lnTo>
                <a:cubicBezTo>
                  <a:pt x="428" y="52"/>
                  <a:pt x="471" y="9"/>
                  <a:pt x="524" y="9"/>
                </a:cubicBezTo>
                <a:cubicBezTo>
                  <a:pt x="577" y="9"/>
                  <a:pt x="620" y="52"/>
                  <a:pt x="620" y="105"/>
                </a:cubicBezTo>
                <a:lnTo>
                  <a:pt x="620" y="110"/>
                </a:lnTo>
                <a:lnTo>
                  <a:pt x="620" y="123"/>
                </a:lnTo>
                <a:lnTo>
                  <a:pt x="620" y="136"/>
                </a:lnTo>
                <a:lnTo>
                  <a:pt x="620" y="123"/>
                </a:lnTo>
                <a:lnTo>
                  <a:pt x="621" y="130"/>
                </a:lnTo>
                <a:lnTo>
                  <a:pt x="429" y="143"/>
                </a:lnTo>
                <a:lnTo>
                  <a:pt x="429" y="142"/>
                </a:lnTo>
                <a:lnTo>
                  <a:pt x="429" y="135"/>
                </a:lnTo>
                <a:lnTo>
                  <a:pt x="429" y="128"/>
                </a:lnTo>
                <a:lnTo>
                  <a:pt x="429" y="124"/>
                </a:lnTo>
                <a:cubicBezTo>
                  <a:pt x="429" y="71"/>
                  <a:pt x="472" y="28"/>
                  <a:pt x="525" y="28"/>
                </a:cubicBezTo>
                <a:cubicBezTo>
                  <a:pt x="578" y="28"/>
                  <a:pt x="621" y="71"/>
                  <a:pt x="621" y="124"/>
                </a:cubicBezTo>
                <a:lnTo>
                  <a:pt x="621" y="129"/>
                </a:lnTo>
                <a:cubicBezTo>
                  <a:pt x="621" y="136"/>
                  <a:pt x="621" y="142"/>
                  <a:pt x="620" y="148"/>
                </a:cubicBezTo>
                <a:lnTo>
                  <a:pt x="619" y="153"/>
                </a:lnTo>
                <a:cubicBezTo>
                  <a:pt x="609" y="202"/>
                  <a:pt x="564" y="235"/>
                  <a:pt x="515" y="230"/>
                </a:cubicBezTo>
                <a:cubicBezTo>
                  <a:pt x="466" y="225"/>
                  <a:pt x="428" y="184"/>
                  <a:pt x="428" y="134"/>
                </a:cubicBezTo>
                <a:lnTo>
                  <a:pt x="428" y="131"/>
                </a:lnTo>
                <a:lnTo>
                  <a:pt x="429" y="145"/>
                </a:lnTo>
                <a:lnTo>
                  <a:pt x="428" y="138"/>
                </a:lnTo>
                <a:cubicBezTo>
                  <a:pt x="427" y="131"/>
                  <a:pt x="427" y="123"/>
                  <a:pt x="428" y="116"/>
                </a:cubicBezTo>
                <a:lnTo>
                  <a:pt x="429" y="105"/>
                </a:lnTo>
                <a:lnTo>
                  <a:pt x="430" y="94"/>
                </a:lnTo>
                <a:cubicBezTo>
                  <a:pt x="436" y="43"/>
                  <a:pt x="481" y="7"/>
                  <a:pt x="531" y="10"/>
                </a:cubicBezTo>
                <a:cubicBezTo>
                  <a:pt x="582" y="13"/>
                  <a:pt x="621" y="55"/>
                  <a:pt x="621" y="105"/>
                </a:cubicBezTo>
                <a:lnTo>
                  <a:pt x="621" y="108"/>
                </a:lnTo>
                <a:lnTo>
                  <a:pt x="621" y="114"/>
                </a:lnTo>
                <a:cubicBezTo>
                  <a:pt x="621" y="119"/>
                  <a:pt x="621" y="124"/>
                  <a:pt x="621" y="128"/>
                </a:cubicBezTo>
                <a:lnTo>
                  <a:pt x="620" y="135"/>
                </a:lnTo>
                <a:lnTo>
                  <a:pt x="620" y="121"/>
                </a:lnTo>
                <a:lnTo>
                  <a:pt x="620" y="124"/>
                </a:lnTo>
                <a:cubicBezTo>
                  <a:pt x="620" y="177"/>
                  <a:pt x="577" y="220"/>
                  <a:pt x="524" y="220"/>
                </a:cubicBezTo>
                <a:cubicBezTo>
                  <a:pt x="471" y="220"/>
                  <a:pt x="428" y="177"/>
                  <a:pt x="428" y="124"/>
                </a:cubicBezTo>
                <a:lnTo>
                  <a:pt x="428" y="121"/>
                </a:lnTo>
                <a:lnTo>
                  <a:pt x="428" y="115"/>
                </a:lnTo>
                <a:lnTo>
                  <a:pt x="430" y="96"/>
                </a:lnTo>
                <a:lnTo>
                  <a:pt x="525" y="201"/>
                </a:lnTo>
                <a:lnTo>
                  <a:pt x="524" y="201"/>
                </a:lnTo>
                <a:cubicBezTo>
                  <a:pt x="471" y="201"/>
                  <a:pt x="428" y="158"/>
                  <a:pt x="428" y="105"/>
                </a:cubicBezTo>
                <a:lnTo>
                  <a:pt x="428" y="96"/>
                </a:lnTo>
                <a:cubicBezTo>
                  <a:pt x="428" y="43"/>
                  <a:pt x="471" y="0"/>
                  <a:pt x="524" y="0"/>
                </a:cubicBezTo>
                <a:cubicBezTo>
                  <a:pt x="577" y="0"/>
                  <a:pt x="620" y="43"/>
                  <a:pt x="620" y="96"/>
                </a:cubicBezTo>
                <a:lnTo>
                  <a:pt x="620" y="105"/>
                </a:lnTo>
                <a:lnTo>
                  <a:pt x="524" y="9"/>
                </a:lnTo>
                <a:lnTo>
                  <a:pt x="525" y="9"/>
                </a:lnTo>
                <a:cubicBezTo>
                  <a:pt x="553" y="9"/>
                  <a:pt x="578" y="21"/>
                  <a:pt x="597" y="41"/>
                </a:cubicBezTo>
                <a:cubicBezTo>
                  <a:pt x="615" y="61"/>
                  <a:pt x="624" y="88"/>
                  <a:pt x="621" y="115"/>
                </a:cubicBezTo>
                <a:lnTo>
                  <a:pt x="620" y="115"/>
                </a:lnTo>
                <a:lnTo>
                  <a:pt x="620" y="121"/>
                </a:lnTo>
                <a:lnTo>
                  <a:pt x="620" y="124"/>
                </a:lnTo>
                <a:lnTo>
                  <a:pt x="428" y="124"/>
                </a:lnTo>
                <a:lnTo>
                  <a:pt x="428" y="121"/>
                </a:lnTo>
                <a:cubicBezTo>
                  <a:pt x="428" y="117"/>
                  <a:pt x="429" y="112"/>
                  <a:pt x="429" y="108"/>
                </a:cubicBezTo>
                <a:lnTo>
                  <a:pt x="430" y="101"/>
                </a:lnTo>
                <a:lnTo>
                  <a:pt x="429" y="114"/>
                </a:lnTo>
                <a:lnTo>
                  <a:pt x="429" y="108"/>
                </a:lnTo>
                <a:lnTo>
                  <a:pt x="429" y="105"/>
                </a:lnTo>
                <a:lnTo>
                  <a:pt x="621" y="117"/>
                </a:lnTo>
                <a:lnTo>
                  <a:pt x="620" y="122"/>
                </a:lnTo>
                <a:lnTo>
                  <a:pt x="619" y="133"/>
                </a:lnTo>
                <a:lnTo>
                  <a:pt x="619" y="111"/>
                </a:lnTo>
                <a:lnTo>
                  <a:pt x="620" y="118"/>
                </a:lnTo>
                <a:cubicBezTo>
                  <a:pt x="620" y="122"/>
                  <a:pt x="620" y="127"/>
                  <a:pt x="620" y="131"/>
                </a:cubicBezTo>
                <a:lnTo>
                  <a:pt x="620" y="134"/>
                </a:lnTo>
                <a:lnTo>
                  <a:pt x="430" y="116"/>
                </a:lnTo>
                <a:lnTo>
                  <a:pt x="431" y="111"/>
                </a:lnTo>
                <a:lnTo>
                  <a:pt x="429" y="129"/>
                </a:lnTo>
                <a:lnTo>
                  <a:pt x="429" y="124"/>
                </a:lnTo>
                <a:lnTo>
                  <a:pt x="621" y="124"/>
                </a:lnTo>
                <a:lnTo>
                  <a:pt x="621" y="128"/>
                </a:lnTo>
                <a:lnTo>
                  <a:pt x="621" y="135"/>
                </a:lnTo>
                <a:lnTo>
                  <a:pt x="621" y="142"/>
                </a:lnTo>
                <a:lnTo>
                  <a:pt x="621" y="143"/>
                </a:lnTo>
                <a:cubicBezTo>
                  <a:pt x="621" y="194"/>
                  <a:pt x="583" y="236"/>
                  <a:pt x="532" y="239"/>
                </a:cubicBezTo>
                <a:cubicBezTo>
                  <a:pt x="482" y="243"/>
                  <a:pt x="438" y="207"/>
                  <a:pt x="430" y="157"/>
                </a:cubicBezTo>
                <a:lnTo>
                  <a:pt x="429" y="150"/>
                </a:lnTo>
                <a:cubicBezTo>
                  <a:pt x="429" y="146"/>
                  <a:pt x="428" y="141"/>
                  <a:pt x="428" y="136"/>
                </a:cubicBezTo>
                <a:lnTo>
                  <a:pt x="428" y="123"/>
                </a:lnTo>
                <a:lnTo>
                  <a:pt x="428" y="110"/>
                </a:lnTo>
                <a:lnTo>
                  <a:pt x="428" y="105"/>
                </a:lnTo>
                <a:lnTo>
                  <a:pt x="620" y="105"/>
                </a:lnTo>
                <a:lnTo>
                  <a:pt x="620" y="113"/>
                </a:lnTo>
                <a:lnTo>
                  <a:pt x="620" y="128"/>
                </a:lnTo>
                <a:lnTo>
                  <a:pt x="620" y="155"/>
                </a:lnTo>
                <a:lnTo>
                  <a:pt x="619" y="164"/>
                </a:lnTo>
                <a:cubicBezTo>
                  <a:pt x="613" y="215"/>
                  <a:pt x="569" y="252"/>
                  <a:pt x="518" y="249"/>
                </a:cubicBezTo>
                <a:cubicBezTo>
                  <a:pt x="467" y="247"/>
                  <a:pt x="427" y="204"/>
                  <a:pt x="427" y="153"/>
                </a:cubicBezTo>
                <a:lnTo>
                  <a:pt x="427" y="152"/>
                </a:lnTo>
                <a:lnTo>
                  <a:pt x="429" y="168"/>
                </a:lnTo>
                <a:lnTo>
                  <a:pt x="429" y="170"/>
                </a:lnTo>
                <a:lnTo>
                  <a:pt x="427" y="162"/>
                </a:lnTo>
                <a:cubicBezTo>
                  <a:pt x="425" y="154"/>
                  <a:pt x="424" y="146"/>
                  <a:pt x="424" y="138"/>
                </a:cubicBezTo>
                <a:lnTo>
                  <a:pt x="424" y="134"/>
                </a:lnTo>
                <a:cubicBezTo>
                  <a:pt x="424" y="87"/>
                  <a:pt x="459" y="47"/>
                  <a:pt x="505" y="40"/>
                </a:cubicBezTo>
                <a:cubicBezTo>
                  <a:pt x="552" y="32"/>
                  <a:pt x="597" y="59"/>
                  <a:pt x="612" y="104"/>
                </a:cubicBezTo>
                <a:lnTo>
                  <a:pt x="613" y="107"/>
                </a:lnTo>
                <a:cubicBezTo>
                  <a:pt x="614" y="112"/>
                  <a:pt x="615" y="117"/>
                  <a:pt x="616" y="122"/>
                </a:cubicBezTo>
                <a:lnTo>
                  <a:pt x="617" y="128"/>
                </a:lnTo>
                <a:cubicBezTo>
                  <a:pt x="622" y="156"/>
                  <a:pt x="614" y="184"/>
                  <a:pt x="596" y="206"/>
                </a:cubicBezTo>
                <a:cubicBezTo>
                  <a:pt x="577" y="227"/>
                  <a:pt x="551" y="239"/>
                  <a:pt x="522" y="239"/>
                </a:cubicBezTo>
                <a:lnTo>
                  <a:pt x="521" y="239"/>
                </a:lnTo>
                <a:lnTo>
                  <a:pt x="519" y="239"/>
                </a:lnTo>
                <a:lnTo>
                  <a:pt x="614" y="128"/>
                </a:lnTo>
                <a:lnTo>
                  <a:pt x="614" y="126"/>
                </a:lnTo>
                <a:lnTo>
                  <a:pt x="615" y="130"/>
                </a:lnTo>
                <a:lnTo>
                  <a:pt x="425" y="153"/>
                </a:lnTo>
                <a:lnTo>
                  <a:pt x="425" y="149"/>
                </a:lnTo>
                <a:lnTo>
                  <a:pt x="427" y="165"/>
                </a:lnTo>
                <a:lnTo>
                  <a:pt x="426" y="159"/>
                </a:lnTo>
                <a:lnTo>
                  <a:pt x="520" y="239"/>
                </a:lnTo>
                <a:lnTo>
                  <a:pt x="519" y="239"/>
                </a:lnTo>
                <a:lnTo>
                  <a:pt x="615" y="143"/>
                </a:lnTo>
                <a:lnTo>
                  <a:pt x="615" y="164"/>
                </a:lnTo>
                <a:lnTo>
                  <a:pt x="614" y="173"/>
                </a:lnTo>
                <a:cubicBezTo>
                  <a:pt x="608" y="224"/>
                  <a:pt x="564" y="261"/>
                  <a:pt x="513" y="258"/>
                </a:cubicBezTo>
                <a:cubicBezTo>
                  <a:pt x="462" y="256"/>
                  <a:pt x="422" y="213"/>
                  <a:pt x="422" y="162"/>
                </a:cubicBezTo>
                <a:lnTo>
                  <a:pt x="422" y="159"/>
                </a:lnTo>
                <a:lnTo>
                  <a:pt x="422" y="153"/>
                </a:lnTo>
                <a:lnTo>
                  <a:pt x="423" y="167"/>
                </a:lnTo>
                <a:lnTo>
                  <a:pt x="422" y="160"/>
                </a:lnTo>
                <a:lnTo>
                  <a:pt x="426" y="177"/>
                </a:lnTo>
                <a:lnTo>
                  <a:pt x="425" y="174"/>
                </a:lnTo>
                <a:lnTo>
                  <a:pt x="612" y="143"/>
                </a:lnTo>
                <a:lnTo>
                  <a:pt x="612" y="148"/>
                </a:lnTo>
                <a:lnTo>
                  <a:pt x="612" y="157"/>
                </a:lnTo>
                <a:lnTo>
                  <a:pt x="612" y="172"/>
                </a:lnTo>
                <a:cubicBezTo>
                  <a:pt x="612" y="225"/>
                  <a:pt x="569" y="268"/>
                  <a:pt x="516" y="268"/>
                </a:cubicBezTo>
                <a:lnTo>
                  <a:pt x="514" y="268"/>
                </a:lnTo>
                <a:cubicBezTo>
                  <a:pt x="486" y="268"/>
                  <a:pt x="459" y="256"/>
                  <a:pt x="441" y="235"/>
                </a:cubicBezTo>
                <a:cubicBezTo>
                  <a:pt x="423" y="213"/>
                  <a:pt x="415" y="185"/>
                  <a:pt x="420" y="157"/>
                </a:cubicBezTo>
                <a:lnTo>
                  <a:pt x="422" y="143"/>
                </a:lnTo>
                <a:lnTo>
                  <a:pt x="423" y="139"/>
                </a:lnTo>
                <a:cubicBezTo>
                  <a:pt x="435" y="92"/>
                  <a:pt x="480" y="61"/>
                  <a:pt x="528" y="67"/>
                </a:cubicBezTo>
                <a:cubicBezTo>
                  <a:pt x="576" y="73"/>
                  <a:pt x="612" y="114"/>
                  <a:pt x="612" y="162"/>
                </a:cubicBezTo>
                <a:lnTo>
                  <a:pt x="612" y="183"/>
                </a:lnTo>
                <a:lnTo>
                  <a:pt x="611" y="192"/>
                </a:lnTo>
                <a:cubicBezTo>
                  <a:pt x="605" y="243"/>
                  <a:pt x="561" y="280"/>
                  <a:pt x="510" y="277"/>
                </a:cubicBezTo>
                <a:cubicBezTo>
                  <a:pt x="459" y="275"/>
                  <a:pt x="419" y="232"/>
                  <a:pt x="419" y="181"/>
                </a:cubicBezTo>
                <a:lnTo>
                  <a:pt x="419" y="177"/>
                </a:lnTo>
                <a:lnTo>
                  <a:pt x="419" y="172"/>
                </a:lnTo>
                <a:cubicBezTo>
                  <a:pt x="419" y="123"/>
                  <a:pt x="457" y="82"/>
                  <a:pt x="506" y="77"/>
                </a:cubicBezTo>
                <a:cubicBezTo>
                  <a:pt x="555" y="72"/>
                  <a:pt x="600" y="105"/>
                  <a:pt x="610" y="154"/>
                </a:cubicBezTo>
                <a:lnTo>
                  <a:pt x="611" y="159"/>
                </a:lnTo>
                <a:cubicBezTo>
                  <a:pt x="612" y="165"/>
                  <a:pt x="612" y="171"/>
                  <a:pt x="612" y="177"/>
                </a:cubicBezTo>
                <a:lnTo>
                  <a:pt x="612" y="181"/>
                </a:lnTo>
                <a:cubicBezTo>
                  <a:pt x="612" y="230"/>
                  <a:pt x="576" y="271"/>
                  <a:pt x="528" y="277"/>
                </a:cubicBezTo>
                <a:cubicBezTo>
                  <a:pt x="480" y="283"/>
                  <a:pt x="435" y="252"/>
                  <a:pt x="423" y="205"/>
                </a:cubicBezTo>
                <a:lnTo>
                  <a:pt x="421" y="196"/>
                </a:lnTo>
                <a:lnTo>
                  <a:pt x="420" y="191"/>
                </a:lnTo>
                <a:lnTo>
                  <a:pt x="606" y="203"/>
                </a:lnTo>
                <a:lnTo>
                  <a:pt x="605" y="206"/>
                </a:lnTo>
                <a:lnTo>
                  <a:pt x="608" y="191"/>
                </a:lnTo>
                <a:lnTo>
                  <a:pt x="607" y="197"/>
                </a:lnTo>
                <a:lnTo>
                  <a:pt x="598" y="139"/>
                </a:lnTo>
                <a:lnTo>
                  <a:pt x="603" y="149"/>
                </a:lnTo>
                <a:cubicBezTo>
                  <a:pt x="610" y="162"/>
                  <a:pt x="613" y="177"/>
                  <a:pt x="613" y="191"/>
                </a:cubicBezTo>
                <a:lnTo>
                  <a:pt x="613" y="197"/>
                </a:lnTo>
                <a:cubicBezTo>
                  <a:pt x="613" y="208"/>
                  <a:pt x="612" y="218"/>
                  <a:pt x="609" y="228"/>
                </a:cubicBezTo>
                <a:lnTo>
                  <a:pt x="608" y="231"/>
                </a:lnTo>
                <a:cubicBezTo>
                  <a:pt x="593" y="275"/>
                  <a:pt x="548" y="303"/>
                  <a:pt x="501" y="295"/>
                </a:cubicBezTo>
                <a:cubicBezTo>
                  <a:pt x="455" y="288"/>
                  <a:pt x="420" y="248"/>
                  <a:pt x="420" y="200"/>
                </a:cubicBezTo>
                <a:lnTo>
                  <a:pt x="420" y="196"/>
                </a:lnTo>
                <a:lnTo>
                  <a:pt x="420" y="191"/>
                </a:lnTo>
                <a:cubicBezTo>
                  <a:pt x="420" y="138"/>
                  <a:pt x="463" y="95"/>
                  <a:pt x="516" y="95"/>
                </a:cubicBezTo>
                <a:lnTo>
                  <a:pt x="517" y="95"/>
                </a:lnTo>
                <a:lnTo>
                  <a:pt x="517" y="287"/>
                </a:lnTo>
                <a:lnTo>
                  <a:pt x="513" y="287"/>
                </a:lnTo>
                <a:lnTo>
                  <a:pt x="608" y="173"/>
                </a:lnTo>
                <a:lnTo>
                  <a:pt x="609" y="178"/>
                </a:lnTo>
                <a:cubicBezTo>
                  <a:pt x="610" y="184"/>
                  <a:pt x="610" y="190"/>
                  <a:pt x="610" y="196"/>
                </a:cubicBezTo>
                <a:lnTo>
                  <a:pt x="610" y="200"/>
                </a:lnTo>
                <a:cubicBezTo>
                  <a:pt x="610" y="250"/>
                  <a:pt x="573" y="291"/>
                  <a:pt x="524" y="296"/>
                </a:cubicBezTo>
                <a:cubicBezTo>
                  <a:pt x="475" y="301"/>
                  <a:pt x="430" y="268"/>
                  <a:pt x="420" y="219"/>
                </a:cubicBezTo>
                <a:lnTo>
                  <a:pt x="420" y="219"/>
                </a:lnTo>
                <a:lnTo>
                  <a:pt x="419" y="215"/>
                </a:lnTo>
                <a:lnTo>
                  <a:pt x="608" y="191"/>
                </a:lnTo>
                <a:lnTo>
                  <a:pt x="608" y="194"/>
                </a:lnTo>
                <a:lnTo>
                  <a:pt x="608" y="201"/>
                </a:lnTo>
                <a:lnTo>
                  <a:pt x="608" y="207"/>
                </a:lnTo>
                <a:lnTo>
                  <a:pt x="608" y="210"/>
                </a:lnTo>
                <a:lnTo>
                  <a:pt x="416" y="210"/>
                </a:lnTo>
                <a:lnTo>
                  <a:pt x="416" y="207"/>
                </a:lnTo>
                <a:cubicBezTo>
                  <a:pt x="416" y="203"/>
                  <a:pt x="417" y="198"/>
                  <a:pt x="417" y="194"/>
                </a:cubicBezTo>
                <a:lnTo>
                  <a:pt x="418" y="187"/>
                </a:lnTo>
                <a:lnTo>
                  <a:pt x="419" y="180"/>
                </a:lnTo>
                <a:lnTo>
                  <a:pt x="418" y="193"/>
                </a:lnTo>
                <a:lnTo>
                  <a:pt x="418" y="191"/>
                </a:lnTo>
                <a:lnTo>
                  <a:pt x="610" y="191"/>
                </a:lnTo>
                <a:lnTo>
                  <a:pt x="610" y="195"/>
                </a:lnTo>
                <a:cubicBezTo>
                  <a:pt x="610" y="202"/>
                  <a:pt x="610" y="209"/>
                  <a:pt x="608" y="216"/>
                </a:cubicBezTo>
                <a:lnTo>
                  <a:pt x="608" y="214"/>
                </a:lnTo>
                <a:lnTo>
                  <a:pt x="606" y="233"/>
                </a:lnTo>
                <a:lnTo>
                  <a:pt x="605" y="238"/>
                </a:lnTo>
                <a:lnTo>
                  <a:pt x="419" y="189"/>
                </a:lnTo>
                <a:lnTo>
                  <a:pt x="420" y="186"/>
                </a:lnTo>
                <a:lnTo>
                  <a:pt x="415" y="216"/>
                </a:lnTo>
                <a:lnTo>
                  <a:pt x="415" y="210"/>
                </a:lnTo>
                <a:lnTo>
                  <a:pt x="605" y="234"/>
                </a:lnTo>
                <a:lnTo>
                  <a:pt x="605" y="233"/>
                </a:lnTo>
                <a:lnTo>
                  <a:pt x="604" y="238"/>
                </a:lnTo>
                <a:cubicBezTo>
                  <a:pt x="595" y="283"/>
                  <a:pt x="555" y="315"/>
                  <a:pt x="509" y="315"/>
                </a:cubicBezTo>
                <a:lnTo>
                  <a:pt x="507" y="315"/>
                </a:lnTo>
                <a:lnTo>
                  <a:pt x="506" y="315"/>
                </a:lnTo>
                <a:lnTo>
                  <a:pt x="601" y="238"/>
                </a:lnTo>
                <a:lnTo>
                  <a:pt x="598" y="250"/>
                </a:lnTo>
                <a:lnTo>
                  <a:pt x="596" y="259"/>
                </a:lnTo>
                <a:cubicBezTo>
                  <a:pt x="586" y="303"/>
                  <a:pt x="547" y="334"/>
                  <a:pt x="502" y="334"/>
                </a:cubicBezTo>
                <a:lnTo>
                  <a:pt x="498" y="334"/>
                </a:lnTo>
                <a:lnTo>
                  <a:pt x="593" y="254"/>
                </a:lnTo>
                <a:lnTo>
                  <a:pt x="591" y="268"/>
                </a:lnTo>
                <a:lnTo>
                  <a:pt x="590" y="272"/>
                </a:lnTo>
                <a:cubicBezTo>
                  <a:pt x="580" y="311"/>
                  <a:pt x="547" y="340"/>
                  <a:pt x="507" y="344"/>
                </a:cubicBezTo>
                <a:cubicBezTo>
                  <a:pt x="467" y="348"/>
                  <a:pt x="429" y="327"/>
                  <a:pt x="411" y="291"/>
                </a:cubicBezTo>
                <a:lnTo>
                  <a:pt x="409" y="287"/>
                </a:lnTo>
                <a:cubicBezTo>
                  <a:pt x="404" y="279"/>
                  <a:pt x="401" y="270"/>
                  <a:pt x="400" y="260"/>
                </a:cubicBezTo>
                <a:lnTo>
                  <a:pt x="399" y="254"/>
                </a:lnTo>
                <a:cubicBezTo>
                  <a:pt x="394" y="226"/>
                  <a:pt x="402" y="198"/>
                  <a:pt x="420" y="176"/>
                </a:cubicBezTo>
                <a:cubicBezTo>
                  <a:pt x="438" y="155"/>
                  <a:pt x="465" y="142"/>
                  <a:pt x="493" y="142"/>
                </a:cubicBezTo>
                <a:lnTo>
                  <a:pt x="494" y="142"/>
                </a:lnTo>
                <a:cubicBezTo>
                  <a:pt x="521" y="142"/>
                  <a:pt x="546" y="153"/>
                  <a:pt x="565" y="173"/>
                </a:cubicBezTo>
                <a:cubicBezTo>
                  <a:pt x="583" y="192"/>
                  <a:pt x="592" y="218"/>
                  <a:pt x="590" y="245"/>
                </a:cubicBezTo>
                <a:lnTo>
                  <a:pt x="589" y="260"/>
                </a:lnTo>
                <a:cubicBezTo>
                  <a:pt x="589" y="265"/>
                  <a:pt x="588" y="270"/>
                  <a:pt x="587" y="274"/>
                </a:cubicBezTo>
                <a:lnTo>
                  <a:pt x="585" y="283"/>
                </a:lnTo>
                <a:lnTo>
                  <a:pt x="587" y="262"/>
                </a:lnTo>
                <a:lnTo>
                  <a:pt x="587" y="267"/>
                </a:lnTo>
                <a:cubicBezTo>
                  <a:pt x="587" y="312"/>
                  <a:pt x="557" y="351"/>
                  <a:pt x="514" y="361"/>
                </a:cubicBezTo>
                <a:cubicBezTo>
                  <a:pt x="470" y="371"/>
                  <a:pt x="426" y="350"/>
                  <a:pt x="406" y="310"/>
                </a:cubicBezTo>
                <a:lnTo>
                  <a:pt x="405" y="308"/>
                </a:lnTo>
                <a:cubicBezTo>
                  <a:pt x="400" y="299"/>
                  <a:pt x="397" y="288"/>
                  <a:pt x="395" y="277"/>
                </a:cubicBezTo>
                <a:lnTo>
                  <a:pt x="394" y="267"/>
                </a:lnTo>
                <a:lnTo>
                  <a:pt x="393" y="258"/>
                </a:lnTo>
                <a:lnTo>
                  <a:pt x="392" y="249"/>
                </a:lnTo>
                <a:lnTo>
                  <a:pt x="583" y="238"/>
                </a:lnTo>
                <a:lnTo>
                  <a:pt x="583" y="242"/>
                </a:lnTo>
                <a:lnTo>
                  <a:pt x="583" y="248"/>
                </a:lnTo>
                <a:lnTo>
                  <a:pt x="487" y="152"/>
                </a:lnTo>
                <a:lnTo>
                  <a:pt x="488" y="152"/>
                </a:lnTo>
                <a:cubicBezTo>
                  <a:pt x="516" y="152"/>
                  <a:pt x="542" y="164"/>
                  <a:pt x="560" y="184"/>
                </a:cubicBezTo>
                <a:cubicBezTo>
                  <a:pt x="578" y="205"/>
                  <a:pt x="587" y="232"/>
                  <a:pt x="584" y="259"/>
                </a:cubicBezTo>
                <a:lnTo>
                  <a:pt x="583" y="267"/>
                </a:lnTo>
                <a:lnTo>
                  <a:pt x="582" y="278"/>
                </a:lnTo>
                <a:lnTo>
                  <a:pt x="581" y="287"/>
                </a:lnTo>
                <a:lnTo>
                  <a:pt x="580" y="258"/>
                </a:lnTo>
                <a:lnTo>
                  <a:pt x="582" y="268"/>
                </a:lnTo>
                <a:cubicBezTo>
                  <a:pt x="587" y="296"/>
                  <a:pt x="580" y="325"/>
                  <a:pt x="562" y="347"/>
                </a:cubicBezTo>
                <a:cubicBezTo>
                  <a:pt x="543" y="370"/>
                  <a:pt x="516" y="382"/>
                  <a:pt x="487" y="382"/>
                </a:cubicBezTo>
                <a:lnTo>
                  <a:pt x="486" y="382"/>
                </a:lnTo>
                <a:cubicBezTo>
                  <a:pt x="458" y="382"/>
                  <a:pt x="431" y="370"/>
                  <a:pt x="413" y="349"/>
                </a:cubicBezTo>
                <a:cubicBezTo>
                  <a:pt x="395" y="327"/>
                  <a:pt x="387" y="299"/>
                  <a:pt x="392" y="271"/>
                </a:cubicBezTo>
                <a:lnTo>
                  <a:pt x="393" y="265"/>
                </a:lnTo>
                <a:lnTo>
                  <a:pt x="391" y="280"/>
                </a:lnTo>
                <a:lnTo>
                  <a:pt x="391" y="276"/>
                </a:lnTo>
                <a:lnTo>
                  <a:pt x="583" y="276"/>
                </a:lnTo>
                <a:lnTo>
                  <a:pt x="583" y="285"/>
                </a:lnTo>
                <a:lnTo>
                  <a:pt x="583" y="295"/>
                </a:lnTo>
                <a:cubicBezTo>
                  <a:pt x="583" y="301"/>
                  <a:pt x="583" y="306"/>
                  <a:pt x="582" y="311"/>
                </a:cubicBezTo>
                <a:lnTo>
                  <a:pt x="581" y="317"/>
                </a:lnTo>
                <a:lnTo>
                  <a:pt x="582" y="301"/>
                </a:lnTo>
                <a:lnTo>
                  <a:pt x="582" y="305"/>
                </a:lnTo>
                <a:lnTo>
                  <a:pt x="392" y="287"/>
                </a:lnTo>
                <a:lnTo>
                  <a:pt x="393" y="282"/>
                </a:lnTo>
                <a:lnTo>
                  <a:pt x="394" y="277"/>
                </a:lnTo>
                <a:cubicBezTo>
                  <a:pt x="404" y="228"/>
                  <a:pt x="449" y="195"/>
                  <a:pt x="498" y="200"/>
                </a:cubicBezTo>
                <a:cubicBezTo>
                  <a:pt x="547" y="205"/>
                  <a:pt x="584" y="246"/>
                  <a:pt x="584" y="295"/>
                </a:cubicBezTo>
                <a:lnTo>
                  <a:pt x="584" y="300"/>
                </a:lnTo>
                <a:cubicBezTo>
                  <a:pt x="584" y="307"/>
                  <a:pt x="584" y="313"/>
                  <a:pt x="583" y="319"/>
                </a:cubicBezTo>
                <a:lnTo>
                  <a:pt x="582" y="324"/>
                </a:lnTo>
                <a:cubicBezTo>
                  <a:pt x="573" y="369"/>
                  <a:pt x="533" y="401"/>
                  <a:pt x="487" y="401"/>
                </a:cubicBezTo>
                <a:cubicBezTo>
                  <a:pt x="442" y="401"/>
                  <a:pt x="402" y="369"/>
                  <a:pt x="393" y="324"/>
                </a:cubicBezTo>
                <a:lnTo>
                  <a:pt x="392" y="319"/>
                </a:lnTo>
                <a:lnTo>
                  <a:pt x="391" y="314"/>
                </a:lnTo>
                <a:lnTo>
                  <a:pt x="581" y="295"/>
                </a:lnTo>
                <a:lnTo>
                  <a:pt x="581" y="299"/>
                </a:lnTo>
                <a:lnTo>
                  <a:pt x="581" y="305"/>
                </a:lnTo>
                <a:lnTo>
                  <a:pt x="577" y="275"/>
                </a:lnTo>
                <a:lnTo>
                  <a:pt x="580" y="284"/>
                </a:lnTo>
                <a:cubicBezTo>
                  <a:pt x="589" y="313"/>
                  <a:pt x="584" y="346"/>
                  <a:pt x="566" y="371"/>
                </a:cubicBezTo>
                <a:cubicBezTo>
                  <a:pt x="548" y="396"/>
                  <a:pt x="519" y="410"/>
                  <a:pt x="488" y="410"/>
                </a:cubicBezTo>
                <a:lnTo>
                  <a:pt x="486" y="410"/>
                </a:lnTo>
                <a:lnTo>
                  <a:pt x="582" y="314"/>
                </a:lnTo>
                <a:lnTo>
                  <a:pt x="582" y="325"/>
                </a:lnTo>
                <a:lnTo>
                  <a:pt x="582" y="333"/>
                </a:lnTo>
                <a:lnTo>
                  <a:pt x="390" y="333"/>
                </a:lnTo>
                <a:lnTo>
                  <a:pt x="390" y="329"/>
                </a:lnTo>
                <a:lnTo>
                  <a:pt x="392" y="348"/>
                </a:lnTo>
                <a:lnTo>
                  <a:pt x="391" y="343"/>
                </a:lnTo>
                <a:lnTo>
                  <a:pt x="581" y="324"/>
                </a:lnTo>
                <a:lnTo>
                  <a:pt x="581" y="329"/>
                </a:lnTo>
                <a:cubicBezTo>
                  <a:pt x="581" y="337"/>
                  <a:pt x="581" y="345"/>
                  <a:pt x="579" y="353"/>
                </a:cubicBezTo>
                <a:lnTo>
                  <a:pt x="578" y="357"/>
                </a:lnTo>
                <a:cubicBezTo>
                  <a:pt x="566" y="404"/>
                  <a:pt x="521" y="435"/>
                  <a:pt x="473" y="429"/>
                </a:cubicBezTo>
                <a:cubicBezTo>
                  <a:pt x="425" y="423"/>
                  <a:pt x="388" y="382"/>
                  <a:pt x="388" y="333"/>
                </a:cubicBezTo>
                <a:lnTo>
                  <a:pt x="388" y="329"/>
                </a:lnTo>
                <a:lnTo>
                  <a:pt x="390" y="348"/>
                </a:lnTo>
                <a:lnTo>
                  <a:pt x="389" y="343"/>
                </a:lnTo>
                <a:lnTo>
                  <a:pt x="577" y="348"/>
                </a:lnTo>
                <a:lnTo>
                  <a:pt x="577" y="347"/>
                </a:lnTo>
                <a:lnTo>
                  <a:pt x="576" y="352"/>
                </a:lnTo>
                <a:cubicBezTo>
                  <a:pt x="567" y="397"/>
                  <a:pt x="527" y="429"/>
                  <a:pt x="481" y="429"/>
                </a:cubicBezTo>
                <a:lnTo>
                  <a:pt x="478" y="429"/>
                </a:lnTo>
                <a:lnTo>
                  <a:pt x="574" y="333"/>
                </a:lnTo>
                <a:lnTo>
                  <a:pt x="574" y="343"/>
                </a:lnTo>
                <a:cubicBezTo>
                  <a:pt x="574" y="396"/>
                  <a:pt x="531" y="439"/>
                  <a:pt x="478" y="439"/>
                </a:cubicBezTo>
                <a:lnTo>
                  <a:pt x="477" y="439"/>
                </a:lnTo>
                <a:lnTo>
                  <a:pt x="573" y="334"/>
                </a:lnTo>
                <a:lnTo>
                  <a:pt x="574" y="353"/>
                </a:lnTo>
                <a:lnTo>
                  <a:pt x="574" y="362"/>
                </a:lnTo>
                <a:cubicBezTo>
                  <a:pt x="574" y="415"/>
                  <a:pt x="531" y="458"/>
                  <a:pt x="478" y="458"/>
                </a:cubicBezTo>
                <a:lnTo>
                  <a:pt x="477" y="458"/>
                </a:lnTo>
                <a:cubicBezTo>
                  <a:pt x="424" y="458"/>
                  <a:pt x="381" y="415"/>
                  <a:pt x="381" y="362"/>
                </a:cubicBezTo>
                <a:lnTo>
                  <a:pt x="381" y="356"/>
                </a:lnTo>
                <a:lnTo>
                  <a:pt x="381" y="352"/>
                </a:lnTo>
                <a:lnTo>
                  <a:pt x="573" y="352"/>
                </a:lnTo>
                <a:lnTo>
                  <a:pt x="573" y="361"/>
                </a:lnTo>
                <a:lnTo>
                  <a:pt x="573" y="371"/>
                </a:lnTo>
                <a:lnTo>
                  <a:pt x="381" y="371"/>
                </a:lnTo>
                <a:lnTo>
                  <a:pt x="381" y="365"/>
                </a:lnTo>
                <a:lnTo>
                  <a:pt x="381" y="362"/>
                </a:lnTo>
                <a:lnTo>
                  <a:pt x="573" y="362"/>
                </a:lnTo>
                <a:lnTo>
                  <a:pt x="573" y="368"/>
                </a:lnTo>
                <a:lnTo>
                  <a:pt x="573" y="388"/>
                </a:lnTo>
                <a:lnTo>
                  <a:pt x="572" y="386"/>
                </a:lnTo>
                <a:lnTo>
                  <a:pt x="572" y="390"/>
                </a:lnTo>
                <a:lnTo>
                  <a:pt x="391" y="348"/>
                </a:lnTo>
                <a:lnTo>
                  <a:pt x="392" y="346"/>
                </a:lnTo>
                <a:lnTo>
                  <a:pt x="383" y="370"/>
                </a:lnTo>
                <a:lnTo>
                  <a:pt x="383" y="375"/>
                </a:lnTo>
                <a:lnTo>
                  <a:pt x="384" y="363"/>
                </a:lnTo>
                <a:lnTo>
                  <a:pt x="479" y="467"/>
                </a:lnTo>
                <a:lnTo>
                  <a:pt x="476" y="467"/>
                </a:lnTo>
                <a:lnTo>
                  <a:pt x="476" y="275"/>
                </a:lnTo>
                <a:lnTo>
                  <a:pt x="479" y="275"/>
                </a:lnTo>
                <a:cubicBezTo>
                  <a:pt x="532" y="275"/>
                  <a:pt x="575" y="318"/>
                  <a:pt x="575" y="371"/>
                </a:cubicBezTo>
                <a:lnTo>
                  <a:pt x="575" y="392"/>
                </a:lnTo>
                <a:lnTo>
                  <a:pt x="574" y="401"/>
                </a:lnTo>
                <a:cubicBezTo>
                  <a:pt x="568" y="450"/>
                  <a:pt x="527" y="486"/>
                  <a:pt x="478" y="486"/>
                </a:cubicBezTo>
                <a:lnTo>
                  <a:pt x="476" y="486"/>
                </a:lnTo>
                <a:lnTo>
                  <a:pt x="572" y="382"/>
                </a:lnTo>
                <a:lnTo>
                  <a:pt x="573" y="390"/>
                </a:lnTo>
                <a:lnTo>
                  <a:pt x="574" y="398"/>
                </a:lnTo>
                <a:lnTo>
                  <a:pt x="387" y="379"/>
                </a:lnTo>
                <a:lnTo>
                  <a:pt x="388" y="376"/>
                </a:lnTo>
                <a:lnTo>
                  <a:pt x="385" y="422"/>
                </a:lnTo>
                <a:lnTo>
                  <a:pt x="384" y="416"/>
                </a:lnTo>
                <a:lnTo>
                  <a:pt x="384" y="418"/>
                </a:lnTo>
                <a:lnTo>
                  <a:pt x="383" y="414"/>
                </a:lnTo>
                <a:lnTo>
                  <a:pt x="572" y="390"/>
                </a:lnTo>
                <a:lnTo>
                  <a:pt x="572" y="399"/>
                </a:lnTo>
                <a:lnTo>
                  <a:pt x="572" y="409"/>
                </a:lnTo>
                <a:lnTo>
                  <a:pt x="383" y="386"/>
                </a:lnTo>
                <a:lnTo>
                  <a:pt x="384" y="382"/>
                </a:lnTo>
                <a:lnTo>
                  <a:pt x="381" y="405"/>
                </a:lnTo>
                <a:lnTo>
                  <a:pt x="381" y="400"/>
                </a:lnTo>
                <a:lnTo>
                  <a:pt x="572" y="416"/>
                </a:lnTo>
                <a:lnTo>
                  <a:pt x="572" y="416"/>
                </a:lnTo>
                <a:lnTo>
                  <a:pt x="571" y="426"/>
                </a:lnTo>
                <a:cubicBezTo>
                  <a:pt x="571" y="431"/>
                  <a:pt x="570" y="435"/>
                  <a:pt x="569" y="440"/>
                </a:cubicBezTo>
                <a:lnTo>
                  <a:pt x="567" y="448"/>
                </a:lnTo>
                <a:lnTo>
                  <a:pt x="566" y="452"/>
                </a:lnTo>
                <a:cubicBezTo>
                  <a:pt x="554" y="499"/>
                  <a:pt x="509" y="530"/>
                  <a:pt x="461" y="524"/>
                </a:cubicBezTo>
                <a:cubicBezTo>
                  <a:pt x="413" y="518"/>
                  <a:pt x="376" y="477"/>
                  <a:pt x="376" y="428"/>
                </a:cubicBezTo>
                <a:lnTo>
                  <a:pt x="376" y="426"/>
                </a:lnTo>
                <a:lnTo>
                  <a:pt x="376" y="419"/>
                </a:lnTo>
                <a:lnTo>
                  <a:pt x="376" y="412"/>
                </a:lnTo>
                <a:lnTo>
                  <a:pt x="376" y="409"/>
                </a:lnTo>
                <a:lnTo>
                  <a:pt x="568" y="409"/>
                </a:lnTo>
                <a:lnTo>
                  <a:pt x="568" y="412"/>
                </a:lnTo>
                <a:lnTo>
                  <a:pt x="568" y="418"/>
                </a:lnTo>
                <a:lnTo>
                  <a:pt x="568" y="425"/>
                </a:lnTo>
                <a:lnTo>
                  <a:pt x="568" y="428"/>
                </a:lnTo>
                <a:cubicBezTo>
                  <a:pt x="568" y="477"/>
                  <a:pt x="532" y="518"/>
                  <a:pt x="484" y="524"/>
                </a:cubicBezTo>
                <a:cubicBezTo>
                  <a:pt x="436" y="530"/>
                  <a:pt x="391" y="499"/>
                  <a:pt x="379" y="452"/>
                </a:cubicBezTo>
                <a:lnTo>
                  <a:pt x="382" y="460"/>
                </a:lnTo>
                <a:lnTo>
                  <a:pt x="380" y="455"/>
                </a:lnTo>
                <a:lnTo>
                  <a:pt x="561" y="450"/>
                </a:lnTo>
                <a:lnTo>
                  <a:pt x="560" y="453"/>
                </a:lnTo>
                <a:lnTo>
                  <a:pt x="563" y="438"/>
                </a:lnTo>
                <a:lnTo>
                  <a:pt x="562" y="444"/>
                </a:lnTo>
                <a:lnTo>
                  <a:pt x="563" y="428"/>
                </a:lnTo>
                <a:lnTo>
                  <a:pt x="563" y="429"/>
                </a:lnTo>
                <a:lnTo>
                  <a:pt x="564" y="439"/>
                </a:lnTo>
                <a:lnTo>
                  <a:pt x="468" y="352"/>
                </a:lnTo>
                <a:lnTo>
                  <a:pt x="469" y="352"/>
                </a:lnTo>
                <a:lnTo>
                  <a:pt x="374" y="438"/>
                </a:lnTo>
                <a:lnTo>
                  <a:pt x="374" y="439"/>
                </a:lnTo>
                <a:lnTo>
                  <a:pt x="374" y="428"/>
                </a:lnTo>
                <a:lnTo>
                  <a:pt x="376" y="444"/>
                </a:lnTo>
                <a:lnTo>
                  <a:pt x="373" y="430"/>
                </a:lnTo>
                <a:lnTo>
                  <a:pt x="372" y="423"/>
                </a:lnTo>
                <a:lnTo>
                  <a:pt x="563" y="409"/>
                </a:lnTo>
                <a:lnTo>
                  <a:pt x="563" y="414"/>
                </a:lnTo>
                <a:lnTo>
                  <a:pt x="563" y="428"/>
                </a:lnTo>
                <a:lnTo>
                  <a:pt x="562" y="444"/>
                </a:lnTo>
                <a:cubicBezTo>
                  <a:pt x="562" y="452"/>
                  <a:pt x="561" y="459"/>
                  <a:pt x="558" y="466"/>
                </a:cubicBezTo>
                <a:lnTo>
                  <a:pt x="555" y="476"/>
                </a:lnTo>
                <a:lnTo>
                  <a:pt x="559" y="457"/>
                </a:lnTo>
                <a:lnTo>
                  <a:pt x="558" y="471"/>
                </a:lnTo>
                <a:lnTo>
                  <a:pt x="557" y="479"/>
                </a:lnTo>
                <a:cubicBezTo>
                  <a:pt x="550" y="530"/>
                  <a:pt x="506" y="566"/>
                  <a:pt x="456" y="563"/>
                </a:cubicBezTo>
                <a:cubicBezTo>
                  <a:pt x="405" y="560"/>
                  <a:pt x="365" y="518"/>
                  <a:pt x="365" y="467"/>
                </a:cubicBezTo>
                <a:lnTo>
                  <a:pt x="365" y="464"/>
                </a:lnTo>
                <a:lnTo>
                  <a:pt x="365" y="458"/>
                </a:lnTo>
                <a:lnTo>
                  <a:pt x="365" y="451"/>
                </a:lnTo>
                <a:lnTo>
                  <a:pt x="370" y="482"/>
                </a:lnTo>
                <a:lnTo>
                  <a:pt x="369" y="479"/>
                </a:lnTo>
                <a:lnTo>
                  <a:pt x="556" y="460"/>
                </a:lnTo>
                <a:lnTo>
                  <a:pt x="554" y="474"/>
                </a:lnTo>
                <a:lnTo>
                  <a:pt x="552" y="485"/>
                </a:lnTo>
                <a:cubicBezTo>
                  <a:pt x="544" y="530"/>
                  <a:pt x="504" y="563"/>
                  <a:pt x="457" y="563"/>
                </a:cubicBezTo>
                <a:lnTo>
                  <a:pt x="456" y="563"/>
                </a:lnTo>
                <a:lnTo>
                  <a:pt x="551" y="486"/>
                </a:lnTo>
                <a:lnTo>
                  <a:pt x="550" y="491"/>
                </a:lnTo>
                <a:lnTo>
                  <a:pt x="551" y="472"/>
                </a:lnTo>
                <a:lnTo>
                  <a:pt x="551" y="476"/>
                </a:lnTo>
                <a:lnTo>
                  <a:pt x="359" y="476"/>
                </a:lnTo>
                <a:lnTo>
                  <a:pt x="359" y="471"/>
                </a:lnTo>
                <a:lnTo>
                  <a:pt x="359" y="467"/>
                </a:lnTo>
                <a:lnTo>
                  <a:pt x="547" y="498"/>
                </a:lnTo>
                <a:lnTo>
                  <a:pt x="546" y="501"/>
                </a:lnTo>
                <a:lnTo>
                  <a:pt x="550" y="484"/>
                </a:lnTo>
                <a:lnTo>
                  <a:pt x="549" y="491"/>
                </a:lnTo>
                <a:cubicBezTo>
                  <a:pt x="548" y="497"/>
                  <a:pt x="546" y="502"/>
                  <a:pt x="545" y="508"/>
                </a:cubicBezTo>
                <a:lnTo>
                  <a:pt x="543" y="514"/>
                </a:lnTo>
                <a:lnTo>
                  <a:pt x="547" y="483"/>
                </a:lnTo>
                <a:lnTo>
                  <a:pt x="547" y="486"/>
                </a:lnTo>
                <a:lnTo>
                  <a:pt x="355" y="486"/>
                </a:lnTo>
                <a:lnTo>
                  <a:pt x="355" y="483"/>
                </a:lnTo>
                <a:lnTo>
                  <a:pt x="355" y="477"/>
                </a:lnTo>
                <a:lnTo>
                  <a:pt x="355" y="470"/>
                </a:lnTo>
                <a:lnTo>
                  <a:pt x="355" y="467"/>
                </a:lnTo>
                <a:lnTo>
                  <a:pt x="547" y="467"/>
                </a:lnTo>
                <a:lnTo>
                  <a:pt x="547" y="470"/>
                </a:lnTo>
                <a:cubicBezTo>
                  <a:pt x="547" y="476"/>
                  <a:pt x="547" y="481"/>
                  <a:pt x="546" y="486"/>
                </a:cubicBezTo>
                <a:lnTo>
                  <a:pt x="545" y="492"/>
                </a:lnTo>
                <a:cubicBezTo>
                  <a:pt x="537" y="539"/>
                  <a:pt x="497" y="572"/>
                  <a:pt x="450" y="572"/>
                </a:cubicBezTo>
                <a:lnTo>
                  <a:pt x="448" y="572"/>
                </a:lnTo>
                <a:cubicBezTo>
                  <a:pt x="402" y="572"/>
                  <a:pt x="361" y="539"/>
                  <a:pt x="354" y="492"/>
                </a:cubicBezTo>
                <a:lnTo>
                  <a:pt x="353" y="486"/>
                </a:lnTo>
                <a:lnTo>
                  <a:pt x="356" y="501"/>
                </a:lnTo>
                <a:lnTo>
                  <a:pt x="355" y="498"/>
                </a:lnTo>
                <a:lnTo>
                  <a:pt x="540" y="491"/>
                </a:lnTo>
                <a:lnTo>
                  <a:pt x="539" y="493"/>
                </a:lnTo>
                <a:lnTo>
                  <a:pt x="537" y="504"/>
                </a:lnTo>
                <a:cubicBezTo>
                  <a:pt x="536" y="508"/>
                  <a:pt x="535" y="513"/>
                  <a:pt x="534" y="517"/>
                </a:cubicBezTo>
                <a:lnTo>
                  <a:pt x="532" y="523"/>
                </a:lnTo>
                <a:cubicBezTo>
                  <a:pt x="529" y="531"/>
                  <a:pt x="525" y="539"/>
                  <a:pt x="520" y="546"/>
                </a:cubicBezTo>
                <a:lnTo>
                  <a:pt x="518" y="549"/>
                </a:lnTo>
                <a:cubicBezTo>
                  <a:pt x="492" y="588"/>
                  <a:pt x="442" y="602"/>
                  <a:pt x="400" y="583"/>
                </a:cubicBezTo>
                <a:cubicBezTo>
                  <a:pt x="357" y="564"/>
                  <a:pt x="334" y="517"/>
                  <a:pt x="345" y="472"/>
                </a:cubicBezTo>
                <a:lnTo>
                  <a:pt x="345" y="473"/>
                </a:lnTo>
                <a:lnTo>
                  <a:pt x="346" y="468"/>
                </a:lnTo>
                <a:cubicBezTo>
                  <a:pt x="356" y="419"/>
                  <a:pt x="401" y="386"/>
                  <a:pt x="450" y="391"/>
                </a:cubicBezTo>
                <a:cubicBezTo>
                  <a:pt x="499" y="396"/>
                  <a:pt x="536" y="437"/>
                  <a:pt x="536" y="486"/>
                </a:cubicBezTo>
                <a:lnTo>
                  <a:pt x="536" y="490"/>
                </a:lnTo>
                <a:lnTo>
                  <a:pt x="536" y="495"/>
                </a:lnTo>
                <a:cubicBezTo>
                  <a:pt x="536" y="548"/>
                  <a:pt x="493" y="591"/>
                  <a:pt x="440" y="591"/>
                </a:cubicBezTo>
                <a:lnTo>
                  <a:pt x="439" y="591"/>
                </a:lnTo>
                <a:lnTo>
                  <a:pt x="535" y="495"/>
                </a:lnTo>
                <a:lnTo>
                  <a:pt x="535" y="492"/>
                </a:lnTo>
                <a:lnTo>
                  <a:pt x="536" y="511"/>
                </a:lnTo>
                <a:lnTo>
                  <a:pt x="536" y="520"/>
                </a:lnTo>
                <a:lnTo>
                  <a:pt x="536" y="524"/>
                </a:lnTo>
                <a:lnTo>
                  <a:pt x="344" y="524"/>
                </a:lnTo>
                <a:lnTo>
                  <a:pt x="345" y="530"/>
                </a:lnTo>
                <a:lnTo>
                  <a:pt x="344" y="520"/>
                </a:lnTo>
                <a:lnTo>
                  <a:pt x="344" y="519"/>
                </a:lnTo>
                <a:lnTo>
                  <a:pt x="343" y="514"/>
                </a:lnTo>
                <a:lnTo>
                  <a:pt x="533" y="495"/>
                </a:lnTo>
                <a:lnTo>
                  <a:pt x="533" y="496"/>
                </a:lnTo>
                <a:lnTo>
                  <a:pt x="533" y="494"/>
                </a:lnTo>
                <a:lnTo>
                  <a:pt x="534" y="506"/>
                </a:lnTo>
                <a:lnTo>
                  <a:pt x="535" y="525"/>
                </a:lnTo>
                <a:lnTo>
                  <a:pt x="535" y="533"/>
                </a:lnTo>
                <a:lnTo>
                  <a:pt x="343" y="533"/>
                </a:lnTo>
                <a:lnTo>
                  <a:pt x="343" y="530"/>
                </a:lnTo>
                <a:lnTo>
                  <a:pt x="345" y="546"/>
                </a:lnTo>
                <a:lnTo>
                  <a:pt x="344" y="540"/>
                </a:lnTo>
                <a:lnTo>
                  <a:pt x="438" y="620"/>
                </a:lnTo>
                <a:lnTo>
                  <a:pt x="437" y="620"/>
                </a:lnTo>
                <a:lnTo>
                  <a:pt x="437" y="428"/>
                </a:lnTo>
                <a:lnTo>
                  <a:pt x="439" y="428"/>
                </a:lnTo>
                <a:lnTo>
                  <a:pt x="439" y="620"/>
                </a:lnTo>
                <a:lnTo>
                  <a:pt x="437" y="620"/>
                </a:lnTo>
                <a:lnTo>
                  <a:pt x="533" y="515"/>
                </a:lnTo>
                <a:lnTo>
                  <a:pt x="534" y="524"/>
                </a:lnTo>
                <a:lnTo>
                  <a:pt x="535" y="533"/>
                </a:lnTo>
                <a:cubicBezTo>
                  <a:pt x="541" y="584"/>
                  <a:pt x="505" y="630"/>
                  <a:pt x="454" y="638"/>
                </a:cubicBezTo>
                <a:cubicBezTo>
                  <a:pt x="403" y="646"/>
                  <a:pt x="355" y="613"/>
                  <a:pt x="345" y="562"/>
                </a:cubicBezTo>
                <a:lnTo>
                  <a:pt x="344" y="557"/>
                </a:lnTo>
                <a:lnTo>
                  <a:pt x="349" y="574"/>
                </a:lnTo>
                <a:lnTo>
                  <a:pt x="347" y="569"/>
                </a:lnTo>
                <a:lnTo>
                  <a:pt x="532" y="524"/>
                </a:lnTo>
                <a:lnTo>
                  <a:pt x="532" y="528"/>
                </a:lnTo>
                <a:lnTo>
                  <a:pt x="533" y="534"/>
                </a:lnTo>
                <a:lnTo>
                  <a:pt x="530" y="519"/>
                </a:lnTo>
                <a:lnTo>
                  <a:pt x="531" y="522"/>
                </a:lnTo>
                <a:lnTo>
                  <a:pt x="343" y="552"/>
                </a:lnTo>
                <a:lnTo>
                  <a:pt x="343" y="549"/>
                </a:lnTo>
                <a:cubicBezTo>
                  <a:pt x="343" y="544"/>
                  <a:pt x="344" y="539"/>
                  <a:pt x="345" y="534"/>
                </a:cubicBezTo>
                <a:lnTo>
                  <a:pt x="346" y="528"/>
                </a:lnTo>
                <a:lnTo>
                  <a:pt x="344" y="543"/>
                </a:lnTo>
                <a:lnTo>
                  <a:pt x="344" y="536"/>
                </a:lnTo>
                <a:lnTo>
                  <a:pt x="344" y="533"/>
                </a:lnTo>
                <a:lnTo>
                  <a:pt x="536" y="533"/>
                </a:lnTo>
                <a:lnTo>
                  <a:pt x="536" y="541"/>
                </a:lnTo>
                <a:lnTo>
                  <a:pt x="536" y="552"/>
                </a:lnTo>
                <a:lnTo>
                  <a:pt x="536" y="562"/>
                </a:lnTo>
                <a:cubicBezTo>
                  <a:pt x="536" y="568"/>
                  <a:pt x="536" y="573"/>
                  <a:pt x="535" y="578"/>
                </a:cubicBezTo>
                <a:lnTo>
                  <a:pt x="534" y="584"/>
                </a:lnTo>
                <a:cubicBezTo>
                  <a:pt x="533" y="589"/>
                  <a:pt x="532" y="594"/>
                  <a:pt x="531" y="599"/>
                </a:cubicBezTo>
                <a:lnTo>
                  <a:pt x="530" y="602"/>
                </a:lnTo>
                <a:cubicBezTo>
                  <a:pt x="515" y="646"/>
                  <a:pt x="470" y="674"/>
                  <a:pt x="423" y="666"/>
                </a:cubicBezTo>
                <a:cubicBezTo>
                  <a:pt x="377" y="659"/>
                  <a:pt x="342" y="619"/>
                  <a:pt x="342" y="571"/>
                </a:cubicBezTo>
                <a:lnTo>
                  <a:pt x="342" y="567"/>
                </a:lnTo>
                <a:cubicBezTo>
                  <a:pt x="342" y="563"/>
                  <a:pt x="343" y="558"/>
                  <a:pt x="343" y="554"/>
                </a:cubicBezTo>
                <a:lnTo>
                  <a:pt x="344" y="547"/>
                </a:lnTo>
                <a:lnTo>
                  <a:pt x="343" y="560"/>
                </a:lnTo>
                <a:lnTo>
                  <a:pt x="343" y="554"/>
                </a:lnTo>
                <a:lnTo>
                  <a:pt x="343" y="552"/>
                </a:lnTo>
                <a:lnTo>
                  <a:pt x="535" y="552"/>
                </a:lnTo>
                <a:lnTo>
                  <a:pt x="535" y="559"/>
                </a:lnTo>
                <a:lnTo>
                  <a:pt x="535" y="570"/>
                </a:lnTo>
                <a:lnTo>
                  <a:pt x="535" y="582"/>
                </a:lnTo>
                <a:lnTo>
                  <a:pt x="535" y="590"/>
                </a:lnTo>
                <a:lnTo>
                  <a:pt x="372" y="523"/>
                </a:lnTo>
                <a:lnTo>
                  <a:pt x="373" y="522"/>
                </a:lnTo>
                <a:lnTo>
                  <a:pt x="344" y="589"/>
                </a:lnTo>
                <a:lnTo>
                  <a:pt x="344" y="581"/>
                </a:lnTo>
                <a:lnTo>
                  <a:pt x="344" y="575"/>
                </a:lnTo>
                <a:lnTo>
                  <a:pt x="347" y="599"/>
                </a:lnTo>
                <a:lnTo>
                  <a:pt x="346" y="595"/>
                </a:lnTo>
                <a:lnTo>
                  <a:pt x="535" y="571"/>
                </a:lnTo>
                <a:lnTo>
                  <a:pt x="535" y="575"/>
                </a:lnTo>
                <a:lnTo>
                  <a:pt x="535" y="581"/>
                </a:lnTo>
                <a:cubicBezTo>
                  <a:pt x="535" y="634"/>
                  <a:pt x="492" y="677"/>
                  <a:pt x="439" y="677"/>
                </a:cubicBezTo>
                <a:lnTo>
                  <a:pt x="438" y="677"/>
                </a:lnTo>
                <a:lnTo>
                  <a:pt x="438" y="485"/>
                </a:lnTo>
                <a:lnTo>
                  <a:pt x="439" y="485"/>
                </a:lnTo>
                <a:lnTo>
                  <a:pt x="439" y="677"/>
                </a:lnTo>
                <a:lnTo>
                  <a:pt x="438" y="677"/>
                </a:lnTo>
                <a:lnTo>
                  <a:pt x="534" y="571"/>
                </a:lnTo>
                <a:lnTo>
                  <a:pt x="535" y="581"/>
                </a:lnTo>
                <a:lnTo>
                  <a:pt x="536" y="591"/>
                </a:lnTo>
                <a:cubicBezTo>
                  <a:pt x="539" y="618"/>
                  <a:pt x="530" y="645"/>
                  <a:pt x="512" y="665"/>
                </a:cubicBezTo>
                <a:cubicBezTo>
                  <a:pt x="493" y="685"/>
                  <a:pt x="468" y="696"/>
                  <a:pt x="440" y="696"/>
                </a:cubicBezTo>
                <a:lnTo>
                  <a:pt x="439" y="696"/>
                </a:lnTo>
                <a:lnTo>
                  <a:pt x="535" y="600"/>
                </a:lnTo>
                <a:lnTo>
                  <a:pt x="535" y="605"/>
                </a:lnTo>
                <a:lnTo>
                  <a:pt x="535" y="609"/>
                </a:lnTo>
                <a:cubicBezTo>
                  <a:pt x="535" y="662"/>
                  <a:pt x="492" y="705"/>
                  <a:pt x="439" y="705"/>
                </a:cubicBezTo>
                <a:lnTo>
                  <a:pt x="438" y="705"/>
                </a:lnTo>
                <a:lnTo>
                  <a:pt x="438" y="513"/>
                </a:lnTo>
                <a:lnTo>
                  <a:pt x="440" y="513"/>
                </a:lnTo>
                <a:cubicBezTo>
                  <a:pt x="469" y="513"/>
                  <a:pt x="496" y="526"/>
                  <a:pt x="515" y="549"/>
                </a:cubicBezTo>
                <a:cubicBezTo>
                  <a:pt x="533" y="571"/>
                  <a:pt x="540" y="600"/>
                  <a:pt x="535" y="628"/>
                </a:cubicBezTo>
                <a:lnTo>
                  <a:pt x="533" y="638"/>
                </a:lnTo>
                <a:cubicBezTo>
                  <a:pt x="524" y="683"/>
                  <a:pt x="484" y="715"/>
                  <a:pt x="438" y="715"/>
                </a:cubicBezTo>
                <a:lnTo>
                  <a:pt x="437" y="715"/>
                </a:lnTo>
                <a:cubicBezTo>
                  <a:pt x="384" y="715"/>
                  <a:pt x="341" y="672"/>
                  <a:pt x="341" y="619"/>
                </a:cubicBezTo>
                <a:lnTo>
                  <a:pt x="341" y="607"/>
                </a:lnTo>
                <a:lnTo>
                  <a:pt x="341" y="602"/>
                </a:lnTo>
                <a:lnTo>
                  <a:pt x="341" y="600"/>
                </a:lnTo>
                <a:cubicBezTo>
                  <a:pt x="341" y="552"/>
                  <a:pt x="378" y="511"/>
                  <a:pt x="426" y="505"/>
                </a:cubicBezTo>
                <a:cubicBezTo>
                  <a:pt x="474" y="499"/>
                  <a:pt x="519" y="530"/>
                  <a:pt x="531" y="577"/>
                </a:cubicBezTo>
                <a:lnTo>
                  <a:pt x="532" y="581"/>
                </a:lnTo>
                <a:cubicBezTo>
                  <a:pt x="534" y="589"/>
                  <a:pt x="534" y="597"/>
                  <a:pt x="534" y="604"/>
                </a:cubicBezTo>
                <a:lnTo>
                  <a:pt x="534" y="613"/>
                </a:lnTo>
                <a:lnTo>
                  <a:pt x="534" y="622"/>
                </a:lnTo>
                <a:lnTo>
                  <a:pt x="534" y="628"/>
                </a:lnTo>
                <a:cubicBezTo>
                  <a:pt x="534" y="681"/>
                  <a:pt x="491" y="724"/>
                  <a:pt x="438" y="724"/>
                </a:cubicBezTo>
                <a:lnTo>
                  <a:pt x="435" y="724"/>
                </a:lnTo>
                <a:lnTo>
                  <a:pt x="434" y="724"/>
                </a:lnTo>
                <a:lnTo>
                  <a:pt x="530" y="638"/>
                </a:lnTo>
                <a:lnTo>
                  <a:pt x="529" y="648"/>
                </a:lnTo>
                <a:cubicBezTo>
                  <a:pt x="524" y="697"/>
                  <a:pt x="483" y="734"/>
                  <a:pt x="433" y="734"/>
                </a:cubicBezTo>
                <a:lnTo>
                  <a:pt x="430" y="734"/>
                </a:lnTo>
                <a:cubicBezTo>
                  <a:pt x="384" y="734"/>
                  <a:pt x="343" y="701"/>
                  <a:pt x="336" y="654"/>
                </a:cubicBezTo>
                <a:lnTo>
                  <a:pt x="335" y="648"/>
                </a:lnTo>
                <a:cubicBezTo>
                  <a:pt x="334" y="643"/>
                  <a:pt x="333" y="638"/>
                  <a:pt x="333" y="632"/>
                </a:cubicBezTo>
                <a:lnTo>
                  <a:pt x="333" y="628"/>
                </a:lnTo>
                <a:lnTo>
                  <a:pt x="525" y="628"/>
                </a:lnTo>
                <a:lnTo>
                  <a:pt x="525" y="632"/>
                </a:lnTo>
                <a:lnTo>
                  <a:pt x="525" y="638"/>
                </a:lnTo>
                <a:lnTo>
                  <a:pt x="523" y="618"/>
                </a:lnTo>
                <a:lnTo>
                  <a:pt x="525" y="627"/>
                </a:lnTo>
                <a:cubicBezTo>
                  <a:pt x="531" y="655"/>
                  <a:pt x="525" y="685"/>
                  <a:pt x="506" y="708"/>
                </a:cubicBezTo>
                <a:cubicBezTo>
                  <a:pt x="488" y="730"/>
                  <a:pt x="461" y="743"/>
                  <a:pt x="431" y="743"/>
                </a:cubicBezTo>
                <a:lnTo>
                  <a:pt x="430" y="743"/>
                </a:lnTo>
                <a:cubicBezTo>
                  <a:pt x="377" y="743"/>
                  <a:pt x="334" y="700"/>
                  <a:pt x="334" y="647"/>
                </a:cubicBezTo>
                <a:lnTo>
                  <a:pt x="334" y="642"/>
                </a:lnTo>
                <a:lnTo>
                  <a:pt x="337" y="666"/>
                </a:lnTo>
                <a:lnTo>
                  <a:pt x="336" y="662"/>
                </a:lnTo>
                <a:lnTo>
                  <a:pt x="525" y="638"/>
                </a:lnTo>
                <a:lnTo>
                  <a:pt x="525" y="643"/>
                </a:lnTo>
                <a:lnTo>
                  <a:pt x="525" y="647"/>
                </a:lnTo>
                <a:lnTo>
                  <a:pt x="333" y="647"/>
                </a:lnTo>
                <a:lnTo>
                  <a:pt x="333" y="641"/>
                </a:lnTo>
                <a:lnTo>
                  <a:pt x="333" y="638"/>
                </a:lnTo>
                <a:cubicBezTo>
                  <a:pt x="333" y="589"/>
                  <a:pt x="372" y="547"/>
                  <a:pt x="422" y="543"/>
                </a:cubicBezTo>
                <a:cubicBezTo>
                  <a:pt x="471" y="539"/>
                  <a:pt x="516" y="573"/>
                  <a:pt x="524" y="623"/>
                </a:cubicBezTo>
                <a:lnTo>
                  <a:pt x="525" y="629"/>
                </a:lnTo>
                <a:cubicBezTo>
                  <a:pt x="526" y="634"/>
                  <a:pt x="526" y="639"/>
                  <a:pt x="526" y="644"/>
                </a:cubicBezTo>
                <a:lnTo>
                  <a:pt x="526" y="643"/>
                </a:lnTo>
                <a:lnTo>
                  <a:pt x="527" y="662"/>
                </a:lnTo>
                <a:lnTo>
                  <a:pt x="527" y="666"/>
                </a:lnTo>
                <a:cubicBezTo>
                  <a:pt x="527" y="711"/>
                  <a:pt x="497" y="750"/>
                  <a:pt x="454" y="760"/>
                </a:cubicBezTo>
                <a:cubicBezTo>
                  <a:pt x="410" y="770"/>
                  <a:pt x="366" y="749"/>
                  <a:pt x="346" y="709"/>
                </a:cubicBezTo>
                <a:lnTo>
                  <a:pt x="345" y="707"/>
                </a:lnTo>
                <a:cubicBezTo>
                  <a:pt x="340" y="698"/>
                  <a:pt x="337" y="688"/>
                  <a:pt x="335" y="678"/>
                </a:cubicBezTo>
                <a:lnTo>
                  <a:pt x="334" y="671"/>
                </a:lnTo>
                <a:lnTo>
                  <a:pt x="333" y="664"/>
                </a:lnTo>
                <a:cubicBezTo>
                  <a:pt x="333" y="660"/>
                  <a:pt x="332" y="655"/>
                  <a:pt x="332" y="650"/>
                </a:cubicBezTo>
                <a:lnTo>
                  <a:pt x="332" y="647"/>
                </a:lnTo>
                <a:lnTo>
                  <a:pt x="524" y="647"/>
                </a:lnTo>
                <a:lnTo>
                  <a:pt x="524" y="652"/>
                </a:lnTo>
                <a:lnTo>
                  <a:pt x="524" y="661"/>
                </a:lnTo>
                <a:lnTo>
                  <a:pt x="524" y="670"/>
                </a:lnTo>
                <a:lnTo>
                  <a:pt x="524" y="676"/>
                </a:lnTo>
                <a:cubicBezTo>
                  <a:pt x="524" y="719"/>
                  <a:pt x="497" y="756"/>
                  <a:pt x="456" y="768"/>
                </a:cubicBezTo>
                <a:cubicBezTo>
                  <a:pt x="416" y="781"/>
                  <a:pt x="372" y="765"/>
                  <a:pt x="349" y="730"/>
                </a:cubicBezTo>
                <a:lnTo>
                  <a:pt x="347" y="727"/>
                </a:lnTo>
                <a:cubicBezTo>
                  <a:pt x="341" y="718"/>
                  <a:pt x="337" y="709"/>
                  <a:pt x="334" y="700"/>
                </a:cubicBezTo>
                <a:lnTo>
                  <a:pt x="331" y="687"/>
                </a:lnTo>
                <a:lnTo>
                  <a:pt x="329" y="678"/>
                </a:lnTo>
                <a:lnTo>
                  <a:pt x="422" y="753"/>
                </a:lnTo>
                <a:lnTo>
                  <a:pt x="418" y="753"/>
                </a:lnTo>
                <a:lnTo>
                  <a:pt x="514" y="657"/>
                </a:lnTo>
                <a:lnTo>
                  <a:pt x="514" y="680"/>
                </a:lnTo>
                <a:lnTo>
                  <a:pt x="513" y="688"/>
                </a:lnTo>
                <a:cubicBezTo>
                  <a:pt x="507" y="733"/>
                  <a:pt x="472" y="768"/>
                  <a:pt x="427" y="772"/>
                </a:cubicBezTo>
                <a:cubicBezTo>
                  <a:pt x="382" y="776"/>
                  <a:pt x="341" y="749"/>
                  <a:pt x="326" y="707"/>
                </a:cubicBezTo>
                <a:lnTo>
                  <a:pt x="325" y="704"/>
                </a:lnTo>
                <a:cubicBezTo>
                  <a:pt x="324" y="699"/>
                  <a:pt x="323" y="694"/>
                  <a:pt x="322" y="689"/>
                </a:cubicBezTo>
                <a:lnTo>
                  <a:pt x="320" y="681"/>
                </a:lnTo>
                <a:lnTo>
                  <a:pt x="319" y="674"/>
                </a:lnTo>
                <a:lnTo>
                  <a:pt x="323" y="691"/>
                </a:lnTo>
                <a:lnTo>
                  <a:pt x="322" y="688"/>
                </a:lnTo>
                <a:lnTo>
                  <a:pt x="509" y="669"/>
                </a:lnTo>
                <a:lnTo>
                  <a:pt x="508" y="674"/>
                </a:lnTo>
                <a:lnTo>
                  <a:pt x="507" y="685"/>
                </a:lnTo>
                <a:cubicBezTo>
                  <a:pt x="503" y="735"/>
                  <a:pt x="461" y="772"/>
                  <a:pt x="411" y="772"/>
                </a:cubicBezTo>
                <a:lnTo>
                  <a:pt x="410" y="772"/>
                </a:lnTo>
                <a:lnTo>
                  <a:pt x="505" y="695"/>
                </a:lnTo>
                <a:lnTo>
                  <a:pt x="503" y="705"/>
                </a:lnTo>
                <a:lnTo>
                  <a:pt x="502" y="709"/>
                </a:lnTo>
                <a:cubicBezTo>
                  <a:pt x="491" y="753"/>
                  <a:pt x="450" y="783"/>
                  <a:pt x="405" y="781"/>
                </a:cubicBezTo>
                <a:cubicBezTo>
                  <a:pt x="359" y="780"/>
                  <a:pt x="321" y="746"/>
                  <a:pt x="314" y="701"/>
                </a:cubicBezTo>
                <a:lnTo>
                  <a:pt x="313" y="695"/>
                </a:lnTo>
                <a:lnTo>
                  <a:pt x="316" y="710"/>
                </a:lnTo>
                <a:lnTo>
                  <a:pt x="315" y="707"/>
                </a:lnTo>
                <a:lnTo>
                  <a:pt x="501" y="692"/>
                </a:lnTo>
                <a:lnTo>
                  <a:pt x="501" y="693"/>
                </a:lnTo>
                <a:lnTo>
                  <a:pt x="500" y="702"/>
                </a:lnTo>
                <a:lnTo>
                  <a:pt x="499" y="700"/>
                </a:lnTo>
                <a:lnTo>
                  <a:pt x="499" y="704"/>
                </a:lnTo>
                <a:lnTo>
                  <a:pt x="307" y="704"/>
                </a:lnTo>
                <a:lnTo>
                  <a:pt x="308" y="691"/>
                </a:lnTo>
                <a:lnTo>
                  <a:pt x="308" y="690"/>
                </a:lnTo>
                <a:lnTo>
                  <a:pt x="308" y="681"/>
                </a:lnTo>
                <a:lnTo>
                  <a:pt x="308" y="676"/>
                </a:lnTo>
                <a:lnTo>
                  <a:pt x="500" y="676"/>
                </a:lnTo>
                <a:lnTo>
                  <a:pt x="500" y="678"/>
                </a:lnTo>
                <a:cubicBezTo>
                  <a:pt x="500" y="684"/>
                  <a:pt x="500" y="689"/>
                  <a:pt x="499" y="694"/>
                </a:cubicBezTo>
                <a:lnTo>
                  <a:pt x="498" y="702"/>
                </a:lnTo>
                <a:lnTo>
                  <a:pt x="496" y="713"/>
                </a:lnTo>
                <a:cubicBezTo>
                  <a:pt x="488" y="758"/>
                  <a:pt x="448" y="791"/>
                  <a:pt x="401" y="791"/>
                </a:cubicBezTo>
                <a:lnTo>
                  <a:pt x="399" y="791"/>
                </a:lnTo>
                <a:lnTo>
                  <a:pt x="398" y="791"/>
                </a:lnTo>
                <a:lnTo>
                  <a:pt x="494" y="695"/>
                </a:lnTo>
                <a:lnTo>
                  <a:pt x="494" y="700"/>
                </a:lnTo>
                <a:cubicBezTo>
                  <a:pt x="494" y="708"/>
                  <a:pt x="494" y="716"/>
                  <a:pt x="492" y="724"/>
                </a:cubicBezTo>
                <a:lnTo>
                  <a:pt x="491" y="728"/>
                </a:lnTo>
                <a:lnTo>
                  <a:pt x="397" y="608"/>
                </a:lnTo>
                <a:lnTo>
                  <a:pt x="398" y="608"/>
                </a:lnTo>
                <a:cubicBezTo>
                  <a:pt x="451" y="608"/>
                  <a:pt x="494" y="651"/>
                  <a:pt x="494" y="704"/>
                </a:cubicBezTo>
                <a:lnTo>
                  <a:pt x="494" y="714"/>
                </a:lnTo>
                <a:lnTo>
                  <a:pt x="494" y="723"/>
                </a:lnTo>
                <a:lnTo>
                  <a:pt x="302" y="723"/>
                </a:lnTo>
                <a:lnTo>
                  <a:pt x="302" y="714"/>
                </a:lnTo>
                <a:lnTo>
                  <a:pt x="302" y="702"/>
                </a:lnTo>
                <a:lnTo>
                  <a:pt x="304" y="718"/>
                </a:lnTo>
                <a:lnTo>
                  <a:pt x="303" y="712"/>
                </a:lnTo>
                <a:cubicBezTo>
                  <a:pt x="302" y="707"/>
                  <a:pt x="301" y="702"/>
                  <a:pt x="301" y="696"/>
                </a:cubicBezTo>
                <a:lnTo>
                  <a:pt x="301" y="695"/>
                </a:lnTo>
                <a:lnTo>
                  <a:pt x="492" y="711"/>
                </a:lnTo>
                <a:lnTo>
                  <a:pt x="491" y="717"/>
                </a:lnTo>
                <a:lnTo>
                  <a:pt x="492" y="701"/>
                </a:lnTo>
                <a:lnTo>
                  <a:pt x="492" y="713"/>
                </a:lnTo>
                <a:lnTo>
                  <a:pt x="492" y="725"/>
                </a:lnTo>
                <a:lnTo>
                  <a:pt x="492" y="733"/>
                </a:lnTo>
                <a:lnTo>
                  <a:pt x="492" y="738"/>
                </a:lnTo>
                <a:lnTo>
                  <a:pt x="492" y="742"/>
                </a:lnTo>
                <a:lnTo>
                  <a:pt x="305" y="712"/>
                </a:lnTo>
                <a:lnTo>
                  <a:pt x="306" y="709"/>
                </a:lnTo>
                <a:lnTo>
                  <a:pt x="301" y="739"/>
                </a:lnTo>
                <a:lnTo>
                  <a:pt x="301" y="733"/>
                </a:lnTo>
                <a:lnTo>
                  <a:pt x="301" y="725"/>
                </a:lnTo>
                <a:lnTo>
                  <a:pt x="301" y="722"/>
                </a:lnTo>
                <a:lnTo>
                  <a:pt x="465" y="790"/>
                </a:lnTo>
                <a:lnTo>
                  <a:pt x="464" y="791"/>
                </a:lnTo>
                <a:lnTo>
                  <a:pt x="492" y="723"/>
                </a:lnTo>
                <a:lnTo>
                  <a:pt x="492" y="730"/>
                </a:lnTo>
                <a:lnTo>
                  <a:pt x="492" y="751"/>
                </a:lnTo>
                <a:lnTo>
                  <a:pt x="491" y="753"/>
                </a:lnTo>
                <a:lnTo>
                  <a:pt x="491" y="761"/>
                </a:lnTo>
                <a:lnTo>
                  <a:pt x="395" y="665"/>
                </a:lnTo>
                <a:lnTo>
                  <a:pt x="398" y="665"/>
                </a:lnTo>
                <a:lnTo>
                  <a:pt x="302" y="761"/>
                </a:lnTo>
                <a:lnTo>
                  <a:pt x="302" y="755"/>
                </a:lnTo>
                <a:lnTo>
                  <a:pt x="307" y="786"/>
                </a:lnTo>
                <a:lnTo>
                  <a:pt x="306" y="783"/>
                </a:lnTo>
                <a:lnTo>
                  <a:pt x="493" y="741"/>
                </a:lnTo>
                <a:lnTo>
                  <a:pt x="494" y="760"/>
                </a:lnTo>
                <a:lnTo>
                  <a:pt x="494" y="771"/>
                </a:lnTo>
                <a:lnTo>
                  <a:pt x="494" y="780"/>
                </a:lnTo>
                <a:lnTo>
                  <a:pt x="302" y="780"/>
                </a:lnTo>
                <a:lnTo>
                  <a:pt x="302" y="776"/>
                </a:lnTo>
                <a:lnTo>
                  <a:pt x="304" y="795"/>
                </a:lnTo>
                <a:lnTo>
                  <a:pt x="303" y="790"/>
                </a:lnTo>
                <a:lnTo>
                  <a:pt x="397" y="867"/>
                </a:lnTo>
                <a:lnTo>
                  <a:pt x="396" y="867"/>
                </a:lnTo>
                <a:lnTo>
                  <a:pt x="492" y="781"/>
                </a:lnTo>
                <a:lnTo>
                  <a:pt x="491" y="792"/>
                </a:lnTo>
                <a:lnTo>
                  <a:pt x="490" y="801"/>
                </a:lnTo>
                <a:lnTo>
                  <a:pt x="300" y="772"/>
                </a:lnTo>
                <a:lnTo>
                  <a:pt x="301" y="767"/>
                </a:lnTo>
                <a:lnTo>
                  <a:pt x="302" y="762"/>
                </a:lnTo>
                <a:lnTo>
                  <a:pt x="490" y="804"/>
                </a:lnTo>
                <a:lnTo>
                  <a:pt x="490" y="800"/>
                </a:lnTo>
                <a:lnTo>
                  <a:pt x="489" y="806"/>
                </a:lnTo>
                <a:lnTo>
                  <a:pt x="490" y="790"/>
                </a:lnTo>
                <a:lnTo>
                  <a:pt x="490" y="799"/>
                </a:lnTo>
                <a:lnTo>
                  <a:pt x="490" y="805"/>
                </a:lnTo>
                <a:lnTo>
                  <a:pt x="490" y="809"/>
                </a:lnTo>
                <a:lnTo>
                  <a:pt x="301" y="786"/>
                </a:lnTo>
                <a:lnTo>
                  <a:pt x="302" y="782"/>
                </a:lnTo>
                <a:lnTo>
                  <a:pt x="299" y="805"/>
                </a:lnTo>
                <a:lnTo>
                  <a:pt x="299" y="799"/>
                </a:lnTo>
                <a:lnTo>
                  <a:pt x="395" y="895"/>
                </a:lnTo>
                <a:lnTo>
                  <a:pt x="394" y="895"/>
                </a:lnTo>
                <a:lnTo>
                  <a:pt x="490" y="812"/>
                </a:lnTo>
                <a:lnTo>
                  <a:pt x="488" y="821"/>
                </a:lnTo>
                <a:lnTo>
                  <a:pt x="487" y="835"/>
                </a:lnTo>
                <a:lnTo>
                  <a:pt x="391" y="732"/>
                </a:lnTo>
                <a:lnTo>
                  <a:pt x="392" y="732"/>
                </a:lnTo>
                <a:lnTo>
                  <a:pt x="297" y="838"/>
                </a:lnTo>
                <a:lnTo>
                  <a:pt x="296" y="829"/>
                </a:lnTo>
                <a:lnTo>
                  <a:pt x="295" y="820"/>
                </a:lnTo>
                <a:lnTo>
                  <a:pt x="482" y="840"/>
                </a:lnTo>
                <a:lnTo>
                  <a:pt x="481" y="843"/>
                </a:lnTo>
                <a:lnTo>
                  <a:pt x="484" y="828"/>
                </a:lnTo>
                <a:lnTo>
                  <a:pt x="483" y="834"/>
                </a:lnTo>
                <a:cubicBezTo>
                  <a:pt x="475" y="881"/>
                  <a:pt x="435" y="914"/>
                  <a:pt x="388" y="914"/>
                </a:cubicBezTo>
                <a:lnTo>
                  <a:pt x="384" y="914"/>
                </a:lnTo>
                <a:lnTo>
                  <a:pt x="480" y="809"/>
                </a:lnTo>
                <a:lnTo>
                  <a:pt x="481" y="828"/>
                </a:lnTo>
                <a:lnTo>
                  <a:pt x="481" y="837"/>
                </a:lnTo>
                <a:cubicBezTo>
                  <a:pt x="481" y="885"/>
                  <a:pt x="447" y="925"/>
                  <a:pt x="401" y="932"/>
                </a:cubicBezTo>
                <a:cubicBezTo>
                  <a:pt x="354" y="940"/>
                  <a:pt x="309" y="912"/>
                  <a:pt x="294" y="868"/>
                </a:cubicBezTo>
                <a:lnTo>
                  <a:pt x="293" y="865"/>
                </a:lnTo>
                <a:cubicBezTo>
                  <a:pt x="292" y="860"/>
                  <a:pt x="291" y="855"/>
                  <a:pt x="290" y="850"/>
                </a:cubicBezTo>
                <a:lnTo>
                  <a:pt x="289" y="844"/>
                </a:lnTo>
                <a:lnTo>
                  <a:pt x="383" y="924"/>
                </a:lnTo>
                <a:lnTo>
                  <a:pt x="381" y="924"/>
                </a:lnTo>
                <a:lnTo>
                  <a:pt x="381" y="732"/>
                </a:lnTo>
                <a:lnTo>
                  <a:pt x="385" y="732"/>
                </a:lnTo>
                <a:cubicBezTo>
                  <a:pt x="438" y="732"/>
                  <a:pt x="481" y="775"/>
                  <a:pt x="481" y="828"/>
                </a:cubicBezTo>
                <a:lnTo>
                  <a:pt x="481" y="849"/>
                </a:lnTo>
                <a:lnTo>
                  <a:pt x="480" y="863"/>
                </a:lnTo>
                <a:cubicBezTo>
                  <a:pt x="477" y="914"/>
                  <a:pt x="435" y="952"/>
                  <a:pt x="384" y="952"/>
                </a:cubicBezTo>
                <a:lnTo>
                  <a:pt x="383" y="952"/>
                </a:lnTo>
                <a:lnTo>
                  <a:pt x="479" y="856"/>
                </a:lnTo>
                <a:lnTo>
                  <a:pt x="479" y="862"/>
                </a:lnTo>
                <a:lnTo>
                  <a:pt x="479" y="866"/>
                </a:lnTo>
                <a:lnTo>
                  <a:pt x="287" y="866"/>
                </a:lnTo>
                <a:lnTo>
                  <a:pt x="287" y="861"/>
                </a:lnTo>
                <a:lnTo>
                  <a:pt x="289" y="880"/>
                </a:lnTo>
                <a:lnTo>
                  <a:pt x="288" y="875"/>
                </a:lnTo>
                <a:lnTo>
                  <a:pt x="478" y="856"/>
                </a:lnTo>
                <a:lnTo>
                  <a:pt x="478" y="860"/>
                </a:lnTo>
                <a:cubicBezTo>
                  <a:pt x="478" y="866"/>
                  <a:pt x="478" y="871"/>
                  <a:pt x="477" y="876"/>
                </a:cubicBezTo>
                <a:lnTo>
                  <a:pt x="476" y="882"/>
                </a:lnTo>
                <a:cubicBezTo>
                  <a:pt x="468" y="929"/>
                  <a:pt x="428" y="962"/>
                  <a:pt x="381" y="962"/>
                </a:cubicBezTo>
                <a:lnTo>
                  <a:pt x="380" y="962"/>
                </a:lnTo>
                <a:lnTo>
                  <a:pt x="380" y="770"/>
                </a:lnTo>
                <a:lnTo>
                  <a:pt x="381" y="770"/>
                </a:lnTo>
                <a:lnTo>
                  <a:pt x="285" y="866"/>
                </a:lnTo>
                <a:lnTo>
                  <a:pt x="285" y="860"/>
                </a:lnTo>
                <a:lnTo>
                  <a:pt x="288" y="884"/>
                </a:lnTo>
                <a:lnTo>
                  <a:pt x="287" y="880"/>
                </a:lnTo>
                <a:lnTo>
                  <a:pt x="472" y="887"/>
                </a:lnTo>
                <a:lnTo>
                  <a:pt x="471" y="890"/>
                </a:lnTo>
                <a:lnTo>
                  <a:pt x="475" y="873"/>
                </a:lnTo>
                <a:lnTo>
                  <a:pt x="474" y="880"/>
                </a:lnTo>
                <a:lnTo>
                  <a:pt x="474" y="860"/>
                </a:lnTo>
                <a:lnTo>
                  <a:pt x="475" y="881"/>
                </a:lnTo>
                <a:lnTo>
                  <a:pt x="475" y="894"/>
                </a:lnTo>
                <a:cubicBezTo>
                  <a:pt x="475" y="939"/>
                  <a:pt x="445" y="978"/>
                  <a:pt x="402" y="988"/>
                </a:cubicBezTo>
                <a:cubicBezTo>
                  <a:pt x="358" y="998"/>
                  <a:pt x="314" y="977"/>
                  <a:pt x="294" y="937"/>
                </a:cubicBezTo>
                <a:lnTo>
                  <a:pt x="293" y="935"/>
                </a:lnTo>
                <a:cubicBezTo>
                  <a:pt x="288" y="926"/>
                  <a:pt x="285" y="916"/>
                  <a:pt x="283" y="906"/>
                </a:cubicBezTo>
                <a:lnTo>
                  <a:pt x="282" y="899"/>
                </a:lnTo>
                <a:lnTo>
                  <a:pt x="286" y="916"/>
                </a:lnTo>
                <a:lnTo>
                  <a:pt x="282" y="903"/>
                </a:lnTo>
                <a:lnTo>
                  <a:pt x="281" y="899"/>
                </a:lnTo>
                <a:lnTo>
                  <a:pt x="470" y="875"/>
                </a:lnTo>
                <a:lnTo>
                  <a:pt x="470" y="879"/>
                </a:lnTo>
                <a:lnTo>
                  <a:pt x="470" y="885"/>
                </a:lnTo>
                <a:lnTo>
                  <a:pt x="470" y="891"/>
                </a:lnTo>
                <a:lnTo>
                  <a:pt x="470" y="894"/>
                </a:lnTo>
                <a:cubicBezTo>
                  <a:pt x="470" y="939"/>
                  <a:pt x="440" y="978"/>
                  <a:pt x="397" y="988"/>
                </a:cubicBezTo>
                <a:cubicBezTo>
                  <a:pt x="353" y="998"/>
                  <a:pt x="309" y="977"/>
                  <a:pt x="289" y="937"/>
                </a:cubicBezTo>
                <a:lnTo>
                  <a:pt x="287" y="933"/>
                </a:lnTo>
                <a:cubicBezTo>
                  <a:pt x="283" y="926"/>
                  <a:pt x="280" y="918"/>
                  <a:pt x="278" y="909"/>
                </a:cubicBezTo>
                <a:lnTo>
                  <a:pt x="277" y="904"/>
                </a:lnTo>
                <a:lnTo>
                  <a:pt x="467" y="885"/>
                </a:lnTo>
                <a:lnTo>
                  <a:pt x="467" y="889"/>
                </a:lnTo>
                <a:lnTo>
                  <a:pt x="467" y="894"/>
                </a:lnTo>
                <a:lnTo>
                  <a:pt x="275" y="894"/>
                </a:lnTo>
                <a:lnTo>
                  <a:pt x="275" y="888"/>
                </a:lnTo>
                <a:lnTo>
                  <a:pt x="280" y="919"/>
                </a:lnTo>
                <a:lnTo>
                  <a:pt x="279" y="916"/>
                </a:lnTo>
                <a:lnTo>
                  <a:pt x="464" y="906"/>
                </a:lnTo>
                <a:lnTo>
                  <a:pt x="460" y="922"/>
                </a:lnTo>
                <a:lnTo>
                  <a:pt x="457" y="932"/>
                </a:lnTo>
                <a:lnTo>
                  <a:pt x="365" y="808"/>
                </a:lnTo>
                <a:lnTo>
                  <a:pt x="367" y="808"/>
                </a:lnTo>
                <a:cubicBezTo>
                  <a:pt x="420" y="808"/>
                  <a:pt x="463" y="851"/>
                  <a:pt x="463" y="904"/>
                </a:cubicBezTo>
                <a:lnTo>
                  <a:pt x="463" y="915"/>
                </a:lnTo>
                <a:lnTo>
                  <a:pt x="463" y="923"/>
                </a:lnTo>
                <a:lnTo>
                  <a:pt x="271" y="923"/>
                </a:lnTo>
                <a:lnTo>
                  <a:pt x="271" y="920"/>
                </a:lnTo>
                <a:lnTo>
                  <a:pt x="271" y="914"/>
                </a:lnTo>
                <a:lnTo>
                  <a:pt x="271" y="907"/>
                </a:lnTo>
                <a:lnTo>
                  <a:pt x="271" y="904"/>
                </a:lnTo>
                <a:lnTo>
                  <a:pt x="463" y="904"/>
                </a:lnTo>
                <a:lnTo>
                  <a:pt x="463" y="907"/>
                </a:lnTo>
                <a:cubicBezTo>
                  <a:pt x="463" y="913"/>
                  <a:pt x="463" y="918"/>
                  <a:pt x="462" y="923"/>
                </a:cubicBezTo>
                <a:lnTo>
                  <a:pt x="462" y="923"/>
                </a:lnTo>
                <a:lnTo>
                  <a:pt x="461" y="933"/>
                </a:lnTo>
                <a:cubicBezTo>
                  <a:pt x="456" y="984"/>
                  <a:pt x="412" y="1022"/>
                  <a:pt x="361" y="1019"/>
                </a:cubicBezTo>
                <a:cubicBezTo>
                  <a:pt x="310" y="1017"/>
                  <a:pt x="269" y="975"/>
                  <a:pt x="269" y="923"/>
                </a:cubicBezTo>
                <a:lnTo>
                  <a:pt x="269" y="918"/>
                </a:lnTo>
                <a:lnTo>
                  <a:pt x="269" y="913"/>
                </a:lnTo>
                <a:lnTo>
                  <a:pt x="460" y="932"/>
                </a:lnTo>
                <a:lnTo>
                  <a:pt x="459" y="937"/>
                </a:lnTo>
                <a:cubicBezTo>
                  <a:pt x="457" y="943"/>
                  <a:pt x="456" y="949"/>
                  <a:pt x="454" y="954"/>
                </a:cubicBezTo>
                <a:lnTo>
                  <a:pt x="452" y="959"/>
                </a:lnTo>
                <a:cubicBezTo>
                  <a:pt x="435" y="1002"/>
                  <a:pt x="390" y="1026"/>
                  <a:pt x="344" y="1018"/>
                </a:cubicBezTo>
                <a:cubicBezTo>
                  <a:pt x="299" y="1009"/>
                  <a:pt x="266" y="969"/>
                  <a:pt x="266" y="923"/>
                </a:cubicBezTo>
                <a:lnTo>
                  <a:pt x="266" y="919"/>
                </a:lnTo>
                <a:cubicBezTo>
                  <a:pt x="266" y="915"/>
                  <a:pt x="267" y="910"/>
                  <a:pt x="267" y="906"/>
                </a:cubicBezTo>
                <a:lnTo>
                  <a:pt x="268" y="899"/>
                </a:lnTo>
                <a:lnTo>
                  <a:pt x="267" y="912"/>
                </a:lnTo>
                <a:lnTo>
                  <a:pt x="267" y="905"/>
                </a:lnTo>
                <a:lnTo>
                  <a:pt x="267" y="904"/>
                </a:lnTo>
                <a:cubicBezTo>
                  <a:pt x="267" y="854"/>
                  <a:pt x="306" y="812"/>
                  <a:pt x="357" y="809"/>
                </a:cubicBezTo>
                <a:cubicBezTo>
                  <a:pt x="407" y="805"/>
                  <a:pt x="451" y="841"/>
                  <a:pt x="459" y="891"/>
                </a:cubicBezTo>
                <a:lnTo>
                  <a:pt x="460" y="898"/>
                </a:lnTo>
                <a:cubicBezTo>
                  <a:pt x="460" y="902"/>
                  <a:pt x="460" y="907"/>
                  <a:pt x="460" y="911"/>
                </a:cubicBezTo>
                <a:lnTo>
                  <a:pt x="460" y="915"/>
                </a:lnTo>
                <a:lnTo>
                  <a:pt x="461" y="935"/>
                </a:lnTo>
                <a:lnTo>
                  <a:pt x="461" y="942"/>
                </a:lnTo>
                <a:lnTo>
                  <a:pt x="269" y="942"/>
                </a:lnTo>
                <a:lnTo>
                  <a:pt x="269" y="940"/>
                </a:lnTo>
                <a:lnTo>
                  <a:pt x="271" y="956"/>
                </a:lnTo>
                <a:lnTo>
                  <a:pt x="269" y="946"/>
                </a:lnTo>
                <a:lnTo>
                  <a:pt x="267" y="926"/>
                </a:lnTo>
                <a:lnTo>
                  <a:pt x="267" y="923"/>
                </a:lnTo>
                <a:lnTo>
                  <a:pt x="459" y="923"/>
                </a:lnTo>
                <a:lnTo>
                  <a:pt x="459" y="926"/>
                </a:lnTo>
                <a:lnTo>
                  <a:pt x="458" y="911"/>
                </a:lnTo>
                <a:lnTo>
                  <a:pt x="459" y="917"/>
                </a:lnTo>
                <a:cubicBezTo>
                  <a:pt x="460" y="922"/>
                  <a:pt x="460" y="927"/>
                  <a:pt x="460" y="932"/>
                </a:cubicBezTo>
                <a:lnTo>
                  <a:pt x="460" y="942"/>
                </a:lnTo>
                <a:lnTo>
                  <a:pt x="271" y="919"/>
                </a:lnTo>
                <a:lnTo>
                  <a:pt x="272" y="915"/>
                </a:lnTo>
                <a:lnTo>
                  <a:pt x="271" y="954"/>
                </a:lnTo>
                <a:lnTo>
                  <a:pt x="270" y="948"/>
                </a:lnTo>
                <a:lnTo>
                  <a:pt x="364" y="1028"/>
                </a:lnTo>
                <a:lnTo>
                  <a:pt x="363" y="1028"/>
                </a:lnTo>
                <a:lnTo>
                  <a:pt x="459" y="923"/>
                </a:lnTo>
                <a:lnTo>
                  <a:pt x="460" y="942"/>
                </a:lnTo>
                <a:lnTo>
                  <a:pt x="460" y="947"/>
                </a:lnTo>
                <a:cubicBezTo>
                  <a:pt x="460" y="955"/>
                  <a:pt x="460" y="963"/>
                  <a:pt x="458" y="971"/>
                </a:cubicBezTo>
                <a:lnTo>
                  <a:pt x="457" y="975"/>
                </a:lnTo>
                <a:cubicBezTo>
                  <a:pt x="445" y="1022"/>
                  <a:pt x="400" y="1053"/>
                  <a:pt x="352" y="1047"/>
                </a:cubicBezTo>
                <a:cubicBezTo>
                  <a:pt x="304" y="1041"/>
                  <a:pt x="267" y="1000"/>
                  <a:pt x="267" y="951"/>
                </a:cubicBezTo>
                <a:lnTo>
                  <a:pt x="267" y="945"/>
                </a:lnTo>
                <a:lnTo>
                  <a:pt x="267" y="942"/>
                </a:lnTo>
                <a:lnTo>
                  <a:pt x="459" y="953"/>
                </a:lnTo>
                <a:lnTo>
                  <a:pt x="458" y="961"/>
                </a:lnTo>
                <a:lnTo>
                  <a:pt x="457" y="971"/>
                </a:lnTo>
                <a:lnTo>
                  <a:pt x="361" y="865"/>
                </a:lnTo>
                <a:lnTo>
                  <a:pt x="366" y="865"/>
                </a:lnTo>
                <a:lnTo>
                  <a:pt x="366" y="1057"/>
                </a:lnTo>
                <a:lnTo>
                  <a:pt x="362" y="1057"/>
                </a:lnTo>
                <a:lnTo>
                  <a:pt x="362" y="865"/>
                </a:lnTo>
                <a:lnTo>
                  <a:pt x="365" y="865"/>
                </a:lnTo>
                <a:cubicBezTo>
                  <a:pt x="418" y="865"/>
                  <a:pt x="461" y="908"/>
                  <a:pt x="461" y="961"/>
                </a:cubicBezTo>
                <a:lnTo>
                  <a:pt x="461" y="971"/>
                </a:lnTo>
                <a:lnTo>
                  <a:pt x="461" y="980"/>
                </a:lnTo>
                <a:cubicBezTo>
                  <a:pt x="461" y="1029"/>
                  <a:pt x="425" y="1070"/>
                  <a:pt x="377" y="1076"/>
                </a:cubicBezTo>
                <a:cubicBezTo>
                  <a:pt x="329" y="1082"/>
                  <a:pt x="284" y="1051"/>
                  <a:pt x="272" y="1004"/>
                </a:cubicBezTo>
                <a:lnTo>
                  <a:pt x="270" y="992"/>
                </a:lnTo>
                <a:lnTo>
                  <a:pt x="269" y="986"/>
                </a:lnTo>
                <a:cubicBezTo>
                  <a:pt x="260" y="935"/>
                  <a:pt x="293" y="887"/>
                  <a:pt x="344" y="876"/>
                </a:cubicBezTo>
                <a:cubicBezTo>
                  <a:pt x="394" y="866"/>
                  <a:pt x="444" y="897"/>
                  <a:pt x="457" y="947"/>
                </a:cubicBezTo>
                <a:lnTo>
                  <a:pt x="458" y="951"/>
                </a:lnTo>
                <a:cubicBezTo>
                  <a:pt x="460" y="959"/>
                  <a:pt x="460" y="967"/>
                  <a:pt x="460" y="974"/>
                </a:cubicBezTo>
                <a:lnTo>
                  <a:pt x="460" y="980"/>
                </a:lnTo>
                <a:lnTo>
                  <a:pt x="460" y="989"/>
                </a:lnTo>
                <a:cubicBezTo>
                  <a:pt x="460" y="1042"/>
                  <a:pt x="417" y="1085"/>
                  <a:pt x="364" y="1085"/>
                </a:cubicBezTo>
                <a:lnTo>
                  <a:pt x="363" y="1085"/>
                </a:lnTo>
                <a:lnTo>
                  <a:pt x="459" y="989"/>
                </a:lnTo>
                <a:lnTo>
                  <a:pt x="459" y="995"/>
                </a:lnTo>
                <a:lnTo>
                  <a:pt x="459" y="999"/>
                </a:lnTo>
                <a:lnTo>
                  <a:pt x="269" y="981"/>
                </a:lnTo>
                <a:lnTo>
                  <a:pt x="270" y="976"/>
                </a:lnTo>
                <a:lnTo>
                  <a:pt x="271" y="971"/>
                </a:lnTo>
                <a:cubicBezTo>
                  <a:pt x="281" y="922"/>
                  <a:pt x="326" y="889"/>
                  <a:pt x="375" y="894"/>
                </a:cubicBezTo>
                <a:cubicBezTo>
                  <a:pt x="424" y="899"/>
                  <a:pt x="461" y="940"/>
                  <a:pt x="461" y="989"/>
                </a:cubicBezTo>
                <a:lnTo>
                  <a:pt x="461" y="1010"/>
                </a:lnTo>
                <a:lnTo>
                  <a:pt x="460" y="1019"/>
                </a:lnTo>
                <a:cubicBezTo>
                  <a:pt x="454" y="1070"/>
                  <a:pt x="410" y="1107"/>
                  <a:pt x="359" y="1104"/>
                </a:cubicBezTo>
                <a:cubicBezTo>
                  <a:pt x="308" y="1102"/>
                  <a:pt x="268" y="1059"/>
                  <a:pt x="268" y="1008"/>
                </a:cubicBezTo>
                <a:lnTo>
                  <a:pt x="268" y="1004"/>
                </a:lnTo>
                <a:lnTo>
                  <a:pt x="268" y="999"/>
                </a:lnTo>
                <a:lnTo>
                  <a:pt x="444" y="1053"/>
                </a:lnTo>
                <a:lnTo>
                  <a:pt x="442" y="1056"/>
                </a:lnTo>
                <a:lnTo>
                  <a:pt x="454" y="1033"/>
                </a:lnTo>
                <a:lnTo>
                  <a:pt x="453" y="1035"/>
                </a:lnTo>
                <a:lnTo>
                  <a:pt x="451" y="1042"/>
                </a:lnTo>
                <a:cubicBezTo>
                  <a:pt x="448" y="1051"/>
                  <a:pt x="444" y="1060"/>
                  <a:pt x="438" y="1069"/>
                </a:cubicBezTo>
                <a:lnTo>
                  <a:pt x="436" y="1072"/>
                </a:lnTo>
                <a:cubicBezTo>
                  <a:pt x="415" y="1103"/>
                  <a:pt x="378" y="1120"/>
                  <a:pt x="340" y="1113"/>
                </a:cubicBezTo>
                <a:cubicBezTo>
                  <a:pt x="303" y="1107"/>
                  <a:pt x="273" y="1079"/>
                  <a:pt x="263" y="1042"/>
                </a:cubicBezTo>
                <a:lnTo>
                  <a:pt x="260" y="1028"/>
                </a:lnTo>
                <a:lnTo>
                  <a:pt x="260" y="1023"/>
                </a:lnTo>
                <a:lnTo>
                  <a:pt x="259" y="1017"/>
                </a:lnTo>
                <a:lnTo>
                  <a:pt x="268" y="1044"/>
                </a:lnTo>
                <a:lnTo>
                  <a:pt x="267" y="1042"/>
                </a:lnTo>
                <a:lnTo>
                  <a:pt x="447" y="1018"/>
                </a:lnTo>
                <a:lnTo>
                  <a:pt x="446" y="1023"/>
                </a:lnTo>
                <a:lnTo>
                  <a:pt x="447" y="1004"/>
                </a:lnTo>
                <a:lnTo>
                  <a:pt x="447" y="1013"/>
                </a:lnTo>
                <a:lnTo>
                  <a:pt x="447" y="1022"/>
                </a:lnTo>
                <a:cubicBezTo>
                  <a:pt x="447" y="1029"/>
                  <a:pt x="447" y="1035"/>
                  <a:pt x="446" y="1041"/>
                </a:cubicBezTo>
                <a:lnTo>
                  <a:pt x="445" y="1046"/>
                </a:lnTo>
                <a:cubicBezTo>
                  <a:pt x="437" y="1087"/>
                  <a:pt x="404" y="1117"/>
                  <a:pt x="363" y="1123"/>
                </a:cubicBezTo>
                <a:cubicBezTo>
                  <a:pt x="323" y="1128"/>
                  <a:pt x="283" y="1107"/>
                  <a:pt x="265" y="1070"/>
                </a:cubicBezTo>
                <a:lnTo>
                  <a:pt x="264" y="1068"/>
                </a:lnTo>
                <a:cubicBezTo>
                  <a:pt x="257" y="1055"/>
                  <a:pt x="253" y="1040"/>
                  <a:pt x="253" y="1025"/>
                </a:cubicBezTo>
                <a:lnTo>
                  <a:pt x="253" y="1019"/>
                </a:lnTo>
                <a:lnTo>
                  <a:pt x="254" y="1033"/>
                </a:lnTo>
                <a:lnTo>
                  <a:pt x="255" y="1036"/>
                </a:lnTo>
                <a:lnTo>
                  <a:pt x="254" y="1032"/>
                </a:lnTo>
                <a:lnTo>
                  <a:pt x="439" y="1039"/>
                </a:lnTo>
                <a:lnTo>
                  <a:pt x="438" y="1042"/>
                </a:lnTo>
                <a:lnTo>
                  <a:pt x="442" y="1011"/>
                </a:lnTo>
                <a:lnTo>
                  <a:pt x="442" y="1010"/>
                </a:lnTo>
                <a:lnTo>
                  <a:pt x="443" y="1029"/>
                </a:lnTo>
                <a:lnTo>
                  <a:pt x="443" y="1037"/>
                </a:lnTo>
                <a:cubicBezTo>
                  <a:pt x="443" y="1076"/>
                  <a:pt x="420" y="1111"/>
                  <a:pt x="384" y="1126"/>
                </a:cubicBezTo>
                <a:cubicBezTo>
                  <a:pt x="348" y="1141"/>
                  <a:pt x="307" y="1133"/>
                  <a:pt x="280" y="1105"/>
                </a:cubicBezTo>
                <a:lnTo>
                  <a:pt x="279" y="1104"/>
                </a:lnTo>
                <a:cubicBezTo>
                  <a:pt x="266" y="1092"/>
                  <a:pt x="258" y="1077"/>
                  <a:pt x="253" y="1060"/>
                </a:cubicBezTo>
                <a:lnTo>
                  <a:pt x="252" y="1056"/>
                </a:lnTo>
                <a:lnTo>
                  <a:pt x="251" y="1052"/>
                </a:lnTo>
                <a:cubicBezTo>
                  <a:pt x="249" y="1044"/>
                  <a:pt x="248" y="1036"/>
                  <a:pt x="248" y="1028"/>
                </a:cubicBezTo>
                <a:lnTo>
                  <a:pt x="248" y="1027"/>
                </a:lnTo>
                <a:lnTo>
                  <a:pt x="440" y="1027"/>
                </a:lnTo>
                <a:lnTo>
                  <a:pt x="440" y="1033"/>
                </a:lnTo>
                <a:lnTo>
                  <a:pt x="438" y="1013"/>
                </a:lnTo>
                <a:lnTo>
                  <a:pt x="442" y="1032"/>
                </a:lnTo>
                <a:lnTo>
                  <a:pt x="443" y="1051"/>
                </a:lnTo>
                <a:lnTo>
                  <a:pt x="443" y="1056"/>
                </a:lnTo>
                <a:cubicBezTo>
                  <a:pt x="443" y="1101"/>
                  <a:pt x="413" y="1140"/>
                  <a:pt x="370" y="1150"/>
                </a:cubicBezTo>
                <a:cubicBezTo>
                  <a:pt x="326" y="1160"/>
                  <a:pt x="282" y="1139"/>
                  <a:pt x="262" y="1099"/>
                </a:cubicBezTo>
                <a:lnTo>
                  <a:pt x="261" y="1097"/>
                </a:lnTo>
                <a:cubicBezTo>
                  <a:pt x="257" y="1091"/>
                  <a:pt x="255" y="1085"/>
                  <a:pt x="253" y="1078"/>
                </a:cubicBezTo>
                <a:lnTo>
                  <a:pt x="251" y="1070"/>
                </a:lnTo>
                <a:cubicBezTo>
                  <a:pt x="249" y="1059"/>
                  <a:pt x="248" y="1048"/>
                  <a:pt x="249" y="1037"/>
                </a:cubicBezTo>
                <a:lnTo>
                  <a:pt x="249" y="1036"/>
                </a:lnTo>
                <a:lnTo>
                  <a:pt x="249" y="1027"/>
                </a:lnTo>
                <a:lnTo>
                  <a:pt x="439" y="1051"/>
                </a:lnTo>
                <a:lnTo>
                  <a:pt x="438" y="1055"/>
                </a:lnTo>
                <a:lnTo>
                  <a:pt x="440" y="1031"/>
                </a:lnTo>
                <a:lnTo>
                  <a:pt x="440" y="1037"/>
                </a:lnTo>
                <a:lnTo>
                  <a:pt x="326" y="943"/>
                </a:lnTo>
                <a:lnTo>
                  <a:pt x="331" y="942"/>
                </a:lnTo>
                <a:cubicBezTo>
                  <a:pt x="345" y="940"/>
                  <a:pt x="359" y="940"/>
                  <a:pt x="373" y="943"/>
                </a:cubicBezTo>
                <a:lnTo>
                  <a:pt x="377" y="944"/>
                </a:lnTo>
                <a:cubicBezTo>
                  <a:pt x="417" y="954"/>
                  <a:pt x="446" y="989"/>
                  <a:pt x="449" y="1031"/>
                </a:cubicBezTo>
                <a:lnTo>
                  <a:pt x="450" y="1045"/>
                </a:lnTo>
                <a:cubicBezTo>
                  <a:pt x="451" y="1049"/>
                  <a:pt x="451" y="1054"/>
                  <a:pt x="450" y="1058"/>
                </a:cubicBezTo>
                <a:lnTo>
                  <a:pt x="449" y="1072"/>
                </a:lnTo>
                <a:lnTo>
                  <a:pt x="353" y="969"/>
                </a:lnTo>
                <a:lnTo>
                  <a:pt x="356" y="969"/>
                </a:lnTo>
                <a:lnTo>
                  <a:pt x="356" y="1161"/>
                </a:lnTo>
                <a:lnTo>
                  <a:pt x="354" y="1161"/>
                </a:lnTo>
                <a:cubicBezTo>
                  <a:pt x="301" y="1161"/>
                  <a:pt x="258" y="1118"/>
                  <a:pt x="258" y="1065"/>
                </a:cubicBezTo>
                <a:lnTo>
                  <a:pt x="258" y="1060"/>
                </a:lnTo>
                <a:lnTo>
                  <a:pt x="258" y="1056"/>
                </a:lnTo>
                <a:lnTo>
                  <a:pt x="412" y="1133"/>
                </a:lnTo>
                <a:lnTo>
                  <a:pt x="408" y="1136"/>
                </a:lnTo>
                <a:lnTo>
                  <a:pt x="430" y="1113"/>
                </a:lnTo>
                <a:lnTo>
                  <a:pt x="426" y="1119"/>
                </a:lnTo>
                <a:lnTo>
                  <a:pt x="441" y="1083"/>
                </a:lnTo>
                <a:lnTo>
                  <a:pt x="439" y="1094"/>
                </a:lnTo>
                <a:lnTo>
                  <a:pt x="440" y="1076"/>
                </a:lnTo>
                <a:lnTo>
                  <a:pt x="440" y="1085"/>
                </a:lnTo>
                <a:lnTo>
                  <a:pt x="250" y="1067"/>
                </a:lnTo>
                <a:lnTo>
                  <a:pt x="251" y="1062"/>
                </a:lnTo>
                <a:lnTo>
                  <a:pt x="249" y="1080"/>
                </a:lnTo>
                <a:lnTo>
                  <a:pt x="249" y="1075"/>
                </a:lnTo>
                <a:lnTo>
                  <a:pt x="441" y="1075"/>
                </a:lnTo>
                <a:lnTo>
                  <a:pt x="441" y="1079"/>
                </a:lnTo>
                <a:cubicBezTo>
                  <a:pt x="441" y="1085"/>
                  <a:pt x="441" y="1090"/>
                  <a:pt x="440" y="1095"/>
                </a:cubicBezTo>
                <a:lnTo>
                  <a:pt x="439" y="1101"/>
                </a:lnTo>
                <a:lnTo>
                  <a:pt x="440" y="1075"/>
                </a:lnTo>
                <a:lnTo>
                  <a:pt x="441" y="1084"/>
                </a:lnTo>
                <a:lnTo>
                  <a:pt x="345" y="998"/>
                </a:lnTo>
                <a:lnTo>
                  <a:pt x="346" y="998"/>
                </a:lnTo>
                <a:cubicBezTo>
                  <a:pt x="375" y="998"/>
                  <a:pt x="402" y="1011"/>
                  <a:pt x="421" y="1034"/>
                </a:cubicBezTo>
                <a:cubicBezTo>
                  <a:pt x="439" y="1056"/>
                  <a:pt x="446" y="1085"/>
                  <a:pt x="441" y="1113"/>
                </a:cubicBezTo>
                <a:lnTo>
                  <a:pt x="439" y="1123"/>
                </a:lnTo>
                <a:lnTo>
                  <a:pt x="344" y="1008"/>
                </a:lnTo>
                <a:lnTo>
                  <a:pt x="346" y="1008"/>
                </a:lnTo>
                <a:lnTo>
                  <a:pt x="250" y="1104"/>
                </a:lnTo>
                <a:lnTo>
                  <a:pt x="250" y="1094"/>
                </a:lnTo>
                <a:lnTo>
                  <a:pt x="346" y="1190"/>
                </a:lnTo>
                <a:lnTo>
                  <a:pt x="345" y="1190"/>
                </a:lnTo>
                <a:lnTo>
                  <a:pt x="441" y="1104"/>
                </a:lnTo>
                <a:lnTo>
                  <a:pt x="440" y="1114"/>
                </a:lnTo>
                <a:cubicBezTo>
                  <a:pt x="435" y="1163"/>
                  <a:pt x="394" y="1200"/>
                  <a:pt x="344" y="1200"/>
                </a:cubicBezTo>
                <a:lnTo>
                  <a:pt x="343" y="1200"/>
                </a:lnTo>
                <a:lnTo>
                  <a:pt x="341" y="1200"/>
                </a:lnTo>
                <a:lnTo>
                  <a:pt x="437" y="1104"/>
                </a:lnTo>
                <a:lnTo>
                  <a:pt x="437" y="1114"/>
                </a:lnTo>
                <a:lnTo>
                  <a:pt x="437" y="1123"/>
                </a:lnTo>
                <a:lnTo>
                  <a:pt x="245" y="1123"/>
                </a:lnTo>
                <a:lnTo>
                  <a:pt x="245" y="1118"/>
                </a:lnTo>
                <a:lnTo>
                  <a:pt x="245" y="1113"/>
                </a:lnTo>
                <a:cubicBezTo>
                  <a:pt x="245" y="1063"/>
                  <a:pt x="285" y="1021"/>
                  <a:pt x="336" y="1018"/>
                </a:cubicBezTo>
                <a:cubicBezTo>
                  <a:pt x="386" y="1015"/>
                  <a:pt x="430" y="1051"/>
                  <a:pt x="437" y="1102"/>
                </a:cubicBezTo>
                <a:lnTo>
                  <a:pt x="438" y="1113"/>
                </a:lnTo>
                <a:lnTo>
                  <a:pt x="439" y="1124"/>
                </a:lnTo>
                <a:cubicBezTo>
                  <a:pt x="440" y="1132"/>
                  <a:pt x="440" y="1139"/>
                  <a:pt x="438" y="1147"/>
                </a:cubicBezTo>
                <a:lnTo>
                  <a:pt x="436" y="1164"/>
                </a:lnTo>
                <a:lnTo>
                  <a:pt x="435" y="1169"/>
                </a:lnTo>
                <a:cubicBezTo>
                  <a:pt x="431" y="1188"/>
                  <a:pt x="422" y="1205"/>
                  <a:pt x="408" y="1218"/>
                </a:cubicBezTo>
                <a:lnTo>
                  <a:pt x="407" y="1219"/>
                </a:lnTo>
                <a:cubicBezTo>
                  <a:pt x="380" y="1247"/>
                  <a:pt x="339" y="1255"/>
                  <a:pt x="303" y="1240"/>
                </a:cubicBezTo>
                <a:cubicBezTo>
                  <a:pt x="267" y="1225"/>
                  <a:pt x="243" y="1190"/>
                  <a:pt x="243" y="1151"/>
                </a:cubicBezTo>
                <a:lnTo>
                  <a:pt x="243" y="1144"/>
                </a:lnTo>
                <a:lnTo>
                  <a:pt x="244" y="1140"/>
                </a:lnTo>
                <a:lnTo>
                  <a:pt x="242" y="1120"/>
                </a:lnTo>
                <a:lnTo>
                  <a:pt x="242" y="1113"/>
                </a:lnTo>
                <a:lnTo>
                  <a:pt x="406" y="1181"/>
                </a:lnTo>
                <a:lnTo>
                  <a:pt x="405" y="1182"/>
                </a:lnTo>
                <a:lnTo>
                  <a:pt x="433" y="1114"/>
                </a:lnTo>
                <a:lnTo>
                  <a:pt x="433" y="1120"/>
                </a:lnTo>
                <a:lnTo>
                  <a:pt x="433" y="1132"/>
                </a:lnTo>
                <a:lnTo>
                  <a:pt x="433" y="1142"/>
                </a:lnTo>
                <a:lnTo>
                  <a:pt x="433" y="1151"/>
                </a:lnTo>
                <a:cubicBezTo>
                  <a:pt x="433" y="1199"/>
                  <a:pt x="399" y="1239"/>
                  <a:pt x="353" y="1246"/>
                </a:cubicBezTo>
                <a:cubicBezTo>
                  <a:pt x="306" y="1254"/>
                  <a:pt x="261" y="1226"/>
                  <a:pt x="246" y="1182"/>
                </a:cubicBezTo>
                <a:lnTo>
                  <a:pt x="245" y="1179"/>
                </a:lnTo>
                <a:lnTo>
                  <a:pt x="243" y="1173"/>
                </a:lnTo>
                <a:cubicBezTo>
                  <a:pt x="240" y="1163"/>
                  <a:pt x="238" y="1153"/>
                  <a:pt x="238" y="1142"/>
                </a:cubicBezTo>
                <a:lnTo>
                  <a:pt x="238" y="1136"/>
                </a:lnTo>
                <a:lnTo>
                  <a:pt x="241" y="1160"/>
                </a:lnTo>
                <a:lnTo>
                  <a:pt x="240" y="1156"/>
                </a:lnTo>
                <a:lnTo>
                  <a:pt x="429" y="1132"/>
                </a:lnTo>
                <a:lnTo>
                  <a:pt x="429" y="1135"/>
                </a:lnTo>
                <a:lnTo>
                  <a:pt x="429" y="1132"/>
                </a:lnTo>
                <a:lnTo>
                  <a:pt x="430" y="1151"/>
                </a:lnTo>
                <a:lnTo>
                  <a:pt x="430" y="1161"/>
                </a:lnTo>
                <a:cubicBezTo>
                  <a:pt x="430" y="1172"/>
                  <a:pt x="429" y="1182"/>
                  <a:pt x="426" y="1192"/>
                </a:cubicBezTo>
                <a:lnTo>
                  <a:pt x="423" y="1201"/>
                </a:lnTo>
                <a:lnTo>
                  <a:pt x="331" y="1074"/>
                </a:lnTo>
                <a:lnTo>
                  <a:pt x="332" y="1074"/>
                </a:lnTo>
                <a:lnTo>
                  <a:pt x="237" y="1181"/>
                </a:lnTo>
                <a:lnTo>
                  <a:pt x="237" y="1177"/>
                </a:lnTo>
                <a:lnTo>
                  <a:pt x="237" y="1179"/>
                </a:lnTo>
                <a:lnTo>
                  <a:pt x="236" y="1175"/>
                </a:lnTo>
                <a:lnTo>
                  <a:pt x="423" y="1128"/>
                </a:lnTo>
                <a:lnTo>
                  <a:pt x="424" y="1132"/>
                </a:lnTo>
                <a:cubicBezTo>
                  <a:pt x="426" y="1140"/>
                  <a:pt x="426" y="1148"/>
                  <a:pt x="426" y="1155"/>
                </a:cubicBezTo>
                <a:lnTo>
                  <a:pt x="426" y="1161"/>
                </a:lnTo>
                <a:lnTo>
                  <a:pt x="426" y="1170"/>
                </a:lnTo>
                <a:cubicBezTo>
                  <a:pt x="426" y="1223"/>
                  <a:pt x="383" y="1266"/>
                  <a:pt x="330" y="1266"/>
                </a:cubicBezTo>
                <a:lnTo>
                  <a:pt x="328" y="1266"/>
                </a:lnTo>
                <a:cubicBezTo>
                  <a:pt x="275" y="1266"/>
                  <a:pt x="232" y="1223"/>
                  <a:pt x="232" y="1170"/>
                </a:cubicBezTo>
                <a:lnTo>
                  <a:pt x="232" y="1165"/>
                </a:lnTo>
                <a:lnTo>
                  <a:pt x="232" y="1161"/>
                </a:lnTo>
                <a:lnTo>
                  <a:pt x="420" y="1192"/>
                </a:lnTo>
                <a:lnTo>
                  <a:pt x="419" y="1195"/>
                </a:lnTo>
                <a:lnTo>
                  <a:pt x="417" y="1201"/>
                </a:lnTo>
                <a:lnTo>
                  <a:pt x="421" y="1170"/>
                </a:lnTo>
                <a:lnTo>
                  <a:pt x="421" y="1177"/>
                </a:lnTo>
                <a:lnTo>
                  <a:pt x="421" y="1180"/>
                </a:lnTo>
                <a:lnTo>
                  <a:pt x="229" y="1180"/>
                </a:lnTo>
                <a:lnTo>
                  <a:pt x="229" y="1176"/>
                </a:lnTo>
                <a:lnTo>
                  <a:pt x="229" y="1168"/>
                </a:lnTo>
                <a:lnTo>
                  <a:pt x="229" y="1162"/>
                </a:lnTo>
                <a:lnTo>
                  <a:pt x="229" y="1161"/>
                </a:lnTo>
                <a:lnTo>
                  <a:pt x="421" y="1161"/>
                </a:lnTo>
                <a:lnTo>
                  <a:pt x="421" y="1168"/>
                </a:lnTo>
                <a:lnTo>
                  <a:pt x="421" y="1180"/>
                </a:lnTo>
                <a:lnTo>
                  <a:pt x="421" y="1192"/>
                </a:lnTo>
                <a:cubicBezTo>
                  <a:pt x="421" y="1197"/>
                  <a:pt x="421" y="1202"/>
                  <a:pt x="421" y="1206"/>
                </a:cubicBezTo>
                <a:lnTo>
                  <a:pt x="420" y="1213"/>
                </a:lnTo>
                <a:cubicBezTo>
                  <a:pt x="412" y="1263"/>
                  <a:pt x="368" y="1299"/>
                  <a:pt x="318" y="1295"/>
                </a:cubicBezTo>
                <a:cubicBezTo>
                  <a:pt x="267" y="1292"/>
                  <a:pt x="228" y="1250"/>
                  <a:pt x="228" y="1199"/>
                </a:cubicBezTo>
                <a:lnTo>
                  <a:pt x="228" y="1197"/>
                </a:lnTo>
                <a:lnTo>
                  <a:pt x="228" y="1191"/>
                </a:lnTo>
                <a:lnTo>
                  <a:pt x="228" y="1183"/>
                </a:lnTo>
                <a:lnTo>
                  <a:pt x="228" y="1180"/>
                </a:lnTo>
                <a:lnTo>
                  <a:pt x="418" y="1204"/>
                </a:lnTo>
                <a:lnTo>
                  <a:pt x="416" y="1212"/>
                </a:lnTo>
                <a:lnTo>
                  <a:pt x="418" y="1197"/>
                </a:lnTo>
                <a:lnTo>
                  <a:pt x="417" y="1199"/>
                </a:lnTo>
                <a:lnTo>
                  <a:pt x="417" y="1206"/>
                </a:lnTo>
                <a:lnTo>
                  <a:pt x="417" y="1208"/>
                </a:lnTo>
                <a:lnTo>
                  <a:pt x="225" y="1208"/>
                </a:lnTo>
                <a:lnTo>
                  <a:pt x="225" y="1199"/>
                </a:lnTo>
                <a:lnTo>
                  <a:pt x="225" y="1189"/>
                </a:lnTo>
                <a:lnTo>
                  <a:pt x="321" y="1285"/>
                </a:lnTo>
                <a:lnTo>
                  <a:pt x="319" y="1285"/>
                </a:lnTo>
                <a:lnTo>
                  <a:pt x="415" y="1189"/>
                </a:lnTo>
                <a:lnTo>
                  <a:pt x="415" y="1210"/>
                </a:lnTo>
                <a:lnTo>
                  <a:pt x="414" y="1219"/>
                </a:lnTo>
                <a:cubicBezTo>
                  <a:pt x="408" y="1270"/>
                  <a:pt x="364" y="1307"/>
                  <a:pt x="313" y="1304"/>
                </a:cubicBezTo>
                <a:cubicBezTo>
                  <a:pt x="262" y="1302"/>
                  <a:pt x="222" y="1259"/>
                  <a:pt x="222" y="1208"/>
                </a:cubicBezTo>
                <a:lnTo>
                  <a:pt x="222" y="1204"/>
                </a:lnTo>
                <a:lnTo>
                  <a:pt x="224" y="1223"/>
                </a:lnTo>
                <a:lnTo>
                  <a:pt x="223" y="1218"/>
                </a:lnTo>
                <a:lnTo>
                  <a:pt x="413" y="1210"/>
                </a:lnTo>
                <a:lnTo>
                  <a:pt x="412" y="1218"/>
                </a:lnTo>
                <a:lnTo>
                  <a:pt x="411" y="1228"/>
                </a:lnTo>
                <a:cubicBezTo>
                  <a:pt x="406" y="1276"/>
                  <a:pt x="367" y="1313"/>
                  <a:pt x="319" y="1314"/>
                </a:cubicBezTo>
                <a:cubicBezTo>
                  <a:pt x="271" y="1316"/>
                  <a:pt x="229" y="1282"/>
                  <a:pt x="221" y="1234"/>
                </a:cubicBezTo>
                <a:lnTo>
                  <a:pt x="221" y="1236"/>
                </a:lnTo>
                <a:lnTo>
                  <a:pt x="220" y="1232"/>
                </a:lnTo>
                <a:lnTo>
                  <a:pt x="313" y="1304"/>
                </a:lnTo>
                <a:lnTo>
                  <a:pt x="312" y="1304"/>
                </a:lnTo>
                <a:lnTo>
                  <a:pt x="408" y="1208"/>
                </a:lnTo>
                <a:lnTo>
                  <a:pt x="408" y="1203"/>
                </a:lnTo>
                <a:lnTo>
                  <a:pt x="409" y="1222"/>
                </a:lnTo>
                <a:lnTo>
                  <a:pt x="409" y="1231"/>
                </a:lnTo>
                <a:lnTo>
                  <a:pt x="409" y="1237"/>
                </a:lnTo>
                <a:cubicBezTo>
                  <a:pt x="409" y="1282"/>
                  <a:pt x="379" y="1321"/>
                  <a:pt x="336" y="1331"/>
                </a:cubicBezTo>
                <a:cubicBezTo>
                  <a:pt x="292" y="1341"/>
                  <a:pt x="248" y="1320"/>
                  <a:pt x="228" y="1280"/>
                </a:cubicBezTo>
                <a:lnTo>
                  <a:pt x="227" y="1278"/>
                </a:lnTo>
                <a:cubicBezTo>
                  <a:pt x="222" y="1269"/>
                  <a:pt x="219" y="1258"/>
                  <a:pt x="217" y="1247"/>
                </a:cubicBezTo>
                <a:lnTo>
                  <a:pt x="215" y="1227"/>
                </a:lnTo>
                <a:lnTo>
                  <a:pt x="215" y="1216"/>
                </a:lnTo>
                <a:lnTo>
                  <a:pt x="215" y="1208"/>
                </a:lnTo>
                <a:lnTo>
                  <a:pt x="403" y="1239"/>
                </a:lnTo>
                <a:lnTo>
                  <a:pt x="402" y="1242"/>
                </a:lnTo>
                <a:lnTo>
                  <a:pt x="406" y="1225"/>
                </a:lnTo>
                <a:lnTo>
                  <a:pt x="405" y="1232"/>
                </a:lnTo>
                <a:lnTo>
                  <a:pt x="405" y="1218"/>
                </a:lnTo>
                <a:lnTo>
                  <a:pt x="405" y="1246"/>
                </a:lnTo>
                <a:lnTo>
                  <a:pt x="404" y="1242"/>
                </a:lnTo>
                <a:lnTo>
                  <a:pt x="404" y="1246"/>
                </a:lnTo>
                <a:lnTo>
                  <a:pt x="212" y="1246"/>
                </a:lnTo>
                <a:lnTo>
                  <a:pt x="213" y="1233"/>
                </a:lnTo>
                <a:lnTo>
                  <a:pt x="213" y="1232"/>
                </a:lnTo>
                <a:lnTo>
                  <a:pt x="213" y="1222"/>
                </a:lnTo>
                <a:lnTo>
                  <a:pt x="213" y="1218"/>
                </a:lnTo>
                <a:lnTo>
                  <a:pt x="405" y="1218"/>
                </a:lnTo>
                <a:lnTo>
                  <a:pt x="405" y="1234"/>
                </a:lnTo>
                <a:lnTo>
                  <a:pt x="404" y="1236"/>
                </a:lnTo>
                <a:lnTo>
                  <a:pt x="403" y="1246"/>
                </a:lnTo>
                <a:lnTo>
                  <a:pt x="403" y="1253"/>
                </a:lnTo>
                <a:lnTo>
                  <a:pt x="399" y="1223"/>
                </a:lnTo>
                <a:lnTo>
                  <a:pt x="400" y="1226"/>
                </a:lnTo>
                <a:lnTo>
                  <a:pt x="212" y="1256"/>
                </a:lnTo>
                <a:lnTo>
                  <a:pt x="212" y="1252"/>
                </a:lnTo>
                <a:lnTo>
                  <a:pt x="212" y="1246"/>
                </a:lnTo>
                <a:lnTo>
                  <a:pt x="212" y="1237"/>
                </a:lnTo>
                <a:lnTo>
                  <a:pt x="404" y="1237"/>
                </a:lnTo>
                <a:lnTo>
                  <a:pt x="404" y="1232"/>
                </a:lnTo>
                <a:lnTo>
                  <a:pt x="405" y="1251"/>
                </a:lnTo>
                <a:lnTo>
                  <a:pt x="405" y="1260"/>
                </a:lnTo>
                <a:lnTo>
                  <a:pt x="405" y="1265"/>
                </a:lnTo>
                <a:lnTo>
                  <a:pt x="213" y="1265"/>
                </a:lnTo>
                <a:lnTo>
                  <a:pt x="213" y="1263"/>
                </a:lnTo>
                <a:lnTo>
                  <a:pt x="214" y="1277"/>
                </a:lnTo>
                <a:lnTo>
                  <a:pt x="213" y="1270"/>
                </a:lnTo>
                <a:cubicBezTo>
                  <a:pt x="213" y="1266"/>
                  <a:pt x="212" y="1261"/>
                  <a:pt x="212" y="1256"/>
                </a:cubicBezTo>
                <a:lnTo>
                  <a:pt x="212" y="1249"/>
                </a:lnTo>
                <a:lnTo>
                  <a:pt x="212" y="1246"/>
                </a:lnTo>
                <a:lnTo>
                  <a:pt x="404" y="1246"/>
                </a:lnTo>
                <a:lnTo>
                  <a:pt x="404" y="1265"/>
                </a:lnTo>
                <a:lnTo>
                  <a:pt x="403" y="1275"/>
                </a:lnTo>
                <a:cubicBezTo>
                  <a:pt x="398" y="1324"/>
                  <a:pt x="357" y="1361"/>
                  <a:pt x="307" y="1361"/>
                </a:cubicBezTo>
                <a:lnTo>
                  <a:pt x="306" y="1361"/>
                </a:lnTo>
                <a:lnTo>
                  <a:pt x="401" y="1247"/>
                </a:lnTo>
                <a:lnTo>
                  <a:pt x="404" y="1265"/>
                </a:lnTo>
                <a:lnTo>
                  <a:pt x="405" y="1274"/>
                </a:lnTo>
                <a:lnTo>
                  <a:pt x="213" y="1284"/>
                </a:lnTo>
                <a:lnTo>
                  <a:pt x="213" y="1283"/>
                </a:lnTo>
                <a:lnTo>
                  <a:pt x="216" y="1307"/>
                </a:lnTo>
                <a:lnTo>
                  <a:pt x="215" y="1303"/>
                </a:lnTo>
                <a:lnTo>
                  <a:pt x="223" y="1322"/>
                </a:lnTo>
                <a:lnTo>
                  <a:pt x="221" y="1318"/>
                </a:lnTo>
                <a:lnTo>
                  <a:pt x="402" y="1275"/>
                </a:lnTo>
                <a:lnTo>
                  <a:pt x="402" y="1271"/>
                </a:lnTo>
                <a:lnTo>
                  <a:pt x="403" y="1290"/>
                </a:lnTo>
                <a:lnTo>
                  <a:pt x="403" y="1299"/>
                </a:lnTo>
                <a:lnTo>
                  <a:pt x="401" y="1276"/>
                </a:lnTo>
                <a:lnTo>
                  <a:pt x="402" y="1280"/>
                </a:lnTo>
                <a:lnTo>
                  <a:pt x="212" y="1303"/>
                </a:lnTo>
                <a:lnTo>
                  <a:pt x="212" y="1302"/>
                </a:lnTo>
                <a:lnTo>
                  <a:pt x="213" y="1304"/>
                </a:lnTo>
                <a:lnTo>
                  <a:pt x="212" y="1292"/>
                </a:lnTo>
                <a:cubicBezTo>
                  <a:pt x="211" y="1286"/>
                  <a:pt x="211" y="1280"/>
                  <a:pt x="212" y="1274"/>
                </a:cubicBezTo>
                <a:lnTo>
                  <a:pt x="213" y="1265"/>
                </a:lnTo>
                <a:lnTo>
                  <a:pt x="402" y="1299"/>
                </a:lnTo>
                <a:lnTo>
                  <a:pt x="402" y="1298"/>
                </a:lnTo>
                <a:lnTo>
                  <a:pt x="401" y="1303"/>
                </a:lnTo>
                <a:cubicBezTo>
                  <a:pt x="392" y="1348"/>
                  <a:pt x="352" y="1380"/>
                  <a:pt x="306" y="1380"/>
                </a:cubicBezTo>
                <a:lnTo>
                  <a:pt x="305" y="1380"/>
                </a:lnTo>
                <a:lnTo>
                  <a:pt x="401" y="1275"/>
                </a:lnTo>
                <a:lnTo>
                  <a:pt x="402" y="1284"/>
                </a:lnTo>
                <a:lnTo>
                  <a:pt x="403" y="1293"/>
                </a:lnTo>
                <a:cubicBezTo>
                  <a:pt x="406" y="1320"/>
                  <a:pt x="397" y="1347"/>
                  <a:pt x="379" y="1367"/>
                </a:cubicBezTo>
                <a:cubicBezTo>
                  <a:pt x="361" y="1388"/>
                  <a:pt x="335" y="1399"/>
                  <a:pt x="307" y="1399"/>
                </a:cubicBezTo>
                <a:lnTo>
                  <a:pt x="303" y="1399"/>
                </a:lnTo>
                <a:cubicBezTo>
                  <a:pt x="257" y="1399"/>
                  <a:pt x="216" y="1366"/>
                  <a:pt x="209" y="1319"/>
                </a:cubicBezTo>
                <a:lnTo>
                  <a:pt x="208" y="1313"/>
                </a:lnTo>
                <a:lnTo>
                  <a:pt x="223" y="1351"/>
                </a:lnTo>
                <a:lnTo>
                  <a:pt x="221" y="1348"/>
                </a:lnTo>
                <a:lnTo>
                  <a:pt x="396" y="1294"/>
                </a:lnTo>
                <a:lnTo>
                  <a:pt x="396" y="1299"/>
                </a:lnTo>
                <a:lnTo>
                  <a:pt x="394" y="1276"/>
                </a:lnTo>
                <a:lnTo>
                  <a:pt x="396" y="1284"/>
                </a:lnTo>
                <a:cubicBezTo>
                  <a:pt x="397" y="1290"/>
                  <a:pt x="398" y="1295"/>
                  <a:pt x="398" y="1301"/>
                </a:cubicBezTo>
                <a:lnTo>
                  <a:pt x="399" y="1316"/>
                </a:lnTo>
                <a:cubicBezTo>
                  <a:pt x="401" y="1343"/>
                  <a:pt x="392" y="1369"/>
                  <a:pt x="374" y="1388"/>
                </a:cubicBezTo>
                <a:cubicBezTo>
                  <a:pt x="355" y="1407"/>
                  <a:pt x="330" y="1418"/>
                  <a:pt x="303" y="1418"/>
                </a:cubicBezTo>
                <a:lnTo>
                  <a:pt x="299" y="1418"/>
                </a:lnTo>
                <a:lnTo>
                  <a:pt x="299" y="1226"/>
                </a:lnTo>
                <a:lnTo>
                  <a:pt x="301" y="1226"/>
                </a:lnTo>
                <a:lnTo>
                  <a:pt x="207" y="1338"/>
                </a:lnTo>
                <a:lnTo>
                  <a:pt x="206" y="1332"/>
                </a:lnTo>
                <a:lnTo>
                  <a:pt x="209" y="1347"/>
                </a:lnTo>
                <a:lnTo>
                  <a:pt x="208" y="1344"/>
                </a:lnTo>
                <a:lnTo>
                  <a:pt x="395" y="1313"/>
                </a:lnTo>
                <a:lnTo>
                  <a:pt x="395" y="1320"/>
                </a:lnTo>
                <a:lnTo>
                  <a:pt x="395" y="1332"/>
                </a:lnTo>
                <a:lnTo>
                  <a:pt x="395" y="1355"/>
                </a:lnTo>
                <a:lnTo>
                  <a:pt x="394" y="1363"/>
                </a:lnTo>
                <a:lnTo>
                  <a:pt x="207" y="1321"/>
                </a:lnTo>
                <a:lnTo>
                  <a:pt x="208" y="1318"/>
                </a:lnTo>
                <a:lnTo>
                  <a:pt x="203" y="1348"/>
                </a:lnTo>
                <a:lnTo>
                  <a:pt x="203" y="1341"/>
                </a:lnTo>
                <a:lnTo>
                  <a:pt x="203" y="1335"/>
                </a:lnTo>
                <a:lnTo>
                  <a:pt x="208" y="1366"/>
                </a:lnTo>
                <a:lnTo>
                  <a:pt x="207" y="1363"/>
                </a:lnTo>
                <a:lnTo>
                  <a:pt x="394" y="1321"/>
                </a:lnTo>
                <a:lnTo>
                  <a:pt x="395" y="1332"/>
                </a:lnTo>
                <a:lnTo>
                  <a:pt x="396" y="1343"/>
                </a:lnTo>
                <a:cubicBezTo>
                  <a:pt x="397" y="1350"/>
                  <a:pt x="397" y="1358"/>
                  <a:pt x="396" y="1365"/>
                </a:cubicBezTo>
                <a:lnTo>
                  <a:pt x="395" y="1372"/>
                </a:lnTo>
                <a:cubicBezTo>
                  <a:pt x="393" y="1382"/>
                  <a:pt x="390" y="1392"/>
                  <a:pt x="385" y="1401"/>
                </a:cubicBezTo>
                <a:lnTo>
                  <a:pt x="384" y="1403"/>
                </a:lnTo>
                <a:cubicBezTo>
                  <a:pt x="367" y="1438"/>
                  <a:pt x="330" y="1459"/>
                  <a:pt x="292" y="1456"/>
                </a:cubicBezTo>
                <a:cubicBezTo>
                  <a:pt x="253" y="1453"/>
                  <a:pt x="220" y="1428"/>
                  <a:pt x="207" y="1391"/>
                </a:cubicBezTo>
                <a:lnTo>
                  <a:pt x="206" y="1388"/>
                </a:lnTo>
                <a:cubicBezTo>
                  <a:pt x="203" y="1378"/>
                  <a:pt x="201" y="1368"/>
                  <a:pt x="201" y="1357"/>
                </a:cubicBezTo>
                <a:lnTo>
                  <a:pt x="201" y="1350"/>
                </a:lnTo>
                <a:lnTo>
                  <a:pt x="203" y="1366"/>
                </a:lnTo>
                <a:lnTo>
                  <a:pt x="202" y="1360"/>
                </a:lnTo>
                <a:cubicBezTo>
                  <a:pt x="201" y="1355"/>
                  <a:pt x="200" y="1350"/>
                  <a:pt x="200" y="1344"/>
                </a:cubicBezTo>
                <a:lnTo>
                  <a:pt x="200" y="1341"/>
                </a:lnTo>
                <a:cubicBezTo>
                  <a:pt x="200" y="1291"/>
                  <a:pt x="240" y="1249"/>
                  <a:pt x="291" y="1246"/>
                </a:cubicBezTo>
                <a:cubicBezTo>
                  <a:pt x="341" y="1243"/>
                  <a:pt x="385" y="1279"/>
                  <a:pt x="392" y="1330"/>
                </a:cubicBezTo>
                <a:lnTo>
                  <a:pt x="393" y="1341"/>
                </a:lnTo>
                <a:lnTo>
                  <a:pt x="394" y="1352"/>
                </a:lnTo>
                <a:lnTo>
                  <a:pt x="298" y="1264"/>
                </a:lnTo>
                <a:lnTo>
                  <a:pt x="300" y="1264"/>
                </a:lnTo>
                <a:lnTo>
                  <a:pt x="211" y="1396"/>
                </a:lnTo>
                <a:lnTo>
                  <a:pt x="213" y="1398"/>
                </a:lnTo>
                <a:lnTo>
                  <a:pt x="211" y="1394"/>
                </a:lnTo>
                <a:lnTo>
                  <a:pt x="392" y="1351"/>
                </a:lnTo>
                <a:lnTo>
                  <a:pt x="392" y="1354"/>
                </a:lnTo>
                <a:cubicBezTo>
                  <a:pt x="392" y="1360"/>
                  <a:pt x="392" y="1365"/>
                  <a:pt x="391" y="1370"/>
                </a:cubicBezTo>
                <a:lnTo>
                  <a:pt x="390" y="1376"/>
                </a:lnTo>
                <a:lnTo>
                  <a:pt x="391" y="1360"/>
                </a:lnTo>
                <a:lnTo>
                  <a:pt x="391" y="1366"/>
                </a:lnTo>
                <a:cubicBezTo>
                  <a:pt x="391" y="1374"/>
                  <a:pt x="391" y="1382"/>
                  <a:pt x="389" y="1390"/>
                </a:cubicBezTo>
                <a:lnTo>
                  <a:pt x="388" y="1394"/>
                </a:lnTo>
                <a:cubicBezTo>
                  <a:pt x="376" y="1441"/>
                  <a:pt x="331" y="1472"/>
                  <a:pt x="283" y="1466"/>
                </a:cubicBezTo>
                <a:cubicBezTo>
                  <a:pt x="235" y="1460"/>
                  <a:pt x="198" y="1419"/>
                  <a:pt x="198" y="1370"/>
                </a:cubicBezTo>
                <a:lnTo>
                  <a:pt x="198" y="1365"/>
                </a:lnTo>
                <a:lnTo>
                  <a:pt x="200" y="1384"/>
                </a:lnTo>
                <a:lnTo>
                  <a:pt x="199" y="1379"/>
                </a:lnTo>
                <a:lnTo>
                  <a:pt x="389" y="1371"/>
                </a:lnTo>
                <a:lnTo>
                  <a:pt x="387" y="1388"/>
                </a:lnTo>
                <a:lnTo>
                  <a:pt x="385" y="1398"/>
                </a:lnTo>
                <a:lnTo>
                  <a:pt x="290" y="1283"/>
                </a:lnTo>
                <a:lnTo>
                  <a:pt x="291" y="1283"/>
                </a:lnTo>
                <a:cubicBezTo>
                  <a:pt x="318" y="1283"/>
                  <a:pt x="344" y="1295"/>
                  <a:pt x="362" y="1315"/>
                </a:cubicBezTo>
                <a:cubicBezTo>
                  <a:pt x="381" y="1335"/>
                  <a:pt x="390" y="1361"/>
                  <a:pt x="387" y="1388"/>
                </a:cubicBezTo>
                <a:lnTo>
                  <a:pt x="386" y="1399"/>
                </a:lnTo>
                <a:cubicBezTo>
                  <a:pt x="386" y="1404"/>
                  <a:pt x="385" y="1409"/>
                  <a:pt x="384" y="1414"/>
                </a:cubicBezTo>
                <a:lnTo>
                  <a:pt x="382" y="1422"/>
                </a:lnTo>
                <a:cubicBezTo>
                  <a:pt x="371" y="1463"/>
                  <a:pt x="335" y="1493"/>
                  <a:pt x="292" y="1494"/>
                </a:cubicBezTo>
                <a:cubicBezTo>
                  <a:pt x="250" y="1496"/>
                  <a:pt x="211" y="1469"/>
                  <a:pt x="197" y="1429"/>
                </a:cubicBezTo>
                <a:lnTo>
                  <a:pt x="196" y="1426"/>
                </a:lnTo>
                <a:cubicBezTo>
                  <a:pt x="193" y="1416"/>
                  <a:pt x="191" y="1406"/>
                  <a:pt x="191" y="1395"/>
                </a:cubicBezTo>
                <a:lnTo>
                  <a:pt x="191" y="1389"/>
                </a:lnTo>
                <a:lnTo>
                  <a:pt x="191" y="1382"/>
                </a:lnTo>
                <a:lnTo>
                  <a:pt x="196" y="1413"/>
                </a:lnTo>
                <a:lnTo>
                  <a:pt x="195" y="1410"/>
                </a:lnTo>
                <a:lnTo>
                  <a:pt x="382" y="1379"/>
                </a:lnTo>
                <a:lnTo>
                  <a:pt x="382" y="1382"/>
                </a:lnTo>
                <a:lnTo>
                  <a:pt x="382" y="1388"/>
                </a:lnTo>
                <a:lnTo>
                  <a:pt x="382" y="1395"/>
                </a:lnTo>
                <a:cubicBezTo>
                  <a:pt x="382" y="1406"/>
                  <a:pt x="381" y="1416"/>
                  <a:pt x="378" y="1426"/>
                </a:cubicBezTo>
                <a:lnTo>
                  <a:pt x="377" y="1429"/>
                </a:lnTo>
                <a:cubicBezTo>
                  <a:pt x="363" y="1469"/>
                  <a:pt x="324" y="1496"/>
                  <a:pt x="282" y="1494"/>
                </a:cubicBezTo>
                <a:cubicBezTo>
                  <a:pt x="239" y="1493"/>
                  <a:pt x="203" y="1463"/>
                  <a:pt x="192" y="1422"/>
                </a:cubicBezTo>
                <a:lnTo>
                  <a:pt x="190" y="1413"/>
                </a:lnTo>
                <a:lnTo>
                  <a:pt x="189" y="1408"/>
                </a:lnTo>
                <a:lnTo>
                  <a:pt x="378" y="1371"/>
                </a:lnTo>
                <a:lnTo>
                  <a:pt x="379" y="1376"/>
                </a:lnTo>
                <a:cubicBezTo>
                  <a:pt x="380" y="1382"/>
                  <a:pt x="380" y="1388"/>
                  <a:pt x="380" y="1394"/>
                </a:cubicBezTo>
                <a:lnTo>
                  <a:pt x="380" y="1398"/>
                </a:lnTo>
                <a:cubicBezTo>
                  <a:pt x="380" y="1448"/>
                  <a:pt x="342" y="1490"/>
                  <a:pt x="292" y="1494"/>
                </a:cubicBezTo>
                <a:cubicBezTo>
                  <a:pt x="243" y="1498"/>
                  <a:pt x="198" y="1464"/>
                  <a:pt x="190" y="1414"/>
                </a:cubicBezTo>
                <a:lnTo>
                  <a:pt x="189" y="1408"/>
                </a:lnTo>
                <a:lnTo>
                  <a:pt x="192" y="1423"/>
                </a:lnTo>
                <a:lnTo>
                  <a:pt x="191" y="1420"/>
                </a:lnTo>
                <a:lnTo>
                  <a:pt x="378" y="1389"/>
                </a:lnTo>
                <a:lnTo>
                  <a:pt x="378" y="1409"/>
                </a:lnTo>
                <a:lnTo>
                  <a:pt x="377" y="1424"/>
                </a:lnTo>
                <a:lnTo>
                  <a:pt x="377" y="1406"/>
                </a:lnTo>
                <a:lnTo>
                  <a:pt x="378" y="1414"/>
                </a:lnTo>
                <a:lnTo>
                  <a:pt x="368" y="1383"/>
                </a:lnTo>
                <a:lnTo>
                  <a:pt x="369" y="1385"/>
                </a:lnTo>
                <a:lnTo>
                  <a:pt x="187" y="1427"/>
                </a:lnTo>
                <a:lnTo>
                  <a:pt x="187" y="1421"/>
                </a:lnTo>
                <a:lnTo>
                  <a:pt x="190" y="1442"/>
                </a:lnTo>
                <a:lnTo>
                  <a:pt x="186" y="1423"/>
                </a:lnTo>
                <a:lnTo>
                  <a:pt x="186" y="1422"/>
                </a:lnTo>
                <a:lnTo>
                  <a:pt x="185" y="1417"/>
                </a:lnTo>
                <a:lnTo>
                  <a:pt x="375" y="1398"/>
                </a:lnTo>
                <a:lnTo>
                  <a:pt x="375" y="1401"/>
                </a:lnTo>
                <a:lnTo>
                  <a:pt x="375" y="1407"/>
                </a:lnTo>
                <a:lnTo>
                  <a:pt x="375" y="1414"/>
                </a:lnTo>
                <a:lnTo>
                  <a:pt x="371" y="1384"/>
                </a:lnTo>
                <a:lnTo>
                  <a:pt x="372" y="1387"/>
                </a:lnTo>
                <a:lnTo>
                  <a:pt x="184" y="1417"/>
                </a:lnTo>
                <a:lnTo>
                  <a:pt x="184" y="1409"/>
                </a:lnTo>
                <a:lnTo>
                  <a:pt x="184" y="1398"/>
                </a:lnTo>
                <a:lnTo>
                  <a:pt x="280" y="1494"/>
                </a:lnTo>
                <a:lnTo>
                  <a:pt x="279" y="1494"/>
                </a:lnTo>
                <a:lnTo>
                  <a:pt x="279" y="1302"/>
                </a:lnTo>
                <a:lnTo>
                  <a:pt x="280" y="1302"/>
                </a:lnTo>
                <a:cubicBezTo>
                  <a:pt x="333" y="1302"/>
                  <a:pt x="376" y="1345"/>
                  <a:pt x="376" y="1398"/>
                </a:cubicBezTo>
                <a:lnTo>
                  <a:pt x="376" y="1419"/>
                </a:lnTo>
                <a:lnTo>
                  <a:pt x="375" y="1428"/>
                </a:lnTo>
                <a:cubicBezTo>
                  <a:pt x="369" y="1477"/>
                  <a:pt x="328" y="1513"/>
                  <a:pt x="279" y="1513"/>
                </a:cubicBezTo>
                <a:lnTo>
                  <a:pt x="278" y="1513"/>
                </a:lnTo>
                <a:lnTo>
                  <a:pt x="277" y="1513"/>
                </a:lnTo>
                <a:lnTo>
                  <a:pt x="373" y="1417"/>
                </a:lnTo>
                <a:lnTo>
                  <a:pt x="373" y="1427"/>
                </a:lnTo>
                <a:lnTo>
                  <a:pt x="373" y="1436"/>
                </a:lnTo>
                <a:cubicBezTo>
                  <a:pt x="373" y="1489"/>
                  <a:pt x="330" y="1532"/>
                  <a:pt x="277" y="1532"/>
                </a:cubicBezTo>
                <a:lnTo>
                  <a:pt x="275" y="1532"/>
                </a:lnTo>
                <a:cubicBezTo>
                  <a:pt x="227" y="1532"/>
                  <a:pt x="185" y="1496"/>
                  <a:pt x="180" y="1447"/>
                </a:cubicBezTo>
                <a:lnTo>
                  <a:pt x="178" y="1427"/>
                </a:lnTo>
                <a:lnTo>
                  <a:pt x="178" y="1417"/>
                </a:lnTo>
                <a:lnTo>
                  <a:pt x="370" y="1417"/>
                </a:lnTo>
                <a:lnTo>
                  <a:pt x="370" y="1436"/>
                </a:lnTo>
                <a:lnTo>
                  <a:pt x="369" y="1436"/>
                </a:lnTo>
                <a:lnTo>
                  <a:pt x="369" y="1443"/>
                </a:lnTo>
                <a:cubicBezTo>
                  <a:pt x="369" y="1454"/>
                  <a:pt x="368" y="1464"/>
                  <a:pt x="365" y="1474"/>
                </a:cubicBezTo>
                <a:lnTo>
                  <a:pt x="364" y="1477"/>
                </a:lnTo>
                <a:cubicBezTo>
                  <a:pt x="349" y="1521"/>
                  <a:pt x="304" y="1549"/>
                  <a:pt x="257" y="1541"/>
                </a:cubicBezTo>
                <a:cubicBezTo>
                  <a:pt x="211" y="1534"/>
                  <a:pt x="176" y="1494"/>
                  <a:pt x="176" y="1446"/>
                </a:cubicBezTo>
                <a:lnTo>
                  <a:pt x="176" y="1442"/>
                </a:lnTo>
                <a:lnTo>
                  <a:pt x="176" y="1435"/>
                </a:lnTo>
                <a:lnTo>
                  <a:pt x="176" y="1429"/>
                </a:lnTo>
                <a:lnTo>
                  <a:pt x="176" y="1427"/>
                </a:lnTo>
                <a:lnTo>
                  <a:pt x="367" y="1446"/>
                </a:lnTo>
                <a:lnTo>
                  <a:pt x="366" y="1451"/>
                </a:lnTo>
                <a:lnTo>
                  <a:pt x="367" y="1432"/>
                </a:lnTo>
                <a:lnTo>
                  <a:pt x="367" y="1452"/>
                </a:lnTo>
                <a:lnTo>
                  <a:pt x="366" y="1450"/>
                </a:lnTo>
                <a:lnTo>
                  <a:pt x="366" y="1455"/>
                </a:lnTo>
                <a:lnTo>
                  <a:pt x="174" y="1455"/>
                </a:lnTo>
                <a:lnTo>
                  <a:pt x="174" y="1453"/>
                </a:lnTo>
                <a:cubicBezTo>
                  <a:pt x="174" y="1449"/>
                  <a:pt x="175" y="1444"/>
                  <a:pt x="175" y="1440"/>
                </a:cubicBezTo>
                <a:lnTo>
                  <a:pt x="176" y="1433"/>
                </a:lnTo>
                <a:lnTo>
                  <a:pt x="175" y="1446"/>
                </a:lnTo>
                <a:lnTo>
                  <a:pt x="175" y="1439"/>
                </a:lnTo>
                <a:lnTo>
                  <a:pt x="175" y="1436"/>
                </a:lnTo>
                <a:cubicBezTo>
                  <a:pt x="175" y="1386"/>
                  <a:pt x="215" y="1344"/>
                  <a:pt x="266" y="1341"/>
                </a:cubicBezTo>
                <a:cubicBezTo>
                  <a:pt x="316" y="1338"/>
                  <a:pt x="360" y="1374"/>
                  <a:pt x="367" y="1425"/>
                </a:cubicBezTo>
                <a:lnTo>
                  <a:pt x="368" y="1444"/>
                </a:lnTo>
                <a:lnTo>
                  <a:pt x="368" y="1455"/>
                </a:lnTo>
                <a:cubicBezTo>
                  <a:pt x="368" y="1508"/>
                  <a:pt x="325" y="1551"/>
                  <a:pt x="272" y="1551"/>
                </a:cubicBezTo>
                <a:lnTo>
                  <a:pt x="271" y="1551"/>
                </a:lnTo>
                <a:lnTo>
                  <a:pt x="367" y="1465"/>
                </a:lnTo>
                <a:lnTo>
                  <a:pt x="366" y="1476"/>
                </a:lnTo>
                <a:lnTo>
                  <a:pt x="365" y="1485"/>
                </a:lnTo>
                <a:cubicBezTo>
                  <a:pt x="360" y="1531"/>
                  <a:pt x="322" y="1567"/>
                  <a:pt x="276" y="1570"/>
                </a:cubicBezTo>
                <a:cubicBezTo>
                  <a:pt x="230" y="1573"/>
                  <a:pt x="188" y="1543"/>
                  <a:pt x="176" y="1498"/>
                </a:cubicBezTo>
                <a:lnTo>
                  <a:pt x="175" y="1494"/>
                </a:lnTo>
                <a:cubicBezTo>
                  <a:pt x="173" y="1486"/>
                  <a:pt x="172" y="1478"/>
                  <a:pt x="172" y="1470"/>
                </a:cubicBezTo>
                <a:lnTo>
                  <a:pt x="172" y="1465"/>
                </a:lnTo>
                <a:lnTo>
                  <a:pt x="364" y="1465"/>
                </a:lnTo>
                <a:lnTo>
                  <a:pt x="364" y="1468"/>
                </a:lnTo>
                <a:lnTo>
                  <a:pt x="364" y="1455"/>
                </a:lnTo>
                <a:lnTo>
                  <a:pt x="365" y="1462"/>
                </a:lnTo>
                <a:cubicBezTo>
                  <a:pt x="365" y="1466"/>
                  <a:pt x="365" y="1471"/>
                  <a:pt x="365" y="1475"/>
                </a:cubicBezTo>
                <a:lnTo>
                  <a:pt x="365" y="1481"/>
                </a:lnTo>
                <a:lnTo>
                  <a:pt x="365" y="1484"/>
                </a:lnTo>
                <a:lnTo>
                  <a:pt x="173" y="1484"/>
                </a:lnTo>
                <a:lnTo>
                  <a:pt x="173" y="1481"/>
                </a:lnTo>
                <a:lnTo>
                  <a:pt x="173" y="1475"/>
                </a:lnTo>
                <a:lnTo>
                  <a:pt x="174" y="1489"/>
                </a:lnTo>
                <a:lnTo>
                  <a:pt x="173" y="1482"/>
                </a:lnTo>
                <a:cubicBezTo>
                  <a:pt x="173" y="1478"/>
                  <a:pt x="172" y="1473"/>
                  <a:pt x="172" y="1468"/>
                </a:cubicBezTo>
                <a:lnTo>
                  <a:pt x="172" y="1465"/>
                </a:lnTo>
                <a:lnTo>
                  <a:pt x="364" y="1465"/>
                </a:lnTo>
                <a:lnTo>
                  <a:pt x="364" y="1468"/>
                </a:lnTo>
                <a:lnTo>
                  <a:pt x="364" y="1474"/>
                </a:lnTo>
                <a:lnTo>
                  <a:pt x="358" y="1439"/>
                </a:lnTo>
                <a:lnTo>
                  <a:pt x="362" y="1449"/>
                </a:lnTo>
                <a:cubicBezTo>
                  <a:pt x="368" y="1465"/>
                  <a:pt x="370" y="1483"/>
                  <a:pt x="367" y="1500"/>
                </a:cubicBezTo>
                <a:lnTo>
                  <a:pt x="366" y="1506"/>
                </a:lnTo>
                <a:cubicBezTo>
                  <a:pt x="364" y="1520"/>
                  <a:pt x="359" y="1532"/>
                  <a:pt x="351" y="1544"/>
                </a:cubicBezTo>
                <a:lnTo>
                  <a:pt x="349" y="1547"/>
                </a:lnTo>
                <a:cubicBezTo>
                  <a:pt x="328" y="1578"/>
                  <a:pt x="291" y="1595"/>
                  <a:pt x="253" y="1588"/>
                </a:cubicBezTo>
                <a:cubicBezTo>
                  <a:pt x="216" y="1582"/>
                  <a:pt x="186" y="1554"/>
                  <a:pt x="176" y="1517"/>
                </a:cubicBezTo>
                <a:lnTo>
                  <a:pt x="174" y="1508"/>
                </a:lnTo>
                <a:lnTo>
                  <a:pt x="173" y="1503"/>
                </a:lnTo>
                <a:lnTo>
                  <a:pt x="362" y="1466"/>
                </a:lnTo>
                <a:lnTo>
                  <a:pt x="362" y="1466"/>
                </a:lnTo>
                <a:lnTo>
                  <a:pt x="363" y="1470"/>
                </a:lnTo>
                <a:lnTo>
                  <a:pt x="176" y="1470"/>
                </a:lnTo>
                <a:lnTo>
                  <a:pt x="177" y="1466"/>
                </a:lnTo>
                <a:lnTo>
                  <a:pt x="174" y="1489"/>
                </a:lnTo>
                <a:lnTo>
                  <a:pt x="174" y="1484"/>
                </a:lnTo>
                <a:lnTo>
                  <a:pt x="366" y="1484"/>
                </a:lnTo>
                <a:lnTo>
                  <a:pt x="366" y="1488"/>
                </a:lnTo>
                <a:cubicBezTo>
                  <a:pt x="366" y="1495"/>
                  <a:pt x="366" y="1501"/>
                  <a:pt x="365" y="1507"/>
                </a:cubicBezTo>
                <a:lnTo>
                  <a:pt x="364" y="1512"/>
                </a:lnTo>
                <a:cubicBezTo>
                  <a:pt x="353" y="1564"/>
                  <a:pt x="304" y="1597"/>
                  <a:pt x="252" y="1588"/>
                </a:cubicBezTo>
                <a:cubicBezTo>
                  <a:pt x="201" y="1578"/>
                  <a:pt x="166" y="1529"/>
                  <a:pt x="175" y="1478"/>
                </a:cubicBezTo>
                <a:lnTo>
                  <a:pt x="176" y="1472"/>
                </a:lnTo>
                <a:lnTo>
                  <a:pt x="174" y="1487"/>
                </a:lnTo>
                <a:lnTo>
                  <a:pt x="174" y="1484"/>
                </a:lnTo>
                <a:lnTo>
                  <a:pt x="366" y="1484"/>
                </a:lnTo>
                <a:lnTo>
                  <a:pt x="366" y="1490"/>
                </a:lnTo>
                <a:lnTo>
                  <a:pt x="366" y="1510"/>
                </a:lnTo>
                <a:lnTo>
                  <a:pt x="365" y="1508"/>
                </a:lnTo>
                <a:lnTo>
                  <a:pt x="365" y="1512"/>
                </a:lnTo>
                <a:lnTo>
                  <a:pt x="173" y="1512"/>
                </a:lnTo>
                <a:lnTo>
                  <a:pt x="173" y="1507"/>
                </a:lnTo>
                <a:lnTo>
                  <a:pt x="173" y="1497"/>
                </a:lnTo>
                <a:lnTo>
                  <a:pt x="173" y="1488"/>
                </a:lnTo>
                <a:lnTo>
                  <a:pt x="173" y="1484"/>
                </a:lnTo>
                <a:lnTo>
                  <a:pt x="365" y="1484"/>
                </a:lnTo>
                <a:lnTo>
                  <a:pt x="365" y="1490"/>
                </a:lnTo>
                <a:lnTo>
                  <a:pt x="365" y="1501"/>
                </a:lnTo>
                <a:lnTo>
                  <a:pt x="365" y="1503"/>
                </a:lnTo>
                <a:lnTo>
                  <a:pt x="366" y="1511"/>
                </a:lnTo>
                <a:cubicBezTo>
                  <a:pt x="372" y="1562"/>
                  <a:pt x="336" y="1609"/>
                  <a:pt x="285" y="1617"/>
                </a:cubicBezTo>
                <a:cubicBezTo>
                  <a:pt x="234" y="1625"/>
                  <a:pt x="185" y="1591"/>
                  <a:pt x="176" y="1540"/>
                </a:cubicBezTo>
                <a:lnTo>
                  <a:pt x="175" y="1535"/>
                </a:lnTo>
                <a:lnTo>
                  <a:pt x="173" y="1527"/>
                </a:lnTo>
                <a:lnTo>
                  <a:pt x="362" y="1492"/>
                </a:lnTo>
                <a:lnTo>
                  <a:pt x="363" y="1503"/>
                </a:lnTo>
                <a:lnTo>
                  <a:pt x="364" y="1514"/>
                </a:lnTo>
                <a:cubicBezTo>
                  <a:pt x="367" y="1541"/>
                  <a:pt x="358" y="1567"/>
                  <a:pt x="339" y="1587"/>
                </a:cubicBezTo>
                <a:cubicBezTo>
                  <a:pt x="321" y="1607"/>
                  <a:pt x="295" y="1618"/>
                  <a:pt x="268" y="1618"/>
                </a:cubicBezTo>
                <a:lnTo>
                  <a:pt x="264" y="1618"/>
                </a:lnTo>
                <a:lnTo>
                  <a:pt x="264" y="1426"/>
                </a:lnTo>
                <a:lnTo>
                  <a:pt x="265" y="1426"/>
                </a:lnTo>
                <a:lnTo>
                  <a:pt x="265" y="1618"/>
                </a:lnTo>
                <a:lnTo>
                  <a:pt x="261" y="1618"/>
                </a:lnTo>
                <a:lnTo>
                  <a:pt x="357" y="1522"/>
                </a:lnTo>
                <a:lnTo>
                  <a:pt x="357" y="1531"/>
                </a:lnTo>
                <a:lnTo>
                  <a:pt x="357" y="1554"/>
                </a:lnTo>
                <a:lnTo>
                  <a:pt x="356" y="1562"/>
                </a:lnTo>
                <a:cubicBezTo>
                  <a:pt x="350" y="1608"/>
                  <a:pt x="312" y="1644"/>
                  <a:pt x="266" y="1646"/>
                </a:cubicBezTo>
                <a:cubicBezTo>
                  <a:pt x="220" y="1649"/>
                  <a:pt x="179" y="1619"/>
                  <a:pt x="167" y="1574"/>
                </a:cubicBezTo>
                <a:lnTo>
                  <a:pt x="165" y="1565"/>
                </a:lnTo>
                <a:lnTo>
                  <a:pt x="164" y="1560"/>
                </a:lnTo>
                <a:lnTo>
                  <a:pt x="354" y="1552"/>
                </a:lnTo>
                <a:lnTo>
                  <a:pt x="353" y="1550"/>
                </a:lnTo>
                <a:lnTo>
                  <a:pt x="353" y="1560"/>
                </a:lnTo>
                <a:lnTo>
                  <a:pt x="257" y="1464"/>
                </a:lnTo>
                <a:lnTo>
                  <a:pt x="258" y="1464"/>
                </a:lnTo>
                <a:lnTo>
                  <a:pt x="167" y="1591"/>
                </a:lnTo>
                <a:lnTo>
                  <a:pt x="165" y="1585"/>
                </a:lnTo>
                <a:lnTo>
                  <a:pt x="171" y="1597"/>
                </a:lnTo>
                <a:lnTo>
                  <a:pt x="169" y="1593"/>
                </a:lnTo>
                <a:lnTo>
                  <a:pt x="350" y="1561"/>
                </a:lnTo>
                <a:lnTo>
                  <a:pt x="349" y="1559"/>
                </a:lnTo>
                <a:lnTo>
                  <a:pt x="349" y="1569"/>
                </a:lnTo>
                <a:cubicBezTo>
                  <a:pt x="349" y="1622"/>
                  <a:pt x="306" y="1665"/>
                  <a:pt x="253" y="1665"/>
                </a:cubicBezTo>
                <a:lnTo>
                  <a:pt x="251" y="1665"/>
                </a:lnTo>
                <a:lnTo>
                  <a:pt x="248" y="1665"/>
                </a:lnTo>
                <a:lnTo>
                  <a:pt x="344" y="1569"/>
                </a:lnTo>
                <a:lnTo>
                  <a:pt x="344" y="1575"/>
                </a:lnTo>
                <a:cubicBezTo>
                  <a:pt x="344" y="1583"/>
                  <a:pt x="344" y="1591"/>
                  <a:pt x="342" y="1599"/>
                </a:cubicBezTo>
                <a:lnTo>
                  <a:pt x="341" y="1603"/>
                </a:lnTo>
                <a:cubicBezTo>
                  <a:pt x="330" y="1647"/>
                  <a:pt x="289" y="1677"/>
                  <a:pt x="244" y="1675"/>
                </a:cubicBezTo>
                <a:cubicBezTo>
                  <a:pt x="198" y="1674"/>
                  <a:pt x="160" y="1640"/>
                  <a:pt x="153" y="1595"/>
                </a:cubicBezTo>
                <a:lnTo>
                  <a:pt x="153" y="1597"/>
                </a:lnTo>
                <a:lnTo>
                  <a:pt x="152" y="1593"/>
                </a:lnTo>
                <a:lnTo>
                  <a:pt x="341" y="1569"/>
                </a:lnTo>
                <a:lnTo>
                  <a:pt x="341" y="1575"/>
                </a:lnTo>
                <a:lnTo>
                  <a:pt x="341" y="1584"/>
                </a:lnTo>
                <a:lnTo>
                  <a:pt x="341" y="1593"/>
                </a:lnTo>
                <a:lnTo>
                  <a:pt x="341" y="1598"/>
                </a:lnTo>
                <a:cubicBezTo>
                  <a:pt x="341" y="1647"/>
                  <a:pt x="305" y="1688"/>
                  <a:pt x="257" y="1694"/>
                </a:cubicBezTo>
                <a:cubicBezTo>
                  <a:pt x="209" y="1700"/>
                  <a:pt x="164" y="1669"/>
                  <a:pt x="152" y="1622"/>
                </a:cubicBezTo>
                <a:lnTo>
                  <a:pt x="153" y="1625"/>
                </a:lnTo>
                <a:lnTo>
                  <a:pt x="151" y="1619"/>
                </a:lnTo>
                <a:lnTo>
                  <a:pt x="338" y="1588"/>
                </a:lnTo>
                <a:lnTo>
                  <a:pt x="338" y="1592"/>
                </a:lnTo>
                <a:cubicBezTo>
                  <a:pt x="338" y="1598"/>
                  <a:pt x="338" y="1603"/>
                  <a:pt x="337" y="1608"/>
                </a:cubicBezTo>
                <a:lnTo>
                  <a:pt x="336" y="1614"/>
                </a:lnTo>
                <a:cubicBezTo>
                  <a:pt x="328" y="1661"/>
                  <a:pt x="288" y="1694"/>
                  <a:pt x="241" y="1694"/>
                </a:cubicBezTo>
                <a:lnTo>
                  <a:pt x="239" y="1694"/>
                </a:lnTo>
                <a:lnTo>
                  <a:pt x="334" y="1580"/>
                </a:lnTo>
                <a:lnTo>
                  <a:pt x="335" y="1585"/>
                </a:lnTo>
                <a:cubicBezTo>
                  <a:pt x="336" y="1591"/>
                  <a:pt x="336" y="1597"/>
                  <a:pt x="336" y="1603"/>
                </a:cubicBezTo>
                <a:lnTo>
                  <a:pt x="336" y="1607"/>
                </a:lnTo>
                <a:lnTo>
                  <a:pt x="147" y="1584"/>
                </a:lnTo>
                <a:lnTo>
                  <a:pt x="148" y="1580"/>
                </a:lnTo>
                <a:lnTo>
                  <a:pt x="145" y="1603"/>
                </a:lnTo>
                <a:lnTo>
                  <a:pt x="145" y="1598"/>
                </a:lnTo>
                <a:lnTo>
                  <a:pt x="335" y="1622"/>
                </a:lnTo>
                <a:lnTo>
                  <a:pt x="335" y="1621"/>
                </a:lnTo>
                <a:lnTo>
                  <a:pt x="334" y="1626"/>
                </a:lnTo>
                <a:lnTo>
                  <a:pt x="239" y="1511"/>
                </a:lnTo>
                <a:lnTo>
                  <a:pt x="241" y="1511"/>
                </a:lnTo>
                <a:lnTo>
                  <a:pt x="242" y="1511"/>
                </a:lnTo>
                <a:cubicBezTo>
                  <a:pt x="271" y="1511"/>
                  <a:pt x="298" y="1524"/>
                  <a:pt x="317" y="1547"/>
                </a:cubicBezTo>
                <a:cubicBezTo>
                  <a:pt x="335" y="1569"/>
                  <a:pt x="342" y="1598"/>
                  <a:pt x="337" y="1626"/>
                </a:cubicBezTo>
                <a:lnTo>
                  <a:pt x="335" y="1636"/>
                </a:lnTo>
                <a:lnTo>
                  <a:pt x="336" y="1617"/>
                </a:lnTo>
                <a:lnTo>
                  <a:pt x="336" y="1623"/>
                </a:lnTo>
                <a:cubicBezTo>
                  <a:pt x="336" y="1634"/>
                  <a:pt x="335" y="1644"/>
                  <a:pt x="332" y="1654"/>
                </a:cubicBezTo>
                <a:lnTo>
                  <a:pt x="331" y="1657"/>
                </a:lnTo>
                <a:cubicBezTo>
                  <a:pt x="316" y="1701"/>
                  <a:pt x="271" y="1729"/>
                  <a:pt x="224" y="1721"/>
                </a:cubicBezTo>
                <a:cubicBezTo>
                  <a:pt x="178" y="1714"/>
                  <a:pt x="143" y="1674"/>
                  <a:pt x="143" y="1626"/>
                </a:cubicBezTo>
                <a:lnTo>
                  <a:pt x="143" y="1622"/>
                </a:lnTo>
                <a:lnTo>
                  <a:pt x="143" y="1617"/>
                </a:lnTo>
                <a:cubicBezTo>
                  <a:pt x="143" y="1570"/>
                  <a:pt x="178" y="1530"/>
                  <a:pt x="224" y="1523"/>
                </a:cubicBezTo>
                <a:cubicBezTo>
                  <a:pt x="271" y="1515"/>
                  <a:pt x="316" y="1542"/>
                  <a:pt x="331" y="1587"/>
                </a:cubicBezTo>
                <a:lnTo>
                  <a:pt x="332" y="1590"/>
                </a:lnTo>
                <a:lnTo>
                  <a:pt x="334" y="1596"/>
                </a:lnTo>
                <a:cubicBezTo>
                  <a:pt x="337" y="1606"/>
                  <a:pt x="338" y="1616"/>
                  <a:pt x="338" y="1626"/>
                </a:cubicBezTo>
                <a:lnTo>
                  <a:pt x="338" y="1633"/>
                </a:lnTo>
                <a:cubicBezTo>
                  <a:pt x="338" y="1644"/>
                  <a:pt x="337" y="1654"/>
                  <a:pt x="334" y="1664"/>
                </a:cubicBezTo>
                <a:lnTo>
                  <a:pt x="333" y="1667"/>
                </a:lnTo>
                <a:cubicBezTo>
                  <a:pt x="318" y="1711"/>
                  <a:pt x="273" y="1739"/>
                  <a:pt x="226" y="1731"/>
                </a:cubicBezTo>
                <a:cubicBezTo>
                  <a:pt x="180" y="1724"/>
                  <a:pt x="145" y="1684"/>
                  <a:pt x="145" y="1636"/>
                </a:cubicBezTo>
                <a:lnTo>
                  <a:pt x="146" y="1637"/>
                </a:lnTo>
                <a:lnTo>
                  <a:pt x="145" y="1627"/>
                </a:lnTo>
                <a:lnTo>
                  <a:pt x="336" y="1617"/>
                </a:lnTo>
                <a:lnTo>
                  <a:pt x="336" y="1620"/>
                </a:lnTo>
                <a:lnTo>
                  <a:pt x="336" y="1626"/>
                </a:lnTo>
                <a:lnTo>
                  <a:pt x="336" y="1636"/>
                </a:lnTo>
                <a:lnTo>
                  <a:pt x="336" y="1636"/>
                </a:lnTo>
                <a:lnTo>
                  <a:pt x="337" y="1645"/>
                </a:lnTo>
                <a:lnTo>
                  <a:pt x="338" y="1654"/>
                </a:lnTo>
                <a:lnTo>
                  <a:pt x="242" y="1568"/>
                </a:lnTo>
                <a:lnTo>
                  <a:pt x="243" y="1568"/>
                </a:lnTo>
                <a:lnTo>
                  <a:pt x="243" y="1760"/>
                </a:lnTo>
                <a:lnTo>
                  <a:pt x="241" y="1760"/>
                </a:lnTo>
                <a:lnTo>
                  <a:pt x="239" y="1760"/>
                </a:lnTo>
                <a:lnTo>
                  <a:pt x="238" y="1760"/>
                </a:lnTo>
                <a:lnTo>
                  <a:pt x="333" y="1680"/>
                </a:lnTo>
                <a:lnTo>
                  <a:pt x="331" y="1694"/>
                </a:lnTo>
                <a:lnTo>
                  <a:pt x="330" y="1698"/>
                </a:lnTo>
                <a:cubicBezTo>
                  <a:pt x="317" y="1748"/>
                  <a:pt x="266" y="1780"/>
                  <a:pt x="215" y="1768"/>
                </a:cubicBezTo>
                <a:cubicBezTo>
                  <a:pt x="165" y="1757"/>
                  <a:pt x="132" y="1707"/>
                  <a:pt x="142" y="1656"/>
                </a:cubicBezTo>
                <a:lnTo>
                  <a:pt x="143" y="1651"/>
                </a:lnTo>
                <a:lnTo>
                  <a:pt x="141" y="1669"/>
                </a:lnTo>
                <a:lnTo>
                  <a:pt x="141" y="1664"/>
                </a:lnTo>
                <a:lnTo>
                  <a:pt x="333" y="1664"/>
                </a:lnTo>
                <a:lnTo>
                  <a:pt x="333" y="1685"/>
                </a:lnTo>
                <a:lnTo>
                  <a:pt x="332" y="1694"/>
                </a:lnTo>
                <a:cubicBezTo>
                  <a:pt x="327" y="1739"/>
                  <a:pt x="291" y="1774"/>
                  <a:pt x="247" y="1779"/>
                </a:cubicBezTo>
                <a:cubicBezTo>
                  <a:pt x="202" y="1784"/>
                  <a:pt x="160" y="1757"/>
                  <a:pt x="145" y="1714"/>
                </a:cubicBezTo>
                <a:lnTo>
                  <a:pt x="144" y="1711"/>
                </a:lnTo>
                <a:cubicBezTo>
                  <a:pt x="143" y="1706"/>
                  <a:pt x="142" y="1701"/>
                  <a:pt x="141" y="1696"/>
                </a:cubicBezTo>
                <a:lnTo>
                  <a:pt x="140" y="1690"/>
                </a:lnTo>
                <a:cubicBezTo>
                  <a:pt x="139" y="1685"/>
                  <a:pt x="138" y="1680"/>
                  <a:pt x="138" y="1674"/>
                </a:cubicBezTo>
                <a:lnTo>
                  <a:pt x="138" y="1668"/>
                </a:lnTo>
                <a:lnTo>
                  <a:pt x="138" y="1664"/>
                </a:lnTo>
                <a:lnTo>
                  <a:pt x="330" y="1664"/>
                </a:lnTo>
                <a:lnTo>
                  <a:pt x="330" y="1668"/>
                </a:lnTo>
                <a:cubicBezTo>
                  <a:pt x="330" y="1674"/>
                  <a:pt x="330" y="1679"/>
                  <a:pt x="329" y="1684"/>
                </a:cubicBezTo>
                <a:lnTo>
                  <a:pt x="328" y="1690"/>
                </a:lnTo>
                <a:lnTo>
                  <a:pt x="329" y="1674"/>
                </a:lnTo>
                <a:lnTo>
                  <a:pt x="329" y="1680"/>
                </a:lnTo>
                <a:cubicBezTo>
                  <a:pt x="329" y="1691"/>
                  <a:pt x="328" y="1701"/>
                  <a:pt x="325" y="1711"/>
                </a:cubicBezTo>
                <a:lnTo>
                  <a:pt x="324" y="1714"/>
                </a:lnTo>
                <a:cubicBezTo>
                  <a:pt x="309" y="1758"/>
                  <a:pt x="264" y="1786"/>
                  <a:pt x="217" y="1778"/>
                </a:cubicBezTo>
                <a:cubicBezTo>
                  <a:pt x="171" y="1771"/>
                  <a:pt x="136" y="1731"/>
                  <a:pt x="136" y="1683"/>
                </a:cubicBezTo>
                <a:lnTo>
                  <a:pt x="136" y="1679"/>
                </a:lnTo>
                <a:lnTo>
                  <a:pt x="138" y="1698"/>
                </a:lnTo>
                <a:lnTo>
                  <a:pt x="137" y="1693"/>
                </a:lnTo>
                <a:cubicBezTo>
                  <a:pt x="132" y="1665"/>
                  <a:pt x="139" y="1636"/>
                  <a:pt x="157" y="1614"/>
                </a:cubicBezTo>
                <a:cubicBezTo>
                  <a:pt x="175" y="1591"/>
                  <a:pt x="203" y="1578"/>
                  <a:pt x="231" y="1578"/>
                </a:cubicBezTo>
                <a:lnTo>
                  <a:pt x="232" y="1578"/>
                </a:lnTo>
                <a:cubicBezTo>
                  <a:pt x="282" y="1578"/>
                  <a:pt x="323" y="1616"/>
                  <a:pt x="328" y="1665"/>
                </a:cubicBezTo>
                <a:lnTo>
                  <a:pt x="329" y="1684"/>
                </a:lnTo>
                <a:lnTo>
                  <a:pt x="329" y="1693"/>
                </a:lnTo>
                <a:cubicBezTo>
                  <a:pt x="329" y="1746"/>
                  <a:pt x="286" y="1789"/>
                  <a:pt x="233" y="1789"/>
                </a:cubicBezTo>
                <a:lnTo>
                  <a:pt x="232" y="1789"/>
                </a:lnTo>
                <a:lnTo>
                  <a:pt x="327" y="1709"/>
                </a:lnTo>
                <a:lnTo>
                  <a:pt x="326" y="1715"/>
                </a:lnTo>
                <a:lnTo>
                  <a:pt x="327" y="1699"/>
                </a:lnTo>
                <a:lnTo>
                  <a:pt x="327" y="1703"/>
                </a:lnTo>
                <a:lnTo>
                  <a:pt x="135" y="1703"/>
                </a:lnTo>
                <a:lnTo>
                  <a:pt x="135" y="1699"/>
                </a:lnTo>
                <a:lnTo>
                  <a:pt x="135" y="1693"/>
                </a:lnTo>
                <a:cubicBezTo>
                  <a:pt x="135" y="1688"/>
                  <a:pt x="136" y="1683"/>
                  <a:pt x="137" y="1678"/>
                </a:cubicBezTo>
                <a:lnTo>
                  <a:pt x="138" y="1672"/>
                </a:lnTo>
                <a:lnTo>
                  <a:pt x="136" y="1687"/>
                </a:lnTo>
                <a:lnTo>
                  <a:pt x="136" y="1683"/>
                </a:lnTo>
                <a:cubicBezTo>
                  <a:pt x="136" y="1633"/>
                  <a:pt x="176" y="1590"/>
                  <a:pt x="227" y="1588"/>
                </a:cubicBezTo>
                <a:cubicBezTo>
                  <a:pt x="278" y="1585"/>
                  <a:pt x="322" y="1622"/>
                  <a:pt x="328" y="1673"/>
                </a:cubicBezTo>
                <a:lnTo>
                  <a:pt x="329" y="1692"/>
                </a:lnTo>
                <a:lnTo>
                  <a:pt x="329" y="1703"/>
                </a:lnTo>
                <a:cubicBezTo>
                  <a:pt x="329" y="1756"/>
                  <a:pt x="286" y="1799"/>
                  <a:pt x="233" y="1799"/>
                </a:cubicBezTo>
                <a:lnTo>
                  <a:pt x="230" y="1799"/>
                </a:lnTo>
                <a:lnTo>
                  <a:pt x="326" y="1692"/>
                </a:lnTo>
                <a:lnTo>
                  <a:pt x="327" y="1711"/>
                </a:lnTo>
                <a:lnTo>
                  <a:pt x="327" y="1724"/>
                </a:lnTo>
                <a:lnTo>
                  <a:pt x="327" y="1735"/>
                </a:lnTo>
                <a:lnTo>
                  <a:pt x="326" y="1720"/>
                </a:lnTo>
                <a:lnTo>
                  <a:pt x="327" y="1726"/>
                </a:lnTo>
                <a:lnTo>
                  <a:pt x="136" y="1741"/>
                </a:lnTo>
                <a:lnTo>
                  <a:pt x="137" y="1728"/>
                </a:lnTo>
                <a:lnTo>
                  <a:pt x="138" y="1718"/>
                </a:lnTo>
                <a:lnTo>
                  <a:pt x="138" y="1717"/>
                </a:lnTo>
                <a:lnTo>
                  <a:pt x="138" y="1712"/>
                </a:lnTo>
                <a:lnTo>
                  <a:pt x="330" y="1712"/>
                </a:lnTo>
                <a:lnTo>
                  <a:pt x="330" y="1727"/>
                </a:lnTo>
                <a:lnTo>
                  <a:pt x="329" y="1727"/>
                </a:lnTo>
                <a:lnTo>
                  <a:pt x="329" y="1736"/>
                </a:lnTo>
                <a:cubicBezTo>
                  <a:pt x="329" y="1743"/>
                  <a:pt x="329" y="1749"/>
                  <a:pt x="328" y="1755"/>
                </a:cubicBezTo>
                <a:lnTo>
                  <a:pt x="327" y="1760"/>
                </a:lnTo>
                <a:cubicBezTo>
                  <a:pt x="317" y="1809"/>
                  <a:pt x="272" y="1842"/>
                  <a:pt x="223" y="1837"/>
                </a:cubicBezTo>
                <a:cubicBezTo>
                  <a:pt x="174" y="1832"/>
                  <a:pt x="136" y="1791"/>
                  <a:pt x="136" y="1741"/>
                </a:cubicBezTo>
                <a:lnTo>
                  <a:pt x="137" y="1747"/>
                </a:lnTo>
                <a:lnTo>
                  <a:pt x="135" y="1727"/>
                </a:lnTo>
                <a:lnTo>
                  <a:pt x="135" y="1717"/>
                </a:lnTo>
                <a:lnTo>
                  <a:pt x="135" y="1712"/>
                </a:lnTo>
                <a:lnTo>
                  <a:pt x="327" y="1712"/>
                </a:lnTo>
                <a:lnTo>
                  <a:pt x="327" y="1713"/>
                </a:lnTo>
                <a:lnTo>
                  <a:pt x="326" y="1698"/>
                </a:lnTo>
                <a:lnTo>
                  <a:pt x="328" y="1711"/>
                </a:lnTo>
                <a:lnTo>
                  <a:pt x="329" y="1723"/>
                </a:lnTo>
                <a:cubicBezTo>
                  <a:pt x="330" y="1731"/>
                  <a:pt x="330" y="1738"/>
                  <a:pt x="329" y="1745"/>
                </a:cubicBezTo>
                <a:lnTo>
                  <a:pt x="328" y="1752"/>
                </a:lnTo>
                <a:cubicBezTo>
                  <a:pt x="327" y="1758"/>
                  <a:pt x="325" y="1763"/>
                  <a:pt x="324" y="1769"/>
                </a:cubicBezTo>
                <a:lnTo>
                  <a:pt x="323" y="1772"/>
                </a:lnTo>
                <a:cubicBezTo>
                  <a:pt x="307" y="1818"/>
                  <a:pt x="259" y="1846"/>
                  <a:pt x="211" y="1835"/>
                </a:cubicBezTo>
                <a:cubicBezTo>
                  <a:pt x="164" y="1825"/>
                  <a:pt x="131" y="1781"/>
                  <a:pt x="136" y="1732"/>
                </a:cubicBezTo>
                <a:lnTo>
                  <a:pt x="138" y="1716"/>
                </a:lnTo>
                <a:lnTo>
                  <a:pt x="139" y="1710"/>
                </a:lnTo>
                <a:lnTo>
                  <a:pt x="137" y="1725"/>
                </a:lnTo>
                <a:lnTo>
                  <a:pt x="137" y="1722"/>
                </a:lnTo>
                <a:lnTo>
                  <a:pt x="329" y="1734"/>
                </a:lnTo>
                <a:lnTo>
                  <a:pt x="327" y="1748"/>
                </a:lnTo>
                <a:lnTo>
                  <a:pt x="325" y="1759"/>
                </a:lnTo>
                <a:lnTo>
                  <a:pt x="230" y="1645"/>
                </a:lnTo>
                <a:lnTo>
                  <a:pt x="232" y="1645"/>
                </a:lnTo>
                <a:cubicBezTo>
                  <a:pt x="282" y="1645"/>
                  <a:pt x="324" y="1683"/>
                  <a:pt x="328" y="1733"/>
                </a:cubicBezTo>
                <a:lnTo>
                  <a:pt x="329" y="1752"/>
                </a:lnTo>
                <a:lnTo>
                  <a:pt x="329" y="1760"/>
                </a:lnTo>
                <a:lnTo>
                  <a:pt x="137" y="1760"/>
                </a:lnTo>
                <a:lnTo>
                  <a:pt x="137" y="1757"/>
                </a:lnTo>
                <a:lnTo>
                  <a:pt x="139" y="1773"/>
                </a:lnTo>
                <a:lnTo>
                  <a:pt x="138" y="1767"/>
                </a:lnTo>
                <a:cubicBezTo>
                  <a:pt x="137" y="1762"/>
                  <a:pt x="136" y="1757"/>
                  <a:pt x="136" y="1751"/>
                </a:cubicBezTo>
                <a:lnTo>
                  <a:pt x="136" y="1744"/>
                </a:lnTo>
                <a:lnTo>
                  <a:pt x="141" y="1775"/>
                </a:lnTo>
                <a:lnTo>
                  <a:pt x="140" y="1772"/>
                </a:lnTo>
                <a:lnTo>
                  <a:pt x="327" y="1741"/>
                </a:lnTo>
                <a:lnTo>
                  <a:pt x="327" y="1745"/>
                </a:lnTo>
                <a:lnTo>
                  <a:pt x="327" y="1750"/>
                </a:lnTo>
                <a:lnTo>
                  <a:pt x="135" y="1750"/>
                </a:lnTo>
                <a:lnTo>
                  <a:pt x="135" y="1746"/>
                </a:lnTo>
                <a:lnTo>
                  <a:pt x="137" y="1765"/>
                </a:lnTo>
                <a:lnTo>
                  <a:pt x="136" y="1760"/>
                </a:lnTo>
                <a:lnTo>
                  <a:pt x="326" y="1741"/>
                </a:lnTo>
                <a:lnTo>
                  <a:pt x="326" y="1744"/>
                </a:lnTo>
                <a:lnTo>
                  <a:pt x="326" y="1760"/>
                </a:lnTo>
                <a:lnTo>
                  <a:pt x="325" y="1770"/>
                </a:lnTo>
                <a:cubicBezTo>
                  <a:pt x="320" y="1819"/>
                  <a:pt x="279" y="1856"/>
                  <a:pt x="229" y="1856"/>
                </a:cubicBezTo>
                <a:lnTo>
                  <a:pt x="226" y="1856"/>
                </a:lnTo>
                <a:lnTo>
                  <a:pt x="219" y="1856"/>
                </a:lnTo>
                <a:lnTo>
                  <a:pt x="296" y="1818"/>
                </a:lnTo>
                <a:lnTo>
                  <a:pt x="293" y="1822"/>
                </a:lnTo>
                <a:lnTo>
                  <a:pt x="306" y="1800"/>
                </a:lnTo>
                <a:lnTo>
                  <a:pt x="304" y="1805"/>
                </a:lnTo>
                <a:cubicBezTo>
                  <a:pt x="289" y="1842"/>
                  <a:pt x="254" y="1865"/>
                  <a:pt x="214" y="1865"/>
                </a:cubicBezTo>
                <a:lnTo>
                  <a:pt x="212" y="1865"/>
                </a:lnTo>
                <a:lnTo>
                  <a:pt x="209" y="1865"/>
                </a:lnTo>
                <a:lnTo>
                  <a:pt x="299" y="1805"/>
                </a:lnTo>
                <a:lnTo>
                  <a:pt x="295" y="1815"/>
                </a:lnTo>
                <a:lnTo>
                  <a:pt x="301" y="1790"/>
                </a:lnTo>
                <a:lnTo>
                  <a:pt x="300" y="1799"/>
                </a:lnTo>
                <a:cubicBezTo>
                  <a:pt x="294" y="1848"/>
                  <a:pt x="253" y="1884"/>
                  <a:pt x="204" y="1884"/>
                </a:cubicBezTo>
                <a:lnTo>
                  <a:pt x="201" y="1884"/>
                </a:lnTo>
                <a:lnTo>
                  <a:pt x="199" y="1884"/>
                </a:lnTo>
                <a:lnTo>
                  <a:pt x="294" y="1807"/>
                </a:lnTo>
                <a:lnTo>
                  <a:pt x="292" y="1817"/>
                </a:lnTo>
                <a:lnTo>
                  <a:pt x="293" y="1788"/>
                </a:lnTo>
                <a:lnTo>
                  <a:pt x="294" y="1797"/>
                </a:lnTo>
                <a:lnTo>
                  <a:pt x="198" y="1711"/>
                </a:lnTo>
                <a:lnTo>
                  <a:pt x="200" y="1711"/>
                </a:lnTo>
                <a:cubicBezTo>
                  <a:pt x="231" y="1711"/>
                  <a:pt x="259" y="1726"/>
                  <a:pt x="277" y="1750"/>
                </a:cubicBezTo>
                <a:cubicBezTo>
                  <a:pt x="296" y="1775"/>
                  <a:pt x="301" y="1806"/>
                  <a:pt x="292" y="1835"/>
                </a:cubicBezTo>
                <a:lnTo>
                  <a:pt x="289" y="1845"/>
                </a:lnTo>
                <a:lnTo>
                  <a:pt x="293" y="1808"/>
                </a:lnTo>
                <a:lnTo>
                  <a:pt x="294" y="1817"/>
                </a:lnTo>
                <a:lnTo>
                  <a:pt x="295" y="1826"/>
                </a:lnTo>
                <a:lnTo>
                  <a:pt x="106" y="1813"/>
                </a:lnTo>
                <a:lnTo>
                  <a:pt x="107" y="1809"/>
                </a:lnTo>
                <a:lnTo>
                  <a:pt x="104" y="1832"/>
                </a:lnTo>
                <a:lnTo>
                  <a:pt x="104" y="1826"/>
                </a:lnTo>
                <a:cubicBezTo>
                  <a:pt x="104" y="1773"/>
                  <a:pt x="147" y="1730"/>
                  <a:pt x="200" y="1730"/>
                </a:cubicBezTo>
                <a:lnTo>
                  <a:pt x="201" y="1730"/>
                </a:lnTo>
                <a:lnTo>
                  <a:pt x="201" y="1922"/>
                </a:lnTo>
                <a:lnTo>
                  <a:pt x="198" y="1922"/>
                </a:lnTo>
                <a:cubicBezTo>
                  <a:pt x="170" y="1922"/>
                  <a:pt x="143" y="1910"/>
                  <a:pt x="125" y="1889"/>
                </a:cubicBezTo>
                <a:cubicBezTo>
                  <a:pt x="107" y="1867"/>
                  <a:pt x="99" y="1839"/>
                  <a:pt x="104" y="1811"/>
                </a:cubicBezTo>
                <a:lnTo>
                  <a:pt x="105" y="1805"/>
                </a:lnTo>
                <a:lnTo>
                  <a:pt x="103" y="1820"/>
                </a:lnTo>
                <a:lnTo>
                  <a:pt x="103" y="1817"/>
                </a:lnTo>
                <a:cubicBezTo>
                  <a:pt x="103" y="1768"/>
                  <a:pt x="142" y="1726"/>
                  <a:pt x="192" y="1722"/>
                </a:cubicBezTo>
                <a:cubicBezTo>
                  <a:pt x="241" y="1718"/>
                  <a:pt x="286" y="1752"/>
                  <a:pt x="294" y="1802"/>
                </a:cubicBezTo>
                <a:lnTo>
                  <a:pt x="295" y="1808"/>
                </a:lnTo>
                <a:cubicBezTo>
                  <a:pt x="296" y="1813"/>
                  <a:pt x="296" y="1818"/>
                  <a:pt x="296" y="1823"/>
                </a:cubicBezTo>
                <a:lnTo>
                  <a:pt x="296" y="1832"/>
                </a:lnTo>
                <a:lnTo>
                  <a:pt x="296" y="1841"/>
                </a:lnTo>
                <a:lnTo>
                  <a:pt x="296" y="1845"/>
                </a:lnTo>
                <a:lnTo>
                  <a:pt x="104" y="1845"/>
                </a:lnTo>
                <a:lnTo>
                  <a:pt x="104" y="1843"/>
                </a:lnTo>
                <a:lnTo>
                  <a:pt x="104" y="1836"/>
                </a:lnTo>
                <a:lnTo>
                  <a:pt x="104" y="1829"/>
                </a:lnTo>
                <a:lnTo>
                  <a:pt x="109" y="1860"/>
                </a:lnTo>
                <a:lnTo>
                  <a:pt x="108" y="1857"/>
                </a:lnTo>
                <a:lnTo>
                  <a:pt x="295" y="1826"/>
                </a:lnTo>
                <a:lnTo>
                  <a:pt x="295" y="1843"/>
                </a:lnTo>
                <a:lnTo>
                  <a:pt x="294" y="1849"/>
                </a:lnTo>
                <a:lnTo>
                  <a:pt x="293" y="1849"/>
                </a:lnTo>
                <a:lnTo>
                  <a:pt x="293" y="1855"/>
                </a:lnTo>
                <a:lnTo>
                  <a:pt x="197" y="1759"/>
                </a:lnTo>
                <a:lnTo>
                  <a:pt x="200" y="1759"/>
                </a:lnTo>
                <a:lnTo>
                  <a:pt x="200" y="1951"/>
                </a:lnTo>
                <a:lnTo>
                  <a:pt x="198" y="1951"/>
                </a:lnTo>
                <a:lnTo>
                  <a:pt x="197" y="1951"/>
                </a:lnTo>
                <a:lnTo>
                  <a:pt x="293" y="1845"/>
                </a:lnTo>
                <a:lnTo>
                  <a:pt x="294" y="1854"/>
                </a:lnTo>
                <a:cubicBezTo>
                  <a:pt x="295" y="1863"/>
                  <a:pt x="295" y="1872"/>
                  <a:pt x="293" y="1880"/>
                </a:cubicBezTo>
                <a:lnTo>
                  <a:pt x="291" y="1894"/>
                </a:lnTo>
                <a:lnTo>
                  <a:pt x="290" y="1898"/>
                </a:lnTo>
                <a:cubicBezTo>
                  <a:pt x="280" y="1938"/>
                  <a:pt x="245" y="1967"/>
                  <a:pt x="203" y="1970"/>
                </a:cubicBezTo>
                <a:cubicBezTo>
                  <a:pt x="161" y="1973"/>
                  <a:pt x="123" y="1949"/>
                  <a:pt x="107" y="1910"/>
                </a:cubicBezTo>
                <a:lnTo>
                  <a:pt x="105" y="1905"/>
                </a:lnTo>
                <a:cubicBezTo>
                  <a:pt x="103" y="1900"/>
                  <a:pt x="101" y="1894"/>
                  <a:pt x="100" y="1888"/>
                </a:cubicBezTo>
                <a:lnTo>
                  <a:pt x="99" y="1883"/>
                </a:lnTo>
                <a:lnTo>
                  <a:pt x="288" y="1846"/>
                </a:lnTo>
                <a:lnTo>
                  <a:pt x="290" y="1859"/>
                </a:lnTo>
                <a:lnTo>
                  <a:pt x="291" y="1865"/>
                </a:lnTo>
                <a:cubicBezTo>
                  <a:pt x="292" y="1870"/>
                  <a:pt x="292" y="1875"/>
                  <a:pt x="292" y="1880"/>
                </a:cubicBezTo>
                <a:lnTo>
                  <a:pt x="292" y="1883"/>
                </a:lnTo>
                <a:cubicBezTo>
                  <a:pt x="292" y="1931"/>
                  <a:pt x="258" y="1971"/>
                  <a:pt x="212" y="1978"/>
                </a:cubicBezTo>
                <a:cubicBezTo>
                  <a:pt x="165" y="1986"/>
                  <a:pt x="120" y="1958"/>
                  <a:pt x="105" y="1914"/>
                </a:cubicBezTo>
                <a:lnTo>
                  <a:pt x="104" y="1911"/>
                </a:lnTo>
                <a:cubicBezTo>
                  <a:pt x="103" y="1906"/>
                  <a:pt x="102" y="1901"/>
                  <a:pt x="101" y="1896"/>
                </a:cubicBezTo>
                <a:lnTo>
                  <a:pt x="99" y="1888"/>
                </a:lnTo>
                <a:lnTo>
                  <a:pt x="98" y="1881"/>
                </a:lnTo>
                <a:lnTo>
                  <a:pt x="102" y="1898"/>
                </a:lnTo>
                <a:lnTo>
                  <a:pt x="101" y="1895"/>
                </a:lnTo>
                <a:lnTo>
                  <a:pt x="288" y="1864"/>
                </a:lnTo>
                <a:lnTo>
                  <a:pt x="288" y="1864"/>
                </a:lnTo>
                <a:lnTo>
                  <a:pt x="289" y="1875"/>
                </a:lnTo>
                <a:cubicBezTo>
                  <a:pt x="292" y="1902"/>
                  <a:pt x="283" y="1928"/>
                  <a:pt x="264" y="1948"/>
                </a:cubicBezTo>
                <a:cubicBezTo>
                  <a:pt x="246" y="1968"/>
                  <a:pt x="220" y="1979"/>
                  <a:pt x="193" y="1979"/>
                </a:cubicBezTo>
                <a:lnTo>
                  <a:pt x="191" y="1979"/>
                </a:lnTo>
                <a:lnTo>
                  <a:pt x="287" y="1893"/>
                </a:lnTo>
                <a:lnTo>
                  <a:pt x="286" y="1903"/>
                </a:lnTo>
                <a:cubicBezTo>
                  <a:pt x="281" y="1952"/>
                  <a:pt x="240" y="1989"/>
                  <a:pt x="190" y="1989"/>
                </a:cubicBezTo>
                <a:lnTo>
                  <a:pt x="189" y="1989"/>
                </a:lnTo>
                <a:lnTo>
                  <a:pt x="285" y="1893"/>
                </a:lnTo>
                <a:lnTo>
                  <a:pt x="285" y="1904"/>
                </a:lnTo>
                <a:lnTo>
                  <a:pt x="285" y="1912"/>
                </a:lnTo>
                <a:lnTo>
                  <a:pt x="93" y="1912"/>
                </a:lnTo>
                <a:lnTo>
                  <a:pt x="93" y="1909"/>
                </a:lnTo>
                <a:cubicBezTo>
                  <a:pt x="93" y="1904"/>
                  <a:pt x="94" y="1899"/>
                  <a:pt x="95" y="1894"/>
                </a:cubicBezTo>
                <a:lnTo>
                  <a:pt x="95" y="1890"/>
                </a:lnTo>
                <a:lnTo>
                  <a:pt x="96" y="1883"/>
                </a:lnTo>
                <a:lnTo>
                  <a:pt x="95" y="1896"/>
                </a:lnTo>
                <a:lnTo>
                  <a:pt x="95" y="1893"/>
                </a:lnTo>
                <a:lnTo>
                  <a:pt x="287" y="1893"/>
                </a:lnTo>
                <a:lnTo>
                  <a:pt x="287" y="1896"/>
                </a:lnTo>
                <a:lnTo>
                  <a:pt x="287" y="1912"/>
                </a:lnTo>
                <a:lnTo>
                  <a:pt x="286" y="1922"/>
                </a:lnTo>
                <a:cubicBezTo>
                  <a:pt x="281" y="1973"/>
                  <a:pt x="237" y="2011"/>
                  <a:pt x="186" y="2008"/>
                </a:cubicBezTo>
                <a:cubicBezTo>
                  <a:pt x="135" y="2006"/>
                  <a:pt x="94" y="1964"/>
                  <a:pt x="94" y="1912"/>
                </a:cubicBezTo>
                <a:lnTo>
                  <a:pt x="94" y="1907"/>
                </a:lnTo>
                <a:lnTo>
                  <a:pt x="94" y="1902"/>
                </a:lnTo>
                <a:lnTo>
                  <a:pt x="286" y="1902"/>
                </a:lnTo>
                <a:lnTo>
                  <a:pt x="286" y="1907"/>
                </a:lnTo>
                <a:lnTo>
                  <a:pt x="286" y="1912"/>
                </a:lnTo>
                <a:lnTo>
                  <a:pt x="94" y="1912"/>
                </a:lnTo>
                <a:lnTo>
                  <a:pt x="94" y="1907"/>
                </a:lnTo>
                <a:lnTo>
                  <a:pt x="96" y="1926"/>
                </a:lnTo>
                <a:lnTo>
                  <a:pt x="95" y="1921"/>
                </a:lnTo>
                <a:lnTo>
                  <a:pt x="285" y="1902"/>
                </a:lnTo>
                <a:lnTo>
                  <a:pt x="285" y="1906"/>
                </a:lnTo>
                <a:lnTo>
                  <a:pt x="285" y="1912"/>
                </a:lnTo>
                <a:cubicBezTo>
                  <a:pt x="285" y="1919"/>
                  <a:pt x="285" y="1926"/>
                  <a:pt x="283" y="1933"/>
                </a:cubicBezTo>
                <a:lnTo>
                  <a:pt x="281" y="1942"/>
                </a:lnTo>
                <a:lnTo>
                  <a:pt x="283" y="1921"/>
                </a:lnTo>
                <a:lnTo>
                  <a:pt x="283" y="1931"/>
                </a:lnTo>
                <a:cubicBezTo>
                  <a:pt x="283" y="1984"/>
                  <a:pt x="240" y="2027"/>
                  <a:pt x="187" y="2027"/>
                </a:cubicBezTo>
                <a:lnTo>
                  <a:pt x="186" y="2027"/>
                </a:lnTo>
                <a:cubicBezTo>
                  <a:pt x="159" y="2027"/>
                  <a:pt x="133" y="2016"/>
                  <a:pt x="115" y="1996"/>
                </a:cubicBezTo>
                <a:cubicBezTo>
                  <a:pt x="97" y="1976"/>
                  <a:pt x="88" y="1949"/>
                  <a:pt x="91" y="1922"/>
                </a:cubicBezTo>
                <a:lnTo>
                  <a:pt x="92" y="1912"/>
                </a:lnTo>
                <a:lnTo>
                  <a:pt x="93" y="1937"/>
                </a:lnTo>
                <a:lnTo>
                  <a:pt x="92" y="1931"/>
                </a:lnTo>
                <a:lnTo>
                  <a:pt x="95" y="1946"/>
                </a:lnTo>
                <a:lnTo>
                  <a:pt x="94" y="1943"/>
                </a:lnTo>
                <a:lnTo>
                  <a:pt x="281" y="1902"/>
                </a:lnTo>
                <a:lnTo>
                  <a:pt x="282" y="1912"/>
                </a:lnTo>
                <a:lnTo>
                  <a:pt x="283" y="1922"/>
                </a:lnTo>
                <a:cubicBezTo>
                  <a:pt x="284" y="1931"/>
                  <a:pt x="283" y="1941"/>
                  <a:pt x="282" y="1950"/>
                </a:cubicBezTo>
                <a:lnTo>
                  <a:pt x="280" y="1960"/>
                </a:lnTo>
                <a:lnTo>
                  <a:pt x="279" y="1964"/>
                </a:lnTo>
                <a:lnTo>
                  <a:pt x="185" y="1844"/>
                </a:lnTo>
                <a:lnTo>
                  <a:pt x="186" y="1844"/>
                </a:lnTo>
                <a:lnTo>
                  <a:pt x="186" y="2036"/>
                </a:lnTo>
                <a:lnTo>
                  <a:pt x="183" y="2036"/>
                </a:lnTo>
                <a:lnTo>
                  <a:pt x="275" y="1913"/>
                </a:lnTo>
                <a:lnTo>
                  <a:pt x="278" y="1923"/>
                </a:lnTo>
                <a:cubicBezTo>
                  <a:pt x="284" y="1942"/>
                  <a:pt x="284" y="1962"/>
                  <a:pt x="278" y="1981"/>
                </a:cubicBezTo>
                <a:lnTo>
                  <a:pt x="276" y="1987"/>
                </a:lnTo>
                <a:cubicBezTo>
                  <a:pt x="273" y="1995"/>
                  <a:pt x="269" y="2003"/>
                  <a:pt x="264" y="2010"/>
                </a:cubicBezTo>
                <a:lnTo>
                  <a:pt x="262" y="2013"/>
                </a:lnTo>
                <a:cubicBezTo>
                  <a:pt x="239" y="2048"/>
                  <a:pt x="195" y="2064"/>
                  <a:pt x="155" y="2051"/>
                </a:cubicBezTo>
                <a:cubicBezTo>
                  <a:pt x="114" y="2039"/>
                  <a:pt x="86" y="2002"/>
                  <a:pt x="86" y="1959"/>
                </a:cubicBezTo>
                <a:lnTo>
                  <a:pt x="86" y="1955"/>
                </a:lnTo>
                <a:cubicBezTo>
                  <a:pt x="86" y="1950"/>
                  <a:pt x="87" y="1945"/>
                  <a:pt x="88" y="1940"/>
                </a:cubicBezTo>
                <a:lnTo>
                  <a:pt x="89" y="1934"/>
                </a:lnTo>
                <a:lnTo>
                  <a:pt x="87" y="1949"/>
                </a:lnTo>
                <a:lnTo>
                  <a:pt x="87" y="1942"/>
                </a:lnTo>
                <a:lnTo>
                  <a:pt x="87" y="1940"/>
                </a:lnTo>
                <a:lnTo>
                  <a:pt x="279" y="1940"/>
                </a:lnTo>
                <a:lnTo>
                  <a:pt x="279" y="1945"/>
                </a:lnTo>
                <a:lnTo>
                  <a:pt x="279" y="1965"/>
                </a:lnTo>
                <a:lnTo>
                  <a:pt x="278" y="1963"/>
                </a:lnTo>
                <a:lnTo>
                  <a:pt x="278" y="1969"/>
                </a:lnTo>
                <a:lnTo>
                  <a:pt x="86" y="1969"/>
                </a:lnTo>
                <a:lnTo>
                  <a:pt x="86" y="1966"/>
                </a:lnTo>
                <a:lnTo>
                  <a:pt x="86" y="1959"/>
                </a:lnTo>
                <a:lnTo>
                  <a:pt x="182" y="2055"/>
                </a:lnTo>
                <a:lnTo>
                  <a:pt x="181" y="2055"/>
                </a:lnTo>
                <a:lnTo>
                  <a:pt x="180" y="2055"/>
                </a:lnTo>
                <a:lnTo>
                  <a:pt x="276" y="1968"/>
                </a:lnTo>
                <a:lnTo>
                  <a:pt x="275" y="1979"/>
                </a:lnTo>
                <a:lnTo>
                  <a:pt x="275" y="1959"/>
                </a:lnTo>
                <a:lnTo>
                  <a:pt x="276" y="1967"/>
                </a:lnTo>
                <a:lnTo>
                  <a:pt x="84" y="1978"/>
                </a:lnTo>
                <a:lnTo>
                  <a:pt x="84" y="1975"/>
                </a:lnTo>
                <a:lnTo>
                  <a:pt x="84" y="1969"/>
                </a:lnTo>
                <a:lnTo>
                  <a:pt x="84" y="1962"/>
                </a:lnTo>
                <a:lnTo>
                  <a:pt x="84" y="1959"/>
                </a:lnTo>
                <a:lnTo>
                  <a:pt x="276" y="1959"/>
                </a:lnTo>
                <a:lnTo>
                  <a:pt x="276" y="1962"/>
                </a:lnTo>
                <a:cubicBezTo>
                  <a:pt x="276" y="1968"/>
                  <a:pt x="276" y="1973"/>
                  <a:pt x="275" y="1978"/>
                </a:cubicBezTo>
                <a:lnTo>
                  <a:pt x="275" y="1982"/>
                </a:lnTo>
                <a:lnTo>
                  <a:pt x="274" y="1989"/>
                </a:lnTo>
                <a:lnTo>
                  <a:pt x="274" y="1975"/>
                </a:lnTo>
                <a:lnTo>
                  <a:pt x="274" y="1978"/>
                </a:lnTo>
                <a:lnTo>
                  <a:pt x="93" y="1936"/>
                </a:lnTo>
                <a:lnTo>
                  <a:pt x="95" y="1932"/>
                </a:lnTo>
                <a:lnTo>
                  <a:pt x="86" y="1956"/>
                </a:lnTo>
                <a:lnTo>
                  <a:pt x="87" y="1951"/>
                </a:lnTo>
                <a:cubicBezTo>
                  <a:pt x="97" y="1902"/>
                  <a:pt x="142" y="1869"/>
                  <a:pt x="191" y="1874"/>
                </a:cubicBezTo>
                <a:cubicBezTo>
                  <a:pt x="240" y="1879"/>
                  <a:pt x="277" y="1920"/>
                  <a:pt x="277" y="1969"/>
                </a:cubicBezTo>
                <a:lnTo>
                  <a:pt x="277" y="1973"/>
                </a:lnTo>
                <a:cubicBezTo>
                  <a:pt x="277" y="1980"/>
                  <a:pt x="277" y="1986"/>
                  <a:pt x="276" y="1992"/>
                </a:cubicBezTo>
                <a:lnTo>
                  <a:pt x="275" y="1997"/>
                </a:lnTo>
                <a:cubicBezTo>
                  <a:pt x="266" y="2042"/>
                  <a:pt x="226" y="2074"/>
                  <a:pt x="180" y="2074"/>
                </a:cubicBezTo>
                <a:lnTo>
                  <a:pt x="178" y="2074"/>
                </a:lnTo>
                <a:lnTo>
                  <a:pt x="178" y="1882"/>
                </a:lnTo>
                <a:lnTo>
                  <a:pt x="181" y="1882"/>
                </a:lnTo>
                <a:cubicBezTo>
                  <a:pt x="209" y="1882"/>
                  <a:pt x="234" y="1894"/>
                  <a:pt x="253" y="1914"/>
                </a:cubicBezTo>
                <a:cubicBezTo>
                  <a:pt x="271" y="1934"/>
                  <a:pt x="280" y="1961"/>
                  <a:pt x="277" y="1988"/>
                </a:cubicBezTo>
                <a:lnTo>
                  <a:pt x="276" y="1999"/>
                </a:lnTo>
                <a:lnTo>
                  <a:pt x="275" y="2007"/>
                </a:lnTo>
                <a:lnTo>
                  <a:pt x="274" y="2017"/>
                </a:lnTo>
                <a:cubicBezTo>
                  <a:pt x="269" y="2066"/>
                  <a:pt x="228" y="2103"/>
                  <a:pt x="178" y="2103"/>
                </a:cubicBezTo>
                <a:lnTo>
                  <a:pt x="177" y="2103"/>
                </a:lnTo>
                <a:lnTo>
                  <a:pt x="273" y="2016"/>
                </a:lnTo>
                <a:lnTo>
                  <a:pt x="272" y="2030"/>
                </a:lnTo>
                <a:lnTo>
                  <a:pt x="271" y="2038"/>
                </a:lnTo>
                <a:cubicBezTo>
                  <a:pt x="265" y="2083"/>
                  <a:pt x="230" y="2118"/>
                  <a:pt x="185" y="2122"/>
                </a:cubicBezTo>
                <a:cubicBezTo>
                  <a:pt x="140" y="2126"/>
                  <a:pt x="99" y="2099"/>
                  <a:pt x="84" y="2057"/>
                </a:cubicBezTo>
                <a:lnTo>
                  <a:pt x="83" y="2054"/>
                </a:lnTo>
                <a:cubicBezTo>
                  <a:pt x="80" y="2044"/>
                  <a:pt x="78" y="2034"/>
                  <a:pt x="78" y="2023"/>
                </a:cubicBezTo>
                <a:lnTo>
                  <a:pt x="78" y="2017"/>
                </a:lnTo>
                <a:lnTo>
                  <a:pt x="79" y="2031"/>
                </a:lnTo>
                <a:lnTo>
                  <a:pt x="78" y="2024"/>
                </a:lnTo>
                <a:lnTo>
                  <a:pt x="82" y="2041"/>
                </a:lnTo>
                <a:lnTo>
                  <a:pt x="81" y="2038"/>
                </a:lnTo>
                <a:lnTo>
                  <a:pt x="268" y="2007"/>
                </a:lnTo>
                <a:lnTo>
                  <a:pt x="268" y="2010"/>
                </a:lnTo>
                <a:lnTo>
                  <a:pt x="268" y="2016"/>
                </a:lnTo>
                <a:lnTo>
                  <a:pt x="268" y="2046"/>
                </a:lnTo>
                <a:lnTo>
                  <a:pt x="267" y="2042"/>
                </a:lnTo>
                <a:lnTo>
                  <a:pt x="267" y="2045"/>
                </a:lnTo>
                <a:cubicBezTo>
                  <a:pt x="267" y="2095"/>
                  <a:pt x="229" y="2137"/>
                  <a:pt x="179" y="2141"/>
                </a:cubicBezTo>
                <a:cubicBezTo>
                  <a:pt x="130" y="2145"/>
                  <a:pt x="85" y="2111"/>
                  <a:pt x="77" y="2061"/>
                </a:cubicBezTo>
                <a:lnTo>
                  <a:pt x="75" y="2048"/>
                </a:lnTo>
                <a:lnTo>
                  <a:pt x="75" y="2043"/>
                </a:lnTo>
                <a:lnTo>
                  <a:pt x="73" y="2030"/>
                </a:lnTo>
                <a:cubicBezTo>
                  <a:pt x="72" y="2025"/>
                  <a:pt x="71" y="2020"/>
                  <a:pt x="71" y="2015"/>
                </a:cubicBezTo>
                <a:lnTo>
                  <a:pt x="71" y="2007"/>
                </a:lnTo>
                <a:cubicBezTo>
                  <a:pt x="71" y="1957"/>
                  <a:pt x="111" y="1915"/>
                  <a:pt x="162" y="1912"/>
                </a:cubicBezTo>
                <a:cubicBezTo>
                  <a:pt x="212" y="1909"/>
                  <a:pt x="256" y="1945"/>
                  <a:pt x="263" y="1996"/>
                </a:cubicBezTo>
                <a:lnTo>
                  <a:pt x="264" y="2015"/>
                </a:lnTo>
                <a:lnTo>
                  <a:pt x="264" y="2026"/>
                </a:lnTo>
                <a:lnTo>
                  <a:pt x="264" y="2038"/>
                </a:lnTo>
                <a:lnTo>
                  <a:pt x="264" y="2045"/>
                </a:lnTo>
                <a:lnTo>
                  <a:pt x="264" y="2046"/>
                </a:lnTo>
                <a:cubicBezTo>
                  <a:pt x="264" y="2095"/>
                  <a:pt x="228" y="2136"/>
                  <a:pt x="180" y="2142"/>
                </a:cubicBezTo>
                <a:cubicBezTo>
                  <a:pt x="132" y="2148"/>
                  <a:pt x="87" y="2117"/>
                  <a:pt x="75" y="2070"/>
                </a:cubicBezTo>
                <a:lnTo>
                  <a:pt x="72" y="2056"/>
                </a:lnTo>
                <a:lnTo>
                  <a:pt x="71" y="2049"/>
                </a:lnTo>
                <a:lnTo>
                  <a:pt x="262" y="2035"/>
                </a:lnTo>
                <a:lnTo>
                  <a:pt x="262" y="2039"/>
                </a:lnTo>
                <a:lnTo>
                  <a:pt x="262" y="2045"/>
                </a:lnTo>
                <a:cubicBezTo>
                  <a:pt x="262" y="2098"/>
                  <a:pt x="219" y="2141"/>
                  <a:pt x="166" y="2141"/>
                </a:cubicBezTo>
                <a:lnTo>
                  <a:pt x="164" y="2141"/>
                </a:lnTo>
                <a:lnTo>
                  <a:pt x="260" y="2035"/>
                </a:lnTo>
                <a:lnTo>
                  <a:pt x="261" y="2044"/>
                </a:lnTo>
                <a:cubicBezTo>
                  <a:pt x="262" y="2053"/>
                  <a:pt x="262" y="2062"/>
                  <a:pt x="260" y="2070"/>
                </a:cubicBezTo>
                <a:lnTo>
                  <a:pt x="258" y="2084"/>
                </a:lnTo>
                <a:lnTo>
                  <a:pt x="257" y="2088"/>
                </a:lnTo>
                <a:cubicBezTo>
                  <a:pt x="245" y="2135"/>
                  <a:pt x="200" y="2166"/>
                  <a:pt x="152" y="2160"/>
                </a:cubicBezTo>
                <a:cubicBezTo>
                  <a:pt x="104" y="2154"/>
                  <a:pt x="67" y="2113"/>
                  <a:pt x="67" y="2064"/>
                </a:cubicBezTo>
                <a:lnTo>
                  <a:pt x="67" y="2058"/>
                </a:lnTo>
                <a:lnTo>
                  <a:pt x="67" y="2054"/>
                </a:lnTo>
                <a:lnTo>
                  <a:pt x="259" y="2054"/>
                </a:lnTo>
                <a:lnTo>
                  <a:pt x="259" y="2059"/>
                </a:lnTo>
                <a:lnTo>
                  <a:pt x="259" y="2080"/>
                </a:lnTo>
                <a:lnTo>
                  <a:pt x="258" y="2078"/>
                </a:lnTo>
                <a:lnTo>
                  <a:pt x="258" y="2083"/>
                </a:lnTo>
                <a:lnTo>
                  <a:pt x="66" y="2083"/>
                </a:lnTo>
                <a:lnTo>
                  <a:pt x="66" y="2080"/>
                </a:lnTo>
                <a:lnTo>
                  <a:pt x="67" y="2094"/>
                </a:lnTo>
                <a:lnTo>
                  <a:pt x="66" y="2087"/>
                </a:lnTo>
                <a:lnTo>
                  <a:pt x="70" y="2104"/>
                </a:lnTo>
                <a:lnTo>
                  <a:pt x="68" y="2098"/>
                </a:lnTo>
                <a:lnTo>
                  <a:pt x="80" y="2121"/>
                </a:lnTo>
                <a:lnTo>
                  <a:pt x="78" y="2118"/>
                </a:lnTo>
                <a:lnTo>
                  <a:pt x="253" y="2064"/>
                </a:lnTo>
                <a:lnTo>
                  <a:pt x="253" y="2073"/>
                </a:lnTo>
                <a:lnTo>
                  <a:pt x="253" y="2083"/>
                </a:lnTo>
                <a:lnTo>
                  <a:pt x="61" y="2083"/>
                </a:lnTo>
                <a:lnTo>
                  <a:pt x="61" y="2078"/>
                </a:lnTo>
                <a:lnTo>
                  <a:pt x="61" y="2073"/>
                </a:lnTo>
                <a:lnTo>
                  <a:pt x="253" y="2083"/>
                </a:lnTo>
                <a:lnTo>
                  <a:pt x="252" y="2094"/>
                </a:lnTo>
                <a:lnTo>
                  <a:pt x="251" y="2103"/>
                </a:lnTo>
                <a:cubicBezTo>
                  <a:pt x="246" y="2149"/>
                  <a:pt x="208" y="2185"/>
                  <a:pt x="162" y="2188"/>
                </a:cubicBezTo>
                <a:cubicBezTo>
                  <a:pt x="116" y="2191"/>
                  <a:pt x="74" y="2161"/>
                  <a:pt x="62" y="2116"/>
                </a:cubicBezTo>
                <a:lnTo>
                  <a:pt x="65" y="2124"/>
                </a:lnTo>
                <a:lnTo>
                  <a:pt x="63" y="2119"/>
                </a:lnTo>
                <a:lnTo>
                  <a:pt x="248" y="2083"/>
                </a:lnTo>
                <a:lnTo>
                  <a:pt x="248" y="2083"/>
                </a:lnTo>
                <a:lnTo>
                  <a:pt x="249" y="2093"/>
                </a:lnTo>
                <a:lnTo>
                  <a:pt x="59" y="2084"/>
                </a:lnTo>
                <a:lnTo>
                  <a:pt x="60" y="2079"/>
                </a:lnTo>
                <a:lnTo>
                  <a:pt x="61" y="2074"/>
                </a:lnTo>
                <a:cubicBezTo>
                  <a:pt x="71" y="2023"/>
                  <a:pt x="119" y="1990"/>
                  <a:pt x="170" y="1998"/>
                </a:cubicBezTo>
                <a:cubicBezTo>
                  <a:pt x="221" y="2005"/>
                  <a:pt x="257" y="2052"/>
                  <a:pt x="251" y="2103"/>
                </a:cubicBezTo>
                <a:lnTo>
                  <a:pt x="250" y="2111"/>
                </a:lnTo>
                <a:lnTo>
                  <a:pt x="249" y="2121"/>
                </a:lnTo>
                <a:lnTo>
                  <a:pt x="153" y="2015"/>
                </a:lnTo>
                <a:lnTo>
                  <a:pt x="155" y="2015"/>
                </a:lnTo>
                <a:cubicBezTo>
                  <a:pt x="184" y="2015"/>
                  <a:pt x="210" y="2028"/>
                  <a:pt x="229" y="2049"/>
                </a:cubicBezTo>
                <a:cubicBezTo>
                  <a:pt x="247" y="2071"/>
                  <a:pt x="255" y="2099"/>
                  <a:pt x="250" y="2127"/>
                </a:cubicBezTo>
                <a:lnTo>
                  <a:pt x="249" y="2133"/>
                </a:lnTo>
                <a:cubicBezTo>
                  <a:pt x="248" y="2143"/>
                  <a:pt x="245" y="2152"/>
                  <a:pt x="240" y="2160"/>
                </a:cubicBezTo>
                <a:lnTo>
                  <a:pt x="238" y="2164"/>
                </a:lnTo>
                <a:cubicBezTo>
                  <a:pt x="220" y="2200"/>
                  <a:pt x="182" y="2221"/>
                  <a:pt x="142" y="2217"/>
                </a:cubicBezTo>
                <a:cubicBezTo>
                  <a:pt x="102" y="2213"/>
                  <a:pt x="69" y="2184"/>
                  <a:pt x="59" y="2145"/>
                </a:cubicBezTo>
                <a:lnTo>
                  <a:pt x="58" y="2141"/>
                </a:lnTo>
                <a:cubicBezTo>
                  <a:pt x="56" y="2133"/>
                  <a:pt x="55" y="2125"/>
                  <a:pt x="55" y="2117"/>
                </a:cubicBezTo>
                <a:lnTo>
                  <a:pt x="55" y="2111"/>
                </a:lnTo>
                <a:cubicBezTo>
                  <a:pt x="55" y="2058"/>
                  <a:pt x="98" y="2015"/>
                  <a:pt x="151" y="2015"/>
                </a:cubicBezTo>
                <a:lnTo>
                  <a:pt x="152" y="2015"/>
                </a:lnTo>
                <a:cubicBezTo>
                  <a:pt x="180" y="2015"/>
                  <a:pt x="205" y="2027"/>
                  <a:pt x="224" y="2047"/>
                </a:cubicBezTo>
                <a:cubicBezTo>
                  <a:pt x="242" y="2067"/>
                  <a:pt x="251" y="2094"/>
                  <a:pt x="248" y="2121"/>
                </a:cubicBezTo>
                <a:lnTo>
                  <a:pt x="247" y="2121"/>
                </a:lnTo>
                <a:lnTo>
                  <a:pt x="247" y="2131"/>
                </a:lnTo>
                <a:lnTo>
                  <a:pt x="247" y="2140"/>
                </a:lnTo>
                <a:lnTo>
                  <a:pt x="151" y="2044"/>
                </a:lnTo>
                <a:lnTo>
                  <a:pt x="152" y="2044"/>
                </a:lnTo>
                <a:lnTo>
                  <a:pt x="56" y="2140"/>
                </a:lnTo>
                <a:lnTo>
                  <a:pt x="56" y="2130"/>
                </a:lnTo>
                <a:lnTo>
                  <a:pt x="61" y="2161"/>
                </a:lnTo>
                <a:lnTo>
                  <a:pt x="59" y="2155"/>
                </a:lnTo>
                <a:lnTo>
                  <a:pt x="71" y="2178"/>
                </a:lnTo>
                <a:lnTo>
                  <a:pt x="69" y="2175"/>
                </a:lnTo>
                <a:lnTo>
                  <a:pt x="242" y="2098"/>
                </a:lnTo>
                <a:lnTo>
                  <a:pt x="243" y="2102"/>
                </a:lnTo>
                <a:cubicBezTo>
                  <a:pt x="245" y="2110"/>
                  <a:pt x="245" y="2118"/>
                  <a:pt x="245" y="2125"/>
                </a:cubicBezTo>
                <a:lnTo>
                  <a:pt x="245" y="2130"/>
                </a:lnTo>
                <a:cubicBezTo>
                  <a:pt x="245" y="2183"/>
                  <a:pt x="202" y="2226"/>
                  <a:pt x="149" y="2226"/>
                </a:cubicBezTo>
                <a:lnTo>
                  <a:pt x="147" y="2226"/>
                </a:lnTo>
                <a:lnTo>
                  <a:pt x="243" y="2140"/>
                </a:lnTo>
                <a:lnTo>
                  <a:pt x="242" y="2151"/>
                </a:lnTo>
                <a:lnTo>
                  <a:pt x="241" y="2160"/>
                </a:lnTo>
                <a:cubicBezTo>
                  <a:pt x="235" y="2209"/>
                  <a:pt x="194" y="2245"/>
                  <a:pt x="145" y="2245"/>
                </a:cubicBezTo>
                <a:lnTo>
                  <a:pt x="144" y="2245"/>
                </a:lnTo>
                <a:lnTo>
                  <a:pt x="239" y="2131"/>
                </a:lnTo>
                <a:lnTo>
                  <a:pt x="241" y="2141"/>
                </a:lnTo>
                <a:cubicBezTo>
                  <a:pt x="246" y="2169"/>
                  <a:pt x="239" y="2198"/>
                  <a:pt x="221" y="2220"/>
                </a:cubicBezTo>
                <a:cubicBezTo>
                  <a:pt x="202" y="2243"/>
                  <a:pt x="175" y="2255"/>
                  <a:pt x="146" y="2255"/>
                </a:cubicBezTo>
                <a:lnTo>
                  <a:pt x="142" y="2255"/>
                </a:lnTo>
                <a:lnTo>
                  <a:pt x="142" y="2063"/>
                </a:lnTo>
                <a:lnTo>
                  <a:pt x="143" y="2063"/>
                </a:lnTo>
                <a:cubicBezTo>
                  <a:pt x="196" y="2063"/>
                  <a:pt x="239" y="2106"/>
                  <a:pt x="239" y="2159"/>
                </a:cubicBezTo>
                <a:lnTo>
                  <a:pt x="239" y="2178"/>
                </a:lnTo>
                <a:lnTo>
                  <a:pt x="238" y="2189"/>
                </a:lnTo>
                <a:lnTo>
                  <a:pt x="237" y="2198"/>
                </a:lnTo>
                <a:lnTo>
                  <a:pt x="48" y="2164"/>
                </a:lnTo>
                <a:lnTo>
                  <a:pt x="48" y="2165"/>
                </a:lnTo>
                <a:lnTo>
                  <a:pt x="49" y="2160"/>
                </a:lnTo>
                <a:lnTo>
                  <a:pt x="143" y="2274"/>
                </a:lnTo>
                <a:lnTo>
                  <a:pt x="139" y="2274"/>
                </a:lnTo>
                <a:lnTo>
                  <a:pt x="234" y="2160"/>
                </a:lnTo>
                <a:lnTo>
                  <a:pt x="235" y="2165"/>
                </a:lnTo>
                <a:lnTo>
                  <a:pt x="226" y="2141"/>
                </a:lnTo>
                <a:lnTo>
                  <a:pt x="228" y="2145"/>
                </a:lnTo>
                <a:lnTo>
                  <a:pt x="142" y="2091"/>
                </a:lnTo>
                <a:lnTo>
                  <a:pt x="143" y="2091"/>
                </a:lnTo>
                <a:cubicBezTo>
                  <a:pt x="193" y="2091"/>
                  <a:pt x="235" y="2129"/>
                  <a:pt x="239" y="2179"/>
                </a:cubicBezTo>
                <a:lnTo>
                  <a:pt x="240" y="2198"/>
                </a:lnTo>
                <a:lnTo>
                  <a:pt x="240" y="2206"/>
                </a:lnTo>
                <a:lnTo>
                  <a:pt x="48" y="2206"/>
                </a:lnTo>
                <a:lnTo>
                  <a:pt x="48" y="2203"/>
                </a:lnTo>
                <a:lnTo>
                  <a:pt x="50" y="2219"/>
                </a:lnTo>
                <a:lnTo>
                  <a:pt x="49" y="2213"/>
                </a:lnTo>
                <a:cubicBezTo>
                  <a:pt x="47" y="2205"/>
                  <a:pt x="47" y="2196"/>
                  <a:pt x="48" y="2188"/>
                </a:cubicBezTo>
                <a:lnTo>
                  <a:pt x="49" y="2178"/>
                </a:lnTo>
                <a:lnTo>
                  <a:pt x="144" y="2283"/>
                </a:lnTo>
                <a:lnTo>
                  <a:pt x="142" y="2283"/>
                </a:lnTo>
                <a:lnTo>
                  <a:pt x="238" y="2179"/>
                </a:lnTo>
                <a:lnTo>
                  <a:pt x="239" y="2198"/>
                </a:lnTo>
                <a:lnTo>
                  <a:pt x="239" y="2206"/>
                </a:lnTo>
                <a:lnTo>
                  <a:pt x="47" y="2206"/>
                </a:lnTo>
                <a:lnTo>
                  <a:pt x="47" y="2202"/>
                </a:lnTo>
                <a:lnTo>
                  <a:pt x="47" y="2197"/>
                </a:lnTo>
                <a:lnTo>
                  <a:pt x="229" y="2240"/>
                </a:lnTo>
                <a:lnTo>
                  <a:pt x="227" y="2244"/>
                </a:lnTo>
                <a:lnTo>
                  <a:pt x="236" y="2220"/>
                </a:lnTo>
                <a:lnTo>
                  <a:pt x="235" y="2225"/>
                </a:lnTo>
                <a:lnTo>
                  <a:pt x="140" y="2110"/>
                </a:lnTo>
                <a:lnTo>
                  <a:pt x="141" y="2110"/>
                </a:lnTo>
                <a:lnTo>
                  <a:pt x="48" y="2183"/>
                </a:lnTo>
                <a:lnTo>
                  <a:pt x="48" y="2184"/>
                </a:lnTo>
                <a:lnTo>
                  <a:pt x="49" y="2179"/>
                </a:lnTo>
                <a:lnTo>
                  <a:pt x="143" y="2293"/>
                </a:lnTo>
                <a:lnTo>
                  <a:pt x="142" y="2293"/>
                </a:lnTo>
                <a:lnTo>
                  <a:pt x="238" y="2197"/>
                </a:lnTo>
                <a:lnTo>
                  <a:pt x="238" y="2218"/>
                </a:lnTo>
                <a:lnTo>
                  <a:pt x="237" y="2227"/>
                </a:lnTo>
                <a:lnTo>
                  <a:pt x="141" y="2120"/>
                </a:lnTo>
                <a:lnTo>
                  <a:pt x="143" y="2120"/>
                </a:lnTo>
                <a:cubicBezTo>
                  <a:pt x="171" y="2120"/>
                  <a:pt x="196" y="2132"/>
                  <a:pt x="215" y="2152"/>
                </a:cubicBezTo>
                <a:cubicBezTo>
                  <a:pt x="233" y="2172"/>
                  <a:pt x="242" y="2199"/>
                  <a:pt x="239" y="2226"/>
                </a:cubicBezTo>
                <a:lnTo>
                  <a:pt x="238" y="2237"/>
                </a:lnTo>
                <a:lnTo>
                  <a:pt x="237" y="2246"/>
                </a:lnTo>
                <a:lnTo>
                  <a:pt x="141" y="2139"/>
                </a:lnTo>
                <a:lnTo>
                  <a:pt x="142" y="2139"/>
                </a:lnTo>
                <a:lnTo>
                  <a:pt x="142" y="2331"/>
                </a:lnTo>
                <a:lnTo>
                  <a:pt x="140" y="2331"/>
                </a:lnTo>
                <a:lnTo>
                  <a:pt x="236" y="2227"/>
                </a:lnTo>
                <a:lnTo>
                  <a:pt x="237" y="2235"/>
                </a:lnTo>
                <a:lnTo>
                  <a:pt x="238" y="2243"/>
                </a:lnTo>
                <a:lnTo>
                  <a:pt x="47" y="2243"/>
                </a:lnTo>
                <a:lnTo>
                  <a:pt x="47" y="2246"/>
                </a:lnTo>
                <a:lnTo>
                  <a:pt x="47" y="2235"/>
                </a:lnTo>
                <a:lnTo>
                  <a:pt x="143" y="2331"/>
                </a:lnTo>
                <a:lnTo>
                  <a:pt x="142" y="2331"/>
                </a:lnTo>
                <a:lnTo>
                  <a:pt x="234" y="2266"/>
                </a:lnTo>
                <a:lnTo>
                  <a:pt x="231" y="2275"/>
                </a:lnTo>
                <a:lnTo>
                  <a:pt x="235" y="2244"/>
                </a:lnTo>
                <a:lnTo>
                  <a:pt x="235" y="2255"/>
                </a:lnTo>
                <a:lnTo>
                  <a:pt x="235" y="2263"/>
                </a:lnTo>
                <a:lnTo>
                  <a:pt x="43" y="2263"/>
                </a:lnTo>
                <a:lnTo>
                  <a:pt x="43" y="2260"/>
                </a:lnTo>
                <a:lnTo>
                  <a:pt x="43" y="2253"/>
                </a:lnTo>
                <a:lnTo>
                  <a:pt x="43" y="2247"/>
                </a:lnTo>
                <a:lnTo>
                  <a:pt x="43" y="2244"/>
                </a:lnTo>
                <a:lnTo>
                  <a:pt x="235" y="2244"/>
                </a:lnTo>
                <a:lnTo>
                  <a:pt x="235" y="2260"/>
                </a:lnTo>
                <a:lnTo>
                  <a:pt x="234" y="2258"/>
                </a:lnTo>
                <a:lnTo>
                  <a:pt x="234" y="2267"/>
                </a:lnTo>
                <a:cubicBezTo>
                  <a:pt x="234" y="2273"/>
                  <a:pt x="234" y="2278"/>
                  <a:pt x="233" y="2283"/>
                </a:cubicBezTo>
                <a:lnTo>
                  <a:pt x="232" y="2289"/>
                </a:lnTo>
                <a:cubicBezTo>
                  <a:pt x="225" y="2333"/>
                  <a:pt x="189" y="2366"/>
                  <a:pt x="145" y="2369"/>
                </a:cubicBezTo>
                <a:cubicBezTo>
                  <a:pt x="101" y="2373"/>
                  <a:pt x="60" y="2346"/>
                  <a:pt x="46" y="2304"/>
                </a:cubicBezTo>
                <a:lnTo>
                  <a:pt x="45" y="2301"/>
                </a:lnTo>
                <a:cubicBezTo>
                  <a:pt x="44" y="2295"/>
                  <a:pt x="42" y="2290"/>
                  <a:pt x="41" y="2284"/>
                </a:cubicBezTo>
                <a:lnTo>
                  <a:pt x="40" y="2277"/>
                </a:lnTo>
                <a:lnTo>
                  <a:pt x="135" y="2359"/>
                </a:lnTo>
                <a:lnTo>
                  <a:pt x="133" y="2359"/>
                </a:lnTo>
                <a:lnTo>
                  <a:pt x="131" y="2359"/>
                </a:lnTo>
                <a:lnTo>
                  <a:pt x="226" y="2282"/>
                </a:lnTo>
                <a:lnTo>
                  <a:pt x="224" y="2292"/>
                </a:lnTo>
                <a:cubicBezTo>
                  <a:pt x="215" y="2337"/>
                  <a:pt x="175" y="2369"/>
                  <a:pt x="129" y="2369"/>
                </a:cubicBezTo>
                <a:lnTo>
                  <a:pt x="126" y="2369"/>
                </a:lnTo>
                <a:lnTo>
                  <a:pt x="122" y="2369"/>
                </a:lnTo>
                <a:lnTo>
                  <a:pt x="218" y="2284"/>
                </a:lnTo>
                <a:lnTo>
                  <a:pt x="217" y="2288"/>
                </a:lnTo>
                <a:lnTo>
                  <a:pt x="216" y="2298"/>
                </a:lnTo>
                <a:lnTo>
                  <a:pt x="216" y="2307"/>
                </a:lnTo>
                <a:cubicBezTo>
                  <a:pt x="216" y="2315"/>
                  <a:pt x="216" y="2323"/>
                  <a:pt x="214" y="2331"/>
                </a:cubicBezTo>
                <a:lnTo>
                  <a:pt x="213" y="2335"/>
                </a:lnTo>
                <a:cubicBezTo>
                  <a:pt x="203" y="2374"/>
                  <a:pt x="170" y="2403"/>
                  <a:pt x="130" y="2407"/>
                </a:cubicBezTo>
                <a:cubicBezTo>
                  <a:pt x="90" y="2411"/>
                  <a:pt x="52" y="2390"/>
                  <a:pt x="34" y="2354"/>
                </a:cubicBezTo>
                <a:lnTo>
                  <a:pt x="33" y="2352"/>
                </a:lnTo>
                <a:cubicBezTo>
                  <a:pt x="26" y="2339"/>
                  <a:pt x="22" y="2324"/>
                  <a:pt x="22" y="2309"/>
                </a:cubicBezTo>
                <a:lnTo>
                  <a:pt x="22" y="2303"/>
                </a:lnTo>
                <a:lnTo>
                  <a:pt x="23" y="2317"/>
                </a:lnTo>
                <a:lnTo>
                  <a:pt x="22" y="2310"/>
                </a:lnTo>
                <a:cubicBezTo>
                  <a:pt x="22" y="2306"/>
                  <a:pt x="21" y="2301"/>
                  <a:pt x="21" y="2296"/>
                </a:cubicBezTo>
                <a:lnTo>
                  <a:pt x="21" y="2292"/>
                </a:lnTo>
                <a:lnTo>
                  <a:pt x="211" y="2316"/>
                </a:lnTo>
                <a:lnTo>
                  <a:pt x="206" y="2332"/>
                </a:lnTo>
                <a:lnTo>
                  <a:pt x="204" y="2337"/>
                </a:lnTo>
                <a:cubicBezTo>
                  <a:pt x="188" y="2376"/>
                  <a:pt x="150" y="2400"/>
                  <a:pt x="108" y="2397"/>
                </a:cubicBezTo>
                <a:cubicBezTo>
                  <a:pt x="66" y="2394"/>
                  <a:pt x="31" y="2365"/>
                  <a:pt x="21" y="2325"/>
                </a:cubicBezTo>
                <a:lnTo>
                  <a:pt x="24" y="2333"/>
                </a:lnTo>
                <a:lnTo>
                  <a:pt x="22" y="2328"/>
                </a:lnTo>
                <a:lnTo>
                  <a:pt x="205" y="2313"/>
                </a:lnTo>
                <a:lnTo>
                  <a:pt x="201" y="2329"/>
                </a:lnTo>
                <a:lnTo>
                  <a:pt x="198" y="2339"/>
                </a:lnTo>
                <a:lnTo>
                  <a:pt x="198" y="2281"/>
                </a:lnTo>
                <a:lnTo>
                  <a:pt x="201" y="2290"/>
                </a:lnTo>
                <a:cubicBezTo>
                  <a:pt x="210" y="2319"/>
                  <a:pt x="205" y="2352"/>
                  <a:pt x="187" y="2377"/>
                </a:cubicBezTo>
                <a:cubicBezTo>
                  <a:pt x="169" y="2402"/>
                  <a:pt x="140" y="2416"/>
                  <a:pt x="109" y="2416"/>
                </a:cubicBezTo>
                <a:lnTo>
                  <a:pt x="106" y="2416"/>
                </a:lnTo>
                <a:cubicBezTo>
                  <a:pt x="53" y="2416"/>
                  <a:pt x="10" y="2373"/>
                  <a:pt x="10" y="2320"/>
                </a:cubicBezTo>
                <a:lnTo>
                  <a:pt x="10" y="2315"/>
                </a:lnTo>
                <a:lnTo>
                  <a:pt x="13" y="2339"/>
                </a:lnTo>
                <a:lnTo>
                  <a:pt x="12" y="2335"/>
                </a:lnTo>
                <a:cubicBezTo>
                  <a:pt x="0" y="2285"/>
                  <a:pt x="29" y="2234"/>
                  <a:pt x="79" y="2219"/>
                </a:cubicBezTo>
                <a:cubicBezTo>
                  <a:pt x="128" y="2205"/>
                  <a:pt x="180" y="2232"/>
                  <a:pt x="197" y="2281"/>
                </a:cubicBezTo>
                <a:lnTo>
                  <a:pt x="198" y="2284"/>
                </a:lnTo>
                <a:cubicBezTo>
                  <a:pt x="201" y="2294"/>
                  <a:pt x="202" y="2304"/>
                  <a:pt x="202" y="2314"/>
                </a:cubicBezTo>
                <a:lnTo>
                  <a:pt x="202" y="2320"/>
                </a:lnTo>
                <a:lnTo>
                  <a:pt x="202" y="2331"/>
                </a:lnTo>
                <a:lnTo>
                  <a:pt x="202" y="2340"/>
                </a:lnTo>
                <a:cubicBezTo>
                  <a:pt x="202" y="2390"/>
                  <a:pt x="165" y="2431"/>
                  <a:pt x="116" y="2436"/>
                </a:cubicBezTo>
                <a:cubicBezTo>
                  <a:pt x="67" y="2441"/>
                  <a:pt x="22" y="2408"/>
                  <a:pt x="12" y="2359"/>
                </a:cubicBezTo>
                <a:lnTo>
                  <a:pt x="11" y="2354"/>
                </a:lnTo>
                <a:lnTo>
                  <a:pt x="10" y="2349"/>
                </a:lnTo>
                <a:lnTo>
                  <a:pt x="200" y="2330"/>
                </a:lnTo>
                <a:lnTo>
                  <a:pt x="200" y="2339"/>
                </a:lnTo>
                <a:lnTo>
                  <a:pt x="200" y="2349"/>
                </a:lnTo>
                <a:cubicBezTo>
                  <a:pt x="200" y="2402"/>
                  <a:pt x="157" y="2445"/>
                  <a:pt x="104" y="2445"/>
                </a:cubicBezTo>
                <a:lnTo>
                  <a:pt x="103" y="2445"/>
                </a:lnTo>
                <a:lnTo>
                  <a:pt x="198" y="2334"/>
                </a:lnTo>
                <a:lnTo>
                  <a:pt x="199" y="2340"/>
                </a:lnTo>
                <a:cubicBezTo>
                  <a:pt x="200" y="2345"/>
                  <a:pt x="200" y="2350"/>
                  <a:pt x="200" y="2355"/>
                </a:cubicBezTo>
                <a:lnTo>
                  <a:pt x="200" y="2359"/>
                </a:lnTo>
                <a:lnTo>
                  <a:pt x="8" y="2359"/>
                </a:lnTo>
                <a:lnTo>
                  <a:pt x="8" y="2354"/>
                </a:lnTo>
                <a:lnTo>
                  <a:pt x="8" y="2349"/>
                </a:lnTo>
                <a:lnTo>
                  <a:pt x="200" y="2349"/>
                </a:lnTo>
                <a:lnTo>
                  <a:pt x="200" y="2354"/>
                </a:lnTo>
                <a:lnTo>
                  <a:pt x="200" y="2359"/>
                </a:lnTo>
                <a:lnTo>
                  <a:pt x="10" y="2341"/>
                </a:lnTo>
                <a:lnTo>
                  <a:pt x="11" y="2336"/>
                </a:lnTo>
                <a:lnTo>
                  <a:pt x="9" y="2354"/>
                </a:lnTo>
                <a:lnTo>
                  <a:pt x="9" y="2349"/>
                </a:lnTo>
                <a:cubicBezTo>
                  <a:pt x="9" y="2302"/>
                  <a:pt x="44" y="2262"/>
                  <a:pt x="90" y="2255"/>
                </a:cubicBezTo>
                <a:cubicBezTo>
                  <a:pt x="137" y="2247"/>
                  <a:pt x="182" y="2274"/>
                  <a:pt x="197" y="2319"/>
                </a:cubicBezTo>
                <a:lnTo>
                  <a:pt x="198" y="2322"/>
                </a:lnTo>
                <a:cubicBezTo>
                  <a:pt x="201" y="2332"/>
                  <a:pt x="202" y="2342"/>
                  <a:pt x="202" y="2352"/>
                </a:cubicBezTo>
                <a:lnTo>
                  <a:pt x="202" y="2365"/>
                </a:lnTo>
                <a:lnTo>
                  <a:pt x="201" y="2375"/>
                </a:lnTo>
                <a:lnTo>
                  <a:pt x="201" y="2383"/>
                </a:lnTo>
                <a:cubicBezTo>
                  <a:pt x="201" y="2391"/>
                  <a:pt x="201" y="2399"/>
                  <a:pt x="199" y="2407"/>
                </a:cubicBezTo>
                <a:lnTo>
                  <a:pt x="198" y="2411"/>
                </a:lnTo>
                <a:cubicBezTo>
                  <a:pt x="186" y="2458"/>
                  <a:pt x="141" y="2489"/>
                  <a:pt x="93" y="2483"/>
                </a:cubicBezTo>
                <a:cubicBezTo>
                  <a:pt x="45" y="2477"/>
                  <a:pt x="8" y="2436"/>
                  <a:pt x="8" y="2387"/>
                </a:cubicBezTo>
                <a:lnTo>
                  <a:pt x="8" y="2385"/>
                </a:lnTo>
                <a:cubicBezTo>
                  <a:pt x="8" y="2381"/>
                  <a:pt x="9" y="2376"/>
                  <a:pt x="9" y="2372"/>
                </a:cubicBezTo>
                <a:lnTo>
                  <a:pt x="10" y="2365"/>
                </a:lnTo>
                <a:lnTo>
                  <a:pt x="9" y="2378"/>
                </a:lnTo>
                <a:lnTo>
                  <a:pt x="9" y="2371"/>
                </a:lnTo>
                <a:lnTo>
                  <a:pt x="9" y="2368"/>
                </a:lnTo>
                <a:lnTo>
                  <a:pt x="201" y="2368"/>
                </a:lnTo>
                <a:lnTo>
                  <a:pt x="201" y="2371"/>
                </a:lnTo>
                <a:lnTo>
                  <a:pt x="201" y="2377"/>
                </a:lnTo>
                <a:lnTo>
                  <a:pt x="201" y="2387"/>
                </a:lnTo>
                <a:lnTo>
                  <a:pt x="9" y="2387"/>
                </a:lnTo>
                <a:lnTo>
                  <a:pt x="9" y="2383"/>
                </a:lnTo>
                <a:lnTo>
                  <a:pt x="11" y="2402"/>
                </a:lnTo>
                <a:lnTo>
                  <a:pt x="10" y="2397"/>
                </a:lnTo>
                <a:lnTo>
                  <a:pt x="200" y="2389"/>
                </a:lnTo>
                <a:lnTo>
                  <a:pt x="199" y="2398"/>
                </a:lnTo>
                <a:cubicBezTo>
                  <a:pt x="193" y="2451"/>
                  <a:pt x="146" y="2489"/>
                  <a:pt x="93" y="2483"/>
                </a:cubicBezTo>
                <a:cubicBezTo>
                  <a:pt x="40" y="2477"/>
                  <a:pt x="2" y="2430"/>
                  <a:pt x="8" y="237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23"/>
          <p:cNvSpPr>
            <a:spLocks/>
          </p:cNvSpPr>
          <p:nvPr/>
        </p:nvSpPr>
        <p:spPr bwMode="auto">
          <a:xfrm>
            <a:off x="2058988" y="3017838"/>
            <a:ext cx="101600" cy="333375"/>
          </a:xfrm>
          <a:custGeom>
            <a:avLst/>
            <a:gdLst>
              <a:gd name="T0" fmla="*/ 23 w 706"/>
              <a:gd name="T1" fmla="*/ 2160 h 2331"/>
              <a:gd name="T2" fmla="*/ 226 w 706"/>
              <a:gd name="T3" fmla="*/ 2034 h 2331"/>
              <a:gd name="T4" fmla="*/ 231 w 706"/>
              <a:gd name="T5" fmla="*/ 1984 h 2331"/>
              <a:gd name="T6" fmla="*/ 254 w 706"/>
              <a:gd name="T7" fmla="*/ 1969 h 2331"/>
              <a:gd name="T8" fmla="*/ 173 w 706"/>
              <a:gd name="T9" fmla="*/ 1989 h 2331"/>
              <a:gd name="T10" fmla="*/ 279 w 706"/>
              <a:gd name="T11" fmla="*/ 1817 h 2331"/>
              <a:gd name="T12" fmla="*/ 121 w 706"/>
              <a:gd name="T13" fmla="*/ 1755 h 2331"/>
              <a:gd name="T14" fmla="*/ 122 w 706"/>
              <a:gd name="T15" fmla="*/ 1712 h 2331"/>
              <a:gd name="T16" fmla="*/ 333 w 706"/>
              <a:gd name="T17" fmla="*/ 1620 h 2331"/>
              <a:gd name="T18" fmla="*/ 353 w 706"/>
              <a:gd name="T19" fmla="*/ 1565 h 2331"/>
              <a:gd name="T20" fmla="*/ 162 w 706"/>
              <a:gd name="T21" fmla="*/ 1497 h 2331"/>
              <a:gd name="T22" fmla="*/ 280 w 706"/>
              <a:gd name="T23" fmla="*/ 1322 h 2331"/>
              <a:gd name="T24" fmla="*/ 202 w 706"/>
              <a:gd name="T25" fmla="*/ 1361 h 2331"/>
              <a:gd name="T26" fmla="*/ 241 w 706"/>
              <a:gd name="T27" fmla="*/ 1201 h 2331"/>
              <a:gd name="T28" fmla="*/ 421 w 706"/>
              <a:gd name="T29" fmla="*/ 1162 h 2331"/>
              <a:gd name="T30" fmla="*/ 261 w 706"/>
              <a:gd name="T31" fmla="*/ 1107 h 2331"/>
              <a:gd name="T32" fmla="*/ 262 w 706"/>
              <a:gd name="T33" fmla="*/ 1069 h 2331"/>
              <a:gd name="T34" fmla="*/ 474 w 706"/>
              <a:gd name="T35" fmla="*/ 912 h 2331"/>
              <a:gd name="T36" fmla="*/ 306 w 706"/>
              <a:gd name="T37" fmla="*/ 879 h 2331"/>
              <a:gd name="T38" fmla="*/ 322 w 706"/>
              <a:gd name="T39" fmla="*/ 817 h 2331"/>
              <a:gd name="T40" fmla="*/ 350 w 706"/>
              <a:gd name="T41" fmla="*/ 821 h 2331"/>
              <a:gd name="T42" fmla="*/ 548 w 706"/>
              <a:gd name="T43" fmla="*/ 725 h 2331"/>
              <a:gd name="T44" fmla="*/ 370 w 706"/>
              <a:gd name="T45" fmla="*/ 647 h 2331"/>
              <a:gd name="T46" fmla="*/ 486 w 706"/>
              <a:gd name="T47" fmla="*/ 686 h 2331"/>
              <a:gd name="T48" fmla="*/ 390 w 706"/>
              <a:gd name="T49" fmla="*/ 517 h 2331"/>
              <a:gd name="T50" fmla="*/ 424 w 706"/>
              <a:gd name="T51" fmla="*/ 425 h 2331"/>
              <a:gd name="T52" fmla="*/ 623 w 706"/>
              <a:gd name="T53" fmla="*/ 400 h 2331"/>
              <a:gd name="T54" fmla="*/ 432 w 706"/>
              <a:gd name="T55" fmla="*/ 342 h 2331"/>
              <a:gd name="T56" fmla="*/ 461 w 706"/>
              <a:gd name="T57" fmla="*/ 315 h 2331"/>
              <a:gd name="T58" fmla="*/ 660 w 706"/>
              <a:gd name="T59" fmla="*/ 204 h 2331"/>
              <a:gd name="T60" fmla="*/ 496 w 706"/>
              <a:gd name="T61" fmla="*/ 153 h 2331"/>
              <a:gd name="T62" fmla="*/ 693 w 706"/>
              <a:gd name="T63" fmla="*/ 139 h 2331"/>
              <a:gd name="T64" fmla="*/ 695 w 706"/>
              <a:gd name="T65" fmla="*/ 120 h 2331"/>
              <a:gd name="T66" fmla="*/ 673 w 706"/>
              <a:gd name="T67" fmla="*/ 199 h 2331"/>
              <a:gd name="T68" fmla="*/ 550 w 706"/>
              <a:gd name="T69" fmla="*/ 373 h 2331"/>
              <a:gd name="T70" fmla="*/ 459 w 706"/>
              <a:gd name="T71" fmla="*/ 325 h 2331"/>
              <a:gd name="T72" fmla="*/ 431 w 706"/>
              <a:gd name="T73" fmla="*/ 372 h 2331"/>
              <a:gd name="T74" fmla="*/ 614 w 706"/>
              <a:gd name="T75" fmla="*/ 410 h 2331"/>
              <a:gd name="T76" fmla="*/ 589 w 706"/>
              <a:gd name="T77" fmla="*/ 504 h 2331"/>
              <a:gd name="T78" fmla="*/ 468 w 706"/>
              <a:gd name="T79" fmla="*/ 657 h 2331"/>
              <a:gd name="T80" fmla="*/ 399 w 706"/>
              <a:gd name="T81" fmla="*/ 654 h 2331"/>
              <a:gd name="T82" fmla="*/ 545 w 706"/>
              <a:gd name="T83" fmla="*/ 694 h 2331"/>
              <a:gd name="T84" fmla="*/ 539 w 706"/>
              <a:gd name="T85" fmla="*/ 771 h 2331"/>
              <a:gd name="T86" fmla="*/ 427 w 706"/>
              <a:gd name="T87" fmla="*/ 924 h 2331"/>
              <a:gd name="T88" fmla="*/ 309 w 706"/>
              <a:gd name="T89" fmla="*/ 902 h 2331"/>
              <a:gd name="T90" fmla="*/ 303 w 706"/>
              <a:gd name="T91" fmla="*/ 997 h 2331"/>
              <a:gd name="T92" fmla="*/ 263 w 706"/>
              <a:gd name="T93" fmla="*/ 1104 h 2331"/>
              <a:gd name="T94" fmla="*/ 450 w 706"/>
              <a:gd name="T95" fmla="*/ 1129 h 2331"/>
              <a:gd name="T96" fmla="*/ 233 w 706"/>
              <a:gd name="T97" fmla="*/ 1220 h 2331"/>
              <a:gd name="T98" fmla="*/ 217 w 706"/>
              <a:gd name="T99" fmla="*/ 1313 h 2331"/>
              <a:gd name="T100" fmla="*/ 193 w 706"/>
              <a:gd name="T101" fmla="*/ 1372 h 2331"/>
              <a:gd name="T102" fmla="*/ 368 w 706"/>
              <a:gd name="T103" fmla="*/ 1418 h 2331"/>
              <a:gd name="T104" fmla="*/ 351 w 706"/>
              <a:gd name="T105" fmla="*/ 1565 h 2331"/>
              <a:gd name="T106" fmla="*/ 160 w 706"/>
              <a:gd name="T107" fmla="*/ 1586 h 2331"/>
              <a:gd name="T108" fmla="*/ 133 w 706"/>
              <a:gd name="T109" fmla="*/ 1686 h 2331"/>
              <a:gd name="T110" fmla="*/ 313 w 706"/>
              <a:gd name="T111" fmla="*/ 1708 h 2331"/>
              <a:gd name="T112" fmla="*/ 140 w 706"/>
              <a:gd name="T113" fmla="*/ 1859 h 2331"/>
              <a:gd name="T114" fmla="*/ 88 w 706"/>
              <a:gd name="T115" fmla="*/ 1822 h 2331"/>
              <a:gd name="T116" fmla="*/ 79 w 706"/>
              <a:gd name="T117" fmla="*/ 1922 h 2331"/>
              <a:gd name="T118" fmla="*/ 145 w 706"/>
              <a:gd name="T119" fmla="*/ 1911 h 2331"/>
              <a:gd name="T120" fmla="*/ 146 w 706"/>
              <a:gd name="T121" fmla="*/ 1960 h 2331"/>
              <a:gd name="T122" fmla="*/ 124 w 706"/>
              <a:gd name="T123" fmla="*/ 2044 h 2331"/>
              <a:gd name="T124" fmla="*/ 194 w 706"/>
              <a:gd name="T125" fmla="*/ 2228 h 2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2331">
                <a:moveTo>
                  <a:pt x="0" y="2235"/>
                </a:moveTo>
                <a:lnTo>
                  <a:pt x="0" y="2226"/>
                </a:lnTo>
                <a:lnTo>
                  <a:pt x="0" y="2214"/>
                </a:lnTo>
                <a:lnTo>
                  <a:pt x="0" y="2208"/>
                </a:lnTo>
                <a:cubicBezTo>
                  <a:pt x="0" y="2183"/>
                  <a:pt x="11" y="2159"/>
                  <a:pt x="29" y="2141"/>
                </a:cubicBezTo>
                <a:lnTo>
                  <a:pt x="30" y="2140"/>
                </a:lnTo>
                <a:cubicBezTo>
                  <a:pt x="57" y="2112"/>
                  <a:pt x="98" y="2104"/>
                  <a:pt x="134" y="2119"/>
                </a:cubicBezTo>
                <a:cubicBezTo>
                  <a:pt x="170" y="2134"/>
                  <a:pt x="193" y="2169"/>
                  <a:pt x="193" y="2207"/>
                </a:cubicBezTo>
                <a:lnTo>
                  <a:pt x="193" y="2212"/>
                </a:lnTo>
                <a:lnTo>
                  <a:pt x="194" y="2211"/>
                </a:lnTo>
                <a:lnTo>
                  <a:pt x="194" y="2230"/>
                </a:lnTo>
                <a:lnTo>
                  <a:pt x="194" y="2235"/>
                </a:lnTo>
                <a:cubicBezTo>
                  <a:pt x="194" y="2288"/>
                  <a:pt x="151" y="2331"/>
                  <a:pt x="98" y="2331"/>
                </a:cubicBezTo>
                <a:cubicBezTo>
                  <a:pt x="45" y="2331"/>
                  <a:pt x="2" y="2288"/>
                  <a:pt x="2" y="2235"/>
                </a:cubicBezTo>
                <a:lnTo>
                  <a:pt x="2" y="2234"/>
                </a:lnTo>
                <a:lnTo>
                  <a:pt x="2" y="2228"/>
                </a:lnTo>
                <a:lnTo>
                  <a:pt x="2" y="2216"/>
                </a:lnTo>
                <a:cubicBezTo>
                  <a:pt x="2" y="2203"/>
                  <a:pt x="5" y="2190"/>
                  <a:pt x="11" y="2177"/>
                </a:cubicBezTo>
                <a:lnTo>
                  <a:pt x="15" y="2168"/>
                </a:lnTo>
                <a:lnTo>
                  <a:pt x="8" y="2192"/>
                </a:lnTo>
                <a:lnTo>
                  <a:pt x="9" y="2186"/>
                </a:lnTo>
                <a:lnTo>
                  <a:pt x="7" y="2201"/>
                </a:lnTo>
                <a:lnTo>
                  <a:pt x="7" y="2197"/>
                </a:lnTo>
                <a:cubicBezTo>
                  <a:pt x="7" y="2148"/>
                  <a:pt x="45" y="2107"/>
                  <a:pt x="94" y="2102"/>
                </a:cubicBezTo>
                <a:cubicBezTo>
                  <a:pt x="143" y="2097"/>
                  <a:pt x="188" y="2130"/>
                  <a:pt x="198" y="2179"/>
                </a:cubicBezTo>
                <a:lnTo>
                  <a:pt x="199" y="2184"/>
                </a:lnTo>
                <a:cubicBezTo>
                  <a:pt x="200" y="2190"/>
                  <a:pt x="200" y="2196"/>
                  <a:pt x="200" y="2202"/>
                </a:cubicBezTo>
                <a:lnTo>
                  <a:pt x="200" y="2207"/>
                </a:lnTo>
                <a:cubicBezTo>
                  <a:pt x="200" y="2260"/>
                  <a:pt x="157" y="2303"/>
                  <a:pt x="104" y="2303"/>
                </a:cubicBezTo>
                <a:cubicBezTo>
                  <a:pt x="51" y="2303"/>
                  <a:pt x="8" y="2260"/>
                  <a:pt x="8" y="2207"/>
                </a:cubicBezTo>
                <a:lnTo>
                  <a:pt x="8" y="2203"/>
                </a:lnTo>
                <a:lnTo>
                  <a:pt x="8" y="2197"/>
                </a:lnTo>
                <a:cubicBezTo>
                  <a:pt x="8" y="2192"/>
                  <a:pt x="9" y="2187"/>
                  <a:pt x="10" y="2182"/>
                </a:cubicBezTo>
                <a:lnTo>
                  <a:pt x="11" y="2176"/>
                </a:lnTo>
                <a:cubicBezTo>
                  <a:pt x="12" y="2171"/>
                  <a:pt x="13" y="2166"/>
                  <a:pt x="14" y="2161"/>
                </a:cubicBezTo>
                <a:lnTo>
                  <a:pt x="15" y="2158"/>
                </a:lnTo>
                <a:cubicBezTo>
                  <a:pt x="30" y="2113"/>
                  <a:pt x="75" y="2086"/>
                  <a:pt x="122" y="2094"/>
                </a:cubicBezTo>
                <a:cubicBezTo>
                  <a:pt x="168" y="2101"/>
                  <a:pt x="202" y="2141"/>
                  <a:pt x="202" y="2188"/>
                </a:cubicBezTo>
                <a:lnTo>
                  <a:pt x="202" y="2192"/>
                </a:lnTo>
                <a:lnTo>
                  <a:pt x="201" y="2177"/>
                </a:lnTo>
                <a:lnTo>
                  <a:pt x="202" y="2183"/>
                </a:lnTo>
                <a:cubicBezTo>
                  <a:pt x="203" y="2188"/>
                  <a:pt x="203" y="2193"/>
                  <a:pt x="203" y="2198"/>
                </a:cubicBezTo>
                <a:lnTo>
                  <a:pt x="203" y="2205"/>
                </a:lnTo>
                <a:lnTo>
                  <a:pt x="193" y="2163"/>
                </a:lnTo>
                <a:lnTo>
                  <a:pt x="194" y="2165"/>
                </a:lnTo>
                <a:lnTo>
                  <a:pt x="12" y="2207"/>
                </a:lnTo>
                <a:lnTo>
                  <a:pt x="12" y="2202"/>
                </a:lnTo>
                <a:lnTo>
                  <a:pt x="14" y="2183"/>
                </a:lnTo>
                <a:lnTo>
                  <a:pt x="13" y="2184"/>
                </a:lnTo>
                <a:cubicBezTo>
                  <a:pt x="13" y="2179"/>
                  <a:pt x="14" y="2174"/>
                  <a:pt x="15" y="2169"/>
                </a:cubicBezTo>
                <a:lnTo>
                  <a:pt x="16" y="2163"/>
                </a:lnTo>
                <a:cubicBezTo>
                  <a:pt x="22" y="2124"/>
                  <a:pt x="52" y="2093"/>
                  <a:pt x="90" y="2085"/>
                </a:cubicBezTo>
                <a:cubicBezTo>
                  <a:pt x="129" y="2076"/>
                  <a:pt x="168" y="2092"/>
                  <a:pt x="190" y="2125"/>
                </a:cubicBezTo>
                <a:lnTo>
                  <a:pt x="192" y="2128"/>
                </a:lnTo>
                <a:cubicBezTo>
                  <a:pt x="200" y="2140"/>
                  <a:pt x="205" y="2154"/>
                  <a:pt x="208" y="2168"/>
                </a:cubicBezTo>
                <a:lnTo>
                  <a:pt x="209" y="2175"/>
                </a:lnTo>
                <a:lnTo>
                  <a:pt x="113" y="2092"/>
                </a:lnTo>
                <a:lnTo>
                  <a:pt x="115" y="2092"/>
                </a:lnTo>
                <a:lnTo>
                  <a:pt x="21" y="2170"/>
                </a:lnTo>
                <a:lnTo>
                  <a:pt x="23" y="2160"/>
                </a:lnTo>
                <a:lnTo>
                  <a:pt x="21" y="2178"/>
                </a:lnTo>
                <a:lnTo>
                  <a:pt x="21" y="2172"/>
                </a:lnTo>
                <a:lnTo>
                  <a:pt x="26" y="2203"/>
                </a:lnTo>
                <a:lnTo>
                  <a:pt x="25" y="2200"/>
                </a:lnTo>
                <a:cubicBezTo>
                  <a:pt x="9" y="2151"/>
                  <a:pt x="35" y="2097"/>
                  <a:pt x="83" y="2079"/>
                </a:cubicBezTo>
                <a:cubicBezTo>
                  <a:pt x="132" y="2061"/>
                  <a:pt x="186" y="2086"/>
                  <a:pt x="206" y="2134"/>
                </a:cubicBezTo>
                <a:lnTo>
                  <a:pt x="208" y="2139"/>
                </a:lnTo>
                <a:lnTo>
                  <a:pt x="213" y="2155"/>
                </a:lnTo>
                <a:lnTo>
                  <a:pt x="23" y="2178"/>
                </a:lnTo>
                <a:lnTo>
                  <a:pt x="23" y="2175"/>
                </a:lnTo>
                <a:lnTo>
                  <a:pt x="25" y="2191"/>
                </a:lnTo>
                <a:lnTo>
                  <a:pt x="24" y="2185"/>
                </a:lnTo>
                <a:cubicBezTo>
                  <a:pt x="22" y="2177"/>
                  <a:pt x="22" y="2168"/>
                  <a:pt x="23" y="2160"/>
                </a:cubicBezTo>
                <a:lnTo>
                  <a:pt x="24" y="2150"/>
                </a:lnTo>
                <a:lnTo>
                  <a:pt x="28" y="2130"/>
                </a:lnTo>
                <a:lnTo>
                  <a:pt x="28" y="2129"/>
                </a:lnTo>
                <a:lnTo>
                  <a:pt x="26" y="2144"/>
                </a:lnTo>
                <a:lnTo>
                  <a:pt x="26" y="2140"/>
                </a:lnTo>
                <a:cubicBezTo>
                  <a:pt x="26" y="2087"/>
                  <a:pt x="69" y="2044"/>
                  <a:pt x="122" y="2044"/>
                </a:cubicBezTo>
                <a:cubicBezTo>
                  <a:pt x="175" y="2044"/>
                  <a:pt x="218" y="2087"/>
                  <a:pt x="218" y="2140"/>
                </a:cubicBezTo>
                <a:lnTo>
                  <a:pt x="218" y="2150"/>
                </a:lnTo>
                <a:lnTo>
                  <a:pt x="217" y="2170"/>
                </a:lnTo>
                <a:cubicBezTo>
                  <a:pt x="211" y="2221"/>
                  <a:pt x="167" y="2258"/>
                  <a:pt x="116" y="2255"/>
                </a:cubicBezTo>
                <a:cubicBezTo>
                  <a:pt x="65" y="2253"/>
                  <a:pt x="25" y="2210"/>
                  <a:pt x="25" y="2159"/>
                </a:cubicBezTo>
                <a:lnTo>
                  <a:pt x="25" y="2157"/>
                </a:lnTo>
                <a:cubicBezTo>
                  <a:pt x="25" y="2153"/>
                  <a:pt x="26" y="2148"/>
                  <a:pt x="26" y="2144"/>
                </a:cubicBezTo>
                <a:lnTo>
                  <a:pt x="27" y="2137"/>
                </a:lnTo>
                <a:lnTo>
                  <a:pt x="28" y="2131"/>
                </a:lnTo>
                <a:lnTo>
                  <a:pt x="27" y="2131"/>
                </a:lnTo>
                <a:cubicBezTo>
                  <a:pt x="27" y="2084"/>
                  <a:pt x="62" y="2044"/>
                  <a:pt x="108" y="2037"/>
                </a:cubicBezTo>
                <a:cubicBezTo>
                  <a:pt x="155" y="2029"/>
                  <a:pt x="200" y="2056"/>
                  <a:pt x="215" y="2101"/>
                </a:cubicBezTo>
                <a:lnTo>
                  <a:pt x="216" y="2104"/>
                </a:lnTo>
                <a:cubicBezTo>
                  <a:pt x="219" y="2114"/>
                  <a:pt x="220" y="2124"/>
                  <a:pt x="220" y="2134"/>
                </a:cubicBezTo>
                <a:lnTo>
                  <a:pt x="220" y="2140"/>
                </a:lnTo>
                <a:cubicBezTo>
                  <a:pt x="220" y="2193"/>
                  <a:pt x="177" y="2236"/>
                  <a:pt x="124" y="2236"/>
                </a:cubicBezTo>
                <a:lnTo>
                  <a:pt x="122" y="2236"/>
                </a:lnTo>
                <a:cubicBezTo>
                  <a:pt x="92" y="2236"/>
                  <a:pt x="63" y="2222"/>
                  <a:pt x="45" y="2197"/>
                </a:cubicBezTo>
                <a:cubicBezTo>
                  <a:pt x="27" y="2172"/>
                  <a:pt x="22" y="2139"/>
                  <a:pt x="31" y="2110"/>
                </a:cubicBezTo>
                <a:lnTo>
                  <a:pt x="34" y="2101"/>
                </a:lnTo>
                <a:lnTo>
                  <a:pt x="30" y="2122"/>
                </a:lnTo>
                <a:lnTo>
                  <a:pt x="31" y="2112"/>
                </a:lnTo>
                <a:lnTo>
                  <a:pt x="32" y="2102"/>
                </a:lnTo>
                <a:lnTo>
                  <a:pt x="127" y="2208"/>
                </a:lnTo>
                <a:lnTo>
                  <a:pt x="125" y="2208"/>
                </a:lnTo>
                <a:lnTo>
                  <a:pt x="215" y="2077"/>
                </a:lnTo>
                <a:lnTo>
                  <a:pt x="217" y="2082"/>
                </a:lnTo>
                <a:lnTo>
                  <a:pt x="215" y="2079"/>
                </a:lnTo>
                <a:lnTo>
                  <a:pt x="33" y="2121"/>
                </a:lnTo>
                <a:lnTo>
                  <a:pt x="33" y="2117"/>
                </a:lnTo>
                <a:lnTo>
                  <a:pt x="35" y="2136"/>
                </a:lnTo>
                <a:lnTo>
                  <a:pt x="34" y="2131"/>
                </a:lnTo>
                <a:cubicBezTo>
                  <a:pt x="33" y="2125"/>
                  <a:pt x="32" y="2119"/>
                  <a:pt x="32" y="2112"/>
                </a:cubicBezTo>
                <a:lnTo>
                  <a:pt x="32" y="2104"/>
                </a:lnTo>
                <a:lnTo>
                  <a:pt x="34" y="2084"/>
                </a:lnTo>
                <a:lnTo>
                  <a:pt x="33" y="2080"/>
                </a:lnTo>
                <a:lnTo>
                  <a:pt x="33" y="2074"/>
                </a:lnTo>
                <a:cubicBezTo>
                  <a:pt x="33" y="2021"/>
                  <a:pt x="76" y="1978"/>
                  <a:pt x="129" y="1978"/>
                </a:cubicBezTo>
                <a:lnTo>
                  <a:pt x="130" y="1978"/>
                </a:lnTo>
                <a:cubicBezTo>
                  <a:pt x="176" y="1978"/>
                  <a:pt x="216" y="2011"/>
                  <a:pt x="225" y="2056"/>
                </a:cubicBezTo>
                <a:lnTo>
                  <a:pt x="226" y="2061"/>
                </a:lnTo>
                <a:lnTo>
                  <a:pt x="228" y="2087"/>
                </a:lnTo>
                <a:cubicBezTo>
                  <a:pt x="229" y="2092"/>
                  <a:pt x="229" y="2097"/>
                  <a:pt x="228" y="2101"/>
                </a:cubicBezTo>
                <a:lnTo>
                  <a:pt x="227" y="2113"/>
                </a:lnTo>
                <a:cubicBezTo>
                  <a:pt x="227" y="2120"/>
                  <a:pt x="225" y="2126"/>
                  <a:pt x="224" y="2132"/>
                </a:cubicBezTo>
                <a:lnTo>
                  <a:pt x="222" y="2139"/>
                </a:lnTo>
                <a:cubicBezTo>
                  <a:pt x="209" y="2185"/>
                  <a:pt x="164" y="2214"/>
                  <a:pt x="116" y="2208"/>
                </a:cubicBezTo>
                <a:cubicBezTo>
                  <a:pt x="69" y="2201"/>
                  <a:pt x="33" y="2160"/>
                  <a:pt x="33" y="2112"/>
                </a:cubicBezTo>
                <a:lnTo>
                  <a:pt x="33" y="2107"/>
                </a:lnTo>
                <a:lnTo>
                  <a:pt x="33" y="2098"/>
                </a:lnTo>
                <a:lnTo>
                  <a:pt x="33" y="2088"/>
                </a:lnTo>
                <a:cubicBezTo>
                  <a:pt x="33" y="2082"/>
                  <a:pt x="34" y="2076"/>
                  <a:pt x="35" y="2070"/>
                </a:cubicBezTo>
                <a:lnTo>
                  <a:pt x="36" y="2065"/>
                </a:lnTo>
                <a:cubicBezTo>
                  <a:pt x="46" y="2016"/>
                  <a:pt x="91" y="1983"/>
                  <a:pt x="140" y="1988"/>
                </a:cubicBezTo>
                <a:cubicBezTo>
                  <a:pt x="189" y="1993"/>
                  <a:pt x="226" y="2034"/>
                  <a:pt x="226" y="2083"/>
                </a:cubicBezTo>
                <a:lnTo>
                  <a:pt x="226" y="2085"/>
                </a:lnTo>
                <a:lnTo>
                  <a:pt x="225" y="2070"/>
                </a:lnTo>
                <a:lnTo>
                  <a:pt x="226" y="2076"/>
                </a:lnTo>
                <a:lnTo>
                  <a:pt x="228" y="2094"/>
                </a:lnTo>
                <a:lnTo>
                  <a:pt x="39" y="2082"/>
                </a:lnTo>
                <a:lnTo>
                  <a:pt x="41" y="2073"/>
                </a:lnTo>
                <a:lnTo>
                  <a:pt x="38" y="2093"/>
                </a:lnTo>
                <a:lnTo>
                  <a:pt x="38" y="2077"/>
                </a:lnTo>
                <a:lnTo>
                  <a:pt x="38" y="2068"/>
                </a:lnTo>
                <a:lnTo>
                  <a:pt x="38" y="2064"/>
                </a:lnTo>
                <a:cubicBezTo>
                  <a:pt x="38" y="2017"/>
                  <a:pt x="73" y="1977"/>
                  <a:pt x="119" y="1970"/>
                </a:cubicBezTo>
                <a:cubicBezTo>
                  <a:pt x="166" y="1962"/>
                  <a:pt x="211" y="1989"/>
                  <a:pt x="226" y="2034"/>
                </a:cubicBezTo>
                <a:lnTo>
                  <a:pt x="227" y="2037"/>
                </a:lnTo>
                <a:cubicBezTo>
                  <a:pt x="230" y="2047"/>
                  <a:pt x="231" y="2057"/>
                  <a:pt x="231" y="2067"/>
                </a:cubicBezTo>
                <a:lnTo>
                  <a:pt x="231" y="2073"/>
                </a:lnTo>
                <a:lnTo>
                  <a:pt x="231" y="2080"/>
                </a:lnTo>
                <a:lnTo>
                  <a:pt x="231" y="2083"/>
                </a:lnTo>
                <a:cubicBezTo>
                  <a:pt x="231" y="2136"/>
                  <a:pt x="188" y="2179"/>
                  <a:pt x="135" y="2179"/>
                </a:cubicBezTo>
                <a:cubicBezTo>
                  <a:pt x="82" y="2179"/>
                  <a:pt x="39" y="2136"/>
                  <a:pt x="39" y="2083"/>
                </a:cubicBezTo>
                <a:lnTo>
                  <a:pt x="39" y="2075"/>
                </a:lnTo>
                <a:lnTo>
                  <a:pt x="39" y="2073"/>
                </a:lnTo>
                <a:lnTo>
                  <a:pt x="134" y="2160"/>
                </a:lnTo>
                <a:lnTo>
                  <a:pt x="133" y="2160"/>
                </a:lnTo>
                <a:lnTo>
                  <a:pt x="229" y="2055"/>
                </a:lnTo>
                <a:lnTo>
                  <a:pt x="230" y="2065"/>
                </a:lnTo>
                <a:lnTo>
                  <a:pt x="134" y="1978"/>
                </a:lnTo>
                <a:lnTo>
                  <a:pt x="135" y="1978"/>
                </a:lnTo>
                <a:lnTo>
                  <a:pt x="39" y="2074"/>
                </a:lnTo>
                <a:lnTo>
                  <a:pt x="39" y="2064"/>
                </a:lnTo>
                <a:cubicBezTo>
                  <a:pt x="39" y="2059"/>
                  <a:pt x="40" y="2054"/>
                  <a:pt x="41" y="2049"/>
                </a:cubicBezTo>
                <a:lnTo>
                  <a:pt x="42" y="2043"/>
                </a:lnTo>
                <a:lnTo>
                  <a:pt x="40" y="2058"/>
                </a:lnTo>
                <a:lnTo>
                  <a:pt x="40" y="2055"/>
                </a:lnTo>
                <a:lnTo>
                  <a:pt x="231" y="2074"/>
                </a:lnTo>
                <a:lnTo>
                  <a:pt x="230" y="2079"/>
                </a:lnTo>
                <a:lnTo>
                  <a:pt x="228" y="2088"/>
                </a:lnTo>
                <a:lnTo>
                  <a:pt x="43" y="2034"/>
                </a:lnTo>
                <a:lnTo>
                  <a:pt x="44" y="2031"/>
                </a:lnTo>
                <a:lnTo>
                  <a:pt x="39" y="2061"/>
                </a:lnTo>
                <a:lnTo>
                  <a:pt x="39" y="2055"/>
                </a:lnTo>
                <a:lnTo>
                  <a:pt x="39" y="2049"/>
                </a:lnTo>
                <a:lnTo>
                  <a:pt x="39" y="2045"/>
                </a:lnTo>
                <a:cubicBezTo>
                  <a:pt x="39" y="1992"/>
                  <a:pt x="82" y="1949"/>
                  <a:pt x="135" y="1949"/>
                </a:cubicBezTo>
                <a:cubicBezTo>
                  <a:pt x="188" y="1949"/>
                  <a:pt x="231" y="1992"/>
                  <a:pt x="231" y="2045"/>
                </a:cubicBezTo>
                <a:lnTo>
                  <a:pt x="231" y="2050"/>
                </a:lnTo>
                <a:lnTo>
                  <a:pt x="231" y="2055"/>
                </a:lnTo>
                <a:cubicBezTo>
                  <a:pt x="231" y="2108"/>
                  <a:pt x="188" y="2151"/>
                  <a:pt x="135" y="2151"/>
                </a:cubicBezTo>
                <a:cubicBezTo>
                  <a:pt x="82" y="2151"/>
                  <a:pt x="39" y="2108"/>
                  <a:pt x="39" y="2055"/>
                </a:cubicBezTo>
                <a:lnTo>
                  <a:pt x="39" y="2050"/>
                </a:lnTo>
                <a:lnTo>
                  <a:pt x="41" y="2069"/>
                </a:lnTo>
                <a:lnTo>
                  <a:pt x="40" y="2064"/>
                </a:lnTo>
                <a:cubicBezTo>
                  <a:pt x="30" y="2012"/>
                  <a:pt x="64" y="1962"/>
                  <a:pt x="116" y="1951"/>
                </a:cubicBezTo>
                <a:cubicBezTo>
                  <a:pt x="168" y="1941"/>
                  <a:pt x="218" y="1975"/>
                  <a:pt x="229" y="2027"/>
                </a:cubicBezTo>
                <a:lnTo>
                  <a:pt x="230" y="2032"/>
                </a:lnTo>
                <a:lnTo>
                  <a:pt x="231" y="2037"/>
                </a:lnTo>
                <a:lnTo>
                  <a:pt x="42" y="2071"/>
                </a:lnTo>
                <a:lnTo>
                  <a:pt x="41" y="2065"/>
                </a:lnTo>
                <a:lnTo>
                  <a:pt x="41" y="2069"/>
                </a:lnTo>
                <a:lnTo>
                  <a:pt x="230" y="2045"/>
                </a:lnTo>
                <a:lnTo>
                  <a:pt x="230" y="2050"/>
                </a:lnTo>
                <a:lnTo>
                  <a:pt x="230" y="2037"/>
                </a:lnTo>
                <a:lnTo>
                  <a:pt x="231" y="2044"/>
                </a:lnTo>
                <a:cubicBezTo>
                  <a:pt x="231" y="2048"/>
                  <a:pt x="231" y="2053"/>
                  <a:pt x="231" y="2057"/>
                </a:cubicBezTo>
                <a:lnTo>
                  <a:pt x="231" y="2063"/>
                </a:lnTo>
                <a:lnTo>
                  <a:pt x="231" y="2064"/>
                </a:lnTo>
                <a:lnTo>
                  <a:pt x="40" y="2053"/>
                </a:lnTo>
                <a:lnTo>
                  <a:pt x="41" y="2045"/>
                </a:lnTo>
                <a:lnTo>
                  <a:pt x="40" y="2041"/>
                </a:lnTo>
                <a:lnTo>
                  <a:pt x="40" y="2027"/>
                </a:lnTo>
                <a:lnTo>
                  <a:pt x="40" y="2017"/>
                </a:lnTo>
                <a:cubicBezTo>
                  <a:pt x="40" y="1964"/>
                  <a:pt x="83" y="1921"/>
                  <a:pt x="136" y="1921"/>
                </a:cubicBezTo>
                <a:lnTo>
                  <a:pt x="137" y="1921"/>
                </a:lnTo>
                <a:cubicBezTo>
                  <a:pt x="190" y="1921"/>
                  <a:pt x="233" y="1964"/>
                  <a:pt x="233" y="2017"/>
                </a:cubicBezTo>
                <a:lnTo>
                  <a:pt x="233" y="2021"/>
                </a:lnTo>
                <a:lnTo>
                  <a:pt x="233" y="2026"/>
                </a:lnTo>
                <a:lnTo>
                  <a:pt x="137" y="1930"/>
                </a:lnTo>
                <a:lnTo>
                  <a:pt x="139" y="1930"/>
                </a:lnTo>
                <a:cubicBezTo>
                  <a:pt x="192" y="1930"/>
                  <a:pt x="235" y="1973"/>
                  <a:pt x="235" y="2026"/>
                </a:cubicBezTo>
                <a:cubicBezTo>
                  <a:pt x="235" y="2079"/>
                  <a:pt x="192" y="2122"/>
                  <a:pt x="139" y="2122"/>
                </a:cubicBezTo>
                <a:lnTo>
                  <a:pt x="138" y="2122"/>
                </a:lnTo>
                <a:cubicBezTo>
                  <a:pt x="85" y="2122"/>
                  <a:pt x="42" y="2079"/>
                  <a:pt x="42" y="2026"/>
                </a:cubicBezTo>
                <a:lnTo>
                  <a:pt x="42" y="2016"/>
                </a:lnTo>
                <a:lnTo>
                  <a:pt x="42" y="2018"/>
                </a:lnTo>
                <a:cubicBezTo>
                  <a:pt x="36" y="1968"/>
                  <a:pt x="71" y="1922"/>
                  <a:pt x="120" y="1913"/>
                </a:cubicBezTo>
                <a:cubicBezTo>
                  <a:pt x="170" y="1904"/>
                  <a:pt x="218" y="1935"/>
                  <a:pt x="231" y="1984"/>
                </a:cubicBezTo>
                <a:lnTo>
                  <a:pt x="232" y="1988"/>
                </a:lnTo>
                <a:lnTo>
                  <a:pt x="234" y="2002"/>
                </a:lnTo>
                <a:lnTo>
                  <a:pt x="43" y="2017"/>
                </a:lnTo>
                <a:lnTo>
                  <a:pt x="43" y="2011"/>
                </a:lnTo>
                <a:cubicBezTo>
                  <a:pt x="43" y="2004"/>
                  <a:pt x="44" y="1996"/>
                  <a:pt x="46" y="1988"/>
                </a:cubicBezTo>
                <a:lnTo>
                  <a:pt x="47" y="1984"/>
                </a:lnTo>
                <a:cubicBezTo>
                  <a:pt x="59" y="1939"/>
                  <a:pt x="101" y="1908"/>
                  <a:pt x="147" y="1912"/>
                </a:cubicBezTo>
                <a:cubicBezTo>
                  <a:pt x="194" y="1915"/>
                  <a:pt x="231" y="1951"/>
                  <a:pt x="236" y="1998"/>
                </a:cubicBezTo>
                <a:lnTo>
                  <a:pt x="237" y="2008"/>
                </a:lnTo>
                <a:lnTo>
                  <a:pt x="237" y="2026"/>
                </a:lnTo>
                <a:lnTo>
                  <a:pt x="56" y="1984"/>
                </a:lnTo>
                <a:lnTo>
                  <a:pt x="57" y="1982"/>
                </a:lnTo>
                <a:lnTo>
                  <a:pt x="46" y="2024"/>
                </a:lnTo>
                <a:lnTo>
                  <a:pt x="46" y="2017"/>
                </a:lnTo>
                <a:lnTo>
                  <a:pt x="46" y="2006"/>
                </a:lnTo>
                <a:lnTo>
                  <a:pt x="48" y="1987"/>
                </a:lnTo>
                <a:cubicBezTo>
                  <a:pt x="54" y="1942"/>
                  <a:pt x="89" y="1907"/>
                  <a:pt x="134" y="1903"/>
                </a:cubicBezTo>
                <a:cubicBezTo>
                  <a:pt x="179" y="1899"/>
                  <a:pt x="220" y="1926"/>
                  <a:pt x="235" y="1968"/>
                </a:cubicBezTo>
                <a:lnTo>
                  <a:pt x="236" y="1971"/>
                </a:lnTo>
                <a:cubicBezTo>
                  <a:pt x="237" y="1976"/>
                  <a:pt x="238" y="1981"/>
                  <a:pt x="239" y="1986"/>
                </a:cubicBezTo>
                <a:lnTo>
                  <a:pt x="240" y="1992"/>
                </a:lnTo>
                <a:cubicBezTo>
                  <a:pt x="245" y="2020"/>
                  <a:pt x="237" y="2048"/>
                  <a:pt x="219" y="2070"/>
                </a:cubicBezTo>
                <a:cubicBezTo>
                  <a:pt x="200" y="2091"/>
                  <a:pt x="174" y="2103"/>
                  <a:pt x="145" y="2103"/>
                </a:cubicBezTo>
                <a:lnTo>
                  <a:pt x="144" y="2103"/>
                </a:lnTo>
                <a:cubicBezTo>
                  <a:pt x="91" y="2103"/>
                  <a:pt x="48" y="2060"/>
                  <a:pt x="48" y="2007"/>
                </a:cubicBezTo>
                <a:lnTo>
                  <a:pt x="48" y="2002"/>
                </a:lnTo>
                <a:lnTo>
                  <a:pt x="48" y="1998"/>
                </a:lnTo>
                <a:cubicBezTo>
                  <a:pt x="48" y="1950"/>
                  <a:pt x="85" y="1909"/>
                  <a:pt x="133" y="1903"/>
                </a:cubicBezTo>
                <a:cubicBezTo>
                  <a:pt x="181" y="1897"/>
                  <a:pt x="226" y="1928"/>
                  <a:pt x="238" y="1975"/>
                </a:cubicBezTo>
                <a:lnTo>
                  <a:pt x="239" y="1979"/>
                </a:lnTo>
                <a:cubicBezTo>
                  <a:pt x="241" y="1987"/>
                  <a:pt x="241" y="1995"/>
                  <a:pt x="241" y="2002"/>
                </a:cubicBezTo>
                <a:lnTo>
                  <a:pt x="241" y="2007"/>
                </a:lnTo>
                <a:lnTo>
                  <a:pt x="145" y="1911"/>
                </a:lnTo>
                <a:lnTo>
                  <a:pt x="146" y="1911"/>
                </a:lnTo>
                <a:lnTo>
                  <a:pt x="53" y="1987"/>
                </a:lnTo>
                <a:lnTo>
                  <a:pt x="55" y="1978"/>
                </a:lnTo>
                <a:lnTo>
                  <a:pt x="52" y="1998"/>
                </a:lnTo>
                <a:lnTo>
                  <a:pt x="52" y="1988"/>
                </a:lnTo>
                <a:lnTo>
                  <a:pt x="52" y="1979"/>
                </a:lnTo>
                <a:lnTo>
                  <a:pt x="52" y="1971"/>
                </a:lnTo>
                <a:lnTo>
                  <a:pt x="63" y="2014"/>
                </a:lnTo>
                <a:lnTo>
                  <a:pt x="62" y="2012"/>
                </a:lnTo>
                <a:lnTo>
                  <a:pt x="242" y="1951"/>
                </a:lnTo>
                <a:lnTo>
                  <a:pt x="244" y="1961"/>
                </a:lnTo>
                <a:lnTo>
                  <a:pt x="245" y="1970"/>
                </a:lnTo>
                <a:lnTo>
                  <a:pt x="242" y="1955"/>
                </a:lnTo>
                <a:lnTo>
                  <a:pt x="243" y="1958"/>
                </a:lnTo>
                <a:lnTo>
                  <a:pt x="55" y="1988"/>
                </a:lnTo>
                <a:lnTo>
                  <a:pt x="55" y="1985"/>
                </a:lnTo>
                <a:cubicBezTo>
                  <a:pt x="55" y="1980"/>
                  <a:pt x="56" y="1975"/>
                  <a:pt x="57" y="1970"/>
                </a:cubicBezTo>
                <a:lnTo>
                  <a:pt x="58" y="1964"/>
                </a:lnTo>
                <a:lnTo>
                  <a:pt x="56" y="1979"/>
                </a:lnTo>
                <a:lnTo>
                  <a:pt x="56" y="1969"/>
                </a:lnTo>
                <a:cubicBezTo>
                  <a:pt x="56" y="1921"/>
                  <a:pt x="93" y="1880"/>
                  <a:pt x="141" y="1874"/>
                </a:cubicBezTo>
                <a:cubicBezTo>
                  <a:pt x="189" y="1868"/>
                  <a:pt x="234" y="1899"/>
                  <a:pt x="246" y="1946"/>
                </a:cubicBezTo>
                <a:lnTo>
                  <a:pt x="247" y="1950"/>
                </a:lnTo>
                <a:cubicBezTo>
                  <a:pt x="249" y="1958"/>
                  <a:pt x="249" y="1966"/>
                  <a:pt x="249" y="1973"/>
                </a:cubicBezTo>
                <a:lnTo>
                  <a:pt x="249" y="1979"/>
                </a:lnTo>
                <a:cubicBezTo>
                  <a:pt x="249" y="2032"/>
                  <a:pt x="206" y="2075"/>
                  <a:pt x="153" y="2075"/>
                </a:cubicBezTo>
                <a:cubicBezTo>
                  <a:pt x="100" y="2075"/>
                  <a:pt x="57" y="2032"/>
                  <a:pt x="57" y="1979"/>
                </a:cubicBezTo>
                <a:lnTo>
                  <a:pt x="57" y="1975"/>
                </a:lnTo>
                <a:cubicBezTo>
                  <a:pt x="57" y="1970"/>
                  <a:pt x="58" y="1965"/>
                  <a:pt x="59" y="1960"/>
                </a:cubicBezTo>
                <a:lnTo>
                  <a:pt x="60" y="1954"/>
                </a:lnTo>
                <a:cubicBezTo>
                  <a:pt x="67" y="1907"/>
                  <a:pt x="108" y="1873"/>
                  <a:pt x="154" y="1873"/>
                </a:cubicBezTo>
                <a:lnTo>
                  <a:pt x="156" y="1873"/>
                </a:lnTo>
                <a:lnTo>
                  <a:pt x="158" y="1873"/>
                </a:lnTo>
                <a:lnTo>
                  <a:pt x="62" y="1969"/>
                </a:lnTo>
                <a:lnTo>
                  <a:pt x="62" y="1964"/>
                </a:lnTo>
                <a:lnTo>
                  <a:pt x="62" y="1960"/>
                </a:lnTo>
                <a:cubicBezTo>
                  <a:pt x="62" y="1907"/>
                  <a:pt x="105" y="1864"/>
                  <a:pt x="158" y="1864"/>
                </a:cubicBezTo>
                <a:cubicBezTo>
                  <a:pt x="211" y="1864"/>
                  <a:pt x="254" y="1907"/>
                  <a:pt x="254" y="1960"/>
                </a:cubicBezTo>
                <a:lnTo>
                  <a:pt x="254" y="1965"/>
                </a:lnTo>
                <a:lnTo>
                  <a:pt x="254" y="1969"/>
                </a:lnTo>
                <a:lnTo>
                  <a:pt x="73" y="1927"/>
                </a:lnTo>
                <a:lnTo>
                  <a:pt x="75" y="1923"/>
                </a:lnTo>
                <a:lnTo>
                  <a:pt x="73" y="1925"/>
                </a:lnTo>
                <a:cubicBezTo>
                  <a:pt x="89" y="1887"/>
                  <a:pt x="126" y="1862"/>
                  <a:pt x="167" y="1865"/>
                </a:cubicBezTo>
                <a:cubicBezTo>
                  <a:pt x="208" y="1867"/>
                  <a:pt x="243" y="1895"/>
                  <a:pt x="255" y="1934"/>
                </a:cubicBezTo>
                <a:lnTo>
                  <a:pt x="257" y="1941"/>
                </a:lnTo>
                <a:lnTo>
                  <a:pt x="257" y="1940"/>
                </a:lnTo>
                <a:lnTo>
                  <a:pt x="98" y="1903"/>
                </a:lnTo>
                <a:lnTo>
                  <a:pt x="99" y="1902"/>
                </a:lnTo>
                <a:lnTo>
                  <a:pt x="71" y="1956"/>
                </a:lnTo>
                <a:lnTo>
                  <a:pt x="72" y="1949"/>
                </a:lnTo>
                <a:lnTo>
                  <a:pt x="71" y="1962"/>
                </a:lnTo>
                <a:lnTo>
                  <a:pt x="71" y="1950"/>
                </a:lnTo>
                <a:lnTo>
                  <a:pt x="71" y="1939"/>
                </a:lnTo>
                <a:lnTo>
                  <a:pt x="73" y="1920"/>
                </a:lnTo>
                <a:cubicBezTo>
                  <a:pt x="79" y="1872"/>
                  <a:pt x="120" y="1835"/>
                  <a:pt x="168" y="1835"/>
                </a:cubicBezTo>
                <a:lnTo>
                  <a:pt x="172" y="1835"/>
                </a:lnTo>
                <a:lnTo>
                  <a:pt x="76" y="1931"/>
                </a:lnTo>
                <a:lnTo>
                  <a:pt x="76" y="1921"/>
                </a:lnTo>
                <a:cubicBezTo>
                  <a:pt x="76" y="1911"/>
                  <a:pt x="78" y="1901"/>
                  <a:pt x="81" y="1891"/>
                </a:cubicBezTo>
                <a:lnTo>
                  <a:pt x="83" y="1885"/>
                </a:lnTo>
                <a:lnTo>
                  <a:pt x="84" y="1882"/>
                </a:lnTo>
                <a:cubicBezTo>
                  <a:pt x="99" y="1837"/>
                  <a:pt x="144" y="1810"/>
                  <a:pt x="191" y="1818"/>
                </a:cubicBezTo>
                <a:cubicBezTo>
                  <a:pt x="237" y="1825"/>
                  <a:pt x="271" y="1865"/>
                  <a:pt x="271" y="1912"/>
                </a:cubicBezTo>
                <a:lnTo>
                  <a:pt x="271" y="1922"/>
                </a:lnTo>
                <a:lnTo>
                  <a:pt x="271" y="1928"/>
                </a:lnTo>
                <a:lnTo>
                  <a:pt x="271" y="1931"/>
                </a:lnTo>
                <a:cubicBezTo>
                  <a:pt x="271" y="1984"/>
                  <a:pt x="228" y="2027"/>
                  <a:pt x="175" y="2027"/>
                </a:cubicBezTo>
                <a:cubicBezTo>
                  <a:pt x="122" y="2027"/>
                  <a:pt x="79" y="1984"/>
                  <a:pt x="79" y="1931"/>
                </a:cubicBezTo>
                <a:lnTo>
                  <a:pt x="79" y="1923"/>
                </a:lnTo>
                <a:lnTo>
                  <a:pt x="79" y="1921"/>
                </a:lnTo>
                <a:lnTo>
                  <a:pt x="174" y="2008"/>
                </a:lnTo>
                <a:lnTo>
                  <a:pt x="173" y="2008"/>
                </a:lnTo>
                <a:lnTo>
                  <a:pt x="263" y="1877"/>
                </a:lnTo>
                <a:lnTo>
                  <a:pt x="265" y="1882"/>
                </a:lnTo>
                <a:lnTo>
                  <a:pt x="270" y="1898"/>
                </a:lnTo>
                <a:cubicBezTo>
                  <a:pt x="281" y="1946"/>
                  <a:pt x="256" y="1995"/>
                  <a:pt x="210" y="2012"/>
                </a:cubicBezTo>
                <a:cubicBezTo>
                  <a:pt x="164" y="2028"/>
                  <a:pt x="113" y="2008"/>
                  <a:pt x="91" y="1964"/>
                </a:cubicBezTo>
                <a:lnTo>
                  <a:pt x="89" y="1960"/>
                </a:lnTo>
                <a:lnTo>
                  <a:pt x="83" y="1948"/>
                </a:lnTo>
                <a:cubicBezTo>
                  <a:pt x="72" y="1919"/>
                  <a:pt x="75" y="1885"/>
                  <a:pt x="93" y="1859"/>
                </a:cubicBezTo>
                <a:cubicBezTo>
                  <a:pt x="111" y="1832"/>
                  <a:pt x="141" y="1816"/>
                  <a:pt x="172" y="1816"/>
                </a:cubicBezTo>
                <a:lnTo>
                  <a:pt x="174" y="1816"/>
                </a:lnTo>
                <a:lnTo>
                  <a:pt x="79" y="1904"/>
                </a:lnTo>
                <a:lnTo>
                  <a:pt x="80" y="1893"/>
                </a:lnTo>
                <a:lnTo>
                  <a:pt x="79" y="1893"/>
                </a:lnTo>
                <a:lnTo>
                  <a:pt x="267" y="1924"/>
                </a:lnTo>
                <a:lnTo>
                  <a:pt x="266" y="1927"/>
                </a:lnTo>
                <a:lnTo>
                  <a:pt x="270" y="1896"/>
                </a:lnTo>
                <a:lnTo>
                  <a:pt x="270" y="1904"/>
                </a:lnTo>
                <a:cubicBezTo>
                  <a:pt x="270" y="1910"/>
                  <a:pt x="270" y="1915"/>
                  <a:pt x="269" y="1920"/>
                </a:cubicBezTo>
                <a:lnTo>
                  <a:pt x="268" y="1926"/>
                </a:lnTo>
                <a:lnTo>
                  <a:pt x="269" y="1910"/>
                </a:lnTo>
                <a:lnTo>
                  <a:pt x="269" y="1912"/>
                </a:lnTo>
                <a:cubicBezTo>
                  <a:pt x="269" y="1965"/>
                  <a:pt x="226" y="2008"/>
                  <a:pt x="173" y="2008"/>
                </a:cubicBezTo>
                <a:cubicBezTo>
                  <a:pt x="120" y="2008"/>
                  <a:pt x="77" y="1965"/>
                  <a:pt x="77" y="1912"/>
                </a:cubicBezTo>
                <a:lnTo>
                  <a:pt x="77" y="1905"/>
                </a:lnTo>
                <a:lnTo>
                  <a:pt x="79" y="1885"/>
                </a:lnTo>
                <a:lnTo>
                  <a:pt x="78" y="1880"/>
                </a:lnTo>
                <a:lnTo>
                  <a:pt x="78" y="1874"/>
                </a:lnTo>
                <a:cubicBezTo>
                  <a:pt x="78" y="1827"/>
                  <a:pt x="113" y="1787"/>
                  <a:pt x="159" y="1780"/>
                </a:cubicBezTo>
                <a:cubicBezTo>
                  <a:pt x="206" y="1772"/>
                  <a:pt x="251" y="1799"/>
                  <a:pt x="266" y="1844"/>
                </a:cubicBezTo>
                <a:lnTo>
                  <a:pt x="267" y="1847"/>
                </a:lnTo>
                <a:cubicBezTo>
                  <a:pt x="270" y="1857"/>
                  <a:pt x="271" y="1867"/>
                  <a:pt x="271" y="1877"/>
                </a:cubicBezTo>
                <a:lnTo>
                  <a:pt x="271" y="1886"/>
                </a:lnTo>
                <a:lnTo>
                  <a:pt x="271" y="1896"/>
                </a:lnTo>
                <a:lnTo>
                  <a:pt x="271" y="1902"/>
                </a:lnTo>
                <a:cubicBezTo>
                  <a:pt x="271" y="1955"/>
                  <a:pt x="228" y="1998"/>
                  <a:pt x="175" y="1998"/>
                </a:cubicBezTo>
                <a:cubicBezTo>
                  <a:pt x="122" y="1998"/>
                  <a:pt x="79" y="1955"/>
                  <a:pt x="79" y="1902"/>
                </a:cubicBezTo>
                <a:lnTo>
                  <a:pt x="79" y="1900"/>
                </a:lnTo>
                <a:lnTo>
                  <a:pt x="79" y="1893"/>
                </a:lnTo>
                <a:lnTo>
                  <a:pt x="175" y="1989"/>
                </a:lnTo>
                <a:lnTo>
                  <a:pt x="173" y="1989"/>
                </a:lnTo>
                <a:cubicBezTo>
                  <a:pt x="124" y="1989"/>
                  <a:pt x="83" y="1952"/>
                  <a:pt x="78" y="1903"/>
                </a:cubicBezTo>
                <a:lnTo>
                  <a:pt x="77" y="1893"/>
                </a:lnTo>
                <a:cubicBezTo>
                  <a:pt x="75" y="1876"/>
                  <a:pt x="78" y="1860"/>
                  <a:pt x="85" y="1844"/>
                </a:cubicBezTo>
                <a:lnTo>
                  <a:pt x="89" y="1835"/>
                </a:lnTo>
                <a:lnTo>
                  <a:pt x="85" y="1905"/>
                </a:lnTo>
                <a:lnTo>
                  <a:pt x="83" y="1899"/>
                </a:lnTo>
                <a:lnTo>
                  <a:pt x="89" y="1911"/>
                </a:lnTo>
                <a:lnTo>
                  <a:pt x="87" y="1907"/>
                </a:lnTo>
                <a:lnTo>
                  <a:pt x="268" y="1855"/>
                </a:lnTo>
                <a:lnTo>
                  <a:pt x="269" y="1865"/>
                </a:lnTo>
                <a:lnTo>
                  <a:pt x="269" y="1883"/>
                </a:lnTo>
                <a:lnTo>
                  <a:pt x="82" y="1853"/>
                </a:lnTo>
                <a:lnTo>
                  <a:pt x="83" y="1850"/>
                </a:lnTo>
                <a:lnTo>
                  <a:pt x="80" y="1865"/>
                </a:lnTo>
                <a:lnTo>
                  <a:pt x="81" y="1859"/>
                </a:lnTo>
                <a:lnTo>
                  <a:pt x="175" y="1970"/>
                </a:lnTo>
                <a:lnTo>
                  <a:pt x="173" y="1970"/>
                </a:lnTo>
                <a:cubicBezTo>
                  <a:pt x="120" y="1970"/>
                  <a:pt x="77" y="1927"/>
                  <a:pt x="77" y="1874"/>
                </a:cubicBezTo>
                <a:lnTo>
                  <a:pt x="77" y="1864"/>
                </a:lnTo>
                <a:lnTo>
                  <a:pt x="77" y="1866"/>
                </a:lnTo>
                <a:cubicBezTo>
                  <a:pt x="74" y="1839"/>
                  <a:pt x="83" y="1812"/>
                  <a:pt x="101" y="1791"/>
                </a:cubicBezTo>
                <a:cubicBezTo>
                  <a:pt x="119" y="1771"/>
                  <a:pt x="145" y="1759"/>
                  <a:pt x="172" y="1759"/>
                </a:cubicBezTo>
                <a:lnTo>
                  <a:pt x="176" y="1759"/>
                </a:lnTo>
                <a:cubicBezTo>
                  <a:pt x="205" y="1759"/>
                  <a:pt x="232" y="1772"/>
                  <a:pt x="251" y="1795"/>
                </a:cubicBezTo>
                <a:cubicBezTo>
                  <a:pt x="269" y="1817"/>
                  <a:pt x="276" y="1846"/>
                  <a:pt x="271" y="1874"/>
                </a:cubicBezTo>
                <a:lnTo>
                  <a:pt x="270" y="1879"/>
                </a:lnTo>
                <a:cubicBezTo>
                  <a:pt x="268" y="1888"/>
                  <a:pt x="265" y="1896"/>
                  <a:pt x="261" y="1903"/>
                </a:cubicBezTo>
                <a:lnTo>
                  <a:pt x="259" y="1907"/>
                </a:lnTo>
                <a:lnTo>
                  <a:pt x="173" y="1768"/>
                </a:lnTo>
                <a:lnTo>
                  <a:pt x="175" y="1768"/>
                </a:lnTo>
                <a:lnTo>
                  <a:pt x="79" y="1864"/>
                </a:lnTo>
                <a:lnTo>
                  <a:pt x="79" y="1854"/>
                </a:lnTo>
                <a:lnTo>
                  <a:pt x="79" y="1845"/>
                </a:lnTo>
                <a:lnTo>
                  <a:pt x="270" y="1864"/>
                </a:lnTo>
                <a:lnTo>
                  <a:pt x="269" y="1869"/>
                </a:lnTo>
                <a:lnTo>
                  <a:pt x="268" y="1874"/>
                </a:lnTo>
                <a:cubicBezTo>
                  <a:pt x="258" y="1923"/>
                  <a:pt x="213" y="1956"/>
                  <a:pt x="164" y="1951"/>
                </a:cubicBezTo>
                <a:cubicBezTo>
                  <a:pt x="115" y="1946"/>
                  <a:pt x="77" y="1905"/>
                  <a:pt x="77" y="1855"/>
                </a:cubicBezTo>
                <a:lnTo>
                  <a:pt x="77" y="1846"/>
                </a:lnTo>
                <a:lnTo>
                  <a:pt x="79" y="1827"/>
                </a:lnTo>
                <a:cubicBezTo>
                  <a:pt x="84" y="1780"/>
                  <a:pt x="121" y="1744"/>
                  <a:pt x="167" y="1741"/>
                </a:cubicBezTo>
                <a:cubicBezTo>
                  <a:pt x="214" y="1737"/>
                  <a:pt x="256" y="1768"/>
                  <a:pt x="268" y="1813"/>
                </a:cubicBezTo>
                <a:lnTo>
                  <a:pt x="269" y="1817"/>
                </a:lnTo>
                <a:lnTo>
                  <a:pt x="271" y="1827"/>
                </a:lnTo>
                <a:lnTo>
                  <a:pt x="85" y="1815"/>
                </a:lnTo>
                <a:lnTo>
                  <a:pt x="86" y="1812"/>
                </a:lnTo>
                <a:lnTo>
                  <a:pt x="81" y="1842"/>
                </a:lnTo>
                <a:lnTo>
                  <a:pt x="81" y="1836"/>
                </a:lnTo>
                <a:cubicBezTo>
                  <a:pt x="81" y="1824"/>
                  <a:pt x="84" y="1812"/>
                  <a:pt x="88" y="1801"/>
                </a:cubicBezTo>
                <a:lnTo>
                  <a:pt x="92" y="1791"/>
                </a:lnTo>
                <a:lnTo>
                  <a:pt x="85" y="1826"/>
                </a:lnTo>
                <a:lnTo>
                  <a:pt x="85" y="1817"/>
                </a:lnTo>
                <a:cubicBezTo>
                  <a:pt x="85" y="1812"/>
                  <a:pt x="86" y="1807"/>
                  <a:pt x="87" y="1802"/>
                </a:cubicBezTo>
                <a:lnTo>
                  <a:pt x="88" y="1796"/>
                </a:lnTo>
                <a:lnTo>
                  <a:pt x="90" y="1784"/>
                </a:lnTo>
                <a:cubicBezTo>
                  <a:pt x="101" y="1741"/>
                  <a:pt x="139" y="1711"/>
                  <a:pt x="183" y="1711"/>
                </a:cubicBezTo>
                <a:cubicBezTo>
                  <a:pt x="228" y="1711"/>
                  <a:pt x="266" y="1741"/>
                  <a:pt x="277" y="1784"/>
                </a:cubicBezTo>
                <a:lnTo>
                  <a:pt x="278" y="1788"/>
                </a:lnTo>
                <a:cubicBezTo>
                  <a:pt x="280" y="1796"/>
                  <a:pt x="280" y="1804"/>
                  <a:pt x="280" y="1811"/>
                </a:cubicBezTo>
                <a:lnTo>
                  <a:pt x="280" y="1817"/>
                </a:lnTo>
                <a:lnTo>
                  <a:pt x="279" y="1802"/>
                </a:lnTo>
                <a:lnTo>
                  <a:pt x="280" y="1808"/>
                </a:lnTo>
                <a:cubicBezTo>
                  <a:pt x="281" y="1813"/>
                  <a:pt x="281" y="1818"/>
                  <a:pt x="281" y="1823"/>
                </a:cubicBezTo>
                <a:lnTo>
                  <a:pt x="281" y="1826"/>
                </a:lnTo>
                <a:cubicBezTo>
                  <a:pt x="281" y="1877"/>
                  <a:pt x="242" y="1920"/>
                  <a:pt x="191" y="1922"/>
                </a:cubicBezTo>
                <a:cubicBezTo>
                  <a:pt x="140" y="1925"/>
                  <a:pt x="96" y="1888"/>
                  <a:pt x="90" y="1837"/>
                </a:cubicBezTo>
                <a:lnTo>
                  <a:pt x="89" y="1828"/>
                </a:lnTo>
                <a:lnTo>
                  <a:pt x="88" y="1826"/>
                </a:lnTo>
                <a:cubicBezTo>
                  <a:pt x="78" y="1774"/>
                  <a:pt x="112" y="1724"/>
                  <a:pt x="164" y="1713"/>
                </a:cubicBezTo>
                <a:cubicBezTo>
                  <a:pt x="216" y="1703"/>
                  <a:pt x="266" y="1737"/>
                  <a:pt x="277" y="1789"/>
                </a:cubicBezTo>
                <a:lnTo>
                  <a:pt x="278" y="1794"/>
                </a:lnTo>
                <a:cubicBezTo>
                  <a:pt x="279" y="1800"/>
                  <a:pt x="279" y="1806"/>
                  <a:pt x="279" y="1812"/>
                </a:cubicBezTo>
                <a:lnTo>
                  <a:pt x="279" y="1817"/>
                </a:lnTo>
                <a:cubicBezTo>
                  <a:pt x="279" y="1870"/>
                  <a:pt x="236" y="1913"/>
                  <a:pt x="183" y="1913"/>
                </a:cubicBezTo>
                <a:cubicBezTo>
                  <a:pt x="130" y="1913"/>
                  <a:pt x="87" y="1870"/>
                  <a:pt x="87" y="1817"/>
                </a:cubicBezTo>
                <a:lnTo>
                  <a:pt x="87" y="1812"/>
                </a:lnTo>
                <a:lnTo>
                  <a:pt x="89" y="1831"/>
                </a:lnTo>
                <a:lnTo>
                  <a:pt x="88" y="1826"/>
                </a:lnTo>
                <a:cubicBezTo>
                  <a:pt x="78" y="1777"/>
                  <a:pt x="109" y="1728"/>
                  <a:pt x="158" y="1715"/>
                </a:cubicBezTo>
                <a:cubicBezTo>
                  <a:pt x="207" y="1702"/>
                  <a:pt x="258" y="1729"/>
                  <a:pt x="274" y="1777"/>
                </a:cubicBezTo>
                <a:lnTo>
                  <a:pt x="276" y="1783"/>
                </a:lnTo>
                <a:lnTo>
                  <a:pt x="279" y="1794"/>
                </a:lnTo>
                <a:lnTo>
                  <a:pt x="89" y="1817"/>
                </a:lnTo>
                <a:lnTo>
                  <a:pt x="89" y="1812"/>
                </a:lnTo>
                <a:lnTo>
                  <a:pt x="91" y="1793"/>
                </a:lnTo>
                <a:lnTo>
                  <a:pt x="90" y="1794"/>
                </a:lnTo>
                <a:lnTo>
                  <a:pt x="90" y="1788"/>
                </a:lnTo>
                <a:cubicBezTo>
                  <a:pt x="90" y="1735"/>
                  <a:pt x="133" y="1692"/>
                  <a:pt x="186" y="1692"/>
                </a:cubicBezTo>
                <a:cubicBezTo>
                  <a:pt x="239" y="1692"/>
                  <a:pt x="282" y="1735"/>
                  <a:pt x="282" y="1788"/>
                </a:cubicBezTo>
                <a:lnTo>
                  <a:pt x="282" y="1791"/>
                </a:lnTo>
                <a:lnTo>
                  <a:pt x="282" y="1778"/>
                </a:lnTo>
                <a:lnTo>
                  <a:pt x="283" y="1785"/>
                </a:lnTo>
                <a:lnTo>
                  <a:pt x="283" y="1789"/>
                </a:lnTo>
                <a:lnTo>
                  <a:pt x="280" y="1774"/>
                </a:lnTo>
                <a:lnTo>
                  <a:pt x="281" y="1777"/>
                </a:lnTo>
                <a:lnTo>
                  <a:pt x="96" y="1784"/>
                </a:lnTo>
                <a:lnTo>
                  <a:pt x="98" y="1776"/>
                </a:lnTo>
                <a:lnTo>
                  <a:pt x="96" y="1791"/>
                </a:lnTo>
                <a:lnTo>
                  <a:pt x="97" y="1780"/>
                </a:lnTo>
                <a:lnTo>
                  <a:pt x="99" y="1767"/>
                </a:lnTo>
                <a:lnTo>
                  <a:pt x="97" y="1782"/>
                </a:lnTo>
                <a:lnTo>
                  <a:pt x="97" y="1779"/>
                </a:lnTo>
                <a:cubicBezTo>
                  <a:pt x="97" y="1743"/>
                  <a:pt x="118" y="1710"/>
                  <a:pt x="151" y="1694"/>
                </a:cubicBezTo>
                <a:cubicBezTo>
                  <a:pt x="183" y="1677"/>
                  <a:pt x="222" y="1681"/>
                  <a:pt x="251" y="1703"/>
                </a:cubicBezTo>
                <a:lnTo>
                  <a:pt x="255" y="1706"/>
                </a:lnTo>
                <a:cubicBezTo>
                  <a:pt x="267" y="1715"/>
                  <a:pt x="277" y="1726"/>
                  <a:pt x="283" y="1740"/>
                </a:cubicBezTo>
                <a:lnTo>
                  <a:pt x="286" y="1746"/>
                </a:lnTo>
                <a:cubicBezTo>
                  <a:pt x="293" y="1759"/>
                  <a:pt x="296" y="1774"/>
                  <a:pt x="296" y="1788"/>
                </a:cubicBezTo>
                <a:lnTo>
                  <a:pt x="296" y="1795"/>
                </a:lnTo>
                <a:cubicBezTo>
                  <a:pt x="296" y="1806"/>
                  <a:pt x="295" y="1816"/>
                  <a:pt x="292" y="1826"/>
                </a:cubicBezTo>
                <a:lnTo>
                  <a:pt x="291" y="1829"/>
                </a:lnTo>
                <a:cubicBezTo>
                  <a:pt x="274" y="1879"/>
                  <a:pt x="219" y="1906"/>
                  <a:pt x="169" y="1890"/>
                </a:cubicBezTo>
                <a:cubicBezTo>
                  <a:pt x="119" y="1873"/>
                  <a:pt x="92" y="1818"/>
                  <a:pt x="108" y="1768"/>
                </a:cubicBezTo>
                <a:lnTo>
                  <a:pt x="109" y="1765"/>
                </a:lnTo>
                <a:lnTo>
                  <a:pt x="105" y="1782"/>
                </a:lnTo>
                <a:lnTo>
                  <a:pt x="106" y="1775"/>
                </a:lnTo>
                <a:lnTo>
                  <a:pt x="105" y="1788"/>
                </a:lnTo>
                <a:lnTo>
                  <a:pt x="105" y="1778"/>
                </a:lnTo>
                <a:lnTo>
                  <a:pt x="107" y="1759"/>
                </a:lnTo>
                <a:cubicBezTo>
                  <a:pt x="112" y="1712"/>
                  <a:pt x="151" y="1676"/>
                  <a:pt x="198" y="1674"/>
                </a:cubicBezTo>
                <a:cubicBezTo>
                  <a:pt x="246" y="1672"/>
                  <a:pt x="287" y="1704"/>
                  <a:pt x="297" y="1751"/>
                </a:cubicBezTo>
                <a:lnTo>
                  <a:pt x="298" y="1756"/>
                </a:lnTo>
                <a:lnTo>
                  <a:pt x="299" y="1761"/>
                </a:lnTo>
                <a:lnTo>
                  <a:pt x="115" y="1744"/>
                </a:lnTo>
                <a:lnTo>
                  <a:pt x="117" y="1739"/>
                </a:lnTo>
                <a:lnTo>
                  <a:pt x="112" y="1756"/>
                </a:lnTo>
                <a:lnTo>
                  <a:pt x="113" y="1751"/>
                </a:lnTo>
                <a:cubicBezTo>
                  <a:pt x="123" y="1702"/>
                  <a:pt x="168" y="1669"/>
                  <a:pt x="217" y="1674"/>
                </a:cubicBezTo>
                <a:cubicBezTo>
                  <a:pt x="266" y="1679"/>
                  <a:pt x="303" y="1720"/>
                  <a:pt x="303" y="1769"/>
                </a:cubicBezTo>
                <a:lnTo>
                  <a:pt x="303" y="1773"/>
                </a:lnTo>
                <a:lnTo>
                  <a:pt x="303" y="1779"/>
                </a:lnTo>
                <a:lnTo>
                  <a:pt x="302" y="1764"/>
                </a:lnTo>
                <a:lnTo>
                  <a:pt x="303" y="1770"/>
                </a:lnTo>
                <a:lnTo>
                  <a:pt x="300" y="1755"/>
                </a:lnTo>
                <a:lnTo>
                  <a:pt x="301" y="1758"/>
                </a:lnTo>
                <a:lnTo>
                  <a:pt x="114" y="1777"/>
                </a:lnTo>
                <a:lnTo>
                  <a:pt x="115" y="1769"/>
                </a:lnTo>
                <a:lnTo>
                  <a:pt x="116" y="1761"/>
                </a:lnTo>
                <a:cubicBezTo>
                  <a:pt x="120" y="1711"/>
                  <a:pt x="162" y="1673"/>
                  <a:pt x="211" y="1673"/>
                </a:cubicBezTo>
                <a:lnTo>
                  <a:pt x="212" y="1673"/>
                </a:lnTo>
                <a:cubicBezTo>
                  <a:pt x="255" y="1673"/>
                  <a:pt x="293" y="1702"/>
                  <a:pt x="305" y="1743"/>
                </a:cubicBezTo>
                <a:lnTo>
                  <a:pt x="307" y="1750"/>
                </a:lnTo>
                <a:lnTo>
                  <a:pt x="307" y="1749"/>
                </a:lnTo>
                <a:lnTo>
                  <a:pt x="119" y="1779"/>
                </a:lnTo>
                <a:lnTo>
                  <a:pt x="119" y="1774"/>
                </a:lnTo>
                <a:lnTo>
                  <a:pt x="121" y="1755"/>
                </a:lnTo>
                <a:lnTo>
                  <a:pt x="120" y="1756"/>
                </a:lnTo>
                <a:cubicBezTo>
                  <a:pt x="120" y="1751"/>
                  <a:pt x="121" y="1746"/>
                  <a:pt x="122" y="1741"/>
                </a:cubicBezTo>
                <a:lnTo>
                  <a:pt x="123" y="1735"/>
                </a:lnTo>
                <a:cubicBezTo>
                  <a:pt x="131" y="1685"/>
                  <a:pt x="176" y="1651"/>
                  <a:pt x="225" y="1655"/>
                </a:cubicBezTo>
                <a:cubicBezTo>
                  <a:pt x="275" y="1659"/>
                  <a:pt x="313" y="1701"/>
                  <a:pt x="313" y="1750"/>
                </a:cubicBezTo>
                <a:lnTo>
                  <a:pt x="313" y="1753"/>
                </a:lnTo>
                <a:lnTo>
                  <a:pt x="313" y="1760"/>
                </a:lnTo>
                <a:cubicBezTo>
                  <a:pt x="313" y="1813"/>
                  <a:pt x="270" y="1856"/>
                  <a:pt x="217" y="1856"/>
                </a:cubicBezTo>
                <a:cubicBezTo>
                  <a:pt x="164" y="1856"/>
                  <a:pt x="121" y="1813"/>
                  <a:pt x="121" y="1760"/>
                </a:cubicBezTo>
                <a:lnTo>
                  <a:pt x="121" y="1750"/>
                </a:lnTo>
                <a:cubicBezTo>
                  <a:pt x="121" y="1697"/>
                  <a:pt x="164" y="1654"/>
                  <a:pt x="217" y="1654"/>
                </a:cubicBezTo>
                <a:lnTo>
                  <a:pt x="218" y="1654"/>
                </a:lnTo>
                <a:lnTo>
                  <a:pt x="125" y="1774"/>
                </a:lnTo>
                <a:lnTo>
                  <a:pt x="124" y="1770"/>
                </a:lnTo>
                <a:cubicBezTo>
                  <a:pt x="122" y="1762"/>
                  <a:pt x="121" y="1754"/>
                  <a:pt x="121" y="1746"/>
                </a:cubicBezTo>
                <a:lnTo>
                  <a:pt x="121" y="1741"/>
                </a:lnTo>
                <a:cubicBezTo>
                  <a:pt x="121" y="1688"/>
                  <a:pt x="164" y="1645"/>
                  <a:pt x="217" y="1645"/>
                </a:cubicBezTo>
                <a:lnTo>
                  <a:pt x="220" y="1645"/>
                </a:lnTo>
                <a:lnTo>
                  <a:pt x="125" y="1751"/>
                </a:lnTo>
                <a:lnTo>
                  <a:pt x="124" y="1741"/>
                </a:lnTo>
                <a:lnTo>
                  <a:pt x="124" y="1743"/>
                </a:lnTo>
                <a:lnTo>
                  <a:pt x="313" y="1722"/>
                </a:lnTo>
                <a:lnTo>
                  <a:pt x="313" y="1726"/>
                </a:lnTo>
                <a:lnTo>
                  <a:pt x="313" y="1731"/>
                </a:lnTo>
                <a:cubicBezTo>
                  <a:pt x="313" y="1784"/>
                  <a:pt x="270" y="1827"/>
                  <a:pt x="217" y="1827"/>
                </a:cubicBezTo>
                <a:cubicBezTo>
                  <a:pt x="164" y="1827"/>
                  <a:pt x="121" y="1784"/>
                  <a:pt x="121" y="1731"/>
                </a:cubicBezTo>
                <a:lnTo>
                  <a:pt x="121" y="1727"/>
                </a:lnTo>
                <a:lnTo>
                  <a:pt x="121" y="1722"/>
                </a:lnTo>
                <a:cubicBezTo>
                  <a:pt x="121" y="1673"/>
                  <a:pt x="159" y="1632"/>
                  <a:pt x="208" y="1627"/>
                </a:cubicBezTo>
                <a:cubicBezTo>
                  <a:pt x="257" y="1622"/>
                  <a:pt x="302" y="1655"/>
                  <a:pt x="312" y="1704"/>
                </a:cubicBezTo>
                <a:lnTo>
                  <a:pt x="313" y="1709"/>
                </a:lnTo>
                <a:lnTo>
                  <a:pt x="313" y="1708"/>
                </a:lnTo>
                <a:cubicBezTo>
                  <a:pt x="325" y="1760"/>
                  <a:pt x="294" y="1812"/>
                  <a:pt x="243" y="1825"/>
                </a:cubicBezTo>
                <a:cubicBezTo>
                  <a:pt x="191" y="1837"/>
                  <a:pt x="139" y="1806"/>
                  <a:pt x="126" y="1755"/>
                </a:cubicBezTo>
                <a:lnTo>
                  <a:pt x="125" y="1751"/>
                </a:lnTo>
                <a:lnTo>
                  <a:pt x="123" y="1741"/>
                </a:lnTo>
                <a:cubicBezTo>
                  <a:pt x="118" y="1713"/>
                  <a:pt x="125" y="1684"/>
                  <a:pt x="143" y="1662"/>
                </a:cubicBezTo>
                <a:cubicBezTo>
                  <a:pt x="161" y="1639"/>
                  <a:pt x="189" y="1626"/>
                  <a:pt x="217" y="1626"/>
                </a:cubicBezTo>
                <a:lnTo>
                  <a:pt x="218" y="1626"/>
                </a:lnTo>
                <a:lnTo>
                  <a:pt x="123" y="1713"/>
                </a:lnTo>
                <a:lnTo>
                  <a:pt x="124" y="1703"/>
                </a:lnTo>
                <a:lnTo>
                  <a:pt x="126" y="1691"/>
                </a:lnTo>
                <a:lnTo>
                  <a:pt x="124" y="1706"/>
                </a:lnTo>
                <a:lnTo>
                  <a:pt x="124" y="1703"/>
                </a:lnTo>
                <a:cubicBezTo>
                  <a:pt x="124" y="1650"/>
                  <a:pt x="167" y="1607"/>
                  <a:pt x="220" y="1607"/>
                </a:cubicBezTo>
                <a:cubicBezTo>
                  <a:pt x="273" y="1607"/>
                  <a:pt x="316" y="1650"/>
                  <a:pt x="316" y="1703"/>
                </a:cubicBezTo>
                <a:lnTo>
                  <a:pt x="316" y="1706"/>
                </a:lnTo>
                <a:lnTo>
                  <a:pt x="316" y="1713"/>
                </a:lnTo>
                <a:cubicBezTo>
                  <a:pt x="316" y="1719"/>
                  <a:pt x="316" y="1724"/>
                  <a:pt x="315" y="1729"/>
                </a:cubicBezTo>
                <a:lnTo>
                  <a:pt x="314" y="1735"/>
                </a:lnTo>
                <a:lnTo>
                  <a:pt x="315" y="1719"/>
                </a:lnTo>
                <a:lnTo>
                  <a:pt x="315" y="1722"/>
                </a:lnTo>
                <a:cubicBezTo>
                  <a:pt x="315" y="1773"/>
                  <a:pt x="276" y="1815"/>
                  <a:pt x="225" y="1818"/>
                </a:cubicBezTo>
                <a:cubicBezTo>
                  <a:pt x="175" y="1821"/>
                  <a:pt x="130" y="1785"/>
                  <a:pt x="124" y="1734"/>
                </a:cubicBezTo>
                <a:lnTo>
                  <a:pt x="123" y="1726"/>
                </a:lnTo>
                <a:lnTo>
                  <a:pt x="122" y="1712"/>
                </a:lnTo>
                <a:cubicBezTo>
                  <a:pt x="119" y="1685"/>
                  <a:pt x="128" y="1659"/>
                  <a:pt x="147" y="1639"/>
                </a:cubicBezTo>
                <a:cubicBezTo>
                  <a:pt x="165" y="1619"/>
                  <a:pt x="190" y="1607"/>
                  <a:pt x="217" y="1607"/>
                </a:cubicBezTo>
                <a:lnTo>
                  <a:pt x="219" y="1607"/>
                </a:lnTo>
                <a:lnTo>
                  <a:pt x="220" y="1607"/>
                </a:lnTo>
                <a:lnTo>
                  <a:pt x="124" y="1703"/>
                </a:lnTo>
                <a:lnTo>
                  <a:pt x="124" y="1697"/>
                </a:lnTo>
                <a:lnTo>
                  <a:pt x="124" y="1693"/>
                </a:lnTo>
                <a:lnTo>
                  <a:pt x="314" y="1717"/>
                </a:lnTo>
                <a:lnTo>
                  <a:pt x="313" y="1721"/>
                </a:lnTo>
                <a:lnTo>
                  <a:pt x="315" y="1697"/>
                </a:lnTo>
                <a:lnTo>
                  <a:pt x="315" y="1704"/>
                </a:lnTo>
                <a:cubicBezTo>
                  <a:pt x="315" y="1710"/>
                  <a:pt x="315" y="1715"/>
                  <a:pt x="314" y="1720"/>
                </a:cubicBezTo>
                <a:lnTo>
                  <a:pt x="313" y="1726"/>
                </a:lnTo>
                <a:lnTo>
                  <a:pt x="314" y="1710"/>
                </a:lnTo>
                <a:lnTo>
                  <a:pt x="314" y="1712"/>
                </a:lnTo>
                <a:cubicBezTo>
                  <a:pt x="314" y="1765"/>
                  <a:pt x="271" y="1808"/>
                  <a:pt x="218" y="1808"/>
                </a:cubicBezTo>
                <a:cubicBezTo>
                  <a:pt x="165" y="1808"/>
                  <a:pt x="122" y="1765"/>
                  <a:pt x="122" y="1712"/>
                </a:cubicBezTo>
                <a:lnTo>
                  <a:pt x="122" y="1708"/>
                </a:lnTo>
                <a:lnTo>
                  <a:pt x="124" y="1689"/>
                </a:lnTo>
                <a:lnTo>
                  <a:pt x="125" y="1680"/>
                </a:lnTo>
                <a:lnTo>
                  <a:pt x="124" y="1684"/>
                </a:lnTo>
                <a:cubicBezTo>
                  <a:pt x="124" y="1631"/>
                  <a:pt x="167" y="1588"/>
                  <a:pt x="220" y="1588"/>
                </a:cubicBezTo>
                <a:cubicBezTo>
                  <a:pt x="273" y="1588"/>
                  <a:pt x="316" y="1631"/>
                  <a:pt x="316" y="1684"/>
                </a:cubicBezTo>
                <a:lnTo>
                  <a:pt x="316" y="1687"/>
                </a:lnTo>
                <a:cubicBezTo>
                  <a:pt x="316" y="1693"/>
                  <a:pt x="316" y="1698"/>
                  <a:pt x="315" y="1703"/>
                </a:cubicBezTo>
                <a:lnTo>
                  <a:pt x="314" y="1709"/>
                </a:lnTo>
                <a:cubicBezTo>
                  <a:pt x="307" y="1753"/>
                  <a:pt x="271" y="1786"/>
                  <a:pt x="227" y="1789"/>
                </a:cubicBezTo>
                <a:cubicBezTo>
                  <a:pt x="183" y="1793"/>
                  <a:pt x="142" y="1766"/>
                  <a:pt x="128" y="1724"/>
                </a:cubicBezTo>
                <a:lnTo>
                  <a:pt x="127" y="1721"/>
                </a:lnTo>
                <a:cubicBezTo>
                  <a:pt x="126" y="1716"/>
                  <a:pt x="125" y="1711"/>
                  <a:pt x="124" y="1706"/>
                </a:cubicBezTo>
                <a:lnTo>
                  <a:pt x="123" y="1700"/>
                </a:lnTo>
                <a:cubicBezTo>
                  <a:pt x="122" y="1695"/>
                  <a:pt x="121" y="1690"/>
                  <a:pt x="121" y="1684"/>
                </a:cubicBezTo>
                <a:lnTo>
                  <a:pt x="121" y="1678"/>
                </a:lnTo>
                <a:lnTo>
                  <a:pt x="121" y="1674"/>
                </a:lnTo>
                <a:cubicBezTo>
                  <a:pt x="121" y="1626"/>
                  <a:pt x="158" y="1585"/>
                  <a:pt x="206" y="1579"/>
                </a:cubicBezTo>
                <a:cubicBezTo>
                  <a:pt x="254" y="1573"/>
                  <a:pt x="299" y="1604"/>
                  <a:pt x="311" y="1651"/>
                </a:cubicBezTo>
                <a:lnTo>
                  <a:pt x="312" y="1655"/>
                </a:lnTo>
                <a:lnTo>
                  <a:pt x="314" y="1669"/>
                </a:lnTo>
                <a:lnTo>
                  <a:pt x="219" y="1588"/>
                </a:lnTo>
                <a:lnTo>
                  <a:pt x="222" y="1588"/>
                </a:lnTo>
                <a:cubicBezTo>
                  <a:pt x="275" y="1588"/>
                  <a:pt x="318" y="1631"/>
                  <a:pt x="318" y="1684"/>
                </a:cubicBezTo>
                <a:cubicBezTo>
                  <a:pt x="318" y="1737"/>
                  <a:pt x="275" y="1780"/>
                  <a:pt x="222" y="1780"/>
                </a:cubicBezTo>
                <a:lnTo>
                  <a:pt x="220" y="1780"/>
                </a:lnTo>
                <a:cubicBezTo>
                  <a:pt x="193" y="1780"/>
                  <a:pt x="168" y="1769"/>
                  <a:pt x="150" y="1749"/>
                </a:cubicBezTo>
                <a:cubicBezTo>
                  <a:pt x="131" y="1729"/>
                  <a:pt x="122" y="1703"/>
                  <a:pt x="125" y="1676"/>
                </a:cubicBezTo>
                <a:lnTo>
                  <a:pt x="126" y="1665"/>
                </a:lnTo>
                <a:lnTo>
                  <a:pt x="127" y="1654"/>
                </a:lnTo>
                <a:cubicBezTo>
                  <a:pt x="133" y="1603"/>
                  <a:pt x="178" y="1567"/>
                  <a:pt x="228" y="1570"/>
                </a:cubicBezTo>
                <a:cubicBezTo>
                  <a:pt x="279" y="1573"/>
                  <a:pt x="318" y="1615"/>
                  <a:pt x="318" y="1665"/>
                </a:cubicBezTo>
                <a:lnTo>
                  <a:pt x="318" y="1668"/>
                </a:lnTo>
                <a:lnTo>
                  <a:pt x="318" y="1675"/>
                </a:lnTo>
                <a:lnTo>
                  <a:pt x="318" y="1681"/>
                </a:lnTo>
                <a:lnTo>
                  <a:pt x="318" y="1684"/>
                </a:lnTo>
                <a:lnTo>
                  <a:pt x="127" y="1673"/>
                </a:lnTo>
                <a:lnTo>
                  <a:pt x="128" y="1665"/>
                </a:lnTo>
                <a:lnTo>
                  <a:pt x="127" y="1665"/>
                </a:lnTo>
                <a:lnTo>
                  <a:pt x="127" y="1658"/>
                </a:lnTo>
                <a:cubicBezTo>
                  <a:pt x="127" y="1648"/>
                  <a:pt x="129" y="1638"/>
                  <a:pt x="132" y="1628"/>
                </a:cubicBezTo>
                <a:lnTo>
                  <a:pt x="133" y="1625"/>
                </a:lnTo>
                <a:cubicBezTo>
                  <a:pt x="146" y="1586"/>
                  <a:pt x="183" y="1559"/>
                  <a:pt x="224" y="1559"/>
                </a:cubicBezTo>
                <a:cubicBezTo>
                  <a:pt x="266" y="1559"/>
                  <a:pt x="302" y="1586"/>
                  <a:pt x="316" y="1625"/>
                </a:cubicBezTo>
                <a:lnTo>
                  <a:pt x="318" y="1631"/>
                </a:lnTo>
                <a:lnTo>
                  <a:pt x="312" y="1619"/>
                </a:lnTo>
                <a:lnTo>
                  <a:pt x="314" y="1623"/>
                </a:lnTo>
                <a:lnTo>
                  <a:pt x="132" y="1665"/>
                </a:lnTo>
                <a:lnTo>
                  <a:pt x="132" y="1660"/>
                </a:lnTo>
                <a:lnTo>
                  <a:pt x="132" y="1651"/>
                </a:lnTo>
                <a:lnTo>
                  <a:pt x="132" y="1643"/>
                </a:lnTo>
                <a:cubicBezTo>
                  <a:pt x="130" y="1616"/>
                  <a:pt x="139" y="1590"/>
                  <a:pt x="157" y="1571"/>
                </a:cubicBezTo>
                <a:cubicBezTo>
                  <a:pt x="176" y="1551"/>
                  <a:pt x="201" y="1540"/>
                  <a:pt x="227" y="1540"/>
                </a:cubicBezTo>
                <a:lnTo>
                  <a:pt x="230" y="1540"/>
                </a:lnTo>
                <a:cubicBezTo>
                  <a:pt x="283" y="1540"/>
                  <a:pt x="326" y="1583"/>
                  <a:pt x="326" y="1636"/>
                </a:cubicBezTo>
                <a:lnTo>
                  <a:pt x="326" y="1647"/>
                </a:lnTo>
                <a:lnTo>
                  <a:pt x="326" y="1653"/>
                </a:lnTo>
                <a:lnTo>
                  <a:pt x="326" y="1655"/>
                </a:lnTo>
                <a:cubicBezTo>
                  <a:pt x="326" y="1708"/>
                  <a:pt x="283" y="1751"/>
                  <a:pt x="230" y="1751"/>
                </a:cubicBezTo>
                <a:cubicBezTo>
                  <a:pt x="177" y="1751"/>
                  <a:pt x="134" y="1708"/>
                  <a:pt x="134" y="1655"/>
                </a:cubicBezTo>
                <a:lnTo>
                  <a:pt x="134" y="1651"/>
                </a:lnTo>
                <a:lnTo>
                  <a:pt x="134" y="1642"/>
                </a:lnTo>
                <a:lnTo>
                  <a:pt x="134" y="1633"/>
                </a:lnTo>
                <a:lnTo>
                  <a:pt x="134" y="1627"/>
                </a:lnTo>
                <a:cubicBezTo>
                  <a:pt x="134" y="1574"/>
                  <a:pt x="177" y="1531"/>
                  <a:pt x="230" y="1531"/>
                </a:cubicBezTo>
                <a:lnTo>
                  <a:pt x="232" y="1531"/>
                </a:lnTo>
                <a:lnTo>
                  <a:pt x="235" y="1531"/>
                </a:lnTo>
                <a:lnTo>
                  <a:pt x="236" y="1531"/>
                </a:lnTo>
                <a:lnTo>
                  <a:pt x="140" y="1627"/>
                </a:lnTo>
                <a:lnTo>
                  <a:pt x="140" y="1617"/>
                </a:lnTo>
                <a:cubicBezTo>
                  <a:pt x="140" y="1566"/>
                  <a:pt x="181" y="1524"/>
                  <a:pt x="232" y="1522"/>
                </a:cubicBezTo>
                <a:cubicBezTo>
                  <a:pt x="283" y="1519"/>
                  <a:pt x="327" y="1558"/>
                  <a:pt x="332" y="1609"/>
                </a:cubicBezTo>
                <a:lnTo>
                  <a:pt x="333" y="1620"/>
                </a:lnTo>
                <a:lnTo>
                  <a:pt x="333" y="1634"/>
                </a:lnTo>
                <a:lnTo>
                  <a:pt x="333" y="1636"/>
                </a:lnTo>
                <a:cubicBezTo>
                  <a:pt x="333" y="1689"/>
                  <a:pt x="290" y="1732"/>
                  <a:pt x="237" y="1732"/>
                </a:cubicBezTo>
                <a:cubicBezTo>
                  <a:pt x="184" y="1732"/>
                  <a:pt x="141" y="1689"/>
                  <a:pt x="141" y="1636"/>
                </a:cubicBezTo>
                <a:lnTo>
                  <a:pt x="141" y="1632"/>
                </a:lnTo>
                <a:lnTo>
                  <a:pt x="141" y="1623"/>
                </a:lnTo>
                <a:lnTo>
                  <a:pt x="141" y="1614"/>
                </a:lnTo>
                <a:lnTo>
                  <a:pt x="143" y="1630"/>
                </a:lnTo>
                <a:lnTo>
                  <a:pt x="142" y="1624"/>
                </a:lnTo>
                <a:lnTo>
                  <a:pt x="236" y="1704"/>
                </a:lnTo>
                <a:lnTo>
                  <a:pt x="235" y="1704"/>
                </a:lnTo>
                <a:cubicBezTo>
                  <a:pt x="182" y="1704"/>
                  <a:pt x="139" y="1661"/>
                  <a:pt x="139" y="1608"/>
                </a:cubicBezTo>
                <a:cubicBezTo>
                  <a:pt x="139" y="1555"/>
                  <a:pt x="182" y="1512"/>
                  <a:pt x="235" y="1512"/>
                </a:cubicBezTo>
                <a:lnTo>
                  <a:pt x="236" y="1512"/>
                </a:lnTo>
                <a:lnTo>
                  <a:pt x="142" y="1593"/>
                </a:lnTo>
                <a:lnTo>
                  <a:pt x="143" y="1587"/>
                </a:lnTo>
                <a:lnTo>
                  <a:pt x="145" y="1575"/>
                </a:lnTo>
                <a:cubicBezTo>
                  <a:pt x="155" y="1535"/>
                  <a:pt x="190" y="1506"/>
                  <a:pt x="232" y="1503"/>
                </a:cubicBezTo>
                <a:cubicBezTo>
                  <a:pt x="274" y="1500"/>
                  <a:pt x="312" y="1524"/>
                  <a:pt x="328" y="1563"/>
                </a:cubicBezTo>
                <a:lnTo>
                  <a:pt x="330" y="1568"/>
                </a:lnTo>
                <a:cubicBezTo>
                  <a:pt x="332" y="1573"/>
                  <a:pt x="333" y="1579"/>
                  <a:pt x="335" y="1585"/>
                </a:cubicBezTo>
                <a:lnTo>
                  <a:pt x="336" y="1590"/>
                </a:lnTo>
                <a:lnTo>
                  <a:pt x="145" y="1608"/>
                </a:lnTo>
                <a:lnTo>
                  <a:pt x="145" y="1598"/>
                </a:lnTo>
                <a:lnTo>
                  <a:pt x="145" y="1589"/>
                </a:lnTo>
                <a:cubicBezTo>
                  <a:pt x="145" y="1545"/>
                  <a:pt x="176" y="1506"/>
                  <a:pt x="219" y="1496"/>
                </a:cubicBezTo>
                <a:cubicBezTo>
                  <a:pt x="263" y="1486"/>
                  <a:pt x="307" y="1507"/>
                  <a:pt x="327" y="1547"/>
                </a:cubicBezTo>
                <a:lnTo>
                  <a:pt x="329" y="1551"/>
                </a:lnTo>
                <a:lnTo>
                  <a:pt x="335" y="1563"/>
                </a:lnTo>
                <a:lnTo>
                  <a:pt x="154" y="1568"/>
                </a:lnTo>
                <a:lnTo>
                  <a:pt x="155" y="1565"/>
                </a:lnTo>
                <a:lnTo>
                  <a:pt x="150" y="1595"/>
                </a:lnTo>
                <a:lnTo>
                  <a:pt x="150" y="1589"/>
                </a:lnTo>
                <a:cubicBezTo>
                  <a:pt x="150" y="1579"/>
                  <a:pt x="152" y="1569"/>
                  <a:pt x="155" y="1559"/>
                </a:cubicBezTo>
                <a:lnTo>
                  <a:pt x="157" y="1553"/>
                </a:lnTo>
                <a:lnTo>
                  <a:pt x="156" y="1556"/>
                </a:lnTo>
                <a:cubicBezTo>
                  <a:pt x="168" y="1509"/>
                  <a:pt x="213" y="1478"/>
                  <a:pt x="261" y="1484"/>
                </a:cubicBezTo>
                <a:cubicBezTo>
                  <a:pt x="309" y="1490"/>
                  <a:pt x="345" y="1531"/>
                  <a:pt x="345" y="1579"/>
                </a:cubicBezTo>
                <a:lnTo>
                  <a:pt x="345" y="1583"/>
                </a:lnTo>
                <a:lnTo>
                  <a:pt x="344" y="1568"/>
                </a:lnTo>
                <a:lnTo>
                  <a:pt x="345" y="1574"/>
                </a:lnTo>
                <a:lnTo>
                  <a:pt x="250" y="1493"/>
                </a:lnTo>
                <a:lnTo>
                  <a:pt x="251" y="1493"/>
                </a:lnTo>
                <a:lnTo>
                  <a:pt x="157" y="1571"/>
                </a:lnTo>
                <a:lnTo>
                  <a:pt x="159" y="1561"/>
                </a:lnTo>
                <a:lnTo>
                  <a:pt x="160" y="1558"/>
                </a:lnTo>
                <a:lnTo>
                  <a:pt x="158" y="1573"/>
                </a:lnTo>
                <a:lnTo>
                  <a:pt x="158" y="1570"/>
                </a:lnTo>
                <a:cubicBezTo>
                  <a:pt x="158" y="1521"/>
                  <a:pt x="197" y="1479"/>
                  <a:pt x="247" y="1475"/>
                </a:cubicBezTo>
                <a:cubicBezTo>
                  <a:pt x="296" y="1471"/>
                  <a:pt x="341" y="1505"/>
                  <a:pt x="349" y="1555"/>
                </a:cubicBezTo>
                <a:lnTo>
                  <a:pt x="350" y="1561"/>
                </a:lnTo>
                <a:lnTo>
                  <a:pt x="347" y="1546"/>
                </a:lnTo>
                <a:lnTo>
                  <a:pt x="348" y="1549"/>
                </a:lnTo>
                <a:lnTo>
                  <a:pt x="160" y="1579"/>
                </a:lnTo>
                <a:lnTo>
                  <a:pt x="160" y="1574"/>
                </a:lnTo>
                <a:lnTo>
                  <a:pt x="160" y="1565"/>
                </a:lnTo>
                <a:lnTo>
                  <a:pt x="160" y="1569"/>
                </a:lnTo>
                <a:lnTo>
                  <a:pt x="159" y="1551"/>
                </a:lnTo>
                <a:cubicBezTo>
                  <a:pt x="159" y="1498"/>
                  <a:pt x="202" y="1455"/>
                  <a:pt x="255" y="1455"/>
                </a:cubicBezTo>
                <a:lnTo>
                  <a:pt x="257" y="1455"/>
                </a:lnTo>
                <a:cubicBezTo>
                  <a:pt x="310" y="1455"/>
                  <a:pt x="353" y="1498"/>
                  <a:pt x="353" y="1551"/>
                </a:cubicBezTo>
                <a:cubicBezTo>
                  <a:pt x="353" y="1604"/>
                  <a:pt x="310" y="1647"/>
                  <a:pt x="257" y="1647"/>
                </a:cubicBezTo>
                <a:lnTo>
                  <a:pt x="255" y="1647"/>
                </a:lnTo>
                <a:cubicBezTo>
                  <a:pt x="228" y="1647"/>
                  <a:pt x="201" y="1635"/>
                  <a:pt x="183" y="1614"/>
                </a:cubicBezTo>
                <a:cubicBezTo>
                  <a:pt x="165" y="1593"/>
                  <a:pt x="156" y="1565"/>
                  <a:pt x="160" y="1538"/>
                </a:cubicBezTo>
                <a:lnTo>
                  <a:pt x="161" y="1531"/>
                </a:lnTo>
                <a:cubicBezTo>
                  <a:pt x="162" y="1525"/>
                  <a:pt x="164" y="1520"/>
                  <a:pt x="165" y="1514"/>
                </a:cubicBezTo>
                <a:lnTo>
                  <a:pt x="166" y="1511"/>
                </a:lnTo>
                <a:cubicBezTo>
                  <a:pt x="181" y="1466"/>
                  <a:pt x="226" y="1439"/>
                  <a:pt x="273" y="1447"/>
                </a:cubicBezTo>
                <a:cubicBezTo>
                  <a:pt x="319" y="1454"/>
                  <a:pt x="353" y="1494"/>
                  <a:pt x="353" y="1541"/>
                </a:cubicBezTo>
                <a:lnTo>
                  <a:pt x="353" y="1547"/>
                </a:lnTo>
                <a:lnTo>
                  <a:pt x="353" y="1556"/>
                </a:lnTo>
                <a:lnTo>
                  <a:pt x="353" y="1565"/>
                </a:lnTo>
                <a:cubicBezTo>
                  <a:pt x="353" y="1572"/>
                  <a:pt x="353" y="1578"/>
                  <a:pt x="352" y="1584"/>
                </a:cubicBezTo>
                <a:lnTo>
                  <a:pt x="351" y="1589"/>
                </a:lnTo>
                <a:cubicBezTo>
                  <a:pt x="341" y="1638"/>
                  <a:pt x="296" y="1671"/>
                  <a:pt x="247" y="1666"/>
                </a:cubicBezTo>
                <a:cubicBezTo>
                  <a:pt x="198" y="1661"/>
                  <a:pt x="160" y="1620"/>
                  <a:pt x="160" y="1570"/>
                </a:cubicBezTo>
                <a:lnTo>
                  <a:pt x="160" y="1568"/>
                </a:lnTo>
                <a:lnTo>
                  <a:pt x="160" y="1562"/>
                </a:lnTo>
                <a:lnTo>
                  <a:pt x="160" y="1560"/>
                </a:lnTo>
                <a:cubicBezTo>
                  <a:pt x="157" y="1533"/>
                  <a:pt x="166" y="1507"/>
                  <a:pt x="185" y="1487"/>
                </a:cubicBezTo>
                <a:cubicBezTo>
                  <a:pt x="203" y="1467"/>
                  <a:pt x="228" y="1455"/>
                  <a:pt x="255" y="1455"/>
                </a:cubicBezTo>
                <a:lnTo>
                  <a:pt x="257" y="1455"/>
                </a:lnTo>
                <a:lnTo>
                  <a:pt x="259" y="1455"/>
                </a:lnTo>
                <a:lnTo>
                  <a:pt x="164" y="1560"/>
                </a:lnTo>
                <a:lnTo>
                  <a:pt x="163" y="1549"/>
                </a:lnTo>
                <a:lnTo>
                  <a:pt x="162" y="1544"/>
                </a:lnTo>
                <a:lnTo>
                  <a:pt x="353" y="1532"/>
                </a:lnTo>
                <a:lnTo>
                  <a:pt x="353" y="1535"/>
                </a:lnTo>
                <a:lnTo>
                  <a:pt x="353" y="1541"/>
                </a:lnTo>
                <a:lnTo>
                  <a:pt x="352" y="1561"/>
                </a:lnTo>
                <a:lnTo>
                  <a:pt x="162" y="1533"/>
                </a:lnTo>
                <a:lnTo>
                  <a:pt x="163" y="1528"/>
                </a:lnTo>
                <a:lnTo>
                  <a:pt x="164" y="1523"/>
                </a:lnTo>
                <a:cubicBezTo>
                  <a:pt x="174" y="1474"/>
                  <a:pt x="219" y="1441"/>
                  <a:pt x="268" y="1446"/>
                </a:cubicBezTo>
                <a:cubicBezTo>
                  <a:pt x="317" y="1451"/>
                  <a:pt x="354" y="1492"/>
                  <a:pt x="354" y="1541"/>
                </a:cubicBezTo>
                <a:lnTo>
                  <a:pt x="354" y="1545"/>
                </a:lnTo>
                <a:lnTo>
                  <a:pt x="354" y="1551"/>
                </a:lnTo>
                <a:lnTo>
                  <a:pt x="354" y="1557"/>
                </a:lnTo>
                <a:lnTo>
                  <a:pt x="354" y="1560"/>
                </a:lnTo>
                <a:cubicBezTo>
                  <a:pt x="354" y="1613"/>
                  <a:pt x="311" y="1656"/>
                  <a:pt x="258" y="1656"/>
                </a:cubicBezTo>
                <a:cubicBezTo>
                  <a:pt x="205" y="1656"/>
                  <a:pt x="162" y="1613"/>
                  <a:pt x="162" y="1560"/>
                </a:cubicBezTo>
                <a:lnTo>
                  <a:pt x="162" y="1557"/>
                </a:lnTo>
                <a:lnTo>
                  <a:pt x="162" y="1551"/>
                </a:lnTo>
                <a:lnTo>
                  <a:pt x="162" y="1551"/>
                </a:lnTo>
                <a:lnTo>
                  <a:pt x="161" y="1532"/>
                </a:lnTo>
                <a:lnTo>
                  <a:pt x="161" y="1522"/>
                </a:lnTo>
                <a:lnTo>
                  <a:pt x="257" y="1618"/>
                </a:lnTo>
                <a:lnTo>
                  <a:pt x="255" y="1618"/>
                </a:lnTo>
                <a:lnTo>
                  <a:pt x="351" y="1514"/>
                </a:lnTo>
                <a:lnTo>
                  <a:pt x="352" y="1525"/>
                </a:lnTo>
                <a:lnTo>
                  <a:pt x="353" y="1530"/>
                </a:lnTo>
                <a:lnTo>
                  <a:pt x="161" y="1541"/>
                </a:lnTo>
                <a:lnTo>
                  <a:pt x="161" y="1538"/>
                </a:lnTo>
                <a:lnTo>
                  <a:pt x="161" y="1532"/>
                </a:lnTo>
                <a:lnTo>
                  <a:pt x="161" y="1525"/>
                </a:lnTo>
                <a:lnTo>
                  <a:pt x="161" y="1522"/>
                </a:lnTo>
                <a:cubicBezTo>
                  <a:pt x="161" y="1469"/>
                  <a:pt x="204" y="1426"/>
                  <a:pt x="257" y="1426"/>
                </a:cubicBezTo>
                <a:cubicBezTo>
                  <a:pt x="310" y="1426"/>
                  <a:pt x="353" y="1469"/>
                  <a:pt x="353" y="1522"/>
                </a:cubicBezTo>
                <a:lnTo>
                  <a:pt x="353" y="1525"/>
                </a:lnTo>
                <a:lnTo>
                  <a:pt x="353" y="1532"/>
                </a:lnTo>
                <a:lnTo>
                  <a:pt x="353" y="1538"/>
                </a:lnTo>
                <a:lnTo>
                  <a:pt x="353" y="1541"/>
                </a:lnTo>
                <a:lnTo>
                  <a:pt x="164" y="1518"/>
                </a:lnTo>
                <a:lnTo>
                  <a:pt x="166" y="1510"/>
                </a:lnTo>
                <a:lnTo>
                  <a:pt x="164" y="1525"/>
                </a:lnTo>
                <a:lnTo>
                  <a:pt x="165" y="1514"/>
                </a:lnTo>
                <a:lnTo>
                  <a:pt x="260" y="1618"/>
                </a:lnTo>
                <a:lnTo>
                  <a:pt x="258" y="1618"/>
                </a:lnTo>
                <a:lnTo>
                  <a:pt x="256" y="1618"/>
                </a:lnTo>
                <a:cubicBezTo>
                  <a:pt x="203" y="1618"/>
                  <a:pt x="160" y="1575"/>
                  <a:pt x="160" y="1522"/>
                </a:cubicBezTo>
                <a:lnTo>
                  <a:pt x="160" y="1518"/>
                </a:lnTo>
                <a:lnTo>
                  <a:pt x="160" y="1513"/>
                </a:lnTo>
                <a:cubicBezTo>
                  <a:pt x="160" y="1460"/>
                  <a:pt x="203" y="1417"/>
                  <a:pt x="256" y="1417"/>
                </a:cubicBezTo>
                <a:lnTo>
                  <a:pt x="257" y="1417"/>
                </a:lnTo>
                <a:lnTo>
                  <a:pt x="163" y="1498"/>
                </a:lnTo>
                <a:lnTo>
                  <a:pt x="164" y="1492"/>
                </a:lnTo>
                <a:lnTo>
                  <a:pt x="166" y="1480"/>
                </a:lnTo>
                <a:cubicBezTo>
                  <a:pt x="179" y="1430"/>
                  <a:pt x="230" y="1398"/>
                  <a:pt x="281" y="1410"/>
                </a:cubicBezTo>
                <a:cubicBezTo>
                  <a:pt x="331" y="1421"/>
                  <a:pt x="364" y="1471"/>
                  <a:pt x="354" y="1522"/>
                </a:cubicBezTo>
                <a:lnTo>
                  <a:pt x="353" y="1527"/>
                </a:lnTo>
                <a:lnTo>
                  <a:pt x="352" y="1532"/>
                </a:lnTo>
                <a:cubicBezTo>
                  <a:pt x="342" y="1582"/>
                  <a:pt x="294" y="1616"/>
                  <a:pt x="243" y="1608"/>
                </a:cubicBezTo>
                <a:cubicBezTo>
                  <a:pt x="193" y="1601"/>
                  <a:pt x="157" y="1555"/>
                  <a:pt x="162" y="1504"/>
                </a:cubicBezTo>
                <a:lnTo>
                  <a:pt x="163" y="1494"/>
                </a:lnTo>
                <a:lnTo>
                  <a:pt x="162" y="1497"/>
                </a:lnTo>
                <a:lnTo>
                  <a:pt x="162" y="1494"/>
                </a:lnTo>
                <a:cubicBezTo>
                  <a:pt x="162" y="1441"/>
                  <a:pt x="205" y="1398"/>
                  <a:pt x="258" y="1398"/>
                </a:cubicBezTo>
                <a:cubicBezTo>
                  <a:pt x="311" y="1398"/>
                  <a:pt x="354" y="1441"/>
                  <a:pt x="354" y="1494"/>
                </a:cubicBezTo>
                <a:lnTo>
                  <a:pt x="354" y="1497"/>
                </a:lnTo>
                <a:cubicBezTo>
                  <a:pt x="354" y="1503"/>
                  <a:pt x="354" y="1508"/>
                  <a:pt x="353" y="1513"/>
                </a:cubicBezTo>
                <a:lnTo>
                  <a:pt x="352" y="1519"/>
                </a:lnTo>
                <a:lnTo>
                  <a:pt x="353" y="1503"/>
                </a:lnTo>
                <a:lnTo>
                  <a:pt x="353" y="1513"/>
                </a:lnTo>
                <a:lnTo>
                  <a:pt x="178" y="1460"/>
                </a:lnTo>
                <a:lnTo>
                  <a:pt x="180" y="1457"/>
                </a:lnTo>
                <a:lnTo>
                  <a:pt x="164" y="1497"/>
                </a:lnTo>
                <a:lnTo>
                  <a:pt x="165" y="1490"/>
                </a:lnTo>
                <a:lnTo>
                  <a:pt x="164" y="1503"/>
                </a:lnTo>
                <a:lnTo>
                  <a:pt x="164" y="1484"/>
                </a:lnTo>
                <a:lnTo>
                  <a:pt x="164" y="1475"/>
                </a:lnTo>
                <a:cubicBezTo>
                  <a:pt x="164" y="1470"/>
                  <a:pt x="165" y="1465"/>
                  <a:pt x="166" y="1460"/>
                </a:cubicBezTo>
                <a:lnTo>
                  <a:pt x="167" y="1454"/>
                </a:lnTo>
                <a:lnTo>
                  <a:pt x="165" y="1469"/>
                </a:lnTo>
                <a:lnTo>
                  <a:pt x="165" y="1465"/>
                </a:lnTo>
                <a:cubicBezTo>
                  <a:pt x="165" y="1421"/>
                  <a:pt x="196" y="1382"/>
                  <a:pt x="239" y="1372"/>
                </a:cubicBezTo>
                <a:cubicBezTo>
                  <a:pt x="283" y="1362"/>
                  <a:pt x="327" y="1383"/>
                  <a:pt x="347" y="1423"/>
                </a:cubicBezTo>
                <a:lnTo>
                  <a:pt x="349" y="1427"/>
                </a:lnTo>
                <a:cubicBezTo>
                  <a:pt x="354" y="1435"/>
                  <a:pt x="357" y="1444"/>
                  <a:pt x="358" y="1454"/>
                </a:cubicBezTo>
                <a:lnTo>
                  <a:pt x="359" y="1460"/>
                </a:lnTo>
                <a:lnTo>
                  <a:pt x="264" y="1379"/>
                </a:lnTo>
                <a:lnTo>
                  <a:pt x="267" y="1379"/>
                </a:lnTo>
                <a:lnTo>
                  <a:pt x="171" y="1475"/>
                </a:lnTo>
                <a:lnTo>
                  <a:pt x="171" y="1465"/>
                </a:lnTo>
                <a:cubicBezTo>
                  <a:pt x="171" y="1412"/>
                  <a:pt x="214" y="1369"/>
                  <a:pt x="267" y="1369"/>
                </a:cubicBezTo>
                <a:lnTo>
                  <a:pt x="269" y="1369"/>
                </a:lnTo>
                <a:lnTo>
                  <a:pt x="270" y="1369"/>
                </a:lnTo>
                <a:lnTo>
                  <a:pt x="177" y="1445"/>
                </a:lnTo>
                <a:lnTo>
                  <a:pt x="179" y="1436"/>
                </a:lnTo>
                <a:lnTo>
                  <a:pt x="178" y="1437"/>
                </a:lnTo>
                <a:lnTo>
                  <a:pt x="177" y="1437"/>
                </a:lnTo>
                <a:cubicBezTo>
                  <a:pt x="177" y="1384"/>
                  <a:pt x="220" y="1341"/>
                  <a:pt x="273" y="1341"/>
                </a:cubicBezTo>
                <a:cubicBezTo>
                  <a:pt x="326" y="1341"/>
                  <a:pt x="369" y="1384"/>
                  <a:pt x="369" y="1437"/>
                </a:cubicBezTo>
                <a:lnTo>
                  <a:pt x="369" y="1445"/>
                </a:lnTo>
                <a:lnTo>
                  <a:pt x="368" y="1465"/>
                </a:lnTo>
                <a:lnTo>
                  <a:pt x="368" y="1461"/>
                </a:lnTo>
                <a:cubicBezTo>
                  <a:pt x="368" y="1469"/>
                  <a:pt x="368" y="1477"/>
                  <a:pt x="366" y="1485"/>
                </a:cubicBezTo>
                <a:lnTo>
                  <a:pt x="365" y="1489"/>
                </a:lnTo>
                <a:lnTo>
                  <a:pt x="180" y="1435"/>
                </a:lnTo>
                <a:lnTo>
                  <a:pt x="181" y="1432"/>
                </a:lnTo>
                <a:lnTo>
                  <a:pt x="176" y="1462"/>
                </a:lnTo>
                <a:lnTo>
                  <a:pt x="176" y="1456"/>
                </a:lnTo>
                <a:lnTo>
                  <a:pt x="176" y="1446"/>
                </a:lnTo>
                <a:lnTo>
                  <a:pt x="176" y="1437"/>
                </a:lnTo>
                <a:cubicBezTo>
                  <a:pt x="176" y="1384"/>
                  <a:pt x="219" y="1341"/>
                  <a:pt x="272" y="1341"/>
                </a:cubicBezTo>
                <a:lnTo>
                  <a:pt x="273" y="1341"/>
                </a:lnTo>
                <a:lnTo>
                  <a:pt x="178" y="1447"/>
                </a:lnTo>
                <a:lnTo>
                  <a:pt x="177" y="1437"/>
                </a:lnTo>
                <a:lnTo>
                  <a:pt x="272" y="1523"/>
                </a:lnTo>
                <a:lnTo>
                  <a:pt x="271" y="1523"/>
                </a:lnTo>
                <a:cubicBezTo>
                  <a:pt x="218" y="1523"/>
                  <a:pt x="175" y="1480"/>
                  <a:pt x="175" y="1427"/>
                </a:cubicBezTo>
                <a:cubicBezTo>
                  <a:pt x="175" y="1374"/>
                  <a:pt x="218" y="1331"/>
                  <a:pt x="271" y="1331"/>
                </a:cubicBezTo>
                <a:lnTo>
                  <a:pt x="272" y="1331"/>
                </a:lnTo>
                <a:cubicBezTo>
                  <a:pt x="314" y="1331"/>
                  <a:pt x="350" y="1358"/>
                  <a:pt x="364" y="1397"/>
                </a:cubicBezTo>
                <a:lnTo>
                  <a:pt x="366" y="1403"/>
                </a:lnTo>
                <a:lnTo>
                  <a:pt x="369" y="1414"/>
                </a:lnTo>
                <a:lnTo>
                  <a:pt x="182" y="1414"/>
                </a:lnTo>
                <a:lnTo>
                  <a:pt x="183" y="1410"/>
                </a:lnTo>
                <a:lnTo>
                  <a:pt x="183" y="1412"/>
                </a:lnTo>
                <a:lnTo>
                  <a:pt x="184" y="1448"/>
                </a:lnTo>
                <a:lnTo>
                  <a:pt x="182" y="1439"/>
                </a:lnTo>
                <a:cubicBezTo>
                  <a:pt x="180" y="1429"/>
                  <a:pt x="179" y="1419"/>
                  <a:pt x="180" y="1409"/>
                </a:cubicBezTo>
                <a:lnTo>
                  <a:pt x="181" y="1399"/>
                </a:lnTo>
                <a:cubicBezTo>
                  <a:pt x="186" y="1350"/>
                  <a:pt x="227" y="1312"/>
                  <a:pt x="276" y="1312"/>
                </a:cubicBezTo>
                <a:lnTo>
                  <a:pt x="278" y="1312"/>
                </a:lnTo>
                <a:cubicBezTo>
                  <a:pt x="328" y="1312"/>
                  <a:pt x="369" y="1350"/>
                  <a:pt x="374" y="1399"/>
                </a:cubicBezTo>
                <a:lnTo>
                  <a:pt x="375" y="1409"/>
                </a:lnTo>
                <a:lnTo>
                  <a:pt x="279" y="1322"/>
                </a:lnTo>
                <a:lnTo>
                  <a:pt x="280" y="1322"/>
                </a:lnTo>
                <a:lnTo>
                  <a:pt x="185" y="1412"/>
                </a:lnTo>
                <a:lnTo>
                  <a:pt x="186" y="1398"/>
                </a:lnTo>
                <a:lnTo>
                  <a:pt x="185" y="1389"/>
                </a:lnTo>
                <a:lnTo>
                  <a:pt x="186" y="1403"/>
                </a:lnTo>
                <a:lnTo>
                  <a:pt x="185" y="1396"/>
                </a:lnTo>
                <a:lnTo>
                  <a:pt x="195" y="1425"/>
                </a:lnTo>
                <a:lnTo>
                  <a:pt x="194" y="1423"/>
                </a:lnTo>
                <a:lnTo>
                  <a:pt x="375" y="1380"/>
                </a:lnTo>
                <a:lnTo>
                  <a:pt x="375" y="1385"/>
                </a:lnTo>
                <a:lnTo>
                  <a:pt x="375" y="1394"/>
                </a:lnTo>
                <a:lnTo>
                  <a:pt x="374" y="1414"/>
                </a:lnTo>
                <a:lnTo>
                  <a:pt x="374" y="1408"/>
                </a:lnTo>
                <a:lnTo>
                  <a:pt x="193" y="1366"/>
                </a:lnTo>
                <a:lnTo>
                  <a:pt x="194" y="1364"/>
                </a:lnTo>
                <a:lnTo>
                  <a:pt x="185" y="1391"/>
                </a:lnTo>
                <a:lnTo>
                  <a:pt x="186" y="1385"/>
                </a:lnTo>
                <a:lnTo>
                  <a:pt x="186" y="1381"/>
                </a:lnTo>
                <a:cubicBezTo>
                  <a:pt x="190" y="1331"/>
                  <a:pt x="232" y="1293"/>
                  <a:pt x="281" y="1293"/>
                </a:cubicBezTo>
                <a:lnTo>
                  <a:pt x="282" y="1293"/>
                </a:lnTo>
                <a:lnTo>
                  <a:pt x="186" y="1389"/>
                </a:lnTo>
                <a:lnTo>
                  <a:pt x="186" y="1379"/>
                </a:lnTo>
                <a:lnTo>
                  <a:pt x="186" y="1381"/>
                </a:lnTo>
                <a:cubicBezTo>
                  <a:pt x="181" y="1333"/>
                  <a:pt x="212" y="1289"/>
                  <a:pt x="258" y="1277"/>
                </a:cubicBezTo>
                <a:cubicBezTo>
                  <a:pt x="305" y="1266"/>
                  <a:pt x="353" y="1290"/>
                  <a:pt x="371" y="1335"/>
                </a:cubicBezTo>
                <a:lnTo>
                  <a:pt x="373" y="1340"/>
                </a:lnTo>
                <a:cubicBezTo>
                  <a:pt x="375" y="1345"/>
                  <a:pt x="376" y="1351"/>
                  <a:pt x="378" y="1357"/>
                </a:cubicBezTo>
                <a:lnTo>
                  <a:pt x="379" y="1362"/>
                </a:lnTo>
                <a:lnTo>
                  <a:pt x="189" y="1371"/>
                </a:lnTo>
                <a:lnTo>
                  <a:pt x="190" y="1361"/>
                </a:lnTo>
                <a:lnTo>
                  <a:pt x="192" y="1349"/>
                </a:lnTo>
                <a:lnTo>
                  <a:pt x="190" y="1364"/>
                </a:lnTo>
                <a:lnTo>
                  <a:pt x="190" y="1361"/>
                </a:lnTo>
                <a:cubicBezTo>
                  <a:pt x="190" y="1308"/>
                  <a:pt x="233" y="1265"/>
                  <a:pt x="286" y="1265"/>
                </a:cubicBezTo>
                <a:cubicBezTo>
                  <a:pt x="339" y="1265"/>
                  <a:pt x="382" y="1308"/>
                  <a:pt x="382" y="1361"/>
                </a:cubicBezTo>
                <a:lnTo>
                  <a:pt x="382" y="1364"/>
                </a:lnTo>
                <a:cubicBezTo>
                  <a:pt x="382" y="1370"/>
                  <a:pt x="382" y="1375"/>
                  <a:pt x="381" y="1380"/>
                </a:cubicBezTo>
                <a:lnTo>
                  <a:pt x="380" y="1386"/>
                </a:lnTo>
                <a:lnTo>
                  <a:pt x="380" y="1390"/>
                </a:lnTo>
                <a:lnTo>
                  <a:pt x="191" y="1357"/>
                </a:lnTo>
                <a:lnTo>
                  <a:pt x="192" y="1353"/>
                </a:lnTo>
                <a:lnTo>
                  <a:pt x="192" y="1355"/>
                </a:lnTo>
                <a:cubicBezTo>
                  <a:pt x="199" y="1308"/>
                  <a:pt x="240" y="1274"/>
                  <a:pt x="286" y="1274"/>
                </a:cubicBezTo>
                <a:lnTo>
                  <a:pt x="288" y="1274"/>
                </a:lnTo>
                <a:lnTo>
                  <a:pt x="194" y="1355"/>
                </a:lnTo>
                <a:lnTo>
                  <a:pt x="195" y="1349"/>
                </a:lnTo>
                <a:lnTo>
                  <a:pt x="193" y="1364"/>
                </a:lnTo>
                <a:lnTo>
                  <a:pt x="193" y="1361"/>
                </a:lnTo>
                <a:cubicBezTo>
                  <a:pt x="193" y="1308"/>
                  <a:pt x="236" y="1265"/>
                  <a:pt x="289" y="1265"/>
                </a:cubicBezTo>
                <a:cubicBezTo>
                  <a:pt x="342" y="1265"/>
                  <a:pt x="385" y="1308"/>
                  <a:pt x="385" y="1361"/>
                </a:cubicBezTo>
                <a:lnTo>
                  <a:pt x="385" y="1365"/>
                </a:lnTo>
                <a:lnTo>
                  <a:pt x="385" y="1372"/>
                </a:lnTo>
                <a:cubicBezTo>
                  <a:pt x="385" y="1378"/>
                  <a:pt x="385" y="1383"/>
                  <a:pt x="384" y="1388"/>
                </a:cubicBezTo>
                <a:lnTo>
                  <a:pt x="383" y="1394"/>
                </a:lnTo>
                <a:lnTo>
                  <a:pt x="384" y="1378"/>
                </a:lnTo>
                <a:lnTo>
                  <a:pt x="384" y="1380"/>
                </a:lnTo>
                <a:cubicBezTo>
                  <a:pt x="384" y="1433"/>
                  <a:pt x="341" y="1476"/>
                  <a:pt x="288" y="1476"/>
                </a:cubicBezTo>
                <a:cubicBezTo>
                  <a:pt x="235" y="1476"/>
                  <a:pt x="192" y="1433"/>
                  <a:pt x="192" y="1380"/>
                </a:cubicBezTo>
                <a:lnTo>
                  <a:pt x="192" y="1373"/>
                </a:lnTo>
                <a:lnTo>
                  <a:pt x="194" y="1353"/>
                </a:lnTo>
                <a:lnTo>
                  <a:pt x="195" y="1341"/>
                </a:lnTo>
                <a:lnTo>
                  <a:pt x="194" y="1342"/>
                </a:lnTo>
                <a:cubicBezTo>
                  <a:pt x="194" y="1317"/>
                  <a:pt x="205" y="1293"/>
                  <a:pt x="223" y="1275"/>
                </a:cubicBezTo>
                <a:lnTo>
                  <a:pt x="224" y="1274"/>
                </a:lnTo>
                <a:cubicBezTo>
                  <a:pt x="247" y="1250"/>
                  <a:pt x="281" y="1240"/>
                  <a:pt x="314" y="1248"/>
                </a:cubicBezTo>
                <a:cubicBezTo>
                  <a:pt x="346" y="1256"/>
                  <a:pt x="372" y="1280"/>
                  <a:pt x="383" y="1311"/>
                </a:cubicBezTo>
                <a:lnTo>
                  <a:pt x="384" y="1314"/>
                </a:lnTo>
                <a:cubicBezTo>
                  <a:pt x="385" y="1320"/>
                  <a:pt x="387" y="1325"/>
                  <a:pt x="388" y="1331"/>
                </a:cubicBezTo>
                <a:lnTo>
                  <a:pt x="389" y="1338"/>
                </a:lnTo>
                <a:lnTo>
                  <a:pt x="382" y="1314"/>
                </a:lnTo>
                <a:lnTo>
                  <a:pt x="385" y="1321"/>
                </a:lnTo>
                <a:lnTo>
                  <a:pt x="376" y="1305"/>
                </a:lnTo>
                <a:lnTo>
                  <a:pt x="378" y="1308"/>
                </a:lnTo>
                <a:lnTo>
                  <a:pt x="202" y="1361"/>
                </a:lnTo>
                <a:lnTo>
                  <a:pt x="202" y="1355"/>
                </a:lnTo>
                <a:lnTo>
                  <a:pt x="202" y="1346"/>
                </a:lnTo>
                <a:lnTo>
                  <a:pt x="202" y="1337"/>
                </a:lnTo>
                <a:lnTo>
                  <a:pt x="202" y="1332"/>
                </a:lnTo>
                <a:cubicBezTo>
                  <a:pt x="202" y="1285"/>
                  <a:pt x="237" y="1245"/>
                  <a:pt x="283" y="1238"/>
                </a:cubicBezTo>
                <a:cubicBezTo>
                  <a:pt x="330" y="1230"/>
                  <a:pt x="375" y="1257"/>
                  <a:pt x="390" y="1302"/>
                </a:cubicBezTo>
                <a:lnTo>
                  <a:pt x="391" y="1305"/>
                </a:lnTo>
                <a:lnTo>
                  <a:pt x="394" y="1316"/>
                </a:lnTo>
                <a:lnTo>
                  <a:pt x="205" y="1342"/>
                </a:lnTo>
                <a:lnTo>
                  <a:pt x="205" y="1332"/>
                </a:lnTo>
                <a:cubicBezTo>
                  <a:pt x="205" y="1326"/>
                  <a:pt x="206" y="1320"/>
                  <a:pt x="207" y="1314"/>
                </a:cubicBezTo>
                <a:lnTo>
                  <a:pt x="209" y="1304"/>
                </a:lnTo>
                <a:cubicBezTo>
                  <a:pt x="218" y="1259"/>
                  <a:pt x="258" y="1226"/>
                  <a:pt x="303" y="1226"/>
                </a:cubicBezTo>
                <a:lnTo>
                  <a:pt x="305" y="1226"/>
                </a:lnTo>
                <a:lnTo>
                  <a:pt x="209" y="1322"/>
                </a:lnTo>
                <a:lnTo>
                  <a:pt x="209" y="1317"/>
                </a:lnTo>
                <a:lnTo>
                  <a:pt x="212" y="1341"/>
                </a:lnTo>
                <a:lnTo>
                  <a:pt x="211" y="1337"/>
                </a:lnTo>
                <a:lnTo>
                  <a:pt x="399" y="1295"/>
                </a:lnTo>
                <a:lnTo>
                  <a:pt x="400" y="1300"/>
                </a:lnTo>
                <a:lnTo>
                  <a:pt x="400" y="1299"/>
                </a:lnTo>
                <a:lnTo>
                  <a:pt x="211" y="1333"/>
                </a:lnTo>
                <a:lnTo>
                  <a:pt x="210" y="1324"/>
                </a:lnTo>
                <a:lnTo>
                  <a:pt x="209" y="1313"/>
                </a:lnTo>
                <a:lnTo>
                  <a:pt x="400" y="1303"/>
                </a:lnTo>
                <a:lnTo>
                  <a:pt x="400" y="1307"/>
                </a:lnTo>
                <a:lnTo>
                  <a:pt x="400" y="1313"/>
                </a:lnTo>
                <a:lnTo>
                  <a:pt x="304" y="1217"/>
                </a:lnTo>
                <a:lnTo>
                  <a:pt x="306" y="1217"/>
                </a:lnTo>
                <a:lnTo>
                  <a:pt x="211" y="1304"/>
                </a:lnTo>
                <a:lnTo>
                  <a:pt x="212" y="1294"/>
                </a:lnTo>
                <a:lnTo>
                  <a:pt x="211" y="1293"/>
                </a:lnTo>
                <a:lnTo>
                  <a:pt x="213" y="1274"/>
                </a:lnTo>
                <a:cubicBezTo>
                  <a:pt x="219" y="1223"/>
                  <a:pt x="263" y="1186"/>
                  <a:pt x="314" y="1189"/>
                </a:cubicBezTo>
                <a:cubicBezTo>
                  <a:pt x="365" y="1191"/>
                  <a:pt x="404" y="1234"/>
                  <a:pt x="404" y="1284"/>
                </a:cubicBezTo>
                <a:lnTo>
                  <a:pt x="404" y="1288"/>
                </a:lnTo>
                <a:lnTo>
                  <a:pt x="403" y="1273"/>
                </a:lnTo>
                <a:lnTo>
                  <a:pt x="404" y="1279"/>
                </a:lnTo>
                <a:lnTo>
                  <a:pt x="309" y="1198"/>
                </a:lnTo>
                <a:lnTo>
                  <a:pt x="310" y="1198"/>
                </a:lnTo>
                <a:lnTo>
                  <a:pt x="311" y="1198"/>
                </a:lnTo>
                <a:cubicBezTo>
                  <a:pt x="364" y="1198"/>
                  <a:pt x="407" y="1241"/>
                  <a:pt x="407" y="1294"/>
                </a:cubicBezTo>
                <a:lnTo>
                  <a:pt x="407" y="1299"/>
                </a:lnTo>
                <a:cubicBezTo>
                  <a:pt x="407" y="1307"/>
                  <a:pt x="407" y="1315"/>
                  <a:pt x="405" y="1323"/>
                </a:cubicBezTo>
                <a:lnTo>
                  <a:pt x="404" y="1327"/>
                </a:lnTo>
                <a:cubicBezTo>
                  <a:pt x="392" y="1374"/>
                  <a:pt x="347" y="1405"/>
                  <a:pt x="299" y="1399"/>
                </a:cubicBezTo>
                <a:cubicBezTo>
                  <a:pt x="251" y="1393"/>
                  <a:pt x="214" y="1352"/>
                  <a:pt x="214" y="1303"/>
                </a:cubicBezTo>
                <a:lnTo>
                  <a:pt x="214" y="1299"/>
                </a:lnTo>
                <a:cubicBezTo>
                  <a:pt x="214" y="1293"/>
                  <a:pt x="215" y="1287"/>
                  <a:pt x="216" y="1281"/>
                </a:cubicBezTo>
                <a:lnTo>
                  <a:pt x="217" y="1276"/>
                </a:lnTo>
                <a:cubicBezTo>
                  <a:pt x="226" y="1231"/>
                  <a:pt x="266" y="1198"/>
                  <a:pt x="311" y="1198"/>
                </a:cubicBezTo>
                <a:cubicBezTo>
                  <a:pt x="357" y="1198"/>
                  <a:pt x="397" y="1231"/>
                  <a:pt x="406" y="1276"/>
                </a:cubicBezTo>
                <a:lnTo>
                  <a:pt x="407" y="1281"/>
                </a:lnTo>
                <a:lnTo>
                  <a:pt x="407" y="1280"/>
                </a:lnTo>
                <a:lnTo>
                  <a:pt x="217" y="1303"/>
                </a:lnTo>
                <a:lnTo>
                  <a:pt x="217" y="1300"/>
                </a:lnTo>
                <a:lnTo>
                  <a:pt x="219" y="1316"/>
                </a:lnTo>
                <a:lnTo>
                  <a:pt x="218" y="1310"/>
                </a:lnTo>
                <a:lnTo>
                  <a:pt x="216" y="1294"/>
                </a:lnTo>
                <a:lnTo>
                  <a:pt x="215" y="1275"/>
                </a:lnTo>
                <a:cubicBezTo>
                  <a:pt x="215" y="1265"/>
                  <a:pt x="217" y="1255"/>
                  <a:pt x="220" y="1245"/>
                </a:cubicBezTo>
                <a:lnTo>
                  <a:pt x="222" y="1239"/>
                </a:lnTo>
                <a:lnTo>
                  <a:pt x="221" y="1242"/>
                </a:lnTo>
                <a:cubicBezTo>
                  <a:pt x="234" y="1193"/>
                  <a:pt x="282" y="1162"/>
                  <a:pt x="331" y="1171"/>
                </a:cubicBezTo>
                <a:cubicBezTo>
                  <a:pt x="381" y="1180"/>
                  <a:pt x="415" y="1226"/>
                  <a:pt x="410" y="1276"/>
                </a:cubicBezTo>
                <a:lnTo>
                  <a:pt x="409" y="1285"/>
                </a:lnTo>
                <a:lnTo>
                  <a:pt x="406" y="1303"/>
                </a:lnTo>
                <a:lnTo>
                  <a:pt x="311" y="1188"/>
                </a:lnTo>
                <a:lnTo>
                  <a:pt x="313" y="1188"/>
                </a:lnTo>
                <a:lnTo>
                  <a:pt x="217" y="1284"/>
                </a:lnTo>
                <a:lnTo>
                  <a:pt x="217" y="1275"/>
                </a:lnTo>
                <a:lnTo>
                  <a:pt x="217" y="1275"/>
                </a:lnTo>
                <a:cubicBezTo>
                  <a:pt x="214" y="1248"/>
                  <a:pt x="223" y="1221"/>
                  <a:pt x="241" y="1201"/>
                </a:cubicBezTo>
                <a:cubicBezTo>
                  <a:pt x="259" y="1181"/>
                  <a:pt x="285" y="1169"/>
                  <a:pt x="312" y="1169"/>
                </a:cubicBezTo>
                <a:lnTo>
                  <a:pt x="313" y="1169"/>
                </a:lnTo>
                <a:lnTo>
                  <a:pt x="217" y="1265"/>
                </a:lnTo>
                <a:lnTo>
                  <a:pt x="217" y="1256"/>
                </a:lnTo>
                <a:lnTo>
                  <a:pt x="217" y="1254"/>
                </a:lnTo>
                <a:lnTo>
                  <a:pt x="216" y="1249"/>
                </a:lnTo>
                <a:lnTo>
                  <a:pt x="407" y="1237"/>
                </a:lnTo>
                <a:lnTo>
                  <a:pt x="407" y="1240"/>
                </a:lnTo>
                <a:lnTo>
                  <a:pt x="407" y="1246"/>
                </a:lnTo>
                <a:lnTo>
                  <a:pt x="406" y="1228"/>
                </a:lnTo>
                <a:lnTo>
                  <a:pt x="408" y="1238"/>
                </a:lnTo>
                <a:cubicBezTo>
                  <a:pt x="409" y="1244"/>
                  <a:pt x="409" y="1250"/>
                  <a:pt x="409" y="1256"/>
                </a:cubicBezTo>
                <a:lnTo>
                  <a:pt x="409" y="1267"/>
                </a:lnTo>
                <a:lnTo>
                  <a:pt x="409" y="1275"/>
                </a:lnTo>
                <a:cubicBezTo>
                  <a:pt x="409" y="1328"/>
                  <a:pt x="366" y="1371"/>
                  <a:pt x="313" y="1371"/>
                </a:cubicBezTo>
                <a:cubicBezTo>
                  <a:pt x="260" y="1371"/>
                  <a:pt x="217" y="1328"/>
                  <a:pt x="217" y="1275"/>
                </a:cubicBezTo>
                <a:lnTo>
                  <a:pt x="217" y="1269"/>
                </a:lnTo>
                <a:lnTo>
                  <a:pt x="217" y="1256"/>
                </a:lnTo>
                <a:lnTo>
                  <a:pt x="219" y="1234"/>
                </a:lnTo>
                <a:lnTo>
                  <a:pt x="220" y="1220"/>
                </a:lnTo>
                <a:cubicBezTo>
                  <a:pt x="224" y="1169"/>
                  <a:pt x="268" y="1130"/>
                  <a:pt x="319" y="1132"/>
                </a:cubicBezTo>
                <a:cubicBezTo>
                  <a:pt x="371" y="1134"/>
                  <a:pt x="411" y="1176"/>
                  <a:pt x="411" y="1227"/>
                </a:cubicBezTo>
                <a:lnTo>
                  <a:pt x="411" y="1230"/>
                </a:lnTo>
                <a:cubicBezTo>
                  <a:pt x="411" y="1235"/>
                  <a:pt x="411" y="1240"/>
                  <a:pt x="411" y="1244"/>
                </a:cubicBezTo>
                <a:lnTo>
                  <a:pt x="410" y="1251"/>
                </a:lnTo>
                <a:cubicBezTo>
                  <a:pt x="403" y="1298"/>
                  <a:pt x="362" y="1333"/>
                  <a:pt x="314" y="1333"/>
                </a:cubicBezTo>
                <a:lnTo>
                  <a:pt x="312" y="1333"/>
                </a:lnTo>
                <a:cubicBezTo>
                  <a:pt x="282" y="1333"/>
                  <a:pt x="253" y="1319"/>
                  <a:pt x="235" y="1294"/>
                </a:cubicBezTo>
                <a:cubicBezTo>
                  <a:pt x="217" y="1269"/>
                  <a:pt x="212" y="1236"/>
                  <a:pt x="221" y="1207"/>
                </a:cubicBezTo>
                <a:lnTo>
                  <a:pt x="223" y="1201"/>
                </a:lnTo>
                <a:cubicBezTo>
                  <a:pt x="225" y="1197"/>
                  <a:pt x="227" y="1193"/>
                  <a:pt x="229" y="1189"/>
                </a:cubicBezTo>
                <a:lnTo>
                  <a:pt x="231" y="1185"/>
                </a:lnTo>
                <a:cubicBezTo>
                  <a:pt x="249" y="1149"/>
                  <a:pt x="287" y="1128"/>
                  <a:pt x="327" y="1132"/>
                </a:cubicBezTo>
                <a:cubicBezTo>
                  <a:pt x="367" y="1136"/>
                  <a:pt x="400" y="1165"/>
                  <a:pt x="410" y="1204"/>
                </a:cubicBezTo>
                <a:lnTo>
                  <a:pt x="411" y="1208"/>
                </a:lnTo>
                <a:cubicBezTo>
                  <a:pt x="413" y="1216"/>
                  <a:pt x="413" y="1224"/>
                  <a:pt x="413" y="1231"/>
                </a:cubicBezTo>
                <a:lnTo>
                  <a:pt x="413" y="1237"/>
                </a:lnTo>
                <a:cubicBezTo>
                  <a:pt x="413" y="1290"/>
                  <a:pt x="370" y="1333"/>
                  <a:pt x="317" y="1333"/>
                </a:cubicBezTo>
                <a:lnTo>
                  <a:pt x="315" y="1333"/>
                </a:lnTo>
                <a:cubicBezTo>
                  <a:pt x="288" y="1333"/>
                  <a:pt x="262" y="1322"/>
                  <a:pt x="244" y="1301"/>
                </a:cubicBezTo>
                <a:cubicBezTo>
                  <a:pt x="226" y="1281"/>
                  <a:pt x="217" y="1254"/>
                  <a:pt x="220" y="1227"/>
                </a:cubicBezTo>
                <a:lnTo>
                  <a:pt x="221" y="1218"/>
                </a:lnTo>
                <a:lnTo>
                  <a:pt x="224" y="1200"/>
                </a:lnTo>
                <a:cubicBezTo>
                  <a:pt x="234" y="1151"/>
                  <a:pt x="279" y="1118"/>
                  <a:pt x="328" y="1123"/>
                </a:cubicBezTo>
                <a:cubicBezTo>
                  <a:pt x="377" y="1128"/>
                  <a:pt x="414" y="1169"/>
                  <a:pt x="414" y="1218"/>
                </a:cubicBezTo>
                <a:lnTo>
                  <a:pt x="414" y="1223"/>
                </a:lnTo>
                <a:lnTo>
                  <a:pt x="414" y="1227"/>
                </a:lnTo>
                <a:cubicBezTo>
                  <a:pt x="414" y="1280"/>
                  <a:pt x="371" y="1323"/>
                  <a:pt x="318" y="1323"/>
                </a:cubicBezTo>
                <a:cubicBezTo>
                  <a:pt x="265" y="1323"/>
                  <a:pt x="222" y="1280"/>
                  <a:pt x="222" y="1227"/>
                </a:cubicBezTo>
                <a:lnTo>
                  <a:pt x="222" y="1224"/>
                </a:lnTo>
                <a:lnTo>
                  <a:pt x="224" y="1240"/>
                </a:lnTo>
                <a:lnTo>
                  <a:pt x="223" y="1234"/>
                </a:lnTo>
                <a:cubicBezTo>
                  <a:pt x="220" y="1217"/>
                  <a:pt x="222" y="1199"/>
                  <a:pt x="228" y="1183"/>
                </a:cubicBezTo>
                <a:lnTo>
                  <a:pt x="232" y="1173"/>
                </a:lnTo>
                <a:lnTo>
                  <a:pt x="227" y="1191"/>
                </a:lnTo>
                <a:lnTo>
                  <a:pt x="229" y="1180"/>
                </a:lnTo>
                <a:lnTo>
                  <a:pt x="229" y="1178"/>
                </a:lnTo>
                <a:cubicBezTo>
                  <a:pt x="235" y="1133"/>
                  <a:pt x="270" y="1098"/>
                  <a:pt x="315" y="1094"/>
                </a:cubicBezTo>
                <a:cubicBezTo>
                  <a:pt x="360" y="1090"/>
                  <a:pt x="401" y="1117"/>
                  <a:pt x="416" y="1159"/>
                </a:cubicBezTo>
                <a:lnTo>
                  <a:pt x="417" y="1162"/>
                </a:lnTo>
                <a:cubicBezTo>
                  <a:pt x="418" y="1168"/>
                  <a:pt x="420" y="1173"/>
                  <a:pt x="421" y="1179"/>
                </a:cubicBezTo>
                <a:lnTo>
                  <a:pt x="422" y="1186"/>
                </a:lnTo>
                <a:cubicBezTo>
                  <a:pt x="422" y="1190"/>
                  <a:pt x="422" y="1195"/>
                  <a:pt x="422" y="1199"/>
                </a:cubicBezTo>
                <a:lnTo>
                  <a:pt x="422" y="1206"/>
                </a:lnTo>
                <a:lnTo>
                  <a:pt x="412" y="1164"/>
                </a:lnTo>
                <a:lnTo>
                  <a:pt x="413" y="1166"/>
                </a:lnTo>
                <a:lnTo>
                  <a:pt x="231" y="1208"/>
                </a:lnTo>
                <a:lnTo>
                  <a:pt x="231" y="1203"/>
                </a:lnTo>
                <a:lnTo>
                  <a:pt x="231" y="1205"/>
                </a:lnTo>
                <a:lnTo>
                  <a:pt x="230" y="1184"/>
                </a:lnTo>
                <a:lnTo>
                  <a:pt x="230" y="1180"/>
                </a:lnTo>
                <a:cubicBezTo>
                  <a:pt x="230" y="1131"/>
                  <a:pt x="268" y="1090"/>
                  <a:pt x="317" y="1085"/>
                </a:cubicBezTo>
                <a:cubicBezTo>
                  <a:pt x="366" y="1080"/>
                  <a:pt x="411" y="1113"/>
                  <a:pt x="421" y="1162"/>
                </a:cubicBezTo>
                <a:lnTo>
                  <a:pt x="422" y="1167"/>
                </a:lnTo>
                <a:lnTo>
                  <a:pt x="424" y="1177"/>
                </a:lnTo>
                <a:lnTo>
                  <a:pt x="426" y="1194"/>
                </a:lnTo>
                <a:lnTo>
                  <a:pt x="416" y="1162"/>
                </a:lnTo>
                <a:lnTo>
                  <a:pt x="418" y="1166"/>
                </a:lnTo>
                <a:lnTo>
                  <a:pt x="238" y="1193"/>
                </a:lnTo>
                <a:lnTo>
                  <a:pt x="239" y="1187"/>
                </a:lnTo>
                <a:lnTo>
                  <a:pt x="237" y="1202"/>
                </a:lnTo>
                <a:lnTo>
                  <a:pt x="237" y="1190"/>
                </a:lnTo>
                <a:lnTo>
                  <a:pt x="239" y="1170"/>
                </a:lnTo>
                <a:lnTo>
                  <a:pt x="238" y="1170"/>
                </a:lnTo>
                <a:cubicBezTo>
                  <a:pt x="238" y="1132"/>
                  <a:pt x="262" y="1097"/>
                  <a:pt x="298" y="1082"/>
                </a:cubicBezTo>
                <a:cubicBezTo>
                  <a:pt x="334" y="1067"/>
                  <a:pt x="375" y="1075"/>
                  <a:pt x="402" y="1103"/>
                </a:cubicBezTo>
                <a:lnTo>
                  <a:pt x="403" y="1104"/>
                </a:lnTo>
                <a:cubicBezTo>
                  <a:pt x="421" y="1122"/>
                  <a:pt x="431" y="1146"/>
                  <a:pt x="431" y="1171"/>
                </a:cubicBezTo>
                <a:lnTo>
                  <a:pt x="431" y="1177"/>
                </a:lnTo>
                <a:lnTo>
                  <a:pt x="430" y="1162"/>
                </a:lnTo>
                <a:lnTo>
                  <a:pt x="432" y="1174"/>
                </a:lnTo>
                <a:lnTo>
                  <a:pt x="337" y="1093"/>
                </a:lnTo>
                <a:lnTo>
                  <a:pt x="341" y="1093"/>
                </a:lnTo>
                <a:lnTo>
                  <a:pt x="342" y="1093"/>
                </a:lnTo>
                <a:lnTo>
                  <a:pt x="247" y="1179"/>
                </a:lnTo>
                <a:lnTo>
                  <a:pt x="248" y="1170"/>
                </a:lnTo>
                <a:lnTo>
                  <a:pt x="247" y="1170"/>
                </a:lnTo>
                <a:cubicBezTo>
                  <a:pt x="247" y="1160"/>
                  <a:pt x="249" y="1150"/>
                  <a:pt x="252" y="1140"/>
                </a:cubicBezTo>
                <a:lnTo>
                  <a:pt x="254" y="1134"/>
                </a:lnTo>
                <a:lnTo>
                  <a:pt x="255" y="1131"/>
                </a:lnTo>
                <a:cubicBezTo>
                  <a:pt x="269" y="1090"/>
                  <a:pt x="309" y="1063"/>
                  <a:pt x="352" y="1066"/>
                </a:cubicBezTo>
                <a:cubicBezTo>
                  <a:pt x="396" y="1068"/>
                  <a:pt x="432" y="1100"/>
                  <a:pt x="441" y="1143"/>
                </a:cubicBezTo>
                <a:lnTo>
                  <a:pt x="442" y="1148"/>
                </a:lnTo>
                <a:cubicBezTo>
                  <a:pt x="443" y="1154"/>
                  <a:pt x="443" y="1160"/>
                  <a:pt x="443" y="1166"/>
                </a:cubicBezTo>
                <a:lnTo>
                  <a:pt x="443" y="1170"/>
                </a:lnTo>
                <a:lnTo>
                  <a:pt x="256" y="1140"/>
                </a:lnTo>
                <a:lnTo>
                  <a:pt x="257" y="1137"/>
                </a:lnTo>
                <a:lnTo>
                  <a:pt x="252" y="1167"/>
                </a:lnTo>
                <a:lnTo>
                  <a:pt x="252" y="1161"/>
                </a:lnTo>
                <a:lnTo>
                  <a:pt x="254" y="1142"/>
                </a:lnTo>
                <a:lnTo>
                  <a:pt x="253" y="1140"/>
                </a:lnTo>
                <a:lnTo>
                  <a:pt x="253" y="1134"/>
                </a:lnTo>
                <a:lnTo>
                  <a:pt x="253" y="1132"/>
                </a:lnTo>
                <a:cubicBezTo>
                  <a:pt x="253" y="1079"/>
                  <a:pt x="296" y="1036"/>
                  <a:pt x="349" y="1036"/>
                </a:cubicBezTo>
                <a:cubicBezTo>
                  <a:pt x="402" y="1036"/>
                  <a:pt x="445" y="1079"/>
                  <a:pt x="445" y="1132"/>
                </a:cubicBezTo>
                <a:lnTo>
                  <a:pt x="445" y="1137"/>
                </a:lnTo>
                <a:lnTo>
                  <a:pt x="446" y="1136"/>
                </a:lnTo>
                <a:lnTo>
                  <a:pt x="446" y="1155"/>
                </a:lnTo>
                <a:lnTo>
                  <a:pt x="445" y="1140"/>
                </a:lnTo>
                <a:lnTo>
                  <a:pt x="446" y="1146"/>
                </a:lnTo>
                <a:lnTo>
                  <a:pt x="255" y="1161"/>
                </a:lnTo>
                <a:lnTo>
                  <a:pt x="255" y="1159"/>
                </a:lnTo>
                <a:lnTo>
                  <a:pt x="255" y="1151"/>
                </a:lnTo>
                <a:cubicBezTo>
                  <a:pt x="255" y="1144"/>
                  <a:pt x="256" y="1137"/>
                  <a:pt x="258" y="1131"/>
                </a:cubicBezTo>
                <a:lnTo>
                  <a:pt x="260" y="1122"/>
                </a:lnTo>
                <a:lnTo>
                  <a:pt x="353" y="1238"/>
                </a:lnTo>
                <a:lnTo>
                  <a:pt x="352" y="1238"/>
                </a:lnTo>
                <a:lnTo>
                  <a:pt x="351" y="1238"/>
                </a:lnTo>
                <a:cubicBezTo>
                  <a:pt x="324" y="1238"/>
                  <a:pt x="297" y="1227"/>
                  <a:pt x="279" y="1206"/>
                </a:cubicBezTo>
                <a:cubicBezTo>
                  <a:pt x="261" y="1185"/>
                  <a:pt x="253" y="1157"/>
                  <a:pt x="256" y="1130"/>
                </a:cubicBezTo>
                <a:lnTo>
                  <a:pt x="258" y="1115"/>
                </a:lnTo>
                <a:lnTo>
                  <a:pt x="259" y="1108"/>
                </a:lnTo>
                <a:lnTo>
                  <a:pt x="258" y="1113"/>
                </a:lnTo>
                <a:cubicBezTo>
                  <a:pt x="258" y="1066"/>
                  <a:pt x="293" y="1026"/>
                  <a:pt x="339" y="1019"/>
                </a:cubicBezTo>
                <a:cubicBezTo>
                  <a:pt x="386" y="1011"/>
                  <a:pt x="431" y="1038"/>
                  <a:pt x="446" y="1083"/>
                </a:cubicBezTo>
                <a:lnTo>
                  <a:pt x="447" y="1086"/>
                </a:lnTo>
                <a:cubicBezTo>
                  <a:pt x="450" y="1096"/>
                  <a:pt x="451" y="1106"/>
                  <a:pt x="451" y="1116"/>
                </a:cubicBezTo>
                <a:lnTo>
                  <a:pt x="451" y="1123"/>
                </a:lnTo>
                <a:lnTo>
                  <a:pt x="451" y="1129"/>
                </a:lnTo>
                <a:cubicBezTo>
                  <a:pt x="451" y="1140"/>
                  <a:pt x="450" y="1150"/>
                  <a:pt x="447" y="1160"/>
                </a:cubicBezTo>
                <a:lnTo>
                  <a:pt x="446" y="1163"/>
                </a:lnTo>
                <a:cubicBezTo>
                  <a:pt x="431" y="1207"/>
                  <a:pt x="386" y="1235"/>
                  <a:pt x="339" y="1227"/>
                </a:cubicBezTo>
                <a:cubicBezTo>
                  <a:pt x="293" y="1220"/>
                  <a:pt x="258" y="1180"/>
                  <a:pt x="258" y="1132"/>
                </a:cubicBezTo>
                <a:lnTo>
                  <a:pt x="258" y="1128"/>
                </a:lnTo>
                <a:cubicBezTo>
                  <a:pt x="258" y="1123"/>
                  <a:pt x="259" y="1118"/>
                  <a:pt x="260" y="1113"/>
                </a:cubicBezTo>
                <a:lnTo>
                  <a:pt x="261" y="1107"/>
                </a:lnTo>
                <a:lnTo>
                  <a:pt x="259" y="1122"/>
                </a:lnTo>
                <a:lnTo>
                  <a:pt x="259" y="1115"/>
                </a:lnTo>
                <a:lnTo>
                  <a:pt x="259" y="1113"/>
                </a:lnTo>
                <a:cubicBezTo>
                  <a:pt x="259" y="1060"/>
                  <a:pt x="302" y="1017"/>
                  <a:pt x="355" y="1017"/>
                </a:cubicBezTo>
                <a:cubicBezTo>
                  <a:pt x="408" y="1017"/>
                  <a:pt x="451" y="1060"/>
                  <a:pt x="451" y="1113"/>
                </a:cubicBezTo>
                <a:lnTo>
                  <a:pt x="451" y="1118"/>
                </a:lnTo>
                <a:lnTo>
                  <a:pt x="452" y="1117"/>
                </a:lnTo>
                <a:lnTo>
                  <a:pt x="452" y="1136"/>
                </a:lnTo>
                <a:lnTo>
                  <a:pt x="452" y="1142"/>
                </a:lnTo>
                <a:cubicBezTo>
                  <a:pt x="452" y="1195"/>
                  <a:pt x="409" y="1238"/>
                  <a:pt x="356" y="1238"/>
                </a:cubicBezTo>
                <a:cubicBezTo>
                  <a:pt x="303" y="1238"/>
                  <a:pt x="260" y="1195"/>
                  <a:pt x="260" y="1142"/>
                </a:cubicBezTo>
                <a:lnTo>
                  <a:pt x="260" y="1140"/>
                </a:lnTo>
                <a:lnTo>
                  <a:pt x="260" y="1144"/>
                </a:lnTo>
                <a:lnTo>
                  <a:pt x="259" y="1123"/>
                </a:lnTo>
                <a:lnTo>
                  <a:pt x="261" y="1103"/>
                </a:lnTo>
                <a:lnTo>
                  <a:pt x="260" y="1100"/>
                </a:lnTo>
                <a:lnTo>
                  <a:pt x="260" y="1094"/>
                </a:lnTo>
                <a:cubicBezTo>
                  <a:pt x="260" y="1050"/>
                  <a:pt x="291" y="1011"/>
                  <a:pt x="334" y="1001"/>
                </a:cubicBezTo>
                <a:cubicBezTo>
                  <a:pt x="378" y="991"/>
                  <a:pt x="422" y="1012"/>
                  <a:pt x="442" y="1052"/>
                </a:cubicBezTo>
                <a:lnTo>
                  <a:pt x="443" y="1054"/>
                </a:lnTo>
                <a:cubicBezTo>
                  <a:pt x="450" y="1067"/>
                  <a:pt x="453" y="1082"/>
                  <a:pt x="453" y="1096"/>
                </a:cubicBezTo>
                <a:lnTo>
                  <a:pt x="453" y="1102"/>
                </a:lnTo>
                <a:lnTo>
                  <a:pt x="453" y="1110"/>
                </a:lnTo>
                <a:lnTo>
                  <a:pt x="449" y="1080"/>
                </a:lnTo>
                <a:lnTo>
                  <a:pt x="450" y="1083"/>
                </a:lnTo>
                <a:lnTo>
                  <a:pt x="262" y="1113"/>
                </a:lnTo>
                <a:lnTo>
                  <a:pt x="262" y="1110"/>
                </a:lnTo>
                <a:cubicBezTo>
                  <a:pt x="262" y="1105"/>
                  <a:pt x="263" y="1100"/>
                  <a:pt x="264" y="1095"/>
                </a:cubicBezTo>
                <a:lnTo>
                  <a:pt x="265" y="1089"/>
                </a:lnTo>
                <a:lnTo>
                  <a:pt x="263" y="1104"/>
                </a:lnTo>
                <a:lnTo>
                  <a:pt x="263" y="1094"/>
                </a:lnTo>
                <a:cubicBezTo>
                  <a:pt x="263" y="1041"/>
                  <a:pt x="306" y="998"/>
                  <a:pt x="359" y="998"/>
                </a:cubicBezTo>
                <a:cubicBezTo>
                  <a:pt x="412" y="998"/>
                  <a:pt x="455" y="1041"/>
                  <a:pt x="455" y="1094"/>
                </a:cubicBezTo>
                <a:lnTo>
                  <a:pt x="455" y="1098"/>
                </a:lnTo>
                <a:lnTo>
                  <a:pt x="455" y="1104"/>
                </a:lnTo>
                <a:cubicBezTo>
                  <a:pt x="455" y="1110"/>
                  <a:pt x="455" y="1115"/>
                  <a:pt x="454" y="1120"/>
                </a:cubicBezTo>
                <a:lnTo>
                  <a:pt x="453" y="1126"/>
                </a:lnTo>
                <a:cubicBezTo>
                  <a:pt x="452" y="1131"/>
                  <a:pt x="451" y="1136"/>
                  <a:pt x="450" y="1141"/>
                </a:cubicBezTo>
                <a:lnTo>
                  <a:pt x="449" y="1144"/>
                </a:lnTo>
                <a:cubicBezTo>
                  <a:pt x="433" y="1190"/>
                  <a:pt x="385" y="1218"/>
                  <a:pt x="337" y="1207"/>
                </a:cubicBezTo>
                <a:cubicBezTo>
                  <a:pt x="289" y="1197"/>
                  <a:pt x="257" y="1152"/>
                  <a:pt x="262" y="1103"/>
                </a:cubicBezTo>
                <a:lnTo>
                  <a:pt x="263" y="1094"/>
                </a:lnTo>
                <a:lnTo>
                  <a:pt x="264" y="1085"/>
                </a:lnTo>
                <a:cubicBezTo>
                  <a:pt x="269" y="1034"/>
                  <a:pt x="313" y="996"/>
                  <a:pt x="364" y="999"/>
                </a:cubicBezTo>
                <a:cubicBezTo>
                  <a:pt x="415" y="1001"/>
                  <a:pt x="455" y="1043"/>
                  <a:pt x="455" y="1094"/>
                </a:cubicBezTo>
                <a:lnTo>
                  <a:pt x="455" y="1104"/>
                </a:lnTo>
                <a:lnTo>
                  <a:pt x="455" y="1110"/>
                </a:lnTo>
                <a:cubicBezTo>
                  <a:pt x="455" y="1121"/>
                  <a:pt x="454" y="1131"/>
                  <a:pt x="451" y="1141"/>
                </a:cubicBezTo>
                <a:lnTo>
                  <a:pt x="450" y="1144"/>
                </a:lnTo>
                <a:cubicBezTo>
                  <a:pt x="435" y="1186"/>
                  <a:pt x="394" y="1213"/>
                  <a:pt x="349" y="1209"/>
                </a:cubicBezTo>
                <a:cubicBezTo>
                  <a:pt x="304" y="1205"/>
                  <a:pt x="269" y="1170"/>
                  <a:pt x="263" y="1125"/>
                </a:cubicBezTo>
                <a:lnTo>
                  <a:pt x="262" y="1117"/>
                </a:lnTo>
                <a:lnTo>
                  <a:pt x="261" y="1112"/>
                </a:lnTo>
                <a:cubicBezTo>
                  <a:pt x="258" y="1096"/>
                  <a:pt x="259" y="1079"/>
                  <a:pt x="264" y="1064"/>
                </a:cubicBezTo>
                <a:lnTo>
                  <a:pt x="267" y="1055"/>
                </a:lnTo>
                <a:cubicBezTo>
                  <a:pt x="280" y="1016"/>
                  <a:pt x="317" y="989"/>
                  <a:pt x="358" y="989"/>
                </a:cubicBezTo>
                <a:lnTo>
                  <a:pt x="359" y="989"/>
                </a:lnTo>
                <a:lnTo>
                  <a:pt x="264" y="1099"/>
                </a:lnTo>
                <a:lnTo>
                  <a:pt x="263" y="1092"/>
                </a:lnTo>
                <a:cubicBezTo>
                  <a:pt x="263" y="1088"/>
                  <a:pt x="262" y="1083"/>
                  <a:pt x="262" y="1078"/>
                </a:cubicBezTo>
                <a:lnTo>
                  <a:pt x="262" y="1075"/>
                </a:lnTo>
                <a:cubicBezTo>
                  <a:pt x="262" y="1022"/>
                  <a:pt x="305" y="979"/>
                  <a:pt x="358" y="979"/>
                </a:cubicBezTo>
                <a:cubicBezTo>
                  <a:pt x="411" y="979"/>
                  <a:pt x="454" y="1022"/>
                  <a:pt x="454" y="1075"/>
                </a:cubicBezTo>
                <a:lnTo>
                  <a:pt x="454" y="1081"/>
                </a:lnTo>
                <a:lnTo>
                  <a:pt x="455" y="1080"/>
                </a:lnTo>
                <a:lnTo>
                  <a:pt x="455" y="1099"/>
                </a:lnTo>
                <a:lnTo>
                  <a:pt x="455" y="1104"/>
                </a:lnTo>
                <a:cubicBezTo>
                  <a:pt x="455" y="1157"/>
                  <a:pt x="412" y="1200"/>
                  <a:pt x="359" y="1200"/>
                </a:cubicBezTo>
                <a:cubicBezTo>
                  <a:pt x="306" y="1200"/>
                  <a:pt x="263" y="1157"/>
                  <a:pt x="263" y="1104"/>
                </a:cubicBezTo>
                <a:lnTo>
                  <a:pt x="263" y="1097"/>
                </a:lnTo>
                <a:lnTo>
                  <a:pt x="263" y="1093"/>
                </a:lnTo>
                <a:lnTo>
                  <a:pt x="262" y="1075"/>
                </a:lnTo>
                <a:lnTo>
                  <a:pt x="262" y="1069"/>
                </a:lnTo>
                <a:lnTo>
                  <a:pt x="264" y="1050"/>
                </a:lnTo>
                <a:lnTo>
                  <a:pt x="263" y="1052"/>
                </a:lnTo>
                <a:cubicBezTo>
                  <a:pt x="263" y="1046"/>
                  <a:pt x="264" y="1040"/>
                  <a:pt x="265" y="1034"/>
                </a:cubicBezTo>
                <a:lnTo>
                  <a:pt x="266" y="1029"/>
                </a:lnTo>
                <a:cubicBezTo>
                  <a:pt x="274" y="988"/>
                  <a:pt x="307" y="958"/>
                  <a:pt x="348" y="952"/>
                </a:cubicBezTo>
                <a:cubicBezTo>
                  <a:pt x="388" y="947"/>
                  <a:pt x="428" y="968"/>
                  <a:pt x="446" y="1005"/>
                </a:cubicBezTo>
                <a:lnTo>
                  <a:pt x="447" y="1007"/>
                </a:lnTo>
                <a:cubicBezTo>
                  <a:pt x="452" y="1016"/>
                  <a:pt x="455" y="1026"/>
                  <a:pt x="457" y="1036"/>
                </a:cubicBezTo>
                <a:lnTo>
                  <a:pt x="458" y="1043"/>
                </a:lnTo>
                <a:cubicBezTo>
                  <a:pt x="458" y="1047"/>
                  <a:pt x="458" y="1052"/>
                  <a:pt x="458" y="1056"/>
                </a:cubicBezTo>
                <a:lnTo>
                  <a:pt x="458" y="1063"/>
                </a:lnTo>
                <a:lnTo>
                  <a:pt x="454" y="1033"/>
                </a:lnTo>
                <a:lnTo>
                  <a:pt x="455" y="1036"/>
                </a:lnTo>
                <a:lnTo>
                  <a:pt x="267" y="1066"/>
                </a:lnTo>
                <a:lnTo>
                  <a:pt x="267" y="1059"/>
                </a:lnTo>
                <a:lnTo>
                  <a:pt x="267" y="1055"/>
                </a:lnTo>
                <a:lnTo>
                  <a:pt x="266" y="1032"/>
                </a:lnTo>
                <a:lnTo>
                  <a:pt x="266" y="1018"/>
                </a:lnTo>
                <a:cubicBezTo>
                  <a:pt x="266" y="1005"/>
                  <a:pt x="269" y="992"/>
                  <a:pt x="275" y="979"/>
                </a:cubicBezTo>
                <a:lnTo>
                  <a:pt x="279" y="970"/>
                </a:lnTo>
                <a:lnTo>
                  <a:pt x="286" y="957"/>
                </a:lnTo>
                <a:cubicBezTo>
                  <a:pt x="302" y="924"/>
                  <a:pt x="335" y="903"/>
                  <a:pt x="371" y="903"/>
                </a:cubicBezTo>
                <a:lnTo>
                  <a:pt x="374" y="903"/>
                </a:lnTo>
                <a:lnTo>
                  <a:pt x="283" y="969"/>
                </a:lnTo>
                <a:lnTo>
                  <a:pt x="285" y="963"/>
                </a:lnTo>
                <a:cubicBezTo>
                  <a:pt x="288" y="955"/>
                  <a:pt x="292" y="947"/>
                  <a:pt x="297" y="940"/>
                </a:cubicBezTo>
                <a:lnTo>
                  <a:pt x="299" y="937"/>
                </a:lnTo>
                <a:cubicBezTo>
                  <a:pt x="320" y="905"/>
                  <a:pt x="358" y="889"/>
                  <a:pt x="396" y="896"/>
                </a:cubicBezTo>
                <a:cubicBezTo>
                  <a:pt x="434" y="903"/>
                  <a:pt x="464" y="932"/>
                  <a:pt x="472" y="970"/>
                </a:cubicBezTo>
                <a:lnTo>
                  <a:pt x="474" y="979"/>
                </a:lnTo>
                <a:lnTo>
                  <a:pt x="477" y="991"/>
                </a:lnTo>
                <a:lnTo>
                  <a:pt x="288" y="991"/>
                </a:lnTo>
                <a:lnTo>
                  <a:pt x="289" y="986"/>
                </a:lnTo>
                <a:lnTo>
                  <a:pt x="290" y="981"/>
                </a:lnTo>
                <a:cubicBezTo>
                  <a:pt x="299" y="936"/>
                  <a:pt x="339" y="903"/>
                  <a:pt x="384" y="903"/>
                </a:cubicBezTo>
                <a:cubicBezTo>
                  <a:pt x="430" y="903"/>
                  <a:pt x="470" y="936"/>
                  <a:pt x="479" y="981"/>
                </a:cubicBezTo>
                <a:lnTo>
                  <a:pt x="480" y="986"/>
                </a:lnTo>
                <a:cubicBezTo>
                  <a:pt x="481" y="992"/>
                  <a:pt x="481" y="998"/>
                  <a:pt x="481" y="1004"/>
                </a:cubicBezTo>
                <a:lnTo>
                  <a:pt x="481" y="1009"/>
                </a:lnTo>
                <a:cubicBezTo>
                  <a:pt x="481" y="1062"/>
                  <a:pt x="438" y="1105"/>
                  <a:pt x="385" y="1105"/>
                </a:cubicBezTo>
                <a:cubicBezTo>
                  <a:pt x="332" y="1105"/>
                  <a:pt x="289" y="1062"/>
                  <a:pt x="289" y="1009"/>
                </a:cubicBezTo>
                <a:lnTo>
                  <a:pt x="289" y="1005"/>
                </a:lnTo>
                <a:lnTo>
                  <a:pt x="291" y="1021"/>
                </a:lnTo>
                <a:lnTo>
                  <a:pt x="290" y="1015"/>
                </a:lnTo>
                <a:cubicBezTo>
                  <a:pt x="285" y="987"/>
                  <a:pt x="293" y="959"/>
                  <a:pt x="311" y="937"/>
                </a:cubicBezTo>
                <a:cubicBezTo>
                  <a:pt x="329" y="916"/>
                  <a:pt x="356" y="903"/>
                  <a:pt x="384" y="903"/>
                </a:cubicBezTo>
                <a:lnTo>
                  <a:pt x="385" y="903"/>
                </a:lnTo>
                <a:lnTo>
                  <a:pt x="289" y="999"/>
                </a:lnTo>
                <a:lnTo>
                  <a:pt x="289" y="994"/>
                </a:lnTo>
                <a:lnTo>
                  <a:pt x="292" y="1018"/>
                </a:lnTo>
                <a:lnTo>
                  <a:pt x="291" y="1014"/>
                </a:lnTo>
                <a:lnTo>
                  <a:pt x="479" y="972"/>
                </a:lnTo>
                <a:lnTo>
                  <a:pt x="480" y="977"/>
                </a:lnTo>
                <a:lnTo>
                  <a:pt x="480" y="976"/>
                </a:lnTo>
                <a:cubicBezTo>
                  <a:pt x="492" y="1026"/>
                  <a:pt x="463" y="1077"/>
                  <a:pt x="413" y="1092"/>
                </a:cubicBezTo>
                <a:cubicBezTo>
                  <a:pt x="364" y="1106"/>
                  <a:pt x="312" y="1079"/>
                  <a:pt x="295" y="1030"/>
                </a:cubicBezTo>
                <a:lnTo>
                  <a:pt x="294" y="1027"/>
                </a:lnTo>
                <a:lnTo>
                  <a:pt x="292" y="1021"/>
                </a:lnTo>
                <a:cubicBezTo>
                  <a:pt x="290" y="1014"/>
                  <a:pt x="289" y="1007"/>
                  <a:pt x="288" y="1000"/>
                </a:cubicBezTo>
                <a:lnTo>
                  <a:pt x="287" y="990"/>
                </a:lnTo>
                <a:cubicBezTo>
                  <a:pt x="284" y="963"/>
                  <a:pt x="293" y="936"/>
                  <a:pt x="311" y="916"/>
                </a:cubicBezTo>
                <a:cubicBezTo>
                  <a:pt x="329" y="896"/>
                  <a:pt x="355" y="884"/>
                  <a:pt x="382" y="884"/>
                </a:cubicBezTo>
                <a:lnTo>
                  <a:pt x="384" y="884"/>
                </a:lnTo>
                <a:lnTo>
                  <a:pt x="299" y="938"/>
                </a:lnTo>
                <a:lnTo>
                  <a:pt x="301" y="934"/>
                </a:lnTo>
                <a:lnTo>
                  <a:pt x="292" y="958"/>
                </a:lnTo>
                <a:lnTo>
                  <a:pt x="293" y="953"/>
                </a:lnTo>
                <a:lnTo>
                  <a:pt x="291" y="971"/>
                </a:lnTo>
                <a:lnTo>
                  <a:pt x="291" y="961"/>
                </a:lnTo>
                <a:lnTo>
                  <a:pt x="291" y="952"/>
                </a:lnTo>
                <a:cubicBezTo>
                  <a:pt x="291" y="908"/>
                  <a:pt x="322" y="869"/>
                  <a:pt x="365" y="859"/>
                </a:cubicBezTo>
                <a:cubicBezTo>
                  <a:pt x="409" y="849"/>
                  <a:pt x="453" y="870"/>
                  <a:pt x="473" y="910"/>
                </a:cubicBezTo>
                <a:lnTo>
                  <a:pt x="474" y="912"/>
                </a:lnTo>
                <a:cubicBezTo>
                  <a:pt x="481" y="925"/>
                  <a:pt x="484" y="940"/>
                  <a:pt x="484" y="954"/>
                </a:cubicBezTo>
                <a:lnTo>
                  <a:pt x="484" y="961"/>
                </a:lnTo>
                <a:lnTo>
                  <a:pt x="484" y="971"/>
                </a:lnTo>
                <a:lnTo>
                  <a:pt x="483" y="991"/>
                </a:lnTo>
                <a:lnTo>
                  <a:pt x="387" y="884"/>
                </a:lnTo>
                <a:lnTo>
                  <a:pt x="388" y="884"/>
                </a:lnTo>
                <a:lnTo>
                  <a:pt x="292" y="980"/>
                </a:lnTo>
                <a:lnTo>
                  <a:pt x="292" y="972"/>
                </a:lnTo>
                <a:lnTo>
                  <a:pt x="294" y="952"/>
                </a:lnTo>
                <a:lnTo>
                  <a:pt x="295" y="940"/>
                </a:lnTo>
                <a:lnTo>
                  <a:pt x="297" y="927"/>
                </a:lnTo>
                <a:cubicBezTo>
                  <a:pt x="305" y="877"/>
                  <a:pt x="350" y="843"/>
                  <a:pt x="399" y="847"/>
                </a:cubicBezTo>
                <a:cubicBezTo>
                  <a:pt x="449" y="851"/>
                  <a:pt x="487" y="893"/>
                  <a:pt x="487" y="942"/>
                </a:cubicBezTo>
                <a:lnTo>
                  <a:pt x="487" y="944"/>
                </a:lnTo>
                <a:lnTo>
                  <a:pt x="487" y="950"/>
                </a:lnTo>
                <a:lnTo>
                  <a:pt x="487" y="957"/>
                </a:lnTo>
                <a:lnTo>
                  <a:pt x="487" y="961"/>
                </a:lnTo>
                <a:cubicBezTo>
                  <a:pt x="487" y="1009"/>
                  <a:pt x="453" y="1049"/>
                  <a:pt x="407" y="1056"/>
                </a:cubicBezTo>
                <a:cubicBezTo>
                  <a:pt x="360" y="1064"/>
                  <a:pt x="315" y="1036"/>
                  <a:pt x="300" y="992"/>
                </a:cubicBezTo>
                <a:lnTo>
                  <a:pt x="299" y="989"/>
                </a:lnTo>
                <a:cubicBezTo>
                  <a:pt x="298" y="984"/>
                  <a:pt x="297" y="979"/>
                  <a:pt x="296" y="974"/>
                </a:cubicBezTo>
                <a:lnTo>
                  <a:pt x="295" y="968"/>
                </a:lnTo>
                <a:cubicBezTo>
                  <a:pt x="294" y="963"/>
                  <a:pt x="293" y="958"/>
                  <a:pt x="293" y="952"/>
                </a:cubicBezTo>
                <a:lnTo>
                  <a:pt x="293" y="946"/>
                </a:lnTo>
                <a:lnTo>
                  <a:pt x="296" y="970"/>
                </a:lnTo>
                <a:lnTo>
                  <a:pt x="295" y="966"/>
                </a:lnTo>
                <a:cubicBezTo>
                  <a:pt x="283" y="917"/>
                  <a:pt x="311" y="867"/>
                  <a:pt x="359" y="851"/>
                </a:cubicBezTo>
                <a:cubicBezTo>
                  <a:pt x="407" y="836"/>
                  <a:pt x="459" y="860"/>
                  <a:pt x="478" y="907"/>
                </a:cubicBezTo>
                <a:lnTo>
                  <a:pt x="480" y="912"/>
                </a:lnTo>
                <a:cubicBezTo>
                  <a:pt x="482" y="917"/>
                  <a:pt x="483" y="923"/>
                  <a:pt x="485" y="929"/>
                </a:cubicBezTo>
                <a:lnTo>
                  <a:pt x="486" y="934"/>
                </a:lnTo>
                <a:lnTo>
                  <a:pt x="298" y="929"/>
                </a:lnTo>
                <a:lnTo>
                  <a:pt x="299" y="925"/>
                </a:lnTo>
                <a:lnTo>
                  <a:pt x="296" y="948"/>
                </a:lnTo>
                <a:lnTo>
                  <a:pt x="296" y="942"/>
                </a:lnTo>
                <a:lnTo>
                  <a:pt x="298" y="923"/>
                </a:lnTo>
                <a:cubicBezTo>
                  <a:pt x="303" y="874"/>
                  <a:pt x="345" y="837"/>
                  <a:pt x="393" y="837"/>
                </a:cubicBezTo>
                <a:lnTo>
                  <a:pt x="394" y="837"/>
                </a:lnTo>
                <a:lnTo>
                  <a:pt x="396" y="837"/>
                </a:lnTo>
                <a:lnTo>
                  <a:pt x="301" y="923"/>
                </a:lnTo>
                <a:lnTo>
                  <a:pt x="302" y="914"/>
                </a:lnTo>
                <a:lnTo>
                  <a:pt x="303" y="905"/>
                </a:lnTo>
                <a:cubicBezTo>
                  <a:pt x="308" y="856"/>
                  <a:pt x="349" y="818"/>
                  <a:pt x="398" y="818"/>
                </a:cubicBezTo>
                <a:lnTo>
                  <a:pt x="401" y="818"/>
                </a:lnTo>
                <a:cubicBezTo>
                  <a:pt x="450" y="818"/>
                  <a:pt x="491" y="855"/>
                  <a:pt x="497" y="904"/>
                </a:cubicBezTo>
                <a:lnTo>
                  <a:pt x="498" y="913"/>
                </a:lnTo>
                <a:cubicBezTo>
                  <a:pt x="499" y="921"/>
                  <a:pt x="499" y="929"/>
                  <a:pt x="498" y="937"/>
                </a:cubicBezTo>
                <a:lnTo>
                  <a:pt x="497" y="944"/>
                </a:lnTo>
                <a:cubicBezTo>
                  <a:pt x="494" y="958"/>
                  <a:pt x="489" y="972"/>
                  <a:pt x="481" y="984"/>
                </a:cubicBezTo>
                <a:lnTo>
                  <a:pt x="479" y="987"/>
                </a:lnTo>
                <a:cubicBezTo>
                  <a:pt x="455" y="1024"/>
                  <a:pt x="408" y="1039"/>
                  <a:pt x="367" y="1024"/>
                </a:cubicBezTo>
                <a:cubicBezTo>
                  <a:pt x="325" y="1009"/>
                  <a:pt x="299" y="967"/>
                  <a:pt x="304" y="923"/>
                </a:cubicBezTo>
                <a:lnTo>
                  <a:pt x="305" y="914"/>
                </a:lnTo>
                <a:lnTo>
                  <a:pt x="304" y="914"/>
                </a:lnTo>
                <a:lnTo>
                  <a:pt x="306" y="933"/>
                </a:lnTo>
                <a:lnTo>
                  <a:pt x="304" y="923"/>
                </a:lnTo>
                <a:cubicBezTo>
                  <a:pt x="299" y="895"/>
                  <a:pt x="306" y="866"/>
                  <a:pt x="324" y="844"/>
                </a:cubicBezTo>
                <a:cubicBezTo>
                  <a:pt x="342" y="821"/>
                  <a:pt x="370" y="808"/>
                  <a:pt x="398" y="808"/>
                </a:cubicBezTo>
                <a:lnTo>
                  <a:pt x="401" y="808"/>
                </a:lnTo>
                <a:lnTo>
                  <a:pt x="305" y="904"/>
                </a:lnTo>
                <a:lnTo>
                  <a:pt x="305" y="895"/>
                </a:lnTo>
                <a:lnTo>
                  <a:pt x="305" y="895"/>
                </a:lnTo>
                <a:cubicBezTo>
                  <a:pt x="302" y="868"/>
                  <a:pt x="311" y="841"/>
                  <a:pt x="329" y="821"/>
                </a:cubicBezTo>
                <a:cubicBezTo>
                  <a:pt x="347" y="801"/>
                  <a:pt x="373" y="789"/>
                  <a:pt x="400" y="789"/>
                </a:cubicBezTo>
                <a:lnTo>
                  <a:pt x="401" y="789"/>
                </a:lnTo>
                <a:cubicBezTo>
                  <a:pt x="454" y="789"/>
                  <a:pt x="497" y="832"/>
                  <a:pt x="497" y="885"/>
                </a:cubicBezTo>
                <a:cubicBezTo>
                  <a:pt x="497" y="938"/>
                  <a:pt x="454" y="981"/>
                  <a:pt x="401" y="981"/>
                </a:cubicBezTo>
                <a:lnTo>
                  <a:pt x="399" y="981"/>
                </a:lnTo>
                <a:cubicBezTo>
                  <a:pt x="346" y="981"/>
                  <a:pt x="303" y="938"/>
                  <a:pt x="303" y="885"/>
                </a:cubicBezTo>
                <a:cubicBezTo>
                  <a:pt x="303" y="832"/>
                  <a:pt x="346" y="789"/>
                  <a:pt x="399" y="789"/>
                </a:cubicBezTo>
                <a:lnTo>
                  <a:pt x="402" y="789"/>
                </a:lnTo>
                <a:lnTo>
                  <a:pt x="306" y="885"/>
                </a:lnTo>
                <a:lnTo>
                  <a:pt x="306" y="879"/>
                </a:lnTo>
                <a:lnTo>
                  <a:pt x="306" y="876"/>
                </a:lnTo>
                <a:cubicBezTo>
                  <a:pt x="306" y="829"/>
                  <a:pt x="341" y="789"/>
                  <a:pt x="387" y="782"/>
                </a:cubicBezTo>
                <a:cubicBezTo>
                  <a:pt x="434" y="774"/>
                  <a:pt x="479" y="801"/>
                  <a:pt x="494" y="846"/>
                </a:cubicBezTo>
                <a:lnTo>
                  <a:pt x="495" y="849"/>
                </a:lnTo>
                <a:cubicBezTo>
                  <a:pt x="498" y="859"/>
                  <a:pt x="499" y="869"/>
                  <a:pt x="499" y="879"/>
                </a:cubicBezTo>
                <a:lnTo>
                  <a:pt x="499" y="886"/>
                </a:lnTo>
                <a:lnTo>
                  <a:pt x="498" y="871"/>
                </a:lnTo>
                <a:lnTo>
                  <a:pt x="499" y="877"/>
                </a:lnTo>
                <a:cubicBezTo>
                  <a:pt x="500" y="882"/>
                  <a:pt x="500" y="887"/>
                  <a:pt x="500" y="892"/>
                </a:cubicBezTo>
                <a:lnTo>
                  <a:pt x="500" y="895"/>
                </a:lnTo>
                <a:cubicBezTo>
                  <a:pt x="500" y="948"/>
                  <a:pt x="457" y="991"/>
                  <a:pt x="404" y="991"/>
                </a:cubicBezTo>
                <a:cubicBezTo>
                  <a:pt x="351" y="991"/>
                  <a:pt x="308" y="948"/>
                  <a:pt x="308" y="895"/>
                </a:cubicBezTo>
                <a:lnTo>
                  <a:pt x="308" y="887"/>
                </a:lnTo>
                <a:lnTo>
                  <a:pt x="308" y="885"/>
                </a:lnTo>
                <a:lnTo>
                  <a:pt x="307" y="866"/>
                </a:lnTo>
                <a:cubicBezTo>
                  <a:pt x="307" y="813"/>
                  <a:pt x="350" y="770"/>
                  <a:pt x="403" y="770"/>
                </a:cubicBezTo>
                <a:lnTo>
                  <a:pt x="404" y="770"/>
                </a:lnTo>
                <a:cubicBezTo>
                  <a:pt x="451" y="770"/>
                  <a:pt x="491" y="804"/>
                  <a:pt x="499" y="851"/>
                </a:cubicBezTo>
                <a:lnTo>
                  <a:pt x="500" y="857"/>
                </a:lnTo>
                <a:lnTo>
                  <a:pt x="500" y="853"/>
                </a:lnTo>
                <a:lnTo>
                  <a:pt x="313" y="853"/>
                </a:lnTo>
                <a:lnTo>
                  <a:pt x="314" y="849"/>
                </a:lnTo>
                <a:lnTo>
                  <a:pt x="314" y="851"/>
                </a:lnTo>
                <a:lnTo>
                  <a:pt x="315" y="845"/>
                </a:lnTo>
                <a:cubicBezTo>
                  <a:pt x="316" y="840"/>
                  <a:pt x="317" y="835"/>
                  <a:pt x="318" y="830"/>
                </a:cubicBezTo>
                <a:lnTo>
                  <a:pt x="319" y="827"/>
                </a:lnTo>
                <a:cubicBezTo>
                  <a:pt x="334" y="782"/>
                  <a:pt x="379" y="755"/>
                  <a:pt x="426" y="763"/>
                </a:cubicBezTo>
                <a:cubicBezTo>
                  <a:pt x="472" y="770"/>
                  <a:pt x="506" y="810"/>
                  <a:pt x="506" y="857"/>
                </a:cubicBezTo>
                <a:lnTo>
                  <a:pt x="506" y="861"/>
                </a:lnTo>
                <a:lnTo>
                  <a:pt x="506" y="867"/>
                </a:lnTo>
                <a:lnTo>
                  <a:pt x="506" y="874"/>
                </a:lnTo>
                <a:lnTo>
                  <a:pt x="496" y="832"/>
                </a:lnTo>
                <a:lnTo>
                  <a:pt x="497" y="834"/>
                </a:lnTo>
                <a:lnTo>
                  <a:pt x="315" y="876"/>
                </a:lnTo>
                <a:lnTo>
                  <a:pt x="315" y="871"/>
                </a:lnTo>
                <a:lnTo>
                  <a:pt x="315" y="862"/>
                </a:lnTo>
                <a:lnTo>
                  <a:pt x="315" y="853"/>
                </a:lnTo>
                <a:lnTo>
                  <a:pt x="315" y="847"/>
                </a:lnTo>
                <a:lnTo>
                  <a:pt x="411" y="943"/>
                </a:lnTo>
                <a:lnTo>
                  <a:pt x="410" y="943"/>
                </a:lnTo>
                <a:lnTo>
                  <a:pt x="506" y="847"/>
                </a:lnTo>
                <a:lnTo>
                  <a:pt x="506" y="851"/>
                </a:lnTo>
                <a:cubicBezTo>
                  <a:pt x="506" y="862"/>
                  <a:pt x="505" y="872"/>
                  <a:pt x="502" y="882"/>
                </a:cubicBezTo>
                <a:lnTo>
                  <a:pt x="500" y="888"/>
                </a:lnTo>
                <a:cubicBezTo>
                  <a:pt x="484" y="934"/>
                  <a:pt x="436" y="962"/>
                  <a:pt x="388" y="951"/>
                </a:cubicBezTo>
                <a:cubicBezTo>
                  <a:pt x="341" y="941"/>
                  <a:pt x="308" y="897"/>
                  <a:pt x="313" y="848"/>
                </a:cubicBezTo>
                <a:lnTo>
                  <a:pt x="314" y="838"/>
                </a:lnTo>
                <a:lnTo>
                  <a:pt x="313" y="838"/>
                </a:lnTo>
                <a:cubicBezTo>
                  <a:pt x="313" y="785"/>
                  <a:pt x="356" y="742"/>
                  <a:pt x="409" y="742"/>
                </a:cubicBezTo>
                <a:cubicBezTo>
                  <a:pt x="462" y="742"/>
                  <a:pt x="505" y="785"/>
                  <a:pt x="505" y="838"/>
                </a:cubicBezTo>
                <a:lnTo>
                  <a:pt x="505" y="841"/>
                </a:lnTo>
                <a:lnTo>
                  <a:pt x="505" y="847"/>
                </a:lnTo>
                <a:lnTo>
                  <a:pt x="504" y="832"/>
                </a:lnTo>
                <a:lnTo>
                  <a:pt x="505" y="838"/>
                </a:lnTo>
                <a:lnTo>
                  <a:pt x="505" y="834"/>
                </a:lnTo>
                <a:lnTo>
                  <a:pt x="315" y="857"/>
                </a:lnTo>
                <a:lnTo>
                  <a:pt x="315" y="853"/>
                </a:lnTo>
                <a:lnTo>
                  <a:pt x="315" y="847"/>
                </a:lnTo>
                <a:cubicBezTo>
                  <a:pt x="315" y="794"/>
                  <a:pt x="358" y="751"/>
                  <a:pt x="411" y="751"/>
                </a:cubicBezTo>
                <a:lnTo>
                  <a:pt x="413" y="751"/>
                </a:lnTo>
                <a:lnTo>
                  <a:pt x="317" y="847"/>
                </a:lnTo>
                <a:lnTo>
                  <a:pt x="317" y="838"/>
                </a:lnTo>
                <a:lnTo>
                  <a:pt x="317" y="832"/>
                </a:lnTo>
                <a:lnTo>
                  <a:pt x="317" y="828"/>
                </a:lnTo>
                <a:cubicBezTo>
                  <a:pt x="317" y="780"/>
                  <a:pt x="354" y="739"/>
                  <a:pt x="402" y="733"/>
                </a:cubicBezTo>
                <a:cubicBezTo>
                  <a:pt x="450" y="727"/>
                  <a:pt x="495" y="758"/>
                  <a:pt x="507" y="805"/>
                </a:cubicBezTo>
                <a:lnTo>
                  <a:pt x="508" y="809"/>
                </a:lnTo>
                <a:lnTo>
                  <a:pt x="508" y="808"/>
                </a:lnTo>
                <a:lnTo>
                  <a:pt x="416" y="742"/>
                </a:lnTo>
                <a:lnTo>
                  <a:pt x="417" y="742"/>
                </a:lnTo>
                <a:lnTo>
                  <a:pt x="322" y="829"/>
                </a:lnTo>
                <a:lnTo>
                  <a:pt x="323" y="819"/>
                </a:lnTo>
                <a:lnTo>
                  <a:pt x="322" y="817"/>
                </a:lnTo>
                <a:lnTo>
                  <a:pt x="324" y="798"/>
                </a:lnTo>
                <a:cubicBezTo>
                  <a:pt x="330" y="753"/>
                  <a:pt x="365" y="718"/>
                  <a:pt x="410" y="714"/>
                </a:cubicBezTo>
                <a:cubicBezTo>
                  <a:pt x="455" y="710"/>
                  <a:pt x="496" y="737"/>
                  <a:pt x="511" y="779"/>
                </a:cubicBezTo>
                <a:lnTo>
                  <a:pt x="512" y="782"/>
                </a:lnTo>
                <a:cubicBezTo>
                  <a:pt x="513" y="788"/>
                  <a:pt x="515" y="793"/>
                  <a:pt x="516" y="799"/>
                </a:cubicBezTo>
                <a:lnTo>
                  <a:pt x="517" y="806"/>
                </a:lnTo>
                <a:lnTo>
                  <a:pt x="517" y="810"/>
                </a:lnTo>
                <a:lnTo>
                  <a:pt x="514" y="795"/>
                </a:lnTo>
                <a:lnTo>
                  <a:pt x="515" y="798"/>
                </a:lnTo>
                <a:lnTo>
                  <a:pt x="330" y="805"/>
                </a:lnTo>
                <a:lnTo>
                  <a:pt x="332" y="797"/>
                </a:lnTo>
                <a:lnTo>
                  <a:pt x="330" y="812"/>
                </a:lnTo>
                <a:lnTo>
                  <a:pt x="331" y="801"/>
                </a:lnTo>
                <a:cubicBezTo>
                  <a:pt x="335" y="751"/>
                  <a:pt x="377" y="713"/>
                  <a:pt x="426" y="713"/>
                </a:cubicBezTo>
                <a:lnTo>
                  <a:pt x="427" y="713"/>
                </a:lnTo>
                <a:lnTo>
                  <a:pt x="429" y="713"/>
                </a:lnTo>
                <a:lnTo>
                  <a:pt x="335" y="794"/>
                </a:lnTo>
                <a:lnTo>
                  <a:pt x="336" y="788"/>
                </a:lnTo>
                <a:cubicBezTo>
                  <a:pt x="337" y="783"/>
                  <a:pt x="338" y="778"/>
                  <a:pt x="339" y="773"/>
                </a:cubicBezTo>
                <a:lnTo>
                  <a:pt x="340" y="770"/>
                </a:lnTo>
                <a:cubicBezTo>
                  <a:pt x="355" y="725"/>
                  <a:pt x="400" y="698"/>
                  <a:pt x="447" y="706"/>
                </a:cubicBezTo>
                <a:cubicBezTo>
                  <a:pt x="493" y="713"/>
                  <a:pt x="527" y="753"/>
                  <a:pt x="527" y="800"/>
                </a:cubicBezTo>
                <a:lnTo>
                  <a:pt x="527" y="804"/>
                </a:lnTo>
                <a:lnTo>
                  <a:pt x="526" y="789"/>
                </a:lnTo>
                <a:lnTo>
                  <a:pt x="527" y="795"/>
                </a:lnTo>
                <a:cubicBezTo>
                  <a:pt x="528" y="800"/>
                  <a:pt x="528" y="805"/>
                  <a:pt x="528" y="810"/>
                </a:cubicBezTo>
                <a:lnTo>
                  <a:pt x="528" y="817"/>
                </a:lnTo>
                <a:lnTo>
                  <a:pt x="518" y="775"/>
                </a:lnTo>
                <a:lnTo>
                  <a:pt x="519" y="777"/>
                </a:lnTo>
                <a:lnTo>
                  <a:pt x="339" y="801"/>
                </a:lnTo>
                <a:lnTo>
                  <a:pt x="340" y="796"/>
                </a:lnTo>
                <a:lnTo>
                  <a:pt x="340" y="795"/>
                </a:lnTo>
                <a:lnTo>
                  <a:pt x="341" y="787"/>
                </a:lnTo>
                <a:lnTo>
                  <a:pt x="343" y="775"/>
                </a:lnTo>
                <a:cubicBezTo>
                  <a:pt x="351" y="725"/>
                  <a:pt x="396" y="691"/>
                  <a:pt x="445" y="695"/>
                </a:cubicBezTo>
                <a:cubicBezTo>
                  <a:pt x="495" y="699"/>
                  <a:pt x="533" y="741"/>
                  <a:pt x="533" y="790"/>
                </a:cubicBezTo>
                <a:lnTo>
                  <a:pt x="533" y="800"/>
                </a:lnTo>
                <a:lnTo>
                  <a:pt x="533" y="809"/>
                </a:lnTo>
                <a:lnTo>
                  <a:pt x="346" y="779"/>
                </a:lnTo>
                <a:lnTo>
                  <a:pt x="347" y="776"/>
                </a:lnTo>
                <a:lnTo>
                  <a:pt x="344" y="791"/>
                </a:lnTo>
                <a:lnTo>
                  <a:pt x="345" y="785"/>
                </a:lnTo>
                <a:lnTo>
                  <a:pt x="343" y="800"/>
                </a:lnTo>
                <a:lnTo>
                  <a:pt x="343" y="794"/>
                </a:lnTo>
                <a:lnTo>
                  <a:pt x="346" y="818"/>
                </a:lnTo>
                <a:lnTo>
                  <a:pt x="345" y="814"/>
                </a:lnTo>
                <a:cubicBezTo>
                  <a:pt x="333" y="766"/>
                  <a:pt x="359" y="717"/>
                  <a:pt x="405" y="700"/>
                </a:cubicBezTo>
                <a:cubicBezTo>
                  <a:pt x="451" y="683"/>
                  <a:pt x="502" y="704"/>
                  <a:pt x="524" y="748"/>
                </a:cubicBezTo>
                <a:lnTo>
                  <a:pt x="526" y="752"/>
                </a:lnTo>
                <a:cubicBezTo>
                  <a:pt x="531" y="760"/>
                  <a:pt x="534" y="769"/>
                  <a:pt x="535" y="779"/>
                </a:cubicBezTo>
                <a:lnTo>
                  <a:pt x="536" y="785"/>
                </a:lnTo>
                <a:cubicBezTo>
                  <a:pt x="537" y="790"/>
                  <a:pt x="537" y="795"/>
                  <a:pt x="537" y="800"/>
                </a:cubicBezTo>
                <a:lnTo>
                  <a:pt x="537" y="806"/>
                </a:lnTo>
                <a:cubicBezTo>
                  <a:pt x="537" y="817"/>
                  <a:pt x="536" y="827"/>
                  <a:pt x="533" y="837"/>
                </a:cubicBezTo>
                <a:lnTo>
                  <a:pt x="532" y="840"/>
                </a:lnTo>
                <a:cubicBezTo>
                  <a:pt x="516" y="886"/>
                  <a:pt x="468" y="914"/>
                  <a:pt x="420" y="903"/>
                </a:cubicBezTo>
                <a:cubicBezTo>
                  <a:pt x="372" y="893"/>
                  <a:pt x="340" y="848"/>
                  <a:pt x="345" y="799"/>
                </a:cubicBezTo>
                <a:lnTo>
                  <a:pt x="346" y="790"/>
                </a:lnTo>
                <a:lnTo>
                  <a:pt x="345" y="790"/>
                </a:lnTo>
                <a:cubicBezTo>
                  <a:pt x="345" y="741"/>
                  <a:pt x="383" y="700"/>
                  <a:pt x="432" y="695"/>
                </a:cubicBezTo>
                <a:cubicBezTo>
                  <a:pt x="481" y="690"/>
                  <a:pt x="526" y="723"/>
                  <a:pt x="536" y="772"/>
                </a:cubicBezTo>
                <a:lnTo>
                  <a:pt x="537" y="777"/>
                </a:lnTo>
                <a:cubicBezTo>
                  <a:pt x="538" y="783"/>
                  <a:pt x="538" y="789"/>
                  <a:pt x="538" y="795"/>
                </a:cubicBezTo>
                <a:lnTo>
                  <a:pt x="538" y="800"/>
                </a:lnTo>
                <a:cubicBezTo>
                  <a:pt x="538" y="853"/>
                  <a:pt x="495" y="896"/>
                  <a:pt x="442" y="896"/>
                </a:cubicBezTo>
                <a:cubicBezTo>
                  <a:pt x="389" y="896"/>
                  <a:pt x="346" y="853"/>
                  <a:pt x="346" y="800"/>
                </a:cubicBezTo>
                <a:lnTo>
                  <a:pt x="346" y="790"/>
                </a:lnTo>
                <a:lnTo>
                  <a:pt x="346" y="792"/>
                </a:lnTo>
                <a:lnTo>
                  <a:pt x="537" y="781"/>
                </a:lnTo>
                <a:lnTo>
                  <a:pt x="537" y="785"/>
                </a:lnTo>
                <a:lnTo>
                  <a:pt x="537" y="790"/>
                </a:lnTo>
                <a:cubicBezTo>
                  <a:pt x="537" y="838"/>
                  <a:pt x="503" y="878"/>
                  <a:pt x="457" y="885"/>
                </a:cubicBezTo>
                <a:cubicBezTo>
                  <a:pt x="410" y="893"/>
                  <a:pt x="365" y="865"/>
                  <a:pt x="350" y="821"/>
                </a:cubicBezTo>
                <a:lnTo>
                  <a:pt x="349" y="818"/>
                </a:lnTo>
                <a:cubicBezTo>
                  <a:pt x="348" y="813"/>
                  <a:pt x="347" y="808"/>
                  <a:pt x="346" y="803"/>
                </a:cubicBezTo>
                <a:lnTo>
                  <a:pt x="345" y="797"/>
                </a:lnTo>
                <a:cubicBezTo>
                  <a:pt x="343" y="789"/>
                  <a:pt x="343" y="781"/>
                  <a:pt x="344" y="773"/>
                </a:cubicBezTo>
                <a:lnTo>
                  <a:pt x="345" y="762"/>
                </a:lnTo>
                <a:lnTo>
                  <a:pt x="346" y="751"/>
                </a:lnTo>
                <a:cubicBezTo>
                  <a:pt x="352" y="700"/>
                  <a:pt x="397" y="664"/>
                  <a:pt x="447" y="667"/>
                </a:cubicBezTo>
                <a:cubicBezTo>
                  <a:pt x="498" y="670"/>
                  <a:pt x="537" y="712"/>
                  <a:pt x="537" y="762"/>
                </a:cubicBezTo>
                <a:lnTo>
                  <a:pt x="537" y="765"/>
                </a:lnTo>
                <a:lnTo>
                  <a:pt x="536" y="750"/>
                </a:lnTo>
                <a:lnTo>
                  <a:pt x="537" y="756"/>
                </a:lnTo>
                <a:lnTo>
                  <a:pt x="347" y="762"/>
                </a:lnTo>
                <a:lnTo>
                  <a:pt x="348" y="752"/>
                </a:lnTo>
                <a:lnTo>
                  <a:pt x="347" y="752"/>
                </a:lnTo>
                <a:cubicBezTo>
                  <a:pt x="347" y="711"/>
                  <a:pt x="374" y="674"/>
                  <a:pt x="413" y="661"/>
                </a:cubicBezTo>
                <a:cubicBezTo>
                  <a:pt x="452" y="648"/>
                  <a:pt x="495" y="662"/>
                  <a:pt x="520" y="695"/>
                </a:cubicBezTo>
                <a:lnTo>
                  <a:pt x="523" y="699"/>
                </a:lnTo>
                <a:cubicBezTo>
                  <a:pt x="529" y="707"/>
                  <a:pt x="534" y="716"/>
                  <a:pt x="538" y="726"/>
                </a:cubicBezTo>
                <a:lnTo>
                  <a:pt x="540" y="732"/>
                </a:lnTo>
                <a:cubicBezTo>
                  <a:pt x="549" y="761"/>
                  <a:pt x="544" y="794"/>
                  <a:pt x="526" y="819"/>
                </a:cubicBezTo>
                <a:cubicBezTo>
                  <a:pt x="508" y="844"/>
                  <a:pt x="479" y="858"/>
                  <a:pt x="448" y="858"/>
                </a:cubicBezTo>
                <a:lnTo>
                  <a:pt x="447" y="858"/>
                </a:lnTo>
                <a:cubicBezTo>
                  <a:pt x="417" y="858"/>
                  <a:pt x="388" y="844"/>
                  <a:pt x="370" y="819"/>
                </a:cubicBezTo>
                <a:cubicBezTo>
                  <a:pt x="352" y="794"/>
                  <a:pt x="347" y="761"/>
                  <a:pt x="356" y="732"/>
                </a:cubicBezTo>
                <a:lnTo>
                  <a:pt x="358" y="726"/>
                </a:lnTo>
                <a:cubicBezTo>
                  <a:pt x="360" y="722"/>
                  <a:pt x="362" y="718"/>
                  <a:pt x="364" y="714"/>
                </a:cubicBezTo>
                <a:lnTo>
                  <a:pt x="366" y="710"/>
                </a:lnTo>
                <a:cubicBezTo>
                  <a:pt x="386" y="670"/>
                  <a:pt x="430" y="649"/>
                  <a:pt x="474" y="659"/>
                </a:cubicBezTo>
                <a:cubicBezTo>
                  <a:pt x="517" y="669"/>
                  <a:pt x="547" y="708"/>
                  <a:pt x="547" y="752"/>
                </a:cubicBezTo>
                <a:lnTo>
                  <a:pt x="547" y="757"/>
                </a:lnTo>
                <a:lnTo>
                  <a:pt x="547" y="762"/>
                </a:lnTo>
                <a:lnTo>
                  <a:pt x="358" y="739"/>
                </a:lnTo>
                <a:lnTo>
                  <a:pt x="359" y="735"/>
                </a:lnTo>
                <a:lnTo>
                  <a:pt x="356" y="758"/>
                </a:lnTo>
                <a:lnTo>
                  <a:pt x="356" y="752"/>
                </a:lnTo>
                <a:lnTo>
                  <a:pt x="452" y="848"/>
                </a:lnTo>
                <a:lnTo>
                  <a:pt x="449" y="848"/>
                </a:lnTo>
                <a:cubicBezTo>
                  <a:pt x="423" y="848"/>
                  <a:pt x="397" y="837"/>
                  <a:pt x="379" y="818"/>
                </a:cubicBezTo>
                <a:cubicBezTo>
                  <a:pt x="361" y="798"/>
                  <a:pt x="352" y="772"/>
                  <a:pt x="354" y="746"/>
                </a:cubicBezTo>
                <a:lnTo>
                  <a:pt x="355" y="732"/>
                </a:lnTo>
                <a:lnTo>
                  <a:pt x="356" y="718"/>
                </a:lnTo>
                <a:lnTo>
                  <a:pt x="451" y="820"/>
                </a:lnTo>
                <a:lnTo>
                  <a:pt x="449" y="820"/>
                </a:lnTo>
                <a:lnTo>
                  <a:pt x="545" y="714"/>
                </a:lnTo>
                <a:lnTo>
                  <a:pt x="546" y="723"/>
                </a:lnTo>
                <a:lnTo>
                  <a:pt x="546" y="743"/>
                </a:lnTo>
                <a:lnTo>
                  <a:pt x="450" y="647"/>
                </a:lnTo>
                <a:lnTo>
                  <a:pt x="452" y="647"/>
                </a:lnTo>
                <a:lnTo>
                  <a:pt x="358" y="762"/>
                </a:lnTo>
                <a:lnTo>
                  <a:pt x="356" y="752"/>
                </a:lnTo>
                <a:cubicBezTo>
                  <a:pt x="355" y="746"/>
                  <a:pt x="354" y="740"/>
                  <a:pt x="354" y="733"/>
                </a:cubicBezTo>
                <a:lnTo>
                  <a:pt x="354" y="727"/>
                </a:lnTo>
                <a:lnTo>
                  <a:pt x="354" y="724"/>
                </a:lnTo>
                <a:cubicBezTo>
                  <a:pt x="354" y="671"/>
                  <a:pt x="397" y="628"/>
                  <a:pt x="450" y="628"/>
                </a:cubicBezTo>
                <a:cubicBezTo>
                  <a:pt x="503" y="628"/>
                  <a:pt x="546" y="671"/>
                  <a:pt x="546" y="724"/>
                </a:cubicBezTo>
                <a:lnTo>
                  <a:pt x="546" y="728"/>
                </a:lnTo>
                <a:lnTo>
                  <a:pt x="546" y="734"/>
                </a:lnTo>
                <a:lnTo>
                  <a:pt x="546" y="741"/>
                </a:lnTo>
                <a:lnTo>
                  <a:pt x="546" y="743"/>
                </a:lnTo>
                <a:cubicBezTo>
                  <a:pt x="546" y="793"/>
                  <a:pt x="509" y="834"/>
                  <a:pt x="460" y="839"/>
                </a:cubicBezTo>
                <a:cubicBezTo>
                  <a:pt x="411" y="844"/>
                  <a:pt x="366" y="811"/>
                  <a:pt x="356" y="762"/>
                </a:cubicBezTo>
                <a:lnTo>
                  <a:pt x="355" y="757"/>
                </a:lnTo>
                <a:cubicBezTo>
                  <a:pt x="354" y="751"/>
                  <a:pt x="353" y="745"/>
                  <a:pt x="353" y="738"/>
                </a:cubicBezTo>
                <a:lnTo>
                  <a:pt x="353" y="729"/>
                </a:lnTo>
                <a:lnTo>
                  <a:pt x="353" y="719"/>
                </a:lnTo>
                <a:cubicBezTo>
                  <a:pt x="353" y="713"/>
                  <a:pt x="354" y="707"/>
                  <a:pt x="355" y="701"/>
                </a:cubicBezTo>
                <a:lnTo>
                  <a:pt x="356" y="696"/>
                </a:lnTo>
                <a:cubicBezTo>
                  <a:pt x="366" y="647"/>
                  <a:pt x="411" y="614"/>
                  <a:pt x="460" y="619"/>
                </a:cubicBezTo>
                <a:cubicBezTo>
                  <a:pt x="509" y="624"/>
                  <a:pt x="546" y="665"/>
                  <a:pt x="546" y="714"/>
                </a:cubicBezTo>
                <a:lnTo>
                  <a:pt x="546" y="716"/>
                </a:lnTo>
                <a:lnTo>
                  <a:pt x="545" y="701"/>
                </a:lnTo>
                <a:lnTo>
                  <a:pt x="546" y="707"/>
                </a:lnTo>
                <a:lnTo>
                  <a:pt x="548" y="725"/>
                </a:lnTo>
                <a:cubicBezTo>
                  <a:pt x="551" y="752"/>
                  <a:pt x="542" y="778"/>
                  <a:pt x="523" y="798"/>
                </a:cubicBezTo>
                <a:cubicBezTo>
                  <a:pt x="505" y="818"/>
                  <a:pt x="479" y="829"/>
                  <a:pt x="452" y="829"/>
                </a:cubicBezTo>
                <a:lnTo>
                  <a:pt x="450" y="829"/>
                </a:lnTo>
                <a:cubicBezTo>
                  <a:pt x="397" y="829"/>
                  <a:pt x="354" y="786"/>
                  <a:pt x="354" y="733"/>
                </a:cubicBezTo>
                <a:lnTo>
                  <a:pt x="354" y="724"/>
                </a:lnTo>
                <a:lnTo>
                  <a:pt x="354" y="714"/>
                </a:lnTo>
                <a:cubicBezTo>
                  <a:pt x="354" y="661"/>
                  <a:pt x="397" y="618"/>
                  <a:pt x="450" y="618"/>
                </a:cubicBezTo>
                <a:lnTo>
                  <a:pt x="453" y="618"/>
                </a:lnTo>
                <a:lnTo>
                  <a:pt x="364" y="750"/>
                </a:lnTo>
                <a:lnTo>
                  <a:pt x="362" y="745"/>
                </a:lnTo>
                <a:lnTo>
                  <a:pt x="364" y="748"/>
                </a:lnTo>
                <a:lnTo>
                  <a:pt x="544" y="687"/>
                </a:lnTo>
                <a:lnTo>
                  <a:pt x="545" y="692"/>
                </a:lnTo>
                <a:lnTo>
                  <a:pt x="545" y="691"/>
                </a:lnTo>
                <a:lnTo>
                  <a:pt x="358" y="735"/>
                </a:lnTo>
                <a:lnTo>
                  <a:pt x="356" y="726"/>
                </a:lnTo>
                <a:lnTo>
                  <a:pt x="353" y="705"/>
                </a:lnTo>
                <a:cubicBezTo>
                  <a:pt x="350" y="678"/>
                  <a:pt x="359" y="651"/>
                  <a:pt x="377" y="631"/>
                </a:cubicBezTo>
                <a:cubicBezTo>
                  <a:pt x="395" y="611"/>
                  <a:pt x="421" y="599"/>
                  <a:pt x="448" y="599"/>
                </a:cubicBezTo>
                <a:lnTo>
                  <a:pt x="451" y="599"/>
                </a:lnTo>
                <a:cubicBezTo>
                  <a:pt x="504" y="599"/>
                  <a:pt x="547" y="642"/>
                  <a:pt x="547" y="695"/>
                </a:cubicBezTo>
                <a:lnTo>
                  <a:pt x="547" y="701"/>
                </a:lnTo>
                <a:cubicBezTo>
                  <a:pt x="547" y="709"/>
                  <a:pt x="547" y="717"/>
                  <a:pt x="545" y="725"/>
                </a:cubicBezTo>
                <a:lnTo>
                  <a:pt x="544" y="729"/>
                </a:lnTo>
                <a:cubicBezTo>
                  <a:pt x="532" y="776"/>
                  <a:pt x="487" y="807"/>
                  <a:pt x="439" y="801"/>
                </a:cubicBezTo>
                <a:cubicBezTo>
                  <a:pt x="391" y="795"/>
                  <a:pt x="354" y="754"/>
                  <a:pt x="354" y="705"/>
                </a:cubicBezTo>
                <a:lnTo>
                  <a:pt x="354" y="701"/>
                </a:lnTo>
                <a:lnTo>
                  <a:pt x="356" y="717"/>
                </a:lnTo>
                <a:lnTo>
                  <a:pt x="355" y="711"/>
                </a:lnTo>
                <a:cubicBezTo>
                  <a:pt x="353" y="700"/>
                  <a:pt x="353" y="688"/>
                  <a:pt x="355" y="677"/>
                </a:cubicBezTo>
                <a:lnTo>
                  <a:pt x="357" y="667"/>
                </a:lnTo>
                <a:cubicBezTo>
                  <a:pt x="366" y="622"/>
                  <a:pt x="406" y="589"/>
                  <a:pt x="451" y="589"/>
                </a:cubicBezTo>
                <a:lnTo>
                  <a:pt x="452" y="589"/>
                </a:lnTo>
                <a:cubicBezTo>
                  <a:pt x="494" y="589"/>
                  <a:pt x="530" y="616"/>
                  <a:pt x="544" y="655"/>
                </a:cubicBezTo>
                <a:lnTo>
                  <a:pt x="546" y="661"/>
                </a:lnTo>
                <a:lnTo>
                  <a:pt x="549" y="672"/>
                </a:lnTo>
                <a:lnTo>
                  <a:pt x="359" y="695"/>
                </a:lnTo>
                <a:lnTo>
                  <a:pt x="359" y="692"/>
                </a:lnTo>
                <a:lnTo>
                  <a:pt x="359" y="685"/>
                </a:lnTo>
                <a:lnTo>
                  <a:pt x="361" y="666"/>
                </a:lnTo>
                <a:lnTo>
                  <a:pt x="365" y="646"/>
                </a:lnTo>
                <a:cubicBezTo>
                  <a:pt x="376" y="594"/>
                  <a:pt x="427" y="562"/>
                  <a:pt x="478" y="573"/>
                </a:cubicBezTo>
                <a:cubicBezTo>
                  <a:pt x="530" y="583"/>
                  <a:pt x="563" y="634"/>
                  <a:pt x="553" y="685"/>
                </a:cubicBezTo>
                <a:lnTo>
                  <a:pt x="552" y="690"/>
                </a:lnTo>
                <a:lnTo>
                  <a:pt x="553" y="671"/>
                </a:lnTo>
                <a:lnTo>
                  <a:pt x="553" y="676"/>
                </a:lnTo>
                <a:lnTo>
                  <a:pt x="362" y="666"/>
                </a:lnTo>
                <a:lnTo>
                  <a:pt x="363" y="657"/>
                </a:lnTo>
                <a:lnTo>
                  <a:pt x="366" y="639"/>
                </a:lnTo>
                <a:cubicBezTo>
                  <a:pt x="376" y="590"/>
                  <a:pt x="421" y="557"/>
                  <a:pt x="470" y="562"/>
                </a:cubicBezTo>
                <a:cubicBezTo>
                  <a:pt x="519" y="567"/>
                  <a:pt x="556" y="608"/>
                  <a:pt x="556" y="657"/>
                </a:cubicBezTo>
                <a:lnTo>
                  <a:pt x="556" y="660"/>
                </a:lnTo>
                <a:lnTo>
                  <a:pt x="555" y="645"/>
                </a:lnTo>
                <a:lnTo>
                  <a:pt x="556" y="651"/>
                </a:lnTo>
                <a:cubicBezTo>
                  <a:pt x="557" y="656"/>
                  <a:pt x="557" y="661"/>
                  <a:pt x="557" y="666"/>
                </a:cubicBezTo>
                <a:lnTo>
                  <a:pt x="557" y="674"/>
                </a:lnTo>
                <a:lnTo>
                  <a:pt x="557" y="676"/>
                </a:lnTo>
                <a:cubicBezTo>
                  <a:pt x="557" y="729"/>
                  <a:pt x="514" y="772"/>
                  <a:pt x="461" y="772"/>
                </a:cubicBezTo>
                <a:cubicBezTo>
                  <a:pt x="408" y="772"/>
                  <a:pt x="365" y="729"/>
                  <a:pt x="365" y="676"/>
                </a:cubicBezTo>
                <a:lnTo>
                  <a:pt x="365" y="668"/>
                </a:lnTo>
                <a:lnTo>
                  <a:pt x="365" y="656"/>
                </a:lnTo>
                <a:lnTo>
                  <a:pt x="365" y="645"/>
                </a:lnTo>
                <a:lnTo>
                  <a:pt x="365" y="638"/>
                </a:lnTo>
                <a:cubicBezTo>
                  <a:pt x="365" y="585"/>
                  <a:pt x="408" y="542"/>
                  <a:pt x="461" y="542"/>
                </a:cubicBezTo>
                <a:cubicBezTo>
                  <a:pt x="514" y="542"/>
                  <a:pt x="557" y="585"/>
                  <a:pt x="557" y="638"/>
                </a:cubicBezTo>
                <a:lnTo>
                  <a:pt x="557" y="639"/>
                </a:lnTo>
                <a:lnTo>
                  <a:pt x="556" y="624"/>
                </a:lnTo>
                <a:lnTo>
                  <a:pt x="557" y="630"/>
                </a:lnTo>
                <a:lnTo>
                  <a:pt x="559" y="649"/>
                </a:lnTo>
                <a:lnTo>
                  <a:pt x="463" y="561"/>
                </a:lnTo>
                <a:lnTo>
                  <a:pt x="464" y="561"/>
                </a:lnTo>
                <a:lnTo>
                  <a:pt x="465" y="561"/>
                </a:lnTo>
                <a:lnTo>
                  <a:pt x="370" y="647"/>
                </a:lnTo>
                <a:lnTo>
                  <a:pt x="371" y="638"/>
                </a:lnTo>
                <a:lnTo>
                  <a:pt x="370" y="638"/>
                </a:lnTo>
                <a:cubicBezTo>
                  <a:pt x="370" y="633"/>
                  <a:pt x="371" y="628"/>
                  <a:pt x="372" y="623"/>
                </a:cubicBezTo>
                <a:lnTo>
                  <a:pt x="373" y="617"/>
                </a:lnTo>
                <a:lnTo>
                  <a:pt x="375" y="605"/>
                </a:lnTo>
                <a:cubicBezTo>
                  <a:pt x="387" y="560"/>
                  <a:pt x="429" y="529"/>
                  <a:pt x="475" y="533"/>
                </a:cubicBezTo>
                <a:cubicBezTo>
                  <a:pt x="522" y="536"/>
                  <a:pt x="559" y="572"/>
                  <a:pt x="564" y="619"/>
                </a:cubicBezTo>
                <a:lnTo>
                  <a:pt x="565" y="629"/>
                </a:lnTo>
                <a:lnTo>
                  <a:pt x="565" y="644"/>
                </a:lnTo>
                <a:lnTo>
                  <a:pt x="561" y="614"/>
                </a:lnTo>
                <a:lnTo>
                  <a:pt x="562" y="617"/>
                </a:lnTo>
                <a:lnTo>
                  <a:pt x="377" y="624"/>
                </a:lnTo>
                <a:lnTo>
                  <a:pt x="379" y="616"/>
                </a:lnTo>
                <a:lnTo>
                  <a:pt x="380" y="611"/>
                </a:lnTo>
                <a:lnTo>
                  <a:pt x="382" y="601"/>
                </a:lnTo>
                <a:lnTo>
                  <a:pt x="382" y="601"/>
                </a:lnTo>
                <a:lnTo>
                  <a:pt x="382" y="600"/>
                </a:lnTo>
                <a:lnTo>
                  <a:pt x="383" y="589"/>
                </a:lnTo>
                <a:cubicBezTo>
                  <a:pt x="388" y="549"/>
                  <a:pt x="417" y="516"/>
                  <a:pt x="456" y="507"/>
                </a:cubicBezTo>
                <a:cubicBezTo>
                  <a:pt x="495" y="498"/>
                  <a:pt x="536" y="514"/>
                  <a:pt x="558" y="547"/>
                </a:cubicBezTo>
                <a:lnTo>
                  <a:pt x="560" y="550"/>
                </a:lnTo>
                <a:cubicBezTo>
                  <a:pt x="568" y="562"/>
                  <a:pt x="573" y="574"/>
                  <a:pt x="575" y="588"/>
                </a:cubicBezTo>
                <a:lnTo>
                  <a:pt x="576" y="594"/>
                </a:lnTo>
                <a:lnTo>
                  <a:pt x="481" y="513"/>
                </a:lnTo>
                <a:lnTo>
                  <a:pt x="483" y="513"/>
                </a:lnTo>
                <a:lnTo>
                  <a:pt x="387" y="609"/>
                </a:lnTo>
                <a:lnTo>
                  <a:pt x="387" y="603"/>
                </a:lnTo>
                <a:lnTo>
                  <a:pt x="387" y="600"/>
                </a:lnTo>
                <a:cubicBezTo>
                  <a:pt x="387" y="550"/>
                  <a:pt x="427" y="507"/>
                  <a:pt x="478" y="505"/>
                </a:cubicBezTo>
                <a:cubicBezTo>
                  <a:pt x="529" y="502"/>
                  <a:pt x="573" y="539"/>
                  <a:pt x="579" y="590"/>
                </a:cubicBezTo>
                <a:lnTo>
                  <a:pt x="580" y="599"/>
                </a:lnTo>
                <a:lnTo>
                  <a:pt x="581" y="610"/>
                </a:lnTo>
                <a:lnTo>
                  <a:pt x="389" y="619"/>
                </a:lnTo>
                <a:lnTo>
                  <a:pt x="389" y="613"/>
                </a:lnTo>
                <a:lnTo>
                  <a:pt x="392" y="637"/>
                </a:lnTo>
                <a:lnTo>
                  <a:pt x="391" y="633"/>
                </a:lnTo>
                <a:cubicBezTo>
                  <a:pt x="379" y="583"/>
                  <a:pt x="408" y="532"/>
                  <a:pt x="458" y="517"/>
                </a:cubicBezTo>
                <a:cubicBezTo>
                  <a:pt x="507" y="503"/>
                  <a:pt x="559" y="530"/>
                  <a:pt x="576" y="579"/>
                </a:cubicBezTo>
                <a:lnTo>
                  <a:pt x="578" y="585"/>
                </a:lnTo>
                <a:lnTo>
                  <a:pt x="572" y="573"/>
                </a:lnTo>
                <a:lnTo>
                  <a:pt x="574" y="577"/>
                </a:lnTo>
                <a:lnTo>
                  <a:pt x="392" y="619"/>
                </a:lnTo>
                <a:lnTo>
                  <a:pt x="392" y="614"/>
                </a:lnTo>
                <a:lnTo>
                  <a:pt x="392" y="605"/>
                </a:lnTo>
                <a:lnTo>
                  <a:pt x="392" y="597"/>
                </a:lnTo>
                <a:lnTo>
                  <a:pt x="487" y="686"/>
                </a:lnTo>
                <a:lnTo>
                  <a:pt x="486" y="686"/>
                </a:lnTo>
                <a:lnTo>
                  <a:pt x="582" y="590"/>
                </a:lnTo>
                <a:lnTo>
                  <a:pt x="582" y="596"/>
                </a:lnTo>
                <a:lnTo>
                  <a:pt x="582" y="600"/>
                </a:lnTo>
                <a:cubicBezTo>
                  <a:pt x="582" y="650"/>
                  <a:pt x="545" y="691"/>
                  <a:pt x="496" y="696"/>
                </a:cubicBezTo>
                <a:cubicBezTo>
                  <a:pt x="447" y="701"/>
                  <a:pt x="402" y="668"/>
                  <a:pt x="392" y="619"/>
                </a:cubicBezTo>
                <a:lnTo>
                  <a:pt x="391" y="614"/>
                </a:lnTo>
                <a:lnTo>
                  <a:pt x="396" y="631"/>
                </a:lnTo>
                <a:lnTo>
                  <a:pt x="394" y="626"/>
                </a:lnTo>
                <a:lnTo>
                  <a:pt x="578" y="575"/>
                </a:lnTo>
                <a:lnTo>
                  <a:pt x="579" y="581"/>
                </a:lnTo>
                <a:lnTo>
                  <a:pt x="570" y="554"/>
                </a:lnTo>
                <a:lnTo>
                  <a:pt x="572" y="558"/>
                </a:lnTo>
                <a:lnTo>
                  <a:pt x="390" y="600"/>
                </a:lnTo>
                <a:lnTo>
                  <a:pt x="390" y="587"/>
                </a:lnTo>
                <a:lnTo>
                  <a:pt x="390" y="577"/>
                </a:lnTo>
                <a:lnTo>
                  <a:pt x="389" y="565"/>
                </a:lnTo>
                <a:lnTo>
                  <a:pt x="389" y="562"/>
                </a:lnTo>
                <a:cubicBezTo>
                  <a:pt x="389" y="514"/>
                  <a:pt x="426" y="473"/>
                  <a:pt x="474" y="467"/>
                </a:cubicBezTo>
                <a:cubicBezTo>
                  <a:pt x="522" y="461"/>
                  <a:pt x="567" y="492"/>
                  <a:pt x="579" y="539"/>
                </a:cubicBezTo>
                <a:lnTo>
                  <a:pt x="580" y="543"/>
                </a:lnTo>
                <a:cubicBezTo>
                  <a:pt x="582" y="551"/>
                  <a:pt x="582" y="559"/>
                  <a:pt x="582" y="566"/>
                </a:cubicBezTo>
                <a:lnTo>
                  <a:pt x="582" y="571"/>
                </a:lnTo>
                <a:lnTo>
                  <a:pt x="582" y="584"/>
                </a:lnTo>
                <a:lnTo>
                  <a:pt x="582" y="589"/>
                </a:lnTo>
                <a:lnTo>
                  <a:pt x="582" y="590"/>
                </a:lnTo>
                <a:cubicBezTo>
                  <a:pt x="582" y="643"/>
                  <a:pt x="539" y="686"/>
                  <a:pt x="486" y="686"/>
                </a:cubicBezTo>
                <a:cubicBezTo>
                  <a:pt x="433" y="686"/>
                  <a:pt x="390" y="643"/>
                  <a:pt x="390" y="590"/>
                </a:cubicBezTo>
                <a:lnTo>
                  <a:pt x="390" y="583"/>
                </a:lnTo>
                <a:lnTo>
                  <a:pt x="390" y="571"/>
                </a:lnTo>
                <a:lnTo>
                  <a:pt x="390" y="567"/>
                </a:lnTo>
                <a:lnTo>
                  <a:pt x="389" y="552"/>
                </a:lnTo>
                <a:cubicBezTo>
                  <a:pt x="389" y="499"/>
                  <a:pt x="432" y="456"/>
                  <a:pt x="485" y="456"/>
                </a:cubicBezTo>
                <a:cubicBezTo>
                  <a:pt x="538" y="456"/>
                  <a:pt x="581" y="499"/>
                  <a:pt x="581" y="552"/>
                </a:cubicBezTo>
                <a:lnTo>
                  <a:pt x="581" y="553"/>
                </a:lnTo>
                <a:lnTo>
                  <a:pt x="580" y="538"/>
                </a:lnTo>
                <a:lnTo>
                  <a:pt x="581" y="544"/>
                </a:lnTo>
                <a:lnTo>
                  <a:pt x="583" y="563"/>
                </a:lnTo>
                <a:lnTo>
                  <a:pt x="583" y="581"/>
                </a:lnTo>
                <a:lnTo>
                  <a:pt x="487" y="485"/>
                </a:lnTo>
                <a:lnTo>
                  <a:pt x="488" y="485"/>
                </a:lnTo>
                <a:lnTo>
                  <a:pt x="392" y="581"/>
                </a:lnTo>
                <a:lnTo>
                  <a:pt x="392" y="566"/>
                </a:lnTo>
                <a:lnTo>
                  <a:pt x="392" y="559"/>
                </a:lnTo>
                <a:lnTo>
                  <a:pt x="581" y="576"/>
                </a:lnTo>
                <a:lnTo>
                  <a:pt x="580" y="580"/>
                </a:lnTo>
                <a:lnTo>
                  <a:pt x="580" y="578"/>
                </a:lnTo>
                <a:lnTo>
                  <a:pt x="391" y="544"/>
                </a:lnTo>
                <a:lnTo>
                  <a:pt x="392" y="539"/>
                </a:lnTo>
                <a:lnTo>
                  <a:pt x="393" y="534"/>
                </a:lnTo>
                <a:cubicBezTo>
                  <a:pt x="403" y="485"/>
                  <a:pt x="448" y="452"/>
                  <a:pt x="497" y="457"/>
                </a:cubicBezTo>
                <a:cubicBezTo>
                  <a:pt x="546" y="462"/>
                  <a:pt x="583" y="503"/>
                  <a:pt x="583" y="552"/>
                </a:cubicBezTo>
                <a:lnTo>
                  <a:pt x="583" y="556"/>
                </a:lnTo>
                <a:lnTo>
                  <a:pt x="583" y="563"/>
                </a:lnTo>
                <a:cubicBezTo>
                  <a:pt x="583" y="569"/>
                  <a:pt x="583" y="574"/>
                  <a:pt x="582" y="579"/>
                </a:cubicBezTo>
                <a:lnTo>
                  <a:pt x="581" y="585"/>
                </a:lnTo>
                <a:lnTo>
                  <a:pt x="582" y="569"/>
                </a:lnTo>
                <a:lnTo>
                  <a:pt x="582" y="571"/>
                </a:lnTo>
                <a:cubicBezTo>
                  <a:pt x="582" y="624"/>
                  <a:pt x="539" y="667"/>
                  <a:pt x="486" y="667"/>
                </a:cubicBezTo>
                <a:cubicBezTo>
                  <a:pt x="433" y="667"/>
                  <a:pt x="390" y="624"/>
                  <a:pt x="390" y="571"/>
                </a:cubicBezTo>
                <a:lnTo>
                  <a:pt x="390" y="566"/>
                </a:lnTo>
                <a:lnTo>
                  <a:pt x="392" y="547"/>
                </a:lnTo>
                <a:lnTo>
                  <a:pt x="391" y="546"/>
                </a:lnTo>
                <a:lnTo>
                  <a:pt x="391" y="543"/>
                </a:lnTo>
                <a:cubicBezTo>
                  <a:pt x="391" y="490"/>
                  <a:pt x="434" y="447"/>
                  <a:pt x="487" y="447"/>
                </a:cubicBezTo>
                <a:cubicBezTo>
                  <a:pt x="540" y="447"/>
                  <a:pt x="583" y="490"/>
                  <a:pt x="583" y="543"/>
                </a:cubicBezTo>
                <a:lnTo>
                  <a:pt x="583" y="549"/>
                </a:lnTo>
                <a:lnTo>
                  <a:pt x="583" y="561"/>
                </a:lnTo>
                <a:lnTo>
                  <a:pt x="582" y="581"/>
                </a:lnTo>
                <a:lnTo>
                  <a:pt x="582" y="581"/>
                </a:lnTo>
                <a:cubicBezTo>
                  <a:pt x="582" y="634"/>
                  <a:pt x="539" y="677"/>
                  <a:pt x="486" y="677"/>
                </a:cubicBezTo>
                <a:cubicBezTo>
                  <a:pt x="433" y="677"/>
                  <a:pt x="390" y="634"/>
                  <a:pt x="390" y="581"/>
                </a:cubicBezTo>
                <a:lnTo>
                  <a:pt x="390" y="579"/>
                </a:lnTo>
                <a:lnTo>
                  <a:pt x="390" y="571"/>
                </a:lnTo>
                <a:lnTo>
                  <a:pt x="392" y="552"/>
                </a:lnTo>
                <a:lnTo>
                  <a:pt x="391" y="552"/>
                </a:lnTo>
                <a:lnTo>
                  <a:pt x="391" y="543"/>
                </a:lnTo>
                <a:lnTo>
                  <a:pt x="487" y="639"/>
                </a:lnTo>
                <a:lnTo>
                  <a:pt x="486" y="639"/>
                </a:lnTo>
                <a:cubicBezTo>
                  <a:pt x="458" y="639"/>
                  <a:pt x="430" y="627"/>
                  <a:pt x="412" y="604"/>
                </a:cubicBezTo>
                <a:cubicBezTo>
                  <a:pt x="394" y="582"/>
                  <a:pt x="387" y="553"/>
                  <a:pt x="392" y="525"/>
                </a:cubicBezTo>
                <a:lnTo>
                  <a:pt x="394" y="515"/>
                </a:lnTo>
                <a:lnTo>
                  <a:pt x="394" y="549"/>
                </a:lnTo>
                <a:lnTo>
                  <a:pt x="393" y="543"/>
                </a:lnTo>
                <a:lnTo>
                  <a:pt x="396" y="558"/>
                </a:lnTo>
                <a:lnTo>
                  <a:pt x="395" y="555"/>
                </a:lnTo>
                <a:lnTo>
                  <a:pt x="582" y="524"/>
                </a:lnTo>
                <a:lnTo>
                  <a:pt x="582" y="533"/>
                </a:lnTo>
                <a:lnTo>
                  <a:pt x="583" y="534"/>
                </a:lnTo>
                <a:lnTo>
                  <a:pt x="391" y="543"/>
                </a:lnTo>
                <a:lnTo>
                  <a:pt x="391" y="538"/>
                </a:lnTo>
                <a:lnTo>
                  <a:pt x="391" y="533"/>
                </a:lnTo>
                <a:lnTo>
                  <a:pt x="582" y="552"/>
                </a:lnTo>
                <a:lnTo>
                  <a:pt x="581" y="557"/>
                </a:lnTo>
                <a:lnTo>
                  <a:pt x="580" y="562"/>
                </a:lnTo>
                <a:cubicBezTo>
                  <a:pt x="569" y="613"/>
                  <a:pt x="521" y="647"/>
                  <a:pt x="470" y="638"/>
                </a:cubicBezTo>
                <a:cubicBezTo>
                  <a:pt x="419" y="630"/>
                  <a:pt x="384" y="583"/>
                  <a:pt x="390" y="532"/>
                </a:cubicBezTo>
                <a:lnTo>
                  <a:pt x="391" y="524"/>
                </a:lnTo>
                <a:lnTo>
                  <a:pt x="390" y="524"/>
                </a:lnTo>
                <a:lnTo>
                  <a:pt x="390" y="517"/>
                </a:lnTo>
                <a:lnTo>
                  <a:pt x="390" y="514"/>
                </a:lnTo>
                <a:cubicBezTo>
                  <a:pt x="390" y="461"/>
                  <a:pt x="433" y="418"/>
                  <a:pt x="486" y="418"/>
                </a:cubicBezTo>
                <a:cubicBezTo>
                  <a:pt x="539" y="418"/>
                  <a:pt x="582" y="461"/>
                  <a:pt x="582" y="514"/>
                </a:cubicBezTo>
                <a:lnTo>
                  <a:pt x="582" y="519"/>
                </a:lnTo>
                <a:lnTo>
                  <a:pt x="582" y="524"/>
                </a:lnTo>
                <a:lnTo>
                  <a:pt x="391" y="515"/>
                </a:lnTo>
                <a:lnTo>
                  <a:pt x="392" y="505"/>
                </a:lnTo>
                <a:lnTo>
                  <a:pt x="391" y="505"/>
                </a:lnTo>
                <a:cubicBezTo>
                  <a:pt x="391" y="452"/>
                  <a:pt x="434" y="409"/>
                  <a:pt x="487" y="409"/>
                </a:cubicBezTo>
                <a:cubicBezTo>
                  <a:pt x="540" y="409"/>
                  <a:pt x="583" y="452"/>
                  <a:pt x="583" y="505"/>
                </a:cubicBezTo>
                <a:lnTo>
                  <a:pt x="583" y="508"/>
                </a:lnTo>
                <a:lnTo>
                  <a:pt x="583" y="514"/>
                </a:lnTo>
                <a:lnTo>
                  <a:pt x="487" y="418"/>
                </a:lnTo>
                <a:lnTo>
                  <a:pt x="489" y="418"/>
                </a:lnTo>
                <a:cubicBezTo>
                  <a:pt x="534" y="418"/>
                  <a:pt x="572" y="448"/>
                  <a:pt x="583" y="491"/>
                </a:cubicBezTo>
                <a:lnTo>
                  <a:pt x="585" y="499"/>
                </a:lnTo>
                <a:cubicBezTo>
                  <a:pt x="587" y="507"/>
                  <a:pt x="587" y="515"/>
                  <a:pt x="587" y="522"/>
                </a:cubicBezTo>
                <a:lnTo>
                  <a:pt x="587" y="525"/>
                </a:lnTo>
                <a:lnTo>
                  <a:pt x="424" y="458"/>
                </a:lnTo>
                <a:lnTo>
                  <a:pt x="425" y="457"/>
                </a:lnTo>
                <a:lnTo>
                  <a:pt x="397" y="513"/>
                </a:lnTo>
                <a:lnTo>
                  <a:pt x="398" y="505"/>
                </a:lnTo>
                <a:lnTo>
                  <a:pt x="397" y="504"/>
                </a:lnTo>
                <a:lnTo>
                  <a:pt x="397" y="493"/>
                </a:lnTo>
                <a:cubicBezTo>
                  <a:pt x="397" y="489"/>
                  <a:pt x="398" y="484"/>
                  <a:pt x="398" y="480"/>
                </a:cubicBezTo>
                <a:lnTo>
                  <a:pt x="399" y="473"/>
                </a:lnTo>
                <a:cubicBezTo>
                  <a:pt x="405" y="437"/>
                  <a:pt x="430" y="407"/>
                  <a:pt x="464" y="395"/>
                </a:cubicBezTo>
                <a:cubicBezTo>
                  <a:pt x="499" y="384"/>
                  <a:pt x="537" y="393"/>
                  <a:pt x="562" y="419"/>
                </a:cubicBezTo>
                <a:lnTo>
                  <a:pt x="563" y="420"/>
                </a:lnTo>
                <a:cubicBezTo>
                  <a:pt x="581" y="438"/>
                  <a:pt x="591" y="462"/>
                  <a:pt x="591" y="487"/>
                </a:cubicBezTo>
                <a:lnTo>
                  <a:pt x="591" y="494"/>
                </a:lnTo>
                <a:lnTo>
                  <a:pt x="591" y="481"/>
                </a:lnTo>
                <a:lnTo>
                  <a:pt x="592" y="488"/>
                </a:lnTo>
                <a:cubicBezTo>
                  <a:pt x="592" y="492"/>
                  <a:pt x="592" y="497"/>
                  <a:pt x="592" y="501"/>
                </a:cubicBezTo>
                <a:lnTo>
                  <a:pt x="592" y="505"/>
                </a:lnTo>
                <a:lnTo>
                  <a:pt x="402" y="487"/>
                </a:lnTo>
                <a:lnTo>
                  <a:pt x="403" y="482"/>
                </a:lnTo>
                <a:lnTo>
                  <a:pt x="404" y="477"/>
                </a:lnTo>
                <a:cubicBezTo>
                  <a:pt x="414" y="428"/>
                  <a:pt x="459" y="395"/>
                  <a:pt x="508" y="400"/>
                </a:cubicBezTo>
                <a:cubicBezTo>
                  <a:pt x="557" y="405"/>
                  <a:pt x="594" y="446"/>
                  <a:pt x="594" y="495"/>
                </a:cubicBezTo>
                <a:lnTo>
                  <a:pt x="594" y="500"/>
                </a:lnTo>
                <a:lnTo>
                  <a:pt x="594" y="505"/>
                </a:lnTo>
                <a:lnTo>
                  <a:pt x="405" y="482"/>
                </a:lnTo>
                <a:lnTo>
                  <a:pt x="407" y="474"/>
                </a:lnTo>
                <a:lnTo>
                  <a:pt x="408" y="469"/>
                </a:lnTo>
                <a:lnTo>
                  <a:pt x="408" y="467"/>
                </a:lnTo>
                <a:cubicBezTo>
                  <a:pt x="413" y="418"/>
                  <a:pt x="454" y="380"/>
                  <a:pt x="503" y="380"/>
                </a:cubicBezTo>
                <a:lnTo>
                  <a:pt x="505" y="380"/>
                </a:lnTo>
                <a:cubicBezTo>
                  <a:pt x="552" y="380"/>
                  <a:pt x="592" y="414"/>
                  <a:pt x="600" y="459"/>
                </a:cubicBezTo>
                <a:lnTo>
                  <a:pt x="602" y="470"/>
                </a:lnTo>
                <a:lnTo>
                  <a:pt x="604" y="484"/>
                </a:lnTo>
                <a:lnTo>
                  <a:pt x="412" y="495"/>
                </a:lnTo>
                <a:lnTo>
                  <a:pt x="412" y="492"/>
                </a:lnTo>
                <a:lnTo>
                  <a:pt x="412" y="486"/>
                </a:lnTo>
                <a:lnTo>
                  <a:pt x="413" y="500"/>
                </a:lnTo>
                <a:lnTo>
                  <a:pt x="412" y="493"/>
                </a:lnTo>
                <a:cubicBezTo>
                  <a:pt x="412" y="489"/>
                  <a:pt x="411" y="484"/>
                  <a:pt x="411" y="479"/>
                </a:cubicBezTo>
                <a:lnTo>
                  <a:pt x="411" y="476"/>
                </a:lnTo>
                <a:cubicBezTo>
                  <a:pt x="411" y="429"/>
                  <a:pt x="446" y="389"/>
                  <a:pt x="492" y="382"/>
                </a:cubicBezTo>
                <a:cubicBezTo>
                  <a:pt x="539" y="374"/>
                  <a:pt x="584" y="401"/>
                  <a:pt x="599" y="446"/>
                </a:cubicBezTo>
                <a:lnTo>
                  <a:pt x="600" y="449"/>
                </a:lnTo>
                <a:cubicBezTo>
                  <a:pt x="601" y="455"/>
                  <a:pt x="603" y="460"/>
                  <a:pt x="604" y="466"/>
                </a:cubicBezTo>
                <a:lnTo>
                  <a:pt x="605" y="473"/>
                </a:lnTo>
                <a:lnTo>
                  <a:pt x="605" y="477"/>
                </a:lnTo>
                <a:lnTo>
                  <a:pt x="602" y="462"/>
                </a:lnTo>
                <a:lnTo>
                  <a:pt x="603" y="465"/>
                </a:lnTo>
                <a:lnTo>
                  <a:pt x="416" y="484"/>
                </a:lnTo>
                <a:lnTo>
                  <a:pt x="417" y="476"/>
                </a:lnTo>
                <a:lnTo>
                  <a:pt x="416" y="476"/>
                </a:lnTo>
                <a:lnTo>
                  <a:pt x="416" y="467"/>
                </a:lnTo>
                <a:cubicBezTo>
                  <a:pt x="416" y="459"/>
                  <a:pt x="418" y="450"/>
                  <a:pt x="420" y="442"/>
                </a:cubicBezTo>
                <a:lnTo>
                  <a:pt x="423" y="431"/>
                </a:lnTo>
                <a:lnTo>
                  <a:pt x="424" y="425"/>
                </a:lnTo>
                <a:cubicBezTo>
                  <a:pt x="436" y="378"/>
                  <a:pt x="481" y="347"/>
                  <a:pt x="529" y="353"/>
                </a:cubicBezTo>
                <a:cubicBezTo>
                  <a:pt x="577" y="359"/>
                  <a:pt x="613" y="400"/>
                  <a:pt x="613" y="448"/>
                </a:cubicBezTo>
                <a:lnTo>
                  <a:pt x="613" y="456"/>
                </a:lnTo>
                <a:lnTo>
                  <a:pt x="612" y="476"/>
                </a:lnTo>
                <a:lnTo>
                  <a:pt x="516" y="371"/>
                </a:lnTo>
                <a:lnTo>
                  <a:pt x="517" y="371"/>
                </a:lnTo>
                <a:lnTo>
                  <a:pt x="421" y="467"/>
                </a:lnTo>
                <a:lnTo>
                  <a:pt x="421" y="461"/>
                </a:lnTo>
                <a:lnTo>
                  <a:pt x="421" y="457"/>
                </a:lnTo>
                <a:cubicBezTo>
                  <a:pt x="421" y="404"/>
                  <a:pt x="464" y="361"/>
                  <a:pt x="517" y="361"/>
                </a:cubicBezTo>
                <a:cubicBezTo>
                  <a:pt x="570" y="361"/>
                  <a:pt x="613" y="404"/>
                  <a:pt x="613" y="457"/>
                </a:cubicBezTo>
                <a:lnTo>
                  <a:pt x="613" y="462"/>
                </a:lnTo>
                <a:cubicBezTo>
                  <a:pt x="613" y="469"/>
                  <a:pt x="613" y="475"/>
                  <a:pt x="612" y="481"/>
                </a:cubicBezTo>
                <a:lnTo>
                  <a:pt x="611" y="486"/>
                </a:lnTo>
                <a:cubicBezTo>
                  <a:pt x="601" y="535"/>
                  <a:pt x="556" y="568"/>
                  <a:pt x="507" y="563"/>
                </a:cubicBezTo>
                <a:cubicBezTo>
                  <a:pt x="458" y="558"/>
                  <a:pt x="420" y="517"/>
                  <a:pt x="420" y="467"/>
                </a:cubicBezTo>
                <a:lnTo>
                  <a:pt x="420" y="459"/>
                </a:lnTo>
                <a:lnTo>
                  <a:pt x="420" y="457"/>
                </a:lnTo>
                <a:cubicBezTo>
                  <a:pt x="418" y="439"/>
                  <a:pt x="422" y="422"/>
                  <a:pt x="430" y="406"/>
                </a:cubicBezTo>
                <a:lnTo>
                  <a:pt x="435" y="396"/>
                </a:lnTo>
                <a:lnTo>
                  <a:pt x="425" y="444"/>
                </a:lnTo>
                <a:lnTo>
                  <a:pt x="424" y="428"/>
                </a:lnTo>
                <a:lnTo>
                  <a:pt x="423" y="426"/>
                </a:lnTo>
                <a:lnTo>
                  <a:pt x="422" y="410"/>
                </a:lnTo>
                <a:cubicBezTo>
                  <a:pt x="422" y="357"/>
                  <a:pt x="465" y="314"/>
                  <a:pt x="518" y="314"/>
                </a:cubicBezTo>
                <a:cubicBezTo>
                  <a:pt x="571" y="314"/>
                  <a:pt x="614" y="357"/>
                  <a:pt x="614" y="410"/>
                </a:cubicBezTo>
                <a:lnTo>
                  <a:pt x="614" y="411"/>
                </a:lnTo>
                <a:lnTo>
                  <a:pt x="613" y="396"/>
                </a:lnTo>
                <a:lnTo>
                  <a:pt x="614" y="402"/>
                </a:lnTo>
                <a:cubicBezTo>
                  <a:pt x="615" y="407"/>
                  <a:pt x="615" y="412"/>
                  <a:pt x="615" y="417"/>
                </a:cubicBezTo>
                <a:lnTo>
                  <a:pt x="615" y="429"/>
                </a:lnTo>
                <a:lnTo>
                  <a:pt x="613" y="409"/>
                </a:lnTo>
                <a:lnTo>
                  <a:pt x="615" y="418"/>
                </a:lnTo>
                <a:cubicBezTo>
                  <a:pt x="621" y="446"/>
                  <a:pt x="615" y="476"/>
                  <a:pt x="596" y="499"/>
                </a:cubicBezTo>
                <a:cubicBezTo>
                  <a:pt x="578" y="521"/>
                  <a:pt x="551" y="534"/>
                  <a:pt x="521" y="534"/>
                </a:cubicBezTo>
                <a:lnTo>
                  <a:pt x="519" y="534"/>
                </a:lnTo>
                <a:cubicBezTo>
                  <a:pt x="490" y="534"/>
                  <a:pt x="462" y="521"/>
                  <a:pt x="444" y="498"/>
                </a:cubicBezTo>
                <a:cubicBezTo>
                  <a:pt x="426" y="474"/>
                  <a:pt x="419" y="444"/>
                  <a:pt x="426" y="415"/>
                </a:cubicBezTo>
                <a:lnTo>
                  <a:pt x="427" y="411"/>
                </a:lnTo>
                <a:lnTo>
                  <a:pt x="433" y="394"/>
                </a:lnTo>
                <a:cubicBezTo>
                  <a:pt x="448" y="357"/>
                  <a:pt x="483" y="333"/>
                  <a:pt x="522" y="333"/>
                </a:cubicBezTo>
                <a:lnTo>
                  <a:pt x="523" y="333"/>
                </a:lnTo>
                <a:lnTo>
                  <a:pt x="524" y="333"/>
                </a:lnTo>
                <a:lnTo>
                  <a:pt x="428" y="429"/>
                </a:lnTo>
                <a:lnTo>
                  <a:pt x="428" y="414"/>
                </a:lnTo>
                <a:lnTo>
                  <a:pt x="428" y="405"/>
                </a:lnTo>
                <a:lnTo>
                  <a:pt x="428" y="400"/>
                </a:lnTo>
                <a:cubicBezTo>
                  <a:pt x="428" y="358"/>
                  <a:pt x="456" y="321"/>
                  <a:pt x="497" y="309"/>
                </a:cubicBezTo>
                <a:cubicBezTo>
                  <a:pt x="537" y="296"/>
                  <a:pt x="581" y="312"/>
                  <a:pt x="604" y="347"/>
                </a:cubicBezTo>
                <a:lnTo>
                  <a:pt x="606" y="350"/>
                </a:lnTo>
                <a:cubicBezTo>
                  <a:pt x="612" y="358"/>
                  <a:pt x="616" y="368"/>
                  <a:pt x="619" y="377"/>
                </a:cubicBezTo>
                <a:lnTo>
                  <a:pt x="621" y="384"/>
                </a:lnTo>
                <a:cubicBezTo>
                  <a:pt x="629" y="413"/>
                  <a:pt x="623" y="444"/>
                  <a:pt x="605" y="468"/>
                </a:cubicBezTo>
                <a:cubicBezTo>
                  <a:pt x="587" y="492"/>
                  <a:pt x="559" y="506"/>
                  <a:pt x="528" y="506"/>
                </a:cubicBezTo>
                <a:lnTo>
                  <a:pt x="526" y="506"/>
                </a:lnTo>
                <a:cubicBezTo>
                  <a:pt x="499" y="506"/>
                  <a:pt x="473" y="495"/>
                  <a:pt x="455" y="474"/>
                </a:cubicBezTo>
                <a:cubicBezTo>
                  <a:pt x="437" y="454"/>
                  <a:pt x="428" y="427"/>
                  <a:pt x="431" y="400"/>
                </a:cubicBezTo>
                <a:lnTo>
                  <a:pt x="432" y="391"/>
                </a:lnTo>
                <a:lnTo>
                  <a:pt x="431" y="391"/>
                </a:lnTo>
                <a:lnTo>
                  <a:pt x="527" y="487"/>
                </a:lnTo>
                <a:lnTo>
                  <a:pt x="525" y="487"/>
                </a:lnTo>
                <a:cubicBezTo>
                  <a:pt x="472" y="487"/>
                  <a:pt x="429" y="444"/>
                  <a:pt x="429" y="391"/>
                </a:cubicBezTo>
                <a:cubicBezTo>
                  <a:pt x="429" y="338"/>
                  <a:pt x="472" y="295"/>
                  <a:pt x="525" y="295"/>
                </a:cubicBezTo>
                <a:lnTo>
                  <a:pt x="528" y="295"/>
                </a:lnTo>
                <a:lnTo>
                  <a:pt x="432" y="391"/>
                </a:lnTo>
                <a:lnTo>
                  <a:pt x="432" y="385"/>
                </a:lnTo>
                <a:lnTo>
                  <a:pt x="435" y="409"/>
                </a:lnTo>
                <a:lnTo>
                  <a:pt x="434" y="405"/>
                </a:lnTo>
                <a:lnTo>
                  <a:pt x="623" y="381"/>
                </a:lnTo>
                <a:lnTo>
                  <a:pt x="623" y="385"/>
                </a:lnTo>
                <a:lnTo>
                  <a:pt x="623" y="392"/>
                </a:lnTo>
                <a:lnTo>
                  <a:pt x="623" y="398"/>
                </a:lnTo>
                <a:lnTo>
                  <a:pt x="623" y="400"/>
                </a:lnTo>
                <a:lnTo>
                  <a:pt x="433" y="382"/>
                </a:lnTo>
                <a:lnTo>
                  <a:pt x="434" y="377"/>
                </a:lnTo>
                <a:lnTo>
                  <a:pt x="432" y="395"/>
                </a:lnTo>
                <a:lnTo>
                  <a:pt x="432" y="386"/>
                </a:lnTo>
                <a:lnTo>
                  <a:pt x="432" y="377"/>
                </a:lnTo>
                <a:lnTo>
                  <a:pt x="432" y="372"/>
                </a:lnTo>
                <a:cubicBezTo>
                  <a:pt x="432" y="319"/>
                  <a:pt x="475" y="276"/>
                  <a:pt x="528" y="276"/>
                </a:cubicBezTo>
                <a:cubicBezTo>
                  <a:pt x="581" y="276"/>
                  <a:pt x="624" y="319"/>
                  <a:pt x="624" y="372"/>
                </a:cubicBezTo>
                <a:lnTo>
                  <a:pt x="624" y="374"/>
                </a:lnTo>
                <a:lnTo>
                  <a:pt x="624" y="381"/>
                </a:lnTo>
                <a:cubicBezTo>
                  <a:pt x="624" y="386"/>
                  <a:pt x="624" y="391"/>
                  <a:pt x="624" y="395"/>
                </a:cubicBezTo>
                <a:lnTo>
                  <a:pt x="623" y="402"/>
                </a:lnTo>
                <a:lnTo>
                  <a:pt x="623" y="388"/>
                </a:lnTo>
                <a:lnTo>
                  <a:pt x="623" y="391"/>
                </a:lnTo>
                <a:cubicBezTo>
                  <a:pt x="623" y="444"/>
                  <a:pt x="580" y="487"/>
                  <a:pt x="527" y="487"/>
                </a:cubicBezTo>
                <a:cubicBezTo>
                  <a:pt x="474" y="487"/>
                  <a:pt x="431" y="444"/>
                  <a:pt x="431" y="391"/>
                </a:cubicBezTo>
                <a:lnTo>
                  <a:pt x="431" y="388"/>
                </a:lnTo>
                <a:lnTo>
                  <a:pt x="431" y="382"/>
                </a:lnTo>
                <a:lnTo>
                  <a:pt x="431" y="375"/>
                </a:lnTo>
                <a:lnTo>
                  <a:pt x="431" y="372"/>
                </a:lnTo>
                <a:cubicBezTo>
                  <a:pt x="431" y="319"/>
                  <a:pt x="474" y="276"/>
                  <a:pt x="527" y="276"/>
                </a:cubicBezTo>
                <a:cubicBezTo>
                  <a:pt x="580" y="276"/>
                  <a:pt x="623" y="319"/>
                  <a:pt x="623" y="372"/>
                </a:cubicBezTo>
                <a:lnTo>
                  <a:pt x="623" y="375"/>
                </a:lnTo>
                <a:lnTo>
                  <a:pt x="623" y="382"/>
                </a:lnTo>
                <a:lnTo>
                  <a:pt x="623" y="388"/>
                </a:lnTo>
                <a:lnTo>
                  <a:pt x="623" y="391"/>
                </a:lnTo>
                <a:cubicBezTo>
                  <a:pt x="623" y="444"/>
                  <a:pt x="580" y="487"/>
                  <a:pt x="527" y="487"/>
                </a:cubicBezTo>
                <a:cubicBezTo>
                  <a:pt x="474" y="487"/>
                  <a:pt x="431" y="444"/>
                  <a:pt x="431" y="391"/>
                </a:cubicBezTo>
                <a:lnTo>
                  <a:pt x="431" y="388"/>
                </a:lnTo>
                <a:lnTo>
                  <a:pt x="431" y="382"/>
                </a:lnTo>
                <a:lnTo>
                  <a:pt x="431" y="375"/>
                </a:lnTo>
                <a:lnTo>
                  <a:pt x="431" y="372"/>
                </a:lnTo>
                <a:cubicBezTo>
                  <a:pt x="431" y="319"/>
                  <a:pt x="474" y="276"/>
                  <a:pt x="527" y="276"/>
                </a:cubicBezTo>
                <a:cubicBezTo>
                  <a:pt x="580" y="276"/>
                  <a:pt x="623" y="319"/>
                  <a:pt x="623" y="372"/>
                </a:cubicBezTo>
                <a:lnTo>
                  <a:pt x="623" y="376"/>
                </a:lnTo>
                <a:cubicBezTo>
                  <a:pt x="623" y="383"/>
                  <a:pt x="623" y="389"/>
                  <a:pt x="622" y="395"/>
                </a:cubicBezTo>
                <a:lnTo>
                  <a:pt x="621" y="400"/>
                </a:lnTo>
                <a:lnTo>
                  <a:pt x="441" y="339"/>
                </a:lnTo>
                <a:lnTo>
                  <a:pt x="443" y="335"/>
                </a:lnTo>
                <a:lnTo>
                  <a:pt x="434" y="359"/>
                </a:lnTo>
                <a:lnTo>
                  <a:pt x="435" y="354"/>
                </a:lnTo>
                <a:lnTo>
                  <a:pt x="529" y="468"/>
                </a:lnTo>
                <a:lnTo>
                  <a:pt x="526" y="468"/>
                </a:lnTo>
                <a:cubicBezTo>
                  <a:pt x="473" y="468"/>
                  <a:pt x="430" y="425"/>
                  <a:pt x="430" y="372"/>
                </a:cubicBezTo>
                <a:lnTo>
                  <a:pt x="430" y="362"/>
                </a:lnTo>
                <a:lnTo>
                  <a:pt x="432" y="342"/>
                </a:lnTo>
                <a:lnTo>
                  <a:pt x="433" y="330"/>
                </a:lnTo>
                <a:cubicBezTo>
                  <a:pt x="441" y="280"/>
                  <a:pt x="485" y="244"/>
                  <a:pt x="535" y="248"/>
                </a:cubicBezTo>
                <a:cubicBezTo>
                  <a:pt x="586" y="251"/>
                  <a:pt x="624" y="293"/>
                  <a:pt x="624" y="343"/>
                </a:cubicBezTo>
                <a:lnTo>
                  <a:pt x="624" y="349"/>
                </a:lnTo>
                <a:lnTo>
                  <a:pt x="624" y="359"/>
                </a:lnTo>
                <a:lnTo>
                  <a:pt x="623" y="379"/>
                </a:lnTo>
                <a:lnTo>
                  <a:pt x="623" y="372"/>
                </a:lnTo>
                <a:cubicBezTo>
                  <a:pt x="623" y="425"/>
                  <a:pt x="580" y="468"/>
                  <a:pt x="527" y="468"/>
                </a:cubicBezTo>
                <a:cubicBezTo>
                  <a:pt x="474" y="468"/>
                  <a:pt x="431" y="425"/>
                  <a:pt x="431" y="372"/>
                </a:cubicBezTo>
                <a:lnTo>
                  <a:pt x="431" y="366"/>
                </a:lnTo>
                <a:lnTo>
                  <a:pt x="431" y="355"/>
                </a:lnTo>
                <a:lnTo>
                  <a:pt x="431" y="351"/>
                </a:lnTo>
                <a:lnTo>
                  <a:pt x="430" y="334"/>
                </a:lnTo>
                <a:lnTo>
                  <a:pt x="430" y="327"/>
                </a:lnTo>
                <a:lnTo>
                  <a:pt x="430" y="324"/>
                </a:lnTo>
                <a:cubicBezTo>
                  <a:pt x="430" y="271"/>
                  <a:pt x="473" y="228"/>
                  <a:pt x="526" y="228"/>
                </a:cubicBezTo>
                <a:cubicBezTo>
                  <a:pt x="579" y="228"/>
                  <a:pt x="622" y="271"/>
                  <a:pt x="622" y="324"/>
                </a:cubicBezTo>
                <a:lnTo>
                  <a:pt x="622" y="332"/>
                </a:lnTo>
                <a:lnTo>
                  <a:pt x="622" y="343"/>
                </a:lnTo>
                <a:lnTo>
                  <a:pt x="622" y="330"/>
                </a:lnTo>
                <a:lnTo>
                  <a:pt x="623" y="337"/>
                </a:lnTo>
                <a:cubicBezTo>
                  <a:pt x="623" y="341"/>
                  <a:pt x="623" y="346"/>
                  <a:pt x="623" y="350"/>
                </a:cubicBezTo>
                <a:lnTo>
                  <a:pt x="623" y="353"/>
                </a:lnTo>
                <a:lnTo>
                  <a:pt x="434" y="330"/>
                </a:lnTo>
                <a:lnTo>
                  <a:pt x="435" y="326"/>
                </a:lnTo>
                <a:lnTo>
                  <a:pt x="432" y="349"/>
                </a:lnTo>
                <a:lnTo>
                  <a:pt x="432" y="342"/>
                </a:lnTo>
                <a:lnTo>
                  <a:pt x="432" y="336"/>
                </a:lnTo>
                <a:cubicBezTo>
                  <a:pt x="432" y="322"/>
                  <a:pt x="436" y="307"/>
                  <a:pt x="443" y="294"/>
                </a:cubicBezTo>
                <a:lnTo>
                  <a:pt x="444" y="292"/>
                </a:lnTo>
                <a:cubicBezTo>
                  <a:pt x="464" y="252"/>
                  <a:pt x="508" y="231"/>
                  <a:pt x="552" y="241"/>
                </a:cubicBezTo>
                <a:cubicBezTo>
                  <a:pt x="595" y="251"/>
                  <a:pt x="625" y="290"/>
                  <a:pt x="625" y="334"/>
                </a:cubicBezTo>
                <a:lnTo>
                  <a:pt x="625" y="339"/>
                </a:lnTo>
                <a:lnTo>
                  <a:pt x="625" y="348"/>
                </a:lnTo>
                <a:lnTo>
                  <a:pt x="625" y="357"/>
                </a:lnTo>
                <a:lnTo>
                  <a:pt x="624" y="339"/>
                </a:lnTo>
                <a:lnTo>
                  <a:pt x="625" y="344"/>
                </a:lnTo>
                <a:lnTo>
                  <a:pt x="434" y="362"/>
                </a:lnTo>
                <a:lnTo>
                  <a:pt x="434" y="360"/>
                </a:lnTo>
                <a:cubicBezTo>
                  <a:pt x="434" y="355"/>
                  <a:pt x="435" y="350"/>
                  <a:pt x="436" y="345"/>
                </a:cubicBezTo>
                <a:lnTo>
                  <a:pt x="437" y="339"/>
                </a:lnTo>
                <a:lnTo>
                  <a:pt x="437" y="334"/>
                </a:lnTo>
                <a:lnTo>
                  <a:pt x="440" y="320"/>
                </a:lnTo>
                <a:cubicBezTo>
                  <a:pt x="450" y="281"/>
                  <a:pt x="483" y="252"/>
                  <a:pt x="523" y="248"/>
                </a:cubicBezTo>
                <a:cubicBezTo>
                  <a:pt x="563" y="244"/>
                  <a:pt x="601" y="265"/>
                  <a:pt x="619" y="301"/>
                </a:cubicBezTo>
                <a:lnTo>
                  <a:pt x="621" y="305"/>
                </a:lnTo>
                <a:cubicBezTo>
                  <a:pt x="623" y="309"/>
                  <a:pt x="625" y="313"/>
                  <a:pt x="627" y="317"/>
                </a:cubicBezTo>
                <a:lnTo>
                  <a:pt x="629" y="323"/>
                </a:lnTo>
                <a:lnTo>
                  <a:pt x="537" y="257"/>
                </a:lnTo>
                <a:lnTo>
                  <a:pt x="539" y="257"/>
                </a:lnTo>
                <a:lnTo>
                  <a:pt x="457" y="304"/>
                </a:lnTo>
                <a:lnTo>
                  <a:pt x="463" y="294"/>
                </a:lnTo>
                <a:lnTo>
                  <a:pt x="450" y="333"/>
                </a:lnTo>
                <a:lnTo>
                  <a:pt x="451" y="324"/>
                </a:lnTo>
                <a:cubicBezTo>
                  <a:pt x="456" y="275"/>
                  <a:pt x="498" y="238"/>
                  <a:pt x="546" y="238"/>
                </a:cubicBezTo>
                <a:lnTo>
                  <a:pt x="551" y="238"/>
                </a:lnTo>
                <a:lnTo>
                  <a:pt x="457" y="317"/>
                </a:lnTo>
                <a:lnTo>
                  <a:pt x="459" y="306"/>
                </a:lnTo>
                <a:lnTo>
                  <a:pt x="462" y="292"/>
                </a:lnTo>
                <a:cubicBezTo>
                  <a:pt x="474" y="245"/>
                  <a:pt x="519" y="214"/>
                  <a:pt x="567" y="220"/>
                </a:cubicBezTo>
                <a:cubicBezTo>
                  <a:pt x="615" y="226"/>
                  <a:pt x="651" y="267"/>
                  <a:pt x="651" y="315"/>
                </a:cubicBezTo>
                <a:lnTo>
                  <a:pt x="651" y="318"/>
                </a:lnTo>
                <a:lnTo>
                  <a:pt x="651" y="325"/>
                </a:lnTo>
                <a:cubicBezTo>
                  <a:pt x="651" y="331"/>
                  <a:pt x="651" y="336"/>
                  <a:pt x="650" y="341"/>
                </a:cubicBezTo>
                <a:lnTo>
                  <a:pt x="649" y="347"/>
                </a:lnTo>
                <a:lnTo>
                  <a:pt x="650" y="331"/>
                </a:lnTo>
                <a:lnTo>
                  <a:pt x="650" y="334"/>
                </a:lnTo>
                <a:cubicBezTo>
                  <a:pt x="650" y="387"/>
                  <a:pt x="607" y="430"/>
                  <a:pt x="554" y="430"/>
                </a:cubicBezTo>
                <a:cubicBezTo>
                  <a:pt x="501" y="430"/>
                  <a:pt x="458" y="387"/>
                  <a:pt x="458" y="334"/>
                </a:cubicBezTo>
                <a:lnTo>
                  <a:pt x="458" y="326"/>
                </a:lnTo>
                <a:lnTo>
                  <a:pt x="460" y="307"/>
                </a:lnTo>
                <a:lnTo>
                  <a:pt x="461" y="295"/>
                </a:lnTo>
                <a:lnTo>
                  <a:pt x="460" y="308"/>
                </a:lnTo>
                <a:lnTo>
                  <a:pt x="460" y="305"/>
                </a:lnTo>
                <a:cubicBezTo>
                  <a:pt x="460" y="257"/>
                  <a:pt x="497" y="216"/>
                  <a:pt x="545" y="210"/>
                </a:cubicBezTo>
                <a:cubicBezTo>
                  <a:pt x="593" y="204"/>
                  <a:pt x="638" y="235"/>
                  <a:pt x="650" y="282"/>
                </a:cubicBezTo>
                <a:lnTo>
                  <a:pt x="651" y="286"/>
                </a:lnTo>
                <a:lnTo>
                  <a:pt x="653" y="300"/>
                </a:lnTo>
                <a:lnTo>
                  <a:pt x="463" y="306"/>
                </a:lnTo>
                <a:lnTo>
                  <a:pt x="464" y="296"/>
                </a:lnTo>
                <a:lnTo>
                  <a:pt x="465" y="286"/>
                </a:lnTo>
                <a:lnTo>
                  <a:pt x="652" y="327"/>
                </a:lnTo>
                <a:lnTo>
                  <a:pt x="651" y="330"/>
                </a:lnTo>
                <a:lnTo>
                  <a:pt x="654" y="315"/>
                </a:lnTo>
                <a:lnTo>
                  <a:pt x="653" y="321"/>
                </a:lnTo>
                <a:lnTo>
                  <a:pt x="558" y="209"/>
                </a:lnTo>
                <a:lnTo>
                  <a:pt x="559" y="209"/>
                </a:lnTo>
                <a:lnTo>
                  <a:pt x="463" y="305"/>
                </a:lnTo>
                <a:lnTo>
                  <a:pt x="463" y="299"/>
                </a:lnTo>
                <a:lnTo>
                  <a:pt x="468" y="330"/>
                </a:lnTo>
                <a:lnTo>
                  <a:pt x="467" y="327"/>
                </a:lnTo>
                <a:lnTo>
                  <a:pt x="654" y="296"/>
                </a:lnTo>
                <a:lnTo>
                  <a:pt x="654" y="299"/>
                </a:lnTo>
                <a:lnTo>
                  <a:pt x="654" y="306"/>
                </a:lnTo>
                <a:cubicBezTo>
                  <a:pt x="654" y="312"/>
                  <a:pt x="654" y="317"/>
                  <a:pt x="653" y="322"/>
                </a:cubicBezTo>
                <a:lnTo>
                  <a:pt x="652" y="328"/>
                </a:lnTo>
                <a:lnTo>
                  <a:pt x="653" y="312"/>
                </a:lnTo>
                <a:lnTo>
                  <a:pt x="653" y="315"/>
                </a:lnTo>
                <a:cubicBezTo>
                  <a:pt x="653" y="368"/>
                  <a:pt x="610" y="411"/>
                  <a:pt x="557" y="411"/>
                </a:cubicBezTo>
                <a:cubicBezTo>
                  <a:pt x="504" y="411"/>
                  <a:pt x="461" y="368"/>
                  <a:pt x="461" y="315"/>
                </a:cubicBezTo>
                <a:lnTo>
                  <a:pt x="461" y="307"/>
                </a:lnTo>
                <a:lnTo>
                  <a:pt x="461" y="305"/>
                </a:lnTo>
                <a:cubicBezTo>
                  <a:pt x="458" y="278"/>
                  <a:pt x="467" y="252"/>
                  <a:pt x="486" y="232"/>
                </a:cubicBezTo>
                <a:cubicBezTo>
                  <a:pt x="504" y="212"/>
                  <a:pt x="529" y="200"/>
                  <a:pt x="556" y="200"/>
                </a:cubicBezTo>
                <a:lnTo>
                  <a:pt x="558" y="200"/>
                </a:lnTo>
                <a:lnTo>
                  <a:pt x="463" y="306"/>
                </a:lnTo>
                <a:lnTo>
                  <a:pt x="462" y="296"/>
                </a:lnTo>
                <a:lnTo>
                  <a:pt x="557" y="382"/>
                </a:lnTo>
                <a:lnTo>
                  <a:pt x="556" y="382"/>
                </a:lnTo>
                <a:cubicBezTo>
                  <a:pt x="528" y="382"/>
                  <a:pt x="501" y="370"/>
                  <a:pt x="483" y="349"/>
                </a:cubicBezTo>
                <a:cubicBezTo>
                  <a:pt x="465" y="327"/>
                  <a:pt x="457" y="299"/>
                  <a:pt x="462" y="271"/>
                </a:cubicBezTo>
                <a:lnTo>
                  <a:pt x="463" y="265"/>
                </a:lnTo>
                <a:cubicBezTo>
                  <a:pt x="464" y="260"/>
                  <a:pt x="465" y="255"/>
                  <a:pt x="466" y="250"/>
                </a:cubicBezTo>
                <a:lnTo>
                  <a:pt x="467" y="247"/>
                </a:lnTo>
                <a:cubicBezTo>
                  <a:pt x="482" y="202"/>
                  <a:pt x="527" y="175"/>
                  <a:pt x="574" y="183"/>
                </a:cubicBezTo>
                <a:cubicBezTo>
                  <a:pt x="620" y="190"/>
                  <a:pt x="654" y="230"/>
                  <a:pt x="654" y="277"/>
                </a:cubicBezTo>
                <a:lnTo>
                  <a:pt x="654" y="280"/>
                </a:lnTo>
                <a:lnTo>
                  <a:pt x="654" y="287"/>
                </a:lnTo>
                <a:lnTo>
                  <a:pt x="654" y="293"/>
                </a:lnTo>
                <a:lnTo>
                  <a:pt x="654" y="296"/>
                </a:lnTo>
                <a:cubicBezTo>
                  <a:pt x="654" y="347"/>
                  <a:pt x="615" y="389"/>
                  <a:pt x="564" y="392"/>
                </a:cubicBezTo>
                <a:cubicBezTo>
                  <a:pt x="514" y="395"/>
                  <a:pt x="469" y="359"/>
                  <a:pt x="463" y="308"/>
                </a:cubicBezTo>
                <a:lnTo>
                  <a:pt x="462" y="300"/>
                </a:lnTo>
                <a:lnTo>
                  <a:pt x="461" y="277"/>
                </a:lnTo>
                <a:cubicBezTo>
                  <a:pt x="461" y="268"/>
                  <a:pt x="463" y="259"/>
                  <a:pt x="466" y="250"/>
                </a:cubicBezTo>
                <a:lnTo>
                  <a:pt x="469" y="240"/>
                </a:lnTo>
                <a:lnTo>
                  <a:pt x="560" y="363"/>
                </a:lnTo>
                <a:lnTo>
                  <a:pt x="559" y="363"/>
                </a:lnTo>
                <a:cubicBezTo>
                  <a:pt x="506" y="363"/>
                  <a:pt x="463" y="320"/>
                  <a:pt x="463" y="267"/>
                </a:cubicBezTo>
                <a:lnTo>
                  <a:pt x="463" y="263"/>
                </a:lnTo>
                <a:cubicBezTo>
                  <a:pt x="463" y="257"/>
                  <a:pt x="464" y="251"/>
                  <a:pt x="465" y="245"/>
                </a:cubicBezTo>
                <a:lnTo>
                  <a:pt x="466" y="240"/>
                </a:lnTo>
                <a:cubicBezTo>
                  <a:pt x="476" y="189"/>
                  <a:pt x="524" y="156"/>
                  <a:pt x="575" y="164"/>
                </a:cubicBezTo>
                <a:cubicBezTo>
                  <a:pt x="626" y="171"/>
                  <a:pt x="662" y="218"/>
                  <a:pt x="656" y="269"/>
                </a:cubicBezTo>
                <a:lnTo>
                  <a:pt x="655" y="278"/>
                </a:lnTo>
                <a:lnTo>
                  <a:pt x="655" y="274"/>
                </a:lnTo>
                <a:lnTo>
                  <a:pt x="655" y="277"/>
                </a:lnTo>
                <a:lnTo>
                  <a:pt x="465" y="259"/>
                </a:lnTo>
                <a:lnTo>
                  <a:pt x="466" y="254"/>
                </a:lnTo>
                <a:lnTo>
                  <a:pt x="464" y="272"/>
                </a:lnTo>
                <a:lnTo>
                  <a:pt x="464" y="264"/>
                </a:lnTo>
                <a:lnTo>
                  <a:pt x="466" y="242"/>
                </a:lnTo>
                <a:cubicBezTo>
                  <a:pt x="466" y="237"/>
                  <a:pt x="467" y="233"/>
                  <a:pt x="468" y="228"/>
                </a:cubicBezTo>
                <a:lnTo>
                  <a:pt x="470" y="219"/>
                </a:lnTo>
                <a:lnTo>
                  <a:pt x="563" y="335"/>
                </a:lnTo>
                <a:lnTo>
                  <a:pt x="561" y="335"/>
                </a:lnTo>
                <a:lnTo>
                  <a:pt x="656" y="221"/>
                </a:lnTo>
                <a:lnTo>
                  <a:pt x="657" y="226"/>
                </a:lnTo>
                <a:cubicBezTo>
                  <a:pt x="658" y="232"/>
                  <a:pt x="658" y="238"/>
                  <a:pt x="658" y="244"/>
                </a:cubicBezTo>
                <a:lnTo>
                  <a:pt x="658" y="248"/>
                </a:lnTo>
                <a:cubicBezTo>
                  <a:pt x="658" y="301"/>
                  <a:pt x="615" y="344"/>
                  <a:pt x="562" y="344"/>
                </a:cubicBezTo>
                <a:cubicBezTo>
                  <a:pt x="509" y="344"/>
                  <a:pt x="466" y="301"/>
                  <a:pt x="466" y="248"/>
                </a:cubicBezTo>
                <a:lnTo>
                  <a:pt x="466" y="245"/>
                </a:lnTo>
                <a:cubicBezTo>
                  <a:pt x="466" y="240"/>
                  <a:pt x="467" y="235"/>
                  <a:pt x="468" y="230"/>
                </a:cubicBezTo>
                <a:lnTo>
                  <a:pt x="469" y="224"/>
                </a:lnTo>
                <a:lnTo>
                  <a:pt x="467" y="239"/>
                </a:lnTo>
                <a:lnTo>
                  <a:pt x="467" y="228"/>
                </a:lnTo>
                <a:lnTo>
                  <a:pt x="469" y="209"/>
                </a:lnTo>
                <a:cubicBezTo>
                  <a:pt x="475" y="158"/>
                  <a:pt x="520" y="122"/>
                  <a:pt x="570" y="125"/>
                </a:cubicBezTo>
                <a:cubicBezTo>
                  <a:pt x="621" y="128"/>
                  <a:pt x="660" y="170"/>
                  <a:pt x="660" y="220"/>
                </a:cubicBezTo>
                <a:lnTo>
                  <a:pt x="660" y="225"/>
                </a:lnTo>
                <a:lnTo>
                  <a:pt x="660" y="229"/>
                </a:lnTo>
                <a:cubicBezTo>
                  <a:pt x="660" y="279"/>
                  <a:pt x="623" y="320"/>
                  <a:pt x="574" y="325"/>
                </a:cubicBezTo>
                <a:cubicBezTo>
                  <a:pt x="525" y="330"/>
                  <a:pt x="480" y="297"/>
                  <a:pt x="470" y="248"/>
                </a:cubicBezTo>
                <a:lnTo>
                  <a:pt x="469" y="243"/>
                </a:lnTo>
                <a:cubicBezTo>
                  <a:pt x="468" y="237"/>
                  <a:pt x="467" y="231"/>
                  <a:pt x="467" y="224"/>
                </a:cubicBezTo>
                <a:lnTo>
                  <a:pt x="467" y="215"/>
                </a:lnTo>
                <a:lnTo>
                  <a:pt x="467" y="206"/>
                </a:lnTo>
                <a:lnTo>
                  <a:pt x="467" y="201"/>
                </a:lnTo>
                <a:cubicBezTo>
                  <a:pt x="467" y="154"/>
                  <a:pt x="502" y="114"/>
                  <a:pt x="548" y="107"/>
                </a:cubicBezTo>
                <a:cubicBezTo>
                  <a:pt x="595" y="99"/>
                  <a:pt x="640" y="126"/>
                  <a:pt x="655" y="171"/>
                </a:cubicBezTo>
                <a:lnTo>
                  <a:pt x="656" y="174"/>
                </a:lnTo>
                <a:cubicBezTo>
                  <a:pt x="659" y="184"/>
                  <a:pt x="660" y="194"/>
                  <a:pt x="660" y="204"/>
                </a:cubicBezTo>
                <a:lnTo>
                  <a:pt x="660" y="210"/>
                </a:lnTo>
                <a:lnTo>
                  <a:pt x="479" y="168"/>
                </a:lnTo>
                <a:lnTo>
                  <a:pt x="481" y="164"/>
                </a:lnTo>
                <a:lnTo>
                  <a:pt x="479" y="166"/>
                </a:lnTo>
                <a:cubicBezTo>
                  <a:pt x="494" y="129"/>
                  <a:pt x="529" y="105"/>
                  <a:pt x="568" y="105"/>
                </a:cubicBezTo>
                <a:lnTo>
                  <a:pt x="569" y="105"/>
                </a:lnTo>
                <a:cubicBezTo>
                  <a:pt x="622" y="105"/>
                  <a:pt x="665" y="148"/>
                  <a:pt x="665" y="201"/>
                </a:cubicBezTo>
                <a:lnTo>
                  <a:pt x="665" y="207"/>
                </a:lnTo>
                <a:lnTo>
                  <a:pt x="666" y="206"/>
                </a:lnTo>
                <a:lnTo>
                  <a:pt x="666" y="225"/>
                </a:lnTo>
                <a:lnTo>
                  <a:pt x="666" y="229"/>
                </a:lnTo>
                <a:cubicBezTo>
                  <a:pt x="666" y="282"/>
                  <a:pt x="623" y="325"/>
                  <a:pt x="570" y="325"/>
                </a:cubicBezTo>
                <a:cubicBezTo>
                  <a:pt x="517" y="325"/>
                  <a:pt x="474" y="282"/>
                  <a:pt x="474" y="229"/>
                </a:cubicBezTo>
                <a:lnTo>
                  <a:pt x="474" y="228"/>
                </a:lnTo>
                <a:cubicBezTo>
                  <a:pt x="474" y="223"/>
                  <a:pt x="475" y="218"/>
                  <a:pt x="476" y="213"/>
                </a:cubicBezTo>
                <a:lnTo>
                  <a:pt x="477" y="207"/>
                </a:lnTo>
                <a:lnTo>
                  <a:pt x="475" y="222"/>
                </a:lnTo>
                <a:lnTo>
                  <a:pt x="475" y="210"/>
                </a:lnTo>
                <a:lnTo>
                  <a:pt x="477" y="191"/>
                </a:lnTo>
                <a:cubicBezTo>
                  <a:pt x="482" y="142"/>
                  <a:pt x="524" y="105"/>
                  <a:pt x="572" y="105"/>
                </a:cubicBezTo>
                <a:cubicBezTo>
                  <a:pt x="621" y="105"/>
                  <a:pt x="662" y="142"/>
                  <a:pt x="668" y="191"/>
                </a:cubicBezTo>
                <a:lnTo>
                  <a:pt x="669" y="200"/>
                </a:lnTo>
                <a:lnTo>
                  <a:pt x="669" y="218"/>
                </a:lnTo>
                <a:lnTo>
                  <a:pt x="669" y="220"/>
                </a:lnTo>
                <a:cubicBezTo>
                  <a:pt x="669" y="273"/>
                  <a:pt x="626" y="316"/>
                  <a:pt x="573" y="316"/>
                </a:cubicBezTo>
                <a:cubicBezTo>
                  <a:pt x="520" y="316"/>
                  <a:pt x="477" y="273"/>
                  <a:pt x="477" y="220"/>
                </a:cubicBezTo>
                <a:lnTo>
                  <a:pt x="477" y="212"/>
                </a:lnTo>
                <a:lnTo>
                  <a:pt x="479" y="192"/>
                </a:lnTo>
                <a:lnTo>
                  <a:pt x="478" y="188"/>
                </a:lnTo>
                <a:lnTo>
                  <a:pt x="478" y="182"/>
                </a:lnTo>
                <a:cubicBezTo>
                  <a:pt x="478" y="129"/>
                  <a:pt x="521" y="86"/>
                  <a:pt x="574" y="86"/>
                </a:cubicBezTo>
                <a:cubicBezTo>
                  <a:pt x="627" y="86"/>
                  <a:pt x="670" y="129"/>
                  <a:pt x="670" y="182"/>
                </a:cubicBezTo>
                <a:lnTo>
                  <a:pt x="670" y="185"/>
                </a:lnTo>
                <a:lnTo>
                  <a:pt x="670" y="195"/>
                </a:lnTo>
                <a:lnTo>
                  <a:pt x="670" y="205"/>
                </a:lnTo>
                <a:lnTo>
                  <a:pt x="670" y="210"/>
                </a:lnTo>
                <a:lnTo>
                  <a:pt x="507" y="143"/>
                </a:lnTo>
                <a:lnTo>
                  <a:pt x="508" y="142"/>
                </a:lnTo>
                <a:lnTo>
                  <a:pt x="481" y="194"/>
                </a:lnTo>
                <a:lnTo>
                  <a:pt x="482" y="188"/>
                </a:lnTo>
                <a:lnTo>
                  <a:pt x="482" y="183"/>
                </a:lnTo>
                <a:cubicBezTo>
                  <a:pt x="482" y="176"/>
                  <a:pt x="484" y="168"/>
                  <a:pt x="486" y="161"/>
                </a:cubicBezTo>
                <a:lnTo>
                  <a:pt x="489" y="152"/>
                </a:lnTo>
                <a:cubicBezTo>
                  <a:pt x="504" y="107"/>
                  <a:pt x="549" y="80"/>
                  <a:pt x="596" y="88"/>
                </a:cubicBezTo>
                <a:cubicBezTo>
                  <a:pt x="642" y="95"/>
                  <a:pt x="676" y="135"/>
                  <a:pt x="676" y="182"/>
                </a:cubicBezTo>
                <a:lnTo>
                  <a:pt x="676" y="186"/>
                </a:lnTo>
                <a:cubicBezTo>
                  <a:pt x="676" y="193"/>
                  <a:pt x="676" y="199"/>
                  <a:pt x="675" y="205"/>
                </a:cubicBezTo>
                <a:lnTo>
                  <a:pt x="674" y="210"/>
                </a:lnTo>
                <a:lnTo>
                  <a:pt x="633" y="112"/>
                </a:lnTo>
                <a:lnTo>
                  <a:pt x="636" y="114"/>
                </a:lnTo>
                <a:lnTo>
                  <a:pt x="515" y="126"/>
                </a:lnTo>
                <a:lnTo>
                  <a:pt x="517" y="124"/>
                </a:lnTo>
                <a:lnTo>
                  <a:pt x="488" y="191"/>
                </a:lnTo>
                <a:lnTo>
                  <a:pt x="488" y="182"/>
                </a:lnTo>
                <a:lnTo>
                  <a:pt x="488" y="182"/>
                </a:lnTo>
                <a:cubicBezTo>
                  <a:pt x="485" y="155"/>
                  <a:pt x="494" y="128"/>
                  <a:pt x="512" y="108"/>
                </a:cubicBezTo>
                <a:cubicBezTo>
                  <a:pt x="530" y="88"/>
                  <a:pt x="556" y="76"/>
                  <a:pt x="583" y="76"/>
                </a:cubicBezTo>
                <a:lnTo>
                  <a:pt x="586" y="76"/>
                </a:lnTo>
                <a:cubicBezTo>
                  <a:pt x="639" y="76"/>
                  <a:pt x="682" y="119"/>
                  <a:pt x="682" y="172"/>
                </a:cubicBezTo>
                <a:lnTo>
                  <a:pt x="682" y="178"/>
                </a:lnTo>
                <a:lnTo>
                  <a:pt x="680" y="155"/>
                </a:lnTo>
                <a:lnTo>
                  <a:pt x="681" y="159"/>
                </a:lnTo>
                <a:lnTo>
                  <a:pt x="508" y="129"/>
                </a:lnTo>
                <a:lnTo>
                  <a:pt x="510" y="126"/>
                </a:lnTo>
                <a:lnTo>
                  <a:pt x="494" y="166"/>
                </a:lnTo>
                <a:lnTo>
                  <a:pt x="495" y="159"/>
                </a:lnTo>
                <a:lnTo>
                  <a:pt x="496" y="153"/>
                </a:lnTo>
                <a:lnTo>
                  <a:pt x="495" y="153"/>
                </a:lnTo>
                <a:cubicBezTo>
                  <a:pt x="495" y="100"/>
                  <a:pt x="538" y="57"/>
                  <a:pt x="591" y="57"/>
                </a:cubicBezTo>
                <a:cubicBezTo>
                  <a:pt x="644" y="57"/>
                  <a:pt x="687" y="100"/>
                  <a:pt x="687" y="153"/>
                </a:cubicBezTo>
                <a:lnTo>
                  <a:pt x="687" y="158"/>
                </a:lnTo>
                <a:lnTo>
                  <a:pt x="687" y="163"/>
                </a:lnTo>
                <a:lnTo>
                  <a:pt x="496" y="153"/>
                </a:lnTo>
                <a:lnTo>
                  <a:pt x="497" y="144"/>
                </a:lnTo>
                <a:lnTo>
                  <a:pt x="496" y="144"/>
                </a:lnTo>
                <a:lnTo>
                  <a:pt x="592" y="240"/>
                </a:lnTo>
                <a:lnTo>
                  <a:pt x="591" y="240"/>
                </a:lnTo>
                <a:lnTo>
                  <a:pt x="687" y="144"/>
                </a:lnTo>
                <a:lnTo>
                  <a:pt x="687" y="150"/>
                </a:lnTo>
                <a:lnTo>
                  <a:pt x="688" y="151"/>
                </a:lnTo>
                <a:lnTo>
                  <a:pt x="689" y="157"/>
                </a:lnTo>
                <a:lnTo>
                  <a:pt x="688" y="149"/>
                </a:lnTo>
                <a:lnTo>
                  <a:pt x="501" y="149"/>
                </a:lnTo>
                <a:lnTo>
                  <a:pt x="502" y="145"/>
                </a:lnTo>
                <a:lnTo>
                  <a:pt x="499" y="168"/>
                </a:lnTo>
                <a:lnTo>
                  <a:pt x="499" y="159"/>
                </a:lnTo>
                <a:lnTo>
                  <a:pt x="501" y="140"/>
                </a:lnTo>
                <a:lnTo>
                  <a:pt x="500" y="144"/>
                </a:lnTo>
                <a:cubicBezTo>
                  <a:pt x="500" y="91"/>
                  <a:pt x="543" y="48"/>
                  <a:pt x="596" y="48"/>
                </a:cubicBezTo>
                <a:lnTo>
                  <a:pt x="597" y="48"/>
                </a:lnTo>
                <a:cubicBezTo>
                  <a:pt x="650" y="48"/>
                  <a:pt x="693" y="91"/>
                  <a:pt x="693" y="144"/>
                </a:cubicBezTo>
                <a:lnTo>
                  <a:pt x="693" y="147"/>
                </a:lnTo>
                <a:lnTo>
                  <a:pt x="693" y="153"/>
                </a:lnTo>
                <a:cubicBezTo>
                  <a:pt x="693" y="206"/>
                  <a:pt x="650" y="249"/>
                  <a:pt x="597" y="249"/>
                </a:cubicBezTo>
                <a:cubicBezTo>
                  <a:pt x="544" y="249"/>
                  <a:pt x="501" y="206"/>
                  <a:pt x="501" y="153"/>
                </a:cubicBezTo>
                <a:lnTo>
                  <a:pt x="501" y="149"/>
                </a:lnTo>
                <a:lnTo>
                  <a:pt x="503" y="168"/>
                </a:lnTo>
                <a:lnTo>
                  <a:pt x="502" y="163"/>
                </a:lnTo>
                <a:cubicBezTo>
                  <a:pt x="492" y="114"/>
                  <a:pt x="523" y="65"/>
                  <a:pt x="572" y="52"/>
                </a:cubicBezTo>
                <a:cubicBezTo>
                  <a:pt x="621" y="39"/>
                  <a:pt x="672" y="66"/>
                  <a:pt x="688" y="114"/>
                </a:cubicBezTo>
                <a:lnTo>
                  <a:pt x="690" y="120"/>
                </a:lnTo>
                <a:lnTo>
                  <a:pt x="691" y="123"/>
                </a:lnTo>
                <a:lnTo>
                  <a:pt x="503" y="153"/>
                </a:lnTo>
                <a:lnTo>
                  <a:pt x="503" y="148"/>
                </a:lnTo>
                <a:lnTo>
                  <a:pt x="503" y="138"/>
                </a:lnTo>
                <a:lnTo>
                  <a:pt x="503" y="140"/>
                </a:lnTo>
                <a:lnTo>
                  <a:pt x="502" y="125"/>
                </a:lnTo>
                <a:cubicBezTo>
                  <a:pt x="502" y="72"/>
                  <a:pt x="545" y="29"/>
                  <a:pt x="598" y="29"/>
                </a:cubicBezTo>
                <a:cubicBezTo>
                  <a:pt x="651" y="29"/>
                  <a:pt x="694" y="72"/>
                  <a:pt x="694" y="125"/>
                </a:cubicBezTo>
                <a:lnTo>
                  <a:pt x="694" y="127"/>
                </a:lnTo>
                <a:lnTo>
                  <a:pt x="694" y="132"/>
                </a:lnTo>
                <a:lnTo>
                  <a:pt x="694" y="144"/>
                </a:lnTo>
                <a:cubicBezTo>
                  <a:pt x="694" y="197"/>
                  <a:pt x="651" y="240"/>
                  <a:pt x="598" y="240"/>
                </a:cubicBezTo>
                <a:cubicBezTo>
                  <a:pt x="545" y="240"/>
                  <a:pt x="502" y="197"/>
                  <a:pt x="502" y="144"/>
                </a:cubicBezTo>
                <a:lnTo>
                  <a:pt x="502" y="138"/>
                </a:lnTo>
                <a:lnTo>
                  <a:pt x="504" y="119"/>
                </a:lnTo>
                <a:lnTo>
                  <a:pt x="503" y="120"/>
                </a:lnTo>
                <a:lnTo>
                  <a:pt x="503" y="115"/>
                </a:lnTo>
                <a:cubicBezTo>
                  <a:pt x="503" y="62"/>
                  <a:pt x="546" y="19"/>
                  <a:pt x="599" y="19"/>
                </a:cubicBezTo>
                <a:cubicBezTo>
                  <a:pt x="652" y="19"/>
                  <a:pt x="695" y="62"/>
                  <a:pt x="695" y="115"/>
                </a:cubicBezTo>
                <a:lnTo>
                  <a:pt x="695" y="117"/>
                </a:lnTo>
                <a:cubicBezTo>
                  <a:pt x="695" y="123"/>
                  <a:pt x="695" y="128"/>
                  <a:pt x="694" y="133"/>
                </a:cubicBezTo>
                <a:lnTo>
                  <a:pt x="693" y="139"/>
                </a:lnTo>
                <a:lnTo>
                  <a:pt x="694" y="123"/>
                </a:lnTo>
                <a:lnTo>
                  <a:pt x="694" y="130"/>
                </a:lnTo>
                <a:lnTo>
                  <a:pt x="694" y="134"/>
                </a:lnTo>
                <a:lnTo>
                  <a:pt x="519" y="81"/>
                </a:lnTo>
                <a:lnTo>
                  <a:pt x="521" y="78"/>
                </a:lnTo>
                <a:lnTo>
                  <a:pt x="506" y="116"/>
                </a:lnTo>
                <a:lnTo>
                  <a:pt x="507" y="110"/>
                </a:lnTo>
                <a:lnTo>
                  <a:pt x="601" y="221"/>
                </a:lnTo>
                <a:lnTo>
                  <a:pt x="599" y="221"/>
                </a:lnTo>
                <a:lnTo>
                  <a:pt x="695" y="125"/>
                </a:lnTo>
                <a:lnTo>
                  <a:pt x="695" y="129"/>
                </a:lnTo>
                <a:lnTo>
                  <a:pt x="695" y="134"/>
                </a:lnTo>
                <a:cubicBezTo>
                  <a:pt x="695" y="185"/>
                  <a:pt x="656" y="228"/>
                  <a:pt x="605" y="230"/>
                </a:cubicBezTo>
                <a:cubicBezTo>
                  <a:pt x="554" y="233"/>
                  <a:pt x="510" y="196"/>
                  <a:pt x="504" y="145"/>
                </a:cubicBezTo>
                <a:lnTo>
                  <a:pt x="503" y="136"/>
                </a:lnTo>
                <a:cubicBezTo>
                  <a:pt x="502" y="130"/>
                  <a:pt x="502" y="123"/>
                  <a:pt x="503" y="117"/>
                </a:cubicBezTo>
                <a:lnTo>
                  <a:pt x="504" y="106"/>
                </a:lnTo>
                <a:lnTo>
                  <a:pt x="505" y="95"/>
                </a:lnTo>
                <a:cubicBezTo>
                  <a:pt x="511" y="44"/>
                  <a:pt x="556" y="8"/>
                  <a:pt x="606" y="11"/>
                </a:cubicBezTo>
                <a:cubicBezTo>
                  <a:pt x="657" y="14"/>
                  <a:pt x="696" y="56"/>
                  <a:pt x="696" y="106"/>
                </a:cubicBezTo>
                <a:lnTo>
                  <a:pt x="696" y="111"/>
                </a:lnTo>
                <a:cubicBezTo>
                  <a:pt x="696" y="119"/>
                  <a:pt x="696" y="127"/>
                  <a:pt x="694" y="135"/>
                </a:cubicBezTo>
                <a:lnTo>
                  <a:pt x="693" y="139"/>
                </a:lnTo>
                <a:cubicBezTo>
                  <a:pt x="681" y="186"/>
                  <a:pt x="636" y="217"/>
                  <a:pt x="588" y="211"/>
                </a:cubicBezTo>
                <a:cubicBezTo>
                  <a:pt x="540" y="205"/>
                  <a:pt x="503" y="164"/>
                  <a:pt x="503" y="115"/>
                </a:cubicBezTo>
                <a:lnTo>
                  <a:pt x="503" y="111"/>
                </a:lnTo>
                <a:lnTo>
                  <a:pt x="504" y="125"/>
                </a:lnTo>
                <a:lnTo>
                  <a:pt x="503" y="118"/>
                </a:lnTo>
                <a:lnTo>
                  <a:pt x="503" y="114"/>
                </a:lnTo>
                <a:cubicBezTo>
                  <a:pt x="502" y="109"/>
                  <a:pt x="501" y="104"/>
                  <a:pt x="501" y="98"/>
                </a:cubicBezTo>
                <a:lnTo>
                  <a:pt x="501" y="96"/>
                </a:lnTo>
                <a:cubicBezTo>
                  <a:pt x="501" y="43"/>
                  <a:pt x="544" y="0"/>
                  <a:pt x="597" y="0"/>
                </a:cubicBezTo>
                <a:cubicBezTo>
                  <a:pt x="650" y="0"/>
                  <a:pt x="693" y="43"/>
                  <a:pt x="693" y="96"/>
                </a:cubicBezTo>
                <a:lnTo>
                  <a:pt x="693" y="101"/>
                </a:lnTo>
                <a:lnTo>
                  <a:pt x="694" y="102"/>
                </a:lnTo>
                <a:lnTo>
                  <a:pt x="695" y="110"/>
                </a:lnTo>
                <a:lnTo>
                  <a:pt x="695" y="125"/>
                </a:lnTo>
                <a:cubicBezTo>
                  <a:pt x="695" y="178"/>
                  <a:pt x="652" y="221"/>
                  <a:pt x="599" y="221"/>
                </a:cubicBezTo>
                <a:cubicBezTo>
                  <a:pt x="546" y="221"/>
                  <a:pt x="503" y="178"/>
                  <a:pt x="503" y="125"/>
                </a:cubicBezTo>
                <a:lnTo>
                  <a:pt x="503" y="123"/>
                </a:lnTo>
                <a:lnTo>
                  <a:pt x="503" y="117"/>
                </a:lnTo>
                <a:lnTo>
                  <a:pt x="503" y="115"/>
                </a:lnTo>
                <a:cubicBezTo>
                  <a:pt x="498" y="64"/>
                  <a:pt x="534" y="19"/>
                  <a:pt x="585" y="11"/>
                </a:cubicBezTo>
                <a:cubicBezTo>
                  <a:pt x="635" y="4"/>
                  <a:pt x="683" y="38"/>
                  <a:pt x="693" y="88"/>
                </a:cubicBezTo>
                <a:lnTo>
                  <a:pt x="694" y="93"/>
                </a:lnTo>
                <a:lnTo>
                  <a:pt x="694" y="93"/>
                </a:lnTo>
                <a:lnTo>
                  <a:pt x="694" y="92"/>
                </a:lnTo>
                <a:cubicBezTo>
                  <a:pt x="706" y="144"/>
                  <a:pt x="675" y="196"/>
                  <a:pt x="624" y="209"/>
                </a:cubicBezTo>
                <a:cubicBezTo>
                  <a:pt x="572" y="221"/>
                  <a:pt x="520" y="190"/>
                  <a:pt x="507" y="139"/>
                </a:cubicBezTo>
                <a:lnTo>
                  <a:pt x="505" y="130"/>
                </a:lnTo>
                <a:lnTo>
                  <a:pt x="504" y="125"/>
                </a:lnTo>
                <a:lnTo>
                  <a:pt x="694" y="98"/>
                </a:lnTo>
                <a:lnTo>
                  <a:pt x="695" y="117"/>
                </a:lnTo>
                <a:lnTo>
                  <a:pt x="695" y="123"/>
                </a:lnTo>
                <a:lnTo>
                  <a:pt x="695" y="125"/>
                </a:lnTo>
                <a:lnTo>
                  <a:pt x="503" y="125"/>
                </a:lnTo>
                <a:lnTo>
                  <a:pt x="504" y="131"/>
                </a:lnTo>
                <a:lnTo>
                  <a:pt x="503" y="121"/>
                </a:lnTo>
                <a:lnTo>
                  <a:pt x="501" y="101"/>
                </a:lnTo>
                <a:lnTo>
                  <a:pt x="501" y="96"/>
                </a:lnTo>
                <a:lnTo>
                  <a:pt x="693" y="96"/>
                </a:lnTo>
                <a:lnTo>
                  <a:pt x="693" y="98"/>
                </a:lnTo>
                <a:lnTo>
                  <a:pt x="692" y="83"/>
                </a:lnTo>
                <a:lnTo>
                  <a:pt x="694" y="91"/>
                </a:lnTo>
                <a:lnTo>
                  <a:pt x="695" y="98"/>
                </a:lnTo>
                <a:cubicBezTo>
                  <a:pt x="695" y="102"/>
                  <a:pt x="695" y="107"/>
                  <a:pt x="695" y="111"/>
                </a:cubicBezTo>
                <a:lnTo>
                  <a:pt x="695" y="115"/>
                </a:lnTo>
                <a:lnTo>
                  <a:pt x="506" y="92"/>
                </a:lnTo>
                <a:lnTo>
                  <a:pt x="507" y="88"/>
                </a:lnTo>
                <a:lnTo>
                  <a:pt x="504" y="111"/>
                </a:lnTo>
                <a:lnTo>
                  <a:pt x="504" y="106"/>
                </a:lnTo>
                <a:lnTo>
                  <a:pt x="696" y="118"/>
                </a:lnTo>
                <a:lnTo>
                  <a:pt x="695" y="123"/>
                </a:lnTo>
                <a:lnTo>
                  <a:pt x="694" y="134"/>
                </a:lnTo>
                <a:lnTo>
                  <a:pt x="694" y="115"/>
                </a:lnTo>
                <a:lnTo>
                  <a:pt x="695" y="124"/>
                </a:lnTo>
                <a:lnTo>
                  <a:pt x="503" y="134"/>
                </a:lnTo>
                <a:lnTo>
                  <a:pt x="503" y="129"/>
                </a:lnTo>
                <a:lnTo>
                  <a:pt x="503" y="125"/>
                </a:lnTo>
                <a:cubicBezTo>
                  <a:pt x="503" y="72"/>
                  <a:pt x="546" y="29"/>
                  <a:pt x="599" y="29"/>
                </a:cubicBezTo>
                <a:lnTo>
                  <a:pt x="601" y="29"/>
                </a:lnTo>
                <a:cubicBezTo>
                  <a:pt x="630" y="29"/>
                  <a:pt x="656" y="42"/>
                  <a:pt x="675" y="63"/>
                </a:cubicBezTo>
                <a:cubicBezTo>
                  <a:pt x="693" y="85"/>
                  <a:pt x="701" y="113"/>
                  <a:pt x="696" y="141"/>
                </a:cubicBezTo>
                <a:lnTo>
                  <a:pt x="695" y="147"/>
                </a:lnTo>
                <a:cubicBezTo>
                  <a:pt x="693" y="161"/>
                  <a:pt x="688" y="173"/>
                  <a:pt x="680" y="185"/>
                </a:cubicBezTo>
                <a:lnTo>
                  <a:pt x="678" y="188"/>
                </a:lnTo>
                <a:cubicBezTo>
                  <a:pt x="655" y="223"/>
                  <a:pt x="611" y="239"/>
                  <a:pt x="571" y="226"/>
                </a:cubicBezTo>
                <a:cubicBezTo>
                  <a:pt x="530" y="214"/>
                  <a:pt x="502" y="177"/>
                  <a:pt x="502" y="134"/>
                </a:cubicBezTo>
                <a:lnTo>
                  <a:pt x="502" y="130"/>
                </a:lnTo>
                <a:lnTo>
                  <a:pt x="502" y="123"/>
                </a:lnTo>
                <a:cubicBezTo>
                  <a:pt x="502" y="118"/>
                  <a:pt x="503" y="113"/>
                  <a:pt x="504" y="108"/>
                </a:cubicBezTo>
                <a:lnTo>
                  <a:pt x="505" y="102"/>
                </a:lnTo>
                <a:lnTo>
                  <a:pt x="503" y="117"/>
                </a:lnTo>
                <a:lnTo>
                  <a:pt x="503" y="115"/>
                </a:lnTo>
                <a:lnTo>
                  <a:pt x="695" y="115"/>
                </a:lnTo>
                <a:lnTo>
                  <a:pt x="695" y="120"/>
                </a:lnTo>
                <a:lnTo>
                  <a:pt x="695" y="138"/>
                </a:lnTo>
                <a:lnTo>
                  <a:pt x="694" y="138"/>
                </a:lnTo>
                <a:lnTo>
                  <a:pt x="694" y="144"/>
                </a:lnTo>
                <a:lnTo>
                  <a:pt x="502" y="144"/>
                </a:lnTo>
                <a:lnTo>
                  <a:pt x="502" y="132"/>
                </a:lnTo>
                <a:lnTo>
                  <a:pt x="502" y="127"/>
                </a:lnTo>
                <a:lnTo>
                  <a:pt x="502" y="125"/>
                </a:lnTo>
                <a:lnTo>
                  <a:pt x="694" y="125"/>
                </a:lnTo>
                <a:lnTo>
                  <a:pt x="694" y="119"/>
                </a:lnTo>
                <a:lnTo>
                  <a:pt x="695" y="138"/>
                </a:lnTo>
                <a:lnTo>
                  <a:pt x="695" y="148"/>
                </a:lnTo>
                <a:lnTo>
                  <a:pt x="695" y="153"/>
                </a:lnTo>
                <a:cubicBezTo>
                  <a:pt x="695" y="201"/>
                  <a:pt x="661" y="241"/>
                  <a:pt x="615" y="248"/>
                </a:cubicBezTo>
                <a:cubicBezTo>
                  <a:pt x="568" y="256"/>
                  <a:pt x="523" y="228"/>
                  <a:pt x="508" y="184"/>
                </a:cubicBezTo>
                <a:lnTo>
                  <a:pt x="507" y="181"/>
                </a:lnTo>
                <a:lnTo>
                  <a:pt x="505" y="175"/>
                </a:lnTo>
                <a:lnTo>
                  <a:pt x="691" y="126"/>
                </a:lnTo>
                <a:lnTo>
                  <a:pt x="692" y="131"/>
                </a:lnTo>
                <a:cubicBezTo>
                  <a:pt x="693" y="137"/>
                  <a:pt x="693" y="143"/>
                  <a:pt x="693" y="149"/>
                </a:cubicBezTo>
                <a:lnTo>
                  <a:pt x="693" y="153"/>
                </a:lnTo>
                <a:lnTo>
                  <a:pt x="501" y="153"/>
                </a:lnTo>
                <a:lnTo>
                  <a:pt x="501" y="147"/>
                </a:lnTo>
                <a:lnTo>
                  <a:pt x="501" y="144"/>
                </a:lnTo>
                <a:lnTo>
                  <a:pt x="597" y="240"/>
                </a:lnTo>
                <a:lnTo>
                  <a:pt x="596" y="240"/>
                </a:lnTo>
                <a:lnTo>
                  <a:pt x="692" y="144"/>
                </a:lnTo>
                <a:lnTo>
                  <a:pt x="692" y="161"/>
                </a:lnTo>
                <a:lnTo>
                  <a:pt x="691" y="159"/>
                </a:lnTo>
                <a:lnTo>
                  <a:pt x="691" y="168"/>
                </a:lnTo>
                <a:cubicBezTo>
                  <a:pt x="691" y="176"/>
                  <a:pt x="691" y="184"/>
                  <a:pt x="689" y="192"/>
                </a:cubicBezTo>
                <a:lnTo>
                  <a:pt x="688" y="196"/>
                </a:lnTo>
                <a:cubicBezTo>
                  <a:pt x="677" y="238"/>
                  <a:pt x="639" y="268"/>
                  <a:pt x="594" y="268"/>
                </a:cubicBezTo>
                <a:cubicBezTo>
                  <a:pt x="550" y="268"/>
                  <a:pt x="512" y="238"/>
                  <a:pt x="501" y="196"/>
                </a:cubicBezTo>
                <a:lnTo>
                  <a:pt x="498" y="180"/>
                </a:lnTo>
                <a:lnTo>
                  <a:pt x="497" y="170"/>
                </a:lnTo>
                <a:lnTo>
                  <a:pt x="495" y="150"/>
                </a:lnTo>
                <a:lnTo>
                  <a:pt x="495" y="144"/>
                </a:lnTo>
                <a:cubicBezTo>
                  <a:pt x="495" y="91"/>
                  <a:pt x="538" y="48"/>
                  <a:pt x="591" y="48"/>
                </a:cubicBezTo>
                <a:lnTo>
                  <a:pt x="592" y="48"/>
                </a:lnTo>
                <a:cubicBezTo>
                  <a:pt x="645" y="48"/>
                  <a:pt x="688" y="91"/>
                  <a:pt x="688" y="144"/>
                </a:cubicBezTo>
                <a:lnTo>
                  <a:pt x="688" y="165"/>
                </a:lnTo>
                <a:lnTo>
                  <a:pt x="687" y="174"/>
                </a:lnTo>
                <a:cubicBezTo>
                  <a:pt x="681" y="225"/>
                  <a:pt x="637" y="262"/>
                  <a:pt x="586" y="259"/>
                </a:cubicBezTo>
                <a:cubicBezTo>
                  <a:pt x="535" y="257"/>
                  <a:pt x="495" y="214"/>
                  <a:pt x="495" y="163"/>
                </a:cubicBezTo>
                <a:lnTo>
                  <a:pt x="495" y="158"/>
                </a:lnTo>
                <a:lnTo>
                  <a:pt x="495" y="153"/>
                </a:lnTo>
                <a:lnTo>
                  <a:pt x="687" y="153"/>
                </a:lnTo>
                <a:lnTo>
                  <a:pt x="687" y="170"/>
                </a:lnTo>
                <a:lnTo>
                  <a:pt x="686" y="186"/>
                </a:lnTo>
                <a:lnTo>
                  <a:pt x="685" y="193"/>
                </a:lnTo>
                <a:cubicBezTo>
                  <a:pt x="682" y="207"/>
                  <a:pt x="677" y="221"/>
                  <a:pt x="669" y="233"/>
                </a:cubicBezTo>
                <a:lnTo>
                  <a:pt x="667" y="236"/>
                </a:lnTo>
                <a:cubicBezTo>
                  <a:pt x="646" y="267"/>
                  <a:pt x="609" y="284"/>
                  <a:pt x="571" y="277"/>
                </a:cubicBezTo>
                <a:cubicBezTo>
                  <a:pt x="534" y="271"/>
                  <a:pt x="504" y="243"/>
                  <a:pt x="494" y="206"/>
                </a:cubicBezTo>
                <a:lnTo>
                  <a:pt x="493" y="202"/>
                </a:lnTo>
                <a:cubicBezTo>
                  <a:pt x="491" y="194"/>
                  <a:pt x="490" y="186"/>
                  <a:pt x="490" y="178"/>
                </a:cubicBezTo>
                <a:lnTo>
                  <a:pt x="490" y="172"/>
                </a:lnTo>
                <a:lnTo>
                  <a:pt x="586" y="268"/>
                </a:lnTo>
                <a:lnTo>
                  <a:pt x="583" y="268"/>
                </a:lnTo>
                <a:lnTo>
                  <a:pt x="679" y="163"/>
                </a:lnTo>
                <a:lnTo>
                  <a:pt x="680" y="182"/>
                </a:lnTo>
                <a:lnTo>
                  <a:pt x="680" y="191"/>
                </a:lnTo>
                <a:cubicBezTo>
                  <a:pt x="680" y="217"/>
                  <a:pt x="670" y="241"/>
                  <a:pt x="652" y="259"/>
                </a:cubicBezTo>
                <a:lnTo>
                  <a:pt x="650" y="261"/>
                </a:lnTo>
                <a:cubicBezTo>
                  <a:pt x="618" y="294"/>
                  <a:pt x="567" y="299"/>
                  <a:pt x="529" y="273"/>
                </a:cubicBezTo>
                <a:lnTo>
                  <a:pt x="526" y="271"/>
                </a:lnTo>
                <a:cubicBezTo>
                  <a:pt x="494" y="250"/>
                  <a:pt x="478" y="211"/>
                  <a:pt x="485" y="173"/>
                </a:cubicBezTo>
                <a:lnTo>
                  <a:pt x="486" y="168"/>
                </a:lnTo>
                <a:lnTo>
                  <a:pt x="484" y="186"/>
                </a:lnTo>
                <a:lnTo>
                  <a:pt x="484" y="182"/>
                </a:lnTo>
                <a:lnTo>
                  <a:pt x="672" y="213"/>
                </a:lnTo>
                <a:lnTo>
                  <a:pt x="669" y="222"/>
                </a:lnTo>
                <a:lnTo>
                  <a:pt x="673" y="199"/>
                </a:lnTo>
                <a:lnTo>
                  <a:pt x="671" y="219"/>
                </a:lnTo>
                <a:lnTo>
                  <a:pt x="670" y="225"/>
                </a:lnTo>
                <a:cubicBezTo>
                  <a:pt x="667" y="245"/>
                  <a:pt x="657" y="263"/>
                  <a:pt x="643" y="277"/>
                </a:cubicBezTo>
                <a:lnTo>
                  <a:pt x="642" y="278"/>
                </a:lnTo>
                <a:cubicBezTo>
                  <a:pt x="615" y="306"/>
                  <a:pt x="574" y="314"/>
                  <a:pt x="538" y="299"/>
                </a:cubicBezTo>
                <a:cubicBezTo>
                  <a:pt x="502" y="284"/>
                  <a:pt x="478" y="249"/>
                  <a:pt x="478" y="210"/>
                </a:cubicBezTo>
                <a:lnTo>
                  <a:pt x="478" y="205"/>
                </a:lnTo>
                <a:lnTo>
                  <a:pt x="478" y="195"/>
                </a:lnTo>
                <a:lnTo>
                  <a:pt x="478" y="185"/>
                </a:lnTo>
                <a:lnTo>
                  <a:pt x="478" y="182"/>
                </a:lnTo>
                <a:lnTo>
                  <a:pt x="670" y="182"/>
                </a:lnTo>
                <a:lnTo>
                  <a:pt x="670" y="188"/>
                </a:lnTo>
                <a:lnTo>
                  <a:pt x="670" y="208"/>
                </a:lnTo>
                <a:lnTo>
                  <a:pt x="669" y="212"/>
                </a:lnTo>
                <a:lnTo>
                  <a:pt x="669" y="220"/>
                </a:lnTo>
                <a:lnTo>
                  <a:pt x="477" y="220"/>
                </a:lnTo>
                <a:lnTo>
                  <a:pt x="477" y="218"/>
                </a:lnTo>
                <a:lnTo>
                  <a:pt x="478" y="221"/>
                </a:lnTo>
                <a:lnTo>
                  <a:pt x="477" y="212"/>
                </a:lnTo>
                <a:lnTo>
                  <a:pt x="668" y="212"/>
                </a:lnTo>
                <a:lnTo>
                  <a:pt x="667" y="210"/>
                </a:lnTo>
                <a:lnTo>
                  <a:pt x="667" y="222"/>
                </a:lnTo>
                <a:cubicBezTo>
                  <a:pt x="667" y="228"/>
                  <a:pt x="667" y="233"/>
                  <a:pt x="666" y="238"/>
                </a:cubicBezTo>
                <a:lnTo>
                  <a:pt x="665" y="244"/>
                </a:lnTo>
                <a:lnTo>
                  <a:pt x="666" y="228"/>
                </a:lnTo>
                <a:lnTo>
                  <a:pt x="666" y="229"/>
                </a:lnTo>
                <a:lnTo>
                  <a:pt x="474" y="229"/>
                </a:lnTo>
                <a:lnTo>
                  <a:pt x="474" y="225"/>
                </a:lnTo>
                <a:lnTo>
                  <a:pt x="475" y="227"/>
                </a:lnTo>
                <a:lnTo>
                  <a:pt x="473" y="207"/>
                </a:lnTo>
                <a:lnTo>
                  <a:pt x="473" y="201"/>
                </a:lnTo>
                <a:lnTo>
                  <a:pt x="569" y="297"/>
                </a:lnTo>
                <a:lnTo>
                  <a:pt x="568" y="297"/>
                </a:lnTo>
                <a:lnTo>
                  <a:pt x="658" y="237"/>
                </a:lnTo>
                <a:lnTo>
                  <a:pt x="652" y="249"/>
                </a:lnTo>
                <a:lnTo>
                  <a:pt x="650" y="253"/>
                </a:lnTo>
                <a:cubicBezTo>
                  <a:pt x="630" y="293"/>
                  <a:pt x="586" y="314"/>
                  <a:pt x="542" y="304"/>
                </a:cubicBezTo>
                <a:cubicBezTo>
                  <a:pt x="499" y="294"/>
                  <a:pt x="468" y="255"/>
                  <a:pt x="468" y="210"/>
                </a:cubicBezTo>
                <a:lnTo>
                  <a:pt x="468" y="204"/>
                </a:lnTo>
                <a:lnTo>
                  <a:pt x="473" y="235"/>
                </a:lnTo>
                <a:lnTo>
                  <a:pt x="472" y="232"/>
                </a:lnTo>
                <a:lnTo>
                  <a:pt x="659" y="201"/>
                </a:lnTo>
                <a:lnTo>
                  <a:pt x="659" y="206"/>
                </a:lnTo>
                <a:lnTo>
                  <a:pt x="659" y="215"/>
                </a:lnTo>
                <a:lnTo>
                  <a:pt x="659" y="224"/>
                </a:lnTo>
                <a:lnTo>
                  <a:pt x="658" y="206"/>
                </a:lnTo>
                <a:lnTo>
                  <a:pt x="659" y="211"/>
                </a:lnTo>
                <a:lnTo>
                  <a:pt x="468" y="229"/>
                </a:lnTo>
                <a:lnTo>
                  <a:pt x="468" y="225"/>
                </a:lnTo>
                <a:lnTo>
                  <a:pt x="468" y="220"/>
                </a:lnTo>
                <a:lnTo>
                  <a:pt x="660" y="232"/>
                </a:lnTo>
                <a:lnTo>
                  <a:pt x="659" y="228"/>
                </a:lnTo>
                <a:lnTo>
                  <a:pt x="659" y="239"/>
                </a:lnTo>
                <a:cubicBezTo>
                  <a:pt x="659" y="245"/>
                  <a:pt x="659" y="250"/>
                  <a:pt x="658" y="255"/>
                </a:cubicBezTo>
                <a:lnTo>
                  <a:pt x="657" y="261"/>
                </a:lnTo>
                <a:lnTo>
                  <a:pt x="658" y="245"/>
                </a:lnTo>
                <a:lnTo>
                  <a:pt x="658" y="248"/>
                </a:lnTo>
                <a:lnTo>
                  <a:pt x="466" y="248"/>
                </a:lnTo>
                <a:lnTo>
                  <a:pt x="466" y="244"/>
                </a:lnTo>
                <a:lnTo>
                  <a:pt x="468" y="263"/>
                </a:lnTo>
                <a:lnTo>
                  <a:pt x="467" y="258"/>
                </a:lnTo>
                <a:cubicBezTo>
                  <a:pt x="462" y="230"/>
                  <a:pt x="469" y="201"/>
                  <a:pt x="487" y="179"/>
                </a:cubicBezTo>
                <a:cubicBezTo>
                  <a:pt x="505" y="156"/>
                  <a:pt x="533" y="143"/>
                  <a:pt x="561" y="143"/>
                </a:cubicBezTo>
                <a:lnTo>
                  <a:pt x="563" y="143"/>
                </a:lnTo>
                <a:cubicBezTo>
                  <a:pt x="593" y="143"/>
                  <a:pt x="620" y="157"/>
                  <a:pt x="638" y="179"/>
                </a:cubicBezTo>
                <a:cubicBezTo>
                  <a:pt x="657" y="202"/>
                  <a:pt x="663" y="232"/>
                  <a:pt x="657" y="260"/>
                </a:cubicBezTo>
                <a:lnTo>
                  <a:pt x="655" y="269"/>
                </a:lnTo>
                <a:lnTo>
                  <a:pt x="657" y="254"/>
                </a:lnTo>
                <a:lnTo>
                  <a:pt x="656" y="264"/>
                </a:lnTo>
                <a:lnTo>
                  <a:pt x="656" y="272"/>
                </a:lnTo>
                <a:cubicBezTo>
                  <a:pt x="656" y="279"/>
                  <a:pt x="656" y="285"/>
                  <a:pt x="655" y="291"/>
                </a:cubicBezTo>
                <a:lnTo>
                  <a:pt x="654" y="296"/>
                </a:lnTo>
                <a:cubicBezTo>
                  <a:pt x="644" y="345"/>
                  <a:pt x="599" y="378"/>
                  <a:pt x="550" y="373"/>
                </a:cubicBezTo>
                <a:cubicBezTo>
                  <a:pt x="501" y="368"/>
                  <a:pt x="463" y="327"/>
                  <a:pt x="463" y="277"/>
                </a:cubicBezTo>
                <a:lnTo>
                  <a:pt x="463" y="274"/>
                </a:lnTo>
                <a:lnTo>
                  <a:pt x="464" y="257"/>
                </a:lnTo>
                <a:lnTo>
                  <a:pt x="465" y="248"/>
                </a:lnTo>
                <a:lnTo>
                  <a:pt x="655" y="277"/>
                </a:lnTo>
                <a:lnTo>
                  <a:pt x="654" y="282"/>
                </a:lnTo>
                <a:lnTo>
                  <a:pt x="655" y="263"/>
                </a:lnTo>
                <a:lnTo>
                  <a:pt x="655" y="267"/>
                </a:lnTo>
                <a:lnTo>
                  <a:pt x="559" y="171"/>
                </a:lnTo>
                <a:lnTo>
                  <a:pt x="560" y="171"/>
                </a:lnTo>
                <a:cubicBezTo>
                  <a:pt x="591" y="171"/>
                  <a:pt x="619" y="186"/>
                  <a:pt x="637" y="210"/>
                </a:cubicBezTo>
                <a:cubicBezTo>
                  <a:pt x="656" y="235"/>
                  <a:pt x="661" y="266"/>
                  <a:pt x="652" y="295"/>
                </a:cubicBezTo>
                <a:lnTo>
                  <a:pt x="649" y="305"/>
                </a:lnTo>
                <a:lnTo>
                  <a:pt x="653" y="277"/>
                </a:lnTo>
                <a:lnTo>
                  <a:pt x="653" y="277"/>
                </a:lnTo>
                <a:lnTo>
                  <a:pt x="654" y="285"/>
                </a:lnTo>
                <a:lnTo>
                  <a:pt x="462" y="296"/>
                </a:lnTo>
                <a:lnTo>
                  <a:pt x="462" y="293"/>
                </a:lnTo>
                <a:lnTo>
                  <a:pt x="462" y="287"/>
                </a:lnTo>
                <a:lnTo>
                  <a:pt x="462" y="280"/>
                </a:lnTo>
                <a:lnTo>
                  <a:pt x="462" y="277"/>
                </a:lnTo>
                <a:lnTo>
                  <a:pt x="650" y="308"/>
                </a:lnTo>
                <a:lnTo>
                  <a:pt x="649" y="311"/>
                </a:lnTo>
                <a:lnTo>
                  <a:pt x="652" y="296"/>
                </a:lnTo>
                <a:lnTo>
                  <a:pt x="651" y="302"/>
                </a:lnTo>
                <a:lnTo>
                  <a:pt x="556" y="190"/>
                </a:lnTo>
                <a:lnTo>
                  <a:pt x="557" y="190"/>
                </a:lnTo>
                <a:cubicBezTo>
                  <a:pt x="607" y="190"/>
                  <a:pt x="648" y="228"/>
                  <a:pt x="653" y="277"/>
                </a:cubicBezTo>
                <a:lnTo>
                  <a:pt x="654" y="287"/>
                </a:lnTo>
                <a:cubicBezTo>
                  <a:pt x="657" y="314"/>
                  <a:pt x="648" y="341"/>
                  <a:pt x="630" y="361"/>
                </a:cubicBezTo>
                <a:cubicBezTo>
                  <a:pt x="611" y="381"/>
                  <a:pt x="586" y="392"/>
                  <a:pt x="558" y="392"/>
                </a:cubicBezTo>
                <a:lnTo>
                  <a:pt x="556" y="392"/>
                </a:lnTo>
                <a:lnTo>
                  <a:pt x="652" y="288"/>
                </a:lnTo>
                <a:lnTo>
                  <a:pt x="653" y="307"/>
                </a:lnTo>
                <a:lnTo>
                  <a:pt x="653" y="315"/>
                </a:lnTo>
                <a:lnTo>
                  <a:pt x="461" y="315"/>
                </a:lnTo>
                <a:lnTo>
                  <a:pt x="461" y="312"/>
                </a:lnTo>
                <a:cubicBezTo>
                  <a:pt x="461" y="307"/>
                  <a:pt x="462" y="302"/>
                  <a:pt x="463" y="297"/>
                </a:cubicBezTo>
                <a:lnTo>
                  <a:pt x="464" y="291"/>
                </a:lnTo>
                <a:lnTo>
                  <a:pt x="462" y="306"/>
                </a:lnTo>
                <a:lnTo>
                  <a:pt x="462" y="299"/>
                </a:lnTo>
                <a:lnTo>
                  <a:pt x="462" y="296"/>
                </a:lnTo>
                <a:cubicBezTo>
                  <a:pt x="462" y="249"/>
                  <a:pt x="497" y="209"/>
                  <a:pt x="543" y="202"/>
                </a:cubicBezTo>
                <a:cubicBezTo>
                  <a:pt x="590" y="194"/>
                  <a:pt x="635" y="221"/>
                  <a:pt x="650" y="266"/>
                </a:cubicBezTo>
                <a:lnTo>
                  <a:pt x="651" y="269"/>
                </a:lnTo>
                <a:cubicBezTo>
                  <a:pt x="654" y="279"/>
                  <a:pt x="655" y="289"/>
                  <a:pt x="655" y="299"/>
                </a:cubicBezTo>
                <a:lnTo>
                  <a:pt x="655" y="305"/>
                </a:lnTo>
                <a:cubicBezTo>
                  <a:pt x="655" y="358"/>
                  <a:pt x="612" y="401"/>
                  <a:pt x="559" y="401"/>
                </a:cubicBezTo>
                <a:lnTo>
                  <a:pt x="558" y="401"/>
                </a:lnTo>
                <a:cubicBezTo>
                  <a:pt x="530" y="401"/>
                  <a:pt x="503" y="389"/>
                  <a:pt x="485" y="368"/>
                </a:cubicBezTo>
                <a:cubicBezTo>
                  <a:pt x="467" y="346"/>
                  <a:pt x="459" y="318"/>
                  <a:pt x="464" y="290"/>
                </a:cubicBezTo>
                <a:lnTo>
                  <a:pt x="465" y="284"/>
                </a:lnTo>
                <a:cubicBezTo>
                  <a:pt x="466" y="279"/>
                  <a:pt x="467" y="274"/>
                  <a:pt x="468" y="269"/>
                </a:cubicBezTo>
                <a:lnTo>
                  <a:pt x="469" y="266"/>
                </a:lnTo>
                <a:cubicBezTo>
                  <a:pt x="485" y="220"/>
                  <a:pt x="533" y="192"/>
                  <a:pt x="581" y="203"/>
                </a:cubicBezTo>
                <a:cubicBezTo>
                  <a:pt x="629" y="213"/>
                  <a:pt x="661" y="258"/>
                  <a:pt x="656" y="307"/>
                </a:cubicBezTo>
                <a:lnTo>
                  <a:pt x="655" y="315"/>
                </a:lnTo>
                <a:lnTo>
                  <a:pt x="654" y="325"/>
                </a:lnTo>
                <a:cubicBezTo>
                  <a:pt x="649" y="373"/>
                  <a:pt x="610" y="410"/>
                  <a:pt x="562" y="411"/>
                </a:cubicBezTo>
                <a:cubicBezTo>
                  <a:pt x="514" y="413"/>
                  <a:pt x="472" y="379"/>
                  <a:pt x="464" y="331"/>
                </a:cubicBezTo>
                <a:lnTo>
                  <a:pt x="464" y="333"/>
                </a:lnTo>
                <a:lnTo>
                  <a:pt x="463" y="329"/>
                </a:lnTo>
                <a:lnTo>
                  <a:pt x="652" y="305"/>
                </a:lnTo>
                <a:lnTo>
                  <a:pt x="652" y="308"/>
                </a:lnTo>
                <a:cubicBezTo>
                  <a:pt x="652" y="313"/>
                  <a:pt x="652" y="318"/>
                  <a:pt x="652" y="322"/>
                </a:cubicBezTo>
                <a:lnTo>
                  <a:pt x="651" y="324"/>
                </a:lnTo>
                <a:lnTo>
                  <a:pt x="650" y="326"/>
                </a:lnTo>
                <a:lnTo>
                  <a:pt x="650" y="334"/>
                </a:lnTo>
                <a:lnTo>
                  <a:pt x="458" y="334"/>
                </a:lnTo>
                <a:lnTo>
                  <a:pt x="458" y="331"/>
                </a:lnTo>
                <a:cubicBezTo>
                  <a:pt x="458" y="326"/>
                  <a:pt x="459" y="321"/>
                  <a:pt x="460" y="316"/>
                </a:cubicBezTo>
                <a:lnTo>
                  <a:pt x="461" y="310"/>
                </a:lnTo>
                <a:lnTo>
                  <a:pt x="459" y="325"/>
                </a:lnTo>
                <a:lnTo>
                  <a:pt x="459" y="318"/>
                </a:lnTo>
                <a:lnTo>
                  <a:pt x="459" y="315"/>
                </a:lnTo>
                <a:lnTo>
                  <a:pt x="649" y="339"/>
                </a:lnTo>
                <a:lnTo>
                  <a:pt x="648" y="341"/>
                </a:lnTo>
                <a:lnTo>
                  <a:pt x="646" y="352"/>
                </a:lnTo>
                <a:cubicBezTo>
                  <a:pt x="638" y="397"/>
                  <a:pt x="598" y="430"/>
                  <a:pt x="551" y="430"/>
                </a:cubicBezTo>
                <a:lnTo>
                  <a:pt x="546" y="430"/>
                </a:lnTo>
                <a:lnTo>
                  <a:pt x="642" y="345"/>
                </a:lnTo>
                <a:lnTo>
                  <a:pt x="641" y="354"/>
                </a:lnTo>
                <a:cubicBezTo>
                  <a:pt x="639" y="368"/>
                  <a:pt x="635" y="381"/>
                  <a:pt x="628" y="393"/>
                </a:cubicBezTo>
                <a:lnTo>
                  <a:pt x="622" y="403"/>
                </a:lnTo>
                <a:cubicBezTo>
                  <a:pt x="604" y="432"/>
                  <a:pt x="573" y="449"/>
                  <a:pt x="539" y="449"/>
                </a:cubicBezTo>
                <a:lnTo>
                  <a:pt x="537" y="449"/>
                </a:lnTo>
                <a:cubicBezTo>
                  <a:pt x="496" y="449"/>
                  <a:pt x="459" y="423"/>
                  <a:pt x="446" y="384"/>
                </a:cubicBezTo>
                <a:lnTo>
                  <a:pt x="444" y="378"/>
                </a:lnTo>
                <a:lnTo>
                  <a:pt x="450" y="390"/>
                </a:lnTo>
                <a:lnTo>
                  <a:pt x="448" y="386"/>
                </a:lnTo>
                <a:lnTo>
                  <a:pt x="627" y="367"/>
                </a:lnTo>
                <a:lnTo>
                  <a:pt x="628" y="361"/>
                </a:lnTo>
                <a:lnTo>
                  <a:pt x="626" y="370"/>
                </a:lnTo>
                <a:lnTo>
                  <a:pt x="625" y="376"/>
                </a:lnTo>
                <a:lnTo>
                  <a:pt x="626" y="360"/>
                </a:lnTo>
                <a:lnTo>
                  <a:pt x="626" y="362"/>
                </a:lnTo>
                <a:cubicBezTo>
                  <a:pt x="626" y="412"/>
                  <a:pt x="589" y="453"/>
                  <a:pt x="540" y="458"/>
                </a:cubicBezTo>
                <a:cubicBezTo>
                  <a:pt x="491" y="463"/>
                  <a:pt x="446" y="430"/>
                  <a:pt x="436" y="381"/>
                </a:cubicBezTo>
                <a:lnTo>
                  <a:pt x="435" y="376"/>
                </a:lnTo>
                <a:cubicBezTo>
                  <a:pt x="434" y="370"/>
                  <a:pt x="433" y="364"/>
                  <a:pt x="433" y="357"/>
                </a:cubicBezTo>
                <a:lnTo>
                  <a:pt x="433" y="348"/>
                </a:lnTo>
                <a:lnTo>
                  <a:pt x="433" y="339"/>
                </a:lnTo>
                <a:lnTo>
                  <a:pt x="433" y="334"/>
                </a:lnTo>
                <a:lnTo>
                  <a:pt x="615" y="377"/>
                </a:lnTo>
                <a:lnTo>
                  <a:pt x="614" y="379"/>
                </a:lnTo>
                <a:lnTo>
                  <a:pt x="624" y="336"/>
                </a:lnTo>
                <a:lnTo>
                  <a:pt x="624" y="342"/>
                </a:lnTo>
                <a:lnTo>
                  <a:pt x="624" y="349"/>
                </a:lnTo>
                <a:cubicBezTo>
                  <a:pt x="624" y="357"/>
                  <a:pt x="624" y="365"/>
                  <a:pt x="622" y="373"/>
                </a:cubicBezTo>
                <a:lnTo>
                  <a:pt x="621" y="377"/>
                </a:lnTo>
                <a:cubicBezTo>
                  <a:pt x="609" y="424"/>
                  <a:pt x="564" y="455"/>
                  <a:pt x="516" y="449"/>
                </a:cubicBezTo>
                <a:cubicBezTo>
                  <a:pt x="468" y="443"/>
                  <a:pt x="431" y="402"/>
                  <a:pt x="431" y="353"/>
                </a:cubicBezTo>
                <a:lnTo>
                  <a:pt x="431" y="350"/>
                </a:lnTo>
                <a:lnTo>
                  <a:pt x="432" y="364"/>
                </a:lnTo>
                <a:lnTo>
                  <a:pt x="431" y="357"/>
                </a:lnTo>
                <a:cubicBezTo>
                  <a:pt x="431" y="353"/>
                  <a:pt x="430" y="348"/>
                  <a:pt x="430" y="343"/>
                </a:cubicBezTo>
                <a:lnTo>
                  <a:pt x="430" y="332"/>
                </a:lnTo>
                <a:lnTo>
                  <a:pt x="430" y="324"/>
                </a:lnTo>
                <a:lnTo>
                  <a:pt x="622" y="324"/>
                </a:lnTo>
                <a:lnTo>
                  <a:pt x="622" y="327"/>
                </a:lnTo>
                <a:lnTo>
                  <a:pt x="622" y="334"/>
                </a:lnTo>
                <a:lnTo>
                  <a:pt x="622" y="335"/>
                </a:lnTo>
                <a:lnTo>
                  <a:pt x="623" y="355"/>
                </a:lnTo>
                <a:lnTo>
                  <a:pt x="623" y="366"/>
                </a:lnTo>
                <a:lnTo>
                  <a:pt x="623" y="372"/>
                </a:lnTo>
                <a:lnTo>
                  <a:pt x="431" y="372"/>
                </a:lnTo>
                <a:lnTo>
                  <a:pt x="432" y="358"/>
                </a:lnTo>
                <a:lnTo>
                  <a:pt x="432" y="359"/>
                </a:lnTo>
                <a:lnTo>
                  <a:pt x="432" y="349"/>
                </a:lnTo>
                <a:lnTo>
                  <a:pt x="432" y="343"/>
                </a:lnTo>
                <a:lnTo>
                  <a:pt x="624" y="357"/>
                </a:lnTo>
                <a:lnTo>
                  <a:pt x="623" y="358"/>
                </a:lnTo>
                <a:lnTo>
                  <a:pt x="622" y="362"/>
                </a:lnTo>
                <a:lnTo>
                  <a:pt x="622" y="372"/>
                </a:lnTo>
                <a:lnTo>
                  <a:pt x="526" y="276"/>
                </a:lnTo>
                <a:lnTo>
                  <a:pt x="529" y="276"/>
                </a:lnTo>
                <a:cubicBezTo>
                  <a:pt x="558" y="276"/>
                  <a:pt x="585" y="289"/>
                  <a:pt x="604" y="312"/>
                </a:cubicBezTo>
                <a:cubicBezTo>
                  <a:pt x="622" y="334"/>
                  <a:pt x="629" y="363"/>
                  <a:pt x="624" y="391"/>
                </a:cubicBezTo>
                <a:lnTo>
                  <a:pt x="623" y="396"/>
                </a:lnTo>
                <a:cubicBezTo>
                  <a:pt x="621" y="405"/>
                  <a:pt x="618" y="413"/>
                  <a:pt x="614" y="420"/>
                </a:cubicBezTo>
                <a:lnTo>
                  <a:pt x="612" y="424"/>
                </a:lnTo>
                <a:cubicBezTo>
                  <a:pt x="591" y="467"/>
                  <a:pt x="541" y="488"/>
                  <a:pt x="495" y="472"/>
                </a:cubicBezTo>
                <a:cubicBezTo>
                  <a:pt x="450" y="457"/>
                  <a:pt x="423" y="410"/>
                  <a:pt x="432" y="363"/>
                </a:cubicBezTo>
                <a:lnTo>
                  <a:pt x="433" y="358"/>
                </a:lnTo>
                <a:lnTo>
                  <a:pt x="431" y="376"/>
                </a:lnTo>
                <a:lnTo>
                  <a:pt x="431" y="372"/>
                </a:lnTo>
                <a:lnTo>
                  <a:pt x="623" y="372"/>
                </a:lnTo>
                <a:lnTo>
                  <a:pt x="623" y="375"/>
                </a:lnTo>
                <a:lnTo>
                  <a:pt x="623" y="382"/>
                </a:lnTo>
                <a:lnTo>
                  <a:pt x="623" y="388"/>
                </a:lnTo>
                <a:lnTo>
                  <a:pt x="623" y="391"/>
                </a:lnTo>
                <a:lnTo>
                  <a:pt x="431" y="391"/>
                </a:lnTo>
                <a:lnTo>
                  <a:pt x="431" y="388"/>
                </a:lnTo>
                <a:lnTo>
                  <a:pt x="431" y="382"/>
                </a:lnTo>
                <a:lnTo>
                  <a:pt x="431" y="375"/>
                </a:lnTo>
                <a:lnTo>
                  <a:pt x="431" y="372"/>
                </a:lnTo>
                <a:lnTo>
                  <a:pt x="623" y="372"/>
                </a:lnTo>
                <a:lnTo>
                  <a:pt x="623" y="375"/>
                </a:lnTo>
                <a:lnTo>
                  <a:pt x="623" y="382"/>
                </a:lnTo>
                <a:lnTo>
                  <a:pt x="623" y="388"/>
                </a:lnTo>
                <a:lnTo>
                  <a:pt x="623" y="391"/>
                </a:lnTo>
                <a:lnTo>
                  <a:pt x="431" y="391"/>
                </a:lnTo>
                <a:lnTo>
                  <a:pt x="431" y="388"/>
                </a:lnTo>
                <a:cubicBezTo>
                  <a:pt x="431" y="384"/>
                  <a:pt x="432" y="379"/>
                  <a:pt x="432" y="375"/>
                </a:cubicBezTo>
                <a:lnTo>
                  <a:pt x="433" y="368"/>
                </a:lnTo>
                <a:lnTo>
                  <a:pt x="432" y="381"/>
                </a:lnTo>
                <a:lnTo>
                  <a:pt x="432" y="374"/>
                </a:lnTo>
                <a:lnTo>
                  <a:pt x="432" y="372"/>
                </a:lnTo>
                <a:lnTo>
                  <a:pt x="624" y="372"/>
                </a:lnTo>
                <a:lnTo>
                  <a:pt x="624" y="377"/>
                </a:lnTo>
                <a:lnTo>
                  <a:pt x="624" y="386"/>
                </a:lnTo>
                <a:lnTo>
                  <a:pt x="624" y="395"/>
                </a:lnTo>
                <a:cubicBezTo>
                  <a:pt x="624" y="402"/>
                  <a:pt x="624" y="408"/>
                  <a:pt x="623" y="414"/>
                </a:cubicBezTo>
                <a:lnTo>
                  <a:pt x="622" y="419"/>
                </a:lnTo>
                <a:cubicBezTo>
                  <a:pt x="612" y="468"/>
                  <a:pt x="567" y="501"/>
                  <a:pt x="518" y="496"/>
                </a:cubicBezTo>
                <a:cubicBezTo>
                  <a:pt x="469" y="491"/>
                  <a:pt x="431" y="450"/>
                  <a:pt x="431" y="400"/>
                </a:cubicBezTo>
                <a:lnTo>
                  <a:pt x="431" y="398"/>
                </a:lnTo>
                <a:lnTo>
                  <a:pt x="431" y="392"/>
                </a:lnTo>
                <a:lnTo>
                  <a:pt x="431" y="385"/>
                </a:lnTo>
                <a:lnTo>
                  <a:pt x="431" y="381"/>
                </a:lnTo>
                <a:cubicBezTo>
                  <a:pt x="431" y="333"/>
                  <a:pt x="468" y="292"/>
                  <a:pt x="516" y="286"/>
                </a:cubicBezTo>
                <a:cubicBezTo>
                  <a:pt x="564" y="280"/>
                  <a:pt x="609" y="311"/>
                  <a:pt x="621" y="358"/>
                </a:cubicBezTo>
                <a:lnTo>
                  <a:pt x="622" y="362"/>
                </a:lnTo>
                <a:cubicBezTo>
                  <a:pt x="624" y="370"/>
                  <a:pt x="624" y="378"/>
                  <a:pt x="624" y="385"/>
                </a:cubicBezTo>
                <a:lnTo>
                  <a:pt x="624" y="391"/>
                </a:lnTo>
                <a:cubicBezTo>
                  <a:pt x="624" y="444"/>
                  <a:pt x="581" y="487"/>
                  <a:pt x="528" y="487"/>
                </a:cubicBezTo>
                <a:lnTo>
                  <a:pt x="525" y="487"/>
                </a:lnTo>
                <a:lnTo>
                  <a:pt x="525" y="295"/>
                </a:lnTo>
                <a:lnTo>
                  <a:pt x="527" y="295"/>
                </a:lnTo>
                <a:cubicBezTo>
                  <a:pt x="580" y="295"/>
                  <a:pt x="623" y="338"/>
                  <a:pt x="623" y="391"/>
                </a:cubicBezTo>
                <a:lnTo>
                  <a:pt x="623" y="412"/>
                </a:lnTo>
                <a:lnTo>
                  <a:pt x="622" y="421"/>
                </a:lnTo>
                <a:lnTo>
                  <a:pt x="526" y="314"/>
                </a:lnTo>
                <a:lnTo>
                  <a:pt x="528" y="314"/>
                </a:lnTo>
                <a:lnTo>
                  <a:pt x="436" y="437"/>
                </a:lnTo>
                <a:lnTo>
                  <a:pt x="434" y="430"/>
                </a:lnTo>
                <a:lnTo>
                  <a:pt x="447" y="457"/>
                </a:lnTo>
                <a:lnTo>
                  <a:pt x="445" y="454"/>
                </a:lnTo>
                <a:lnTo>
                  <a:pt x="620" y="400"/>
                </a:lnTo>
                <a:lnTo>
                  <a:pt x="620" y="405"/>
                </a:lnTo>
                <a:lnTo>
                  <a:pt x="620" y="414"/>
                </a:lnTo>
                <a:lnTo>
                  <a:pt x="620" y="429"/>
                </a:lnTo>
                <a:cubicBezTo>
                  <a:pt x="620" y="482"/>
                  <a:pt x="577" y="525"/>
                  <a:pt x="524" y="525"/>
                </a:cubicBezTo>
                <a:lnTo>
                  <a:pt x="523" y="525"/>
                </a:lnTo>
                <a:lnTo>
                  <a:pt x="522" y="525"/>
                </a:lnTo>
                <a:lnTo>
                  <a:pt x="612" y="465"/>
                </a:lnTo>
                <a:lnTo>
                  <a:pt x="614" y="458"/>
                </a:lnTo>
                <a:lnTo>
                  <a:pt x="613" y="462"/>
                </a:lnTo>
                <a:lnTo>
                  <a:pt x="519" y="342"/>
                </a:lnTo>
                <a:lnTo>
                  <a:pt x="521" y="342"/>
                </a:lnTo>
                <a:lnTo>
                  <a:pt x="428" y="459"/>
                </a:lnTo>
                <a:lnTo>
                  <a:pt x="426" y="450"/>
                </a:lnTo>
                <a:cubicBezTo>
                  <a:pt x="424" y="443"/>
                  <a:pt x="423" y="436"/>
                  <a:pt x="423" y="429"/>
                </a:cubicBezTo>
                <a:lnTo>
                  <a:pt x="423" y="417"/>
                </a:lnTo>
                <a:lnTo>
                  <a:pt x="425" y="433"/>
                </a:lnTo>
                <a:lnTo>
                  <a:pt x="424" y="427"/>
                </a:lnTo>
                <a:cubicBezTo>
                  <a:pt x="423" y="422"/>
                  <a:pt x="422" y="417"/>
                  <a:pt x="422" y="411"/>
                </a:cubicBezTo>
                <a:lnTo>
                  <a:pt x="422" y="410"/>
                </a:lnTo>
                <a:lnTo>
                  <a:pt x="614" y="410"/>
                </a:lnTo>
                <a:lnTo>
                  <a:pt x="614" y="403"/>
                </a:lnTo>
                <a:lnTo>
                  <a:pt x="615" y="416"/>
                </a:lnTo>
                <a:lnTo>
                  <a:pt x="616" y="432"/>
                </a:lnTo>
                <a:cubicBezTo>
                  <a:pt x="617" y="449"/>
                  <a:pt x="614" y="466"/>
                  <a:pt x="606" y="481"/>
                </a:cubicBezTo>
                <a:lnTo>
                  <a:pt x="601" y="491"/>
                </a:lnTo>
                <a:lnTo>
                  <a:pt x="611" y="440"/>
                </a:lnTo>
                <a:lnTo>
                  <a:pt x="612" y="459"/>
                </a:lnTo>
                <a:lnTo>
                  <a:pt x="612" y="467"/>
                </a:lnTo>
                <a:lnTo>
                  <a:pt x="422" y="449"/>
                </a:lnTo>
                <a:lnTo>
                  <a:pt x="423" y="444"/>
                </a:lnTo>
                <a:lnTo>
                  <a:pt x="421" y="462"/>
                </a:lnTo>
                <a:lnTo>
                  <a:pt x="421" y="457"/>
                </a:lnTo>
                <a:lnTo>
                  <a:pt x="613" y="457"/>
                </a:lnTo>
                <a:lnTo>
                  <a:pt x="613" y="461"/>
                </a:lnTo>
                <a:lnTo>
                  <a:pt x="613" y="467"/>
                </a:lnTo>
                <a:cubicBezTo>
                  <a:pt x="613" y="520"/>
                  <a:pt x="570" y="563"/>
                  <a:pt x="517" y="563"/>
                </a:cubicBezTo>
                <a:lnTo>
                  <a:pt x="516" y="563"/>
                </a:lnTo>
                <a:cubicBezTo>
                  <a:pt x="489" y="563"/>
                  <a:pt x="464" y="552"/>
                  <a:pt x="446" y="532"/>
                </a:cubicBezTo>
                <a:cubicBezTo>
                  <a:pt x="427" y="512"/>
                  <a:pt x="418" y="486"/>
                  <a:pt x="421" y="459"/>
                </a:cubicBezTo>
                <a:lnTo>
                  <a:pt x="421" y="456"/>
                </a:lnTo>
                <a:lnTo>
                  <a:pt x="421" y="448"/>
                </a:lnTo>
                <a:lnTo>
                  <a:pt x="611" y="472"/>
                </a:lnTo>
                <a:lnTo>
                  <a:pt x="608" y="482"/>
                </a:lnTo>
                <a:lnTo>
                  <a:pt x="605" y="493"/>
                </a:lnTo>
                <a:lnTo>
                  <a:pt x="608" y="467"/>
                </a:lnTo>
                <a:lnTo>
                  <a:pt x="608" y="476"/>
                </a:lnTo>
                <a:lnTo>
                  <a:pt x="608" y="499"/>
                </a:lnTo>
                <a:lnTo>
                  <a:pt x="607" y="507"/>
                </a:lnTo>
                <a:cubicBezTo>
                  <a:pt x="601" y="552"/>
                  <a:pt x="566" y="587"/>
                  <a:pt x="521" y="591"/>
                </a:cubicBezTo>
                <a:cubicBezTo>
                  <a:pt x="476" y="595"/>
                  <a:pt x="435" y="568"/>
                  <a:pt x="420" y="526"/>
                </a:cubicBezTo>
                <a:lnTo>
                  <a:pt x="419" y="523"/>
                </a:lnTo>
                <a:cubicBezTo>
                  <a:pt x="418" y="518"/>
                  <a:pt x="417" y="513"/>
                  <a:pt x="416" y="508"/>
                </a:cubicBezTo>
                <a:lnTo>
                  <a:pt x="414" y="500"/>
                </a:lnTo>
                <a:lnTo>
                  <a:pt x="413" y="493"/>
                </a:lnTo>
                <a:lnTo>
                  <a:pt x="417" y="510"/>
                </a:lnTo>
                <a:lnTo>
                  <a:pt x="416" y="507"/>
                </a:lnTo>
                <a:lnTo>
                  <a:pt x="603" y="476"/>
                </a:lnTo>
                <a:lnTo>
                  <a:pt x="603" y="479"/>
                </a:lnTo>
                <a:lnTo>
                  <a:pt x="603" y="466"/>
                </a:lnTo>
                <a:lnTo>
                  <a:pt x="604" y="473"/>
                </a:lnTo>
                <a:cubicBezTo>
                  <a:pt x="604" y="477"/>
                  <a:pt x="604" y="482"/>
                  <a:pt x="604" y="486"/>
                </a:cubicBezTo>
                <a:lnTo>
                  <a:pt x="604" y="492"/>
                </a:lnTo>
                <a:lnTo>
                  <a:pt x="604" y="495"/>
                </a:lnTo>
                <a:cubicBezTo>
                  <a:pt x="604" y="546"/>
                  <a:pt x="565" y="588"/>
                  <a:pt x="514" y="591"/>
                </a:cubicBezTo>
                <a:cubicBezTo>
                  <a:pt x="464" y="594"/>
                  <a:pt x="419" y="558"/>
                  <a:pt x="413" y="507"/>
                </a:cubicBezTo>
                <a:lnTo>
                  <a:pt x="413" y="505"/>
                </a:lnTo>
                <a:lnTo>
                  <a:pt x="411" y="494"/>
                </a:lnTo>
                <a:lnTo>
                  <a:pt x="505" y="572"/>
                </a:lnTo>
                <a:lnTo>
                  <a:pt x="503" y="572"/>
                </a:lnTo>
                <a:lnTo>
                  <a:pt x="599" y="486"/>
                </a:lnTo>
                <a:lnTo>
                  <a:pt x="597" y="504"/>
                </a:lnTo>
                <a:lnTo>
                  <a:pt x="594" y="521"/>
                </a:lnTo>
                <a:lnTo>
                  <a:pt x="592" y="529"/>
                </a:lnTo>
                <a:cubicBezTo>
                  <a:pt x="580" y="576"/>
                  <a:pt x="535" y="607"/>
                  <a:pt x="487" y="601"/>
                </a:cubicBezTo>
                <a:cubicBezTo>
                  <a:pt x="439" y="595"/>
                  <a:pt x="402" y="554"/>
                  <a:pt x="402" y="505"/>
                </a:cubicBezTo>
                <a:lnTo>
                  <a:pt x="402" y="500"/>
                </a:lnTo>
                <a:lnTo>
                  <a:pt x="402" y="495"/>
                </a:lnTo>
                <a:lnTo>
                  <a:pt x="593" y="514"/>
                </a:lnTo>
                <a:lnTo>
                  <a:pt x="592" y="519"/>
                </a:lnTo>
                <a:lnTo>
                  <a:pt x="591" y="524"/>
                </a:lnTo>
                <a:cubicBezTo>
                  <a:pt x="581" y="573"/>
                  <a:pt x="536" y="606"/>
                  <a:pt x="487" y="601"/>
                </a:cubicBezTo>
                <a:cubicBezTo>
                  <a:pt x="438" y="596"/>
                  <a:pt x="400" y="555"/>
                  <a:pt x="400" y="505"/>
                </a:cubicBezTo>
                <a:lnTo>
                  <a:pt x="400" y="501"/>
                </a:lnTo>
                <a:lnTo>
                  <a:pt x="401" y="515"/>
                </a:lnTo>
                <a:lnTo>
                  <a:pt x="400" y="508"/>
                </a:lnTo>
                <a:cubicBezTo>
                  <a:pt x="400" y="504"/>
                  <a:pt x="399" y="499"/>
                  <a:pt x="399" y="494"/>
                </a:cubicBezTo>
                <a:lnTo>
                  <a:pt x="399" y="487"/>
                </a:lnTo>
                <a:lnTo>
                  <a:pt x="428" y="555"/>
                </a:lnTo>
                <a:lnTo>
                  <a:pt x="427" y="554"/>
                </a:lnTo>
                <a:lnTo>
                  <a:pt x="590" y="500"/>
                </a:lnTo>
                <a:lnTo>
                  <a:pt x="589" y="507"/>
                </a:lnTo>
                <a:lnTo>
                  <a:pt x="589" y="493"/>
                </a:lnTo>
                <a:lnTo>
                  <a:pt x="589" y="504"/>
                </a:lnTo>
                <a:lnTo>
                  <a:pt x="589" y="528"/>
                </a:lnTo>
                <a:lnTo>
                  <a:pt x="588" y="536"/>
                </a:lnTo>
                <a:cubicBezTo>
                  <a:pt x="585" y="558"/>
                  <a:pt x="575" y="577"/>
                  <a:pt x="560" y="592"/>
                </a:cubicBezTo>
                <a:lnTo>
                  <a:pt x="559" y="593"/>
                </a:lnTo>
                <a:cubicBezTo>
                  <a:pt x="532" y="621"/>
                  <a:pt x="491" y="629"/>
                  <a:pt x="455" y="614"/>
                </a:cubicBezTo>
                <a:cubicBezTo>
                  <a:pt x="419" y="599"/>
                  <a:pt x="395" y="564"/>
                  <a:pt x="395" y="525"/>
                </a:cubicBezTo>
                <a:lnTo>
                  <a:pt x="395" y="522"/>
                </a:lnTo>
                <a:lnTo>
                  <a:pt x="398" y="546"/>
                </a:lnTo>
                <a:lnTo>
                  <a:pt x="396" y="538"/>
                </a:lnTo>
                <a:lnTo>
                  <a:pt x="489" y="610"/>
                </a:lnTo>
                <a:lnTo>
                  <a:pt x="487" y="610"/>
                </a:lnTo>
                <a:cubicBezTo>
                  <a:pt x="434" y="610"/>
                  <a:pt x="391" y="567"/>
                  <a:pt x="391" y="514"/>
                </a:cubicBezTo>
                <a:lnTo>
                  <a:pt x="391" y="508"/>
                </a:lnTo>
                <a:lnTo>
                  <a:pt x="391" y="505"/>
                </a:lnTo>
                <a:lnTo>
                  <a:pt x="583" y="505"/>
                </a:lnTo>
                <a:lnTo>
                  <a:pt x="583" y="524"/>
                </a:lnTo>
                <a:lnTo>
                  <a:pt x="582" y="534"/>
                </a:lnTo>
                <a:cubicBezTo>
                  <a:pt x="577" y="585"/>
                  <a:pt x="533" y="623"/>
                  <a:pt x="482" y="620"/>
                </a:cubicBezTo>
                <a:cubicBezTo>
                  <a:pt x="431" y="618"/>
                  <a:pt x="390" y="576"/>
                  <a:pt x="390" y="524"/>
                </a:cubicBezTo>
                <a:lnTo>
                  <a:pt x="390" y="519"/>
                </a:lnTo>
                <a:lnTo>
                  <a:pt x="390" y="514"/>
                </a:lnTo>
                <a:lnTo>
                  <a:pt x="582" y="514"/>
                </a:lnTo>
                <a:lnTo>
                  <a:pt x="582" y="517"/>
                </a:lnTo>
                <a:lnTo>
                  <a:pt x="582" y="524"/>
                </a:lnTo>
                <a:lnTo>
                  <a:pt x="582" y="547"/>
                </a:lnTo>
                <a:lnTo>
                  <a:pt x="581" y="555"/>
                </a:lnTo>
                <a:lnTo>
                  <a:pt x="391" y="525"/>
                </a:lnTo>
                <a:lnTo>
                  <a:pt x="392" y="520"/>
                </a:lnTo>
                <a:lnTo>
                  <a:pt x="393" y="515"/>
                </a:lnTo>
                <a:cubicBezTo>
                  <a:pt x="403" y="466"/>
                  <a:pt x="448" y="433"/>
                  <a:pt x="497" y="438"/>
                </a:cubicBezTo>
                <a:cubicBezTo>
                  <a:pt x="546" y="443"/>
                  <a:pt x="583" y="484"/>
                  <a:pt x="583" y="533"/>
                </a:cubicBezTo>
                <a:lnTo>
                  <a:pt x="583" y="538"/>
                </a:lnTo>
                <a:lnTo>
                  <a:pt x="583" y="543"/>
                </a:lnTo>
                <a:cubicBezTo>
                  <a:pt x="583" y="595"/>
                  <a:pt x="543" y="637"/>
                  <a:pt x="492" y="639"/>
                </a:cubicBezTo>
                <a:cubicBezTo>
                  <a:pt x="441" y="642"/>
                  <a:pt x="397" y="604"/>
                  <a:pt x="392" y="553"/>
                </a:cubicBezTo>
                <a:lnTo>
                  <a:pt x="390" y="533"/>
                </a:lnTo>
                <a:lnTo>
                  <a:pt x="390" y="524"/>
                </a:lnTo>
                <a:cubicBezTo>
                  <a:pt x="390" y="477"/>
                  <a:pt x="425" y="437"/>
                  <a:pt x="471" y="430"/>
                </a:cubicBezTo>
                <a:cubicBezTo>
                  <a:pt x="518" y="422"/>
                  <a:pt x="563" y="449"/>
                  <a:pt x="578" y="494"/>
                </a:cubicBezTo>
                <a:lnTo>
                  <a:pt x="579" y="497"/>
                </a:lnTo>
                <a:cubicBezTo>
                  <a:pt x="580" y="502"/>
                  <a:pt x="581" y="507"/>
                  <a:pt x="582" y="512"/>
                </a:cubicBezTo>
                <a:lnTo>
                  <a:pt x="583" y="518"/>
                </a:lnTo>
                <a:cubicBezTo>
                  <a:pt x="585" y="529"/>
                  <a:pt x="585" y="541"/>
                  <a:pt x="583" y="552"/>
                </a:cubicBezTo>
                <a:lnTo>
                  <a:pt x="581" y="562"/>
                </a:lnTo>
                <a:lnTo>
                  <a:pt x="486" y="447"/>
                </a:lnTo>
                <a:lnTo>
                  <a:pt x="487" y="447"/>
                </a:lnTo>
                <a:cubicBezTo>
                  <a:pt x="540" y="447"/>
                  <a:pt x="583" y="490"/>
                  <a:pt x="583" y="543"/>
                </a:cubicBezTo>
                <a:lnTo>
                  <a:pt x="583" y="552"/>
                </a:lnTo>
                <a:lnTo>
                  <a:pt x="583" y="573"/>
                </a:lnTo>
                <a:lnTo>
                  <a:pt x="582" y="571"/>
                </a:lnTo>
                <a:lnTo>
                  <a:pt x="582" y="579"/>
                </a:lnTo>
                <a:lnTo>
                  <a:pt x="582" y="581"/>
                </a:lnTo>
                <a:lnTo>
                  <a:pt x="390" y="581"/>
                </a:lnTo>
                <a:lnTo>
                  <a:pt x="391" y="565"/>
                </a:lnTo>
                <a:lnTo>
                  <a:pt x="391" y="561"/>
                </a:lnTo>
                <a:lnTo>
                  <a:pt x="391" y="549"/>
                </a:lnTo>
                <a:lnTo>
                  <a:pt x="391" y="543"/>
                </a:lnTo>
                <a:lnTo>
                  <a:pt x="583" y="543"/>
                </a:lnTo>
                <a:lnTo>
                  <a:pt x="583" y="546"/>
                </a:lnTo>
                <a:lnTo>
                  <a:pt x="583" y="566"/>
                </a:lnTo>
                <a:lnTo>
                  <a:pt x="582" y="566"/>
                </a:lnTo>
                <a:lnTo>
                  <a:pt x="582" y="571"/>
                </a:lnTo>
                <a:lnTo>
                  <a:pt x="390" y="571"/>
                </a:lnTo>
                <a:lnTo>
                  <a:pt x="390" y="569"/>
                </a:lnTo>
                <a:cubicBezTo>
                  <a:pt x="390" y="564"/>
                  <a:pt x="391" y="559"/>
                  <a:pt x="392" y="554"/>
                </a:cubicBezTo>
                <a:lnTo>
                  <a:pt x="393" y="548"/>
                </a:lnTo>
                <a:lnTo>
                  <a:pt x="391" y="563"/>
                </a:lnTo>
                <a:lnTo>
                  <a:pt x="391" y="556"/>
                </a:lnTo>
                <a:lnTo>
                  <a:pt x="391" y="552"/>
                </a:lnTo>
                <a:lnTo>
                  <a:pt x="582" y="571"/>
                </a:lnTo>
                <a:lnTo>
                  <a:pt x="581" y="576"/>
                </a:lnTo>
                <a:lnTo>
                  <a:pt x="580" y="581"/>
                </a:lnTo>
                <a:cubicBezTo>
                  <a:pt x="569" y="633"/>
                  <a:pt x="520" y="666"/>
                  <a:pt x="468" y="657"/>
                </a:cubicBezTo>
                <a:cubicBezTo>
                  <a:pt x="417" y="647"/>
                  <a:pt x="382" y="598"/>
                  <a:pt x="391" y="547"/>
                </a:cubicBezTo>
                <a:lnTo>
                  <a:pt x="393" y="533"/>
                </a:lnTo>
                <a:lnTo>
                  <a:pt x="394" y="529"/>
                </a:lnTo>
                <a:cubicBezTo>
                  <a:pt x="406" y="483"/>
                  <a:pt x="449" y="453"/>
                  <a:pt x="496" y="457"/>
                </a:cubicBezTo>
                <a:cubicBezTo>
                  <a:pt x="543" y="461"/>
                  <a:pt x="580" y="499"/>
                  <a:pt x="583" y="546"/>
                </a:cubicBezTo>
                <a:lnTo>
                  <a:pt x="584" y="566"/>
                </a:lnTo>
                <a:lnTo>
                  <a:pt x="584" y="581"/>
                </a:lnTo>
                <a:cubicBezTo>
                  <a:pt x="584" y="634"/>
                  <a:pt x="541" y="677"/>
                  <a:pt x="488" y="677"/>
                </a:cubicBezTo>
                <a:lnTo>
                  <a:pt x="487" y="677"/>
                </a:lnTo>
                <a:cubicBezTo>
                  <a:pt x="434" y="677"/>
                  <a:pt x="391" y="634"/>
                  <a:pt x="391" y="581"/>
                </a:cubicBezTo>
                <a:lnTo>
                  <a:pt x="392" y="579"/>
                </a:lnTo>
                <a:lnTo>
                  <a:pt x="392" y="575"/>
                </a:lnTo>
                <a:lnTo>
                  <a:pt x="391" y="569"/>
                </a:lnTo>
                <a:cubicBezTo>
                  <a:pt x="390" y="564"/>
                  <a:pt x="389" y="559"/>
                  <a:pt x="389" y="553"/>
                </a:cubicBezTo>
                <a:lnTo>
                  <a:pt x="389" y="552"/>
                </a:lnTo>
                <a:lnTo>
                  <a:pt x="581" y="552"/>
                </a:lnTo>
                <a:lnTo>
                  <a:pt x="581" y="551"/>
                </a:lnTo>
                <a:lnTo>
                  <a:pt x="582" y="571"/>
                </a:lnTo>
                <a:lnTo>
                  <a:pt x="582" y="583"/>
                </a:lnTo>
                <a:lnTo>
                  <a:pt x="582" y="590"/>
                </a:lnTo>
                <a:lnTo>
                  <a:pt x="390" y="590"/>
                </a:lnTo>
                <a:lnTo>
                  <a:pt x="390" y="589"/>
                </a:lnTo>
                <a:lnTo>
                  <a:pt x="390" y="584"/>
                </a:lnTo>
                <a:lnTo>
                  <a:pt x="390" y="571"/>
                </a:lnTo>
                <a:lnTo>
                  <a:pt x="390" y="566"/>
                </a:lnTo>
                <a:lnTo>
                  <a:pt x="393" y="590"/>
                </a:lnTo>
                <a:lnTo>
                  <a:pt x="392" y="586"/>
                </a:lnTo>
                <a:lnTo>
                  <a:pt x="581" y="562"/>
                </a:lnTo>
                <a:lnTo>
                  <a:pt x="581" y="565"/>
                </a:lnTo>
                <a:lnTo>
                  <a:pt x="581" y="565"/>
                </a:lnTo>
                <a:lnTo>
                  <a:pt x="582" y="587"/>
                </a:lnTo>
                <a:lnTo>
                  <a:pt x="582" y="600"/>
                </a:lnTo>
                <a:cubicBezTo>
                  <a:pt x="582" y="645"/>
                  <a:pt x="552" y="684"/>
                  <a:pt x="509" y="694"/>
                </a:cubicBezTo>
                <a:cubicBezTo>
                  <a:pt x="465" y="704"/>
                  <a:pt x="421" y="683"/>
                  <a:pt x="401" y="643"/>
                </a:cubicBezTo>
                <a:lnTo>
                  <a:pt x="399" y="639"/>
                </a:lnTo>
                <a:cubicBezTo>
                  <a:pt x="394" y="631"/>
                  <a:pt x="391" y="622"/>
                  <a:pt x="390" y="612"/>
                </a:cubicBezTo>
                <a:lnTo>
                  <a:pt x="389" y="606"/>
                </a:lnTo>
                <a:cubicBezTo>
                  <a:pt x="381" y="558"/>
                  <a:pt x="410" y="511"/>
                  <a:pt x="458" y="498"/>
                </a:cubicBezTo>
                <a:cubicBezTo>
                  <a:pt x="505" y="485"/>
                  <a:pt x="554" y="509"/>
                  <a:pt x="573" y="555"/>
                </a:cubicBezTo>
                <a:lnTo>
                  <a:pt x="575" y="560"/>
                </a:lnTo>
                <a:cubicBezTo>
                  <a:pt x="577" y="565"/>
                  <a:pt x="578" y="571"/>
                  <a:pt x="580" y="577"/>
                </a:cubicBezTo>
                <a:lnTo>
                  <a:pt x="581" y="582"/>
                </a:lnTo>
                <a:lnTo>
                  <a:pt x="390" y="600"/>
                </a:lnTo>
                <a:lnTo>
                  <a:pt x="390" y="596"/>
                </a:lnTo>
                <a:lnTo>
                  <a:pt x="390" y="590"/>
                </a:lnTo>
                <a:cubicBezTo>
                  <a:pt x="390" y="537"/>
                  <a:pt x="433" y="494"/>
                  <a:pt x="486" y="494"/>
                </a:cubicBezTo>
                <a:lnTo>
                  <a:pt x="487" y="494"/>
                </a:lnTo>
                <a:cubicBezTo>
                  <a:pt x="538" y="494"/>
                  <a:pt x="580" y="534"/>
                  <a:pt x="583" y="584"/>
                </a:cubicBezTo>
                <a:lnTo>
                  <a:pt x="584" y="605"/>
                </a:lnTo>
                <a:lnTo>
                  <a:pt x="584" y="614"/>
                </a:lnTo>
                <a:lnTo>
                  <a:pt x="584" y="619"/>
                </a:lnTo>
                <a:cubicBezTo>
                  <a:pt x="584" y="664"/>
                  <a:pt x="554" y="703"/>
                  <a:pt x="511" y="713"/>
                </a:cubicBezTo>
                <a:cubicBezTo>
                  <a:pt x="467" y="723"/>
                  <a:pt x="423" y="702"/>
                  <a:pt x="403" y="662"/>
                </a:cubicBezTo>
                <a:lnTo>
                  <a:pt x="401" y="658"/>
                </a:lnTo>
                <a:cubicBezTo>
                  <a:pt x="399" y="654"/>
                  <a:pt x="397" y="650"/>
                  <a:pt x="395" y="646"/>
                </a:cubicBezTo>
                <a:lnTo>
                  <a:pt x="393" y="640"/>
                </a:lnTo>
                <a:lnTo>
                  <a:pt x="578" y="586"/>
                </a:lnTo>
                <a:lnTo>
                  <a:pt x="579" y="590"/>
                </a:lnTo>
                <a:cubicBezTo>
                  <a:pt x="581" y="598"/>
                  <a:pt x="581" y="606"/>
                  <a:pt x="581" y="613"/>
                </a:cubicBezTo>
                <a:lnTo>
                  <a:pt x="581" y="619"/>
                </a:lnTo>
                <a:cubicBezTo>
                  <a:pt x="581" y="671"/>
                  <a:pt x="541" y="713"/>
                  <a:pt x="490" y="715"/>
                </a:cubicBezTo>
                <a:cubicBezTo>
                  <a:pt x="439" y="718"/>
                  <a:pt x="395" y="680"/>
                  <a:pt x="390" y="629"/>
                </a:cubicBezTo>
                <a:lnTo>
                  <a:pt x="389" y="620"/>
                </a:lnTo>
                <a:lnTo>
                  <a:pt x="388" y="611"/>
                </a:lnTo>
                <a:lnTo>
                  <a:pt x="579" y="600"/>
                </a:lnTo>
                <a:lnTo>
                  <a:pt x="579" y="603"/>
                </a:lnTo>
                <a:lnTo>
                  <a:pt x="579" y="609"/>
                </a:lnTo>
                <a:cubicBezTo>
                  <a:pt x="579" y="662"/>
                  <a:pt x="536" y="705"/>
                  <a:pt x="483" y="705"/>
                </a:cubicBezTo>
                <a:lnTo>
                  <a:pt x="481" y="705"/>
                </a:lnTo>
                <a:cubicBezTo>
                  <a:pt x="435" y="705"/>
                  <a:pt x="394" y="672"/>
                  <a:pt x="387" y="625"/>
                </a:cubicBezTo>
                <a:lnTo>
                  <a:pt x="386" y="619"/>
                </a:lnTo>
                <a:lnTo>
                  <a:pt x="401" y="657"/>
                </a:lnTo>
                <a:lnTo>
                  <a:pt x="399" y="654"/>
                </a:lnTo>
                <a:lnTo>
                  <a:pt x="574" y="612"/>
                </a:lnTo>
                <a:lnTo>
                  <a:pt x="573" y="617"/>
                </a:lnTo>
                <a:lnTo>
                  <a:pt x="571" y="638"/>
                </a:lnTo>
                <a:lnTo>
                  <a:pt x="569" y="648"/>
                </a:lnTo>
                <a:lnTo>
                  <a:pt x="569" y="646"/>
                </a:lnTo>
                <a:lnTo>
                  <a:pt x="566" y="663"/>
                </a:lnTo>
                <a:lnTo>
                  <a:pt x="564" y="671"/>
                </a:lnTo>
                <a:cubicBezTo>
                  <a:pt x="553" y="712"/>
                  <a:pt x="517" y="742"/>
                  <a:pt x="474" y="743"/>
                </a:cubicBezTo>
                <a:cubicBezTo>
                  <a:pt x="432" y="745"/>
                  <a:pt x="393" y="718"/>
                  <a:pt x="379" y="678"/>
                </a:cubicBezTo>
                <a:lnTo>
                  <a:pt x="378" y="675"/>
                </a:lnTo>
                <a:cubicBezTo>
                  <a:pt x="375" y="665"/>
                  <a:pt x="373" y="655"/>
                  <a:pt x="373" y="644"/>
                </a:cubicBezTo>
                <a:lnTo>
                  <a:pt x="374" y="648"/>
                </a:lnTo>
                <a:lnTo>
                  <a:pt x="373" y="638"/>
                </a:lnTo>
                <a:lnTo>
                  <a:pt x="562" y="652"/>
                </a:lnTo>
                <a:lnTo>
                  <a:pt x="562" y="648"/>
                </a:lnTo>
                <a:lnTo>
                  <a:pt x="561" y="654"/>
                </a:lnTo>
                <a:lnTo>
                  <a:pt x="562" y="638"/>
                </a:lnTo>
                <a:lnTo>
                  <a:pt x="562" y="659"/>
                </a:lnTo>
                <a:lnTo>
                  <a:pt x="561" y="668"/>
                </a:lnTo>
                <a:cubicBezTo>
                  <a:pt x="555" y="717"/>
                  <a:pt x="514" y="753"/>
                  <a:pt x="465" y="753"/>
                </a:cubicBezTo>
                <a:lnTo>
                  <a:pt x="464" y="753"/>
                </a:lnTo>
                <a:lnTo>
                  <a:pt x="463" y="753"/>
                </a:lnTo>
                <a:cubicBezTo>
                  <a:pt x="414" y="753"/>
                  <a:pt x="372" y="715"/>
                  <a:pt x="368" y="665"/>
                </a:cubicBezTo>
                <a:lnTo>
                  <a:pt x="368" y="661"/>
                </a:lnTo>
                <a:lnTo>
                  <a:pt x="367" y="655"/>
                </a:lnTo>
                <a:cubicBezTo>
                  <a:pt x="366" y="650"/>
                  <a:pt x="365" y="645"/>
                  <a:pt x="365" y="639"/>
                </a:cubicBezTo>
                <a:lnTo>
                  <a:pt x="365" y="638"/>
                </a:lnTo>
                <a:lnTo>
                  <a:pt x="557" y="638"/>
                </a:lnTo>
                <a:lnTo>
                  <a:pt x="557" y="645"/>
                </a:lnTo>
                <a:lnTo>
                  <a:pt x="557" y="656"/>
                </a:lnTo>
                <a:lnTo>
                  <a:pt x="557" y="668"/>
                </a:lnTo>
                <a:lnTo>
                  <a:pt x="557" y="676"/>
                </a:lnTo>
                <a:lnTo>
                  <a:pt x="365" y="676"/>
                </a:lnTo>
                <a:lnTo>
                  <a:pt x="365" y="674"/>
                </a:lnTo>
                <a:lnTo>
                  <a:pt x="365" y="666"/>
                </a:lnTo>
                <a:lnTo>
                  <a:pt x="367" y="682"/>
                </a:lnTo>
                <a:lnTo>
                  <a:pt x="366" y="676"/>
                </a:lnTo>
                <a:cubicBezTo>
                  <a:pt x="365" y="671"/>
                  <a:pt x="364" y="666"/>
                  <a:pt x="364" y="660"/>
                </a:cubicBezTo>
                <a:lnTo>
                  <a:pt x="364" y="657"/>
                </a:lnTo>
                <a:lnTo>
                  <a:pt x="555" y="676"/>
                </a:lnTo>
                <a:lnTo>
                  <a:pt x="554" y="678"/>
                </a:lnTo>
                <a:lnTo>
                  <a:pt x="553" y="687"/>
                </a:lnTo>
                <a:cubicBezTo>
                  <a:pt x="547" y="738"/>
                  <a:pt x="503" y="775"/>
                  <a:pt x="452" y="772"/>
                </a:cubicBezTo>
                <a:cubicBezTo>
                  <a:pt x="401" y="770"/>
                  <a:pt x="361" y="727"/>
                  <a:pt x="361" y="676"/>
                </a:cubicBezTo>
                <a:lnTo>
                  <a:pt x="361" y="671"/>
                </a:lnTo>
                <a:cubicBezTo>
                  <a:pt x="361" y="665"/>
                  <a:pt x="362" y="659"/>
                  <a:pt x="363" y="653"/>
                </a:cubicBezTo>
                <a:lnTo>
                  <a:pt x="364" y="648"/>
                </a:lnTo>
                <a:lnTo>
                  <a:pt x="552" y="687"/>
                </a:lnTo>
                <a:lnTo>
                  <a:pt x="552" y="685"/>
                </a:lnTo>
                <a:lnTo>
                  <a:pt x="551" y="685"/>
                </a:lnTo>
                <a:lnTo>
                  <a:pt x="551" y="692"/>
                </a:lnTo>
                <a:lnTo>
                  <a:pt x="551" y="695"/>
                </a:lnTo>
                <a:cubicBezTo>
                  <a:pt x="551" y="744"/>
                  <a:pt x="515" y="785"/>
                  <a:pt x="467" y="791"/>
                </a:cubicBezTo>
                <a:cubicBezTo>
                  <a:pt x="419" y="797"/>
                  <a:pt x="374" y="766"/>
                  <a:pt x="362" y="719"/>
                </a:cubicBezTo>
                <a:lnTo>
                  <a:pt x="363" y="722"/>
                </a:lnTo>
                <a:lnTo>
                  <a:pt x="361" y="716"/>
                </a:lnTo>
                <a:lnTo>
                  <a:pt x="452" y="781"/>
                </a:lnTo>
                <a:lnTo>
                  <a:pt x="451" y="781"/>
                </a:lnTo>
                <a:lnTo>
                  <a:pt x="546" y="704"/>
                </a:lnTo>
                <a:lnTo>
                  <a:pt x="544" y="714"/>
                </a:lnTo>
                <a:lnTo>
                  <a:pt x="544" y="680"/>
                </a:lnTo>
                <a:lnTo>
                  <a:pt x="545" y="686"/>
                </a:lnTo>
                <a:cubicBezTo>
                  <a:pt x="546" y="691"/>
                  <a:pt x="546" y="696"/>
                  <a:pt x="546" y="701"/>
                </a:cubicBezTo>
                <a:lnTo>
                  <a:pt x="546" y="705"/>
                </a:lnTo>
                <a:lnTo>
                  <a:pt x="357" y="682"/>
                </a:lnTo>
                <a:lnTo>
                  <a:pt x="358" y="678"/>
                </a:lnTo>
                <a:lnTo>
                  <a:pt x="355" y="701"/>
                </a:lnTo>
                <a:lnTo>
                  <a:pt x="355" y="695"/>
                </a:lnTo>
                <a:lnTo>
                  <a:pt x="451" y="791"/>
                </a:lnTo>
                <a:lnTo>
                  <a:pt x="448" y="791"/>
                </a:lnTo>
                <a:lnTo>
                  <a:pt x="544" y="686"/>
                </a:lnTo>
                <a:lnTo>
                  <a:pt x="543" y="685"/>
                </a:lnTo>
                <a:lnTo>
                  <a:pt x="545" y="694"/>
                </a:lnTo>
                <a:cubicBezTo>
                  <a:pt x="557" y="745"/>
                  <a:pt x="525" y="796"/>
                  <a:pt x="474" y="808"/>
                </a:cubicBezTo>
                <a:cubicBezTo>
                  <a:pt x="422" y="820"/>
                  <a:pt x="371" y="789"/>
                  <a:pt x="358" y="738"/>
                </a:cubicBezTo>
                <a:lnTo>
                  <a:pt x="356" y="729"/>
                </a:lnTo>
                <a:lnTo>
                  <a:pt x="355" y="724"/>
                </a:lnTo>
                <a:cubicBezTo>
                  <a:pt x="346" y="677"/>
                  <a:pt x="373" y="630"/>
                  <a:pt x="418" y="615"/>
                </a:cubicBezTo>
                <a:cubicBezTo>
                  <a:pt x="464" y="599"/>
                  <a:pt x="514" y="620"/>
                  <a:pt x="535" y="663"/>
                </a:cubicBezTo>
                <a:lnTo>
                  <a:pt x="541" y="674"/>
                </a:lnTo>
                <a:lnTo>
                  <a:pt x="543" y="679"/>
                </a:lnTo>
                <a:cubicBezTo>
                  <a:pt x="554" y="708"/>
                  <a:pt x="551" y="742"/>
                  <a:pt x="533" y="768"/>
                </a:cubicBezTo>
                <a:cubicBezTo>
                  <a:pt x="515" y="795"/>
                  <a:pt x="485" y="810"/>
                  <a:pt x="453" y="810"/>
                </a:cubicBezTo>
                <a:lnTo>
                  <a:pt x="450" y="810"/>
                </a:lnTo>
                <a:lnTo>
                  <a:pt x="546" y="714"/>
                </a:lnTo>
                <a:lnTo>
                  <a:pt x="546" y="724"/>
                </a:lnTo>
                <a:lnTo>
                  <a:pt x="546" y="733"/>
                </a:lnTo>
                <a:lnTo>
                  <a:pt x="450" y="637"/>
                </a:lnTo>
                <a:lnTo>
                  <a:pt x="452" y="637"/>
                </a:lnTo>
                <a:lnTo>
                  <a:pt x="357" y="742"/>
                </a:lnTo>
                <a:lnTo>
                  <a:pt x="357" y="738"/>
                </a:lnTo>
                <a:lnTo>
                  <a:pt x="356" y="732"/>
                </a:lnTo>
                <a:cubicBezTo>
                  <a:pt x="355" y="727"/>
                  <a:pt x="354" y="722"/>
                  <a:pt x="354" y="716"/>
                </a:cubicBezTo>
                <a:lnTo>
                  <a:pt x="354" y="714"/>
                </a:lnTo>
                <a:lnTo>
                  <a:pt x="545" y="733"/>
                </a:lnTo>
                <a:lnTo>
                  <a:pt x="544" y="738"/>
                </a:lnTo>
                <a:lnTo>
                  <a:pt x="545" y="719"/>
                </a:lnTo>
                <a:lnTo>
                  <a:pt x="545" y="729"/>
                </a:lnTo>
                <a:lnTo>
                  <a:pt x="545" y="738"/>
                </a:lnTo>
                <a:lnTo>
                  <a:pt x="544" y="720"/>
                </a:lnTo>
                <a:lnTo>
                  <a:pt x="545" y="725"/>
                </a:lnTo>
                <a:lnTo>
                  <a:pt x="354" y="743"/>
                </a:lnTo>
                <a:lnTo>
                  <a:pt x="354" y="741"/>
                </a:lnTo>
                <a:lnTo>
                  <a:pt x="354" y="734"/>
                </a:lnTo>
                <a:lnTo>
                  <a:pt x="354" y="728"/>
                </a:lnTo>
                <a:lnTo>
                  <a:pt x="354" y="724"/>
                </a:lnTo>
                <a:lnTo>
                  <a:pt x="546" y="724"/>
                </a:lnTo>
                <a:lnTo>
                  <a:pt x="546" y="727"/>
                </a:lnTo>
                <a:lnTo>
                  <a:pt x="546" y="733"/>
                </a:lnTo>
                <a:lnTo>
                  <a:pt x="545" y="715"/>
                </a:lnTo>
                <a:lnTo>
                  <a:pt x="547" y="725"/>
                </a:lnTo>
                <a:cubicBezTo>
                  <a:pt x="552" y="753"/>
                  <a:pt x="545" y="782"/>
                  <a:pt x="527" y="804"/>
                </a:cubicBezTo>
                <a:cubicBezTo>
                  <a:pt x="508" y="827"/>
                  <a:pt x="481" y="839"/>
                  <a:pt x="452" y="839"/>
                </a:cubicBezTo>
                <a:lnTo>
                  <a:pt x="450" y="839"/>
                </a:lnTo>
                <a:cubicBezTo>
                  <a:pt x="397" y="839"/>
                  <a:pt x="354" y="796"/>
                  <a:pt x="354" y="743"/>
                </a:cubicBezTo>
                <a:lnTo>
                  <a:pt x="355" y="744"/>
                </a:lnTo>
                <a:lnTo>
                  <a:pt x="354" y="735"/>
                </a:lnTo>
                <a:cubicBezTo>
                  <a:pt x="351" y="708"/>
                  <a:pt x="360" y="681"/>
                  <a:pt x="378" y="660"/>
                </a:cubicBezTo>
                <a:cubicBezTo>
                  <a:pt x="396" y="640"/>
                  <a:pt x="422" y="628"/>
                  <a:pt x="449" y="628"/>
                </a:cubicBezTo>
                <a:lnTo>
                  <a:pt x="451" y="628"/>
                </a:lnTo>
                <a:cubicBezTo>
                  <a:pt x="478" y="628"/>
                  <a:pt x="504" y="640"/>
                  <a:pt x="522" y="659"/>
                </a:cubicBezTo>
                <a:cubicBezTo>
                  <a:pt x="540" y="679"/>
                  <a:pt x="549" y="705"/>
                  <a:pt x="547" y="731"/>
                </a:cubicBezTo>
                <a:lnTo>
                  <a:pt x="546" y="745"/>
                </a:lnTo>
                <a:lnTo>
                  <a:pt x="545" y="759"/>
                </a:lnTo>
                <a:lnTo>
                  <a:pt x="449" y="656"/>
                </a:lnTo>
                <a:lnTo>
                  <a:pt x="452" y="656"/>
                </a:lnTo>
                <a:cubicBezTo>
                  <a:pt x="505" y="656"/>
                  <a:pt x="548" y="699"/>
                  <a:pt x="548" y="752"/>
                </a:cubicBezTo>
                <a:lnTo>
                  <a:pt x="548" y="758"/>
                </a:lnTo>
                <a:cubicBezTo>
                  <a:pt x="548" y="766"/>
                  <a:pt x="548" y="774"/>
                  <a:pt x="546" y="782"/>
                </a:cubicBezTo>
                <a:lnTo>
                  <a:pt x="545" y="786"/>
                </a:lnTo>
                <a:cubicBezTo>
                  <a:pt x="533" y="833"/>
                  <a:pt x="488" y="864"/>
                  <a:pt x="440" y="858"/>
                </a:cubicBezTo>
                <a:cubicBezTo>
                  <a:pt x="392" y="852"/>
                  <a:pt x="355" y="811"/>
                  <a:pt x="355" y="762"/>
                </a:cubicBezTo>
                <a:lnTo>
                  <a:pt x="355" y="757"/>
                </a:lnTo>
                <a:lnTo>
                  <a:pt x="355" y="752"/>
                </a:lnTo>
                <a:lnTo>
                  <a:pt x="537" y="795"/>
                </a:lnTo>
                <a:lnTo>
                  <a:pt x="535" y="799"/>
                </a:lnTo>
                <a:lnTo>
                  <a:pt x="541" y="787"/>
                </a:lnTo>
                <a:lnTo>
                  <a:pt x="539" y="793"/>
                </a:lnTo>
                <a:lnTo>
                  <a:pt x="447" y="666"/>
                </a:lnTo>
                <a:lnTo>
                  <a:pt x="448" y="666"/>
                </a:lnTo>
                <a:lnTo>
                  <a:pt x="357" y="793"/>
                </a:lnTo>
                <a:lnTo>
                  <a:pt x="355" y="787"/>
                </a:lnTo>
                <a:lnTo>
                  <a:pt x="370" y="814"/>
                </a:lnTo>
                <a:lnTo>
                  <a:pt x="367" y="810"/>
                </a:lnTo>
                <a:lnTo>
                  <a:pt x="539" y="752"/>
                </a:lnTo>
                <a:lnTo>
                  <a:pt x="539" y="771"/>
                </a:lnTo>
                <a:lnTo>
                  <a:pt x="538" y="781"/>
                </a:lnTo>
                <a:cubicBezTo>
                  <a:pt x="533" y="829"/>
                  <a:pt x="494" y="866"/>
                  <a:pt x="446" y="867"/>
                </a:cubicBezTo>
                <a:cubicBezTo>
                  <a:pt x="398" y="869"/>
                  <a:pt x="356" y="835"/>
                  <a:pt x="348" y="787"/>
                </a:cubicBezTo>
                <a:lnTo>
                  <a:pt x="347" y="781"/>
                </a:lnTo>
                <a:cubicBezTo>
                  <a:pt x="346" y="776"/>
                  <a:pt x="345" y="771"/>
                  <a:pt x="345" y="765"/>
                </a:cubicBezTo>
                <a:lnTo>
                  <a:pt x="345" y="762"/>
                </a:lnTo>
                <a:lnTo>
                  <a:pt x="537" y="774"/>
                </a:lnTo>
                <a:lnTo>
                  <a:pt x="536" y="779"/>
                </a:lnTo>
                <a:lnTo>
                  <a:pt x="535" y="790"/>
                </a:lnTo>
                <a:lnTo>
                  <a:pt x="534" y="766"/>
                </a:lnTo>
                <a:lnTo>
                  <a:pt x="535" y="772"/>
                </a:lnTo>
                <a:lnTo>
                  <a:pt x="532" y="757"/>
                </a:lnTo>
                <a:lnTo>
                  <a:pt x="533" y="760"/>
                </a:lnTo>
                <a:lnTo>
                  <a:pt x="345" y="790"/>
                </a:lnTo>
                <a:lnTo>
                  <a:pt x="345" y="785"/>
                </a:lnTo>
                <a:lnTo>
                  <a:pt x="345" y="781"/>
                </a:lnTo>
                <a:cubicBezTo>
                  <a:pt x="345" y="731"/>
                  <a:pt x="385" y="688"/>
                  <a:pt x="436" y="686"/>
                </a:cubicBezTo>
                <a:cubicBezTo>
                  <a:pt x="487" y="683"/>
                  <a:pt x="531" y="720"/>
                  <a:pt x="537" y="771"/>
                </a:cubicBezTo>
                <a:lnTo>
                  <a:pt x="538" y="790"/>
                </a:lnTo>
                <a:lnTo>
                  <a:pt x="538" y="800"/>
                </a:lnTo>
                <a:lnTo>
                  <a:pt x="346" y="800"/>
                </a:lnTo>
                <a:lnTo>
                  <a:pt x="346" y="795"/>
                </a:lnTo>
                <a:lnTo>
                  <a:pt x="348" y="814"/>
                </a:lnTo>
                <a:lnTo>
                  <a:pt x="347" y="809"/>
                </a:lnTo>
                <a:lnTo>
                  <a:pt x="537" y="790"/>
                </a:lnTo>
                <a:lnTo>
                  <a:pt x="537" y="811"/>
                </a:lnTo>
                <a:lnTo>
                  <a:pt x="536" y="820"/>
                </a:lnTo>
                <a:lnTo>
                  <a:pt x="349" y="779"/>
                </a:lnTo>
                <a:lnTo>
                  <a:pt x="350" y="776"/>
                </a:lnTo>
                <a:lnTo>
                  <a:pt x="345" y="806"/>
                </a:lnTo>
                <a:lnTo>
                  <a:pt x="345" y="800"/>
                </a:lnTo>
                <a:lnTo>
                  <a:pt x="347" y="816"/>
                </a:lnTo>
                <a:lnTo>
                  <a:pt x="346" y="810"/>
                </a:lnTo>
                <a:lnTo>
                  <a:pt x="355" y="837"/>
                </a:lnTo>
                <a:lnTo>
                  <a:pt x="353" y="833"/>
                </a:lnTo>
                <a:lnTo>
                  <a:pt x="532" y="767"/>
                </a:lnTo>
                <a:lnTo>
                  <a:pt x="533" y="771"/>
                </a:lnTo>
                <a:cubicBezTo>
                  <a:pt x="535" y="779"/>
                  <a:pt x="535" y="787"/>
                  <a:pt x="535" y="794"/>
                </a:cubicBezTo>
                <a:lnTo>
                  <a:pt x="535" y="800"/>
                </a:lnTo>
                <a:cubicBezTo>
                  <a:pt x="535" y="806"/>
                  <a:pt x="535" y="811"/>
                  <a:pt x="534" y="816"/>
                </a:cubicBezTo>
                <a:lnTo>
                  <a:pt x="533" y="822"/>
                </a:lnTo>
                <a:cubicBezTo>
                  <a:pt x="532" y="827"/>
                  <a:pt x="531" y="832"/>
                  <a:pt x="530" y="837"/>
                </a:cubicBezTo>
                <a:lnTo>
                  <a:pt x="529" y="840"/>
                </a:lnTo>
                <a:cubicBezTo>
                  <a:pt x="514" y="884"/>
                  <a:pt x="469" y="912"/>
                  <a:pt x="422" y="904"/>
                </a:cubicBezTo>
                <a:cubicBezTo>
                  <a:pt x="376" y="897"/>
                  <a:pt x="341" y="857"/>
                  <a:pt x="341" y="809"/>
                </a:cubicBezTo>
                <a:lnTo>
                  <a:pt x="341" y="800"/>
                </a:lnTo>
                <a:lnTo>
                  <a:pt x="341" y="790"/>
                </a:lnTo>
                <a:lnTo>
                  <a:pt x="532" y="806"/>
                </a:lnTo>
                <a:lnTo>
                  <a:pt x="532" y="806"/>
                </a:lnTo>
                <a:lnTo>
                  <a:pt x="531" y="818"/>
                </a:lnTo>
                <a:lnTo>
                  <a:pt x="529" y="833"/>
                </a:lnTo>
                <a:lnTo>
                  <a:pt x="528" y="838"/>
                </a:lnTo>
                <a:cubicBezTo>
                  <a:pt x="520" y="879"/>
                  <a:pt x="487" y="909"/>
                  <a:pt x="446" y="915"/>
                </a:cubicBezTo>
                <a:cubicBezTo>
                  <a:pt x="406" y="920"/>
                  <a:pt x="366" y="899"/>
                  <a:pt x="348" y="862"/>
                </a:cubicBezTo>
                <a:lnTo>
                  <a:pt x="347" y="860"/>
                </a:lnTo>
                <a:cubicBezTo>
                  <a:pt x="340" y="847"/>
                  <a:pt x="336" y="832"/>
                  <a:pt x="336" y="817"/>
                </a:cubicBezTo>
                <a:lnTo>
                  <a:pt x="336" y="810"/>
                </a:lnTo>
                <a:lnTo>
                  <a:pt x="338" y="826"/>
                </a:lnTo>
                <a:lnTo>
                  <a:pt x="337" y="820"/>
                </a:lnTo>
                <a:cubicBezTo>
                  <a:pt x="336" y="815"/>
                  <a:pt x="335" y="810"/>
                  <a:pt x="335" y="804"/>
                </a:cubicBezTo>
                <a:lnTo>
                  <a:pt x="335" y="800"/>
                </a:lnTo>
                <a:lnTo>
                  <a:pt x="523" y="831"/>
                </a:lnTo>
                <a:lnTo>
                  <a:pt x="522" y="834"/>
                </a:lnTo>
                <a:lnTo>
                  <a:pt x="525" y="819"/>
                </a:lnTo>
                <a:lnTo>
                  <a:pt x="524" y="825"/>
                </a:lnTo>
                <a:cubicBezTo>
                  <a:pt x="516" y="872"/>
                  <a:pt x="476" y="905"/>
                  <a:pt x="429" y="905"/>
                </a:cubicBezTo>
                <a:lnTo>
                  <a:pt x="427" y="905"/>
                </a:lnTo>
                <a:lnTo>
                  <a:pt x="426" y="905"/>
                </a:lnTo>
                <a:lnTo>
                  <a:pt x="522" y="818"/>
                </a:lnTo>
                <a:lnTo>
                  <a:pt x="521" y="829"/>
                </a:lnTo>
                <a:cubicBezTo>
                  <a:pt x="521" y="834"/>
                  <a:pt x="520" y="839"/>
                  <a:pt x="519" y="844"/>
                </a:cubicBezTo>
                <a:lnTo>
                  <a:pt x="517" y="852"/>
                </a:lnTo>
                <a:cubicBezTo>
                  <a:pt x="506" y="893"/>
                  <a:pt x="470" y="923"/>
                  <a:pt x="427" y="924"/>
                </a:cubicBezTo>
                <a:cubicBezTo>
                  <a:pt x="385" y="926"/>
                  <a:pt x="346" y="899"/>
                  <a:pt x="332" y="859"/>
                </a:cubicBezTo>
                <a:lnTo>
                  <a:pt x="331" y="856"/>
                </a:lnTo>
                <a:cubicBezTo>
                  <a:pt x="330" y="851"/>
                  <a:pt x="329" y="846"/>
                  <a:pt x="328" y="841"/>
                </a:cubicBezTo>
                <a:lnTo>
                  <a:pt x="326" y="833"/>
                </a:lnTo>
                <a:lnTo>
                  <a:pt x="325" y="826"/>
                </a:lnTo>
                <a:lnTo>
                  <a:pt x="329" y="843"/>
                </a:lnTo>
                <a:lnTo>
                  <a:pt x="328" y="840"/>
                </a:lnTo>
                <a:lnTo>
                  <a:pt x="515" y="821"/>
                </a:lnTo>
                <a:lnTo>
                  <a:pt x="514" y="817"/>
                </a:lnTo>
                <a:lnTo>
                  <a:pt x="514" y="838"/>
                </a:lnTo>
                <a:lnTo>
                  <a:pt x="513" y="848"/>
                </a:lnTo>
                <a:cubicBezTo>
                  <a:pt x="508" y="897"/>
                  <a:pt x="467" y="934"/>
                  <a:pt x="417" y="934"/>
                </a:cubicBezTo>
                <a:lnTo>
                  <a:pt x="416" y="934"/>
                </a:lnTo>
                <a:cubicBezTo>
                  <a:pt x="375" y="934"/>
                  <a:pt x="338" y="908"/>
                  <a:pt x="325" y="869"/>
                </a:cubicBezTo>
                <a:lnTo>
                  <a:pt x="321" y="856"/>
                </a:lnTo>
                <a:lnTo>
                  <a:pt x="320" y="852"/>
                </a:lnTo>
                <a:lnTo>
                  <a:pt x="509" y="828"/>
                </a:lnTo>
                <a:lnTo>
                  <a:pt x="509" y="832"/>
                </a:lnTo>
                <a:lnTo>
                  <a:pt x="509" y="838"/>
                </a:lnTo>
                <a:lnTo>
                  <a:pt x="509" y="847"/>
                </a:lnTo>
                <a:cubicBezTo>
                  <a:pt x="509" y="900"/>
                  <a:pt x="466" y="943"/>
                  <a:pt x="413" y="943"/>
                </a:cubicBezTo>
                <a:lnTo>
                  <a:pt x="411" y="943"/>
                </a:lnTo>
                <a:lnTo>
                  <a:pt x="507" y="847"/>
                </a:lnTo>
                <a:lnTo>
                  <a:pt x="507" y="853"/>
                </a:lnTo>
                <a:lnTo>
                  <a:pt x="507" y="857"/>
                </a:lnTo>
                <a:cubicBezTo>
                  <a:pt x="507" y="906"/>
                  <a:pt x="471" y="947"/>
                  <a:pt x="423" y="953"/>
                </a:cubicBezTo>
                <a:cubicBezTo>
                  <a:pt x="375" y="959"/>
                  <a:pt x="330" y="928"/>
                  <a:pt x="318" y="881"/>
                </a:cubicBezTo>
                <a:lnTo>
                  <a:pt x="316" y="869"/>
                </a:lnTo>
                <a:lnTo>
                  <a:pt x="315" y="863"/>
                </a:lnTo>
                <a:cubicBezTo>
                  <a:pt x="314" y="858"/>
                  <a:pt x="313" y="853"/>
                  <a:pt x="313" y="847"/>
                </a:cubicBezTo>
                <a:lnTo>
                  <a:pt x="313" y="841"/>
                </a:lnTo>
                <a:lnTo>
                  <a:pt x="313" y="838"/>
                </a:lnTo>
                <a:lnTo>
                  <a:pt x="505" y="838"/>
                </a:lnTo>
                <a:lnTo>
                  <a:pt x="505" y="857"/>
                </a:lnTo>
                <a:lnTo>
                  <a:pt x="504" y="867"/>
                </a:lnTo>
                <a:lnTo>
                  <a:pt x="317" y="827"/>
                </a:lnTo>
                <a:lnTo>
                  <a:pt x="319" y="821"/>
                </a:lnTo>
                <a:lnTo>
                  <a:pt x="314" y="851"/>
                </a:lnTo>
                <a:lnTo>
                  <a:pt x="314" y="847"/>
                </a:lnTo>
                <a:cubicBezTo>
                  <a:pt x="314" y="794"/>
                  <a:pt x="357" y="751"/>
                  <a:pt x="410" y="751"/>
                </a:cubicBezTo>
                <a:lnTo>
                  <a:pt x="411" y="751"/>
                </a:lnTo>
                <a:cubicBezTo>
                  <a:pt x="464" y="751"/>
                  <a:pt x="507" y="794"/>
                  <a:pt x="507" y="847"/>
                </a:cubicBezTo>
                <a:lnTo>
                  <a:pt x="507" y="853"/>
                </a:lnTo>
                <a:lnTo>
                  <a:pt x="507" y="862"/>
                </a:lnTo>
                <a:lnTo>
                  <a:pt x="507" y="871"/>
                </a:lnTo>
                <a:lnTo>
                  <a:pt x="507" y="876"/>
                </a:lnTo>
                <a:cubicBezTo>
                  <a:pt x="507" y="921"/>
                  <a:pt x="477" y="960"/>
                  <a:pt x="434" y="970"/>
                </a:cubicBezTo>
                <a:cubicBezTo>
                  <a:pt x="390" y="980"/>
                  <a:pt x="346" y="959"/>
                  <a:pt x="326" y="919"/>
                </a:cubicBezTo>
                <a:lnTo>
                  <a:pt x="325" y="917"/>
                </a:lnTo>
                <a:cubicBezTo>
                  <a:pt x="318" y="904"/>
                  <a:pt x="314" y="889"/>
                  <a:pt x="314" y="874"/>
                </a:cubicBezTo>
                <a:lnTo>
                  <a:pt x="314" y="867"/>
                </a:lnTo>
                <a:lnTo>
                  <a:pt x="314" y="861"/>
                </a:lnTo>
                <a:lnTo>
                  <a:pt x="314" y="857"/>
                </a:lnTo>
                <a:lnTo>
                  <a:pt x="502" y="888"/>
                </a:lnTo>
                <a:lnTo>
                  <a:pt x="501" y="891"/>
                </a:lnTo>
                <a:lnTo>
                  <a:pt x="504" y="876"/>
                </a:lnTo>
                <a:lnTo>
                  <a:pt x="503" y="882"/>
                </a:lnTo>
                <a:lnTo>
                  <a:pt x="501" y="896"/>
                </a:lnTo>
                <a:lnTo>
                  <a:pt x="500" y="900"/>
                </a:lnTo>
                <a:cubicBezTo>
                  <a:pt x="489" y="942"/>
                  <a:pt x="451" y="972"/>
                  <a:pt x="406" y="972"/>
                </a:cubicBezTo>
                <a:cubicBezTo>
                  <a:pt x="362" y="972"/>
                  <a:pt x="324" y="942"/>
                  <a:pt x="313" y="900"/>
                </a:cubicBezTo>
                <a:lnTo>
                  <a:pt x="311" y="888"/>
                </a:lnTo>
                <a:lnTo>
                  <a:pt x="310" y="882"/>
                </a:lnTo>
                <a:lnTo>
                  <a:pt x="404" y="962"/>
                </a:lnTo>
                <a:lnTo>
                  <a:pt x="403" y="962"/>
                </a:lnTo>
                <a:lnTo>
                  <a:pt x="499" y="866"/>
                </a:lnTo>
                <a:lnTo>
                  <a:pt x="499" y="868"/>
                </a:lnTo>
                <a:lnTo>
                  <a:pt x="500" y="887"/>
                </a:lnTo>
                <a:lnTo>
                  <a:pt x="500" y="895"/>
                </a:lnTo>
                <a:lnTo>
                  <a:pt x="308" y="895"/>
                </a:lnTo>
                <a:lnTo>
                  <a:pt x="308" y="892"/>
                </a:lnTo>
                <a:lnTo>
                  <a:pt x="310" y="908"/>
                </a:lnTo>
                <a:lnTo>
                  <a:pt x="309" y="902"/>
                </a:lnTo>
                <a:cubicBezTo>
                  <a:pt x="308" y="897"/>
                  <a:pt x="307" y="892"/>
                  <a:pt x="307" y="886"/>
                </a:cubicBezTo>
                <a:lnTo>
                  <a:pt x="307" y="879"/>
                </a:lnTo>
                <a:lnTo>
                  <a:pt x="312" y="910"/>
                </a:lnTo>
                <a:lnTo>
                  <a:pt x="311" y="907"/>
                </a:lnTo>
                <a:lnTo>
                  <a:pt x="498" y="876"/>
                </a:lnTo>
                <a:lnTo>
                  <a:pt x="498" y="879"/>
                </a:lnTo>
                <a:lnTo>
                  <a:pt x="498" y="885"/>
                </a:lnTo>
                <a:cubicBezTo>
                  <a:pt x="498" y="938"/>
                  <a:pt x="455" y="981"/>
                  <a:pt x="402" y="981"/>
                </a:cubicBezTo>
                <a:lnTo>
                  <a:pt x="399" y="981"/>
                </a:lnTo>
                <a:lnTo>
                  <a:pt x="399" y="789"/>
                </a:lnTo>
                <a:lnTo>
                  <a:pt x="401" y="789"/>
                </a:lnTo>
                <a:lnTo>
                  <a:pt x="401" y="981"/>
                </a:lnTo>
                <a:lnTo>
                  <a:pt x="400" y="981"/>
                </a:lnTo>
                <a:lnTo>
                  <a:pt x="496" y="876"/>
                </a:lnTo>
                <a:lnTo>
                  <a:pt x="497" y="895"/>
                </a:lnTo>
                <a:lnTo>
                  <a:pt x="497" y="904"/>
                </a:lnTo>
                <a:cubicBezTo>
                  <a:pt x="497" y="957"/>
                  <a:pt x="454" y="1000"/>
                  <a:pt x="401" y="1000"/>
                </a:cubicBezTo>
                <a:lnTo>
                  <a:pt x="398" y="1000"/>
                </a:lnTo>
                <a:lnTo>
                  <a:pt x="493" y="886"/>
                </a:lnTo>
                <a:lnTo>
                  <a:pt x="495" y="896"/>
                </a:lnTo>
                <a:cubicBezTo>
                  <a:pt x="496" y="902"/>
                  <a:pt x="496" y="908"/>
                  <a:pt x="496" y="914"/>
                </a:cubicBezTo>
                <a:lnTo>
                  <a:pt x="496" y="935"/>
                </a:lnTo>
                <a:lnTo>
                  <a:pt x="495" y="944"/>
                </a:lnTo>
                <a:lnTo>
                  <a:pt x="320" y="880"/>
                </a:lnTo>
                <a:lnTo>
                  <a:pt x="322" y="877"/>
                </a:lnTo>
                <a:lnTo>
                  <a:pt x="306" y="917"/>
                </a:lnTo>
                <a:lnTo>
                  <a:pt x="307" y="910"/>
                </a:lnTo>
                <a:lnTo>
                  <a:pt x="307" y="934"/>
                </a:lnTo>
                <a:lnTo>
                  <a:pt x="306" y="925"/>
                </a:lnTo>
                <a:lnTo>
                  <a:pt x="401" y="1010"/>
                </a:lnTo>
                <a:lnTo>
                  <a:pt x="398" y="1010"/>
                </a:lnTo>
                <a:lnTo>
                  <a:pt x="494" y="924"/>
                </a:lnTo>
                <a:lnTo>
                  <a:pt x="493" y="935"/>
                </a:lnTo>
                <a:lnTo>
                  <a:pt x="492" y="944"/>
                </a:lnTo>
                <a:cubicBezTo>
                  <a:pt x="486" y="993"/>
                  <a:pt x="445" y="1029"/>
                  <a:pt x="396" y="1029"/>
                </a:cubicBezTo>
                <a:lnTo>
                  <a:pt x="394" y="1029"/>
                </a:lnTo>
                <a:lnTo>
                  <a:pt x="393" y="1029"/>
                </a:lnTo>
                <a:lnTo>
                  <a:pt x="489" y="944"/>
                </a:lnTo>
                <a:lnTo>
                  <a:pt x="488" y="942"/>
                </a:lnTo>
                <a:lnTo>
                  <a:pt x="488" y="948"/>
                </a:lnTo>
                <a:cubicBezTo>
                  <a:pt x="488" y="956"/>
                  <a:pt x="488" y="964"/>
                  <a:pt x="486" y="972"/>
                </a:cubicBezTo>
                <a:lnTo>
                  <a:pt x="485" y="976"/>
                </a:lnTo>
                <a:cubicBezTo>
                  <a:pt x="474" y="1019"/>
                  <a:pt x="434" y="1050"/>
                  <a:pt x="389" y="1048"/>
                </a:cubicBezTo>
                <a:cubicBezTo>
                  <a:pt x="344" y="1047"/>
                  <a:pt x="306" y="1015"/>
                  <a:pt x="297" y="971"/>
                </a:cubicBezTo>
                <a:lnTo>
                  <a:pt x="296" y="966"/>
                </a:lnTo>
                <a:lnTo>
                  <a:pt x="301" y="983"/>
                </a:lnTo>
                <a:lnTo>
                  <a:pt x="299" y="978"/>
                </a:lnTo>
                <a:lnTo>
                  <a:pt x="482" y="919"/>
                </a:lnTo>
                <a:lnTo>
                  <a:pt x="483" y="923"/>
                </a:lnTo>
                <a:cubicBezTo>
                  <a:pt x="485" y="931"/>
                  <a:pt x="485" y="939"/>
                  <a:pt x="485" y="946"/>
                </a:cubicBezTo>
                <a:lnTo>
                  <a:pt x="485" y="952"/>
                </a:lnTo>
                <a:lnTo>
                  <a:pt x="484" y="937"/>
                </a:lnTo>
                <a:lnTo>
                  <a:pt x="485" y="943"/>
                </a:lnTo>
                <a:lnTo>
                  <a:pt x="482" y="928"/>
                </a:lnTo>
                <a:lnTo>
                  <a:pt x="483" y="931"/>
                </a:lnTo>
                <a:lnTo>
                  <a:pt x="295" y="961"/>
                </a:lnTo>
                <a:lnTo>
                  <a:pt x="295" y="957"/>
                </a:lnTo>
                <a:lnTo>
                  <a:pt x="295" y="950"/>
                </a:lnTo>
                <a:lnTo>
                  <a:pt x="295" y="944"/>
                </a:lnTo>
                <a:lnTo>
                  <a:pt x="295" y="942"/>
                </a:lnTo>
                <a:lnTo>
                  <a:pt x="486" y="958"/>
                </a:lnTo>
                <a:lnTo>
                  <a:pt x="486" y="956"/>
                </a:lnTo>
                <a:lnTo>
                  <a:pt x="485" y="968"/>
                </a:lnTo>
                <a:lnTo>
                  <a:pt x="484" y="972"/>
                </a:lnTo>
                <a:lnTo>
                  <a:pt x="484" y="980"/>
                </a:lnTo>
                <a:cubicBezTo>
                  <a:pt x="484" y="1033"/>
                  <a:pt x="441" y="1076"/>
                  <a:pt x="388" y="1076"/>
                </a:cubicBezTo>
                <a:lnTo>
                  <a:pt x="387" y="1076"/>
                </a:lnTo>
                <a:cubicBezTo>
                  <a:pt x="360" y="1076"/>
                  <a:pt x="334" y="1065"/>
                  <a:pt x="316" y="1044"/>
                </a:cubicBezTo>
                <a:cubicBezTo>
                  <a:pt x="298" y="1024"/>
                  <a:pt x="289" y="997"/>
                  <a:pt x="292" y="970"/>
                </a:cubicBezTo>
                <a:lnTo>
                  <a:pt x="292" y="971"/>
                </a:lnTo>
                <a:lnTo>
                  <a:pt x="292" y="961"/>
                </a:lnTo>
                <a:lnTo>
                  <a:pt x="292" y="954"/>
                </a:lnTo>
                <a:lnTo>
                  <a:pt x="303" y="997"/>
                </a:lnTo>
                <a:lnTo>
                  <a:pt x="302" y="995"/>
                </a:lnTo>
                <a:lnTo>
                  <a:pt x="483" y="952"/>
                </a:lnTo>
                <a:lnTo>
                  <a:pt x="483" y="961"/>
                </a:lnTo>
                <a:lnTo>
                  <a:pt x="483" y="971"/>
                </a:lnTo>
                <a:cubicBezTo>
                  <a:pt x="483" y="978"/>
                  <a:pt x="483" y="984"/>
                  <a:pt x="482" y="990"/>
                </a:cubicBezTo>
                <a:lnTo>
                  <a:pt x="481" y="995"/>
                </a:lnTo>
                <a:cubicBezTo>
                  <a:pt x="479" y="1004"/>
                  <a:pt x="476" y="1012"/>
                  <a:pt x="472" y="1019"/>
                </a:cubicBezTo>
                <a:lnTo>
                  <a:pt x="470" y="1023"/>
                </a:lnTo>
                <a:cubicBezTo>
                  <a:pt x="454" y="1056"/>
                  <a:pt x="421" y="1076"/>
                  <a:pt x="384" y="1076"/>
                </a:cubicBezTo>
                <a:lnTo>
                  <a:pt x="382" y="1076"/>
                </a:lnTo>
                <a:lnTo>
                  <a:pt x="478" y="971"/>
                </a:lnTo>
                <a:lnTo>
                  <a:pt x="479" y="981"/>
                </a:lnTo>
                <a:lnTo>
                  <a:pt x="475" y="960"/>
                </a:lnTo>
                <a:lnTo>
                  <a:pt x="477" y="966"/>
                </a:lnTo>
                <a:lnTo>
                  <a:pt x="478" y="969"/>
                </a:lnTo>
                <a:lnTo>
                  <a:pt x="293" y="1023"/>
                </a:lnTo>
                <a:lnTo>
                  <a:pt x="291" y="1014"/>
                </a:lnTo>
                <a:lnTo>
                  <a:pt x="290" y="1009"/>
                </a:lnTo>
                <a:cubicBezTo>
                  <a:pt x="280" y="958"/>
                  <a:pt x="313" y="908"/>
                  <a:pt x="363" y="897"/>
                </a:cubicBezTo>
                <a:cubicBezTo>
                  <a:pt x="414" y="885"/>
                  <a:pt x="465" y="917"/>
                  <a:pt x="478" y="967"/>
                </a:cubicBezTo>
                <a:lnTo>
                  <a:pt x="479" y="971"/>
                </a:lnTo>
                <a:cubicBezTo>
                  <a:pt x="481" y="979"/>
                  <a:pt x="481" y="987"/>
                  <a:pt x="481" y="994"/>
                </a:cubicBezTo>
                <a:lnTo>
                  <a:pt x="481" y="999"/>
                </a:lnTo>
                <a:cubicBezTo>
                  <a:pt x="481" y="1052"/>
                  <a:pt x="438" y="1095"/>
                  <a:pt x="385" y="1095"/>
                </a:cubicBezTo>
                <a:lnTo>
                  <a:pt x="384" y="1095"/>
                </a:lnTo>
                <a:lnTo>
                  <a:pt x="479" y="984"/>
                </a:lnTo>
                <a:lnTo>
                  <a:pt x="480" y="990"/>
                </a:lnTo>
                <a:cubicBezTo>
                  <a:pt x="481" y="995"/>
                  <a:pt x="481" y="1000"/>
                  <a:pt x="481" y="1005"/>
                </a:cubicBezTo>
                <a:lnTo>
                  <a:pt x="481" y="1009"/>
                </a:lnTo>
                <a:lnTo>
                  <a:pt x="289" y="1009"/>
                </a:lnTo>
                <a:lnTo>
                  <a:pt x="289" y="1004"/>
                </a:lnTo>
                <a:lnTo>
                  <a:pt x="291" y="1023"/>
                </a:lnTo>
                <a:lnTo>
                  <a:pt x="290" y="1018"/>
                </a:lnTo>
                <a:lnTo>
                  <a:pt x="479" y="1018"/>
                </a:lnTo>
                <a:lnTo>
                  <a:pt x="478" y="1023"/>
                </a:lnTo>
                <a:lnTo>
                  <a:pt x="477" y="1028"/>
                </a:lnTo>
                <a:cubicBezTo>
                  <a:pt x="468" y="1073"/>
                  <a:pt x="428" y="1105"/>
                  <a:pt x="382" y="1105"/>
                </a:cubicBezTo>
                <a:cubicBezTo>
                  <a:pt x="337" y="1105"/>
                  <a:pt x="297" y="1073"/>
                  <a:pt x="288" y="1028"/>
                </a:cubicBezTo>
                <a:lnTo>
                  <a:pt x="287" y="1020"/>
                </a:lnTo>
                <a:lnTo>
                  <a:pt x="285" y="1011"/>
                </a:lnTo>
                <a:lnTo>
                  <a:pt x="458" y="1044"/>
                </a:lnTo>
                <a:lnTo>
                  <a:pt x="456" y="1047"/>
                </a:lnTo>
                <a:lnTo>
                  <a:pt x="468" y="1024"/>
                </a:lnTo>
                <a:lnTo>
                  <a:pt x="466" y="1030"/>
                </a:lnTo>
                <a:cubicBezTo>
                  <a:pt x="452" y="1069"/>
                  <a:pt x="416" y="1095"/>
                  <a:pt x="374" y="1095"/>
                </a:cubicBezTo>
                <a:lnTo>
                  <a:pt x="371" y="1095"/>
                </a:lnTo>
                <a:lnTo>
                  <a:pt x="457" y="1042"/>
                </a:lnTo>
                <a:lnTo>
                  <a:pt x="454" y="1048"/>
                </a:lnTo>
                <a:lnTo>
                  <a:pt x="450" y="1057"/>
                </a:lnTo>
                <a:lnTo>
                  <a:pt x="458" y="1018"/>
                </a:lnTo>
                <a:lnTo>
                  <a:pt x="458" y="1032"/>
                </a:lnTo>
                <a:lnTo>
                  <a:pt x="458" y="1039"/>
                </a:lnTo>
                <a:lnTo>
                  <a:pt x="459" y="1059"/>
                </a:lnTo>
                <a:lnTo>
                  <a:pt x="459" y="1066"/>
                </a:lnTo>
                <a:cubicBezTo>
                  <a:pt x="459" y="1114"/>
                  <a:pt x="425" y="1154"/>
                  <a:pt x="379" y="1161"/>
                </a:cubicBezTo>
                <a:cubicBezTo>
                  <a:pt x="332" y="1169"/>
                  <a:pt x="287" y="1141"/>
                  <a:pt x="272" y="1097"/>
                </a:cubicBezTo>
                <a:lnTo>
                  <a:pt x="271" y="1094"/>
                </a:lnTo>
                <a:cubicBezTo>
                  <a:pt x="268" y="1084"/>
                  <a:pt x="266" y="1074"/>
                  <a:pt x="266" y="1063"/>
                </a:cubicBezTo>
                <a:lnTo>
                  <a:pt x="266" y="1056"/>
                </a:lnTo>
                <a:lnTo>
                  <a:pt x="267" y="1070"/>
                </a:lnTo>
                <a:lnTo>
                  <a:pt x="266" y="1063"/>
                </a:lnTo>
                <a:lnTo>
                  <a:pt x="276" y="1092"/>
                </a:lnTo>
                <a:lnTo>
                  <a:pt x="275" y="1090"/>
                </a:lnTo>
                <a:lnTo>
                  <a:pt x="455" y="1066"/>
                </a:lnTo>
                <a:lnTo>
                  <a:pt x="454" y="1071"/>
                </a:lnTo>
                <a:lnTo>
                  <a:pt x="455" y="1052"/>
                </a:lnTo>
                <a:lnTo>
                  <a:pt x="455" y="1073"/>
                </a:lnTo>
                <a:lnTo>
                  <a:pt x="454" y="1069"/>
                </a:lnTo>
                <a:lnTo>
                  <a:pt x="454" y="1075"/>
                </a:lnTo>
                <a:lnTo>
                  <a:pt x="454" y="1077"/>
                </a:lnTo>
                <a:lnTo>
                  <a:pt x="455" y="1097"/>
                </a:lnTo>
                <a:lnTo>
                  <a:pt x="455" y="1104"/>
                </a:lnTo>
                <a:lnTo>
                  <a:pt x="263" y="1104"/>
                </a:lnTo>
                <a:lnTo>
                  <a:pt x="263" y="1099"/>
                </a:lnTo>
                <a:lnTo>
                  <a:pt x="264" y="1101"/>
                </a:lnTo>
                <a:lnTo>
                  <a:pt x="262" y="1081"/>
                </a:lnTo>
                <a:lnTo>
                  <a:pt x="262" y="1075"/>
                </a:lnTo>
                <a:lnTo>
                  <a:pt x="454" y="1075"/>
                </a:lnTo>
                <a:lnTo>
                  <a:pt x="454" y="1078"/>
                </a:lnTo>
                <a:lnTo>
                  <a:pt x="454" y="1065"/>
                </a:lnTo>
                <a:lnTo>
                  <a:pt x="455" y="1072"/>
                </a:lnTo>
                <a:cubicBezTo>
                  <a:pt x="458" y="1099"/>
                  <a:pt x="450" y="1127"/>
                  <a:pt x="432" y="1148"/>
                </a:cubicBezTo>
                <a:cubicBezTo>
                  <a:pt x="414" y="1169"/>
                  <a:pt x="387" y="1181"/>
                  <a:pt x="359" y="1181"/>
                </a:cubicBezTo>
                <a:lnTo>
                  <a:pt x="358" y="1181"/>
                </a:lnTo>
                <a:lnTo>
                  <a:pt x="450" y="1116"/>
                </a:lnTo>
                <a:lnTo>
                  <a:pt x="447" y="1125"/>
                </a:lnTo>
                <a:lnTo>
                  <a:pt x="450" y="1077"/>
                </a:lnTo>
                <a:lnTo>
                  <a:pt x="453" y="1094"/>
                </a:lnTo>
                <a:lnTo>
                  <a:pt x="454" y="1102"/>
                </a:lnTo>
                <a:lnTo>
                  <a:pt x="267" y="1083"/>
                </a:lnTo>
                <a:lnTo>
                  <a:pt x="268" y="1080"/>
                </a:lnTo>
                <a:lnTo>
                  <a:pt x="263" y="1110"/>
                </a:lnTo>
                <a:lnTo>
                  <a:pt x="263" y="1104"/>
                </a:lnTo>
                <a:lnTo>
                  <a:pt x="263" y="1094"/>
                </a:lnTo>
                <a:lnTo>
                  <a:pt x="455" y="1104"/>
                </a:lnTo>
                <a:lnTo>
                  <a:pt x="454" y="1115"/>
                </a:lnTo>
                <a:lnTo>
                  <a:pt x="453" y="1124"/>
                </a:lnTo>
                <a:lnTo>
                  <a:pt x="266" y="1083"/>
                </a:lnTo>
                <a:lnTo>
                  <a:pt x="267" y="1080"/>
                </a:lnTo>
                <a:lnTo>
                  <a:pt x="264" y="1095"/>
                </a:lnTo>
                <a:lnTo>
                  <a:pt x="265" y="1089"/>
                </a:lnTo>
                <a:lnTo>
                  <a:pt x="263" y="1104"/>
                </a:lnTo>
                <a:lnTo>
                  <a:pt x="263" y="1098"/>
                </a:lnTo>
                <a:lnTo>
                  <a:pt x="263" y="1094"/>
                </a:lnTo>
                <a:lnTo>
                  <a:pt x="455" y="1094"/>
                </a:lnTo>
                <a:lnTo>
                  <a:pt x="455" y="1104"/>
                </a:lnTo>
                <a:cubicBezTo>
                  <a:pt x="455" y="1110"/>
                  <a:pt x="455" y="1115"/>
                  <a:pt x="454" y="1120"/>
                </a:cubicBezTo>
                <a:lnTo>
                  <a:pt x="453" y="1126"/>
                </a:lnTo>
                <a:lnTo>
                  <a:pt x="454" y="1110"/>
                </a:lnTo>
                <a:lnTo>
                  <a:pt x="454" y="1113"/>
                </a:lnTo>
                <a:cubicBezTo>
                  <a:pt x="454" y="1161"/>
                  <a:pt x="420" y="1201"/>
                  <a:pt x="374" y="1208"/>
                </a:cubicBezTo>
                <a:cubicBezTo>
                  <a:pt x="327" y="1216"/>
                  <a:pt x="282" y="1188"/>
                  <a:pt x="267" y="1144"/>
                </a:cubicBezTo>
                <a:lnTo>
                  <a:pt x="266" y="1141"/>
                </a:lnTo>
                <a:cubicBezTo>
                  <a:pt x="263" y="1131"/>
                  <a:pt x="261" y="1121"/>
                  <a:pt x="261" y="1110"/>
                </a:cubicBezTo>
                <a:lnTo>
                  <a:pt x="261" y="1102"/>
                </a:lnTo>
                <a:lnTo>
                  <a:pt x="261" y="1096"/>
                </a:lnTo>
                <a:lnTo>
                  <a:pt x="272" y="1139"/>
                </a:lnTo>
                <a:lnTo>
                  <a:pt x="271" y="1137"/>
                </a:lnTo>
                <a:lnTo>
                  <a:pt x="452" y="1094"/>
                </a:lnTo>
                <a:lnTo>
                  <a:pt x="452" y="1100"/>
                </a:lnTo>
                <a:lnTo>
                  <a:pt x="452" y="1119"/>
                </a:lnTo>
                <a:lnTo>
                  <a:pt x="451" y="1123"/>
                </a:lnTo>
                <a:lnTo>
                  <a:pt x="451" y="1121"/>
                </a:lnTo>
                <a:lnTo>
                  <a:pt x="452" y="1140"/>
                </a:lnTo>
                <a:lnTo>
                  <a:pt x="452" y="1142"/>
                </a:lnTo>
                <a:lnTo>
                  <a:pt x="260" y="1142"/>
                </a:lnTo>
                <a:lnTo>
                  <a:pt x="260" y="1136"/>
                </a:lnTo>
                <a:lnTo>
                  <a:pt x="261" y="1138"/>
                </a:lnTo>
                <a:lnTo>
                  <a:pt x="259" y="1118"/>
                </a:lnTo>
                <a:lnTo>
                  <a:pt x="259" y="1113"/>
                </a:lnTo>
                <a:lnTo>
                  <a:pt x="451" y="1113"/>
                </a:lnTo>
                <a:lnTo>
                  <a:pt x="451" y="1115"/>
                </a:lnTo>
                <a:lnTo>
                  <a:pt x="451" y="1122"/>
                </a:lnTo>
                <a:cubicBezTo>
                  <a:pt x="451" y="1128"/>
                  <a:pt x="451" y="1133"/>
                  <a:pt x="450" y="1138"/>
                </a:cubicBezTo>
                <a:lnTo>
                  <a:pt x="449" y="1144"/>
                </a:lnTo>
                <a:lnTo>
                  <a:pt x="450" y="1128"/>
                </a:lnTo>
                <a:lnTo>
                  <a:pt x="450" y="1132"/>
                </a:lnTo>
                <a:lnTo>
                  <a:pt x="263" y="1102"/>
                </a:lnTo>
                <a:lnTo>
                  <a:pt x="264" y="1099"/>
                </a:lnTo>
                <a:lnTo>
                  <a:pt x="259" y="1129"/>
                </a:lnTo>
                <a:lnTo>
                  <a:pt x="259" y="1123"/>
                </a:lnTo>
                <a:lnTo>
                  <a:pt x="259" y="1116"/>
                </a:lnTo>
                <a:lnTo>
                  <a:pt x="264" y="1147"/>
                </a:lnTo>
                <a:lnTo>
                  <a:pt x="263" y="1144"/>
                </a:lnTo>
                <a:lnTo>
                  <a:pt x="450" y="1113"/>
                </a:lnTo>
                <a:lnTo>
                  <a:pt x="450" y="1129"/>
                </a:lnTo>
                <a:lnTo>
                  <a:pt x="449" y="1140"/>
                </a:lnTo>
                <a:lnTo>
                  <a:pt x="447" y="1155"/>
                </a:lnTo>
                <a:lnTo>
                  <a:pt x="351" y="1046"/>
                </a:lnTo>
                <a:lnTo>
                  <a:pt x="352" y="1046"/>
                </a:lnTo>
                <a:lnTo>
                  <a:pt x="353" y="1046"/>
                </a:lnTo>
                <a:cubicBezTo>
                  <a:pt x="383" y="1046"/>
                  <a:pt x="410" y="1060"/>
                  <a:pt x="428" y="1082"/>
                </a:cubicBezTo>
                <a:cubicBezTo>
                  <a:pt x="447" y="1105"/>
                  <a:pt x="453" y="1135"/>
                  <a:pt x="447" y="1163"/>
                </a:cubicBezTo>
                <a:lnTo>
                  <a:pt x="445" y="1172"/>
                </a:lnTo>
                <a:lnTo>
                  <a:pt x="447" y="1151"/>
                </a:lnTo>
                <a:lnTo>
                  <a:pt x="447" y="1159"/>
                </a:lnTo>
                <a:lnTo>
                  <a:pt x="447" y="1161"/>
                </a:lnTo>
                <a:cubicBezTo>
                  <a:pt x="447" y="1211"/>
                  <a:pt x="409" y="1253"/>
                  <a:pt x="359" y="1257"/>
                </a:cubicBezTo>
                <a:cubicBezTo>
                  <a:pt x="310" y="1261"/>
                  <a:pt x="265" y="1227"/>
                  <a:pt x="257" y="1177"/>
                </a:cubicBezTo>
                <a:lnTo>
                  <a:pt x="256" y="1171"/>
                </a:lnTo>
                <a:cubicBezTo>
                  <a:pt x="255" y="1166"/>
                  <a:pt x="254" y="1161"/>
                  <a:pt x="254" y="1155"/>
                </a:cubicBezTo>
                <a:lnTo>
                  <a:pt x="255" y="1157"/>
                </a:lnTo>
                <a:lnTo>
                  <a:pt x="253" y="1137"/>
                </a:lnTo>
                <a:lnTo>
                  <a:pt x="253" y="1132"/>
                </a:lnTo>
                <a:lnTo>
                  <a:pt x="445" y="1132"/>
                </a:lnTo>
                <a:lnTo>
                  <a:pt x="445" y="1134"/>
                </a:lnTo>
                <a:lnTo>
                  <a:pt x="445" y="1140"/>
                </a:lnTo>
                <a:lnTo>
                  <a:pt x="445" y="1161"/>
                </a:lnTo>
                <a:lnTo>
                  <a:pt x="444" y="1161"/>
                </a:lnTo>
                <a:lnTo>
                  <a:pt x="444" y="1167"/>
                </a:lnTo>
                <a:cubicBezTo>
                  <a:pt x="444" y="1178"/>
                  <a:pt x="443" y="1188"/>
                  <a:pt x="440" y="1198"/>
                </a:cubicBezTo>
                <a:lnTo>
                  <a:pt x="439" y="1201"/>
                </a:lnTo>
                <a:cubicBezTo>
                  <a:pt x="424" y="1245"/>
                  <a:pt x="379" y="1273"/>
                  <a:pt x="332" y="1265"/>
                </a:cubicBezTo>
                <a:cubicBezTo>
                  <a:pt x="286" y="1258"/>
                  <a:pt x="251" y="1218"/>
                  <a:pt x="251" y="1170"/>
                </a:cubicBezTo>
                <a:lnTo>
                  <a:pt x="251" y="1166"/>
                </a:lnTo>
                <a:lnTo>
                  <a:pt x="253" y="1185"/>
                </a:lnTo>
                <a:lnTo>
                  <a:pt x="252" y="1180"/>
                </a:lnTo>
                <a:lnTo>
                  <a:pt x="438" y="1192"/>
                </a:lnTo>
                <a:lnTo>
                  <a:pt x="437" y="1195"/>
                </a:lnTo>
                <a:lnTo>
                  <a:pt x="435" y="1201"/>
                </a:lnTo>
                <a:lnTo>
                  <a:pt x="439" y="1170"/>
                </a:lnTo>
                <a:lnTo>
                  <a:pt x="439" y="1191"/>
                </a:lnTo>
                <a:lnTo>
                  <a:pt x="438" y="1200"/>
                </a:lnTo>
                <a:cubicBezTo>
                  <a:pt x="432" y="1249"/>
                  <a:pt x="391" y="1285"/>
                  <a:pt x="342" y="1285"/>
                </a:cubicBezTo>
                <a:lnTo>
                  <a:pt x="341" y="1285"/>
                </a:lnTo>
                <a:lnTo>
                  <a:pt x="337" y="1285"/>
                </a:lnTo>
                <a:cubicBezTo>
                  <a:pt x="291" y="1285"/>
                  <a:pt x="250" y="1252"/>
                  <a:pt x="243" y="1205"/>
                </a:cubicBezTo>
                <a:lnTo>
                  <a:pt x="241" y="1193"/>
                </a:lnTo>
                <a:cubicBezTo>
                  <a:pt x="240" y="1188"/>
                  <a:pt x="239" y="1183"/>
                  <a:pt x="239" y="1177"/>
                </a:cubicBezTo>
                <a:lnTo>
                  <a:pt x="239" y="1171"/>
                </a:lnTo>
                <a:lnTo>
                  <a:pt x="268" y="1239"/>
                </a:lnTo>
                <a:lnTo>
                  <a:pt x="267" y="1238"/>
                </a:lnTo>
                <a:lnTo>
                  <a:pt x="430" y="1170"/>
                </a:lnTo>
                <a:lnTo>
                  <a:pt x="430" y="1185"/>
                </a:lnTo>
                <a:lnTo>
                  <a:pt x="429" y="1190"/>
                </a:lnTo>
                <a:lnTo>
                  <a:pt x="429" y="1202"/>
                </a:lnTo>
                <a:cubicBezTo>
                  <a:pt x="429" y="1208"/>
                  <a:pt x="429" y="1213"/>
                  <a:pt x="428" y="1218"/>
                </a:cubicBezTo>
                <a:lnTo>
                  <a:pt x="427" y="1224"/>
                </a:lnTo>
                <a:cubicBezTo>
                  <a:pt x="420" y="1265"/>
                  <a:pt x="388" y="1297"/>
                  <a:pt x="347" y="1303"/>
                </a:cubicBezTo>
                <a:cubicBezTo>
                  <a:pt x="306" y="1310"/>
                  <a:pt x="265" y="1289"/>
                  <a:pt x="247" y="1251"/>
                </a:cubicBezTo>
                <a:lnTo>
                  <a:pt x="245" y="1247"/>
                </a:lnTo>
                <a:cubicBezTo>
                  <a:pt x="240" y="1237"/>
                  <a:pt x="236" y="1226"/>
                  <a:pt x="235" y="1215"/>
                </a:cubicBezTo>
                <a:lnTo>
                  <a:pt x="235" y="1214"/>
                </a:lnTo>
                <a:lnTo>
                  <a:pt x="233" y="1204"/>
                </a:lnTo>
                <a:lnTo>
                  <a:pt x="232" y="1199"/>
                </a:lnTo>
                <a:lnTo>
                  <a:pt x="422" y="1180"/>
                </a:lnTo>
                <a:lnTo>
                  <a:pt x="422" y="1184"/>
                </a:lnTo>
                <a:lnTo>
                  <a:pt x="422" y="1184"/>
                </a:lnTo>
                <a:lnTo>
                  <a:pt x="423" y="1203"/>
                </a:lnTo>
                <a:lnTo>
                  <a:pt x="423" y="1208"/>
                </a:lnTo>
                <a:cubicBezTo>
                  <a:pt x="423" y="1253"/>
                  <a:pt x="393" y="1292"/>
                  <a:pt x="350" y="1302"/>
                </a:cubicBezTo>
                <a:cubicBezTo>
                  <a:pt x="306" y="1312"/>
                  <a:pt x="262" y="1291"/>
                  <a:pt x="242" y="1251"/>
                </a:cubicBezTo>
                <a:lnTo>
                  <a:pt x="241" y="1249"/>
                </a:lnTo>
                <a:cubicBezTo>
                  <a:pt x="234" y="1236"/>
                  <a:pt x="230" y="1221"/>
                  <a:pt x="230" y="1206"/>
                </a:cubicBezTo>
                <a:lnTo>
                  <a:pt x="230" y="1199"/>
                </a:lnTo>
                <a:lnTo>
                  <a:pt x="231" y="1213"/>
                </a:lnTo>
                <a:lnTo>
                  <a:pt x="230" y="1206"/>
                </a:lnTo>
                <a:lnTo>
                  <a:pt x="234" y="1223"/>
                </a:lnTo>
                <a:lnTo>
                  <a:pt x="233" y="1220"/>
                </a:lnTo>
                <a:lnTo>
                  <a:pt x="420" y="1201"/>
                </a:lnTo>
                <a:lnTo>
                  <a:pt x="418" y="1215"/>
                </a:lnTo>
                <a:lnTo>
                  <a:pt x="416" y="1226"/>
                </a:lnTo>
                <a:cubicBezTo>
                  <a:pt x="415" y="1232"/>
                  <a:pt x="413" y="1238"/>
                  <a:pt x="411" y="1244"/>
                </a:cubicBezTo>
                <a:lnTo>
                  <a:pt x="407" y="1254"/>
                </a:lnTo>
                <a:lnTo>
                  <a:pt x="412" y="1203"/>
                </a:lnTo>
                <a:lnTo>
                  <a:pt x="413" y="1209"/>
                </a:lnTo>
                <a:cubicBezTo>
                  <a:pt x="414" y="1214"/>
                  <a:pt x="414" y="1219"/>
                  <a:pt x="414" y="1224"/>
                </a:cubicBezTo>
                <a:lnTo>
                  <a:pt x="414" y="1227"/>
                </a:lnTo>
                <a:lnTo>
                  <a:pt x="222" y="1227"/>
                </a:lnTo>
                <a:lnTo>
                  <a:pt x="222" y="1223"/>
                </a:lnTo>
                <a:lnTo>
                  <a:pt x="222" y="1218"/>
                </a:lnTo>
                <a:lnTo>
                  <a:pt x="413" y="1237"/>
                </a:lnTo>
                <a:lnTo>
                  <a:pt x="412" y="1239"/>
                </a:lnTo>
                <a:lnTo>
                  <a:pt x="411" y="1248"/>
                </a:lnTo>
                <a:lnTo>
                  <a:pt x="315" y="1141"/>
                </a:lnTo>
                <a:lnTo>
                  <a:pt x="317" y="1141"/>
                </a:lnTo>
                <a:lnTo>
                  <a:pt x="221" y="1237"/>
                </a:lnTo>
                <a:lnTo>
                  <a:pt x="221" y="1231"/>
                </a:lnTo>
                <a:lnTo>
                  <a:pt x="224" y="1255"/>
                </a:lnTo>
                <a:lnTo>
                  <a:pt x="223" y="1251"/>
                </a:lnTo>
                <a:lnTo>
                  <a:pt x="402" y="1270"/>
                </a:lnTo>
                <a:lnTo>
                  <a:pt x="400" y="1274"/>
                </a:lnTo>
                <a:lnTo>
                  <a:pt x="406" y="1262"/>
                </a:lnTo>
                <a:lnTo>
                  <a:pt x="404" y="1268"/>
                </a:lnTo>
                <a:lnTo>
                  <a:pt x="312" y="1141"/>
                </a:lnTo>
                <a:lnTo>
                  <a:pt x="314" y="1141"/>
                </a:lnTo>
                <a:lnTo>
                  <a:pt x="219" y="1224"/>
                </a:lnTo>
                <a:lnTo>
                  <a:pt x="220" y="1217"/>
                </a:lnTo>
                <a:lnTo>
                  <a:pt x="219" y="1230"/>
                </a:lnTo>
                <a:lnTo>
                  <a:pt x="219" y="1227"/>
                </a:lnTo>
                <a:lnTo>
                  <a:pt x="411" y="1235"/>
                </a:lnTo>
                <a:lnTo>
                  <a:pt x="410" y="1246"/>
                </a:lnTo>
                <a:lnTo>
                  <a:pt x="409" y="1256"/>
                </a:lnTo>
                <a:lnTo>
                  <a:pt x="409" y="1269"/>
                </a:lnTo>
                <a:lnTo>
                  <a:pt x="409" y="1275"/>
                </a:lnTo>
                <a:lnTo>
                  <a:pt x="217" y="1275"/>
                </a:lnTo>
                <a:lnTo>
                  <a:pt x="217" y="1267"/>
                </a:lnTo>
                <a:lnTo>
                  <a:pt x="217" y="1256"/>
                </a:lnTo>
                <a:lnTo>
                  <a:pt x="219" y="1275"/>
                </a:lnTo>
                <a:lnTo>
                  <a:pt x="217" y="1265"/>
                </a:lnTo>
                <a:cubicBezTo>
                  <a:pt x="216" y="1259"/>
                  <a:pt x="215" y="1253"/>
                  <a:pt x="215" y="1246"/>
                </a:cubicBezTo>
                <a:lnTo>
                  <a:pt x="215" y="1240"/>
                </a:lnTo>
                <a:lnTo>
                  <a:pt x="215" y="1237"/>
                </a:lnTo>
                <a:cubicBezTo>
                  <a:pt x="215" y="1187"/>
                  <a:pt x="255" y="1145"/>
                  <a:pt x="306" y="1142"/>
                </a:cubicBezTo>
                <a:cubicBezTo>
                  <a:pt x="356" y="1139"/>
                  <a:pt x="400" y="1175"/>
                  <a:pt x="407" y="1226"/>
                </a:cubicBezTo>
                <a:lnTo>
                  <a:pt x="408" y="1237"/>
                </a:lnTo>
                <a:lnTo>
                  <a:pt x="409" y="1256"/>
                </a:lnTo>
                <a:lnTo>
                  <a:pt x="409" y="1265"/>
                </a:lnTo>
                <a:cubicBezTo>
                  <a:pt x="409" y="1318"/>
                  <a:pt x="366" y="1361"/>
                  <a:pt x="313" y="1361"/>
                </a:cubicBezTo>
                <a:lnTo>
                  <a:pt x="312" y="1361"/>
                </a:lnTo>
                <a:lnTo>
                  <a:pt x="408" y="1256"/>
                </a:lnTo>
                <a:lnTo>
                  <a:pt x="409" y="1275"/>
                </a:lnTo>
                <a:lnTo>
                  <a:pt x="409" y="1284"/>
                </a:lnTo>
                <a:cubicBezTo>
                  <a:pt x="409" y="1337"/>
                  <a:pt x="366" y="1380"/>
                  <a:pt x="313" y="1380"/>
                </a:cubicBezTo>
                <a:lnTo>
                  <a:pt x="311" y="1380"/>
                </a:lnTo>
                <a:cubicBezTo>
                  <a:pt x="283" y="1380"/>
                  <a:pt x="255" y="1368"/>
                  <a:pt x="237" y="1345"/>
                </a:cubicBezTo>
                <a:cubicBezTo>
                  <a:pt x="219" y="1323"/>
                  <a:pt x="212" y="1294"/>
                  <a:pt x="217" y="1266"/>
                </a:cubicBezTo>
                <a:lnTo>
                  <a:pt x="218" y="1264"/>
                </a:lnTo>
                <a:lnTo>
                  <a:pt x="219" y="1255"/>
                </a:lnTo>
                <a:lnTo>
                  <a:pt x="408" y="1289"/>
                </a:lnTo>
                <a:lnTo>
                  <a:pt x="405" y="1300"/>
                </a:lnTo>
                <a:lnTo>
                  <a:pt x="403" y="1306"/>
                </a:lnTo>
                <a:lnTo>
                  <a:pt x="407" y="1275"/>
                </a:lnTo>
                <a:lnTo>
                  <a:pt x="407" y="1275"/>
                </a:lnTo>
                <a:lnTo>
                  <a:pt x="407" y="1279"/>
                </a:lnTo>
                <a:lnTo>
                  <a:pt x="408" y="1285"/>
                </a:lnTo>
                <a:cubicBezTo>
                  <a:pt x="409" y="1290"/>
                  <a:pt x="409" y="1295"/>
                  <a:pt x="409" y="1300"/>
                </a:cubicBezTo>
                <a:lnTo>
                  <a:pt x="409" y="1303"/>
                </a:lnTo>
                <a:cubicBezTo>
                  <a:pt x="409" y="1352"/>
                  <a:pt x="373" y="1393"/>
                  <a:pt x="325" y="1399"/>
                </a:cubicBezTo>
                <a:cubicBezTo>
                  <a:pt x="277" y="1405"/>
                  <a:pt x="232" y="1374"/>
                  <a:pt x="220" y="1327"/>
                </a:cubicBezTo>
                <a:lnTo>
                  <a:pt x="218" y="1318"/>
                </a:lnTo>
                <a:lnTo>
                  <a:pt x="217" y="1313"/>
                </a:lnTo>
                <a:lnTo>
                  <a:pt x="406" y="1313"/>
                </a:lnTo>
                <a:lnTo>
                  <a:pt x="405" y="1318"/>
                </a:lnTo>
                <a:lnTo>
                  <a:pt x="406" y="1299"/>
                </a:lnTo>
                <a:lnTo>
                  <a:pt x="406" y="1303"/>
                </a:lnTo>
                <a:lnTo>
                  <a:pt x="217" y="1280"/>
                </a:lnTo>
                <a:lnTo>
                  <a:pt x="218" y="1276"/>
                </a:lnTo>
                <a:lnTo>
                  <a:pt x="215" y="1299"/>
                </a:lnTo>
                <a:lnTo>
                  <a:pt x="215" y="1294"/>
                </a:lnTo>
                <a:lnTo>
                  <a:pt x="311" y="1390"/>
                </a:lnTo>
                <a:lnTo>
                  <a:pt x="310" y="1390"/>
                </a:lnTo>
                <a:lnTo>
                  <a:pt x="309" y="1390"/>
                </a:lnTo>
                <a:cubicBezTo>
                  <a:pt x="263" y="1390"/>
                  <a:pt x="222" y="1357"/>
                  <a:pt x="215" y="1310"/>
                </a:cubicBezTo>
                <a:lnTo>
                  <a:pt x="214" y="1304"/>
                </a:lnTo>
                <a:cubicBezTo>
                  <a:pt x="213" y="1299"/>
                  <a:pt x="212" y="1294"/>
                  <a:pt x="212" y="1288"/>
                </a:cubicBezTo>
                <a:lnTo>
                  <a:pt x="212" y="1284"/>
                </a:lnTo>
                <a:lnTo>
                  <a:pt x="404" y="1295"/>
                </a:lnTo>
                <a:lnTo>
                  <a:pt x="403" y="1293"/>
                </a:lnTo>
                <a:lnTo>
                  <a:pt x="403" y="1313"/>
                </a:lnTo>
                <a:lnTo>
                  <a:pt x="402" y="1323"/>
                </a:lnTo>
                <a:cubicBezTo>
                  <a:pt x="397" y="1372"/>
                  <a:pt x="356" y="1409"/>
                  <a:pt x="306" y="1409"/>
                </a:cubicBezTo>
                <a:lnTo>
                  <a:pt x="304" y="1409"/>
                </a:lnTo>
                <a:cubicBezTo>
                  <a:pt x="251" y="1409"/>
                  <a:pt x="208" y="1366"/>
                  <a:pt x="208" y="1313"/>
                </a:cubicBezTo>
                <a:lnTo>
                  <a:pt x="208" y="1307"/>
                </a:lnTo>
                <a:lnTo>
                  <a:pt x="208" y="1303"/>
                </a:lnTo>
                <a:cubicBezTo>
                  <a:pt x="208" y="1252"/>
                  <a:pt x="249" y="1210"/>
                  <a:pt x="300" y="1208"/>
                </a:cubicBezTo>
                <a:cubicBezTo>
                  <a:pt x="351" y="1205"/>
                  <a:pt x="395" y="1243"/>
                  <a:pt x="400" y="1294"/>
                </a:cubicBezTo>
                <a:lnTo>
                  <a:pt x="401" y="1303"/>
                </a:lnTo>
                <a:lnTo>
                  <a:pt x="402" y="1312"/>
                </a:lnTo>
                <a:cubicBezTo>
                  <a:pt x="407" y="1362"/>
                  <a:pt x="373" y="1408"/>
                  <a:pt x="323" y="1417"/>
                </a:cubicBezTo>
                <a:cubicBezTo>
                  <a:pt x="274" y="1426"/>
                  <a:pt x="226" y="1395"/>
                  <a:pt x="213" y="1346"/>
                </a:cubicBezTo>
                <a:lnTo>
                  <a:pt x="211" y="1337"/>
                </a:lnTo>
                <a:lnTo>
                  <a:pt x="210" y="1332"/>
                </a:lnTo>
                <a:cubicBezTo>
                  <a:pt x="200" y="1281"/>
                  <a:pt x="233" y="1231"/>
                  <a:pt x="283" y="1220"/>
                </a:cubicBezTo>
                <a:cubicBezTo>
                  <a:pt x="334" y="1208"/>
                  <a:pt x="385" y="1240"/>
                  <a:pt x="398" y="1290"/>
                </a:cubicBezTo>
                <a:lnTo>
                  <a:pt x="399" y="1294"/>
                </a:lnTo>
                <a:cubicBezTo>
                  <a:pt x="401" y="1302"/>
                  <a:pt x="401" y="1310"/>
                  <a:pt x="401" y="1317"/>
                </a:cubicBezTo>
                <a:lnTo>
                  <a:pt x="401" y="1322"/>
                </a:lnTo>
                <a:cubicBezTo>
                  <a:pt x="401" y="1375"/>
                  <a:pt x="358" y="1418"/>
                  <a:pt x="305" y="1418"/>
                </a:cubicBezTo>
                <a:lnTo>
                  <a:pt x="303" y="1418"/>
                </a:lnTo>
                <a:lnTo>
                  <a:pt x="398" y="1341"/>
                </a:lnTo>
                <a:lnTo>
                  <a:pt x="396" y="1351"/>
                </a:lnTo>
                <a:lnTo>
                  <a:pt x="397" y="1332"/>
                </a:lnTo>
                <a:lnTo>
                  <a:pt x="397" y="1342"/>
                </a:lnTo>
                <a:cubicBezTo>
                  <a:pt x="397" y="1390"/>
                  <a:pt x="362" y="1431"/>
                  <a:pt x="315" y="1438"/>
                </a:cubicBezTo>
                <a:cubicBezTo>
                  <a:pt x="267" y="1444"/>
                  <a:pt x="222" y="1415"/>
                  <a:pt x="209" y="1369"/>
                </a:cubicBezTo>
                <a:lnTo>
                  <a:pt x="208" y="1366"/>
                </a:lnTo>
                <a:lnTo>
                  <a:pt x="207" y="1363"/>
                </a:lnTo>
                <a:lnTo>
                  <a:pt x="394" y="1332"/>
                </a:lnTo>
                <a:lnTo>
                  <a:pt x="394" y="1337"/>
                </a:lnTo>
                <a:lnTo>
                  <a:pt x="394" y="1346"/>
                </a:lnTo>
                <a:lnTo>
                  <a:pt x="394" y="1355"/>
                </a:lnTo>
                <a:lnTo>
                  <a:pt x="394" y="1361"/>
                </a:lnTo>
                <a:cubicBezTo>
                  <a:pt x="394" y="1404"/>
                  <a:pt x="367" y="1441"/>
                  <a:pt x="326" y="1453"/>
                </a:cubicBezTo>
                <a:cubicBezTo>
                  <a:pt x="286" y="1466"/>
                  <a:pt x="242" y="1450"/>
                  <a:pt x="219" y="1415"/>
                </a:cubicBezTo>
                <a:lnTo>
                  <a:pt x="217" y="1412"/>
                </a:lnTo>
                <a:cubicBezTo>
                  <a:pt x="213" y="1407"/>
                  <a:pt x="211" y="1402"/>
                  <a:pt x="208" y="1396"/>
                </a:cubicBezTo>
                <a:lnTo>
                  <a:pt x="205" y="1389"/>
                </a:lnTo>
                <a:cubicBezTo>
                  <a:pt x="202" y="1382"/>
                  <a:pt x="200" y="1373"/>
                  <a:pt x="198" y="1365"/>
                </a:cubicBezTo>
                <a:lnTo>
                  <a:pt x="197" y="1358"/>
                </a:lnTo>
                <a:lnTo>
                  <a:pt x="201" y="1375"/>
                </a:lnTo>
                <a:lnTo>
                  <a:pt x="200" y="1372"/>
                </a:lnTo>
                <a:lnTo>
                  <a:pt x="359" y="1409"/>
                </a:lnTo>
                <a:lnTo>
                  <a:pt x="358" y="1410"/>
                </a:lnTo>
                <a:lnTo>
                  <a:pt x="386" y="1342"/>
                </a:lnTo>
                <a:lnTo>
                  <a:pt x="386" y="1357"/>
                </a:lnTo>
                <a:lnTo>
                  <a:pt x="385" y="1369"/>
                </a:lnTo>
                <a:lnTo>
                  <a:pt x="384" y="1373"/>
                </a:lnTo>
                <a:lnTo>
                  <a:pt x="384" y="1380"/>
                </a:lnTo>
                <a:lnTo>
                  <a:pt x="192" y="1380"/>
                </a:lnTo>
                <a:lnTo>
                  <a:pt x="192" y="1378"/>
                </a:lnTo>
                <a:cubicBezTo>
                  <a:pt x="192" y="1373"/>
                  <a:pt x="193" y="1368"/>
                  <a:pt x="194" y="1363"/>
                </a:cubicBezTo>
                <a:lnTo>
                  <a:pt x="195" y="1357"/>
                </a:lnTo>
                <a:lnTo>
                  <a:pt x="193" y="1372"/>
                </a:lnTo>
                <a:lnTo>
                  <a:pt x="193" y="1365"/>
                </a:lnTo>
                <a:lnTo>
                  <a:pt x="193" y="1361"/>
                </a:lnTo>
                <a:lnTo>
                  <a:pt x="385" y="1361"/>
                </a:lnTo>
                <a:lnTo>
                  <a:pt x="385" y="1364"/>
                </a:lnTo>
                <a:cubicBezTo>
                  <a:pt x="385" y="1370"/>
                  <a:pt x="385" y="1375"/>
                  <a:pt x="384" y="1380"/>
                </a:cubicBezTo>
                <a:lnTo>
                  <a:pt x="383" y="1386"/>
                </a:lnTo>
                <a:cubicBezTo>
                  <a:pt x="375" y="1433"/>
                  <a:pt x="335" y="1466"/>
                  <a:pt x="288" y="1466"/>
                </a:cubicBezTo>
                <a:lnTo>
                  <a:pt x="286" y="1466"/>
                </a:lnTo>
                <a:lnTo>
                  <a:pt x="381" y="1386"/>
                </a:lnTo>
                <a:lnTo>
                  <a:pt x="379" y="1400"/>
                </a:lnTo>
                <a:lnTo>
                  <a:pt x="378" y="1404"/>
                </a:lnTo>
                <a:cubicBezTo>
                  <a:pt x="365" y="1453"/>
                  <a:pt x="318" y="1484"/>
                  <a:pt x="268" y="1475"/>
                </a:cubicBezTo>
                <a:cubicBezTo>
                  <a:pt x="218" y="1466"/>
                  <a:pt x="184" y="1421"/>
                  <a:pt x="189" y="1371"/>
                </a:cubicBezTo>
                <a:lnTo>
                  <a:pt x="191" y="1355"/>
                </a:lnTo>
                <a:lnTo>
                  <a:pt x="192" y="1349"/>
                </a:lnTo>
                <a:lnTo>
                  <a:pt x="190" y="1364"/>
                </a:lnTo>
                <a:lnTo>
                  <a:pt x="190" y="1361"/>
                </a:lnTo>
                <a:lnTo>
                  <a:pt x="382" y="1361"/>
                </a:lnTo>
                <a:lnTo>
                  <a:pt x="382" y="1364"/>
                </a:lnTo>
                <a:cubicBezTo>
                  <a:pt x="382" y="1370"/>
                  <a:pt x="382" y="1375"/>
                  <a:pt x="381" y="1380"/>
                </a:cubicBezTo>
                <a:lnTo>
                  <a:pt x="381" y="1380"/>
                </a:lnTo>
                <a:lnTo>
                  <a:pt x="380" y="1390"/>
                </a:lnTo>
                <a:cubicBezTo>
                  <a:pt x="375" y="1437"/>
                  <a:pt x="337" y="1474"/>
                  <a:pt x="289" y="1476"/>
                </a:cubicBezTo>
                <a:cubicBezTo>
                  <a:pt x="242" y="1479"/>
                  <a:pt x="200" y="1446"/>
                  <a:pt x="190" y="1399"/>
                </a:cubicBezTo>
                <a:lnTo>
                  <a:pt x="189" y="1394"/>
                </a:lnTo>
                <a:lnTo>
                  <a:pt x="194" y="1411"/>
                </a:lnTo>
                <a:lnTo>
                  <a:pt x="192" y="1406"/>
                </a:lnTo>
                <a:lnTo>
                  <a:pt x="377" y="1360"/>
                </a:lnTo>
                <a:lnTo>
                  <a:pt x="378" y="1379"/>
                </a:lnTo>
                <a:lnTo>
                  <a:pt x="378" y="1389"/>
                </a:lnTo>
                <a:cubicBezTo>
                  <a:pt x="378" y="1442"/>
                  <a:pt x="335" y="1485"/>
                  <a:pt x="282" y="1485"/>
                </a:cubicBezTo>
                <a:lnTo>
                  <a:pt x="281" y="1485"/>
                </a:lnTo>
                <a:lnTo>
                  <a:pt x="377" y="1398"/>
                </a:lnTo>
                <a:lnTo>
                  <a:pt x="375" y="1416"/>
                </a:lnTo>
                <a:lnTo>
                  <a:pt x="374" y="1422"/>
                </a:lnTo>
                <a:cubicBezTo>
                  <a:pt x="373" y="1432"/>
                  <a:pt x="370" y="1441"/>
                  <a:pt x="365" y="1449"/>
                </a:cubicBezTo>
                <a:lnTo>
                  <a:pt x="364" y="1451"/>
                </a:lnTo>
                <a:cubicBezTo>
                  <a:pt x="344" y="1491"/>
                  <a:pt x="300" y="1512"/>
                  <a:pt x="256" y="1502"/>
                </a:cubicBezTo>
                <a:cubicBezTo>
                  <a:pt x="213" y="1492"/>
                  <a:pt x="182" y="1453"/>
                  <a:pt x="182" y="1408"/>
                </a:cubicBezTo>
                <a:lnTo>
                  <a:pt x="183" y="1393"/>
                </a:lnTo>
                <a:lnTo>
                  <a:pt x="183" y="1394"/>
                </a:lnTo>
                <a:lnTo>
                  <a:pt x="183" y="1385"/>
                </a:lnTo>
                <a:lnTo>
                  <a:pt x="183" y="1380"/>
                </a:lnTo>
                <a:cubicBezTo>
                  <a:pt x="183" y="1336"/>
                  <a:pt x="214" y="1297"/>
                  <a:pt x="257" y="1287"/>
                </a:cubicBezTo>
                <a:cubicBezTo>
                  <a:pt x="301" y="1277"/>
                  <a:pt x="345" y="1298"/>
                  <a:pt x="365" y="1338"/>
                </a:cubicBezTo>
                <a:lnTo>
                  <a:pt x="366" y="1340"/>
                </a:lnTo>
                <a:cubicBezTo>
                  <a:pt x="371" y="1349"/>
                  <a:pt x="374" y="1359"/>
                  <a:pt x="376" y="1369"/>
                </a:cubicBezTo>
                <a:lnTo>
                  <a:pt x="377" y="1376"/>
                </a:lnTo>
                <a:cubicBezTo>
                  <a:pt x="377" y="1380"/>
                  <a:pt x="377" y="1385"/>
                  <a:pt x="377" y="1389"/>
                </a:cubicBezTo>
                <a:lnTo>
                  <a:pt x="377" y="1411"/>
                </a:lnTo>
                <a:lnTo>
                  <a:pt x="376" y="1425"/>
                </a:lnTo>
                <a:cubicBezTo>
                  <a:pt x="373" y="1476"/>
                  <a:pt x="331" y="1514"/>
                  <a:pt x="280" y="1514"/>
                </a:cubicBezTo>
                <a:lnTo>
                  <a:pt x="279" y="1514"/>
                </a:lnTo>
                <a:cubicBezTo>
                  <a:pt x="230" y="1514"/>
                  <a:pt x="189" y="1477"/>
                  <a:pt x="184" y="1428"/>
                </a:cubicBezTo>
                <a:lnTo>
                  <a:pt x="183" y="1418"/>
                </a:lnTo>
                <a:lnTo>
                  <a:pt x="278" y="1504"/>
                </a:lnTo>
                <a:lnTo>
                  <a:pt x="276" y="1504"/>
                </a:lnTo>
                <a:lnTo>
                  <a:pt x="372" y="1418"/>
                </a:lnTo>
                <a:lnTo>
                  <a:pt x="371" y="1428"/>
                </a:lnTo>
                <a:lnTo>
                  <a:pt x="369" y="1398"/>
                </a:lnTo>
                <a:lnTo>
                  <a:pt x="371" y="1407"/>
                </a:lnTo>
                <a:cubicBezTo>
                  <a:pt x="374" y="1419"/>
                  <a:pt x="374" y="1431"/>
                  <a:pt x="372" y="1443"/>
                </a:cubicBezTo>
                <a:lnTo>
                  <a:pt x="370" y="1457"/>
                </a:lnTo>
                <a:lnTo>
                  <a:pt x="369" y="1461"/>
                </a:lnTo>
                <a:cubicBezTo>
                  <a:pt x="358" y="1503"/>
                  <a:pt x="320" y="1533"/>
                  <a:pt x="275" y="1533"/>
                </a:cubicBezTo>
                <a:cubicBezTo>
                  <a:pt x="231" y="1533"/>
                  <a:pt x="193" y="1503"/>
                  <a:pt x="182" y="1461"/>
                </a:cubicBezTo>
                <a:lnTo>
                  <a:pt x="183" y="1464"/>
                </a:lnTo>
                <a:lnTo>
                  <a:pt x="181" y="1458"/>
                </a:lnTo>
                <a:lnTo>
                  <a:pt x="272" y="1523"/>
                </a:lnTo>
                <a:lnTo>
                  <a:pt x="271" y="1523"/>
                </a:lnTo>
                <a:lnTo>
                  <a:pt x="271" y="1331"/>
                </a:lnTo>
                <a:lnTo>
                  <a:pt x="272" y="1331"/>
                </a:lnTo>
                <a:cubicBezTo>
                  <a:pt x="322" y="1331"/>
                  <a:pt x="363" y="1369"/>
                  <a:pt x="368" y="1418"/>
                </a:cubicBezTo>
                <a:lnTo>
                  <a:pt x="369" y="1428"/>
                </a:lnTo>
                <a:cubicBezTo>
                  <a:pt x="372" y="1455"/>
                  <a:pt x="363" y="1482"/>
                  <a:pt x="345" y="1502"/>
                </a:cubicBezTo>
                <a:cubicBezTo>
                  <a:pt x="326" y="1522"/>
                  <a:pt x="301" y="1533"/>
                  <a:pt x="273" y="1533"/>
                </a:cubicBezTo>
                <a:lnTo>
                  <a:pt x="272" y="1533"/>
                </a:lnTo>
                <a:lnTo>
                  <a:pt x="368" y="1437"/>
                </a:lnTo>
                <a:lnTo>
                  <a:pt x="368" y="1446"/>
                </a:lnTo>
                <a:lnTo>
                  <a:pt x="368" y="1456"/>
                </a:lnTo>
                <a:lnTo>
                  <a:pt x="368" y="1462"/>
                </a:lnTo>
                <a:cubicBezTo>
                  <a:pt x="368" y="1473"/>
                  <a:pt x="367" y="1483"/>
                  <a:pt x="364" y="1493"/>
                </a:cubicBezTo>
                <a:lnTo>
                  <a:pt x="363" y="1496"/>
                </a:lnTo>
                <a:cubicBezTo>
                  <a:pt x="346" y="1545"/>
                  <a:pt x="294" y="1572"/>
                  <a:pt x="245" y="1558"/>
                </a:cubicBezTo>
                <a:cubicBezTo>
                  <a:pt x="195" y="1543"/>
                  <a:pt x="166" y="1492"/>
                  <a:pt x="178" y="1442"/>
                </a:cubicBezTo>
                <a:lnTo>
                  <a:pt x="179" y="1438"/>
                </a:lnTo>
                <a:lnTo>
                  <a:pt x="176" y="1461"/>
                </a:lnTo>
                <a:lnTo>
                  <a:pt x="177" y="1448"/>
                </a:lnTo>
                <a:lnTo>
                  <a:pt x="177" y="1445"/>
                </a:lnTo>
                <a:lnTo>
                  <a:pt x="177" y="1437"/>
                </a:lnTo>
                <a:lnTo>
                  <a:pt x="369" y="1437"/>
                </a:lnTo>
                <a:lnTo>
                  <a:pt x="369" y="1454"/>
                </a:lnTo>
                <a:lnTo>
                  <a:pt x="366" y="1477"/>
                </a:lnTo>
                <a:lnTo>
                  <a:pt x="364" y="1486"/>
                </a:lnTo>
                <a:cubicBezTo>
                  <a:pt x="354" y="1530"/>
                  <a:pt x="315" y="1561"/>
                  <a:pt x="270" y="1561"/>
                </a:cubicBezTo>
                <a:lnTo>
                  <a:pt x="269" y="1561"/>
                </a:lnTo>
                <a:lnTo>
                  <a:pt x="267" y="1561"/>
                </a:lnTo>
                <a:lnTo>
                  <a:pt x="363" y="1465"/>
                </a:lnTo>
                <a:lnTo>
                  <a:pt x="363" y="1475"/>
                </a:lnTo>
                <a:cubicBezTo>
                  <a:pt x="363" y="1528"/>
                  <a:pt x="320" y="1571"/>
                  <a:pt x="267" y="1571"/>
                </a:cubicBezTo>
                <a:lnTo>
                  <a:pt x="264" y="1571"/>
                </a:lnTo>
                <a:cubicBezTo>
                  <a:pt x="218" y="1571"/>
                  <a:pt x="177" y="1538"/>
                  <a:pt x="170" y="1491"/>
                </a:cubicBezTo>
                <a:lnTo>
                  <a:pt x="169" y="1485"/>
                </a:lnTo>
                <a:lnTo>
                  <a:pt x="178" y="1512"/>
                </a:lnTo>
                <a:lnTo>
                  <a:pt x="176" y="1508"/>
                </a:lnTo>
                <a:lnTo>
                  <a:pt x="357" y="1465"/>
                </a:lnTo>
                <a:lnTo>
                  <a:pt x="357" y="1469"/>
                </a:lnTo>
                <a:cubicBezTo>
                  <a:pt x="357" y="1475"/>
                  <a:pt x="357" y="1480"/>
                  <a:pt x="356" y="1485"/>
                </a:cubicBezTo>
                <a:lnTo>
                  <a:pt x="355" y="1491"/>
                </a:lnTo>
                <a:lnTo>
                  <a:pt x="356" y="1475"/>
                </a:lnTo>
                <a:lnTo>
                  <a:pt x="356" y="1484"/>
                </a:lnTo>
                <a:lnTo>
                  <a:pt x="356" y="1503"/>
                </a:lnTo>
                <a:cubicBezTo>
                  <a:pt x="356" y="1508"/>
                  <a:pt x="356" y="1513"/>
                  <a:pt x="356" y="1517"/>
                </a:cubicBezTo>
                <a:lnTo>
                  <a:pt x="355" y="1524"/>
                </a:lnTo>
                <a:cubicBezTo>
                  <a:pt x="352" y="1538"/>
                  <a:pt x="347" y="1552"/>
                  <a:pt x="339" y="1564"/>
                </a:cubicBezTo>
                <a:lnTo>
                  <a:pt x="337" y="1567"/>
                </a:lnTo>
                <a:cubicBezTo>
                  <a:pt x="314" y="1602"/>
                  <a:pt x="270" y="1618"/>
                  <a:pt x="230" y="1605"/>
                </a:cubicBezTo>
                <a:cubicBezTo>
                  <a:pt x="189" y="1593"/>
                  <a:pt x="161" y="1556"/>
                  <a:pt x="161" y="1513"/>
                </a:cubicBezTo>
                <a:lnTo>
                  <a:pt x="161" y="1503"/>
                </a:lnTo>
                <a:cubicBezTo>
                  <a:pt x="161" y="1498"/>
                  <a:pt x="162" y="1493"/>
                  <a:pt x="163" y="1488"/>
                </a:cubicBezTo>
                <a:lnTo>
                  <a:pt x="164" y="1482"/>
                </a:lnTo>
                <a:lnTo>
                  <a:pt x="162" y="1497"/>
                </a:lnTo>
                <a:lnTo>
                  <a:pt x="162" y="1494"/>
                </a:lnTo>
                <a:lnTo>
                  <a:pt x="354" y="1494"/>
                </a:lnTo>
                <a:lnTo>
                  <a:pt x="354" y="1497"/>
                </a:lnTo>
                <a:lnTo>
                  <a:pt x="354" y="1513"/>
                </a:lnTo>
                <a:lnTo>
                  <a:pt x="353" y="1523"/>
                </a:lnTo>
                <a:lnTo>
                  <a:pt x="163" y="1495"/>
                </a:lnTo>
                <a:lnTo>
                  <a:pt x="164" y="1490"/>
                </a:lnTo>
                <a:lnTo>
                  <a:pt x="165" y="1485"/>
                </a:lnTo>
                <a:lnTo>
                  <a:pt x="353" y="1527"/>
                </a:lnTo>
                <a:lnTo>
                  <a:pt x="353" y="1523"/>
                </a:lnTo>
                <a:lnTo>
                  <a:pt x="352" y="1529"/>
                </a:lnTo>
                <a:cubicBezTo>
                  <a:pt x="344" y="1576"/>
                  <a:pt x="304" y="1609"/>
                  <a:pt x="257" y="1609"/>
                </a:cubicBezTo>
                <a:lnTo>
                  <a:pt x="256" y="1609"/>
                </a:lnTo>
                <a:lnTo>
                  <a:pt x="352" y="1513"/>
                </a:lnTo>
                <a:lnTo>
                  <a:pt x="352" y="1518"/>
                </a:lnTo>
                <a:lnTo>
                  <a:pt x="352" y="1522"/>
                </a:lnTo>
                <a:lnTo>
                  <a:pt x="256" y="1426"/>
                </a:lnTo>
                <a:lnTo>
                  <a:pt x="258" y="1426"/>
                </a:lnTo>
                <a:lnTo>
                  <a:pt x="260" y="1426"/>
                </a:lnTo>
                <a:cubicBezTo>
                  <a:pt x="287" y="1426"/>
                  <a:pt x="313" y="1438"/>
                  <a:pt x="331" y="1458"/>
                </a:cubicBezTo>
                <a:cubicBezTo>
                  <a:pt x="350" y="1478"/>
                  <a:pt x="359" y="1504"/>
                  <a:pt x="356" y="1531"/>
                </a:cubicBezTo>
                <a:lnTo>
                  <a:pt x="355" y="1542"/>
                </a:lnTo>
                <a:cubicBezTo>
                  <a:pt x="355" y="1547"/>
                  <a:pt x="354" y="1552"/>
                  <a:pt x="353" y="1557"/>
                </a:cubicBezTo>
                <a:lnTo>
                  <a:pt x="351" y="1565"/>
                </a:lnTo>
                <a:cubicBezTo>
                  <a:pt x="339" y="1612"/>
                  <a:pt x="294" y="1643"/>
                  <a:pt x="246" y="1637"/>
                </a:cubicBezTo>
                <a:cubicBezTo>
                  <a:pt x="198" y="1631"/>
                  <a:pt x="161" y="1590"/>
                  <a:pt x="161" y="1541"/>
                </a:cubicBezTo>
                <a:lnTo>
                  <a:pt x="161" y="1538"/>
                </a:lnTo>
                <a:lnTo>
                  <a:pt x="161" y="1532"/>
                </a:lnTo>
                <a:lnTo>
                  <a:pt x="161" y="1525"/>
                </a:lnTo>
                <a:lnTo>
                  <a:pt x="161" y="1522"/>
                </a:lnTo>
                <a:lnTo>
                  <a:pt x="353" y="1522"/>
                </a:lnTo>
                <a:lnTo>
                  <a:pt x="353" y="1525"/>
                </a:lnTo>
                <a:lnTo>
                  <a:pt x="353" y="1532"/>
                </a:lnTo>
                <a:lnTo>
                  <a:pt x="353" y="1538"/>
                </a:lnTo>
                <a:lnTo>
                  <a:pt x="353" y="1541"/>
                </a:lnTo>
                <a:cubicBezTo>
                  <a:pt x="353" y="1592"/>
                  <a:pt x="314" y="1634"/>
                  <a:pt x="263" y="1637"/>
                </a:cubicBezTo>
                <a:cubicBezTo>
                  <a:pt x="213" y="1640"/>
                  <a:pt x="168" y="1604"/>
                  <a:pt x="162" y="1553"/>
                </a:cubicBezTo>
                <a:lnTo>
                  <a:pt x="161" y="1542"/>
                </a:lnTo>
                <a:lnTo>
                  <a:pt x="160" y="1531"/>
                </a:lnTo>
                <a:cubicBezTo>
                  <a:pt x="157" y="1504"/>
                  <a:pt x="166" y="1478"/>
                  <a:pt x="185" y="1458"/>
                </a:cubicBezTo>
                <a:cubicBezTo>
                  <a:pt x="203" y="1438"/>
                  <a:pt x="228" y="1426"/>
                  <a:pt x="255" y="1426"/>
                </a:cubicBezTo>
                <a:lnTo>
                  <a:pt x="257" y="1426"/>
                </a:lnTo>
                <a:cubicBezTo>
                  <a:pt x="310" y="1426"/>
                  <a:pt x="353" y="1469"/>
                  <a:pt x="353" y="1522"/>
                </a:cubicBezTo>
                <a:lnTo>
                  <a:pt x="353" y="1532"/>
                </a:lnTo>
                <a:lnTo>
                  <a:pt x="353" y="1532"/>
                </a:lnTo>
                <a:lnTo>
                  <a:pt x="354" y="1551"/>
                </a:lnTo>
                <a:lnTo>
                  <a:pt x="354" y="1557"/>
                </a:lnTo>
                <a:lnTo>
                  <a:pt x="354" y="1560"/>
                </a:lnTo>
                <a:lnTo>
                  <a:pt x="162" y="1560"/>
                </a:lnTo>
                <a:lnTo>
                  <a:pt x="162" y="1557"/>
                </a:lnTo>
                <a:lnTo>
                  <a:pt x="162" y="1551"/>
                </a:lnTo>
                <a:lnTo>
                  <a:pt x="162" y="1545"/>
                </a:lnTo>
                <a:lnTo>
                  <a:pt x="162" y="1541"/>
                </a:lnTo>
                <a:lnTo>
                  <a:pt x="353" y="1560"/>
                </a:lnTo>
                <a:lnTo>
                  <a:pt x="352" y="1565"/>
                </a:lnTo>
                <a:lnTo>
                  <a:pt x="351" y="1570"/>
                </a:lnTo>
                <a:cubicBezTo>
                  <a:pt x="341" y="1620"/>
                  <a:pt x="293" y="1654"/>
                  <a:pt x="242" y="1646"/>
                </a:cubicBezTo>
                <a:cubicBezTo>
                  <a:pt x="192" y="1639"/>
                  <a:pt x="156" y="1593"/>
                  <a:pt x="161" y="1542"/>
                </a:cubicBezTo>
                <a:lnTo>
                  <a:pt x="161" y="1541"/>
                </a:lnTo>
                <a:lnTo>
                  <a:pt x="161" y="1535"/>
                </a:lnTo>
                <a:lnTo>
                  <a:pt x="161" y="1532"/>
                </a:lnTo>
                <a:cubicBezTo>
                  <a:pt x="161" y="1482"/>
                  <a:pt x="201" y="1440"/>
                  <a:pt x="252" y="1437"/>
                </a:cubicBezTo>
                <a:cubicBezTo>
                  <a:pt x="302" y="1434"/>
                  <a:pt x="346" y="1470"/>
                  <a:pt x="353" y="1521"/>
                </a:cubicBezTo>
                <a:lnTo>
                  <a:pt x="354" y="1532"/>
                </a:lnTo>
                <a:lnTo>
                  <a:pt x="355" y="1543"/>
                </a:lnTo>
                <a:cubicBezTo>
                  <a:pt x="358" y="1570"/>
                  <a:pt x="349" y="1596"/>
                  <a:pt x="330" y="1616"/>
                </a:cubicBezTo>
                <a:cubicBezTo>
                  <a:pt x="312" y="1636"/>
                  <a:pt x="286" y="1647"/>
                  <a:pt x="259" y="1647"/>
                </a:cubicBezTo>
                <a:lnTo>
                  <a:pt x="257" y="1647"/>
                </a:lnTo>
                <a:lnTo>
                  <a:pt x="255" y="1647"/>
                </a:lnTo>
                <a:lnTo>
                  <a:pt x="351" y="1543"/>
                </a:lnTo>
                <a:lnTo>
                  <a:pt x="352" y="1562"/>
                </a:lnTo>
                <a:lnTo>
                  <a:pt x="352" y="1568"/>
                </a:lnTo>
                <a:lnTo>
                  <a:pt x="352" y="1570"/>
                </a:lnTo>
                <a:lnTo>
                  <a:pt x="162" y="1552"/>
                </a:lnTo>
                <a:lnTo>
                  <a:pt x="163" y="1547"/>
                </a:lnTo>
                <a:lnTo>
                  <a:pt x="161" y="1565"/>
                </a:lnTo>
                <a:lnTo>
                  <a:pt x="161" y="1556"/>
                </a:lnTo>
                <a:lnTo>
                  <a:pt x="161" y="1547"/>
                </a:lnTo>
                <a:lnTo>
                  <a:pt x="161" y="1541"/>
                </a:lnTo>
                <a:lnTo>
                  <a:pt x="349" y="1572"/>
                </a:lnTo>
                <a:lnTo>
                  <a:pt x="348" y="1575"/>
                </a:lnTo>
                <a:lnTo>
                  <a:pt x="352" y="1558"/>
                </a:lnTo>
                <a:lnTo>
                  <a:pt x="351" y="1565"/>
                </a:lnTo>
                <a:lnTo>
                  <a:pt x="255" y="1455"/>
                </a:lnTo>
                <a:lnTo>
                  <a:pt x="257" y="1455"/>
                </a:lnTo>
                <a:lnTo>
                  <a:pt x="257" y="1647"/>
                </a:lnTo>
                <a:lnTo>
                  <a:pt x="255" y="1647"/>
                </a:lnTo>
                <a:lnTo>
                  <a:pt x="351" y="1551"/>
                </a:lnTo>
                <a:lnTo>
                  <a:pt x="351" y="1546"/>
                </a:lnTo>
                <a:lnTo>
                  <a:pt x="352" y="1565"/>
                </a:lnTo>
                <a:lnTo>
                  <a:pt x="352" y="1574"/>
                </a:lnTo>
                <a:lnTo>
                  <a:pt x="352" y="1579"/>
                </a:lnTo>
                <a:cubicBezTo>
                  <a:pt x="352" y="1627"/>
                  <a:pt x="318" y="1667"/>
                  <a:pt x="272" y="1674"/>
                </a:cubicBezTo>
                <a:cubicBezTo>
                  <a:pt x="225" y="1682"/>
                  <a:pt x="180" y="1654"/>
                  <a:pt x="165" y="1610"/>
                </a:cubicBezTo>
                <a:lnTo>
                  <a:pt x="164" y="1607"/>
                </a:lnTo>
                <a:cubicBezTo>
                  <a:pt x="163" y="1602"/>
                  <a:pt x="162" y="1597"/>
                  <a:pt x="161" y="1592"/>
                </a:cubicBezTo>
                <a:lnTo>
                  <a:pt x="160" y="1586"/>
                </a:lnTo>
                <a:lnTo>
                  <a:pt x="350" y="1570"/>
                </a:lnTo>
                <a:lnTo>
                  <a:pt x="350" y="1573"/>
                </a:lnTo>
                <a:cubicBezTo>
                  <a:pt x="350" y="1579"/>
                  <a:pt x="350" y="1584"/>
                  <a:pt x="349" y="1589"/>
                </a:cubicBezTo>
                <a:lnTo>
                  <a:pt x="348" y="1598"/>
                </a:lnTo>
                <a:lnTo>
                  <a:pt x="346" y="1608"/>
                </a:lnTo>
                <a:cubicBezTo>
                  <a:pt x="337" y="1653"/>
                  <a:pt x="297" y="1685"/>
                  <a:pt x="251" y="1685"/>
                </a:cubicBezTo>
                <a:lnTo>
                  <a:pt x="250" y="1685"/>
                </a:lnTo>
                <a:cubicBezTo>
                  <a:pt x="204" y="1685"/>
                  <a:pt x="163" y="1652"/>
                  <a:pt x="156" y="1605"/>
                </a:cubicBezTo>
                <a:lnTo>
                  <a:pt x="155" y="1599"/>
                </a:lnTo>
                <a:cubicBezTo>
                  <a:pt x="154" y="1594"/>
                  <a:pt x="153" y="1589"/>
                  <a:pt x="153" y="1583"/>
                </a:cubicBezTo>
                <a:lnTo>
                  <a:pt x="153" y="1579"/>
                </a:lnTo>
                <a:lnTo>
                  <a:pt x="343" y="1603"/>
                </a:lnTo>
                <a:lnTo>
                  <a:pt x="340" y="1614"/>
                </a:lnTo>
                <a:lnTo>
                  <a:pt x="338" y="1620"/>
                </a:lnTo>
                <a:lnTo>
                  <a:pt x="342" y="1589"/>
                </a:lnTo>
                <a:lnTo>
                  <a:pt x="342" y="1595"/>
                </a:lnTo>
                <a:cubicBezTo>
                  <a:pt x="342" y="1606"/>
                  <a:pt x="341" y="1616"/>
                  <a:pt x="338" y="1626"/>
                </a:cubicBezTo>
                <a:lnTo>
                  <a:pt x="337" y="1629"/>
                </a:lnTo>
                <a:cubicBezTo>
                  <a:pt x="324" y="1667"/>
                  <a:pt x="289" y="1693"/>
                  <a:pt x="248" y="1694"/>
                </a:cubicBezTo>
                <a:cubicBezTo>
                  <a:pt x="208" y="1696"/>
                  <a:pt x="171" y="1672"/>
                  <a:pt x="156" y="1634"/>
                </a:cubicBezTo>
                <a:lnTo>
                  <a:pt x="158" y="1636"/>
                </a:lnTo>
                <a:lnTo>
                  <a:pt x="156" y="1632"/>
                </a:lnTo>
                <a:lnTo>
                  <a:pt x="337" y="1589"/>
                </a:lnTo>
                <a:lnTo>
                  <a:pt x="337" y="1598"/>
                </a:lnTo>
                <a:lnTo>
                  <a:pt x="337" y="1608"/>
                </a:lnTo>
                <a:cubicBezTo>
                  <a:pt x="337" y="1658"/>
                  <a:pt x="300" y="1699"/>
                  <a:pt x="251" y="1704"/>
                </a:cubicBezTo>
                <a:cubicBezTo>
                  <a:pt x="202" y="1709"/>
                  <a:pt x="157" y="1676"/>
                  <a:pt x="147" y="1627"/>
                </a:cubicBezTo>
                <a:lnTo>
                  <a:pt x="146" y="1622"/>
                </a:lnTo>
                <a:lnTo>
                  <a:pt x="151" y="1639"/>
                </a:lnTo>
                <a:lnTo>
                  <a:pt x="149" y="1634"/>
                </a:lnTo>
                <a:lnTo>
                  <a:pt x="332" y="1622"/>
                </a:lnTo>
                <a:lnTo>
                  <a:pt x="332" y="1618"/>
                </a:lnTo>
                <a:lnTo>
                  <a:pt x="331" y="1624"/>
                </a:lnTo>
                <a:cubicBezTo>
                  <a:pt x="323" y="1671"/>
                  <a:pt x="283" y="1704"/>
                  <a:pt x="236" y="1704"/>
                </a:cubicBezTo>
                <a:lnTo>
                  <a:pt x="235" y="1704"/>
                </a:lnTo>
                <a:lnTo>
                  <a:pt x="235" y="1512"/>
                </a:lnTo>
                <a:lnTo>
                  <a:pt x="236" y="1512"/>
                </a:lnTo>
                <a:cubicBezTo>
                  <a:pt x="283" y="1512"/>
                  <a:pt x="323" y="1546"/>
                  <a:pt x="331" y="1593"/>
                </a:cubicBezTo>
                <a:lnTo>
                  <a:pt x="332" y="1599"/>
                </a:lnTo>
                <a:cubicBezTo>
                  <a:pt x="333" y="1604"/>
                  <a:pt x="333" y="1609"/>
                  <a:pt x="333" y="1614"/>
                </a:cubicBezTo>
                <a:lnTo>
                  <a:pt x="333" y="1623"/>
                </a:lnTo>
                <a:lnTo>
                  <a:pt x="333" y="1632"/>
                </a:lnTo>
                <a:lnTo>
                  <a:pt x="333" y="1636"/>
                </a:lnTo>
                <a:lnTo>
                  <a:pt x="141" y="1636"/>
                </a:lnTo>
                <a:lnTo>
                  <a:pt x="141" y="1634"/>
                </a:lnTo>
                <a:lnTo>
                  <a:pt x="142" y="1637"/>
                </a:lnTo>
                <a:lnTo>
                  <a:pt x="141" y="1626"/>
                </a:lnTo>
                <a:lnTo>
                  <a:pt x="332" y="1617"/>
                </a:lnTo>
                <a:lnTo>
                  <a:pt x="332" y="1627"/>
                </a:lnTo>
                <a:cubicBezTo>
                  <a:pt x="332" y="1680"/>
                  <a:pt x="289" y="1723"/>
                  <a:pt x="236" y="1723"/>
                </a:cubicBezTo>
                <a:lnTo>
                  <a:pt x="235" y="1723"/>
                </a:lnTo>
                <a:lnTo>
                  <a:pt x="232" y="1723"/>
                </a:lnTo>
                <a:lnTo>
                  <a:pt x="230" y="1723"/>
                </a:lnTo>
                <a:lnTo>
                  <a:pt x="326" y="1627"/>
                </a:lnTo>
                <a:lnTo>
                  <a:pt x="326" y="1633"/>
                </a:lnTo>
                <a:lnTo>
                  <a:pt x="326" y="1642"/>
                </a:lnTo>
                <a:lnTo>
                  <a:pt x="326" y="1651"/>
                </a:lnTo>
                <a:lnTo>
                  <a:pt x="326" y="1655"/>
                </a:lnTo>
                <a:lnTo>
                  <a:pt x="134" y="1655"/>
                </a:lnTo>
                <a:lnTo>
                  <a:pt x="134" y="1653"/>
                </a:lnTo>
                <a:lnTo>
                  <a:pt x="134" y="1647"/>
                </a:lnTo>
                <a:lnTo>
                  <a:pt x="134" y="1636"/>
                </a:lnTo>
                <a:lnTo>
                  <a:pt x="230" y="1732"/>
                </a:lnTo>
                <a:lnTo>
                  <a:pt x="227" y="1732"/>
                </a:lnTo>
                <a:lnTo>
                  <a:pt x="323" y="1630"/>
                </a:lnTo>
                <a:lnTo>
                  <a:pt x="324" y="1651"/>
                </a:lnTo>
                <a:lnTo>
                  <a:pt x="324" y="1660"/>
                </a:lnTo>
                <a:lnTo>
                  <a:pt x="324" y="1665"/>
                </a:lnTo>
                <a:cubicBezTo>
                  <a:pt x="324" y="1710"/>
                  <a:pt x="294" y="1749"/>
                  <a:pt x="251" y="1759"/>
                </a:cubicBezTo>
                <a:cubicBezTo>
                  <a:pt x="207" y="1769"/>
                  <a:pt x="163" y="1748"/>
                  <a:pt x="143" y="1708"/>
                </a:cubicBezTo>
                <a:lnTo>
                  <a:pt x="141" y="1704"/>
                </a:lnTo>
                <a:cubicBezTo>
                  <a:pt x="139" y="1700"/>
                  <a:pt x="137" y="1696"/>
                  <a:pt x="135" y="1692"/>
                </a:cubicBezTo>
                <a:lnTo>
                  <a:pt x="133" y="1686"/>
                </a:lnTo>
                <a:lnTo>
                  <a:pt x="316" y="1686"/>
                </a:lnTo>
                <a:lnTo>
                  <a:pt x="315" y="1689"/>
                </a:lnTo>
                <a:lnTo>
                  <a:pt x="319" y="1658"/>
                </a:lnTo>
                <a:lnTo>
                  <a:pt x="319" y="1665"/>
                </a:lnTo>
                <a:lnTo>
                  <a:pt x="319" y="1688"/>
                </a:lnTo>
                <a:lnTo>
                  <a:pt x="318" y="1696"/>
                </a:lnTo>
                <a:cubicBezTo>
                  <a:pt x="311" y="1747"/>
                  <a:pt x="267" y="1783"/>
                  <a:pt x="217" y="1780"/>
                </a:cubicBezTo>
                <a:cubicBezTo>
                  <a:pt x="166" y="1777"/>
                  <a:pt x="126" y="1735"/>
                  <a:pt x="126" y="1684"/>
                </a:cubicBezTo>
                <a:lnTo>
                  <a:pt x="126" y="1681"/>
                </a:lnTo>
                <a:lnTo>
                  <a:pt x="126" y="1675"/>
                </a:lnTo>
                <a:lnTo>
                  <a:pt x="126" y="1668"/>
                </a:lnTo>
                <a:lnTo>
                  <a:pt x="126" y="1665"/>
                </a:lnTo>
                <a:lnTo>
                  <a:pt x="318" y="1677"/>
                </a:lnTo>
                <a:lnTo>
                  <a:pt x="317" y="1682"/>
                </a:lnTo>
                <a:lnTo>
                  <a:pt x="316" y="1693"/>
                </a:lnTo>
                <a:lnTo>
                  <a:pt x="220" y="1588"/>
                </a:lnTo>
                <a:lnTo>
                  <a:pt x="222" y="1588"/>
                </a:lnTo>
                <a:lnTo>
                  <a:pt x="222" y="1780"/>
                </a:lnTo>
                <a:lnTo>
                  <a:pt x="219" y="1780"/>
                </a:lnTo>
                <a:cubicBezTo>
                  <a:pt x="173" y="1780"/>
                  <a:pt x="132" y="1747"/>
                  <a:pt x="125" y="1700"/>
                </a:cubicBezTo>
                <a:lnTo>
                  <a:pt x="125" y="1702"/>
                </a:lnTo>
                <a:lnTo>
                  <a:pt x="124" y="1698"/>
                </a:lnTo>
                <a:lnTo>
                  <a:pt x="313" y="1674"/>
                </a:lnTo>
                <a:lnTo>
                  <a:pt x="313" y="1678"/>
                </a:lnTo>
                <a:lnTo>
                  <a:pt x="313" y="1684"/>
                </a:lnTo>
                <a:lnTo>
                  <a:pt x="312" y="1669"/>
                </a:lnTo>
                <a:lnTo>
                  <a:pt x="313" y="1675"/>
                </a:lnTo>
                <a:lnTo>
                  <a:pt x="310" y="1660"/>
                </a:lnTo>
                <a:lnTo>
                  <a:pt x="311" y="1663"/>
                </a:lnTo>
                <a:lnTo>
                  <a:pt x="125" y="1678"/>
                </a:lnTo>
                <a:lnTo>
                  <a:pt x="126" y="1672"/>
                </a:lnTo>
                <a:lnTo>
                  <a:pt x="124" y="1687"/>
                </a:lnTo>
                <a:lnTo>
                  <a:pt x="124" y="1684"/>
                </a:lnTo>
                <a:lnTo>
                  <a:pt x="316" y="1684"/>
                </a:lnTo>
                <a:lnTo>
                  <a:pt x="316" y="1701"/>
                </a:lnTo>
                <a:lnTo>
                  <a:pt x="315" y="1710"/>
                </a:lnTo>
                <a:lnTo>
                  <a:pt x="314" y="1708"/>
                </a:lnTo>
                <a:lnTo>
                  <a:pt x="314" y="1712"/>
                </a:lnTo>
                <a:lnTo>
                  <a:pt x="122" y="1712"/>
                </a:lnTo>
                <a:lnTo>
                  <a:pt x="122" y="1710"/>
                </a:lnTo>
                <a:cubicBezTo>
                  <a:pt x="122" y="1705"/>
                  <a:pt x="123" y="1700"/>
                  <a:pt x="124" y="1695"/>
                </a:cubicBezTo>
                <a:lnTo>
                  <a:pt x="125" y="1689"/>
                </a:lnTo>
                <a:lnTo>
                  <a:pt x="123" y="1704"/>
                </a:lnTo>
                <a:lnTo>
                  <a:pt x="123" y="1697"/>
                </a:lnTo>
                <a:cubicBezTo>
                  <a:pt x="123" y="1690"/>
                  <a:pt x="124" y="1682"/>
                  <a:pt x="126" y="1674"/>
                </a:cubicBezTo>
                <a:lnTo>
                  <a:pt x="127" y="1670"/>
                </a:lnTo>
                <a:cubicBezTo>
                  <a:pt x="139" y="1623"/>
                  <a:pt x="184" y="1592"/>
                  <a:pt x="232" y="1598"/>
                </a:cubicBezTo>
                <a:cubicBezTo>
                  <a:pt x="280" y="1604"/>
                  <a:pt x="316" y="1645"/>
                  <a:pt x="316" y="1693"/>
                </a:cubicBezTo>
                <a:lnTo>
                  <a:pt x="316" y="1697"/>
                </a:lnTo>
                <a:lnTo>
                  <a:pt x="316" y="1703"/>
                </a:lnTo>
                <a:cubicBezTo>
                  <a:pt x="316" y="1756"/>
                  <a:pt x="273" y="1799"/>
                  <a:pt x="220" y="1799"/>
                </a:cubicBezTo>
                <a:lnTo>
                  <a:pt x="219" y="1799"/>
                </a:lnTo>
                <a:lnTo>
                  <a:pt x="217" y="1799"/>
                </a:lnTo>
                <a:lnTo>
                  <a:pt x="313" y="1695"/>
                </a:lnTo>
                <a:lnTo>
                  <a:pt x="314" y="1703"/>
                </a:lnTo>
                <a:lnTo>
                  <a:pt x="315" y="1711"/>
                </a:lnTo>
                <a:lnTo>
                  <a:pt x="123" y="1722"/>
                </a:lnTo>
                <a:lnTo>
                  <a:pt x="123" y="1719"/>
                </a:lnTo>
                <a:cubicBezTo>
                  <a:pt x="123" y="1714"/>
                  <a:pt x="124" y="1709"/>
                  <a:pt x="125" y="1704"/>
                </a:cubicBezTo>
                <a:lnTo>
                  <a:pt x="126" y="1698"/>
                </a:lnTo>
                <a:lnTo>
                  <a:pt x="124" y="1713"/>
                </a:lnTo>
                <a:lnTo>
                  <a:pt x="124" y="1706"/>
                </a:lnTo>
                <a:lnTo>
                  <a:pt x="124" y="1703"/>
                </a:lnTo>
                <a:lnTo>
                  <a:pt x="316" y="1703"/>
                </a:lnTo>
                <a:lnTo>
                  <a:pt x="316" y="1706"/>
                </a:lnTo>
                <a:cubicBezTo>
                  <a:pt x="316" y="1712"/>
                  <a:pt x="316" y="1717"/>
                  <a:pt x="315" y="1722"/>
                </a:cubicBezTo>
                <a:lnTo>
                  <a:pt x="315" y="1722"/>
                </a:lnTo>
                <a:lnTo>
                  <a:pt x="314" y="1732"/>
                </a:lnTo>
                <a:cubicBezTo>
                  <a:pt x="309" y="1781"/>
                  <a:pt x="268" y="1818"/>
                  <a:pt x="218" y="1818"/>
                </a:cubicBezTo>
                <a:lnTo>
                  <a:pt x="217" y="1818"/>
                </a:lnTo>
                <a:lnTo>
                  <a:pt x="312" y="1704"/>
                </a:lnTo>
                <a:lnTo>
                  <a:pt x="312" y="1704"/>
                </a:lnTo>
                <a:lnTo>
                  <a:pt x="313" y="1708"/>
                </a:lnTo>
                <a:lnTo>
                  <a:pt x="126" y="1755"/>
                </a:lnTo>
                <a:lnTo>
                  <a:pt x="124" y="1746"/>
                </a:lnTo>
                <a:lnTo>
                  <a:pt x="123" y="1741"/>
                </a:lnTo>
                <a:lnTo>
                  <a:pt x="313" y="1722"/>
                </a:lnTo>
                <a:lnTo>
                  <a:pt x="313" y="1727"/>
                </a:lnTo>
                <a:lnTo>
                  <a:pt x="313" y="1731"/>
                </a:lnTo>
                <a:lnTo>
                  <a:pt x="121" y="1731"/>
                </a:lnTo>
                <a:lnTo>
                  <a:pt x="121" y="1726"/>
                </a:lnTo>
                <a:lnTo>
                  <a:pt x="121" y="1722"/>
                </a:lnTo>
                <a:cubicBezTo>
                  <a:pt x="121" y="1674"/>
                  <a:pt x="158" y="1632"/>
                  <a:pt x="207" y="1627"/>
                </a:cubicBezTo>
                <a:cubicBezTo>
                  <a:pt x="256" y="1622"/>
                  <a:pt x="301" y="1654"/>
                  <a:pt x="311" y="1702"/>
                </a:cubicBezTo>
                <a:lnTo>
                  <a:pt x="315" y="1722"/>
                </a:lnTo>
                <a:lnTo>
                  <a:pt x="316" y="1732"/>
                </a:lnTo>
                <a:cubicBezTo>
                  <a:pt x="319" y="1759"/>
                  <a:pt x="310" y="1786"/>
                  <a:pt x="292" y="1806"/>
                </a:cubicBezTo>
                <a:cubicBezTo>
                  <a:pt x="273" y="1826"/>
                  <a:pt x="248" y="1837"/>
                  <a:pt x="220" y="1837"/>
                </a:cubicBezTo>
                <a:lnTo>
                  <a:pt x="217" y="1837"/>
                </a:lnTo>
                <a:lnTo>
                  <a:pt x="313" y="1741"/>
                </a:lnTo>
                <a:lnTo>
                  <a:pt x="313" y="1746"/>
                </a:lnTo>
                <a:lnTo>
                  <a:pt x="311" y="1723"/>
                </a:lnTo>
                <a:lnTo>
                  <a:pt x="312" y="1727"/>
                </a:lnTo>
                <a:cubicBezTo>
                  <a:pt x="319" y="1756"/>
                  <a:pt x="312" y="1786"/>
                  <a:pt x="294" y="1810"/>
                </a:cubicBezTo>
                <a:cubicBezTo>
                  <a:pt x="276" y="1833"/>
                  <a:pt x="248" y="1846"/>
                  <a:pt x="218" y="1846"/>
                </a:cubicBezTo>
                <a:lnTo>
                  <a:pt x="217" y="1846"/>
                </a:lnTo>
                <a:lnTo>
                  <a:pt x="313" y="1750"/>
                </a:lnTo>
                <a:lnTo>
                  <a:pt x="313" y="1760"/>
                </a:lnTo>
                <a:lnTo>
                  <a:pt x="121" y="1760"/>
                </a:lnTo>
                <a:lnTo>
                  <a:pt x="121" y="1753"/>
                </a:lnTo>
                <a:lnTo>
                  <a:pt x="121" y="1750"/>
                </a:lnTo>
                <a:lnTo>
                  <a:pt x="312" y="1766"/>
                </a:lnTo>
                <a:lnTo>
                  <a:pt x="311" y="1772"/>
                </a:lnTo>
                <a:lnTo>
                  <a:pt x="312" y="1756"/>
                </a:lnTo>
                <a:lnTo>
                  <a:pt x="312" y="1776"/>
                </a:lnTo>
                <a:lnTo>
                  <a:pt x="311" y="1774"/>
                </a:lnTo>
                <a:lnTo>
                  <a:pt x="311" y="1779"/>
                </a:lnTo>
                <a:cubicBezTo>
                  <a:pt x="311" y="1827"/>
                  <a:pt x="277" y="1867"/>
                  <a:pt x="231" y="1874"/>
                </a:cubicBezTo>
                <a:cubicBezTo>
                  <a:pt x="184" y="1882"/>
                  <a:pt x="139" y="1854"/>
                  <a:pt x="124" y="1810"/>
                </a:cubicBezTo>
                <a:lnTo>
                  <a:pt x="122" y="1803"/>
                </a:lnTo>
                <a:lnTo>
                  <a:pt x="120" y="1796"/>
                </a:lnTo>
                <a:lnTo>
                  <a:pt x="212" y="1865"/>
                </a:lnTo>
                <a:lnTo>
                  <a:pt x="211" y="1865"/>
                </a:lnTo>
                <a:lnTo>
                  <a:pt x="307" y="1778"/>
                </a:lnTo>
                <a:lnTo>
                  <a:pt x="306" y="1792"/>
                </a:lnTo>
                <a:lnTo>
                  <a:pt x="305" y="1800"/>
                </a:lnTo>
                <a:cubicBezTo>
                  <a:pt x="299" y="1845"/>
                  <a:pt x="264" y="1880"/>
                  <a:pt x="219" y="1884"/>
                </a:cubicBezTo>
                <a:cubicBezTo>
                  <a:pt x="174" y="1888"/>
                  <a:pt x="133" y="1861"/>
                  <a:pt x="118" y="1819"/>
                </a:cubicBezTo>
                <a:lnTo>
                  <a:pt x="117" y="1816"/>
                </a:lnTo>
                <a:cubicBezTo>
                  <a:pt x="116" y="1811"/>
                  <a:pt x="115" y="1806"/>
                  <a:pt x="114" y="1801"/>
                </a:cubicBezTo>
                <a:lnTo>
                  <a:pt x="113" y="1795"/>
                </a:lnTo>
                <a:cubicBezTo>
                  <a:pt x="112" y="1790"/>
                  <a:pt x="111" y="1785"/>
                  <a:pt x="111" y="1779"/>
                </a:cubicBezTo>
                <a:lnTo>
                  <a:pt x="111" y="1773"/>
                </a:lnTo>
                <a:lnTo>
                  <a:pt x="111" y="1769"/>
                </a:lnTo>
                <a:lnTo>
                  <a:pt x="302" y="1788"/>
                </a:lnTo>
                <a:lnTo>
                  <a:pt x="301" y="1793"/>
                </a:lnTo>
                <a:cubicBezTo>
                  <a:pt x="299" y="1799"/>
                  <a:pt x="298" y="1805"/>
                  <a:pt x="296" y="1810"/>
                </a:cubicBezTo>
                <a:lnTo>
                  <a:pt x="294" y="1815"/>
                </a:lnTo>
                <a:cubicBezTo>
                  <a:pt x="278" y="1855"/>
                  <a:pt x="238" y="1879"/>
                  <a:pt x="196" y="1875"/>
                </a:cubicBezTo>
                <a:cubicBezTo>
                  <a:pt x="153" y="1871"/>
                  <a:pt x="119" y="1840"/>
                  <a:pt x="110" y="1798"/>
                </a:cubicBezTo>
                <a:lnTo>
                  <a:pt x="109" y="1793"/>
                </a:lnTo>
                <a:lnTo>
                  <a:pt x="108" y="1788"/>
                </a:lnTo>
                <a:lnTo>
                  <a:pt x="298" y="1780"/>
                </a:lnTo>
                <a:lnTo>
                  <a:pt x="297" y="1778"/>
                </a:lnTo>
                <a:lnTo>
                  <a:pt x="297" y="1788"/>
                </a:lnTo>
                <a:cubicBezTo>
                  <a:pt x="297" y="1793"/>
                  <a:pt x="297" y="1798"/>
                  <a:pt x="297" y="1802"/>
                </a:cubicBezTo>
                <a:lnTo>
                  <a:pt x="296" y="1809"/>
                </a:lnTo>
                <a:cubicBezTo>
                  <a:pt x="295" y="1815"/>
                  <a:pt x="293" y="1820"/>
                  <a:pt x="292" y="1826"/>
                </a:cubicBezTo>
                <a:lnTo>
                  <a:pt x="291" y="1829"/>
                </a:lnTo>
                <a:lnTo>
                  <a:pt x="108" y="1768"/>
                </a:lnTo>
                <a:lnTo>
                  <a:pt x="109" y="1765"/>
                </a:lnTo>
                <a:lnTo>
                  <a:pt x="104" y="1795"/>
                </a:lnTo>
                <a:lnTo>
                  <a:pt x="104" y="1788"/>
                </a:lnTo>
                <a:lnTo>
                  <a:pt x="115" y="1831"/>
                </a:lnTo>
                <a:lnTo>
                  <a:pt x="112" y="1825"/>
                </a:lnTo>
                <a:lnTo>
                  <a:pt x="140" y="1859"/>
                </a:lnTo>
                <a:lnTo>
                  <a:pt x="136" y="1856"/>
                </a:lnTo>
                <a:lnTo>
                  <a:pt x="289" y="1779"/>
                </a:lnTo>
                <a:lnTo>
                  <a:pt x="289" y="1782"/>
                </a:lnTo>
                <a:cubicBezTo>
                  <a:pt x="289" y="1788"/>
                  <a:pt x="289" y="1793"/>
                  <a:pt x="288" y="1798"/>
                </a:cubicBezTo>
                <a:lnTo>
                  <a:pt x="288" y="1797"/>
                </a:lnTo>
                <a:lnTo>
                  <a:pt x="287" y="1808"/>
                </a:lnTo>
                <a:cubicBezTo>
                  <a:pt x="287" y="1813"/>
                  <a:pt x="286" y="1818"/>
                  <a:pt x="285" y="1823"/>
                </a:cubicBezTo>
                <a:lnTo>
                  <a:pt x="283" y="1831"/>
                </a:lnTo>
                <a:cubicBezTo>
                  <a:pt x="272" y="1872"/>
                  <a:pt x="236" y="1902"/>
                  <a:pt x="193" y="1903"/>
                </a:cubicBezTo>
                <a:cubicBezTo>
                  <a:pt x="151" y="1905"/>
                  <a:pt x="112" y="1878"/>
                  <a:pt x="98" y="1838"/>
                </a:cubicBezTo>
                <a:lnTo>
                  <a:pt x="97" y="1835"/>
                </a:lnTo>
                <a:cubicBezTo>
                  <a:pt x="96" y="1830"/>
                  <a:pt x="95" y="1825"/>
                  <a:pt x="94" y="1820"/>
                </a:cubicBezTo>
                <a:lnTo>
                  <a:pt x="92" y="1812"/>
                </a:lnTo>
                <a:lnTo>
                  <a:pt x="91" y="1805"/>
                </a:lnTo>
                <a:cubicBezTo>
                  <a:pt x="91" y="1801"/>
                  <a:pt x="90" y="1796"/>
                  <a:pt x="90" y="1791"/>
                </a:cubicBezTo>
                <a:lnTo>
                  <a:pt x="90" y="1788"/>
                </a:lnTo>
                <a:lnTo>
                  <a:pt x="282" y="1788"/>
                </a:lnTo>
                <a:lnTo>
                  <a:pt x="282" y="1794"/>
                </a:lnTo>
                <a:lnTo>
                  <a:pt x="282" y="1814"/>
                </a:lnTo>
                <a:lnTo>
                  <a:pt x="281" y="1812"/>
                </a:lnTo>
                <a:lnTo>
                  <a:pt x="281" y="1817"/>
                </a:lnTo>
                <a:cubicBezTo>
                  <a:pt x="281" y="1866"/>
                  <a:pt x="245" y="1907"/>
                  <a:pt x="197" y="1913"/>
                </a:cubicBezTo>
                <a:cubicBezTo>
                  <a:pt x="149" y="1919"/>
                  <a:pt x="104" y="1888"/>
                  <a:pt x="92" y="1841"/>
                </a:cubicBezTo>
                <a:lnTo>
                  <a:pt x="93" y="1844"/>
                </a:lnTo>
                <a:lnTo>
                  <a:pt x="91" y="1838"/>
                </a:lnTo>
                <a:lnTo>
                  <a:pt x="277" y="1789"/>
                </a:lnTo>
                <a:lnTo>
                  <a:pt x="278" y="1794"/>
                </a:lnTo>
                <a:cubicBezTo>
                  <a:pt x="279" y="1800"/>
                  <a:pt x="279" y="1806"/>
                  <a:pt x="279" y="1812"/>
                </a:cubicBezTo>
                <a:lnTo>
                  <a:pt x="279" y="1817"/>
                </a:lnTo>
                <a:lnTo>
                  <a:pt x="87" y="1817"/>
                </a:lnTo>
                <a:lnTo>
                  <a:pt x="87" y="1812"/>
                </a:lnTo>
                <a:lnTo>
                  <a:pt x="89" y="1831"/>
                </a:lnTo>
                <a:lnTo>
                  <a:pt x="88" y="1826"/>
                </a:lnTo>
                <a:lnTo>
                  <a:pt x="277" y="1789"/>
                </a:lnTo>
                <a:lnTo>
                  <a:pt x="280" y="1807"/>
                </a:lnTo>
                <a:lnTo>
                  <a:pt x="281" y="1816"/>
                </a:lnTo>
                <a:lnTo>
                  <a:pt x="89" y="1826"/>
                </a:lnTo>
                <a:lnTo>
                  <a:pt x="89" y="1823"/>
                </a:lnTo>
                <a:lnTo>
                  <a:pt x="91" y="1839"/>
                </a:lnTo>
                <a:lnTo>
                  <a:pt x="90" y="1833"/>
                </a:lnTo>
                <a:cubicBezTo>
                  <a:pt x="89" y="1828"/>
                  <a:pt x="88" y="1823"/>
                  <a:pt x="88" y="1817"/>
                </a:cubicBezTo>
                <a:lnTo>
                  <a:pt x="88" y="1811"/>
                </a:lnTo>
                <a:lnTo>
                  <a:pt x="91" y="1835"/>
                </a:lnTo>
                <a:lnTo>
                  <a:pt x="90" y="1831"/>
                </a:lnTo>
                <a:lnTo>
                  <a:pt x="277" y="1831"/>
                </a:lnTo>
                <a:lnTo>
                  <a:pt x="277" y="1827"/>
                </a:lnTo>
                <a:lnTo>
                  <a:pt x="276" y="1833"/>
                </a:lnTo>
                <a:lnTo>
                  <a:pt x="277" y="1817"/>
                </a:lnTo>
                <a:lnTo>
                  <a:pt x="277" y="1826"/>
                </a:lnTo>
                <a:cubicBezTo>
                  <a:pt x="277" y="1839"/>
                  <a:pt x="275" y="1851"/>
                  <a:pt x="271" y="1862"/>
                </a:cubicBezTo>
                <a:lnTo>
                  <a:pt x="267" y="1872"/>
                </a:lnTo>
                <a:lnTo>
                  <a:pt x="273" y="1836"/>
                </a:lnTo>
                <a:lnTo>
                  <a:pt x="273" y="1842"/>
                </a:lnTo>
                <a:cubicBezTo>
                  <a:pt x="273" y="1853"/>
                  <a:pt x="272" y="1863"/>
                  <a:pt x="269" y="1873"/>
                </a:cubicBezTo>
                <a:lnTo>
                  <a:pt x="268" y="1876"/>
                </a:lnTo>
                <a:cubicBezTo>
                  <a:pt x="254" y="1917"/>
                  <a:pt x="214" y="1944"/>
                  <a:pt x="171" y="1941"/>
                </a:cubicBezTo>
                <a:cubicBezTo>
                  <a:pt x="127" y="1939"/>
                  <a:pt x="91" y="1907"/>
                  <a:pt x="82" y="1864"/>
                </a:cubicBezTo>
                <a:lnTo>
                  <a:pt x="82" y="1864"/>
                </a:lnTo>
                <a:lnTo>
                  <a:pt x="81" y="1860"/>
                </a:lnTo>
                <a:lnTo>
                  <a:pt x="270" y="1846"/>
                </a:lnTo>
                <a:lnTo>
                  <a:pt x="269" y="1846"/>
                </a:lnTo>
                <a:lnTo>
                  <a:pt x="269" y="1855"/>
                </a:lnTo>
                <a:lnTo>
                  <a:pt x="79" y="1837"/>
                </a:lnTo>
                <a:lnTo>
                  <a:pt x="80" y="1832"/>
                </a:lnTo>
                <a:lnTo>
                  <a:pt x="81" y="1827"/>
                </a:lnTo>
                <a:cubicBezTo>
                  <a:pt x="91" y="1778"/>
                  <a:pt x="136" y="1745"/>
                  <a:pt x="185" y="1750"/>
                </a:cubicBezTo>
                <a:cubicBezTo>
                  <a:pt x="234" y="1755"/>
                  <a:pt x="271" y="1796"/>
                  <a:pt x="271" y="1845"/>
                </a:cubicBezTo>
                <a:lnTo>
                  <a:pt x="271" y="1854"/>
                </a:lnTo>
                <a:lnTo>
                  <a:pt x="271" y="1864"/>
                </a:lnTo>
                <a:cubicBezTo>
                  <a:pt x="271" y="1917"/>
                  <a:pt x="228" y="1960"/>
                  <a:pt x="175" y="1960"/>
                </a:cubicBezTo>
                <a:lnTo>
                  <a:pt x="173" y="1960"/>
                </a:lnTo>
                <a:cubicBezTo>
                  <a:pt x="140" y="1960"/>
                  <a:pt x="109" y="1943"/>
                  <a:pt x="92" y="1915"/>
                </a:cubicBezTo>
                <a:cubicBezTo>
                  <a:pt x="74" y="1887"/>
                  <a:pt x="73" y="1851"/>
                  <a:pt x="88" y="1822"/>
                </a:cubicBezTo>
                <a:lnTo>
                  <a:pt x="90" y="1818"/>
                </a:lnTo>
                <a:lnTo>
                  <a:pt x="81" y="1842"/>
                </a:lnTo>
                <a:lnTo>
                  <a:pt x="82" y="1837"/>
                </a:lnTo>
                <a:lnTo>
                  <a:pt x="176" y="1951"/>
                </a:lnTo>
                <a:lnTo>
                  <a:pt x="172" y="1951"/>
                </a:lnTo>
                <a:lnTo>
                  <a:pt x="268" y="1845"/>
                </a:lnTo>
                <a:lnTo>
                  <a:pt x="269" y="1864"/>
                </a:lnTo>
                <a:lnTo>
                  <a:pt x="269" y="1874"/>
                </a:lnTo>
                <a:lnTo>
                  <a:pt x="173" y="1778"/>
                </a:lnTo>
                <a:lnTo>
                  <a:pt x="175" y="1778"/>
                </a:lnTo>
                <a:cubicBezTo>
                  <a:pt x="204" y="1778"/>
                  <a:pt x="230" y="1791"/>
                  <a:pt x="249" y="1812"/>
                </a:cubicBezTo>
                <a:cubicBezTo>
                  <a:pt x="267" y="1834"/>
                  <a:pt x="275" y="1862"/>
                  <a:pt x="270" y="1890"/>
                </a:cubicBezTo>
                <a:lnTo>
                  <a:pt x="269" y="1896"/>
                </a:lnTo>
                <a:cubicBezTo>
                  <a:pt x="268" y="1901"/>
                  <a:pt x="267" y="1906"/>
                  <a:pt x="266" y="1911"/>
                </a:cubicBezTo>
                <a:lnTo>
                  <a:pt x="265" y="1914"/>
                </a:lnTo>
                <a:cubicBezTo>
                  <a:pt x="250" y="1958"/>
                  <a:pt x="205" y="1986"/>
                  <a:pt x="158" y="1978"/>
                </a:cubicBezTo>
                <a:cubicBezTo>
                  <a:pt x="112" y="1971"/>
                  <a:pt x="77" y="1931"/>
                  <a:pt x="77" y="1883"/>
                </a:cubicBezTo>
                <a:lnTo>
                  <a:pt x="78" y="1884"/>
                </a:lnTo>
                <a:lnTo>
                  <a:pt x="77" y="1874"/>
                </a:lnTo>
                <a:cubicBezTo>
                  <a:pt x="72" y="1828"/>
                  <a:pt x="101" y="1785"/>
                  <a:pt x="146" y="1772"/>
                </a:cubicBezTo>
                <a:cubicBezTo>
                  <a:pt x="190" y="1759"/>
                  <a:pt x="238" y="1780"/>
                  <a:pt x="258" y="1822"/>
                </a:cubicBezTo>
                <a:lnTo>
                  <a:pt x="260" y="1826"/>
                </a:lnTo>
                <a:cubicBezTo>
                  <a:pt x="262" y="1830"/>
                  <a:pt x="264" y="1834"/>
                  <a:pt x="266" y="1838"/>
                </a:cubicBezTo>
                <a:lnTo>
                  <a:pt x="268" y="1844"/>
                </a:lnTo>
                <a:cubicBezTo>
                  <a:pt x="275" y="1867"/>
                  <a:pt x="274" y="1892"/>
                  <a:pt x="264" y="1913"/>
                </a:cubicBezTo>
                <a:lnTo>
                  <a:pt x="260" y="1922"/>
                </a:lnTo>
                <a:lnTo>
                  <a:pt x="268" y="1874"/>
                </a:lnTo>
                <a:lnTo>
                  <a:pt x="269" y="1884"/>
                </a:lnTo>
                <a:lnTo>
                  <a:pt x="173" y="1797"/>
                </a:lnTo>
                <a:lnTo>
                  <a:pt x="175" y="1797"/>
                </a:lnTo>
                <a:cubicBezTo>
                  <a:pt x="228" y="1797"/>
                  <a:pt x="271" y="1840"/>
                  <a:pt x="271" y="1893"/>
                </a:cubicBezTo>
                <a:lnTo>
                  <a:pt x="271" y="1900"/>
                </a:lnTo>
                <a:lnTo>
                  <a:pt x="271" y="1902"/>
                </a:lnTo>
                <a:lnTo>
                  <a:pt x="79" y="1902"/>
                </a:lnTo>
                <a:lnTo>
                  <a:pt x="79" y="1896"/>
                </a:lnTo>
                <a:lnTo>
                  <a:pt x="79" y="1886"/>
                </a:lnTo>
                <a:lnTo>
                  <a:pt x="79" y="1877"/>
                </a:lnTo>
                <a:lnTo>
                  <a:pt x="84" y="1908"/>
                </a:lnTo>
                <a:lnTo>
                  <a:pt x="83" y="1905"/>
                </a:lnTo>
                <a:lnTo>
                  <a:pt x="270" y="1874"/>
                </a:lnTo>
                <a:lnTo>
                  <a:pt x="270" y="1880"/>
                </a:lnTo>
                <a:lnTo>
                  <a:pt x="270" y="1901"/>
                </a:lnTo>
                <a:lnTo>
                  <a:pt x="269" y="1905"/>
                </a:lnTo>
                <a:lnTo>
                  <a:pt x="269" y="1912"/>
                </a:lnTo>
                <a:lnTo>
                  <a:pt x="77" y="1912"/>
                </a:lnTo>
                <a:lnTo>
                  <a:pt x="77" y="1910"/>
                </a:lnTo>
                <a:cubicBezTo>
                  <a:pt x="77" y="1905"/>
                  <a:pt x="78" y="1900"/>
                  <a:pt x="79" y="1895"/>
                </a:cubicBezTo>
                <a:lnTo>
                  <a:pt x="80" y="1889"/>
                </a:lnTo>
                <a:lnTo>
                  <a:pt x="78" y="1904"/>
                </a:lnTo>
                <a:lnTo>
                  <a:pt x="78" y="1896"/>
                </a:lnTo>
                <a:cubicBezTo>
                  <a:pt x="78" y="1886"/>
                  <a:pt x="80" y="1876"/>
                  <a:pt x="83" y="1866"/>
                </a:cubicBezTo>
                <a:lnTo>
                  <a:pt x="84" y="1863"/>
                </a:lnTo>
                <a:cubicBezTo>
                  <a:pt x="99" y="1818"/>
                  <a:pt x="144" y="1791"/>
                  <a:pt x="191" y="1799"/>
                </a:cubicBezTo>
                <a:cubicBezTo>
                  <a:pt x="237" y="1806"/>
                  <a:pt x="271" y="1846"/>
                  <a:pt x="271" y="1893"/>
                </a:cubicBezTo>
                <a:lnTo>
                  <a:pt x="271" y="1910"/>
                </a:lnTo>
                <a:lnTo>
                  <a:pt x="270" y="1921"/>
                </a:lnTo>
                <a:cubicBezTo>
                  <a:pt x="266" y="1971"/>
                  <a:pt x="224" y="2008"/>
                  <a:pt x="174" y="2008"/>
                </a:cubicBezTo>
                <a:lnTo>
                  <a:pt x="172" y="2008"/>
                </a:lnTo>
                <a:lnTo>
                  <a:pt x="262" y="1877"/>
                </a:lnTo>
                <a:lnTo>
                  <a:pt x="260" y="1875"/>
                </a:lnTo>
                <a:lnTo>
                  <a:pt x="262" y="1879"/>
                </a:lnTo>
                <a:lnTo>
                  <a:pt x="83" y="1945"/>
                </a:lnTo>
                <a:lnTo>
                  <a:pt x="86" y="1953"/>
                </a:lnTo>
                <a:lnTo>
                  <a:pt x="84" y="1948"/>
                </a:lnTo>
                <a:cubicBezTo>
                  <a:pt x="73" y="1919"/>
                  <a:pt x="76" y="1885"/>
                  <a:pt x="94" y="1859"/>
                </a:cubicBezTo>
                <a:cubicBezTo>
                  <a:pt x="112" y="1832"/>
                  <a:pt x="142" y="1816"/>
                  <a:pt x="173" y="1816"/>
                </a:cubicBezTo>
                <a:lnTo>
                  <a:pt x="174" y="1816"/>
                </a:lnTo>
                <a:cubicBezTo>
                  <a:pt x="224" y="1816"/>
                  <a:pt x="266" y="1854"/>
                  <a:pt x="270" y="1904"/>
                </a:cubicBezTo>
                <a:lnTo>
                  <a:pt x="271" y="1923"/>
                </a:lnTo>
                <a:lnTo>
                  <a:pt x="271" y="1931"/>
                </a:lnTo>
                <a:lnTo>
                  <a:pt x="79" y="1931"/>
                </a:lnTo>
                <a:lnTo>
                  <a:pt x="79" y="1928"/>
                </a:lnTo>
                <a:lnTo>
                  <a:pt x="79" y="1922"/>
                </a:lnTo>
                <a:lnTo>
                  <a:pt x="79" y="1912"/>
                </a:lnTo>
                <a:lnTo>
                  <a:pt x="267" y="1943"/>
                </a:lnTo>
                <a:lnTo>
                  <a:pt x="266" y="1946"/>
                </a:lnTo>
                <a:lnTo>
                  <a:pt x="264" y="1952"/>
                </a:lnTo>
                <a:lnTo>
                  <a:pt x="268" y="1921"/>
                </a:lnTo>
                <a:lnTo>
                  <a:pt x="268" y="1931"/>
                </a:lnTo>
                <a:cubicBezTo>
                  <a:pt x="268" y="1984"/>
                  <a:pt x="225" y="2027"/>
                  <a:pt x="172" y="2027"/>
                </a:cubicBezTo>
                <a:lnTo>
                  <a:pt x="168" y="2027"/>
                </a:lnTo>
                <a:lnTo>
                  <a:pt x="264" y="1943"/>
                </a:lnTo>
                <a:lnTo>
                  <a:pt x="263" y="1939"/>
                </a:lnTo>
                <a:lnTo>
                  <a:pt x="263" y="1950"/>
                </a:lnTo>
                <a:lnTo>
                  <a:pt x="263" y="1962"/>
                </a:lnTo>
                <a:cubicBezTo>
                  <a:pt x="263" y="1967"/>
                  <a:pt x="263" y="1972"/>
                  <a:pt x="263" y="1976"/>
                </a:cubicBezTo>
                <a:lnTo>
                  <a:pt x="262" y="1983"/>
                </a:lnTo>
                <a:cubicBezTo>
                  <a:pt x="259" y="2004"/>
                  <a:pt x="249" y="2023"/>
                  <a:pt x="234" y="2037"/>
                </a:cubicBezTo>
                <a:lnTo>
                  <a:pt x="233" y="2038"/>
                </a:lnTo>
                <a:cubicBezTo>
                  <a:pt x="210" y="2062"/>
                  <a:pt x="176" y="2072"/>
                  <a:pt x="143" y="2064"/>
                </a:cubicBezTo>
                <a:cubicBezTo>
                  <a:pt x="111" y="2056"/>
                  <a:pt x="85" y="2032"/>
                  <a:pt x="74" y="2001"/>
                </a:cubicBezTo>
                <a:lnTo>
                  <a:pt x="72" y="1994"/>
                </a:lnTo>
                <a:lnTo>
                  <a:pt x="70" y="1987"/>
                </a:lnTo>
                <a:lnTo>
                  <a:pt x="252" y="1996"/>
                </a:lnTo>
                <a:lnTo>
                  <a:pt x="246" y="2008"/>
                </a:lnTo>
                <a:lnTo>
                  <a:pt x="244" y="2012"/>
                </a:lnTo>
                <a:cubicBezTo>
                  <a:pt x="224" y="2052"/>
                  <a:pt x="180" y="2073"/>
                  <a:pt x="136" y="2063"/>
                </a:cubicBezTo>
                <a:cubicBezTo>
                  <a:pt x="93" y="2053"/>
                  <a:pt x="62" y="2014"/>
                  <a:pt x="62" y="1969"/>
                </a:cubicBezTo>
                <a:lnTo>
                  <a:pt x="62" y="1965"/>
                </a:lnTo>
                <a:lnTo>
                  <a:pt x="62" y="1960"/>
                </a:lnTo>
                <a:lnTo>
                  <a:pt x="254" y="1960"/>
                </a:lnTo>
                <a:lnTo>
                  <a:pt x="254" y="1964"/>
                </a:lnTo>
                <a:lnTo>
                  <a:pt x="254" y="1969"/>
                </a:lnTo>
                <a:cubicBezTo>
                  <a:pt x="254" y="2022"/>
                  <a:pt x="211" y="2065"/>
                  <a:pt x="158" y="2065"/>
                </a:cubicBezTo>
                <a:lnTo>
                  <a:pt x="156" y="2065"/>
                </a:lnTo>
                <a:lnTo>
                  <a:pt x="154" y="2065"/>
                </a:lnTo>
                <a:lnTo>
                  <a:pt x="249" y="1985"/>
                </a:lnTo>
                <a:lnTo>
                  <a:pt x="248" y="1991"/>
                </a:lnTo>
                <a:lnTo>
                  <a:pt x="249" y="1975"/>
                </a:lnTo>
                <a:lnTo>
                  <a:pt x="249" y="1979"/>
                </a:lnTo>
                <a:lnTo>
                  <a:pt x="57" y="1979"/>
                </a:lnTo>
                <a:lnTo>
                  <a:pt x="57" y="1973"/>
                </a:lnTo>
                <a:lnTo>
                  <a:pt x="60" y="1997"/>
                </a:lnTo>
                <a:lnTo>
                  <a:pt x="59" y="1993"/>
                </a:lnTo>
                <a:lnTo>
                  <a:pt x="248" y="1969"/>
                </a:lnTo>
                <a:lnTo>
                  <a:pt x="248" y="1979"/>
                </a:lnTo>
                <a:cubicBezTo>
                  <a:pt x="248" y="1985"/>
                  <a:pt x="248" y="1990"/>
                  <a:pt x="247" y="1995"/>
                </a:cubicBezTo>
                <a:lnTo>
                  <a:pt x="246" y="2001"/>
                </a:lnTo>
                <a:lnTo>
                  <a:pt x="247" y="1985"/>
                </a:lnTo>
                <a:lnTo>
                  <a:pt x="247" y="1988"/>
                </a:lnTo>
                <a:cubicBezTo>
                  <a:pt x="247" y="2036"/>
                  <a:pt x="213" y="2076"/>
                  <a:pt x="167" y="2083"/>
                </a:cubicBezTo>
                <a:cubicBezTo>
                  <a:pt x="120" y="2091"/>
                  <a:pt x="75" y="2063"/>
                  <a:pt x="60" y="2019"/>
                </a:cubicBezTo>
                <a:lnTo>
                  <a:pt x="59" y="2016"/>
                </a:lnTo>
                <a:cubicBezTo>
                  <a:pt x="58" y="2011"/>
                  <a:pt x="57" y="2006"/>
                  <a:pt x="56" y="2001"/>
                </a:cubicBezTo>
                <a:lnTo>
                  <a:pt x="55" y="1998"/>
                </a:lnTo>
                <a:lnTo>
                  <a:pt x="53" y="1988"/>
                </a:lnTo>
                <a:cubicBezTo>
                  <a:pt x="44" y="1941"/>
                  <a:pt x="71" y="1894"/>
                  <a:pt x="116" y="1879"/>
                </a:cubicBezTo>
                <a:cubicBezTo>
                  <a:pt x="162" y="1863"/>
                  <a:pt x="212" y="1884"/>
                  <a:pt x="233" y="1927"/>
                </a:cubicBezTo>
                <a:lnTo>
                  <a:pt x="234" y="1929"/>
                </a:lnTo>
                <a:cubicBezTo>
                  <a:pt x="241" y="1942"/>
                  <a:pt x="244" y="1957"/>
                  <a:pt x="244" y="1971"/>
                </a:cubicBezTo>
                <a:lnTo>
                  <a:pt x="244" y="1979"/>
                </a:lnTo>
                <a:lnTo>
                  <a:pt x="244" y="1988"/>
                </a:lnTo>
                <a:lnTo>
                  <a:pt x="244" y="1998"/>
                </a:lnTo>
                <a:cubicBezTo>
                  <a:pt x="244" y="2005"/>
                  <a:pt x="244" y="2012"/>
                  <a:pt x="242" y="2019"/>
                </a:cubicBezTo>
                <a:lnTo>
                  <a:pt x="240" y="2028"/>
                </a:lnTo>
                <a:cubicBezTo>
                  <a:pt x="230" y="2072"/>
                  <a:pt x="191" y="2103"/>
                  <a:pt x="146" y="2103"/>
                </a:cubicBezTo>
                <a:lnTo>
                  <a:pt x="145" y="2103"/>
                </a:lnTo>
                <a:cubicBezTo>
                  <a:pt x="92" y="2103"/>
                  <a:pt x="49" y="2060"/>
                  <a:pt x="49" y="2007"/>
                </a:cubicBezTo>
                <a:lnTo>
                  <a:pt x="49" y="2002"/>
                </a:lnTo>
                <a:lnTo>
                  <a:pt x="52" y="2026"/>
                </a:lnTo>
                <a:lnTo>
                  <a:pt x="51" y="2022"/>
                </a:lnTo>
                <a:lnTo>
                  <a:pt x="240" y="1998"/>
                </a:lnTo>
                <a:lnTo>
                  <a:pt x="240" y="2002"/>
                </a:lnTo>
                <a:lnTo>
                  <a:pt x="240" y="2007"/>
                </a:lnTo>
                <a:lnTo>
                  <a:pt x="144" y="1911"/>
                </a:lnTo>
                <a:lnTo>
                  <a:pt x="145" y="1911"/>
                </a:lnTo>
                <a:lnTo>
                  <a:pt x="51" y="2023"/>
                </a:lnTo>
                <a:lnTo>
                  <a:pt x="50" y="2017"/>
                </a:lnTo>
                <a:lnTo>
                  <a:pt x="53" y="2032"/>
                </a:lnTo>
                <a:lnTo>
                  <a:pt x="52" y="2029"/>
                </a:lnTo>
                <a:lnTo>
                  <a:pt x="239" y="2010"/>
                </a:lnTo>
                <a:lnTo>
                  <a:pt x="238" y="2006"/>
                </a:lnTo>
                <a:lnTo>
                  <a:pt x="238" y="2017"/>
                </a:lnTo>
                <a:lnTo>
                  <a:pt x="238" y="2024"/>
                </a:lnTo>
                <a:cubicBezTo>
                  <a:pt x="238" y="2039"/>
                  <a:pt x="235" y="2054"/>
                  <a:pt x="228" y="2067"/>
                </a:cubicBezTo>
                <a:lnTo>
                  <a:pt x="227" y="2069"/>
                </a:lnTo>
                <a:cubicBezTo>
                  <a:pt x="207" y="2109"/>
                  <a:pt x="163" y="2130"/>
                  <a:pt x="119" y="2120"/>
                </a:cubicBezTo>
                <a:cubicBezTo>
                  <a:pt x="76" y="2110"/>
                  <a:pt x="45" y="2071"/>
                  <a:pt x="45" y="2026"/>
                </a:cubicBezTo>
                <a:lnTo>
                  <a:pt x="46" y="2027"/>
                </a:lnTo>
                <a:lnTo>
                  <a:pt x="45" y="2017"/>
                </a:lnTo>
                <a:lnTo>
                  <a:pt x="234" y="2031"/>
                </a:lnTo>
                <a:lnTo>
                  <a:pt x="233" y="2035"/>
                </a:lnTo>
                <a:lnTo>
                  <a:pt x="235" y="2011"/>
                </a:lnTo>
                <a:lnTo>
                  <a:pt x="235" y="2017"/>
                </a:lnTo>
                <a:cubicBezTo>
                  <a:pt x="235" y="2067"/>
                  <a:pt x="197" y="2109"/>
                  <a:pt x="147" y="2113"/>
                </a:cubicBezTo>
                <a:cubicBezTo>
                  <a:pt x="98" y="2117"/>
                  <a:pt x="53" y="2083"/>
                  <a:pt x="45" y="2033"/>
                </a:cubicBezTo>
                <a:lnTo>
                  <a:pt x="45" y="2035"/>
                </a:lnTo>
                <a:lnTo>
                  <a:pt x="44" y="2031"/>
                </a:lnTo>
                <a:lnTo>
                  <a:pt x="233" y="1997"/>
                </a:lnTo>
                <a:lnTo>
                  <a:pt x="234" y="2016"/>
                </a:lnTo>
                <a:lnTo>
                  <a:pt x="234" y="2026"/>
                </a:lnTo>
                <a:lnTo>
                  <a:pt x="138" y="1930"/>
                </a:lnTo>
                <a:lnTo>
                  <a:pt x="139" y="1930"/>
                </a:lnTo>
                <a:lnTo>
                  <a:pt x="139" y="2122"/>
                </a:lnTo>
                <a:lnTo>
                  <a:pt x="137" y="2122"/>
                </a:lnTo>
                <a:cubicBezTo>
                  <a:pt x="84" y="2122"/>
                  <a:pt x="41" y="2079"/>
                  <a:pt x="41" y="2026"/>
                </a:cubicBezTo>
                <a:lnTo>
                  <a:pt x="41" y="2021"/>
                </a:lnTo>
                <a:lnTo>
                  <a:pt x="41" y="2017"/>
                </a:lnTo>
                <a:lnTo>
                  <a:pt x="137" y="2113"/>
                </a:lnTo>
                <a:lnTo>
                  <a:pt x="136" y="2113"/>
                </a:lnTo>
                <a:lnTo>
                  <a:pt x="232" y="2017"/>
                </a:lnTo>
                <a:lnTo>
                  <a:pt x="232" y="2027"/>
                </a:lnTo>
                <a:lnTo>
                  <a:pt x="232" y="2041"/>
                </a:lnTo>
                <a:lnTo>
                  <a:pt x="232" y="2068"/>
                </a:lnTo>
                <a:lnTo>
                  <a:pt x="231" y="2076"/>
                </a:lnTo>
                <a:cubicBezTo>
                  <a:pt x="224" y="2127"/>
                  <a:pt x="180" y="2163"/>
                  <a:pt x="130" y="2160"/>
                </a:cubicBezTo>
                <a:cubicBezTo>
                  <a:pt x="79" y="2157"/>
                  <a:pt x="39" y="2115"/>
                  <a:pt x="39" y="2064"/>
                </a:cubicBezTo>
                <a:lnTo>
                  <a:pt x="39" y="2063"/>
                </a:lnTo>
                <a:lnTo>
                  <a:pt x="39" y="2057"/>
                </a:lnTo>
                <a:lnTo>
                  <a:pt x="40" y="2071"/>
                </a:lnTo>
                <a:lnTo>
                  <a:pt x="39" y="2064"/>
                </a:lnTo>
                <a:cubicBezTo>
                  <a:pt x="39" y="2060"/>
                  <a:pt x="38" y="2055"/>
                  <a:pt x="38" y="2050"/>
                </a:cubicBezTo>
                <a:lnTo>
                  <a:pt x="38" y="2045"/>
                </a:lnTo>
                <a:cubicBezTo>
                  <a:pt x="38" y="1997"/>
                  <a:pt x="75" y="1956"/>
                  <a:pt x="123" y="1950"/>
                </a:cubicBezTo>
                <a:cubicBezTo>
                  <a:pt x="171" y="1944"/>
                  <a:pt x="216" y="1975"/>
                  <a:pt x="228" y="2022"/>
                </a:cubicBezTo>
                <a:lnTo>
                  <a:pt x="230" y="2034"/>
                </a:lnTo>
                <a:lnTo>
                  <a:pt x="231" y="2040"/>
                </a:lnTo>
                <a:cubicBezTo>
                  <a:pt x="240" y="2091"/>
                  <a:pt x="205" y="2140"/>
                  <a:pt x="154" y="2150"/>
                </a:cubicBezTo>
                <a:cubicBezTo>
                  <a:pt x="102" y="2159"/>
                  <a:pt x="53" y="2126"/>
                  <a:pt x="42" y="2074"/>
                </a:cubicBezTo>
                <a:lnTo>
                  <a:pt x="41" y="2069"/>
                </a:lnTo>
                <a:lnTo>
                  <a:pt x="40" y="2064"/>
                </a:lnTo>
                <a:lnTo>
                  <a:pt x="229" y="2027"/>
                </a:lnTo>
                <a:lnTo>
                  <a:pt x="230" y="2032"/>
                </a:lnTo>
                <a:cubicBezTo>
                  <a:pt x="231" y="2038"/>
                  <a:pt x="231" y="2044"/>
                  <a:pt x="231" y="2050"/>
                </a:cubicBezTo>
                <a:lnTo>
                  <a:pt x="231" y="2055"/>
                </a:lnTo>
                <a:lnTo>
                  <a:pt x="39" y="2055"/>
                </a:lnTo>
                <a:lnTo>
                  <a:pt x="39" y="2050"/>
                </a:lnTo>
                <a:lnTo>
                  <a:pt x="39" y="2045"/>
                </a:lnTo>
                <a:lnTo>
                  <a:pt x="231" y="2045"/>
                </a:lnTo>
                <a:lnTo>
                  <a:pt x="231" y="2049"/>
                </a:lnTo>
                <a:lnTo>
                  <a:pt x="231" y="2055"/>
                </a:lnTo>
                <a:lnTo>
                  <a:pt x="231" y="2061"/>
                </a:lnTo>
                <a:cubicBezTo>
                  <a:pt x="231" y="2072"/>
                  <a:pt x="230" y="2082"/>
                  <a:pt x="227" y="2092"/>
                </a:cubicBezTo>
                <a:lnTo>
                  <a:pt x="226" y="2095"/>
                </a:lnTo>
                <a:cubicBezTo>
                  <a:pt x="209" y="2144"/>
                  <a:pt x="157" y="2171"/>
                  <a:pt x="108" y="2157"/>
                </a:cubicBezTo>
                <a:cubicBezTo>
                  <a:pt x="58" y="2142"/>
                  <a:pt x="29" y="2091"/>
                  <a:pt x="41" y="2041"/>
                </a:cubicBezTo>
                <a:lnTo>
                  <a:pt x="41" y="2042"/>
                </a:lnTo>
                <a:lnTo>
                  <a:pt x="42" y="2037"/>
                </a:lnTo>
                <a:cubicBezTo>
                  <a:pt x="52" y="1988"/>
                  <a:pt x="97" y="1955"/>
                  <a:pt x="146" y="1960"/>
                </a:cubicBezTo>
                <a:cubicBezTo>
                  <a:pt x="195" y="1965"/>
                  <a:pt x="232" y="2006"/>
                  <a:pt x="232" y="2055"/>
                </a:cubicBezTo>
                <a:lnTo>
                  <a:pt x="232" y="2058"/>
                </a:lnTo>
                <a:cubicBezTo>
                  <a:pt x="232" y="2064"/>
                  <a:pt x="232" y="2069"/>
                  <a:pt x="231" y="2074"/>
                </a:cubicBezTo>
                <a:lnTo>
                  <a:pt x="230" y="2080"/>
                </a:lnTo>
                <a:lnTo>
                  <a:pt x="231" y="2064"/>
                </a:lnTo>
                <a:lnTo>
                  <a:pt x="231" y="2074"/>
                </a:lnTo>
                <a:cubicBezTo>
                  <a:pt x="231" y="2127"/>
                  <a:pt x="188" y="2170"/>
                  <a:pt x="135" y="2170"/>
                </a:cubicBezTo>
                <a:lnTo>
                  <a:pt x="134" y="2170"/>
                </a:lnTo>
                <a:cubicBezTo>
                  <a:pt x="85" y="2170"/>
                  <a:pt x="44" y="2133"/>
                  <a:pt x="39" y="2084"/>
                </a:cubicBezTo>
                <a:lnTo>
                  <a:pt x="38" y="2074"/>
                </a:lnTo>
                <a:cubicBezTo>
                  <a:pt x="35" y="2047"/>
                  <a:pt x="44" y="2020"/>
                  <a:pt x="62" y="2000"/>
                </a:cubicBezTo>
                <a:cubicBezTo>
                  <a:pt x="80" y="1980"/>
                  <a:pt x="106" y="1968"/>
                  <a:pt x="133" y="1968"/>
                </a:cubicBezTo>
                <a:lnTo>
                  <a:pt x="134" y="1968"/>
                </a:lnTo>
                <a:cubicBezTo>
                  <a:pt x="184" y="1968"/>
                  <a:pt x="226" y="2006"/>
                  <a:pt x="230" y="2056"/>
                </a:cubicBezTo>
                <a:lnTo>
                  <a:pt x="231" y="2075"/>
                </a:lnTo>
                <a:lnTo>
                  <a:pt x="231" y="2083"/>
                </a:lnTo>
                <a:lnTo>
                  <a:pt x="39" y="2083"/>
                </a:lnTo>
                <a:lnTo>
                  <a:pt x="39" y="2080"/>
                </a:lnTo>
                <a:lnTo>
                  <a:pt x="39" y="2073"/>
                </a:lnTo>
                <a:lnTo>
                  <a:pt x="39" y="2067"/>
                </a:lnTo>
                <a:lnTo>
                  <a:pt x="44" y="2098"/>
                </a:lnTo>
                <a:lnTo>
                  <a:pt x="43" y="2095"/>
                </a:lnTo>
                <a:lnTo>
                  <a:pt x="230" y="2064"/>
                </a:lnTo>
                <a:lnTo>
                  <a:pt x="230" y="2068"/>
                </a:lnTo>
                <a:lnTo>
                  <a:pt x="230" y="2077"/>
                </a:lnTo>
                <a:lnTo>
                  <a:pt x="230" y="2093"/>
                </a:lnTo>
                <a:cubicBezTo>
                  <a:pt x="230" y="2100"/>
                  <a:pt x="230" y="2107"/>
                  <a:pt x="228" y="2114"/>
                </a:cubicBezTo>
                <a:lnTo>
                  <a:pt x="226" y="2123"/>
                </a:lnTo>
                <a:cubicBezTo>
                  <a:pt x="216" y="2169"/>
                  <a:pt x="174" y="2201"/>
                  <a:pt x="126" y="2198"/>
                </a:cubicBezTo>
                <a:cubicBezTo>
                  <a:pt x="79" y="2195"/>
                  <a:pt x="41" y="2158"/>
                  <a:pt x="37" y="2111"/>
                </a:cubicBezTo>
                <a:lnTo>
                  <a:pt x="37" y="2107"/>
                </a:lnTo>
                <a:lnTo>
                  <a:pt x="36" y="2101"/>
                </a:lnTo>
                <a:cubicBezTo>
                  <a:pt x="35" y="2096"/>
                  <a:pt x="34" y="2091"/>
                  <a:pt x="34" y="2085"/>
                </a:cubicBezTo>
                <a:lnTo>
                  <a:pt x="34" y="2083"/>
                </a:lnTo>
                <a:lnTo>
                  <a:pt x="225" y="2102"/>
                </a:lnTo>
                <a:lnTo>
                  <a:pt x="224" y="2107"/>
                </a:lnTo>
                <a:lnTo>
                  <a:pt x="225" y="2088"/>
                </a:lnTo>
                <a:lnTo>
                  <a:pt x="225" y="2098"/>
                </a:lnTo>
                <a:lnTo>
                  <a:pt x="225" y="2107"/>
                </a:lnTo>
                <a:lnTo>
                  <a:pt x="225" y="2112"/>
                </a:lnTo>
                <a:lnTo>
                  <a:pt x="37" y="2086"/>
                </a:lnTo>
                <a:lnTo>
                  <a:pt x="39" y="2079"/>
                </a:lnTo>
                <a:lnTo>
                  <a:pt x="36" y="2097"/>
                </a:lnTo>
                <a:lnTo>
                  <a:pt x="37" y="2085"/>
                </a:lnTo>
                <a:lnTo>
                  <a:pt x="37" y="2100"/>
                </a:lnTo>
                <a:lnTo>
                  <a:pt x="37" y="2098"/>
                </a:lnTo>
                <a:lnTo>
                  <a:pt x="36" y="2093"/>
                </a:lnTo>
                <a:lnTo>
                  <a:pt x="130" y="2170"/>
                </a:lnTo>
                <a:lnTo>
                  <a:pt x="129" y="2170"/>
                </a:lnTo>
                <a:lnTo>
                  <a:pt x="225" y="2074"/>
                </a:lnTo>
                <a:lnTo>
                  <a:pt x="225" y="2080"/>
                </a:lnTo>
                <a:lnTo>
                  <a:pt x="225" y="2100"/>
                </a:lnTo>
                <a:lnTo>
                  <a:pt x="224" y="2104"/>
                </a:lnTo>
                <a:lnTo>
                  <a:pt x="224" y="2112"/>
                </a:lnTo>
                <a:lnTo>
                  <a:pt x="223" y="2094"/>
                </a:lnTo>
                <a:lnTo>
                  <a:pt x="224" y="2099"/>
                </a:lnTo>
                <a:cubicBezTo>
                  <a:pt x="225" y="2105"/>
                  <a:pt x="225" y="2111"/>
                  <a:pt x="225" y="2117"/>
                </a:cubicBezTo>
                <a:lnTo>
                  <a:pt x="225" y="2121"/>
                </a:lnTo>
                <a:cubicBezTo>
                  <a:pt x="225" y="2166"/>
                  <a:pt x="195" y="2205"/>
                  <a:pt x="152" y="2215"/>
                </a:cubicBezTo>
                <a:cubicBezTo>
                  <a:pt x="108" y="2225"/>
                  <a:pt x="64" y="2204"/>
                  <a:pt x="44" y="2164"/>
                </a:cubicBezTo>
                <a:lnTo>
                  <a:pt x="38" y="2153"/>
                </a:lnTo>
                <a:lnTo>
                  <a:pt x="36" y="2148"/>
                </a:lnTo>
                <a:cubicBezTo>
                  <a:pt x="25" y="2119"/>
                  <a:pt x="28" y="2085"/>
                  <a:pt x="46" y="2059"/>
                </a:cubicBezTo>
                <a:cubicBezTo>
                  <a:pt x="64" y="2032"/>
                  <a:pt x="94" y="2016"/>
                  <a:pt x="125" y="2016"/>
                </a:cubicBezTo>
                <a:lnTo>
                  <a:pt x="127" y="2016"/>
                </a:lnTo>
                <a:cubicBezTo>
                  <a:pt x="155" y="2016"/>
                  <a:pt x="181" y="2028"/>
                  <a:pt x="199" y="2048"/>
                </a:cubicBezTo>
                <a:cubicBezTo>
                  <a:pt x="217" y="2069"/>
                  <a:pt x="226" y="2096"/>
                  <a:pt x="223" y="2123"/>
                </a:cubicBezTo>
                <a:lnTo>
                  <a:pt x="222" y="2131"/>
                </a:lnTo>
                <a:lnTo>
                  <a:pt x="221" y="2141"/>
                </a:lnTo>
                <a:cubicBezTo>
                  <a:pt x="220" y="2148"/>
                  <a:pt x="219" y="2155"/>
                  <a:pt x="217" y="2162"/>
                </a:cubicBezTo>
                <a:lnTo>
                  <a:pt x="214" y="2171"/>
                </a:lnTo>
                <a:lnTo>
                  <a:pt x="122" y="2044"/>
                </a:lnTo>
                <a:lnTo>
                  <a:pt x="124" y="2044"/>
                </a:lnTo>
                <a:lnTo>
                  <a:pt x="28" y="2140"/>
                </a:lnTo>
                <a:lnTo>
                  <a:pt x="28" y="2134"/>
                </a:lnTo>
                <a:lnTo>
                  <a:pt x="33" y="2165"/>
                </a:lnTo>
                <a:lnTo>
                  <a:pt x="32" y="2162"/>
                </a:lnTo>
                <a:lnTo>
                  <a:pt x="219" y="2131"/>
                </a:lnTo>
                <a:lnTo>
                  <a:pt x="219" y="2148"/>
                </a:lnTo>
                <a:lnTo>
                  <a:pt x="218" y="2164"/>
                </a:lnTo>
                <a:lnTo>
                  <a:pt x="217" y="2171"/>
                </a:lnTo>
                <a:lnTo>
                  <a:pt x="217" y="2157"/>
                </a:lnTo>
                <a:lnTo>
                  <a:pt x="217" y="2159"/>
                </a:lnTo>
                <a:lnTo>
                  <a:pt x="26" y="2149"/>
                </a:lnTo>
                <a:lnTo>
                  <a:pt x="26" y="2150"/>
                </a:lnTo>
                <a:lnTo>
                  <a:pt x="26" y="2140"/>
                </a:lnTo>
                <a:lnTo>
                  <a:pt x="218" y="2140"/>
                </a:lnTo>
                <a:lnTo>
                  <a:pt x="218" y="2144"/>
                </a:lnTo>
                <a:cubicBezTo>
                  <a:pt x="218" y="2150"/>
                  <a:pt x="218" y="2155"/>
                  <a:pt x="217" y="2160"/>
                </a:cubicBezTo>
                <a:lnTo>
                  <a:pt x="215" y="2171"/>
                </a:lnTo>
                <a:lnTo>
                  <a:pt x="215" y="2169"/>
                </a:lnTo>
                <a:lnTo>
                  <a:pt x="214" y="2179"/>
                </a:lnTo>
                <a:lnTo>
                  <a:pt x="213" y="2154"/>
                </a:lnTo>
                <a:lnTo>
                  <a:pt x="214" y="2160"/>
                </a:lnTo>
                <a:cubicBezTo>
                  <a:pt x="215" y="2165"/>
                  <a:pt x="215" y="2170"/>
                  <a:pt x="215" y="2175"/>
                </a:cubicBezTo>
                <a:lnTo>
                  <a:pt x="215" y="2178"/>
                </a:lnTo>
                <a:cubicBezTo>
                  <a:pt x="215" y="2227"/>
                  <a:pt x="179" y="2268"/>
                  <a:pt x="131" y="2274"/>
                </a:cubicBezTo>
                <a:cubicBezTo>
                  <a:pt x="83" y="2280"/>
                  <a:pt x="38" y="2249"/>
                  <a:pt x="26" y="2202"/>
                </a:cubicBezTo>
                <a:lnTo>
                  <a:pt x="29" y="2210"/>
                </a:lnTo>
                <a:lnTo>
                  <a:pt x="27" y="2205"/>
                </a:lnTo>
                <a:lnTo>
                  <a:pt x="208" y="2139"/>
                </a:lnTo>
                <a:lnTo>
                  <a:pt x="209" y="2142"/>
                </a:lnTo>
                <a:cubicBezTo>
                  <a:pt x="212" y="2152"/>
                  <a:pt x="213" y="2162"/>
                  <a:pt x="213" y="2172"/>
                </a:cubicBezTo>
                <a:lnTo>
                  <a:pt x="213" y="2178"/>
                </a:lnTo>
                <a:cubicBezTo>
                  <a:pt x="213" y="2185"/>
                  <a:pt x="213" y="2191"/>
                  <a:pt x="212" y="2197"/>
                </a:cubicBezTo>
                <a:lnTo>
                  <a:pt x="210" y="2207"/>
                </a:lnTo>
                <a:cubicBezTo>
                  <a:pt x="201" y="2252"/>
                  <a:pt x="161" y="2284"/>
                  <a:pt x="115" y="2284"/>
                </a:cubicBezTo>
                <a:lnTo>
                  <a:pt x="113" y="2284"/>
                </a:lnTo>
                <a:cubicBezTo>
                  <a:pt x="66" y="2284"/>
                  <a:pt x="25" y="2249"/>
                  <a:pt x="18" y="2202"/>
                </a:cubicBezTo>
                <a:lnTo>
                  <a:pt x="17" y="2195"/>
                </a:lnTo>
                <a:lnTo>
                  <a:pt x="33" y="2235"/>
                </a:lnTo>
                <a:lnTo>
                  <a:pt x="31" y="2232"/>
                </a:lnTo>
                <a:lnTo>
                  <a:pt x="205" y="2194"/>
                </a:lnTo>
                <a:lnTo>
                  <a:pt x="204" y="2200"/>
                </a:lnTo>
                <a:lnTo>
                  <a:pt x="205" y="2184"/>
                </a:lnTo>
                <a:lnTo>
                  <a:pt x="205" y="2204"/>
                </a:lnTo>
                <a:lnTo>
                  <a:pt x="204" y="2202"/>
                </a:lnTo>
                <a:lnTo>
                  <a:pt x="204" y="2207"/>
                </a:lnTo>
                <a:cubicBezTo>
                  <a:pt x="204" y="2252"/>
                  <a:pt x="174" y="2291"/>
                  <a:pt x="131" y="2301"/>
                </a:cubicBezTo>
                <a:cubicBezTo>
                  <a:pt x="87" y="2311"/>
                  <a:pt x="43" y="2290"/>
                  <a:pt x="23" y="2250"/>
                </a:cubicBezTo>
                <a:lnTo>
                  <a:pt x="22" y="2248"/>
                </a:lnTo>
                <a:cubicBezTo>
                  <a:pt x="15" y="2235"/>
                  <a:pt x="11" y="2220"/>
                  <a:pt x="11" y="2205"/>
                </a:cubicBezTo>
                <a:lnTo>
                  <a:pt x="11" y="2198"/>
                </a:lnTo>
                <a:lnTo>
                  <a:pt x="13" y="2214"/>
                </a:lnTo>
                <a:lnTo>
                  <a:pt x="12" y="2208"/>
                </a:lnTo>
                <a:cubicBezTo>
                  <a:pt x="11" y="2203"/>
                  <a:pt x="10" y="2198"/>
                  <a:pt x="10" y="2192"/>
                </a:cubicBezTo>
                <a:lnTo>
                  <a:pt x="10" y="2188"/>
                </a:lnTo>
                <a:lnTo>
                  <a:pt x="198" y="2219"/>
                </a:lnTo>
                <a:lnTo>
                  <a:pt x="197" y="2222"/>
                </a:lnTo>
                <a:lnTo>
                  <a:pt x="200" y="2207"/>
                </a:lnTo>
                <a:lnTo>
                  <a:pt x="199" y="2213"/>
                </a:lnTo>
                <a:lnTo>
                  <a:pt x="200" y="2197"/>
                </a:lnTo>
                <a:lnTo>
                  <a:pt x="200" y="2203"/>
                </a:lnTo>
                <a:lnTo>
                  <a:pt x="200" y="2207"/>
                </a:lnTo>
                <a:lnTo>
                  <a:pt x="8" y="2207"/>
                </a:lnTo>
                <a:lnTo>
                  <a:pt x="8" y="2202"/>
                </a:lnTo>
                <a:lnTo>
                  <a:pt x="10" y="2221"/>
                </a:lnTo>
                <a:lnTo>
                  <a:pt x="9" y="2216"/>
                </a:lnTo>
                <a:lnTo>
                  <a:pt x="199" y="2197"/>
                </a:lnTo>
                <a:lnTo>
                  <a:pt x="199" y="2201"/>
                </a:lnTo>
                <a:cubicBezTo>
                  <a:pt x="199" y="2207"/>
                  <a:pt x="199" y="2212"/>
                  <a:pt x="198" y="2217"/>
                </a:cubicBezTo>
                <a:lnTo>
                  <a:pt x="197" y="2223"/>
                </a:lnTo>
                <a:cubicBezTo>
                  <a:pt x="196" y="2231"/>
                  <a:pt x="193" y="2239"/>
                  <a:pt x="190" y="2246"/>
                </a:cubicBezTo>
                <a:lnTo>
                  <a:pt x="186" y="2255"/>
                </a:lnTo>
                <a:lnTo>
                  <a:pt x="194" y="2216"/>
                </a:lnTo>
                <a:lnTo>
                  <a:pt x="194" y="2228"/>
                </a:lnTo>
                <a:lnTo>
                  <a:pt x="194" y="2234"/>
                </a:lnTo>
                <a:lnTo>
                  <a:pt x="194" y="2235"/>
                </a:lnTo>
                <a:lnTo>
                  <a:pt x="2" y="2235"/>
                </a:lnTo>
                <a:lnTo>
                  <a:pt x="2" y="2230"/>
                </a:lnTo>
                <a:lnTo>
                  <a:pt x="3" y="2232"/>
                </a:lnTo>
                <a:lnTo>
                  <a:pt x="1" y="2212"/>
                </a:lnTo>
                <a:lnTo>
                  <a:pt x="1" y="2207"/>
                </a:lnTo>
                <a:lnTo>
                  <a:pt x="165" y="2275"/>
                </a:lnTo>
                <a:lnTo>
                  <a:pt x="164" y="2276"/>
                </a:lnTo>
                <a:lnTo>
                  <a:pt x="192" y="2208"/>
                </a:lnTo>
                <a:lnTo>
                  <a:pt x="192" y="2214"/>
                </a:lnTo>
                <a:lnTo>
                  <a:pt x="192" y="2226"/>
                </a:lnTo>
                <a:lnTo>
                  <a:pt x="192" y="2235"/>
                </a:lnTo>
                <a:cubicBezTo>
                  <a:pt x="192" y="2288"/>
                  <a:pt x="149" y="2331"/>
                  <a:pt x="96" y="2331"/>
                </a:cubicBezTo>
                <a:cubicBezTo>
                  <a:pt x="43" y="2331"/>
                  <a:pt x="0" y="2288"/>
                  <a:pt x="0" y="223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24"/>
          <p:cNvSpPr>
            <a:spLocks/>
          </p:cNvSpPr>
          <p:nvPr/>
        </p:nvSpPr>
        <p:spPr bwMode="auto">
          <a:xfrm>
            <a:off x="2130425" y="2760663"/>
            <a:ext cx="111125" cy="287338"/>
          </a:xfrm>
          <a:custGeom>
            <a:avLst/>
            <a:gdLst>
              <a:gd name="T0" fmla="*/ 40 w 778"/>
              <a:gd name="T1" fmla="*/ 1846 h 2001"/>
              <a:gd name="T2" fmla="*/ 246 w 778"/>
              <a:gd name="T3" fmla="*/ 1767 h 2001"/>
              <a:gd name="T4" fmla="*/ 263 w 778"/>
              <a:gd name="T5" fmla="*/ 1702 h 2001"/>
              <a:gd name="T6" fmla="*/ 89 w 778"/>
              <a:gd name="T7" fmla="*/ 1649 h 2001"/>
              <a:gd name="T8" fmla="*/ 296 w 778"/>
              <a:gd name="T9" fmla="*/ 1634 h 2001"/>
              <a:gd name="T10" fmla="*/ 125 w 778"/>
              <a:gd name="T11" fmla="*/ 1530 h 2001"/>
              <a:gd name="T12" fmla="*/ 227 w 778"/>
              <a:gd name="T13" fmla="*/ 1573 h 2001"/>
              <a:gd name="T14" fmla="*/ 239 w 778"/>
              <a:gd name="T15" fmla="*/ 1353 h 2001"/>
              <a:gd name="T16" fmla="*/ 171 w 778"/>
              <a:gd name="T17" fmla="*/ 1369 h 2001"/>
              <a:gd name="T18" fmla="*/ 282 w 778"/>
              <a:gd name="T19" fmla="*/ 1210 h 2001"/>
              <a:gd name="T20" fmla="*/ 204 w 778"/>
              <a:gd name="T21" fmla="*/ 1287 h 2001"/>
              <a:gd name="T22" fmla="*/ 212 w 778"/>
              <a:gd name="T23" fmla="*/ 1211 h 2001"/>
              <a:gd name="T24" fmla="*/ 231 w 778"/>
              <a:gd name="T25" fmla="*/ 1153 h 2001"/>
              <a:gd name="T26" fmla="*/ 345 w 778"/>
              <a:gd name="T27" fmla="*/ 991 h 2001"/>
              <a:gd name="T28" fmla="*/ 273 w 778"/>
              <a:gd name="T29" fmla="*/ 1017 h 2001"/>
              <a:gd name="T30" fmla="*/ 279 w 778"/>
              <a:gd name="T31" fmla="*/ 1002 h 2001"/>
              <a:gd name="T32" fmla="*/ 323 w 778"/>
              <a:gd name="T33" fmla="*/ 896 h 2001"/>
              <a:gd name="T34" fmla="*/ 328 w 778"/>
              <a:gd name="T35" fmla="*/ 887 h 2001"/>
              <a:gd name="T36" fmla="*/ 351 w 778"/>
              <a:gd name="T37" fmla="*/ 852 h 2001"/>
              <a:gd name="T38" fmla="*/ 367 w 778"/>
              <a:gd name="T39" fmla="*/ 755 h 2001"/>
              <a:gd name="T40" fmla="*/ 380 w 778"/>
              <a:gd name="T41" fmla="*/ 754 h 2001"/>
              <a:gd name="T42" fmla="*/ 397 w 778"/>
              <a:gd name="T43" fmla="*/ 670 h 2001"/>
              <a:gd name="T44" fmla="*/ 595 w 778"/>
              <a:gd name="T45" fmla="*/ 588 h 2001"/>
              <a:gd name="T46" fmla="*/ 412 w 778"/>
              <a:gd name="T47" fmla="*/ 535 h 2001"/>
              <a:gd name="T48" fmla="*/ 625 w 778"/>
              <a:gd name="T49" fmla="*/ 538 h 2001"/>
              <a:gd name="T50" fmla="*/ 630 w 778"/>
              <a:gd name="T51" fmla="*/ 466 h 2001"/>
              <a:gd name="T52" fmla="*/ 679 w 778"/>
              <a:gd name="T53" fmla="*/ 414 h 2001"/>
              <a:gd name="T54" fmla="*/ 485 w 778"/>
              <a:gd name="T55" fmla="*/ 346 h 2001"/>
              <a:gd name="T56" fmla="*/ 711 w 778"/>
              <a:gd name="T57" fmla="*/ 273 h 2001"/>
              <a:gd name="T58" fmla="*/ 731 w 778"/>
              <a:gd name="T59" fmla="*/ 228 h 2001"/>
              <a:gd name="T60" fmla="*/ 563 w 778"/>
              <a:gd name="T61" fmla="*/ 158 h 2001"/>
              <a:gd name="T62" fmla="*/ 669 w 778"/>
              <a:gd name="T63" fmla="*/ 31 h 2001"/>
              <a:gd name="T64" fmla="*/ 600 w 778"/>
              <a:gd name="T65" fmla="*/ 60 h 2001"/>
              <a:gd name="T66" fmla="*/ 560 w 778"/>
              <a:gd name="T67" fmla="*/ 186 h 2001"/>
              <a:gd name="T68" fmla="*/ 728 w 778"/>
              <a:gd name="T69" fmla="*/ 241 h 2001"/>
              <a:gd name="T70" fmla="*/ 517 w 778"/>
              <a:gd name="T71" fmla="*/ 285 h 2001"/>
              <a:gd name="T72" fmla="*/ 668 w 778"/>
              <a:gd name="T73" fmla="*/ 361 h 2001"/>
              <a:gd name="T74" fmla="*/ 485 w 778"/>
              <a:gd name="T75" fmla="*/ 405 h 2001"/>
              <a:gd name="T76" fmla="*/ 534 w 778"/>
              <a:gd name="T77" fmla="*/ 364 h 2001"/>
              <a:gd name="T78" fmla="*/ 440 w 778"/>
              <a:gd name="T79" fmla="*/ 531 h 2001"/>
              <a:gd name="T80" fmla="*/ 594 w 778"/>
              <a:gd name="T81" fmla="*/ 583 h 2001"/>
              <a:gd name="T82" fmla="*/ 595 w 778"/>
              <a:gd name="T83" fmla="*/ 612 h 2001"/>
              <a:gd name="T84" fmla="*/ 576 w 778"/>
              <a:gd name="T85" fmla="*/ 701 h 2001"/>
              <a:gd name="T86" fmla="*/ 374 w 778"/>
              <a:gd name="T87" fmla="*/ 726 h 2001"/>
              <a:gd name="T88" fmla="*/ 540 w 778"/>
              <a:gd name="T89" fmla="*/ 817 h 2001"/>
              <a:gd name="T90" fmla="*/ 415 w 778"/>
              <a:gd name="T91" fmla="*/ 946 h 2001"/>
              <a:gd name="T92" fmla="*/ 514 w 778"/>
              <a:gd name="T93" fmla="*/ 926 h 2001"/>
              <a:gd name="T94" fmla="*/ 290 w 778"/>
              <a:gd name="T95" fmla="*/ 951 h 2001"/>
              <a:gd name="T96" fmla="*/ 279 w 778"/>
              <a:gd name="T97" fmla="*/ 1061 h 2001"/>
              <a:gd name="T98" fmla="*/ 442 w 778"/>
              <a:gd name="T99" fmla="*/ 1110 h 2001"/>
              <a:gd name="T100" fmla="*/ 335 w 778"/>
              <a:gd name="T101" fmla="*/ 1240 h 2001"/>
              <a:gd name="T102" fmla="*/ 214 w 778"/>
              <a:gd name="T103" fmla="*/ 1230 h 2001"/>
              <a:gd name="T104" fmla="*/ 397 w 778"/>
              <a:gd name="T105" fmla="*/ 1259 h 2001"/>
              <a:gd name="T106" fmla="*/ 379 w 778"/>
              <a:gd name="T107" fmla="*/ 1301 h 2001"/>
              <a:gd name="T108" fmla="*/ 266 w 778"/>
              <a:gd name="T109" fmla="*/ 1267 h 2001"/>
              <a:gd name="T110" fmla="*/ 242 w 778"/>
              <a:gd name="T111" fmla="*/ 1535 h 2001"/>
              <a:gd name="T112" fmla="*/ 324 w 778"/>
              <a:gd name="T113" fmla="*/ 1497 h 2001"/>
              <a:gd name="T114" fmla="*/ 317 w 778"/>
              <a:gd name="T115" fmla="*/ 1551 h 2001"/>
              <a:gd name="T116" fmla="*/ 294 w 778"/>
              <a:gd name="T117" fmla="*/ 1638 h 2001"/>
              <a:gd name="T118" fmla="*/ 87 w 778"/>
              <a:gd name="T119" fmla="*/ 1711 h 2001"/>
              <a:gd name="T120" fmla="*/ 255 w 778"/>
              <a:gd name="T121" fmla="*/ 1743 h 2001"/>
              <a:gd name="T122" fmla="*/ 53 w 778"/>
              <a:gd name="T123" fmla="*/ 1832 h 2001"/>
              <a:gd name="T124" fmla="*/ 227 w 778"/>
              <a:gd name="T125" fmla="*/ 1867 h 2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8" h="2001">
                <a:moveTo>
                  <a:pt x="199" y="1878"/>
                </a:moveTo>
                <a:lnTo>
                  <a:pt x="200" y="1883"/>
                </a:lnTo>
                <a:lnTo>
                  <a:pt x="200" y="1882"/>
                </a:lnTo>
                <a:lnTo>
                  <a:pt x="13" y="1882"/>
                </a:lnTo>
                <a:lnTo>
                  <a:pt x="14" y="1878"/>
                </a:lnTo>
                <a:lnTo>
                  <a:pt x="11" y="1901"/>
                </a:lnTo>
                <a:lnTo>
                  <a:pt x="11" y="1896"/>
                </a:lnTo>
                <a:lnTo>
                  <a:pt x="11" y="1886"/>
                </a:lnTo>
                <a:lnTo>
                  <a:pt x="11" y="1888"/>
                </a:lnTo>
                <a:cubicBezTo>
                  <a:pt x="8" y="1861"/>
                  <a:pt x="17" y="1834"/>
                  <a:pt x="35" y="1813"/>
                </a:cubicBezTo>
                <a:cubicBezTo>
                  <a:pt x="53" y="1793"/>
                  <a:pt x="79" y="1781"/>
                  <a:pt x="106" y="1781"/>
                </a:cubicBezTo>
                <a:lnTo>
                  <a:pt x="108" y="1781"/>
                </a:lnTo>
                <a:lnTo>
                  <a:pt x="12" y="1877"/>
                </a:lnTo>
                <a:lnTo>
                  <a:pt x="12" y="1866"/>
                </a:lnTo>
                <a:lnTo>
                  <a:pt x="14" y="1847"/>
                </a:lnTo>
                <a:cubicBezTo>
                  <a:pt x="19" y="1798"/>
                  <a:pt x="60" y="1762"/>
                  <a:pt x="109" y="1761"/>
                </a:cubicBezTo>
                <a:cubicBezTo>
                  <a:pt x="157" y="1761"/>
                  <a:pt x="199" y="1797"/>
                  <a:pt x="205" y="1846"/>
                </a:cubicBezTo>
                <a:lnTo>
                  <a:pt x="206" y="1854"/>
                </a:lnTo>
                <a:lnTo>
                  <a:pt x="207" y="1869"/>
                </a:lnTo>
                <a:lnTo>
                  <a:pt x="208" y="1871"/>
                </a:lnTo>
                <a:cubicBezTo>
                  <a:pt x="208" y="1875"/>
                  <a:pt x="208" y="1880"/>
                  <a:pt x="208" y="1884"/>
                </a:cubicBezTo>
                <a:lnTo>
                  <a:pt x="208" y="1886"/>
                </a:lnTo>
                <a:cubicBezTo>
                  <a:pt x="208" y="1939"/>
                  <a:pt x="165" y="1982"/>
                  <a:pt x="112" y="1982"/>
                </a:cubicBezTo>
                <a:cubicBezTo>
                  <a:pt x="59" y="1982"/>
                  <a:pt x="16" y="1939"/>
                  <a:pt x="16" y="1886"/>
                </a:cubicBezTo>
                <a:lnTo>
                  <a:pt x="16" y="1881"/>
                </a:lnTo>
                <a:lnTo>
                  <a:pt x="18" y="1862"/>
                </a:lnTo>
                <a:lnTo>
                  <a:pt x="19" y="1853"/>
                </a:lnTo>
                <a:lnTo>
                  <a:pt x="21" y="1842"/>
                </a:lnTo>
                <a:cubicBezTo>
                  <a:pt x="27" y="1803"/>
                  <a:pt x="57" y="1772"/>
                  <a:pt x="95" y="1764"/>
                </a:cubicBezTo>
                <a:cubicBezTo>
                  <a:pt x="134" y="1755"/>
                  <a:pt x="173" y="1771"/>
                  <a:pt x="195" y="1804"/>
                </a:cubicBezTo>
                <a:lnTo>
                  <a:pt x="197" y="1807"/>
                </a:lnTo>
                <a:cubicBezTo>
                  <a:pt x="205" y="1819"/>
                  <a:pt x="210" y="1833"/>
                  <a:pt x="213" y="1847"/>
                </a:cubicBezTo>
                <a:lnTo>
                  <a:pt x="214" y="1854"/>
                </a:lnTo>
                <a:lnTo>
                  <a:pt x="118" y="1771"/>
                </a:lnTo>
                <a:lnTo>
                  <a:pt x="121" y="1771"/>
                </a:lnTo>
                <a:lnTo>
                  <a:pt x="124" y="1771"/>
                </a:lnTo>
                <a:lnTo>
                  <a:pt x="125" y="1771"/>
                </a:lnTo>
                <a:lnTo>
                  <a:pt x="30" y="1858"/>
                </a:lnTo>
                <a:lnTo>
                  <a:pt x="31" y="1848"/>
                </a:lnTo>
                <a:cubicBezTo>
                  <a:pt x="36" y="1799"/>
                  <a:pt x="77" y="1761"/>
                  <a:pt x="126" y="1761"/>
                </a:cubicBezTo>
                <a:lnTo>
                  <a:pt x="128" y="1761"/>
                </a:lnTo>
                <a:lnTo>
                  <a:pt x="130" y="1761"/>
                </a:lnTo>
                <a:cubicBezTo>
                  <a:pt x="178" y="1761"/>
                  <a:pt x="219" y="1797"/>
                  <a:pt x="226" y="1844"/>
                </a:cubicBezTo>
                <a:lnTo>
                  <a:pt x="227" y="1851"/>
                </a:lnTo>
                <a:cubicBezTo>
                  <a:pt x="227" y="1855"/>
                  <a:pt x="227" y="1860"/>
                  <a:pt x="227" y="1864"/>
                </a:cubicBezTo>
                <a:lnTo>
                  <a:pt x="227" y="1867"/>
                </a:lnTo>
                <a:cubicBezTo>
                  <a:pt x="227" y="1920"/>
                  <a:pt x="184" y="1963"/>
                  <a:pt x="131" y="1963"/>
                </a:cubicBezTo>
                <a:cubicBezTo>
                  <a:pt x="78" y="1963"/>
                  <a:pt x="35" y="1920"/>
                  <a:pt x="35" y="1867"/>
                </a:cubicBezTo>
                <a:lnTo>
                  <a:pt x="35" y="1862"/>
                </a:lnTo>
                <a:lnTo>
                  <a:pt x="35" y="1853"/>
                </a:lnTo>
                <a:lnTo>
                  <a:pt x="35" y="1845"/>
                </a:lnTo>
                <a:cubicBezTo>
                  <a:pt x="33" y="1818"/>
                  <a:pt x="42" y="1792"/>
                  <a:pt x="60" y="1773"/>
                </a:cubicBezTo>
                <a:cubicBezTo>
                  <a:pt x="79" y="1753"/>
                  <a:pt x="104" y="1742"/>
                  <a:pt x="130" y="1742"/>
                </a:cubicBezTo>
                <a:lnTo>
                  <a:pt x="132" y="1742"/>
                </a:lnTo>
                <a:lnTo>
                  <a:pt x="135" y="1742"/>
                </a:lnTo>
                <a:lnTo>
                  <a:pt x="40" y="1847"/>
                </a:lnTo>
                <a:lnTo>
                  <a:pt x="39" y="1836"/>
                </a:lnTo>
                <a:lnTo>
                  <a:pt x="43" y="1858"/>
                </a:lnTo>
                <a:lnTo>
                  <a:pt x="41" y="1852"/>
                </a:lnTo>
                <a:cubicBezTo>
                  <a:pt x="38" y="1842"/>
                  <a:pt x="36" y="1832"/>
                  <a:pt x="36" y="1821"/>
                </a:cubicBezTo>
                <a:lnTo>
                  <a:pt x="36" y="1819"/>
                </a:lnTo>
                <a:cubicBezTo>
                  <a:pt x="36" y="1766"/>
                  <a:pt x="79" y="1723"/>
                  <a:pt x="132" y="1723"/>
                </a:cubicBezTo>
                <a:cubicBezTo>
                  <a:pt x="185" y="1723"/>
                  <a:pt x="228" y="1766"/>
                  <a:pt x="228" y="1819"/>
                </a:cubicBezTo>
                <a:lnTo>
                  <a:pt x="228" y="1824"/>
                </a:lnTo>
                <a:lnTo>
                  <a:pt x="227" y="1806"/>
                </a:lnTo>
                <a:lnTo>
                  <a:pt x="229" y="1816"/>
                </a:lnTo>
                <a:lnTo>
                  <a:pt x="231" y="1833"/>
                </a:lnTo>
                <a:lnTo>
                  <a:pt x="231" y="1830"/>
                </a:lnTo>
                <a:lnTo>
                  <a:pt x="40" y="1848"/>
                </a:lnTo>
                <a:lnTo>
                  <a:pt x="40" y="1846"/>
                </a:lnTo>
                <a:lnTo>
                  <a:pt x="40" y="1840"/>
                </a:lnTo>
                <a:lnTo>
                  <a:pt x="40" y="1833"/>
                </a:lnTo>
                <a:lnTo>
                  <a:pt x="40" y="1829"/>
                </a:lnTo>
                <a:cubicBezTo>
                  <a:pt x="40" y="1776"/>
                  <a:pt x="83" y="1733"/>
                  <a:pt x="136" y="1733"/>
                </a:cubicBezTo>
                <a:cubicBezTo>
                  <a:pt x="189" y="1733"/>
                  <a:pt x="232" y="1776"/>
                  <a:pt x="232" y="1829"/>
                </a:cubicBezTo>
                <a:lnTo>
                  <a:pt x="232" y="1830"/>
                </a:lnTo>
                <a:lnTo>
                  <a:pt x="232" y="1834"/>
                </a:lnTo>
                <a:lnTo>
                  <a:pt x="232" y="1838"/>
                </a:lnTo>
                <a:cubicBezTo>
                  <a:pt x="232" y="1891"/>
                  <a:pt x="189" y="1934"/>
                  <a:pt x="136" y="1934"/>
                </a:cubicBezTo>
                <a:cubicBezTo>
                  <a:pt x="83" y="1934"/>
                  <a:pt x="40" y="1891"/>
                  <a:pt x="40" y="1838"/>
                </a:cubicBezTo>
                <a:lnTo>
                  <a:pt x="40" y="1833"/>
                </a:lnTo>
                <a:lnTo>
                  <a:pt x="40" y="1824"/>
                </a:lnTo>
                <a:lnTo>
                  <a:pt x="40" y="1826"/>
                </a:lnTo>
                <a:lnTo>
                  <a:pt x="39" y="1810"/>
                </a:lnTo>
                <a:lnTo>
                  <a:pt x="221" y="1853"/>
                </a:lnTo>
                <a:lnTo>
                  <a:pt x="220" y="1855"/>
                </a:lnTo>
                <a:lnTo>
                  <a:pt x="230" y="1812"/>
                </a:lnTo>
                <a:lnTo>
                  <a:pt x="230" y="1820"/>
                </a:lnTo>
                <a:lnTo>
                  <a:pt x="230" y="1827"/>
                </a:lnTo>
                <a:lnTo>
                  <a:pt x="230" y="1829"/>
                </a:lnTo>
                <a:cubicBezTo>
                  <a:pt x="230" y="1882"/>
                  <a:pt x="187" y="1925"/>
                  <a:pt x="134" y="1925"/>
                </a:cubicBezTo>
                <a:cubicBezTo>
                  <a:pt x="81" y="1925"/>
                  <a:pt x="38" y="1882"/>
                  <a:pt x="38" y="1829"/>
                </a:cubicBezTo>
                <a:lnTo>
                  <a:pt x="38" y="1824"/>
                </a:lnTo>
                <a:lnTo>
                  <a:pt x="40" y="1805"/>
                </a:lnTo>
                <a:lnTo>
                  <a:pt x="39" y="1806"/>
                </a:lnTo>
                <a:lnTo>
                  <a:pt x="39" y="1800"/>
                </a:lnTo>
                <a:cubicBezTo>
                  <a:pt x="39" y="1747"/>
                  <a:pt x="82" y="1704"/>
                  <a:pt x="135" y="1704"/>
                </a:cubicBezTo>
                <a:cubicBezTo>
                  <a:pt x="188" y="1704"/>
                  <a:pt x="231" y="1747"/>
                  <a:pt x="231" y="1800"/>
                </a:cubicBezTo>
                <a:lnTo>
                  <a:pt x="231" y="1804"/>
                </a:lnTo>
                <a:cubicBezTo>
                  <a:pt x="231" y="1810"/>
                  <a:pt x="231" y="1815"/>
                  <a:pt x="230" y="1820"/>
                </a:cubicBezTo>
                <a:lnTo>
                  <a:pt x="229" y="1826"/>
                </a:lnTo>
                <a:lnTo>
                  <a:pt x="43" y="1780"/>
                </a:lnTo>
                <a:lnTo>
                  <a:pt x="44" y="1777"/>
                </a:lnTo>
                <a:lnTo>
                  <a:pt x="40" y="1794"/>
                </a:lnTo>
                <a:lnTo>
                  <a:pt x="41" y="1787"/>
                </a:lnTo>
                <a:lnTo>
                  <a:pt x="43" y="1779"/>
                </a:lnTo>
                <a:cubicBezTo>
                  <a:pt x="44" y="1774"/>
                  <a:pt x="45" y="1769"/>
                  <a:pt x="46" y="1764"/>
                </a:cubicBezTo>
                <a:lnTo>
                  <a:pt x="47" y="1761"/>
                </a:lnTo>
                <a:cubicBezTo>
                  <a:pt x="61" y="1721"/>
                  <a:pt x="100" y="1694"/>
                  <a:pt x="142" y="1696"/>
                </a:cubicBezTo>
                <a:cubicBezTo>
                  <a:pt x="185" y="1697"/>
                  <a:pt x="221" y="1727"/>
                  <a:pt x="232" y="1768"/>
                </a:cubicBezTo>
                <a:lnTo>
                  <a:pt x="233" y="1772"/>
                </a:lnTo>
                <a:lnTo>
                  <a:pt x="235" y="1782"/>
                </a:lnTo>
                <a:lnTo>
                  <a:pt x="140" y="1704"/>
                </a:lnTo>
                <a:lnTo>
                  <a:pt x="141" y="1704"/>
                </a:lnTo>
                <a:lnTo>
                  <a:pt x="142" y="1704"/>
                </a:lnTo>
                <a:lnTo>
                  <a:pt x="48" y="1819"/>
                </a:lnTo>
                <a:lnTo>
                  <a:pt x="47" y="1814"/>
                </a:lnTo>
                <a:lnTo>
                  <a:pt x="47" y="1815"/>
                </a:lnTo>
                <a:cubicBezTo>
                  <a:pt x="35" y="1766"/>
                  <a:pt x="63" y="1716"/>
                  <a:pt x="111" y="1700"/>
                </a:cubicBezTo>
                <a:cubicBezTo>
                  <a:pt x="159" y="1685"/>
                  <a:pt x="211" y="1709"/>
                  <a:pt x="230" y="1756"/>
                </a:cubicBezTo>
                <a:lnTo>
                  <a:pt x="232" y="1761"/>
                </a:lnTo>
                <a:lnTo>
                  <a:pt x="237" y="1777"/>
                </a:lnTo>
                <a:lnTo>
                  <a:pt x="47" y="1800"/>
                </a:lnTo>
                <a:lnTo>
                  <a:pt x="47" y="1793"/>
                </a:lnTo>
                <a:lnTo>
                  <a:pt x="47" y="1789"/>
                </a:lnTo>
                <a:cubicBezTo>
                  <a:pt x="46" y="1784"/>
                  <a:pt x="46" y="1778"/>
                  <a:pt x="47" y="1772"/>
                </a:cubicBezTo>
                <a:lnTo>
                  <a:pt x="48" y="1762"/>
                </a:lnTo>
                <a:lnTo>
                  <a:pt x="49" y="1752"/>
                </a:lnTo>
                <a:cubicBezTo>
                  <a:pt x="54" y="1703"/>
                  <a:pt x="96" y="1666"/>
                  <a:pt x="144" y="1666"/>
                </a:cubicBezTo>
                <a:lnTo>
                  <a:pt x="147" y="1666"/>
                </a:lnTo>
                <a:cubicBezTo>
                  <a:pt x="200" y="1666"/>
                  <a:pt x="243" y="1709"/>
                  <a:pt x="243" y="1762"/>
                </a:cubicBezTo>
                <a:lnTo>
                  <a:pt x="243" y="1768"/>
                </a:lnTo>
                <a:lnTo>
                  <a:pt x="243" y="1772"/>
                </a:lnTo>
                <a:lnTo>
                  <a:pt x="53" y="1754"/>
                </a:lnTo>
                <a:lnTo>
                  <a:pt x="54" y="1749"/>
                </a:lnTo>
                <a:lnTo>
                  <a:pt x="55" y="1744"/>
                </a:lnTo>
                <a:cubicBezTo>
                  <a:pt x="64" y="1699"/>
                  <a:pt x="104" y="1666"/>
                  <a:pt x="149" y="1666"/>
                </a:cubicBezTo>
                <a:cubicBezTo>
                  <a:pt x="195" y="1666"/>
                  <a:pt x="235" y="1699"/>
                  <a:pt x="244" y="1744"/>
                </a:cubicBezTo>
                <a:lnTo>
                  <a:pt x="245" y="1749"/>
                </a:lnTo>
                <a:cubicBezTo>
                  <a:pt x="246" y="1755"/>
                  <a:pt x="246" y="1761"/>
                  <a:pt x="246" y="1767"/>
                </a:cubicBezTo>
                <a:lnTo>
                  <a:pt x="246" y="1772"/>
                </a:lnTo>
                <a:cubicBezTo>
                  <a:pt x="246" y="1825"/>
                  <a:pt x="203" y="1868"/>
                  <a:pt x="150" y="1868"/>
                </a:cubicBezTo>
                <a:cubicBezTo>
                  <a:pt x="97" y="1868"/>
                  <a:pt x="54" y="1825"/>
                  <a:pt x="54" y="1772"/>
                </a:cubicBezTo>
                <a:lnTo>
                  <a:pt x="54" y="1767"/>
                </a:lnTo>
                <a:lnTo>
                  <a:pt x="54" y="1762"/>
                </a:lnTo>
                <a:cubicBezTo>
                  <a:pt x="54" y="1709"/>
                  <a:pt x="97" y="1666"/>
                  <a:pt x="150" y="1666"/>
                </a:cubicBezTo>
                <a:cubicBezTo>
                  <a:pt x="203" y="1666"/>
                  <a:pt x="246" y="1709"/>
                  <a:pt x="246" y="1762"/>
                </a:cubicBezTo>
                <a:lnTo>
                  <a:pt x="246" y="1768"/>
                </a:lnTo>
                <a:lnTo>
                  <a:pt x="246" y="1772"/>
                </a:lnTo>
                <a:lnTo>
                  <a:pt x="57" y="1752"/>
                </a:lnTo>
                <a:lnTo>
                  <a:pt x="59" y="1743"/>
                </a:lnTo>
                <a:lnTo>
                  <a:pt x="58" y="1744"/>
                </a:lnTo>
                <a:lnTo>
                  <a:pt x="153" y="1849"/>
                </a:lnTo>
                <a:lnTo>
                  <a:pt x="151" y="1849"/>
                </a:lnTo>
                <a:lnTo>
                  <a:pt x="246" y="1735"/>
                </a:lnTo>
                <a:lnTo>
                  <a:pt x="247" y="1740"/>
                </a:lnTo>
                <a:cubicBezTo>
                  <a:pt x="248" y="1746"/>
                  <a:pt x="248" y="1752"/>
                  <a:pt x="248" y="1758"/>
                </a:cubicBezTo>
                <a:lnTo>
                  <a:pt x="248" y="1762"/>
                </a:lnTo>
                <a:cubicBezTo>
                  <a:pt x="248" y="1815"/>
                  <a:pt x="205" y="1858"/>
                  <a:pt x="152" y="1858"/>
                </a:cubicBezTo>
                <a:cubicBezTo>
                  <a:pt x="99" y="1858"/>
                  <a:pt x="56" y="1815"/>
                  <a:pt x="56" y="1762"/>
                </a:cubicBezTo>
                <a:lnTo>
                  <a:pt x="56" y="1758"/>
                </a:lnTo>
                <a:lnTo>
                  <a:pt x="58" y="1777"/>
                </a:lnTo>
                <a:lnTo>
                  <a:pt x="57" y="1772"/>
                </a:lnTo>
                <a:cubicBezTo>
                  <a:pt x="56" y="1766"/>
                  <a:pt x="55" y="1760"/>
                  <a:pt x="55" y="1753"/>
                </a:cubicBezTo>
                <a:lnTo>
                  <a:pt x="55" y="1747"/>
                </a:lnTo>
                <a:lnTo>
                  <a:pt x="58" y="1771"/>
                </a:lnTo>
                <a:lnTo>
                  <a:pt x="57" y="1767"/>
                </a:lnTo>
                <a:lnTo>
                  <a:pt x="246" y="1743"/>
                </a:lnTo>
                <a:lnTo>
                  <a:pt x="246" y="1747"/>
                </a:lnTo>
                <a:lnTo>
                  <a:pt x="246" y="1753"/>
                </a:lnTo>
                <a:lnTo>
                  <a:pt x="246" y="1740"/>
                </a:lnTo>
                <a:lnTo>
                  <a:pt x="247" y="1747"/>
                </a:lnTo>
                <a:lnTo>
                  <a:pt x="237" y="1718"/>
                </a:lnTo>
                <a:lnTo>
                  <a:pt x="238" y="1720"/>
                </a:lnTo>
                <a:lnTo>
                  <a:pt x="58" y="1744"/>
                </a:lnTo>
                <a:lnTo>
                  <a:pt x="59" y="1739"/>
                </a:lnTo>
                <a:lnTo>
                  <a:pt x="59" y="1738"/>
                </a:lnTo>
                <a:lnTo>
                  <a:pt x="58" y="1739"/>
                </a:lnTo>
                <a:cubicBezTo>
                  <a:pt x="58" y="1733"/>
                  <a:pt x="59" y="1727"/>
                  <a:pt x="60" y="1721"/>
                </a:cubicBezTo>
                <a:lnTo>
                  <a:pt x="61" y="1716"/>
                </a:lnTo>
                <a:cubicBezTo>
                  <a:pt x="68" y="1681"/>
                  <a:pt x="94" y="1653"/>
                  <a:pt x="128" y="1643"/>
                </a:cubicBezTo>
                <a:cubicBezTo>
                  <a:pt x="162" y="1632"/>
                  <a:pt x="198" y="1642"/>
                  <a:pt x="223" y="1667"/>
                </a:cubicBezTo>
                <a:lnTo>
                  <a:pt x="224" y="1668"/>
                </a:lnTo>
                <a:cubicBezTo>
                  <a:pt x="232" y="1675"/>
                  <a:pt x="238" y="1683"/>
                  <a:pt x="242" y="1693"/>
                </a:cubicBezTo>
                <a:lnTo>
                  <a:pt x="244" y="1697"/>
                </a:lnTo>
                <a:cubicBezTo>
                  <a:pt x="247" y="1703"/>
                  <a:pt x="250" y="1709"/>
                  <a:pt x="252" y="1716"/>
                </a:cubicBezTo>
                <a:lnTo>
                  <a:pt x="253" y="1720"/>
                </a:lnTo>
                <a:lnTo>
                  <a:pt x="63" y="1743"/>
                </a:lnTo>
                <a:lnTo>
                  <a:pt x="63" y="1736"/>
                </a:lnTo>
                <a:lnTo>
                  <a:pt x="63" y="1732"/>
                </a:lnTo>
                <a:lnTo>
                  <a:pt x="62" y="1712"/>
                </a:lnTo>
                <a:lnTo>
                  <a:pt x="62" y="1705"/>
                </a:lnTo>
                <a:cubicBezTo>
                  <a:pt x="62" y="1652"/>
                  <a:pt x="105" y="1609"/>
                  <a:pt x="158" y="1609"/>
                </a:cubicBezTo>
                <a:cubicBezTo>
                  <a:pt x="211" y="1609"/>
                  <a:pt x="254" y="1652"/>
                  <a:pt x="254" y="1705"/>
                </a:cubicBezTo>
                <a:lnTo>
                  <a:pt x="254" y="1707"/>
                </a:lnTo>
                <a:lnTo>
                  <a:pt x="253" y="1692"/>
                </a:lnTo>
                <a:lnTo>
                  <a:pt x="254" y="1698"/>
                </a:lnTo>
                <a:cubicBezTo>
                  <a:pt x="255" y="1703"/>
                  <a:pt x="255" y="1708"/>
                  <a:pt x="255" y="1713"/>
                </a:cubicBezTo>
                <a:lnTo>
                  <a:pt x="255" y="1721"/>
                </a:lnTo>
                <a:lnTo>
                  <a:pt x="251" y="1691"/>
                </a:lnTo>
                <a:lnTo>
                  <a:pt x="252" y="1694"/>
                </a:lnTo>
                <a:lnTo>
                  <a:pt x="81" y="1671"/>
                </a:lnTo>
                <a:lnTo>
                  <a:pt x="83" y="1668"/>
                </a:lnTo>
                <a:lnTo>
                  <a:pt x="68" y="1706"/>
                </a:lnTo>
                <a:lnTo>
                  <a:pt x="69" y="1700"/>
                </a:lnTo>
                <a:lnTo>
                  <a:pt x="73" y="1682"/>
                </a:lnTo>
                <a:lnTo>
                  <a:pt x="75" y="1675"/>
                </a:lnTo>
                <a:cubicBezTo>
                  <a:pt x="90" y="1633"/>
                  <a:pt x="131" y="1606"/>
                  <a:pt x="176" y="1610"/>
                </a:cubicBezTo>
                <a:cubicBezTo>
                  <a:pt x="221" y="1614"/>
                  <a:pt x="256" y="1649"/>
                  <a:pt x="262" y="1694"/>
                </a:cubicBezTo>
                <a:lnTo>
                  <a:pt x="263" y="1702"/>
                </a:lnTo>
                <a:lnTo>
                  <a:pt x="264" y="1716"/>
                </a:lnTo>
                <a:lnTo>
                  <a:pt x="168" y="1628"/>
                </a:lnTo>
                <a:lnTo>
                  <a:pt x="171" y="1628"/>
                </a:lnTo>
                <a:cubicBezTo>
                  <a:pt x="224" y="1628"/>
                  <a:pt x="267" y="1671"/>
                  <a:pt x="267" y="1724"/>
                </a:cubicBezTo>
                <a:cubicBezTo>
                  <a:pt x="267" y="1777"/>
                  <a:pt x="224" y="1820"/>
                  <a:pt x="171" y="1820"/>
                </a:cubicBezTo>
                <a:lnTo>
                  <a:pt x="170" y="1820"/>
                </a:lnTo>
                <a:lnTo>
                  <a:pt x="265" y="1709"/>
                </a:lnTo>
                <a:lnTo>
                  <a:pt x="266" y="1715"/>
                </a:lnTo>
                <a:lnTo>
                  <a:pt x="266" y="1711"/>
                </a:lnTo>
                <a:lnTo>
                  <a:pt x="77" y="1723"/>
                </a:lnTo>
                <a:lnTo>
                  <a:pt x="78" y="1715"/>
                </a:lnTo>
                <a:lnTo>
                  <a:pt x="79" y="1707"/>
                </a:lnTo>
                <a:lnTo>
                  <a:pt x="78" y="1708"/>
                </a:lnTo>
                <a:lnTo>
                  <a:pt x="78" y="1705"/>
                </a:lnTo>
                <a:cubicBezTo>
                  <a:pt x="78" y="1656"/>
                  <a:pt x="116" y="1615"/>
                  <a:pt x="165" y="1610"/>
                </a:cubicBezTo>
                <a:cubicBezTo>
                  <a:pt x="214" y="1605"/>
                  <a:pt x="259" y="1638"/>
                  <a:pt x="269" y="1687"/>
                </a:cubicBezTo>
                <a:lnTo>
                  <a:pt x="270" y="1692"/>
                </a:lnTo>
                <a:cubicBezTo>
                  <a:pt x="271" y="1698"/>
                  <a:pt x="271" y="1704"/>
                  <a:pt x="271" y="1710"/>
                </a:cubicBezTo>
                <a:lnTo>
                  <a:pt x="271" y="1715"/>
                </a:lnTo>
                <a:lnTo>
                  <a:pt x="80" y="1705"/>
                </a:lnTo>
                <a:lnTo>
                  <a:pt x="81" y="1696"/>
                </a:lnTo>
                <a:lnTo>
                  <a:pt x="80" y="1696"/>
                </a:lnTo>
                <a:cubicBezTo>
                  <a:pt x="80" y="1643"/>
                  <a:pt x="123" y="1600"/>
                  <a:pt x="176" y="1600"/>
                </a:cubicBezTo>
                <a:lnTo>
                  <a:pt x="179" y="1600"/>
                </a:lnTo>
                <a:lnTo>
                  <a:pt x="181" y="1600"/>
                </a:lnTo>
                <a:cubicBezTo>
                  <a:pt x="234" y="1600"/>
                  <a:pt x="277" y="1643"/>
                  <a:pt x="277" y="1696"/>
                </a:cubicBezTo>
                <a:lnTo>
                  <a:pt x="277" y="1701"/>
                </a:lnTo>
                <a:lnTo>
                  <a:pt x="277" y="1705"/>
                </a:lnTo>
                <a:lnTo>
                  <a:pt x="181" y="1609"/>
                </a:lnTo>
                <a:lnTo>
                  <a:pt x="183" y="1609"/>
                </a:lnTo>
                <a:cubicBezTo>
                  <a:pt x="236" y="1609"/>
                  <a:pt x="279" y="1652"/>
                  <a:pt x="279" y="1705"/>
                </a:cubicBezTo>
                <a:cubicBezTo>
                  <a:pt x="279" y="1758"/>
                  <a:pt x="236" y="1801"/>
                  <a:pt x="183" y="1801"/>
                </a:cubicBezTo>
                <a:lnTo>
                  <a:pt x="182" y="1801"/>
                </a:lnTo>
                <a:cubicBezTo>
                  <a:pt x="129" y="1801"/>
                  <a:pt x="86" y="1758"/>
                  <a:pt x="86" y="1705"/>
                </a:cubicBezTo>
                <a:lnTo>
                  <a:pt x="86" y="1694"/>
                </a:lnTo>
                <a:lnTo>
                  <a:pt x="86" y="1686"/>
                </a:lnTo>
                <a:cubicBezTo>
                  <a:pt x="86" y="1633"/>
                  <a:pt x="129" y="1590"/>
                  <a:pt x="182" y="1590"/>
                </a:cubicBezTo>
                <a:cubicBezTo>
                  <a:pt x="235" y="1590"/>
                  <a:pt x="278" y="1633"/>
                  <a:pt x="278" y="1686"/>
                </a:cubicBezTo>
                <a:lnTo>
                  <a:pt x="278" y="1694"/>
                </a:lnTo>
                <a:lnTo>
                  <a:pt x="278" y="1705"/>
                </a:lnTo>
                <a:lnTo>
                  <a:pt x="182" y="1609"/>
                </a:lnTo>
                <a:lnTo>
                  <a:pt x="183" y="1609"/>
                </a:lnTo>
                <a:lnTo>
                  <a:pt x="87" y="1705"/>
                </a:lnTo>
                <a:lnTo>
                  <a:pt x="87" y="1694"/>
                </a:lnTo>
                <a:lnTo>
                  <a:pt x="87" y="1688"/>
                </a:lnTo>
                <a:lnTo>
                  <a:pt x="87" y="1686"/>
                </a:lnTo>
                <a:cubicBezTo>
                  <a:pt x="87" y="1633"/>
                  <a:pt x="130" y="1590"/>
                  <a:pt x="183" y="1590"/>
                </a:cubicBezTo>
                <a:cubicBezTo>
                  <a:pt x="236" y="1590"/>
                  <a:pt x="279" y="1633"/>
                  <a:pt x="279" y="1686"/>
                </a:cubicBezTo>
                <a:lnTo>
                  <a:pt x="279" y="1692"/>
                </a:lnTo>
                <a:lnTo>
                  <a:pt x="279" y="1702"/>
                </a:lnTo>
                <a:lnTo>
                  <a:pt x="279" y="1711"/>
                </a:lnTo>
                <a:lnTo>
                  <a:pt x="279" y="1715"/>
                </a:lnTo>
                <a:cubicBezTo>
                  <a:pt x="279" y="1768"/>
                  <a:pt x="236" y="1811"/>
                  <a:pt x="183" y="1811"/>
                </a:cubicBezTo>
                <a:cubicBezTo>
                  <a:pt x="130" y="1811"/>
                  <a:pt x="87" y="1768"/>
                  <a:pt x="87" y="1715"/>
                </a:cubicBezTo>
                <a:lnTo>
                  <a:pt x="87" y="1709"/>
                </a:lnTo>
                <a:lnTo>
                  <a:pt x="87" y="1707"/>
                </a:lnTo>
                <a:lnTo>
                  <a:pt x="86" y="1685"/>
                </a:lnTo>
                <a:lnTo>
                  <a:pt x="86" y="1689"/>
                </a:lnTo>
                <a:lnTo>
                  <a:pt x="181" y="1773"/>
                </a:lnTo>
                <a:lnTo>
                  <a:pt x="180" y="1773"/>
                </a:lnTo>
                <a:lnTo>
                  <a:pt x="270" y="1642"/>
                </a:lnTo>
                <a:lnTo>
                  <a:pt x="272" y="1647"/>
                </a:lnTo>
                <a:lnTo>
                  <a:pt x="277" y="1663"/>
                </a:lnTo>
                <a:cubicBezTo>
                  <a:pt x="289" y="1713"/>
                  <a:pt x="260" y="1764"/>
                  <a:pt x="210" y="1779"/>
                </a:cubicBezTo>
                <a:cubicBezTo>
                  <a:pt x="161" y="1793"/>
                  <a:pt x="109" y="1766"/>
                  <a:pt x="92" y="1717"/>
                </a:cubicBezTo>
                <a:lnTo>
                  <a:pt x="91" y="1714"/>
                </a:lnTo>
                <a:cubicBezTo>
                  <a:pt x="90" y="1709"/>
                  <a:pt x="89" y="1704"/>
                  <a:pt x="88" y="1699"/>
                </a:cubicBezTo>
                <a:lnTo>
                  <a:pt x="87" y="1693"/>
                </a:lnTo>
                <a:cubicBezTo>
                  <a:pt x="85" y="1682"/>
                  <a:pt x="85" y="1670"/>
                  <a:pt x="87" y="1659"/>
                </a:cubicBezTo>
                <a:lnTo>
                  <a:pt x="89" y="1649"/>
                </a:lnTo>
                <a:lnTo>
                  <a:pt x="183" y="1763"/>
                </a:lnTo>
                <a:lnTo>
                  <a:pt x="182" y="1763"/>
                </a:lnTo>
                <a:cubicBezTo>
                  <a:pt x="129" y="1763"/>
                  <a:pt x="86" y="1720"/>
                  <a:pt x="86" y="1667"/>
                </a:cubicBezTo>
                <a:cubicBezTo>
                  <a:pt x="86" y="1614"/>
                  <a:pt x="129" y="1571"/>
                  <a:pt x="182" y="1571"/>
                </a:cubicBezTo>
                <a:lnTo>
                  <a:pt x="183" y="1571"/>
                </a:lnTo>
                <a:lnTo>
                  <a:pt x="87" y="1667"/>
                </a:lnTo>
                <a:lnTo>
                  <a:pt x="87" y="1662"/>
                </a:lnTo>
                <a:lnTo>
                  <a:pt x="90" y="1686"/>
                </a:lnTo>
                <a:lnTo>
                  <a:pt x="89" y="1682"/>
                </a:lnTo>
                <a:lnTo>
                  <a:pt x="278" y="1658"/>
                </a:lnTo>
                <a:lnTo>
                  <a:pt x="278" y="1662"/>
                </a:lnTo>
                <a:lnTo>
                  <a:pt x="278" y="1667"/>
                </a:lnTo>
                <a:lnTo>
                  <a:pt x="182" y="1571"/>
                </a:lnTo>
                <a:lnTo>
                  <a:pt x="183" y="1571"/>
                </a:lnTo>
                <a:lnTo>
                  <a:pt x="92" y="1637"/>
                </a:lnTo>
                <a:lnTo>
                  <a:pt x="95" y="1628"/>
                </a:lnTo>
                <a:lnTo>
                  <a:pt x="90" y="1658"/>
                </a:lnTo>
                <a:lnTo>
                  <a:pt x="90" y="1648"/>
                </a:lnTo>
                <a:lnTo>
                  <a:pt x="92" y="1629"/>
                </a:lnTo>
                <a:cubicBezTo>
                  <a:pt x="98" y="1578"/>
                  <a:pt x="142" y="1541"/>
                  <a:pt x="193" y="1544"/>
                </a:cubicBezTo>
                <a:cubicBezTo>
                  <a:pt x="244" y="1546"/>
                  <a:pt x="283" y="1589"/>
                  <a:pt x="283" y="1639"/>
                </a:cubicBezTo>
                <a:lnTo>
                  <a:pt x="283" y="1645"/>
                </a:lnTo>
                <a:lnTo>
                  <a:pt x="283" y="1648"/>
                </a:lnTo>
                <a:lnTo>
                  <a:pt x="92" y="1638"/>
                </a:lnTo>
                <a:lnTo>
                  <a:pt x="93" y="1629"/>
                </a:lnTo>
                <a:lnTo>
                  <a:pt x="92" y="1629"/>
                </a:lnTo>
                <a:cubicBezTo>
                  <a:pt x="92" y="1582"/>
                  <a:pt x="127" y="1542"/>
                  <a:pt x="173" y="1535"/>
                </a:cubicBezTo>
                <a:cubicBezTo>
                  <a:pt x="220" y="1527"/>
                  <a:pt x="265" y="1554"/>
                  <a:pt x="280" y="1599"/>
                </a:cubicBezTo>
                <a:lnTo>
                  <a:pt x="281" y="1602"/>
                </a:lnTo>
                <a:cubicBezTo>
                  <a:pt x="282" y="1608"/>
                  <a:pt x="284" y="1613"/>
                  <a:pt x="285" y="1619"/>
                </a:cubicBezTo>
                <a:lnTo>
                  <a:pt x="286" y="1626"/>
                </a:lnTo>
                <a:lnTo>
                  <a:pt x="287" y="1643"/>
                </a:lnTo>
                <a:lnTo>
                  <a:pt x="284" y="1625"/>
                </a:lnTo>
                <a:lnTo>
                  <a:pt x="286" y="1632"/>
                </a:lnTo>
                <a:lnTo>
                  <a:pt x="97" y="1658"/>
                </a:lnTo>
                <a:lnTo>
                  <a:pt x="97" y="1653"/>
                </a:lnTo>
                <a:lnTo>
                  <a:pt x="99" y="1634"/>
                </a:lnTo>
                <a:lnTo>
                  <a:pt x="98" y="1634"/>
                </a:lnTo>
                <a:lnTo>
                  <a:pt x="98" y="1629"/>
                </a:lnTo>
                <a:cubicBezTo>
                  <a:pt x="98" y="1582"/>
                  <a:pt x="133" y="1542"/>
                  <a:pt x="179" y="1535"/>
                </a:cubicBezTo>
                <a:cubicBezTo>
                  <a:pt x="226" y="1527"/>
                  <a:pt x="271" y="1554"/>
                  <a:pt x="286" y="1599"/>
                </a:cubicBezTo>
                <a:lnTo>
                  <a:pt x="287" y="1602"/>
                </a:lnTo>
                <a:cubicBezTo>
                  <a:pt x="288" y="1607"/>
                  <a:pt x="289" y="1612"/>
                  <a:pt x="290" y="1617"/>
                </a:cubicBezTo>
                <a:lnTo>
                  <a:pt x="291" y="1623"/>
                </a:lnTo>
                <a:cubicBezTo>
                  <a:pt x="292" y="1628"/>
                  <a:pt x="292" y="1633"/>
                  <a:pt x="292" y="1638"/>
                </a:cubicBezTo>
                <a:lnTo>
                  <a:pt x="292" y="1645"/>
                </a:lnTo>
                <a:lnTo>
                  <a:pt x="288" y="1615"/>
                </a:lnTo>
                <a:lnTo>
                  <a:pt x="289" y="1618"/>
                </a:lnTo>
                <a:lnTo>
                  <a:pt x="101" y="1648"/>
                </a:lnTo>
                <a:lnTo>
                  <a:pt x="101" y="1640"/>
                </a:lnTo>
                <a:lnTo>
                  <a:pt x="103" y="1621"/>
                </a:lnTo>
                <a:cubicBezTo>
                  <a:pt x="107" y="1571"/>
                  <a:pt x="149" y="1533"/>
                  <a:pt x="198" y="1533"/>
                </a:cubicBezTo>
                <a:lnTo>
                  <a:pt x="199" y="1533"/>
                </a:lnTo>
                <a:lnTo>
                  <a:pt x="200" y="1533"/>
                </a:lnTo>
                <a:lnTo>
                  <a:pt x="105" y="1616"/>
                </a:lnTo>
                <a:lnTo>
                  <a:pt x="107" y="1602"/>
                </a:lnTo>
                <a:lnTo>
                  <a:pt x="108" y="1595"/>
                </a:lnTo>
                <a:cubicBezTo>
                  <a:pt x="111" y="1543"/>
                  <a:pt x="155" y="1504"/>
                  <a:pt x="207" y="1506"/>
                </a:cubicBezTo>
                <a:cubicBezTo>
                  <a:pt x="259" y="1507"/>
                  <a:pt x="299" y="1550"/>
                  <a:pt x="299" y="1601"/>
                </a:cubicBezTo>
                <a:lnTo>
                  <a:pt x="299" y="1606"/>
                </a:lnTo>
                <a:cubicBezTo>
                  <a:pt x="299" y="1614"/>
                  <a:pt x="299" y="1622"/>
                  <a:pt x="297" y="1630"/>
                </a:cubicBezTo>
                <a:lnTo>
                  <a:pt x="296" y="1634"/>
                </a:lnTo>
                <a:lnTo>
                  <a:pt x="202" y="1514"/>
                </a:lnTo>
                <a:lnTo>
                  <a:pt x="204" y="1514"/>
                </a:lnTo>
                <a:lnTo>
                  <a:pt x="108" y="1610"/>
                </a:lnTo>
                <a:lnTo>
                  <a:pt x="108" y="1605"/>
                </a:lnTo>
                <a:lnTo>
                  <a:pt x="108" y="1601"/>
                </a:lnTo>
                <a:lnTo>
                  <a:pt x="299" y="1620"/>
                </a:lnTo>
                <a:lnTo>
                  <a:pt x="298" y="1625"/>
                </a:lnTo>
                <a:lnTo>
                  <a:pt x="296" y="1634"/>
                </a:lnTo>
                <a:cubicBezTo>
                  <a:pt x="284" y="1681"/>
                  <a:pt x="239" y="1712"/>
                  <a:pt x="191" y="1706"/>
                </a:cubicBezTo>
                <a:cubicBezTo>
                  <a:pt x="143" y="1700"/>
                  <a:pt x="106" y="1659"/>
                  <a:pt x="106" y="1610"/>
                </a:cubicBezTo>
                <a:lnTo>
                  <a:pt x="106" y="1601"/>
                </a:lnTo>
                <a:lnTo>
                  <a:pt x="106" y="1591"/>
                </a:lnTo>
                <a:cubicBezTo>
                  <a:pt x="106" y="1543"/>
                  <a:pt x="143" y="1502"/>
                  <a:pt x="191" y="1496"/>
                </a:cubicBezTo>
                <a:cubicBezTo>
                  <a:pt x="239" y="1490"/>
                  <a:pt x="284" y="1521"/>
                  <a:pt x="296" y="1568"/>
                </a:cubicBezTo>
                <a:lnTo>
                  <a:pt x="297" y="1572"/>
                </a:lnTo>
                <a:cubicBezTo>
                  <a:pt x="299" y="1580"/>
                  <a:pt x="299" y="1588"/>
                  <a:pt x="299" y="1595"/>
                </a:cubicBezTo>
                <a:lnTo>
                  <a:pt x="299" y="1601"/>
                </a:lnTo>
                <a:cubicBezTo>
                  <a:pt x="299" y="1654"/>
                  <a:pt x="256" y="1697"/>
                  <a:pt x="203" y="1697"/>
                </a:cubicBezTo>
                <a:lnTo>
                  <a:pt x="202" y="1697"/>
                </a:lnTo>
                <a:cubicBezTo>
                  <a:pt x="175" y="1697"/>
                  <a:pt x="149" y="1686"/>
                  <a:pt x="131" y="1666"/>
                </a:cubicBezTo>
                <a:cubicBezTo>
                  <a:pt x="113" y="1646"/>
                  <a:pt x="104" y="1619"/>
                  <a:pt x="107" y="1592"/>
                </a:cubicBezTo>
                <a:lnTo>
                  <a:pt x="108" y="1582"/>
                </a:lnTo>
                <a:lnTo>
                  <a:pt x="108" y="1601"/>
                </a:lnTo>
                <a:lnTo>
                  <a:pt x="107" y="1591"/>
                </a:lnTo>
                <a:lnTo>
                  <a:pt x="106" y="1583"/>
                </a:lnTo>
                <a:cubicBezTo>
                  <a:pt x="103" y="1556"/>
                  <a:pt x="112" y="1529"/>
                  <a:pt x="130" y="1508"/>
                </a:cubicBezTo>
                <a:cubicBezTo>
                  <a:pt x="148" y="1488"/>
                  <a:pt x="174" y="1476"/>
                  <a:pt x="201" y="1476"/>
                </a:cubicBezTo>
                <a:lnTo>
                  <a:pt x="203" y="1476"/>
                </a:lnTo>
                <a:lnTo>
                  <a:pt x="110" y="1549"/>
                </a:lnTo>
                <a:lnTo>
                  <a:pt x="111" y="1545"/>
                </a:lnTo>
                <a:lnTo>
                  <a:pt x="111" y="1545"/>
                </a:lnTo>
                <a:cubicBezTo>
                  <a:pt x="120" y="1500"/>
                  <a:pt x="160" y="1467"/>
                  <a:pt x="205" y="1467"/>
                </a:cubicBezTo>
                <a:lnTo>
                  <a:pt x="206" y="1467"/>
                </a:lnTo>
                <a:cubicBezTo>
                  <a:pt x="246" y="1467"/>
                  <a:pt x="281" y="1491"/>
                  <a:pt x="296" y="1528"/>
                </a:cubicBezTo>
                <a:lnTo>
                  <a:pt x="298" y="1533"/>
                </a:lnTo>
                <a:lnTo>
                  <a:pt x="303" y="1549"/>
                </a:lnTo>
                <a:lnTo>
                  <a:pt x="124" y="1530"/>
                </a:lnTo>
                <a:lnTo>
                  <a:pt x="126" y="1526"/>
                </a:lnTo>
                <a:lnTo>
                  <a:pt x="117" y="1550"/>
                </a:lnTo>
                <a:lnTo>
                  <a:pt x="118" y="1545"/>
                </a:lnTo>
                <a:cubicBezTo>
                  <a:pt x="127" y="1500"/>
                  <a:pt x="167" y="1467"/>
                  <a:pt x="212" y="1467"/>
                </a:cubicBezTo>
                <a:lnTo>
                  <a:pt x="214" y="1467"/>
                </a:lnTo>
                <a:lnTo>
                  <a:pt x="215" y="1467"/>
                </a:lnTo>
                <a:lnTo>
                  <a:pt x="121" y="1545"/>
                </a:lnTo>
                <a:lnTo>
                  <a:pt x="123" y="1535"/>
                </a:lnTo>
                <a:cubicBezTo>
                  <a:pt x="132" y="1490"/>
                  <a:pt x="172" y="1457"/>
                  <a:pt x="217" y="1457"/>
                </a:cubicBezTo>
                <a:lnTo>
                  <a:pt x="219" y="1457"/>
                </a:lnTo>
                <a:cubicBezTo>
                  <a:pt x="269" y="1457"/>
                  <a:pt x="310" y="1495"/>
                  <a:pt x="315" y="1544"/>
                </a:cubicBezTo>
                <a:lnTo>
                  <a:pt x="316" y="1554"/>
                </a:lnTo>
                <a:lnTo>
                  <a:pt x="220" y="1467"/>
                </a:lnTo>
                <a:lnTo>
                  <a:pt x="223" y="1467"/>
                </a:lnTo>
                <a:lnTo>
                  <a:pt x="130" y="1584"/>
                </a:lnTo>
                <a:lnTo>
                  <a:pt x="128" y="1575"/>
                </a:lnTo>
                <a:lnTo>
                  <a:pt x="125" y="1554"/>
                </a:lnTo>
                <a:cubicBezTo>
                  <a:pt x="122" y="1527"/>
                  <a:pt x="131" y="1500"/>
                  <a:pt x="149" y="1480"/>
                </a:cubicBezTo>
                <a:cubicBezTo>
                  <a:pt x="167" y="1460"/>
                  <a:pt x="193" y="1448"/>
                  <a:pt x="220" y="1448"/>
                </a:cubicBezTo>
                <a:lnTo>
                  <a:pt x="221" y="1448"/>
                </a:lnTo>
                <a:cubicBezTo>
                  <a:pt x="274" y="1448"/>
                  <a:pt x="317" y="1491"/>
                  <a:pt x="317" y="1544"/>
                </a:cubicBezTo>
                <a:cubicBezTo>
                  <a:pt x="317" y="1597"/>
                  <a:pt x="274" y="1640"/>
                  <a:pt x="221" y="1640"/>
                </a:cubicBezTo>
                <a:lnTo>
                  <a:pt x="220" y="1640"/>
                </a:lnTo>
                <a:cubicBezTo>
                  <a:pt x="193" y="1640"/>
                  <a:pt x="166" y="1628"/>
                  <a:pt x="148" y="1607"/>
                </a:cubicBezTo>
                <a:cubicBezTo>
                  <a:pt x="130" y="1586"/>
                  <a:pt x="121" y="1558"/>
                  <a:pt x="125" y="1531"/>
                </a:cubicBezTo>
                <a:lnTo>
                  <a:pt x="126" y="1524"/>
                </a:lnTo>
                <a:lnTo>
                  <a:pt x="125" y="1537"/>
                </a:lnTo>
                <a:lnTo>
                  <a:pt x="125" y="1528"/>
                </a:lnTo>
                <a:lnTo>
                  <a:pt x="127" y="1509"/>
                </a:lnTo>
                <a:lnTo>
                  <a:pt x="126" y="1515"/>
                </a:lnTo>
                <a:cubicBezTo>
                  <a:pt x="126" y="1462"/>
                  <a:pt x="169" y="1419"/>
                  <a:pt x="222" y="1419"/>
                </a:cubicBezTo>
                <a:cubicBezTo>
                  <a:pt x="275" y="1419"/>
                  <a:pt x="318" y="1462"/>
                  <a:pt x="318" y="1515"/>
                </a:cubicBezTo>
                <a:lnTo>
                  <a:pt x="318" y="1520"/>
                </a:lnTo>
                <a:lnTo>
                  <a:pt x="318" y="1530"/>
                </a:lnTo>
                <a:lnTo>
                  <a:pt x="318" y="1539"/>
                </a:lnTo>
                <a:lnTo>
                  <a:pt x="318" y="1544"/>
                </a:lnTo>
                <a:cubicBezTo>
                  <a:pt x="318" y="1593"/>
                  <a:pt x="282" y="1634"/>
                  <a:pt x="234" y="1640"/>
                </a:cubicBezTo>
                <a:cubicBezTo>
                  <a:pt x="186" y="1646"/>
                  <a:pt x="141" y="1615"/>
                  <a:pt x="129" y="1568"/>
                </a:cubicBezTo>
                <a:lnTo>
                  <a:pt x="128" y="1564"/>
                </a:lnTo>
                <a:cubicBezTo>
                  <a:pt x="126" y="1556"/>
                  <a:pt x="125" y="1548"/>
                  <a:pt x="125" y="1540"/>
                </a:cubicBezTo>
                <a:lnTo>
                  <a:pt x="125" y="1530"/>
                </a:lnTo>
                <a:lnTo>
                  <a:pt x="125" y="1530"/>
                </a:lnTo>
                <a:lnTo>
                  <a:pt x="124" y="1515"/>
                </a:lnTo>
                <a:cubicBezTo>
                  <a:pt x="124" y="1462"/>
                  <a:pt x="167" y="1419"/>
                  <a:pt x="220" y="1419"/>
                </a:cubicBezTo>
                <a:cubicBezTo>
                  <a:pt x="273" y="1419"/>
                  <a:pt x="316" y="1462"/>
                  <a:pt x="316" y="1515"/>
                </a:cubicBezTo>
                <a:lnTo>
                  <a:pt x="316" y="1517"/>
                </a:lnTo>
                <a:lnTo>
                  <a:pt x="313" y="1491"/>
                </a:lnTo>
                <a:lnTo>
                  <a:pt x="315" y="1498"/>
                </a:lnTo>
                <a:lnTo>
                  <a:pt x="318" y="1515"/>
                </a:lnTo>
                <a:cubicBezTo>
                  <a:pt x="319" y="1520"/>
                  <a:pt x="319" y="1525"/>
                  <a:pt x="319" y="1530"/>
                </a:cubicBezTo>
                <a:lnTo>
                  <a:pt x="319" y="1534"/>
                </a:lnTo>
                <a:cubicBezTo>
                  <a:pt x="319" y="1587"/>
                  <a:pt x="276" y="1630"/>
                  <a:pt x="223" y="1630"/>
                </a:cubicBezTo>
                <a:cubicBezTo>
                  <a:pt x="170" y="1630"/>
                  <a:pt x="127" y="1587"/>
                  <a:pt x="127" y="1534"/>
                </a:cubicBezTo>
                <a:lnTo>
                  <a:pt x="127" y="1531"/>
                </a:lnTo>
                <a:lnTo>
                  <a:pt x="129" y="1547"/>
                </a:lnTo>
                <a:lnTo>
                  <a:pt x="128" y="1541"/>
                </a:lnTo>
                <a:lnTo>
                  <a:pt x="222" y="1621"/>
                </a:lnTo>
                <a:lnTo>
                  <a:pt x="220" y="1621"/>
                </a:lnTo>
                <a:cubicBezTo>
                  <a:pt x="167" y="1621"/>
                  <a:pt x="124" y="1578"/>
                  <a:pt x="124" y="1525"/>
                </a:cubicBezTo>
                <a:cubicBezTo>
                  <a:pt x="124" y="1472"/>
                  <a:pt x="167" y="1429"/>
                  <a:pt x="220" y="1429"/>
                </a:cubicBezTo>
                <a:lnTo>
                  <a:pt x="223" y="1429"/>
                </a:lnTo>
                <a:cubicBezTo>
                  <a:pt x="276" y="1429"/>
                  <a:pt x="319" y="1472"/>
                  <a:pt x="319" y="1525"/>
                </a:cubicBezTo>
                <a:cubicBezTo>
                  <a:pt x="319" y="1578"/>
                  <a:pt x="276" y="1621"/>
                  <a:pt x="223" y="1621"/>
                </a:cubicBezTo>
                <a:lnTo>
                  <a:pt x="222" y="1621"/>
                </a:lnTo>
                <a:cubicBezTo>
                  <a:pt x="169" y="1621"/>
                  <a:pt x="126" y="1578"/>
                  <a:pt x="126" y="1525"/>
                </a:cubicBezTo>
                <a:cubicBezTo>
                  <a:pt x="126" y="1472"/>
                  <a:pt x="169" y="1429"/>
                  <a:pt x="222" y="1429"/>
                </a:cubicBezTo>
                <a:lnTo>
                  <a:pt x="223" y="1429"/>
                </a:lnTo>
                <a:lnTo>
                  <a:pt x="127" y="1525"/>
                </a:lnTo>
                <a:lnTo>
                  <a:pt x="127" y="1516"/>
                </a:lnTo>
                <a:lnTo>
                  <a:pt x="127" y="1506"/>
                </a:lnTo>
                <a:cubicBezTo>
                  <a:pt x="127" y="1453"/>
                  <a:pt x="170" y="1410"/>
                  <a:pt x="223" y="1410"/>
                </a:cubicBezTo>
                <a:lnTo>
                  <a:pt x="224" y="1410"/>
                </a:lnTo>
                <a:lnTo>
                  <a:pt x="128" y="1506"/>
                </a:lnTo>
                <a:lnTo>
                  <a:pt x="128" y="1500"/>
                </a:lnTo>
                <a:lnTo>
                  <a:pt x="131" y="1524"/>
                </a:lnTo>
                <a:lnTo>
                  <a:pt x="130" y="1520"/>
                </a:lnTo>
                <a:cubicBezTo>
                  <a:pt x="117" y="1468"/>
                  <a:pt x="149" y="1416"/>
                  <a:pt x="200" y="1403"/>
                </a:cubicBezTo>
                <a:cubicBezTo>
                  <a:pt x="252" y="1390"/>
                  <a:pt x="304" y="1422"/>
                  <a:pt x="317" y="1473"/>
                </a:cubicBezTo>
                <a:lnTo>
                  <a:pt x="318" y="1477"/>
                </a:lnTo>
                <a:lnTo>
                  <a:pt x="320" y="1491"/>
                </a:lnTo>
                <a:lnTo>
                  <a:pt x="225" y="1410"/>
                </a:lnTo>
                <a:lnTo>
                  <a:pt x="226" y="1410"/>
                </a:lnTo>
                <a:lnTo>
                  <a:pt x="228" y="1410"/>
                </a:lnTo>
                <a:cubicBezTo>
                  <a:pt x="257" y="1410"/>
                  <a:pt x="283" y="1423"/>
                  <a:pt x="302" y="1444"/>
                </a:cubicBezTo>
                <a:cubicBezTo>
                  <a:pt x="320" y="1466"/>
                  <a:pt x="328" y="1494"/>
                  <a:pt x="323" y="1522"/>
                </a:cubicBezTo>
                <a:lnTo>
                  <a:pt x="322" y="1528"/>
                </a:lnTo>
                <a:cubicBezTo>
                  <a:pt x="321" y="1533"/>
                  <a:pt x="320" y="1538"/>
                  <a:pt x="319" y="1543"/>
                </a:cubicBezTo>
                <a:lnTo>
                  <a:pt x="318" y="1546"/>
                </a:lnTo>
                <a:cubicBezTo>
                  <a:pt x="303" y="1590"/>
                  <a:pt x="258" y="1618"/>
                  <a:pt x="211" y="1610"/>
                </a:cubicBezTo>
                <a:cubicBezTo>
                  <a:pt x="165" y="1603"/>
                  <a:pt x="130" y="1563"/>
                  <a:pt x="130" y="1515"/>
                </a:cubicBezTo>
                <a:lnTo>
                  <a:pt x="130" y="1510"/>
                </a:lnTo>
                <a:lnTo>
                  <a:pt x="132" y="1491"/>
                </a:lnTo>
                <a:lnTo>
                  <a:pt x="131" y="1491"/>
                </a:lnTo>
                <a:lnTo>
                  <a:pt x="131" y="1487"/>
                </a:lnTo>
                <a:cubicBezTo>
                  <a:pt x="131" y="1443"/>
                  <a:pt x="162" y="1404"/>
                  <a:pt x="205" y="1394"/>
                </a:cubicBezTo>
                <a:cubicBezTo>
                  <a:pt x="249" y="1384"/>
                  <a:pt x="293" y="1405"/>
                  <a:pt x="313" y="1445"/>
                </a:cubicBezTo>
                <a:lnTo>
                  <a:pt x="314" y="1447"/>
                </a:lnTo>
                <a:cubicBezTo>
                  <a:pt x="321" y="1460"/>
                  <a:pt x="324" y="1475"/>
                  <a:pt x="324" y="1489"/>
                </a:cubicBezTo>
                <a:lnTo>
                  <a:pt x="324" y="1496"/>
                </a:lnTo>
                <a:lnTo>
                  <a:pt x="324" y="1483"/>
                </a:lnTo>
                <a:lnTo>
                  <a:pt x="325" y="1490"/>
                </a:lnTo>
                <a:cubicBezTo>
                  <a:pt x="325" y="1494"/>
                  <a:pt x="325" y="1499"/>
                  <a:pt x="325" y="1503"/>
                </a:cubicBezTo>
                <a:lnTo>
                  <a:pt x="325" y="1506"/>
                </a:lnTo>
                <a:cubicBezTo>
                  <a:pt x="325" y="1559"/>
                  <a:pt x="282" y="1602"/>
                  <a:pt x="229" y="1602"/>
                </a:cubicBezTo>
                <a:cubicBezTo>
                  <a:pt x="176" y="1602"/>
                  <a:pt x="133" y="1559"/>
                  <a:pt x="133" y="1506"/>
                </a:cubicBezTo>
                <a:lnTo>
                  <a:pt x="133" y="1498"/>
                </a:lnTo>
                <a:lnTo>
                  <a:pt x="133" y="1496"/>
                </a:lnTo>
                <a:cubicBezTo>
                  <a:pt x="132" y="1490"/>
                  <a:pt x="132" y="1484"/>
                  <a:pt x="133" y="1478"/>
                </a:cubicBezTo>
                <a:lnTo>
                  <a:pt x="134" y="1468"/>
                </a:lnTo>
                <a:lnTo>
                  <a:pt x="229" y="1573"/>
                </a:lnTo>
                <a:lnTo>
                  <a:pt x="227" y="1573"/>
                </a:lnTo>
                <a:cubicBezTo>
                  <a:pt x="174" y="1573"/>
                  <a:pt x="131" y="1530"/>
                  <a:pt x="131" y="1477"/>
                </a:cubicBezTo>
                <a:cubicBezTo>
                  <a:pt x="131" y="1424"/>
                  <a:pt x="174" y="1381"/>
                  <a:pt x="227" y="1381"/>
                </a:cubicBezTo>
                <a:lnTo>
                  <a:pt x="230" y="1381"/>
                </a:lnTo>
                <a:cubicBezTo>
                  <a:pt x="277" y="1381"/>
                  <a:pt x="317" y="1415"/>
                  <a:pt x="325" y="1460"/>
                </a:cubicBezTo>
                <a:lnTo>
                  <a:pt x="327" y="1471"/>
                </a:lnTo>
                <a:lnTo>
                  <a:pt x="328" y="1479"/>
                </a:lnTo>
                <a:lnTo>
                  <a:pt x="319" y="1452"/>
                </a:lnTo>
                <a:lnTo>
                  <a:pt x="320" y="1454"/>
                </a:lnTo>
                <a:lnTo>
                  <a:pt x="138" y="1496"/>
                </a:lnTo>
                <a:lnTo>
                  <a:pt x="138" y="1491"/>
                </a:lnTo>
                <a:lnTo>
                  <a:pt x="138" y="1482"/>
                </a:lnTo>
                <a:lnTo>
                  <a:pt x="138" y="1482"/>
                </a:lnTo>
                <a:lnTo>
                  <a:pt x="137" y="1468"/>
                </a:lnTo>
                <a:cubicBezTo>
                  <a:pt x="137" y="1415"/>
                  <a:pt x="180" y="1372"/>
                  <a:pt x="233" y="1372"/>
                </a:cubicBezTo>
                <a:cubicBezTo>
                  <a:pt x="286" y="1372"/>
                  <a:pt x="329" y="1415"/>
                  <a:pt x="329" y="1468"/>
                </a:cubicBezTo>
                <a:lnTo>
                  <a:pt x="329" y="1472"/>
                </a:lnTo>
                <a:lnTo>
                  <a:pt x="329" y="1482"/>
                </a:lnTo>
                <a:lnTo>
                  <a:pt x="329" y="1491"/>
                </a:lnTo>
                <a:lnTo>
                  <a:pt x="329" y="1496"/>
                </a:lnTo>
                <a:cubicBezTo>
                  <a:pt x="329" y="1549"/>
                  <a:pt x="286" y="1592"/>
                  <a:pt x="233" y="1592"/>
                </a:cubicBezTo>
                <a:cubicBezTo>
                  <a:pt x="180" y="1592"/>
                  <a:pt x="137" y="1549"/>
                  <a:pt x="137" y="1496"/>
                </a:cubicBezTo>
                <a:lnTo>
                  <a:pt x="137" y="1494"/>
                </a:lnTo>
                <a:cubicBezTo>
                  <a:pt x="137" y="1489"/>
                  <a:pt x="138" y="1484"/>
                  <a:pt x="139" y="1479"/>
                </a:cubicBezTo>
                <a:lnTo>
                  <a:pt x="140" y="1473"/>
                </a:lnTo>
                <a:lnTo>
                  <a:pt x="138" y="1488"/>
                </a:lnTo>
                <a:lnTo>
                  <a:pt x="138" y="1477"/>
                </a:lnTo>
                <a:lnTo>
                  <a:pt x="234" y="1573"/>
                </a:lnTo>
                <a:lnTo>
                  <a:pt x="231" y="1573"/>
                </a:lnTo>
                <a:cubicBezTo>
                  <a:pt x="178" y="1573"/>
                  <a:pt x="135" y="1530"/>
                  <a:pt x="135" y="1477"/>
                </a:cubicBezTo>
                <a:cubicBezTo>
                  <a:pt x="135" y="1424"/>
                  <a:pt x="178" y="1381"/>
                  <a:pt x="231" y="1381"/>
                </a:cubicBezTo>
                <a:lnTo>
                  <a:pt x="238" y="1381"/>
                </a:lnTo>
                <a:cubicBezTo>
                  <a:pt x="291" y="1381"/>
                  <a:pt x="334" y="1424"/>
                  <a:pt x="334" y="1477"/>
                </a:cubicBezTo>
                <a:cubicBezTo>
                  <a:pt x="334" y="1530"/>
                  <a:pt x="291" y="1573"/>
                  <a:pt x="238" y="1573"/>
                </a:cubicBezTo>
                <a:lnTo>
                  <a:pt x="237" y="1573"/>
                </a:lnTo>
                <a:cubicBezTo>
                  <a:pt x="209" y="1573"/>
                  <a:pt x="181" y="1561"/>
                  <a:pt x="163" y="1538"/>
                </a:cubicBezTo>
                <a:cubicBezTo>
                  <a:pt x="145" y="1516"/>
                  <a:pt x="138" y="1487"/>
                  <a:pt x="143" y="1459"/>
                </a:cubicBezTo>
                <a:lnTo>
                  <a:pt x="144" y="1454"/>
                </a:lnTo>
                <a:lnTo>
                  <a:pt x="142" y="1472"/>
                </a:lnTo>
                <a:lnTo>
                  <a:pt x="142" y="1468"/>
                </a:lnTo>
                <a:lnTo>
                  <a:pt x="332" y="1492"/>
                </a:lnTo>
                <a:lnTo>
                  <a:pt x="331" y="1496"/>
                </a:lnTo>
                <a:lnTo>
                  <a:pt x="331" y="1496"/>
                </a:lnTo>
                <a:lnTo>
                  <a:pt x="236" y="1381"/>
                </a:lnTo>
                <a:lnTo>
                  <a:pt x="237" y="1381"/>
                </a:lnTo>
                <a:lnTo>
                  <a:pt x="141" y="1477"/>
                </a:lnTo>
                <a:lnTo>
                  <a:pt x="141" y="1471"/>
                </a:lnTo>
                <a:lnTo>
                  <a:pt x="141" y="1461"/>
                </a:lnTo>
                <a:lnTo>
                  <a:pt x="141" y="1465"/>
                </a:lnTo>
                <a:lnTo>
                  <a:pt x="140" y="1449"/>
                </a:lnTo>
                <a:cubicBezTo>
                  <a:pt x="140" y="1396"/>
                  <a:pt x="183" y="1353"/>
                  <a:pt x="236" y="1353"/>
                </a:cubicBezTo>
                <a:cubicBezTo>
                  <a:pt x="289" y="1353"/>
                  <a:pt x="332" y="1396"/>
                  <a:pt x="332" y="1449"/>
                </a:cubicBezTo>
                <a:lnTo>
                  <a:pt x="332" y="1453"/>
                </a:lnTo>
                <a:lnTo>
                  <a:pt x="333" y="1454"/>
                </a:lnTo>
                <a:lnTo>
                  <a:pt x="333" y="1472"/>
                </a:lnTo>
                <a:lnTo>
                  <a:pt x="333" y="1477"/>
                </a:lnTo>
                <a:cubicBezTo>
                  <a:pt x="333" y="1530"/>
                  <a:pt x="290" y="1573"/>
                  <a:pt x="237" y="1573"/>
                </a:cubicBezTo>
                <a:cubicBezTo>
                  <a:pt x="184" y="1573"/>
                  <a:pt x="141" y="1530"/>
                  <a:pt x="141" y="1477"/>
                </a:cubicBezTo>
                <a:lnTo>
                  <a:pt x="141" y="1476"/>
                </a:lnTo>
                <a:lnTo>
                  <a:pt x="141" y="1470"/>
                </a:lnTo>
                <a:lnTo>
                  <a:pt x="141" y="1458"/>
                </a:lnTo>
                <a:lnTo>
                  <a:pt x="141" y="1460"/>
                </a:lnTo>
                <a:cubicBezTo>
                  <a:pt x="138" y="1433"/>
                  <a:pt x="147" y="1406"/>
                  <a:pt x="165" y="1385"/>
                </a:cubicBezTo>
                <a:cubicBezTo>
                  <a:pt x="183" y="1365"/>
                  <a:pt x="209" y="1353"/>
                  <a:pt x="236" y="1353"/>
                </a:cubicBezTo>
                <a:lnTo>
                  <a:pt x="238" y="1353"/>
                </a:lnTo>
                <a:cubicBezTo>
                  <a:pt x="291" y="1353"/>
                  <a:pt x="334" y="1396"/>
                  <a:pt x="334" y="1449"/>
                </a:cubicBezTo>
                <a:cubicBezTo>
                  <a:pt x="334" y="1502"/>
                  <a:pt x="291" y="1545"/>
                  <a:pt x="238" y="1545"/>
                </a:cubicBezTo>
                <a:lnTo>
                  <a:pt x="237" y="1545"/>
                </a:lnTo>
                <a:cubicBezTo>
                  <a:pt x="184" y="1545"/>
                  <a:pt x="141" y="1502"/>
                  <a:pt x="141" y="1449"/>
                </a:cubicBezTo>
                <a:cubicBezTo>
                  <a:pt x="141" y="1396"/>
                  <a:pt x="184" y="1353"/>
                  <a:pt x="237" y="1353"/>
                </a:cubicBezTo>
                <a:lnTo>
                  <a:pt x="239" y="1353"/>
                </a:lnTo>
                <a:lnTo>
                  <a:pt x="145" y="1431"/>
                </a:lnTo>
                <a:lnTo>
                  <a:pt x="147" y="1421"/>
                </a:lnTo>
                <a:cubicBezTo>
                  <a:pt x="156" y="1376"/>
                  <a:pt x="196" y="1343"/>
                  <a:pt x="241" y="1343"/>
                </a:cubicBezTo>
                <a:lnTo>
                  <a:pt x="242" y="1343"/>
                </a:lnTo>
                <a:lnTo>
                  <a:pt x="246" y="1343"/>
                </a:lnTo>
                <a:cubicBezTo>
                  <a:pt x="299" y="1343"/>
                  <a:pt x="342" y="1386"/>
                  <a:pt x="342" y="1439"/>
                </a:cubicBezTo>
                <a:lnTo>
                  <a:pt x="342" y="1445"/>
                </a:lnTo>
                <a:lnTo>
                  <a:pt x="340" y="1422"/>
                </a:lnTo>
                <a:lnTo>
                  <a:pt x="341" y="1426"/>
                </a:lnTo>
                <a:lnTo>
                  <a:pt x="153" y="1431"/>
                </a:lnTo>
                <a:lnTo>
                  <a:pt x="155" y="1421"/>
                </a:lnTo>
                <a:lnTo>
                  <a:pt x="158" y="1410"/>
                </a:lnTo>
                <a:cubicBezTo>
                  <a:pt x="168" y="1365"/>
                  <a:pt x="207" y="1334"/>
                  <a:pt x="252" y="1334"/>
                </a:cubicBezTo>
                <a:cubicBezTo>
                  <a:pt x="298" y="1335"/>
                  <a:pt x="337" y="1367"/>
                  <a:pt x="346" y="1412"/>
                </a:cubicBezTo>
                <a:lnTo>
                  <a:pt x="347" y="1417"/>
                </a:lnTo>
                <a:cubicBezTo>
                  <a:pt x="348" y="1423"/>
                  <a:pt x="348" y="1429"/>
                  <a:pt x="348" y="1435"/>
                </a:cubicBezTo>
                <a:lnTo>
                  <a:pt x="348" y="1439"/>
                </a:lnTo>
                <a:lnTo>
                  <a:pt x="157" y="1429"/>
                </a:lnTo>
                <a:lnTo>
                  <a:pt x="158" y="1420"/>
                </a:lnTo>
                <a:lnTo>
                  <a:pt x="159" y="1411"/>
                </a:lnTo>
                <a:lnTo>
                  <a:pt x="254" y="1516"/>
                </a:lnTo>
                <a:lnTo>
                  <a:pt x="252" y="1516"/>
                </a:lnTo>
                <a:cubicBezTo>
                  <a:pt x="199" y="1516"/>
                  <a:pt x="156" y="1473"/>
                  <a:pt x="156" y="1420"/>
                </a:cubicBezTo>
                <a:lnTo>
                  <a:pt x="156" y="1416"/>
                </a:lnTo>
                <a:lnTo>
                  <a:pt x="156" y="1411"/>
                </a:lnTo>
                <a:cubicBezTo>
                  <a:pt x="156" y="1358"/>
                  <a:pt x="199" y="1315"/>
                  <a:pt x="252" y="1315"/>
                </a:cubicBezTo>
                <a:lnTo>
                  <a:pt x="253" y="1315"/>
                </a:lnTo>
                <a:cubicBezTo>
                  <a:pt x="306" y="1315"/>
                  <a:pt x="349" y="1358"/>
                  <a:pt x="349" y="1411"/>
                </a:cubicBezTo>
                <a:lnTo>
                  <a:pt x="349" y="1422"/>
                </a:lnTo>
                <a:lnTo>
                  <a:pt x="349" y="1430"/>
                </a:lnTo>
                <a:cubicBezTo>
                  <a:pt x="349" y="1483"/>
                  <a:pt x="306" y="1526"/>
                  <a:pt x="253" y="1526"/>
                </a:cubicBezTo>
                <a:cubicBezTo>
                  <a:pt x="200" y="1526"/>
                  <a:pt x="157" y="1483"/>
                  <a:pt x="157" y="1430"/>
                </a:cubicBezTo>
                <a:lnTo>
                  <a:pt x="157" y="1427"/>
                </a:lnTo>
                <a:cubicBezTo>
                  <a:pt x="157" y="1422"/>
                  <a:pt x="158" y="1417"/>
                  <a:pt x="159" y="1412"/>
                </a:cubicBezTo>
                <a:lnTo>
                  <a:pt x="160" y="1406"/>
                </a:lnTo>
                <a:lnTo>
                  <a:pt x="158" y="1421"/>
                </a:lnTo>
                <a:lnTo>
                  <a:pt x="158" y="1414"/>
                </a:lnTo>
                <a:lnTo>
                  <a:pt x="158" y="1411"/>
                </a:lnTo>
                <a:cubicBezTo>
                  <a:pt x="158" y="1369"/>
                  <a:pt x="186" y="1332"/>
                  <a:pt x="227" y="1320"/>
                </a:cubicBezTo>
                <a:cubicBezTo>
                  <a:pt x="267" y="1307"/>
                  <a:pt x="311" y="1323"/>
                  <a:pt x="334" y="1358"/>
                </a:cubicBezTo>
                <a:lnTo>
                  <a:pt x="336" y="1361"/>
                </a:lnTo>
                <a:cubicBezTo>
                  <a:pt x="344" y="1373"/>
                  <a:pt x="349" y="1385"/>
                  <a:pt x="351" y="1399"/>
                </a:cubicBezTo>
                <a:lnTo>
                  <a:pt x="352" y="1405"/>
                </a:lnTo>
                <a:lnTo>
                  <a:pt x="257" y="1324"/>
                </a:lnTo>
                <a:lnTo>
                  <a:pt x="259" y="1324"/>
                </a:lnTo>
                <a:lnTo>
                  <a:pt x="167" y="1394"/>
                </a:lnTo>
                <a:lnTo>
                  <a:pt x="171" y="1380"/>
                </a:lnTo>
                <a:lnTo>
                  <a:pt x="173" y="1372"/>
                </a:lnTo>
                <a:cubicBezTo>
                  <a:pt x="182" y="1328"/>
                  <a:pt x="221" y="1296"/>
                  <a:pt x="266" y="1296"/>
                </a:cubicBezTo>
                <a:lnTo>
                  <a:pt x="267" y="1296"/>
                </a:lnTo>
                <a:lnTo>
                  <a:pt x="171" y="1392"/>
                </a:lnTo>
                <a:lnTo>
                  <a:pt x="171" y="1381"/>
                </a:lnTo>
                <a:lnTo>
                  <a:pt x="171" y="1385"/>
                </a:lnTo>
                <a:lnTo>
                  <a:pt x="358" y="1404"/>
                </a:lnTo>
                <a:lnTo>
                  <a:pt x="357" y="1407"/>
                </a:lnTo>
                <a:lnTo>
                  <a:pt x="361" y="1376"/>
                </a:lnTo>
                <a:lnTo>
                  <a:pt x="361" y="1382"/>
                </a:lnTo>
                <a:lnTo>
                  <a:pt x="360" y="1402"/>
                </a:lnTo>
                <a:lnTo>
                  <a:pt x="171" y="1369"/>
                </a:lnTo>
                <a:lnTo>
                  <a:pt x="172" y="1365"/>
                </a:lnTo>
                <a:lnTo>
                  <a:pt x="176" y="1352"/>
                </a:lnTo>
                <a:cubicBezTo>
                  <a:pt x="192" y="1305"/>
                  <a:pt x="242" y="1277"/>
                  <a:pt x="291" y="1289"/>
                </a:cubicBezTo>
                <a:cubicBezTo>
                  <a:pt x="339" y="1301"/>
                  <a:pt x="370" y="1349"/>
                  <a:pt x="362" y="1398"/>
                </a:cubicBezTo>
                <a:lnTo>
                  <a:pt x="361" y="1404"/>
                </a:lnTo>
                <a:lnTo>
                  <a:pt x="359" y="1416"/>
                </a:lnTo>
                <a:cubicBezTo>
                  <a:pt x="347" y="1463"/>
                  <a:pt x="302" y="1494"/>
                  <a:pt x="254" y="1488"/>
                </a:cubicBezTo>
                <a:cubicBezTo>
                  <a:pt x="206" y="1482"/>
                  <a:pt x="169" y="1441"/>
                  <a:pt x="169" y="1392"/>
                </a:cubicBezTo>
                <a:lnTo>
                  <a:pt x="169" y="1389"/>
                </a:lnTo>
                <a:cubicBezTo>
                  <a:pt x="169" y="1385"/>
                  <a:pt x="170" y="1380"/>
                  <a:pt x="170" y="1376"/>
                </a:cubicBezTo>
                <a:lnTo>
                  <a:pt x="171" y="1369"/>
                </a:lnTo>
                <a:lnTo>
                  <a:pt x="170" y="1382"/>
                </a:lnTo>
                <a:lnTo>
                  <a:pt x="170" y="1372"/>
                </a:lnTo>
                <a:lnTo>
                  <a:pt x="170" y="1363"/>
                </a:lnTo>
                <a:lnTo>
                  <a:pt x="266" y="1459"/>
                </a:lnTo>
                <a:lnTo>
                  <a:pt x="265" y="1459"/>
                </a:lnTo>
                <a:cubicBezTo>
                  <a:pt x="212" y="1459"/>
                  <a:pt x="169" y="1416"/>
                  <a:pt x="169" y="1363"/>
                </a:cubicBezTo>
                <a:cubicBezTo>
                  <a:pt x="169" y="1310"/>
                  <a:pt x="212" y="1267"/>
                  <a:pt x="265" y="1267"/>
                </a:cubicBezTo>
                <a:lnTo>
                  <a:pt x="267" y="1267"/>
                </a:lnTo>
                <a:lnTo>
                  <a:pt x="171" y="1363"/>
                </a:lnTo>
                <a:lnTo>
                  <a:pt x="171" y="1354"/>
                </a:lnTo>
                <a:lnTo>
                  <a:pt x="171" y="1344"/>
                </a:lnTo>
                <a:lnTo>
                  <a:pt x="267" y="1440"/>
                </a:lnTo>
                <a:lnTo>
                  <a:pt x="266" y="1440"/>
                </a:lnTo>
                <a:lnTo>
                  <a:pt x="362" y="1335"/>
                </a:lnTo>
                <a:lnTo>
                  <a:pt x="363" y="1345"/>
                </a:lnTo>
                <a:lnTo>
                  <a:pt x="364" y="1353"/>
                </a:lnTo>
                <a:lnTo>
                  <a:pt x="201" y="1296"/>
                </a:lnTo>
                <a:lnTo>
                  <a:pt x="203" y="1294"/>
                </a:lnTo>
                <a:lnTo>
                  <a:pt x="175" y="1348"/>
                </a:lnTo>
                <a:lnTo>
                  <a:pt x="176" y="1341"/>
                </a:lnTo>
                <a:lnTo>
                  <a:pt x="175" y="1354"/>
                </a:lnTo>
                <a:lnTo>
                  <a:pt x="175" y="1344"/>
                </a:lnTo>
                <a:lnTo>
                  <a:pt x="175" y="1335"/>
                </a:lnTo>
                <a:lnTo>
                  <a:pt x="175" y="1330"/>
                </a:lnTo>
                <a:cubicBezTo>
                  <a:pt x="175" y="1324"/>
                  <a:pt x="176" y="1318"/>
                  <a:pt x="177" y="1312"/>
                </a:cubicBezTo>
                <a:lnTo>
                  <a:pt x="178" y="1307"/>
                </a:lnTo>
                <a:lnTo>
                  <a:pt x="176" y="1325"/>
                </a:lnTo>
                <a:lnTo>
                  <a:pt x="176" y="1313"/>
                </a:lnTo>
                <a:lnTo>
                  <a:pt x="176" y="1307"/>
                </a:lnTo>
                <a:cubicBezTo>
                  <a:pt x="176" y="1282"/>
                  <a:pt x="187" y="1258"/>
                  <a:pt x="205" y="1240"/>
                </a:cubicBezTo>
                <a:lnTo>
                  <a:pt x="206" y="1239"/>
                </a:lnTo>
                <a:cubicBezTo>
                  <a:pt x="231" y="1214"/>
                  <a:pt x="267" y="1204"/>
                  <a:pt x="301" y="1215"/>
                </a:cubicBezTo>
                <a:cubicBezTo>
                  <a:pt x="335" y="1225"/>
                  <a:pt x="361" y="1253"/>
                  <a:pt x="368" y="1288"/>
                </a:cubicBezTo>
                <a:lnTo>
                  <a:pt x="369" y="1293"/>
                </a:lnTo>
                <a:lnTo>
                  <a:pt x="371" y="1310"/>
                </a:lnTo>
                <a:lnTo>
                  <a:pt x="371" y="1329"/>
                </a:lnTo>
                <a:lnTo>
                  <a:pt x="370" y="1314"/>
                </a:lnTo>
                <a:lnTo>
                  <a:pt x="371" y="1320"/>
                </a:lnTo>
                <a:lnTo>
                  <a:pt x="180" y="1335"/>
                </a:lnTo>
                <a:lnTo>
                  <a:pt x="180" y="1332"/>
                </a:lnTo>
                <a:lnTo>
                  <a:pt x="180" y="1325"/>
                </a:lnTo>
                <a:lnTo>
                  <a:pt x="182" y="1306"/>
                </a:lnTo>
                <a:lnTo>
                  <a:pt x="182" y="1328"/>
                </a:lnTo>
                <a:lnTo>
                  <a:pt x="181" y="1320"/>
                </a:lnTo>
                <a:lnTo>
                  <a:pt x="209" y="1376"/>
                </a:lnTo>
                <a:lnTo>
                  <a:pt x="207" y="1374"/>
                </a:lnTo>
                <a:lnTo>
                  <a:pt x="370" y="1306"/>
                </a:lnTo>
                <a:lnTo>
                  <a:pt x="370" y="1312"/>
                </a:lnTo>
                <a:lnTo>
                  <a:pt x="371" y="1313"/>
                </a:lnTo>
                <a:lnTo>
                  <a:pt x="372" y="1321"/>
                </a:lnTo>
                <a:lnTo>
                  <a:pt x="371" y="1312"/>
                </a:lnTo>
                <a:lnTo>
                  <a:pt x="181" y="1335"/>
                </a:lnTo>
                <a:lnTo>
                  <a:pt x="181" y="1329"/>
                </a:lnTo>
                <a:lnTo>
                  <a:pt x="183" y="1309"/>
                </a:lnTo>
                <a:lnTo>
                  <a:pt x="182" y="1304"/>
                </a:lnTo>
                <a:lnTo>
                  <a:pt x="182" y="1297"/>
                </a:lnTo>
                <a:cubicBezTo>
                  <a:pt x="182" y="1244"/>
                  <a:pt x="225" y="1201"/>
                  <a:pt x="278" y="1201"/>
                </a:cubicBezTo>
                <a:cubicBezTo>
                  <a:pt x="331" y="1201"/>
                  <a:pt x="374" y="1244"/>
                  <a:pt x="374" y="1297"/>
                </a:cubicBezTo>
                <a:lnTo>
                  <a:pt x="374" y="1298"/>
                </a:lnTo>
                <a:lnTo>
                  <a:pt x="373" y="1283"/>
                </a:lnTo>
                <a:lnTo>
                  <a:pt x="374" y="1289"/>
                </a:lnTo>
                <a:cubicBezTo>
                  <a:pt x="375" y="1294"/>
                  <a:pt x="375" y="1299"/>
                  <a:pt x="375" y="1304"/>
                </a:cubicBezTo>
                <a:lnTo>
                  <a:pt x="375" y="1316"/>
                </a:lnTo>
                <a:cubicBezTo>
                  <a:pt x="375" y="1369"/>
                  <a:pt x="332" y="1412"/>
                  <a:pt x="279" y="1412"/>
                </a:cubicBezTo>
                <a:lnTo>
                  <a:pt x="278" y="1412"/>
                </a:lnTo>
                <a:cubicBezTo>
                  <a:pt x="251" y="1412"/>
                  <a:pt x="225" y="1401"/>
                  <a:pt x="207" y="1381"/>
                </a:cubicBezTo>
                <a:cubicBezTo>
                  <a:pt x="189" y="1361"/>
                  <a:pt x="180" y="1334"/>
                  <a:pt x="183" y="1307"/>
                </a:cubicBezTo>
                <a:lnTo>
                  <a:pt x="184" y="1297"/>
                </a:lnTo>
                <a:cubicBezTo>
                  <a:pt x="189" y="1248"/>
                  <a:pt x="230" y="1210"/>
                  <a:pt x="279" y="1210"/>
                </a:cubicBezTo>
                <a:lnTo>
                  <a:pt x="282" y="1210"/>
                </a:lnTo>
                <a:lnTo>
                  <a:pt x="188" y="1288"/>
                </a:lnTo>
                <a:lnTo>
                  <a:pt x="189" y="1283"/>
                </a:lnTo>
                <a:lnTo>
                  <a:pt x="187" y="1301"/>
                </a:lnTo>
                <a:lnTo>
                  <a:pt x="187" y="1297"/>
                </a:lnTo>
                <a:cubicBezTo>
                  <a:pt x="187" y="1244"/>
                  <a:pt x="230" y="1201"/>
                  <a:pt x="283" y="1201"/>
                </a:cubicBezTo>
                <a:cubicBezTo>
                  <a:pt x="336" y="1201"/>
                  <a:pt x="379" y="1244"/>
                  <a:pt x="379" y="1297"/>
                </a:cubicBezTo>
                <a:lnTo>
                  <a:pt x="379" y="1302"/>
                </a:lnTo>
                <a:lnTo>
                  <a:pt x="379" y="1306"/>
                </a:lnTo>
                <a:cubicBezTo>
                  <a:pt x="379" y="1359"/>
                  <a:pt x="336" y="1402"/>
                  <a:pt x="283" y="1402"/>
                </a:cubicBezTo>
                <a:cubicBezTo>
                  <a:pt x="230" y="1402"/>
                  <a:pt x="187" y="1359"/>
                  <a:pt x="187" y="1306"/>
                </a:cubicBezTo>
                <a:lnTo>
                  <a:pt x="187" y="1297"/>
                </a:lnTo>
                <a:lnTo>
                  <a:pt x="187" y="1297"/>
                </a:lnTo>
                <a:lnTo>
                  <a:pt x="378" y="1287"/>
                </a:lnTo>
                <a:lnTo>
                  <a:pt x="378" y="1291"/>
                </a:lnTo>
                <a:lnTo>
                  <a:pt x="378" y="1297"/>
                </a:lnTo>
                <a:lnTo>
                  <a:pt x="197" y="1255"/>
                </a:lnTo>
                <a:lnTo>
                  <a:pt x="199" y="1251"/>
                </a:lnTo>
                <a:lnTo>
                  <a:pt x="190" y="1278"/>
                </a:lnTo>
                <a:lnTo>
                  <a:pt x="191" y="1272"/>
                </a:lnTo>
                <a:cubicBezTo>
                  <a:pt x="198" y="1225"/>
                  <a:pt x="239" y="1191"/>
                  <a:pt x="285" y="1191"/>
                </a:cubicBezTo>
                <a:lnTo>
                  <a:pt x="287" y="1191"/>
                </a:lnTo>
                <a:cubicBezTo>
                  <a:pt x="337" y="1191"/>
                  <a:pt x="379" y="1229"/>
                  <a:pt x="383" y="1279"/>
                </a:cubicBezTo>
                <a:lnTo>
                  <a:pt x="384" y="1290"/>
                </a:lnTo>
                <a:lnTo>
                  <a:pt x="384" y="1304"/>
                </a:lnTo>
                <a:lnTo>
                  <a:pt x="374" y="1262"/>
                </a:lnTo>
                <a:lnTo>
                  <a:pt x="375" y="1264"/>
                </a:lnTo>
                <a:lnTo>
                  <a:pt x="193" y="1306"/>
                </a:lnTo>
                <a:lnTo>
                  <a:pt x="193" y="1301"/>
                </a:lnTo>
                <a:lnTo>
                  <a:pt x="193" y="1292"/>
                </a:lnTo>
                <a:lnTo>
                  <a:pt x="193" y="1283"/>
                </a:lnTo>
                <a:lnTo>
                  <a:pt x="193" y="1278"/>
                </a:lnTo>
                <a:cubicBezTo>
                  <a:pt x="193" y="1231"/>
                  <a:pt x="228" y="1191"/>
                  <a:pt x="274" y="1184"/>
                </a:cubicBezTo>
                <a:cubicBezTo>
                  <a:pt x="321" y="1176"/>
                  <a:pt x="366" y="1203"/>
                  <a:pt x="381" y="1248"/>
                </a:cubicBezTo>
                <a:lnTo>
                  <a:pt x="382" y="1251"/>
                </a:lnTo>
                <a:cubicBezTo>
                  <a:pt x="383" y="1256"/>
                  <a:pt x="384" y="1261"/>
                  <a:pt x="385" y="1266"/>
                </a:cubicBezTo>
                <a:lnTo>
                  <a:pt x="386" y="1272"/>
                </a:lnTo>
                <a:lnTo>
                  <a:pt x="200" y="1257"/>
                </a:lnTo>
                <a:lnTo>
                  <a:pt x="201" y="1254"/>
                </a:lnTo>
                <a:lnTo>
                  <a:pt x="198" y="1269"/>
                </a:lnTo>
                <a:lnTo>
                  <a:pt x="199" y="1263"/>
                </a:lnTo>
                <a:lnTo>
                  <a:pt x="203" y="1245"/>
                </a:lnTo>
                <a:cubicBezTo>
                  <a:pt x="206" y="1236"/>
                  <a:pt x="210" y="1226"/>
                  <a:pt x="216" y="1218"/>
                </a:cubicBezTo>
                <a:lnTo>
                  <a:pt x="218" y="1215"/>
                </a:lnTo>
                <a:cubicBezTo>
                  <a:pt x="239" y="1183"/>
                  <a:pt x="278" y="1167"/>
                  <a:pt x="316" y="1174"/>
                </a:cubicBezTo>
                <a:cubicBezTo>
                  <a:pt x="354" y="1182"/>
                  <a:pt x="384" y="1212"/>
                  <a:pt x="392" y="1250"/>
                </a:cubicBezTo>
                <a:lnTo>
                  <a:pt x="394" y="1260"/>
                </a:lnTo>
                <a:lnTo>
                  <a:pt x="396" y="1277"/>
                </a:lnTo>
                <a:lnTo>
                  <a:pt x="204" y="1287"/>
                </a:lnTo>
                <a:lnTo>
                  <a:pt x="204" y="1283"/>
                </a:lnTo>
                <a:lnTo>
                  <a:pt x="206" y="1302"/>
                </a:lnTo>
                <a:lnTo>
                  <a:pt x="205" y="1297"/>
                </a:lnTo>
                <a:lnTo>
                  <a:pt x="394" y="1263"/>
                </a:lnTo>
                <a:lnTo>
                  <a:pt x="395" y="1269"/>
                </a:lnTo>
                <a:cubicBezTo>
                  <a:pt x="396" y="1274"/>
                  <a:pt x="396" y="1279"/>
                  <a:pt x="396" y="1284"/>
                </a:cubicBezTo>
                <a:lnTo>
                  <a:pt x="396" y="1288"/>
                </a:lnTo>
                <a:cubicBezTo>
                  <a:pt x="396" y="1341"/>
                  <a:pt x="353" y="1384"/>
                  <a:pt x="300" y="1384"/>
                </a:cubicBezTo>
                <a:cubicBezTo>
                  <a:pt x="247" y="1384"/>
                  <a:pt x="204" y="1341"/>
                  <a:pt x="204" y="1288"/>
                </a:cubicBezTo>
                <a:lnTo>
                  <a:pt x="204" y="1287"/>
                </a:lnTo>
                <a:lnTo>
                  <a:pt x="204" y="1279"/>
                </a:lnTo>
                <a:lnTo>
                  <a:pt x="204" y="1266"/>
                </a:lnTo>
                <a:lnTo>
                  <a:pt x="204" y="1254"/>
                </a:lnTo>
                <a:lnTo>
                  <a:pt x="204" y="1249"/>
                </a:lnTo>
                <a:cubicBezTo>
                  <a:pt x="204" y="1196"/>
                  <a:pt x="247" y="1153"/>
                  <a:pt x="300" y="1153"/>
                </a:cubicBezTo>
                <a:cubicBezTo>
                  <a:pt x="353" y="1153"/>
                  <a:pt x="396" y="1196"/>
                  <a:pt x="396" y="1249"/>
                </a:cubicBezTo>
                <a:lnTo>
                  <a:pt x="396" y="1255"/>
                </a:lnTo>
                <a:lnTo>
                  <a:pt x="396" y="1267"/>
                </a:lnTo>
                <a:lnTo>
                  <a:pt x="396" y="1280"/>
                </a:lnTo>
                <a:lnTo>
                  <a:pt x="396" y="1287"/>
                </a:lnTo>
                <a:cubicBezTo>
                  <a:pt x="396" y="1340"/>
                  <a:pt x="353" y="1383"/>
                  <a:pt x="300" y="1383"/>
                </a:cubicBezTo>
                <a:cubicBezTo>
                  <a:pt x="247" y="1383"/>
                  <a:pt x="204" y="1340"/>
                  <a:pt x="204" y="1287"/>
                </a:cubicBezTo>
                <a:lnTo>
                  <a:pt x="204" y="1284"/>
                </a:lnTo>
                <a:lnTo>
                  <a:pt x="206" y="1265"/>
                </a:lnTo>
                <a:lnTo>
                  <a:pt x="205" y="1266"/>
                </a:lnTo>
                <a:lnTo>
                  <a:pt x="205" y="1259"/>
                </a:lnTo>
                <a:lnTo>
                  <a:pt x="205" y="1252"/>
                </a:lnTo>
                <a:cubicBezTo>
                  <a:pt x="205" y="1242"/>
                  <a:pt x="207" y="1232"/>
                  <a:pt x="210" y="1222"/>
                </a:cubicBezTo>
                <a:lnTo>
                  <a:pt x="211" y="1219"/>
                </a:lnTo>
                <a:cubicBezTo>
                  <a:pt x="226" y="1174"/>
                  <a:pt x="271" y="1147"/>
                  <a:pt x="318" y="1155"/>
                </a:cubicBezTo>
                <a:cubicBezTo>
                  <a:pt x="364" y="1162"/>
                  <a:pt x="398" y="1202"/>
                  <a:pt x="398" y="1249"/>
                </a:cubicBezTo>
                <a:lnTo>
                  <a:pt x="398" y="1258"/>
                </a:lnTo>
                <a:lnTo>
                  <a:pt x="399" y="1259"/>
                </a:lnTo>
                <a:lnTo>
                  <a:pt x="214" y="1233"/>
                </a:lnTo>
                <a:lnTo>
                  <a:pt x="216" y="1228"/>
                </a:lnTo>
                <a:lnTo>
                  <a:pt x="213" y="1236"/>
                </a:lnTo>
                <a:cubicBezTo>
                  <a:pt x="226" y="1186"/>
                  <a:pt x="277" y="1154"/>
                  <a:pt x="328" y="1166"/>
                </a:cubicBezTo>
                <a:cubicBezTo>
                  <a:pt x="378" y="1177"/>
                  <a:pt x="411" y="1227"/>
                  <a:pt x="401" y="1278"/>
                </a:cubicBezTo>
                <a:lnTo>
                  <a:pt x="400" y="1283"/>
                </a:lnTo>
                <a:lnTo>
                  <a:pt x="398" y="1292"/>
                </a:lnTo>
                <a:cubicBezTo>
                  <a:pt x="385" y="1343"/>
                  <a:pt x="334" y="1374"/>
                  <a:pt x="282" y="1362"/>
                </a:cubicBezTo>
                <a:cubicBezTo>
                  <a:pt x="231" y="1350"/>
                  <a:pt x="199" y="1299"/>
                  <a:pt x="211" y="1248"/>
                </a:cubicBezTo>
                <a:lnTo>
                  <a:pt x="213" y="1239"/>
                </a:lnTo>
                <a:lnTo>
                  <a:pt x="212" y="1240"/>
                </a:lnTo>
                <a:lnTo>
                  <a:pt x="401" y="1273"/>
                </a:lnTo>
                <a:lnTo>
                  <a:pt x="400" y="1277"/>
                </a:lnTo>
                <a:lnTo>
                  <a:pt x="396" y="1290"/>
                </a:lnTo>
                <a:cubicBezTo>
                  <a:pt x="379" y="1339"/>
                  <a:pt x="327" y="1366"/>
                  <a:pt x="278" y="1352"/>
                </a:cubicBezTo>
                <a:cubicBezTo>
                  <a:pt x="228" y="1337"/>
                  <a:pt x="199" y="1286"/>
                  <a:pt x="211" y="1236"/>
                </a:cubicBezTo>
                <a:lnTo>
                  <a:pt x="212" y="1232"/>
                </a:lnTo>
                <a:lnTo>
                  <a:pt x="212" y="1234"/>
                </a:lnTo>
                <a:lnTo>
                  <a:pt x="210" y="1249"/>
                </a:lnTo>
                <a:lnTo>
                  <a:pt x="210" y="1243"/>
                </a:lnTo>
                <a:lnTo>
                  <a:pt x="210" y="1240"/>
                </a:lnTo>
                <a:cubicBezTo>
                  <a:pt x="210" y="1187"/>
                  <a:pt x="253" y="1144"/>
                  <a:pt x="306" y="1144"/>
                </a:cubicBezTo>
                <a:cubicBezTo>
                  <a:pt x="359" y="1144"/>
                  <a:pt x="402" y="1187"/>
                  <a:pt x="402" y="1240"/>
                </a:cubicBezTo>
                <a:lnTo>
                  <a:pt x="402" y="1244"/>
                </a:lnTo>
                <a:lnTo>
                  <a:pt x="402" y="1251"/>
                </a:lnTo>
                <a:cubicBezTo>
                  <a:pt x="402" y="1257"/>
                  <a:pt x="402" y="1262"/>
                  <a:pt x="401" y="1267"/>
                </a:cubicBezTo>
                <a:lnTo>
                  <a:pt x="400" y="1273"/>
                </a:lnTo>
                <a:lnTo>
                  <a:pt x="401" y="1257"/>
                </a:lnTo>
                <a:lnTo>
                  <a:pt x="401" y="1259"/>
                </a:lnTo>
                <a:cubicBezTo>
                  <a:pt x="401" y="1312"/>
                  <a:pt x="358" y="1355"/>
                  <a:pt x="305" y="1355"/>
                </a:cubicBezTo>
                <a:cubicBezTo>
                  <a:pt x="252" y="1355"/>
                  <a:pt x="209" y="1312"/>
                  <a:pt x="209" y="1259"/>
                </a:cubicBezTo>
                <a:lnTo>
                  <a:pt x="209" y="1252"/>
                </a:lnTo>
                <a:lnTo>
                  <a:pt x="211" y="1232"/>
                </a:lnTo>
                <a:lnTo>
                  <a:pt x="210" y="1227"/>
                </a:lnTo>
                <a:lnTo>
                  <a:pt x="210" y="1220"/>
                </a:lnTo>
                <a:cubicBezTo>
                  <a:pt x="210" y="1167"/>
                  <a:pt x="253" y="1124"/>
                  <a:pt x="306" y="1124"/>
                </a:cubicBezTo>
                <a:cubicBezTo>
                  <a:pt x="359" y="1124"/>
                  <a:pt x="402" y="1167"/>
                  <a:pt x="402" y="1220"/>
                </a:cubicBezTo>
                <a:lnTo>
                  <a:pt x="402" y="1221"/>
                </a:lnTo>
                <a:lnTo>
                  <a:pt x="402" y="1227"/>
                </a:lnTo>
                <a:lnTo>
                  <a:pt x="401" y="1248"/>
                </a:lnTo>
                <a:lnTo>
                  <a:pt x="401" y="1247"/>
                </a:lnTo>
                <a:lnTo>
                  <a:pt x="401" y="1249"/>
                </a:lnTo>
                <a:lnTo>
                  <a:pt x="210" y="1239"/>
                </a:lnTo>
                <a:lnTo>
                  <a:pt x="211" y="1230"/>
                </a:lnTo>
                <a:lnTo>
                  <a:pt x="212" y="1221"/>
                </a:lnTo>
                <a:cubicBezTo>
                  <a:pt x="217" y="1170"/>
                  <a:pt x="261" y="1132"/>
                  <a:pt x="312" y="1135"/>
                </a:cubicBezTo>
                <a:cubicBezTo>
                  <a:pt x="363" y="1137"/>
                  <a:pt x="403" y="1179"/>
                  <a:pt x="403" y="1230"/>
                </a:cubicBezTo>
                <a:lnTo>
                  <a:pt x="403" y="1234"/>
                </a:lnTo>
                <a:cubicBezTo>
                  <a:pt x="403" y="1240"/>
                  <a:pt x="403" y="1245"/>
                  <a:pt x="402" y="1250"/>
                </a:cubicBezTo>
                <a:lnTo>
                  <a:pt x="401" y="1256"/>
                </a:lnTo>
                <a:lnTo>
                  <a:pt x="213" y="1217"/>
                </a:lnTo>
                <a:lnTo>
                  <a:pt x="214" y="1213"/>
                </a:lnTo>
                <a:lnTo>
                  <a:pt x="211" y="1236"/>
                </a:lnTo>
                <a:lnTo>
                  <a:pt x="211" y="1230"/>
                </a:lnTo>
                <a:lnTo>
                  <a:pt x="307" y="1326"/>
                </a:lnTo>
                <a:lnTo>
                  <a:pt x="306" y="1326"/>
                </a:lnTo>
                <a:cubicBezTo>
                  <a:pt x="279" y="1326"/>
                  <a:pt x="253" y="1315"/>
                  <a:pt x="235" y="1295"/>
                </a:cubicBezTo>
                <a:cubicBezTo>
                  <a:pt x="217" y="1275"/>
                  <a:pt x="208" y="1248"/>
                  <a:pt x="211" y="1221"/>
                </a:cubicBezTo>
                <a:lnTo>
                  <a:pt x="212" y="1211"/>
                </a:lnTo>
                <a:lnTo>
                  <a:pt x="216" y="1191"/>
                </a:lnTo>
                <a:lnTo>
                  <a:pt x="215" y="1191"/>
                </a:lnTo>
                <a:lnTo>
                  <a:pt x="214" y="1193"/>
                </a:lnTo>
                <a:lnTo>
                  <a:pt x="214" y="1192"/>
                </a:lnTo>
                <a:cubicBezTo>
                  <a:pt x="214" y="1139"/>
                  <a:pt x="257" y="1096"/>
                  <a:pt x="310" y="1096"/>
                </a:cubicBezTo>
                <a:cubicBezTo>
                  <a:pt x="363" y="1096"/>
                  <a:pt x="406" y="1139"/>
                  <a:pt x="406" y="1192"/>
                </a:cubicBezTo>
                <a:lnTo>
                  <a:pt x="406" y="1198"/>
                </a:lnTo>
                <a:lnTo>
                  <a:pt x="406" y="1210"/>
                </a:lnTo>
                <a:lnTo>
                  <a:pt x="406" y="1222"/>
                </a:lnTo>
                <a:lnTo>
                  <a:pt x="406" y="1230"/>
                </a:lnTo>
                <a:lnTo>
                  <a:pt x="310" y="1134"/>
                </a:lnTo>
                <a:lnTo>
                  <a:pt x="311" y="1134"/>
                </a:lnTo>
                <a:lnTo>
                  <a:pt x="215" y="1230"/>
                </a:lnTo>
                <a:lnTo>
                  <a:pt x="215" y="1222"/>
                </a:lnTo>
                <a:lnTo>
                  <a:pt x="215" y="1220"/>
                </a:lnTo>
                <a:cubicBezTo>
                  <a:pt x="214" y="1215"/>
                  <a:pt x="214" y="1209"/>
                  <a:pt x="215" y="1203"/>
                </a:cubicBezTo>
                <a:lnTo>
                  <a:pt x="216" y="1191"/>
                </a:lnTo>
                <a:lnTo>
                  <a:pt x="217" y="1179"/>
                </a:lnTo>
                <a:cubicBezTo>
                  <a:pt x="225" y="1129"/>
                  <a:pt x="269" y="1093"/>
                  <a:pt x="319" y="1097"/>
                </a:cubicBezTo>
                <a:cubicBezTo>
                  <a:pt x="370" y="1100"/>
                  <a:pt x="408" y="1142"/>
                  <a:pt x="408" y="1192"/>
                </a:cubicBezTo>
                <a:lnTo>
                  <a:pt x="408" y="1195"/>
                </a:lnTo>
                <a:lnTo>
                  <a:pt x="408" y="1202"/>
                </a:lnTo>
                <a:lnTo>
                  <a:pt x="408" y="1208"/>
                </a:lnTo>
                <a:lnTo>
                  <a:pt x="408" y="1211"/>
                </a:lnTo>
                <a:lnTo>
                  <a:pt x="221" y="1181"/>
                </a:lnTo>
                <a:lnTo>
                  <a:pt x="222" y="1178"/>
                </a:lnTo>
                <a:lnTo>
                  <a:pt x="217" y="1208"/>
                </a:lnTo>
                <a:lnTo>
                  <a:pt x="217" y="1202"/>
                </a:lnTo>
                <a:lnTo>
                  <a:pt x="217" y="1192"/>
                </a:lnTo>
                <a:cubicBezTo>
                  <a:pt x="217" y="1145"/>
                  <a:pt x="252" y="1105"/>
                  <a:pt x="298" y="1098"/>
                </a:cubicBezTo>
                <a:cubicBezTo>
                  <a:pt x="345" y="1090"/>
                  <a:pt x="390" y="1117"/>
                  <a:pt x="405" y="1162"/>
                </a:cubicBezTo>
                <a:lnTo>
                  <a:pt x="406" y="1165"/>
                </a:lnTo>
                <a:cubicBezTo>
                  <a:pt x="407" y="1170"/>
                  <a:pt x="408" y="1175"/>
                  <a:pt x="409" y="1180"/>
                </a:cubicBezTo>
                <a:lnTo>
                  <a:pt x="410" y="1186"/>
                </a:lnTo>
                <a:cubicBezTo>
                  <a:pt x="411" y="1191"/>
                  <a:pt x="411" y="1196"/>
                  <a:pt x="411" y="1201"/>
                </a:cubicBezTo>
                <a:lnTo>
                  <a:pt x="411" y="1209"/>
                </a:lnTo>
                <a:lnTo>
                  <a:pt x="411" y="1211"/>
                </a:lnTo>
                <a:cubicBezTo>
                  <a:pt x="411" y="1264"/>
                  <a:pt x="368" y="1307"/>
                  <a:pt x="315" y="1307"/>
                </a:cubicBezTo>
                <a:cubicBezTo>
                  <a:pt x="262" y="1307"/>
                  <a:pt x="219" y="1264"/>
                  <a:pt x="219" y="1211"/>
                </a:cubicBezTo>
                <a:lnTo>
                  <a:pt x="219" y="1206"/>
                </a:lnTo>
                <a:lnTo>
                  <a:pt x="219" y="1197"/>
                </a:lnTo>
                <a:lnTo>
                  <a:pt x="219" y="1188"/>
                </a:lnTo>
                <a:cubicBezTo>
                  <a:pt x="219" y="1183"/>
                  <a:pt x="220" y="1178"/>
                  <a:pt x="221" y="1173"/>
                </a:cubicBezTo>
                <a:lnTo>
                  <a:pt x="222" y="1167"/>
                </a:lnTo>
                <a:cubicBezTo>
                  <a:pt x="230" y="1117"/>
                  <a:pt x="275" y="1083"/>
                  <a:pt x="324" y="1087"/>
                </a:cubicBezTo>
                <a:cubicBezTo>
                  <a:pt x="374" y="1091"/>
                  <a:pt x="412" y="1133"/>
                  <a:pt x="412" y="1182"/>
                </a:cubicBezTo>
                <a:lnTo>
                  <a:pt x="412" y="1185"/>
                </a:lnTo>
                <a:lnTo>
                  <a:pt x="412" y="1192"/>
                </a:lnTo>
                <a:lnTo>
                  <a:pt x="412" y="1198"/>
                </a:lnTo>
                <a:cubicBezTo>
                  <a:pt x="412" y="1209"/>
                  <a:pt x="411" y="1219"/>
                  <a:pt x="408" y="1229"/>
                </a:cubicBezTo>
                <a:lnTo>
                  <a:pt x="407" y="1232"/>
                </a:lnTo>
                <a:cubicBezTo>
                  <a:pt x="391" y="1278"/>
                  <a:pt x="343" y="1306"/>
                  <a:pt x="295" y="1295"/>
                </a:cubicBezTo>
                <a:cubicBezTo>
                  <a:pt x="247" y="1285"/>
                  <a:pt x="215" y="1240"/>
                  <a:pt x="220" y="1191"/>
                </a:cubicBezTo>
                <a:lnTo>
                  <a:pt x="221" y="1182"/>
                </a:lnTo>
                <a:lnTo>
                  <a:pt x="225" y="1158"/>
                </a:lnTo>
                <a:lnTo>
                  <a:pt x="229" y="1140"/>
                </a:lnTo>
                <a:lnTo>
                  <a:pt x="231" y="1133"/>
                </a:lnTo>
                <a:cubicBezTo>
                  <a:pt x="248" y="1084"/>
                  <a:pt x="300" y="1057"/>
                  <a:pt x="349" y="1071"/>
                </a:cubicBezTo>
                <a:cubicBezTo>
                  <a:pt x="399" y="1086"/>
                  <a:pt x="428" y="1137"/>
                  <a:pt x="416" y="1187"/>
                </a:cubicBezTo>
                <a:lnTo>
                  <a:pt x="415" y="1191"/>
                </a:lnTo>
                <a:lnTo>
                  <a:pt x="415" y="1189"/>
                </a:lnTo>
                <a:lnTo>
                  <a:pt x="320" y="1077"/>
                </a:lnTo>
                <a:lnTo>
                  <a:pt x="322" y="1077"/>
                </a:lnTo>
                <a:lnTo>
                  <a:pt x="227" y="1183"/>
                </a:lnTo>
                <a:lnTo>
                  <a:pt x="226" y="1173"/>
                </a:lnTo>
                <a:cubicBezTo>
                  <a:pt x="223" y="1146"/>
                  <a:pt x="232" y="1119"/>
                  <a:pt x="250" y="1099"/>
                </a:cubicBezTo>
                <a:cubicBezTo>
                  <a:pt x="268" y="1079"/>
                  <a:pt x="294" y="1067"/>
                  <a:pt x="321" y="1067"/>
                </a:cubicBezTo>
                <a:lnTo>
                  <a:pt x="325" y="1067"/>
                </a:lnTo>
                <a:lnTo>
                  <a:pt x="326" y="1067"/>
                </a:lnTo>
                <a:lnTo>
                  <a:pt x="231" y="1153"/>
                </a:lnTo>
                <a:lnTo>
                  <a:pt x="232" y="1144"/>
                </a:lnTo>
                <a:lnTo>
                  <a:pt x="233" y="1135"/>
                </a:lnTo>
                <a:cubicBezTo>
                  <a:pt x="238" y="1086"/>
                  <a:pt x="279" y="1048"/>
                  <a:pt x="328" y="1048"/>
                </a:cubicBezTo>
                <a:lnTo>
                  <a:pt x="330" y="1048"/>
                </a:lnTo>
                <a:cubicBezTo>
                  <a:pt x="377" y="1048"/>
                  <a:pt x="417" y="1082"/>
                  <a:pt x="425" y="1129"/>
                </a:cubicBezTo>
                <a:lnTo>
                  <a:pt x="426" y="1135"/>
                </a:lnTo>
                <a:cubicBezTo>
                  <a:pt x="427" y="1140"/>
                  <a:pt x="427" y="1145"/>
                  <a:pt x="427" y="1150"/>
                </a:cubicBezTo>
                <a:lnTo>
                  <a:pt x="427" y="1154"/>
                </a:lnTo>
                <a:cubicBezTo>
                  <a:pt x="427" y="1207"/>
                  <a:pt x="384" y="1250"/>
                  <a:pt x="331" y="1250"/>
                </a:cubicBezTo>
                <a:cubicBezTo>
                  <a:pt x="278" y="1250"/>
                  <a:pt x="235" y="1207"/>
                  <a:pt x="235" y="1154"/>
                </a:cubicBezTo>
                <a:lnTo>
                  <a:pt x="235" y="1150"/>
                </a:lnTo>
                <a:lnTo>
                  <a:pt x="235" y="1144"/>
                </a:lnTo>
                <a:cubicBezTo>
                  <a:pt x="235" y="1091"/>
                  <a:pt x="278" y="1048"/>
                  <a:pt x="331" y="1048"/>
                </a:cubicBezTo>
                <a:lnTo>
                  <a:pt x="333" y="1048"/>
                </a:lnTo>
                <a:lnTo>
                  <a:pt x="335" y="1048"/>
                </a:lnTo>
                <a:lnTo>
                  <a:pt x="239" y="1144"/>
                </a:lnTo>
                <a:lnTo>
                  <a:pt x="239" y="1139"/>
                </a:lnTo>
                <a:lnTo>
                  <a:pt x="239" y="1135"/>
                </a:lnTo>
                <a:cubicBezTo>
                  <a:pt x="239" y="1089"/>
                  <a:pt x="272" y="1050"/>
                  <a:pt x="317" y="1041"/>
                </a:cubicBezTo>
                <a:cubicBezTo>
                  <a:pt x="363" y="1032"/>
                  <a:pt x="408" y="1057"/>
                  <a:pt x="425" y="1100"/>
                </a:cubicBezTo>
                <a:lnTo>
                  <a:pt x="427" y="1105"/>
                </a:lnTo>
                <a:lnTo>
                  <a:pt x="425" y="1102"/>
                </a:lnTo>
                <a:lnTo>
                  <a:pt x="244" y="1155"/>
                </a:lnTo>
                <a:lnTo>
                  <a:pt x="243" y="1146"/>
                </a:lnTo>
                <a:lnTo>
                  <a:pt x="242" y="1135"/>
                </a:lnTo>
                <a:cubicBezTo>
                  <a:pt x="237" y="1087"/>
                  <a:pt x="268" y="1044"/>
                  <a:pt x="315" y="1032"/>
                </a:cubicBezTo>
                <a:cubicBezTo>
                  <a:pt x="361" y="1021"/>
                  <a:pt x="409" y="1045"/>
                  <a:pt x="427" y="1090"/>
                </a:cubicBezTo>
                <a:lnTo>
                  <a:pt x="429" y="1095"/>
                </a:lnTo>
                <a:cubicBezTo>
                  <a:pt x="431" y="1100"/>
                  <a:pt x="432" y="1106"/>
                  <a:pt x="434" y="1112"/>
                </a:cubicBezTo>
                <a:lnTo>
                  <a:pt x="435" y="1117"/>
                </a:lnTo>
                <a:lnTo>
                  <a:pt x="244" y="1135"/>
                </a:lnTo>
                <a:lnTo>
                  <a:pt x="244" y="1126"/>
                </a:lnTo>
                <a:lnTo>
                  <a:pt x="244" y="1116"/>
                </a:lnTo>
                <a:cubicBezTo>
                  <a:pt x="244" y="1063"/>
                  <a:pt x="287" y="1020"/>
                  <a:pt x="340" y="1020"/>
                </a:cubicBezTo>
                <a:lnTo>
                  <a:pt x="342" y="1020"/>
                </a:lnTo>
                <a:cubicBezTo>
                  <a:pt x="389" y="1020"/>
                  <a:pt x="429" y="1054"/>
                  <a:pt x="437" y="1101"/>
                </a:cubicBezTo>
                <a:lnTo>
                  <a:pt x="438" y="1107"/>
                </a:lnTo>
                <a:lnTo>
                  <a:pt x="423" y="1069"/>
                </a:lnTo>
                <a:lnTo>
                  <a:pt x="425" y="1072"/>
                </a:lnTo>
                <a:lnTo>
                  <a:pt x="250" y="1114"/>
                </a:lnTo>
                <a:lnTo>
                  <a:pt x="251" y="1106"/>
                </a:lnTo>
                <a:lnTo>
                  <a:pt x="250" y="1106"/>
                </a:lnTo>
                <a:lnTo>
                  <a:pt x="251" y="1120"/>
                </a:lnTo>
                <a:lnTo>
                  <a:pt x="250" y="1113"/>
                </a:lnTo>
                <a:lnTo>
                  <a:pt x="278" y="1167"/>
                </a:lnTo>
                <a:lnTo>
                  <a:pt x="276" y="1165"/>
                </a:lnTo>
                <a:lnTo>
                  <a:pt x="439" y="1097"/>
                </a:lnTo>
                <a:lnTo>
                  <a:pt x="439" y="1100"/>
                </a:lnTo>
                <a:lnTo>
                  <a:pt x="439" y="1107"/>
                </a:lnTo>
                <a:lnTo>
                  <a:pt x="439" y="1113"/>
                </a:lnTo>
                <a:lnTo>
                  <a:pt x="439" y="1116"/>
                </a:lnTo>
                <a:cubicBezTo>
                  <a:pt x="439" y="1169"/>
                  <a:pt x="396" y="1212"/>
                  <a:pt x="343" y="1212"/>
                </a:cubicBezTo>
                <a:cubicBezTo>
                  <a:pt x="290" y="1212"/>
                  <a:pt x="247" y="1169"/>
                  <a:pt x="247" y="1116"/>
                </a:cubicBezTo>
                <a:lnTo>
                  <a:pt x="247" y="1113"/>
                </a:lnTo>
                <a:lnTo>
                  <a:pt x="247" y="1107"/>
                </a:lnTo>
                <a:lnTo>
                  <a:pt x="247" y="1100"/>
                </a:lnTo>
                <a:lnTo>
                  <a:pt x="247" y="1097"/>
                </a:lnTo>
                <a:cubicBezTo>
                  <a:pt x="247" y="1050"/>
                  <a:pt x="282" y="1010"/>
                  <a:pt x="328" y="1003"/>
                </a:cubicBezTo>
                <a:cubicBezTo>
                  <a:pt x="375" y="995"/>
                  <a:pt x="420" y="1022"/>
                  <a:pt x="435" y="1067"/>
                </a:cubicBezTo>
                <a:lnTo>
                  <a:pt x="436" y="1070"/>
                </a:lnTo>
                <a:cubicBezTo>
                  <a:pt x="437" y="1075"/>
                  <a:pt x="438" y="1080"/>
                  <a:pt x="439" y="1085"/>
                </a:cubicBezTo>
                <a:lnTo>
                  <a:pt x="440" y="1091"/>
                </a:lnTo>
                <a:cubicBezTo>
                  <a:pt x="445" y="1119"/>
                  <a:pt x="437" y="1147"/>
                  <a:pt x="419" y="1169"/>
                </a:cubicBezTo>
                <a:cubicBezTo>
                  <a:pt x="400" y="1190"/>
                  <a:pt x="374" y="1202"/>
                  <a:pt x="345" y="1202"/>
                </a:cubicBezTo>
                <a:lnTo>
                  <a:pt x="344" y="1202"/>
                </a:lnTo>
                <a:cubicBezTo>
                  <a:pt x="317" y="1202"/>
                  <a:pt x="292" y="1191"/>
                  <a:pt x="274" y="1171"/>
                </a:cubicBezTo>
                <a:cubicBezTo>
                  <a:pt x="255" y="1151"/>
                  <a:pt x="246" y="1125"/>
                  <a:pt x="249" y="1098"/>
                </a:cubicBezTo>
                <a:lnTo>
                  <a:pt x="250" y="1087"/>
                </a:lnTo>
                <a:lnTo>
                  <a:pt x="249" y="1087"/>
                </a:lnTo>
                <a:cubicBezTo>
                  <a:pt x="249" y="1034"/>
                  <a:pt x="292" y="991"/>
                  <a:pt x="345" y="991"/>
                </a:cubicBezTo>
                <a:cubicBezTo>
                  <a:pt x="398" y="991"/>
                  <a:pt x="441" y="1034"/>
                  <a:pt x="441" y="1087"/>
                </a:cubicBezTo>
                <a:lnTo>
                  <a:pt x="441" y="1090"/>
                </a:lnTo>
                <a:lnTo>
                  <a:pt x="441" y="1096"/>
                </a:lnTo>
                <a:lnTo>
                  <a:pt x="441" y="1103"/>
                </a:lnTo>
                <a:lnTo>
                  <a:pt x="441" y="1106"/>
                </a:lnTo>
                <a:cubicBezTo>
                  <a:pt x="441" y="1159"/>
                  <a:pt x="398" y="1202"/>
                  <a:pt x="345" y="1202"/>
                </a:cubicBezTo>
                <a:cubicBezTo>
                  <a:pt x="292" y="1202"/>
                  <a:pt x="249" y="1159"/>
                  <a:pt x="249" y="1106"/>
                </a:cubicBezTo>
                <a:lnTo>
                  <a:pt x="249" y="1103"/>
                </a:lnTo>
                <a:lnTo>
                  <a:pt x="249" y="1097"/>
                </a:lnTo>
                <a:lnTo>
                  <a:pt x="249" y="1090"/>
                </a:lnTo>
                <a:cubicBezTo>
                  <a:pt x="249" y="1080"/>
                  <a:pt x="251" y="1070"/>
                  <a:pt x="254" y="1060"/>
                </a:cubicBezTo>
                <a:lnTo>
                  <a:pt x="255" y="1057"/>
                </a:lnTo>
                <a:cubicBezTo>
                  <a:pt x="270" y="1012"/>
                  <a:pt x="315" y="985"/>
                  <a:pt x="362" y="993"/>
                </a:cubicBezTo>
                <a:cubicBezTo>
                  <a:pt x="408" y="1000"/>
                  <a:pt x="442" y="1040"/>
                  <a:pt x="442" y="1087"/>
                </a:cubicBezTo>
                <a:lnTo>
                  <a:pt x="442" y="1093"/>
                </a:lnTo>
                <a:lnTo>
                  <a:pt x="442" y="1103"/>
                </a:lnTo>
                <a:lnTo>
                  <a:pt x="442" y="1112"/>
                </a:lnTo>
                <a:lnTo>
                  <a:pt x="442" y="1116"/>
                </a:lnTo>
                <a:cubicBezTo>
                  <a:pt x="442" y="1169"/>
                  <a:pt x="399" y="1212"/>
                  <a:pt x="346" y="1212"/>
                </a:cubicBezTo>
                <a:cubicBezTo>
                  <a:pt x="293" y="1212"/>
                  <a:pt x="250" y="1169"/>
                  <a:pt x="250" y="1116"/>
                </a:cubicBezTo>
                <a:lnTo>
                  <a:pt x="250" y="1110"/>
                </a:lnTo>
                <a:lnTo>
                  <a:pt x="250" y="1097"/>
                </a:lnTo>
                <a:lnTo>
                  <a:pt x="250" y="1085"/>
                </a:lnTo>
                <a:lnTo>
                  <a:pt x="250" y="1078"/>
                </a:lnTo>
                <a:cubicBezTo>
                  <a:pt x="250" y="1025"/>
                  <a:pt x="293" y="982"/>
                  <a:pt x="346" y="982"/>
                </a:cubicBezTo>
                <a:cubicBezTo>
                  <a:pt x="399" y="982"/>
                  <a:pt x="442" y="1025"/>
                  <a:pt x="442" y="1078"/>
                </a:cubicBezTo>
                <a:lnTo>
                  <a:pt x="442" y="1080"/>
                </a:lnTo>
                <a:lnTo>
                  <a:pt x="442" y="1067"/>
                </a:lnTo>
                <a:lnTo>
                  <a:pt x="443" y="1074"/>
                </a:lnTo>
                <a:cubicBezTo>
                  <a:pt x="443" y="1078"/>
                  <a:pt x="443" y="1083"/>
                  <a:pt x="443" y="1087"/>
                </a:cubicBezTo>
                <a:lnTo>
                  <a:pt x="443" y="1094"/>
                </a:lnTo>
                <a:lnTo>
                  <a:pt x="439" y="1064"/>
                </a:lnTo>
                <a:lnTo>
                  <a:pt x="440" y="1067"/>
                </a:lnTo>
                <a:lnTo>
                  <a:pt x="252" y="1097"/>
                </a:lnTo>
                <a:lnTo>
                  <a:pt x="252" y="1092"/>
                </a:lnTo>
                <a:lnTo>
                  <a:pt x="252" y="1084"/>
                </a:lnTo>
                <a:lnTo>
                  <a:pt x="252" y="1074"/>
                </a:lnTo>
                <a:lnTo>
                  <a:pt x="252" y="1068"/>
                </a:lnTo>
                <a:lnTo>
                  <a:pt x="252" y="1062"/>
                </a:lnTo>
                <a:lnTo>
                  <a:pt x="252" y="1059"/>
                </a:lnTo>
                <a:cubicBezTo>
                  <a:pt x="252" y="1012"/>
                  <a:pt x="287" y="972"/>
                  <a:pt x="333" y="965"/>
                </a:cubicBezTo>
                <a:cubicBezTo>
                  <a:pt x="380" y="957"/>
                  <a:pt x="425" y="984"/>
                  <a:pt x="440" y="1029"/>
                </a:cubicBezTo>
                <a:lnTo>
                  <a:pt x="441" y="1032"/>
                </a:lnTo>
                <a:cubicBezTo>
                  <a:pt x="442" y="1038"/>
                  <a:pt x="444" y="1043"/>
                  <a:pt x="445" y="1049"/>
                </a:cubicBezTo>
                <a:lnTo>
                  <a:pt x="446" y="1056"/>
                </a:lnTo>
                <a:lnTo>
                  <a:pt x="446" y="1060"/>
                </a:lnTo>
                <a:lnTo>
                  <a:pt x="443" y="1045"/>
                </a:lnTo>
                <a:lnTo>
                  <a:pt x="444" y="1048"/>
                </a:lnTo>
                <a:lnTo>
                  <a:pt x="256" y="1078"/>
                </a:lnTo>
                <a:lnTo>
                  <a:pt x="256" y="1075"/>
                </a:lnTo>
                <a:lnTo>
                  <a:pt x="256" y="1069"/>
                </a:lnTo>
                <a:lnTo>
                  <a:pt x="257" y="1083"/>
                </a:lnTo>
                <a:lnTo>
                  <a:pt x="256" y="1076"/>
                </a:lnTo>
                <a:cubicBezTo>
                  <a:pt x="256" y="1072"/>
                  <a:pt x="255" y="1067"/>
                  <a:pt x="255" y="1062"/>
                </a:cubicBezTo>
                <a:lnTo>
                  <a:pt x="255" y="1059"/>
                </a:lnTo>
                <a:cubicBezTo>
                  <a:pt x="255" y="1006"/>
                  <a:pt x="298" y="963"/>
                  <a:pt x="351" y="963"/>
                </a:cubicBezTo>
                <a:cubicBezTo>
                  <a:pt x="404" y="963"/>
                  <a:pt x="447" y="1006"/>
                  <a:pt x="447" y="1059"/>
                </a:cubicBezTo>
                <a:lnTo>
                  <a:pt x="447" y="1062"/>
                </a:lnTo>
                <a:lnTo>
                  <a:pt x="446" y="1047"/>
                </a:lnTo>
                <a:lnTo>
                  <a:pt x="447" y="1053"/>
                </a:lnTo>
                <a:lnTo>
                  <a:pt x="352" y="972"/>
                </a:lnTo>
                <a:lnTo>
                  <a:pt x="356" y="972"/>
                </a:lnTo>
                <a:lnTo>
                  <a:pt x="260" y="1068"/>
                </a:lnTo>
                <a:lnTo>
                  <a:pt x="260" y="1058"/>
                </a:lnTo>
                <a:lnTo>
                  <a:pt x="260" y="1049"/>
                </a:lnTo>
                <a:cubicBezTo>
                  <a:pt x="260" y="1000"/>
                  <a:pt x="298" y="959"/>
                  <a:pt x="347" y="954"/>
                </a:cubicBezTo>
                <a:cubicBezTo>
                  <a:pt x="396" y="949"/>
                  <a:pt x="441" y="982"/>
                  <a:pt x="451" y="1031"/>
                </a:cubicBezTo>
                <a:lnTo>
                  <a:pt x="452" y="1036"/>
                </a:lnTo>
                <a:lnTo>
                  <a:pt x="453" y="1041"/>
                </a:lnTo>
                <a:lnTo>
                  <a:pt x="273" y="1017"/>
                </a:lnTo>
                <a:lnTo>
                  <a:pt x="275" y="1013"/>
                </a:lnTo>
                <a:lnTo>
                  <a:pt x="266" y="1040"/>
                </a:lnTo>
                <a:lnTo>
                  <a:pt x="267" y="1034"/>
                </a:lnTo>
                <a:cubicBezTo>
                  <a:pt x="274" y="987"/>
                  <a:pt x="315" y="953"/>
                  <a:pt x="361" y="953"/>
                </a:cubicBezTo>
                <a:lnTo>
                  <a:pt x="364" y="953"/>
                </a:lnTo>
                <a:cubicBezTo>
                  <a:pt x="417" y="953"/>
                  <a:pt x="460" y="996"/>
                  <a:pt x="460" y="1049"/>
                </a:cubicBezTo>
                <a:cubicBezTo>
                  <a:pt x="460" y="1102"/>
                  <a:pt x="417" y="1145"/>
                  <a:pt x="364" y="1145"/>
                </a:cubicBezTo>
                <a:lnTo>
                  <a:pt x="362" y="1145"/>
                </a:lnTo>
                <a:lnTo>
                  <a:pt x="454" y="1019"/>
                </a:lnTo>
                <a:lnTo>
                  <a:pt x="456" y="1025"/>
                </a:lnTo>
                <a:lnTo>
                  <a:pt x="459" y="1036"/>
                </a:lnTo>
                <a:lnTo>
                  <a:pt x="274" y="1029"/>
                </a:lnTo>
                <a:lnTo>
                  <a:pt x="275" y="1026"/>
                </a:lnTo>
                <a:lnTo>
                  <a:pt x="271" y="1043"/>
                </a:lnTo>
                <a:lnTo>
                  <a:pt x="272" y="1036"/>
                </a:lnTo>
                <a:lnTo>
                  <a:pt x="276" y="1020"/>
                </a:lnTo>
                <a:lnTo>
                  <a:pt x="273" y="1040"/>
                </a:lnTo>
                <a:lnTo>
                  <a:pt x="273" y="1034"/>
                </a:lnTo>
                <a:cubicBezTo>
                  <a:pt x="273" y="1027"/>
                  <a:pt x="274" y="1019"/>
                  <a:pt x="276" y="1011"/>
                </a:cubicBezTo>
                <a:lnTo>
                  <a:pt x="277" y="1007"/>
                </a:lnTo>
                <a:cubicBezTo>
                  <a:pt x="288" y="966"/>
                  <a:pt x="324" y="936"/>
                  <a:pt x="367" y="935"/>
                </a:cubicBezTo>
                <a:cubicBezTo>
                  <a:pt x="409" y="933"/>
                  <a:pt x="448" y="960"/>
                  <a:pt x="462" y="1000"/>
                </a:cubicBezTo>
                <a:lnTo>
                  <a:pt x="463" y="1003"/>
                </a:lnTo>
                <a:cubicBezTo>
                  <a:pt x="464" y="1009"/>
                  <a:pt x="466" y="1014"/>
                  <a:pt x="467" y="1020"/>
                </a:cubicBezTo>
                <a:lnTo>
                  <a:pt x="468" y="1027"/>
                </a:lnTo>
                <a:cubicBezTo>
                  <a:pt x="468" y="1031"/>
                  <a:pt x="468" y="1036"/>
                  <a:pt x="468" y="1040"/>
                </a:cubicBezTo>
                <a:lnTo>
                  <a:pt x="468" y="1051"/>
                </a:lnTo>
                <a:lnTo>
                  <a:pt x="469" y="1048"/>
                </a:lnTo>
                <a:lnTo>
                  <a:pt x="278" y="1048"/>
                </a:lnTo>
                <a:lnTo>
                  <a:pt x="279" y="1040"/>
                </a:lnTo>
                <a:lnTo>
                  <a:pt x="280" y="1032"/>
                </a:lnTo>
                <a:lnTo>
                  <a:pt x="283" y="1012"/>
                </a:lnTo>
                <a:lnTo>
                  <a:pt x="282" y="1041"/>
                </a:lnTo>
                <a:lnTo>
                  <a:pt x="281" y="1032"/>
                </a:lnTo>
                <a:lnTo>
                  <a:pt x="376" y="1117"/>
                </a:lnTo>
                <a:lnTo>
                  <a:pt x="375" y="1117"/>
                </a:lnTo>
                <a:lnTo>
                  <a:pt x="471" y="1021"/>
                </a:lnTo>
                <a:lnTo>
                  <a:pt x="471" y="1026"/>
                </a:lnTo>
                <a:lnTo>
                  <a:pt x="471" y="1030"/>
                </a:lnTo>
                <a:cubicBezTo>
                  <a:pt x="471" y="1083"/>
                  <a:pt x="428" y="1126"/>
                  <a:pt x="375" y="1126"/>
                </a:cubicBezTo>
                <a:cubicBezTo>
                  <a:pt x="322" y="1126"/>
                  <a:pt x="279" y="1083"/>
                  <a:pt x="279" y="1030"/>
                </a:cubicBezTo>
                <a:lnTo>
                  <a:pt x="279" y="1026"/>
                </a:lnTo>
                <a:lnTo>
                  <a:pt x="279" y="1021"/>
                </a:lnTo>
                <a:cubicBezTo>
                  <a:pt x="279" y="968"/>
                  <a:pt x="322" y="925"/>
                  <a:pt x="375" y="925"/>
                </a:cubicBezTo>
                <a:lnTo>
                  <a:pt x="377" y="925"/>
                </a:lnTo>
                <a:cubicBezTo>
                  <a:pt x="430" y="925"/>
                  <a:pt x="473" y="968"/>
                  <a:pt x="473" y="1021"/>
                </a:cubicBezTo>
                <a:cubicBezTo>
                  <a:pt x="473" y="1074"/>
                  <a:pt x="430" y="1117"/>
                  <a:pt x="377" y="1117"/>
                </a:cubicBezTo>
                <a:lnTo>
                  <a:pt x="374" y="1117"/>
                </a:lnTo>
                <a:cubicBezTo>
                  <a:pt x="348" y="1117"/>
                  <a:pt x="323" y="1106"/>
                  <a:pt x="304" y="1087"/>
                </a:cubicBezTo>
                <a:cubicBezTo>
                  <a:pt x="286" y="1068"/>
                  <a:pt x="277" y="1042"/>
                  <a:pt x="279" y="1015"/>
                </a:cubicBezTo>
                <a:lnTo>
                  <a:pt x="280" y="1000"/>
                </a:lnTo>
                <a:lnTo>
                  <a:pt x="281" y="987"/>
                </a:lnTo>
                <a:lnTo>
                  <a:pt x="280" y="992"/>
                </a:lnTo>
                <a:cubicBezTo>
                  <a:pt x="280" y="939"/>
                  <a:pt x="323" y="896"/>
                  <a:pt x="376" y="896"/>
                </a:cubicBezTo>
                <a:cubicBezTo>
                  <a:pt x="429" y="896"/>
                  <a:pt x="472" y="939"/>
                  <a:pt x="472" y="992"/>
                </a:cubicBezTo>
                <a:lnTo>
                  <a:pt x="472" y="996"/>
                </a:lnTo>
                <a:cubicBezTo>
                  <a:pt x="472" y="1002"/>
                  <a:pt x="472" y="1007"/>
                  <a:pt x="471" y="1012"/>
                </a:cubicBezTo>
                <a:lnTo>
                  <a:pt x="470" y="1018"/>
                </a:lnTo>
                <a:lnTo>
                  <a:pt x="281" y="984"/>
                </a:lnTo>
                <a:lnTo>
                  <a:pt x="282" y="979"/>
                </a:lnTo>
                <a:lnTo>
                  <a:pt x="280" y="997"/>
                </a:lnTo>
                <a:lnTo>
                  <a:pt x="280" y="992"/>
                </a:lnTo>
                <a:cubicBezTo>
                  <a:pt x="280" y="944"/>
                  <a:pt x="317" y="903"/>
                  <a:pt x="365" y="897"/>
                </a:cubicBezTo>
                <a:cubicBezTo>
                  <a:pt x="413" y="891"/>
                  <a:pt x="458" y="922"/>
                  <a:pt x="470" y="969"/>
                </a:cubicBezTo>
                <a:lnTo>
                  <a:pt x="471" y="973"/>
                </a:lnTo>
                <a:cubicBezTo>
                  <a:pt x="473" y="981"/>
                  <a:pt x="473" y="989"/>
                  <a:pt x="473" y="996"/>
                </a:cubicBezTo>
                <a:lnTo>
                  <a:pt x="473" y="1002"/>
                </a:lnTo>
                <a:cubicBezTo>
                  <a:pt x="473" y="1055"/>
                  <a:pt x="430" y="1098"/>
                  <a:pt x="377" y="1098"/>
                </a:cubicBezTo>
                <a:lnTo>
                  <a:pt x="375" y="1098"/>
                </a:lnTo>
                <a:cubicBezTo>
                  <a:pt x="322" y="1098"/>
                  <a:pt x="279" y="1055"/>
                  <a:pt x="279" y="1002"/>
                </a:cubicBezTo>
                <a:cubicBezTo>
                  <a:pt x="279" y="949"/>
                  <a:pt x="322" y="906"/>
                  <a:pt x="375" y="906"/>
                </a:cubicBezTo>
                <a:lnTo>
                  <a:pt x="377" y="906"/>
                </a:lnTo>
                <a:lnTo>
                  <a:pt x="282" y="996"/>
                </a:lnTo>
                <a:lnTo>
                  <a:pt x="283" y="982"/>
                </a:lnTo>
                <a:lnTo>
                  <a:pt x="282" y="973"/>
                </a:lnTo>
                <a:cubicBezTo>
                  <a:pt x="282" y="920"/>
                  <a:pt x="325" y="877"/>
                  <a:pt x="378" y="877"/>
                </a:cubicBezTo>
                <a:lnTo>
                  <a:pt x="379" y="877"/>
                </a:lnTo>
                <a:lnTo>
                  <a:pt x="285" y="958"/>
                </a:lnTo>
                <a:lnTo>
                  <a:pt x="286" y="952"/>
                </a:lnTo>
                <a:cubicBezTo>
                  <a:pt x="287" y="947"/>
                  <a:pt x="288" y="942"/>
                  <a:pt x="289" y="937"/>
                </a:cubicBezTo>
                <a:lnTo>
                  <a:pt x="290" y="934"/>
                </a:lnTo>
                <a:cubicBezTo>
                  <a:pt x="305" y="889"/>
                  <a:pt x="350" y="862"/>
                  <a:pt x="397" y="870"/>
                </a:cubicBezTo>
                <a:cubicBezTo>
                  <a:pt x="443" y="877"/>
                  <a:pt x="477" y="917"/>
                  <a:pt x="477" y="964"/>
                </a:cubicBezTo>
                <a:lnTo>
                  <a:pt x="477" y="967"/>
                </a:lnTo>
                <a:lnTo>
                  <a:pt x="477" y="954"/>
                </a:lnTo>
                <a:lnTo>
                  <a:pt x="478" y="961"/>
                </a:lnTo>
                <a:cubicBezTo>
                  <a:pt x="478" y="965"/>
                  <a:pt x="478" y="970"/>
                  <a:pt x="478" y="974"/>
                </a:cubicBezTo>
                <a:lnTo>
                  <a:pt x="478" y="980"/>
                </a:lnTo>
                <a:lnTo>
                  <a:pt x="478" y="983"/>
                </a:lnTo>
                <a:cubicBezTo>
                  <a:pt x="478" y="1036"/>
                  <a:pt x="435" y="1079"/>
                  <a:pt x="382" y="1079"/>
                </a:cubicBezTo>
                <a:cubicBezTo>
                  <a:pt x="329" y="1079"/>
                  <a:pt x="286" y="1036"/>
                  <a:pt x="286" y="983"/>
                </a:cubicBezTo>
                <a:lnTo>
                  <a:pt x="286" y="975"/>
                </a:lnTo>
                <a:lnTo>
                  <a:pt x="286" y="964"/>
                </a:lnTo>
                <a:cubicBezTo>
                  <a:pt x="286" y="911"/>
                  <a:pt x="329" y="868"/>
                  <a:pt x="382" y="868"/>
                </a:cubicBezTo>
                <a:lnTo>
                  <a:pt x="384" y="868"/>
                </a:lnTo>
                <a:lnTo>
                  <a:pt x="385" y="868"/>
                </a:lnTo>
                <a:cubicBezTo>
                  <a:pt x="414" y="868"/>
                  <a:pt x="441" y="881"/>
                  <a:pt x="460" y="904"/>
                </a:cubicBezTo>
                <a:cubicBezTo>
                  <a:pt x="478" y="926"/>
                  <a:pt x="485" y="955"/>
                  <a:pt x="480" y="983"/>
                </a:cubicBezTo>
                <a:lnTo>
                  <a:pt x="479" y="988"/>
                </a:lnTo>
                <a:lnTo>
                  <a:pt x="477" y="997"/>
                </a:lnTo>
                <a:cubicBezTo>
                  <a:pt x="465" y="1044"/>
                  <a:pt x="420" y="1075"/>
                  <a:pt x="372" y="1069"/>
                </a:cubicBezTo>
                <a:cubicBezTo>
                  <a:pt x="324" y="1063"/>
                  <a:pt x="287" y="1022"/>
                  <a:pt x="287" y="973"/>
                </a:cubicBezTo>
                <a:lnTo>
                  <a:pt x="287" y="969"/>
                </a:lnTo>
                <a:lnTo>
                  <a:pt x="287" y="964"/>
                </a:lnTo>
                <a:cubicBezTo>
                  <a:pt x="287" y="915"/>
                  <a:pt x="325" y="874"/>
                  <a:pt x="374" y="869"/>
                </a:cubicBezTo>
                <a:cubicBezTo>
                  <a:pt x="423" y="864"/>
                  <a:pt x="468" y="897"/>
                  <a:pt x="478" y="946"/>
                </a:cubicBezTo>
                <a:lnTo>
                  <a:pt x="479" y="951"/>
                </a:lnTo>
                <a:lnTo>
                  <a:pt x="479" y="950"/>
                </a:lnTo>
                <a:lnTo>
                  <a:pt x="294" y="943"/>
                </a:lnTo>
                <a:lnTo>
                  <a:pt x="295" y="940"/>
                </a:lnTo>
                <a:lnTo>
                  <a:pt x="290" y="970"/>
                </a:lnTo>
                <a:lnTo>
                  <a:pt x="290" y="964"/>
                </a:lnTo>
                <a:lnTo>
                  <a:pt x="290" y="964"/>
                </a:lnTo>
                <a:lnTo>
                  <a:pt x="289" y="956"/>
                </a:lnTo>
                <a:cubicBezTo>
                  <a:pt x="286" y="929"/>
                  <a:pt x="295" y="902"/>
                  <a:pt x="313" y="881"/>
                </a:cubicBezTo>
                <a:cubicBezTo>
                  <a:pt x="331" y="861"/>
                  <a:pt x="357" y="849"/>
                  <a:pt x="384" y="849"/>
                </a:cubicBezTo>
                <a:lnTo>
                  <a:pt x="387" y="849"/>
                </a:lnTo>
                <a:lnTo>
                  <a:pt x="292" y="937"/>
                </a:lnTo>
                <a:lnTo>
                  <a:pt x="293" y="926"/>
                </a:lnTo>
                <a:lnTo>
                  <a:pt x="294" y="915"/>
                </a:lnTo>
                <a:cubicBezTo>
                  <a:pt x="300" y="867"/>
                  <a:pt x="341" y="830"/>
                  <a:pt x="389" y="830"/>
                </a:cubicBezTo>
                <a:cubicBezTo>
                  <a:pt x="438" y="830"/>
                  <a:pt x="479" y="867"/>
                  <a:pt x="485" y="915"/>
                </a:cubicBezTo>
                <a:lnTo>
                  <a:pt x="486" y="923"/>
                </a:lnTo>
                <a:lnTo>
                  <a:pt x="487" y="937"/>
                </a:lnTo>
                <a:lnTo>
                  <a:pt x="391" y="849"/>
                </a:lnTo>
                <a:lnTo>
                  <a:pt x="394" y="849"/>
                </a:lnTo>
                <a:lnTo>
                  <a:pt x="301" y="925"/>
                </a:lnTo>
                <a:lnTo>
                  <a:pt x="303" y="916"/>
                </a:lnTo>
                <a:lnTo>
                  <a:pt x="302" y="917"/>
                </a:lnTo>
                <a:cubicBezTo>
                  <a:pt x="303" y="911"/>
                  <a:pt x="304" y="905"/>
                  <a:pt x="306" y="899"/>
                </a:cubicBezTo>
                <a:lnTo>
                  <a:pt x="309" y="889"/>
                </a:lnTo>
                <a:cubicBezTo>
                  <a:pt x="321" y="848"/>
                  <a:pt x="358" y="820"/>
                  <a:pt x="400" y="820"/>
                </a:cubicBezTo>
                <a:lnTo>
                  <a:pt x="403" y="820"/>
                </a:lnTo>
                <a:lnTo>
                  <a:pt x="406" y="820"/>
                </a:lnTo>
                <a:cubicBezTo>
                  <a:pt x="459" y="820"/>
                  <a:pt x="502" y="863"/>
                  <a:pt x="502" y="916"/>
                </a:cubicBezTo>
                <a:lnTo>
                  <a:pt x="502" y="926"/>
                </a:lnTo>
                <a:lnTo>
                  <a:pt x="503" y="925"/>
                </a:lnTo>
                <a:lnTo>
                  <a:pt x="407" y="839"/>
                </a:lnTo>
                <a:lnTo>
                  <a:pt x="410" y="839"/>
                </a:lnTo>
                <a:lnTo>
                  <a:pt x="323" y="896"/>
                </a:lnTo>
                <a:lnTo>
                  <a:pt x="327" y="887"/>
                </a:lnTo>
                <a:lnTo>
                  <a:pt x="318" y="926"/>
                </a:lnTo>
                <a:lnTo>
                  <a:pt x="318" y="916"/>
                </a:lnTo>
                <a:cubicBezTo>
                  <a:pt x="318" y="863"/>
                  <a:pt x="361" y="820"/>
                  <a:pt x="414" y="820"/>
                </a:cubicBezTo>
                <a:lnTo>
                  <a:pt x="416" y="820"/>
                </a:lnTo>
                <a:lnTo>
                  <a:pt x="417" y="820"/>
                </a:lnTo>
                <a:lnTo>
                  <a:pt x="322" y="907"/>
                </a:lnTo>
                <a:lnTo>
                  <a:pt x="323" y="897"/>
                </a:lnTo>
                <a:lnTo>
                  <a:pt x="322" y="897"/>
                </a:lnTo>
                <a:cubicBezTo>
                  <a:pt x="322" y="849"/>
                  <a:pt x="359" y="808"/>
                  <a:pt x="407" y="802"/>
                </a:cubicBezTo>
                <a:cubicBezTo>
                  <a:pt x="455" y="796"/>
                  <a:pt x="500" y="827"/>
                  <a:pt x="512" y="874"/>
                </a:cubicBezTo>
                <a:lnTo>
                  <a:pt x="513" y="878"/>
                </a:lnTo>
                <a:lnTo>
                  <a:pt x="513" y="877"/>
                </a:lnTo>
                <a:cubicBezTo>
                  <a:pt x="516" y="887"/>
                  <a:pt x="517" y="897"/>
                  <a:pt x="517" y="907"/>
                </a:cubicBezTo>
                <a:lnTo>
                  <a:pt x="517" y="915"/>
                </a:lnTo>
                <a:cubicBezTo>
                  <a:pt x="517" y="941"/>
                  <a:pt x="507" y="965"/>
                  <a:pt x="489" y="983"/>
                </a:cubicBezTo>
                <a:lnTo>
                  <a:pt x="488" y="984"/>
                </a:lnTo>
                <a:cubicBezTo>
                  <a:pt x="461" y="1012"/>
                  <a:pt x="420" y="1020"/>
                  <a:pt x="384" y="1005"/>
                </a:cubicBezTo>
                <a:cubicBezTo>
                  <a:pt x="348" y="990"/>
                  <a:pt x="324" y="955"/>
                  <a:pt x="324" y="916"/>
                </a:cubicBezTo>
                <a:lnTo>
                  <a:pt x="324" y="909"/>
                </a:lnTo>
                <a:lnTo>
                  <a:pt x="326" y="889"/>
                </a:lnTo>
                <a:lnTo>
                  <a:pt x="325" y="885"/>
                </a:lnTo>
                <a:lnTo>
                  <a:pt x="325" y="878"/>
                </a:lnTo>
                <a:lnTo>
                  <a:pt x="464" y="964"/>
                </a:lnTo>
                <a:lnTo>
                  <a:pt x="462" y="965"/>
                </a:lnTo>
                <a:lnTo>
                  <a:pt x="515" y="890"/>
                </a:lnTo>
                <a:lnTo>
                  <a:pt x="514" y="899"/>
                </a:lnTo>
                <a:lnTo>
                  <a:pt x="514" y="880"/>
                </a:lnTo>
                <a:lnTo>
                  <a:pt x="515" y="891"/>
                </a:lnTo>
                <a:lnTo>
                  <a:pt x="515" y="905"/>
                </a:lnTo>
                <a:lnTo>
                  <a:pt x="515" y="907"/>
                </a:lnTo>
                <a:lnTo>
                  <a:pt x="325" y="889"/>
                </a:lnTo>
                <a:lnTo>
                  <a:pt x="326" y="884"/>
                </a:lnTo>
                <a:lnTo>
                  <a:pt x="326" y="883"/>
                </a:lnTo>
                <a:lnTo>
                  <a:pt x="327" y="874"/>
                </a:lnTo>
                <a:lnTo>
                  <a:pt x="326" y="878"/>
                </a:lnTo>
                <a:lnTo>
                  <a:pt x="502" y="932"/>
                </a:lnTo>
                <a:lnTo>
                  <a:pt x="500" y="935"/>
                </a:lnTo>
                <a:lnTo>
                  <a:pt x="513" y="908"/>
                </a:lnTo>
                <a:lnTo>
                  <a:pt x="511" y="915"/>
                </a:lnTo>
                <a:lnTo>
                  <a:pt x="418" y="792"/>
                </a:lnTo>
                <a:lnTo>
                  <a:pt x="420" y="792"/>
                </a:lnTo>
                <a:lnTo>
                  <a:pt x="421" y="792"/>
                </a:lnTo>
                <a:cubicBezTo>
                  <a:pt x="474" y="792"/>
                  <a:pt x="517" y="835"/>
                  <a:pt x="517" y="888"/>
                </a:cubicBezTo>
                <a:lnTo>
                  <a:pt x="517" y="893"/>
                </a:lnTo>
                <a:cubicBezTo>
                  <a:pt x="517" y="901"/>
                  <a:pt x="517" y="909"/>
                  <a:pt x="515" y="917"/>
                </a:cubicBezTo>
                <a:lnTo>
                  <a:pt x="514" y="921"/>
                </a:lnTo>
                <a:cubicBezTo>
                  <a:pt x="503" y="963"/>
                  <a:pt x="465" y="993"/>
                  <a:pt x="420" y="993"/>
                </a:cubicBezTo>
                <a:cubicBezTo>
                  <a:pt x="376" y="993"/>
                  <a:pt x="338" y="963"/>
                  <a:pt x="327" y="921"/>
                </a:cubicBezTo>
                <a:lnTo>
                  <a:pt x="326" y="917"/>
                </a:lnTo>
                <a:cubicBezTo>
                  <a:pt x="324" y="909"/>
                  <a:pt x="323" y="901"/>
                  <a:pt x="323" y="893"/>
                </a:cubicBezTo>
                <a:lnTo>
                  <a:pt x="323" y="888"/>
                </a:lnTo>
                <a:cubicBezTo>
                  <a:pt x="323" y="835"/>
                  <a:pt x="366" y="792"/>
                  <a:pt x="419" y="792"/>
                </a:cubicBezTo>
                <a:lnTo>
                  <a:pt x="421" y="792"/>
                </a:lnTo>
                <a:lnTo>
                  <a:pt x="327" y="870"/>
                </a:lnTo>
                <a:lnTo>
                  <a:pt x="329" y="860"/>
                </a:lnTo>
                <a:lnTo>
                  <a:pt x="336" y="917"/>
                </a:lnTo>
                <a:lnTo>
                  <a:pt x="332" y="908"/>
                </a:lnTo>
                <a:cubicBezTo>
                  <a:pt x="319" y="879"/>
                  <a:pt x="321" y="844"/>
                  <a:pt x="339" y="817"/>
                </a:cubicBezTo>
                <a:cubicBezTo>
                  <a:pt x="357" y="790"/>
                  <a:pt x="387" y="773"/>
                  <a:pt x="419" y="773"/>
                </a:cubicBezTo>
                <a:lnTo>
                  <a:pt x="423" y="773"/>
                </a:lnTo>
                <a:cubicBezTo>
                  <a:pt x="476" y="773"/>
                  <a:pt x="519" y="816"/>
                  <a:pt x="519" y="869"/>
                </a:cubicBezTo>
                <a:cubicBezTo>
                  <a:pt x="519" y="922"/>
                  <a:pt x="476" y="965"/>
                  <a:pt x="423" y="965"/>
                </a:cubicBezTo>
                <a:lnTo>
                  <a:pt x="420" y="965"/>
                </a:lnTo>
                <a:cubicBezTo>
                  <a:pt x="367" y="965"/>
                  <a:pt x="324" y="922"/>
                  <a:pt x="324" y="869"/>
                </a:cubicBezTo>
                <a:cubicBezTo>
                  <a:pt x="324" y="816"/>
                  <a:pt x="367" y="773"/>
                  <a:pt x="420" y="773"/>
                </a:cubicBezTo>
                <a:lnTo>
                  <a:pt x="421" y="773"/>
                </a:lnTo>
                <a:lnTo>
                  <a:pt x="325" y="869"/>
                </a:lnTo>
                <a:lnTo>
                  <a:pt x="325" y="863"/>
                </a:lnTo>
                <a:lnTo>
                  <a:pt x="328" y="887"/>
                </a:lnTo>
                <a:lnTo>
                  <a:pt x="327" y="883"/>
                </a:lnTo>
                <a:lnTo>
                  <a:pt x="516" y="859"/>
                </a:lnTo>
                <a:lnTo>
                  <a:pt x="516" y="863"/>
                </a:lnTo>
                <a:lnTo>
                  <a:pt x="516" y="869"/>
                </a:lnTo>
                <a:lnTo>
                  <a:pt x="420" y="773"/>
                </a:lnTo>
                <a:lnTo>
                  <a:pt x="422" y="773"/>
                </a:lnTo>
                <a:cubicBezTo>
                  <a:pt x="475" y="773"/>
                  <a:pt x="518" y="816"/>
                  <a:pt x="518" y="869"/>
                </a:cubicBezTo>
                <a:cubicBezTo>
                  <a:pt x="518" y="922"/>
                  <a:pt x="475" y="965"/>
                  <a:pt x="422" y="965"/>
                </a:cubicBezTo>
                <a:lnTo>
                  <a:pt x="421" y="965"/>
                </a:lnTo>
                <a:cubicBezTo>
                  <a:pt x="368" y="965"/>
                  <a:pt x="325" y="922"/>
                  <a:pt x="325" y="869"/>
                </a:cubicBezTo>
                <a:lnTo>
                  <a:pt x="325" y="860"/>
                </a:lnTo>
                <a:lnTo>
                  <a:pt x="325" y="850"/>
                </a:lnTo>
                <a:cubicBezTo>
                  <a:pt x="325" y="797"/>
                  <a:pt x="368" y="754"/>
                  <a:pt x="421" y="754"/>
                </a:cubicBezTo>
                <a:lnTo>
                  <a:pt x="422" y="754"/>
                </a:lnTo>
                <a:cubicBezTo>
                  <a:pt x="475" y="754"/>
                  <a:pt x="518" y="797"/>
                  <a:pt x="518" y="850"/>
                </a:cubicBezTo>
                <a:lnTo>
                  <a:pt x="518" y="861"/>
                </a:lnTo>
                <a:lnTo>
                  <a:pt x="517" y="881"/>
                </a:lnTo>
                <a:cubicBezTo>
                  <a:pt x="511" y="929"/>
                  <a:pt x="470" y="965"/>
                  <a:pt x="421" y="965"/>
                </a:cubicBezTo>
                <a:cubicBezTo>
                  <a:pt x="373" y="965"/>
                  <a:pt x="332" y="929"/>
                  <a:pt x="326" y="881"/>
                </a:cubicBezTo>
                <a:lnTo>
                  <a:pt x="325" y="873"/>
                </a:lnTo>
                <a:lnTo>
                  <a:pt x="324" y="859"/>
                </a:lnTo>
                <a:cubicBezTo>
                  <a:pt x="321" y="832"/>
                  <a:pt x="330" y="806"/>
                  <a:pt x="349" y="786"/>
                </a:cubicBezTo>
                <a:cubicBezTo>
                  <a:pt x="367" y="766"/>
                  <a:pt x="392" y="754"/>
                  <a:pt x="419" y="754"/>
                </a:cubicBezTo>
                <a:lnTo>
                  <a:pt x="422" y="754"/>
                </a:lnTo>
                <a:cubicBezTo>
                  <a:pt x="475" y="754"/>
                  <a:pt x="518" y="797"/>
                  <a:pt x="518" y="850"/>
                </a:cubicBezTo>
                <a:cubicBezTo>
                  <a:pt x="518" y="903"/>
                  <a:pt x="475" y="946"/>
                  <a:pt x="422" y="946"/>
                </a:cubicBezTo>
                <a:lnTo>
                  <a:pt x="417" y="946"/>
                </a:lnTo>
                <a:lnTo>
                  <a:pt x="412" y="946"/>
                </a:lnTo>
                <a:cubicBezTo>
                  <a:pt x="359" y="946"/>
                  <a:pt x="316" y="903"/>
                  <a:pt x="316" y="850"/>
                </a:cubicBezTo>
                <a:lnTo>
                  <a:pt x="316" y="844"/>
                </a:lnTo>
                <a:cubicBezTo>
                  <a:pt x="316" y="830"/>
                  <a:pt x="320" y="815"/>
                  <a:pt x="327" y="802"/>
                </a:cubicBezTo>
                <a:lnTo>
                  <a:pt x="329" y="798"/>
                </a:lnTo>
                <a:cubicBezTo>
                  <a:pt x="349" y="758"/>
                  <a:pt x="393" y="737"/>
                  <a:pt x="437" y="747"/>
                </a:cubicBezTo>
                <a:cubicBezTo>
                  <a:pt x="480" y="757"/>
                  <a:pt x="510" y="796"/>
                  <a:pt x="510" y="840"/>
                </a:cubicBezTo>
                <a:lnTo>
                  <a:pt x="510" y="845"/>
                </a:lnTo>
                <a:lnTo>
                  <a:pt x="509" y="827"/>
                </a:lnTo>
                <a:lnTo>
                  <a:pt x="510" y="832"/>
                </a:lnTo>
                <a:lnTo>
                  <a:pt x="321" y="832"/>
                </a:lnTo>
                <a:lnTo>
                  <a:pt x="322" y="827"/>
                </a:lnTo>
                <a:lnTo>
                  <a:pt x="320" y="845"/>
                </a:lnTo>
                <a:lnTo>
                  <a:pt x="320" y="840"/>
                </a:lnTo>
                <a:cubicBezTo>
                  <a:pt x="320" y="791"/>
                  <a:pt x="358" y="750"/>
                  <a:pt x="407" y="745"/>
                </a:cubicBezTo>
                <a:cubicBezTo>
                  <a:pt x="456" y="740"/>
                  <a:pt x="501" y="773"/>
                  <a:pt x="511" y="822"/>
                </a:cubicBezTo>
                <a:lnTo>
                  <a:pt x="512" y="827"/>
                </a:lnTo>
                <a:lnTo>
                  <a:pt x="513" y="832"/>
                </a:lnTo>
                <a:lnTo>
                  <a:pt x="325" y="827"/>
                </a:lnTo>
                <a:lnTo>
                  <a:pt x="326" y="823"/>
                </a:lnTo>
                <a:lnTo>
                  <a:pt x="330" y="810"/>
                </a:lnTo>
                <a:cubicBezTo>
                  <a:pt x="343" y="771"/>
                  <a:pt x="380" y="744"/>
                  <a:pt x="421" y="744"/>
                </a:cubicBezTo>
                <a:lnTo>
                  <a:pt x="423" y="744"/>
                </a:lnTo>
                <a:lnTo>
                  <a:pt x="426" y="744"/>
                </a:lnTo>
                <a:lnTo>
                  <a:pt x="341" y="798"/>
                </a:lnTo>
                <a:lnTo>
                  <a:pt x="343" y="794"/>
                </a:lnTo>
                <a:lnTo>
                  <a:pt x="334" y="818"/>
                </a:lnTo>
                <a:lnTo>
                  <a:pt x="335" y="813"/>
                </a:lnTo>
                <a:cubicBezTo>
                  <a:pt x="344" y="768"/>
                  <a:pt x="384" y="735"/>
                  <a:pt x="429" y="735"/>
                </a:cubicBezTo>
                <a:lnTo>
                  <a:pt x="430" y="735"/>
                </a:lnTo>
                <a:lnTo>
                  <a:pt x="336" y="847"/>
                </a:lnTo>
                <a:lnTo>
                  <a:pt x="335" y="841"/>
                </a:lnTo>
                <a:cubicBezTo>
                  <a:pt x="334" y="836"/>
                  <a:pt x="333" y="831"/>
                  <a:pt x="333" y="825"/>
                </a:cubicBezTo>
                <a:lnTo>
                  <a:pt x="333" y="821"/>
                </a:lnTo>
                <a:cubicBezTo>
                  <a:pt x="333" y="784"/>
                  <a:pt x="355" y="750"/>
                  <a:pt x="389" y="735"/>
                </a:cubicBezTo>
                <a:cubicBezTo>
                  <a:pt x="422" y="719"/>
                  <a:pt x="462" y="724"/>
                  <a:pt x="491" y="748"/>
                </a:cubicBezTo>
                <a:lnTo>
                  <a:pt x="497" y="753"/>
                </a:lnTo>
                <a:lnTo>
                  <a:pt x="503" y="758"/>
                </a:lnTo>
                <a:lnTo>
                  <a:pt x="348" y="808"/>
                </a:lnTo>
                <a:lnTo>
                  <a:pt x="349" y="804"/>
                </a:lnTo>
                <a:lnTo>
                  <a:pt x="346" y="827"/>
                </a:lnTo>
                <a:lnTo>
                  <a:pt x="346" y="821"/>
                </a:lnTo>
                <a:lnTo>
                  <a:pt x="351" y="852"/>
                </a:lnTo>
                <a:lnTo>
                  <a:pt x="348" y="843"/>
                </a:lnTo>
                <a:cubicBezTo>
                  <a:pt x="343" y="827"/>
                  <a:pt x="342" y="810"/>
                  <a:pt x="345" y="794"/>
                </a:cubicBezTo>
                <a:lnTo>
                  <a:pt x="347" y="784"/>
                </a:lnTo>
                <a:lnTo>
                  <a:pt x="346" y="816"/>
                </a:lnTo>
                <a:lnTo>
                  <a:pt x="345" y="809"/>
                </a:lnTo>
                <a:lnTo>
                  <a:pt x="355" y="838"/>
                </a:lnTo>
                <a:lnTo>
                  <a:pt x="354" y="836"/>
                </a:lnTo>
                <a:lnTo>
                  <a:pt x="535" y="793"/>
                </a:lnTo>
                <a:lnTo>
                  <a:pt x="535" y="801"/>
                </a:lnTo>
                <a:lnTo>
                  <a:pt x="535" y="814"/>
                </a:lnTo>
                <a:lnTo>
                  <a:pt x="535" y="826"/>
                </a:lnTo>
                <a:lnTo>
                  <a:pt x="535" y="831"/>
                </a:lnTo>
                <a:lnTo>
                  <a:pt x="345" y="813"/>
                </a:lnTo>
                <a:lnTo>
                  <a:pt x="346" y="808"/>
                </a:lnTo>
                <a:lnTo>
                  <a:pt x="346" y="806"/>
                </a:lnTo>
                <a:lnTo>
                  <a:pt x="345" y="801"/>
                </a:lnTo>
                <a:lnTo>
                  <a:pt x="347" y="782"/>
                </a:lnTo>
                <a:lnTo>
                  <a:pt x="346" y="792"/>
                </a:lnTo>
                <a:cubicBezTo>
                  <a:pt x="346" y="739"/>
                  <a:pt x="389" y="696"/>
                  <a:pt x="442" y="696"/>
                </a:cubicBezTo>
                <a:cubicBezTo>
                  <a:pt x="495" y="696"/>
                  <a:pt x="538" y="739"/>
                  <a:pt x="538" y="792"/>
                </a:cubicBezTo>
                <a:lnTo>
                  <a:pt x="538" y="796"/>
                </a:lnTo>
                <a:lnTo>
                  <a:pt x="538" y="802"/>
                </a:lnTo>
                <a:cubicBezTo>
                  <a:pt x="538" y="855"/>
                  <a:pt x="495" y="898"/>
                  <a:pt x="442" y="898"/>
                </a:cubicBezTo>
                <a:cubicBezTo>
                  <a:pt x="389" y="898"/>
                  <a:pt x="346" y="855"/>
                  <a:pt x="346" y="802"/>
                </a:cubicBezTo>
                <a:lnTo>
                  <a:pt x="346" y="798"/>
                </a:lnTo>
                <a:lnTo>
                  <a:pt x="346" y="793"/>
                </a:lnTo>
                <a:cubicBezTo>
                  <a:pt x="346" y="744"/>
                  <a:pt x="384" y="703"/>
                  <a:pt x="433" y="698"/>
                </a:cubicBezTo>
                <a:cubicBezTo>
                  <a:pt x="482" y="693"/>
                  <a:pt x="527" y="726"/>
                  <a:pt x="537" y="775"/>
                </a:cubicBezTo>
                <a:lnTo>
                  <a:pt x="538" y="780"/>
                </a:lnTo>
                <a:lnTo>
                  <a:pt x="538" y="779"/>
                </a:lnTo>
                <a:lnTo>
                  <a:pt x="353" y="772"/>
                </a:lnTo>
                <a:lnTo>
                  <a:pt x="354" y="769"/>
                </a:lnTo>
                <a:lnTo>
                  <a:pt x="356" y="763"/>
                </a:lnTo>
                <a:lnTo>
                  <a:pt x="352" y="780"/>
                </a:lnTo>
                <a:lnTo>
                  <a:pt x="353" y="773"/>
                </a:lnTo>
                <a:cubicBezTo>
                  <a:pt x="354" y="767"/>
                  <a:pt x="356" y="762"/>
                  <a:pt x="357" y="756"/>
                </a:cubicBezTo>
                <a:lnTo>
                  <a:pt x="358" y="753"/>
                </a:lnTo>
                <a:cubicBezTo>
                  <a:pt x="372" y="712"/>
                  <a:pt x="411" y="685"/>
                  <a:pt x="454" y="688"/>
                </a:cubicBezTo>
                <a:cubicBezTo>
                  <a:pt x="498" y="690"/>
                  <a:pt x="534" y="721"/>
                  <a:pt x="543" y="763"/>
                </a:cubicBezTo>
                <a:lnTo>
                  <a:pt x="545" y="772"/>
                </a:lnTo>
                <a:lnTo>
                  <a:pt x="548" y="784"/>
                </a:lnTo>
                <a:lnTo>
                  <a:pt x="358" y="796"/>
                </a:lnTo>
                <a:lnTo>
                  <a:pt x="359" y="782"/>
                </a:lnTo>
                <a:lnTo>
                  <a:pt x="360" y="768"/>
                </a:lnTo>
                <a:cubicBezTo>
                  <a:pt x="363" y="717"/>
                  <a:pt x="405" y="678"/>
                  <a:pt x="455" y="678"/>
                </a:cubicBezTo>
                <a:lnTo>
                  <a:pt x="456" y="678"/>
                </a:lnTo>
                <a:lnTo>
                  <a:pt x="457" y="678"/>
                </a:lnTo>
                <a:cubicBezTo>
                  <a:pt x="504" y="678"/>
                  <a:pt x="544" y="712"/>
                  <a:pt x="552" y="759"/>
                </a:cubicBezTo>
                <a:lnTo>
                  <a:pt x="553" y="765"/>
                </a:lnTo>
                <a:cubicBezTo>
                  <a:pt x="554" y="770"/>
                  <a:pt x="554" y="775"/>
                  <a:pt x="554" y="780"/>
                </a:cubicBezTo>
                <a:lnTo>
                  <a:pt x="554" y="783"/>
                </a:lnTo>
                <a:lnTo>
                  <a:pt x="367" y="753"/>
                </a:lnTo>
                <a:lnTo>
                  <a:pt x="368" y="750"/>
                </a:lnTo>
                <a:lnTo>
                  <a:pt x="363" y="780"/>
                </a:lnTo>
                <a:lnTo>
                  <a:pt x="363" y="773"/>
                </a:lnTo>
                <a:lnTo>
                  <a:pt x="363" y="767"/>
                </a:lnTo>
                <a:lnTo>
                  <a:pt x="363" y="764"/>
                </a:lnTo>
                <a:cubicBezTo>
                  <a:pt x="363" y="711"/>
                  <a:pt x="406" y="668"/>
                  <a:pt x="459" y="668"/>
                </a:cubicBezTo>
                <a:cubicBezTo>
                  <a:pt x="512" y="668"/>
                  <a:pt x="555" y="711"/>
                  <a:pt x="555" y="764"/>
                </a:cubicBezTo>
                <a:lnTo>
                  <a:pt x="555" y="767"/>
                </a:lnTo>
                <a:lnTo>
                  <a:pt x="555" y="774"/>
                </a:lnTo>
                <a:lnTo>
                  <a:pt x="555" y="780"/>
                </a:lnTo>
                <a:lnTo>
                  <a:pt x="555" y="783"/>
                </a:lnTo>
                <a:cubicBezTo>
                  <a:pt x="555" y="836"/>
                  <a:pt x="512" y="879"/>
                  <a:pt x="459" y="879"/>
                </a:cubicBezTo>
                <a:cubicBezTo>
                  <a:pt x="406" y="879"/>
                  <a:pt x="363" y="836"/>
                  <a:pt x="363" y="783"/>
                </a:cubicBezTo>
                <a:lnTo>
                  <a:pt x="363" y="780"/>
                </a:lnTo>
                <a:cubicBezTo>
                  <a:pt x="363" y="770"/>
                  <a:pt x="365" y="760"/>
                  <a:pt x="368" y="750"/>
                </a:cubicBezTo>
                <a:lnTo>
                  <a:pt x="370" y="744"/>
                </a:lnTo>
                <a:lnTo>
                  <a:pt x="366" y="765"/>
                </a:lnTo>
                <a:lnTo>
                  <a:pt x="367" y="755"/>
                </a:lnTo>
                <a:cubicBezTo>
                  <a:pt x="372" y="704"/>
                  <a:pt x="416" y="666"/>
                  <a:pt x="467" y="669"/>
                </a:cubicBezTo>
                <a:cubicBezTo>
                  <a:pt x="518" y="671"/>
                  <a:pt x="558" y="713"/>
                  <a:pt x="558" y="764"/>
                </a:cubicBezTo>
                <a:lnTo>
                  <a:pt x="558" y="769"/>
                </a:lnTo>
                <a:cubicBezTo>
                  <a:pt x="558" y="776"/>
                  <a:pt x="558" y="782"/>
                  <a:pt x="557" y="788"/>
                </a:cubicBezTo>
                <a:lnTo>
                  <a:pt x="556" y="793"/>
                </a:lnTo>
                <a:cubicBezTo>
                  <a:pt x="546" y="840"/>
                  <a:pt x="505" y="872"/>
                  <a:pt x="457" y="870"/>
                </a:cubicBezTo>
                <a:cubicBezTo>
                  <a:pt x="410" y="868"/>
                  <a:pt x="371" y="832"/>
                  <a:pt x="366" y="785"/>
                </a:cubicBezTo>
                <a:lnTo>
                  <a:pt x="365" y="776"/>
                </a:lnTo>
                <a:lnTo>
                  <a:pt x="364" y="765"/>
                </a:lnTo>
                <a:cubicBezTo>
                  <a:pt x="361" y="738"/>
                  <a:pt x="370" y="711"/>
                  <a:pt x="388" y="691"/>
                </a:cubicBezTo>
                <a:cubicBezTo>
                  <a:pt x="406" y="671"/>
                  <a:pt x="432" y="659"/>
                  <a:pt x="459" y="659"/>
                </a:cubicBezTo>
                <a:lnTo>
                  <a:pt x="461" y="659"/>
                </a:lnTo>
                <a:lnTo>
                  <a:pt x="367" y="737"/>
                </a:lnTo>
                <a:lnTo>
                  <a:pt x="369" y="727"/>
                </a:lnTo>
                <a:lnTo>
                  <a:pt x="367" y="745"/>
                </a:lnTo>
                <a:lnTo>
                  <a:pt x="367" y="735"/>
                </a:lnTo>
                <a:lnTo>
                  <a:pt x="367" y="726"/>
                </a:lnTo>
                <a:cubicBezTo>
                  <a:pt x="367" y="679"/>
                  <a:pt x="402" y="639"/>
                  <a:pt x="448" y="632"/>
                </a:cubicBezTo>
                <a:cubicBezTo>
                  <a:pt x="495" y="624"/>
                  <a:pt x="540" y="651"/>
                  <a:pt x="555" y="696"/>
                </a:cubicBezTo>
                <a:lnTo>
                  <a:pt x="556" y="699"/>
                </a:lnTo>
                <a:lnTo>
                  <a:pt x="559" y="710"/>
                </a:lnTo>
                <a:cubicBezTo>
                  <a:pt x="560" y="716"/>
                  <a:pt x="562" y="722"/>
                  <a:pt x="562" y="728"/>
                </a:cubicBezTo>
                <a:lnTo>
                  <a:pt x="563" y="739"/>
                </a:lnTo>
                <a:lnTo>
                  <a:pt x="563" y="753"/>
                </a:lnTo>
                <a:lnTo>
                  <a:pt x="553" y="711"/>
                </a:lnTo>
                <a:lnTo>
                  <a:pt x="554" y="713"/>
                </a:lnTo>
                <a:lnTo>
                  <a:pt x="374" y="737"/>
                </a:lnTo>
                <a:lnTo>
                  <a:pt x="375" y="732"/>
                </a:lnTo>
                <a:lnTo>
                  <a:pt x="373" y="750"/>
                </a:lnTo>
                <a:lnTo>
                  <a:pt x="373" y="741"/>
                </a:lnTo>
                <a:lnTo>
                  <a:pt x="373" y="732"/>
                </a:lnTo>
                <a:cubicBezTo>
                  <a:pt x="373" y="727"/>
                  <a:pt x="374" y="722"/>
                  <a:pt x="375" y="717"/>
                </a:cubicBezTo>
                <a:lnTo>
                  <a:pt x="376" y="711"/>
                </a:lnTo>
                <a:cubicBezTo>
                  <a:pt x="384" y="661"/>
                  <a:pt x="429" y="627"/>
                  <a:pt x="478" y="631"/>
                </a:cubicBezTo>
                <a:cubicBezTo>
                  <a:pt x="528" y="635"/>
                  <a:pt x="566" y="677"/>
                  <a:pt x="566" y="726"/>
                </a:cubicBezTo>
                <a:lnTo>
                  <a:pt x="566" y="730"/>
                </a:lnTo>
                <a:lnTo>
                  <a:pt x="566" y="736"/>
                </a:lnTo>
                <a:cubicBezTo>
                  <a:pt x="566" y="789"/>
                  <a:pt x="523" y="832"/>
                  <a:pt x="470" y="832"/>
                </a:cubicBezTo>
                <a:cubicBezTo>
                  <a:pt x="417" y="832"/>
                  <a:pt x="374" y="789"/>
                  <a:pt x="374" y="736"/>
                </a:cubicBezTo>
                <a:lnTo>
                  <a:pt x="374" y="731"/>
                </a:lnTo>
                <a:lnTo>
                  <a:pt x="374" y="726"/>
                </a:lnTo>
                <a:cubicBezTo>
                  <a:pt x="374" y="673"/>
                  <a:pt x="417" y="630"/>
                  <a:pt x="470" y="630"/>
                </a:cubicBezTo>
                <a:cubicBezTo>
                  <a:pt x="523" y="630"/>
                  <a:pt x="566" y="673"/>
                  <a:pt x="566" y="726"/>
                </a:cubicBezTo>
                <a:lnTo>
                  <a:pt x="566" y="731"/>
                </a:lnTo>
                <a:lnTo>
                  <a:pt x="566" y="736"/>
                </a:lnTo>
                <a:cubicBezTo>
                  <a:pt x="566" y="789"/>
                  <a:pt x="523" y="832"/>
                  <a:pt x="470" y="832"/>
                </a:cubicBezTo>
                <a:cubicBezTo>
                  <a:pt x="417" y="832"/>
                  <a:pt x="374" y="789"/>
                  <a:pt x="374" y="736"/>
                </a:cubicBezTo>
                <a:lnTo>
                  <a:pt x="374" y="732"/>
                </a:lnTo>
                <a:lnTo>
                  <a:pt x="374" y="726"/>
                </a:lnTo>
                <a:lnTo>
                  <a:pt x="374" y="717"/>
                </a:lnTo>
                <a:cubicBezTo>
                  <a:pt x="374" y="664"/>
                  <a:pt x="417" y="621"/>
                  <a:pt x="470" y="621"/>
                </a:cubicBezTo>
                <a:lnTo>
                  <a:pt x="471" y="621"/>
                </a:lnTo>
                <a:cubicBezTo>
                  <a:pt x="524" y="621"/>
                  <a:pt x="567" y="664"/>
                  <a:pt x="567" y="717"/>
                </a:cubicBezTo>
                <a:cubicBezTo>
                  <a:pt x="567" y="770"/>
                  <a:pt x="524" y="813"/>
                  <a:pt x="471" y="813"/>
                </a:cubicBezTo>
                <a:lnTo>
                  <a:pt x="468" y="813"/>
                </a:lnTo>
                <a:cubicBezTo>
                  <a:pt x="440" y="813"/>
                  <a:pt x="413" y="801"/>
                  <a:pt x="395" y="780"/>
                </a:cubicBezTo>
                <a:cubicBezTo>
                  <a:pt x="377" y="758"/>
                  <a:pt x="369" y="730"/>
                  <a:pt x="374" y="702"/>
                </a:cubicBezTo>
                <a:lnTo>
                  <a:pt x="375" y="696"/>
                </a:lnTo>
                <a:lnTo>
                  <a:pt x="377" y="684"/>
                </a:lnTo>
                <a:cubicBezTo>
                  <a:pt x="389" y="637"/>
                  <a:pt x="434" y="606"/>
                  <a:pt x="482" y="612"/>
                </a:cubicBezTo>
                <a:cubicBezTo>
                  <a:pt x="530" y="618"/>
                  <a:pt x="566" y="659"/>
                  <a:pt x="566" y="707"/>
                </a:cubicBezTo>
                <a:lnTo>
                  <a:pt x="566" y="711"/>
                </a:lnTo>
                <a:lnTo>
                  <a:pt x="565" y="696"/>
                </a:lnTo>
                <a:lnTo>
                  <a:pt x="566" y="702"/>
                </a:lnTo>
                <a:lnTo>
                  <a:pt x="567" y="708"/>
                </a:lnTo>
                <a:cubicBezTo>
                  <a:pt x="568" y="713"/>
                  <a:pt x="568" y="718"/>
                  <a:pt x="568" y="723"/>
                </a:cubicBezTo>
                <a:lnTo>
                  <a:pt x="568" y="726"/>
                </a:lnTo>
                <a:cubicBezTo>
                  <a:pt x="568" y="774"/>
                  <a:pt x="534" y="814"/>
                  <a:pt x="488" y="821"/>
                </a:cubicBezTo>
                <a:cubicBezTo>
                  <a:pt x="441" y="829"/>
                  <a:pt x="396" y="801"/>
                  <a:pt x="381" y="757"/>
                </a:cubicBezTo>
                <a:lnTo>
                  <a:pt x="380" y="754"/>
                </a:lnTo>
                <a:cubicBezTo>
                  <a:pt x="379" y="749"/>
                  <a:pt x="378" y="744"/>
                  <a:pt x="377" y="739"/>
                </a:cubicBezTo>
                <a:lnTo>
                  <a:pt x="376" y="733"/>
                </a:lnTo>
                <a:cubicBezTo>
                  <a:pt x="375" y="728"/>
                  <a:pt x="374" y="723"/>
                  <a:pt x="374" y="717"/>
                </a:cubicBezTo>
                <a:lnTo>
                  <a:pt x="374" y="711"/>
                </a:lnTo>
                <a:cubicBezTo>
                  <a:pt x="374" y="704"/>
                  <a:pt x="375" y="696"/>
                  <a:pt x="377" y="688"/>
                </a:cubicBezTo>
                <a:lnTo>
                  <a:pt x="378" y="684"/>
                </a:lnTo>
                <a:cubicBezTo>
                  <a:pt x="390" y="637"/>
                  <a:pt x="435" y="606"/>
                  <a:pt x="483" y="612"/>
                </a:cubicBezTo>
                <a:cubicBezTo>
                  <a:pt x="531" y="618"/>
                  <a:pt x="567" y="659"/>
                  <a:pt x="567" y="707"/>
                </a:cubicBezTo>
                <a:lnTo>
                  <a:pt x="567" y="712"/>
                </a:lnTo>
                <a:cubicBezTo>
                  <a:pt x="567" y="719"/>
                  <a:pt x="567" y="725"/>
                  <a:pt x="566" y="731"/>
                </a:cubicBezTo>
                <a:lnTo>
                  <a:pt x="565" y="736"/>
                </a:lnTo>
                <a:cubicBezTo>
                  <a:pt x="555" y="783"/>
                  <a:pt x="513" y="816"/>
                  <a:pt x="466" y="813"/>
                </a:cubicBezTo>
                <a:cubicBezTo>
                  <a:pt x="418" y="811"/>
                  <a:pt x="380" y="774"/>
                  <a:pt x="375" y="727"/>
                </a:cubicBezTo>
                <a:lnTo>
                  <a:pt x="374" y="717"/>
                </a:lnTo>
                <a:lnTo>
                  <a:pt x="373" y="698"/>
                </a:lnTo>
                <a:cubicBezTo>
                  <a:pt x="373" y="651"/>
                  <a:pt x="408" y="611"/>
                  <a:pt x="454" y="604"/>
                </a:cubicBezTo>
                <a:cubicBezTo>
                  <a:pt x="501" y="596"/>
                  <a:pt x="546" y="623"/>
                  <a:pt x="561" y="668"/>
                </a:cubicBezTo>
                <a:lnTo>
                  <a:pt x="562" y="671"/>
                </a:lnTo>
                <a:cubicBezTo>
                  <a:pt x="563" y="676"/>
                  <a:pt x="564" y="681"/>
                  <a:pt x="565" y="686"/>
                </a:cubicBezTo>
                <a:lnTo>
                  <a:pt x="566" y="692"/>
                </a:lnTo>
                <a:cubicBezTo>
                  <a:pt x="567" y="697"/>
                  <a:pt x="567" y="702"/>
                  <a:pt x="567" y="707"/>
                </a:cubicBezTo>
                <a:lnTo>
                  <a:pt x="567" y="714"/>
                </a:lnTo>
                <a:cubicBezTo>
                  <a:pt x="567" y="725"/>
                  <a:pt x="566" y="735"/>
                  <a:pt x="563" y="745"/>
                </a:cubicBezTo>
                <a:lnTo>
                  <a:pt x="562" y="748"/>
                </a:lnTo>
                <a:cubicBezTo>
                  <a:pt x="547" y="790"/>
                  <a:pt x="506" y="817"/>
                  <a:pt x="461" y="813"/>
                </a:cubicBezTo>
                <a:cubicBezTo>
                  <a:pt x="416" y="809"/>
                  <a:pt x="381" y="774"/>
                  <a:pt x="375" y="729"/>
                </a:cubicBezTo>
                <a:lnTo>
                  <a:pt x="374" y="721"/>
                </a:lnTo>
                <a:lnTo>
                  <a:pt x="373" y="698"/>
                </a:lnTo>
                <a:lnTo>
                  <a:pt x="375" y="676"/>
                </a:lnTo>
                <a:lnTo>
                  <a:pt x="376" y="662"/>
                </a:lnTo>
                <a:cubicBezTo>
                  <a:pt x="379" y="619"/>
                  <a:pt x="411" y="584"/>
                  <a:pt x="453" y="575"/>
                </a:cubicBezTo>
                <a:cubicBezTo>
                  <a:pt x="495" y="567"/>
                  <a:pt x="538" y="588"/>
                  <a:pt x="557" y="627"/>
                </a:cubicBezTo>
                <a:lnTo>
                  <a:pt x="558" y="629"/>
                </a:lnTo>
                <a:cubicBezTo>
                  <a:pt x="563" y="638"/>
                  <a:pt x="566" y="649"/>
                  <a:pt x="568" y="660"/>
                </a:cubicBezTo>
                <a:lnTo>
                  <a:pt x="569" y="668"/>
                </a:lnTo>
                <a:lnTo>
                  <a:pt x="569" y="670"/>
                </a:lnTo>
                <a:lnTo>
                  <a:pt x="566" y="655"/>
                </a:lnTo>
                <a:lnTo>
                  <a:pt x="567" y="658"/>
                </a:lnTo>
                <a:lnTo>
                  <a:pt x="380" y="679"/>
                </a:lnTo>
                <a:lnTo>
                  <a:pt x="381" y="669"/>
                </a:lnTo>
                <a:lnTo>
                  <a:pt x="380" y="672"/>
                </a:lnTo>
                <a:cubicBezTo>
                  <a:pt x="380" y="662"/>
                  <a:pt x="382" y="652"/>
                  <a:pt x="385" y="642"/>
                </a:cubicBezTo>
                <a:lnTo>
                  <a:pt x="386" y="639"/>
                </a:lnTo>
                <a:cubicBezTo>
                  <a:pt x="399" y="600"/>
                  <a:pt x="436" y="573"/>
                  <a:pt x="477" y="573"/>
                </a:cubicBezTo>
                <a:cubicBezTo>
                  <a:pt x="519" y="573"/>
                  <a:pt x="555" y="600"/>
                  <a:pt x="569" y="639"/>
                </a:cubicBezTo>
                <a:lnTo>
                  <a:pt x="570" y="642"/>
                </a:lnTo>
                <a:cubicBezTo>
                  <a:pt x="571" y="647"/>
                  <a:pt x="572" y="652"/>
                  <a:pt x="573" y="657"/>
                </a:cubicBezTo>
                <a:lnTo>
                  <a:pt x="574" y="663"/>
                </a:lnTo>
                <a:lnTo>
                  <a:pt x="576" y="679"/>
                </a:lnTo>
                <a:lnTo>
                  <a:pt x="389" y="658"/>
                </a:lnTo>
                <a:lnTo>
                  <a:pt x="390" y="655"/>
                </a:lnTo>
                <a:lnTo>
                  <a:pt x="387" y="670"/>
                </a:lnTo>
                <a:lnTo>
                  <a:pt x="388" y="664"/>
                </a:lnTo>
                <a:cubicBezTo>
                  <a:pt x="395" y="617"/>
                  <a:pt x="436" y="583"/>
                  <a:pt x="482" y="583"/>
                </a:cubicBezTo>
                <a:lnTo>
                  <a:pt x="485" y="583"/>
                </a:lnTo>
                <a:lnTo>
                  <a:pt x="486" y="583"/>
                </a:lnTo>
                <a:lnTo>
                  <a:pt x="390" y="679"/>
                </a:lnTo>
                <a:lnTo>
                  <a:pt x="390" y="668"/>
                </a:lnTo>
                <a:cubicBezTo>
                  <a:pt x="390" y="661"/>
                  <a:pt x="391" y="653"/>
                  <a:pt x="393" y="645"/>
                </a:cubicBezTo>
                <a:lnTo>
                  <a:pt x="395" y="637"/>
                </a:lnTo>
                <a:cubicBezTo>
                  <a:pt x="406" y="596"/>
                  <a:pt x="442" y="566"/>
                  <a:pt x="485" y="565"/>
                </a:cubicBezTo>
                <a:cubicBezTo>
                  <a:pt x="527" y="563"/>
                  <a:pt x="566" y="590"/>
                  <a:pt x="580" y="630"/>
                </a:cubicBezTo>
                <a:lnTo>
                  <a:pt x="581" y="633"/>
                </a:lnTo>
                <a:lnTo>
                  <a:pt x="584" y="644"/>
                </a:lnTo>
                <a:lnTo>
                  <a:pt x="587" y="661"/>
                </a:lnTo>
                <a:lnTo>
                  <a:pt x="584" y="646"/>
                </a:lnTo>
                <a:lnTo>
                  <a:pt x="585" y="649"/>
                </a:lnTo>
                <a:lnTo>
                  <a:pt x="397" y="679"/>
                </a:lnTo>
                <a:lnTo>
                  <a:pt x="397" y="676"/>
                </a:lnTo>
                <a:lnTo>
                  <a:pt x="397" y="670"/>
                </a:lnTo>
                <a:lnTo>
                  <a:pt x="397" y="663"/>
                </a:lnTo>
                <a:lnTo>
                  <a:pt x="397" y="660"/>
                </a:lnTo>
                <a:cubicBezTo>
                  <a:pt x="397" y="607"/>
                  <a:pt x="440" y="564"/>
                  <a:pt x="493" y="564"/>
                </a:cubicBezTo>
                <a:cubicBezTo>
                  <a:pt x="546" y="564"/>
                  <a:pt x="589" y="607"/>
                  <a:pt x="589" y="660"/>
                </a:cubicBezTo>
                <a:lnTo>
                  <a:pt x="589" y="663"/>
                </a:lnTo>
                <a:lnTo>
                  <a:pt x="589" y="669"/>
                </a:lnTo>
                <a:lnTo>
                  <a:pt x="493" y="573"/>
                </a:lnTo>
                <a:lnTo>
                  <a:pt x="494" y="573"/>
                </a:lnTo>
                <a:lnTo>
                  <a:pt x="398" y="669"/>
                </a:lnTo>
                <a:lnTo>
                  <a:pt x="398" y="663"/>
                </a:lnTo>
                <a:lnTo>
                  <a:pt x="400" y="682"/>
                </a:lnTo>
                <a:lnTo>
                  <a:pt x="398" y="672"/>
                </a:lnTo>
                <a:lnTo>
                  <a:pt x="396" y="657"/>
                </a:lnTo>
                <a:lnTo>
                  <a:pt x="397" y="665"/>
                </a:lnTo>
                <a:lnTo>
                  <a:pt x="586" y="641"/>
                </a:lnTo>
                <a:lnTo>
                  <a:pt x="586" y="645"/>
                </a:lnTo>
                <a:lnTo>
                  <a:pt x="586" y="653"/>
                </a:lnTo>
                <a:lnTo>
                  <a:pt x="585" y="675"/>
                </a:lnTo>
                <a:lnTo>
                  <a:pt x="585" y="679"/>
                </a:lnTo>
                <a:cubicBezTo>
                  <a:pt x="585" y="732"/>
                  <a:pt x="542" y="775"/>
                  <a:pt x="489" y="775"/>
                </a:cubicBezTo>
                <a:cubicBezTo>
                  <a:pt x="436" y="775"/>
                  <a:pt x="393" y="732"/>
                  <a:pt x="393" y="679"/>
                </a:cubicBezTo>
                <a:lnTo>
                  <a:pt x="393" y="665"/>
                </a:lnTo>
                <a:lnTo>
                  <a:pt x="395" y="644"/>
                </a:lnTo>
                <a:cubicBezTo>
                  <a:pt x="398" y="594"/>
                  <a:pt x="440" y="554"/>
                  <a:pt x="490" y="554"/>
                </a:cubicBezTo>
                <a:lnTo>
                  <a:pt x="496" y="554"/>
                </a:lnTo>
                <a:lnTo>
                  <a:pt x="498" y="554"/>
                </a:lnTo>
                <a:lnTo>
                  <a:pt x="402" y="650"/>
                </a:lnTo>
                <a:lnTo>
                  <a:pt x="402" y="641"/>
                </a:lnTo>
                <a:lnTo>
                  <a:pt x="406" y="668"/>
                </a:lnTo>
                <a:lnTo>
                  <a:pt x="404" y="661"/>
                </a:lnTo>
                <a:lnTo>
                  <a:pt x="404" y="662"/>
                </a:lnTo>
                <a:lnTo>
                  <a:pt x="591" y="621"/>
                </a:lnTo>
                <a:lnTo>
                  <a:pt x="592" y="630"/>
                </a:lnTo>
                <a:lnTo>
                  <a:pt x="593" y="632"/>
                </a:lnTo>
                <a:cubicBezTo>
                  <a:pt x="598" y="660"/>
                  <a:pt x="591" y="689"/>
                  <a:pt x="573" y="711"/>
                </a:cubicBezTo>
                <a:cubicBezTo>
                  <a:pt x="554" y="734"/>
                  <a:pt x="527" y="746"/>
                  <a:pt x="498" y="746"/>
                </a:cubicBezTo>
                <a:lnTo>
                  <a:pt x="497" y="746"/>
                </a:lnTo>
                <a:cubicBezTo>
                  <a:pt x="468" y="746"/>
                  <a:pt x="441" y="733"/>
                  <a:pt x="423" y="711"/>
                </a:cubicBezTo>
                <a:cubicBezTo>
                  <a:pt x="404" y="688"/>
                  <a:pt x="397" y="658"/>
                  <a:pt x="404" y="630"/>
                </a:cubicBezTo>
                <a:lnTo>
                  <a:pt x="406" y="621"/>
                </a:lnTo>
                <a:lnTo>
                  <a:pt x="404" y="651"/>
                </a:lnTo>
                <a:lnTo>
                  <a:pt x="403" y="641"/>
                </a:lnTo>
                <a:cubicBezTo>
                  <a:pt x="402" y="631"/>
                  <a:pt x="403" y="621"/>
                  <a:pt x="405" y="611"/>
                </a:cubicBezTo>
                <a:lnTo>
                  <a:pt x="407" y="602"/>
                </a:lnTo>
                <a:lnTo>
                  <a:pt x="500" y="718"/>
                </a:lnTo>
                <a:lnTo>
                  <a:pt x="496" y="718"/>
                </a:lnTo>
                <a:lnTo>
                  <a:pt x="493" y="718"/>
                </a:lnTo>
                <a:cubicBezTo>
                  <a:pt x="440" y="718"/>
                  <a:pt x="397" y="675"/>
                  <a:pt x="397" y="622"/>
                </a:cubicBezTo>
                <a:cubicBezTo>
                  <a:pt x="397" y="569"/>
                  <a:pt x="440" y="526"/>
                  <a:pt x="493" y="526"/>
                </a:cubicBezTo>
                <a:lnTo>
                  <a:pt x="495" y="526"/>
                </a:lnTo>
                <a:lnTo>
                  <a:pt x="404" y="595"/>
                </a:lnTo>
                <a:lnTo>
                  <a:pt x="407" y="585"/>
                </a:lnTo>
                <a:lnTo>
                  <a:pt x="403" y="603"/>
                </a:lnTo>
                <a:lnTo>
                  <a:pt x="404" y="593"/>
                </a:lnTo>
                <a:lnTo>
                  <a:pt x="403" y="593"/>
                </a:lnTo>
                <a:lnTo>
                  <a:pt x="499" y="689"/>
                </a:lnTo>
                <a:lnTo>
                  <a:pt x="498" y="689"/>
                </a:lnTo>
                <a:lnTo>
                  <a:pt x="593" y="578"/>
                </a:lnTo>
                <a:lnTo>
                  <a:pt x="594" y="584"/>
                </a:lnTo>
                <a:lnTo>
                  <a:pt x="594" y="580"/>
                </a:lnTo>
                <a:lnTo>
                  <a:pt x="404" y="603"/>
                </a:lnTo>
                <a:lnTo>
                  <a:pt x="404" y="599"/>
                </a:lnTo>
                <a:lnTo>
                  <a:pt x="404" y="592"/>
                </a:lnTo>
                <a:lnTo>
                  <a:pt x="405" y="606"/>
                </a:lnTo>
                <a:lnTo>
                  <a:pt x="404" y="599"/>
                </a:lnTo>
                <a:cubicBezTo>
                  <a:pt x="404" y="595"/>
                  <a:pt x="403" y="590"/>
                  <a:pt x="403" y="585"/>
                </a:cubicBezTo>
                <a:lnTo>
                  <a:pt x="403" y="583"/>
                </a:lnTo>
                <a:cubicBezTo>
                  <a:pt x="403" y="530"/>
                  <a:pt x="446" y="487"/>
                  <a:pt x="499" y="487"/>
                </a:cubicBezTo>
                <a:cubicBezTo>
                  <a:pt x="552" y="487"/>
                  <a:pt x="595" y="530"/>
                  <a:pt x="595" y="583"/>
                </a:cubicBezTo>
                <a:lnTo>
                  <a:pt x="595" y="588"/>
                </a:lnTo>
                <a:lnTo>
                  <a:pt x="595" y="598"/>
                </a:lnTo>
                <a:lnTo>
                  <a:pt x="595" y="607"/>
                </a:lnTo>
                <a:lnTo>
                  <a:pt x="595" y="612"/>
                </a:lnTo>
                <a:cubicBezTo>
                  <a:pt x="595" y="665"/>
                  <a:pt x="552" y="708"/>
                  <a:pt x="499" y="708"/>
                </a:cubicBezTo>
                <a:cubicBezTo>
                  <a:pt x="446" y="708"/>
                  <a:pt x="403" y="665"/>
                  <a:pt x="403" y="612"/>
                </a:cubicBezTo>
                <a:lnTo>
                  <a:pt x="403" y="610"/>
                </a:lnTo>
                <a:lnTo>
                  <a:pt x="403" y="604"/>
                </a:lnTo>
                <a:lnTo>
                  <a:pt x="403" y="597"/>
                </a:lnTo>
                <a:lnTo>
                  <a:pt x="403" y="593"/>
                </a:lnTo>
                <a:cubicBezTo>
                  <a:pt x="403" y="545"/>
                  <a:pt x="440" y="504"/>
                  <a:pt x="488" y="498"/>
                </a:cubicBezTo>
                <a:cubicBezTo>
                  <a:pt x="536" y="492"/>
                  <a:pt x="581" y="523"/>
                  <a:pt x="593" y="570"/>
                </a:cubicBezTo>
                <a:lnTo>
                  <a:pt x="594" y="574"/>
                </a:lnTo>
                <a:lnTo>
                  <a:pt x="596" y="588"/>
                </a:lnTo>
                <a:lnTo>
                  <a:pt x="501" y="507"/>
                </a:lnTo>
                <a:lnTo>
                  <a:pt x="502" y="507"/>
                </a:lnTo>
                <a:cubicBezTo>
                  <a:pt x="555" y="507"/>
                  <a:pt x="598" y="550"/>
                  <a:pt x="598" y="603"/>
                </a:cubicBezTo>
                <a:cubicBezTo>
                  <a:pt x="598" y="656"/>
                  <a:pt x="555" y="699"/>
                  <a:pt x="502" y="699"/>
                </a:cubicBezTo>
                <a:lnTo>
                  <a:pt x="500" y="699"/>
                </a:lnTo>
                <a:cubicBezTo>
                  <a:pt x="447" y="699"/>
                  <a:pt x="404" y="656"/>
                  <a:pt x="404" y="603"/>
                </a:cubicBezTo>
                <a:lnTo>
                  <a:pt x="404" y="593"/>
                </a:lnTo>
                <a:lnTo>
                  <a:pt x="404" y="583"/>
                </a:lnTo>
                <a:cubicBezTo>
                  <a:pt x="404" y="530"/>
                  <a:pt x="447" y="487"/>
                  <a:pt x="500" y="487"/>
                </a:cubicBezTo>
                <a:lnTo>
                  <a:pt x="501" y="487"/>
                </a:lnTo>
                <a:cubicBezTo>
                  <a:pt x="529" y="487"/>
                  <a:pt x="556" y="500"/>
                  <a:pt x="574" y="521"/>
                </a:cubicBezTo>
                <a:cubicBezTo>
                  <a:pt x="592" y="542"/>
                  <a:pt x="600" y="569"/>
                  <a:pt x="597" y="597"/>
                </a:cubicBezTo>
                <a:lnTo>
                  <a:pt x="596" y="604"/>
                </a:lnTo>
                <a:cubicBezTo>
                  <a:pt x="593" y="618"/>
                  <a:pt x="588" y="632"/>
                  <a:pt x="580" y="644"/>
                </a:cubicBezTo>
                <a:lnTo>
                  <a:pt x="578" y="647"/>
                </a:lnTo>
                <a:cubicBezTo>
                  <a:pt x="555" y="682"/>
                  <a:pt x="511" y="698"/>
                  <a:pt x="471" y="685"/>
                </a:cubicBezTo>
                <a:cubicBezTo>
                  <a:pt x="430" y="673"/>
                  <a:pt x="402" y="636"/>
                  <a:pt x="402" y="593"/>
                </a:cubicBezTo>
                <a:lnTo>
                  <a:pt x="402" y="587"/>
                </a:lnTo>
                <a:lnTo>
                  <a:pt x="404" y="568"/>
                </a:lnTo>
                <a:lnTo>
                  <a:pt x="405" y="558"/>
                </a:lnTo>
                <a:lnTo>
                  <a:pt x="404" y="564"/>
                </a:lnTo>
                <a:cubicBezTo>
                  <a:pt x="404" y="511"/>
                  <a:pt x="447" y="468"/>
                  <a:pt x="500" y="468"/>
                </a:cubicBezTo>
                <a:cubicBezTo>
                  <a:pt x="553" y="468"/>
                  <a:pt x="596" y="511"/>
                  <a:pt x="596" y="564"/>
                </a:cubicBezTo>
                <a:lnTo>
                  <a:pt x="596" y="570"/>
                </a:lnTo>
                <a:lnTo>
                  <a:pt x="596" y="583"/>
                </a:lnTo>
                <a:lnTo>
                  <a:pt x="596" y="596"/>
                </a:lnTo>
                <a:cubicBezTo>
                  <a:pt x="596" y="601"/>
                  <a:pt x="596" y="606"/>
                  <a:pt x="596" y="610"/>
                </a:cubicBezTo>
                <a:lnTo>
                  <a:pt x="595" y="617"/>
                </a:lnTo>
                <a:cubicBezTo>
                  <a:pt x="587" y="667"/>
                  <a:pt x="543" y="703"/>
                  <a:pt x="493" y="699"/>
                </a:cubicBezTo>
                <a:cubicBezTo>
                  <a:pt x="442" y="696"/>
                  <a:pt x="403" y="654"/>
                  <a:pt x="403" y="603"/>
                </a:cubicBezTo>
                <a:lnTo>
                  <a:pt x="403" y="602"/>
                </a:lnTo>
                <a:lnTo>
                  <a:pt x="403" y="597"/>
                </a:lnTo>
                <a:lnTo>
                  <a:pt x="403" y="583"/>
                </a:lnTo>
                <a:lnTo>
                  <a:pt x="405" y="564"/>
                </a:lnTo>
                <a:lnTo>
                  <a:pt x="406" y="554"/>
                </a:lnTo>
                <a:lnTo>
                  <a:pt x="501" y="660"/>
                </a:lnTo>
                <a:lnTo>
                  <a:pt x="500" y="660"/>
                </a:lnTo>
                <a:cubicBezTo>
                  <a:pt x="447" y="660"/>
                  <a:pt x="404" y="617"/>
                  <a:pt x="404" y="564"/>
                </a:cubicBezTo>
                <a:cubicBezTo>
                  <a:pt x="404" y="511"/>
                  <a:pt x="447" y="468"/>
                  <a:pt x="500" y="468"/>
                </a:cubicBezTo>
                <a:lnTo>
                  <a:pt x="502" y="468"/>
                </a:lnTo>
                <a:cubicBezTo>
                  <a:pt x="555" y="468"/>
                  <a:pt x="598" y="511"/>
                  <a:pt x="598" y="564"/>
                </a:cubicBezTo>
                <a:cubicBezTo>
                  <a:pt x="598" y="617"/>
                  <a:pt x="555" y="660"/>
                  <a:pt x="502" y="660"/>
                </a:cubicBezTo>
                <a:lnTo>
                  <a:pt x="499" y="660"/>
                </a:lnTo>
                <a:cubicBezTo>
                  <a:pt x="446" y="660"/>
                  <a:pt x="403" y="617"/>
                  <a:pt x="403" y="564"/>
                </a:cubicBezTo>
                <a:cubicBezTo>
                  <a:pt x="403" y="511"/>
                  <a:pt x="446" y="468"/>
                  <a:pt x="499" y="468"/>
                </a:cubicBezTo>
                <a:lnTo>
                  <a:pt x="500" y="468"/>
                </a:lnTo>
                <a:lnTo>
                  <a:pt x="404" y="564"/>
                </a:lnTo>
                <a:lnTo>
                  <a:pt x="404" y="559"/>
                </a:lnTo>
                <a:cubicBezTo>
                  <a:pt x="404" y="552"/>
                  <a:pt x="405" y="544"/>
                  <a:pt x="407" y="536"/>
                </a:cubicBezTo>
                <a:lnTo>
                  <a:pt x="408" y="532"/>
                </a:lnTo>
                <a:cubicBezTo>
                  <a:pt x="418" y="492"/>
                  <a:pt x="453" y="463"/>
                  <a:pt x="495" y="460"/>
                </a:cubicBezTo>
                <a:cubicBezTo>
                  <a:pt x="537" y="457"/>
                  <a:pt x="575" y="481"/>
                  <a:pt x="591" y="520"/>
                </a:cubicBezTo>
                <a:lnTo>
                  <a:pt x="593" y="525"/>
                </a:lnTo>
                <a:lnTo>
                  <a:pt x="598" y="541"/>
                </a:lnTo>
                <a:lnTo>
                  <a:pt x="411" y="544"/>
                </a:lnTo>
                <a:lnTo>
                  <a:pt x="413" y="535"/>
                </a:lnTo>
                <a:lnTo>
                  <a:pt x="412" y="535"/>
                </a:lnTo>
                <a:lnTo>
                  <a:pt x="411" y="537"/>
                </a:lnTo>
                <a:cubicBezTo>
                  <a:pt x="411" y="512"/>
                  <a:pt x="422" y="488"/>
                  <a:pt x="440" y="470"/>
                </a:cubicBezTo>
                <a:lnTo>
                  <a:pt x="441" y="469"/>
                </a:lnTo>
                <a:cubicBezTo>
                  <a:pt x="466" y="444"/>
                  <a:pt x="502" y="434"/>
                  <a:pt x="536" y="445"/>
                </a:cubicBezTo>
                <a:cubicBezTo>
                  <a:pt x="570" y="455"/>
                  <a:pt x="596" y="483"/>
                  <a:pt x="603" y="518"/>
                </a:cubicBezTo>
                <a:lnTo>
                  <a:pt x="604" y="523"/>
                </a:lnTo>
                <a:lnTo>
                  <a:pt x="605" y="530"/>
                </a:lnTo>
                <a:lnTo>
                  <a:pt x="608" y="549"/>
                </a:lnTo>
                <a:lnTo>
                  <a:pt x="608" y="546"/>
                </a:lnTo>
                <a:lnTo>
                  <a:pt x="417" y="564"/>
                </a:lnTo>
                <a:lnTo>
                  <a:pt x="417" y="562"/>
                </a:lnTo>
                <a:cubicBezTo>
                  <a:pt x="417" y="558"/>
                  <a:pt x="418" y="553"/>
                  <a:pt x="418" y="549"/>
                </a:cubicBezTo>
                <a:lnTo>
                  <a:pt x="419" y="542"/>
                </a:lnTo>
                <a:lnTo>
                  <a:pt x="418" y="555"/>
                </a:lnTo>
                <a:lnTo>
                  <a:pt x="418" y="548"/>
                </a:lnTo>
                <a:lnTo>
                  <a:pt x="418" y="545"/>
                </a:lnTo>
                <a:cubicBezTo>
                  <a:pt x="418" y="498"/>
                  <a:pt x="453" y="458"/>
                  <a:pt x="499" y="451"/>
                </a:cubicBezTo>
                <a:cubicBezTo>
                  <a:pt x="546" y="443"/>
                  <a:pt x="591" y="470"/>
                  <a:pt x="606" y="515"/>
                </a:cubicBezTo>
                <a:lnTo>
                  <a:pt x="607" y="518"/>
                </a:lnTo>
                <a:cubicBezTo>
                  <a:pt x="608" y="524"/>
                  <a:pt x="610" y="529"/>
                  <a:pt x="611" y="535"/>
                </a:cubicBezTo>
                <a:lnTo>
                  <a:pt x="612" y="542"/>
                </a:lnTo>
                <a:cubicBezTo>
                  <a:pt x="612" y="546"/>
                  <a:pt x="612" y="551"/>
                  <a:pt x="612" y="555"/>
                </a:cubicBezTo>
                <a:lnTo>
                  <a:pt x="612" y="562"/>
                </a:lnTo>
                <a:lnTo>
                  <a:pt x="602" y="520"/>
                </a:lnTo>
                <a:lnTo>
                  <a:pt x="603" y="522"/>
                </a:lnTo>
                <a:lnTo>
                  <a:pt x="424" y="541"/>
                </a:lnTo>
                <a:lnTo>
                  <a:pt x="425" y="537"/>
                </a:lnTo>
                <a:lnTo>
                  <a:pt x="422" y="560"/>
                </a:lnTo>
                <a:lnTo>
                  <a:pt x="422" y="551"/>
                </a:lnTo>
                <a:lnTo>
                  <a:pt x="424" y="532"/>
                </a:lnTo>
                <a:lnTo>
                  <a:pt x="423" y="536"/>
                </a:lnTo>
                <a:cubicBezTo>
                  <a:pt x="423" y="489"/>
                  <a:pt x="458" y="449"/>
                  <a:pt x="504" y="442"/>
                </a:cubicBezTo>
                <a:cubicBezTo>
                  <a:pt x="551" y="434"/>
                  <a:pt x="596" y="461"/>
                  <a:pt x="611" y="506"/>
                </a:cubicBezTo>
                <a:lnTo>
                  <a:pt x="612" y="509"/>
                </a:lnTo>
                <a:cubicBezTo>
                  <a:pt x="613" y="514"/>
                  <a:pt x="614" y="519"/>
                  <a:pt x="615" y="524"/>
                </a:cubicBezTo>
                <a:lnTo>
                  <a:pt x="616" y="530"/>
                </a:lnTo>
                <a:lnTo>
                  <a:pt x="442" y="492"/>
                </a:lnTo>
                <a:lnTo>
                  <a:pt x="444" y="489"/>
                </a:lnTo>
                <a:lnTo>
                  <a:pt x="432" y="512"/>
                </a:lnTo>
                <a:lnTo>
                  <a:pt x="434" y="506"/>
                </a:lnTo>
                <a:lnTo>
                  <a:pt x="430" y="546"/>
                </a:lnTo>
                <a:lnTo>
                  <a:pt x="429" y="536"/>
                </a:lnTo>
                <a:cubicBezTo>
                  <a:pt x="427" y="519"/>
                  <a:pt x="430" y="503"/>
                  <a:pt x="437" y="487"/>
                </a:cubicBezTo>
                <a:lnTo>
                  <a:pt x="441" y="478"/>
                </a:lnTo>
                <a:lnTo>
                  <a:pt x="432" y="517"/>
                </a:lnTo>
                <a:lnTo>
                  <a:pt x="432" y="511"/>
                </a:lnTo>
                <a:lnTo>
                  <a:pt x="432" y="507"/>
                </a:lnTo>
                <a:cubicBezTo>
                  <a:pt x="432" y="466"/>
                  <a:pt x="459" y="429"/>
                  <a:pt x="498" y="416"/>
                </a:cubicBezTo>
                <a:cubicBezTo>
                  <a:pt x="537" y="403"/>
                  <a:pt x="580" y="417"/>
                  <a:pt x="605" y="450"/>
                </a:cubicBezTo>
                <a:lnTo>
                  <a:pt x="608" y="454"/>
                </a:lnTo>
                <a:cubicBezTo>
                  <a:pt x="612" y="458"/>
                  <a:pt x="615" y="463"/>
                  <a:pt x="617" y="469"/>
                </a:cubicBezTo>
                <a:lnTo>
                  <a:pt x="620" y="475"/>
                </a:lnTo>
                <a:cubicBezTo>
                  <a:pt x="622" y="479"/>
                  <a:pt x="624" y="483"/>
                  <a:pt x="626" y="487"/>
                </a:cubicBezTo>
                <a:lnTo>
                  <a:pt x="628" y="493"/>
                </a:lnTo>
                <a:cubicBezTo>
                  <a:pt x="634" y="513"/>
                  <a:pt x="634" y="534"/>
                  <a:pt x="628" y="554"/>
                </a:cubicBezTo>
                <a:lnTo>
                  <a:pt x="627" y="557"/>
                </a:lnTo>
                <a:cubicBezTo>
                  <a:pt x="612" y="601"/>
                  <a:pt x="567" y="629"/>
                  <a:pt x="520" y="621"/>
                </a:cubicBezTo>
                <a:cubicBezTo>
                  <a:pt x="474" y="614"/>
                  <a:pt x="439" y="574"/>
                  <a:pt x="439" y="526"/>
                </a:cubicBezTo>
                <a:lnTo>
                  <a:pt x="439" y="517"/>
                </a:lnTo>
                <a:lnTo>
                  <a:pt x="439" y="517"/>
                </a:lnTo>
                <a:lnTo>
                  <a:pt x="630" y="507"/>
                </a:lnTo>
                <a:lnTo>
                  <a:pt x="630" y="512"/>
                </a:lnTo>
                <a:lnTo>
                  <a:pt x="629" y="494"/>
                </a:lnTo>
                <a:lnTo>
                  <a:pt x="630" y="499"/>
                </a:lnTo>
                <a:lnTo>
                  <a:pt x="440" y="508"/>
                </a:lnTo>
                <a:lnTo>
                  <a:pt x="441" y="498"/>
                </a:lnTo>
                <a:lnTo>
                  <a:pt x="440" y="498"/>
                </a:lnTo>
                <a:lnTo>
                  <a:pt x="628" y="529"/>
                </a:lnTo>
                <a:lnTo>
                  <a:pt x="627" y="532"/>
                </a:lnTo>
                <a:lnTo>
                  <a:pt x="625" y="538"/>
                </a:lnTo>
                <a:lnTo>
                  <a:pt x="444" y="472"/>
                </a:lnTo>
                <a:lnTo>
                  <a:pt x="446" y="467"/>
                </a:lnTo>
                <a:lnTo>
                  <a:pt x="443" y="475"/>
                </a:lnTo>
                <a:cubicBezTo>
                  <a:pt x="456" y="424"/>
                  <a:pt x="508" y="392"/>
                  <a:pt x="560" y="405"/>
                </a:cubicBezTo>
                <a:cubicBezTo>
                  <a:pt x="611" y="418"/>
                  <a:pt x="642" y="470"/>
                  <a:pt x="630" y="522"/>
                </a:cubicBezTo>
                <a:lnTo>
                  <a:pt x="629" y="526"/>
                </a:lnTo>
                <a:lnTo>
                  <a:pt x="629" y="526"/>
                </a:lnTo>
                <a:cubicBezTo>
                  <a:pt x="620" y="571"/>
                  <a:pt x="580" y="603"/>
                  <a:pt x="534" y="603"/>
                </a:cubicBezTo>
                <a:lnTo>
                  <a:pt x="532" y="603"/>
                </a:lnTo>
                <a:cubicBezTo>
                  <a:pt x="479" y="603"/>
                  <a:pt x="436" y="560"/>
                  <a:pt x="436" y="507"/>
                </a:cubicBezTo>
                <a:lnTo>
                  <a:pt x="436" y="496"/>
                </a:lnTo>
                <a:lnTo>
                  <a:pt x="436" y="488"/>
                </a:lnTo>
                <a:cubicBezTo>
                  <a:pt x="436" y="438"/>
                  <a:pt x="476" y="396"/>
                  <a:pt x="527" y="393"/>
                </a:cubicBezTo>
                <a:cubicBezTo>
                  <a:pt x="577" y="390"/>
                  <a:pt x="621" y="426"/>
                  <a:pt x="628" y="477"/>
                </a:cubicBezTo>
                <a:lnTo>
                  <a:pt x="629" y="485"/>
                </a:lnTo>
                <a:lnTo>
                  <a:pt x="629" y="507"/>
                </a:lnTo>
                <a:lnTo>
                  <a:pt x="533" y="411"/>
                </a:lnTo>
                <a:lnTo>
                  <a:pt x="534" y="411"/>
                </a:lnTo>
                <a:lnTo>
                  <a:pt x="438" y="507"/>
                </a:lnTo>
                <a:lnTo>
                  <a:pt x="438" y="499"/>
                </a:lnTo>
                <a:lnTo>
                  <a:pt x="438" y="497"/>
                </a:lnTo>
                <a:lnTo>
                  <a:pt x="437" y="477"/>
                </a:lnTo>
                <a:lnTo>
                  <a:pt x="437" y="481"/>
                </a:lnTo>
                <a:cubicBezTo>
                  <a:pt x="431" y="431"/>
                  <a:pt x="465" y="384"/>
                  <a:pt x="515" y="375"/>
                </a:cubicBezTo>
                <a:cubicBezTo>
                  <a:pt x="565" y="366"/>
                  <a:pt x="613" y="397"/>
                  <a:pt x="626" y="446"/>
                </a:cubicBezTo>
                <a:lnTo>
                  <a:pt x="627" y="450"/>
                </a:lnTo>
                <a:lnTo>
                  <a:pt x="629" y="464"/>
                </a:lnTo>
                <a:cubicBezTo>
                  <a:pt x="634" y="492"/>
                  <a:pt x="626" y="520"/>
                  <a:pt x="608" y="542"/>
                </a:cubicBezTo>
                <a:cubicBezTo>
                  <a:pt x="589" y="563"/>
                  <a:pt x="563" y="575"/>
                  <a:pt x="534" y="575"/>
                </a:cubicBezTo>
                <a:lnTo>
                  <a:pt x="533" y="575"/>
                </a:lnTo>
                <a:cubicBezTo>
                  <a:pt x="480" y="575"/>
                  <a:pt x="437" y="532"/>
                  <a:pt x="437" y="479"/>
                </a:cubicBezTo>
                <a:cubicBezTo>
                  <a:pt x="437" y="426"/>
                  <a:pt x="480" y="383"/>
                  <a:pt x="533" y="383"/>
                </a:cubicBezTo>
                <a:lnTo>
                  <a:pt x="534" y="383"/>
                </a:lnTo>
                <a:cubicBezTo>
                  <a:pt x="587" y="383"/>
                  <a:pt x="630" y="426"/>
                  <a:pt x="630" y="479"/>
                </a:cubicBezTo>
                <a:lnTo>
                  <a:pt x="630" y="485"/>
                </a:lnTo>
                <a:lnTo>
                  <a:pt x="630" y="488"/>
                </a:lnTo>
                <a:cubicBezTo>
                  <a:pt x="630" y="541"/>
                  <a:pt x="587" y="584"/>
                  <a:pt x="534" y="584"/>
                </a:cubicBezTo>
                <a:cubicBezTo>
                  <a:pt x="481" y="584"/>
                  <a:pt x="438" y="541"/>
                  <a:pt x="438" y="488"/>
                </a:cubicBezTo>
                <a:lnTo>
                  <a:pt x="438" y="480"/>
                </a:lnTo>
                <a:lnTo>
                  <a:pt x="438" y="469"/>
                </a:lnTo>
                <a:lnTo>
                  <a:pt x="534" y="565"/>
                </a:lnTo>
                <a:lnTo>
                  <a:pt x="530" y="565"/>
                </a:lnTo>
                <a:cubicBezTo>
                  <a:pt x="477" y="565"/>
                  <a:pt x="434" y="522"/>
                  <a:pt x="434" y="469"/>
                </a:cubicBezTo>
                <a:cubicBezTo>
                  <a:pt x="434" y="416"/>
                  <a:pt x="477" y="373"/>
                  <a:pt x="530" y="373"/>
                </a:cubicBezTo>
                <a:lnTo>
                  <a:pt x="535" y="373"/>
                </a:lnTo>
                <a:cubicBezTo>
                  <a:pt x="588" y="373"/>
                  <a:pt x="631" y="416"/>
                  <a:pt x="631" y="469"/>
                </a:cubicBezTo>
                <a:lnTo>
                  <a:pt x="631" y="480"/>
                </a:lnTo>
                <a:lnTo>
                  <a:pt x="630" y="500"/>
                </a:lnTo>
                <a:lnTo>
                  <a:pt x="477" y="412"/>
                </a:lnTo>
                <a:lnTo>
                  <a:pt x="481" y="409"/>
                </a:lnTo>
                <a:lnTo>
                  <a:pt x="453" y="443"/>
                </a:lnTo>
                <a:lnTo>
                  <a:pt x="456" y="437"/>
                </a:lnTo>
                <a:lnTo>
                  <a:pt x="450" y="452"/>
                </a:lnTo>
                <a:lnTo>
                  <a:pt x="453" y="442"/>
                </a:lnTo>
                <a:cubicBezTo>
                  <a:pt x="465" y="401"/>
                  <a:pt x="502" y="373"/>
                  <a:pt x="544" y="373"/>
                </a:cubicBezTo>
                <a:lnTo>
                  <a:pt x="545" y="373"/>
                </a:lnTo>
                <a:lnTo>
                  <a:pt x="452" y="446"/>
                </a:lnTo>
                <a:lnTo>
                  <a:pt x="453" y="442"/>
                </a:lnTo>
                <a:lnTo>
                  <a:pt x="450" y="465"/>
                </a:lnTo>
                <a:lnTo>
                  <a:pt x="450" y="460"/>
                </a:lnTo>
                <a:lnTo>
                  <a:pt x="546" y="556"/>
                </a:lnTo>
                <a:lnTo>
                  <a:pt x="543" y="556"/>
                </a:lnTo>
                <a:cubicBezTo>
                  <a:pt x="490" y="556"/>
                  <a:pt x="447" y="513"/>
                  <a:pt x="447" y="460"/>
                </a:cubicBezTo>
                <a:cubicBezTo>
                  <a:pt x="447" y="407"/>
                  <a:pt x="490" y="364"/>
                  <a:pt x="543" y="364"/>
                </a:cubicBezTo>
                <a:lnTo>
                  <a:pt x="544" y="364"/>
                </a:lnTo>
                <a:cubicBezTo>
                  <a:pt x="597" y="364"/>
                  <a:pt x="640" y="407"/>
                  <a:pt x="640" y="460"/>
                </a:cubicBezTo>
                <a:cubicBezTo>
                  <a:pt x="640" y="513"/>
                  <a:pt x="597" y="556"/>
                  <a:pt x="544" y="556"/>
                </a:cubicBezTo>
                <a:lnTo>
                  <a:pt x="534" y="556"/>
                </a:lnTo>
                <a:lnTo>
                  <a:pt x="630" y="460"/>
                </a:lnTo>
                <a:lnTo>
                  <a:pt x="630" y="466"/>
                </a:lnTo>
                <a:lnTo>
                  <a:pt x="626" y="436"/>
                </a:lnTo>
                <a:lnTo>
                  <a:pt x="627" y="439"/>
                </a:lnTo>
                <a:lnTo>
                  <a:pt x="440" y="462"/>
                </a:lnTo>
                <a:lnTo>
                  <a:pt x="441" y="449"/>
                </a:lnTo>
                <a:lnTo>
                  <a:pt x="440" y="441"/>
                </a:lnTo>
                <a:lnTo>
                  <a:pt x="441" y="455"/>
                </a:lnTo>
                <a:lnTo>
                  <a:pt x="440" y="448"/>
                </a:lnTo>
                <a:lnTo>
                  <a:pt x="444" y="465"/>
                </a:lnTo>
                <a:lnTo>
                  <a:pt x="443" y="462"/>
                </a:lnTo>
                <a:lnTo>
                  <a:pt x="628" y="408"/>
                </a:lnTo>
                <a:lnTo>
                  <a:pt x="629" y="412"/>
                </a:lnTo>
                <a:lnTo>
                  <a:pt x="631" y="426"/>
                </a:lnTo>
                <a:lnTo>
                  <a:pt x="616" y="388"/>
                </a:lnTo>
                <a:lnTo>
                  <a:pt x="620" y="394"/>
                </a:lnTo>
                <a:lnTo>
                  <a:pt x="608" y="380"/>
                </a:lnTo>
                <a:lnTo>
                  <a:pt x="611" y="383"/>
                </a:lnTo>
                <a:lnTo>
                  <a:pt x="458" y="408"/>
                </a:lnTo>
                <a:lnTo>
                  <a:pt x="460" y="404"/>
                </a:lnTo>
                <a:lnTo>
                  <a:pt x="454" y="416"/>
                </a:lnTo>
                <a:lnTo>
                  <a:pt x="456" y="410"/>
                </a:lnTo>
                <a:lnTo>
                  <a:pt x="457" y="407"/>
                </a:lnTo>
                <a:cubicBezTo>
                  <a:pt x="462" y="391"/>
                  <a:pt x="470" y="377"/>
                  <a:pt x="482" y="366"/>
                </a:cubicBezTo>
                <a:lnTo>
                  <a:pt x="484" y="364"/>
                </a:lnTo>
                <a:cubicBezTo>
                  <a:pt x="509" y="339"/>
                  <a:pt x="545" y="329"/>
                  <a:pt x="579" y="340"/>
                </a:cubicBezTo>
                <a:cubicBezTo>
                  <a:pt x="613" y="350"/>
                  <a:pt x="639" y="378"/>
                  <a:pt x="646" y="413"/>
                </a:cubicBezTo>
                <a:lnTo>
                  <a:pt x="647" y="418"/>
                </a:lnTo>
                <a:cubicBezTo>
                  <a:pt x="648" y="424"/>
                  <a:pt x="648" y="430"/>
                  <a:pt x="648" y="436"/>
                </a:cubicBezTo>
                <a:lnTo>
                  <a:pt x="648" y="446"/>
                </a:lnTo>
                <a:lnTo>
                  <a:pt x="648" y="455"/>
                </a:lnTo>
                <a:lnTo>
                  <a:pt x="648" y="460"/>
                </a:lnTo>
                <a:lnTo>
                  <a:pt x="460" y="434"/>
                </a:lnTo>
                <a:lnTo>
                  <a:pt x="462" y="427"/>
                </a:lnTo>
                <a:lnTo>
                  <a:pt x="459" y="445"/>
                </a:lnTo>
                <a:lnTo>
                  <a:pt x="460" y="433"/>
                </a:lnTo>
                <a:cubicBezTo>
                  <a:pt x="461" y="424"/>
                  <a:pt x="463" y="415"/>
                  <a:pt x="466" y="406"/>
                </a:cubicBezTo>
                <a:lnTo>
                  <a:pt x="468" y="401"/>
                </a:lnTo>
                <a:lnTo>
                  <a:pt x="470" y="396"/>
                </a:lnTo>
                <a:lnTo>
                  <a:pt x="470" y="395"/>
                </a:lnTo>
                <a:lnTo>
                  <a:pt x="476" y="379"/>
                </a:lnTo>
                <a:cubicBezTo>
                  <a:pt x="490" y="341"/>
                  <a:pt x="525" y="316"/>
                  <a:pt x="565" y="316"/>
                </a:cubicBezTo>
                <a:cubicBezTo>
                  <a:pt x="605" y="316"/>
                  <a:pt x="641" y="341"/>
                  <a:pt x="655" y="379"/>
                </a:cubicBezTo>
                <a:lnTo>
                  <a:pt x="658" y="387"/>
                </a:lnTo>
                <a:cubicBezTo>
                  <a:pt x="660" y="392"/>
                  <a:pt x="662" y="398"/>
                  <a:pt x="663" y="403"/>
                </a:cubicBezTo>
                <a:lnTo>
                  <a:pt x="665" y="414"/>
                </a:lnTo>
                <a:lnTo>
                  <a:pt x="570" y="335"/>
                </a:lnTo>
                <a:lnTo>
                  <a:pt x="573" y="335"/>
                </a:lnTo>
                <a:lnTo>
                  <a:pt x="574" y="335"/>
                </a:lnTo>
                <a:lnTo>
                  <a:pt x="478" y="431"/>
                </a:lnTo>
                <a:lnTo>
                  <a:pt x="478" y="422"/>
                </a:lnTo>
                <a:lnTo>
                  <a:pt x="478" y="422"/>
                </a:lnTo>
                <a:cubicBezTo>
                  <a:pt x="475" y="395"/>
                  <a:pt x="484" y="368"/>
                  <a:pt x="502" y="348"/>
                </a:cubicBezTo>
                <a:cubicBezTo>
                  <a:pt x="520" y="328"/>
                  <a:pt x="546" y="316"/>
                  <a:pt x="573" y="316"/>
                </a:cubicBezTo>
                <a:lnTo>
                  <a:pt x="578" y="316"/>
                </a:lnTo>
                <a:cubicBezTo>
                  <a:pt x="628" y="316"/>
                  <a:pt x="669" y="354"/>
                  <a:pt x="674" y="403"/>
                </a:cubicBezTo>
                <a:lnTo>
                  <a:pt x="675" y="413"/>
                </a:lnTo>
                <a:lnTo>
                  <a:pt x="672" y="396"/>
                </a:lnTo>
                <a:lnTo>
                  <a:pt x="674" y="403"/>
                </a:lnTo>
                <a:lnTo>
                  <a:pt x="667" y="387"/>
                </a:lnTo>
                <a:lnTo>
                  <a:pt x="668" y="389"/>
                </a:lnTo>
                <a:lnTo>
                  <a:pt x="486" y="431"/>
                </a:lnTo>
                <a:lnTo>
                  <a:pt x="486" y="426"/>
                </a:lnTo>
                <a:lnTo>
                  <a:pt x="486" y="416"/>
                </a:lnTo>
                <a:lnTo>
                  <a:pt x="486" y="418"/>
                </a:lnTo>
                <a:lnTo>
                  <a:pt x="485" y="403"/>
                </a:lnTo>
                <a:cubicBezTo>
                  <a:pt x="485" y="350"/>
                  <a:pt x="528" y="307"/>
                  <a:pt x="581" y="307"/>
                </a:cubicBezTo>
                <a:cubicBezTo>
                  <a:pt x="634" y="307"/>
                  <a:pt x="677" y="350"/>
                  <a:pt x="677" y="403"/>
                </a:cubicBezTo>
                <a:lnTo>
                  <a:pt x="677" y="405"/>
                </a:lnTo>
                <a:lnTo>
                  <a:pt x="676" y="390"/>
                </a:lnTo>
                <a:lnTo>
                  <a:pt x="677" y="396"/>
                </a:lnTo>
                <a:lnTo>
                  <a:pt x="679" y="414"/>
                </a:lnTo>
                <a:lnTo>
                  <a:pt x="488" y="412"/>
                </a:lnTo>
                <a:lnTo>
                  <a:pt x="489" y="403"/>
                </a:lnTo>
                <a:lnTo>
                  <a:pt x="488" y="403"/>
                </a:lnTo>
                <a:lnTo>
                  <a:pt x="584" y="499"/>
                </a:lnTo>
                <a:lnTo>
                  <a:pt x="578" y="499"/>
                </a:lnTo>
                <a:lnTo>
                  <a:pt x="573" y="499"/>
                </a:lnTo>
                <a:cubicBezTo>
                  <a:pt x="520" y="499"/>
                  <a:pt x="477" y="456"/>
                  <a:pt x="477" y="403"/>
                </a:cubicBezTo>
                <a:lnTo>
                  <a:pt x="477" y="393"/>
                </a:lnTo>
                <a:cubicBezTo>
                  <a:pt x="477" y="386"/>
                  <a:pt x="478" y="379"/>
                  <a:pt x="480" y="373"/>
                </a:cubicBezTo>
                <a:lnTo>
                  <a:pt x="482" y="364"/>
                </a:lnTo>
                <a:cubicBezTo>
                  <a:pt x="492" y="316"/>
                  <a:pt x="537" y="284"/>
                  <a:pt x="586" y="289"/>
                </a:cubicBezTo>
                <a:cubicBezTo>
                  <a:pt x="635" y="294"/>
                  <a:pt x="671" y="336"/>
                  <a:pt x="671" y="384"/>
                </a:cubicBezTo>
                <a:lnTo>
                  <a:pt x="671" y="388"/>
                </a:lnTo>
                <a:cubicBezTo>
                  <a:pt x="671" y="395"/>
                  <a:pt x="671" y="401"/>
                  <a:pt x="670" y="407"/>
                </a:cubicBezTo>
                <a:lnTo>
                  <a:pt x="669" y="412"/>
                </a:lnTo>
                <a:cubicBezTo>
                  <a:pt x="659" y="461"/>
                  <a:pt x="614" y="494"/>
                  <a:pt x="565" y="489"/>
                </a:cubicBezTo>
                <a:cubicBezTo>
                  <a:pt x="516" y="484"/>
                  <a:pt x="478" y="443"/>
                  <a:pt x="478" y="393"/>
                </a:cubicBezTo>
                <a:lnTo>
                  <a:pt x="478" y="390"/>
                </a:lnTo>
                <a:lnTo>
                  <a:pt x="478" y="384"/>
                </a:lnTo>
                <a:lnTo>
                  <a:pt x="480" y="365"/>
                </a:lnTo>
                <a:lnTo>
                  <a:pt x="575" y="470"/>
                </a:lnTo>
                <a:lnTo>
                  <a:pt x="573" y="470"/>
                </a:lnTo>
                <a:lnTo>
                  <a:pt x="668" y="356"/>
                </a:lnTo>
                <a:lnTo>
                  <a:pt x="670" y="366"/>
                </a:lnTo>
                <a:lnTo>
                  <a:pt x="672" y="383"/>
                </a:lnTo>
                <a:cubicBezTo>
                  <a:pt x="675" y="410"/>
                  <a:pt x="666" y="437"/>
                  <a:pt x="648" y="457"/>
                </a:cubicBezTo>
                <a:cubicBezTo>
                  <a:pt x="630" y="478"/>
                  <a:pt x="604" y="489"/>
                  <a:pt x="576" y="489"/>
                </a:cubicBezTo>
                <a:lnTo>
                  <a:pt x="574" y="489"/>
                </a:lnTo>
                <a:cubicBezTo>
                  <a:pt x="521" y="489"/>
                  <a:pt x="478" y="446"/>
                  <a:pt x="478" y="393"/>
                </a:cubicBezTo>
                <a:lnTo>
                  <a:pt x="478" y="385"/>
                </a:lnTo>
                <a:lnTo>
                  <a:pt x="478" y="374"/>
                </a:lnTo>
                <a:lnTo>
                  <a:pt x="478" y="362"/>
                </a:lnTo>
                <a:lnTo>
                  <a:pt x="478" y="355"/>
                </a:lnTo>
                <a:lnTo>
                  <a:pt x="670" y="367"/>
                </a:lnTo>
                <a:lnTo>
                  <a:pt x="669" y="375"/>
                </a:lnTo>
                <a:lnTo>
                  <a:pt x="666" y="392"/>
                </a:lnTo>
                <a:lnTo>
                  <a:pt x="571" y="278"/>
                </a:lnTo>
                <a:lnTo>
                  <a:pt x="574" y="278"/>
                </a:lnTo>
                <a:lnTo>
                  <a:pt x="478" y="374"/>
                </a:lnTo>
                <a:lnTo>
                  <a:pt x="478" y="365"/>
                </a:lnTo>
                <a:lnTo>
                  <a:pt x="478" y="355"/>
                </a:lnTo>
                <a:lnTo>
                  <a:pt x="574" y="451"/>
                </a:lnTo>
                <a:lnTo>
                  <a:pt x="573" y="451"/>
                </a:lnTo>
                <a:cubicBezTo>
                  <a:pt x="520" y="451"/>
                  <a:pt x="477" y="408"/>
                  <a:pt x="477" y="355"/>
                </a:cubicBezTo>
                <a:lnTo>
                  <a:pt x="477" y="351"/>
                </a:lnTo>
                <a:lnTo>
                  <a:pt x="477" y="346"/>
                </a:lnTo>
                <a:cubicBezTo>
                  <a:pt x="477" y="293"/>
                  <a:pt x="520" y="250"/>
                  <a:pt x="573" y="250"/>
                </a:cubicBezTo>
                <a:lnTo>
                  <a:pt x="574" y="250"/>
                </a:lnTo>
                <a:cubicBezTo>
                  <a:pt x="627" y="250"/>
                  <a:pt x="670" y="293"/>
                  <a:pt x="670" y="346"/>
                </a:cubicBezTo>
                <a:lnTo>
                  <a:pt x="670" y="351"/>
                </a:lnTo>
                <a:cubicBezTo>
                  <a:pt x="670" y="359"/>
                  <a:pt x="670" y="367"/>
                  <a:pt x="668" y="375"/>
                </a:cubicBezTo>
                <a:lnTo>
                  <a:pt x="667" y="379"/>
                </a:lnTo>
                <a:cubicBezTo>
                  <a:pt x="654" y="428"/>
                  <a:pt x="607" y="459"/>
                  <a:pt x="557" y="450"/>
                </a:cubicBezTo>
                <a:cubicBezTo>
                  <a:pt x="507" y="441"/>
                  <a:pt x="473" y="396"/>
                  <a:pt x="478" y="346"/>
                </a:cubicBezTo>
                <a:lnTo>
                  <a:pt x="479" y="336"/>
                </a:lnTo>
                <a:lnTo>
                  <a:pt x="480" y="326"/>
                </a:lnTo>
                <a:lnTo>
                  <a:pt x="670" y="355"/>
                </a:lnTo>
                <a:lnTo>
                  <a:pt x="669" y="360"/>
                </a:lnTo>
                <a:lnTo>
                  <a:pt x="668" y="365"/>
                </a:lnTo>
                <a:lnTo>
                  <a:pt x="480" y="323"/>
                </a:lnTo>
                <a:lnTo>
                  <a:pt x="481" y="319"/>
                </a:lnTo>
                <a:lnTo>
                  <a:pt x="481" y="321"/>
                </a:lnTo>
                <a:lnTo>
                  <a:pt x="482" y="315"/>
                </a:lnTo>
                <a:cubicBezTo>
                  <a:pt x="483" y="310"/>
                  <a:pt x="484" y="305"/>
                  <a:pt x="485" y="300"/>
                </a:cubicBezTo>
                <a:lnTo>
                  <a:pt x="486" y="297"/>
                </a:lnTo>
                <a:cubicBezTo>
                  <a:pt x="500" y="256"/>
                  <a:pt x="539" y="229"/>
                  <a:pt x="582" y="232"/>
                </a:cubicBezTo>
                <a:cubicBezTo>
                  <a:pt x="626" y="234"/>
                  <a:pt x="662" y="265"/>
                  <a:pt x="671" y="307"/>
                </a:cubicBezTo>
                <a:lnTo>
                  <a:pt x="673" y="316"/>
                </a:lnTo>
                <a:lnTo>
                  <a:pt x="676" y="328"/>
                </a:lnTo>
                <a:lnTo>
                  <a:pt x="485" y="346"/>
                </a:lnTo>
                <a:lnTo>
                  <a:pt x="485" y="343"/>
                </a:lnTo>
                <a:cubicBezTo>
                  <a:pt x="485" y="339"/>
                  <a:pt x="486" y="334"/>
                  <a:pt x="486" y="330"/>
                </a:cubicBezTo>
                <a:lnTo>
                  <a:pt x="487" y="323"/>
                </a:lnTo>
                <a:cubicBezTo>
                  <a:pt x="488" y="317"/>
                  <a:pt x="490" y="312"/>
                  <a:pt x="491" y="306"/>
                </a:cubicBezTo>
                <a:lnTo>
                  <a:pt x="494" y="297"/>
                </a:lnTo>
                <a:lnTo>
                  <a:pt x="493" y="299"/>
                </a:lnTo>
                <a:cubicBezTo>
                  <a:pt x="502" y="254"/>
                  <a:pt x="542" y="221"/>
                  <a:pt x="587" y="221"/>
                </a:cubicBezTo>
                <a:lnTo>
                  <a:pt x="593" y="221"/>
                </a:lnTo>
                <a:lnTo>
                  <a:pt x="594" y="221"/>
                </a:lnTo>
                <a:lnTo>
                  <a:pt x="595" y="221"/>
                </a:lnTo>
                <a:cubicBezTo>
                  <a:pt x="645" y="221"/>
                  <a:pt x="687" y="259"/>
                  <a:pt x="691" y="309"/>
                </a:cubicBezTo>
                <a:lnTo>
                  <a:pt x="692" y="320"/>
                </a:lnTo>
                <a:lnTo>
                  <a:pt x="693" y="325"/>
                </a:lnTo>
                <a:lnTo>
                  <a:pt x="501" y="336"/>
                </a:lnTo>
                <a:lnTo>
                  <a:pt x="501" y="328"/>
                </a:lnTo>
                <a:lnTo>
                  <a:pt x="501" y="326"/>
                </a:lnTo>
                <a:cubicBezTo>
                  <a:pt x="498" y="299"/>
                  <a:pt x="507" y="273"/>
                  <a:pt x="526" y="253"/>
                </a:cubicBezTo>
                <a:cubicBezTo>
                  <a:pt x="544" y="233"/>
                  <a:pt x="569" y="221"/>
                  <a:pt x="596" y="221"/>
                </a:cubicBezTo>
                <a:lnTo>
                  <a:pt x="598" y="221"/>
                </a:lnTo>
                <a:lnTo>
                  <a:pt x="503" y="328"/>
                </a:lnTo>
                <a:lnTo>
                  <a:pt x="502" y="319"/>
                </a:lnTo>
                <a:lnTo>
                  <a:pt x="501" y="302"/>
                </a:lnTo>
                <a:lnTo>
                  <a:pt x="504" y="326"/>
                </a:lnTo>
                <a:lnTo>
                  <a:pt x="503" y="322"/>
                </a:lnTo>
                <a:lnTo>
                  <a:pt x="692" y="298"/>
                </a:lnTo>
                <a:lnTo>
                  <a:pt x="692" y="308"/>
                </a:lnTo>
                <a:lnTo>
                  <a:pt x="692" y="314"/>
                </a:lnTo>
                <a:lnTo>
                  <a:pt x="688" y="284"/>
                </a:lnTo>
                <a:lnTo>
                  <a:pt x="689" y="287"/>
                </a:lnTo>
                <a:lnTo>
                  <a:pt x="502" y="306"/>
                </a:lnTo>
                <a:lnTo>
                  <a:pt x="503" y="298"/>
                </a:lnTo>
                <a:lnTo>
                  <a:pt x="502" y="298"/>
                </a:lnTo>
                <a:lnTo>
                  <a:pt x="505" y="319"/>
                </a:lnTo>
                <a:lnTo>
                  <a:pt x="503" y="310"/>
                </a:lnTo>
                <a:cubicBezTo>
                  <a:pt x="492" y="263"/>
                  <a:pt x="519" y="215"/>
                  <a:pt x="564" y="199"/>
                </a:cubicBezTo>
                <a:cubicBezTo>
                  <a:pt x="610" y="183"/>
                  <a:pt x="661" y="203"/>
                  <a:pt x="682" y="247"/>
                </a:cubicBezTo>
                <a:lnTo>
                  <a:pt x="684" y="251"/>
                </a:lnTo>
                <a:lnTo>
                  <a:pt x="684" y="249"/>
                </a:lnTo>
                <a:lnTo>
                  <a:pt x="601" y="202"/>
                </a:lnTo>
                <a:lnTo>
                  <a:pt x="603" y="202"/>
                </a:lnTo>
                <a:lnTo>
                  <a:pt x="518" y="256"/>
                </a:lnTo>
                <a:lnTo>
                  <a:pt x="520" y="252"/>
                </a:lnTo>
                <a:lnTo>
                  <a:pt x="511" y="276"/>
                </a:lnTo>
                <a:lnTo>
                  <a:pt x="512" y="271"/>
                </a:lnTo>
                <a:lnTo>
                  <a:pt x="606" y="385"/>
                </a:lnTo>
                <a:lnTo>
                  <a:pt x="605" y="385"/>
                </a:lnTo>
                <a:lnTo>
                  <a:pt x="688" y="240"/>
                </a:lnTo>
                <a:lnTo>
                  <a:pt x="691" y="245"/>
                </a:lnTo>
                <a:lnTo>
                  <a:pt x="676" y="227"/>
                </a:lnTo>
                <a:lnTo>
                  <a:pt x="680" y="231"/>
                </a:lnTo>
                <a:lnTo>
                  <a:pt x="516" y="298"/>
                </a:lnTo>
                <a:lnTo>
                  <a:pt x="516" y="294"/>
                </a:lnTo>
                <a:lnTo>
                  <a:pt x="516" y="289"/>
                </a:lnTo>
                <a:cubicBezTo>
                  <a:pt x="516" y="284"/>
                  <a:pt x="517" y="279"/>
                  <a:pt x="518" y="274"/>
                </a:cubicBezTo>
                <a:lnTo>
                  <a:pt x="519" y="268"/>
                </a:lnTo>
                <a:lnTo>
                  <a:pt x="517" y="283"/>
                </a:lnTo>
                <a:lnTo>
                  <a:pt x="517" y="279"/>
                </a:lnTo>
                <a:cubicBezTo>
                  <a:pt x="517" y="226"/>
                  <a:pt x="560" y="183"/>
                  <a:pt x="613" y="183"/>
                </a:cubicBezTo>
                <a:cubicBezTo>
                  <a:pt x="666" y="183"/>
                  <a:pt x="709" y="226"/>
                  <a:pt x="709" y="279"/>
                </a:cubicBezTo>
                <a:lnTo>
                  <a:pt x="709" y="285"/>
                </a:lnTo>
                <a:lnTo>
                  <a:pt x="709" y="289"/>
                </a:lnTo>
                <a:lnTo>
                  <a:pt x="518" y="282"/>
                </a:lnTo>
                <a:lnTo>
                  <a:pt x="519" y="269"/>
                </a:lnTo>
                <a:lnTo>
                  <a:pt x="518" y="260"/>
                </a:lnTo>
                <a:lnTo>
                  <a:pt x="518" y="253"/>
                </a:lnTo>
                <a:lnTo>
                  <a:pt x="529" y="296"/>
                </a:lnTo>
                <a:lnTo>
                  <a:pt x="528" y="294"/>
                </a:lnTo>
                <a:lnTo>
                  <a:pt x="709" y="243"/>
                </a:lnTo>
                <a:lnTo>
                  <a:pt x="710" y="255"/>
                </a:lnTo>
                <a:lnTo>
                  <a:pt x="711" y="273"/>
                </a:lnTo>
                <a:cubicBezTo>
                  <a:pt x="712" y="278"/>
                  <a:pt x="712" y="283"/>
                  <a:pt x="711" y="287"/>
                </a:cubicBezTo>
                <a:lnTo>
                  <a:pt x="710" y="299"/>
                </a:lnTo>
                <a:lnTo>
                  <a:pt x="709" y="312"/>
                </a:lnTo>
                <a:cubicBezTo>
                  <a:pt x="701" y="362"/>
                  <a:pt x="657" y="398"/>
                  <a:pt x="607" y="394"/>
                </a:cubicBezTo>
                <a:cubicBezTo>
                  <a:pt x="556" y="391"/>
                  <a:pt x="517" y="349"/>
                  <a:pt x="517" y="298"/>
                </a:cubicBezTo>
                <a:lnTo>
                  <a:pt x="517" y="295"/>
                </a:lnTo>
                <a:lnTo>
                  <a:pt x="517" y="289"/>
                </a:lnTo>
                <a:lnTo>
                  <a:pt x="519" y="270"/>
                </a:lnTo>
                <a:lnTo>
                  <a:pt x="614" y="375"/>
                </a:lnTo>
                <a:lnTo>
                  <a:pt x="613" y="375"/>
                </a:lnTo>
                <a:cubicBezTo>
                  <a:pt x="584" y="375"/>
                  <a:pt x="556" y="362"/>
                  <a:pt x="538" y="339"/>
                </a:cubicBezTo>
                <a:cubicBezTo>
                  <a:pt x="520" y="315"/>
                  <a:pt x="513" y="285"/>
                  <a:pt x="520" y="256"/>
                </a:cubicBezTo>
                <a:lnTo>
                  <a:pt x="521" y="252"/>
                </a:lnTo>
                <a:lnTo>
                  <a:pt x="518" y="275"/>
                </a:lnTo>
                <a:lnTo>
                  <a:pt x="518" y="270"/>
                </a:lnTo>
                <a:lnTo>
                  <a:pt x="614" y="366"/>
                </a:lnTo>
                <a:lnTo>
                  <a:pt x="612" y="366"/>
                </a:lnTo>
                <a:cubicBezTo>
                  <a:pt x="585" y="366"/>
                  <a:pt x="559" y="355"/>
                  <a:pt x="541" y="335"/>
                </a:cubicBezTo>
                <a:cubicBezTo>
                  <a:pt x="523" y="315"/>
                  <a:pt x="514" y="288"/>
                  <a:pt x="517" y="261"/>
                </a:cubicBezTo>
                <a:lnTo>
                  <a:pt x="518" y="251"/>
                </a:lnTo>
                <a:lnTo>
                  <a:pt x="517" y="256"/>
                </a:lnTo>
                <a:lnTo>
                  <a:pt x="517" y="251"/>
                </a:lnTo>
                <a:cubicBezTo>
                  <a:pt x="517" y="198"/>
                  <a:pt x="560" y="155"/>
                  <a:pt x="613" y="155"/>
                </a:cubicBezTo>
                <a:lnTo>
                  <a:pt x="614" y="155"/>
                </a:lnTo>
                <a:lnTo>
                  <a:pt x="523" y="224"/>
                </a:lnTo>
                <a:lnTo>
                  <a:pt x="526" y="214"/>
                </a:lnTo>
                <a:cubicBezTo>
                  <a:pt x="538" y="173"/>
                  <a:pt x="575" y="145"/>
                  <a:pt x="617" y="145"/>
                </a:cubicBezTo>
                <a:lnTo>
                  <a:pt x="618" y="145"/>
                </a:lnTo>
                <a:cubicBezTo>
                  <a:pt x="666" y="145"/>
                  <a:pt x="707" y="181"/>
                  <a:pt x="714" y="228"/>
                </a:cubicBezTo>
                <a:lnTo>
                  <a:pt x="715" y="235"/>
                </a:lnTo>
                <a:lnTo>
                  <a:pt x="716" y="249"/>
                </a:lnTo>
                <a:lnTo>
                  <a:pt x="716" y="267"/>
                </a:lnTo>
                <a:lnTo>
                  <a:pt x="712" y="237"/>
                </a:lnTo>
                <a:lnTo>
                  <a:pt x="713" y="240"/>
                </a:lnTo>
                <a:lnTo>
                  <a:pt x="527" y="255"/>
                </a:lnTo>
                <a:lnTo>
                  <a:pt x="528" y="249"/>
                </a:lnTo>
                <a:lnTo>
                  <a:pt x="528" y="244"/>
                </a:lnTo>
                <a:lnTo>
                  <a:pt x="527" y="239"/>
                </a:lnTo>
                <a:cubicBezTo>
                  <a:pt x="527" y="235"/>
                  <a:pt x="528" y="230"/>
                  <a:pt x="528" y="226"/>
                </a:cubicBezTo>
                <a:lnTo>
                  <a:pt x="529" y="219"/>
                </a:lnTo>
                <a:cubicBezTo>
                  <a:pt x="536" y="172"/>
                  <a:pt x="577" y="136"/>
                  <a:pt x="624" y="136"/>
                </a:cubicBezTo>
                <a:lnTo>
                  <a:pt x="625" y="136"/>
                </a:lnTo>
                <a:cubicBezTo>
                  <a:pt x="667" y="136"/>
                  <a:pt x="703" y="163"/>
                  <a:pt x="717" y="202"/>
                </a:cubicBezTo>
                <a:lnTo>
                  <a:pt x="718" y="205"/>
                </a:lnTo>
                <a:lnTo>
                  <a:pt x="722" y="222"/>
                </a:lnTo>
                <a:lnTo>
                  <a:pt x="695" y="173"/>
                </a:lnTo>
                <a:lnTo>
                  <a:pt x="696" y="174"/>
                </a:lnTo>
                <a:lnTo>
                  <a:pt x="535" y="221"/>
                </a:lnTo>
                <a:lnTo>
                  <a:pt x="537" y="212"/>
                </a:lnTo>
                <a:lnTo>
                  <a:pt x="536" y="213"/>
                </a:lnTo>
                <a:cubicBezTo>
                  <a:pt x="541" y="162"/>
                  <a:pt x="585" y="124"/>
                  <a:pt x="636" y="127"/>
                </a:cubicBezTo>
                <a:cubicBezTo>
                  <a:pt x="687" y="129"/>
                  <a:pt x="727" y="171"/>
                  <a:pt x="727" y="222"/>
                </a:cubicBezTo>
                <a:lnTo>
                  <a:pt x="727" y="226"/>
                </a:lnTo>
                <a:lnTo>
                  <a:pt x="727" y="232"/>
                </a:lnTo>
                <a:lnTo>
                  <a:pt x="726" y="217"/>
                </a:lnTo>
                <a:lnTo>
                  <a:pt x="727" y="223"/>
                </a:lnTo>
                <a:cubicBezTo>
                  <a:pt x="728" y="228"/>
                  <a:pt x="728" y="233"/>
                  <a:pt x="728" y="238"/>
                </a:cubicBezTo>
                <a:lnTo>
                  <a:pt x="728" y="241"/>
                </a:lnTo>
                <a:cubicBezTo>
                  <a:pt x="728" y="294"/>
                  <a:pt x="685" y="337"/>
                  <a:pt x="632" y="337"/>
                </a:cubicBezTo>
                <a:cubicBezTo>
                  <a:pt x="579" y="337"/>
                  <a:pt x="536" y="294"/>
                  <a:pt x="536" y="241"/>
                </a:cubicBezTo>
                <a:lnTo>
                  <a:pt x="536" y="237"/>
                </a:lnTo>
                <a:lnTo>
                  <a:pt x="536" y="232"/>
                </a:lnTo>
                <a:cubicBezTo>
                  <a:pt x="536" y="179"/>
                  <a:pt x="579" y="136"/>
                  <a:pt x="632" y="136"/>
                </a:cubicBezTo>
                <a:lnTo>
                  <a:pt x="633" y="136"/>
                </a:lnTo>
                <a:lnTo>
                  <a:pt x="538" y="223"/>
                </a:lnTo>
                <a:lnTo>
                  <a:pt x="539" y="213"/>
                </a:lnTo>
                <a:cubicBezTo>
                  <a:pt x="544" y="165"/>
                  <a:pt x="583" y="128"/>
                  <a:pt x="631" y="127"/>
                </a:cubicBezTo>
                <a:cubicBezTo>
                  <a:pt x="679" y="125"/>
                  <a:pt x="721" y="159"/>
                  <a:pt x="729" y="207"/>
                </a:cubicBezTo>
                <a:lnTo>
                  <a:pt x="730" y="213"/>
                </a:lnTo>
                <a:cubicBezTo>
                  <a:pt x="731" y="218"/>
                  <a:pt x="731" y="223"/>
                  <a:pt x="731" y="228"/>
                </a:cubicBezTo>
                <a:lnTo>
                  <a:pt x="731" y="232"/>
                </a:lnTo>
                <a:cubicBezTo>
                  <a:pt x="731" y="281"/>
                  <a:pt x="695" y="323"/>
                  <a:pt x="646" y="328"/>
                </a:cubicBezTo>
                <a:cubicBezTo>
                  <a:pt x="597" y="333"/>
                  <a:pt x="552" y="301"/>
                  <a:pt x="542" y="253"/>
                </a:cubicBezTo>
                <a:lnTo>
                  <a:pt x="540" y="244"/>
                </a:lnTo>
                <a:lnTo>
                  <a:pt x="537" y="223"/>
                </a:lnTo>
                <a:cubicBezTo>
                  <a:pt x="534" y="196"/>
                  <a:pt x="543" y="169"/>
                  <a:pt x="561" y="149"/>
                </a:cubicBezTo>
                <a:cubicBezTo>
                  <a:pt x="579" y="129"/>
                  <a:pt x="605" y="117"/>
                  <a:pt x="632" y="117"/>
                </a:cubicBezTo>
                <a:lnTo>
                  <a:pt x="635" y="117"/>
                </a:lnTo>
                <a:cubicBezTo>
                  <a:pt x="664" y="117"/>
                  <a:pt x="691" y="130"/>
                  <a:pt x="710" y="153"/>
                </a:cubicBezTo>
                <a:cubicBezTo>
                  <a:pt x="728" y="175"/>
                  <a:pt x="735" y="204"/>
                  <a:pt x="730" y="232"/>
                </a:cubicBezTo>
                <a:lnTo>
                  <a:pt x="729" y="237"/>
                </a:lnTo>
                <a:cubicBezTo>
                  <a:pt x="727" y="246"/>
                  <a:pt x="724" y="254"/>
                  <a:pt x="720" y="261"/>
                </a:cubicBezTo>
                <a:lnTo>
                  <a:pt x="718" y="265"/>
                </a:lnTo>
                <a:cubicBezTo>
                  <a:pt x="698" y="305"/>
                  <a:pt x="654" y="326"/>
                  <a:pt x="610" y="316"/>
                </a:cubicBezTo>
                <a:cubicBezTo>
                  <a:pt x="567" y="306"/>
                  <a:pt x="536" y="267"/>
                  <a:pt x="536" y="222"/>
                </a:cubicBezTo>
                <a:lnTo>
                  <a:pt x="536" y="219"/>
                </a:lnTo>
                <a:cubicBezTo>
                  <a:pt x="536" y="214"/>
                  <a:pt x="537" y="209"/>
                  <a:pt x="538" y="204"/>
                </a:cubicBezTo>
                <a:lnTo>
                  <a:pt x="539" y="198"/>
                </a:lnTo>
                <a:lnTo>
                  <a:pt x="537" y="213"/>
                </a:lnTo>
                <a:lnTo>
                  <a:pt x="537" y="203"/>
                </a:lnTo>
                <a:cubicBezTo>
                  <a:pt x="537" y="150"/>
                  <a:pt x="580" y="107"/>
                  <a:pt x="633" y="107"/>
                </a:cubicBezTo>
                <a:lnTo>
                  <a:pt x="634" y="107"/>
                </a:lnTo>
                <a:lnTo>
                  <a:pt x="542" y="229"/>
                </a:lnTo>
                <a:lnTo>
                  <a:pt x="539" y="218"/>
                </a:lnTo>
                <a:cubicBezTo>
                  <a:pt x="537" y="209"/>
                  <a:pt x="535" y="201"/>
                  <a:pt x="535" y="192"/>
                </a:cubicBezTo>
                <a:lnTo>
                  <a:pt x="535" y="184"/>
                </a:lnTo>
                <a:cubicBezTo>
                  <a:pt x="535" y="142"/>
                  <a:pt x="564" y="104"/>
                  <a:pt x="605" y="92"/>
                </a:cubicBezTo>
                <a:cubicBezTo>
                  <a:pt x="646" y="80"/>
                  <a:pt x="690" y="97"/>
                  <a:pt x="713" y="134"/>
                </a:cubicBezTo>
                <a:lnTo>
                  <a:pt x="718" y="142"/>
                </a:lnTo>
                <a:lnTo>
                  <a:pt x="729" y="164"/>
                </a:lnTo>
                <a:lnTo>
                  <a:pt x="641" y="107"/>
                </a:lnTo>
                <a:lnTo>
                  <a:pt x="643" y="107"/>
                </a:lnTo>
                <a:lnTo>
                  <a:pt x="547" y="203"/>
                </a:lnTo>
                <a:lnTo>
                  <a:pt x="547" y="194"/>
                </a:lnTo>
                <a:lnTo>
                  <a:pt x="547" y="188"/>
                </a:lnTo>
                <a:lnTo>
                  <a:pt x="550" y="212"/>
                </a:lnTo>
                <a:lnTo>
                  <a:pt x="549" y="208"/>
                </a:lnTo>
                <a:lnTo>
                  <a:pt x="737" y="169"/>
                </a:lnTo>
                <a:lnTo>
                  <a:pt x="738" y="175"/>
                </a:lnTo>
                <a:lnTo>
                  <a:pt x="738" y="171"/>
                </a:lnTo>
                <a:lnTo>
                  <a:pt x="550" y="179"/>
                </a:lnTo>
                <a:lnTo>
                  <a:pt x="551" y="173"/>
                </a:lnTo>
                <a:lnTo>
                  <a:pt x="551" y="169"/>
                </a:lnTo>
                <a:lnTo>
                  <a:pt x="555" y="149"/>
                </a:lnTo>
                <a:lnTo>
                  <a:pt x="552" y="169"/>
                </a:lnTo>
                <a:lnTo>
                  <a:pt x="552" y="165"/>
                </a:lnTo>
                <a:lnTo>
                  <a:pt x="743" y="184"/>
                </a:lnTo>
                <a:lnTo>
                  <a:pt x="742" y="189"/>
                </a:lnTo>
                <a:lnTo>
                  <a:pt x="742" y="190"/>
                </a:lnTo>
                <a:lnTo>
                  <a:pt x="741" y="200"/>
                </a:lnTo>
                <a:lnTo>
                  <a:pt x="739" y="213"/>
                </a:lnTo>
                <a:cubicBezTo>
                  <a:pt x="729" y="262"/>
                  <a:pt x="684" y="295"/>
                  <a:pt x="635" y="290"/>
                </a:cubicBezTo>
                <a:cubicBezTo>
                  <a:pt x="586" y="285"/>
                  <a:pt x="548" y="244"/>
                  <a:pt x="548" y="194"/>
                </a:cubicBezTo>
                <a:lnTo>
                  <a:pt x="548" y="190"/>
                </a:lnTo>
                <a:lnTo>
                  <a:pt x="548" y="181"/>
                </a:lnTo>
                <a:lnTo>
                  <a:pt x="550" y="162"/>
                </a:lnTo>
                <a:lnTo>
                  <a:pt x="552" y="150"/>
                </a:lnTo>
                <a:cubicBezTo>
                  <a:pt x="557" y="121"/>
                  <a:pt x="574" y="96"/>
                  <a:pt x="599" y="82"/>
                </a:cubicBezTo>
                <a:cubicBezTo>
                  <a:pt x="625" y="68"/>
                  <a:pt x="655" y="66"/>
                  <a:pt x="682" y="76"/>
                </a:cubicBezTo>
                <a:lnTo>
                  <a:pt x="687" y="78"/>
                </a:lnTo>
                <a:cubicBezTo>
                  <a:pt x="706" y="86"/>
                  <a:pt x="722" y="99"/>
                  <a:pt x="733" y="117"/>
                </a:cubicBezTo>
                <a:lnTo>
                  <a:pt x="738" y="125"/>
                </a:lnTo>
                <a:cubicBezTo>
                  <a:pt x="747" y="140"/>
                  <a:pt x="752" y="157"/>
                  <a:pt x="752" y="175"/>
                </a:cubicBezTo>
                <a:lnTo>
                  <a:pt x="752" y="186"/>
                </a:lnTo>
                <a:lnTo>
                  <a:pt x="751" y="206"/>
                </a:lnTo>
                <a:cubicBezTo>
                  <a:pt x="744" y="257"/>
                  <a:pt x="700" y="293"/>
                  <a:pt x="650" y="290"/>
                </a:cubicBezTo>
                <a:cubicBezTo>
                  <a:pt x="599" y="287"/>
                  <a:pt x="559" y="245"/>
                  <a:pt x="559" y="194"/>
                </a:cubicBezTo>
                <a:lnTo>
                  <a:pt x="559" y="186"/>
                </a:lnTo>
                <a:cubicBezTo>
                  <a:pt x="559" y="181"/>
                  <a:pt x="560" y="175"/>
                  <a:pt x="561" y="169"/>
                </a:cubicBezTo>
                <a:lnTo>
                  <a:pt x="563" y="158"/>
                </a:lnTo>
                <a:cubicBezTo>
                  <a:pt x="571" y="113"/>
                  <a:pt x="611" y="79"/>
                  <a:pt x="657" y="79"/>
                </a:cubicBezTo>
                <a:lnTo>
                  <a:pt x="662" y="79"/>
                </a:lnTo>
                <a:lnTo>
                  <a:pt x="667" y="79"/>
                </a:lnTo>
                <a:lnTo>
                  <a:pt x="572" y="167"/>
                </a:lnTo>
                <a:lnTo>
                  <a:pt x="573" y="156"/>
                </a:lnTo>
                <a:lnTo>
                  <a:pt x="574" y="145"/>
                </a:lnTo>
                <a:cubicBezTo>
                  <a:pt x="580" y="94"/>
                  <a:pt x="625" y="58"/>
                  <a:pt x="675" y="61"/>
                </a:cubicBezTo>
                <a:cubicBezTo>
                  <a:pt x="726" y="64"/>
                  <a:pt x="765" y="106"/>
                  <a:pt x="765" y="156"/>
                </a:cubicBezTo>
                <a:lnTo>
                  <a:pt x="765" y="159"/>
                </a:lnTo>
                <a:lnTo>
                  <a:pt x="765" y="165"/>
                </a:lnTo>
                <a:lnTo>
                  <a:pt x="765" y="152"/>
                </a:lnTo>
                <a:lnTo>
                  <a:pt x="766" y="159"/>
                </a:lnTo>
                <a:lnTo>
                  <a:pt x="762" y="142"/>
                </a:lnTo>
                <a:lnTo>
                  <a:pt x="763" y="145"/>
                </a:lnTo>
                <a:lnTo>
                  <a:pt x="575" y="175"/>
                </a:lnTo>
                <a:lnTo>
                  <a:pt x="575" y="169"/>
                </a:lnTo>
                <a:lnTo>
                  <a:pt x="575" y="159"/>
                </a:lnTo>
                <a:lnTo>
                  <a:pt x="575" y="161"/>
                </a:lnTo>
                <a:lnTo>
                  <a:pt x="574" y="146"/>
                </a:lnTo>
                <a:cubicBezTo>
                  <a:pt x="574" y="97"/>
                  <a:pt x="612" y="56"/>
                  <a:pt x="661" y="51"/>
                </a:cubicBezTo>
                <a:cubicBezTo>
                  <a:pt x="710" y="46"/>
                  <a:pt x="755" y="79"/>
                  <a:pt x="765" y="128"/>
                </a:cubicBezTo>
                <a:lnTo>
                  <a:pt x="766" y="133"/>
                </a:lnTo>
                <a:cubicBezTo>
                  <a:pt x="767" y="139"/>
                  <a:pt x="767" y="145"/>
                  <a:pt x="767" y="151"/>
                </a:cubicBezTo>
                <a:lnTo>
                  <a:pt x="767" y="161"/>
                </a:lnTo>
                <a:lnTo>
                  <a:pt x="768" y="160"/>
                </a:lnTo>
                <a:lnTo>
                  <a:pt x="768" y="175"/>
                </a:lnTo>
                <a:lnTo>
                  <a:pt x="579" y="152"/>
                </a:lnTo>
                <a:lnTo>
                  <a:pt x="580" y="148"/>
                </a:lnTo>
                <a:lnTo>
                  <a:pt x="577" y="171"/>
                </a:lnTo>
                <a:lnTo>
                  <a:pt x="577" y="162"/>
                </a:lnTo>
                <a:lnTo>
                  <a:pt x="577" y="152"/>
                </a:lnTo>
                <a:lnTo>
                  <a:pt x="577" y="146"/>
                </a:lnTo>
                <a:cubicBezTo>
                  <a:pt x="577" y="93"/>
                  <a:pt x="620" y="50"/>
                  <a:pt x="673" y="50"/>
                </a:cubicBezTo>
                <a:cubicBezTo>
                  <a:pt x="726" y="50"/>
                  <a:pt x="769" y="93"/>
                  <a:pt x="769" y="146"/>
                </a:cubicBezTo>
                <a:lnTo>
                  <a:pt x="769" y="149"/>
                </a:lnTo>
                <a:lnTo>
                  <a:pt x="769" y="136"/>
                </a:lnTo>
                <a:lnTo>
                  <a:pt x="770" y="143"/>
                </a:lnTo>
                <a:cubicBezTo>
                  <a:pt x="777" y="194"/>
                  <a:pt x="742" y="242"/>
                  <a:pt x="691" y="251"/>
                </a:cubicBezTo>
                <a:cubicBezTo>
                  <a:pt x="639" y="260"/>
                  <a:pt x="591" y="226"/>
                  <a:pt x="580" y="175"/>
                </a:cubicBezTo>
                <a:lnTo>
                  <a:pt x="578" y="165"/>
                </a:lnTo>
                <a:cubicBezTo>
                  <a:pt x="576" y="154"/>
                  <a:pt x="576" y="142"/>
                  <a:pt x="578" y="131"/>
                </a:cubicBezTo>
                <a:lnTo>
                  <a:pt x="579" y="125"/>
                </a:lnTo>
                <a:cubicBezTo>
                  <a:pt x="580" y="120"/>
                  <a:pt x="581" y="115"/>
                  <a:pt x="582" y="110"/>
                </a:cubicBezTo>
                <a:lnTo>
                  <a:pt x="583" y="107"/>
                </a:lnTo>
                <a:cubicBezTo>
                  <a:pt x="598" y="62"/>
                  <a:pt x="643" y="35"/>
                  <a:pt x="690" y="43"/>
                </a:cubicBezTo>
                <a:cubicBezTo>
                  <a:pt x="736" y="50"/>
                  <a:pt x="770" y="90"/>
                  <a:pt x="770" y="137"/>
                </a:cubicBezTo>
                <a:lnTo>
                  <a:pt x="770" y="141"/>
                </a:lnTo>
                <a:cubicBezTo>
                  <a:pt x="770" y="148"/>
                  <a:pt x="770" y="154"/>
                  <a:pt x="769" y="160"/>
                </a:cubicBezTo>
                <a:lnTo>
                  <a:pt x="768" y="165"/>
                </a:lnTo>
                <a:lnTo>
                  <a:pt x="673" y="50"/>
                </a:lnTo>
                <a:lnTo>
                  <a:pt x="675" y="50"/>
                </a:lnTo>
                <a:lnTo>
                  <a:pt x="582" y="170"/>
                </a:lnTo>
                <a:lnTo>
                  <a:pt x="581" y="166"/>
                </a:lnTo>
                <a:cubicBezTo>
                  <a:pt x="579" y="158"/>
                  <a:pt x="578" y="150"/>
                  <a:pt x="578" y="142"/>
                </a:cubicBezTo>
                <a:lnTo>
                  <a:pt x="578" y="137"/>
                </a:lnTo>
                <a:cubicBezTo>
                  <a:pt x="578" y="84"/>
                  <a:pt x="621" y="41"/>
                  <a:pt x="674" y="41"/>
                </a:cubicBezTo>
                <a:lnTo>
                  <a:pt x="676" y="41"/>
                </a:lnTo>
                <a:cubicBezTo>
                  <a:pt x="729" y="41"/>
                  <a:pt x="772" y="84"/>
                  <a:pt x="772" y="137"/>
                </a:cubicBezTo>
                <a:cubicBezTo>
                  <a:pt x="772" y="190"/>
                  <a:pt x="729" y="233"/>
                  <a:pt x="676" y="233"/>
                </a:cubicBezTo>
                <a:lnTo>
                  <a:pt x="675" y="233"/>
                </a:lnTo>
                <a:cubicBezTo>
                  <a:pt x="647" y="233"/>
                  <a:pt x="620" y="221"/>
                  <a:pt x="602" y="199"/>
                </a:cubicBezTo>
                <a:cubicBezTo>
                  <a:pt x="584" y="177"/>
                  <a:pt x="576" y="148"/>
                  <a:pt x="581" y="120"/>
                </a:cubicBezTo>
                <a:lnTo>
                  <a:pt x="583" y="109"/>
                </a:lnTo>
                <a:lnTo>
                  <a:pt x="583" y="107"/>
                </a:lnTo>
                <a:lnTo>
                  <a:pt x="728" y="201"/>
                </a:lnTo>
                <a:lnTo>
                  <a:pt x="723" y="204"/>
                </a:lnTo>
                <a:lnTo>
                  <a:pt x="747" y="183"/>
                </a:lnTo>
                <a:lnTo>
                  <a:pt x="742" y="189"/>
                </a:lnTo>
                <a:lnTo>
                  <a:pt x="668" y="31"/>
                </a:lnTo>
                <a:lnTo>
                  <a:pt x="669" y="31"/>
                </a:lnTo>
                <a:lnTo>
                  <a:pt x="671" y="31"/>
                </a:lnTo>
                <a:cubicBezTo>
                  <a:pt x="724" y="31"/>
                  <a:pt x="767" y="74"/>
                  <a:pt x="767" y="127"/>
                </a:cubicBezTo>
                <a:cubicBezTo>
                  <a:pt x="767" y="180"/>
                  <a:pt x="724" y="223"/>
                  <a:pt x="671" y="223"/>
                </a:cubicBezTo>
                <a:lnTo>
                  <a:pt x="669" y="223"/>
                </a:lnTo>
                <a:cubicBezTo>
                  <a:pt x="616" y="223"/>
                  <a:pt x="573" y="180"/>
                  <a:pt x="573" y="127"/>
                </a:cubicBezTo>
                <a:cubicBezTo>
                  <a:pt x="573" y="74"/>
                  <a:pt x="616" y="31"/>
                  <a:pt x="669" y="31"/>
                </a:cubicBezTo>
                <a:lnTo>
                  <a:pt x="671" y="31"/>
                </a:lnTo>
                <a:lnTo>
                  <a:pt x="575" y="127"/>
                </a:lnTo>
                <a:lnTo>
                  <a:pt x="575" y="121"/>
                </a:lnTo>
                <a:lnTo>
                  <a:pt x="577" y="102"/>
                </a:lnTo>
                <a:lnTo>
                  <a:pt x="576" y="103"/>
                </a:lnTo>
                <a:cubicBezTo>
                  <a:pt x="576" y="96"/>
                  <a:pt x="577" y="88"/>
                  <a:pt x="579" y="80"/>
                </a:cubicBezTo>
                <a:lnTo>
                  <a:pt x="580" y="76"/>
                </a:lnTo>
                <a:cubicBezTo>
                  <a:pt x="590" y="37"/>
                  <a:pt x="623" y="8"/>
                  <a:pt x="663" y="4"/>
                </a:cubicBezTo>
                <a:cubicBezTo>
                  <a:pt x="703" y="0"/>
                  <a:pt x="741" y="21"/>
                  <a:pt x="759" y="57"/>
                </a:cubicBezTo>
                <a:lnTo>
                  <a:pt x="760" y="59"/>
                </a:lnTo>
                <a:cubicBezTo>
                  <a:pt x="767" y="72"/>
                  <a:pt x="770" y="87"/>
                  <a:pt x="770" y="101"/>
                </a:cubicBezTo>
                <a:lnTo>
                  <a:pt x="770" y="107"/>
                </a:lnTo>
                <a:lnTo>
                  <a:pt x="770" y="94"/>
                </a:lnTo>
                <a:lnTo>
                  <a:pt x="771" y="101"/>
                </a:lnTo>
                <a:cubicBezTo>
                  <a:pt x="771" y="105"/>
                  <a:pt x="771" y="110"/>
                  <a:pt x="771" y="114"/>
                </a:cubicBezTo>
                <a:lnTo>
                  <a:pt x="771" y="118"/>
                </a:lnTo>
                <a:cubicBezTo>
                  <a:pt x="771" y="167"/>
                  <a:pt x="735" y="208"/>
                  <a:pt x="687" y="214"/>
                </a:cubicBezTo>
                <a:cubicBezTo>
                  <a:pt x="639" y="220"/>
                  <a:pt x="594" y="189"/>
                  <a:pt x="582" y="142"/>
                </a:cubicBezTo>
                <a:lnTo>
                  <a:pt x="581" y="138"/>
                </a:lnTo>
                <a:lnTo>
                  <a:pt x="579" y="124"/>
                </a:lnTo>
                <a:cubicBezTo>
                  <a:pt x="574" y="96"/>
                  <a:pt x="582" y="68"/>
                  <a:pt x="600" y="46"/>
                </a:cubicBezTo>
                <a:cubicBezTo>
                  <a:pt x="618" y="25"/>
                  <a:pt x="645" y="12"/>
                  <a:pt x="673" y="12"/>
                </a:cubicBezTo>
                <a:lnTo>
                  <a:pt x="675" y="12"/>
                </a:lnTo>
                <a:cubicBezTo>
                  <a:pt x="728" y="12"/>
                  <a:pt x="771" y="55"/>
                  <a:pt x="771" y="108"/>
                </a:cubicBezTo>
                <a:cubicBezTo>
                  <a:pt x="771" y="161"/>
                  <a:pt x="728" y="204"/>
                  <a:pt x="675" y="204"/>
                </a:cubicBezTo>
                <a:lnTo>
                  <a:pt x="674" y="204"/>
                </a:lnTo>
                <a:cubicBezTo>
                  <a:pt x="621" y="204"/>
                  <a:pt x="578" y="161"/>
                  <a:pt x="578" y="108"/>
                </a:cubicBezTo>
                <a:lnTo>
                  <a:pt x="578" y="103"/>
                </a:lnTo>
                <a:lnTo>
                  <a:pt x="578" y="99"/>
                </a:lnTo>
                <a:cubicBezTo>
                  <a:pt x="578" y="46"/>
                  <a:pt x="621" y="3"/>
                  <a:pt x="674" y="3"/>
                </a:cubicBezTo>
                <a:cubicBezTo>
                  <a:pt x="727" y="3"/>
                  <a:pt x="770" y="46"/>
                  <a:pt x="770" y="99"/>
                </a:cubicBezTo>
                <a:lnTo>
                  <a:pt x="770" y="103"/>
                </a:lnTo>
                <a:lnTo>
                  <a:pt x="770" y="108"/>
                </a:lnTo>
                <a:lnTo>
                  <a:pt x="674" y="12"/>
                </a:lnTo>
                <a:lnTo>
                  <a:pt x="675" y="12"/>
                </a:lnTo>
                <a:lnTo>
                  <a:pt x="675" y="204"/>
                </a:lnTo>
                <a:lnTo>
                  <a:pt x="673" y="204"/>
                </a:lnTo>
                <a:lnTo>
                  <a:pt x="768" y="93"/>
                </a:lnTo>
                <a:lnTo>
                  <a:pt x="768" y="91"/>
                </a:lnTo>
                <a:lnTo>
                  <a:pt x="769" y="95"/>
                </a:lnTo>
                <a:lnTo>
                  <a:pt x="579" y="118"/>
                </a:lnTo>
                <a:lnTo>
                  <a:pt x="579" y="114"/>
                </a:lnTo>
                <a:lnTo>
                  <a:pt x="580" y="128"/>
                </a:lnTo>
                <a:lnTo>
                  <a:pt x="579" y="121"/>
                </a:lnTo>
                <a:cubicBezTo>
                  <a:pt x="579" y="117"/>
                  <a:pt x="578" y="112"/>
                  <a:pt x="578" y="107"/>
                </a:cubicBezTo>
                <a:lnTo>
                  <a:pt x="578" y="101"/>
                </a:lnTo>
                <a:lnTo>
                  <a:pt x="589" y="144"/>
                </a:lnTo>
                <a:lnTo>
                  <a:pt x="588" y="142"/>
                </a:lnTo>
                <a:lnTo>
                  <a:pt x="767" y="123"/>
                </a:lnTo>
                <a:lnTo>
                  <a:pt x="766" y="127"/>
                </a:lnTo>
                <a:lnTo>
                  <a:pt x="768" y="103"/>
                </a:lnTo>
                <a:lnTo>
                  <a:pt x="768" y="123"/>
                </a:lnTo>
                <a:lnTo>
                  <a:pt x="767" y="121"/>
                </a:lnTo>
                <a:lnTo>
                  <a:pt x="767" y="127"/>
                </a:lnTo>
                <a:cubicBezTo>
                  <a:pt x="767" y="180"/>
                  <a:pt x="724" y="223"/>
                  <a:pt x="671" y="223"/>
                </a:cubicBezTo>
                <a:lnTo>
                  <a:pt x="669" y="223"/>
                </a:lnTo>
                <a:lnTo>
                  <a:pt x="669" y="31"/>
                </a:lnTo>
                <a:lnTo>
                  <a:pt x="671" y="31"/>
                </a:lnTo>
                <a:lnTo>
                  <a:pt x="671" y="223"/>
                </a:lnTo>
                <a:lnTo>
                  <a:pt x="669" y="223"/>
                </a:lnTo>
                <a:lnTo>
                  <a:pt x="668" y="223"/>
                </a:lnTo>
                <a:cubicBezTo>
                  <a:pt x="631" y="223"/>
                  <a:pt x="597" y="202"/>
                  <a:pt x="582" y="168"/>
                </a:cubicBezTo>
                <a:cubicBezTo>
                  <a:pt x="566" y="134"/>
                  <a:pt x="571" y="95"/>
                  <a:pt x="595" y="66"/>
                </a:cubicBezTo>
                <a:lnTo>
                  <a:pt x="600" y="60"/>
                </a:lnTo>
                <a:cubicBezTo>
                  <a:pt x="607" y="52"/>
                  <a:pt x="615" y="45"/>
                  <a:pt x="624" y="39"/>
                </a:cubicBezTo>
                <a:lnTo>
                  <a:pt x="629" y="36"/>
                </a:lnTo>
                <a:cubicBezTo>
                  <a:pt x="661" y="17"/>
                  <a:pt x="700" y="18"/>
                  <a:pt x="731" y="38"/>
                </a:cubicBezTo>
                <a:cubicBezTo>
                  <a:pt x="762" y="58"/>
                  <a:pt x="778" y="94"/>
                  <a:pt x="774" y="130"/>
                </a:cubicBezTo>
                <a:lnTo>
                  <a:pt x="772" y="144"/>
                </a:lnTo>
                <a:lnTo>
                  <a:pt x="770" y="155"/>
                </a:lnTo>
                <a:lnTo>
                  <a:pt x="675" y="41"/>
                </a:lnTo>
                <a:lnTo>
                  <a:pt x="676" y="41"/>
                </a:lnTo>
                <a:lnTo>
                  <a:pt x="676" y="233"/>
                </a:lnTo>
                <a:lnTo>
                  <a:pt x="674" y="233"/>
                </a:lnTo>
                <a:lnTo>
                  <a:pt x="770" y="137"/>
                </a:lnTo>
                <a:lnTo>
                  <a:pt x="770" y="142"/>
                </a:lnTo>
                <a:lnTo>
                  <a:pt x="768" y="119"/>
                </a:lnTo>
                <a:lnTo>
                  <a:pt x="769" y="123"/>
                </a:lnTo>
                <a:cubicBezTo>
                  <a:pt x="776" y="152"/>
                  <a:pt x="769" y="182"/>
                  <a:pt x="751" y="206"/>
                </a:cubicBezTo>
                <a:cubicBezTo>
                  <a:pt x="733" y="229"/>
                  <a:pt x="705" y="242"/>
                  <a:pt x="675" y="242"/>
                </a:cubicBezTo>
                <a:lnTo>
                  <a:pt x="673" y="242"/>
                </a:lnTo>
                <a:cubicBezTo>
                  <a:pt x="645" y="242"/>
                  <a:pt x="617" y="230"/>
                  <a:pt x="599" y="207"/>
                </a:cubicBezTo>
                <a:cubicBezTo>
                  <a:pt x="581" y="185"/>
                  <a:pt x="574" y="156"/>
                  <a:pt x="579" y="128"/>
                </a:cubicBezTo>
                <a:lnTo>
                  <a:pt x="580" y="123"/>
                </a:lnTo>
                <a:lnTo>
                  <a:pt x="578" y="141"/>
                </a:lnTo>
                <a:lnTo>
                  <a:pt x="578" y="137"/>
                </a:lnTo>
                <a:lnTo>
                  <a:pt x="766" y="168"/>
                </a:lnTo>
                <a:lnTo>
                  <a:pt x="765" y="171"/>
                </a:lnTo>
                <a:lnTo>
                  <a:pt x="768" y="156"/>
                </a:lnTo>
                <a:lnTo>
                  <a:pt x="767" y="162"/>
                </a:lnTo>
                <a:lnTo>
                  <a:pt x="767" y="128"/>
                </a:lnTo>
                <a:lnTo>
                  <a:pt x="769" y="138"/>
                </a:lnTo>
                <a:lnTo>
                  <a:pt x="579" y="170"/>
                </a:lnTo>
                <a:lnTo>
                  <a:pt x="578" y="163"/>
                </a:lnTo>
                <a:cubicBezTo>
                  <a:pt x="578" y="159"/>
                  <a:pt x="577" y="154"/>
                  <a:pt x="577" y="149"/>
                </a:cubicBezTo>
                <a:lnTo>
                  <a:pt x="577" y="146"/>
                </a:lnTo>
                <a:lnTo>
                  <a:pt x="769" y="146"/>
                </a:lnTo>
                <a:lnTo>
                  <a:pt x="769" y="152"/>
                </a:lnTo>
                <a:lnTo>
                  <a:pt x="769" y="162"/>
                </a:lnTo>
                <a:lnTo>
                  <a:pt x="769" y="171"/>
                </a:lnTo>
                <a:cubicBezTo>
                  <a:pt x="769" y="179"/>
                  <a:pt x="769" y="187"/>
                  <a:pt x="767" y="195"/>
                </a:cubicBezTo>
                <a:lnTo>
                  <a:pt x="766" y="199"/>
                </a:lnTo>
                <a:cubicBezTo>
                  <a:pt x="754" y="246"/>
                  <a:pt x="709" y="277"/>
                  <a:pt x="661" y="271"/>
                </a:cubicBezTo>
                <a:cubicBezTo>
                  <a:pt x="613" y="265"/>
                  <a:pt x="576" y="224"/>
                  <a:pt x="576" y="175"/>
                </a:cubicBezTo>
                <a:lnTo>
                  <a:pt x="577" y="181"/>
                </a:lnTo>
                <a:lnTo>
                  <a:pt x="575" y="161"/>
                </a:lnTo>
                <a:lnTo>
                  <a:pt x="575" y="151"/>
                </a:lnTo>
                <a:lnTo>
                  <a:pt x="577" y="170"/>
                </a:lnTo>
                <a:lnTo>
                  <a:pt x="576" y="165"/>
                </a:lnTo>
                <a:lnTo>
                  <a:pt x="766" y="146"/>
                </a:lnTo>
                <a:lnTo>
                  <a:pt x="766" y="140"/>
                </a:lnTo>
                <a:lnTo>
                  <a:pt x="767" y="159"/>
                </a:lnTo>
                <a:lnTo>
                  <a:pt x="767" y="169"/>
                </a:lnTo>
                <a:lnTo>
                  <a:pt x="767" y="175"/>
                </a:lnTo>
                <a:cubicBezTo>
                  <a:pt x="767" y="223"/>
                  <a:pt x="733" y="263"/>
                  <a:pt x="687" y="270"/>
                </a:cubicBezTo>
                <a:cubicBezTo>
                  <a:pt x="640" y="278"/>
                  <a:pt x="595" y="250"/>
                  <a:pt x="580" y="206"/>
                </a:cubicBezTo>
                <a:lnTo>
                  <a:pt x="579" y="203"/>
                </a:lnTo>
                <a:cubicBezTo>
                  <a:pt x="578" y="197"/>
                  <a:pt x="576" y="192"/>
                  <a:pt x="575" y="186"/>
                </a:cubicBezTo>
                <a:lnTo>
                  <a:pt x="574" y="179"/>
                </a:lnTo>
                <a:cubicBezTo>
                  <a:pt x="574" y="175"/>
                  <a:pt x="573" y="170"/>
                  <a:pt x="573" y="165"/>
                </a:cubicBezTo>
                <a:lnTo>
                  <a:pt x="573" y="159"/>
                </a:lnTo>
                <a:lnTo>
                  <a:pt x="573" y="156"/>
                </a:lnTo>
                <a:lnTo>
                  <a:pt x="765" y="168"/>
                </a:lnTo>
                <a:lnTo>
                  <a:pt x="764" y="173"/>
                </a:lnTo>
                <a:lnTo>
                  <a:pt x="763" y="184"/>
                </a:lnTo>
                <a:cubicBezTo>
                  <a:pt x="759" y="234"/>
                  <a:pt x="717" y="271"/>
                  <a:pt x="667" y="271"/>
                </a:cubicBezTo>
                <a:lnTo>
                  <a:pt x="662" y="271"/>
                </a:lnTo>
                <a:lnTo>
                  <a:pt x="657" y="271"/>
                </a:lnTo>
                <a:lnTo>
                  <a:pt x="752" y="193"/>
                </a:lnTo>
                <a:lnTo>
                  <a:pt x="750" y="204"/>
                </a:lnTo>
                <a:lnTo>
                  <a:pt x="751" y="186"/>
                </a:lnTo>
                <a:lnTo>
                  <a:pt x="751" y="194"/>
                </a:lnTo>
                <a:lnTo>
                  <a:pt x="560" y="183"/>
                </a:lnTo>
                <a:lnTo>
                  <a:pt x="560" y="186"/>
                </a:lnTo>
                <a:lnTo>
                  <a:pt x="560" y="175"/>
                </a:lnTo>
                <a:lnTo>
                  <a:pt x="575" y="226"/>
                </a:lnTo>
                <a:lnTo>
                  <a:pt x="570" y="218"/>
                </a:lnTo>
                <a:lnTo>
                  <a:pt x="616" y="257"/>
                </a:lnTo>
                <a:lnTo>
                  <a:pt x="611" y="255"/>
                </a:lnTo>
                <a:lnTo>
                  <a:pt x="741" y="181"/>
                </a:lnTo>
                <a:lnTo>
                  <a:pt x="741" y="181"/>
                </a:lnTo>
                <a:lnTo>
                  <a:pt x="740" y="181"/>
                </a:lnTo>
                <a:lnTo>
                  <a:pt x="740" y="190"/>
                </a:lnTo>
                <a:lnTo>
                  <a:pt x="740" y="194"/>
                </a:lnTo>
                <a:lnTo>
                  <a:pt x="550" y="176"/>
                </a:lnTo>
                <a:lnTo>
                  <a:pt x="550" y="179"/>
                </a:lnTo>
                <a:lnTo>
                  <a:pt x="551" y="171"/>
                </a:lnTo>
                <a:lnTo>
                  <a:pt x="553" y="152"/>
                </a:lnTo>
                <a:lnTo>
                  <a:pt x="554" y="147"/>
                </a:lnTo>
                <a:cubicBezTo>
                  <a:pt x="564" y="98"/>
                  <a:pt x="609" y="65"/>
                  <a:pt x="658" y="70"/>
                </a:cubicBezTo>
                <a:cubicBezTo>
                  <a:pt x="707" y="75"/>
                  <a:pt x="744" y="116"/>
                  <a:pt x="744" y="165"/>
                </a:cubicBezTo>
                <a:lnTo>
                  <a:pt x="744" y="169"/>
                </a:lnTo>
                <a:cubicBezTo>
                  <a:pt x="744" y="176"/>
                  <a:pt x="744" y="183"/>
                  <a:pt x="742" y="190"/>
                </a:cubicBezTo>
                <a:lnTo>
                  <a:pt x="742" y="188"/>
                </a:lnTo>
                <a:lnTo>
                  <a:pt x="740" y="204"/>
                </a:lnTo>
                <a:lnTo>
                  <a:pt x="739" y="210"/>
                </a:lnTo>
                <a:cubicBezTo>
                  <a:pt x="732" y="255"/>
                  <a:pt x="694" y="289"/>
                  <a:pt x="648" y="290"/>
                </a:cubicBezTo>
                <a:cubicBezTo>
                  <a:pt x="603" y="292"/>
                  <a:pt x="562" y="262"/>
                  <a:pt x="551" y="218"/>
                </a:cubicBezTo>
                <a:lnTo>
                  <a:pt x="549" y="206"/>
                </a:lnTo>
                <a:lnTo>
                  <a:pt x="548" y="200"/>
                </a:lnTo>
                <a:cubicBezTo>
                  <a:pt x="539" y="149"/>
                  <a:pt x="572" y="101"/>
                  <a:pt x="623" y="90"/>
                </a:cubicBezTo>
                <a:cubicBezTo>
                  <a:pt x="673" y="80"/>
                  <a:pt x="723" y="111"/>
                  <a:pt x="736" y="161"/>
                </a:cubicBezTo>
                <a:lnTo>
                  <a:pt x="737" y="165"/>
                </a:lnTo>
                <a:cubicBezTo>
                  <a:pt x="739" y="173"/>
                  <a:pt x="739" y="181"/>
                  <a:pt x="739" y="188"/>
                </a:cubicBezTo>
                <a:lnTo>
                  <a:pt x="739" y="194"/>
                </a:lnTo>
                <a:lnTo>
                  <a:pt x="739" y="203"/>
                </a:lnTo>
                <a:cubicBezTo>
                  <a:pt x="739" y="256"/>
                  <a:pt x="696" y="299"/>
                  <a:pt x="643" y="299"/>
                </a:cubicBezTo>
                <a:lnTo>
                  <a:pt x="641" y="299"/>
                </a:lnTo>
                <a:cubicBezTo>
                  <a:pt x="604" y="299"/>
                  <a:pt x="570" y="277"/>
                  <a:pt x="554" y="243"/>
                </a:cubicBezTo>
                <a:lnTo>
                  <a:pt x="555" y="243"/>
                </a:lnTo>
                <a:lnTo>
                  <a:pt x="550" y="235"/>
                </a:lnTo>
                <a:lnTo>
                  <a:pt x="727" y="184"/>
                </a:lnTo>
                <a:lnTo>
                  <a:pt x="727" y="192"/>
                </a:lnTo>
                <a:lnTo>
                  <a:pt x="724" y="167"/>
                </a:lnTo>
                <a:lnTo>
                  <a:pt x="727" y="178"/>
                </a:lnTo>
                <a:cubicBezTo>
                  <a:pt x="735" y="207"/>
                  <a:pt x="729" y="238"/>
                  <a:pt x="711" y="262"/>
                </a:cubicBezTo>
                <a:cubicBezTo>
                  <a:pt x="693" y="286"/>
                  <a:pt x="664" y="299"/>
                  <a:pt x="634" y="299"/>
                </a:cubicBezTo>
                <a:lnTo>
                  <a:pt x="633" y="299"/>
                </a:lnTo>
                <a:lnTo>
                  <a:pt x="729" y="203"/>
                </a:lnTo>
                <a:lnTo>
                  <a:pt x="729" y="213"/>
                </a:lnTo>
                <a:cubicBezTo>
                  <a:pt x="729" y="219"/>
                  <a:pt x="729" y="224"/>
                  <a:pt x="728" y="229"/>
                </a:cubicBezTo>
                <a:lnTo>
                  <a:pt x="727" y="235"/>
                </a:lnTo>
                <a:lnTo>
                  <a:pt x="728" y="219"/>
                </a:lnTo>
                <a:lnTo>
                  <a:pt x="728" y="222"/>
                </a:lnTo>
                <a:lnTo>
                  <a:pt x="547" y="180"/>
                </a:lnTo>
                <a:lnTo>
                  <a:pt x="549" y="176"/>
                </a:lnTo>
                <a:lnTo>
                  <a:pt x="540" y="200"/>
                </a:lnTo>
                <a:lnTo>
                  <a:pt x="541" y="195"/>
                </a:lnTo>
                <a:lnTo>
                  <a:pt x="635" y="309"/>
                </a:lnTo>
                <a:lnTo>
                  <a:pt x="632" y="309"/>
                </a:lnTo>
                <a:lnTo>
                  <a:pt x="728" y="204"/>
                </a:lnTo>
                <a:lnTo>
                  <a:pt x="727" y="203"/>
                </a:lnTo>
                <a:lnTo>
                  <a:pt x="729" y="212"/>
                </a:lnTo>
                <a:lnTo>
                  <a:pt x="539" y="232"/>
                </a:lnTo>
                <a:lnTo>
                  <a:pt x="539" y="228"/>
                </a:lnTo>
                <a:lnTo>
                  <a:pt x="541" y="244"/>
                </a:lnTo>
                <a:lnTo>
                  <a:pt x="540" y="238"/>
                </a:lnTo>
                <a:lnTo>
                  <a:pt x="730" y="232"/>
                </a:lnTo>
                <a:lnTo>
                  <a:pt x="729" y="242"/>
                </a:lnTo>
                <a:cubicBezTo>
                  <a:pt x="724" y="291"/>
                  <a:pt x="683" y="328"/>
                  <a:pt x="633" y="328"/>
                </a:cubicBezTo>
                <a:lnTo>
                  <a:pt x="632" y="328"/>
                </a:lnTo>
                <a:lnTo>
                  <a:pt x="728" y="232"/>
                </a:lnTo>
                <a:lnTo>
                  <a:pt x="728" y="237"/>
                </a:lnTo>
                <a:lnTo>
                  <a:pt x="728" y="241"/>
                </a:lnTo>
                <a:lnTo>
                  <a:pt x="536" y="241"/>
                </a:lnTo>
                <a:lnTo>
                  <a:pt x="536" y="238"/>
                </a:lnTo>
                <a:lnTo>
                  <a:pt x="538" y="254"/>
                </a:lnTo>
                <a:lnTo>
                  <a:pt x="537" y="248"/>
                </a:lnTo>
                <a:cubicBezTo>
                  <a:pt x="536" y="243"/>
                  <a:pt x="535" y="238"/>
                  <a:pt x="535" y="232"/>
                </a:cubicBezTo>
                <a:lnTo>
                  <a:pt x="535" y="226"/>
                </a:lnTo>
                <a:lnTo>
                  <a:pt x="535" y="222"/>
                </a:lnTo>
                <a:lnTo>
                  <a:pt x="727" y="232"/>
                </a:lnTo>
                <a:lnTo>
                  <a:pt x="724" y="253"/>
                </a:lnTo>
                <a:lnTo>
                  <a:pt x="722" y="262"/>
                </a:lnTo>
                <a:cubicBezTo>
                  <a:pt x="715" y="296"/>
                  <a:pt x="689" y="324"/>
                  <a:pt x="655" y="334"/>
                </a:cubicBezTo>
                <a:cubicBezTo>
                  <a:pt x="622" y="343"/>
                  <a:pt x="585" y="334"/>
                  <a:pt x="561" y="309"/>
                </a:cubicBezTo>
                <a:lnTo>
                  <a:pt x="560" y="308"/>
                </a:lnTo>
                <a:cubicBezTo>
                  <a:pt x="546" y="295"/>
                  <a:pt x="537" y="278"/>
                  <a:pt x="533" y="259"/>
                </a:cubicBezTo>
                <a:lnTo>
                  <a:pt x="535" y="266"/>
                </a:lnTo>
                <a:lnTo>
                  <a:pt x="534" y="263"/>
                </a:lnTo>
                <a:lnTo>
                  <a:pt x="625" y="328"/>
                </a:lnTo>
                <a:lnTo>
                  <a:pt x="624" y="328"/>
                </a:lnTo>
                <a:lnTo>
                  <a:pt x="720" y="246"/>
                </a:lnTo>
                <a:lnTo>
                  <a:pt x="719" y="253"/>
                </a:lnTo>
                <a:lnTo>
                  <a:pt x="719" y="239"/>
                </a:lnTo>
                <a:lnTo>
                  <a:pt x="719" y="260"/>
                </a:lnTo>
                <a:lnTo>
                  <a:pt x="717" y="280"/>
                </a:lnTo>
                <a:lnTo>
                  <a:pt x="716" y="286"/>
                </a:lnTo>
                <a:cubicBezTo>
                  <a:pt x="709" y="330"/>
                  <a:pt x="673" y="363"/>
                  <a:pt x="629" y="366"/>
                </a:cubicBezTo>
                <a:cubicBezTo>
                  <a:pt x="585" y="370"/>
                  <a:pt x="544" y="343"/>
                  <a:pt x="530" y="301"/>
                </a:cubicBezTo>
                <a:lnTo>
                  <a:pt x="529" y="298"/>
                </a:lnTo>
                <a:cubicBezTo>
                  <a:pt x="526" y="288"/>
                  <a:pt x="524" y="278"/>
                  <a:pt x="524" y="267"/>
                </a:cubicBezTo>
                <a:lnTo>
                  <a:pt x="525" y="268"/>
                </a:lnTo>
                <a:lnTo>
                  <a:pt x="524" y="262"/>
                </a:lnTo>
                <a:lnTo>
                  <a:pt x="523" y="255"/>
                </a:lnTo>
                <a:lnTo>
                  <a:pt x="618" y="337"/>
                </a:lnTo>
                <a:lnTo>
                  <a:pt x="617" y="337"/>
                </a:lnTo>
                <a:lnTo>
                  <a:pt x="709" y="269"/>
                </a:lnTo>
                <a:lnTo>
                  <a:pt x="706" y="279"/>
                </a:lnTo>
                <a:cubicBezTo>
                  <a:pt x="694" y="320"/>
                  <a:pt x="657" y="347"/>
                  <a:pt x="614" y="347"/>
                </a:cubicBezTo>
                <a:lnTo>
                  <a:pt x="613" y="347"/>
                </a:lnTo>
                <a:lnTo>
                  <a:pt x="709" y="251"/>
                </a:lnTo>
                <a:lnTo>
                  <a:pt x="709" y="256"/>
                </a:lnTo>
                <a:lnTo>
                  <a:pt x="709" y="270"/>
                </a:lnTo>
                <a:lnTo>
                  <a:pt x="708" y="280"/>
                </a:lnTo>
                <a:lnTo>
                  <a:pt x="612" y="174"/>
                </a:lnTo>
                <a:lnTo>
                  <a:pt x="614" y="174"/>
                </a:lnTo>
                <a:cubicBezTo>
                  <a:pt x="667" y="174"/>
                  <a:pt x="710" y="217"/>
                  <a:pt x="710" y="270"/>
                </a:cubicBezTo>
                <a:lnTo>
                  <a:pt x="710" y="275"/>
                </a:lnTo>
                <a:cubicBezTo>
                  <a:pt x="710" y="283"/>
                  <a:pt x="710" y="291"/>
                  <a:pt x="708" y="299"/>
                </a:cubicBezTo>
                <a:lnTo>
                  <a:pt x="707" y="303"/>
                </a:lnTo>
                <a:lnTo>
                  <a:pt x="613" y="183"/>
                </a:lnTo>
                <a:lnTo>
                  <a:pt x="614" y="183"/>
                </a:lnTo>
                <a:cubicBezTo>
                  <a:pt x="642" y="183"/>
                  <a:pt x="667" y="195"/>
                  <a:pt x="686" y="215"/>
                </a:cubicBezTo>
                <a:cubicBezTo>
                  <a:pt x="704" y="235"/>
                  <a:pt x="713" y="262"/>
                  <a:pt x="710" y="289"/>
                </a:cubicBezTo>
                <a:lnTo>
                  <a:pt x="709" y="289"/>
                </a:lnTo>
                <a:lnTo>
                  <a:pt x="709" y="295"/>
                </a:lnTo>
                <a:lnTo>
                  <a:pt x="709" y="298"/>
                </a:lnTo>
                <a:lnTo>
                  <a:pt x="518" y="285"/>
                </a:lnTo>
                <a:lnTo>
                  <a:pt x="519" y="283"/>
                </a:lnTo>
                <a:lnTo>
                  <a:pt x="520" y="271"/>
                </a:lnTo>
                <a:lnTo>
                  <a:pt x="520" y="285"/>
                </a:lnTo>
                <a:lnTo>
                  <a:pt x="519" y="271"/>
                </a:lnTo>
                <a:lnTo>
                  <a:pt x="518" y="259"/>
                </a:lnTo>
                <a:cubicBezTo>
                  <a:pt x="514" y="214"/>
                  <a:pt x="543" y="171"/>
                  <a:pt x="588" y="159"/>
                </a:cubicBezTo>
                <a:cubicBezTo>
                  <a:pt x="632" y="147"/>
                  <a:pt x="679" y="167"/>
                  <a:pt x="699" y="209"/>
                </a:cubicBezTo>
                <a:lnTo>
                  <a:pt x="700" y="211"/>
                </a:lnTo>
                <a:cubicBezTo>
                  <a:pt x="707" y="224"/>
                  <a:pt x="710" y="239"/>
                  <a:pt x="710" y="253"/>
                </a:cubicBezTo>
                <a:lnTo>
                  <a:pt x="710" y="260"/>
                </a:lnTo>
                <a:lnTo>
                  <a:pt x="710" y="284"/>
                </a:lnTo>
                <a:lnTo>
                  <a:pt x="709" y="297"/>
                </a:lnTo>
                <a:cubicBezTo>
                  <a:pt x="705" y="348"/>
                  <a:pt x="661" y="387"/>
                  <a:pt x="610" y="385"/>
                </a:cubicBezTo>
                <a:cubicBezTo>
                  <a:pt x="558" y="383"/>
                  <a:pt x="517" y="341"/>
                  <a:pt x="517" y="289"/>
                </a:cubicBezTo>
                <a:lnTo>
                  <a:pt x="517" y="285"/>
                </a:lnTo>
                <a:lnTo>
                  <a:pt x="517" y="279"/>
                </a:lnTo>
                <a:lnTo>
                  <a:pt x="709" y="279"/>
                </a:lnTo>
                <a:lnTo>
                  <a:pt x="709" y="283"/>
                </a:lnTo>
                <a:cubicBezTo>
                  <a:pt x="709" y="289"/>
                  <a:pt x="709" y="294"/>
                  <a:pt x="708" y="299"/>
                </a:cubicBezTo>
                <a:lnTo>
                  <a:pt x="707" y="305"/>
                </a:lnTo>
                <a:lnTo>
                  <a:pt x="708" y="289"/>
                </a:lnTo>
                <a:lnTo>
                  <a:pt x="708" y="294"/>
                </a:lnTo>
                <a:lnTo>
                  <a:pt x="708" y="298"/>
                </a:lnTo>
                <a:cubicBezTo>
                  <a:pt x="708" y="337"/>
                  <a:pt x="685" y="372"/>
                  <a:pt x="649" y="387"/>
                </a:cubicBezTo>
                <a:cubicBezTo>
                  <a:pt x="613" y="402"/>
                  <a:pt x="572" y="394"/>
                  <a:pt x="545" y="366"/>
                </a:cubicBezTo>
                <a:lnTo>
                  <a:pt x="541" y="362"/>
                </a:lnTo>
                <a:cubicBezTo>
                  <a:pt x="535" y="357"/>
                  <a:pt x="530" y="351"/>
                  <a:pt x="526" y="344"/>
                </a:cubicBezTo>
                <a:lnTo>
                  <a:pt x="523" y="339"/>
                </a:lnTo>
                <a:cubicBezTo>
                  <a:pt x="505" y="309"/>
                  <a:pt x="505" y="272"/>
                  <a:pt x="522" y="242"/>
                </a:cubicBezTo>
                <a:cubicBezTo>
                  <a:pt x="539" y="212"/>
                  <a:pt x="571" y="193"/>
                  <a:pt x="605" y="193"/>
                </a:cubicBezTo>
                <a:lnTo>
                  <a:pt x="606" y="193"/>
                </a:lnTo>
                <a:cubicBezTo>
                  <a:pt x="635" y="193"/>
                  <a:pt x="662" y="206"/>
                  <a:pt x="681" y="229"/>
                </a:cubicBezTo>
                <a:cubicBezTo>
                  <a:pt x="699" y="251"/>
                  <a:pt x="706" y="280"/>
                  <a:pt x="701" y="308"/>
                </a:cubicBezTo>
                <a:lnTo>
                  <a:pt x="700" y="313"/>
                </a:lnTo>
                <a:cubicBezTo>
                  <a:pt x="698" y="322"/>
                  <a:pt x="695" y="330"/>
                  <a:pt x="691" y="337"/>
                </a:cubicBezTo>
                <a:lnTo>
                  <a:pt x="689" y="341"/>
                </a:lnTo>
                <a:cubicBezTo>
                  <a:pt x="673" y="374"/>
                  <a:pt x="640" y="394"/>
                  <a:pt x="603" y="394"/>
                </a:cubicBezTo>
                <a:lnTo>
                  <a:pt x="601" y="394"/>
                </a:lnTo>
                <a:cubicBezTo>
                  <a:pt x="568" y="394"/>
                  <a:pt x="536" y="377"/>
                  <a:pt x="519" y="348"/>
                </a:cubicBezTo>
                <a:lnTo>
                  <a:pt x="513" y="336"/>
                </a:lnTo>
                <a:lnTo>
                  <a:pt x="511" y="332"/>
                </a:lnTo>
                <a:lnTo>
                  <a:pt x="690" y="269"/>
                </a:lnTo>
                <a:lnTo>
                  <a:pt x="692" y="278"/>
                </a:lnTo>
                <a:cubicBezTo>
                  <a:pt x="694" y="284"/>
                  <a:pt x="694" y="291"/>
                  <a:pt x="694" y="298"/>
                </a:cubicBezTo>
                <a:lnTo>
                  <a:pt x="694" y="321"/>
                </a:lnTo>
                <a:lnTo>
                  <a:pt x="693" y="329"/>
                </a:lnTo>
                <a:cubicBezTo>
                  <a:pt x="687" y="374"/>
                  <a:pt x="652" y="409"/>
                  <a:pt x="607" y="413"/>
                </a:cubicBezTo>
                <a:cubicBezTo>
                  <a:pt x="562" y="417"/>
                  <a:pt x="521" y="390"/>
                  <a:pt x="506" y="348"/>
                </a:cubicBezTo>
                <a:lnTo>
                  <a:pt x="505" y="345"/>
                </a:lnTo>
                <a:cubicBezTo>
                  <a:pt x="502" y="335"/>
                  <a:pt x="500" y="325"/>
                  <a:pt x="500" y="314"/>
                </a:cubicBezTo>
                <a:lnTo>
                  <a:pt x="500" y="308"/>
                </a:lnTo>
                <a:lnTo>
                  <a:pt x="500" y="298"/>
                </a:lnTo>
                <a:cubicBezTo>
                  <a:pt x="500" y="250"/>
                  <a:pt x="537" y="209"/>
                  <a:pt x="585" y="203"/>
                </a:cubicBezTo>
                <a:cubicBezTo>
                  <a:pt x="633" y="197"/>
                  <a:pt x="678" y="228"/>
                  <a:pt x="690" y="275"/>
                </a:cubicBezTo>
                <a:lnTo>
                  <a:pt x="691" y="279"/>
                </a:lnTo>
                <a:cubicBezTo>
                  <a:pt x="693" y="287"/>
                  <a:pt x="693" y="295"/>
                  <a:pt x="693" y="302"/>
                </a:cubicBezTo>
                <a:lnTo>
                  <a:pt x="693" y="298"/>
                </a:lnTo>
                <a:lnTo>
                  <a:pt x="694" y="307"/>
                </a:lnTo>
                <a:cubicBezTo>
                  <a:pt x="697" y="334"/>
                  <a:pt x="688" y="361"/>
                  <a:pt x="670" y="381"/>
                </a:cubicBezTo>
                <a:cubicBezTo>
                  <a:pt x="652" y="402"/>
                  <a:pt x="626" y="413"/>
                  <a:pt x="598" y="413"/>
                </a:cubicBezTo>
                <a:lnTo>
                  <a:pt x="596" y="413"/>
                </a:lnTo>
                <a:lnTo>
                  <a:pt x="692" y="309"/>
                </a:lnTo>
                <a:lnTo>
                  <a:pt x="693" y="328"/>
                </a:lnTo>
                <a:lnTo>
                  <a:pt x="693" y="336"/>
                </a:lnTo>
                <a:cubicBezTo>
                  <a:pt x="693" y="387"/>
                  <a:pt x="654" y="429"/>
                  <a:pt x="603" y="432"/>
                </a:cubicBezTo>
                <a:cubicBezTo>
                  <a:pt x="553" y="435"/>
                  <a:pt x="508" y="399"/>
                  <a:pt x="502" y="348"/>
                </a:cubicBezTo>
                <a:lnTo>
                  <a:pt x="501" y="337"/>
                </a:lnTo>
                <a:lnTo>
                  <a:pt x="500" y="326"/>
                </a:lnTo>
                <a:lnTo>
                  <a:pt x="595" y="413"/>
                </a:lnTo>
                <a:lnTo>
                  <a:pt x="594" y="413"/>
                </a:lnTo>
                <a:lnTo>
                  <a:pt x="593" y="413"/>
                </a:lnTo>
                <a:lnTo>
                  <a:pt x="587" y="413"/>
                </a:lnTo>
                <a:lnTo>
                  <a:pt x="682" y="336"/>
                </a:lnTo>
                <a:lnTo>
                  <a:pt x="677" y="358"/>
                </a:lnTo>
                <a:lnTo>
                  <a:pt x="674" y="367"/>
                </a:lnTo>
                <a:lnTo>
                  <a:pt x="678" y="350"/>
                </a:lnTo>
                <a:lnTo>
                  <a:pt x="677" y="357"/>
                </a:lnTo>
                <a:lnTo>
                  <a:pt x="677" y="343"/>
                </a:lnTo>
                <a:lnTo>
                  <a:pt x="677" y="346"/>
                </a:lnTo>
                <a:cubicBezTo>
                  <a:pt x="677" y="396"/>
                  <a:pt x="640" y="437"/>
                  <a:pt x="591" y="442"/>
                </a:cubicBezTo>
                <a:cubicBezTo>
                  <a:pt x="542" y="447"/>
                  <a:pt x="497" y="414"/>
                  <a:pt x="487" y="365"/>
                </a:cubicBezTo>
                <a:lnTo>
                  <a:pt x="486" y="357"/>
                </a:lnTo>
                <a:lnTo>
                  <a:pt x="484" y="348"/>
                </a:lnTo>
                <a:lnTo>
                  <a:pt x="669" y="358"/>
                </a:lnTo>
                <a:lnTo>
                  <a:pt x="668" y="361"/>
                </a:lnTo>
                <a:lnTo>
                  <a:pt x="671" y="346"/>
                </a:lnTo>
                <a:lnTo>
                  <a:pt x="670" y="352"/>
                </a:lnTo>
                <a:lnTo>
                  <a:pt x="668" y="366"/>
                </a:lnTo>
                <a:lnTo>
                  <a:pt x="667" y="370"/>
                </a:lnTo>
                <a:cubicBezTo>
                  <a:pt x="654" y="420"/>
                  <a:pt x="603" y="452"/>
                  <a:pt x="552" y="440"/>
                </a:cubicBezTo>
                <a:cubicBezTo>
                  <a:pt x="502" y="429"/>
                  <a:pt x="469" y="379"/>
                  <a:pt x="479" y="328"/>
                </a:cubicBezTo>
                <a:lnTo>
                  <a:pt x="480" y="323"/>
                </a:lnTo>
                <a:lnTo>
                  <a:pt x="481" y="318"/>
                </a:lnTo>
                <a:cubicBezTo>
                  <a:pt x="491" y="267"/>
                  <a:pt x="539" y="234"/>
                  <a:pt x="590" y="242"/>
                </a:cubicBezTo>
                <a:cubicBezTo>
                  <a:pt x="641" y="249"/>
                  <a:pt x="677" y="296"/>
                  <a:pt x="671" y="347"/>
                </a:cubicBezTo>
                <a:lnTo>
                  <a:pt x="670" y="355"/>
                </a:lnTo>
                <a:lnTo>
                  <a:pt x="669" y="365"/>
                </a:lnTo>
                <a:lnTo>
                  <a:pt x="480" y="332"/>
                </a:lnTo>
                <a:lnTo>
                  <a:pt x="481" y="328"/>
                </a:lnTo>
                <a:lnTo>
                  <a:pt x="478" y="351"/>
                </a:lnTo>
                <a:lnTo>
                  <a:pt x="478" y="346"/>
                </a:lnTo>
                <a:lnTo>
                  <a:pt x="574" y="442"/>
                </a:lnTo>
                <a:lnTo>
                  <a:pt x="573" y="442"/>
                </a:lnTo>
                <a:lnTo>
                  <a:pt x="669" y="346"/>
                </a:lnTo>
                <a:lnTo>
                  <a:pt x="669" y="351"/>
                </a:lnTo>
                <a:lnTo>
                  <a:pt x="669" y="355"/>
                </a:lnTo>
                <a:lnTo>
                  <a:pt x="573" y="259"/>
                </a:lnTo>
                <a:lnTo>
                  <a:pt x="574" y="259"/>
                </a:lnTo>
                <a:cubicBezTo>
                  <a:pt x="627" y="259"/>
                  <a:pt x="670" y="302"/>
                  <a:pt x="670" y="355"/>
                </a:cubicBezTo>
                <a:lnTo>
                  <a:pt x="670" y="365"/>
                </a:lnTo>
                <a:lnTo>
                  <a:pt x="670" y="374"/>
                </a:lnTo>
                <a:cubicBezTo>
                  <a:pt x="670" y="427"/>
                  <a:pt x="627" y="470"/>
                  <a:pt x="574" y="470"/>
                </a:cubicBezTo>
                <a:lnTo>
                  <a:pt x="571" y="470"/>
                </a:lnTo>
                <a:cubicBezTo>
                  <a:pt x="543" y="470"/>
                  <a:pt x="516" y="458"/>
                  <a:pt x="498" y="436"/>
                </a:cubicBezTo>
                <a:cubicBezTo>
                  <a:pt x="480" y="414"/>
                  <a:pt x="472" y="385"/>
                  <a:pt x="477" y="357"/>
                </a:cubicBezTo>
                <a:lnTo>
                  <a:pt x="478" y="352"/>
                </a:lnTo>
                <a:lnTo>
                  <a:pt x="479" y="344"/>
                </a:lnTo>
                <a:cubicBezTo>
                  <a:pt x="485" y="293"/>
                  <a:pt x="530" y="257"/>
                  <a:pt x="580" y="260"/>
                </a:cubicBezTo>
                <a:cubicBezTo>
                  <a:pt x="631" y="263"/>
                  <a:pt x="670" y="305"/>
                  <a:pt x="670" y="355"/>
                </a:cubicBezTo>
                <a:lnTo>
                  <a:pt x="670" y="362"/>
                </a:lnTo>
                <a:lnTo>
                  <a:pt x="670" y="374"/>
                </a:lnTo>
                <a:lnTo>
                  <a:pt x="670" y="385"/>
                </a:lnTo>
                <a:lnTo>
                  <a:pt x="670" y="393"/>
                </a:lnTo>
                <a:lnTo>
                  <a:pt x="574" y="297"/>
                </a:lnTo>
                <a:lnTo>
                  <a:pt x="576" y="297"/>
                </a:lnTo>
                <a:lnTo>
                  <a:pt x="481" y="404"/>
                </a:lnTo>
                <a:lnTo>
                  <a:pt x="481" y="403"/>
                </a:lnTo>
                <a:lnTo>
                  <a:pt x="479" y="393"/>
                </a:lnTo>
                <a:cubicBezTo>
                  <a:pt x="474" y="365"/>
                  <a:pt x="481" y="336"/>
                  <a:pt x="499" y="314"/>
                </a:cubicBezTo>
                <a:cubicBezTo>
                  <a:pt x="517" y="291"/>
                  <a:pt x="545" y="278"/>
                  <a:pt x="573" y="278"/>
                </a:cubicBezTo>
                <a:lnTo>
                  <a:pt x="575" y="278"/>
                </a:lnTo>
                <a:cubicBezTo>
                  <a:pt x="603" y="278"/>
                  <a:pt x="628" y="290"/>
                  <a:pt x="647" y="310"/>
                </a:cubicBezTo>
                <a:cubicBezTo>
                  <a:pt x="665" y="330"/>
                  <a:pt x="674" y="357"/>
                  <a:pt x="671" y="384"/>
                </a:cubicBezTo>
                <a:lnTo>
                  <a:pt x="670" y="384"/>
                </a:lnTo>
                <a:lnTo>
                  <a:pt x="670" y="390"/>
                </a:lnTo>
                <a:lnTo>
                  <a:pt x="670" y="393"/>
                </a:lnTo>
                <a:lnTo>
                  <a:pt x="480" y="375"/>
                </a:lnTo>
                <a:lnTo>
                  <a:pt x="481" y="370"/>
                </a:lnTo>
                <a:lnTo>
                  <a:pt x="479" y="388"/>
                </a:lnTo>
                <a:lnTo>
                  <a:pt x="479" y="384"/>
                </a:lnTo>
                <a:lnTo>
                  <a:pt x="669" y="405"/>
                </a:lnTo>
                <a:lnTo>
                  <a:pt x="667" y="414"/>
                </a:lnTo>
                <a:lnTo>
                  <a:pt x="669" y="393"/>
                </a:lnTo>
                <a:lnTo>
                  <a:pt x="669" y="403"/>
                </a:lnTo>
                <a:lnTo>
                  <a:pt x="573" y="307"/>
                </a:lnTo>
                <a:lnTo>
                  <a:pt x="578" y="307"/>
                </a:lnTo>
                <a:lnTo>
                  <a:pt x="584" y="307"/>
                </a:lnTo>
                <a:cubicBezTo>
                  <a:pt x="637" y="307"/>
                  <a:pt x="680" y="350"/>
                  <a:pt x="680" y="403"/>
                </a:cubicBezTo>
                <a:lnTo>
                  <a:pt x="680" y="424"/>
                </a:lnTo>
                <a:lnTo>
                  <a:pt x="679" y="433"/>
                </a:lnTo>
                <a:cubicBezTo>
                  <a:pt x="673" y="482"/>
                  <a:pt x="632" y="519"/>
                  <a:pt x="583" y="518"/>
                </a:cubicBezTo>
                <a:cubicBezTo>
                  <a:pt x="533" y="518"/>
                  <a:pt x="492" y="480"/>
                  <a:pt x="488" y="431"/>
                </a:cubicBezTo>
                <a:lnTo>
                  <a:pt x="488" y="427"/>
                </a:lnTo>
                <a:lnTo>
                  <a:pt x="487" y="421"/>
                </a:lnTo>
                <a:cubicBezTo>
                  <a:pt x="486" y="416"/>
                  <a:pt x="485" y="411"/>
                  <a:pt x="485" y="405"/>
                </a:cubicBezTo>
                <a:lnTo>
                  <a:pt x="485" y="403"/>
                </a:lnTo>
                <a:lnTo>
                  <a:pt x="677" y="403"/>
                </a:lnTo>
                <a:lnTo>
                  <a:pt x="677" y="397"/>
                </a:lnTo>
                <a:lnTo>
                  <a:pt x="678" y="416"/>
                </a:lnTo>
                <a:lnTo>
                  <a:pt x="678" y="426"/>
                </a:lnTo>
                <a:lnTo>
                  <a:pt x="678" y="431"/>
                </a:lnTo>
                <a:cubicBezTo>
                  <a:pt x="678" y="476"/>
                  <a:pt x="648" y="515"/>
                  <a:pt x="605" y="525"/>
                </a:cubicBezTo>
                <a:cubicBezTo>
                  <a:pt x="561" y="535"/>
                  <a:pt x="517" y="514"/>
                  <a:pt x="497" y="474"/>
                </a:cubicBezTo>
                <a:lnTo>
                  <a:pt x="496" y="472"/>
                </a:lnTo>
                <a:cubicBezTo>
                  <a:pt x="493" y="467"/>
                  <a:pt x="491" y="462"/>
                  <a:pt x="489" y="456"/>
                </a:cubicBezTo>
                <a:lnTo>
                  <a:pt x="487" y="449"/>
                </a:lnTo>
                <a:cubicBezTo>
                  <a:pt x="486" y="443"/>
                  <a:pt x="485" y="438"/>
                  <a:pt x="484" y="432"/>
                </a:cubicBezTo>
                <a:lnTo>
                  <a:pt x="483" y="422"/>
                </a:lnTo>
                <a:lnTo>
                  <a:pt x="578" y="508"/>
                </a:lnTo>
                <a:lnTo>
                  <a:pt x="573" y="508"/>
                </a:lnTo>
                <a:lnTo>
                  <a:pt x="669" y="403"/>
                </a:lnTo>
                <a:lnTo>
                  <a:pt x="670" y="422"/>
                </a:lnTo>
                <a:lnTo>
                  <a:pt x="670" y="431"/>
                </a:lnTo>
                <a:cubicBezTo>
                  <a:pt x="670" y="484"/>
                  <a:pt x="627" y="527"/>
                  <a:pt x="574" y="527"/>
                </a:cubicBezTo>
                <a:lnTo>
                  <a:pt x="573" y="527"/>
                </a:lnTo>
                <a:lnTo>
                  <a:pt x="570" y="527"/>
                </a:lnTo>
                <a:cubicBezTo>
                  <a:pt x="524" y="527"/>
                  <a:pt x="484" y="494"/>
                  <a:pt x="476" y="449"/>
                </a:cubicBezTo>
                <a:lnTo>
                  <a:pt x="474" y="438"/>
                </a:lnTo>
                <a:lnTo>
                  <a:pt x="479" y="454"/>
                </a:lnTo>
                <a:lnTo>
                  <a:pt x="476" y="446"/>
                </a:lnTo>
                <a:lnTo>
                  <a:pt x="655" y="446"/>
                </a:lnTo>
                <a:lnTo>
                  <a:pt x="655" y="446"/>
                </a:lnTo>
                <a:lnTo>
                  <a:pt x="649" y="467"/>
                </a:lnTo>
                <a:lnTo>
                  <a:pt x="647" y="472"/>
                </a:lnTo>
                <a:lnTo>
                  <a:pt x="645" y="477"/>
                </a:lnTo>
                <a:lnTo>
                  <a:pt x="651" y="449"/>
                </a:lnTo>
                <a:lnTo>
                  <a:pt x="650" y="461"/>
                </a:lnTo>
                <a:cubicBezTo>
                  <a:pt x="650" y="468"/>
                  <a:pt x="648" y="474"/>
                  <a:pt x="647" y="480"/>
                </a:cubicBezTo>
                <a:lnTo>
                  <a:pt x="645" y="487"/>
                </a:lnTo>
                <a:cubicBezTo>
                  <a:pt x="632" y="533"/>
                  <a:pt x="587" y="562"/>
                  <a:pt x="539" y="556"/>
                </a:cubicBezTo>
                <a:cubicBezTo>
                  <a:pt x="492" y="549"/>
                  <a:pt x="456" y="508"/>
                  <a:pt x="456" y="460"/>
                </a:cubicBezTo>
                <a:lnTo>
                  <a:pt x="456" y="455"/>
                </a:lnTo>
                <a:lnTo>
                  <a:pt x="456" y="446"/>
                </a:lnTo>
                <a:lnTo>
                  <a:pt x="456" y="436"/>
                </a:lnTo>
                <a:lnTo>
                  <a:pt x="458" y="455"/>
                </a:lnTo>
                <a:lnTo>
                  <a:pt x="457" y="450"/>
                </a:lnTo>
                <a:lnTo>
                  <a:pt x="619" y="499"/>
                </a:lnTo>
                <a:lnTo>
                  <a:pt x="617" y="501"/>
                </a:lnTo>
                <a:lnTo>
                  <a:pt x="642" y="460"/>
                </a:lnTo>
                <a:lnTo>
                  <a:pt x="639" y="471"/>
                </a:lnTo>
                <a:lnTo>
                  <a:pt x="637" y="477"/>
                </a:lnTo>
                <a:cubicBezTo>
                  <a:pt x="635" y="481"/>
                  <a:pt x="633" y="485"/>
                  <a:pt x="631" y="489"/>
                </a:cubicBezTo>
                <a:lnTo>
                  <a:pt x="629" y="493"/>
                </a:lnTo>
                <a:cubicBezTo>
                  <a:pt x="616" y="521"/>
                  <a:pt x="589" y="540"/>
                  <a:pt x="559" y="545"/>
                </a:cubicBezTo>
                <a:cubicBezTo>
                  <a:pt x="528" y="550"/>
                  <a:pt x="497" y="540"/>
                  <a:pt x="476" y="518"/>
                </a:cubicBezTo>
                <a:lnTo>
                  <a:pt x="473" y="515"/>
                </a:lnTo>
                <a:cubicBezTo>
                  <a:pt x="468" y="511"/>
                  <a:pt x="464" y="506"/>
                  <a:pt x="461" y="501"/>
                </a:cubicBezTo>
                <a:lnTo>
                  <a:pt x="457" y="495"/>
                </a:lnTo>
                <a:cubicBezTo>
                  <a:pt x="449" y="483"/>
                  <a:pt x="444" y="471"/>
                  <a:pt x="442" y="457"/>
                </a:cubicBezTo>
                <a:lnTo>
                  <a:pt x="442" y="459"/>
                </a:lnTo>
                <a:lnTo>
                  <a:pt x="441" y="455"/>
                </a:lnTo>
                <a:cubicBezTo>
                  <a:pt x="429" y="405"/>
                  <a:pt x="458" y="354"/>
                  <a:pt x="508" y="339"/>
                </a:cubicBezTo>
                <a:cubicBezTo>
                  <a:pt x="557" y="325"/>
                  <a:pt x="609" y="352"/>
                  <a:pt x="626" y="401"/>
                </a:cubicBezTo>
                <a:lnTo>
                  <a:pt x="627" y="404"/>
                </a:lnTo>
                <a:cubicBezTo>
                  <a:pt x="628" y="410"/>
                  <a:pt x="630" y="415"/>
                  <a:pt x="631" y="421"/>
                </a:cubicBezTo>
                <a:lnTo>
                  <a:pt x="632" y="428"/>
                </a:lnTo>
                <a:cubicBezTo>
                  <a:pt x="632" y="432"/>
                  <a:pt x="632" y="437"/>
                  <a:pt x="632" y="441"/>
                </a:cubicBezTo>
                <a:lnTo>
                  <a:pt x="632" y="464"/>
                </a:lnTo>
                <a:lnTo>
                  <a:pt x="631" y="477"/>
                </a:lnTo>
                <a:cubicBezTo>
                  <a:pt x="628" y="522"/>
                  <a:pt x="593" y="559"/>
                  <a:pt x="547" y="565"/>
                </a:cubicBezTo>
                <a:cubicBezTo>
                  <a:pt x="502" y="570"/>
                  <a:pt x="459" y="543"/>
                  <a:pt x="444" y="500"/>
                </a:cubicBezTo>
                <a:lnTo>
                  <a:pt x="443" y="497"/>
                </a:lnTo>
                <a:cubicBezTo>
                  <a:pt x="440" y="487"/>
                  <a:pt x="438" y="477"/>
                  <a:pt x="438" y="466"/>
                </a:cubicBezTo>
                <a:lnTo>
                  <a:pt x="438" y="460"/>
                </a:lnTo>
                <a:cubicBezTo>
                  <a:pt x="438" y="407"/>
                  <a:pt x="481" y="364"/>
                  <a:pt x="534" y="364"/>
                </a:cubicBezTo>
                <a:lnTo>
                  <a:pt x="544" y="364"/>
                </a:lnTo>
                <a:lnTo>
                  <a:pt x="544" y="556"/>
                </a:lnTo>
                <a:lnTo>
                  <a:pt x="543" y="556"/>
                </a:lnTo>
                <a:lnTo>
                  <a:pt x="543" y="364"/>
                </a:lnTo>
                <a:lnTo>
                  <a:pt x="546" y="364"/>
                </a:lnTo>
                <a:cubicBezTo>
                  <a:pt x="599" y="364"/>
                  <a:pt x="642" y="407"/>
                  <a:pt x="642" y="460"/>
                </a:cubicBezTo>
                <a:lnTo>
                  <a:pt x="642" y="465"/>
                </a:lnTo>
                <a:cubicBezTo>
                  <a:pt x="642" y="473"/>
                  <a:pt x="642" y="481"/>
                  <a:pt x="640" y="489"/>
                </a:cubicBezTo>
                <a:lnTo>
                  <a:pt x="639" y="493"/>
                </a:lnTo>
                <a:cubicBezTo>
                  <a:pt x="628" y="535"/>
                  <a:pt x="590" y="565"/>
                  <a:pt x="545" y="565"/>
                </a:cubicBezTo>
                <a:lnTo>
                  <a:pt x="544" y="565"/>
                </a:lnTo>
                <a:lnTo>
                  <a:pt x="636" y="497"/>
                </a:lnTo>
                <a:lnTo>
                  <a:pt x="633" y="507"/>
                </a:lnTo>
                <a:cubicBezTo>
                  <a:pt x="632" y="512"/>
                  <a:pt x="630" y="517"/>
                  <a:pt x="627" y="522"/>
                </a:cubicBezTo>
                <a:lnTo>
                  <a:pt x="624" y="528"/>
                </a:lnTo>
                <a:cubicBezTo>
                  <a:pt x="618" y="542"/>
                  <a:pt x="608" y="553"/>
                  <a:pt x="596" y="562"/>
                </a:cubicBezTo>
                <a:lnTo>
                  <a:pt x="592" y="565"/>
                </a:lnTo>
                <a:cubicBezTo>
                  <a:pt x="561" y="588"/>
                  <a:pt x="520" y="591"/>
                  <a:pt x="486" y="572"/>
                </a:cubicBezTo>
                <a:cubicBezTo>
                  <a:pt x="453" y="552"/>
                  <a:pt x="434" y="515"/>
                  <a:pt x="439" y="477"/>
                </a:cubicBezTo>
                <a:lnTo>
                  <a:pt x="439" y="480"/>
                </a:lnTo>
                <a:lnTo>
                  <a:pt x="439" y="469"/>
                </a:lnTo>
                <a:lnTo>
                  <a:pt x="535" y="565"/>
                </a:lnTo>
                <a:lnTo>
                  <a:pt x="530" y="565"/>
                </a:lnTo>
                <a:lnTo>
                  <a:pt x="530" y="373"/>
                </a:lnTo>
                <a:lnTo>
                  <a:pt x="534" y="373"/>
                </a:lnTo>
                <a:cubicBezTo>
                  <a:pt x="587" y="373"/>
                  <a:pt x="630" y="416"/>
                  <a:pt x="630" y="469"/>
                </a:cubicBezTo>
                <a:lnTo>
                  <a:pt x="630" y="480"/>
                </a:lnTo>
                <a:lnTo>
                  <a:pt x="630" y="488"/>
                </a:lnTo>
                <a:lnTo>
                  <a:pt x="438" y="488"/>
                </a:lnTo>
                <a:lnTo>
                  <a:pt x="438" y="485"/>
                </a:lnTo>
                <a:lnTo>
                  <a:pt x="438" y="479"/>
                </a:lnTo>
                <a:lnTo>
                  <a:pt x="534" y="575"/>
                </a:lnTo>
                <a:lnTo>
                  <a:pt x="533" y="575"/>
                </a:lnTo>
                <a:lnTo>
                  <a:pt x="533" y="383"/>
                </a:lnTo>
                <a:lnTo>
                  <a:pt x="534" y="383"/>
                </a:lnTo>
                <a:lnTo>
                  <a:pt x="440" y="495"/>
                </a:lnTo>
                <a:lnTo>
                  <a:pt x="440" y="497"/>
                </a:lnTo>
                <a:lnTo>
                  <a:pt x="439" y="493"/>
                </a:lnTo>
                <a:lnTo>
                  <a:pt x="628" y="458"/>
                </a:lnTo>
                <a:lnTo>
                  <a:pt x="629" y="477"/>
                </a:lnTo>
                <a:lnTo>
                  <a:pt x="629" y="480"/>
                </a:lnTo>
                <a:lnTo>
                  <a:pt x="630" y="499"/>
                </a:lnTo>
                <a:lnTo>
                  <a:pt x="630" y="507"/>
                </a:lnTo>
                <a:cubicBezTo>
                  <a:pt x="630" y="560"/>
                  <a:pt x="587" y="603"/>
                  <a:pt x="534" y="603"/>
                </a:cubicBezTo>
                <a:lnTo>
                  <a:pt x="533" y="603"/>
                </a:lnTo>
                <a:cubicBezTo>
                  <a:pt x="480" y="603"/>
                  <a:pt x="437" y="560"/>
                  <a:pt x="437" y="507"/>
                </a:cubicBezTo>
                <a:lnTo>
                  <a:pt x="438" y="508"/>
                </a:lnTo>
                <a:lnTo>
                  <a:pt x="437" y="500"/>
                </a:lnTo>
                <a:lnTo>
                  <a:pt x="628" y="488"/>
                </a:lnTo>
                <a:lnTo>
                  <a:pt x="628" y="496"/>
                </a:lnTo>
                <a:lnTo>
                  <a:pt x="628" y="507"/>
                </a:lnTo>
                <a:lnTo>
                  <a:pt x="532" y="411"/>
                </a:lnTo>
                <a:lnTo>
                  <a:pt x="534" y="411"/>
                </a:lnTo>
                <a:lnTo>
                  <a:pt x="440" y="489"/>
                </a:lnTo>
                <a:lnTo>
                  <a:pt x="442" y="479"/>
                </a:lnTo>
                <a:lnTo>
                  <a:pt x="443" y="475"/>
                </a:lnTo>
                <a:lnTo>
                  <a:pt x="630" y="522"/>
                </a:lnTo>
                <a:lnTo>
                  <a:pt x="625" y="538"/>
                </a:lnTo>
                <a:lnTo>
                  <a:pt x="623" y="543"/>
                </a:lnTo>
                <a:cubicBezTo>
                  <a:pt x="603" y="591"/>
                  <a:pt x="549" y="615"/>
                  <a:pt x="500" y="598"/>
                </a:cubicBezTo>
                <a:cubicBezTo>
                  <a:pt x="452" y="580"/>
                  <a:pt x="426" y="526"/>
                  <a:pt x="442" y="477"/>
                </a:cubicBezTo>
                <a:lnTo>
                  <a:pt x="444" y="471"/>
                </a:lnTo>
                <a:lnTo>
                  <a:pt x="445" y="468"/>
                </a:lnTo>
                <a:cubicBezTo>
                  <a:pt x="460" y="423"/>
                  <a:pt x="505" y="396"/>
                  <a:pt x="552" y="404"/>
                </a:cubicBezTo>
                <a:cubicBezTo>
                  <a:pt x="598" y="411"/>
                  <a:pt x="632" y="451"/>
                  <a:pt x="632" y="498"/>
                </a:cubicBezTo>
                <a:lnTo>
                  <a:pt x="632" y="517"/>
                </a:lnTo>
                <a:lnTo>
                  <a:pt x="631" y="527"/>
                </a:lnTo>
                <a:cubicBezTo>
                  <a:pt x="626" y="574"/>
                  <a:pt x="588" y="611"/>
                  <a:pt x="540" y="613"/>
                </a:cubicBezTo>
                <a:cubicBezTo>
                  <a:pt x="493" y="616"/>
                  <a:pt x="451" y="583"/>
                  <a:pt x="441" y="536"/>
                </a:cubicBezTo>
                <a:lnTo>
                  <a:pt x="440" y="531"/>
                </a:lnTo>
                <a:cubicBezTo>
                  <a:pt x="439" y="525"/>
                  <a:pt x="438" y="519"/>
                  <a:pt x="438" y="512"/>
                </a:cubicBezTo>
                <a:lnTo>
                  <a:pt x="438" y="507"/>
                </a:lnTo>
                <a:cubicBezTo>
                  <a:pt x="438" y="456"/>
                  <a:pt x="479" y="414"/>
                  <a:pt x="530" y="412"/>
                </a:cubicBezTo>
                <a:cubicBezTo>
                  <a:pt x="581" y="409"/>
                  <a:pt x="625" y="447"/>
                  <a:pt x="630" y="498"/>
                </a:cubicBezTo>
                <a:lnTo>
                  <a:pt x="631" y="517"/>
                </a:lnTo>
                <a:lnTo>
                  <a:pt x="631" y="526"/>
                </a:lnTo>
                <a:lnTo>
                  <a:pt x="444" y="496"/>
                </a:lnTo>
                <a:lnTo>
                  <a:pt x="445" y="493"/>
                </a:lnTo>
                <a:lnTo>
                  <a:pt x="445" y="554"/>
                </a:lnTo>
                <a:lnTo>
                  <a:pt x="443" y="548"/>
                </a:lnTo>
                <a:lnTo>
                  <a:pt x="449" y="560"/>
                </a:lnTo>
                <a:lnTo>
                  <a:pt x="446" y="554"/>
                </a:lnTo>
                <a:lnTo>
                  <a:pt x="455" y="569"/>
                </a:lnTo>
                <a:lnTo>
                  <a:pt x="452" y="565"/>
                </a:lnTo>
                <a:lnTo>
                  <a:pt x="624" y="507"/>
                </a:lnTo>
                <a:lnTo>
                  <a:pt x="624" y="511"/>
                </a:lnTo>
                <a:lnTo>
                  <a:pt x="624" y="517"/>
                </a:lnTo>
                <a:cubicBezTo>
                  <a:pt x="624" y="531"/>
                  <a:pt x="622" y="544"/>
                  <a:pt x="616" y="556"/>
                </a:cubicBezTo>
                <a:lnTo>
                  <a:pt x="612" y="565"/>
                </a:lnTo>
                <a:lnTo>
                  <a:pt x="620" y="517"/>
                </a:lnTo>
                <a:lnTo>
                  <a:pt x="621" y="527"/>
                </a:lnTo>
                <a:cubicBezTo>
                  <a:pt x="622" y="540"/>
                  <a:pt x="621" y="554"/>
                  <a:pt x="617" y="567"/>
                </a:cubicBezTo>
                <a:lnTo>
                  <a:pt x="615" y="573"/>
                </a:lnTo>
                <a:cubicBezTo>
                  <a:pt x="612" y="581"/>
                  <a:pt x="608" y="589"/>
                  <a:pt x="603" y="596"/>
                </a:cubicBezTo>
                <a:lnTo>
                  <a:pt x="601" y="599"/>
                </a:lnTo>
                <a:cubicBezTo>
                  <a:pt x="579" y="631"/>
                  <a:pt x="540" y="648"/>
                  <a:pt x="501" y="639"/>
                </a:cubicBezTo>
                <a:cubicBezTo>
                  <a:pt x="463" y="631"/>
                  <a:pt x="433" y="600"/>
                  <a:pt x="427" y="561"/>
                </a:cubicBezTo>
                <a:lnTo>
                  <a:pt x="426" y="555"/>
                </a:lnTo>
                <a:lnTo>
                  <a:pt x="429" y="570"/>
                </a:lnTo>
                <a:lnTo>
                  <a:pt x="428" y="567"/>
                </a:lnTo>
                <a:lnTo>
                  <a:pt x="615" y="536"/>
                </a:lnTo>
                <a:lnTo>
                  <a:pt x="615" y="553"/>
                </a:lnTo>
                <a:lnTo>
                  <a:pt x="614" y="551"/>
                </a:lnTo>
                <a:lnTo>
                  <a:pt x="614" y="560"/>
                </a:lnTo>
                <a:cubicBezTo>
                  <a:pt x="614" y="568"/>
                  <a:pt x="614" y="576"/>
                  <a:pt x="612" y="584"/>
                </a:cubicBezTo>
                <a:lnTo>
                  <a:pt x="611" y="588"/>
                </a:lnTo>
                <a:cubicBezTo>
                  <a:pt x="601" y="627"/>
                  <a:pt x="568" y="656"/>
                  <a:pt x="528" y="660"/>
                </a:cubicBezTo>
                <a:cubicBezTo>
                  <a:pt x="488" y="664"/>
                  <a:pt x="450" y="643"/>
                  <a:pt x="432" y="607"/>
                </a:cubicBezTo>
                <a:lnTo>
                  <a:pt x="431" y="605"/>
                </a:lnTo>
                <a:cubicBezTo>
                  <a:pt x="424" y="592"/>
                  <a:pt x="420" y="577"/>
                  <a:pt x="420" y="562"/>
                </a:cubicBezTo>
                <a:lnTo>
                  <a:pt x="420" y="555"/>
                </a:lnTo>
                <a:lnTo>
                  <a:pt x="421" y="569"/>
                </a:lnTo>
                <a:lnTo>
                  <a:pt x="420" y="562"/>
                </a:lnTo>
                <a:lnTo>
                  <a:pt x="424" y="579"/>
                </a:lnTo>
                <a:lnTo>
                  <a:pt x="423" y="576"/>
                </a:lnTo>
                <a:lnTo>
                  <a:pt x="610" y="545"/>
                </a:lnTo>
                <a:lnTo>
                  <a:pt x="610" y="548"/>
                </a:lnTo>
                <a:lnTo>
                  <a:pt x="610" y="555"/>
                </a:lnTo>
                <a:cubicBezTo>
                  <a:pt x="610" y="560"/>
                  <a:pt x="610" y="565"/>
                  <a:pt x="610" y="569"/>
                </a:cubicBezTo>
                <a:lnTo>
                  <a:pt x="609" y="576"/>
                </a:lnTo>
                <a:lnTo>
                  <a:pt x="609" y="562"/>
                </a:lnTo>
                <a:lnTo>
                  <a:pt x="609" y="564"/>
                </a:lnTo>
                <a:cubicBezTo>
                  <a:pt x="609" y="614"/>
                  <a:pt x="572" y="655"/>
                  <a:pt x="523" y="660"/>
                </a:cubicBezTo>
                <a:cubicBezTo>
                  <a:pt x="474" y="665"/>
                  <a:pt x="429" y="632"/>
                  <a:pt x="419" y="583"/>
                </a:cubicBezTo>
                <a:lnTo>
                  <a:pt x="417" y="570"/>
                </a:lnTo>
                <a:lnTo>
                  <a:pt x="418" y="571"/>
                </a:lnTo>
                <a:lnTo>
                  <a:pt x="415" y="560"/>
                </a:lnTo>
                <a:lnTo>
                  <a:pt x="414" y="555"/>
                </a:lnTo>
                <a:lnTo>
                  <a:pt x="576" y="604"/>
                </a:lnTo>
                <a:lnTo>
                  <a:pt x="575" y="605"/>
                </a:lnTo>
                <a:lnTo>
                  <a:pt x="603" y="537"/>
                </a:lnTo>
                <a:lnTo>
                  <a:pt x="603" y="551"/>
                </a:lnTo>
                <a:lnTo>
                  <a:pt x="600" y="576"/>
                </a:lnTo>
                <a:lnTo>
                  <a:pt x="598" y="585"/>
                </a:lnTo>
                <a:cubicBezTo>
                  <a:pt x="589" y="629"/>
                  <a:pt x="550" y="660"/>
                  <a:pt x="506" y="660"/>
                </a:cubicBezTo>
                <a:cubicBezTo>
                  <a:pt x="461" y="661"/>
                  <a:pt x="422" y="631"/>
                  <a:pt x="411" y="588"/>
                </a:cubicBezTo>
                <a:lnTo>
                  <a:pt x="414" y="596"/>
                </a:lnTo>
                <a:lnTo>
                  <a:pt x="412" y="591"/>
                </a:lnTo>
                <a:lnTo>
                  <a:pt x="595" y="579"/>
                </a:lnTo>
                <a:lnTo>
                  <a:pt x="594" y="583"/>
                </a:lnTo>
                <a:lnTo>
                  <a:pt x="596" y="559"/>
                </a:lnTo>
                <a:lnTo>
                  <a:pt x="596" y="564"/>
                </a:lnTo>
                <a:cubicBezTo>
                  <a:pt x="596" y="617"/>
                  <a:pt x="553" y="660"/>
                  <a:pt x="500" y="660"/>
                </a:cubicBezTo>
                <a:lnTo>
                  <a:pt x="499" y="660"/>
                </a:lnTo>
                <a:lnTo>
                  <a:pt x="499" y="468"/>
                </a:lnTo>
                <a:lnTo>
                  <a:pt x="502" y="468"/>
                </a:lnTo>
                <a:lnTo>
                  <a:pt x="502" y="660"/>
                </a:lnTo>
                <a:lnTo>
                  <a:pt x="500" y="660"/>
                </a:lnTo>
                <a:lnTo>
                  <a:pt x="500" y="468"/>
                </a:lnTo>
                <a:lnTo>
                  <a:pt x="501" y="468"/>
                </a:lnTo>
                <a:cubicBezTo>
                  <a:pt x="529" y="468"/>
                  <a:pt x="555" y="480"/>
                  <a:pt x="573" y="500"/>
                </a:cubicBezTo>
                <a:cubicBezTo>
                  <a:pt x="591" y="521"/>
                  <a:pt x="600" y="548"/>
                  <a:pt x="597" y="575"/>
                </a:cubicBezTo>
                <a:lnTo>
                  <a:pt x="596" y="583"/>
                </a:lnTo>
                <a:lnTo>
                  <a:pt x="595" y="583"/>
                </a:lnTo>
                <a:lnTo>
                  <a:pt x="595" y="597"/>
                </a:lnTo>
                <a:lnTo>
                  <a:pt x="595" y="602"/>
                </a:lnTo>
                <a:lnTo>
                  <a:pt x="595" y="603"/>
                </a:lnTo>
                <a:lnTo>
                  <a:pt x="404" y="590"/>
                </a:lnTo>
                <a:lnTo>
                  <a:pt x="405" y="583"/>
                </a:lnTo>
                <a:lnTo>
                  <a:pt x="404" y="596"/>
                </a:lnTo>
                <a:lnTo>
                  <a:pt x="404" y="583"/>
                </a:lnTo>
                <a:lnTo>
                  <a:pt x="404" y="570"/>
                </a:lnTo>
                <a:lnTo>
                  <a:pt x="404" y="564"/>
                </a:lnTo>
                <a:lnTo>
                  <a:pt x="596" y="564"/>
                </a:lnTo>
                <a:lnTo>
                  <a:pt x="596" y="579"/>
                </a:lnTo>
                <a:lnTo>
                  <a:pt x="595" y="587"/>
                </a:lnTo>
                <a:lnTo>
                  <a:pt x="594" y="587"/>
                </a:lnTo>
                <a:lnTo>
                  <a:pt x="594" y="593"/>
                </a:lnTo>
                <a:lnTo>
                  <a:pt x="419" y="540"/>
                </a:lnTo>
                <a:lnTo>
                  <a:pt x="421" y="537"/>
                </a:lnTo>
                <a:lnTo>
                  <a:pt x="405" y="577"/>
                </a:lnTo>
                <a:lnTo>
                  <a:pt x="406" y="570"/>
                </a:lnTo>
                <a:lnTo>
                  <a:pt x="501" y="679"/>
                </a:lnTo>
                <a:lnTo>
                  <a:pt x="500" y="679"/>
                </a:lnTo>
                <a:lnTo>
                  <a:pt x="596" y="583"/>
                </a:lnTo>
                <a:lnTo>
                  <a:pt x="596" y="593"/>
                </a:lnTo>
                <a:lnTo>
                  <a:pt x="596" y="603"/>
                </a:lnTo>
                <a:lnTo>
                  <a:pt x="500" y="507"/>
                </a:lnTo>
                <a:lnTo>
                  <a:pt x="502" y="507"/>
                </a:lnTo>
                <a:lnTo>
                  <a:pt x="502" y="699"/>
                </a:lnTo>
                <a:lnTo>
                  <a:pt x="501" y="699"/>
                </a:lnTo>
                <a:cubicBezTo>
                  <a:pt x="455" y="699"/>
                  <a:pt x="414" y="666"/>
                  <a:pt x="407" y="619"/>
                </a:cubicBezTo>
                <a:lnTo>
                  <a:pt x="407" y="621"/>
                </a:lnTo>
                <a:lnTo>
                  <a:pt x="406" y="617"/>
                </a:lnTo>
                <a:lnTo>
                  <a:pt x="595" y="593"/>
                </a:lnTo>
                <a:lnTo>
                  <a:pt x="595" y="597"/>
                </a:lnTo>
                <a:lnTo>
                  <a:pt x="595" y="604"/>
                </a:lnTo>
                <a:lnTo>
                  <a:pt x="595" y="610"/>
                </a:lnTo>
                <a:lnTo>
                  <a:pt x="595" y="612"/>
                </a:lnTo>
                <a:lnTo>
                  <a:pt x="403" y="612"/>
                </a:lnTo>
                <a:lnTo>
                  <a:pt x="403" y="607"/>
                </a:lnTo>
                <a:lnTo>
                  <a:pt x="403" y="598"/>
                </a:lnTo>
                <a:lnTo>
                  <a:pt x="403" y="588"/>
                </a:lnTo>
                <a:lnTo>
                  <a:pt x="403" y="583"/>
                </a:lnTo>
                <a:lnTo>
                  <a:pt x="595" y="583"/>
                </a:lnTo>
                <a:lnTo>
                  <a:pt x="595" y="585"/>
                </a:lnTo>
                <a:lnTo>
                  <a:pt x="595" y="572"/>
                </a:lnTo>
                <a:lnTo>
                  <a:pt x="596" y="579"/>
                </a:lnTo>
                <a:cubicBezTo>
                  <a:pt x="596" y="583"/>
                  <a:pt x="596" y="588"/>
                  <a:pt x="596" y="592"/>
                </a:cubicBezTo>
                <a:lnTo>
                  <a:pt x="596" y="599"/>
                </a:lnTo>
                <a:lnTo>
                  <a:pt x="596" y="603"/>
                </a:lnTo>
                <a:cubicBezTo>
                  <a:pt x="596" y="652"/>
                  <a:pt x="560" y="693"/>
                  <a:pt x="512" y="699"/>
                </a:cubicBezTo>
                <a:cubicBezTo>
                  <a:pt x="464" y="705"/>
                  <a:pt x="419" y="674"/>
                  <a:pt x="407" y="627"/>
                </a:cubicBezTo>
                <a:lnTo>
                  <a:pt x="405" y="615"/>
                </a:lnTo>
                <a:lnTo>
                  <a:pt x="404" y="609"/>
                </a:lnTo>
                <a:cubicBezTo>
                  <a:pt x="399" y="581"/>
                  <a:pt x="407" y="553"/>
                  <a:pt x="425" y="531"/>
                </a:cubicBezTo>
                <a:cubicBezTo>
                  <a:pt x="443" y="510"/>
                  <a:pt x="470" y="497"/>
                  <a:pt x="498" y="497"/>
                </a:cubicBezTo>
                <a:lnTo>
                  <a:pt x="499" y="497"/>
                </a:lnTo>
                <a:cubicBezTo>
                  <a:pt x="552" y="497"/>
                  <a:pt x="595" y="540"/>
                  <a:pt x="595" y="593"/>
                </a:cubicBezTo>
                <a:lnTo>
                  <a:pt x="595" y="612"/>
                </a:lnTo>
                <a:lnTo>
                  <a:pt x="594" y="622"/>
                </a:lnTo>
                <a:cubicBezTo>
                  <a:pt x="593" y="628"/>
                  <a:pt x="592" y="634"/>
                  <a:pt x="590" y="640"/>
                </a:cubicBezTo>
                <a:lnTo>
                  <a:pt x="587" y="650"/>
                </a:lnTo>
                <a:cubicBezTo>
                  <a:pt x="575" y="691"/>
                  <a:pt x="538" y="718"/>
                  <a:pt x="495" y="718"/>
                </a:cubicBezTo>
                <a:lnTo>
                  <a:pt x="493" y="718"/>
                </a:lnTo>
                <a:lnTo>
                  <a:pt x="493" y="526"/>
                </a:lnTo>
                <a:lnTo>
                  <a:pt x="496" y="526"/>
                </a:lnTo>
                <a:lnTo>
                  <a:pt x="500" y="526"/>
                </a:lnTo>
                <a:cubicBezTo>
                  <a:pt x="530" y="526"/>
                  <a:pt x="557" y="540"/>
                  <a:pt x="575" y="562"/>
                </a:cubicBezTo>
                <a:cubicBezTo>
                  <a:pt x="594" y="585"/>
                  <a:pt x="600" y="615"/>
                  <a:pt x="594" y="643"/>
                </a:cubicBezTo>
                <a:lnTo>
                  <a:pt x="592" y="652"/>
                </a:lnTo>
                <a:lnTo>
                  <a:pt x="594" y="622"/>
                </a:lnTo>
                <a:lnTo>
                  <a:pt x="595" y="632"/>
                </a:lnTo>
                <a:cubicBezTo>
                  <a:pt x="596" y="642"/>
                  <a:pt x="595" y="652"/>
                  <a:pt x="593" y="662"/>
                </a:cubicBezTo>
                <a:lnTo>
                  <a:pt x="591" y="671"/>
                </a:lnTo>
                <a:lnTo>
                  <a:pt x="497" y="554"/>
                </a:lnTo>
                <a:lnTo>
                  <a:pt x="498" y="554"/>
                </a:lnTo>
                <a:lnTo>
                  <a:pt x="404" y="669"/>
                </a:lnTo>
                <a:lnTo>
                  <a:pt x="401" y="651"/>
                </a:lnTo>
                <a:lnTo>
                  <a:pt x="400" y="642"/>
                </a:lnTo>
                <a:cubicBezTo>
                  <a:pt x="395" y="593"/>
                  <a:pt x="427" y="548"/>
                  <a:pt x="475" y="538"/>
                </a:cubicBezTo>
                <a:cubicBezTo>
                  <a:pt x="523" y="527"/>
                  <a:pt x="571" y="555"/>
                  <a:pt x="587" y="601"/>
                </a:cubicBezTo>
                <a:lnTo>
                  <a:pt x="589" y="608"/>
                </a:lnTo>
                <a:lnTo>
                  <a:pt x="591" y="615"/>
                </a:lnTo>
                <a:cubicBezTo>
                  <a:pt x="593" y="624"/>
                  <a:pt x="594" y="633"/>
                  <a:pt x="594" y="641"/>
                </a:cubicBezTo>
                <a:lnTo>
                  <a:pt x="594" y="650"/>
                </a:lnTo>
                <a:cubicBezTo>
                  <a:pt x="594" y="703"/>
                  <a:pt x="551" y="746"/>
                  <a:pt x="498" y="746"/>
                </a:cubicBezTo>
                <a:lnTo>
                  <a:pt x="496" y="746"/>
                </a:lnTo>
                <a:lnTo>
                  <a:pt x="490" y="746"/>
                </a:lnTo>
                <a:lnTo>
                  <a:pt x="586" y="657"/>
                </a:lnTo>
                <a:lnTo>
                  <a:pt x="585" y="665"/>
                </a:lnTo>
                <a:lnTo>
                  <a:pt x="585" y="679"/>
                </a:lnTo>
                <a:lnTo>
                  <a:pt x="393" y="679"/>
                </a:lnTo>
                <a:lnTo>
                  <a:pt x="394" y="663"/>
                </a:lnTo>
                <a:lnTo>
                  <a:pt x="394" y="653"/>
                </a:lnTo>
                <a:lnTo>
                  <a:pt x="394" y="645"/>
                </a:lnTo>
                <a:lnTo>
                  <a:pt x="394" y="641"/>
                </a:lnTo>
                <a:cubicBezTo>
                  <a:pt x="394" y="593"/>
                  <a:pt x="431" y="552"/>
                  <a:pt x="479" y="546"/>
                </a:cubicBezTo>
                <a:cubicBezTo>
                  <a:pt x="527" y="540"/>
                  <a:pt x="572" y="571"/>
                  <a:pt x="584" y="618"/>
                </a:cubicBezTo>
                <a:lnTo>
                  <a:pt x="587" y="634"/>
                </a:lnTo>
                <a:lnTo>
                  <a:pt x="587" y="635"/>
                </a:lnTo>
                <a:lnTo>
                  <a:pt x="589" y="645"/>
                </a:lnTo>
                <a:cubicBezTo>
                  <a:pt x="590" y="651"/>
                  <a:pt x="590" y="657"/>
                  <a:pt x="590" y="663"/>
                </a:cubicBezTo>
                <a:lnTo>
                  <a:pt x="590" y="669"/>
                </a:lnTo>
                <a:cubicBezTo>
                  <a:pt x="590" y="722"/>
                  <a:pt x="547" y="765"/>
                  <a:pt x="494" y="765"/>
                </a:cubicBezTo>
                <a:lnTo>
                  <a:pt x="493" y="765"/>
                </a:lnTo>
                <a:cubicBezTo>
                  <a:pt x="440" y="765"/>
                  <a:pt x="397" y="722"/>
                  <a:pt x="397" y="669"/>
                </a:cubicBezTo>
                <a:lnTo>
                  <a:pt x="397" y="663"/>
                </a:lnTo>
                <a:lnTo>
                  <a:pt x="397" y="660"/>
                </a:lnTo>
                <a:lnTo>
                  <a:pt x="589" y="660"/>
                </a:lnTo>
                <a:lnTo>
                  <a:pt x="589" y="663"/>
                </a:lnTo>
                <a:lnTo>
                  <a:pt x="589" y="670"/>
                </a:lnTo>
                <a:lnTo>
                  <a:pt x="589" y="676"/>
                </a:lnTo>
                <a:lnTo>
                  <a:pt x="589" y="679"/>
                </a:lnTo>
                <a:cubicBezTo>
                  <a:pt x="589" y="727"/>
                  <a:pt x="555" y="767"/>
                  <a:pt x="509" y="774"/>
                </a:cubicBezTo>
                <a:cubicBezTo>
                  <a:pt x="462" y="782"/>
                  <a:pt x="417" y="754"/>
                  <a:pt x="402" y="710"/>
                </a:cubicBezTo>
                <a:lnTo>
                  <a:pt x="401" y="707"/>
                </a:lnTo>
                <a:cubicBezTo>
                  <a:pt x="400" y="702"/>
                  <a:pt x="399" y="697"/>
                  <a:pt x="398" y="692"/>
                </a:cubicBezTo>
                <a:lnTo>
                  <a:pt x="399" y="697"/>
                </a:lnTo>
                <a:lnTo>
                  <a:pt x="398" y="694"/>
                </a:lnTo>
                <a:lnTo>
                  <a:pt x="397" y="691"/>
                </a:lnTo>
                <a:lnTo>
                  <a:pt x="582" y="684"/>
                </a:lnTo>
                <a:lnTo>
                  <a:pt x="580" y="692"/>
                </a:lnTo>
                <a:lnTo>
                  <a:pt x="582" y="668"/>
                </a:lnTo>
                <a:lnTo>
                  <a:pt x="582" y="679"/>
                </a:lnTo>
                <a:cubicBezTo>
                  <a:pt x="582" y="732"/>
                  <a:pt x="539" y="775"/>
                  <a:pt x="486" y="775"/>
                </a:cubicBezTo>
                <a:lnTo>
                  <a:pt x="485" y="775"/>
                </a:lnTo>
                <a:lnTo>
                  <a:pt x="482" y="775"/>
                </a:lnTo>
                <a:lnTo>
                  <a:pt x="577" y="695"/>
                </a:lnTo>
                <a:lnTo>
                  <a:pt x="576" y="701"/>
                </a:lnTo>
                <a:cubicBezTo>
                  <a:pt x="575" y="706"/>
                  <a:pt x="574" y="711"/>
                  <a:pt x="573" y="716"/>
                </a:cubicBezTo>
                <a:lnTo>
                  <a:pt x="572" y="719"/>
                </a:lnTo>
                <a:cubicBezTo>
                  <a:pt x="557" y="762"/>
                  <a:pt x="515" y="789"/>
                  <a:pt x="470" y="784"/>
                </a:cubicBezTo>
                <a:cubicBezTo>
                  <a:pt x="425" y="779"/>
                  <a:pt x="389" y="743"/>
                  <a:pt x="385" y="698"/>
                </a:cubicBezTo>
                <a:lnTo>
                  <a:pt x="385" y="694"/>
                </a:lnTo>
                <a:lnTo>
                  <a:pt x="384" y="688"/>
                </a:lnTo>
                <a:lnTo>
                  <a:pt x="387" y="703"/>
                </a:lnTo>
                <a:lnTo>
                  <a:pt x="386" y="700"/>
                </a:lnTo>
                <a:lnTo>
                  <a:pt x="569" y="700"/>
                </a:lnTo>
                <a:lnTo>
                  <a:pt x="568" y="703"/>
                </a:lnTo>
                <a:lnTo>
                  <a:pt x="572" y="672"/>
                </a:lnTo>
                <a:lnTo>
                  <a:pt x="572" y="688"/>
                </a:lnTo>
                <a:lnTo>
                  <a:pt x="571" y="698"/>
                </a:lnTo>
                <a:cubicBezTo>
                  <a:pt x="566" y="743"/>
                  <a:pt x="531" y="779"/>
                  <a:pt x="486" y="784"/>
                </a:cubicBezTo>
                <a:cubicBezTo>
                  <a:pt x="441" y="789"/>
                  <a:pt x="399" y="762"/>
                  <a:pt x="384" y="719"/>
                </a:cubicBezTo>
                <a:lnTo>
                  <a:pt x="383" y="716"/>
                </a:lnTo>
                <a:cubicBezTo>
                  <a:pt x="382" y="711"/>
                  <a:pt x="381" y="706"/>
                  <a:pt x="380" y="701"/>
                </a:cubicBezTo>
                <a:lnTo>
                  <a:pt x="378" y="691"/>
                </a:lnTo>
                <a:lnTo>
                  <a:pt x="377" y="683"/>
                </a:lnTo>
                <a:lnTo>
                  <a:pt x="387" y="714"/>
                </a:lnTo>
                <a:lnTo>
                  <a:pt x="386" y="712"/>
                </a:lnTo>
                <a:lnTo>
                  <a:pt x="567" y="677"/>
                </a:lnTo>
                <a:lnTo>
                  <a:pt x="566" y="688"/>
                </a:lnTo>
                <a:lnTo>
                  <a:pt x="565" y="698"/>
                </a:lnTo>
                <a:lnTo>
                  <a:pt x="565" y="698"/>
                </a:lnTo>
                <a:lnTo>
                  <a:pt x="566" y="706"/>
                </a:lnTo>
                <a:lnTo>
                  <a:pt x="379" y="687"/>
                </a:lnTo>
                <a:lnTo>
                  <a:pt x="380" y="684"/>
                </a:lnTo>
                <a:lnTo>
                  <a:pt x="375" y="714"/>
                </a:lnTo>
                <a:lnTo>
                  <a:pt x="375" y="707"/>
                </a:lnTo>
                <a:lnTo>
                  <a:pt x="377" y="723"/>
                </a:lnTo>
                <a:lnTo>
                  <a:pt x="376" y="717"/>
                </a:lnTo>
                <a:lnTo>
                  <a:pt x="379" y="732"/>
                </a:lnTo>
                <a:lnTo>
                  <a:pt x="378" y="729"/>
                </a:lnTo>
                <a:lnTo>
                  <a:pt x="565" y="698"/>
                </a:lnTo>
                <a:lnTo>
                  <a:pt x="565" y="698"/>
                </a:lnTo>
                <a:lnTo>
                  <a:pt x="566" y="708"/>
                </a:lnTo>
                <a:lnTo>
                  <a:pt x="376" y="699"/>
                </a:lnTo>
                <a:lnTo>
                  <a:pt x="377" y="694"/>
                </a:lnTo>
                <a:lnTo>
                  <a:pt x="375" y="712"/>
                </a:lnTo>
                <a:lnTo>
                  <a:pt x="375" y="707"/>
                </a:lnTo>
                <a:lnTo>
                  <a:pt x="565" y="731"/>
                </a:lnTo>
                <a:lnTo>
                  <a:pt x="564" y="735"/>
                </a:lnTo>
                <a:lnTo>
                  <a:pt x="566" y="711"/>
                </a:lnTo>
                <a:lnTo>
                  <a:pt x="566" y="717"/>
                </a:lnTo>
                <a:lnTo>
                  <a:pt x="565" y="702"/>
                </a:lnTo>
                <a:lnTo>
                  <a:pt x="566" y="708"/>
                </a:lnTo>
                <a:lnTo>
                  <a:pt x="563" y="693"/>
                </a:lnTo>
                <a:lnTo>
                  <a:pt x="564" y="696"/>
                </a:lnTo>
                <a:lnTo>
                  <a:pt x="376" y="726"/>
                </a:lnTo>
                <a:lnTo>
                  <a:pt x="376" y="723"/>
                </a:lnTo>
                <a:lnTo>
                  <a:pt x="378" y="739"/>
                </a:lnTo>
                <a:lnTo>
                  <a:pt x="377" y="733"/>
                </a:lnTo>
                <a:lnTo>
                  <a:pt x="376" y="727"/>
                </a:lnTo>
                <a:cubicBezTo>
                  <a:pt x="375" y="722"/>
                  <a:pt x="374" y="717"/>
                  <a:pt x="374" y="711"/>
                </a:cubicBezTo>
                <a:lnTo>
                  <a:pt x="374" y="707"/>
                </a:lnTo>
                <a:lnTo>
                  <a:pt x="564" y="731"/>
                </a:lnTo>
                <a:lnTo>
                  <a:pt x="564" y="727"/>
                </a:lnTo>
                <a:lnTo>
                  <a:pt x="563" y="733"/>
                </a:lnTo>
                <a:lnTo>
                  <a:pt x="468" y="621"/>
                </a:lnTo>
                <a:lnTo>
                  <a:pt x="471" y="621"/>
                </a:lnTo>
                <a:lnTo>
                  <a:pt x="471" y="813"/>
                </a:lnTo>
                <a:lnTo>
                  <a:pt x="470" y="813"/>
                </a:lnTo>
                <a:lnTo>
                  <a:pt x="566" y="717"/>
                </a:lnTo>
                <a:lnTo>
                  <a:pt x="566" y="726"/>
                </a:lnTo>
                <a:lnTo>
                  <a:pt x="566" y="732"/>
                </a:lnTo>
                <a:lnTo>
                  <a:pt x="566" y="736"/>
                </a:lnTo>
                <a:lnTo>
                  <a:pt x="374" y="736"/>
                </a:lnTo>
                <a:lnTo>
                  <a:pt x="374" y="731"/>
                </a:lnTo>
                <a:lnTo>
                  <a:pt x="374" y="726"/>
                </a:lnTo>
                <a:lnTo>
                  <a:pt x="566" y="726"/>
                </a:lnTo>
                <a:lnTo>
                  <a:pt x="566" y="731"/>
                </a:lnTo>
                <a:lnTo>
                  <a:pt x="566" y="736"/>
                </a:lnTo>
                <a:lnTo>
                  <a:pt x="374" y="736"/>
                </a:lnTo>
                <a:lnTo>
                  <a:pt x="374" y="730"/>
                </a:lnTo>
                <a:lnTo>
                  <a:pt x="374" y="726"/>
                </a:lnTo>
                <a:lnTo>
                  <a:pt x="565" y="742"/>
                </a:lnTo>
                <a:lnTo>
                  <a:pt x="564" y="748"/>
                </a:lnTo>
                <a:lnTo>
                  <a:pt x="565" y="732"/>
                </a:lnTo>
                <a:lnTo>
                  <a:pt x="565" y="741"/>
                </a:lnTo>
                <a:lnTo>
                  <a:pt x="565" y="750"/>
                </a:lnTo>
                <a:cubicBezTo>
                  <a:pt x="565" y="757"/>
                  <a:pt x="565" y="763"/>
                  <a:pt x="564" y="769"/>
                </a:cubicBezTo>
                <a:lnTo>
                  <a:pt x="563" y="774"/>
                </a:lnTo>
                <a:cubicBezTo>
                  <a:pt x="555" y="815"/>
                  <a:pt x="522" y="845"/>
                  <a:pt x="481" y="851"/>
                </a:cubicBezTo>
                <a:cubicBezTo>
                  <a:pt x="441" y="856"/>
                  <a:pt x="401" y="835"/>
                  <a:pt x="383" y="798"/>
                </a:cubicBezTo>
                <a:lnTo>
                  <a:pt x="382" y="796"/>
                </a:lnTo>
                <a:cubicBezTo>
                  <a:pt x="375" y="783"/>
                  <a:pt x="371" y="768"/>
                  <a:pt x="371" y="753"/>
                </a:cubicBezTo>
                <a:lnTo>
                  <a:pt x="372" y="756"/>
                </a:lnTo>
                <a:lnTo>
                  <a:pt x="371" y="745"/>
                </a:lnTo>
                <a:lnTo>
                  <a:pt x="374" y="763"/>
                </a:lnTo>
                <a:lnTo>
                  <a:pt x="373" y="760"/>
                </a:lnTo>
                <a:lnTo>
                  <a:pt x="372" y="757"/>
                </a:lnTo>
                <a:lnTo>
                  <a:pt x="559" y="726"/>
                </a:lnTo>
                <a:lnTo>
                  <a:pt x="559" y="735"/>
                </a:lnTo>
                <a:lnTo>
                  <a:pt x="559" y="745"/>
                </a:lnTo>
                <a:cubicBezTo>
                  <a:pt x="559" y="752"/>
                  <a:pt x="559" y="758"/>
                  <a:pt x="558" y="764"/>
                </a:cubicBezTo>
                <a:lnTo>
                  <a:pt x="556" y="774"/>
                </a:lnTo>
                <a:cubicBezTo>
                  <a:pt x="547" y="819"/>
                  <a:pt x="507" y="851"/>
                  <a:pt x="461" y="851"/>
                </a:cubicBezTo>
                <a:lnTo>
                  <a:pt x="459" y="851"/>
                </a:lnTo>
                <a:lnTo>
                  <a:pt x="555" y="746"/>
                </a:lnTo>
                <a:lnTo>
                  <a:pt x="556" y="755"/>
                </a:lnTo>
                <a:lnTo>
                  <a:pt x="557" y="764"/>
                </a:lnTo>
                <a:lnTo>
                  <a:pt x="367" y="756"/>
                </a:lnTo>
                <a:lnTo>
                  <a:pt x="368" y="751"/>
                </a:lnTo>
                <a:lnTo>
                  <a:pt x="366" y="769"/>
                </a:lnTo>
                <a:lnTo>
                  <a:pt x="366" y="764"/>
                </a:lnTo>
                <a:lnTo>
                  <a:pt x="558" y="774"/>
                </a:lnTo>
                <a:lnTo>
                  <a:pt x="557" y="784"/>
                </a:lnTo>
                <a:cubicBezTo>
                  <a:pt x="556" y="791"/>
                  <a:pt x="555" y="798"/>
                  <a:pt x="553" y="805"/>
                </a:cubicBezTo>
                <a:lnTo>
                  <a:pt x="551" y="811"/>
                </a:lnTo>
                <a:lnTo>
                  <a:pt x="555" y="780"/>
                </a:lnTo>
                <a:lnTo>
                  <a:pt x="555" y="783"/>
                </a:lnTo>
                <a:lnTo>
                  <a:pt x="363" y="783"/>
                </a:lnTo>
                <a:lnTo>
                  <a:pt x="363" y="780"/>
                </a:lnTo>
                <a:lnTo>
                  <a:pt x="363" y="774"/>
                </a:lnTo>
                <a:lnTo>
                  <a:pt x="363" y="767"/>
                </a:lnTo>
                <a:lnTo>
                  <a:pt x="363" y="764"/>
                </a:lnTo>
                <a:lnTo>
                  <a:pt x="555" y="764"/>
                </a:lnTo>
                <a:lnTo>
                  <a:pt x="555" y="767"/>
                </a:lnTo>
                <a:lnTo>
                  <a:pt x="555" y="773"/>
                </a:lnTo>
                <a:lnTo>
                  <a:pt x="555" y="780"/>
                </a:lnTo>
                <a:cubicBezTo>
                  <a:pt x="555" y="791"/>
                  <a:pt x="554" y="801"/>
                  <a:pt x="551" y="811"/>
                </a:cubicBezTo>
                <a:lnTo>
                  <a:pt x="550" y="814"/>
                </a:lnTo>
                <a:cubicBezTo>
                  <a:pt x="535" y="858"/>
                  <a:pt x="490" y="886"/>
                  <a:pt x="443" y="878"/>
                </a:cubicBezTo>
                <a:cubicBezTo>
                  <a:pt x="397" y="871"/>
                  <a:pt x="362" y="831"/>
                  <a:pt x="362" y="783"/>
                </a:cubicBezTo>
                <a:lnTo>
                  <a:pt x="362" y="780"/>
                </a:lnTo>
                <a:lnTo>
                  <a:pt x="364" y="796"/>
                </a:lnTo>
                <a:lnTo>
                  <a:pt x="363" y="790"/>
                </a:lnTo>
                <a:lnTo>
                  <a:pt x="457" y="870"/>
                </a:lnTo>
                <a:lnTo>
                  <a:pt x="456" y="870"/>
                </a:lnTo>
                <a:lnTo>
                  <a:pt x="455" y="870"/>
                </a:lnTo>
                <a:lnTo>
                  <a:pt x="551" y="781"/>
                </a:lnTo>
                <a:lnTo>
                  <a:pt x="550" y="795"/>
                </a:lnTo>
                <a:lnTo>
                  <a:pt x="549" y="809"/>
                </a:lnTo>
                <a:cubicBezTo>
                  <a:pt x="546" y="857"/>
                  <a:pt x="507" y="895"/>
                  <a:pt x="460" y="898"/>
                </a:cubicBezTo>
                <a:cubicBezTo>
                  <a:pt x="412" y="901"/>
                  <a:pt x="369" y="868"/>
                  <a:pt x="359" y="821"/>
                </a:cubicBezTo>
                <a:lnTo>
                  <a:pt x="358" y="813"/>
                </a:lnTo>
                <a:lnTo>
                  <a:pt x="356" y="804"/>
                </a:lnTo>
                <a:lnTo>
                  <a:pt x="541" y="814"/>
                </a:lnTo>
                <a:lnTo>
                  <a:pt x="540" y="817"/>
                </a:lnTo>
                <a:lnTo>
                  <a:pt x="544" y="800"/>
                </a:lnTo>
                <a:lnTo>
                  <a:pt x="543" y="807"/>
                </a:lnTo>
                <a:cubicBezTo>
                  <a:pt x="542" y="813"/>
                  <a:pt x="540" y="818"/>
                  <a:pt x="539" y="824"/>
                </a:cubicBezTo>
                <a:lnTo>
                  <a:pt x="537" y="830"/>
                </a:lnTo>
                <a:lnTo>
                  <a:pt x="536" y="833"/>
                </a:lnTo>
                <a:cubicBezTo>
                  <a:pt x="522" y="873"/>
                  <a:pt x="483" y="900"/>
                  <a:pt x="441" y="898"/>
                </a:cubicBezTo>
                <a:cubicBezTo>
                  <a:pt x="398" y="897"/>
                  <a:pt x="362" y="867"/>
                  <a:pt x="351" y="826"/>
                </a:cubicBezTo>
                <a:lnTo>
                  <a:pt x="349" y="817"/>
                </a:lnTo>
                <a:lnTo>
                  <a:pt x="348" y="812"/>
                </a:lnTo>
                <a:lnTo>
                  <a:pt x="538" y="793"/>
                </a:lnTo>
                <a:lnTo>
                  <a:pt x="538" y="798"/>
                </a:lnTo>
                <a:lnTo>
                  <a:pt x="538" y="802"/>
                </a:lnTo>
                <a:lnTo>
                  <a:pt x="346" y="802"/>
                </a:lnTo>
                <a:lnTo>
                  <a:pt x="346" y="796"/>
                </a:lnTo>
                <a:lnTo>
                  <a:pt x="346" y="792"/>
                </a:lnTo>
                <a:lnTo>
                  <a:pt x="538" y="792"/>
                </a:lnTo>
                <a:lnTo>
                  <a:pt x="538" y="805"/>
                </a:lnTo>
                <a:lnTo>
                  <a:pt x="537" y="801"/>
                </a:lnTo>
                <a:lnTo>
                  <a:pt x="537" y="822"/>
                </a:lnTo>
                <a:lnTo>
                  <a:pt x="535" y="845"/>
                </a:lnTo>
                <a:lnTo>
                  <a:pt x="534" y="850"/>
                </a:lnTo>
                <a:cubicBezTo>
                  <a:pt x="524" y="899"/>
                  <a:pt x="479" y="932"/>
                  <a:pt x="430" y="927"/>
                </a:cubicBezTo>
                <a:cubicBezTo>
                  <a:pt x="381" y="922"/>
                  <a:pt x="343" y="881"/>
                  <a:pt x="343" y="831"/>
                </a:cubicBezTo>
                <a:lnTo>
                  <a:pt x="343" y="826"/>
                </a:lnTo>
                <a:lnTo>
                  <a:pt x="343" y="814"/>
                </a:lnTo>
                <a:lnTo>
                  <a:pt x="343" y="801"/>
                </a:lnTo>
                <a:lnTo>
                  <a:pt x="343" y="793"/>
                </a:lnTo>
                <a:cubicBezTo>
                  <a:pt x="343" y="749"/>
                  <a:pt x="374" y="710"/>
                  <a:pt x="417" y="700"/>
                </a:cubicBezTo>
                <a:cubicBezTo>
                  <a:pt x="461" y="690"/>
                  <a:pt x="505" y="711"/>
                  <a:pt x="525" y="751"/>
                </a:cubicBezTo>
                <a:lnTo>
                  <a:pt x="526" y="753"/>
                </a:lnTo>
                <a:cubicBezTo>
                  <a:pt x="531" y="762"/>
                  <a:pt x="534" y="772"/>
                  <a:pt x="536" y="782"/>
                </a:cubicBezTo>
                <a:lnTo>
                  <a:pt x="537" y="789"/>
                </a:lnTo>
                <a:cubicBezTo>
                  <a:pt x="538" y="800"/>
                  <a:pt x="538" y="811"/>
                  <a:pt x="536" y="821"/>
                </a:cubicBezTo>
                <a:lnTo>
                  <a:pt x="534" y="831"/>
                </a:lnTo>
                <a:lnTo>
                  <a:pt x="531" y="782"/>
                </a:lnTo>
                <a:lnTo>
                  <a:pt x="534" y="791"/>
                </a:lnTo>
                <a:cubicBezTo>
                  <a:pt x="537" y="801"/>
                  <a:pt x="538" y="811"/>
                  <a:pt x="538" y="821"/>
                </a:cubicBezTo>
                <a:lnTo>
                  <a:pt x="538" y="827"/>
                </a:lnTo>
                <a:cubicBezTo>
                  <a:pt x="538" y="835"/>
                  <a:pt x="538" y="843"/>
                  <a:pt x="536" y="851"/>
                </a:cubicBezTo>
                <a:lnTo>
                  <a:pt x="535" y="855"/>
                </a:lnTo>
                <a:cubicBezTo>
                  <a:pt x="527" y="887"/>
                  <a:pt x="503" y="912"/>
                  <a:pt x="471" y="923"/>
                </a:cubicBezTo>
                <a:cubicBezTo>
                  <a:pt x="440" y="933"/>
                  <a:pt x="405" y="926"/>
                  <a:pt x="380" y="905"/>
                </a:cubicBezTo>
                <a:lnTo>
                  <a:pt x="374" y="900"/>
                </a:lnTo>
                <a:lnTo>
                  <a:pt x="368" y="895"/>
                </a:lnTo>
                <a:lnTo>
                  <a:pt x="525" y="821"/>
                </a:lnTo>
                <a:lnTo>
                  <a:pt x="525" y="825"/>
                </a:lnTo>
                <a:lnTo>
                  <a:pt x="524" y="810"/>
                </a:lnTo>
                <a:lnTo>
                  <a:pt x="525" y="816"/>
                </a:lnTo>
                <a:cubicBezTo>
                  <a:pt x="530" y="844"/>
                  <a:pt x="522" y="872"/>
                  <a:pt x="504" y="894"/>
                </a:cubicBezTo>
                <a:cubicBezTo>
                  <a:pt x="485" y="915"/>
                  <a:pt x="459" y="927"/>
                  <a:pt x="430" y="927"/>
                </a:cubicBezTo>
                <a:lnTo>
                  <a:pt x="429" y="927"/>
                </a:lnTo>
                <a:lnTo>
                  <a:pt x="524" y="850"/>
                </a:lnTo>
                <a:lnTo>
                  <a:pt x="523" y="855"/>
                </a:lnTo>
                <a:cubicBezTo>
                  <a:pt x="521" y="864"/>
                  <a:pt x="518" y="872"/>
                  <a:pt x="514" y="879"/>
                </a:cubicBezTo>
                <a:lnTo>
                  <a:pt x="512" y="883"/>
                </a:lnTo>
                <a:cubicBezTo>
                  <a:pt x="496" y="916"/>
                  <a:pt x="463" y="936"/>
                  <a:pt x="426" y="936"/>
                </a:cubicBezTo>
                <a:lnTo>
                  <a:pt x="423" y="936"/>
                </a:lnTo>
                <a:lnTo>
                  <a:pt x="421" y="936"/>
                </a:lnTo>
                <a:lnTo>
                  <a:pt x="513" y="871"/>
                </a:lnTo>
                <a:lnTo>
                  <a:pt x="513" y="870"/>
                </a:lnTo>
                <a:lnTo>
                  <a:pt x="512" y="874"/>
                </a:lnTo>
                <a:cubicBezTo>
                  <a:pt x="501" y="917"/>
                  <a:pt x="461" y="948"/>
                  <a:pt x="416" y="946"/>
                </a:cubicBezTo>
                <a:cubicBezTo>
                  <a:pt x="371" y="945"/>
                  <a:pt x="333" y="913"/>
                  <a:pt x="324" y="869"/>
                </a:cubicBezTo>
                <a:lnTo>
                  <a:pt x="323" y="864"/>
                </a:lnTo>
                <a:lnTo>
                  <a:pt x="322" y="859"/>
                </a:lnTo>
                <a:lnTo>
                  <a:pt x="512" y="840"/>
                </a:lnTo>
                <a:lnTo>
                  <a:pt x="512" y="845"/>
                </a:lnTo>
                <a:cubicBezTo>
                  <a:pt x="512" y="852"/>
                  <a:pt x="512" y="858"/>
                  <a:pt x="511" y="864"/>
                </a:cubicBezTo>
                <a:lnTo>
                  <a:pt x="510" y="869"/>
                </a:lnTo>
                <a:cubicBezTo>
                  <a:pt x="501" y="914"/>
                  <a:pt x="461" y="946"/>
                  <a:pt x="415" y="946"/>
                </a:cubicBezTo>
                <a:cubicBezTo>
                  <a:pt x="370" y="946"/>
                  <a:pt x="330" y="914"/>
                  <a:pt x="321" y="869"/>
                </a:cubicBezTo>
                <a:lnTo>
                  <a:pt x="320" y="864"/>
                </a:lnTo>
                <a:cubicBezTo>
                  <a:pt x="319" y="858"/>
                  <a:pt x="318" y="852"/>
                  <a:pt x="318" y="845"/>
                </a:cubicBezTo>
                <a:lnTo>
                  <a:pt x="318" y="840"/>
                </a:lnTo>
                <a:lnTo>
                  <a:pt x="500" y="883"/>
                </a:lnTo>
                <a:lnTo>
                  <a:pt x="498" y="887"/>
                </a:lnTo>
                <a:lnTo>
                  <a:pt x="508" y="844"/>
                </a:lnTo>
                <a:lnTo>
                  <a:pt x="508" y="850"/>
                </a:lnTo>
                <a:lnTo>
                  <a:pt x="412" y="754"/>
                </a:lnTo>
                <a:lnTo>
                  <a:pt x="417" y="754"/>
                </a:lnTo>
                <a:lnTo>
                  <a:pt x="422" y="754"/>
                </a:lnTo>
                <a:lnTo>
                  <a:pt x="422" y="946"/>
                </a:lnTo>
                <a:lnTo>
                  <a:pt x="419" y="946"/>
                </a:lnTo>
                <a:lnTo>
                  <a:pt x="515" y="842"/>
                </a:lnTo>
                <a:lnTo>
                  <a:pt x="516" y="850"/>
                </a:lnTo>
                <a:lnTo>
                  <a:pt x="517" y="858"/>
                </a:lnTo>
                <a:lnTo>
                  <a:pt x="326" y="858"/>
                </a:lnTo>
                <a:lnTo>
                  <a:pt x="326" y="861"/>
                </a:lnTo>
                <a:lnTo>
                  <a:pt x="326" y="850"/>
                </a:lnTo>
                <a:lnTo>
                  <a:pt x="422" y="946"/>
                </a:lnTo>
                <a:lnTo>
                  <a:pt x="421" y="946"/>
                </a:lnTo>
                <a:lnTo>
                  <a:pt x="517" y="850"/>
                </a:lnTo>
                <a:lnTo>
                  <a:pt x="517" y="860"/>
                </a:lnTo>
                <a:lnTo>
                  <a:pt x="517" y="869"/>
                </a:lnTo>
                <a:lnTo>
                  <a:pt x="421" y="773"/>
                </a:lnTo>
                <a:lnTo>
                  <a:pt x="422" y="773"/>
                </a:lnTo>
                <a:lnTo>
                  <a:pt x="422" y="965"/>
                </a:lnTo>
                <a:lnTo>
                  <a:pt x="420" y="965"/>
                </a:lnTo>
                <a:cubicBezTo>
                  <a:pt x="367" y="965"/>
                  <a:pt x="324" y="922"/>
                  <a:pt x="324" y="869"/>
                </a:cubicBezTo>
                <a:lnTo>
                  <a:pt x="324" y="863"/>
                </a:lnTo>
                <a:lnTo>
                  <a:pt x="324" y="859"/>
                </a:lnTo>
                <a:cubicBezTo>
                  <a:pt x="324" y="811"/>
                  <a:pt x="361" y="770"/>
                  <a:pt x="409" y="764"/>
                </a:cubicBezTo>
                <a:cubicBezTo>
                  <a:pt x="457" y="758"/>
                  <a:pt x="502" y="789"/>
                  <a:pt x="514" y="836"/>
                </a:cubicBezTo>
                <a:lnTo>
                  <a:pt x="515" y="840"/>
                </a:lnTo>
                <a:cubicBezTo>
                  <a:pt x="517" y="848"/>
                  <a:pt x="517" y="856"/>
                  <a:pt x="517" y="863"/>
                </a:cubicBezTo>
                <a:lnTo>
                  <a:pt x="517" y="869"/>
                </a:lnTo>
                <a:cubicBezTo>
                  <a:pt x="517" y="922"/>
                  <a:pt x="474" y="965"/>
                  <a:pt x="421" y="965"/>
                </a:cubicBezTo>
                <a:lnTo>
                  <a:pt x="420" y="965"/>
                </a:lnTo>
                <a:lnTo>
                  <a:pt x="420" y="773"/>
                </a:lnTo>
                <a:lnTo>
                  <a:pt x="423" y="773"/>
                </a:lnTo>
                <a:lnTo>
                  <a:pt x="423" y="965"/>
                </a:lnTo>
                <a:lnTo>
                  <a:pt x="419" y="965"/>
                </a:lnTo>
                <a:lnTo>
                  <a:pt x="507" y="830"/>
                </a:lnTo>
                <a:lnTo>
                  <a:pt x="511" y="839"/>
                </a:lnTo>
                <a:cubicBezTo>
                  <a:pt x="519" y="858"/>
                  <a:pt x="521" y="878"/>
                  <a:pt x="518" y="897"/>
                </a:cubicBezTo>
                <a:lnTo>
                  <a:pt x="516" y="907"/>
                </a:lnTo>
                <a:cubicBezTo>
                  <a:pt x="507" y="952"/>
                  <a:pt x="467" y="984"/>
                  <a:pt x="421" y="984"/>
                </a:cubicBezTo>
                <a:lnTo>
                  <a:pt x="419" y="984"/>
                </a:lnTo>
                <a:lnTo>
                  <a:pt x="515" y="888"/>
                </a:lnTo>
                <a:lnTo>
                  <a:pt x="515" y="893"/>
                </a:lnTo>
                <a:lnTo>
                  <a:pt x="513" y="870"/>
                </a:lnTo>
                <a:lnTo>
                  <a:pt x="514" y="874"/>
                </a:lnTo>
                <a:lnTo>
                  <a:pt x="327" y="874"/>
                </a:lnTo>
                <a:lnTo>
                  <a:pt x="328" y="870"/>
                </a:lnTo>
                <a:lnTo>
                  <a:pt x="325" y="893"/>
                </a:lnTo>
                <a:lnTo>
                  <a:pt x="325" y="888"/>
                </a:lnTo>
                <a:lnTo>
                  <a:pt x="421" y="984"/>
                </a:lnTo>
                <a:lnTo>
                  <a:pt x="420" y="984"/>
                </a:lnTo>
                <a:lnTo>
                  <a:pt x="418" y="984"/>
                </a:lnTo>
                <a:cubicBezTo>
                  <a:pt x="388" y="984"/>
                  <a:pt x="360" y="970"/>
                  <a:pt x="342" y="946"/>
                </a:cubicBezTo>
                <a:cubicBezTo>
                  <a:pt x="324" y="922"/>
                  <a:pt x="318" y="891"/>
                  <a:pt x="326" y="862"/>
                </a:cubicBezTo>
                <a:lnTo>
                  <a:pt x="328" y="855"/>
                </a:lnTo>
                <a:cubicBezTo>
                  <a:pt x="331" y="846"/>
                  <a:pt x="335" y="836"/>
                  <a:pt x="341" y="828"/>
                </a:cubicBezTo>
                <a:lnTo>
                  <a:pt x="343" y="825"/>
                </a:lnTo>
                <a:cubicBezTo>
                  <a:pt x="366" y="790"/>
                  <a:pt x="410" y="774"/>
                  <a:pt x="450" y="787"/>
                </a:cubicBezTo>
                <a:cubicBezTo>
                  <a:pt x="491" y="799"/>
                  <a:pt x="518" y="836"/>
                  <a:pt x="518" y="878"/>
                </a:cubicBezTo>
                <a:lnTo>
                  <a:pt x="518" y="895"/>
                </a:lnTo>
                <a:lnTo>
                  <a:pt x="517" y="904"/>
                </a:lnTo>
                <a:lnTo>
                  <a:pt x="515" y="921"/>
                </a:lnTo>
                <a:lnTo>
                  <a:pt x="514" y="926"/>
                </a:lnTo>
                <a:cubicBezTo>
                  <a:pt x="504" y="975"/>
                  <a:pt x="459" y="1008"/>
                  <a:pt x="410" y="1003"/>
                </a:cubicBezTo>
                <a:cubicBezTo>
                  <a:pt x="361" y="998"/>
                  <a:pt x="323" y="957"/>
                  <a:pt x="323" y="907"/>
                </a:cubicBezTo>
                <a:lnTo>
                  <a:pt x="323" y="905"/>
                </a:lnTo>
                <a:lnTo>
                  <a:pt x="324" y="908"/>
                </a:lnTo>
                <a:lnTo>
                  <a:pt x="323" y="897"/>
                </a:lnTo>
                <a:cubicBezTo>
                  <a:pt x="322" y="891"/>
                  <a:pt x="322" y="884"/>
                  <a:pt x="323" y="878"/>
                </a:cubicBezTo>
                <a:lnTo>
                  <a:pt x="324" y="869"/>
                </a:lnTo>
                <a:cubicBezTo>
                  <a:pt x="328" y="837"/>
                  <a:pt x="347" y="808"/>
                  <a:pt x="377" y="794"/>
                </a:cubicBezTo>
                <a:lnTo>
                  <a:pt x="379" y="793"/>
                </a:lnTo>
                <a:cubicBezTo>
                  <a:pt x="408" y="778"/>
                  <a:pt x="444" y="779"/>
                  <a:pt x="472" y="797"/>
                </a:cubicBezTo>
                <a:cubicBezTo>
                  <a:pt x="500" y="814"/>
                  <a:pt x="517" y="845"/>
                  <a:pt x="517" y="878"/>
                </a:cubicBezTo>
                <a:lnTo>
                  <a:pt x="517" y="885"/>
                </a:lnTo>
                <a:lnTo>
                  <a:pt x="517" y="905"/>
                </a:lnTo>
                <a:lnTo>
                  <a:pt x="516" y="909"/>
                </a:lnTo>
                <a:lnTo>
                  <a:pt x="516" y="916"/>
                </a:lnTo>
                <a:lnTo>
                  <a:pt x="353" y="849"/>
                </a:lnTo>
                <a:lnTo>
                  <a:pt x="354" y="848"/>
                </a:lnTo>
                <a:lnTo>
                  <a:pt x="325" y="915"/>
                </a:lnTo>
                <a:lnTo>
                  <a:pt x="325" y="907"/>
                </a:lnTo>
                <a:lnTo>
                  <a:pt x="330" y="938"/>
                </a:lnTo>
                <a:lnTo>
                  <a:pt x="326" y="925"/>
                </a:lnTo>
                <a:lnTo>
                  <a:pt x="325" y="921"/>
                </a:lnTo>
                <a:lnTo>
                  <a:pt x="514" y="897"/>
                </a:lnTo>
                <a:lnTo>
                  <a:pt x="514" y="916"/>
                </a:lnTo>
                <a:lnTo>
                  <a:pt x="513" y="926"/>
                </a:lnTo>
                <a:cubicBezTo>
                  <a:pt x="508" y="975"/>
                  <a:pt x="467" y="1012"/>
                  <a:pt x="417" y="1012"/>
                </a:cubicBezTo>
                <a:lnTo>
                  <a:pt x="416" y="1012"/>
                </a:lnTo>
                <a:lnTo>
                  <a:pt x="414" y="1012"/>
                </a:lnTo>
                <a:lnTo>
                  <a:pt x="510" y="916"/>
                </a:lnTo>
                <a:lnTo>
                  <a:pt x="510" y="926"/>
                </a:lnTo>
                <a:cubicBezTo>
                  <a:pt x="510" y="940"/>
                  <a:pt x="508" y="953"/>
                  <a:pt x="502" y="965"/>
                </a:cubicBezTo>
                <a:lnTo>
                  <a:pt x="498" y="974"/>
                </a:lnTo>
                <a:cubicBezTo>
                  <a:pt x="483" y="1009"/>
                  <a:pt x="448" y="1031"/>
                  <a:pt x="410" y="1031"/>
                </a:cubicBezTo>
                <a:lnTo>
                  <a:pt x="407" y="1031"/>
                </a:lnTo>
                <a:cubicBezTo>
                  <a:pt x="359" y="1031"/>
                  <a:pt x="317" y="995"/>
                  <a:pt x="312" y="946"/>
                </a:cubicBezTo>
                <a:lnTo>
                  <a:pt x="310" y="926"/>
                </a:lnTo>
                <a:lnTo>
                  <a:pt x="310" y="916"/>
                </a:lnTo>
                <a:lnTo>
                  <a:pt x="406" y="1012"/>
                </a:lnTo>
                <a:lnTo>
                  <a:pt x="403" y="1012"/>
                </a:lnTo>
                <a:lnTo>
                  <a:pt x="400" y="1012"/>
                </a:lnTo>
                <a:lnTo>
                  <a:pt x="492" y="944"/>
                </a:lnTo>
                <a:lnTo>
                  <a:pt x="489" y="954"/>
                </a:lnTo>
                <a:lnTo>
                  <a:pt x="493" y="936"/>
                </a:lnTo>
                <a:lnTo>
                  <a:pt x="490" y="957"/>
                </a:lnTo>
                <a:lnTo>
                  <a:pt x="488" y="966"/>
                </a:lnTo>
                <a:cubicBezTo>
                  <a:pt x="478" y="1010"/>
                  <a:pt x="439" y="1041"/>
                  <a:pt x="394" y="1041"/>
                </a:cubicBezTo>
                <a:lnTo>
                  <a:pt x="391" y="1041"/>
                </a:lnTo>
                <a:cubicBezTo>
                  <a:pt x="342" y="1041"/>
                  <a:pt x="300" y="1004"/>
                  <a:pt x="296" y="954"/>
                </a:cubicBezTo>
                <a:lnTo>
                  <a:pt x="295" y="946"/>
                </a:lnTo>
                <a:lnTo>
                  <a:pt x="294" y="938"/>
                </a:lnTo>
                <a:lnTo>
                  <a:pt x="485" y="938"/>
                </a:lnTo>
                <a:lnTo>
                  <a:pt x="484" y="943"/>
                </a:lnTo>
                <a:lnTo>
                  <a:pt x="483" y="954"/>
                </a:lnTo>
                <a:cubicBezTo>
                  <a:pt x="479" y="1004"/>
                  <a:pt x="437" y="1041"/>
                  <a:pt x="387" y="1041"/>
                </a:cubicBezTo>
                <a:lnTo>
                  <a:pt x="384" y="1041"/>
                </a:lnTo>
                <a:lnTo>
                  <a:pt x="480" y="935"/>
                </a:lnTo>
                <a:lnTo>
                  <a:pt x="481" y="945"/>
                </a:lnTo>
                <a:lnTo>
                  <a:pt x="482" y="964"/>
                </a:lnTo>
                <a:lnTo>
                  <a:pt x="482" y="970"/>
                </a:lnTo>
                <a:cubicBezTo>
                  <a:pt x="482" y="981"/>
                  <a:pt x="481" y="991"/>
                  <a:pt x="478" y="1001"/>
                </a:cubicBezTo>
                <a:lnTo>
                  <a:pt x="477" y="1004"/>
                </a:lnTo>
                <a:cubicBezTo>
                  <a:pt x="463" y="1044"/>
                  <a:pt x="424" y="1071"/>
                  <a:pt x="382" y="1069"/>
                </a:cubicBezTo>
                <a:cubicBezTo>
                  <a:pt x="339" y="1068"/>
                  <a:pt x="303" y="1038"/>
                  <a:pt x="292" y="997"/>
                </a:cubicBezTo>
                <a:lnTo>
                  <a:pt x="290" y="988"/>
                </a:lnTo>
                <a:lnTo>
                  <a:pt x="289" y="983"/>
                </a:lnTo>
                <a:lnTo>
                  <a:pt x="479" y="964"/>
                </a:lnTo>
                <a:lnTo>
                  <a:pt x="479" y="969"/>
                </a:lnTo>
                <a:lnTo>
                  <a:pt x="479" y="973"/>
                </a:lnTo>
                <a:lnTo>
                  <a:pt x="290" y="950"/>
                </a:lnTo>
                <a:lnTo>
                  <a:pt x="290" y="951"/>
                </a:lnTo>
                <a:lnTo>
                  <a:pt x="291" y="946"/>
                </a:lnTo>
                <a:lnTo>
                  <a:pt x="385" y="1060"/>
                </a:lnTo>
                <a:lnTo>
                  <a:pt x="384" y="1060"/>
                </a:lnTo>
                <a:lnTo>
                  <a:pt x="382" y="1060"/>
                </a:lnTo>
                <a:lnTo>
                  <a:pt x="478" y="964"/>
                </a:lnTo>
                <a:lnTo>
                  <a:pt x="478" y="975"/>
                </a:lnTo>
                <a:lnTo>
                  <a:pt x="478" y="983"/>
                </a:lnTo>
                <a:lnTo>
                  <a:pt x="286" y="983"/>
                </a:lnTo>
                <a:lnTo>
                  <a:pt x="286" y="980"/>
                </a:lnTo>
                <a:lnTo>
                  <a:pt x="286" y="974"/>
                </a:lnTo>
                <a:lnTo>
                  <a:pt x="287" y="988"/>
                </a:lnTo>
                <a:lnTo>
                  <a:pt x="286" y="981"/>
                </a:lnTo>
                <a:cubicBezTo>
                  <a:pt x="286" y="977"/>
                  <a:pt x="285" y="972"/>
                  <a:pt x="285" y="967"/>
                </a:cubicBezTo>
                <a:lnTo>
                  <a:pt x="285" y="964"/>
                </a:lnTo>
                <a:lnTo>
                  <a:pt x="473" y="995"/>
                </a:lnTo>
                <a:lnTo>
                  <a:pt x="472" y="998"/>
                </a:lnTo>
                <a:lnTo>
                  <a:pt x="475" y="983"/>
                </a:lnTo>
                <a:lnTo>
                  <a:pt x="474" y="989"/>
                </a:lnTo>
                <a:cubicBezTo>
                  <a:pt x="466" y="1036"/>
                  <a:pt x="426" y="1069"/>
                  <a:pt x="379" y="1069"/>
                </a:cubicBezTo>
                <a:lnTo>
                  <a:pt x="378" y="1069"/>
                </a:lnTo>
                <a:lnTo>
                  <a:pt x="474" y="973"/>
                </a:lnTo>
                <a:lnTo>
                  <a:pt x="474" y="995"/>
                </a:lnTo>
                <a:lnTo>
                  <a:pt x="473" y="1009"/>
                </a:lnTo>
                <a:cubicBezTo>
                  <a:pt x="470" y="1060"/>
                  <a:pt x="428" y="1098"/>
                  <a:pt x="377" y="1098"/>
                </a:cubicBezTo>
                <a:lnTo>
                  <a:pt x="375" y="1098"/>
                </a:lnTo>
                <a:lnTo>
                  <a:pt x="375" y="906"/>
                </a:lnTo>
                <a:lnTo>
                  <a:pt x="377" y="906"/>
                </a:lnTo>
                <a:lnTo>
                  <a:pt x="281" y="1002"/>
                </a:lnTo>
                <a:lnTo>
                  <a:pt x="281" y="996"/>
                </a:lnTo>
                <a:lnTo>
                  <a:pt x="284" y="1020"/>
                </a:lnTo>
                <a:lnTo>
                  <a:pt x="283" y="1016"/>
                </a:lnTo>
                <a:lnTo>
                  <a:pt x="472" y="992"/>
                </a:lnTo>
                <a:lnTo>
                  <a:pt x="472" y="997"/>
                </a:lnTo>
                <a:cubicBezTo>
                  <a:pt x="472" y="1004"/>
                  <a:pt x="472" y="1010"/>
                  <a:pt x="471" y="1016"/>
                </a:cubicBezTo>
                <a:lnTo>
                  <a:pt x="470" y="1021"/>
                </a:lnTo>
                <a:cubicBezTo>
                  <a:pt x="459" y="1073"/>
                  <a:pt x="410" y="1106"/>
                  <a:pt x="358" y="1097"/>
                </a:cubicBezTo>
                <a:cubicBezTo>
                  <a:pt x="307" y="1087"/>
                  <a:pt x="272" y="1038"/>
                  <a:pt x="281" y="987"/>
                </a:cubicBezTo>
                <a:lnTo>
                  <a:pt x="282" y="981"/>
                </a:lnTo>
                <a:lnTo>
                  <a:pt x="280" y="996"/>
                </a:lnTo>
                <a:lnTo>
                  <a:pt x="280" y="992"/>
                </a:lnTo>
                <a:lnTo>
                  <a:pt x="472" y="992"/>
                </a:lnTo>
                <a:lnTo>
                  <a:pt x="472" y="1008"/>
                </a:lnTo>
                <a:lnTo>
                  <a:pt x="471" y="1013"/>
                </a:lnTo>
                <a:lnTo>
                  <a:pt x="470" y="1028"/>
                </a:lnTo>
                <a:lnTo>
                  <a:pt x="374" y="925"/>
                </a:lnTo>
                <a:lnTo>
                  <a:pt x="377" y="925"/>
                </a:lnTo>
                <a:lnTo>
                  <a:pt x="377" y="1117"/>
                </a:lnTo>
                <a:lnTo>
                  <a:pt x="375" y="1117"/>
                </a:lnTo>
                <a:lnTo>
                  <a:pt x="471" y="1021"/>
                </a:lnTo>
                <a:lnTo>
                  <a:pt x="471" y="1026"/>
                </a:lnTo>
                <a:lnTo>
                  <a:pt x="471" y="1030"/>
                </a:lnTo>
                <a:lnTo>
                  <a:pt x="279" y="1030"/>
                </a:lnTo>
                <a:lnTo>
                  <a:pt x="279" y="1026"/>
                </a:lnTo>
                <a:lnTo>
                  <a:pt x="279" y="1021"/>
                </a:lnTo>
                <a:cubicBezTo>
                  <a:pt x="279" y="968"/>
                  <a:pt x="322" y="925"/>
                  <a:pt x="375" y="925"/>
                </a:cubicBezTo>
                <a:lnTo>
                  <a:pt x="376" y="925"/>
                </a:lnTo>
                <a:cubicBezTo>
                  <a:pt x="425" y="925"/>
                  <a:pt x="466" y="962"/>
                  <a:pt x="472" y="1011"/>
                </a:cubicBezTo>
                <a:lnTo>
                  <a:pt x="473" y="1020"/>
                </a:lnTo>
                <a:cubicBezTo>
                  <a:pt x="474" y="1030"/>
                  <a:pt x="474" y="1040"/>
                  <a:pt x="472" y="1049"/>
                </a:cubicBezTo>
                <a:lnTo>
                  <a:pt x="471" y="1049"/>
                </a:lnTo>
                <a:lnTo>
                  <a:pt x="470" y="1063"/>
                </a:lnTo>
                <a:lnTo>
                  <a:pt x="469" y="1071"/>
                </a:lnTo>
                <a:cubicBezTo>
                  <a:pt x="463" y="1119"/>
                  <a:pt x="422" y="1155"/>
                  <a:pt x="373" y="1155"/>
                </a:cubicBezTo>
                <a:cubicBezTo>
                  <a:pt x="325" y="1155"/>
                  <a:pt x="284" y="1119"/>
                  <a:pt x="278" y="1071"/>
                </a:cubicBezTo>
                <a:lnTo>
                  <a:pt x="276" y="1051"/>
                </a:lnTo>
                <a:lnTo>
                  <a:pt x="276" y="1040"/>
                </a:lnTo>
                <a:lnTo>
                  <a:pt x="277" y="1054"/>
                </a:lnTo>
                <a:lnTo>
                  <a:pt x="276" y="1047"/>
                </a:lnTo>
                <a:lnTo>
                  <a:pt x="280" y="1064"/>
                </a:lnTo>
                <a:lnTo>
                  <a:pt x="279" y="1061"/>
                </a:lnTo>
                <a:lnTo>
                  <a:pt x="464" y="1054"/>
                </a:lnTo>
                <a:lnTo>
                  <a:pt x="463" y="1058"/>
                </a:lnTo>
                <a:lnTo>
                  <a:pt x="465" y="1034"/>
                </a:lnTo>
                <a:lnTo>
                  <a:pt x="465" y="1040"/>
                </a:lnTo>
                <a:cubicBezTo>
                  <a:pt x="465" y="1047"/>
                  <a:pt x="465" y="1054"/>
                  <a:pt x="463" y="1061"/>
                </a:cubicBezTo>
                <a:lnTo>
                  <a:pt x="463" y="1063"/>
                </a:lnTo>
                <a:lnTo>
                  <a:pt x="462" y="1070"/>
                </a:lnTo>
                <a:cubicBezTo>
                  <a:pt x="461" y="1076"/>
                  <a:pt x="459" y="1081"/>
                  <a:pt x="458" y="1087"/>
                </a:cubicBezTo>
                <a:lnTo>
                  <a:pt x="457" y="1090"/>
                </a:lnTo>
                <a:cubicBezTo>
                  <a:pt x="443" y="1130"/>
                  <a:pt x="404" y="1157"/>
                  <a:pt x="362" y="1155"/>
                </a:cubicBezTo>
                <a:cubicBezTo>
                  <a:pt x="319" y="1154"/>
                  <a:pt x="283" y="1124"/>
                  <a:pt x="272" y="1083"/>
                </a:cubicBezTo>
                <a:lnTo>
                  <a:pt x="273" y="1086"/>
                </a:lnTo>
                <a:lnTo>
                  <a:pt x="271" y="1080"/>
                </a:lnTo>
                <a:cubicBezTo>
                  <a:pt x="262" y="1051"/>
                  <a:pt x="267" y="1018"/>
                  <a:pt x="285" y="993"/>
                </a:cubicBezTo>
                <a:cubicBezTo>
                  <a:pt x="303" y="968"/>
                  <a:pt x="332" y="953"/>
                  <a:pt x="362" y="953"/>
                </a:cubicBezTo>
                <a:lnTo>
                  <a:pt x="364" y="953"/>
                </a:lnTo>
                <a:lnTo>
                  <a:pt x="364" y="1145"/>
                </a:lnTo>
                <a:lnTo>
                  <a:pt x="361" y="1145"/>
                </a:lnTo>
                <a:lnTo>
                  <a:pt x="456" y="1065"/>
                </a:lnTo>
                <a:lnTo>
                  <a:pt x="455" y="1071"/>
                </a:lnTo>
                <a:cubicBezTo>
                  <a:pt x="454" y="1081"/>
                  <a:pt x="451" y="1090"/>
                  <a:pt x="446" y="1098"/>
                </a:cubicBezTo>
                <a:lnTo>
                  <a:pt x="444" y="1102"/>
                </a:lnTo>
                <a:cubicBezTo>
                  <a:pt x="426" y="1139"/>
                  <a:pt x="386" y="1160"/>
                  <a:pt x="346" y="1155"/>
                </a:cubicBezTo>
                <a:cubicBezTo>
                  <a:pt x="305" y="1149"/>
                  <a:pt x="272" y="1119"/>
                  <a:pt x="264" y="1078"/>
                </a:cubicBezTo>
                <a:lnTo>
                  <a:pt x="263" y="1073"/>
                </a:lnTo>
                <a:lnTo>
                  <a:pt x="262" y="1068"/>
                </a:lnTo>
                <a:lnTo>
                  <a:pt x="452" y="1049"/>
                </a:lnTo>
                <a:lnTo>
                  <a:pt x="452" y="1058"/>
                </a:lnTo>
                <a:lnTo>
                  <a:pt x="452" y="1068"/>
                </a:lnTo>
                <a:cubicBezTo>
                  <a:pt x="452" y="1121"/>
                  <a:pt x="409" y="1164"/>
                  <a:pt x="356" y="1164"/>
                </a:cubicBezTo>
                <a:lnTo>
                  <a:pt x="352" y="1164"/>
                </a:lnTo>
                <a:cubicBezTo>
                  <a:pt x="306" y="1164"/>
                  <a:pt x="265" y="1131"/>
                  <a:pt x="258" y="1084"/>
                </a:cubicBezTo>
                <a:lnTo>
                  <a:pt x="257" y="1078"/>
                </a:lnTo>
                <a:cubicBezTo>
                  <a:pt x="256" y="1073"/>
                  <a:pt x="255" y="1068"/>
                  <a:pt x="255" y="1062"/>
                </a:cubicBezTo>
                <a:lnTo>
                  <a:pt x="255" y="1059"/>
                </a:lnTo>
                <a:lnTo>
                  <a:pt x="447" y="1059"/>
                </a:lnTo>
                <a:lnTo>
                  <a:pt x="447" y="1062"/>
                </a:lnTo>
                <a:lnTo>
                  <a:pt x="447" y="1049"/>
                </a:lnTo>
                <a:lnTo>
                  <a:pt x="448" y="1056"/>
                </a:lnTo>
                <a:cubicBezTo>
                  <a:pt x="448" y="1060"/>
                  <a:pt x="448" y="1065"/>
                  <a:pt x="448" y="1069"/>
                </a:cubicBezTo>
                <a:lnTo>
                  <a:pt x="448" y="1075"/>
                </a:lnTo>
                <a:lnTo>
                  <a:pt x="448" y="1078"/>
                </a:lnTo>
                <a:cubicBezTo>
                  <a:pt x="448" y="1126"/>
                  <a:pt x="414" y="1166"/>
                  <a:pt x="368" y="1173"/>
                </a:cubicBezTo>
                <a:cubicBezTo>
                  <a:pt x="321" y="1181"/>
                  <a:pt x="276" y="1153"/>
                  <a:pt x="261" y="1109"/>
                </a:cubicBezTo>
                <a:lnTo>
                  <a:pt x="260" y="1106"/>
                </a:lnTo>
                <a:cubicBezTo>
                  <a:pt x="259" y="1101"/>
                  <a:pt x="258" y="1096"/>
                  <a:pt x="257" y="1091"/>
                </a:cubicBezTo>
                <a:lnTo>
                  <a:pt x="255" y="1083"/>
                </a:lnTo>
                <a:lnTo>
                  <a:pt x="254" y="1076"/>
                </a:lnTo>
                <a:lnTo>
                  <a:pt x="258" y="1093"/>
                </a:lnTo>
                <a:lnTo>
                  <a:pt x="257" y="1090"/>
                </a:lnTo>
                <a:lnTo>
                  <a:pt x="444" y="1059"/>
                </a:lnTo>
                <a:lnTo>
                  <a:pt x="444" y="1062"/>
                </a:lnTo>
                <a:lnTo>
                  <a:pt x="444" y="1068"/>
                </a:lnTo>
                <a:lnTo>
                  <a:pt x="444" y="1074"/>
                </a:lnTo>
                <a:lnTo>
                  <a:pt x="444" y="1084"/>
                </a:lnTo>
                <a:lnTo>
                  <a:pt x="444" y="1092"/>
                </a:lnTo>
                <a:lnTo>
                  <a:pt x="444" y="1097"/>
                </a:lnTo>
                <a:cubicBezTo>
                  <a:pt x="444" y="1145"/>
                  <a:pt x="410" y="1185"/>
                  <a:pt x="364" y="1192"/>
                </a:cubicBezTo>
                <a:cubicBezTo>
                  <a:pt x="317" y="1200"/>
                  <a:pt x="272" y="1172"/>
                  <a:pt x="257" y="1128"/>
                </a:cubicBezTo>
                <a:lnTo>
                  <a:pt x="256" y="1125"/>
                </a:lnTo>
                <a:cubicBezTo>
                  <a:pt x="253" y="1115"/>
                  <a:pt x="251" y="1105"/>
                  <a:pt x="251" y="1094"/>
                </a:cubicBezTo>
                <a:lnTo>
                  <a:pt x="251" y="1087"/>
                </a:lnTo>
                <a:lnTo>
                  <a:pt x="252" y="1101"/>
                </a:lnTo>
                <a:lnTo>
                  <a:pt x="251" y="1094"/>
                </a:lnTo>
                <a:cubicBezTo>
                  <a:pt x="251" y="1090"/>
                  <a:pt x="250" y="1085"/>
                  <a:pt x="250" y="1080"/>
                </a:cubicBezTo>
                <a:lnTo>
                  <a:pt x="250" y="1078"/>
                </a:lnTo>
                <a:lnTo>
                  <a:pt x="442" y="1078"/>
                </a:lnTo>
                <a:lnTo>
                  <a:pt x="442" y="1085"/>
                </a:lnTo>
                <a:lnTo>
                  <a:pt x="442" y="1097"/>
                </a:lnTo>
                <a:lnTo>
                  <a:pt x="442" y="1110"/>
                </a:lnTo>
                <a:lnTo>
                  <a:pt x="442" y="1116"/>
                </a:lnTo>
                <a:lnTo>
                  <a:pt x="250" y="1116"/>
                </a:lnTo>
                <a:lnTo>
                  <a:pt x="250" y="1112"/>
                </a:lnTo>
                <a:lnTo>
                  <a:pt x="250" y="1103"/>
                </a:lnTo>
                <a:lnTo>
                  <a:pt x="250" y="1093"/>
                </a:lnTo>
                <a:lnTo>
                  <a:pt x="250" y="1087"/>
                </a:lnTo>
                <a:lnTo>
                  <a:pt x="438" y="1118"/>
                </a:lnTo>
                <a:lnTo>
                  <a:pt x="437" y="1121"/>
                </a:lnTo>
                <a:lnTo>
                  <a:pt x="441" y="1090"/>
                </a:lnTo>
                <a:lnTo>
                  <a:pt x="441" y="1097"/>
                </a:lnTo>
                <a:lnTo>
                  <a:pt x="441" y="1103"/>
                </a:lnTo>
                <a:lnTo>
                  <a:pt x="441" y="1106"/>
                </a:lnTo>
                <a:lnTo>
                  <a:pt x="249" y="1106"/>
                </a:lnTo>
                <a:lnTo>
                  <a:pt x="249" y="1103"/>
                </a:lnTo>
                <a:lnTo>
                  <a:pt x="249" y="1096"/>
                </a:lnTo>
                <a:lnTo>
                  <a:pt x="249" y="1090"/>
                </a:lnTo>
                <a:lnTo>
                  <a:pt x="249" y="1087"/>
                </a:lnTo>
                <a:lnTo>
                  <a:pt x="441" y="1087"/>
                </a:lnTo>
                <a:lnTo>
                  <a:pt x="441" y="1104"/>
                </a:lnTo>
                <a:lnTo>
                  <a:pt x="440" y="1115"/>
                </a:lnTo>
                <a:lnTo>
                  <a:pt x="344" y="1010"/>
                </a:lnTo>
                <a:lnTo>
                  <a:pt x="345" y="1010"/>
                </a:lnTo>
                <a:lnTo>
                  <a:pt x="251" y="1122"/>
                </a:lnTo>
                <a:lnTo>
                  <a:pt x="250" y="1116"/>
                </a:lnTo>
                <a:lnTo>
                  <a:pt x="253" y="1131"/>
                </a:lnTo>
                <a:lnTo>
                  <a:pt x="252" y="1128"/>
                </a:lnTo>
                <a:lnTo>
                  <a:pt x="439" y="1097"/>
                </a:lnTo>
                <a:lnTo>
                  <a:pt x="439" y="1100"/>
                </a:lnTo>
                <a:lnTo>
                  <a:pt x="439" y="1107"/>
                </a:lnTo>
                <a:lnTo>
                  <a:pt x="439" y="1113"/>
                </a:lnTo>
                <a:lnTo>
                  <a:pt x="439" y="1116"/>
                </a:lnTo>
                <a:lnTo>
                  <a:pt x="247" y="1116"/>
                </a:lnTo>
                <a:lnTo>
                  <a:pt x="247" y="1113"/>
                </a:lnTo>
                <a:lnTo>
                  <a:pt x="247" y="1107"/>
                </a:lnTo>
                <a:lnTo>
                  <a:pt x="247" y="1100"/>
                </a:lnTo>
                <a:lnTo>
                  <a:pt x="247" y="1097"/>
                </a:lnTo>
                <a:cubicBezTo>
                  <a:pt x="247" y="1059"/>
                  <a:pt x="271" y="1024"/>
                  <a:pt x="307" y="1009"/>
                </a:cubicBezTo>
                <a:cubicBezTo>
                  <a:pt x="343" y="994"/>
                  <a:pt x="384" y="1002"/>
                  <a:pt x="411" y="1030"/>
                </a:cubicBezTo>
                <a:lnTo>
                  <a:pt x="413" y="1032"/>
                </a:lnTo>
                <a:cubicBezTo>
                  <a:pt x="428" y="1046"/>
                  <a:pt x="438" y="1065"/>
                  <a:pt x="441" y="1086"/>
                </a:cubicBezTo>
                <a:lnTo>
                  <a:pt x="442" y="1093"/>
                </a:lnTo>
                <a:cubicBezTo>
                  <a:pt x="442" y="1097"/>
                  <a:pt x="442" y="1102"/>
                  <a:pt x="442" y="1106"/>
                </a:cubicBezTo>
                <a:lnTo>
                  <a:pt x="442" y="1129"/>
                </a:lnTo>
                <a:lnTo>
                  <a:pt x="441" y="1137"/>
                </a:lnTo>
                <a:cubicBezTo>
                  <a:pt x="436" y="1177"/>
                  <a:pt x="407" y="1210"/>
                  <a:pt x="368" y="1219"/>
                </a:cubicBezTo>
                <a:cubicBezTo>
                  <a:pt x="328" y="1228"/>
                  <a:pt x="288" y="1212"/>
                  <a:pt x="266" y="1179"/>
                </a:cubicBezTo>
                <a:lnTo>
                  <a:pt x="264" y="1176"/>
                </a:lnTo>
                <a:cubicBezTo>
                  <a:pt x="256" y="1164"/>
                  <a:pt x="251" y="1152"/>
                  <a:pt x="249" y="1138"/>
                </a:cubicBezTo>
                <a:lnTo>
                  <a:pt x="248" y="1132"/>
                </a:lnTo>
                <a:lnTo>
                  <a:pt x="342" y="1212"/>
                </a:lnTo>
                <a:lnTo>
                  <a:pt x="340" y="1212"/>
                </a:lnTo>
                <a:lnTo>
                  <a:pt x="436" y="1116"/>
                </a:lnTo>
                <a:lnTo>
                  <a:pt x="436" y="1126"/>
                </a:lnTo>
                <a:lnTo>
                  <a:pt x="436" y="1135"/>
                </a:lnTo>
                <a:cubicBezTo>
                  <a:pt x="436" y="1185"/>
                  <a:pt x="399" y="1226"/>
                  <a:pt x="350" y="1231"/>
                </a:cubicBezTo>
                <a:cubicBezTo>
                  <a:pt x="301" y="1236"/>
                  <a:pt x="256" y="1203"/>
                  <a:pt x="246" y="1154"/>
                </a:cubicBezTo>
                <a:lnTo>
                  <a:pt x="245" y="1149"/>
                </a:lnTo>
                <a:lnTo>
                  <a:pt x="250" y="1166"/>
                </a:lnTo>
                <a:lnTo>
                  <a:pt x="248" y="1161"/>
                </a:lnTo>
                <a:lnTo>
                  <a:pt x="433" y="1116"/>
                </a:lnTo>
                <a:lnTo>
                  <a:pt x="434" y="1125"/>
                </a:lnTo>
                <a:lnTo>
                  <a:pt x="435" y="1134"/>
                </a:lnTo>
                <a:cubicBezTo>
                  <a:pt x="440" y="1180"/>
                  <a:pt x="411" y="1223"/>
                  <a:pt x="367" y="1237"/>
                </a:cubicBezTo>
                <a:cubicBezTo>
                  <a:pt x="322" y="1250"/>
                  <a:pt x="274" y="1229"/>
                  <a:pt x="254" y="1187"/>
                </a:cubicBezTo>
                <a:lnTo>
                  <a:pt x="248" y="1176"/>
                </a:lnTo>
                <a:lnTo>
                  <a:pt x="246" y="1171"/>
                </a:lnTo>
                <a:lnTo>
                  <a:pt x="431" y="1135"/>
                </a:lnTo>
                <a:lnTo>
                  <a:pt x="431" y="1139"/>
                </a:lnTo>
                <a:lnTo>
                  <a:pt x="431" y="1144"/>
                </a:lnTo>
                <a:cubicBezTo>
                  <a:pt x="431" y="1197"/>
                  <a:pt x="388" y="1240"/>
                  <a:pt x="335" y="1240"/>
                </a:cubicBezTo>
                <a:lnTo>
                  <a:pt x="333" y="1240"/>
                </a:lnTo>
                <a:lnTo>
                  <a:pt x="331" y="1240"/>
                </a:lnTo>
                <a:lnTo>
                  <a:pt x="427" y="1144"/>
                </a:lnTo>
                <a:lnTo>
                  <a:pt x="427" y="1150"/>
                </a:lnTo>
                <a:lnTo>
                  <a:pt x="427" y="1154"/>
                </a:lnTo>
                <a:lnTo>
                  <a:pt x="235" y="1154"/>
                </a:lnTo>
                <a:lnTo>
                  <a:pt x="235" y="1150"/>
                </a:lnTo>
                <a:lnTo>
                  <a:pt x="237" y="1166"/>
                </a:lnTo>
                <a:lnTo>
                  <a:pt x="236" y="1160"/>
                </a:lnTo>
                <a:lnTo>
                  <a:pt x="330" y="1240"/>
                </a:lnTo>
                <a:lnTo>
                  <a:pt x="328" y="1240"/>
                </a:lnTo>
                <a:lnTo>
                  <a:pt x="424" y="1154"/>
                </a:lnTo>
                <a:lnTo>
                  <a:pt x="423" y="1165"/>
                </a:lnTo>
                <a:lnTo>
                  <a:pt x="422" y="1174"/>
                </a:lnTo>
                <a:cubicBezTo>
                  <a:pt x="416" y="1223"/>
                  <a:pt x="375" y="1259"/>
                  <a:pt x="326" y="1259"/>
                </a:cubicBezTo>
                <a:lnTo>
                  <a:pt x="325" y="1259"/>
                </a:lnTo>
                <a:lnTo>
                  <a:pt x="321" y="1259"/>
                </a:lnTo>
                <a:lnTo>
                  <a:pt x="417" y="1154"/>
                </a:lnTo>
                <a:lnTo>
                  <a:pt x="418" y="1164"/>
                </a:lnTo>
                <a:cubicBezTo>
                  <a:pt x="421" y="1191"/>
                  <a:pt x="412" y="1218"/>
                  <a:pt x="394" y="1238"/>
                </a:cubicBezTo>
                <a:cubicBezTo>
                  <a:pt x="375" y="1258"/>
                  <a:pt x="350" y="1269"/>
                  <a:pt x="322" y="1269"/>
                </a:cubicBezTo>
                <a:lnTo>
                  <a:pt x="320" y="1269"/>
                </a:lnTo>
                <a:cubicBezTo>
                  <a:pt x="292" y="1269"/>
                  <a:pt x="265" y="1257"/>
                  <a:pt x="247" y="1236"/>
                </a:cubicBezTo>
                <a:cubicBezTo>
                  <a:pt x="229" y="1214"/>
                  <a:pt x="221" y="1186"/>
                  <a:pt x="226" y="1158"/>
                </a:cubicBezTo>
                <a:lnTo>
                  <a:pt x="228" y="1144"/>
                </a:lnTo>
                <a:lnTo>
                  <a:pt x="229" y="1140"/>
                </a:lnTo>
                <a:lnTo>
                  <a:pt x="414" y="1194"/>
                </a:lnTo>
                <a:lnTo>
                  <a:pt x="414" y="1193"/>
                </a:lnTo>
                <a:lnTo>
                  <a:pt x="414" y="1188"/>
                </a:lnTo>
                <a:lnTo>
                  <a:pt x="412" y="1203"/>
                </a:lnTo>
                <a:lnTo>
                  <a:pt x="411" y="1212"/>
                </a:lnTo>
                <a:lnTo>
                  <a:pt x="224" y="1171"/>
                </a:lnTo>
                <a:lnTo>
                  <a:pt x="225" y="1168"/>
                </a:lnTo>
                <a:lnTo>
                  <a:pt x="220" y="1198"/>
                </a:lnTo>
                <a:lnTo>
                  <a:pt x="220" y="1192"/>
                </a:lnTo>
                <a:lnTo>
                  <a:pt x="220" y="1185"/>
                </a:lnTo>
                <a:lnTo>
                  <a:pt x="220" y="1182"/>
                </a:lnTo>
                <a:lnTo>
                  <a:pt x="411" y="1198"/>
                </a:lnTo>
                <a:lnTo>
                  <a:pt x="410" y="1204"/>
                </a:lnTo>
                <a:lnTo>
                  <a:pt x="411" y="1188"/>
                </a:lnTo>
                <a:lnTo>
                  <a:pt x="411" y="1197"/>
                </a:lnTo>
                <a:lnTo>
                  <a:pt x="411" y="1206"/>
                </a:lnTo>
                <a:lnTo>
                  <a:pt x="411" y="1211"/>
                </a:lnTo>
                <a:lnTo>
                  <a:pt x="219" y="1211"/>
                </a:lnTo>
                <a:lnTo>
                  <a:pt x="219" y="1209"/>
                </a:lnTo>
                <a:lnTo>
                  <a:pt x="219" y="1201"/>
                </a:lnTo>
                <a:lnTo>
                  <a:pt x="221" y="1217"/>
                </a:lnTo>
                <a:lnTo>
                  <a:pt x="220" y="1211"/>
                </a:lnTo>
                <a:lnTo>
                  <a:pt x="223" y="1226"/>
                </a:lnTo>
                <a:lnTo>
                  <a:pt x="222" y="1223"/>
                </a:lnTo>
                <a:lnTo>
                  <a:pt x="409" y="1192"/>
                </a:lnTo>
                <a:lnTo>
                  <a:pt x="409" y="1202"/>
                </a:lnTo>
                <a:lnTo>
                  <a:pt x="409" y="1208"/>
                </a:lnTo>
                <a:cubicBezTo>
                  <a:pt x="409" y="1219"/>
                  <a:pt x="408" y="1229"/>
                  <a:pt x="405" y="1239"/>
                </a:cubicBezTo>
                <a:lnTo>
                  <a:pt x="404" y="1242"/>
                </a:lnTo>
                <a:cubicBezTo>
                  <a:pt x="389" y="1286"/>
                  <a:pt x="344" y="1314"/>
                  <a:pt x="297" y="1306"/>
                </a:cubicBezTo>
                <a:cubicBezTo>
                  <a:pt x="251" y="1299"/>
                  <a:pt x="216" y="1259"/>
                  <a:pt x="216" y="1211"/>
                </a:cubicBezTo>
                <a:lnTo>
                  <a:pt x="216" y="1208"/>
                </a:lnTo>
                <a:lnTo>
                  <a:pt x="216" y="1202"/>
                </a:lnTo>
                <a:lnTo>
                  <a:pt x="216" y="1195"/>
                </a:lnTo>
                <a:lnTo>
                  <a:pt x="216" y="1192"/>
                </a:lnTo>
                <a:lnTo>
                  <a:pt x="408" y="1206"/>
                </a:lnTo>
                <a:lnTo>
                  <a:pt x="407" y="1207"/>
                </a:lnTo>
                <a:lnTo>
                  <a:pt x="406" y="1219"/>
                </a:lnTo>
                <a:lnTo>
                  <a:pt x="406" y="1203"/>
                </a:lnTo>
                <a:lnTo>
                  <a:pt x="407" y="1222"/>
                </a:lnTo>
                <a:lnTo>
                  <a:pt x="407" y="1230"/>
                </a:lnTo>
                <a:cubicBezTo>
                  <a:pt x="407" y="1283"/>
                  <a:pt x="364" y="1326"/>
                  <a:pt x="311" y="1326"/>
                </a:cubicBezTo>
                <a:lnTo>
                  <a:pt x="310" y="1326"/>
                </a:lnTo>
                <a:cubicBezTo>
                  <a:pt x="257" y="1326"/>
                  <a:pt x="214" y="1283"/>
                  <a:pt x="214" y="1230"/>
                </a:cubicBezTo>
                <a:lnTo>
                  <a:pt x="214" y="1222"/>
                </a:lnTo>
                <a:lnTo>
                  <a:pt x="214" y="1210"/>
                </a:lnTo>
                <a:lnTo>
                  <a:pt x="214" y="1198"/>
                </a:lnTo>
                <a:lnTo>
                  <a:pt x="214" y="1192"/>
                </a:lnTo>
                <a:lnTo>
                  <a:pt x="406" y="1192"/>
                </a:lnTo>
                <a:lnTo>
                  <a:pt x="406" y="1193"/>
                </a:lnTo>
                <a:lnTo>
                  <a:pt x="406" y="1207"/>
                </a:lnTo>
                <a:lnTo>
                  <a:pt x="403" y="1232"/>
                </a:lnTo>
                <a:lnTo>
                  <a:pt x="403" y="1230"/>
                </a:lnTo>
                <a:lnTo>
                  <a:pt x="402" y="1240"/>
                </a:lnTo>
                <a:lnTo>
                  <a:pt x="306" y="1134"/>
                </a:lnTo>
                <a:lnTo>
                  <a:pt x="307" y="1134"/>
                </a:lnTo>
                <a:cubicBezTo>
                  <a:pt x="360" y="1134"/>
                  <a:pt x="403" y="1177"/>
                  <a:pt x="403" y="1230"/>
                </a:cubicBezTo>
                <a:lnTo>
                  <a:pt x="403" y="1236"/>
                </a:lnTo>
                <a:cubicBezTo>
                  <a:pt x="403" y="1244"/>
                  <a:pt x="403" y="1252"/>
                  <a:pt x="401" y="1260"/>
                </a:cubicBezTo>
                <a:lnTo>
                  <a:pt x="400" y="1264"/>
                </a:lnTo>
                <a:cubicBezTo>
                  <a:pt x="387" y="1314"/>
                  <a:pt x="337" y="1345"/>
                  <a:pt x="287" y="1334"/>
                </a:cubicBezTo>
                <a:cubicBezTo>
                  <a:pt x="236" y="1324"/>
                  <a:pt x="203" y="1276"/>
                  <a:pt x="212" y="1225"/>
                </a:cubicBezTo>
                <a:lnTo>
                  <a:pt x="213" y="1219"/>
                </a:lnTo>
                <a:lnTo>
                  <a:pt x="211" y="1234"/>
                </a:lnTo>
                <a:lnTo>
                  <a:pt x="211" y="1230"/>
                </a:lnTo>
                <a:lnTo>
                  <a:pt x="403" y="1240"/>
                </a:lnTo>
                <a:lnTo>
                  <a:pt x="402" y="1251"/>
                </a:lnTo>
                <a:lnTo>
                  <a:pt x="401" y="1260"/>
                </a:lnTo>
                <a:cubicBezTo>
                  <a:pt x="395" y="1311"/>
                  <a:pt x="351" y="1348"/>
                  <a:pt x="300" y="1345"/>
                </a:cubicBezTo>
                <a:cubicBezTo>
                  <a:pt x="249" y="1343"/>
                  <a:pt x="209" y="1300"/>
                  <a:pt x="209" y="1249"/>
                </a:cubicBezTo>
                <a:lnTo>
                  <a:pt x="209" y="1247"/>
                </a:lnTo>
                <a:lnTo>
                  <a:pt x="210" y="1233"/>
                </a:lnTo>
                <a:lnTo>
                  <a:pt x="210" y="1227"/>
                </a:lnTo>
                <a:lnTo>
                  <a:pt x="210" y="1221"/>
                </a:lnTo>
                <a:lnTo>
                  <a:pt x="210" y="1220"/>
                </a:lnTo>
                <a:lnTo>
                  <a:pt x="402" y="1220"/>
                </a:lnTo>
                <a:lnTo>
                  <a:pt x="402" y="1227"/>
                </a:lnTo>
                <a:lnTo>
                  <a:pt x="402" y="1248"/>
                </a:lnTo>
                <a:lnTo>
                  <a:pt x="401" y="1252"/>
                </a:lnTo>
                <a:lnTo>
                  <a:pt x="401" y="1259"/>
                </a:lnTo>
                <a:lnTo>
                  <a:pt x="209" y="1259"/>
                </a:lnTo>
                <a:lnTo>
                  <a:pt x="209" y="1257"/>
                </a:lnTo>
                <a:cubicBezTo>
                  <a:pt x="209" y="1252"/>
                  <a:pt x="210" y="1247"/>
                  <a:pt x="211" y="1242"/>
                </a:cubicBezTo>
                <a:lnTo>
                  <a:pt x="212" y="1236"/>
                </a:lnTo>
                <a:lnTo>
                  <a:pt x="210" y="1251"/>
                </a:lnTo>
                <a:lnTo>
                  <a:pt x="210" y="1244"/>
                </a:lnTo>
                <a:lnTo>
                  <a:pt x="210" y="1240"/>
                </a:lnTo>
                <a:lnTo>
                  <a:pt x="402" y="1240"/>
                </a:lnTo>
                <a:lnTo>
                  <a:pt x="402" y="1243"/>
                </a:lnTo>
                <a:lnTo>
                  <a:pt x="402" y="1249"/>
                </a:lnTo>
                <a:cubicBezTo>
                  <a:pt x="402" y="1255"/>
                  <a:pt x="402" y="1260"/>
                  <a:pt x="401" y="1265"/>
                </a:cubicBezTo>
                <a:lnTo>
                  <a:pt x="399" y="1279"/>
                </a:lnTo>
                <a:lnTo>
                  <a:pt x="398" y="1283"/>
                </a:lnTo>
                <a:lnTo>
                  <a:pt x="213" y="1229"/>
                </a:lnTo>
                <a:lnTo>
                  <a:pt x="213" y="1230"/>
                </a:lnTo>
                <a:lnTo>
                  <a:pt x="214" y="1226"/>
                </a:lnTo>
                <a:cubicBezTo>
                  <a:pt x="227" y="1177"/>
                  <a:pt x="274" y="1146"/>
                  <a:pt x="324" y="1155"/>
                </a:cubicBezTo>
                <a:cubicBezTo>
                  <a:pt x="373" y="1164"/>
                  <a:pt x="408" y="1209"/>
                  <a:pt x="403" y="1259"/>
                </a:cubicBezTo>
                <a:lnTo>
                  <a:pt x="400" y="1280"/>
                </a:lnTo>
                <a:lnTo>
                  <a:pt x="398" y="1289"/>
                </a:lnTo>
                <a:lnTo>
                  <a:pt x="211" y="1245"/>
                </a:lnTo>
                <a:lnTo>
                  <a:pt x="211" y="1246"/>
                </a:lnTo>
                <a:lnTo>
                  <a:pt x="212" y="1241"/>
                </a:lnTo>
                <a:lnTo>
                  <a:pt x="400" y="1283"/>
                </a:lnTo>
                <a:lnTo>
                  <a:pt x="395" y="1299"/>
                </a:lnTo>
                <a:lnTo>
                  <a:pt x="393" y="1304"/>
                </a:lnTo>
                <a:cubicBezTo>
                  <a:pt x="376" y="1345"/>
                  <a:pt x="334" y="1370"/>
                  <a:pt x="290" y="1364"/>
                </a:cubicBezTo>
                <a:cubicBezTo>
                  <a:pt x="246" y="1357"/>
                  <a:pt x="212" y="1322"/>
                  <a:pt x="208" y="1278"/>
                </a:cubicBezTo>
                <a:lnTo>
                  <a:pt x="206" y="1258"/>
                </a:lnTo>
                <a:lnTo>
                  <a:pt x="206" y="1249"/>
                </a:lnTo>
                <a:lnTo>
                  <a:pt x="394" y="1280"/>
                </a:lnTo>
                <a:lnTo>
                  <a:pt x="393" y="1283"/>
                </a:lnTo>
                <a:lnTo>
                  <a:pt x="397" y="1252"/>
                </a:lnTo>
                <a:lnTo>
                  <a:pt x="397" y="1259"/>
                </a:lnTo>
                <a:lnTo>
                  <a:pt x="397" y="1266"/>
                </a:lnTo>
                <a:lnTo>
                  <a:pt x="397" y="1288"/>
                </a:lnTo>
                <a:lnTo>
                  <a:pt x="396" y="1284"/>
                </a:lnTo>
                <a:lnTo>
                  <a:pt x="396" y="1287"/>
                </a:lnTo>
                <a:lnTo>
                  <a:pt x="204" y="1287"/>
                </a:lnTo>
                <a:lnTo>
                  <a:pt x="204" y="1280"/>
                </a:lnTo>
                <a:lnTo>
                  <a:pt x="204" y="1267"/>
                </a:lnTo>
                <a:lnTo>
                  <a:pt x="204" y="1255"/>
                </a:lnTo>
                <a:lnTo>
                  <a:pt x="204" y="1249"/>
                </a:lnTo>
                <a:lnTo>
                  <a:pt x="396" y="1249"/>
                </a:lnTo>
                <a:lnTo>
                  <a:pt x="396" y="1254"/>
                </a:lnTo>
                <a:lnTo>
                  <a:pt x="396" y="1266"/>
                </a:lnTo>
                <a:lnTo>
                  <a:pt x="396" y="1279"/>
                </a:lnTo>
                <a:lnTo>
                  <a:pt x="396" y="1287"/>
                </a:lnTo>
                <a:lnTo>
                  <a:pt x="396" y="1288"/>
                </a:lnTo>
                <a:lnTo>
                  <a:pt x="204" y="1288"/>
                </a:lnTo>
                <a:lnTo>
                  <a:pt x="204" y="1284"/>
                </a:lnTo>
                <a:lnTo>
                  <a:pt x="206" y="1300"/>
                </a:lnTo>
                <a:lnTo>
                  <a:pt x="205" y="1294"/>
                </a:lnTo>
                <a:cubicBezTo>
                  <a:pt x="196" y="1243"/>
                  <a:pt x="231" y="1193"/>
                  <a:pt x="282" y="1184"/>
                </a:cubicBezTo>
                <a:cubicBezTo>
                  <a:pt x="334" y="1175"/>
                  <a:pt x="383" y="1208"/>
                  <a:pt x="394" y="1260"/>
                </a:cubicBezTo>
                <a:lnTo>
                  <a:pt x="395" y="1265"/>
                </a:lnTo>
                <a:cubicBezTo>
                  <a:pt x="396" y="1271"/>
                  <a:pt x="396" y="1277"/>
                  <a:pt x="396" y="1283"/>
                </a:cubicBezTo>
                <a:lnTo>
                  <a:pt x="396" y="1287"/>
                </a:lnTo>
                <a:cubicBezTo>
                  <a:pt x="396" y="1338"/>
                  <a:pt x="357" y="1381"/>
                  <a:pt x="306" y="1383"/>
                </a:cubicBezTo>
                <a:cubicBezTo>
                  <a:pt x="255" y="1386"/>
                  <a:pt x="211" y="1349"/>
                  <a:pt x="205" y="1298"/>
                </a:cubicBezTo>
                <a:lnTo>
                  <a:pt x="205" y="1297"/>
                </a:lnTo>
                <a:lnTo>
                  <a:pt x="203" y="1287"/>
                </a:lnTo>
                <a:lnTo>
                  <a:pt x="377" y="1322"/>
                </a:lnTo>
                <a:lnTo>
                  <a:pt x="375" y="1325"/>
                </a:lnTo>
                <a:lnTo>
                  <a:pt x="388" y="1298"/>
                </a:lnTo>
                <a:lnTo>
                  <a:pt x="388" y="1294"/>
                </a:lnTo>
                <a:lnTo>
                  <a:pt x="387" y="1300"/>
                </a:lnTo>
                <a:cubicBezTo>
                  <a:pt x="386" y="1305"/>
                  <a:pt x="385" y="1310"/>
                  <a:pt x="384" y="1315"/>
                </a:cubicBezTo>
                <a:lnTo>
                  <a:pt x="383" y="1318"/>
                </a:lnTo>
                <a:cubicBezTo>
                  <a:pt x="369" y="1360"/>
                  <a:pt x="328" y="1387"/>
                  <a:pt x="284" y="1383"/>
                </a:cubicBezTo>
                <a:cubicBezTo>
                  <a:pt x="240" y="1380"/>
                  <a:pt x="204" y="1347"/>
                  <a:pt x="197" y="1303"/>
                </a:cubicBezTo>
                <a:lnTo>
                  <a:pt x="196" y="1297"/>
                </a:lnTo>
                <a:lnTo>
                  <a:pt x="199" y="1312"/>
                </a:lnTo>
                <a:lnTo>
                  <a:pt x="198" y="1309"/>
                </a:lnTo>
                <a:lnTo>
                  <a:pt x="385" y="1278"/>
                </a:lnTo>
                <a:lnTo>
                  <a:pt x="385" y="1283"/>
                </a:lnTo>
                <a:lnTo>
                  <a:pt x="385" y="1292"/>
                </a:lnTo>
                <a:lnTo>
                  <a:pt x="385" y="1301"/>
                </a:lnTo>
                <a:lnTo>
                  <a:pt x="385" y="1306"/>
                </a:lnTo>
                <a:cubicBezTo>
                  <a:pt x="385" y="1351"/>
                  <a:pt x="355" y="1390"/>
                  <a:pt x="312" y="1400"/>
                </a:cubicBezTo>
                <a:cubicBezTo>
                  <a:pt x="268" y="1410"/>
                  <a:pt x="224" y="1389"/>
                  <a:pt x="204" y="1349"/>
                </a:cubicBezTo>
                <a:lnTo>
                  <a:pt x="203" y="1347"/>
                </a:lnTo>
                <a:cubicBezTo>
                  <a:pt x="196" y="1334"/>
                  <a:pt x="192" y="1319"/>
                  <a:pt x="192" y="1304"/>
                </a:cubicBezTo>
                <a:lnTo>
                  <a:pt x="193" y="1307"/>
                </a:lnTo>
                <a:lnTo>
                  <a:pt x="192" y="1296"/>
                </a:lnTo>
                <a:lnTo>
                  <a:pt x="287" y="1383"/>
                </a:lnTo>
                <a:lnTo>
                  <a:pt x="285" y="1383"/>
                </a:lnTo>
                <a:lnTo>
                  <a:pt x="380" y="1303"/>
                </a:lnTo>
                <a:lnTo>
                  <a:pt x="379" y="1309"/>
                </a:lnTo>
                <a:cubicBezTo>
                  <a:pt x="378" y="1319"/>
                  <a:pt x="375" y="1328"/>
                  <a:pt x="370" y="1336"/>
                </a:cubicBezTo>
                <a:lnTo>
                  <a:pt x="368" y="1340"/>
                </a:lnTo>
                <a:cubicBezTo>
                  <a:pt x="348" y="1380"/>
                  <a:pt x="304" y="1401"/>
                  <a:pt x="260" y="1391"/>
                </a:cubicBezTo>
                <a:cubicBezTo>
                  <a:pt x="217" y="1381"/>
                  <a:pt x="186" y="1342"/>
                  <a:pt x="186" y="1297"/>
                </a:cubicBezTo>
                <a:lnTo>
                  <a:pt x="186" y="1291"/>
                </a:lnTo>
                <a:lnTo>
                  <a:pt x="186" y="1287"/>
                </a:lnTo>
                <a:cubicBezTo>
                  <a:pt x="186" y="1236"/>
                  <a:pt x="227" y="1194"/>
                  <a:pt x="278" y="1192"/>
                </a:cubicBezTo>
                <a:cubicBezTo>
                  <a:pt x="329" y="1189"/>
                  <a:pt x="373" y="1227"/>
                  <a:pt x="378" y="1278"/>
                </a:cubicBezTo>
                <a:lnTo>
                  <a:pt x="379" y="1297"/>
                </a:lnTo>
                <a:lnTo>
                  <a:pt x="379" y="1306"/>
                </a:lnTo>
                <a:lnTo>
                  <a:pt x="187" y="1306"/>
                </a:lnTo>
                <a:lnTo>
                  <a:pt x="187" y="1302"/>
                </a:lnTo>
                <a:lnTo>
                  <a:pt x="187" y="1297"/>
                </a:lnTo>
                <a:lnTo>
                  <a:pt x="379" y="1297"/>
                </a:lnTo>
                <a:lnTo>
                  <a:pt x="379" y="1301"/>
                </a:lnTo>
                <a:cubicBezTo>
                  <a:pt x="379" y="1308"/>
                  <a:pt x="379" y="1314"/>
                  <a:pt x="378" y="1320"/>
                </a:cubicBezTo>
                <a:lnTo>
                  <a:pt x="377" y="1325"/>
                </a:lnTo>
                <a:cubicBezTo>
                  <a:pt x="368" y="1370"/>
                  <a:pt x="328" y="1402"/>
                  <a:pt x="282" y="1402"/>
                </a:cubicBezTo>
                <a:lnTo>
                  <a:pt x="279" y="1402"/>
                </a:lnTo>
                <a:lnTo>
                  <a:pt x="375" y="1316"/>
                </a:lnTo>
                <a:lnTo>
                  <a:pt x="374" y="1326"/>
                </a:lnTo>
                <a:lnTo>
                  <a:pt x="278" y="1220"/>
                </a:lnTo>
                <a:lnTo>
                  <a:pt x="279" y="1220"/>
                </a:lnTo>
                <a:lnTo>
                  <a:pt x="183" y="1316"/>
                </a:lnTo>
                <a:lnTo>
                  <a:pt x="183" y="1304"/>
                </a:lnTo>
                <a:lnTo>
                  <a:pt x="185" y="1320"/>
                </a:lnTo>
                <a:lnTo>
                  <a:pt x="184" y="1314"/>
                </a:lnTo>
                <a:cubicBezTo>
                  <a:pt x="183" y="1309"/>
                  <a:pt x="182" y="1304"/>
                  <a:pt x="182" y="1298"/>
                </a:cubicBezTo>
                <a:lnTo>
                  <a:pt x="182" y="1297"/>
                </a:lnTo>
                <a:lnTo>
                  <a:pt x="374" y="1297"/>
                </a:lnTo>
                <a:lnTo>
                  <a:pt x="374" y="1304"/>
                </a:lnTo>
                <a:lnTo>
                  <a:pt x="374" y="1324"/>
                </a:lnTo>
                <a:lnTo>
                  <a:pt x="373" y="1329"/>
                </a:lnTo>
                <a:lnTo>
                  <a:pt x="373" y="1335"/>
                </a:lnTo>
                <a:cubicBezTo>
                  <a:pt x="373" y="1384"/>
                  <a:pt x="337" y="1425"/>
                  <a:pt x="289" y="1431"/>
                </a:cubicBezTo>
                <a:cubicBezTo>
                  <a:pt x="241" y="1437"/>
                  <a:pt x="196" y="1406"/>
                  <a:pt x="184" y="1359"/>
                </a:cubicBezTo>
                <a:lnTo>
                  <a:pt x="181" y="1342"/>
                </a:lnTo>
                <a:lnTo>
                  <a:pt x="180" y="1332"/>
                </a:lnTo>
                <a:lnTo>
                  <a:pt x="178" y="1312"/>
                </a:lnTo>
                <a:lnTo>
                  <a:pt x="178" y="1306"/>
                </a:lnTo>
                <a:cubicBezTo>
                  <a:pt x="178" y="1268"/>
                  <a:pt x="202" y="1233"/>
                  <a:pt x="238" y="1218"/>
                </a:cubicBezTo>
                <a:cubicBezTo>
                  <a:pt x="274" y="1203"/>
                  <a:pt x="315" y="1211"/>
                  <a:pt x="342" y="1239"/>
                </a:cubicBezTo>
                <a:lnTo>
                  <a:pt x="344" y="1241"/>
                </a:lnTo>
                <a:cubicBezTo>
                  <a:pt x="359" y="1256"/>
                  <a:pt x="369" y="1275"/>
                  <a:pt x="372" y="1297"/>
                </a:cubicBezTo>
                <a:lnTo>
                  <a:pt x="373" y="1305"/>
                </a:lnTo>
                <a:cubicBezTo>
                  <a:pt x="374" y="1312"/>
                  <a:pt x="374" y="1320"/>
                  <a:pt x="373" y="1327"/>
                </a:cubicBezTo>
                <a:lnTo>
                  <a:pt x="372" y="1325"/>
                </a:lnTo>
                <a:lnTo>
                  <a:pt x="372" y="1332"/>
                </a:lnTo>
                <a:lnTo>
                  <a:pt x="372" y="1335"/>
                </a:lnTo>
                <a:cubicBezTo>
                  <a:pt x="372" y="1385"/>
                  <a:pt x="334" y="1427"/>
                  <a:pt x="284" y="1431"/>
                </a:cubicBezTo>
                <a:cubicBezTo>
                  <a:pt x="235" y="1435"/>
                  <a:pt x="190" y="1401"/>
                  <a:pt x="182" y="1351"/>
                </a:cubicBezTo>
                <a:lnTo>
                  <a:pt x="181" y="1345"/>
                </a:lnTo>
                <a:cubicBezTo>
                  <a:pt x="180" y="1340"/>
                  <a:pt x="179" y="1335"/>
                  <a:pt x="179" y="1329"/>
                </a:cubicBezTo>
                <a:lnTo>
                  <a:pt x="180" y="1331"/>
                </a:lnTo>
                <a:lnTo>
                  <a:pt x="180" y="1330"/>
                </a:lnTo>
                <a:lnTo>
                  <a:pt x="179" y="1325"/>
                </a:lnTo>
                <a:lnTo>
                  <a:pt x="341" y="1374"/>
                </a:lnTo>
                <a:lnTo>
                  <a:pt x="340" y="1375"/>
                </a:lnTo>
                <a:lnTo>
                  <a:pt x="368" y="1307"/>
                </a:lnTo>
                <a:lnTo>
                  <a:pt x="368" y="1313"/>
                </a:lnTo>
                <a:lnTo>
                  <a:pt x="368" y="1325"/>
                </a:lnTo>
                <a:cubicBezTo>
                  <a:pt x="368" y="1332"/>
                  <a:pt x="368" y="1338"/>
                  <a:pt x="367" y="1344"/>
                </a:cubicBezTo>
                <a:lnTo>
                  <a:pt x="366" y="1349"/>
                </a:lnTo>
                <a:lnTo>
                  <a:pt x="367" y="1330"/>
                </a:lnTo>
                <a:lnTo>
                  <a:pt x="367" y="1335"/>
                </a:lnTo>
                <a:lnTo>
                  <a:pt x="367" y="1344"/>
                </a:lnTo>
                <a:lnTo>
                  <a:pt x="367" y="1354"/>
                </a:lnTo>
                <a:cubicBezTo>
                  <a:pt x="367" y="1359"/>
                  <a:pt x="367" y="1364"/>
                  <a:pt x="367" y="1368"/>
                </a:cubicBezTo>
                <a:lnTo>
                  <a:pt x="366" y="1375"/>
                </a:lnTo>
                <a:cubicBezTo>
                  <a:pt x="363" y="1396"/>
                  <a:pt x="353" y="1415"/>
                  <a:pt x="338" y="1429"/>
                </a:cubicBezTo>
                <a:lnTo>
                  <a:pt x="336" y="1431"/>
                </a:lnTo>
                <a:cubicBezTo>
                  <a:pt x="310" y="1457"/>
                  <a:pt x="272" y="1466"/>
                  <a:pt x="237" y="1454"/>
                </a:cubicBezTo>
                <a:cubicBezTo>
                  <a:pt x="202" y="1442"/>
                  <a:pt x="177" y="1411"/>
                  <a:pt x="173" y="1374"/>
                </a:cubicBezTo>
                <a:lnTo>
                  <a:pt x="172" y="1364"/>
                </a:lnTo>
                <a:lnTo>
                  <a:pt x="171" y="1354"/>
                </a:lnTo>
                <a:cubicBezTo>
                  <a:pt x="168" y="1327"/>
                  <a:pt x="177" y="1300"/>
                  <a:pt x="195" y="1280"/>
                </a:cubicBezTo>
                <a:cubicBezTo>
                  <a:pt x="213" y="1260"/>
                  <a:pt x="239" y="1248"/>
                  <a:pt x="266" y="1248"/>
                </a:cubicBezTo>
                <a:lnTo>
                  <a:pt x="267" y="1248"/>
                </a:lnTo>
                <a:cubicBezTo>
                  <a:pt x="320" y="1248"/>
                  <a:pt x="363" y="1291"/>
                  <a:pt x="363" y="1344"/>
                </a:cubicBezTo>
                <a:lnTo>
                  <a:pt x="363" y="1354"/>
                </a:lnTo>
                <a:lnTo>
                  <a:pt x="363" y="1363"/>
                </a:lnTo>
                <a:cubicBezTo>
                  <a:pt x="363" y="1416"/>
                  <a:pt x="320" y="1459"/>
                  <a:pt x="267" y="1459"/>
                </a:cubicBezTo>
                <a:lnTo>
                  <a:pt x="265" y="1459"/>
                </a:lnTo>
                <a:lnTo>
                  <a:pt x="265" y="1267"/>
                </a:lnTo>
                <a:lnTo>
                  <a:pt x="266" y="1267"/>
                </a:lnTo>
                <a:cubicBezTo>
                  <a:pt x="319" y="1267"/>
                  <a:pt x="362" y="1310"/>
                  <a:pt x="362" y="1363"/>
                </a:cubicBezTo>
                <a:lnTo>
                  <a:pt x="362" y="1372"/>
                </a:lnTo>
                <a:lnTo>
                  <a:pt x="362" y="1382"/>
                </a:lnTo>
                <a:cubicBezTo>
                  <a:pt x="362" y="1387"/>
                  <a:pt x="362" y="1392"/>
                  <a:pt x="362" y="1396"/>
                </a:cubicBezTo>
                <a:lnTo>
                  <a:pt x="361" y="1403"/>
                </a:lnTo>
                <a:lnTo>
                  <a:pt x="361" y="1389"/>
                </a:lnTo>
                <a:lnTo>
                  <a:pt x="361" y="1392"/>
                </a:lnTo>
                <a:lnTo>
                  <a:pt x="172" y="1369"/>
                </a:lnTo>
                <a:lnTo>
                  <a:pt x="172" y="1373"/>
                </a:lnTo>
                <a:lnTo>
                  <a:pt x="173" y="1367"/>
                </a:lnTo>
                <a:lnTo>
                  <a:pt x="359" y="1413"/>
                </a:lnTo>
                <a:lnTo>
                  <a:pt x="359" y="1412"/>
                </a:lnTo>
                <a:lnTo>
                  <a:pt x="358" y="1416"/>
                </a:lnTo>
                <a:cubicBezTo>
                  <a:pt x="345" y="1465"/>
                  <a:pt x="298" y="1496"/>
                  <a:pt x="248" y="1487"/>
                </a:cubicBezTo>
                <a:cubicBezTo>
                  <a:pt x="198" y="1478"/>
                  <a:pt x="164" y="1433"/>
                  <a:pt x="169" y="1383"/>
                </a:cubicBezTo>
                <a:lnTo>
                  <a:pt x="169" y="1382"/>
                </a:lnTo>
                <a:lnTo>
                  <a:pt x="169" y="1376"/>
                </a:lnTo>
                <a:cubicBezTo>
                  <a:pt x="169" y="1366"/>
                  <a:pt x="171" y="1356"/>
                  <a:pt x="174" y="1346"/>
                </a:cubicBezTo>
                <a:lnTo>
                  <a:pt x="175" y="1343"/>
                </a:lnTo>
                <a:cubicBezTo>
                  <a:pt x="190" y="1301"/>
                  <a:pt x="231" y="1274"/>
                  <a:pt x="276" y="1278"/>
                </a:cubicBezTo>
                <a:cubicBezTo>
                  <a:pt x="321" y="1282"/>
                  <a:pt x="356" y="1317"/>
                  <a:pt x="362" y="1362"/>
                </a:cubicBezTo>
                <a:lnTo>
                  <a:pt x="363" y="1381"/>
                </a:lnTo>
                <a:lnTo>
                  <a:pt x="363" y="1392"/>
                </a:lnTo>
                <a:cubicBezTo>
                  <a:pt x="363" y="1445"/>
                  <a:pt x="320" y="1488"/>
                  <a:pt x="267" y="1488"/>
                </a:cubicBezTo>
                <a:lnTo>
                  <a:pt x="266" y="1488"/>
                </a:lnTo>
                <a:lnTo>
                  <a:pt x="360" y="1413"/>
                </a:lnTo>
                <a:lnTo>
                  <a:pt x="356" y="1433"/>
                </a:lnTo>
                <a:lnTo>
                  <a:pt x="352" y="1447"/>
                </a:lnTo>
                <a:cubicBezTo>
                  <a:pt x="340" y="1488"/>
                  <a:pt x="302" y="1516"/>
                  <a:pt x="259" y="1516"/>
                </a:cubicBezTo>
                <a:lnTo>
                  <a:pt x="257" y="1516"/>
                </a:lnTo>
                <a:cubicBezTo>
                  <a:pt x="211" y="1516"/>
                  <a:pt x="170" y="1483"/>
                  <a:pt x="163" y="1436"/>
                </a:cubicBezTo>
                <a:lnTo>
                  <a:pt x="162" y="1430"/>
                </a:lnTo>
                <a:lnTo>
                  <a:pt x="177" y="1468"/>
                </a:lnTo>
                <a:lnTo>
                  <a:pt x="175" y="1465"/>
                </a:lnTo>
                <a:lnTo>
                  <a:pt x="350" y="1411"/>
                </a:lnTo>
                <a:lnTo>
                  <a:pt x="350" y="1414"/>
                </a:lnTo>
                <a:lnTo>
                  <a:pt x="350" y="1421"/>
                </a:lnTo>
                <a:cubicBezTo>
                  <a:pt x="350" y="1427"/>
                  <a:pt x="350" y="1432"/>
                  <a:pt x="349" y="1437"/>
                </a:cubicBezTo>
                <a:lnTo>
                  <a:pt x="348" y="1443"/>
                </a:lnTo>
                <a:lnTo>
                  <a:pt x="349" y="1427"/>
                </a:lnTo>
                <a:lnTo>
                  <a:pt x="349" y="1430"/>
                </a:lnTo>
                <a:lnTo>
                  <a:pt x="157" y="1430"/>
                </a:lnTo>
                <a:lnTo>
                  <a:pt x="157" y="1422"/>
                </a:lnTo>
                <a:lnTo>
                  <a:pt x="157" y="1411"/>
                </a:lnTo>
                <a:lnTo>
                  <a:pt x="253" y="1507"/>
                </a:lnTo>
                <a:lnTo>
                  <a:pt x="252" y="1507"/>
                </a:lnTo>
                <a:lnTo>
                  <a:pt x="348" y="1411"/>
                </a:lnTo>
                <a:lnTo>
                  <a:pt x="348" y="1416"/>
                </a:lnTo>
                <a:lnTo>
                  <a:pt x="348" y="1420"/>
                </a:lnTo>
                <a:lnTo>
                  <a:pt x="252" y="1324"/>
                </a:lnTo>
                <a:lnTo>
                  <a:pt x="254" y="1324"/>
                </a:lnTo>
                <a:cubicBezTo>
                  <a:pt x="282" y="1324"/>
                  <a:pt x="307" y="1336"/>
                  <a:pt x="326" y="1356"/>
                </a:cubicBezTo>
                <a:cubicBezTo>
                  <a:pt x="344" y="1376"/>
                  <a:pt x="353" y="1403"/>
                  <a:pt x="350" y="1430"/>
                </a:cubicBezTo>
                <a:lnTo>
                  <a:pt x="349" y="1441"/>
                </a:lnTo>
                <a:lnTo>
                  <a:pt x="348" y="1450"/>
                </a:lnTo>
                <a:cubicBezTo>
                  <a:pt x="342" y="1501"/>
                  <a:pt x="298" y="1538"/>
                  <a:pt x="247" y="1535"/>
                </a:cubicBezTo>
                <a:cubicBezTo>
                  <a:pt x="196" y="1533"/>
                  <a:pt x="156" y="1490"/>
                  <a:pt x="156" y="1439"/>
                </a:cubicBezTo>
                <a:lnTo>
                  <a:pt x="156" y="1435"/>
                </a:lnTo>
                <a:lnTo>
                  <a:pt x="158" y="1454"/>
                </a:lnTo>
                <a:lnTo>
                  <a:pt x="157" y="1449"/>
                </a:lnTo>
                <a:lnTo>
                  <a:pt x="345" y="1451"/>
                </a:lnTo>
                <a:lnTo>
                  <a:pt x="344" y="1458"/>
                </a:lnTo>
                <a:lnTo>
                  <a:pt x="342" y="1468"/>
                </a:lnTo>
                <a:cubicBezTo>
                  <a:pt x="333" y="1512"/>
                  <a:pt x="295" y="1544"/>
                  <a:pt x="250" y="1545"/>
                </a:cubicBezTo>
                <a:cubicBezTo>
                  <a:pt x="205" y="1547"/>
                  <a:pt x="165" y="1516"/>
                  <a:pt x="154" y="1473"/>
                </a:cubicBezTo>
                <a:lnTo>
                  <a:pt x="153" y="1469"/>
                </a:lnTo>
                <a:cubicBezTo>
                  <a:pt x="151" y="1461"/>
                  <a:pt x="150" y="1453"/>
                  <a:pt x="150" y="1445"/>
                </a:cubicBezTo>
                <a:lnTo>
                  <a:pt x="150" y="1439"/>
                </a:lnTo>
                <a:lnTo>
                  <a:pt x="246" y="1535"/>
                </a:lnTo>
                <a:lnTo>
                  <a:pt x="242" y="1535"/>
                </a:lnTo>
                <a:lnTo>
                  <a:pt x="241" y="1535"/>
                </a:lnTo>
                <a:lnTo>
                  <a:pt x="336" y="1458"/>
                </a:lnTo>
                <a:lnTo>
                  <a:pt x="334" y="1468"/>
                </a:lnTo>
                <a:cubicBezTo>
                  <a:pt x="325" y="1513"/>
                  <a:pt x="285" y="1545"/>
                  <a:pt x="239" y="1545"/>
                </a:cubicBezTo>
                <a:lnTo>
                  <a:pt x="237" y="1545"/>
                </a:lnTo>
                <a:lnTo>
                  <a:pt x="237" y="1353"/>
                </a:lnTo>
                <a:lnTo>
                  <a:pt x="238" y="1353"/>
                </a:lnTo>
                <a:lnTo>
                  <a:pt x="238" y="1545"/>
                </a:lnTo>
                <a:lnTo>
                  <a:pt x="236" y="1545"/>
                </a:lnTo>
                <a:lnTo>
                  <a:pt x="332" y="1439"/>
                </a:lnTo>
                <a:lnTo>
                  <a:pt x="333" y="1458"/>
                </a:lnTo>
                <a:lnTo>
                  <a:pt x="333" y="1470"/>
                </a:lnTo>
                <a:lnTo>
                  <a:pt x="333" y="1476"/>
                </a:lnTo>
                <a:lnTo>
                  <a:pt x="333" y="1477"/>
                </a:lnTo>
                <a:lnTo>
                  <a:pt x="141" y="1477"/>
                </a:lnTo>
                <a:lnTo>
                  <a:pt x="141" y="1472"/>
                </a:lnTo>
                <a:lnTo>
                  <a:pt x="142" y="1473"/>
                </a:lnTo>
                <a:lnTo>
                  <a:pt x="140" y="1453"/>
                </a:lnTo>
                <a:lnTo>
                  <a:pt x="140" y="1449"/>
                </a:lnTo>
                <a:lnTo>
                  <a:pt x="332" y="1449"/>
                </a:lnTo>
                <a:lnTo>
                  <a:pt x="332" y="1442"/>
                </a:lnTo>
                <a:lnTo>
                  <a:pt x="333" y="1461"/>
                </a:lnTo>
                <a:lnTo>
                  <a:pt x="333" y="1471"/>
                </a:lnTo>
                <a:lnTo>
                  <a:pt x="333" y="1477"/>
                </a:lnTo>
                <a:cubicBezTo>
                  <a:pt x="333" y="1530"/>
                  <a:pt x="290" y="1573"/>
                  <a:pt x="237" y="1573"/>
                </a:cubicBezTo>
                <a:lnTo>
                  <a:pt x="236" y="1573"/>
                </a:lnTo>
                <a:cubicBezTo>
                  <a:pt x="208" y="1573"/>
                  <a:pt x="180" y="1561"/>
                  <a:pt x="162" y="1538"/>
                </a:cubicBezTo>
                <a:cubicBezTo>
                  <a:pt x="144" y="1516"/>
                  <a:pt x="137" y="1487"/>
                  <a:pt x="142" y="1459"/>
                </a:cubicBezTo>
                <a:lnTo>
                  <a:pt x="144" y="1449"/>
                </a:lnTo>
                <a:lnTo>
                  <a:pt x="145" y="1445"/>
                </a:lnTo>
                <a:cubicBezTo>
                  <a:pt x="157" y="1398"/>
                  <a:pt x="202" y="1367"/>
                  <a:pt x="250" y="1373"/>
                </a:cubicBezTo>
                <a:cubicBezTo>
                  <a:pt x="298" y="1379"/>
                  <a:pt x="334" y="1420"/>
                  <a:pt x="334" y="1468"/>
                </a:cubicBezTo>
                <a:lnTo>
                  <a:pt x="334" y="1472"/>
                </a:lnTo>
                <a:cubicBezTo>
                  <a:pt x="334" y="1479"/>
                  <a:pt x="334" y="1485"/>
                  <a:pt x="333" y="1491"/>
                </a:cubicBezTo>
                <a:lnTo>
                  <a:pt x="332" y="1496"/>
                </a:lnTo>
                <a:lnTo>
                  <a:pt x="237" y="1381"/>
                </a:lnTo>
                <a:lnTo>
                  <a:pt x="238" y="1381"/>
                </a:lnTo>
                <a:lnTo>
                  <a:pt x="238" y="1573"/>
                </a:lnTo>
                <a:lnTo>
                  <a:pt x="231" y="1573"/>
                </a:lnTo>
                <a:lnTo>
                  <a:pt x="231" y="1381"/>
                </a:lnTo>
                <a:lnTo>
                  <a:pt x="234" y="1381"/>
                </a:lnTo>
                <a:cubicBezTo>
                  <a:pt x="287" y="1381"/>
                  <a:pt x="330" y="1424"/>
                  <a:pt x="330" y="1477"/>
                </a:cubicBezTo>
                <a:lnTo>
                  <a:pt x="330" y="1488"/>
                </a:lnTo>
                <a:cubicBezTo>
                  <a:pt x="330" y="1494"/>
                  <a:pt x="330" y="1499"/>
                  <a:pt x="329" y="1504"/>
                </a:cubicBezTo>
                <a:lnTo>
                  <a:pt x="328" y="1510"/>
                </a:lnTo>
                <a:lnTo>
                  <a:pt x="329" y="1494"/>
                </a:lnTo>
                <a:lnTo>
                  <a:pt x="329" y="1496"/>
                </a:lnTo>
                <a:lnTo>
                  <a:pt x="137" y="1496"/>
                </a:lnTo>
                <a:lnTo>
                  <a:pt x="137" y="1491"/>
                </a:lnTo>
                <a:lnTo>
                  <a:pt x="137" y="1482"/>
                </a:lnTo>
                <a:lnTo>
                  <a:pt x="137" y="1472"/>
                </a:lnTo>
                <a:lnTo>
                  <a:pt x="137" y="1468"/>
                </a:lnTo>
                <a:lnTo>
                  <a:pt x="329" y="1468"/>
                </a:lnTo>
                <a:lnTo>
                  <a:pt x="329" y="1463"/>
                </a:lnTo>
                <a:lnTo>
                  <a:pt x="330" y="1482"/>
                </a:lnTo>
                <a:lnTo>
                  <a:pt x="330" y="1491"/>
                </a:lnTo>
                <a:lnTo>
                  <a:pt x="330" y="1496"/>
                </a:lnTo>
                <a:cubicBezTo>
                  <a:pt x="330" y="1541"/>
                  <a:pt x="300" y="1580"/>
                  <a:pt x="257" y="1590"/>
                </a:cubicBezTo>
                <a:cubicBezTo>
                  <a:pt x="213" y="1600"/>
                  <a:pt x="169" y="1579"/>
                  <a:pt x="149" y="1539"/>
                </a:cubicBezTo>
                <a:lnTo>
                  <a:pt x="148" y="1537"/>
                </a:lnTo>
                <a:cubicBezTo>
                  <a:pt x="143" y="1529"/>
                  <a:pt x="140" y="1520"/>
                  <a:pt x="139" y="1510"/>
                </a:cubicBezTo>
                <a:lnTo>
                  <a:pt x="138" y="1506"/>
                </a:lnTo>
                <a:lnTo>
                  <a:pt x="136" y="1495"/>
                </a:lnTo>
                <a:lnTo>
                  <a:pt x="230" y="1573"/>
                </a:lnTo>
                <a:lnTo>
                  <a:pt x="227" y="1573"/>
                </a:lnTo>
                <a:lnTo>
                  <a:pt x="227" y="1381"/>
                </a:lnTo>
                <a:lnTo>
                  <a:pt x="229" y="1381"/>
                </a:lnTo>
                <a:cubicBezTo>
                  <a:pt x="257" y="1381"/>
                  <a:pt x="282" y="1393"/>
                  <a:pt x="301" y="1413"/>
                </a:cubicBezTo>
                <a:cubicBezTo>
                  <a:pt x="319" y="1433"/>
                  <a:pt x="328" y="1460"/>
                  <a:pt x="325" y="1487"/>
                </a:cubicBezTo>
                <a:lnTo>
                  <a:pt x="324" y="1497"/>
                </a:lnTo>
                <a:lnTo>
                  <a:pt x="324" y="1479"/>
                </a:lnTo>
                <a:lnTo>
                  <a:pt x="325" y="1498"/>
                </a:lnTo>
                <a:lnTo>
                  <a:pt x="325" y="1506"/>
                </a:lnTo>
                <a:lnTo>
                  <a:pt x="133" y="1506"/>
                </a:lnTo>
                <a:lnTo>
                  <a:pt x="133" y="1503"/>
                </a:lnTo>
                <a:lnTo>
                  <a:pt x="134" y="1517"/>
                </a:lnTo>
                <a:lnTo>
                  <a:pt x="133" y="1510"/>
                </a:lnTo>
                <a:cubicBezTo>
                  <a:pt x="133" y="1506"/>
                  <a:pt x="132" y="1501"/>
                  <a:pt x="132" y="1496"/>
                </a:cubicBezTo>
                <a:lnTo>
                  <a:pt x="132" y="1489"/>
                </a:lnTo>
                <a:lnTo>
                  <a:pt x="143" y="1532"/>
                </a:lnTo>
                <a:lnTo>
                  <a:pt x="142" y="1530"/>
                </a:lnTo>
                <a:lnTo>
                  <a:pt x="323" y="1487"/>
                </a:lnTo>
                <a:lnTo>
                  <a:pt x="323" y="1491"/>
                </a:lnTo>
                <a:lnTo>
                  <a:pt x="323" y="1510"/>
                </a:lnTo>
                <a:lnTo>
                  <a:pt x="322" y="1510"/>
                </a:lnTo>
                <a:lnTo>
                  <a:pt x="322" y="1515"/>
                </a:lnTo>
                <a:lnTo>
                  <a:pt x="135" y="1485"/>
                </a:lnTo>
                <a:lnTo>
                  <a:pt x="136" y="1482"/>
                </a:lnTo>
                <a:lnTo>
                  <a:pt x="133" y="1497"/>
                </a:lnTo>
                <a:lnTo>
                  <a:pt x="134" y="1491"/>
                </a:lnTo>
                <a:lnTo>
                  <a:pt x="228" y="1602"/>
                </a:lnTo>
                <a:lnTo>
                  <a:pt x="226" y="1602"/>
                </a:lnTo>
                <a:lnTo>
                  <a:pt x="225" y="1602"/>
                </a:lnTo>
                <a:cubicBezTo>
                  <a:pt x="179" y="1602"/>
                  <a:pt x="138" y="1569"/>
                  <a:pt x="131" y="1522"/>
                </a:cubicBezTo>
                <a:lnTo>
                  <a:pt x="131" y="1524"/>
                </a:lnTo>
                <a:lnTo>
                  <a:pt x="130" y="1520"/>
                </a:lnTo>
                <a:lnTo>
                  <a:pt x="317" y="1473"/>
                </a:lnTo>
                <a:lnTo>
                  <a:pt x="318" y="1477"/>
                </a:lnTo>
                <a:cubicBezTo>
                  <a:pt x="320" y="1485"/>
                  <a:pt x="320" y="1493"/>
                  <a:pt x="320" y="1500"/>
                </a:cubicBezTo>
                <a:lnTo>
                  <a:pt x="320" y="1506"/>
                </a:lnTo>
                <a:cubicBezTo>
                  <a:pt x="320" y="1559"/>
                  <a:pt x="277" y="1602"/>
                  <a:pt x="224" y="1602"/>
                </a:cubicBezTo>
                <a:lnTo>
                  <a:pt x="223" y="1602"/>
                </a:lnTo>
                <a:lnTo>
                  <a:pt x="319" y="1506"/>
                </a:lnTo>
                <a:lnTo>
                  <a:pt x="319" y="1516"/>
                </a:lnTo>
                <a:lnTo>
                  <a:pt x="319" y="1525"/>
                </a:lnTo>
                <a:cubicBezTo>
                  <a:pt x="319" y="1578"/>
                  <a:pt x="276" y="1621"/>
                  <a:pt x="223" y="1621"/>
                </a:cubicBezTo>
                <a:lnTo>
                  <a:pt x="222" y="1621"/>
                </a:lnTo>
                <a:lnTo>
                  <a:pt x="222" y="1429"/>
                </a:lnTo>
                <a:lnTo>
                  <a:pt x="223" y="1429"/>
                </a:lnTo>
                <a:lnTo>
                  <a:pt x="223" y="1621"/>
                </a:lnTo>
                <a:lnTo>
                  <a:pt x="220" y="1621"/>
                </a:lnTo>
                <a:lnTo>
                  <a:pt x="220" y="1429"/>
                </a:lnTo>
                <a:lnTo>
                  <a:pt x="222" y="1429"/>
                </a:lnTo>
                <a:cubicBezTo>
                  <a:pt x="269" y="1429"/>
                  <a:pt x="309" y="1463"/>
                  <a:pt x="317" y="1510"/>
                </a:cubicBezTo>
                <a:lnTo>
                  <a:pt x="318" y="1516"/>
                </a:lnTo>
                <a:cubicBezTo>
                  <a:pt x="319" y="1521"/>
                  <a:pt x="319" y="1526"/>
                  <a:pt x="319" y="1531"/>
                </a:cubicBezTo>
                <a:lnTo>
                  <a:pt x="319" y="1534"/>
                </a:lnTo>
                <a:lnTo>
                  <a:pt x="127" y="1534"/>
                </a:lnTo>
                <a:lnTo>
                  <a:pt x="127" y="1530"/>
                </a:lnTo>
                <a:lnTo>
                  <a:pt x="129" y="1546"/>
                </a:lnTo>
                <a:lnTo>
                  <a:pt x="130" y="1551"/>
                </a:lnTo>
                <a:lnTo>
                  <a:pt x="128" y="1544"/>
                </a:lnTo>
                <a:cubicBezTo>
                  <a:pt x="126" y="1535"/>
                  <a:pt x="124" y="1526"/>
                  <a:pt x="124" y="1517"/>
                </a:cubicBezTo>
                <a:lnTo>
                  <a:pt x="124" y="1515"/>
                </a:lnTo>
                <a:lnTo>
                  <a:pt x="316" y="1515"/>
                </a:lnTo>
                <a:lnTo>
                  <a:pt x="316" y="1511"/>
                </a:lnTo>
                <a:lnTo>
                  <a:pt x="317" y="1530"/>
                </a:lnTo>
                <a:lnTo>
                  <a:pt x="317" y="1540"/>
                </a:lnTo>
                <a:lnTo>
                  <a:pt x="315" y="1517"/>
                </a:lnTo>
                <a:lnTo>
                  <a:pt x="316" y="1521"/>
                </a:lnTo>
                <a:lnTo>
                  <a:pt x="126" y="1544"/>
                </a:lnTo>
                <a:lnTo>
                  <a:pt x="126" y="1539"/>
                </a:lnTo>
                <a:lnTo>
                  <a:pt x="126" y="1530"/>
                </a:lnTo>
                <a:lnTo>
                  <a:pt x="126" y="1520"/>
                </a:lnTo>
                <a:lnTo>
                  <a:pt x="126" y="1515"/>
                </a:lnTo>
                <a:lnTo>
                  <a:pt x="318" y="1515"/>
                </a:lnTo>
                <a:lnTo>
                  <a:pt x="318" y="1530"/>
                </a:lnTo>
                <a:lnTo>
                  <a:pt x="317" y="1528"/>
                </a:lnTo>
                <a:lnTo>
                  <a:pt x="317" y="1537"/>
                </a:lnTo>
                <a:cubicBezTo>
                  <a:pt x="317" y="1542"/>
                  <a:pt x="317" y="1547"/>
                  <a:pt x="317" y="1551"/>
                </a:cubicBezTo>
                <a:lnTo>
                  <a:pt x="316" y="1558"/>
                </a:lnTo>
                <a:lnTo>
                  <a:pt x="220" y="1448"/>
                </a:lnTo>
                <a:lnTo>
                  <a:pt x="221" y="1448"/>
                </a:lnTo>
                <a:lnTo>
                  <a:pt x="221" y="1640"/>
                </a:lnTo>
                <a:lnTo>
                  <a:pt x="220" y="1640"/>
                </a:lnTo>
                <a:lnTo>
                  <a:pt x="316" y="1535"/>
                </a:lnTo>
                <a:lnTo>
                  <a:pt x="315" y="1534"/>
                </a:lnTo>
                <a:lnTo>
                  <a:pt x="317" y="1543"/>
                </a:lnTo>
                <a:cubicBezTo>
                  <a:pt x="323" y="1571"/>
                  <a:pt x="317" y="1601"/>
                  <a:pt x="298" y="1624"/>
                </a:cubicBezTo>
                <a:cubicBezTo>
                  <a:pt x="280" y="1646"/>
                  <a:pt x="253" y="1659"/>
                  <a:pt x="223" y="1659"/>
                </a:cubicBezTo>
                <a:lnTo>
                  <a:pt x="220" y="1659"/>
                </a:lnTo>
                <a:cubicBezTo>
                  <a:pt x="171" y="1659"/>
                  <a:pt x="130" y="1622"/>
                  <a:pt x="125" y="1573"/>
                </a:cubicBezTo>
                <a:lnTo>
                  <a:pt x="124" y="1563"/>
                </a:lnTo>
                <a:lnTo>
                  <a:pt x="219" y="1649"/>
                </a:lnTo>
                <a:lnTo>
                  <a:pt x="217" y="1649"/>
                </a:lnTo>
                <a:lnTo>
                  <a:pt x="312" y="1572"/>
                </a:lnTo>
                <a:lnTo>
                  <a:pt x="310" y="1582"/>
                </a:lnTo>
                <a:cubicBezTo>
                  <a:pt x="301" y="1627"/>
                  <a:pt x="261" y="1659"/>
                  <a:pt x="215" y="1659"/>
                </a:cubicBezTo>
                <a:lnTo>
                  <a:pt x="214" y="1659"/>
                </a:lnTo>
                <a:lnTo>
                  <a:pt x="212" y="1659"/>
                </a:lnTo>
                <a:lnTo>
                  <a:pt x="307" y="1582"/>
                </a:lnTo>
                <a:lnTo>
                  <a:pt x="306" y="1587"/>
                </a:lnTo>
                <a:cubicBezTo>
                  <a:pt x="304" y="1596"/>
                  <a:pt x="301" y="1604"/>
                  <a:pt x="297" y="1611"/>
                </a:cubicBezTo>
                <a:lnTo>
                  <a:pt x="295" y="1615"/>
                </a:lnTo>
                <a:cubicBezTo>
                  <a:pt x="277" y="1651"/>
                  <a:pt x="239" y="1672"/>
                  <a:pt x="199" y="1668"/>
                </a:cubicBezTo>
                <a:cubicBezTo>
                  <a:pt x="159" y="1664"/>
                  <a:pt x="126" y="1635"/>
                  <a:pt x="116" y="1596"/>
                </a:cubicBezTo>
                <a:lnTo>
                  <a:pt x="119" y="1604"/>
                </a:lnTo>
                <a:lnTo>
                  <a:pt x="117" y="1599"/>
                </a:lnTo>
                <a:lnTo>
                  <a:pt x="206" y="1659"/>
                </a:lnTo>
                <a:lnTo>
                  <a:pt x="205" y="1659"/>
                </a:lnTo>
                <a:lnTo>
                  <a:pt x="300" y="1582"/>
                </a:lnTo>
                <a:lnTo>
                  <a:pt x="298" y="1592"/>
                </a:lnTo>
                <a:lnTo>
                  <a:pt x="297" y="1596"/>
                </a:lnTo>
                <a:cubicBezTo>
                  <a:pt x="286" y="1638"/>
                  <a:pt x="248" y="1668"/>
                  <a:pt x="203" y="1668"/>
                </a:cubicBezTo>
                <a:lnTo>
                  <a:pt x="201" y="1668"/>
                </a:lnTo>
                <a:lnTo>
                  <a:pt x="297" y="1562"/>
                </a:lnTo>
                <a:lnTo>
                  <a:pt x="298" y="1572"/>
                </a:lnTo>
                <a:lnTo>
                  <a:pt x="299" y="1582"/>
                </a:lnTo>
                <a:cubicBezTo>
                  <a:pt x="300" y="1588"/>
                  <a:pt x="300" y="1595"/>
                  <a:pt x="299" y="1601"/>
                </a:cubicBezTo>
                <a:lnTo>
                  <a:pt x="298" y="1611"/>
                </a:lnTo>
                <a:lnTo>
                  <a:pt x="202" y="1505"/>
                </a:lnTo>
                <a:lnTo>
                  <a:pt x="203" y="1505"/>
                </a:lnTo>
                <a:lnTo>
                  <a:pt x="107" y="1601"/>
                </a:lnTo>
                <a:lnTo>
                  <a:pt x="107" y="1595"/>
                </a:lnTo>
                <a:lnTo>
                  <a:pt x="110" y="1619"/>
                </a:lnTo>
                <a:lnTo>
                  <a:pt x="109" y="1615"/>
                </a:lnTo>
                <a:lnTo>
                  <a:pt x="298" y="1591"/>
                </a:lnTo>
                <a:lnTo>
                  <a:pt x="298" y="1601"/>
                </a:lnTo>
                <a:lnTo>
                  <a:pt x="298" y="1610"/>
                </a:lnTo>
                <a:lnTo>
                  <a:pt x="109" y="1587"/>
                </a:lnTo>
                <a:lnTo>
                  <a:pt x="109" y="1588"/>
                </a:lnTo>
                <a:lnTo>
                  <a:pt x="110" y="1583"/>
                </a:lnTo>
                <a:cubicBezTo>
                  <a:pt x="120" y="1534"/>
                  <a:pt x="165" y="1501"/>
                  <a:pt x="214" y="1506"/>
                </a:cubicBezTo>
                <a:cubicBezTo>
                  <a:pt x="263" y="1511"/>
                  <a:pt x="300" y="1552"/>
                  <a:pt x="300" y="1601"/>
                </a:cubicBezTo>
                <a:lnTo>
                  <a:pt x="300" y="1605"/>
                </a:lnTo>
                <a:lnTo>
                  <a:pt x="300" y="1610"/>
                </a:lnTo>
                <a:cubicBezTo>
                  <a:pt x="300" y="1663"/>
                  <a:pt x="257" y="1706"/>
                  <a:pt x="204" y="1706"/>
                </a:cubicBezTo>
                <a:lnTo>
                  <a:pt x="202" y="1706"/>
                </a:lnTo>
                <a:cubicBezTo>
                  <a:pt x="173" y="1706"/>
                  <a:pt x="145" y="1693"/>
                  <a:pt x="127" y="1670"/>
                </a:cubicBezTo>
                <a:cubicBezTo>
                  <a:pt x="109" y="1646"/>
                  <a:pt x="102" y="1616"/>
                  <a:pt x="109" y="1587"/>
                </a:cubicBezTo>
                <a:lnTo>
                  <a:pt x="110" y="1583"/>
                </a:lnTo>
                <a:lnTo>
                  <a:pt x="107" y="1606"/>
                </a:lnTo>
                <a:lnTo>
                  <a:pt x="107" y="1601"/>
                </a:lnTo>
                <a:lnTo>
                  <a:pt x="299" y="1608"/>
                </a:lnTo>
                <a:lnTo>
                  <a:pt x="298" y="1629"/>
                </a:lnTo>
                <a:lnTo>
                  <a:pt x="296" y="1643"/>
                </a:lnTo>
                <a:cubicBezTo>
                  <a:pt x="289" y="1690"/>
                  <a:pt x="248" y="1725"/>
                  <a:pt x="200" y="1725"/>
                </a:cubicBezTo>
                <a:lnTo>
                  <a:pt x="199" y="1725"/>
                </a:lnTo>
                <a:lnTo>
                  <a:pt x="198" y="1725"/>
                </a:lnTo>
                <a:lnTo>
                  <a:pt x="294" y="1638"/>
                </a:lnTo>
                <a:lnTo>
                  <a:pt x="293" y="1640"/>
                </a:lnTo>
                <a:lnTo>
                  <a:pt x="293" y="1648"/>
                </a:lnTo>
                <a:cubicBezTo>
                  <a:pt x="293" y="1696"/>
                  <a:pt x="259" y="1736"/>
                  <a:pt x="213" y="1743"/>
                </a:cubicBezTo>
                <a:cubicBezTo>
                  <a:pt x="166" y="1751"/>
                  <a:pt x="121" y="1723"/>
                  <a:pt x="106" y="1679"/>
                </a:cubicBezTo>
                <a:lnTo>
                  <a:pt x="105" y="1676"/>
                </a:lnTo>
                <a:cubicBezTo>
                  <a:pt x="102" y="1666"/>
                  <a:pt x="100" y="1656"/>
                  <a:pt x="100" y="1645"/>
                </a:cubicBezTo>
                <a:lnTo>
                  <a:pt x="100" y="1638"/>
                </a:lnTo>
                <a:lnTo>
                  <a:pt x="102" y="1654"/>
                </a:lnTo>
                <a:lnTo>
                  <a:pt x="101" y="1648"/>
                </a:lnTo>
                <a:lnTo>
                  <a:pt x="104" y="1663"/>
                </a:lnTo>
                <a:lnTo>
                  <a:pt x="103" y="1660"/>
                </a:lnTo>
                <a:lnTo>
                  <a:pt x="290" y="1629"/>
                </a:lnTo>
                <a:lnTo>
                  <a:pt x="290" y="1634"/>
                </a:lnTo>
                <a:lnTo>
                  <a:pt x="290" y="1655"/>
                </a:lnTo>
                <a:lnTo>
                  <a:pt x="289" y="1653"/>
                </a:lnTo>
                <a:lnTo>
                  <a:pt x="289" y="1658"/>
                </a:lnTo>
                <a:cubicBezTo>
                  <a:pt x="289" y="1706"/>
                  <a:pt x="254" y="1747"/>
                  <a:pt x="207" y="1754"/>
                </a:cubicBezTo>
                <a:cubicBezTo>
                  <a:pt x="159" y="1760"/>
                  <a:pt x="114" y="1731"/>
                  <a:pt x="101" y="1685"/>
                </a:cubicBezTo>
                <a:lnTo>
                  <a:pt x="99" y="1678"/>
                </a:lnTo>
                <a:cubicBezTo>
                  <a:pt x="97" y="1672"/>
                  <a:pt x="96" y="1666"/>
                  <a:pt x="96" y="1659"/>
                </a:cubicBezTo>
                <a:lnTo>
                  <a:pt x="95" y="1653"/>
                </a:lnTo>
                <a:lnTo>
                  <a:pt x="94" y="1646"/>
                </a:lnTo>
                <a:lnTo>
                  <a:pt x="98" y="1663"/>
                </a:lnTo>
                <a:lnTo>
                  <a:pt x="97" y="1660"/>
                </a:lnTo>
                <a:lnTo>
                  <a:pt x="284" y="1629"/>
                </a:lnTo>
                <a:lnTo>
                  <a:pt x="284" y="1650"/>
                </a:lnTo>
                <a:lnTo>
                  <a:pt x="283" y="1659"/>
                </a:lnTo>
                <a:cubicBezTo>
                  <a:pt x="277" y="1710"/>
                  <a:pt x="233" y="1747"/>
                  <a:pt x="182" y="1744"/>
                </a:cubicBezTo>
                <a:cubicBezTo>
                  <a:pt x="131" y="1742"/>
                  <a:pt x="91" y="1699"/>
                  <a:pt x="91" y="1648"/>
                </a:cubicBezTo>
                <a:lnTo>
                  <a:pt x="91" y="1645"/>
                </a:lnTo>
                <a:lnTo>
                  <a:pt x="91" y="1639"/>
                </a:lnTo>
                <a:lnTo>
                  <a:pt x="283" y="1650"/>
                </a:lnTo>
                <a:lnTo>
                  <a:pt x="282" y="1648"/>
                </a:lnTo>
                <a:lnTo>
                  <a:pt x="282" y="1658"/>
                </a:lnTo>
                <a:cubicBezTo>
                  <a:pt x="282" y="1669"/>
                  <a:pt x="281" y="1679"/>
                  <a:pt x="278" y="1689"/>
                </a:cubicBezTo>
                <a:lnTo>
                  <a:pt x="275" y="1698"/>
                </a:lnTo>
                <a:cubicBezTo>
                  <a:pt x="261" y="1737"/>
                  <a:pt x="225" y="1763"/>
                  <a:pt x="183" y="1763"/>
                </a:cubicBezTo>
                <a:lnTo>
                  <a:pt x="182" y="1763"/>
                </a:lnTo>
                <a:cubicBezTo>
                  <a:pt x="129" y="1763"/>
                  <a:pt x="86" y="1720"/>
                  <a:pt x="86" y="1667"/>
                </a:cubicBezTo>
                <a:lnTo>
                  <a:pt x="86" y="1662"/>
                </a:lnTo>
                <a:lnTo>
                  <a:pt x="86" y="1658"/>
                </a:lnTo>
                <a:cubicBezTo>
                  <a:pt x="86" y="1610"/>
                  <a:pt x="123" y="1569"/>
                  <a:pt x="171" y="1563"/>
                </a:cubicBezTo>
                <a:cubicBezTo>
                  <a:pt x="219" y="1557"/>
                  <a:pt x="264" y="1588"/>
                  <a:pt x="276" y="1635"/>
                </a:cubicBezTo>
                <a:lnTo>
                  <a:pt x="277" y="1639"/>
                </a:lnTo>
                <a:cubicBezTo>
                  <a:pt x="279" y="1647"/>
                  <a:pt x="279" y="1655"/>
                  <a:pt x="279" y="1662"/>
                </a:cubicBezTo>
                <a:lnTo>
                  <a:pt x="279" y="1667"/>
                </a:lnTo>
                <a:cubicBezTo>
                  <a:pt x="279" y="1720"/>
                  <a:pt x="236" y="1763"/>
                  <a:pt x="183" y="1763"/>
                </a:cubicBezTo>
                <a:lnTo>
                  <a:pt x="182" y="1763"/>
                </a:lnTo>
                <a:lnTo>
                  <a:pt x="182" y="1571"/>
                </a:lnTo>
                <a:lnTo>
                  <a:pt x="183" y="1571"/>
                </a:lnTo>
                <a:cubicBezTo>
                  <a:pt x="212" y="1571"/>
                  <a:pt x="239" y="1584"/>
                  <a:pt x="258" y="1607"/>
                </a:cubicBezTo>
                <a:cubicBezTo>
                  <a:pt x="276" y="1629"/>
                  <a:pt x="283" y="1658"/>
                  <a:pt x="278" y="1686"/>
                </a:cubicBezTo>
                <a:lnTo>
                  <a:pt x="276" y="1696"/>
                </a:lnTo>
                <a:lnTo>
                  <a:pt x="276" y="1662"/>
                </a:lnTo>
                <a:lnTo>
                  <a:pt x="277" y="1668"/>
                </a:lnTo>
                <a:lnTo>
                  <a:pt x="274" y="1653"/>
                </a:lnTo>
                <a:lnTo>
                  <a:pt x="275" y="1656"/>
                </a:lnTo>
                <a:lnTo>
                  <a:pt x="90" y="1710"/>
                </a:lnTo>
                <a:lnTo>
                  <a:pt x="93" y="1718"/>
                </a:lnTo>
                <a:lnTo>
                  <a:pt x="91" y="1713"/>
                </a:lnTo>
                <a:cubicBezTo>
                  <a:pt x="80" y="1684"/>
                  <a:pt x="83" y="1650"/>
                  <a:pt x="101" y="1624"/>
                </a:cubicBezTo>
                <a:cubicBezTo>
                  <a:pt x="119" y="1597"/>
                  <a:pt x="149" y="1581"/>
                  <a:pt x="180" y="1581"/>
                </a:cubicBezTo>
                <a:lnTo>
                  <a:pt x="181" y="1581"/>
                </a:lnTo>
                <a:cubicBezTo>
                  <a:pt x="230" y="1581"/>
                  <a:pt x="271" y="1618"/>
                  <a:pt x="277" y="1666"/>
                </a:cubicBezTo>
                <a:lnTo>
                  <a:pt x="278" y="1685"/>
                </a:lnTo>
                <a:lnTo>
                  <a:pt x="278" y="1690"/>
                </a:lnTo>
                <a:lnTo>
                  <a:pt x="279" y="1709"/>
                </a:lnTo>
                <a:lnTo>
                  <a:pt x="279" y="1715"/>
                </a:lnTo>
                <a:lnTo>
                  <a:pt x="87" y="1715"/>
                </a:lnTo>
                <a:lnTo>
                  <a:pt x="87" y="1711"/>
                </a:lnTo>
                <a:lnTo>
                  <a:pt x="87" y="1702"/>
                </a:lnTo>
                <a:lnTo>
                  <a:pt x="87" y="1692"/>
                </a:lnTo>
                <a:lnTo>
                  <a:pt x="87" y="1686"/>
                </a:lnTo>
                <a:lnTo>
                  <a:pt x="279" y="1686"/>
                </a:lnTo>
                <a:lnTo>
                  <a:pt x="279" y="1688"/>
                </a:lnTo>
                <a:lnTo>
                  <a:pt x="279" y="1694"/>
                </a:lnTo>
                <a:lnTo>
                  <a:pt x="279" y="1705"/>
                </a:lnTo>
                <a:cubicBezTo>
                  <a:pt x="279" y="1758"/>
                  <a:pt x="236" y="1801"/>
                  <a:pt x="183" y="1801"/>
                </a:cubicBezTo>
                <a:lnTo>
                  <a:pt x="182" y="1801"/>
                </a:lnTo>
                <a:cubicBezTo>
                  <a:pt x="129" y="1801"/>
                  <a:pt x="86" y="1758"/>
                  <a:pt x="86" y="1705"/>
                </a:cubicBezTo>
                <a:lnTo>
                  <a:pt x="86" y="1694"/>
                </a:lnTo>
                <a:lnTo>
                  <a:pt x="86" y="1686"/>
                </a:lnTo>
                <a:lnTo>
                  <a:pt x="278" y="1686"/>
                </a:lnTo>
                <a:lnTo>
                  <a:pt x="278" y="1694"/>
                </a:lnTo>
                <a:lnTo>
                  <a:pt x="278" y="1705"/>
                </a:lnTo>
                <a:lnTo>
                  <a:pt x="182" y="1609"/>
                </a:lnTo>
                <a:lnTo>
                  <a:pt x="183" y="1609"/>
                </a:lnTo>
                <a:lnTo>
                  <a:pt x="183" y="1801"/>
                </a:lnTo>
                <a:lnTo>
                  <a:pt x="181" y="1801"/>
                </a:lnTo>
                <a:cubicBezTo>
                  <a:pt x="128" y="1801"/>
                  <a:pt x="85" y="1758"/>
                  <a:pt x="85" y="1705"/>
                </a:cubicBezTo>
                <a:lnTo>
                  <a:pt x="85" y="1701"/>
                </a:lnTo>
                <a:lnTo>
                  <a:pt x="85" y="1696"/>
                </a:lnTo>
                <a:lnTo>
                  <a:pt x="181" y="1792"/>
                </a:lnTo>
                <a:lnTo>
                  <a:pt x="179" y="1792"/>
                </a:lnTo>
                <a:lnTo>
                  <a:pt x="176" y="1792"/>
                </a:lnTo>
                <a:lnTo>
                  <a:pt x="272" y="1696"/>
                </a:lnTo>
                <a:lnTo>
                  <a:pt x="272" y="1717"/>
                </a:lnTo>
                <a:lnTo>
                  <a:pt x="271" y="1726"/>
                </a:lnTo>
                <a:cubicBezTo>
                  <a:pt x="265" y="1777"/>
                  <a:pt x="221" y="1814"/>
                  <a:pt x="170" y="1811"/>
                </a:cubicBezTo>
                <a:cubicBezTo>
                  <a:pt x="119" y="1809"/>
                  <a:pt x="79" y="1766"/>
                  <a:pt x="79" y="1715"/>
                </a:cubicBezTo>
                <a:lnTo>
                  <a:pt x="79" y="1710"/>
                </a:lnTo>
                <a:lnTo>
                  <a:pt x="81" y="1729"/>
                </a:lnTo>
                <a:lnTo>
                  <a:pt x="80" y="1724"/>
                </a:lnTo>
                <a:lnTo>
                  <a:pt x="270" y="1705"/>
                </a:lnTo>
                <a:lnTo>
                  <a:pt x="270" y="1708"/>
                </a:lnTo>
                <a:lnTo>
                  <a:pt x="270" y="1724"/>
                </a:lnTo>
                <a:lnTo>
                  <a:pt x="269" y="1738"/>
                </a:lnTo>
                <a:lnTo>
                  <a:pt x="268" y="1746"/>
                </a:lnTo>
                <a:cubicBezTo>
                  <a:pt x="262" y="1792"/>
                  <a:pt x="224" y="1828"/>
                  <a:pt x="178" y="1830"/>
                </a:cubicBezTo>
                <a:cubicBezTo>
                  <a:pt x="132" y="1833"/>
                  <a:pt x="91" y="1803"/>
                  <a:pt x="79" y="1758"/>
                </a:cubicBezTo>
                <a:lnTo>
                  <a:pt x="77" y="1746"/>
                </a:lnTo>
                <a:lnTo>
                  <a:pt x="76" y="1740"/>
                </a:lnTo>
                <a:cubicBezTo>
                  <a:pt x="71" y="1712"/>
                  <a:pt x="79" y="1684"/>
                  <a:pt x="97" y="1662"/>
                </a:cubicBezTo>
                <a:cubicBezTo>
                  <a:pt x="115" y="1641"/>
                  <a:pt x="142" y="1628"/>
                  <a:pt x="170" y="1628"/>
                </a:cubicBezTo>
                <a:lnTo>
                  <a:pt x="171" y="1628"/>
                </a:lnTo>
                <a:lnTo>
                  <a:pt x="171" y="1820"/>
                </a:lnTo>
                <a:lnTo>
                  <a:pt x="168" y="1820"/>
                </a:lnTo>
                <a:cubicBezTo>
                  <a:pt x="119" y="1820"/>
                  <a:pt x="77" y="1783"/>
                  <a:pt x="73" y="1733"/>
                </a:cubicBezTo>
                <a:lnTo>
                  <a:pt x="72" y="1725"/>
                </a:lnTo>
                <a:lnTo>
                  <a:pt x="71" y="1717"/>
                </a:lnTo>
                <a:lnTo>
                  <a:pt x="258" y="1736"/>
                </a:lnTo>
                <a:lnTo>
                  <a:pt x="258" y="1735"/>
                </a:lnTo>
                <a:lnTo>
                  <a:pt x="258" y="1731"/>
                </a:lnTo>
                <a:lnTo>
                  <a:pt x="257" y="1737"/>
                </a:lnTo>
                <a:cubicBezTo>
                  <a:pt x="255" y="1751"/>
                  <a:pt x="250" y="1763"/>
                  <a:pt x="242" y="1775"/>
                </a:cubicBezTo>
                <a:lnTo>
                  <a:pt x="240" y="1778"/>
                </a:lnTo>
                <a:cubicBezTo>
                  <a:pt x="220" y="1808"/>
                  <a:pt x="184" y="1824"/>
                  <a:pt x="148" y="1820"/>
                </a:cubicBezTo>
                <a:cubicBezTo>
                  <a:pt x="111" y="1815"/>
                  <a:pt x="81" y="1790"/>
                  <a:pt x="69" y="1755"/>
                </a:cubicBezTo>
                <a:lnTo>
                  <a:pt x="68" y="1752"/>
                </a:lnTo>
                <a:cubicBezTo>
                  <a:pt x="65" y="1742"/>
                  <a:pt x="63" y="1732"/>
                  <a:pt x="63" y="1721"/>
                </a:cubicBezTo>
                <a:lnTo>
                  <a:pt x="63" y="1713"/>
                </a:lnTo>
                <a:lnTo>
                  <a:pt x="65" y="1729"/>
                </a:lnTo>
                <a:lnTo>
                  <a:pt x="64" y="1723"/>
                </a:lnTo>
                <a:cubicBezTo>
                  <a:pt x="63" y="1718"/>
                  <a:pt x="62" y="1713"/>
                  <a:pt x="62" y="1707"/>
                </a:cubicBezTo>
                <a:lnTo>
                  <a:pt x="62" y="1705"/>
                </a:lnTo>
                <a:lnTo>
                  <a:pt x="254" y="1705"/>
                </a:lnTo>
                <a:lnTo>
                  <a:pt x="254" y="1712"/>
                </a:lnTo>
                <a:lnTo>
                  <a:pt x="254" y="1716"/>
                </a:lnTo>
                <a:lnTo>
                  <a:pt x="255" y="1736"/>
                </a:lnTo>
                <a:lnTo>
                  <a:pt x="255" y="1743"/>
                </a:lnTo>
                <a:cubicBezTo>
                  <a:pt x="255" y="1792"/>
                  <a:pt x="219" y="1833"/>
                  <a:pt x="171" y="1839"/>
                </a:cubicBezTo>
                <a:cubicBezTo>
                  <a:pt x="123" y="1845"/>
                  <a:pt x="78" y="1814"/>
                  <a:pt x="66" y="1767"/>
                </a:cubicBezTo>
                <a:lnTo>
                  <a:pt x="65" y="1763"/>
                </a:lnTo>
                <a:lnTo>
                  <a:pt x="73" y="1782"/>
                </a:lnTo>
                <a:lnTo>
                  <a:pt x="71" y="1778"/>
                </a:lnTo>
                <a:lnTo>
                  <a:pt x="89" y="1803"/>
                </a:lnTo>
                <a:lnTo>
                  <a:pt x="88" y="1802"/>
                </a:lnTo>
                <a:lnTo>
                  <a:pt x="250" y="1753"/>
                </a:lnTo>
                <a:lnTo>
                  <a:pt x="249" y="1758"/>
                </a:lnTo>
                <a:lnTo>
                  <a:pt x="250" y="1739"/>
                </a:lnTo>
                <a:lnTo>
                  <a:pt x="250" y="1759"/>
                </a:lnTo>
                <a:lnTo>
                  <a:pt x="248" y="1776"/>
                </a:lnTo>
                <a:lnTo>
                  <a:pt x="247" y="1781"/>
                </a:lnTo>
                <a:cubicBezTo>
                  <a:pt x="239" y="1822"/>
                  <a:pt x="206" y="1852"/>
                  <a:pt x="165" y="1858"/>
                </a:cubicBezTo>
                <a:cubicBezTo>
                  <a:pt x="125" y="1863"/>
                  <a:pt x="85" y="1842"/>
                  <a:pt x="67" y="1805"/>
                </a:cubicBezTo>
                <a:lnTo>
                  <a:pt x="66" y="1803"/>
                </a:lnTo>
                <a:cubicBezTo>
                  <a:pt x="61" y="1794"/>
                  <a:pt x="58" y="1784"/>
                  <a:pt x="56" y="1774"/>
                </a:cubicBezTo>
                <a:lnTo>
                  <a:pt x="55" y="1767"/>
                </a:lnTo>
                <a:cubicBezTo>
                  <a:pt x="55" y="1763"/>
                  <a:pt x="54" y="1758"/>
                  <a:pt x="54" y="1753"/>
                </a:cubicBezTo>
                <a:lnTo>
                  <a:pt x="54" y="1747"/>
                </a:lnTo>
                <a:lnTo>
                  <a:pt x="54" y="1743"/>
                </a:lnTo>
                <a:cubicBezTo>
                  <a:pt x="54" y="1695"/>
                  <a:pt x="91" y="1654"/>
                  <a:pt x="139" y="1648"/>
                </a:cubicBezTo>
                <a:cubicBezTo>
                  <a:pt x="187" y="1642"/>
                  <a:pt x="232" y="1673"/>
                  <a:pt x="244" y="1720"/>
                </a:cubicBezTo>
                <a:lnTo>
                  <a:pt x="245" y="1724"/>
                </a:lnTo>
                <a:cubicBezTo>
                  <a:pt x="247" y="1732"/>
                  <a:pt x="247" y="1740"/>
                  <a:pt x="247" y="1747"/>
                </a:cubicBezTo>
                <a:lnTo>
                  <a:pt x="247" y="1753"/>
                </a:lnTo>
                <a:lnTo>
                  <a:pt x="246" y="1735"/>
                </a:lnTo>
                <a:lnTo>
                  <a:pt x="247" y="1740"/>
                </a:lnTo>
                <a:cubicBezTo>
                  <a:pt x="248" y="1746"/>
                  <a:pt x="248" y="1752"/>
                  <a:pt x="248" y="1758"/>
                </a:cubicBezTo>
                <a:lnTo>
                  <a:pt x="248" y="1762"/>
                </a:lnTo>
                <a:lnTo>
                  <a:pt x="56" y="1762"/>
                </a:lnTo>
                <a:lnTo>
                  <a:pt x="56" y="1758"/>
                </a:lnTo>
                <a:lnTo>
                  <a:pt x="58" y="1777"/>
                </a:lnTo>
                <a:lnTo>
                  <a:pt x="57" y="1772"/>
                </a:lnTo>
                <a:cubicBezTo>
                  <a:pt x="52" y="1744"/>
                  <a:pt x="59" y="1715"/>
                  <a:pt x="77" y="1693"/>
                </a:cubicBezTo>
                <a:cubicBezTo>
                  <a:pt x="95" y="1670"/>
                  <a:pt x="123" y="1657"/>
                  <a:pt x="151" y="1657"/>
                </a:cubicBezTo>
                <a:lnTo>
                  <a:pt x="153" y="1657"/>
                </a:lnTo>
                <a:cubicBezTo>
                  <a:pt x="181" y="1657"/>
                  <a:pt x="206" y="1669"/>
                  <a:pt x="225" y="1689"/>
                </a:cubicBezTo>
                <a:cubicBezTo>
                  <a:pt x="243" y="1709"/>
                  <a:pt x="252" y="1736"/>
                  <a:pt x="249" y="1763"/>
                </a:cubicBezTo>
                <a:lnTo>
                  <a:pt x="246" y="1784"/>
                </a:lnTo>
                <a:lnTo>
                  <a:pt x="244" y="1793"/>
                </a:lnTo>
                <a:cubicBezTo>
                  <a:pt x="234" y="1841"/>
                  <a:pt x="189" y="1873"/>
                  <a:pt x="140" y="1868"/>
                </a:cubicBezTo>
                <a:cubicBezTo>
                  <a:pt x="91" y="1863"/>
                  <a:pt x="54" y="1821"/>
                  <a:pt x="54" y="1772"/>
                </a:cubicBezTo>
                <a:lnTo>
                  <a:pt x="54" y="1768"/>
                </a:lnTo>
                <a:lnTo>
                  <a:pt x="54" y="1762"/>
                </a:lnTo>
                <a:lnTo>
                  <a:pt x="246" y="1762"/>
                </a:lnTo>
                <a:lnTo>
                  <a:pt x="246" y="1767"/>
                </a:lnTo>
                <a:lnTo>
                  <a:pt x="246" y="1772"/>
                </a:lnTo>
                <a:lnTo>
                  <a:pt x="54" y="1772"/>
                </a:lnTo>
                <a:lnTo>
                  <a:pt x="54" y="1767"/>
                </a:lnTo>
                <a:lnTo>
                  <a:pt x="56" y="1786"/>
                </a:lnTo>
                <a:lnTo>
                  <a:pt x="55" y="1781"/>
                </a:lnTo>
                <a:lnTo>
                  <a:pt x="244" y="1781"/>
                </a:lnTo>
                <a:lnTo>
                  <a:pt x="243" y="1786"/>
                </a:lnTo>
                <a:lnTo>
                  <a:pt x="242" y="1791"/>
                </a:lnTo>
                <a:cubicBezTo>
                  <a:pt x="232" y="1840"/>
                  <a:pt x="187" y="1873"/>
                  <a:pt x="138" y="1868"/>
                </a:cubicBezTo>
                <a:cubicBezTo>
                  <a:pt x="89" y="1863"/>
                  <a:pt x="51" y="1822"/>
                  <a:pt x="51" y="1772"/>
                </a:cubicBezTo>
                <a:lnTo>
                  <a:pt x="51" y="1768"/>
                </a:lnTo>
                <a:lnTo>
                  <a:pt x="51" y="1762"/>
                </a:lnTo>
                <a:lnTo>
                  <a:pt x="147" y="1858"/>
                </a:lnTo>
                <a:lnTo>
                  <a:pt x="144" y="1858"/>
                </a:lnTo>
                <a:lnTo>
                  <a:pt x="240" y="1773"/>
                </a:lnTo>
                <a:lnTo>
                  <a:pt x="239" y="1781"/>
                </a:lnTo>
                <a:lnTo>
                  <a:pt x="238" y="1791"/>
                </a:lnTo>
                <a:lnTo>
                  <a:pt x="238" y="1773"/>
                </a:lnTo>
                <a:lnTo>
                  <a:pt x="239" y="1793"/>
                </a:lnTo>
                <a:lnTo>
                  <a:pt x="239" y="1800"/>
                </a:lnTo>
                <a:cubicBezTo>
                  <a:pt x="239" y="1849"/>
                  <a:pt x="203" y="1890"/>
                  <a:pt x="155" y="1896"/>
                </a:cubicBezTo>
                <a:cubicBezTo>
                  <a:pt x="107" y="1902"/>
                  <a:pt x="62" y="1871"/>
                  <a:pt x="50" y="1824"/>
                </a:cubicBezTo>
                <a:lnTo>
                  <a:pt x="53" y="1832"/>
                </a:lnTo>
                <a:lnTo>
                  <a:pt x="51" y="1827"/>
                </a:lnTo>
                <a:lnTo>
                  <a:pt x="234" y="1768"/>
                </a:lnTo>
                <a:lnTo>
                  <a:pt x="236" y="1777"/>
                </a:lnTo>
                <a:lnTo>
                  <a:pt x="237" y="1782"/>
                </a:lnTo>
                <a:cubicBezTo>
                  <a:pt x="242" y="1810"/>
                  <a:pt x="235" y="1839"/>
                  <a:pt x="217" y="1861"/>
                </a:cubicBezTo>
                <a:cubicBezTo>
                  <a:pt x="198" y="1884"/>
                  <a:pt x="171" y="1896"/>
                  <a:pt x="142" y="1896"/>
                </a:cubicBezTo>
                <a:lnTo>
                  <a:pt x="141" y="1896"/>
                </a:lnTo>
                <a:lnTo>
                  <a:pt x="140" y="1896"/>
                </a:lnTo>
                <a:cubicBezTo>
                  <a:pt x="95" y="1896"/>
                  <a:pt x="55" y="1864"/>
                  <a:pt x="46" y="1819"/>
                </a:cubicBezTo>
                <a:lnTo>
                  <a:pt x="46" y="1819"/>
                </a:lnTo>
                <a:lnTo>
                  <a:pt x="45" y="1815"/>
                </a:lnTo>
                <a:lnTo>
                  <a:pt x="230" y="1822"/>
                </a:lnTo>
                <a:lnTo>
                  <a:pt x="229" y="1825"/>
                </a:lnTo>
                <a:lnTo>
                  <a:pt x="232" y="1810"/>
                </a:lnTo>
                <a:lnTo>
                  <a:pt x="232" y="1814"/>
                </a:lnTo>
                <a:lnTo>
                  <a:pt x="231" y="1821"/>
                </a:lnTo>
                <a:cubicBezTo>
                  <a:pt x="230" y="1827"/>
                  <a:pt x="228" y="1832"/>
                  <a:pt x="227" y="1838"/>
                </a:cubicBezTo>
                <a:lnTo>
                  <a:pt x="226" y="1841"/>
                </a:lnTo>
                <a:cubicBezTo>
                  <a:pt x="210" y="1888"/>
                  <a:pt x="160" y="1916"/>
                  <a:pt x="111" y="1904"/>
                </a:cubicBezTo>
                <a:cubicBezTo>
                  <a:pt x="63" y="1892"/>
                  <a:pt x="32" y="1844"/>
                  <a:pt x="40" y="1795"/>
                </a:cubicBezTo>
                <a:lnTo>
                  <a:pt x="41" y="1789"/>
                </a:lnTo>
                <a:lnTo>
                  <a:pt x="39" y="1804"/>
                </a:lnTo>
                <a:lnTo>
                  <a:pt x="39" y="1800"/>
                </a:lnTo>
                <a:lnTo>
                  <a:pt x="231" y="1800"/>
                </a:lnTo>
                <a:lnTo>
                  <a:pt x="231" y="1806"/>
                </a:lnTo>
                <a:lnTo>
                  <a:pt x="231" y="1826"/>
                </a:lnTo>
                <a:lnTo>
                  <a:pt x="230" y="1824"/>
                </a:lnTo>
                <a:lnTo>
                  <a:pt x="230" y="1829"/>
                </a:lnTo>
                <a:lnTo>
                  <a:pt x="38" y="1829"/>
                </a:lnTo>
                <a:lnTo>
                  <a:pt x="38" y="1827"/>
                </a:lnTo>
                <a:lnTo>
                  <a:pt x="38" y="1820"/>
                </a:lnTo>
                <a:lnTo>
                  <a:pt x="38" y="1812"/>
                </a:lnTo>
                <a:cubicBezTo>
                  <a:pt x="38" y="1798"/>
                  <a:pt x="42" y="1783"/>
                  <a:pt x="49" y="1770"/>
                </a:cubicBezTo>
                <a:lnTo>
                  <a:pt x="50" y="1768"/>
                </a:lnTo>
                <a:cubicBezTo>
                  <a:pt x="70" y="1728"/>
                  <a:pt x="114" y="1707"/>
                  <a:pt x="158" y="1717"/>
                </a:cubicBezTo>
                <a:cubicBezTo>
                  <a:pt x="201" y="1727"/>
                  <a:pt x="231" y="1766"/>
                  <a:pt x="231" y="1810"/>
                </a:cubicBezTo>
                <a:lnTo>
                  <a:pt x="231" y="1805"/>
                </a:lnTo>
                <a:lnTo>
                  <a:pt x="232" y="1824"/>
                </a:lnTo>
                <a:lnTo>
                  <a:pt x="232" y="1833"/>
                </a:lnTo>
                <a:lnTo>
                  <a:pt x="232" y="1838"/>
                </a:lnTo>
                <a:lnTo>
                  <a:pt x="40" y="1838"/>
                </a:lnTo>
                <a:lnTo>
                  <a:pt x="40" y="1834"/>
                </a:lnTo>
                <a:lnTo>
                  <a:pt x="40" y="1830"/>
                </a:lnTo>
                <a:lnTo>
                  <a:pt x="40" y="1829"/>
                </a:lnTo>
                <a:lnTo>
                  <a:pt x="232" y="1829"/>
                </a:lnTo>
                <a:lnTo>
                  <a:pt x="232" y="1833"/>
                </a:lnTo>
                <a:lnTo>
                  <a:pt x="232" y="1840"/>
                </a:lnTo>
                <a:lnTo>
                  <a:pt x="232" y="1846"/>
                </a:lnTo>
                <a:lnTo>
                  <a:pt x="232" y="1848"/>
                </a:lnTo>
                <a:cubicBezTo>
                  <a:pt x="232" y="1898"/>
                  <a:pt x="195" y="1939"/>
                  <a:pt x="146" y="1944"/>
                </a:cubicBezTo>
                <a:cubicBezTo>
                  <a:pt x="97" y="1949"/>
                  <a:pt x="52" y="1916"/>
                  <a:pt x="42" y="1867"/>
                </a:cubicBezTo>
                <a:lnTo>
                  <a:pt x="40" y="1854"/>
                </a:lnTo>
                <a:lnTo>
                  <a:pt x="40" y="1853"/>
                </a:lnTo>
                <a:lnTo>
                  <a:pt x="38" y="1843"/>
                </a:lnTo>
                <a:cubicBezTo>
                  <a:pt x="37" y="1837"/>
                  <a:pt x="36" y="1831"/>
                  <a:pt x="36" y="1824"/>
                </a:cubicBezTo>
                <a:lnTo>
                  <a:pt x="36" y="1819"/>
                </a:lnTo>
                <a:lnTo>
                  <a:pt x="228" y="1819"/>
                </a:lnTo>
                <a:lnTo>
                  <a:pt x="228" y="1821"/>
                </a:lnTo>
                <a:lnTo>
                  <a:pt x="224" y="1791"/>
                </a:lnTo>
                <a:lnTo>
                  <a:pt x="226" y="1797"/>
                </a:lnTo>
                <a:cubicBezTo>
                  <a:pt x="228" y="1804"/>
                  <a:pt x="229" y="1811"/>
                  <a:pt x="230" y="1819"/>
                </a:cubicBezTo>
                <a:lnTo>
                  <a:pt x="231" y="1830"/>
                </a:lnTo>
                <a:cubicBezTo>
                  <a:pt x="234" y="1857"/>
                  <a:pt x="225" y="1883"/>
                  <a:pt x="206" y="1903"/>
                </a:cubicBezTo>
                <a:cubicBezTo>
                  <a:pt x="188" y="1923"/>
                  <a:pt x="162" y="1934"/>
                  <a:pt x="135" y="1934"/>
                </a:cubicBezTo>
                <a:lnTo>
                  <a:pt x="132" y="1934"/>
                </a:lnTo>
                <a:lnTo>
                  <a:pt x="130" y="1934"/>
                </a:lnTo>
                <a:lnTo>
                  <a:pt x="226" y="1832"/>
                </a:lnTo>
                <a:lnTo>
                  <a:pt x="227" y="1853"/>
                </a:lnTo>
                <a:lnTo>
                  <a:pt x="227" y="1862"/>
                </a:lnTo>
                <a:lnTo>
                  <a:pt x="227" y="1867"/>
                </a:lnTo>
                <a:lnTo>
                  <a:pt x="35" y="1867"/>
                </a:lnTo>
                <a:lnTo>
                  <a:pt x="35" y="1864"/>
                </a:lnTo>
                <a:lnTo>
                  <a:pt x="36" y="1878"/>
                </a:lnTo>
                <a:lnTo>
                  <a:pt x="35" y="1871"/>
                </a:lnTo>
                <a:lnTo>
                  <a:pt x="130" y="1953"/>
                </a:lnTo>
                <a:lnTo>
                  <a:pt x="128" y="1953"/>
                </a:lnTo>
                <a:lnTo>
                  <a:pt x="126" y="1953"/>
                </a:lnTo>
                <a:lnTo>
                  <a:pt x="222" y="1867"/>
                </a:lnTo>
                <a:lnTo>
                  <a:pt x="221" y="1877"/>
                </a:lnTo>
                <a:cubicBezTo>
                  <a:pt x="216" y="1926"/>
                  <a:pt x="175" y="1963"/>
                  <a:pt x="125" y="1963"/>
                </a:cubicBezTo>
                <a:lnTo>
                  <a:pt x="124" y="1963"/>
                </a:lnTo>
                <a:lnTo>
                  <a:pt x="121" y="1963"/>
                </a:lnTo>
                <a:lnTo>
                  <a:pt x="118" y="1963"/>
                </a:lnTo>
                <a:cubicBezTo>
                  <a:pt x="71" y="1963"/>
                  <a:pt x="30" y="1928"/>
                  <a:pt x="23" y="1881"/>
                </a:cubicBezTo>
                <a:lnTo>
                  <a:pt x="22" y="1874"/>
                </a:lnTo>
                <a:lnTo>
                  <a:pt x="38" y="1914"/>
                </a:lnTo>
                <a:lnTo>
                  <a:pt x="36" y="1911"/>
                </a:lnTo>
                <a:lnTo>
                  <a:pt x="210" y="1873"/>
                </a:lnTo>
                <a:lnTo>
                  <a:pt x="210" y="1874"/>
                </a:lnTo>
                <a:lnTo>
                  <a:pt x="209" y="1883"/>
                </a:lnTo>
                <a:lnTo>
                  <a:pt x="208" y="1881"/>
                </a:lnTo>
                <a:lnTo>
                  <a:pt x="208" y="1886"/>
                </a:lnTo>
                <a:lnTo>
                  <a:pt x="16" y="1886"/>
                </a:lnTo>
                <a:lnTo>
                  <a:pt x="16" y="1884"/>
                </a:lnTo>
                <a:lnTo>
                  <a:pt x="17" y="1898"/>
                </a:lnTo>
                <a:lnTo>
                  <a:pt x="16" y="1885"/>
                </a:lnTo>
                <a:lnTo>
                  <a:pt x="15" y="1877"/>
                </a:lnTo>
                <a:lnTo>
                  <a:pt x="14" y="1869"/>
                </a:lnTo>
                <a:lnTo>
                  <a:pt x="205" y="1868"/>
                </a:lnTo>
                <a:lnTo>
                  <a:pt x="204" y="1866"/>
                </a:lnTo>
                <a:lnTo>
                  <a:pt x="204" y="1877"/>
                </a:lnTo>
                <a:cubicBezTo>
                  <a:pt x="204" y="1930"/>
                  <a:pt x="161" y="1973"/>
                  <a:pt x="108" y="1973"/>
                </a:cubicBezTo>
                <a:lnTo>
                  <a:pt x="106" y="1973"/>
                </a:lnTo>
                <a:lnTo>
                  <a:pt x="202" y="1867"/>
                </a:lnTo>
                <a:lnTo>
                  <a:pt x="203" y="1886"/>
                </a:lnTo>
                <a:lnTo>
                  <a:pt x="203" y="1896"/>
                </a:lnTo>
                <a:lnTo>
                  <a:pt x="203" y="1901"/>
                </a:lnTo>
                <a:cubicBezTo>
                  <a:pt x="203" y="1909"/>
                  <a:pt x="203" y="1917"/>
                  <a:pt x="201" y="1925"/>
                </a:cubicBezTo>
                <a:lnTo>
                  <a:pt x="200" y="1929"/>
                </a:lnTo>
                <a:cubicBezTo>
                  <a:pt x="189" y="1971"/>
                  <a:pt x="151" y="2001"/>
                  <a:pt x="106" y="2001"/>
                </a:cubicBezTo>
                <a:cubicBezTo>
                  <a:pt x="62" y="2001"/>
                  <a:pt x="24" y="1971"/>
                  <a:pt x="13" y="1929"/>
                </a:cubicBezTo>
                <a:lnTo>
                  <a:pt x="11" y="1920"/>
                </a:lnTo>
                <a:lnTo>
                  <a:pt x="10" y="1915"/>
                </a:lnTo>
                <a:cubicBezTo>
                  <a:pt x="0" y="1863"/>
                  <a:pt x="34" y="1813"/>
                  <a:pt x="86" y="1802"/>
                </a:cubicBezTo>
                <a:cubicBezTo>
                  <a:pt x="138" y="1792"/>
                  <a:pt x="188" y="1826"/>
                  <a:pt x="199" y="1878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25"/>
          <p:cNvSpPr>
            <a:spLocks/>
          </p:cNvSpPr>
          <p:nvPr/>
        </p:nvSpPr>
        <p:spPr bwMode="auto">
          <a:xfrm>
            <a:off x="2212975" y="2667000"/>
            <a:ext cx="228600" cy="438150"/>
          </a:xfrm>
          <a:custGeom>
            <a:avLst/>
            <a:gdLst>
              <a:gd name="T0" fmla="*/ 36 w 1591"/>
              <a:gd name="T1" fmla="*/ 704 h 3061"/>
              <a:gd name="T2" fmla="*/ 224 w 1591"/>
              <a:gd name="T3" fmla="*/ 724 h 3061"/>
              <a:gd name="T4" fmla="*/ 56 w 1591"/>
              <a:gd name="T5" fmla="*/ 639 h 3061"/>
              <a:gd name="T6" fmla="*/ 262 w 1591"/>
              <a:gd name="T7" fmla="*/ 642 h 3061"/>
              <a:gd name="T8" fmla="*/ 282 w 1591"/>
              <a:gd name="T9" fmla="*/ 576 h 3061"/>
              <a:gd name="T10" fmla="*/ 286 w 1591"/>
              <a:gd name="T11" fmla="*/ 569 h 3061"/>
              <a:gd name="T12" fmla="*/ 232 w 1591"/>
              <a:gd name="T13" fmla="*/ 596 h 3061"/>
              <a:gd name="T14" fmla="*/ 241 w 1591"/>
              <a:gd name="T15" fmla="*/ 347 h 3061"/>
              <a:gd name="T16" fmla="*/ 266 w 1591"/>
              <a:gd name="T17" fmla="*/ 318 h 3061"/>
              <a:gd name="T18" fmla="*/ 187 w 1591"/>
              <a:gd name="T19" fmla="*/ 395 h 3061"/>
              <a:gd name="T20" fmla="*/ 391 w 1591"/>
              <a:gd name="T21" fmla="*/ 305 h 3061"/>
              <a:gd name="T22" fmla="*/ 244 w 1591"/>
              <a:gd name="T23" fmla="*/ 219 h 3061"/>
              <a:gd name="T24" fmla="*/ 345 w 1591"/>
              <a:gd name="T25" fmla="*/ 138 h 3061"/>
              <a:gd name="T26" fmla="*/ 275 w 1591"/>
              <a:gd name="T27" fmla="*/ 205 h 3061"/>
              <a:gd name="T28" fmla="*/ 391 w 1591"/>
              <a:gd name="T29" fmla="*/ 71 h 3061"/>
              <a:gd name="T30" fmla="*/ 314 w 1591"/>
              <a:gd name="T31" fmla="*/ 142 h 3061"/>
              <a:gd name="T32" fmla="*/ 431 w 1591"/>
              <a:gd name="T33" fmla="*/ 24 h 3061"/>
              <a:gd name="T34" fmla="*/ 662 w 1591"/>
              <a:gd name="T35" fmla="*/ 661 h 3061"/>
              <a:gd name="T36" fmla="*/ 752 w 1591"/>
              <a:gd name="T37" fmla="*/ 1215 h 3061"/>
              <a:gd name="T38" fmla="*/ 920 w 1591"/>
              <a:gd name="T39" fmla="*/ 1623 h 3061"/>
              <a:gd name="T40" fmla="*/ 881 w 1591"/>
              <a:gd name="T41" fmla="*/ 1640 h 3061"/>
              <a:gd name="T42" fmla="*/ 841 w 1591"/>
              <a:gd name="T43" fmla="*/ 1799 h 3061"/>
              <a:gd name="T44" fmla="*/ 1064 w 1591"/>
              <a:gd name="T45" fmla="*/ 1898 h 3061"/>
              <a:gd name="T46" fmla="*/ 1096 w 1591"/>
              <a:gd name="T47" fmla="*/ 1884 h 3061"/>
              <a:gd name="T48" fmla="*/ 1039 w 1591"/>
              <a:gd name="T49" fmla="*/ 1868 h 3061"/>
              <a:gd name="T50" fmla="*/ 1158 w 1591"/>
              <a:gd name="T51" fmla="*/ 1969 h 3061"/>
              <a:gd name="T52" fmla="*/ 1157 w 1591"/>
              <a:gd name="T53" fmla="*/ 1975 h 3061"/>
              <a:gd name="T54" fmla="*/ 1076 w 1591"/>
              <a:gd name="T55" fmla="*/ 2154 h 3061"/>
              <a:gd name="T56" fmla="*/ 1146 w 1591"/>
              <a:gd name="T57" fmla="*/ 2268 h 3061"/>
              <a:gd name="T58" fmla="*/ 1302 w 1591"/>
              <a:gd name="T59" fmla="*/ 2477 h 3061"/>
              <a:gd name="T60" fmla="*/ 1319 w 1591"/>
              <a:gd name="T61" fmla="*/ 2846 h 3061"/>
              <a:gd name="T62" fmla="*/ 1378 w 1591"/>
              <a:gd name="T63" fmla="*/ 2832 h 3061"/>
              <a:gd name="T64" fmla="*/ 1501 w 1591"/>
              <a:gd name="T65" fmla="*/ 2912 h 3061"/>
              <a:gd name="T66" fmla="*/ 1369 w 1591"/>
              <a:gd name="T67" fmla="*/ 2830 h 3061"/>
              <a:gd name="T68" fmla="*/ 1193 w 1591"/>
              <a:gd name="T69" fmla="*/ 2494 h 3061"/>
              <a:gd name="T70" fmla="*/ 1127 w 1591"/>
              <a:gd name="T71" fmla="*/ 2298 h 3061"/>
              <a:gd name="T72" fmla="*/ 1240 w 1591"/>
              <a:gd name="T73" fmla="*/ 2156 h 3061"/>
              <a:gd name="T74" fmla="*/ 1101 w 1591"/>
              <a:gd name="T75" fmla="*/ 2136 h 3061"/>
              <a:gd name="T76" fmla="*/ 968 w 1591"/>
              <a:gd name="T77" fmla="*/ 1989 h 3061"/>
              <a:gd name="T78" fmla="*/ 922 w 1591"/>
              <a:gd name="T79" fmla="*/ 1909 h 3061"/>
              <a:gd name="T80" fmla="*/ 882 w 1591"/>
              <a:gd name="T81" fmla="*/ 1907 h 3061"/>
              <a:gd name="T82" fmla="*/ 841 w 1591"/>
              <a:gd name="T83" fmla="*/ 1831 h 3061"/>
              <a:gd name="T84" fmla="*/ 995 w 1591"/>
              <a:gd name="T85" fmla="*/ 1783 h 3061"/>
              <a:gd name="T86" fmla="*/ 856 w 1591"/>
              <a:gd name="T87" fmla="*/ 1755 h 3061"/>
              <a:gd name="T88" fmla="*/ 670 w 1591"/>
              <a:gd name="T89" fmla="*/ 1484 h 3061"/>
              <a:gd name="T90" fmla="*/ 554 w 1591"/>
              <a:gd name="T91" fmla="*/ 986 h 3061"/>
              <a:gd name="T92" fmla="*/ 435 w 1591"/>
              <a:gd name="T93" fmla="*/ 206 h 3061"/>
              <a:gd name="T94" fmla="*/ 494 w 1591"/>
              <a:gd name="T95" fmla="*/ 207 h 3061"/>
              <a:gd name="T96" fmla="*/ 491 w 1591"/>
              <a:gd name="T97" fmla="*/ 169 h 3061"/>
              <a:gd name="T98" fmla="*/ 467 w 1591"/>
              <a:gd name="T99" fmla="*/ 205 h 3061"/>
              <a:gd name="T100" fmla="*/ 250 w 1591"/>
              <a:gd name="T101" fmla="*/ 224 h 3061"/>
              <a:gd name="T102" fmla="*/ 403 w 1591"/>
              <a:gd name="T103" fmla="*/ 326 h 3061"/>
              <a:gd name="T104" fmla="*/ 298 w 1591"/>
              <a:gd name="T105" fmla="*/ 425 h 3061"/>
              <a:gd name="T106" fmla="*/ 186 w 1591"/>
              <a:gd name="T107" fmla="*/ 376 h 3061"/>
              <a:gd name="T108" fmla="*/ 360 w 1591"/>
              <a:gd name="T109" fmla="*/ 433 h 3061"/>
              <a:gd name="T110" fmla="*/ 324 w 1591"/>
              <a:gd name="T111" fmla="*/ 486 h 3061"/>
              <a:gd name="T112" fmla="*/ 324 w 1591"/>
              <a:gd name="T113" fmla="*/ 504 h 3061"/>
              <a:gd name="T114" fmla="*/ 285 w 1591"/>
              <a:gd name="T115" fmla="*/ 520 h 3061"/>
              <a:gd name="T116" fmla="*/ 87 w 1591"/>
              <a:gd name="T117" fmla="*/ 579 h 3061"/>
              <a:gd name="T118" fmla="*/ 260 w 1591"/>
              <a:gd name="T119" fmla="*/ 633 h 3061"/>
              <a:gd name="T120" fmla="*/ 240 w 1591"/>
              <a:gd name="T121" fmla="*/ 686 h 3061"/>
              <a:gd name="T122" fmla="*/ 229 w 1591"/>
              <a:gd name="T123" fmla="*/ 710 h 3061"/>
              <a:gd name="T124" fmla="*/ 35 w 1591"/>
              <a:gd name="T125" fmla="*/ 809 h 3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91" h="3061">
                <a:moveTo>
                  <a:pt x="7" y="766"/>
                </a:moveTo>
                <a:lnTo>
                  <a:pt x="7" y="761"/>
                </a:lnTo>
                <a:lnTo>
                  <a:pt x="7" y="757"/>
                </a:lnTo>
                <a:cubicBezTo>
                  <a:pt x="7" y="704"/>
                  <a:pt x="50" y="661"/>
                  <a:pt x="103" y="661"/>
                </a:cubicBezTo>
                <a:cubicBezTo>
                  <a:pt x="156" y="661"/>
                  <a:pt x="199" y="704"/>
                  <a:pt x="199" y="757"/>
                </a:cubicBezTo>
                <a:lnTo>
                  <a:pt x="199" y="761"/>
                </a:lnTo>
                <a:lnTo>
                  <a:pt x="199" y="766"/>
                </a:lnTo>
                <a:cubicBezTo>
                  <a:pt x="199" y="819"/>
                  <a:pt x="156" y="862"/>
                  <a:pt x="103" y="862"/>
                </a:cubicBezTo>
                <a:lnTo>
                  <a:pt x="102" y="862"/>
                </a:lnTo>
                <a:cubicBezTo>
                  <a:pt x="49" y="862"/>
                  <a:pt x="6" y="819"/>
                  <a:pt x="6" y="766"/>
                </a:cubicBezTo>
                <a:lnTo>
                  <a:pt x="6" y="755"/>
                </a:lnTo>
                <a:lnTo>
                  <a:pt x="6" y="759"/>
                </a:lnTo>
                <a:cubicBezTo>
                  <a:pt x="0" y="707"/>
                  <a:pt x="37" y="659"/>
                  <a:pt x="90" y="652"/>
                </a:cubicBezTo>
                <a:cubicBezTo>
                  <a:pt x="142" y="646"/>
                  <a:pt x="190" y="683"/>
                  <a:pt x="197" y="736"/>
                </a:cubicBezTo>
                <a:lnTo>
                  <a:pt x="198" y="744"/>
                </a:lnTo>
                <a:lnTo>
                  <a:pt x="198" y="766"/>
                </a:lnTo>
                <a:lnTo>
                  <a:pt x="102" y="670"/>
                </a:lnTo>
                <a:lnTo>
                  <a:pt x="103" y="670"/>
                </a:lnTo>
                <a:lnTo>
                  <a:pt x="21" y="717"/>
                </a:lnTo>
                <a:lnTo>
                  <a:pt x="24" y="712"/>
                </a:lnTo>
                <a:lnTo>
                  <a:pt x="33" y="700"/>
                </a:lnTo>
                <a:cubicBezTo>
                  <a:pt x="52" y="674"/>
                  <a:pt x="82" y="660"/>
                  <a:pt x="114" y="662"/>
                </a:cubicBezTo>
                <a:cubicBezTo>
                  <a:pt x="146" y="663"/>
                  <a:pt x="175" y="681"/>
                  <a:pt x="192" y="708"/>
                </a:cubicBezTo>
                <a:lnTo>
                  <a:pt x="195" y="713"/>
                </a:lnTo>
                <a:lnTo>
                  <a:pt x="192" y="709"/>
                </a:lnTo>
                <a:lnTo>
                  <a:pt x="22" y="790"/>
                </a:lnTo>
                <a:lnTo>
                  <a:pt x="21" y="786"/>
                </a:lnTo>
                <a:lnTo>
                  <a:pt x="19" y="776"/>
                </a:lnTo>
                <a:cubicBezTo>
                  <a:pt x="14" y="748"/>
                  <a:pt x="21" y="719"/>
                  <a:pt x="39" y="697"/>
                </a:cubicBezTo>
                <a:cubicBezTo>
                  <a:pt x="57" y="674"/>
                  <a:pt x="85" y="661"/>
                  <a:pt x="113" y="661"/>
                </a:cubicBezTo>
                <a:lnTo>
                  <a:pt x="116" y="661"/>
                </a:lnTo>
                <a:cubicBezTo>
                  <a:pt x="156" y="661"/>
                  <a:pt x="191" y="685"/>
                  <a:pt x="206" y="722"/>
                </a:cubicBezTo>
                <a:lnTo>
                  <a:pt x="208" y="727"/>
                </a:lnTo>
                <a:lnTo>
                  <a:pt x="206" y="724"/>
                </a:lnTo>
                <a:lnTo>
                  <a:pt x="144" y="673"/>
                </a:lnTo>
                <a:lnTo>
                  <a:pt x="148" y="674"/>
                </a:lnTo>
                <a:lnTo>
                  <a:pt x="94" y="676"/>
                </a:lnTo>
                <a:lnTo>
                  <a:pt x="97" y="675"/>
                </a:lnTo>
                <a:cubicBezTo>
                  <a:pt x="139" y="661"/>
                  <a:pt x="186" y="678"/>
                  <a:pt x="209" y="716"/>
                </a:cubicBezTo>
                <a:cubicBezTo>
                  <a:pt x="233" y="754"/>
                  <a:pt x="227" y="803"/>
                  <a:pt x="195" y="834"/>
                </a:cubicBezTo>
                <a:lnTo>
                  <a:pt x="194" y="835"/>
                </a:lnTo>
                <a:cubicBezTo>
                  <a:pt x="165" y="865"/>
                  <a:pt x="120" y="872"/>
                  <a:pt x="84" y="853"/>
                </a:cubicBezTo>
                <a:lnTo>
                  <a:pt x="82" y="852"/>
                </a:lnTo>
                <a:cubicBezTo>
                  <a:pt x="36" y="829"/>
                  <a:pt x="16" y="774"/>
                  <a:pt x="37" y="727"/>
                </a:cubicBezTo>
                <a:lnTo>
                  <a:pt x="41" y="718"/>
                </a:lnTo>
                <a:lnTo>
                  <a:pt x="34" y="739"/>
                </a:lnTo>
                <a:lnTo>
                  <a:pt x="36" y="729"/>
                </a:lnTo>
                <a:lnTo>
                  <a:pt x="36" y="728"/>
                </a:lnTo>
                <a:lnTo>
                  <a:pt x="35" y="728"/>
                </a:lnTo>
                <a:lnTo>
                  <a:pt x="226" y="747"/>
                </a:lnTo>
                <a:lnTo>
                  <a:pt x="225" y="752"/>
                </a:lnTo>
                <a:lnTo>
                  <a:pt x="226" y="733"/>
                </a:lnTo>
                <a:lnTo>
                  <a:pt x="226" y="738"/>
                </a:lnTo>
                <a:lnTo>
                  <a:pt x="35" y="729"/>
                </a:lnTo>
                <a:lnTo>
                  <a:pt x="36" y="719"/>
                </a:lnTo>
                <a:lnTo>
                  <a:pt x="37" y="709"/>
                </a:lnTo>
                <a:cubicBezTo>
                  <a:pt x="43" y="658"/>
                  <a:pt x="87" y="621"/>
                  <a:pt x="138" y="624"/>
                </a:cubicBezTo>
                <a:cubicBezTo>
                  <a:pt x="189" y="626"/>
                  <a:pt x="228" y="669"/>
                  <a:pt x="228" y="719"/>
                </a:cubicBezTo>
                <a:lnTo>
                  <a:pt x="228" y="722"/>
                </a:lnTo>
                <a:cubicBezTo>
                  <a:pt x="228" y="728"/>
                  <a:pt x="228" y="733"/>
                  <a:pt x="227" y="738"/>
                </a:cubicBezTo>
                <a:lnTo>
                  <a:pt x="226" y="744"/>
                </a:lnTo>
                <a:lnTo>
                  <a:pt x="131" y="632"/>
                </a:lnTo>
                <a:lnTo>
                  <a:pt x="132" y="632"/>
                </a:lnTo>
                <a:cubicBezTo>
                  <a:pt x="185" y="632"/>
                  <a:pt x="228" y="675"/>
                  <a:pt x="228" y="728"/>
                </a:cubicBezTo>
                <a:cubicBezTo>
                  <a:pt x="228" y="781"/>
                  <a:pt x="185" y="824"/>
                  <a:pt x="132" y="824"/>
                </a:cubicBezTo>
                <a:lnTo>
                  <a:pt x="130" y="824"/>
                </a:lnTo>
                <a:cubicBezTo>
                  <a:pt x="102" y="824"/>
                  <a:pt x="75" y="812"/>
                  <a:pt x="57" y="791"/>
                </a:cubicBezTo>
                <a:cubicBezTo>
                  <a:pt x="39" y="769"/>
                  <a:pt x="31" y="741"/>
                  <a:pt x="36" y="713"/>
                </a:cubicBezTo>
                <a:lnTo>
                  <a:pt x="37" y="707"/>
                </a:lnTo>
                <a:lnTo>
                  <a:pt x="37" y="703"/>
                </a:lnTo>
                <a:lnTo>
                  <a:pt x="36" y="704"/>
                </a:lnTo>
                <a:cubicBezTo>
                  <a:pt x="36" y="697"/>
                  <a:pt x="37" y="689"/>
                  <a:pt x="39" y="681"/>
                </a:cubicBezTo>
                <a:lnTo>
                  <a:pt x="40" y="677"/>
                </a:lnTo>
                <a:cubicBezTo>
                  <a:pt x="52" y="630"/>
                  <a:pt x="97" y="599"/>
                  <a:pt x="145" y="605"/>
                </a:cubicBezTo>
                <a:cubicBezTo>
                  <a:pt x="193" y="611"/>
                  <a:pt x="229" y="652"/>
                  <a:pt x="229" y="700"/>
                </a:cubicBezTo>
                <a:lnTo>
                  <a:pt x="229" y="701"/>
                </a:lnTo>
                <a:cubicBezTo>
                  <a:pt x="229" y="707"/>
                  <a:pt x="229" y="712"/>
                  <a:pt x="228" y="717"/>
                </a:cubicBezTo>
                <a:lnTo>
                  <a:pt x="227" y="723"/>
                </a:lnTo>
                <a:lnTo>
                  <a:pt x="227" y="727"/>
                </a:lnTo>
                <a:lnTo>
                  <a:pt x="227" y="709"/>
                </a:lnTo>
                <a:lnTo>
                  <a:pt x="228" y="718"/>
                </a:lnTo>
                <a:cubicBezTo>
                  <a:pt x="231" y="745"/>
                  <a:pt x="222" y="772"/>
                  <a:pt x="204" y="792"/>
                </a:cubicBezTo>
                <a:cubicBezTo>
                  <a:pt x="186" y="813"/>
                  <a:pt x="160" y="824"/>
                  <a:pt x="132" y="824"/>
                </a:cubicBezTo>
                <a:lnTo>
                  <a:pt x="130" y="824"/>
                </a:lnTo>
                <a:cubicBezTo>
                  <a:pt x="77" y="824"/>
                  <a:pt x="34" y="781"/>
                  <a:pt x="34" y="728"/>
                </a:cubicBezTo>
                <a:lnTo>
                  <a:pt x="34" y="722"/>
                </a:lnTo>
                <a:lnTo>
                  <a:pt x="36" y="703"/>
                </a:lnTo>
                <a:lnTo>
                  <a:pt x="37" y="693"/>
                </a:lnTo>
                <a:lnTo>
                  <a:pt x="36" y="700"/>
                </a:lnTo>
                <a:cubicBezTo>
                  <a:pt x="36" y="647"/>
                  <a:pt x="79" y="604"/>
                  <a:pt x="132" y="604"/>
                </a:cubicBezTo>
                <a:cubicBezTo>
                  <a:pt x="185" y="604"/>
                  <a:pt x="228" y="647"/>
                  <a:pt x="228" y="700"/>
                </a:cubicBezTo>
                <a:lnTo>
                  <a:pt x="228" y="704"/>
                </a:lnTo>
                <a:lnTo>
                  <a:pt x="228" y="714"/>
                </a:lnTo>
                <a:lnTo>
                  <a:pt x="227" y="734"/>
                </a:lnTo>
                <a:lnTo>
                  <a:pt x="227" y="728"/>
                </a:lnTo>
                <a:cubicBezTo>
                  <a:pt x="227" y="781"/>
                  <a:pt x="184" y="824"/>
                  <a:pt x="131" y="824"/>
                </a:cubicBezTo>
                <a:cubicBezTo>
                  <a:pt x="78" y="824"/>
                  <a:pt x="35" y="781"/>
                  <a:pt x="35" y="728"/>
                </a:cubicBezTo>
                <a:lnTo>
                  <a:pt x="35" y="724"/>
                </a:lnTo>
                <a:lnTo>
                  <a:pt x="37" y="705"/>
                </a:lnTo>
                <a:lnTo>
                  <a:pt x="36" y="706"/>
                </a:lnTo>
                <a:lnTo>
                  <a:pt x="36" y="700"/>
                </a:lnTo>
                <a:cubicBezTo>
                  <a:pt x="36" y="647"/>
                  <a:pt x="79" y="604"/>
                  <a:pt x="132" y="604"/>
                </a:cubicBezTo>
                <a:cubicBezTo>
                  <a:pt x="185" y="604"/>
                  <a:pt x="228" y="647"/>
                  <a:pt x="228" y="700"/>
                </a:cubicBezTo>
                <a:lnTo>
                  <a:pt x="228" y="702"/>
                </a:lnTo>
                <a:lnTo>
                  <a:pt x="228" y="709"/>
                </a:lnTo>
                <a:lnTo>
                  <a:pt x="132" y="613"/>
                </a:lnTo>
                <a:lnTo>
                  <a:pt x="133" y="613"/>
                </a:lnTo>
                <a:cubicBezTo>
                  <a:pt x="186" y="613"/>
                  <a:pt x="229" y="656"/>
                  <a:pt x="229" y="709"/>
                </a:cubicBezTo>
                <a:lnTo>
                  <a:pt x="229" y="715"/>
                </a:lnTo>
                <a:lnTo>
                  <a:pt x="229" y="719"/>
                </a:lnTo>
                <a:cubicBezTo>
                  <a:pt x="229" y="771"/>
                  <a:pt x="189" y="813"/>
                  <a:pt x="138" y="815"/>
                </a:cubicBezTo>
                <a:cubicBezTo>
                  <a:pt x="87" y="818"/>
                  <a:pt x="43" y="780"/>
                  <a:pt x="38" y="729"/>
                </a:cubicBezTo>
                <a:lnTo>
                  <a:pt x="37" y="719"/>
                </a:lnTo>
                <a:lnTo>
                  <a:pt x="36" y="711"/>
                </a:lnTo>
                <a:cubicBezTo>
                  <a:pt x="30" y="660"/>
                  <a:pt x="66" y="613"/>
                  <a:pt x="117" y="606"/>
                </a:cubicBezTo>
                <a:cubicBezTo>
                  <a:pt x="168" y="598"/>
                  <a:pt x="216" y="631"/>
                  <a:pt x="226" y="682"/>
                </a:cubicBezTo>
                <a:lnTo>
                  <a:pt x="227" y="687"/>
                </a:lnTo>
                <a:cubicBezTo>
                  <a:pt x="228" y="693"/>
                  <a:pt x="228" y="699"/>
                  <a:pt x="228" y="705"/>
                </a:cubicBezTo>
                <a:lnTo>
                  <a:pt x="228" y="709"/>
                </a:lnTo>
                <a:cubicBezTo>
                  <a:pt x="228" y="762"/>
                  <a:pt x="185" y="805"/>
                  <a:pt x="132" y="805"/>
                </a:cubicBezTo>
                <a:cubicBezTo>
                  <a:pt x="79" y="805"/>
                  <a:pt x="36" y="762"/>
                  <a:pt x="36" y="709"/>
                </a:cubicBezTo>
                <a:lnTo>
                  <a:pt x="36" y="699"/>
                </a:lnTo>
                <a:lnTo>
                  <a:pt x="38" y="715"/>
                </a:lnTo>
                <a:lnTo>
                  <a:pt x="37" y="709"/>
                </a:lnTo>
                <a:cubicBezTo>
                  <a:pt x="36" y="704"/>
                  <a:pt x="35" y="699"/>
                  <a:pt x="35" y="693"/>
                </a:cubicBezTo>
                <a:lnTo>
                  <a:pt x="35" y="690"/>
                </a:lnTo>
                <a:cubicBezTo>
                  <a:pt x="35" y="637"/>
                  <a:pt x="78" y="594"/>
                  <a:pt x="131" y="594"/>
                </a:cubicBezTo>
                <a:cubicBezTo>
                  <a:pt x="184" y="594"/>
                  <a:pt x="227" y="637"/>
                  <a:pt x="227" y="690"/>
                </a:cubicBezTo>
                <a:lnTo>
                  <a:pt x="227" y="693"/>
                </a:lnTo>
                <a:lnTo>
                  <a:pt x="227" y="680"/>
                </a:lnTo>
                <a:lnTo>
                  <a:pt x="228" y="687"/>
                </a:lnTo>
                <a:cubicBezTo>
                  <a:pt x="228" y="691"/>
                  <a:pt x="228" y="696"/>
                  <a:pt x="228" y="700"/>
                </a:cubicBezTo>
                <a:lnTo>
                  <a:pt x="228" y="706"/>
                </a:lnTo>
                <a:lnTo>
                  <a:pt x="224" y="676"/>
                </a:lnTo>
                <a:lnTo>
                  <a:pt x="225" y="679"/>
                </a:lnTo>
                <a:lnTo>
                  <a:pt x="37" y="709"/>
                </a:lnTo>
                <a:lnTo>
                  <a:pt x="37" y="706"/>
                </a:lnTo>
                <a:lnTo>
                  <a:pt x="37" y="700"/>
                </a:lnTo>
                <a:lnTo>
                  <a:pt x="37" y="693"/>
                </a:lnTo>
                <a:lnTo>
                  <a:pt x="37" y="690"/>
                </a:lnTo>
                <a:lnTo>
                  <a:pt x="225" y="721"/>
                </a:lnTo>
                <a:lnTo>
                  <a:pt x="224" y="724"/>
                </a:lnTo>
                <a:lnTo>
                  <a:pt x="228" y="693"/>
                </a:lnTo>
                <a:lnTo>
                  <a:pt x="228" y="699"/>
                </a:lnTo>
                <a:lnTo>
                  <a:pt x="228" y="709"/>
                </a:lnTo>
                <a:lnTo>
                  <a:pt x="41" y="679"/>
                </a:lnTo>
                <a:lnTo>
                  <a:pt x="42" y="676"/>
                </a:lnTo>
                <a:lnTo>
                  <a:pt x="39" y="691"/>
                </a:lnTo>
                <a:lnTo>
                  <a:pt x="40" y="685"/>
                </a:lnTo>
                <a:lnTo>
                  <a:pt x="38" y="700"/>
                </a:lnTo>
                <a:lnTo>
                  <a:pt x="38" y="690"/>
                </a:lnTo>
                <a:cubicBezTo>
                  <a:pt x="38" y="637"/>
                  <a:pt x="81" y="594"/>
                  <a:pt x="134" y="594"/>
                </a:cubicBezTo>
                <a:lnTo>
                  <a:pt x="136" y="594"/>
                </a:lnTo>
                <a:lnTo>
                  <a:pt x="43" y="670"/>
                </a:lnTo>
                <a:lnTo>
                  <a:pt x="45" y="661"/>
                </a:lnTo>
                <a:lnTo>
                  <a:pt x="42" y="681"/>
                </a:lnTo>
                <a:lnTo>
                  <a:pt x="42" y="669"/>
                </a:lnTo>
                <a:lnTo>
                  <a:pt x="42" y="663"/>
                </a:lnTo>
                <a:lnTo>
                  <a:pt x="42" y="662"/>
                </a:lnTo>
                <a:cubicBezTo>
                  <a:pt x="42" y="614"/>
                  <a:pt x="79" y="573"/>
                  <a:pt x="127" y="567"/>
                </a:cubicBezTo>
                <a:cubicBezTo>
                  <a:pt x="175" y="561"/>
                  <a:pt x="220" y="592"/>
                  <a:pt x="232" y="639"/>
                </a:cubicBezTo>
                <a:lnTo>
                  <a:pt x="233" y="643"/>
                </a:lnTo>
                <a:lnTo>
                  <a:pt x="235" y="655"/>
                </a:lnTo>
                <a:lnTo>
                  <a:pt x="238" y="676"/>
                </a:lnTo>
                <a:lnTo>
                  <a:pt x="238" y="672"/>
                </a:lnTo>
                <a:cubicBezTo>
                  <a:pt x="248" y="721"/>
                  <a:pt x="217" y="770"/>
                  <a:pt x="168" y="783"/>
                </a:cubicBezTo>
                <a:cubicBezTo>
                  <a:pt x="119" y="796"/>
                  <a:pt x="68" y="769"/>
                  <a:pt x="52" y="721"/>
                </a:cubicBezTo>
                <a:lnTo>
                  <a:pt x="51" y="718"/>
                </a:lnTo>
                <a:cubicBezTo>
                  <a:pt x="48" y="708"/>
                  <a:pt x="46" y="698"/>
                  <a:pt x="46" y="687"/>
                </a:cubicBezTo>
                <a:lnTo>
                  <a:pt x="46" y="681"/>
                </a:lnTo>
                <a:cubicBezTo>
                  <a:pt x="46" y="628"/>
                  <a:pt x="89" y="585"/>
                  <a:pt x="142" y="585"/>
                </a:cubicBezTo>
                <a:lnTo>
                  <a:pt x="145" y="585"/>
                </a:lnTo>
                <a:lnTo>
                  <a:pt x="50" y="673"/>
                </a:lnTo>
                <a:lnTo>
                  <a:pt x="51" y="662"/>
                </a:lnTo>
                <a:lnTo>
                  <a:pt x="52" y="651"/>
                </a:lnTo>
                <a:cubicBezTo>
                  <a:pt x="58" y="600"/>
                  <a:pt x="103" y="564"/>
                  <a:pt x="153" y="567"/>
                </a:cubicBezTo>
                <a:cubicBezTo>
                  <a:pt x="204" y="570"/>
                  <a:pt x="243" y="612"/>
                  <a:pt x="243" y="662"/>
                </a:cubicBezTo>
                <a:lnTo>
                  <a:pt x="243" y="666"/>
                </a:lnTo>
                <a:cubicBezTo>
                  <a:pt x="243" y="673"/>
                  <a:pt x="243" y="679"/>
                  <a:pt x="242" y="685"/>
                </a:cubicBezTo>
                <a:lnTo>
                  <a:pt x="241" y="690"/>
                </a:lnTo>
                <a:cubicBezTo>
                  <a:pt x="231" y="739"/>
                  <a:pt x="186" y="772"/>
                  <a:pt x="137" y="767"/>
                </a:cubicBezTo>
                <a:cubicBezTo>
                  <a:pt x="88" y="762"/>
                  <a:pt x="50" y="721"/>
                  <a:pt x="50" y="671"/>
                </a:cubicBezTo>
                <a:lnTo>
                  <a:pt x="50" y="668"/>
                </a:lnTo>
                <a:cubicBezTo>
                  <a:pt x="50" y="663"/>
                  <a:pt x="51" y="658"/>
                  <a:pt x="52" y="653"/>
                </a:cubicBezTo>
                <a:lnTo>
                  <a:pt x="53" y="647"/>
                </a:lnTo>
                <a:lnTo>
                  <a:pt x="53" y="642"/>
                </a:lnTo>
                <a:cubicBezTo>
                  <a:pt x="54" y="636"/>
                  <a:pt x="56" y="631"/>
                  <a:pt x="57" y="625"/>
                </a:cubicBezTo>
                <a:lnTo>
                  <a:pt x="58" y="622"/>
                </a:lnTo>
                <a:cubicBezTo>
                  <a:pt x="73" y="577"/>
                  <a:pt x="118" y="550"/>
                  <a:pt x="165" y="558"/>
                </a:cubicBezTo>
                <a:cubicBezTo>
                  <a:pt x="211" y="565"/>
                  <a:pt x="245" y="605"/>
                  <a:pt x="245" y="652"/>
                </a:cubicBezTo>
                <a:lnTo>
                  <a:pt x="245" y="656"/>
                </a:lnTo>
                <a:lnTo>
                  <a:pt x="245" y="663"/>
                </a:lnTo>
                <a:lnTo>
                  <a:pt x="245" y="669"/>
                </a:lnTo>
                <a:lnTo>
                  <a:pt x="245" y="671"/>
                </a:lnTo>
                <a:cubicBezTo>
                  <a:pt x="245" y="724"/>
                  <a:pt x="202" y="767"/>
                  <a:pt x="149" y="767"/>
                </a:cubicBezTo>
                <a:cubicBezTo>
                  <a:pt x="96" y="767"/>
                  <a:pt x="53" y="724"/>
                  <a:pt x="53" y="671"/>
                </a:cubicBezTo>
                <a:lnTo>
                  <a:pt x="53" y="666"/>
                </a:lnTo>
                <a:lnTo>
                  <a:pt x="53" y="658"/>
                </a:lnTo>
                <a:lnTo>
                  <a:pt x="53" y="649"/>
                </a:lnTo>
                <a:lnTo>
                  <a:pt x="53" y="643"/>
                </a:lnTo>
                <a:cubicBezTo>
                  <a:pt x="53" y="590"/>
                  <a:pt x="96" y="547"/>
                  <a:pt x="149" y="547"/>
                </a:cubicBezTo>
                <a:lnTo>
                  <a:pt x="153" y="547"/>
                </a:lnTo>
                <a:cubicBezTo>
                  <a:pt x="206" y="547"/>
                  <a:pt x="249" y="590"/>
                  <a:pt x="249" y="643"/>
                </a:cubicBezTo>
                <a:lnTo>
                  <a:pt x="249" y="654"/>
                </a:lnTo>
                <a:cubicBezTo>
                  <a:pt x="249" y="660"/>
                  <a:pt x="249" y="665"/>
                  <a:pt x="248" y="670"/>
                </a:cubicBezTo>
                <a:lnTo>
                  <a:pt x="247" y="676"/>
                </a:lnTo>
                <a:lnTo>
                  <a:pt x="248" y="660"/>
                </a:lnTo>
                <a:lnTo>
                  <a:pt x="248" y="662"/>
                </a:lnTo>
                <a:cubicBezTo>
                  <a:pt x="248" y="715"/>
                  <a:pt x="205" y="758"/>
                  <a:pt x="152" y="758"/>
                </a:cubicBezTo>
                <a:cubicBezTo>
                  <a:pt x="99" y="758"/>
                  <a:pt x="56" y="715"/>
                  <a:pt x="56" y="662"/>
                </a:cubicBezTo>
                <a:lnTo>
                  <a:pt x="56" y="657"/>
                </a:lnTo>
                <a:lnTo>
                  <a:pt x="56" y="648"/>
                </a:lnTo>
                <a:lnTo>
                  <a:pt x="56" y="639"/>
                </a:lnTo>
                <a:lnTo>
                  <a:pt x="56" y="633"/>
                </a:lnTo>
                <a:cubicBezTo>
                  <a:pt x="56" y="585"/>
                  <a:pt x="93" y="544"/>
                  <a:pt x="141" y="538"/>
                </a:cubicBezTo>
                <a:cubicBezTo>
                  <a:pt x="189" y="532"/>
                  <a:pt x="234" y="563"/>
                  <a:pt x="246" y="610"/>
                </a:cubicBezTo>
                <a:lnTo>
                  <a:pt x="247" y="614"/>
                </a:lnTo>
                <a:cubicBezTo>
                  <a:pt x="249" y="622"/>
                  <a:pt x="249" y="630"/>
                  <a:pt x="249" y="637"/>
                </a:cubicBezTo>
                <a:lnTo>
                  <a:pt x="249" y="643"/>
                </a:lnTo>
                <a:cubicBezTo>
                  <a:pt x="249" y="696"/>
                  <a:pt x="206" y="739"/>
                  <a:pt x="153" y="739"/>
                </a:cubicBezTo>
                <a:cubicBezTo>
                  <a:pt x="100" y="739"/>
                  <a:pt x="57" y="696"/>
                  <a:pt x="57" y="643"/>
                </a:cubicBezTo>
                <a:lnTo>
                  <a:pt x="57" y="637"/>
                </a:lnTo>
                <a:lnTo>
                  <a:pt x="60" y="661"/>
                </a:lnTo>
                <a:lnTo>
                  <a:pt x="59" y="657"/>
                </a:lnTo>
                <a:lnTo>
                  <a:pt x="248" y="643"/>
                </a:lnTo>
                <a:lnTo>
                  <a:pt x="247" y="653"/>
                </a:lnTo>
                <a:lnTo>
                  <a:pt x="247" y="649"/>
                </a:lnTo>
                <a:lnTo>
                  <a:pt x="243" y="619"/>
                </a:lnTo>
                <a:lnTo>
                  <a:pt x="244" y="622"/>
                </a:lnTo>
                <a:lnTo>
                  <a:pt x="56" y="652"/>
                </a:lnTo>
                <a:lnTo>
                  <a:pt x="56" y="649"/>
                </a:lnTo>
                <a:lnTo>
                  <a:pt x="56" y="643"/>
                </a:lnTo>
                <a:lnTo>
                  <a:pt x="56" y="633"/>
                </a:lnTo>
                <a:cubicBezTo>
                  <a:pt x="56" y="584"/>
                  <a:pt x="94" y="543"/>
                  <a:pt x="143" y="538"/>
                </a:cubicBezTo>
                <a:cubicBezTo>
                  <a:pt x="192" y="533"/>
                  <a:pt x="237" y="566"/>
                  <a:pt x="247" y="615"/>
                </a:cubicBezTo>
                <a:lnTo>
                  <a:pt x="248" y="620"/>
                </a:lnTo>
                <a:lnTo>
                  <a:pt x="249" y="625"/>
                </a:lnTo>
                <a:lnTo>
                  <a:pt x="59" y="654"/>
                </a:lnTo>
                <a:lnTo>
                  <a:pt x="58" y="645"/>
                </a:lnTo>
                <a:lnTo>
                  <a:pt x="57" y="623"/>
                </a:lnTo>
                <a:cubicBezTo>
                  <a:pt x="57" y="613"/>
                  <a:pt x="59" y="603"/>
                  <a:pt x="62" y="593"/>
                </a:cubicBezTo>
                <a:lnTo>
                  <a:pt x="64" y="587"/>
                </a:lnTo>
                <a:cubicBezTo>
                  <a:pt x="67" y="579"/>
                  <a:pt x="71" y="571"/>
                  <a:pt x="76" y="564"/>
                </a:cubicBezTo>
                <a:lnTo>
                  <a:pt x="78" y="561"/>
                </a:lnTo>
                <a:cubicBezTo>
                  <a:pt x="101" y="526"/>
                  <a:pt x="145" y="510"/>
                  <a:pt x="185" y="523"/>
                </a:cubicBezTo>
                <a:cubicBezTo>
                  <a:pt x="226" y="535"/>
                  <a:pt x="253" y="572"/>
                  <a:pt x="253" y="614"/>
                </a:cubicBezTo>
                <a:lnTo>
                  <a:pt x="253" y="618"/>
                </a:lnTo>
                <a:lnTo>
                  <a:pt x="253" y="623"/>
                </a:lnTo>
                <a:lnTo>
                  <a:pt x="157" y="527"/>
                </a:lnTo>
                <a:lnTo>
                  <a:pt x="161" y="527"/>
                </a:lnTo>
                <a:lnTo>
                  <a:pt x="67" y="605"/>
                </a:lnTo>
                <a:lnTo>
                  <a:pt x="68" y="600"/>
                </a:lnTo>
                <a:lnTo>
                  <a:pt x="66" y="618"/>
                </a:lnTo>
                <a:lnTo>
                  <a:pt x="66" y="614"/>
                </a:lnTo>
                <a:cubicBezTo>
                  <a:pt x="66" y="561"/>
                  <a:pt x="109" y="518"/>
                  <a:pt x="162" y="518"/>
                </a:cubicBezTo>
                <a:cubicBezTo>
                  <a:pt x="215" y="518"/>
                  <a:pt x="258" y="561"/>
                  <a:pt x="258" y="614"/>
                </a:cubicBezTo>
                <a:lnTo>
                  <a:pt x="258" y="619"/>
                </a:lnTo>
                <a:lnTo>
                  <a:pt x="258" y="623"/>
                </a:lnTo>
                <a:lnTo>
                  <a:pt x="77" y="581"/>
                </a:lnTo>
                <a:lnTo>
                  <a:pt x="79" y="577"/>
                </a:lnTo>
                <a:lnTo>
                  <a:pt x="70" y="601"/>
                </a:lnTo>
                <a:lnTo>
                  <a:pt x="71" y="596"/>
                </a:lnTo>
                <a:cubicBezTo>
                  <a:pt x="80" y="551"/>
                  <a:pt x="120" y="518"/>
                  <a:pt x="165" y="518"/>
                </a:cubicBezTo>
                <a:lnTo>
                  <a:pt x="166" y="518"/>
                </a:lnTo>
                <a:lnTo>
                  <a:pt x="75" y="584"/>
                </a:lnTo>
                <a:lnTo>
                  <a:pt x="77" y="578"/>
                </a:lnTo>
                <a:lnTo>
                  <a:pt x="76" y="581"/>
                </a:lnTo>
                <a:cubicBezTo>
                  <a:pt x="88" y="534"/>
                  <a:pt x="133" y="503"/>
                  <a:pt x="181" y="509"/>
                </a:cubicBezTo>
                <a:cubicBezTo>
                  <a:pt x="229" y="515"/>
                  <a:pt x="265" y="556"/>
                  <a:pt x="265" y="604"/>
                </a:cubicBezTo>
                <a:lnTo>
                  <a:pt x="265" y="610"/>
                </a:lnTo>
                <a:cubicBezTo>
                  <a:pt x="265" y="618"/>
                  <a:pt x="265" y="626"/>
                  <a:pt x="263" y="634"/>
                </a:cubicBezTo>
                <a:lnTo>
                  <a:pt x="262" y="638"/>
                </a:lnTo>
                <a:cubicBezTo>
                  <a:pt x="249" y="687"/>
                  <a:pt x="202" y="718"/>
                  <a:pt x="152" y="709"/>
                </a:cubicBezTo>
                <a:cubicBezTo>
                  <a:pt x="102" y="700"/>
                  <a:pt x="68" y="655"/>
                  <a:pt x="73" y="605"/>
                </a:cubicBezTo>
                <a:lnTo>
                  <a:pt x="74" y="595"/>
                </a:lnTo>
                <a:lnTo>
                  <a:pt x="76" y="583"/>
                </a:lnTo>
                <a:lnTo>
                  <a:pt x="74" y="598"/>
                </a:lnTo>
                <a:lnTo>
                  <a:pt x="74" y="595"/>
                </a:lnTo>
                <a:cubicBezTo>
                  <a:pt x="74" y="542"/>
                  <a:pt x="117" y="499"/>
                  <a:pt x="170" y="499"/>
                </a:cubicBezTo>
                <a:cubicBezTo>
                  <a:pt x="223" y="499"/>
                  <a:pt x="266" y="542"/>
                  <a:pt x="266" y="595"/>
                </a:cubicBezTo>
                <a:lnTo>
                  <a:pt x="266" y="598"/>
                </a:lnTo>
                <a:lnTo>
                  <a:pt x="266" y="605"/>
                </a:lnTo>
                <a:lnTo>
                  <a:pt x="266" y="611"/>
                </a:lnTo>
                <a:cubicBezTo>
                  <a:pt x="266" y="622"/>
                  <a:pt x="265" y="632"/>
                  <a:pt x="262" y="642"/>
                </a:cubicBezTo>
                <a:lnTo>
                  <a:pt x="261" y="645"/>
                </a:lnTo>
                <a:cubicBezTo>
                  <a:pt x="246" y="689"/>
                  <a:pt x="201" y="717"/>
                  <a:pt x="154" y="709"/>
                </a:cubicBezTo>
                <a:cubicBezTo>
                  <a:pt x="108" y="702"/>
                  <a:pt x="73" y="662"/>
                  <a:pt x="73" y="614"/>
                </a:cubicBezTo>
                <a:lnTo>
                  <a:pt x="73" y="606"/>
                </a:lnTo>
                <a:lnTo>
                  <a:pt x="73" y="595"/>
                </a:lnTo>
                <a:lnTo>
                  <a:pt x="73" y="587"/>
                </a:lnTo>
                <a:lnTo>
                  <a:pt x="73" y="585"/>
                </a:lnTo>
                <a:cubicBezTo>
                  <a:pt x="73" y="534"/>
                  <a:pt x="114" y="491"/>
                  <a:pt x="166" y="490"/>
                </a:cubicBezTo>
                <a:cubicBezTo>
                  <a:pt x="218" y="488"/>
                  <a:pt x="262" y="527"/>
                  <a:pt x="265" y="579"/>
                </a:cubicBezTo>
                <a:lnTo>
                  <a:pt x="266" y="593"/>
                </a:lnTo>
                <a:lnTo>
                  <a:pt x="267" y="608"/>
                </a:lnTo>
                <a:lnTo>
                  <a:pt x="171" y="518"/>
                </a:lnTo>
                <a:lnTo>
                  <a:pt x="172" y="518"/>
                </a:lnTo>
                <a:cubicBezTo>
                  <a:pt x="225" y="518"/>
                  <a:pt x="268" y="561"/>
                  <a:pt x="268" y="614"/>
                </a:cubicBezTo>
                <a:cubicBezTo>
                  <a:pt x="268" y="667"/>
                  <a:pt x="225" y="710"/>
                  <a:pt x="172" y="710"/>
                </a:cubicBezTo>
                <a:lnTo>
                  <a:pt x="171" y="710"/>
                </a:lnTo>
                <a:cubicBezTo>
                  <a:pt x="145" y="710"/>
                  <a:pt x="119" y="699"/>
                  <a:pt x="101" y="680"/>
                </a:cubicBezTo>
                <a:cubicBezTo>
                  <a:pt x="83" y="660"/>
                  <a:pt x="74" y="634"/>
                  <a:pt x="76" y="608"/>
                </a:cubicBezTo>
                <a:lnTo>
                  <a:pt x="77" y="594"/>
                </a:lnTo>
                <a:lnTo>
                  <a:pt x="78" y="579"/>
                </a:lnTo>
                <a:cubicBezTo>
                  <a:pt x="81" y="529"/>
                  <a:pt x="123" y="489"/>
                  <a:pt x="173" y="489"/>
                </a:cubicBezTo>
                <a:lnTo>
                  <a:pt x="175" y="489"/>
                </a:lnTo>
                <a:cubicBezTo>
                  <a:pt x="202" y="489"/>
                  <a:pt x="228" y="501"/>
                  <a:pt x="246" y="521"/>
                </a:cubicBezTo>
                <a:cubicBezTo>
                  <a:pt x="265" y="541"/>
                  <a:pt x="274" y="567"/>
                  <a:pt x="271" y="594"/>
                </a:cubicBezTo>
                <a:lnTo>
                  <a:pt x="270" y="605"/>
                </a:lnTo>
                <a:lnTo>
                  <a:pt x="269" y="616"/>
                </a:lnTo>
                <a:lnTo>
                  <a:pt x="94" y="551"/>
                </a:lnTo>
                <a:lnTo>
                  <a:pt x="96" y="548"/>
                </a:lnTo>
                <a:lnTo>
                  <a:pt x="93" y="553"/>
                </a:lnTo>
                <a:lnTo>
                  <a:pt x="82" y="595"/>
                </a:lnTo>
                <a:lnTo>
                  <a:pt x="82" y="589"/>
                </a:lnTo>
                <a:lnTo>
                  <a:pt x="85" y="613"/>
                </a:lnTo>
                <a:lnTo>
                  <a:pt x="84" y="609"/>
                </a:lnTo>
                <a:lnTo>
                  <a:pt x="273" y="585"/>
                </a:lnTo>
                <a:lnTo>
                  <a:pt x="273" y="594"/>
                </a:lnTo>
                <a:lnTo>
                  <a:pt x="273" y="604"/>
                </a:lnTo>
                <a:lnTo>
                  <a:pt x="177" y="508"/>
                </a:lnTo>
                <a:lnTo>
                  <a:pt x="181" y="508"/>
                </a:lnTo>
                <a:lnTo>
                  <a:pt x="86" y="596"/>
                </a:lnTo>
                <a:lnTo>
                  <a:pt x="87" y="585"/>
                </a:lnTo>
                <a:lnTo>
                  <a:pt x="89" y="572"/>
                </a:lnTo>
                <a:lnTo>
                  <a:pt x="87" y="587"/>
                </a:lnTo>
                <a:lnTo>
                  <a:pt x="87" y="585"/>
                </a:lnTo>
                <a:cubicBezTo>
                  <a:pt x="87" y="532"/>
                  <a:pt x="130" y="489"/>
                  <a:pt x="183" y="489"/>
                </a:cubicBezTo>
                <a:cubicBezTo>
                  <a:pt x="236" y="489"/>
                  <a:pt x="279" y="532"/>
                  <a:pt x="279" y="585"/>
                </a:cubicBezTo>
                <a:lnTo>
                  <a:pt x="279" y="591"/>
                </a:lnTo>
                <a:lnTo>
                  <a:pt x="278" y="611"/>
                </a:lnTo>
                <a:lnTo>
                  <a:pt x="278" y="611"/>
                </a:lnTo>
                <a:lnTo>
                  <a:pt x="278" y="614"/>
                </a:lnTo>
                <a:cubicBezTo>
                  <a:pt x="278" y="667"/>
                  <a:pt x="235" y="710"/>
                  <a:pt x="182" y="710"/>
                </a:cubicBezTo>
                <a:cubicBezTo>
                  <a:pt x="129" y="710"/>
                  <a:pt x="86" y="667"/>
                  <a:pt x="86" y="614"/>
                </a:cubicBezTo>
                <a:lnTo>
                  <a:pt x="86" y="608"/>
                </a:lnTo>
                <a:lnTo>
                  <a:pt x="88" y="588"/>
                </a:lnTo>
                <a:lnTo>
                  <a:pt x="87" y="583"/>
                </a:lnTo>
                <a:lnTo>
                  <a:pt x="87" y="576"/>
                </a:lnTo>
                <a:cubicBezTo>
                  <a:pt x="87" y="523"/>
                  <a:pt x="130" y="480"/>
                  <a:pt x="183" y="480"/>
                </a:cubicBezTo>
                <a:cubicBezTo>
                  <a:pt x="236" y="480"/>
                  <a:pt x="279" y="523"/>
                  <a:pt x="279" y="576"/>
                </a:cubicBezTo>
                <a:lnTo>
                  <a:pt x="279" y="579"/>
                </a:lnTo>
                <a:lnTo>
                  <a:pt x="279" y="588"/>
                </a:lnTo>
                <a:lnTo>
                  <a:pt x="279" y="598"/>
                </a:lnTo>
                <a:lnTo>
                  <a:pt x="279" y="604"/>
                </a:lnTo>
                <a:lnTo>
                  <a:pt x="98" y="562"/>
                </a:lnTo>
                <a:lnTo>
                  <a:pt x="99" y="560"/>
                </a:lnTo>
                <a:lnTo>
                  <a:pt x="88" y="602"/>
                </a:lnTo>
                <a:lnTo>
                  <a:pt x="88" y="595"/>
                </a:lnTo>
                <a:cubicBezTo>
                  <a:pt x="88" y="590"/>
                  <a:pt x="89" y="585"/>
                  <a:pt x="90" y="580"/>
                </a:cubicBezTo>
                <a:lnTo>
                  <a:pt x="91" y="574"/>
                </a:lnTo>
                <a:lnTo>
                  <a:pt x="93" y="562"/>
                </a:lnTo>
                <a:cubicBezTo>
                  <a:pt x="104" y="518"/>
                  <a:pt x="145" y="488"/>
                  <a:pt x="190" y="490"/>
                </a:cubicBezTo>
                <a:cubicBezTo>
                  <a:pt x="236" y="491"/>
                  <a:pt x="274" y="525"/>
                  <a:pt x="281" y="570"/>
                </a:cubicBezTo>
                <a:lnTo>
                  <a:pt x="282" y="576"/>
                </a:lnTo>
                <a:cubicBezTo>
                  <a:pt x="283" y="581"/>
                  <a:pt x="283" y="586"/>
                  <a:pt x="283" y="591"/>
                </a:cubicBezTo>
                <a:lnTo>
                  <a:pt x="283" y="595"/>
                </a:lnTo>
                <a:lnTo>
                  <a:pt x="92" y="584"/>
                </a:lnTo>
                <a:lnTo>
                  <a:pt x="93" y="576"/>
                </a:lnTo>
                <a:lnTo>
                  <a:pt x="92" y="576"/>
                </a:lnTo>
                <a:lnTo>
                  <a:pt x="92" y="564"/>
                </a:lnTo>
                <a:lnTo>
                  <a:pt x="92" y="557"/>
                </a:lnTo>
                <a:cubicBezTo>
                  <a:pt x="92" y="504"/>
                  <a:pt x="135" y="461"/>
                  <a:pt x="188" y="461"/>
                </a:cubicBezTo>
                <a:cubicBezTo>
                  <a:pt x="241" y="461"/>
                  <a:pt x="284" y="504"/>
                  <a:pt x="284" y="557"/>
                </a:cubicBezTo>
                <a:lnTo>
                  <a:pt x="284" y="560"/>
                </a:lnTo>
                <a:lnTo>
                  <a:pt x="283" y="545"/>
                </a:lnTo>
                <a:lnTo>
                  <a:pt x="284" y="551"/>
                </a:lnTo>
                <a:cubicBezTo>
                  <a:pt x="285" y="556"/>
                  <a:pt x="285" y="561"/>
                  <a:pt x="285" y="566"/>
                </a:cubicBezTo>
                <a:lnTo>
                  <a:pt x="285" y="576"/>
                </a:lnTo>
                <a:lnTo>
                  <a:pt x="96" y="553"/>
                </a:lnTo>
                <a:lnTo>
                  <a:pt x="97" y="549"/>
                </a:lnTo>
                <a:lnTo>
                  <a:pt x="97" y="551"/>
                </a:lnTo>
                <a:cubicBezTo>
                  <a:pt x="104" y="504"/>
                  <a:pt x="145" y="470"/>
                  <a:pt x="191" y="470"/>
                </a:cubicBezTo>
                <a:cubicBezTo>
                  <a:pt x="238" y="470"/>
                  <a:pt x="278" y="504"/>
                  <a:pt x="286" y="551"/>
                </a:cubicBezTo>
                <a:lnTo>
                  <a:pt x="287" y="557"/>
                </a:lnTo>
                <a:cubicBezTo>
                  <a:pt x="288" y="562"/>
                  <a:pt x="288" y="567"/>
                  <a:pt x="288" y="572"/>
                </a:cubicBezTo>
                <a:lnTo>
                  <a:pt x="288" y="576"/>
                </a:lnTo>
                <a:cubicBezTo>
                  <a:pt x="288" y="629"/>
                  <a:pt x="245" y="672"/>
                  <a:pt x="192" y="672"/>
                </a:cubicBezTo>
                <a:cubicBezTo>
                  <a:pt x="139" y="672"/>
                  <a:pt x="96" y="629"/>
                  <a:pt x="96" y="576"/>
                </a:cubicBezTo>
                <a:lnTo>
                  <a:pt x="96" y="566"/>
                </a:lnTo>
                <a:lnTo>
                  <a:pt x="98" y="582"/>
                </a:lnTo>
                <a:lnTo>
                  <a:pt x="97" y="576"/>
                </a:lnTo>
                <a:cubicBezTo>
                  <a:pt x="96" y="571"/>
                  <a:pt x="95" y="566"/>
                  <a:pt x="95" y="560"/>
                </a:cubicBezTo>
                <a:lnTo>
                  <a:pt x="95" y="557"/>
                </a:lnTo>
                <a:cubicBezTo>
                  <a:pt x="95" y="504"/>
                  <a:pt x="138" y="461"/>
                  <a:pt x="191" y="461"/>
                </a:cubicBezTo>
                <a:cubicBezTo>
                  <a:pt x="244" y="461"/>
                  <a:pt x="287" y="504"/>
                  <a:pt x="287" y="557"/>
                </a:cubicBezTo>
                <a:lnTo>
                  <a:pt x="287" y="560"/>
                </a:lnTo>
                <a:lnTo>
                  <a:pt x="287" y="547"/>
                </a:lnTo>
                <a:lnTo>
                  <a:pt x="288" y="554"/>
                </a:lnTo>
                <a:lnTo>
                  <a:pt x="288" y="558"/>
                </a:lnTo>
                <a:cubicBezTo>
                  <a:pt x="289" y="563"/>
                  <a:pt x="289" y="568"/>
                  <a:pt x="289" y="573"/>
                </a:cubicBezTo>
                <a:lnTo>
                  <a:pt x="289" y="576"/>
                </a:lnTo>
                <a:cubicBezTo>
                  <a:pt x="289" y="629"/>
                  <a:pt x="246" y="672"/>
                  <a:pt x="193" y="672"/>
                </a:cubicBezTo>
                <a:cubicBezTo>
                  <a:pt x="140" y="672"/>
                  <a:pt x="97" y="629"/>
                  <a:pt x="97" y="576"/>
                </a:cubicBezTo>
                <a:lnTo>
                  <a:pt x="97" y="573"/>
                </a:lnTo>
                <a:lnTo>
                  <a:pt x="97" y="567"/>
                </a:lnTo>
                <a:lnTo>
                  <a:pt x="97" y="557"/>
                </a:lnTo>
                <a:lnTo>
                  <a:pt x="261" y="625"/>
                </a:lnTo>
                <a:lnTo>
                  <a:pt x="260" y="626"/>
                </a:lnTo>
                <a:lnTo>
                  <a:pt x="286" y="582"/>
                </a:lnTo>
                <a:lnTo>
                  <a:pt x="285" y="586"/>
                </a:lnTo>
                <a:cubicBezTo>
                  <a:pt x="283" y="593"/>
                  <a:pt x="280" y="599"/>
                  <a:pt x="277" y="605"/>
                </a:cubicBezTo>
                <a:lnTo>
                  <a:pt x="275" y="609"/>
                </a:lnTo>
                <a:cubicBezTo>
                  <a:pt x="255" y="649"/>
                  <a:pt x="211" y="670"/>
                  <a:pt x="167" y="660"/>
                </a:cubicBezTo>
                <a:cubicBezTo>
                  <a:pt x="124" y="650"/>
                  <a:pt x="93" y="611"/>
                  <a:pt x="93" y="566"/>
                </a:cubicBezTo>
                <a:lnTo>
                  <a:pt x="93" y="561"/>
                </a:lnTo>
                <a:lnTo>
                  <a:pt x="95" y="542"/>
                </a:lnTo>
                <a:lnTo>
                  <a:pt x="96" y="533"/>
                </a:lnTo>
                <a:lnTo>
                  <a:pt x="98" y="520"/>
                </a:lnTo>
                <a:cubicBezTo>
                  <a:pt x="107" y="477"/>
                  <a:pt x="143" y="445"/>
                  <a:pt x="187" y="443"/>
                </a:cubicBezTo>
                <a:cubicBezTo>
                  <a:pt x="230" y="440"/>
                  <a:pt x="270" y="467"/>
                  <a:pt x="284" y="508"/>
                </a:cubicBezTo>
                <a:lnTo>
                  <a:pt x="285" y="511"/>
                </a:lnTo>
                <a:cubicBezTo>
                  <a:pt x="289" y="526"/>
                  <a:pt x="291" y="542"/>
                  <a:pt x="288" y="557"/>
                </a:cubicBezTo>
                <a:lnTo>
                  <a:pt x="287" y="563"/>
                </a:lnTo>
                <a:cubicBezTo>
                  <a:pt x="280" y="608"/>
                  <a:pt x="242" y="642"/>
                  <a:pt x="196" y="643"/>
                </a:cubicBezTo>
                <a:cubicBezTo>
                  <a:pt x="151" y="645"/>
                  <a:pt x="110" y="615"/>
                  <a:pt x="99" y="571"/>
                </a:cubicBezTo>
                <a:lnTo>
                  <a:pt x="98" y="567"/>
                </a:lnTo>
                <a:lnTo>
                  <a:pt x="96" y="557"/>
                </a:lnTo>
                <a:cubicBezTo>
                  <a:pt x="86" y="505"/>
                  <a:pt x="120" y="455"/>
                  <a:pt x="172" y="444"/>
                </a:cubicBezTo>
                <a:cubicBezTo>
                  <a:pt x="224" y="434"/>
                  <a:pt x="274" y="468"/>
                  <a:pt x="285" y="520"/>
                </a:cubicBezTo>
                <a:lnTo>
                  <a:pt x="286" y="525"/>
                </a:lnTo>
                <a:lnTo>
                  <a:pt x="286" y="524"/>
                </a:lnTo>
                <a:lnTo>
                  <a:pt x="99" y="524"/>
                </a:lnTo>
                <a:lnTo>
                  <a:pt x="100" y="520"/>
                </a:lnTo>
                <a:lnTo>
                  <a:pt x="100" y="520"/>
                </a:lnTo>
                <a:lnTo>
                  <a:pt x="286" y="569"/>
                </a:lnTo>
                <a:lnTo>
                  <a:pt x="285" y="572"/>
                </a:lnTo>
                <a:lnTo>
                  <a:pt x="288" y="557"/>
                </a:lnTo>
                <a:lnTo>
                  <a:pt x="287" y="563"/>
                </a:lnTo>
                <a:lnTo>
                  <a:pt x="288" y="534"/>
                </a:lnTo>
                <a:lnTo>
                  <a:pt x="289" y="541"/>
                </a:lnTo>
                <a:lnTo>
                  <a:pt x="285" y="524"/>
                </a:lnTo>
                <a:lnTo>
                  <a:pt x="286" y="527"/>
                </a:lnTo>
                <a:lnTo>
                  <a:pt x="109" y="515"/>
                </a:lnTo>
                <a:lnTo>
                  <a:pt x="111" y="511"/>
                </a:lnTo>
                <a:lnTo>
                  <a:pt x="102" y="538"/>
                </a:lnTo>
                <a:lnTo>
                  <a:pt x="103" y="532"/>
                </a:lnTo>
                <a:lnTo>
                  <a:pt x="197" y="643"/>
                </a:lnTo>
                <a:lnTo>
                  <a:pt x="196" y="643"/>
                </a:lnTo>
                <a:cubicBezTo>
                  <a:pt x="148" y="643"/>
                  <a:pt x="106" y="607"/>
                  <a:pt x="101" y="558"/>
                </a:cubicBezTo>
                <a:lnTo>
                  <a:pt x="100" y="549"/>
                </a:lnTo>
                <a:cubicBezTo>
                  <a:pt x="99" y="542"/>
                  <a:pt x="99" y="536"/>
                  <a:pt x="100" y="529"/>
                </a:cubicBezTo>
                <a:lnTo>
                  <a:pt x="101" y="519"/>
                </a:lnTo>
                <a:lnTo>
                  <a:pt x="105" y="499"/>
                </a:lnTo>
                <a:cubicBezTo>
                  <a:pt x="115" y="455"/>
                  <a:pt x="153" y="423"/>
                  <a:pt x="198" y="423"/>
                </a:cubicBezTo>
                <a:lnTo>
                  <a:pt x="200" y="423"/>
                </a:lnTo>
                <a:cubicBezTo>
                  <a:pt x="246" y="423"/>
                  <a:pt x="286" y="456"/>
                  <a:pt x="295" y="501"/>
                </a:cubicBezTo>
                <a:lnTo>
                  <a:pt x="296" y="506"/>
                </a:lnTo>
                <a:lnTo>
                  <a:pt x="296" y="505"/>
                </a:lnTo>
                <a:cubicBezTo>
                  <a:pt x="303" y="534"/>
                  <a:pt x="296" y="564"/>
                  <a:pt x="278" y="588"/>
                </a:cubicBezTo>
                <a:cubicBezTo>
                  <a:pt x="260" y="611"/>
                  <a:pt x="232" y="624"/>
                  <a:pt x="202" y="624"/>
                </a:cubicBezTo>
                <a:lnTo>
                  <a:pt x="201" y="624"/>
                </a:lnTo>
                <a:cubicBezTo>
                  <a:pt x="148" y="624"/>
                  <a:pt x="105" y="581"/>
                  <a:pt x="105" y="528"/>
                </a:cubicBezTo>
                <a:lnTo>
                  <a:pt x="105" y="518"/>
                </a:lnTo>
                <a:lnTo>
                  <a:pt x="107" y="499"/>
                </a:lnTo>
                <a:cubicBezTo>
                  <a:pt x="112" y="455"/>
                  <a:pt x="146" y="420"/>
                  <a:pt x="190" y="414"/>
                </a:cubicBezTo>
                <a:cubicBezTo>
                  <a:pt x="233" y="408"/>
                  <a:pt x="275" y="433"/>
                  <a:pt x="292" y="474"/>
                </a:cubicBezTo>
                <a:lnTo>
                  <a:pt x="294" y="479"/>
                </a:lnTo>
                <a:lnTo>
                  <a:pt x="296" y="484"/>
                </a:lnTo>
                <a:lnTo>
                  <a:pt x="110" y="519"/>
                </a:lnTo>
                <a:lnTo>
                  <a:pt x="110" y="515"/>
                </a:lnTo>
                <a:lnTo>
                  <a:pt x="110" y="509"/>
                </a:lnTo>
                <a:cubicBezTo>
                  <a:pt x="110" y="456"/>
                  <a:pt x="153" y="413"/>
                  <a:pt x="206" y="413"/>
                </a:cubicBezTo>
                <a:lnTo>
                  <a:pt x="207" y="413"/>
                </a:lnTo>
                <a:cubicBezTo>
                  <a:pt x="249" y="413"/>
                  <a:pt x="285" y="440"/>
                  <a:pt x="299" y="479"/>
                </a:cubicBezTo>
                <a:lnTo>
                  <a:pt x="301" y="485"/>
                </a:lnTo>
                <a:lnTo>
                  <a:pt x="295" y="473"/>
                </a:lnTo>
                <a:lnTo>
                  <a:pt x="297" y="477"/>
                </a:lnTo>
                <a:lnTo>
                  <a:pt x="132" y="466"/>
                </a:lnTo>
                <a:lnTo>
                  <a:pt x="134" y="463"/>
                </a:lnTo>
                <a:lnTo>
                  <a:pt x="121" y="490"/>
                </a:lnTo>
                <a:lnTo>
                  <a:pt x="123" y="483"/>
                </a:lnTo>
                <a:cubicBezTo>
                  <a:pt x="125" y="476"/>
                  <a:pt x="128" y="469"/>
                  <a:pt x="132" y="463"/>
                </a:cubicBezTo>
                <a:lnTo>
                  <a:pt x="137" y="454"/>
                </a:lnTo>
                <a:lnTo>
                  <a:pt x="126" y="482"/>
                </a:lnTo>
                <a:lnTo>
                  <a:pt x="128" y="472"/>
                </a:lnTo>
                <a:cubicBezTo>
                  <a:pt x="137" y="427"/>
                  <a:pt x="177" y="394"/>
                  <a:pt x="222" y="394"/>
                </a:cubicBezTo>
                <a:lnTo>
                  <a:pt x="223" y="394"/>
                </a:lnTo>
                <a:cubicBezTo>
                  <a:pt x="268" y="394"/>
                  <a:pt x="306" y="424"/>
                  <a:pt x="317" y="467"/>
                </a:cubicBezTo>
                <a:lnTo>
                  <a:pt x="320" y="479"/>
                </a:lnTo>
                <a:lnTo>
                  <a:pt x="322" y="489"/>
                </a:lnTo>
                <a:lnTo>
                  <a:pt x="313" y="465"/>
                </a:lnTo>
                <a:lnTo>
                  <a:pt x="314" y="467"/>
                </a:lnTo>
                <a:lnTo>
                  <a:pt x="132" y="509"/>
                </a:lnTo>
                <a:lnTo>
                  <a:pt x="132" y="504"/>
                </a:lnTo>
                <a:lnTo>
                  <a:pt x="132" y="495"/>
                </a:lnTo>
                <a:lnTo>
                  <a:pt x="132" y="486"/>
                </a:lnTo>
                <a:lnTo>
                  <a:pt x="132" y="481"/>
                </a:lnTo>
                <a:cubicBezTo>
                  <a:pt x="132" y="437"/>
                  <a:pt x="163" y="398"/>
                  <a:pt x="206" y="388"/>
                </a:cubicBezTo>
                <a:cubicBezTo>
                  <a:pt x="250" y="378"/>
                  <a:pt x="294" y="399"/>
                  <a:pt x="314" y="439"/>
                </a:cubicBezTo>
                <a:lnTo>
                  <a:pt x="315" y="441"/>
                </a:lnTo>
                <a:cubicBezTo>
                  <a:pt x="320" y="450"/>
                  <a:pt x="323" y="460"/>
                  <a:pt x="325" y="470"/>
                </a:cubicBezTo>
                <a:lnTo>
                  <a:pt x="326" y="477"/>
                </a:lnTo>
                <a:lnTo>
                  <a:pt x="325" y="471"/>
                </a:lnTo>
                <a:cubicBezTo>
                  <a:pt x="327" y="480"/>
                  <a:pt x="328" y="489"/>
                  <a:pt x="328" y="497"/>
                </a:cubicBezTo>
                <a:lnTo>
                  <a:pt x="328" y="500"/>
                </a:lnTo>
                <a:cubicBezTo>
                  <a:pt x="328" y="553"/>
                  <a:pt x="285" y="596"/>
                  <a:pt x="232" y="596"/>
                </a:cubicBezTo>
                <a:cubicBezTo>
                  <a:pt x="179" y="596"/>
                  <a:pt x="136" y="553"/>
                  <a:pt x="136" y="500"/>
                </a:cubicBezTo>
                <a:lnTo>
                  <a:pt x="136" y="493"/>
                </a:lnTo>
                <a:lnTo>
                  <a:pt x="136" y="481"/>
                </a:lnTo>
                <a:lnTo>
                  <a:pt x="136" y="469"/>
                </a:lnTo>
                <a:lnTo>
                  <a:pt x="136" y="462"/>
                </a:lnTo>
                <a:cubicBezTo>
                  <a:pt x="136" y="409"/>
                  <a:pt x="179" y="366"/>
                  <a:pt x="232" y="366"/>
                </a:cubicBezTo>
                <a:cubicBezTo>
                  <a:pt x="285" y="366"/>
                  <a:pt x="328" y="409"/>
                  <a:pt x="328" y="462"/>
                </a:cubicBezTo>
                <a:lnTo>
                  <a:pt x="328" y="465"/>
                </a:lnTo>
                <a:lnTo>
                  <a:pt x="328" y="471"/>
                </a:lnTo>
                <a:lnTo>
                  <a:pt x="327" y="491"/>
                </a:lnTo>
                <a:lnTo>
                  <a:pt x="137" y="463"/>
                </a:lnTo>
                <a:lnTo>
                  <a:pt x="138" y="458"/>
                </a:lnTo>
                <a:lnTo>
                  <a:pt x="136" y="476"/>
                </a:lnTo>
                <a:lnTo>
                  <a:pt x="136" y="471"/>
                </a:lnTo>
                <a:lnTo>
                  <a:pt x="327" y="490"/>
                </a:lnTo>
                <a:lnTo>
                  <a:pt x="326" y="495"/>
                </a:lnTo>
                <a:lnTo>
                  <a:pt x="325" y="500"/>
                </a:lnTo>
                <a:lnTo>
                  <a:pt x="137" y="458"/>
                </a:lnTo>
                <a:lnTo>
                  <a:pt x="139" y="450"/>
                </a:lnTo>
                <a:lnTo>
                  <a:pt x="137" y="465"/>
                </a:lnTo>
                <a:lnTo>
                  <a:pt x="138" y="454"/>
                </a:lnTo>
                <a:lnTo>
                  <a:pt x="138" y="470"/>
                </a:lnTo>
                <a:lnTo>
                  <a:pt x="137" y="458"/>
                </a:lnTo>
                <a:lnTo>
                  <a:pt x="137" y="460"/>
                </a:lnTo>
                <a:cubicBezTo>
                  <a:pt x="136" y="455"/>
                  <a:pt x="135" y="450"/>
                  <a:pt x="135" y="444"/>
                </a:cubicBezTo>
                <a:lnTo>
                  <a:pt x="135" y="443"/>
                </a:lnTo>
                <a:lnTo>
                  <a:pt x="325" y="467"/>
                </a:lnTo>
                <a:lnTo>
                  <a:pt x="324" y="471"/>
                </a:lnTo>
                <a:lnTo>
                  <a:pt x="326" y="447"/>
                </a:lnTo>
                <a:lnTo>
                  <a:pt x="326" y="456"/>
                </a:lnTo>
                <a:lnTo>
                  <a:pt x="326" y="465"/>
                </a:lnTo>
                <a:lnTo>
                  <a:pt x="326" y="471"/>
                </a:lnTo>
                <a:lnTo>
                  <a:pt x="230" y="375"/>
                </a:lnTo>
                <a:lnTo>
                  <a:pt x="231" y="375"/>
                </a:lnTo>
                <a:lnTo>
                  <a:pt x="137" y="487"/>
                </a:lnTo>
                <a:lnTo>
                  <a:pt x="136" y="481"/>
                </a:lnTo>
                <a:cubicBezTo>
                  <a:pt x="135" y="476"/>
                  <a:pt x="134" y="471"/>
                  <a:pt x="134" y="465"/>
                </a:cubicBezTo>
                <a:lnTo>
                  <a:pt x="134" y="457"/>
                </a:lnTo>
                <a:lnTo>
                  <a:pt x="134" y="448"/>
                </a:lnTo>
                <a:lnTo>
                  <a:pt x="134" y="443"/>
                </a:lnTo>
                <a:cubicBezTo>
                  <a:pt x="134" y="399"/>
                  <a:pt x="165" y="360"/>
                  <a:pt x="208" y="350"/>
                </a:cubicBezTo>
                <a:cubicBezTo>
                  <a:pt x="252" y="340"/>
                  <a:pt x="296" y="361"/>
                  <a:pt x="316" y="401"/>
                </a:cubicBezTo>
                <a:lnTo>
                  <a:pt x="317" y="403"/>
                </a:lnTo>
                <a:cubicBezTo>
                  <a:pt x="324" y="416"/>
                  <a:pt x="327" y="431"/>
                  <a:pt x="327" y="445"/>
                </a:cubicBezTo>
                <a:lnTo>
                  <a:pt x="327" y="452"/>
                </a:lnTo>
                <a:cubicBezTo>
                  <a:pt x="327" y="457"/>
                  <a:pt x="327" y="462"/>
                  <a:pt x="327" y="466"/>
                </a:cubicBezTo>
                <a:lnTo>
                  <a:pt x="326" y="473"/>
                </a:lnTo>
                <a:cubicBezTo>
                  <a:pt x="325" y="479"/>
                  <a:pt x="323" y="484"/>
                  <a:pt x="322" y="490"/>
                </a:cubicBezTo>
                <a:lnTo>
                  <a:pt x="321" y="493"/>
                </a:lnTo>
                <a:cubicBezTo>
                  <a:pt x="305" y="541"/>
                  <a:pt x="254" y="568"/>
                  <a:pt x="205" y="555"/>
                </a:cubicBezTo>
                <a:cubicBezTo>
                  <a:pt x="156" y="542"/>
                  <a:pt x="125" y="493"/>
                  <a:pt x="135" y="444"/>
                </a:cubicBezTo>
                <a:lnTo>
                  <a:pt x="136" y="439"/>
                </a:lnTo>
                <a:lnTo>
                  <a:pt x="134" y="457"/>
                </a:lnTo>
                <a:lnTo>
                  <a:pt x="134" y="452"/>
                </a:lnTo>
                <a:cubicBezTo>
                  <a:pt x="134" y="399"/>
                  <a:pt x="177" y="356"/>
                  <a:pt x="230" y="356"/>
                </a:cubicBezTo>
                <a:cubicBezTo>
                  <a:pt x="283" y="356"/>
                  <a:pt x="326" y="399"/>
                  <a:pt x="326" y="452"/>
                </a:cubicBezTo>
                <a:lnTo>
                  <a:pt x="326" y="457"/>
                </a:lnTo>
                <a:lnTo>
                  <a:pt x="326" y="462"/>
                </a:lnTo>
                <a:lnTo>
                  <a:pt x="137" y="439"/>
                </a:lnTo>
                <a:lnTo>
                  <a:pt x="138" y="435"/>
                </a:lnTo>
                <a:lnTo>
                  <a:pt x="138" y="437"/>
                </a:lnTo>
                <a:cubicBezTo>
                  <a:pt x="145" y="390"/>
                  <a:pt x="186" y="356"/>
                  <a:pt x="232" y="356"/>
                </a:cubicBezTo>
                <a:lnTo>
                  <a:pt x="237" y="356"/>
                </a:lnTo>
                <a:cubicBezTo>
                  <a:pt x="290" y="356"/>
                  <a:pt x="333" y="399"/>
                  <a:pt x="333" y="452"/>
                </a:cubicBezTo>
                <a:lnTo>
                  <a:pt x="333" y="458"/>
                </a:lnTo>
                <a:lnTo>
                  <a:pt x="333" y="462"/>
                </a:lnTo>
                <a:lnTo>
                  <a:pt x="142" y="452"/>
                </a:lnTo>
                <a:lnTo>
                  <a:pt x="143" y="443"/>
                </a:lnTo>
                <a:lnTo>
                  <a:pt x="146" y="425"/>
                </a:lnTo>
                <a:cubicBezTo>
                  <a:pt x="155" y="380"/>
                  <a:pt x="195" y="347"/>
                  <a:pt x="240" y="347"/>
                </a:cubicBezTo>
                <a:lnTo>
                  <a:pt x="241" y="347"/>
                </a:lnTo>
                <a:cubicBezTo>
                  <a:pt x="283" y="347"/>
                  <a:pt x="319" y="374"/>
                  <a:pt x="333" y="413"/>
                </a:cubicBezTo>
                <a:lnTo>
                  <a:pt x="335" y="419"/>
                </a:lnTo>
                <a:lnTo>
                  <a:pt x="336" y="422"/>
                </a:lnTo>
                <a:lnTo>
                  <a:pt x="148" y="452"/>
                </a:lnTo>
                <a:lnTo>
                  <a:pt x="148" y="449"/>
                </a:lnTo>
                <a:lnTo>
                  <a:pt x="148" y="442"/>
                </a:lnTo>
                <a:lnTo>
                  <a:pt x="150" y="458"/>
                </a:lnTo>
                <a:lnTo>
                  <a:pt x="149" y="452"/>
                </a:lnTo>
                <a:cubicBezTo>
                  <a:pt x="148" y="447"/>
                  <a:pt x="147" y="442"/>
                  <a:pt x="147" y="436"/>
                </a:cubicBezTo>
                <a:lnTo>
                  <a:pt x="147" y="433"/>
                </a:lnTo>
                <a:cubicBezTo>
                  <a:pt x="147" y="386"/>
                  <a:pt x="182" y="346"/>
                  <a:pt x="228" y="339"/>
                </a:cubicBezTo>
                <a:cubicBezTo>
                  <a:pt x="275" y="331"/>
                  <a:pt x="320" y="358"/>
                  <a:pt x="335" y="403"/>
                </a:cubicBezTo>
                <a:lnTo>
                  <a:pt x="336" y="406"/>
                </a:lnTo>
                <a:cubicBezTo>
                  <a:pt x="337" y="412"/>
                  <a:pt x="339" y="417"/>
                  <a:pt x="340" y="423"/>
                </a:cubicBezTo>
                <a:lnTo>
                  <a:pt x="341" y="430"/>
                </a:lnTo>
                <a:cubicBezTo>
                  <a:pt x="341" y="434"/>
                  <a:pt x="341" y="439"/>
                  <a:pt x="341" y="443"/>
                </a:cubicBezTo>
                <a:lnTo>
                  <a:pt x="341" y="449"/>
                </a:lnTo>
                <a:lnTo>
                  <a:pt x="337" y="419"/>
                </a:lnTo>
                <a:lnTo>
                  <a:pt x="338" y="422"/>
                </a:lnTo>
                <a:lnTo>
                  <a:pt x="150" y="452"/>
                </a:lnTo>
                <a:lnTo>
                  <a:pt x="150" y="444"/>
                </a:lnTo>
                <a:lnTo>
                  <a:pt x="150" y="433"/>
                </a:lnTo>
                <a:cubicBezTo>
                  <a:pt x="150" y="380"/>
                  <a:pt x="193" y="337"/>
                  <a:pt x="246" y="337"/>
                </a:cubicBezTo>
                <a:lnTo>
                  <a:pt x="249" y="337"/>
                </a:lnTo>
                <a:cubicBezTo>
                  <a:pt x="302" y="337"/>
                  <a:pt x="345" y="380"/>
                  <a:pt x="345" y="433"/>
                </a:cubicBezTo>
                <a:cubicBezTo>
                  <a:pt x="345" y="486"/>
                  <a:pt x="302" y="529"/>
                  <a:pt x="249" y="529"/>
                </a:cubicBezTo>
                <a:lnTo>
                  <a:pt x="247" y="529"/>
                </a:lnTo>
                <a:cubicBezTo>
                  <a:pt x="194" y="529"/>
                  <a:pt x="151" y="486"/>
                  <a:pt x="151" y="433"/>
                </a:cubicBezTo>
                <a:lnTo>
                  <a:pt x="151" y="428"/>
                </a:lnTo>
                <a:lnTo>
                  <a:pt x="151" y="424"/>
                </a:lnTo>
                <a:cubicBezTo>
                  <a:pt x="151" y="376"/>
                  <a:pt x="188" y="335"/>
                  <a:pt x="236" y="329"/>
                </a:cubicBezTo>
                <a:cubicBezTo>
                  <a:pt x="284" y="323"/>
                  <a:pt x="329" y="354"/>
                  <a:pt x="341" y="401"/>
                </a:cubicBezTo>
                <a:lnTo>
                  <a:pt x="342" y="405"/>
                </a:lnTo>
                <a:lnTo>
                  <a:pt x="344" y="415"/>
                </a:lnTo>
                <a:lnTo>
                  <a:pt x="249" y="337"/>
                </a:lnTo>
                <a:lnTo>
                  <a:pt x="251" y="337"/>
                </a:lnTo>
                <a:lnTo>
                  <a:pt x="253" y="337"/>
                </a:lnTo>
                <a:lnTo>
                  <a:pt x="160" y="410"/>
                </a:lnTo>
                <a:lnTo>
                  <a:pt x="161" y="406"/>
                </a:lnTo>
                <a:lnTo>
                  <a:pt x="161" y="406"/>
                </a:lnTo>
                <a:lnTo>
                  <a:pt x="255" y="520"/>
                </a:lnTo>
                <a:lnTo>
                  <a:pt x="253" y="520"/>
                </a:lnTo>
                <a:cubicBezTo>
                  <a:pt x="226" y="520"/>
                  <a:pt x="200" y="509"/>
                  <a:pt x="182" y="489"/>
                </a:cubicBezTo>
                <a:cubicBezTo>
                  <a:pt x="164" y="469"/>
                  <a:pt x="155" y="442"/>
                  <a:pt x="158" y="415"/>
                </a:cubicBezTo>
                <a:lnTo>
                  <a:pt x="159" y="405"/>
                </a:lnTo>
                <a:lnTo>
                  <a:pt x="158" y="405"/>
                </a:lnTo>
                <a:cubicBezTo>
                  <a:pt x="158" y="363"/>
                  <a:pt x="186" y="326"/>
                  <a:pt x="227" y="314"/>
                </a:cubicBezTo>
                <a:cubicBezTo>
                  <a:pt x="267" y="301"/>
                  <a:pt x="311" y="317"/>
                  <a:pt x="334" y="352"/>
                </a:cubicBezTo>
                <a:lnTo>
                  <a:pt x="336" y="355"/>
                </a:lnTo>
                <a:cubicBezTo>
                  <a:pt x="344" y="367"/>
                  <a:pt x="349" y="379"/>
                  <a:pt x="351" y="393"/>
                </a:cubicBezTo>
                <a:lnTo>
                  <a:pt x="352" y="399"/>
                </a:lnTo>
                <a:cubicBezTo>
                  <a:pt x="354" y="407"/>
                  <a:pt x="354" y="416"/>
                  <a:pt x="353" y="424"/>
                </a:cubicBezTo>
                <a:lnTo>
                  <a:pt x="352" y="434"/>
                </a:lnTo>
                <a:lnTo>
                  <a:pt x="348" y="394"/>
                </a:lnTo>
                <a:lnTo>
                  <a:pt x="351" y="403"/>
                </a:lnTo>
                <a:lnTo>
                  <a:pt x="259" y="337"/>
                </a:lnTo>
                <a:lnTo>
                  <a:pt x="262" y="337"/>
                </a:lnTo>
                <a:lnTo>
                  <a:pt x="263" y="337"/>
                </a:lnTo>
                <a:lnTo>
                  <a:pt x="264" y="337"/>
                </a:lnTo>
                <a:lnTo>
                  <a:pt x="168" y="433"/>
                </a:lnTo>
                <a:lnTo>
                  <a:pt x="168" y="424"/>
                </a:lnTo>
                <a:lnTo>
                  <a:pt x="171" y="397"/>
                </a:lnTo>
                <a:lnTo>
                  <a:pt x="172" y="389"/>
                </a:lnTo>
                <a:lnTo>
                  <a:pt x="175" y="372"/>
                </a:lnTo>
                <a:cubicBezTo>
                  <a:pt x="187" y="325"/>
                  <a:pt x="232" y="294"/>
                  <a:pt x="280" y="300"/>
                </a:cubicBezTo>
                <a:cubicBezTo>
                  <a:pt x="328" y="306"/>
                  <a:pt x="364" y="347"/>
                  <a:pt x="364" y="395"/>
                </a:cubicBezTo>
                <a:lnTo>
                  <a:pt x="364" y="397"/>
                </a:lnTo>
                <a:cubicBezTo>
                  <a:pt x="364" y="403"/>
                  <a:pt x="364" y="408"/>
                  <a:pt x="363" y="413"/>
                </a:cubicBezTo>
                <a:lnTo>
                  <a:pt x="362" y="419"/>
                </a:lnTo>
                <a:lnTo>
                  <a:pt x="362" y="423"/>
                </a:lnTo>
                <a:lnTo>
                  <a:pt x="266" y="318"/>
                </a:lnTo>
                <a:lnTo>
                  <a:pt x="267" y="318"/>
                </a:lnTo>
                <a:cubicBezTo>
                  <a:pt x="320" y="318"/>
                  <a:pt x="363" y="361"/>
                  <a:pt x="363" y="414"/>
                </a:cubicBezTo>
                <a:cubicBezTo>
                  <a:pt x="363" y="467"/>
                  <a:pt x="320" y="510"/>
                  <a:pt x="267" y="510"/>
                </a:cubicBezTo>
                <a:lnTo>
                  <a:pt x="266" y="510"/>
                </a:lnTo>
                <a:cubicBezTo>
                  <a:pt x="237" y="510"/>
                  <a:pt x="209" y="497"/>
                  <a:pt x="191" y="474"/>
                </a:cubicBezTo>
                <a:cubicBezTo>
                  <a:pt x="173" y="450"/>
                  <a:pt x="166" y="420"/>
                  <a:pt x="173" y="391"/>
                </a:cubicBezTo>
                <a:lnTo>
                  <a:pt x="175" y="383"/>
                </a:lnTo>
                <a:lnTo>
                  <a:pt x="173" y="398"/>
                </a:lnTo>
                <a:lnTo>
                  <a:pt x="174" y="387"/>
                </a:lnTo>
                <a:lnTo>
                  <a:pt x="173" y="377"/>
                </a:lnTo>
                <a:lnTo>
                  <a:pt x="173" y="369"/>
                </a:lnTo>
                <a:lnTo>
                  <a:pt x="173" y="367"/>
                </a:lnTo>
                <a:cubicBezTo>
                  <a:pt x="173" y="314"/>
                  <a:pt x="216" y="271"/>
                  <a:pt x="269" y="271"/>
                </a:cubicBezTo>
                <a:cubicBezTo>
                  <a:pt x="322" y="271"/>
                  <a:pt x="365" y="314"/>
                  <a:pt x="365" y="367"/>
                </a:cubicBezTo>
                <a:lnTo>
                  <a:pt x="365" y="375"/>
                </a:lnTo>
                <a:lnTo>
                  <a:pt x="366" y="385"/>
                </a:lnTo>
                <a:lnTo>
                  <a:pt x="367" y="400"/>
                </a:lnTo>
                <a:lnTo>
                  <a:pt x="367" y="414"/>
                </a:lnTo>
                <a:cubicBezTo>
                  <a:pt x="367" y="467"/>
                  <a:pt x="324" y="510"/>
                  <a:pt x="271" y="510"/>
                </a:cubicBezTo>
                <a:cubicBezTo>
                  <a:pt x="218" y="510"/>
                  <a:pt x="175" y="467"/>
                  <a:pt x="175" y="414"/>
                </a:cubicBezTo>
                <a:lnTo>
                  <a:pt x="175" y="411"/>
                </a:lnTo>
                <a:lnTo>
                  <a:pt x="175" y="413"/>
                </a:lnTo>
                <a:lnTo>
                  <a:pt x="174" y="402"/>
                </a:lnTo>
                <a:lnTo>
                  <a:pt x="174" y="402"/>
                </a:lnTo>
                <a:cubicBezTo>
                  <a:pt x="166" y="355"/>
                  <a:pt x="194" y="310"/>
                  <a:pt x="239" y="295"/>
                </a:cubicBezTo>
                <a:cubicBezTo>
                  <a:pt x="284" y="280"/>
                  <a:pt x="333" y="301"/>
                  <a:pt x="354" y="344"/>
                </a:cubicBezTo>
                <a:lnTo>
                  <a:pt x="355" y="346"/>
                </a:lnTo>
                <a:cubicBezTo>
                  <a:pt x="362" y="359"/>
                  <a:pt x="365" y="374"/>
                  <a:pt x="365" y="388"/>
                </a:cubicBezTo>
                <a:lnTo>
                  <a:pt x="365" y="395"/>
                </a:lnTo>
                <a:lnTo>
                  <a:pt x="365" y="382"/>
                </a:lnTo>
                <a:lnTo>
                  <a:pt x="366" y="389"/>
                </a:lnTo>
                <a:cubicBezTo>
                  <a:pt x="366" y="393"/>
                  <a:pt x="366" y="398"/>
                  <a:pt x="366" y="402"/>
                </a:cubicBezTo>
                <a:lnTo>
                  <a:pt x="366" y="405"/>
                </a:lnTo>
                <a:cubicBezTo>
                  <a:pt x="366" y="458"/>
                  <a:pt x="323" y="501"/>
                  <a:pt x="270" y="501"/>
                </a:cubicBezTo>
                <a:cubicBezTo>
                  <a:pt x="217" y="501"/>
                  <a:pt x="174" y="458"/>
                  <a:pt x="174" y="405"/>
                </a:cubicBezTo>
                <a:lnTo>
                  <a:pt x="174" y="397"/>
                </a:lnTo>
                <a:lnTo>
                  <a:pt x="174" y="395"/>
                </a:lnTo>
                <a:cubicBezTo>
                  <a:pt x="173" y="388"/>
                  <a:pt x="173" y="380"/>
                  <a:pt x="174" y="373"/>
                </a:cubicBezTo>
                <a:lnTo>
                  <a:pt x="175" y="366"/>
                </a:lnTo>
                <a:cubicBezTo>
                  <a:pt x="176" y="360"/>
                  <a:pt x="178" y="355"/>
                  <a:pt x="179" y="349"/>
                </a:cubicBezTo>
                <a:lnTo>
                  <a:pt x="180" y="346"/>
                </a:lnTo>
                <a:cubicBezTo>
                  <a:pt x="195" y="301"/>
                  <a:pt x="240" y="274"/>
                  <a:pt x="287" y="282"/>
                </a:cubicBezTo>
                <a:cubicBezTo>
                  <a:pt x="333" y="289"/>
                  <a:pt x="367" y="329"/>
                  <a:pt x="367" y="376"/>
                </a:cubicBezTo>
                <a:lnTo>
                  <a:pt x="367" y="381"/>
                </a:lnTo>
                <a:cubicBezTo>
                  <a:pt x="367" y="388"/>
                  <a:pt x="367" y="394"/>
                  <a:pt x="366" y="400"/>
                </a:cubicBezTo>
                <a:lnTo>
                  <a:pt x="365" y="405"/>
                </a:lnTo>
                <a:lnTo>
                  <a:pt x="177" y="363"/>
                </a:lnTo>
                <a:lnTo>
                  <a:pt x="178" y="359"/>
                </a:lnTo>
                <a:lnTo>
                  <a:pt x="178" y="361"/>
                </a:lnTo>
                <a:lnTo>
                  <a:pt x="176" y="376"/>
                </a:lnTo>
                <a:lnTo>
                  <a:pt x="176" y="370"/>
                </a:lnTo>
                <a:lnTo>
                  <a:pt x="176" y="367"/>
                </a:lnTo>
                <a:cubicBezTo>
                  <a:pt x="176" y="324"/>
                  <a:pt x="205" y="286"/>
                  <a:pt x="247" y="275"/>
                </a:cubicBezTo>
                <a:cubicBezTo>
                  <a:pt x="288" y="263"/>
                  <a:pt x="333" y="281"/>
                  <a:pt x="355" y="318"/>
                </a:cubicBezTo>
                <a:lnTo>
                  <a:pt x="358" y="323"/>
                </a:lnTo>
                <a:lnTo>
                  <a:pt x="363" y="334"/>
                </a:lnTo>
                <a:lnTo>
                  <a:pt x="184" y="353"/>
                </a:lnTo>
                <a:lnTo>
                  <a:pt x="185" y="349"/>
                </a:lnTo>
                <a:lnTo>
                  <a:pt x="184" y="352"/>
                </a:lnTo>
                <a:lnTo>
                  <a:pt x="186" y="344"/>
                </a:lnTo>
                <a:cubicBezTo>
                  <a:pt x="187" y="334"/>
                  <a:pt x="190" y="325"/>
                  <a:pt x="195" y="317"/>
                </a:cubicBezTo>
                <a:lnTo>
                  <a:pt x="196" y="315"/>
                </a:lnTo>
                <a:cubicBezTo>
                  <a:pt x="214" y="277"/>
                  <a:pt x="255" y="256"/>
                  <a:pt x="297" y="263"/>
                </a:cubicBezTo>
                <a:cubicBezTo>
                  <a:pt x="338" y="269"/>
                  <a:pt x="371" y="302"/>
                  <a:pt x="377" y="344"/>
                </a:cubicBezTo>
                <a:lnTo>
                  <a:pt x="378" y="351"/>
                </a:lnTo>
                <a:cubicBezTo>
                  <a:pt x="378" y="355"/>
                  <a:pt x="378" y="360"/>
                  <a:pt x="378" y="364"/>
                </a:cubicBezTo>
                <a:lnTo>
                  <a:pt x="378" y="376"/>
                </a:lnTo>
                <a:lnTo>
                  <a:pt x="379" y="380"/>
                </a:lnTo>
                <a:lnTo>
                  <a:pt x="379" y="395"/>
                </a:lnTo>
                <a:cubicBezTo>
                  <a:pt x="379" y="448"/>
                  <a:pt x="336" y="491"/>
                  <a:pt x="283" y="491"/>
                </a:cubicBezTo>
                <a:cubicBezTo>
                  <a:pt x="230" y="491"/>
                  <a:pt x="187" y="448"/>
                  <a:pt x="187" y="395"/>
                </a:cubicBezTo>
                <a:lnTo>
                  <a:pt x="187" y="394"/>
                </a:lnTo>
                <a:lnTo>
                  <a:pt x="188" y="408"/>
                </a:lnTo>
                <a:lnTo>
                  <a:pt x="187" y="401"/>
                </a:lnTo>
                <a:lnTo>
                  <a:pt x="188" y="407"/>
                </a:lnTo>
                <a:cubicBezTo>
                  <a:pt x="186" y="398"/>
                  <a:pt x="184" y="389"/>
                  <a:pt x="184" y="380"/>
                </a:cubicBezTo>
                <a:lnTo>
                  <a:pt x="184" y="376"/>
                </a:lnTo>
                <a:cubicBezTo>
                  <a:pt x="184" y="333"/>
                  <a:pt x="213" y="295"/>
                  <a:pt x="255" y="284"/>
                </a:cubicBezTo>
                <a:cubicBezTo>
                  <a:pt x="296" y="272"/>
                  <a:pt x="341" y="290"/>
                  <a:pt x="363" y="327"/>
                </a:cubicBezTo>
                <a:lnTo>
                  <a:pt x="366" y="332"/>
                </a:lnTo>
                <a:cubicBezTo>
                  <a:pt x="368" y="336"/>
                  <a:pt x="371" y="341"/>
                  <a:pt x="373" y="346"/>
                </a:cubicBezTo>
                <a:lnTo>
                  <a:pt x="375" y="351"/>
                </a:lnTo>
                <a:lnTo>
                  <a:pt x="190" y="376"/>
                </a:lnTo>
                <a:lnTo>
                  <a:pt x="191" y="367"/>
                </a:lnTo>
                <a:lnTo>
                  <a:pt x="191" y="387"/>
                </a:lnTo>
                <a:lnTo>
                  <a:pt x="190" y="377"/>
                </a:lnTo>
                <a:lnTo>
                  <a:pt x="262" y="461"/>
                </a:lnTo>
                <a:lnTo>
                  <a:pt x="258" y="460"/>
                </a:lnTo>
                <a:lnTo>
                  <a:pt x="300" y="461"/>
                </a:lnTo>
                <a:lnTo>
                  <a:pt x="295" y="462"/>
                </a:lnTo>
                <a:cubicBezTo>
                  <a:pt x="270" y="467"/>
                  <a:pt x="243" y="461"/>
                  <a:pt x="222" y="446"/>
                </a:cubicBezTo>
                <a:cubicBezTo>
                  <a:pt x="201" y="432"/>
                  <a:pt x="186" y="409"/>
                  <a:pt x="182" y="383"/>
                </a:cubicBezTo>
                <a:lnTo>
                  <a:pt x="181" y="377"/>
                </a:lnTo>
                <a:cubicBezTo>
                  <a:pt x="180" y="372"/>
                  <a:pt x="179" y="367"/>
                  <a:pt x="179" y="361"/>
                </a:cubicBezTo>
                <a:lnTo>
                  <a:pt x="179" y="357"/>
                </a:lnTo>
                <a:cubicBezTo>
                  <a:pt x="179" y="308"/>
                  <a:pt x="217" y="267"/>
                  <a:pt x="266" y="262"/>
                </a:cubicBezTo>
                <a:cubicBezTo>
                  <a:pt x="315" y="257"/>
                  <a:pt x="360" y="290"/>
                  <a:pt x="370" y="339"/>
                </a:cubicBezTo>
                <a:lnTo>
                  <a:pt x="371" y="344"/>
                </a:lnTo>
                <a:lnTo>
                  <a:pt x="372" y="349"/>
                </a:lnTo>
                <a:lnTo>
                  <a:pt x="183" y="349"/>
                </a:lnTo>
                <a:lnTo>
                  <a:pt x="184" y="344"/>
                </a:lnTo>
                <a:lnTo>
                  <a:pt x="182" y="362"/>
                </a:lnTo>
                <a:lnTo>
                  <a:pt x="182" y="357"/>
                </a:lnTo>
                <a:cubicBezTo>
                  <a:pt x="182" y="308"/>
                  <a:pt x="220" y="267"/>
                  <a:pt x="269" y="262"/>
                </a:cubicBezTo>
                <a:cubicBezTo>
                  <a:pt x="318" y="257"/>
                  <a:pt x="363" y="290"/>
                  <a:pt x="373" y="339"/>
                </a:cubicBezTo>
                <a:lnTo>
                  <a:pt x="374" y="344"/>
                </a:lnTo>
                <a:cubicBezTo>
                  <a:pt x="375" y="350"/>
                  <a:pt x="375" y="356"/>
                  <a:pt x="375" y="362"/>
                </a:cubicBezTo>
                <a:lnTo>
                  <a:pt x="375" y="367"/>
                </a:lnTo>
                <a:lnTo>
                  <a:pt x="184" y="358"/>
                </a:lnTo>
                <a:lnTo>
                  <a:pt x="185" y="348"/>
                </a:lnTo>
                <a:lnTo>
                  <a:pt x="184" y="348"/>
                </a:lnTo>
                <a:cubicBezTo>
                  <a:pt x="184" y="295"/>
                  <a:pt x="227" y="252"/>
                  <a:pt x="280" y="252"/>
                </a:cubicBezTo>
                <a:cubicBezTo>
                  <a:pt x="333" y="252"/>
                  <a:pt x="376" y="295"/>
                  <a:pt x="376" y="348"/>
                </a:cubicBezTo>
                <a:lnTo>
                  <a:pt x="376" y="351"/>
                </a:lnTo>
                <a:lnTo>
                  <a:pt x="376" y="357"/>
                </a:lnTo>
                <a:lnTo>
                  <a:pt x="376" y="344"/>
                </a:lnTo>
                <a:lnTo>
                  <a:pt x="377" y="351"/>
                </a:lnTo>
                <a:cubicBezTo>
                  <a:pt x="377" y="355"/>
                  <a:pt x="377" y="360"/>
                  <a:pt x="377" y="364"/>
                </a:cubicBezTo>
                <a:lnTo>
                  <a:pt x="377" y="367"/>
                </a:lnTo>
                <a:lnTo>
                  <a:pt x="187" y="349"/>
                </a:lnTo>
                <a:lnTo>
                  <a:pt x="188" y="344"/>
                </a:lnTo>
                <a:lnTo>
                  <a:pt x="188" y="343"/>
                </a:lnTo>
                <a:lnTo>
                  <a:pt x="189" y="332"/>
                </a:lnTo>
                <a:cubicBezTo>
                  <a:pt x="192" y="282"/>
                  <a:pt x="234" y="242"/>
                  <a:pt x="284" y="242"/>
                </a:cubicBezTo>
                <a:lnTo>
                  <a:pt x="287" y="242"/>
                </a:lnTo>
                <a:lnTo>
                  <a:pt x="202" y="296"/>
                </a:lnTo>
                <a:lnTo>
                  <a:pt x="204" y="292"/>
                </a:lnTo>
                <a:lnTo>
                  <a:pt x="195" y="316"/>
                </a:lnTo>
                <a:lnTo>
                  <a:pt x="196" y="311"/>
                </a:lnTo>
                <a:cubicBezTo>
                  <a:pt x="205" y="266"/>
                  <a:pt x="245" y="233"/>
                  <a:pt x="290" y="233"/>
                </a:cubicBezTo>
                <a:lnTo>
                  <a:pt x="294" y="233"/>
                </a:lnTo>
                <a:cubicBezTo>
                  <a:pt x="334" y="233"/>
                  <a:pt x="369" y="257"/>
                  <a:pt x="384" y="294"/>
                </a:cubicBezTo>
                <a:lnTo>
                  <a:pt x="386" y="299"/>
                </a:lnTo>
                <a:lnTo>
                  <a:pt x="391" y="315"/>
                </a:lnTo>
                <a:lnTo>
                  <a:pt x="201" y="338"/>
                </a:lnTo>
                <a:lnTo>
                  <a:pt x="201" y="334"/>
                </a:lnTo>
                <a:lnTo>
                  <a:pt x="201" y="329"/>
                </a:lnTo>
                <a:cubicBezTo>
                  <a:pt x="201" y="276"/>
                  <a:pt x="244" y="233"/>
                  <a:pt x="297" y="233"/>
                </a:cubicBezTo>
                <a:lnTo>
                  <a:pt x="298" y="233"/>
                </a:lnTo>
                <a:cubicBezTo>
                  <a:pt x="345" y="233"/>
                  <a:pt x="385" y="267"/>
                  <a:pt x="393" y="314"/>
                </a:cubicBezTo>
                <a:lnTo>
                  <a:pt x="394" y="320"/>
                </a:lnTo>
                <a:lnTo>
                  <a:pt x="391" y="305"/>
                </a:lnTo>
                <a:lnTo>
                  <a:pt x="392" y="308"/>
                </a:lnTo>
                <a:lnTo>
                  <a:pt x="209" y="308"/>
                </a:lnTo>
                <a:lnTo>
                  <a:pt x="210" y="305"/>
                </a:lnTo>
                <a:lnTo>
                  <a:pt x="205" y="335"/>
                </a:lnTo>
                <a:lnTo>
                  <a:pt x="205" y="328"/>
                </a:lnTo>
                <a:lnTo>
                  <a:pt x="205" y="322"/>
                </a:lnTo>
                <a:cubicBezTo>
                  <a:pt x="205" y="312"/>
                  <a:pt x="207" y="302"/>
                  <a:pt x="210" y="292"/>
                </a:cubicBezTo>
                <a:lnTo>
                  <a:pt x="211" y="289"/>
                </a:lnTo>
                <a:cubicBezTo>
                  <a:pt x="226" y="247"/>
                  <a:pt x="267" y="220"/>
                  <a:pt x="312" y="224"/>
                </a:cubicBezTo>
                <a:cubicBezTo>
                  <a:pt x="357" y="228"/>
                  <a:pt x="392" y="263"/>
                  <a:pt x="398" y="308"/>
                </a:cubicBezTo>
                <a:lnTo>
                  <a:pt x="399" y="316"/>
                </a:lnTo>
                <a:lnTo>
                  <a:pt x="399" y="338"/>
                </a:lnTo>
                <a:cubicBezTo>
                  <a:pt x="399" y="391"/>
                  <a:pt x="356" y="434"/>
                  <a:pt x="303" y="434"/>
                </a:cubicBezTo>
                <a:lnTo>
                  <a:pt x="301" y="434"/>
                </a:lnTo>
                <a:cubicBezTo>
                  <a:pt x="248" y="434"/>
                  <a:pt x="205" y="391"/>
                  <a:pt x="205" y="338"/>
                </a:cubicBezTo>
                <a:lnTo>
                  <a:pt x="205" y="329"/>
                </a:lnTo>
                <a:lnTo>
                  <a:pt x="207" y="310"/>
                </a:lnTo>
                <a:lnTo>
                  <a:pt x="206" y="310"/>
                </a:lnTo>
                <a:lnTo>
                  <a:pt x="302" y="406"/>
                </a:lnTo>
                <a:lnTo>
                  <a:pt x="301" y="406"/>
                </a:lnTo>
                <a:cubicBezTo>
                  <a:pt x="248" y="406"/>
                  <a:pt x="205" y="363"/>
                  <a:pt x="205" y="310"/>
                </a:cubicBezTo>
                <a:cubicBezTo>
                  <a:pt x="205" y="257"/>
                  <a:pt x="248" y="214"/>
                  <a:pt x="301" y="214"/>
                </a:cubicBezTo>
                <a:lnTo>
                  <a:pt x="302" y="214"/>
                </a:lnTo>
                <a:cubicBezTo>
                  <a:pt x="355" y="214"/>
                  <a:pt x="398" y="257"/>
                  <a:pt x="398" y="310"/>
                </a:cubicBezTo>
                <a:cubicBezTo>
                  <a:pt x="398" y="363"/>
                  <a:pt x="355" y="406"/>
                  <a:pt x="302" y="406"/>
                </a:cubicBezTo>
                <a:lnTo>
                  <a:pt x="301" y="406"/>
                </a:lnTo>
                <a:cubicBezTo>
                  <a:pt x="252" y="406"/>
                  <a:pt x="211" y="369"/>
                  <a:pt x="206" y="320"/>
                </a:cubicBezTo>
                <a:lnTo>
                  <a:pt x="205" y="310"/>
                </a:lnTo>
                <a:cubicBezTo>
                  <a:pt x="204" y="302"/>
                  <a:pt x="204" y="293"/>
                  <a:pt x="206" y="285"/>
                </a:cubicBezTo>
                <a:lnTo>
                  <a:pt x="207" y="279"/>
                </a:lnTo>
                <a:cubicBezTo>
                  <a:pt x="208" y="274"/>
                  <a:pt x="209" y="269"/>
                  <a:pt x="210" y="264"/>
                </a:cubicBezTo>
                <a:lnTo>
                  <a:pt x="211" y="261"/>
                </a:lnTo>
                <a:cubicBezTo>
                  <a:pt x="225" y="221"/>
                  <a:pt x="264" y="194"/>
                  <a:pt x="306" y="196"/>
                </a:cubicBezTo>
                <a:cubicBezTo>
                  <a:pt x="349" y="197"/>
                  <a:pt x="385" y="227"/>
                  <a:pt x="396" y="268"/>
                </a:cubicBezTo>
                <a:lnTo>
                  <a:pt x="397" y="272"/>
                </a:lnTo>
                <a:cubicBezTo>
                  <a:pt x="399" y="280"/>
                  <a:pt x="399" y="288"/>
                  <a:pt x="399" y="295"/>
                </a:cubicBezTo>
                <a:lnTo>
                  <a:pt x="399" y="300"/>
                </a:lnTo>
                <a:cubicBezTo>
                  <a:pt x="399" y="353"/>
                  <a:pt x="356" y="396"/>
                  <a:pt x="303" y="396"/>
                </a:cubicBezTo>
                <a:lnTo>
                  <a:pt x="302" y="396"/>
                </a:lnTo>
                <a:lnTo>
                  <a:pt x="397" y="285"/>
                </a:lnTo>
                <a:lnTo>
                  <a:pt x="398" y="291"/>
                </a:lnTo>
                <a:lnTo>
                  <a:pt x="398" y="287"/>
                </a:lnTo>
                <a:lnTo>
                  <a:pt x="209" y="301"/>
                </a:lnTo>
                <a:lnTo>
                  <a:pt x="210" y="291"/>
                </a:lnTo>
                <a:lnTo>
                  <a:pt x="209" y="294"/>
                </a:lnTo>
                <a:lnTo>
                  <a:pt x="209" y="291"/>
                </a:lnTo>
                <a:cubicBezTo>
                  <a:pt x="209" y="244"/>
                  <a:pt x="244" y="204"/>
                  <a:pt x="290" y="197"/>
                </a:cubicBezTo>
                <a:cubicBezTo>
                  <a:pt x="337" y="189"/>
                  <a:pt x="382" y="216"/>
                  <a:pt x="397" y="261"/>
                </a:cubicBezTo>
                <a:lnTo>
                  <a:pt x="398" y="264"/>
                </a:lnTo>
                <a:cubicBezTo>
                  <a:pt x="399" y="269"/>
                  <a:pt x="400" y="274"/>
                  <a:pt x="401" y="279"/>
                </a:cubicBezTo>
                <a:lnTo>
                  <a:pt x="402" y="285"/>
                </a:lnTo>
                <a:lnTo>
                  <a:pt x="404" y="301"/>
                </a:lnTo>
                <a:lnTo>
                  <a:pt x="219" y="275"/>
                </a:lnTo>
                <a:lnTo>
                  <a:pt x="221" y="270"/>
                </a:lnTo>
                <a:lnTo>
                  <a:pt x="216" y="287"/>
                </a:lnTo>
                <a:lnTo>
                  <a:pt x="217" y="282"/>
                </a:lnTo>
                <a:cubicBezTo>
                  <a:pt x="227" y="233"/>
                  <a:pt x="272" y="200"/>
                  <a:pt x="321" y="205"/>
                </a:cubicBezTo>
                <a:cubicBezTo>
                  <a:pt x="370" y="210"/>
                  <a:pt x="407" y="251"/>
                  <a:pt x="407" y="300"/>
                </a:cubicBezTo>
                <a:lnTo>
                  <a:pt x="407" y="305"/>
                </a:lnTo>
                <a:cubicBezTo>
                  <a:pt x="407" y="312"/>
                  <a:pt x="407" y="318"/>
                  <a:pt x="406" y="324"/>
                </a:cubicBezTo>
                <a:lnTo>
                  <a:pt x="405" y="329"/>
                </a:lnTo>
                <a:cubicBezTo>
                  <a:pt x="395" y="378"/>
                  <a:pt x="350" y="411"/>
                  <a:pt x="301" y="406"/>
                </a:cubicBezTo>
                <a:cubicBezTo>
                  <a:pt x="252" y="401"/>
                  <a:pt x="214" y="360"/>
                  <a:pt x="214" y="310"/>
                </a:cubicBezTo>
                <a:lnTo>
                  <a:pt x="214" y="306"/>
                </a:lnTo>
                <a:lnTo>
                  <a:pt x="214" y="300"/>
                </a:lnTo>
                <a:cubicBezTo>
                  <a:pt x="214" y="286"/>
                  <a:pt x="218" y="271"/>
                  <a:pt x="225" y="258"/>
                </a:cubicBezTo>
                <a:lnTo>
                  <a:pt x="227" y="254"/>
                </a:lnTo>
                <a:lnTo>
                  <a:pt x="225" y="256"/>
                </a:lnTo>
                <a:lnTo>
                  <a:pt x="226" y="254"/>
                </a:lnTo>
                <a:cubicBezTo>
                  <a:pt x="228" y="245"/>
                  <a:pt x="232" y="236"/>
                  <a:pt x="238" y="228"/>
                </a:cubicBezTo>
                <a:lnTo>
                  <a:pt x="244" y="219"/>
                </a:lnTo>
                <a:lnTo>
                  <a:pt x="228" y="259"/>
                </a:lnTo>
                <a:lnTo>
                  <a:pt x="229" y="252"/>
                </a:lnTo>
                <a:cubicBezTo>
                  <a:pt x="230" y="246"/>
                  <a:pt x="232" y="241"/>
                  <a:pt x="233" y="235"/>
                </a:cubicBezTo>
                <a:lnTo>
                  <a:pt x="234" y="232"/>
                </a:lnTo>
                <a:cubicBezTo>
                  <a:pt x="248" y="190"/>
                  <a:pt x="289" y="163"/>
                  <a:pt x="333" y="167"/>
                </a:cubicBezTo>
                <a:cubicBezTo>
                  <a:pt x="377" y="170"/>
                  <a:pt x="413" y="203"/>
                  <a:pt x="420" y="247"/>
                </a:cubicBezTo>
                <a:lnTo>
                  <a:pt x="421" y="253"/>
                </a:lnTo>
                <a:lnTo>
                  <a:pt x="423" y="269"/>
                </a:lnTo>
                <a:lnTo>
                  <a:pt x="423" y="287"/>
                </a:lnTo>
                <a:lnTo>
                  <a:pt x="421" y="264"/>
                </a:lnTo>
                <a:lnTo>
                  <a:pt x="422" y="268"/>
                </a:lnTo>
                <a:lnTo>
                  <a:pt x="235" y="268"/>
                </a:lnTo>
                <a:lnTo>
                  <a:pt x="236" y="264"/>
                </a:lnTo>
                <a:lnTo>
                  <a:pt x="233" y="287"/>
                </a:lnTo>
                <a:lnTo>
                  <a:pt x="233" y="277"/>
                </a:lnTo>
                <a:lnTo>
                  <a:pt x="233" y="267"/>
                </a:lnTo>
                <a:cubicBezTo>
                  <a:pt x="233" y="261"/>
                  <a:pt x="234" y="255"/>
                  <a:pt x="235" y="249"/>
                </a:cubicBezTo>
                <a:lnTo>
                  <a:pt x="236" y="244"/>
                </a:lnTo>
                <a:cubicBezTo>
                  <a:pt x="246" y="195"/>
                  <a:pt x="291" y="162"/>
                  <a:pt x="340" y="167"/>
                </a:cubicBezTo>
                <a:cubicBezTo>
                  <a:pt x="389" y="172"/>
                  <a:pt x="426" y="213"/>
                  <a:pt x="426" y="262"/>
                </a:cubicBezTo>
                <a:lnTo>
                  <a:pt x="426" y="264"/>
                </a:lnTo>
                <a:lnTo>
                  <a:pt x="426" y="271"/>
                </a:lnTo>
                <a:lnTo>
                  <a:pt x="426" y="277"/>
                </a:lnTo>
                <a:lnTo>
                  <a:pt x="424" y="254"/>
                </a:lnTo>
                <a:lnTo>
                  <a:pt x="425" y="258"/>
                </a:lnTo>
                <a:lnTo>
                  <a:pt x="235" y="281"/>
                </a:lnTo>
                <a:lnTo>
                  <a:pt x="235" y="277"/>
                </a:lnTo>
                <a:lnTo>
                  <a:pt x="235" y="272"/>
                </a:lnTo>
                <a:cubicBezTo>
                  <a:pt x="235" y="229"/>
                  <a:pt x="264" y="191"/>
                  <a:pt x="306" y="180"/>
                </a:cubicBezTo>
                <a:cubicBezTo>
                  <a:pt x="347" y="168"/>
                  <a:pt x="392" y="186"/>
                  <a:pt x="414" y="223"/>
                </a:cubicBezTo>
                <a:lnTo>
                  <a:pt x="417" y="228"/>
                </a:lnTo>
                <a:lnTo>
                  <a:pt x="422" y="239"/>
                </a:lnTo>
                <a:lnTo>
                  <a:pt x="243" y="305"/>
                </a:lnTo>
                <a:lnTo>
                  <a:pt x="242" y="301"/>
                </a:lnTo>
                <a:lnTo>
                  <a:pt x="240" y="291"/>
                </a:lnTo>
                <a:cubicBezTo>
                  <a:pt x="235" y="263"/>
                  <a:pt x="242" y="234"/>
                  <a:pt x="260" y="212"/>
                </a:cubicBezTo>
                <a:cubicBezTo>
                  <a:pt x="278" y="189"/>
                  <a:pt x="306" y="176"/>
                  <a:pt x="334" y="176"/>
                </a:cubicBezTo>
                <a:lnTo>
                  <a:pt x="338" y="176"/>
                </a:lnTo>
                <a:lnTo>
                  <a:pt x="242" y="272"/>
                </a:lnTo>
                <a:lnTo>
                  <a:pt x="242" y="266"/>
                </a:lnTo>
                <a:lnTo>
                  <a:pt x="245" y="290"/>
                </a:lnTo>
                <a:lnTo>
                  <a:pt x="244" y="286"/>
                </a:lnTo>
                <a:lnTo>
                  <a:pt x="432" y="244"/>
                </a:lnTo>
                <a:lnTo>
                  <a:pt x="433" y="249"/>
                </a:lnTo>
                <a:lnTo>
                  <a:pt x="434" y="254"/>
                </a:lnTo>
                <a:lnTo>
                  <a:pt x="244" y="262"/>
                </a:lnTo>
                <a:lnTo>
                  <a:pt x="245" y="253"/>
                </a:lnTo>
                <a:lnTo>
                  <a:pt x="244" y="253"/>
                </a:lnTo>
                <a:cubicBezTo>
                  <a:pt x="244" y="204"/>
                  <a:pt x="282" y="163"/>
                  <a:pt x="331" y="158"/>
                </a:cubicBezTo>
                <a:cubicBezTo>
                  <a:pt x="380" y="153"/>
                  <a:pt x="425" y="186"/>
                  <a:pt x="435" y="235"/>
                </a:cubicBezTo>
                <a:lnTo>
                  <a:pt x="436" y="240"/>
                </a:lnTo>
                <a:lnTo>
                  <a:pt x="436" y="239"/>
                </a:lnTo>
                <a:lnTo>
                  <a:pt x="257" y="220"/>
                </a:lnTo>
                <a:lnTo>
                  <a:pt x="259" y="216"/>
                </a:lnTo>
                <a:lnTo>
                  <a:pt x="250" y="240"/>
                </a:lnTo>
                <a:lnTo>
                  <a:pt x="251" y="235"/>
                </a:lnTo>
                <a:cubicBezTo>
                  <a:pt x="260" y="190"/>
                  <a:pt x="300" y="157"/>
                  <a:pt x="345" y="157"/>
                </a:cubicBezTo>
                <a:lnTo>
                  <a:pt x="346" y="157"/>
                </a:lnTo>
                <a:cubicBezTo>
                  <a:pt x="399" y="157"/>
                  <a:pt x="442" y="200"/>
                  <a:pt x="442" y="253"/>
                </a:cubicBezTo>
                <a:cubicBezTo>
                  <a:pt x="442" y="306"/>
                  <a:pt x="399" y="349"/>
                  <a:pt x="346" y="349"/>
                </a:cubicBezTo>
                <a:lnTo>
                  <a:pt x="345" y="349"/>
                </a:lnTo>
                <a:cubicBezTo>
                  <a:pt x="292" y="349"/>
                  <a:pt x="249" y="306"/>
                  <a:pt x="249" y="253"/>
                </a:cubicBezTo>
                <a:cubicBezTo>
                  <a:pt x="249" y="200"/>
                  <a:pt x="292" y="157"/>
                  <a:pt x="345" y="157"/>
                </a:cubicBezTo>
                <a:lnTo>
                  <a:pt x="347" y="157"/>
                </a:lnTo>
                <a:cubicBezTo>
                  <a:pt x="400" y="157"/>
                  <a:pt x="443" y="200"/>
                  <a:pt x="443" y="253"/>
                </a:cubicBezTo>
                <a:cubicBezTo>
                  <a:pt x="443" y="306"/>
                  <a:pt x="400" y="349"/>
                  <a:pt x="347" y="349"/>
                </a:cubicBezTo>
                <a:lnTo>
                  <a:pt x="346" y="349"/>
                </a:lnTo>
                <a:cubicBezTo>
                  <a:pt x="297" y="349"/>
                  <a:pt x="255" y="312"/>
                  <a:pt x="251" y="262"/>
                </a:cubicBezTo>
                <a:lnTo>
                  <a:pt x="250" y="251"/>
                </a:lnTo>
                <a:lnTo>
                  <a:pt x="249" y="234"/>
                </a:lnTo>
                <a:cubicBezTo>
                  <a:pt x="249" y="181"/>
                  <a:pt x="292" y="138"/>
                  <a:pt x="345" y="138"/>
                </a:cubicBezTo>
                <a:cubicBezTo>
                  <a:pt x="398" y="138"/>
                  <a:pt x="441" y="181"/>
                  <a:pt x="441" y="234"/>
                </a:cubicBezTo>
                <a:lnTo>
                  <a:pt x="441" y="237"/>
                </a:lnTo>
                <a:cubicBezTo>
                  <a:pt x="441" y="242"/>
                  <a:pt x="441" y="247"/>
                  <a:pt x="441" y="251"/>
                </a:cubicBezTo>
                <a:lnTo>
                  <a:pt x="440" y="258"/>
                </a:lnTo>
                <a:lnTo>
                  <a:pt x="440" y="244"/>
                </a:lnTo>
                <a:lnTo>
                  <a:pt x="440" y="250"/>
                </a:lnTo>
                <a:lnTo>
                  <a:pt x="440" y="253"/>
                </a:lnTo>
                <a:lnTo>
                  <a:pt x="251" y="230"/>
                </a:lnTo>
                <a:lnTo>
                  <a:pt x="253" y="222"/>
                </a:lnTo>
                <a:lnTo>
                  <a:pt x="251" y="237"/>
                </a:lnTo>
                <a:lnTo>
                  <a:pt x="252" y="226"/>
                </a:lnTo>
                <a:cubicBezTo>
                  <a:pt x="256" y="182"/>
                  <a:pt x="290" y="146"/>
                  <a:pt x="334" y="139"/>
                </a:cubicBezTo>
                <a:cubicBezTo>
                  <a:pt x="378" y="133"/>
                  <a:pt x="420" y="158"/>
                  <a:pt x="437" y="199"/>
                </a:cubicBezTo>
                <a:lnTo>
                  <a:pt x="439" y="204"/>
                </a:lnTo>
                <a:lnTo>
                  <a:pt x="444" y="220"/>
                </a:lnTo>
                <a:lnTo>
                  <a:pt x="259" y="213"/>
                </a:lnTo>
                <a:lnTo>
                  <a:pt x="260" y="210"/>
                </a:lnTo>
                <a:lnTo>
                  <a:pt x="257" y="225"/>
                </a:lnTo>
                <a:lnTo>
                  <a:pt x="258" y="219"/>
                </a:lnTo>
                <a:cubicBezTo>
                  <a:pt x="259" y="214"/>
                  <a:pt x="260" y="209"/>
                  <a:pt x="261" y="204"/>
                </a:cubicBezTo>
                <a:lnTo>
                  <a:pt x="263" y="198"/>
                </a:lnTo>
                <a:lnTo>
                  <a:pt x="262" y="201"/>
                </a:lnTo>
                <a:cubicBezTo>
                  <a:pt x="274" y="154"/>
                  <a:pt x="319" y="123"/>
                  <a:pt x="367" y="129"/>
                </a:cubicBezTo>
                <a:cubicBezTo>
                  <a:pt x="415" y="135"/>
                  <a:pt x="451" y="176"/>
                  <a:pt x="451" y="224"/>
                </a:cubicBezTo>
                <a:lnTo>
                  <a:pt x="451" y="234"/>
                </a:lnTo>
                <a:lnTo>
                  <a:pt x="452" y="233"/>
                </a:lnTo>
                <a:lnTo>
                  <a:pt x="265" y="213"/>
                </a:lnTo>
                <a:lnTo>
                  <a:pt x="266" y="210"/>
                </a:lnTo>
                <a:lnTo>
                  <a:pt x="263" y="225"/>
                </a:lnTo>
                <a:lnTo>
                  <a:pt x="264" y="219"/>
                </a:lnTo>
                <a:cubicBezTo>
                  <a:pt x="271" y="172"/>
                  <a:pt x="312" y="138"/>
                  <a:pt x="358" y="138"/>
                </a:cubicBezTo>
                <a:lnTo>
                  <a:pt x="359" y="138"/>
                </a:lnTo>
                <a:lnTo>
                  <a:pt x="264" y="244"/>
                </a:lnTo>
                <a:lnTo>
                  <a:pt x="263" y="234"/>
                </a:lnTo>
                <a:lnTo>
                  <a:pt x="262" y="226"/>
                </a:lnTo>
                <a:cubicBezTo>
                  <a:pt x="257" y="180"/>
                  <a:pt x="286" y="137"/>
                  <a:pt x="330" y="123"/>
                </a:cubicBezTo>
                <a:cubicBezTo>
                  <a:pt x="375" y="110"/>
                  <a:pt x="423" y="131"/>
                  <a:pt x="443" y="173"/>
                </a:cubicBezTo>
                <a:lnTo>
                  <a:pt x="445" y="177"/>
                </a:lnTo>
                <a:cubicBezTo>
                  <a:pt x="449" y="184"/>
                  <a:pt x="452" y="192"/>
                  <a:pt x="454" y="201"/>
                </a:cubicBezTo>
                <a:lnTo>
                  <a:pt x="455" y="206"/>
                </a:lnTo>
                <a:lnTo>
                  <a:pt x="267" y="201"/>
                </a:lnTo>
                <a:lnTo>
                  <a:pt x="268" y="197"/>
                </a:lnTo>
                <a:lnTo>
                  <a:pt x="268" y="197"/>
                </a:lnTo>
                <a:cubicBezTo>
                  <a:pt x="277" y="152"/>
                  <a:pt x="317" y="119"/>
                  <a:pt x="362" y="119"/>
                </a:cubicBezTo>
                <a:lnTo>
                  <a:pt x="363" y="119"/>
                </a:lnTo>
                <a:cubicBezTo>
                  <a:pt x="416" y="119"/>
                  <a:pt x="459" y="162"/>
                  <a:pt x="459" y="215"/>
                </a:cubicBezTo>
                <a:lnTo>
                  <a:pt x="459" y="220"/>
                </a:lnTo>
                <a:lnTo>
                  <a:pt x="459" y="224"/>
                </a:lnTo>
                <a:lnTo>
                  <a:pt x="270" y="201"/>
                </a:lnTo>
                <a:lnTo>
                  <a:pt x="271" y="197"/>
                </a:lnTo>
                <a:lnTo>
                  <a:pt x="271" y="197"/>
                </a:lnTo>
                <a:cubicBezTo>
                  <a:pt x="281" y="148"/>
                  <a:pt x="326" y="115"/>
                  <a:pt x="375" y="120"/>
                </a:cubicBezTo>
                <a:cubicBezTo>
                  <a:pt x="424" y="125"/>
                  <a:pt x="461" y="166"/>
                  <a:pt x="461" y="215"/>
                </a:cubicBezTo>
                <a:lnTo>
                  <a:pt x="461" y="219"/>
                </a:lnTo>
                <a:cubicBezTo>
                  <a:pt x="461" y="226"/>
                  <a:pt x="461" y="232"/>
                  <a:pt x="460" y="238"/>
                </a:cubicBezTo>
                <a:lnTo>
                  <a:pt x="459" y="243"/>
                </a:lnTo>
                <a:lnTo>
                  <a:pt x="364" y="128"/>
                </a:lnTo>
                <a:lnTo>
                  <a:pt x="366" y="128"/>
                </a:lnTo>
                <a:lnTo>
                  <a:pt x="270" y="224"/>
                </a:lnTo>
                <a:lnTo>
                  <a:pt x="270" y="220"/>
                </a:lnTo>
                <a:lnTo>
                  <a:pt x="272" y="239"/>
                </a:lnTo>
                <a:lnTo>
                  <a:pt x="271" y="234"/>
                </a:lnTo>
                <a:cubicBezTo>
                  <a:pt x="269" y="223"/>
                  <a:pt x="269" y="211"/>
                  <a:pt x="271" y="200"/>
                </a:cubicBezTo>
                <a:lnTo>
                  <a:pt x="272" y="194"/>
                </a:lnTo>
                <a:lnTo>
                  <a:pt x="274" y="182"/>
                </a:lnTo>
                <a:cubicBezTo>
                  <a:pt x="284" y="142"/>
                  <a:pt x="319" y="113"/>
                  <a:pt x="361" y="110"/>
                </a:cubicBezTo>
                <a:cubicBezTo>
                  <a:pt x="403" y="107"/>
                  <a:pt x="441" y="131"/>
                  <a:pt x="457" y="170"/>
                </a:cubicBezTo>
                <a:lnTo>
                  <a:pt x="459" y="175"/>
                </a:lnTo>
                <a:lnTo>
                  <a:pt x="461" y="180"/>
                </a:lnTo>
                <a:lnTo>
                  <a:pt x="275" y="215"/>
                </a:lnTo>
                <a:lnTo>
                  <a:pt x="275" y="205"/>
                </a:lnTo>
                <a:lnTo>
                  <a:pt x="275" y="196"/>
                </a:lnTo>
                <a:cubicBezTo>
                  <a:pt x="275" y="143"/>
                  <a:pt x="318" y="100"/>
                  <a:pt x="371" y="100"/>
                </a:cubicBezTo>
                <a:cubicBezTo>
                  <a:pt x="424" y="100"/>
                  <a:pt x="467" y="143"/>
                  <a:pt x="467" y="196"/>
                </a:cubicBezTo>
                <a:lnTo>
                  <a:pt x="467" y="200"/>
                </a:lnTo>
                <a:lnTo>
                  <a:pt x="467" y="205"/>
                </a:lnTo>
                <a:lnTo>
                  <a:pt x="292" y="152"/>
                </a:lnTo>
                <a:lnTo>
                  <a:pt x="294" y="149"/>
                </a:lnTo>
                <a:lnTo>
                  <a:pt x="279" y="187"/>
                </a:lnTo>
                <a:lnTo>
                  <a:pt x="280" y="181"/>
                </a:lnTo>
                <a:lnTo>
                  <a:pt x="278" y="196"/>
                </a:lnTo>
                <a:lnTo>
                  <a:pt x="278" y="185"/>
                </a:lnTo>
                <a:lnTo>
                  <a:pt x="278" y="177"/>
                </a:lnTo>
                <a:cubicBezTo>
                  <a:pt x="278" y="127"/>
                  <a:pt x="318" y="85"/>
                  <a:pt x="369" y="82"/>
                </a:cubicBezTo>
                <a:cubicBezTo>
                  <a:pt x="419" y="79"/>
                  <a:pt x="463" y="115"/>
                  <a:pt x="470" y="166"/>
                </a:cubicBezTo>
                <a:lnTo>
                  <a:pt x="471" y="174"/>
                </a:lnTo>
                <a:lnTo>
                  <a:pt x="472" y="188"/>
                </a:lnTo>
                <a:lnTo>
                  <a:pt x="376" y="100"/>
                </a:lnTo>
                <a:lnTo>
                  <a:pt x="377" y="100"/>
                </a:lnTo>
                <a:lnTo>
                  <a:pt x="281" y="196"/>
                </a:lnTo>
                <a:lnTo>
                  <a:pt x="281" y="190"/>
                </a:lnTo>
                <a:lnTo>
                  <a:pt x="283" y="171"/>
                </a:lnTo>
                <a:lnTo>
                  <a:pt x="282" y="172"/>
                </a:lnTo>
                <a:cubicBezTo>
                  <a:pt x="282" y="166"/>
                  <a:pt x="283" y="160"/>
                  <a:pt x="284" y="154"/>
                </a:cubicBezTo>
                <a:lnTo>
                  <a:pt x="285" y="149"/>
                </a:lnTo>
                <a:cubicBezTo>
                  <a:pt x="295" y="100"/>
                  <a:pt x="340" y="67"/>
                  <a:pt x="389" y="72"/>
                </a:cubicBezTo>
                <a:cubicBezTo>
                  <a:pt x="438" y="77"/>
                  <a:pt x="475" y="118"/>
                  <a:pt x="475" y="167"/>
                </a:cubicBezTo>
                <a:lnTo>
                  <a:pt x="475" y="174"/>
                </a:lnTo>
                <a:lnTo>
                  <a:pt x="476" y="178"/>
                </a:lnTo>
                <a:lnTo>
                  <a:pt x="476" y="193"/>
                </a:lnTo>
                <a:lnTo>
                  <a:pt x="472" y="163"/>
                </a:lnTo>
                <a:lnTo>
                  <a:pt x="473" y="166"/>
                </a:lnTo>
                <a:lnTo>
                  <a:pt x="285" y="196"/>
                </a:lnTo>
                <a:lnTo>
                  <a:pt x="285" y="187"/>
                </a:lnTo>
                <a:lnTo>
                  <a:pt x="285" y="177"/>
                </a:lnTo>
                <a:cubicBezTo>
                  <a:pt x="285" y="124"/>
                  <a:pt x="328" y="81"/>
                  <a:pt x="381" y="81"/>
                </a:cubicBezTo>
                <a:lnTo>
                  <a:pt x="383" y="81"/>
                </a:lnTo>
                <a:lnTo>
                  <a:pt x="287" y="177"/>
                </a:lnTo>
                <a:lnTo>
                  <a:pt x="287" y="171"/>
                </a:lnTo>
                <a:lnTo>
                  <a:pt x="287" y="167"/>
                </a:lnTo>
                <a:cubicBezTo>
                  <a:pt x="287" y="118"/>
                  <a:pt x="325" y="77"/>
                  <a:pt x="374" y="72"/>
                </a:cubicBezTo>
                <a:cubicBezTo>
                  <a:pt x="423" y="67"/>
                  <a:pt x="468" y="100"/>
                  <a:pt x="478" y="149"/>
                </a:cubicBezTo>
                <a:lnTo>
                  <a:pt x="479" y="154"/>
                </a:lnTo>
                <a:cubicBezTo>
                  <a:pt x="480" y="160"/>
                  <a:pt x="480" y="166"/>
                  <a:pt x="480" y="172"/>
                </a:cubicBezTo>
                <a:lnTo>
                  <a:pt x="480" y="177"/>
                </a:lnTo>
                <a:cubicBezTo>
                  <a:pt x="480" y="230"/>
                  <a:pt x="437" y="273"/>
                  <a:pt x="384" y="273"/>
                </a:cubicBezTo>
                <a:cubicBezTo>
                  <a:pt x="331" y="273"/>
                  <a:pt x="288" y="230"/>
                  <a:pt x="288" y="177"/>
                </a:cubicBezTo>
                <a:lnTo>
                  <a:pt x="288" y="173"/>
                </a:lnTo>
                <a:lnTo>
                  <a:pt x="290" y="189"/>
                </a:lnTo>
                <a:lnTo>
                  <a:pt x="289" y="183"/>
                </a:lnTo>
                <a:cubicBezTo>
                  <a:pt x="284" y="155"/>
                  <a:pt x="292" y="127"/>
                  <a:pt x="310" y="105"/>
                </a:cubicBezTo>
                <a:cubicBezTo>
                  <a:pt x="328" y="84"/>
                  <a:pt x="355" y="71"/>
                  <a:pt x="383" y="71"/>
                </a:cubicBezTo>
                <a:lnTo>
                  <a:pt x="385" y="71"/>
                </a:lnTo>
                <a:cubicBezTo>
                  <a:pt x="438" y="71"/>
                  <a:pt x="481" y="114"/>
                  <a:pt x="481" y="167"/>
                </a:cubicBezTo>
                <a:cubicBezTo>
                  <a:pt x="481" y="220"/>
                  <a:pt x="438" y="263"/>
                  <a:pt x="385" y="263"/>
                </a:cubicBezTo>
                <a:lnTo>
                  <a:pt x="384" y="263"/>
                </a:lnTo>
                <a:cubicBezTo>
                  <a:pt x="331" y="263"/>
                  <a:pt x="288" y="220"/>
                  <a:pt x="288" y="167"/>
                </a:cubicBezTo>
                <a:cubicBezTo>
                  <a:pt x="288" y="114"/>
                  <a:pt x="331" y="71"/>
                  <a:pt x="384" y="71"/>
                </a:cubicBezTo>
                <a:lnTo>
                  <a:pt x="385" y="71"/>
                </a:lnTo>
                <a:lnTo>
                  <a:pt x="388" y="71"/>
                </a:lnTo>
                <a:lnTo>
                  <a:pt x="292" y="167"/>
                </a:lnTo>
                <a:lnTo>
                  <a:pt x="292" y="162"/>
                </a:lnTo>
                <a:lnTo>
                  <a:pt x="292" y="158"/>
                </a:lnTo>
                <a:cubicBezTo>
                  <a:pt x="292" y="114"/>
                  <a:pt x="323" y="75"/>
                  <a:pt x="366" y="65"/>
                </a:cubicBezTo>
                <a:cubicBezTo>
                  <a:pt x="410" y="55"/>
                  <a:pt x="454" y="76"/>
                  <a:pt x="474" y="116"/>
                </a:cubicBezTo>
                <a:lnTo>
                  <a:pt x="476" y="120"/>
                </a:lnTo>
                <a:lnTo>
                  <a:pt x="482" y="132"/>
                </a:lnTo>
                <a:cubicBezTo>
                  <a:pt x="493" y="161"/>
                  <a:pt x="490" y="195"/>
                  <a:pt x="472" y="221"/>
                </a:cubicBezTo>
                <a:cubicBezTo>
                  <a:pt x="454" y="248"/>
                  <a:pt x="424" y="263"/>
                  <a:pt x="392" y="263"/>
                </a:cubicBezTo>
                <a:lnTo>
                  <a:pt x="391" y="263"/>
                </a:lnTo>
                <a:cubicBezTo>
                  <a:pt x="338" y="263"/>
                  <a:pt x="295" y="220"/>
                  <a:pt x="295" y="167"/>
                </a:cubicBezTo>
                <a:cubicBezTo>
                  <a:pt x="295" y="114"/>
                  <a:pt x="338" y="71"/>
                  <a:pt x="391" y="71"/>
                </a:cubicBezTo>
                <a:lnTo>
                  <a:pt x="392" y="71"/>
                </a:lnTo>
                <a:cubicBezTo>
                  <a:pt x="445" y="71"/>
                  <a:pt x="488" y="114"/>
                  <a:pt x="488" y="167"/>
                </a:cubicBezTo>
                <a:lnTo>
                  <a:pt x="488" y="173"/>
                </a:lnTo>
                <a:lnTo>
                  <a:pt x="486" y="150"/>
                </a:lnTo>
                <a:lnTo>
                  <a:pt x="487" y="154"/>
                </a:lnTo>
                <a:lnTo>
                  <a:pt x="298" y="168"/>
                </a:lnTo>
                <a:lnTo>
                  <a:pt x="299" y="158"/>
                </a:lnTo>
                <a:lnTo>
                  <a:pt x="300" y="148"/>
                </a:lnTo>
                <a:cubicBezTo>
                  <a:pt x="305" y="103"/>
                  <a:pt x="341" y="68"/>
                  <a:pt x="385" y="63"/>
                </a:cubicBezTo>
                <a:cubicBezTo>
                  <a:pt x="430" y="58"/>
                  <a:pt x="472" y="85"/>
                  <a:pt x="487" y="128"/>
                </a:cubicBezTo>
                <a:lnTo>
                  <a:pt x="488" y="131"/>
                </a:lnTo>
                <a:cubicBezTo>
                  <a:pt x="491" y="141"/>
                  <a:pt x="492" y="151"/>
                  <a:pt x="492" y="161"/>
                </a:cubicBezTo>
                <a:lnTo>
                  <a:pt x="492" y="167"/>
                </a:lnTo>
                <a:lnTo>
                  <a:pt x="396" y="71"/>
                </a:lnTo>
                <a:lnTo>
                  <a:pt x="397" y="71"/>
                </a:lnTo>
                <a:lnTo>
                  <a:pt x="304" y="144"/>
                </a:lnTo>
                <a:lnTo>
                  <a:pt x="305" y="140"/>
                </a:lnTo>
                <a:lnTo>
                  <a:pt x="305" y="140"/>
                </a:lnTo>
                <a:lnTo>
                  <a:pt x="399" y="254"/>
                </a:lnTo>
                <a:lnTo>
                  <a:pt x="398" y="254"/>
                </a:lnTo>
                <a:cubicBezTo>
                  <a:pt x="345" y="254"/>
                  <a:pt x="302" y="211"/>
                  <a:pt x="302" y="158"/>
                </a:cubicBezTo>
                <a:cubicBezTo>
                  <a:pt x="302" y="105"/>
                  <a:pt x="345" y="62"/>
                  <a:pt x="398" y="62"/>
                </a:cubicBezTo>
                <a:lnTo>
                  <a:pt x="401" y="62"/>
                </a:lnTo>
                <a:cubicBezTo>
                  <a:pt x="454" y="62"/>
                  <a:pt x="497" y="105"/>
                  <a:pt x="497" y="158"/>
                </a:cubicBezTo>
                <a:lnTo>
                  <a:pt x="497" y="164"/>
                </a:lnTo>
                <a:cubicBezTo>
                  <a:pt x="497" y="175"/>
                  <a:pt x="496" y="185"/>
                  <a:pt x="493" y="195"/>
                </a:cubicBezTo>
                <a:lnTo>
                  <a:pt x="492" y="198"/>
                </a:lnTo>
                <a:cubicBezTo>
                  <a:pt x="477" y="242"/>
                  <a:pt x="432" y="270"/>
                  <a:pt x="385" y="262"/>
                </a:cubicBezTo>
                <a:cubicBezTo>
                  <a:pt x="339" y="255"/>
                  <a:pt x="304" y="215"/>
                  <a:pt x="304" y="167"/>
                </a:cubicBezTo>
                <a:lnTo>
                  <a:pt x="304" y="158"/>
                </a:lnTo>
                <a:lnTo>
                  <a:pt x="304" y="148"/>
                </a:lnTo>
                <a:cubicBezTo>
                  <a:pt x="304" y="102"/>
                  <a:pt x="337" y="63"/>
                  <a:pt x="382" y="54"/>
                </a:cubicBezTo>
                <a:cubicBezTo>
                  <a:pt x="428" y="45"/>
                  <a:pt x="473" y="70"/>
                  <a:pt x="490" y="113"/>
                </a:cubicBezTo>
                <a:lnTo>
                  <a:pt x="492" y="118"/>
                </a:lnTo>
                <a:cubicBezTo>
                  <a:pt x="494" y="123"/>
                  <a:pt x="495" y="129"/>
                  <a:pt x="497" y="135"/>
                </a:cubicBezTo>
                <a:lnTo>
                  <a:pt x="498" y="140"/>
                </a:lnTo>
                <a:lnTo>
                  <a:pt x="307" y="158"/>
                </a:lnTo>
                <a:lnTo>
                  <a:pt x="307" y="154"/>
                </a:lnTo>
                <a:lnTo>
                  <a:pt x="309" y="170"/>
                </a:lnTo>
                <a:lnTo>
                  <a:pt x="308" y="164"/>
                </a:lnTo>
                <a:cubicBezTo>
                  <a:pt x="307" y="159"/>
                  <a:pt x="306" y="154"/>
                  <a:pt x="306" y="148"/>
                </a:cubicBezTo>
                <a:lnTo>
                  <a:pt x="306" y="142"/>
                </a:lnTo>
                <a:lnTo>
                  <a:pt x="311" y="173"/>
                </a:lnTo>
                <a:lnTo>
                  <a:pt x="310" y="170"/>
                </a:lnTo>
                <a:cubicBezTo>
                  <a:pt x="294" y="120"/>
                  <a:pt x="321" y="65"/>
                  <a:pt x="371" y="48"/>
                </a:cubicBezTo>
                <a:cubicBezTo>
                  <a:pt x="421" y="32"/>
                  <a:pt x="476" y="59"/>
                  <a:pt x="493" y="109"/>
                </a:cubicBezTo>
                <a:lnTo>
                  <a:pt x="494" y="112"/>
                </a:lnTo>
                <a:cubicBezTo>
                  <a:pt x="497" y="122"/>
                  <a:pt x="498" y="132"/>
                  <a:pt x="498" y="142"/>
                </a:cubicBezTo>
                <a:lnTo>
                  <a:pt x="498" y="149"/>
                </a:lnTo>
                <a:lnTo>
                  <a:pt x="498" y="155"/>
                </a:lnTo>
                <a:lnTo>
                  <a:pt x="494" y="125"/>
                </a:lnTo>
                <a:lnTo>
                  <a:pt x="495" y="128"/>
                </a:lnTo>
                <a:lnTo>
                  <a:pt x="307" y="158"/>
                </a:lnTo>
                <a:lnTo>
                  <a:pt x="307" y="155"/>
                </a:lnTo>
                <a:lnTo>
                  <a:pt x="307" y="149"/>
                </a:lnTo>
                <a:lnTo>
                  <a:pt x="307" y="142"/>
                </a:lnTo>
                <a:cubicBezTo>
                  <a:pt x="307" y="132"/>
                  <a:pt x="309" y="122"/>
                  <a:pt x="312" y="112"/>
                </a:cubicBezTo>
                <a:lnTo>
                  <a:pt x="313" y="109"/>
                </a:lnTo>
                <a:cubicBezTo>
                  <a:pt x="326" y="70"/>
                  <a:pt x="363" y="43"/>
                  <a:pt x="404" y="43"/>
                </a:cubicBezTo>
                <a:cubicBezTo>
                  <a:pt x="446" y="43"/>
                  <a:pt x="482" y="70"/>
                  <a:pt x="496" y="109"/>
                </a:cubicBezTo>
                <a:lnTo>
                  <a:pt x="497" y="112"/>
                </a:lnTo>
                <a:cubicBezTo>
                  <a:pt x="498" y="117"/>
                  <a:pt x="499" y="122"/>
                  <a:pt x="500" y="127"/>
                </a:cubicBezTo>
                <a:lnTo>
                  <a:pt x="501" y="133"/>
                </a:lnTo>
                <a:lnTo>
                  <a:pt x="498" y="118"/>
                </a:lnTo>
                <a:lnTo>
                  <a:pt x="500" y="124"/>
                </a:lnTo>
                <a:lnTo>
                  <a:pt x="503" y="135"/>
                </a:lnTo>
                <a:lnTo>
                  <a:pt x="316" y="135"/>
                </a:lnTo>
                <a:lnTo>
                  <a:pt x="317" y="131"/>
                </a:lnTo>
                <a:lnTo>
                  <a:pt x="314" y="154"/>
                </a:lnTo>
                <a:lnTo>
                  <a:pt x="314" y="148"/>
                </a:lnTo>
                <a:lnTo>
                  <a:pt x="314" y="142"/>
                </a:lnTo>
                <a:cubicBezTo>
                  <a:pt x="314" y="132"/>
                  <a:pt x="316" y="122"/>
                  <a:pt x="319" y="112"/>
                </a:cubicBezTo>
                <a:lnTo>
                  <a:pt x="320" y="109"/>
                </a:lnTo>
                <a:cubicBezTo>
                  <a:pt x="333" y="71"/>
                  <a:pt x="368" y="45"/>
                  <a:pt x="409" y="44"/>
                </a:cubicBezTo>
                <a:cubicBezTo>
                  <a:pt x="449" y="42"/>
                  <a:pt x="486" y="66"/>
                  <a:pt x="501" y="104"/>
                </a:cubicBezTo>
                <a:lnTo>
                  <a:pt x="503" y="109"/>
                </a:lnTo>
                <a:lnTo>
                  <a:pt x="501" y="106"/>
                </a:lnTo>
                <a:lnTo>
                  <a:pt x="362" y="69"/>
                </a:lnTo>
                <a:lnTo>
                  <a:pt x="368" y="65"/>
                </a:lnTo>
                <a:lnTo>
                  <a:pt x="354" y="77"/>
                </a:lnTo>
                <a:lnTo>
                  <a:pt x="359" y="72"/>
                </a:lnTo>
                <a:lnTo>
                  <a:pt x="426" y="235"/>
                </a:lnTo>
                <a:lnTo>
                  <a:pt x="425" y="235"/>
                </a:lnTo>
                <a:cubicBezTo>
                  <a:pt x="372" y="235"/>
                  <a:pt x="329" y="192"/>
                  <a:pt x="329" y="139"/>
                </a:cubicBezTo>
                <a:cubicBezTo>
                  <a:pt x="329" y="86"/>
                  <a:pt x="372" y="43"/>
                  <a:pt x="425" y="43"/>
                </a:cubicBezTo>
                <a:lnTo>
                  <a:pt x="428" y="43"/>
                </a:lnTo>
                <a:lnTo>
                  <a:pt x="431" y="43"/>
                </a:lnTo>
                <a:lnTo>
                  <a:pt x="335" y="139"/>
                </a:lnTo>
                <a:lnTo>
                  <a:pt x="335" y="133"/>
                </a:lnTo>
                <a:lnTo>
                  <a:pt x="335" y="129"/>
                </a:lnTo>
                <a:lnTo>
                  <a:pt x="525" y="153"/>
                </a:lnTo>
                <a:lnTo>
                  <a:pt x="524" y="157"/>
                </a:lnTo>
                <a:lnTo>
                  <a:pt x="526" y="133"/>
                </a:lnTo>
                <a:lnTo>
                  <a:pt x="526" y="139"/>
                </a:lnTo>
                <a:cubicBezTo>
                  <a:pt x="526" y="192"/>
                  <a:pt x="483" y="235"/>
                  <a:pt x="430" y="235"/>
                </a:cubicBezTo>
                <a:lnTo>
                  <a:pt x="428" y="235"/>
                </a:lnTo>
                <a:cubicBezTo>
                  <a:pt x="375" y="235"/>
                  <a:pt x="332" y="192"/>
                  <a:pt x="332" y="139"/>
                </a:cubicBezTo>
                <a:cubicBezTo>
                  <a:pt x="332" y="86"/>
                  <a:pt x="375" y="43"/>
                  <a:pt x="428" y="43"/>
                </a:cubicBezTo>
                <a:lnTo>
                  <a:pt x="430" y="43"/>
                </a:lnTo>
                <a:lnTo>
                  <a:pt x="431" y="43"/>
                </a:lnTo>
                <a:cubicBezTo>
                  <a:pt x="459" y="43"/>
                  <a:pt x="486" y="56"/>
                  <a:pt x="504" y="77"/>
                </a:cubicBezTo>
                <a:cubicBezTo>
                  <a:pt x="522" y="98"/>
                  <a:pt x="530" y="125"/>
                  <a:pt x="527" y="153"/>
                </a:cubicBezTo>
                <a:lnTo>
                  <a:pt x="526" y="160"/>
                </a:lnTo>
                <a:lnTo>
                  <a:pt x="526" y="146"/>
                </a:lnTo>
                <a:lnTo>
                  <a:pt x="526" y="149"/>
                </a:lnTo>
                <a:cubicBezTo>
                  <a:pt x="526" y="188"/>
                  <a:pt x="503" y="223"/>
                  <a:pt x="467" y="238"/>
                </a:cubicBezTo>
                <a:cubicBezTo>
                  <a:pt x="431" y="253"/>
                  <a:pt x="390" y="245"/>
                  <a:pt x="363" y="217"/>
                </a:cubicBezTo>
                <a:lnTo>
                  <a:pt x="362" y="216"/>
                </a:lnTo>
                <a:cubicBezTo>
                  <a:pt x="344" y="198"/>
                  <a:pt x="333" y="174"/>
                  <a:pt x="333" y="148"/>
                </a:cubicBezTo>
                <a:lnTo>
                  <a:pt x="333" y="140"/>
                </a:lnTo>
                <a:lnTo>
                  <a:pt x="333" y="128"/>
                </a:lnTo>
                <a:lnTo>
                  <a:pt x="333" y="117"/>
                </a:lnTo>
                <a:lnTo>
                  <a:pt x="333" y="110"/>
                </a:lnTo>
                <a:cubicBezTo>
                  <a:pt x="333" y="57"/>
                  <a:pt x="376" y="14"/>
                  <a:pt x="429" y="14"/>
                </a:cubicBezTo>
                <a:cubicBezTo>
                  <a:pt x="482" y="14"/>
                  <a:pt x="525" y="57"/>
                  <a:pt x="525" y="110"/>
                </a:cubicBezTo>
                <a:lnTo>
                  <a:pt x="525" y="111"/>
                </a:lnTo>
                <a:lnTo>
                  <a:pt x="525" y="115"/>
                </a:lnTo>
                <a:lnTo>
                  <a:pt x="524" y="136"/>
                </a:lnTo>
                <a:lnTo>
                  <a:pt x="525" y="142"/>
                </a:lnTo>
                <a:lnTo>
                  <a:pt x="525" y="155"/>
                </a:lnTo>
                <a:lnTo>
                  <a:pt x="525" y="158"/>
                </a:lnTo>
                <a:cubicBezTo>
                  <a:pt x="525" y="211"/>
                  <a:pt x="482" y="254"/>
                  <a:pt x="429" y="254"/>
                </a:cubicBezTo>
                <a:cubicBezTo>
                  <a:pt x="376" y="254"/>
                  <a:pt x="333" y="211"/>
                  <a:pt x="333" y="158"/>
                </a:cubicBezTo>
                <a:lnTo>
                  <a:pt x="333" y="154"/>
                </a:lnTo>
                <a:lnTo>
                  <a:pt x="335" y="135"/>
                </a:lnTo>
                <a:lnTo>
                  <a:pt x="334" y="136"/>
                </a:lnTo>
                <a:lnTo>
                  <a:pt x="334" y="129"/>
                </a:lnTo>
                <a:cubicBezTo>
                  <a:pt x="334" y="76"/>
                  <a:pt x="377" y="33"/>
                  <a:pt x="430" y="33"/>
                </a:cubicBezTo>
                <a:lnTo>
                  <a:pt x="432" y="33"/>
                </a:lnTo>
                <a:cubicBezTo>
                  <a:pt x="485" y="33"/>
                  <a:pt x="528" y="76"/>
                  <a:pt x="528" y="129"/>
                </a:cubicBezTo>
                <a:cubicBezTo>
                  <a:pt x="528" y="182"/>
                  <a:pt x="485" y="225"/>
                  <a:pt x="432" y="225"/>
                </a:cubicBezTo>
                <a:lnTo>
                  <a:pt x="429" y="225"/>
                </a:lnTo>
                <a:cubicBezTo>
                  <a:pt x="400" y="225"/>
                  <a:pt x="373" y="212"/>
                  <a:pt x="355" y="190"/>
                </a:cubicBezTo>
                <a:cubicBezTo>
                  <a:pt x="336" y="167"/>
                  <a:pt x="329" y="137"/>
                  <a:pt x="336" y="109"/>
                </a:cubicBezTo>
                <a:lnTo>
                  <a:pt x="338" y="100"/>
                </a:lnTo>
                <a:lnTo>
                  <a:pt x="337" y="101"/>
                </a:lnTo>
                <a:lnTo>
                  <a:pt x="432" y="206"/>
                </a:lnTo>
                <a:lnTo>
                  <a:pt x="429" y="206"/>
                </a:lnTo>
                <a:lnTo>
                  <a:pt x="525" y="101"/>
                </a:lnTo>
                <a:lnTo>
                  <a:pt x="526" y="111"/>
                </a:lnTo>
                <a:lnTo>
                  <a:pt x="430" y="24"/>
                </a:lnTo>
                <a:lnTo>
                  <a:pt x="431" y="24"/>
                </a:lnTo>
                <a:lnTo>
                  <a:pt x="336" y="130"/>
                </a:lnTo>
                <a:lnTo>
                  <a:pt x="335" y="120"/>
                </a:lnTo>
                <a:lnTo>
                  <a:pt x="334" y="104"/>
                </a:lnTo>
                <a:lnTo>
                  <a:pt x="334" y="101"/>
                </a:lnTo>
                <a:cubicBezTo>
                  <a:pt x="334" y="51"/>
                  <a:pt x="374" y="8"/>
                  <a:pt x="425" y="6"/>
                </a:cubicBezTo>
                <a:cubicBezTo>
                  <a:pt x="476" y="3"/>
                  <a:pt x="520" y="40"/>
                  <a:pt x="526" y="91"/>
                </a:cubicBezTo>
                <a:lnTo>
                  <a:pt x="527" y="100"/>
                </a:lnTo>
                <a:lnTo>
                  <a:pt x="527" y="120"/>
                </a:lnTo>
                <a:lnTo>
                  <a:pt x="338" y="97"/>
                </a:lnTo>
                <a:lnTo>
                  <a:pt x="339" y="93"/>
                </a:lnTo>
                <a:lnTo>
                  <a:pt x="339" y="95"/>
                </a:lnTo>
                <a:cubicBezTo>
                  <a:pt x="346" y="48"/>
                  <a:pt x="387" y="14"/>
                  <a:pt x="433" y="14"/>
                </a:cubicBezTo>
                <a:lnTo>
                  <a:pt x="435" y="14"/>
                </a:lnTo>
                <a:cubicBezTo>
                  <a:pt x="481" y="14"/>
                  <a:pt x="521" y="47"/>
                  <a:pt x="530" y="92"/>
                </a:cubicBezTo>
                <a:lnTo>
                  <a:pt x="532" y="102"/>
                </a:lnTo>
                <a:lnTo>
                  <a:pt x="534" y="123"/>
                </a:lnTo>
                <a:lnTo>
                  <a:pt x="534" y="137"/>
                </a:lnTo>
                <a:lnTo>
                  <a:pt x="524" y="95"/>
                </a:lnTo>
                <a:lnTo>
                  <a:pt x="525" y="97"/>
                </a:lnTo>
                <a:lnTo>
                  <a:pt x="343" y="139"/>
                </a:lnTo>
                <a:lnTo>
                  <a:pt x="343" y="134"/>
                </a:lnTo>
                <a:lnTo>
                  <a:pt x="343" y="125"/>
                </a:lnTo>
                <a:lnTo>
                  <a:pt x="343" y="116"/>
                </a:lnTo>
                <a:cubicBezTo>
                  <a:pt x="343" y="111"/>
                  <a:pt x="344" y="106"/>
                  <a:pt x="345" y="101"/>
                </a:cubicBezTo>
                <a:lnTo>
                  <a:pt x="346" y="95"/>
                </a:lnTo>
                <a:cubicBezTo>
                  <a:pt x="352" y="56"/>
                  <a:pt x="382" y="25"/>
                  <a:pt x="420" y="17"/>
                </a:cubicBezTo>
                <a:cubicBezTo>
                  <a:pt x="459" y="8"/>
                  <a:pt x="498" y="24"/>
                  <a:pt x="520" y="57"/>
                </a:cubicBezTo>
                <a:lnTo>
                  <a:pt x="522" y="60"/>
                </a:lnTo>
                <a:cubicBezTo>
                  <a:pt x="530" y="72"/>
                  <a:pt x="535" y="86"/>
                  <a:pt x="538" y="100"/>
                </a:cubicBezTo>
                <a:lnTo>
                  <a:pt x="539" y="107"/>
                </a:lnTo>
                <a:lnTo>
                  <a:pt x="539" y="107"/>
                </a:lnTo>
                <a:lnTo>
                  <a:pt x="539" y="106"/>
                </a:lnTo>
                <a:lnTo>
                  <a:pt x="352" y="106"/>
                </a:lnTo>
                <a:lnTo>
                  <a:pt x="353" y="102"/>
                </a:lnTo>
                <a:lnTo>
                  <a:pt x="353" y="102"/>
                </a:lnTo>
                <a:cubicBezTo>
                  <a:pt x="362" y="57"/>
                  <a:pt x="402" y="24"/>
                  <a:pt x="447" y="24"/>
                </a:cubicBezTo>
                <a:lnTo>
                  <a:pt x="449" y="24"/>
                </a:lnTo>
                <a:lnTo>
                  <a:pt x="353" y="120"/>
                </a:lnTo>
                <a:lnTo>
                  <a:pt x="353" y="109"/>
                </a:lnTo>
                <a:lnTo>
                  <a:pt x="353" y="101"/>
                </a:lnTo>
                <a:cubicBezTo>
                  <a:pt x="353" y="54"/>
                  <a:pt x="389" y="13"/>
                  <a:pt x="436" y="6"/>
                </a:cubicBezTo>
                <a:cubicBezTo>
                  <a:pt x="484" y="0"/>
                  <a:pt x="529" y="29"/>
                  <a:pt x="542" y="75"/>
                </a:cubicBezTo>
                <a:lnTo>
                  <a:pt x="544" y="82"/>
                </a:lnTo>
                <a:cubicBezTo>
                  <a:pt x="545" y="88"/>
                  <a:pt x="547" y="94"/>
                  <a:pt x="547" y="100"/>
                </a:cubicBezTo>
                <a:lnTo>
                  <a:pt x="548" y="112"/>
                </a:lnTo>
                <a:lnTo>
                  <a:pt x="549" y="117"/>
                </a:lnTo>
                <a:lnTo>
                  <a:pt x="546" y="103"/>
                </a:lnTo>
                <a:lnTo>
                  <a:pt x="549" y="114"/>
                </a:lnTo>
                <a:lnTo>
                  <a:pt x="554" y="132"/>
                </a:lnTo>
                <a:lnTo>
                  <a:pt x="559" y="146"/>
                </a:lnTo>
                <a:lnTo>
                  <a:pt x="562" y="153"/>
                </a:lnTo>
                <a:cubicBezTo>
                  <a:pt x="564" y="157"/>
                  <a:pt x="565" y="162"/>
                  <a:pt x="567" y="166"/>
                </a:cubicBezTo>
                <a:lnTo>
                  <a:pt x="571" y="182"/>
                </a:lnTo>
                <a:lnTo>
                  <a:pt x="575" y="210"/>
                </a:lnTo>
                <a:lnTo>
                  <a:pt x="576" y="238"/>
                </a:lnTo>
                <a:lnTo>
                  <a:pt x="581" y="269"/>
                </a:lnTo>
                <a:lnTo>
                  <a:pt x="573" y="242"/>
                </a:lnTo>
                <a:lnTo>
                  <a:pt x="586" y="271"/>
                </a:lnTo>
                <a:lnTo>
                  <a:pt x="599" y="298"/>
                </a:lnTo>
                <a:cubicBezTo>
                  <a:pt x="603" y="307"/>
                  <a:pt x="605" y="316"/>
                  <a:pt x="607" y="326"/>
                </a:cubicBezTo>
                <a:lnTo>
                  <a:pt x="612" y="364"/>
                </a:lnTo>
                <a:lnTo>
                  <a:pt x="615" y="407"/>
                </a:lnTo>
                <a:lnTo>
                  <a:pt x="627" y="462"/>
                </a:lnTo>
                <a:lnTo>
                  <a:pt x="634" y="483"/>
                </a:lnTo>
                <a:lnTo>
                  <a:pt x="642" y="513"/>
                </a:lnTo>
                <a:lnTo>
                  <a:pt x="651" y="555"/>
                </a:lnTo>
                <a:lnTo>
                  <a:pt x="660" y="595"/>
                </a:lnTo>
                <a:cubicBezTo>
                  <a:pt x="660" y="600"/>
                  <a:pt x="661" y="604"/>
                  <a:pt x="661" y="609"/>
                </a:cubicBezTo>
                <a:lnTo>
                  <a:pt x="663" y="644"/>
                </a:lnTo>
                <a:lnTo>
                  <a:pt x="664" y="678"/>
                </a:lnTo>
                <a:lnTo>
                  <a:pt x="662" y="661"/>
                </a:lnTo>
                <a:lnTo>
                  <a:pt x="668" y="689"/>
                </a:lnTo>
                <a:lnTo>
                  <a:pt x="675" y="716"/>
                </a:lnTo>
                <a:lnTo>
                  <a:pt x="682" y="753"/>
                </a:lnTo>
                <a:lnTo>
                  <a:pt x="689" y="784"/>
                </a:lnTo>
                <a:lnTo>
                  <a:pt x="680" y="760"/>
                </a:lnTo>
                <a:lnTo>
                  <a:pt x="690" y="779"/>
                </a:lnTo>
                <a:lnTo>
                  <a:pt x="703" y="809"/>
                </a:lnTo>
                <a:cubicBezTo>
                  <a:pt x="706" y="818"/>
                  <a:pt x="708" y="827"/>
                  <a:pt x="708" y="836"/>
                </a:cubicBezTo>
                <a:lnTo>
                  <a:pt x="709" y="852"/>
                </a:lnTo>
                <a:lnTo>
                  <a:pt x="708" y="883"/>
                </a:lnTo>
                <a:lnTo>
                  <a:pt x="707" y="902"/>
                </a:lnTo>
                <a:lnTo>
                  <a:pt x="707" y="909"/>
                </a:lnTo>
                <a:lnTo>
                  <a:pt x="669" y="833"/>
                </a:lnTo>
                <a:lnTo>
                  <a:pt x="677" y="839"/>
                </a:lnTo>
                <a:lnTo>
                  <a:pt x="650" y="824"/>
                </a:lnTo>
                <a:lnTo>
                  <a:pt x="659" y="827"/>
                </a:lnTo>
                <a:cubicBezTo>
                  <a:pt x="694" y="839"/>
                  <a:pt x="720" y="871"/>
                  <a:pt x="724" y="908"/>
                </a:cubicBezTo>
                <a:lnTo>
                  <a:pt x="726" y="926"/>
                </a:lnTo>
                <a:lnTo>
                  <a:pt x="726" y="956"/>
                </a:lnTo>
                <a:lnTo>
                  <a:pt x="731" y="982"/>
                </a:lnTo>
                <a:lnTo>
                  <a:pt x="732" y="1011"/>
                </a:lnTo>
                <a:lnTo>
                  <a:pt x="734" y="1016"/>
                </a:lnTo>
                <a:lnTo>
                  <a:pt x="720" y="981"/>
                </a:lnTo>
                <a:lnTo>
                  <a:pt x="727" y="992"/>
                </a:lnTo>
                <a:lnTo>
                  <a:pt x="710" y="972"/>
                </a:lnTo>
                <a:lnTo>
                  <a:pt x="719" y="980"/>
                </a:lnTo>
                <a:cubicBezTo>
                  <a:pt x="725" y="985"/>
                  <a:pt x="731" y="991"/>
                  <a:pt x="735" y="998"/>
                </a:cubicBezTo>
                <a:lnTo>
                  <a:pt x="741" y="1007"/>
                </a:lnTo>
                <a:cubicBezTo>
                  <a:pt x="745" y="1013"/>
                  <a:pt x="748" y="1019"/>
                  <a:pt x="751" y="1025"/>
                </a:cubicBezTo>
                <a:lnTo>
                  <a:pt x="755" y="1035"/>
                </a:lnTo>
                <a:cubicBezTo>
                  <a:pt x="759" y="1046"/>
                  <a:pt x="761" y="1058"/>
                  <a:pt x="761" y="1070"/>
                </a:cubicBezTo>
                <a:lnTo>
                  <a:pt x="761" y="1089"/>
                </a:lnTo>
                <a:lnTo>
                  <a:pt x="761" y="1108"/>
                </a:lnTo>
                <a:lnTo>
                  <a:pt x="762" y="1109"/>
                </a:lnTo>
                <a:lnTo>
                  <a:pt x="754" y="1079"/>
                </a:lnTo>
                <a:lnTo>
                  <a:pt x="758" y="1088"/>
                </a:lnTo>
                <a:lnTo>
                  <a:pt x="764" y="1102"/>
                </a:lnTo>
                <a:lnTo>
                  <a:pt x="770" y="1114"/>
                </a:lnTo>
                <a:cubicBezTo>
                  <a:pt x="777" y="1127"/>
                  <a:pt x="780" y="1142"/>
                  <a:pt x="780" y="1156"/>
                </a:cubicBezTo>
                <a:lnTo>
                  <a:pt x="780" y="1165"/>
                </a:lnTo>
                <a:lnTo>
                  <a:pt x="780" y="1175"/>
                </a:lnTo>
                <a:lnTo>
                  <a:pt x="780" y="1184"/>
                </a:lnTo>
                <a:lnTo>
                  <a:pt x="779" y="1166"/>
                </a:lnTo>
                <a:lnTo>
                  <a:pt x="781" y="1176"/>
                </a:lnTo>
                <a:cubicBezTo>
                  <a:pt x="782" y="1184"/>
                  <a:pt x="783" y="1193"/>
                  <a:pt x="782" y="1202"/>
                </a:cubicBezTo>
                <a:lnTo>
                  <a:pt x="781" y="1215"/>
                </a:lnTo>
                <a:lnTo>
                  <a:pt x="781" y="1195"/>
                </a:lnTo>
                <a:lnTo>
                  <a:pt x="783" y="1210"/>
                </a:lnTo>
                <a:lnTo>
                  <a:pt x="777" y="1189"/>
                </a:lnTo>
                <a:lnTo>
                  <a:pt x="783" y="1205"/>
                </a:lnTo>
                <a:lnTo>
                  <a:pt x="775" y="1188"/>
                </a:lnTo>
                <a:lnTo>
                  <a:pt x="783" y="1201"/>
                </a:lnTo>
                <a:lnTo>
                  <a:pt x="769" y="1184"/>
                </a:lnTo>
                <a:lnTo>
                  <a:pt x="775" y="1190"/>
                </a:lnTo>
                <a:lnTo>
                  <a:pt x="761" y="1178"/>
                </a:lnTo>
                <a:lnTo>
                  <a:pt x="767" y="1182"/>
                </a:lnTo>
                <a:cubicBezTo>
                  <a:pt x="777" y="1189"/>
                  <a:pt x="786" y="1198"/>
                  <a:pt x="793" y="1208"/>
                </a:cubicBezTo>
                <a:lnTo>
                  <a:pt x="799" y="1217"/>
                </a:lnTo>
                <a:cubicBezTo>
                  <a:pt x="808" y="1230"/>
                  <a:pt x="813" y="1245"/>
                  <a:pt x="815" y="1260"/>
                </a:cubicBezTo>
                <a:lnTo>
                  <a:pt x="817" y="1279"/>
                </a:lnTo>
                <a:lnTo>
                  <a:pt x="813" y="1262"/>
                </a:lnTo>
                <a:lnTo>
                  <a:pt x="816" y="1272"/>
                </a:lnTo>
                <a:cubicBezTo>
                  <a:pt x="821" y="1288"/>
                  <a:pt x="822" y="1304"/>
                  <a:pt x="818" y="1320"/>
                </a:cubicBezTo>
                <a:lnTo>
                  <a:pt x="816" y="1329"/>
                </a:lnTo>
                <a:cubicBezTo>
                  <a:pt x="806" y="1373"/>
                  <a:pt x="767" y="1404"/>
                  <a:pt x="722" y="1404"/>
                </a:cubicBezTo>
                <a:lnTo>
                  <a:pt x="720" y="1404"/>
                </a:lnTo>
                <a:cubicBezTo>
                  <a:pt x="672" y="1404"/>
                  <a:pt x="631" y="1368"/>
                  <a:pt x="625" y="1320"/>
                </a:cubicBezTo>
                <a:cubicBezTo>
                  <a:pt x="619" y="1272"/>
                  <a:pt x="650" y="1227"/>
                  <a:pt x="697" y="1215"/>
                </a:cubicBezTo>
                <a:lnTo>
                  <a:pt x="701" y="1214"/>
                </a:lnTo>
                <a:cubicBezTo>
                  <a:pt x="716" y="1211"/>
                  <a:pt x="732" y="1211"/>
                  <a:pt x="748" y="1214"/>
                </a:cubicBezTo>
                <a:lnTo>
                  <a:pt x="752" y="1215"/>
                </a:lnTo>
                <a:cubicBezTo>
                  <a:pt x="783" y="1223"/>
                  <a:pt x="808" y="1246"/>
                  <a:pt x="819" y="1277"/>
                </a:cubicBezTo>
                <a:lnTo>
                  <a:pt x="825" y="1294"/>
                </a:lnTo>
                <a:lnTo>
                  <a:pt x="833" y="1324"/>
                </a:lnTo>
                <a:cubicBezTo>
                  <a:pt x="834" y="1330"/>
                  <a:pt x="835" y="1337"/>
                  <a:pt x="835" y="1343"/>
                </a:cubicBezTo>
                <a:lnTo>
                  <a:pt x="836" y="1372"/>
                </a:lnTo>
                <a:lnTo>
                  <a:pt x="835" y="1400"/>
                </a:lnTo>
                <a:lnTo>
                  <a:pt x="835" y="1384"/>
                </a:lnTo>
                <a:lnTo>
                  <a:pt x="836" y="1393"/>
                </a:lnTo>
                <a:lnTo>
                  <a:pt x="836" y="1392"/>
                </a:lnTo>
                <a:lnTo>
                  <a:pt x="837" y="1395"/>
                </a:lnTo>
                <a:lnTo>
                  <a:pt x="824" y="1367"/>
                </a:lnTo>
                <a:lnTo>
                  <a:pt x="831" y="1377"/>
                </a:lnTo>
                <a:cubicBezTo>
                  <a:pt x="835" y="1383"/>
                  <a:pt x="838" y="1389"/>
                  <a:pt x="841" y="1395"/>
                </a:cubicBezTo>
                <a:lnTo>
                  <a:pt x="847" y="1409"/>
                </a:lnTo>
                <a:lnTo>
                  <a:pt x="853" y="1423"/>
                </a:lnTo>
                <a:lnTo>
                  <a:pt x="764" y="1364"/>
                </a:lnTo>
                <a:lnTo>
                  <a:pt x="769" y="1364"/>
                </a:lnTo>
                <a:lnTo>
                  <a:pt x="773" y="1364"/>
                </a:lnTo>
                <a:cubicBezTo>
                  <a:pt x="823" y="1364"/>
                  <a:pt x="864" y="1402"/>
                  <a:pt x="869" y="1451"/>
                </a:cubicBezTo>
                <a:lnTo>
                  <a:pt x="870" y="1461"/>
                </a:lnTo>
                <a:lnTo>
                  <a:pt x="872" y="1471"/>
                </a:lnTo>
                <a:lnTo>
                  <a:pt x="873" y="1493"/>
                </a:lnTo>
                <a:lnTo>
                  <a:pt x="873" y="1508"/>
                </a:lnTo>
                <a:cubicBezTo>
                  <a:pt x="873" y="1561"/>
                  <a:pt x="830" y="1604"/>
                  <a:pt x="777" y="1604"/>
                </a:cubicBezTo>
                <a:cubicBezTo>
                  <a:pt x="724" y="1604"/>
                  <a:pt x="681" y="1561"/>
                  <a:pt x="681" y="1508"/>
                </a:cubicBezTo>
                <a:lnTo>
                  <a:pt x="681" y="1504"/>
                </a:lnTo>
                <a:lnTo>
                  <a:pt x="681" y="1499"/>
                </a:lnTo>
                <a:lnTo>
                  <a:pt x="681" y="1498"/>
                </a:lnTo>
                <a:lnTo>
                  <a:pt x="873" y="1506"/>
                </a:lnTo>
                <a:lnTo>
                  <a:pt x="872" y="1519"/>
                </a:lnTo>
                <a:lnTo>
                  <a:pt x="873" y="1521"/>
                </a:lnTo>
                <a:lnTo>
                  <a:pt x="873" y="1533"/>
                </a:lnTo>
                <a:lnTo>
                  <a:pt x="869" y="1503"/>
                </a:lnTo>
                <a:lnTo>
                  <a:pt x="870" y="1506"/>
                </a:lnTo>
                <a:lnTo>
                  <a:pt x="704" y="1476"/>
                </a:lnTo>
                <a:lnTo>
                  <a:pt x="708" y="1471"/>
                </a:lnTo>
                <a:lnTo>
                  <a:pt x="709" y="1470"/>
                </a:lnTo>
                <a:cubicBezTo>
                  <a:pt x="733" y="1437"/>
                  <a:pt x="777" y="1423"/>
                  <a:pt x="816" y="1436"/>
                </a:cubicBezTo>
                <a:cubicBezTo>
                  <a:pt x="855" y="1449"/>
                  <a:pt x="881" y="1486"/>
                  <a:pt x="881" y="1527"/>
                </a:cubicBezTo>
                <a:lnTo>
                  <a:pt x="881" y="1535"/>
                </a:lnTo>
                <a:lnTo>
                  <a:pt x="881" y="1546"/>
                </a:lnTo>
                <a:lnTo>
                  <a:pt x="881" y="1552"/>
                </a:lnTo>
                <a:lnTo>
                  <a:pt x="881" y="1555"/>
                </a:lnTo>
                <a:cubicBezTo>
                  <a:pt x="881" y="1608"/>
                  <a:pt x="838" y="1651"/>
                  <a:pt x="785" y="1651"/>
                </a:cubicBezTo>
                <a:cubicBezTo>
                  <a:pt x="732" y="1651"/>
                  <a:pt x="689" y="1608"/>
                  <a:pt x="689" y="1555"/>
                </a:cubicBezTo>
                <a:lnTo>
                  <a:pt x="689" y="1550"/>
                </a:lnTo>
                <a:lnTo>
                  <a:pt x="689" y="1546"/>
                </a:lnTo>
                <a:cubicBezTo>
                  <a:pt x="689" y="1501"/>
                  <a:pt x="722" y="1462"/>
                  <a:pt x="766" y="1452"/>
                </a:cubicBezTo>
                <a:cubicBezTo>
                  <a:pt x="811" y="1443"/>
                  <a:pt x="856" y="1467"/>
                  <a:pt x="874" y="1509"/>
                </a:cubicBezTo>
                <a:lnTo>
                  <a:pt x="877" y="1516"/>
                </a:lnTo>
                <a:cubicBezTo>
                  <a:pt x="879" y="1520"/>
                  <a:pt x="880" y="1525"/>
                  <a:pt x="882" y="1530"/>
                </a:cubicBezTo>
                <a:lnTo>
                  <a:pt x="885" y="1542"/>
                </a:lnTo>
                <a:lnTo>
                  <a:pt x="886" y="1544"/>
                </a:lnTo>
                <a:lnTo>
                  <a:pt x="888" y="1551"/>
                </a:lnTo>
                <a:lnTo>
                  <a:pt x="798" y="1488"/>
                </a:lnTo>
                <a:lnTo>
                  <a:pt x="801" y="1488"/>
                </a:lnTo>
                <a:cubicBezTo>
                  <a:pt x="827" y="1488"/>
                  <a:pt x="851" y="1499"/>
                  <a:pt x="869" y="1517"/>
                </a:cubicBezTo>
                <a:lnTo>
                  <a:pt x="878" y="1526"/>
                </a:lnTo>
                <a:cubicBezTo>
                  <a:pt x="888" y="1536"/>
                  <a:pt x="896" y="1547"/>
                  <a:pt x="901" y="1561"/>
                </a:cubicBezTo>
                <a:lnTo>
                  <a:pt x="905" y="1572"/>
                </a:lnTo>
                <a:lnTo>
                  <a:pt x="904" y="1570"/>
                </a:lnTo>
                <a:lnTo>
                  <a:pt x="751" y="1545"/>
                </a:lnTo>
                <a:lnTo>
                  <a:pt x="755" y="1541"/>
                </a:lnTo>
                <a:lnTo>
                  <a:pt x="752" y="1543"/>
                </a:lnTo>
                <a:cubicBezTo>
                  <a:pt x="777" y="1512"/>
                  <a:pt x="820" y="1499"/>
                  <a:pt x="858" y="1513"/>
                </a:cubicBezTo>
                <a:cubicBezTo>
                  <a:pt x="897" y="1526"/>
                  <a:pt x="922" y="1563"/>
                  <a:pt x="922" y="1603"/>
                </a:cubicBezTo>
                <a:lnTo>
                  <a:pt x="922" y="1610"/>
                </a:lnTo>
                <a:lnTo>
                  <a:pt x="922" y="1622"/>
                </a:lnTo>
                <a:lnTo>
                  <a:pt x="922" y="1639"/>
                </a:lnTo>
                <a:lnTo>
                  <a:pt x="922" y="1646"/>
                </a:lnTo>
                <a:lnTo>
                  <a:pt x="920" y="1623"/>
                </a:lnTo>
                <a:lnTo>
                  <a:pt x="921" y="1627"/>
                </a:lnTo>
                <a:lnTo>
                  <a:pt x="731" y="1650"/>
                </a:lnTo>
                <a:lnTo>
                  <a:pt x="731" y="1648"/>
                </a:lnTo>
                <a:lnTo>
                  <a:pt x="731" y="1642"/>
                </a:lnTo>
                <a:lnTo>
                  <a:pt x="731" y="1640"/>
                </a:lnTo>
                <a:cubicBezTo>
                  <a:pt x="728" y="1613"/>
                  <a:pt x="737" y="1587"/>
                  <a:pt x="756" y="1567"/>
                </a:cubicBezTo>
                <a:cubicBezTo>
                  <a:pt x="774" y="1547"/>
                  <a:pt x="799" y="1535"/>
                  <a:pt x="826" y="1535"/>
                </a:cubicBezTo>
                <a:lnTo>
                  <a:pt x="827" y="1535"/>
                </a:lnTo>
                <a:cubicBezTo>
                  <a:pt x="880" y="1535"/>
                  <a:pt x="923" y="1578"/>
                  <a:pt x="923" y="1631"/>
                </a:cubicBezTo>
                <a:lnTo>
                  <a:pt x="923" y="1641"/>
                </a:lnTo>
                <a:lnTo>
                  <a:pt x="923" y="1651"/>
                </a:lnTo>
                <a:lnTo>
                  <a:pt x="921" y="1631"/>
                </a:lnTo>
                <a:lnTo>
                  <a:pt x="923" y="1640"/>
                </a:lnTo>
                <a:lnTo>
                  <a:pt x="860" y="1569"/>
                </a:lnTo>
                <a:lnTo>
                  <a:pt x="863" y="1570"/>
                </a:lnTo>
                <a:lnTo>
                  <a:pt x="809" y="1568"/>
                </a:lnTo>
                <a:lnTo>
                  <a:pt x="813" y="1567"/>
                </a:lnTo>
                <a:cubicBezTo>
                  <a:pt x="821" y="1565"/>
                  <a:pt x="829" y="1564"/>
                  <a:pt x="836" y="1564"/>
                </a:cubicBezTo>
                <a:lnTo>
                  <a:pt x="839" y="1564"/>
                </a:lnTo>
                <a:lnTo>
                  <a:pt x="843" y="1564"/>
                </a:lnTo>
                <a:cubicBezTo>
                  <a:pt x="893" y="1564"/>
                  <a:pt x="934" y="1602"/>
                  <a:pt x="939" y="1651"/>
                </a:cubicBezTo>
                <a:lnTo>
                  <a:pt x="940" y="1661"/>
                </a:lnTo>
                <a:lnTo>
                  <a:pt x="940" y="1679"/>
                </a:lnTo>
                <a:cubicBezTo>
                  <a:pt x="940" y="1732"/>
                  <a:pt x="897" y="1775"/>
                  <a:pt x="844" y="1775"/>
                </a:cubicBezTo>
                <a:cubicBezTo>
                  <a:pt x="791" y="1775"/>
                  <a:pt x="748" y="1732"/>
                  <a:pt x="748" y="1679"/>
                </a:cubicBezTo>
                <a:lnTo>
                  <a:pt x="748" y="1674"/>
                </a:lnTo>
                <a:lnTo>
                  <a:pt x="748" y="1669"/>
                </a:lnTo>
                <a:cubicBezTo>
                  <a:pt x="748" y="1616"/>
                  <a:pt x="791" y="1573"/>
                  <a:pt x="844" y="1573"/>
                </a:cubicBezTo>
                <a:cubicBezTo>
                  <a:pt x="897" y="1573"/>
                  <a:pt x="940" y="1616"/>
                  <a:pt x="940" y="1669"/>
                </a:cubicBezTo>
                <a:lnTo>
                  <a:pt x="940" y="1673"/>
                </a:lnTo>
                <a:lnTo>
                  <a:pt x="939" y="1658"/>
                </a:lnTo>
                <a:lnTo>
                  <a:pt x="940" y="1664"/>
                </a:lnTo>
                <a:lnTo>
                  <a:pt x="929" y="1633"/>
                </a:lnTo>
                <a:lnTo>
                  <a:pt x="934" y="1642"/>
                </a:lnTo>
                <a:cubicBezTo>
                  <a:pt x="942" y="1656"/>
                  <a:pt x="946" y="1672"/>
                  <a:pt x="946" y="1688"/>
                </a:cubicBezTo>
                <a:lnTo>
                  <a:pt x="946" y="1698"/>
                </a:lnTo>
                <a:lnTo>
                  <a:pt x="850" y="1602"/>
                </a:lnTo>
                <a:lnTo>
                  <a:pt x="854" y="1602"/>
                </a:lnTo>
                <a:lnTo>
                  <a:pt x="856" y="1602"/>
                </a:lnTo>
                <a:cubicBezTo>
                  <a:pt x="883" y="1602"/>
                  <a:pt x="909" y="1614"/>
                  <a:pt x="927" y="1633"/>
                </a:cubicBezTo>
                <a:cubicBezTo>
                  <a:pt x="945" y="1653"/>
                  <a:pt x="954" y="1679"/>
                  <a:pt x="952" y="1705"/>
                </a:cubicBezTo>
                <a:lnTo>
                  <a:pt x="951" y="1719"/>
                </a:lnTo>
                <a:lnTo>
                  <a:pt x="951" y="1706"/>
                </a:lnTo>
                <a:lnTo>
                  <a:pt x="952" y="1720"/>
                </a:lnTo>
                <a:lnTo>
                  <a:pt x="899" y="1641"/>
                </a:lnTo>
                <a:lnTo>
                  <a:pt x="905" y="1644"/>
                </a:lnTo>
                <a:lnTo>
                  <a:pt x="813" y="1647"/>
                </a:lnTo>
                <a:lnTo>
                  <a:pt x="818" y="1644"/>
                </a:lnTo>
                <a:lnTo>
                  <a:pt x="772" y="1716"/>
                </a:lnTo>
                <a:lnTo>
                  <a:pt x="773" y="1707"/>
                </a:lnTo>
                <a:cubicBezTo>
                  <a:pt x="774" y="1701"/>
                  <a:pt x="775" y="1695"/>
                  <a:pt x="777" y="1690"/>
                </a:cubicBezTo>
                <a:lnTo>
                  <a:pt x="780" y="1680"/>
                </a:lnTo>
                <a:cubicBezTo>
                  <a:pt x="792" y="1639"/>
                  <a:pt x="829" y="1611"/>
                  <a:pt x="871" y="1611"/>
                </a:cubicBezTo>
                <a:lnTo>
                  <a:pt x="875" y="1611"/>
                </a:lnTo>
                <a:cubicBezTo>
                  <a:pt x="924" y="1611"/>
                  <a:pt x="965" y="1648"/>
                  <a:pt x="971" y="1696"/>
                </a:cubicBezTo>
                <a:lnTo>
                  <a:pt x="972" y="1704"/>
                </a:lnTo>
                <a:lnTo>
                  <a:pt x="972" y="1728"/>
                </a:lnTo>
                <a:lnTo>
                  <a:pt x="972" y="1739"/>
                </a:lnTo>
                <a:lnTo>
                  <a:pt x="971" y="1724"/>
                </a:lnTo>
                <a:lnTo>
                  <a:pt x="972" y="1730"/>
                </a:lnTo>
                <a:lnTo>
                  <a:pt x="810" y="1678"/>
                </a:lnTo>
                <a:lnTo>
                  <a:pt x="811" y="1677"/>
                </a:lnTo>
                <a:lnTo>
                  <a:pt x="784" y="1729"/>
                </a:lnTo>
                <a:lnTo>
                  <a:pt x="785" y="1723"/>
                </a:lnTo>
                <a:lnTo>
                  <a:pt x="785" y="1719"/>
                </a:lnTo>
                <a:lnTo>
                  <a:pt x="788" y="1703"/>
                </a:lnTo>
                <a:cubicBezTo>
                  <a:pt x="800" y="1656"/>
                  <a:pt x="845" y="1625"/>
                  <a:pt x="893" y="1631"/>
                </a:cubicBezTo>
                <a:cubicBezTo>
                  <a:pt x="941" y="1637"/>
                  <a:pt x="977" y="1678"/>
                  <a:pt x="977" y="1726"/>
                </a:cubicBezTo>
                <a:lnTo>
                  <a:pt x="977" y="1730"/>
                </a:lnTo>
                <a:lnTo>
                  <a:pt x="977" y="1736"/>
                </a:lnTo>
                <a:lnTo>
                  <a:pt x="881" y="1640"/>
                </a:lnTo>
                <a:lnTo>
                  <a:pt x="882" y="1640"/>
                </a:lnTo>
                <a:cubicBezTo>
                  <a:pt x="935" y="1640"/>
                  <a:pt x="978" y="1683"/>
                  <a:pt x="978" y="1736"/>
                </a:cubicBezTo>
                <a:lnTo>
                  <a:pt x="978" y="1745"/>
                </a:lnTo>
                <a:lnTo>
                  <a:pt x="977" y="1727"/>
                </a:lnTo>
                <a:lnTo>
                  <a:pt x="979" y="1737"/>
                </a:lnTo>
                <a:lnTo>
                  <a:pt x="884" y="1659"/>
                </a:lnTo>
                <a:lnTo>
                  <a:pt x="887" y="1659"/>
                </a:lnTo>
                <a:lnTo>
                  <a:pt x="890" y="1659"/>
                </a:lnTo>
                <a:cubicBezTo>
                  <a:pt x="916" y="1659"/>
                  <a:pt x="940" y="1670"/>
                  <a:pt x="958" y="1688"/>
                </a:cubicBezTo>
                <a:lnTo>
                  <a:pt x="963" y="1693"/>
                </a:lnTo>
                <a:cubicBezTo>
                  <a:pt x="967" y="1696"/>
                  <a:pt x="970" y="1699"/>
                  <a:pt x="972" y="1703"/>
                </a:cubicBezTo>
                <a:lnTo>
                  <a:pt x="975" y="1707"/>
                </a:lnTo>
                <a:lnTo>
                  <a:pt x="898" y="1668"/>
                </a:lnTo>
                <a:lnTo>
                  <a:pt x="900" y="1668"/>
                </a:lnTo>
                <a:lnTo>
                  <a:pt x="901" y="1668"/>
                </a:lnTo>
                <a:cubicBezTo>
                  <a:pt x="928" y="1668"/>
                  <a:pt x="954" y="1680"/>
                  <a:pt x="972" y="1700"/>
                </a:cubicBezTo>
                <a:cubicBezTo>
                  <a:pt x="991" y="1720"/>
                  <a:pt x="1000" y="1746"/>
                  <a:pt x="997" y="1773"/>
                </a:cubicBezTo>
                <a:lnTo>
                  <a:pt x="996" y="1784"/>
                </a:lnTo>
                <a:lnTo>
                  <a:pt x="995" y="1795"/>
                </a:lnTo>
                <a:cubicBezTo>
                  <a:pt x="988" y="1846"/>
                  <a:pt x="944" y="1882"/>
                  <a:pt x="894" y="1879"/>
                </a:cubicBezTo>
                <a:cubicBezTo>
                  <a:pt x="843" y="1876"/>
                  <a:pt x="803" y="1834"/>
                  <a:pt x="803" y="1783"/>
                </a:cubicBezTo>
                <a:lnTo>
                  <a:pt x="803" y="1780"/>
                </a:lnTo>
                <a:lnTo>
                  <a:pt x="803" y="1774"/>
                </a:lnTo>
                <a:lnTo>
                  <a:pt x="899" y="1870"/>
                </a:lnTo>
                <a:lnTo>
                  <a:pt x="898" y="1870"/>
                </a:lnTo>
                <a:cubicBezTo>
                  <a:pt x="845" y="1870"/>
                  <a:pt x="802" y="1827"/>
                  <a:pt x="802" y="1774"/>
                </a:cubicBezTo>
                <a:cubicBezTo>
                  <a:pt x="802" y="1721"/>
                  <a:pt x="845" y="1678"/>
                  <a:pt x="898" y="1678"/>
                </a:cubicBezTo>
                <a:lnTo>
                  <a:pt x="899" y="1678"/>
                </a:lnTo>
                <a:cubicBezTo>
                  <a:pt x="949" y="1678"/>
                  <a:pt x="990" y="1716"/>
                  <a:pt x="995" y="1765"/>
                </a:cubicBezTo>
                <a:lnTo>
                  <a:pt x="996" y="1775"/>
                </a:lnTo>
                <a:lnTo>
                  <a:pt x="997" y="1783"/>
                </a:lnTo>
                <a:cubicBezTo>
                  <a:pt x="1000" y="1810"/>
                  <a:pt x="991" y="1837"/>
                  <a:pt x="973" y="1857"/>
                </a:cubicBezTo>
                <a:cubicBezTo>
                  <a:pt x="955" y="1878"/>
                  <a:pt x="929" y="1889"/>
                  <a:pt x="901" y="1889"/>
                </a:cubicBezTo>
                <a:lnTo>
                  <a:pt x="899" y="1889"/>
                </a:lnTo>
                <a:lnTo>
                  <a:pt x="897" y="1889"/>
                </a:lnTo>
                <a:lnTo>
                  <a:pt x="983" y="1751"/>
                </a:lnTo>
                <a:lnTo>
                  <a:pt x="986" y="1757"/>
                </a:lnTo>
                <a:lnTo>
                  <a:pt x="968" y="1732"/>
                </a:lnTo>
                <a:lnTo>
                  <a:pt x="971" y="1735"/>
                </a:lnTo>
                <a:lnTo>
                  <a:pt x="810" y="1782"/>
                </a:lnTo>
                <a:lnTo>
                  <a:pt x="812" y="1773"/>
                </a:lnTo>
                <a:lnTo>
                  <a:pt x="813" y="1765"/>
                </a:lnTo>
                <a:cubicBezTo>
                  <a:pt x="822" y="1722"/>
                  <a:pt x="858" y="1690"/>
                  <a:pt x="902" y="1688"/>
                </a:cubicBezTo>
                <a:cubicBezTo>
                  <a:pt x="945" y="1685"/>
                  <a:pt x="985" y="1712"/>
                  <a:pt x="999" y="1753"/>
                </a:cubicBezTo>
                <a:lnTo>
                  <a:pt x="1000" y="1756"/>
                </a:lnTo>
                <a:cubicBezTo>
                  <a:pt x="1001" y="1762"/>
                  <a:pt x="1003" y="1767"/>
                  <a:pt x="1004" y="1773"/>
                </a:cubicBezTo>
                <a:lnTo>
                  <a:pt x="1005" y="1780"/>
                </a:lnTo>
                <a:lnTo>
                  <a:pt x="997" y="1754"/>
                </a:lnTo>
                <a:lnTo>
                  <a:pt x="1002" y="1765"/>
                </a:lnTo>
                <a:lnTo>
                  <a:pt x="1004" y="1770"/>
                </a:lnTo>
                <a:lnTo>
                  <a:pt x="829" y="1777"/>
                </a:lnTo>
                <a:lnTo>
                  <a:pt x="831" y="1772"/>
                </a:lnTo>
                <a:lnTo>
                  <a:pt x="826" y="1789"/>
                </a:lnTo>
                <a:lnTo>
                  <a:pt x="827" y="1784"/>
                </a:lnTo>
                <a:cubicBezTo>
                  <a:pt x="836" y="1741"/>
                  <a:pt x="872" y="1709"/>
                  <a:pt x="916" y="1707"/>
                </a:cubicBezTo>
                <a:cubicBezTo>
                  <a:pt x="959" y="1704"/>
                  <a:pt x="999" y="1731"/>
                  <a:pt x="1013" y="1772"/>
                </a:cubicBezTo>
                <a:lnTo>
                  <a:pt x="1016" y="1781"/>
                </a:lnTo>
                <a:lnTo>
                  <a:pt x="1021" y="1803"/>
                </a:lnTo>
                <a:cubicBezTo>
                  <a:pt x="1022" y="1809"/>
                  <a:pt x="1022" y="1815"/>
                  <a:pt x="1022" y="1821"/>
                </a:cubicBezTo>
                <a:lnTo>
                  <a:pt x="1022" y="1829"/>
                </a:lnTo>
                <a:lnTo>
                  <a:pt x="1022" y="1831"/>
                </a:lnTo>
                <a:lnTo>
                  <a:pt x="835" y="1801"/>
                </a:lnTo>
                <a:lnTo>
                  <a:pt x="838" y="1792"/>
                </a:lnTo>
                <a:lnTo>
                  <a:pt x="837" y="1794"/>
                </a:lnTo>
                <a:cubicBezTo>
                  <a:pt x="845" y="1753"/>
                  <a:pt x="878" y="1723"/>
                  <a:pt x="919" y="1717"/>
                </a:cubicBezTo>
                <a:cubicBezTo>
                  <a:pt x="959" y="1712"/>
                  <a:pt x="999" y="1733"/>
                  <a:pt x="1017" y="1770"/>
                </a:cubicBezTo>
                <a:lnTo>
                  <a:pt x="1019" y="1774"/>
                </a:lnTo>
                <a:lnTo>
                  <a:pt x="1025" y="1786"/>
                </a:lnTo>
                <a:lnTo>
                  <a:pt x="839" y="1821"/>
                </a:lnTo>
                <a:lnTo>
                  <a:pt x="839" y="1817"/>
                </a:lnTo>
                <a:cubicBezTo>
                  <a:pt x="839" y="1811"/>
                  <a:pt x="840" y="1805"/>
                  <a:pt x="841" y="1799"/>
                </a:cubicBezTo>
                <a:lnTo>
                  <a:pt x="842" y="1794"/>
                </a:lnTo>
                <a:cubicBezTo>
                  <a:pt x="851" y="1750"/>
                  <a:pt x="889" y="1718"/>
                  <a:pt x="934" y="1716"/>
                </a:cubicBezTo>
                <a:cubicBezTo>
                  <a:pt x="979" y="1715"/>
                  <a:pt x="1019" y="1746"/>
                  <a:pt x="1030" y="1789"/>
                </a:cubicBezTo>
                <a:lnTo>
                  <a:pt x="1031" y="1793"/>
                </a:lnTo>
                <a:cubicBezTo>
                  <a:pt x="1033" y="1801"/>
                  <a:pt x="1033" y="1809"/>
                  <a:pt x="1033" y="1816"/>
                </a:cubicBezTo>
                <a:lnTo>
                  <a:pt x="1033" y="1821"/>
                </a:lnTo>
                <a:lnTo>
                  <a:pt x="937" y="1725"/>
                </a:lnTo>
                <a:lnTo>
                  <a:pt x="938" y="1725"/>
                </a:lnTo>
                <a:cubicBezTo>
                  <a:pt x="965" y="1725"/>
                  <a:pt x="991" y="1737"/>
                  <a:pt x="1009" y="1757"/>
                </a:cubicBezTo>
                <a:cubicBezTo>
                  <a:pt x="1028" y="1777"/>
                  <a:pt x="1037" y="1803"/>
                  <a:pt x="1034" y="1830"/>
                </a:cubicBezTo>
                <a:lnTo>
                  <a:pt x="1033" y="1841"/>
                </a:lnTo>
                <a:cubicBezTo>
                  <a:pt x="1033" y="1846"/>
                  <a:pt x="1032" y="1851"/>
                  <a:pt x="1031" y="1856"/>
                </a:cubicBezTo>
                <a:lnTo>
                  <a:pt x="1029" y="1864"/>
                </a:lnTo>
                <a:lnTo>
                  <a:pt x="844" y="1810"/>
                </a:lnTo>
                <a:lnTo>
                  <a:pt x="845" y="1807"/>
                </a:lnTo>
                <a:lnTo>
                  <a:pt x="840" y="1837"/>
                </a:lnTo>
                <a:lnTo>
                  <a:pt x="840" y="1831"/>
                </a:lnTo>
                <a:lnTo>
                  <a:pt x="936" y="1927"/>
                </a:lnTo>
                <a:lnTo>
                  <a:pt x="935" y="1927"/>
                </a:lnTo>
                <a:cubicBezTo>
                  <a:pt x="882" y="1927"/>
                  <a:pt x="839" y="1884"/>
                  <a:pt x="839" y="1831"/>
                </a:cubicBezTo>
                <a:cubicBezTo>
                  <a:pt x="839" y="1778"/>
                  <a:pt x="882" y="1735"/>
                  <a:pt x="935" y="1735"/>
                </a:cubicBezTo>
                <a:lnTo>
                  <a:pt x="937" y="1735"/>
                </a:lnTo>
                <a:cubicBezTo>
                  <a:pt x="990" y="1735"/>
                  <a:pt x="1033" y="1778"/>
                  <a:pt x="1033" y="1831"/>
                </a:cubicBezTo>
                <a:lnTo>
                  <a:pt x="1033" y="1837"/>
                </a:lnTo>
                <a:lnTo>
                  <a:pt x="1034" y="1838"/>
                </a:lnTo>
                <a:lnTo>
                  <a:pt x="1034" y="1855"/>
                </a:lnTo>
                <a:lnTo>
                  <a:pt x="1034" y="1859"/>
                </a:lnTo>
                <a:cubicBezTo>
                  <a:pt x="1034" y="1912"/>
                  <a:pt x="991" y="1955"/>
                  <a:pt x="938" y="1955"/>
                </a:cubicBezTo>
                <a:cubicBezTo>
                  <a:pt x="885" y="1955"/>
                  <a:pt x="842" y="1912"/>
                  <a:pt x="842" y="1859"/>
                </a:cubicBezTo>
                <a:lnTo>
                  <a:pt x="842" y="1855"/>
                </a:lnTo>
                <a:lnTo>
                  <a:pt x="842" y="1846"/>
                </a:lnTo>
                <a:lnTo>
                  <a:pt x="842" y="1846"/>
                </a:lnTo>
                <a:lnTo>
                  <a:pt x="841" y="1831"/>
                </a:lnTo>
                <a:cubicBezTo>
                  <a:pt x="841" y="1793"/>
                  <a:pt x="865" y="1758"/>
                  <a:pt x="901" y="1743"/>
                </a:cubicBezTo>
                <a:cubicBezTo>
                  <a:pt x="937" y="1728"/>
                  <a:pt x="978" y="1736"/>
                  <a:pt x="1005" y="1764"/>
                </a:cubicBezTo>
                <a:lnTo>
                  <a:pt x="1006" y="1765"/>
                </a:lnTo>
                <a:cubicBezTo>
                  <a:pt x="1024" y="1783"/>
                  <a:pt x="1034" y="1807"/>
                  <a:pt x="1034" y="1832"/>
                </a:cubicBezTo>
                <a:lnTo>
                  <a:pt x="1034" y="1838"/>
                </a:lnTo>
                <a:lnTo>
                  <a:pt x="1035" y="1842"/>
                </a:lnTo>
                <a:lnTo>
                  <a:pt x="1036" y="1854"/>
                </a:lnTo>
                <a:lnTo>
                  <a:pt x="1036" y="1869"/>
                </a:lnTo>
                <a:cubicBezTo>
                  <a:pt x="1036" y="1922"/>
                  <a:pt x="993" y="1965"/>
                  <a:pt x="940" y="1965"/>
                </a:cubicBezTo>
                <a:cubicBezTo>
                  <a:pt x="887" y="1965"/>
                  <a:pt x="844" y="1922"/>
                  <a:pt x="844" y="1869"/>
                </a:cubicBezTo>
                <a:lnTo>
                  <a:pt x="844" y="1866"/>
                </a:lnTo>
                <a:lnTo>
                  <a:pt x="844" y="1860"/>
                </a:lnTo>
                <a:lnTo>
                  <a:pt x="844" y="1850"/>
                </a:lnTo>
                <a:cubicBezTo>
                  <a:pt x="844" y="1797"/>
                  <a:pt x="887" y="1754"/>
                  <a:pt x="940" y="1754"/>
                </a:cubicBezTo>
                <a:cubicBezTo>
                  <a:pt x="993" y="1754"/>
                  <a:pt x="1036" y="1797"/>
                  <a:pt x="1036" y="1850"/>
                </a:cubicBezTo>
                <a:lnTo>
                  <a:pt x="1036" y="1853"/>
                </a:lnTo>
                <a:lnTo>
                  <a:pt x="1036" y="1859"/>
                </a:lnTo>
                <a:lnTo>
                  <a:pt x="1023" y="1810"/>
                </a:lnTo>
                <a:lnTo>
                  <a:pt x="1029" y="1820"/>
                </a:lnTo>
                <a:lnTo>
                  <a:pt x="946" y="1773"/>
                </a:lnTo>
                <a:lnTo>
                  <a:pt x="949" y="1773"/>
                </a:lnTo>
                <a:cubicBezTo>
                  <a:pt x="979" y="1773"/>
                  <a:pt x="1006" y="1787"/>
                  <a:pt x="1024" y="1809"/>
                </a:cubicBezTo>
                <a:lnTo>
                  <a:pt x="1028" y="1814"/>
                </a:lnTo>
                <a:lnTo>
                  <a:pt x="1025" y="1811"/>
                </a:lnTo>
                <a:lnTo>
                  <a:pt x="957" y="1782"/>
                </a:lnTo>
                <a:lnTo>
                  <a:pt x="960" y="1782"/>
                </a:lnTo>
                <a:lnTo>
                  <a:pt x="967" y="1782"/>
                </a:lnTo>
                <a:lnTo>
                  <a:pt x="968" y="1782"/>
                </a:lnTo>
                <a:lnTo>
                  <a:pt x="872" y="1878"/>
                </a:lnTo>
                <a:lnTo>
                  <a:pt x="872" y="1874"/>
                </a:lnTo>
                <a:cubicBezTo>
                  <a:pt x="872" y="1868"/>
                  <a:pt x="873" y="1862"/>
                  <a:pt x="874" y="1856"/>
                </a:cubicBezTo>
                <a:lnTo>
                  <a:pt x="875" y="1851"/>
                </a:lnTo>
                <a:cubicBezTo>
                  <a:pt x="885" y="1802"/>
                  <a:pt x="930" y="1769"/>
                  <a:pt x="979" y="1774"/>
                </a:cubicBezTo>
                <a:cubicBezTo>
                  <a:pt x="1028" y="1779"/>
                  <a:pt x="1065" y="1820"/>
                  <a:pt x="1065" y="1869"/>
                </a:cubicBezTo>
                <a:lnTo>
                  <a:pt x="1065" y="1875"/>
                </a:lnTo>
                <a:lnTo>
                  <a:pt x="1065" y="1885"/>
                </a:lnTo>
                <a:lnTo>
                  <a:pt x="1064" y="1905"/>
                </a:lnTo>
                <a:lnTo>
                  <a:pt x="1064" y="1898"/>
                </a:lnTo>
                <a:cubicBezTo>
                  <a:pt x="1064" y="1951"/>
                  <a:pt x="1021" y="1994"/>
                  <a:pt x="968" y="1994"/>
                </a:cubicBezTo>
                <a:cubicBezTo>
                  <a:pt x="915" y="1994"/>
                  <a:pt x="872" y="1951"/>
                  <a:pt x="872" y="1898"/>
                </a:cubicBezTo>
                <a:lnTo>
                  <a:pt x="872" y="1896"/>
                </a:lnTo>
                <a:cubicBezTo>
                  <a:pt x="872" y="1892"/>
                  <a:pt x="873" y="1887"/>
                  <a:pt x="873" y="1883"/>
                </a:cubicBezTo>
                <a:lnTo>
                  <a:pt x="874" y="1876"/>
                </a:lnTo>
                <a:lnTo>
                  <a:pt x="873" y="1889"/>
                </a:lnTo>
                <a:lnTo>
                  <a:pt x="873" y="1882"/>
                </a:lnTo>
                <a:cubicBezTo>
                  <a:pt x="873" y="1875"/>
                  <a:pt x="874" y="1867"/>
                  <a:pt x="876" y="1859"/>
                </a:cubicBezTo>
                <a:lnTo>
                  <a:pt x="877" y="1855"/>
                </a:lnTo>
                <a:cubicBezTo>
                  <a:pt x="888" y="1812"/>
                  <a:pt x="926" y="1782"/>
                  <a:pt x="970" y="1782"/>
                </a:cubicBezTo>
                <a:cubicBezTo>
                  <a:pt x="1015" y="1782"/>
                  <a:pt x="1053" y="1812"/>
                  <a:pt x="1064" y="1855"/>
                </a:cubicBezTo>
                <a:lnTo>
                  <a:pt x="1065" y="1859"/>
                </a:lnTo>
                <a:lnTo>
                  <a:pt x="1067" y="1873"/>
                </a:lnTo>
                <a:cubicBezTo>
                  <a:pt x="1068" y="1878"/>
                  <a:pt x="1068" y="1883"/>
                  <a:pt x="1068" y="1888"/>
                </a:cubicBezTo>
                <a:lnTo>
                  <a:pt x="1068" y="1894"/>
                </a:lnTo>
                <a:cubicBezTo>
                  <a:pt x="1068" y="1902"/>
                  <a:pt x="1068" y="1910"/>
                  <a:pt x="1066" y="1918"/>
                </a:cubicBezTo>
                <a:lnTo>
                  <a:pt x="1065" y="1922"/>
                </a:lnTo>
                <a:cubicBezTo>
                  <a:pt x="1052" y="1973"/>
                  <a:pt x="1000" y="2004"/>
                  <a:pt x="948" y="1992"/>
                </a:cubicBezTo>
                <a:cubicBezTo>
                  <a:pt x="897" y="1979"/>
                  <a:pt x="865" y="1927"/>
                  <a:pt x="878" y="1875"/>
                </a:cubicBezTo>
                <a:lnTo>
                  <a:pt x="879" y="1871"/>
                </a:lnTo>
                <a:lnTo>
                  <a:pt x="879" y="1873"/>
                </a:lnTo>
                <a:lnTo>
                  <a:pt x="877" y="1888"/>
                </a:lnTo>
                <a:lnTo>
                  <a:pt x="877" y="1882"/>
                </a:lnTo>
                <a:lnTo>
                  <a:pt x="877" y="1878"/>
                </a:lnTo>
                <a:cubicBezTo>
                  <a:pt x="877" y="1836"/>
                  <a:pt x="905" y="1799"/>
                  <a:pt x="946" y="1787"/>
                </a:cubicBezTo>
                <a:cubicBezTo>
                  <a:pt x="986" y="1774"/>
                  <a:pt x="1030" y="1790"/>
                  <a:pt x="1053" y="1825"/>
                </a:cubicBezTo>
                <a:lnTo>
                  <a:pt x="1055" y="1828"/>
                </a:lnTo>
                <a:cubicBezTo>
                  <a:pt x="1061" y="1836"/>
                  <a:pt x="1065" y="1846"/>
                  <a:pt x="1068" y="1855"/>
                </a:cubicBezTo>
                <a:lnTo>
                  <a:pt x="1070" y="1862"/>
                </a:lnTo>
                <a:cubicBezTo>
                  <a:pt x="1071" y="1868"/>
                  <a:pt x="1072" y="1873"/>
                  <a:pt x="1073" y="1879"/>
                </a:cubicBezTo>
                <a:lnTo>
                  <a:pt x="1074" y="1889"/>
                </a:lnTo>
                <a:lnTo>
                  <a:pt x="1074" y="1907"/>
                </a:lnTo>
                <a:lnTo>
                  <a:pt x="978" y="1811"/>
                </a:lnTo>
                <a:lnTo>
                  <a:pt x="979" y="1811"/>
                </a:lnTo>
                <a:cubicBezTo>
                  <a:pt x="1032" y="1811"/>
                  <a:pt x="1075" y="1854"/>
                  <a:pt x="1075" y="1907"/>
                </a:cubicBezTo>
                <a:cubicBezTo>
                  <a:pt x="1075" y="1960"/>
                  <a:pt x="1032" y="2003"/>
                  <a:pt x="979" y="2003"/>
                </a:cubicBezTo>
                <a:lnTo>
                  <a:pt x="977" y="2003"/>
                </a:lnTo>
                <a:cubicBezTo>
                  <a:pt x="924" y="2003"/>
                  <a:pt x="881" y="1960"/>
                  <a:pt x="881" y="1907"/>
                </a:cubicBezTo>
                <a:cubicBezTo>
                  <a:pt x="881" y="1854"/>
                  <a:pt x="924" y="1811"/>
                  <a:pt x="977" y="1811"/>
                </a:cubicBezTo>
                <a:lnTo>
                  <a:pt x="979" y="1811"/>
                </a:lnTo>
                <a:lnTo>
                  <a:pt x="883" y="1907"/>
                </a:lnTo>
                <a:lnTo>
                  <a:pt x="883" y="1902"/>
                </a:lnTo>
                <a:lnTo>
                  <a:pt x="883" y="1898"/>
                </a:lnTo>
                <a:cubicBezTo>
                  <a:pt x="883" y="1845"/>
                  <a:pt x="926" y="1802"/>
                  <a:pt x="979" y="1802"/>
                </a:cubicBezTo>
                <a:lnTo>
                  <a:pt x="980" y="1802"/>
                </a:lnTo>
                <a:cubicBezTo>
                  <a:pt x="1029" y="1802"/>
                  <a:pt x="1070" y="1839"/>
                  <a:pt x="1076" y="1888"/>
                </a:cubicBezTo>
                <a:lnTo>
                  <a:pt x="1077" y="1897"/>
                </a:lnTo>
                <a:lnTo>
                  <a:pt x="1078" y="1908"/>
                </a:lnTo>
                <a:lnTo>
                  <a:pt x="1079" y="1911"/>
                </a:lnTo>
                <a:lnTo>
                  <a:pt x="1069" y="1882"/>
                </a:lnTo>
                <a:lnTo>
                  <a:pt x="1070" y="1884"/>
                </a:lnTo>
                <a:lnTo>
                  <a:pt x="888" y="1926"/>
                </a:lnTo>
                <a:lnTo>
                  <a:pt x="888" y="1917"/>
                </a:lnTo>
                <a:lnTo>
                  <a:pt x="890" y="1898"/>
                </a:lnTo>
                <a:cubicBezTo>
                  <a:pt x="894" y="1853"/>
                  <a:pt x="930" y="1817"/>
                  <a:pt x="975" y="1812"/>
                </a:cubicBezTo>
                <a:cubicBezTo>
                  <a:pt x="1020" y="1807"/>
                  <a:pt x="1062" y="1834"/>
                  <a:pt x="1077" y="1877"/>
                </a:cubicBezTo>
                <a:lnTo>
                  <a:pt x="1078" y="1880"/>
                </a:lnTo>
                <a:cubicBezTo>
                  <a:pt x="1079" y="1886"/>
                  <a:pt x="1081" y="1891"/>
                  <a:pt x="1082" y="1897"/>
                </a:cubicBezTo>
                <a:lnTo>
                  <a:pt x="1083" y="1904"/>
                </a:lnTo>
                <a:lnTo>
                  <a:pt x="1079" y="1887"/>
                </a:lnTo>
                <a:lnTo>
                  <a:pt x="1081" y="1893"/>
                </a:lnTo>
                <a:lnTo>
                  <a:pt x="1069" y="1870"/>
                </a:lnTo>
                <a:lnTo>
                  <a:pt x="1071" y="1873"/>
                </a:lnTo>
                <a:lnTo>
                  <a:pt x="908" y="1880"/>
                </a:lnTo>
                <a:lnTo>
                  <a:pt x="913" y="1871"/>
                </a:lnTo>
                <a:lnTo>
                  <a:pt x="911" y="1872"/>
                </a:lnTo>
                <a:cubicBezTo>
                  <a:pt x="922" y="1845"/>
                  <a:pt x="944" y="1824"/>
                  <a:pt x="972" y="1816"/>
                </a:cubicBezTo>
                <a:cubicBezTo>
                  <a:pt x="1000" y="1807"/>
                  <a:pt x="1030" y="1812"/>
                  <a:pt x="1054" y="1828"/>
                </a:cubicBezTo>
                <a:lnTo>
                  <a:pt x="1057" y="1830"/>
                </a:lnTo>
                <a:cubicBezTo>
                  <a:pt x="1073" y="1841"/>
                  <a:pt x="1086" y="1857"/>
                  <a:pt x="1093" y="1876"/>
                </a:cubicBezTo>
                <a:lnTo>
                  <a:pt x="1096" y="1884"/>
                </a:lnTo>
                <a:lnTo>
                  <a:pt x="1099" y="1889"/>
                </a:lnTo>
                <a:lnTo>
                  <a:pt x="1105" y="1904"/>
                </a:lnTo>
                <a:lnTo>
                  <a:pt x="1081" y="1867"/>
                </a:lnTo>
                <a:lnTo>
                  <a:pt x="1083" y="1869"/>
                </a:lnTo>
                <a:lnTo>
                  <a:pt x="919" y="1936"/>
                </a:lnTo>
                <a:lnTo>
                  <a:pt x="919" y="1931"/>
                </a:lnTo>
                <a:lnTo>
                  <a:pt x="919" y="1922"/>
                </a:lnTo>
                <a:lnTo>
                  <a:pt x="919" y="1913"/>
                </a:lnTo>
                <a:lnTo>
                  <a:pt x="919" y="1907"/>
                </a:lnTo>
                <a:cubicBezTo>
                  <a:pt x="919" y="1860"/>
                  <a:pt x="954" y="1820"/>
                  <a:pt x="1000" y="1813"/>
                </a:cubicBezTo>
                <a:cubicBezTo>
                  <a:pt x="1047" y="1805"/>
                  <a:pt x="1092" y="1832"/>
                  <a:pt x="1107" y="1877"/>
                </a:cubicBezTo>
                <a:lnTo>
                  <a:pt x="1108" y="1880"/>
                </a:lnTo>
                <a:cubicBezTo>
                  <a:pt x="1109" y="1886"/>
                  <a:pt x="1111" y="1891"/>
                  <a:pt x="1112" y="1897"/>
                </a:cubicBezTo>
                <a:lnTo>
                  <a:pt x="1113" y="1904"/>
                </a:lnTo>
                <a:lnTo>
                  <a:pt x="1017" y="1821"/>
                </a:lnTo>
                <a:lnTo>
                  <a:pt x="1018" y="1821"/>
                </a:lnTo>
                <a:cubicBezTo>
                  <a:pt x="1071" y="1821"/>
                  <a:pt x="1114" y="1864"/>
                  <a:pt x="1114" y="1917"/>
                </a:cubicBezTo>
                <a:lnTo>
                  <a:pt x="1114" y="1921"/>
                </a:lnTo>
                <a:cubicBezTo>
                  <a:pt x="1114" y="1928"/>
                  <a:pt x="1114" y="1934"/>
                  <a:pt x="1113" y="1940"/>
                </a:cubicBezTo>
                <a:lnTo>
                  <a:pt x="1112" y="1945"/>
                </a:lnTo>
                <a:cubicBezTo>
                  <a:pt x="1103" y="1990"/>
                  <a:pt x="1063" y="2022"/>
                  <a:pt x="1017" y="2022"/>
                </a:cubicBezTo>
                <a:lnTo>
                  <a:pt x="1014" y="2022"/>
                </a:lnTo>
                <a:cubicBezTo>
                  <a:pt x="961" y="2022"/>
                  <a:pt x="918" y="1979"/>
                  <a:pt x="918" y="1926"/>
                </a:cubicBezTo>
                <a:cubicBezTo>
                  <a:pt x="918" y="1873"/>
                  <a:pt x="961" y="1830"/>
                  <a:pt x="1014" y="1830"/>
                </a:cubicBezTo>
                <a:lnTo>
                  <a:pt x="1017" y="1830"/>
                </a:lnTo>
                <a:cubicBezTo>
                  <a:pt x="1070" y="1830"/>
                  <a:pt x="1113" y="1873"/>
                  <a:pt x="1113" y="1926"/>
                </a:cubicBezTo>
                <a:lnTo>
                  <a:pt x="1113" y="1932"/>
                </a:lnTo>
                <a:lnTo>
                  <a:pt x="1113" y="1936"/>
                </a:lnTo>
                <a:cubicBezTo>
                  <a:pt x="1113" y="1985"/>
                  <a:pt x="1077" y="2026"/>
                  <a:pt x="1029" y="2032"/>
                </a:cubicBezTo>
                <a:cubicBezTo>
                  <a:pt x="981" y="2038"/>
                  <a:pt x="936" y="2007"/>
                  <a:pt x="924" y="1960"/>
                </a:cubicBezTo>
                <a:lnTo>
                  <a:pt x="923" y="1956"/>
                </a:lnTo>
                <a:lnTo>
                  <a:pt x="921" y="1942"/>
                </a:lnTo>
                <a:cubicBezTo>
                  <a:pt x="916" y="1914"/>
                  <a:pt x="924" y="1886"/>
                  <a:pt x="942" y="1864"/>
                </a:cubicBezTo>
                <a:cubicBezTo>
                  <a:pt x="960" y="1843"/>
                  <a:pt x="987" y="1830"/>
                  <a:pt x="1015" y="1830"/>
                </a:cubicBezTo>
                <a:lnTo>
                  <a:pt x="1016" y="1830"/>
                </a:lnTo>
                <a:cubicBezTo>
                  <a:pt x="1047" y="1830"/>
                  <a:pt x="1075" y="1845"/>
                  <a:pt x="1093" y="1869"/>
                </a:cubicBezTo>
                <a:cubicBezTo>
                  <a:pt x="1112" y="1894"/>
                  <a:pt x="1117" y="1925"/>
                  <a:pt x="1108" y="1954"/>
                </a:cubicBezTo>
                <a:lnTo>
                  <a:pt x="1105" y="1964"/>
                </a:lnTo>
                <a:lnTo>
                  <a:pt x="1104" y="1904"/>
                </a:lnTo>
                <a:lnTo>
                  <a:pt x="1108" y="1915"/>
                </a:lnTo>
                <a:lnTo>
                  <a:pt x="1111" y="1923"/>
                </a:lnTo>
                <a:lnTo>
                  <a:pt x="1105" y="1911"/>
                </a:lnTo>
                <a:lnTo>
                  <a:pt x="1106" y="1913"/>
                </a:lnTo>
                <a:lnTo>
                  <a:pt x="926" y="1937"/>
                </a:lnTo>
                <a:lnTo>
                  <a:pt x="927" y="1932"/>
                </a:lnTo>
                <a:lnTo>
                  <a:pt x="925" y="1950"/>
                </a:lnTo>
                <a:lnTo>
                  <a:pt x="925" y="1941"/>
                </a:lnTo>
                <a:lnTo>
                  <a:pt x="925" y="1932"/>
                </a:lnTo>
                <a:lnTo>
                  <a:pt x="925" y="1926"/>
                </a:lnTo>
                <a:cubicBezTo>
                  <a:pt x="925" y="1879"/>
                  <a:pt x="960" y="1839"/>
                  <a:pt x="1006" y="1832"/>
                </a:cubicBezTo>
                <a:cubicBezTo>
                  <a:pt x="1053" y="1824"/>
                  <a:pt x="1098" y="1851"/>
                  <a:pt x="1113" y="1896"/>
                </a:cubicBezTo>
                <a:lnTo>
                  <a:pt x="1114" y="1899"/>
                </a:lnTo>
                <a:cubicBezTo>
                  <a:pt x="1115" y="1905"/>
                  <a:pt x="1117" y="1910"/>
                  <a:pt x="1118" y="1916"/>
                </a:cubicBezTo>
                <a:lnTo>
                  <a:pt x="1119" y="1923"/>
                </a:lnTo>
                <a:lnTo>
                  <a:pt x="1023" y="1840"/>
                </a:lnTo>
                <a:lnTo>
                  <a:pt x="1025" y="1840"/>
                </a:lnTo>
                <a:lnTo>
                  <a:pt x="1027" y="1840"/>
                </a:lnTo>
                <a:lnTo>
                  <a:pt x="1028" y="1840"/>
                </a:lnTo>
                <a:lnTo>
                  <a:pt x="932" y="1936"/>
                </a:lnTo>
                <a:lnTo>
                  <a:pt x="932" y="1930"/>
                </a:lnTo>
                <a:lnTo>
                  <a:pt x="932" y="1926"/>
                </a:lnTo>
                <a:cubicBezTo>
                  <a:pt x="932" y="1876"/>
                  <a:pt x="972" y="1834"/>
                  <a:pt x="1023" y="1831"/>
                </a:cubicBezTo>
                <a:cubicBezTo>
                  <a:pt x="1073" y="1828"/>
                  <a:pt x="1117" y="1864"/>
                  <a:pt x="1124" y="1915"/>
                </a:cubicBezTo>
                <a:lnTo>
                  <a:pt x="1125" y="1923"/>
                </a:lnTo>
                <a:lnTo>
                  <a:pt x="1125" y="1945"/>
                </a:lnTo>
                <a:lnTo>
                  <a:pt x="1119" y="1910"/>
                </a:lnTo>
                <a:lnTo>
                  <a:pt x="1123" y="1920"/>
                </a:lnTo>
                <a:cubicBezTo>
                  <a:pt x="1125" y="1925"/>
                  <a:pt x="1126" y="1930"/>
                  <a:pt x="1127" y="1935"/>
                </a:cubicBezTo>
                <a:lnTo>
                  <a:pt x="1129" y="1944"/>
                </a:lnTo>
                <a:lnTo>
                  <a:pt x="1035" y="1868"/>
                </a:lnTo>
                <a:lnTo>
                  <a:pt x="1039" y="1868"/>
                </a:lnTo>
                <a:lnTo>
                  <a:pt x="1040" y="1868"/>
                </a:lnTo>
                <a:lnTo>
                  <a:pt x="1045" y="1868"/>
                </a:lnTo>
                <a:lnTo>
                  <a:pt x="1048" y="1868"/>
                </a:lnTo>
                <a:lnTo>
                  <a:pt x="959" y="1929"/>
                </a:lnTo>
                <a:lnTo>
                  <a:pt x="961" y="1924"/>
                </a:lnTo>
                <a:lnTo>
                  <a:pt x="958" y="1932"/>
                </a:lnTo>
                <a:cubicBezTo>
                  <a:pt x="969" y="1889"/>
                  <a:pt x="1009" y="1858"/>
                  <a:pt x="1054" y="1859"/>
                </a:cubicBezTo>
                <a:cubicBezTo>
                  <a:pt x="1099" y="1861"/>
                  <a:pt x="1137" y="1893"/>
                  <a:pt x="1146" y="1937"/>
                </a:cubicBezTo>
                <a:lnTo>
                  <a:pt x="1147" y="1942"/>
                </a:lnTo>
                <a:cubicBezTo>
                  <a:pt x="1148" y="1948"/>
                  <a:pt x="1148" y="1954"/>
                  <a:pt x="1148" y="1960"/>
                </a:cubicBezTo>
                <a:lnTo>
                  <a:pt x="1148" y="1964"/>
                </a:lnTo>
                <a:lnTo>
                  <a:pt x="958" y="1949"/>
                </a:lnTo>
                <a:lnTo>
                  <a:pt x="959" y="1943"/>
                </a:lnTo>
                <a:lnTo>
                  <a:pt x="957" y="1958"/>
                </a:lnTo>
                <a:lnTo>
                  <a:pt x="957" y="1955"/>
                </a:lnTo>
                <a:cubicBezTo>
                  <a:pt x="957" y="1906"/>
                  <a:pt x="995" y="1865"/>
                  <a:pt x="1044" y="1860"/>
                </a:cubicBezTo>
                <a:cubicBezTo>
                  <a:pt x="1093" y="1855"/>
                  <a:pt x="1138" y="1888"/>
                  <a:pt x="1148" y="1937"/>
                </a:cubicBezTo>
                <a:lnTo>
                  <a:pt x="1149" y="1942"/>
                </a:lnTo>
                <a:lnTo>
                  <a:pt x="1151" y="1959"/>
                </a:lnTo>
                <a:lnTo>
                  <a:pt x="1151" y="1978"/>
                </a:lnTo>
                <a:lnTo>
                  <a:pt x="1150" y="1960"/>
                </a:lnTo>
                <a:lnTo>
                  <a:pt x="1151" y="1965"/>
                </a:lnTo>
                <a:lnTo>
                  <a:pt x="977" y="1930"/>
                </a:lnTo>
                <a:lnTo>
                  <a:pt x="979" y="1927"/>
                </a:lnTo>
                <a:lnTo>
                  <a:pt x="964" y="1965"/>
                </a:lnTo>
                <a:lnTo>
                  <a:pt x="965" y="1959"/>
                </a:lnTo>
                <a:cubicBezTo>
                  <a:pt x="972" y="1913"/>
                  <a:pt x="1012" y="1879"/>
                  <a:pt x="1058" y="1878"/>
                </a:cubicBezTo>
                <a:cubicBezTo>
                  <a:pt x="1104" y="1878"/>
                  <a:pt x="1145" y="1910"/>
                  <a:pt x="1154" y="1956"/>
                </a:cubicBezTo>
                <a:lnTo>
                  <a:pt x="1155" y="1961"/>
                </a:lnTo>
                <a:cubicBezTo>
                  <a:pt x="1156" y="1967"/>
                  <a:pt x="1156" y="1973"/>
                  <a:pt x="1156" y="1979"/>
                </a:cubicBezTo>
                <a:lnTo>
                  <a:pt x="1156" y="1983"/>
                </a:lnTo>
                <a:lnTo>
                  <a:pt x="969" y="1953"/>
                </a:lnTo>
                <a:lnTo>
                  <a:pt x="971" y="1947"/>
                </a:lnTo>
                <a:lnTo>
                  <a:pt x="972" y="1944"/>
                </a:lnTo>
                <a:cubicBezTo>
                  <a:pt x="985" y="1905"/>
                  <a:pt x="1022" y="1878"/>
                  <a:pt x="1063" y="1878"/>
                </a:cubicBezTo>
                <a:lnTo>
                  <a:pt x="1064" y="1878"/>
                </a:lnTo>
                <a:cubicBezTo>
                  <a:pt x="1117" y="1878"/>
                  <a:pt x="1160" y="1921"/>
                  <a:pt x="1160" y="1974"/>
                </a:cubicBezTo>
                <a:lnTo>
                  <a:pt x="1160" y="1980"/>
                </a:lnTo>
                <a:lnTo>
                  <a:pt x="1160" y="1989"/>
                </a:lnTo>
                <a:lnTo>
                  <a:pt x="1160" y="1998"/>
                </a:lnTo>
                <a:lnTo>
                  <a:pt x="1160" y="2002"/>
                </a:lnTo>
                <a:cubicBezTo>
                  <a:pt x="1160" y="2055"/>
                  <a:pt x="1117" y="2098"/>
                  <a:pt x="1064" y="2098"/>
                </a:cubicBezTo>
                <a:cubicBezTo>
                  <a:pt x="1011" y="2098"/>
                  <a:pt x="968" y="2055"/>
                  <a:pt x="968" y="2002"/>
                </a:cubicBezTo>
                <a:lnTo>
                  <a:pt x="968" y="2001"/>
                </a:lnTo>
                <a:lnTo>
                  <a:pt x="970" y="2020"/>
                </a:lnTo>
                <a:lnTo>
                  <a:pt x="969" y="2015"/>
                </a:lnTo>
                <a:lnTo>
                  <a:pt x="967" y="1991"/>
                </a:lnTo>
                <a:lnTo>
                  <a:pt x="966" y="1971"/>
                </a:lnTo>
                <a:lnTo>
                  <a:pt x="966" y="1965"/>
                </a:lnTo>
                <a:cubicBezTo>
                  <a:pt x="966" y="1940"/>
                  <a:pt x="977" y="1916"/>
                  <a:pt x="995" y="1898"/>
                </a:cubicBezTo>
                <a:lnTo>
                  <a:pt x="996" y="1897"/>
                </a:lnTo>
                <a:cubicBezTo>
                  <a:pt x="1023" y="1869"/>
                  <a:pt x="1064" y="1861"/>
                  <a:pt x="1100" y="1876"/>
                </a:cubicBezTo>
                <a:cubicBezTo>
                  <a:pt x="1136" y="1891"/>
                  <a:pt x="1159" y="1926"/>
                  <a:pt x="1159" y="1964"/>
                </a:cubicBezTo>
                <a:lnTo>
                  <a:pt x="1159" y="1969"/>
                </a:lnTo>
                <a:lnTo>
                  <a:pt x="1159" y="1979"/>
                </a:lnTo>
                <a:lnTo>
                  <a:pt x="1159" y="1988"/>
                </a:lnTo>
                <a:lnTo>
                  <a:pt x="1159" y="1993"/>
                </a:lnTo>
                <a:cubicBezTo>
                  <a:pt x="1159" y="2046"/>
                  <a:pt x="1116" y="2089"/>
                  <a:pt x="1063" y="2089"/>
                </a:cubicBezTo>
                <a:cubicBezTo>
                  <a:pt x="1010" y="2089"/>
                  <a:pt x="967" y="2046"/>
                  <a:pt x="967" y="1993"/>
                </a:cubicBezTo>
                <a:lnTo>
                  <a:pt x="967" y="1991"/>
                </a:lnTo>
                <a:cubicBezTo>
                  <a:pt x="967" y="1987"/>
                  <a:pt x="968" y="1982"/>
                  <a:pt x="968" y="1978"/>
                </a:cubicBezTo>
                <a:lnTo>
                  <a:pt x="969" y="1971"/>
                </a:lnTo>
                <a:lnTo>
                  <a:pt x="971" y="1963"/>
                </a:lnTo>
                <a:lnTo>
                  <a:pt x="969" y="1978"/>
                </a:lnTo>
                <a:lnTo>
                  <a:pt x="969" y="1974"/>
                </a:lnTo>
                <a:lnTo>
                  <a:pt x="1151" y="2017"/>
                </a:lnTo>
                <a:lnTo>
                  <a:pt x="1150" y="2019"/>
                </a:lnTo>
                <a:lnTo>
                  <a:pt x="1157" y="2003"/>
                </a:lnTo>
                <a:lnTo>
                  <a:pt x="1155" y="2010"/>
                </a:lnTo>
                <a:lnTo>
                  <a:pt x="1155" y="1958"/>
                </a:lnTo>
                <a:lnTo>
                  <a:pt x="1158" y="1969"/>
                </a:lnTo>
                <a:lnTo>
                  <a:pt x="1161" y="1979"/>
                </a:lnTo>
                <a:lnTo>
                  <a:pt x="976" y="1972"/>
                </a:lnTo>
                <a:lnTo>
                  <a:pt x="977" y="1969"/>
                </a:lnTo>
                <a:lnTo>
                  <a:pt x="972" y="1999"/>
                </a:lnTo>
                <a:lnTo>
                  <a:pt x="972" y="1993"/>
                </a:lnTo>
                <a:lnTo>
                  <a:pt x="972" y="1986"/>
                </a:lnTo>
                <a:cubicBezTo>
                  <a:pt x="972" y="1976"/>
                  <a:pt x="974" y="1966"/>
                  <a:pt x="977" y="1956"/>
                </a:cubicBezTo>
                <a:lnTo>
                  <a:pt x="978" y="1953"/>
                </a:lnTo>
                <a:cubicBezTo>
                  <a:pt x="992" y="1913"/>
                  <a:pt x="1029" y="1887"/>
                  <a:pt x="1072" y="1887"/>
                </a:cubicBezTo>
                <a:cubicBezTo>
                  <a:pt x="1114" y="1888"/>
                  <a:pt x="1150" y="1917"/>
                  <a:pt x="1162" y="1957"/>
                </a:cubicBezTo>
                <a:lnTo>
                  <a:pt x="1164" y="1964"/>
                </a:lnTo>
                <a:lnTo>
                  <a:pt x="1168" y="1987"/>
                </a:lnTo>
                <a:cubicBezTo>
                  <a:pt x="1169" y="1992"/>
                  <a:pt x="1169" y="1997"/>
                  <a:pt x="1169" y="2002"/>
                </a:cubicBezTo>
                <a:lnTo>
                  <a:pt x="1169" y="2013"/>
                </a:lnTo>
                <a:lnTo>
                  <a:pt x="1169" y="2021"/>
                </a:lnTo>
                <a:lnTo>
                  <a:pt x="994" y="1968"/>
                </a:lnTo>
                <a:lnTo>
                  <a:pt x="996" y="1965"/>
                </a:lnTo>
                <a:lnTo>
                  <a:pt x="984" y="1988"/>
                </a:lnTo>
                <a:lnTo>
                  <a:pt x="986" y="1982"/>
                </a:lnTo>
                <a:lnTo>
                  <a:pt x="982" y="2004"/>
                </a:lnTo>
                <a:lnTo>
                  <a:pt x="983" y="1992"/>
                </a:lnTo>
                <a:lnTo>
                  <a:pt x="985" y="1977"/>
                </a:lnTo>
                <a:cubicBezTo>
                  <a:pt x="987" y="1968"/>
                  <a:pt x="990" y="1960"/>
                  <a:pt x="994" y="1953"/>
                </a:cubicBezTo>
                <a:lnTo>
                  <a:pt x="995" y="1951"/>
                </a:lnTo>
                <a:cubicBezTo>
                  <a:pt x="1015" y="1911"/>
                  <a:pt x="1059" y="1890"/>
                  <a:pt x="1103" y="1900"/>
                </a:cubicBezTo>
                <a:cubicBezTo>
                  <a:pt x="1146" y="1910"/>
                  <a:pt x="1176" y="1949"/>
                  <a:pt x="1176" y="1993"/>
                </a:cubicBezTo>
                <a:lnTo>
                  <a:pt x="1176" y="1997"/>
                </a:lnTo>
                <a:lnTo>
                  <a:pt x="1177" y="1996"/>
                </a:lnTo>
                <a:lnTo>
                  <a:pt x="1177" y="2015"/>
                </a:lnTo>
                <a:lnTo>
                  <a:pt x="1176" y="2000"/>
                </a:lnTo>
                <a:lnTo>
                  <a:pt x="1177" y="2006"/>
                </a:lnTo>
                <a:lnTo>
                  <a:pt x="1125" y="1936"/>
                </a:lnTo>
                <a:lnTo>
                  <a:pt x="1127" y="1937"/>
                </a:lnTo>
                <a:lnTo>
                  <a:pt x="1054" y="1931"/>
                </a:lnTo>
                <a:lnTo>
                  <a:pt x="1057" y="1930"/>
                </a:lnTo>
                <a:cubicBezTo>
                  <a:pt x="1067" y="1927"/>
                  <a:pt x="1077" y="1925"/>
                  <a:pt x="1087" y="1925"/>
                </a:cubicBezTo>
                <a:lnTo>
                  <a:pt x="1092" y="1925"/>
                </a:lnTo>
                <a:cubicBezTo>
                  <a:pt x="1132" y="1925"/>
                  <a:pt x="1167" y="1949"/>
                  <a:pt x="1182" y="1986"/>
                </a:cubicBezTo>
                <a:lnTo>
                  <a:pt x="1186" y="1996"/>
                </a:lnTo>
                <a:lnTo>
                  <a:pt x="1185" y="1994"/>
                </a:lnTo>
                <a:lnTo>
                  <a:pt x="1101" y="1944"/>
                </a:lnTo>
                <a:lnTo>
                  <a:pt x="1103" y="1944"/>
                </a:lnTo>
                <a:cubicBezTo>
                  <a:pt x="1149" y="1944"/>
                  <a:pt x="1189" y="1977"/>
                  <a:pt x="1198" y="2022"/>
                </a:cubicBezTo>
                <a:lnTo>
                  <a:pt x="1200" y="2032"/>
                </a:lnTo>
                <a:cubicBezTo>
                  <a:pt x="1202" y="2041"/>
                  <a:pt x="1202" y="2051"/>
                  <a:pt x="1201" y="2061"/>
                </a:cubicBezTo>
                <a:lnTo>
                  <a:pt x="1200" y="2070"/>
                </a:lnTo>
                <a:lnTo>
                  <a:pt x="1104" y="1963"/>
                </a:lnTo>
                <a:lnTo>
                  <a:pt x="1106" y="1963"/>
                </a:lnTo>
                <a:lnTo>
                  <a:pt x="1017" y="2095"/>
                </a:lnTo>
                <a:lnTo>
                  <a:pt x="1015" y="2090"/>
                </a:lnTo>
                <a:lnTo>
                  <a:pt x="1010" y="2074"/>
                </a:lnTo>
                <a:cubicBezTo>
                  <a:pt x="997" y="2022"/>
                  <a:pt x="1029" y="1970"/>
                  <a:pt x="1080" y="1957"/>
                </a:cubicBezTo>
                <a:cubicBezTo>
                  <a:pt x="1132" y="1944"/>
                  <a:pt x="1184" y="1976"/>
                  <a:pt x="1197" y="2027"/>
                </a:cubicBezTo>
                <a:lnTo>
                  <a:pt x="1198" y="2031"/>
                </a:lnTo>
                <a:lnTo>
                  <a:pt x="1200" y="2041"/>
                </a:lnTo>
                <a:lnTo>
                  <a:pt x="1105" y="1963"/>
                </a:lnTo>
                <a:lnTo>
                  <a:pt x="1107" y="1963"/>
                </a:lnTo>
                <a:lnTo>
                  <a:pt x="1011" y="2059"/>
                </a:lnTo>
                <a:lnTo>
                  <a:pt x="1011" y="2050"/>
                </a:lnTo>
                <a:lnTo>
                  <a:pt x="1011" y="2040"/>
                </a:lnTo>
                <a:cubicBezTo>
                  <a:pt x="1011" y="2033"/>
                  <a:pt x="1012" y="2025"/>
                  <a:pt x="1014" y="2017"/>
                </a:cubicBezTo>
                <a:lnTo>
                  <a:pt x="1016" y="2009"/>
                </a:lnTo>
                <a:cubicBezTo>
                  <a:pt x="1021" y="1992"/>
                  <a:pt x="1029" y="1977"/>
                  <a:pt x="1042" y="1965"/>
                </a:cubicBezTo>
                <a:lnTo>
                  <a:pt x="1043" y="1964"/>
                </a:lnTo>
                <a:cubicBezTo>
                  <a:pt x="1070" y="1936"/>
                  <a:pt x="1111" y="1928"/>
                  <a:pt x="1147" y="1943"/>
                </a:cubicBezTo>
                <a:cubicBezTo>
                  <a:pt x="1183" y="1958"/>
                  <a:pt x="1206" y="1993"/>
                  <a:pt x="1206" y="2031"/>
                </a:cubicBezTo>
                <a:lnTo>
                  <a:pt x="1206" y="2036"/>
                </a:lnTo>
                <a:lnTo>
                  <a:pt x="1207" y="2033"/>
                </a:lnTo>
                <a:lnTo>
                  <a:pt x="1208" y="2053"/>
                </a:lnTo>
                <a:lnTo>
                  <a:pt x="1155" y="1974"/>
                </a:lnTo>
                <a:lnTo>
                  <a:pt x="1157" y="1975"/>
                </a:lnTo>
                <a:lnTo>
                  <a:pt x="1084" y="1969"/>
                </a:lnTo>
                <a:lnTo>
                  <a:pt x="1087" y="1968"/>
                </a:lnTo>
                <a:cubicBezTo>
                  <a:pt x="1097" y="1965"/>
                  <a:pt x="1107" y="1963"/>
                  <a:pt x="1117" y="1963"/>
                </a:cubicBezTo>
                <a:lnTo>
                  <a:pt x="1121" y="1963"/>
                </a:lnTo>
                <a:cubicBezTo>
                  <a:pt x="1167" y="1963"/>
                  <a:pt x="1207" y="1996"/>
                  <a:pt x="1216" y="2041"/>
                </a:cubicBezTo>
                <a:lnTo>
                  <a:pt x="1218" y="2051"/>
                </a:lnTo>
                <a:lnTo>
                  <a:pt x="1219" y="2058"/>
                </a:lnTo>
                <a:lnTo>
                  <a:pt x="1222" y="2070"/>
                </a:lnTo>
                <a:lnTo>
                  <a:pt x="1224" y="2087"/>
                </a:lnTo>
                <a:lnTo>
                  <a:pt x="1043" y="2055"/>
                </a:lnTo>
                <a:lnTo>
                  <a:pt x="1045" y="2051"/>
                </a:lnTo>
                <a:lnTo>
                  <a:pt x="1036" y="2075"/>
                </a:lnTo>
                <a:lnTo>
                  <a:pt x="1037" y="2070"/>
                </a:lnTo>
                <a:cubicBezTo>
                  <a:pt x="1047" y="2021"/>
                  <a:pt x="1092" y="1988"/>
                  <a:pt x="1141" y="1993"/>
                </a:cubicBezTo>
                <a:cubicBezTo>
                  <a:pt x="1190" y="1998"/>
                  <a:pt x="1227" y="2039"/>
                  <a:pt x="1227" y="2088"/>
                </a:cubicBezTo>
                <a:lnTo>
                  <a:pt x="1227" y="2093"/>
                </a:lnTo>
                <a:lnTo>
                  <a:pt x="1225" y="2070"/>
                </a:lnTo>
                <a:lnTo>
                  <a:pt x="1226" y="2074"/>
                </a:lnTo>
                <a:lnTo>
                  <a:pt x="1047" y="2055"/>
                </a:lnTo>
                <a:lnTo>
                  <a:pt x="1049" y="2051"/>
                </a:lnTo>
                <a:lnTo>
                  <a:pt x="1047" y="2053"/>
                </a:lnTo>
                <a:cubicBezTo>
                  <a:pt x="1061" y="2018"/>
                  <a:pt x="1095" y="1994"/>
                  <a:pt x="1132" y="1993"/>
                </a:cubicBezTo>
                <a:cubicBezTo>
                  <a:pt x="1170" y="1991"/>
                  <a:pt x="1205" y="2012"/>
                  <a:pt x="1222" y="2046"/>
                </a:cubicBezTo>
                <a:lnTo>
                  <a:pt x="1224" y="2050"/>
                </a:lnTo>
                <a:lnTo>
                  <a:pt x="1230" y="2062"/>
                </a:lnTo>
                <a:lnTo>
                  <a:pt x="1140" y="2001"/>
                </a:lnTo>
                <a:lnTo>
                  <a:pt x="1142" y="2001"/>
                </a:lnTo>
                <a:lnTo>
                  <a:pt x="1143" y="2001"/>
                </a:lnTo>
                <a:cubicBezTo>
                  <a:pt x="1193" y="2001"/>
                  <a:pt x="1234" y="2039"/>
                  <a:pt x="1239" y="2088"/>
                </a:cubicBezTo>
                <a:lnTo>
                  <a:pt x="1240" y="2098"/>
                </a:lnTo>
                <a:lnTo>
                  <a:pt x="1240" y="2116"/>
                </a:lnTo>
                <a:cubicBezTo>
                  <a:pt x="1240" y="2169"/>
                  <a:pt x="1197" y="2212"/>
                  <a:pt x="1144" y="2212"/>
                </a:cubicBezTo>
                <a:lnTo>
                  <a:pt x="1143" y="2212"/>
                </a:lnTo>
                <a:lnTo>
                  <a:pt x="1239" y="2110"/>
                </a:lnTo>
                <a:lnTo>
                  <a:pt x="1240" y="2125"/>
                </a:lnTo>
                <a:lnTo>
                  <a:pt x="1241" y="2130"/>
                </a:lnTo>
                <a:lnTo>
                  <a:pt x="1241" y="2145"/>
                </a:lnTo>
                <a:cubicBezTo>
                  <a:pt x="1241" y="2193"/>
                  <a:pt x="1207" y="2233"/>
                  <a:pt x="1161" y="2240"/>
                </a:cubicBezTo>
                <a:cubicBezTo>
                  <a:pt x="1114" y="2248"/>
                  <a:pt x="1069" y="2220"/>
                  <a:pt x="1054" y="2176"/>
                </a:cubicBezTo>
                <a:lnTo>
                  <a:pt x="1053" y="2173"/>
                </a:lnTo>
                <a:cubicBezTo>
                  <a:pt x="1049" y="2159"/>
                  <a:pt x="1047" y="2144"/>
                  <a:pt x="1049" y="2129"/>
                </a:cubicBezTo>
                <a:lnTo>
                  <a:pt x="1050" y="2122"/>
                </a:lnTo>
                <a:cubicBezTo>
                  <a:pt x="1056" y="2083"/>
                  <a:pt x="1084" y="2052"/>
                  <a:pt x="1122" y="2042"/>
                </a:cubicBezTo>
                <a:lnTo>
                  <a:pt x="1126" y="2041"/>
                </a:lnTo>
                <a:cubicBezTo>
                  <a:pt x="1140" y="2038"/>
                  <a:pt x="1154" y="2038"/>
                  <a:pt x="1168" y="2040"/>
                </a:cubicBezTo>
                <a:lnTo>
                  <a:pt x="1173" y="2041"/>
                </a:lnTo>
                <a:cubicBezTo>
                  <a:pt x="1204" y="2047"/>
                  <a:pt x="1230" y="2068"/>
                  <a:pt x="1242" y="2096"/>
                </a:cubicBezTo>
                <a:lnTo>
                  <a:pt x="1246" y="2105"/>
                </a:lnTo>
                <a:lnTo>
                  <a:pt x="1253" y="2127"/>
                </a:lnTo>
                <a:cubicBezTo>
                  <a:pt x="1255" y="2131"/>
                  <a:pt x="1256" y="2136"/>
                  <a:pt x="1257" y="2141"/>
                </a:cubicBezTo>
                <a:lnTo>
                  <a:pt x="1258" y="2148"/>
                </a:lnTo>
                <a:cubicBezTo>
                  <a:pt x="1258" y="2152"/>
                  <a:pt x="1258" y="2157"/>
                  <a:pt x="1258" y="2161"/>
                </a:cubicBezTo>
                <a:lnTo>
                  <a:pt x="1258" y="2164"/>
                </a:lnTo>
                <a:lnTo>
                  <a:pt x="1071" y="2134"/>
                </a:lnTo>
                <a:lnTo>
                  <a:pt x="1072" y="2131"/>
                </a:lnTo>
                <a:lnTo>
                  <a:pt x="1068" y="2148"/>
                </a:lnTo>
                <a:lnTo>
                  <a:pt x="1069" y="2141"/>
                </a:lnTo>
                <a:cubicBezTo>
                  <a:pt x="1070" y="2135"/>
                  <a:pt x="1072" y="2130"/>
                  <a:pt x="1073" y="2124"/>
                </a:cubicBezTo>
                <a:lnTo>
                  <a:pt x="1077" y="2112"/>
                </a:lnTo>
                <a:cubicBezTo>
                  <a:pt x="1079" y="2106"/>
                  <a:pt x="1082" y="2100"/>
                  <a:pt x="1085" y="2095"/>
                </a:cubicBezTo>
                <a:lnTo>
                  <a:pt x="1089" y="2088"/>
                </a:lnTo>
                <a:cubicBezTo>
                  <a:pt x="1111" y="2050"/>
                  <a:pt x="1155" y="2032"/>
                  <a:pt x="1197" y="2043"/>
                </a:cubicBezTo>
                <a:cubicBezTo>
                  <a:pt x="1239" y="2054"/>
                  <a:pt x="1268" y="2092"/>
                  <a:pt x="1268" y="2135"/>
                </a:cubicBezTo>
                <a:lnTo>
                  <a:pt x="1268" y="2140"/>
                </a:lnTo>
                <a:lnTo>
                  <a:pt x="1268" y="2149"/>
                </a:lnTo>
                <a:lnTo>
                  <a:pt x="1267" y="2169"/>
                </a:lnTo>
                <a:lnTo>
                  <a:pt x="1267" y="2164"/>
                </a:lnTo>
                <a:lnTo>
                  <a:pt x="1078" y="2141"/>
                </a:lnTo>
                <a:lnTo>
                  <a:pt x="1079" y="2137"/>
                </a:lnTo>
                <a:lnTo>
                  <a:pt x="1076" y="2160"/>
                </a:lnTo>
                <a:lnTo>
                  <a:pt x="1076" y="2154"/>
                </a:lnTo>
                <a:cubicBezTo>
                  <a:pt x="1076" y="2104"/>
                  <a:pt x="1116" y="2062"/>
                  <a:pt x="1167" y="2059"/>
                </a:cubicBezTo>
                <a:cubicBezTo>
                  <a:pt x="1217" y="2056"/>
                  <a:pt x="1261" y="2092"/>
                  <a:pt x="1268" y="2143"/>
                </a:cubicBezTo>
                <a:lnTo>
                  <a:pt x="1269" y="2151"/>
                </a:lnTo>
                <a:lnTo>
                  <a:pt x="1269" y="2173"/>
                </a:lnTo>
                <a:lnTo>
                  <a:pt x="1269" y="2183"/>
                </a:lnTo>
                <a:cubicBezTo>
                  <a:pt x="1269" y="2236"/>
                  <a:pt x="1226" y="2279"/>
                  <a:pt x="1173" y="2279"/>
                </a:cubicBezTo>
                <a:lnTo>
                  <a:pt x="1172" y="2279"/>
                </a:lnTo>
                <a:cubicBezTo>
                  <a:pt x="1119" y="2279"/>
                  <a:pt x="1076" y="2236"/>
                  <a:pt x="1076" y="2183"/>
                </a:cubicBezTo>
                <a:lnTo>
                  <a:pt x="1076" y="2177"/>
                </a:lnTo>
                <a:cubicBezTo>
                  <a:pt x="1076" y="2170"/>
                  <a:pt x="1077" y="2162"/>
                  <a:pt x="1079" y="2154"/>
                </a:cubicBezTo>
                <a:lnTo>
                  <a:pt x="1080" y="2150"/>
                </a:lnTo>
                <a:cubicBezTo>
                  <a:pt x="1092" y="2105"/>
                  <a:pt x="1134" y="2075"/>
                  <a:pt x="1180" y="2078"/>
                </a:cubicBezTo>
                <a:cubicBezTo>
                  <a:pt x="1226" y="2081"/>
                  <a:pt x="1264" y="2117"/>
                  <a:pt x="1269" y="2163"/>
                </a:cubicBezTo>
                <a:lnTo>
                  <a:pt x="1270" y="2172"/>
                </a:lnTo>
                <a:lnTo>
                  <a:pt x="1271" y="2174"/>
                </a:lnTo>
                <a:lnTo>
                  <a:pt x="1176" y="2096"/>
                </a:lnTo>
                <a:lnTo>
                  <a:pt x="1180" y="2096"/>
                </a:lnTo>
                <a:lnTo>
                  <a:pt x="1185" y="2096"/>
                </a:lnTo>
                <a:cubicBezTo>
                  <a:pt x="1226" y="2096"/>
                  <a:pt x="1262" y="2122"/>
                  <a:pt x="1276" y="2160"/>
                </a:cubicBezTo>
                <a:lnTo>
                  <a:pt x="1280" y="2171"/>
                </a:lnTo>
                <a:lnTo>
                  <a:pt x="1279" y="2169"/>
                </a:lnTo>
                <a:lnTo>
                  <a:pt x="1097" y="2211"/>
                </a:lnTo>
                <a:lnTo>
                  <a:pt x="1097" y="2208"/>
                </a:lnTo>
                <a:lnTo>
                  <a:pt x="1097" y="2201"/>
                </a:lnTo>
                <a:lnTo>
                  <a:pt x="1097" y="2195"/>
                </a:lnTo>
                <a:lnTo>
                  <a:pt x="1102" y="2226"/>
                </a:lnTo>
                <a:lnTo>
                  <a:pt x="1101" y="2223"/>
                </a:lnTo>
                <a:lnTo>
                  <a:pt x="1288" y="2192"/>
                </a:lnTo>
                <a:lnTo>
                  <a:pt x="1288" y="2197"/>
                </a:lnTo>
                <a:lnTo>
                  <a:pt x="1288" y="2205"/>
                </a:lnTo>
                <a:lnTo>
                  <a:pt x="1288" y="2215"/>
                </a:lnTo>
                <a:lnTo>
                  <a:pt x="1288" y="2221"/>
                </a:lnTo>
                <a:cubicBezTo>
                  <a:pt x="1288" y="2274"/>
                  <a:pt x="1245" y="2317"/>
                  <a:pt x="1192" y="2317"/>
                </a:cubicBezTo>
                <a:lnTo>
                  <a:pt x="1191" y="2317"/>
                </a:lnTo>
                <a:lnTo>
                  <a:pt x="1271" y="2168"/>
                </a:lnTo>
                <a:lnTo>
                  <a:pt x="1277" y="2177"/>
                </a:lnTo>
                <a:lnTo>
                  <a:pt x="1286" y="2194"/>
                </a:lnTo>
                <a:lnTo>
                  <a:pt x="1277" y="2179"/>
                </a:lnTo>
                <a:lnTo>
                  <a:pt x="1280" y="2183"/>
                </a:lnTo>
                <a:lnTo>
                  <a:pt x="1114" y="2205"/>
                </a:lnTo>
                <a:lnTo>
                  <a:pt x="1116" y="2200"/>
                </a:lnTo>
                <a:cubicBezTo>
                  <a:pt x="1118" y="2195"/>
                  <a:pt x="1121" y="2190"/>
                  <a:pt x="1123" y="2186"/>
                </a:cubicBezTo>
                <a:lnTo>
                  <a:pt x="1126" y="2181"/>
                </a:lnTo>
                <a:cubicBezTo>
                  <a:pt x="1146" y="2147"/>
                  <a:pt x="1185" y="2129"/>
                  <a:pt x="1224" y="2136"/>
                </a:cubicBezTo>
                <a:cubicBezTo>
                  <a:pt x="1263" y="2142"/>
                  <a:pt x="1294" y="2171"/>
                  <a:pt x="1302" y="2210"/>
                </a:cubicBezTo>
                <a:lnTo>
                  <a:pt x="1304" y="2219"/>
                </a:lnTo>
                <a:lnTo>
                  <a:pt x="1307" y="2231"/>
                </a:lnTo>
                <a:lnTo>
                  <a:pt x="1212" y="2153"/>
                </a:lnTo>
                <a:lnTo>
                  <a:pt x="1213" y="2153"/>
                </a:lnTo>
                <a:cubicBezTo>
                  <a:pt x="1259" y="2153"/>
                  <a:pt x="1299" y="2186"/>
                  <a:pt x="1308" y="2231"/>
                </a:cubicBezTo>
                <a:lnTo>
                  <a:pt x="1310" y="2241"/>
                </a:lnTo>
                <a:lnTo>
                  <a:pt x="1299" y="2213"/>
                </a:lnTo>
                <a:lnTo>
                  <a:pt x="1304" y="2222"/>
                </a:lnTo>
                <a:cubicBezTo>
                  <a:pt x="1312" y="2236"/>
                  <a:pt x="1316" y="2252"/>
                  <a:pt x="1316" y="2268"/>
                </a:cubicBezTo>
                <a:lnTo>
                  <a:pt x="1316" y="2278"/>
                </a:lnTo>
                <a:lnTo>
                  <a:pt x="1315" y="2298"/>
                </a:lnTo>
                <a:lnTo>
                  <a:pt x="1219" y="2191"/>
                </a:lnTo>
                <a:lnTo>
                  <a:pt x="1221" y="2191"/>
                </a:lnTo>
                <a:cubicBezTo>
                  <a:pt x="1274" y="2191"/>
                  <a:pt x="1317" y="2234"/>
                  <a:pt x="1317" y="2287"/>
                </a:cubicBezTo>
                <a:cubicBezTo>
                  <a:pt x="1317" y="2340"/>
                  <a:pt x="1274" y="2383"/>
                  <a:pt x="1221" y="2383"/>
                </a:cubicBezTo>
                <a:lnTo>
                  <a:pt x="1220" y="2383"/>
                </a:lnTo>
                <a:lnTo>
                  <a:pt x="1219" y="2383"/>
                </a:lnTo>
                <a:lnTo>
                  <a:pt x="1315" y="2277"/>
                </a:lnTo>
                <a:lnTo>
                  <a:pt x="1316" y="2286"/>
                </a:lnTo>
                <a:lnTo>
                  <a:pt x="1317" y="2297"/>
                </a:lnTo>
                <a:lnTo>
                  <a:pt x="1305" y="2259"/>
                </a:lnTo>
                <a:lnTo>
                  <a:pt x="1309" y="2266"/>
                </a:lnTo>
                <a:lnTo>
                  <a:pt x="1293" y="2246"/>
                </a:lnTo>
                <a:lnTo>
                  <a:pt x="1296" y="2249"/>
                </a:lnTo>
                <a:lnTo>
                  <a:pt x="1143" y="2274"/>
                </a:lnTo>
                <a:lnTo>
                  <a:pt x="1146" y="2268"/>
                </a:lnTo>
                <a:lnTo>
                  <a:pt x="1148" y="2264"/>
                </a:lnTo>
                <a:cubicBezTo>
                  <a:pt x="1165" y="2230"/>
                  <a:pt x="1200" y="2209"/>
                  <a:pt x="1237" y="2211"/>
                </a:cubicBezTo>
                <a:cubicBezTo>
                  <a:pt x="1275" y="2212"/>
                  <a:pt x="1309" y="2236"/>
                  <a:pt x="1323" y="2271"/>
                </a:cubicBezTo>
                <a:lnTo>
                  <a:pt x="1325" y="2276"/>
                </a:lnTo>
                <a:cubicBezTo>
                  <a:pt x="1328" y="2284"/>
                  <a:pt x="1330" y="2292"/>
                  <a:pt x="1331" y="2301"/>
                </a:cubicBezTo>
                <a:lnTo>
                  <a:pt x="1332" y="2310"/>
                </a:lnTo>
                <a:lnTo>
                  <a:pt x="1334" y="2317"/>
                </a:lnTo>
                <a:lnTo>
                  <a:pt x="1239" y="2239"/>
                </a:lnTo>
                <a:lnTo>
                  <a:pt x="1244" y="2239"/>
                </a:lnTo>
                <a:lnTo>
                  <a:pt x="1249" y="2239"/>
                </a:lnTo>
                <a:cubicBezTo>
                  <a:pt x="1292" y="2239"/>
                  <a:pt x="1330" y="2268"/>
                  <a:pt x="1342" y="2309"/>
                </a:cubicBezTo>
                <a:lnTo>
                  <a:pt x="1346" y="2323"/>
                </a:lnTo>
                <a:lnTo>
                  <a:pt x="1350" y="2337"/>
                </a:lnTo>
                <a:lnTo>
                  <a:pt x="1257" y="2267"/>
                </a:lnTo>
                <a:lnTo>
                  <a:pt x="1260" y="2267"/>
                </a:lnTo>
                <a:cubicBezTo>
                  <a:pt x="1289" y="2267"/>
                  <a:pt x="1315" y="2280"/>
                  <a:pt x="1334" y="2301"/>
                </a:cubicBezTo>
                <a:cubicBezTo>
                  <a:pt x="1352" y="2323"/>
                  <a:pt x="1360" y="2351"/>
                  <a:pt x="1355" y="2379"/>
                </a:cubicBezTo>
                <a:lnTo>
                  <a:pt x="1354" y="2385"/>
                </a:lnTo>
                <a:lnTo>
                  <a:pt x="1352" y="2397"/>
                </a:lnTo>
                <a:cubicBezTo>
                  <a:pt x="1339" y="2447"/>
                  <a:pt x="1289" y="2478"/>
                  <a:pt x="1239" y="2467"/>
                </a:cubicBezTo>
                <a:cubicBezTo>
                  <a:pt x="1188" y="2457"/>
                  <a:pt x="1155" y="2409"/>
                  <a:pt x="1164" y="2358"/>
                </a:cubicBezTo>
                <a:lnTo>
                  <a:pt x="1165" y="2352"/>
                </a:lnTo>
                <a:lnTo>
                  <a:pt x="1163" y="2367"/>
                </a:lnTo>
                <a:lnTo>
                  <a:pt x="1163" y="2363"/>
                </a:lnTo>
                <a:cubicBezTo>
                  <a:pt x="1163" y="2310"/>
                  <a:pt x="1206" y="2267"/>
                  <a:pt x="1259" y="2267"/>
                </a:cubicBezTo>
                <a:cubicBezTo>
                  <a:pt x="1312" y="2267"/>
                  <a:pt x="1355" y="2310"/>
                  <a:pt x="1355" y="2363"/>
                </a:cubicBezTo>
                <a:lnTo>
                  <a:pt x="1355" y="2375"/>
                </a:lnTo>
                <a:lnTo>
                  <a:pt x="1354" y="2398"/>
                </a:lnTo>
                <a:lnTo>
                  <a:pt x="1354" y="2408"/>
                </a:lnTo>
                <a:lnTo>
                  <a:pt x="1354" y="2420"/>
                </a:lnTo>
                <a:cubicBezTo>
                  <a:pt x="1354" y="2473"/>
                  <a:pt x="1311" y="2516"/>
                  <a:pt x="1258" y="2516"/>
                </a:cubicBezTo>
                <a:cubicBezTo>
                  <a:pt x="1205" y="2516"/>
                  <a:pt x="1162" y="2473"/>
                  <a:pt x="1162" y="2420"/>
                </a:cubicBezTo>
                <a:lnTo>
                  <a:pt x="1162" y="2417"/>
                </a:lnTo>
                <a:lnTo>
                  <a:pt x="1162" y="2411"/>
                </a:lnTo>
                <a:cubicBezTo>
                  <a:pt x="1162" y="2358"/>
                  <a:pt x="1205" y="2315"/>
                  <a:pt x="1258" y="2315"/>
                </a:cubicBezTo>
                <a:lnTo>
                  <a:pt x="1263" y="2315"/>
                </a:lnTo>
                <a:cubicBezTo>
                  <a:pt x="1301" y="2315"/>
                  <a:pt x="1336" y="2338"/>
                  <a:pt x="1351" y="2372"/>
                </a:cubicBezTo>
                <a:lnTo>
                  <a:pt x="1355" y="2381"/>
                </a:lnTo>
                <a:cubicBezTo>
                  <a:pt x="1357" y="2386"/>
                  <a:pt x="1359" y="2391"/>
                  <a:pt x="1360" y="2396"/>
                </a:cubicBezTo>
                <a:lnTo>
                  <a:pt x="1365" y="2415"/>
                </a:lnTo>
                <a:lnTo>
                  <a:pt x="1358" y="2397"/>
                </a:lnTo>
                <a:lnTo>
                  <a:pt x="1364" y="2409"/>
                </a:lnTo>
                <a:lnTo>
                  <a:pt x="1357" y="2396"/>
                </a:lnTo>
                <a:lnTo>
                  <a:pt x="1362" y="2403"/>
                </a:lnTo>
                <a:lnTo>
                  <a:pt x="1241" y="2373"/>
                </a:lnTo>
                <a:lnTo>
                  <a:pt x="1243" y="2372"/>
                </a:lnTo>
                <a:lnTo>
                  <a:pt x="1196" y="2422"/>
                </a:lnTo>
                <a:lnTo>
                  <a:pt x="1198" y="2417"/>
                </a:lnTo>
                <a:lnTo>
                  <a:pt x="1197" y="2419"/>
                </a:lnTo>
                <a:cubicBezTo>
                  <a:pt x="1210" y="2380"/>
                  <a:pt x="1247" y="2353"/>
                  <a:pt x="1288" y="2353"/>
                </a:cubicBezTo>
                <a:lnTo>
                  <a:pt x="1290" y="2353"/>
                </a:lnTo>
                <a:cubicBezTo>
                  <a:pt x="1333" y="2353"/>
                  <a:pt x="1371" y="2382"/>
                  <a:pt x="1383" y="2423"/>
                </a:cubicBezTo>
                <a:lnTo>
                  <a:pt x="1385" y="2430"/>
                </a:lnTo>
                <a:lnTo>
                  <a:pt x="1389" y="2450"/>
                </a:lnTo>
                <a:lnTo>
                  <a:pt x="1391" y="2461"/>
                </a:lnTo>
                <a:lnTo>
                  <a:pt x="1393" y="2477"/>
                </a:lnTo>
                <a:lnTo>
                  <a:pt x="1394" y="2486"/>
                </a:lnTo>
                <a:cubicBezTo>
                  <a:pt x="1397" y="2513"/>
                  <a:pt x="1388" y="2540"/>
                  <a:pt x="1370" y="2560"/>
                </a:cubicBezTo>
                <a:cubicBezTo>
                  <a:pt x="1352" y="2581"/>
                  <a:pt x="1326" y="2592"/>
                  <a:pt x="1298" y="2592"/>
                </a:cubicBezTo>
                <a:lnTo>
                  <a:pt x="1297" y="2592"/>
                </a:lnTo>
                <a:lnTo>
                  <a:pt x="1393" y="2503"/>
                </a:lnTo>
                <a:lnTo>
                  <a:pt x="1392" y="2518"/>
                </a:lnTo>
                <a:lnTo>
                  <a:pt x="1392" y="2525"/>
                </a:lnTo>
                <a:lnTo>
                  <a:pt x="1296" y="2429"/>
                </a:lnTo>
                <a:lnTo>
                  <a:pt x="1298" y="2429"/>
                </a:lnTo>
                <a:lnTo>
                  <a:pt x="1300" y="2429"/>
                </a:lnTo>
                <a:cubicBezTo>
                  <a:pt x="1351" y="2429"/>
                  <a:pt x="1392" y="2468"/>
                  <a:pt x="1396" y="2518"/>
                </a:cubicBezTo>
                <a:lnTo>
                  <a:pt x="1397" y="2531"/>
                </a:lnTo>
                <a:lnTo>
                  <a:pt x="1398" y="2548"/>
                </a:lnTo>
                <a:lnTo>
                  <a:pt x="1398" y="2573"/>
                </a:lnTo>
                <a:lnTo>
                  <a:pt x="1302" y="2477"/>
                </a:lnTo>
                <a:lnTo>
                  <a:pt x="1305" y="2477"/>
                </a:lnTo>
                <a:cubicBezTo>
                  <a:pt x="1317" y="2477"/>
                  <a:pt x="1328" y="2480"/>
                  <a:pt x="1339" y="2484"/>
                </a:cubicBezTo>
                <a:lnTo>
                  <a:pt x="1347" y="2487"/>
                </a:lnTo>
                <a:cubicBezTo>
                  <a:pt x="1356" y="2490"/>
                  <a:pt x="1364" y="2494"/>
                  <a:pt x="1371" y="2500"/>
                </a:cubicBezTo>
                <a:lnTo>
                  <a:pt x="1379" y="2506"/>
                </a:lnTo>
                <a:cubicBezTo>
                  <a:pt x="1403" y="2524"/>
                  <a:pt x="1417" y="2552"/>
                  <a:pt x="1417" y="2582"/>
                </a:cubicBezTo>
                <a:lnTo>
                  <a:pt x="1417" y="2591"/>
                </a:lnTo>
                <a:lnTo>
                  <a:pt x="1416" y="2611"/>
                </a:lnTo>
                <a:lnTo>
                  <a:pt x="1416" y="2591"/>
                </a:lnTo>
                <a:lnTo>
                  <a:pt x="1418" y="2610"/>
                </a:lnTo>
                <a:lnTo>
                  <a:pt x="1418" y="2625"/>
                </a:lnTo>
                <a:lnTo>
                  <a:pt x="1412" y="2590"/>
                </a:lnTo>
                <a:lnTo>
                  <a:pt x="1414" y="2595"/>
                </a:lnTo>
                <a:lnTo>
                  <a:pt x="1418" y="2605"/>
                </a:lnTo>
                <a:lnTo>
                  <a:pt x="1420" y="2610"/>
                </a:lnTo>
                <a:lnTo>
                  <a:pt x="1332" y="2553"/>
                </a:lnTo>
                <a:lnTo>
                  <a:pt x="1340" y="2553"/>
                </a:lnTo>
                <a:cubicBezTo>
                  <a:pt x="1393" y="2553"/>
                  <a:pt x="1436" y="2596"/>
                  <a:pt x="1436" y="2649"/>
                </a:cubicBezTo>
                <a:cubicBezTo>
                  <a:pt x="1436" y="2702"/>
                  <a:pt x="1393" y="2745"/>
                  <a:pt x="1340" y="2745"/>
                </a:cubicBezTo>
                <a:lnTo>
                  <a:pt x="1339" y="2745"/>
                </a:lnTo>
                <a:lnTo>
                  <a:pt x="1427" y="2609"/>
                </a:lnTo>
                <a:lnTo>
                  <a:pt x="1433" y="2622"/>
                </a:lnTo>
                <a:lnTo>
                  <a:pt x="1439" y="2637"/>
                </a:lnTo>
                <a:cubicBezTo>
                  <a:pt x="1444" y="2647"/>
                  <a:pt x="1447" y="2658"/>
                  <a:pt x="1448" y="2669"/>
                </a:cubicBezTo>
                <a:lnTo>
                  <a:pt x="1449" y="2681"/>
                </a:lnTo>
                <a:lnTo>
                  <a:pt x="1450" y="2683"/>
                </a:lnTo>
                <a:lnTo>
                  <a:pt x="1263" y="2666"/>
                </a:lnTo>
                <a:lnTo>
                  <a:pt x="1264" y="2663"/>
                </a:lnTo>
                <a:lnTo>
                  <a:pt x="1259" y="2693"/>
                </a:lnTo>
                <a:lnTo>
                  <a:pt x="1259" y="2687"/>
                </a:lnTo>
                <a:lnTo>
                  <a:pt x="1259" y="2679"/>
                </a:lnTo>
                <a:lnTo>
                  <a:pt x="1259" y="2677"/>
                </a:lnTo>
                <a:cubicBezTo>
                  <a:pt x="1259" y="2626"/>
                  <a:pt x="1300" y="2584"/>
                  <a:pt x="1352" y="2582"/>
                </a:cubicBezTo>
                <a:cubicBezTo>
                  <a:pt x="1403" y="2580"/>
                  <a:pt x="1447" y="2619"/>
                  <a:pt x="1451" y="2670"/>
                </a:cubicBezTo>
                <a:lnTo>
                  <a:pt x="1452" y="2683"/>
                </a:lnTo>
                <a:lnTo>
                  <a:pt x="1454" y="2695"/>
                </a:lnTo>
                <a:lnTo>
                  <a:pt x="1426" y="2639"/>
                </a:lnTo>
                <a:lnTo>
                  <a:pt x="1431" y="2644"/>
                </a:lnTo>
                <a:lnTo>
                  <a:pt x="1428" y="2641"/>
                </a:lnTo>
                <a:cubicBezTo>
                  <a:pt x="1449" y="2657"/>
                  <a:pt x="1461" y="2680"/>
                  <a:pt x="1464" y="2706"/>
                </a:cubicBezTo>
                <a:lnTo>
                  <a:pt x="1465" y="2716"/>
                </a:lnTo>
                <a:lnTo>
                  <a:pt x="1465" y="2734"/>
                </a:lnTo>
                <a:lnTo>
                  <a:pt x="1369" y="2638"/>
                </a:lnTo>
                <a:lnTo>
                  <a:pt x="1371" y="2638"/>
                </a:lnTo>
                <a:cubicBezTo>
                  <a:pt x="1399" y="2638"/>
                  <a:pt x="1424" y="2650"/>
                  <a:pt x="1443" y="2670"/>
                </a:cubicBezTo>
                <a:cubicBezTo>
                  <a:pt x="1461" y="2690"/>
                  <a:pt x="1470" y="2717"/>
                  <a:pt x="1467" y="2744"/>
                </a:cubicBezTo>
                <a:lnTo>
                  <a:pt x="1466" y="2754"/>
                </a:lnTo>
                <a:lnTo>
                  <a:pt x="1466" y="2754"/>
                </a:lnTo>
                <a:lnTo>
                  <a:pt x="1466" y="2763"/>
                </a:lnTo>
                <a:lnTo>
                  <a:pt x="1370" y="2667"/>
                </a:lnTo>
                <a:lnTo>
                  <a:pt x="1371" y="2667"/>
                </a:lnTo>
                <a:cubicBezTo>
                  <a:pt x="1420" y="2667"/>
                  <a:pt x="1461" y="2704"/>
                  <a:pt x="1467" y="2753"/>
                </a:cubicBezTo>
                <a:lnTo>
                  <a:pt x="1468" y="2762"/>
                </a:lnTo>
                <a:lnTo>
                  <a:pt x="1469" y="2764"/>
                </a:lnTo>
                <a:lnTo>
                  <a:pt x="1457" y="2733"/>
                </a:lnTo>
                <a:lnTo>
                  <a:pt x="1463" y="2743"/>
                </a:lnTo>
                <a:lnTo>
                  <a:pt x="1463" y="2743"/>
                </a:lnTo>
                <a:lnTo>
                  <a:pt x="1403" y="2707"/>
                </a:lnTo>
                <a:lnTo>
                  <a:pt x="1409" y="2708"/>
                </a:lnTo>
                <a:lnTo>
                  <a:pt x="1378" y="2708"/>
                </a:lnTo>
                <a:lnTo>
                  <a:pt x="1384" y="2707"/>
                </a:lnTo>
                <a:lnTo>
                  <a:pt x="1380" y="2707"/>
                </a:lnTo>
                <a:cubicBezTo>
                  <a:pt x="1398" y="2703"/>
                  <a:pt x="1417" y="2704"/>
                  <a:pt x="1434" y="2709"/>
                </a:cubicBezTo>
                <a:lnTo>
                  <a:pt x="1437" y="2710"/>
                </a:lnTo>
                <a:cubicBezTo>
                  <a:pt x="1466" y="2720"/>
                  <a:pt x="1489" y="2744"/>
                  <a:pt x="1498" y="2774"/>
                </a:cubicBezTo>
                <a:lnTo>
                  <a:pt x="1501" y="2784"/>
                </a:lnTo>
                <a:lnTo>
                  <a:pt x="1505" y="2800"/>
                </a:lnTo>
                <a:lnTo>
                  <a:pt x="1317" y="2839"/>
                </a:lnTo>
                <a:lnTo>
                  <a:pt x="1316" y="2834"/>
                </a:lnTo>
                <a:lnTo>
                  <a:pt x="1321" y="2851"/>
                </a:lnTo>
                <a:lnTo>
                  <a:pt x="1319" y="2846"/>
                </a:lnTo>
                <a:lnTo>
                  <a:pt x="1504" y="2810"/>
                </a:lnTo>
                <a:lnTo>
                  <a:pt x="1504" y="2814"/>
                </a:lnTo>
                <a:lnTo>
                  <a:pt x="1504" y="2820"/>
                </a:lnTo>
                <a:lnTo>
                  <a:pt x="1503" y="2805"/>
                </a:lnTo>
                <a:lnTo>
                  <a:pt x="1504" y="2811"/>
                </a:lnTo>
                <a:lnTo>
                  <a:pt x="1489" y="2773"/>
                </a:lnTo>
                <a:lnTo>
                  <a:pt x="1491" y="2776"/>
                </a:lnTo>
                <a:lnTo>
                  <a:pt x="1315" y="2829"/>
                </a:lnTo>
                <a:lnTo>
                  <a:pt x="1315" y="2824"/>
                </a:lnTo>
                <a:lnTo>
                  <a:pt x="1318" y="2848"/>
                </a:lnTo>
                <a:lnTo>
                  <a:pt x="1317" y="2844"/>
                </a:lnTo>
                <a:lnTo>
                  <a:pt x="1506" y="2810"/>
                </a:lnTo>
                <a:lnTo>
                  <a:pt x="1507" y="2819"/>
                </a:lnTo>
                <a:lnTo>
                  <a:pt x="1507" y="2839"/>
                </a:lnTo>
                <a:cubicBezTo>
                  <a:pt x="1507" y="2892"/>
                  <a:pt x="1464" y="2935"/>
                  <a:pt x="1411" y="2935"/>
                </a:cubicBezTo>
                <a:lnTo>
                  <a:pt x="1408" y="2935"/>
                </a:lnTo>
                <a:lnTo>
                  <a:pt x="1502" y="2819"/>
                </a:lnTo>
                <a:lnTo>
                  <a:pt x="1504" y="2828"/>
                </a:lnTo>
                <a:cubicBezTo>
                  <a:pt x="1506" y="2834"/>
                  <a:pt x="1506" y="2841"/>
                  <a:pt x="1506" y="2848"/>
                </a:cubicBezTo>
                <a:lnTo>
                  <a:pt x="1506" y="2860"/>
                </a:lnTo>
                <a:lnTo>
                  <a:pt x="1505" y="2845"/>
                </a:lnTo>
                <a:lnTo>
                  <a:pt x="1506" y="2851"/>
                </a:lnTo>
                <a:lnTo>
                  <a:pt x="1479" y="2799"/>
                </a:lnTo>
                <a:lnTo>
                  <a:pt x="1480" y="2800"/>
                </a:lnTo>
                <a:lnTo>
                  <a:pt x="1318" y="2849"/>
                </a:lnTo>
                <a:lnTo>
                  <a:pt x="1319" y="2844"/>
                </a:lnTo>
                <a:lnTo>
                  <a:pt x="1319" y="2843"/>
                </a:lnTo>
                <a:lnTo>
                  <a:pt x="1323" y="2824"/>
                </a:lnTo>
                <a:lnTo>
                  <a:pt x="1323" y="2821"/>
                </a:lnTo>
                <a:cubicBezTo>
                  <a:pt x="1331" y="2780"/>
                  <a:pt x="1364" y="2750"/>
                  <a:pt x="1405" y="2744"/>
                </a:cubicBezTo>
                <a:cubicBezTo>
                  <a:pt x="1445" y="2739"/>
                  <a:pt x="1485" y="2760"/>
                  <a:pt x="1503" y="2797"/>
                </a:cubicBezTo>
                <a:lnTo>
                  <a:pt x="1504" y="2799"/>
                </a:lnTo>
                <a:cubicBezTo>
                  <a:pt x="1509" y="2808"/>
                  <a:pt x="1512" y="2818"/>
                  <a:pt x="1514" y="2828"/>
                </a:cubicBezTo>
                <a:lnTo>
                  <a:pt x="1515" y="2835"/>
                </a:lnTo>
                <a:lnTo>
                  <a:pt x="1516" y="2842"/>
                </a:lnTo>
                <a:lnTo>
                  <a:pt x="1512" y="2825"/>
                </a:lnTo>
                <a:lnTo>
                  <a:pt x="1513" y="2828"/>
                </a:lnTo>
                <a:lnTo>
                  <a:pt x="1342" y="2805"/>
                </a:lnTo>
                <a:lnTo>
                  <a:pt x="1344" y="2802"/>
                </a:lnTo>
                <a:lnTo>
                  <a:pt x="1341" y="2807"/>
                </a:lnTo>
                <a:lnTo>
                  <a:pt x="1341" y="2805"/>
                </a:lnTo>
                <a:cubicBezTo>
                  <a:pt x="1344" y="2799"/>
                  <a:pt x="1346" y="2794"/>
                  <a:pt x="1350" y="2789"/>
                </a:cubicBezTo>
                <a:lnTo>
                  <a:pt x="1352" y="2786"/>
                </a:lnTo>
                <a:cubicBezTo>
                  <a:pt x="1372" y="2756"/>
                  <a:pt x="1407" y="2740"/>
                  <a:pt x="1442" y="2744"/>
                </a:cubicBezTo>
                <a:cubicBezTo>
                  <a:pt x="1478" y="2748"/>
                  <a:pt x="1509" y="2772"/>
                  <a:pt x="1521" y="2806"/>
                </a:cubicBezTo>
                <a:lnTo>
                  <a:pt x="1524" y="2814"/>
                </a:lnTo>
                <a:cubicBezTo>
                  <a:pt x="1526" y="2819"/>
                  <a:pt x="1528" y="2825"/>
                  <a:pt x="1529" y="2830"/>
                </a:cubicBezTo>
                <a:lnTo>
                  <a:pt x="1531" y="2841"/>
                </a:lnTo>
                <a:lnTo>
                  <a:pt x="1516" y="2805"/>
                </a:lnTo>
                <a:lnTo>
                  <a:pt x="1522" y="2814"/>
                </a:lnTo>
                <a:lnTo>
                  <a:pt x="1442" y="2771"/>
                </a:lnTo>
                <a:lnTo>
                  <a:pt x="1444" y="2771"/>
                </a:lnTo>
                <a:cubicBezTo>
                  <a:pt x="1484" y="2771"/>
                  <a:pt x="1519" y="2795"/>
                  <a:pt x="1534" y="2832"/>
                </a:cubicBezTo>
                <a:lnTo>
                  <a:pt x="1538" y="2842"/>
                </a:lnTo>
                <a:lnTo>
                  <a:pt x="1448" y="2781"/>
                </a:lnTo>
                <a:lnTo>
                  <a:pt x="1450" y="2781"/>
                </a:lnTo>
                <a:cubicBezTo>
                  <a:pt x="1503" y="2781"/>
                  <a:pt x="1546" y="2824"/>
                  <a:pt x="1546" y="2877"/>
                </a:cubicBezTo>
                <a:lnTo>
                  <a:pt x="1546" y="2886"/>
                </a:lnTo>
                <a:lnTo>
                  <a:pt x="1547" y="2887"/>
                </a:lnTo>
                <a:lnTo>
                  <a:pt x="1547" y="2905"/>
                </a:lnTo>
                <a:lnTo>
                  <a:pt x="1451" y="2809"/>
                </a:lnTo>
                <a:lnTo>
                  <a:pt x="1452" y="2809"/>
                </a:lnTo>
                <a:cubicBezTo>
                  <a:pt x="1505" y="2809"/>
                  <a:pt x="1548" y="2852"/>
                  <a:pt x="1548" y="2905"/>
                </a:cubicBezTo>
                <a:lnTo>
                  <a:pt x="1548" y="2911"/>
                </a:lnTo>
                <a:cubicBezTo>
                  <a:pt x="1548" y="2919"/>
                  <a:pt x="1548" y="2927"/>
                  <a:pt x="1546" y="2935"/>
                </a:cubicBezTo>
                <a:lnTo>
                  <a:pt x="1545" y="2939"/>
                </a:lnTo>
                <a:cubicBezTo>
                  <a:pt x="1533" y="2984"/>
                  <a:pt x="1491" y="3014"/>
                  <a:pt x="1445" y="3011"/>
                </a:cubicBezTo>
                <a:cubicBezTo>
                  <a:pt x="1399" y="3008"/>
                  <a:pt x="1361" y="2972"/>
                  <a:pt x="1356" y="2926"/>
                </a:cubicBezTo>
                <a:lnTo>
                  <a:pt x="1355" y="2917"/>
                </a:lnTo>
                <a:lnTo>
                  <a:pt x="1354" y="2906"/>
                </a:lnTo>
                <a:cubicBezTo>
                  <a:pt x="1351" y="2879"/>
                  <a:pt x="1360" y="2852"/>
                  <a:pt x="1378" y="2832"/>
                </a:cubicBezTo>
                <a:cubicBezTo>
                  <a:pt x="1396" y="2812"/>
                  <a:pt x="1422" y="2800"/>
                  <a:pt x="1449" y="2800"/>
                </a:cubicBezTo>
                <a:lnTo>
                  <a:pt x="1453" y="2800"/>
                </a:lnTo>
                <a:cubicBezTo>
                  <a:pt x="1492" y="2800"/>
                  <a:pt x="1527" y="2823"/>
                  <a:pt x="1542" y="2859"/>
                </a:cubicBezTo>
                <a:lnTo>
                  <a:pt x="1548" y="2873"/>
                </a:lnTo>
                <a:lnTo>
                  <a:pt x="1554" y="2887"/>
                </a:lnTo>
                <a:lnTo>
                  <a:pt x="1465" y="2828"/>
                </a:lnTo>
                <a:lnTo>
                  <a:pt x="1470" y="2828"/>
                </a:lnTo>
                <a:cubicBezTo>
                  <a:pt x="1498" y="2828"/>
                  <a:pt x="1523" y="2840"/>
                  <a:pt x="1542" y="2860"/>
                </a:cubicBezTo>
                <a:cubicBezTo>
                  <a:pt x="1560" y="2880"/>
                  <a:pt x="1569" y="2907"/>
                  <a:pt x="1566" y="2934"/>
                </a:cubicBezTo>
                <a:lnTo>
                  <a:pt x="1565" y="2944"/>
                </a:lnTo>
                <a:lnTo>
                  <a:pt x="1563" y="2914"/>
                </a:lnTo>
                <a:lnTo>
                  <a:pt x="1565" y="2923"/>
                </a:lnTo>
                <a:lnTo>
                  <a:pt x="1471" y="2847"/>
                </a:lnTo>
                <a:lnTo>
                  <a:pt x="1475" y="2847"/>
                </a:lnTo>
                <a:lnTo>
                  <a:pt x="1481" y="2847"/>
                </a:lnTo>
                <a:lnTo>
                  <a:pt x="1487" y="2847"/>
                </a:lnTo>
                <a:cubicBezTo>
                  <a:pt x="1526" y="2847"/>
                  <a:pt x="1561" y="2871"/>
                  <a:pt x="1576" y="2907"/>
                </a:cubicBezTo>
                <a:cubicBezTo>
                  <a:pt x="1591" y="2943"/>
                  <a:pt x="1583" y="2984"/>
                  <a:pt x="1555" y="3011"/>
                </a:cubicBezTo>
                <a:lnTo>
                  <a:pt x="1551" y="3015"/>
                </a:lnTo>
                <a:lnTo>
                  <a:pt x="1551" y="3015"/>
                </a:lnTo>
                <a:lnTo>
                  <a:pt x="1552" y="3015"/>
                </a:lnTo>
                <a:cubicBezTo>
                  <a:pt x="1518" y="3056"/>
                  <a:pt x="1458" y="3061"/>
                  <a:pt x="1417" y="3027"/>
                </a:cubicBezTo>
                <a:cubicBezTo>
                  <a:pt x="1376" y="2993"/>
                  <a:pt x="1371" y="2933"/>
                  <a:pt x="1405" y="2892"/>
                </a:cubicBezTo>
                <a:lnTo>
                  <a:pt x="1416" y="2880"/>
                </a:lnTo>
                <a:lnTo>
                  <a:pt x="1420" y="2876"/>
                </a:lnTo>
                <a:lnTo>
                  <a:pt x="1487" y="3039"/>
                </a:lnTo>
                <a:lnTo>
                  <a:pt x="1481" y="3039"/>
                </a:lnTo>
                <a:lnTo>
                  <a:pt x="1475" y="3039"/>
                </a:lnTo>
                <a:lnTo>
                  <a:pt x="1471" y="3039"/>
                </a:lnTo>
                <a:cubicBezTo>
                  <a:pt x="1426" y="3039"/>
                  <a:pt x="1388" y="3008"/>
                  <a:pt x="1378" y="2964"/>
                </a:cubicBezTo>
                <a:lnTo>
                  <a:pt x="1376" y="2955"/>
                </a:lnTo>
                <a:cubicBezTo>
                  <a:pt x="1374" y="2945"/>
                  <a:pt x="1373" y="2935"/>
                  <a:pt x="1374" y="2925"/>
                </a:cubicBezTo>
                <a:lnTo>
                  <a:pt x="1375" y="2915"/>
                </a:lnTo>
                <a:lnTo>
                  <a:pt x="1470" y="3020"/>
                </a:lnTo>
                <a:lnTo>
                  <a:pt x="1465" y="3020"/>
                </a:lnTo>
                <a:cubicBezTo>
                  <a:pt x="1427" y="3020"/>
                  <a:pt x="1392" y="2998"/>
                  <a:pt x="1377" y="2962"/>
                </a:cubicBezTo>
                <a:lnTo>
                  <a:pt x="1371" y="2948"/>
                </a:lnTo>
                <a:lnTo>
                  <a:pt x="1365" y="2934"/>
                </a:lnTo>
                <a:lnTo>
                  <a:pt x="1453" y="2992"/>
                </a:lnTo>
                <a:lnTo>
                  <a:pt x="1449" y="2992"/>
                </a:lnTo>
                <a:lnTo>
                  <a:pt x="1545" y="2887"/>
                </a:lnTo>
                <a:lnTo>
                  <a:pt x="1546" y="2896"/>
                </a:lnTo>
                <a:lnTo>
                  <a:pt x="1547" y="2905"/>
                </a:lnTo>
                <a:lnTo>
                  <a:pt x="1358" y="2892"/>
                </a:lnTo>
                <a:lnTo>
                  <a:pt x="1359" y="2888"/>
                </a:lnTo>
                <a:lnTo>
                  <a:pt x="1356" y="2911"/>
                </a:lnTo>
                <a:lnTo>
                  <a:pt x="1356" y="2905"/>
                </a:lnTo>
                <a:lnTo>
                  <a:pt x="1452" y="3001"/>
                </a:lnTo>
                <a:lnTo>
                  <a:pt x="1451" y="3001"/>
                </a:lnTo>
                <a:cubicBezTo>
                  <a:pt x="1398" y="3001"/>
                  <a:pt x="1355" y="2958"/>
                  <a:pt x="1355" y="2905"/>
                </a:cubicBezTo>
                <a:lnTo>
                  <a:pt x="1356" y="2906"/>
                </a:lnTo>
                <a:lnTo>
                  <a:pt x="1354" y="2886"/>
                </a:lnTo>
                <a:lnTo>
                  <a:pt x="1354" y="2877"/>
                </a:lnTo>
                <a:lnTo>
                  <a:pt x="1450" y="2973"/>
                </a:lnTo>
                <a:lnTo>
                  <a:pt x="1448" y="2973"/>
                </a:lnTo>
                <a:cubicBezTo>
                  <a:pt x="1409" y="2973"/>
                  <a:pt x="1374" y="2950"/>
                  <a:pt x="1359" y="2913"/>
                </a:cubicBezTo>
                <a:lnTo>
                  <a:pt x="1355" y="2903"/>
                </a:lnTo>
                <a:lnTo>
                  <a:pt x="1444" y="2963"/>
                </a:lnTo>
                <a:lnTo>
                  <a:pt x="1442" y="2963"/>
                </a:lnTo>
                <a:cubicBezTo>
                  <a:pt x="1410" y="2963"/>
                  <a:pt x="1380" y="2947"/>
                  <a:pt x="1363" y="2921"/>
                </a:cubicBezTo>
                <a:lnTo>
                  <a:pt x="1357" y="2912"/>
                </a:lnTo>
                <a:cubicBezTo>
                  <a:pt x="1349" y="2901"/>
                  <a:pt x="1344" y="2889"/>
                  <a:pt x="1342" y="2876"/>
                </a:cubicBezTo>
                <a:lnTo>
                  <a:pt x="1340" y="2865"/>
                </a:lnTo>
                <a:lnTo>
                  <a:pt x="1345" y="2881"/>
                </a:lnTo>
                <a:lnTo>
                  <a:pt x="1342" y="2873"/>
                </a:lnTo>
                <a:lnTo>
                  <a:pt x="1511" y="2893"/>
                </a:lnTo>
                <a:lnTo>
                  <a:pt x="1509" y="2896"/>
                </a:lnTo>
                <a:lnTo>
                  <a:pt x="1518" y="2880"/>
                </a:lnTo>
                <a:lnTo>
                  <a:pt x="1512" y="2892"/>
                </a:lnTo>
                <a:lnTo>
                  <a:pt x="1503" y="2909"/>
                </a:lnTo>
                <a:lnTo>
                  <a:pt x="1501" y="2912"/>
                </a:lnTo>
                <a:cubicBezTo>
                  <a:pt x="1481" y="2942"/>
                  <a:pt x="1445" y="2958"/>
                  <a:pt x="1409" y="2954"/>
                </a:cubicBezTo>
                <a:cubicBezTo>
                  <a:pt x="1372" y="2949"/>
                  <a:pt x="1342" y="2924"/>
                  <a:pt x="1330" y="2889"/>
                </a:cubicBezTo>
                <a:lnTo>
                  <a:pt x="1329" y="2886"/>
                </a:lnTo>
                <a:cubicBezTo>
                  <a:pt x="1328" y="2880"/>
                  <a:pt x="1326" y="2875"/>
                  <a:pt x="1325" y="2869"/>
                </a:cubicBezTo>
                <a:lnTo>
                  <a:pt x="1324" y="2862"/>
                </a:lnTo>
                <a:lnTo>
                  <a:pt x="1323" y="2855"/>
                </a:lnTo>
                <a:lnTo>
                  <a:pt x="1333" y="2884"/>
                </a:lnTo>
                <a:lnTo>
                  <a:pt x="1332" y="2882"/>
                </a:lnTo>
                <a:lnTo>
                  <a:pt x="1512" y="2858"/>
                </a:lnTo>
                <a:lnTo>
                  <a:pt x="1510" y="2865"/>
                </a:lnTo>
                <a:lnTo>
                  <a:pt x="1510" y="2864"/>
                </a:lnTo>
                <a:lnTo>
                  <a:pt x="1508" y="2881"/>
                </a:lnTo>
                <a:lnTo>
                  <a:pt x="1507" y="2886"/>
                </a:lnTo>
                <a:cubicBezTo>
                  <a:pt x="1500" y="2921"/>
                  <a:pt x="1474" y="2949"/>
                  <a:pt x="1440" y="2959"/>
                </a:cubicBezTo>
                <a:cubicBezTo>
                  <a:pt x="1406" y="2970"/>
                  <a:pt x="1370" y="2960"/>
                  <a:pt x="1345" y="2935"/>
                </a:cubicBezTo>
                <a:lnTo>
                  <a:pt x="1344" y="2934"/>
                </a:lnTo>
                <a:cubicBezTo>
                  <a:pt x="1329" y="2920"/>
                  <a:pt x="1320" y="2902"/>
                  <a:pt x="1317" y="2882"/>
                </a:cubicBezTo>
                <a:lnTo>
                  <a:pt x="1316" y="2876"/>
                </a:lnTo>
                <a:cubicBezTo>
                  <a:pt x="1315" y="2871"/>
                  <a:pt x="1314" y="2866"/>
                  <a:pt x="1314" y="2860"/>
                </a:cubicBezTo>
                <a:lnTo>
                  <a:pt x="1314" y="2848"/>
                </a:lnTo>
                <a:lnTo>
                  <a:pt x="1317" y="2869"/>
                </a:lnTo>
                <a:lnTo>
                  <a:pt x="1315" y="2860"/>
                </a:lnTo>
                <a:cubicBezTo>
                  <a:pt x="1308" y="2832"/>
                  <a:pt x="1315" y="2802"/>
                  <a:pt x="1334" y="2779"/>
                </a:cubicBezTo>
                <a:cubicBezTo>
                  <a:pt x="1352" y="2757"/>
                  <a:pt x="1379" y="2743"/>
                  <a:pt x="1408" y="2743"/>
                </a:cubicBezTo>
                <a:lnTo>
                  <a:pt x="1411" y="2743"/>
                </a:lnTo>
                <a:lnTo>
                  <a:pt x="1315" y="2839"/>
                </a:lnTo>
                <a:lnTo>
                  <a:pt x="1316" y="2840"/>
                </a:lnTo>
                <a:lnTo>
                  <a:pt x="1315" y="2831"/>
                </a:lnTo>
                <a:cubicBezTo>
                  <a:pt x="1309" y="2781"/>
                  <a:pt x="1344" y="2735"/>
                  <a:pt x="1393" y="2726"/>
                </a:cubicBezTo>
                <a:cubicBezTo>
                  <a:pt x="1443" y="2717"/>
                  <a:pt x="1491" y="2748"/>
                  <a:pt x="1504" y="2797"/>
                </a:cubicBezTo>
                <a:lnTo>
                  <a:pt x="1505" y="2801"/>
                </a:lnTo>
                <a:cubicBezTo>
                  <a:pt x="1507" y="2809"/>
                  <a:pt x="1507" y="2817"/>
                  <a:pt x="1507" y="2824"/>
                </a:cubicBezTo>
                <a:lnTo>
                  <a:pt x="1507" y="2829"/>
                </a:lnTo>
                <a:cubicBezTo>
                  <a:pt x="1507" y="2872"/>
                  <a:pt x="1480" y="2909"/>
                  <a:pt x="1439" y="2921"/>
                </a:cubicBezTo>
                <a:cubicBezTo>
                  <a:pt x="1399" y="2934"/>
                  <a:pt x="1355" y="2918"/>
                  <a:pt x="1332" y="2883"/>
                </a:cubicBezTo>
                <a:lnTo>
                  <a:pt x="1330" y="2880"/>
                </a:lnTo>
                <a:cubicBezTo>
                  <a:pt x="1322" y="2868"/>
                  <a:pt x="1317" y="2856"/>
                  <a:pt x="1315" y="2842"/>
                </a:cubicBezTo>
                <a:lnTo>
                  <a:pt x="1314" y="2836"/>
                </a:lnTo>
                <a:cubicBezTo>
                  <a:pt x="1313" y="2831"/>
                  <a:pt x="1312" y="2826"/>
                  <a:pt x="1312" y="2820"/>
                </a:cubicBezTo>
                <a:lnTo>
                  <a:pt x="1312" y="2814"/>
                </a:lnTo>
                <a:lnTo>
                  <a:pt x="1312" y="2810"/>
                </a:lnTo>
                <a:cubicBezTo>
                  <a:pt x="1312" y="2764"/>
                  <a:pt x="1345" y="2725"/>
                  <a:pt x="1390" y="2716"/>
                </a:cubicBezTo>
                <a:cubicBezTo>
                  <a:pt x="1436" y="2707"/>
                  <a:pt x="1481" y="2732"/>
                  <a:pt x="1498" y="2775"/>
                </a:cubicBezTo>
                <a:lnTo>
                  <a:pt x="1500" y="2780"/>
                </a:lnTo>
                <a:cubicBezTo>
                  <a:pt x="1502" y="2785"/>
                  <a:pt x="1503" y="2791"/>
                  <a:pt x="1505" y="2797"/>
                </a:cubicBezTo>
                <a:lnTo>
                  <a:pt x="1506" y="2802"/>
                </a:lnTo>
                <a:cubicBezTo>
                  <a:pt x="1516" y="2853"/>
                  <a:pt x="1483" y="2904"/>
                  <a:pt x="1431" y="2914"/>
                </a:cubicBezTo>
                <a:cubicBezTo>
                  <a:pt x="1380" y="2925"/>
                  <a:pt x="1329" y="2893"/>
                  <a:pt x="1318" y="2841"/>
                </a:cubicBezTo>
                <a:lnTo>
                  <a:pt x="1318" y="2839"/>
                </a:lnTo>
                <a:lnTo>
                  <a:pt x="1315" y="2829"/>
                </a:lnTo>
                <a:lnTo>
                  <a:pt x="1376" y="2893"/>
                </a:lnTo>
                <a:lnTo>
                  <a:pt x="1373" y="2892"/>
                </a:lnTo>
                <a:lnTo>
                  <a:pt x="1427" y="2894"/>
                </a:lnTo>
                <a:lnTo>
                  <a:pt x="1415" y="2896"/>
                </a:lnTo>
                <a:lnTo>
                  <a:pt x="1409" y="2897"/>
                </a:lnTo>
                <a:cubicBezTo>
                  <a:pt x="1399" y="2899"/>
                  <a:pt x="1388" y="2899"/>
                  <a:pt x="1378" y="2897"/>
                </a:cubicBezTo>
                <a:lnTo>
                  <a:pt x="1372" y="2896"/>
                </a:lnTo>
                <a:cubicBezTo>
                  <a:pt x="1348" y="2892"/>
                  <a:pt x="1326" y="2879"/>
                  <a:pt x="1312" y="2860"/>
                </a:cubicBezTo>
                <a:lnTo>
                  <a:pt x="1298" y="2842"/>
                </a:lnTo>
                <a:lnTo>
                  <a:pt x="1292" y="2832"/>
                </a:lnTo>
                <a:cubicBezTo>
                  <a:pt x="1286" y="2822"/>
                  <a:pt x="1282" y="2812"/>
                  <a:pt x="1280" y="2801"/>
                </a:cubicBezTo>
                <a:lnTo>
                  <a:pt x="1277" y="2783"/>
                </a:lnTo>
                <a:lnTo>
                  <a:pt x="1276" y="2774"/>
                </a:lnTo>
                <a:lnTo>
                  <a:pt x="1371" y="2859"/>
                </a:lnTo>
                <a:lnTo>
                  <a:pt x="1370" y="2859"/>
                </a:lnTo>
                <a:cubicBezTo>
                  <a:pt x="1317" y="2859"/>
                  <a:pt x="1274" y="2816"/>
                  <a:pt x="1274" y="2763"/>
                </a:cubicBezTo>
                <a:lnTo>
                  <a:pt x="1274" y="2754"/>
                </a:lnTo>
                <a:lnTo>
                  <a:pt x="1275" y="2735"/>
                </a:lnTo>
                <a:lnTo>
                  <a:pt x="1276" y="2725"/>
                </a:lnTo>
                <a:lnTo>
                  <a:pt x="1371" y="2830"/>
                </a:lnTo>
                <a:lnTo>
                  <a:pt x="1369" y="2830"/>
                </a:lnTo>
                <a:cubicBezTo>
                  <a:pt x="1316" y="2830"/>
                  <a:pt x="1273" y="2787"/>
                  <a:pt x="1273" y="2734"/>
                </a:cubicBezTo>
                <a:lnTo>
                  <a:pt x="1274" y="2735"/>
                </a:lnTo>
                <a:lnTo>
                  <a:pt x="1273" y="2725"/>
                </a:lnTo>
                <a:lnTo>
                  <a:pt x="1308" y="2790"/>
                </a:lnTo>
                <a:lnTo>
                  <a:pt x="1296" y="2779"/>
                </a:lnTo>
                <a:lnTo>
                  <a:pt x="1291" y="2774"/>
                </a:lnTo>
                <a:cubicBezTo>
                  <a:pt x="1275" y="2759"/>
                  <a:pt x="1266" y="2740"/>
                  <a:pt x="1263" y="2718"/>
                </a:cubicBezTo>
                <a:lnTo>
                  <a:pt x="1261" y="2698"/>
                </a:lnTo>
                <a:lnTo>
                  <a:pt x="1260" y="2685"/>
                </a:lnTo>
                <a:lnTo>
                  <a:pt x="1451" y="2677"/>
                </a:lnTo>
                <a:lnTo>
                  <a:pt x="1451" y="2679"/>
                </a:lnTo>
                <a:lnTo>
                  <a:pt x="1451" y="2687"/>
                </a:lnTo>
                <a:lnTo>
                  <a:pt x="1451" y="2693"/>
                </a:lnTo>
                <a:cubicBezTo>
                  <a:pt x="1451" y="2704"/>
                  <a:pt x="1450" y="2714"/>
                  <a:pt x="1447" y="2724"/>
                </a:cubicBezTo>
                <a:lnTo>
                  <a:pt x="1446" y="2727"/>
                </a:lnTo>
                <a:cubicBezTo>
                  <a:pt x="1431" y="2769"/>
                  <a:pt x="1390" y="2796"/>
                  <a:pt x="1346" y="2792"/>
                </a:cubicBezTo>
                <a:cubicBezTo>
                  <a:pt x="1302" y="2788"/>
                  <a:pt x="1266" y="2754"/>
                  <a:pt x="1259" y="2710"/>
                </a:cubicBezTo>
                <a:lnTo>
                  <a:pt x="1258" y="2697"/>
                </a:lnTo>
                <a:lnTo>
                  <a:pt x="1257" y="2685"/>
                </a:lnTo>
                <a:lnTo>
                  <a:pt x="1265" y="2718"/>
                </a:lnTo>
                <a:lnTo>
                  <a:pt x="1258" y="2703"/>
                </a:lnTo>
                <a:lnTo>
                  <a:pt x="1252" y="2690"/>
                </a:lnTo>
                <a:cubicBezTo>
                  <a:pt x="1239" y="2660"/>
                  <a:pt x="1241" y="2625"/>
                  <a:pt x="1259" y="2598"/>
                </a:cubicBezTo>
                <a:cubicBezTo>
                  <a:pt x="1276" y="2570"/>
                  <a:pt x="1307" y="2553"/>
                  <a:pt x="1339" y="2553"/>
                </a:cubicBezTo>
                <a:lnTo>
                  <a:pt x="1340" y="2553"/>
                </a:lnTo>
                <a:lnTo>
                  <a:pt x="1340" y="2745"/>
                </a:lnTo>
                <a:lnTo>
                  <a:pt x="1332" y="2745"/>
                </a:lnTo>
                <a:cubicBezTo>
                  <a:pt x="1295" y="2745"/>
                  <a:pt x="1260" y="2723"/>
                  <a:pt x="1245" y="2688"/>
                </a:cubicBezTo>
                <a:lnTo>
                  <a:pt x="1239" y="2676"/>
                </a:lnTo>
                <a:lnTo>
                  <a:pt x="1235" y="2666"/>
                </a:lnTo>
                <a:lnTo>
                  <a:pt x="1233" y="2661"/>
                </a:lnTo>
                <a:cubicBezTo>
                  <a:pt x="1229" y="2650"/>
                  <a:pt x="1226" y="2638"/>
                  <a:pt x="1226" y="2625"/>
                </a:cubicBezTo>
                <a:lnTo>
                  <a:pt x="1227" y="2631"/>
                </a:lnTo>
                <a:lnTo>
                  <a:pt x="1225" y="2612"/>
                </a:lnTo>
                <a:cubicBezTo>
                  <a:pt x="1224" y="2605"/>
                  <a:pt x="1224" y="2598"/>
                  <a:pt x="1225" y="2592"/>
                </a:cubicBezTo>
                <a:lnTo>
                  <a:pt x="1225" y="2591"/>
                </a:lnTo>
                <a:lnTo>
                  <a:pt x="1225" y="2582"/>
                </a:lnTo>
                <a:lnTo>
                  <a:pt x="1264" y="2659"/>
                </a:lnTo>
                <a:lnTo>
                  <a:pt x="1256" y="2653"/>
                </a:lnTo>
                <a:lnTo>
                  <a:pt x="1280" y="2666"/>
                </a:lnTo>
                <a:lnTo>
                  <a:pt x="1272" y="2663"/>
                </a:lnTo>
                <a:lnTo>
                  <a:pt x="1305" y="2669"/>
                </a:lnTo>
                <a:lnTo>
                  <a:pt x="1302" y="2669"/>
                </a:lnTo>
                <a:cubicBezTo>
                  <a:pt x="1249" y="2669"/>
                  <a:pt x="1206" y="2626"/>
                  <a:pt x="1206" y="2573"/>
                </a:cubicBezTo>
                <a:lnTo>
                  <a:pt x="1207" y="2560"/>
                </a:lnTo>
                <a:lnTo>
                  <a:pt x="1206" y="2546"/>
                </a:lnTo>
                <a:lnTo>
                  <a:pt x="1205" y="2533"/>
                </a:lnTo>
                <a:lnTo>
                  <a:pt x="1300" y="2621"/>
                </a:lnTo>
                <a:lnTo>
                  <a:pt x="1298" y="2621"/>
                </a:lnTo>
                <a:lnTo>
                  <a:pt x="1296" y="2621"/>
                </a:lnTo>
                <a:cubicBezTo>
                  <a:pt x="1243" y="2621"/>
                  <a:pt x="1200" y="2578"/>
                  <a:pt x="1200" y="2525"/>
                </a:cubicBezTo>
                <a:lnTo>
                  <a:pt x="1201" y="2505"/>
                </a:lnTo>
                <a:lnTo>
                  <a:pt x="1202" y="2490"/>
                </a:lnTo>
                <a:cubicBezTo>
                  <a:pt x="1205" y="2440"/>
                  <a:pt x="1247" y="2400"/>
                  <a:pt x="1297" y="2400"/>
                </a:cubicBezTo>
                <a:lnTo>
                  <a:pt x="1298" y="2400"/>
                </a:lnTo>
                <a:lnTo>
                  <a:pt x="1203" y="2507"/>
                </a:lnTo>
                <a:lnTo>
                  <a:pt x="1202" y="2498"/>
                </a:lnTo>
                <a:lnTo>
                  <a:pt x="1202" y="2496"/>
                </a:lnTo>
                <a:lnTo>
                  <a:pt x="1200" y="2485"/>
                </a:lnTo>
                <a:lnTo>
                  <a:pt x="1200" y="2483"/>
                </a:lnTo>
                <a:lnTo>
                  <a:pt x="1198" y="2476"/>
                </a:lnTo>
                <a:lnTo>
                  <a:pt x="1290" y="2545"/>
                </a:lnTo>
                <a:lnTo>
                  <a:pt x="1288" y="2545"/>
                </a:lnTo>
                <a:lnTo>
                  <a:pt x="1380" y="2480"/>
                </a:lnTo>
                <a:lnTo>
                  <a:pt x="1377" y="2488"/>
                </a:lnTo>
                <a:lnTo>
                  <a:pt x="1375" y="2493"/>
                </a:lnTo>
                <a:cubicBezTo>
                  <a:pt x="1366" y="2515"/>
                  <a:pt x="1349" y="2533"/>
                  <a:pt x="1328" y="2543"/>
                </a:cubicBezTo>
                <a:lnTo>
                  <a:pt x="1326" y="2544"/>
                </a:lnTo>
                <a:cubicBezTo>
                  <a:pt x="1284" y="2565"/>
                  <a:pt x="1233" y="2553"/>
                  <a:pt x="1205" y="2514"/>
                </a:cubicBezTo>
                <a:lnTo>
                  <a:pt x="1200" y="2507"/>
                </a:lnTo>
                <a:cubicBezTo>
                  <a:pt x="1197" y="2503"/>
                  <a:pt x="1195" y="2499"/>
                  <a:pt x="1193" y="2494"/>
                </a:cubicBezTo>
                <a:lnTo>
                  <a:pt x="1187" y="2482"/>
                </a:lnTo>
                <a:cubicBezTo>
                  <a:pt x="1184" y="2476"/>
                  <a:pt x="1181" y="2470"/>
                  <a:pt x="1180" y="2464"/>
                </a:cubicBezTo>
                <a:lnTo>
                  <a:pt x="1175" y="2445"/>
                </a:lnTo>
                <a:lnTo>
                  <a:pt x="1180" y="2459"/>
                </a:lnTo>
                <a:lnTo>
                  <a:pt x="1176" y="2450"/>
                </a:lnTo>
                <a:lnTo>
                  <a:pt x="1263" y="2507"/>
                </a:lnTo>
                <a:lnTo>
                  <a:pt x="1258" y="2507"/>
                </a:lnTo>
                <a:lnTo>
                  <a:pt x="1354" y="2411"/>
                </a:lnTo>
                <a:lnTo>
                  <a:pt x="1354" y="2417"/>
                </a:lnTo>
                <a:lnTo>
                  <a:pt x="1354" y="2420"/>
                </a:lnTo>
                <a:lnTo>
                  <a:pt x="1162" y="2420"/>
                </a:lnTo>
                <a:lnTo>
                  <a:pt x="1162" y="2408"/>
                </a:lnTo>
                <a:lnTo>
                  <a:pt x="1163" y="2387"/>
                </a:lnTo>
                <a:lnTo>
                  <a:pt x="1163" y="2375"/>
                </a:lnTo>
                <a:lnTo>
                  <a:pt x="1163" y="2363"/>
                </a:lnTo>
                <a:lnTo>
                  <a:pt x="1355" y="2363"/>
                </a:lnTo>
                <a:lnTo>
                  <a:pt x="1355" y="2367"/>
                </a:lnTo>
                <a:cubicBezTo>
                  <a:pt x="1355" y="2373"/>
                  <a:pt x="1355" y="2378"/>
                  <a:pt x="1354" y="2383"/>
                </a:cubicBezTo>
                <a:lnTo>
                  <a:pt x="1353" y="2389"/>
                </a:lnTo>
                <a:lnTo>
                  <a:pt x="1165" y="2350"/>
                </a:lnTo>
                <a:lnTo>
                  <a:pt x="1165" y="2354"/>
                </a:lnTo>
                <a:lnTo>
                  <a:pt x="1166" y="2348"/>
                </a:lnTo>
                <a:lnTo>
                  <a:pt x="1260" y="2459"/>
                </a:lnTo>
                <a:lnTo>
                  <a:pt x="1257" y="2459"/>
                </a:lnTo>
                <a:cubicBezTo>
                  <a:pt x="1215" y="2459"/>
                  <a:pt x="1177" y="2431"/>
                  <a:pt x="1165" y="2390"/>
                </a:cubicBezTo>
                <a:lnTo>
                  <a:pt x="1161" y="2376"/>
                </a:lnTo>
                <a:lnTo>
                  <a:pt x="1157" y="2362"/>
                </a:lnTo>
                <a:lnTo>
                  <a:pt x="1249" y="2431"/>
                </a:lnTo>
                <a:lnTo>
                  <a:pt x="1244" y="2431"/>
                </a:lnTo>
                <a:lnTo>
                  <a:pt x="1239" y="2431"/>
                </a:lnTo>
                <a:cubicBezTo>
                  <a:pt x="1194" y="2431"/>
                  <a:pt x="1154" y="2399"/>
                  <a:pt x="1145" y="2354"/>
                </a:cubicBezTo>
                <a:lnTo>
                  <a:pt x="1141" y="2331"/>
                </a:lnTo>
                <a:lnTo>
                  <a:pt x="1140" y="2322"/>
                </a:lnTo>
                <a:lnTo>
                  <a:pt x="1146" y="2347"/>
                </a:lnTo>
                <a:lnTo>
                  <a:pt x="1144" y="2342"/>
                </a:lnTo>
                <a:lnTo>
                  <a:pt x="1319" y="2349"/>
                </a:lnTo>
                <a:lnTo>
                  <a:pt x="1317" y="2353"/>
                </a:lnTo>
                <a:lnTo>
                  <a:pt x="1314" y="2359"/>
                </a:lnTo>
                <a:cubicBezTo>
                  <a:pt x="1301" y="2387"/>
                  <a:pt x="1274" y="2406"/>
                  <a:pt x="1244" y="2411"/>
                </a:cubicBezTo>
                <a:cubicBezTo>
                  <a:pt x="1213" y="2416"/>
                  <a:pt x="1182" y="2406"/>
                  <a:pt x="1161" y="2384"/>
                </a:cubicBezTo>
                <a:lnTo>
                  <a:pt x="1158" y="2381"/>
                </a:lnTo>
                <a:cubicBezTo>
                  <a:pt x="1152" y="2375"/>
                  <a:pt x="1146" y="2369"/>
                  <a:pt x="1142" y="2361"/>
                </a:cubicBezTo>
                <a:lnTo>
                  <a:pt x="1138" y="2354"/>
                </a:lnTo>
                <a:cubicBezTo>
                  <a:pt x="1131" y="2342"/>
                  <a:pt x="1127" y="2329"/>
                  <a:pt x="1126" y="2316"/>
                </a:cubicBezTo>
                <a:lnTo>
                  <a:pt x="1125" y="2307"/>
                </a:lnTo>
                <a:lnTo>
                  <a:pt x="1124" y="2298"/>
                </a:lnTo>
                <a:cubicBezTo>
                  <a:pt x="1121" y="2271"/>
                  <a:pt x="1130" y="2244"/>
                  <a:pt x="1148" y="2223"/>
                </a:cubicBezTo>
                <a:cubicBezTo>
                  <a:pt x="1166" y="2203"/>
                  <a:pt x="1192" y="2191"/>
                  <a:pt x="1219" y="2191"/>
                </a:cubicBezTo>
                <a:lnTo>
                  <a:pt x="1220" y="2191"/>
                </a:lnTo>
                <a:lnTo>
                  <a:pt x="1221" y="2191"/>
                </a:lnTo>
                <a:lnTo>
                  <a:pt x="1221" y="2383"/>
                </a:lnTo>
                <a:lnTo>
                  <a:pt x="1219" y="2383"/>
                </a:lnTo>
                <a:cubicBezTo>
                  <a:pt x="1192" y="2383"/>
                  <a:pt x="1166" y="2372"/>
                  <a:pt x="1148" y="2351"/>
                </a:cubicBezTo>
                <a:cubicBezTo>
                  <a:pt x="1130" y="2331"/>
                  <a:pt x="1121" y="2304"/>
                  <a:pt x="1124" y="2277"/>
                </a:cubicBezTo>
                <a:lnTo>
                  <a:pt x="1124" y="2278"/>
                </a:lnTo>
                <a:lnTo>
                  <a:pt x="1124" y="2268"/>
                </a:lnTo>
                <a:lnTo>
                  <a:pt x="1137" y="2315"/>
                </a:lnTo>
                <a:lnTo>
                  <a:pt x="1132" y="2306"/>
                </a:lnTo>
                <a:cubicBezTo>
                  <a:pt x="1127" y="2297"/>
                  <a:pt x="1123" y="2288"/>
                  <a:pt x="1121" y="2278"/>
                </a:cubicBezTo>
                <a:lnTo>
                  <a:pt x="1119" y="2268"/>
                </a:lnTo>
                <a:lnTo>
                  <a:pt x="1213" y="2345"/>
                </a:lnTo>
                <a:lnTo>
                  <a:pt x="1212" y="2345"/>
                </a:lnTo>
                <a:cubicBezTo>
                  <a:pt x="1167" y="2345"/>
                  <a:pt x="1127" y="2313"/>
                  <a:pt x="1118" y="2268"/>
                </a:cubicBezTo>
                <a:lnTo>
                  <a:pt x="1117" y="2260"/>
                </a:lnTo>
                <a:lnTo>
                  <a:pt x="1115" y="2251"/>
                </a:lnTo>
                <a:lnTo>
                  <a:pt x="1291" y="2280"/>
                </a:lnTo>
                <a:lnTo>
                  <a:pt x="1288" y="2285"/>
                </a:lnTo>
                <a:lnTo>
                  <a:pt x="1295" y="2271"/>
                </a:lnTo>
                <a:lnTo>
                  <a:pt x="1293" y="2276"/>
                </a:lnTo>
                <a:cubicBezTo>
                  <a:pt x="1280" y="2308"/>
                  <a:pt x="1250" y="2331"/>
                  <a:pt x="1216" y="2336"/>
                </a:cubicBezTo>
                <a:cubicBezTo>
                  <a:pt x="1182" y="2340"/>
                  <a:pt x="1147" y="2326"/>
                  <a:pt x="1127" y="2298"/>
                </a:cubicBezTo>
                <a:lnTo>
                  <a:pt x="1124" y="2294"/>
                </a:lnTo>
                <a:cubicBezTo>
                  <a:pt x="1120" y="2289"/>
                  <a:pt x="1117" y="2285"/>
                  <a:pt x="1115" y="2279"/>
                </a:cubicBezTo>
                <a:lnTo>
                  <a:pt x="1118" y="2284"/>
                </a:lnTo>
                <a:lnTo>
                  <a:pt x="1112" y="2275"/>
                </a:lnTo>
                <a:cubicBezTo>
                  <a:pt x="1092" y="2245"/>
                  <a:pt x="1090" y="2207"/>
                  <a:pt x="1107" y="2176"/>
                </a:cubicBezTo>
                <a:cubicBezTo>
                  <a:pt x="1124" y="2145"/>
                  <a:pt x="1156" y="2125"/>
                  <a:pt x="1191" y="2125"/>
                </a:cubicBezTo>
                <a:lnTo>
                  <a:pt x="1192" y="2125"/>
                </a:lnTo>
                <a:lnTo>
                  <a:pt x="1096" y="2221"/>
                </a:lnTo>
                <a:lnTo>
                  <a:pt x="1096" y="2215"/>
                </a:lnTo>
                <a:lnTo>
                  <a:pt x="1096" y="2205"/>
                </a:lnTo>
                <a:lnTo>
                  <a:pt x="1096" y="2197"/>
                </a:lnTo>
                <a:lnTo>
                  <a:pt x="1096" y="2192"/>
                </a:lnTo>
                <a:cubicBezTo>
                  <a:pt x="1096" y="2145"/>
                  <a:pt x="1131" y="2105"/>
                  <a:pt x="1177" y="2098"/>
                </a:cubicBezTo>
                <a:cubicBezTo>
                  <a:pt x="1224" y="2090"/>
                  <a:pt x="1269" y="2117"/>
                  <a:pt x="1284" y="2162"/>
                </a:cubicBezTo>
                <a:lnTo>
                  <a:pt x="1285" y="2165"/>
                </a:lnTo>
                <a:cubicBezTo>
                  <a:pt x="1288" y="2175"/>
                  <a:pt x="1289" y="2185"/>
                  <a:pt x="1289" y="2195"/>
                </a:cubicBezTo>
                <a:lnTo>
                  <a:pt x="1289" y="2201"/>
                </a:lnTo>
                <a:lnTo>
                  <a:pt x="1289" y="2208"/>
                </a:lnTo>
                <a:lnTo>
                  <a:pt x="1289" y="2211"/>
                </a:lnTo>
                <a:cubicBezTo>
                  <a:pt x="1289" y="2256"/>
                  <a:pt x="1259" y="2295"/>
                  <a:pt x="1216" y="2305"/>
                </a:cubicBezTo>
                <a:cubicBezTo>
                  <a:pt x="1172" y="2315"/>
                  <a:pt x="1128" y="2294"/>
                  <a:pt x="1108" y="2254"/>
                </a:cubicBezTo>
                <a:lnTo>
                  <a:pt x="1099" y="2236"/>
                </a:lnTo>
                <a:lnTo>
                  <a:pt x="1095" y="2225"/>
                </a:lnTo>
                <a:lnTo>
                  <a:pt x="1185" y="2288"/>
                </a:lnTo>
                <a:lnTo>
                  <a:pt x="1180" y="2288"/>
                </a:lnTo>
                <a:lnTo>
                  <a:pt x="1176" y="2288"/>
                </a:lnTo>
                <a:cubicBezTo>
                  <a:pt x="1131" y="2288"/>
                  <a:pt x="1091" y="2256"/>
                  <a:pt x="1082" y="2211"/>
                </a:cubicBezTo>
                <a:lnTo>
                  <a:pt x="1079" y="2193"/>
                </a:lnTo>
                <a:lnTo>
                  <a:pt x="1078" y="2184"/>
                </a:lnTo>
                <a:lnTo>
                  <a:pt x="1267" y="2197"/>
                </a:lnTo>
                <a:lnTo>
                  <a:pt x="1266" y="2201"/>
                </a:lnTo>
                <a:lnTo>
                  <a:pt x="1268" y="2177"/>
                </a:lnTo>
                <a:lnTo>
                  <a:pt x="1268" y="2183"/>
                </a:lnTo>
                <a:lnTo>
                  <a:pt x="1172" y="2087"/>
                </a:lnTo>
                <a:lnTo>
                  <a:pt x="1173" y="2087"/>
                </a:lnTo>
                <a:lnTo>
                  <a:pt x="1077" y="2183"/>
                </a:lnTo>
                <a:lnTo>
                  <a:pt x="1077" y="2173"/>
                </a:lnTo>
                <a:lnTo>
                  <a:pt x="1078" y="2174"/>
                </a:lnTo>
                <a:lnTo>
                  <a:pt x="1077" y="2166"/>
                </a:lnTo>
                <a:lnTo>
                  <a:pt x="1268" y="2154"/>
                </a:lnTo>
                <a:lnTo>
                  <a:pt x="1268" y="2160"/>
                </a:lnTo>
                <a:cubicBezTo>
                  <a:pt x="1268" y="2168"/>
                  <a:pt x="1268" y="2176"/>
                  <a:pt x="1266" y="2184"/>
                </a:cubicBezTo>
                <a:lnTo>
                  <a:pt x="1265" y="2188"/>
                </a:lnTo>
                <a:cubicBezTo>
                  <a:pt x="1253" y="2235"/>
                  <a:pt x="1208" y="2266"/>
                  <a:pt x="1160" y="2260"/>
                </a:cubicBezTo>
                <a:cubicBezTo>
                  <a:pt x="1112" y="2254"/>
                  <a:pt x="1075" y="2213"/>
                  <a:pt x="1075" y="2164"/>
                </a:cubicBezTo>
                <a:lnTo>
                  <a:pt x="1076" y="2148"/>
                </a:lnTo>
                <a:lnTo>
                  <a:pt x="1076" y="2149"/>
                </a:lnTo>
                <a:lnTo>
                  <a:pt x="1076" y="2140"/>
                </a:lnTo>
                <a:lnTo>
                  <a:pt x="1076" y="2135"/>
                </a:lnTo>
                <a:lnTo>
                  <a:pt x="1256" y="2183"/>
                </a:lnTo>
                <a:lnTo>
                  <a:pt x="1252" y="2190"/>
                </a:lnTo>
                <a:lnTo>
                  <a:pt x="1260" y="2173"/>
                </a:lnTo>
                <a:lnTo>
                  <a:pt x="1256" y="2185"/>
                </a:lnTo>
                <a:lnTo>
                  <a:pt x="1260" y="2168"/>
                </a:lnTo>
                <a:lnTo>
                  <a:pt x="1259" y="2175"/>
                </a:lnTo>
                <a:cubicBezTo>
                  <a:pt x="1258" y="2181"/>
                  <a:pt x="1256" y="2186"/>
                  <a:pt x="1255" y="2192"/>
                </a:cubicBezTo>
                <a:lnTo>
                  <a:pt x="1254" y="2195"/>
                </a:lnTo>
                <a:cubicBezTo>
                  <a:pt x="1239" y="2239"/>
                  <a:pt x="1194" y="2267"/>
                  <a:pt x="1147" y="2259"/>
                </a:cubicBezTo>
                <a:cubicBezTo>
                  <a:pt x="1101" y="2252"/>
                  <a:pt x="1066" y="2212"/>
                  <a:pt x="1066" y="2164"/>
                </a:cubicBezTo>
                <a:lnTo>
                  <a:pt x="1066" y="2161"/>
                </a:lnTo>
                <a:lnTo>
                  <a:pt x="1067" y="2175"/>
                </a:lnTo>
                <a:lnTo>
                  <a:pt x="1066" y="2168"/>
                </a:lnTo>
                <a:lnTo>
                  <a:pt x="1070" y="2182"/>
                </a:lnTo>
                <a:lnTo>
                  <a:pt x="1071" y="2183"/>
                </a:lnTo>
                <a:lnTo>
                  <a:pt x="1067" y="2174"/>
                </a:lnTo>
                <a:lnTo>
                  <a:pt x="1136" y="2230"/>
                </a:lnTo>
                <a:lnTo>
                  <a:pt x="1131" y="2229"/>
                </a:lnTo>
                <a:lnTo>
                  <a:pt x="1173" y="2228"/>
                </a:lnTo>
                <a:lnTo>
                  <a:pt x="1169" y="2229"/>
                </a:lnTo>
                <a:lnTo>
                  <a:pt x="1241" y="2149"/>
                </a:lnTo>
                <a:lnTo>
                  <a:pt x="1240" y="2156"/>
                </a:lnTo>
                <a:lnTo>
                  <a:pt x="1236" y="2112"/>
                </a:lnTo>
                <a:lnTo>
                  <a:pt x="1237" y="2115"/>
                </a:lnTo>
                <a:lnTo>
                  <a:pt x="1049" y="2145"/>
                </a:lnTo>
                <a:lnTo>
                  <a:pt x="1050" y="2151"/>
                </a:lnTo>
                <a:lnTo>
                  <a:pt x="1049" y="2138"/>
                </a:lnTo>
                <a:lnTo>
                  <a:pt x="1048" y="2123"/>
                </a:lnTo>
                <a:cubicBezTo>
                  <a:pt x="1046" y="2096"/>
                  <a:pt x="1055" y="2070"/>
                  <a:pt x="1073" y="2051"/>
                </a:cubicBezTo>
                <a:cubicBezTo>
                  <a:pt x="1092" y="2031"/>
                  <a:pt x="1117" y="2020"/>
                  <a:pt x="1143" y="2020"/>
                </a:cubicBezTo>
                <a:lnTo>
                  <a:pt x="1144" y="2020"/>
                </a:lnTo>
                <a:lnTo>
                  <a:pt x="1048" y="2116"/>
                </a:lnTo>
                <a:lnTo>
                  <a:pt x="1049" y="2117"/>
                </a:lnTo>
                <a:lnTo>
                  <a:pt x="1048" y="2107"/>
                </a:lnTo>
                <a:lnTo>
                  <a:pt x="1143" y="2193"/>
                </a:lnTo>
                <a:lnTo>
                  <a:pt x="1142" y="2193"/>
                </a:lnTo>
                <a:lnTo>
                  <a:pt x="1140" y="2193"/>
                </a:lnTo>
                <a:cubicBezTo>
                  <a:pt x="1101" y="2193"/>
                  <a:pt x="1066" y="2170"/>
                  <a:pt x="1051" y="2133"/>
                </a:cubicBezTo>
                <a:lnTo>
                  <a:pt x="1053" y="2135"/>
                </a:lnTo>
                <a:lnTo>
                  <a:pt x="1051" y="2131"/>
                </a:lnTo>
                <a:lnTo>
                  <a:pt x="1226" y="2124"/>
                </a:lnTo>
                <a:lnTo>
                  <a:pt x="1220" y="2136"/>
                </a:lnTo>
                <a:lnTo>
                  <a:pt x="1218" y="2140"/>
                </a:lnTo>
                <a:cubicBezTo>
                  <a:pt x="1200" y="2176"/>
                  <a:pt x="1162" y="2197"/>
                  <a:pt x="1122" y="2193"/>
                </a:cubicBezTo>
                <a:cubicBezTo>
                  <a:pt x="1082" y="2189"/>
                  <a:pt x="1049" y="2160"/>
                  <a:pt x="1039" y="2121"/>
                </a:cubicBezTo>
                <a:lnTo>
                  <a:pt x="1038" y="2117"/>
                </a:lnTo>
                <a:cubicBezTo>
                  <a:pt x="1036" y="2109"/>
                  <a:pt x="1035" y="2101"/>
                  <a:pt x="1035" y="2093"/>
                </a:cubicBezTo>
                <a:lnTo>
                  <a:pt x="1035" y="2088"/>
                </a:lnTo>
                <a:lnTo>
                  <a:pt x="1226" y="2107"/>
                </a:lnTo>
                <a:lnTo>
                  <a:pt x="1225" y="2112"/>
                </a:lnTo>
                <a:cubicBezTo>
                  <a:pt x="1223" y="2121"/>
                  <a:pt x="1220" y="2129"/>
                  <a:pt x="1216" y="2136"/>
                </a:cubicBezTo>
                <a:lnTo>
                  <a:pt x="1214" y="2140"/>
                </a:lnTo>
                <a:cubicBezTo>
                  <a:pt x="1195" y="2178"/>
                  <a:pt x="1153" y="2199"/>
                  <a:pt x="1112" y="2192"/>
                </a:cubicBezTo>
                <a:cubicBezTo>
                  <a:pt x="1070" y="2185"/>
                  <a:pt x="1038" y="2150"/>
                  <a:pt x="1033" y="2108"/>
                </a:cubicBezTo>
                <a:lnTo>
                  <a:pt x="1033" y="2107"/>
                </a:lnTo>
                <a:lnTo>
                  <a:pt x="1032" y="2099"/>
                </a:lnTo>
                <a:lnTo>
                  <a:pt x="1029" y="2088"/>
                </a:lnTo>
                <a:lnTo>
                  <a:pt x="1027" y="2078"/>
                </a:lnTo>
                <a:lnTo>
                  <a:pt x="1121" y="2155"/>
                </a:lnTo>
                <a:lnTo>
                  <a:pt x="1117" y="2155"/>
                </a:lnTo>
                <a:lnTo>
                  <a:pt x="1148" y="2151"/>
                </a:lnTo>
                <a:lnTo>
                  <a:pt x="1145" y="2152"/>
                </a:lnTo>
                <a:cubicBezTo>
                  <a:pt x="1121" y="2160"/>
                  <a:pt x="1094" y="2158"/>
                  <a:pt x="1072" y="2146"/>
                </a:cubicBezTo>
                <a:lnTo>
                  <a:pt x="1070" y="2145"/>
                </a:lnTo>
                <a:cubicBezTo>
                  <a:pt x="1039" y="2130"/>
                  <a:pt x="1019" y="2100"/>
                  <a:pt x="1017" y="2066"/>
                </a:cubicBezTo>
                <a:lnTo>
                  <a:pt x="1016" y="2056"/>
                </a:lnTo>
                <a:lnTo>
                  <a:pt x="1014" y="2036"/>
                </a:lnTo>
                <a:lnTo>
                  <a:pt x="1014" y="2031"/>
                </a:lnTo>
                <a:lnTo>
                  <a:pt x="1178" y="2099"/>
                </a:lnTo>
                <a:lnTo>
                  <a:pt x="1177" y="2100"/>
                </a:lnTo>
                <a:lnTo>
                  <a:pt x="1203" y="2056"/>
                </a:lnTo>
                <a:lnTo>
                  <a:pt x="1201" y="2064"/>
                </a:lnTo>
                <a:lnTo>
                  <a:pt x="1203" y="2040"/>
                </a:lnTo>
                <a:lnTo>
                  <a:pt x="1203" y="2050"/>
                </a:lnTo>
                <a:lnTo>
                  <a:pt x="1203" y="2059"/>
                </a:lnTo>
                <a:cubicBezTo>
                  <a:pt x="1203" y="2112"/>
                  <a:pt x="1160" y="2155"/>
                  <a:pt x="1107" y="2155"/>
                </a:cubicBezTo>
                <a:lnTo>
                  <a:pt x="1105" y="2155"/>
                </a:lnTo>
                <a:cubicBezTo>
                  <a:pt x="1060" y="2155"/>
                  <a:pt x="1020" y="2123"/>
                  <a:pt x="1011" y="2078"/>
                </a:cubicBezTo>
                <a:lnTo>
                  <a:pt x="1011" y="2078"/>
                </a:lnTo>
                <a:lnTo>
                  <a:pt x="1010" y="2074"/>
                </a:lnTo>
                <a:lnTo>
                  <a:pt x="1197" y="2027"/>
                </a:lnTo>
                <a:lnTo>
                  <a:pt x="1194" y="2019"/>
                </a:lnTo>
                <a:lnTo>
                  <a:pt x="1196" y="2024"/>
                </a:lnTo>
                <a:cubicBezTo>
                  <a:pt x="1207" y="2053"/>
                  <a:pt x="1204" y="2087"/>
                  <a:pt x="1186" y="2113"/>
                </a:cubicBezTo>
                <a:cubicBezTo>
                  <a:pt x="1168" y="2140"/>
                  <a:pt x="1138" y="2155"/>
                  <a:pt x="1106" y="2155"/>
                </a:cubicBezTo>
                <a:lnTo>
                  <a:pt x="1104" y="2155"/>
                </a:lnTo>
                <a:cubicBezTo>
                  <a:pt x="1077" y="2155"/>
                  <a:pt x="1051" y="2144"/>
                  <a:pt x="1033" y="2123"/>
                </a:cubicBezTo>
                <a:cubicBezTo>
                  <a:pt x="1015" y="2103"/>
                  <a:pt x="1006" y="2076"/>
                  <a:pt x="1009" y="2049"/>
                </a:cubicBezTo>
                <a:lnTo>
                  <a:pt x="1010" y="2040"/>
                </a:lnTo>
                <a:lnTo>
                  <a:pt x="1011" y="2069"/>
                </a:lnTo>
                <a:lnTo>
                  <a:pt x="1009" y="2059"/>
                </a:lnTo>
                <a:lnTo>
                  <a:pt x="1103" y="2136"/>
                </a:lnTo>
                <a:lnTo>
                  <a:pt x="1101" y="2136"/>
                </a:lnTo>
                <a:cubicBezTo>
                  <a:pt x="1067" y="2136"/>
                  <a:pt x="1034" y="2118"/>
                  <a:pt x="1018" y="2087"/>
                </a:cubicBezTo>
                <a:lnTo>
                  <a:pt x="1007" y="2067"/>
                </a:lnTo>
                <a:lnTo>
                  <a:pt x="1003" y="2057"/>
                </a:lnTo>
                <a:lnTo>
                  <a:pt x="1092" y="2117"/>
                </a:lnTo>
                <a:lnTo>
                  <a:pt x="1087" y="2117"/>
                </a:lnTo>
                <a:lnTo>
                  <a:pt x="1118" y="2113"/>
                </a:lnTo>
                <a:lnTo>
                  <a:pt x="1115" y="2114"/>
                </a:lnTo>
                <a:cubicBezTo>
                  <a:pt x="1091" y="2122"/>
                  <a:pt x="1064" y="2120"/>
                  <a:pt x="1042" y="2108"/>
                </a:cubicBezTo>
                <a:lnTo>
                  <a:pt x="1040" y="2107"/>
                </a:lnTo>
                <a:cubicBezTo>
                  <a:pt x="1012" y="2094"/>
                  <a:pt x="993" y="2068"/>
                  <a:pt x="988" y="2037"/>
                </a:cubicBezTo>
                <a:lnTo>
                  <a:pt x="987" y="2031"/>
                </a:lnTo>
                <a:cubicBezTo>
                  <a:pt x="986" y="2026"/>
                  <a:pt x="985" y="2021"/>
                  <a:pt x="985" y="2015"/>
                </a:cubicBezTo>
                <a:lnTo>
                  <a:pt x="986" y="2017"/>
                </a:lnTo>
                <a:lnTo>
                  <a:pt x="984" y="1997"/>
                </a:lnTo>
                <a:lnTo>
                  <a:pt x="984" y="1993"/>
                </a:lnTo>
                <a:lnTo>
                  <a:pt x="1166" y="2036"/>
                </a:lnTo>
                <a:lnTo>
                  <a:pt x="1165" y="2038"/>
                </a:lnTo>
                <a:lnTo>
                  <a:pt x="1174" y="2014"/>
                </a:lnTo>
                <a:lnTo>
                  <a:pt x="1174" y="2008"/>
                </a:lnTo>
                <a:lnTo>
                  <a:pt x="1173" y="2020"/>
                </a:lnTo>
                <a:cubicBezTo>
                  <a:pt x="1173" y="2028"/>
                  <a:pt x="1171" y="2036"/>
                  <a:pt x="1169" y="2043"/>
                </a:cubicBezTo>
                <a:lnTo>
                  <a:pt x="1167" y="2049"/>
                </a:lnTo>
                <a:cubicBezTo>
                  <a:pt x="1164" y="2057"/>
                  <a:pt x="1160" y="2065"/>
                  <a:pt x="1155" y="2072"/>
                </a:cubicBezTo>
                <a:lnTo>
                  <a:pt x="1153" y="2075"/>
                </a:lnTo>
                <a:cubicBezTo>
                  <a:pt x="1130" y="2110"/>
                  <a:pt x="1086" y="2126"/>
                  <a:pt x="1046" y="2113"/>
                </a:cubicBezTo>
                <a:cubicBezTo>
                  <a:pt x="1005" y="2101"/>
                  <a:pt x="977" y="2064"/>
                  <a:pt x="977" y="2021"/>
                </a:cubicBezTo>
                <a:lnTo>
                  <a:pt x="977" y="2013"/>
                </a:lnTo>
                <a:lnTo>
                  <a:pt x="977" y="2002"/>
                </a:lnTo>
                <a:lnTo>
                  <a:pt x="979" y="2018"/>
                </a:lnTo>
                <a:lnTo>
                  <a:pt x="979" y="2017"/>
                </a:lnTo>
                <a:lnTo>
                  <a:pt x="977" y="2010"/>
                </a:lnTo>
                <a:lnTo>
                  <a:pt x="1161" y="2014"/>
                </a:lnTo>
                <a:lnTo>
                  <a:pt x="1160" y="2017"/>
                </a:lnTo>
                <a:lnTo>
                  <a:pt x="1164" y="1986"/>
                </a:lnTo>
                <a:lnTo>
                  <a:pt x="1164" y="1993"/>
                </a:lnTo>
                <a:lnTo>
                  <a:pt x="1164" y="1999"/>
                </a:lnTo>
                <a:cubicBezTo>
                  <a:pt x="1164" y="2010"/>
                  <a:pt x="1163" y="2020"/>
                  <a:pt x="1160" y="2030"/>
                </a:cubicBezTo>
                <a:lnTo>
                  <a:pt x="1159" y="2033"/>
                </a:lnTo>
                <a:cubicBezTo>
                  <a:pt x="1145" y="2073"/>
                  <a:pt x="1106" y="2100"/>
                  <a:pt x="1064" y="2098"/>
                </a:cubicBezTo>
                <a:cubicBezTo>
                  <a:pt x="1021" y="2097"/>
                  <a:pt x="985" y="2067"/>
                  <a:pt x="974" y="2026"/>
                </a:cubicBezTo>
                <a:lnTo>
                  <a:pt x="973" y="2020"/>
                </a:lnTo>
                <a:lnTo>
                  <a:pt x="970" y="2009"/>
                </a:lnTo>
                <a:cubicBezTo>
                  <a:pt x="965" y="1992"/>
                  <a:pt x="965" y="1974"/>
                  <a:pt x="970" y="1957"/>
                </a:cubicBezTo>
                <a:lnTo>
                  <a:pt x="972" y="1950"/>
                </a:lnTo>
                <a:cubicBezTo>
                  <a:pt x="974" y="1944"/>
                  <a:pt x="976" y="1939"/>
                  <a:pt x="979" y="1934"/>
                </a:cubicBezTo>
                <a:lnTo>
                  <a:pt x="980" y="1932"/>
                </a:lnTo>
                <a:cubicBezTo>
                  <a:pt x="1000" y="1892"/>
                  <a:pt x="1044" y="1871"/>
                  <a:pt x="1088" y="1881"/>
                </a:cubicBezTo>
                <a:cubicBezTo>
                  <a:pt x="1131" y="1891"/>
                  <a:pt x="1161" y="1930"/>
                  <a:pt x="1161" y="1974"/>
                </a:cubicBezTo>
                <a:lnTo>
                  <a:pt x="1161" y="1978"/>
                </a:lnTo>
                <a:cubicBezTo>
                  <a:pt x="1161" y="1984"/>
                  <a:pt x="1161" y="1989"/>
                  <a:pt x="1160" y="1994"/>
                </a:cubicBezTo>
                <a:lnTo>
                  <a:pt x="1160" y="1998"/>
                </a:lnTo>
                <a:lnTo>
                  <a:pt x="1159" y="2005"/>
                </a:lnTo>
                <a:lnTo>
                  <a:pt x="1159" y="1991"/>
                </a:lnTo>
                <a:lnTo>
                  <a:pt x="1159" y="1993"/>
                </a:lnTo>
                <a:lnTo>
                  <a:pt x="967" y="1993"/>
                </a:lnTo>
                <a:lnTo>
                  <a:pt x="967" y="1988"/>
                </a:lnTo>
                <a:lnTo>
                  <a:pt x="967" y="1979"/>
                </a:lnTo>
                <a:lnTo>
                  <a:pt x="967" y="1969"/>
                </a:lnTo>
                <a:lnTo>
                  <a:pt x="967" y="1964"/>
                </a:lnTo>
                <a:lnTo>
                  <a:pt x="1131" y="2032"/>
                </a:lnTo>
                <a:lnTo>
                  <a:pt x="1130" y="2033"/>
                </a:lnTo>
                <a:lnTo>
                  <a:pt x="1158" y="1965"/>
                </a:lnTo>
                <a:lnTo>
                  <a:pt x="1158" y="1971"/>
                </a:lnTo>
                <a:lnTo>
                  <a:pt x="1158" y="1976"/>
                </a:lnTo>
                <a:lnTo>
                  <a:pt x="1158" y="1978"/>
                </a:lnTo>
                <a:lnTo>
                  <a:pt x="1159" y="1983"/>
                </a:lnTo>
                <a:cubicBezTo>
                  <a:pt x="1160" y="1989"/>
                  <a:pt x="1160" y="1995"/>
                  <a:pt x="1160" y="2001"/>
                </a:cubicBezTo>
                <a:lnTo>
                  <a:pt x="1160" y="2002"/>
                </a:lnTo>
                <a:lnTo>
                  <a:pt x="968" y="2002"/>
                </a:lnTo>
                <a:lnTo>
                  <a:pt x="968" y="1998"/>
                </a:lnTo>
                <a:lnTo>
                  <a:pt x="968" y="1989"/>
                </a:lnTo>
                <a:lnTo>
                  <a:pt x="968" y="1980"/>
                </a:lnTo>
                <a:lnTo>
                  <a:pt x="968" y="1974"/>
                </a:lnTo>
                <a:lnTo>
                  <a:pt x="1064" y="2070"/>
                </a:lnTo>
                <a:lnTo>
                  <a:pt x="1063" y="2070"/>
                </a:lnTo>
                <a:lnTo>
                  <a:pt x="1155" y="2005"/>
                </a:lnTo>
                <a:lnTo>
                  <a:pt x="1154" y="2008"/>
                </a:lnTo>
                <a:lnTo>
                  <a:pt x="1152" y="2014"/>
                </a:lnTo>
                <a:cubicBezTo>
                  <a:pt x="1137" y="2058"/>
                  <a:pt x="1092" y="2086"/>
                  <a:pt x="1045" y="2078"/>
                </a:cubicBezTo>
                <a:cubicBezTo>
                  <a:pt x="999" y="2071"/>
                  <a:pt x="964" y="2031"/>
                  <a:pt x="964" y="1983"/>
                </a:cubicBezTo>
                <a:lnTo>
                  <a:pt x="964" y="1979"/>
                </a:lnTo>
                <a:lnTo>
                  <a:pt x="966" y="1998"/>
                </a:lnTo>
                <a:lnTo>
                  <a:pt x="965" y="1993"/>
                </a:lnTo>
                <a:lnTo>
                  <a:pt x="1154" y="1990"/>
                </a:lnTo>
                <a:lnTo>
                  <a:pt x="1153" y="1996"/>
                </a:lnTo>
                <a:cubicBezTo>
                  <a:pt x="1151" y="2010"/>
                  <a:pt x="1146" y="2022"/>
                  <a:pt x="1138" y="2034"/>
                </a:cubicBezTo>
                <a:lnTo>
                  <a:pt x="1136" y="2037"/>
                </a:lnTo>
                <a:cubicBezTo>
                  <a:pt x="1115" y="2069"/>
                  <a:pt x="1076" y="2085"/>
                  <a:pt x="1038" y="2078"/>
                </a:cubicBezTo>
                <a:cubicBezTo>
                  <a:pt x="1000" y="2070"/>
                  <a:pt x="970" y="2040"/>
                  <a:pt x="962" y="2002"/>
                </a:cubicBezTo>
                <a:lnTo>
                  <a:pt x="961" y="1997"/>
                </a:lnTo>
                <a:cubicBezTo>
                  <a:pt x="960" y="1991"/>
                  <a:pt x="959" y="1985"/>
                  <a:pt x="959" y="1978"/>
                </a:cubicBezTo>
                <a:lnTo>
                  <a:pt x="960" y="1980"/>
                </a:lnTo>
                <a:lnTo>
                  <a:pt x="960" y="1979"/>
                </a:lnTo>
                <a:lnTo>
                  <a:pt x="959" y="1974"/>
                </a:lnTo>
                <a:lnTo>
                  <a:pt x="1149" y="1955"/>
                </a:lnTo>
                <a:lnTo>
                  <a:pt x="1149" y="1958"/>
                </a:lnTo>
                <a:cubicBezTo>
                  <a:pt x="1149" y="1964"/>
                  <a:pt x="1149" y="1969"/>
                  <a:pt x="1148" y="1974"/>
                </a:cubicBezTo>
                <a:lnTo>
                  <a:pt x="1147" y="1980"/>
                </a:lnTo>
                <a:cubicBezTo>
                  <a:pt x="1139" y="2030"/>
                  <a:pt x="1094" y="2064"/>
                  <a:pt x="1045" y="2060"/>
                </a:cubicBezTo>
                <a:cubicBezTo>
                  <a:pt x="995" y="2056"/>
                  <a:pt x="956" y="2014"/>
                  <a:pt x="956" y="1964"/>
                </a:cubicBezTo>
                <a:lnTo>
                  <a:pt x="956" y="1960"/>
                </a:lnTo>
                <a:lnTo>
                  <a:pt x="958" y="1979"/>
                </a:lnTo>
                <a:lnTo>
                  <a:pt x="957" y="1974"/>
                </a:lnTo>
                <a:lnTo>
                  <a:pt x="1145" y="1979"/>
                </a:lnTo>
                <a:lnTo>
                  <a:pt x="1140" y="1995"/>
                </a:lnTo>
                <a:lnTo>
                  <a:pt x="1138" y="2000"/>
                </a:lnTo>
                <a:cubicBezTo>
                  <a:pt x="1123" y="2037"/>
                  <a:pt x="1088" y="2060"/>
                  <a:pt x="1048" y="2060"/>
                </a:cubicBezTo>
                <a:lnTo>
                  <a:pt x="1045" y="2060"/>
                </a:lnTo>
                <a:lnTo>
                  <a:pt x="1040" y="2060"/>
                </a:lnTo>
                <a:lnTo>
                  <a:pt x="1039" y="2060"/>
                </a:lnTo>
                <a:lnTo>
                  <a:pt x="1035" y="2060"/>
                </a:lnTo>
                <a:cubicBezTo>
                  <a:pt x="990" y="2060"/>
                  <a:pt x="952" y="2029"/>
                  <a:pt x="942" y="1985"/>
                </a:cubicBezTo>
                <a:lnTo>
                  <a:pt x="940" y="1976"/>
                </a:lnTo>
                <a:lnTo>
                  <a:pt x="944" y="1991"/>
                </a:lnTo>
                <a:lnTo>
                  <a:pt x="940" y="1981"/>
                </a:lnTo>
                <a:cubicBezTo>
                  <a:pt x="936" y="1970"/>
                  <a:pt x="933" y="1958"/>
                  <a:pt x="933" y="1945"/>
                </a:cubicBezTo>
                <a:lnTo>
                  <a:pt x="934" y="1946"/>
                </a:lnTo>
                <a:lnTo>
                  <a:pt x="933" y="1938"/>
                </a:lnTo>
                <a:lnTo>
                  <a:pt x="1124" y="1926"/>
                </a:lnTo>
                <a:lnTo>
                  <a:pt x="1124" y="1930"/>
                </a:lnTo>
                <a:lnTo>
                  <a:pt x="1124" y="1936"/>
                </a:lnTo>
                <a:cubicBezTo>
                  <a:pt x="1124" y="1989"/>
                  <a:pt x="1081" y="2032"/>
                  <a:pt x="1028" y="2032"/>
                </a:cubicBezTo>
                <a:lnTo>
                  <a:pt x="1027" y="2032"/>
                </a:lnTo>
                <a:lnTo>
                  <a:pt x="1025" y="2032"/>
                </a:lnTo>
                <a:lnTo>
                  <a:pt x="1023" y="2032"/>
                </a:lnTo>
                <a:cubicBezTo>
                  <a:pt x="976" y="2032"/>
                  <a:pt x="935" y="1997"/>
                  <a:pt x="928" y="1950"/>
                </a:cubicBezTo>
                <a:lnTo>
                  <a:pt x="927" y="1943"/>
                </a:lnTo>
                <a:lnTo>
                  <a:pt x="931" y="1960"/>
                </a:lnTo>
                <a:lnTo>
                  <a:pt x="930" y="1957"/>
                </a:lnTo>
                <a:lnTo>
                  <a:pt x="1117" y="1926"/>
                </a:lnTo>
                <a:lnTo>
                  <a:pt x="1117" y="1932"/>
                </a:lnTo>
                <a:lnTo>
                  <a:pt x="1117" y="1941"/>
                </a:lnTo>
                <a:lnTo>
                  <a:pt x="1117" y="1950"/>
                </a:lnTo>
                <a:cubicBezTo>
                  <a:pt x="1117" y="1957"/>
                  <a:pt x="1117" y="1963"/>
                  <a:pt x="1116" y="1969"/>
                </a:cubicBezTo>
                <a:lnTo>
                  <a:pt x="1115" y="1974"/>
                </a:lnTo>
                <a:cubicBezTo>
                  <a:pt x="1107" y="2015"/>
                  <a:pt x="1074" y="2045"/>
                  <a:pt x="1033" y="2051"/>
                </a:cubicBezTo>
                <a:cubicBezTo>
                  <a:pt x="993" y="2056"/>
                  <a:pt x="953" y="2035"/>
                  <a:pt x="935" y="1998"/>
                </a:cubicBezTo>
                <a:lnTo>
                  <a:pt x="934" y="1996"/>
                </a:lnTo>
                <a:cubicBezTo>
                  <a:pt x="932" y="1992"/>
                  <a:pt x="930" y="1988"/>
                  <a:pt x="928" y="1984"/>
                </a:cubicBezTo>
                <a:lnTo>
                  <a:pt x="927" y="1980"/>
                </a:lnTo>
                <a:lnTo>
                  <a:pt x="923" y="1969"/>
                </a:lnTo>
                <a:cubicBezTo>
                  <a:pt x="916" y="1950"/>
                  <a:pt x="916" y="1929"/>
                  <a:pt x="922" y="1909"/>
                </a:cubicBezTo>
                <a:lnTo>
                  <a:pt x="925" y="1899"/>
                </a:lnTo>
                <a:lnTo>
                  <a:pt x="1016" y="2022"/>
                </a:lnTo>
                <a:lnTo>
                  <a:pt x="1015" y="2022"/>
                </a:lnTo>
                <a:lnTo>
                  <a:pt x="1110" y="1911"/>
                </a:lnTo>
                <a:lnTo>
                  <a:pt x="1110" y="1909"/>
                </a:lnTo>
                <a:lnTo>
                  <a:pt x="1111" y="1913"/>
                </a:lnTo>
                <a:lnTo>
                  <a:pt x="921" y="1936"/>
                </a:lnTo>
                <a:lnTo>
                  <a:pt x="921" y="1932"/>
                </a:lnTo>
                <a:lnTo>
                  <a:pt x="921" y="1926"/>
                </a:lnTo>
                <a:lnTo>
                  <a:pt x="1017" y="2022"/>
                </a:lnTo>
                <a:lnTo>
                  <a:pt x="1014" y="2022"/>
                </a:lnTo>
                <a:lnTo>
                  <a:pt x="1014" y="1830"/>
                </a:lnTo>
                <a:lnTo>
                  <a:pt x="1017" y="1830"/>
                </a:lnTo>
                <a:lnTo>
                  <a:pt x="923" y="1908"/>
                </a:lnTo>
                <a:lnTo>
                  <a:pt x="924" y="1903"/>
                </a:lnTo>
                <a:lnTo>
                  <a:pt x="922" y="1921"/>
                </a:lnTo>
                <a:lnTo>
                  <a:pt x="922" y="1917"/>
                </a:lnTo>
                <a:lnTo>
                  <a:pt x="1018" y="2013"/>
                </a:lnTo>
                <a:lnTo>
                  <a:pt x="1017" y="2013"/>
                </a:lnTo>
                <a:cubicBezTo>
                  <a:pt x="970" y="2013"/>
                  <a:pt x="929" y="1978"/>
                  <a:pt x="922" y="1931"/>
                </a:cubicBezTo>
                <a:lnTo>
                  <a:pt x="921" y="1924"/>
                </a:lnTo>
                <a:lnTo>
                  <a:pt x="925" y="1941"/>
                </a:lnTo>
                <a:lnTo>
                  <a:pt x="924" y="1938"/>
                </a:lnTo>
                <a:lnTo>
                  <a:pt x="1111" y="1907"/>
                </a:lnTo>
                <a:lnTo>
                  <a:pt x="1111" y="1913"/>
                </a:lnTo>
                <a:lnTo>
                  <a:pt x="1111" y="1922"/>
                </a:lnTo>
                <a:lnTo>
                  <a:pt x="1111" y="1931"/>
                </a:lnTo>
                <a:lnTo>
                  <a:pt x="1111" y="1936"/>
                </a:lnTo>
                <a:cubicBezTo>
                  <a:pt x="1111" y="1975"/>
                  <a:pt x="1088" y="2010"/>
                  <a:pt x="1052" y="2025"/>
                </a:cubicBezTo>
                <a:cubicBezTo>
                  <a:pt x="1016" y="2040"/>
                  <a:pt x="975" y="2032"/>
                  <a:pt x="948" y="2004"/>
                </a:cubicBezTo>
                <a:lnTo>
                  <a:pt x="946" y="2002"/>
                </a:lnTo>
                <a:cubicBezTo>
                  <a:pt x="935" y="1992"/>
                  <a:pt x="927" y="1979"/>
                  <a:pt x="922" y="1965"/>
                </a:cubicBezTo>
                <a:lnTo>
                  <a:pt x="924" y="1968"/>
                </a:lnTo>
                <a:lnTo>
                  <a:pt x="917" y="1951"/>
                </a:lnTo>
                <a:lnTo>
                  <a:pt x="914" y="1943"/>
                </a:lnTo>
                <a:lnTo>
                  <a:pt x="950" y="1989"/>
                </a:lnTo>
                <a:lnTo>
                  <a:pt x="947" y="1987"/>
                </a:lnTo>
                <a:lnTo>
                  <a:pt x="1090" y="1943"/>
                </a:lnTo>
                <a:lnTo>
                  <a:pt x="1080" y="1964"/>
                </a:lnTo>
                <a:lnTo>
                  <a:pt x="1075" y="1973"/>
                </a:lnTo>
                <a:cubicBezTo>
                  <a:pt x="1059" y="2002"/>
                  <a:pt x="1029" y="2021"/>
                  <a:pt x="995" y="2022"/>
                </a:cubicBezTo>
                <a:cubicBezTo>
                  <a:pt x="962" y="2024"/>
                  <a:pt x="930" y="2008"/>
                  <a:pt x="912" y="1980"/>
                </a:cubicBezTo>
                <a:lnTo>
                  <a:pt x="910" y="1977"/>
                </a:lnTo>
                <a:cubicBezTo>
                  <a:pt x="905" y="1970"/>
                  <a:pt x="901" y="1962"/>
                  <a:pt x="898" y="1954"/>
                </a:cubicBezTo>
                <a:lnTo>
                  <a:pt x="896" y="1948"/>
                </a:lnTo>
                <a:cubicBezTo>
                  <a:pt x="895" y="1942"/>
                  <a:pt x="893" y="1937"/>
                  <a:pt x="892" y="1931"/>
                </a:cubicBezTo>
                <a:lnTo>
                  <a:pt x="891" y="1924"/>
                </a:lnTo>
                <a:lnTo>
                  <a:pt x="895" y="1941"/>
                </a:lnTo>
                <a:lnTo>
                  <a:pt x="894" y="1938"/>
                </a:lnTo>
                <a:lnTo>
                  <a:pt x="1081" y="1917"/>
                </a:lnTo>
                <a:lnTo>
                  <a:pt x="1080" y="1917"/>
                </a:lnTo>
                <a:lnTo>
                  <a:pt x="1080" y="1926"/>
                </a:lnTo>
                <a:cubicBezTo>
                  <a:pt x="1080" y="1971"/>
                  <a:pt x="1050" y="2010"/>
                  <a:pt x="1007" y="2020"/>
                </a:cubicBezTo>
                <a:cubicBezTo>
                  <a:pt x="963" y="2030"/>
                  <a:pt x="919" y="2009"/>
                  <a:pt x="899" y="1969"/>
                </a:cubicBezTo>
                <a:lnTo>
                  <a:pt x="898" y="1967"/>
                </a:lnTo>
                <a:cubicBezTo>
                  <a:pt x="893" y="1958"/>
                  <a:pt x="890" y="1948"/>
                  <a:pt x="888" y="1938"/>
                </a:cubicBezTo>
                <a:lnTo>
                  <a:pt x="887" y="1927"/>
                </a:lnTo>
                <a:lnTo>
                  <a:pt x="886" y="1918"/>
                </a:lnTo>
                <a:lnTo>
                  <a:pt x="885" y="1909"/>
                </a:lnTo>
                <a:lnTo>
                  <a:pt x="980" y="1994"/>
                </a:lnTo>
                <a:lnTo>
                  <a:pt x="979" y="1994"/>
                </a:lnTo>
                <a:lnTo>
                  <a:pt x="1075" y="1898"/>
                </a:lnTo>
                <a:lnTo>
                  <a:pt x="1075" y="1902"/>
                </a:lnTo>
                <a:lnTo>
                  <a:pt x="1075" y="1907"/>
                </a:lnTo>
                <a:cubicBezTo>
                  <a:pt x="1075" y="1960"/>
                  <a:pt x="1032" y="2003"/>
                  <a:pt x="979" y="2003"/>
                </a:cubicBezTo>
                <a:lnTo>
                  <a:pt x="977" y="2003"/>
                </a:lnTo>
                <a:lnTo>
                  <a:pt x="977" y="1811"/>
                </a:lnTo>
                <a:lnTo>
                  <a:pt x="979" y="1811"/>
                </a:lnTo>
                <a:lnTo>
                  <a:pt x="979" y="2003"/>
                </a:lnTo>
                <a:lnTo>
                  <a:pt x="978" y="2003"/>
                </a:lnTo>
                <a:cubicBezTo>
                  <a:pt x="925" y="2003"/>
                  <a:pt x="882" y="1960"/>
                  <a:pt x="882" y="1907"/>
                </a:cubicBezTo>
                <a:lnTo>
                  <a:pt x="883" y="1908"/>
                </a:lnTo>
                <a:lnTo>
                  <a:pt x="882" y="1898"/>
                </a:lnTo>
                <a:lnTo>
                  <a:pt x="885" y="1915"/>
                </a:lnTo>
                <a:lnTo>
                  <a:pt x="883" y="1908"/>
                </a:lnTo>
                <a:lnTo>
                  <a:pt x="896" y="1935"/>
                </a:lnTo>
                <a:lnTo>
                  <a:pt x="894" y="1932"/>
                </a:lnTo>
                <a:lnTo>
                  <a:pt x="1069" y="1878"/>
                </a:lnTo>
                <a:lnTo>
                  <a:pt x="1069" y="1882"/>
                </a:lnTo>
                <a:lnTo>
                  <a:pt x="1069" y="1888"/>
                </a:lnTo>
                <a:cubicBezTo>
                  <a:pt x="1069" y="1894"/>
                  <a:pt x="1069" y="1899"/>
                  <a:pt x="1068" y="1904"/>
                </a:cubicBezTo>
                <a:lnTo>
                  <a:pt x="1066" y="1918"/>
                </a:lnTo>
                <a:lnTo>
                  <a:pt x="1065" y="1922"/>
                </a:lnTo>
                <a:lnTo>
                  <a:pt x="878" y="1875"/>
                </a:lnTo>
                <a:lnTo>
                  <a:pt x="879" y="1871"/>
                </a:lnTo>
                <a:lnTo>
                  <a:pt x="876" y="1894"/>
                </a:lnTo>
                <a:lnTo>
                  <a:pt x="876" y="1888"/>
                </a:lnTo>
                <a:lnTo>
                  <a:pt x="878" y="1904"/>
                </a:lnTo>
                <a:lnTo>
                  <a:pt x="878" y="1906"/>
                </a:lnTo>
                <a:lnTo>
                  <a:pt x="877" y="1902"/>
                </a:lnTo>
                <a:lnTo>
                  <a:pt x="1064" y="1902"/>
                </a:lnTo>
                <a:lnTo>
                  <a:pt x="1063" y="1906"/>
                </a:lnTo>
                <a:lnTo>
                  <a:pt x="1065" y="1882"/>
                </a:lnTo>
                <a:lnTo>
                  <a:pt x="1065" y="1889"/>
                </a:lnTo>
                <a:cubicBezTo>
                  <a:pt x="1065" y="1894"/>
                  <a:pt x="1065" y="1899"/>
                  <a:pt x="1065" y="1903"/>
                </a:cubicBezTo>
                <a:lnTo>
                  <a:pt x="1064" y="1910"/>
                </a:lnTo>
                <a:lnTo>
                  <a:pt x="1064" y="1896"/>
                </a:lnTo>
                <a:lnTo>
                  <a:pt x="1064" y="1898"/>
                </a:lnTo>
                <a:lnTo>
                  <a:pt x="872" y="1898"/>
                </a:lnTo>
                <a:lnTo>
                  <a:pt x="873" y="1882"/>
                </a:lnTo>
                <a:lnTo>
                  <a:pt x="873" y="1885"/>
                </a:lnTo>
                <a:lnTo>
                  <a:pt x="873" y="1875"/>
                </a:lnTo>
                <a:lnTo>
                  <a:pt x="873" y="1869"/>
                </a:lnTo>
                <a:lnTo>
                  <a:pt x="1064" y="1888"/>
                </a:lnTo>
                <a:lnTo>
                  <a:pt x="1063" y="1893"/>
                </a:lnTo>
                <a:lnTo>
                  <a:pt x="1064" y="1874"/>
                </a:lnTo>
                <a:lnTo>
                  <a:pt x="1064" y="1878"/>
                </a:lnTo>
                <a:cubicBezTo>
                  <a:pt x="1064" y="1931"/>
                  <a:pt x="1021" y="1974"/>
                  <a:pt x="968" y="1974"/>
                </a:cubicBezTo>
                <a:lnTo>
                  <a:pt x="967" y="1974"/>
                </a:lnTo>
                <a:lnTo>
                  <a:pt x="960" y="1974"/>
                </a:lnTo>
                <a:lnTo>
                  <a:pt x="957" y="1974"/>
                </a:lnTo>
                <a:cubicBezTo>
                  <a:pt x="932" y="1974"/>
                  <a:pt x="908" y="1964"/>
                  <a:pt x="890" y="1946"/>
                </a:cubicBezTo>
                <a:lnTo>
                  <a:pt x="879" y="1934"/>
                </a:lnTo>
                <a:lnTo>
                  <a:pt x="875" y="1929"/>
                </a:lnTo>
                <a:lnTo>
                  <a:pt x="949" y="1965"/>
                </a:lnTo>
                <a:lnTo>
                  <a:pt x="946" y="1965"/>
                </a:lnTo>
                <a:cubicBezTo>
                  <a:pt x="913" y="1965"/>
                  <a:pt x="881" y="1948"/>
                  <a:pt x="864" y="1919"/>
                </a:cubicBezTo>
                <a:lnTo>
                  <a:pt x="858" y="1909"/>
                </a:lnTo>
                <a:cubicBezTo>
                  <a:pt x="849" y="1894"/>
                  <a:pt x="844" y="1877"/>
                  <a:pt x="844" y="1859"/>
                </a:cubicBezTo>
                <a:lnTo>
                  <a:pt x="844" y="1853"/>
                </a:lnTo>
                <a:lnTo>
                  <a:pt x="844" y="1850"/>
                </a:lnTo>
                <a:lnTo>
                  <a:pt x="1036" y="1850"/>
                </a:lnTo>
                <a:lnTo>
                  <a:pt x="1036" y="1860"/>
                </a:lnTo>
                <a:lnTo>
                  <a:pt x="1036" y="1866"/>
                </a:lnTo>
                <a:lnTo>
                  <a:pt x="1036" y="1869"/>
                </a:lnTo>
                <a:lnTo>
                  <a:pt x="844" y="1869"/>
                </a:lnTo>
                <a:lnTo>
                  <a:pt x="845" y="1870"/>
                </a:lnTo>
                <a:lnTo>
                  <a:pt x="844" y="1858"/>
                </a:lnTo>
                <a:lnTo>
                  <a:pt x="842" y="1838"/>
                </a:lnTo>
                <a:lnTo>
                  <a:pt x="842" y="1832"/>
                </a:lnTo>
                <a:lnTo>
                  <a:pt x="871" y="1900"/>
                </a:lnTo>
                <a:lnTo>
                  <a:pt x="870" y="1899"/>
                </a:lnTo>
                <a:lnTo>
                  <a:pt x="1033" y="1831"/>
                </a:lnTo>
                <a:lnTo>
                  <a:pt x="1033" y="1827"/>
                </a:lnTo>
                <a:lnTo>
                  <a:pt x="1034" y="1846"/>
                </a:lnTo>
                <a:lnTo>
                  <a:pt x="1034" y="1855"/>
                </a:lnTo>
                <a:lnTo>
                  <a:pt x="1034" y="1859"/>
                </a:lnTo>
                <a:lnTo>
                  <a:pt x="842" y="1859"/>
                </a:lnTo>
                <a:lnTo>
                  <a:pt x="842" y="1855"/>
                </a:lnTo>
                <a:lnTo>
                  <a:pt x="843" y="1857"/>
                </a:lnTo>
                <a:lnTo>
                  <a:pt x="841" y="1837"/>
                </a:lnTo>
                <a:lnTo>
                  <a:pt x="841" y="1831"/>
                </a:lnTo>
                <a:lnTo>
                  <a:pt x="937" y="1927"/>
                </a:lnTo>
                <a:lnTo>
                  <a:pt x="935" y="1927"/>
                </a:lnTo>
                <a:lnTo>
                  <a:pt x="935" y="1735"/>
                </a:lnTo>
                <a:lnTo>
                  <a:pt x="936" y="1735"/>
                </a:lnTo>
                <a:cubicBezTo>
                  <a:pt x="989" y="1735"/>
                  <a:pt x="1032" y="1778"/>
                  <a:pt x="1032" y="1831"/>
                </a:cubicBezTo>
                <a:lnTo>
                  <a:pt x="1032" y="1837"/>
                </a:lnTo>
                <a:cubicBezTo>
                  <a:pt x="1032" y="1848"/>
                  <a:pt x="1031" y="1858"/>
                  <a:pt x="1028" y="1868"/>
                </a:cubicBezTo>
                <a:lnTo>
                  <a:pt x="1027" y="1871"/>
                </a:lnTo>
                <a:cubicBezTo>
                  <a:pt x="1010" y="1920"/>
                  <a:pt x="958" y="1947"/>
                  <a:pt x="909" y="1933"/>
                </a:cubicBezTo>
                <a:cubicBezTo>
                  <a:pt x="859" y="1918"/>
                  <a:pt x="830" y="1867"/>
                  <a:pt x="842" y="1817"/>
                </a:cubicBezTo>
                <a:lnTo>
                  <a:pt x="844" y="1809"/>
                </a:lnTo>
                <a:lnTo>
                  <a:pt x="842" y="1824"/>
                </a:lnTo>
                <a:lnTo>
                  <a:pt x="843" y="1813"/>
                </a:lnTo>
                <a:lnTo>
                  <a:pt x="938" y="1917"/>
                </a:lnTo>
                <a:lnTo>
                  <a:pt x="937" y="1917"/>
                </a:lnTo>
                <a:cubicBezTo>
                  <a:pt x="884" y="1917"/>
                  <a:pt x="841" y="1874"/>
                  <a:pt x="841" y="1821"/>
                </a:cubicBezTo>
                <a:lnTo>
                  <a:pt x="841" y="1816"/>
                </a:lnTo>
                <a:lnTo>
                  <a:pt x="844" y="1840"/>
                </a:lnTo>
                <a:lnTo>
                  <a:pt x="843" y="1836"/>
                </a:lnTo>
                <a:lnTo>
                  <a:pt x="1031" y="1831"/>
                </a:lnTo>
                <a:lnTo>
                  <a:pt x="1030" y="1836"/>
                </a:lnTo>
                <a:lnTo>
                  <a:pt x="1031" y="1817"/>
                </a:lnTo>
                <a:lnTo>
                  <a:pt x="1031" y="1821"/>
                </a:lnTo>
                <a:cubicBezTo>
                  <a:pt x="1031" y="1867"/>
                  <a:pt x="999" y="1907"/>
                  <a:pt x="954" y="1916"/>
                </a:cubicBezTo>
                <a:cubicBezTo>
                  <a:pt x="908" y="1924"/>
                  <a:pt x="863" y="1900"/>
                  <a:pt x="846" y="1857"/>
                </a:cubicBezTo>
                <a:lnTo>
                  <a:pt x="848" y="1859"/>
                </a:lnTo>
                <a:lnTo>
                  <a:pt x="846" y="1855"/>
                </a:lnTo>
                <a:lnTo>
                  <a:pt x="1026" y="1831"/>
                </a:lnTo>
                <a:lnTo>
                  <a:pt x="1021" y="1853"/>
                </a:lnTo>
                <a:lnTo>
                  <a:pt x="1018" y="1862"/>
                </a:lnTo>
                <a:cubicBezTo>
                  <a:pt x="1003" y="1906"/>
                  <a:pt x="958" y="1934"/>
                  <a:pt x="911" y="1926"/>
                </a:cubicBezTo>
                <a:cubicBezTo>
                  <a:pt x="865" y="1919"/>
                  <a:pt x="830" y="1879"/>
                  <a:pt x="830" y="1831"/>
                </a:cubicBezTo>
                <a:lnTo>
                  <a:pt x="830" y="1829"/>
                </a:lnTo>
                <a:lnTo>
                  <a:pt x="830" y="1821"/>
                </a:lnTo>
                <a:lnTo>
                  <a:pt x="832" y="1840"/>
                </a:lnTo>
                <a:lnTo>
                  <a:pt x="833" y="1842"/>
                </a:lnTo>
                <a:lnTo>
                  <a:pt x="830" y="1833"/>
                </a:lnTo>
                <a:lnTo>
                  <a:pt x="1016" y="1821"/>
                </a:lnTo>
                <a:lnTo>
                  <a:pt x="1015" y="1826"/>
                </a:lnTo>
                <a:cubicBezTo>
                  <a:pt x="1013" y="1832"/>
                  <a:pt x="1012" y="1838"/>
                  <a:pt x="1010" y="1843"/>
                </a:cubicBezTo>
                <a:lnTo>
                  <a:pt x="1008" y="1848"/>
                </a:lnTo>
                <a:cubicBezTo>
                  <a:pt x="994" y="1883"/>
                  <a:pt x="960" y="1907"/>
                  <a:pt x="922" y="1908"/>
                </a:cubicBezTo>
                <a:cubicBezTo>
                  <a:pt x="885" y="1910"/>
                  <a:pt x="850" y="1889"/>
                  <a:pt x="833" y="1855"/>
                </a:cubicBezTo>
                <a:lnTo>
                  <a:pt x="827" y="1844"/>
                </a:lnTo>
                <a:lnTo>
                  <a:pt x="822" y="1833"/>
                </a:lnTo>
                <a:cubicBezTo>
                  <a:pt x="818" y="1825"/>
                  <a:pt x="816" y="1816"/>
                  <a:pt x="814" y="1807"/>
                </a:cubicBezTo>
                <a:lnTo>
                  <a:pt x="813" y="1800"/>
                </a:lnTo>
                <a:lnTo>
                  <a:pt x="817" y="1817"/>
                </a:lnTo>
                <a:lnTo>
                  <a:pt x="816" y="1814"/>
                </a:lnTo>
                <a:lnTo>
                  <a:pt x="1002" y="1802"/>
                </a:lnTo>
                <a:lnTo>
                  <a:pt x="999" y="1814"/>
                </a:lnTo>
                <a:lnTo>
                  <a:pt x="997" y="1823"/>
                </a:lnTo>
                <a:cubicBezTo>
                  <a:pt x="990" y="1857"/>
                  <a:pt x="964" y="1885"/>
                  <a:pt x="930" y="1895"/>
                </a:cubicBezTo>
                <a:cubicBezTo>
                  <a:pt x="897" y="1904"/>
                  <a:pt x="860" y="1895"/>
                  <a:pt x="836" y="1870"/>
                </a:cubicBezTo>
                <a:lnTo>
                  <a:pt x="833" y="1867"/>
                </a:lnTo>
                <a:cubicBezTo>
                  <a:pt x="825" y="1860"/>
                  <a:pt x="819" y="1852"/>
                  <a:pt x="815" y="1842"/>
                </a:cubicBezTo>
                <a:lnTo>
                  <a:pt x="812" y="1836"/>
                </a:lnTo>
                <a:cubicBezTo>
                  <a:pt x="797" y="1807"/>
                  <a:pt x="798" y="1771"/>
                  <a:pt x="816" y="1743"/>
                </a:cubicBezTo>
                <a:cubicBezTo>
                  <a:pt x="833" y="1715"/>
                  <a:pt x="864" y="1697"/>
                  <a:pt x="897" y="1697"/>
                </a:cubicBezTo>
                <a:lnTo>
                  <a:pt x="899" y="1697"/>
                </a:lnTo>
                <a:lnTo>
                  <a:pt x="901" y="1697"/>
                </a:lnTo>
                <a:lnTo>
                  <a:pt x="806" y="1804"/>
                </a:lnTo>
                <a:lnTo>
                  <a:pt x="805" y="1794"/>
                </a:lnTo>
                <a:lnTo>
                  <a:pt x="804" y="1784"/>
                </a:lnTo>
                <a:lnTo>
                  <a:pt x="899" y="1870"/>
                </a:lnTo>
                <a:lnTo>
                  <a:pt x="898" y="1870"/>
                </a:lnTo>
                <a:lnTo>
                  <a:pt x="898" y="1678"/>
                </a:lnTo>
                <a:lnTo>
                  <a:pt x="899" y="1678"/>
                </a:lnTo>
                <a:cubicBezTo>
                  <a:pt x="952" y="1678"/>
                  <a:pt x="995" y="1721"/>
                  <a:pt x="995" y="1774"/>
                </a:cubicBezTo>
                <a:lnTo>
                  <a:pt x="995" y="1780"/>
                </a:lnTo>
                <a:lnTo>
                  <a:pt x="995" y="1783"/>
                </a:lnTo>
                <a:lnTo>
                  <a:pt x="804" y="1772"/>
                </a:lnTo>
                <a:lnTo>
                  <a:pt x="805" y="1767"/>
                </a:lnTo>
                <a:lnTo>
                  <a:pt x="806" y="1756"/>
                </a:lnTo>
                <a:lnTo>
                  <a:pt x="901" y="1860"/>
                </a:lnTo>
                <a:lnTo>
                  <a:pt x="900" y="1860"/>
                </a:lnTo>
                <a:lnTo>
                  <a:pt x="898" y="1860"/>
                </a:lnTo>
                <a:cubicBezTo>
                  <a:pt x="868" y="1860"/>
                  <a:pt x="840" y="1846"/>
                  <a:pt x="822" y="1822"/>
                </a:cubicBezTo>
                <a:lnTo>
                  <a:pt x="819" y="1818"/>
                </a:lnTo>
                <a:lnTo>
                  <a:pt x="828" y="1828"/>
                </a:lnTo>
                <a:lnTo>
                  <a:pt x="823" y="1823"/>
                </a:lnTo>
                <a:lnTo>
                  <a:pt x="890" y="1851"/>
                </a:lnTo>
                <a:lnTo>
                  <a:pt x="887" y="1851"/>
                </a:lnTo>
                <a:lnTo>
                  <a:pt x="884" y="1851"/>
                </a:lnTo>
                <a:cubicBezTo>
                  <a:pt x="839" y="1851"/>
                  <a:pt x="799" y="1819"/>
                  <a:pt x="790" y="1774"/>
                </a:cubicBezTo>
                <a:lnTo>
                  <a:pt x="788" y="1764"/>
                </a:lnTo>
                <a:cubicBezTo>
                  <a:pt x="787" y="1758"/>
                  <a:pt x="786" y="1752"/>
                  <a:pt x="786" y="1745"/>
                </a:cubicBezTo>
                <a:lnTo>
                  <a:pt x="786" y="1736"/>
                </a:lnTo>
                <a:lnTo>
                  <a:pt x="882" y="1832"/>
                </a:lnTo>
                <a:lnTo>
                  <a:pt x="881" y="1832"/>
                </a:lnTo>
                <a:cubicBezTo>
                  <a:pt x="828" y="1832"/>
                  <a:pt x="785" y="1789"/>
                  <a:pt x="785" y="1736"/>
                </a:cubicBezTo>
                <a:lnTo>
                  <a:pt x="785" y="1730"/>
                </a:lnTo>
                <a:lnTo>
                  <a:pt x="785" y="1726"/>
                </a:lnTo>
                <a:lnTo>
                  <a:pt x="975" y="1750"/>
                </a:lnTo>
                <a:lnTo>
                  <a:pt x="976" y="1742"/>
                </a:lnTo>
                <a:lnTo>
                  <a:pt x="974" y="1754"/>
                </a:lnTo>
                <a:lnTo>
                  <a:pt x="973" y="1760"/>
                </a:lnTo>
                <a:cubicBezTo>
                  <a:pt x="970" y="1780"/>
                  <a:pt x="960" y="1798"/>
                  <a:pt x="946" y="1812"/>
                </a:cubicBezTo>
                <a:lnTo>
                  <a:pt x="945" y="1813"/>
                </a:lnTo>
                <a:cubicBezTo>
                  <a:pt x="920" y="1839"/>
                  <a:pt x="882" y="1848"/>
                  <a:pt x="848" y="1837"/>
                </a:cubicBezTo>
                <a:cubicBezTo>
                  <a:pt x="814" y="1826"/>
                  <a:pt x="789" y="1797"/>
                  <a:pt x="783" y="1761"/>
                </a:cubicBezTo>
                <a:lnTo>
                  <a:pt x="782" y="1755"/>
                </a:lnTo>
                <a:cubicBezTo>
                  <a:pt x="781" y="1750"/>
                  <a:pt x="780" y="1745"/>
                  <a:pt x="780" y="1739"/>
                </a:cubicBezTo>
                <a:lnTo>
                  <a:pt x="780" y="1728"/>
                </a:lnTo>
                <a:lnTo>
                  <a:pt x="781" y="1727"/>
                </a:lnTo>
                <a:lnTo>
                  <a:pt x="780" y="1719"/>
                </a:lnTo>
                <a:lnTo>
                  <a:pt x="875" y="1803"/>
                </a:lnTo>
                <a:lnTo>
                  <a:pt x="871" y="1803"/>
                </a:lnTo>
                <a:lnTo>
                  <a:pt x="963" y="1735"/>
                </a:lnTo>
                <a:lnTo>
                  <a:pt x="960" y="1745"/>
                </a:lnTo>
                <a:lnTo>
                  <a:pt x="964" y="1728"/>
                </a:lnTo>
                <a:lnTo>
                  <a:pt x="963" y="1737"/>
                </a:lnTo>
                <a:cubicBezTo>
                  <a:pt x="960" y="1767"/>
                  <a:pt x="943" y="1793"/>
                  <a:pt x="917" y="1809"/>
                </a:cubicBezTo>
                <a:lnTo>
                  <a:pt x="912" y="1812"/>
                </a:lnTo>
                <a:cubicBezTo>
                  <a:pt x="884" y="1829"/>
                  <a:pt x="849" y="1830"/>
                  <a:pt x="820" y="1815"/>
                </a:cubicBezTo>
                <a:lnTo>
                  <a:pt x="814" y="1812"/>
                </a:lnTo>
                <a:cubicBezTo>
                  <a:pt x="783" y="1797"/>
                  <a:pt x="763" y="1767"/>
                  <a:pt x="761" y="1733"/>
                </a:cubicBezTo>
                <a:lnTo>
                  <a:pt x="760" y="1719"/>
                </a:lnTo>
                <a:cubicBezTo>
                  <a:pt x="759" y="1715"/>
                  <a:pt x="759" y="1710"/>
                  <a:pt x="760" y="1706"/>
                </a:cubicBezTo>
                <a:lnTo>
                  <a:pt x="761" y="1692"/>
                </a:lnTo>
                <a:lnTo>
                  <a:pt x="856" y="1794"/>
                </a:lnTo>
                <a:lnTo>
                  <a:pt x="854" y="1794"/>
                </a:lnTo>
                <a:lnTo>
                  <a:pt x="850" y="1794"/>
                </a:lnTo>
                <a:cubicBezTo>
                  <a:pt x="797" y="1794"/>
                  <a:pt x="754" y="1751"/>
                  <a:pt x="754" y="1698"/>
                </a:cubicBezTo>
                <a:lnTo>
                  <a:pt x="754" y="1688"/>
                </a:lnTo>
                <a:lnTo>
                  <a:pt x="767" y="1735"/>
                </a:lnTo>
                <a:lnTo>
                  <a:pt x="762" y="1726"/>
                </a:lnTo>
                <a:cubicBezTo>
                  <a:pt x="756" y="1717"/>
                  <a:pt x="753" y="1706"/>
                  <a:pt x="751" y="1695"/>
                </a:cubicBezTo>
                <a:lnTo>
                  <a:pt x="750" y="1689"/>
                </a:lnTo>
                <a:cubicBezTo>
                  <a:pt x="749" y="1684"/>
                  <a:pt x="748" y="1679"/>
                  <a:pt x="748" y="1673"/>
                </a:cubicBezTo>
                <a:lnTo>
                  <a:pt x="748" y="1669"/>
                </a:lnTo>
                <a:lnTo>
                  <a:pt x="940" y="1669"/>
                </a:lnTo>
                <a:lnTo>
                  <a:pt x="940" y="1674"/>
                </a:lnTo>
                <a:lnTo>
                  <a:pt x="940" y="1679"/>
                </a:lnTo>
                <a:lnTo>
                  <a:pt x="748" y="1679"/>
                </a:lnTo>
                <a:lnTo>
                  <a:pt x="749" y="1680"/>
                </a:lnTo>
                <a:lnTo>
                  <a:pt x="748" y="1670"/>
                </a:lnTo>
                <a:lnTo>
                  <a:pt x="843" y="1756"/>
                </a:lnTo>
                <a:lnTo>
                  <a:pt x="839" y="1756"/>
                </a:lnTo>
                <a:lnTo>
                  <a:pt x="836" y="1756"/>
                </a:lnTo>
                <a:lnTo>
                  <a:pt x="860" y="1754"/>
                </a:lnTo>
                <a:lnTo>
                  <a:pt x="856" y="1755"/>
                </a:lnTo>
                <a:cubicBezTo>
                  <a:pt x="838" y="1759"/>
                  <a:pt x="819" y="1758"/>
                  <a:pt x="802" y="1753"/>
                </a:cubicBezTo>
                <a:lnTo>
                  <a:pt x="799" y="1752"/>
                </a:lnTo>
                <a:cubicBezTo>
                  <a:pt x="767" y="1741"/>
                  <a:pt x="743" y="1714"/>
                  <a:pt x="736" y="1681"/>
                </a:cubicBezTo>
                <a:lnTo>
                  <a:pt x="734" y="1672"/>
                </a:lnTo>
                <a:cubicBezTo>
                  <a:pt x="732" y="1665"/>
                  <a:pt x="731" y="1658"/>
                  <a:pt x="731" y="1651"/>
                </a:cubicBezTo>
                <a:lnTo>
                  <a:pt x="731" y="1641"/>
                </a:lnTo>
                <a:lnTo>
                  <a:pt x="731" y="1631"/>
                </a:lnTo>
                <a:lnTo>
                  <a:pt x="827" y="1727"/>
                </a:lnTo>
                <a:lnTo>
                  <a:pt x="826" y="1727"/>
                </a:lnTo>
                <a:lnTo>
                  <a:pt x="922" y="1623"/>
                </a:lnTo>
                <a:lnTo>
                  <a:pt x="923" y="1642"/>
                </a:lnTo>
                <a:lnTo>
                  <a:pt x="923" y="1648"/>
                </a:lnTo>
                <a:lnTo>
                  <a:pt x="923" y="1650"/>
                </a:lnTo>
                <a:cubicBezTo>
                  <a:pt x="923" y="1699"/>
                  <a:pt x="887" y="1740"/>
                  <a:pt x="839" y="1746"/>
                </a:cubicBezTo>
                <a:cubicBezTo>
                  <a:pt x="791" y="1752"/>
                  <a:pt x="746" y="1721"/>
                  <a:pt x="734" y="1674"/>
                </a:cubicBezTo>
                <a:lnTo>
                  <a:pt x="733" y="1670"/>
                </a:lnTo>
                <a:cubicBezTo>
                  <a:pt x="731" y="1662"/>
                  <a:pt x="730" y="1654"/>
                  <a:pt x="730" y="1646"/>
                </a:cubicBezTo>
                <a:lnTo>
                  <a:pt x="730" y="1639"/>
                </a:lnTo>
                <a:lnTo>
                  <a:pt x="730" y="1622"/>
                </a:lnTo>
                <a:lnTo>
                  <a:pt x="730" y="1610"/>
                </a:lnTo>
                <a:lnTo>
                  <a:pt x="730" y="1603"/>
                </a:lnTo>
                <a:lnTo>
                  <a:pt x="901" y="1663"/>
                </a:lnTo>
                <a:lnTo>
                  <a:pt x="890" y="1676"/>
                </a:lnTo>
                <a:lnTo>
                  <a:pt x="886" y="1680"/>
                </a:lnTo>
                <a:cubicBezTo>
                  <a:pt x="865" y="1702"/>
                  <a:pt x="834" y="1712"/>
                  <a:pt x="803" y="1707"/>
                </a:cubicBezTo>
                <a:cubicBezTo>
                  <a:pt x="773" y="1702"/>
                  <a:pt x="746" y="1683"/>
                  <a:pt x="733" y="1655"/>
                </a:cubicBezTo>
                <a:lnTo>
                  <a:pt x="724" y="1637"/>
                </a:lnTo>
                <a:lnTo>
                  <a:pt x="720" y="1626"/>
                </a:lnTo>
                <a:lnTo>
                  <a:pt x="743" y="1661"/>
                </a:lnTo>
                <a:lnTo>
                  <a:pt x="734" y="1652"/>
                </a:lnTo>
                <a:lnTo>
                  <a:pt x="801" y="1680"/>
                </a:lnTo>
                <a:lnTo>
                  <a:pt x="798" y="1680"/>
                </a:lnTo>
                <a:cubicBezTo>
                  <a:pt x="758" y="1680"/>
                  <a:pt x="723" y="1656"/>
                  <a:pt x="709" y="1618"/>
                </a:cubicBezTo>
                <a:lnTo>
                  <a:pt x="705" y="1609"/>
                </a:lnTo>
                <a:lnTo>
                  <a:pt x="698" y="1589"/>
                </a:lnTo>
                <a:lnTo>
                  <a:pt x="695" y="1577"/>
                </a:lnTo>
                <a:lnTo>
                  <a:pt x="700" y="1591"/>
                </a:lnTo>
                <a:lnTo>
                  <a:pt x="697" y="1584"/>
                </a:lnTo>
                <a:lnTo>
                  <a:pt x="881" y="1546"/>
                </a:lnTo>
                <a:lnTo>
                  <a:pt x="881" y="1550"/>
                </a:lnTo>
                <a:lnTo>
                  <a:pt x="881" y="1555"/>
                </a:lnTo>
                <a:lnTo>
                  <a:pt x="689" y="1555"/>
                </a:lnTo>
                <a:lnTo>
                  <a:pt x="689" y="1552"/>
                </a:lnTo>
                <a:lnTo>
                  <a:pt x="689" y="1546"/>
                </a:lnTo>
                <a:lnTo>
                  <a:pt x="689" y="1535"/>
                </a:lnTo>
                <a:lnTo>
                  <a:pt x="689" y="1527"/>
                </a:lnTo>
                <a:lnTo>
                  <a:pt x="862" y="1585"/>
                </a:lnTo>
                <a:lnTo>
                  <a:pt x="857" y="1591"/>
                </a:lnTo>
                <a:lnTo>
                  <a:pt x="853" y="1596"/>
                </a:lnTo>
                <a:cubicBezTo>
                  <a:pt x="831" y="1624"/>
                  <a:pt x="796" y="1637"/>
                  <a:pt x="762" y="1631"/>
                </a:cubicBezTo>
                <a:cubicBezTo>
                  <a:pt x="727" y="1625"/>
                  <a:pt x="699" y="1600"/>
                  <a:pt x="687" y="1567"/>
                </a:cubicBezTo>
                <a:lnTo>
                  <a:pt x="686" y="1564"/>
                </a:lnTo>
                <a:cubicBezTo>
                  <a:pt x="683" y="1554"/>
                  <a:pt x="681" y="1544"/>
                  <a:pt x="681" y="1533"/>
                </a:cubicBezTo>
                <a:lnTo>
                  <a:pt x="682" y="1533"/>
                </a:lnTo>
                <a:lnTo>
                  <a:pt x="681" y="1504"/>
                </a:lnTo>
                <a:lnTo>
                  <a:pt x="682" y="1491"/>
                </a:lnTo>
                <a:cubicBezTo>
                  <a:pt x="686" y="1440"/>
                  <a:pt x="730" y="1401"/>
                  <a:pt x="781" y="1403"/>
                </a:cubicBezTo>
                <a:cubicBezTo>
                  <a:pt x="833" y="1405"/>
                  <a:pt x="873" y="1447"/>
                  <a:pt x="873" y="1498"/>
                </a:cubicBezTo>
                <a:lnTo>
                  <a:pt x="873" y="1499"/>
                </a:lnTo>
                <a:lnTo>
                  <a:pt x="873" y="1504"/>
                </a:lnTo>
                <a:lnTo>
                  <a:pt x="873" y="1508"/>
                </a:lnTo>
                <a:lnTo>
                  <a:pt x="681" y="1508"/>
                </a:lnTo>
                <a:lnTo>
                  <a:pt x="682" y="1506"/>
                </a:lnTo>
                <a:lnTo>
                  <a:pt x="681" y="1498"/>
                </a:lnTo>
                <a:lnTo>
                  <a:pt x="679" y="1480"/>
                </a:lnTo>
                <a:lnTo>
                  <a:pt x="678" y="1470"/>
                </a:lnTo>
                <a:lnTo>
                  <a:pt x="773" y="1556"/>
                </a:lnTo>
                <a:lnTo>
                  <a:pt x="769" y="1556"/>
                </a:lnTo>
                <a:lnTo>
                  <a:pt x="764" y="1556"/>
                </a:lnTo>
                <a:cubicBezTo>
                  <a:pt x="726" y="1556"/>
                  <a:pt x="691" y="1534"/>
                  <a:pt x="676" y="1498"/>
                </a:cubicBezTo>
                <a:lnTo>
                  <a:pt x="670" y="1484"/>
                </a:lnTo>
                <a:lnTo>
                  <a:pt x="664" y="1470"/>
                </a:lnTo>
                <a:lnTo>
                  <a:pt x="674" y="1488"/>
                </a:lnTo>
                <a:lnTo>
                  <a:pt x="667" y="1478"/>
                </a:lnTo>
                <a:cubicBezTo>
                  <a:pt x="661" y="1469"/>
                  <a:pt x="656" y="1460"/>
                  <a:pt x="654" y="1450"/>
                </a:cubicBezTo>
                <a:lnTo>
                  <a:pt x="649" y="1433"/>
                </a:lnTo>
                <a:lnTo>
                  <a:pt x="645" y="1414"/>
                </a:lnTo>
                <a:lnTo>
                  <a:pt x="644" y="1405"/>
                </a:lnTo>
                <a:cubicBezTo>
                  <a:pt x="643" y="1400"/>
                  <a:pt x="643" y="1395"/>
                  <a:pt x="644" y="1389"/>
                </a:cubicBezTo>
                <a:lnTo>
                  <a:pt x="645" y="1379"/>
                </a:lnTo>
                <a:lnTo>
                  <a:pt x="644" y="1350"/>
                </a:lnTo>
                <a:lnTo>
                  <a:pt x="646" y="1369"/>
                </a:lnTo>
                <a:lnTo>
                  <a:pt x="644" y="1357"/>
                </a:lnTo>
                <a:lnTo>
                  <a:pt x="638" y="1340"/>
                </a:lnTo>
                <a:lnTo>
                  <a:pt x="705" y="1402"/>
                </a:lnTo>
                <a:lnTo>
                  <a:pt x="701" y="1401"/>
                </a:lnTo>
                <a:lnTo>
                  <a:pt x="748" y="1401"/>
                </a:lnTo>
                <a:lnTo>
                  <a:pt x="744" y="1402"/>
                </a:lnTo>
                <a:lnTo>
                  <a:pt x="720" y="1212"/>
                </a:lnTo>
                <a:lnTo>
                  <a:pt x="722" y="1212"/>
                </a:lnTo>
                <a:lnTo>
                  <a:pt x="629" y="1288"/>
                </a:lnTo>
                <a:lnTo>
                  <a:pt x="631" y="1279"/>
                </a:lnTo>
                <a:lnTo>
                  <a:pt x="633" y="1327"/>
                </a:lnTo>
                <a:lnTo>
                  <a:pt x="630" y="1317"/>
                </a:lnTo>
                <a:cubicBezTo>
                  <a:pt x="628" y="1311"/>
                  <a:pt x="627" y="1305"/>
                  <a:pt x="626" y="1300"/>
                </a:cubicBezTo>
                <a:lnTo>
                  <a:pt x="624" y="1281"/>
                </a:lnTo>
                <a:lnTo>
                  <a:pt x="640" y="1324"/>
                </a:lnTo>
                <a:lnTo>
                  <a:pt x="634" y="1315"/>
                </a:lnTo>
                <a:lnTo>
                  <a:pt x="660" y="1341"/>
                </a:lnTo>
                <a:lnTo>
                  <a:pt x="654" y="1337"/>
                </a:lnTo>
                <a:cubicBezTo>
                  <a:pt x="649" y="1334"/>
                  <a:pt x="644" y="1330"/>
                  <a:pt x="640" y="1325"/>
                </a:cubicBezTo>
                <a:lnTo>
                  <a:pt x="634" y="1319"/>
                </a:lnTo>
                <a:cubicBezTo>
                  <a:pt x="628" y="1314"/>
                  <a:pt x="624" y="1308"/>
                  <a:pt x="620" y="1302"/>
                </a:cubicBezTo>
                <a:lnTo>
                  <a:pt x="612" y="1289"/>
                </a:lnTo>
                <a:cubicBezTo>
                  <a:pt x="608" y="1284"/>
                  <a:pt x="606" y="1278"/>
                  <a:pt x="604" y="1272"/>
                </a:cubicBezTo>
                <a:lnTo>
                  <a:pt x="598" y="1256"/>
                </a:lnTo>
                <a:cubicBezTo>
                  <a:pt x="595" y="1249"/>
                  <a:pt x="593" y="1242"/>
                  <a:pt x="592" y="1235"/>
                </a:cubicBezTo>
                <a:lnTo>
                  <a:pt x="590" y="1220"/>
                </a:lnTo>
                <a:cubicBezTo>
                  <a:pt x="589" y="1214"/>
                  <a:pt x="589" y="1207"/>
                  <a:pt x="590" y="1200"/>
                </a:cubicBezTo>
                <a:lnTo>
                  <a:pt x="591" y="1187"/>
                </a:lnTo>
                <a:lnTo>
                  <a:pt x="592" y="1213"/>
                </a:lnTo>
                <a:lnTo>
                  <a:pt x="590" y="1203"/>
                </a:lnTo>
                <a:cubicBezTo>
                  <a:pt x="589" y="1197"/>
                  <a:pt x="588" y="1191"/>
                  <a:pt x="588" y="1184"/>
                </a:cubicBezTo>
                <a:lnTo>
                  <a:pt x="588" y="1175"/>
                </a:lnTo>
                <a:lnTo>
                  <a:pt x="588" y="1165"/>
                </a:lnTo>
                <a:lnTo>
                  <a:pt x="588" y="1156"/>
                </a:lnTo>
                <a:lnTo>
                  <a:pt x="599" y="1199"/>
                </a:lnTo>
                <a:lnTo>
                  <a:pt x="590" y="1183"/>
                </a:lnTo>
                <a:lnTo>
                  <a:pt x="583" y="1166"/>
                </a:lnTo>
                <a:lnTo>
                  <a:pt x="579" y="1157"/>
                </a:lnTo>
                <a:cubicBezTo>
                  <a:pt x="575" y="1148"/>
                  <a:pt x="572" y="1138"/>
                  <a:pt x="571" y="1128"/>
                </a:cubicBezTo>
                <a:lnTo>
                  <a:pt x="569" y="1108"/>
                </a:lnTo>
                <a:lnTo>
                  <a:pt x="569" y="1089"/>
                </a:lnTo>
                <a:lnTo>
                  <a:pt x="569" y="1070"/>
                </a:lnTo>
                <a:lnTo>
                  <a:pt x="576" y="1106"/>
                </a:lnTo>
                <a:lnTo>
                  <a:pt x="572" y="1096"/>
                </a:lnTo>
                <a:lnTo>
                  <a:pt x="582" y="1114"/>
                </a:lnTo>
                <a:lnTo>
                  <a:pt x="576" y="1105"/>
                </a:lnTo>
                <a:lnTo>
                  <a:pt x="592" y="1123"/>
                </a:lnTo>
                <a:lnTo>
                  <a:pt x="583" y="1115"/>
                </a:lnTo>
                <a:cubicBezTo>
                  <a:pt x="576" y="1109"/>
                  <a:pt x="570" y="1103"/>
                  <a:pt x="565" y="1095"/>
                </a:cubicBezTo>
                <a:lnTo>
                  <a:pt x="558" y="1084"/>
                </a:lnTo>
                <a:cubicBezTo>
                  <a:pt x="552" y="1073"/>
                  <a:pt x="547" y="1062"/>
                  <a:pt x="545" y="1049"/>
                </a:cubicBezTo>
                <a:lnTo>
                  <a:pt x="541" y="1020"/>
                </a:lnTo>
                <a:lnTo>
                  <a:pt x="540" y="1007"/>
                </a:lnTo>
                <a:lnTo>
                  <a:pt x="534" y="956"/>
                </a:lnTo>
                <a:lnTo>
                  <a:pt x="535" y="947"/>
                </a:lnTo>
                <a:lnTo>
                  <a:pt x="533" y="929"/>
                </a:lnTo>
                <a:lnTo>
                  <a:pt x="598" y="1010"/>
                </a:lnTo>
                <a:lnTo>
                  <a:pt x="589" y="1007"/>
                </a:lnTo>
                <a:cubicBezTo>
                  <a:pt x="579" y="1003"/>
                  <a:pt x="570" y="998"/>
                  <a:pt x="562" y="992"/>
                </a:cubicBezTo>
                <a:lnTo>
                  <a:pt x="554" y="986"/>
                </a:lnTo>
                <a:cubicBezTo>
                  <a:pt x="530" y="968"/>
                  <a:pt x="515" y="940"/>
                  <a:pt x="515" y="909"/>
                </a:cubicBezTo>
                <a:lnTo>
                  <a:pt x="516" y="891"/>
                </a:lnTo>
                <a:lnTo>
                  <a:pt x="517" y="872"/>
                </a:lnTo>
                <a:lnTo>
                  <a:pt x="518" y="864"/>
                </a:lnTo>
                <a:lnTo>
                  <a:pt x="517" y="848"/>
                </a:lnTo>
                <a:lnTo>
                  <a:pt x="522" y="876"/>
                </a:lnTo>
                <a:lnTo>
                  <a:pt x="521" y="868"/>
                </a:lnTo>
                <a:lnTo>
                  <a:pt x="511" y="849"/>
                </a:lnTo>
                <a:cubicBezTo>
                  <a:pt x="506" y="842"/>
                  <a:pt x="504" y="833"/>
                  <a:pt x="502" y="825"/>
                </a:cubicBezTo>
                <a:lnTo>
                  <a:pt x="494" y="792"/>
                </a:lnTo>
                <a:lnTo>
                  <a:pt x="488" y="761"/>
                </a:lnTo>
                <a:lnTo>
                  <a:pt x="481" y="730"/>
                </a:lnTo>
                <a:lnTo>
                  <a:pt x="475" y="702"/>
                </a:lnTo>
                <a:cubicBezTo>
                  <a:pt x="473" y="696"/>
                  <a:pt x="473" y="690"/>
                  <a:pt x="473" y="684"/>
                </a:cubicBezTo>
                <a:lnTo>
                  <a:pt x="472" y="655"/>
                </a:lnTo>
                <a:lnTo>
                  <a:pt x="470" y="620"/>
                </a:lnTo>
                <a:lnTo>
                  <a:pt x="471" y="634"/>
                </a:lnTo>
                <a:lnTo>
                  <a:pt x="464" y="596"/>
                </a:lnTo>
                <a:lnTo>
                  <a:pt x="457" y="564"/>
                </a:lnTo>
                <a:lnTo>
                  <a:pt x="449" y="536"/>
                </a:lnTo>
                <a:lnTo>
                  <a:pt x="439" y="501"/>
                </a:lnTo>
                <a:lnTo>
                  <a:pt x="424" y="422"/>
                </a:lnTo>
                <a:lnTo>
                  <a:pt x="421" y="389"/>
                </a:lnTo>
                <a:lnTo>
                  <a:pt x="416" y="351"/>
                </a:lnTo>
                <a:lnTo>
                  <a:pt x="424" y="379"/>
                </a:lnTo>
                <a:lnTo>
                  <a:pt x="411" y="350"/>
                </a:lnTo>
                <a:lnTo>
                  <a:pt x="398" y="321"/>
                </a:lnTo>
                <a:cubicBezTo>
                  <a:pt x="394" y="312"/>
                  <a:pt x="391" y="303"/>
                  <a:pt x="390" y="294"/>
                </a:cubicBezTo>
                <a:lnTo>
                  <a:pt x="385" y="247"/>
                </a:lnTo>
                <a:lnTo>
                  <a:pt x="384" y="233"/>
                </a:lnTo>
                <a:lnTo>
                  <a:pt x="384" y="229"/>
                </a:lnTo>
                <a:lnTo>
                  <a:pt x="380" y="213"/>
                </a:lnTo>
                <a:lnTo>
                  <a:pt x="385" y="226"/>
                </a:lnTo>
                <a:lnTo>
                  <a:pt x="378" y="209"/>
                </a:lnTo>
                <a:lnTo>
                  <a:pt x="369" y="183"/>
                </a:lnTo>
                <a:lnTo>
                  <a:pt x="364" y="165"/>
                </a:lnTo>
                <a:lnTo>
                  <a:pt x="361" y="154"/>
                </a:lnTo>
                <a:cubicBezTo>
                  <a:pt x="360" y="149"/>
                  <a:pt x="359" y="145"/>
                  <a:pt x="358" y="140"/>
                </a:cubicBezTo>
                <a:lnTo>
                  <a:pt x="357" y="128"/>
                </a:lnTo>
                <a:lnTo>
                  <a:pt x="356" y="116"/>
                </a:lnTo>
                <a:lnTo>
                  <a:pt x="359" y="135"/>
                </a:lnTo>
                <a:lnTo>
                  <a:pt x="357" y="128"/>
                </a:lnTo>
                <a:lnTo>
                  <a:pt x="545" y="101"/>
                </a:lnTo>
                <a:lnTo>
                  <a:pt x="545" y="109"/>
                </a:lnTo>
                <a:lnTo>
                  <a:pt x="545" y="120"/>
                </a:lnTo>
                <a:cubicBezTo>
                  <a:pt x="545" y="173"/>
                  <a:pt x="502" y="216"/>
                  <a:pt x="449" y="216"/>
                </a:cubicBezTo>
                <a:lnTo>
                  <a:pt x="447" y="216"/>
                </a:lnTo>
                <a:lnTo>
                  <a:pt x="542" y="139"/>
                </a:lnTo>
                <a:lnTo>
                  <a:pt x="540" y="149"/>
                </a:lnTo>
                <a:lnTo>
                  <a:pt x="539" y="153"/>
                </a:lnTo>
                <a:cubicBezTo>
                  <a:pt x="528" y="195"/>
                  <a:pt x="490" y="225"/>
                  <a:pt x="445" y="225"/>
                </a:cubicBezTo>
                <a:cubicBezTo>
                  <a:pt x="401" y="225"/>
                  <a:pt x="363" y="195"/>
                  <a:pt x="352" y="153"/>
                </a:cubicBezTo>
                <a:lnTo>
                  <a:pt x="350" y="144"/>
                </a:lnTo>
                <a:lnTo>
                  <a:pt x="348" y="134"/>
                </a:lnTo>
                <a:lnTo>
                  <a:pt x="347" y="127"/>
                </a:lnTo>
                <a:lnTo>
                  <a:pt x="363" y="167"/>
                </a:lnTo>
                <a:lnTo>
                  <a:pt x="361" y="164"/>
                </a:lnTo>
                <a:lnTo>
                  <a:pt x="535" y="126"/>
                </a:lnTo>
                <a:lnTo>
                  <a:pt x="534" y="132"/>
                </a:lnTo>
                <a:lnTo>
                  <a:pt x="535" y="116"/>
                </a:lnTo>
                <a:lnTo>
                  <a:pt x="535" y="125"/>
                </a:lnTo>
                <a:lnTo>
                  <a:pt x="535" y="134"/>
                </a:lnTo>
                <a:lnTo>
                  <a:pt x="535" y="139"/>
                </a:lnTo>
                <a:cubicBezTo>
                  <a:pt x="535" y="184"/>
                  <a:pt x="505" y="223"/>
                  <a:pt x="462" y="233"/>
                </a:cubicBezTo>
                <a:cubicBezTo>
                  <a:pt x="418" y="243"/>
                  <a:pt x="374" y="222"/>
                  <a:pt x="354" y="182"/>
                </a:cubicBezTo>
                <a:lnTo>
                  <a:pt x="353" y="180"/>
                </a:lnTo>
                <a:cubicBezTo>
                  <a:pt x="346" y="167"/>
                  <a:pt x="342" y="152"/>
                  <a:pt x="342" y="137"/>
                </a:cubicBezTo>
                <a:lnTo>
                  <a:pt x="343" y="140"/>
                </a:lnTo>
                <a:lnTo>
                  <a:pt x="343" y="139"/>
                </a:lnTo>
                <a:lnTo>
                  <a:pt x="341" y="129"/>
                </a:lnTo>
                <a:lnTo>
                  <a:pt x="435" y="206"/>
                </a:lnTo>
                <a:lnTo>
                  <a:pt x="433" y="206"/>
                </a:lnTo>
                <a:lnTo>
                  <a:pt x="528" y="126"/>
                </a:lnTo>
                <a:lnTo>
                  <a:pt x="526" y="140"/>
                </a:lnTo>
                <a:lnTo>
                  <a:pt x="525" y="144"/>
                </a:lnTo>
                <a:cubicBezTo>
                  <a:pt x="513" y="191"/>
                  <a:pt x="468" y="222"/>
                  <a:pt x="420" y="216"/>
                </a:cubicBezTo>
                <a:cubicBezTo>
                  <a:pt x="372" y="210"/>
                  <a:pt x="335" y="169"/>
                  <a:pt x="335" y="120"/>
                </a:cubicBezTo>
                <a:lnTo>
                  <a:pt x="336" y="121"/>
                </a:lnTo>
                <a:lnTo>
                  <a:pt x="335" y="112"/>
                </a:lnTo>
                <a:lnTo>
                  <a:pt x="526" y="101"/>
                </a:lnTo>
                <a:lnTo>
                  <a:pt x="526" y="104"/>
                </a:lnTo>
                <a:lnTo>
                  <a:pt x="526" y="101"/>
                </a:lnTo>
                <a:lnTo>
                  <a:pt x="527" y="111"/>
                </a:lnTo>
                <a:cubicBezTo>
                  <a:pt x="530" y="138"/>
                  <a:pt x="521" y="165"/>
                  <a:pt x="503" y="185"/>
                </a:cubicBezTo>
                <a:cubicBezTo>
                  <a:pt x="484" y="205"/>
                  <a:pt x="459" y="216"/>
                  <a:pt x="431" y="216"/>
                </a:cubicBezTo>
                <a:lnTo>
                  <a:pt x="430" y="216"/>
                </a:lnTo>
                <a:cubicBezTo>
                  <a:pt x="381" y="216"/>
                  <a:pt x="340" y="179"/>
                  <a:pt x="335" y="130"/>
                </a:cubicBezTo>
                <a:lnTo>
                  <a:pt x="334" y="120"/>
                </a:lnTo>
                <a:cubicBezTo>
                  <a:pt x="331" y="93"/>
                  <a:pt x="340" y="66"/>
                  <a:pt x="358" y="46"/>
                </a:cubicBezTo>
                <a:cubicBezTo>
                  <a:pt x="376" y="26"/>
                  <a:pt x="402" y="14"/>
                  <a:pt x="429" y="14"/>
                </a:cubicBezTo>
                <a:lnTo>
                  <a:pt x="432" y="14"/>
                </a:lnTo>
                <a:cubicBezTo>
                  <a:pt x="460" y="14"/>
                  <a:pt x="485" y="26"/>
                  <a:pt x="504" y="46"/>
                </a:cubicBezTo>
                <a:cubicBezTo>
                  <a:pt x="522" y="66"/>
                  <a:pt x="531" y="93"/>
                  <a:pt x="528" y="120"/>
                </a:cubicBezTo>
                <a:lnTo>
                  <a:pt x="525" y="141"/>
                </a:lnTo>
                <a:lnTo>
                  <a:pt x="523" y="150"/>
                </a:lnTo>
                <a:lnTo>
                  <a:pt x="429" y="33"/>
                </a:lnTo>
                <a:lnTo>
                  <a:pt x="432" y="33"/>
                </a:lnTo>
                <a:lnTo>
                  <a:pt x="432" y="225"/>
                </a:lnTo>
                <a:lnTo>
                  <a:pt x="430" y="225"/>
                </a:lnTo>
                <a:lnTo>
                  <a:pt x="526" y="129"/>
                </a:lnTo>
                <a:lnTo>
                  <a:pt x="526" y="136"/>
                </a:lnTo>
                <a:lnTo>
                  <a:pt x="526" y="156"/>
                </a:lnTo>
                <a:lnTo>
                  <a:pt x="525" y="154"/>
                </a:lnTo>
                <a:lnTo>
                  <a:pt x="525" y="158"/>
                </a:lnTo>
                <a:lnTo>
                  <a:pt x="333" y="158"/>
                </a:lnTo>
                <a:lnTo>
                  <a:pt x="333" y="155"/>
                </a:lnTo>
                <a:lnTo>
                  <a:pt x="334" y="153"/>
                </a:lnTo>
                <a:lnTo>
                  <a:pt x="333" y="123"/>
                </a:lnTo>
                <a:lnTo>
                  <a:pt x="333" y="115"/>
                </a:lnTo>
                <a:lnTo>
                  <a:pt x="333" y="111"/>
                </a:lnTo>
                <a:lnTo>
                  <a:pt x="333" y="110"/>
                </a:lnTo>
                <a:lnTo>
                  <a:pt x="525" y="110"/>
                </a:lnTo>
                <a:lnTo>
                  <a:pt x="525" y="117"/>
                </a:lnTo>
                <a:lnTo>
                  <a:pt x="525" y="128"/>
                </a:lnTo>
                <a:lnTo>
                  <a:pt x="525" y="140"/>
                </a:lnTo>
                <a:lnTo>
                  <a:pt x="525" y="148"/>
                </a:lnTo>
                <a:lnTo>
                  <a:pt x="497" y="81"/>
                </a:lnTo>
                <a:lnTo>
                  <a:pt x="498" y="82"/>
                </a:lnTo>
                <a:lnTo>
                  <a:pt x="334" y="149"/>
                </a:lnTo>
                <a:lnTo>
                  <a:pt x="334" y="146"/>
                </a:lnTo>
                <a:cubicBezTo>
                  <a:pt x="334" y="142"/>
                  <a:pt x="335" y="137"/>
                  <a:pt x="335" y="133"/>
                </a:cubicBezTo>
                <a:lnTo>
                  <a:pt x="336" y="126"/>
                </a:lnTo>
                <a:lnTo>
                  <a:pt x="431" y="235"/>
                </a:lnTo>
                <a:lnTo>
                  <a:pt x="430" y="235"/>
                </a:lnTo>
                <a:lnTo>
                  <a:pt x="428" y="235"/>
                </a:lnTo>
                <a:lnTo>
                  <a:pt x="428" y="43"/>
                </a:lnTo>
                <a:lnTo>
                  <a:pt x="430" y="43"/>
                </a:lnTo>
                <a:lnTo>
                  <a:pt x="334" y="139"/>
                </a:lnTo>
                <a:lnTo>
                  <a:pt x="334" y="133"/>
                </a:lnTo>
                <a:cubicBezTo>
                  <a:pt x="334" y="126"/>
                  <a:pt x="335" y="118"/>
                  <a:pt x="337" y="110"/>
                </a:cubicBezTo>
                <a:lnTo>
                  <a:pt x="338" y="106"/>
                </a:lnTo>
                <a:cubicBezTo>
                  <a:pt x="350" y="59"/>
                  <a:pt x="395" y="28"/>
                  <a:pt x="443" y="34"/>
                </a:cubicBezTo>
                <a:cubicBezTo>
                  <a:pt x="491" y="40"/>
                  <a:pt x="527" y="81"/>
                  <a:pt x="527" y="129"/>
                </a:cubicBezTo>
                <a:lnTo>
                  <a:pt x="527" y="133"/>
                </a:lnTo>
                <a:lnTo>
                  <a:pt x="527" y="139"/>
                </a:lnTo>
                <a:cubicBezTo>
                  <a:pt x="527" y="192"/>
                  <a:pt x="484" y="235"/>
                  <a:pt x="431" y="235"/>
                </a:cubicBezTo>
                <a:lnTo>
                  <a:pt x="428" y="235"/>
                </a:lnTo>
                <a:lnTo>
                  <a:pt x="425" y="235"/>
                </a:lnTo>
                <a:lnTo>
                  <a:pt x="425" y="43"/>
                </a:lnTo>
                <a:lnTo>
                  <a:pt x="426" y="43"/>
                </a:lnTo>
                <a:cubicBezTo>
                  <a:pt x="465" y="43"/>
                  <a:pt x="500" y="67"/>
                  <a:pt x="515" y="103"/>
                </a:cubicBezTo>
                <a:cubicBezTo>
                  <a:pt x="530" y="139"/>
                  <a:pt x="522" y="180"/>
                  <a:pt x="494" y="207"/>
                </a:cubicBezTo>
                <a:lnTo>
                  <a:pt x="489" y="212"/>
                </a:lnTo>
                <a:cubicBezTo>
                  <a:pt x="485" y="217"/>
                  <a:pt x="480" y="221"/>
                  <a:pt x="475" y="224"/>
                </a:cubicBezTo>
                <a:lnTo>
                  <a:pt x="469" y="228"/>
                </a:lnTo>
                <a:cubicBezTo>
                  <a:pt x="446" y="244"/>
                  <a:pt x="417" y="248"/>
                  <a:pt x="391" y="241"/>
                </a:cubicBezTo>
                <a:cubicBezTo>
                  <a:pt x="364" y="234"/>
                  <a:pt x="342" y="216"/>
                  <a:pt x="330" y="191"/>
                </a:cubicBezTo>
                <a:lnTo>
                  <a:pt x="324" y="180"/>
                </a:lnTo>
                <a:lnTo>
                  <a:pt x="322" y="175"/>
                </a:lnTo>
                <a:lnTo>
                  <a:pt x="503" y="170"/>
                </a:lnTo>
                <a:lnTo>
                  <a:pt x="502" y="173"/>
                </a:lnTo>
                <a:lnTo>
                  <a:pt x="506" y="142"/>
                </a:lnTo>
                <a:lnTo>
                  <a:pt x="506" y="148"/>
                </a:lnTo>
                <a:lnTo>
                  <a:pt x="506" y="154"/>
                </a:lnTo>
                <a:cubicBezTo>
                  <a:pt x="506" y="162"/>
                  <a:pt x="506" y="170"/>
                  <a:pt x="504" y="178"/>
                </a:cubicBezTo>
                <a:lnTo>
                  <a:pt x="503" y="182"/>
                </a:lnTo>
                <a:cubicBezTo>
                  <a:pt x="492" y="224"/>
                  <a:pt x="454" y="254"/>
                  <a:pt x="409" y="254"/>
                </a:cubicBezTo>
                <a:cubicBezTo>
                  <a:pt x="365" y="254"/>
                  <a:pt x="327" y="224"/>
                  <a:pt x="316" y="182"/>
                </a:cubicBezTo>
                <a:lnTo>
                  <a:pt x="317" y="185"/>
                </a:lnTo>
                <a:lnTo>
                  <a:pt x="315" y="179"/>
                </a:lnTo>
                <a:cubicBezTo>
                  <a:pt x="314" y="174"/>
                  <a:pt x="313" y="169"/>
                  <a:pt x="312" y="164"/>
                </a:cubicBezTo>
                <a:lnTo>
                  <a:pt x="311" y="158"/>
                </a:lnTo>
                <a:lnTo>
                  <a:pt x="314" y="173"/>
                </a:lnTo>
                <a:lnTo>
                  <a:pt x="313" y="170"/>
                </a:lnTo>
                <a:lnTo>
                  <a:pt x="496" y="170"/>
                </a:lnTo>
                <a:lnTo>
                  <a:pt x="495" y="173"/>
                </a:lnTo>
                <a:lnTo>
                  <a:pt x="499" y="142"/>
                </a:lnTo>
                <a:lnTo>
                  <a:pt x="499" y="149"/>
                </a:lnTo>
                <a:lnTo>
                  <a:pt x="499" y="155"/>
                </a:lnTo>
                <a:lnTo>
                  <a:pt x="499" y="158"/>
                </a:lnTo>
                <a:cubicBezTo>
                  <a:pt x="499" y="206"/>
                  <a:pt x="465" y="246"/>
                  <a:pt x="419" y="253"/>
                </a:cubicBezTo>
                <a:cubicBezTo>
                  <a:pt x="372" y="261"/>
                  <a:pt x="327" y="233"/>
                  <a:pt x="312" y="189"/>
                </a:cubicBezTo>
                <a:lnTo>
                  <a:pt x="311" y="186"/>
                </a:lnTo>
                <a:cubicBezTo>
                  <a:pt x="308" y="176"/>
                  <a:pt x="306" y="166"/>
                  <a:pt x="306" y="155"/>
                </a:cubicBezTo>
                <a:lnTo>
                  <a:pt x="306" y="149"/>
                </a:lnTo>
                <a:lnTo>
                  <a:pt x="306" y="142"/>
                </a:lnTo>
                <a:lnTo>
                  <a:pt x="311" y="173"/>
                </a:lnTo>
                <a:lnTo>
                  <a:pt x="310" y="170"/>
                </a:lnTo>
                <a:lnTo>
                  <a:pt x="493" y="109"/>
                </a:lnTo>
                <a:lnTo>
                  <a:pt x="494" y="112"/>
                </a:lnTo>
                <a:cubicBezTo>
                  <a:pt x="497" y="122"/>
                  <a:pt x="498" y="132"/>
                  <a:pt x="498" y="142"/>
                </a:cubicBezTo>
                <a:lnTo>
                  <a:pt x="498" y="148"/>
                </a:lnTo>
                <a:lnTo>
                  <a:pt x="497" y="133"/>
                </a:lnTo>
                <a:lnTo>
                  <a:pt x="498" y="139"/>
                </a:lnTo>
                <a:cubicBezTo>
                  <a:pt x="499" y="144"/>
                  <a:pt x="499" y="149"/>
                  <a:pt x="499" y="154"/>
                </a:cubicBezTo>
                <a:lnTo>
                  <a:pt x="499" y="158"/>
                </a:lnTo>
                <a:cubicBezTo>
                  <a:pt x="499" y="208"/>
                  <a:pt x="462" y="249"/>
                  <a:pt x="413" y="254"/>
                </a:cubicBezTo>
                <a:cubicBezTo>
                  <a:pt x="364" y="259"/>
                  <a:pt x="319" y="226"/>
                  <a:pt x="309" y="177"/>
                </a:cubicBezTo>
                <a:lnTo>
                  <a:pt x="308" y="172"/>
                </a:lnTo>
                <a:lnTo>
                  <a:pt x="313" y="189"/>
                </a:lnTo>
                <a:lnTo>
                  <a:pt x="311" y="184"/>
                </a:lnTo>
                <a:lnTo>
                  <a:pt x="496" y="148"/>
                </a:lnTo>
                <a:lnTo>
                  <a:pt x="496" y="158"/>
                </a:lnTo>
                <a:lnTo>
                  <a:pt x="496" y="167"/>
                </a:lnTo>
                <a:lnTo>
                  <a:pt x="309" y="137"/>
                </a:lnTo>
                <a:lnTo>
                  <a:pt x="310" y="134"/>
                </a:lnTo>
                <a:lnTo>
                  <a:pt x="305" y="164"/>
                </a:lnTo>
                <a:lnTo>
                  <a:pt x="305" y="158"/>
                </a:lnTo>
                <a:lnTo>
                  <a:pt x="401" y="254"/>
                </a:lnTo>
                <a:lnTo>
                  <a:pt x="398" y="254"/>
                </a:lnTo>
                <a:lnTo>
                  <a:pt x="398" y="62"/>
                </a:lnTo>
                <a:lnTo>
                  <a:pt x="399" y="62"/>
                </a:lnTo>
                <a:cubicBezTo>
                  <a:pt x="428" y="62"/>
                  <a:pt x="455" y="75"/>
                  <a:pt x="474" y="98"/>
                </a:cubicBezTo>
                <a:cubicBezTo>
                  <a:pt x="492" y="120"/>
                  <a:pt x="499" y="149"/>
                  <a:pt x="494" y="177"/>
                </a:cubicBezTo>
                <a:lnTo>
                  <a:pt x="492" y="187"/>
                </a:lnTo>
                <a:lnTo>
                  <a:pt x="491" y="191"/>
                </a:lnTo>
                <a:cubicBezTo>
                  <a:pt x="480" y="233"/>
                  <a:pt x="442" y="263"/>
                  <a:pt x="397" y="263"/>
                </a:cubicBezTo>
                <a:lnTo>
                  <a:pt x="396" y="263"/>
                </a:lnTo>
                <a:cubicBezTo>
                  <a:pt x="343" y="263"/>
                  <a:pt x="300" y="220"/>
                  <a:pt x="300" y="167"/>
                </a:cubicBezTo>
                <a:lnTo>
                  <a:pt x="300" y="161"/>
                </a:lnTo>
                <a:lnTo>
                  <a:pt x="305" y="192"/>
                </a:lnTo>
                <a:lnTo>
                  <a:pt x="304" y="189"/>
                </a:lnTo>
                <a:lnTo>
                  <a:pt x="491" y="169"/>
                </a:lnTo>
                <a:lnTo>
                  <a:pt x="490" y="177"/>
                </a:lnTo>
                <a:lnTo>
                  <a:pt x="489" y="187"/>
                </a:lnTo>
                <a:cubicBezTo>
                  <a:pt x="484" y="233"/>
                  <a:pt x="447" y="270"/>
                  <a:pt x="400" y="273"/>
                </a:cubicBezTo>
                <a:cubicBezTo>
                  <a:pt x="354" y="277"/>
                  <a:pt x="312" y="246"/>
                  <a:pt x="300" y="201"/>
                </a:cubicBezTo>
                <a:lnTo>
                  <a:pt x="299" y="197"/>
                </a:lnTo>
                <a:cubicBezTo>
                  <a:pt x="297" y="189"/>
                  <a:pt x="296" y="181"/>
                  <a:pt x="296" y="173"/>
                </a:cubicBezTo>
                <a:lnTo>
                  <a:pt x="296" y="167"/>
                </a:lnTo>
                <a:lnTo>
                  <a:pt x="392" y="263"/>
                </a:lnTo>
                <a:lnTo>
                  <a:pt x="391" y="263"/>
                </a:lnTo>
                <a:lnTo>
                  <a:pt x="391" y="71"/>
                </a:lnTo>
                <a:lnTo>
                  <a:pt x="392" y="71"/>
                </a:lnTo>
                <a:lnTo>
                  <a:pt x="303" y="203"/>
                </a:lnTo>
                <a:lnTo>
                  <a:pt x="305" y="205"/>
                </a:lnTo>
                <a:lnTo>
                  <a:pt x="303" y="201"/>
                </a:lnTo>
                <a:lnTo>
                  <a:pt x="484" y="158"/>
                </a:lnTo>
                <a:lnTo>
                  <a:pt x="484" y="162"/>
                </a:lnTo>
                <a:lnTo>
                  <a:pt x="484" y="167"/>
                </a:lnTo>
                <a:cubicBezTo>
                  <a:pt x="484" y="220"/>
                  <a:pt x="441" y="263"/>
                  <a:pt x="388" y="263"/>
                </a:cubicBezTo>
                <a:lnTo>
                  <a:pt x="385" y="263"/>
                </a:lnTo>
                <a:lnTo>
                  <a:pt x="384" y="263"/>
                </a:lnTo>
                <a:lnTo>
                  <a:pt x="384" y="71"/>
                </a:lnTo>
                <a:lnTo>
                  <a:pt x="385" y="71"/>
                </a:lnTo>
                <a:lnTo>
                  <a:pt x="385" y="263"/>
                </a:lnTo>
                <a:lnTo>
                  <a:pt x="383" y="263"/>
                </a:lnTo>
                <a:lnTo>
                  <a:pt x="478" y="152"/>
                </a:lnTo>
                <a:lnTo>
                  <a:pt x="479" y="158"/>
                </a:lnTo>
                <a:cubicBezTo>
                  <a:pt x="480" y="163"/>
                  <a:pt x="480" y="168"/>
                  <a:pt x="480" y="173"/>
                </a:cubicBezTo>
                <a:lnTo>
                  <a:pt x="480" y="177"/>
                </a:lnTo>
                <a:lnTo>
                  <a:pt x="288" y="177"/>
                </a:lnTo>
                <a:lnTo>
                  <a:pt x="288" y="172"/>
                </a:lnTo>
                <a:lnTo>
                  <a:pt x="290" y="191"/>
                </a:lnTo>
                <a:lnTo>
                  <a:pt x="289" y="186"/>
                </a:lnTo>
                <a:lnTo>
                  <a:pt x="479" y="167"/>
                </a:lnTo>
                <a:lnTo>
                  <a:pt x="479" y="171"/>
                </a:lnTo>
                <a:lnTo>
                  <a:pt x="479" y="177"/>
                </a:lnTo>
                <a:cubicBezTo>
                  <a:pt x="479" y="230"/>
                  <a:pt x="436" y="273"/>
                  <a:pt x="383" y="273"/>
                </a:cubicBezTo>
                <a:lnTo>
                  <a:pt x="381" y="273"/>
                </a:lnTo>
                <a:lnTo>
                  <a:pt x="477" y="177"/>
                </a:lnTo>
                <a:lnTo>
                  <a:pt x="477" y="187"/>
                </a:lnTo>
                <a:lnTo>
                  <a:pt x="477" y="196"/>
                </a:lnTo>
                <a:cubicBezTo>
                  <a:pt x="477" y="244"/>
                  <a:pt x="443" y="284"/>
                  <a:pt x="397" y="291"/>
                </a:cubicBezTo>
                <a:cubicBezTo>
                  <a:pt x="350" y="299"/>
                  <a:pt x="305" y="271"/>
                  <a:pt x="290" y="227"/>
                </a:cubicBezTo>
                <a:lnTo>
                  <a:pt x="289" y="224"/>
                </a:lnTo>
                <a:cubicBezTo>
                  <a:pt x="286" y="214"/>
                  <a:pt x="284" y="204"/>
                  <a:pt x="284" y="193"/>
                </a:cubicBezTo>
                <a:lnTo>
                  <a:pt x="285" y="194"/>
                </a:lnTo>
                <a:lnTo>
                  <a:pt x="283" y="174"/>
                </a:lnTo>
                <a:lnTo>
                  <a:pt x="283" y="167"/>
                </a:lnTo>
                <a:lnTo>
                  <a:pt x="474" y="186"/>
                </a:lnTo>
                <a:lnTo>
                  <a:pt x="473" y="191"/>
                </a:lnTo>
                <a:lnTo>
                  <a:pt x="474" y="172"/>
                </a:lnTo>
                <a:lnTo>
                  <a:pt x="474" y="190"/>
                </a:lnTo>
                <a:lnTo>
                  <a:pt x="473" y="190"/>
                </a:lnTo>
                <a:lnTo>
                  <a:pt x="473" y="196"/>
                </a:lnTo>
                <a:cubicBezTo>
                  <a:pt x="473" y="249"/>
                  <a:pt x="430" y="292"/>
                  <a:pt x="377" y="292"/>
                </a:cubicBezTo>
                <a:lnTo>
                  <a:pt x="376" y="292"/>
                </a:lnTo>
                <a:cubicBezTo>
                  <a:pt x="327" y="292"/>
                  <a:pt x="285" y="255"/>
                  <a:pt x="281" y="205"/>
                </a:cubicBezTo>
                <a:lnTo>
                  <a:pt x="280" y="197"/>
                </a:lnTo>
                <a:lnTo>
                  <a:pt x="279" y="189"/>
                </a:lnTo>
                <a:lnTo>
                  <a:pt x="470" y="177"/>
                </a:lnTo>
                <a:lnTo>
                  <a:pt x="470" y="185"/>
                </a:lnTo>
                <a:lnTo>
                  <a:pt x="470" y="196"/>
                </a:lnTo>
                <a:cubicBezTo>
                  <a:pt x="470" y="202"/>
                  <a:pt x="470" y="207"/>
                  <a:pt x="469" y="212"/>
                </a:cubicBezTo>
                <a:lnTo>
                  <a:pt x="468" y="218"/>
                </a:lnTo>
                <a:cubicBezTo>
                  <a:pt x="466" y="232"/>
                  <a:pt x="461" y="244"/>
                  <a:pt x="453" y="256"/>
                </a:cubicBezTo>
                <a:lnTo>
                  <a:pt x="451" y="259"/>
                </a:lnTo>
                <a:cubicBezTo>
                  <a:pt x="428" y="294"/>
                  <a:pt x="384" y="310"/>
                  <a:pt x="344" y="297"/>
                </a:cubicBezTo>
                <a:cubicBezTo>
                  <a:pt x="303" y="285"/>
                  <a:pt x="275" y="248"/>
                  <a:pt x="275" y="205"/>
                </a:cubicBezTo>
                <a:lnTo>
                  <a:pt x="275" y="200"/>
                </a:lnTo>
                <a:lnTo>
                  <a:pt x="275" y="196"/>
                </a:lnTo>
                <a:lnTo>
                  <a:pt x="467" y="196"/>
                </a:lnTo>
                <a:lnTo>
                  <a:pt x="467" y="205"/>
                </a:lnTo>
                <a:lnTo>
                  <a:pt x="467" y="215"/>
                </a:lnTo>
                <a:cubicBezTo>
                  <a:pt x="467" y="261"/>
                  <a:pt x="435" y="301"/>
                  <a:pt x="390" y="310"/>
                </a:cubicBezTo>
                <a:cubicBezTo>
                  <a:pt x="344" y="318"/>
                  <a:pt x="299" y="294"/>
                  <a:pt x="282" y="251"/>
                </a:cubicBezTo>
                <a:lnTo>
                  <a:pt x="280" y="246"/>
                </a:lnTo>
                <a:lnTo>
                  <a:pt x="278" y="241"/>
                </a:lnTo>
                <a:lnTo>
                  <a:pt x="461" y="229"/>
                </a:lnTo>
                <a:lnTo>
                  <a:pt x="461" y="225"/>
                </a:lnTo>
                <a:lnTo>
                  <a:pt x="460" y="231"/>
                </a:lnTo>
                <a:lnTo>
                  <a:pt x="460" y="197"/>
                </a:lnTo>
                <a:lnTo>
                  <a:pt x="461" y="202"/>
                </a:lnTo>
                <a:cubicBezTo>
                  <a:pt x="462" y="208"/>
                  <a:pt x="462" y="214"/>
                  <a:pt x="462" y="220"/>
                </a:cubicBezTo>
                <a:lnTo>
                  <a:pt x="462" y="224"/>
                </a:lnTo>
                <a:cubicBezTo>
                  <a:pt x="462" y="277"/>
                  <a:pt x="419" y="320"/>
                  <a:pt x="366" y="320"/>
                </a:cubicBezTo>
                <a:lnTo>
                  <a:pt x="364" y="320"/>
                </a:lnTo>
                <a:cubicBezTo>
                  <a:pt x="336" y="320"/>
                  <a:pt x="308" y="308"/>
                  <a:pt x="290" y="285"/>
                </a:cubicBezTo>
                <a:cubicBezTo>
                  <a:pt x="272" y="263"/>
                  <a:pt x="265" y="234"/>
                  <a:pt x="270" y="206"/>
                </a:cubicBezTo>
                <a:lnTo>
                  <a:pt x="271" y="201"/>
                </a:lnTo>
                <a:lnTo>
                  <a:pt x="269" y="219"/>
                </a:lnTo>
                <a:lnTo>
                  <a:pt x="269" y="215"/>
                </a:lnTo>
                <a:lnTo>
                  <a:pt x="460" y="234"/>
                </a:lnTo>
                <a:lnTo>
                  <a:pt x="458" y="244"/>
                </a:lnTo>
                <a:lnTo>
                  <a:pt x="457" y="248"/>
                </a:lnTo>
                <a:cubicBezTo>
                  <a:pt x="445" y="295"/>
                  <a:pt x="400" y="326"/>
                  <a:pt x="352" y="320"/>
                </a:cubicBezTo>
                <a:cubicBezTo>
                  <a:pt x="304" y="314"/>
                  <a:pt x="267" y="273"/>
                  <a:pt x="267" y="224"/>
                </a:cubicBezTo>
                <a:lnTo>
                  <a:pt x="267" y="220"/>
                </a:lnTo>
                <a:lnTo>
                  <a:pt x="267" y="215"/>
                </a:lnTo>
                <a:lnTo>
                  <a:pt x="363" y="311"/>
                </a:lnTo>
                <a:lnTo>
                  <a:pt x="362" y="311"/>
                </a:lnTo>
                <a:lnTo>
                  <a:pt x="457" y="234"/>
                </a:lnTo>
                <a:lnTo>
                  <a:pt x="455" y="244"/>
                </a:lnTo>
                <a:lnTo>
                  <a:pt x="454" y="248"/>
                </a:lnTo>
                <a:cubicBezTo>
                  <a:pt x="443" y="291"/>
                  <a:pt x="403" y="322"/>
                  <a:pt x="358" y="320"/>
                </a:cubicBezTo>
                <a:cubicBezTo>
                  <a:pt x="313" y="319"/>
                  <a:pt x="275" y="287"/>
                  <a:pt x="266" y="243"/>
                </a:cubicBezTo>
                <a:lnTo>
                  <a:pt x="265" y="238"/>
                </a:lnTo>
                <a:lnTo>
                  <a:pt x="274" y="262"/>
                </a:lnTo>
                <a:lnTo>
                  <a:pt x="272" y="258"/>
                </a:lnTo>
                <a:lnTo>
                  <a:pt x="453" y="205"/>
                </a:lnTo>
                <a:lnTo>
                  <a:pt x="454" y="215"/>
                </a:lnTo>
                <a:lnTo>
                  <a:pt x="455" y="225"/>
                </a:lnTo>
                <a:cubicBezTo>
                  <a:pt x="458" y="252"/>
                  <a:pt x="449" y="279"/>
                  <a:pt x="431" y="299"/>
                </a:cubicBezTo>
                <a:cubicBezTo>
                  <a:pt x="412" y="319"/>
                  <a:pt x="387" y="330"/>
                  <a:pt x="359" y="330"/>
                </a:cubicBezTo>
                <a:lnTo>
                  <a:pt x="358" y="330"/>
                </a:lnTo>
                <a:lnTo>
                  <a:pt x="453" y="250"/>
                </a:lnTo>
                <a:lnTo>
                  <a:pt x="452" y="256"/>
                </a:lnTo>
                <a:cubicBezTo>
                  <a:pt x="451" y="261"/>
                  <a:pt x="450" y="266"/>
                  <a:pt x="449" y="271"/>
                </a:cubicBezTo>
                <a:lnTo>
                  <a:pt x="448" y="274"/>
                </a:lnTo>
                <a:cubicBezTo>
                  <a:pt x="433" y="317"/>
                  <a:pt x="391" y="344"/>
                  <a:pt x="346" y="339"/>
                </a:cubicBezTo>
                <a:cubicBezTo>
                  <a:pt x="302" y="334"/>
                  <a:pt x="266" y="299"/>
                  <a:pt x="261" y="254"/>
                </a:cubicBezTo>
                <a:lnTo>
                  <a:pt x="259" y="234"/>
                </a:lnTo>
                <a:lnTo>
                  <a:pt x="259" y="224"/>
                </a:lnTo>
                <a:lnTo>
                  <a:pt x="449" y="248"/>
                </a:lnTo>
                <a:lnTo>
                  <a:pt x="446" y="259"/>
                </a:lnTo>
                <a:lnTo>
                  <a:pt x="444" y="265"/>
                </a:lnTo>
                <a:lnTo>
                  <a:pt x="447" y="250"/>
                </a:lnTo>
                <a:lnTo>
                  <a:pt x="446" y="256"/>
                </a:lnTo>
                <a:cubicBezTo>
                  <a:pt x="445" y="261"/>
                  <a:pt x="444" y="266"/>
                  <a:pt x="443" y="271"/>
                </a:cubicBezTo>
                <a:lnTo>
                  <a:pt x="442" y="274"/>
                </a:lnTo>
                <a:cubicBezTo>
                  <a:pt x="428" y="314"/>
                  <a:pt x="389" y="341"/>
                  <a:pt x="347" y="339"/>
                </a:cubicBezTo>
                <a:cubicBezTo>
                  <a:pt x="304" y="338"/>
                  <a:pt x="268" y="308"/>
                  <a:pt x="257" y="267"/>
                </a:cubicBezTo>
                <a:lnTo>
                  <a:pt x="260" y="275"/>
                </a:lnTo>
                <a:lnTo>
                  <a:pt x="258" y="270"/>
                </a:lnTo>
                <a:lnTo>
                  <a:pt x="443" y="243"/>
                </a:lnTo>
                <a:lnTo>
                  <a:pt x="442" y="254"/>
                </a:lnTo>
                <a:cubicBezTo>
                  <a:pt x="442" y="259"/>
                  <a:pt x="441" y="264"/>
                  <a:pt x="440" y="269"/>
                </a:cubicBezTo>
                <a:lnTo>
                  <a:pt x="438" y="277"/>
                </a:lnTo>
                <a:cubicBezTo>
                  <a:pt x="426" y="324"/>
                  <a:pt x="381" y="355"/>
                  <a:pt x="333" y="349"/>
                </a:cubicBezTo>
                <a:cubicBezTo>
                  <a:pt x="285" y="343"/>
                  <a:pt x="248" y="302"/>
                  <a:pt x="248" y="253"/>
                </a:cubicBezTo>
                <a:lnTo>
                  <a:pt x="248" y="250"/>
                </a:lnTo>
                <a:lnTo>
                  <a:pt x="248" y="244"/>
                </a:lnTo>
                <a:cubicBezTo>
                  <a:pt x="248" y="240"/>
                  <a:pt x="249" y="235"/>
                  <a:pt x="249" y="231"/>
                </a:cubicBezTo>
                <a:lnTo>
                  <a:pt x="250" y="224"/>
                </a:lnTo>
                <a:lnTo>
                  <a:pt x="249" y="237"/>
                </a:lnTo>
                <a:lnTo>
                  <a:pt x="249" y="234"/>
                </a:lnTo>
                <a:lnTo>
                  <a:pt x="441" y="234"/>
                </a:lnTo>
                <a:lnTo>
                  <a:pt x="441" y="234"/>
                </a:lnTo>
                <a:lnTo>
                  <a:pt x="442" y="245"/>
                </a:lnTo>
                <a:lnTo>
                  <a:pt x="346" y="157"/>
                </a:lnTo>
                <a:lnTo>
                  <a:pt x="347" y="157"/>
                </a:lnTo>
                <a:lnTo>
                  <a:pt x="347" y="349"/>
                </a:lnTo>
                <a:lnTo>
                  <a:pt x="345" y="349"/>
                </a:lnTo>
                <a:lnTo>
                  <a:pt x="345" y="157"/>
                </a:lnTo>
                <a:lnTo>
                  <a:pt x="346" y="157"/>
                </a:lnTo>
                <a:lnTo>
                  <a:pt x="346" y="349"/>
                </a:lnTo>
                <a:lnTo>
                  <a:pt x="345" y="349"/>
                </a:lnTo>
                <a:lnTo>
                  <a:pt x="440" y="272"/>
                </a:lnTo>
                <a:lnTo>
                  <a:pt x="439" y="277"/>
                </a:lnTo>
                <a:cubicBezTo>
                  <a:pt x="437" y="286"/>
                  <a:pt x="434" y="294"/>
                  <a:pt x="430" y="301"/>
                </a:cubicBezTo>
                <a:lnTo>
                  <a:pt x="428" y="305"/>
                </a:lnTo>
                <a:cubicBezTo>
                  <a:pt x="410" y="341"/>
                  <a:pt x="372" y="362"/>
                  <a:pt x="332" y="358"/>
                </a:cubicBezTo>
                <a:cubicBezTo>
                  <a:pt x="292" y="354"/>
                  <a:pt x="259" y="325"/>
                  <a:pt x="249" y="286"/>
                </a:cubicBezTo>
                <a:lnTo>
                  <a:pt x="247" y="277"/>
                </a:lnTo>
                <a:lnTo>
                  <a:pt x="246" y="272"/>
                </a:lnTo>
                <a:lnTo>
                  <a:pt x="436" y="253"/>
                </a:lnTo>
                <a:lnTo>
                  <a:pt x="436" y="274"/>
                </a:lnTo>
                <a:lnTo>
                  <a:pt x="435" y="283"/>
                </a:lnTo>
                <a:cubicBezTo>
                  <a:pt x="430" y="330"/>
                  <a:pt x="391" y="366"/>
                  <a:pt x="344" y="368"/>
                </a:cubicBezTo>
                <a:cubicBezTo>
                  <a:pt x="296" y="370"/>
                  <a:pt x="255" y="338"/>
                  <a:pt x="245" y="291"/>
                </a:cubicBezTo>
                <a:lnTo>
                  <a:pt x="244" y="286"/>
                </a:lnTo>
                <a:lnTo>
                  <a:pt x="243" y="281"/>
                </a:lnTo>
                <a:cubicBezTo>
                  <a:pt x="233" y="230"/>
                  <a:pt x="266" y="180"/>
                  <a:pt x="316" y="169"/>
                </a:cubicBezTo>
                <a:cubicBezTo>
                  <a:pt x="367" y="157"/>
                  <a:pt x="418" y="189"/>
                  <a:pt x="431" y="239"/>
                </a:cubicBezTo>
                <a:lnTo>
                  <a:pt x="432" y="243"/>
                </a:lnTo>
                <a:cubicBezTo>
                  <a:pt x="434" y="251"/>
                  <a:pt x="434" y="259"/>
                  <a:pt x="434" y="266"/>
                </a:cubicBezTo>
                <a:lnTo>
                  <a:pt x="434" y="272"/>
                </a:lnTo>
                <a:cubicBezTo>
                  <a:pt x="434" y="325"/>
                  <a:pt x="391" y="368"/>
                  <a:pt x="338" y="368"/>
                </a:cubicBezTo>
                <a:lnTo>
                  <a:pt x="334" y="368"/>
                </a:lnTo>
                <a:lnTo>
                  <a:pt x="429" y="254"/>
                </a:lnTo>
                <a:lnTo>
                  <a:pt x="429" y="254"/>
                </a:lnTo>
                <a:lnTo>
                  <a:pt x="430" y="258"/>
                </a:lnTo>
                <a:cubicBezTo>
                  <a:pt x="441" y="306"/>
                  <a:pt x="416" y="355"/>
                  <a:pt x="370" y="372"/>
                </a:cubicBezTo>
                <a:cubicBezTo>
                  <a:pt x="324" y="388"/>
                  <a:pt x="273" y="368"/>
                  <a:pt x="251" y="324"/>
                </a:cubicBezTo>
                <a:lnTo>
                  <a:pt x="252" y="327"/>
                </a:lnTo>
                <a:lnTo>
                  <a:pt x="249" y="322"/>
                </a:lnTo>
                <a:lnTo>
                  <a:pt x="427" y="272"/>
                </a:lnTo>
                <a:lnTo>
                  <a:pt x="427" y="277"/>
                </a:lnTo>
                <a:lnTo>
                  <a:pt x="427" y="281"/>
                </a:lnTo>
                <a:cubicBezTo>
                  <a:pt x="427" y="330"/>
                  <a:pt x="391" y="371"/>
                  <a:pt x="343" y="377"/>
                </a:cubicBezTo>
                <a:cubicBezTo>
                  <a:pt x="295" y="383"/>
                  <a:pt x="250" y="352"/>
                  <a:pt x="238" y="305"/>
                </a:cubicBezTo>
                <a:lnTo>
                  <a:pt x="237" y="301"/>
                </a:lnTo>
                <a:cubicBezTo>
                  <a:pt x="235" y="293"/>
                  <a:pt x="234" y="285"/>
                  <a:pt x="234" y="277"/>
                </a:cubicBezTo>
                <a:lnTo>
                  <a:pt x="234" y="271"/>
                </a:lnTo>
                <a:lnTo>
                  <a:pt x="234" y="264"/>
                </a:lnTo>
                <a:lnTo>
                  <a:pt x="234" y="262"/>
                </a:lnTo>
                <a:lnTo>
                  <a:pt x="425" y="281"/>
                </a:lnTo>
                <a:lnTo>
                  <a:pt x="424" y="286"/>
                </a:lnTo>
                <a:lnTo>
                  <a:pt x="425" y="267"/>
                </a:lnTo>
                <a:lnTo>
                  <a:pt x="425" y="277"/>
                </a:lnTo>
                <a:lnTo>
                  <a:pt x="425" y="287"/>
                </a:lnTo>
                <a:cubicBezTo>
                  <a:pt x="425" y="295"/>
                  <a:pt x="425" y="303"/>
                  <a:pt x="423" y="311"/>
                </a:cubicBezTo>
                <a:lnTo>
                  <a:pt x="422" y="315"/>
                </a:lnTo>
                <a:cubicBezTo>
                  <a:pt x="411" y="357"/>
                  <a:pt x="373" y="387"/>
                  <a:pt x="328" y="387"/>
                </a:cubicBezTo>
                <a:cubicBezTo>
                  <a:pt x="284" y="387"/>
                  <a:pt x="246" y="357"/>
                  <a:pt x="235" y="315"/>
                </a:cubicBezTo>
                <a:lnTo>
                  <a:pt x="234" y="311"/>
                </a:lnTo>
                <a:cubicBezTo>
                  <a:pt x="232" y="303"/>
                  <a:pt x="231" y="295"/>
                  <a:pt x="231" y="287"/>
                </a:cubicBezTo>
                <a:lnTo>
                  <a:pt x="232" y="288"/>
                </a:lnTo>
                <a:lnTo>
                  <a:pt x="232" y="284"/>
                </a:lnTo>
                <a:lnTo>
                  <a:pt x="231" y="278"/>
                </a:lnTo>
                <a:lnTo>
                  <a:pt x="417" y="293"/>
                </a:lnTo>
                <a:lnTo>
                  <a:pt x="416" y="296"/>
                </a:lnTo>
                <a:lnTo>
                  <a:pt x="420" y="279"/>
                </a:lnTo>
                <a:lnTo>
                  <a:pt x="419" y="286"/>
                </a:lnTo>
                <a:cubicBezTo>
                  <a:pt x="416" y="300"/>
                  <a:pt x="411" y="314"/>
                  <a:pt x="403" y="326"/>
                </a:cubicBezTo>
                <a:lnTo>
                  <a:pt x="397" y="335"/>
                </a:lnTo>
                <a:lnTo>
                  <a:pt x="409" y="309"/>
                </a:lnTo>
                <a:lnTo>
                  <a:pt x="404" y="327"/>
                </a:lnTo>
                <a:lnTo>
                  <a:pt x="398" y="339"/>
                </a:lnTo>
                <a:lnTo>
                  <a:pt x="396" y="343"/>
                </a:lnTo>
                <a:lnTo>
                  <a:pt x="406" y="300"/>
                </a:lnTo>
                <a:lnTo>
                  <a:pt x="406" y="306"/>
                </a:lnTo>
                <a:lnTo>
                  <a:pt x="406" y="310"/>
                </a:lnTo>
                <a:lnTo>
                  <a:pt x="216" y="292"/>
                </a:lnTo>
                <a:lnTo>
                  <a:pt x="217" y="287"/>
                </a:lnTo>
                <a:lnTo>
                  <a:pt x="215" y="305"/>
                </a:lnTo>
                <a:lnTo>
                  <a:pt x="215" y="300"/>
                </a:lnTo>
                <a:lnTo>
                  <a:pt x="406" y="319"/>
                </a:lnTo>
                <a:lnTo>
                  <a:pt x="405" y="324"/>
                </a:lnTo>
                <a:cubicBezTo>
                  <a:pt x="403" y="330"/>
                  <a:pt x="402" y="336"/>
                  <a:pt x="400" y="341"/>
                </a:cubicBezTo>
                <a:lnTo>
                  <a:pt x="398" y="346"/>
                </a:lnTo>
                <a:cubicBezTo>
                  <a:pt x="381" y="387"/>
                  <a:pt x="339" y="412"/>
                  <a:pt x="295" y="406"/>
                </a:cubicBezTo>
                <a:cubicBezTo>
                  <a:pt x="251" y="399"/>
                  <a:pt x="217" y="364"/>
                  <a:pt x="213" y="320"/>
                </a:cubicBezTo>
                <a:lnTo>
                  <a:pt x="213" y="316"/>
                </a:lnTo>
                <a:lnTo>
                  <a:pt x="212" y="310"/>
                </a:lnTo>
                <a:lnTo>
                  <a:pt x="215" y="325"/>
                </a:lnTo>
                <a:lnTo>
                  <a:pt x="214" y="322"/>
                </a:lnTo>
                <a:lnTo>
                  <a:pt x="401" y="291"/>
                </a:lnTo>
                <a:lnTo>
                  <a:pt x="401" y="294"/>
                </a:lnTo>
                <a:lnTo>
                  <a:pt x="401" y="310"/>
                </a:lnTo>
                <a:lnTo>
                  <a:pt x="400" y="320"/>
                </a:lnTo>
                <a:cubicBezTo>
                  <a:pt x="395" y="366"/>
                  <a:pt x="358" y="403"/>
                  <a:pt x="311" y="406"/>
                </a:cubicBezTo>
                <a:cubicBezTo>
                  <a:pt x="265" y="410"/>
                  <a:pt x="223" y="379"/>
                  <a:pt x="211" y="334"/>
                </a:cubicBezTo>
                <a:lnTo>
                  <a:pt x="209" y="322"/>
                </a:lnTo>
                <a:lnTo>
                  <a:pt x="208" y="316"/>
                </a:lnTo>
                <a:cubicBezTo>
                  <a:pt x="203" y="288"/>
                  <a:pt x="211" y="260"/>
                  <a:pt x="229" y="238"/>
                </a:cubicBezTo>
                <a:cubicBezTo>
                  <a:pt x="247" y="217"/>
                  <a:pt x="274" y="204"/>
                  <a:pt x="302" y="204"/>
                </a:cubicBezTo>
                <a:lnTo>
                  <a:pt x="303" y="204"/>
                </a:lnTo>
                <a:lnTo>
                  <a:pt x="207" y="300"/>
                </a:lnTo>
                <a:lnTo>
                  <a:pt x="207" y="295"/>
                </a:lnTo>
                <a:lnTo>
                  <a:pt x="210" y="319"/>
                </a:lnTo>
                <a:lnTo>
                  <a:pt x="209" y="315"/>
                </a:lnTo>
                <a:lnTo>
                  <a:pt x="394" y="322"/>
                </a:lnTo>
                <a:lnTo>
                  <a:pt x="393" y="325"/>
                </a:lnTo>
                <a:lnTo>
                  <a:pt x="396" y="310"/>
                </a:lnTo>
                <a:lnTo>
                  <a:pt x="395" y="316"/>
                </a:lnTo>
                <a:lnTo>
                  <a:pt x="396" y="291"/>
                </a:lnTo>
                <a:lnTo>
                  <a:pt x="397" y="301"/>
                </a:lnTo>
                <a:lnTo>
                  <a:pt x="301" y="214"/>
                </a:lnTo>
                <a:lnTo>
                  <a:pt x="302" y="214"/>
                </a:lnTo>
                <a:lnTo>
                  <a:pt x="302" y="406"/>
                </a:lnTo>
                <a:lnTo>
                  <a:pt x="301" y="406"/>
                </a:lnTo>
                <a:lnTo>
                  <a:pt x="301" y="214"/>
                </a:lnTo>
                <a:lnTo>
                  <a:pt x="302" y="214"/>
                </a:lnTo>
                <a:cubicBezTo>
                  <a:pt x="355" y="214"/>
                  <a:pt x="398" y="257"/>
                  <a:pt x="398" y="310"/>
                </a:cubicBezTo>
                <a:lnTo>
                  <a:pt x="398" y="329"/>
                </a:lnTo>
                <a:lnTo>
                  <a:pt x="397" y="329"/>
                </a:lnTo>
                <a:lnTo>
                  <a:pt x="397" y="338"/>
                </a:lnTo>
                <a:lnTo>
                  <a:pt x="301" y="242"/>
                </a:lnTo>
                <a:lnTo>
                  <a:pt x="303" y="242"/>
                </a:lnTo>
                <a:lnTo>
                  <a:pt x="207" y="338"/>
                </a:lnTo>
                <a:lnTo>
                  <a:pt x="208" y="339"/>
                </a:lnTo>
                <a:lnTo>
                  <a:pt x="207" y="331"/>
                </a:lnTo>
                <a:lnTo>
                  <a:pt x="394" y="350"/>
                </a:lnTo>
                <a:lnTo>
                  <a:pt x="393" y="353"/>
                </a:lnTo>
                <a:lnTo>
                  <a:pt x="397" y="322"/>
                </a:lnTo>
                <a:lnTo>
                  <a:pt x="397" y="328"/>
                </a:lnTo>
                <a:lnTo>
                  <a:pt x="397" y="335"/>
                </a:lnTo>
                <a:cubicBezTo>
                  <a:pt x="397" y="346"/>
                  <a:pt x="396" y="356"/>
                  <a:pt x="393" y="366"/>
                </a:cubicBezTo>
                <a:lnTo>
                  <a:pt x="392" y="369"/>
                </a:lnTo>
                <a:cubicBezTo>
                  <a:pt x="378" y="408"/>
                  <a:pt x="342" y="434"/>
                  <a:pt x="300" y="434"/>
                </a:cubicBezTo>
                <a:cubicBezTo>
                  <a:pt x="259" y="434"/>
                  <a:pt x="222" y="408"/>
                  <a:pt x="209" y="369"/>
                </a:cubicBezTo>
                <a:lnTo>
                  <a:pt x="208" y="366"/>
                </a:lnTo>
                <a:cubicBezTo>
                  <a:pt x="207" y="361"/>
                  <a:pt x="206" y="356"/>
                  <a:pt x="205" y="351"/>
                </a:cubicBezTo>
                <a:lnTo>
                  <a:pt x="204" y="345"/>
                </a:lnTo>
                <a:lnTo>
                  <a:pt x="298" y="425"/>
                </a:lnTo>
                <a:lnTo>
                  <a:pt x="297" y="425"/>
                </a:lnTo>
                <a:lnTo>
                  <a:pt x="393" y="329"/>
                </a:lnTo>
                <a:lnTo>
                  <a:pt x="393" y="334"/>
                </a:lnTo>
                <a:lnTo>
                  <a:pt x="393" y="338"/>
                </a:lnTo>
                <a:cubicBezTo>
                  <a:pt x="393" y="387"/>
                  <a:pt x="357" y="428"/>
                  <a:pt x="309" y="434"/>
                </a:cubicBezTo>
                <a:cubicBezTo>
                  <a:pt x="261" y="440"/>
                  <a:pt x="216" y="409"/>
                  <a:pt x="204" y="362"/>
                </a:cubicBezTo>
                <a:lnTo>
                  <a:pt x="207" y="370"/>
                </a:lnTo>
                <a:lnTo>
                  <a:pt x="205" y="365"/>
                </a:lnTo>
                <a:lnTo>
                  <a:pt x="294" y="425"/>
                </a:lnTo>
                <a:lnTo>
                  <a:pt x="290" y="425"/>
                </a:lnTo>
                <a:lnTo>
                  <a:pt x="385" y="348"/>
                </a:lnTo>
                <a:lnTo>
                  <a:pt x="384" y="353"/>
                </a:lnTo>
                <a:cubicBezTo>
                  <a:pt x="382" y="362"/>
                  <a:pt x="379" y="370"/>
                  <a:pt x="375" y="377"/>
                </a:cubicBezTo>
                <a:lnTo>
                  <a:pt x="373" y="381"/>
                </a:lnTo>
                <a:cubicBezTo>
                  <a:pt x="357" y="414"/>
                  <a:pt x="324" y="434"/>
                  <a:pt x="287" y="434"/>
                </a:cubicBezTo>
                <a:lnTo>
                  <a:pt x="284" y="434"/>
                </a:lnTo>
                <a:lnTo>
                  <a:pt x="380" y="345"/>
                </a:lnTo>
                <a:lnTo>
                  <a:pt x="379" y="364"/>
                </a:lnTo>
                <a:lnTo>
                  <a:pt x="377" y="381"/>
                </a:lnTo>
                <a:lnTo>
                  <a:pt x="376" y="386"/>
                </a:lnTo>
                <a:cubicBezTo>
                  <a:pt x="366" y="435"/>
                  <a:pt x="321" y="468"/>
                  <a:pt x="272" y="463"/>
                </a:cubicBezTo>
                <a:cubicBezTo>
                  <a:pt x="223" y="458"/>
                  <a:pt x="185" y="417"/>
                  <a:pt x="185" y="367"/>
                </a:cubicBezTo>
                <a:lnTo>
                  <a:pt x="185" y="364"/>
                </a:lnTo>
                <a:lnTo>
                  <a:pt x="186" y="378"/>
                </a:lnTo>
                <a:lnTo>
                  <a:pt x="185" y="371"/>
                </a:lnTo>
                <a:cubicBezTo>
                  <a:pt x="185" y="367"/>
                  <a:pt x="184" y="362"/>
                  <a:pt x="184" y="357"/>
                </a:cubicBezTo>
                <a:lnTo>
                  <a:pt x="184" y="351"/>
                </a:lnTo>
                <a:lnTo>
                  <a:pt x="184" y="348"/>
                </a:lnTo>
                <a:lnTo>
                  <a:pt x="376" y="348"/>
                </a:lnTo>
                <a:lnTo>
                  <a:pt x="376" y="367"/>
                </a:lnTo>
                <a:lnTo>
                  <a:pt x="375" y="377"/>
                </a:lnTo>
                <a:cubicBezTo>
                  <a:pt x="370" y="428"/>
                  <a:pt x="326" y="466"/>
                  <a:pt x="275" y="463"/>
                </a:cubicBezTo>
                <a:cubicBezTo>
                  <a:pt x="224" y="461"/>
                  <a:pt x="183" y="419"/>
                  <a:pt x="183" y="367"/>
                </a:cubicBezTo>
                <a:lnTo>
                  <a:pt x="183" y="362"/>
                </a:lnTo>
                <a:lnTo>
                  <a:pt x="185" y="381"/>
                </a:lnTo>
                <a:lnTo>
                  <a:pt x="184" y="376"/>
                </a:lnTo>
                <a:lnTo>
                  <a:pt x="374" y="357"/>
                </a:lnTo>
                <a:lnTo>
                  <a:pt x="374" y="362"/>
                </a:lnTo>
                <a:cubicBezTo>
                  <a:pt x="374" y="369"/>
                  <a:pt x="374" y="375"/>
                  <a:pt x="373" y="381"/>
                </a:cubicBezTo>
                <a:lnTo>
                  <a:pt x="372" y="386"/>
                </a:lnTo>
                <a:cubicBezTo>
                  <a:pt x="363" y="431"/>
                  <a:pt x="323" y="463"/>
                  <a:pt x="277" y="463"/>
                </a:cubicBezTo>
                <a:cubicBezTo>
                  <a:pt x="232" y="463"/>
                  <a:pt x="192" y="431"/>
                  <a:pt x="183" y="386"/>
                </a:cubicBezTo>
                <a:lnTo>
                  <a:pt x="182" y="381"/>
                </a:lnTo>
                <a:lnTo>
                  <a:pt x="181" y="376"/>
                </a:lnTo>
                <a:lnTo>
                  <a:pt x="371" y="357"/>
                </a:lnTo>
                <a:lnTo>
                  <a:pt x="371" y="361"/>
                </a:lnTo>
                <a:lnTo>
                  <a:pt x="370" y="346"/>
                </a:lnTo>
                <a:lnTo>
                  <a:pt x="371" y="352"/>
                </a:lnTo>
                <a:lnTo>
                  <a:pt x="258" y="273"/>
                </a:lnTo>
                <a:lnTo>
                  <a:pt x="263" y="272"/>
                </a:lnTo>
                <a:cubicBezTo>
                  <a:pt x="277" y="270"/>
                  <a:pt x="291" y="270"/>
                  <a:pt x="305" y="273"/>
                </a:cubicBezTo>
                <a:lnTo>
                  <a:pt x="309" y="274"/>
                </a:lnTo>
                <a:cubicBezTo>
                  <a:pt x="348" y="284"/>
                  <a:pt x="377" y="318"/>
                  <a:pt x="381" y="358"/>
                </a:cubicBezTo>
                <a:lnTo>
                  <a:pt x="382" y="368"/>
                </a:lnTo>
                <a:cubicBezTo>
                  <a:pt x="383" y="375"/>
                  <a:pt x="383" y="381"/>
                  <a:pt x="382" y="388"/>
                </a:cubicBezTo>
                <a:lnTo>
                  <a:pt x="381" y="397"/>
                </a:lnTo>
                <a:cubicBezTo>
                  <a:pt x="376" y="441"/>
                  <a:pt x="342" y="476"/>
                  <a:pt x="298" y="482"/>
                </a:cubicBezTo>
                <a:cubicBezTo>
                  <a:pt x="255" y="488"/>
                  <a:pt x="213" y="463"/>
                  <a:pt x="196" y="422"/>
                </a:cubicBezTo>
                <a:lnTo>
                  <a:pt x="194" y="417"/>
                </a:lnTo>
                <a:lnTo>
                  <a:pt x="201" y="431"/>
                </a:lnTo>
                <a:lnTo>
                  <a:pt x="198" y="426"/>
                </a:lnTo>
                <a:lnTo>
                  <a:pt x="376" y="376"/>
                </a:lnTo>
                <a:lnTo>
                  <a:pt x="376" y="380"/>
                </a:lnTo>
                <a:lnTo>
                  <a:pt x="373" y="354"/>
                </a:lnTo>
                <a:lnTo>
                  <a:pt x="378" y="374"/>
                </a:lnTo>
                <a:lnTo>
                  <a:pt x="379" y="381"/>
                </a:lnTo>
                <a:cubicBezTo>
                  <a:pt x="379" y="385"/>
                  <a:pt x="379" y="390"/>
                  <a:pt x="379" y="394"/>
                </a:cubicBezTo>
                <a:lnTo>
                  <a:pt x="379" y="395"/>
                </a:lnTo>
                <a:lnTo>
                  <a:pt x="187" y="395"/>
                </a:lnTo>
                <a:lnTo>
                  <a:pt x="188" y="396"/>
                </a:lnTo>
                <a:lnTo>
                  <a:pt x="186" y="376"/>
                </a:lnTo>
                <a:lnTo>
                  <a:pt x="186" y="364"/>
                </a:lnTo>
                <a:lnTo>
                  <a:pt x="187" y="378"/>
                </a:lnTo>
                <a:lnTo>
                  <a:pt x="186" y="371"/>
                </a:lnTo>
                <a:lnTo>
                  <a:pt x="367" y="400"/>
                </a:lnTo>
                <a:lnTo>
                  <a:pt x="366" y="402"/>
                </a:lnTo>
                <a:lnTo>
                  <a:pt x="375" y="375"/>
                </a:lnTo>
                <a:lnTo>
                  <a:pt x="375" y="379"/>
                </a:lnTo>
                <a:lnTo>
                  <a:pt x="372" y="396"/>
                </a:lnTo>
                <a:lnTo>
                  <a:pt x="371" y="400"/>
                </a:lnTo>
                <a:cubicBezTo>
                  <a:pt x="361" y="439"/>
                  <a:pt x="328" y="468"/>
                  <a:pt x="288" y="472"/>
                </a:cubicBezTo>
                <a:cubicBezTo>
                  <a:pt x="248" y="476"/>
                  <a:pt x="210" y="455"/>
                  <a:pt x="192" y="419"/>
                </a:cubicBezTo>
                <a:lnTo>
                  <a:pt x="193" y="422"/>
                </a:lnTo>
                <a:lnTo>
                  <a:pt x="190" y="417"/>
                </a:lnTo>
                <a:lnTo>
                  <a:pt x="368" y="367"/>
                </a:lnTo>
                <a:lnTo>
                  <a:pt x="368" y="370"/>
                </a:lnTo>
                <a:lnTo>
                  <a:pt x="368" y="376"/>
                </a:lnTo>
                <a:cubicBezTo>
                  <a:pt x="368" y="382"/>
                  <a:pt x="368" y="387"/>
                  <a:pt x="367" y="392"/>
                </a:cubicBezTo>
                <a:lnTo>
                  <a:pt x="365" y="406"/>
                </a:lnTo>
                <a:lnTo>
                  <a:pt x="364" y="410"/>
                </a:lnTo>
                <a:cubicBezTo>
                  <a:pt x="351" y="460"/>
                  <a:pt x="300" y="492"/>
                  <a:pt x="249" y="480"/>
                </a:cubicBezTo>
                <a:cubicBezTo>
                  <a:pt x="199" y="469"/>
                  <a:pt x="166" y="419"/>
                  <a:pt x="176" y="368"/>
                </a:cubicBezTo>
                <a:lnTo>
                  <a:pt x="177" y="363"/>
                </a:lnTo>
                <a:lnTo>
                  <a:pt x="175" y="381"/>
                </a:lnTo>
                <a:lnTo>
                  <a:pt x="175" y="376"/>
                </a:lnTo>
                <a:lnTo>
                  <a:pt x="363" y="407"/>
                </a:lnTo>
                <a:lnTo>
                  <a:pt x="362" y="410"/>
                </a:lnTo>
                <a:lnTo>
                  <a:pt x="366" y="393"/>
                </a:lnTo>
                <a:lnTo>
                  <a:pt x="365" y="400"/>
                </a:lnTo>
                <a:lnTo>
                  <a:pt x="365" y="378"/>
                </a:lnTo>
                <a:lnTo>
                  <a:pt x="366" y="397"/>
                </a:lnTo>
                <a:lnTo>
                  <a:pt x="366" y="405"/>
                </a:lnTo>
                <a:lnTo>
                  <a:pt x="174" y="405"/>
                </a:lnTo>
                <a:lnTo>
                  <a:pt x="174" y="402"/>
                </a:lnTo>
                <a:lnTo>
                  <a:pt x="175" y="416"/>
                </a:lnTo>
                <a:lnTo>
                  <a:pt x="174" y="409"/>
                </a:lnTo>
                <a:cubicBezTo>
                  <a:pt x="174" y="405"/>
                  <a:pt x="173" y="400"/>
                  <a:pt x="173" y="395"/>
                </a:cubicBezTo>
                <a:lnTo>
                  <a:pt x="173" y="388"/>
                </a:lnTo>
                <a:lnTo>
                  <a:pt x="184" y="431"/>
                </a:lnTo>
                <a:lnTo>
                  <a:pt x="183" y="429"/>
                </a:lnTo>
                <a:lnTo>
                  <a:pt x="363" y="371"/>
                </a:lnTo>
                <a:lnTo>
                  <a:pt x="365" y="383"/>
                </a:lnTo>
                <a:lnTo>
                  <a:pt x="366" y="392"/>
                </a:lnTo>
                <a:lnTo>
                  <a:pt x="367" y="411"/>
                </a:lnTo>
                <a:lnTo>
                  <a:pt x="367" y="414"/>
                </a:lnTo>
                <a:lnTo>
                  <a:pt x="175" y="414"/>
                </a:lnTo>
                <a:lnTo>
                  <a:pt x="176" y="413"/>
                </a:lnTo>
                <a:lnTo>
                  <a:pt x="175" y="397"/>
                </a:lnTo>
                <a:lnTo>
                  <a:pt x="173" y="375"/>
                </a:lnTo>
                <a:lnTo>
                  <a:pt x="173" y="367"/>
                </a:lnTo>
                <a:lnTo>
                  <a:pt x="365" y="367"/>
                </a:lnTo>
                <a:lnTo>
                  <a:pt x="365" y="369"/>
                </a:lnTo>
                <a:lnTo>
                  <a:pt x="365" y="377"/>
                </a:lnTo>
                <a:lnTo>
                  <a:pt x="365" y="404"/>
                </a:lnTo>
                <a:lnTo>
                  <a:pt x="364" y="415"/>
                </a:lnTo>
                <a:cubicBezTo>
                  <a:pt x="364" y="420"/>
                  <a:pt x="363" y="425"/>
                  <a:pt x="362" y="430"/>
                </a:cubicBezTo>
                <a:lnTo>
                  <a:pt x="360" y="438"/>
                </a:lnTo>
                <a:lnTo>
                  <a:pt x="266" y="318"/>
                </a:lnTo>
                <a:lnTo>
                  <a:pt x="267" y="318"/>
                </a:lnTo>
                <a:lnTo>
                  <a:pt x="267" y="510"/>
                </a:lnTo>
                <a:lnTo>
                  <a:pt x="266" y="510"/>
                </a:lnTo>
                <a:cubicBezTo>
                  <a:pt x="239" y="510"/>
                  <a:pt x="214" y="499"/>
                  <a:pt x="196" y="479"/>
                </a:cubicBezTo>
                <a:cubicBezTo>
                  <a:pt x="177" y="459"/>
                  <a:pt x="168" y="433"/>
                  <a:pt x="171" y="406"/>
                </a:cubicBezTo>
                <a:lnTo>
                  <a:pt x="173" y="388"/>
                </a:lnTo>
                <a:lnTo>
                  <a:pt x="174" y="382"/>
                </a:lnTo>
                <a:lnTo>
                  <a:pt x="172" y="397"/>
                </a:lnTo>
                <a:lnTo>
                  <a:pt x="172" y="395"/>
                </a:lnTo>
                <a:lnTo>
                  <a:pt x="362" y="419"/>
                </a:lnTo>
                <a:lnTo>
                  <a:pt x="363" y="410"/>
                </a:lnTo>
                <a:lnTo>
                  <a:pt x="362" y="420"/>
                </a:lnTo>
                <a:lnTo>
                  <a:pt x="360" y="424"/>
                </a:lnTo>
                <a:lnTo>
                  <a:pt x="360" y="433"/>
                </a:lnTo>
                <a:cubicBezTo>
                  <a:pt x="360" y="486"/>
                  <a:pt x="317" y="529"/>
                  <a:pt x="264" y="529"/>
                </a:cubicBezTo>
                <a:lnTo>
                  <a:pt x="263" y="529"/>
                </a:lnTo>
                <a:lnTo>
                  <a:pt x="262" y="529"/>
                </a:lnTo>
                <a:lnTo>
                  <a:pt x="259" y="529"/>
                </a:lnTo>
                <a:cubicBezTo>
                  <a:pt x="218" y="529"/>
                  <a:pt x="181" y="503"/>
                  <a:pt x="168" y="464"/>
                </a:cubicBezTo>
                <a:lnTo>
                  <a:pt x="165" y="455"/>
                </a:lnTo>
                <a:cubicBezTo>
                  <a:pt x="161" y="442"/>
                  <a:pt x="160" y="428"/>
                  <a:pt x="161" y="415"/>
                </a:cubicBezTo>
                <a:lnTo>
                  <a:pt x="162" y="405"/>
                </a:lnTo>
                <a:lnTo>
                  <a:pt x="163" y="430"/>
                </a:lnTo>
                <a:lnTo>
                  <a:pt x="162" y="424"/>
                </a:lnTo>
                <a:lnTo>
                  <a:pt x="177" y="462"/>
                </a:lnTo>
                <a:lnTo>
                  <a:pt x="175" y="459"/>
                </a:lnTo>
                <a:lnTo>
                  <a:pt x="350" y="405"/>
                </a:lnTo>
                <a:lnTo>
                  <a:pt x="350" y="424"/>
                </a:lnTo>
                <a:lnTo>
                  <a:pt x="349" y="434"/>
                </a:lnTo>
                <a:lnTo>
                  <a:pt x="253" y="328"/>
                </a:lnTo>
                <a:lnTo>
                  <a:pt x="255" y="328"/>
                </a:lnTo>
                <a:cubicBezTo>
                  <a:pt x="284" y="328"/>
                  <a:pt x="311" y="341"/>
                  <a:pt x="330" y="364"/>
                </a:cubicBezTo>
                <a:cubicBezTo>
                  <a:pt x="348" y="386"/>
                  <a:pt x="355" y="415"/>
                  <a:pt x="350" y="443"/>
                </a:cubicBezTo>
                <a:lnTo>
                  <a:pt x="348" y="453"/>
                </a:lnTo>
                <a:lnTo>
                  <a:pt x="347" y="457"/>
                </a:lnTo>
                <a:cubicBezTo>
                  <a:pt x="336" y="499"/>
                  <a:pt x="298" y="529"/>
                  <a:pt x="253" y="529"/>
                </a:cubicBezTo>
                <a:lnTo>
                  <a:pt x="251" y="529"/>
                </a:lnTo>
                <a:lnTo>
                  <a:pt x="249" y="529"/>
                </a:lnTo>
                <a:cubicBezTo>
                  <a:pt x="204" y="529"/>
                  <a:pt x="164" y="497"/>
                  <a:pt x="155" y="452"/>
                </a:cubicBezTo>
                <a:lnTo>
                  <a:pt x="155" y="452"/>
                </a:lnTo>
                <a:lnTo>
                  <a:pt x="154" y="448"/>
                </a:lnTo>
                <a:lnTo>
                  <a:pt x="343" y="424"/>
                </a:lnTo>
                <a:lnTo>
                  <a:pt x="343" y="428"/>
                </a:lnTo>
                <a:lnTo>
                  <a:pt x="343" y="433"/>
                </a:lnTo>
                <a:lnTo>
                  <a:pt x="247" y="337"/>
                </a:lnTo>
                <a:lnTo>
                  <a:pt x="249" y="337"/>
                </a:lnTo>
                <a:lnTo>
                  <a:pt x="249" y="529"/>
                </a:lnTo>
                <a:lnTo>
                  <a:pt x="246" y="529"/>
                </a:lnTo>
                <a:lnTo>
                  <a:pt x="342" y="433"/>
                </a:lnTo>
                <a:lnTo>
                  <a:pt x="342" y="444"/>
                </a:lnTo>
                <a:lnTo>
                  <a:pt x="342" y="452"/>
                </a:lnTo>
                <a:cubicBezTo>
                  <a:pt x="342" y="500"/>
                  <a:pt x="308" y="540"/>
                  <a:pt x="262" y="547"/>
                </a:cubicBezTo>
                <a:cubicBezTo>
                  <a:pt x="215" y="555"/>
                  <a:pt x="170" y="527"/>
                  <a:pt x="155" y="483"/>
                </a:cubicBezTo>
                <a:lnTo>
                  <a:pt x="154" y="480"/>
                </a:lnTo>
                <a:cubicBezTo>
                  <a:pt x="151" y="470"/>
                  <a:pt x="149" y="460"/>
                  <a:pt x="149" y="449"/>
                </a:cubicBezTo>
                <a:lnTo>
                  <a:pt x="149" y="443"/>
                </a:lnTo>
                <a:lnTo>
                  <a:pt x="150" y="457"/>
                </a:lnTo>
                <a:lnTo>
                  <a:pt x="149" y="450"/>
                </a:lnTo>
                <a:lnTo>
                  <a:pt x="153" y="467"/>
                </a:lnTo>
                <a:lnTo>
                  <a:pt x="152" y="464"/>
                </a:lnTo>
                <a:lnTo>
                  <a:pt x="339" y="433"/>
                </a:lnTo>
                <a:lnTo>
                  <a:pt x="339" y="436"/>
                </a:lnTo>
                <a:lnTo>
                  <a:pt x="338" y="421"/>
                </a:lnTo>
                <a:lnTo>
                  <a:pt x="339" y="427"/>
                </a:lnTo>
                <a:cubicBezTo>
                  <a:pt x="340" y="432"/>
                  <a:pt x="340" y="437"/>
                  <a:pt x="340" y="442"/>
                </a:cubicBezTo>
                <a:lnTo>
                  <a:pt x="340" y="449"/>
                </a:lnTo>
                <a:lnTo>
                  <a:pt x="340" y="452"/>
                </a:lnTo>
                <a:cubicBezTo>
                  <a:pt x="340" y="500"/>
                  <a:pt x="306" y="540"/>
                  <a:pt x="260" y="547"/>
                </a:cubicBezTo>
                <a:cubicBezTo>
                  <a:pt x="213" y="555"/>
                  <a:pt x="168" y="527"/>
                  <a:pt x="153" y="483"/>
                </a:cubicBezTo>
                <a:lnTo>
                  <a:pt x="152" y="480"/>
                </a:lnTo>
                <a:lnTo>
                  <a:pt x="150" y="474"/>
                </a:lnTo>
                <a:lnTo>
                  <a:pt x="241" y="539"/>
                </a:lnTo>
                <a:lnTo>
                  <a:pt x="240" y="539"/>
                </a:lnTo>
                <a:lnTo>
                  <a:pt x="335" y="462"/>
                </a:lnTo>
                <a:lnTo>
                  <a:pt x="334" y="464"/>
                </a:lnTo>
                <a:lnTo>
                  <a:pt x="333" y="473"/>
                </a:lnTo>
                <a:cubicBezTo>
                  <a:pt x="327" y="524"/>
                  <a:pt x="283" y="561"/>
                  <a:pt x="232" y="558"/>
                </a:cubicBezTo>
                <a:cubicBezTo>
                  <a:pt x="181" y="556"/>
                  <a:pt x="141" y="513"/>
                  <a:pt x="141" y="462"/>
                </a:cubicBezTo>
                <a:lnTo>
                  <a:pt x="141" y="458"/>
                </a:lnTo>
                <a:lnTo>
                  <a:pt x="141" y="452"/>
                </a:lnTo>
                <a:lnTo>
                  <a:pt x="237" y="548"/>
                </a:lnTo>
                <a:lnTo>
                  <a:pt x="232" y="548"/>
                </a:lnTo>
                <a:lnTo>
                  <a:pt x="327" y="468"/>
                </a:lnTo>
                <a:lnTo>
                  <a:pt x="325" y="482"/>
                </a:lnTo>
                <a:lnTo>
                  <a:pt x="324" y="486"/>
                </a:lnTo>
                <a:cubicBezTo>
                  <a:pt x="312" y="533"/>
                  <a:pt x="267" y="564"/>
                  <a:pt x="219" y="558"/>
                </a:cubicBezTo>
                <a:cubicBezTo>
                  <a:pt x="171" y="552"/>
                  <a:pt x="134" y="511"/>
                  <a:pt x="134" y="462"/>
                </a:cubicBezTo>
                <a:lnTo>
                  <a:pt x="134" y="457"/>
                </a:lnTo>
                <a:lnTo>
                  <a:pt x="134" y="452"/>
                </a:lnTo>
                <a:lnTo>
                  <a:pt x="326" y="452"/>
                </a:lnTo>
                <a:lnTo>
                  <a:pt x="326" y="457"/>
                </a:lnTo>
                <a:cubicBezTo>
                  <a:pt x="326" y="464"/>
                  <a:pt x="326" y="470"/>
                  <a:pt x="325" y="476"/>
                </a:cubicBezTo>
                <a:lnTo>
                  <a:pt x="324" y="481"/>
                </a:lnTo>
                <a:lnTo>
                  <a:pt x="138" y="432"/>
                </a:lnTo>
                <a:lnTo>
                  <a:pt x="139" y="429"/>
                </a:lnTo>
                <a:lnTo>
                  <a:pt x="135" y="446"/>
                </a:lnTo>
                <a:lnTo>
                  <a:pt x="136" y="439"/>
                </a:lnTo>
                <a:lnTo>
                  <a:pt x="135" y="452"/>
                </a:lnTo>
                <a:lnTo>
                  <a:pt x="135" y="445"/>
                </a:lnTo>
                <a:lnTo>
                  <a:pt x="146" y="488"/>
                </a:lnTo>
                <a:lnTo>
                  <a:pt x="145" y="486"/>
                </a:lnTo>
                <a:lnTo>
                  <a:pt x="326" y="443"/>
                </a:lnTo>
                <a:lnTo>
                  <a:pt x="326" y="448"/>
                </a:lnTo>
                <a:lnTo>
                  <a:pt x="326" y="457"/>
                </a:lnTo>
                <a:lnTo>
                  <a:pt x="326" y="465"/>
                </a:lnTo>
                <a:lnTo>
                  <a:pt x="325" y="450"/>
                </a:lnTo>
                <a:lnTo>
                  <a:pt x="326" y="456"/>
                </a:lnTo>
                <a:cubicBezTo>
                  <a:pt x="331" y="484"/>
                  <a:pt x="323" y="512"/>
                  <a:pt x="305" y="534"/>
                </a:cubicBezTo>
                <a:cubicBezTo>
                  <a:pt x="286" y="555"/>
                  <a:pt x="260" y="567"/>
                  <a:pt x="231" y="567"/>
                </a:cubicBezTo>
                <a:lnTo>
                  <a:pt x="230" y="567"/>
                </a:lnTo>
                <a:cubicBezTo>
                  <a:pt x="177" y="567"/>
                  <a:pt x="134" y="524"/>
                  <a:pt x="134" y="471"/>
                </a:cubicBezTo>
                <a:lnTo>
                  <a:pt x="134" y="465"/>
                </a:lnTo>
                <a:lnTo>
                  <a:pt x="134" y="456"/>
                </a:lnTo>
                <a:lnTo>
                  <a:pt x="134" y="447"/>
                </a:lnTo>
                <a:cubicBezTo>
                  <a:pt x="134" y="440"/>
                  <a:pt x="135" y="432"/>
                  <a:pt x="137" y="424"/>
                </a:cubicBezTo>
                <a:lnTo>
                  <a:pt x="138" y="420"/>
                </a:lnTo>
                <a:cubicBezTo>
                  <a:pt x="150" y="373"/>
                  <a:pt x="195" y="342"/>
                  <a:pt x="243" y="348"/>
                </a:cubicBezTo>
                <a:cubicBezTo>
                  <a:pt x="291" y="354"/>
                  <a:pt x="327" y="395"/>
                  <a:pt x="327" y="443"/>
                </a:cubicBezTo>
                <a:lnTo>
                  <a:pt x="327" y="444"/>
                </a:lnTo>
                <a:lnTo>
                  <a:pt x="326" y="429"/>
                </a:lnTo>
                <a:lnTo>
                  <a:pt x="328" y="442"/>
                </a:lnTo>
                <a:lnTo>
                  <a:pt x="329" y="454"/>
                </a:lnTo>
                <a:cubicBezTo>
                  <a:pt x="330" y="460"/>
                  <a:pt x="330" y="466"/>
                  <a:pt x="329" y="471"/>
                </a:cubicBezTo>
                <a:lnTo>
                  <a:pt x="328" y="482"/>
                </a:lnTo>
                <a:cubicBezTo>
                  <a:pt x="328" y="487"/>
                  <a:pt x="327" y="492"/>
                  <a:pt x="326" y="497"/>
                </a:cubicBezTo>
                <a:lnTo>
                  <a:pt x="324" y="505"/>
                </a:lnTo>
                <a:cubicBezTo>
                  <a:pt x="311" y="555"/>
                  <a:pt x="260" y="587"/>
                  <a:pt x="209" y="575"/>
                </a:cubicBezTo>
                <a:cubicBezTo>
                  <a:pt x="159" y="564"/>
                  <a:pt x="126" y="514"/>
                  <a:pt x="136" y="463"/>
                </a:cubicBezTo>
                <a:lnTo>
                  <a:pt x="137" y="458"/>
                </a:lnTo>
                <a:lnTo>
                  <a:pt x="138" y="453"/>
                </a:lnTo>
                <a:cubicBezTo>
                  <a:pt x="148" y="404"/>
                  <a:pt x="193" y="371"/>
                  <a:pt x="242" y="376"/>
                </a:cubicBezTo>
                <a:cubicBezTo>
                  <a:pt x="291" y="381"/>
                  <a:pt x="328" y="422"/>
                  <a:pt x="328" y="471"/>
                </a:cubicBezTo>
                <a:lnTo>
                  <a:pt x="328" y="476"/>
                </a:lnTo>
                <a:cubicBezTo>
                  <a:pt x="328" y="483"/>
                  <a:pt x="328" y="489"/>
                  <a:pt x="327" y="495"/>
                </a:cubicBezTo>
                <a:lnTo>
                  <a:pt x="326" y="500"/>
                </a:lnTo>
                <a:cubicBezTo>
                  <a:pt x="316" y="550"/>
                  <a:pt x="268" y="584"/>
                  <a:pt x="217" y="576"/>
                </a:cubicBezTo>
                <a:cubicBezTo>
                  <a:pt x="167" y="569"/>
                  <a:pt x="131" y="523"/>
                  <a:pt x="136" y="472"/>
                </a:cubicBezTo>
                <a:lnTo>
                  <a:pt x="136" y="471"/>
                </a:lnTo>
                <a:lnTo>
                  <a:pt x="136" y="465"/>
                </a:lnTo>
                <a:lnTo>
                  <a:pt x="136" y="462"/>
                </a:lnTo>
                <a:lnTo>
                  <a:pt x="328" y="462"/>
                </a:lnTo>
                <a:lnTo>
                  <a:pt x="328" y="469"/>
                </a:lnTo>
                <a:lnTo>
                  <a:pt x="328" y="481"/>
                </a:lnTo>
                <a:lnTo>
                  <a:pt x="328" y="493"/>
                </a:lnTo>
                <a:lnTo>
                  <a:pt x="328" y="500"/>
                </a:lnTo>
                <a:lnTo>
                  <a:pt x="136" y="500"/>
                </a:lnTo>
                <a:lnTo>
                  <a:pt x="136" y="497"/>
                </a:lnTo>
                <a:lnTo>
                  <a:pt x="140" y="524"/>
                </a:lnTo>
                <a:lnTo>
                  <a:pt x="135" y="504"/>
                </a:lnTo>
                <a:lnTo>
                  <a:pt x="134" y="497"/>
                </a:lnTo>
                <a:lnTo>
                  <a:pt x="144" y="526"/>
                </a:lnTo>
                <a:lnTo>
                  <a:pt x="143" y="524"/>
                </a:lnTo>
                <a:lnTo>
                  <a:pt x="324" y="481"/>
                </a:lnTo>
                <a:lnTo>
                  <a:pt x="324" y="486"/>
                </a:lnTo>
                <a:lnTo>
                  <a:pt x="324" y="495"/>
                </a:lnTo>
                <a:lnTo>
                  <a:pt x="324" y="504"/>
                </a:lnTo>
                <a:lnTo>
                  <a:pt x="324" y="509"/>
                </a:lnTo>
                <a:cubicBezTo>
                  <a:pt x="324" y="554"/>
                  <a:pt x="294" y="593"/>
                  <a:pt x="251" y="603"/>
                </a:cubicBezTo>
                <a:cubicBezTo>
                  <a:pt x="207" y="613"/>
                  <a:pt x="163" y="592"/>
                  <a:pt x="143" y="552"/>
                </a:cubicBezTo>
                <a:lnTo>
                  <a:pt x="142" y="550"/>
                </a:lnTo>
                <a:cubicBezTo>
                  <a:pt x="138" y="543"/>
                  <a:pt x="135" y="535"/>
                  <a:pt x="133" y="526"/>
                </a:cubicBezTo>
                <a:lnTo>
                  <a:pt x="133" y="526"/>
                </a:lnTo>
                <a:lnTo>
                  <a:pt x="130" y="514"/>
                </a:lnTo>
                <a:lnTo>
                  <a:pt x="223" y="586"/>
                </a:lnTo>
                <a:lnTo>
                  <a:pt x="222" y="586"/>
                </a:lnTo>
                <a:lnTo>
                  <a:pt x="317" y="509"/>
                </a:lnTo>
                <a:lnTo>
                  <a:pt x="315" y="519"/>
                </a:lnTo>
                <a:cubicBezTo>
                  <a:pt x="313" y="529"/>
                  <a:pt x="309" y="538"/>
                  <a:pt x="304" y="547"/>
                </a:cubicBezTo>
                <a:lnTo>
                  <a:pt x="299" y="556"/>
                </a:lnTo>
                <a:lnTo>
                  <a:pt x="308" y="536"/>
                </a:lnTo>
                <a:lnTo>
                  <a:pt x="306" y="543"/>
                </a:lnTo>
                <a:cubicBezTo>
                  <a:pt x="303" y="552"/>
                  <a:pt x="299" y="561"/>
                  <a:pt x="293" y="570"/>
                </a:cubicBezTo>
                <a:lnTo>
                  <a:pt x="291" y="573"/>
                </a:lnTo>
                <a:cubicBezTo>
                  <a:pt x="272" y="601"/>
                  <a:pt x="240" y="617"/>
                  <a:pt x="206" y="615"/>
                </a:cubicBezTo>
                <a:cubicBezTo>
                  <a:pt x="171" y="613"/>
                  <a:pt x="141" y="593"/>
                  <a:pt x="126" y="562"/>
                </a:cubicBezTo>
                <a:lnTo>
                  <a:pt x="124" y="558"/>
                </a:lnTo>
                <a:cubicBezTo>
                  <a:pt x="122" y="554"/>
                  <a:pt x="120" y="550"/>
                  <a:pt x="118" y="546"/>
                </a:cubicBezTo>
                <a:lnTo>
                  <a:pt x="116" y="540"/>
                </a:lnTo>
                <a:lnTo>
                  <a:pt x="207" y="605"/>
                </a:lnTo>
                <a:lnTo>
                  <a:pt x="206" y="605"/>
                </a:lnTo>
                <a:lnTo>
                  <a:pt x="302" y="509"/>
                </a:lnTo>
                <a:lnTo>
                  <a:pt x="302" y="515"/>
                </a:lnTo>
                <a:lnTo>
                  <a:pt x="302" y="519"/>
                </a:lnTo>
                <a:cubicBezTo>
                  <a:pt x="302" y="565"/>
                  <a:pt x="270" y="605"/>
                  <a:pt x="225" y="614"/>
                </a:cubicBezTo>
                <a:cubicBezTo>
                  <a:pt x="179" y="622"/>
                  <a:pt x="134" y="598"/>
                  <a:pt x="117" y="555"/>
                </a:cubicBezTo>
                <a:lnTo>
                  <a:pt x="115" y="550"/>
                </a:lnTo>
                <a:lnTo>
                  <a:pt x="113" y="545"/>
                </a:lnTo>
                <a:lnTo>
                  <a:pt x="298" y="520"/>
                </a:lnTo>
                <a:lnTo>
                  <a:pt x="297" y="518"/>
                </a:lnTo>
                <a:lnTo>
                  <a:pt x="297" y="528"/>
                </a:lnTo>
                <a:lnTo>
                  <a:pt x="201" y="432"/>
                </a:lnTo>
                <a:lnTo>
                  <a:pt x="202" y="432"/>
                </a:lnTo>
                <a:lnTo>
                  <a:pt x="109" y="552"/>
                </a:lnTo>
                <a:lnTo>
                  <a:pt x="107" y="543"/>
                </a:lnTo>
                <a:lnTo>
                  <a:pt x="106" y="538"/>
                </a:lnTo>
                <a:lnTo>
                  <a:pt x="200" y="615"/>
                </a:lnTo>
                <a:lnTo>
                  <a:pt x="198" y="615"/>
                </a:lnTo>
                <a:lnTo>
                  <a:pt x="292" y="540"/>
                </a:lnTo>
                <a:lnTo>
                  <a:pt x="292" y="538"/>
                </a:lnTo>
                <a:lnTo>
                  <a:pt x="291" y="548"/>
                </a:lnTo>
                <a:lnTo>
                  <a:pt x="291" y="528"/>
                </a:lnTo>
                <a:lnTo>
                  <a:pt x="292" y="537"/>
                </a:lnTo>
                <a:lnTo>
                  <a:pt x="196" y="451"/>
                </a:lnTo>
                <a:lnTo>
                  <a:pt x="197" y="451"/>
                </a:lnTo>
                <a:cubicBezTo>
                  <a:pt x="226" y="451"/>
                  <a:pt x="252" y="464"/>
                  <a:pt x="271" y="485"/>
                </a:cubicBezTo>
                <a:cubicBezTo>
                  <a:pt x="289" y="507"/>
                  <a:pt x="297" y="535"/>
                  <a:pt x="292" y="563"/>
                </a:cubicBezTo>
                <a:lnTo>
                  <a:pt x="291" y="569"/>
                </a:lnTo>
                <a:cubicBezTo>
                  <a:pt x="290" y="579"/>
                  <a:pt x="287" y="588"/>
                  <a:pt x="282" y="596"/>
                </a:cubicBezTo>
                <a:lnTo>
                  <a:pt x="280" y="600"/>
                </a:lnTo>
                <a:cubicBezTo>
                  <a:pt x="263" y="635"/>
                  <a:pt x="226" y="656"/>
                  <a:pt x="188" y="653"/>
                </a:cubicBezTo>
                <a:cubicBezTo>
                  <a:pt x="149" y="650"/>
                  <a:pt x="116" y="625"/>
                  <a:pt x="103" y="588"/>
                </a:cubicBezTo>
                <a:lnTo>
                  <a:pt x="102" y="585"/>
                </a:lnTo>
                <a:cubicBezTo>
                  <a:pt x="101" y="579"/>
                  <a:pt x="99" y="574"/>
                  <a:pt x="98" y="568"/>
                </a:cubicBezTo>
                <a:lnTo>
                  <a:pt x="97" y="561"/>
                </a:lnTo>
                <a:cubicBezTo>
                  <a:pt x="96" y="551"/>
                  <a:pt x="96" y="541"/>
                  <a:pt x="98" y="532"/>
                </a:cubicBezTo>
                <a:lnTo>
                  <a:pt x="99" y="526"/>
                </a:lnTo>
                <a:cubicBezTo>
                  <a:pt x="100" y="521"/>
                  <a:pt x="101" y="516"/>
                  <a:pt x="102" y="511"/>
                </a:cubicBezTo>
                <a:lnTo>
                  <a:pt x="103" y="508"/>
                </a:lnTo>
                <a:cubicBezTo>
                  <a:pt x="119" y="460"/>
                  <a:pt x="170" y="433"/>
                  <a:pt x="219" y="446"/>
                </a:cubicBezTo>
                <a:cubicBezTo>
                  <a:pt x="268" y="459"/>
                  <a:pt x="299" y="508"/>
                  <a:pt x="289" y="557"/>
                </a:cubicBezTo>
                <a:lnTo>
                  <a:pt x="287" y="567"/>
                </a:lnTo>
                <a:lnTo>
                  <a:pt x="286" y="571"/>
                </a:lnTo>
                <a:cubicBezTo>
                  <a:pt x="275" y="613"/>
                  <a:pt x="237" y="643"/>
                  <a:pt x="192" y="643"/>
                </a:cubicBezTo>
                <a:cubicBezTo>
                  <a:pt x="148" y="643"/>
                  <a:pt x="110" y="613"/>
                  <a:pt x="99" y="571"/>
                </a:cubicBezTo>
                <a:lnTo>
                  <a:pt x="97" y="562"/>
                </a:lnTo>
                <a:lnTo>
                  <a:pt x="96" y="557"/>
                </a:lnTo>
                <a:lnTo>
                  <a:pt x="285" y="520"/>
                </a:lnTo>
                <a:lnTo>
                  <a:pt x="285" y="520"/>
                </a:lnTo>
                <a:lnTo>
                  <a:pt x="286" y="524"/>
                </a:lnTo>
                <a:lnTo>
                  <a:pt x="98" y="532"/>
                </a:lnTo>
                <a:lnTo>
                  <a:pt x="99" y="526"/>
                </a:lnTo>
                <a:lnTo>
                  <a:pt x="102" y="572"/>
                </a:lnTo>
                <a:lnTo>
                  <a:pt x="101" y="569"/>
                </a:lnTo>
                <a:lnTo>
                  <a:pt x="287" y="557"/>
                </a:lnTo>
                <a:lnTo>
                  <a:pt x="287" y="554"/>
                </a:lnTo>
                <a:lnTo>
                  <a:pt x="286" y="563"/>
                </a:lnTo>
                <a:lnTo>
                  <a:pt x="285" y="561"/>
                </a:lnTo>
                <a:lnTo>
                  <a:pt x="285" y="566"/>
                </a:lnTo>
                <a:lnTo>
                  <a:pt x="104" y="524"/>
                </a:lnTo>
                <a:lnTo>
                  <a:pt x="106" y="520"/>
                </a:lnTo>
                <a:lnTo>
                  <a:pt x="98" y="539"/>
                </a:lnTo>
                <a:lnTo>
                  <a:pt x="99" y="535"/>
                </a:lnTo>
                <a:cubicBezTo>
                  <a:pt x="104" y="518"/>
                  <a:pt x="112" y="503"/>
                  <a:pt x="125" y="491"/>
                </a:cubicBezTo>
                <a:lnTo>
                  <a:pt x="126" y="490"/>
                </a:lnTo>
                <a:cubicBezTo>
                  <a:pt x="153" y="462"/>
                  <a:pt x="194" y="454"/>
                  <a:pt x="230" y="469"/>
                </a:cubicBezTo>
                <a:cubicBezTo>
                  <a:pt x="266" y="484"/>
                  <a:pt x="289" y="519"/>
                  <a:pt x="289" y="557"/>
                </a:cubicBezTo>
                <a:lnTo>
                  <a:pt x="289" y="567"/>
                </a:lnTo>
                <a:lnTo>
                  <a:pt x="289" y="573"/>
                </a:lnTo>
                <a:lnTo>
                  <a:pt x="289" y="576"/>
                </a:lnTo>
                <a:lnTo>
                  <a:pt x="97" y="576"/>
                </a:lnTo>
                <a:lnTo>
                  <a:pt x="97" y="573"/>
                </a:lnTo>
                <a:lnTo>
                  <a:pt x="99" y="589"/>
                </a:lnTo>
                <a:lnTo>
                  <a:pt x="97" y="581"/>
                </a:lnTo>
                <a:lnTo>
                  <a:pt x="96" y="574"/>
                </a:lnTo>
                <a:cubicBezTo>
                  <a:pt x="96" y="570"/>
                  <a:pt x="95" y="565"/>
                  <a:pt x="95" y="560"/>
                </a:cubicBezTo>
                <a:lnTo>
                  <a:pt x="95" y="557"/>
                </a:lnTo>
                <a:lnTo>
                  <a:pt x="287" y="557"/>
                </a:lnTo>
                <a:lnTo>
                  <a:pt x="287" y="560"/>
                </a:lnTo>
                <a:lnTo>
                  <a:pt x="286" y="545"/>
                </a:lnTo>
                <a:lnTo>
                  <a:pt x="287" y="551"/>
                </a:lnTo>
                <a:cubicBezTo>
                  <a:pt x="288" y="556"/>
                  <a:pt x="288" y="561"/>
                  <a:pt x="288" y="566"/>
                </a:cubicBezTo>
                <a:lnTo>
                  <a:pt x="288" y="576"/>
                </a:lnTo>
                <a:lnTo>
                  <a:pt x="96" y="576"/>
                </a:lnTo>
                <a:lnTo>
                  <a:pt x="96" y="572"/>
                </a:lnTo>
                <a:lnTo>
                  <a:pt x="98" y="588"/>
                </a:lnTo>
                <a:lnTo>
                  <a:pt x="97" y="582"/>
                </a:lnTo>
                <a:lnTo>
                  <a:pt x="286" y="582"/>
                </a:lnTo>
                <a:lnTo>
                  <a:pt x="284" y="596"/>
                </a:lnTo>
                <a:lnTo>
                  <a:pt x="283" y="600"/>
                </a:lnTo>
                <a:cubicBezTo>
                  <a:pt x="271" y="647"/>
                  <a:pt x="226" y="678"/>
                  <a:pt x="178" y="672"/>
                </a:cubicBezTo>
                <a:cubicBezTo>
                  <a:pt x="130" y="666"/>
                  <a:pt x="93" y="625"/>
                  <a:pt x="93" y="576"/>
                </a:cubicBezTo>
                <a:lnTo>
                  <a:pt x="93" y="566"/>
                </a:lnTo>
                <a:lnTo>
                  <a:pt x="95" y="582"/>
                </a:lnTo>
                <a:lnTo>
                  <a:pt x="94" y="576"/>
                </a:lnTo>
                <a:cubicBezTo>
                  <a:pt x="93" y="571"/>
                  <a:pt x="92" y="566"/>
                  <a:pt x="92" y="560"/>
                </a:cubicBezTo>
                <a:lnTo>
                  <a:pt x="92" y="557"/>
                </a:lnTo>
                <a:lnTo>
                  <a:pt x="284" y="557"/>
                </a:lnTo>
                <a:lnTo>
                  <a:pt x="284" y="564"/>
                </a:lnTo>
                <a:lnTo>
                  <a:pt x="284" y="576"/>
                </a:lnTo>
                <a:lnTo>
                  <a:pt x="284" y="599"/>
                </a:lnTo>
                <a:lnTo>
                  <a:pt x="283" y="607"/>
                </a:lnTo>
                <a:cubicBezTo>
                  <a:pt x="276" y="658"/>
                  <a:pt x="232" y="694"/>
                  <a:pt x="182" y="691"/>
                </a:cubicBezTo>
                <a:cubicBezTo>
                  <a:pt x="131" y="688"/>
                  <a:pt x="91" y="646"/>
                  <a:pt x="91" y="595"/>
                </a:cubicBezTo>
                <a:lnTo>
                  <a:pt x="91" y="591"/>
                </a:lnTo>
                <a:lnTo>
                  <a:pt x="93" y="607"/>
                </a:lnTo>
                <a:lnTo>
                  <a:pt x="92" y="601"/>
                </a:lnTo>
                <a:lnTo>
                  <a:pt x="280" y="609"/>
                </a:lnTo>
                <a:lnTo>
                  <a:pt x="280" y="605"/>
                </a:lnTo>
                <a:lnTo>
                  <a:pt x="279" y="611"/>
                </a:lnTo>
                <a:lnTo>
                  <a:pt x="280" y="595"/>
                </a:lnTo>
                <a:lnTo>
                  <a:pt x="280" y="602"/>
                </a:lnTo>
                <a:cubicBezTo>
                  <a:pt x="280" y="617"/>
                  <a:pt x="277" y="632"/>
                  <a:pt x="270" y="645"/>
                </a:cubicBezTo>
                <a:lnTo>
                  <a:pt x="269" y="647"/>
                </a:lnTo>
                <a:cubicBezTo>
                  <a:pt x="249" y="687"/>
                  <a:pt x="205" y="708"/>
                  <a:pt x="161" y="698"/>
                </a:cubicBezTo>
                <a:cubicBezTo>
                  <a:pt x="118" y="688"/>
                  <a:pt x="87" y="649"/>
                  <a:pt x="87" y="604"/>
                </a:cubicBezTo>
                <a:lnTo>
                  <a:pt x="87" y="598"/>
                </a:lnTo>
                <a:lnTo>
                  <a:pt x="87" y="588"/>
                </a:lnTo>
                <a:lnTo>
                  <a:pt x="87" y="579"/>
                </a:lnTo>
                <a:lnTo>
                  <a:pt x="87" y="576"/>
                </a:lnTo>
                <a:lnTo>
                  <a:pt x="279" y="576"/>
                </a:lnTo>
                <a:lnTo>
                  <a:pt x="279" y="583"/>
                </a:lnTo>
                <a:lnTo>
                  <a:pt x="279" y="603"/>
                </a:lnTo>
                <a:lnTo>
                  <a:pt x="278" y="608"/>
                </a:lnTo>
                <a:lnTo>
                  <a:pt x="278" y="614"/>
                </a:lnTo>
                <a:lnTo>
                  <a:pt x="86" y="614"/>
                </a:lnTo>
                <a:lnTo>
                  <a:pt x="86" y="611"/>
                </a:lnTo>
                <a:lnTo>
                  <a:pt x="87" y="592"/>
                </a:lnTo>
                <a:lnTo>
                  <a:pt x="87" y="591"/>
                </a:lnTo>
                <a:lnTo>
                  <a:pt x="87" y="585"/>
                </a:lnTo>
                <a:lnTo>
                  <a:pt x="279" y="585"/>
                </a:lnTo>
                <a:lnTo>
                  <a:pt x="279" y="587"/>
                </a:lnTo>
                <a:cubicBezTo>
                  <a:pt x="279" y="593"/>
                  <a:pt x="279" y="598"/>
                  <a:pt x="278" y="603"/>
                </a:cubicBezTo>
                <a:lnTo>
                  <a:pt x="278" y="602"/>
                </a:lnTo>
                <a:lnTo>
                  <a:pt x="277" y="613"/>
                </a:lnTo>
                <a:cubicBezTo>
                  <a:pt x="273" y="663"/>
                  <a:pt x="231" y="700"/>
                  <a:pt x="181" y="700"/>
                </a:cubicBezTo>
                <a:lnTo>
                  <a:pt x="177" y="700"/>
                </a:lnTo>
                <a:cubicBezTo>
                  <a:pt x="124" y="700"/>
                  <a:pt x="81" y="657"/>
                  <a:pt x="81" y="604"/>
                </a:cubicBezTo>
                <a:lnTo>
                  <a:pt x="81" y="594"/>
                </a:lnTo>
                <a:lnTo>
                  <a:pt x="81" y="585"/>
                </a:lnTo>
                <a:cubicBezTo>
                  <a:pt x="81" y="537"/>
                  <a:pt x="118" y="496"/>
                  <a:pt x="166" y="490"/>
                </a:cubicBezTo>
                <a:cubicBezTo>
                  <a:pt x="214" y="484"/>
                  <a:pt x="259" y="515"/>
                  <a:pt x="271" y="562"/>
                </a:cubicBezTo>
                <a:lnTo>
                  <a:pt x="272" y="566"/>
                </a:lnTo>
                <a:cubicBezTo>
                  <a:pt x="274" y="574"/>
                  <a:pt x="274" y="582"/>
                  <a:pt x="274" y="589"/>
                </a:cubicBezTo>
                <a:lnTo>
                  <a:pt x="274" y="595"/>
                </a:lnTo>
                <a:cubicBezTo>
                  <a:pt x="274" y="610"/>
                  <a:pt x="271" y="625"/>
                  <a:pt x="264" y="638"/>
                </a:cubicBezTo>
                <a:lnTo>
                  <a:pt x="255" y="655"/>
                </a:lnTo>
                <a:lnTo>
                  <a:pt x="253" y="658"/>
                </a:lnTo>
                <a:cubicBezTo>
                  <a:pt x="229" y="695"/>
                  <a:pt x="182" y="710"/>
                  <a:pt x="140" y="694"/>
                </a:cubicBezTo>
                <a:cubicBezTo>
                  <a:pt x="98" y="679"/>
                  <a:pt x="73" y="637"/>
                  <a:pt x="78" y="593"/>
                </a:cubicBezTo>
                <a:lnTo>
                  <a:pt x="79" y="588"/>
                </a:lnTo>
                <a:lnTo>
                  <a:pt x="80" y="577"/>
                </a:lnTo>
                <a:lnTo>
                  <a:pt x="175" y="681"/>
                </a:lnTo>
                <a:lnTo>
                  <a:pt x="173" y="681"/>
                </a:lnTo>
                <a:lnTo>
                  <a:pt x="269" y="592"/>
                </a:lnTo>
                <a:lnTo>
                  <a:pt x="268" y="607"/>
                </a:lnTo>
                <a:lnTo>
                  <a:pt x="267" y="621"/>
                </a:lnTo>
                <a:lnTo>
                  <a:pt x="171" y="518"/>
                </a:lnTo>
                <a:lnTo>
                  <a:pt x="172" y="518"/>
                </a:lnTo>
                <a:lnTo>
                  <a:pt x="172" y="710"/>
                </a:lnTo>
                <a:lnTo>
                  <a:pt x="171" y="710"/>
                </a:lnTo>
                <a:cubicBezTo>
                  <a:pt x="121" y="710"/>
                  <a:pt x="79" y="671"/>
                  <a:pt x="76" y="621"/>
                </a:cubicBezTo>
                <a:lnTo>
                  <a:pt x="75" y="606"/>
                </a:lnTo>
                <a:lnTo>
                  <a:pt x="74" y="592"/>
                </a:lnTo>
                <a:lnTo>
                  <a:pt x="265" y="585"/>
                </a:lnTo>
                <a:lnTo>
                  <a:pt x="265" y="587"/>
                </a:lnTo>
                <a:lnTo>
                  <a:pt x="265" y="595"/>
                </a:lnTo>
                <a:lnTo>
                  <a:pt x="265" y="606"/>
                </a:lnTo>
                <a:lnTo>
                  <a:pt x="265" y="614"/>
                </a:lnTo>
                <a:lnTo>
                  <a:pt x="78" y="584"/>
                </a:lnTo>
                <a:lnTo>
                  <a:pt x="79" y="581"/>
                </a:lnTo>
                <a:lnTo>
                  <a:pt x="74" y="611"/>
                </a:lnTo>
                <a:lnTo>
                  <a:pt x="74" y="605"/>
                </a:lnTo>
                <a:lnTo>
                  <a:pt x="74" y="598"/>
                </a:lnTo>
                <a:lnTo>
                  <a:pt x="74" y="595"/>
                </a:lnTo>
                <a:lnTo>
                  <a:pt x="266" y="595"/>
                </a:lnTo>
                <a:lnTo>
                  <a:pt x="266" y="598"/>
                </a:lnTo>
                <a:cubicBezTo>
                  <a:pt x="266" y="604"/>
                  <a:pt x="266" y="609"/>
                  <a:pt x="265" y="614"/>
                </a:cubicBezTo>
                <a:lnTo>
                  <a:pt x="265" y="614"/>
                </a:lnTo>
                <a:lnTo>
                  <a:pt x="264" y="624"/>
                </a:lnTo>
                <a:lnTo>
                  <a:pt x="75" y="591"/>
                </a:lnTo>
                <a:lnTo>
                  <a:pt x="76" y="587"/>
                </a:lnTo>
                <a:lnTo>
                  <a:pt x="73" y="610"/>
                </a:lnTo>
                <a:lnTo>
                  <a:pt x="73" y="604"/>
                </a:lnTo>
                <a:lnTo>
                  <a:pt x="263" y="628"/>
                </a:lnTo>
                <a:lnTo>
                  <a:pt x="260" y="639"/>
                </a:lnTo>
                <a:lnTo>
                  <a:pt x="258" y="645"/>
                </a:lnTo>
                <a:cubicBezTo>
                  <a:pt x="244" y="684"/>
                  <a:pt x="208" y="710"/>
                  <a:pt x="166" y="710"/>
                </a:cubicBezTo>
                <a:lnTo>
                  <a:pt x="165" y="710"/>
                </a:lnTo>
                <a:lnTo>
                  <a:pt x="260" y="633"/>
                </a:lnTo>
                <a:lnTo>
                  <a:pt x="259" y="638"/>
                </a:lnTo>
                <a:cubicBezTo>
                  <a:pt x="257" y="647"/>
                  <a:pt x="254" y="655"/>
                  <a:pt x="250" y="662"/>
                </a:cubicBezTo>
                <a:lnTo>
                  <a:pt x="248" y="666"/>
                </a:lnTo>
                <a:cubicBezTo>
                  <a:pt x="228" y="706"/>
                  <a:pt x="184" y="727"/>
                  <a:pt x="140" y="717"/>
                </a:cubicBezTo>
                <a:cubicBezTo>
                  <a:pt x="97" y="707"/>
                  <a:pt x="66" y="668"/>
                  <a:pt x="66" y="623"/>
                </a:cubicBezTo>
                <a:lnTo>
                  <a:pt x="66" y="619"/>
                </a:lnTo>
                <a:lnTo>
                  <a:pt x="66" y="614"/>
                </a:lnTo>
                <a:lnTo>
                  <a:pt x="258" y="614"/>
                </a:lnTo>
                <a:lnTo>
                  <a:pt x="258" y="618"/>
                </a:lnTo>
                <a:cubicBezTo>
                  <a:pt x="258" y="625"/>
                  <a:pt x="258" y="631"/>
                  <a:pt x="257" y="637"/>
                </a:cubicBezTo>
                <a:lnTo>
                  <a:pt x="256" y="642"/>
                </a:lnTo>
                <a:cubicBezTo>
                  <a:pt x="247" y="687"/>
                  <a:pt x="207" y="719"/>
                  <a:pt x="161" y="719"/>
                </a:cubicBezTo>
                <a:lnTo>
                  <a:pt x="157" y="719"/>
                </a:lnTo>
                <a:cubicBezTo>
                  <a:pt x="104" y="719"/>
                  <a:pt x="61" y="676"/>
                  <a:pt x="61" y="623"/>
                </a:cubicBezTo>
                <a:lnTo>
                  <a:pt x="61" y="618"/>
                </a:lnTo>
                <a:lnTo>
                  <a:pt x="61" y="614"/>
                </a:lnTo>
                <a:lnTo>
                  <a:pt x="237" y="668"/>
                </a:lnTo>
                <a:lnTo>
                  <a:pt x="235" y="671"/>
                </a:lnTo>
                <a:lnTo>
                  <a:pt x="247" y="648"/>
                </a:lnTo>
                <a:lnTo>
                  <a:pt x="245" y="654"/>
                </a:lnTo>
                <a:lnTo>
                  <a:pt x="249" y="623"/>
                </a:lnTo>
                <a:lnTo>
                  <a:pt x="249" y="624"/>
                </a:lnTo>
                <a:lnTo>
                  <a:pt x="250" y="633"/>
                </a:lnTo>
                <a:cubicBezTo>
                  <a:pt x="256" y="684"/>
                  <a:pt x="220" y="730"/>
                  <a:pt x="169" y="738"/>
                </a:cubicBezTo>
                <a:cubicBezTo>
                  <a:pt x="118" y="746"/>
                  <a:pt x="70" y="713"/>
                  <a:pt x="60" y="662"/>
                </a:cubicBezTo>
                <a:lnTo>
                  <a:pt x="59" y="657"/>
                </a:lnTo>
                <a:lnTo>
                  <a:pt x="58" y="652"/>
                </a:lnTo>
                <a:lnTo>
                  <a:pt x="248" y="633"/>
                </a:lnTo>
                <a:lnTo>
                  <a:pt x="248" y="643"/>
                </a:lnTo>
                <a:lnTo>
                  <a:pt x="248" y="649"/>
                </a:lnTo>
                <a:lnTo>
                  <a:pt x="248" y="652"/>
                </a:lnTo>
                <a:cubicBezTo>
                  <a:pt x="248" y="700"/>
                  <a:pt x="214" y="740"/>
                  <a:pt x="168" y="747"/>
                </a:cubicBezTo>
                <a:cubicBezTo>
                  <a:pt x="121" y="755"/>
                  <a:pt x="76" y="727"/>
                  <a:pt x="61" y="683"/>
                </a:cubicBezTo>
                <a:lnTo>
                  <a:pt x="60" y="680"/>
                </a:lnTo>
                <a:cubicBezTo>
                  <a:pt x="57" y="670"/>
                  <a:pt x="55" y="660"/>
                  <a:pt x="55" y="649"/>
                </a:cubicBezTo>
                <a:lnTo>
                  <a:pt x="56" y="634"/>
                </a:lnTo>
                <a:lnTo>
                  <a:pt x="57" y="624"/>
                </a:lnTo>
                <a:cubicBezTo>
                  <a:pt x="62" y="577"/>
                  <a:pt x="99" y="541"/>
                  <a:pt x="146" y="538"/>
                </a:cubicBezTo>
                <a:cubicBezTo>
                  <a:pt x="192" y="534"/>
                  <a:pt x="234" y="565"/>
                  <a:pt x="246" y="610"/>
                </a:cubicBezTo>
                <a:lnTo>
                  <a:pt x="247" y="614"/>
                </a:lnTo>
                <a:cubicBezTo>
                  <a:pt x="249" y="622"/>
                  <a:pt x="249" y="630"/>
                  <a:pt x="249" y="637"/>
                </a:cubicBezTo>
                <a:lnTo>
                  <a:pt x="249" y="643"/>
                </a:lnTo>
                <a:lnTo>
                  <a:pt x="57" y="643"/>
                </a:lnTo>
                <a:lnTo>
                  <a:pt x="57" y="637"/>
                </a:lnTo>
                <a:lnTo>
                  <a:pt x="60" y="661"/>
                </a:lnTo>
                <a:lnTo>
                  <a:pt x="59" y="657"/>
                </a:lnTo>
                <a:lnTo>
                  <a:pt x="248" y="633"/>
                </a:lnTo>
                <a:lnTo>
                  <a:pt x="248" y="639"/>
                </a:lnTo>
                <a:lnTo>
                  <a:pt x="248" y="648"/>
                </a:lnTo>
                <a:lnTo>
                  <a:pt x="248" y="657"/>
                </a:lnTo>
                <a:lnTo>
                  <a:pt x="248" y="662"/>
                </a:lnTo>
                <a:lnTo>
                  <a:pt x="56" y="662"/>
                </a:lnTo>
                <a:lnTo>
                  <a:pt x="56" y="660"/>
                </a:lnTo>
                <a:cubicBezTo>
                  <a:pt x="56" y="655"/>
                  <a:pt x="57" y="650"/>
                  <a:pt x="58" y="645"/>
                </a:cubicBezTo>
                <a:lnTo>
                  <a:pt x="59" y="639"/>
                </a:lnTo>
                <a:lnTo>
                  <a:pt x="57" y="654"/>
                </a:lnTo>
                <a:lnTo>
                  <a:pt x="57" y="643"/>
                </a:lnTo>
                <a:lnTo>
                  <a:pt x="153" y="739"/>
                </a:lnTo>
                <a:lnTo>
                  <a:pt x="149" y="739"/>
                </a:lnTo>
                <a:lnTo>
                  <a:pt x="245" y="643"/>
                </a:lnTo>
                <a:lnTo>
                  <a:pt x="245" y="649"/>
                </a:lnTo>
                <a:lnTo>
                  <a:pt x="245" y="658"/>
                </a:lnTo>
                <a:lnTo>
                  <a:pt x="245" y="666"/>
                </a:lnTo>
                <a:lnTo>
                  <a:pt x="245" y="671"/>
                </a:lnTo>
                <a:lnTo>
                  <a:pt x="53" y="671"/>
                </a:lnTo>
                <a:lnTo>
                  <a:pt x="53" y="669"/>
                </a:lnTo>
                <a:lnTo>
                  <a:pt x="53" y="663"/>
                </a:lnTo>
                <a:lnTo>
                  <a:pt x="53" y="656"/>
                </a:lnTo>
                <a:lnTo>
                  <a:pt x="53" y="652"/>
                </a:lnTo>
                <a:lnTo>
                  <a:pt x="241" y="683"/>
                </a:lnTo>
                <a:lnTo>
                  <a:pt x="240" y="686"/>
                </a:lnTo>
                <a:lnTo>
                  <a:pt x="244" y="669"/>
                </a:lnTo>
                <a:lnTo>
                  <a:pt x="242" y="678"/>
                </a:lnTo>
                <a:lnTo>
                  <a:pt x="241" y="684"/>
                </a:lnTo>
                <a:lnTo>
                  <a:pt x="242" y="668"/>
                </a:lnTo>
                <a:lnTo>
                  <a:pt x="242" y="671"/>
                </a:lnTo>
                <a:lnTo>
                  <a:pt x="52" y="653"/>
                </a:lnTo>
                <a:lnTo>
                  <a:pt x="53" y="648"/>
                </a:lnTo>
                <a:lnTo>
                  <a:pt x="51" y="666"/>
                </a:lnTo>
                <a:lnTo>
                  <a:pt x="51" y="662"/>
                </a:lnTo>
                <a:lnTo>
                  <a:pt x="243" y="674"/>
                </a:lnTo>
                <a:lnTo>
                  <a:pt x="242" y="679"/>
                </a:lnTo>
                <a:lnTo>
                  <a:pt x="241" y="690"/>
                </a:lnTo>
                <a:cubicBezTo>
                  <a:pt x="237" y="740"/>
                  <a:pt x="195" y="777"/>
                  <a:pt x="145" y="777"/>
                </a:cubicBezTo>
                <a:lnTo>
                  <a:pt x="142" y="777"/>
                </a:lnTo>
                <a:lnTo>
                  <a:pt x="238" y="681"/>
                </a:lnTo>
                <a:lnTo>
                  <a:pt x="238" y="687"/>
                </a:lnTo>
                <a:lnTo>
                  <a:pt x="234" y="657"/>
                </a:lnTo>
                <a:lnTo>
                  <a:pt x="235" y="660"/>
                </a:lnTo>
                <a:lnTo>
                  <a:pt x="49" y="709"/>
                </a:lnTo>
                <a:lnTo>
                  <a:pt x="47" y="695"/>
                </a:lnTo>
                <a:lnTo>
                  <a:pt x="48" y="696"/>
                </a:lnTo>
                <a:lnTo>
                  <a:pt x="46" y="690"/>
                </a:lnTo>
                <a:lnTo>
                  <a:pt x="45" y="686"/>
                </a:lnTo>
                <a:lnTo>
                  <a:pt x="234" y="662"/>
                </a:lnTo>
                <a:lnTo>
                  <a:pt x="234" y="663"/>
                </a:lnTo>
                <a:lnTo>
                  <a:pt x="234" y="669"/>
                </a:lnTo>
                <a:lnTo>
                  <a:pt x="234" y="681"/>
                </a:lnTo>
                <a:cubicBezTo>
                  <a:pt x="234" y="688"/>
                  <a:pt x="234" y="695"/>
                  <a:pt x="232" y="702"/>
                </a:cubicBezTo>
                <a:lnTo>
                  <a:pt x="230" y="711"/>
                </a:lnTo>
                <a:cubicBezTo>
                  <a:pt x="220" y="755"/>
                  <a:pt x="181" y="786"/>
                  <a:pt x="136" y="786"/>
                </a:cubicBezTo>
                <a:lnTo>
                  <a:pt x="134" y="786"/>
                </a:lnTo>
                <a:lnTo>
                  <a:pt x="230" y="690"/>
                </a:lnTo>
                <a:lnTo>
                  <a:pt x="230" y="700"/>
                </a:lnTo>
                <a:cubicBezTo>
                  <a:pt x="230" y="706"/>
                  <a:pt x="230" y="711"/>
                  <a:pt x="229" y="716"/>
                </a:cubicBezTo>
                <a:lnTo>
                  <a:pt x="228" y="722"/>
                </a:lnTo>
                <a:cubicBezTo>
                  <a:pt x="227" y="727"/>
                  <a:pt x="226" y="732"/>
                  <a:pt x="225" y="737"/>
                </a:cubicBezTo>
                <a:lnTo>
                  <a:pt x="224" y="740"/>
                </a:lnTo>
                <a:cubicBezTo>
                  <a:pt x="209" y="784"/>
                  <a:pt x="164" y="812"/>
                  <a:pt x="117" y="804"/>
                </a:cubicBezTo>
                <a:cubicBezTo>
                  <a:pt x="71" y="797"/>
                  <a:pt x="36" y="757"/>
                  <a:pt x="36" y="709"/>
                </a:cubicBezTo>
                <a:lnTo>
                  <a:pt x="36" y="699"/>
                </a:lnTo>
                <a:lnTo>
                  <a:pt x="36" y="693"/>
                </a:lnTo>
                <a:cubicBezTo>
                  <a:pt x="36" y="683"/>
                  <a:pt x="38" y="673"/>
                  <a:pt x="41" y="663"/>
                </a:cubicBezTo>
                <a:lnTo>
                  <a:pt x="42" y="660"/>
                </a:lnTo>
                <a:cubicBezTo>
                  <a:pt x="57" y="615"/>
                  <a:pt x="102" y="588"/>
                  <a:pt x="149" y="596"/>
                </a:cubicBezTo>
                <a:cubicBezTo>
                  <a:pt x="195" y="603"/>
                  <a:pt x="229" y="643"/>
                  <a:pt x="229" y="690"/>
                </a:cubicBezTo>
                <a:lnTo>
                  <a:pt x="229" y="693"/>
                </a:lnTo>
                <a:lnTo>
                  <a:pt x="229" y="700"/>
                </a:lnTo>
                <a:lnTo>
                  <a:pt x="229" y="706"/>
                </a:lnTo>
                <a:lnTo>
                  <a:pt x="229" y="709"/>
                </a:lnTo>
                <a:cubicBezTo>
                  <a:pt x="229" y="757"/>
                  <a:pt x="195" y="797"/>
                  <a:pt x="149" y="804"/>
                </a:cubicBezTo>
                <a:cubicBezTo>
                  <a:pt x="102" y="812"/>
                  <a:pt x="57" y="784"/>
                  <a:pt x="42" y="740"/>
                </a:cubicBezTo>
                <a:lnTo>
                  <a:pt x="41" y="737"/>
                </a:lnTo>
                <a:cubicBezTo>
                  <a:pt x="38" y="727"/>
                  <a:pt x="36" y="717"/>
                  <a:pt x="36" y="706"/>
                </a:cubicBezTo>
                <a:lnTo>
                  <a:pt x="36" y="700"/>
                </a:lnTo>
                <a:lnTo>
                  <a:pt x="37" y="714"/>
                </a:lnTo>
                <a:lnTo>
                  <a:pt x="36" y="707"/>
                </a:lnTo>
                <a:cubicBezTo>
                  <a:pt x="36" y="703"/>
                  <a:pt x="35" y="698"/>
                  <a:pt x="35" y="693"/>
                </a:cubicBezTo>
                <a:lnTo>
                  <a:pt x="35" y="690"/>
                </a:lnTo>
                <a:lnTo>
                  <a:pt x="227" y="690"/>
                </a:lnTo>
                <a:lnTo>
                  <a:pt x="227" y="693"/>
                </a:lnTo>
                <a:lnTo>
                  <a:pt x="226" y="678"/>
                </a:lnTo>
                <a:lnTo>
                  <a:pt x="227" y="684"/>
                </a:lnTo>
                <a:cubicBezTo>
                  <a:pt x="228" y="689"/>
                  <a:pt x="228" y="694"/>
                  <a:pt x="228" y="699"/>
                </a:cubicBezTo>
                <a:lnTo>
                  <a:pt x="228" y="709"/>
                </a:lnTo>
                <a:lnTo>
                  <a:pt x="36" y="709"/>
                </a:lnTo>
                <a:lnTo>
                  <a:pt x="36" y="705"/>
                </a:lnTo>
                <a:lnTo>
                  <a:pt x="38" y="724"/>
                </a:lnTo>
                <a:lnTo>
                  <a:pt x="37" y="719"/>
                </a:lnTo>
                <a:lnTo>
                  <a:pt x="227" y="690"/>
                </a:lnTo>
                <a:lnTo>
                  <a:pt x="228" y="700"/>
                </a:lnTo>
                <a:lnTo>
                  <a:pt x="229" y="710"/>
                </a:lnTo>
                <a:lnTo>
                  <a:pt x="37" y="719"/>
                </a:lnTo>
                <a:lnTo>
                  <a:pt x="37" y="715"/>
                </a:lnTo>
                <a:lnTo>
                  <a:pt x="37" y="709"/>
                </a:lnTo>
                <a:lnTo>
                  <a:pt x="133" y="805"/>
                </a:lnTo>
                <a:lnTo>
                  <a:pt x="132" y="805"/>
                </a:lnTo>
                <a:cubicBezTo>
                  <a:pt x="79" y="805"/>
                  <a:pt x="36" y="762"/>
                  <a:pt x="36" y="709"/>
                </a:cubicBezTo>
                <a:lnTo>
                  <a:pt x="36" y="702"/>
                </a:lnTo>
                <a:lnTo>
                  <a:pt x="36" y="700"/>
                </a:lnTo>
                <a:lnTo>
                  <a:pt x="228" y="700"/>
                </a:lnTo>
                <a:lnTo>
                  <a:pt x="228" y="706"/>
                </a:lnTo>
                <a:lnTo>
                  <a:pt x="228" y="726"/>
                </a:lnTo>
                <a:lnTo>
                  <a:pt x="227" y="724"/>
                </a:lnTo>
                <a:lnTo>
                  <a:pt x="227" y="728"/>
                </a:lnTo>
                <a:lnTo>
                  <a:pt x="35" y="728"/>
                </a:lnTo>
                <a:lnTo>
                  <a:pt x="36" y="715"/>
                </a:lnTo>
                <a:lnTo>
                  <a:pt x="36" y="714"/>
                </a:lnTo>
                <a:lnTo>
                  <a:pt x="36" y="704"/>
                </a:lnTo>
                <a:lnTo>
                  <a:pt x="36" y="700"/>
                </a:lnTo>
                <a:lnTo>
                  <a:pt x="228" y="700"/>
                </a:lnTo>
                <a:lnTo>
                  <a:pt x="228" y="716"/>
                </a:lnTo>
                <a:lnTo>
                  <a:pt x="227" y="722"/>
                </a:lnTo>
                <a:lnTo>
                  <a:pt x="226" y="722"/>
                </a:lnTo>
                <a:lnTo>
                  <a:pt x="226" y="728"/>
                </a:lnTo>
                <a:lnTo>
                  <a:pt x="130" y="632"/>
                </a:lnTo>
                <a:lnTo>
                  <a:pt x="132" y="632"/>
                </a:lnTo>
                <a:lnTo>
                  <a:pt x="37" y="739"/>
                </a:lnTo>
                <a:lnTo>
                  <a:pt x="36" y="730"/>
                </a:lnTo>
                <a:cubicBezTo>
                  <a:pt x="35" y="724"/>
                  <a:pt x="35" y="718"/>
                  <a:pt x="36" y="711"/>
                </a:cubicBezTo>
                <a:lnTo>
                  <a:pt x="38" y="692"/>
                </a:lnTo>
                <a:lnTo>
                  <a:pt x="39" y="686"/>
                </a:lnTo>
                <a:lnTo>
                  <a:pt x="37" y="701"/>
                </a:lnTo>
                <a:lnTo>
                  <a:pt x="37" y="700"/>
                </a:lnTo>
                <a:lnTo>
                  <a:pt x="227" y="724"/>
                </a:lnTo>
                <a:lnTo>
                  <a:pt x="226" y="728"/>
                </a:lnTo>
                <a:lnTo>
                  <a:pt x="228" y="704"/>
                </a:lnTo>
                <a:lnTo>
                  <a:pt x="228" y="724"/>
                </a:lnTo>
                <a:lnTo>
                  <a:pt x="226" y="738"/>
                </a:lnTo>
                <a:lnTo>
                  <a:pt x="225" y="744"/>
                </a:lnTo>
                <a:lnTo>
                  <a:pt x="130" y="632"/>
                </a:lnTo>
                <a:lnTo>
                  <a:pt x="132" y="632"/>
                </a:lnTo>
                <a:lnTo>
                  <a:pt x="132" y="824"/>
                </a:lnTo>
                <a:lnTo>
                  <a:pt x="131" y="824"/>
                </a:lnTo>
                <a:cubicBezTo>
                  <a:pt x="103" y="824"/>
                  <a:pt x="76" y="812"/>
                  <a:pt x="58" y="791"/>
                </a:cubicBezTo>
                <a:cubicBezTo>
                  <a:pt x="40" y="769"/>
                  <a:pt x="32" y="741"/>
                  <a:pt x="37" y="713"/>
                </a:cubicBezTo>
                <a:lnTo>
                  <a:pt x="38" y="707"/>
                </a:lnTo>
                <a:lnTo>
                  <a:pt x="36" y="722"/>
                </a:lnTo>
                <a:lnTo>
                  <a:pt x="36" y="719"/>
                </a:lnTo>
                <a:lnTo>
                  <a:pt x="228" y="730"/>
                </a:lnTo>
                <a:lnTo>
                  <a:pt x="227" y="738"/>
                </a:lnTo>
                <a:lnTo>
                  <a:pt x="226" y="748"/>
                </a:lnTo>
                <a:cubicBezTo>
                  <a:pt x="221" y="799"/>
                  <a:pt x="177" y="837"/>
                  <a:pt x="126" y="834"/>
                </a:cubicBezTo>
                <a:cubicBezTo>
                  <a:pt x="75" y="832"/>
                  <a:pt x="34" y="790"/>
                  <a:pt x="34" y="738"/>
                </a:cubicBezTo>
                <a:lnTo>
                  <a:pt x="34" y="733"/>
                </a:lnTo>
                <a:cubicBezTo>
                  <a:pt x="34" y="727"/>
                  <a:pt x="35" y="721"/>
                  <a:pt x="36" y="715"/>
                </a:cubicBezTo>
                <a:lnTo>
                  <a:pt x="37" y="710"/>
                </a:lnTo>
                <a:cubicBezTo>
                  <a:pt x="47" y="661"/>
                  <a:pt x="92" y="628"/>
                  <a:pt x="141" y="633"/>
                </a:cubicBezTo>
                <a:cubicBezTo>
                  <a:pt x="190" y="638"/>
                  <a:pt x="227" y="679"/>
                  <a:pt x="227" y="728"/>
                </a:cubicBezTo>
                <a:lnTo>
                  <a:pt x="227" y="745"/>
                </a:lnTo>
                <a:lnTo>
                  <a:pt x="225" y="766"/>
                </a:lnTo>
                <a:lnTo>
                  <a:pt x="223" y="776"/>
                </a:lnTo>
                <a:cubicBezTo>
                  <a:pt x="221" y="783"/>
                  <a:pt x="219" y="790"/>
                  <a:pt x="216" y="796"/>
                </a:cubicBezTo>
                <a:lnTo>
                  <a:pt x="212" y="805"/>
                </a:lnTo>
                <a:lnTo>
                  <a:pt x="167" y="681"/>
                </a:lnTo>
                <a:lnTo>
                  <a:pt x="169" y="682"/>
                </a:lnTo>
                <a:lnTo>
                  <a:pt x="59" y="700"/>
                </a:lnTo>
                <a:lnTo>
                  <a:pt x="60" y="699"/>
                </a:lnTo>
                <a:lnTo>
                  <a:pt x="158" y="858"/>
                </a:lnTo>
                <a:lnTo>
                  <a:pt x="155" y="859"/>
                </a:lnTo>
                <a:cubicBezTo>
                  <a:pt x="138" y="864"/>
                  <a:pt x="119" y="865"/>
                  <a:pt x="101" y="861"/>
                </a:cubicBezTo>
                <a:lnTo>
                  <a:pt x="97" y="860"/>
                </a:lnTo>
                <a:cubicBezTo>
                  <a:pt x="70" y="853"/>
                  <a:pt x="47" y="834"/>
                  <a:pt x="35" y="809"/>
                </a:cubicBezTo>
                <a:lnTo>
                  <a:pt x="29" y="798"/>
                </a:lnTo>
                <a:lnTo>
                  <a:pt x="27" y="793"/>
                </a:lnTo>
                <a:lnTo>
                  <a:pt x="116" y="853"/>
                </a:lnTo>
                <a:lnTo>
                  <a:pt x="113" y="853"/>
                </a:lnTo>
                <a:lnTo>
                  <a:pt x="208" y="739"/>
                </a:lnTo>
                <a:lnTo>
                  <a:pt x="208" y="739"/>
                </a:lnTo>
                <a:lnTo>
                  <a:pt x="209" y="743"/>
                </a:lnTo>
                <a:cubicBezTo>
                  <a:pt x="220" y="788"/>
                  <a:pt x="198" y="834"/>
                  <a:pt x="157" y="853"/>
                </a:cubicBezTo>
                <a:cubicBezTo>
                  <a:pt x="115" y="873"/>
                  <a:pt x="66" y="861"/>
                  <a:pt x="39" y="824"/>
                </a:cubicBezTo>
                <a:lnTo>
                  <a:pt x="30" y="812"/>
                </a:lnTo>
                <a:lnTo>
                  <a:pt x="27" y="807"/>
                </a:lnTo>
                <a:lnTo>
                  <a:pt x="186" y="815"/>
                </a:lnTo>
                <a:lnTo>
                  <a:pt x="189" y="811"/>
                </a:lnTo>
                <a:lnTo>
                  <a:pt x="186" y="816"/>
                </a:lnTo>
                <a:cubicBezTo>
                  <a:pt x="168" y="845"/>
                  <a:pt x="137" y="862"/>
                  <a:pt x="103" y="862"/>
                </a:cubicBezTo>
                <a:lnTo>
                  <a:pt x="102" y="862"/>
                </a:lnTo>
                <a:cubicBezTo>
                  <a:pt x="49" y="862"/>
                  <a:pt x="6" y="819"/>
                  <a:pt x="6" y="766"/>
                </a:cubicBezTo>
                <a:lnTo>
                  <a:pt x="7" y="767"/>
                </a:lnTo>
                <a:lnTo>
                  <a:pt x="6" y="759"/>
                </a:lnTo>
                <a:lnTo>
                  <a:pt x="197" y="736"/>
                </a:lnTo>
                <a:lnTo>
                  <a:pt x="198" y="755"/>
                </a:lnTo>
                <a:lnTo>
                  <a:pt x="198" y="766"/>
                </a:lnTo>
                <a:lnTo>
                  <a:pt x="102" y="670"/>
                </a:lnTo>
                <a:lnTo>
                  <a:pt x="103" y="670"/>
                </a:lnTo>
                <a:lnTo>
                  <a:pt x="7" y="766"/>
                </a:lnTo>
                <a:lnTo>
                  <a:pt x="7" y="761"/>
                </a:lnTo>
                <a:lnTo>
                  <a:pt x="7" y="757"/>
                </a:lnTo>
                <a:lnTo>
                  <a:pt x="199" y="757"/>
                </a:lnTo>
                <a:lnTo>
                  <a:pt x="199" y="761"/>
                </a:lnTo>
                <a:lnTo>
                  <a:pt x="199" y="766"/>
                </a:lnTo>
                <a:cubicBezTo>
                  <a:pt x="199" y="819"/>
                  <a:pt x="156" y="862"/>
                  <a:pt x="103" y="862"/>
                </a:cubicBezTo>
                <a:cubicBezTo>
                  <a:pt x="50" y="862"/>
                  <a:pt x="7" y="819"/>
                  <a:pt x="7" y="76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26"/>
          <p:cNvSpPr>
            <a:spLocks/>
          </p:cNvSpPr>
          <p:nvPr/>
        </p:nvSpPr>
        <p:spPr bwMode="auto">
          <a:xfrm>
            <a:off x="2411413" y="3073400"/>
            <a:ext cx="180975" cy="63500"/>
          </a:xfrm>
          <a:custGeom>
            <a:avLst/>
            <a:gdLst>
              <a:gd name="T0" fmla="*/ 49 w 1261"/>
              <a:gd name="T1" fmla="*/ 189 h 441"/>
              <a:gd name="T2" fmla="*/ 93 w 1261"/>
              <a:gd name="T3" fmla="*/ 216 h 441"/>
              <a:gd name="T4" fmla="*/ 123 w 1261"/>
              <a:gd name="T5" fmla="*/ 254 h 441"/>
              <a:gd name="T6" fmla="*/ 264 w 1261"/>
              <a:gd name="T7" fmla="*/ 162 h 441"/>
              <a:gd name="T8" fmla="*/ 207 w 1261"/>
              <a:gd name="T9" fmla="*/ 269 h 441"/>
              <a:gd name="T10" fmla="*/ 324 w 1261"/>
              <a:gd name="T11" fmla="*/ 199 h 441"/>
              <a:gd name="T12" fmla="*/ 273 w 1261"/>
              <a:gd name="T13" fmla="*/ 288 h 441"/>
              <a:gd name="T14" fmla="*/ 410 w 1261"/>
              <a:gd name="T15" fmla="*/ 228 h 441"/>
              <a:gd name="T16" fmla="*/ 354 w 1261"/>
              <a:gd name="T17" fmla="*/ 331 h 441"/>
              <a:gd name="T18" fmla="*/ 382 w 1261"/>
              <a:gd name="T19" fmla="*/ 324 h 441"/>
              <a:gd name="T20" fmla="*/ 519 w 1261"/>
              <a:gd name="T21" fmla="*/ 191 h 441"/>
              <a:gd name="T22" fmla="*/ 435 w 1261"/>
              <a:gd name="T23" fmla="*/ 315 h 441"/>
              <a:gd name="T24" fmla="*/ 459 w 1261"/>
              <a:gd name="T25" fmla="*/ 315 h 441"/>
              <a:gd name="T26" fmla="*/ 588 w 1261"/>
              <a:gd name="T27" fmla="*/ 401 h 441"/>
              <a:gd name="T28" fmla="*/ 705 w 1261"/>
              <a:gd name="T29" fmla="*/ 273 h 441"/>
              <a:gd name="T30" fmla="*/ 728 w 1261"/>
              <a:gd name="T31" fmla="*/ 378 h 441"/>
              <a:gd name="T32" fmla="*/ 766 w 1261"/>
              <a:gd name="T33" fmla="*/ 315 h 441"/>
              <a:gd name="T34" fmla="*/ 606 w 1261"/>
              <a:gd name="T35" fmla="*/ 247 h 441"/>
              <a:gd name="T36" fmla="*/ 838 w 1261"/>
              <a:gd name="T37" fmla="*/ 267 h 441"/>
              <a:gd name="T38" fmla="*/ 863 w 1261"/>
              <a:gd name="T39" fmla="*/ 257 h 441"/>
              <a:gd name="T40" fmla="*/ 707 w 1261"/>
              <a:gd name="T41" fmla="*/ 267 h 441"/>
              <a:gd name="T42" fmla="*/ 843 w 1261"/>
              <a:gd name="T43" fmla="*/ 353 h 441"/>
              <a:gd name="T44" fmla="*/ 759 w 1261"/>
              <a:gd name="T45" fmla="*/ 241 h 441"/>
              <a:gd name="T46" fmla="*/ 787 w 1261"/>
              <a:gd name="T47" fmla="*/ 248 h 441"/>
              <a:gd name="T48" fmla="*/ 829 w 1261"/>
              <a:gd name="T49" fmla="*/ 225 h 441"/>
              <a:gd name="T50" fmla="*/ 1058 w 1261"/>
              <a:gd name="T51" fmla="*/ 207 h 441"/>
              <a:gd name="T52" fmla="*/ 913 w 1261"/>
              <a:gd name="T53" fmla="*/ 187 h 441"/>
              <a:gd name="T54" fmla="*/ 1131 w 1261"/>
              <a:gd name="T55" fmla="*/ 216 h 441"/>
              <a:gd name="T56" fmla="*/ 1160 w 1261"/>
              <a:gd name="T57" fmla="*/ 183 h 441"/>
              <a:gd name="T58" fmla="*/ 1002 w 1261"/>
              <a:gd name="T59" fmla="*/ 191 h 441"/>
              <a:gd name="T60" fmla="*/ 1041 w 1261"/>
              <a:gd name="T61" fmla="*/ 177 h 441"/>
              <a:gd name="T62" fmla="*/ 1067 w 1261"/>
              <a:gd name="T63" fmla="*/ 164 h 441"/>
              <a:gd name="T64" fmla="*/ 1040 w 1261"/>
              <a:gd name="T65" fmla="*/ 181 h 441"/>
              <a:gd name="T66" fmla="*/ 1011 w 1261"/>
              <a:gd name="T67" fmla="*/ 219 h 441"/>
              <a:gd name="T68" fmla="*/ 979 w 1261"/>
              <a:gd name="T69" fmla="*/ 205 h 441"/>
              <a:gd name="T70" fmla="*/ 1132 w 1261"/>
              <a:gd name="T71" fmla="*/ 236 h 441"/>
              <a:gd name="T72" fmla="*/ 909 w 1261"/>
              <a:gd name="T73" fmla="*/ 243 h 441"/>
              <a:gd name="T74" fmla="*/ 866 w 1261"/>
              <a:gd name="T75" fmla="*/ 248 h 441"/>
              <a:gd name="T76" fmla="*/ 1021 w 1261"/>
              <a:gd name="T77" fmla="*/ 243 h 441"/>
              <a:gd name="T78" fmla="*/ 789 w 1261"/>
              <a:gd name="T79" fmla="*/ 248 h 441"/>
              <a:gd name="T80" fmla="*/ 771 w 1261"/>
              <a:gd name="T81" fmla="*/ 295 h 441"/>
              <a:gd name="T82" fmla="*/ 749 w 1261"/>
              <a:gd name="T83" fmla="*/ 266 h 441"/>
              <a:gd name="T84" fmla="*/ 702 w 1261"/>
              <a:gd name="T85" fmla="*/ 278 h 441"/>
              <a:gd name="T86" fmla="*/ 853 w 1261"/>
              <a:gd name="T87" fmla="*/ 338 h 441"/>
              <a:gd name="T88" fmla="*/ 640 w 1261"/>
              <a:gd name="T89" fmla="*/ 280 h 441"/>
              <a:gd name="T90" fmla="*/ 792 w 1261"/>
              <a:gd name="T91" fmla="*/ 267 h 441"/>
              <a:gd name="T92" fmla="*/ 569 w 1261"/>
              <a:gd name="T93" fmla="*/ 295 h 441"/>
              <a:gd name="T94" fmla="*/ 732 w 1261"/>
              <a:gd name="T95" fmla="*/ 348 h 441"/>
              <a:gd name="T96" fmla="*/ 705 w 1261"/>
              <a:gd name="T97" fmla="*/ 324 h 441"/>
              <a:gd name="T98" fmla="*/ 685 w 1261"/>
              <a:gd name="T99" fmla="*/ 299 h 441"/>
              <a:gd name="T100" fmla="*/ 451 w 1261"/>
              <a:gd name="T101" fmla="*/ 325 h 441"/>
              <a:gd name="T102" fmla="*/ 529 w 1261"/>
              <a:gd name="T103" fmla="*/ 420 h 441"/>
              <a:gd name="T104" fmla="*/ 592 w 1261"/>
              <a:gd name="T105" fmla="*/ 311 h 441"/>
              <a:gd name="T106" fmla="*/ 361 w 1261"/>
              <a:gd name="T107" fmla="*/ 321 h 441"/>
              <a:gd name="T108" fmla="*/ 433 w 1261"/>
              <a:gd name="T109" fmla="*/ 420 h 441"/>
              <a:gd name="T110" fmla="*/ 291 w 1261"/>
              <a:gd name="T111" fmla="*/ 344 h 441"/>
              <a:gd name="T112" fmla="*/ 275 w 1261"/>
              <a:gd name="T113" fmla="*/ 354 h 441"/>
              <a:gd name="T114" fmla="*/ 410 w 1261"/>
              <a:gd name="T115" fmla="*/ 334 h 441"/>
              <a:gd name="T116" fmla="*/ 181 w 1261"/>
              <a:gd name="T117" fmla="*/ 319 h 441"/>
              <a:gd name="T118" fmla="*/ 150 w 1261"/>
              <a:gd name="T119" fmla="*/ 292 h 441"/>
              <a:gd name="T120" fmla="*/ 250 w 1261"/>
              <a:gd name="T121" fmla="*/ 172 h 441"/>
              <a:gd name="T122" fmla="*/ 254 w 1261"/>
              <a:gd name="T123" fmla="*/ 299 h 441"/>
              <a:gd name="T124" fmla="*/ 135 w 1261"/>
              <a:gd name="T125" fmla="*/ 277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1" h="441">
                <a:moveTo>
                  <a:pt x="173" y="173"/>
                </a:moveTo>
                <a:lnTo>
                  <a:pt x="169" y="177"/>
                </a:lnTo>
                <a:lnTo>
                  <a:pt x="170" y="177"/>
                </a:lnTo>
                <a:lnTo>
                  <a:pt x="192" y="115"/>
                </a:lnTo>
                <a:lnTo>
                  <a:pt x="192" y="125"/>
                </a:lnTo>
                <a:lnTo>
                  <a:pt x="190" y="105"/>
                </a:lnTo>
                <a:lnTo>
                  <a:pt x="192" y="114"/>
                </a:lnTo>
                <a:lnTo>
                  <a:pt x="98" y="38"/>
                </a:lnTo>
                <a:lnTo>
                  <a:pt x="104" y="38"/>
                </a:lnTo>
                <a:lnTo>
                  <a:pt x="108" y="38"/>
                </a:lnTo>
                <a:lnTo>
                  <a:pt x="12" y="134"/>
                </a:lnTo>
                <a:lnTo>
                  <a:pt x="12" y="128"/>
                </a:lnTo>
                <a:lnTo>
                  <a:pt x="15" y="152"/>
                </a:lnTo>
                <a:lnTo>
                  <a:pt x="14" y="148"/>
                </a:lnTo>
                <a:lnTo>
                  <a:pt x="202" y="106"/>
                </a:lnTo>
                <a:lnTo>
                  <a:pt x="203" y="111"/>
                </a:lnTo>
                <a:lnTo>
                  <a:pt x="204" y="116"/>
                </a:lnTo>
                <a:cubicBezTo>
                  <a:pt x="214" y="168"/>
                  <a:pt x="180" y="218"/>
                  <a:pt x="128" y="229"/>
                </a:cubicBezTo>
                <a:cubicBezTo>
                  <a:pt x="76" y="239"/>
                  <a:pt x="26" y="205"/>
                  <a:pt x="15" y="153"/>
                </a:cubicBezTo>
                <a:lnTo>
                  <a:pt x="14" y="148"/>
                </a:lnTo>
                <a:lnTo>
                  <a:pt x="19" y="165"/>
                </a:lnTo>
                <a:lnTo>
                  <a:pt x="17" y="160"/>
                </a:lnTo>
                <a:lnTo>
                  <a:pt x="200" y="101"/>
                </a:lnTo>
                <a:lnTo>
                  <a:pt x="201" y="105"/>
                </a:lnTo>
                <a:lnTo>
                  <a:pt x="203" y="119"/>
                </a:lnTo>
                <a:lnTo>
                  <a:pt x="196" y="95"/>
                </a:lnTo>
                <a:lnTo>
                  <a:pt x="200" y="104"/>
                </a:lnTo>
                <a:cubicBezTo>
                  <a:pt x="203" y="111"/>
                  <a:pt x="205" y="118"/>
                  <a:pt x="207" y="125"/>
                </a:cubicBezTo>
                <a:lnTo>
                  <a:pt x="209" y="135"/>
                </a:lnTo>
                <a:lnTo>
                  <a:pt x="210" y="142"/>
                </a:lnTo>
                <a:lnTo>
                  <a:pt x="140" y="69"/>
                </a:lnTo>
                <a:lnTo>
                  <a:pt x="144" y="70"/>
                </a:lnTo>
                <a:lnTo>
                  <a:pt x="90" y="72"/>
                </a:lnTo>
                <a:lnTo>
                  <a:pt x="93" y="71"/>
                </a:lnTo>
                <a:cubicBezTo>
                  <a:pt x="119" y="63"/>
                  <a:pt x="148" y="66"/>
                  <a:pt x="172" y="79"/>
                </a:cubicBezTo>
                <a:cubicBezTo>
                  <a:pt x="195" y="93"/>
                  <a:pt x="212" y="117"/>
                  <a:pt x="218" y="144"/>
                </a:cubicBezTo>
                <a:lnTo>
                  <a:pt x="220" y="154"/>
                </a:lnTo>
                <a:lnTo>
                  <a:pt x="222" y="171"/>
                </a:lnTo>
                <a:lnTo>
                  <a:pt x="30" y="181"/>
                </a:lnTo>
                <a:lnTo>
                  <a:pt x="30" y="176"/>
                </a:lnTo>
                <a:lnTo>
                  <a:pt x="30" y="172"/>
                </a:lnTo>
                <a:cubicBezTo>
                  <a:pt x="30" y="131"/>
                  <a:pt x="57" y="94"/>
                  <a:pt x="96" y="81"/>
                </a:cubicBezTo>
                <a:cubicBezTo>
                  <a:pt x="135" y="68"/>
                  <a:pt x="178" y="82"/>
                  <a:pt x="203" y="115"/>
                </a:cubicBezTo>
                <a:lnTo>
                  <a:pt x="206" y="119"/>
                </a:lnTo>
                <a:cubicBezTo>
                  <a:pt x="211" y="126"/>
                  <a:pt x="215" y="133"/>
                  <a:pt x="219" y="141"/>
                </a:cubicBezTo>
                <a:lnTo>
                  <a:pt x="221" y="146"/>
                </a:lnTo>
                <a:lnTo>
                  <a:pt x="131" y="85"/>
                </a:lnTo>
                <a:lnTo>
                  <a:pt x="133" y="85"/>
                </a:lnTo>
                <a:lnTo>
                  <a:pt x="135" y="85"/>
                </a:lnTo>
                <a:cubicBezTo>
                  <a:pt x="185" y="85"/>
                  <a:pt x="226" y="123"/>
                  <a:pt x="231" y="172"/>
                </a:cubicBezTo>
                <a:lnTo>
                  <a:pt x="232" y="182"/>
                </a:lnTo>
                <a:lnTo>
                  <a:pt x="232" y="200"/>
                </a:lnTo>
                <a:lnTo>
                  <a:pt x="232" y="210"/>
                </a:lnTo>
                <a:lnTo>
                  <a:pt x="136" y="114"/>
                </a:lnTo>
                <a:lnTo>
                  <a:pt x="137" y="114"/>
                </a:lnTo>
                <a:lnTo>
                  <a:pt x="41" y="210"/>
                </a:lnTo>
                <a:lnTo>
                  <a:pt x="41" y="199"/>
                </a:lnTo>
                <a:lnTo>
                  <a:pt x="41" y="193"/>
                </a:lnTo>
                <a:lnTo>
                  <a:pt x="41" y="191"/>
                </a:lnTo>
                <a:cubicBezTo>
                  <a:pt x="41" y="143"/>
                  <a:pt x="78" y="102"/>
                  <a:pt x="126" y="96"/>
                </a:cubicBezTo>
                <a:cubicBezTo>
                  <a:pt x="174" y="90"/>
                  <a:pt x="219" y="121"/>
                  <a:pt x="231" y="168"/>
                </a:cubicBezTo>
                <a:lnTo>
                  <a:pt x="232" y="172"/>
                </a:lnTo>
                <a:cubicBezTo>
                  <a:pt x="234" y="180"/>
                  <a:pt x="234" y="188"/>
                  <a:pt x="234" y="195"/>
                </a:cubicBezTo>
                <a:lnTo>
                  <a:pt x="234" y="204"/>
                </a:lnTo>
                <a:lnTo>
                  <a:pt x="234" y="214"/>
                </a:lnTo>
                <a:lnTo>
                  <a:pt x="233" y="196"/>
                </a:lnTo>
                <a:lnTo>
                  <a:pt x="234" y="201"/>
                </a:lnTo>
                <a:lnTo>
                  <a:pt x="139" y="123"/>
                </a:lnTo>
                <a:lnTo>
                  <a:pt x="140" y="123"/>
                </a:lnTo>
                <a:lnTo>
                  <a:pt x="49" y="189"/>
                </a:lnTo>
                <a:lnTo>
                  <a:pt x="50" y="186"/>
                </a:lnTo>
                <a:cubicBezTo>
                  <a:pt x="52" y="182"/>
                  <a:pt x="54" y="178"/>
                  <a:pt x="56" y="174"/>
                </a:cubicBezTo>
                <a:lnTo>
                  <a:pt x="59" y="168"/>
                </a:lnTo>
                <a:cubicBezTo>
                  <a:pt x="74" y="136"/>
                  <a:pt x="106" y="116"/>
                  <a:pt x="141" y="115"/>
                </a:cubicBezTo>
                <a:cubicBezTo>
                  <a:pt x="176" y="113"/>
                  <a:pt x="209" y="131"/>
                  <a:pt x="227" y="161"/>
                </a:cubicBezTo>
                <a:lnTo>
                  <a:pt x="230" y="166"/>
                </a:lnTo>
                <a:lnTo>
                  <a:pt x="227" y="162"/>
                </a:lnTo>
                <a:lnTo>
                  <a:pt x="65" y="177"/>
                </a:lnTo>
                <a:lnTo>
                  <a:pt x="67" y="173"/>
                </a:lnTo>
                <a:lnTo>
                  <a:pt x="58" y="197"/>
                </a:lnTo>
                <a:lnTo>
                  <a:pt x="59" y="192"/>
                </a:lnTo>
                <a:cubicBezTo>
                  <a:pt x="67" y="154"/>
                  <a:pt x="97" y="124"/>
                  <a:pt x="135" y="116"/>
                </a:cubicBezTo>
                <a:cubicBezTo>
                  <a:pt x="173" y="109"/>
                  <a:pt x="212" y="125"/>
                  <a:pt x="233" y="157"/>
                </a:cubicBezTo>
                <a:lnTo>
                  <a:pt x="235" y="160"/>
                </a:lnTo>
                <a:cubicBezTo>
                  <a:pt x="240" y="167"/>
                  <a:pt x="244" y="175"/>
                  <a:pt x="247" y="183"/>
                </a:cubicBezTo>
                <a:lnTo>
                  <a:pt x="249" y="189"/>
                </a:lnTo>
                <a:cubicBezTo>
                  <a:pt x="252" y="199"/>
                  <a:pt x="253" y="209"/>
                  <a:pt x="253" y="219"/>
                </a:cubicBezTo>
                <a:lnTo>
                  <a:pt x="253" y="230"/>
                </a:lnTo>
                <a:lnTo>
                  <a:pt x="254" y="227"/>
                </a:lnTo>
                <a:lnTo>
                  <a:pt x="62" y="238"/>
                </a:lnTo>
                <a:lnTo>
                  <a:pt x="62" y="230"/>
                </a:lnTo>
                <a:lnTo>
                  <a:pt x="62" y="228"/>
                </a:lnTo>
                <a:cubicBezTo>
                  <a:pt x="61" y="218"/>
                  <a:pt x="62" y="208"/>
                  <a:pt x="64" y="199"/>
                </a:cubicBezTo>
                <a:lnTo>
                  <a:pt x="66" y="190"/>
                </a:lnTo>
                <a:cubicBezTo>
                  <a:pt x="76" y="146"/>
                  <a:pt x="114" y="114"/>
                  <a:pt x="159" y="114"/>
                </a:cubicBezTo>
                <a:lnTo>
                  <a:pt x="160" y="114"/>
                </a:lnTo>
                <a:cubicBezTo>
                  <a:pt x="205" y="114"/>
                  <a:pt x="244" y="146"/>
                  <a:pt x="254" y="190"/>
                </a:cubicBezTo>
                <a:lnTo>
                  <a:pt x="256" y="199"/>
                </a:lnTo>
                <a:lnTo>
                  <a:pt x="259" y="213"/>
                </a:lnTo>
                <a:lnTo>
                  <a:pt x="255" y="196"/>
                </a:lnTo>
                <a:lnTo>
                  <a:pt x="256" y="199"/>
                </a:lnTo>
                <a:lnTo>
                  <a:pt x="70" y="211"/>
                </a:lnTo>
                <a:lnTo>
                  <a:pt x="71" y="206"/>
                </a:lnTo>
                <a:lnTo>
                  <a:pt x="72" y="201"/>
                </a:lnTo>
                <a:cubicBezTo>
                  <a:pt x="82" y="152"/>
                  <a:pt x="127" y="119"/>
                  <a:pt x="176" y="124"/>
                </a:cubicBezTo>
                <a:cubicBezTo>
                  <a:pt x="225" y="129"/>
                  <a:pt x="262" y="170"/>
                  <a:pt x="262" y="219"/>
                </a:cubicBezTo>
                <a:lnTo>
                  <a:pt x="262" y="228"/>
                </a:lnTo>
                <a:lnTo>
                  <a:pt x="262" y="238"/>
                </a:lnTo>
                <a:lnTo>
                  <a:pt x="166" y="142"/>
                </a:lnTo>
                <a:lnTo>
                  <a:pt x="169" y="142"/>
                </a:lnTo>
                <a:lnTo>
                  <a:pt x="84" y="196"/>
                </a:lnTo>
                <a:lnTo>
                  <a:pt x="87" y="190"/>
                </a:lnTo>
                <a:lnTo>
                  <a:pt x="81" y="202"/>
                </a:lnTo>
                <a:lnTo>
                  <a:pt x="82" y="199"/>
                </a:lnTo>
                <a:cubicBezTo>
                  <a:pt x="97" y="154"/>
                  <a:pt x="142" y="127"/>
                  <a:pt x="189" y="135"/>
                </a:cubicBezTo>
                <a:cubicBezTo>
                  <a:pt x="235" y="142"/>
                  <a:pt x="269" y="182"/>
                  <a:pt x="269" y="229"/>
                </a:cubicBezTo>
                <a:lnTo>
                  <a:pt x="269" y="239"/>
                </a:lnTo>
                <a:lnTo>
                  <a:pt x="268" y="259"/>
                </a:lnTo>
                <a:lnTo>
                  <a:pt x="93" y="195"/>
                </a:lnTo>
                <a:lnTo>
                  <a:pt x="95" y="192"/>
                </a:lnTo>
                <a:lnTo>
                  <a:pt x="79" y="232"/>
                </a:lnTo>
                <a:lnTo>
                  <a:pt x="80" y="225"/>
                </a:lnTo>
                <a:lnTo>
                  <a:pt x="81" y="254"/>
                </a:lnTo>
                <a:lnTo>
                  <a:pt x="80" y="248"/>
                </a:lnTo>
                <a:lnTo>
                  <a:pt x="83" y="263"/>
                </a:lnTo>
                <a:lnTo>
                  <a:pt x="82" y="260"/>
                </a:lnTo>
                <a:cubicBezTo>
                  <a:pt x="67" y="214"/>
                  <a:pt x="88" y="164"/>
                  <a:pt x="131" y="143"/>
                </a:cubicBezTo>
                <a:cubicBezTo>
                  <a:pt x="174" y="122"/>
                  <a:pt x="227" y="136"/>
                  <a:pt x="253" y="176"/>
                </a:cubicBezTo>
                <a:lnTo>
                  <a:pt x="259" y="185"/>
                </a:lnTo>
                <a:cubicBezTo>
                  <a:pt x="268" y="198"/>
                  <a:pt x="273" y="212"/>
                  <a:pt x="275" y="227"/>
                </a:cubicBezTo>
                <a:lnTo>
                  <a:pt x="276" y="235"/>
                </a:lnTo>
                <a:lnTo>
                  <a:pt x="277" y="247"/>
                </a:lnTo>
                <a:lnTo>
                  <a:pt x="278" y="253"/>
                </a:lnTo>
                <a:lnTo>
                  <a:pt x="274" y="234"/>
                </a:lnTo>
                <a:lnTo>
                  <a:pt x="275" y="237"/>
                </a:lnTo>
                <a:lnTo>
                  <a:pt x="89" y="252"/>
                </a:lnTo>
                <a:lnTo>
                  <a:pt x="90" y="246"/>
                </a:lnTo>
                <a:lnTo>
                  <a:pt x="92" y="234"/>
                </a:lnTo>
                <a:lnTo>
                  <a:pt x="92" y="228"/>
                </a:lnTo>
                <a:lnTo>
                  <a:pt x="93" y="216"/>
                </a:lnTo>
                <a:cubicBezTo>
                  <a:pt x="101" y="166"/>
                  <a:pt x="145" y="130"/>
                  <a:pt x="195" y="134"/>
                </a:cubicBezTo>
                <a:cubicBezTo>
                  <a:pt x="246" y="137"/>
                  <a:pt x="284" y="179"/>
                  <a:pt x="284" y="229"/>
                </a:cubicBezTo>
                <a:lnTo>
                  <a:pt x="284" y="230"/>
                </a:lnTo>
                <a:lnTo>
                  <a:pt x="284" y="237"/>
                </a:lnTo>
                <a:lnTo>
                  <a:pt x="284" y="244"/>
                </a:lnTo>
                <a:lnTo>
                  <a:pt x="284" y="248"/>
                </a:lnTo>
                <a:cubicBezTo>
                  <a:pt x="284" y="301"/>
                  <a:pt x="241" y="344"/>
                  <a:pt x="188" y="344"/>
                </a:cubicBezTo>
                <a:cubicBezTo>
                  <a:pt x="135" y="344"/>
                  <a:pt x="92" y="301"/>
                  <a:pt x="92" y="248"/>
                </a:cubicBezTo>
                <a:lnTo>
                  <a:pt x="92" y="245"/>
                </a:lnTo>
                <a:lnTo>
                  <a:pt x="92" y="238"/>
                </a:lnTo>
                <a:cubicBezTo>
                  <a:pt x="92" y="185"/>
                  <a:pt x="135" y="142"/>
                  <a:pt x="188" y="142"/>
                </a:cubicBezTo>
                <a:lnTo>
                  <a:pt x="190" y="142"/>
                </a:lnTo>
                <a:cubicBezTo>
                  <a:pt x="233" y="142"/>
                  <a:pt x="270" y="170"/>
                  <a:pt x="282" y="211"/>
                </a:cubicBezTo>
                <a:lnTo>
                  <a:pt x="285" y="221"/>
                </a:lnTo>
                <a:lnTo>
                  <a:pt x="289" y="239"/>
                </a:lnTo>
                <a:lnTo>
                  <a:pt x="286" y="224"/>
                </a:lnTo>
                <a:lnTo>
                  <a:pt x="287" y="227"/>
                </a:lnTo>
                <a:lnTo>
                  <a:pt x="116" y="204"/>
                </a:lnTo>
                <a:lnTo>
                  <a:pt x="118" y="201"/>
                </a:lnTo>
                <a:lnTo>
                  <a:pt x="109" y="217"/>
                </a:lnTo>
                <a:lnTo>
                  <a:pt x="112" y="210"/>
                </a:lnTo>
                <a:lnTo>
                  <a:pt x="118" y="199"/>
                </a:lnTo>
                <a:lnTo>
                  <a:pt x="126" y="185"/>
                </a:lnTo>
                <a:cubicBezTo>
                  <a:pt x="146" y="155"/>
                  <a:pt x="182" y="138"/>
                  <a:pt x="218" y="143"/>
                </a:cubicBezTo>
                <a:cubicBezTo>
                  <a:pt x="255" y="148"/>
                  <a:pt x="285" y="173"/>
                  <a:pt x="297" y="208"/>
                </a:cubicBezTo>
                <a:lnTo>
                  <a:pt x="298" y="211"/>
                </a:lnTo>
                <a:cubicBezTo>
                  <a:pt x="299" y="217"/>
                  <a:pt x="301" y="222"/>
                  <a:pt x="302" y="228"/>
                </a:cubicBezTo>
                <a:lnTo>
                  <a:pt x="303" y="235"/>
                </a:lnTo>
                <a:cubicBezTo>
                  <a:pt x="303" y="239"/>
                  <a:pt x="303" y="244"/>
                  <a:pt x="303" y="248"/>
                </a:cubicBezTo>
                <a:lnTo>
                  <a:pt x="303" y="254"/>
                </a:lnTo>
                <a:lnTo>
                  <a:pt x="299" y="224"/>
                </a:lnTo>
                <a:lnTo>
                  <a:pt x="300" y="227"/>
                </a:lnTo>
                <a:lnTo>
                  <a:pt x="117" y="227"/>
                </a:lnTo>
                <a:lnTo>
                  <a:pt x="118" y="224"/>
                </a:lnTo>
                <a:lnTo>
                  <a:pt x="115" y="239"/>
                </a:lnTo>
                <a:lnTo>
                  <a:pt x="116" y="233"/>
                </a:lnTo>
                <a:lnTo>
                  <a:pt x="114" y="248"/>
                </a:lnTo>
                <a:lnTo>
                  <a:pt x="114" y="241"/>
                </a:lnTo>
                <a:cubicBezTo>
                  <a:pt x="114" y="231"/>
                  <a:pt x="116" y="221"/>
                  <a:pt x="119" y="211"/>
                </a:cubicBezTo>
                <a:lnTo>
                  <a:pt x="120" y="208"/>
                </a:lnTo>
                <a:cubicBezTo>
                  <a:pt x="135" y="166"/>
                  <a:pt x="176" y="139"/>
                  <a:pt x="221" y="143"/>
                </a:cubicBezTo>
                <a:cubicBezTo>
                  <a:pt x="266" y="147"/>
                  <a:pt x="301" y="182"/>
                  <a:pt x="307" y="227"/>
                </a:cubicBezTo>
                <a:lnTo>
                  <a:pt x="308" y="235"/>
                </a:lnTo>
                <a:lnTo>
                  <a:pt x="309" y="249"/>
                </a:lnTo>
                <a:lnTo>
                  <a:pt x="213" y="161"/>
                </a:lnTo>
                <a:lnTo>
                  <a:pt x="216" y="161"/>
                </a:lnTo>
                <a:cubicBezTo>
                  <a:pt x="269" y="161"/>
                  <a:pt x="312" y="204"/>
                  <a:pt x="312" y="257"/>
                </a:cubicBezTo>
                <a:cubicBezTo>
                  <a:pt x="312" y="310"/>
                  <a:pt x="269" y="353"/>
                  <a:pt x="216" y="353"/>
                </a:cubicBezTo>
                <a:lnTo>
                  <a:pt x="214" y="353"/>
                </a:lnTo>
                <a:lnTo>
                  <a:pt x="268" y="337"/>
                </a:lnTo>
                <a:lnTo>
                  <a:pt x="265" y="339"/>
                </a:lnTo>
                <a:cubicBezTo>
                  <a:pt x="236" y="358"/>
                  <a:pt x="199" y="361"/>
                  <a:pt x="169" y="345"/>
                </a:cubicBezTo>
                <a:lnTo>
                  <a:pt x="165" y="343"/>
                </a:lnTo>
                <a:cubicBezTo>
                  <a:pt x="132" y="327"/>
                  <a:pt x="111" y="294"/>
                  <a:pt x="111" y="257"/>
                </a:cubicBezTo>
                <a:lnTo>
                  <a:pt x="111" y="246"/>
                </a:lnTo>
                <a:lnTo>
                  <a:pt x="111" y="238"/>
                </a:lnTo>
                <a:lnTo>
                  <a:pt x="303" y="250"/>
                </a:lnTo>
                <a:lnTo>
                  <a:pt x="302" y="258"/>
                </a:lnTo>
                <a:lnTo>
                  <a:pt x="301" y="266"/>
                </a:lnTo>
                <a:lnTo>
                  <a:pt x="205" y="161"/>
                </a:lnTo>
                <a:lnTo>
                  <a:pt x="207" y="161"/>
                </a:lnTo>
                <a:lnTo>
                  <a:pt x="212" y="161"/>
                </a:lnTo>
                <a:cubicBezTo>
                  <a:pt x="257" y="161"/>
                  <a:pt x="295" y="191"/>
                  <a:pt x="306" y="234"/>
                </a:cubicBezTo>
                <a:lnTo>
                  <a:pt x="309" y="246"/>
                </a:lnTo>
                <a:lnTo>
                  <a:pt x="307" y="239"/>
                </a:lnTo>
                <a:lnTo>
                  <a:pt x="304" y="234"/>
                </a:lnTo>
                <a:lnTo>
                  <a:pt x="122" y="276"/>
                </a:lnTo>
                <a:lnTo>
                  <a:pt x="122" y="272"/>
                </a:lnTo>
                <a:lnTo>
                  <a:pt x="124" y="253"/>
                </a:lnTo>
                <a:lnTo>
                  <a:pt x="123" y="254"/>
                </a:lnTo>
                <a:lnTo>
                  <a:pt x="123" y="248"/>
                </a:lnTo>
                <a:cubicBezTo>
                  <a:pt x="123" y="195"/>
                  <a:pt x="166" y="152"/>
                  <a:pt x="219" y="152"/>
                </a:cubicBezTo>
                <a:lnTo>
                  <a:pt x="224" y="152"/>
                </a:lnTo>
                <a:cubicBezTo>
                  <a:pt x="277" y="152"/>
                  <a:pt x="320" y="195"/>
                  <a:pt x="320" y="248"/>
                </a:cubicBezTo>
                <a:lnTo>
                  <a:pt x="320" y="263"/>
                </a:lnTo>
                <a:lnTo>
                  <a:pt x="320" y="271"/>
                </a:lnTo>
                <a:lnTo>
                  <a:pt x="320" y="276"/>
                </a:lnTo>
                <a:lnTo>
                  <a:pt x="133" y="246"/>
                </a:lnTo>
                <a:lnTo>
                  <a:pt x="134" y="243"/>
                </a:lnTo>
                <a:lnTo>
                  <a:pt x="131" y="258"/>
                </a:lnTo>
                <a:lnTo>
                  <a:pt x="132" y="252"/>
                </a:lnTo>
                <a:cubicBezTo>
                  <a:pt x="140" y="202"/>
                  <a:pt x="185" y="168"/>
                  <a:pt x="234" y="172"/>
                </a:cubicBezTo>
                <a:cubicBezTo>
                  <a:pt x="284" y="176"/>
                  <a:pt x="322" y="218"/>
                  <a:pt x="322" y="267"/>
                </a:cubicBezTo>
                <a:lnTo>
                  <a:pt x="322" y="272"/>
                </a:lnTo>
                <a:lnTo>
                  <a:pt x="322" y="276"/>
                </a:lnTo>
                <a:cubicBezTo>
                  <a:pt x="322" y="325"/>
                  <a:pt x="286" y="366"/>
                  <a:pt x="238" y="372"/>
                </a:cubicBezTo>
                <a:cubicBezTo>
                  <a:pt x="190" y="378"/>
                  <a:pt x="145" y="347"/>
                  <a:pt x="133" y="300"/>
                </a:cubicBezTo>
                <a:lnTo>
                  <a:pt x="132" y="296"/>
                </a:lnTo>
                <a:cubicBezTo>
                  <a:pt x="130" y="288"/>
                  <a:pt x="129" y="280"/>
                  <a:pt x="129" y="272"/>
                </a:cubicBezTo>
                <a:lnTo>
                  <a:pt x="129" y="267"/>
                </a:lnTo>
                <a:lnTo>
                  <a:pt x="320" y="286"/>
                </a:lnTo>
                <a:lnTo>
                  <a:pt x="319" y="291"/>
                </a:lnTo>
                <a:lnTo>
                  <a:pt x="320" y="272"/>
                </a:lnTo>
                <a:lnTo>
                  <a:pt x="320" y="276"/>
                </a:lnTo>
                <a:lnTo>
                  <a:pt x="133" y="246"/>
                </a:lnTo>
                <a:lnTo>
                  <a:pt x="136" y="237"/>
                </a:lnTo>
                <a:lnTo>
                  <a:pt x="132" y="259"/>
                </a:lnTo>
                <a:lnTo>
                  <a:pt x="133" y="248"/>
                </a:lnTo>
                <a:lnTo>
                  <a:pt x="134" y="237"/>
                </a:lnTo>
                <a:cubicBezTo>
                  <a:pt x="139" y="200"/>
                  <a:pt x="164" y="170"/>
                  <a:pt x="198" y="158"/>
                </a:cubicBezTo>
                <a:cubicBezTo>
                  <a:pt x="233" y="146"/>
                  <a:pt x="271" y="155"/>
                  <a:pt x="297" y="181"/>
                </a:cubicBezTo>
                <a:lnTo>
                  <a:pt x="300" y="184"/>
                </a:lnTo>
                <a:cubicBezTo>
                  <a:pt x="311" y="194"/>
                  <a:pt x="319" y="207"/>
                  <a:pt x="324" y="221"/>
                </a:cubicBezTo>
                <a:lnTo>
                  <a:pt x="326" y="227"/>
                </a:lnTo>
                <a:lnTo>
                  <a:pt x="317" y="208"/>
                </a:lnTo>
                <a:lnTo>
                  <a:pt x="323" y="218"/>
                </a:lnTo>
                <a:cubicBezTo>
                  <a:pt x="327" y="226"/>
                  <a:pt x="331" y="234"/>
                  <a:pt x="333" y="242"/>
                </a:cubicBezTo>
                <a:lnTo>
                  <a:pt x="336" y="253"/>
                </a:lnTo>
                <a:cubicBezTo>
                  <a:pt x="337" y="258"/>
                  <a:pt x="338" y="262"/>
                  <a:pt x="339" y="267"/>
                </a:cubicBezTo>
                <a:lnTo>
                  <a:pt x="340" y="275"/>
                </a:lnTo>
                <a:lnTo>
                  <a:pt x="153" y="256"/>
                </a:lnTo>
                <a:lnTo>
                  <a:pt x="154" y="253"/>
                </a:lnTo>
                <a:lnTo>
                  <a:pt x="150" y="270"/>
                </a:lnTo>
                <a:lnTo>
                  <a:pt x="151" y="263"/>
                </a:lnTo>
                <a:lnTo>
                  <a:pt x="246" y="372"/>
                </a:lnTo>
                <a:lnTo>
                  <a:pt x="244" y="372"/>
                </a:lnTo>
                <a:lnTo>
                  <a:pt x="339" y="261"/>
                </a:lnTo>
                <a:lnTo>
                  <a:pt x="340" y="267"/>
                </a:lnTo>
                <a:lnTo>
                  <a:pt x="340" y="263"/>
                </a:lnTo>
                <a:lnTo>
                  <a:pt x="150" y="286"/>
                </a:lnTo>
                <a:lnTo>
                  <a:pt x="150" y="283"/>
                </a:lnTo>
                <a:lnTo>
                  <a:pt x="150" y="276"/>
                </a:lnTo>
                <a:lnTo>
                  <a:pt x="150" y="270"/>
                </a:lnTo>
                <a:lnTo>
                  <a:pt x="150" y="267"/>
                </a:lnTo>
                <a:cubicBezTo>
                  <a:pt x="150" y="214"/>
                  <a:pt x="193" y="171"/>
                  <a:pt x="246" y="171"/>
                </a:cubicBezTo>
                <a:cubicBezTo>
                  <a:pt x="299" y="171"/>
                  <a:pt x="342" y="214"/>
                  <a:pt x="342" y="267"/>
                </a:cubicBezTo>
                <a:lnTo>
                  <a:pt x="342" y="270"/>
                </a:lnTo>
                <a:lnTo>
                  <a:pt x="341" y="255"/>
                </a:lnTo>
                <a:lnTo>
                  <a:pt x="342" y="261"/>
                </a:lnTo>
                <a:lnTo>
                  <a:pt x="337" y="243"/>
                </a:lnTo>
                <a:lnTo>
                  <a:pt x="340" y="251"/>
                </a:lnTo>
                <a:lnTo>
                  <a:pt x="304" y="205"/>
                </a:lnTo>
                <a:lnTo>
                  <a:pt x="307" y="207"/>
                </a:lnTo>
                <a:lnTo>
                  <a:pt x="159" y="268"/>
                </a:lnTo>
                <a:lnTo>
                  <a:pt x="160" y="263"/>
                </a:lnTo>
                <a:lnTo>
                  <a:pt x="160" y="262"/>
                </a:lnTo>
                <a:lnTo>
                  <a:pt x="159" y="263"/>
                </a:lnTo>
                <a:cubicBezTo>
                  <a:pt x="159" y="258"/>
                  <a:pt x="160" y="253"/>
                  <a:pt x="161" y="248"/>
                </a:cubicBezTo>
                <a:lnTo>
                  <a:pt x="162" y="242"/>
                </a:lnTo>
                <a:cubicBezTo>
                  <a:pt x="170" y="192"/>
                  <a:pt x="215" y="158"/>
                  <a:pt x="264" y="162"/>
                </a:cubicBezTo>
                <a:cubicBezTo>
                  <a:pt x="314" y="166"/>
                  <a:pt x="352" y="208"/>
                  <a:pt x="352" y="257"/>
                </a:cubicBezTo>
                <a:lnTo>
                  <a:pt x="352" y="261"/>
                </a:lnTo>
                <a:lnTo>
                  <a:pt x="352" y="267"/>
                </a:lnTo>
                <a:lnTo>
                  <a:pt x="165" y="237"/>
                </a:lnTo>
                <a:lnTo>
                  <a:pt x="167" y="231"/>
                </a:lnTo>
                <a:lnTo>
                  <a:pt x="166" y="234"/>
                </a:lnTo>
                <a:cubicBezTo>
                  <a:pt x="177" y="190"/>
                  <a:pt x="219" y="159"/>
                  <a:pt x="264" y="162"/>
                </a:cubicBezTo>
                <a:cubicBezTo>
                  <a:pt x="310" y="164"/>
                  <a:pt x="348" y="198"/>
                  <a:pt x="355" y="244"/>
                </a:cubicBezTo>
                <a:lnTo>
                  <a:pt x="357" y="258"/>
                </a:lnTo>
                <a:lnTo>
                  <a:pt x="359" y="274"/>
                </a:lnTo>
                <a:lnTo>
                  <a:pt x="263" y="190"/>
                </a:lnTo>
                <a:lnTo>
                  <a:pt x="265" y="190"/>
                </a:lnTo>
                <a:lnTo>
                  <a:pt x="171" y="271"/>
                </a:lnTo>
                <a:lnTo>
                  <a:pt x="172" y="265"/>
                </a:lnTo>
                <a:lnTo>
                  <a:pt x="174" y="253"/>
                </a:lnTo>
                <a:cubicBezTo>
                  <a:pt x="186" y="206"/>
                  <a:pt x="231" y="175"/>
                  <a:pt x="279" y="181"/>
                </a:cubicBezTo>
                <a:cubicBezTo>
                  <a:pt x="327" y="187"/>
                  <a:pt x="363" y="228"/>
                  <a:pt x="363" y="276"/>
                </a:cubicBezTo>
                <a:lnTo>
                  <a:pt x="363" y="282"/>
                </a:lnTo>
                <a:lnTo>
                  <a:pt x="363" y="286"/>
                </a:lnTo>
                <a:cubicBezTo>
                  <a:pt x="363" y="339"/>
                  <a:pt x="320" y="382"/>
                  <a:pt x="267" y="382"/>
                </a:cubicBezTo>
                <a:cubicBezTo>
                  <a:pt x="214" y="382"/>
                  <a:pt x="171" y="339"/>
                  <a:pt x="171" y="286"/>
                </a:cubicBezTo>
                <a:lnTo>
                  <a:pt x="171" y="280"/>
                </a:lnTo>
                <a:lnTo>
                  <a:pt x="171" y="280"/>
                </a:lnTo>
                <a:lnTo>
                  <a:pt x="170" y="272"/>
                </a:lnTo>
                <a:lnTo>
                  <a:pt x="169" y="257"/>
                </a:lnTo>
                <a:cubicBezTo>
                  <a:pt x="169" y="204"/>
                  <a:pt x="212" y="161"/>
                  <a:pt x="265" y="161"/>
                </a:cubicBezTo>
                <a:cubicBezTo>
                  <a:pt x="318" y="161"/>
                  <a:pt x="361" y="204"/>
                  <a:pt x="361" y="257"/>
                </a:cubicBezTo>
                <a:lnTo>
                  <a:pt x="361" y="261"/>
                </a:lnTo>
                <a:lnTo>
                  <a:pt x="361" y="270"/>
                </a:lnTo>
                <a:lnTo>
                  <a:pt x="362" y="269"/>
                </a:lnTo>
                <a:lnTo>
                  <a:pt x="362" y="286"/>
                </a:lnTo>
                <a:lnTo>
                  <a:pt x="266" y="190"/>
                </a:lnTo>
                <a:lnTo>
                  <a:pt x="267" y="190"/>
                </a:lnTo>
                <a:lnTo>
                  <a:pt x="271" y="190"/>
                </a:lnTo>
                <a:lnTo>
                  <a:pt x="275" y="190"/>
                </a:lnTo>
                <a:cubicBezTo>
                  <a:pt x="315" y="190"/>
                  <a:pt x="350" y="214"/>
                  <a:pt x="365" y="251"/>
                </a:cubicBezTo>
                <a:lnTo>
                  <a:pt x="367" y="256"/>
                </a:lnTo>
                <a:lnTo>
                  <a:pt x="372" y="272"/>
                </a:lnTo>
                <a:lnTo>
                  <a:pt x="184" y="314"/>
                </a:lnTo>
                <a:lnTo>
                  <a:pt x="183" y="309"/>
                </a:lnTo>
                <a:lnTo>
                  <a:pt x="183" y="310"/>
                </a:lnTo>
                <a:lnTo>
                  <a:pt x="372" y="286"/>
                </a:lnTo>
                <a:lnTo>
                  <a:pt x="372" y="295"/>
                </a:lnTo>
                <a:lnTo>
                  <a:pt x="371" y="315"/>
                </a:lnTo>
                <a:lnTo>
                  <a:pt x="275" y="209"/>
                </a:lnTo>
                <a:lnTo>
                  <a:pt x="276" y="209"/>
                </a:lnTo>
                <a:cubicBezTo>
                  <a:pt x="324" y="209"/>
                  <a:pt x="365" y="245"/>
                  <a:pt x="372" y="292"/>
                </a:cubicBezTo>
                <a:lnTo>
                  <a:pt x="373" y="299"/>
                </a:lnTo>
                <a:cubicBezTo>
                  <a:pt x="373" y="303"/>
                  <a:pt x="373" y="308"/>
                  <a:pt x="373" y="312"/>
                </a:cubicBezTo>
                <a:lnTo>
                  <a:pt x="373" y="315"/>
                </a:lnTo>
                <a:lnTo>
                  <a:pt x="183" y="300"/>
                </a:lnTo>
                <a:lnTo>
                  <a:pt x="184" y="294"/>
                </a:lnTo>
                <a:lnTo>
                  <a:pt x="184" y="290"/>
                </a:lnTo>
                <a:lnTo>
                  <a:pt x="183" y="291"/>
                </a:lnTo>
                <a:cubicBezTo>
                  <a:pt x="183" y="285"/>
                  <a:pt x="184" y="279"/>
                  <a:pt x="185" y="273"/>
                </a:cubicBezTo>
                <a:lnTo>
                  <a:pt x="186" y="268"/>
                </a:lnTo>
                <a:cubicBezTo>
                  <a:pt x="196" y="219"/>
                  <a:pt x="241" y="186"/>
                  <a:pt x="290" y="191"/>
                </a:cubicBezTo>
                <a:cubicBezTo>
                  <a:pt x="339" y="196"/>
                  <a:pt x="376" y="237"/>
                  <a:pt x="376" y="286"/>
                </a:cubicBezTo>
                <a:lnTo>
                  <a:pt x="376" y="288"/>
                </a:lnTo>
                <a:lnTo>
                  <a:pt x="375" y="273"/>
                </a:lnTo>
                <a:lnTo>
                  <a:pt x="376" y="279"/>
                </a:lnTo>
                <a:lnTo>
                  <a:pt x="378" y="288"/>
                </a:lnTo>
                <a:lnTo>
                  <a:pt x="283" y="209"/>
                </a:lnTo>
                <a:lnTo>
                  <a:pt x="286" y="209"/>
                </a:lnTo>
                <a:lnTo>
                  <a:pt x="288" y="209"/>
                </a:lnTo>
                <a:cubicBezTo>
                  <a:pt x="335" y="209"/>
                  <a:pt x="375" y="243"/>
                  <a:pt x="383" y="290"/>
                </a:cubicBezTo>
                <a:lnTo>
                  <a:pt x="384" y="296"/>
                </a:lnTo>
                <a:lnTo>
                  <a:pt x="384" y="292"/>
                </a:lnTo>
                <a:lnTo>
                  <a:pt x="205" y="273"/>
                </a:lnTo>
                <a:lnTo>
                  <a:pt x="207" y="269"/>
                </a:lnTo>
                <a:lnTo>
                  <a:pt x="198" y="296"/>
                </a:lnTo>
                <a:lnTo>
                  <a:pt x="199" y="290"/>
                </a:lnTo>
                <a:cubicBezTo>
                  <a:pt x="206" y="243"/>
                  <a:pt x="247" y="209"/>
                  <a:pt x="293" y="209"/>
                </a:cubicBezTo>
                <a:lnTo>
                  <a:pt x="294" y="209"/>
                </a:lnTo>
                <a:lnTo>
                  <a:pt x="296" y="209"/>
                </a:lnTo>
                <a:cubicBezTo>
                  <a:pt x="349" y="209"/>
                  <a:pt x="392" y="252"/>
                  <a:pt x="392" y="305"/>
                </a:cubicBezTo>
                <a:lnTo>
                  <a:pt x="392" y="311"/>
                </a:lnTo>
                <a:lnTo>
                  <a:pt x="392" y="315"/>
                </a:lnTo>
                <a:lnTo>
                  <a:pt x="207" y="280"/>
                </a:lnTo>
                <a:lnTo>
                  <a:pt x="209" y="275"/>
                </a:lnTo>
                <a:lnTo>
                  <a:pt x="204" y="292"/>
                </a:lnTo>
                <a:lnTo>
                  <a:pt x="205" y="287"/>
                </a:lnTo>
                <a:cubicBezTo>
                  <a:pt x="213" y="246"/>
                  <a:pt x="246" y="216"/>
                  <a:pt x="287" y="210"/>
                </a:cubicBezTo>
                <a:cubicBezTo>
                  <a:pt x="327" y="205"/>
                  <a:pt x="367" y="226"/>
                  <a:pt x="385" y="263"/>
                </a:cubicBezTo>
                <a:lnTo>
                  <a:pt x="387" y="267"/>
                </a:lnTo>
                <a:cubicBezTo>
                  <a:pt x="392" y="275"/>
                  <a:pt x="395" y="284"/>
                  <a:pt x="396" y="294"/>
                </a:cubicBezTo>
                <a:lnTo>
                  <a:pt x="397" y="300"/>
                </a:lnTo>
                <a:lnTo>
                  <a:pt x="302" y="219"/>
                </a:lnTo>
                <a:lnTo>
                  <a:pt x="304" y="219"/>
                </a:lnTo>
                <a:lnTo>
                  <a:pt x="307" y="219"/>
                </a:lnTo>
                <a:lnTo>
                  <a:pt x="308" y="219"/>
                </a:lnTo>
                <a:lnTo>
                  <a:pt x="212" y="315"/>
                </a:lnTo>
                <a:lnTo>
                  <a:pt x="212" y="304"/>
                </a:lnTo>
                <a:lnTo>
                  <a:pt x="212" y="295"/>
                </a:lnTo>
                <a:cubicBezTo>
                  <a:pt x="212" y="247"/>
                  <a:pt x="249" y="206"/>
                  <a:pt x="297" y="200"/>
                </a:cubicBezTo>
                <a:cubicBezTo>
                  <a:pt x="345" y="194"/>
                  <a:pt x="390" y="225"/>
                  <a:pt x="402" y="272"/>
                </a:cubicBezTo>
                <a:lnTo>
                  <a:pt x="403" y="276"/>
                </a:lnTo>
                <a:lnTo>
                  <a:pt x="405" y="290"/>
                </a:lnTo>
                <a:lnTo>
                  <a:pt x="406" y="296"/>
                </a:lnTo>
                <a:lnTo>
                  <a:pt x="406" y="292"/>
                </a:lnTo>
                <a:lnTo>
                  <a:pt x="219" y="292"/>
                </a:lnTo>
                <a:lnTo>
                  <a:pt x="220" y="288"/>
                </a:lnTo>
                <a:lnTo>
                  <a:pt x="217" y="311"/>
                </a:lnTo>
                <a:lnTo>
                  <a:pt x="217" y="305"/>
                </a:lnTo>
                <a:lnTo>
                  <a:pt x="313" y="401"/>
                </a:lnTo>
                <a:lnTo>
                  <a:pt x="312" y="401"/>
                </a:lnTo>
                <a:lnTo>
                  <a:pt x="407" y="290"/>
                </a:lnTo>
                <a:lnTo>
                  <a:pt x="408" y="296"/>
                </a:lnTo>
                <a:cubicBezTo>
                  <a:pt x="409" y="301"/>
                  <a:pt x="409" y="306"/>
                  <a:pt x="409" y="311"/>
                </a:cubicBezTo>
                <a:lnTo>
                  <a:pt x="409" y="321"/>
                </a:lnTo>
                <a:lnTo>
                  <a:pt x="409" y="329"/>
                </a:lnTo>
                <a:lnTo>
                  <a:pt x="408" y="311"/>
                </a:lnTo>
                <a:lnTo>
                  <a:pt x="409" y="316"/>
                </a:lnTo>
                <a:lnTo>
                  <a:pt x="218" y="334"/>
                </a:lnTo>
                <a:lnTo>
                  <a:pt x="218" y="331"/>
                </a:lnTo>
                <a:cubicBezTo>
                  <a:pt x="218" y="326"/>
                  <a:pt x="219" y="321"/>
                  <a:pt x="220" y="316"/>
                </a:cubicBezTo>
                <a:lnTo>
                  <a:pt x="221" y="310"/>
                </a:lnTo>
                <a:lnTo>
                  <a:pt x="219" y="325"/>
                </a:lnTo>
                <a:lnTo>
                  <a:pt x="219" y="318"/>
                </a:lnTo>
                <a:lnTo>
                  <a:pt x="219" y="315"/>
                </a:lnTo>
                <a:cubicBezTo>
                  <a:pt x="219" y="262"/>
                  <a:pt x="262" y="219"/>
                  <a:pt x="315" y="219"/>
                </a:cubicBezTo>
                <a:cubicBezTo>
                  <a:pt x="368" y="219"/>
                  <a:pt x="411" y="262"/>
                  <a:pt x="411" y="315"/>
                </a:cubicBezTo>
                <a:lnTo>
                  <a:pt x="411" y="318"/>
                </a:lnTo>
                <a:cubicBezTo>
                  <a:pt x="411" y="324"/>
                  <a:pt x="411" y="329"/>
                  <a:pt x="410" y="334"/>
                </a:cubicBezTo>
                <a:lnTo>
                  <a:pt x="409" y="340"/>
                </a:lnTo>
                <a:lnTo>
                  <a:pt x="407" y="353"/>
                </a:lnTo>
                <a:lnTo>
                  <a:pt x="233" y="281"/>
                </a:lnTo>
                <a:lnTo>
                  <a:pt x="235" y="278"/>
                </a:lnTo>
                <a:lnTo>
                  <a:pt x="222" y="305"/>
                </a:lnTo>
                <a:lnTo>
                  <a:pt x="224" y="298"/>
                </a:lnTo>
                <a:lnTo>
                  <a:pt x="221" y="335"/>
                </a:lnTo>
                <a:lnTo>
                  <a:pt x="220" y="326"/>
                </a:lnTo>
                <a:cubicBezTo>
                  <a:pt x="219" y="319"/>
                  <a:pt x="219" y="313"/>
                  <a:pt x="220" y="306"/>
                </a:cubicBezTo>
                <a:lnTo>
                  <a:pt x="221" y="296"/>
                </a:lnTo>
                <a:cubicBezTo>
                  <a:pt x="226" y="247"/>
                  <a:pt x="267" y="209"/>
                  <a:pt x="316" y="209"/>
                </a:cubicBezTo>
                <a:lnTo>
                  <a:pt x="318" y="209"/>
                </a:lnTo>
                <a:lnTo>
                  <a:pt x="322" y="209"/>
                </a:lnTo>
                <a:lnTo>
                  <a:pt x="228" y="287"/>
                </a:lnTo>
                <a:lnTo>
                  <a:pt x="230" y="277"/>
                </a:lnTo>
                <a:cubicBezTo>
                  <a:pt x="239" y="232"/>
                  <a:pt x="279" y="199"/>
                  <a:pt x="324" y="199"/>
                </a:cubicBezTo>
                <a:lnTo>
                  <a:pt x="327" y="199"/>
                </a:lnTo>
                <a:cubicBezTo>
                  <a:pt x="370" y="199"/>
                  <a:pt x="407" y="227"/>
                  <a:pt x="419" y="268"/>
                </a:cubicBezTo>
                <a:lnTo>
                  <a:pt x="422" y="278"/>
                </a:lnTo>
                <a:lnTo>
                  <a:pt x="426" y="296"/>
                </a:lnTo>
                <a:cubicBezTo>
                  <a:pt x="427" y="301"/>
                  <a:pt x="427" y="306"/>
                  <a:pt x="427" y="311"/>
                </a:cubicBezTo>
                <a:lnTo>
                  <a:pt x="427" y="315"/>
                </a:lnTo>
                <a:lnTo>
                  <a:pt x="240" y="285"/>
                </a:lnTo>
                <a:lnTo>
                  <a:pt x="242" y="279"/>
                </a:lnTo>
                <a:lnTo>
                  <a:pt x="241" y="282"/>
                </a:lnTo>
                <a:cubicBezTo>
                  <a:pt x="253" y="237"/>
                  <a:pt x="295" y="206"/>
                  <a:pt x="341" y="210"/>
                </a:cubicBezTo>
                <a:cubicBezTo>
                  <a:pt x="388" y="213"/>
                  <a:pt x="425" y="249"/>
                  <a:pt x="430" y="296"/>
                </a:cubicBezTo>
                <a:lnTo>
                  <a:pt x="431" y="306"/>
                </a:lnTo>
                <a:lnTo>
                  <a:pt x="431" y="321"/>
                </a:lnTo>
                <a:lnTo>
                  <a:pt x="427" y="291"/>
                </a:lnTo>
                <a:lnTo>
                  <a:pt x="428" y="294"/>
                </a:lnTo>
                <a:lnTo>
                  <a:pt x="251" y="282"/>
                </a:lnTo>
                <a:lnTo>
                  <a:pt x="255" y="274"/>
                </a:lnTo>
                <a:lnTo>
                  <a:pt x="254" y="273"/>
                </a:lnTo>
                <a:cubicBezTo>
                  <a:pt x="268" y="235"/>
                  <a:pt x="304" y="209"/>
                  <a:pt x="344" y="209"/>
                </a:cubicBezTo>
                <a:lnTo>
                  <a:pt x="347" y="209"/>
                </a:lnTo>
                <a:lnTo>
                  <a:pt x="253" y="287"/>
                </a:lnTo>
                <a:lnTo>
                  <a:pt x="255" y="277"/>
                </a:lnTo>
                <a:lnTo>
                  <a:pt x="435" y="338"/>
                </a:lnTo>
                <a:lnTo>
                  <a:pt x="430" y="348"/>
                </a:lnTo>
                <a:lnTo>
                  <a:pt x="344" y="209"/>
                </a:lnTo>
                <a:lnTo>
                  <a:pt x="346" y="209"/>
                </a:lnTo>
                <a:lnTo>
                  <a:pt x="351" y="209"/>
                </a:lnTo>
                <a:lnTo>
                  <a:pt x="354" y="209"/>
                </a:lnTo>
                <a:cubicBezTo>
                  <a:pt x="401" y="209"/>
                  <a:pt x="441" y="243"/>
                  <a:pt x="449" y="290"/>
                </a:cubicBezTo>
                <a:lnTo>
                  <a:pt x="450" y="296"/>
                </a:lnTo>
                <a:lnTo>
                  <a:pt x="450" y="292"/>
                </a:lnTo>
                <a:lnTo>
                  <a:pt x="261" y="325"/>
                </a:lnTo>
                <a:lnTo>
                  <a:pt x="260" y="315"/>
                </a:lnTo>
                <a:lnTo>
                  <a:pt x="259" y="305"/>
                </a:lnTo>
                <a:cubicBezTo>
                  <a:pt x="254" y="259"/>
                  <a:pt x="283" y="216"/>
                  <a:pt x="328" y="203"/>
                </a:cubicBezTo>
                <a:cubicBezTo>
                  <a:pt x="372" y="190"/>
                  <a:pt x="420" y="211"/>
                  <a:pt x="440" y="253"/>
                </a:cubicBezTo>
                <a:lnTo>
                  <a:pt x="442" y="257"/>
                </a:lnTo>
                <a:cubicBezTo>
                  <a:pt x="444" y="261"/>
                  <a:pt x="446" y="265"/>
                  <a:pt x="448" y="269"/>
                </a:cubicBezTo>
                <a:lnTo>
                  <a:pt x="450" y="275"/>
                </a:lnTo>
                <a:lnTo>
                  <a:pt x="452" y="281"/>
                </a:lnTo>
                <a:lnTo>
                  <a:pt x="446" y="269"/>
                </a:lnTo>
                <a:lnTo>
                  <a:pt x="448" y="273"/>
                </a:lnTo>
                <a:lnTo>
                  <a:pt x="269" y="292"/>
                </a:lnTo>
                <a:lnTo>
                  <a:pt x="270" y="288"/>
                </a:lnTo>
                <a:lnTo>
                  <a:pt x="267" y="311"/>
                </a:lnTo>
                <a:lnTo>
                  <a:pt x="267" y="305"/>
                </a:lnTo>
                <a:cubicBezTo>
                  <a:pt x="267" y="252"/>
                  <a:pt x="310" y="209"/>
                  <a:pt x="363" y="209"/>
                </a:cubicBezTo>
                <a:lnTo>
                  <a:pt x="365" y="209"/>
                </a:lnTo>
                <a:lnTo>
                  <a:pt x="270" y="296"/>
                </a:lnTo>
                <a:lnTo>
                  <a:pt x="271" y="286"/>
                </a:lnTo>
                <a:lnTo>
                  <a:pt x="366" y="391"/>
                </a:lnTo>
                <a:lnTo>
                  <a:pt x="365" y="391"/>
                </a:lnTo>
                <a:lnTo>
                  <a:pt x="461" y="295"/>
                </a:lnTo>
                <a:lnTo>
                  <a:pt x="461" y="305"/>
                </a:lnTo>
                <a:cubicBezTo>
                  <a:pt x="461" y="314"/>
                  <a:pt x="460" y="323"/>
                  <a:pt x="458" y="332"/>
                </a:cubicBezTo>
                <a:lnTo>
                  <a:pt x="456" y="339"/>
                </a:lnTo>
                <a:lnTo>
                  <a:pt x="454" y="346"/>
                </a:lnTo>
                <a:cubicBezTo>
                  <a:pt x="438" y="394"/>
                  <a:pt x="387" y="421"/>
                  <a:pt x="339" y="408"/>
                </a:cubicBezTo>
                <a:cubicBezTo>
                  <a:pt x="290" y="396"/>
                  <a:pt x="259" y="348"/>
                  <a:pt x="268" y="298"/>
                </a:cubicBezTo>
                <a:lnTo>
                  <a:pt x="270" y="287"/>
                </a:lnTo>
                <a:lnTo>
                  <a:pt x="271" y="283"/>
                </a:lnTo>
                <a:lnTo>
                  <a:pt x="269" y="298"/>
                </a:lnTo>
                <a:lnTo>
                  <a:pt x="269" y="295"/>
                </a:lnTo>
                <a:cubicBezTo>
                  <a:pt x="269" y="242"/>
                  <a:pt x="312" y="199"/>
                  <a:pt x="365" y="199"/>
                </a:cubicBezTo>
                <a:cubicBezTo>
                  <a:pt x="418" y="199"/>
                  <a:pt x="461" y="242"/>
                  <a:pt x="461" y="295"/>
                </a:cubicBezTo>
                <a:lnTo>
                  <a:pt x="461" y="298"/>
                </a:lnTo>
                <a:lnTo>
                  <a:pt x="461" y="304"/>
                </a:lnTo>
                <a:lnTo>
                  <a:pt x="461" y="315"/>
                </a:lnTo>
                <a:lnTo>
                  <a:pt x="272" y="292"/>
                </a:lnTo>
                <a:lnTo>
                  <a:pt x="273" y="288"/>
                </a:lnTo>
                <a:lnTo>
                  <a:pt x="270" y="311"/>
                </a:lnTo>
                <a:lnTo>
                  <a:pt x="270" y="305"/>
                </a:lnTo>
                <a:cubicBezTo>
                  <a:pt x="270" y="252"/>
                  <a:pt x="313" y="209"/>
                  <a:pt x="366" y="209"/>
                </a:cubicBezTo>
                <a:lnTo>
                  <a:pt x="369" y="209"/>
                </a:lnTo>
                <a:cubicBezTo>
                  <a:pt x="422" y="209"/>
                  <a:pt x="465" y="252"/>
                  <a:pt x="465" y="305"/>
                </a:cubicBezTo>
                <a:lnTo>
                  <a:pt x="465" y="311"/>
                </a:lnTo>
                <a:lnTo>
                  <a:pt x="466" y="312"/>
                </a:lnTo>
                <a:lnTo>
                  <a:pt x="466" y="329"/>
                </a:lnTo>
                <a:lnTo>
                  <a:pt x="465" y="311"/>
                </a:lnTo>
                <a:lnTo>
                  <a:pt x="466" y="316"/>
                </a:lnTo>
                <a:lnTo>
                  <a:pt x="286" y="292"/>
                </a:lnTo>
                <a:lnTo>
                  <a:pt x="287" y="290"/>
                </a:lnTo>
                <a:lnTo>
                  <a:pt x="278" y="317"/>
                </a:lnTo>
                <a:lnTo>
                  <a:pt x="279" y="311"/>
                </a:lnTo>
                <a:lnTo>
                  <a:pt x="281" y="298"/>
                </a:lnTo>
                <a:lnTo>
                  <a:pt x="285" y="282"/>
                </a:lnTo>
                <a:lnTo>
                  <a:pt x="287" y="275"/>
                </a:lnTo>
                <a:cubicBezTo>
                  <a:pt x="300" y="238"/>
                  <a:pt x="333" y="212"/>
                  <a:pt x="372" y="210"/>
                </a:cubicBezTo>
                <a:cubicBezTo>
                  <a:pt x="410" y="207"/>
                  <a:pt x="447" y="228"/>
                  <a:pt x="464" y="263"/>
                </a:cubicBezTo>
                <a:lnTo>
                  <a:pt x="466" y="267"/>
                </a:lnTo>
                <a:cubicBezTo>
                  <a:pt x="471" y="275"/>
                  <a:pt x="474" y="284"/>
                  <a:pt x="475" y="294"/>
                </a:cubicBezTo>
                <a:lnTo>
                  <a:pt x="476" y="300"/>
                </a:lnTo>
                <a:lnTo>
                  <a:pt x="478" y="314"/>
                </a:lnTo>
                <a:cubicBezTo>
                  <a:pt x="479" y="322"/>
                  <a:pt x="479" y="330"/>
                  <a:pt x="478" y="338"/>
                </a:cubicBezTo>
                <a:lnTo>
                  <a:pt x="477" y="345"/>
                </a:lnTo>
                <a:cubicBezTo>
                  <a:pt x="476" y="351"/>
                  <a:pt x="474" y="356"/>
                  <a:pt x="473" y="362"/>
                </a:cubicBezTo>
                <a:lnTo>
                  <a:pt x="472" y="365"/>
                </a:lnTo>
                <a:cubicBezTo>
                  <a:pt x="457" y="409"/>
                  <a:pt x="412" y="437"/>
                  <a:pt x="365" y="429"/>
                </a:cubicBezTo>
                <a:cubicBezTo>
                  <a:pt x="319" y="422"/>
                  <a:pt x="284" y="382"/>
                  <a:pt x="284" y="334"/>
                </a:cubicBezTo>
                <a:lnTo>
                  <a:pt x="284" y="328"/>
                </a:lnTo>
                <a:lnTo>
                  <a:pt x="286" y="309"/>
                </a:lnTo>
                <a:lnTo>
                  <a:pt x="285" y="310"/>
                </a:lnTo>
                <a:lnTo>
                  <a:pt x="285" y="305"/>
                </a:lnTo>
                <a:cubicBezTo>
                  <a:pt x="285" y="258"/>
                  <a:pt x="320" y="218"/>
                  <a:pt x="366" y="211"/>
                </a:cubicBezTo>
                <a:cubicBezTo>
                  <a:pt x="413" y="203"/>
                  <a:pt x="458" y="230"/>
                  <a:pt x="473" y="275"/>
                </a:cubicBezTo>
                <a:lnTo>
                  <a:pt x="474" y="278"/>
                </a:lnTo>
                <a:cubicBezTo>
                  <a:pt x="477" y="288"/>
                  <a:pt x="478" y="298"/>
                  <a:pt x="478" y="308"/>
                </a:cubicBezTo>
                <a:lnTo>
                  <a:pt x="478" y="315"/>
                </a:lnTo>
                <a:lnTo>
                  <a:pt x="382" y="219"/>
                </a:lnTo>
                <a:lnTo>
                  <a:pt x="383" y="219"/>
                </a:lnTo>
                <a:cubicBezTo>
                  <a:pt x="430" y="219"/>
                  <a:pt x="470" y="253"/>
                  <a:pt x="478" y="298"/>
                </a:cubicBezTo>
                <a:lnTo>
                  <a:pt x="480" y="309"/>
                </a:lnTo>
                <a:lnTo>
                  <a:pt x="477" y="296"/>
                </a:lnTo>
                <a:lnTo>
                  <a:pt x="479" y="302"/>
                </a:lnTo>
                <a:lnTo>
                  <a:pt x="473" y="290"/>
                </a:lnTo>
                <a:lnTo>
                  <a:pt x="474" y="292"/>
                </a:lnTo>
                <a:lnTo>
                  <a:pt x="299" y="299"/>
                </a:lnTo>
                <a:lnTo>
                  <a:pt x="301" y="294"/>
                </a:lnTo>
                <a:lnTo>
                  <a:pt x="295" y="319"/>
                </a:lnTo>
                <a:lnTo>
                  <a:pt x="296" y="310"/>
                </a:lnTo>
                <a:lnTo>
                  <a:pt x="299" y="292"/>
                </a:lnTo>
                <a:cubicBezTo>
                  <a:pt x="300" y="286"/>
                  <a:pt x="302" y="280"/>
                  <a:pt x="304" y="275"/>
                </a:cubicBezTo>
                <a:lnTo>
                  <a:pt x="306" y="270"/>
                </a:lnTo>
                <a:cubicBezTo>
                  <a:pt x="318" y="240"/>
                  <a:pt x="345" y="218"/>
                  <a:pt x="376" y="211"/>
                </a:cubicBezTo>
                <a:cubicBezTo>
                  <a:pt x="408" y="205"/>
                  <a:pt x="441" y="215"/>
                  <a:pt x="463" y="238"/>
                </a:cubicBezTo>
                <a:lnTo>
                  <a:pt x="465" y="240"/>
                </a:lnTo>
                <a:cubicBezTo>
                  <a:pt x="479" y="254"/>
                  <a:pt x="489" y="272"/>
                  <a:pt x="492" y="292"/>
                </a:cubicBezTo>
                <a:lnTo>
                  <a:pt x="493" y="298"/>
                </a:lnTo>
                <a:lnTo>
                  <a:pt x="494" y="299"/>
                </a:lnTo>
                <a:lnTo>
                  <a:pt x="401" y="228"/>
                </a:lnTo>
                <a:lnTo>
                  <a:pt x="406" y="228"/>
                </a:lnTo>
                <a:lnTo>
                  <a:pt x="311" y="316"/>
                </a:lnTo>
                <a:lnTo>
                  <a:pt x="312" y="305"/>
                </a:lnTo>
                <a:lnTo>
                  <a:pt x="311" y="305"/>
                </a:lnTo>
                <a:cubicBezTo>
                  <a:pt x="311" y="252"/>
                  <a:pt x="354" y="209"/>
                  <a:pt x="407" y="209"/>
                </a:cubicBezTo>
                <a:cubicBezTo>
                  <a:pt x="460" y="209"/>
                  <a:pt x="503" y="252"/>
                  <a:pt x="503" y="305"/>
                </a:cubicBezTo>
                <a:lnTo>
                  <a:pt x="503" y="313"/>
                </a:lnTo>
                <a:lnTo>
                  <a:pt x="504" y="316"/>
                </a:lnTo>
                <a:lnTo>
                  <a:pt x="408" y="228"/>
                </a:lnTo>
                <a:lnTo>
                  <a:pt x="410" y="228"/>
                </a:lnTo>
                <a:lnTo>
                  <a:pt x="316" y="309"/>
                </a:lnTo>
                <a:lnTo>
                  <a:pt x="317" y="303"/>
                </a:lnTo>
                <a:lnTo>
                  <a:pt x="315" y="318"/>
                </a:lnTo>
                <a:lnTo>
                  <a:pt x="315" y="315"/>
                </a:lnTo>
                <a:cubicBezTo>
                  <a:pt x="315" y="262"/>
                  <a:pt x="358" y="219"/>
                  <a:pt x="411" y="219"/>
                </a:cubicBezTo>
                <a:cubicBezTo>
                  <a:pt x="464" y="219"/>
                  <a:pt x="507" y="262"/>
                  <a:pt x="507" y="315"/>
                </a:cubicBezTo>
                <a:lnTo>
                  <a:pt x="507" y="324"/>
                </a:lnTo>
                <a:lnTo>
                  <a:pt x="507" y="334"/>
                </a:lnTo>
                <a:cubicBezTo>
                  <a:pt x="507" y="387"/>
                  <a:pt x="464" y="430"/>
                  <a:pt x="411" y="430"/>
                </a:cubicBezTo>
                <a:cubicBezTo>
                  <a:pt x="358" y="430"/>
                  <a:pt x="315" y="387"/>
                  <a:pt x="315" y="334"/>
                </a:cubicBezTo>
                <a:lnTo>
                  <a:pt x="315" y="330"/>
                </a:lnTo>
                <a:lnTo>
                  <a:pt x="317" y="346"/>
                </a:lnTo>
                <a:lnTo>
                  <a:pt x="316" y="340"/>
                </a:lnTo>
                <a:cubicBezTo>
                  <a:pt x="311" y="312"/>
                  <a:pt x="319" y="284"/>
                  <a:pt x="337" y="262"/>
                </a:cubicBezTo>
                <a:cubicBezTo>
                  <a:pt x="355" y="241"/>
                  <a:pt x="382" y="228"/>
                  <a:pt x="410" y="228"/>
                </a:cubicBezTo>
                <a:lnTo>
                  <a:pt x="411" y="228"/>
                </a:lnTo>
                <a:cubicBezTo>
                  <a:pt x="464" y="228"/>
                  <a:pt x="507" y="271"/>
                  <a:pt x="507" y="324"/>
                </a:cubicBezTo>
                <a:cubicBezTo>
                  <a:pt x="507" y="377"/>
                  <a:pt x="464" y="420"/>
                  <a:pt x="411" y="420"/>
                </a:cubicBezTo>
                <a:lnTo>
                  <a:pt x="410" y="420"/>
                </a:lnTo>
                <a:lnTo>
                  <a:pt x="506" y="334"/>
                </a:lnTo>
                <a:lnTo>
                  <a:pt x="505" y="344"/>
                </a:lnTo>
                <a:lnTo>
                  <a:pt x="409" y="238"/>
                </a:lnTo>
                <a:lnTo>
                  <a:pt x="412" y="238"/>
                </a:lnTo>
                <a:lnTo>
                  <a:pt x="317" y="344"/>
                </a:lnTo>
                <a:lnTo>
                  <a:pt x="316" y="334"/>
                </a:lnTo>
                <a:lnTo>
                  <a:pt x="411" y="420"/>
                </a:lnTo>
                <a:lnTo>
                  <a:pt x="410" y="420"/>
                </a:lnTo>
                <a:lnTo>
                  <a:pt x="505" y="309"/>
                </a:lnTo>
                <a:lnTo>
                  <a:pt x="506" y="315"/>
                </a:lnTo>
                <a:cubicBezTo>
                  <a:pt x="507" y="320"/>
                  <a:pt x="507" y="325"/>
                  <a:pt x="507" y="330"/>
                </a:cubicBezTo>
                <a:lnTo>
                  <a:pt x="507" y="334"/>
                </a:lnTo>
                <a:cubicBezTo>
                  <a:pt x="507" y="387"/>
                  <a:pt x="464" y="430"/>
                  <a:pt x="411" y="430"/>
                </a:cubicBezTo>
                <a:cubicBezTo>
                  <a:pt x="358" y="430"/>
                  <a:pt x="315" y="387"/>
                  <a:pt x="315" y="334"/>
                </a:cubicBezTo>
                <a:lnTo>
                  <a:pt x="315" y="330"/>
                </a:lnTo>
                <a:lnTo>
                  <a:pt x="315" y="324"/>
                </a:lnTo>
                <a:cubicBezTo>
                  <a:pt x="315" y="319"/>
                  <a:pt x="316" y="314"/>
                  <a:pt x="317" y="309"/>
                </a:cubicBezTo>
                <a:lnTo>
                  <a:pt x="318" y="303"/>
                </a:lnTo>
                <a:cubicBezTo>
                  <a:pt x="320" y="289"/>
                  <a:pt x="325" y="277"/>
                  <a:pt x="333" y="265"/>
                </a:cubicBezTo>
                <a:lnTo>
                  <a:pt x="335" y="262"/>
                </a:lnTo>
                <a:cubicBezTo>
                  <a:pt x="352" y="236"/>
                  <a:pt x="381" y="220"/>
                  <a:pt x="412" y="220"/>
                </a:cubicBezTo>
                <a:cubicBezTo>
                  <a:pt x="443" y="219"/>
                  <a:pt x="473" y="233"/>
                  <a:pt x="491" y="258"/>
                </a:cubicBezTo>
                <a:lnTo>
                  <a:pt x="494" y="262"/>
                </a:lnTo>
                <a:lnTo>
                  <a:pt x="503" y="275"/>
                </a:lnTo>
                <a:lnTo>
                  <a:pt x="420" y="228"/>
                </a:lnTo>
                <a:lnTo>
                  <a:pt x="426" y="228"/>
                </a:lnTo>
                <a:lnTo>
                  <a:pt x="433" y="228"/>
                </a:lnTo>
                <a:lnTo>
                  <a:pt x="434" y="228"/>
                </a:lnTo>
                <a:lnTo>
                  <a:pt x="437" y="228"/>
                </a:lnTo>
                <a:lnTo>
                  <a:pt x="438" y="228"/>
                </a:lnTo>
                <a:lnTo>
                  <a:pt x="441" y="228"/>
                </a:lnTo>
                <a:cubicBezTo>
                  <a:pt x="483" y="228"/>
                  <a:pt x="519" y="255"/>
                  <a:pt x="533" y="294"/>
                </a:cubicBezTo>
                <a:lnTo>
                  <a:pt x="535" y="300"/>
                </a:lnTo>
                <a:lnTo>
                  <a:pt x="529" y="288"/>
                </a:lnTo>
                <a:lnTo>
                  <a:pt x="531" y="292"/>
                </a:lnTo>
                <a:lnTo>
                  <a:pt x="350" y="325"/>
                </a:lnTo>
                <a:lnTo>
                  <a:pt x="351" y="315"/>
                </a:lnTo>
                <a:lnTo>
                  <a:pt x="350" y="318"/>
                </a:lnTo>
                <a:cubicBezTo>
                  <a:pt x="350" y="308"/>
                  <a:pt x="352" y="298"/>
                  <a:pt x="355" y="288"/>
                </a:cubicBezTo>
                <a:lnTo>
                  <a:pt x="356" y="285"/>
                </a:lnTo>
                <a:cubicBezTo>
                  <a:pt x="369" y="246"/>
                  <a:pt x="406" y="219"/>
                  <a:pt x="447" y="219"/>
                </a:cubicBezTo>
                <a:cubicBezTo>
                  <a:pt x="489" y="219"/>
                  <a:pt x="525" y="246"/>
                  <a:pt x="539" y="285"/>
                </a:cubicBezTo>
                <a:lnTo>
                  <a:pt x="540" y="288"/>
                </a:lnTo>
                <a:cubicBezTo>
                  <a:pt x="541" y="294"/>
                  <a:pt x="543" y="299"/>
                  <a:pt x="544" y="305"/>
                </a:cubicBezTo>
                <a:lnTo>
                  <a:pt x="545" y="312"/>
                </a:lnTo>
                <a:lnTo>
                  <a:pt x="545" y="316"/>
                </a:lnTo>
                <a:cubicBezTo>
                  <a:pt x="546" y="321"/>
                  <a:pt x="546" y="326"/>
                  <a:pt x="546" y="331"/>
                </a:cubicBezTo>
                <a:lnTo>
                  <a:pt x="546" y="334"/>
                </a:lnTo>
                <a:cubicBezTo>
                  <a:pt x="546" y="387"/>
                  <a:pt x="503" y="430"/>
                  <a:pt x="450" y="430"/>
                </a:cubicBezTo>
                <a:cubicBezTo>
                  <a:pt x="397" y="430"/>
                  <a:pt x="354" y="387"/>
                  <a:pt x="354" y="334"/>
                </a:cubicBezTo>
                <a:lnTo>
                  <a:pt x="354" y="331"/>
                </a:lnTo>
                <a:lnTo>
                  <a:pt x="354" y="325"/>
                </a:lnTo>
                <a:lnTo>
                  <a:pt x="354" y="318"/>
                </a:lnTo>
                <a:lnTo>
                  <a:pt x="354" y="315"/>
                </a:lnTo>
                <a:cubicBezTo>
                  <a:pt x="354" y="262"/>
                  <a:pt x="397" y="219"/>
                  <a:pt x="450" y="219"/>
                </a:cubicBezTo>
                <a:cubicBezTo>
                  <a:pt x="503" y="219"/>
                  <a:pt x="546" y="262"/>
                  <a:pt x="546" y="315"/>
                </a:cubicBezTo>
                <a:lnTo>
                  <a:pt x="546" y="319"/>
                </a:lnTo>
                <a:lnTo>
                  <a:pt x="546" y="324"/>
                </a:lnTo>
                <a:cubicBezTo>
                  <a:pt x="546" y="377"/>
                  <a:pt x="503" y="420"/>
                  <a:pt x="450" y="420"/>
                </a:cubicBezTo>
                <a:cubicBezTo>
                  <a:pt x="397" y="420"/>
                  <a:pt x="354" y="377"/>
                  <a:pt x="354" y="324"/>
                </a:cubicBezTo>
                <a:lnTo>
                  <a:pt x="354" y="320"/>
                </a:lnTo>
                <a:lnTo>
                  <a:pt x="354" y="315"/>
                </a:lnTo>
                <a:cubicBezTo>
                  <a:pt x="354" y="262"/>
                  <a:pt x="397" y="219"/>
                  <a:pt x="450" y="219"/>
                </a:cubicBezTo>
                <a:lnTo>
                  <a:pt x="451" y="219"/>
                </a:lnTo>
                <a:cubicBezTo>
                  <a:pt x="504" y="219"/>
                  <a:pt x="547" y="262"/>
                  <a:pt x="547" y="315"/>
                </a:cubicBezTo>
                <a:lnTo>
                  <a:pt x="547" y="320"/>
                </a:lnTo>
                <a:lnTo>
                  <a:pt x="547" y="324"/>
                </a:lnTo>
                <a:cubicBezTo>
                  <a:pt x="547" y="377"/>
                  <a:pt x="504" y="420"/>
                  <a:pt x="451" y="420"/>
                </a:cubicBezTo>
                <a:cubicBezTo>
                  <a:pt x="398" y="420"/>
                  <a:pt x="355" y="377"/>
                  <a:pt x="355" y="324"/>
                </a:cubicBezTo>
                <a:lnTo>
                  <a:pt x="355" y="320"/>
                </a:lnTo>
                <a:lnTo>
                  <a:pt x="357" y="339"/>
                </a:lnTo>
                <a:lnTo>
                  <a:pt x="356" y="334"/>
                </a:lnTo>
                <a:cubicBezTo>
                  <a:pt x="351" y="306"/>
                  <a:pt x="358" y="277"/>
                  <a:pt x="376" y="255"/>
                </a:cubicBezTo>
                <a:cubicBezTo>
                  <a:pt x="394" y="232"/>
                  <a:pt x="422" y="219"/>
                  <a:pt x="450" y="219"/>
                </a:cubicBezTo>
                <a:lnTo>
                  <a:pt x="451" y="219"/>
                </a:lnTo>
                <a:cubicBezTo>
                  <a:pt x="504" y="219"/>
                  <a:pt x="547" y="262"/>
                  <a:pt x="547" y="315"/>
                </a:cubicBezTo>
                <a:cubicBezTo>
                  <a:pt x="547" y="368"/>
                  <a:pt x="504" y="411"/>
                  <a:pt x="451" y="411"/>
                </a:cubicBezTo>
                <a:lnTo>
                  <a:pt x="449" y="411"/>
                </a:lnTo>
                <a:lnTo>
                  <a:pt x="545" y="315"/>
                </a:lnTo>
                <a:lnTo>
                  <a:pt x="545" y="321"/>
                </a:lnTo>
                <a:lnTo>
                  <a:pt x="545" y="324"/>
                </a:lnTo>
                <a:lnTo>
                  <a:pt x="354" y="314"/>
                </a:lnTo>
                <a:lnTo>
                  <a:pt x="355" y="305"/>
                </a:lnTo>
                <a:lnTo>
                  <a:pt x="358" y="287"/>
                </a:lnTo>
                <a:lnTo>
                  <a:pt x="452" y="401"/>
                </a:lnTo>
                <a:lnTo>
                  <a:pt x="450" y="401"/>
                </a:lnTo>
                <a:lnTo>
                  <a:pt x="545" y="287"/>
                </a:lnTo>
                <a:lnTo>
                  <a:pt x="547" y="297"/>
                </a:lnTo>
                <a:lnTo>
                  <a:pt x="549" y="314"/>
                </a:lnTo>
                <a:lnTo>
                  <a:pt x="362" y="294"/>
                </a:lnTo>
                <a:lnTo>
                  <a:pt x="363" y="291"/>
                </a:lnTo>
                <a:lnTo>
                  <a:pt x="358" y="321"/>
                </a:lnTo>
                <a:lnTo>
                  <a:pt x="358" y="315"/>
                </a:lnTo>
                <a:lnTo>
                  <a:pt x="358" y="308"/>
                </a:lnTo>
                <a:lnTo>
                  <a:pt x="358" y="305"/>
                </a:lnTo>
                <a:cubicBezTo>
                  <a:pt x="358" y="256"/>
                  <a:pt x="396" y="215"/>
                  <a:pt x="445" y="210"/>
                </a:cubicBezTo>
                <a:cubicBezTo>
                  <a:pt x="494" y="205"/>
                  <a:pt x="539" y="238"/>
                  <a:pt x="549" y="287"/>
                </a:cubicBezTo>
                <a:lnTo>
                  <a:pt x="551" y="297"/>
                </a:lnTo>
                <a:lnTo>
                  <a:pt x="552" y="306"/>
                </a:lnTo>
                <a:cubicBezTo>
                  <a:pt x="553" y="311"/>
                  <a:pt x="553" y="316"/>
                  <a:pt x="553" y="321"/>
                </a:cubicBezTo>
                <a:lnTo>
                  <a:pt x="553" y="324"/>
                </a:lnTo>
                <a:lnTo>
                  <a:pt x="362" y="313"/>
                </a:lnTo>
                <a:lnTo>
                  <a:pt x="363" y="305"/>
                </a:lnTo>
                <a:lnTo>
                  <a:pt x="362" y="305"/>
                </a:lnTo>
                <a:cubicBezTo>
                  <a:pt x="362" y="269"/>
                  <a:pt x="383" y="236"/>
                  <a:pt x="416" y="220"/>
                </a:cubicBezTo>
                <a:lnTo>
                  <a:pt x="418" y="219"/>
                </a:lnTo>
                <a:cubicBezTo>
                  <a:pt x="440" y="207"/>
                  <a:pt x="467" y="205"/>
                  <a:pt x="491" y="213"/>
                </a:cubicBezTo>
                <a:lnTo>
                  <a:pt x="494" y="214"/>
                </a:lnTo>
                <a:lnTo>
                  <a:pt x="463" y="209"/>
                </a:lnTo>
                <a:lnTo>
                  <a:pt x="469" y="209"/>
                </a:lnTo>
                <a:lnTo>
                  <a:pt x="381" y="268"/>
                </a:lnTo>
                <a:lnTo>
                  <a:pt x="384" y="261"/>
                </a:lnTo>
                <a:cubicBezTo>
                  <a:pt x="387" y="255"/>
                  <a:pt x="389" y="250"/>
                  <a:pt x="393" y="245"/>
                </a:cubicBezTo>
                <a:lnTo>
                  <a:pt x="395" y="242"/>
                </a:lnTo>
                <a:cubicBezTo>
                  <a:pt x="416" y="209"/>
                  <a:pt x="456" y="193"/>
                  <a:pt x="495" y="202"/>
                </a:cubicBezTo>
                <a:cubicBezTo>
                  <a:pt x="533" y="210"/>
                  <a:pt x="563" y="241"/>
                  <a:pt x="569" y="280"/>
                </a:cubicBezTo>
                <a:lnTo>
                  <a:pt x="570" y="286"/>
                </a:lnTo>
                <a:lnTo>
                  <a:pt x="572" y="300"/>
                </a:lnTo>
                <a:lnTo>
                  <a:pt x="573" y="309"/>
                </a:lnTo>
                <a:lnTo>
                  <a:pt x="573" y="306"/>
                </a:lnTo>
                <a:lnTo>
                  <a:pt x="382" y="324"/>
                </a:lnTo>
                <a:lnTo>
                  <a:pt x="382" y="322"/>
                </a:lnTo>
                <a:lnTo>
                  <a:pt x="382" y="316"/>
                </a:lnTo>
                <a:lnTo>
                  <a:pt x="382" y="309"/>
                </a:lnTo>
                <a:cubicBezTo>
                  <a:pt x="382" y="302"/>
                  <a:pt x="383" y="294"/>
                  <a:pt x="385" y="286"/>
                </a:cubicBezTo>
                <a:lnTo>
                  <a:pt x="386" y="282"/>
                </a:lnTo>
                <a:cubicBezTo>
                  <a:pt x="394" y="250"/>
                  <a:pt x="418" y="224"/>
                  <a:pt x="450" y="214"/>
                </a:cubicBezTo>
                <a:cubicBezTo>
                  <a:pt x="481" y="204"/>
                  <a:pt x="516" y="211"/>
                  <a:pt x="541" y="232"/>
                </a:cubicBezTo>
                <a:lnTo>
                  <a:pt x="547" y="237"/>
                </a:lnTo>
                <a:lnTo>
                  <a:pt x="558" y="248"/>
                </a:lnTo>
                <a:lnTo>
                  <a:pt x="395" y="305"/>
                </a:lnTo>
                <a:lnTo>
                  <a:pt x="396" y="296"/>
                </a:lnTo>
                <a:lnTo>
                  <a:pt x="395" y="295"/>
                </a:lnTo>
                <a:cubicBezTo>
                  <a:pt x="395" y="242"/>
                  <a:pt x="438" y="199"/>
                  <a:pt x="491" y="199"/>
                </a:cubicBezTo>
                <a:lnTo>
                  <a:pt x="493" y="199"/>
                </a:lnTo>
                <a:cubicBezTo>
                  <a:pt x="530" y="199"/>
                  <a:pt x="563" y="220"/>
                  <a:pt x="579" y="253"/>
                </a:cubicBezTo>
                <a:lnTo>
                  <a:pt x="584" y="263"/>
                </a:lnTo>
                <a:lnTo>
                  <a:pt x="498" y="209"/>
                </a:lnTo>
                <a:lnTo>
                  <a:pt x="499" y="209"/>
                </a:lnTo>
                <a:cubicBezTo>
                  <a:pt x="531" y="209"/>
                  <a:pt x="561" y="225"/>
                  <a:pt x="579" y="252"/>
                </a:cubicBezTo>
                <a:cubicBezTo>
                  <a:pt x="597" y="278"/>
                  <a:pt x="600" y="312"/>
                  <a:pt x="589" y="341"/>
                </a:cubicBezTo>
                <a:lnTo>
                  <a:pt x="585" y="351"/>
                </a:lnTo>
                <a:cubicBezTo>
                  <a:pt x="570" y="388"/>
                  <a:pt x="535" y="411"/>
                  <a:pt x="495" y="411"/>
                </a:cubicBezTo>
                <a:lnTo>
                  <a:pt x="494" y="411"/>
                </a:lnTo>
                <a:lnTo>
                  <a:pt x="492" y="411"/>
                </a:lnTo>
                <a:lnTo>
                  <a:pt x="588" y="315"/>
                </a:lnTo>
                <a:lnTo>
                  <a:pt x="588" y="321"/>
                </a:lnTo>
                <a:lnTo>
                  <a:pt x="588" y="324"/>
                </a:lnTo>
                <a:lnTo>
                  <a:pt x="397" y="314"/>
                </a:lnTo>
                <a:lnTo>
                  <a:pt x="398" y="305"/>
                </a:lnTo>
                <a:lnTo>
                  <a:pt x="397" y="305"/>
                </a:lnTo>
                <a:lnTo>
                  <a:pt x="493" y="401"/>
                </a:lnTo>
                <a:lnTo>
                  <a:pt x="492" y="401"/>
                </a:lnTo>
                <a:lnTo>
                  <a:pt x="490" y="401"/>
                </a:lnTo>
                <a:cubicBezTo>
                  <a:pt x="463" y="401"/>
                  <a:pt x="436" y="389"/>
                  <a:pt x="418" y="368"/>
                </a:cubicBezTo>
                <a:cubicBezTo>
                  <a:pt x="400" y="347"/>
                  <a:pt x="391" y="319"/>
                  <a:pt x="395" y="292"/>
                </a:cubicBezTo>
                <a:lnTo>
                  <a:pt x="396" y="285"/>
                </a:lnTo>
                <a:cubicBezTo>
                  <a:pt x="397" y="279"/>
                  <a:pt x="399" y="274"/>
                  <a:pt x="400" y="268"/>
                </a:cubicBezTo>
                <a:lnTo>
                  <a:pt x="401" y="265"/>
                </a:lnTo>
                <a:cubicBezTo>
                  <a:pt x="415" y="223"/>
                  <a:pt x="456" y="196"/>
                  <a:pt x="500" y="200"/>
                </a:cubicBezTo>
                <a:cubicBezTo>
                  <a:pt x="544" y="203"/>
                  <a:pt x="580" y="236"/>
                  <a:pt x="587" y="280"/>
                </a:cubicBezTo>
                <a:lnTo>
                  <a:pt x="588" y="286"/>
                </a:lnTo>
                <a:lnTo>
                  <a:pt x="590" y="302"/>
                </a:lnTo>
                <a:lnTo>
                  <a:pt x="590" y="320"/>
                </a:lnTo>
                <a:lnTo>
                  <a:pt x="588" y="297"/>
                </a:lnTo>
                <a:lnTo>
                  <a:pt x="589" y="301"/>
                </a:lnTo>
                <a:lnTo>
                  <a:pt x="402" y="301"/>
                </a:lnTo>
                <a:lnTo>
                  <a:pt x="403" y="297"/>
                </a:lnTo>
                <a:lnTo>
                  <a:pt x="400" y="320"/>
                </a:lnTo>
                <a:lnTo>
                  <a:pt x="400" y="311"/>
                </a:lnTo>
                <a:lnTo>
                  <a:pt x="400" y="301"/>
                </a:lnTo>
                <a:cubicBezTo>
                  <a:pt x="400" y="296"/>
                  <a:pt x="401" y="291"/>
                  <a:pt x="402" y="286"/>
                </a:cubicBezTo>
                <a:lnTo>
                  <a:pt x="403" y="280"/>
                </a:lnTo>
                <a:cubicBezTo>
                  <a:pt x="409" y="244"/>
                  <a:pt x="434" y="215"/>
                  <a:pt x="468" y="204"/>
                </a:cubicBezTo>
                <a:cubicBezTo>
                  <a:pt x="502" y="193"/>
                  <a:pt x="540" y="202"/>
                  <a:pt x="565" y="228"/>
                </a:cubicBezTo>
                <a:lnTo>
                  <a:pt x="568" y="231"/>
                </a:lnTo>
                <a:cubicBezTo>
                  <a:pt x="580" y="242"/>
                  <a:pt x="588" y="256"/>
                  <a:pt x="593" y="272"/>
                </a:cubicBezTo>
                <a:lnTo>
                  <a:pt x="595" y="279"/>
                </a:lnTo>
                <a:cubicBezTo>
                  <a:pt x="603" y="308"/>
                  <a:pt x="597" y="339"/>
                  <a:pt x="579" y="363"/>
                </a:cubicBezTo>
                <a:cubicBezTo>
                  <a:pt x="561" y="387"/>
                  <a:pt x="533" y="401"/>
                  <a:pt x="502" y="401"/>
                </a:cubicBezTo>
                <a:lnTo>
                  <a:pt x="501" y="401"/>
                </a:lnTo>
                <a:lnTo>
                  <a:pt x="596" y="324"/>
                </a:lnTo>
                <a:lnTo>
                  <a:pt x="594" y="334"/>
                </a:lnTo>
                <a:lnTo>
                  <a:pt x="499" y="219"/>
                </a:lnTo>
                <a:lnTo>
                  <a:pt x="502" y="219"/>
                </a:lnTo>
                <a:lnTo>
                  <a:pt x="407" y="302"/>
                </a:lnTo>
                <a:lnTo>
                  <a:pt x="408" y="295"/>
                </a:lnTo>
                <a:lnTo>
                  <a:pt x="412" y="279"/>
                </a:lnTo>
                <a:lnTo>
                  <a:pt x="411" y="280"/>
                </a:lnTo>
                <a:lnTo>
                  <a:pt x="414" y="263"/>
                </a:lnTo>
                <a:cubicBezTo>
                  <a:pt x="426" y="216"/>
                  <a:pt x="471" y="185"/>
                  <a:pt x="519" y="191"/>
                </a:cubicBezTo>
                <a:cubicBezTo>
                  <a:pt x="567" y="197"/>
                  <a:pt x="603" y="238"/>
                  <a:pt x="603" y="286"/>
                </a:cubicBezTo>
                <a:lnTo>
                  <a:pt x="603" y="290"/>
                </a:lnTo>
                <a:lnTo>
                  <a:pt x="603" y="298"/>
                </a:lnTo>
                <a:lnTo>
                  <a:pt x="603" y="315"/>
                </a:lnTo>
                <a:lnTo>
                  <a:pt x="602" y="300"/>
                </a:lnTo>
                <a:lnTo>
                  <a:pt x="603" y="306"/>
                </a:lnTo>
                <a:cubicBezTo>
                  <a:pt x="604" y="311"/>
                  <a:pt x="604" y="316"/>
                  <a:pt x="604" y="321"/>
                </a:cubicBezTo>
                <a:lnTo>
                  <a:pt x="604" y="324"/>
                </a:lnTo>
                <a:lnTo>
                  <a:pt x="413" y="314"/>
                </a:lnTo>
                <a:lnTo>
                  <a:pt x="414" y="305"/>
                </a:lnTo>
                <a:lnTo>
                  <a:pt x="415" y="296"/>
                </a:lnTo>
                <a:cubicBezTo>
                  <a:pt x="420" y="249"/>
                  <a:pt x="457" y="213"/>
                  <a:pt x="503" y="210"/>
                </a:cubicBezTo>
                <a:cubicBezTo>
                  <a:pt x="550" y="206"/>
                  <a:pt x="592" y="237"/>
                  <a:pt x="604" y="282"/>
                </a:cubicBezTo>
                <a:lnTo>
                  <a:pt x="605" y="286"/>
                </a:lnTo>
                <a:lnTo>
                  <a:pt x="607" y="300"/>
                </a:lnTo>
                <a:lnTo>
                  <a:pt x="512" y="219"/>
                </a:lnTo>
                <a:lnTo>
                  <a:pt x="513" y="219"/>
                </a:lnTo>
                <a:lnTo>
                  <a:pt x="417" y="315"/>
                </a:lnTo>
                <a:lnTo>
                  <a:pt x="417" y="303"/>
                </a:lnTo>
                <a:lnTo>
                  <a:pt x="419" y="319"/>
                </a:lnTo>
                <a:lnTo>
                  <a:pt x="418" y="313"/>
                </a:lnTo>
                <a:cubicBezTo>
                  <a:pt x="417" y="308"/>
                  <a:pt x="416" y="303"/>
                  <a:pt x="416" y="297"/>
                </a:cubicBezTo>
                <a:lnTo>
                  <a:pt x="416" y="295"/>
                </a:lnTo>
                <a:cubicBezTo>
                  <a:pt x="416" y="242"/>
                  <a:pt x="459" y="199"/>
                  <a:pt x="512" y="199"/>
                </a:cubicBezTo>
                <a:cubicBezTo>
                  <a:pt x="565" y="199"/>
                  <a:pt x="608" y="242"/>
                  <a:pt x="608" y="295"/>
                </a:cubicBezTo>
                <a:lnTo>
                  <a:pt x="608" y="300"/>
                </a:lnTo>
                <a:lnTo>
                  <a:pt x="608" y="310"/>
                </a:lnTo>
                <a:lnTo>
                  <a:pt x="608" y="320"/>
                </a:lnTo>
                <a:lnTo>
                  <a:pt x="608" y="324"/>
                </a:lnTo>
                <a:lnTo>
                  <a:pt x="419" y="301"/>
                </a:lnTo>
                <a:lnTo>
                  <a:pt x="420" y="297"/>
                </a:lnTo>
                <a:lnTo>
                  <a:pt x="417" y="320"/>
                </a:lnTo>
                <a:lnTo>
                  <a:pt x="417" y="310"/>
                </a:lnTo>
                <a:lnTo>
                  <a:pt x="419" y="291"/>
                </a:lnTo>
                <a:lnTo>
                  <a:pt x="418" y="295"/>
                </a:lnTo>
                <a:cubicBezTo>
                  <a:pt x="418" y="242"/>
                  <a:pt x="461" y="199"/>
                  <a:pt x="514" y="199"/>
                </a:cubicBezTo>
                <a:cubicBezTo>
                  <a:pt x="567" y="199"/>
                  <a:pt x="610" y="242"/>
                  <a:pt x="610" y="295"/>
                </a:cubicBezTo>
                <a:lnTo>
                  <a:pt x="610" y="297"/>
                </a:lnTo>
                <a:lnTo>
                  <a:pt x="610" y="303"/>
                </a:lnTo>
                <a:lnTo>
                  <a:pt x="609" y="323"/>
                </a:lnTo>
                <a:lnTo>
                  <a:pt x="513" y="219"/>
                </a:lnTo>
                <a:lnTo>
                  <a:pt x="515" y="219"/>
                </a:lnTo>
                <a:lnTo>
                  <a:pt x="517" y="219"/>
                </a:lnTo>
                <a:lnTo>
                  <a:pt x="423" y="300"/>
                </a:lnTo>
                <a:lnTo>
                  <a:pt x="424" y="294"/>
                </a:lnTo>
                <a:lnTo>
                  <a:pt x="426" y="282"/>
                </a:lnTo>
                <a:cubicBezTo>
                  <a:pt x="437" y="241"/>
                  <a:pt x="473" y="211"/>
                  <a:pt x="516" y="210"/>
                </a:cubicBezTo>
                <a:cubicBezTo>
                  <a:pt x="558" y="208"/>
                  <a:pt x="597" y="235"/>
                  <a:pt x="611" y="275"/>
                </a:cubicBezTo>
                <a:lnTo>
                  <a:pt x="614" y="284"/>
                </a:lnTo>
                <a:lnTo>
                  <a:pt x="619" y="306"/>
                </a:lnTo>
                <a:lnTo>
                  <a:pt x="524" y="228"/>
                </a:lnTo>
                <a:lnTo>
                  <a:pt x="529" y="228"/>
                </a:lnTo>
                <a:lnTo>
                  <a:pt x="434" y="315"/>
                </a:lnTo>
                <a:lnTo>
                  <a:pt x="435" y="305"/>
                </a:lnTo>
                <a:lnTo>
                  <a:pt x="436" y="295"/>
                </a:lnTo>
                <a:cubicBezTo>
                  <a:pt x="441" y="249"/>
                  <a:pt x="479" y="213"/>
                  <a:pt x="525" y="210"/>
                </a:cubicBezTo>
                <a:cubicBezTo>
                  <a:pt x="571" y="207"/>
                  <a:pt x="613" y="237"/>
                  <a:pt x="625" y="282"/>
                </a:cubicBezTo>
                <a:lnTo>
                  <a:pt x="626" y="286"/>
                </a:lnTo>
                <a:cubicBezTo>
                  <a:pt x="628" y="294"/>
                  <a:pt x="628" y="302"/>
                  <a:pt x="628" y="309"/>
                </a:cubicBezTo>
                <a:lnTo>
                  <a:pt x="628" y="315"/>
                </a:lnTo>
                <a:lnTo>
                  <a:pt x="629" y="318"/>
                </a:lnTo>
                <a:lnTo>
                  <a:pt x="629" y="334"/>
                </a:lnTo>
                <a:cubicBezTo>
                  <a:pt x="629" y="387"/>
                  <a:pt x="586" y="430"/>
                  <a:pt x="533" y="430"/>
                </a:cubicBezTo>
                <a:cubicBezTo>
                  <a:pt x="480" y="430"/>
                  <a:pt x="437" y="387"/>
                  <a:pt x="437" y="334"/>
                </a:cubicBezTo>
                <a:lnTo>
                  <a:pt x="437" y="331"/>
                </a:lnTo>
                <a:lnTo>
                  <a:pt x="439" y="347"/>
                </a:lnTo>
                <a:lnTo>
                  <a:pt x="438" y="341"/>
                </a:lnTo>
                <a:lnTo>
                  <a:pt x="436" y="332"/>
                </a:lnTo>
                <a:cubicBezTo>
                  <a:pt x="436" y="328"/>
                  <a:pt x="435" y="323"/>
                  <a:pt x="435" y="318"/>
                </a:cubicBezTo>
                <a:lnTo>
                  <a:pt x="435" y="315"/>
                </a:lnTo>
                <a:lnTo>
                  <a:pt x="623" y="346"/>
                </a:lnTo>
                <a:lnTo>
                  <a:pt x="622" y="349"/>
                </a:lnTo>
                <a:lnTo>
                  <a:pt x="626" y="318"/>
                </a:lnTo>
                <a:lnTo>
                  <a:pt x="626" y="324"/>
                </a:lnTo>
                <a:lnTo>
                  <a:pt x="627" y="325"/>
                </a:lnTo>
                <a:lnTo>
                  <a:pt x="440" y="304"/>
                </a:lnTo>
                <a:lnTo>
                  <a:pt x="441" y="301"/>
                </a:lnTo>
                <a:lnTo>
                  <a:pt x="436" y="331"/>
                </a:lnTo>
                <a:lnTo>
                  <a:pt x="436" y="324"/>
                </a:lnTo>
                <a:lnTo>
                  <a:pt x="436" y="315"/>
                </a:lnTo>
                <a:cubicBezTo>
                  <a:pt x="436" y="262"/>
                  <a:pt x="479" y="219"/>
                  <a:pt x="532" y="219"/>
                </a:cubicBezTo>
                <a:lnTo>
                  <a:pt x="533" y="219"/>
                </a:lnTo>
                <a:cubicBezTo>
                  <a:pt x="573" y="219"/>
                  <a:pt x="608" y="243"/>
                  <a:pt x="623" y="280"/>
                </a:cubicBezTo>
                <a:lnTo>
                  <a:pt x="625" y="285"/>
                </a:lnTo>
                <a:lnTo>
                  <a:pt x="623" y="282"/>
                </a:lnTo>
                <a:lnTo>
                  <a:pt x="446" y="294"/>
                </a:lnTo>
                <a:lnTo>
                  <a:pt x="447" y="291"/>
                </a:lnTo>
                <a:lnTo>
                  <a:pt x="444" y="306"/>
                </a:lnTo>
                <a:lnTo>
                  <a:pt x="445" y="300"/>
                </a:lnTo>
                <a:lnTo>
                  <a:pt x="443" y="315"/>
                </a:lnTo>
                <a:lnTo>
                  <a:pt x="443" y="309"/>
                </a:lnTo>
                <a:cubicBezTo>
                  <a:pt x="443" y="295"/>
                  <a:pt x="447" y="280"/>
                  <a:pt x="454" y="267"/>
                </a:cubicBezTo>
                <a:lnTo>
                  <a:pt x="456" y="263"/>
                </a:lnTo>
                <a:cubicBezTo>
                  <a:pt x="469" y="235"/>
                  <a:pt x="496" y="216"/>
                  <a:pt x="526" y="211"/>
                </a:cubicBezTo>
                <a:cubicBezTo>
                  <a:pt x="557" y="206"/>
                  <a:pt x="588" y="216"/>
                  <a:pt x="609" y="238"/>
                </a:cubicBezTo>
                <a:lnTo>
                  <a:pt x="612" y="241"/>
                </a:lnTo>
                <a:cubicBezTo>
                  <a:pt x="624" y="252"/>
                  <a:pt x="632" y="266"/>
                  <a:pt x="637" y="282"/>
                </a:cubicBezTo>
                <a:lnTo>
                  <a:pt x="639" y="289"/>
                </a:lnTo>
                <a:lnTo>
                  <a:pt x="643" y="309"/>
                </a:lnTo>
                <a:cubicBezTo>
                  <a:pt x="644" y="315"/>
                  <a:pt x="644" y="321"/>
                  <a:pt x="644" y="326"/>
                </a:cubicBezTo>
                <a:lnTo>
                  <a:pt x="644" y="332"/>
                </a:lnTo>
                <a:lnTo>
                  <a:pt x="644" y="334"/>
                </a:lnTo>
                <a:cubicBezTo>
                  <a:pt x="644" y="387"/>
                  <a:pt x="601" y="430"/>
                  <a:pt x="548" y="430"/>
                </a:cubicBezTo>
                <a:cubicBezTo>
                  <a:pt x="495" y="430"/>
                  <a:pt x="452" y="387"/>
                  <a:pt x="452" y="334"/>
                </a:cubicBezTo>
                <a:lnTo>
                  <a:pt x="452" y="329"/>
                </a:lnTo>
                <a:lnTo>
                  <a:pt x="452" y="331"/>
                </a:lnTo>
                <a:lnTo>
                  <a:pt x="451" y="320"/>
                </a:lnTo>
                <a:lnTo>
                  <a:pt x="450" y="305"/>
                </a:lnTo>
                <a:cubicBezTo>
                  <a:pt x="450" y="252"/>
                  <a:pt x="493" y="209"/>
                  <a:pt x="546" y="209"/>
                </a:cubicBezTo>
                <a:cubicBezTo>
                  <a:pt x="599" y="209"/>
                  <a:pt x="642" y="252"/>
                  <a:pt x="642" y="305"/>
                </a:cubicBezTo>
                <a:lnTo>
                  <a:pt x="642" y="307"/>
                </a:lnTo>
                <a:lnTo>
                  <a:pt x="642" y="313"/>
                </a:lnTo>
                <a:lnTo>
                  <a:pt x="642" y="320"/>
                </a:lnTo>
                <a:lnTo>
                  <a:pt x="642" y="324"/>
                </a:lnTo>
                <a:lnTo>
                  <a:pt x="455" y="294"/>
                </a:lnTo>
                <a:lnTo>
                  <a:pt x="456" y="291"/>
                </a:lnTo>
                <a:lnTo>
                  <a:pt x="453" y="306"/>
                </a:lnTo>
                <a:lnTo>
                  <a:pt x="454" y="300"/>
                </a:lnTo>
                <a:lnTo>
                  <a:pt x="548" y="411"/>
                </a:lnTo>
                <a:lnTo>
                  <a:pt x="547" y="411"/>
                </a:lnTo>
                <a:lnTo>
                  <a:pt x="643" y="315"/>
                </a:lnTo>
                <a:lnTo>
                  <a:pt x="643" y="325"/>
                </a:lnTo>
                <a:lnTo>
                  <a:pt x="643" y="334"/>
                </a:lnTo>
                <a:lnTo>
                  <a:pt x="456" y="304"/>
                </a:lnTo>
                <a:lnTo>
                  <a:pt x="457" y="301"/>
                </a:lnTo>
                <a:lnTo>
                  <a:pt x="453" y="318"/>
                </a:lnTo>
                <a:lnTo>
                  <a:pt x="454" y="311"/>
                </a:lnTo>
                <a:lnTo>
                  <a:pt x="453" y="324"/>
                </a:lnTo>
                <a:lnTo>
                  <a:pt x="453" y="318"/>
                </a:lnTo>
                <a:lnTo>
                  <a:pt x="453" y="315"/>
                </a:lnTo>
                <a:cubicBezTo>
                  <a:pt x="453" y="271"/>
                  <a:pt x="484" y="232"/>
                  <a:pt x="527" y="222"/>
                </a:cubicBezTo>
                <a:cubicBezTo>
                  <a:pt x="571" y="212"/>
                  <a:pt x="615" y="233"/>
                  <a:pt x="635" y="273"/>
                </a:cubicBezTo>
                <a:lnTo>
                  <a:pt x="637" y="277"/>
                </a:lnTo>
                <a:cubicBezTo>
                  <a:pt x="641" y="284"/>
                  <a:pt x="644" y="292"/>
                  <a:pt x="646" y="301"/>
                </a:cubicBezTo>
                <a:lnTo>
                  <a:pt x="647" y="306"/>
                </a:lnTo>
                <a:lnTo>
                  <a:pt x="552" y="228"/>
                </a:lnTo>
                <a:lnTo>
                  <a:pt x="553" y="228"/>
                </a:lnTo>
                <a:lnTo>
                  <a:pt x="460" y="304"/>
                </a:lnTo>
                <a:lnTo>
                  <a:pt x="462" y="295"/>
                </a:lnTo>
                <a:lnTo>
                  <a:pt x="459" y="315"/>
                </a:lnTo>
                <a:lnTo>
                  <a:pt x="459" y="303"/>
                </a:lnTo>
                <a:lnTo>
                  <a:pt x="459" y="297"/>
                </a:lnTo>
                <a:cubicBezTo>
                  <a:pt x="459" y="283"/>
                  <a:pt x="463" y="268"/>
                  <a:pt x="470" y="255"/>
                </a:cubicBezTo>
                <a:lnTo>
                  <a:pt x="471" y="253"/>
                </a:lnTo>
                <a:cubicBezTo>
                  <a:pt x="491" y="213"/>
                  <a:pt x="535" y="192"/>
                  <a:pt x="579" y="202"/>
                </a:cubicBezTo>
                <a:cubicBezTo>
                  <a:pt x="622" y="212"/>
                  <a:pt x="652" y="251"/>
                  <a:pt x="652" y="295"/>
                </a:cubicBezTo>
                <a:lnTo>
                  <a:pt x="652" y="300"/>
                </a:lnTo>
                <a:lnTo>
                  <a:pt x="652" y="308"/>
                </a:lnTo>
                <a:lnTo>
                  <a:pt x="652" y="318"/>
                </a:lnTo>
                <a:lnTo>
                  <a:pt x="652" y="324"/>
                </a:lnTo>
                <a:lnTo>
                  <a:pt x="556" y="228"/>
                </a:lnTo>
                <a:lnTo>
                  <a:pt x="559" y="228"/>
                </a:lnTo>
                <a:lnTo>
                  <a:pt x="464" y="314"/>
                </a:lnTo>
                <a:lnTo>
                  <a:pt x="465" y="305"/>
                </a:lnTo>
                <a:lnTo>
                  <a:pt x="466" y="296"/>
                </a:lnTo>
                <a:cubicBezTo>
                  <a:pt x="470" y="256"/>
                  <a:pt x="499" y="222"/>
                  <a:pt x="538" y="212"/>
                </a:cubicBezTo>
                <a:lnTo>
                  <a:pt x="542" y="211"/>
                </a:lnTo>
                <a:cubicBezTo>
                  <a:pt x="560" y="207"/>
                  <a:pt x="579" y="208"/>
                  <a:pt x="596" y="213"/>
                </a:cubicBezTo>
                <a:lnTo>
                  <a:pt x="599" y="214"/>
                </a:lnTo>
                <a:lnTo>
                  <a:pt x="568" y="209"/>
                </a:lnTo>
                <a:lnTo>
                  <a:pt x="570" y="209"/>
                </a:lnTo>
                <a:lnTo>
                  <a:pt x="474" y="305"/>
                </a:lnTo>
                <a:lnTo>
                  <a:pt x="474" y="294"/>
                </a:lnTo>
                <a:lnTo>
                  <a:pt x="474" y="288"/>
                </a:lnTo>
                <a:lnTo>
                  <a:pt x="474" y="286"/>
                </a:lnTo>
                <a:cubicBezTo>
                  <a:pt x="474" y="233"/>
                  <a:pt x="517" y="190"/>
                  <a:pt x="570" y="190"/>
                </a:cubicBezTo>
                <a:cubicBezTo>
                  <a:pt x="623" y="190"/>
                  <a:pt x="666" y="233"/>
                  <a:pt x="666" y="286"/>
                </a:cubicBezTo>
                <a:lnTo>
                  <a:pt x="666" y="291"/>
                </a:lnTo>
                <a:lnTo>
                  <a:pt x="667" y="290"/>
                </a:lnTo>
                <a:lnTo>
                  <a:pt x="668" y="299"/>
                </a:lnTo>
                <a:lnTo>
                  <a:pt x="668" y="315"/>
                </a:lnTo>
                <a:lnTo>
                  <a:pt x="505" y="248"/>
                </a:lnTo>
                <a:lnTo>
                  <a:pt x="506" y="247"/>
                </a:lnTo>
                <a:lnTo>
                  <a:pt x="477" y="314"/>
                </a:lnTo>
                <a:lnTo>
                  <a:pt x="477" y="310"/>
                </a:lnTo>
                <a:lnTo>
                  <a:pt x="477" y="306"/>
                </a:lnTo>
                <a:cubicBezTo>
                  <a:pt x="477" y="281"/>
                  <a:pt x="488" y="257"/>
                  <a:pt x="506" y="239"/>
                </a:cubicBezTo>
                <a:lnTo>
                  <a:pt x="507" y="238"/>
                </a:lnTo>
                <a:cubicBezTo>
                  <a:pt x="529" y="215"/>
                  <a:pt x="562" y="205"/>
                  <a:pt x="594" y="211"/>
                </a:cubicBezTo>
                <a:cubicBezTo>
                  <a:pt x="625" y="218"/>
                  <a:pt x="652" y="240"/>
                  <a:pt x="664" y="270"/>
                </a:cubicBezTo>
                <a:lnTo>
                  <a:pt x="668" y="280"/>
                </a:lnTo>
                <a:lnTo>
                  <a:pt x="672" y="291"/>
                </a:lnTo>
                <a:lnTo>
                  <a:pt x="660" y="268"/>
                </a:lnTo>
                <a:lnTo>
                  <a:pt x="662" y="271"/>
                </a:lnTo>
                <a:lnTo>
                  <a:pt x="493" y="291"/>
                </a:lnTo>
                <a:lnTo>
                  <a:pt x="496" y="283"/>
                </a:lnTo>
                <a:lnTo>
                  <a:pt x="491" y="299"/>
                </a:lnTo>
                <a:lnTo>
                  <a:pt x="493" y="288"/>
                </a:lnTo>
                <a:cubicBezTo>
                  <a:pt x="501" y="243"/>
                  <a:pt x="541" y="209"/>
                  <a:pt x="587" y="209"/>
                </a:cubicBezTo>
                <a:lnTo>
                  <a:pt x="588" y="209"/>
                </a:lnTo>
                <a:lnTo>
                  <a:pt x="494" y="290"/>
                </a:lnTo>
                <a:lnTo>
                  <a:pt x="495" y="284"/>
                </a:lnTo>
                <a:lnTo>
                  <a:pt x="493" y="299"/>
                </a:lnTo>
                <a:lnTo>
                  <a:pt x="493" y="295"/>
                </a:lnTo>
                <a:lnTo>
                  <a:pt x="683" y="319"/>
                </a:lnTo>
                <a:lnTo>
                  <a:pt x="682" y="323"/>
                </a:lnTo>
                <a:lnTo>
                  <a:pt x="678" y="336"/>
                </a:lnTo>
                <a:lnTo>
                  <a:pt x="679" y="279"/>
                </a:lnTo>
                <a:lnTo>
                  <a:pt x="681" y="286"/>
                </a:lnTo>
                <a:lnTo>
                  <a:pt x="668" y="259"/>
                </a:lnTo>
                <a:lnTo>
                  <a:pt x="670" y="262"/>
                </a:lnTo>
                <a:lnTo>
                  <a:pt x="494" y="315"/>
                </a:lnTo>
                <a:lnTo>
                  <a:pt x="494" y="305"/>
                </a:lnTo>
                <a:lnTo>
                  <a:pt x="494" y="295"/>
                </a:lnTo>
                <a:cubicBezTo>
                  <a:pt x="494" y="242"/>
                  <a:pt x="537" y="199"/>
                  <a:pt x="590" y="199"/>
                </a:cubicBezTo>
                <a:cubicBezTo>
                  <a:pt x="643" y="199"/>
                  <a:pt x="686" y="242"/>
                  <a:pt x="686" y="295"/>
                </a:cubicBezTo>
                <a:lnTo>
                  <a:pt x="686" y="299"/>
                </a:lnTo>
                <a:lnTo>
                  <a:pt x="686" y="305"/>
                </a:lnTo>
                <a:cubicBezTo>
                  <a:pt x="686" y="358"/>
                  <a:pt x="643" y="401"/>
                  <a:pt x="590" y="401"/>
                </a:cubicBezTo>
                <a:lnTo>
                  <a:pt x="588" y="401"/>
                </a:lnTo>
                <a:cubicBezTo>
                  <a:pt x="560" y="401"/>
                  <a:pt x="533" y="389"/>
                  <a:pt x="515" y="368"/>
                </a:cubicBezTo>
                <a:cubicBezTo>
                  <a:pt x="497" y="346"/>
                  <a:pt x="489" y="318"/>
                  <a:pt x="494" y="290"/>
                </a:cubicBezTo>
                <a:lnTo>
                  <a:pt x="495" y="284"/>
                </a:lnTo>
                <a:lnTo>
                  <a:pt x="493" y="299"/>
                </a:lnTo>
                <a:lnTo>
                  <a:pt x="493" y="295"/>
                </a:lnTo>
                <a:lnTo>
                  <a:pt x="683" y="319"/>
                </a:lnTo>
                <a:lnTo>
                  <a:pt x="682" y="323"/>
                </a:lnTo>
                <a:lnTo>
                  <a:pt x="682" y="321"/>
                </a:lnTo>
                <a:lnTo>
                  <a:pt x="587" y="209"/>
                </a:lnTo>
                <a:lnTo>
                  <a:pt x="588" y="209"/>
                </a:lnTo>
                <a:lnTo>
                  <a:pt x="497" y="275"/>
                </a:lnTo>
                <a:lnTo>
                  <a:pt x="499" y="269"/>
                </a:lnTo>
                <a:lnTo>
                  <a:pt x="498" y="272"/>
                </a:lnTo>
                <a:cubicBezTo>
                  <a:pt x="510" y="227"/>
                  <a:pt x="552" y="196"/>
                  <a:pt x="598" y="200"/>
                </a:cubicBezTo>
                <a:cubicBezTo>
                  <a:pt x="645" y="203"/>
                  <a:pt x="682" y="239"/>
                  <a:pt x="687" y="286"/>
                </a:cubicBezTo>
                <a:lnTo>
                  <a:pt x="688" y="296"/>
                </a:lnTo>
                <a:lnTo>
                  <a:pt x="688" y="315"/>
                </a:lnTo>
                <a:lnTo>
                  <a:pt x="499" y="292"/>
                </a:lnTo>
                <a:lnTo>
                  <a:pt x="500" y="288"/>
                </a:lnTo>
                <a:lnTo>
                  <a:pt x="504" y="275"/>
                </a:lnTo>
                <a:lnTo>
                  <a:pt x="595" y="401"/>
                </a:lnTo>
                <a:lnTo>
                  <a:pt x="594" y="401"/>
                </a:lnTo>
                <a:cubicBezTo>
                  <a:pt x="541" y="401"/>
                  <a:pt x="498" y="358"/>
                  <a:pt x="498" y="305"/>
                </a:cubicBezTo>
                <a:lnTo>
                  <a:pt x="498" y="294"/>
                </a:lnTo>
                <a:lnTo>
                  <a:pt x="498" y="298"/>
                </a:lnTo>
                <a:cubicBezTo>
                  <a:pt x="492" y="249"/>
                  <a:pt x="524" y="204"/>
                  <a:pt x="572" y="193"/>
                </a:cubicBezTo>
                <a:cubicBezTo>
                  <a:pt x="620" y="182"/>
                  <a:pt x="669" y="209"/>
                  <a:pt x="685" y="256"/>
                </a:cubicBezTo>
                <a:lnTo>
                  <a:pt x="686" y="259"/>
                </a:lnTo>
                <a:cubicBezTo>
                  <a:pt x="687" y="264"/>
                  <a:pt x="688" y="269"/>
                  <a:pt x="689" y="274"/>
                </a:cubicBezTo>
                <a:lnTo>
                  <a:pt x="690" y="280"/>
                </a:lnTo>
                <a:lnTo>
                  <a:pt x="692" y="287"/>
                </a:lnTo>
                <a:lnTo>
                  <a:pt x="523" y="245"/>
                </a:lnTo>
                <a:lnTo>
                  <a:pt x="527" y="240"/>
                </a:lnTo>
                <a:lnTo>
                  <a:pt x="531" y="235"/>
                </a:lnTo>
                <a:cubicBezTo>
                  <a:pt x="554" y="206"/>
                  <a:pt x="593" y="193"/>
                  <a:pt x="629" y="202"/>
                </a:cubicBezTo>
                <a:cubicBezTo>
                  <a:pt x="665" y="212"/>
                  <a:pt x="693" y="241"/>
                  <a:pt x="700" y="278"/>
                </a:cubicBezTo>
                <a:lnTo>
                  <a:pt x="702" y="289"/>
                </a:lnTo>
                <a:lnTo>
                  <a:pt x="703" y="297"/>
                </a:lnTo>
                <a:cubicBezTo>
                  <a:pt x="704" y="302"/>
                  <a:pt x="704" y="307"/>
                  <a:pt x="704" y="312"/>
                </a:cubicBezTo>
                <a:lnTo>
                  <a:pt x="704" y="315"/>
                </a:lnTo>
                <a:cubicBezTo>
                  <a:pt x="704" y="368"/>
                  <a:pt x="661" y="411"/>
                  <a:pt x="608" y="411"/>
                </a:cubicBezTo>
                <a:cubicBezTo>
                  <a:pt x="555" y="411"/>
                  <a:pt x="512" y="368"/>
                  <a:pt x="512" y="315"/>
                </a:cubicBezTo>
                <a:lnTo>
                  <a:pt x="512" y="307"/>
                </a:lnTo>
                <a:lnTo>
                  <a:pt x="512" y="303"/>
                </a:lnTo>
                <a:cubicBezTo>
                  <a:pt x="510" y="277"/>
                  <a:pt x="519" y="250"/>
                  <a:pt x="537" y="230"/>
                </a:cubicBezTo>
                <a:cubicBezTo>
                  <a:pt x="555" y="211"/>
                  <a:pt x="581" y="199"/>
                  <a:pt x="607" y="199"/>
                </a:cubicBezTo>
                <a:lnTo>
                  <a:pt x="609" y="199"/>
                </a:lnTo>
                <a:cubicBezTo>
                  <a:pt x="662" y="199"/>
                  <a:pt x="705" y="242"/>
                  <a:pt x="705" y="295"/>
                </a:cubicBezTo>
                <a:lnTo>
                  <a:pt x="705" y="302"/>
                </a:lnTo>
                <a:lnTo>
                  <a:pt x="705" y="312"/>
                </a:lnTo>
                <a:lnTo>
                  <a:pt x="705" y="321"/>
                </a:lnTo>
                <a:lnTo>
                  <a:pt x="705" y="324"/>
                </a:lnTo>
                <a:cubicBezTo>
                  <a:pt x="705" y="377"/>
                  <a:pt x="662" y="420"/>
                  <a:pt x="609" y="420"/>
                </a:cubicBezTo>
                <a:cubicBezTo>
                  <a:pt x="556" y="420"/>
                  <a:pt x="513" y="377"/>
                  <a:pt x="513" y="324"/>
                </a:cubicBezTo>
                <a:lnTo>
                  <a:pt x="513" y="318"/>
                </a:lnTo>
                <a:lnTo>
                  <a:pt x="513" y="305"/>
                </a:lnTo>
                <a:lnTo>
                  <a:pt x="513" y="301"/>
                </a:lnTo>
                <a:lnTo>
                  <a:pt x="512" y="286"/>
                </a:lnTo>
                <a:cubicBezTo>
                  <a:pt x="512" y="248"/>
                  <a:pt x="536" y="213"/>
                  <a:pt x="572" y="198"/>
                </a:cubicBezTo>
                <a:cubicBezTo>
                  <a:pt x="608" y="183"/>
                  <a:pt x="649" y="191"/>
                  <a:pt x="676" y="219"/>
                </a:cubicBezTo>
                <a:lnTo>
                  <a:pt x="677" y="220"/>
                </a:lnTo>
                <a:cubicBezTo>
                  <a:pt x="688" y="230"/>
                  <a:pt x="696" y="243"/>
                  <a:pt x="701" y="257"/>
                </a:cubicBezTo>
                <a:lnTo>
                  <a:pt x="703" y="263"/>
                </a:lnTo>
                <a:lnTo>
                  <a:pt x="708" y="282"/>
                </a:lnTo>
                <a:lnTo>
                  <a:pt x="614" y="209"/>
                </a:lnTo>
                <a:lnTo>
                  <a:pt x="615" y="209"/>
                </a:lnTo>
                <a:cubicBezTo>
                  <a:pt x="657" y="209"/>
                  <a:pt x="693" y="236"/>
                  <a:pt x="707" y="275"/>
                </a:cubicBezTo>
                <a:lnTo>
                  <a:pt x="709" y="281"/>
                </a:lnTo>
                <a:lnTo>
                  <a:pt x="703" y="269"/>
                </a:lnTo>
                <a:lnTo>
                  <a:pt x="705" y="273"/>
                </a:lnTo>
                <a:lnTo>
                  <a:pt x="525" y="297"/>
                </a:lnTo>
                <a:lnTo>
                  <a:pt x="527" y="287"/>
                </a:lnTo>
                <a:lnTo>
                  <a:pt x="529" y="277"/>
                </a:lnTo>
                <a:cubicBezTo>
                  <a:pt x="538" y="233"/>
                  <a:pt x="576" y="201"/>
                  <a:pt x="621" y="199"/>
                </a:cubicBezTo>
                <a:cubicBezTo>
                  <a:pt x="666" y="198"/>
                  <a:pt x="706" y="229"/>
                  <a:pt x="717" y="272"/>
                </a:cubicBezTo>
                <a:lnTo>
                  <a:pt x="718" y="276"/>
                </a:lnTo>
                <a:cubicBezTo>
                  <a:pt x="720" y="284"/>
                  <a:pt x="720" y="292"/>
                  <a:pt x="720" y="299"/>
                </a:cubicBezTo>
                <a:lnTo>
                  <a:pt x="720" y="305"/>
                </a:lnTo>
                <a:lnTo>
                  <a:pt x="624" y="209"/>
                </a:lnTo>
                <a:lnTo>
                  <a:pt x="625" y="209"/>
                </a:lnTo>
                <a:cubicBezTo>
                  <a:pt x="678" y="209"/>
                  <a:pt x="721" y="252"/>
                  <a:pt x="721" y="305"/>
                </a:cubicBezTo>
                <a:lnTo>
                  <a:pt x="721" y="311"/>
                </a:lnTo>
                <a:lnTo>
                  <a:pt x="721" y="315"/>
                </a:lnTo>
                <a:cubicBezTo>
                  <a:pt x="721" y="363"/>
                  <a:pt x="687" y="403"/>
                  <a:pt x="641" y="410"/>
                </a:cubicBezTo>
                <a:cubicBezTo>
                  <a:pt x="594" y="418"/>
                  <a:pt x="549" y="390"/>
                  <a:pt x="534" y="346"/>
                </a:cubicBezTo>
                <a:lnTo>
                  <a:pt x="533" y="343"/>
                </a:lnTo>
                <a:cubicBezTo>
                  <a:pt x="532" y="337"/>
                  <a:pt x="530" y="332"/>
                  <a:pt x="529" y="326"/>
                </a:cubicBezTo>
                <a:lnTo>
                  <a:pt x="528" y="319"/>
                </a:lnTo>
                <a:cubicBezTo>
                  <a:pt x="527" y="312"/>
                  <a:pt x="527" y="304"/>
                  <a:pt x="528" y="297"/>
                </a:cubicBezTo>
                <a:lnTo>
                  <a:pt x="529" y="286"/>
                </a:lnTo>
                <a:lnTo>
                  <a:pt x="528" y="286"/>
                </a:lnTo>
                <a:cubicBezTo>
                  <a:pt x="528" y="233"/>
                  <a:pt x="571" y="190"/>
                  <a:pt x="624" y="190"/>
                </a:cubicBezTo>
                <a:cubicBezTo>
                  <a:pt x="677" y="190"/>
                  <a:pt x="720" y="233"/>
                  <a:pt x="720" y="286"/>
                </a:cubicBezTo>
                <a:lnTo>
                  <a:pt x="720" y="289"/>
                </a:lnTo>
                <a:lnTo>
                  <a:pt x="720" y="295"/>
                </a:lnTo>
                <a:lnTo>
                  <a:pt x="719" y="315"/>
                </a:lnTo>
                <a:lnTo>
                  <a:pt x="532" y="275"/>
                </a:lnTo>
                <a:lnTo>
                  <a:pt x="533" y="272"/>
                </a:lnTo>
                <a:lnTo>
                  <a:pt x="528" y="302"/>
                </a:lnTo>
                <a:lnTo>
                  <a:pt x="528" y="295"/>
                </a:lnTo>
                <a:cubicBezTo>
                  <a:pt x="528" y="242"/>
                  <a:pt x="571" y="199"/>
                  <a:pt x="624" y="199"/>
                </a:cubicBezTo>
                <a:cubicBezTo>
                  <a:pt x="677" y="199"/>
                  <a:pt x="720" y="242"/>
                  <a:pt x="720" y="295"/>
                </a:cubicBezTo>
                <a:lnTo>
                  <a:pt x="720" y="301"/>
                </a:lnTo>
                <a:lnTo>
                  <a:pt x="720" y="305"/>
                </a:lnTo>
                <a:lnTo>
                  <a:pt x="530" y="287"/>
                </a:lnTo>
                <a:lnTo>
                  <a:pt x="531" y="282"/>
                </a:lnTo>
                <a:lnTo>
                  <a:pt x="532" y="277"/>
                </a:lnTo>
                <a:cubicBezTo>
                  <a:pt x="543" y="225"/>
                  <a:pt x="593" y="191"/>
                  <a:pt x="645" y="201"/>
                </a:cubicBezTo>
                <a:cubicBezTo>
                  <a:pt x="697" y="212"/>
                  <a:pt x="731" y="262"/>
                  <a:pt x="721" y="314"/>
                </a:cubicBezTo>
                <a:lnTo>
                  <a:pt x="720" y="319"/>
                </a:lnTo>
                <a:lnTo>
                  <a:pt x="721" y="300"/>
                </a:lnTo>
                <a:lnTo>
                  <a:pt x="721" y="305"/>
                </a:lnTo>
                <a:lnTo>
                  <a:pt x="558" y="238"/>
                </a:lnTo>
                <a:lnTo>
                  <a:pt x="562" y="234"/>
                </a:lnTo>
                <a:lnTo>
                  <a:pt x="561" y="234"/>
                </a:lnTo>
                <a:cubicBezTo>
                  <a:pt x="579" y="212"/>
                  <a:pt x="606" y="199"/>
                  <a:pt x="634" y="199"/>
                </a:cubicBezTo>
                <a:lnTo>
                  <a:pt x="637" y="199"/>
                </a:lnTo>
                <a:lnTo>
                  <a:pt x="640" y="199"/>
                </a:lnTo>
                <a:cubicBezTo>
                  <a:pt x="693" y="199"/>
                  <a:pt x="736" y="242"/>
                  <a:pt x="736" y="295"/>
                </a:cubicBezTo>
                <a:lnTo>
                  <a:pt x="736" y="306"/>
                </a:lnTo>
                <a:lnTo>
                  <a:pt x="736" y="315"/>
                </a:lnTo>
                <a:lnTo>
                  <a:pt x="564" y="258"/>
                </a:lnTo>
                <a:lnTo>
                  <a:pt x="567" y="254"/>
                </a:lnTo>
                <a:lnTo>
                  <a:pt x="558" y="269"/>
                </a:lnTo>
                <a:lnTo>
                  <a:pt x="561" y="263"/>
                </a:lnTo>
                <a:cubicBezTo>
                  <a:pt x="577" y="230"/>
                  <a:pt x="610" y="209"/>
                  <a:pt x="646" y="209"/>
                </a:cubicBezTo>
                <a:lnTo>
                  <a:pt x="648" y="209"/>
                </a:lnTo>
                <a:cubicBezTo>
                  <a:pt x="701" y="209"/>
                  <a:pt x="744" y="252"/>
                  <a:pt x="744" y="305"/>
                </a:cubicBezTo>
                <a:lnTo>
                  <a:pt x="744" y="311"/>
                </a:lnTo>
                <a:lnTo>
                  <a:pt x="744" y="315"/>
                </a:lnTo>
                <a:lnTo>
                  <a:pt x="559" y="280"/>
                </a:lnTo>
                <a:lnTo>
                  <a:pt x="561" y="275"/>
                </a:lnTo>
                <a:lnTo>
                  <a:pt x="556" y="292"/>
                </a:lnTo>
                <a:lnTo>
                  <a:pt x="557" y="287"/>
                </a:lnTo>
                <a:cubicBezTo>
                  <a:pt x="565" y="246"/>
                  <a:pt x="598" y="216"/>
                  <a:pt x="639" y="210"/>
                </a:cubicBezTo>
                <a:cubicBezTo>
                  <a:pt x="679" y="205"/>
                  <a:pt x="719" y="226"/>
                  <a:pt x="737" y="263"/>
                </a:cubicBezTo>
                <a:lnTo>
                  <a:pt x="739" y="267"/>
                </a:lnTo>
                <a:cubicBezTo>
                  <a:pt x="744" y="275"/>
                  <a:pt x="747" y="284"/>
                  <a:pt x="748" y="294"/>
                </a:cubicBezTo>
                <a:lnTo>
                  <a:pt x="749" y="300"/>
                </a:lnTo>
                <a:cubicBezTo>
                  <a:pt x="754" y="328"/>
                  <a:pt x="746" y="356"/>
                  <a:pt x="728" y="378"/>
                </a:cubicBezTo>
                <a:cubicBezTo>
                  <a:pt x="709" y="399"/>
                  <a:pt x="683" y="411"/>
                  <a:pt x="654" y="411"/>
                </a:cubicBezTo>
                <a:lnTo>
                  <a:pt x="653" y="411"/>
                </a:lnTo>
                <a:cubicBezTo>
                  <a:pt x="625" y="411"/>
                  <a:pt x="597" y="399"/>
                  <a:pt x="579" y="376"/>
                </a:cubicBezTo>
                <a:cubicBezTo>
                  <a:pt x="561" y="354"/>
                  <a:pt x="554" y="325"/>
                  <a:pt x="559" y="297"/>
                </a:cubicBezTo>
                <a:lnTo>
                  <a:pt x="561" y="287"/>
                </a:lnTo>
                <a:lnTo>
                  <a:pt x="655" y="401"/>
                </a:lnTo>
                <a:lnTo>
                  <a:pt x="654" y="401"/>
                </a:lnTo>
                <a:lnTo>
                  <a:pt x="749" y="290"/>
                </a:lnTo>
                <a:lnTo>
                  <a:pt x="750" y="296"/>
                </a:lnTo>
                <a:cubicBezTo>
                  <a:pt x="751" y="301"/>
                  <a:pt x="751" y="306"/>
                  <a:pt x="751" y="311"/>
                </a:cubicBezTo>
                <a:lnTo>
                  <a:pt x="751" y="315"/>
                </a:lnTo>
                <a:lnTo>
                  <a:pt x="562" y="292"/>
                </a:lnTo>
                <a:lnTo>
                  <a:pt x="563" y="288"/>
                </a:lnTo>
                <a:lnTo>
                  <a:pt x="560" y="311"/>
                </a:lnTo>
                <a:lnTo>
                  <a:pt x="560" y="305"/>
                </a:lnTo>
                <a:lnTo>
                  <a:pt x="560" y="305"/>
                </a:lnTo>
                <a:lnTo>
                  <a:pt x="559" y="288"/>
                </a:lnTo>
                <a:lnTo>
                  <a:pt x="559" y="286"/>
                </a:lnTo>
                <a:cubicBezTo>
                  <a:pt x="559" y="233"/>
                  <a:pt x="602" y="190"/>
                  <a:pt x="655" y="190"/>
                </a:cubicBezTo>
                <a:cubicBezTo>
                  <a:pt x="708" y="190"/>
                  <a:pt x="751" y="233"/>
                  <a:pt x="751" y="286"/>
                </a:cubicBezTo>
                <a:lnTo>
                  <a:pt x="751" y="294"/>
                </a:lnTo>
                <a:lnTo>
                  <a:pt x="752" y="298"/>
                </a:lnTo>
                <a:lnTo>
                  <a:pt x="752" y="318"/>
                </a:lnTo>
                <a:lnTo>
                  <a:pt x="751" y="303"/>
                </a:lnTo>
                <a:lnTo>
                  <a:pt x="752" y="309"/>
                </a:lnTo>
                <a:lnTo>
                  <a:pt x="561" y="324"/>
                </a:lnTo>
                <a:lnTo>
                  <a:pt x="561" y="323"/>
                </a:lnTo>
                <a:cubicBezTo>
                  <a:pt x="561" y="318"/>
                  <a:pt x="562" y="313"/>
                  <a:pt x="563" y="308"/>
                </a:cubicBezTo>
                <a:lnTo>
                  <a:pt x="564" y="302"/>
                </a:lnTo>
                <a:lnTo>
                  <a:pt x="564" y="297"/>
                </a:lnTo>
                <a:cubicBezTo>
                  <a:pt x="568" y="248"/>
                  <a:pt x="610" y="209"/>
                  <a:pt x="659" y="209"/>
                </a:cubicBezTo>
                <a:lnTo>
                  <a:pt x="660" y="209"/>
                </a:lnTo>
                <a:lnTo>
                  <a:pt x="664" y="209"/>
                </a:lnTo>
                <a:lnTo>
                  <a:pt x="665" y="209"/>
                </a:lnTo>
                <a:cubicBezTo>
                  <a:pt x="718" y="209"/>
                  <a:pt x="761" y="252"/>
                  <a:pt x="761" y="305"/>
                </a:cubicBezTo>
                <a:cubicBezTo>
                  <a:pt x="761" y="358"/>
                  <a:pt x="718" y="401"/>
                  <a:pt x="665" y="401"/>
                </a:cubicBezTo>
                <a:lnTo>
                  <a:pt x="663" y="401"/>
                </a:lnTo>
                <a:cubicBezTo>
                  <a:pt x="610" y="401"/>
                  <a:pt x="567" y="358"/>
                  <a:pt x="567" y="305"/>
                </a:cubicBezTo>
                <a:cubicBezTo>
                  <a:pt x="567" y="252"/>
                  <a:pt x="610" y="209"/>
                  <a:pt x="663" y="209"/>
                </a:cubicBezTo>
                <a:lnTo>
                  <a:pt x="666" y="209"/>
                </a:lnTo>
                <a:lnTo>
                  <a:pt x="570" y="305"/>
                </a:lnTo>
                <a:lnTo>
                  <a:pt x="570" y="298"/>
                </a:lnTo>
                <a:lnTo>
                  <a:pt x="575" y="329"/>
                </a:lnTo>
                <a:lnTo>
                  <a:pt x="574" y="326"/>
                </a:lnTo>
                <a:lnTo>
                  <a:pt x="761" y="295"/>
                </a:lnTo>
                <a:lnTo>
                  <a:pt x="761" y="303"/>
                </a:lnTo>
                <a:lnTo>
                  <a:pt x="762" y="309"/>
                </a:lnTo>
                <a:lnTo>
                  <a:pt x="762" y="329"/>
                </a:lnTo>
                <a:lnTo>
                  <a:pt x="762" y="334"/>
                </a:lnTo>
                <a:cubicBezTo>
                  <a:pt x="762" y="387"/>
                  <a:pt x="719" y="430"/>
                  <a:pt x="666" y="430"/>
                </a:cubicBezTo>
                <a:cubicBezTo>
                  <a:pt x="613" y="430"/>
                  <a:pt x="570" y="387"/>
                  <a:pt x="570" y="334"/>
                </a:cubicBezTo>
                <a:lnTo>
                  <a:pt x="570" y="329"/>
                </a:lnTo>
                <a:lnTo>
                  <a:pt x="570" y="316"/>
                </a:lnTo>
                <a:lnTo>
                  <a:pt x="570" y="311"/>
                </a:lnTo>
                <a:lnTo>
                  <a:pt x="569" y="295"/>
                </a:lnTo>
                <a:cubicBezTo>
                  <a:pt x="569" y="242"/>
                  <a:pt x="612" y="199"/>
                  <a:pt x="665" y="199"/>
                </a:cubicBezTo>
                <a:cubicBezTo>
                  <a:pt x="718" y="199"/>
                  <a:pt x="761" y="242"/>
                  <a:pt x="761" y="295"/>
                </a:cubicBezTo>
                <a:lnTo>
                  <a:pt x="761" y="299"/>
                </a:lnTo>
                <a:lnTo>
                  <a:pt x="761" y="305"/>
                </a:lnTo>
                <a:lnTo>
                  <a:pt x="571" y="287"/>
                </a:lnTo>
                <a:lnTo>
                  <a:pt x="572" y="282"/>
                </a:lnTo>
                <a:lnTo>
                  <a:pt x="570" y="300"/>
                </a:lnTo>
                <a:lnTo>
                  <a:pt x="570" y="295"/>
                </a:lnTo>
                <a:cubicBezTo>
                  <a:pt x="570" y="247"/>
                  <a:pt x="607" y="206"/>
                  <a:pt x="655" y="200"/>
                </a:cubicBezTo>
                <a:cubicBezTo>
                  <a:pt x="703" y="194"/>
                  <a:pt x="748" y="225"/>
                  <a:pt x="760" y="272"/>
                </a:cubicBezTo>
                <a:lnTo>
                  <a:pt x="761" y="276"/>
                </a:lnTo>
                <a:lnTo>
                  <a:pt x="764" y="293"/>
                </a:lnTo>
                <a:lnTo>
                  <a:pt x="763" y="287"/>
                </a:lnTo>
                <a:cubicBezTo>
                  <a:pt x="765" y="296"/>
                  <a:pt x="766" y="305"/>
                  <a:pt x="766" y="313"/>
                </a:cubicBezTo>
                <a:lnTo>
                  <a:pt x="766" y="315"/>
                </a:lnTo>
                <a:cubicBezTo>
                  <a:pt x="766" y="368"/>
                  <a:pt x="723" y="411"/>
                  <a:pt x="670" y="411"/>
                </a:cubicBezTo>
                <a:cubicBezTo>
                  <a:pt x="617" y="411"/>
                  <a:pt x="574" y="368"/>
                  <a:pt x="574" y="315"/>
                </a:cubicBezTo>
                <a:lnTo>
                  <a:pt x="574" y="310"/>
                </a:lnTo>
                <a:lnTo>
                  <a:pt x="574" y="302"/>
                </a:lnTo>
                <a:lnTo>
                  <a:pt x="574" y="302"/>
                </a:lnTo>
                <a:lnTo>
                  <a:pt x="573" y="286"/>
                </a:lnTo>
                <a:cubicBezTo>
                  <a:pt x="573" y="233"/>
                  <a:pt x="616" y="190"/>
                  <a:pt x="669" y="190"/>
                </a:cubicBezTo>
                <a:lnTo>
                  <a:pt x="674" y="190"/>
                </a:lnTo>
                <a:cubicBezTo>
                  <a:pt x="725" y="190"/>
                  <a:pt x="767" y="230"/>
                  <a:pt x="770" y="280"/>
                </a:cubicBezTo>
                <a:lnTo>
                  <a:pt x="771" y="295"/>
                </a:lnTo>
                <a:lnTo>
                  <a:pt x="772" y="309"/>
                </a:lnTo>
                <a:lnTo>
                  <a:pt x="591" y="273"/>
                </a:lnTo>
                <a:lnTo>
                  <a:pt x="593" y="269"/>
                </a:lnTo>
                <a:lnTo>
                  <a:pt x="584" y="296"/>
                </a:lnTo>
                <a:lnTo>
                  <a:pt x="585" y="290"/>
                </a:lnTo>
                <a:cubicBezTo>
                  <a:pt x="592" y="247"/>
                  <a:pt x="626" y="215"/>
                  <a:pt x="669" y="210"/>
                </a:cubicBezTo>
                <a:cubicBezTo>
                  <a:pt x="712" y="205"/>
                  <a:pt x="753" y="230"/>
                  <a:pt x="769" y="270"/>
                </a:cubicBezTo>
                <a:lnTo>
                  <a:pt x="771" y="275"/>
                </a:lnTo>
                <a:lnTo>
                  <a:pt x="764" y="261"/>
                </a:lnTo>
                <a:lnTo>
                  <a:pt x="767" y="266"/>
                </a:lnTo>
                <a:lnTo>
                  <a:pt x="608" y="258"/>
                </a:lnTo>
                <a:lnTo>
                  <a:pt x="611" y="254"/>
                </a:lnTo>
                <a:lnTo>
                  <a:pt x="602" y="269"/>
                </a:lnTo>
                <a:lnTo>
                  <a:pt x="605" y="263"/>
                </a:lnTo>
                <a:lnTo>
                  <a:pt x="605" y="260"/>
                </a:lnTo>
                <a:cubicBezTo>
                  <a:pt x="620" y="223"/>
                  <a:pt x="655" y="199"/>
                  <a:pt x="694" y="199"/>
                </a:cubicBezTo>
                <a:lnTo>
                  <a:pt x="697" y="199"/>
                </a:lnTo>
                <a:cubicBezTo>
                  <a:pt x="750" y="199"/>
                  <a:pt x="793" y="242"/>
                  <a:pt x="793" y="295"/>
                </a:cubicBezTo>
                <a:cubicBezTo>
                  <a:pt x="793" y="348"/>
                  <a:pt x="750" y="391"/>
                  <a:pt x="697" y="391"/>
                </a:cubicBezTo>
                <a:lnTo>
                  <a:pt x="694" y="391"/>
                </a:lnTo>
                <a:cubicBezTo>
                  <a:pt x="665" y="391"/>
                  <a:pt x="637" y="378"/>
                  <a:pt x="619" y="355"/>
                </a:cubicBezTo>
                <a:cubicBezTo>
                  <a:pt x="601" y="331"/>
                  <a:pt x="594" y="301"/>
                  <a:pt x="601" y="272"/>
                </a:cubicBezTo>
                <a:lnTo>
                  <a:pt x="602" y="268"/>
                </a:lnTo>
                <a:lnTo>
                  <a:pt x="599" y="291"/>
                </a:lnTo>
                <a:lnTo>
                  <a:pt x="599" y="286"/>
                </a:lnTo>
                <a:lnTo>
                  <a:pt x="695" y="382"/>
                </a:lnTo>
                <a:lnTo>
                  <a:pt x="694" y="382"/>
                </a:lnTo>
                <a:cubicBezTo>
                  <a:pt x="641" y="382"/>
                  <a:pt x="598" y="339"/>
                  <a:pt x="598" y="286"/>
                </a:cubicBezTo>
                <a:cubicBezTo>
                  <a:pt x="598" y="233"/>
                  <a:pt x="641" y="190"/>
                  <a:pt x="694" y="190"/>
                </a:cubicBezTo>
                <a:lnTo>
                  <a:pt x="695" y="190"/>
                </a:lnTo>
                <a:lnTo>
                  <a:pt x="696" y="190"/>
                </a:lnTo>
                <a:lnTo>
                  <a:pt x="601" y="295"/>
                </a:lnTo>
                <a:lnTo>
                  <a:pt x="600" y="284"/>
                </a:lnTo>
                <a:lnTo>
                  <a:pt x="599" y="279"/>
                </a:lnTo>
                <a:lnTo>
                  <a:pt x="790" y="267"/>
                </a:lnTo>
                <a:lnTo>
                  <a:pt x="790" y="270"/>
                </a:lnTo>
                <a:lnTo>
                  <a:pt x="790" y="257"/>
                </a:lnTo>
                <a:lnTo>
                  <a:pt x="791" y="264"/>
                </a:lnTo>
                <a:cubicBezTo>
                  <a:pt x="791" y="268"/>
                  <a:pt x="791" y="273"/>
                  <a:pt x="791" y="277"/>
                </a:cubicBezTo>
                <a:lnTo>
                  <a:pt x="791" y="283"/>
                </a:lnTo>
                <a:lnTo>
                  <a:pt x="787" y="253"/>
                </a:lnTo>
                <a:lnTo>
                  <a:pt x="788" y="256"/>
                </a:lnTo>
                <a:lnTo>
                  <a:pt x="600" y="286"/>
                </a:lnTo>
                <a:lnTo>
                  <a:pt x="600" y="283"/>
                </a:lnTo>
                <a:lnTo>
                  <a:pt x="600" y="277"/>
                </a:lnTo>
                <a:lnTo>
                  <a:pt x="600" y="270"/>
                </a:lnTo>
                <a:lnTo>
                  <a:pt x="600" y="267"/>
                </a:lnTo>
                <a:cubicBezTo>
                  <a:pt x="600" y="214"/>
                  <a:pt x="643" y="171"/>
                  <a:pt x="696" y="171"/>
                </a:cubicBezTo>
                <a:cubicBezTo>
                  <a:pt x="749" y="171"/>
                  <a:pt x="792" y="214"/>
                  <a:pt x="792" y="267"/>
                </a:cubicBezTo>
                <a:lnTo>
                  <a:pt x="792" y="270"/>
                </a:lnTo>
                <a:lnTo>
                  <a:pt x="792" y="277"/>
                </a:lnTo>
                <a:cubicBezTo>
                  <a:pt x="792" y="283"/>
                  <a:pt x="792" y="288"/>
                  <a:pt x="791" y="293"/>
                </a:cubicBezTo>
                <a:lnTo>
                  <a:pt x="790" y="299"/>
                </a:lnTo>
                <a:lnTo>
                  <a:pt x="791" y="283"/>
                </a:lnTo>
                <a:lnTo>
                  <a:pt x="791" y="286"/>
                </a:lnTo>
                <a:cubicBezTo>
                  <a:pt x="791" y="339"/>
                  <a:pt x="748" y="382"/>
                  <a:pt x="695" y="382"/>
                </a:cubicBezTo>
                <a:cubicBezTo>
                  <a:pt x="642" y="382"/>
                  <a:pt x="599" y="339"/>
                  <a:pt x="599" y="286"/>
                </a:cubicBezTo>
                <a:lnTo>
                  <a:pt x="599" y="283"/>
                </a:lnTo>
                <a:cubicBezTo>
                  <a:pt x="599" y="273"/>
                  <a:pt x="601" y="263"/>
                  <a:pt x="604" y="253"/>
                </a:cubicBezTo>
                <a:lnTo>
                  <a:pt x="606" y="247"/>
                </a:lnTo>
                <a:lnTo>
                  <a:pt x="602" y="264"/>
                </a:lnTo>
                <a:lnTo>
                  <a:pt x="603" y="257"/>
                </a:lnTo>
                <a:cubicBezTo>
                  <a:pt x="604" y="251"/>
                  <a:pt x="606" y="246"/>
                  <a:pt x="607" y="240"/>
                </a:cubicBezTo>
                <a:lnTo>
                  <a:pt x="608" y="237"/>
                </a:lnTo>
                <a:cubicBezTo>
                  <a:pt x="622" y="197"/>
                  <a:pt x="661" y="170"/>
                  <a:pt x="703" y="172"/>
                </a:cubicBezTo>
                <a:cubicBezTo>
                  <a:pt x="746" y="173"/>
                  <a:pt x="782" y="203"/>
                  <a:pt x="793" y="244"/>
                </a:cubicBezTo>
                <a:lnTo>
                  <a:pt x="795" y="252"/>
                </a:lnTo>
                <a:lnTo>
                  <a:pt x="798" y="269"/>
                </a:lnTo>
                <a:lnTo>
                  <a:pt x="798" y="267"/>
                </a:lnTo>
                <a:lnTo>
                  <a:pt x="791" y="251"/>
                </a:lnTo>
                <a:lnTo>
                  <a:pt x="792" y="253"/>
                </a:lnTo>
                <a:lnTo>
                  <a:pt x="613" y="272"/>
                </a:lnTo>
                <a:lnTo>
                  <a:pt x="615" y="264"/>
                </a:lnTo>
                <a:lnTo>
                  <a:pt x="613" y="279"/>
                </a:lnTo>
                <a:lnTo>
                  <a:pt x="614" y="268"/>
                </a:lnTo>
                <a:cubicBezTo>
                  <a:pt x="618" y="218"/>
                  <a:pt x="660" y="180"/>
                  <a:pt x="709" y="180"/>
                </a:cubicBezTo>
                <a:lnTo>
                  <a:pt x="712" y="180"/>
                </a:lnTo>
                <a:cubicBezTo>
                  <a:pt x="755" y="180"/>
                  <a:pt x="792" y="208"/>
                  <a:pt x="804" y="249"/>
                </a:cubicBezTo>
                <a:lnTo>
                  <a:pt x="807" y="259"/>
                </a:lnTo>
                <a:lnTo>
                  <a:pt x="715" y="190"/>
                </a:lnTo>
                <a:lnTo>
                  <a:pt x="718" y="190"/>
                </a:lnTo>
                <a:lnTo>
                  <a:pt x="719" y="190"/>
                </a:lnTo>
                <a:cubicBezTo>
                  <a:pt x="768" y="190"/>
                  <a:pt x="809" y="227"/>
                  <a:pt x="815" y="276"/>
                </a:cubicBezTo>
                <a:lnTo>
                  <a:pt x="816" y="285"/>
                </a:lnTo>
                <a:lnTo>
                  <a:pt x="810" y="262"/>
                </a:lnTo>
                <a:lnTo>
                  <a:pt x="813" y="270"/>
                </a:lnTo>
                <a:lnTo>
                  <a:pt x="777" y="224"/>
                </a:lnTo>
                <a:lnTo>
                  <a:pt x="780" y="226"/>
                </a:lnTo>
                <a:lnTo>
                  <a:pt x="632" y="290"/>
                </a:lnTo>
                <a:lnTo>
                  <a:pt x="633" y="284"/>
                </a:lnTo>
                <a:lnTo>
                  <a:pt x="631" y="299"/>
                </a:lnTo>
                <a:lnTo>
                  <a:pt x="631" y="290"/>
                </a:lnTo>
                <a:lnTo>
                  <a:pt x="631" y="281"/>
                </a:lnTo>
                <a:lnTo>
                  <a:pt x="631" y="276"/>
                </a:lnTo>
                <a:cubicBezTo>
                  <a:pt x="631" y="223"/>
                  <a:pt x="674" y="180"/>
                  <a:pt x="727" y="180"/>
                </a:cubicBezTo>
                <a:cubicBezTo>
                  <a:pt x="780" y="180"/>
                  <a:pt x="823" y="223"/>
                  <a:pt x="823" y="276"/>
                </a:cubicBezTo>
                <a:lnTo>
                  <a:pt x="823" y="278"/>
                </a:lnTo>
                <a:lnTo>
                  <a:pt x="823" y="285"/>
                </a:lnTo>
                <a:lnTo>
                  <a:pt x="823" y="291"/>
                </a:lnTo>
                <a:lnTo>
                  <a:pt x="821" y="268"/>
                </a:lnTo>
                <a:lnTo>
                  <a:pt x="822" y="272"/>
                </a:lnTo>
                <a:lnTo>
                  <a:pt x="675" y="216"/>
                </a:lnTo>
                <a:lnTo>
                  <a:pt x="678" y="214"/>
                </a:lnTo>
                <a:lnTo>
                  <a:pt x="639" y="267"/>
                </a:lnTo>
                <a:lnTo>
                  <a:pt x="641" y="260"/>
                </a:lnTo>
                <a:lnTo>
                  <a:pt x="638" y="278"/>
                </a:lnTo>
                <a:lnTo>
                  <a:pt x="639" y="267"/>
                </a:lnTo>
                <a:lnTo>
                  <a:pt x="640" y="256"/>
                </a:lnTo>
                <a:cubicBezTo>
                  <a:pt x="646" y="205"/>
                  <a:pt x="691" y="169"/>
                  <a:pt x="741" y="172"/>
                </a:cubicBezTo>
                <a:cubicBezTo>
                  <a:pt x="792" y="175"/>
                  <a:pt x="831" y="217"/>
                  <a:pt x="831" y="267"/>
                </a:cubicBezTo>
                <a:lnTo>
                  <a:pt x="831" y="270"/>
                </a:lnTo>
                <a:lnTo>
                  <a:pt x="831" y="276"/>
                </a:lnTo>
                <a:lnTo>
                  <a:pt x="831" y="286"/>
                </a:lnTo>
                <a:cubicBezTo>
                  <a:pt x="831" y="339"/>
                  <a:pt x="788" y="382"/>
                  <a:pt x="735" y="382"/>
                </a:cubicBezTo>
                <a:cubicBezTo>
                  <a:pt x="682" y="382"/>
                  <a:pt x="639" y="339"/>
                  <a:pt x="639" y="286"/>
                </a:cubicBezTo>
                <a:lnTo>
                  <a:pt x="639" y="282"/>
                </a:lnTo>
                <a:lnTo>
                  <a:pt x="639" y="276"/>
                </a:lnTo>
                <a:cubicBezTo>
                  <a:pt x="639" y="228"/>
                  <a:pt x="676" y="187"/>
                  <a:pt x="724" y="181"/>
                </a:cubicBezTo>
                <a:cubicBezTo>
                  <a:pt x="772" y="175"/>
                  <a:pt x="817" y="206"/>
                  <a:pt x="829" y="253"/>
                </a:cubicBezTo>
                <a:lnTo>
                  <a:pt x="830" y="257"/>
                </a:lnTo>
                <a:cubicBezTo>
                  <a:pt x="832" y="265"/>
                  <a:pt x="832" y="273"/>
                  <a:pt x="832" y="280"/>
                </a:cubicBezTo>
                <a:lnTo>
                  <a:pt x="832" y="286"/>
                </a:lnTo>
                <a:lnTo>
                  <a:pt x="736" y="190"/>
                </a:lnTo>
                <a:lnTo>
                  <a:pt x="737" y="190"/>
                </a:lnTo>
                <a:lnTo>
                  <a:pt x="643" y="268"/>
                </a:lnTo>
                <a:lnTo>
                  <a:pt x="645" y="258"/>
                </a:lnTo>
                <a:lnTo>
                  <a:pt x="650" y="240"/>
                </a:lnTo>
                <a:lnTo>
                  <a:pt x="651" y="237"/>
                </a:lnTo>
                <a:cubicBezTo>
                  <a:pt x="666" y="192"/>
                  <a:pt x="711" y="165"/>
                  <a:pt x="758" y="173"/>
                </a:cubicBezTo>
                <a:cubicBezTo>
                  <a:pt x="804" y="180"/>
                  <a:pt x="838" y="220"/>
                  <a:pt x="838" y="267"/>
                </a:cubicBezTo>
                <a:lnTo>
                  <a:pt x="838" y="276"/>
                </a:lnTo>
                <a:lnTo>
                  <a:pt x="838" y="286"/>
                </a:lnTo>
                <a:cubicBezTo>
                  <a:pt x="838" y="337"/>
                  <a:pt x="800" y="379"/>
                  <a:pt x="749" y="382"/>
                </a:cubicBezTo>
                <a:cubicBezTo>
                  <a:pt x="699" y="386"/>
                  <a:pt x="655" y="350"/>
                  <a:pt x="647" y="300"/>
                </a:cubicBezTo>
                <a:lnTo>
                  <a:pt x="646" y="293"/>
                </a:lnTo>
                <a:cubicBezTo>
                  <a:pt x="646" y="289"/>
                  <a:pt x="645" y="284"/>
                  <a:pt x="645" y="279"/>
                </a:cubicBezTo>
                <a:lnTo>
                  <a:pt x="645" y="270"/>
                </a:lnTo>
                <a:lnTo>
                  <a:pt x="645" y="261"/>
                </a:lnTo>
                <a:lnTo>
                  <a:pt x="645" y="257"/>
                </a:lnTo>
                <a:cubicBezTo>
                  <a:pt x="645" y="204"/>
                  <a:pt x="688" y="161"/>
                  <a:pt x="741" y="161"/>
                </a:cubicBezTo>
                <a:cubicBezTo>
                  <a:pt x="794" y="161"/>
                  <a:pt x="837" y="204"/>
                  <a:pt x="837" y="257"/>
                </a:cubicBezTo>
                <a:lnTo>
                  <a:pt x="837" y="261"/>
                </a:lnTo>
                <a:lnTo>
                  <a:pt x="837" y="270"/>
                </a:lnTo>
                <a:lnTo>
                  <a:pt x="837" y="279"/>
                </a:lnTo>
                <a:lnTo>
                  <a:pt x="837" y="286"/>
                </a:lnTo>
                <a:lnTo>
                  <a:pt x="741" y="190"/>
                </a:lnTo>
                <a:lnTo>
                  <a:pt x="742" y="190"/>
                </a:lnTo>
                <a:lnTo>
                  <a:pt x="647" y="296"/>
                </a:lnTo>
                <a:lnTo>
                  <a:pt x="646" y="286"/>
                </a:lnTo>
                <a:lnTo>
                  <a:pt x="741" y="372"/>
                </a:lnTo>
                <a:lnTo>
                  <a:pt x="740" y="372"/>
                </a:lnTo>
                <a:cubicBezTo>
                  <a:pt x="709" y="372"/>
                  <a:pt x="679" y="357"/>
                  <a:pt x="661" y="330"/>
                </a:cubicBezTo>
                <a:cubicBezTo>
                  <a:pt x="643" y="304"/>
                  <a:pt x="640" y="270"/>
                  <a:pt x="651" y="241"/>
                </a:cubicBezTo>
                <a:lnTo>
                  <a:pt x="653" y="236"/>
                </a:lnTo>
                <a:lnTo>
                  <a:pt x="650" y="244"/>
                </a:lnTo>
                <a:lnTo>
                  <a:pt x="823" y="321"/>
                </a:lnTo>
                <a:lnTo>
                  <a:pt x="821" y="324"/>
                </a:lnTo>
                <a:lnTo>
                  <a:pt x="836" y="286"/>
                </a:lnTo>
                <a:lnTo>
                  <a:pt x="835" y="292"/>
                </a:lnTo>
                <a:lnTo>
                  <a:pt x="835" y="297"/>
                </a:lnTo>
                <a:lnTo>
                  <a:pt x="831" y="253"/>
                </a:lnTo>
                <a:lnTo>
                  <a:pt x="832" y="256"/>
                </a:lnTo>
                <a:lnTo>
                  <a:pt x="646" y="268"/>
                </a:lnTo>
                <a:lnTo>
                  <a:pt x="648" y="258"/>
                </a:lnTo>
                <a:lnTo>
                  <a:pt x="649" y="255"/>
                </a:lnTo>
                <a:cubicBezTo>
                  <a:pt x="650" y="250"/>
                  <a:pt x="651" y="245"/>
                  <a:pt x="652" y="240"/>
                </a:cubicBezTo>
                <a:lnTo>
                  <a:pt x="653" y="237"/>
                </a:lnTo>
                <a:cubicBezTo>
                  <a:pt x="666" y="200"/>
                  <a:pt x="699" y="174"/>
                  <a:pt x="738" y="172"/>
                </a:cubicBezTo>
                <a:cubicBezTo>
                  <a:pt x="776" y="169"/>
                  <a:pt x="813" y="190"/>
                  <a:pt x="830" y="225"/>
                </a:cubicBezTo>
                <a:lnTo>
                  <a:pt x="834" y="233"/>
                </a:lnTo>
                <a:cubicBezTo>
                  <a:pt x="837" y="238"/>
                  <a:pt x="839" y="244"/>
                  <a:pt x="841" y="250"/>
                </a:cubicBezTo>
                <a:lnTo>
                  <a:pt x="844" y="261"/>
                </a:lnTo>
                <a:lnTo>
                  <a:pt x="846" y="267"/>
                </a:lnTo>
                <a:lnTo>
                  <a:pt x="839" y="251"/>
                </a:lnTo>
                <a:lnTo>
                  <a:pt x="840" y="253"/>
                </a:lnTo>
                <a:lnTo>
                  <a:pt x="661" y="272"/>
                </a:lnTo>
                <a:lnTo>
                  <a:pt x="663" y="264"/>
                </a:lnTo>
                <a:lnTo>
                  <a:pt x="664" y="259"/>
                </a:lnTo>
                <a:cubicBezTo>
                  <a:pt x="672" y="214"/>
                  <a:pt x="712" y="180"/>
                  <a:pt x="758" y="180"/>
                </a:cubicBezTo>
                <a:lnTo>
                  <a:pt x="760" y="180"/>
                </a:lnTo>
                <a:lnTo>
                  <a:pt x="666" y="258"/>
                </a:lnTo>
                <a:lnTo>
                  <a:pt x="667" y="253"/>
                </a:lnTo>
                <a:lnTo>
                  <a:pt x="665" y="271"/>
                </a:lnTo>
                <a:lnTo>
                  <a:pt x="665" y="267"/>
                </a:lnTo>
                <a:cubicBezTo>
                  <a:pt x="665" y="214"/>
                  <a:pt x="708" y="171"/>
                  <a:pt x="761" y="171"/>
                </a:cubicBezTo>
                <a:cubicBezTo>
                  <a:pt x="814" y="171"/>
                  <a:pt x="857" y="214"/>
                  <a:pt x="857" y="267"/>
                </a:cubicBezTo>
                <a:lnTo>
                  <a:pt x="857" y="270"/>
                </a:lnTo>
                <a:lnTo>
                  <a:pt x="856" y="255"/>
                </a:lnTo>
                <a:lnTo>
                  <a:pt x="857" y="261"/>
                </a:lnTo>
                <a:lnTo>
                  <a:pt x="858" y="262"/>
                </a:lnTo>
                <a:lnTo>
                  <a:pt x="861" y="272"/>
                </a:lnTo>
                <a:lnTo>
                  <a:pt x="682" y="253"/>
                </a:lnTo>
                <a:lnTo>
                  <a:pt x="683" y="251"/>
                </a:lnTo>
                <a:lnTo>
                  <a:pt x="672" y="293"/>
                </a:lnTo>
                <a:lnTo>
                  <a:pt x="672" y="286"/>
                </a:lnTo>
                <a:lnTo>
                  <a:pt x="672" y="275"/>
                </a:lnTo>
                <a:lnTo>
                  <a:pt x="672" y="279"/>
                </a:lnTo>
                <a:lnTo>
                  <a:pt x="863" y="267"/>
                </a:lnTo>
                <a:lnTo>
                  <a:pt x="863" y="270"/>
                </a:lnTo>
                <a:lnTo>
                  <a:pt x="863" y="257"/>
                </a:lnTo>
                <a:lnTo>
                  <a:pt x="864" y="264"/>
                </a:lnTo>
                <a:cubicBezTo>
                  <a:pt x="864" y="268"/>
                  <a:pt x="864" y="273"/>
                  <a:pt x="864" y="277"/>
                </a:cubicBezTo>
                <a:lnTo>
                  <a:pt x="864" y="283"/>
                </a:lnTo>
                <a:lnTo>
                  <a:pt x="860" y="253"/>
                </a:lnTo>
                <a:lnTo>
                  <a:pt x="861" y="256"/>
                </a:lnTo>
                <a:lnTo>
                  <a:pt x="674" y="275"/>
                </a:lnTo>
                <a:lnTo>
                  <a:pt x="675" y="267"/>
                </a:lnTo>
                <a:lnTo>
                  <a:pt x="676" y="259"/>
                </a:lnTo>
                <a:cubicBezTo>
                  <a:pt x="680" y="209"/>
                  <a:pt x="722" y="171"/>
                  <a:pt x="771" y="171"/>
                </a:cubicBezTo>
                <a:lnTo>
                  <a:pt x="772" y="171"/>
                </a:lnTo>
                <a:cubicBezTo>
                  <a:pt x="825" y="171"/>
                  <a:pt x="868" y="214"/>
                  <a:pt x="868" y="267"/>
                </a:cubicBezTo>
                <a:lnTo>
                  <a:pt x="868" y="277"/>
                </a:lnTo>
                <a:lnTo>
                  <a:pt x="868" y="286"/>
                </a:lnTo>
                <a:lnTo>
                  <a:pt x="677" y="277"/>
                </a:lnTo>
                <a:lnTo>
                  <a:pt x="678" y="267"/>
                </a:lnTo>
                <a:lnTo>
                  <a:pt x="773" y="372"/>
                </a:lnTo>
                <a:lnTo>
                  <a:pt x="771" y="372"/>
                </a:lnTo>
                <a:lnTo>
                  <a:pt x="769" y="372"/>
                </a:lnTo>
                <a:lnTo>
                  <a:pt x="852" y="227"/>
                </a:lnTo>
                <a:lnTo>
                  <a:pt x="855" y="232"/>
                </a:lnTo>
                <a:lnTo>
                  <a:pt x="858" y="237"/>
                </a:lnTo>
                <a:cubicBezTo>
                  <a:pt x="876" y="267"/>
                  <a:pt x="876" y="304"/>
                  <a:pt x="859" y="334"/>
                </a:cubicBezTo>
                <a:cubicBezTo>
                  <a:pt x="842" y="364"/>
                  <a:pt x="810" y="382"/>
                  <a:pt x="775" y="382"/>
                </a:cubicBezTo>
                <a:lnTo>
                  <a:pt x="770" y="382"/>
                </a:lnTo>
                <a:cubicBezTo>
                  <a:pt x="717" y="382"/>
                  <a:pt x="674" y="339"/>
                  <a:pt x="674" y="286"/>
                </a:cubicBezTo>
                <a:lnTo>
                  <a:pt x="674" y="277"/>
                </a:lnTo>
                <a:lnTo>
                  <a:pt x="674" y="267"/>
                </a:lnTo>
                <a:cubicBezTo>
                  <a:pt x="674" y="261"/>
                  <a:pt x="675" y="255"/>
                  <a:pt x="676" y="249"/>
                </a:cubicBezTo>
                <a:lnTo>
                  <a:pt x="678" y="239"/>
                </a:lnTo>
                <a:cubicBezTo>
                  <a:pt x="687" y="194"/>
                  <a:pt x="727" y="161"/>
                  <a:pt x="772" y="161"/>
                </a:cubicBezTo>
                <a:lnTo>
                  <a:pt x="775" y="161"/>
                </a:lnTo>
                <a:cubicBezTo>
                  <a:pt x="815" y="161"/>
                  <a:pt x="850" y="185"/>
                  <a:pt x="865" y="222"/>
                </a:cubicBezTo>
                <a:lnTo>
                  <a:pt x="869" y="232"/>
                </a:lnTo>
                <a:lnTo>
                  <a:pt x="871" y="237"/>
                </a:lnTo>
                <a:lnTo>
                  <a:pt x="783" y="180"/>
                </a:lnTo>
                <a:lnTo>
                  <a:pt x="785" y="180"/>
                </a:lnTo>
                <a:lnTo>
                  <a:pt x="696" y="241"/>
                </a:lnTo>
                <a:lnTo>
                  <a:pt x="698" y="236"/>
                </a:lnTo>
                <a:lnTo>
                  <a:pt x="704" y="225"/>
                </a:lnTo>
                <a:cubicBezTo>
                  <a:pt x="721" y="191"/>
                  <a:pt x="756" y="170"/>
                  <a:pt x="793" y="172"/>
                </a:cubicBezTo>
                <a:cubicBezTo>
                  <a:pt x="831" y="173"/>
                  <a:pt x="865" y="197"/>
                  <a:pt x="879" y="232"/>
                </a:cubicBezTo>
                <a:lnTo>
                  <a:pt x="881" y="237"/>
                </a:lnTo>
                <a:lnTo>
                  <a:pt x="879" y="234"/>
                </a:lnTo>
                <a:lnTo>
                  <a:pt x="697" y="276"/>
                </a:lnTo>
                <a:lnTo>
                  <a:pt x="697" y="272"/>
                </a:lnTo>
                <a:lnTo>
                  <a:pt x="697" y="267"/>
                </a:lnTo>
                <a:cubicBezTo>
                  <a:pt x="697" y="214"/>
                  <a:pt x="740" y="171"/>
                  <a:pt x="793" y="171"/>
                </a:cubicBezTo>
                <a:lnTo>
                  <a:pt x="794" y="171"/>
                </a:lnTo>
                <a:lnTo>
                  <a:pt x="703" y="295"/>
                </a:lnTo>
                <a:lnTo>
                  <a:pt x="700" y="285"/>
                </a:lnTo>
                <a:cubicBezTo>
                  <a:pt x="694" y="266"/>
                  <a:pt x="694" y="246"/>
                  <a:pt x="700" y="227"/>
                </a:cubicBezTo>
                <a:lnTo>
                  <a:pt x="702" y="221"/>
                </a:lnTo>
                <a:cubicBezTo>
                  <a:pt x="705" y="213"/>
                  <a:pt x="709" y="205"/>
                  <a:pt x="714" y="198"/>
                </a:cubicBezTo>
                <a:lnTo>
                  <a:pt x="716" y="195"/>
                </a:lnTo>
                <a:cubicBezTo>
                  <a:pt x="738" y="161"/>
                  <a:pt x="779" y="146"/>
                  <a:pt x="819" y="155"/>
                </a:cubicBezTo>
                <a:cubicBezTo>
                  <a:pt x="858" y="165"/>
                  <a:pt x="887" y="199"/>
                  <a:pt x="891" y="239"/>
                </a:cubicBezTo>
                <a:lnTo>
                  <a:pt x="892" y="249"/>
                </a:lnTo>
                <a:lnTo>
                  <a:pt x="893" y="257"/>
                </a:lnTo>
                <a:lnTo>
                  <a:pt x="715" y="218"/>
                </a:lnTo>
                <a:lnTo>
                  <a:pt x="718" y="213"/>
                </a:lnTo>
                <a:lnTo>
                  <a:pt x="711" y="227"/>
                </a:lnTo>
                <a:lnTo>
                  <a:pt x="713" y="222"/>
                </a:lnTo>
                <a:cubicBezTo>
                  <a:pt x="730" y="181"/>
                  <a:pt x="772" y="156"/>
                  <a:pt x="816" y="162"/>
                </a:cubicBezTo>
                <a:cubicBezTo>
                  <a:pt x="860" y="169"/>
                  <a:pt x="894" y="204"/>
                  <a:pt x="898" y="248"/>
                </a:cubicBezTo>
                <a:lnTo>
                  <a:pt x="899" y="258"/>
                </a:lnTo>
                <a:lnTo>
                  <a:pt x="899" y="276"/>
                </a:lnTo>
                <a:cubicBezTo>
                  <a:pt x="899" y="329"/>
                  <a:pt x="856" y="372"/>
                  <a:pt x="803" y="372"/>
                </a:cubicBezTo>
                <a:cubicBezTo>
                  <a:pt x="750" y="372"/>
                  <a:pt x="707" y="329"/>
                  <a:pt x="707" y="276"/>
                </a:cubicBezTo>
                <a:lnTo>
                  <a:pt x="707" y="273"/>
                </a:lnTo>
                <a:lnTo>
                  <a:pt x="707" y="267"/>
                </a:lnTo>
                <a:lnTo>
                  <a:pt x="707" y="261"/>
                </a:lnTo>
                <a:lnTo>
                  <a:pt x="710" y="285"/>
                </a:lnTo>
                <a:lnTo>
                  <a:pt x="709" y="281"/>
                </a:lnTo>
                <a:lnTo>
                  <a:pt x="898" y="257"/>
                </a:lnTo>
                <a:lnTo>
                  <a:pt x="898" y="262"/>
                </a:lnTo>
                <a:lnTo>
                  <a:pt x="898" y="267"/>
                </a:lnTo>
                <a:cubicBezTo>
                  <a:pt x="898" y="320"/>
                  <a:pt x="855" y="363"/>
                  <a:pt x="802" y="363"/>
                </a:cubicBezTo>
                <a:cubicBezTo>
                  <a:pt x="749" y="363"/>
                  <a:pt x="706" y="320"/>
                  <a:pt x="706" y="267"/>
                </a:cubicBezTo>
                <a:lnTo>
                  <a:pt x="706" y="264"/>
                </a:lnTo>
                <a:lnTo>
                  <a:pt x="706" y="257"/>
                </a:lnTo>
                <a:cubicBezTo>
                  <a:pt x="706" y="244"/>
                  <a:pt x="709" y="231"/>
                  <a:pt x="715" y="218"/>
                </a:cubicBezTo>
                <a:lnTo>
                  <a:pt x="719" y="209"/>
                </a:lnTo>
                <a:cubicBezTo>
                  <a:pt x="734" y="176"/>
                  <a:pt x="767" y="153"/>
                  <a:pt x="804" y="152"/>
                </a:cubicBezTo>
                <a:cubicBezTo>
                  <a:pt x="841" y="152"/>
                  <a:pt x="876" y="172"/>
                  <a:pt x="892" y="206"/>
                </a:cubicBezTo>
                <a:lnTo>
                  <a:pt x="895" y="212"/>
                </a:lnTo>
                <a:lnTo>
                  <a:pt x="867" y="178"/>
                </a:lnTo>
                <a:lnTo>
                  <a:pt x="871" y="181"/>
                </a:lnTo>
                <a:lnTo>
                  <a:pt x="734" y="204"/>
                </a:lnTo>
                <a:lnTo>
                  <a:pt x="736" y="201"/>
                </a:lnTo>
                <a:lnTo>
                  <a:pt x="727" y="217"/>
                </a:lnTo>
                <a:lnTo>
                  <a:pt x="730" y="210"/>
                </a:lnTo>
                <a:lnTo>
                  <a:pt x="729" y="211"/>
                </a:lnTo>
                <a:cubicBezTo>
                  <a:pt x="732" y="203"/>
                  <a:pt x="736" y="195"/>
                  <a:pt x="741" y="188"/>
                </a:cubicBezTo>
                <a:lnTo>
                  <a:pt x="743" y="185"/>
                </a:lnTo>
                <a:cubicBezTo>
                  <a:pt x="763" y="154"/>
                  <a:pt x="800" y="138"/>
                  <a:pt x="837" y="144"/>
                </a:cubicBezTo>
                <a:cubicBezTo>
                  <a:pt x="874" y="149"/>
                  <a:pt x="904" y="176"/>
                  <a:pt x="915" y="212"/>
                </a:cubicBezTo>
                <a:lnTo>
                  <a:pt x="917" y="219"/>
                </a:lnTo>
                <a:cubicBezTo>
                  <a:pt x="918" y="225"/>
                  <a:pt x="920" y="231"/>
                  <a:pt x="920" y="237"/>
                </a:cubicBezTo>
                <a:lnTo>
                  <a:pt x="921" y="249"/>
                </a:lnTo>
                <a:lnTo>
                  <a:pt x="922" y="261"/>
                </a:lnTo>
                <a:lnTo>
                  <a:pt x="923" y="263"/>
                </a:lnTo>
                <a:lnTo>
                  <a:pt x="735" y="250"/>
                </a:lnTo>
                <a:lnTo>
                  <a:pt x="737" y="243"/>
                </a:lnTo>
                <a:lnTo>
                  <a:pt x="734" y="261"/>
                </a:lnTo>
                <a:lnTo>
                  <a:pt x="735" y="249"/>
                </a:lnTo>
                <a:lnTo>
                  <a:pt x="736" y="238"/>
                </a:lnTo>
                <a:lnTo>
                  <a:pt x="735" y="238"/>
                </a:lnTo>
                <a:lnTo>
                  <a:pt x="908" y="296"/>
                </a:lnTo>
                <a:lnTo>
                  <a:pt x="905" y="300"/>
                </a:lnTo>
                <a:lnTo>
                  <a:pt x="904" y="302"/>
                </a:lnTo>
                <a:lnTo>
                  <a:pt x="824" y="152"/>
                </a:lnTo>
                <a:lnTo>
                  <a:pt x="828" y="152"/>
                </a:lnTo>
                <a:lnTo>
                  <a:pt x="830" y="152"/>
                </a:lnTo>
                <a:cubicBezTo>
                  <a:pt x="875" y="152"/>
                  <a:pt x="914" y="184"/>
                  <a:pt x="924" y="228"/>
                </a:cubicBezTo>
                <a:lnTo>
                  <a:pt x="926" y="237"/>
                </a:lnTo>
                <a:lnTo>
                  <a:pt x="925" y="232"/>
                </a:lnTo>
                <a:lnTo>
                  <a:pt x="889" y="186"/>
                </a:lnTo>
                <a:lnTo>
                  <a:pt x="892" y="188"/>
                </a:lnTo>
                <a:lnTo>
                  <a:pt x="744" y="249"/>
                </a:lnTo>
                <a:lnTo>
                  <a:pt x="745" y="244"/>
                </a:lnTo>
                <a:lnTo>
                  <a:pt x="745" y="243"/>
                </a:lnTo>
                <a:lnTo>
                  <a:pt x="744" y="244"/>
                </a:lnTo>
                <a:cubicBezTo>
                  <a:pt x="744" y="239"/>
                  <a:pt x="745" y="234"/>
                  <a:pt x="746" y="229"/>
                </a:cubicBezTo>
                <a:lnTo>
                  <a:pt x="747" y="223"/>
                </a:lnTo>
                <a:cubicBezTo>
                  <a:pt x="754" y="178"/>
                  <a:pt x="792" y="144"/>
                  <a:pt x="838" y="143"/>
                </a:cubicBezTo>
                <a:cubicBezTo>
                  <a:pt x="883" y="141"/>
                  <a:pt x="924" y="171"/>
                  <a:pt x="935" y="215"/>
                </a:cubicBezTo>
                <a:lnTo>
                  <a:pt x="936" y="219"/>
                </a:lnTo>
                <a:cubicBezTo>
                  <a:pt x="938" y="227"/>
                  <a:pt x="938" y="235"/>
                  <a:pt x="938" y="242"/>
                </a:cubicBezTo>
                <a:lnTo>
                  <a:pt x="938" y="248"/>
                </a:lnTo>
                <a:cubicBezTo>
                  <a:pt x="938" y="301"/>
                  <a:pt x="895" y="344"/>
                  <a:pt x="842" y="344"/>
                </a:cubicBezTo>
                <a:cubicBezTo>
                  <a:pt x="789" y="344"/>
                  <a:pt x="746" y="301"/>
                  <a:pt x="746" y="248"/>
                </a:cubicBezTo>
                <a:lnTo>
                  <a:pt x="746" y="243"/>
                </a:lnTo>
                <a:lnTo>
                  <a:pt x="748" y="262"/>
                </a:lnTo>
                <a:lnTo>
                  <a:pt x="747" y="257"/>
                </a:lnTo>
                <a:lnTo>
                  <a:pt x="937" y="229"/>
                </a:lnTo>
                <a:lnTo>
                  <a:pt x="938" y="239"/>
                </a:lnTo>
                <a:lnTo>
                  <a:pt x="938" y="239"/>
                </a:lnTo>
                <a:cubicBezTo>
                  <a:pt x="939" y="244"/>
                  <a:pt x="939" y="249"/>
                  <a:pt x="939" y="254"/>
                </a:cubicBezTo>
                <a:lnTo>
                  <a:pt x="939" y="257"/>
                </a:lnTo>
                <a:cubicBezTo>
                  <a:pt x="939" y="310"/>
                  <a:pt x="896" y="353"/>
                  <a:pt x="843" y="353"/>
                </a:cubicBezTo>
                <a:cubicBezTo>
                  <a:pt x="790" y="353"/>
                  <a:pt x="747" y="310"/>
                  <a:pt x="747" y="257"/>
                </a:cubicBezTo>
                <a:lnTo>
                  <a:pt x="747" y="254"/>
                </a:lnTo>
                <a:lnTo>
                  <a:pt x="747" y="248"/>
                </a:lnTo>
                <a:lnTo>
                  <a:pt x="747" y="238"/>
                </a:lnTo>
                <a:cubicBezTo>
                  <a:pt x="747" y="185"/>
                  <a:pt x="790" y="142"/>
                  <a:pt x="843" y="142"/>
                </a:cubicBezTo>
                <a:cubicBezTo>
                  <a:pt x="896" y="142"/>
                  <a:pt x="939" y="185"/>
                  <a:pt x="939" y="238"/>
                </a:cubicBezTo>
                <a:lnTo>
                  <a:pt x="939" y="242"/>
                </a:lnTo>
                <a:cubicBezTo>
                  <a:pt x="939" y="248"/>
                  <a:pt x="939" y="253"/>
                  <a:pt x="938" y="258"/>
                </a:cubicBezTo>
                <a:lnTo>
                  <a:pt x="937" y="264"/>
                </a:lnTo>
                <a:lnTo>
                  <a:pt x="937" y="233"/>
                </a:lnTo>
                <a:lnTo>
                  <a:pt x="938" y="239"/>
                </a:lnTo>
                <a:lnTo>
                  <a:pt x="935" y="224"/>
                </a:lnTo>
                <a:lnTo>
                  <a:pt x="936" y="227"/>
                </a:lnTo>
                <a:lnTo>
                  <a:pt x="748" y="257"/>
                </a:lnTo>
                <a:lnTo>
                  <a:pt x="748" y="253"/>
                </a:lnTo>
                <a:lnTo>
                  <a:pt x="748" y="248"/>
                </a:lnTo>
                <a:lnTo>
                  <a:pt x="844" y="344"/>
                </a:lnTo>
                <a:lnTo>
                  <a:pt x="843" y="344"/>
                </a:lnTo>
                <a:lnTo>
                  <a:pt x="939" y="248"/>
                </a:lnTo>
                <a:lnTo>
                  <a:pt x="939" y="253"/>
                </a:lnTo>
                <a:lnTo>
                  <a:pt x="939" y="257"/>
                </a:lnTo>
                <a:lnTo>
                  <a:pt x="843" y="161"/>
                </a:lnTo>
                <a:lnTo>
                  <a:pt x="844" y="161"/>
                </a:lnTo>
                <a:lnTo>
                  <a:pt x="749" y="267"/>
                </a:lnTo>
                <a:lnTo>
                  <a:pt x="748" y="257"/>
                </a:lnTo>
                <a:lnTo>
                  <a:pt x="747" y="238"/>
                </a:lnTo>
                <a:cubicBezTo>
                  <a:pt x="747" y="194"/>
                  <a:pt x="778" y="155"/>
                  <a:pt x="821" y="145"/>
                </a:cubicBezTo>
                <a:cubicBezTo>
                  <a:pt x="865" y="135"/>
                  <a:pt x="909" y="156"/>
                  <a:pt x="929" y="196"/>
                </a:cubicBezTo>
                <a:lnTo>
                  <a:pt x="931" y="200"/>
                </a:lnTo>
                <a:cubicBezTo>
                  <a:pt x="936" y="208"/>
                  <a:pt x="939" y="217"/>
                  <a:pt x="940" y="227"/>
                </a:cubicBezTo>
                <a:lnTo>
                  <a:pt x="941" y="233"/>
                </a:lnTo>
                <a:cubicBezTo>
                  <a:pt x="944" y="248"/>
                  <a:pt x="942" y="264"/>
                  <a:pt x="938" y="279"/>
                </a:cubicBezTo>
                <a:lnTo>
                  <a:pt x="936" y="285"/>
                </a:lnTo>
                <a:cubicBezTo>
                  <a:pt x="933" y="293"/>
                  <a:pt x="929" y="301"/>
                  <a:pt x="924" y="308"/>
                </a:cubicBezTo>
                <a:lnTo>
                  <a:pt x="922" y="311"/>
                </a:lnTo>
                <a:cubicBezTo>
                  <a:pt x="899" y="346"/>
                  <a:pt x="855" y="362"/>
                  <a:pt x="815" y="349"/>
                </a:cubicBezTo>
                <a:cubicBezTo>
                  <a:pt x="774" y="337"/>
                  <a:pt x="746" y="300"/>
                  <a:pt x="746" y="257"/>
                </a:cubicBezTo>
                <a:lnTo>
                  <a:pt x="746" y="248"/>
                </a:lnTo>
                <a:cubicBezTo>
                  <a:pt x="746" y="242"/>
                  <a:pt x="747" y="236"/>
                  <a:pt x="748" y="230"/>
                </a:cubicBezTo>
                <a:lnTo>
                  <a:pt x="750" y="220"/>
                </a:lnTo>
                <a:cubicBezTo>
                  <a:pt x="759" y="176"/>
                  <a:pt x="797" y="144"/>
                  <a:pt x="842" y="142"/>
                </a:cubicBezTo>
                <a:cubicBezTo>
                  <a:pt x="887" y="141"/>
                  <a:pt x="927" y="172"/>
                  <a:pt x="938" y="215"/>
                </a:cubicBezTo>
                <a:lnTo>
                  <a:pt x="939" y="219"/>
                </a:lnTo>
                <a:lnTo>
                  <a:pt x="941" y="233"/>
                </a:lnTo>
                <a:cubicBezTo>
                  <a:pt x="946" y="261"/>
                  <a:pt x="938" y="289"/>
                  <a:pt x="920" y="311"/>
                </a:cubicBezTo>
                <a:cubicBezTo>
                  <a:pt x="901" y="332"/>
                  <a:pt x="875" y="344"/>
                  <a:pt x="846" y="344"/>
                </a:cubicBezTo>
                <a:lnTo>
                  <a:pt x="844" y="344"/>
                </a:lnTo>
                <a:lnTo>
                  <a:pt x="940" y="240"/>
                </a:lnTo>
                <a:lnTo>
                  <a:pt x="941" y="251"/>
                </a:lnTo>
                <a:lnTo>
                  <a:pt x="941" y="265"/>
                </a:lnTo>
                <a:lnTo>
                  <a:pt x="941" y="267"/>
                </a:lnTo>
                <a:lnTo>
                  <a:pt x="751" y="249"/>
                </a:lnTo>
                <a:lnTo>
                  <a:pt x="752" y="244"/>
                </a:lnTo>
                <a:lnTo>
                  <a:pt x="752" y="243"/>
                </a:lnTo>
                <a:lnTo>
                  <a:pt x="751" y="243"/>
                </a:lnTo>
                <a:cubicBezTo>
                  <a:pt x="751" y="237"/>
                  <a:pt x="752" y="231"/>
                  <a:pt x="753" y="225"/>
                </a:cubicBezTo>
                <a:lnTo>
                  <a:pt x="754" y="220"/>
                </a:lnTo>
                <a:cubicBezTo>
                  <a:pt x="762" y="182"/>
                  <a:pt x="792" y="152"/>
                  <a:pt x="830" y="144"/>
                </a:cubicBezTo>
                <a:cubicBezTo>
                  <a:pt x="868" y="137"/>
                  <a:pt x="907" y="153"/>
                  <a:pt x="928" y="185"/>
                </a:cubicBezTo>
                <a:lnTo>
                  <a:pt x="930" y="188"/>
                </a:lnTo>
                <a:cubicBezTo>
                  <a:pt x="938" y="200"/>
                  <a:pt x="943" y="212"/>
                  <a:pt x="945" y="226"/>
                </a:cubicBezTo>
                <a:lnTo>
                  <a:pt x="946" y="232"/>
                </a:lnTo>
                <a:lnTo>
                  <a:pt x="946" y="228"/>
                </a:lnTo>
                <a:lnTo>
                  <a:pt x="946" y="227"/>
                </a:lnTo>
                <a:lnTo>
                  <a:pt x="758" y="257"/>
                </a:lnTo>
                <a:lnTo>
                  <a:pt x="758" y="254"/>
                </a:lnTo>
                <a:cubicBezTo>
                  <a:pt x="758" y="249"/>
                  <a:pt x="759" y="244"/>
                  <a:pt x="760" y="239"/>
                </a:cubicBezTo>
                <a:lnTo>
                  <a:pt x="761" y="233"/>
                </a:lnTo>
                <a:lnTo>
                  <a:pt x="759" y="248"/>
                </a:lnTo>
                <a:lnTo>
                  <a:pt x="759" y="241"/>
                </a:lnTo>
                <a:cubicBezTo>
                  <a:pt x="759" y="231"/>
                  <a:pt x="761" y="221"/>
                  <a:pt x="764" y="211"/>
                </a:cubicBezTo>
                <a:lnTo>
                  <a:pt x="765" y="208"/>
                </a:lnTo>
                <a:cubicBezTo>
                  <a:pt x="779" y="168"/>
                  <a:pt x="818" y="141"/>
                  <a:pt x="860" y="143"/>
                </a:cubicBezTo>
                <a:cubicBezTo>
                  <a:pt x="903" y="144"/>
                  <a:pt x="939" y="174"/>
                  <a:pt x="950" y="215"/>
                </a:cubicBezTo>
                <a:lnTo>
                  <a:pt x="952" y="223"/>
                </a:lnTo>
                <a:lnTo>
                  <a:pt x="954" y="232"/>
                </a:lnTo>
                <a:lnTo>
                  <a:pt x="954" y="232"/>
                </a:lnTo>
                <a:lnTo>
                  <a:pt x="932" y="198"/>
                </a:lnTo>
                <a:lnTo>
                  <a:pt x="934" y="200"/>
                </a:lnTo>
                <a:lnTo>
                  <a:pt x="775" y="237"/>
                </a:lnTo>
                <a:lnTo>
                  <a:pt x="778" y="228"/>
                </a:lnTo>
                <a:lnTo>
                  <a:pt x="777" y="230"/>
                </a:lnTo>
                <a:cubicBezTo>
                  <a:pt x="786" y="185"/>
                  <a:pt x="826" y="152"/>
                  <a:pt x="871" y="152"/>
                </a:cubicBezTo>
                <a:lnTo>
                  <a:pt x="875" y="152"/>
                </a:lnTo>
                <a:lnTo>
                  <a:pt x="880" y="152"/>
                </a:lnTo>
                <a:cubicBezTo>
                  <a:pt x="920" y="152"/>
                  <a:pt x="955" y="176"/>
                  <a:pt x="970" y="213"/>
                </a:cubicBezTo>
                <a:lnTo>
                  <a:pt x="972" y="218"/>
                </a:lnTo>
                <a:lnTo>
                  <a:pt x="977" y="234"/>
                </a:lnTo>
                <a:lnTo>
                  <a:pt x="787" y="257"/>
                </a:lnTo>
                <a:lnTo>
                  <a:pt x="787" y="252"/>
                </a:lnTo>
                <a:lnTo>
                  <a:pt x="787" y="248"/>
                </a:lnTo>
                <a:cubicBezTo>
                  <a:pt x="787" y="195"/>
                  <a:pt x="830" y="152"/>
                  <a:pt x="883" y="152"/>
                </a:cubicBezTo>
                <a:cubicBezTo>
                  <a:pt x="936" y="152"/>
                  <a:pt x="979" y="195"/>
                  <a:pt x="979" y="248"/>
                </a:cubicBezTo>
                <a:lnTo>
                  <a:pt x="979" y="257"/>
                </a:lnTo>
                <a:lnTo>
                  <a:pt x="979" y="267"/>
                </a:lnTo>
                <a:lnTo>
                  <a:pt x="883" y="171"/>
                </a:lnTo>
                <a:lnTo>
                  <a:pt x="885" y="171"/>
                </a:lnTo>
                <a:lnTo>
                  <a:pt x="789" y="267"/>
                </a:lnTo>
                <a:lnTo>
                  <a:pt x="789" y="258"/>
                </a:lnTo>
                <a:lnTo>
                  <a:pt x="789" y="258"/>
                </a:lnTo>
                <a:cubicBezTo>
                  <a:pt x="786" y="231"/>
                  <a:pt x="795" y="204"/>
                  <a:pt x="813" y="184"/>
                </a:cubicBezTo>
                <a:cubicBezTo>
                  <a:pt x="831" y="164"/>
                  <a:pt x="857" y="152"/>
                  <a:pt x="884" y="152"/>
                </a:cubicBezTo>
                <a:lnTo>
                  <a:pt x="885" y="152"/>
                </a:lnTo>
                <a:cubicBezTo>
                  <a:pt x="938" y="152"/>
                  <a:pt x="981" y="195"/>
                  <a:pt x="981" y="248"/>
                </a:cubicBezTo>
                <a:cubicBezTo>
                  <a:pt x="981" y="301"/>
                  <a:pt x="938" y="344"/>
                  <a:pt x="885" y="344"/>
                </a:cubicBezTo>
                <a:lnTo>
                  <a:pt x="884" y="344"/>
                </a:lnTo>
                <a:lnTo>
                  <a:pt x="980" y="248"/>
                </a:lnTo>
                <a:lnTo>
                  <a:pt x="980" y="254"/>
                </a:lnTo>
                <a:lnTo>
                  <a:pt x="980" y="264"/>
                </a:lnTo>
                <a:lnTo>
                  <a:pt x="980" y="272"/>
                </a:lnTo>
                <a:lnTo>
                  <a:pt x="980" y="276"/>
                </a:lnTo>
                <a:cubicBezTo>
                  <a:pt x="980" y="329"/>
                  <a:pt x="937" y="372"/>
                  <a:pt x="884" y="372"/>
                </a:cubicBezTo>
                <a:cubicBezTo>
                  <a:pt x="831" y="372"/>
                  <a:pt x="788" y="329"/>
                  <a:pt x="788" y="276"/>
                </a:cubicBezTo>
                <a:lnTo>
                  <a:pt x="788" y="272"/>
                </a:lnTo>
                <a:lnTo>
                  <a:pt x="790" y="253"/>
                </a:lnTo>
                <a:lnTo>
                  <a:pt x="789" y="254"/>
                </a:lnTo>
                <a:lnTo>
                  <a:pt x="789" y="248"/>
                </a:lnTo>
                <a:lnTo>
                  <a:pt x="885" y="344"/>
                </a:lnTo>
                <a:lnTo>
                  <a:pt x="883" y="344"/>
                </a:lnTo>
                <a:cubicBezTo>
                  <a:pt x="830" y="344"/>
                  <a:pt x="787" y="301"/>
                  <a:pt x="787" y="248"/>
                </a:cubicBezTo>
                <a:lnTo>
                  <a:pt x="787" y="242"/>
                </a:lnTo>
                <a:lnTo>
                  <a:pt x="787" y="238"/>
                </a:lnTo>
                <a:cubicBezTo>
                  <a:pt x="787" y="189"/>
                  <a:pt x="825" y="148"/>
                  <a:pt x="874" y="143"/>
                </a:cubicBezTo>
                <a:cubicBezTo>
                  <a:pt x="923" y="138"/>
                  <a:pt x="968" y="171"/>
                  <a:pt x="978" y="220"/>
                </a:cubicBezTo>
                <a:lnTo>
                  <a:pt x="980" y="230"/>
                </a:lnTo>
                <a:lnTo>
                  <a:pt x="982" y="247"/>
                </a:lnTo>
                <a:lnTo>
                  <a:pt x="790" y="257"/>
                </a:lnTo>
                <a:lnTo>
                  <a:pt x="790" y="253"/>
                </a:lnTo>
                <a:lnTo>
                  <a:pt x="792" y="272"/>
                </a:lnTo>
                <a:lnTo>
                  <a:pt x="791" y="267"/>
                </a:lnTo>
                <a:lnTo>
                  <a:pt x="981" y="248"/>
                </a:lnTo>
                <a:lnTo>
                  <a:pt x="981" y="253"/>
                </a:lnTo>
                <a:cubicBezTo>
                  <a:pt x="981" y="261"/>
                  <a:pt x="981" y="269"/>
                  <a:pt x="979" y="277"/>
                </a:cubicBezTo>
                <a:lnTo>
                  <a:pt x="978" y="281"/>
                </a:lnTo>
                <a:cubicBezTo>
                  <a:pt x="966" y="328"/>
                  <a:pt x="921" y="359"/>
                  <a:pt x="873" y="353"/>
                </a:cubicBezTo>
                <a:cubicBezTo>
                  <a:pt x="825" y="347"/>
                  <a:pt x="788" y="306"/>
                  <a:pt x="788" y="257"/>
                </a:cubicBezTo>
                <a:lnTo>
                  <a:pt x="788" y="254"/>
                </a:lnTo>
                <a:lnTo>
                  <a:pt x="790" y="270"/>
                </a:lnTo>
                <a:lnTo>
                  <a:pt x="789" y="264"/>
                </a:lnTo>
                <a:cubicBezTo>
                  <a:pt x="788" y="259"/>
                  <a:pt x="787" y="254"/>
                  <a:pt x="787" y="248"/>
                </a:cubicBezTo>
                <a:lnTo>
                  <a:pt x="787" y="242"/>
                </a:lnTo>
                <a:lnTo>
                  <a:pt x="787" y="238"/>
                </a:lnTo>
                <a:cubicBezTo>
                  <a:pt x="787" y="190"/>
                  <a:pt x="824" y="149"/>
                  <a:pt x="872" y="143"/>
                </a:cubicBezTo>
                <a:cubicBezTo>
                  <a:pt x="920" y="137"/>
                  <a:pt x="965" y="168"/>
                  <a:pt x="977" y="215"/>
                </a:cubicBezTo>
                <a:lnTo>
                  <a:pt x="978" y="219"/>
                </a:lnTo>
                <a:cubicBezTo>
                  <a:pt x="980" y="227"/>
                  <a:pt x="980" y="235"/>
                  <a:pt x="980" y="242"/>
                </a:cubicBezTo>
                <a:lnTo>
                  <a:pt x="980" y="248"/>
                </a:lnTo>
                <a:lnTo>
                  <a:pt x="884" y="152"/>
                </a:lnTo>
                <a:lnTo>
                  <a:pt x="885" y="152"/>
                </a:lnTo>
                <a:cubicBezTo>
                  <a:pt x="938" y="152"/>
                  <a:pt x="981" y="195"/>
                  <a:pt x="981" y="248"/>
                </a:cubicBezTo>
                <a:lnTo>
                  <a:pt x="981" y="259"/>
                </a:lnTo>
                <a:lnTo>
                  <a:pt x="981" y="265"/>
                </a:lnTo>
                <a:lnTo>
                  <a:pt x="981" y="267"/>
                </a:lnTo>
                <a:lnTo>
                  <a:pt x="791" y="249"/>
                </a:lnTo>
                <a:lnTo>
                  <a:pt x="792" y="244"/>
                </a:lnTo>
                <a:lnTo>
                  <a:pt x="795" y="233"/>
                </a:lnTo>
                <a:lnTo>
                  <a:pt x="794" y="234"/>
                </a:lnTo>
                <a:cubicBezTo>
                  <a:pt x="795" y="225"/>
                  <a:pt x="797" y="216"/>
                  <a:pt x="800" y="208"/>
                </a:cubicBezTo>
                <a:lnTo>
                  <a:pt x="802" y="203"/>
                </a:lnTo>
                <a:cubicBezTo>
                  <a:pt x="816" y="168"/>
                  <a:pt x="850" y="144"/>
                  <a:pt x="887" y="143"/>
                </a:cubicBezTo>
                <a:cubicBezTo>
                  <a:pt x="925" y="141"/>
                  <a:pt x="960" y="162"/>
                  <a:pt x="977" y="196"/>
                </a:cubicBezTo>
                <a:lnTo>
                  <a:pt x="978" y="198"/>
                </a:lnTo>
                <a:cubicBezTo>
                  <a:pt x="983" y="206"/>
                  <a:pt x="986" y="215"/>
                  <a:pt x="987" y="225"/>
                </a:cubicBezTo>
                <a:lnTo>
                  <a:pt x="988" y="231"/>
                </a:lnTo>
                <a:lnTo>
                  <a:pt x="990" y="240"/>
                </a:lnTo>
                <a:cubicBezTo>
                  <a:pt x="995" y="268"/>
                  <a:pt x="987" y="297"/>
                  <a:pt x="969" y="319"/>
                </a:cubicBezTo>
                <a:cubicBezTo>
                  <a:pt x="951" y="341"/>
                  <a:pt x="924" y="353"/>
                  <a:pt x="895" y="353"/>
                </a:cubicBezTo>
                <a:lnTo>
                  <a:pt x="893" y="353"/>
                </a:lnTo>
                <a:cubicBezTo>
                  <a:pt x="840" y="353"/>
                  <a:pt x="797" y="310"/>
                  <a:pt x="797" y="257"/>
                </a:cubicBezTo>
                <a:lnTo>
                  <a:pt x="797" y="243"/>
                </a:lnTo>
                <a:lnTo>
                  <a:pt x="797" y="236"/>
                </a:lnTo>
                <a:cubicBezTo>
                  <a:pt x="795" y="210"/>
                  <a:pt x="804" y="184"/>
                  <a:pt x="822" y="164"/>
                </a:cubicBezTo>
                <a:cubicBezTo>
                  <a:pt x="840" y="145"/>
                  <a:pt x="866" y="133"/>
                  <a:pt x="892" y="133"/>
                </a:cubicBezTo>
                <a:lnTo>
                  <a:pt x="895" y="133"/>
                </a:lnTo>
                <a:cubicBezTo>
                  <a:pt x="938" y="133"/>
                  <a:pt x="975" y="161"/>
                  <a:pt x="987" y="202"/>
                </a:cubicBezTo>
                <a:lnTo>
                  <a:pt x="990" y="212"/>
                </a:lnTo>
                <a:lnTo>
                  <a:pt x="990" y="209"/>
                </a:lnTo>
                <a:lnTo>
                  <a:pt x="933" y="157"/>
                </a:lnTo>
                <a:lnTo>
                  <a:pt x="936" y="158"/>
                </a:lnTo>
                <a:lnTo>
                  <a:pt x="875" y="158"/>
                </a:lnTo>
                <a:lnTo>
                  <a:pt x="878" y="157"/>
                </a:lnTo>
                <a:cubicBezTo>
                  <a:pt x="888" y="154"/>
                  <a:pt x="898" y="152"/>
                  <a:pt x="908" y="152"/>
                </a:cubicBezTo>
                <a:lnTo>
                  <a:pt x="916" y="152"/>
                </a:lnTo>
                <a:lnTo>
                  <a:pt x="842" y="188"/>
                </a:lnTo>
                <a:lnTo>
                  <a:pt x="850" y="178"/>
                </a:lnTo>
                <a:cubicBezTo>
                  <a:pt x="868" y="156"/>
                  <a:pt x="895" y="142"/>
                  <a:pt x="924" y="142"/>
                </a:cubicBezTo>
                <a:lnTo>
                  <a:pt x="928" y="142"/>
                </a:lnTo>
                <a:cubicBezTo>
                  <a:pt x="957" y="142"/>
                  <a:pt x="984" y="155"/>
                  <a:pt x="1003" y="178"/>
                </a:cubicBezTo>
                <a:cubicBezTo>
                  <a:pt x="1021" y="200"/>
                  <a:pt x="1028" y="229"/>
                  <a:pt x="1023" y="257"/>
                </a:cubicBezTo>
                <a:lnTo>
                  <a:pt x="1021" y="267"/>
                </a:lnTo>
                <a:cubicBezTo>
                  <a:pt x="1012" y="312"/>
                  <a:pt x="972" y="344"/>
                  <a:pt x="926" y="344"/>
                </a:cubicBezTo>
                <a:cubicBezTo>
                  <a:pt x="881" y="344"/>
                  <a:pt x="841" y="312"/>
                  <a:pt x="832" y="267"/>
                </a:cubicBezTo>
                <a:lnTo>
                  <a:pt x="830" y="257"/>
                </a:lnTo>
                <a:cubicBezTo>
                  <a:pt x="825" y="229"/>
                  <a:pt x="832" y="200"/>
                  <a:pt x="850" y="178"/>
                </a:cubicBezTo>
                <a:cubicBezTo>
                  <a:pt x="868" y="155"/>
                  <a:pt x="896" y="142"/>
                  <a:pt x="924" y="142"/>
                </a:cubicBezTo>
                <a:lnTo>
                  <a:pt x="926" y="142"/>
                </a:lnTo>
                <a:lnTo>
                  <a:pt x="830" y="238"/>
                </a:lnTo>
                <a:lnTo>
                  <a:pt x="830" y="232"/>
                </a:lnTo>
                <a:lnTo>
                  <a:pt x="835" y="263"/>
                </a:lnTo>
                <a:lnTo>
                  <a:pt x="834" y="260"/>
                </a:lnTo>
                <a:lnTo>
                  <a:pt x="1021" y="229"/>
                </a:lnTo>
                <a:lnTo>
                  <a:pt x="1021" y="233"/>
                </a:lnTo>
                <a:lnTo>
                  <a:pt x="1021" y="240"/>
                </a:lnTo>
                <a:lnTo>
                  <a:pt x="1021" y="246"/>
                </a:lnTo>
                <a:lnTo>
                  <a:pt x="1021" y="248"/>
                </a:lnTo>
                <a:cubicBezTo>
                  <a:pt x="1021" y="301"/>
                  <a:pt x="978" y="344"/>
                  <a:pt x="925" y="344"/>
                </a:cubicBezTo>
                <a:cubicBezTo>
                  <a:pt x="872" y="344"/>
                  <a:pt x="829" y="301"/>
                  <a:pt x="829" y="248"/>
                </a:cubicBezTo>
                <a:lnTo>
                  <a:pt x="829" y="243"/>
                </a:lnTo>
                <a:lnTo>
                  <a:pt x="829" y="235"/>
                </a:lnTo>
                <a:lnTo>
                  <a:pt x="829" y="225"/>
                </a:lnTo>
                <a:cubicBezTo>
                  <a:pt x="829" y="220"/>
                  <a:pt x="830" y="215"/>
                  <a:pt x="831" y="210"/>
                </a:cubicBezTo>
                <a:lnTo>
                  <a:pt x="832" y="204"/>
                </a:lnTo>
                <a:cubicBezTo>
                  <a:pt x="839" y="157"/>
                  <a:pt x="880" y="123"/>
                  <a:pt x="926" y="123"/>
                </a:cubicBezTo>
                <a:lnTo>
                  <a:pt x="928" y="123"/>
                </a:lnTo>
                <a:lnTo>
                  <a:pt x="931" y="123"/>
                </a:lnTo>
                <a:cubicBezTo>
                  <a:pt x="984" y="123"/>
                  <a:pt x="1027" y="166"/>
                  <a:pt x="1027" y="219"/>
                </a:cubicBezTo>
                <a:lnTo>
                  <a:pt x="1027" y="230"/>
                </a:lnTo>
                <a:lnTo>
                  <a:pt x="1026" y="250"/>
                </a:lnTo>
                <a:cubicBezTo>
                  <a:pt x="1019" y="301"/>
                  <a:pt x="975" y="337"/>
                  <a:pt x="925" y="334"/>
                </a:cubicBezTo>
                <a:cubicBezTo>
                  <a:pt x="874" y="331"/>
                  <a:pt x="834" y="289"/>
                  <a:pt x="834" y="238"/>
                </a:cubicBezTo>
                <a:lnTo>
                  <a:pt x="834" y="235"/>
                </a:lnTo>
                <a:cubicBezTo>
                  <a:pt x="834" y="231"/>
                  <a:pt x="835" y="226"/>
                  <a:pt x="835" y="222"/>
                </a:cubicBezTo>
                <a:lnTo>
                  <a:pt x="836" y="215"/>
                </a:lnTo>
                <a:lnTo>
                  <a:pt x="838" y="207"/>
                </a:lnTo>
                <a:cubicBezTo>
                  <a:pt x="839" y="202"/>
                  <a:pt x="840" y="197"/>
                  <a:pt x="841" y="192"/>
                </a:cubicBezTo>
                <a:lnTo>
                  <a:pt x="842" y="189"/>
                </a:lnTo>
                <a:cubicBezTo>
                  <a:pt x="857" y="144"/>
                  <a:pt x="902" y="117"/>
                  <a:pt x="949" y="125"/>
                </a:cubicBezTo>
                <a:cubicBezTo>
                  <a:pt x="995" y="132"/>
                  <a:pt x="1029" y="172"/>
                  <a:pt x="1029" y="219"/>
                </a:cubicBezTo>
                <a:lnTo>
                  <a:pt x="1029" y="224"/>
                </a:lnTo>
                <a:lnTo>
                  <a:pt x="1029" y="233"/>
                </a:lnTo>
                <a:lnTo>
                  <a:pt x="1029" y="242"/>
                </a:lnTo>
                <a:lnTo>
                  <a:pt x="1028" y="227"/>
                </a:lnTo>
                <a:lnTo>
                  <a:pt x="1029" y="233"/>
                </a:lnTo>
                <a:lnTo>
                  <a:pt x="838" y="248"/>
                </a:lnTo>
                <a:lnTo>
                  <a:pt x="838" y="245"/>
                </a:lnTo>
                <a:lnTo>
                  <a:pt x="838" y="238"/>
                </a:lnTo>
                <a:cubicBezTo>
                  <a:pt x="838" y="185"/>
                  <a:pt x="881" y="142"/>
                  <a:pt x="934" y="142"/>
                </a:cubicBezTo>
                <a:lnTo>
                  <a:pt x="935" y="142"/>
                </a:lnTo>
                <a:lnTo>
                  <a:pt x="839" y="238"/>
                </a:lnTo>
                <a:lnTo>
                  <a:pt x="839" y="229"/>
                </a:lnTo>
                <a:lnTo>
                  <a:pt x="839" y="219"/>
                </a:lnTo>
                <a:cubicBezTo>
                  <a:pt x="839" y="166"/>
                  <a:pt x="882" y="123"/>
                  <a:pt x="935" y="123"/>
                </a:cubicBezTo>
                <a:lnTo>
                  <a:pt x="936" y="123"/>
                </a:lnTo>
                <a:cubicBezTo>
                  <a:pt x="963" y="123"/>
                  <a:pt x="989" y="135"/>
                  <a:pt x="1007" y="155"/>
                </a:cubicBezTo>
                <a:cubicBezTo>
                  <a:pt x="1026" y="175"/>
                  <a:pt x="1035" y="201"/>
                  <a:pt x="1032" y="228"/>
                </a:cubicBezTo>
                <a:lnTo>
                  <a:pt x="1031" y="239"/>
                </a:lnTo>
                <a:lnTo>
                  <a:pt x="1031" y="238"/>
                </a:lnTo>
                <a:cubicBezTo>
                  <a:pt x="1031" y="291"/>
                  <a:pt x="988" y="334"/>
                  <a:pt x="935" y="334"/>
                </a:cubicBezTo>
                <a:cubicBezTo>
                  <a:pt x="882" y="334"/>
                  <a:pt x="839" y="291"/>
                  <a:pt x="839" y="238"/>
                </a:cubicBezTo>
                <a:lnTo>
                  <a:pt x="839" y="235"/>
                </a:lnTo>
                <a:cubicBezTo>
                  <a:pt x="839" y="230"/>
                  <a:pt x="840" y="225"/>
                  <a:pt x="841" y="220"/>
                </a:cubicBezTo>
                <a:lnTo>
                  <a:pt x="842" y="214"/>
                </a:lnTo>
                <a:lnTo>
                  <a:pt x="842" y="210"/>
                </a:lnTo>
                <a:cubicBezTo>
                  <a:pt x="846" y="171"/>
                  <a:pt x="874" y="138"/>
                  <a:pt x="912" y="127"/>
                </a:cubicBezTo>
                <a:cubicBezTo>
                  <a:pt x="950" y="116"/>
                  <a:pt x="991" y="130"/>
                  <a:pt x="1014" y="162"/>
                </a:cubicBezTo>
                <a:lnTo>
                  <a:pt x="1017" y="166"/>
                </a:lnTo>
                <a:cubicBezTo>
                  <a:pt x="1023" y="174"/>
                  <a:pt x="1028" y="183"/>
                  <a:pt x="1032" y="193"/>
                </a:cubicBezTo>
                <a:lnTo>
                  <a:pt x="1034" y="199"/>
                </a:lnTo>
                <a:lnTo>
                  <a:pt x="942" y="133"/>
                </a:lnTo>
                <a:lnTo>
                  <a:pt x="943" y="133"/>
                </a:lnTo>
                <a:lnTo>
                  <a:pt x="948" y="133"/>
                </a:lnTo>
                <a:cubicBezTo>
                  <a:pt x="982" y="133"/>
                  <a:pt x="1013" y="151"/>
                  <a:pt x="1031" y="180"/>
                </a:cubicBezTo>
                <a:lnTo>
                  <a:pt x="1034" y="185"/>
                </a:lnTo>
                <a:lnTo>
                  <a:pt x="1039" y="196"/>
                </a:lnTo>
                <a:lnTo>
                  <a:pt x="953" y="142"/>
                </a:lnTo>
                <a:lnTo>
                  <a:pt x="955" y="142"/>
                </a:lnTo>
                <a:lnTo>
                  <a:pt x="859" y="238"/>
                </a:lnTo>
                <a:lnTo>
                  <a:pt x="859" y="234"/>
                </a:lnTo>
                <a:lnTo>
                  <a:pt x="859" y="229"/>
                </a:lnTo>
                <a:cubicBezTo>
                  <a:pt x="859" y="176"/>
                  <a:pt x="902" y="133"/>
                  <a:pt x="955" y="133"/>
                </a:cubicBezTo>
                <a:lnTo>
                  <a:pt x="957" y="133"/>
                </a:lnTo>
                <a:lnTo>
                  <a:pt x="861" y="229"/>
                </a:lnTo>
                <a:lnTo>
                  <a:pt x="861" y="219"/>
                </a:lnTo>
                <a:cubicBezTo>
                  <a:pt x="861" y="209"/>
                  <a:pt x="863" y="199"/>
                  <a:pt x="866" y="189"/>
                </a:cubicBezTo>
                <a:lnTo>
                  <a:pt x="868" y="183"/>
                </a:lnTo>
                <a:cubicBezTo>
                  <a:pt x="871" y="175"/>
                  <a:pt x="875" y="167"/>
                  <a:pt x="880" y="160"/>
                </a:cubicBezTo>
                <a:lnTo>
                  <a:pt x="882" y="157"/>
                </a:lnTo>
                <a:cubicBezTo>
                  <a:pt x="904" y="124"/>
                  <a:pt x="944" y="108"/>
                  <a:pt x="984" y="117"/>
                </a:cubicBezTo>
                <a:cubicBezTo>
                  <a:pt x="1023" y="126"/>
                  <a:pt x="1052" y="159"/>
                  <a:pt x="1057" y="199"/>
                </a:cubicBezTo>
                <a:lnTo>
                  <a:pt x="1058" y="207"/>
                </a:lnTo>
                <a:lnTo>
                  <a:pt x="1058" y="229"/>
                </a:lnTo>
                <a:lnTo>
                  <a:pt x="1058" y="241"/>
                </a:lnTo>
                <a:lnTo>
                  <a:pt x="1058" y="248"/>
                </a:lnTo>
                <a:lnTo>
                  <a:pt x="867" y="237"/>
                </a:lnTo>
                <a:lnTo>
                  <a:pt x="868" y="229"/>
                </a:lnTo>
                <a:lnTo>
                  <a:pt x="871" y="212"/>
                </a:lnTo>
                <a:lnTo>
                  <a:pt x="877" y="192"/>
                </a:lnTo>
                <a:cubicBezTo>
                  <a:pt x="879" y="185"/>
                  <a:pt x="882" y="178"/>
                  <a:pt x="885" y="172"/>
                </a:cubicBezTo>
                <a:lnTo>
                  <a:pt x="889" y="165"/>
                </a:lnTo>
                <a:cubicBezTo>
                  <a:pt x="897" y="152"/>
                  <a:pt x="907" y="141"/>
                  <a:pt x="919" y="133"/>
                </a:cubicBezTo>
                <a:lnTo>
                  <a:pt x="922" y="131"/>
                </a:lnTo>
                <a:cubicBezTo>
                  <a:pt x="952" y="111"/>
                  <a:pt x="990" y="109"/>
                  <a:pt x="1021" y="126"/>
                </a:cubicBezTo>
                <a:cubicBezTo>
                  <a:pt x="1052" y="143"/>
                  <a:pt x="1071" y="175"/>
                  <a:pt x="1071" y="210"/>
                </a:cubicBezTo>
                <a:lnTo>
                  <a:pt x="1071" y="223"/>
                </a:lnTo>
                <a:lnTo>
                  <a:pt x="1071" y="238"/>
                </a:lnTo>
                <a:lnTo>
                  <a:pt x="1071" y="225"/>
                </a:lnTo>
                <a:lnTo>
                  <a:pt x="1072" y="232"/>
                </a:lnTo>
                <a:lnTo>
                  <a:pt x="1068" y="215"/>
                </a:lnTo>
                <a:lnTo>
                  <a:pt x="1069" y="218"/>
                </a:lnTo>
                <a:lnTo>
                  <a:pt x="884" y="228"/>
                </a:lnTo>
                <a:lnTo>
                  <a:pt x="886" y="219"/>
                </a:lnTo>
                <a:lnTo>
                  <a:pt x="885" y="220"/>
                </a:lnTo>
                <a:cubicBezTo>
                  <a:pt x="890" y="171"/>
                  <a:pt x="931" y="133"/>
                  <a:pt x="980" y="133"/>
                </a:cubicBezTo>
                <a:lnTo>
                  <a:pt x="983" y="133"/>
                </a:lnTo>
                <a:cubicBezTo>
                  <a:pt x="1033" y="133"/>
                  <a:pt x="1075" y="171"/>
                  <a:pt x="1079" y="221"/>
                </a:cubicBezTo>
                <a:lnTo>
                  <a:pt x="1080" y="232"/>
                </a:lnTo>
                <a:lnTo>
                  <a:pt x="1081" y="237"/>
                </a:lnTo>
                <a:lnTo>
                  <a:pt x="890" y="237"/>
                </a:lnTo>
                <a:lnTo>
                  <a:pt x="891" y="229"/>
                </a:lnTo>
                <a:lnTo>
                  <a:pt x="890" y="229"/>
                </a:lnTo>
                <a:lnTo>
                  <a:pt x="986" y="325"/>
                </a:lnTo>
                <a:lnTo>
                  <a:pt x="984" y="325"/>
                </a:lnTo>
                <a:lnTo>
                  <a:pt x="1080" y="229"/>
                </a:lnTo>
                <a:lnTo>
                  <a:pt x="1080" y="239"/>
                </a:lnTo>
                <a:lnTo>
                  <a:pt x="1080" y="248"/>
                </a:lnTo>
                <a:cubicBezTo>
                  <a:pt x="1080" y="301"/>
                  <a:pt x="1037" y="344"/>
                  <a:pt x="984" y="344"/>
                </a:cubicBezTo>
                <a:cubicBezTo>
                  <a:pt x="931" y="344"/>
                  <a:pt x="888" y="301"/>
                  <a:pt x="888" y="248"/>
                </a:cubicBezTo>
                <a:lnTo>
                  <a:pt x="888" y="245"/>
                </a:lnTo>
                <a:cubicBezTo>
                  <a:pt x="888" y="241"/>
                  <a:pt x="889" y="236"/>
                  <a:pt x="889" y="232"/>
                </a:cubicBezTo>
                <a:lnTo>
                  <a:pt x="890" y="225"/>
                </a:lnTo>
                <a:cubicBezTo>
                  <a:pt x="892" y="215"/>
                  <a:pt x="895" y="205"/>
                  <a:pt x="900" y="196"/>
                </a:cubicBezTo>
                <a:lnTo>
                  <a:pt x="902" y="192"/>
                </a:lnTo>
                <a:lnTo>
                  <a:pt x="900" y="194"/>
                </a:lnTo>
                <a:cubicBezTo>
                  <a:pt x="915" y="157"/>
                  <a:pt x="950" y="133"/>
                  <a:pt x="989" y="133"/>
                </a:cubicBezTo>
                <a:lnTo>
                  <a:pt x="990" y="133"/>
                </a:lnTo>
                <a:cubicBezTo>
                  <a:pt x="1036" y="133"/>
                  <a:pt x="1076" y="166"/>
                  <a:pt x="1085" y="211"/>
                </a:cubicBezTo>
                <a:lnTo>
                  <a:pt x="1086" y="216"/>
                </a:lnTo>
                <a:lnTo>
                  <a:pt x="1086" y="215"/>
                </a:lnTo>
                <a:lnTo>
                  <a:pt x="992" y="142"/>
                </a:lnTo>
                <a:lnTo>
                  <a:pt x="993" y="142"/>
                </a:lnTo>
                <a:lnTo>
                  <a:pt x="996" y="142"/>
                </a:lnTo>
                <a:cubicBezTo>
                  <a:pt x="1049" y="142"/>
                  <a:pt x="1092" y="185"/>
                  <a:pt x="1092" y="238"/>
                </a:cubicBezTo>
                <a:cubicBezTo>
                  <a:pt x="1092" y="291"/>
                  <a:pt x="1049" y="334"/>
                  <a:pt x="996" y="334"/>
                </a:cubicBezTo>
                <a:lnTo>
                  <a:pt x="994" y="334"/>
                </a:lnTo>
                <a:cubicBezTo>
                  <a:pt x="965" y="334"/>
                  <a:pt x="937" y="321"/>
                  <a:pt x="919" y="298"/>
                </a:cubicBezTo>
                <a:cubicBezTo>
                  <a:pt x="901" y="274"/>
                  <a:pt x="894" y="244"/>
                  <a:pt x="901" y="215"/>
                </a:cubicBezTo>
                <a:lnTo>
                  <a:pt x="902" y="211"/>
                </a:lnTo>
                <a:lnTo>
                  <a:pt x="902" y="211"/>
                </a:lnTo>
                <a:lnTo>
                  <a:pt x="996" y="325"/>
                </a:lnTo>
                <a:lnTo>
                  <a:pt x="995" y="325"/>
                </a:lnTo>
                <a:cubicBezTo>
                  <a:pt x="967" y="325"/>
                  <a:pt x="940" y="313"/>
                  <a:pt x="922" y="291"/>
                </a:cubicBezTo>
                <a:cubicBezTo>
                  <a:pt x="904" y="269"/>
                  <a:pt x="896" y="240"/>
                  <a:pt x="901" y="212"/>
                </a:cubicBezTo>
                <a:lnTo>
                  <a:pt x="903" y="201"/>
                </a:lnTo>
                <a:lnTo>
                  <a:pt x="903" y="199"/>
                </a:lnTo>
                <a:cubicBezTo>
                  <a:pt x="909" y="148"/>
                  <a:pt x="954" y="112"/>
                  <a:pt x="1004" y="115"/>
                </a:cubicBezTo>
                <a:cubicBezTo>
                  <a:pt x="1055" y="118"/>
                  <a:pt x="1094" y="160"/>
                  <a:pt x="1094" y="210"/>
                </a:cubicBezTo>
                <a:lnTo>
                  <a:pt x="1094" y="213"/>
                </a:lnTo>
                <a:lnTo>
                  <a:pt x="1094" y="219"/>
                </a:lnTo>
                <a:lnTo>
                  <a:pt x="1094" y="229"/>
                </a:lnTo>
                <a:lnTo>
                  <a:pt x="913" y="187"/>
                </a:lnTo>
                <a:lnTo>
                  <a:pt x="915" y="183"/>
                </a:lnTo>
                <a:lnTo>
                  <a:pt x="909" y="195"/>
                </a:lnTo>
                <a:lnTo>
                  <a:pt x="911" y="189"/>
                </a:lnTo>
                <a:cubicBezTo>
                  <a:pt x="925" y="149"/>
                  <a:pt x="964" y="122"/>
                  <a:pt x="1006" y="124"/>
                </a:cubicBezTo>
                <a:cubicBezTo>
                  <a:pt x="1049" y="125"/>
                  <a:pt x="1085" y="155"/>
                  <a:pt x="1096" y="196"/>
                </a:cubicBezTo>
                <a:lnTo>
                  <a:pt x="1097" y="200"/>
                </a:lnTo>
                <a:lnTo>
                  <a:pt x="1099" y="214"/>
                </a:lnTo>
                <a:lnTo>
                  <a:pt x="1004" y="133"/>
                </a:lnTo>
                <a:lnTo>
                  <a:pt x="1005" y="133"/>
                </a:lnTo>
                <a:lnTo>
                  <a:pt x="914" y="199"/>
                </a:lnTo>
                <a:lnTo>
                  <a:pt x="916" y="193"/>
                </a:lnTo>
                <a:lnTo>
                  <a:pt x="915" y="196"/>
                </a:lnTo>
                <a:cubicBezTo>
                  <a:pt x="924" y="161"/>
                  <a:pt x="952" y="133"/>
                  <a:pt x="988" y="126"/>
                </a:cubicBezTo>
                <a:cubicBezTo>
                  <a:pt x="1024" y="118"/>
                  <a:pt x="1061" y="131"/>
                  <a:pt x="1083" y="159"/>
                </a:cubicBezTo>
                <a:lnTo>
                  <a:pt x="1087" y="164"/>
                </a:lnTo>
                <a:lnTo>
                  <a:pt x="1098" y="180"/>
                </a:lnTo>
                <a:lnTo>
                  <a:pt x="926" y="194"/>
                </a:lnTo>
                <a:lnTo>
                  <a:pt x="928" y="189"/>
                </a:lnTo>
                <a:lnTo>
                  <a:pt x="921" y="224"/>
                </a:lnTo>
                <a:lnTo>
                  <a:pt x="921" y="219"/>
                </a:lnTo>
                <a:cubicBezTo>
                  <a:pt x="921" y="170"/>
                  <a:pt x="959" y="129"/>
                  <a:pt x="1008" y="124"/>
                </a:cubicBezTo>
                <a:cubicBezTo>
                  <a:pt x="1057" y="119"/>
                  <a:pt x="1102" y="152"/>
                  <a:pt x="1112" y="201"/>
                </a:cubicBezTo>
                <a:lnTo>
                  <a:pt x="1113" y="206"/>
                </a:lnTo>
                <a:cubicBezTo>
                  <a:pt x="1114" y="212"/>
                  <a:pt x="1114" y="218"/>
                  <a:pt x="1114" y="224"/>
                </a:cubicBezTo>
                <a:lnTo>
                  <a:pt x="1114" y="229"/>
                </a:lnTo>
                <a:lnTo>
                  <a:pt x="936" y="180"/>
                </a:lnTo>
                <a:lnTo>
                  <a:pt x="939" y="175"/>
                </a:lnTo>
                <a:lnTo>
                  <a:pt x="942" y="170"/>
                </a:lnTo>
                <a:cubicBezTo>
                  <a:pt x="966" y="130"/>
                  <a:pt x="1016" y="113"/>
                  <a:pt x="1059" y="130"/>
                </a:cubicBezTo>
                <a:cubicBezTo>
                  <a:pt x="1103" y="147"/>
                  <a:pt x="1128" y="193"/>
                  <a:pt x="1119" y="238"/>
                </a:cubicBezTo>
                <a:lnTo>
                  <a:pt x="1118" y="243"/>
                </a:lnTo>
                <a:lnTo>
                  <a:pt x="1117" y="248"/>
                </a:lnTo>
                <a:lnTo>
                  <a:pt x="933" y="194"/>
                </a:lnTo>
                <a:lnTo>
                  <a:pt x="935" y="189"/>
                </a:lnTo>
                <a:lnTo>
                  <a:pt x="930" y="206"/>
                </a:lnTo>
                <a:lnTo>
                  <a:pt x="931" y="201"/>
                </a:lnTo>
                <a:lnTo>
                  <a:pt x="1119" y="243"/>
                </a:lnTo>
                <a:lnTo>
                  <a:pt x="1118" y="247"/>
                </a:lnTo>
                <a:lnTo>
                  <a:pt x="1118" y="245"/>
                </a:lnTo>
                <a:lnTo>
                  <a:pt x="1023" y="133"/>
                </a:lnTo>
                <a:lnTo>
                  <a:pt x="1025" y="133"/>
                </a:lnTo>
                <a:lnTo>
                  <a:pt x="1026" y="133"/>
                </a:lnTo>
                <a:lnTo>
                  <a:pt x="1027" y="133"/>
                </a:lnTo>
                <a:lnTo>
                  <a:pt x="933" y="211"/>
                </a:lnTo>
                <a:lnTo>
                  <a:pt x="935" y="201"/>
                </a:lnTo>
                <a:lnTo>
                  <a:pt x="933" y="219"/>
                </a:lnTo>
                <a:lnTo>
                  <a:pt x="933" y="213"/>
                </a:lnTo>
                <a:lnTo>
                  <a:pt x="933" y="210"/>
                </a:lnTo>
                <a:cubicBezTo>
                  <a:pt x="933" y="166"/>
                  <a:pt x="964" y="127"/>
                  <a:pt x="1007" y="117"/>
                </a:cubicBezTo>
                <a:cubicBezTo>
                  <a:pt x="1051" y="107"/>
                  <a:pt x="1095" y="128"/>
                  <a:pt x="1115" y="168"/>
                </a:cubicBezTo>
                <a:lnTo>
                  <a:pt x="1117" y="172"/>
                </a:lnTo>
                <a:lnTo>
                  <a:pt x="1123" y="184"/>
                </a:lnTo>
                <a:cubicBezTo>
                  <a:pt x="1126" y="193"/>
                  <a:pt x="1128" y="202"/>
                  <a:pt x="1129" y="211"/>
                </a:cubicBezTo>
                <a:lnTo>
                  <a:pt x="1130" y="223"/>
                </a:lnTo>
                <a:lnTo>
                  <a:pt x="1130" y="218"/>
                </a:lnTo>
                <a:cubicBezTo>
                  <a:pt x="1131" y="224"/>
                  <a:pt x="1131" y="230"/>
                  <a:pt x="1131" y="236"/>
                </a:cubicBezTo>
                <a:lnTo>
                  <a:pt x="1131" y="238"/>
                </a:lnTo>
                <a:cubicBezTo>
                  <a:pt x="1131" y="291"/>
                  <a:pt x="1088" y="334"/>
                  <a:pt x="1035" y="334"/>
                </a:cubicBezTo>
                <a:cubicBezTo>
                  <a:pt x="982" y="334"/>
                  <a:pt x="939" y="291"/>
                  <a:pt x="939" y="238"/>
                </a:cubicBezTo>
                <a:lnTo>
                  <a:pt x="939" y="234"/>
                </a:lnTo>
                <a:lnTo>
                  <a:pt x="941" y="215"/>
                </a:lnTo>
                <a:lnTo>
                  <a:pt x="940" y="216"/>
                </a:lnTo>
                <a:lnTo>
                  <a:pt x="940" y="210"/>
                </a:lnTo>
                <a:lnTo>
                  <a:pt x="1036" y="306"/>
                </a:lnTo>
                <a:lnTo>
                  <a:pt x="1033" y="306"/>
                </a:lnTo>
                <a:cubicBezTo>
                  <a:pt x="980" y="306"/>
                  <a:pt x="937" y="263"/>
                  <a:pt x="937" y="210"/>
                </a:cubicBezTo>
                <a:cubicBezTo>
                  <a:pt x="937" y="157"/>
                  <a:pt x="980" y="114"/>
                  <a:pt x="1033" y="114"/>
                </a:cubicBezTo>
                <a:lnTo>
                  <a:pt x="1035" y="114"/>
                </a:lnTo>
                <a:cubicBezTo>
                  <a:pt x="1088" y="114"/>
                  <a:pt x="1131" y="157"/>
                  <a:pt x="1131" y="210"/>
                </a:cubicBezTo>
                <a:lnTo>
                  <a:pt x="1131" y="216"/>
                </a:lnTo>
                <a:lnTo>
                  <a:pt x="1131" y="226"/>
                </a:lnTo>
                <a:lnTo>
                  <a:pt x="1131" y="234"/>
                </a:lnTo>
                <a:lnTo>
                  <a:pt x="1131" y="238"/>
                </a:lnTo>
                <a:cubicBezTo>
                  <a:pt x="1131" y="291"/>
                  <a:pt x="1088" y="334"/>
                  <a:pt x="1035" y="334"/>
                </a:cubicBezTo>
                <a:cubicBezTo>
                  <a:pt x="982" y="334"/>
                  <a:pt x="939" y="291"/>
                  <a:pt x="939" y="238"/>
                </a:cubicBezTo>
                <a:lnTo>
                  <a:pt x="939" y="234"/>
                </a:lnTo>
                <a:lnTo>
                  <a:pt x="941" y="215"/>
                </a:lnTo>
                <a:lnTo>
                  <a:pt x="940" y="216"/>
                </a:lnTo>
                <a:lnTo>
                  <a:pt x="940" y="210"/>
                </a:lnTo>
                <a:cubicBezTo>
                  <a:pt x="940" y="163"/>
                  <a:pt x="975" y="123"/>
                  <a:pt x="1021" y="116"/>
                </a:cubicBezTo>
                <a:cubicBezTo>
                  <a:pt x="1068" y="108"/>
                  <a:pt x="1113" y="135"/>
                  <a:pt x="1128" y="180"/>
                </a:cubicBezTo>
                <a:lnTo>
                  <a:pt x="1129" y="183"/>
                </a:lnTo>
                <a:cubicBezTo>
                  <a:pt x="1132" y="193"/>
                  <a:pt x="1133" y="203"/>
                  <a:pt x="1133" y="213"/>
                </a:cubicBezTo>
                <a:lnTo>
                  <a:pt x="1133" y="219"/>
                </a:lnTo>
                <a:cubicBezTo>
                  <a:pt x="1133" y="272"/>
                  <a:pt x="1090" y="315"/>
                  <a:pt x="1037" y="315"/>
                </a:cubicBezTo>
                <a:lnTo>
                  <a:pt x="1036" y="315"/>
                </a:lnTo>
                <a:cubicBezTo>
                  <a:pt x="1006" y="315"/>
                  <a:pt x="978" y="301"/>
                  <a:pt x="960" y="277"/>
                </a:cubicBezTo>
                <a:lnTo>
                  <a:pt x="957" y="273"/>
                </a:lnTo>
                <a:lnTo>
                  <a:pt x="948" y="260"/>
                </a:lnTo>
                <a:cubicBezTo>
                  <a:pt x="930" y="230"/>
                  <a:pt x="930" y="193"/>
                  <a:pt x="947" y="163"/>
                </a:cubicBezTo>
                <a:cubicBezTo>
                  <a:pt x="964" y="133"/>
                  <a:pt x="996" y="114"/>
                  <a:pt x="1030" y="114"/>
                </a:cubicBezTo>
                <a:lnTo>
                  <a:pt x="1033" y="114"/>
                </a:lnTo>
                <a:lnTo>
                  <a:pt x="1036" y="114"/>
                </a:lnTo>
                <a:lnTo>
                  <a:pt x="941" y="219"/>
                </a:lnTo>
                <a:lnTo>
                  <a:pt x="940" y="208"/>
                </a:lnTo>
                <a:lnTo>
                  <a:pt x="942" y="223"/>
                </a:lnTo>
                <a:lnTo>
                  <a:pt x="940" y="215"/>
                </a:lnTo>
                <a:lnTo>
                  <a:pt x="1129" y="180"/>
                </a:lnTo>
                <a:lnTo>
                  <a:pt x="1130" y="188"/>
                </a:lnTo>
                <a:lnTo>
                  <a:pt x="1131" y="202"/>
                </a:lnTo>
                <a:lnTo>
                  <a:pt x="1131" y="199"/>
                </a:lnTo>
                <a:lnTo>
                  <a:pt x="952" y="177"/>
                </a:lnTo>
                <a:lnTo>
                  <a:pt x="954" y="173"/>
                </a:lnTo>
                <a:lnTo>
                  <a:pt x="945" y="197"/>
                </a:lnTo>
                <a:lnTo>
                  <a:pt x="946" y="192"/>
                </a:lnTo>
                <a:cubicBezTo>
                  <a:pt x="955" y="147"/>
                  <a:pt x="995" y="114"/>
                  <a:pt x="1040" y="114"/>
                </a:cubicBezTo>
                <a:lnTo>
                  <a:pt x="1047" y="114"/>
                </a:lnTo>
                <a:cubicBezTo>
                  <a:pt x="1093" y="114"/>
                  <a:pt x="1133" y="147"/>
                  <a:pt x="1142" y="192"/>
                </a:cubicBezTo>
                <a:lnTo>
                  <a:pt x="1143" y="197"/>
                </a:lnTo>
                <a:lnTo>
                  <a:pt x="1143" y="196"/>
                </a:lnTo>
                <a:lnTo>
                  <a:pt x="973" y="162"/>
                </a:lnTo>
                <a:lnTo>
                  <a:pt x="976" y="158"/>
                </a:lnTo>
                <a:lnTo>
                  <a:pt x="963" y="180"/>
                </a:lnTo>
                <a:lnTo>
                  <a:pt x="965" y="175"/>
                </a:lnTo>
                <a:cubicBezTo>
                  <a:pt x="980" y="138"/>
                  <a:pt x="1015" y="114"/>
                  <a:pt x="1054" y="114"/>
                </a:cubicBezTo>
                <a:cubicBezTo>
                  <a:pt x="1094" y="114"/>
                  <a:pt x="1129" y="138"/>
                  <a:pt x="1144" y="175"/>
                </a:cubicBezTo>
                <a:lnTo>
                  <a:pt x="1146" y="180"/>
                </a:lnTo>
                <a:lnTo>
                  <a:pt x="1144" y="177"/>
                </a:lnTo>
                <a:lnTo>
                  <a:pt x="967" y="189"/>
                </a:lnTo>
                <a:lnTo>
                  <a:pt x="970" y="180"/>
                </a:lnTo>
                <a:lnTo>
                  <a:pt x="966" y="202"/>
                </a:lnTo>
                <a:lnTo>
                  <a:pt x="967" y="191"/>
                </a:lnTo>
                <a:lnTo>
                  <a:pt x="966" y="191"/>
                </a:lnTo>
                <a:cubicBezTo>
                  <a:pt x="966" y="143"/>
                  <a:pt x="1003" y="102"/>
                  <a:pt x="1051" y="96"/>
                </a:cubicBezTo>
                <a:cubicBezTo>
                  <a:pt x="1099" y="90"/>
                  <a:pt x="1144" y="121"/>
                  <a:pt x="1156" y="168"/>
                </a:cubicBezTo>
                <a:lnTo>
                  <a:pt x="1158" y="176"/>
                </a:lnTo>
                <a:cubicBezTo>
                  <a:pt x="1159" y="181"/>
                  <a:pt x="1160" y="186"/>
                  <a:pt x="1160" y="191"/>
                </a:cubicBezTo>
                <a:lnTo>
                  <a:pt x="1161" y="202"/>
                </a:lnTo>
                <a:cubicBezTo>
                  <a:pt x="1164" y="229"/>
                  <a:pt x="1155" y="255"/>
                  <a:pt x="1136" y="275"/>
                </a:cubicBezTo>
                <a:cubicBezTo>
                  <a:pt x="1118" y="295"/>
                  <a:pt x="1092" y="306"/>
                  <a:pt x="1065" y="306"/>
                </a:cubicBezTo>
                <a:lnTo>
                  <a:pt x="1064" y="306"/>
                </a:lnTo>
                <a:cubicBezTo>
                  <a:pt x="1011" y="306"/>
                  <a:pt x="968" y="263"/>
                  <a:pt x="968" y="210"/>
                </a:cubicBezTo>
                <a:lnTo>
                  <a:pt x="968" y="199"/>
                </a:lnTo>
                <a:lnTo>
                  <a:pt x="968" y="191"/>
                </a:lnTo>
                <a:cubicBezTo>
                  <a:pt x="968" y="138"/>
                  <a:pt x="1011" y="95"/>
                  <a:pt x="1064" y="95"/>
                </a:cubicBezTo>
                <a:cubicBezTo>
                  <a:pt x="1117" y="95"/>
                  <a:pt x="1160" y="138"/>
                  <a:pt x="1160" y="191"/>
                </a:cubicBezTo>
                <a:lnTo>
                  <a:pt x="1160" y="194"/>
                </a:lnTo>
                <a:lnTo>
                  <a:pt x="1159" y="179"/>
                </a:lnTo>
                <a:lnTo>
                  <a:pt x="1160" y="185"/>
                </a:lnTo>
                <a:lnTo>
                  <a:pt x="1160" y="183"/>
                </a:lnTo>
                <a:lnTo>
                  <a:pt x="992" y="153"/>
                </a:lnTo>
                <a:lnTo>
                  <a:pt x="995" y="149"/>
                </a:lnTo>
                <a:lnTo>
                  <a:pt x="986" y="164"/>
                </a:lnTo>
                <a:lnTo>
                  <a:pt x="989" y="158"/>
                </a:lnTo>
                <a:cubicBezTo>
                  <a:pt x="1007" y="121"/>
                  <a:pt x="1047" y="100"/>
                  <a:pt x="1087" y="105"/>
                </a:cubicBezTo>
                <a:cubicBezTo>
                  <a:pt x="1128" y="111"/>
                  <a:pt x="1161" y="141"/>
                  <a:pt x="1169" y="182"/>
                </a:cubicBezTo>
                <a:lnTo>
                  <a:pt x="1170" y="187"/>
                </a:lnTo>
                <a:cubicBezTo>
                  <a:pt x="1171" y="193"/>
                  <a:pt x="1171" y="199"/>
                  <a:pt x="1171" y="205"/>
                </a:cubicBezTo>
                <a:lnTo>
                  <a:pt x="1171" y="210"/>
                </a:lnTo>
                <a:cubicBezTo>
                  <a:pt x="1171" y="263"/>
                  <a:pt x="1128" y="306"/>
                  <a:pt x="1075" y="306"/>
                </a:cubicBezTo>
                <a:cubicBezTo>
                  <a:pt x="1022" y="306"/>
                  <a:pt x="979" y="263"/>
                  <a:pt x="979" y="210"/>
                </a:cubicBezTo>
                <a:lnTo>
                  <a:pt x="979" y="205"/>
                </a:lnTo>
                <a:lnTo>
                  <a:pt x="981" y="224"/>
                </a:lnTo>
                <a:lnTo>
                  <a:pt x="980" y="219"/>
                </a:lnTo>
                <a:lnTo>
                  <a:pt x="1170" y="200"/>
                </a:lnTo>
                <a:lnTo>
                  <a:pt x="1170" y="203"/>
                </a:lnTo>
                <a:cubicBezTo>
                  <a:pt x="1170" y="208"/>
                  <a:pt x="1170" y="213"/>
                  <a:pt x="1170" y="217"/>
                </a:cubicBezTo>
                <a:lnTo>
                  <a:pt x="1169" y="224"/>
                </a:lnTo>
                <a:lnTo>
                  <a:pt x="1168" y="193"/>
                </a:lnTo>
                <a:lnTo>
                  <a:pt x="1170" y="204"/>
                </a:lnTo>
                <a:cubicBezTo>
                  <a:pt x="1171" y="210"/>
                  <a:pt x="1171" y="216"/>
                  <a:pt x="1171" y="221"/>
                </a:cubicBezTo>
                <a:lnTo>
                  <a:pt x="1171" y="229"/>
                </a:lnTo>
                <a:cubicBezTo>
                  <a:pt x="1171" y="271"/>
                  <a:pt x="1145" y="307"/>
                  <a:pt x="1106" y="321"/>
                </a:cubicBezTo>
                <a:cubicBezTo>
                  <a:pt x="1067" y="334"/>
                  <a:pt x="1023" y="320"/>
                  <a:pt x="999" y="287"/>
                </a:cubicBezTo>
                <a:lnTo>
                  <a:pt x="993" y="279"/>
                </a:lnTo>
                <a:cubicBezTo>
                  <a:pt x="990" y="275"/>
                  <a:pt x="987" y="271"/>
                  <a:pt x="985" y="267"/>
                </a:cubicBezTo>
                <a:lnTo>
                  <a:pt x="979" y="256"/>
                </a:lnTo>
                <a:cubicBezTo>
                  <a:pt x="963" y="227"/>
                  <a:pt x="964" y="191"/>
                  <a:pt x="981" y="161"/>
                </a:cubicBezTo>
                <a:cubicBezTo>
                  <a:pt x="998" y="132"/>
                  <a:pt x="1030" y="114"/>
                  <a:pt x="1063" y="114"/>
                </a:cubicBezTo>
                <a:lnTo>
                  <a:pt x="1064" y="114"/>
                </a:lnTo>
                <a:lnTo>
                  <a:pt x="968" y="210"/>
                </a:lnTo>
                <a:lnTo>
                  <a:pt x="968" y="204"/>
                </a:lnTo>
                <a:lnTo>
                  <a:pt x="968" y="200"/>
                </a:lnTo>
                <a:cubicBezTo>
                  <a:pt x="968" y="152"/>
                  <a:pt x="1005" y="111"/>
                  <a:pt x="1053" y="105"/>
                </a:cubicBezTo>
                <a:cubicBezTo>
                  <a:pt x="1101" y="99"/>
                  <a:pt x="1146" y="130"/>
                  <a:pt x="1158" y="177"/>
                </a:cubicBezTo>
                <a:lnTo>
                  <a:pt x="1159" y="181"/>
                </a:lnTo>
                <a:lnTo>
                  <a:pt x="1161" y="195"/>
                </a:lnTo>
                <a:cubicBezTo>
                  <a:pt x="1166" y="223"/>
                  <a:pt x="1158" y="251"/>
                  <a:pt x="1140" y="273"/>
                </a:cubicBezTo>
                <a:cubicBezTo>
                  <a:pt x="1121" y="294"/>
                  <a:pt x="1095" y="306"/>
                  <a:pt x="1066" y="306"/>
                </a:cubicBezTo>
                <a:lnTo>
                  <a:pt x="1064" y="306"/>
                </a:lnTo>
                <a:cubicBezTo>
                  <a:pt x="1011" y="306"/>
                  <a:pt x="968" y="263"/>
                  <a:pt x="968" y="210"/>
                </a:cubicBezTo>
                <a:lnTo>
                  <a:pt x="968" y="200"/>
                </a:lnTo>
                <a:lnTo>
                  <a:pt x="970" y="181"/>
                </a:lnTo>
                <a:cubicBezTo>
                  <a:pt x="974" y="142"/>
                  <a:pt x="1002" y="110"/>
                  <a:pt x="1039" y="99"/>
                </a:cubicBezTo>
                <a:cubicBezTo>
                  <a:pt x="1077" y="88"/>
                  <a:pt x="1117" y="102"/>
                  <a:pt x="1141" y="133"/>
                </a:cubicBezTo>
                <a:lnTo>
                  <a:pt x="1148" y="142"/>
                </a:lnTo>
                <a:cubicBezTo>
                  <a:pt x="1151" y="145"/>
                  <a:pt x="1154" y="149"/>
                  <a:pt x="1156" y="153"/>
                </a:cubicBezTo>
                <a:lnTo>
                  <a:pt x="1160" y="160"/>
                </a:lnTo>
                <a:lnTo>
                  <a:pt x="1144" y="140"/>
                </a:lnTo>
                <a:lnTo>
                  <a:pt x="1147" y="143"/>
                </a:lnTo>
                <a:lnTo>
                  <a:pt x="985" y="192"/>
                </a:lnTo>
                <a:lnTo>
                  <a:pt x="986" y="187"/>
                </a:lnTo>
                <a:cubicBezTo>
                  <a:pt x="987" y="181"/>
                  <a:pt x="989" y="175"/>
                  <a:pt x="991" y="170"/>
                </a:cubicBezTo>
                <a:lnTo>
                  <a:pt x="993" y="165"/>
                </a:lnTo>
                <a:cubicBezTo>
                  <a:pt x="1007" y="131"/>
                  <a:pt x="1038" y="108"/>
                  <a:pt x="1075" y="105"/>
                </a:cubicBezTo>
                <a:cubicBezTo>
                  <a:pt x="1111" y="102"/>
                  <a:pt x="1146" y="120"/>
                  <a:pt x="1165" y="151"/>
                </a:cubicBezTo>
                <a:lnTo>
                  <a:pt x="1168" y="156"/>
                </a:lnTo>
                <a:lnTo>
                  <a:pt x="1171" y="161"/>
                </a:lnTo>
                <a:lnTo>
                  <a:pt x="994" y="192"/>
                </a:lnTo>
                <a:lnTo>
                  <a:pt x="995" y="187"/>
                </a:lnTo>
                <a:lnTo>
                  <a:pt x="993" y="205"/>
                </a:lnTo>
                <a:lnTo>
                  <a:pt x="993" y="200"/>
                </a:lnTo>
                <a:cubicBezTo>
                  <a:pt x="993" y="152"/>
                  <a:pt x="1030" y="111"/>
                  <a:pt x="1078" y="105"/>
                </a:cubicBezTo>
                <a:cubicBezTo>
                  <a:pt x="1126" y="99"/>
                  <a:pt x="1171" y="130"/>
                  <a:pt x="1183" y="177"/>
                </a:cubicBezTo>
                <a:lnTo>
                  <a:pt x="1184" y="181"/>
                </a:lnTo>
                <a:lnTo>
                  <a:pt x="1186" y="195"/>
                </a:lnTo>
                <a:lnTo>
                  <a:pt x="1091" y="114"/>
                </a:lnTo>
                <a:lnTo>
                  <a:pt x="1096" y="114"/>
                </a:lnTo>
                <a:lnTo>
                  <a:pt x="1001" y="201"/>
                </a:lnTo>
                <a:lnTo>
                  <a:pt x="1002" y="191"/>
                </a:lnTo>
                <a:cubicBezTo>
                  <a:pt x="1007" y="142"/>
                  <a:pt x="1048" y="104"/>
                  <a:pt x="1097" y="104"/>
                </a:cubicBezTo>
                <a:lnTo>
                  <a:pt x="1101" y="104"/>
                </a:lnTo>
                <a:cubicBezTo>
                  <a:pt x="1148" y="104"/>
                  <a:pt x="1188" y="138"/>
                  <a:pt x="1196" y="183"/>
                </a:cubicBezTo>
                <a:lnTo>
                  <a:pt x="1198" y="194"/>
                </a:lnTo>
                <a:lnTo>
                  <a:pt x="1199" y="196"/>
                </a:lnTo>
                <a:lnTo>
                  <a:pt x="1014" y="189"/>
                </a:lnTo>
                <a:lnTo>
                  <a:pt x="1015" y="186"/>
                </a:lnTo>
                <a:lnTo>
                  <a:pt x="1012" y="201"/>
                </a:lnTo>
                <a:lnTo>
                  <a:pt x="1013" y="195"/>
                </a:lnTo>
                <a:cubicBezTo>
                  <a:pt x="1021" y="145"/>
                  <a:pt x="1066" y="111"/>
                  <a:pt x="1115" y="115"/>
                </a:cubicBezTo>
                <a:cubicBezTo>
                  <a:pt x="1165" y="119"/>
                  <a:pt x="1203" y="161"/>
                  <a:pt x="1203" y="210"/>
                </a:cubicBezTo>
                <a:lnTo>
                  <a:pt x="1203" y="216"/>
                </a:lnTo>
                <a:lnTo>
                  <a:pt x="1203" y="219"/>
                </a:lnTo>
                <a:cubicBezTo>
                  <a:pt x="1203" y="272"/>
                  <a:pt x="1160" y="315"/>
                  <a:pt x="1107" y="315"/>
                </a:cubicBezTo>
                <a:cubicBezTo>
                  <a:pt x="1054" y="315"/>
                  <a:pt x="1011" y="272"/>
                  <a:pt x="1011" y="219"/>
                </a:cubicBezTo>
                <a:lnTo>
                  <a:pt x="1011" y="210"/>
                </a:lnTo>
                <a:lnTo>
                  <a:pt x="1011" y="200"/>
                </a:lnTo>
                <a:cubicBezTo>
                  <a:pt x="1011" y="152"/>
                  <a:pt x="1048" y="111"/>
                  <a:pt x="1096" y="105"/>
                </a:cubicBezTo>
                <a:cubicBezTo>
                  <a:pt x="1144" y="99"/>
                  <a:pt x="1189" y="130"/>
                  <a:pt x="1201" y="177"/>
                </a:cubicBezTo>
                <a:lnTo>
                  <a:pt x="1202" y="181"/>
                </a:lnTo>
                <a:cubicBezTo>
                  <a:pt x="1204" y="189"/>
                  <a:pt x="1204" y="197"/>
                  <a:pt x="1204" y="204"/>
                </a:cubicBezTo>
                <a:lnTo>
                  <a:pt x="1204" y="210"/>
                </a:lnTo>
                <a:lnTo>
                  <a:pt x="1201" y="184"/>
                </a:lnTo>
                <a:lnTo>
                  <a:pt x="1203" y="191"/>
                </a:lnTo>
                <a:lnTo>
                  <a:pt x="1196" y="175"/>
                </a:lnTo>
                <a:lnTo>
                  <a:pt x="1197" y="177"/>
                </a:lnTo>
                <a:lnTo>
                  <a:pt x="1015" y="219"/>
                </a:lnTo>
                <a:lnTo>
                  <a:pt x="1015" y="206"/>
                </a:lnTo>
                <a:lnTo>
                  <a:pt x="1015" y="198"/>
                </a:lnTo>
                <a:lnTo>
                  <a:pt x="1014" y="195"/>
                </a:lnTo>
                <a:lnTo>
                  <a:pt x="1013" y="181"/>
                </a:lnTo>
                <a:cubicBezTo>
                  <a:pt x="1013" y="128"/>
                  <a:pt x="1056" y="85"/>
                  <a:pt x="1109" y="85"/>
                </a:cubicBezTo>
                <a:cubicBezTo>
                  <a:pt x="1162" y="85"/>
                  <a:pt x="1205" y="128"/>
                  <a:pt x="1205" y="181"/>
                </a:cubicBezTo>
                <a:lnTo>
                  <a:pt x="1205" y="187"/>
                </a:lnTo>
                <a:lnTo>
                  <a:pt x="1206" y="186"/>
                </a:lnTo>
                <a:lnTo>
                  <a:pt x="1207" y="195"/>
                </a:lnTo>
                <a:lnTo>
                  <a:pt x="1207" y="210"/>
                </a:lnTo>
                <a:cubicBezTo>
                  <a:pt x="1207" y="255"/>
                  <a:pt x="1177" y="294"/>
                  <a:pt x="1134" y="304"/>
                </a:cubicBezTo>
                <a:cubicBezTo>
                  <a:pt x="1090" y="314"/>
                  <a:pt x="1046" y="293"/>
                  <a:pt x="1026" y="253"/>
                </a:cubicBezTo>
                <a:lnTo>
                  <a:pt x="1025" y="251"/>
                </a:lnTo>
                <a:cubicBezTo>
                  <a:pt x="1018" y="238"/>
                  <a:pt x="1014" y="223"/>
                  <a:pt x="1014" y="208"/>
                </a:cubicBezTo>
                <a:lnTo>
                  <a:pt x="1014" y="202"/>
                </a:lnTo>
                <a:lnTo>
                  <a:pt x="1016" y="220"/>
                </a:lnTo>
                <a:lnTo>
                  <a:pt x="1014" y="209"/>
                </a:lnTo>
                <a:cubicBezTo>
                  <a:pt x="1009" y="181"/>
                  <a:pt x="1017" y="152"/>
                  <a:pt x="1035" y="130"/>
                </a:cubicBezTo>
                <a:cubicBezTo>
                  <a:pt x="1053" y="108"/>
                  <a:pt x="1080" y="95"/>
                  <a:pt x="1108" y="95"/>
                </a:cubicBezTo>
                <a:lnTo>
                  <a:pt x="1109" y="95"/>
                </a:lnTo>
                <a:cubicBezTo>
                  <a:pt x="1162" y="95"/>
                  <a:pt x="1205" y="138"/>
                  <a:pt x="1205" y="191"/>
                </a:cubicBezTo>
                <a:lnTo>
                  <a:pt x="1205" y="201"/>
                </a:lnTo>
                <a:lnTo>
                  <a:pt x="1204" y="221"/>
                </a:lnTo>
                <a:lnTo>
                  <a:pt x="1108" y="114"/>
                </a:lnTo>
                <a:lnTo>
                  <a:pt x="1109" y="114"/>
                </a:lnTo>
                <a:lnTo>
                  <a:pt x="1013" y="210"/>
                </a:lnTo>
                <a:lnTo>
                  <a:pt x="1013" y="201"/>
                </a:lnTo>
                <a:lnTo>
                  <a:pt x="1013" y="191"/>
                </a:lnTo>
                <a:cubicBezTo>
                  <a:pt x="1013" y="164"/>
                  <a:pt x="1025" y="138"/>
                  <a:pt x="1046" y="119"/>
                </a:cubicBezTo>
                <a:cubicBezTo>
                  <a:pt x="1067" y="101"/>
                  <a:pt x="1094" y="93"/>
                  <a:pt x="1121" y="96"/>
                </a:cubicBezTo>
                <a:lnTo>
                  <a:pt x="1129" y="97"/>
                </a:lnTo>
                <a:lnTo>
                  <a:pt x="1106" y="97"/>
                </a:lnTo>
                <a:lnTo>
                  <a:pt x="1114" y="96"/>
                </a:lnTo>
                <a:lnTo>
                  <a:pt x="1035" y="159"/>
                </a:lnTo>
                <a:lnTo>
                  <a:pt x="1039" y="148"/>
                </a:lnTo>
                <a:lnTo>
                  <a:pt x="1034" y="169"/>
                </a:lnTo>
                <a:lnTo>
                  <a:pt x="1035" y="161"/>
                </a:lnTo>
                <a:cubicBezTo>
                  <a:pt x="1041" y="113"/>
                  <a:pt x="1082" y="76"/>
                  <a:pt x="1130" y="76"/>
                </a:cubicBezTo>
                <a:cubicBezTo>
                  <a:pt x="1179" y="76"/>
                  <a:pt x="1220" y="113"/>
                  <a:pt x="1226" y="161"/>
                </a:cubicBezTo>
                <a:lnTo>
                  <a:pt x="1227" y="169"/>
                </a:lnTo>
                <a:lnTo>
                  <a:pt x="1228" y="183"/>
                </a:lnTo>
                <a:lnTo>
                  <a:pt x="1228" y="180"/>
                </a:lnTo>
                <a:lnTo>
                  <a:pt x="1041" y="177"/>
                </a:lnTo>
                <a:lnTo>
                  <a:pt x="1042" y="173"/>
                </a:lnTo>
                <a:lnTo>
                  <a:pt x="1039" y="196"/>
                </a:lnTo>
                <a:lnTo>
                  <a:pt x="1039" y="191"/>
                </a:lnTo>
                <a:lnTo>
                  <a:pt x="1135" y="287"/>
                </a:lnTo>
                <a:lnTo>
                  <a:pt x="1134" y="287"/>
                </a:lnTo>
                <a:lnTo>
                  <a:pt x="1229" y="174"/>
                </a:lnTo>
                <a:lnTo>
                  <a:pt x="1231" y="185"/>
                </a:lnTo>
                <a:lnTo>
                  <a:pt x="1232" y="193"/>
                </a:lnTo>
                <a:cubicBezTo>
                  <a:pt x="1233" y="198"/>
                  <a:pt x="1233" y="203"/>
                  <a:pt x="1233" y="208"/>
                </a:cubicBezTo>
                <a:lnTo>
                  <a:pt x="1233" y="210"/>
                </a:lnTo>
                <a:cubicBezTo>
                  <a:pt x="1233" y="263"/>
                  <a:pt x="1190" y="306"/>
                  <a:pt x="1137" y="306"/>
                </a:cubicBezTo>
                <a:cubicBezTo>
                  <a:pt x="1084" y="306"/>
                  <a:pt x="1041" y="263"/>
                  <a:pt x="1041" y="210"/>
                </a:cubicBezTo>
                <a:lnTo>
                  <a:pt x="1041" y="205"/>
                </a:lnTo>
                <a:lnTo>
                  <a:pt x="1041" y="195"/>
                </a:lnTo>
                <a:lnTo>
                  <a:pt x="1041" y="195"/>
                </a:lnTo>
                <a:lnTo>
                  <a:pt x="1040" y="181"/>
                </a:lnTo>
                <a:cubicBezTo>
                  <a:pt x="1040" y="128"/>
                  <a:pt x="1083" y="85"/>
                  <a:pt x="1136" y="85"/>
                </a:cubicBezTo>
                <a:cubicBezTo>
                  <a:pt x="1189" y="85"/>
                  <a:pt x="1232" y="128"/>
                  <a:pt x="1232" y="181"/>
                </a:cubicBezTo>
                <a:lnTo>
                  <a:pt x="1232" y="186"/>
                </a:lnTo>
                <a:lnTo>
                  <a:pt x="1232" y="196"/>
                </a:lnTo>
                <a:lnTo>
                  <a:pt x="1232" y="205"/>
                </a:lnTo>
                <a:lnTo>
                  <a:pt x="1232" y="210"/>
                </a:lnTo>
                <a:cubicBezTo>
                  <a:pt x="1232" y="263"/>
                  <a:pt x="1189" y="306"/>
                  <a:pt x="1136" y="306"/>
                </a:cubicBezTo>
                <a:cubicBezTo>
                  <a:pt x="1083" y="306"/>
                  <a:pt x="1040" y="263"/>
                  <a:pt x="1040" y="210"/>
                </a:cubicBezTo>
                <a:lnTo>
                  <a:pt x="1040" y="206"/>
                </a:lnTo>
                <a:lnTo>
                  <a:pt x="1042" y="187"/>
                </a:lnTo>
                <a:lnTo>
                  <a:pt x="1041" y="187"/>
                </a:lnTo>
                <a:lnTo>
                  <a:pt x="1041" y="181"/>
                </a:lnTo>
                <a:cubicBezTo>
                  <a:pt x="1041" y="128"/>
                  <a:pt x="1084" y="85"/>
                  <a:pt x="1137" y="85"/>
                </a:cubicBezTo>
                <a:cubicBezTo>
                  <a:pt x="1190" y="85"/>
                  <a:pt x="1233" y="128"/>
                  <a:pt x="1233" y="181"/>
                </a:cubicBezTo>
                <a:lnTo>
                  <a:pt x="1233" y="184"/>
                </a:lnTo>
                <a:cubicBezTo>
                  <a:pt x="1233" y="189"/>
                  <a:pt x="1233" y="194"/>
                  <a:pt x="1233" y="198"/>
                </a:cubicBezTo>
                <a:lnTo>
                  <a:pt x="1232" y="205"/>
                </a:lnTo>
                <a:lnTo>
                  <a:pt x="1231" y="176"/>
                </a:lnTo>
                <a:lnTo>
                  <a:pt x="1232" y="182"/>
                </a:lnTo>
                <a:lnTo>
                  <a:pt x="1217" y="144"/>
                </a:lnTo>
                <a:lnTo>
                  <a:pt x="1219" y="147"/>
                </a:lnTo>
                <a:lnTo>
                  <a:pt x="1044" y="189"/>
                </a:lnTo>
                <a:lnTo>
                  <a:pt x="1045" y="181"/>
                </a:lnTo>
                <a:lnTo>
                  <a:pt x="1046" y="173"/>
                </a:lnTo>
                <a:cubicBezTo>
                  <a:pt x="1050" y="123"/>
                  <a:pt x="1092" y="85"/>
                  <a:pt x="1141" y="85"/>
                </a:cubicBezTo>
                <a:lnTo>
                  <a:pt x="1143" y="85"/>
                </a:lnTo>
                <a:lnTo>
                  <a:pt x="1147" y="85"/>
                </a:lnTo>
                <a:cubicBezTo>
                  <a:pt x="1200" y="85"/>
                  <a:pt x="1243" y="128"/>
                  <a:pt x="1243" y="181"/>
                </a:cubicBezTo>
                <a:lnTo>
                  <a:pt x="1243" y="187"/>
                </a:lnTo>
                <a:lnTo>
                  <a:pt x="1243" y="191"/>
                </a:lnTo>
                <a:lnTo>
                  <a:pt x="1053" y="173"/>
                </a:lnTo>
                <a:lnTo>
                  <a:pt x="1054" y="168"/>
                </a:lnTo>
                <a:lnTo>
                  <a:pt x="1055" y="163"/>
                </a:lnTo>
                <a:cubicBezTo>
                  <a:pt x="1064" y="118"/>
                  <a:pt x="1104" y="85"/>
                  <a:pt x="1149" y="85"/>
                </a:cubicBezTo>
                <a:cubicBezTo>
                  <a:pt x="1195" y="85"/>
                  <a:pt x="1235" y="118"/>
                  <a:pt x="1244" y="163"/>
                </a:cubicBezTo>
                <a:lnTo>
                  <a:pt x="1245" y="168"/>
                </a:lnTo>
                <a:cubicBezTo>
                  <a:pt x="1246" y="174"/>
                  <a:pt x="1246" y="180"/>
                  <a:pt x="1246" y="186"/>
                </a:cubicBezTo>
                <a:lnTo>
                  <a:pt x="1246" y="191"/>
                </a:lnTo>
                <a:lnTo>
                  <a:pt x="1057" y="171"/>
                </a:lnTo>
                <a:lnTo>
                  <a:pt x="1059" y="162"/>
                </a:lnTo>
                <a:lnTo>
                  <a:pt x="1058" y="163"/>
                </a:lnTo>
                <a:cubicBezTo>
                  <a:pt x="1063" y="116"/>
                  <a:pt x="1101" y="79"/>
                  <a:pt x="1149" y="77"/>
                </a:cubicBezTo>
                <a:cubicBezTo>
                  <a:pt x="1196" y="74"/>
                  <a:pt x="1238" y="107"/>
                  <a:pt x="1248" y="154"/>
                </a:cubicBezTo>
                <a:lnTo>
                  <a:pt x="1249" y="159"/>
                </a:lnTo>
                <a:cubicBezTo>
                  <a:pt x="1250" y="165"/>
                  <a:pt x="1250" y="171"/>
                  <a:pt x="1250" y="177"/>
                </a:cubicBezTo>
                <a:lnTo>
                  <a:pt x="1250" y="181"/>
                </a:lnTo>
                <a:lnTo>
                  <a:pt x="1154" y="85"/>
                </a:lnTo>
                <a:lnTo>
                  <a:pt x="1156" y="85"/>
                </a:lnTo>
                <a:lnTo>
                  <a:pt x="1157" y="85"/>
                </a:lnTo>
                <a:cubicBezTo>
                  <a:pt x="1204" y="85"/>
                  <a:pt x="1244" y="119"/>
                  <a:pt x="1252" y="166"/>
                </a:cubicBezTo>
                <a:lnTo>
                  <a:pt x="1253" y="172"/>
                </a:lnTo>
                <a:lnTo>
                  <a:pt x="1253" y="168"/>
                </a:lnTo>
                <a:lnTo>
                  <a:pt x="1066" y="168"/>
                </a:lnTo>
                <a:lnTo>
                  <a:pt x="1067" y="164"/>
                </a:lnTo>
                <a:lnTo>
                  <a:pt x="1067" y="166"/>
                </a:lnTo>
                <a:lnTo>
                  <a:pt x="1161" y="277"/>
                </a:lnTo>
                <a:lnTo>
                  <a:pt x="1159" y="277"/>
                </a:lnTo>
                <a:lnTo>
                  <a:pt x="1255" y="168"/>
                </a:lnTo>
                <a:lnTo>
                  <a:pt x="1256" y="175"/>
                </a:lnTo>
                <a:cubicBezTo>
                  <a:pt x="1256" y="179"/>
                  <a:pt x="1256" y="184"/>
                  <a:pt x="1256" y="188"/>
                </a:cubicBezTo>
                <a:lnTo>
                  <a:pt x="1256" y="191"/>
                </a:lnTo>
                <a:cubicBezTo>
                  <a:pt x="1256" y="244"/>
                  <a:pt x="1213" y="287"/>
                  <a:pt x="1160" y="287"/>
                </a:cubicBezTo>
                <a:cubicBezTo>
                  <a:pt x="1107" y="287"/>
                  <a:pt x="1064" y="244"/>
                  <a:pt x="1064" y="191"/>
                </a:cubicBezTo>
                <a:lnTo>
                  <a:pt x="1064" y="188"/>
                </a:lnTo>
                <a:lnTo>
                  <a:pt x="1065" y="202"/>
                </a:lnTo>
                <a:lnTo>
                  <a:pt x="1064" y="195"/>
                </a:lnTo>
                <a:cubicBezTo>
                  <a:pt x="1060" y="167"/>
                  <a:pt x="1069" y="140"/>
                  <a:pt x="1087" y="119"/>
                </a:cubicBezTo>
                <a:cubicBezTo>
                  <a:pt x="1105" y="98"/>
                  <a:pt x="1132" y="85"/>
                  <a:pt x="1159" y="85"/>
                </a:cubicBezTo>
                <a:lnTo>
                  <a:pt x="1161" y="85"/>
                </a:lnTo>
                <a:cubicBezTo>
                  <a:pt x="1190" y="85"/>
                  <a:pt x="1216" y="98"/>
                  <a:pt x="1235" y="119"/>
                </a:cubicBezTo>
                <a:cubicBezTo>
                  <a:pt x="1253" y="141"/>
                  <a:pt x="1261" y="169"/>
                  <a:pt x="1256" y="197"/>
                </a:cubicBezTo>
                <a:lnTo>
                  <a:pt x="1254" y="211"/>
                </a:lnTo>
                <a:lnTo>
                  <a:pt x="1253" y="215"/>
                </a:lnTo>
                <a:cubicBezTo>
                  <a:pt x="1242" y="257"/>
                  <a:pt x="1204" y="287"/>
                  <a:pt x="1159" y="287"/>
                </a:cubicBezTo>
                <a:cubicBezTo>
                  <a:pt x="1115" y="287"/>
                  <a:pt x="1077" y="257"/>
                  <a:pt x="1066" y="215"/>
                </a:cubicBezTo>
                <a:lnTo>
                  <a:pt x="1064" y="203"/>
                </a:lnTo>
                <a:lnTo>
                  <a:pt x="1063" y="197"/>
                </a:lnTo>
                <a:lnTo>
                  <a:pt x="1157" y="277"/>
                </a:lnTo>
                <a:lnTo>
                  <a:pt x="1156" y="277"/>
                </a:lnTo>
                <a:lnTo>
                  <a:pt x="1154" y="277"/>
                </a:lnTo>
                <a:cubicBezTo>
                  <a:pt x="1101" y="277"/>
                  <a:pt x="1058" y="234"/>
                  <a:pt x="1058" y="181"/>
                </a:cubicBezTo>
                <a:lnTo>
                  <a:pt x="1058" y="177"/>
                </a:lnTo>
                <a:lnTo>
                  <a:pt x="1060" y="196"/>
                </a:lnTo>
                <a:lnTo>
                  <a:pt x="1059" y="191"/>
                </a:lnTo>
                <a:lnTo>
                  <a:pt x="1249" y="182"/>
                </a:lnTo>
                <a:lnTo>
                  <a:pt x="1246" y="203"/>
                </a:lnTo>
                <a:lnTo>
                  <a:pt x="1244" y="212"/>
                </a:lnTo>
                <a:cubicBezTo>
                  <a:pt x="1234" y="260"/>
                  <a:pt x="1189" y="292"/>
                  <a:pt x="1140" y="287"/>
                </a:cubicBezTo>
                <a:cubicBezTo>
                  <a:pt x="1091" y="282"/>
                  <a:pt x="1054" y="240"/>
                  <a:pt x="1054" y="191"/>
                </a:cubicBezTo>
                <a:lnTo>
                  <a:pt x="1054" y="186"/>
                </a:lnTo>
                <a:lnTo>
                  <a:pt x="1056" y="205"/>
                </a:lnTo>
                <a:lnTo>
                  <a:pt x="1055" y="200"/>
                </a:lnTo>
                <a:lnTo>
                  <a:pt x="1244" y="200"/>
                </a:lnTo>
                <a:lnTo>
                  <a:pt x="1243" y="205"/>
                </a:lnTo>
                <a:lnTo>
                  <a:pt x="1242" y="210"/>
                </a:lnTo>
                <a:cubicBezTo>
                  <a:pt x="1232" y="259"/>
                  <a:pt x="1187" y="292"/>
                  <a:pt x="1138" y="287"/>
                </a:cubicBezTo>
                <a:cubicBezTo>
                  <a:pt x="1089" y="282"/>
                  <a:pt x="1051" y="241"/>
                  <a:pt x="1051" y="191"/>
                </a:cubicBezTo>
                <a:lnTo>
                  <a:pt x="1051" y="187"/>
                </a:lnTo>
                <a:lnTo>
                  <a:pt x="1051" y="181"/>
                </a:lnTo>
                <a:lnTo>
                  <a:pt x="1147" y="277"/>
                </a:lnTo>
                <a:lnTo>
                  <a:pt x="1143" y="277"/>
                </a:lnTo>
                <a:lnTo>
                  <a:pt x="1141" y="277"/>
                </a:lnTo>
                <a:lnTo>
                  <a:pt x="1237" y="190"/>
                </a:lnTo>
                <a:lnTo>
                  <a:pt x="1236" y="204"/>
                </a:lnTo>
                <a:lnTo>
                  <a:pt x="1235" y="212"/>
                </a:lnTo>
                <a:cubicBezTo>
                  <a:pt x="1230" y="252"/>
                  <a:pt x="1201" y="285"/>
                  <a:pt x="1162" y="294"/>
                </a:cubicBezTo>
                <a:cubicBezTo>
                  <a:pt x="1122" y="303"/>
                  <a:pt x="1082" y="287"/>
                  <a:pt x="1060" y="254"/>
                </a:cubicBezTo>
                <a:lnTo>
                  <a:pt x="1058" y="251"/>
                </a:lnTo>
                <a:cubicBezTo>
                  <a:pt x="1050" y="239"/>
                  <a:pt x="1045" y="227"/>
                  <a:pt x="1043" y="213"/>
                </a:cubicBezTo>
                <a:lnTo>
                  <a:pt x="1042" y="207"/>
                </a:lnTo>
                <a:cubicBezTo>
                  <a:pt x="1040" y="198"/>
                  <a:pt x="1040" y="188"/>
                  <a:pt x="1041" y="178"/>
                </a:cubicBezTo>
                <a:lnTo>
                  <a:pt x="1042" y="171"/>
                </a:lnTo>
                <a:lnTo>
                  <a:pt x="1041" y="184"/>
                </a:lnTo>
                <a:lnTo>
                  <a:pt x="1041" y="181"/>
                </a:lnTo>
                <a:lnTo>
                  <a:pt x="1233" y="181"/>
                </a:lnTo>
                <a:lnTo>
                  <a:pt x="1233" y="187"/>
                </a:lnTo>
                <a:lnTo>
                  <a:pt x="1233" y="208"/>
                </a:lnTo>
                <a:lnTo>
                  <a:pt x="1232" y="206"/>
                </a:lnTo>
                <a:lnTo>
                  <a:pt x="1232" y="210"/>
                </a:lnTo>
                <a:lnTo>
                  <a:pt x="1040" y="210"/>
                </a:lnTo>
                <a:lnTo>
                  <a:pt x="1040" y="205"/>
                </a:lnTo>
                <a:lnTo>
                  <a:pt x="1040" y="196"/>
                </a:lnTo>
                <a:lnTo>
                  <a:pt x="1040" y="186"/>
                </a:lnTo>
                <a:lnTo>
                  <a:pt x="1040" y="181"/>
                </a:lnTo>
                <a:lnTo>
                  <a:pt x="1232" y="181"/>
                </a:lnTo>
                <a:lnTo>
                  <a:pt x="1232" y="176"/>
                </a:lnTo>
                <a:lnTo>
                  <a:pt x="1233" y="195"/>
                </a:lnTo>
                <a:lnTo>
                  <a:pt x="1233" y="205"/>
                </a:lnTo>
                <a:lnTo>
                  <a:pt x="1233" y="210"/>
                </a:lnTo>
                <a:lnTo>
                  <a:pt x="1041" y="210"/>
                </a:lnTo>
                <a:lnTo>
                  <a:pt x="1041" y="208"/>
                </a:lnTo>
                <a:lnTo>
                  <a:pt x="1043" y="224"/>
                </a:lnTo>
                <a:lnTo>
                  <a:pt x="1042" y="220"/>
                </a:lnTo>
                <a:lnTo>
                  <a:pt x="1040" y="209"/>
                </a:lnTo>
                <a:cubicBezTo>
                  <a:pt x="1035" y="181"/>
                  <a:pt x="1043" y="152"/>
                  <a:pt x="1061" y="130"/>
                </a:cubicBezTo>
                <a:cubicBezTo>
                  <a:pt x="1079" y="108"/>
                  <a:pt x="1106" y="95"/>
                  <a:pt x="1134" y="95"/>
                </a:cubicBezTo>
                <a:lnTo>
                  <a:pt x="1135" y="95"/>
                </a:lnTo>
                <a:cubicBezTo>
                  <a:pt x="1188" y="95"/>
                  <a:pt x="1231" y="138"/>
                  <a:pt x="1231" y="191"/>
                </a:cubicBezTo>
                <a:lnTo>
                  <a:pt x="1231" y="196"/>
                </a:lnTo>
                <a:cubicBezTo>
                  <a:pt x="1231" y="204"/>
                  <a:pt x="1231" y="212"/>
                  <a:pt x="1229" y="220"/>
                </a:cubicBezTo>
                <a:lnTo>
                  <a:pt x="1228" y="224"/>
                </a:lnTo>
                <a:cubicBezTo>
                  <a:pt x="1217" y="267"/>
                  <a:pt x="1178" y="297"/>
                  <a:pt x="1133" y="296"/>
                </a:cubicBezTo>
                <a:cubicBezTo>
                  <a:pt x="1089" y="296"/>
                  <a:pt x="1050" y="265"/>
                  <a:pt x="1041" y="221"/>
                </a:cubicBezTo>
                <a:lnTo>
                  <a:pt x="1037" y="200"/>
                </a:lnTo>
                <a:lnTo>
                  <a:pt x="1036" y="192"/>
                </a:lnTo>
                <a:lnTo>
                  <a:pt x="1035" y="184"/>
                </a:lnTo>
                <a:lnTo>
                  <a:pt x="1226" y="184"/>
                </a:lnTo>
                <a:lnTo>
                  <a:pt x="1225" y="192"/>
                </a:lnTo>
                <a:cubicBezTo>
                  <a:pt x="1224" y="200"/>
                  <a:pt x="1222" y="207"/>
                  <a:pt x="1220" y="213"/>
                </a:cubicBezTo>
                <a:lnTo>
                  <a:pt x="1216" y="224"/>
                </a:lnTo>
                <a:cubicBezTo>
                  <a:pt x="1203" y="258"/>
                  <a:pt x="1173" y="282"/>
                  <a:pt x="1137" y="287"/>
                </a:cubicBezTo>
                <a:lnTo>
                  <a:pt x="1129" y="288"/>
                </a:lnTo>
                <a:cubicBezTo>
                  <a:pt x="1121" y="289"/>
                  <a:pt x="1113" y="289"/>
                  <a:pt x="1106" y="288"/>
                </a:cubicBezTo>
                <a:lnTo>
                  <a:pt x="1098" y="287"/>
                </a:lnTo>
                <a:lnTo>
                  <a:pt x="1205" y="191"/>
                </a:lnTo>
                <a:lnTo>
                  <a:pt x="1205" y="201"/>
                </a:lnTo>
                <a:lnTo>
                  <a:pt x="1205" y="210"/>
                </a:lnTo>
                <a:cubicBezTo>
                  <a:pt x="1205" y="263"/>
                  <a:pt x="1162" y="306"/>
                  <a:pt x="1109" y="306"/>
                </a:cubicBezTo>
                <a:lnTo>
                  <a:pt x="1108" y="306"/>
                </a:lnTo>
                <a:cubicBezTo>
                  <a:pt x="1081" y="306"/>
                  <a:pt x="1055" y="295"/>
                  <a:pt x="1037" y="274"/>
                </a:cubicBezTo>
                <a:cubicBezTo>
                  <a:pt x="1019" y="254"/>
                  <a:pt x="1010" y="227"/>
                  <a:pt x="1013" y="200"/>
                </a:cubicBezTo>
                <a:lnTo>
                  <a:pt x="1013" y="201"/>
                </a:lnTo>
                <a:lnTo>
                  <a:pt x="1013" y="191"/>
                </a:lnTo>
                <a:lnTo>
                  <a:pt x="1109" y="287"/>
                </a:lnTo>
                <a:lnTo>
                  <a:pt x="1108" y="287"/>
                </a:lnTo>
                <a:lnTo>
                  <a:pt x="1203" y="174"/>
                </a:lnTo>
                <a:lnTo>
                  <a:pt x="1205" y="185"/>
                </a:lnTo>
                <a:cubicBezTo>
                  <a:pt x="1206" y="191"/>
                  <a:pt x="1206" y="197"/>
                  <a:pt x="1206" y="202"/>
                </a:cubicBezTo>
                <a:lnTo>
                  <a:pt x="1206" y="208"/>
                </a:lnTo>
                <a:lnTo>
                  <a:pt x="1196" y="166"/>
                </a:lnTo>
                <a:lnTo>
                  <a:pt x="1197" y="168"/>
                </a:lnTo>
                <a:lnTo>
                  <a:pt x="1015" y="210"/>
                </a:lnTo>
                <a:lnTo>
                  <a:pt x="1016" y="216"/>
                </a:lnTo>
                <a:lnTo>
                  <a:pt x="1015" y="207"/>
                </a:lnTo>
                <a:lnTo>
                  <a:pt x="1013" y="187"/>
                </a:lnTo>
                <a:lnTo>
                  <a:pt x="1013" y="181"/>
                </a:lnTo>
                <a:lnTo>
                  <a:pt x="1205" y="181"/>
                </a:lnTo>
                <a:lnTo>
                  <a:pt x="1205" y="172"/>
                </a:lnTo>
                <a:lnTo>
                  <a:pt x="1206" y="185"/>
                </a:lnTo>
                <a:lnTo>
                  <a:pt x="1207" y="206"/>
                </a:lnTo>
                <a:lnTo>
                  <a:pt x="1207" y="219"/>
                </a:lnTo>
                <a:cubicBezTo>
                  <a:pt x="1207" y="264"/>
                  <a:pt x="1177" y="303"/>
                  <a:pt x="1134" y="313"/>
                </a:cubicBezTo>
                <a:cubicBezTo>
                  <a:pt x="1090" y="323"/>
                  <a:pt x="1046" y="302"/>
                  <a:pt x="1026" y="262"/>
                </a:cubicBezTo>
                <a:lnTo>
                  <a:pt x="1025" y="260"/>
                </a:lnTo>
                <a:cubicBezTo>
                  <a:pt x="1022" y="255"/>
                  <a:pt x="1020" y="250"/>
                  <a:pt x="1018" y="244"/>
                </a:cubicBezTo>
                <a:lnTo>
                  <a:pt x="1016" y="237"/>
                </a:lnTo>
                <a:cubicBezTo>
                  <a:pt x="1014" y="228"/>
                  <a:pt x="1012" y="219"/>
                  <a:pt x="1012" y="210"/>
                </a:cubicBezTo>
                <a:lnTo>
                  <a:pt x="1012" y="204"/>
                </a:lnTo>
                <a:lnTo>
                  <a:pt x="1015" y="228"/>
                </a:lnTo>
                <a:lnTo>
                  <a:pt x="1014" y="224"/>
                </a:lnTo>
                <a:lnTo>
                  <a:pt x="1203" y="200"/>
                </a:lnTo>
                <a:lnTo>
                  <a:pt x="1203" y="210"/>
                </a:lnTo>
                <a:lnTo>
                  <a:pt x="1203" y="219"/>
                </a:lnTo>
                <a:lnTo>
                  <a:pt x="1011" y="219"/>
                </a:lnTo>
                <a:lnTo>
                  <a:pt x="1011" y="216"/>
                </a:lnTo>
                <a:lnTo>
                  <a:pt x="1011" y="210"/>
                </a:lnTo>
                <a:lnTo>
                  <a:pt x="1202" y="226"/>
                </a:lnTo>
                <a:lnTo>
                  <a:pt x="1201" y="232"/>
                </a:lnTo>
                <a:cubicBezTo>
                  <a:pt x="1200" y="237"/>
                  <a:pt x="1199" y="242"/>
                  <a:pt x="1198" y="247"/>
                </a:cubicBezTo>
                <a:lnTo>
                  <a:pt x="1197" y="250"/>
                </a:lnTo>
                <a:cubicBezTo>
                  <a:pt x="1183" y="290"/>
                  <a:pt x="1144" y="317"/>
                  <a:pt x="1102" y="315"/>
                </a:cubicBezTo>
                <a:cubicBezTo>
                  <a:pt x="1059" y="314"/>
                  <a:pt x="1023" y="284"/>
                  <a:pt x="1012" y="243"/>
                </a:cubicBezTo>
                <a:lnTo>
                  <a:pt x="1009" y="229"/>
                </a:lnTo>
                <a:lnTo>
                  <a:pt x="1007" y="218"/>
                </a:lnTo>
                <a:lnTo>
                  <a:pt x="1101" y="296"/>
                </a:lnTo>
                <a:lnTo>
                  <a:pt x="1097" y="296"/>
                </a:lnTo>
                <a:lnTo>
                  <a:pt x="1193" y="210"/>
                </a:lnTo>
                <a:lnTo>
                  <a:pt x="1192" y="220"/>
                </a:lnTo>
                <a:cubicBezTo>
                  <a:pt x="1187" y="269"/>
                  <a:pt x="1146" y="306"/>
                  <a:pt x="1096" y="306"/>
                </a:cubicBezTo>
                <a:lnTo>
                  <a:pt x="1091" y="306"/>
                </a:lnTo>
                <a:cubicBezTo>
                  <a:pt x="1045" y="306"/>
                  <a:pt x="1004" y="273"/>
                  <a:pt x="997" y="226"/>
                </a:cubicBezTo>
                <a:lnTo>
                  <a:pt x="997" y="228"/>
                </a:lnTo>
                <a:lnTo>
                  <a:pt x="996" y="224"/>
                </a:lnTo>
                <a:lnTo>
                  <a:pt x="1185" y="200"/>
                </a:lnTo>
                <a:lnTo>
                  <a:pt x="1185" y="205"/>
                </a:lnTo>
                <a:cubicBezTo>
                  <a:pt x="1185" y="212"/>
                  <a:pt x="1185" y="218"/>
                  <a:pt x="1184" y="224"/>
                </a:cubicBezTo>
                <a:lnTo>
                  <a:pt x="1183" y="229"/>
                </a:lnTo>
                <a:cubicBezTo>
                  <a:pt x="1175" y="268"/>
                  <a:pt x="1144" y="298"/>
                  <a:pt x="1105" y="305"/>
                </a:cubicBezTo>
                <a:cubicBezTo>
                  <a:pt x="1066" y="312"/>
                  <a:pt x="1027" y="294"/>
                  <a:pt x="1006" y="260"/>
                </a:cubicBezTo>
                <a:lnTo>
                  <a:pt x="1003" y="255"/>
                </a:lnTo>
                <a:lnTo>
                  <a:pt x="1000" y="250"/>
                </a:lnTo>
                <a:lnTo>
                  <a:pt x="1172" y="236"/>
                </a:lnTo>
                <a:lnTo>
                  <a:pt x="1170" y="241"/>
                </a:lnTo>
                <a:lnTo>
                  <a:pt x="1175" y="224"/>
                </a:lnTo>
                <a:lnTo>
                  <a:pt x="1174" y="229"/>
                </a:lnTo>
                <a:cubicBezTo>
                  <a:pt x="1167" y="264"/>
                  <a:pt x="1141" y="292"/>
                  <a:pt x="1107" y="302"/>
                </a:cubicBezTo>
                <a:cubicBezTo>
                  <a:pt x="1073" y="313"/>
                  <a:pt x="1037" y="303"/>
                  <a:pt x="1012" y="278"/>
                </a:cubicBezTo>
                <a:lnTo>
                  <a:pt x="1009" y="275"/>
                </a:lnTo>
                <a:cubicBezTo>
                  <a:pt x="1003" y="269"/>
                  <a:pt x="997" y="263"/>
                  <a:pt x="993" y="255"/>
                </a:cubicBezTo>
                <a:lnTo>
                  <a:pt x="989" y="248"/>
                </a:lnTo>
                <a:lnTo>
                  <a:pt x="997" y="259"/>
                </a:lnTo>
                <a:lnTo>
                  <a:pt x="990" y="250"/>
                </a:lnTo>
                <a:lnTo>
                  <a:pt x="1161" y="202"/>
                </a:lnTo>
                <a:lnTo>
                  <a:pt x="1160" y="200"/>
                </a:lnTo>
                <a:lnTo>
                  <a:pt x="1160" y="210"/>
                </a:lnTo>
                <a:lnTo>
                  <a:pt x="1064" y="114"/>
                </a:lnTo>
                <a:lnTo>
                  <a:pt x="1066" y="114"/>
                </a:lnTo>
                <a:lnTo>
                  <a:pt x="972" y="226"/>
                </a:lnTo>
                <a:lnTo>
                  <a:pt x="972" y="228"/>
                </a:lnTo>
                <a:lnTo>
                  <a:pt x="971" y="224"/>
                </a:lnTo>
                <a:lnTo>
                  <a:pt x="1160" y="200"/>
                </a:lnTo>
                <a:lnTo>
                  <a:pt x="1160" y="204"/>
                </a:lnTo>
                <a:lnTo>
                  <a:pt x="1160" y="210"/>
                </a:lnTo>
                <a:cubicBezTo>
                  <a:pt x="1160" y="263"/>
                  <a:pt x="1117" y="306"/>
                  <a:pt x="1064" y="306"/>
                </a:cubicBezTo>
                <a:lnTo>
                  <a:pt x="1063" y="306"/>
                </a:lnTo>
                <a:lnTo>
                  <a:pt x="1148" y="164"/>
                </a:lnTo>
                <a:lnTo>
                  <a:pt x="1154" y="175"/>
                </a:lnTo>
                <a:lnTo>
                  <a:pt x="1146" y="164"/>
                </a:lnTo>
                <a:lnTo>
                  <a:pt x="1152" y="172"/>
                </a:lnTo>
                <a:lnTo>
                  <a:pt x="979" y="229"/>
                </a:lnTo>
                <a:lnTo>
                  <a:pt x="979" y="221"/>
                </a:lnTo>
                <a:lnTo>
                  <a:pt x="981" y="239"/>
                </a:lnTo>
                <a:lnTo>
                  <a:pt x="979" y="228"/>
                </a:lnTo>
                <a:cubicBezTo>
                  <a:pt x="977" y="217"/>
                  <a:pt x="977" y="207"/>
                  <a:pt x="978" y="197"/>
                </a:cubicBezTo>
                <a:lnTo>
                  <a:pt x="979" y="190"/>
                </a:lnTo>
                <a:lnTo>
                  <a:pt x="978" y="203"/>
                </a:lnTo>
                <a:lnTo>
                  <a:pt x="978" y="200"/>
                </a:lnTo>
                <a:cubicBezTo>
                  <a:pt x="978" y="151"/>
                  <a:pt x="1016" y="110"/>
                  <a:pt x="1065" y="105"/>
                </a:cubicBezTo>
                <a:cubicBezTo>
                  <a:pt x="1114" y="100"/>
                  <a:pt x="1159" y="133"/>
                  <a:pt x="1169" y="182"/>
                </a:cubicBezTo>
                <a:lnTo>
                  <a:pt x="1170" y="187"/>
                </a:lnTo>
                <a:cubicBezTo>
                  <a:pt x="1171" y="193"/>
                  <a:pt x="1171" y="199"/>
                  <a:pt x="1171" y="205"/>
                </a:cubicBezTo>
                <a:lnTo>
                  <a:pt x="1171" y="210"/>
                </a:lnTo>
                <a:lnTo>
                  <a:pt x="979" y="210"/>
                </a:lnTo>
                <a:lnTo>
                  <a:pt x="979" y="205"/>
                </a:lnTo>
                <a:lnTo>
                  <a:pt x="981" y="224"/>
                </a:lnTo>
                <a:lnTo>
                  <a:pt x="980" y="219"/>
                </a:lnTo>
                <a:lnTo>
                  <a:pt x="1160" y="243"/>
                </a:lnTo>
                <a:lnTo>
                  <a:pt x="1157" y="249"/>
                </a:lnTo>
                <a:cubicBezTo>
                  <a:pt x="1155" y="255"/>
                  <a:pt x="1152" y="259"/>
                  <a:pt x="1148" y="264"/>
                </a:cubicBezTo>
                <a:lnTo>
                  <a:pt x="1145" y="268"/>
                </a:lnTo>
                <a:cubicBezTo>
                  <a:pt x="1124" y="297"/>
                  <a:pt x="1087" y="311"/>
                  <a:pt x="1052" y="305"/>
                </a:cubicBezTo>
                <a:cubicBezTo>
                  <a:pt x="1016" y="299"/>
                  <a:pt x="987" y="273"/>
                  <a:pt x="977" y="238"/>
                </a:cubicBezTo>
                <a:lnTo>
                  <a:pt x="971" y="216"/>
                </a:lnTo>
                <a:lnTo>
                  <a:pt x="970" y="210"/>
                </a:lnTo>
                <a:cubicBezTo>
                  <a:pt x="969" y="205"/>
                  <a:pt x="968" y="200"/>
                  <a:pt x="968" y="194"/>
                </a:cubicBezTo>
                <a:lnTo>
                  <a:pt x="968" y="191"/>
                </a:lnTo>
                <a:lnTo>
                  <a:pt x="1160" y="191"/>
                </a:lnTo>
                <a:lnTo>
                  <a:pt x="1160" y="199"/>
                </a:lnTo>
                <a:lnTo>
                  <a:pt x="1160" y="210"/>
                </a:lnTo>
                <a:lnTo>
                  <a:pt x="1064" y="114"/>
                </a:lnTo>
                <a:lnTo>
                  <a:pt x="1065" y="114"/>
                </a:lnTo>
                <a:lnTo>
                  <a:pt x="970" y="219"/>
                </a:lnTo>
                <a:lnTo>
                  <a:pt x="969" y="208"/>
                </a:lnTo>
                <a:lnTo>
                  <a:pt x="971" y="223"/>
                </a:lnTo>
                <a:lnTo>
                  <a:pt x="969" y="215"/>
                </a:lnTo>
                <a:lnTo>
                  <a:pt x="1158" y="191"/>
                </a:lnTo>
                <a:lnTo>
                  <a:pt x="1158" y="208"/>
                </a:lnTo>
                <a:lnTo>
                  <a:pt x="1157" y="219"/>
                </a:lnTo>
                <a:cubicBezTo>
                  <a:pt x="1156" y="227"/>
                  <a:pt x="1155" y="234"/>
                  <a:pt x="1153" y="241"/>
                </a:cubicBezTo>
                <a:lnTo>
                  <a:pt x="1150" y="250"/>
                </a:lnTo>
                <a:cubicBezTo>
                  <a:pt x="1137" y="287"/>
                  <a:pt x="1104" y="312"/>
                  <a:pt x="1065" y="315"/>
                </a:cubicBezTo>
                <a:cubicBezTo>
                  <a:pt x="1027" y="318"/>
                  <a:pt x="990" y="297"/>
                  <a:pt x="973" y="262"/>
                </a:cubicBezTo>
                <a:lnTo>
                  <a:pt x="967" y="251"/>
                </a:lnTo>
                <a:lnTo>
                  <a:pt x="965" y="246"/>
                </a:lnTo>
                <a:lnTo>
                  <a:pt x="1144" y="246"/>
                </a:lnTo>
                <a:lnTo>
                  <a:pt x="1142" y="251"/>
                </a:lnTo>
                <a:cubicBezTo>
                  <a:pt x="1138" y="259"/>
                  <a:pt x="1134" y="266"/>
                  <a:pt x="1129" y="273"/>
                </a:cubicBezTo>
                <a:lnTo>
                  <a:pt x="1126" y="277"/>
                </a:lnTo>
                <a:cubicBezTo>
                  <a:pt x="1104" y="307"/>
                  <a:pt x="1067" y="321"/>
                  <a:pt x="1030" y="314"/>
                </a:cubicBezTo>
                <a:cubicBezTo>
                  <a:pt x="994" y="306"/>
                  <a:pt x="965" y="279"/>
                  <a:pt x="956" y="243"/>
                </a:cubicBezTo>
                <a:lnTo>
                  <a:pt x="954" y="234"/>
                </a:lnTo>
                <a:lnTo>
                  <a:pt x="953" y="229"/>
                </a:lnTo>
                <a:lnTo>
                  <a:pt x="1047" y="306"/>
                </a:lnTo>
                <a:lnTo>
                  <a:pt x="1040" y="306"/>
                </a:lnTo>
                <a:lnTo>
                  <a:pt x="1135" y="229"/>
                </a:lnTo>
                <a:lnTo>
                  <a:pt x="1134" y="234"/>
                </a:lnTo>
                <a:cubicBezTo>
                  <a:pt x="1132" y="243"/>
                  <a:pt x="1129" y="251"/>
                  <a:pt x="1125" y="258"/>
                </a:cubicBezTo>
                <a:lnTo>
                  <a:pt x="1123" y="262"/>
                </a:lnTo>
                <a:cubicBezTo>
                  <a:pt x="1105" y="299"/>
                  <a:pt x="1066" y="320"/>
                  <a:pt x="1026" y="315"/>
                </a:cubicBezTo>
                <a:cubicBezTo>
                  <a:pt x="985" y="310"/>
                  <a:pt x="953" y="280"/>
                  <a:pt x="944" y="240"/>
                </a:cubicBezTo>
                <a:lnTo>
                  <a:pt x="940" y="219"/>
                </a:lnTo>
                <a:lnTo>
                  <a:pt x="939" y="211"/>
                </a:lnTo>
                <a:lnTo>
                  <a:pt x="938" y="203"/>
                </a:lnTo>
                <a:cubicBezTo>
                  <a:pt x="932" y="153"/>
                  <a:pt x="966" y="106"/>
                  <a:pt x="1016" y="97"/>
                </a:cubicBezTo>
                <a:cubicBezTo>
                  <a:pt x="1066" y="88"/>
                  <a:pt x="1114" y="119"/>
                  <a:pt x="1127" y="168"/>
                </a:cubicBezTo>
                <a:lnTo>
                  <a:pt x="1129" y="176"/>
                </a:lnTo>
                <a:cubicBezTo>
                  <a:pt x="1130" y="181"/>
                  <a:pt x="1131" y="186"/>
                  <a:pt x="1131" y="191"/>
                </a:cubicBezTo>
                <a:lnTo>
                  <a:pt x="1132" y="202"/>
                </a:lnTo>
                <a:cubicBezTo>
                  <a:pt x="1135" y="229"/>
                  <a:pt x="1126" y="255"/>
                  <a:pt x="1107" y="275"/>
                </a:cubicBezTo>
                <a:cubicBezTo>
                  <a:pt x="1089" y="295"/>
                  <a:pt x="1063" y="306"/>
                  <a:pt x="1036" y="306"/>
                </a:cubicBezTo>
                <a:lnTo>
                  <a:pt x="1033" y="306"/>
                </a:lnTo>
                <a:lnTo>
                  <a:pt x="1030" y="306"/>
                </a:lnTo>
                <a:lnTo>
                  <a:pt x="1113" y="161"/>
                </a:lnTo>
                <a:lnTo>
                  <a:pt x="1110" y="158"/>
                </a:lnTo>
                <a:lnTo>
                  <a:pt x="1113" y="162"/>
                </a:lnTo>
                <a:lnTo>
                  <a:pt x="1036" y="123"/>
                </a:lnTo>
                <a:lnTo>
                  <a:pt x="1037" y="123"/>
                </a:lnTo>
                <a:lnTo>
                  <a:pt x="941" y="219"/>
                </a:lnTo>
                <a:lnTo>
                  <a:pt x="941" y="213"/>
                </a:lnTo>
                <a:lnTo>
                  <a:pt x="946" y="244"/>
                </a:lnTo>
                <a:lnTo>
                  <a:pt x="945" y="241"/>
                </a:lnTo>
                <a:lnTo>
                  <a:pt x="1132" y="210"/>
                </a:lnTo>
                <a:lnTo>
                  <a:pt x="1132" y="216"/>
                </a:lnTo>
                <a:lnTo>
                  <a:pt x="1132" y="236"/>
                </a:lnTo>
                <a:lnTo>
                  <a:pt x="1131" y="234"/>
                </a:lnTo>
                <a:lnTo>
                  <a:pt x="1131" y="238"/>
                </a:lnTo>
                <a:lnTo>
                  <a:pt x="939" y="238"/>
                </a:lnTo>
                <a:lnTo>
                  <a:pt x="939" y="234"/>
                </a:lnTo>
                <a:lnTo>
                  <a:pt x="939" y="226"/>
                </a:lnTo>
                <a:lnTo>
                  <a:pt x="939" y="216"/>
                </a:lnTo>
                <a:lnTo>
                  <a:pt x="939" y="210"/>
                </a:lnTo>
                <a:lnTo>
                  <a:pt x="1035" y="306"/>
                </a:lnTo>
                <a:lnTo>
                  <a:pt x="1033" y="306"/>
                </a:lnTo>
                <a:lnTo>
                  <a:pt x="1033" y="114"/>
                </a:lnTo>
                <a:lnTo>
                  <a:pt x="1036" y="114"/>
                </a:lnTo>
                <a:cubicBezTo>
                  <a:pt x="1089" y="114"/>
                  <a:pt x="1132" y="157"/>
                  <a:pt x="1132" y="210"/>
                </a:cubicBezTo>
                <a:lnTo>
                  <a:pt x="1132" y="216"/>
                </a:lnTo>
                <a:lnTo>
                  <a:pt x="1132" y="238"/>
                </a:lnTo>
                <a:lnTo>
                  <a:pt x="1131" y="234"/>
                </a:lnTo>
                <a:lnTo>
                  <a:pt x="1131" y="238"/>
                </a:lnTo>
                <a:lnTo>
                  <a:pt x="939" y="238"/>
                </a:lnTo>
                <a:lnTo>
                  <a:pt x="939" y="236"/>
                </a:lnTo>
                <a:lnTo>
                  <a:pt x="941" y="255"/>
                </a:lnTo>
                <a:lnTo>
                  <a:pt x="939" y="239"/>
                </a:lnTo>
                <a:lnTo>
                  <a:pt x="938" y="227"/>
                </a:lnTo>
                <a:lnTo>
                  <a:pt x="944" y="255"/>
                </a:lnTo>
                <a:lnTo>
                  <a:pt x="946" y="257"/>
                </a:lnTo>
                <a:lnTo>
                  <a:pt x="944" y="253"/>
                </a:lnTo>
                <a:lnTo>
                  <a:pt x="1125" y="210"/>
                </a:lnTo>
                <a:lnTo>
                  <a:pt x="1125" y="213"/>
                </a:lnTo>
                <a:lnTo>
                  <a:pt x="1125" y="219"/>
                </a:lnTo>
                <a:cubicBezTo>
                  <a:pt x="1125" y="226"/>
                  <a:pt x="1125" y="232"/>
                  <a:pt x="1124" y="238"/>
                </a:cubicBezTo>
                <a:lnTo>
                  <a:pt x="1122" y="248"/>
                </a:lnTo>
                <a:cubicBezTo>
                  <a:pt x="1113" y="293"/>
                  <a:pt x="1073" y="325"/>
                  <a:pt x="1027" y="325"/>
                </a:cubicBezTo>
                <a:lnTo>
                  <a:pt x="1026" y="325"/>
                </a:lnTo>
                <a:lnTo>
                  <a:pt x="1025" y="325"/>
                </a:lnTo>
                <a:lnTo>
                  <a:pt x="1023" y="325"/>
                </a:lnTo>
                <a:cubicBezTo>
                  <a:pt x="995" y="325"/>
                  <a:pt x="968" y="313"/>
                  <a:pt x="950" y="292"/>
                </a:cubicBezTo>
                <a:cubicBezTo>
                  <a:pt x="932" y="270"/>
                  <a:pt x="924" y="242"/>
                  <a:pt x="929" y="214"/>
                </a:cubicBezTo>
                <a:lnTo>
                  <a:pt x="931" y="200"/>
                </a:lnTo>
                <a:lnTo>
                  <a:pt x="932" y="196"/>
                </a:lnTo>
                <a:cubicBezTo>
                  <a:pt x="945" y="146"/>
                  <a:pt x="996" y="114"/>
                  <a:pt x="1047" y="126"/>
                </a:cubicBezTo>
                <a:cubicBezTo>
                  <a:pt x="1097" y="137"/>
                  <a:pt x="1130" y="187"/>
                  <a:pt x="1120" y="238"/>
                </a:cubicBezTo>
                <a:lnTo>
                  <a:pt x="1119" y="243"/>
                </a:lnTo>
                <a:cubicBezTo>
                  <a:pt x="1117" y="249"/>
                  <a:pt x="1116" y="255"/>
                  <a:pt x="1114" y="260"/>
                </a:cubicBezTo>
                <a:lnTo>
                  <a:pt x="1112" y="265"/>
                </a:lnTo>
                <a:cubicBezTo>
                  <a:pt x="1093" y="311"/>
                  <a:pt x="1043" y="336"/>
                  <a:pt x="995" y="321"/>
                </a:cubicBezTo>
                <a:cubicBezTo>
                  <a:pt x="948" y="307"/>
                  <a:pt x="919" y="259"/>
                  <a:pt x="928" y="211"/>
                </a:cubicBezTo>
                <a:lnTo>
                  <a:pt x="929" y="206"/>
                </a:lnTo>
                <a:lnTo>
                  <a:pt x="930" y="201"/>
                </a:lnTo>
                <a:lnTo>
                  <a:pt x="1107" y="269"/>
                </a:lnTo>
                <a:lnTo>
                  <a:pt x="1104" y="274"/>
                </a:lnTo>
                <a:lnTo>
                  <a:pt x="1101" y="279"/>
                </a:lnTo>
                <a:cubicBezTo>
                  <a:pt x="1079" y="316"/>
                  <a:pt x="1034" y="334"/>
                  <a:pt x="993" y="322"/>
                </a:cubicBezTo>
                <a:cubicBezTo>
                  <a:pt x="951" y="310"/>
                  <a:pt x="922" y="273"/>
                  <a:pt x="922" y="229"/>
                </a:cubicBezTo>
                <a:lnTo>
                  <a:pt x="922" y="224"/>
                </a:lnTo>
                <a:lnTo>
                  <a:pt x="924" y="243"/>
                </a:lnTo>
                <a:lnTo>
                  <a:pt x="923" y="238"/>
                </a:lnTo>
                <a:lnTo>
                  <a:pt x="1113" y="219"/>
                </a:lnTo>
                <a:lnTo>
                  <a:pt x="1113" y="224"/>
                </a:lnTo>
                <a:cubicBezTo>
                  <a:pt x="1113" y="237"/>
                  <a:pt x="1111" y="249"/>
                  <a:pt x="1107" y="260"/>
                </a:cubicBezTo>
                <a:lnTo>
                  <a:pt x="1105" y="265"/>
                </a:lnTo>
                <a:cubicBezTo>
                  <a:pt x="1091" y="299"/>
                  <a:pt x="1059" y="322"/>
                  <a:pt x="1023" y="325"/>
                </a:cubicBezTo>
                <a:cubicBezTo>
                  <a:pt x="987" y="328"/>
                  <a:pt x="952" y="310"/>
                  <a:pt x="933" y="279"/>
                </a:cubicBezTo>
                <a:lnTo>
                  <a:pt x="938" y="284"/>
                </a:lnTo>
                <a:lnTo>
                  <a:pt x="934" y="279"/>
                </a:lnTo>
                <a:lnTo>
                  <a:pt x="1102" y="243"/>
                </a:lnTo>
                <a:lnTo>
                  <a:pt x="1099" y="254"/>
                </a:lnTo>
                <a:lnTo>
                  <a:pt x="1097" y="260"/>
                </a:lnTo>
                <a:cubicBezTo>
                  <a:pt x="1083" y="299"/>
                  <a:pt x="1047" y="325"/>
                  <a:pt x="1005" y="325"/>
                </a:cubicBezTo>
                <a:lnTo>
                  <a:pt x="1004" y="325"/>
                </a:lnTo>
                <a:cubicBezTo>
                  <a:pt x="958" y="325"/>
                  <a:pt x="917" y="292"/>
                  <a:pt x="910" y="245"/>
                </a:cubicBezTo>
                <a:lnTo>
                  <a:pt x="910" y="247"/>
                </a:lnTo>
                <a:lnTo>
                  <a:pt x="909" y="243"/>
                </a:lnTo>
                <a:lnTo>
                  <a:pt x="1094" y="250"/>
                </a:lnTo>
                <a:lnTo>
                  <a:pt x="1092" y="256"/>
                </a:lnTo>
                <a:cubicBezTo>
                  <a:pt x="1090" y="260"/>
                  <a:pt x="1088" y="264"/>
                  <a:pt x="1086" y="268"/>
                </a:cubicBezTo>
                <a:lnTo>
                  <a:pt x="1084" y="272"/>
                </a:lnTo>
                <a:cubicBezTo>
                  <a:pt x="1064" y="312"/>
                  <a:pt x="1020" y="333"/>
                  <a:pt x="976" y="323"/>
                </a:cubicBezTo>
                <a:cubicBezTo>
                  <a:pt x="933" y="313"/>
                  <a:pt x="902" y="274"/>
                  <a:pt x="902" y="229"/>
                </a:cubicBezTo>
                <a:lnTo>
                  <a:pt x="902" y="219"/>
                </a:lnTo>
                <a:lnTo>
                  <a:pt x="902" y="213"/>
                </a:lnTo>
                <a:lnTo>
                  <a:pt x="902" y="210"/>
                </a:lnTo>
                <a:lnTo>
                  <a:pt x="1094" y="222"/>
                </a:lnTo>
                <a:lnTo>
                  <a:pt x="1092" y="236"/>
                </a:lnTo>
                <a:lnTo>
                  <a:pt x="1090" y="247"/>
                </a:lnTo>
                <a:lnTo>
                  <a:pt x="995" y="133"/>
                </a:lnTo>
                <a:lnTo>
                  <a:pt x="996" y="133"/>
                </a:lnTo>
                <a:cubicBezTo>
                  <a:pt x="1025" y="133"/>
                  <a:pt x="1052" y="146"/>
                  <a:pt x="1071" y="169"/>
                </a:cubicBezTo>
                <a:cubicBezTo>
                  <a:pt x="1089" y="191"/>
                  <a:pt x="1096" y="220"/>
                  <a:pt x="1091" y="248"/>
                </a:cubicBezTo>
                <a:lnTo>
                  <a:pt x="1089" y="258"/>
                </a:lnTo>
                <a:lnTo>
                  <a:pt x="1088" y="262"/>
                </a:lnTo>
                <a:lnTo>
                  <a:pt x="994" y="142"/>
                </a:lnTo>
                <a:lnTo>
                  <a:pt x="996" y="142"/>
                </a:lnTo>
                <a:lnTo>
                  <a:pt x="996" y="334"/>
                </a:lnTo>
                <a:lnTo>
                  <a:pt x="993" y="334"/>
                </a:lnTo>
                <a:lnTo>
                  <a:pt x="992" y="334"/>
                </a:lnTo>
                <a:cubicBezTo>
                  <a:pt x="948" y="334"/>
                  <a:pt x="910" y="304"/>
                  <a:pt x="899" y="262"/>
                </a:cubicBezTo>
                <a:lnTo>
                  <a:pt x="897" y="253"/>
                </a:lnTo>
                <a:lnTo>
                  <a:pt x="896" y="248"/>
                </a:lnTo>
                <a:lnTo>
                  <a:pt x="990" y="325"/>
                </a:lnTo>
                <a:lnTo>
                  <a:pt x="989" y="325"/>
                </a:lnTo>
                <a:lnTo>
                  <a:pt x="1079" y="265"/>
                </a:lnTo>
                <a:lnTo>
                  <a:pt x="1073" y="277"/>
                </a:lnTo>
                <a:lnTo>
                  <a:pt x="1071" y="281"/>
                </a:lnTo>
                <a:lnTo>
                  <a:pt x="1081" y="252"/>
                </a:lnTo>
                <a:lnTo>
                  <a:pt x="1080" y="259"/>
                </a:lnTo>
                <a:lnTo>
                  <a:pt x="1080" y="245"/>
                </a:lnTo>
                <a:lnTo>
                  <a:pt x="1080" y="248"/>
                </a:lnTo>
                <a:lnTo>
                  <a:pt x="888" y="248"/>
                </a:lnTo>
                <a:lnTo>
                  <a:pt x="888" y="239"/>
                </a:lnTo>
                <a:lnTo>
                  <a:pt x="888" y="229"/>
                </a:lnTo>
                <a:cubicBezTo>
                  <a:pt x="888" y="176"/>
                  <a:pt x="931" y="133"/>
                  <a:pt x="984" y="133"/>
                </a:cubicBezTo>
                <a:lnTo>
                  <a:pt x="986" y="133"/>
                </a:lnTo>
                <a:cubicBezTo>
                  <a:pt x="1039" y="133"/>
                  <a:pt x="1082" y="176"/>
                  <a:pt x="1082" y="229"/>
                </a:cubicBezTo>
                <a:lnTo>
                  <a:pt x="1082" y="252"/>
                </a:lnTo>
                <a:lnTo>
                  <a:pt x="1081" y="260"/>
                </a:lnTo>
                <a:cubicBezTo>
                  <a:pt x="1075" y="308"/>
                  <a:pt x="1034" y="344"/>
                  <a:pt x="985" y="344"/>
                </a:cubicBezTo>
                <a:cubicBezTo>
                  <a:pt x="937" y="344"/>
                  <a:pt x="896" y="308"/>
                  <a:pt x="890" y="260"/>
                </a:cubicBezTo>
                <a:lnTo>
                  <a:pt x="889" y="249"/>
                </a:lnTo>
                <a:lnTo>
                  <a:pt x="888" y="238"/>
                </a:lnTo>
                <a:lnTo>
                  <a:pt x="983" y="325"/>
                </a:lnTo>
                <a:lnTo>
                  <a:pt x="980" y="325"/>
                </a:lnTo>
                <a:lnTo>
                  <a:pt x="1076" y="239"/>
                </a:lnTo>
                <a:lnTo>
                  <a:pt x="1073" y="260"/>
                </a:lnTo>
                <a:lnTo>
                  <a:pt x="1071" y="269"/>
                </a:lnTo>
                <a:cubicBezTo>
                  <a:pt x="1062" y="311"/>
                  <a:pt x="1026" y="342"/>
                  <a:pt x="982" y="344"/>
                </a:cubicBezTo>
                <a:cubicBezTo>
                  <a:pt x="939" y="347"/>
                  <a:pt x="900" y="320"/>
                  <a:pt x="886" y="279"/>
                </a:cubicBezTo>
                <a:lnTo>
                  <a:pt x="885" y="276"/>
                </a:lnTo>
                <a:cubicBezTo>
                  <a:pt x="884" y="270"/>
                  <a:pt x="882" y="265"/>
                  <a:pt x="881" y="259"/>
                </a:cubicBezTo>
                <a:lnTo>
                  <a:pt x="880" y="252"/>
                </a:lnTo>
                <a:cubicBezTo>
                  <a:pt x="880" y="248"/>
                  <a:pt x="879" y="243"/>
                  <a:pt x="879" y="238"/>
                </a:cubicBezTo>
                <a:lnTo>
                  <a:pt x="879" y="223"/>
                </a:lnTo>
                <a:lnTo>
                  <a:pt x="879" y="210"/>
                </a:lnTo>
                <a:lnTo>
                  <a:pt x="1029" y="290"/>
                </a:lnTo>
                <a:lnTo>
                  <a:pt x="1026" y="292"/>
                </a:lnTo>
                <a:lnTo>
                  <a:pt x="1056" y="260"/>
                </a:lnTo>
                <a:lnTo>
                  <a:pt x="1052" y="267"/>
                </a:lnTo>
                <a:lnTo>
                  <a:pt x="1060" y="247"/>
                </a:lnTo>
                <a:lnTo>
                  <a:pt x="1060" y="247"/>
                </a:lnTo>
                <a:lnTo>
                  <a:pt x="1059" y="252"/>
                </a:lnTo>
                <a:lnTo>
                  <a:pt x="1058" y="260"/>
                </a:lnTo>
                <a:cubicBezTo>
                  <a:pt x="1051" y="311"/>
                  <a:pt x="1007" y="347"/>
                  <a:pt x="957" y="344"/>
                </a:cubicBezTo>
                <a:cubicBezTo>
                  <a:pt x="906" y="341"/>
                  <a:pt x="866" y="299"/>
                  <a:pt x="866" y="248"/>
                </a:cubicBezTo>
                <a:lnTo>
                  <a:pt x="866" y="241"/>
                </a:lnTo>
                <a:lnTo>
                  <a:pt x="866" y="229"/>
                </a:lnTo>
                <a:lnTo>
                  <a:pt x="867" y="230"/>
                </a:lnTo>
                <a:lnTo>
                  <a:pt x="866" y="222"/>
                </a:lnTo>
                <a:lnTo>
                  <a:pt x="1041" y="264"/>
                </a:lnTo>
                <a:lnTo>
                  <a:pt x="1039" y="267"/>
                </a:lnTo>
                <a:lnTo>
                  <a:pt x="1051" y="244"/>
                </a:lnTo>
                <a:lnTo>
                  <a:pt x="1049" y="250"/>
                </a:lnTo>
                <a:lnTo>
                  <a:pt x="1053" y="219"/>
                </a:lnTo>
                <a:lnTo>
                  <a:pt x="1053" y="229"/>
                </a:lnTo>
                <a:cubicBezTo>
                  <a:pt x="1053" y="282"/>
                  <a:pt x="1010" y="325"/>
                  <a:pt x="957" y="325"/>
                </a:cubicBezTo>
                <a:lnTo>
                  <a:pt x="955" y="325"/>
                </a:lnTo>
                <a:lnTo>
                  <a:pt x="1051" y="229"/>
                </a:lnTo>
                <a:lnTo>
                  <a:pt x="1051" y="234"/>
                </a:lnTo>
                <a:lnTo>
                  <a:pt x="1051" y="238"/>
                </a:lnTo>
                <a:cubicBezTo>
                  <a:pt x="1051" y="291"/>
                  <a:pt x="1008" y="334"/>
                  <a:pt x="955" y="334"/>
                </a:cubicBezTo>
                <a:lnTo>
                  <a:pt x="953" y="334"/>
                </a:lnTo>
                <a:cubicBezTo>
                  <a:pt x="917" y="334"/>
                  <a:pt x="884" y="314"/>
                  <a:pt x="868" y="281"/>
                </a:cubicBezTo>
                <a:lnTo>
                  <a:pt x="869" y="284"/>
                </a:lnTo>
                <a:lnTo>
                  <a:pt x="866" y="279"/>
                </a:lnTo>
                <a:lnTo>
                  <a:pt x="948" y="325"/>
                </a:lnTo>
                <a:lnTo>
                  <a:pt x="943" y="325"/>
                </a:lnTo>
                <a:lnTo>
                  <a:pt x="942" y="325"/>
                </a:lnTo>
                <a:cubicBezTo>
                  <a:pt x="901" y="325"/>
                  <a:pt x="864" y="299"/>
                  <a:pt x="851" y="260"/>
                </a:cubicBezTo>
                <a:lnTo>
                  <a:pt x="849" y="254"/>
                </a:lnTo>
                <a:lnTo>
                  <a:pt x="864" y="281"/>
                </a:lnTo>
                <a:lnTo>
                  <a:pt x="861" y="277"/>
                </a:lnTo>
                <a:lnTo>
                  <a:pt x="1033" y="229"/>
                </a:lnTo>
                <a:lnTo>
                  <a:pt x="1031" y="245"/>
                </a:lnTo>
                <a:lnTo>
                  <a:pt x="1030" y="251"/>
                </a:lnTo>
                <a:lnTo>
                  <a:pt x="1031" y="235"/>
                </a:lnTo>
                <a:lnTo>
                  <a:pt x="1031" y="238"/>
                </a:lnTo>
                <a:lnTo>
                  <a:pt x="839" y="238"/>
                </a:lnTo>
                <a:lnTo>
                  <a:pt x="840" y="222"/>
                </a:lnTo>
                <a:lnTo>
                  <a:pt x="841" y="211"/>
                </a:lnTo>
                <a:lnTo>
                  <a:pt x="936" y="315"/>
                </a:lnTo>
                <a:lnTo>
                  <a:pt x="935" y="315"/>
                </a:lnTo>
                <a:lnTo>
                  <a:pt x="1031" y="219"/>
                </a:lnTo>
                <a:lnTo>
                  <a:pt x="1031" y="229"/>
                </a:lnTo>
                <a:lnTo>
                  <a:pt x="1031" y="238"/>
                </a:lnTo>
                <a:cubicBezTo>
                  <a:pt x="1031" y="291"/>
                  <a:pt x="988" y="334"/>
                  <a:pt x="935" y="334"/>
                </a:cubicBezTo>
                <a:lnTo>
                  <a:pt x="934" y="334"/>
                </a:lnTo>
                <a:lnTo>
                  <a:pt x="1030" y="238"/>
                </a:lnTo>
                <a:lnTo>
                  <a:pt x="1030" y="245"/>
                </a:lnTo>
                <a:lnTo>
                  <a:pt x="1030" y="248"/>
                </a:lnTo>
                <a:cubicBezTo>
                  <a:pt x="1030" y="298"/>
                  <a:pt x="992" y="340"/>
                  <a:pt x="942" y="344"/>
                </a:cubicBezTo>
                <a:cubicBezTo>
                  <a:pt x="893" y="348"/>
                  <a:pt x="848" y="314"/>
                  <a:pt x="840" y="264"/>
                </a:cubicBezTo>
                <a:lnTo>
                  <a:pt x="839" y="258"/>
                </a:lnTo>
                <a:cubicBezTo>
                  <a:pt x="838" y="253"/>
                  <a:pt x="837" y="248"/>
                  <a:pt x="837" y="242"/>
                </a:cubicBezTo>
                <a:lnTo>
                  <a:pt x="837" y="233"/>
                </a:lnTo>
                <a:lnTo>
                  <a:pt x="837" y="224"/>
                </a:lnTo>
                <a:lnTo>
                  <a:pt x="837" y="219"/>
                </a:lnTo>
                <a:lnTo>
                  <a:pt x="1025" y="250"/>
                </a:lnTo>
                <a:lnTo>
                  <a:pt x="1024" y="253"/>
                </a:lnTo>
                <a:lnTo>
                  <a:pt x="1027" y="238"/>
                </a:lnTo>
                <a:lnTo>
                  <a:pt x="1027" y="242"/>
                </a:lnTo>
                <a:lnTo>
                  <a:pt x="1026" y="249"/>
                </a:lnTo>
                <a:lnTo>
                  <a:pt x="1026" y="235"/>
                </a:lnTo>
                <a:lnTo>
                  <a:pt x="1026" y="238"/>
                </a:lnTo>
                <a:lnTo>
                  <a:pt x="835" y="227"/>
                </a:lnTo>
                <a:lnTo>
                  <a:pt x="835" y="230"/>
                </a:lnTo>
                <a:lnTo>
                  <a:pt x="835" y="219"/>
                </a:lnTo>
                <a:lnTo>
                  <a:pt x="931" y="315"/>
                </a:lnTo>
                <a:lnTo>
                  <a:pt x="928" y="315"/>
                </a:lnTo>
                <a:lnTo>
                  <a:pt x="926" y="315"/>
                </a:lnTo>
                <a:lnTo>
                  <a:pt x="1021" y="235"/>
                </a:lnTo>
                <a:lnTo>
                  <a:pt x="1020" y="241"/>
                </a:lnTo>
                <a:lnTo>
                  <a:pt x="1021" y="225"/>
                </a:lnTo>
                <a:lnTo>
                  <a:pt x="1021" y="235"/>
                </a:lnTo>
                <a:lnTo>
                  <a:pt x="1021" y="243"/>
                </a:lnTo>
                <a:lnTo>
                  <a:pt x="1021" y="248"/>
                </a:lnTo>
                <a:lnTo>
                  <a:pt x="829" y="248"/>
                </a:lnTo>
                <a:lnTo>
                  <a:pt x="829" y="246"/>
                </a:lnTo>
                <a:lnTo>
                  <a:pt x="829" y="240"/>
                </a:lnTo>
                <a:lnTo>
                  <a:pt x="829" y="233"/>
                </a:lnTo>
                <a:lnTo>
                  <a:pt x="829" y="229"/>
                </a:lnTo>
                <a:cubicBezTo>
                  <a:pt x="829" y="182"/>
                  <a:pt x="864" y="142"/>
                  <a:pt x="910" y="135"/>
                </a:cubicBezTo>
                <a:cubicBezTo>
                  <a:pt x="957" y="127"/>
                  <a:pt x="1002" y="154"/>
                  <a:pt x="1017" y="199"/>
                </a:cubicBezTo>
                <a:lnTo>
                  <a:pt x="1018" y="202"/>
                </a:lnTo>
                <a:cubicBezTo>
                  <a:pt x="1021" y="212"/>
                  <a:pt x="1022" y="222"/>
                  <a:pt x="1022" y="232"/>
                </a:cubicBezTo>
                <a:lnTo>
                  <a:pt x="1022" y="238"/>
                </a:lnTo>
                <a:cubicBezTo>
                  <a:pt x="1022" y="291"/>
                  <a:pt x="979" y="334"/>
                  <a:pt x="926" y="334"/>
                </a:cubicBezTo>
                <a:lnTo>
                  <a:pt x="924" y="334"/>
                </a:lnTo>
                <a:lnTo>
                  <a:pt x="1019" y="220"/>
                </a:lnTo>
                <a:lnTo>
                  <a:pt x="1021" y="230"/>
                </a:lnTo>
                <a:lnTo>
                  <a:pt x="832" y="230"/>
                </a:lnTo>
                <a:lnTo>
                  <a:pt x="834" y="220"/>
                </a:lnTo>
                <a:lnTo>
                  <a:pt x="928" y="334"/>
                </a:lnTo>
                <a:lnTo>
                  <a:pt x="924" y="334"/>
                </a:lnTo>
                <a:lnTo>
                  <a:pt x="999" y="298"/>
                </a:lnTo>
                <a:lnTo>
                  <a:pt x="991" y="308"/>
                </a:lnTo>
                <a:cubicBezTo>
                  <a:pt x="973" y="331"/>
                  <a:pt x="946" y="344"/>
                  <a:pt x="916" y="344"/>
                </a:cubicBezTo>
                <a:lnTo>
                  <a:pt x="908" y="344"/>
                </a:lnTo>
                <a:lnTo>
                  <a:pt x="939" y="340"/>
                </a:lnTo>
                <a:lnTo>
                  <a:pt x="936" y="341"/>
                </a:lnTo>
                <a:cubicBezTo>
                  <a:pt x="916" y="347"/>
                  <a:pt x="895" y="347"/>
                  <a:pt x="875" y="341"/>
                </a:cubicBezTo>
                <a:lnTo>
                  <a:pt x="872" y="340"/>
                </a:lnTo>
                <a:cubicBezTo>
                  <a:pt x="847" y="331"/>
                  <a:pt x="826" y="312"/>
                  <a:pt x="815" y="287"/>
                </a:cubicBezTo>
                <a:lnTo>
                  <a:pt x="807" y="267"/>
                </a:lnTo>
                <a:lnTo>
                  <a:pt x="804" y="257"/>
                </a:lnTo>
                <a:lnTo>
                  <a:pt x="895" y="325"/>
                </a:lnTo>
                <a:lnTo>
                  <a:pt x="892" y="325"/>
                </a:lnTo>
                <a:lnTo>
                  <a:pt x="988" y="223"/>
                </a:lnTo>
                <a:lnTo>
                  <a:pt x="989" y="243"/>
                </a:lnTo>
                <a:lnTo>
                  <a:pt x="989" y="257"/>
                </a:lnTo>
                <a:lnTo>
                  <a:pt x="893" y="161"/>
                </a:lnTo>
                <a:lnTo>
                  <a:pt x="895" y="161"/>
                </a:lnTo>
                <a:lnTo>
                  <a:pt x="801" y="275"/>
                </a:lnTo>
                <a:lnTo>
                  <a:pt x="799" y="262"/>
                </a:lnTo>
                <a:lnTo>
                  <a:pt x="798" y="256"/>
                </a:lnTo>
                <a:lnTo>
                  <a:pt x="807" y="283"/>
                </a:lnTo>
                <a:lnTo>
                  <a:pt x="806" y="281"/>
                </a:lnTo>
                <a:lnTo>
                  <a:pt x="981" y="274"/>
                </a:lnTo>
                <a:lnTo>
                  <a:pt x="979" y="279"/>
                </a:lnTo>
                <a:lnTo>
                  <a:pt x="985" y="253"/>
                </a:lnTo>
                <a:lnTo>
                  <a:pt x="982" y="274"/>
                </a:lnTo>
                <a:lnTo>
                  <a:pt x="981" y="281"/>
                </a:lnTo>
                <a:lnTo>
                  <a:pt x="980" y="286"/>
                </a:lnTo>
                <a:cubicBezTo>
                  <a:pt x="970" y="335"/>
                  <a:pt x="925" y="368"/>
                  <a:pt x="876" y="363"/>
                </a:cubicBezTo>
                <a:cubicBezTo>
                  <a:pt x="827" y="358"/>
                  <a:pt x="789" y="317"/>
                  <a:pt x="789" y="267"/>
                </a:cubicBezTo>
                <a:lnTo>
                  <a:pt x="789" y="265"/>
                </a:lnTo>
                <a:lnTo>
                  <a:pt x="789" y="259"/>
                </a:lnTo>
                <a:lnTo>
                  <a:pt x="789" y="248"/>
                </a:lnTo>
                <a:lnTo>
                  <a:pt x="885" y="344"/>
                </a:lnTo>
                <a:lnTo>
                  <a:pt x="884" y="344"/>
                </a:lnTo>
                <a:cubicBezTo>
                  <a:pt x="831" y="344"/>
                  <a:pt x="788" y="301"/>
                  <a:pt x="788" y="248"/>
                </a:cubicBezTo>
                <a:lnTo>
                  <a:pt x="788" y="242"/>
                </a:lnTo>
                <a:lnTo>
                  <a:pt x="791" y="266"/>
                </a:lnTo>
                <a:lnTo>
                  <a:pt x="790" y="262"/>
                </a:lnTo>
                <a:lnTo>
                  <a:pt x="979" y="238"/>
                </a:lnTo>
                <a:lnTo>
                  <a:pt x="979" y="242"/>
                </a:lnTo>
                <a:lnTo>
                  <a:pt x="979" y="248"/>
                </a:lnTo>
                <a:lnTo>
                  <a:pt x="978" y="233"/>
                </a:lnTo>
                <a:lnTo>
                  <a:pt x="979" y="239"/>
                </a:lnTo>
                <a:cubicBezTo>
                  <a:pt x="980" y="244"/>
                  <a:pt x="980" y="249"/>
                  <a:pt x="980" y="254"/>
                </a:cubicBezTo>
                <a:lnTo>
                  <a:pt x="980" y="257"/>
                </a:lnTo>
                <a:lnTo>
                  <a:pt x="791" y="234"/>
                </a:lnTo>
                <a:lnTo>
                  <a:pt x="792" y="230"/>
                </a:lnTo>
                <a:lnTo>
                  <a:pt x="789" y="253"/>
                </a:lnTo>
                <a:lnTo>
                  <a:pt x="789" y="248"/>
                </a:lnTo>
                <a:cubicBezTo>
                  <a:pt x="789" y="199"/>
                  <a:pt x="827" y="158"/>
                  <a:pt x="876" y="153"/>
                </a:cubicBezTo>
                <a:cubicBezTo>
                  <a:pt x="925" y="148"/>
                  <a:pt x="970" y="181"/>
                  <a:pt x="980" y="230"/>
                </a:cubicBezTo>
                <a:lnTo>
                  <a:pt x="981" y="235"/>
                </a:lnTo>
                <a:cubicBezTo>
                  <a:pt x="982" y="241"/>
                  <a:pt x="982" y="247"/>
                  <a:pt x="982" y="253"/>
                </a:cubicBezTo>
                <a:lnTo>
                  <a:pt x="982" y="257"/>
                </a:lnTo>
                <a:cubicBezTo>
                  <a:pt x="982" y="308"/>
                  <a:pt x="943" y="351"/>
                  <a:pt x="892" y="353"/>
                </a:cubicBezTo>
                <a:cubicBezTo>
                  <a:pt x="841" y="356"/>
                  <a:pt x="797" y="319"/>
                  <a:pt x="791" y="268"/>
                </a:cubicBezTo>
                <a:lnTo>
                  <a:pt x="791" y="267"/>
                </a:lnTo>
                <a:lnTo>
                  <a:pt x="789" y="257"/>
                </a:lnTo>
                <a:lnTo>
                  <a:pt x="979" y="238"/>
                </a:lnTo>
                <a:lnTo>
                  <a:pt x="979" y="242"/>
                </a:lnTo>
                <a:lnTo>
                  <a:pt x="979" y="248"/>
                </a:lnTo>
                <a:lnTo>
                  <a:pt x="883" y="152"/>
                </a:lnTo>
                <a:lnTo>
                  <a:pt x="885" y="152"/>
                </a:lnTo>
                <a:cubicBezTo>
                  <a:pt x="938" y="152"/>
                  <a:pt x="981" y="195"/>
                  <a:pt x="981" y="248"/>
                </a:cubicBezTo>
                <a:lnTo>
                  <a:pt x="981" y="254"/>
                </a:lnTo>
                <a:lnTo>
                  <a:pt x="981" y="276"/>
                </a:lnTo>
                <a:lnTo>
                  <a:pt x="980" y="272"/>
                </a:lnTo>
                <a:lnTo>
                  <a:pt x="980" y="276"/>
                </a:lnTo>
                <a:lnTo>
                  <a:pt x="788" y="276"/>
                </a:lnTo>
                <a:lnTo>
                  <a:pt x="788" y="272"/>
                </a:lnTo>
                <a:lnTo>
                  <a:pt x="788" y="264"/>
                </a:lnTo>
                <a:lnTo>
                  <a:pt x="788" y="254"/>
                </a:lnTo>
                <a:lnTo>
                  <a:pt x="788" y="248"/>
                </a:lnTo>
                <a:cubicBezTo>
                  <a:pt x="788" y="195"/>
                  <a:pt x="831" y="152"/>
                  <a:pt x="884" y="152"/>
                </a:cubicBezTo>
                <a:lnTo>
                  <a:pt x="885" y="152"/>
                </a:lnTo>
                <a:lnTo>
                  <a:pt x="885" y="344"/>
                </a:lnTo>
                <a:lnTo>
                  <a:pt x="884" y="344"/>
                </a:lnTo>
                <a:lnTo>
                  <a:pt x="980" y="239"/>
                </a:lnTo>
                <a:lnTo>
                  <a:pt x="981" y="258"/>
                </a:lnTo>
                <a:lnTo>
                  <a:pt x="981" y="267"/>
                </a:lnTo>
                <a:cubicBezTo>
                  <a:pt x="981" y="320"/>
                  <a:pt x="938" y="363"/>
                  <a:pt x="885" y="363"/>
                </a:cubicBezTo>
                <a:lnTo>
                  <a:pt x="883" y="363"/>
                </a:lnTo>
                <a:cubicBezTo>
                  <a:pt x="830" y="363"/>
                  <a:pt x="787" y="320"/>
                  <a:pt x="787" y="267"/>
                </a:cubicBezTo>
                <a:lnTo>
                  <a:pt x="787" y="257"/>
                </a:lnTo>
                <a:lnTo>
                  <a:pt x="787" y="248"/>
                </a:lnTo>
                <a:lnTo>
                  <a:pt x="979" y="248"/>
                </a:lnTo>
                <a:lnTo>
                  <a:pt x="979" y="252"/>
                </a:lnTo>
                <a:lnTo>
                  <a:pt x="979" y="257"/>
                </a:lnTo>
                <a:cubicBezTo>
                  <a:pt x="979" y="306"/>
                  <a:pt x="943" y="347"/>
                  <a:pt x="895" y="353"/>
                </a:cubicBezTo>
                <a:cubicBezTo>
                  <a:pt x="847" y="359"/>
                  <a:pt x="802" y="328"/>
                  <a:pt x="790" y="281"/>
                </a:cubicBezTo>
                <a:lnTo>
                  <a:pt x="793" y="289"/>
                </a:lnTo>
                <a:lnTo>
                  <a:pt x="791" y="284"/>
                </a:lnTo>
                <a:lnTo>
                  <a:pt x="880" y="344"/>
                </a:lnTo>
                <a:lnTo>
                  <a:pt x="875" y="344"/>
                </a:lnTo>
                <a:lnTo>
                  <a:pt x="871" y="344"/>
                </a:lnTo>
                <a:lnTo>
                  <a:pt x="966" y="267"/>
                </a:lnTo>
                <a:lnTo>
                  <a:pt x="961" y="289"/>
                </a:lnTo>
                <a:lnTo>
                  <a:pt x="958" y="298"/>
                </a:lnTo>
                <a:cubicBezTo>
                  <a:pt x="947" y="329"/>
                  <a:pt x="921" y="353"/>
                  <a:pt x="889" y="361"/>
                </a:cubicBezTo>
                <a:cubicBezTo>
                  <a:pt x="856" y="369"/>
                  <a:pt x="822" y="359"/>
                  <a:pt x="799" y="335"/>
                </a:cubicBezTo>
                <a:lnTo>
                  <a:pt x="797" y="333"/>
                </a:lnTo>
                <a:cubicBezTo>
                  <a:pt x="787" y="324"/>
                  <a:pt x="779" y="312"/>
                  <a:pt x="775" y="299"/>
                </a:cubicBezTo>
                <a:lnTo>
                  <a:pt x="769" y="283"/>
                </a:lnTo>
                <a:lnTo>
                  <a:pt x="765" y="270"/>
                </a:lnTo>
                <a:lnTo>
                  <a:pt x="763" y="262"/>
                </a:lnTo>
                <a:lnTo>
                  <a:pt x="948" y="269"/>
                </a:lnTo>
                <a:lnTo>
                  <a:pt x="947" y="272"/>
                </a:lnTo>
                <a:lnTo>
                  <a:pt x="951" y="241"/>
                </a:lnTo>
                <a:lnTo>
                  <a:pt x="951" y="248"/>
                </a:lnTo>
                <a:cubicBezTo>
                  <a:pt x="951" y="254"/>
                  <a:pt x="951" y="259"/>
                  <a:pt x="950" y="264"/>
                </a:cubicBezTo>
                <a:lnTo>
                  <a:pt x="949" y="270"/>
                </a:lnTo>
                <a:lnTo>
                  <a:pt x="950" y="254"/>
                </a:lnTo>
                <a:lnTo>
                  <a:pt x="950" y="257"/>
                </a:lnTo>
                <a:cubicBezTo>
                  <a:pt x="950" y="305"/>
                  <a:pt x="916" y="345"/>
                  <a:pt x="870" y="352"/>
                </a:cubicBezTo>
                <a:cubicBezTo>
                  <a:pt x="823" y="360"/>
                  <a:pt x="778" y="332"/>
                  <a:pt x="763" y="288"/>
                </a:cubicBezTo>
                <a:lnTo>
                  <a:pt x="761" y="281"/>
                </a:lnTo>
                <a:lnTo>
                  <a:pt x="757" y="263"/>
                </a:lnTo>
                <a:lnTo>
                  <a:pt x="756" y="257"/>
                </a:lnTo>
                <a:lnTo>
                  <a:pt x="771" y="295"/>
                </a:lnTo>
                <a:lnTo>
                  <a:pt x="769" y="292"/>
                </a:lnTo>
                <a:lnTo>
                  <a:pt x="943" y="257"/>
                </a:lnTo>
                <a:lnTo>
                  <a:pt x="942" y="262"/>
                </a:lnTo>
                <a:lnTo>
                  <a:pt x="943" y="243"/>
                </a:lnTo>
                <a:lnTo>
                  <a:pt x="943" y="264"/>
                </a:lnTo>
                <a:lnTo>
                  <a:pt x="941" y="281"/>
                </a:lnTo>
                <a:lnTo>
                  <a:pt x="940" y="286"/>
                </a:lnTo>
                <a:cubicBezTo>
                  <a:pt x="930" y="335"/>
                  <a:pt x="885" y="368"/>
                  <a:pt x="836" y="363"/>
                </a:cubicBezTo>
                <a:cubicBezTo>
                  <a:pt x="787" y="358"/>
                  <a:pt x="749" y="317"/>
                  <a:pt x="749" y="267"/>
                </a:cubicBezTo>
                <a:lnTo>
                  <a:pt x="749" y="265"/>
                </a:lnTo>
                <a:lnTo>
                  <a:pt x="750" y="268"/>
                </a:lnTo>
                <a:lnTo>
                  <a:pt x="749" y="257"/>
                </a:lnTo>
                <a:cubicBezTo>
                  <a:pt x="746" y="230"/>
                  <a:pt x="755" y="204"/>
                  <a:pt x="774" y="184"/>
                </a:cubicBezTo>
                <a:cubicBezTo>
                  <a:pt x="792" y="164"/>
                  <a:pt x="817" y="152"/>
                  <a:pt x="844" y="152"/>
                </a:cubicBezTo>
                <a:lnTo>
                  <a:pt x="846" y="152"/>
                </a:lnTo>
                <a:lnTo>
                  <a:pt x="752" y="264"/>
                </a:lnTo>
                <a:lnTo>
                  <a:pt x="752" y="266"/>
                </a:lnTo>
                <a:lnTo>
                  <a:pt x="751" y="262"/>
                </a:lnTo>
                <a:lnTo>
                  <a:pt x="939" y="257"/>
                </a:lnTo>
                <a:lnTo>
                  <a:pt x="937" y="267"/>
                </a:lnTo>
                <a:lnTo>
                  <a:pt x="938" y="248"/>
                </a:lnTo>
                <a:lnTo>
                  <a:pt x="938" y="257"/>
                </a:lnTo>
                <a:lnTo>
                  <a:pt x="763" y="204"/>
                </a:lnTo>
                <a:lnTo>
                  <a:pt x="765" y="201"/>
                </a:lnTo>
                <a:lnTo>
                  <a:pt x="753" y="224"/>
                </a:lnTo>
                <a:lnTo>
                  <a:pt x="755" y="218"/>
                </a:lnTo>
                <a:lnTo>
                  <a:pt x="752" y="264"/>
                </a:lnTo>
                <a:lnTo>
                  <a:pt x="751" y="258"/>
                </a:lnTo>
                <a:lnTo>
                  <a:pt x="760" y="285"/>
                </a:lnTo>
                <a:lnTo>
                  <a:pt x="758" y="281"/>
                </a:lnTo>
                <a:lnTo>
                  <a:pt x="939" y="238"/>
                </a:lnTo>
                <a:lnTo>
                  <a:pt x="939" y="238"/>
                </a:lnTo>
                <a:lnTo>
                  <a:pt x="940" y="248"/>
                </a:lnTo>
                <a:cubicBezTo>
                  <a:pt x="943" y="275"/>
                  <a:pt x="934" y="302"/>
                  <a:pt x="916" y="322"/>
                </a:cubicBezTo>
                <a:cubicBezTo>
                  <a:pt x="897" y="342"/>
                  <a:pt x="872" y="353"/>
                  <a:pt x="844" y="353"/>
                </a:cubicBezTo>
                <a:lnTo>
                  <a:pt x="843" y="353"/>
                </a:lnTo>
                <a:cubicBezTo>
                  <a:pt x="790" y="353"/>
                  <a:pt x="747" y="310"/>
                  <a:pt x="747" y="257"/>
                </a:cubicBezTo>
                <a:lnTo>
                  <a:pt x="747" y="253"/>
                </a:lnTo>
                <a:lnTo>
                  <a:pt x="747" y="248"/>
                </a:lnTo>
                <a:cubicBezTo>
                  <a:pt x="747" y="195"/>
                  <a:pt x="790" y="152"/>
                  <a:pt x="843" y="152"/>
                </a:cubicBezTo>
                <a:lnTo>
                  <a:pt x="844" y="152"/>
                </a:lnTo>
                <a:cubicBezTo>
                  <a:pt x="897" y="152"/>
                  <a:pt x="940" y="195"/>
                  <a:pt x="940" y="248"/>
                </a:cubicBezTo>
                <a:lnTo>
                  <a:pt x="940" y="253"/>
                </a:lnTo>
                <a:lnTo>
                  <a:pt x="940" y="257"/>
                </a:lnTo>
                <a:cubicBezTo>
                  <a:pt x="940" y="305"/>
                  <a:pt x="906" y="345"/>
                  <a:pt x="860" y="352"/>
                </a:cubicBezTo>
                <a:cubicBezTo>
                  <a:pt x="813" y="360"/>
                  <a:pt x="768" y="332"/>
                  <a:pt x="753" y="288"/>
                </a:cubicBezTo>
                <a:lnTo>
                  <a:pt x="752" y="285"/>
                </a:lnTo>
                <a:cubicBezTo>
                  <a:pt x="751" y="280"/>
                  <a:pt x="750" y="275"/>
                  <a:pt x="749" y="270"/>
                </a:cubicBezTo>
                <a:lnTo>
                  <a:pt x="748" y="264"/>
                </a:lnTo>
                <a:cubicBezTo>
                  <a:pt x="746" y="254"/>
                  <a:pt x="746" y="243"/>
                  <a:pt x="748" y="233"/>
                </a:cubicBezTo>
                <a:lnTo>
                  <a:pt x="749" y="227"/>
                </a:lnTo>
                <a:lnTo>
                  <a:pt x="747" y="242"/>
                </a:lnTo>
                <a:lnTo>
                  <a:pt x="747" y="238"/>
                </a:lnTo>
                <a:lnTo>
                  <a:pt x="939" y="238"/>
                </a:lnTo>
                <a:lnTo>
                  <a:pt x="939" y="248"/>
                </a:lnTo>
                <a:lnTo>
                  <a:pt x="939" y="254"/>
                </a:lnTo>
                <a:lnTo>
                  <a:pt x="939" y="257"/>
                </a:lnTo>
                <a:lnTo>
                  <a:pt x="747" y="257"/>
                </a:lnTo>
                <a:lnTo>
                  <a:pt x="747" y="254"/>
                </a:lnTo>
                <a:lnTo>
                  <a:pt x="749" y="270"/>
                </a:lnTo>
                <a:lnTo>
                  <a:pt x="747" y="258"/>
                </a:lnTo>
                <a:lnTo>
                  <a:pt x="746" y="248"/>
                </a:lnTo>
                <a:cubicBezTo>
                  <a:pt x="741" y="197"/>
                  <a:pt x="777" y="151"/>
                  <a:pt x="827" y="144"/>
                </a:cubicBezTo>
                <a:cubicBezTo>
                  <a:pt x="878" y="136"/>
                  <a:pt x="926" y="169"/>
                  <a:pt x="936" y="220"/>
                </a:cubicBezTo>
                <a:lnTo>
                  <a:pt x="937" y="225"/>
                </a:lnTo>
                <a:cubicBezTo>
                  <a:pt x="938" y="231"/>
                  <a:pt x="938" y="237"/>
                  <a:pt x="938" y="243"/>
                </a:cubicBezTo>
                <a:lnTo>
                  <a:pt x="938" y="248"/>
                </a:lnTo>
                <a:lnTo>
                  <a:pt x="746" y="248"/>
                </a:lnTo>
                <a:lnTo>
                  <a:pt x="746" y="242"/>
                </a:lnTo>
                <a:lnTo>
                  <a:pt x="749" y="266"/>
                </a:lnTo>
                <a:lnTo>
                  <a:pt x="748" y="262"/>
                </a:lnTo>
                <a:lnTo>
                  <a:pt x="936" y="254"/>
                </a:lnTo>
                <a:lnTo>
                  <a:pt x="935" y="260"/>
                </a:lnTo>
                <a:lnTo>
                  <a:pt x="936" y="244"/>
                </a:lnTo>
                <a:lnTo>
                  <a:pt x="936" y="264"/>
                </a:lnTo>
                <a:lnTo>
                  <a:pt x="934" y="281"/>
                </a:lnTo>
                <a:lnTo>
                  <a:pt x="933" y="286"/>
                </a:lnTo>
                <a:cubicBezTo>
                  <a:pt x="926" y="318"/>
                  <a:pt x="905" y="344"/>
                  <a:pt x="875" y="356"/>
                </a:cubicBezTo>
                <a:cubicBezTo>
                  <a:pt x="846" y="368"/>
                  <a:pt x="812" y="365"/>
                  <a:pt x="785" y="347"/>
                </a:cubicBezTo>
                <a:lnTo>
                  <a:pt x="782" y="345"/>
                </a:lnTo>
                <a:cubicBezTo>
                  <a:pt x="765" y="334"/>
                  <a:pt x="753" y="318"/>
                  <a:pt x="746" y="299"/>
                </a:cubicBezTo>
                <a:lnTo>
                  <a:pt x="739" y="278"/>
                </a:lnTo>
                <a:lnTo>
                  <a:pt x="737" y="269"/>
                </a:lnTo>
                <a:lnTo>
                  <a:pt x="830" y="344"/>
                </a:lnTo>
                <a:lnTo>
                  <a:pt x="828" y="344"/>
                </a:lnTo>
                <a:lnTo>
                  <a:pt x="824" y="344"/>
                </a:lnTo>
                <a:cubicBezTo>
                  <a:pt x="789" y="344"/>
                  <a:pt x="757" y="325"/>
                  <a:pt x="740" y="294"/>
                </a:cubicBezTo>
                <a:cubicBezTo>
                  <a:pt x="723" y="263"/>
                  <a:pt x="725" y="225"/>
                  <a:pt x="745" y="195"/>
                </a:cubicBezTo>
                <a:lnTo>
                  <a:pt x="752" y="185"/>
                </a:lnTo>
                <a:lnTo>
                  <a:pt x="755" y="181"/>
                </a:lnTo>
                <a:cubicBezTo>
                  <a:pt x="779" y="148"/>
                  <a:pt x="823" y="134"/>
                  <a:pt x="862" y="147"/>
                </a:cubicBezTo>
                <a:cubicBezTo>
                  <a:pt x="901" y="160"/>
                  <a:pt x="927" y="197"/>
                  <a:pt x="927" y="238"/>
                </a:cubicBezTo>
                <a:lnTo>
                  <a:pt x="927" y="255"/>
                </a:lnTo>
                <a:lnTo>
                  <a:pt x="926" y="265"/>
                </a:lnTo>
                <a:lnTo>
                  <a:pt x="925" y="277"/>
                </a:lnTo>
                <a:cubicBezTo>
                  <a:pt x="925" y="284"/>
                  <a:pt x="923" y="290"/>
                  <a:pt x="922" y="296"/>
                </a:cubicBezTo>
                <a:lnTo>
                  <a:pt x="920" y="303"/>
                </a:lnTo>
                <a:cubicBezTo>
                  <a:pt x="907" y="346"/>
                  <a:pt x="866" y="375"/>
                  <a:pt x="821" y="372"/>
                </a:cubicBezTo>
                <a:cubicBezTo>
                  <a:pt x="776" y="369"/>
                  <a:pt x="739" y="335"/>
                  <a:pt x="732" y="290"/>
                </a:cubicBezTo>
                <a:lnTo>
                  <a:pt x="731" y="277"/>
                </a:lnTo>
                <a:lnTo>
                  <a:pt x="730" y="265"/>
                </a:lnTo>
                <a:lnTo>
                  <a:pt x="729" y="253"/>
                </a:lnTo>
                <a:lnTo>
                  <a:pt x="732" y="272"/>
                </a:lnTo>
                <a:lnTo>
                  <a:pt x="730" y="265"/>
                </a:lnTo>
                <a:lnTo>
                  <a:pt x="902" y="292"/>
                </a:lnTo>
                <a:lnTo>
                  <a:pt x="900" y="295"/>
                </a:lnTo>
                <a:lnTo>
                  <a:pt x="912" y="272"/>
                </a:lnTo>
                <a:lnTo>
                  <a:pt x="907" y="285"/>
                </a:lnTo>
                <a:lnTo>
                  <a:pt x="904" y="292"/>
                </a:lnTo>
                <a:cubicBezTo>
                  <a:pt x="901" y="298"/>
                  <a:pt x="899" y="303"/>
                  <a:pt x="895" y="308"/>
                </a:cubicBezTo>
                <a:lnTo>
                  <a:pt x="893" y="311"/>
                </a:lnTo>
                <a:cubicBezTo>
                  <a:pt x="879" y="333"/>
                  <a:pt x="856" y="348"/>
                  <a:pt x="830" y="352"/>
                </a:cubicBezTo>
                <a:cubicBezTo>
                  <a:pt x="804" y="357"/>
                  <a:pt x="777" y="350"/>
                  <a:pt x="756" y="334"/>
                </a:cubicBezTo>
                <a:lnTo>
                  <a:pt x="752" y="331"/>
                </a:lnTo>
                <a:cubicBezTo>
                  <a:pt x="740" y="322"/>
                  <a:pt x="730" y="311"/>
                  <a:pt x="724" y="297"/>
                </a:cubicBezTo>
                <a:lnTo>
                  <a:pt x="721" y="291"/>
                </a:lnTo>
                <a:lnTo>
                  <a:pt x="894" y="287"/>
                </a:lnTo>
                <a:lnTo>
                  <a:pt x="890" y="296"/>
                </a:lnTo>
                <a:lnTo>
                  <a:pt x="898" y="257"/>
                </a:lnTo>
                <a:lnTo>
                  <a:pt x="898" y="264"/>
                </a:lnTo>
                <a:lnTo>
                  <a:pt x="898" y="267"/>
                </a:lnTo>
                <a:lnTo>
                  <a:pt x="706" y="267"/>
                </a:lnTo>
                <a:lnTo>
                  <a:pt x="706" y="262"/>
                </a:lnTo>
                <a:lnTo>
                  <a:pt x="706" y="257"/>
                </a:lnTo>
                <a:cubicBezTo>
                  <a:pt x="706" y="209"/>
                  <a:pt x="743" y="168"/>
                  <a:pt x="791" y="162"/>
                </a:cubicBezTo>
                <a:cubicBezTo>
                  <a:pt x="839" y="156"/>
                  <a:pt x="884" y="187"/>
                  <a:pt x="896" y="234"/>
                </a:cubicBezTo>
                <a:lnTo>
                  <a:pt x="897" y="238"/>
                </a:lnTo>
                <a:cubicBezTo>
                  <a:pt x="899" y="246"/>
                  <a:pt x="899" y="254"/>
                  <a:pt x="899" y="261"/>
                </a:cubicBezTo>
                <a:lnTo>
                  <a:pt x="899" y="267"/>
                </a:lnTo>
                <a:lnTo>
                  <a:pt x="899" y="273"/>
                </a:lnTo>
                <a:lnTo>
                  <a:pt x="899" y="276"/>
                </a:lnTo>
                <a:lnTo>
                  <a:pt x="707" y="276"/>
                </a:lnTo>
                <a:lnTo>
                  <a:pt x="708" y="277"/>
                </a:lnTo>
                <a:lnTo>
                  <a:pt x="707" y="267"/>
                </a:lnTo>
                <a:lnTo>
                  <a:pt x="892" y="293"/>
                </a:lnTo>
                <a:lnTo>
                  <a:pt x="890" y="298"/>
                </a:lnTo>
                <a:cubicBezTo>
                  <a:pt x="888" y="303"/>
                  <a:pt x="885" y="307"/>
                  <a:pt x="883" y="312"/>
                </a:cubicBezTo>
                <a:lnTo>
                  <a:pt x="880" y="317"/>
                </a:lnTo>
                <a:cubicBezTo>
                  <a:pt x="859" y="352"/>
                  <a:pt x="817" y="370"/>
                  <a:pt x="777" y="361"/>
                </a:cubicBezTo>
                <a:cubicBezTo>
                  <a:pt x="737" y="352"/>
                  <a:pt x="707" y="319"/>
                  <a:pt x="702" y="278"/>
                </a:cubicBezTo>
                <a:lnTo>
                  <a:pt x="701" y="268"/>
                </a:lnTo>
                <a:lnTo>
                  <a:pt x="700" y="258"/>
                </a:lnTo>
                <a:lnTo>
                  <a:pt x="875" y="302"/>
                </a:lnTo>
                <a:lnTo>
                  <a:pt x="873" y="305"/>
                </a:lnTo>
                <a:lnTo>
                  <a:pt x="885" y="282"/>
                </a:lnTo>
                <a:lnTo>
                  <a:pt x="883" y="288"/>
                </a:lnTo>
                <a:lnTo>
                  <a:pt x="883" y="230"/>
                </a:lnTo>
                <a:lnTo>
                  <a:pt x="886" y="240"/>
                </a:lnTo>
                <a:cubicBezTo>
                  <a:pt x="895" y="269"/>
                  <a:pt x="890" y="300"/>
                  <a:pt x="871" y="325"/>
                </a:cubicBezTo>
                <a:cubicBezTo>
                  <a:pt x="853" y="349"/>
                  <a:pt x="825" y="363"/>
                  <a:pt x="794" y="363"/>
                </a:cubicBezTo>
                <a:lnTo>
                  <a:pt x="793" y="363"/>
                </a:lnTo>
                <a:lnTo>
                  <a:pt x="889" y="267"/>
                </a:lnTo>
                <a:lnTo>
                  <a:pt x="889" y="272"/>
                </a:lnTo>
                <a:lnTo>
                  <a:pt x="889" y="276"/>
                </a:lnTo>
                <a:cubicBezTo>
                  <a:pt x="889" y="321"/>
                  <a:pt x="859" y="360"/>
                  <a:pt x="816" y="370"/>
                </a:cubicBezTo>
                <a:cubicBezTo>
                  <a:pt x="772" y="380"/>
                  <a:pt x="728" y="359"/>
                  <a:pt x="708" y="319"/>
                </a:cubicBezTo>
                <a:lnTo>
                  <a:pt x="702" y="308"/>
                </a:lnTo>
                <a:lnTo>
                  <a:pt x="700" y="303"/>
                </a:lnTo>
                <a:lnTo>
                  <a:pt x="875" y="310"/>
                </a:lnTo>
                <a:lnTo>
                  <a:pt x="877" y="307"/>
                </a:lnTo>
                <a:lnTo>
                  <a:pt x="875" y="312"/>
                </a:lnTo>
                <a:cubicBezTo>
                  <a:pt x="860" y="349"/>
                  <a:pt x="825" y="372"/>
                  <a:pt x="785" y="372"/>
                </a:cubicBezTo>
                <a:lnTo>
                  <a:pt x="783" y="372"/>
                </a:lnTo>
                <a:cubicBezTo>
                  <a:pt x="746" y="372"/>
                  <a:pt x="711" y="350"/>
                  <a:pt x="696" y="315"/>
                </a:cubicBezTo>
                <a:lnTo>
                  <a:pt x="690" y="303"/>
                </a:lnTo>
                <a:lnTo>
                  <a:pt x="686" y="293"/>
                </a:lnTo>
                <a:lnTo>
                  <a:pt x="775" y="353"/>
                </a:lnTo>
                <a:lnTo>
                  <a:pt x="772" y="353"/>
                </a:lnTo>
                <a:lnTo>
                  <a:pt x="867" y="276"/>
                </a:lnTo>
                <a:lnTo>
                  <a:pt x="865" y="286"/>
                </a:lnTo>
                <a:lnTo>
                  <a:pt x="866" y="267"/>
                </a:lnTo>
                <a:lnTo>
                  <a:pt x="866" y="277"/>
                </a:lnTo>
                <a:lnTo>
                  <a:pt x="866" y="286"/>
                </a:lnTo>
                <a:lnTo>
                  <a:pt x="770" y="190"/>
                </a:lnTo>
                <a:lnTo>
                  <a:pt x="775" y="190"/>
                </a:lnTo>
                <a:lnTo>
                  <a:pt x="693" y="336"/>
                </a:lnTo>
                <a:lnTo>
                  <a:pt x="690" y="331"/>
                </a:lnTo>
                <a:lnTo>
                  <a:pt x="687" y="326"/>
                </a:lnTo>
                <a:cubicBezTo>
                  <a:pt x="669" y="296"/>
                  <a:pt x="669" y="259"/>
                  <a:pt x="686" y="229"/>
                </a:cubicBezTo>
                <a:cubicBezTo>
                  <a:pt x="703" y="199"/>
                  <a:pt x="735" y="180"/>
                  <a:pt x="769" y="180"/>
                </a:cubicBezTo>
                <a:lnTo>
                  <a:pt x="771" y="180"/>
                </a:lnTo>
                <a:lnTo>
                  <a:pt x="773" y="180"/>
                </a:lnTo>
                <a:cubicBezTo>
                  <a:pt x="801" y="180"/>
                  <a:pt x="826" y="192"/>
                  <a:pt x="845" y="212"/>
                </a:cubicBezTo>
                <a:cubicBezTo>
                  <a:pt x="863" y="232"/>
                  <a:pt x="872" y="259"/>
                  <a:pt x="869" y="286"/>
                </a:cubicBezTo>
                <a:lnTo>
                  <a:pt x="868" y="296"/>
                </a:lnTo>
                <a:cubicBezTo>
                  <a:pt x="863" y="347"/>
                  <a:pt x="819" y="385"/>
                  <a:pt x="768" y="382"/>
                </a:cubicBezTo>
                <a:cubicBezTo>
                  <a:pt x="717" y="380"/>
                  <a:pt x="676" y="338"/>
                  <a:pt x="676" y="286"/>
                </a:cubicBezTo>
                <a:lnTo>
                  <a:pt x="676" y="277"/>
                </a:lnTo>
                <a:lnTo>
                  <a:pt x="676" y="267"/>
                </a:lnTo>
                <a:lnTo>
                  <a:pt x="772" y="363"/>
                </a:lnTo>
                <a:lnTo>
                  <a:pt x="771" y="363"/>
                </a:lnTo>
                <a:lnTo>
                  <a:pt x="867" y="276"/>
                </a:lnTo>
                <a:lnTo>
                  <a:pt x="866" y="290"/>
                </a:lnTo>
                <a:lnTo>
                  <a:pt x="865" y="298"/>
                </a:lnTo>
                <a:cubicBezTo>
                  <a:pt x="859" y="343"/>
                  <a:pt x="824" y="378"/>
                  <a:pt x="779" y="382"/>
                </a:cubicBezTo>
                <a:cubicBezTo>
                  <a:pt x="734" y="386"/>
                  <a:pt x="693" y="359"/>
                  <a:pt x="678" y="317"/>
                </a:cubicBezTo>
                <a:lnTo>
                  <a:pt x="677" y="314"/>
                </a:lnTo>
                <a:cubicBezTo>
                  <a:pt x="674" y="304"/>
                  <a:pt x="672" y="294"/>
                  <a:pt x="672" y="283"/>
                </a:cubicBezTo>
                <a:lnTo>
                  <a:pt x="672" y="277"/>
                </a:lnTo>
                <a:lnTo>
                  <a:pt x="673" y="291"/>
                </a:lnTo>
                <a:lnTo>
                  <a:pt x="672" y="284"/>
                </a:lnTo>
                <a:cubicBezTo>
                  <a:pt x="672" y="280"/>
                  <a:pt x="671" y="275"/>
                  <a:pt x="671" y="270"/>
                </a:cubicBezTo>
                <a:lnTo>
                  <a:pt x="671" y="267"/>
                </a:lnTo>
                <a:cubicBezTo>
                  <a:pt x="671" y="217"/>
                  <a:pt x="711" y="175"/>
                  <a:pt x="762" y="172"/>
                </a:cubicBezTo>
                <a:cubicBezTo>
                  <a:pt x="812" y="169"/>
                  <a:pt x="856" y="205"/>
                  <a:pt x="863" y="256"/>
                </a:cubicBezTo>
                <a:lnTo>
                  <a:pt x="864" y="275"/>
                </a:lnTo>
                <a:lnTo>
                  <a:pt x="864" y="286"/>
                </a:lnTo>
                <a:lnTo>
                  <a:pt x="864" y="293"/>
                </a:lnTo>
                <a:cubicBezTo>
                  <a:pt x="864" y="308"/>
                  <a:pt x="861" y="323"/>
                  <a:pt x="854" y="336"/>
                </a:cubicBezTo>
                <a:lnTo>
                  <a:pt x="853" y="338"/>
                </a:lnTo>
                <a:cubicBezTo>
                  <a:pt x="835" y="374"/>
                  <a:pt x="797" y="395"/>
                  <a:pt x="757" y="391"/>
                </a:cubicBezTo>
                <a:cubicBezTo>
                  <a:pt x="717" y="387"/>
                  <a:pt x="684" y="358"/>
                  <a:pt x="674" y="319"/>
                </a:cubicBezTo>
                <a:lnTo>
                  <a:pt x="673" y="313"/>
                </a:lnTo>
                <a:lnTo>
                  <a:pt x="668" y="292"/>
                </a:lnTo>
                <a:lnTo>
                  <a:pt x="667" y="286"/>
                </a:lnTo>
                <a:cubicBezTo>
                  <a:pt x="666" y="281"/>
                  <a:pt x="665" y="276"/>
                  <a:pt x="665" y="270"/>
                </a:cubicBezTo>
                <a:lnTo>
                  <a:pt x="665" y="267"/>
                </a:lnTo>
                <a:lnTo>
                  <a:pt x="857" y="267"/>
                </a:lnTo>
                <a:lnTo>
                  <a:pt x="857" y="271"/>
                </a:lnTo>
                <a:cubicBezTo>
                  <a:pt x="857" y="278"/>
                  <a:pt x="857" y="284"/>
                  <a:pt x="856" y="290"/>
                </a:cubicBezTo>
                <a:lnTo>
                  <a:pt x="855" y="295"/>
                </a:lnTo>
                <a:cubicBezTo>
                  <a:pt x="846" y="340"/>
                  <a:pt x="806" y="372"/>
                  <a:pt x="760" y="372"/>
                </a:cubicBezTo>
                <a:lnTo>
                  <a:pt x="758" y="372"/>
                </a:lnTo>
                <a:lnTo>
                  <a:pt x="853" y="294"/>
                </a:lnTo>
                <a:lnTo>
                  <a:pt x="850" y="311"/>
                </a:lnTo>
                <a:lnTo>
                  <a:pt x="848" y="319"/>
                </a:lnTo>
                <a:cubicBezTo>
                  <a:pt x="838" y="358"/>
                  <a:pt x="805" y="387"/>
                  <a:pt x="765" y="391"/>
                </a:cubicBezTo>
                <a:cubicBezTo>
                  <a:pt x="725" y="395"/>
                  <a:pt x="687" y="374"/>
                  <a:pt x="669" y="338"/>
                </a:cubicBezTo>
                <a:lnTo>
                  <a:pt x="668" y="336"/>
                </a:lnTo>
                <a:cubicBezTo>
                  <a:pt x="665" y="331"/>
                  <a:pt x="663" y="326"/>
                  <a:pt x="661" y="320"/>
                </a:cubicBezTo>
                <a:lnTo>
                  <a:pt x="659" y="312"/>
                </a:lnTo>
                <a:lnTo>
                  <a:pt x="656" y="301"/>
                </a:lnTo>
                <a:lnTo>
                  <a:pt x="663" y="318"/>
                </a:lnTo>
                <a:lnTo>
                  <a:pt x="659" y="310"/>
                </a:lnTo>
                <a:lnTo>
                  <a:pt x="836" y="298"/>
                </a:lnTo>
                <a:lnTo>
                  <a:pt x="835" y="301"/>
                </a:lnTo>
                <a:lnTo>
                  <a:pt x="838" y="286"/>
                </a:lnTo>
                <a:lnTo>
                  <a:pt x="837" y="295"/>
                </a:lnTo>
                <a:lnTo>
                  <a:pt x="835" y="305"/>
                </a:lnTo>
                <a:cubicBezTo>
                  <a:pt x="826" y="348"/>
                  <a:pt x="790" y="380"/>
                  <a:pt x="746" y="382"/>
                </a:cubicBezTo>
                <a:cubicBezTo>
                  <a:pt x="703" y="385"/>
                  <a:pt x="663" y="358"/>
                  <a:pt x="649" y="317"/>
                </a:cubicBezTo>
                <a:lnTo>
                  <a:pt x="648" y="314"/>
                </a:lnTo>
                <a:cubicBezTo>
                  <a:pt x="644" y="300"/>
                  <a:pt x="642" y="285"/>
                  <a:pt x="644" y="270"/>
                </a:cubicBezTo>
                <a:lnTo>
                  <a:pt x="646" y="261"/>
                </a:lnTo>
                <a:lnTo>
                  <a:pt x="647" y="255"/>
                </a:lnTo>
                <a:cubicBezTo>
                  <a:pt x="649" y="241"/>
                  <a:pt x="654" y="229"/>
                  <a:pt x="662" y="217"/>
                </a:cubicBezTo>
                <a:lnTo>
                  <a:pt x="664" y="214"/>
                </a:lnTo>
                <a:cubicBezTo>
                  <a:pt x="689" y="175"/>
                  <a:pt x="740" y="161"/>
                  <a:pt x="782" y="180"/>
                </a:cubicBezTo>
                <a:cubicBezTo>
                  <a:pt x="825" y="199"/>
                  <a:pt x="848" y="245"/>
                  <a:pt x="837" y="291"/>
                </a:cubicBezTo>
                <a:lnTo>
                  <a:pt x="832" y="307"/>
                </a:lnTo>
                <a:lnTo>
                  <a:pt x="830" y="312"/>
                </a:lnTo>
                <a:lnTo>
                  <a:pt x="740" y="180"/>
                </a:lnTo>
                <a:lnTo>
                  <a:pt x="741" y="180"/>
                </a:lnTo>
                <a:cubicBezTo>
                  <a:pt x="791" y="180"/>
                  <a:pt x="832" y="218"/>
                  <a:pt x="837" y="267"/>
                </a:cubicBezTo>
                <a:lnTo>
                  <a:pt x="838" y="277"/>
                </a:lnTo>
                <a:cubicBezTo>
                  <a:pt x="841" y="304"/>
                  <a:pt x="832" y="331"/>
                  <a:pt x="814" y="351"/>
                </a:cubicBezTo>
                <a:cubicBezTo>
                  <a:pt x="795" y="371"/>
                  <a:pt x="770" y="382"/>
                  <a:pt x="742" y="382"/>
                </a:cubicBezTo>
                <a:lnTo>
                  <a:pt x="741" y="382"/>
                </a:lnTo>
                <a:cubicBezTo>
                  <a:pt x="688" y="382"/>
                  <a:pt x="645" y="339"/>
                  <a:pt x="645" y="286"/>
                </a:cubicBezTo>
                <a:lnTo>
                  <a:pt x="645" y="279"/>
                </a:lnTo>
                <a:lnTo>
                  <a:pt x="645" y="270"/>
                </a:lnTo>
                <a:lnTo>
                  <a:pt x="645" y="261"/>
                </a:lnTo>
                <a:lnTo>
                  <a:pt x="645" y="257"/>
                </a:lnTo>
                <a:lnTo>
                  <a:pt x="837" y="257"/>
                </a:lnTo>
                <a:lnTo>
                  <a:pt x="837" y="261"/>
                </a:lnTo>
                <a:lnTo>
                  <a:pt x="837" y="270"/>
                </a:lnTo>
                <a:lnTo>
                  <a:pt x="837" y="279"/>
                </a:lnTo>
                <a:lnTo>
                  <a:pt x="837" y="266"/>
                </a:lnTo>
                <a:lnTo>
                  <a:pt x="838" y="273"/>
                </a:lnTo>
                <a:lnTo>
                  <a:pt x="646" y="286"/>
                </a:lnTo>
                <a:lnTo>
                  <a:pt x="646" y="276"/>
                </a:lnTo>
                <a:lnTo>
                  <a:pt x="646" y="267"/>
                </a:lnTo>
                <a:lnTo>
                  <a:pt x="834" y="298"/>
                </a:lnTo>
                <a:lnTo>
                  <a:pt x="833" y="301"/>
                </a:lnTo>
                <a:lnTo>
                  <a:pt x="834" y="295"/>
                </a:lnTo>
                <a:lnTo>
                  <a:pt x="832" y="305"/>
                </a:lnTo>
                <a:cubicBezTo>
                  <a:pt x="823" y="350"/>
                  <a:pt x="783" y="382"/>
                  <a:pt x="737" y="382"/>
                </a:cubicBezTo>
                <a:lnTo>
                  <a:pt x="736" y="382"/>
                </a:lnTo>
                <a:cubicBezTo>
                  <a:pt x="683" y="382"/>
                  <a:pt x="640" y="339"/>
                  <a:pt x="640" y="286"/>
                </a:cubicBezTo>
                <a:lnTo>
                  <a:pt x="640" y="280"/>
                </a:lnTo>
                <a:lnTo>
                  <a:pt x="643" y="304"/>
                </a:lnTo>
                <a:lnTo>
                  <a:pt x="642" y="300"/>
                </a:lnTo>
                <a:lnTo>
                  <a:pt x="831" y="276"/>
                </a:lnTo>
                <a:lnTo>
                  <a:pt x="831" y="282"/>
                </a:lnTo>
                <a:lnTo>
                  <a:pt x="831" y="286"/>
                </a:lnTo>
                <a:lnTo>
                  <a:pt x="639" y="286"/>
                </a:lnTo>
                <a:lnTo>
                  <a:pt x="639" y="276"/>
                </a:lnTo>
                <a:lnTo>
                  <a:pt x="639" y="270"/>
                </a:lnTo>
                <a:lnTo>
                  <a:pt x="639" y="267"/>
                </a:lnTo>
                <a:lnTo>
                  <a:pt x="831" y="279"/>
                </a:lnTo>
                <a:lnTo>
                  <a:pt x="830" y="284"/>
                </a:lnTo>
                <a:lnTo>
                  <a:pt x="829" y="295"/>
                </a:lnTo>
                <a:cubicBezTo>
                  <a:pt x="829" y="301"/>
                  <a:pt x="827" y="307"/>
                  <a:pt x="826" y="313"/>
                </a:cubicBezTo>
                <a:lnTo>
                  <a:pt x="824" y="320"/>
                </a:lnTo>
                <a:cubicBezTo>
                  <a:pt x="818" y="342"/>
                  <a:pt x="804" y="361"/>
                  <a:pt x="785" y="373"/>
                </a:cubicBezTo>
                <a:lnTo>
                  <a:pt x="782" y="375"/>
                </a:lnTo>
                <a:cubicBezTo>
                  <a:pt x="756" y="393"/>
                  <a:pt x="723" y="396"/>
                  <a:pt x="694" y="385"/>
                </a:cubicBezTo>
                <a:cubicBezTo>
                  <a:pt x="665" y="374"/>
                  <a:pt x="643" y="349"/>
                  <a:pt x="635" y="319"/>
                </a:cubicBezTo>
                <a:lnTo>
                  <a:pt x="634" y="315"/>
                </a:lnTo>
                <a:cubicBezTo>
                  <a:pt x="632" y="307"/>
                  <a:pt x="631" y="299"/>
                  <a:pt x="631" y="291"/>
                </a:cubicBezTo>
                <a:lnTo>
                  <a:pt x="631" y="285"/>
                </a:lnTo>
                <a:lnTo>
                  <a:pt x="631" y="278"/>
                </a:lnTo>
                <a:lnTo>
                  <a:pt x="631" y="276"/>
                </a:lnTo>
                <a:lnTo>
                  <a:pt x="823" y="276"/>
                </a:lnTo>
                <a:lnTo>
                  <a:pt x="823" y="281"/>
                </a:lnTo>
                <a:lnTo>
                  <a:pt x="823" y="290"/>
                </a:lnTo>
                <a:lnTo>
                  <a:pt x="823" y="299"/>
                </a:lnTo>
                <a:cubicBezTo>
                  <a:pt x="823" y="305"/>
                  <a:pt x="823" y="310"/>
                  <a:pt x="822" y="315"/>
                </a:cubicBezTo>
                <a:lnTo>
                  <a:pt x="821" y="321"/>
                </a:lnTo>
                <a:cubicBezTo>
                  <a:pt x="816" y="353"/>
                  <a:pt x="795" y="381"/>
                  <a:pt x="765" y="394"/>
                </a:cubicBezTo>
                <a:cubicBezTo>
                  <a:pt x="735" y="407"/>
                  <a:pt x="700" y="403"/>
                  <a:pt x="673" y="385"/>
                </a:cubicBezTo>
                <a:lnTo>
                  <a:pt x="670" y="383"/>
                </a:lnTo>
                <a:cubicBezTo>
                  <a:pt x="653" y="372"/>
                  <a:pt x="641" y="356"/>
                  <a:pt x="634" y="337"/>
                </a:cubicBezTo>
                <a:lnTo>
                  <a:pt x="631" y="329"/>
                </a:lnTo>
                <a:cubicBezTo>
                  <a:pt x="628" y="322"/>
                  <a:pt x="626" y="314"/>
                  <a:pt x="625" y="306"/>
                </a:cubicBezTo>
                <a:lnTo>
                  <a:pt x="624" y="297"/>
                </a:lnTo>
                <a:lnTo>
                  <a:pt x="719" y="382"/>
                </a:lnTo>
                <a:lnTo>
                  <a:pt x="718" y="382"/>
                </a:lnTo>
                <a:lnTo>
                  <a:pt x="715" y="382"/>
                </a:lnTo>
                <a:cubicBezTo>
                  <a:pt x="673" y="382"/>
                  <a:pt x="636" y="355"/>
                  <a:pt x="624" y="314"/>
                </a:cubicBezTo>
                <a:lnTo>
                  <a:pt x="621" y="304"/>
                </a:lnTo>
                <a:lnTo>
                  <a:pt x="712" y="372"/>
                </a:lnTo>
                <a:lnTo>
                  <a:pt x="709" y="372"/>
                </a:lnTo>
                <a:lnTo>
                  <a:pt x="805" y="285"/>
                </a:lnTo>
                <a:lnTo>
                  <a:pt x="804" y="296"/>
                </a:lnTo>
                <a:cubicBezTo>
                  <a:pt x="804" y="301"/>
                  <a:pt x="803" y="306"/>
                  <a:pt x="802" y="311"/>
                </a:cubicBezTo>
                <a:lnTo>
                  <a:pt x="800" y="319"/>
                </a:lnTo>
                <a:cubicBezTo>
                  <a:pt x="790" y="358"/>
                  <a:pt x="757" y="387"/>
                  <a:pt x="717" y="391"/>
                </a:cubicBezTo>
                <a:cubicBezTo>
                  <a:pt x="677" y="395"/>
                  <a:pt x="639" y="374"/>
                  <a:pt x="621" y="338"/>
                </a:cubicBezTo>
                <a:lnTo>
                  <a:pt x="620" y="336"/>
                </a:lnTo>
                <a:cubicBezTo>
                  <a:pt x="617" y="331"/>
                  <a:pt x="615" y="326"/>
                  <a:pt x="613" y="320"/>
                </a:cubicBezTo>
                <a:lnTo>
                  <a:pt x="609" y="304"/>
                </a:lnTo>
                <a:lnTo>
                  <a:pt x="608" y="299"/>
                </a:lnTo>
                <a:lnTo>
                  <a:pt x="606" y="291"/>
                </a:lnTo>
                <a:lnTo>
                  <a:pt x="791" y="298"/>
                </a:lnTo>
                <a:lnTo>
                  <a:pt x="790" y="301"/>
                </a:lnTo>
                <a:lnTo>
                  <a:pt x="794" y="284"/>
                </a:lnTo>
                <a:lnTo>
                  <a:pt x="793" y="291"/>
                </a:lnTo>
                <a:cubicBezTo>
                  <a:pt x="792" y="297"/>
                  <a:pt x="790" y="302"/>
                  <a:pt x="789" y="308"/>
                </a:cubicBezTo>
                <a:lnTo>
                  <a:pt x="787" y="314"/>
                </a:lnTo>
                <a:lnTo>
                  <a:pt x="791" y="283"/>
                </a:lnTo>
                <a:lnTo>
                  <a:pt x="791" y="286"/>
                </a:lnTo>
                <a:lnTo>
                  <a:pt x="599" y="286"/>
                </a:lnTo>
                <a:lnTo>
                  <a:pt x="599" y="283"/>
                </a:lnTo>
                <a:cubicBezTo>
                  <a:pt x="599" y="278"/>
                  <a:pt x="600" y="273"/>
                  <a:pt x="601" y="268"/>
                </a:cubicBezTo>
                <a:lnTo>
                  <a:pt x="602" y="262"/>
                </a:lnTo>
                <a:lnTo>
                  <a:pt x="600" y="277"/>
                </a:lnTo>
                <a:lnTo>
                  <a:pt x="600" y="270"/>
                </a:lnTo>
                <a:lnTo>
                  <a:pt x="600" y="267"/>
                </a:lnTo>
                <a:lnTo>
                  <a:pt x="792" y="267"/>
                </a:lnTo>
                <a:lnTo>
                  <a:pt x="792" y="270"/>
                </a:lnTo>
                <a:lnTo>
                  <a:pt x="792" y="277"/>
                </a:lnTo>
                <a:lnTo>
                  <a:pt x="792" y="283"/>
                </a:lnTo>
                <a:lnTo>
                  <a:pt x="792" y="286"/>
                </a:lnTo>
                <a:cubicBezTo>
                  <a:pt x="792" y="334"/>
                  <a:pt x="758" y="374"/>
                  <a:pt x="712" y="381"/>
                </a:cubicBezTo>
                <a:cubicBezTo>
                  <a:pt x="665" y="389"/>
                  <a:pt x="620" y="361"/>
                  <a:pt x="605" y="317"/>
                </a:cubicBezTo>
                <a:lnTo>
                  <a:pt x="604" y="314"/>
                </a:lnTo>
                <a:cubicBezTo>
                  <a:pt x="601" y="304"/>
                  <a:pt x="599" y="294"/>
                  <a:pt x="599" y="283"/>
                </a:cubicBezTo>
                <a:lnTo>
                  <a:pt x="599" y="277"/>
                </a:lnTo>
                <a:lnTo>
                  <a:pt x="600" y="291"/>
                </a:lnTo>
                <a:lnTo>
                  <a:pt x="599" y="284"/>
                </a:lnTo>
                <a:cubicBezTo>
                  <a:pt x="599" y="280"/>
                  <a:pt x="598" y="275"/>
                  <a:pt x="598" y="270"/>
                </a:cubicBezTo>
                <a:lnTo>
                  <a:pt x="598" y="267"/>
                </a:lnTo>
                <a:cubicBezTo>
                  <a:pt x="598" y="217"/>
                  <a:pt x="638" y="175"/>
                  <a:pt x="689" y="172"/>
                </a:cubicBezTo>
                <a:cubicBezTo>
                  <a:pt x="739" y="169"/>
                  <a:pt x="783" y="205"/>
                  <a:pt x="790" y="256"/>
                </a:cubicBezTo>
                <a:lnTo>
                  <a:pt x="791" y="267"/>
                </a:lnTo>
                <a:lnTo>
                  <a:pt x="792" y="278"/>
                </a:lnTo>
                <a:cubicBezTo>
                  <a:pt x="795" y="305"/>
                  <a:pt x="786" y="331"/>
                  <a:pt x="767" y="351"/>
                </a:cubicBezTo>
                <a:cubicBezTo>
                  <a:pt x="749" y="371"/>
                  <a:pt x="723" y="382"/>
                  <a:pt x="696" y="382"/>
                </a:cubicBezTo>
                <a:lnTo>
                  <a:pt x="695" y="382"/>
                </a:lnTo>
                <a:lnTo>
                  <a:pt x="694" y="382"/>
                </a:lnTo>
                <a:lnTo>
                  <a:pt x="694" y="190"/>
                </a:lnTo>
                <a:lnTo>
                  <a:pt x="695" y="190"/>
                </a:lnTo>
                <a:cubicBezTo>
                  <a:pt x="748" y="190"/>
                  <a:pt x="791" y="233"/>
                  <a:pt x="791" y="286"/>
                </a:cubicBezTo>
                <a:lnTo>
                  <a:pt x="791" y="291"/>
                </a:lnTo>
                <a:cubicBezTo>
                  <a:pt x="791" y="299"/>
                  <a:pt x="791" y="307"/>
                  <a:pt x="789" y="315"/>
                </a:cubicBezTo>
                <a:lnTo>
                  <a:pt x="788" y="319"/>
                </a:lnTo>
                <a:lnTo>
                  <a:pt x="694" y="199"/>
                </a:lnTo>
                <a:lnTo>
                  <a:pt x="697" y="199"/>
                </a:lnTo>
                <a:lnTo>
                  <a:pt x="697" y="391"/>
                </a:lnTo>
                <a:lnTo>
                  <a:pt x="694" y="391"/>
                </a:lnTo>
                <a:lnTo>
                  <a:pt x="784" y="331"/>
                </a:lnTo>
                <a:lnTo>
                  <a:pt x="776" y="348"/>
                </a:lnTo>
                <a:lnTo>
                  <a:pt x="773" y="354"/>
                </a:lnTo>
                <a:cubicBezTo>
                  <a:pt x="771" y="360"/>
                  <a:pt x="768" y="364"/>
                  <a:pt x="764" y="369"/>
                </a:cubicBezTo>
                <a:lnTo>
                  <a:pt x="761" y="373"/>
                </a:lnTo>
                <a:cubicBezTo>
                  <a:pt x="742" y="399"/>
                  <a:pt x="711" y="413"/>
                  <a:pt x="680" y="411"/>
                </a:cubicBezTo>
                <a:cubicBezTo>
                  <a:pt x="648" y="410"/>
                  <a:pt x="619" y="392"/>
                  <a:pt x="602" y="365"/>
                </a:cubicBezTo>
                <a:lnTo>
                  <a:pt x="599" y="360"/>
                </a:lnTo>
                <a:cubicBezTo>
                  <a:pt x="597" y="355"/>
                  <a:pt x="594" y="351"/>
                  <a:pt x="592" y="346"/>
                </a:cubicBezTo>
                <a:lnTo>
                  <a:pt x="590" y="341"/>
                </a:lnTo>
                <a:lnTo>
                  <a:pt x="774" y="321"/>
                </a:lnTo>
                <a:lnTo>
                  <a:pt x="773" y="327"/>
                </a:lnTo>
                <a:cubicBezTo>
                  <a:pt x="772" y="337"/>
                  <a:pt x="769" y="346"/>
                  <a:pt x="764" y="354"/>
                </a:cubicBezTo>
                <a:lnTo>
                  <a:pt x="762" y="358"/>
                </a:lnTo>
                <a:cubicBezTo>
                  <a:pt x="743" y="397"/>
                  <a:pt x="700" y="418"/>
                  <a:pt x="658" y="410"/>
                </a:cubicBezTo>
                <a:cubicBezTo>
                  <a:pt x="615" y="401"/>
                  <a:pt x="584" y="365"/>
                  <a:pt x="581" y="322"/>
                </a:cubicBezTo>
                <a:lnTo>
                  <a:pt x="580" y="308"/>
                </a:lnTo>
                <a:lnTo>
                  <a:pt x="579" y="293"/>
                </a:lnTo>
                <a:lnTo>
                  <a:pt x="674" y="382"/>
                </a:lnTo>
                <a:lnTo>
                  <a:pt x="669" y="382"/>
                </a:lnTo>
                <a:lnTo>
                  <a:pt x="765" y="286"/>
                </a:lnTo>
                <a:lnTo>
                  <a:pt x="765" y="283"/>
                </a:lnTo>
                <a:lnTo>
                  <a:pt x="766" y="302"/>
                </a:lnTo>
                <a:lnTo>
                  <a:pt x="766" y="310"/>
                </a:lnTo>
                <a:lnTo>
                  <a:pt x="766" y="315"/>
                </a:lnTo>
                <a:lnTo>
                  <a:pt x="574" y="315"/>
                </a:lnTo>
                <a:lnTo>
                  <a:pt x="574" y="313"/>
                </a:lnTo>
                <a:lnTo>
                  <a:pt x="578" y="340"/>
                </a:lnTo>
                <a:lnTo>
                  <a:pt x="573" y="320"/>
                </a:lnTo>
                <a:lnTo>
                  <a:pt x="574" y="323"/>
                </a:lnTo>
                <a:lnTo>
                  <a:pt x="573" y="319"/>
                </a:lnTo>
                <a:lnTo>
                  <a:pt x="762" y="295"/>
                </a:lnTo>
                <a:lnTo>
                  <a:pt x="762" y="300"/>
                </a:lnTo>
                <a:cubicBezTo>
                  <a:pt x="762" y="307"/>
                  <a:pt x="762" y="313"/>
                  <a:pt x="761" y="319"/>
                </a:cubicBezTo>
                <a:lnTo>
                  <a:pt x="760" y="324"/>
                </a:lnTo>
                <a:cubicBezTo>
                  <a:pt x="750" y="373"/>
                  <a:pt x="705" y="406"/>
                  <a:pt x="656" y="401"/>
                </a:cubicBezTo>
                <a:cubicBezTo>
                  <a:pt x="607" y="396"/>
                  <a:pt x="569" y="355"/>
                  <a:pt x="569" y="305"/>
                </a:cubicBezTo>
                <a:lnTo>
                  <a:pt x="569" y="299"/>
                </a:lnTo>
                <a:lnTo>
                  <a:pt x="569" y="295"/>
                </a:lnTo>
                <a:lnTo>
                  <a:pt x="761" y="295"/>
                </a:lnTo>
                <a:lnTo>
                  <a:pt x="761" y="296"/>
                </a:lnTo>
                <a:lnTo>
                  <a:pt x="762" y="316"/>
                </a:lnTo>
                <a:lnTo>
                  <a:pt x="762" y="329"/>
                </a:lnTo>
                <a:lnTo>
                  <a:pt x="762" y="334"/>
                </a:lnTo>
                <a:lnTo>
                  <a:pt x="570" y="334"/>
                </a:lnTo>
                <a:lnTo>
                  <a:pt x="570" y="329"/>
                </a:lnTo>
                <a:lnTo>
                  <a:pt x="571" y="324"/>
                </a:lnTo>
                <a:lnTo>
                  <a:pt x="569" y="303"/>
                </a:lnTo>
                <a:lnTo>
                  <a:pt x="569" y="295"/>
                </a:lnTo>
                <a:cubicBezTo>
                  <a:pt x="569" y="248"/>
                  <a:pt x="604" y="208"/>
                  <a:pt x="650" y="201"/>
                </a:cubicBezTo>
                <a:cubicBezTo>
                  <a:pt x="697" y="193"/>
                  <a:pt x="742" y="220"/>
                  <a:pt x="757" y="265"/>
                </a:cubicBezTo>
                <a:lnTo>
                  <a:pt x="758" y="268"/>
                </a:lnTo>
                <a:cubicBezTo>
                  <a:pt x="761" y="278"/>
                  <a:pt x="762" y="288"/>
                  <a:pt x="762" y="298"/>
                </a:cubicBezTo>
                <a:lnTo>
                  <a:pt x="762" y="305"/>
                </a:lnTo>
                <a:cubicBezTo>
                  <a:pt x="762" y="358"/>
                  <a:pt x="719" y="401"/>
                  <a:pt x="666" y="401"/>
                </a:cubicBezTo>
                <a:lnTo>
                  <a:pt x="663" y="401"/>
                </a:lnTo>
                <a:lnTo>
                  <a:pt x="663" y="209"/>
                </a:lnTo>
                <a:lnTo>
                  <a:pt x="665" y="209"/>
                </a:lnTo>
                <a:lnTo>
                  <a:pt x="665" y="401"/>
                </a:lnTo>
                <a:lnTo>
                  <a:pt x="664" y="401"/>
                </a:lnTo>
                <a:lnTo>
                  <a:pt x="660" y="401"/>
                </a:lnTo>
                <a:lnTo>
                  <a:pt x="659" y="401"/>
                </a:lnTo>
                <a:lnTo>
                  <a:pt x="755" y="313"/>
                </a:lnTo>
                <a:lnTo>
                  <a:pt x="753" y="333"/>
                </a:lnTo>
                <a:lnTo>
                  <a:pt x="752" y="339"/>
                </a:lnTo>
                <a:lnTo>
                  <a:pt x="753" y="323"/>
                </a:lnTo>
                <a:lnTo>
                  <a:pt x="753" y="324"/>
                </a:lnTo>
                <a:cubicBezTo>
                  <a:pt x="753" y="374"/>
                  <a:pt x="715" y="416"/>
                  <a:pt x="665" y="420"/>
                </a:cubicBezTo>
                <a:cubicBezTo>
                  <a:pt x="616" y="424"/>
                  <a:pt x="571" y="390"/>
                  <a:pt x="563" y="340"/>
                </a:cubicBezTo>
                <a:lnTo>
                  <a:pt x="562" y="334"/>
                </a:lnTo>
                <a:cubicBezTo>
                  <a:pt x="561" y="329"/>
                  <a:pt x="560" y="324"/>
                  <a:pt x="560" y="318"/>
                </a:cubicBezTo>
                <a:lnTo>
                  <a:pt x="561" y="314"/>
                </a:lnTo>
                <a:lnTo>
                  <a:pt x="559" y="294"/>
                </a:lnTo>
                <a:lnTo>
                  <a:pt x="559" y="286"/>
                </a:lnTo>
                <a:lnTo>
                  <a:pt x="751" y="286"/>
                </a:lnTo>
                <a:lnTo>
                  <a:pt x="751" y="288"/>
                </a:lnTo>
                <a:lnTo>
                  <a:pt x="751" y="286"/>
                </a:lnTo>
                <a:lnTo>
                  <a:pt x="752" y="305"/>
                </a:lnTo>
                <a:lnTo>
                  <a:pt x="752" y="311"/>
                </a:lnTo>
                <a:cubicBezTo>
                  <a:pt x="752" y="319"/>
                  <a:pt x="752" y="327"/>
                  <a:pt x="750" y="335"/>
                </a:cubicBezTo>
                <a:lnTo>
                  <a:pt x="749" y="339"/>
                </a:lnTo>
                <a:cubicBezTo>
                  <a:pt x="737" y="386"/>
                  <a:pt x="692" y="417"/>
                  <a:pt x="644" y="411"/>
                </a:cubicBezTo>
                <a:cubicBezTo>
                  <a:pt x="596" y="405"/>
                  <a:pt x="559" y="364"/>
                  <a:pt x="559" y="315"/>
                </a:cubicBezTo>
                <a:lnTo>
                  <a:pt x="559" y="311"/>
                </a:lnTo>
                <a:lnTo>
                  <a:pt x="561" y="327"/>
                </a:lnTo>
                <a:lnTo>
                  <a:pt x="560" y="321"/>
                </a:lnTo>
                <a:cubicBezTo>
                  <a:pt x="555" y="293"/>
                  <a:pt x="563" y="265"/>
                  <a:pt x="581" y="243"/>
                </a:cubicBezTo>
                <a:cubicBezTo>
                  <a:pt x="599" y="222"/>
                  <a:pt x="626" y="209"/>
                  <a:pt x="654" y="209"/>
                </a:cubicBezTo>
                <a:lnTo>
                  <a:pt x="655" y="209"/>
                </a:lnTo>
                <a:cubicBezTo>
                  <a:pt x="684" y="209"/>
                  <a:pt x="711" y="222"/>
                  <a:pt x="730" y="245"/>
                </a:cubicBezTo>
                <a:cubicBezTo>
                  <a:pt x="748" y="267"/>
                  <a:pt x="755" y="296"/>
                  <a:pt x="750" y="324"/>
                </a:cubicBezTo>
                <a:lnTo>
                  <a:pt x="748" y="334"/>
                </a:lnTo>
                <a:lnTo>
                  <a:pt x="653" y="219"/>
                </a:lnTo>
                <a:lnTo>
                  <a:pt x="654" y="219"/>
                </a:lnTo>
                <a:lnTo>
                  <a:pt x="560" y="331"/>
                </a:lnTo>
                <a:lnTo>
                  <a:pt x="559" y="325"/>
                </a:lnTo>
                <a:lnTo>
                  <a:pt x="568" y="352"/>
                </a:lnTo>
                <a:lnTo>
                  <a:pt x="566" y="348"/>
                </a:lnTo>
                <a:lnTo>
                  <a:pt x="746" y="324"/>
                </a:lnTo>
                <a:lnTo>
                  <a:pt x="745" y="329"/>
                </a:lnTo>
                <a:cubicBezTo>
                  <a:pt x="743" y="335"/>
                  <a:pt x="742" y="341"/>
                  <a:pt x="740" y="346"/>
                </a:cubicBezTo>
                <a:lnTo>
                  <a:pt x="738" y="351"/>
                </a:lnTo>
                <a:cubicBezTo>
                  <a:pt x="721" y="394"/>
                  <a:pt x="676" y="418"/>
                  <a:pt x="630" y="410"/>
                </a:cubicBezTo>
                <a:cubicBezTo>
                  <a:pt x="585" y="401"/>
                  <a:pt x="552" y="361"/>
                  <a:pt x="552" y="315"/>
                </a:cubicBezTo>
                <a:lnTo>
                  <a:pt x="552" y="311"/>
                </a:lnTo>
                <a:lnTo>
                  <a:pt x="552" y="305"/>
                </a:lnTo>
                <a:lnTo>
                  <a:pt x="648" y="401"/>
                </a:lnTo>
                <a:lnTo>
                  <a:pt x="646" y="401"/>
                </a:lnTo>
                <a:lnTo>
                  <a:pt x="732" y="348"/>
                </a:lnTo>
                <a:lnTo>
                  <a:pt x="729" y="354"/>
                </a:lnTo>
                <a:cubicBezTo>
                  <a:pt x="727" y="360"/>
                  <a:pt x="724" y="364"/>
                  <a:pt x="720" y="369"/>
                </a:cubicBezTo>
                <a:lnTo>
                  <a:pt x="717" y="373"/>
                </a:lnTo>
                <a:cubicBezTo>
                  <a:pt x="692" y="406"/>
                  <a:pt x="649" y="420"/>
                  <a:pt x="610" y="407"/>
                </a:cubicBezTo>
                <a:cubicBezTo>
                  <a:pt x="571" y="393"/>
                  <a:pt x="544" y="357"/>
                  <a:pt x="544" y="315"/>
                </a:cubicBezTo>
                <a:lnTo>
                  <a:pt x="544" y="306"/>
                </a:lnTo>
                <a:lnTo>
                  <a:pt x="544" y="295"/>
                </a:lnTo>
                <a:lnTo>
                  <a:pt x="640" y="391"/>
                </a:lnTo>
                <a:lnTo>
                  <a:pt x="637" y="391"/>
                </a:lnTo>
                <a:lnTo>
                  <a:pt x="634" y="391"/>
                </a:lnTo>
                <a:lnTo>
                  <a:pt x="708" y="357"/>
                </a:lnTo>
                <a:lnTo>
                  <a:pt x="697" y="369"/>
                </a:lnTo>
                <a:lnTo>
                  <a:pt x="693" y="373"/>
                </a:lnTo>
                <a:cubicBezTo>
                  <a:pt x="666" y="401"/>
                  <a:pt x="625" y="409"/>
                  <a:pt x="589" y="394"/>
                </a:cubicBezTo>
                <a:cubicBezTo>
                  <a:pt x="553" y="379"/>
                  <a:pt x="529" y="344"/>
                  <a:pt x="529" y="305"/>
                </a:cubicBezTo>
                <a:lnTo>
                  <a:pt x="529" y="300"/>
                </a:lnTo>
                <a:cubicBezTo>
                  <a:pt x="529" y="294"/>
                  <a:pt x="530" y="288"/>
                  <a:pt x="531" y="282"/>
                </a:cubicBezTo>
                <a:lnTo>
                  <a:pt x="532" y="277"/>
                </a:lnTo>
                <a:lnTo>
                  <a:pt x="721" y="314"/>
                </a:lnTo>
                <a:lnTo>
                  <a:pt x="720" y="319"/>
                </a:lnTo>
                <a:lnTo>
                  <a:pt x="719" y="324"/>
                </a:lnTo>
                <a:cubicBezTo>
                  <a:pt x="709" y="373"/>
                  <a:pt x="664" y="406"/>
                  <a:pt x="615" y="401"/>
                </a:cubicBezTo>
                <a:cubicBezTo>
                  <a:pt x="566" y="396"/>
                  <a:pt x="528" y="355"/>
                  <a:pt x="528" y="305"/>
                </a:cubicBezTo>
                <a:lnTo>
                  <a:pt x="528" y="301"/>
                </a:lnTo>
                <a:lnTo>
                  <a:pt x="528" y="295"/>
                </a:lnTo>
                <a:lnTo>
                  <a:pt x="720" y="295"/>
                </a:lnTo>
                <a:lnTo>
                  <a:pt x="720" y="302"/>
                </a:lnTo>
                <a:cubicBezTo>
                  <a:pt x="720" y="313"/>
                  <a:pt x="719" y="323"/>
                  <a:pt x="716" y="333"/>
                </a:cubicBezTo>
                <a:lnTo>
                  <a:pt x="715" y="336"/>
                </a:lnTo>
                <a:cubicBezTo>
                  <a:pt x="699" y="382"/>
                  <a:pt x="651" y="410"/>
                  <a:pt x="603" y="399"/>
                </a:cubicBezTo>
                <a:cubicBezTo>
                  <a:pt x="556" y="389"/>
                  <a:pt x="523" y="345"/>
                  <a:pt x="528" y="296"/>
                </a:cubicBezTo>
                <a:lnTo>
                  <a:pt x="528" y="295"/>
                </a:lnTo>
                <a:lnTo>
                  <a:pt x="528" y="289"/>
                </a:lnTo>
                <a:lnTo>
                  <a:pt x="528" y="286"/>
                </a:lnTo>
                <a:lnTo>
                  <a:pt x="720" y="286"/>
                </a:lnTo>
                <a:lnTo>
                  <a:pt x="720" y="303"/>
                </a:lnTo>
                <a:lnTo>
                  <a:pt x="719" y="314"/>
                </a:lnTo>
                <a:lnTo>
                  <a:pt x="719" y="292"/>
                </a:lnTo>
                <a:lnTo>
                  <a:pt x="720" y="299"/>
                </a:lnTo>
                <a:lnTo>
                  <a:pt x="716" y="282"/>
                </a:lnTo>
                <a:lnTo>
                  <a:pt x="717" y="285"/>
                </a:lnTo>
                <a:lnTo>
                  <a:pt x="529" y="315"/>
                </a:lnTo>
                <a:lnTo>
                  <a:pt x="529" y="311"/>
                </a:lnTo>
                <a:lnTo>
                  <a:pt x="529" y="305"/>
                </a:lnTo>
                <a:lnTo>
                  <a:pt x="625" y="401"/>
                </a:lnTo>
                <a:lnTo>
                  <a:pt x="624" y="401"/>
                </a:lnTo>
                <a:cubicBezTo>
                  <a:pt x="571" y="401"/>
                  <a:pt x="528" y="358"/>
                  <a:pt x="528" y="305"/>
                </a:cubicBezTo>
                <a:lnTo>
                  <a:pt x="528" y="299"/>
                </a:lnTo>
                <a:lnTo>
                  <a:pt x="531" y="323"/>
                </a:lnTo>
                <a:lnTo>
                  <a:pt x="530" y="319"/>
                </a:lnTo>
                <a:lnTo>
                  <a:pt x="718" y="314"/>
                </a:lnTo>
                <a:lnTo>
                  <a:pt x="716" y="324"/>
                </a:lnTo>
                <a:lnTo>
                  <a:pt x="714" y="334"/>
                </a:lnTo>
                <a:cubicBezTo>
                  <a:pt x="706" y="375"/>
                  <a:pt x="673" y="405"/>
                  <a:pt x="632" y="411"/>
                </a:cubicBezTo>
                <a:cubicBezTo>
                  <a:pt x="592" y="416"/>
                  <a:pt x="552" y="395"/>
                  <a:pt x="534" y="358"/>
                </a:cubicBezTo>
                <a:lnTo>
                  <a:pt x="532" y="354"/>
                </a:lnTo>
                <a:cubicBezTo>
                  <a:pt x="530" y="350"/>
                  <a:pt x="528" y="346"/>
                  <a:pt x="526" y="342"/>
                </a:cubicBezTo>
                <a:lnTo>
                  <a:pt x="524" y="336"/>
                </a:lnTo>
                <a:lnTo>
                  <a:pt x="615" y="401"/>
                </a:lnTo>
                <a:lnTo>
                  <a:pt x="614" y="401"/>
                </a:lnTo>
                <a:cubicBezTo>
                  <a:pt x="570" y="401"/>
                  <a:pt x="532" y="371"/>
                  <a:pt x="521" y="329"/>
                </a:cubicBezTo>
                <a:lnTo>
                  <a:pt x="520" y="324"/>
                </a:lnTo>
                <a:lnTo>
                  <a:pt x="518" y="318"/>
                </a:lnTo>
                <a:lnTo>
                  <a:pt x="542" y="355"/>
                </a:lnTo>
                <a:lnTo>
                  <a:pt x="541" y="354"/>
                </a:lnTo>
                <a:lnTo>
                  <a:pt x="704" y="286"/>
                </a:lnTo>
                <a:lnTo>
                  <a:pt x="704" y="285"/>
                </a:lnTo>
                <a:lnTo>
                  <a:pt x="705" y="305"/>
                </a:lnTo>
                <a:lnTo>
                  <a:pt x="705" y="318"/>
                </a:lnTo>
                <a:lnTo>
                  <a:pt x="705" y="324"/>
                </a:lnTo>
                <a:lnTo>
                  <a:pt x="513" y="324"/>
                </a:lnTo>
                <a:lnTo>
                  <a:pt x="513" y="321"/>
                </a:lnTo>
                <a:lnTo>
                  <a:pt x="513" y="312"/>
                </a:lnTo>
                <a:lnTo>
                  <a:pt x="513" y="302"/>
                </a:lnTo>
                <a:lnTo>
                  <a:pt x="513" y="295"/>
                </a:lnTo>
                <a:lnTo>
                  <a:pt x="609" y="391"/>
                </a:lnTo>
                <a:lnTo>
                  <a:pt x="607" y="391"/>
                </a:lnTo>
                <a:lnTo>
                  <a:pt x="703" y="287"/>
                </a:lnTo>
                <a:lnTo>
                  <a:pt x="704" y="307"/>
                </a:lnTo>
                <a:lnTo>
                  <a:pt x="704" y="315"/>
                </a:lnTo>
                <a:lnTo>
                  <a:pt x="512" y="315"/>
                </a:lnTo>
                <a:lnTo>
                  <a:pt x="512" y="312"/>
                </a:lnTo>
                <a:lnTo>
                  <a:pt x="514" y="328"/>
                </a:lnTo>
                <a:lnTo>
                  <a:pt x="513" y="324"/>
                </a:lnTo>
                <a:lnTo>
                  <a:pt x="511" y="313"/>
                </a:lnTo>
                <a:lnTo>
                  <a:pt x="680" y="355"/>
                </a:lnTo>
                <a:lnTo>
                  <a:pt x="676" y="360"/>
                </a:lnTo>
                <a:lnTo>
                  <a:pt x="672" y="365"/>
                </a:lnTo>
                <a:cubicBezTo>
                  <a:pt x="649" y="395"/>
                  <a:pt x="611" y="408"/>
                  <a:pt x="575" y="399"/>
                </a:cubicBezTo>
                <a:cubicBezTo>
                  <a:pt x="539" y="390"/>
                  <a:pt x="511" y="361"/>
                  <a:pt x="503" y="324"/>
                </a:cubicBezTo>
                <a:lnTo>
                  <a:pt x="501" y="311"/>
                </a:lnTo>
                <a:lnTo>
                  <a:pt x="500" y="305"/>
                </a:lnTo>
                <a:lnTo>
                  <a:pt x="503" y="320"/>
                </a:lnTo>
                <a:lnTo>
                  <a:pt x="502" y="317"/>
                </a:lnTo>
                <a:lnTo>
                  <a:pt x="689" y="275"/>
                </a:lnTo>
                <a:lnTo>
                  <a:pt x="690" y="294"/>
                </a:lnTo>
                <a:lnTo>
                  <a:pt x="690" y="305"/>
                </a:lnTo>
                <a:lnTo>
                  <a:pt x="594" y="209"/>
                </a:lnTo>
                <a:lnTo>
                  <a:pt x="595" y="209"/>
                </a:lnTo>
                <a:cubicBezTo>
                  <a:pt x="626" y="209"/>
                  <a:pt x="655" y="224"/>
                  <a:pt x="673" y="249"/>
                </a:cubicBezTo>
                <a:cubicBezTo>
                  <a:pt x="691" y="274"/>
                  <a:pt x="696" y="307"/>
                  <a:pt x="687" y="336"/>
                </a:cubicBezTo>
                <a:lnTo>
                  <a:pt x="687" y="335"/>
                </a:lnTo>
                <a:lnTo>
                  <a:pt x="686" y="339"/>
                </a:lnTo>
                <a:cubicBezTo>
                  <a:pt x="674" y="386"/>
                  <a:pt x="629" y="417"/>
                  <a:pt x="581" y="411"/>
                </a:cubicBezTo>
                <a:cubicBezTo>
                  <a:pt x="533" y="405"/>
                  <a:pt x="496" y="364"/>
                  <a:pt x="496" y="315"/>
                </a:cubicBezTo>
                <a:lnTo>
                  <a:pt x="497" y="315"/>
                </a:lnTo>
                <a:lnTo>
                  <a:pt x="496" y="305"/>
                </a:lnTo>
                <a:lnTo>
                  <a:pt x="685" y="319"/>
                </a:lnTo>
                <a:lnTo>
                  <a:pt x="682" y="330"/>
                </a:lnTo>
                <a:lnTo>
                  <a:pt x="680" y="336"/>
                </a:lnTo>
                <a:cubicBezTo>
                  <a:pt x="666" y="375"/>
                  <a:pt x="630" y="401"/>
                  <a:pt x="588" y="401"/>
                </a:cubicBezTo>
                <a:lnTo>
                  <a:pt x="587" y="401"/>
                </a:lnTo>
                <a:cubicBezTo>
                  <a:pt x="559" y="401"/>
                  <a:pt x="532" y="389"/>
                  <a:pt x="514" y="368"/>
                </a:cubicBezTo>
                <a:cubicBezTo>
                  <a:pt x="496" y="346"/>
                  <a:pt x="488" y="318"/>
                  <a:pt x="493" y="290"/>
                </a:cubicBezTo>
                <a:lnTo>
                  <a:pt x="495" y="276"/>
                </a:lnTo>
                <a:lnTo>
                  <a:pt x="496" y="272"/>
                </a:lnTo>
                <a:cubicBezTo>
                  <a:pt x="508" y="225"/>
                  <a:pt x="553" y="194"/>
                  <a:pt x="601" y="200"/>
                </a:cubicBezTo>
                <a:cubicBezTo>
                  <a:pt x="649" y="206"/>
                  <a:pt x="685" y="247"/>
                  <a:pt x="685" y="295"/>
                </a:cubicBezTo>
                <a:lnTo>
                  <a:pt x="685" y="299"/>
                </a:lnTo>
                <a:cubicBezTo>
                  <a:pt x="685" y="305"/>
                  <a:pt x="685" y="310"/>
                  <a:pt x="684" y="315"/>
                </a:cubicBezTo>
                <a:lnTo>
                  <a:pt x="683" y="321"/>
                </a:lnTo>
                <a:lnTo>
                  <a:pt x="588" y="209"/>
                </a:lnTo>
                <a:lnTo>
                  <a:pt x="590" y="209"/>
                </a:lnTo>
                <a:lnTo>
                  <a:pt x="494" y="305"/>
                </a:lnTo>
                <a:lnTo>
                  <a:pt x="494" y="299"/>
                </a:lnTo>
                <a:lnTo>
                  <a:pt x="494" y="295"/>
                </a:lnTo>
                <a:lnTo>
                  <a:pt x="686" y="295"/>
                </a:lnTo>
                <a:lnTo>
                  <a:pt x="686" y="305"/>
                </a:lnTo>
                <a:lnTo>
                  <a:pt x="686" y="315"/>
                </a:lnTo>
                <a:cubicBezTo>
                  <a:pt x="686" y="358"/>
                  <a:pt x="659" y="395"/>
                  <a:pt x="618" y="407"/>
                </a:cubicBezTo>
                <a:cubicBezTo>
                  <a:pt x="578" y="420"/>
                  <a:pt x="534" y="404"/>
                  <a:pt x="511" y="369"/>
                </a:cubicBezTo>
                <a:lnTo>
                  <a:pt x="509" y="366"/>
                </a:lnTo>
                <a:cubicBezTo>
                  <a:pt x="503" y="357"/>
                  <a:pt x="499" y="348"/>
                  <a:pt x="496" y="339"/>
                </a:cubicBezTo>
                <a:lnTo>
                  <a:pt x="494" y="332"/>
                </a:lnTo>
                <a:cubicBezTo>
                  <a:pt x="489" y="313"/>
                  <a:pt x="489" y="293"/>
                  <a:pt x="495" y="275"/>
                </a:cubicBezTo>
                <a:lnTo>
                  <a:pt x="495" y="276"/>
                </a:lnTo>
                <a:lnTo>
                  <a:pt x="496" y="272"/>
                </a:lnTo>
                <a:cubicBezTo>
                  <a:pt x="508" y="225"/>
                  <a:pt x="553" y="194"/>
                  <a:pt x="601" y="200"/>
                </a:cubicBezTo>
                <a:cubicBezTo>
                  <a:pt x="649" y="206"/>
                  <a:pt x="685" y="247"/>
                  <a:pt x="685" y="295"/>
                </a:cubicBezTo>
                <a:lnTo>
                  <a:pt x="685" y="299"/>
                </a:lnTo>
                <a:cubicBezTo>
                  <a:pt x="685" y="305"/>
                  <a:pt x="685" y="310"/>
                  <a:pt x="684" y="315"/>
                </a:cubicBezTo>
                <a:lnTo>
                  <a:pt x="683" y="321"/>
                </a:lnTo>
                <a:cubicBezTo>
                  <a:pt x="675" y="368"/>
                  <a:pt x="635" y="401"/>
                  <a:pt x="588" y="401"/>
                </a:cubicBezTo>
                <a:lnTo>
                  <a:pt x="587" y="401"/>
                </a:lnTo>
                <a:lnTo>
                  <a:pt x="682" y="323"/>
                </a:lnTo>
                <a:lnTo>
                  <a:pt x="680" y="334"/>
                </a:lnTo>
                <a:cubicBezTo>
                  <a:pt x="679" y="339"/>
                  <a:pt x="677" y="345"/>
                  <a:pt x="675" y="350"/>
                </a:cubicBezTo>
                <a:lnTo>
                  <a:pt x="672" y="358"/>
                </a:lnTo>
                <a:cubicBezTo>
                  <a:pt x="660" y="392"/>
                  <a:pt x="629" y="416"/>
                  <a:pt x="593" y="420"/>
                </a:cubicBezTo>
                <a:cubicBezTo>
                  <a:pt x="558" y="424"/>
                  <a:pt x="523" y="408"/>
                  <a:pt x="503" y="378"/>
                </a:cubicBezTo>
                <a:lnTo>
                  <a:pt x="501" y="375"/>
                </a:lnTo>
                <a:cubicBezTo>
                  <a:pt x="496" y="368"/>
                  <a:pt x="492" y="360"/>
                  <a:pt x="489" y="352"/>
                </a:cubicBezTo>
                <a:lnTo>
                  <a:pt x="489" y="351"/>
                </a:lnTo>
                <a:lnTo>
                  <a:pt x="485" y="341"/>
                </a:lnTo>
                <a:lnTo>
                  <a:pt x="642" y="373"/>
                </a:lnTo>
                <a:lnTo>
                  <a:pt x="641" y="374"/>
                </a:lnTo>
                <a:lnTo>
                  <a:pt x="669" y="306"/>
                </a:lnTo>
                <a:lnTo>
                  <a:pt x="669" y="310"/>
                </a:lnTo>
                <a:lnTo>
                  <a:pt x="669" y="314"/>
                </a:lnTo>
                <a:cubicBezTo>
                  <a:pt x="669" y="340"/>
                  <a:pt x="659" y="364"/>
                  <a:pt x="641" y="382"/>
                </a:cubicBezTo>
                <a:lnTo>
                  <a:pt x="640" y="383"/>
                </a:lnTo>
                <a:cubicBezTo>
                  <a:pt x="613" y="411"/>
                  <a:pt x="572" y="419"/>
                  <a:pt x="536" y="404"/>
                </a:cubicBezTo>
                <a:cubicBezTo>
                  <a:pt x="500" y="389"/>
                  <a:pt x="476" y="354"/>
                  <a:pt x="476" y="315"/>
                </a:cubicBezTo>
                <a:lnTo>
                  <a:pt x="477" y="320"/>
                </a:lnTo>
                <a:lnTo>
                  <a:pt x="476" y="311"/>
                </a:lnTo>
                <a:lnTo>
                  <a:pt x="474" y="291"/>
                </a:lnTo>
                <a:lnTo>
                  <a:pt x="474" y="286"/>
                </a:lnTo>
                <a:lnTo>
                  <a:pt x="666" y="286"/>
                </a:lnTo>
                <a:lnTo>
                  <a:pt x="666" y="288"/>
                </a:lnTo>
                <a:lnTo>
                  <a:pt x="666" y="294"/>
                </a:lnTo>
                <a:lnTo>
                  <a:pt x="666" y="305"/>
                </a:lnTo>
                <a:cubicBezTo>
                  <a:pt x="666" y="358"/>
                  <a:pt x="623" y="401"/>
                  <a:pt x="570" y="401"/>
                </a:cubicBezTo>
                <a:lnTo>
                  <a:pt x="568" y="401"/>
                </a:lnTo>
                <a:cubicBezTo>
                  <a:pt x="558" y="401"/>
                  <a:pt x="548" y="400"/>
                  <a:pt x="538" y="397"/>
                </a:cubicBezTo>
                <a:lnTo>
                  <a:pt x="535" y="396"/>
                </a:lnTo>
                <a:lnTo>
                  <a:pt x="589" y="398"/>
                </a:lnTo>
                <a:lnTo>
                  <a:pt x="585" y="399"/>
                </a:lnTo>
                <a:lnTo>
                  <a:pt x="657" y="315"/>
                </a:lnTo>
                <a:lnTo>
                  <a:pt x="656" y="326"/>
                </a:lnTo>
                <a:lnTo>
                  <a:pt x="655" y="335"/>
                </a:lnTo>
                <a:cubicBezTo>
                  <a:pt x="649" y="384"/>
                  <a:pt x="608" y="420"/>
                  <a:pt x="559" y="420"/>
                </a:cubicBezTo>
                <a:lnTo>
                  <a:pt x="556" y="420"/>
                </a:lnTo>
                <a:cubicBezTo>
                  <a:pt x="503" y="420"/>
                  <a:pt x="460" y="377"/>
                  <a:pt x="460" y="324"/>
                </a:cubicBezTo>
                <a:lnTo>
                  <a:pt x="460" y="318"/>
                </a:lnTo>
                <a:lnTo>
                  <a:pt x="460" y="308"/>
                </a:lnTo>
                <a:lnTo>
                  <a:pt x="460" y="300"/>
                </a:lnTo>
                <a:lnTo>
                  <a:pt x="460" y="295"/>
                </a:lnTo>
                <a:lnTo>
                  <a:pt x="642" y="338"/>
                </a:lnTo>
                <a:lnTo>
                  <a:pt x="641" y="340"/>
                </a:lnTo>
                <a:lnTo>
                  <a:pt x="651" y="297"/>
                </a:lnTo>
                <a:lnTo>
                  <a:pt x="651" y="303"/>
                </a:lnTo>
                <a:lnTo>
                  <a:pt x="651" y="315"/>
                </a:lnTo>
                <a:cubicBezTo>
                  <a:pt x="651" y="322"/>
                  <a:pt x="651" y="329"/>
                  <a:pt x="649" y="336"/>
                </a:cubicBezTo>
                <a:lnTo>
                  <a:pt x="647" y="345"/>
                </a:lnTo>
                <a:cubicBezTo>
                  <a:pt x="637" y="389"/>
                  <a:pt x="598" y="420"/>
                  <a:pt x="553" y="420"/>
                </a:cubicBezTo>
                <a:lnTo>
                  <a:pt x="552" y="420"/>
                </a:lnTo>
                <a:cubicBezTo>
                  <a:pt x="507" y="420"/>
                  <a:pt x="467" y="388"/>
                  <a:pt x="458" y="343"/>
                </a:cubicBezTo>
                <a:lnTo>
                  <a:pt x="457" y="338"/>
                </a:lnTo>
                <a:lnTo>
                  <a:pt x="466" y="362"/>
                </a:lnTo>
                <a:lnTo>
                  <a:pt x="464" y="358"/>
                </a:lnTo>
                <a:lnTo>
                  <a:pt x="645" y="315"/>
                </a:lnTo>
                <a:lnTo>
                  <a:pt x="645" y="318"/>
                </a:lnTo>
                <a:lnTo>
                  <a:pt x="645" y="324"/>
                </a:lnTo>
                <a:cubicBezTo>
                  <a:pt x="645" y="329"/>
                  <a:pt x="645" y="334"/>
                  <a:pt x="645" y="338"/>
                </a:cubicBezTo>
                <a:lnTo>
                  <a:pt x="644" y="345"/>
                </a:lnTo>
                <a:cubicBezTo>
                  <a:pt x="643" y="351"/>
                  <a:pt x="641" y="356"/>
                  <a:pt x="640" y="362"/>
                </a:cubicBezTo>
                <a:lnTo>
                  <a:pt x="639" y="365"/>
                </a:lnTo>
                <a:cubicBezTo>
                  <a:pt x="624" y="409"/>
                  <a:pt x="579" y="437"/>
                  <a:pt x="532" y="429"/>
                </a:cubicBezTo>
                <a:cubicBezTo>
                  <a:pt x="486" y="422"/>
                  <a:pt x="451" y="382"/>
                  <a:pt x="451" y="334"/>
                </a:cubicBezTo>
                <a:lnTo>
                  <a:pt x="451" y="325"/>
                </a:lnTo>
                <a:lnTo>
                  <a:pt x="451" y="315"/>
                </a:lnTo>
                <a:cubicBezTo>
                  <a:pt x="451" y="262"/>
                  <a:pt x="494" y="219"/>
                  <a:pt x="547" y="219"/>
                </a:cubicBezTo>
                <a:lnTo>
                  <a:pt x="548" y="219"/>
                </a:lnTo>
                <a:cubicBezTo>
                  <a:pt x="577" y="219"/>
                  <a:pt x="603" y="232"/>
                  <a:pt x="622" y="253"/>
                </a:cubicBezTo>
                <a:cubicBezTo>
                  <a:pt x="640" y="275"/>
                  <a:pt x="648" y="303"/>
                  <a:pt x="643" y="331"/>
                </a:cubicBezTo>
                <a:lnTo>
                  <a:pt x="642" y="337"/>
                </a:lnTo>
                <a:cubicBezTo>
                  <a:pt x="641" y="342"/>
                  <a:pt x="640" y="347"/>
                  <a:pt x="639" y="352"/>
                </a:cubicBezTo>
                <a:lnTo>
                  <a:pt x="638" y="355"/>
                </a:lnTo>
                <a:cubicBezTo>
                  <a:pt x="623" y="399"/>
                  <a:pt x="578" y="427"/>
                  <a:pt x="531" y="419"/>
                </a:cubicBezTo>
                <a:cubicBezTo>
                  <a:pt x="485" y="412"/>
                  <a:pt x="450" y="372"/>
                  <a:pt x="450" y="324"/>
                </a:cubicBezTo>
                <a:lnTo>
                  <a:pt x="450" y="320"/>
                </a:lnTo>
                <a:lnTo>
                  <a:pt x="450" y="313"/>
                </a:lnTo>
                <a:lnTo>
                  <a:pt x="450" y="307"/>
                </a:lnTo>
                <a:lnTo>
                  <a:pt x="450" y="305"/>
                </a:lnTo>
                <a:lnTo>
                  <a:pt x="642" y="305"/>
                </a:lnTo>
                <a:lnTo>
                  <a:pt x="642" y="301"/>
                </a:lnTo>
                <a:lnTo>
                  <a:pt x="643" y="310"/>
                </a:lnTo>
                <a:lnTo>
                  <a:pt x="644" y="329"/>
                </a:lnTo>
                <a:lnTo>
                  <a:pt x="644" y="334"/>
                </a:lnTo>
                <a:lnTo>
                  <a:pt x="452" y="334"/>
                </a:lnTo>
                <a:lnTo>
                  <a:pt x="452" y="332"/>
                </a:lnTo>
                <a:lnTo>
                  <a:pt x="452" y="326"/>
                </a:lnTo>
                <a:lnTo>
                  <a:pt x="454" y="344"/>
                </a:lnTo>
                <a:lnTo>
                  <a:pt x="454" y="342"/>
                </a:lnTo>
                <a:lnTo>
                  <a:pt x="452" y="335"/>
                </a:lnTo>
                <a:lnTo>
                  <a:pt x="477" y="376"/>
                </a:lnTo>
                <a:lnTo>
                  <a:pt x="474" y="373"/>
                </a:lnTo>
                <a:lnTo>
                  <a:pt x="627" y="348"/>
                </a:lnTo>
                <a:lnTo>
                  <a:pt x="625" y="352"/>
                </a:lnTo>
                <a:lnTo>
                  <a:pt x="635" y="309"/>
                </a:lnTo>
                <a:lnTo>
                  <a:pt x="635" y="315"/>
                </a:lnTo>
                <a:cubicBezTo>
                  <a:pt x="635" y="321"/>
                  <a:pt x="635" y="326"/>
                  <a:pt x="634" y="331"/>
                </a:cubicBezTo>
                <a:lnTo>
                  <a:pt x="633" y="337"/>
                </a:lnTo>
                <a:cubicBezTo>
                  <a:pt x="632" y="342"/>
                  <a:pt x="631" y="347"/>
                  <a:pt x="630" y="352"/>
                </a:cubicBezTo>
                <a:lnTo>
                  <a:pt x="629" y="355"/>
                </a:lnTo>
                <a:cubicBezTo>
                  <a:pt x="616" y="392"/>
                  <a:pt x="583" y="417"/>
                  <a:pt x="544" y="420"/>
                </a:cubicBezTo>
                <a:cubicBezTo>
                  <a:pt x="506" y="423"/>
                  <a:pt x="469" y="402"/>
                  <a:pt x="452" y="367"/>
                </a:cubicBezTo>
                <a:lnTo>
                  <a:pt x="446" y="356"/>
                </a:lnTo>
                <a:lnTo>
                  <a:pt x="444" y="351"/>
                </a:lnTo>
                <a:lnTo>
                  <a:pt x="533" y="411"/>
                </a:lnTo>
                <a:lnTo>
                  <a:pt x="532" y="411"/>
                </a:lnTo>
                <a:lnTo>
                  <a:pt x="628" y="315"/>
                </a:lnTo>
                <a:lnTo>
                  <a:pt x="628" y="324"/>
                </a:lnTo>
                <a:lnTo>
                  <a:pt x="628" y="331"/>
                </a:lnTo>
                <a:cubicBezTo>
                  <a:pt x="628" y="342"/>
                  <a:pt x="627" y="352"/>
                  <a:pt x="624" y="362"/>
                </a:cubicBezTo>
                <a:lnTo>
                  <a:pt x="623" y="365"/>
                </a:lnTo>
                <a:cubicBezTo>
                  <a:pt x="608" y="408"/>
                  <a:pt x="566" y="435"/>
                  <a:pt x="521" y="430"/>
                </a:cubicBezTo>
                <a:cubicBezTo>
                  <a:pt x="476" y="425"/>
                  <a:pt x="440" y="389"/>
                  <a:pt x="436" y="344"/>
                </a:cubicBezTo>
                <a:lnTo>
                  <a:pt x="434" y="324"/>
                </a:lnTo>
                <a:lnTo>
                  <a:pt x="434" y="318"/>
                </a:lnTo>
                <a:cubicBezTo>
                  <a:pt x="434" y="308"/>
                  <a:pt x="436" y="298"/>
                  <a:pt x="439" y="288"/>
                </a:cubicBezTo>
                <a:lnTo>
                  <a:pt x="440" y="285"/>
                </a:lnTo>
                <a:cubicBezTo>
                  <a:pt x="455" y="240"/>
                  <a:pt x="500" y="213"/>
                  <a:pt x="547" y="221"/>
                </a:cubicBezTo>
                <a:cubicBezTo>
                  <a:pt x="593" y="228"/>
                  <a:pt x="627" y="268"/>
                  <a:pt x="627" y="315"/>
                </a:cubicBezTo>
                <a:lnTo>
                  <a:pt x="627" y="318"/>
                </a:lnTo>
                <a:lnTo>
                  <a:pt x="627" y="305"/>
                </a:lnTo>
                <a:lnTo>
                  <a:pt x="627" y="310"/>
                </a:lnTo>
                <a:lnTo>
                  <a:pt x="628" y="316"/>
                </a:lnTo>
                <a:cubicBezTo>
                  <a:pt x="629" y="321"/>
                  <a:pt x="629" y="326"/>
                  <a:pt x="629" y="331"/>
                </a:cubicBezTo>
                <a:lnTo>
                  <a:pt x="629" y="334"/>
                </a:lnTo>
                <a:lnTo>
                  <a:pt x="437" y="334"/>
                </a:lnTo>
                <a:lnTo>
                  <a:pt x="438" y="335"/>
                </a:lnTo>
                <a:lnTo>
                  <a:pt x="436" y="315"/>
                </a:lnTo>
                <a:lnTo>
                  <a:pt x="436" y="309"/>
                </a:lnTo>
                <a:lnTo>
                  <a:pt x="439" y="333"/>
                </a:lnTo>
                <a:lnTo>
                  <a:pt x="438" y="329"/>
                </a:lnTo>
                <a:lnTo>
                  <a:pt x="627" y="316"/>
                </a:lnTo>
                <a:lnTo>
                  <a:pt x="626" y="324"/>
                </a:lnTo>
                <a:lnTo>
                  <a:pt x="625" y="334"/>
                </a:lnTo>
                <a:cubicBezTo>
                  <a:pt x="620" y="383"/>
                  <a:pt x="579" y="420"/>
                  <a:pt x="529" y="420"/>
                </a:cubicBezTo>
                <a:lnTo>
                  <a:pt x="524" y="420"/>
                </a:lnTo>
                <a:cubicBezTo>
                  <a:pt x="479" y="420"/>
                  <a:pt x="439" y="388"/>
                  <a:pt x="430" y="343"/>
                </a:cubicBezTo>
                <a:lnTo>
                  <a:pt x="431" y="345"/>
                </a:lnTo>
                <a:lnTo>
                  <a:pt x="428" y="336"/>
                </a:lnTo>
                <a:lnTo>
                  <a:pt x="613" y="329"/>
                </a:lnTo>
                <a:lnTo>
                  <a:pt x="613" y="325"/>
                </a:lnTo>
                <a:lnTo>
                  <a:pt x="612" y="331"/>
                </a:lnTo>
                <a:cubicBezTo>
                  <a:pt x="604" y="378"/>
                  <a:pt x="564" y="411"/>
                  <a:pt x="517" y="411"/>
                </a:cubicBezTo>
                <a:lnTo>
                  <a:pt x="515" y="411"/>
                </a:lnTo>
                <a:lnTo>
                  <a:pt x="513" y="411"/>
                </a:lnTo>
                <a:cubicBezTo>
                  <a:pt x="487" y="411"/>
                  <a:pt x="461" y="400"/>
                  <a:pt x="443" y="380"/>
                </a:cubicBezTo>
                <a:cubicBezTo>
                  <a:pt x="425" y="361"/>
                  <a:pt x="416" y="334"/>
                  <a:pt x="418" y="307"/>
                </a:cubicBezTo>
                <a:lnTo>
                  <a:pt x="418" y="303"/>
                </a:lnTo>
                <a:lnTo>
                  <a:pt x="418" y="297"/>
                </a:lnTo>
                <a:lnTo>
                  <a:pt x="418" y="295"/>
                </a:lnTo>
                <a:lnTo>
                  <a:pt x="610" y="295"/>
                </a:lnTo>
                <a:lnTo>
                  <a:pt x="610" y="310"/>
                </a:lnTo>
                <a:lnTo>
                  <a:pt x="609" y="310"/>
                </a:lnTo>
                <a:lnTo>
                  <a:pt x="609" y="320"/>
                </a:lnTo>
                <a:cubicBezTo>
                  <a:pt x="609" y="328"/>
                  <a:pt x="609" y="336"/>
                  <a:pt x="607" y="344"/>
                </a:cubicBezTo>
                <a:lnTo>
                  <a:pt x="606" y="348"/>
                </a:lnTo>
                <a:cubicBezTo>
                  <a:pt x="594" y="395"/>
                  <a:pt x="549" y="426"/>
                  <a:pt x="501" y="420"/>
                </a:cubicBezTo>
                <a:cubicBezTo>
                  <a:pt x="453" y="414"/>
                  <a:pt x="416" y="373"/>
                  <a:pt x="416" y="324"/>
                </a:cubicBezTo>
                <a:lnTo>
                  <a:pt x="416" y="320"/>
                </a:lnTo>
                <a:lnTo>
                  <a:pt x="416" y="310"/>
                </a:lnTo>
                <a:lnTo>
                  <a:pt x="416" y="300"/>
                </a:lnTo>
                <a:lnTo>
                  <a:pt x="416" y="295"/>
                </a:lnTo>
                <a:lnTo>
                  <a:pt x="608" y="295"/>
                </a:lnTo>
                <a:lnTo>
                  <a:pt x="608" y="297"/>
                </a:lnTo>
                <a:lnTo>
                  <a:pt x="607" y="282"/>
                </a:lnTo>
                <a:lnTo>
                  <a:pt x="608" y="288"/>
                </a:lnTo>
                <a:cubicBezTo>
                  <a:pt x="609" y="293"/>
                  <a:pt x="609" y="298"/>
                  <a:pt x="609" y="303"/>
                </a:cubicBezTo>
                <a:lnTo>
                  <a:pt x="609" y="315"/>
                </a:lnTo>
                <a:cubicBezTo>
                  <a:pt x="609" y="368"/>
                  <a:pt x="566" y="411"/>
                  <a:pt x="513" y="411"/>
                </a:cubicBezTo>
                <a:lnTo>
                  <a:pt x="512" y="411"/>
                </a:lnTo>
                <a:cubicBezTo>
                  <a:pt x="466" y="411"/>
                  <a:pt x="425" y="378"/>
                  <a:pt x="418" y="331"/>
                </a:cubicBezTo>
                <a:lnTo>
                  <a:pt x="418" y="333"/>
                </a:lnTo>
                <a:lnTo>
                  <a:pt x="417" y="329"/>
                </a:lnTo>
                <a:lnTo>
                  <a:pt x="606" y="315"/>
                </a:lnTo>
                <a:lnTo>
                  <a:pt x="605" y="326"/>
                </a:lnTo>
                <a:lnTo>
                  <a:pt x="604" y="335"/>
                </a:lnTo>
                <a:cubicBezTo>
                  <a:pt x="598" y="386"/>
                  <a:pt x="554" y="423"/>
                  <a:pt x="503" y="420"/>
                </a:cubicBezTo>
                <a:cubicBezTo>
                  <a:pt x="452" y="418"/>
                  <a:pt x="412" y="375"/>
                  <a:pt x="412" y="324"/>
                </a:cubicBezTo>
                <a:lnTo>
                  <a:pt x="412" y="321"/>
                </a:lnTo>
                <a:lnTo>
                  <a:pt x="414" y="337"/>
                </a:lnTo>
                <a:lnTo>
                  <a:pt x="413" y="331"/>
                </a:lnTo>
                <a:cubicBezTo>
                  <a:pt x="412" y="326"/>
                  <a:pt x="411" y="321"/>
                  <a:pt x="411" y="315"/>
                </a:cubicBezTo>
                <a:lnTo>
                  <a:pt x="411" y="298"/>
                </a:lnTo>
                <a:lnTo>
                  <a:pt x="411" y="290"/>
                </a:lnTo>
                <a:lnTo>
                  <a:pt x="411" y="286"/>
                </a:lnTo>
                <a:lnTo>
                  <a:pt x="601" y="310"/>
                </a:lnTo>
                <a:lnTo>
                  <a:pt x="602" y="301"/>
                </a:lnTo>
                <a:lnTo>
                  <a:pt x="599" y="320"/>
                </a:lnTo>
                <a:lnTo>
                  <a:pt x="599" y="322"/>
                </a:lnTo>
                <a:lnTo>
                  <a:pt x="598" y="329"/>
                </a:lnTo>
                <a:cubicBezTo>
                  <a:pt x="591" y="376"/>
                  <a:pt x="550" y="411"/>
                  <a:pt x="502" y="411"/>
                </a:cubicBezTo>
                <a:lnTo>
                  <a:pt x="499" y="411"/>
                </a:lnTo>
                <a:cubicBezTo>
                  <a:pt x="471" y="411"/>
                  <a:pt x="443" y="399"/>
                  <a:pt x="425" y="376"/>
                </a:cubicBezTo>
                <a:cubicBezTo>
                  <a:pt x="407" y="354"/>
                  <a:pt x="400" y="325"/>
                  <a:pt x="405" y="297"/>
                </a:cubicBezTo>
                <a:lnTo>
                  <a:pt x="407" y="287"/>
                </a:lnTo>
                <a:cubicBezTo>
                  <a:pt x="416" y="242"/>
                  <a:pt x="456" y="209"/>
                  <a:pt x="501" y="209"/>
                </a:cubicBezTo>
                <a:lnTo>
                  <a:pt x="502" y="209"/>
                </a:lnTo>
                <a:lnTo>
                  <a:pt x="410" y="332"/>
                </a:lnTo>
                <a:lnTo>
                  <a:pt x="408" y="325"/>
                </a:lnTo>
                <a:lnTo>
                  <a:pt x="433" y="366"/>
                </a:lnTo>
                <a:lnTo>
                  <a:pt x="430" y="363"/>
                </a:lnTo>
                <a:lnTo>
                  <a:pt x="592" y="311"/>
                </a:lnTo>
                <a:lnTo>
                  <a:pt x="591" y="317"/>
                </a:lnTo>
                <a:lnTo>
                  <a:pt x="592" y="301"/>
                </a:lnTo>
                <a:lnTo>
                  <a:pt x="592" y="311"/>
                </a:lnTo>
                <a:lnTo>
                  <a:pt x="592" y="320"/>
                </a:lnTo>
                <a:cubicBezTo>
                  <a:pt x="592" y="328"/>
                  <a:pt x="592" y="336"/>
                  <a:pt x="590" y="344"/>
                </a:cubicBezTo>
                <a:lnTo>
                  <a:pt x="589" y="348"/>
                </a:lnTo>
                <a:cubicBezTo>
                  <a:pt x="578" y="390"/>
                  <a:pt x="540" y="420"/>
                  <a:pt x="495" y="420"/>
                </a:cubicBezTo>
                <a:cubicBezTo>
                  <a:pt x="451" y="420"/>
                  <a:pt x="413" y="390"/>
                  <a:pt x="402" y="348"/>
                </a:cubicBezTo>
                <a:lnTo>
                  <a:pt x="401" y="344"/>
                </a:lnTo>
                <a:cubicBezTo>
                  <a:pt x="399" y="336"/>
                  <a:pt x="398" y="328"/>
                  <a:pt x="398" y="320"/>
                </a:cubicBezTo>
                <a:lnTo>
                  <a:pt x="399" y="321"/>
                </a:lnTo>
                <a:lnTo>
                  <a:pt x="399" y="317"/>
                </a:lnTo>
                <a:lnTo>
                  <a:pt x="398" y="311"/>
                </a:lnTo>
                <a:lnTo>
                  <a:pt x="584" y="326"/>
                </a:lnTo>
                <a:lnTo>
                  <a:pt x="583" y="329"/>
                </a:lnTo>
                <a:lnTo>
                  <a:pt x="587" y="312"/>
                </a:lnTo>
                <a:lnTo>
                  <a:pt x="586" y="319"/>
                </a:lnTo>
                <a:lnTo>
                  <a:pt x="490" y="209"/>
                </a:lnTo>
                <a:lnTo>
                  <a:pt x="492" y="209"/>
                </a:lnTo>
                <a:lnTo>
                  <a:pt x="493" y="209"/>
                </a:lnTo>
                <a:cubicBezTo>
                  <a:pt x="546" y="209"/>
                  <a:pt x="589" y="252"/>
                  <a:pt x="589" y="305"/>
                </a:cubicBezTo>
                <a:lnTo>
                  <a:pt x="589" y="326"/>
                </a:lnTo>
                <a:lnTo>
                  <a:pt x="588" y="335"/>
                </a:lnTo>
                <a:cubicBezTo>
                  <a:pt x="582" y="386"/>
                  <a:pt x="538" y="423"/>
                  <a:pt x="487" y="420"/>
                </a:cubicBezTo>
                <a:cubicBezTo>
                  <a:pt x="436" y="418"/>
                  <a:pt x="396" y="375"/>
                  <a:pt x="396" y="324"/>
                </a:cubicBezTo>
                <a:lnTo>
                  <a:pt x="396" y="321"/>
                </a:lnTo>
                <a:lnTo>
                  <a:pt x="396" y="315"/>
                </a:lnTo>
                <a:cubicBezTo>
                  <a:pt x="396" y="262"/>
                  <a:pt x="439" y="219"/>
                  <a:pt x="492" y="219"/>
                </a:cubicBezTo>
                <a:lnTo>
                  <a:pt x="494" y="219"/>
                </a:lnTo>
                <a:lnTo>
                  <a:pt x="495" y="219"/>
                </a:lnTo>
                <a:lnTo>
                  <a:pt x="406" y="280"/>
                </a:lnTo>
                <a:lnTo>
                  <a:pt x="410" y="270"/>
                </a:lnTo>
                <a:lnTo>
                  <a:pt x="499" y="401"/>
                </a:lnTo>
                <a:lnTo>
                  <a:pt x="498" y="401"/>
                </a:lnTo>
                <a:cubicBezTo>
                  <a:pt x="462" y="401"/>
                  <a:pt x="429" y="381"/>
                  <a:pt x="413" y="348"/>
                </a:cubicBezTo>
                <a:lnTo>
                  <a:pt x="408" y="338"/>
                </a:lnTo>
                <a:lnTo>
                  <a:pt x="493" y="391"/>
                </a:lnTo>
                <a:lnTo>
                  <a:pt x="491" y="391"/>
                </a:lnTo>
                <a:lnTo>
                  <a:pt x="587" y="295"/>
                </a:lnTo>
                <a:lnTo>
                  <a:pt x="587" y="317"/>
                </a:lnTo>
                <a:lnTo>
                  <a:pt x="586" y="326"/>
                </a:lnTo>
                <a:cubicBezTo>
                  <a:pt x="582" y="363"/>
                  <a:pt x="557" y="394"/>
                  <a:pt x="522" y="406"/>
                </a:cubicBezTo>
                <a:cubicBezTo>
                  <a:pt x="487" y="418"/>
                  <a:pt x="449" y="409"/>
                  <a:pt x="423" y="383"/>
                </a:cubicBezTo>
                <a:lnTo>
                  <a:pt x="424" y="384"/>
                </a:lnTo>
                <a:lnTo>
                  <a:pt x="418" y="379"/>
                </a:lnTo>
                <a:lnTo>
                  <a:pt x="573" y="329"/>
                </a:lnTo>
                <a:lnTo>
                  <a:pt x="572" y="333"/>
                </a:lnTo>
                <a:lnTo>
                  <a:pt x="574" y="309"/>
                </a:lnTo>
                <a:lnTo>
                  <a:pt x="574" y="316"/>
                </a:lnTo>
                <a:lnTo>
                  <a:pt x="574" y="322"/>
                </a:lnTo>
                <a:lnTo>
                  <a:pt x="574" y="324"/>
                </a:lnTo>
                <a:cubicBezTo>
                  <a:pt x="574" y="374"/>
                  <a:pt x="537" y="415"/>
                  <a:pt x="488" y="420"/>
                </a:cubicBezTo>
                <a:cubicBezTo>
                  <a:pt x="439" y="425"/>
                  <a:pt x="394" y="392"/>
                  <a:pt x="384" y="343"/>
                </a:cubicBezTo>
                <a:lnTo>
                  <a:pt x="382" y="330"/>
                </a:lnTo>
                <a:lnTo>
                  <a:pt x="381" y="321"/>
                </a:lnTo>
                <a:lnTo>
                  <a:pt x="381" y="317"/>
                </a:lnTo>
                <a:lnTo>
                  <a:pt x="380" y="311"/>
                </a:lnTo>
                <a:lnTo>
                  <a:pt x="554" y="349"/>
                </a:lnTo>
                <a:lnTo>
                  <a:pt x="552" y="352"/>
                </a:lnTo>
                <a:lnTo>
                  <a:pt x="561" y="336"/>
                </a:lnTo>
                <a:lnTo>
                  <a:pt x="558" y="343"/>
                </a:lnTo>
                <a:cubicBezTo>
                  <a:pt x="543" y="379"/>
                  <a:pt x="508" y="401"/>
                  <a:pt x="469" y="401"/>
                </a:cubicBezTo>
                <a:lnTo>
                  <a:pt x="463" y="401"/>
                </a:lnTo>
                <a:cubicBezTo>
                  <a:pt x="453" y="401"/>
                  <a:pt x="443" y="400"/>
                  <a:pt x="433" y="397"/>
                </a:cubicBezTo>
                <a:lnTo>
                  <a:pt x="430" y="396"/>
                </a:lnTo>
                <a:lnTo>
                  <a:pt x="503" y="390"/>
                </a:lnTo>
                <a:lnTo>
                  <a:pt x="501" y="391"/>
                </a:lnTo>
                <a:lnTo>
                  <a:pt x="554" y="305"/>
                </a:lnTo>
                <a:lnTo>
                  <a:pt x="554" y="328"/>
                </a:lnTo>
                <a:lnTo>
                  <a:pt x="553" y="336"/>
                </a:lnTo>
                <a:cubicBezTo>
                  <a:pt x="546" y="387"/>
                  <a:pt x="502" y="423"/>
                  <a:pt x="452" y="420"/>
                </a:cubicBezTo>
                <a:cubicBezTo>
                  <a:pt x="401" y="417"/>
                  <a:pt x="361" y="375"/>
                  <a:pt x="361" y="324"/>
                </a:cubicBezTo>
                <a:lnTo>
                  <a:pt x="361" y="321"/>
                </a:lnTo>
                <a:lnTo>
                  <a:pt x="363" y="337"/>
                </a:lnTo>
                <a:lnTo>
                  <a:pt x="362" y="334"/>
                </a:lnTo>
                <a:lnTo>
                  <a:pt x="360" y="324"/>
                </a:lnTo>
                <a:lnTo>
                  <a:pt x="550" y="305"/>
                </a:lnTo>
                <a:lnTo>
                  <a:pt x="550" y="308"/>
                </a:lnTo>
                <a:lnTo>
                  <a:pt x="550" y="315"/>
                </a:lnTo>
                <a:lnTo>
                  <a:pt x="550" y="321"/>
                </a:lnTo>
                <a:cubicBezTo>
                  <a:pt x="550" y="332"/>
                  <a:pt x="549" y="342"/>
                  <a:pt x="546" y="352"/>
                </a:cubicBezTo>
                <a:lnTo>
                  <a:pt x="545" y="355"/>
                </a:lnTo>
                <a:cubicBezTo>
                  <a:pt x="530" y="398"/>
                  <a:pt x="488" y="425"/>
                  <a:pt x="443" y="420"/>
                </a:cubicBezTo>
                <a:cubicBezTo>
                  <a:pt x="399" y="415"/>
                  <a:pt x="363" y="380"/>
                  <a:pt x="358" y="335"/>
                </a:cubicBezTo>
                <a:lnTo>
                  <a:pt x="358" y="334"/>
                </a:lnTo>
                <a:lnTo>
                  <a:pt x="356" y="324"/>
                </a:lnTo>
                <a:cubicBezTo>
                  <a:pt x="351" y="296"/>
                  <a:pt x="358" y="267"/>
                  <a:pt x="376" y="245"/>
                </a:cubicBezTo>
                <a:cubicBezTo>
                  <a:pt x="394" y="222"/>
                  <a:pt x="422" y="209"/>
                  <a:pt x="450" y="209"/>
                </a:cubicBezTo>
                <a:lnTo>
                  <a:pt x="452" y="209"/>
                </a:lnTo>
                <a:cubicBezTo>
                  <a:pt x="481" y="209"/>
                  <a:pt x="508" y="222"/>
                  <a:pt x="527" y="245"/>
                </a:cubicBezTo>
                <a:cubicBezTo>
                  <a:pt x="545" y="267"/>
                  <a:pt x="552" y="296"/>
                  <a:pt x="547" y="324"/>
                </a:cubicBezTo>
                <a:lnTo>
                  <a:pt x="546" y="326"/>
                </a:lnTo>
                <a:lnTo>
                  <a:pt x="545" y="335"/>
                </a:lnTo>
                <a:cubicBezTo>
                  <a:pt x="539" y="386"/>
                  <a:pt x="495" y="423"/>
                  <a:pt x="444" y="420"/>
                </a:cubicBezTo>
                <a:cubicBezTo>
                  <a:pt x="393" y="418"/>
                  <a:pt x="353" y="375"/>
                  <a:pt x="353" y="324"/>
                </a:cubicBezTo>
                <a:lnTo>
                  <a:pt x="353" y="321"/>
                </a:lnTo>
                <a:lnTo>
                  <a:pt x="353" y="315"/>
                </a:lnTo>
                <a:cubicBezTo>
                  <a:pt x="353" y="262"/>
                  <a:pt x="396" y="219"/>
                  <a:pt x="449" y="219"/>
                </a:cubicBezTo>
                <a:lnTo>
                  <a:pt x="451" y="219"/>
                </a:lnTo>
                <a:lnTo>
                  <a:pt x="451" y="411"/>
                </a:lnTo>
                <a:lnTo>
                  <a:pt x="450" y="411"/>
                </a:lnTo>
                <a:lnTo>
                  <a:pt x="545" y="297"/>
                </a:lnTo>
                <a:lnTo>
                  <a:pt x="546" y="302"/>
                </a:lnTo>
                <a:cubicBezTo>
                  <a:pt x="547" y="308"/>
                  <a:pt x="547" y="314"/>
                  <a:pt x="547" y="320"/>
                </a:cubicBezTo>
                <a:lnTo>
                  <a:pt x="547" y="324"/>
                </a:lnTo>
                <a:lnTo>
                  <a:pt x="355" y="324"/>
                </a:lnTo>
                <a:lnTo>
                  <a:pt x="355" y="320"/>
                </a:lnTo>
                <a:lnTo>
                  <a:pt x="355" y="315"/>
                </a:lnTo>
                <a:lnTo>
                  <a:pt x="451" y="411"/>
                </a:lnTo>
                <a:lnTo>
                  <a:pt x="450" y="411"/>
                </a:lnTo>
                <a:lnTo>
                  <a:pt x="546" y="315"/>
                </a:lnTo>
                <a:lnTo>
                  <a:pt x="546" y="320"/>
                </a:lnTo>
                <a:lnTo>
                  <a:pt x="546" y="324"/>
                </a:lnTo>
                <a:lnTo>
                  <a:pt x="354" y="324"/>
                </a:lnTo>
                <a:lnTo>
                  <a:pt x="354" y="319"/>
                </a:lnTo>
                <a:lnTo>
                  <a:pt x="354" y="315"/>
                </a:lnTo>
                <a:lnTo>
                  <a:pt x="546" y="315"/>
                </a:lnTo>
                <a:lnTo>
                  <a:pt x="546" y="318"/>
                </a:lnTo>
                <a:lnTo>
                  <a:pt x="546" y="325"/>
                </a:lnTo>
                <a:lnTo>
                  <a:pt x="546" y="331"/>
                </a:lnTo>
                <a:lnTo>
                  <a:pt x="546" y="334"/>
                </a:lnTo>
                <a:lnTo>
                  <a:pt x="354" y="334"/>
                </a:lnTo>
                <a:lnTo>
                  <a:pt x="354" y="331"/>
                </a:lnTo>
                <a:lnTo>
                  <a:pt x="356" y="347"/>
                </a:lnTo>
                <a:lnTo>
                  <a:pt x="354" y="339"/>
                </a:lnTo>
                <a:lnTo>
                  <a:pt x="353" y="332"/>
                </a:lnTo>
                <a:lnTo>
                  <a:pt x="357" y="349"/>
                </a:lnTo>
                <a:lnTo>
                  <a:pt x="356" y="346"/>
                </a:lnTo>
                <a:lnTo>
                  <a:pt x="539" y="346"/>
                </a:lnTo>
                <a:lnTo>
                  <a:pt x="538" y="349"/>
                </a:lnTo>
                <a:lnTo>
                  <a:pt x="542" y="318"/>
                </a:lnTo>
                <a:lnTo>
                  <a:pt x="542" y="334"/>
                </a:lnTo>
                <a:lnTo>
                  <a:pt x="541" y="344"/>
                </a:lnTo>
                <a:cubicBezTo>
                  <a:pt x="537" y="387"/>
                  <a:pt x="505" y="421"/>
                  <a:pt x="463" y="429"/>
                </a:cubicBezTo>
                <a:cubicBezTo>
                  <a:pt x="421" y="437"/>
                  <a:pt x="379" y="416"/>
                  <a:pt x="360" y="377"/>
                </a:cubicBezTo>
                <a:lnTo>
                  <a:pt x="358" y="373"/>
                </a:lnTo>
                <a:cubicBezTo>
                  <a:pt x="356" y="369"/>
                  <a:pt x="354" y="365"/>
                  <a:pt x="352" y="361"/>
                </a:cubicBezTo>
                <a:lnTo>
                  <a:pt x="350" y="355"/>
                </a:lnTo>
                <a:lnTo>
                  <a:pt x="441" y="420"/>
                </a:lnTo>
                <a:lnTo>
                  <a:pt x="438" y="420"/>
                </a:lnTo>
                <a:lnTo>
                  <a:pt x="437" y="420"/>
                </a:lnTo>
                <a:lnTo>
                  <a:pt x="434" y="420"/>
                </a:lnTo>
                <a:lnTo>
                  <a:pt x="433" y="420"/>
                </a:lnTo>
                <a:lnTo>
                  <a:pt x="426" y="420"/>
                </a:lnTo>
                <a:lnTo>
                  <a:pt x="420" y="420"/>
                </a:lnTo>
                <a:cubicBezTo>
                  <a:pt x="387" y="420"/>
                  <a:pt x="355" y="403"/>
                  <a:pt x="338" y="374"/>
                </a:cubicBezTo>
                <a:lnTo>
                  <a:pt x="341" y="377"/>
                </a:lnTo>
                <a:lnTo>
                  <a:pt x="338" y="373"/>
                </a:lnTo>
                <a:lnTo>
                  <a:pt x="494" y="369"/>
                </a:lnTo>
                <a:lnTo>
                  <a:pt x="492" y="372"/>
                </a:lnTo>
                <a:lnTo>
                  <a:pt x="507" y="334"/>
                </a:lnTo>
                <a:lnTo>
                  <a:pt x="506" y="340"/>
                </a:lnTo>
                <a:lnTo>
                  <a:pt x="507" y="324"/>
                </a:lnTo>
                <a:lnTo>
                  <a:pt x="507" y="330"/>
                </a:lnTo>
                <a:lnTo>
                  <a:pt x="507" y="334"/>
                </a:lnTo>
                <a:lnTo>
                  <a:pt x="315" y="334"/>
                </a:lnTo>
                <a:lnTo>
                  <a:pt x="315" y="330"/>
                </a:lnTo>
                <a:lnTo>
                  <a:pt x="317" y="346"/>
                </a:lnTo>
                <a:lnTo>
                  <a:pt x="316" y="340"/>
                </a:lnTo>
                <a:cubicBezTo>
                  <a:pt x="311" y="312"/>
                  <a:pt x="319" y="284"/>
                  <a:pt x="337" y="262"/>
                </a:cubicBezTo>
                <a:cubicBezTo>
                  <a:pt x="355" y="241"/>
                  <a:pt x="382" y="228"/>
                  <a:pt x="410" y="228"/>
                </a:cubicBezTo>
                <a:lnTo>
                  <a:pt x="411" y="228"/>
                </a:lnTo>
                <a:cubicBezTo>
                  <a:pt x="461" y="228"/>
                  <a:pt x="502" y="266"/>
                  <a:pt x="507" y="315"/>
                </a:cubicBezTo>
                <a:lnTo>
                  <a:pt x="508" y="325"/>
                </a:lnTo>
                <a:cubicBezTo>
                  <a:pt x="511" y="352"/>
                  <a:pt x="502" y="379"/>
                  <a:pt x="484" y="399"/>
                </a:cubicBezTo>
                <a:cubicBezTo>
                  <a:pt x="465" y="419"/>
                  <a:pt x="440" y="430"/>
                  <a:pt x="412" y="430"/>
                </a:cubicBezTo>
                <a:lnTo>
                  <a:pt x="409" y="430"/>
                </a:lnTo>
                <a:cubicBezTo>
                  <a:pt x="382" y="430"/>
                  <a:pt x="356" y="419"/>
                  <a:pt x="338" y="399"/>
                </a:cubicBezTo>
                <a:cubicBezTo>
                  <a:pt x="320" y="379"/>
                  <a:pt x="311" y="352"/>
                  <a:pt x="314" y="325"/>
                </a:cubicBezTo>
                <a:lnTo>
                  <a:pt x="315" y="315"/>
                </a:lnTo>
                <a:cubicBezTo>
                  <a:pt x="320" y="266"/>
                  <a:pt x="361" y="228"/>
                  <a:pt x="410" y="228"/>
                </a:cubicBezTo>
                <a:lnTo>
                  <a:pt x="411" y="228"/>
                </a:lnTo>
                <a:lnTo>
                  <a:pt x="411" y="420"/>
                </a:lnTo>
                <a:lnTo>
                  <a:pt x="410" y="420"/>
                </a:lnTo>
                <a:lnTo>
                  <a:pt x="505" y="309"/>
                </a:lnTo>
                <a:lnTo>
                  <a:pt x="506" y="315"/>
                </a:lnTo>
                <a:cubicBezTo>
                  <a:pt x="507" y="320"/>
                  <a:pt x="507" y="325"/>
                  <a:pt x="507" y="330"/>
                </a:cubicBezTo>
                <a:lnTo>
                  <a:pt x="507" y="334"/>
                </a:lnTo>
                <a:lnTo>
                  <a:pt x="315" y="334"/>
                </a:lnTo>
                <a:lnTo>
                  <a:pt x="315" y="324"/>
                </a:lnTo>
                <a:lnTo>
                  <a:pt x="315" y="315"/>
                </a:lnTo>
                <a:lnTo>
                  <a:pt x="507" y="315"/>
                </a:lnTo>
                <a:lnTo>
                  <a:pt x="507" y="318"/>
                </a:lnTo>
                <a:cubicBezTo>
                  <a:pt x="507" y="324"/>
                  <a:pt x="507" y="329"/>
                  <a:pt x="506" y="334"/>
                </a:cubicBezTo>
                <a:lnTo>
                  <a:pt x="505" y="340"/>
                </a:lnTo>
                <a:cubicBezTo>
                  <a:pt x="497" y="387"/>
                  <a:pt x="457" y="420"/>
                  <a:pt x="410" y="420"/>
                </a:cubicBezTo>
                <a:lnTo>
                  <a:pt x="408" y="420"/>
                </a:lnTo>
                <a:cubicBezTo>
                  <a:pt x="359" y="420"/>
                  <a:pt x="317" y="383"/>
                  <a:pt x="313" y="333"/>
                </a:cubicBezTo>
                <a:lnTo>
                  <a:pt x="311" y="313"/>
                </a:lnTo>
                <a:lnTo>
                  <a:pt x="311" y="305"/>
                </a:lnTo>
                <a:lnTo>
                  <a:pt x="503" y="305"/>
                </a:lnTo>
                <a:lnTo>
                  <a:pt x="503" y="322"/>
                </a:lnTo>
                <a:lnTo>
                  <a:pt x="502" y="333"/>
                </a:lnTo>
                <a:cubicBezTo>
                  <a:pt x="498" y="383"/>
                  <a:pt x="456" y="420"/>
                  <a:pt x="406" y="420"/>
                </a:cubicBezTo>
                <a:lnTo>
                  <a:pt x="401" y="420"/>
                </a:lnTo>
                <a:cubicBezTo>
                  <a:pt x="358" y="420"/>
                  <a:pt x="320" y="391"/>
                  <a:pt x="309" y="350"/>
                </a:cubicBezTo>
                <a:lnTo>
                  <a:pt x="304" y="329"/>
                </a:lnTo>
                <a:lnTo>
                  <a:pt x="303" y="323"/>
                </a:lnTo>
                <a:lnTo>
                  <a:pt x="330" y="375"/>
                </a:lnTo>
                <a:lnTo>
                  <a:pt x="328" y="373"/>
                </a:lnTo>
                <a:lnTo>
                  <a:pt x="485" y="341"/>
                </a:lnTo>
                <a:lnTo>
                  <a:pt x="483" y="346"/>
                </a:lnTo>
                <a:lnTo>
                  <a:pt x="488" y="329"/>
                </a:lnTo>
                <a:lnTo>
                  <a:pt x="487" y="331"/>
                </a:lnTo>
                <a:lnTo>
                  <a:pt x="486" y="340"/>
                </a:lnTo>
                <a:cubicBezTo>
                  <a:pt x="485" y="349"/>
                  <a:pt x="483" y="357"/>
                  <a:pt x="480" y="365"/>
                </a:cubicBezTo>
                <a:lnTo>
                  <a:pt x="478" y="370"/>
                </a:lnTo>
                <a:cubicBezTo>
                  <a:pt x="464" y="405"/>
                  <a:pt x="430" y="429"/>
                  <a:pt x="392" y="430"/>
                </a:cubicBezTo>
                <a:cubicBezTo>
                  <a:pt x="355" y="432"/>
                  <a:pt x="320" y="411"/>
                  <a:pt x="303" y="377"/>
                </a:cubicBezTo>
                <a:lnTo>
                  <a:pt x="302" y="375"/>
                </a:lnTo>
                <a:cubicBezTo>
                  <a:pt x="300" y="371"/>
                  <a:pt x="298" y="367"/>
                  <a:pt x="296" y="363"/>
                </a:cubicBezTo>
                <a:lnTo>
                  <a:pt x="294" y="357"/>
                </a:lnTo>
                <a:cubicBezTo>
                  <a:pt x="293" y="353"/>
                  <a:pt x="292" y="348"/>
                  <a:pt x="291" y="344"/>
                </a:cubicBezTo>
                <a:lnTo>
                  <a:pt x="289" y="333"/>
                </a:lnTo>
                <a:lnTo>
                  <a:pt x="383" y="411"/>
                </a:lnTo>
                <a:lnTo>
                  <a:pt x="382" y="411"/>
                </a:lnTo>
                <a:cubicBezTo>
                  <a:pt x="329" y="411"/>
                  <a:pt x="286" y="368"/>
                  <a:pt x="286" y="315"/>
                </a:cubicBezTo>
                <a:lnTo>
                  <a:pt x="286" y="308"/>
                </a:lnTo>
                <a:lnTo>
                  <a:pt x="291" y="339"/>
                </a:lnTo>
                <a:lnTo>
                  <a:pt x="290" y="336"/>
                </a:lnTo>
                <a:lnTo>
                  <a:pt x="477" y="305"/>
                </a:lnTo>
                <a:lnTo>
                  <a:pt x="477" y="310"/>
                </a:lnTo>
                <a:lnTo>
                  <a:pt x="477" y="330"/>
                </a:lnTo>
                <a:lnTo>
                  <a:pt x="476" y="328"/>
                </a:lnTo>
                <a:lnTo>
                  <a:pt x="476" y="334"/>
                </a:lnTo>
                <a:lnTo>
                  <a:pt x="289" y="304"/>
                </a:lnTo>
                <a:lnTo>
                  <a:pt x="290" y="301"/>
                </a:lnTo>
                <a:lnTo>
                  <a:pt x="286" y="318"/>
                </a:lnTo>
                <a:lnTo>
                  <a:pt x="287" y="311"/>
                </a:lnTo>
                <a:lnTo>
                  <a:pt x="287" y="335"/>
                </a:lnTo>
                <a:lnTo>
                  <a:pt x="287" y="331"/>
                </a:lnTo>
                <a:lnTo>
                  <a:pt x="286" y="325"/>
                </a:lnTo>
                <a:lnTo>
                  <a:pt x="295" y="352"/>
                </a:lnTo>
                <a:lnTo>
                  <a:pt x="293" y="348"/>
                </a:lnTo>
                <a:lnTo>
                  <a:pt x="470" y="336"/>
                </a:lnTo>
                <a:lnTo>
                  <a:pt x="470" y="335"/>
                </a:lnTo>
                <a:lnTo>
                  <a:pt x="470" y="333"/>
                </a:lnTo>
                <a:lnTo>
                  <a:pt x="468" y="342"/>
                </a:lnTo>
                <a:lnTo>
                  <a:pt x="467" y="348"/>
                </a:lnTo>
                <a:cubicBezTo>
                  <a:pt x="466" y="358"/>
                  <a:pt x="463" y="367"/>
                  <a:pt x="458" y="375"/>
                </a:cubicBezTo>
                <a:lnTo>
                  <a:pt x="457" y="377"/>
                </a:lnTo>
                <a:cubicBezTo>
                  <a:pt x="439" y="414"/>
                  <a:pt x="399" y="435"/>
                  <a:pt x="359" y="430"/>
                </a:cubicBezTo>
                <a:cubicBezTo>
                  <a:pt x="318" y="424"/>
                  <a:pt x="285" y="394"/>
                  <a:pt x="277" y="353"/>
                </a:cubicBezTo>
                <a:lnTo>
                  <a:pt x="276" y="348"/>
                </a:lnTo>
                <a:cubicBezTo>
                  <a:pt x="275" y="342"/>
                  <a:pt x="274" y="336"/>
                  <a:pt x="274" y="329"/>
                </a:cubicBezTo>
                <a:lnTo>
                  <a:pt x="275" y="331"/>
                </a:lnTo>
                <a:lnTo>
                  <a:pt x="273" y="311"/>
                </a:lnTo>
                <a:lnTo>
                  <a:pt x="273" y="305"/>
                </a:lnTo>
                <a:lnTo>
                  <a:pt x="369" y="401"/>
                </a:lnTo>
                <a:lnTo>
                  <a:pt x="366" y="401"/>
                </a:lnTo>
                <a:lnTo>
                  <a:pt x="462" y="305"/>
                </a:lnTo>
                <a:lnTo>
                  <a:pt x="462" y="311"/>
                </a:lnTo>
                <a:cubicBezTo>
                  <a:pt x="462" y="319"/>
                  <a:pt x="462" y="327"/>
                  <a:pt x="460" y="335"/>
                </a:cubicBezTo>
                <a:lnTo>
                  <a:pt x="459" y="339"/>
                </a:lnTo>
                <a:cubicBezTo>
                  <a:pt x="447" y="386"/>
                  <a:pt x="402" y="417"/>
                  <a:pt x="354" y="411"/>
                </a:cubicBezTo>
                <a:cubicBezTo>
                  <a:pt x="306" y="405"/>
                  <a:pt x="269" y="364"/>
                  <a:pt x="269" y="315"/>
                </a:cubicBezTo>
                <a:lnTo>
                  <a:pt x="269" y="304"/>
                </a:lnTo>
                <a:lnTo>
                  <a:pt x="269" y="298"/>
                </a:lnTo>
                <a:lnTo>
                  <a:pt x="269" y="295"/>
                </a:lnTo>
                <a:lnTo>
                  <a:pt x="461" y="295"/>
                </a:lnTo>
                <a:lnTo>
                  <a:pt x="461" y="298"/>
                </a:lnTo>
                <a:cubicBezTo>
                  <a:pt x="461" y="304"/>
                  <a:pt x="461" y="309"/>
                  <a:pt x="460" y="314"/>
                </a:cubicBezTo>
                <a:lnTo>
                  <a:pt x="459" y="322"/>
                </a:lnTo>
                <a:lnTo>
                  <a:pt x="457" y="333"/>
                </a:lnTo>
                <a:lnTo>
                  <a:pt x="271" y="285"/>
                </a:lnTo>
                <a:lnTo>
                  <a:pt x="271" y="286"/>
                </a:lnTo>
                <a:lnTo>
                  <a:pt x="273" y="279"/>
                </a:lnTo>
                <a:lnTo>
                  <a:pt x="269" y="305"/>
                </a:lnTo>
                <a:lnTo>
                  <a:pt x="269" y="295"/>
                </a:lnTo>
                <a:cubicBezTo>
                  <a:pt x="269" y="242"/>
                  <a:pt x="312" y="199"/>
                  <a:pt x="365" y="199"/>
                </a:cubicBezTo>
                <a:lnTo>
                  <a:pt x="366" y="199"/>
                </a:lnTo>
                <a:cubicBezTo>
                  <a:pt x="394" y="199"/>
                  <a:pt x="419" y="211"/>
                  <a:pt x="438" y="231"/>
                </a:cubicBezTo>
                <a:cubicBezTo>
                  <a:pt x="456" y="251"/>
                  <a:pt x="465" y="278"/>
                  <a:pt x="462" y="305"/>
                </a:cubicBezTo>
                <a:lnTo>
                  <a:pt x="461" y="315"/>
                </a:lnTo>
                <a:cubicBezTo>
                  <a:pt x="456" y="364"/>
                  <a:pt x="415" y="401"/>
                  <a:pt x="365" y="401"/>
                </a:cubicBezTo>
                <a:lnTo>
                  <a:pt x="363" y="401"/>
                </a:lnTo>
                <a:lnTo>
                  <a:pt x="459" y="305"/>
                </a:lnTo>
                <a:lnTo>
                  <a:pt x="459" y="311"/>
                </a:lnTo>
                <a:cubicBezTo>
                  <a:pt x="459" y="319"/>
                  <a:pt x="459" y="327"/>
                  <a:pt x="457" y="335"/>
                </a:cubicBezTo>
                <a:lnTo>
                  <a:pt x="456" y="339"/>
                </a:lnTo>
                <a:cubicBezTo>
                  <a:pt x="446" y="378"/>
                  <a:pt x="413" y="407"/>
                  <a:pt x="373" y="411"/>
                </a:cubicBezTo>
                <a:cubicBezTo>
                  <a:pt x="333" y="415"/>
                  <a:pt x="295" y="394"/>
                  <a:pt x="277" y="358"/>
                </a:cubicBezTo>
                <a:lnTo>
                  <a:pt x="275" y="354"/>
                </a:lnTo>
                <a:cubicBezTo>
                  <a:pt x="273" y="350"/>
                  <a:pt x="271" y="346"/>
                  <a:pt x="269" y="342"/>
                </a:cubicBezTo>
                <a:lnTo>
                  <a:pt x="267" y="336"/>
                </a:lnTo>
                <a:lnTo>
                  <a:pt x="265" y="330"/>
                </a:lnTo>
                <a:lnTo>
                  <a:pt x="271" y="342"/>
                </a:lnTo>
                <a:lnTo>
                  <a:pt x="269" y="338"/>
                </a:lnTo>
                <a:lnTo>
                  <a:pt x="450" y="286"/>
                </a:lnTo>
                <a:lnTo>
                  <a:pt x="451" y="296"/>
                </a:lnTo>
                <a:lnTo>
                  <a:pt x="452" y="306"/>
                </a:lnTo>
                <a:cubicBezTo>
                  <a:pt x="457" y="356"/>
                  <a:pt x="422" y="401"/>
                  <a:pt x="373" y="410"/>
                </a:cubicBezTo>
                <a:cubicBezTo>
                  <a:pt x="323" y="419"/>
                  <a:pt x="276" y="388"/>
                  <a:pt x="263" y="339"/>
                </a:cubicBezTo>
                <a:lnTo>
                  <a:pt x="261" y="327"/>
                </a:lnTo>
                <a:lnTo>
                  <a:pt x="260" y="321"/>
                </a:lnTo>
                <a:lnTo>
                  <a:pt x="354" y="401"/>
                </a:lnTo>
                <a:lnTo>
                  <a:pt x="351" y="401"/>
                </a:lnTo>
                <a:lnTo>
                  <a:pt x="346" y="401"/>
                </a:lnTo>
                <a:lnTo>
                  <a:pt x="344" y="401"/>
                </a:lnTo>
                <a:cubicBezTo>
                  <a:pt x="311" y="401"/>
                  <a:pt x="280" y="384"/>
                  <a:pt x="263" y="356"/>
                </a:cubicBezTo>
                <a:cubicBezTo>
                  <a:pt x="245" y="328"/>
                  <a:pt x="244" y="292"/>
                  <a:pt x="259" y="263"/>
                </a:cubicBezTo>
                <a:lnTo>
                  <a:pt x="264" y="253"/>
                </a:lnTo>
                <a:cubicBezTo>
                  <a:pt x="285" y="210"/>
                  <a:pt x="335" y="189"/>
                  <a:pt x="381" y="205"/>
                </a:cubicBezTo>
                <a:cubicBezTo>
                  <a:pt x="426" y="220"/>
                  <a:pt x="453" y="267"/>
                  <a:pt x="444" y="314"/>
                </a:cubicBezTo>
                <a:lnTo>
                  <a:pt x="442" y="324"/>
                </a:lnTo>
                <a:cubicBezTo>
                  <a:pt x="433" y="369"/>
                  <a:pt x="393" y="401"/>
                  <a:pt x="347" y="401"/>
                </a:cubicBezTo>
                <a:lnTo>
                  <a:pt x="344" y="401"/>
                </a:lnTo>
                <a:lnTo>
                  <a:pt x="435" y="338"/>
                </a:lnTo>
                <a:lnTo>
                  <a:pt x="426" y="359"/>
                </a:lnTo>
                <a:lnTo>
                  <a:pt x="422" y="367"/>
                </a:lnTo>
                <a:cubicBezTo>
                  <a:pt x="405" y="402"/>
                  <a:pt x="368" y="423"/>
                  <a:pt x="330" y="420"/>
                </a:cubicBezTo>
                <a:cubicBezTo>
                  <a:pt x="291" y="417"/>
                  <a:pt x="258" y="392"/>
                  <a:pt x="245" y="355"/>
                </a:cubicBezTo>
                <a:lnTo>
                  <a:pt x="244" y="352"/>
                </a:lnTo>
                <a:cubicBezTo>
                  <a:pt x="241" y="342"/>
                  <a:pt x="239" y="332"/>
                  <a:pt x="239" y="321"/>
                </a:cubicBezTo>
                <a:lnTo>
                  <a:pt x="240" y="325"/>
                </a:lnTo>
                <a:lnTo>
                  <a:pt x="239" y="315"/>
                </a:lnTo>
                <a:lnTo>
                  <a:pt x="428" y="329"/>
                </a:lnTo>
                <a:lnTo>
                  <a:pt x="425" y="340"/>
                </a:lnTo>
                <a:lnTo>
                  <a:pt x="423" y="346"/>
                </a:lnTo>
                <a:cubicBezTo>
                  <a:pt x="408" y="390"/>
                  <a:pt x="363" y="418"/>
                  <a:pt x="316" y="410"/>
                </a:cubicBezTo>
                <a:cubicBezTo>
                  <a:pt x="270" y="403"/>
                  <a:pt x="235" y="363"/>
                  <a:pt x="235" y="315"/>
                </a:cubicBezTo>
                <a:lnTo>
                  <a:pt x="235" y="311"/>
                </a:lnTo>
                <a:lnTo>
                  <a:pt x="237" y="327"/>
                </a:lnTo>
                <a:lnTo>
                  <a:pt x="239" y="333"/>
                </a:lnTo>
                <a:lnTo>
                  <a:pt x="236" y="323"/>
                </a:lnTo>
                <a:lnTo>
                  <a:pt x="327" y="391"/>
                </a:lnTo>
                <a:lnTo>
                  <a:pt x="324" y="391"/>
                </a:lnTo>
                <a:lnTo>
                  <a:pt x="419" y="314"/>
                </a:lnTo>
                <a:lnTo>
                  <a:pt x="417" y="324"/>
                </a:lnTo>
                <a:cubicBezTo>
                  <a:pt x="408" y="369"/>
                  <a:pt x="368" y="401"/>
                  <a:pt x="322" y="401"/>
                </a:cubicBezTo>
                <a:lnTo>
                  <a:pt x="318" y="401"/>
                </a:lnTo>
                <a:lnTo>
                  <a:pt x="316" y="401"/>
                </a:lnTo>
                <a:lnTo>
                  <a:pt x="412" y="315"/>
                </a:lnTo>
                <a:lnTo>
                  <a:pt x="411" y="325"/>
                </a:lnTo>
                <a:lnTo>
                  <a:pt x="411" y="305"/>
                </a:lnTo>
                <a:lnTo>
                  <a:pt x="412" y="314"/>
                </a:lnTo>
                <a:cubicBezTo>
                  <a:pt x="413" y="326"/>
                  <a:pt x="412" y="339"/>
                  <a:pt x="409" y="351"/>
                </a:cubicBezTo>
                <a:lnTo>
                  <a:pt x="407" y="358"/>
                </a:lnTo>
                <a:cubicBezTo>
                  <a:pt x="404" y="367"/>
                  <a:pt x="400" y="376"/>
                  <a:pt x="394" y="385"/>
                </a:cubicBezTo>
                <a:lnTo>
                  <a:pt x="392" y="388"/>
                </a:lnTo>
                <a:cubicBezTo>
                  <a:pt x="367" y="426"/>
                  <a:pt x="318" y="441"/>
                  <a:pt x="276" y="423"/>
                </a:cubicBezTo>
                <a:cubicBezTo>
                  <a:pt x="233" y="406"/>
                  <a:pt x="209" y="361"/>
                  <a:pt x="218" y="316"/>
                </a:cubicBezTo>
                <a:lnTo>
                  <a:pt x="220" y="309"/>
                </a:lnTo>
                <a:lnTo>
                  <a:pt x="221" y="303"/>
                </a:lnTo>
                <a:lnTo>
                  <a:pt x="219" y="318"/>
                </a:lnTo>
                <a:lnTo>
                  <a:pt x="219" y="315"/>
                </a:lnTo>
                <a:lnTo>
                  <a:pt x="411" y="315"/>
                </a:lnTo>
                <a:lnTo>
                  <a:pt x="411" y="318"/>
                </a:lnTo>
                <a:lnTo>
                  <a:pt x="411" y="325"/>
                </a:lnTo>
                <a:cubicBezTo>
                  <a:pt x="411" y="331"/>
                  <a:pt x="411" y="336"/>
                  <a:pt x="410" y="341"/>
                </a:cubicBezTo>
                <a:lnTo>
                  <a:pt x="409" y="347"/>
                </a:lnTo>
                <a:lnTo>
                  <a:pt x="410" y="331"/>
                </a:lnTo>
                <a:lnTo>
                  <a:pt x="410" y="334"/>
                </a:lnTo>
                <a:cubicBezTo>
                  <a:pt x="410" y="384"/>
                  <a:pt x="373" y="425"/>
                  <a:pt x="324" y="430"/>
                </a:cubicBezTo>
                <a:cubicBezTo>
                  <a:pt x="275" y="435"/>
                  <a:pt x="230" y="402"/>
                  <a:pt x="220" y="353"/>
                </a:cubicBezTo>
                <a:lnTo>
                  <a:pt x="219" y="348"/>
                </a:lnTo>
                <a:cubicBezTo>
                  <a:pt x="218" y="342"/>
                  <a:pt x="217" y="336"/>
                  <a:pt x="217" y="329"/>
                </a:cubicBezTo>
                <a:lnTo>
                  <a:pt x="217" y="321"/>
                </a:lnTo>
                <a:lnTo>
                  <a:pt x="217" y="311"/>
                </a:lnTo>
                <a:lnTo>
                  <a:pt x="219" y="327"/>
                </a:lnTo>
                <a:lnTo>
                  <a:pt x="218" y="321"/>
                </a:lnTo>
                <a:cubicBezTo>
                  <a:pt x="213" y="293"/>
                  <a:pt x="221" y="265"/>
                  <a:pt x="239" y="243"/>
                </a:cubicBezTo>
                <a:cubicBezTo>
                  <a:pt x="257" y="222"/>
                  <a:pt x="284" y="209"/>
                  <a:pt x="312" y="209"/>
                </a:cubicBezTo>
                <a:lnTo>
                  <a:pt x="313" y="209"/>
                </a:lnTo>
                <a:cubicBezTo>
                  <a:pt x="366" y="209"/>
                  <a:pt x="409" y="252"/>
                  <a:pt x="409" y="305"/>
                </a:cubicBezTo>
                <a:lnTo>
                  <a:pt x="409" y="311"/>
                </a:lnTo>
                <a:cubicBezTo>
                  <a:pt x="409" y="319"/>
                  <a:pt x="409" y="327"/>
                  <a:pt x="407" y="335"/>
                </a:cubicBezTo>
                <a:lnTo>
                  <a:pt x="406" y="339"/>
                </a:lnTo>
                <a:cubicBezTo>
                  <a:pt x="395" y="381"/>
                  <a:pt x="357" y="411"/>
                  <a:pt x="312" y="411"/>
                </a:cubicBezTo>
                <a:cubicBezTo>
                  <a:pt x="268" y="411"/>
                  <a:pt x="230" y="381"/>
                  <a:pt x="219" y="339"/>
                </a:cubicBezTo>
                <a:lnTo>
                  <a:pt x="217" y="327"/>
                </a:lnTo>
                <a:lnTo>
                  <a:pt x="216" y="321"/>
                </a:lnTo>
                <a:lnTo>
                  <a:pt x="216" y="323"/>
                </a:lnTo>
                <a:lnTo>
                  <a:pt x="215" y="319"/>
                </a:lnTo>
                <a:lnTo>
                  <a:pt x="404" y="295"/>
                </a:lnTo>
                <a:lnTo>
                  <a:pt x="404" y="304"/>
                </a:lnTo>
                <a:lnTo>
                  <a:pt x="404" y="315"/>
                </a:lnTo>
                <a:cubicBezTo>
                  <a:pt x="404" y="368"/>
                  <a:pt x="361" y="411"/>
                  <a:pt x="308" y="411"/>
                </a:cubicBezTo>
                <a:lnTo>
                  <a:pt x="307" y="411"/>
                </a:lnTo>
                <a:lnTo>
                  <a:pt x="304" y="411"/>
                </a:lnTo>
                <a:lnTo>
                  <a:pt x="302" y="411"/>
                </a:lnTo>
                <a:cubicBezTo>
                  <a:pt x="256" y="411"/>
                  <a:pt x="215" y="378"/>
                  <a:pt x="208" y="331"/>
                </a:cubicBezTo>
                <a:lnTo>
                  <a:pt x="207" y="325"/>
                </a:lnTo>
                <a:lnTo>
                  <a:pt x="216" y="352"/>
                </a:lnTo>
                <a:lnTo>
                  <a:pt x="214" y="348"/>
                </a:lnTo>
                <a:lnTo>
                  <a:pt x="394" y="324"/>
                </a:lnTo>
                <a:lnTo>
                  <a:pt x="393" y="329"/>
                </a:lnTo>
                <a:cubicBezTo>
                  <a:pt x="391" y="335"/>
                  <a:pt x="390" y="341"/>
                  <a:pt x="388" y="346"/>
                </a:cubicBezTo>
                <a:lnTo>
                  <a:pt x="386" y="351"/>
                </a:lnTo>
                <a:cubicBezTo>
                  <a:pt x="369" y="394"/>
                  <a:pt x="324" y="418"/>
                  <a:pt x="278" y="410"/>
                </a:cubicBezTo>
                <a:cubicBezTo>
                  <a:pt x="233" y="401"/>
                  <a:pt x="200" y="361"/>
                  <a:pt x="200" y="315"/>
                </a:cubicBezTo>
                <a:lnTo>
                  <a:pt x="200" y="311"/>
                </a:lnTo>
                <a:lnTo>
                  <a:pt x="200" y="305"/>
                </a:lnTo>
                <a:lnTo>
                  <a:pt x="296" y="401"/>
                </a:lnTo>
                <a:lnTo>
                  <a:pt x="294" y="401"/>
                </a:lnTo>
                <a:lnTo>
                  <a:pt x="293" y="401"/>
                </a:lnTo>
                <a:lnTo>
                  <a:pt x="388" y="321"/>
                </a:lnTo>
                <a:lnTo>
                  <a:pt x="387" y="327"/>
                </a:lnTo>
                <a:cubicBezTo>
                  <a:pt x="386" y="337"/>
                  <a:pt x="383" y="346"/>
                  <a:pt x="378" y="354"/>
                </a:cubicBezTo>
                <a:lnTo>
                  <a:pt x="376" y="358"/>
                </a:lnTo>
                <a:cubicBezTo>
                  <a:pt x="358" y="394"/>
                  <a:pt x="320" y="415"/>
                  <a:pt x="280" y="411"/>
                </a:cubicBezTo>
                <a:cubicBezTo>
                  <a:pt x="240" y="407"/>
                  <a:pt x="207" y="378"/>
                  <a:pt x="197" y="339"/>
                </a:cubicBezTo>
                <a:lnTo>
                  <a:pt x="195" y="327"/>
                </a:lnTo>
                <a:lnTo>
                  <a:pt x="194" y="321"/>
                </a:lnTo>
                <a:lnTo>
                  <a:pt x="288" y="401"/>
                </a:lnTo>
                <a:lnTo>
                  <a:pt x="286" y="401"/>
                </a:lnTo>
                <a:lnTo>
                  <a:pt x="283" y="401"/>
                </a:lnTo>
                <a:cubicBezTo>
                  <a:pt x="237" y="401"/>
                  <a:pt x="197" y="368"/>
                  <a:pt x="189" y="323"/>
                </a:cubicBezTo>
                <a:lnTo>
                  <a:pt x="187" y="310"/>
                </a:lnTo>
                <a:lnTo>
                  <a:pt x="186" y="304"/>
                </a:lnTo>
                <a:cubicBezTo>
                  <a:pt x="185" y="299"/>
                  <a:pt x="184" y="294"/>
                  <a:pt x="184" y="288"/>
                </a:cubicBezTo>
                <a:lnTo>
                  <a:pt x="184" y="286"/>
                </a:lnTo>
                <a:lnTo>
                  <a:pt x="375" y="305"/>
                </a:lnTo>
                <a:lnTo>
                  <a:pt x="374" y="310"/>
                </a:lnTo>
                <a:lnTo>
                  <a:pt x="375" y="291"/>
                </a:lnTo>
                <a:lnTo>
                  <a:pt x="375" y="311"/>
                </a:lnTo>
                <a:lnTo>
                  <a:pt x="373" y="325"/>
                </a:lnTo>
                <a:lnTo>
                  <a:pt x="372" y="331"/>
                </a:lnTo>
                <a:cubicBezTo>
                  <a:pt x="364" y="381"/>
                  <a:pt x="319" y="415"/>
                  <a:pt x="270" y="411"/>
                </a:cubicBezTo>
                <a:cubicBezTo>
                  <a:pt x="220" y="407"/>
                  <a:pt x="181" y="365"/>
                  <a:pt x="181" y="315"/>
                </a:cubicBezTo>
                <a:lnTo>
                  <a:pt x="181" y="312"/>
                </a:lnTo>
                <a:lnTo>
                  <a:pt x="182" y="326"/>
                </a:lnTo>
                <a:lnTo>
                  <a:pt x="181" y="319"/>
                </a:lnTo>
                <a:lnTo>
                  <a:pt x="276" y="401"/>
                </a:lnTo>
                <a:lnTo>
                  <a:pt x="275" y="401"/>
                </a:lnTo>
                <a:cubicBezTo>
                  <a:pt x="248" y="401"/>
                  <a:pt x="222" y="390"/>
                  <a:pt x="204" y="370"/>
                </a:cubicBezTo>
                <a:cubicBezTo>
                  <a:pt x="186" y="350"/>
                  <a:pt x="177" y="323"/>
                  <a:pt x="180" y="296"/>
                </a:cubicBezTo>
                <a:lnTo>
                  <a:pt x="180" y="295"/>
                </a:lnTo>
                <a:lnTo>
                  <a:pt x="180" y="286"/>
                </a:lnTo>
                <a:cubicBezTo>
                  <a:pt x="180" y="238"/>
                  <a:pt x="217" y="197"/>
                  <a:pt x="265" y="191"/>
                </a:cubicBezTo>
                <a:cubicBezTo>
                  <a:pt x="313" y="185"/>
                  <a:pt x="358" y="216"/>
                  <a:pt x="370" y="263"/>
                </a:cubicBezTo>
                <a:lnTo>
                  <a:pt x="372" y="272"/>
                </a:lnTo>
                <a:lnTo>
                  <a:pt x="373" y="277"/>
                </a:lnTo>
                <a:cubicBezTo>
                  <a:pt x="383" y="328"/>
                  <a:pt x="350" y="378"/>
                  <a:pt x="300" y="389"/>
                </a:cubicBezTo>
                <a:cubicBezTo>
                  <a:pt x="249" y="401"/>
                  <a:pt x="198" y="369"/>
                  <a:pt x="185" y="319"/>
                </a:cubicBezTo>
                <a:lnTo>
                  <a:pt x="188" y="327"/>
                </a:lnTo>
                <a:lnTo>
                  <a:pt x="186" y="322"/>
                </a:lnTo>
                <a:lnTo>
                  <a:pt x="275" y="382"/>
                </a:lnTo>
                <a:lnTo>
                  <a:pt x="271" y="382"/>
                </a:lnTo>
                <a:lnTo>
                  <a:pt x="267" y="382"/>
                </a:lnTo>
                <a:lnTo>
                  <a:pt x="266" y="382"/>
                </a:lnTo>
                <a:cubicBezTo>
                  <a:pt x="213" y="382"/>
                  <a:pt x="170" y="339"/>
                  <a:pt x="170" y="286"/>
                </a:cubicBezTo>
                <a:lnTo>
                  <a:pt x="171" y="290"/>
                </a:lnTo>
                <a:lnTo>
                  <a:pt x="169" y="270"/>
                </a:lnTo>
                <a:lnTo>
                  <a:pt x="169" y="261"/>
                </a:lnTo>
                <a:lnTo>
                  <a:pt x="169" y="257"/>
                </a:lnTo>
                <a:lnTo>
                  <a:pt x="361" y="257"/>
                </a:lnTo>
                <a:lnTo>
                  <a:pt x="361" y="251"/>
                </a:lnTo>
                <a:lnTo>
                  <a:pt x="362" y="261"/>
                </a:lnTo>
                <a:lnTo>
                  <a:pt x="363" y="280"/>
                </a:lnTo>
                <a:lnTo>
                  <a:pt x="363" y="286"/>
                </a:lnTo>
                <a:lnTo>
                  <a:pt x="171" y="286"/>
                </a:lnTo>
                <a:lnTo>
                  <a:pt x="171" y="282"/>
                </a:lnTo>
                <a:lnTo>
                  <a:pt x="171" y="276"/>
                </a:lnTo>
                <a:lnTo>
                  <a:pt x="361" y="300"/>
                </a:lnTo>
                <a:lnTo>
                  <a:pt x="361" y="296"/>
                </a:lnTo>
                <a:lnTo>
                  <a:pt x="360" y="302"/>
                </a:lnTo>
                <a:cubicBezTo>
                  <a:pt x="352" y="349"/>
                  <a:pt x="312" y="382"/>
                  <a:pt x="265" y="382"/>
                </a:cubicBezTo>
                <a:lnTo>
                  <a:pt x="263" y="382"/>
                </a:lnTo>
                <a:cubicBezTo>
                  <a:pt x="215" y="382"/>
                  <a:pt x="175" y="347"/>
                  <a:pt x="168" y="299"/>
                </a:cubicBezTo>
                <a:lnTo>
                  <a:pt x="166" y="285"/>
                </a:lnTo>
                <a:lnTo>
                  <a:pt x="164" y="271"/>
                </a:lnTo>
                <a:lnTo>
                  <a:pt x="353" y="281"/>
                </a:lnTo>
                <a:lnTo>
                  <a:pt x="350" y="292"/>
                </a:lnTo>
                <a:lnTo>
                  <a:pt x="348" y="298"/>
                </a:lnTo>
                <a:cubicBezTo>
                  <a:pt x="333" y="342"/>
                  <a:pt x="288" y="370"/>
                  <a:pt x="241" y="362"/>
                </a:cubicBezTo>
                <a:cubicBezTo>
                  <a:pt x="195" y="355"/>
                  <a:pt x="160" y="315"/>
                  <a:pt x="160" y="267"/>
                </a:cubicBezTo>
                <a:lnTo>
                  <a:pt x="160" y="261"/>
                </a:lnTo>
                <a:lnTo>
                  <a:pt x="160" y="257"/>
                </a:lnTo>
                <a:lnTo>
                  <a:pt x="351" y="273"/>
                </a:lnTo>
                <a:lnTo>
                  <a:pt x="350" y="279"/>
                </a:lnTo>
                <a:lnTo>
                  <a:pt x="351" y="263"/>
                </a:lnTo>
                <a:lnTo>
                  <a:pt x="351" y="283"/>
                </a:lnTo>
                <a:lnTo>
                  <a:pt x="349" y="300"/>
                </a:lnTo>
                <a:lnTo>
                  <a:pt x="348" y="305"/>
                </a:lnTo>
                <a:cubicBezTo>
                  <a:pt x="341" y="337"/>
                  <a:pt x="320" y="363"/>
                  <a:pt x="290" y="375"/>
                </a:cubicBezTo>
                <a:cubicBezTo>
                  <a:pt x="261" y="387"/>
                  <a:pt x="227" y="384"/>
                  <a:pt x="200" y="366"/>
                </a:cubicBezTo>
                <a:lnTo>
                  <a:pt x="197" y="364"/>
                </a:lnTo>
                <a:cubicBezTo>
                  <a:pt x="180" y="353"/>
                  <a:pt x="168" y="337"/>
                  <a:pt x="161" y="318"/>
                </a:cubicBezTo>
                <a:lnTo>
                  <a:pt x="158" y="310"/>
                </a:lnTo>
                <a:cubicBezTo>
                  <a:pt x="155" y="304"/>
                  <a:pt x="154" y="298"/>
                  <a:pt x="153" y="292"/>
                </a:cubicBezTo>
                <a:lnTo>
                  <a:pt x="152" y="286"/>
                </a:lnTo>
                <a:cubicBezTo>
                  <a:pt x="151" y="281"/>
                  <a:pt x="150" y="276"/>
                  <a:pt x="150" y="270"/>
                </a:cubicBezTo>
                <a:lnTo>
                  <a:pt x="150" y="267"/>
                </a:lnTo>
                <a:lnTo>
                  <a:pt x="342" y="267"/>
                </a:lnTo>
                <a:lnTo>
                  <a:pt x="342" y="270"/>
                </a:lnTo>
                <a:lnTo>
                  <a:pt x="342" y="276"/>
                </a:lnTo>
                <a:lnTo>
                  <a:pt x="342" y="283"/>
                </a:lnTo>
                <a:lnTo>
                  <a:pt x="342" y="286"/>
                </a:lnTo>
                <a:cubicBezTo>
                  <a:pt x="342" y="335"/>
                  <a:pt x="306" y="376"/>
                  <a:pt x="258" y="382"/>
                </a:cubicBezTo>
                <a:cubicBezTo>
                  <a:pt x="210" y="388"/>
                  <a:pt x="165" y="357"/>
                  <a:pt x="153" y="310"/>
                </a:cubicBezTo>
                <a:lnTo>
                  <a:pt x="151" y="298"/>
                </a:lnTo>
                <a:lnTo>
                  <a:pt x="150" y="292"/>
                </a:lnTo>
                <a:cubicBezTo>
                  <a:pt x="145" y="264"/>
                  <a:pt x="153" y="236"/>
                  <a:pt x="171" y="214"/>
                </a:cubicBezTo>
                <a:cubicBezTo>
                  <a:pt x="189" y="193"/>
                  <a:pt x="216" y="180"/>
                  <a:pt x="244" y="180"/>
                </a:cubicBezTo>
                <a:lnTo>
                  <a:pt x="246" y="180"/>
                </a:lnTo>
                <a:cubicBezTo>
                  <a:pt x="274" y="180"/>
                  <a:pt x="301" y="193"/>
                  <a:pt x="319" y="214"/>
                </a:cubicBezTo>
                <a:cubicBezTo>
                  <a:pt x="337" y="235"/>
                  <a:pt x="345" y="262"/>
                  <a:pt x="342" y="290"/>
                </a:cubicBezTo>
                <a:lnTo>
                  <a:pt x="341" y="297"/>
                </a:lnTo>
                <a:cubicBezTo>
                  <a:pt x="340" y="303"/>
                  <a:pt x="338" y="308"/>
                  <a:pt x="337" y="314"/>
                </a:cubicBezTo>
                <a:lnTo>
                  <a:pt x="336" y="317"/>
                </a:lnTo>
                <a:cubicBezTo>
                  <a:pt x="321" y="359"/>
                  <a:pt x="280" y="386"/>
                  <a:pt x="235" y="382"/>
                </a:cubicBezTo>
                <a:cubicBezTo>
                  <a:pt x="190" y="378"/>
                  <a:pt x="155" y="343"/>
                  <a:pt x="149" y="298"/>
                </a:cubicBezTo>
                <a:lnTo>
                  <a:pt x="148" y="290"/>
                </a:lnTo>
                <a:lnTo>
                  <a:pt x="151" y="304"/>
                </a:lnTo>
                <a:lnTo>
                  <a:pt x="148" y="293"/>
                </a:lnTo>
                <a:lnTo>
                  <a:pt x="158" y="317"/>
                </a:lnTo>
                <a:lnTo>
                  <a:pt x="152" y="307"/>
                </a:lnTo>
                <a:cubicBezTo>
                  <a:pt x="149" y="301"/>
                  <a:pt x="146" y="294"/>
                  <a:pt x="143" y="288"/>
                </a:cubicBezTo>
                <a:lnTo>
                  <a:pt x="141" y="282"/>
                </a:lnTo>
                <a:lnTo>
                  <a:pt x="165" y="319"/>
                </a:lnTo>
                <a:lnTo>
                  <a:pt x="162" y="316"/>
                </a:lnTo>
                <a:lnTo>
                  <a:pt x="325" y="260"/>
                </a:lnTo>
                <a:lnTo>
                  <a:pt x="324" y="265"/>
                </a:lnTo>
                <a:lnTo>
                  <a:pt x="323" y="276"/>
                </a:lnTo>
                <a:cubicBezTo>
                  <a:pt x="322" y="284"/>
                  <a:pt x="321" y="291"/>
                  <a:pt x="319" y="298"/>
                </a:cubicBezTo>
                <a:lnTo>
                  <a:pt x="316" y="307"/>
                </a:lnTo>
                <a:cubicBezTo>
                  <a:pt x="301" y="351"/>
                  <a:pt x="256" y="379"/>
                  <a:pt x="209" y="371"/>
                </a:cubicBezTo>
                <a:cubicBezTo>
                  <a:pt x="163" y="364"/>
                  <a:pt x="128" y="324"/>
                  <a:pt x="128" y="276"/>
                </a:cubicBezTo>
                <a:lnTo>
                  <a:pt x="128" y="272"/>
                </a:lnTo>
                <a:cubicBezTo>
                  <a:pt x="128" y="266"/>
                  <a:pt x="129" y="260"/>
                  <a:pt x="130" y="254"/>
                </a:cubicBezTo>
                <a:lnTo>
                  <a:pt x="131" y="249"/>
                </a:lnTo>
                <a:cubicBezTo>
                  <a:pt x="141" y="200"/>
                  <a:pt x="186" y="167"/>
                  <a:pt x="235" y="172"/>
                </a:cubicBezTo>
                <a:cubicBezTo>
                  <a:pt x="284" y="177"/>
                  <a:pt x="321" y="218"/>
                  <a:pt x="321" y="267"/>
                </a:cubicBezTo>
                <a:lnTo>
                  <a:pt x="321" y="272"/>
                </a:lnTo>
                <a:lnTo>
                  <a:pt x="319" y="249"/>
                </a:lnTo>
                <a:lnTo>
                  <a:pt x="320" y="253"/>
                </a:lnTo>
                <a:lnTo>
                  <a:pt x="130" y="276"/>
                </a:lnTo>
                <a:lnTo>
                  <a:pt x="130" y="272"/>
                </a:lnTo>
                <a:lnTo>
                  <a:pt x="130" y="267"/>
                </a:lnTo>
                <a:lnTo>
                  <a:pt x="321" y="283"/>
                </a:lnTo>
                <a:lnTo>
                  <a:pt x="320" y="289"/>
                </a:lnTo>
                <a:cubicBezTo>
                  <a:pt x="319" y="294"/>
                  <a:pt x="318" y="299"/>
                  <a:pt x="317" y="304"/>
                </a:cubicBezTo>
                <a:lnTo>
                  <a:pt x="316" y="307"/>
                </a:lnTo>
                <a:cubicBezTo>
                  <a:pt x="301" y="351"/>
                  <a:pt x="256" y="379"/>
                  <a:pt x="209" y="371"/>
                </a:cubicBezTo>
                <a:cubicBezTo>
                  <a:pt x="163" y="364"/>
                  <a:pt x="128" y="324"/>
                  <a:pt x="128" y="276"/>
                </a:cubicBezTo>
                <a:lnTo>
                  <a:pt x="128" y="271"/>
                </a:lnTo>
                <a:lnTo>
                  <a:pt x="128" y="263"/>
                </a:lnTo>
                <a:lnTo>
                  <a:pt x="128" y="248"/>
                </a:lnTo>
                <a:lnTo>
                  <a:pt x="224" y="344"/>
                </a:lnTo>
                <a:lnTo>
                  <a:pt x="219" y="344"/>
                </a:lnTo>
                <a:lnTo>
                  <a:pt x="315" y="248"/>
                </a:lnTo>
                <a:lnTo>
                  <a:pt x="315" y="254"/>
                </a:lnTo>
                <a:lnTo>
                  <a:pt x="315" y="276"/>
                </a:lnTo>
                <a:lnTo>
                  <a:pt x="314" y="272"/>
                </a:lnTo>
                <a:lnTo>
                  <a:pt x="314" y="276"/>
                </a:lnTo>
                <a:cubicBezTo>
                  <a:pt x="314" y="321"/>
                  <a:pt x="284" y="360"/>
                  <a:pt x="241" y="370"/>
                </a:cubicBezTo>
                <a:cubicBezTo>
                  <a:pt x="197" y="380"/>
                  <a:pt x="153" y="359"/>
                  <a:pt x="133" y="319"/>
                </a:cubicBezTo>
                <a:lnTo>
                  <a:pt x="128" y="310"/>
                </a:lnTo>
                <a:lnTo>
                  <a:pt x="122" y="293"/>
                </a:lnTo>
                <a:lnTo>
                  <a:pt x="119" y="281"/>
                </a:lnTo>
                <a:lnTo>
                  <a:pt x="212" y="353"/>
                </a:lnTo>
                <a:lnTo>
                  <a:pt x="207" y="353"/>
                </a:lnTo>
                <a:lnTo>
                  <a:pt x="205" y="353"/>
                </a:lnTo>
                <a:cubicBezTo>
                  <a:pt x="178" y="353"/>
                  <a:pt x="153" y="342"/>
                  <a:pt x="135" y="322"/>
                </a:cubicBezTo>
                <a:cubicBezTo>
                  <a:pt x="116" y="302"/>
                  <a:pt x="107" y="276"/>
                  <a:pt x="110" y="249"/>
                </a:cubicBezTo>
                <a:lnTo>
                  <a:pt x="111" y="235"/>
                </a:lnTo>
                <a:lnTo>
                  <a:pt x="112" y="227"/>
                </a:lnTo>
                <a:cubicBezTo>
                  <a:pt x="118" y="176"/>
                  <a:pt x="163" y="140"/>
                  <a:pt x="213" y="143"/>
                </a:cubicBezTo>
                <a:cubicBezTo>
                  <a:pt x="264" y="146"/>
                  <a:pt x="303" y="188"/>
                  <a:pt x="303" y="238"/>
                </a:cubicBezTo>
                <a:lnTo>
                  <a:pt x="303" y="246"/>
                </a:lnTo>
                <a:lnTo>
                  <a:pt x="303" y="257"/>
                </a:lnTo>
                <a:lnTo>
                  <a:pt x="250" y="172"/>
                </a:lnTo>
                <a:lnTo>
                  <a:pt x="254" y="174"/>
                </a:lnTo>
                <a:lnTo>
                  <a:pt x="158" y="180"/>
                </a:lnTo>
                <a:lnTo>
                  <a:pt x="161" y="178"/>
                </a:lnTo>
                <a:cubicBezTo>
                  <a:pt x="177" y="167"/>
                  <a:pt x="196" y="161"/>
                  <a:pt x="214" y="161"/>
                </a:cubicBezTo>
                <a:lnTo>
                  <a:pt x="216" y="161"/>
                </a:lnTo>
                <a:lnTo>
                  <a:pt x="216" y="353"/>
                </a:lnTo>
                <a:lnTo>
                  <a:pt x="213" y="353"/>
                </a:lnTo>
                <a:cubicBezTo>
                  <a:pt x="164" y="353"/>
                  <a:pt x="122" y="316"/>
                  <a:pt x="118" y="266"/>
                </a:cubicBezTo>
                <a:lnTo>
                  <a:pt x="117" y="258"/>
                </a:lnTo>
                <a:lnTo>
                  <a:pt x="116" y="250"/>
                </a:lnTo>
                <a:lnTo>
                  <a:pt x="303" y="269"/>
                </a:lnTo>
                <a:lnTo>
                  <a:pt x="302" y="272"/>
                </a:lnTo>
                <a:lnTo>
                  <a:pt x="306" y="241"/>
                </a:lnTo>
                <a:lnTo>
                  <a:pt x="306" y="248"/>
                </a:lnTo>
                <a:cubicBezTo>
                  <a:pt x="306" y="254"/>
                  <a:pt x="306" y="259"/>
                  <a:pt x="305" y="264"/>
                </a:cubicBezTo>
                <a:lnTo>
                  <a:pt x="304" y="270"/>
                </a:lnTo>
                <a:cubicBezTo>
                  <a:pt x="303" y="275"/>
                  <a:pt x="302" y="280"/>
                  <a:pt x="301" y="285"/>
                </a:cubicBezTo>
                <a:lnTo>
                  <a:pt x="300" y="288"/>
                </a:lnTo>
                <a:cubicBezTo>
                  <a:pt x="286" y="327"/>
                  <a:pt x="250" y="353"/>
                  <a:pt x="208" y="353"/>
                </a:cubicBezTo>
                <a:cubicBezTo>
                  <a:pt x="167" y="353"/>
                  <a:pt x="130" y="327"/>
                  <a:pt x="117" y="288"/>
                </a:cubicBezTo>
                <a:lnTo>
                  <a:pt x="116" y="285"/>
                </a:lnTo>
                <a:cubicBezTo>
                  <a:pt x="113" y="275"/>
                  <a:pt x="111" y="265"/>
                  <a:pt x="111" y="254"/>
                </a:cubicBezTo>
                <a:lnTo>
                  <a:pt x="111" y="248"/>
                </a:lnTo>
                <a:lnTo>
                  <a:pt x="112" y="262"/>
                </a:lnTo>
                <a:lnTo>
                  <a:pt x="111" y="255"/>
                </a:lnTo>
                <a:lnTo>
                  <a:pt x="115" y="272"/>
                </a:lnTo>
                <a:lnTo>
                  <a:pt x="114" y="269"/>
                </a:lnTo>
                <a:lnTo>
                  <a:pt x="285" y="292"/>
                </a:lnTo>
                <a:lnTo>
                  <a:pt x="289" y="284"/>
                </a:lnTo>
                <a:lnTo>
                  <a:pt x="289" y="285"/>
                </a:lnTo>
                <a:lnTo>
                  <a:pt x="286" y="292"/>
                </a:lnTo>
                <a:cubicBezTo>
                  <a:pt x="283" y="298"/>
                  <a:pt x="281" y="303"/>
                  <a:pt x="277" y="308"/>
                </a:cubicBezTo>
                <a:lnTo>
                  <a:pt x="275" y="311"/>
                </a:lnTo>
                <a:cubicBezTo>
                  <a:pt x="255" y="341"/>
                  <a:pt x="219" y="357"/>
                  <a:pt x="183" y="353"/>
                </a:cubicBezTo>
                <a:cubicBezTo>
                  <a:pt x="146" y="348"/>
                  <a:pt x="116" y="323"/>
                  <a:pt x="104" y="288"/>
                </a:cubicBezTo>
                <a:lnTo>
                  <a:pt x="103" y="285"/>
                </a:lnTo>
                <a:cubicBezTo>
                  <a:pt x="102" y="280"/>
                  <a:pt x="101" y="275"/>
                  <a:pt x="100" y="270"/>
                </a:cubicBezTo>
                <a:lnTo>
                  <a:pt x="102" y="276"/>
                </a:lnTo>
                <a:lnTo>
                  <a:pt x="99" y="266"/>
                </a:lnTo>
                <a:lnTo>
                  <a:pt x="190" y="334"/>
                </a:lnTo>
                <a:lnTo>
                  <a:pt x="188" y="334"/>
                </a:lnTo>
                <a:lnTo>
                  <a:pt x="284" y="238"/>
                </a:lnTo>
                <a:lnTo>
                  <a:pt x="284" y="245"/>
                </a:lnTo>
                <a:lnTo>
                  <a:pt x="284" y="248"/>
                </a:lnTo>
                <a:lnTo>
                  <a:pt x="92" y="248"/>
                </a:lnTo>
                <a:lnTo>
                  <a:pt x="92" y="244"/>
                </a:lnTo>
                <a:lnTo>
                  <a:pt x="92" y="237"/>
                </a:lnTo>
                <a:lnTo>
                  <a:pt x="92" y="230"/>
                </a:lnTo>
                <a:lnTo>
                  <a:pt x="92" y="229"/>
                </a:lnTo>
                <a:lnTo>
                  <a:pt x="284" y="243"/>
                </a:lnTo>
                <a:lnTo>
                  <a:pt x="283" y="244"/>
                </a:lnTo>
                <a:lnTo>
                  <a:pt x="281" y="263"/>
                </a:lnTo>
                <a:lnTo>
                  <a:pt x="279" y="277"/>
                </a:lnTo>
                <a:lnTo>
                  <a:pt x="278" y="283"/>
                </a:lnTo>
                <a:cubicBezTo>
                  <a:pt x="271" y="327"/>
                  <a:pt x="235" y="360"/>
                  <a:pt x="191" y="363"/>
                </a:cubicBezTo>
                <a:cubicBezTo>
                  <a:pt x="147" y="367"/>
                  <a:pt x="106" y="340"/>
                  <a:pt x="92" y="298"/>
                </a:cubicBezTo>
                <a:lnTo>
                  <a:pt x="91" y="295"/>
                </a:lnTo>
                <a:cubicBezTo>
                  <a:pt x="89" y="289"/>
                  <a:pt x="88" y="283"/>
                  <a:pt x="87" y="276"/>
                </a:cubicBezTo>
                <a:lnTo>
                  <a:pt x="86" y="266"/>
                </a:lnTo>
                <a:lnTo>
                  <a:pt x="85" y="258"/>
                </a:lnTo>
                <a:lnTo>
                  <a:pt x="84" y="250"/>
                </a:lnTo>
                <a:lnTo>
                  <a:pt x="100" y="292"/>
                </a:lnTo>
                <a:lnTo>
                  <a:pt x="94" y="283"/>
                </a:lnTo>
                <a:lnTo>
                  <a:pt x="265" y="199"/>
                </a:lnTo>
                <a:lnTo>
                  <a:pt x="266" y="202"/>
                </a:lnTo>
                <a:cubicBezTo>
                  <a:pt x="267" y="207"/>
                  <a:pt x="268" y="212"/>
                  <a:pt x="269" y="217"/>
                </a:cubicBezTo>
                <a:lnTo>
                  <a:pt x="270" y="223"/>
                </a:lnTo>
                <a:cubicBezTo>
                  <a:pt x="272" y="232"/>
                  <a:pt x="272" y="242"/>
                  <a:pt x="271" y="252"/>
                </a:cubicBezTo>
                <a:lnTo>
                  <a:pt x="270" y="259"/>
                </a:lnTo>
                <a:cubicBezTo>
                  <a:pt x="267" y="273"/>
                  <a:pt x="262" y="287"/>
                  <a:pt x="254" y="299"/>
                </a:cubicBezTo>
                <a:lnTo>
                  <a:pt x="252" y="302"/>
                </a:lnTo>
                <a:cubicBezTo>
                  <a:pt x="228" y="339"/>
                  <a:pt x="181" y="354"/>
                  <a:pt x="140" y="339"/>
                </a:cubicBezTo>
                <a:cubicBezTo>
                  <a:pt x="98" y="324"/>
                  <a:pt x="72" y="282"/>
                  <a:pt x="77" y="238"/>
                </a:cubicBezTo>
                <a:lnTo>
                  <a:pt x="77" y="239"/>
                </a:lnTo>
                <a:lnTo>
                  <a:pt x="77" y="229"/>
                </a:lnTo>
                <a:lnTo>
                  <a:pt x="265" y="260"/>
                </a:lnTo>
                <a:lnTo>
                  <a:pt x="264" y="263"/>
                </a:lnTo>
                <a:cubicBezTo>
                  <a:pt x="262" y="267"/>
                  <a:pt x="260" y="271"/>
                  <a:pt x="258" y="275"/>
                </a:cubicBezTo>
                <a:lnTo>
                  <a:pt x="255" y="281"/>
                </a:lnTo>
                <a:cubicBezTo>
                  <a:pt x="239" y="314"/>
                  <a:pt x="206" y="334"/>
                  <a:pt x="169" y="334"/>
                </a:cubicBezTo>
                <a:lnTo>
                  <a:pt x="166" y="334"/>
                </a:lnTo>
                <a:cubicBezTo>
                  <a:pt x="113" y="334"/>
                  <a:pt x="70" y="291"/>
                  <a:pt x="70" y="238"/>
                </a:cubicBezTo>
                <a:lnTo>
                  <a:pt x="70" y="228"/>
                </a:lnTo>
                <a:lnTo>
                  <a:pt x="70" y="219"/>
                </a:lnTo>
                <a:lnTo>
                  <a:pt x="261" y="238"/>
                </a:lnTo>
                <a:lnTo>
                  <a:pt x="260" y="243"/>
                </a:lnTo>
                <a:lnTo>
                  <a:pt x="259" y="248"/>
                </a:lnTo>
                <a:cubicBezTo>
                  <a:pt x="250" y="291"/>
                  <a:pt x="214" y="323"/>
                  <a:pt x="170" y="325"/>
                </a:cubicBezTo>
                <a:cubicBezTo>
                  <a:pt x="127" y="328"/>
                  <a:pt x="87" y="301"/>
                  <a:pt x="73" y="260"/>
                </a:cubicBezTo>
                <a:lnTo>
                  <a:pt x="72" y="257"/>
                </a:lnTo>
                <a:cubicBezTo>
                  <a:pt x="71" y="251"/>
                  <a:pt x="69" y="246"/>
                  <a:pt x="68" y="240"/>
                </a:cubicBezTo>
                <a:lnTo>
                  <a:pt x="69" y="240"/>
                </a:lnTo>
                <a:lnTo>
                  <a:pt x="67" y="231"/>
                </a:lnTo>
                <a:lnTo>
                  <a:pt x="160" y="306"/>
                </a:lnTo>
                <a:lnTo>
                  <a:pt x="159" y="306"/>
                </a:lnTo>
                <a:lnTo>
                  <a:pt x="253" y="231"/>
                </a:lnTo>
                <a:lnTo>
                  <a:pt x="251" y="240"/>
                </a:lnTo>
                <a:lnTo>
                  <a:pt x="253" y="211"/>
                </a:lnTo>
                <a:lnTo>
                  <a:pt x="254" y="230"/>
                </a:lnTo>
                <a:lnTo>
                  <a:pt x="254" y="238"/>
                </a:lnTo>
                <a:cubicBezTo>
                  <a:pt x="254" y="289"/>
                  <a:pt x="215" y="331"/>
                  <a:pt x="164" y="334"/>
                </a:cubicBezTo>
                <a:cubicBezTo>
                  <a:pt x="114" y="337"/>
                  <a:pt x="69" y="301"/>
                  <a:pt x="63" y="250"/>
                </a:cubicBezTo>
                <a:lnTo>
                  <a:pt x="61" y="230"/>
                </a:lnTo>
                <a:lnTo>
                  <a:pt x="61" y="219"/>
                </a:lnTo>
                <a:lnTo>
                  <a:pt x="66" y="250"/>
                </a:lnTo>
                <a:lnTo>
                  <a:pt x="64" y="244"/>
                </a:lnTo>
                <a:lnTo>
                  <a:pt x="76" y="267"/>
                </a:lnTo>
                <a:lnTo>
                  <a:pt x="74" y="264"/>
                </a:lnTo>
                <a:lnTo>
                  <a:pt x="248" y="229"/>
                </a:lnTo>
                <a:lnTo>
                  <a:pt x="247" y="234"/>
                </a:lnTo>
                <a:cubicBezTo>
                  <a:pt x="245" y="243"/>
                  <a:pt x="242" y="251"/>
                  <a:pt x="238" y="258"/>
                </a:cubicBezTo>
                <a:lnTo>
                  <a:pt x="236" y="262"/>
                </a:lnTo>
                <a:cubicBezTo>
                  <a:pt x="221" y="292"/>
                  <a:pt x="192" y="312"/>
                  <a:pt x="159" y="315"/>
                </a:cubicBezTo>
                <a:cubicBezTo>
                  <a:pt x="126" y="318"/>
                  <a:pt x="94" y="304"/>
                  <a:pt x="74" y="277"/>
                </a:cubicBezTo>
                <a:lnTo>
                  <a:pt x="65" y="265"/>
                </a:lnTo>
                <a:lnTo>
                  <a:pt x="62" y="260"/>
                </a:lnTo>
                <a:lnTo>
                  <a:pt x="230" y="253"/>
                </a:lnTo>
                <a:lnTo>
                  <a:pt x="227" y="259"/>
                </a:lnTo>
                <a:lnTo>
                  <a:pt x="233" y="247"/>
                </a:lnTo>
                <a:lnTo>
                  <a:pt x="232" y="250"/>
                </a:lnTo>
                <a:cubicBezTo>
                  <a:pt x="218" y="289"/>
                  <a:pt x="182" y="315"/>
                  <a:pt x="140" y="315"/>
                </a:cubicBezTo>
                <a:lnTo>
                  <a:pt x="139" y="315"/>
                </a:lnTo>
                <a:cubicBezTo>
                  <a:pt x="94" y="315"/>
                  <a:pt x="54" y="283"/>
                  <a:pt x="45" y="238"/>
                </a:cubicBezTo>
                <a:lnTo>
                  <a:pt x="44" y="233"/>
                </a:lnTo>
                <a:cubicBezTo>
                  <a:pt x="43" y="227"/>
                  <a:pt x="42" y="221"/>
                  <a:pt x="42" y="214"/>
                </a:cubicBezTo>
                <a:lnTo>
                  <a:pt x="42" y="204"/>
                </a:lnTo>
                <a:lnTo>
                  <a:pt x="42" y="195"/>
                </a:lnTo>
                <a:lnTo>
                  <a:pt x="45" y="219"/>
                </a:lnTo>
                <a:lnTo>
                  <a:pt x="44" y="215"/>
                </a:lnTo>
                <a:lnTo>
                  <a:pt x="233" y="191"/>
                </a:lnTo>
                <a:lnTo>
                  <a:pt x="233" y="193"/>
                </a:lnTo>
                <a:lnTo>
                  <a:pt x="233" y="199"/>
                </a:lnTo>
                <a:lnTo>
                  <a:pt x="233" y="210"/>
                </a:lnTo>
                <a:cubicBezTo>
                  <a:pt x="233" y="263"/>
                  <a:pt x="190" y="306"/>
                  <a:pt x="137" y="306"/>
                </a:cubicBezTo>
                <a:lnTo>
                  <a:pt x="136" y="306"/>
                </a:lnTo>
                <a:cubicBezTo>
                  <a:pt x="83" y="306"/>
                  <a:pt x="40" y="263"/>
                  <a:pt x="40" y="210"/>
                </a:cubicBezTo>
                <a:lnTo>
                  <a:pt x="40" y="200"/>
                </a:lnTo>
                <a:lnTo>
                  <a:pt x="41" y="201"/>
                </a:lnTo>
                <a:lnTo>
                  <a:pt x="40" y="191"/>
                </a:lnTo>
                <a:lnTo>
                  <a:pt x="135" y="277"/>
                </a:lnTo>
                <a:lnTo>
                  <a:pt x="133" y="277"/>
                </a:lnTo>
                <a:lnTo>
                  <a:pt x="131" y="277"/>
                </a:lnTo>
                <a:cubicBezTo>
                  <a:pt x="92" y="277"/>
                  <a:pt x="57" y="254"/>
                  <a:pt x="42" y="217"/>
                </a:cubicBezTo>
                <a:lnTo>
                  <a:pt x="40" y="212"/>
                </a:lnTo>
                <a:lnTo>
                  <a:pt x="53" y="234"/>
                </a:lnTo>
                <a:lnTo>
                  <a:pt x="50" y="230"/>
                </a:lnTo>
                <a:lnTo>
                  <a:pt x="222" y="172"/>
                </a:lnTo>
                <a:lnTo>
                  <a:pt x="222" y="176"/>
                </a:lnTo>
                <a:lnTo>
                  <a:pt x="222" y="181"/>
                </a:lnTo>
                <a:cubicBezTo>
                  <a:pt x="222" y="232"/>
                  <a:pt x="183" y="275"/>
                  <a:pt x="132" y="277"/>
                </a:cubicBezTo>
                <a:cubicBezTo>
                  <a:pt x="81" y="280"/>
                  <a:pt x="37" y="243"/>
                  <a:pt x="31" y="192"/>
                </a:cubicBezTo>
                <a:lnTo>
                  <a:pt x="31" y="191"/>
                </a:lnTo>
                <a:lnTo>
                  <a:pt x="29" y="181"/>
                </a:lnTo>
                <a:lnTo>
                  <a:pt x="154" y="254"/>
                </a:lnTo>
                <a:lnTo>
                  <a:pt x="151" y="255"/>
                </a:lnTo>
                <a:cubicBezTo>
                  <a:pt x="134" y="260"/>
                  <a:pt x="115" y="261"/>
                  <a:pt x="97" y="257"/>
                </a:cubicBezTo>
                <a:lnTo>
                  <a:pt x="93" y="256"/>
                </a:lnTo>
                <a:cubicBezTo>
                  <a:pt x="58" y="247"/>
                  <a:pt x="31" y="219"/>
                  <a:pt x="23" y="183"/>
                </a:cubicBezTo>
                <a:lnTo>
                  <a:pt x="20" y="172"/>
                </a:lnTo>
                <a:lnTo>
                  <a:pt x="18" y="162"/>
                </a:lnTo>
                <a:lnTo>
                  <a:pt x="25" y="182"/>
                </a:lnTo>
                <a:lnTo>
                  <a:pt x="21" y="173"/>
                </a:lnTo>
                <a:cubicBezTo>
                  <a:pt x="17" y="166"/>
                  <a:pt x="15" y="158"/>
                  <a:pt x="14" y="150"/>
                </a:cubicBezTo>
                <a:lnTo>
                  <a:pt x="14" y="152"/>
                </a:lnTo>
                <a:lnTo>
                  <a:pt x="13" y="148"/>
                </a:lnTo>
                <a:cubicBezTo>
                  <a:pt x="1" y="99"/>
                  <a:pt x="29" y="49"/>
                  <a:pt x="77" y="33"/>
                </a:cubicBezTo>
                <a:cubicBezTo>
                  <a:pt x="125" y="18"/>
                  <a:pt x="177" y="42"/>
                  <a:pt x="196" y="89"/>
                </a:cubicBezTo>
                <a:lnTo>
                  <a:pt x="198" y="94"/>
                </a:lnTo>
                <a:cubicBezTo>
                  <a:pt x="200" y="99"/>
                  <a:pt x="201" y="105"/>
                  <a:pt x="203" y="111"/>
                </a:cubicBezTo>
                <a:lnTo>
                  <a:pt x="204" y="116"/>
                </a:lnTo>
                <a:lnTo>
                  <a:pt x="15" y="153"/>
                </a:lnTo>
                <a:lnTo>
                  <a:pt x="14" y="148"/>
                </a:lnTo>
                <a:lnTo>
                  <a:pt x="13" y="143"/>
                </a:lnTo>
                <a:cubicBezTo>
                  <a:pt x="3" y="92"/>
                  <a:pt x="36" y="42"/>
                  <a:pt x="86" y="31"/>
                </a:cubicBezTo>
                <a:cubicBezTo>
                  <a:pt x="137" y="19"/>
                  <a:pt x="188" y="51"/>
                  <a:pt x="201" y="101"/>
                </a:cubicBezTo>
                <a:lnTo>
                  <a:pt x="202" y="105"/>
                </a:lnTo>
                <a:cubicBezTo>
                  <a:pt x="204" y="113"/>
                  <a:pt x="204" y="121"/>
                  <a:pt x="204" y="128"/>
                </a:cubicBezTo>
                <a:lnTo>
                  <a:pt x="204" y="134"/>
                </a:lnTo>
                <a:cubicBezTo>
                  <a:pt x="204" y="187"/>
                  <a:pt x="161" y="230"/>
                  <a:pt x="108" y="230"/>
                </a:cubicBezTo>
                <a:lnTo>
                  <a:pt x="104" y="230"/>
                </a:lnTo>
                <a:lnTo>
                  <a:pt x="98" y="230"/>
                </a:lnTo>
                <a:cubicBezTo>
                  <a:pt x="53" y="230"/>
                  <a:pt x="15" y="199"/>
                  <a:pt x="5" y="155"/>
                </a:cubicBezTo>
                <a:lnTo>
                  <a:pt x="3" y="146"/>
                </a:lnTo>
                <a:cubicBezTo>
                  <a:pt x="1" y="139"/>
                  <a:pt x="0" y="132"/>
                  <a:pt x="0" y="125"/>
                </a:cubicBezTo>
                <a:lnTo>
                  <a:pt x="0" y="115"/>
                </a:lnTo>
                <a:cubicBezTo>
                  <a:pt x="0" y="93"/>
                  <a:pt x="8" y="71"/>
                  <a:pt x="23" y="54"/>
                </a:cubicBezTo>
                <a:lnTo>
                  <a:pt x="34" y="42"/>
                </a:lnTo>
                <a:lnTo>
                  <a:pt x="38" y="38"/>
                </a:lnTo>
                <a:cubicBezTo>
                  <a:pt x="75" y="0"/>
                  <a:pt x="136" y="0"/>
                  <a:pt x="173" y="38"/>
                </a:cubicBezTo>
                <a:cubicBezTo>
                  <a:pt x="211" y="75"/>
                  <a:pt x="211" y="136"/>
                  <a:pt x="173" y="17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127"/>
          <p:cNvSpPr>
            <a:spLocks/>
          </p:cNvSpPr>
          <p:nvPr/>
        </p:nvSpPr>
        <p:spPr bwMode="auto">
          <a:xfrm>
            <a:off x="2563813" y="3059113"/>
            <a:ext cx="165100" cy="57150"/>
          </a:xfrm>
          <a:custGeom>
            <a:avLst/>
            <a:gdLst>
              <a:gd name="T0" fmla="*/ 224 w 1151"/>
              <a:gd name="T1" fmla="*/ 260 h 407"/>
              <a:gd name="T2" fmla="*/ 260 w 1151"/>
              <a:gd name="T3" fmla="*/ 279 h 407"/>
              <a:gd name="T4" fmla="*/ 284 w 1151"/>
              <a:gd name="T5" fmla="*/ 237 h 407"/>
              <a:gd name="T6" fmla="*/ 153 w 1151"/>
              <a:gd name="T7" fmla="*/ 214 h 407"/>
              <a:gd name="T8" fmla="*/ 372 w 1151"/>
              <a:gd name="T9" fmla="*/ 284 h 407"/>
              <a:gd name="T10" fmla="*/ 403 w 1151"/>
              <a:gd name="T11" fmla="*/ 285 h 407"/>
              <a:gd name="T12" fmla="*/ 432 w 1151"/>
              <a:gd name="T13" fmla="*/ 233 h 407"/>
              <a:gd name="T14" fmla="*/ 266 w 1151"/>
              <a:gd name="T15" fmla="*/ 272 h 407"/>
              <a:gd name="T16" fmla="*/ 299 w 1151"/>
              <a:gd name="T17" fmla="*/ 296 h 407"/>
              <a:gd name="T18" fmla="*/ 509 w 1151"/>
              <a:gd name="T19" fmla="*/ 246 h 407"/>
              <a:gd name="T20" fmla="*/ 355 w 1151"/>
              <a:gd name="T21" fmla="*/ 204 h 407"/>
              <a:gd name="T22" fmla="*/ 375 w 1151"/>
              <a:gd name="T23" fmla="*/ 198 h 407"/>
              <a:gd name="T24" fmla="*/ 395 w 1151"/>
              <a:gd name="T25" fmla="*/ 198 h 407"/>
              <a:gd name="T26" fmla="*/ 424 w 1151"/>
              <a:gd name="T27" fmla="*/ 208 h 407"/>
              <a:gd name="T28" fmla="*/ 463 w 1151"/>
              <a:gd name="T29" fmla="*/ 208 h 407"/>
              <a:gd name="T30" fmla="*/ 589 w 1151"/>
              <a:gd name="T31" fmla="*/ 112 h 407"/>
              <a:gd name="T32" fmla="*/ 516 w 1151"/>
              <a:gd name="T33" fmla="*/ 201 h 407"/>
              <a:gd name="T34" fmla="*/ 547 w 1151"/>
              <a:gd name="T35" fmla="*/ 190 h 407"/>
              <a:gd name="T36" fmla="*/ 679 w 1151"/>
              <a:gd name="T37" fmla="*/ 285 h 407"/>
              <a:gd name="T38" fmla="*/ 796 w 1151"/>
              <a:gd name="T39" fmla="*/ 178 h 407"/>
              <a:gd name="T40" fmla="*/ 819 w 1151"/>
              <a:gd name="T41" fmla="*/ 189 h 407"/>
              <a:gd name="T42" fmla="*/ 669 w 1151"/>
              <a:gd name="T43" fmla="*/ 163 h 407"/>
              <a:gd name="T44" fmla="*/ 696 w 1151"/>
              <a:gd name="T45" fmla="*/ 142 h 407"/>
              <a:gd name="T46" fmla="*/ 921 w 1151"/>
              <a:gd name="T47" fmla="*/ 167 h 407"/>
              <a:gd name="T48" fmla="*/ 852 w 1151"/>
              <a:gd name="T49" fmla="*/ 36 h 407"/>
              <a:gd name="T50" fmla="*/ 787 w 1151"/>
              <a:gd name="T51" fmla="*/ 121 h 407"/>
              <a:gd name="T52" fmla="*/ 995 w 1151"/>
              <a:gd name="T53" fmla="*/ 128 h 407"/>
              <a:gd name="T54" fmla="*/ 829 w 1151"/>
              <a:gd name="T55" fmla="*/ 140 h 407"/>
              <a:gd name="T56" fmla="*/ 861 w 1151"/>
              <a:gd name="T57" fmla="*/ 110 h 407"/>
              <a:gd name="T58" fmla="*/ 1081 w 1151"/>
              <a:gd name="T59" fmla="*/ 116 h 407"/>
              <a:gd name="T60" fmla="*/ 1123 w 1151"/>
              <a:gd name="T61" fmla="*/ 147 h 407"/>
              <a:gd name="T62" fmla="*/ 1039 w 1151"/>
              <a:gd name="T63" fmla="*/ 228 h 407"/>
              <a:gd name="T64" fmla="*/ 1093 w 1151"/>
              <a:gd name="T65" fmla="*/ 203 h 407"/>
              <a:gd name="T66" fmla="*/ 1091 w 1151"/>
              <a:gd name="T67" fmla="*/ 123 h 407"/>
              <a:gd name="T68" fmla="*/ 974 w 1151"/>
              <a:gd name="T69" fmla="*/ 238 h 407"/>
              <a:gd name="T70" fmla="*/ 936 w 1151"/>
              <a:gd name="T71" fmla="*/ 36 h 407"/>
              <a:gd name="T72" fmla="*/ 1008 w 1151"/>
              <a:gd name="T73" fmla="*/ 123 h 407"/>
              <a:gd name="T74" fmla="*/ 970 w 1151"/>
              <a:gd name="T75" fmla="*/ 154 h 407"/>
              <a:gd name="T76" fmla="*/ 762 w 1151"/>
              <a:gd name="T77" fmla="*/ 151 h 407"/>
              <a:gd name="T78" fmla="*/ 729 w 1151"/>
              <a:gd name="T79" fmla="*/ 158 h 407"/>
              <a:gd name="T80" fmla="*/ 698 w 1151"/>
              <a:gd name="T81" fmla="*/ 162 h 407"/>
              <a:gd name="T82" fmla="*/ 867 w 1151"/>
              <a:gd name="T83" fmla="*/ 170 h 407"/>
              <a:gd name="T84" fmla="*/ 634 w 1151"/>
              <a:gd name="T85" fmla="*/ 195 h 407"/>
              <a:gd name="T86" fmla="*/ 795 w 1151"/>
              <a:gd name="T87" fmla="*/ 210 h 407"/>
              <a:gd name="T88" fmla="*/ 677 w 1151"/>
              <a:gd name="T89" fmla="*/ 93 h 407"/>
              <a:gd name="T90" fmla="*/ 737 w 1151"/>
              <a:gd name="T91" fmla="*/ 205 h 407"/>
              <a:gd name="T92" fmla="*/ 515 w 1151"/>
              <a:gd name="T93" fmla="*/ 189 h 407"/>
              <a:gd name="T94" fmla="*/ 589 w 1151"/>
              <a:gd name="T95" fmla="*/ 304 h 407"/>
              <a:gd name="T96" fmla="*/ 655 w 1151"/>
              <a:gd name="T97" fmla="*/ 208 h 407"/>
              <a:gd name="T98" fmla="*/ 616 w 1151"/>
              <a:gd name="T99" fmla="*/ 204 h 407"/>
              <a:gd name="T100" fmla="*/ 566 w 1151"/>
              <a:gd name="T101" fmla="*/ 285 h 407"/>
              <a:gd name="T102" fmla="*/ 559 w 1151"/>
              <a:gd name="T103" fmla="*/ 255 h 407"/>
              <a:gd name="T104" fmla="*/ 539 w 1151"/>
              <a:gd name="T105" fmla="*/ 227 h 407"/>
              <a:gd name="T106" fmla="*/ 314 w 1151"/>
              <a:gd name="T107" fmla="*/ 265 h 407"/>
              <a:gd name="T108" fmla="*/ 485 w 1151"/>
              <a:gd name="T109" fmla="*/ 259 h 407"/>
              <a:gd name="T110" fmla="*/ 448 w 1151"/>
              <a:gd name="T111" fmla="*/ 293 h 407"/>
              <a:gd name="T112" fmla="*/ 430 w 1151"/>
              <a:gd name="T113" fmla="*/ 296 h 407"/>
              <a:gd name="T114" fmla="*/ 209 w 1151"/>
              <a:gd name="T115" fmla="*/ 285 h 407"/>
              <a:gd name="T116" fmla="*/ 187 w 1151"/>
              <a:gd name="T117" fmla="*/ 327 h 407"/>
              <a:gd name="T118" fmla="*/ 104 w 1151"/>
              <a:gd name="T119" fmla="*/ 262 h 407"/>
              <a:gd name="T120" fmla="*/ 254 w 1151"/>
              <a:gd name="T121" fmla="*/ 268 h 407"/>
              <a:gd name="T122" fmla="*/ 34 w 1151"/>
              <a:gd name="T123" fmla="*/ 271 h 407"/>
              <a:gd name="T124" fmla="*/ 22 w 1151"/>
              <a:gd name="T125" fmla="*/ 251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1" h="407">
                <a:moveTo>
                  <a:pt x="198" y="271"/>
                </a:moveTo>
                <a:lnTo>
                  <a:pt x="199" y="278"/>
                </a:lnTo>
                <a:cubicBezTo>
                  <a:pt x="199" y="282"/>
                  <a:pt x="199" y="287"/>
                  <a:pt x="199" y="291"/>
                </a:cubicBezTo>
                <a:lnTo>
                  <a:pt x="199" y="294"/>
                </a:lnTo>
                <a:cubicBezTo>
                  <a:pt x="199" y="347"/>
                  <a:pt x="156" y="390"/>
                  <a:pt x="103" y="390"/>
                </a:cubicBezTo>
                <a:cubicBezTo>
                  <a:pt x="50" y="390"/>
                  <a:pt x="7" y="347"/>
                  <a:pt x="7" y="294"/>
                </a:cubicBezTo>
                <a:lnTo>
                  <a:pt x="7" y="289"/>
                </a:lnTo>
                <a:lnTo>
                  <a:pt x="9" y="270"/>
                </a:lnTo>
                <a:lnTo>
                  <a:pt x="8" y="271"/>
                </a:lnTo>
                <a:lnTo>
                  <a:pt x="8" y="265"/>
                </a:lnTo>
                <a:cubicBezTo>
                  <a:pt x="8" y="227"/>
                  <a:pt x="32" y="192"/>
                  <a:pt x="68" y="177"/>
                </a:cubicBezTo>
                <a:cubicBezTo>
                  <a:pt x="104" y="162"/>
                  <a:pt x="145" y="170"/>
                  <a:pt x="172" y="198"/>
                </a:cubicBezTo>
                <a:lnTo>
                  <a:pt x="174" y="200"/>
                </a:lnTo>
                <a:cubicBezTo>
                  <a:pt x="187" y="212"/>
                  <a:pt x="195" y="227"/>
                  <a:pt x="200" y="244"/>
                </a:cubicBezTo>
                <a:lnTo>
                  <a:pt x="202" y="252"/>
                </a:lnTo>
                <a:lnTo>
                  <a:pt x="206" y="278"/>
                </a:lnTo>
                <a:lnTo>
                  <a:pt x="207" y="296"/>
                </a:lnTo>
                <a:lnTo>
                  <a:pt x="44" y="236"/>
                </a:lnTo>
                <a:lnTo>
                  <a:pt x="45" y="235"/>
                </a:lnTo>
                <a:lnTo>
                  <a:pt x="17" y="291"/>
                </a:lnTo>
                <a:lnTo>
                  <a:pt x="18" y="283"/>
                </a:lnTo>
                <a:lnTo>
                  <a:pt x="17" y="284"/>
                </a:lnTo>
                <a:lnTo>
                  <a:pt x="17" y="286"/>
                </a:lnTo>
                <a:cubicBezTo>
                  <a:pt x="14" y="259"/>
                  <a:pt x="23" y="232"/>
                  <a:pt x="41" y="211"/>
                </a:cubicBezTo>
                <a:cubicBezTo>
                  <a:pt x="59" y="191"/>
                  <a:pt x="85" y="179"/>
                  <a:pt x="112" y="179"/>
                </a:cubicBezTo>
                <a:lnTo>
                  <a:pt x="113" y="179"/>
                </a:lnTo>
                <a:cubicBezTo>
                  <a:pt x="166" y="179"/>
                  <a:pt x="209" y="222"/>
                  <a:pt x="209" y="275"/>
                </a:cubicBezTo>
                <a:lnTo>
                  <a:pt x="209" y="281"/>
                </a:lnTo>
                <a:cubicBezTo>
                  <a:pt x="209" y="292"/>
                  <a:pt x="208" y="302"/>
                  <a:pt x="205" y="312"/>
                </a:cubicBezTo>
                <a:lnTo>
                  <a:pt x="204" y="315"/>
                </a:lnTo>
                <a:cubicBezTo>
                  <a:pt x="188" y="361"/>
                  <a:pt x="140" y="389"/>
                  <a:pt x="92" y="378"/>
                </a:cubicBezTo>
                <a:cubicBezTo>
                  <a:pt x="44" y="368"/>
                  <a:pt x="12" y="323"/>
                  <a:pt x="17" y="274"/>
                </a:cubicBezTo>
                <a:lnTo>
                  <a:pt x="18" y="265"/>
                </a:lnTo>
                <a:lnTo>
                  <a:pt x="17" y="265"/>
                </a:lnTo>
                <a:cubicBezTo>
                  <a:pt x="17" y="212"/>
                  <a:pt x="60" y="169"/>
                  <a:pt x="113" y="169"/>
                </a:cubicBezTo>
                <a:cubicBezTo>
                  <a:pt x="166" y="169"/>
                  <a:pt x="209" y="212"/>
                  <a:pt x="209" y="265"/>
                </a:cubicBezTo>
                <a:lnTo>
                  <a:pt x="209" y="269"/>
                </a:lnTo>
                <a:cubicBezTo>
                  <a:pt x="209" y="275"/>
                  <a:pt x="209" y="280"/>
                  <a:pt x="208" y="285"/>
                </a:cubicBezTo>
                <a:lnTo>
                  <a:pt x="207" y="291"/>
                </a:lnTo>
                <a:lnTo>
                  <a:pt x="207" y="260"/>
                </a:lnTo>
                <a:lnTo>
                  <a:pt x="208" y="266"/>
                </a:lnTo>
                <a:lnTo>
                  <a:pt x="205" y="251"/>
                </a:lnTo>
                <a:lnTo>
                  <a:pt x="206" y="254"/>
                </a:lnTo>
                <a:lnTo>
                  <a:pt x="21" y="264"/>
                </a:lnTo>
                <a:lnTo>
                  <a:pt x="23" y="255"/>
                </a:lnTo>
                <a:lnTo>
                  <a:pt x="22" y="256"/>
                </a:lnTo>
                <a:cubicBezTo>
                  <a:pt x="26" y="213"/>
                  <a:pt x="58" y="179"/>
                  <a:pt x="100" y="171"/>
                </a:cubicBezTo>
                <a:cubicBezTo>
                  <a:pt x="142" y="163"/>
                  <a:pt x="184" y="184"/>
                  <a:pt x="203" y="223"/>
                </a:cubicBezTo>
                <a:lnTo>
                  <a:pt x="205" y="227"/>
                </a:lnTo>
                <a:cubicBezTo>
                  <a:pt x="210" y="235"/>
                  <a:pt x="213" y="244"/>
                  <a:pt x="214" y="254"/>
                </a:cubicBezTo>
                <a:lnTo>
                  <a:pt x="215" y="260"/>
                </a:lnTo>
                <a:lnTo>
                  <a:pt x="120" y="179"/>
                </a:lnTo>
                <a:lnTo>
                  <a:pt x="121" y="179"/>
                </a:lnTo>
                <a:lnTo>
                  <a:pt x="30" y="245"/>
                </a:lnTo>
                <a:lnTo>
                  <a:pt x="32" y="239"/>
                </a:lnTo>
                <a:cubicBezTo>
                  <a:pt x="34" y="235"/>
                  <a:pt x="36" y="231"/>
                  <a:pt x="38" y="227"/>
                </a:cubicBezTo>
                <a:lnTo>
                  <a:pt x="40" y="223"/>
                </a:lnTo>
                <a:cubicBezTo>
                  <a:pt x="58" y="186"/>
                  <a:pt x="98" y="165"/>
                  <a:pt x="138" y="170"/>
                </a:cubicBezTo>
                <a:cubicBezTo>
                  <a:pt x="179" y="176"/>
                  <a:pt x="212" y="206"/>
                  <a:pt x="220" y="247"/>
                </a:cubicBezTo>
                <a:lnTo>
                  <a:pt x="221" y="252"/>
                </a:lnTo>
                <a:lnTo>
                  <a:pt x="222" y="257"/>
                </a:lnTo>
                <a:lnTo>
                  <a:pt x="34" y="252"/>
                </a:lnTo>
                <a:lnTo>
                  <a:pt x="35" y="248"/>
                </a:lnTo>
                <a:lnTo>
                  <a:pt x="32" y="271"/>
                </a:lnTo>
                <a:lnTo>
                  <a:pt x="32" y="264"/>
                </a:lnTo>
                <a:lnTo>
                  <a:pt x="32" y="258"/>
                </a:lnTo>
                <a:lnTo>
                  <a:pt x="32" y="256"/>
                </a:lnTo>
                <a:cubicBezTo>
                  <a:pt x="32" y="203"/>
                  <a:pt x="75" y="160"/>
                  <a:pt x="128" y="160"/>
                </a:cubicBezTo>
                <a:cubicBezTo>
                  <a:pt x="181" y="160"/>
                  <a:pt x="224" y="203"/>
                  <a:pt x="224" y="256"/>
                </a:cubicBezTo>
                <a:lnTo>
                  <a:pt x="224" y="260"/>
                </a:lnTo>
                <a:lnTo>
                  <a:pt x="224" y="269"/>
                </a:lnTo>
                <a:lnTo>
                  <a:pt x="224" y="278"/>
                </a:lnTo>
                <a:lnTo>
                  <a:pt x="223" y="263"/>
                </a:lnTo>
                <a:lnTo>
                  <a:pt x="224" y="269"/>
                </a:lnTo>
                <a:lnTo>
                  <a:pt x="129" y="188"/>
                </a:lnTo>
                <a:lnTo>
                  <a:pt x="131" y="188"/>
                </a:lnTo>
                <a:lnTo>
                  <a:pt x="35" y="284"/>
                </a:lnTo>
                <a:lnTo>
                  <a:pt x="35" y="273"/>
                </a:lnTo>
                <a:lnTo>
                  <a:pt x="37" y="289"/>
                </a:lnTo>
                <a:lnTo>
                  <a:pt x="36" y="283"/>
                </a:lnTo>
                <a:cubicBezTo>
                  <a:pt x="35" y="278"/>
                  <a:pt x="34" y="273"/>
                  <a:pt x="34" y="267"/>
                </a:cubicBezTo>
                <a:lnTo>
                  <a:pt x="34" y="265"/>
                </a:lnTo>
                <a:cubicBezTo>
                  <a:pt x="34" y="212"/>
                  <a:pt x="77" y="169"/>
                  <a:pt x="130" y="169"/>
                </a:cubicBezTo>
                <a:cubicBezTo>
                  <a:pt x="183" y="169"/>
                  <a:pt x="226" y="212"/>
                  <a:pt x="226" y="265"/>
                </a:cubicBezTo>
                <a:lnTo>
                  <a:pt x="226" y="270"/>
                </a:lnTo>
                <a:lnTo>
                  <a:pt x="227" y="269"/>
                </a:lnTo>
                <a:lnTo>
                  <a:pt x="227" y="288"/>
                </a:lnTo>
                <a:lnTo>
                  <a:pt x="227" y="294"/>
                </a:lnTo>
                <a:cubicBezTo>
                  <a:pt x="227" y="347"/>
                  <a:pt x="184" y="390"/>
                  <a:pt x="131" y="390"/>
                </a:cubicBezTo>
                <a:cubicBezTo>
                  <a:pt x="78" y="390"/>
                  <a:pt x="35" y="347"/>
                  <a:pt x="35" y="294"/>
                </a:cubicBezTo>
                <a:lnTo>
                  <a:pt x="35" y="291"/>
                </a:lnTo>
                <a:lnTo>
                  <a:pt x="36" y="305"/>
                </a:lnTo>
                <a:lnTo>
                  <a:pt x="35" y="298"/>
                </a:lnTo>
                <a:cubicBezTo>
                  <a:pt x="31" y="270"/>
                  <a:pt x="40" y="243"/>
                  <a:pt x="58" y="222"/>
                </a:cubicBezTo>
                <a:cubicBezTo>
                  <a:pt x="76" y="201"/>
                  <a:pt x="103" y="188"/>
                  <a:pt x="130" y="188"/>
                </a:cubicBezTo>
                <a:lnTo>
                  <a:pt x="133" y="188"/>
                </a:lnTo>
                <a:lnTo>
                  <a:pt x="135" y="188"/>
                </a:lnTo>
                <a:lnTo>
                  <a:pt x="40" y="295"/>
                </a:lnTo>
                <a:lnTo>
                  <a:pt x="39" y="286"/>
                </a:lnTo>
                <a:lnTo>
                  <a:pt x="38" y="275"/>
                </a:lnTo>
                <a:lnTo>
                  <a:pt x="133" y="361"/>
                </a:lnTo>
                <a:lnTo>
                  <a:pt x="130" y="361"/>
                </a:lnTo>
                <a:lnTo>
                  <a:pt x="226" y="265"/>
                </a:lnTo>
                <a:lnTo>
                  <a:pt x="226" y="271"/>
                </a:lnTo>
                <a:lnTo>
                  <a:pt x="224" y="248"/>
                </a:lnTo>
                <a:lnTo>
                  <a:pt x="225" y="252"/>
                </a:lnTo>
                <a:lnTo>
                  <a:pt x="38" y="252"/>
                </a:lnTo>
                <a:lnTo>
                  <a:pt x="39" y="248"/>
                </a:lnTo>
                <a:lnTo>
                  <a:pt x="43" y="235"/>
                </a:lnTo>
                <a:cubicBezTo>
                  <a:pt x="56" y="196"/>
                  <a:pt x="93" y="169"/>
                  <a:pt x="134" y="169"/>
                </a:cubicBezTo>
                <a:lnTo>
                  <a:pt x="135" y="169"/>
                </a:lnTo>
                <a:cubicBezTo>
                  <a:pt x="185" y="169"/>
                  <a:pt x="226" y="207"/>
                  <a:pt x="231" y="256"/>
                </a:cubicBezTo>
                <a:lnTo>
                  <a:pt x="232" y="266"/>
                </a:lnTo>
                <a:lnTo>
                  <a:pt x="136" y="179"/>
                </a:lnTo>
                <a:lnTo>
                  <a:pt x="139" y="179"/>
                </a:lnTo>
                <a:lnTo>
                  <a:pt x="44" y="266"/>
                </a:lnTo>
                <a:lnTo>
                  <a:pt x="45" y="256"/>
                </a:lnTo>
                <a:cubicBezTo>
                  <a:pt x="50" y="207"/>
                  <a:pt x="91" y="169"/>
                  <a:pt x="140" y="169"/>
                </a:cubicBezTo>
                <a:lnTo>
                  <a:pt x="145" y="169"/>
                </a:lnTo>
                <a:cubicBezTo>
                  <a:pt x="195" y="169"/>
                  <a:pt x="236" y="207"/>
                  <a:pt x="241" y="256"/>
                </a:cubicBezTo>
                <a:lnTo>
                  <a:pt x="242" y="266"/>
                </a:lnTo>
                <a:lnTo>
                  <a:pt x="146" y="179"/>
                </a:lnTo>
                <a:lnTo>
                  <a:pt x="148" y="179"/>
                </a:lnTo>
                <a:lnTo>
                  <a:pt x="149" y="179"/>
                </a:lnTo>
                <a:cubicBezTo>
                  <a:pt x="202" y="179"/>
                  <a:pt x="245" y="222"/>
                  <a:pt x="245" y="275"/>
                </a:cubicBezTo>
                <a:lnTo>
                  <a:pt x="245" y="286"/>
                </a:lnTo>
                <a:lnTo>
                  <a:pt x="246" y="283"/>
                </a:lnTo>
                <a:lnTo>
                  <a:pt x="55" y="283"/>
                </a:lnTo>
                <a:lnTo>
                  <a:pt x="56" y="275"/>
                </a:lnTo>
                <a:lnTo>
                  <a:pt x="55" y="275"/>
                </a:lnTo>
                <a:lnTo>
                  <a:pt x="151" y="371"/>
                </a:lnTo>
                <a:lnTo>
                  <a:pt x="150" y="371"/>
                </a:lnTo>
                <a:lnTo>
                  <a:pt x="148" y="371"/>
                </a:lnTo>
                <a:cubicBezTo>
                  <a:pt x="98" y="371"/>
                  <a:pt x="56" y="332"/>
                  <a:pt x="53" y="281"/>
                </a:cubicBezTo>
                <a:cubicBezTo>
                  <a:pt x="50" y="231"/>
                  <a:pt x="86" y="186"/>
                  <a:pt x="137" y="180"/>
                </a:cubicBezTo>
                <a:lnTo>
                  <a:pt x="145" y="179"/>
                </a:lnTo>
                <a:cubicBezTo>
                  <a:pt x="152" y="178"/>
                  <a:pt x="160" y="178"/>
                  <a:pt x="168" y="179"/>
                </a:cubicBezTo>
                <a:lnTo>
                  <a:pt x="176" y="180"/>
                </a:lnTo>
                <a:cubicBezTo>
                  <a:pt x="224" y="186"/>
                  <a:pt x="260" y="227"/>
                  <a:pt x="260" y="275"/>
                </a:cubicBezTo>
                <a:lnTo>
                  <a:pt x="260" y="279"/>
                </a:lnTo>
                <a:cubicBezTo>
                  <a:pt x="260" y="292"/>
                  <a:pt x="258" y="304"/>
                  <a:pt x="254" y="315"/>
                </a:cubicBezTo>
                <a:lnTo>
                  <a:pt x="252" y="320"/>
                </a:lnTo>
                <a:lnTo>
                  <a:pt x="256" y="261"/>
                </a:lnTo>
                <a:lnTo>
                  <a:pt x="258" y="269"/>
                </a:lnTo>
                <a:lnTo>
                  <a:pt x="232" y="225"/>
                </a:lnTo>
                <a:lnTo>
                  <a:pt x="234" y="227"/>
                </a:lnTo>
                <a:lnTo>
                  <a:pt x="70" y="294"/>
                </a:lnTo>
                <a:lnTo>
                  <a:pt x="70" y="288"/>
                </a:lnTo>
                <a:lnTo>
                  <a:pt x="70" y="279"/>
                </a:lnTo>
                <a:lnTo>
                  <a:pt x="70" y="281"/>
                </a:lnTo>
                <a:lnTo>
                  <a:pt x="69" y="265"/>
                </a:lnTo>
                <a:cubicBezTo>
                  <a:pt x="69" y="218"/>
                  <a:pt x="104" y="178"/>
                  <a:pt x="150" y="171"/>
                </a:cubicBezTo>
                <a:cubicBezTo>
                  <a:pt x="197" y="163"/>
                  <a:pt x="242" y="190"/>
                  <a:pt x="257" y="235"/>
                </a:cubicBezTo>
                <a:lnTo>
                  <a:pt x="258" y="238"/>
                </a:lnTo>
                <a:cubicBezTo>
                  <a:pt x="261" y="248"/>
                  <a:pt x="262" y="258"/>
                  <a:pt x="262" y="268"/>
                </a:cubicBezTo>
                <a:lnTo>
                  <a:pt x="262" y="274"/>
                </a:lnTo>
                <a:lnTo>
                  <a:pt x="262" y="261"/>
                </a:lnTo>
                <a:lnTo>
                  <a:pt x="263" y="268"/>
                </a:lnTo>
                <a:cubicBezTo>
                  <a:pt x="263" y="272"/>
                  <a:pt x="263" y="277"/>
                  <a:pt x="263" y="281"/>
                </a:cubicBezTo>
                <a:lnTo>
                  <a:pt x="263" y="284"/>
                </a:lnTo>
                <a:cubicBezTo>
                  <a:pt x="263" y="335"/>
                  <a:pt x="224" y="377"/>
                  <a:pt x="173" y="380"/>
                </a:cubicBezTo>
                <a:cubicBezTo>
                  <a:pt x="123" y="383"/>
                  <a:pt x="78" y="347"/>
                  <a:pt x="72" y="296"/>
                </a:cubicBezTo>
                <a:lnTo>
                  <a:pt x="71" y="288"/>
                </a:lnTo>
                <a:lnTo>
                  <a:pt x="70" y="283"/>
                </a:lnTo>
                <a:lnTo>
                  <a:pt x="141" y="359"/>
                </a:lnTo>
                <a:lnTo>
                  <a:pt x="137" y="358"/>
                </a:lnTo>
                <a:lnTo>
                  <a:pt x="191" y="356"/>
                </a:lnTo>
                <a:lnTo>
                  <a:pt x="188" y="357"/>
                </a:lnTo>
                <a:lnTo>
                  <a:pt x="253" y="265"/>
                </a:lnTo>
                <a:lnTo>
                  <a:pt x="253" y="275"/>
                </a:lnTo>
                <a:lnTo>
                  <a:pt x="157" y="179"/>
                </a:lnTo>
                <a:lnTo>
                  <a:pt x="158" y="179"/>
                </a:lnTo>
                <a:lnTo>
                  <a:pt x="62" y="275"/>
                </a:lnTo>
                <a:lnTo>
                  <a:pt x="62" y="268"/>
                </a:lnTo>
                <a:cubicBezTo>
                  <a:pt x="62" y="258"/>
                  <a:pt x="64" y="248"/>
                  <a:pt x="67" y="238"/>
                </a:cubicBezTo>
                <a:lnTo>
                  <a:pt x="68" y="235"/>
                </a:lnTo>
                <a:cubicBezTo>
                  <a:pt x="83" y="190"/>
                  <a:pt x="128" y="163"/>
                  <a:pt x="175" y="171"/>
                </a:cubicBezTo>
                <a:cubicBezTo>
                  <a:pt x="221" y="178"/>
                  <a:pt x="255" y="218"/>
                  <a:pt x="255" y="265"/>
                </a:cubicBezTo>
                <a:lnTo>
                  <a:pt x="255" y="279"/>
                </a:lnTo>
                <a:lnTo>
                  <a:pt x="255" y="294"/>
                </a:lnTo>
                <a:lnTo>
                  <a:pt x="159" y="198"/>
                </a:lnTo>
                <a:lnTo>
                  <a:pt x="160" y="198"/>
                </a:lnTo>
                <a:lnTo>
                  <a:pt x="66" y="276"/>
                </a:lnTo>
                <a:lnTo>
                  <a:pt x="68" y="266"/>
                </a:lnTo>
                <a:lnTo>
                  <a:pt x="68" y="265"/>
                </a:lnTo>
                <a:cubicBezTo>
                  <a:pt x="69" y="259"/>
                  <a:pt x="70" y="253"/>
                  <a:pt x="72" y="248"/>
                </a:cubicBezTo>
                <a:lnTo>
                  <a:pt x="75" y="238"/>
                </a:lnTo>
                <a:cubicBezTo>
                  <a:pt x="76" y="233"/>
                  <a:pt x="78" y="227"/>
                  <a:pt x="81" y="223"/>
                </a:cubicBezTo>
                <a:lnTo>
                  <a:pt x="84" y="217"/>
                </a:lnTo>
                <a:lnTo>
                  <a:pt x="92" y="203"/>
                </a:lnTo>
                <a:cubicBezTo>
                  <a:pt x="108" y="179"/>
                  <a:pt x="133" y="164"/>
                  <a:pt x="162" y="161"/>
                </a:cubicBezTo>
                <a:cubicBezTo>
                  <a:pt x="191" y="158"/>
                  <a:pt x="219" y="168"/>
                  <a:pt x="239" y="189"/>
                </a:cubicBezTo>
                <a:lnTo>
                  <a:pt x="243" y="193"/>
                </a:lnTo>
                <a:cubicBezTo>
                  <a:pt x="249" y="198"/>
                  <a:pt x="254" y="204"/>
                  <a:pt x="258" y="211"/>
                </a:cubicBezTo>
                <a:lnTo>
                  <a:pt x="261" y="216"/>
                </a:lnTo>
                <a:lnTo>
                  <a:pt x="178" y="169"/>
                </a:lnTo>
                <a:lnTo>
                  <a:pt x="182" y="169"/>
                </a:lnTo>
                <a:lnTo>
                  <a:pt x="188" y="169"/>
                </a:lnTo>
                <a:lnTo>
                  <a:pt x="190" y="169"/>
                </a:lnTo>
                <a:cubicBezTo>
                  <a:pt x="243" y="169"/>
                  <a:pt x="286" y="212"/>
                  <a:pt x="286" y="265"/>
                </a:cubicBezTo>
                <a:lnTo>
                  <a:pt x="286" y="275"/>
                </a:lnTo>
                <a:lnTo>
                  <a:pt x="190" y="179"/>
                </a:lnTo>
                <a:lnTo>
                  <a:pt x="191" y="179"/>
                </a:lnTo>
                <a:lnTo>
                  <a:pt x="192" y="179"/>
                </a:lnTo>
                <a:lnTo>
                  <a:pt x="97" y="285"/>
                </a:lnTo>
                <a:lnTo>
                  <a:pt x="96" y="275"/>
                </a:lnTo>
                <a:lnTo>
                  <a:pt x="96" y="277"/>
                </a:lnTo>
                <a:cubicBezTo>
                  <a:pt x="84" y="226"/>
                  <a:pt x="116" y="175"/>
                  <a:pt x="167" y="163"/>
                </a:cubicBezTo>
                <a:cubicBezTo>
                  <a:pt x="219" y="151"/>
                  <a:pt x="270" y="182"/>
                  <a:pt x="283" y="233"/>
                </a:cubicBezTo>
                <a:lnTo>
                  <a:pt x="284" y="237"/>
                </a:lnTo>
                <a:cubicBezTo>
                  <a:pt x="286" y="245"/>
                  <a:pt x="286" y="253"/>
                  <a:pt x="286" y="260"/>
                </a:cubicBezTo>
                <a:lnTo>
                  <a:pt x="286" y="265"/>
                </a:lnTo>
                <a:cubicBezTo>
                  <a:pt x="286" y="318"/>
                  <a:pt x="243" y="361"/>
                  <a:pt x="190" y="361"/>
                </a:cubicBezTo>
                <a:cubicBezTo>
                  <a:pt x="137" y="361"/>
                  <a:pt x="94" y="318"/>
                  <a:pt x="94" y="265"/>
                </a:cubicBezTo>
                <a:lnTo>
                  <a:pt x="94" y="261"/>
                </a:lnTo>
                <a:lnTo>
                  <a:pt x="96" y="280"/>
                </a:lnTo>
                <a:lnTo>
                  <a:pt x="95" y="275"/>
                </a:lnTo>
                <a:cubicBezTo>
                  <a:pt x="90" y="247"/>
                  <a:pt x="97" y="218"/>
                  <a:pt x="115" y="196"/>
                </a:cubicBezTo>
                <a:cubicBezTo>
                  <a:pt x="133" y="173"/>
                  <a:pt x="161" y="160"/>
                  <a:pt x="189" y="160"/>
                </a:cubicBezTo>
                <a:lnTo>
                  <a:pt x="190" y="160"/>
                </a:lnTo>
                <a:lnTo>
                  <a:pt x="96" y="241"/>
                </a:lnTo>
                <a:lnTo>
                  <a:pt x="97" y="235"/>
                </a:lnTo>
                <a:lnTo>
                  <a:pt x="95" y="250"/>
                </a:lnTo>
                <a:lnTo>
                  <a:pt x="95" y="246"/>
                </a:lnTo>
                <a:cubicBezTo>
                  <a:pt x="95" y="195"/>
                  <a:pt x="136" y="153"/>
                  <a:pt x="187" y="151"/>
                </a:cubicBezTo>
                <a:cubicBezTo>
                  <a:pt x="238" y="148"/>
                  <a:pt x="282" y="186"/>
                  <a:pt x="287" y="237"/>
                </a:cubicBezTo>
                <a:lnTo>
                  <a:pt x="288" y="247"/>
                </a:lnTo>
                <a:lnTo>
                  <a:pt x="288" y="247"/>
                </a:lnTo>
                <a:cubicBezTo>
                  <a:pt x="289" y="252"/>
                  <a:pt x="289" y="257"/>
                  <a:pt x="289" y="262"/>
                </a:cubicBezTo>
                <a:lnTo>
                  <a:pt x="289" y="265"/>
                </a:lnTo>
                <a:cubicBezTo>
                  <a:pt x="289" y="318"/>
                  <a:pt x="246" y="361"/>
                  <a:pt x="193" y="361"/>
                </a:cubicBezTo>
                <a:cubicBezTo>
                  <a:pt x="140" y="361"/>
                  <a:pt x="97" y="318"/>
                  <a:pt x="97" y="265"/>
                </a:cubicBezTo>
                <a:lnTo>
                  <a:pt x="97" y="262"/>
                </a:lnTo>
                <a:lnTo>
                  <a:pt x="97" y="256"/>
                </a:lnTo>
                <a:lnTo>
                  <a:pt x="97" y="246"/>
                </a:lnTo>
                <a:cubicBezTo>
                  <a:pt x="97" y="200"/>
                  <a:pt x="130" y="161"/>
                  <a:pt x="175" y="152"/>
                </a:cubicBezTo>
                <a:cubicBezTo>
                  <a:pt x="221" y="143"/>
                  <a:pt x="266" y="168"/>
                  <a:pt x="283" y="211"/>
                </a:cubicBezTo>
                <a:lnTo>
                  <a:pt x="285" y="216"/>
                </a:lnTo>
                <a:lnTo>
                  <a:pt x="278" y="202"/>
                </a:lnTo>
                <a:lnTo>
                  <a:pt x="281" y="207"/>
                </a:lnTo>
                <a:lnTo>
                  <a:pt x="103" y="247"/>
                </a:lnTo>
                <a:lnTo>
                  <a:pt x="104" y="237"/>
                </a:lnTo>
                <a:lnTo>
                  <a:pt x="103" y="240"/>
                </a:lnTo>
                <a:lnTo>
                  <a:pt x="103" y="237"/>
                </a:lnTo>
                <a:cubicBezTo>
                  <a:pt x="103" y="187"/>
                  <a:pt x="142" y="145"/>
                  <a:pt x="193" y="142"/>
                </a:cubicBezTo>
                <a:cubicBezTo>
                  <a:pt x="243" y="138"/>
                  <a:pt x="287" y="174"/>
                  <a:pt x="295" y="224"/>
                </a:cubicBezTo>
                <a:lnTo>
                  <a:pt x="296" y="231"/>
                </a:lnTo>
                <a:lnTo>
                  <a:pt x="297" y="248"/>
                </a:lnTo>
                <a:cubicBezTo>
                  <a:pt x="298" y="254"/>
                  <a:pt x="298" y="259"/>
                  <a:pt x="297" y="264"/>
                </a:cubicBezTo>
                <a:lnTo>
                  <a:pt x="296" y="276"/>
                </a:lnTo>
                <a:lnTo>
                  <a:pt x="295" y="289"/>
                </a:lnTo>
                <a:cubicBezTo>
                  <a:pt x="287" y="339"/>
                  <a:pt x="243" y="375"/>
                  <a:pt x="193" y="371"/>
                </a:cubicBezTo>
                <a:cubicBezTo>
                  <a:pt x="142" y="368"/>
                  <a:pt x="103" y="326"/>
                  <a:pt x="103" y="275"/>
                </a:cubicBezTo>
                <a:lnTo>
                  <a:pt x="103" y="267"/>
                </a:lnTo>
                <a:lnTo>
                  <a:pt x="105" y="248"/>
                </a:lnTo>
                <a:lnTo>
                  <a:pt x="200" y="352"/>
                </a:lnTo>
                <a:lnTo>
                  <a:pt x="199" y="352"/>
                </a:lnTo>
                <a:lnTo>
                  <a:pt x="250" y="175"/>
                </a:lnTo>
                <a:lnTo>
                  <a:pt x="258" y="180"/>
                </a:lnTo>
                <a:lnTo>
                  <a:pt x="258" y="180"/>
                </a:lnTo>
                <a:lnTo>
                  <a:pt x="260" y="181"/>
                </a:lnTo>
                <a:lnTo>
                  <a:pt x="187" y="175"/>
                </a:lnTo>
                <a:lnTo>
                  <a:pt x="190" y="174"/>
                </a:lnTo>
                <a:lnTo>
                  <a:pt x="124" y="265"/>
                </a:lnTo>
                <a:lnTo>
                  <a:pt x="124" y="259"/>
                </a:lnTo>
                <a:lnTo>
                  <a:pt x="124" y="250"/>
                </a:lnTo>
                <a:lnTo>
                  <a:pt x="124" y="241"/>
                </a:lnTo>
                <a:lnTo>
                  <a:pt x="124" y="237"/>
                </a:lnTo>
                <a:cubicBezTo>
                  <a:pt x="124" y="184"/>
                  <a:pt x="167" y="141"/>
                  <a:pt x="220" y="141"/>
                </a:cubicBezTo>
                <a:cubicBezTo>
                  <a:pt x="273" y="141"/>
                  <a:pt x="316" y="184"/>
                  <a:pt x="316" y="237"/>
                </a:cubicBezTo>
                <a:lnTo>
                  <a:pt x="316" y="238"/>
                </a:lnTo>
                <a:lnTo>
                  <a:pt x="316" y="244"/>
                </a:lnTo>
                <a:lnTo>
                  <a:pt x="317" y="248"/>
                </a:lnTo>
                <a:lnTo>
                  <a:pt x="282" y="182"/>
                </a:lnTo>
                <a:lnTo>
                  <a:pt x="293" y="191"/>
                </a:lnTo>
                <a:lnTo>
                  <a:pt x="232" y="169"/>
                </a:lnTo>
                <a:lnTo>
                  <a:pt x="234" y="169"/>
                </a:lnTo>
                <a:lnTo>
                  <a:pt x="145" y="230"/>
                </a:lnTo>
                <a:lnTo>
                  <a:pt x="147" y="225"/>
                </a:lnTo>
                <a:lnTo>
                  <a:pt x="153" y="214"/>
                </a:lnTo>
                <a:cubicBezTo>
                  <a:pt x="173" y="174"/>
                  <a:pt x="217" y="153"/>
                  <a:pt x="261" y="163"/>
                </a:cubicBezTo>
                <a:cubicBezTo>
                  <a:pt x="304" y="173"/>
                  <a:pt x="334" y="212"/>
                  <a:pt x="334" y="256"/>
                </a:cubicBezTo>
                <a:lnTo>
                  <a:pt x="334" y="260"/>
                </a:lnTo>
                <a:lnTo>
                  <a:pt x="334" y="265"/>
                </a:lnTo>
                <a:lnTo>
                  <a:pt x="238" y="169"/>
                </a:lnTo>
                <a:lnTo>
                  <a:pt x="240" y="169"/>
                </a:lnTo>
                <a:cubicBezTo>
                  <a:pt x="287" y="169"/>
                  <a:pt x="327" y="203"/>
                  <a:pt x="335" y="250"/>
                </a:cubicBezTo>
                <a:lnTo>
                  <a:pt x="336" y="256"/>
                </a:lnTo>
                <a:cubicBezTo>
                  <a:pt x="337" y="261"/>
                  <a:pt x="337" y="266"/>
                  <a:pt x="337" y="271"/>
                </a:cubicBezTo>
                <a:lnTo>
                  <a:pt x="337" y="275"/>
                </a:lnTo>
                <a:lnTo>
                  <a:pt x="147" y="257"/>
                </a:lnTo>
                <a:lnTo>
                  <a:pt x="149" y="247"/>
                </a:lnTo>
                <a:lnTo>
                  <a:pt x="150" y="244"/>
                </a:lnTo>
                <a:lnTo>
                  <a:pt x="148" y="259"/>
                </a:lnTo>
                <a:lnTo>
                  <a:pt x="148" y="256"/>
                </a:lnTo>
                <a:cubicBezTo>
                  <a:pt x="148" y="203"/>
                  <a:pt x="191" y="160"/>
                  <a:pt x="244" y="160"/>
                </a:cubicBezTo>
                <a:cubicBezTo>
                  <a:pt x="297" y="160"/>
                  <a:pt x="340" y="203"/>
                  <a:pt x="340" y="256"/>
                </a:cubicBezTo>
                <a:lnTo>
                  <a:pt x="340" y="264"/>
                </a:lnTo>
                <a:lnTo>
                  <a:pt x="340" y="275"/>
                </a:lnTo>
                <a:lnTo>
                  <a:pt x="324" y="222"/>
                </a:lnTo>
                <a:lnTo>
                  <a:pt x="330" y="231"/>
                </a:lnTo>
                <a:lnTo>
                  <a:pt x="183" y="217"/>
                </a:lnTo>
                <a:lnTo>
                  <a:pt x="187" y="213"/>
                </a:lnTo>
                <a:lnTo>
                  <a:pt x="184" y="215"/>
                </a:lnTo>
                <a:lnTo>
                  <a:pt x="258" y="371"/>
                </a:lnTo>
                <a:lnTo>
                  <a:pt x="256" y="371"/>
                </a:lnTo>
                <a:cubicBezTo>
                  <a:pt x="203" y="371"/>
                  <a:pt x="160" y="328"/>
                  <a:pt x="160" y="275"/>
                </a:cubicBezTo>
                <a:cubicBezTo>
                  <a:pt x="160" y="222"/>
                  <a:pt x="203" y="179"/>
                  <a:pt x="256" y="179"/>
                </a:cubicBezTo>
                <a:lnTo>
                  <a:pt x="257" y="179"/>
                </a:lnTo>
                <a:cubicBezTo>
                  <a:pt x="286" y="179"/>
                  <a:pt x="313" y="192"/>
                  <a:pt x="332" y="215"/>
                </a:cubicBezTo>
                <a:cubicBezTo>
                  <a:pt x="350" y="237"/>
                  <a:pt x="357" y="266"/>
                  <a:pt x="352" y="294"/>
                </a:cubicBezTo>
                <a:lnTo>
                  <a:pt x="351" y="299"/>
                </a:lnTo>
                <a:lnTo>
                  <a:pt x="349" y="308"/>
                </a:lnTo>
                <a:lnTo>
                  <a:pt x="164" y="254"/>
                </a:lnTo>
                <a:lnTo>
                  <a:pt x="165" y="251"/>
                </a:lnTo>
                <a:lnTo>
                  <a:pt x="167" y="245"/>
                </a:lnTo>
                <a:lnTo>
                  <a:pt x="164" y="260"/>
                </a:lnTo>
                <a:lnTo>
                  <a:pt x="165" y="254"/>
                </a:lnTo>
                <a:lnTo>
                  <a:pt x="167" y="242"/>
                </a:lnTo>
                <a:cubicBezTo>
                  <a:pt x="176" y="206"/>
                  <a:pt x="205" y="179"/>
                  <a:pt x="241" y="171"/>
                </a:cubicBezTo>
                <a:cubicBezTo>
                  <a:pt x="278" y="164"/>
                  <a:pt x="315" y="178"/>
                  <a:pt x="337" y="208"/>
                </a:cubicBezTo>
                <a:lnTo>
                  <a:pt x="340" y="212"/>
                </a:lnTo>
                <a:cubicBezTo>
                  <a:pt x="344" y="216"/>
                  <a:pt x="347" y="221"/>
                  <a:pt x="349" y="227"/>
                </a:cubicBezTo>
                <a:lnTo>
                  <a:pt x="352" y="233"/>
                </a:lnTo>
                <a:lnTo>
                  <a:pt x="266" y="179"/>
                </a:lnTo>
                <a:lnTo>
                  <a:pt x="269" y="179"/>
                </a:lnTo>
                <a:lnTo>
                  <a:pt x="271" y="179"/>
                </a:lnTo>
                <a:cubicBezTo>
                  <a:pt x="315" y="179"/>
                  <a:pt x="353" y="208"/>
                  <a:pt x="364" y="250"/>
                </a:cubicBezTo>
                <a:lnTo>
                  <a:pt x="367" y="261"/>
                </a:lnTo>
                <a:lnTo>
                  <a:pt x="370" y="271"/>
                </a:lnTo>
                <a:lnTo>
                  <a:pt x="180" y="294"/>
                </a:lnTo>
                <a:lnTo>
                  <a:pt x="180" y="286"/>
                </a:lnTo>
                <a:lnTo>
                  <a:pt x="180" y="275"/>
                </a:lnTo>
                <a:lnTo>
                  <a:pt x="276" y="371"/>
                </a:lnTo>
                <a:lnTo>
                  <a:pt x="275" y="371"/>
                </a:lnTo>
                <a:lnTo>
                  <a:pt x="371" y="267"/>
                </a:lnTo>
                <a:lnTo>
                  <a:pt x="372" y="278"/>
                </a:lnTo>
                <a:lnTo>
                  <a:pt x="373" y="283"/>
                </a:lnTo>
                <a:lnTo>
                  <a:pt x="181" y="294"/>
                </a:lnTo>
                <a:lnTo>
                  <a:pt x="181" y="291"/>
                </a:lnTo>
                <a:lnTo>
                  <a:pt x="183" y="307"/>
                </a:lnTo>
                <a:lnTo>
                  <a:pt x="182" y="301"/>
                </a:lnTo>
                <a:lnTo>
                  <a:pt x="180" y="292"/>
                </a:lnTo>
                <a:cubicBezTo>
                  <a:pt x="180" y="288"/>
                  <a:pt x="179" y="283"/>
                  <a:pt x="179" y="278"/>
                </a:cubicBezTo>
                <a:lnTo>
                  <a:pt x="179" y="275"/>
                </a:lnTo>
                <a:cubicBezTo>
                  <a:pt x="179" y="226"/>
                  <a:pt x="217" y="185"/>
                  <a:pt x="266" y="180"/>
                </a:cubicBezTo>
                <a:cubicBezTo>
                  <a:pt x="315" y="175"/>
                  <a:pt x="360" y="208"/>
                  <a:pt x="370" y="257"/>
                </a:cubicBezTo>
                <a:lnTo>
                  <a:pt x="371" y="262"/>
                </a:lnTo>
                <a:cubicBezTo>
                  <a:pt x="372" y="268"/>
                  <a:pt x="372" y="274"/>
                  <a:pt x="372" y="280"/>
                </a:cubicBezTo>
                <a:lnTo>
                  <a:pt x="372" y="284"/>
                </a:lnTo>
                <a:cubicBezTo>
                  <a:pt x="372" y="335"/>
                  <a:pt x="333" y="378"/>
                  <a:pt x="282" y="380"/>
                </a:cubicBezTo>
                <a:cubicBezTo>
                  <a:pt x="231" y="383"/>
                  <a:pt x="187" y="346"/>
                  <a:pt x="181" y="295"/>
                </a:cubicBezTo>
                <a:lnTo>
                  <a:pt x="180" y="286"/>
                </a:lnTo>
                <a:lnTo>
                  <a:pt x="179" y="275"/>
                </a:lnTo>
                <a:cubicBezTo>
                  <a:pt x="174" y="225"/>
                  <a:pt x="208" y="180"/>
                  <a:pt x="258" y="171"/>
                </a:cubicBezTo>
                <a:cubicBezTo>
                  <a:pt x="308" y="162"/>
                  <a:pt x="355" y="193"/>
                  <a:pt x="368" y="242"/>
                </a:cubicBezTo>
                <a:lnTo>
                  <a:pt x="369" y="246"/>
                </a:lnTo>
                <a:lnTo>
                  <a:pt x="371" y="260"/>
                </a:lnTo>
                <a:lnTo>
                  <a:pt x="182" y="258"/>
                </a:lnTo>
                <a:lnTo>
                  <a:pt x="184" y="247"/>
                </a:lnTo>
                <a:lnTo>
                  <a:pt x="187" y="233"/>
                </a:lnTo>
                <a:cubicBezTo>
                  <a:pt x="199" y="188"/>
                  <a:pt x="240" y="158"/>
                  <a:pt x="286" y="161"/>
                </a:cubicBezTo>
                <a:cubicBezTo>
                  <a:pt x="332" y="163"/>
                  <a:pt x="370" y="199"/>
                  <a:pt x="376" y="245"/>
                </a:cubicBezTo>
                <a:lnTo>
                  <a:pt x="377" y="253"/>
                </a:lnTo>
                <a:lnTo>
                  <a:pt x="377" y="275"/>
                </a:lnTo>
                <a:lnTo>
                  <a:pt x="281" y="179"/>
                </a:lnTo>
                <a:lnTo>
                  <a:pt x="282" y="179"/>
                </a:lnTo>
                <a:lnTo>
                  <a:pt x="188" y="257"/>
                </a:lnTo>
                <a:lnTo>
                  <a:pt x="190" y="247"/>
                </a:lnTo>
                <a:lnTo>
                  <a:pt x="190" y="246"/>
                </a:lnTo>
                <a:cubicBezTo>
                  <a:pt x="196" y="195"/>
                  <a:pt x="240" y="158"/>
                  <a:pt x="291" y="161"/>
                </a:cubicBezTo>
                <a:cubicBezTo>
                  <a:pt x="342" y="163"/>
                  <a:pt x="381" y="206"/>
                  <a:pt x="381" y="256"/>
                </a:cubicBezTo>
                <a:lnTo>
                  <a:pt x="381" y="259"/>
                </a:lnTo>
                <a:lnTo>
                  <a:pt x="381" y="265"/>
                </a:lnTo>
                <a:lnTo>
                  <a:pt x="381" y="275"/>
                </a:lnTo>
                <a:lnTo>
                  <a:pt x="285" y="179"/>
                </a:lnTo>
                <a:lnTo>
                  <a:pt x="287" y="179"/>
                </a:lnTo>
                <a:cubicBezTo>
                  <a:pt x="327" y="179"/>
                  <a:pt x="362" y="203"/>
                  <a:pt x="377" y="240"/>
                </a:cubicBezTo>
                <a:lnTo>
                  <a:pt x="379" y="245"/>
                </a:lnTo>
                <a:lnTo>
                  <a:pt x="384" y="261"/>
                </a:lnTo>
                <a:lnTo>
                  <a:pt x="290" y="188"/>
                </a:lnTo>
                <a:lnTo>
                  <a:pt x="291" y="188"/>
                </a:lnTo>
                <a:lnTo>
                  <a:pt x="224" y="217"/>
                </a:lnTo>
                <a:lnTo>
                  <a:pt x="228" y="213"/>
                </a:lnTo>
                <a:lnTo>
                  <a:pt x="213" y="231"/>
                </a:lnTo>
                <a:lnTo>
                  <a:pt x="216" y="226"/>
                </a:lnTo>
                <a:cubicBezTo>
                  <a:pt x="233" y="197"/>
                  <a:pt x="265" y="179"/>
                  <a:pt x="298" y="179"/>
                </a:cubicBezTo>
                <a:lnTo>
                  <a:pt x="301" y="179"/>
                </a:lnTo>
                <a:lnTo>
                  <a:pt x="207" y="260"/>
                </a:lnTo>
                <a:lnTo>
                  <a:pt x="208" y="254"/>
                </a:lnTo>
                <a:lnTo>
                  <a:pt x="210" y="242"/>
                </a:lnTo>
                <a:cubicBezTo>
                  <a:pt x="222" y="197"/>
                  <a:pt x="264" y="166"/>
                  <a:pt x="310" y="170"/>
                </a:cubicBezTo>
                <a:cubicBezTo>
                  <a:pt x="357" y="173"/>
                  <a:pt x="394" y="209"/>
                  <a:pt x="399" y="256"/>
                </a:cubicBezTo>
                <a:lnTo>
                  <a:pt x="400" y="266"/>
                </a:lnTo>
                <a:lnTo>
                  <a:pt x="400" y="281"/>
                </a:lnTo>
                <a:lnTo>
                  <a:pt x="400" y="284"/>
                </a:lnTo>
                <a:lnTo>
                  <a:pt x="209" y="273"/>
                </a:lnTo>
                <a:lnTo>
                  <a:pt x="210" y="265"/>
                </a:lnTo>
                <a:lnTo>
                  <a:pt x="209" y="265"/>
                </a:lnTo>
                <a:lnTo>
                  <a:pt x="305" y="361"/>
                </a:lnTo>
                <a:lnTo>
                  <a:pt x="303" y="361"/>
                </a:lnTo>
                <a:lnTo>
                  <a:pt x="398" y="247"/>
                </a:lnTo>
                <a:lnTo>
                  <a:pt x="400" y="257"/>
                </a:lnTo>
                <a:lnTo>
                  <a:pt x="305" y="179"/>
                </a:lnTo>
                <a:lnTo>
                  <a:pt x="307" y="179"/>
                </a:lnTo>
                <a:lnTo>
                  <a:pt x="308" y="179"/>
                </a:lnTo>
                <a:cubicBezTo>
                  <a:pt x="361" y="179"/>
                  <a:pt x="404" y="222"/>
                  <a:pt x="404" y="275"/>
                </a:cubicBezTo>
                <a:cubicBezTo>
                  <a:pt x="404" y="328"/>
                  <a:pt x="361" y="371"/>
                  <a:pt x="308" y="371"/>
                </a:cubicBezTo>
                <a:lnTo>
                  <a:pt x="307" y="371"/>
                </a:lnTo>
                <a:cubicBezTo>
                  <a:pt x="254" y="371"/>
                  <a:pt x="211" y="328"/>
                  <a:pt x="211" y="275"/>
                </a:cubicBezTo>
                <a:cubicBezTo>
                  <a:pt x="211" y="222"/>
                  <a:pt x="254" y="179"/>
                  <a:pt x="307" y="179"/>
                </a:cubicBezTo>
                <a:lnTo>
                  <a:pt x="310" y="179"/>
                </a:lnTo>
                <a:lnTo>
                  <a:pt x="214" y="275"/>
                </a:lnTo>
                <a:lnTo>
                  <a:pt x="214" y="264"/>
                </a:lnTo>
                <a:lnTo>
                  <a:pt x="214" y="268"/>
                </a:lnTo>
                <a:lnTo>
                  <a:pt x="401" y="287"/>
                </a:lnTo>
                <a:lnTo>
                  <a:pt x="400" y="290"/>
                </a:lnTo>
                <a:lnTo>
                  <a:pt x="404" y="259"/>
                </a:lnTo>
                <a:lnTo>
                  <a:pt x="404" y="265"/>
                </a:lnTo>
                <a:lnTo>
                  <a:pt x="403" y="285"/>
                </a:lnTo>
                <a:lnTo>
                  <a:pt x="222" y="233"/>
                </a:lnTo>
                <a:lnTo>
                  <a:pt x="224" y="229"/>
                </a:lnTo>
                <a:lnTo>
                  <a:pt x="215" y="256"/>
                </a:lnTo>
                <a:lnTo>
                  <a:pt x="216" y="250"/>
                </a:lnTo>
                <a:cubicBezTo>
                  <a:pt x="223" y="203"/>
                  <a:pt x="264" y="169"/>
                  <a:pt x="310" y="169"/>
                </a:cubicBezTo>
                <a:lnTo>
                  <a:pt x="312" y="169"/>
                </a:lnTo>
                <a:lnTo>
                  <a:pt x="313" y="169"/>
                </a:lnTo>
                <a:cubicBezTo>
                  <a:pt x="359" y="169"/>
                  <a:pt x="399" y="202"/>
                  <a:pt x="408" y="247"/>
                </a:cubicBezTo>
                <a:lnTo>
                  <a:pt x="410" y="257"/>
                </a:lnTo>
                <a:cubicBezTo>
                  <a:pt x="415" y="285"/>
                  <a:pt x="408" y="314"/>
                  <a:pt x="390" y="336"/>
                </a:cubicBezTo>
                <a:cubicBezTo>
                  <a:pt x="371" y="359"/>
                  <a:pt x="344" y="371"/>
                  <a:pt x="315" y="371"/>
                </a:cubicBezTo>
                <a:lnTo>
                  <a:pt x="313" y="371"/>
                </a:lnTo>
                <a:cubicBezTo>
                  <a:pt x="260" y="371"/>
                  <a:pt x="217" y="328"/>
                  <a:pt x="217" y="275"/>
                </a:cubicBezTo>
                <a:cubicBezTo>
                  <a:pt x="217" y="222"/>
                  <a:pt x="260" y="179"/>
                  <a:pt x="313" y="179"/>
                </a:cubicBezTo>
                <a:lnTo>
                  <a:pt x="314" y="179"/>
                </a:lnTo>
                <a:cubicBezTo>
                  <a:pt x="360" y="179"/>
                  <a:pt x="400" y="212"/>
                  <a:pt x="409" y="257"/>
                </a:cubicBezTo>
                <a:lnTo>
                  <a:pt x="410" y="262"/>
                </a:lnTo>
                <a:lnTo>
                  <a:pt x="410" y="261"/>
                </a:lnTo>
                <a:lnTo>
                  <a:pt x="220" y="284"/>
                </a:lnTo>
                <a:lnTo>
                  <a:pt x="220" y="281"/>
                </a:lnTo>
                <a:lnTo>
                  <a:pt x="220" y="275"/>
                </a:lnTo>
                <a:lnTo>
                  <a:pt x="220" y="265"/>
                </a:lnTo>
                <a:cubicBezTo>
                  <a:pt x="220" y="249"/>
                  <a:pt x="225" y="233"/>
                  <a:pt x="233" y="219"/>
                </a:cubicBezTo>
                <a:lnTo>
                  <a:pt x="238" y="210"/>
                </a:lnTo>
                <a:lnTo>
                  <a:pt x="248" y="194"/>
                </a:lnTo>
                <a:cubicBezTo>
                  <a:pt x="254" y="186"/>
                  <a:pt x="261" y="179"/>
                  <a:pt x="269" y="173"/>
                </a:cubicBezTo>
                <a:lnTo>
                  <a:pt x="273" y="170"/>
                </a:lnTo>
                <a:cubicBezTo>
                  <a:pt x="300" y="150"/>
                  <a:pt x="335" y="145"/>
                  <a:pt x="366" y="157"/>
                </a:cubicBezTo>
                <a:cubicBezTo>
                  <a:pt x="397" y="170"/>
                  <a:pt x="420" y="198"/>
                  <a:pt x="425" y="231"/>
                </a:cubicBezTo>
                <a:lnTo>
                  <a:pt x="426" y="237"/>
                </a:lnTo>
                <a:lnTo>
                  <a:pt x="428" y="251"/>
                </a:lnTo>
                <a:lnTo>
                  <a:pt x="428" y="270"/>
                </a:lnTo>
                <a:lnTo>
                  <a:pt x="428" y="275"/>
                </a:lnTo>
                <a:cubicBezTo>
                  <a:pt x="428" y="328"/>
                  <a:pt x="385" y="371"/>
                  <a:pt x="332" y="371"/>
                </a:cubicBezTo>
                <a:cubicBezTo>
                  <a:pt x="279" y="371"/>
                  <a:pt x="236" y="328"/>
                  <a:pt x="236" y="275"/>
                </a:cubicBezTo>
                <a:lnTo>
                  <a:pt x="236" y="272"/>
                </a:lnTo>
                <a:lnTo>
                  <a:pt x="236" y="265"/>
                </a:lnTo>
                <a:cubicBezTo>
                  <a:pt x="236" y="212"/>
                  <a:pt x="279" y="169"/>
                  <a:pt x="332" y="169"/>
                </a:cubicBezTo>
                <a:lnTo>
                  <a:pt x="337" y="169"/>
                </a:lnTo>
                <a:cubicBezTo>
                  <a:pt x="390" y="169"/>
                  <a:pt x="433" y="212"/>
                  <a:pt x="433" y="265"/>
                </a:cubicBezTo>
                <a:cubicBezTo>
                  <a:pt x="433" y="318"/>
                  <a:pt x="390" y="361"/>
                  <a:pt x="337" y="361"/>
                </a:cubicBezTo>
                <a:lnTo>
                  <a:pt x="336" y="361"/>
                </a:lnTo>
                <a:cubicBezTo>
                  <a:pt x="283" y="361"/>
                  <a:pt x="240" y="318"/>
                  <a:pt x="240" y="265"/>
                </a:cubicBezTo>
                <a:cubicBezTo>
                  <a:pt x="240" y="212"/>
                  <a:pt x="283" y="169"/>
                  <a:pt x="336" y="169"/>
                </a:cubicBezTo>
                <a:lnTo>
                  <a:pt x="338" y="169"/>
                </a:lnTo>
                <a:lnTo>
                  <a:pt x="249" y="230"/>
                </a:lnTo>
                <a:lnTo>
                  <a:pt x="251" y="225"/>
                </a:lnTo>
                <a:lnTo>
                  <a:pt x="257" y="214"/>
                </a:lnTo>
                <a:cubicBezTo>
                  <a:pt x="275" y="177"/>
                  <a:pt x="315" y="156"/>
                  <a:pt x="355" y="161"/>
                </a:cubicBezTo>
                <a:cubicBezTo>
                  <a:pt x="396" y="167"/>
                  <a:pt x="429" y="197"/>
                  <a:pt x="437" y="238"/>
                </a:cubicBezTo>
                <a:lnTo>
                  <a:pt x="438" y="243"/>
                </a:lnTo>
                <a:cubicBezTo>
                  <a:pt x="439" y="249"/>
                  <a:pt x="439" y="255"/>
                  <a:pt x="439" y="261"/>
                </a:cubicBezTo>
                <a:lnTo>
                  <a:pt x="439" y="265"/>
                </a:lnTo>
                <a:cubicBezTo>
                  <a:pt x="439" y="318"/>
                  <a:pt x="396" y="361"/>
                  <a:pt x="343" y="361"/>
                </a:cubicBezTo>
                <a:cubicBezTo>
                  <a:pt x="290" y="361"/>
                  <a:pt x="247" y="318"/>
                  <a:pt x="247" y="265"/>
                </a:cubicBezTo>
                <a:lnTo>
                  <a:pt x="247" y="261"/>
                </a:lnTo>
                <a:cubicBezTo>
                  <a:pt x="247" y="255"/>
                  <a:pt x="248" y="249"/>
                  <a:pt x="249" y="243"/>
                </a:cubicBezTo>
                <a:lnTo>
                  <a:pt x="250" y="238"/>
                </a:lnTo>
                <a:cubicBezTo>
                  <a:pt x="260" y="189"/>
                  <a:pt x="305" y="156"/>
                  <a:pt x="354" y="161"/>
                </a:cubicBezTo>
                <a:cubicBezTo>
                  <a:pt x="403" y="166"/>
                  <a:pt x="440" y="207"/>
                  <a:pt x="440" y="256"/>
                </a:cubicBezTo>
                <a:lnTo>
                  <a:pt x="440" y="260"/>
                </a:lnTo>
                <a:cubicBezTo>
                  <a:pt x="440" y="267"/>
                  <a:pt x="440" y="273"/>
                  <a:pt x="439" y="279"/>
                </a:cubicBezTo>
                <a:lnTo>
                  <a:pt x="438" y="284"/>
                </a:lnTo>
                <a:cubicBezTo>
                  <a:pt x="429" y="329"/>
                  <a:pt x="389" y="361"/>
                  <a:pt x="343" y="361"/>
                </a:cubicBezTo>
                <a:lnTo>
                  <a:pt x="341" y="361"/>
                </a:lnTo>
                <a:cubicBezTo>
                  <a:pt x="299" y="361"/>
                  <a:pt x="262" y="334"/>
                  <a:pt x="250" y="293"/>
                </a:cubicBezTo>
                <a:lnTo>
                  <a:pt x="247" y="283"/>
                </a:lnTo>
                <a:lnTo>
                  <a:pt x="243" y="267"/>
                </a:lnTo>
                <a:lnTo>
                  <a:pt x="431" y="228"/>
                </a:lnTo>
                <a:lnTo>
                  <a:pt x="432" y="233"/>
                </a:lnTo>
                <a:lnTo>
                  <a:pt x="427" y="216"/>
                </a:lnTo>
                <a:lnTo>
                  <a:pt x="429" y="221"/>
                </a:lnTo>
                <a:lnTo>
                  <a:pt x="243" y="256"/>
                </a:lnTo>
                <a:lnTo>
                  <a:pt x="243" y="251"/>
                </a:lnTo>
                <a:lnTo>
                  <a:pt x="243" y="246"/>
                </a:lnTo>
                <a:cubicBezTo>
                  <a:pt x="243" y="193"/>
                  <a:pt x="286" y="150"/>
                  <a:pt x="339" y="150"/>
                </a:cubicBezTo>
                <a:cubicBezTo>
                  <a:pt x="392" y="150"/>
                  <a:pt x="435" y="193"/>
                  <a:pt x="435" y="246"/>
                </a:cubicBezTo>
                <a:lnTo>
                  <a:pt x="435" y="251"/>
                </a:lnTo>
                <a:lnTo>
                  <a:pt x="435" y="256"/>
                </a:lnTo>
                <a:lnTo>
                  <a:pt x="254" y="214"/>
                </a:lnTo>
                <a:lnTo>
                  <a:pt x="256" y="210"/>
                </a:lnTo>
                <a:lnTo>
                  <a:pt x="259" y="204"/>
                </a:lnTo>
                <a:cubicBezTo>
                  <a:pt x="275" y="171"/>
                  <a:pt x="308" y="150"/>
                  <a:pt x="344" y="150"/>
                </a:cubicBezTo>
                <a:lnTo>
                  <a:pt x="346" y="150"/>
                </a:lnTo>
                <a:cubicBezTo>
                  <a:pt x="396" y="150"/>
                  <a:pt x="437" y="188"/>
                  <a:pt x="442" y="237"/>
                </a:cubicBezTo>
                <a:lnTo>
                  <a:pt x="443" y="247"/>
                </a:lnTo>
                <a:lnTo>
                  <a:pt x="433" y="214"/>
                </a:lnTo>
                <a:lnTo>
                  <a:pt x="436" y="220"/>
                </a:lnTo>
                <a:lnTo>
                  <a:pt x="432" y="212"/>
                </a:lnTo>
                <a:lnTo>
                  <a:pt x="256" y="265"/>
                </a:lnTo>
                <a:lnTo>
                  <a:pt x="256" y="261"/>
                </a:lnTo>
                <a:lnTo>
                  <a:pt x="258" y="277"/>
                </a:lnTo>
                <a:lnTo>
                  <a:pt x="257" y="271"/>
                </a:lnTo>
                <a:lnTo>
                  <a:pt x="255" y="262"/>
                </a:lnTo>
                <a:cubicBezTo>
                  <a:pt x="255" y="258"/>
                  <a:pt x="254" y="253"/>
                  <a:pt x="254" y="248"/>
                </a:cubicBezTo>
                <a:lnTo>
                  <a:pt x="254" y="246"/>
                </a:lnTo>
                <a:cubicBezTo>
                  <a:pt x="254" y="193"/>
                  <a:pt x="297" y="150"/>
                  <a:pt x="350" y="150"/>
                </a:cubicBezTo>
                <a:cubicBezTo>
                  <a:pt x="403" y="150"/>
                  <a:pt x="446" y="193"/>
                  <a:pt x="446" y="246"/>
                </a:cubicBezTo>
                <a:lnTo>
                  <a:pt x="446" y="251"/>
                </a:lnTo>
                <a:lnTo>
                  <a:pt x="447" y="250"/>
                </a:lnTo>
                <a:lnTo>
                  <a:pt x="448" y="259"/>
                </a:lnTo>
                <a:lnTo>
                  <a:pt x="448" y="275"/>
                </a:lnTo>
                <a:lnTo>
                  <a:pt x="267" y="233"/>
                </a:lnTo>
                <a:lnTo>
                  <a:pt x="268" y="231"/>
                </a:lnTo>
                <a:lnTo>
                  <a:pt x="258" y="285"/>
                </a:lnTo>
                <a:lnTo>
                  <a:pt x="257" y="277"/>
                </a:lnTo>
                <a:lnTo>
                  <a:pt x="256" y="256"/>
                </a:lnTo>
                <a:cubicBezTo>
                  <a:pt x="256" y="251"/>
                  <a:pt x="257" y="246"/>
                  <a:pt x="258" y="241"/>
                </a:cubicBezTo>
                <a:lnTo>
                  <a:pt x="259" y="235"/>
                </a:lnTo>
                <a:lnTo>
                  <a:pt x="257" y="250"/>
                </a:lnTo>
                <a:lnTo>
                  <a:pt x="257" y="246"/>
                </a:lnTo>
                <a:cubicBezTo>
                  <a:pt x="257" y="195"/>
                  <a:pt x="298" y="153"/>
                  <a:pt x="349" y="151"/>
                </a:cubicBezTo>
                <a:cubicBezTo>
                  <a:pt x="400" y="148"/>
                  <a:pt x="444" y="186"/>
                  <a:pt x="449" y="237"/>
                </a:cubicBezTo>
                <a:lnTo>
                  <a:pt x="450" y="247"/>
                </a:lnTo>
                <a:lnTo>
                  <a:pt x="451" y="255"/>
                </a:lnTo>
                <a:lnTo>
                  <a:pt x="264" y="235"/>
                </a:lnTo>
                <a:lnTo>
                  <a:pt x="265" y="232"/>
                </a:lnTo>
                <a:lnTo>
                  <a:pt x="262" y="247"/>
                </a:lnTo>
                <a:lnTo>
                  <a:pt x="263" y="241"/>
                </a:lnTo>
                <a:cubicBezTo>
                  <a:pt x="270" y="195"/>
                  <a:pt x="310" y="161"/>
                  <a:pt x="357" y="160"/>
                </a:cubicBezTo>
                <a:cubicBezTo>
                  <a:pt x="403" y="160"/>
                  <a:pt x="444" y="193"/>
                  <a:pt x="452" y="239"/>
                </a:cubicBezTo>
                <a:lnTo>
                  <a:pt x="454" y="250"/>
                </a:lnTo>
                <a:lnTo>
                  <a:pt x="455" y="252"/>
                </a:lnTo>
                <a:lnTo>
                  <a:pt x="265" y="275"/>
                </a:lnTo>
                <a:lnTo>
                  <a:pt x="265" y="267"/>
                </a:lnTo>
                <a:lnTo>
                  <a:pt x="265" y="256"/>
                </a:lnTo>
                <a:cubicBezTo>
                  <a:pt x="265" y="252"/>
                  <a:pt x="266" y="247"/>
                  <a:pt x="266" y="243"/>
                </a:cubicBezTo>
                <a:lnTo>
                  <a:pt x="267" y="236"/>
                </a:lnTo>
                <a:lnTo>
                  <a:pt x="266" y="249"/>
                </a:lnTo>
                <a:lnTo>
                  <a:pt x="266" y="246"/>
                </a:lnTo>
                <a:cubicBezTo>
                  <a:pt x="266" y="199"/>
                  <a:pt x="301" y="159"/>
                  <a:pt x="347" y="152"/>
                </a:cubicBezTo>
                <a:cubicBezTo>
                  <a:pt x="394" y="144"/>
                  <a:pt x="439" y="171"/>
                  <a:pt x="454" y="216"/>
                </a:cubicBezTo>
                <a:lnTo>
                  <a:pt x="455" y="219"/>
                </a:lnTo>
                <a:cubicBezTo>
                  <a:pt x="458" y="229"/>
                  <a:pt x="459" y="239"/>
                  <a:pt x="459" y="249"/>
                </a:cubicBezTo>
                <a:lnTo>
                  <a:pt x="459" y="256"/>
                </a:lnTo>
                <a:lnTo>
                  <a:pt x="459" y="267"/>
                </a:lnTo>
                <a:lnTo>
                  <a:pt x="458" y="287"/>
                </a:lnTo>
                <a:cubicBezTo>
                  <a:pt x="451" y="338"/>
                  <a:pt x="407" y="374"/>
                  <a:pt x="357" y="371"/>
                </a:cubicBezTo>
                <a:cubicBezTo>
                  <a:pt x="306" y="368"/>
                  <a:pt x="266" y="326"/>
                  <a:pt x="266" y="275"/>
                </a:cubicBezTo>
                <a:lnTo>
                  <a:pt x="266" y="272"/>
                </a:lnTo>
                <a:lnTo>
                  <a:pt x="267" y="286"/>
                </a:lnTo>
                <a:lnTo>
                  <a:pt x="266" y="279"/>
                </a:lnTo>
                <a:cubicBezTo>
                  <a:pt x="266" y="273"/>
                  <a:pt x="265" y="266"/>
                  <a:pt x="266" y="259"/>
                </a:cubicBezTo>
                <a:lnTo>
                  <a:pt x="267" y="243"/>
                </a:lnTo>
                <a:lnTo>
                  <a:pt x="266" y="241"/>
                </a:lnTo>
                <a:cubicBezTo>
                  <a:pt x="266" y="234"/>
                  <a:pt x="267" y="226"/>
                  <a:pt x="269" y="218"/>
                </a:cubicBezTo>
                <a:lnTo>
                  <a:pt x="270" y="214"/>
                </a:lnTo>
                <a:cubicBezTo>
                  <a:pt x="280" y="175"/>
                  <a:pt x="313" y="146"/>
                  <a:pt x="353" y="142"/>
                </a:cubicBezTo>
                <a:cubicBezTo>
                  <a:pt x="393" y="138"/>
                  <a:pt x="431" y="159"/>
                  <a:pt x="449" y="195"/>
                </a:cubicBezTo>
                <a:lnTo>
                  <a:pt x="450" y="197"/>
                </a:lnTo>
                <a:cubicBezTo>
                  <a:pt x="455" y="205"/>
                  <a:pt x="458" y="214"/>
                  <a:pt x="459" y="224"/>
                </a:cubicBezTo>
                <a:lnTo>
                  <a:pt x="460" y="230"/>
                </a:lnTo>
                <a:lnTo>
                  <a:pt x="462" y="248"/>
                </a:lnTo>
                <a:lnTo>
                  <a:pt x="366" y="160"/>
                </a:lnTo>
                <a:lnTo>
                  <a:pt x="368" y="160"/>
                </a:lnTo>
                <a:lnTo>
                  <a:pt x="369" y="160"/>
                </a:lnTo>
                <a:cubicBezTo>
                  <a:pt x="419" y="160"/>
                  <a:pt x="461" y="198"/>
                  <a:pt x="465" y="248"/>
                </a:cubicBezTo>
                <a:lnTo>
                  <a:pt x="466" y="259"/>
                </a:lnTo>
                <a:lnTo>
                  <a:pt x="467" y="264"/>
                </a:lnTo>
                <a:lnTo>
                  <a:pt x="280" y="245"/>
                </a:lnTo>
                <a:lnTo>
                  <a:pt x="281" y="242"/>
                </a:lnTo>
                <a:lnTo>
                  <a:pt x="278" y="257"/>
                </a:lnTo>
                <a:lnTo>
                  <a:pt x="279" y="251"/>
                </a:lnTo>
                <a:lnTo>
                  <a:pt x="283" y="233"/>
                </a:lnTo>
                <a:lnTo>
                  <a:pt x="285" y="226"/>
                </a:lnTo>
                <a:cubicBezTo>
                  <a:pt x="298" y="189"/>
                  <a:pt x="331" y="163"/>
                  <a:pt x="370" y="161"/>
                </a:cubicBezTo>
                <a:cubicBezTo>
                  <a:pt x="408" y="158"/>
                  <a:pt x="445" y="179"/>
                  <a:pt x="462" y="214"/>
                </a:cubicBezTo>
                <a:lnTo>
                  <a:pt x="464" y="218"/>
                </a:lnTo>
                <a:cubicBezTo>
                  <a:pt x="468" y="225"/>
                  <a:pt x="471" y="233"/>
                  <a:pt x="473" y="242"/>
                </a:cubicBezTo>
                <a:lnTo>
                  <a:pt x="474" y="247"/>
                </a:lnTo>
                <a:lnTo>
                  <a:pt x="300" y="212"/>
                </a:lnTo>
                <a:lnTo>
                  <a:pt x="302" y="209"/>
                </a:lnTo>
                <a:lnTo>
                  <a:pt x="287" y="247"/>
                </a:lnTo>
                <a:lnTo>
                  <a:pt x="288" y="241"/>
                </a:lnTo>
                <a:lnTo>
                  <a:pt x="289" y="235"/>
                </a:lnTo>
                <a:lnTo>
                  <a:pt x="291" y="223"/>
                </a:lnTo>
                <a:cubicBezTo>
                  <a:pt x="303" y="176"/>
                  <a:pt x="348" y="145"/>
                  <a:pt x="396" y="151"/>
                </a:cubicBezTo>
                <a:cubicBezTo>
                  <a:pt x="444" y="157"/>
                  <a:pt x="480" y="198"/>
                  <a:pt x="480" y="246"/>
                </a:cubicBezTo>
                <a:lnTo>
                  <a:pt x="480" y="256"/>
                </a:lnTo>
                <a:lnTo>
                  <a:pt x="480" y="265"/>
                </a:lnTo>
                <a:lnTo>
                  <a:pt x="299" y="223"/>
                </a:lnTo>
                <a:lnTo>
                  <a:pt x="301" y="219"/>
                </a:lnTo>
                <a:lnTo>
                  <a:pt x="299" y="221"/>
                </a:lnTo>
                <a:cubicBezTo>
                  <a:pt x="315" y="181"/>
                  <a:pt x="356" y="156"/>
                  <a:pt x="399" y="161"/>
                </a:cubicBezTo>
                <a:cubicBezTo>
                  <a:pt x="442" y="166"/>
                  <a:pt x="476" y="198"/>
                  <a:pt x="483" y="241"/>
                </a:cubicBezTo>
                <a:lnTo>
                  <a:pt x="484" y="247"/>
                </a:lnTo>
                <a:cubicBezTo>
                  <a:pt x="485" y="252"/>
                  <a:pt x="485" y="257"/>
                  <a:pt x="485" y="262"/>
                </a:cubicBezTo>
                <a:lnTo>
                  <a:pt x="485" y="265"/>
                </a:lnTo>
                <a:cubicBezTo>
                  <a:pt x="485" y="318"/>
                  <a:pt x="442" y="361"/>
                  <a:pt x="389" y="361"/>
                </a:cubicBezTo>
                <a:cubicBezTo>
                  <a:pt x="336" y="361"/>
                  <a:pt x="293" y="318"/>
                  <a:pt x="293" y="265"/>
                </a:cubicBezTo>
                <a:lnTo>
                  <a:pt x="293" y="259"/>
                </a:lnTo>
                <a:lnTo>
                  <a:pt x="293" y="250"/>
                </a:lnTo>
                <a:lnTo>
                  <a:pt x="293" y="241"/>
                </a:lnTo>
                <a:lnTo>
                  <a:pt x="293" y="237"/>
                </a:lnTo>
                <a:cubicBezTo>
                  <a:pt x="293" y="184"/>
                  <a:pt x="336" y="141"/>
                  <a:pt x="389" y="141"/>
                </a:cubicBezTo>
                <a:cubicBezTo>
                  <a:pt x="442" y="141"/>
                  <a:pt x="485" y="184"/>
                  <a:pt x="485" y="237"/>
                </a:cubicBezTo>
                <a:lnTo>
                  <a:pt x="485" y="241"/>
                </a:lnTo>
                <a:lnTo>
                  <a:pt x="485" y="250"/>
                </a:lnTo>
                <a:lnTo>
                  <a:pt x="485" y="259"/>
                </a:lnTo>
                <a:lnTo>
                  <a:pt x="485" y="265"/>
                </a:lnTo>
                <a:lnTo>
                  <a:pt x="298" y="235"/>
                </a:lnTo>
                <a:lnTo>
                  <a:pt x="299" y="232"/>
                </a:lnTo>
                <a:lnTo>
                  <a:pt x="294" y="262"/>
                </a:lnTo>
                <a:lnTo>
                  <a:pt x="294" y="256"/>
                </a:lnTo>
                <a:cubicBezTo>
                  <a:pt x="294" y="203"/>
                  <a:pt x="337" y="160"/>
                  <a:pt x="390" y="160"/>
                </a:cubicBezTo>
                <a:cubicBezTo>
                  <a:pt x="443" y="160"/>
                  <a:pt x="486" y="203"/>
                  <a:pt x="486" y="256"/>
                </a:cubicBezTo>
                <a:lnTo>
                  <a:pt x="486" y="261"/>
                </a:lnTo>
                <a:lnTo>
                  <a:pt x="486" y="265"/>
                </a:lnTo>
                <a:cubicBezTo>
                  <a:pt x="486" y="313"/>
                  <a:pt x="452" y="353"/>
                  <a:pt x="406" y="360"/>
                </a:cubicBezTo>
                <a:cubicBezTo>
                  <a:pt x="359" y="368"/>
                  <a:pt x="314" y="340"/>
                  <a:pt x="299" y="296"/>
                </a:cubicBezTo>
                <a:lnTo>
                  <a:pt x="296" y="287"/>
                </a:lnTo>
                <a:cubicBezTo>
                  <a:pt x="292" y="274"/>
                  <a:pt x="291" y="261"/>
                  <a:pt x="292" y="248"/>
                </a:cubicBezTo>
                <a:lnTo>
                  <a:pt x="293" y="236"/>
                </a:lnTo>
                <a:lnTo>
                  <a:pt x="292" y="238"/>
                </a:lnTo>
                <a:cubicBezTo>
                  <a:pt x="292" y="213"/>
                  <a:pt x="303" y="189"/>
                  <a:pt x="321" y="171"/>
                </a:cubicBezTo>
                <a:lnTo>
                  <a:pt x="322" y="170"/>
                </a:lnTo>
                <a:cubicBezTo>
                  <a:pt x="349" y="142"/>
                  <a:pt x="390" y="134"/>
                  <a:pt x="426" y="149"/>
                </a:cubicBezTo>
                <a:cubicBezTo>
                  <a:pt x="462" y="164"/>
                  <a:pt x="485" y="199"/>
                  <a:pt x="485" y="237"/>
                </a:cubicBezTo>
                <a:lnTo>
                  <a:pt x="485" y="242"/>
                </a:lnTo>
                <a:lnTo>
                  <a:pt x="485" y="251"/>
                </a:lnTo>
                <a:lnTo>
                  <a:pt x="485" y="260"/>
                </a:lnTo>
                <a:lnTo>
                  <a:pt x="485" y="265"/>
                </a:lnTo>
                <a:cubicBezTo>
                  <a:pt x="485" y="318"/>
                  <a:pt x="442" y="361"/>
                  <a:pt x="389" y="361"/>
                </a:cubicBezTo>
                <a:cubicBezTo>
                  <a:pt x="336" y="361"/>
                  <a:pt x="293" y="318"/>
                  <a:pt x="293" y="265"/>
                </a:cubicBezTo>
                <a:lnTo>
                  <a:pt x="293" y="263"/>
                </a:lnTo>
                <a:lnTo>
                  <a:pt x="293" y="257"/>
                </a:lnTo>
                <a:lnTo>
                  <a:pt x="293" y="250"/>
                </a:lnTo>
                <a:lnTo>
                  <a:pt x="293" y="246"/>
                </a:lnTo>
                <a:cubicBezTo>
                  <a:pt x="293" y="193"/>
                  <a:pt x="336" y="150"/>
                  <a:pt x="389" y="150"/>
                </a:cubicBezTo>
                <a:cubicBezTo>
                  <a:pt x="442" y="150"/>
                  <a:pt x="485" y="193"/>
                  <a:pt x="485" y="246"/>
                </a:cubicBezTo>
                <a:lnTo>
                  <a:pt x="485" y="251"/>
                </a:lnTo>
                <a:lnTo>
                  <a:pt x="484" y="233"/>
                </a:lnTo>
                <a:lnTo>
                  <a:pt x="485" y="238"/>
                </a:lnTo>
                <a:lnTo>
                  <a:pt x="294" y="256"/>
                </a:lnTo>
                <a:lnTo>
                  <a:pt x="294" y="251"/>
                </a:lnTo>
                <a:lnTo>
                  <a:pt x="294" y="246"/>
                </a:lnTo>
                <a:cubicBezTo>
                  <a:pt x="294" y="197"/>
                  <a:pt x="332" y="156"/>
                  <a:pt x="381" y="151"/>
                </a:cubicBezTo>
                <a:cubicBezTo>
                  <a:pt x="430" y="146"/>
                  <a:pt x="475" y="179"/>
                  <a:pt x="485" y="228"/>
                </a:cubicBezTo>
                <a:lnTo>
                  <a:pt x="487" y="238"/>
                </a:lnTo>
                <a:lnTo>
                  <a:pt x="480" y="217"/>
                </a:lnTo>
                <a:lnTo>
                  <a:pt x="484" y="226"/>
                </a:lnTo>
                <a:lnTo>
                  <a:pt x="339" y="189"/>
                </a:lnTo>
                <a:lnTo>
                  <a:pt x="343" y="186"/>
                </a:lnTo>
                <a:lnTo>
                  <a:pt x="321" y="209"/>
                </a:lnTo>
                <a:lnTo>
                  <a:pt x="325" y="203"/>
                </a:lnTo>
                <a:cubicBezTo>
                  <a:pt x="342" y="177"/>
                  <a:pt x="372" y="160"/>
                  <a:pt x="404" y="160"/>
                </a:cubicBezTo>
                <a:lnTo>
                  <a:pt x="408" y="160"/>
                </a:lnTo>
                <a:lnTo>
                  <a:pt x="410" y="160"/>
                </a:lnTo>
                <a:lnTo>
                  <a:pt x="314" y="256"/>
                </a:lnTo>
                <a:lnTo>
                  <a:pt x="314" y="246"/>
                </a:lnTo>
                <a:lnTo>
                  <a:pt x="410" y="342"/>
                </a:lnTo>
                <a:lnTo>
                  <a:pt x="409" y="342"/>
                </a:lnTo>
                <a:cubicBezTo>
                  <a:pt x="356" y="342"/>
                  <a:pt x="313" y="299"/>
                  <a:pt x="313" y="246"/>
                </a:cubicBezTo>
                <a:cubicBezTo>
                  <a:pt x="313" y="193"/>
                  <a:pt x="356" y="150"/>
                  <a:pt x="409" y="150"/>
                </a:cubicBezTo>
                <a:lnTo>
                  <a:pt x="410" y="150"/>
                </a:lnTo>
                <a:cubicBezTo>
                  <a:pt x="463" y="150"/>
                  <a:pt x="506" y="193"/>
                  <a:pt x="506" y="246"/>
                </a:cubicBezTo>
                <a:lnTo>
                  <a:pt x="506" y="257"/>
                </a:lnTo>
                <a:lnTo>
                  <a:pt x="505" y="277"/>
                </a:lnTo>
                <a:cubicBezTo>
                  <a:pt x="499" y="323"/>
                  <a:pt x="461" y="359"/>
                  <a:pt x="415" y="361"/>
                </a:cubicBezTo>
                <a:cubicBezTo>
                  <a:pt x="369" y="364"/>
                  <a:pt x="328" y="334"/>
                  <a:pt x="316" y="289"/>
                </a:cubicBezTo>
                <a:lnTo>
                  <a:pt x="315" y="285"/>
                </a:lnTo>
                <a:cubicBezTo>
                  <a:pt x="312" y="271"/>
                  <a:pt x="312" y="257"/>
                  <a:pt x="314" y="243"/>
                </a:cubicBezTo>
                <a:lnTo>
                  <a:pt x="315" y="238"/>
                </a:lnTo>
                <a:cubicBezTo>
                  <a:pt x="324" y="194"/>
                  <a:pt x="362" y="162"/>
                  <a:pt x="407" y="160"/>
                </a:cubicBezTo>
                <a:cubicBezTo>
                  <a:pt x="452" y="159"/>
                  <a:pt x="492" y="190"/>
                  <a:pt x="503" y="233"/>
                </a:cubicBezTo>
                <a:lnTo>
                  <a:pt x="504" y="237"/>
                </a:lnTo>
                <a:cubicBezTo>
                  <a:pt x="506" y="245"/>
                  <a:pt x="506" y="253"/>
                  <a:pt x="506" y="260"/>
                </a:cubicBezTo>
                <a:lnTo>
                  <a:pt x="506" y="265"/>
                </a:lnTo>
                <a:cubicBezTo>
                  <a:pt x="506" y="318"/>
                  <a:pt x="463" y="361"/>
                  <a:pt x="410" y="361"/>
                </a:cubicBezTo>
                <a:lnTo>
                  <a:pt x="409" y="361"/>
                </a:lnTo>
                <a:cubicBezTo>
                  <a:pt x="379" y="361"/>
                  <a:pt x="350" y="347"/>
                  <a:pt x="332" y="322"/>
                </a:cubicBezTo>
                <a:cubicBezTo>
                  <a:pt x="314" y="297"/>
                  <a:pt x="309" y="264"/>
                  <a:pt x="318" y="235"/>
                </a:cubicBezTo>
                <a:lnTo>
                  <a:pt x="321" y="226"/>
                </a:lnTo>
                <a:lnTo>
                  <a:pt x="316" y="256"/>
                </a:lnTo>
                <a:lnTo>
                  <a:pt x="316" y="245"/>
                </a:lnTo>
                <a:lnTo>
                  <a:pt x="318" y="226"/>
                </a:lnTo>
                <a:cubicBezTo>
                  <a:pt x="324" y="175"/>
                  <a:pt x="369" y="139"/>
                  <a:pt x="419" y="142"/>
                </a:cubicBezTo>
                <a:cubicBezTo>
                  <a:pt x="470" y="145"/>
                  <a:pt x="509" y="187"/>
                  <a:pt x="509" y="237"/>
                </a:cubicBezTo>
                <a:lnTo>
                  <a:pt x="509" y="240"/>
                </a:lnTo>
                <a:lnTo>
                  <a:pt x="509" y="246"/>
                </a:lnTo>
                <a:lnTo>
                  <a:pt x="413" y="150"/>
                </a:lnTo>
                <a:lnTo>
                  <a:pt x="415" y="150"/>
                </a:lnTo>
                <a:lnTo>
                  <a:pt x="321" y="228"/>
                </a:lnTo>
                <a:lnTo>
                  <a:pt x="322" y="223"/>
                </a:lnTo>
                <a:lnTo>
                  <a:pt x="320" y="241"/>
                </a:lnTo>
                <a:lnTo>
                  <a:pt x="320" y="237"/>
                </a:lnTo>
                <a:cubicBezTo>
                  <a:pt x="320" y="190"/>
                  <a:pt x="355" y="150"/>
                  <a:pt x="401" y="143"/>
                </a:cubicBezTo>
                <a:cubicBezTo>
                  <a:pt x="448" y="135"/>
                  <a:pt x="493" y="162"/>
                  <a:pt x="508" y="207"/>
                </a:cubicBezTo>
                <a:lnTo>
                  <a:pt x="509" y="210"/>
                </a:lnTo>
                <a:cubicBezTo>
                  <a:pt x="512" y="220"/>
                  <a:pt x="513" y="230"/>
                  <a:pt x="513" y="240"/>
                </a:cubicBezTo>
                <a:lnTo>
                  <a:pt x="513" y="246"/>
                </a:lnTo>
                <a:lnTo>
                  <a:pt x="510" y="220"/>
                </a:lnTo>
                <a:lnTo>
                  <a:pt x="512" y="227"/>
                </a:lnTo>
                <a:lnTo>
                  <a:pt x="512" y="226"/>
                </a:lnTo>
                <a:lnTo>
                  <a:pt x="325" y="247"/>
                </a:lnTo>
                <a:lnTo>
                  <a:pt x="326" y="237"/>
                </a:lnTo>
                <a:lnTo>
                  <a:pt x="327" y="227"/>
                </a:lnTo>
                <a:cubicBezTo>
                  <a:pt x="332" y="185"/>
                  <a:pt x="364" y="150"/>
                  <a:pt x="406" y="143"/>
                </a:cubicBezTo>
                <a:cubicBezTo>
                  <a:pt x="447" y="135"/>
                  <a:pt x="489" y="156"/>
                  <a:pt x="508" y="195"/>
                </a:cubicBezTo>
                <a:lnTo>
                  <a:pt x="510" y="199"/>
                </a:lnTo>
                <a:lnTo>
                  <a:pt x="516" y="211"/>
                </a:lnTo>
                <a:lnTo>
                  <a:pt x="330" y="246"/>
                </a:lnTo>
                <a:lnTo>
                  <a:pt x="330" y="241"/>
                </a:lnTo>
                <a:lnTo>
                  <a:pt x="330" y="237"/>
                </a:lnTo>
                <a:cubicBezTo>
                  <a:pt x="330" y="187"/>
                  <a:pt x="370" y="144"/>
                  <a:pt x="421" y="142"/>
                </a:cubicBezTo>
                <a:cubicBezTo>
                  <a:pt x="472" y="139"/>
                  <a:pt x="516" y="176"/>
                  <a:pt x="522" y="227"/>
                </a:cubicBezTo>
                <a:lnTo>
                  <a:pt x="523" y="236"/>
                </a:lnTo>
                <a:lnTo>
                  <a:pt x="524" y="247"/>
                </a:lnTo>
                <a:lnTo>
                  <a:pt x="332" y="256"/>
                </a:lnTo>
                <a:lnTo>
                  <a:pt x="332" y="246"/>
                </a:lnTo>
                <a:cubicBezTo>
                  <a:pt x="332" y="239"/>
                  <a:pt x="333" y="232"/>
                  <a:pt x="335" y="226"/>
                </a:cubicBezTo>
                <a:lnTo>
                  <a:pt x="337" y="217"/>
                </a:lnTo>
                <a:cubicBezTo>
                  <a:pt x="344" y="182"/>
                  <a:pt x="370" y="155"/>
                  <a:pt x="404" y="145"/>
                </a:cubicBezTo>
                <a:cubicBezTo>
                  <a:pt x="437" y="136"/>
                  <a:pt x="474" y="145"/>
                  <a:pt x="498" y="170"/>
                </a:cubicBezTo>
                <a:lnTo>
                  <a:pt x="499" y="171"/>
                </a:lnTo>
                <a:cubicBezTo>
                  <a:pt x="512" y="183"/>
                  <a:pt x="520" y="198"/>
                  <a:pt x="525" y="215"/>
                </a:cubicBezTo>
                <a:lnTo>
                  <a:pt x="526" y="219"/>
                </a:lnTo>
                <a:lnTo>
                  <a:pt x="518" y="200"/>
                </a:lnTo>
                <a:lnTo>
                  <a:pt x="520" y="204"/>
                </a:lnTo>
                <a:lnTo>
                  <a:pt x="434" y="150"/>
                </a:lnTo>
                <a:lnTo>
                  <a:pt x="435" y="150"/>
                </a:lnTo>
                <a:lnTo>
                  <a:pt x="341" y="228"/>
                </a:lnTo>
                <a:lnTo>
                  <a:pt x="342" y="223"/>
                </a:lnTo>
                <a:lnTo>
                  <a:pt x="342" y="222"/>
                </a:lnTo>
                <a:lnTo>
                  <a:pt x="341" y="222"/>
                </a:lnTo>
                <a:cubicBezTo>
                  <a:pt x="341" y="215"/>
                  <a:pt x="342" y="207"/>
                  <a:pt x="344" y="199"/>
                </a:cubicBezTo>
                <a:lnTo>
                  <a:pt x="345" y="195"/>
                </a:lnTo>
                <a:cubicBezTo>
                  <a:pt x="355" y="156"/>
                  <a:pt x="388" y="127"/>
                  <a:pt x="428" y="123"/>
                </a:cubicBezTo>
                <a:cubicBezTo>
                  <a:pt x="468" y="119"/>
                  <a:pt x="506" y="140"/>
                  <a:pt x="524" y="176"/>
                </a:cubicBezTo>
                <a:lnTo>
                  <a:pt x="525" y="178"/>
                </a:lnTo>
                <a:cubicBezTo>
                  <a:pt x="530" y="186"/>
                  <a:pt x="533" y="195"/>
                  <a:pt x="534" y="205"/>
                </a:cubicBezTo>
                <a:lnTo>
                  <a:pt x="535" y="211"/>
                </a:lnTo>
                <a:lnTo>
                  <a:pt x="537" y="229"/>
                </a:lnTo>
                <a:lnTo>
                  <a:pt x="441" y="141"/>
                </a:lnTo>
                <a:lnTo>
                  <a:pt x="443" y="141"/>
                </a:lnTo>
                <a:cubicBezTo>
                  <a:pt x="496" y="141"/>
                  <a:pt x="539" y="184"/>
                  <a:pt x="539" y="237"/>
                </a:cubicBezTo>
                <a:cubicBezTo>
                  <a:pt x="539" y="290"/>
                  <a:pt x="496" y="333"/>
                  <a:pt x="443" y="333"/>
                </a:cubicBezTo>
                <a:lnTo>
                  <a:pt x="440" y="333"/>
                </a:lnTo>
                <a:cubicBezTo>
                  <a:pt x="387" y="333"/>
                  <a:pt x="344" y="290"/>
                  <a:pt x="344" y="237"/>
                </a:cubicBezTo>
                <a:cubicBezTo>
                  <a:pt x="344" y="184"/>
                  <a:pt x="387" y="141"/>
                  <a:pt x="440" y="141"/>
                </a:cubicBezTo>
                <a:lnTo>
                  <a:pt x="443" y="141"/>
                </a:lnTo>
                <a:lnTo>
                  <a:pt x="347" y="237"/>
                </a:lnTo>
                <a:lnTo>
                  <a:pt x="347" y="231"/>
                </a:lnTo>
                <a:lnTo>
                  <a:pt x="347" y="227"/>
                </a:lnTo>
                <a:cubicBezTo>
                  <a:pt x="347" y="178"/>
                  <a:pt x="385" y="137"/>
                  <a:pt x="434" y="132"/>
                </a:cubicBezTo>
                <a:cubicBezTo>
                  <a:pt x="483" y="127"/>
                  <a:pt x="528" y="160"/>
                  <a:pt x="538" y="209"/>
                </a:cubicBezTo>
                <a:lnTo>
                  <a:pt x="539" y="214"/>
                </a:lnTo>
                <a:lnTo>
                  <a:pt x="540" y="219"/>
                </a:lnTo>
                <a:lnTo>
                  <a:pt x="354" y="207"/>
                </a:lnTo>
                <a:lnTo>
                  <a:pt x="355" y="204"/>
                </a:lnTo>
                <a:lnTo>
                  <a:pt x="350" y="234"/>
                </a:lnTo>
                <a:lnTo>
                  <a:pt x="350" y="227"/>
                </a:lnTo>
                <a:cubicBezTo>
                  <a:pt x="350" y="219"/>
                  <a:pt x="352" y="210"/>
                  <a:pt x="354" y="202"/>
                </a:cubicBezTo>
                <a:lnTo>
                  <a:pt x="357" y="191"/>
                </a:lnTo>
                <a:lnTo>
                  <a:pt x="358" y="185"/>
                </a:lnTo>
                <a:cubicBezTo>
                  <a:pt x="370" y="138"/>
                  <a:pt x="415" y="107"/>
                  <a:pt x="463" y="113"/>
                </a:cubicBezTo>
                <a:cubicBezTo>
                  <a:pt x="511" y="119"/>
                  <a:pt x="547" y="160"/>
                  <a:pt x="547" y="208"/>
                </a:cubicBezTo>
                <a:lnTo>
                  <a:pt x="547" y="216"/>
                </a:lnTo>
                <a:lnTo>
                  <a:pt x="547" y="227"/>
                </a:lnTo>
                <a:lnTo>
                  <a:pt x="546" y="247"/>
                </a:lnTo>
                <a:lnTo>
                  <a:pt x="450" y="141"/>
                </a:lnTo>
                <a:lnTo>
                  <a:pt x="452" y="141"/>
                </a:lnTo>
                <a:cubicBezTo>
                  <a:pt x="505" y="141"/>
                  <a:pt x="548" y="184"/>
                  <a:pt x="548" y="237"/>
                </a:cubicBezTo>
                <a:cubicBezTo>
                  <a:pt x="548" y="290"/>
                  <a:pt x="505" y="333"/>
                  <a:pt x="452" y="333"/>
                </a:cubicBezTo>
                <a:lnTo>
                  <a:pt x="447" y="333"/>
                </a:lnTo>
                <a:lnTo>
                  <a:pt x="441" y="333"/>
                </a:lnTo>
                <a:cubicBezTo>
                  <a:pt x="388" y="333"/>
                  <a:pt x="345" y="290"/>
                  <a:pt x="345" y="237"/>
                </a:cubicBezTo>
                <a:cubicBezTo>
                  <a:pt x="345" y="184"/>
                  <a:pt x="388" y="141"/>
                  <a:pt x="441" y="141"/>
                </a:cubicBezTo>
                <a:lnTo>
                  <a:pt x="442" y="141"/>
                </a:lnTo>
                <a:lnTo>
                  <a:pt x="347" y="247"/>
                </a:lnTo>
                <a:lnTo>
                  <a:pt x="346" y="237"/>
                </a:lnTo>
                <a:cubicBezTo>
                  <a:pt x="343" y="210"/>
                  <a:pt x="352" y="183"/>
                  <a:pt x="370" y="163"/>
                </a:cubicBezTo>
                <a:cubicBezTo>
                  <a:pt x="388" y="143"/>
                  <a:pt x="414" y="131"/>
                  <a:pt x="441" y="131"/>
                </a:cubicBezTo>
                <a:lnTo>
                  <a:pt x="442" y="131"/>
                </a:lnTo>
                <a:lnTo>
                  <a:pt x="444" y="131"/>
                </a:lnTo>
                <a:cubicBezTo>
                  <a:pt x="491" y="131"/>
                  <a:pt x="531" y="165"/>
                  <a:pt x="539" y="212"/>
                </a:cubicBezTo>
                <a:lnTo>
                  <a:pt x="540" y="218"/>
                </a:lnTo>
                <a:cubicBezTo>
                  <a:pt x="541" y="223"/>
                  <a:pt x="541" y="228"/>
                  <a:pt x="541" y="233"/>
                </a:cubicBezTo>
                <a:lnTo>
                  <a:pt x="541" y="237"/>
                </a:lnTo>
                <a:lnTo>
                  <a:pt x="350" y="228"/>
                </a:lnTo>
                <a:lnTo>
                  <a:pt x="351" y="218"/>
                </a:lnTo>
                <a:lnTo>
                  <a:pt x="350" y="218"/>
                </a:lnTo>
                <a:cubicBezTo>
                  <a:pt x="350" y="171"/>
                  <a:pt x="385" y="131"/>
                  <a:pt x="431" y="124"/>
                </a:cubicBezTo>
                <a:cubicBezTo>
                  <a:pt x="478" y="116"/>
                  <a:pt x="523" y="143"/>
                  <a:pt x="538" y="188"/>
                </a:cubicBezTo>
                <a:lnTo>
                  <a:pt x="539" y="191"/>
                </a:lnTo>
                <a:cubicBezTo>
                  <a:pt x="542" y="201"/>
                  <a:pt x="543" y="211"/>
                  <a:pt x="543" y="221"/>
                </a:cubicBezTo>
                <a:lnTo>
                  <a:pt x="543" y="227"/>
                </a:lnTo>
                <a:lnTo>
                  <a:pt x="447" y="131"/>
                </a:lnTo>
                <a:lnTo>
                  <a:pt x="450" y="131"/>
                </a:lnTo>
                <a:lnTo>
                  <a:pt x="354" y="227"/>
                </a:lnTo>
                <a:lnTo>
                  <a:pt x="354" y="223"/>
                </a:lnTo>
                <a:cubicBezTo>
                  <a:pt x="354" y="217"/>
                  <a:pt x="355" y="211"/>
                  <a:pt x="356" y="205"/>
                </a:cubicBezTo>
                <a:lnTo>
                  <a:pt x="357" y="200"/>
                </a:lnTo>
                <a:cubicBezTo>
                  <a:pt x="366" y="155"/>
                  <a:pt x="406" y="122"/>
                  <a:pt x="451" y="122"/>
                </a:cubicBezTo>
                <a:lnTo>
                  <a:pt x="455" y="122"/>
                </a:lnTo>
                <a:cubicBezTo>
                  <a:pt x="508" y="122"/>
                  <a:pt x="551" y="165"/>
                  <a:pt x="551" y="218"/>
                </a:cubicBezTo>
                <a:lnTo>
                  <a:pt x="551" y="224"/>
                </a:lnTo>
                <a:cubicBezTo>
                  <a:pt x="551" y="235"/>
                  <a:pt x="550" y="245"/>
                  <a:pt x="547" y="255"/>
                </a:cubicBezTo>
                <a:lnTo>
                  <a:pt x="546" y="258"/>
                </a:lnTo>
                <a:cubicBezTo>
                  <a:pt x="529" y="308"/>
                  <a:pt x="474" y="335"/>
                  <a:pt x="424" y="319"/>
                </a:cubicBezTo>
                <a:cubicBezTo>
                  <a:pt x="374" y="302"/>
                  <a:pt x="347" y="247"/>
                  <a:pt x="363" y="197"/>
                </a:cubicBezTo>
                <a:lnTo>
                  <a:pt x="364" y="194"/>
                </a:lnTo>
                <a:lnTo>
                  <a:pt x="360" y="211"/>
                </a:lnTo>
                <a:lnTo>
                  <a:pt x="361" y="204"/>
                </a:lnTo>
                <a:lnTo>
                  <a:pt x="363" y="196"/>
                </a:lnTo>
                <a:cubicBezTo>
                  <a:pt x="364" y="191"/>
                  <a:pt x="365" y="186"/>
                  <a:pt x="366" y="181"/>
                </a:cubicBezTo>
                <a:lnTo>
                  <a:pt x="367" y="178"/>
                </a:lnTo>
                <a:cubicBezTo>
                  <a:pt x="379" y="143"/>
                  <a:pt x="409" y="118"/>
                  <a:pt x="446" y="113"/>
                </a:cubicBezTo>
                <a:cubicBezTo>
                  <a:pt x="482" y="108"/>
                  <a:pt x="518" y="125"/>
                  <a:pt x="538" y="155"/>
                </a:cubicBezTo>
                <a:lnTo>
                  <a:pt x="540" y="158"/>
                </a:lnTo>
                <a:cubicBezTo>
                  <a:pt x="545" y="165"/>
                  <a:pt x="549" y="173"/>
                  <a:pt x="552" y="181"/>
                </a:cubicBezTo>
                <a:lnTo>
                  <a:pt x="554" y="187"/>
                </a:lnTo>
                <a:lnTo>
                  <a:pt x="557" y="198"/>
                </a:lnTo>
                <a:lnTo>
                  <a:pt x="557" y="197"/>
                </a:lnTo>
                <a:lnTo>
                  <a:pt x="386" y="174"/>
                </a:lnTo>
                <a:lnTo>
                  <a:pt x="388" y="171"/>
                </a:lnTo>
                <a:lnTo>
                  <a:pt x="376" y="194"/>
                </a:lnTo>
                <a:lnTo>
                  <a:pt x="378" y="188"/>
                </a:lnTo>
                <a:lnTo>
                  <a:pt x="374" y="205"/>
                </a:lnTo>
                <a:lnTo>
                  <a:pt x="375" y="198"/>
                </a:lnTo>
                <a:cubicBezTo>
                  <a:pt x="376" y="192"/>
                  <a:pt x="378" y="187"/>
                  <a:pt x="379" y="181"/>
                </a:cubicBezTo>
                <a:lnTo>
                  <a:pt x="380" y="178"/>
                </a:lnTo>
                <a:cubicBezTo>
                  <a:pt x="394" y="136"/>
                  <a:pt x="435" y="109"/>
                  <a:pt x="479" y="113"/>
                </a:cubicBezTo>
                <a:cubicBezTo>
                  <a:pt x="523" y="116"/>
                  <a:pt x="559" y="149"/>
                  <a:pt x="566" y="193"/>
                </a:cubicBezTo>
                <a:lnTo>
                  <a:pt x="567" y="199"/>
                </a:lnTo>
                <a:lnTo>
                  <a:pt x="569" y="213"/>
                </a:lnTo>
                <a:lnTo>
                  <a:pt x="570" y="222"/>
                </a:lnTo>
                <a:lnTo>
                  <a:pt x="570" y="237"/>
                </a:lnTo>
                <a:cubicBezTo>
                  <a:pt x="570" y="290"/>
                  <a:pt x="527" y="333"/>
                  <a:pt x="474" y="333"/>
                </a:cubicBezTo>
                <a:cubicBezTo>
                  <a:pt x="421" y="333"/>
                  <a:pt x="378" y="290"/>
                  <a:pt x="378" y="237"/>
                </a:cubicBezTo>
                <a:lnTo>
                  <a:pt x="378" y="235"/>
                </a:lnTo>
                <a:lnTo>
                  <a:pt x="378" y="228"/>
                </a:lnTo>
                <a:lnTo>
                  <a:pt x="380" y="244"/>
                </a:lnTo>
                <a:lnTo>
                  <a:pt x="379" y="238"/>
                </a:lnTo>
                <a:cubicBezTo>
                  <a:pt x="378" y="233"/>
                  <a:pt x="377" y="228"/>
                  <a:pt x="377" y="222"/>
                </a:cubicBezTo>
                <a:lnTo>
                  <a:pt x="377" y="218"/>
                </a:lnTo>
                <a:cubicBezTo>
                  <a:pt x="377" y="171"/>
                  <a:pt x="412" y="131"/>
                  <a:pt x="458" y="124"/>
                </a:cubicBezTo>
                <a:cubicBezTo>
                  <a:pt x="505" y="116"/>
                  <a:pt x="550" y="143"/>
                  <a:pt x="565" y="188"/>
                </a:cubicBezTo>
                <a:lnTo>
                  <a:pt x="566" y="191"/>
                </a:lnTo>
                <a:cubicBezTo>
                  <a:pt x="567" y="196"/>
                  <a:pt x="568" y="201"/>
                  <a:pt x="569" y="206"/>
                </a:cubicBezTo>
                <a:lnTo>
                  <a:pt x="570" y="212"/>
                </a:lnTo>
                <a:lnTo>
                  <a:pt x="572" y="219"/>
                </a:lnTo>
                <a:lnTo>
                  <a:pt x="477" y="141"/>
                </a:lnTo>
                <a:lnTo>
                  <a:pt x="478" y="141"/>
                </a:lnTo>
                <a:lnTo>
                  <a:pt x="383" y="228"/>
                </a:lnTo>
                <a:lnTo>
                  <a:pt x="384" y="218"/>
                </a:lnTo>
                <a:lnTo>
                  <a:pt x="383" y="221"/>
                </a:lnTo>
                <a:lnTo>
                  <a:pt x="388" y="252"/>
                </a:lnTo>
                <a:lnTo>
                  <a:pt x="387" y="249"/>
                </a:lnTo>
                <a:lnTo>
                  <a:pt x="574" y="207"/>
                </a:lnTo>
                <a:lnTo>
                  <a:pt x="575" y="215"/>
                </a:lnTo>
                <a:lnTo>
                  <a:pt x="575" y="237"/>
                </a:lnTo>
                <a:lnTo>
                  <a:pt x="575" y="224"/>
                </a:lnTo>
                <a:lnTo>
                  <a:pt x="576" y="231"/>
                </a:lnTo>
                <a:cubicBezTo>
                  <a:pt x="576" y="235"/>
                  <a:pt x="576" y="240"/>
                  <a:pt x="576" y="244"/>
                </a:cubicBezTo>
                <a:lnTo>
                  <a:pt x="576" y="246"/>
                </a:lnTo>
                <a:cubicBezTo>
                  <a:pt x="576" y="297"/>
                  <a:pt x="537" y="339"/>
                  <a:pt x="486" y="342"/>
                </a:cubicBezTo>
                <a:cubicBezTo>
                  <a:pt x="436" y="345"/>
                  <a:pt x="391" y="309"/>
                  <a:pt x="385" y="258"/>
                </a:cubicBezTo>
                <a:lnTo>
                  <a:pt x="384" y="250"/>
                </a:lnTo>
                <a:lnTo>
                  <a:pt x="383" y="236"/>
                </a:lnTo>
                <a:cubicBezTo>
                  <a:pt x="380" y="209"/>
                  <a:pt x="389" y="183"/>
                  <a:pt x="408" y="163"/>
                </a:cubicBezTo>
                <a:cubicBezTo>
                  <a:pt x="426" y="143"/>
                  <a:pt x="451" y="131"/>
                  <a:pt x="478" y="131"/>
                </a:cubicBezTo>
                <a:lnTo>
                  <a:pt x="479" y="131"/>
                </a:lnTo>
                <a:lnTo>
                  <a:pt x="383" y="227"/>
                </a:lnTo>
                <a:lnTo>
                  <a:pt x="383" y="221"/>
                </a:lnTo>
                <a:lnTo>
                  <a:pt x="388" y="252"/>
                </a:lnTo>
                <a:lnTo>
                  <a:pt x="387" y="249"/>
                </a:lnTo>
                <a:lnTo>
                  <a:pt x="574" y="218"/>
                </a:lnTo>
                <a:lnTo>
                  <a:pt x="574" y="227"/>
                </a:lnTo>
                <a:lnTo>
                  <a:pt x="574" y="237"/>
                </a:lnTo>
                <a:cubicBezTo>
                  <a:pt x="574" y="290"/>
                  <a:pt x="531" y="333"/>
                  <a:pt x="478" y="333"/>
                </a:cubicBezTo>
                <a:cubicBezTo>
                  <a:pt x="425" y="333"/>
                  <a:pt x="382" y="290"/>
                  <a:pt x="382" y="237"/>
                </a:cubicBezTo>
                <a:lnTo>
                  <a:pt x="382" y="233"/>
                </a:lnTo>
                <a:lnTo>
                  <a:pt x="382" y="227"/>
                </a:lnTo>
                <a:lnTo>
                  <a:pt x="478" y="323"/>
                </a:lnTo>
                <a:lnTo>
                  <a:pt x="475" y="323"/>
                </a:lnTo>
                <a:lnTo>
                  <a:pt x="570" y="212"/>
                </a:lnTo>
                <a:lnTo>
                  <a:pt x="571" y="218"/>
                </a:lnTo>
                <a:lnTo>
                  <a:pt x="571" y="214"/>
                </a:lnTo>
                <a:lnTo>
                  <a:pt x="382" y="228"/>
                </a:lnTo>
                <a:lnTo>
                  <a:pt x="383" y="218"/>
                </a:lnTo>
                <a:lnTo>
                  <a:pt x="382" y="221"/>
                </a:lnTo>
                <a:lnTo>
                  <a:pt x="382" y="218"/>
                </a:lnTo>
                <a:cubicBezTo>
                  <a:pt x="382" y="168"/>
                  <a:pt x="422" y="126"/>
                  <a:pt x="473" y="123"/>
                </a:cubicBezTo>
                <a:cubicBezTo>
                  <a:pt x="523" y="120"/>
                  <a:pt x="567" y="156"/>
                  <a:pt x="574" y="207"/>
                </a:cubicBezTo>
                <a:lnTo>
                  <a:pt x="575" y="215"/>
                </a:lnTo>
                <a:lnTo>
                  <a:pt x="575" y="237"/>
                </a:lnTo>
                <a:lnTo>
                  <a:pt x="574" y="257"/>
                </a:lnTo>
                <a:lnTo>
                  <a:pt x="391" y="207"/>
                </a:lnTo>
                <a:lnTo>
                  <a:pt x="395" y="198"/>
                </a:lnTo>
                <a:lnTo>
                  <a:pt x="386" y="237"/>
                </a:lnTo>
                <a:lnTo>
                  <a:pt x="386" y="227"/>
                </a:lnTo>
                <a:lnTo>
                  <a:pt x="388" y="208"/>
                </a:lnTo>
                <a:cubicBezTo>
                  <a:pt x="392" y="171"/>
                  <a:pt x="418" y="139"/>
                  <a:pt x="453" y="127"/>
                </a:cubicBezTo>
                <a:lnTo>
                  <a:pt x="456" y="126"/>
                </a:lnTo>
                <a:cubicBezTo>
                  <a:pt x="476" y="120"/>
                  <a:pt x="497" y="120"/>
                  <a:pt x="517" y="126"/>
                </a:cubicBezTo>
                <a:lnTo>
                  <a:pt x="520" y="127"/>
                </a:lnTo>
                <a:lnTo>
                  <a:pt x="489" y="122"/>
                </a:lnTo>
                <a:lnTo>
                  <a:pt x="497" y="122"/>
                </a:lnTo>
                <a:lnTo>
                  <a:pt x="418" y="165"/>
                </a:lnTo>
                <a:lnTo>
                  <a:pt x="422" y="159"/>
                </a:lnTo>
                <a:cubicBezTo>
                  <a:pt x="425" y="154"/>
                  <a:pt x="429" y="149"/>
                  <a:pt x="434" y="145"/>
                </a:cubicBezTo>
                <a:lnTo>
                  <a:pt x="438" y="141"/>
                </a:lnTo>
                <a:cubicBezTo>
                  <a:pt x="462" y="116"/>
                  <a:pt x="499" y="107"/>
                  <a:pt x="532" y="116"/>
                </a:cubicBezTo>
                <a:cubicBezTo>
                  <a:pt x="566" y="126"/>
                  <a:pt x="592" y="153"/>
                  <a:pt x="599" y="188"/>
                </a:cubicBezTo>
                <a:lnTo>
                  <a:pt x="601" y="197"/>
                </a:lnTo>
                <a:lnTo>
                  <a:pt x="604" y="209"/>
                </a:lnTo>
                <a:lnTo>
                  <a:pt x="604" y="208"/>
                </a:lnTo>
                <a:lnTo>
                  <a:pt x="604" y="207"/>
                </a:lnTo>
                <a:lnTo>
                  <a:pt x="416" y="237"/>
                </a:lnTo>
                <a:lnTo>
                  <a:pt x="416" y="234"/>
                </a:lnTo>
                <a:lnTo>
                  <a:pt x="416" y="227"/>
                </a:lnTo>
                <a:lnTo>
                  <a:pt x="416" y="218"/>
                </a:lnTo>
                <a:cubicBezTo>
                  <a:pt x="416" y="208"/>
                  <a:pt x="418" y="198"/>
                  <a:pt x="421" y="188"/>
                </a:cubicBezTo>
                <a:lnTo>
                  <a:pt x="423" y="182"/>
                </a:lnTo>
                <a:lnTo>
                  <a:pt x="422" y="185"/>
                </a:lnTo>
                <a:cubicBezTo>
                  <a:pt x="431" y="149"/>
                  <a:pt x="460" y="122"/>
                  <a:pt x="496" y="114"/>
                </a:cubicBezTo>
                <a:cubicBezTo>
                  <a:pt x="533" y="107"/>
                  <a:pt x="570" y="121"/>
                  <a:pt x="592" y="151"/>
                </a:cubicBezTo>
                <a:lnTo>
                  <a:pt x="595" y="155"/>
                </a:lnTo>
                <a:cubicBezTo>
                  <a:pt x="601" y="163"/>
                  <a:pt x="606" y="172"/>
                  <a:pt x="610" y="182"/>
                </a:cubicBezTo>
                <a:lnTo>
                  <a:pt x="612" y="188"/>
                </a:lnTo>
                <a:cubicBezTo>
                  <a:pt x="615" y="198"/>
                  <a:pt x="616" y="208"/>
                  <a:pt x="616" y="218"/>
                </a:cubicBezTo>
                <a:lnTo>
                  <a:pt x="616" y="224"/>
                </a:lnTo>
                <a:cubicBezTo>
                  <a:pt x="616" y="235"/>
                  <a:pt x="615" y="245"/>
                  <a:pt x="612" y="255"/>
                </a:cubicBezTo>
                <a:lnTo>
                  <a:pt x="611" y="258"/>
                </a:lnTo>
                <a:cubicBezTo>
                  <a:pt x="595" y="304"/>
                  <a:pt x="547" y="332"/>
                  <a:pt x="499" y="321"/>
                </a:cubicBezTo>
                <a:cubicBezTo>
                  <a:pt x="451" y="311"/>
                  <a:pt x="419" y="266"/>
                  <a:pt x="424" y="217"/>
                </a:cubicBezTo>
                <a:lnTo>
                  <a:pt x="425" y="208"/>
                </a:lnTo>
                <a:lnTo>
                  <a:pt x="424" y="208"/>
                </a:lnTo>
                <a:cubicBezTo>
                  <a:pt x="424" y="155"/>
                  <a:pt x="467" y="112"/>
                  <a:pt x="520" y="112"/>
                </a:cubicBezTo>
                <a:cubicBezTo>
                  <a:pt x="573" y="112"/>
                  <a:pt x="616" y="155"/>
                  <a:pt x="616" y="208"/>
                </a:cubicBezTo>
                <a:lnTo>
                  <a:pt x="616" y="212"/>
                </a:lnTo>
                <a:lnTo>
                  <a:pt x="616" y="218"/>
                </a:lnTo>
                <a:lnTo>
                  <a:pt x="616" y="224"/>
                </a:lnTo>
                <a:lnTo>
                  <a:pt x="612" y="194"/>
                </a:lnTo>
                <a:lnTo>
                  <a:pt x="613" y="197"/>
                </a:lnTo>
                <a:lnTo>
                  <a:pt x="425" y="227"/>
                </a:lnTo>
                <a:lnTo>
                  <a:pt x="425" y="224"/>
                </a:lnTo>
                <a:lnTo>
                  <a:pt x="425" y="218"/>
                </a:lnTo>
                <a:lnTo>
                  <a:pt x="425" y="208"/>
                </a:lnTo>
                <a:lnTo>
                  <a:pt x="425" y="201"/>
                </a:lnTo>
                <a:lnTo>
                  <a:pt x="425" y="199"/>
                </a:lnTo>
                <a:cubicBezTo>
                  <a:pt x="425" y="146"/>
                  <a:pt x="468" y="103"/>
                  <a:pt x="521" y="103"/>
                </a:cubicBezTo>
                <a:cubicBezTo>
                  <a:pt x="574" y="103"/>
                  <a:pt x="617" y="146"/>
                  <a:pt x="617" y="199"/>
                </a:cubicBezTo>
                <a:lnTo>
                  <a:pt x="617" y="204"/>
                </a:lnTo>
                <a:lnTo>
                  <a:pt x="616" y="224"/>
                </a:lnTo>
                <a:lnTo>
                  <a:pt x="616" y="221"/>
                </a:lnTo>
                <a:lnTo>
                  <a:pt x="616" y="227"/>
                </a:lnTo>
                <a:lnTo>
                  <a:pt x="520" y="131"/>
                </a:lnTo>
                <a:lnTo>
                  <a:pt x="523" y="131"/>
                </a:lnTo>
                <a:lnTo>
                  <a:pt x="432" y="258"/>
                </a:lnTo>
                <a:lnTo>
                  <a:pt x="429" y="249"/>
                </a:lnTo>
                <a:cubicBezTo>
                  <a:pt x="425" y="236"/>
                  <a:pt x="424" y="223"/>
                  <a:pt x="425" y="210"/>
                </a:cubicBezTo>
                <a:lnTo>
                  <a:pt x="426" y="199"/>
                </a:lnTo>
                <a:lnTo>
                  <a:pt x="427" y="188"/>
                </a:lnTo>
                <a:lnTo>
                  <a:pt x="616" y="223"/>
                </a:lnTo>
                <a:lnTo>
                  <a:pt x="615" y="227"/>
                </a:lnTo>
                <a:lnTo>
                  <a:pt x="615" y="227"/>
                </a:lnTo>
                <a:cubicBezTo>
                  <a:pt x="605" y="276"/>
                  <a:pt x="560" y="309"/>
                  <a:pt x="511" y="304"/>
                </a:cubicBezTo>
                <a:cubicBezTo>
                  <a:pt x="462" y="299"/>
                  <a:pt x="424" y="258"/>
                  <a:pt x="424" y="208"/>
                </a:cubicBezTo>
                <a:lnTo>
                  <a:pt x="424" y="204"/>
                </a:lnTo>
                <a:lnTo>
                  <a:pt x="424" y="199"/>
                </a:lnTo>
                <a:cubicBezTo>
                  <a:pt x="424" y="146"/>
                  <a:pt x="467" y="103"/>
                  <a:pt x="520" y="103"/>
                </a:cubicBezTo>
                <a:cubicBezTo>
                  <a:pt x="573" y="103"/>
                  <a:pt x="616" y="146"/>
                  <a:pt x="616" y="199"/>
                </a:cubicBezTo>
                <a:lnTo>
                  <a:pt x="616" y="203"/>
                </a:lnTo>
                <a:cubicBezTo>
                  <a:pt x="616" y="210"/>
                  <a:pt x="616" y="216"/>
                  <a:pt x="615" y="222"/>
                </a:cubicBezTo>
                <a:lnTo>
                  <a:pt x="614" y="227"/>
                </a:lnTo>
                <a:lnTo>
                  <a:pt x="519" y="112"/>
                </a:lnTo>
                <a:lnTo>
                  <a:pt x="522" y="112"/>
                </a:lnTo>
                <a:lnTo>
                  <a:pt x="524" y="112"/>
                </a:lnTo>
                <a:cubicBezTo>
                  <a:pt x="565" y="112"/>
                  <a:pt x="601" y="138"/>
                  <a:pt x="615" y="176"/>
                </a:cubicBezTo>
                <a:lnTo>
                  <a:pt x="619" y="187"/>
                </a:lnTo>
                <a:lnTo>
                  <a:pt x="621" y="194"/>
                </a:lnTo>
                <a:lnTo>
                  <a:pt x="452" y="174"/>
                </a:lnTo>
                <a:lnTo>
                  <a:pt x="454" y="171"/>
                </a:lnTo>
                <a:lnTo>
                  <a:pt x="439" y="209"/>
                </a:lnTo>
                <a:lnTo>
                  <a:pt x="440" y="203"/>
                </a:lnTo>
                <a:lnTo>
                  <a:pt x="446" y="181"/>
                </a:lnTo>
                <a:cubicBezTo>
                  <a:pt x="458" y="139"/>
                  <a:pt x="498" y="111"/>
                  <a:pt x="542" y="113"/>
                </a:cubicBezTo>
                <a:cubicBezTo>
                  <a:pt x="586" y="115"/>
                  <a:pt x="623" y="146"/>
                  <a:pt x="632" y="190"/>
                </a:cubicBezTo>
                <a:lnTo>
                  <a:pt x="633" y="195"/>
                </a:lnTo>
                <a:lnTo>
                  <a:pt x="634" y="200"/>
                </a:lnTo>
                <a:lnTo>
                  <a:pt x="443" y="218"/>
                </a:lnTo>
                <a:lnTo>
                  <a:pt x="443" y="210"/>
                </a:lnTo>
                <a:lnTo>
                  <a:pt x="443" y="199"/>
                </a:lnTo>
                <a:lnTo>
                  <a:pt x="443" y="189"/>
                </a:lnTo>
                <a:cubicBezTo>
                  <a:pt x="443" y="185"/>
                  <a:pt x="444" y="180"/>
                  <a:pt x="444" y="176"/>
                </a:cubicBezTo>
                <a:lnTo>
                  <a:pt x="445" y="169"/>
                </a:lnTo>
                <a:cubicBezTo>
                  <a:pt x="447" y="159"/>
                  <a:pt x="450" y="149"/>
                  <a:pt x="455" y="140"/>
                </a:cubicBezTo>
                <a:lnTo>
                  <a:pt x="456" y="138"/>
                </a:lnTo>
                <a:cubicBezTo>
                  <a:pt x="474" y="100"/>
                  <a:pt x="515" y="79"/>
                  <a:pt x="556" y="86"/>
                </a:cubicBezTo>
                <a:cubicBezTo>
                  <a:pt x="597" y="92"/>
                  <a:pt x="629" y="124"/>
                  <a:pt x="636" y="165"/>
                </a:cubicBezTo>
                <a:lnTo>
                  <a:pt x="637" y="171"/>
                </a:lnTo>
                <a:cubicBezTo>
                  <a:pt x="638" y="176"/>
                  <a:pt x="638" y="181"/>
                  <a:pt x="638" y="186"/>
                </a:cubicBezTo>
                <a:lnTo>
                  <a:pt x="638" y="195"/>
                </a:lnTo>
                <a:lnTo>
                  <a:pt x="638" y="204"/>
                </a:lnTo>
                <a:lnTo>
                  <a:pt x="636" y="181"/>
                </a:lnTo>
                <a:lnTo>
                  <a:pt x="637" y="185"/>
                </a:lnTo>
                <a:lnTo>
                  <a:pt x="447" y="208"/>
                </a:lnTo>
                <a:lnTo>
                  <a:pt x="447" y="206"/>
                </a:lnTo>
                <a:lnTo>
                  <a:pt x="447" y="199"/>
                </a:lnTo>
                <a:lnTo>
                  <a:pt x="447" y="192"/>
                </a:lnTo>
                <a:cubicBezTo>
                  <a:pt x="447" y="182"/>
                  <a:pt x="449" y="172"/>
                  <a:pt x="452" y="162"/>
                </a:cubicBezTo>
                <a:lnTo>
                  <a:pt x="453" y="159"/>
                </a:lnTo>
                <a:cubicBezTo>
                  <a:pt x="466" y="120"/>
                  <a:pt x="503" y="93"/>
                  <a:pt x="544" y="93"/>
                </a:cubicBezTo>
                <a:cubicBezTo>
                  <a:pt x="586" y="93"/>
                  <a:pt x="622" y="120"/>
                  <a:pt x="636" y="159"/>
                </a:cubicBezTo>
                <a:lnTo>
                  <a:pt x="637" y="162"/>
                </a:lnTo>
                <a:lnTo>
                  <a:pt x="639" y="168"/>
                </a:lnTo>
                <a:cubicBezTo>
                  <a:pt x="640" y="174"/>
                  <a:pt x="642" y="179"/>
                  <a:pt x="643" y="185"/>
                </a:cubicBezTo>
                <a:lnTo>
                  <a:pt x="644" y="192"/>
                </a:lnTo>
                <a:lnTo>
                  <a:pt x="640" y="175"/>
                </a:lnTo>
                <a:lnTo>
                  <a:pt x="641" y="178"/>
                </a:lnTo>
                <a:lnTo>
                  <a:pt x="470" y="155"/>
                </a:lnTo>
                <a:lnTo>
                  <a:pt x="472" y="152"/>
                </a:lnTo>
                <a:lnTo>
                  <a:pt x="460" y="175"/>
                </a:lnTo>
                <a:lnTo>
                  <a:pt x="462" y="169"/>
                </a:lnTo>
                <a:cubicBezTo>
                  <a:pt x="475" y="130"/>
                  <a:pt x="512" y="103"/>
                  <a:pt x="553" y="103"/>
                </a:cubicBezTo>
                <a:lnTo>
                  <a:pt x="556" y="103"/>
                </a:lnTo>
                <a:lnTo>
                  <a:pt x="460" y="199"/>
                </a:lnTo>
                <a:lnTo>
                  <a:pt x="460" y="193"/>
                </a:lnTo>
                <a:lnTo>
                  <a:pt x="460" y="189"/>
                </a:lnTo>
                <a:cubicBezTo>
                  <a:pt x="460" y="136"/>
                  <a:pt x="503" y="93"/>
                  <a:pt x="556" y="93"/>
                </a:cubicBezTo>
                <a:cubicBezTo>
                  <a:pt x="609" y="93"/>
                  <a:pt x="652" y="136"/>
                  <a:pt x="652" y="189"/>
                </a:cubicBezTo>
                <a:lnTo>
                  <a:pt x="652" y="193"/>
                </a:lnTo>
                <a:lnTo>
                  <a:pt x="652" y="199"/>
                </a:lnTo>
                <a:lnTo>
                  <a:pt x="653" y="198"/>
                </a:lnTo>
                <a:lnTo>
                  <a:pt x="653" y="199"/>
                </a:lnTo>
                <a:lnTo>
                  <a:pt x="653" y="195"/>
                </a:lnTo>
                <a:lnTo>
                  <a:pt x="463" y="218"/>
                </a:lnTo>
                <a:lnTo>
                  <a:pt x="463" y="208"/>
                </a:lnTo>
                <a:lnTo>
                  <a:pt x="463" y="210"/>
                </a:lnTo>
                <a:lnTo>
                  <a:pt x="654" y="199"/>
                </a:lnTo>
                <a:lnTo>
                  <a:pt x="654" y="203"/>
                </a:lnTo>
                <a:lnTo>
                  <a:pt x="654" y="208"/>
                </a:lnTo>
                <a:cubicBezTo>
                  <a:pt x="654" y="261"/>
                  <a:pt x="611" y="304"/>
                  <a:pt x="558" y="304"/>
                </a:cubicBezTo>
                <a:cubicBezTo>
                  <a:pt x="505" y="304"/>
                  <a:pt x="462" y="261"/>
                  <a:pt x="462" y="208"/>
                </a:cubicBezTo>
                <a:lnTo>
                  <a:pt x="462" y="204"/>
                </a:lnTo>
                <a:lnTo>
                  <a:pt x="464" y="223"/>
                </a:lnTo>
                <a:lnTo>
                  <a:pt x="463" y="218"/>
                </a:lnTo>
                <a:cubicBezTo>
                  <a:pt x="453" y="169"/>
                  <a:pt x="484" y="120"/>
                  <a:pt x="533" y="107"/>
                </a:cubicBezTo>
                <a:cubicBezTo>
                  <a:pt x="582" y="94"/>
                  <a:pt x="633" y="121"/>
                  <a:pt x="649" y="169"/>
                </a:cubicBezTo>
                <a:lnTo>
                  <a:pt x="650" y="172"/>
                </a:lnTo>
                <a:cubicBezTo>
                  <a:pt x="653" y="182"/>
                  <a:pt x="654" y="192"/>
                  <a:pt x="654" y="202"/>
                </a:cubicBezTo>
                <a:lnTo>
                  <a:pt x="654" y="208"/>
                </a:lnTo>
                <a:lnTo>
                  <a:pt x="654" y="218"/>
                </a:lnTo>
                <a:lnTo>
                  <a:pt x="558" y="122"/>
                </a:lnTo>
                <a:lnTo>
                  <a:pt x="560" y="122"/>
                </a:lnTo>
                <a:lnTo>
                  <a:pt x="562" y="122"/>
                </a:lnTo>
                <a:cubicBezTo>
                  <a:pt x="615" y="122"/>
                  <a:pt x="658" y="165"/>
                  <a:pt x="658" y="218"/>
                </a:cubicBezTo>
                <a:lnTo>
                  <a:pt x="658" y="224"/>
                </a:lnTo>
                <a:lnTo>
                  <a:pt x="658" y="227"/>
                </a:lnTo>
                <a:lnTo>
                  <a:pt x="468" y="209"/>
                </a:lnTo>
                <a:lnTo>
                  <a:pt x="469" y="204"/>
                </a:lnTo>
                <a:lnTo>
                  <a:pt x="472" y="191"/>
                </a:lnTo>
                <a:lnTo>
                  <a:pt x="474" y="181"/>
                </a:lnTo>
                <a:cubicBezTo>
                  <a:pt x="483" y="136"/>
                  <a:pt x="523" y="103"/>
                  <a:pt x="568" y="103"/>
                </a:cubicBezTo>
                <a:lnTo>
                  <a:pt x="571" y="103"/>
                </a:lnTo>
                <a:lnTo>
                  <a:pt x="486" y="157"/>
                </a:lnTo>
                <a:lnTo>
                  <a:pt x="489" y="151"/>
                </a:lnTo>
                <a:cubicBezTo>
                  <a:pt x="491" y="145"/>
                  <a:pt x="494" y="140"/>
                  <a:pt x="498" y="136"/>
                </a:cubicBezTo>
                <a:lnTo>
                  <a:pt x="501" y="132"/>
                </a:lnTo>
                <a:cubicBezTo>
                  <a:pt x="522" y="103"/>
                  <a:pt x="558" y="89"/>
                  <a:pt x="593" y="95"/>
                </a:cubicBezTo>
                <a:cubicBezTo>
                  <a:pt x="628" y="100"/>
                  <a:pt x="657" y="125"/>
                  <a:pt x="669" y="159"/>
                </a:cubicBezTo>
                <a:lnTo>
                  <a:pt x="670" y="162"/>
                </a:lnTo>
                <a:cubicBezTo>
                  <a:pt x="673" y="172"/>
                  <a:pt x="674" y="182"/>
                  <a:pt x="674" y="192"/>
                </a:cubicBezTo>
                <a:lnTo>
                  <a:pt x="674" y="199"/>
                </a:lnTo>
                <a:lnTo>
                  <a:pt x="674" y="210"/>
                </a:lnTo>
                <a:lnTo>
                  <a:pt x="674" y="218"/>
                </a:lnTo>
                <a:cubicBezTo>
                  <a:pt x="674" y="271"/>
                  <a:pt x="631" y="314"/>
                  <a:pt x="578" y="314"/>
                </a:cubicBezTo>
                <a:cubicBezTo>
                  <a:pt x="525" y="314"/>
                  <a:pt x="482" y="271"/>
                  <a:pt x="482" y="218"/>
                </a:cubicBezTo>
                <a:lnTo>
                  <a:pt x="482" y="210"/>
                </a:lnTo>
                <a:lnTo>
                  <a:pt x="482" y="199"/>
                </a:lnTo>
                <a:lnTo>
                  <a:pt x="578" y="295"/>
                </a:lnTo>
                <a:lnTo>
                  <a:pt x="576" y="295"/>
                </a:lnTo>
                <a:lnTo>
                  <a:pt x="670" y="179"/>
                </a:lnTo>
                <a:lnTo>
                  <a:pt x="672" y="188"/>
                </a:lnTo>
                <a:lnTo>
                  <a:pt x="675" y="202"/>
                </a:lnTo>
                <a:lnTo>
                  <a:pt x="671" y="185"/>
                </a:lnTo>
                <a:lnTo>
                  <a:pt x="672" y="188"/>
                </a:lnTo>
                <a:lnTo>
                  <a:pt x="484" y="218"/>
                </a:lnTo>
                <a:lnTo>
                  <a:pt x="484" y="214"/>
                </a:lnTo>
                <a:cubicBezTo>
                  <a:pt x="484" y="210"/>
                  <a:pt x="485" y="205"/>
                  <a:pt x="485" y="201"/>
                </a:cubicBezTo>
                <a:lnTo>
                  <a:pt x="486" y="194"/>
                </a:lnTo>
                <a:lnTo>
                  <a:pt x="485" y="207"/>
                </a:lnTo>
                <a:lnTo>
                  <a:pt x="485" y="201"/>
                </a:lnTo>
                <a:lnTo>
                  <a:pt x="485" y="199"/>
                </a:lnTo>
                <a:cubicBezTo>
                  <a:pt x="485" y="146"/>
                  <a:pt x="528" y="103"/>
                  <a:pt x="581" y="103"/>
                </a:cubicBezTo>
                <a:cubicBezTo>
                  <a:pt x="634" y="103"/>
                  <a:pt x="677" y="146"/>
                  <a:pt x="677" y="199"/>
                </a:cubicBezTo>
                <a:lnTo>
                  <a:pt x="677" y="204"/>
                </a:lnTo>
                <a:lnTo>
                  <a:pt x="678" y="203"/>
                </a:lnTo>
                <a:lnTo>
                  <a:pt x="678" y="222"/>
                </a:lnTo>
                <a:lnTo>
                  <a:pt x="677" y="204"/>
                </a:lnTo>
                <a:lnTo>
                  <a:pt x="678" y="209"/>
                </a:lnTo>
                <a:lnTo>
                  <a:pt x="498" y="185"/>
                </a:lnTo>
                <a:lnTo>
                  <a:pt x="499" y="183"/>
                </a:lnTo>
                <a:lnTo>
                  <a:pt x="490" y="210"/>
                </a:lnTo>
                <a:lnTo>
                  <a:pt x="491" y="204"/>
                </a:lnTo>
                <a:lnTo>
                  <a:pt x="493" y="191"/>
                </a:lnTo>
                <a:cubicBezTo>
                  <a:pt x="501" y="146"/>
                  <a:pt x="541" y="112"/>
                  <a:pt x="587" y="112"/>
                </a:cubicBezTo>
                <a:lnTo>
                  <a:pt x="589" y="112"/>
                </a:lnTo>
                <a:cubicBezTo>
                  <a:pt x="642" y="112"/>
                  <a:pt x="685" y="155"/>
                  <a:pt x="685" y="208"/>
                </a:cubicBezTo>
                <a:lnTo>
                  <a:pt x="685" y="214"/>
                </a:lnTo>
                <a:lnTo>
                  <a:pt x="685" y="224"/>
                </a:lnTo>
                <a:lnTo>
                  <a:pt x="685" y="232"/>
                </a:lnTo>
                <a:lnTo>
                  <a:pt x="684" y="214"/>
                </a:lnTo>
                <a:lnTo>
                  <a:pt x="685" y="219"/>
                </a:lnTo>
                <a:lnTo>
                  <a:pt x="505" y="195"/>
                </a:lnTo>
                <a:lnTo>
                  <a:pt x="506" y="193"/>
                </a:lnTo>
                <a:lnTo>
                  <a:pt x="500" y="205"/>
                </a:lnTo>
                <a:lnTo>
                  <a:pt x="502" y="199"/>
                </a:lnTo>
                <a:lnTo>
                  <a:pt x="507" y="186"/>
                </a:lnTo>
                <a:cubicBezTo>
                  <a:pt x="525" y="138"/>
                  <a:pt x="576" y="112"/>
                  <a:pt x="624" y="126"/>
                </a:cubicBezTo>
                <a:cubicBezTo>
                  <a:pt x="673" y="140"/>
                  <a:pt x="702" y="190"/>
                  <a:pt x="691" y="239"/>
                </a:cubicBezTo>
                <a:lnTo>
                  <a:pt x="689" y="248"/>
                </a:lnTo>
                <a:lnTo>
                  <a:pt x="691" y="219"/>
                </a:lnTo>
                <a:lnTo>
                  <a:pt x="692" y="231"/>
                </a:lnTo>
                <a:lnTo>
                  <a:pt x="692" y="245"/>
                </a:lnTo>
                <a:lnTo>
                  <a:pt x="692" y="246"/>
                </a:lnTo>
                <a:lnTo>
                  <a:pt x="502" y="228"/>
                </a:lnTo>
                <a:lnTo>
                  <a:pt x="503" y="223"/>
                </a:lnTo>
                <a:lnTo>
                  <a:pt x="501" y="241"/>
                </a:lnTo>
                <a:lnTo>
                  <a:pt x="501" y="232"/>
                </a:lnTo>
                <a:lnTo>
                  <a:pt x="501" y="223"/>
                </a:lnTo>
                <a:lnTo>
                  <a:pt x="501" y="218"/>
                </a:lnTo>
                <a:cubicBezTo>
                  <a:pt x="501" y="165"/>
                  <a:pt x="544" y="122"/>
                  <a:pt x="597" y="122"/>
                </a:cubicBezTo>
                <a:cubicBezTo>
                  <a:pt x="650" y="122"/>
                  <a:pt x="693" y="165"/>
                  <a:pt x="693" y="218"/>
                </a:cubicBezTo>
                <a:lnTo>
                  <a:pt x="693" y="221"/>
                </a:lnTo>
                <a:cubicBezTo>
                  <a:pt x="693" y="226"/>
                  <a:pt x="693" y="231"/>
                  <a:pt x="693" y="235"/>
                </a:cubicBezTo>
                <a:lnTo>
                  <a:pt x="692" y="242"/>
                </a:lnTo>
                <a:lnTo>
                  <a:pt x="691" y="249"/>
                </a:lnTo>
                <a:lnTo>
                  <a:pt x="691" y="235"/>
                </a:lnTo>
                <a:lnTo>
                  <a:pt x="691" y="237"/>
                </a:lnTo>
                <a:cubicBezTo>
                  <a:pt x="691" y="290"/>
                  <a:pt x="648" y="333"/>
                  <a:pt x="595" y="333"/>
                </a:cubicBezTo>
                <a:cubicBezTo>
                  <a:pt x="542" y="333"/>
                  <a:pt x="499" y="290"/>
                  <a:pt x="499" y="237"/>
                </a:cubicBezTo>
                <a:lnTo>
                  <a:pt x="499" y="231"/>
                </a:lnTo>
                <a:lnTo>
                  <a:pt x="499" y="219"/>
                </a:lnTo>
                <a:lnTo>
                  <a:pt x="499" y="207"/>
                </a:lnTo>
                <a:lnTo>
                  <a:pt x="499" y="199"/>
                </a:lnTo>
                <a:cubicBezTo>
                  <a:pt x="499" y="146"/>
                  <a:pt x="542" y="103"/>
                  <a:pt x="595" y="103"/>
                </a:cubicBezTo>
                <a:lnTo>
                  <a:pt x="600" y="103"/>
                </a:lnTo>
                <a:cubicBezTo>
                  <a:pt x="629" y="103"/>
                  <a:pt x="656" y="116"/>
                  <a:pt x="675" y="139"/>
                </a:cubicBezTo>
                <a:cubicBezTo>
                  <a:pt x="693" y="161"/>
                  <a:pt x="700" y="190"/>
                  <a:pt x="695" y="218"/>
                </a:cubicBezTo>
                <a:lnTo>
                  <a:pt x="693" y="228"/>
                </a:lnTo>
                <a:lnTo>
                  <a:pt x="690" y="239"/>
                </a:lnTo>
                <a:lnTo>
                  <a:pt x="596" y="122"/>
                </a:lnTo>
                <a:lnTo>
                  <a:pt x="599" y="122"/>
                </a:lnTo>
                <a:lnTo>
                  <a:pt x="504" y="209"/>
                </a:lnTo>
                <a:lnTo>
                  <a:pt x="505" y="199"/>
                </a:lnTo>
                <a:cubicBezTo>
                  <a:pt x="510" y="150"/>
                  <a:pt x="551" y="112"/>
                  <a:pt x="600" y="112"/>
                </a:cubicBezTo>
                <a:lnTo>
                  <a:pt x="601" y="112"/>
                </a:lnTo>
                <a:lnTo>
                  <a:pt x="603" y="112"/>
                </a:lnTo>
                <a:lnTo>
                  <a:pt x="509" y="193"/>
                </a:lnTo>
                <a:lnTo>
                  <a:pt x="510" y="187"/>
                </a:lnTo>
                <a:lnTo>
                  <a:pt x="510" y="183"/>
                </a:lnTo>
                <a:lnTo>
                  <a:pt x="509" y="184"/>
                </a:lnTo>
                <a:cubicBezTo>
                  <a:pt x="509" y="177"/>
                  <a:pt x="510" y="169"/>
                  <a:pt x="512" y="161"/>
                </a:cubicBezTo>
                <a:lnTo>
                  <a:pt x="513" y="157"/>
                </a:lnTo>
                <a:cubicBezTo>
                  <a:pt x="525" y="110"/>
                  <a:pt x="570" y="79"/>
                  <a:pt x="618" y="85"/>
                </a:cubicBezTo>
                <a:cubicBezTo>
                  <a:pt x="666" y="91"/>
                  <a:pt x="702" y="132"/>
                  <a:pt x="702" y="180"/>
                </a:cubicBezTo>
                <a:lnTo>
                  <a:pt x="702" y="181"/>
                </a:lnTo>
                <a:lnTo>
                  <a:pt x="701" y="166"/>
                </a:lnTo>
                <a:lnTo>
                  <a:pt x="702" y="172"/>
                </a:lnTo>
                <a:cubicBezTo>
                  <a:pt x="703" y="177"/>
                  <a:pt x="703" y="182"/>
                  <a:pt x="703" y="187"/>
                </a:cubicBezTo>
                <a:lnTo>
                  <a:pt x="703" y="199"/>
                </a:lnTo>
                <a:lnTo>
                  <a:pt x="703" y="208"/>
                </a:lnTo>
                <a:lnTo>
                  <a:pt x="607" y="112"/>
                </a:lnTo>
                <a:lnTo>
                  <a:pt x="612" y="112"/>
                </a:lnTo>
                <a:lnTo>
                  <a:pt x="516" y="208"/>
                </a:lnTo>
                <a:lnTo>
                  <a:pt x="516" y="197"/>
                </a:lnTo>
                <a:lnTo>
                  <a:pt x="516" y="201"/>
                </a:lnTo>
                <a:lnTo>
                  <a:pt x="707" y="189"/>
                </a:lnTo>
                <a:lnTo>
                  <a:pt x="707" y="192"/>
                </a:lnTo>
                <a:lnTo>
                  <a:pt x="707" y="198"/>
                </a:lnTo>
                <a:lnTo>
                  <a:pt x="707" y="205"/>
                </a:lnTo>
                <a:lnTo>
                  <a:pt x="707" y="208"/>
                </a:lnTo>
                <a:lnTo>
                  <a:pt x="518" y="185"/>
                </a:lnTo>
                <a:lnTo>
                  <a:pt x="519" y="181"/>
                </a:lnTo>
                <a:lnTo>
                  <a:pt x="519" y="181"/>
                </a:lnTo>
                <a:cubicBezTo>
                  <a:pt x="529" y="132"/>
                  <a:pt x="574" y="99"/>
                  <a:pt x="623" y="104"/>
                </a:cubicBezTo>
                <a:cubicBezTo>
                  <a:pt x="672" y="109"/>
                  <a:pt x="709" y="150"/>
                  <a:pt x="709" y="199"/>
                </a:cubicBezTo>
                <a:lnTo>
                  <a:pt x="709" y="204"/>
                </a:lnTo>
                <a:cubicBezTo>
                  <a:pt x="709" y="212"/>
                  <a:pt x="709" y="220"/>
                  <a:pt x="707" y="228"/>
                </a:cubicBezTo>
                <a:lnTo>
                  <a:pt x="706" y="232"/>
                </a:lnTo>
                <a:lnTo>
                  <a:pt x="527" y="166"/>
                </a:lnTo>
                <a:lnTo>
                  <a:pt x="529" y="162"/>
                </a:lnTo>
                <a:lnTo>
                  <a:pt x="520" y="186"/>
                </a:lnTo>
                <a:lnTo>
                  <a:pt x="521" y="181"/>
                </a:lnTo>
                <a:lnTo>
                  <a:pt x="709" y="223"/>
                </a:lnTo>
                <a:lnTo>
                  <a:pt x="708" y="227"/>
                </a:lnTo>
                <a:lnTo>
                  <a:pt x="708" y="227"/>
                </a:lnTo>
                <a:lnTo>
                  <a:pt x="613" y="112"/>
                </a:lnTo>
                <a:lnTo>
                  <a:pt x="614" y="112"/>
                </a:lnTo>
                <a:lnTo>
                  <a:pt x="619" y="112"/>
                </a:lnTo>
                <a:lnTo>
                  <a:pt x="534" y="166"/>
                </a:lnTo>
                <a:lnTo>
                  <a:pt x="536" y="162"/>
                </a:lnTo>
                <a:lnTo>
                  <a:pt x="534" y="164"/>
                </a:lnTo>
                <a:cubicBezTo>
                  <a:pt x="549" y="127"/>
                  <a:pt x="584" y="103"/>
                  <a:pt x="623" y="103"/>
                </a:cubicBezTo>
                <a:lnTo>
                  <a:pt x="626" y="103"/>
                </a:lnTo>
                <a:lnTo>
                  <a:pt x="631" y="103"/>
                </a:lnTo>
                <a:cubicBezTo>
                  <a:pt x="684" y="103"/>
                  <a:pt x="727" y="146"/>
                  <a:pt x="727" y="199"/>
                </a:cubicBezTo>
                <a:lnTo>
                  <a:pt x="727" y="204"/>
                </a:lnTo>
                <a:lnTo>
                  <a:pt x="727" y="208"/>
                </a:lnTo>
                <a:lnTo>
                  <a:pt x="544" y="169"/>
                </a:lnTo>
                <a:lnTo>
                  <a:pt x="548" y="160"/>
                </a:lnTo>
                <a:lnTo>
                  <a:pt x="541" y="182"/>
                </a:lnTo>
                <a:lnTo>
                  <a:pt x="543" y="171"/>
                </a:lnTo>
                <a:lnTo>
                  <a:pt x="546" y="157"/>
                </a:lnTo>
                <a:cubicBezTo>
                  <a:pt x="558" y="110"/>
                  <a:pt x="603" y="79"/>
                  <a:pt x="651" y="85"/>
                </a:cubicBezTo>
                <a:cubicBezTo>
                  <a:pt x="699" y="91"/>
                  <a:pt x="735" y="132"/>
                  <a:pt x="735" y="180"/>
                </a:cubicBezTo>
                <a:lnTo>
                  <a:pt x="735" y="183"/>
                </a:lnTo>
                <a:lnTo>
                  <a:pt x="735" y="190"/>
                </a:lnTo>
                <a:lnTo>
                  <a:pt x="735" y="196"/>
                </a:lnTo>
                <a:lnTo>
                  <a:pt x="735" y="199"/>
                </a:lnTo>
                <a:cubicBezTo>
                  <a:pt x="735" y="252"/>
                  <a:pt x="692" y="295"/>
                  <a:pt x="639" y="295"/>
                </a:cubicBezTo>
                <a:cubicBezTo>
                  <a:pt x="586" y="295"/>
                  <a:pt x="543" y="252"/>
                  <a:pt x="543" y="199"/>
                </a:cubicBezTo>
                <a:lnTo>
                  <a:pt x="543" y="196"/>
                </a:lnTo>
                <a:lnTo>
                  <a:pt x="543" y="190"/>
                </a:lnTo>
                <a:lnTo>
                  <a:pt x="543" y="183"/>
                </a:lnTo>
                <a:cubicBezTo>
                  <a:pt x="543" y="173"/>
                  <a:pt x="545" y="163"/>
                  <a:pt x="548" y="153"/>
                </a:cubicBezTo>
                <a:lnTo>
                  <a:pt x="549" y="150"/>
                </a:lnTo>
                <a:cubicBezTo>
                  <a:pt x="564" y="105"/>
                  <a:pt x="609" y="78"/>
                  <a:pt x="656" y="86"/>
                </a:cubicBezTo>
                <a:cubicBezTo>
                  <a:pt x="702" y="93"/>
                  <a:pt x="736" y="133"/>
                  <a:pt x="736" y="180"/>
                </a:cubicBezTo>
                <a:lnTo>
                  <a:pt x="736" y="183"/>
                </a:lnTo>
                <a:lnTo>
                  <a:pt x="735" y="168"/>
                </a:lnTo>
                <a:lnTo>
                  <a:pt x="736" y="174"/>
                </a:lnTo>
                <a:cubicBezTo>
                  <a:pt x="737" y="179"/>
                  <a:pt x="737" y="184"/>
                  <a:pt x="737" y="189"/>
                </a:cubicBezTo>
                <a:lnTo>
                  <a:pt x="737" y="199"/>
                </a:lnTo>
                <a:cubicBezTo>
                  <a:pt x="737" y="252"/>
                  <a:pt x="694" y="295"/>
                  <a:pt x="641" y="295"/>
                </a:cubicBezTo>
                <a:cubicBezTo>
                  <a:pt x="588" y="295"/>
                  <a:pt x="545" y="252"/>
                  <a:pt x="545" y="199"/>
                </a:cubicBezTo>
                <a:lnTo>
                  <a:pt x="545" y="194"/>
                </a:lnTo>
                <a:lnTo>
                  <a:pt x="547" y="213"/>
                </a:lnTo>
                <a:lnTo>
                  <a:pt x="546" y="208"/>
                </a:lnTo>
                <a:lnTo>
                  <a:pt x="736" y="189"/>
                </a:lnTo>
                <a:lnTo>
                  <a:pt x="736" y="199"/>
                </a:lnTo>
                <a:lnTo>
                  <a:pt x="736" y="205"/>
                </a:lnTo>
                <a:lnTo>
                  <a:pt x="732" y="175"/>
                </a:lnTo>
                <a:lnTo>
                  <a:pt x="733" y="178"/>
                </a:lnTo>
                <a:lnTo>
                  <a:pt x="545" y="208"/>
                </a:lnTo>
                <a:lnTo>
                  <a:pt x="545" y="205"/>
                </a:lnTo>
                <a:cubicBezTo>
                  <a:pt x="545" y="200"/>
                  <a:pt x="546" y="195"/>
                  <a:pt x="547" y="190"/>
                </a:cubicBezTo>
                <a:lnTo>
                  <a:pt x="548" y="184"/>
                </a:lnTo>
                <a:lnTo>
                  <a:pt x="546" y="199"/>
                </a:lnTo>
                <a:lnTo>
                  <a:pt x="546" y="189"/>
                </a:lnTo>
                <a:cubicBezTo>
                  <a:pt x="546" y="136"/>
                  <a:pt x="589" y="93"/>
                  <a:pt x="642" y="93"/>
                </a:cubicBezTo>
                <a:cubicBezTo>
                  <a:pt x="695" y="93"/>
                  <a:pt x="738" y="136"/>
                  <a:pt x="738" y="189"/>
                </a:cubicBezTo>
                <a:lnTo>
                  <a:pt x="738" y="194"/>
                </a:lnTo>
                <a:cubicBezTo>
                  <a:pt x="738" y="201"/>
                  <a:pt x="738" y="207"/>
                  <a:pt x="737" y="213"/>
                </a:cubicBezTo>
                <a:lnTo>
                  <a:pt x="736" y="218"/>
                </a:lnTo>
                <a:cubicBezTo>
                  <a:pt x="726" y="265"/>
                  <a:pt x="685" y="297"/>
                  <a:pt x="637" y="295"/>
                </a:cubicBezTo>
                <a:cubicBezTo>
                  <a:pt x="590" y="293"/>
                  <a:pt x="551" y="257"/>
                  <a:pt x="546" y="210"/>
                </a:cubicBezTo>
                <a:lnTo>
                  <a:pt x="545" y="201"/>
                </a:lnTo>
                <a:lnTo>
                  <a:pt x="544" y="180"/>
                </a:lnTo>
                <a:cubicBezTo>
                  <a:pt x="544" y="127"/>
                  <a:pt x="587" y="84"/>
                  <a:pt x="640" y="84"/>
                </a:cubicBezTo>
                <a:lnTo>
                  <a:pt x="643" y="84"/>
                </a:lnTo>
                <a:cubicBezTo>
                  <a:pt x="696" y="84"/>
                  <a:pt x="739" y="127"/>
                  <a:pt x="739" y="180"/>
                </a:cubicBezTo>
                <a:lnTo>
                  <a:pt x="739" y="190"/>
                </a:lnTo>
                <a:lnTo>
                  <a:pt x="740" y="189"/>
                </a:lnTo>
                <a:lnTo>
                  <a:pt x="553" y="169"/>
                </a:lnTo>
                <a:lnTo>
                  <a:pt x="554" y="166"/>
                </a:lnTo>
                <a:lnTo>
                  <a:pt x="555" y="163"/>
                </a:lnTo>
                <a:lnTo>
                  <a:pt x="564" y="141"/>
                </a:lnTo>
                <a:cubicBezTo>
                  <a:pt x="579" y="107"/>
                  <a:pt x="614" y="84"/>
                  <a:pt x="651" y="84"/>
                </a:cubicBezTo>
                <a:lnTo>
                  <a:pt x="652" y="84"/>
                </a:lnTo>
                <a:cubicBezTo>
                  <a:pt x="682" y="84"/>
                  <a:pt x="709" y="98"/>
                  <a:pt x="727" y="120"/>
                </a:cubicBezTo>
                <a:cubicBezTo>
                  <a:pt x="746" y="143"/>
                  <a:pt x="752" y="173"/>
                  <a:pt x="746" y="201"/>
                </a:cubicBezTo>
                <a:lnTo>
                  <a:pt x="744" y="210"/>
                </a:lnTo>
                <a:lnTo>
                  <a:pt x="745" y="174"/>
                </a:lnTo>
                <a:lnTo>
                  <a:pt x="746" y="180"/>
                </a:lnTo>
                <a:lnTo>
                  <a:pt x="746" y="176"/>
                </a:lnTo>
                <a:lnTo>
                  <a:pt x="558" y="218"/>
                </a:lnTo>
                <a:lnTo>
                  <a:pt x="557" y="213"/>
                </a:lnTo>
                <a:lnTo>
                  <a:pt x="556" y="208"/>
                </a:lnTo>
                <a:cubicBezTo>
                  <a:pt x="547" y="160"/>
                  <a:pt x="576" y="112"/>
                  <a:pt x="623" y="97"/>
                </a:cubicBezTo>
                <a:cubicBezTo>
                  <a:pt x="671" y="83"/>
                  <a:pt x="721" y="108"/>
                  <a:pt x="740" y="154"/>
                </a:cubicBezTo>
                <a:lnTo>
                  <a:pt x="742" y="159"/>
                </a:lnTo>
                <a:lnTo>
                  <a:pt x="744" y="164"/>
                </a:lnTo>
                <a:lnTo>
                  <a:pt x="561" y="176"/>
                </a:lnTo>
                <a:lnTo>
                  <a:pt x="562" y="172"/>
                </a:lnTo>
                <a:lnTo>
                  <a:pt x="562" y="174"/>
                </a:lnTo>
                <a:cubicBezTo>
                  <a:pt x="569" y="127"/>
                  <a:pt x="610" y="93"/>
                  <a:pt x="656" y="93"/>
                </a:cubicBezTo>
                <a:lnTo>
                  <a:pt x="657" y="93"/>
                </a:lnTo>
                <a:lnTo>
                  <a:pt x="659" y="93"/>
                </a:lnTo>
                <a:cubicBezTo>
                  <a:pt x="702" y="93"/>
                  <a:pt x="740" y="122"/>
                  <a:pt x="752" y="163"/>
                </a:cubicBezTo>
                <a:lnTo>
                  <a:pt x="754" y="170"/>
                </a:lnTo>
                <a:lnTo>
                  <a:pt x="741" y="143"/>
                </a:lnTo>
                <a:lnTo>
                  <a:pt x="743" y="146"/>
                </a:lnTo>
                <a:lnTo>
                  <a:pt x="581" y="150"/>
                </a:lnTo>
                <a:lnTo>
                  <a:pt x="584" y="145"/>
                </a:lnTo>
                <a:lnTo>
                  <a:pt x="573" y="174"/>
                </a:lnTo>
                <a:lnTo>
                  <a:pt x="575" y="165"/>
                </a:lnTo>
                <a:lnTo>
                  <a:pt x="580" y="148"/>
                </a:lnTo>
                <a:lnTo>
                  <a:pt x="584" y="135"/>
                </a:lnTo>
                <a:cubicBezTo>
                  <a:pt x="598" y="100"/>
                  <a:pt x="632" y="76"/>
                  <a:pt x="669" y="75"/>
                </a:cubicBezTo>
                <a:cubicBezTo>
                  <a:pt x="707" y="73"/>
                  <a:pt x="742" y="94"/>
                  <a:pt x="759" y="128"/>
                </a:cubicBezTo>
                <a:lnTo>
                  <a:pt x="761" y="132"/>
                </a:lnTo>
                <a:cubicBezTo>
                  <a:pt x="766" y="140"/>
                  <a:pt x="769" y="149"/>
                  <a:pt x="770" y="159"/>
                </a:cubicBezTo>
                <a:lnTo>
                  <a:pt x="771" y="165"/>
                </a:lnTo>
                <a:lnTo>
                  <a:pt x="587" y="145"/>
                </a:lnTo>
                <a:lnTo>
                  <a:pt x="589" y="140"/>
                </a:lnTo>
                <a:lnTo>
                  <a:pt x="584" y="157"/>
                </a:lnTo>
                <a:lnTo>
                  <a:pt x="585" y="152"/>
                </a:lnTo>
                <a:cubicBezTo>
                  <a:pt x="595" y="105"/>
                  <a:pt x="636" y="73"/>
                  <a:pt x="684" y="75"/>
                </a:cubicBezTo>
                <a:cubicBezTo>
                  <a:pt x="731" y="77"/>
                  <a:pt x="770" y="113"/>
                  <a:pt x="775" y="160"/>
                </a:cubicBezTo>
                <a:lnTo>
                  <a:pt x="776" y="169"/>
                </a:lnTo>
                <a:lnTo>
                  <a:pt x="777" y="180"/>
                </a:lnTo>
                <a:lnTo>
                  <a:pt x="681" y="93"/>
                </a:lnTo>
                <a:lnTo>
                  <a:pt x="684" y="93"/>
                </a:lnTo>
                <a:cubicBezTo>
                  <a:pt x="737" y="93"/>
                  <a:pt x="780" y="136"/>
                  <a:pt x="780" y="189"/>
                </a:cubicBezTo>
                <a:cubicBezTo>
                  <a:pt x="780" y="242"/>
                  <a:pt x="737" y="285"/>
                  <a:pt x="684" y="285"/>
                </a:cubicBezTo>
                <a:lnTo>
                  <a:pt x="679" y="285"/>
                </a:lnTo>
                <a:lnTo>
                  <a:pt x="677" y="285"/>
                </a:lnTo>
                <a:cubicBezTo>
                  <a:pt x="633" y="285"/>
                  <a:pt x="595" y="255"/>
                  <a:pt x="584" y="213"/>
                </a:cubicBezTo>
                <a:lnTo>
                  <a:pt x="583" y="209"/>
                </a:lnTo>
                <a:cubicBezTo>
                  <a:pt x="580" y="195"/>
                  <a:pt x="580" y="181"/>
                  <a:pt x="582" y="167"/>
                </a:cubicBezTo>
                <a:lnTo>
                  <a:pt x="583" y="162"/>
                </a:lnTo>
                <a:cubicBezTo>
                  <a:pt x="592" y="117"/>
                  <a:pt x="632" y="84"/>
                  <a:pt x="677" y="84"/>
                </a:cubicBezTo>
                <a:lnTo>
                  <a:pt x="679" y="84"/>
                </a:lnTo>
                <a:lnTo>
                  <a:pt x="680" y="84"/>
                </a:lnTo>
                <a:cubicBezTo>
                  <a:pt x="733" y="84"/>
                  <a:pt x="776" y="127"/>
                  <a:pt x="776" y="180"/>
                </a:cubicBezTo>
                <a:lnTo>
                  <a:pt x="776" y="191"/>
                </a:lnTo>
                <a:lnTo>
                  <a:pt x="777" y="188"/>
                </a:lnTo>
                <a:lnTo>
                  <a:pt x="585" y="199"/>
                </a:lnTo>
                <a:lnTo>
                  <a:pt x="585" y="191"/>
                </a:lnTo>
                <a:lnTo>
                  <a:pt x="587" y="172"/>
                </a:lnTo>
                <a:cubicBezTo>
                  <a:pt x="591" y="122"/>
                  <a:pt x="633" y="84"/>
                  <a:pt x="682" y="84"/>
                </a:cubicBezTo>
                <a:lnTo>
                  <a:pt x="685" y="84"/>
                </a:lnTo>
                <a:lnTo>
                  <a:pt x="687" y="84"/>
                </a:lnTo>
                <a:lnTo>
                  <a:pt x="593" y="165"/>
                </a:lnTo>
                <a:lnTo>
                  <a:pt x="594" y="159"/>
                </a:lnTo>
                <a:lnTo>
                  <a:pt x="596" y="147"/>
                </a:lnTo>
                <a:cubicBezTo>
                  <a:pt x="609" y="96"/>
                  <a:pt x="661" y="64"/>
                  <a:pt x="713" y="77"/>
                </a:cubicBezTo>
                <a:cubicBezTo>
                  <a:pt x="764" y="90"/>
                  <a:pt x="795" y="142"/>
                  <a:pt x="783" y="194"/>
                </a:cubicBezTo>
                <a:lnTo>
                  <a:pt x="782" y="198"/>
                </a:lnTo>
                <a:lnTo>
                  <a:pt x="782" y="196"/>
                </a:lnTo>
                <a:lnTo>
                  <a:pt x="779" y="150"/>
                </a:lnTo>
                <a:lnTo>
                  <a:pt x="782" y="159"/>
                </a:lnTo>
                <a:cubicBezTo>
                  <a:pt x="791" y="188"/>
                  <a:pt x="786" y="221"/>
                  <a:pt x="768" y="246"/>
                </a:cubicBezTo>
                <a:cubicBezTo>
                  <a:pt x="750" y="271"/>
                  <a:pt x="721" y="285"/>
                  <a:pt x="690" y="285"/>
                </a:cubicBezTo>
                <a:lnTo>
                  <a:pt x="689" y="285"/>
                </a:lnTo>
                <a:cubicBezTo>
                  <a:pt x="636" y="285"/>
                  <a:pt x="593" y="242"/>
                  <a:pt x="593" y="189"/>
                </a:cubicBezTo>
                <a:cubicBezTo>
                  <a:pt x="593" y="136"/>
                  <a:pt x="636" y="93"/>
                  <a:pt x="689" y="93"/>
                </a:cubicBezTo>
                <a:lnTo>
                  <a:pt x="695" y="93"/>
                </a:lnTo>
                <a:cubicBezTo>
                  <a:pt x="748" y="93"/>
                  <a:pt x="791" y="136"/>
                  <a:pt x="791" y="189"/>
                </a:cubicBezTo>
                <a:lnTo>
                  <a:pt x="791" y="195"/>
                </a:lnTo>
                <a:cubicBezTo>
                  <a:pt x="791" y="203"/>
                  <a:pt x="791" y="211"/>
                  <a:pt x="789" y="219"/>
                </a:cubicBezTo>
                <a:lnTo>
                  <a:pt x="788" y="223"/>
                </a:lnTo>
                <a:cubicBezTo>
                  <a:pt x="775" y="272"/>
                  <a:pt x="728" y="303"/>
                  <a:pt x="678" y="294"/>
                </a:cubicBezTo>
                <a:cubicBezTo>
                  <a:pt x="628" y="285"/>
                  <a:pt x="594" y="240"/>
                  <a:pt x="599" y="190"/>
                </a:cubicBezTo>
                <a:lnTo>
                  <a:pt x="600" y="180"/>
                </a:lnTo>
                <a:lnTo>
                  <a:pt x="601" y="170"/>
                </a:lnTo>
                <a:cubicBezTo>
                  <a:pt x="607" y="119"/>
                  <a:pt x="651" y="82"/>
                  <a:pt x="702" y="85"/>
                </a:cubicBezTo>
                <a:cubicBezTo>
                  <a:pt x="753" y="87"/>
                  <a:pt x="792" y="130"/>
                  <a:pt x="792" y="180"/>
                </a:cubicBezTo>
                <a:lnTo>
                  <a:pt x="792" y="184"/>
                </a:lnTo>
                <a:lnTo>
                  <a:pt x="792" y="189"/>
                </a:lnTo>
                <a:lnTo>
                  <a:pt x="602" y="171"/>
                </a:lnTo>
                <a:lnTo>
                  <a:pt x="603" y="166"/>
                </a:lnTo>
                <a:lnTo>
                  <a:pt x="601" y="184"/>
                </a:lnTo>
                <a:lnTo>
                  <a:pt x="601" y="180"/>
                </a:lnTo>
                <a:cubicBezTo>
                  <a:pt x="601" y="127"/>
                  <a:pt x="644" y="84"/>
                  <a:pt x="697" y="84"/>
                </a:cubicBezTo>
                <a:cubicBezTo>
                  <a:pt x="750" y="84"/>
                  <a:pt x="793" y="127"/>
                  <a:pt x="793" y="180"/>
                </a:cubicBezTo>
                <a:lnTo>
                  <a:pt x="793" y="183"/>
                </a:lnTo>
                <a:lnTo>
                  <a:pt x="793" y="190"/>
                </a:lnTo>
                <a:cubicBezTo>
                  <a:pt x="793" y="196"/>
                  <a:pt x="793" y="201"/>
                  <a:pt x="792" y="206"/>
                </a:cubicBezTo>
                <a:lnTo>
                  <a:pt x="791" y="212"/>
                </a:lnTo>
                <a:lnTo>
                  <a:pt x="792" y="196"/>
                </a:lnTo>
                <a:lnTo>
                  <a:pt x="792" y="199"/>
                </a:lnTo>
                <a:lnTo>
                  <a:pt x="601" y="188"/>
                </a:lnTo>
                <a:lnTo>
                  <a:pt x="602" y="180"/>
                </a:lnTo>
                <a:lnTo>
                  <a:pt x="603" y="172"/>
                </a:lnTo>
                <a:lnTo>
                  <a:pt x="698" y="276"/>
                </a:lnTo>
                <a:lnTo>
                  <a:pt x="696" y="276"/>
                </a:lnTo>
                <a:cubicBezTo>
                  <a:pt x="643" y="276"/>
                  <a:pt x="600" y="233"/>
                  <a:pt x="600" y="180"/>
                </a:cubicBezTo>
                <a:lnTo>
                  <a:pt x="600" y="169"/>
                </a:lnTo>
                <a:lnTo>
                  <a:pt x="600" y="163"/>
                </a:lnTo>
                <a:lnTo>
                  <a:pt x="600" y="161"/>
                </a:lnTo>
                <a:cubicBezTo>
                  <a:pt x="600" y="113"/>
                  <a:pt x="637" y="72"/>
                  <a:pt x="685" y="66"/>
                </a:cubicBezTo>
                <a:cubicBezTo>
                  <a:pt x="733" y="60"/>
                  <a:pt x="778" y="91"/>
                  <a:pt x="790" y="138"/>
                </a:cubicBezTo>
                <a:lnTo>
                  <a:pt x="791" y="142"/>
                </a:lnTo>
                <a:lnTo>
                  <a:pt x="794" y="162"/>
                </a:lnTo>
                <a:lnTo>
                  <a:pt x="796" y="178"/>
                </a:lnTo>
                <a:lnTo>
                  <a:pt x="796" y="196"/>
                </a:lnTo>
                <a:cubicBezTo>
                  <a:pt x="796" y="207"/>
                  <a:pt x="795" y="217"/>
                  <a:pt x="792" y="227"/>
                </a:cubicBezTo>
                <a:lnTo>
                  <a:pt x="791" y="230"/>
                </a:lnTo>
                <a:cubicBezTo>
                  <a:pt x="775" y="276"/>
                  <a:pt x="727" y="304"/>
                  <a:pt x="679" y="293"/>
                </a:cubicBezTo>
                <a:cubicBezTo>
                  <a:pt x="631" y="283"/>
                  <a:pt x="599" y="238"/>
                  <a:pt x="604" y="189"/>
                </a:cubicBezTo>
                <a:lnTo>
                  <a:pt x="605" y="180"/>
                </a:lnTo>
                <a:lnTo>
                  <a:pt x="608" y="162"/>
                </a:lnTo>
                <a:cubicBezTo>
                  <a:pt x="617" y="117"/>
                  <a:pt x="657" y="84"/>
                  <a:pt x="702" y="84"/>
                </a:cubicBezTo>
                <a:lnTo>
                  <a:pt x="705" y="84"/>
                </a:lnTo>
                <a:lnTo>
                  <a:pt x="709" y="84"/>
                </a:lnTo>
                <a:lnTo>
                  <a:pt x="711" y="84"/>
                </a:lnTo>
                <a:cubicBezTo>
                  <a:pt x="758" y="84"/>
                  <a:pt x="798" y="118"/>
                  <a:pt x="806" y="165"/>
                </a:cubicBezTo>
                <a:lnTo>
                  <a:pt x="808" y="177"/>
                </a:lnTo>
                <a:cubicBezTo>
                  <a:pt x="809" y="182"/>
                  <a:pt x="809" y="187"/>
                  <a:pt x="809" y="192"/>
                </a:cubicBezTo>
                <a:lnTo>
                  <a:pt x="809" y="198"/>
                </a:lnTo>
                <a:lnTo>
                  <a:pt x="781" y="131"/>
                </a:lnTo>
                <a:lnTo>
                  <a:pt x="782" y="132"/>
                </a:lnTo>
                <a:lnTo>
                  <a:pt x="619" y="186"/>
                </a:lnTo>
                <a:lnTo>
                  <a:pt x="620" y="179"/>
                </a:lnTo>
                <a:lnTo>
                  <a:pt x="621" y="172"/>
                </a:lnTo>
                <a:lnTo>
                  <a:pt x="620" y="168"/>
                </a:lnTo>
                <a:cubicBezTo>
                  <a:pt x="620" y="164"/>
                  <a:pt x="621" y="159"/>
                  <a:pt x="621" y="155"/>
                </a:cubicBezTo>
                <a:lnTo>
                  <a:pt x="622" y="148"/>
                </a:lnTo>
                <a:cubicBezTo>
                  <a:pt x="628" y="112"/>
                  <a:pt x="653" y="82"/>
                  <a:pt x="687" y="70"/>
                </a:cubicBezTo>
                <a:cubicBezTo>
                  <a:pt x="722" y="59"/>
                  <a:pt x="760" y="68"/>
                  <a:pt x="785" y="94"/>
                </a:cubicBezTo>
                <a:lnTo>
                  <a:pt x="786" y="95"/>
                </a:lnTo>
                <a:cubicBezTo>
                  <a:pt x="804" y="113"/>
                  <a:pt x="814" y="137"/>
                  <a:pt x="814" y="162"/>
                </a:cubicBezTo>
                <a:lnTo>
                  <a:pt x="814" y="169"/>
                </a:lnTo>
                <a:lnTo>
                  <a:pt x="814" y="176"/>
                </a:lnTo>
                <a:lnTo>
                  <a:pt x="814" y="180"/>
                </a:lnTo>
                <a:lnTo>
                  <a:pt x="624" y="162"/>
                </a:lnTo>
                <a:lnTo>
                  <a:pt x="625" y="157"/>
                </a:lnTo>
                <a:lnTo>
                  <a:pt x="626" y="152"/>
                </a:lnTo>
                <a:cubicBezTo>
                  <a:pt x="635" y="108"/>
                  <a:pt x="673" y="76"/>
                  <a:pt x="718" y="74"/>
                </a:cubicBezTo>
                <a:cubicBezTo>
                  <a:pt x="763" y="73"/>
                  <a:pt x="803" y="104"/>
                  <a:pt x="814" y="147"/>
                </a:cubicBezTo>
                <a:lnTo>
                  <a:pt x="815" y="151"/>
                </a:lnTo>
                <a:cubicBezTo>
                  <a:pt x="817" y="159"/>
                  <a:pt x="817" y="167"/>
                  <a:pt x="817" y="174"/>
                </a:cubicBezTo>
                <a:lnTo>
                  <a:pt x="817" y="180"/>
                </a:lnTo>
                <a:cubicBezTo>
                  <a:pt x="817" y="233"/>
                  <a:pt x="774" y="276"/>
                  <a:pt x="721" y="276"/>
                </a:cubicBezTo>
                <a:lnTo>
                  <a:pt x="720" y="276"/>
                </a:lnTo>
                <a:cubicBezTo>
                  <a:pt x="667" y="276"/>
                  <a:pt x="624" y="233"/>
                  <a:pt x="624" y="180"/>
                </a:cubicBezTo>
                <a:cubicBezTo>
                  <a:pt x="624" y="127"/>
                  <a:pt x="667" y="84"/>
                  <a:pt x="720" y="84"/>
                </a:cubicBezTo>
                <a:lnTo>
                  <a:pt x="723" y="84"/>
                </a:lnTo>
                <a:cubicBezTo>
                  <a:pt x="776" y="84"/>
                  <a:pt x="819" y="127"/>
                  <a:pt x="819" y="180"/>
                </a:cubicBezTo>
                <a:lnTo>
                  <a:pt x="819" y="185"/>
                </a:lnTo>
                <a:cubicBezTo>
                  <a:pt x="819" y="193"/>
                  <a:pt x="819" y="201"/>
                  <a:pt x="817" y="209"/>
                </a:cubicBezTo>
                <a:lnTo>
                  <a:pt x="816" y="213"/>
                </a:lnTo>
                <a:lnTo>
                  <a:pt x="722" y="93"/>
                </a:lnTo>
                <a:lnTo>
                  <a:pt x="723" y="93"/>
                </a:lnTo>
                <a:lnTo>
                  <a:pt x="628" y="180"/>
                </a:lnTo>
                <a:lnTo>
                  <a:pt x="629" y="170"/>
                </a:lnTo>
                <a:lnTo>
                  <a:pt x="628" y="170"/>
                </a:lnTo>
                <a:cubicBezTo>
                  <a:pt x="628" y="121"/>
                  <a:pt x="666" y="80"/>
                  <a:pt x="715" y="75"/>
                </a:cubicBezTo>
                <a:cubicBezTo>
                  <a:pt x="764" y="70"/>
                  <a:pt x="809" y="103"/>
                  <a:pt x="819" y="152"/>
                </a:cubicBezTo>
                <a:lnTo>
                  <a:pt x="820" y="157"/>
                </a:lnTo>
                <a:cubicBezTo>
                  <a:pt x="821" y="163"/>
                  <a:pt x="821" y="169"/>
                  <a:pt x="821" y="175"/>
                </a:cubicBezTo>
                <a:lnTo>
                  <a:pt x="821" y="180"/>
                </a:lnTo>
                <a:cubicBezTo>
                  <a:pt x="821" y="229"/>
                  <a:pt x="785" y="270"/>
                  <a:pt x="737" y="276"/>
                </a:cubicBezTo>
                <a:cubicBezTo>
                  <a:pt x="689" y="282"/>
                  <a:pt x="644" y="251"/>
                  <a:pt x="632" y="204"/>
                </a:cubicBezTo>
                <a:lnTo>
                  <a:pt x="631" y="200"/>
                </a:lnTo>
                <a:lnTo>
                  <a:pt x="629" y="186"/>
                </a:lnTo>
                <a:cubicBezTo>
                  <a:pt x="627" y="176"/>
                  <a:pt x="627" y="165"/>
                  <a:pt x="629" y="155"/>
                </a:cubicBezTo>
                <a:lnTo>
                  <a:pt x="630" y="149"/>
                </a:lnTo>
                <a:cubicBezTo>
                  <a:pt x="631" y="144"/>
                  <a:pt x="632" y="139"/>
                  <a:pt x="633" y="134"/>
                </a:cubicBezTo>
                <a:lnTo>
                  <a:pt x="634" y="131"/>
                </a:lnTo>
                <a:cubicBezTo>
                  <a:pt x="649" y="86"/>
                  <a:pt x="694" y="59"/>
                  <a:pt x="741" y="67"/>
                </a:cubicBezTo>
                <a:cubicBezTo>
                  <a:pt x="787" y="74"/>
                  <a:pt x="821" y="114"/>
                  <a:pt x="821" y="161"/>
                </a:cubicBezTo>
                <a:lnTo>
                  <a:pt x="821" y="165"/>
                </a:lnTo>
                <a:cubicBezTo>
                  <a:pt x="821" y="172"/>
                  <a:pt x="821" y="178"/>
                  <a:pt x="820" y="184"/>
                </a:cubicBezTo>
                <a:lnTo>
                  <a:pt x="819" y="189"/>
                </a:lnTo>
                <a:cubicBezTo>
                  <a:pt x="810" y="234"/>
                  <a:pt x="770" y="266"/>
                  <a:pt x="724" y="266"/>
                </a:cubicBezTo>
                <a:lnTo>
                  <a:pt x="723" y="266"/>
                </a:lnTo>
                <a:cubicBezTo>
                  <a:pt x="670" y="266"/>
                  <a:pt x="627" y="223"/>
                  <a:pt x="627" y="170"/>
                </a:cubicBezTo>
                <a:lnTo>
                  <a:pt x="627" y="165"/>
                </a:lnTo>
                <a:lnTo>
                  <a:pt x="627" y="161"/>
                </a:lnTo>
                <a:cubicBezTo>
                  <a:pt x="627" y="119"/>
                  <a:pt x="655" y="82"/>
                  <a:pt x="696" y="70"/>
                </a:cubicBezTo>
                <a:cubicBezTo>
                  <a:pt x="736" y="57"/>
                  <a:pt x="780" y="73"/>
                  <a:pt x="803" y="108"/>
                </a:cubicBezTo>
                <a:lnTo>
                  <a:pt x="805" y="111"/>
                </a:lnTo>
                <a:cubicBezTo>
                  <a:pt x="810" y="118"/>
                  <a:pt x="814" y="126"/>
                  <a:pt x="817" y="134"/>
                </a:cubicBezTo>
                <a:lnTo>
                  <a:pt x="819" y="140"/>
                </a:lnTo>
                <a:cubicBezTo>
                  <a:pt x="821" y="147"/>
                  <a:pt x="823" y="155"/>
                  <a:pt x="823" y="162"/>
                </a:cubicBezTo>
                <a:lnTo>
                  <a:pt x="824" y="174"/>
                </a:lnTo>
                <a:lnTo>
                  <a:pt x="824" y="173"/>
                </a:lnTo>
                <a:cubicBezTo>
                  <a:pt x="825" y="178"/>
                  <a:pt x="825" y="183"/>
                  <a:pt x="825" y="188"/>
                </a:cubicBezTo>
                <a:lnTo>
                  <a:pt x="825" y="189"/>
                </a:lnTo>
                <a:cubicBezTo>
                  <a:pt x="825" y="242"/>
                  <a:pt x="782" y="285"/>
                  <a:pt x="729" y="285"/>
                </a:cubicBezTo>
                <a:cubicBezTo>
                  <a:pt x="676" y="285"/>
                  <a:pt x="633" y="242"/>
                  <a:pt x="633" y="189"/>
                </a:cubicBezTo>
                <a:lnTo>
                  <a:pt x="633" y="185"/>
                </a:lnTo>
                <a:lnTo>
                  <a:pt x="633" y="176"/>
                </a:lnTo>
                <a:lnTo>
                  <a:pt x="633" y="167"/>
                </a:lnTo>
                <a:lnTo>
                  <a:pt x="633" y="161"/>
                </a:lnTo>
                <a:cubicBezTo>
                  <a:pt x="633" y="113"/>
                  <a:pt x="670" y="72"/>
                  <a:pt x="718" y="66"/>
                </a:cubicBezTo>
                <a:cubicBezTo>
                  <a:pt x="766" y="60"/>
                  <a:pt x="811" y="91"/>
                  <a:pt x="823" y="138"/>
                </a:cubicBezTo>
                <a:lnTo>
                  <a:pt x="824" y="142"/>
                </a:lnTo>
                <a:lnTo>
                  <a:pt x="826" y="152"/>
                </a:lnTo>
                <a:lnTo>
                  <a:pt x="638" y="150"/>
                </a:lnTo>
                <a:lnTo>
                  <a:pt x="640" y="141"/>
                </a:lnTo>
                <a:lnTo>
                  <a:pt x="639" y="142"/>
                </a:lnTo>
                <a:cubicBezTo>
                  <a:pt x="644" y="95"/>
                  <a:pt x="681" y="59"/>
                  <a:pt x="727" y="56"/>
                </a:cubicBezTo>
                <a:cubicBezTo>
                  <a:pt x="774" y="52"/>
                  <a:pt x="816" y="83"/>
                  <a:pt x="828" y="128"/>
                </a:cubicBezTo>
                <a:lnTo>
                  <a:pt x="829" y="132"/>
                </a:lnTo>
                <a:lnTo>
                  <a:pt x="831" y="146"/>
                </a:lnTo>
                <a:lnTo>
                  <a:pt x="736" y="65"/>
                </a:lnTo>
                <a:lnTo>
                  <a:pt x="738" y="65"/>
                </a:lnTo>
                <a:lnTo>
                  <a:pt x="745" y="65"/>
                </a:lnTo>
                <a:cubicBezTo>
                  <a:pt x="798" y="65"/>
                  <a:pt x="841" y="108"/>
                  <a:pt x="841" y="161"/>
                </a:cubicBezTo>
                <a:cubicBezTo>
                  <a:pt x="841" y="214"/>
                  <a:pt x="798" y="257"/>
                  <a:pt x="745" y="257"/>
                </a:cubicBezTo>
                <a:lnTo>
                  <a:pt x="744" y="257"/>
                </a:lnTo>
                <a:lnTo>
                  <a:pt x="836" y="131"/>
                </a:lnTo>
                <a:lnTo>
                  <a:pt x="838" y="137"/>
                </a:lnTo>
                <a:lnTo>
                  <a:pt x="826" y="114"/>
                </a:lnTo>
                <a:lnTo>
                  <a:pt x="828" y="117"/>
                </a:lnTo>
                <a:lnTo>
                  <a:pt x="653" y="160"/>
                </a:lnTo>
                <a:lnTo>
                  <a:pt x="654" y="151"/>
                </a:lnTo>
                <a:lnTo>
                  <a:pt x="653" y="151"/>
                </a:lnTo>
                <a:cubicBezTo>
                  <a:pt x="653" y="98"/>
                  <a:pt x="696" y="55"/>
                  <a:pt x="749" y="55"/>
                </a:cubicBezTo>
                <a:cubicBezTo>
                  <a:pt x="802" y="55"/>
                  <a:pt x="845" y="98"/>
                  <a:pt x="845" y="151"/>
                </a:cubicBezTo>
                <a:lnTo>
                  <a:pt x="845" y="155"/>
                </a:lnTo>
                <a:lnTo>
                  <a:pt x="844" y="140"/>
                </a:lnTo>
                <a:lnTo>
                  <a:pt x="845" y="146"/>
                </a:lnTo>
                <a:lnTo>
                  <a:pt x="750" y="65"/>
                </a:lnTo>
                <a:lnTo>
                  <a:pt x="751" y="65"/>
                </a:lnTo>
                <a:lnTo>
                  <a:pt x="754" y="65"/>
                </a:lnTo>
                <a:lnTo>
                  <a:pt x="660" y="143"/>
                </a:lnTo>
                <a:lnTo>
                  <a:pt x="662" y="133"/>
                </a:lnTo>
                <a:cubicBezTo>
                  <a:pt x="671" y="88"/>
                  <a:pt x="711" y="55"/>
                  <a:pt x="756" y="55"/>
                </a:cubicBezTo>
                <a:lnTo>
                  <a:pt x="758" y="55"/>
                </a:lnTo>
                <a:lnTo>
                  <a:pt x="664" y="136"/>
                </a:lnTo>
                <a:lnTo>
                  <a:pt x="665" y="130"/>
                </a:lnTo>
                <a:cubicBezTo>
                  <a:pt x="666" y="125"/>
                  <a:pt x="667" y="120"/>
                  <a:pt x="668" y="115"/>
                </a:cubicBezTo>
                <a:lnTo>
                  <a:pt x="669" y="112"/>
                </a:lnTo>
                <a:cubicBezTo>
                  <a:pt x="683" y="70"/>
                  <a:pt x="724" y="43"/>
                  <a:pt x="768" y="47"/>
                </a:cubicBezTo>
                <a:cubicBezTo>
                  <a:pt x="812" y="50"/>
                  <a:pt x="848" y="83"/>
                  <a:pt x="855" y="127"/>
                </a:cubicBezTo>
                <a:lnTo>
                  <a:pt x="856" y="133"/>
                </a:lnTo>
                <a:lnTo>
                  <a:pt x="857" y="137"/>
                </a:lnTo>
                <a:lnTo>
                  <a:pt x="860" y="156"/>
                </a:lnTo>
                <a:lnTo>
                  <a:pt x="859" y="147"/>
                </a:lnTo>
                <a:lnTo>
                  <a:pt x="669" y="170"/>
                </a:lnTo>
                <a:lnTo>
                  <a:pt x="669" y="169"/>
                </a:lnTo>
                <a:lnTo>
                  <a:pt x="669" y="163"/>
                </a:lnTo>
                <a:lnTo>
                  <a:pt x="669" y="151"/>
                </a:lnTo>
                <a:cubicBezTo>
                  <a:pt x="669" y="147"/>
                  <a:pt x="670" y="142"/>
                  <a:pt x="670" y="138"/>
                </a:cubicBezTo>
                <a:lnTo>
                  <a:pt x="671" y="131"/>
                </a:lnTo>
                <a:lnTo>
                  <a:pt x="670" y="144"/>
                </a:lnTo>
                <a:lnTo>
                  <a:pt x="670" y="142"/>
                </a:lnTo>
                <a:cubicBezTo>
                  <a:pt x="670" y="92"/>
                  <a:pt x="710" y="49"/>
                  <a:pt x="761" y="47"/>
                </a:cubicBezTo>
                <a:cubicBezTo>
                  <a:pt x="812" y="44"/>
                  <a:pt x="856" y="81"/>
                  <a:pt x="862" y="132"/>
                </a:cubicBezTo>
                <a:lnTo>
                  <a:pt x="863" y="141"/>
                </a:lnTo>
                <a:lnTo>
                  <a:pt x="864" y="143"/>
                </a:lnTo>
                <a:lnTo>
                  <a:pt x="769" y="65"/>
                </a:lnTo>
                <a:lnTo>
                  <a:pt x="771" y="65"/>
                </a:lnTo>
                <a:lnTo>
                  <a:pt x="676" y="153"/>
                </a:lnTo>
                <a:lnTo>
                  <a:pt x="677" y="142"/>
                </a:lnTo>
                <a:lnTo>
                  <a:pt x="678" y="131"/>
                </a:lnTo>
                <a:cubicBezTo>
                  <a:pt x="684" y="80"/>
                  <a:pt x="729" y="44"/>
                  <a:pt x="779" y="47"/>
                </a:cubicBezTo>
                <a:cubicBezTo>
                  <a:pt x="830" y="50"/>
                  <a:pt x="869" y="92"/>
                  <a:pt x="869" y="142"/>
                </a:cubicBezTo>
                <a:lnTo>
                  <a:pt x="869" y="145"/>
                </a:lnTo>
                <a:lnTo>
                  <a:pt x="869" y="132"/>
                </a:lnTo>
                <a:lnTo>
                  <a:pt x="870" y="139"/>
                </a:lnTo>
                <a:cubicBezTo>
                  <a:pt x="870" y="143"/>
                  <a:pt x="870" y="148"/>
                  <a:pt x="870" y="152"/>
                </a:cubicBezTo>
                <a:lnTo>
                  <a:pt x="870" y="158"/>
                </a:lnTo>
                <a:lnTo>
                  <a:pt x="870" y="161"/>
                </a:lnTo>
                <a:cubicBezTo>
                  <a:pt x="870" y="214"/>
                  <a:pt x="827" y="257"/>
                  <a:pt x="774" y="257"/>
                </a:cubicBezTo>
                <a:cubicBezTo>
                  <a:pt x="721" y="257"/>
                  <a:pt x="678" y="214"/>
                  <a:pt x="678" y="161"/>
                </a:cubicBezTo>
                <a:lnTo>
                  <a:pt x="678" y="158"/>
                </a:lnTo>
                <a:lnTo>
                  <a:pt x="678" y="152"/>
                </a:lnTo>
                <a:lnTo>
                  <a:pt x="678" y="145"/>
                </a:lnTo>
                <a:lnTo>
                  <a:pt x="678" y="142"/>
                </a:lnTo>
                <a:cubicBezTo>
                  <a:pt x="678" y="89"/>
                  <a:pt x="721" y="46"/>
                  <a:pt x="774" y="46"/>
                </a:cubicBezTo>
                <a:cubicBezTo>
                  <a:pt x="827" y="46"/>
                  <a:pt x="870" y="89"/>
                  <a:pt x="870" y="142"/>
                </a:cubicBezTo>
                <a:lnTo>
                  <a:pt x="870" y="147"/>
                </a:lnTo>
                <a:lnTo>
                  <a:pt x="870" y="151"/>
                </a:lnTo>
                <a:cubicBezTo>
                  <a:pt x="870" y="202"/>
                  <a:pt x="831" y="245"/>
                  <a:pt x="780" y="247"/>
                </a:cubicBezTo>
                <a:cubicBezTo>
                  <a:pt x="729" y="250"/>
                  <a:pt x="685" y="213"/>
                  <a:pt x="679" y="162"/>
                </a:cubicBezTo>
                <a:lnTo>
                  <a:pt x="678" y="153"/>
                </a:lnTo>
                <a:lnTo>
                  <a:pt x="677" y="142"/>
                </a:lnTo>
                <a:lnTo>
                  <a:pt x="868" y="132"/>
                </a:lnTo>
                <a:lnTo>
                  <a:pt x="868" y="135"/>
                </a:lnTo>
                <a:lnTo>
                  <a:pt x="868" y="122"/>
                </a:lnTo>
                <a:lnTo>
                  <a:pt x="869" y="129"/>
                </a:lnTo>
                <a:lnTo>
                  <a:pt x="870" y="145"/>
                </a:lnTo>
                <a:lnTo>
                  <a:pt x="871" y="150"/>
                </a:lnTo>
                <a:lnTo>
                  <a:pt x="680" y="150"/>
                </a:lnTo>
                <a:lnTo>
                  <a:pt x="681" y="142"/>
                </a:lnTo>
                <a:lnTo>
                  <a:pt x="680" y="142"/>
                </a:lnTo>
                <a:lnTo>
                  <a:pt x="776" y="238"/>
                </a:lnTo>
                <a:lnTo>
                  <a:pt x="774" y="238"/>
                </a:lnTo>
                <a:cubicBezTo>
                  <a:pt x="721" y="238"/>
                  <a:pt x="678" y="195"/>
                  <a:pt x="678" y="142"/>
                </a:cubicBezTo>
                <a:cubicBezTo>
                  <a:pt x="678" y="89"/>
                  <a:pt x="721" y="46"/>
                  <a:pt x="774" y="46"/>
                </a:cubicBezTo>
                <a:lnTo>
                  <a:pt x="775" y="46"/>
                </a:lnTo>
                <a:cubicBezTo>
                  <a:pt x="828" y="46"/>
                  <a:pt x="871" y="89"/>
                  <a:pt x="871" y="142"/>
                </a:cubicBezTo>
                <a:lnTo>
                  <a:pt x="871" y="147"/>
                </a:lnTo>
                <a:lnTo>
                  <a:pt x="871" y="151"/>
                </a:lnTo>
                <a:lnTo>
                  <a:pt x="775" y="55"/>
                </a:lnTo>
                <a:lnTo>
                  <a:pt x="780" y="55"/>
                </a:lnTo>
                <a:lnTo>
                  <a:pt x="787" y="55"/>
                </a:lnTo>
                <a:cubicBezTo>
                  <a:pt x="824" y="55"/>
                  <a:pt x="857" y="76"/>
                  <a:pt x="873" y="109"/>
                </a:cubicBezTo>
                <a:lnTo>
                  <a:pt x="876" y="115"/>
                </a:lnTo>
                <a:lnTo>
                  <a:pt x="878" y="119"/>
                </a:lnTo>
                <a:lnTo>
                  <a:pt x="697" y="171"/>
                </a:lnTo>
                <a:lnTo>
                  <a:pt x="696" y="161"/>
                </a:lnTo>
                <a:lnTo>
                  <a:pt x="695" y="153"/>
                </a:lnTo>
                <a:lnTo>
                  <a:pt x="886" y="142"/>
                </a:lnTo>
                <a:lnTo>
                  <a:pt x="886" y="146"/>
                </a:lnTo>
                <a:lnTo>
                  <a:pt x="885" y="128"/>
                </a:lnTo>
                <a:lnTo>
                  <a:pt x="886" y="133"/>
                </a:lnTo>
                <a:lnTo>
                  <a:pt x="698" y="128"/>
                </a:lnTo>
                <a:lnTo>
                  <a:pt x="699" y="124"/>
                </a:lnTo>
                <a:lnTo>
                  <a:pt x="696" y="147"/>
                </a:lnTo>
                <a:lnTo>
                  <a:pt x="696" y="142"/>
                </a:lnTo>
                <a:cubicBezTo>
                  <a:pt x="696" y="89"/>
                  <a:pt x="739" y="46"/>
                  <a:pt x="792" y="46"/>
                </a:cubicBezTo>
                <a:lnTo>
                  <a:pt x="793" y="46"/>
                </a:lnTo>
                <a:cubicBezTo>
                  <a:pt x="846" y="46"/>
                  <a:pt x="889" y="89"/>
                  <a:pt x="889" y="142"/>
                </a:cubicBezTo>
                <a:cubicBezTo>
                  <a:pt x="889" y="195"/>
                  <a:pt x="846" y="238"/>
                  <a:pt x="793" y="238"/>
                </a:cubicBezTo>
                <a:lnTo>
                  <a:pt x="792" y="238"/>
                </a:lnTo>
                <a:cubicBezTo>
                  <a:pt x="739" y="238"/>
                  <a:pt x="696" y="195"/>
                  <a:pt x="696" y="142"/>
                </a:cubicBezTo>
                <a:cubicBezTo>
                  <a:pt x="696" y="89"/>
                  <a:pt x="739" y="46"/>
                  <a:pt x="792" y="46"/>
                </a:cubicBezTo>
                <a:lnTo>
                  <a:pt x="794" y="46"/>
                </a:lnTo>
                <a:cubicBezTo>
                  <a:pt x="847" y="46"/>
                  <a:pt x="890" y="89"/>
                  <a:pt x="890" y="142"/>
                </a:cubicBezTo>
                <a:cubicBezTo>
                  <a:pt x="890" y="195"/>
                  <a:pt x="847" y="238"/>
                  <a:pt x="794" y="238"/>
                </a:cubicBezTo>
                <a:lnTo>
                  <a:pt x="793" y="238"/>
                </a:lnTo>
                <a:lnTo>
                  <a:pt x="792" y="238"/>
                </a:lnTo>
                <a:lnTo>
                  <a:pt x="888" y="134"/>
                </a:lnTo>
                <a:lnTo>
                  <a:pt x="889" y="145"/>
                </a:lnTo>
                <a:lnTo>
                  <a:pt x="890" y="150"/>
                </a:lnTo>
                <a:lnTo>
                  <a:pt x="698" y="161"/>
                </a:lnTo>
                <a:lnTo>
                  <a:pt x="698" y="158"/>
                </a:lnTo>
                <a:lnTo>
                  <a:pt x="698" y="152"/>
                </a:lnTo>
                <a:lnTo>
                  <a:pt x="698" y="145"/>
                </a:lnTo>
                <a:cubicBezTo>
                  <a:pt x="698" y="135"/>
                  <a:pt x="700" y="125"/>
                  <a:pt x="703" y="115"/>
                </a:cubicBezTo>
                <a:lnTo>
                  <a:pt x="704" y="112"/>
                </a:lnTo>
                <a:cubicBezTo>
                  <a:pt x="719" y="67"/>
                  <a:pt x="764" y="40"/>
                  <a:pt x="811" y="48"/>
                </a:cubicBezTo>
                <a:cubicBezTo>
                  <a:pt x="857" y="55"/>
                  <a:pt x="891" y="95"/>
                  <a:pt x="891" y="142"/>
                </a:cubicBezTo>
                <a:lnTo>
                  <a:pt x="891" y="150"/>
                </a:lnTo>
                <a:lnTo>
                  <a:pt x="891" y="161"/>
                </a:lnTo>
                <a:lnTo>
                  <a:pt x="795" y="65"/>
                </a:lnTo>
                <a:lnTo>
                  <a:pt x="798" y="65"/>
                </a:lnTo>
                <a:lnTo>
                  <a:pt x="802" y="65"/>
                </a:lnTo>
                <a:lnTo>
                  <a:pt x="804" y="65"/>
                </a:lnTo>
                <a:cubicBezTo>
                  <a:pt x="844" y="65"/>
                  <a:pt x="879" y="89"/>
                  <a:pt x="894" y="126"/>
                </a:cubicBezTo>
                <a:lnTo>
                  <a:pt x="896" y="131"/>
                </a:lnTo>
                <a:lnTo>
                  <a:pt x="883" y="109"/>
                </a:lnTo>
                <a:lnTo>
                  <a:pt x="886" y="113"/>
                </a:lnTo>
                <a:lnTo>
                  <a:pt x="742" y="103"/>
                </a:lnTo>
                <a:lnTo>
                  <a:pt x="746" y="99"/>
                </a:lnTo>
                <a:lnTo>
                  <a:pt x="731" y="117"/>
                </a:lnTo>
                <a:lnTo>
                  <a:pt x="734" y="112"/>
                </a:lnTo>
                <a:cubicBezTo>
                  <a:pt x="751" y="83"/>
                  <a:pt x="783" y="65"/>
                  <a:pt x="816" y="65"/>
                </a:cubicBezTo>
                <a:lnTo>
                  <a:pt x="819" y="65"/>
                </a:lnTo>
                <a:lnTo>
                  <a:pt x="723" y="161"/>
                </a:lnTo>
                <a:lnTo>
                  <a:pt x="723" y="151"/>
                </a:lnTo>
                <a:cubicBezTo>
                  <a:pt x="723" y="146"/>
                  <a:pt x="724" y="141"/>
                  <a:pt x="725" y="136"/>
                </a:cubicBezTo>
                <a:lnTo>
                  <a:pt x="726" y="130"/>
                </a:lnTo>
                <a:lnTo>
                  <a:pt x="724" y="145"/>
                </a:lnTo>
                <a:lnTo>
                  <a:pt x="724" y="142"/>
                </a:lnTo>
                <a:cubicBezTo>
                  <a:pt x="724" y="94"/>
                  <a:pt x="761" y="53"/>
                  <a:pt x="809" y="47"/>
                </a:cubicBezTo>
                <a:cubicBezTo>
                  <a:pt x="857" y="41"/>
                  <a:pt x="902" y="72"/>
                  <a:pt x="914" y="119"/>
                </a:cubicBezTo>
                <a:lnTo>
                  <a:pt x="915" y="123"/>
                </a:lnTo>
                <a:cubicBezTo>
                  <a:pt x="917" y="131"/>
                  <a:pt x="917" y="139"/>
                  <a:pt x="917" y="146"/>
                </a:cubicBezTo>
                <a:lnTo>
                  <a:pt x="917" y="151"/>
                </a:lnTo>
                <a:cubicBezTo>
                  <a:pt x="917" y="204"/>
                  <a:pt x="874" y="247"/>
                  <a:pt x="821" y="247"/>
                </a:cubicBezTo>
                <a:lnTo>
                  <a:pt x="820" y="247"/>
                </a:lnTo>
                <a:cubicBezTo>
                  <a:pt x="767" y="247"/>
                  <a:pt x="724" y="204"/>
                  <a:pt x="724" y="151"/>
                </a:cubicBezTo>
                <a:lnTo>
                  <a:pt x="724" y="147"/>
                </a:lnTo>
                <a:cubicBezTo>
                  <a:pt x="724" y="141"/>
                  <a:pt x="725" y="135"/>
                  <a:pt x="726" y="129"/>
                </a:cubicBezTo>
                <a:lnTo>
                  <a:pt x="727" y="124"/>
                </a:lnTo>
                <a:lnTo>
                  <a:pt x="727" y="123"/>
                </a:lnTo>
                <a:lnTo>
                  <a:pt x="726" y="125"/>
                </a:lnTo>
                <a:cubicBezTo>
                  <a:pt x="726" y="111"/>
                  <a:pt x="730" y="96"/>
                  <a:pt x="737" y="83"/>
                </a:cubicBezTo>
                <a:lnTo>
                  <a:pt x="738" y="81"/>
                </a:lnTo>
                <a:cubicBezTo>
                  <a:pt x="758" y="41"/>
                  <a:pt x="802" y="20"/>
                  <a:pt x="846" y="30"/>
                </a:cubicBezTo>
                <a:cubicBezTo>
                  <a:pt x="889" y="40"/>
                  <a:pt x="919" y="79"/>
                  <a:pt x="919" y="123"/>
                </a:cubicBezTo>
                <a:lnTo>
                  <a:pt x="919" y="127"/>
                </a:lnTo>
                <a:lnTo>
                  <a:pt x="918" y="147"/>
                </a:lnTo>
                <a:lnTo>
                  <a:pt x="918" y="145"/>
                </a:lnTo>
                <a:lnTo>
                  <a:pt x="918" y="151"/>
                </a:lnTo>
                <a:lnTo>
                  <a:pt x="822" y="55"/>
                </a:lnTo>
                <a:lnTo>
                  <a:pt x="826" y="55"/>
                </a:lnTo>
                <a:cubicBezTo>
                  <a:pt x="855" y="55"/>
                  <a:pt x="881" y="68"/>
                  <a:pt x="900" y="89"/>
                </a:cubicBezTo>
                <a:cubicBezTo>
                  <a:pt x="918" y="111"/>
                  <a:pt x="926" y="139"/>
                  <a:pt x="921" y="167"/>
                </a:cubicBezTo>
                <a:lnTo>
                  <a:pt x="920" y="173"/>
                </a:lnTo>
                <a:cubicBezTo>
                  <a:pt x="919" y="183"/>
                  <a:pt x="916" y="192"/>
                  <a:pt x="911" y="200"/>
                </a:cubicBezTo>
                <a:lnTo>
                  <a:pt x="909" y="204"/>
                </a:lnTo>
                <a:cubicBezTo>
                  <a:pt x="890" y="243"/>
                  <a:pt x="848" y="264"/>
                  <a:pt x="806" y="256"/>
                </a:cubicBezTo>
                <a:cubicBezTo>
                  <a:pt x="764" y="248"/>
                  <a:pt x="732" y="214"/>
                  <a:pt x="728" y="171"/>
                </a:cubicBezTo>
                <a:lnTo>
                  <a:pt x="727" y="161"/>
                </a:lnTo>
                <a:lnTo>
                  <a:pt x="726" y="153"/>
                </a:lnTo>
                <a:lnTo>
                  <a:pt x="916" y="161"/>
                </a:lnTo>
                <a:lnTo>
                  <a:pt x="915" y="166"/>
                </a:lnTo>
                <a:lnTo>
                  <a:pt x="913" y="175"/>
                </a:lnTo>
                <a:cubicBezTo>
                  <a:pt x="900" y="224"/>
                  <a:pt x="852" y="255"/>
                  <a:pt x="802" y="246"/>
                </a:cubicBezTo>
                <a:cubicBezTo>
                  <a:pt x="753" y="237"/>
                  <a:pt x="718" y="191"/>
                  <a:pt x="724" y="141"/>
                </a:cubicBezTo>
                <a:lnTo>
                  <a:pt x="725" y="132"/>
                </a:lnTo>
                <a:lnTo>
                  <a:pt x="726" y="123"/>
                </a:lnTo>
                <a:cubicBezTo>
                  <a:pt x="731" y="76"/>
                  <a:pt x="768" y="40"/>
                  <a:pt x="814" y="37"/>
                </a:cubicBezTo>
                <a:cubicBezTo>
                  <a:pt x="861" y="33"/>
                  <a:pt x="903" y="64"/>
                  <a:pt x="915" y="109"/>
                </a:cubicBezTo>
                <a:lnTo>
                  <a:pt x="916" y="113"/>
                </a:lnTo>
                <a:lnTo>
                  <a:pt x="918" y="127"/>
                </a:lnTo>
                <a:lnTo>
                  <a:pt x="823" y="46"/>
                </a:lnTo>
                <a:lnTo>
                  <a:pt x="825" y="46"/>
                </a:lnTo>
                <a:lnTo>
                  <a:pt x="827" y="46"/>
                </a:lnTo>
                <a:cubicBezTo>
                  <a:pt x="872" y="46"/>
                  <a:pt x="911" y="78"/>
                  <a:pt x="921" y="122"/>
                </a:cubicBezTo>
                <a:lnTo>
                  <a:pt x="923" y="131"/>
                </a:lnTo>
                <a:cubicBezTo>
                  <a:pt x="925" y="137"/>
                  <a:pt x="925" y="144"/>
                  <a:pt x="925" y="151"/>
                </a:cubicBezTo>
                <a:lnTo>
                  <a:pt x="925" y="157"/>
                </a:lnTo>
                <a:lnTo>
                  <a:pt x="925" y="161"/>
                </a:lnTo>
                <a:lnTo>
                  <a:pt x="744" y="119"/>
                </a:lnTo>
                <a:lnTo>
                  <a:pt x="746" y="115"/>
                </a:lnTo>
                <a:lnTo>
                  <a:pt x="737" y="142"/>
                </a:lnTo>
                <a:lnTo>
                  <a:pt x="738" y="136"/>
                </a:lnTo>
                <a:lnTo>
                  <a:pt x="738" y="132"/>
                </a:lnTo>
                <a:lnTo>
                  <a:pt x="833" y="238"/>
                </a:lnTo>
                <a:lnTo>
                  <a:pt x="832" y="238"/>
                </a:lnTo>
                <a:cubicBezTo>
                  <a:pt x="802" y="238"/>
                  <a:pt x="774" y="224"/>
                  <a:pt x="756" y="200"/>
                </a:cubicBezTo>
                <a:cubicBezTo>
                  <a:pt x="738" y="176"/>
                  <a:pt x="732" y="145"/>
                  <a:pt x="740" y="116"/>
                </a:cubicBezTo>
                <a:lnTo>
                  <a:pt x="742" y="109"/>
                </a:lnTo>
                <a:lnTo>
                  <a:pt x="744" y="102"/>
                </a:lnTo>
                <a:cubicBezTo>
                  <a:pt x="758" y="60"/>
                  <a:pt x="799" y="33"/>
                  <a:pt x="843" y="37"/>
                </a:cubicBezTo>
                <a:cubicBezTo>
                  <a:pt x="887" y="40"/>
                  <a:pt x="923" y="73"/>
                  <a:pt x="930" y="117"/>
                </a:cubicBezTo>
                <a:lnTo>
                  <a:pt x="931" y="123"/>
                </a:lnTo>
                <a:lnTo>
                  <a:pt x="933" y="137"/>
                </a:lnTo>
                <a:lnTo>
                  <a:pt x="934" y="146"/>
                </a:lnTo>
                <a:lnTo>
                  <a:pt x="934" y="143"/>
                </a:lnTo>
                <a:lnTo>
                  <a:pt x="744" y="148"/>
                </a:lnTo>
                <a:lnTo>
                  <a:pt x="745" y="141"/>
                </a:lnTo>
                <a:lnTo>
                  <a:pt x="744" y="154"/>
                </a:lnTo>
                <a:lnTo>
                  <a:pt x="744" y="142"/>
                </a:lnTo>
                <a:lnTo>
                  <a:pt x="744" y="142"/>
                </a:lnTo>
                <a:cubicBezTo>
                  <a:pt x="741" y="115"/>
                  <a:pt x="750" y="88"/>
                  <a:pt x="768" y="68"/>
                </a:cubicBezTo>
                <a:cubicBezTo>
                  <a:pt x="786" y="48"/>
                  <a:pt x="812" y="36"/>
                  <a:pt x="839" y="36"/>
                </a:cubicBezTo>
                <a:lnTo>
                  <a:pt x="843" y="36"/>
                </a:lnTo>
                <a:cubicBezTo>
                  <a:pt x="896" y="36"/>
                  <a:pt x="939" y="79"/>
                  <a:pt x="939" y="132"/>
                </a:cubicBezTo>
                <a:lnTo>
                  <a:pt x="939" y="142"/>
                </a:lnTo>
                <a:lnTo>
                  <a:pt x="843" y="46"/>
                </a:lnTo>
                <a:lnTo>
                  <a:pt x="845" y="46"/>
                </a:lnTo>
                <a:lnTo>
                  <a:pt x="750" y="134"/>
                </a:lnTo>
                <a:lnTo>
                  <a:pt x="751" y="123"/>
                </a:lnTo>
                <a:lnTo>
                  <a:pt x="750" y="123"/>
                </a:lnTo>
                <a:cubicBezTo>
                  <a:pt x="750" y="76"/>
                  <a:pt x="785" y="36"/>
                  <a:pt x="831" y="29"/>
                </a:cubicBezTo>
                <a:cubicBezTo>
                  <a:pt x="878" y="21"/>
                  <a:pt x="923" y="48"/>
                  <a:pt x="938" y="93"/>
                </a:cubicBezTo>
                <a:lnTo>
                  <a:pt x="939" y="96"/>
                </a:lnTo>
                <a:cubicBezTo>
                  <a:pt x="942" y="106"/>
                  <a:pt x="943" y="116"/>
                  <a:pt x="943" y="126"/>
                </a:cubicBezTo>
                <a:lnTo>
                  <a:pt x="943" y="132"/>
                </a:lnTo>
                <a:lnTo>
                  <a:pt x="943" y="142"/>
                </a:lnTo>
                <a:lnTo>
                  <a:pt x="754" y="119"/>
                </a:lnTo>
                <a:lnTo>
                  <a:pt x="755" y="115"/>
                </a:lnTo>
                <a:lnTo>
                  <a:pt x="752" y="138"/>
                </a:lnTo>
                <a:lnTo>
                  <a:pt x="752" y="132"/>
                </a:lnTo>
                <a:cubicBezTo>
                  <a:pt x="752" y="79"/>
                  <a:pt x="795" y="36"/>
                  <a:pt x="848" y="36"/>
                </a:cubicBezTo>
                <a:lnTo>
                  <a:pt x="852" y="36"/>
                </a:lnTo>
                <a:lnTo>
                  <a:pt x="757" y="124"/>
                </a:lnTo>
                <a:lnTo>
                  <a:pt x="758" y="113"/>
                </a:lnTo>
                <a:lnTo>
                  <a:pt x="757" y="115"/>
                </a:lnTo>
                <a:lnTo>
                  <a:pt x="757" y="113"/>
                </a:lnTo>
                <a:cubicBezTo>
                  <a:pt x="757" y="64"/>
                  <a:pt x="795" y="23"/>
                  <a:pt x="844" y="18"/>
                </a:cubicBezTo>
                <a:cubicBezTo>
                  <a:pt x="893" y="13"/>
                  <a:pt x="938" y="46"/>
                  <a:pt x="948" y="95"/>
                </a:cubicBezTo>
                <a:lnTo>
                  <a:pt x="949" y="100"/>
                </a:lnTo>
                <a:cubicBezTo>
                  <a:pt x="950" y="106"/>
                  <a:pt x="950" y="112"/>
                  <a:pt x="950" y="118"/>
                </a:cubicBezTo>
                <a:lnTo>
                  <a:pt x="950" y="126"/>
                </a:lnTo>
                <a:lnTo>
                  <a:pt x="950" y="136"/>
                </a:lnTo>
                <a:lnTo>
                  <a:pt x="950" y="142"/>
                </a:lnTo>
                <a:lnTo>
                  <a:pt x="854" y="46"/>
                </a:lnTo>
                <a:lnTo>
                  <a:pt x="857" y="46"/>
                </a:lnTo>
                <a:lnTo>
                  <a:pt x="761" y="142"/>
                </a:lnTo>
                <a:lnTo>
                  <a:pt x="761" y="136"/>
                </a:lnTo>
                <a:lnTo>
                  <a:pt x="764" y="160"/>
                </a:lnTo>
                <a:lnTo>
                  <a:pt x="763" y="156"/>
                </a:lnTo>
                <a:lnTo>
                  <a:pt x="951" y="114"/>
                </a:lnTo>
                <a:lnTo>
                  <a:pt x="952" y="119"/>
                </a:lnTo>
                <a:lnTo>
                  <a:pt x="953" y="124"/>
                </a:lnTo>
                <a:lnTo>
                  <a:pt x="762" y="142"/>
                </a:lnTo>
                <a:lnTo>
                  <a:pt x="762" y="138"/>
                </a:lnTo>
                <a:lnTo>
                  <a:pt x="762" y="132"/>
                </a:lnTo>
                <a:cubicBezTo>
                  <a:pt x="762" y="79"/>
                  <a:pt x="805" y="36"/>
                  <a:pt x="858" y="36"/>
                </a:cubicBezTo>
                <a:lnTo>
                  <a:pt x="860" y="36"/>
                </a:lnTo>
                <a:lnTo>
                  <a:pt x="765" y="124"/>
                </a:lnTo>
                <a:lnTo>
                  <a:pt x="766" y="113"/>
                </a:lnTo>
                <a:lnTo>
                  <a:pt x="765" y="113"/>
                </a:lnTo>
                <a:cubicBezTo>
                  <a:pt x="765" y="60"/>
                  <a:pt x="808" y="17"/>
                  <a:pt x="861" y="17"/>
                </a:cubicBezTo>
                <a:cubicBezTo>
                  <a:pt x="914" y="17"/>
                  <a:pt x="957" y="60"/>
                  <a:pt x="957" y="113"/>
                </a:cubicBezTo>
                <a:lnTo>
                  <a:pt x="957" y="121"/>
                </a:lnTo>
                <a:lnTo>
                  <a:pt x="956" y="104"/>
                </a:lnTo>
                <a:lnTo>
                  <a:pt x="958" y="115"/>
                </a:lnTo>
                <a:lnTo>
                  <a:pt x="882" y="38"/>
                </a:lnTo>
                <a:lnTo>
                  <a:pt x="887" y="39"/>
                </a:lnTo>
                <a:lnTo>
                  <a:pt x="845" y="40"/>
                </a:lnTo>
                <a:lnTo>
                  <a:pt x="849" y="39"/>
                </a:lnTo>
                <a:cubicBezTo>
                  <a:pt x="898" y="27"/>
                  <a:pt x="948" y="55"/>
                  <a:pt x="964" y="102"/>
                </a:cubicBezTo>
                <a:lnTo>
                  <a:pt x="966" y="108"/>
                </a:lnTo>
                <a:lnTo>
                  <a:pt x="969" y="119"/>
                </a:lnTo>
                <a:lnTo>
                  <a:pt x="779" y="142"/>
                </a:lnTo>
                <a:lnTo>
                  <a:pt x="779" y="139"/>
                </a:lnTo>
                <a:lnTo>
                  <a:pt x="780" y="153"/>
                </a:lnTo>
                <a:lnTo>
                  <a:pt x="779" y="146"/>
                </a:lnTo>
                <a:cubicBezTo>
                  <a:pt x="779" y="142"/>
                  <a:pt x="778" y="137"/>
                  <a:pt x="778" y="132"/>
                </a:cubicBezTo>
                <a:lnTo>
                  <a:pt x="778" y="121"/>
                </a:lnTo>
                <a:lnTo>
                  <a:pt x="778" y="113"/>
                </a:lnTo>
                <a:cubicBezTo>
                  <a:pt x="778" y="60"/>
                  <a:pt x="821" y="17"/>
                  <a:pt x="874" y="17"/>
                </a:cubicBezTo>
                <a:cubicBezTo>
                  <a:pt x="927" y="17"/>
                  <a:pt x="970" y="60"/>
                  <a:pt x="970" y="113"/>
                </a:cubicBezTo>
                <a:lnTo>
                  <a:pt x="970" y="116"/>
                </a:lnTo>
                <a:cubicBezTo>
                  <a:pt x="970" y="122"/>
                  <a:pt x="970" y="127"/>
                  <a:pt x="969" y="132"/>
                </a:cubicBezTo>
                <a:lnTo>
                  <a:pt x="968" y="138"/>
                </a:lnTo>
                <a:lnTo>
                  <a:pt x="969" y="122"/>
                </a:lnTo>
                <a:lnTo>
                  <a:pt x="969" y="129"/>
                </a:lnTo>
                <a:lnTo>
                  <a:pt x="965" y="99"/>
                </a:lnTo>
                <a:lnTo>
                  <a:pt x="966" y="102"/>
                </a:lnTo>
                <a:lnTo>
                  <a:pt x="821" y="53"/>
                </a:lnTo>
                <a:lnTo>
                  <a:pt x="827" y="49"/>
                </a:lnTo>
                <a:lnTo>
                  <a:pt x="813" y="61"/>
                </a:lnTo>
                <a:lnTo>
                  <a:pt x="818" y="56"/>
                </a:lnTo>
                <a:cubicBezTo>
                  <a:pt x="846" y="27"/>
                  <a:pt x="890" y="19"/>
                  <a:pt x="927" y="37"/>
                </a:cubicBezTo>
                <a:cubicBezTo>
                  <a:pt x="964" y="55"/>
                  <a:pt x="985" y="94"/>
                  <a:pt x="981" y="134"/>
                </a:cubicBezTo>
                <a:lnTo>
                  <a:pt x="980" y="143"/>
                </a:lnTo>
                <a:lnTo>
                  <a:pt x="977" y="161"/>
                </a:lnTo>
                <a:lnTo>
                  <a:pt x="882" y="46"/>
                </a:lnTo>
                <a:lnTo>
                  <a:pt x="885" y="46"/>
                </a:lnTo>
                <a:lnTo>
                  <a:pt x="791" y="161"/>
                </a:lnTo>
                <a:lnTo>
                  <a:pt x="789" y="151"/>
                </a:lnTo>
                <a:cubicBezTo>
                  <a:pt x="788" y="145"/>
                  <a:pt x="787" y="139"/>
                  <a:pt x="787" y="132"/>
                </a:cubicBezTo>
                <a:lnTo>
                  <a:pt x="787" y="121"/>
                </a:lnTo>
                <a:lnTo>
                  <a:pt x="787" y="115"/>
                </a:lnTo>
                <a:lnTo>
                  <a:pt x="798" y="158"/>
                </a:lnTo>
                <a:lnTo>
                  <a:pt x="797" y="156"/>
                </a:lnTo>
                <a:lnTo>
                  <a:pt x="978" y="113"/>
                </a:lnTo>
                <a:lnTo>
                  <a:pt x="978" y="118"/>
                </a:lnTo>
                <a:lnTo>
                  <a:pt x="977" y="138"/>
                </a:lnTo>
                <a:lnTo>
                  <a:pt x="977" y="136"/>
                </a:lnTo>
                <a:cubicBezTo>
                  <a:pt x="977" y="142"/>
                  <a:pt x="977" y="147"/>
                  <a:pt x="976" y="152"/>
                </a:cubicBezTo>
                <a:lnTo>
                  <a:pt x="975" y="158"/>
                </a:lnTo>
                <a:cubicBezTo>
                  <a:pt x="968" y="202"/>
                  <a:pt x="932" y="235"/>
                  <a:pt x="888" y="238"/>
                </a:cubicBezTo>
                <a:cubicBezTo>
                  <a:pt x="844" y="242"/>
                  <a:pt x="803" y="215"/>
                  <a:pt x="789" y="173"/>
                </a:cubicBezTo>
                <a:lnTo>
                  <a:pt x="788" y="170"/>
                </a:lnTo>
                <a:lnTo>
                  <a:pt x="785" y="159"/>
                </a:lnTo>
                <a:cubicBezTo>
                  <a:pt x="782" y="147"/>
                  <a:pt x="781" y="134"/>
                  <a:pt x="782" y="122"/>
                </a:cubicBezTo>
                <a:lnTo>
                  <a:pt x="783" y="113"/>
                </a:lnTo>
                <a:cubicBezTo>
                  <a:pt x="784" y="106"/>
                  <a:pt x="785" y="100"/>
                  <a:pt x="787" y="93"/>
                </a:cubicBezTo>
                <a:lnTo>
                  <a:pt x="789" y="87"/>
                </a:lnTo>
                <a:cubicBezTo>
                  <a:pt x="791" y="83"/>
                  <a:pt x="793" y="79"/>
                  <a:pt x="795" y="75"/>
                </a:cubicBezTo>
                <a:lnTo>
                  <a:pt x="797" y="71"/>
                </a:lnTo>
                <a:cubicBezTo>
                  <a:pt x="814" y="36"/>
                  <a:pt x="851" y="15"/>
                  <a:pt x="889" y="18"/>
                </a:cubicBezTo>
                <a:cubicBezTo>
                  <a:pt x="928" y="20"/>
                  <a:pt x="961" y="46"/>
                  <a:pt x="974" y="83"/>
                </a:cubicBezTo>
                <a:lnTo>
                  <a:pt x="977" y="92"/>
                </a:lnTo>
                <a:lnTo>
                  <a:pt x="982" y="114"/>
                </a:lnTo>
                <a:cubicBezTo>
                  <a:pt x="987" y="142"/>
                  <a:pt x="980" y="171"/>
                  <a:pt x="962" y="193"/>
                </a:cubicBezTo>
                <a:cubicBezTo>
                  <a:pt x="943" y="216"/>
                  <a:pt x="916" y="228"/>
                  <a:pt x="887" y="228"/>
                </a:cubicBezTo>
                <a:lnTo>
                  <a:pt x="886" y="228"/>
                </a:lnTo>
                <a:cubicBezTo>
                  <a:pt x="854" y="228"/>
                  <a:pt x="824" y="212"/>
                  <a:pt x="806" y="185"/>
                </a:cubicBezTo>
                <a:cubicBezTo>
                  <a:pt x="788" y="158"/>
                  <a:pt x="786" y="123"/>
                  <a:pt x="799" y="93"/>
                </a:cubicBezTo>
                <a:lnTo>
                  <a:pt x="803" y="84"/>
                </a:lnTo>
                <a:lnTo>
                  <a:pt x="795" y="115"/>
                </a:lnTo>
                <a:lnTo>
                  <a:pt x="796" y="103"/>
                </a:lnTo>
                <a:lnTo>
                  <a:pt x="795" y="105"/>
                </a:lnTo>
                <a:cubicBezTo>
                  <a:pt x="795" y="80"/>
                  <a:pt x="806" y="56"/>
                  <a:pt x="824" y="38"/>
                </a:cubicBezTo>
                <a:lnTo>
                  <a:pt x="825" y="37"/>
                </a:lnTo>
                <a:cubicBezTo>
                  <a:pt x="852" y="9"/>
                  <a:pt x="893" y="1"/>
                  <a:pt x="929" y="16"/>
                </a:cubicBezTo>
                <a:cubicBezTo>
                  <a:pt x="965" y="31"/>
                  <a:pt x="988" y="66"/>
                  <a:pt x="988" y="104"/>
                </a:cubicBezTo>
                <a:lnTo>
                  <a:pt x="988" y="108"/>
                </a:lnTo>
                <a:lnTo>
                  <a:pt x="988" y="117"/>
                </a:lnTo>
                <a:lnTo>
                  <a:pt x="988" y="127"/>
                </a:lnTo>
                <a:lnTo>
                  <a:pt x="988" y="132"/>
                </a:lnTo>
                <a:cubicBezTo>
                  <a:pt x="988" y="185"/>
                  <a:pt x="945" y="228"/>
                  <a:pt x="892" y="228"/>
                </a:cubicBezTo>
                <a:cubicBezTo>
                  <a:pt x="839" y="228"/>
                  <a:pt x="796" y="185"/>
                  <a:pt x="796" y="132"/>
                </a:cubicBezTo>
                <a:lnTo>
                  <a:pt x="796" y="129"/>
                </a:lnTo>
                <a:lnTo>
                  <a:pt x="796" y="123"/>
                </a:lnTo>
                <a:cubicBezTo>
                  <a:pt x="796" y="70"/>
                  <a:pt x="839" y="27"/>
                  <a:pt x="892" y="27"/>
                </a:cubicBezTo>
                <a:lnTo>
                  <a:pt x="893" y="27"/>
                </a:lnTo>
                <a:cubicBezTo>
                  <a:pt x="946" y="27"/>
                  <a:pt x="989" y="70"/>
                  <a:pt x="989" y="123"/>
                </a:cubicBezTo>
                <a:lnTo>
                  <a:pt x="989" y="128"/>
                </a:lnTo>
                <a:lnTo>
                  <a:pt x="989" y="132"/>
                </a:lnTo>
                <a:cubicBezTo>
                  <a:pt x="989" y="185"/>
                  <a:pt x="946" y="228"/>
                  <a:pt x="893" y="228"/>
                </a:cubicBezTo>
                <a:lnTo>
                  <a:pt x="892" y="228"/>
                </a:lnTo>
                <a:cubicBezTo>
                  <a:pt x="839" y="228"/>
                  <a:pt x="796" y="185"/>
                  <a:pt x="796" y="132"/>
                </a:cubicBezTo>
                <a:lnTo>
                  <a:pt x="796" y="126"/>
                </a:lnTo>
                <a:lnTo>
                  <a:pt x="796" y="123"/>
                </a:lnTo>
                <a:cubicBezTo>
                  <a:pt x="796" y="70"/>
                  <a:pt x="839" y="27"/>
                  <a:pt x="892" y="27"/>
                </a:cubicBezTo>
                <a:cubicBezTo>
                  <a:pt x="945" y="27"/>
                  <a:pt x="988" y="70"/>
                  <a:pt x="988" y="123"/>
                </a:cubicBezTo>
                <a:lnTo>
                  <a:pt x="988" y="126"/>
                </a:lnTo>
                <a:lnTo>
                  <a:pt x="988" y="133"/>
                </a:lnTo>
                <a:lnTo>
                  <a:pt x="988" y="139"/>
                </a:lnTo>
                <a:lnTo>
                  <a:pt x="988" y="142"/>
                </a:lnTo>
                <a:cubicBezTo>
                  <a:pt x="988" y="195"/>
                  <a:pt x="945" y="238"/>
                  <a:pt x="892" y="238"/>
                </a:cubicBezTo>
                <a:cubicBezTo>
                  <a:pt x="839" y="238"/>
                  <a:pt x="796" y="195"/>
                  <a:pt x="796" y="142"/>
                </a:cubicBezTo>
                <a:lnTo>
                  <a:pt x="796" y="134"/>
                </a:lnTo>
                <a:lnTo>
                  <a:pt x="796" y="123"/>
                </a:lnTo>
                <a:cubicBezTo>
                  <a:pt x="796" y="70"/>
                  <a:pt x="839" y="27"/>
                  <a:pt x="892" y="27"/>
                </a:cubicBezTo>
                <a:lnTo>
                  <a:pt x="893" y="27"/>
                </a:lnTo>
                <a:lnTo>
                  <a:pt x="896" y="27"/>
                </a:lnTo>
                <a:cubicBezTo>
                  <a:pt x="941" y="27"/>
                  <a:pt x="979" y="57"/>
                  <a:pt x="990" y="100"/>
                </a:cubicBezTo>
                <a:lnTo>
                  <a:pt x="992" y="108"/>
                </a:lnTo>
                <a:lnTo>
                  <a:pt x="995" y="128"/>
                </a:lnTo>
                <a:lnTo>
                  <a:pt x="997" y="147"/>
                </a:lnTo>
                <a:lnTo>
                  <a:pt x="993" y="125"/>
                </a:lnTo>
                <a:lnTo>
                  <a:pt x="995" y="131"/>
                </a:lnTo>
                <a:lnTo>
                  <a:pt x="861" y="76"/>
                </a:lnTo>
                <a:lnTo>
                  <a:pt x="863" y="75"/>
                </a:lnTo>
                <a:lnTo>
                  <a:pt x="820" y="118"/>
                </a:lnTo>
                <a:lnTo>
                  <a:pt x="823" y="112"/>
                </a:lnTo>
                <a:lnTo>
                  <a:pt x="815" y="131"/>
                </a:lnTo>
                <a:lnTo>
                  <a:pt x="818" y="119"/>
                </a:lnTo>
                <a:lnTo>
                  <a:pt x="911" y="238"/>
                </a:lnTo>
                <a:lnTo>
                  <a:pt x="909" y="238"/>
                </a:lnTo>
                <a:lnTo>
                  <a:pt x="1005" y="142"/>
                </a:lnTo>
                <a:lnTo>
                  <a:pt x="1005" y="147"/>
                </a:lnTo>
                <a:lnTo>
                  <a:pt x="1005" y="151"/>
                </a:lnTo>
                <a:lnTo>
                  <a:pt x="909" y="55"/>
                </a:lnTo>
                <a:lnTo>
                  <a:pt x="912" y="55"/>
                </a:lnTo>
                <a:lnTo>
                  <a:pt x="816" y="151"/>
                </a:lnTo>
                <a:lnTo>
                  <a:pt x="816" y="145"/>
                </a:lnTo>
                <a:lnTo>
                  <a:pt x="816" y="136"/>
                </a:lnTo>
                <a:lnTo>
                  <a:pt x="816" y="127"/>
                </a:lnTo>
                <a:lnTo>
                  <a:pt x="816" y="123"/>
                </a:lnTo>
                <a:lnTo>
                  <a:pt x="998" y="166"/>
                </a:lnTo>
                <a:lnTo>
                  <a:pt x="997" y="168"/>
                </a:lnTo>
                <a:lnTo>
                  <a:pt x="1007" y="125"/>
                </a:lnTo>
                <a:lnTo>
                  <a:pt x="1007" y="131"/>
                </a:lnTo>
                <a:cubicBezTo>
                  <a:pt x="1007" y="136"/>
                  <a:pt x="1007" y="141"/>
                  <a:pt x="1007" y="145"/>
                </a:cubicBezTo>
                <a:lnTo>
                  <a:pt x="1006" y="152"/>
                </a:lnTo>
                <a:lnTo>
                  <a:pt x="1006" y="138"/>
                </a:lnTo>
                <a:lnTo>
                  <a:pt x="1006" y="142"/>
                </a:lnTo>
                <a:lnTo>
                  <a:pt x="817" y="119"/>
                </a:lnTo>
                <a:lnTo>
                  <a:pt x="818" y="115"/>
                </a:lnTo>
                <a:lnTo>
                  <a:pt x="818" y="117"/>
                </a:lnTo>
                <a:lnTo>
                  <a:pt x="912" y="228"/>
                </a:lnTo>
                <a:lnTo>
                  <a:pt x="911" y="228"/>
                </a:lnTo>
                <a:cubicBezTo>
                  <a:pt x="858" y="228"/>
                  <a:pt x="815" y="185"/>
                  <a:pt x="815" y="132"/>
                </a:cubicBezTo>
                <a:lnTo>
                  <a:pt x="815" y="126"/>
                </a:lnTo>
                <a:lnTo>
                  <a:pt x="817" y="107"/>
                </a:lnTo>
                <a:lnTo>
                  <a:pt x="818" y="98"/>
                </a:lnTo>
                <a:lnTo>
                  <a:pt x="817" y="104"/>
                </a:lnTo>
                <a:cubicBezTo>
                  <a:pt x="817" y="51"/>
                  <a:pt x="860" y="8"/>
                  <a:pt x="913" y="8"/>
                </a:cubicBezTo>
                <a:cubicBezTo>
                  <a:pt x="966" y="8"/>
                  <a:pt x="1009" y="51"/>
                  <a:pt x="1009" y="104"/>
                </a:cubicBezTo>
                <a:lnTo>
                  <a:pt x="1009" y="107"/>
                </a:lnTo>
                <a:lnTo>
                  <a:pt x="1008" y="127"/>
                </a:lnTo>
                <a:lnTo>
                  <a:pt x="1007" y="138"/>
                </a:lnTo>
                <a:lnTo>
                  <a:pt x="1008" y="138"/>
                </a:lnTo>
                <a:lnTo>
                  <a:pt x="1008" y="136"/>
                </a:lnTo>
                <a:lnTo>
                  <a:pt x="820" y="128"/>
                </a:lnTo>
                <a:lnTo>
                  <a:pt x="821" y="124"/>
                </a:lnTo>
                <a:lnTo>
                  <a:pt x="818" y="147"/>
                </a:lnTo>
                <a:lnTo>
                  <a:pt x="818" y="139"/>
                </a:lnTo>
                <a:lnTo>
                  <a:pt x="818" y="123"/>
                </a:lnTo>
                <a:lnTo>
                  <a:pt x="819" y="137"/>
                </a:lnTo>
                <a:lnTo>
                  <a:pt x="818" y="130"/>
                </a:lnTo>
                <a:cubicBezTo>
                  <a:pt x="818" y="126"/>
                  <a:pt x="817" y="121"/>
                  <a:pt x="817" y="116"/>
                </a:cubicBezTo>
                <a:lnTo>
                  <a:pt x="817" y="113"/>
                </a:lnTo>
                <a:cubicBezTo>
                  <a:pt x="817" y="71"/>
                  <a:pt x="845" y="34"/>
                  <a:pt x="886" y="22"/>
                </a:cubicBezTo>
                <a:cubicBezTo>
                  <a:pt x="926" y="9"/>
                  <a:pt x="970" y="25"/>
                  <a:pt x="993" y="60"/>
                </a:cubicBezTo>
                <a:lnTo>
                  <a:pt x="995" y="63"/>
                </a:lnTo>
                <a:cubicBezTo>
                  <a:pt x="1001" y="71"/>
                  <a:pt x="1005" y="81"/>
                  <a:pt x="1008" y="90"/>
                </a:cubicBezTo>
                <a:lnTo>
                  <a:pt x="1010" y="97"/>
                </a:lnTo>
                <a:cubicBezTo>
                  <a:pt x="1013" y="109"/>
                  <a:pt x="1014" y="121"/>
                  <a:pt x="1013" y="134"/>
                </a:cubicBezTo>
                <a:lnTo>
                  <a:pt x="1011" y="153"/>
                </a:lnTo>
                <a:lnTo>
                  <a:pt x="1009" y="121"/>
                </a:lnTo>
                <a:lnTo>
                  <a:pt x="1012" y="134"/>
                </a:lnTo>
                <a:lnTo>
                  <a:pt x="1008" y="120"/>
                </a:lnTo>
                <a:lnTo>
                  <a:pt x="1010" y="125"/>
                </a:lnTo>
                <a:lnTo>
                  <a:pt x="963" y="75"/>
                </a:lnTo>
                <a:lnTo>
                  <a:pt x="965" y="76"/>
                </a:lnTo>
                <a:lnTo>
                  <a:pt x="828" y="146"/>
                </a:lnTo>
                <a:lnTo>
                  <a:pt x="829" y="140"/>
                </a:lnTo>
                <a:lnTo>
                  <a:pt x="829" y="135"/>
                </a:lnTo>
                <a:lnTo>
                  <a:pt x="830" y="123"/>
                </a:lnTo>
                <a:lnTo>
                  <a:pt x="831" y="112"/>
                </a:lnTo>
                <a:cubicBezTo>
                  <a:pt x="837" y="61"/>
                  <a:pt x="882" y="25"/>
                  <a:pt x="932" y="28"/>
                </a:cubicBezTo>
                <a:cubicBezTo>
                  <a:pt x="983" y="31"/>
                  <a:pt x="1022" y="73"/>
                  <a:pt x="1022" y="123"/>
                </a:cubicBezTo>
                <a:lnTo>
                  <a:pt x="1022" y="126"/>
                </a:lnTo>
                <a:lnTo>
                  <a:pt x="1022" y="131"/>
                </a:lnTo>
                <a:lnTo>
                  <a:pt x="1022" y="132"/>
                </a:lnTo>
                <a:lnTo>
                  <a:pt x="835" y="102"/>
                </a:lnTo>
                <a:lnTo>
                  <a:pt x="838" y="93"/>
                </a:lnTo>
                <a:lnTo>
                  <a:pt x="837" y="95"/>
                </a:lnTo>
                <a:cubicBezTo>
                  <a:pt x="845" y="54"/>
                  <a:pt x="878" y="24"/>
                  <a:pt x="919" y="18"/>
                </a:cubicBezTo>
                <a:cubicBezTo>
                  <a:pt x="959" y="13"/>
                  <a:pt x="999" y="34"/>
                  <a:pt x="1017" y="71"/>
                </a:cubicBezTo>
                <a:lnTo>
                  <a:pt x="1019" y="75"/>
                </a:lnTo>
                <a:cubicBezTo>
                  <a:pt x="1021" y="79"/>
                  <a:pt x="1023" y="83"/>
                  <a:pt x="1025" y="87"/>
                </a:cubicBezTo>
                <a:lnTo>
                  <a:pt x="1027" y="93"/>
                </a:lnTo>
                <a:lnTo>
                  <a:pt x="1030" y="102"/>
                </a:lnTo>
                <a:cubicBezTo>
                  <a:pt x="1039" y="131"/>
                  <a:pt x="1034" y="164"/>
                  <a:pt x="1016" y="189"/>
                </a:cubicBezTo>
                <a:cubicBezTo>
                  <a:pt x="998" y="214"/>
                  <a:pt x="969" y="228"/>
                  <a:pt x="938" y="228"/>
                </a:cubicBezTo>
                <a:lnTo>
                  <a:pt x="936" y="228"/>
                </a:lnTo>
                <a:lnTo>
                  <a:pt x="1028" y="163"/>
                </a:lnTo>
                <a:lnTo>
                  <a:pt x="1026" y="169"/>
                </a:lnTo>
                <a:lnTo>
                  <a:pt x="1027" y="166"/>
                </a:lnTo>
                <a:cubicBezTo>
                  <a:pt x="1014" y="215"/>
                  <a:pt x="967" y="246"/>
                  <a:pt x="917" y="237"/>
                </a:cubicBezTo>
                <a:cubicBezTo>
                  <a:pt x="867" y="228"/>
                  <a:pt x="833" y="183"/>
                  <a:pt x="838" y="133"/>
                </a:cubicBezTo>
                <a:lnTo>
                  <a:pt x="839" y="123"/>
                </a:lnTo>
                <a:lnTo>
                  <a:pt x="840" y="113"/>
                </a:lnTo>
                <a:cubicBezTo>
                  <a:pt x="845" y="73"/>
                  <a:pt x="874" y="40"/>
                  <a:pt x="913" y="30"/>
                </a:cubicBezTo>
                <a:cubicBezTo>
                  <a:pt x="952" y="21"/>
                  <a:pt x="993" y="37"/>
                  <a:pt x="1015" y="70"/>
                </a:cubicBezTo>
                <a:lnTo>
                  <a:pt x="1017" y="73"/>
                </a:lnTo>
                <a:cubicBezTo>
                  <a:pt x="1022" y="80"/>
                  <a:pt x="1026" y="88"/>
                  <a:pt x="1029" y="96"/>
                </a:cubicBezTo>
                <a:lnTo>
                  <a:pt x="1031" y="102"/>
                </a:lnTo>
                <a:cubicBezTo>
                  <a:pt x="1040" y="131"/>
                  <a:pt x="1035" y="164"/>
                  <a:pt x="1017" y="189"/>
                </a:cubicBezTo>
                <a:cubicBezTo>
                  <a:pt x="999" y="214"/>
                  <a:pt x="970" y="228"/>
                  <a:pt x="939" y="228"/>
                </a:cubicBezTo>
                <a:lnTo>
                  <a:pt x="936" y="228"/>
                </a:lnTo>
                <a:cubicBezTo>
                  <a:pt x="909" y="228"/>
                  <a:pt x="883" y="217"/>
                  <a:pt x="865" y="197"/>
                </a:cubicBezTo>
                <a:cubicBezTo>
                  <a:pt x="847" y="177"/>
                  <a:pt x="838" y="150"/>
                  <a:pt x="841" y="123"/>
                </a:cubicBezTo>
                <a:lnTo>
                  <a:pt x="842" y="113"/>
                </a:lnTo>
                <a:lnTo>
                  <a:pt x="846" y="93"/>
                </a:lnTo>
                <a:cubicBezTo>
                  <a:pt x="856" y="48"/>
                  <a:pt x="895" y="17"/>
                  <a:pt x="940" y="17"/>
                </a:cubicBezTo>
                <a:cubicBezTo>
                  <a:pt x="986" y="18"/>
                  <a:pt x="1025" y="50"/>
                  <a:pt x="1034" y="95"/>
                </a:cubicBezTo>
                <a:lnTo>
                  <a:pt x="1035" y="100"/>
                </a:lnTo>
                <a:lnTo>
                  <a:pt x="1036" y="105"/>
                </a:lnTo>
                <a:lnTo>
                  <a:pt x="847" y="105"/>
                </a:lnTo>
                <a:lnTo>
                  <a:pt x="848" y="100"/>
                </a:lnTo>
                <a:lnTo>
                  <a:pt x="849" y="95"/>
                </a:lnTo>
                <a:lnTo>
                  <a:pt x="1037" y="137"/>
                </a:lnTo>
                <a:lnTo>
                  <a:pt x="1036" y="141"/>
                </a:lnTo>
                <a:lnTo>
                  <a:pt x="1036" y="139"/>
                </a:lnTo>
                <a:lnTo>
                  <a:pt x="941" y="27"/>
                </a:lnTo>
                <a:lnTo>
                  <a:pt x="945" y="27"/>
                </a:lnTo>
                <a:lnTo>
                  <a:pt x="953" y="27"/>
                </a:lnTo>
                <a:cubicBezTo>
                  <a:pt x="1006" y="27"/>
                  <a:pt x="1049" y="70"/>
                  <a:pt x="1049" y="123"/>
                </a:cubicBezTo>
                <a:cubicBezTo>
                  <a:pt x="1049" y="176"/>
                  <a:pt x="1006" y="219"/>
                  <a:pt x="953" y="219"/>
                </a:cubicBezTo>
                <a:lnTo>
                  <a:pt x="951" y="219"/>
                </a:lnTo>
                <a:cubicBezTo>
                  <a:pt x="924" y="219"/>
                  <a:pt x="898" y="208"/>
                  <a:pt x="880" y="187"/>
                </a:cubicBezTo>
                <a:cubicBezTo>
                  <a:pt x="862" y="167"/>
                  <a:pt x="853" y="140"/>
                  <a:pt x="856" y="113"/>
                </a:cubicBezTo>
                <a:lnTo>
                  <a:pt x="857" y="104"/>
                </a:lnTo>
                <a:lnTo>
                  <a:pt x="856" y="104"/>
                </a:lnTo>
                <a:cubicBezTo>
                  <a:pt x="856" y="51"/>
                  <a:pt x="899" y="8"/>
                  <a:pt x="952" y="8"/>
                </a:cubicBezTo>
                <a:lnTo>
                  <a:pt x="953" y="8"/>
                </a:lnTo>
                <a:cubicBezTo>
                  <a:pt x="1004" y="8"/>
                  <a:pt x="1046" y="48"/>
                  <a:pt x="1049" y="98"/>
                </a:cubicBezTo>
                <a:lnTo>
                  <a:pt x="1050" y="113"/>
                </a:lnTo>
                <a:lnTo>
                  <a:pt x="1050" y="127"/>
                </a:lnTo>
                <a:lnTo>
                  <a:pt x="1049" y="109"/>
                </a:lnTo>
                <a:lnTo>
                  <a:pt x="1050" y="114"/>
                </a:lnTo>
                <a:lnTo>
                  <a:pt x="859" y="132"/>
                </a:lnTo>
                <a:lnTo>
                  <a:pt x="859" y="130"/>
                </a:lnTo>
                <a:cubicBezTo>
                  <a:pt x="859" y="126"/>
                  <a:pt x="860" y="121"/>
                  <a:pt x="860" y="117"/>
                </a:cubicBezTo>
                <a:lnTo>
                  <a:pt x="861" y="110"/>
                </a:lnTo>
                <a:cubicBezTo>
                  <a:pt x="863" y="102"/>
                  <a:pt x="864" y="95"/>
                  <a:pt x="867" y="88"/>
                </a:cubicBezTo>
                <a:lnTo>
                  <a:pt x="871" y="78"/>
                </a:lnTo>
                <a:lnTo>
                  <a:pt x="871" y="77"/>
                </a:lnTo>
                <a:cubicBezTo>
                  <a:pt x="874" y="69"/>
                  <a:pt x="878" y="61"/>
                  <a:pt x="883" y="54"/>
                </a:cubicBezTo>
                <a:lnTo>
                  <a:pt x="885" y="51"/>
                </a:lnTo>
                <a:cubicBezTo>
                  <a:pt x="908" y="16"/>
                  <a:pt x="952" y="0"/>
                  <a:pt x="992" y="13"/>
                </a:cubicBezTo>
                <a:cubicBezTo>
                  <a:pt x="1033" y="25"/>
                  <a:pt x="1060" y="62"/>
                  <a:pt x="1060" y="104"/>
                </a:cubicBezTo>
                <a:lnTo>
                  <a:pt x="1060" y="109"/>
                </a:lnTo>
                <a:lnTo>
                  <a:pt x="1058" y="86"/>
                </a:lnTo>
                <a:lnTo>
                  <a:pt x="1059" y="90"/>
                </a:lnTo>
                <a:lnTo>
                  <a:pt x="869" y="113"/>
                </a:lnTo>
                <a:lnTo>
                  <a:pt x="869" y="109"/>
                </a:lnTo>
                <a:lnTo>
                  <a:pt x="869" y="104"/>
                </a:lnTo>
                <a:cubicBezTo>
                  <a:pt x="869" y="51"/>
                  <a:pt x="912" y="8"/>
                  <a:pt x="965" y="8"/>
                </a:cubicBezTo>
                <a:lnTo>
                  <a:pt x="966" y="8"/>
                </a:lnTo>
                <a:lnTo>
                  <a:pt x="968" y="8"/>
                </a:lnTo>
                <a:cubicBezTo>
                  <a:pt x="1008" y="8"/>
                  <a:pt x="1044" y="33"/>
                  <a:pt x="1058" y="71"/>
                </a:cubicBezTo>
                <a:lnTo>
                  <a:pt x="1061" y="79"/>
                </a:lnTo>
                <a:cubicBezTo>
                  <a:pt x="1063" y="84"/>
                  <a:pt x="1065" y="90"/>
                  <a:pt x="1066" y="95"/>
                </a:cubicBezTo>
                <a:lnTo>
                  <a:pt x="1068" y="106"/>
                </a:lnTo>
                <a:lnTo>
                  <a:pt x="1070" y="120"/>
                </a:lnTo>
                <a:lnTo>
                  <a:pt x="1072" y="129"/>
                </a:lnTo>
                <a:lnTo>
                  <a:pt x="882" y="124"/>
                </a:lnTo>
                <a:lnTo>
                  <a:pt x="883" y="119"/>
                </a:lnTo>
                <a:lnTo>
                  <a:pt x="883" y="118"/>
                </a:lnTo>
                <a:lnTo>
                  <a:pt x="884" y="110"/>
                </a:lnTo>
                <a:lnTo>
                  <a:pt x="883" y="113"/>
                </a:lnTo>
                <a:lnTo>
                  <a:pt x="949" y="205"/>
                </a:lnTo>
                <a:lnTo>
                  <a:pt x="946" y="204"/>
                </a:lnTo>
                <a:lnTo>
                  <a:pt x="1000" y="206"/>
                </a:lnTo>
                <a:lnTo>
                  <a:pt x="996" y="207"/>
                </a:lnTo>
                <a:cubicBezTo>
                  <a:pt x="988" y="209"/>
                  <a:pt x="980" y="209"/>
                  <a:pt x="972" y="209"/>
                </a:cubicBezTo>
                <a:lnTo>
                  <a:pt x="968" y="209"/>
                </a:lnTo>
                <a:lnTo>
                  <a:pt x="1063" y="95"/>
                </a:lnTo>
                <a:lnTo>
                  <a:pt x="1065" y="105"/>
                </a:lnTo>
                <a:cubicBezTo>
                  <a:pt x="1067" y="116"/>
                  <a:pt x="1067" y="128"/>
                  <a:pt x="1065" y="139"/>
                </a:cubicBezTo>
                <a:lnTo>
                  <a:pt x="1064" y="145"/>
                </a:lnTo>
                <a:cubicBezTo>
                  <a:pt x="1063" y="150"/>
                  <a:pt x="1062" y="155"/>
                  <a:pt x="1061" y="160"/>
                </a:cubicBezTo>
                <a:lnTo>
                  <a:pt x="1060" y="163"/>
                </a:lnTo>
                <a:cubicBezTo>
                  <a:pt x="1043" y="211"/>
                  <a:pt x="992" y="239"/>
                  <a:pt x="943" y="225"/>
                </a:cubicBezTo>
                <a:cubicBezTo>
                  <a:pt x="894" y="211"/>
                  <a:pt x="864" y="162"/>
                  <a:pt x="875" y="112"/>
                </a:cubicBezTo>
                <a:lnTo>
                  <a:pt x="877" y="103"/>
                </a:lnTo>
                <a:lnTo>
                  <a:pt x="876" y="104"/>
                </a:lnTo>
                <a:cubicBezTo>
                  <a:pt x="881" y="57"/>
                  <a:pt x="918" y="21"/>
                  <a:pt x="964" y="18"/>
                </a:cubicBezTo>
                <a:cubicBezTo>
                  <a:pt x="1011" y="14"/>
                  <a:pt x="1053" y="45"/>
                  <a:pt x="1065" y="90"/>
                </a:cubicBezTo>
                <a:lnTo>
                  <a:pt x="1066" y="94"/>
                </a:lnTo>
                <a:lnTo>
                  <a:pt x="1068" y="108"/>
                </a:lnTo>
                <a:lnTo>
                  <a:pt x="973" y="27"/>
                </a:lnTo>
                <a:lnTo>
                  <a:pt x="976" y="27"/>
                </a:lnTo>
                <a:lnTo>
                  <a:pt x="882" y="105"/>
                </a:lnTo>
                <a:lnTo>
                  <a:pt x="884" y="95"/>
                </a:lnTo>
                <a:lnTo>
                  <a:pt x="887" y="84"/>
                </a:lnTo>
                <a:cubicBezTo>
                  <a:pt x="898" y="34"/>
                  <a:pt x="946" y="1"/>
                  <a:pt x="996" y="10"/>
                </a:cubicBezTo>
                <a:cubicBezTo>
                  <a:pt x="1047" y="18"/>
                  <a:pt x="1082" y="64"/>
                  <a:pt x="1076" y="115"/>
                </a:cubicBezTo>
                <a:lnTo>
                  <a:pt x="1075" y="124"/>
                </a:lnTo>
                <a:lnTo>
                  <a:pt x="1072" y="142"/>
                </a:lnTo>
                <a:lnTo>
                  <a:pt x="1071" y="100"/>
                </a:lnTo>
                <a:lnTo>
                  <a:pt x="1073" y="108"/>
                </a:lnTo>
                <a:lnTo>
                  <a:pt x="1022" y="46"/>
                </a:lnTo>
                <a:lnTo>
                  <a:pt x="1024" y="47"/>
                </a:lnTo>
                <a:lnTo>
                  <a:pt x="885" y="132"/>
                </a:lnTo>
                <a:lnTo>
                  <a:pt x="885" y="127"/>
                </a:lnTo>
                <a:lnTo>
                  <a:pt x="885" y="131"/>
                </a:lnTo>
                <a:lnTo>
                  <a:pt x="884" y="111"/>
                </a:lnTo>
                <a:cubicBezTo>
                  <a:pt x="882" y="84"/>
                  <a:pt x="891" y="58"/>
                  <a:pt x="909" y="39"/>
                </a:cubicBezTo>
                <a:cubicBezTo>
                  <a:pt x="928" y="19"/>
                  <a:pt x="953" y="8"/>
                  <a:pt x="979" y="8"/>
                </a:cubicBezTo>
                <a:lnTo>
                  <a:pt x="982" y="8"/>
                </a:lnTo>
                <a:cubicBezTo>
                  <a:pt x="1027" y="8"/>
                  <a:pt x="1066" y="40"/>
                  <a:pt x="1076" y="84"/>
                </a:cubicBezTo>
                <a:lnTo>
                  <a:pt x="1078" y="93"/>
                </a:lnTo>
                <a:lnTo>
                  <a:pt x="1081" y="116"/>
                </a:lnTo>
                <a:lnTo>
                  <a:pt x="1082" y="121"/>
                </a:lnTo>
                <a:lnTo>
                  <a:pt x="893" y="109"/>
                </a:lnTo>
                <a:lnTo>
                  <a:pt x="895" y="101"/>
                </a:lnTo>
                <a:lnTo>
                  <a:pt x="893" y="116"/>
                </a:lnTo>
                <a:lnTo>
                  <a:pt x="894" y="105"/>
                </a:lnTo>
                <a:cubicBezTo>
                  <a:pt x="898" y="55"/>
                  <a:pt x="940" y="17"/>
                  <a:pt x="989" y="17"/>
                </a:cubicBezTo>
                <a:lnTo>
                  <a:pt x="991" y="17"/>
                </a:lnTo>
                <a:lnTo>
                  <a:pt x="994" y="17"/>
                </a:lnTo>
                <a:cubicBezTo>
                  <a:pt x="1023" y="17"/>
                  <a:pt x="1049" y="30"/>
                  <a:pt x="1068" y="51"/>
                </a:cubicBezTo>
                <a:cubicBezTo>
                  <a:pt x="1086" y="73"/>
                  <a:pt x="1094" y="101"/>
                  <a:pt x="1089" y="129"/>
                </a:cubicBezTo>
                <a:lnTo>
                  <a:pt x="1088" y="135"/>
                </a:lnTo>
                <a:cubicBezTo>
                  <a:pt x="1087" y="145"/>
                  <a:pt x="1084" y="154"/>
                  <a:pt x="1079" y="162"/>
                </a:cubicBezTo>
                <a:lnTo>
                  <a:pt x="1077" y="166"/>
                </a:lnTo>
                <a:cubicBezTo>
                  <a:pt x="1056" y="209"/>
                  <a:pt x="1006" y="230"/>
                  <a:pt x="960" y="214"/>
                </a:cubicBezTo>
                <a:cubicBezTo>
                  <a:pt x="915" y="199"/>
                  <a:pt x="888" y="152"/>
                  <a:pt x="897" y="105"/>
                </a:cubicBezTo>
                <a:lnTo>
                  <a:pt x="898" y="100"/>
                </a:lnTo>
                <a:lnTo>
                  <a:pt x="899" y="95"/>
                </a:lnTo>
                <a:cubicBezTo>
                  <a:pt x="909" y="48"/>
                  <a:pt x="951" y="15"/>
                  <a:pt x="998" y="18"/>
                </a:cubicBezTo>
                <a:cubicBezTo>
                  <a:pt x="1046" y="20"/>
                  <a:pt x="1084" y="57"/>
                  <a:pt x="1089" y="104"/>
                </a:cubicBezTo>
                <a:lnTo>
                  <a:pt x="1090" y="114"/>
                </a:lnTo>
                <a:lnTo>
                  <a:pt x="1090" y="132"/>
                </a:lnTo>
                <a:lnTo>
                  <a:pt x="903" y="102"/>
                </a:lnTo>
                <a:lnTo>
                  <a:pt x="904" y="99"/>
                </a:lnTo>
                <a:lnTo>
                  <a:pt x="899" y="129"/>
                </a:lnTo>
                <a:lnTo>
                  <a:pt x="899" y="123"/>
                </a:lnTo>
                <a:lnTo>
                  <a:pt x="899" y="117"/>
                </a:lnTo>
                <a:lnTo>
                  <a:pt x="902" y="141"/>
                </a:lnTo>
                <a:lnTo>
                  <a:pt x="901" y="137"/>
                </a:lnTo>
                <a:lnTo>
                  <a:pt x="1090" y="104"/>
                </a:lnTo>
                <a:lnTo>
                  <a:pt x="1091" y="114"/>
                </a:lnTo>
                <a:lnTo>
                  <a:pt x="1092" y="122"/>
                </a:lnTo>
                <a:lnTo>
                  <a:pt x="905" y="102"/>
                </a:lnTo>
                <a:lnTo>
                  <a:pt x="906" y="99"/>
                </a:lnTo>
                <a:lnTo>
                  <a:pt x="903" y="114"/>
                </a:lnTo>
                <a:lnTo>
                  <a:pt x="904" y="108"/>
                </a:lnTo>
                <a:cubicBezTo>
                  <a:pt x="911" y="61"/>
                  <a:pt x="952" y="27"/>
                  <a:pt x="998" y="27"/>
                </a:cubicBezTo>
                <a:lnTo>
                  <a:pt x="999" y="27"/>
                </a:lnTo>
                <a:lnTo>
                  <a:pt x="1000" y="27"/>
                </a:lnTo>
                <a:lnTo>
                  <a:pt x="1003" y="27"/>
                </a:lnTo>
                <a:cubicBezTo>
                  <a:pt x="1041" y="27"/>
                  <a:pt x="1076" y="50"/>
                  <a:pt x="1091" y="84"/>
                </a:cubicBezTo>
                <a:lnTo>
                  <a:pt x="1095" y="93"/>
                </a:lnTo>
                <a:cubicBezTo>
                  <a:pt x="1099" y="102"/>
                  <a:pt x="1101" y="110"/>
                  <a:pt x="1103" y="119"/>
                </a:cubicBezTo>
                <a:lnTo>
                  <a:pt x="1104" y="126"/>
                </a:lnTo>
                <a:lnTo>
                  <a:pt x="1100" y="109"/>
                </a:lnTo>
                <a:lnTo>
                  <a:pt x="1101" y="112"/>
                </a:lnTo>
                <a:lnTo>
                  <a:pt x="914" y="132"/>
                </a:lnTo>
                <a:lnTo>
                  <a:pt x="915" y="123"/>
                </a:lnTo>
                <a:lnTo>
                  <a:pt x="914" y="123"/>
                </a:lnTo>
                <a:cubicBezTo>
                  <a:pt x="914" y="70"/>
                  <a:pt x="957" y="27"/>
                  <a:pt x="1010" y="27"/>
                </a:cubicBezTo>
                <a:lnTo>
                  <a:pt x="1011" y="27"/>
                </a:lnTo>
                <a:lnTo>
                  <a:pt x="915" y="123"/>
                </a:lnTo>
                <a:lnTo>
                  <a:pt x="915" y="113"/>
                </a:lnTo>
                <a:cubicBezTo>
                  <a:pt x="915" y="60"/>
                  <a:pt x="958" y="17"/>
                  <a:pt x="1011" y="17"/>
                </a:cubicBezTo>
                <a:lnTo>
                  <a:pt x="1015" y="17"/>
                </a:lnTo>
                <a:cubicBezTo>
                  <a:pt x="1058" y="17"/>
                  <a:pt x="1095" y="45"/>
                  <a:pt x="1107" y="86"/>
                </a:cubicBezTo>
                <a:lnTo>
                  <a:pt x="1110" y="96"/>
                </a:lnTo>
                <a:lnTo>
                  <a:pt x="1112" y="99"/>
                </a:lnTo>
                <a:lnTo>
                  <a:pt x="1100" y="76"/>
                </a:lnTo>
                <a:lnTo>
                  <a:pt x="1102" y="79"/>
                </a:lnTo>
                <a:lnTo>
                  <a:pt x="926" y="132"/>
                </a:lnTo>
                <a:lnTo>
                  <a:pt x="926" y="128"/>
                </a:lnTo>
                <a:lnTo>
                  <a:pt x="926" y="123"/>
                </a:lnTo>
                <a:cubicBezTo>
                  <a:pt x="926" y="70"/>
                  <a:pt x="969" y="27"/>
                  <a:pt x="1022" y="27"/>
                </a:cubicBezTo>
                <a:lnTo>
                  <a:pt x="1026" y="27"/>
                </a:lnTo>
                <a:lnTo>
                  <a:pt x="1031" y="27"/>
                </a:lnTo>
                <a:cubicBezTo>
                  <a:pt x="1084" y="27"/>
                  <a:pt x="1127" y="70"/>
                  <a:pt x="1127" y="123"/>
                </a:cubicBezTo>
                <a:cubicBezTo>
                  <a:pt x="1127" y="176"/>
                  <a:pt x="1084" y="219"/>
                  <a:pt x="1031" y="219"/>
                </a:cubicBezTo>
                <a:lnTo>
                  <a:pt x="1029" y="219"/>
                </a:lnTo>
                <a:lnTo>
                  <a:pt x="1124" y="142"/>
                </a:lnTo>
                <a:lnTo>
                  <a:pt x="1123" y="147"/>
                </a:lnTo>
                <a:lnTo>
                  <a:pt x="1121" y="156"/>
                </a:lnTo>
                <a:lnTo>
                  <a:pt x="936" y="102"/>
                </a:lnTo>
                <a:lnTo>
                  <a:pt x="937" y="99"/>
                </a:lnTo>
                <a:lnTo>
                  <a:pt x="934" y="114"/>
                </a:lnTo>
                <a:lnTo>
                  <a:pt x="935" y="108"/>
                </a:lnTo>
                <a:lnTo>
                  <a:pt x="933" y="123"/>
                </a:lnTo>
                <a:lnTo>
                  <a:pt x="933" y="117"/>
                </a:lnTo>
                <a:lnTo>
                  <a:pt x="933" y="113"/>
                </a:lnTo>
                <a:cubicBezTo>
                  <a:pt x="933" y="60"/>
                  <a:pt x="976" y="17"/>
                  <a:pt x="1029" y="17"/>
                </a:cubicBezTo>
                <a:cubicBezTo>
                  <a:pt x="1082" y="17"/>
                  <a:pt x="1125" y="60"/>
                  <a:pt x="1125" y="113"/>
                </a:cubicBezTo>
                <a:lnTo>
                  <a:pt x="1125" y="116"/>
                </a:lnTo>
                <a:lnTo>
                  <a:pt x="1125" y="103"/>
                </a:lnTo>
                <a:lnTo>
                  <a:pt x="1126" y="110"/>
                </a:lnTo>
                <a:lnTo>
                  <a:pt x="1127" y="126"/>
                </a:lnTo>
                <a:lnTo>
                  <a:pt x="1127" y="142"/>
                </a:lnTo>
                <a:cubicBezTo>
                  <a:pt x="1127" y="190"/>
                  <a:pt x="1093" y="230"/>
                  <a:pt x="1047" y="237"/>
                </a:cubicBezTo>
                <a:cubicBezTo>
                  <a:pt x="1000" y="245"/>
                  <a:pt x="955" y="217"/>
                  <a:pt x="940" y="173"/>
                </a:cubicBezTo>
                <a:lnTo>
                  <a:pt x="939" y="170"/>
                </a:lnTo>
                <a:cubicBezTo>
                  <a:pt x="935" y="156"/>
                  <a:pt x="933" y="141"/>
                  <a:pt x="935" y="126"/>
                </a:cubicBezTo>
                <a:lnTo>
                  <a:pt x="936" y="119"/>
                </a:lnTo>
                <a:cubicBezTo>
                  <a:pt x="938" y="105"/>
                  <a:pt x="944" y="91"/>
                  <a:pt x="952" y="79"/>
                </a:cubicBezTo>
                <a:lnTo>
                  <a:pt x="956" y="73"/>
                </a:lnTo>
                <a:cubicBezTo>
                  <a:pt x="962" y="64"/>
                  <a:pt x="969" y="56"/>
                  <a:pt x="978" y="50"/>
                </a:cubicBezTo>
                <a:lnTo>
                  <a:pt x="982" y="47"/>
                </a:lnTo>
                <a:cubicBezTo>
                  <a:pt x="1011" y="25"/>
                  <a:pt x="1050" y="21"/>
                  <a:pt x="1082" y="38"/>
                </a:cubicBezTo>
                <a:cubicBezTo>
                  <a:pt x="1115" y="54"/>
                  <a:pt x="1135" y="87"/>
                  <a:pt x="1135" y="123"/>
                </a:cubicBezTo>
                <a:lnTo>
                  <a:pt x="1135" y="129"/>
                </a:lnTo>
                <a:cubicBezTo>
                  <a:pt x="1135" y="140"/>
                  <a:pt x="1134" y="150"/>
                  <a:pt x="1131" y="160"/>
                </a:cubicBezTo>
                <a:lnTo>
                  <a:pt x="1130" y="163"/>
                </a:lnTo>
                <a:cubicBezTo>
                  <a:pt x="1115" y="207"/>
                  <a:pt x="1070" y="235"/>
                  <a:pt x="1023" y="227"/>
                </a:cubicBezTo>
                <a:cubicBezTo>
                  <a:pt x="977" y="220"/>
                  <a:pt x="942" y="180"/>
                  <a:pt x="942" y="132"/>
                </a:cubicBezTo>
                <a:lnTo>
                  <a:pt x="942" y="127"/>
                </a:lnTo>
                <a:lnTo>
                  <a:pt x="944" y="108"/>
                </a:lnTo>
                <a:lnTo>
                  <a:pt x="943" y="108"/>
                </a:lnTo>
                <a:lnTo>
                  <a:pt x="943" y="104"/>
                </a:lnTo>
                <a:cubicBezTo>
                  <a:pt x="943" y="51"/>
                  <a:pt x="986" y="8"/>
                  <a:pt x="1039" y="8"/>
                </a:cubicBezTo>
                <a:cubicBezTo>
                  <a:pt x="1092" y="8"/>
                  <a:pt x="1135" y="51"/>
                  <a:pt x="1135" y="104"/>
                </a:cubicBezTo>
                <a:lnTo>
                  <a:pt x="1135" y="106"/>
                </a:lnTo>
                <a:lnTo>
                  <a:pt x="1135" y="93"/>
                </a:lnTo>
                <a:lnTo>
                  <a:pt x="1136" y="100"/>
                </a:lnTo>
                <a:cubicBezTo>
                  <a:pt x="1136" y="104"/>
                  <a:pt x="1136" y="109"/>
                  <a:pt x="1136" y="113"/>
                </a:cubicBezTo>
                <a:lnTo>
                  <a:pt x="1136" y="120"/>
                </a:lnTo>
                <a:lnTo>
                  <a:pt x="1136" y="123"/>
                </a:lnTo>
                <a:cubicBezTo>
                  <a:pt x="1136" y="176"/>
                  <a:pt x="1093" y="219"/>
                  <a:pt x="1040" y="219"/>
                </a:cubicBezTo>
                <a:cubicBezTo>
                  <a:pt x="987" y="219"/>
                  <a:pt x="944" y="176"/>
                  <a:pt x="944" y="123"/>
                </a:cubicBezTo>
                <a:lnTo>
                  <a:pt x="944" y="120"/>
                </a:lnTo>
                <a:lnTo>
                  <a:pt x="944" y="114"/>
                </a:lnTo>
                <a:lnTo>
                  <a:pt x="944" y="107"/>
                </a:lnTo>
                <a:lnTo>
                  <a:pt x="944" y="104"/>
                </a:lnTo>
                <a:cubicBezTo>
                  <a:pt x="944" y="51"/>
                  <a:pt x="987" y="8"/>
                  <a:pt x="1040" y="8"/>
                </a:cubicBezTo>
                <a:cubicBezTo>
                  <a:pt x="1093" y="8"/>
                  <a:pt x="1136" y="51"/>
                  <a:pt x="1136" y="104"/>
                </a:cubicBezTo>
                <a:lnTo>
                  <a:pt x="1136" y="107"/>
                </a:lnTo>
                <a:cubicBezTo>
                  <a:pt x="1136" y="112"/>
                  <a:pt x="1136" y="117"/>
                  <a:pt x="1136" y="121"/>
                </a:cubicBezTo>
                <a:lnTo>
                  <a:pt x="1135" y="128"/>
                </a:lnTo>
                <a:lnTo>
                  <a:pt x="1133" y="136"/>
                </a:lnTo>
                <a:lnTo>
                  <a:pt x="1134" y="120"/>
                </a:lnTo>
                <a:lnTo>
                  <a:pt x="1134" y="123"/>
                </a:lnTo>
                <a:cubicBezTo>
                  <a:pt x="1134" y="176"/>
                  <a:pt x="1091" y="219"/>
                  <a:pt x="1038" y="219"/>
                </a:cubicBezTo>
                <a:cubicBezTo>
                  <a:pt x="985" y="219"/>
                  <a:pt x="942" y="176"/>
                  <a:pt x="942" y="123"/>
                </a:cubicBezTo>
                <a:lnTo>
                  <a:pt x="942" y="120"/>
                </a:lnTo>
                <a:lnTo>
                  <a:pt x="942" y="113"/>
                </a:lnTo>
                <a:lnTo>
                  <a:pt x="942" y="106"/>
                </a:lnTo>
                <a:lnTo>
                  <a:pt x="942" y="104"/>
                </a:lnTo>
                <a:cubicBezTo>
                  <a:pt x="942" y="51"/>
                  <a:pt x="985" y="8"/>
                  <a:pt x="1038" y="8"/>
                </a:cubicBezTo>
                <a:cubicBezTo>
                  <a:pt x="1091" y="8"/>
                  <a:pt x="1134" y="51"/>
                  <a:pt x="1134" y="104"/>
                </a:cubicBezTo>
                <a:lnTo>
                  <a:pt x="1134" y="109"/>
                </a:lnTo>
                <a:lnTo>
                  <a:pt x="1135" y="108"/>
                </a:lnTo>
                <a:lnTo>
                  <a:pt x="1135" y="128"/>
                </a:lnTo>
                <a:lnTo>
                  <a:pt x="1135" y="132"/>
                </a:lnTo>
                <a:cubicBezTo>
                  <a:pt x="1135" y="185"/>
                  <a:pt x="1092" y="228"/>
                  <a:pt x="1039" y="228"/>
                </a:cubicBezTo>
                <a:cubicBezTo>
                  <a:pt x="986" y="228"/>
                  <a:pt x="943" y="185"/>
                  <a:pt x="943" y="132"/>
                </a:cubicBezTo>
                <a:lnTo>
                  <a:pt x="943" y="128"/>
                </a:lnTo>
                <a:lnTo>
                  <a:pt x="943" y="118"/>
                </a:lnTo>
                <a:lnTo>
                  <a:pt x="943" y="109"/>
                </a:lnTo>
                <a:cubicBezTo>
                  <a:pt x="943" y="103"/>
                  <a:pt x="944" y="97"/>
                  <a:pt x="945" y="91"/>
                </a:cubicBezTo>
                <a:lnTo>
                  <a:pt x="946" y="86"/>
                </a:lnTo>
                <a:cubicBezTo>
                  <a:pt x="954" y="45"/>
                  <a:pt x="987" y="15"/>
                  <a:pt x="1028" y="9"/>
                </a:cubicBezTo>
                <a:cubicBezTo>
                  <a:pt x="1068" y="4"/>
                  <a:pt x="1108" y="25"/>
                  <a:pt x="1126" y="62"/>
                </a:cubicBezTo>
                <a:lnTo>
                  <a:pt x="1127" y="64"/>
                </a:lnTo>
                <a:cubicBezTo>
                  <a:pt x="1132" y="73"/>
                  <a:pt x="1135" y="83"/>
                  <a:pt x="1137" y="93"/>
                </a:cubicBezTo>
                <a:lnTo>
                  <a:pt x="1138" y="100"/>
                </a:lnTo>
                <a:cubicBezTo>
                  <a:pt x="1138" y="104"/>
                  <a:pt x="1138" y="109"/>
                  <a:pt x="1138" y="113"/>
                </a:cubicBezTo>
                <a:lnTo>
                  <a:pt x="1138" y="120"/>
                </a:lnTo>
                <a:lnTo>
                  <a:pt x="1134" y="90"/>
                </a:lnTo>
                <a:lnTo>
                  <a:pt x="1135" y="93"/>
                </a:lnTo>
                <a:cubicBezTo>
                  <a:pt x="1151" y="143"/>
                  <a:pt x="1124" y="198"/>
                  <a:pt x="1074" y="215"/>
                </a:cubicBezTo>
                <a:cubicBezTo>
                  <a:pt x="1024" y="231"/>
                  <a:pt x="969" y="204"/>
                  <a:pt x="952" y="154"/>
                </a:cubicBezTo>
                <a:lnTo>
                  <a:pt x="951" y="151"/>
                </a:lnTo>
                <a:cubicBezTo>
                  <a:pt x="948" y="141"/>
                  <a:pt x="946" y="131"/>
                  <a:pt x="946" y="120"/>
                </a:cubicBezTo>
                <a:lnTo>
                  <a:pt x="946" y="113"/>
                </a:lnTo>
                <a:lnTo>
                  <a:pt x="947" y="127"/>
                </a:lnTo>
                <a:lnTo>
                  <a:pt x="946" y="120"/>
                </a:lnTo>
                <a:lnTo>
                  <a:pt x="956" y="149"/>
                </a:lnTo>
                <a:lnTo>
                  <a:pt x="955" y="147"/>
                </a:lnTo>
                <a:lnTo>
                  <a:pt x="1135" y="123"/>
                </a:lnTo>
                <a:lnTo>
                  <a:pt x="1134" y="128"/>
                </a:lnTo>
                <a:lnTo>
                  <a:pt x="1135" y="109"/>
                </a:lnTo>
                <a:lnTo>
                  <a:pt x="1135" y="118"/>
                </a:lnTo>
                <a:lnTo>
                  <a:pt x="1135" y="128"/>
                </a:lnTo>
                <a:lnTo>
                  <a:pt x="1135" y="132"/>
                </a:lnTo>
                <a:lnTo>
                  <a:pt x="943" y="132"/>
                </a:lnTo>
                <a:lnTo>
                  <a:pt x="943" y="128"/>
                </a:lnTo>
                <a:lnTo>
                  <a:pt x="944" y="129"/>
                </a:lnTo>
                <a:lnTo>
                  <a:pt x="942" y="109"/>
                </a:lnTo>
                <a:lnTo>
                  <a:pt x="942" y="104"/>
                </a:lnTo>
                <a:lnTo>
                  <a:pt x="1134" y="104"/>
                </a:lnTo>
                <a:lnTo>
                  <a:pt x="1134" y="106"/>
                </a:lnTo>
                <a:lnTo>
                  <a:pt x="1134" y="113"/>
                </a:lnTo>
                <a:lnTo>
                  <a:pt x="1134" y="120"/>
                </a:lnTo>
                <a:lnTo>
                  <a:pt x="1134" y="123"/>
                </a:lnTo>
                <a:lnTo>
                  <a:pt x="942" y="123"/>
                </a:lnTo>
                <a:lnTo>
                  <a:pt x="942" y="120"/>
                </a:lnTo>
                <a:cubicBezTo>
                  <a:pt x="942" y="115"/>
                  <a:pt x="943" y="110"/>
                  <a:pt x="944" y="105"/>
                </a:cubicBezTo>
                <a:lnTo>
                  <a:pt x="944" y="101"/>
                </a:lnTo>
                <a:lnTo>
                  <a:pt x="945" y="94"/>
                </a:lnTo>
                <a:lnTo>
                  <a:pt x="944" y="107"/>
                </a:lnTo>
                <a:lnTo>
                  <a:pt x="944" y="104"/>
                </a:lnTo>
                <a:lnTo>
                  <a:pt x="1136" y="104"/>
                </a:lnTo>
                <a:lnTo>
                  <a:pt x="1136" y="107"/>
                </a:lnTo>
                <a:lnTo>
                  <a:pt x="1136" y="114"/>
                </a:lnTo>
                <a:lnTo>
                  <a:pt x="1136" y="120"/>
                </a:lnTo>
                <a:lnTo>
                  <a:pt x="1136" y="123"/>
                </a:lnTo>
                <a:lnTo>
                  <a:pt x="944" y="123"/>
                </a:lnTo>
                <a:lnTo>
                  <a:pt x="944" y="120"/>
                </a:lnTo>
                <a:lnTo>
                  <a:pt x="944" y="113"/>
                </a:lnTo>
                <a:lnTo>
                  <a:pt x="945" y="127"/>
                </a:lnTo>
                <a:lnTo>
                  <a:pt x="944" y="120"/>
                </a:lnTo>
                <a:cubicBezTo>
                  <a:pt x="944" y="116"/>
                  <a:pt x="943" y="111"/>
                  <a:pt x="943" y="106"/>
                </a:cubicBezTo>
                <a:lnTo>
                  <a:pt x="943" y="104"/>
                </a:lnTo>
                <a:lnTo>
                  <a:pt x="1135" y="104"/>
                </a:lnTo>
                <a:lnTo>
                  <a:pt x="1135" y="108"/>
                </a:lnTo>
                <a:lnTo>
                  <a:pt x="1135" y="127"/>
                </a:lnTo>
                <a:lnTo>
                  <a:pt x="1134" y="127"/>
                </a:lnTo>
                <a:lnTo>
                  <a:pt x="1134" y="132"/>
                </a:lnTo>
                <a:lnTo>
                  <a:pt x="947" y="102"/>
                </a:lnTo>
                <a:lnTo>
                  <a:pt x="948" y="99"/>
                </a:lnTo>
                <a:lnTo>
                  <a:pt x="943" y="129"/>
                </a:lnTo>
                <a:lnTo>
                  <a:pt x="943" y="123"/>
                </a:lnTo>
                <a:lnTo>
                  <a:pt x="1097" y="200"/>
                </a:lnTo>
                <a:lnTo>
                  <a:pt x="1093" y="203"/>
                </a:lnTo>
                <a:lnTo>
                  <a:pt x="1115" y="180"/>
                </a:lnTo>
                <a:lnTo>
                  <a:pt x="1111" y="186"/>
                </a:lnTo>
                <a:lnTo>
                  <a:pt x="1127" y="146"/>
                </a:lnTo>
                <a:lnTo>
                  <a:pt x="1126" y="153"/>
                </a:lnTo>
                <a:lnTo>
                  <a:pt x="1122" y="109"/>
                </a:lnTo>
                <a:lnTo>
                  <a:pt x="1123" y="112"/>
                </a:lnTo>
                <a:lnTo>
                  <a:pt x="935" y="142"/>
                </a:lnTo>
                <a:lnTo>
                  <a:pt x="936" y="143"/>
                </a:lnTo>
                <a:lnTo>
                  <a:pt x="935" y="137"/>
                </a:lnTo>
                <a:lnTo>
                  <a:pt x="934" y="130"/>
                </a:lnTo>
                <a:cubicBezTo>
                  <a:pt x="934" y="126"/>
                  <a:pt x="933" y="121"/>
                  <a:pt x="933" y="116"/>
                </a:cubicBezTo>
                <a:lnTo>
                  <a:pt x="933" y="113"/>
                </a:lnTo>
                <a:lnTo>
                  <a:pt x="1125" y="113"/>
                </a:lnTo>
                <a:lnTo>
                  <a:pt x="1125" y="117"/>
                </a:lnTo>
                <a:lnTo>
                  <a:pt x="1125" y="123"/>
                </a:lnTo>
                <a:cubicBezTo>
                  <a:pt x="1125" y="129"/>
                  <a:pt x="1125" y="134"/>
                  <a:pt x="1124" y="139"/>
                </a:cubicBezTo>
                <a:lnTo>
                  <a:pt x="1123" y="145"/>
                </a:lnTo>
                <a:cubicBezTo>
                  <a:pt x="1122" y="150"/>
                  <a:pt x="1121" y="155"/>
                  <a:pt x="1120" y="160"/>
                </a:cubicBezTo>
                <a:lnTo>
                  <a:pt x="1119" y="163"/>
                </a:lnTo>
                <a:cubicBezTo>
                  <a:pt x="1102" y="212"/>
                  <a:pt x="1050" y="239"/>
                  <a:pt x="1001" y="225"/>
                </a:cubicBezTo>
                <a:cubicBezTo>
                  <a:pt x="951" y="210"/>
                  <a:pt x="922" y="159"/>
                  <a:pt x="934" y="109"/>
                </a:cubicBezTo>
                <a:lnTo>
                  <a:pt x="934" y="110"/>
                </a:lnTo>
                <a:lnTo>
                  <a:pt x="935" y="105"/>
                </a:lnTo>
                <a:cubicBezTo>
                  <a:pt x="944" y="60"/>
                  <a:pt x="984" y="27"/>
                  <a:pt x="1029" y="27"/>
                </a:cubicBezTo>
                <a:lnTo>
                  <a:pt x="1031" y="27"/>
                </a:lnTo>
                <a:lnTo>
                  <a:pt x="1031" y="219"/>
                </a:lnTo>
                <a:lnTo>
                  <a:pt x="1026" y="219"/>
                </a:lnTo>
                <a:lnTo>
                  <a:pt x="1022" y="219"/>
                </a:lnTo>
                <a:lnTo>
                  <a:pt x="1118" y="123"/>
                </a:lnTo>
                <a:lnTo>
                  <a:pt x="1118" y="128"/>
                </a:lnTo>
                <a:lnTo>
                  <a:pt x="1118" y="132"/>
                </a:lnTo>
                <a:cubicBezTo>
                  <a:pt x="1118" y="175"/>
                  <a:pt x="1091" y="212"/>
                  <a:pt x="1050" y="224"/>
                </a:cubicBezTo>
                <a:cubicBezTo>
                  <a:pt x="1010" y="237"/>
                  <a:pt x="966" y="221"/>
                  <a:pt x="943" y="186"/>
                </a:cubicBezTo>
                <a:lnTo>
                  <a:pt x="941" y="183"/>
                </a:lnTo>
                <a:cubicBezTo>
                  <a:pt x="936" y="176"/>
                  <a:pt x="932" y="168"/>
                  <a:pt x="929" y="160"/>
                </a:cubicBezTo>
                <a:lnTo>
                  <a:pt x="927" y="151"/>
                </a:lnTo>
                <a:lnTo>
                  <a:pt x="924" y="141"/>
                </a:lnTo>
                <a:lnTo>
                  <a:pt x="1015" y="209"/>
                </a:lnTo>
                <a:lnTo>
                  <a:pt x="1011" y="209"/>
                </a:lnTo>
                <a:lnTo>
                  <a:pt x="1107" y="113"/>
                </a:lnTo>
                <a:lnTo>
                  <a:pt x="1107" y="123"/>
                </a:lnTo>
                <a:cubicBezTo>
                  <a:pt x="1107" y="176"/>
                  <a:pt x="1064" y="219"/>
                  <a:pt x="1011" y="219"/>
                </a:cubicBezTo>
                <a:lnTo>
                  <a:pt x="1010" y="219"/>
                </a:lnTo>
                <a:lnTo>
                  <a:pt x="1106" y="123"/>
                </a:lnTo>
                <a:lnTo>
                  <a:pt x="1106" y="144"/>
                </a:lnTo>
                <a:lnTo>
                  <a:pt x="1105" y="153"/>
                </a:lnTo>
                <a:cubicBezTo>
                  <a:pt x="1100" y="198"/>
                  <a:pt x="1064" y="233"/>
                  <a:pt x="1020" y="238"/>
                </a:cubicBezTo>
                <a:cubicBezTo>
                  <a:pt x="975" y="243"/>
                  <a:pt x="933" y="216"/>
                  <a:pt x="918" y="173"/>
                </a:cubicBezTo>
                <a:lnTo>
                  <a:pt x="917" y="170"/>
                </a:lnTo>
                <a:cubicBezTo>
                  <a:pt x="916" y="164"/>
                  <a:pt x="914" y="159"/>
                  <a:pt x="913" y="153"/>
                </a:cubicBezTo>
                <a:lnTo>
                  <a:pt x="912" y="146"/>
                </a:lnTo>
                <a:lnTo>
                  <a:pt x="920" y="171"/>
                </a:lnTo>
                <a:lnTo>
                  <a:pt x="916" y="162"/>
                </a:lnTo>
                <a:lnTo>
                  <a:pt x="1003" y="219"/>
                </a:lnTo>
                <a:lnTo>
                  <a:pt x="1000" y="219"/>
                </a:lnTo>
                <a:lnTo>
                  <a:pt x="999" y="219"/>
                </a:lnTo>
                <a:lnTo>
                  <a:pt x="998" y="219"/>
                </a:lnTo>
                <a:lnTo>
                  <a:pt x="1093" y="139"/>
                </a:lnTo>
                <a:lnTo>
                  <a:pt x="1092" y="145"/>
                </a:lnTo>
                <a:cubicBezTo>
                  <a:pt x="1091" y="150"/>
                  <a:pt x="1090" y="155"/>
                  <a:pt x="1089" y="160"/>
                </a:cubicBezTo>
                <a:lnTo>
                  <a:pt x="1088" y="163"/>
                </a:lnTo>
                <a:cubicBezTo>
                  <a:pt x="1073" y="206"/>
                  <a:pt x="1031" y="233"/>
                  <a:pt x="986" y="228"/>
                </a:cubicBezTo>
                <a:cubicBezTo>
                  <a:pt x="942" y="223"/>
                  <a:pt x="906" y="188"/>
                  <a:pt x="901" y="143"/>
                </a:cubicBezTo>
                <a:lnTo>
                  <a:pt x="900" y="133"/>
                </a:lnTo>
                <a:lnTo>
                  <a:pt x="899" y="123"/>
                </a:lnTo>
                <a:cubicBezTo>
                  <a:pt x="894" y="73"/>
                  <a:pt x="928" y="28"/>
                  <a:pt x="978" y="19"/>
                </a:cubicBezTo>
                <a:cubicBezTo>
                  <a:pt x="1028" y="10"/>
                  <a:pt x="1075" y="41"/>
                  <a:pt x="1088" y="90"/>
                </a:cubicBezTo>
                <a:lnTo>
                  <a:pt x="1089" y="94"/>
                </a:lnTo>
                <a:cubicBezTo>
                  <a:pt x="1091" y="102"/>
                  <a:pt x="1091" y="110"/>
                  <a:pt x="1091" y="117"/>
                </a:cubicBezTo>
                <a:lnTo>
                  <a:pt x="1091" y="123"/>
                </a:lnTo>
                <a:lnTo>
                  <a:pt x="1091" y="129"/>
                </a:lnTo>
                <a:cubicBezTo>
                  <a:pt x="1091" y="140"/>
                  <a:pt x="1090" y="150"/>
                  <a:pt x="1087" y="160"/>
                </a:cubicBezTo>
                <a:lnTo>
                  <a:pt x="1086" y="163"/>
                </a:lnTo>
                <a:cubicBezTo>
                  <a:pt x="1071" y="207"/>
                  <a:pt x="1026" y="235"/>
                  <a:pt x="979" y="227"/>
                </a:cubicBezTo>
                <a:cubicBezTo>
                  <a:pt x="933" y="220"/>
                  <a:pt x="898" y="180"/>
                  <a:pt x="898" y="132"/>
                </a:cubicBezTo>
                <a:lnTo>
                  <a:pt x="899" y="133"/>
                </a:lnTo>
                <a:lnTo>
                  <a:pt x="898" y="123"/>
                </a:lnTo>
                <a:lnTo>
                  <a:pt x="1088" y="132"/>
                </a:lnTo>
                <a:lnTo>
                  <a:pt x="1087" y="137"/>
                </a:lnTo>
                <a:lnTo>
                  <a:pt x="1086" y="142"/>
                </a:lnTo>
                <a:lnTo>
                  <a:pt x="906" y="81"/>
                </a:lnTo>
                <a:lnTo>
                  <a:pt x="908" y="77"/>
                </a:lnTo>
                <a:lnTo>
                  <a:pt x="899" y="104"/>
                </a:lnTo>
                <a:lnTo>
                  <a:pt x="900" y="98"/>
                </a:lnTo>
                <a:lnTo>
                  <a:pt x="994" y="209"/>
                </a:lnTo>
                <a:lnTo>
                  <a:pt x="991" y="209"/>
                </a:lnTo>
                <a:lnTo>
                  <a:pt x="989" y="209"/>
                </a:lnTo>
                <a:lnTo>
                  <a:pt x="1085" y="122"/>
                </a:lnTo>
                <a:lnTo>
                  <a:pt x="1084" y="133"/>
                </a:lnTo>
                <a:cubicBezTo>
                  <a:pt x="1084" y="138"/>
                  <a:pt x="1083" y="143"/>
                  <a:pt x="1082" y="148"/>
                </a:cubicBezTo>
                <a:lnTo>
                  <a:pt x="1080" y="156"/>
                </a:lnTo>
                <a:cubicBezTo>
                  <a:pt x="1068" y="201"/>
                  <a:pt x="1027" y="231"/>
                  <a:pt x="981" y="228"/>
                </a:cubicBezTo>
                <a:cubicBezTo>
                  <a:pt x="935" y="226"/>
                  <a:pt x="897" y="190"/>
                  <a:pt x="891" y="144"/>
                </a:cubicBezTo>
                <a:lnTo>
                  <a:pt x="890" y="133"/>
                </a:lnTo>
                <a:lnTo>
                  <a:pt x="891" y="134"/>
                </a:lnTo>
                <a:lnTo>
                  <a:pt x="889" y="125"/>
                </a:lnTo>
                <a:lnTo>
                  <a:pt x="982" y="200"/>
                </a:lnTo>
                <a:lnTo>
                  <a:pt x="979" y="200"/>
                </a:lnTo>
                <a:lnTo>
                  <a:pt x="1075" y="98"/>
                </a:lnTo>
                <a:lnTo>
                  <a:pt x="1076" y="108"/>
                </a:lnTo>
                <a:lnTo>
                  <a:pt x="1077" y="127"/>
                </a:lnTo>
                <a:lnTo>
                  <a:pt x="1077" y="132"/>
                </a:lnTo>
                <a:cubicBezTo>
                  <a:pt x="1077" y="166"/>
                  <a:pt x="1060" y="197"/>
                  <a:pt x="1032" y="214"/>
                </a:cubicBezTo>
                <a:cubicBezTo>
                  <a:pt x="1004" y="232"/>
                  <a:pt x="968" y="233"/>
                  <a:pt x="939" y="218"/>
                </a:cubicBezTo>
                <a:lnTo>
                  <a:pt x="937" y="217"/>
                </a:lnTo>
                <a:cubicBezTo>
                  <a:pt x="911" y="205"/>
                  <a:pt x="893" y="182"/>
                  <a:pt x="886" y="155"/>
                </a:cubicBezTo>
                <a:lnTo>
                  <a:pt x="884" y="147"/>
                </a:lnTo>
                <a:cubicBezTo>
                  <a:pt x="881" y="133"/>
                  <a:pt x="881" y="119"/>
                  <a:pt x="883" y="105"/>
                </a:cubicBezTo>
                <a:lnTo>
                  <a:pt x="884" y="103"/>
                </a:lnTo>
                <a:lnTo>
                  <a:pt x="885" y="94"/>
                </a:lnTo>
                <a:lnTo>
                  <a:pt x="1074" y="125"/>
                </a:lnTo>
                <a:lnTo>
                  <a:pt x="1073" y="132"/>
                </a:lnTo>
                <a:lnTo>
                  <a:pt x="1071" y="142"/>
                </a:lnTo>
                <a:cubicBezTo>
                  <a:pt x="1062" y="187"/>
                  <a:pt x="1022" y="219"/>
                  <a:pt x="976" y="219"/>
                </a:cubicBezTo>
                <a:lnTo>
                  <a:pt x="973" y="219"/>
                </a:lnTo>
                <a:cubicBezTo>
                  <a:pt x="927" y="219"/>
                  <a:pt x="886" y="186"/>
                  <a:pt x="879" y="139"/>
                </a:cubicBezTo>
                <a:lnTo>
                  <a:pt x="879" y="141"/>
                </a:lnTo>
                <a:lnTo>
                  <a:pt x="878" y="137"/>
                </a:lnTo>
                <a:lnTo>
                  <a:pt x="1067" y="123"/>
                </a:lnTo>
                <a:lnTo>
                  <a:pt x="1064" y="144"/>
                </a:lnTo>
                <a:lnTo>
                  <a:pt x="1062" y="153"/>
                </a:lnTo>
                <a:lnTo>
                  <a:pt x="877" y="102"/>
                </a:lnTo>
                <a:lnTo>
                  <a:pt x="878" y="99"/>
                </a:lnTo>
                <a:lnTo>
                  <a:pt x="875" y="114"/>
                </a:lnTo>
                <a:lnTo>
                  <a:pt x="876" y="108"/>
                </a:lnTo>
                <a:lnTo>
                  <a:pt x="876" y="142"/>
                </a:lnTo>
                <a:lnTo>
                  <a:pt x="874" y="132"/>
                </a:lnTo>
                <a:cubicBezTo>
                  <a:pt x="869" y="104"/>
                  <a:pt x="876" y="75"/>
                  <a:pt x="894" y="53"/>
                </a:cubicBezTo>
                <a:cubicBezTo>
                  <a:pt x="912" y="30"/>
                  <a:pt x="940" y="17"/>
                  <a:pt x="968" y="17"/>
                </a:cubicBezTo>
                <a:lnTo>
                  <a:pt x="972" y="17"/>
                </a:lnTo>
                <a:lnTo>
                  <a:pt x="949" y="20"/>
                </a:lnTo>
                <a:lnTo>
                  <a:pt x="953" y="19"/>
                </a:lnTo>
                <a:cubicBezTo>
                  <a:pt x="971" y="15"/>
                  <a:pt x="990" y="16"/>
                  <a:pt x="1007" y="21"/>
                </a:cubicBezTo>
                <a:lnTo>
                  <a:pt x="1010" y="22"/>
                </a:lnTo>
                <a:cubicBezTo>
                  <a:pt x="1049" y="35"/>
                  <a:pt x="1075" y="72"/>
                  <a:pt x="1075" y="113"/>
                </a:cubicBezTo>
                <a:lnTo>
                  <a:pt x="1075" y="129"/>
                </a:lnTo>
                <a:lnTo>
                  <a:pt x="1074" y="141"/>
                </a:lnTo>
                <a:lnTo>
                  <a:pt x="1072" y="156"/>
                </a:lnTo>
                <a:lnTo>
                  <a:pt x="1071" y="161"/>
                </a:lnTo>
                <a:cubicBezTo>
                  <a:pt x="1061" y="207"/>
                  <a:pt x="1021" y="240"/>
                  <a:pt x="974" y="238"/>
                </a:cubicBezTo>
                <a:cubicBezTo>
                  <a:pt x="927" y="237"/>
                  <a:pt x="888" y="202"/>
                  <a:pt x="881" y="156"/>
                </a:cubicBezTo>
                <a:lnTo>
                  <a:pt x="881" y="151"/>
                </a:lnTo>
                <a:lnTo>
                  <a:pt x="879" y="141"/>
                </a:lnTo>
                <a:lnTo>
                  <a:pt x="877" y="130"/>
                </a:lnTo>
                <a:lnTo>
                  <a:pt x="882" y="146"/>
                </a:lnTo>
                <a:lnTo>
                  <a:pt x="879" y="138"/>
                </a:lnTo>
                <a:lnTo>
                  <a:pt x="968" y="200"/>
                </a:lnTo>
                <a:lnTo>
                  <a:pt x="966" y="200"/>
                </a:lnTo>
                <a:lnTo>
                  <a:pt x="965" y="200"/>
                </a:lnTo>
                <a:lnTo>
                  <a:pt x="1061" y="104"/>
                </a:lnTo>
                <a:lnTo>
                  <a:pt x="1061" y="109"/>
                </a:lnTo>
                <a:lnTo>
                  <a:pt x="1061" y="113"/>
                </a:lnTo>
                <a:cubicBezTo>
                  <a:pt x="1061" y="162"/>
                  <a:pt x="1025" y="203"/>
                  <a:pt x="977" y="209"/>
                </a:cubicBezTo>
                <a:cubicBezTo>
                  <a:pt x="929" y="215"/>
                  <a:pt x="884" y="184"/>
                  <a:pt x="872" y="137"/>
                </a:cubicBezTo>
                <a:lnTo>
                  <a:pt x="871" y="133"/>
                </a:lnTo>
                <a:cubicBezTo>
                  <a:pt x="869" y="125"/>
                  <a:pt x="868" y="117"/>
                  <a:pt x="868" y="109"/>
                </a:cubicBezTo>
                <a:lnTo>
                  <a:pt x="868" y="104"/>
                </a:lnTo>
                <a:lnTo>
                  <a:pt x="1044" y="158"/>
                </a:lnTo>
                <a:lnTo>
                  <a:pt x="1042" y="161"/>
                </a:lnTo>
                <a:lnTo>
                  <a:pt x="1054" y="138"/>
                </a:lnTo>
                <a:lnTo>
                  <a:pt x="1050" y="149"/>
                </a:lnTo>
                <a:lnTo>
                  <a:pt x="1046" y="159"/>
                </a:lnTo>
                <a:lnTo>
                  <a:pt x="1052" y="137"/>
                </a:lnTo>
                <a:lnTo>
                  <a:pt x="1051" y="144"/>
                </a:lnTo>
                <a:lnTo>
                  <a:pt x="1051" y="130"/>
                </a:lnTo>
                <a:lnTo>
                  <a:pt x="1051" y="132"/>
                </a:lnTo>
                <a:cubicBezTo>
                  <a:pt x="1051" y="182"/>
                  <a:pt x="1014" y="223"/>
                  <a:pt x="965" y="228"/>
                </a:cubicBezTo>
                <a:cubicBezTo>
                  <a:pt x="916" y="233"/>
                  <a:pt x="871" y="200"/>
                  <a:pt x="861" y="151"/>
                </a:cubicBezTo>
                <a:lnTo>
                  <a:pt x="860" y="146"/>
                </a:lnTo>
                <a:cubicBezTo>
                  <a:pt x="859" y="140"/>
                  <a:pt x="858" y="134"/>
                  <a:pt x="858" y="127"/>
                </a:cubicBezTo>
                <a:lnTo>
                  <a:pt x="859" y="126"/>
                </a:lnTo>
                <a:lnTo>
                  <a:pt x="858" y="111"/>
                </a:lnTo>
                <a:lnTo>
                  <a:pt x="953" y="200"/>
                </a:lnTo>
                <a:lnTo>
                  <a:pt x="952" y="200"/>
                </a:lnTo>
                <a:lnTo>
                  <a:pt x="1048" y="104"/>
                </a:lnTo>
                <a:lnTo>
                  <a:pt x="1048" y="125"/>
                </a:lnTo>
                <a:lnTo>
                  <a:pt x="1047" y="134"/>
                </a:lnTo>
                <a:lnTo>
                  <a:pt x="951" y="27"/>
                </a:lnTo>
                <a:lnTo>
                  <a:pt x="953" y="27"/>
                </a:lnTo>
                <a:lnTo>
                  <a:pt x="953" y="219"/>
                </a:lnTo>
                <a:lnTo>
                  <a:pt x="945" y="219"/>
                </a:lnTo>
                <a:lnTo>
                  <a:pt x="941" y="219"/>
                </a:lnTo>
                <a:cubicBezTo>
                  <a:pt x="913" y="219"/>
                  <a:pt x="886" y="207"/>
                  <a:pt x="868" y="186"/>
                </a:cubicBezTo>
                <a:cubicBezTo>
                  <a:pt x="850" y="164"/>
                  <a:pt x="842" y="136"/>
                  <a:pt x="847" y="108"/>
                </a:cubicBezTo>
                <a:lnTo>
                  <a:pt x="849" y="94"/>
                </a:lnTo>
                <a:lnTo>
                  <a:pt x="850" y="90"/>
                </a:lnTo>
                <a:cubicBezTo>
                  <a:pt x="863" y="40"/>
                  <a:pt x="914" y="8"/>
                  <a:pt x="965" y="20"/>
                </a:cubicBezTo>
                <a:cubicBezTo>
                  <a:pt x="1015" y="31"/>
                  <a:pt x="1048" y="81"/>
                  <a:pt x="1038" y="132"/>
                </a:cubicBezTo>
                <a:lnTo>
                  <a:pt x="1037" y="137"/>
                </a:lnTo>
                <a:lnTo>
                  <a:pt x="1036" y="142"/>
                </a:lnTo>
                <a:cubicBezTo>
                  <a:pt x="1027" y="187"/>
                  <a:pt x="987" y="219"/>
                  <a:pt x="941" y="219"/>
                </a:cubicBezTo>
                <a:cubicBezTo>
                  <a:pt x="896" y="219"/>
                  <a:pt x="856" y="187"/>
                  <a:pt x="847" y="142"/>
                </a:cubicBezTo>
                <a:lnTo>
                  <a:pt x="846" y="137"/>
                </a:lnTo>
                <a:lnTo>
                  <a:pt x="845" y="132"/>
                </a:lnTo>
                <a:lnTo>
                  <a:pt x="1033" y="134"/>
                </a:lnTo>
                <a:lnTo>
                  <a:pt x="1033" y="132"/>
                </a:lnTo>
                <a:lnTo>
                  <a:pt x="1032" y="142"/>
                </a:lnTo>
                <a:lnTo>
                  <a:pt x="936" y="36"/>
                </a:lnTo>
                <a:lnTo>
                  <a:pt x="939" y="36"/>
                </a:lnTo>
                <a:lnTo>
                  <a:pt x="848" y="163"/>
                </a:lnTo>
                <a:lnTo>
                  <a:pt x="846" y="157"/>
                </a:lnTo>
                <a:lnTo>
                  <a:pt x="858" y="180"/>
                </a:lnTo>
                <a:lnTo>
                  <a:pt x="856" y="177"/>
                </a:lnTo>
                <a:lnTo>
                  <a:pt x="1031" y="134"/>
                </a:lnTo>
                <a:lnTo>
                  <a:pt x="1030" y="142"/>
                </a:lnTo>
                <a:lnTo>
                  <a:pt x="1029" y="152"/>
                </a:lnTo>
                <a:lnTo>
                  <a:pt x="840" y="119"/>
                </a:lnTo>
                <a:lnTo>
                  <a:pt x="843" y="108"/>
                </a:lnTo>
                <a:lnTo>
                  <a:pt x="845" y="102"/>
                </a:lnTo>
                <a:cubicBezTo>
                  <a:pt x="858" y="63"/>
                  <a:pt x="895" y="36"/>
                  <a:pt x="936" y="36"/>
                </a:cubicBezTo>
                <a:lnTo>
                  <a:pt x="938" y="36"/>
                </a:lnTo>
                <a:lnTo>
                  <a:pt x="847" y="163"/>
                </a:lnTo>
                <a:lnTo>
                  <a:pt x="844" y="154"/>
                </a:lnTo>
                <a:lnTo>
                  <a:pt x="842" y="148"/>
                </a:lnTo>
                <a:lnTo>
                  <a:pt x="848" y="160"/>
                </a:lnTo>
                <a:lnTo>
                  <a:pt x="846" y="156"/>
                </a:lnTo>
                <a:lnTo>
                  <a:pt x="1026" y="132"/>
                </a:lnTo>
                <a:lnTo>
                  <a:pt x="1021" y="154"/>
                </a:lnTo>
                <a:lnTo>
                  <a:pt x="1018" y="163"/>
                </a:lnTo>
                <a:cubicBezTo>
                  <a:pt x="1003" y="207"/>
                  <a:pt x="958" y="235"/>
                  <a:pt x="911" y="227"/>
                </a:cubicBezTo>
                <a:cubicBezTo>
                  <a:pt x="865" y="220"/>
                  <a:pt x="830" y="180"/>
                  <a:pt x="830" y="132"/>
                </a:cubicBezTo>
                <a:lnTo>
                  <a:pt x="830" y="131"/>
                </a:lnTo>
                <a:lnTo>
                  <a:pt x="830" y="126"/>
                </a:lnTo>
                <a:lnTo>
                  <a:pt x="830" y="123"/>
                </a:lnTo>
                <a:lnTo>
                  <a:pt x="1022" y="135"/>
                </a:lnTo>
                <a:lnTo>
                  <a:pt x="1021" y="139"/>
                </a:lnTo>
                <a:lnTo>
                  <a:pt x="1020" y="151"/>
                </a:lnTo>
                <a:lnTo>
                  <a:pt x="1018" y="171"/>
                </a:lnTo>
                <a:lnTo>
                  <a:pt x="1017" y="177"/>
                </a:lnTo>
                <a:cubicBezTo>
                  <a:pt x="1012" y="207"/>
                  <a:pt x="993" y="233"/>
                  <a:pt x="966" y="247"/>
                </a:cubicBezTo>
                <a:cubicBezTo>
                  <a:pt x="939" y="261"/>
                  <a:pt x="907" y="261"/>
                  <a:pt x="880" y="247"/>
                </a:cubicBezTo>
                <a:lnTo>
                  <a:pt x="878" y="246"/>
                </a:lnTo>
                <a:cubicBezTo>
                  <a:pt x="857" y="236"/>
                  <a:pt x="840" y="218"/>
                  <a:pt x="831" y="196"/>
                </a:cubicBezTo>
                <a:lnTo>
                  <a:pt x="829" y="191"/>
                </a:lnTo>
                <a:cubicBezTo>
                  <a:pt x="828" y="187"/>
                  <a:pt x="826" y="182"/>
                  <a:pt x="825" y="177"/>
                </a:cubicBezTo>
                <a:lnTo>
                  <a:pt x="822" y="164"/>
                </a:lnTo>
                <a:cubicBezTo>
                  <a:pt x="820" y="154"/>
                  <a:pt x="819" y="143"/>
                  <a:pt x="820" y="132"/>
                </a:cubicBezTo>
                <a:lnTo>
                  <a:pt x="822" y="113"/>
                </a:lnTo>
                <a:lnTo>
                  <a:pt x="825" y="150"/>
                </a:lnTo>
                <a:lnTo>
                  <a:pt x="823" y="143"/>
                </a:lnTo>
                <a:lnTo>
                  <a:pt x="836" y="170"/>
                </a:lnTo>
                <a:lnTo>
                  <a:pt x="834" y="167"/>
                </a:lnTo>
                <a:lnTo>
                  <a:pt x="1009" y="113"/>
                </a:lnTo>
                <a:lnTo>
                  <a:pt x="1009" y="116"/>
                </a:lnTo>
                <a:lnTo>
                  <a:pt x="1009" y="103"/>
                </a:lnTo>
                <a:lnTo>
                  <a:pt x="1010" y="110"/>
                </a:lnTo>
                <a:cubicBezTo>
                  <a:pt x="1010" y="114"/>
                  <a:pt x="1010" y="119"/>
                  <a:pt x="1010" y="123"/>
                </a:cubicBezTo>
                <a:lnTo>
                  <a:pt x="1010" y="139"/>
                </a:lnTo>
                <a:lnTo>
                  <a:pt x="1010" y="147"/>
                </a:lnTo>
                <a:cubicBezTo>
                  <a:pt x="1010" y="155"/>
                  <a:pt x="1010" y="163"/>
                  <a:pt x="1008" y="171"/>
                </a:cubicBezTo>
                <a:lnTo>
                  <a:pt x="1007" y="175"/>
                </a:lnTo>
                <a:cubicBezTo>
                  <a:pt x="996" y="219"/>
                  <a:pt x="955" y="249"/>
                  <a:pt x="910" y="247"/>
                </a:cubicBezTo>
                <a:cubicBezTo>
                  <a:pt x="864" y="246"/>
                  <a:pt x="826" y="212"/>
                  <a:pt x="819" y="167"/>
                </a:cubicBezTo>
                <a:lnTo>
                  <a:pt x="817" y="153"/>
                </a:lnTo>
                <a:lnTo>
                  <a:pt x="816" y="127"/>
                </a:lnTo>
                <a:lnTo>
                  <a:pt x="817" y="104"/>
                </a:lnTo>
                <a:lnTo>
                  <a:pt x="817" y="107"/>
                </a:lnTo>
                <a:lnTo>
                  <a:pt x="817" y="104"/>
                </a:lnTo>
                <a:lnTo>
                  <a:pt x="1009" y="104"/>
                </a:lnTo>
                <a:lnTo>
                  <a:pt x="1009" y="119"/>
                </a:lnTo>
                <a:lnTo>
                  <a:pt x="1008" y="128"/>
                </a:lnTo>
                <a:lnTo>
                  <a:pt x="1007" y="126"/>
                </a:lnTo>
                <a:lnTo>
                  <a:pt x="1007" y="132"/>
                </a:lnTo>
                <a:lnTo>
                  <a:pt x="911" y="36"/>
                </a:lnTo>
                <a:lnTo>
                  <a:pt x="912" y="36"/>
                </a:lnTo>
                <a:cubicBezTo>
                  <a:pt x="941" y="36"/>
                  <a:pt x="967" y="49"/>
                  <a:pt x="986" y="70"/>
                </a:cubicBezTo>
                <a:cubicBezTo>
                  <a:pt x="1004" y="92"/>
                  <a:pt x="1012" y="120"/>
                  <a:pt x="1007" y="148"/>
                </a:cubicBezTo>
                <a:lnTo>
                  <a:pt x="1005" y="162"/>
                </a:lnTo>
                <a:lnTo>
                  <a:pt x="1004" y="166"/>
                </a:lnTo>
                <a:cubicBezTo>
                  <a:pt x="992" y="213"/>
                  <a:pt x="947" y="244"/>
                  <a:pt x="899" y="238"/>
                </a:cubicBezTo>
                <a:cubicBezTo>
                  <a:pt x="851" y="232"/>
                  <a:pt x="814" y="191"/>
                  <a:pt x="814" y="142"/>
                </a:cubicBezTo>
                <a:lnTo>
                  <a:pt x="814" y="138"/>
                </a:lnTo>
                <a:cubicBezTo>
                  <a:pt x="814" y="134"/>
                  <a:pt x="815" y="129"/>
                  <a:pt x="815" y="125"/>
                </a:cubicBezTo>
                <a:lnTo>
                  <a:pt x="816" y="118"/>
                </a:lnTo>
                <a:lnTo>
                  <a:pt x="815" y="131"/>
                </a:lnTo>
                <a:lnTo>
                  <a:pt x="815" y="125"/>
                </a:lnTo>
                <a:cubicBezTo>
                  <a:pt x="815" y="111"/>
                  <a:pt x="819" y="96"/>
                  <a:pt x="826" y="83"/>
                </a:cubicBezTo>
                <a:lnTo>
                  <a:pt x="827" y="81"/>
                </a:lnTo>
                <a:cubicBezTo>
                  <a:pt x="847" y="41"/>
                  <a:pt x="891" y="20"/>
                  <a:pt x="935" y="30"/>
                </a:cubicBezTo>
                <a:cubicBezTo>
                  <a:pt x="978" y="40"/>
                  <a:pt x="1008" y="79"/>
                  <a:pt x="1008" y="123"/>
                </a:cubicBezTo>
                <a:lnTo>
                  <a:pt x="1008" y="127"/>
                </a:lnTo>
                <a:lnTo>
                  <a:pt x="1008" y="136"/>
                </a:lnTo>
                <a:lnTo>
                  <a:pt x="1008" y="145"/>
                </a:lnTo>
                <a:lnTo>
                  <a:pt x="1008" y="151"/>
                </a:lnTo>
                <a:cubicBezTo>
                  <a:pt x="1008" y="204"/>
                  <a:pt x="965" y="247"/>
                  <a:pt x="912" y="247"/>
                </a:cubicBezTo>
                <a:lnTo>
                  <a:pt x="909" y="247"/>
                </a:lnTo>
                <a:cubicBezTo>
                  <a:pt x="856" y="247"/>
                  <a:pt x="813" y="204"/>
                  <a:pt x="813" y="151"/>
                </a:cubicBezTo>
                <a:lnTo>
                  <a:pt x="813" y="147"/>
                </a:lnTo>
                <a:lnTo>
                  <a:pt x="813" y="142"/>
                </a:lnTo>
                <a:cubicBezTo>
                  <a:pt x="813" y="89"/>
                  <a:pt x="856" y="46"/>
                  <a:pt x="909" y="46"/>
                </a:cubicBezTo>
                <a:lnTo>
                  <a:pt x="911" y="46"/>
                </a:lnTo>
                <a:cubicBezTo>
                  <a:pt x="941" y="46"/>
                  <a:pt x="969" y="60"/>
                  <a:pt x="987" y="83"/>
                </a:cubicBezTo>
                <a:cubicBezTo>
                  <a:pt x="1005" y="107"/>
                  <a:pt x="1012" y="137"/>
                  <a:pt x="1005" y="166"/>
                </a:cubicBezTo>
                <a:lnTo>
                  <a:pt x="1002" y="178"/>
                </a:lnTo>
                <a:cubicBezTo>
                  <a:pt x="1000" y="185"/>
                  <a:pt x="997" y="191"/>
                  <a:pt x="994" y="197"/>
                </a:cubicBezTo>
                <a:lnTo>
                  <a:pt x="991" y="203"/>
                </a:lnTo>
                <a:cubicBezTo>
                  <a:pt x="982" y="222"/>
                  <a:pt x="967" y="237"/>
                  <a:pt x="948" y="246"/>
                </a:cubicBezTo>
                <a:lnTo>
                  <a:pt x="946" y="247"/>
                </a:lnTo>
                <a:cubicBezTo>
                  <a:pt x="922" y="260"/>
                  <a:pt x="892" y="261"/>
                  <a:pt x="867" y="250"/>
                </a:cubicBezTo>
                <a:cubicBezTo>
                  <a:pt x="841" y="240"/>
                  <a:pt x="821" y="218"/>
                  <a:pt x="812" y="192"/>
                </a:cubicBezTo>
                <a:lnTo>
                  <a:pt x="810" y="186"/>
                </a:lnTo>
                <a:cubicBezTo>
                  <a:pt x="808" y="179"/>
                  <a:pt x="806" y="171"/>
                  <a:pt x="806" y="163"/>
                </a:cubicBezTo>
                <a:lnTo>
                  <a:pt x="806" y="159"/>
                </a:lnTo>
                <a:lnTo>
                  <a:pt x="805" y="155"/>
                </a:lnTo>
                <a:lnTo>
                  <a:pt x="803" y="147"/>
                </a:lnTo>
                <a:lnTo>
                  <a:pt x="896" y="219"/>
                </a:lnTo>
                <a:lnTo>
                  <a:pt x="893" y="219"/>
                </a:lnTo>
                <a:lnTo>
                  <a:pt x="892" y="219"/>
                </a:lnTo>
                <a:lnTo>
                  <a:pt x="988" y="123"/>
                </a:lnTo>
                <a:lnTo>
                  <a:pt x="988" y="134"/>
                </a:lnTo>
                <a:lnTo>
                  <a:pt x="988" y="142"/>
                </a:lnTo>
                <a:lnTo>
                  <a:pt x="796" y="142"/>
                </a:lnTo>
                <a:lnTo>
                  <a:pt x="796" y="139"/>
                </a:lnTo>
                <a:lnTo>
                  <a:pt x="796" y="133"/>
                </a:lnTo>
                <a:lnTo>
                  <a:pt x="796" y="126"/>
                </a:lnTo>
                <a:lnTo>
                  <a:pt x="796" y="123"/>
                </a:lnTo>
                <a:lnTo>
                  <a:pt x="988" y="123"/>
                </a:lnTo>
                <a:lnTo>
                  <a:pt x="988" y="126"/>
                </a:lnTo>
                <a:lnTo>
                  <a:pt x="988" y="132"/>
                </a:lnTo>
                <a:lnTo>
                  <a:pt x="892" y="36"/>
                </a:lnTo>
                <a:lnTo>
                  <a:pt x="893" y="36"/>
                </a:lnTo>
                <a:lnTo>
                  <a:pt x="797" y="132"/>
                </a:lnTo>
                <a:lnTo>
                  <a:pt x="797" y="128"/>
                </a:lnTo>
                <a:lnTo>
                  <a:pt x="797" y="123"/>
                </a:lnTo>
                <a:lnTo>
                  <a:pt x="893" y="219"/>
                </a:lnTo>
                <a:lnTo>
                  <a:pt x="892" y="219"/>
                </a:lnTo>
                <a:lnTo>
                  <a:pt x="988" y="123"/>
                </a:lnTo>
                <a:lnTo>
                  <a:pt x="988" y="129"/>
                </a:lnTo>
                <a:lnTo>
                  <a:pt x="988" y="132"/>
                </a:lnTo>
                <a:lnTo>
                  <a:pt x="796" y="132"/>
                </a:lnTo>
                <a:lnTo>
                  <a:pt x="796" y="127"/>
                </a:lnTo>
                <a:lnTo>
                  <a:pt x="796" y="117"/>
                </a:lnTo>
                <a:lnTo>
                  <a:pt x="796" y="108"/>
                </a:lnTo>
                <a:lnTo>
                  <a:pt x="796" y="104"/>
                </a:lnTo>
                <a:lnTo>
                  <a:pt x="960" y="172"/>
                </a:lnTo>
                <a:lnTo>
                  <a:pt x="959" y="173"/>
                </a:lnTo>
                <a:lnTo>
                  <a:pt x="987" y="105"/>
                </a:lnTo>
                <a:lnTo>
                  <a:pt x="987" y="119"/>
                </a:lnTo>
                <a:lnTo>
                  <a:pt x="986" y="131"/>
                </a:lnTo>
                <a:cubicBezTo>
                  <a:pt x="985" y="142"/>
                  <a:pt x="983" y="153"/>
                  <a:pt x="978" y="162"/>
                </a:cubicBezTo>
                <a:lnTo>
                  <a:pt x="974" y="171"/>
                </a:lnTo>
                <a:lnTo>
                  <a:pt x="886" y="36"/>
                </a:lnTo>
                <a:lnTo>
                  <a:pt x="887" y="36"/>
                </a:lnTo>
                <a:lnTo>
                  <a:pt x="793" y="151"/>
                </a:lnTo>
                <a:lnTo>
                  <a:pt x="794" y="153"/>
                </a:lnTo>
                <a:lnTo>
                  <a:pt x="791" y="144"/>
                </a:lnTo>
                <a:lnTo>
                  <a:pt x="968" y="156"/>
                </a:lnTo>
                <a:lnTo>
                  <a:pt x="966" y="160"/>
                </a:lnTo>
                <a:lnTo>
                  <a:pt x="972" y="148"/>
                </a:lnTo>
                <a:lnTo>
                  <a:pt x="970" y="154"/>
                </a:lnTo>
                <a:lnTo>
                  <a:pt x="974" y="134"/>
                </a:lnTo>
                <a:lnTo>
                  <a:pt x="973" y="143"/>
                </a:lnTo>
                <a:lnTo>
                  <a:pt x="970" y="106"/>
                </a:lnTo>
                <a:lnTo>
                  <a:pt x="971" y="109"/>
                </a:lnTo>
                <a:lnTo>
                  <a:pt x="972" y="112"/>
                </a:lnTo>
                <a:lnTo>
                  <a:pt x="786" y="127"/>
                </a:lnTo>
                <a:lnTo>
                  <a:pt x="787" y="121"/>
                </a:lnTo>
                <a:lnTo>
                  <a:pt x="785" y="136"/>
                </a:lnTo>
                <a:lnTo>
                  <a:pt x="786" y="117"/>
                </a:lnTo>
                <a:lnTo>
                  <a:pt x="786" y="118"/>
                </a:lnTo>
                <a:lnTo>
                  <a:pt x="786" y="113"/>
                </a:lnTo>
                <a:cubicBezTo>
                  <a:pt x="786" y="69"/>
                  <a:pt x="817" y="30"/>
                  <a:pt x="860" y="20"/>
                </a:cubicBezTo>
                <a:cubicBezTo>
                  <a:pt x="904" y="10"/>
                  <a:pt x="948" y="31"/>
                  <a:pt x="968" y="71"/>
                </a:cubicBezTo>
                <a:lnTo>
                  <a:pt x="969" y="73"/>
                </a:lnTo>
                <a:cubicBezTo>
                  <a:pt x="976" y="86"/>
                  <a:pt x="979" y="101"/>
                  <a:pt x="979" y="115"/>
                </a:cubicBezTo>
                <a:lnTo>
                  <a:pt x="979" y="121"/>
                </a:lnTo>
                <a:lnTo>
                  <a:pt x="979" y="132"/>
                </a:lnTo>
                <a:lnTo>
                  <a:pt x="978" y="114"/>
                </a:lnTo>
                <a:lnTo>
                  <a:pt x="980" y="124"/>
                </a:lnTo>
                <a:cubicBezTo>
                  <a:pt x="985" y="152"/>
                  <a:pt x="978" y="181"/>
                  <a:pt x="960" y="203"/>
                </a:cubicBezTo>
                <a:cubicBezTo>
                  <a:pt x="941" y="226"/>
                  <a:pt x="914" y="238"/>
                  <a:pt x="885" y="238"/>
                </a:cubicBezTo>
                <a:lnTo>
                  <a:pt x="882" y="238"/>
                </a:lnTo>
                <a:cubicBezTo>
                  <a:pt x="854" y="238"/>
                  <a:pt x="826" y="226"/>
                  <a:pt x="808" y="203"/>
                </a:cubicBezTo>
                <a:cubicBezTo>
                  <a:pt x="790" y="181"/>
                  <a:pt x="783" y="152"/>
                  <a:pt x="788" y="124"/>
                </a:cubicBezTo>
                <a:lnTo>
                  <a:pt x="789" y="122"/>
                </a:lnTo>
                <a:lnTo>
                  <a:pt x="790" y="113"/>
                </a:lnTo>
                <a:lnTo>
                  <a:pt x="953" y="191"/>
                </a:lnTo>
                <a:lnTo>
                  <a:pt x="948" y="196"/>
                </a:lnTo>
                <a:cubicBezTo>
                  <a:pt x="944" y="201"/>
                  <a:pt x="939" y="205"/>
                  <a:pt x="934" y="208"/>
                </a:cubicBezTo>
                <a:lnTo>
                  <a:pt x="928" y="212"/>
                </a:lnTo>
                <a:cubicBezTo>
                  <a:pt x="903" y="229"/>
                  <a:pt x="872" y="233"/>
                  <a:pt x="843" y="223"/>
                </a:cubicBezTo>
                <a:cubicBezTo>
                  <a:pt x="815" y="214"/>
                  <a:pt x="793" y="191"/>
                  <a:pt x="783" y="163"/>
                </a:cubicBezTo>
                <a:lnTo>
                  <a:pt x="782" y="160"/>
                </a:lnTo>
                <a:cubicBezTo>
                  <a:pt x="779" y="150"/>
                  <a:pt x="777" y="140"/>
                  <a:pt x="777" y="129"/>
                </a:cubicBezTo>
                <a:lnTo>
                  <a:pt x="777" y="122"/>
                </a:lnTo>
                <a:cubicBezTo>
                  <a:pt x="777" y="117"/>
                  <a:pt x="778" y="112"/>
                  <a:pt x="779" y="107"/>
                </a:cubicBezTo>
                <a:lnTo>
                  <a:pt x="780" y="101"/>
                </a:lnTo>
                <a:lnTo>
                  <a:pt x="778" y="116"/>
                </a:lnTo>
                <a:lnTo>
                  <a:pt x="778" y="113"/>
                </a:lnTo>
                <a:lnTo>
                  <a:pt x="970" y="113"/>
                </a:lnTo>
                <a:lnTo>
                  <a:pt x="970" y="121"/>
                </a:lnTo>
                <a:lnTo>
                  <a:pt x="970" y="132"/>
                </a:lnTo>
                <a:lnTo>
                  <a:pt x="970" y="119"/>
                </a:lnTo>
                <a:lnTo>
                  <a:pt x="971" y="126"/>
                </a:lnTo>
                <a:cubicBezTo>
                  <a:pt x="971" y="130"/>
                  <a:pt x="971" y="135"/>
                  <a:pt x="971" y="139"/>
                </a:cubicBezTo>
                <a:lnTo>
                  <a:pt x="971" y="142"/>
                </a:lnTo>
                <a:cubicBezTo>
                  <a:pt x="971" y="191"/>
                  <a:pt x="935" y="232"/>
                  <a:pt x="887" y="238"/>
                </a:cubicBezTo>
                <a:cubicBezTo>
                  <a:pt x="839" y="244"/>
                  <a:pt x="794" y="213"/>
                  <a:pt x="782" y="166"/>
                </a:cubicBezTo>
                <a:lnTo>
                  <a:pt x="783" y="169"/>
                </a:lnTo>
                <a:lnTo>
                  <a:pt x="781" y="163"/>
                </a:lnTo>
                <a:lnTo>
                  <a:pt x="896" y="226"/>
                </a:lnTo>
                <a:lnTo>
                  <a:pt x="892" y="227"/>
                </a:lnTo>
                <a:cubicBezTo>
                  <a:pt x="878" y="230"/>
                  <a:pt x="864" y="230"/>
                  <a:pt x="850" y="228"/>
                </a:cubicBezTo>
                <a:lnTo>
                  <a:pt x="845" y="227"/>
                </a:lnTo>
                <a:cubicBezTo>
                  <a:pt x="806" y="219"/>
                  <a:pt x="776" y="188"/>
                  <a:pt x="769" y="150"/>
                </a:cubicBezTo>
                <a:lnTo>
                  <a:pt x="767" y="139"/>
                </a:lnTo>
                <a:cubicBezTo>
                  <a:pt x="766" y="133"/>
                  <a:pt x="765" y="127"/>
                  <a:pt x="765" y="121"/>
                </a:cubicBezTo>
                <a:lnTo>
                  <a:pt x="765" y="113"/>
                </a:lnTo>
                <a:lnTo>
                  <a:pt x="957" y="113"/>
                </a:lnTo>
                <a:lnTo>
                  <a:pt x="957" y="130"/>
                </a:lnTo>
                <a:lnTo>
                  <a:pt x="956" y="141"/>
                </a:lnTo>
                <a:cubicBezTo>
                  <a:pt x="952" y="191"/>
                  <a:pt x="910" y="228"/>
                  <a:pt x="860" y="228"/>
                </a:cubicBezTo>
                <a:lnTo>
                  <a:pt x="858" y="228"/>
                </a:lnTo>
                <a:lnTo>
                  <a:pt x="954" y="132"/>
                </a:lnTo>
                <a:lnTo>
                  <a:pt x="954" y="138"/>
                </a:lnTo>
                <a:lnTo>
                  <a:pt x="954" y="142"/>
                </a:lnTo>
                <a:cubicBezTo>
                  <a:pt x="954" y="192"/>
                  <a:pt x="917" y="233"/>
                  <a:pt x="868" y="238"/>
                </a:cubicBezTo>
                <a:cubicBezTo>
                  <a:pt x="819" y="243"/>
                  <a:pt x="774" y="210"/>
                  <a:pt x="764" y="161"/>
                </a:cubicBezTo>
                <a:lnTo>
                  <a:pt x="763" y="156"/>
                </a:lnTo>
                <a:lnTo>
                  <a:pt x="762" y="151"/>
                </a:lnTo>
                <a:cubicBezTo>
                  <a:pt x="752" y="100"/>
                  <a:pt x="785" y="50"/>
                  <a:pt x="835" y="39"/>
                </a:cubicBezTo>
                <a:cubicBezTo>
                  <a:pt x="886" y="27"/>
                  <a:pt x="937" y="59"/>
                  <a:pt x="950" y="109"/>
                </a:cubicBezTo>
                <a:lnTo>
                  <a:pt x="951" y="113"/>
                </a:lnTo>
                <a:cubicBezTo>
                  <a:pt x="953" y="121"/>
                  <a:pt x="953" y="129"/>
                  <a:pt x="953" y="136"/>
                </a:cubicBezTo>
                <a:lnTo>
                  <a:pt x="953" y="142"/>
                </a:lnTo>
                <a:cubicBezTo>
                  <a:pt x="953" y="195"/>
                  <a:pt x="910" y="238"/>
                  <a:pt x="857" y="238"/>
                </a:cubicBezTo>
                <a:lnTo>
                  <a:pt x="854" y="238"/>
                </a:lnTo>
                <a:cubicBezTo>
                  <a:pt x="801" y="238"/>
                  <a:pt x="758" y="195"/>
                  <a:pt x="758" y="142"/>
                </a:cubicBezTo>
                <a:lnTo>
                  <a:pt x="758" y="136"/>
                </a:lnTo>
                <a:lnTo>
                  <a:pt x="758" y="126"/>
                </a:lnTo>
                <a:lnTo>
                  <a:pt x="758" y="118"/>
                </a:lnTo>
                <a:lnTo>
                  <a:pt x="760" y="137"/>
                </a:lnTo>
                <a:lnTo>
                  <a:pt x="759" y="132"/>
                </a:lnTo>
                <a:lnTo>
                  <a:pt x="949" y="113"/>
                </a:lnTo>
                <a:lnTo>
                  <a:pt x="949" y="115"/>
                </a:lnTo>
                <a:lnTo>
                  <a:pt x="949" y="130"/>
                </a:lnTo>
                <a:lnTo>
                  <a:pt x="948" y="141"/>
                </a:lnTo>
                <a:cubicBezTo>
                  <a:pt x="944" y="191"/>
                  <a:pt x="902" y="228"/>
                  <a:pt x="852" y="228"/>
                </a:cubicBezTo>
                <a:lnTo>
                  <a:pt x="848" y="228"/>
                </a:lnTo>
                <a:lnTo>
                  <a:pt x="944" y="132"/>
                </a:lnTo>
                <a:lnTo>
                  <a:pt x="944" y="138"/>
                </a:lnTo>
                <a:cubicBezTo>
                  <a:pt x="944" y="146"/>
                  <a:pt x="944" y="154"/>
                  <a:pt x="942" y="162"/>
                </a:cubicBezTo>
                <a:lnTo>
                  <a:pt x="941" y="166"/>
                </a:lnTo>
                <a:cubicBezTo>
                  <a:pt x="929" y="213"/>
                  <a:pt x="884" y="244"/>
                  <a:pt x="836" y="238"/>
                </a:cubicBezTo>
                <a:cubicBezTo>
                  <a:pt x="788" y="232"/>
                  <a:pt x="751" y="191"/>
                  <a:pt x="751" y="142"/>
                </a:cubicBezTo>
                <a:lnTo>
                  <a:pt x="751" y="132"/>
                </a:lnTo>
                <a:lnTo>
                  <a:pt x="751" y="126"/>
                </a:lnTo>
                <a:lnTo>
                  <a:pt x="756" y="157"/>
                </a:lnTo>
                <a:lnTo>
                  <a:pt x="755" y="154"/>
                </a:lnTo>
                <a:lnTo>
                  <a:pt x="942" y="123"/>
                </a:lnTo>
                <a:lnTo>
                  <a:pt x="942" y="140"/>
                </a:lnTo>
                <a:lnTo>
                  <a:pt x="941" y="151"/>
                </a:lnTo>
                <a:cubicBezTo>
                  <a:pt x="937" y="201"/>
                  <a:pt x="895" y="238"/>
                  <a:pt x="845" y="238"/>
                </a:cubicBezTo>
                <a:lnTo>
                  <a:pt x="843" y="238"/>
                </a:lnTo>
                <a:cubicBezTo>
                  <a:pt x="790" y="238"/>
                  <a:pt x="747" y="195"/>
                  <a:pt x="747" y="142"/>
                </a:cubicBezTo>
                <a:lnTo>
                  <a:pt x="747" y="132"/>
                </a:lnTo>
                <a:lnTo>
                  <a:pt x="843" y="228"/>
                </a:lnTo>
                <a:lnTo>
                  <a:pt x="839" y="228"/>
                </a:lnTo>
                <a:lnTo>
                  <a:pt x="935" y="123"/>
                </a:lnTo>
                <a:lnTo>
                  <a:pt x="936" y="142"/>
                </a:lnTo>
                <a:lnTo>
                  <a:pt x="936" y="154"/>
                </a:lnTo>
                <a:cubicBezTo>
                  <a:pt x="936" y="159"/>
                  <a:pt x="936" y="164"/>
                  <a:pt x="936" y="168"/>
                </a:cubicBezTo>
                <a:lnTo>
                  <a:pt x="935" y="175"/>
                </a:lnTo>
                <a:cubicBezTo>
                  <a:pt x="928" y="221"/>
                  <a:pt x="889" y="256"/>
                  <a:pt x="842" y="257"/>
                </a:cubicBezTo>
                <a:cubicBezTo>
                  <a:pt x="795" y="259"/>
                  <a:pt x="755" y="226"/>
                  <a:pt x="745" y="180"/>
                </a:cubicBezTo>
                <a:lnTo>
                  <a:pt x="743" y="167"/>
                </a:lnTo>
                <a:lnTo>
                  <a:pt x="742" y="158"/>
                </a:lnTo>
                <a:lnTo>
                  <a:pt x="742" y="154"/>
                </a:lnTo>
                <a:lnTo>
                  <a:pt x="741" y="148"/>
                </a:lnTo>
                <a:lnTo>
                  <a:pt x="927" y="163"/>
                </a:lnTo>
                <a:lnTo>
                  <a:pt x="927" y="162"/>
                </a:lnTo>
                <a:lnTo>
                  <a:pt x="925" y="169"/>
                </a:lnTo>
                <a:lnTo>
                  <a:pt x="832" y="46"/>
                </a:lnTo>
                <a:lnTo>
                  <a:pt x="833" y="46"/>
                </a:lnTo>
                <a:cubicBezTo>
                  <a:pt x="861" y="46"/>
                  <a:pt x="887" y="58"/>
                  <a:pt x="905" y="78"/>
                </a:cubicBezTo>
                <a:cubicBezTo>
                  <a:pt x="923" y="99"/>
                  <a:pt x="932" y="126"/>
                  <a:pt x="929" y="153"/>
                </a:cubicBezTo>
                <a:lnTo>
                  <a:pt x="927" y="167"/>
                </a:lnTo>
                <a:lnTo>
                  <a:pt x="926" y="173"/>
                </a:lnTo>
                <a:cubicBezTo>
                  <a:pt x="925" y="183"/>
                  <a:pt x="922" y="192"/>
                  <a:pt x="917" y="200"/>
                </a:cubicBezTo>
                <a:lnTo>
                  <a:pt x="915" y="204"/>
                </a:lnTo>
                <a:cubicBezTo>
                  <a:pt x="895" y="244"/>
                  <a:pt x="851" y="265"/>
                  <a:pt x="807" y="255"/>
                </a:cubicBezTo>
                <a:cubicBezTo>
                  <a:pt x="764" y="245"/>
                  <a:pt x="733" y="206"/>
                  <a:pt x="733" y="161"/>
                </a:cubicBezTo>
                <a:lnTo>
                  <a:pt x="733" y="157"/>
                </a:lnTo>
                <a:lnTo>
                  <a:pt x="733" y="151"/>
                </a:lnTo>
                <a:lnTo>
                  <a:pt x="736" y="172"/>
                </a:lnTo>
                <a:lnTo>
                  <a:pt x="734" y="163"/>
                </a:lnTo>
                <a:lnTo>
                  <a:pt x="827" y="238"/>
                </a:lnTo>
                <a:lnTo>
                  <a:pt x="825" y="238"/>
                </a:lnTo>
                <a:lnTo>
                  <a:pt x="823" y="238"/>
                </a:lnTo>
                <a:cubicBezTo>
                  <a:pt x="777" y="238"/>
                  <a:pt x="736" y="205"/>
                  <a:pt x="729" y="158"/>
                </a:cubicBezTo>
                <a:lnTo>
                  <a:pt x="729" y="160"/>
                </a:lnTo>
                <a:lnTo>
                  <a:pt x="728" y="156"/>
                </a:lnTo>
                <a:lnTo>
                  <a:pt x="917" y="142"/>
                </a:lnTo>
                <a:lnTo>
                  <a:pt x="916" y="153"/>
                </a:lnTo>
                <a:lnTo>
                  <a:pt x="915" y="162"/>
                </a:lnTo>
                <a:lnTo>
                  <a:pt x="726" y="128"/>
                </a:lnTo>
                <a:lnTo>
                  <a:pt x="726" y="129"/>
                </a:lnTo>
                <a:lnTo>
                  <a:pt x="727" y="124"/>
                </a:lnTo>
                <a:cubicBezTo>
                  <a:pt x="737" y="77"/>
                  <a:pt x="778" y="45"/>
                  <a:pt x="826" y="47"/>
                </a:cubicBezTo>
                <a:cubicBezTo>
                  <a:pt x="873" y="49"/>
                  <a:pt x="912" y="85"/>
                  <a:pt x="917" y="132"/>
                </a:cubicBezTo>
                <a:lnTo>
                  <a:pt x="918" y="142"/>
                </a:lnTo>
                <a:lnTo>
                  <a:pt x="919" y="152"/>
                </a:lnTo>
                <a:lnTo>
                  <a:pt x="738" y="119"/>
                </a:lnTo>
                <a:lnTo>
                  <a:pt x="740" y="115"/>
                </a:lnTo>
                <a:lnTo>
                  <a:pt x="731" y="142"/>
                </a:lnTo>
                <a:lnTo>
                  <a:pt x="732" y="136"/>
                </a:lnTo>
                <a:lnTo>
                  <a:pt x="826" y="247"/>
                </a:lnTo>
                <a:lnTo>
                  <a:pt x="822" y="247"/>
                </a:lnTo>
                <a:cubicBezTo>
                  <a:pt x="769" y="247"/>
                  <a:pt x="726" y="204"/>
                  <a:pt x="726" y="151"/>
                </a:cubicBezTo>
                <a:lnTo>
                  <a:pt x="726" y="145"/>
                </a:lnTo>
                <a:lnTo>
                  <a:pt x="727" y="126"/>
                </a:lnTo>
                <a:lnTo>
                  <a:pt x="727" y="127"/>
                </a:lnTo>
                <a:lnTo>
                  <a:pt x="727" y="123"/>
                </a:lnTo>
                <a:lnTo>
                  <a:pt x="909" y="166"/>
                </a:lnTo>
                <a:lnTo>
                  <a:pt x="908" y="168"/>
                </a:lnTo>
                <a:lnTo>
                  <a:pt x="918" y="125"/>
                </a:lnTo>
                <a:lnTo>
                  <a:pt x="918" y="140"/>
                </a:lnTo>
                <a:lnTo>
                  <a:pt x="916" y="161"/>
                </a:lnTo>
                <a:lnTo>
                  <a:pt x="915" y="166"/>
                </a:lnTo>
                <a:lnTo>
                  <a:pt x="916" y="147"/>
                </a:lnTo>
                <a:lnTo>
                  <a:pt x="916" y="151"/>
                </a:lnTo>
                <a:lnTo>
                  <a:pt x="820" y="55"/>
                </a:lnTo>
                <a:lnTo>
                  <a:pt x="821" y="55"/>
                </a:lnTo>
                <a:lnTo>
                  <a:pt x="725" y="151"/>
                </a:lnTo>
                <a:lnTo>
                  <a:pt x="725" y="146"/>
                </a:lnTo>
                <a:lnTo>
                  <a:pt x="728" y="170"/>
                </a:lnTo>
                <a:lnTo>
                  <a:pt x="727" y="166"/>
                </a:lnTo>
                <a:lnTo>
                  <a:pt x="916" y="142"/>
                </a:lnTo>
                <a:lnTo>
                  <a:pt x="916" y="145"/>
                </a:lnTo>
                <a:cubicBezTo>
                  <a:pt x="916" y="151"/>
                  <a:pt x="916" y="156"/>
                  <a:pt x="915" y="161"/>
                </a:cubicBezTo>
                <a:lnTo>
                  <a:pt x="914" y="167"/>
                </a:lnTo>
                <a:lnTo>
                  <a:pt x="915" y="151"/>
                </a:lnTo>
                <a:lnTo>
                  <a:pt x="915" y="161"/>
                </a:lnTo>
                <a:cubicBezTo>
                  <a:pt x="915" y="214"/>
                  <a:pt x="872" y="257"/>
                  <a:pt x="819" y="257"/>
                </a:cubicBezTo>
                <a:lnTo>
                  <a:pt x="816" y="257"/>
                </a:lnTo>
                <a:lnTo>
                  <a:pt x="899" y="211"/>
                </a:lnTo>
                <a:lnTo>
                  <a:pt x="896" y="216"/>
                </a:lnTo>
                <a:cubicBezTo>
                  <a:pt x="892" y="223"/>
                  <a:pt x="887" y="229"/>
                  <a:pt x="881" y="234"/>
                </a:cubicBezTo>
                <a:lnTo>
                  <a:pt x="877" y="238"/>
                </a:lnTo>
                <a:cubicBezTo>
                  <a:pt x="858" y="258"/>
                  <a:pt x="830" y="268"/>
                  <a:pt x="803" y="266"/>
                </a:cubicBezTo>
                <a:cubicBezTo>
                  <a:pt x="775" y="264"/>
                  <a:pt x="749" y="250"/>
                  <a:pt x="733" y="228"/>
                </a:cubicBezTo>
                <a:lnTo>
                  <a:pt x="730" y="224"/>
                </a:lnTo>
                <a:cubicBezTo>
                  <a:pt x="725" y="217"/>
                  <a:pt x="720" y="210"/>
                  <a:pt x="717" y="202"/>
                </a:cubicBezTo>
                <a:lnTo>
                  <a:pt x="715" y="197"/>
                </a:lnTo>
                <a:lnTo>
                  <a:pt x="804" y="257"/>
                </a:lnTo>
                <a:lnTo>
                  <a:pt x="802" y="257"/>
                </a:lnTo>
                <a:lnTo>
                  <a:pt x="798" y="257"/>
                </a:lnTo>
                <a:lnTo>
                  <a:pt x="795" y="257"/>
                </a:lnTo>
                <a:cubicBezTo>
                  <a:pt x="742" y="257"/>
                  <a:pt x="699" y="214"/>
                  <a:pt x="699" y="161"/>
                </a:cubicBezTo>
                <a:lnTo>
                  <a:pt x="699" y="150"/>
                </a:lnTo>
                <a:lnTo>
                  <a:pt x="699" y="142"/>
                </a:lnTo>
                <a:lnTo>
                  <a:pt x="887" y="173"/>
                </a:lnTo>
                <a:lnTo>
                  <a:pt x="886" y="176"/>
                </a:lnTo>
                <a:lnTo>
                  <a:pt x="890" y="145"/>
                </a:lnTo>
                <a:lnTo>
                  <a:pt x="890" y="152"/>
                </a:lnTo>
                <a:lnTo>
                  <a:pt x="890" y="158"/>
                </a:lnTo>
                <a:lnTo>
                  <a:pt x="890" y="161"/>
                </a:lnTo>
                <a:cubicBezTo>
                  <a:pt x="890" y="212"/>
                  <a:pt x="851" y="254"/>
                  <a:pt x="800" y="257"/>
                </a:cubicBezTo>
                <a:cubicBezTo>
                  <a:pt x="750" y="260"/>
                  <a:pt x="705" y="224"/>
                  <a:pt x="699" y="173"/>
                </a:cubicBezTo>
                <a:lnTo>
                  <a:pt x="698" y="162"/>
                </a:lnTo>
                <a:lnTo>
                  <a:pt x="697" y="151"/>
                </a:lnTo>
                <a:cubicBezTo>
                  <a:pt x="694" y="124"/>
                  <a:pt x="703" y="98"/>
                  <a:pt x="722" y="78"/>
                </a:cubicBezTo>
                <a:cubicBezTo>
                  <a:pt x="740" y="58"/>
                  <a:pt x="765" y="46"/>
                  <a:pt x="792" y="46"/>
                </a:cubicBezTo>
                <a:lnTo>
                  <a:pt x="793" y="46"/>
                </a:lnTo>
                <a:lnTo>
                  <a:pt x="794" y="46"/>
                </a:lnTo>
                <a:lnTo>
                  <a:pt x="794" y="238"/>
                </a:lnTo>
                <a:lnTo>
                  <a:pt x="792" y="238"/>
                </a:lnTo>
                <a:lnTo>
                  <a:pt x="792" y="46"/>
                </a:lnTo>
                <a:lnTo>
                  <a:pt x="793" y="46"/>
                </a:lnTo>
                <a:lnTo>
                  <a:pt x="793" y="238"/>
                </a:lnTo>
                <a:lnTo>
                  <a:pt x="792" y="238"/>
                </a:lnTo>
                <a:lnTo>
                  <a:pt x="888" y="142"/>
                </a:lnTo>
                <a:lnTo>
                  <a:pt x="888" y="147"/>
                </a:lnTo>
                <a:cubicBezTo>
                  <a:pt x="888" y="155"/>
                  <a:pt x="888" y="163"/>
                  <a:pt x="886" y="171"/>
                </a:cubicBezTo>
                <a:lnTo>
                  <a:pt x="885" y="175"/>
                </a:lnTo>
                <a:cubicBezTo>
                  <a:pt x="874" y="218"/>
                  <a:pt x="834" y="249"/>
                  <a:pt x="789" y="247"/>
                </a:cubicBezTo>
                <a:cubicBezTo>
                  <a:pt x="744" y="246"/>
                  <a:pt x="706" y="214"/>
                  <a:pt x="697" y="170"/>
                </a:cubicBezTo>
                <a:lnTo>
                  <a:pt x="696" y="165"/>
                </a:lnTo>
                <a:cubicBezTo>
                  <a:pt x="695" y="159"/>
                  <a:pt x="694" y="153"/>
                  <a:pt x="694" y="146"/>
                </a:cubicBezTo>
                <a:lnTo>
                  <a:pt x="694" y="142"/>
                </a:lnTo>
                <a:cubicBezTo>
                  <a:pt x="694" y="92"/>
                  <a:pt x="734" y="49"/>
                  <a:pt x="785" y="47"/>
                </a:cubicBezTo>
                <a:cubicBezTo>
                  <a:pt x="836" y="44"/>
                  <a:pt x="880" y="81"/>
                  <a:pt x="886" y="132"/>
                </a:cubicBezTo>
                <a:lnTo>
                  <a:pt x="887" y="142"/>
                </a:lnTo>
                <a:lnTo>
                  <a:pt x="888" y="152"/>
                </a:lnTo>
                <a:cubicBezTo>
                  <a:pt x="893" y="198"/>
                  <a:pt x="864" y="241"/>
                  <a:pt x="819" y="254"/>
                </a:cubicBezTo>
                <a:cubicBezTo>
                  <a:pt x="775" y="267"/>
                  <a:pt x="727" y="246"/>
                  <a:pt x="707" y="204"/>
                </a:cubicBezTo>
                <a:lnTo>
                  <a:pt x="705" y="200"/>
                </a:lnTo>
                <a:lnTo>
                  <a:pt x="702" y="194"/>
                </a:lnTo>
                <a:lnTo>
                  <a:pt x="787" y="247"/>
                </a:lnTo>
                <a:lnTo>
                  <a:pt x="780" y="247"/>
                </a:lnTo>
                <a:lnTo>
                  <a:pt x="775" y="247"/>
                </a:lnTo>
                <a:cubicBezTo>
                  <a:pt x="722" y="247"/>
                  <a:pt x="679" y="204"/>
                  <a:pt x="679" y="151"/>
                </a:cubicBezTo>
                <a:lnTo>
                  <a:pt x="679" y="147"/>
                </a:lnTo>
                <a:lnTo>
                  <a:pt x="679" y="142"/>
                </a:lnTo>
                <a:lnTo>
                  <a:pt x="775" y="238"/>
                </a:lnTo>
                <a:lnTo>
                  <a:pt x="774" y="238"/>
                </a:lnTo>
                <a:lnTo>
                  <a:pt x="774" y="46"/>
                </a:lnTo>
                <a:lnTo>
                  <a:pt x="776" y="46"/>
                </a:lnTo>
                <a:cubicBezTo>
                  <a:pt x="829" y="46"/>
                  <a:pt x="872" y="89"/>
                  <a:pt x="872" y="142"/>
                </a:cubicBezTo>
                <a:lnTo>
                  <a:pt x="872" y="165"/>
                </a:lnTo>
                <a:lnTo>
                  <a:pt x="871" y="173"/>
                </a:lnTo>
                <a:cubicBezTo>
                  <a:pt x="865" y="221"/>
                  <a:pt x="824" y="257"/>
                  <a:pt x="775" y="257"/>
                </a:cubicBezTo>
                <a:cubicBezTo>
                  <a:pt x="727" y="257"/>
                  <a:pt x="686" y="221"/>
                  <a:pt x="680" y="173"/>
                </a:cubicBezTo>
                <a:lnTo>
                  <a:pt x="679" y="162"/>
                </a:lnTo>
                <a:lnTo>
                  <a:pt x="678" y="156"/>
                </a:lnTo>
                <a:lnTo>
                  <a:pt x="677" y="149"/>
                </a:lnTo>
                <a:cubicBezTo>
                  <a:pt x="677" y="145"/>
                  <a:pt x="676" y="140"/>
                  <a:pt x="676" y="135"/>
                </a:cubicBezTo>
                <a:lnTo>
                  <a:pt x="676" y="132"/>
                </a:lnTo>
                <a:cubicBezTo>
                  <a:pt x="676" y="81"/>
                  <a:pt x="717" y="39"/>
                  <a:pt x="768" y="37"/>
                </a:cubicBezTo>
                <a:cubicBezTo>
                  <a:pt x="819" y="34"/>
                  <a:pt x="863" y="72"/>
                  <a:pt x="868" y="123"/>
                </a:cubicBezTo>
                <a:lnTo>
                  <a:pt x="869" y="132"/>
                </a:lnTo>
                <a:lnTo>
                  <a:pt x="870" y="141"/>
                </a:lnTo>
                <a:lnTo>
                  <a:pt x="678" y="151"/>
                </a:lnTo>
                <a:lnTo>
                  <a:pt x="678" y="147"/>
                </a:lnTo>
                <a:lnTo>
                  <a:pt x="678" y="142"/>
                </a:lnTo>
                <a:lnTo>
                  <a:pt x="870" y="142"/>
                </a:lnTo>
                <a:lnTo>
                  <a:pt x="870" y="145"/>
                </a:lnTo>
                <a:lnTo>
                  <a:pt x="870" y="152"/>
                </a:lnTo>
                <a:lnTo>
                  <a:pt x="870" y="158"/>
                </a:lnTo>
                <a:lnTo>
                  <a:pt x="870" y="161"/>
                </a:lnTo>
                <a:lnTo>
                  <a:pt x="678" y="161"/>
                </a:lnTo>
                <a:lnTo>
                  <a:pt x="678" y="158"/>
                </a:lnTo>
                <a:lnTo>
                  <a:pt x="678" y="152"/>
                </a:lnTo>
                <a:lnTo>
                  <a:pt x="679" y="166"/>
                </a:lnTo>
                <a:lnTo>
                  <a:pt x="678" y="159"/>
                </a:lnTo>
                <a:cubicBezTo>
                  <a:pt x="678" y="155"/>
                  <a:pt x="677" y="150"/>
                  <a:pt x="677" y="145"/>
                </a:cubicBezTo>
                <a:lnTo>
                  <a:pt x="677" y="142"/>
                </a:lnTo>
                <a:lnTo>
                  <a:pt x="869" y="154"/>
                </a:lnTo>
                <a:lnTo>
                  <a:pt x="868" y="159"/>
                </a:lnTo>
                <a:lnTo>
                  <a:pt x="867" y="170"/>
                </a:lnTo>
                <a:cubicBezTo>
                  <a:pt x="863" y="220"/>
                  <a:pt x="821" y="257"/>
                  <a:pt x="771" y="257"/>
                </a:cubicBezTo>
                <a:lnTo>
                  <a:pt x="769" y="257"/>
                </a:lnTo>
                <a:cubicBezTo>
                  <a:pt x="724" y="257"/>
                  <a:pt x="684" y="225"/>
                  <a:pt x="675" y="180"/>
                </a:cubicBezTo>
                <a:lnTo>
                  <a:pt x="672" y="162"/>
                </a:lnTo>
                <a:lnTo>
                  <a:pt x="671" y="153"/>
                </a:lnTo>
                <a:lnTo>
                  <a:pt x="862" y="142"/>
                </a:lnTo>
                <a:lnTo>
                  <a:pt x="862" y="144"/>
                </a:lnTo>
                <a:cubicBezTo>
                  <a:pt x="862" y="149"/>
                  <a:pt x="862" y="154"/>
                  <a:pt x="862" y="158"/>
                </a:cubicBezTo>
                <a:lnTo>
                  <a:pt x="861" y="165"/>
                </a:lnTo>
                <a:lnTo>
                  <a:pt x="861" y="151"/>
                </a:lnTo>
                <a:lnTo>
                  <a:pt x="861" y="163"/>
                </a:lnTo>
                <a:lnTo>
                  <a:pt x="861" y="169"/>
                </a:lnTo>
                <a:lnTo>
                  <a:pt x="861" y="170"/>
                </a:lnTo>
                <a:cubicBezTo>
                  <a:pt x="861" y="219"/>
                  <a:pt x="825" y="260"/>
                  <a:pt x="777" y="266"/>
                </a:cubicBezTo>
                <a:cubicBezTo>
                  <a:pt x="729" y="272"/>
                  <a:pt x="684" y="241"/>
                  <a:pt x="672" y="194"/>
                </a:cubicBezTo>
                <a:lnTo>
                  <a:pt x="669" y="177"/>
                </a:lnTo>
                <a:lnTo>
                  <a:pt x="670" y="178"/>
                </a:lnTo>
                <a:lnTo>
                  <a:pt x="667" y="164"/>
                </a:lnTo>
                <a:lnTo>
                  <a:pt x="666" y="158"/>
                </a:lnTo>
                <a:lnTo>
                  <a:pt x="852" y="173"/>
                </a:lnTo>
                <a:lnTo>
                  <a:pt x="851" y="176"/>
                </a:lnTo>
                <a:lnTo>
                  <a:pt x="854" y="161"/>
                </a:lnTo>
                <a:lnTo>
                  <a:pt x="853" y="167"/>
                </a:lnTo>
                <a:cubicBezTo>
                  <a:pt x="845" y="214"/>
                  <a:pt x="805" y="247"/>
                  <a:pt x="758" y="247"/>
                </a:cubicBezTo>
                <a:lnTo>
                  <a:pt x="756" y="247"/>
                </a:lnTo>
                <a:lnTo>
                  <a:pt x="851" y="170"/>
                </a:lnTo>
                <a:lnTo>
                  <a:pt x="849" y="180"/>
                </a:lnTo>
                <a:cubicBezTo>
                  <a:pt x="840" y="225"/>
                  <a:pt x="800" y="257"/>
                  <a:pt x="754" y="257"/>
                </a:cubicBezTo>
                <a:lnTo>
                  <a:pt x="751" y="257"/>
                </a:lnTo>
                <a:lnTo>
                  <a:pt x="750" y="257"/>
                </a:lnTo>
                <a:cubicBezTo>
                  <a:pt x="704" y="257"/>
                  <a:pt x="663" y="224"/>
                  <a:pt x="656" y="177"/>
                </a:cubicBezTo>
                <a:lnTo>
                  <a:pt x="655" y="171"/>
                </a:lnTo>
                <a:cubicBezTo>
                  <a:pt x="654" y="166"/>
                  <a:pt x="653" y="161"/>
                  <a:pt x="653" y="155"/>
                </a:cubicBezTo>
                <a:lnTo>
                  <a:pt x="653" y="151"/>
                </a:lnTo>
                <a:lnTo>
                  <a:pt x="845" y="151"/>
                </a:lnTo>
                <a:lnTo>
                  <a:pt x="845" y="172"/>
                </a:lnTo>
                <a:lnTo>
                  <a:pt x="844" y="181"/>
                </a:lnTo>
                <a:cubicBezTo>
                  <a:pt x="839" y="221"/>
                  <a:pt x="810" y="254"/>
                  <a:pt x="771" y="264"/>
                </a:cubicBezTo>
                <a:cubicBezTo>
                  <a:pt x="732" y="273"/>
                  <a:pt x="691" y="257"/>
                  <a:pt x="669" y="224"/>
                </a:cubicBezTo>
                <a:lnTo>
                  <a:pt x="667" y="221"/>
                </a:lnTo>
                <a:cubicBezTo>
                  <a:pt x="662" y="214"/>
                  <a:pt x="658" y="206"/>
                  <a:pt x="655" y="198"/>
                </a:cubicBezTo>
                <a:lnTo>
                  <a:pt x="653" y="192"/>
                </a:lnTo>
                <a:cubicBezTo>
                  <a:pt x="644" y="163"/>
                  <a:pt x="649" y="130"/>
                  <a:pt x="667" y="105"/>
                </a:cubicBezTo>
                <a:cubicBezTo>
                  <a:pt x="685" y="80"/>
                  <a:pt x="714" y="65"/>
                  <a:pt x="744" y="65"/>
                </a:cubicBezTo>
                <a:lnTo>
                  <a:pt x="745" y="65"/>
                </a:lnTo>
                <a:lnTo>
                  <a:pt x="745" y="257"/>
                </a:lnTo>
                <a:lnTo>
                  <a:pt x="738" y="257"/>
                </a:lnTo>
                <a:lnTo>
                  <a:pt x="736" y="257"/>
                </a:lnTo>
                <a:cubicBezTo>
                  <a:pt x="690" y="257"/>
                  <a:pt x="649" y="224"/>
                  <a:pt x="642" y="177"/>
                </a:cubicBezTo>
                <a:lnTo>
                  <a:pt x="642" y="179"/>
                </a:lnTo>
                <a:lnTo>
                  <a:pt x="641" y="175"/>
                </a:lnTo>
                <a:lnTo>
                  <a:pt x="830" y="161"/>
                </a:lnTo>
                <a:lnTo>
                  <a:pt x="827" y="182"/>
                </a:lnTo>
                <a:lnTo>
                  <a:pt x="825" y="191"/>
                </a:lnTo>
                <a:cubicBezTo>
                  <a:pt x="815" y="236"/>
                  <a:pt x="776" y="267"/>
                  <a:pt x="730" y="266"/>
                </a:cubicBezTo>
                <a:cubicBezTo>
                  <a:pt x="685" y="266"/>
                  <a:pt x="646" y="234"/>
                  <a:pt x="637" y="189"/>
                </a:cubicBezTo>
                <a:lnTo>
                  <a:pt x="637" y="189"/>
                </a:lnTo>
                <a:lnTo>
                  <a:pt x="636" y="185"/>
                </a:lnTo>
                <a:lnTo>
                  <a:pt x="825" y="161"/>
                </a:lnTo>
                <a:lnTo>
                  <a:pt x="825" y="167"/>
                </a:lnTo>
                <a:lnTo>
                  <a:pt x="825" y="176"/>
                </a:lnTo>
                <a:lnTo>
                  <a:pt x="825" y="185"/>
                </a:lnTo>
                <a:lnTo>
                  <a:pt x="825" y="189"/>
                </a:lnTo>
                <a:lnTo>
                  <a:pt x="633" y="189"/>
                </a:lnTo>
                <a:lnTo>
                  <a:pt x="633" y="188"/>
                </a:lnTo>
                <a:lnTo>
                  <a:pt x="635" y="204"/>
                </a:lnTo>
                <a:lnTo>
                  <a:pt x="633" y="190"/>
                </a:lnTo>
                <a:lnTo>
                  <a:pt x="632" y="178"/>
                </a:lnTo>
                <a:lnTo>
                  <a:pt x="636" y="201"/>
                </a:lnTo>
                <a:lnTo>
                  <a:pt x="634" y="195"/>
                </a:lnTo>
                <a:lnTo>
                  <a:pt x="646" y="218"/>
                </a:lnTo>
                <a:lnTo>
                  <a:pt x="644" y="215"/>
                </a:lnTo>
                <a:lnTo>
                  <a:pt x="819" y="161"/>
                </a:lnTo>
                <a:lnTo>
                  <a:pt x="819" y="165"/>
                </a:lnTo>
                <a:lnTo>
                  <a:pt x="819" y="170"/>
                </a:lnTo>
                <a:lnTo>
                  <a:pt x="723" y="74"/>
                </a:lnTo>
                <a:lnTo>
                  <a:pt x="724" y="74"/>
                </a:lnTo>
                <a:lnTo>
                  <a:pt x="630" y="152"/>
                </a:lnTo>
                <a:lnTo>
                  <a:pt x="631" y="147"/>
                </a:lnTo>
                <a:lnTo>
                  <a:pt x="629" y="165"/>
                </a:lnTo>
                <a:lnTo>
                  <a:pt x="629" y="161"/>
                </a:lnTo>
                <a:lnTo>
                  <a:pt x="817" y="192"/>
                </a:lnTo>
                <a:lnTo>
                  <a:pt x="816" y="195"/>
                </a:lnTo>
                <a:lnTo>
                  <a:pt x="819" y="180"/>
                </a:lnTo>
                <a:lnTo>
                  <a:pt x="818" y="186"/>
                </a:lnTo>
                <a:lnTo>
                  <a:pt x="818" y="155"/>
                </a:lnTo>
                <a:lnTo>
                  <a:pt x="818" y="153"/>
                </a:lnTo>
                <a:lnTo>
                  <a:pt x="819" y="157"/>
                </a:lnTo>
                <a:lnTo>
                  <a:pt x="629" y="180"/>
                </a:lnTo>
                <a:lnTo>
                  <a:pt x="629" y="175"/>
                </a:lnTo>
                <a:lnTo>
                  <a:pt x="631" y="194"/>
                </a:lnTo>
                <a:lnTo>
                  <a:pt x="630" y="189"/>
                </a:lnTo>
                <a:lnTo>
                  <a:pt x="820" y="170"/>
                </a:lnTo>
                <a:lnTo>
                  <a:pt x="820" y="189"/>
                </a:lnTo>
                <a:lnTo>
                  <a:pt x="819" y="199"/>
                </a:lnTo>
                <a:cubicBezTo>
                  <a:pt x="814" y="248"/>
                  <a:pt x="773" y="285"/>
                  <a:pt x="723" y="285"/>
                </a:cubicBezTo>
                <a:lnTo>
                  <a:pt x="722" y="285"/>
                </a:lnTo>
                <a:cubicBezTo>
                  <a:pt x="693" y="285"/>
                  <a:pt x="665" y="272"/>
                  <a:pt x="647" y="249"/>
                </a:cubicBezTo>
                <a:cubicBezTo>
                  <a:pt x="629" y="225"/>
                  <a:pt x="622" y="195"/>
                  <a:pt x="629" y="166"/>
                </a:cubicBezTo>
                <a:lnTo>
                  <a:pt x="630" y="162"/>
                </a:lnTo>
                <a:lnTo>
                  <a:pt x="627" y="185"/>
                </a:lnTo>
                <a:lnTo>
                  <a:pt x="627" y="180"/>
                </a:lnTo>
                <a:lnTo>
                  <a:pt x="723" y="276"/>
                </a:lnTo>
                <a:lnTo>
                  <a:pt x="720" y="276"/>
                </a:lnTo>
                <a:lnTo>
                  <a:pt x="720" y="84"/>
                </a:lnTo>
                <a:lnTo>
                  <a:pt x="721" y="84"/>
                </a:lnTo>
                <a:lnTo>
                  <a:pt x="625" y="180"/>
                </a:lnTo>
                <a:lnTo>
                  <a:pt x="625" y="174"/>
                </a:lnTo>
                <a:lnTo>
                  <a:pt x="628" y="198"/>
                </a:lnTo>
                <a:lnTo>
                  <a:pt x="627" y="194"/>
                </a:lnTo>
                <a:lnTo>
                  <a:pt x="815" y="189"/>
                </a:lnTo>
                <a:lnTo>
                  <a:pt x="814" y="194"/>
                </a:lnTo>
                <a:lnTo>
                  <a:pt x="813" y="199"/>
                </a:lnTo>
                <a:cubicBezTo>
                  <a:pt x="803" y="248"/>
                  <a:pt x="758" y="281"/>
                  <a:pt x="709" y="276"/>
                </a:cubicBezTo>
                <a:cubicBezTo>
                  <a:pt x="660" y="271"/>
                  <a:pt x="622" y="230"/>
                  <a:pt x="622" y="180"/>
                </a:cubicBezTo>
                <a:lnTo>
                  <a:pt x="622" y="176"/>
                </a:lnTo>
                <a:lnTo>
                  <a:pt x="622" y="169"/>
                </a:lnTo>
                <a:lnTo>
                  <a:pt x="622" y="162"/>
                </a:lnTo>
                <a:lnTo>
                  <a:pt x="651" y="230"/>
                </a:lnTo>
                <a:lnTo>
                  <a:pt x="650" y="229"/>
                </a:lnTo>
                <a:lnTo>
                  <a:pt x="813" y="175"/>
                </a:lnTo>
                <a:lnTo>
                  <a:pt x="812" y="182"/>
                </a:lnTo>
                <a:lnTo>
                  <a:pt x="812" y="168"/>
                </a:lnTo>
                <a:lnTo>
                  <a:pt x="812" y="188"/>
                </a:lnTo>
                <a:lnTo>
                  <a:pt x="811" y="206"/>
                </a:lnTo>
                <a:lnTo>
                  <a:pt x="810" y="213"/>
                </a:lnTo>
                <a:cubicBezTo>
                  <a:pt x="804" y="249"/>
                  <a:pt x="779" y="279"/>
                  <a:pt x="745" y="291"/>
                </a:cubicBezTo>
                <a:cubicBezTo>
                  <a:pt x="710" y="302"/>
                  <a:pt x="672" y="293"/>
                  <a:pt x="647" y="267"/>
                </a:cubicBezTo>
                <a:lnTo>
                  <a:pt x="646" y="266"/>
                </a:lnTo>
                <a:cubicBezTo>
                  <a:pt x="628" y="248"/>
                  <a:pt x="617" y="224"/>
                  <a:pt x="617" y="198"/>
                </a:cubicBezTo>
                <a:lnTo>
                  <a:pt x="617" y="192"/>
                </a:lnTo>
                <a:lnTo>
                  <a:pt x="619" y="208"/>
                </a:lnTo>
                <a:lnTo>
                  <a:pt x="617" y="196"/>
                </a:lnTo>
                <a:lnTo>
                  <a:pt x="711" y="276"/>
                </a:lnTo>
                <a:lnTo>
                  <a:pt x="709" y="276"/>
                </a:lnTo>
                <a:lnTo>
                  <a:pt x="705" y="276"/>
                </a:lnTo>
                <a:lnTo>
                  <a:pt x="702" y="276"/>
                </a:lnTo>
                <a:lnTo>
                  <a:pt x="797" y="199"/>
                </a:lnTo>
                <a:lnTo>
                  <a:pt x="796" y="201"/>
                </a:lnTo>
                <a:lnTo>
                  <a:pt x="795" y="210"/>
                </a:lnTo>
                <a:lnTo>
                  <a:pt x="608" y="169"/>
                </a:lnTo>
                <a:lnTo>
                  <a:pt x="609" y="166"/>
                </a:lnTo>
                <a:lnTo>
                  <a:pt x="604" y="196"/>
                </a:lnTo>
                <a:lnTo>
                  <a:pt x="605" y="201"/>
                </a:lnTo>
                <a:lnTo>
                  <a:pt x="603" y="185"/>
                </a:lnTo>
                <a:lnTo>
                  <a:pt x="604" y="189"/>
                </a:lnTo>
                <a:lnTo>
                  <a:pt x="603" y="185"/>
                </a:lnTo>
                <a:lnTo>
                  <a:pt x="792" y="161"/>
                </a:lnTo>
                <a:lnTo>
                  <a:pt x="792" y="163"/>
                </a:lnTo>
                <a:lnTo>
                  <a:pt x="792" y="169"/>
                </a:lnTo>
                <a:lnTo>
                  <a:pt x="792" y="180"/>
                </a:lnTo>
                <a:lnTo>
                  <a:pt x="696" y="84"/>
                </a:lnTo>
                <a:lnTo>
                  <a:pt x="698" y="84"/>
                </a:lnTo>
                <a:cubicBezTo>
                  <a:pt x="725" y="84"/>
                  <a:pt x="751" y="96"/>
                  <a:pt x="769" y="116"/>
                </a:cubicBezTo>
                <a:cubicBezTo>
                  <a:pt x="788" y="136"/>
                  <a:pt x="797" y="162"/>
                  <a:pt x="794" y="189"/>
                </a:cubicBezTo>
                <a:lnTo>
                  <a:pt x="793" y="203"/>
                </a:lnTo>
                <a:lnTo>
                  <a:pt x="792" y="211"/>
                </a:lnTo>
                <a:cubicBezTo>
                  <a:pt x="785" y="262"/>
                  <a:pt x="741" y="298"/>
                  <a:pt x="691" y="295"/>
                </a:cubicBezTo>
                <a:cubicBezTo>
                  <a:pt x="640" y="292"/>
                  <a:pt x="600" y="250"/>
                  <a:pt x="600" y="199"/>
                </a:cubicBezTo>
                <a:lnTo>
                  <a:pt x="600" y="196"/>
                </a:lnTo>
                <a:cubicBezTo>
                  <a:pt x="600" y="191"/>
                  <a:pt x="601" y="186"/>
                  <a:pt x="602" y="181"/>
                </a:cubicBezTo>
                <a:lnTo>
                  <a:pt x="603" y="175"/>
                </a:lnTo>
                <a:lnTo>
                  <a:pt x="601" y="190"/>
                </a:lnTo>
                <a:lnTo>
                  <a:pt x="601" y="183"/>
                </a:lnTo>
                <a:lnTo>
                  <a:pt x="601" y="180"/>
                </a:lnTo>
                <a:lnTo>
                  <a:pt x="793" y="180"/>
                </a:lnTo>
                <a:lnTo>
                  <a:pt x="793" y="184"/>
                </a:lnTo>
                <a:cubicBezTo>
                  <a:pt x="793" y="191"/>
                  <a:pt x="793" y="197"/>
                  <a:pt x="792" y="203"/>
                </a:cubicBezTo>
                <a:lnTo>
                  <a:pt x="791" y="208"/>
                </a:lnTo>
                <a:cubicBezTo>
                  <a:pt x="781" y="257"/>
                  <a:pt x="736" y="290"/>
                  <a:pt x="687" y="285"/>
                </a:cubicBezTo>
                <a:cubicBezTo>
                  <a:pt x="638" y="280"/>
                  <a:pt x="600" y="239"/>
                  <a:pt x="600" y="189"/>
                </a:cubicBezTo>
                <a:lnTo>
                  <a:pt x="600" y="184"/>
                </a:lnTo>
                <a:lnTo>
                  <a:pt x="600" y="180"/>
                </a:lnTo>
                <a:lnTo>
                  <a:pt x="792" y="191"/>
                </a:lnTo>
                <a:lnTo>
                  <a:pt x="791" y="199"/>
                </a:lnTo>
                <a:lnTo>
                  <a:pt x="790" y="209"/>
                </a:lnTo>
                <a:lnTo>
                  <a:pt x="601" y="176"/>
                </a:lnTo>
                <a:lnTo>
                  <a:pt x="602" y="172"/>
                </a:lnTo>
                <a:lnTo>
                  <a:pt x="599" y="195"/>
                </a:lnTo>
                <a:lnTo>
                  <a:pt x="599" y="189"/>
                </a:lnTo>
                <a:lnTo>
                  <a:pt x="695" y="285"/>
                </a:lnTo>
                <a:lnTo>
                  <a:pt x="689" y="285"/>
                </a:lnTo>
                <a:lnTo>
                  <a:pt x="689" y="93"/>
                </a:lnTo>
                <a:lnTo>
                  <a:pt x="690" y="93"/>
                </a:lnTo>
                <a:lnTo>
                  <a:pt x="599" y="220"/>
                </a:lnTo>
                <a:lnTo>
                  <a:pt x="596" y="211"/>
                </a:lnTo>
                <a:cubicBezTo>
                  <a:pt x="591" y="196"/>
                  <a:pt x="590" y="180"/>
                  <a:pt x="593" y="165"/>
                </a:cubicBezTo>
                <a:lnTo>
                  <a:pt x="595" y="151"/>
                </a:lnTo>
                <a:lnTo>
                  <a:pt x="596" y="147"/>
                </a:lnTo>
                <a:lnTo>
                  <a:pt x="783" y="194"/>
                </a:lnTo>
                <a:lnTo>
                  <a:pt x="783" y="190"/>
                </a:lnTo>
                <a:lnTo>
                  <a:pt x="782" y="196"/>
                </a:lnTo>
                <a:cubicBezTo>
                  <a:pt x="774" y="243"/>
                  <a:pt x="734" y="276"/>
                  <a:pt x="687" y="276"/>
                </a:cubicBezTo>
                <a:lnTo>
                  <a:pt x="685" y="276"/>
                </a:lnTo>
                <a:lnTo>
                  <a:pt x="682" y="276"/>
                </a:lnTo>
                <a:lnTo>
                  <a:pt x="778" y="189"/>
                </a:lnTo>
                <a:lnTo>
                  <a:pt x="777" y="191"/>
                </a:lnTo>
                <a:lnTo>
                  <a:pt x="777" y="199"/>
                </a:lnTo>
                <a:cubicBezTo>
                  <a:pt x="777" y="250"/>
                  <a:pt x="738" y="292"/>
                  <a:pt x="687" y="295"/>
                </a:cubicBezTo>
                <a:cubicBezTo>
                  <a:pt x="637" y="298"/>
                  <a:pt x="592" y="262"/>
                  <a:pt x="586" y="211"/>
                </a:cubicBezTo>
                <a:lnTo>
                  <a:pt x="584" y="191"/>
                </a:lnTo>
                <a:lnTo>
                  <a:pt x="584" y="180"/>
                </a:lnTo>
                <a:lnTo>
                  <a:pt x="680" y="276"/>
                </a:lnTo>
                <a:lnTo>
                  <a:pt x="679" y="276"/>
                </a:lnTo>
                <a:lnTo>
                  <a:pt x="677" y="276"/>
                </a:lnTo>
                <a:lnTo>
                  <a:pt x="772" y="199"/>
                </a:lnTo>
                <a:lnTo>
                  <a:pt x="771" y="204"/>
                </a:lnTo>
                <a:lnTo>
                  <a:pt x="770" y="162"/>
                </a:lnTo>
                <a:lnTo>
                  <a:pt x="771" y="166"/>
                </a:lnTo>
                <a:lnTo>
                  <a:pt x="677" y="93"/>
                </a:lnTo>
                <a:lnTo>
                  <a:pt x="679" y="93"/>
                </a:lnTo>
                <a:lnTo>
                  <a:pt x="684" y="93"/>
                </a:lnTo>
                <a:lnTo>
                  <a:pt x="684" y="285"/>
                </a:lnTo>
                <a:lnTo>
                  <a:pt x="681" y="285"/>
                </a:lnTo>
                <a:cubicBezTo>
                  <a:pt x="632" y="285"/>
                  <a:pt x="591" y="248"/>
                  <a:pt x="586" y="199"/>
                </a:cubicBezTo>
                <a:lnTo>
                  <a:pt x="585" y="190"/>
                </a:lnTo>
                <a:lnTo>
                  <a:pt x="584" y="181"/>
                </a:lnTo>
                <a:lnTo>
                  <a:pt x="774" y="189"/>
                </a:lnTo>
                <a:lnTo>
                  <a:pt x="773" y="194"/>
                </a:lnTo>
                <a:cubicBezTo>
                  <a:pt x="771" y="200"/>
                  <a:pt x="770" y="206"/>
                  <a:pt x="768" y="211"/>
                </a:cubicBezTo>
                <a:lnTo>
                  <a:pt x="766" y="216"/>
                </a:lnTo>
                <a:cubicBezTo>
                  <a:pt x="750" y="256"/>
                  <a:pt x="709" y="281"/>
                  <a:pt x="666" y="276"/>
                </a:cubicBezTo>
                <a:cubicBezTo>
                  <a:pt x="623" y="271"/>
                  <a:pt x="589" y="239"/>
                  <a:pt x="582" y="196"/>
                </a:cubicBezTo>
                <a:lnTo>
                  <a:pt x="581" y="190"/>
                </a:lnTo>
                <a:lnTo>
                  <a:pt x="590" y="217"/>
                </a:lnTo>
                <a:lnTo>
                  <a:pt x="588" y="213"/>
                </a:lnTo>
                <a:lnTo>
                  <a:pt x="763" y="206"/>
                </a:lnTo>
                <a:lnTo>
                  <a:pt x="763" y="203"/>
                </a:lnTo>
                <a:lnTo>
                  <a:pt x="762" y="206"/>
                </a:lnTo>
                <a:lnTo>
                  <a:pt x="760" y="215"/>
                </a:lnTo>
                <a:cubicBezTo>
                  <a:pt x="758" y="225"/>
                  <a:pt x="754" y="235"/>
                  <a:pt x="749" y="244"/>
                </a:cubicBezTo>
                <a:lnTo>
                  <a:pt x="746" y="249"/>
                </a:lnTo>
                <a:cubicBezTo>
                  <a:pt x="729" y="277"/>
                  <a:pt x="699" y="295"/>
                  <a:pt x="666" y="295"/>
                </a:cubicBezTo>
                <a:cubicBezTo>
                  <a:pt x="633" y="296"/>
                  <a:pt x="602" y="280"/>
                  <a:pt x="584" y="253"/>
                </a:cubicBezTo>
                <a:lnTo>
                  <a:pt x="582" y="250"/>
                </a:lnTo>
                <a:cubicBezTo>
                  <a:pt x="576" y="241"/>
                  <a:pt x="572" y="232"/>
                  <a:pt x="569" y="223"/>
                </a:cubicBezTo>
                <a:lnTo>
                  <a:pt x="567" y="216"/>
                </a:lnTo>
                <a:lnTo>
                  <a:pt x="659" y="285"/>
                </a:lnTo>
                <a:lnTo>
                  <a:pt x="657" y="285"/>
                </a:lnTo>
                <a:lnTo>
                  <a:pt x="656" y="285"/>
                </a:lnTo>
                <a:lnTo>
                  <a:pt x="751" y="205"/>
                </a:lnTo>
                <a:lnTo>
                  <a:pt x="749" y="219"/>
                </a:lnTo>
                <a:lnTo>
                  <a:pt x="748" y="223"/>
                </a:lnTo>
                <a:cubicBezTo>
                  <a:pt x="738" y="263"/>
                  <a:pt x="703" y="292"/>
                  <a:pt x="661" y="295"/>
                </a:cubicBezTo>
                <a:cubicBezTo>
                  <a:pt x="619" y="298"/>
                  <a:pt x="581" y="274"/>
                  <a:pt x="565" y="235"/>
                </a:cubicBezTo>
                <a:lnTo>
                  <a:pt x="563" y="230"/>
                </a:lnTo>
                <a:lnTo>
                  <a:pt x="561" y="225"/>
                </a:lnTo>
                <a:lnTo>
                  <a:pt x="745" y="171"/>
                </a:lnTo>
                <a:lnTo>
                  <a:pt x="746" y="176"/>
                </a:lnTo>
                <a:lnTo>
                  <a:pt x="747" y="181"/>
                </a:lnTo>
                <a:cubicBezTo>
                  <a:pt x="757" y="232"/>
                  <a:pt x="724" y="282"/>
                  <a:pt x="674" y="293"/>
                </a:cubicBezTo>
                <a:cubicBezTo>
                  <a:pt x="623" y="305"/>
                  <a:pt x="572" y="273"/>
                  <a:pt x="559" y="223"/>
                </a:cubicBezTo>
                <a:lnTo>
                  <a:pt x="557" y="211"/>
                </a:lnTo>
                <a:lnTo>
                  <a:pt x="556" y="205"/>
                </a:lnTo>
                <a:cubicBezTo>
                  <a:pt x="554" y="193"/>
                  <a:pt x="554" y="181"/>
                  <a:pt x="557" y="169"/>
                </a:cubicBezTo>
                <a:lnTo>
                  <a:pt x="559" y="160"/>
                </a:lnTo>
                <a:lnTo>
                  <a:pt x="652" y="276"/>
                </a:lnTo>
                <a:lnTo>
                  <a:pt x="651" y="276"/>
                </a:lnTo>
                <a:lnTo>
                  <a:pt x="739" y="219"/>
                </a:lnTo>
                <a:lnTo>
                  <a:pt x="740" y="216"/>
                </a:lnTo>
                <a:lnTo>
                  <a:pt x="737" y="227"/>
                </a:lnTo>
                <a:lnTo>
                  <a:pt x="736" y="230"/>
                </a:lnTo>
                <a:cubicBezTo>
                  <a:pt x="721" y="273"/>
                  <a:pt x="679" y="300"/>
                  <a:pt x="634" y="295"/>
                </a:cubicBezTo>
                <a:cubicBezTo>
                  <a:pt x="590" y="290"/>
                  <a:pt x="554" y="255"/>
                  <a:pt x="549" y="210"/>
                </a:cubicBezTo>
                <a:lnTo>
                  <a:pt x="547" y="190"/>
                </a:lnTo>
                <a:lnTo>
                  <a:pt x="547" y="180"/>
                </a:lnTo>
                <a:lnTo>
                  <a:pt x="643" y="276"/>
                </a:lnTo>
                <a:lnTo>
                  <a:pt x="640" y="276"/>
                </a:lnTo>
                <a:lnTo>
                  <a:pt x="736" y="180"/>
                </a:lnTo>
                <a:lnTo>
                  <a:pt x="736" y="180"/>
                </a:lnTo>
                <a:lnTo>
                  <a:pt x="737" y="189"/>
                </a:lnTo>
                <a:lnTo>
                  <a:pt x="547" y="181"/>
                </a:lnTo>
                <a:lnTo>
                  <a:pt x="548" y="176"/>
                </a:lnTo>
                <a:lnTo>
                  <a:pt x="546" y="194"/>
                </a:lnTo>
                <a:lnTo>
                  <a:pt x="546" y="189"/>
                </a:lnTo>
                <a:lnTo>
                  <a:pt x="738" y="189"/>
                </a:lnTo>
                <a:lnTo>
                  <a:pt x="738" y="199"/>
                </a:lnTo>
                <a:cubicBezTo>
                  <a:pt x="738" y="205"/>
                  <a:pt x="738" y="210"/>
                  <a:pt x="737" y="215"/>
                </a:cubicBezTo>
                <a:lnTo>
                  <a:pt x="736" y="221"/>
                </a:lnTo>
                <a:lnTo>
                  <a:pt x="737" y="205"/>
                </a:lnTo>
                <a:lnTo>
                  <a:pt x="737" y="208"/>
                </a:lnTo>
                <a:cubicBezTo>
                  <a:pt x="737" y="256"/>
                  <a:pt x="703" y="296"/>
                  <a:pt x="657" y="303"/>
                </a:cubicBezTo>
                <a:cubicBezTo>
                  <a:pt x="610" y="311"/>
                  <a:pt x="565" y="283"/>
                  <a:pt x="550" y="239"/>
                </a:cubicBezTo>
                <a:lnTo>
                  <a:pt x="549" y="236"/>
                </a:lnTo>
                <a:cubicBezTo>
                  <a:pt x="546" y="226"/>
                  <a:pt x="544" y="216"/>
                  <a:pt x="544" y="205"/>
                </a:cubicBezTo>
                <a:lnTo>
                  <a:pt x="544" y="199"/>
                </a:lnTo>
                <a:lnTo>
                  <a:pt x="544" y="189"/>
                </a:lnTo>
                <a:cubicBezTo>
                  <a:pt x="544" y="140"/>
                  <a:pt x="582" y="99"/>
                  <a:pt x="631" y="94"/>
                </a:cubicBezTo>
                <a:cubicBezTo>
                  <a:pt x="680" y="89"/>
                  <a:pt x="725" y="122"/>
                  <a:pt x="735" y="171"/>
                </a:cubicBezTo>
                <a:lnTo>
                  <a:pt x="736" y="176"/>
                </a:lnTo>
                <a:cubicBezTo>
                  <a:pt x="737" y="182"/>
                  <a:pt x="737" y="188"/>
                  <a:pt x="737" y="194"/>
                </a:cubicBezTo>
                <a:lnTo>
                  <a:pt x="737" y="199"/>
                </a:lnTo>
                <a:lnTo>
                  <a:pt x="545" y="199"/>
                </a:lnTo>
                <a:lnTo>
                  <a:pt x="545" y="189"/>
                </a:lnTo>
                <a:lnTo>
                  <a:pt x="547" y="205"/>
                </a:lnTo>
                <a:lnTo>
                  <a:pt x="546" y="199"/>
                </a:lnTo>
                <a:cubicBezTo>
                  <a:pt x="545" y="194"/>
                  <a:pt x="544" y="189"/>
                  <a:pt x="544" y="183"/>
                </a:cubicBezTo>
                <a:lnTo>
                  <a:pt x="544" y="180"/>
                </a:lnTo>
                <a:lnTo>
                  <a:pt x="732" y="211"/>
                </a:lnTo>
                <a:lnTo>
                  <a:pt x="731" y="214"/>
                </a:lnTo>
                <a:lnTo>
                  <a:pt x="735" y="183"/>
                </a:lnTo>
                <a:lnTo>
                  <a:pt x="735" y="190"/>
                </a:lnTo>
                <a:lnTo>
                  <a:pt x="735" y="196"/>
                </a:lnTo>
                <a:lnTo>
                  <a:pt x="735" y="199"/>
                </a:lnTo>
                <a:lnTo>
                  <a:pt x="543" y="199"/>
                </a:lnTo>
                <a:lnTo>
                  <a:pt x="543" y="196"/>
                </a:lnTo>
                <a:lnTo>
                  <a:pt x="543" y="190"/>
                </a:lnTo>
                <a:lnTo>
                  <a:pt x="543" y="183"/>
                </a:lnTo>
                <a:lnTo>
                  <a:pt x="543" y="180"/>
                </a:lnTo>
                <a:lnTo>
                  <a:pt x="733" y="204"/>
                </a:lnTo>
                <a:lnTo>
                  <a:pt x="732" y="206"/>
                </a:lnTo>
                <a:lnTo>
                  <a:pt x="730" y="217"/>
                </a:lnTo>
                <a:cubicBezTo>
                  <a:pt x="729" y="224"/>
                  <a:pt x="726" y="231"/>
                  <a:pt x="723" y="238"/>
                </a:cubicBezTo>
                <a:lnTo>
                  <a:pt x="719" y="247"/>
                </a:lnTo>
                <a:cubicBezTo>
                  <a:pt x="701" y="289"/>
                  <a:pt x="656" y="312"/>
                  <a:pt x="612" y="302"/>
                </a:cubicBezTo>
                <a:cubicBezTo>
                  <a:pt x="567" y="293"/>
                  <a:pt x="535" y="254"/>
                  <a:pt x="535" y="208"/>
                </a:cubicBezTo>
                <a:lnTo>
                  <a:pt x="535" y="204"/>
                </a:lnTo>
                <a:lnTo>
                  <a:pt x="535" y="199"/>
                </a:lnTo>
                <a:lnTo>
                  <a:pt x="631" y="295"/>
                </a:lnTo>
                <a:lnTo>
                  <a:pt x="626" y="295"/>
                </a:lnTo>
                <a:lnTo>
                  <a:pt x="623" y="295"/>
                </a:lnTo>
                <a:lnTo>
                  <a:pt x="713" y="235"/>
                </a:lnTo>
                <a:lnTo>
                  <a:pt x="707" y="247"/>
                </a:lnTo>
                <a:lnTo>
                  <a:pt x="705" y="251"/>
                </a:lnTo>
                <a:cubicBezTo>
                  <a:pt x="689" y="284"/>
                  <a:pt x="656" y="304"/>
                  <a:pt x="619" y="304"/>
                </a:cubicBezTo>
                <a:lnTo>
                  <a:pt x="614" y="304"/>
                </a:lnTo>
                <a:lnTo>
                  <a:pt x="613" y="304"/>
                </a:lnTo>
                <a:cubicBezTo>
                  <a:pt x="585" y="304"/>
                  <a:pt x="557" y="292"/>
                  <a:pt x="539" y="269"/>
                </a:cubicBezTo>
                <a:cubicBezTo>
                  <a:pt x="521" y="247"/>
                  <a:pt x="514" y="218"/>
                  <a:pt x="519" y="190"/>
                </a:cubicBezTo>
                <a:lnTo>
                  <a:pt x="521" y="180"/>
                </a:lnTo>
                <a:lnTo>
                  <a:pt x="522" y="176"/>
                </a:lnTo>
                <a:cubicBezTo>
                  <a:pt x="535" y="126"/>
                  <a:pt x="586" y="94"/>
                  <a:pt x="637" y="106"/>
                </a:cubicBezTo>
                <a:cubicBezTo>
                  <a:pt x="687" y="117"/>
                  <a:pt x="720" y="167"/>
                  <a:pt x="710" y="218"/>
                </a:cubicBezTo>
                <a:lnTo>
                  <a:pt x="709" y="223"/>
                </a:lnTo>
                <a:cubicBezTo>
                  <a:pt x="707" y="232"/>
                  <a:pt x="704" y="240"/>
                  <a:pt x="700" y="247"/>
                </a:cubicBezTo>
                <a:lnTo>
                  <a:pt x="698" y="251"/>
                </a:lnTo>
                <a:cubicBezTo>
                  <a:pt x="676" y="295"/>
                  <a:pt x="625" y="315"/>
                  <a:pt x="579" y="299"/>
                </a:cubicBezTo>
                <a:cubicBezTo>
                  <a:pt x="533" y="282"/>
                  <a:pt x="507" y="233"/>
                  <a:pt x="519" y="185"/>
                </a:cubicBezTo>
                <a:lnTo>
                  <a:pt x="520" y="181"/>
                </a:lnTo>
                <a:lnTo>
                  <a:pt x="517" y="204"/>
                </a:lnTo>
                <a:lnTo>
                  <a:pt x="517" y="199"/>
                </a:lnTo>
                <a:lnTo>
                  <a:pt x="708" y="218"/>
                </a:lnTo>
                <a:lnTo>
                  <a:pt x="706" y="228"/>
                </a:lnTo>
                <a:lnTo>
                  <a:pt x="705" y="232"/>
                </a:lnTo>
                <a:cubicBezTo>
                  <a:pt x="693" y="279"/>
                  <a:pt x="648" y="310"/>
                  <a:pt x="600" y="304"/>
                </a:cubicBezTo>
                <a:cubicBezTo>
                  <a:pt x="552" y="298"/>
                  <a:pt x="515" y="257"/>
                  <a:pt x="515" y="208"/>
                </a:cubicBezTo>
                <a:lnTo>
                  <a:pt x="515" y="205"/>
                </a:lnTo>
                <a:lnTo>
                  <a:pt x="515" y="198"/>
                </a:lnTo>
                <a:lnTo>
                  <a:pt x="515" y="192"/>
                </a:lnTo>
                <a:lnTo>
                  <a:pt x="515" y="189"/>
                </a:lnTo>
                <a:cubicBezTo>
                  <a:pt x="515" y="139"/>
                  <a:pt x="555" y="97"/>
                  <a:pt x="606" y="94"/>
                </a:cubicBezTo>
                <a:cubicBezTo>
                  <a:pt x="656" y="91"/>
                  <a:pt x="700" y="127"/>
                  <a:pt x="707" y="178"/>
                </a:cubicBezTo>
                <a:lnTo>
                  <a:pt x="708" y="197"/>
                </a:lnTo>
                <a:lnTo>
                  <a:pt x="708" y="208"/>
                </a:lnTo>
                <a:cubicBezTo>
                  <a:pt x="708" y="261"/>
                  <a:pt x="665" y="304"/>
                  <a:pt x="612" y="304"/>
                </a:cubicBezTo>
                <a:lnTo>
                  <a:pt x="607" y="304"/>
                </a:lnTo>
                <a:cubicBezTo>
                  <a:pt x="554" y="304"/>
                  <a:pt x="511" y="261"/>
                  <a:pt x="511" y="208"/>
                </a:cubicBezTo>
                <a:lnTo>
                  <a:pt x="511" y="199"/>
                </a:lnTo>
                <a:lnTo>
                  <a:pt x="511" y="187"/>
                </a:lnTo>
                <a:lnTo>
                  <a:pt x="513" y="203"/>
                </a:lnTo>
                <a:lnTo>
                  <a:pt x="512" y="197"/>
                </a:lnTo>
                <a:cubicBezTo>
                  <a:pt x="511" y="192"/>
                  <a:pt x="510" y="187"/>
                  <a:pt x="510" y="181"/>
                </a:cubicBezTo>
                <a:lnTo>
                  <a:pt x="510" y="180"/>
                </a:lnTo>
                <a:lnTo>
                  <a:pt x="700" y="204"/>
                </a:lnTo>
                <a:lnTo>
                  <a:pt x="699" y="208"/>
                </a:lnTo>
                <a:lnTo>
                  <a:pt x="701" y="184"/>
                </a:lnTo>
                <a:lnTo>
                  <a:pt x="701" y="204"/>
                </a:lnTo>
                <a:lnTo>
                  <a:pt x="699" y="218"/>
                </a:lnTo>
                <a:lnTo>
                  <a:pt x="698" y="224"/>
                </a:lnTo>
                <a:cubicBezTo>
                  <a:pt x="690" y="271"/>
                  <a:pt x="650" y="304"/>
                  <a:pt x="603" y="304"/>
                </a:cubicBezTo>
                <a:lnTo>
                  <a:pt x="601" y="304"/>
                </a:lnTo>
                <a:lnTo>
                  <a:pt x="600" y="304"/>
                </a:lnTo>
                <a:lnTo>
                  <a:pt x="696" y="218"/>
                </a:lnTo>
                <a:lnTo>
                  <a:pt x="695" y="228"/>
                </a:lnTo>
                <a:cubicBezTo>
                  <a:pt x="690" y="277"/>
                  <a:pt x="649" y="314"/>
                  <a:pt x="599" y="314"/>
                </a:cubicBezTo>
                <a:lnTo>
                  <a:pt x="596" y="314"/>
                </a:lnTo>
                <a:cubicBezTo>
                  <a:pt x="567" y="314"/>
                  <a:pt x="540" y="301"/>
                  <a:pt x="522" y="279"/>
                </a:cubicBezTo>
                <a:cubicBezTo>
                  <a:pt x="503" y="256"/>
                  <a:pt x="496" y="226"/>
                  <a:pt x="503" y="198"/>
                </a:cubicBezTo>
                <a:lnTo>
                  <a:pt x="504" y="191"/>
                </a:lnTo>
                <a:lnTo>
                  <a:pt x="506" y="181"/>
                </a:lnTo>
                <a:lnTo>
                  <a:pt x="600" y="295"/>
                </a:lnTo>
                <a:lnTo>
                  <a:pt x="595" y="295"/>
                </a:lnTo>
                <a:lnTo>
                  <a:pt x="691" y="199"/>
                </a:lnTo>
                <a:lnTo>
                  <a:pt x="691" y="207"/>
                </a:lnTo>
                <a:lnTo>
                  <a:pt x="691" y="219"/>
                </a:lnTo>
                <a:lnTo>
                  <a:pt x="691" y="231"/>
                </a:lnTo>
                <a:lnTo>
                  <a:pt x="691" y="237"/>
                </a:lnTo>
                <a:lnTo>
                  <a:pt x="499" y="237"/>
                </a:lnTo>
                <a:lnTo>
                  <a:pt x="499" y="235"/>
                </a:lnTo>
                <a:cubicBezTo>
                  <a:pt x="499" y="231"/>
                  <a:pt x="500" y="226"/>
                  <a:pt x="500" y="222"/>
                </a:cubicBezTo>
                <a:lnTo>
                  <a:pt x="501" y="215"/>
                </a:lnTo>
                <a:lnTo>
                  <a:pt x="502" y="208"/>
                </a:lnTo>
                <a:lnTo>
                  <a:pt x="501" y="221"/>
                </a:lnTo>
                <a:lnTo>
                  <a:pt x="501" y="218"/>
                </a:lnTo>
                <a:lnTo>
                  <a:pt x="693" y="218"/>
                </a:lnTo>
                <a:lnTo>
                  <a:pt x="693" y="223"/>
                </a:lnTo>
                <a:lnTo>
                  <a:pt x="693" y="232"/>
                </a:lnTo>
                <a:lnTo>
                  <a:pt x="693" y="241"/>
                </a:lnTo>
                <a:cubicBezTo>
                  <a:pt x="693" y="248"/>
                  <a:pt x="693" y="254"/>
                  <a:pt x="692" y="260"/>
                </a:cubicBezTo>
                <a:lnTo>
                  <a:pt x="691" y="265"/>
                </a:lnTo>
                <a:cubicBezTo>
                  <a:pt x="681" y="314"/>
                  <a:pt x="636" y="347"/>
                  <a:pt x="587" y="342"/>
                </a:cubicBezTo>
                <a:cubicBezTo>
                  <a:pt x="538" y="337"/>
                  <a:pt x="500" y="296"/>
                  <a:pt x="500" y="246"/>
                </a:cubicBezTo>
                <a:lnTo>
                  <a:pt x="500" y="245"/>
                </a:lnTo>
                <a:lnTo>
                  <a:pt x="501" y="247"/>
                </a:lnTo>
                <a:lnTo>
                  <a:pt x="500" y="235"/>
                </a:lnTo>
                <a:cubicBezTo>
                  <a:pt x="499" y="226"/>
                  <a:pt x="500" y="216"/>
                  <a:pt x="502" y="207"/>
                </a:cubicBezTo>
                <a:lnTo>
                  <a:pt x="504" y="198"/>
                </a:lnTo>
                <a:lnTo>
                  <a:pt x="688" y="251"/>
                </a:lnTo>
                <a:lnTo>
                  <a:pt x="685" y="260"/>
                </a:lnTo>
                <a:lnTo>
                  <a:pt x="683" y="266"/>
                </a:lnTo>
                <a:cubicBezTo>
                  <a:pt x="681" y="270"/>
                  <a:pt x="679" y="274"/>
                  <a:pt x="677" y="278"/>
                </a:cubicBezTo>
                <a:lnTo>
                  <a:pt x="676" y="280"/>
                </a:lnTo>
                <a:cubicBezTo>
                  <a:pt x="658" y="317"/>
                  <a:pt x="618" y="338"/>
                  <a:pt x="578" y="333"/>
                </a:cubicBezTo>
                <a:cubicBezTo>
                  <a:pt x="537" y="327"/>
                  <a:pt x="504" y="297"/>
                  <a:pt x="496" y="256"/>
                </a:cubicBezTo>
                <a:lnTo>
                  <a:pt x="495" y="251"/>
                </a:lnTo>
                <a:cubicBezTo>
                  <a:pt x="494" y="245"/>
                  <a:pt x="493" y="239"/>
                  <a:pt x="493" y="232"/>
                </a:cubicBezTo>
                <a:lnTo>
                  <a:pt x="493" y="224"/>
                </a:lnTo>
                <a:lnTo>
                  <a:pt x="493" y="214"/>
                </a:lnTo>
                <a:lnTo>
                  <a:pt x="493" y="208"/>
                </a:lnTo>
                <a:lnTo>
                  <a:pt x="589" y="304"/>
                </a:lnTo>
                <a:lnTo>
                  <a:pt x="587" y="304"/>
                </a:lnTo>
                <a:lnTo>
                  <a:pt x="682" y="226"/>
                </a:lnTo>
                <a:lnTo>
                  <a:pt x="680" y="235"/>
                </a:lnTo>
                <a:lnTo>
                  <a:pt x="679" y="241"/>
                </a:lnTo>
                <a:cubicBezTo>
                  <a:pt x="678" y="251"/>
                  <a:pt x="675" y="260"/>
                  <a:pt x="670" y="268"/>
                </a:cubicBezTo>
                <a:lnTo>
                  <a:pt x="669" y="270"/>
                </a:lnTo>
                <a:cubicBezTo>
                  <a:pt x="651" y="307"/>
                  <a:pt x="611" y="328"/>
                  <a:pt x="571" y="323"/>
                </a:cubicBezTo>
                <a:cubicBezTo>
                  <a:pt x="530" y="317"/>
                  <a:pt x="497" y="287"/>
                  <a:pt x="489" y="246"/>
                </a:cubicBezTo>
                <a:lnTo>
                  <a:pt x="488" y="241"/>
                </a:lnTo>
                <a:cubicBezTo>
                  <a:pt x="487" y="235"/>
                  <a:pt x="486" y="229"/>
                  <a:pt x="486" y="222"/>
                </a:cubicBezTo>
                <a:lnTo>
                  <a:pt x="487" y="224"/>
                </a:lnTo>
                <a:lnTo>
                  <a:pt x="485" y="204"/>
                </a:lnTo>
                <a:lnTo>
                  <a:pt x="485" y="199"/>
                </a:lnTo>
                <a:lnTo>
                  <a:pt x="677" y="199"/>
                </a:lnTo>
                <a:lnTo>
                  <a:pt x="677" y="201"/>
                </a:lnTo>
                <a:lnTo>
                  <a:pt x="677" y="207"/>
                </a:lnTo>
                <a:cubicBezTo>
                  <a:pt x="677" y="212"/>
                  <a:pt x="677" y="217"/>
                  <a:pt x="677" y="221"/>
                </a:cubicBezTo>
                <a:lnTo>
                  <a:pt x="676" y="228"/>
                </a:lnTo>
                <a:lnTo>
                  <a:pt x="676" y="214"/>
                </a:lnTo>
                <a:lnTo>
                  <a:pt x="676" y="218"/>
                </a:lnTo>
                <a:cubicBezTo>
                  <a:pt x="676" y="266"/>
                  <a:pt x="642" y="306"/>
                  <a:pt x="596" y="313"/>
                </a:cubicBezTo>
                <a:cubicBezTo>
                  <a:pt x="549" y="321"/>
                  <a:pt x="504" y="293"/>
                  <a:pt x="489" y="249"/>
                </a:cubicBezTo>
                <a:lnTo>
                  <a:pt x="488" y="246"/>
                </a:lnTo>
                <a:cubicBezTo>
                  <a:pt x="487" y="240"/>
                  <a:pt x="485" y="235"/>
                  <a:pt x="484" y="229"/>
                </a:cubicBezTo>
                <a:lnTo>
                  <a:pt x="485" y="229"/>
                </a:lnTo>
                <a:lnTo>
                  <a:pt x="483" y="220"/>
                </a:lnTo>
                <a:cubicBezTo>
                  <a:pt x="476" y="192"/>
                  <a:pt x="483" y="162"/>
                  <a:pt x="502" y="139"/>
                </a:cubicBezTo>
                <a:cubicBezTo>
                  <a:pt x="520" y="117"/>
                  <a:pt x="547" y="103"/>
                  <a:pt x="576" y="103"/>
                </a:cubicBezTo>
                <a:lnTo>
                  <a:pt x="578" y="103"/>
                </a:lnTo>
                <a:cubicBezTo>
                  <a:pt x="631" y="103"/>
                  <a:pt x="674" y="146"/>
                  <a:pt x="674" y="199"/>
                </a:cubicBezTo>
                <a:lnTo>
                  <a:pt x="674" y="210"/>
                </a:lnTo>
                <a:lnTo>
                  <a:pt x="674" y="218"/>
                </a:lnTo>
                <a:lnTo>
                  <a:pt x="482" y="218"/>
                </a:lnTo>
                <a:lnTo>
                  <a:pt x="482" y="210"/>
                </a:lnTo>
                <a:lnTo>
                  <a:pt x="482" y="199"/>
                </a:lnTo>
                <a:lnTo>
                  <a:pt x="482" y="192"/>
                </a:lnTo>
                <a:lnTo>
                  <a:pt x="487" y="223"/>
                </a:lnTo>
                <a:lnTo>
                  <a:pt x="486" y="220"/>
                </a:lnTo>
                <a:lnTo>
                  <a:pt x="654" y="247"/>
                </a:lnTo>
                <a:lnTo>
                  <a:pt x="651" y="251"/>
                </a:lnTo>
                <a:lnTo>
                  <a:pt x="660" y="236"/>
                </a:lnTo>
                <a:lnTo>
                  <a:pt x="657" y="242"/>
                </a:lnTo>
                <a:cubicBezTo>
                  <a:pt x="641" y="275"/>
                  <a:pt x="608" y="295"/>
                  <a:pt x="571" y="295"/>
                </a:cubicBezTo>
                <a:lnTo>
                  <a:pt x="568" y="295"/>
                </a:lnTo>
                <a:lnTo>
                  <a:pt x="663" y="218"/>
                </a:lnTo>
                <a:lnTo>
                  <a:pt x="659" y="238"/>
                </a:lnTo>
                <a:lnTo>
                  <a:pt x="658" y="241"/>
                </a:lnTo>
                <a:lnTo>
                  <a:pt x="657" y="246"/>
                </a:lnTo>
                <a:cubicBezTo>
                  <a:pt x="647" y="295"/>
                  <a:pt x="602" y="328"/>
                  <a:pt x="553" y="323"/>
                </a:cubicBezTo>
                <a:cubicBezTo>
                  <a:pt x="504" y="318"/>
                  <a:pt x="466" y="277"/>
                  <a:pt x="466" y="227"/>
                </a:cubicBezTo>
                <a:lnTo>
                  <a:pt x="466" y="224"/>
                </a:lnTo>
                <a:lnTo>
                  <a:pt x="466" y="218"/>
                </a:lnTo>
                <a:lnTo>
                  <a:pt x="562" y="314"/>
                </a:lnTo>
                <a:lnTo>
                  <a:pt x="560" y="314"/>
                </a:lnTo>
                <a:lnTo>
                  <a:pt x="558" y="314"/>
                </a:lnTo>
                <a:cubicBezTo>
                  <a:pt x="505" y="314"/>
                  <a:pt x="462" y="271"/>
                  <a:pt x="462" y="218"/>
                </a:cubicBezTo>
                <a:lnTo>
                  <a:pt x="462" y="208"/>
                </a:lnTo>
                <a:lnTo>
                  <a:pt x="462" y="202"/>
                </a:lnTo>
                <a:lnTo>
                  <a:pt x="467" y="233"/>
                </a:lnTo>
                <a:lnTo>
                  <a:pt x="466" y="230"/>
                </a:lnTo>
                <a:lnTo>
                  <a:pt x="652" y="181"/>
                </a:lnTo>
                <a:lnTo>
                  <a:pt x="653" y="186"/>
                </a:lnTo>
                <a:cubicBezTo>
                  <a:pt x="654" y="192"/>
                  <a:pt x="654" y="198"/>
                  <a:pt x="654" y="204"/>
                </a:cubicBezTo>
                <a:lnTo>
                  <a:pt x="654" y="208"/>
                </a:lnTo>
                <a:lnTo>
                  <a:pt x="462" y="208"/>
                </a:lnTo>
                <a:lnTo>
                  <a:pt x="462" y="203"/>
                </a:lnTo>
                <a:lnTo>
                  <a:pt x="462" y="199"/>
                </a:lnTo>
                <a:cubicBezTo>
                  <a:pt x="462" y="149"/>
                  <a:pt x="502" y="106"/>
                  <a:pt x="553" y="104"/>
                </a:cubicBezTo>
                <a:cubicBezTo>
                  <a:pt x="604" y="101"/>
                  <a:pt x="648" y="138"/>
                  <a:pt x="654" y="189"/>
                </a:cubicBezTo>
                <a:lnTo>
                  <a:pt x="655" y="208"/>
                </a:lnTo>
                <a:lnTo>
                  <a:pt x="655" y="218"/>
                </a:lnTo>
                <a:cubicBezTo>
                  <a:pt x="655" y="267"/>
                  <a:pt x="619" y="308"/>
                  <a:pt x="571" y="314"/>
                </a:cubicBezTo>
                <a:cubicBezTo>
                  <a:pt x="523" y="320"/>
                  <a:pt x="478" y="289"/>
                  <a:pt x="466" y="242"/>
                </a:cubicBezTo>
                <a:lnTo>
                  <a:pt x="464" y="230"/>
                </a:lnTo>
                <a:lnTo>
                  <a:pt x="462" y="219"/>
                </a:lnTo>
                <a:lnTo>
                  <a:pt x="460" y="199"/>
                </a:lnTo>
                <a:lnTo>
                  <a:pt x="460" y="193"/>
                </a:lnTo>
                <a:lnTo>
                  <a:pt x="460" y="189"/>
                </a:lnTo>
                <a:lnTo>
                  <a:pt x="652" y="189"/>
                </a:lnTo>
                <a:lnTo>
                  <a:pt x="652" y="193"/>
                </a:lnTo>
                <a:lnTo>
                  <a:pt x="652" y="199"/>
                </a:lnTo>
                <a:cubicBezTo>
                  <a:pt x="652" y="252"/>
                  <a:pt x="609" y="295"/>
                  <a:pt x="556" y="295"/>
                </a:cubicBezTo>
                <a:lnTo>
                  <a:pt x="553" y="295"/>
                </a:lnTo>
                <a:lnTo>
                  <a:pt x="645" y="230"/>
                </a:lnTo>
                <a:lnTo>
                  <a:pt x="643" y="236"/>
                </a:lnTo>
                <a:cubicBezTo>
                  <a:pt x="640" y="244"/>
                  <a:pt x="636" y="252"/>
                  <a:pt x="631" y="259"/>
                </a:cubicBezTo>
                <a:lnTo>
                  <a:pt x="629" y="262"/>
                </a:lnTo>
                <a:cubicBezTo>
                  <a:pt x="609" y="292"/>
                  <a:pt x="573" y="308"/>
                  <a:pt x="537" y="304"/>
                </a:cubicBezTo>
                <a:cubicBezTo>
                  <a:pt x="500" y="299"/>
                  <a:pt x="470" y="274"/>
                  <a:pt x="458" y="239"/>
                </a:cubicBezTo>
                <a:lnTo>
                  <a:pt x="457" y="236"/>
                </a:lnTo>
                <a:cubicBezTo>
                  <a:pt x="456" y="230"/>
                  <a:pt x="454" y="225"/>
                  <a:pt x="453" y="219"/>
                </a:cubicBezTo>
                <a:lnTo>
                  <a:pt x="452" y="212"/>
                </a:lnTo>
                <a:lnTo>
                  <a:pt x="456" y="229"/>
                </a:lnTo>
                <a:lnTo>
                  <a:pt x="454" y="223"/>
                </a:lnTo>
                <a:lnTo>
                  <a:pt x="453" y="220"/>
                </a:lnTo>
                <a:lnTo>
                  <a:pt x="636" y="220"/>
                </a:lnTo>
                <a:lnTo>
                  <a:pt x="635" y="223"/>
                </a:lnTo>
                <a:lnTo>
                  <a:pt x="639" y="192"/>
                </a:lnTo>
                <a:lnTo>
                  <a:pt x="639" y="199"/>
                </a:lnTo>
                <a:lnTo>
                  <a:pt x="639" y="206"/>
                </a:lnTo>
                <a:lnTo>
                  <a:pt x="639" y="208"/>
                </a:lnTo>
                <a:cubicBezTo>
                  <a:pt x="639" y="257"/>
                  <a:pt x="603" y="298"/>
                  <a:pt x="555" y="304"/>
                </a:cubicBezTo>
                <a:cubicBezTo>
                  <a:pt x="507" y="310"/>
                  <a:pt x="462" y="279"/>
                  <a:pt x="450" y="232"/>
                </a:cubicBezTo>
                <a:lnTo>
                  <a:pt x="449" y="228"/>
                </a:lnTo>
                <a:cubicBezTo>
                  <a:pt x="447" y="220"/>
                  <a:pt x="446" y="212"/>
                  <a:pt x="446" y="204"/>
                </a:cubicBezTo>
                <a:lnTo>
                  <a:pt x="446" y="195"/>
                </a:lnTo>
                <a:lnTo>
                  <a:pt x="446" y="186"/>
                </a:lnTo>
                <a:lnTo>
                  <a:pt x="448" y="202"/>
                </a:lnTo>
                <a:lnTo>
                  <a:pt x="447" y="196"/>
                </a:lnTo>
                <a:lnTo>
                  <a:pt x="627" y="223"/>
                </a:lnTo>
                <a:lnTo>
                  <a:pt x="626" y="225"/>
                </a:lnTo>
                <a:lnTo>
                  <a:pt x="636" y="196"/>
                </a:lnTo>
                <a:lnTo>
                  <a:pt x="635" y="203"/>
                </a:lnTo>
                <a:lnTo>
                  <a:pt x="635" y="189"/>
                </a:lnTo>
                <a:lnTo>
                  <a:pt x="635" y="199"/>
                </a:lnTo>
                <a:lnTo>
                  <a:pt x="635" y="210"/>
                </a:lnTo>
                <a:lnTo>
                  <a:pt x="635" y="218"/>
                </a:lnTo>
                <a:cubicBezTo>
                  <a:pt x="635" y="268"/>
                  <a:pt x="598" y="309"/>
                  <a:pt x="549" y="314"/>
                </a:cubicBezTo>
                <a:cubicBezTo>
                  <a:pt x="500" y="319"/>
                  <a:pt x="455" y="286"/>
                  <a:pt x="445" y="237"/>
                </a:cubicBezTo>
                <a:lnTo>
                  <a:pt x="444" y="232"/>
                </a:lnTo>
                <a:lnTo>
                  <a:pt x="443" y="227"/>
                </a:lnTo>
                <a:lnTo>
                  <a:pt x="629" y="236"/>
                </a:lnTo>
                <a:lnTo>
                  <a:pt x="629" y="234"/>
                </a:lnTo>
                <a:lnTo>
                  <a:pt x="628" y="240"/>
                </a:lnTo>
                <a:cubicBezTo>
                  <a:pt x="626" y="254"/>
                  <a:pt x="621" y="266"/>
                  <a:pt x="613" y="278"/>
                </a:cubicBezTo>
                <a:lnTo>
                  <a:pt x="611" y="281"/>
                </a:lnTo>
                <a:cubicBezTo>
                  <a:pt x="591" y="311"/>
                  <a:pt x="556" y="327"/>
                  <a:pt x="520" y="323"/>
                </a:cubicBezTo>
                <a:cubicBezTo>
                  <a:pt x="485" y="319"/>
                  <a:pt x="454" y="295"/>
                  <a:pt x="442" y="261"/>
                </a:cubicBezTo>
                <a:lnTo>
                  <a:pt x="438" y="252"/>
                </a:lnTo>
                <a:lnTo>
                  <a:pt x="434" y="241"/>
                </a:lnTo>
                <a:lnTo>
                  <a:pt x="524" y="304"/>
                </a:lnTo>
                <a:lnTo>
                  <a:pt x="522" y="304"/>
                </a:lnTo>
                <a:lnTo>
                  <a:pt x="519" y="304"/>
                </a:lnTo>
                <a:cubicBezTo>
                  <a:pt x="491" y="304"/>
                  <a:pt x="463" y="292"/>
                  <a:pt x="445" y="269"/>
                </a:cubicBezTo>
                <a:cubicBezTo>
                  <a:pt x="427" y="247"/>
                  <a:pt x="420" y="218"/>
                  <a:pt x="425" y="190"/>
                </a:cubicBezTo>
                <a:lnTo>
                  <a:pt x="426" y="185"/>
                </a:lnTo>
                <a:lnTo>
                  <a:pt x="424" y="203"/>
                </a:lnTo>
                <a:lnTo>
                  <a:pt x="424" y="199"/>
                </a:lnTo>
                <a:lnTo>
                  <a:pt x="616" y="199"/>
                </a:lnTo>
                <a:lnTo>
                  <a:pt x="616" y="204"/>
                </a:lnTo>
                <a:lnTo>
                  <a:pt x="616" y="208"/>
                </a:lnTo>
                <a:lnTo>
                  <a:pt x="426" y="190"/>
                </a:lnTo>
                <a:lnTo>
                  <a:pt x="428" y="180"/>
                </a:lnTo>
                <a:lnTo>
                  <a:pt x="429" y="176"/>
                </a:lnTo>
                <a:cubicBezTo>
                  <a:pt x="442" y="127"/>
                  <a:pt x="490" y="96"/>
                  <a:pt x="540" y="105"/>
                </a:cubicBezTo>
                <a:cubicBezTo>
                  <a:pt x="590" y="114"/>
                  <a:pt x="624" y="161"/>
                  <a:pt x="618" y="211"/>
                </a:cubicBezTo>
                <a:lnTo>
                  <a:pt x="617" y="216"/>
                </a:lnTo>
                <a:lnTo>
                  <a:pt x="616" y="227"/>
                </a:lnTo>
                <a:lnTo>
                  <a:pt x="612" y="188"/>
                </a:lnTo>
                <a:lnTo>
                  <a:pt x="615" y="197"/>
                </a:lnTo>
                <a:cubicBezTo>
                  <a:pt x="624" y="226"/>
                  <a:pt x="619" y="259"/>
                  <a:pt x="601" y="284"/>
                </a:cubicBezTo>
                <a:cubicBezTo>
                  <a:pt x="583" y="309"/>
                  <a:pt x="554" y="323"/>
                  <a:pt x="523" y="323"/>
                </a:cubicBezTo>
                <a:lnTo>
                  <a:pt x="520" y="323"/>
                </a:lnTo>
                <a:cubicBezTo>
                  <a:pt x="467" y="323"/>
                  <a:pt x="424" y="280"/>
                  <a:pt x="424" y="227"/>
                </a:cubicBezTo>
                <a:lnTo>
                  <a:pt x="424" y="221"/>
                </a:lnTo>
                <a:lnTo>
                  <a:pt x="425" y="203"/>
                </a:lnTo>
                <a:lnTo>
                  <a:pt x="425" y="204"/>
                </a:lnTo>
                <a:lnTo>
                  <a:pt x="425" y="199"/>
                </a:lnTo>
                <a:lnTo>
                  <a:pt x="617" y="199"/>
                </a:lnTo>
                <a:lnTo>
                  <a:pt x="617" y="201"/>
                </a:lnTo>
                <a:lnTo>
                  <a:pt x="617" y="208"/>
                </a:lnTo>
                <a:lnTo>
                  <a:pt x="617" y="218"/>
                </a:lnTo>
                <a:lnTo>
                  <a:pt x="617" y="224"/>
                </a:lnTo>
                <a:lnTo>
                  <a:pt x="617" y="227"/>
                </a:lnTo>
                <a:cubicBezTo>
                  <a:pt x="617" y="275"/>
                  <a:pt x="583" y="315"/>
                  <a:pt x="537" y="322"/>
                </a:cubicBezTo>
                <a:cubicBezTo>
                  <a:pt x="490" y="330"/>
                  <a:pt x="445" y="302"/>
                  <a:pt x="430" y="258"/>
                </a:cubicBezTo>
                <a:lnTo>
                  <a:pt x="429" y="255"/>
                </a:lnTo>
                <a:cubicBezTo>
                  <a:pt x="426" y="245"/>
                  <a:pt x="424" y="235"/>
                  <a:pt x="424" y="224"/>
                </a:cubicBezTo>
                <a:lnTo>
                  <a:pt x="424" y="218"/>
                </a:lnTo>
                <a:lnTo>
                  <a:pt x="424" y="212"/>
                </a:lnTo>
                <a:lnTo>
                  <a:pt x="424" y="208"/>
                </a:lnTo>
                <a:lnTo>
                  <a:pt x="616" y="208"/>
                </a:lnTo>
                <a:lnTo>
                  <a:pt x="616" y="229"/>
                </a:lnTo>
                <a:lnTo>
                  <a:pt x="615" y="238"/>
                </a:lnTo>
                <a:lnTo>
                  <a:pt x="428" y="197"/>
                </a:lnTo>
                <a:lnTo>
                  <a:pt x="429" y="194"/>
                </a:lnTo>
                <a:lnTo>
                  <a:pt x="424" y="224"/>
                </a:lnTo>
                <a:lnTo>
                  <a:pt x="424" y="218"/>
                </a:lnTo>
                <a:lnTo>
                  <a:pt x="429" y="249"/>
                </a:lnTo>
                <a:lnTo>
                  <a:pt x="427" y="243"/>
                </a:lnTo>
                <a:lnTo>
                  <a:pt x="442" y="270"/>
                </a:lnTo>
                <a:lnTo>
                  <a:pt x="439" y="266"/>
                </a:lnTo>
                <a:lnTo>
                  <a:pt x="609" y="232"/>
                </a:lnTo>
                <a:lnTo>
                  <a:pt x="606" y="243"/>
                </a:lnTo>
                <a:lnTo>
                  <a:pt x="604" y="249"/>
                </a:lnTo>
                <a:lnTo>
                  <a:pt x="608" y="218"/>
                </a:lnTo>
                <a:lnTo>
                  <a:pt x="608" y="227"/>
                </a:lnTo>
                <a:lnTo>
                  <a:pt x="608" y="234"/>
                </a:lnTo>
                <a:lnTo>
                  <a:pt x="608" y="237"/>
                </a:lnTo>
                <a:cubicBezTo>
                  <a:pt x="608" y="285"/>
                  <a:pt x="574" y="325"/>
                  <a:pt x="528" y="332"/>
                </a:cubicBezTo>
                <a:cubicBezTo>
                  <a:pt x="481" y="340"/>
                  <a:pt x="436" y="312"/>
                  <a:pt x="421" y="268"/>
                </a:cubicBezTo>
                <a:lnTo>
                  <a:pt x="419" y="261"/>
                </a:lnTo>
                <a:lnTo>
                  <a:pt x="415" y="246"/>
                </a:lnTo>
                <a:lnTo>
                  <a:pt x="414" y="238"/>
                </a:lnTo>
                <a:lnTo>
                  <a:pt x="412" y="229"/>
                </a:lnTo>
                <a:lnTo>
                  <a:pt x="573" y="276"/>
                </a:lnTo>
                <a:lnTo>
                  <a:pt x="569" y="280"/>
                </a:lnTo>
                <a:lnTo>
                  <a:pt x="581" y="266"/>
                </a:lnTo>
                <a:lnTo>
                  <a:pt x="577" y="272"/>
                </a:lnTo>
                <a:cubicBezTo>
                  <a:pt x="560" y="298"/>
                  <a:pt x="530" y="314"/>
                  <a:pt x="497" y="314"/>
                </a:cubicBezTo>
                <a:lnTo>
                  <a:pt x="489" y="314"/>
                </a:lnTo>
                <a:cubicBezTo>
                  <a:pt x="479" y="314"/>
                  <a:pt x="469" y="313"/>
                  <a:pt x="459" y="310"/>
                </a:cubicBezTo>
                <a:lnTo>
                  <a:pt x="456" y="309"/>
                </a:lnTo>
                <a:lnTo>
                  <a:pt x="517" y="309"/>
                </a:lnTo>
                <a:lnTo>
                  <a:pt x="514" y="310"/>
                </a:lnTo>
                <a:lnTo>
                  <a:pt x="579" y="229"/>
                </a:lnTo>
                <a:lnTo>
                  <a:pt x="578" y="227"/>
                </a:lnTo>
                <a:lnTo>
                  <a:pt x="578" y="237"/>
                </a:lnTo>
                <a:cubicBezTo>
                  <a:pt x="578" y="251"/>
                  <a:pt x="576" y="264"/>
                  <a:pt x="570" y="276"/>
                </a:cubicBezTo>
                <a:lnTo>
                  <a:pt x="566" y="285"/>
                </a:lnTo>
                <a:cubicBezTo>
                  <a:pt x="547" y="329"/>
                  <a:pt x="499" y="352"/>
                  <a:pt x="453" y="339"/>
                </a:cubicBezTo>
                <a:cubicBezTo>
                  <a:pt x="408" y="327"/>
                  <a:pt x="378" y="283"/>
                  <a:pt x="383" y="236"/>
                </a:cubicBezTo>
                <a:lnTo>
                  <a:pt x="383" y="237"/>
                </a:lnTo>
                <a:lnTo>
                  <a:pt x="384" y="238"/>
                </a:lnTo>
                <a:lnTo>
                  <a:pt x="383" y="230"/>
                </a:lnTo>
                <a:lnTo>
                  <a:pt x="574" y="218"/>
                </a:lnTo>
                <a:lnTo>
                  <a:pt x="574" y="221"/>
                </a:lnTo>
                <a:lnTo>
                  <a:pt x="574" y="237"/>
                </a:lnTo>
                <a:lnTo>
                  <a:pt x="573" y="247"/>
                </a:lnTo>
                <a:cubicBezTo>
                  <a:pt x="568" y="293"/>
                  <a:pt x="531" y="330"/>
                  <a:pt x="484" y="333"/>
                </a:cubicBezTo>
                <a:cubicBezTo>
                  <a:pt x="438" y="337"/>
                  <a:pt x="396" y="306"/>
                  <a:pt x="384" y="261"/>
                </a:cubicBezTo>
                <a:lnTo>
                  <a:pt x="382" y="249"/>
                </a:lnTo>
                <a:lnTo>
                  <a:pt x="381" y="243"/>
                </a:lnTo>
                <a:cubicBezTo>
                  <a:pt x="376" y="215"/>
                  <a:pt x="384" y="187"/>
                  <a:pt x="402" y="165"/>
                </a:cubicBezTo>
                <a:cubicBezTo>
                  <a:pt x="420" y="144"/>
                  <a:pt x="447" y="131"/>
                  <a:pt x="475" y="131"/>
                </a:cubicBezTo>
                <a:lnTo>
                  <a:pt x="478" y="131"/>
                </a:lnTo>
                <a:cubicBezTo>
                  <a:pt x="531" y="131"/>
                  <a:pt x="574" y="174"/>
                  <a:pt x="574" y="227"/>
                </a:cubicBezTo>
                <a:lnTo>
                  <a:pt x="574" y="233"/>
                </a:lnTo>
                <a:lnTo>
                  <a:pt x="574" y="237"/>
                </a:lnTo>
                <a:lnTo>
                  <a:pt x="382" y="237"/>
                </a:lnTo>
                <a:lnTo>
                  <a:pt x="382" y="227"/>
                </a:lnTo>
                <a:lnTo>
                  <a:pt x="382" y="218"/>
                </a:lnTo>
                <a:cubicBezTo>
                  <a:pt x="382" y="171"/>
                  <a:pt x="417" y="131"/>
                  <a:pt x="463" y="124"/>
                </a:cubicBezTo>
                <a:cubicBezTo>
                  <a:pt x="510" y="116"/>
                  <a:pt x="555" y="143"/>
                  <a:pt x="570" y="188"/>
                </a:cubicBezTo>
                <a:lnTo>
                  <a:pt x="571" y="191"/>
                </a:lnTo>
                <a:cubicBezTo>
                  <a:pt x="574" y="201"/>
                  <a:pt x="575" y="211"/>
                  <a:pt x="575" y="221"/>
                </a:cubicBezTo>
                <a:lnTo>
                  <a:pt x="575" y="227"/>
                </a:lnTo>
                <a:cubicBezTo>
                  <a:pt x="575" y="280"/>
                  <a:pt x="532" y="323"/>
                  <a:pt x="479" y="323"/>
                </a:cubicBezTo>
                <a:lnTo>
                  <a:pt x="478" y="323"/>
                </a:lnTo>
                <a:lnTo>
                  <a:pt x="574" y="219"/>
                </a:lnTo>
                <a:lnTo>
                  <a:pt x="575" y="227"/>
                </a:lnTo>
                <a:lnTo>
                  <a:pt x="576" y="235"/>
                </a:lnTo>
                <a:lnTo>
                  <a:pt x="384" y="246"/>
                </a:lnTo>
                <a:lnTo>
                  <a:pt x="384" y="244"/>
                </a:lnTo>
                <a:lnTo>
                  <a:pt x="385" y="258"/>
                </a:lnTo>
                <a:lnTo>
                  <a:pt x="384" y="251"/>
                </a:lnTo>
                <a:cubicBezTo>
                  <a:pt x="384" y="247"/>
                  <a:pt x="383" y="242"/>
                  <a:pt x="383" y="237"/>
                </a:cubicBezTo>
                <a:lnTo>
                  <a:pt x="384" y="238"/>
                </a:lnTo>
                <a:lnTo>
                  <a:pt x="383" y="230"/>
                </a:lnTo>
                <a:cubicBezTo>
                  <a:pt x="377" y="181"/>
                  <a:pt x="409" y="136"/>
                  <a:pt x="457" y="125"/>
                </a:cubicBezTo>
                <a:cubicBezTo>
                  <a:pt x="505" y="114"/>
                  <a:pt x="554" y="141"/>
                  <a:pt x="570" y="188"/>
                </a:cubicBezTo>
                <a:lnTo>
                  <a:pt x="571" y="191"/>
                </a:lnTo>
                <a:cubicBezTo>
                  <a:pt x="574" y="201"/>
                  <a:pt x="575" y="211"/>
                  <a:pt x="575" y="221"/>
                </a:cubicBezTo>
                <a:lnTo>
                  <a:pt x="575" y="237"/>
                </a:lnTo>
                <a:lnTo>
                  <a:pt x="574" y="247"/>
                </a:lnTo>
                <a:cubicBezTo>
                  <a:pt x="569" y="296"/>
                  <a:pt x="528" y="333"/>
                  <a:pt x="478" y="333"/>
                </a:cubicBezTo>
                <a:lnTo>
                  <a:pt x="477" y="333"/>
                </a:lnTo>
                <a:cubicBezTo>
                  <a:pt x="432" y="333"/>
                  <a:pt x="392" y="301"/>
                  <a:pt x="383" y="256"/>
                </a:cubicBezTo>
                <a:lnTo>
                  <a:pt x="381" y="243"/>
                </a:lnTo>
                <a:lnTo>
                  <a:pt x="380" y="237"/>
                </a:lnTo>
                <a:lnTo>
                  <a:pt x="383" y="252"/>
                </a:lnTo>
                <a:lnTo>
                  <a:pt x="382" y="249"/>
                </a:lnTo>
                <a:lnTo>
                  <a:pt x="569" y="218"/>
                </a:lnTo>
                <a:lnTo>
                  <a:pt x="569" y="222"/>
                </a:lnTo>
                <a:lnTo>
                  <a:pt x="568" y="207"/>
                </a:lnTo>
                <a:lnTo>
                  <a:pt x="569" y="213"/>
                </a:lnTo>
                <a:cubicBezTo>
                  <a:pt x="570" y="218"/>
                  <a:pt x="570" y="223"/>
                  <a:pt x="570" y="228"/>
                </a:cubicBezTo>
                <a:lnTo>
                  <a:pt x="570" y="235"/>
                </a:lnTo>
                <a:lnTo>
                  <a:pt x="570" y="237"/>
                </a:lnTo>
                <a:lnTo>
                  <a:pt x="378" y="237"/>
                </a:lnTo>
                <a:lnTo>
                  <a:pt x="379" y="243"/>
                </a:lnTo>
                <a:lnTo>
                  <a:pt x="378" y="234"/>
                </a:lnTo>
                <a:lnTo>
                  <a:pt x="378" y="230"/>
                </a:lnTo>
                <a:lnTo>
                  <a:pt x="377" y="224"/>
                </a:lnTo>
                <a:lnTo>
                  <a:pt x="563" y="239"/>
                </a:lnTo>
                <a:lnTo>
                  <a:pt x="562" y="242"/>
                </a:lnTo>
                <a:lnTo>
                  <a:pt x="566" y="225"/>
                </a:lnTo>
                <a:lnTo>
                  <a:pt x="565" y="232"/>
                </a:lnTo>
                <a:cubicBezTo>
                  <a:pt x="564" y="238"/>
                  <a:pt x="562" y="243"/>
                  <a:pt x="561" y="249"/>
                </a:cubicBezTo>
                <a:lnTo>
                  <a:pt x="559" y="255"/>
                </a:lnTo>
                <a:cubicBezTo>
                  <a:pt x="556" y="263"/>
                  <a:pt x="552" y="271"/>
                  <a:pt x="547" y="278"/>
                </a:cubicBezTo>
                <a:lnTo>
                  <a:pt x="545" y="281"/>
                </a:lnTo>
                <a:cubicBezTo>
                  <a:pt x="525" y="311"/>
                  <a:pt x="489" y="327"/>
                  <a:pt x="453" y="323"/>
                </a:cubicBezTo>
                <a:cubicBezTo>
                  <a:pt x="416" y="318"/>
                  <a:pt x="386" y="293"/>
                  <a:pt x="374" y="258"/>
                </a:cubicBezTo>
                <a:lnTo>
                  <a:pt x="372" y="251"/>
                </a:lnTo>
                <a:lnTo>
                  <a:pt x="371" y="248"/>
                </a:lnTo>
                <a:lnTo>
                  <a:pt x="369" y="242"/>
                </a:lnTo>
                <a:lnTo>
                  <a:pt x="381" y="265"/>
                </a:lnTo>
                <a:lnTo>
                  <a:pt x="379" y="262"/>
                </a:lnTo>
                <a:lnTo>
                  <a:pt x="550" y="239"/>
                </a:lnTo>
                <a:lnTo>
                  <a:pt x="549" y="242"/>
                </a:lnTo>
                <a:lnTo>
                  <a:pt x="552" y="227"/>
                </a:lnTo>
                <a:lnTo>
                  <a:pt x="552" y="231"/>
                </a:lnTo>
                <a:lnTo>
                  <a:pt x="551" y="238"/>
                </a:lnTo>
                <a:cubicBezTo>
                  <a:pt x="550" y="244"/>
                  <a:pt x="548" y="249"/>
                  <a:pt x="547" y="255"/>
                </a:cubicBezTo>
                <a:lnTo>
                  <a:pt x="546" y="258"/>
                </a:lnTo>
                <a:lnTo>
                  <a:pt x="363" y="197"/>
                </a:lnTo>
                <a:lnTo>
                  <a:pt x="364" y="194"/>
                </a:lnTo>
                <a:lnTo>
                  <a:pt x="359" y="224"/>
                </a:lnTo>
                <a:lnTo>
                  <a:pt x="359" y="218"/>
                </a:lnTo>
                <a:lnTo>
                  <a:pt x="455" y="314"/>
                </a:lnTo>
                <a:lnTo>
                  <a:pt x="451" y="314"/>
                </a:lnTo>
                <a:lnTo>
                  <a:pt x="546" y="237"/>
                </a:lnTo>
                <a:lnTo>
                  <a:pt x="545" y="242"/>
                </a:lnTo>
                <a:lnTo>
                  <a:pt x="546" y="223"/>
                </a:lnTo>
                <a:lnTo>
                  <a:pt x="546" y="227"/>
                </a:lnTo>
                <a:cubicBezTo>
                  <a:pt x="546" y="280"/>
                  <a:pt x="503" y="323"/>
                  <a:pt x="450" y="323"/>
                </a:cubicBezTo>
                <a:lnTo>
                  <a:pt x="447" y="323"/>
                </a:lnTo>
                <a:cubicBezTo>
                  <a:pt x="394" y="323"/>
                  <a:pt x="351" y="280"/>
                  <a:pt x="351" y="227"/>
                </a:cubicBezTo>
                <a:lnTo>
                  <a:pt x="351" y="221"/>
                </a:lnTo>
                <a:lnTo>
                  <a:pt x="356" y="252"/>
                </a:lnTo>
                <a:lnTo>
                  <a:pt x="355" y="249"/>
                </a:lnTo>
                <a:lnTo>
                  <a:pt x="542" y="218"/>
                </a:lnTo>
                <a:lnTo>
                  <a:pt x="542" y="237"/>
                </a:lnTo>
                <a:lnTo>
                  <a:pt x="541" y="247"/>
                </a:lnTo>
                <a:cubicBezTo>
                  <a:pt x="536" y="298"/>
                  <a:pt x="492" y="336"/>
                  <a:pt x="441" y="333"/>
                </a:cubicBezTo>
                <a:cubicBezTo>
                  <a:pt x="390" y="331"/>
                  <a:pt x="349" y="289"/>
                  <a:pt x="349" y="237"/>
                </a:cubicBezTo>
                <a:lnTo>
                  <a:pt x="349" y="233"/>
                </a:lnTo>
                <a:lnTo>
                  <a:pt x="351" y="249"/>
                </a:lnTo>
                <a:lnTo>
                  <a:pt x="350" y="243"/>
                </a:lnTo>
                <a:lnTo>
                  <a:pt x="444" y="323"/>
                </a:lnTo>
                <a:lnTo>
                  <a:pt x="442" y="323"/>
                </a:lnTo>
                <a:lnTo>
                  <a:pt x="441" y="323"/>
                </a:lnTo>
                <a:lnTo>
                  <a:pt x="537" y="218"/>
                </a:lnTo>
                <a:lnTo>
                  <a:pt x="538" y="228"/>
                </a:lnTo>
                <a:cubicBezTo>
                  <a:pt x="541" y="255"/>
                  <a:pt x="532" y="282"/>
                  <a:pt x="514" y="302"/>
                </a:cubicBezTo>
                <a:cubicBezTo>
                  <a:pt x="495" y="322"/>
                  <a:pt x="470" y="333"/>
                  <a:pt x="442" y="333"/>
                </a:cubicBezTo>
                <a:lnTo>
                  <a:pt x="441" y="333"/>
                </a:lnTo>
                <a:lnTo>
                  <a:pt x="441" y="141"/>
                </a:lnTo>
                <a:lnTo>
                  <a:pt x="447" y="141"/>
                </a:lnTo>
                <a:lnTo>
                  <a:pt x="452" y="141"/>
                </a:lnTo>
                <a:lnTo>
                  <a:pt x="452" y="333"/>
                </a:lnTo>
                <a:lnTo>
                  <a:pt x="450" y="333"/>
                </a:lnTo>
                <a:cubicBezTo>
                  <a:pt x="423" y="333"/>
                  <a:pt x="397" y="322"/>
                  <a:pt x="379" y="302"/>
                </a:cubicBezTo>
                <a:cubicBezTo>
                  <a:pt x="361" y="282"/>
                  <a:pt x="352" y="255"/>
                  <a:pt x="355" y="228"/>
                </a:cubicBezTo>
                <a:lnTo>
                  <a:pt x="355" y="227"/>
                </a:lnTo>
                <a:lnTo>
                  <a:pt x="355" y="216"/>
                </a:lnTo>
                <a:lnTo>
                  <a:pt x="355" y="208"/>
                </a:lnTo>
                <a:lnTo>
                  <a:pt x="545" y="232"/>
                </a:lnTo>
                <a:lnTo>
                  <a:pt x="542" y="242"/>
                </a:lnTo>
                <a:lnTo>
                  <a:pt x="539" y="253"/>
                </a:lnTo>
                <a:lnTo>
                  <a:pt x="542" y="227"/>
                </a:lnTo>
                <a:lnTo>
                  <a:pt x="542" y="234"/>
                </a:lnTo>
                <a:cubicBezTo>
                  <a:pt x="542" y="245"/>
                  <a:pt x="541" y="255"/>
                  <a:pt x="538" y="265"/>
                </a:cubicBezTo>
                <a:lnTo>
                  <a:pt x="537" y="268"/>
                </a:lnTo>
                <a:cubicBezTo>
                  <a:pt x="523" y="309"/>
                  <a:pt x="483" y="336"/>
                  <a:pt x="440" y="333"/>
                </a:cubicBezTo>
                <a:cubicBezTo>
                  <a:pt x="396" y="331"/>
                  <a:pt x="360" y="299"/>
                  <a:pt x="351" y="256"/>
                </a:cubicBezTo>
                <a:lnTo>
                  <a:pt x="350" y="251"/>
                </a:lnTo>
                <a:lnTo>
                  <a:pt x="349" y="246"/>
                </a:lnTo>
                <a:lnTo>
                  <a:pt x="539" y="227"/>
                </a:lnTo>
                <a:lnTo>
                  <a:pt x="539" y="231"/>
                </a:lnTo>
                <a:lnTo>
                  <a:pt x="539" y="237"/>
                </a:lnTo>
                <a:cubicBezTo>
                  <a:pt x="539" y="290"/>
                  <a:pt x="496" y="333"/>
                  <a:pt x="443" y="333"/>
                </a:cubicBezTo>
                <a:lnTo>
                  <a:pt x="440" y="333"/>
                </a:lnTo>
                <a:lnTo>
                  <a:pt x="440" y="141"/>
                </a:lnTo>
                <a:lnTo>
                  <a:pt x="443" y="141"/>
                </a:lnTo>
                <a:lnTo>
                  <a:pt x="443" y="333"/>
                </a:lnTo>
                <a:lnTo>
                  <a:pt x="441" y="333"/>
                </a:lnTo>
                <a:cubicBezTo>
                  <a:pt x="392" y="333"/>
                  <a:pt x="350" y="296"/>
                  <a:pt x="346" y="246"/>
                </a:cubicBezTo>
                <a:lnTo>
                  <a:pt x="346" y="242"/>
                </a:lnTo>
                <a:lnTo>
                  <a:pt x="345" y="236"/>
                </a:lnTo>
                <a:lnTo>
                  <a:pt x="354" y="263"/>
                </a:lnTo>
                <a:lnTo>
                  <a:pt x="353" y="261"/>
                </a:lnTo>
                <a:lnTo>
                  <a:pt x="532" y="242"/>
                </a:lnTo>
                <a:lnTo>
                  <a:pt x="531" y="246"/>
                </a:lnTo>
                <a:lnTo>
                  <a:pt x="533" y="222"/>
                </a:lnTo>
                <a:lnTo>
                  <a:pt x="533" y="241"/>
                </a:lnTo>
                <a:lnTo>
                  <a:pt x="531" y="260"/>
                </a:lnTo>
                <a:lnTo>
                  <a:pt x="530" y="265"/>
                </a:lnTo>
                <a:cubicBezTo>
                  <a:pt x="521" y="310"/>
                  <a:pt x="481" y="342"/>
                  <a:pt x="435" y="342"/>
                </a:cubicBezTo>
                <a:lnTo>
                  <a:pt x="434" y="342"/>
                </a:lnTo>
                <a:cubicBezTo>
                  <a:pt x="398" y="342"/>
                  <a:pt x="365" y="322"/>
                  <a:pt x="349" y="289"/>
                </a:cubicBezTo>
                <a:lnTo>
                  <a:pt x="347" y="285"/>
                </a:lnTo>
                <a:cubicBezTo>
                  <a:pt x="343" y="279"/>
                  <a:pt x="341" y="273"/>
                  <a:pt x="339" y="266"/>
                </a:cubicBezTo>
                <a:lnTo>
                  <a:pt x="338" y="262"/>
                </a:lnTo>
                <a:lnTo>
                  <a:pt x="364" y="306"/>
                </a:lnTo>
                <a:lnTo>
                  <a:pt x="363" y="305"/>
                </a:lnTo>
                <a:lnTo>
                  <a:pt x="524" y="258"/>
                </a:lnTo>
                <a:lnTo>
                  <a:pt x="522" y="267"/>
                </a:lnTo>
                <a:lnTo>
                  <a:pt x="524" y="246"/>
                </a:lnTo>
                <a:lnTo>
                  <a:pt x="524" y="256"/>
                </a:lnTo>
                <a:cubicBezTo>
                  <a:pt x="524" y="308"/>
                  <a:pt x="484" y="350"/>
                  <a:pt x="433" y="352"/>
                </a:cubicBezTo>
                <a:cubicBezTo>
                  <a:pt x="382" y="355"/>
                  <a:pt x="338" y="317"/>
                  <a:pt x="333" y="266"/>
                </a:cubicBezTo>
                <a:lnTo>
                  <a:pt x="332" y="257"/>
                </a:lnTo>
                <a:lnTo>
                  <a:pt x="331" y="248"/>
                </a:lnTo>
                <a:lnTo>
                  <a:pt x="522" y="237"/>
                </a:lnTo>
                <a:lnTo>
                  <a:pt x="522" y="241"/>
                </a:lnTo>
                <a:lnTo>
                  <a:pt x="522" y="246"/>
                </a:lnTo>
                <a:cubicBezTo>
                  <a:pt x="522" y="292"/>
                  <a:pt x="490" y="332"/>
                  <a:pt x="445" y="341"/>
                </a:cubicBezTo>
                <a:cubicBezTo>
                  <a:pt x="399" y="349"/>
                  <a:pt x="354" y="325"/>
                  <a:pt x="337" y="282"/>
                </a:cubicBezTo>
                <a:lnTo>
                  <a:pt x="339" y="284"/>
                </a:lnTo>
                <a:lnTo>
                  <a:pt x="337" y="280"/>
                </a:lnTo>
                <a:lnTo>
                  <a:pt x="518" y="248"/>
                </a:lnTo>
                <a:lnTo>
                  <a:pt x="517" y="256"/>
                </a:lnTo>
                <a:lnTo>
                  <a:pt x="516" y="266"/>
                </a:lnTo>
                <a:cubicBezTo>
                  <a:pt x="511" y="311"/>
                  <a:pt x="476" y="347"/>
                  <a:pt x="431" y="352"/>
                </a:cubicBezTo>
                <a:cubicBezTo>
                  <a:pt x="386" y="357"/>
                  <a:pt x="344" y="330"/>
                  <a:pt x="329" y="287"/>
                </a:cubicBezTo>
                <a:lnTo>
                  <a:pt x="327" y="280"/>
                </a:lnTo>
                <a:lnTo>
                  <a:pt x="325" y="273"/>
                </a:lnTo>
                <a:cubicBezTo>
                  <a:pt x="323" y="264"/>
                  <a:pt x="321" y="255"/>
                  <a:pt x="321" y="246"/>
                </a:cubicBezTo>
                <a:lnTo>
                  <a:pt x="321" y="240"/>
                </a:lnTo>
                <a:lnTo>
                  <a:pt x="326" y="271"/>
                </a:lnTo>
                <a:lnTo>
                  <a:pt x="325" y="268"/>
                </a:lnTo>
                <a:lnTo>
                  <a:pt x="512" y="237"/>
                </a:lnTo>
                <a:lnTo>
                  <a:pt x="512" y="241"/>
                </a:lnTo>
                <a:cubicBezTo>
                  <a:pt x="512" y="248"/>
                  <a:pt x="512" y="254"/>
                  <a:pt x="511" y="260"/>
                </a:cubicBezTo>
                <a:lnTo>
                  <a:pt x="510" y="265"/>
                </a:lnTo>
                <a:cubicBezTo>
                  <a:pt x="501" y="310"/>
                  <a:pt x="461" y="342"/>
                  <a:pt x="415" y="342"/>
                </a:cubicBezTo>
                <a:lnTo>
                  <a:pt x="413" y="342"/>
                </a:lnTo>
                <a:cubicBezTo>
                  <a:pt x="360" y="342"/>
                  <a:pt x="317" y="299"/>
                  <a:pt x="317" y="246"/>
                </a:cubicBezTo>
                <a:lnTo>
                  <a:pt x="317" y="240"/>
                </a:lnTo>
                <a:lnTo>
                  <a:pt x="317" y="237"/>
                </a:lnTo>
                <a:lnTo>
                  <a:pt x="509" y="249"/>
                </a:lnTo>
                <a:lnTo>
                  <a:pt x="508" y="245"/>
                </a:lnTo>
                <a:lnTo>
                  <a:pt x="508" y="256"/>
                </a:lnTo>
                <a:cubicBezTo>
                  <a:pt x="508" y="267"/>
                  <a:pt x="507" y="277"/>
                  <a:pt x="504" y="287"/>
                </a:cubicBezTo>
                <a:lnTo>
                  <a:pt x="501" y="296"/>
                </a:lnTo>
                <a:lnTo>
                  <a:pt x="409" y="169"/>
                </a:lnTo>
                <a:lnTo>
                  <a:pt x="410" y="169"/>
                </a:lnTo>
                <a:lnTo>
                  <a:pt x="314" y="265"/>
                </a:lnTo>
                <a:lnTo>
                  <a:pt x="314" y="260"/>
                </a:lnTo>
                <a:lnTo>
                  <a:pt x="317" y="284"/>
                </a:lnTo>
                <a:lnTo>
                  <a:pt x="316" y="280"/>
                </a:lnTo>
                <a:lnTo>
                  <a:pt x="504" y="275"/>
                </a:lnTo>
                <a:lnTo>
                  <a:pt x="503" y="280"/>
                </a:lnTo>
                <a:lnTo>
                  <a:pt x="502" y="238"/>
                </a:lnTo>
                <a:lnTo>
                  <a:pt x="503" y="242"/>
                </a:lnTo>
                <a:lnTo>
                  <a:pt x="314" y="254"/>
                </a:lnTo>
                <a:lnTo>
                  <a:pt x="314" y="257"/>
                </a:lnTo>
                <a:lnTo>
                  <a:pt x="314" y="246"/>
                </a:lnTo>
                <a:lnTo>
                  <a:pt x="410" y="342"/>
                </a:lnTo>
                <a:lnTo>
                  <a:pt x="409" y="342"/>
                </a:lnTo>
                <a:lnTo>
                  <a:pt x="409" y="150"/>
                </a:lnTo>
                <a:lnTo>
                  <a:pt x="410" y="150"/>
                </a:lnTo>
                <a:cubicBezTo>
                  <a:pt x="463" y="150"/>
                  <a:pt x="506" y="193"/>
                  <a:pt x="506" y="246"/>
                </a:cubicBezTo>
                <a:lnTo>
                  <a:pt x="506" y="256"/>
                </a:lnTo>
                <a:cubicBezTo>
                  <a:pt x="506" y="309"/>
                  <a:pt x="463" y="352"/>
                  <a:pt x="410" y="352"/>
                </a:cubicBezTo>
                <a:lnTo>
                  <a:pt x="408" y="352"/>
                </a:lnTo>
                <a:lnTo>
                  <a:pt x="404" y="352"/>
                </a:lnTo>
                <a:lnTo>
                  <a:pt x="484" y="310"/>
                </a:lnTo>
                <a:lnTo>
                  <a:pt x="480" y="316"/>
                </a:lnTo>
                <a:cubicBezTo>
                  <a:pt x="474" y="325"/>
                  <a:pt x="467" y="333"/>
                  <a:pt x="458" y="339"/>
                </a:cubicBezTo>
                <a:lnTo>
                  <a:pt x="454" y="342"/>
                </a:lnTo>
                <a:cubicBezTo>
                  <a:pt x="431" y="360"/>
                  <a:pt x="401" y="366"/>
                  <a:pt x="372" y="358"/>
                </a:cubicBezTo>
                <a:cubicBezTo>
                  <a:pt x="344" y="351"/>
                  <a:pt x="321" y="331"/>
                  <a:pt x="309" y="304"/>
                </a:cubicBezTo>
                <a:lnTo>
                  <a:pt x="305" y="295"/>
                </a:lnTo>
                <a:cubicBezTo>
                  <a:pt x="302" y="289"/>
                  <a:pt x="300" y="282"/>
                  <a:pt x="298" y="275"/>
                </a:cubicBezTo>
                <a:lnTo>
                  <a:pt x="296" y="265"/>
                </a:lnTo>
                <a:lnTo>
                  <a:pt x="486" y="246"/>
                </a:lnTo>
                <a:lnTo>
                  <a:pt x="486" y="251"/>
                </a:lnTo>
                <a:lnTo>
                  <a:pt x="486" y="256"/>
                </a:lnTo>
                <a:cubicBezTo>
                  <a:pt x="486" y="306"/>
                  <a:pt x="449" y="347"/>
                  <a:pt x="400" y="352"/>
                </a:cubicBezTo>
                <a:cubicBezTo>
                  <a:pt x="351" y="357"/>
                  <a:pt x="306" y="324"/>
                  <a:pt x="296" y="275"/>
                </a:cubicBezTo>
                <a:lnTo>
                  <a:pt x="295" y="270"/>
                </a:lnTo>
                <a:cubicBezTo>
                  <a:pt x="294" y="264"/>
                  <a:pt x="293" y="258"/>
                  <a:pt x="293" y="251"/>
                </a:cubicBezTo>
                <a:lnTo>
                  <a:pt x="293" y="246"/>
                </a:lnTo>
                <a:lnTo>
                  <a:pt x="485" y="246"/>
                </a:lnTo>
                <a:lnTo>
                  <a:pt x="485" y="250"/>
                </a:lnTo>
                <a:lnTo>
                  <a:pt x="485" y="257"/>
                </a:lnTo>
                <a:lnTo>
                  <a:pt x="485" y="263"/>
                </a:lnTo>
                <a:lnTo>
                  <a:pt x="485" y="265"/>
                </a:lnTo>
                <a:lnTo>
                  <a:pt x="293" y="265"/>
                </a:lnTo>
                <a:lnTo>
                  <a:pt x="293" y="260"/>
                </a:lnTo>
                <a:lnTo>
                  <a:pt x="293" y="251"/>
                </a:lnTo>
                <a:lnTo>
                  <a:pt x="293" y="242"/>
                </a:lnTo>
                <a:lnTo>
                  <a:pt x="293" y="237"/>
                </a:lnTo>
                <a:lnTo>
                  <a:pt x="457" y="305"/>
                </a:lnTo>
                <a:lnTo>
                  <a:pt x="456" y="306"/>
                </a:lnTo>
                <a:lnTo>
                  <a:pt x="484" y="238"/>
                </a:lnTo>
                <a:lnTo>
                  <a:pt x="484" y="252"/>
                </a:lnTo>
                <a:lnTo>
                  <a:pt x="483" y="264"/>
                </a:lnTo>
                <a:lnTo>
                  <a:pt x="479" y="226"/>
                </a:lnTo>
                <a:lnTo>
                  <a:pt x="482" y="235"/>
                </a:lnTo>
                <a:lnTo>
                  <a:pt x="294" y="265"/>
                </a:lnTo>
                <a:lnTo>
                  <a:pt x="294" y="261"/>
                </a:lnTo>
                <a:lnTo>
                  <a:pt x="294" y="256"/>
                </a:lnTo>
                <a:lnTo>
                  <a:pt x="486" y="256"/>
                </a:lnTo>
                <a:lnTo>
                  <a:pt x="486" y="262"/>
                </a:lnTo>
                <a:cubicBezTo>
                  <a:pt x="486" y="273"/>
                  <a:pt x="485" y="283"/>
                  <a:pt x="482" y="293"/>
                </a:cubicBezTo>
                <a:lnTo>
                  <a:pt x="481" y="296"/>
                </a:lnTo>
                <a:cubicBezTo>
                  <a:pt x="466" y="340"/>
                  <a:pt x="421" y="368"/>
                  <a:pt x="374" y="360"/>
                </a:cubicBezTo>
                <a:cubicBezTo>
                  <a:pt x="328" y="353"/>
                  <a:pt x="293" y="313"/>
                  <a:pt x="293" y="265"/>
                </a:cubicBezTo>
                <a:lnTo>
                  <a:pt x="293" y="259"/>
                </a:lnTo>
                <a:lnTo>
                  <a:pt x="293" y="250"/>
                </a:lnTo>
                <a:lnTo>
                  <a:pt x="293" y="241"/>
                </a:lnTo>
                <a:lnTo>
                  <a:pt x="293" y="237"/>
                </a:lnTo>
                <a:lnTo>
                  <a:pt x="485" y="237"/>
                </a:lnTo>
                <a:lnTo>
                  <a:pt x="485" y="241"/>
                </a:lnTo>
                <a:lnTo>
                  <a:pt x="485" y="250"/>
                </a:lnTo>
                <a:lnTo>
                  <a:pt x="485" y="259"/>
                </a:lnTo>
                <a:lnTo>
                  <a:pt x="485" y="265"/>
                </a:lnTo>
                <a:lnTo>
                  <a:pt x="293" y="265"/>
                </a:lnTo>
                <a:lnTo>
                  <a:pt x="293" y="262"/>
                </a:lnTo>
                <a:lnTo>
                  <a:pt x="295" y="278"/>
                </a:lnTo>
                <a:lnTo>
                  <a:pt x="294" y="272"/>
                </a:lnTo>
                <a:lnTo>
                  <a:pt x="478" y="292"/>
                </a:lnTo>
                <a:lnTo>
                  <a:pt x="472" y="304"/>
                </a:lnTo>
                <a:lnTo>
                  <a:pt x="470" y="308"/>
                </a:lnTo>
                <a:cubicBezTo>
                  <a:pt x="450" y="348"/>
                  <a:pt x="406" y="369"/>
                  <a:pt x="362" y="359"/>
                </a:cubicBezTo>
                <a:cubicBezTo>
                  <a:pt x="319" y="349"/>
                  <a:pt x="288" y="310"/>
                  <a:pt x="288" y="265"/>
                </a:cubicBezTo>
                <a:lnTo>
                  <a:pt x="288" y="256"/>
                </a:lnTo>
                <a:lnTo>
                  <a:pt x="288" y="246"/>
                </a:lnTo>
                <a:lnTo>
                  <a:pt x="478" y="270"/>
                </a:lnTo>
                <a:lnTo>
                  <a:pt x="478" y="266"/>
                </a:lnTo>
                <a:lnTo>
                  <a:pt x="477" y="272"/>
                </a:lnTo>
                <a:lnTo>
                  <a:pt x="476" y="278"/>
                </a:lnTo>
                <a:cubicBezTo>
                  <a:pt x="474" y="292"/>
                  <a:pt x="469" y="304"/>
                  <a:pt x="461" y="316"/>
                </a:cubicBezTo>
                <a:lnTo>
                  <a:pt x="459" y="319"/>
                </a:lnTo>
                <a:cubicBezTo>
                  <a:pt x="438" y="351"/>
                  <a:pt x="399" y="367"/>
                  <a:pt x="361" y="360"/>
                </a:cubicBezTo>
                <a:cubicBezTo>
                  <a:pt x="323" y="352"/>
                  <a:pt x="293" y="322"/>
                  <a:pt x="285" y="284"/>
                </a:cubicBezTo>
                <a:lnTo>
                  <a:pt x="284" y="279"/>
                </a:lnTo>
                <a:lnTo>
                  <a:pt x="293" y="303"/>
                </a:lnTo>
                <a:lnTo>
                  <a:pt x="291" y="299"/>
                </a:lnTo>
                <a:lnTo>
                  <a:pt x="468" y="287"/>
                </a:lnTo>
                <a:lnTo>
                  <a:pt x="468" y="286"/>
                </a:lnTo>
                <a:lnTo>
                  <a:pt x="468" y="282"/>
                </a:lnTo>
                <a:lnTo>
                  <a:pt x="467" y="288"/>
                </a:lnTo>
                <a:cubicBezTo>
                  <a:pt x="466" y="293"/>
                  <a:pt x="465" y="298"/>
                  <a:pt x="464" y="303"/>
                </a:cubicBezTo>
                <a:lnTo>
                  <a:pt x="463" y="306"/>
                </a:lnTo>
                <a:cubicBezTo>
                  <a:pt x="448" y="348"/>
                  <a:pt x="407" y="375"/>
                  <a:pt x="362" y="371"/>
                </a:cubicBezTo>
                <a:cubicBezTo>
                  <a:pt x="317" y="367"/>
                  <a:pt x="282" y="332"/>
                  <a:pt x="276" y="287"/>
                </a:cubicBezTo>
                <a:lnTo>
                  <a:pt x="275" y="276"/>
                </a:lnTo>
                <a:lnTo>
                  <a:pt x="274" y="265"/>
                </a:lnTo>
                <a:lnTo>
                  <a:pt x="369" y="352"/>
                </a:lnTo>
                <a:lnTo>
                  <a:pt x="368" y="352"/>
                </a:lnTo>
                <a:lnTo>
                  <a:pt x="366" y="352"/>
                </a:lnTo>
                <a:cubicBezTo>
                  <a:pt x="317" y="352"/>
                  <a:pt x="275" y="315"/>
                  <a:pt x="271" y="265"/>
                </a:cubicBezTo>
                <a:lnTo>
                  <a:pt x="271" y="261"/>
                </a:lnTo>
                <a:lnTo>
                  <a:pt x="270" y="255"/>
                </a:lnTo>
                <a:lnTo>
                  <a:pt x="279" y="282"/>
                </a:lnTo>
                <a:lnTo>
                  <a:pt x="278" y="280"/>
                </a:lnTo>
                <a:lnTo>
                  <a:pt x="457" y="261"/>
                </a:lnTo>
                <a:lnTo>
                  <a:pt x="456" y="265"/>
                </a:lnTo>
                <a:lnTo>
                  <a:pt x="458" y="241"/>
                </a:lnTo>
                <a:lnTo>
                  <a:pt x="458" y="255"/>
                </a:lnTo>
                <a:lnTo>
                  <a:pt x="457" y="271"/>
                </a:lnTo>
                <a:lnTo>
                  <a:pt x="457" y="252"/>
                </a:lnTo>
                <a:lnTo>
                  <a:pt x="458" y="259"/>
                </a:lnTo>
                <a:cubicBezTo>
                  <a:pt x="458" y="263"/>
                  <a:pt x="458" y="268"/>
                  <a:pt x="458" y="272"/>
                </a:cubicBezTo>
                <a:lnTo>
                  <a:pt x="458" y="275"/>
                </a:lnTo>
                <a:lnTo>
                  <a:pt x="267" y="264"/>
                </a:lnTo>
                <a:lnTo>
                  <a:pt x="267" y="267"/>
                </a:lnTo>
                <a:lnTo>
                  <a:pt x="267" y="256"/>
                </a:lnTo>
                <a:lnTo>
                  <a:pt x="267" y="249"/>
                </a:lnTo>
                <a:lnTo>
                  <a:pt x="272" y="280"/>
                </a:lnTo>
                <a:lnTo>
                  <a:pt x="271" y="277"/>
                </a:lnTo>
                <a:lnTo>
                  <a:pt x="458" y="246"/>
                </a:lnTo>
                <a:lnTo>
                  <a:pt x="458" y="249"/>
                </a:lnTo>
                <a:cubicBezTo>
                  <a:pt x="458" y="254"/>
                  <a:pt x="458" y="259"/>
                  <a:pt x="458" y="263"/>
                </a:cubicBezTo>
                <a:lnTo>
                  <a:pt x="457" y="270"/>
                </a:lnTo>
                <a:lnTo>
                  <a:pt x="457" y="256"/>
                </a:lnTo>
                <a:lnTo>
                  <a:pt x="457" y="267"/>
                </a:lnTo>
                <a:lnTo>
                  <a:pt x="457" y="275"/>
                </a:lnTo>
                <a:cubicBezTo>
                  <a:pt x="457" y="324"/>
                  <a:pt x="421" y="365"/>
                  <a:pt x="373" y="371"/>
                </a:cubicBezTo>
                <a:cubicBezTo>
                  <a:pt x="325" y="377"/>
                  <a:pt x="280" y="346"/>
                  <a:pt x="268" y="299"/>
                </a:cubicBezTo>
                <a:lnTo>
                  <a:pt x="265" y="285"/>
                </a:lnTo>
                <a:lnTo>
                  <a:pt x="263" y="274"/>
                </a:lnTo>
                <a:lnTo>
                  <a:pt x="452" y="272"/>
                </a:lnTo>
                <a:lnTo>
                  <a:pt x="451" y="278"/>
                </a:lnTo>
                <a:cubicBezTo>
                  <a:pt x="450" y="283"/>
                  <a:pt x="449" y="288"/>
                  <a:pt x="448" y="293"/>
                </a:cubicBezTo>
                <a:lnTo>
                  <a:pt x="447" y="296"/>
                </a:lnTo>
                <a:cubicBezTo>
                  <a:pt x="432" y="339"/>
                  <a:pt x="390" y="366"/>
                  <a:pt x="345" y="361"/>
                </a:cubicBezTo>
                <a:cubicBezTo>
                  <a:pt x="301" y="356"/>
                  <a:pt x="265" y="321"/>
                  <a:pt x="260" y="276"/>
                </a:cubicBezTo>
                <a:lnTo>
                  <a:pt x="259" y="266"/>
                </a:lnTo>
                <a:lnTo>
                  <a:pt x="258" y="256"/>
                </a:lnTo>
                <a:lnTo>
                  <a:pt x="449" y="246"/>
                </a:lnTo>
                <a:lnTo>
                  <a:pt x="449" y="250"/>
                </a:lnTo>
                <a:cubicBezTo>
                  <a:pt x="449" y="256"/>
                  <a:pt x="449" y="261"/>
                  <a:pt x="448" y="266"/>
                </a:cubicBezTo>
                <a:lnTo>
                  <a:pt x="447" y="272"/>
                </a:lnTo>
                <a:lnTo>
                  <a:pt x="448" y="256"/>
                </a:lnTo>
                <a:lnTo>
                  <a:pt x="448" y="254"/>
                </a:lnTo>
                <a:lnTo>
                  <a:pt x="449" y="262"/>
                </a:lnTo>
                <a:cubicBezTo>
                  <a:pt x="451" y="280"/>
                  <a:pt x="448" y="299"/>
                  <a:pt x="439" y="316"/>
                </a:cubicBezTo>
                <a:lnTo>
                  <a:pt x="438" y="318"/>
                </a:lnTo>
                <a:cubicBezTo>
                  <a:pt x="418" y="358"/>
                  <a:pt x="374" y="379"/>
                  <a:pt x="330" y="369"/>
                </a:cubicBezTo>
                <a:cubicBezTo>
                  <a:pt x="287" y="359"/>
                  <a:pt x="256" y="320"/>
                  <a:pt x="256" y="275"/>
                </a:cubicBezTo>
                <a:lnTo>
                  <a:pt x="257" y="280"/>
                </a:lnTo>
                <a:lnTo>
                  <a:pt x="256" y="271"/>
                </a:lnTo>
                <a:lnTo>
                  <a:pt x="254" y="251"/>
                </a:lnTo>
                <a:lnTo>
                  <a:pt x="254" y="246"/>
                </a:lnTo>
                <a:lnTo>
                  <a:pt x="446" y="246"/>
                </a:lnTo>
                <a:lnTo>
                  <a:pt x="446" y="248"/>
                </a:lnTo>
                <a:lnTo>
                  <a:pt x="446" y="235"/>
                </a:lnTo>
                <a:lnTo>
                  <a:pt x="446" y="240"/>
                </a:lnTo>
                <a:lnTo>
                  <a:pt x="447" y="246"/>
                </a:lnTo>
                <a:cubicBezTo>
                  <a:pt x="448" y="251"/>
                  <a:pt x="448" y="256"/>
                  <a:pt x="448" y="261"/>
                </a:cubicBezTo>
                <a:lnTo>
                  <a:pt x="448" y="265"/>
                </a:lnTo>
                <a:cubicBezTo>
                  <a:pt x="448" y="308"/>
                  <a:pt x="421" y="345"/>
                  <a:pt x="380" y="357"/>
                </a:cubicBezTo>
                <a:cubicBezTo>
                  <a:pt x="340" y="370"/>
                  <a:pt x="296" y="354"/>
                  <a:pt x="273" y="319"/>
                </a:cubicBezTo>
                <a:lnTo>
                  <a:pt x="265" y="305"/>
                </a:lnTo>
                <a:lnTo>
                  <a:pt x="262" y="299"/>
                </a:lnTo>
                <a:cubicBezTo>
                  <a:pt x="256" y="289"/>
                  <a:pt x="253" y="278"/>
                  <a:pt x="252" y="266"/>
                </a:cubicBezTo>
                <a:lnTo>
                  <a:pt x="251" y="256"/>
                </a:lnTo>
                <a:lnTo>
                  <a:pt x="346" y="342"/>
                </a:lnTo>
                <a:lnTo>
                  <a:pt x="344" y="342"/>
                </a:lnTo>
                <a:lnTo>
                  <a:pt x="430" y="289"/>
                </a:lnTo>
                <a:lnTo>
                  <a:pt x="427" y="295"/>
                </a:lnTo>
                <a:lnTo>
                  <a:pt x="425" y="299"/>
                </a:lnTo>
                <a:cubicBezTo>
                  <a:pt x="405" y="339"/>
                  <a:pt x="361" y="360"/>
                  <a:pt x="317" y="350"/>
                </a:cubicBezTo>
                <a:cubicBezTo>
                  <a:pt x="274" y="340"/>
                  <a:pt x="243" y="301"/>
                  <a:pt x="243" y="256"/>
                </a:cubicBezTo>
                <a:lnTo>
                  <a:pt x="243" y="251"/>
                </a:lnTo>
                <a:lnTo>
                  <a:pt x="243" y="246"/>
                </a:lnTo>
                <a:lnTo>
                  <a:pt x="435" y="246"/>
                </a:lnTo>
                <a:lnTo>
                  <a:pt x="435" y="251"/>
                </a:lnTo>
                <a:lnTo>
                  <a:pt x="435" y="256"/>
                </a:lnTo>
                <a:cubicBezTo>
                  <a:pt x="435" y="302"/>
                  <a:pt x="403" y="342"/>
                  <a:pt x="358" y="351"/>
                </a:cubicBezTo>
                <a:cubicBezTo>
                  <a:pt x="312" y="359"/>
                  <a:pt x="267" y="335"/>
                  <a:pt x="250" y="292"/>
                </a:cubicBezTo>
                <a:lnTo>
                  <a:pt x="248" y="287"/>
                </a:lnTo>
                <a:cubicBezTo>
                  <a:pt x="246" y="282"/>
                  <a:pt x="244" y="276"/>
                  <a:pt x="243" y="270"/>
                </a:cubicBezTo>
                <a:lnTo>
                  <a:pt x="242" y="265"/>
                </a:lnTo>
                <a:cubicBezTo>
                  <a:pt x="232" y="214"/>
                  <a:pt x="265" y="163"/>
                  <a:pt x="317" y="153"/>
                </a:cubicBezTo>
                <a:cubicBezTo>
                  <a:pt x="368" y="142"/>
                  <a:pt x="419" y="174"/>
                  <a:pt x="430" y="226"/>
                </a:cubicBezTo>
                <a:lnTo>
                  <a:pt x="430" y="228"/>
                </a:lnTo>
                <a:lnTo>
                  <a:pt x="433" y="238"/>
                </a:lnTo>
                <a:lnTo>
                  <a:pt x="341" y="169"/>
                </a:lnTo>
                <a:lnTo>
                  <a:pt x="343" y="169"/>
                </a:lnTo>
                <a:lnTo>
                  <a:pt x="249" y="247"/>
                </a:lnTo>
                <a:lnTo>
                  <a:pt x="250" y="242"/>
                </a:lnTo>
                <a:lnTo>
                  <a:pt x="248" y="260"/>
                </a:lnTo>
                <a:lnTo>
                  <a:pt x="248" y="256"/>
                </a:lnTo>
                <a:lnTo>
                  <a:pt x="439" y="275"/>
                </a:lnTo>
                <a:lnTo>
                  <a:pt x="438" y="280"/>
                </a:lnTo>
                <a:lnTo>
                  <a:pt x="439" y="261"/>
                </a:lnTo>
                <a:lnTo>
                  <a:pt x="439" y="265"/>
                </a:lnTo>
                <a:lnTo>
                  <a:pt x="247" y="265"/>
                </a:lnTo>
                <a:lnTo>
                  <a:pt x="247" y="261"/>
                </a:lnTo>
                <a:lnTo>
                  <a:pt x="249" y="280"/>
                </a:lnTo>
                <a:lnTo>
                  <a:pt x="248" y="275"/>
                </a:lnTo>
                <a:lnTo>
                  <a:pt x="428" y="299"/>
                </a:lnTo>
                <a:lnTo>
                  <a:pt x="430" y="296"/>
                </a:lnTo>
                <a:lnTo>
                  <a:pt x="428" y="301"/>
                </a:lnTo>
                <a:cubicBezTo>
                  <a:pt x="413" y="338"/>
                  <a:pt x="378" y="361"/>
                  <a:pt x="338" y="361"/>
                </a:cubicBezTo>
                <a:lnTo>
                  <a:pt x="336" y="361"/>
                </a:lnTo>
                <a:lnTo>
                  <a:pt x="336" y="169"/>
                </a:lnTo>
                <a:lnTo>
                  <a:pt x="337" y="169"/>
                </a:lnTo>
                <a:lnTo>
                  <a:pt x="337" y="361"/>
                </a:lnTo>
                <a:lnTo>
                  <a:pt x="332" y="361"/>
                </a:lnTo>
                <a:lnTo>
                  <a:pt x="428" y="265"/>
                </a:lnTo>
                <a:lnTo>
                  <a:pt x="428" y="272"/>
                </a:lnTo>
                <a:lnTo>
                  <a:pt x="428" y="275"/>
                </a:lnTo>
                <a:lnTo>
                  <a:pt x="236" y="275"/>
                </a:lnTo>
                <a:lnTo>
                  <a:pt x="236" y="270"/>
                </a:lnTo>
                <a:lnTo>
                  <a:pt x="237" y="272"/>
                </a:lnTo>
                <a:lnTo>
                  <a:pt x="237" y="268"/>
                </a:lnTo>
                <a:lnTo>
                  <a:pt x="236" y="262"/>
                </a:lnTo>
                <a:lnTo>
                  <a:pt x="388" y="323"/>
                </a:lnTo>
                <a:lnTo>
                  <a:pt x="384" y="326"/>
                </a:lnTo>
                <a:lnTo>
                  <a:pt x="405" y="305"/>
                </a:lnTo>
                <a:lnTo>
                  <a:pt x="405" y="303"/>
                </a:lnTo>
                <a:lnTo>
                  <a:pt x="400" y="312"/>
                </a:lnTo>
                <a:lnTo>
                  <a:pt x="412" y="265"/>
                </a:lnTo>
                <a:lnTo>
                  <a:pt x="412" y="275"/>
                </a:lnTo>
                <a:lnTo>
                  <a:pt x="412" y="281"/>
                </a:lnTo>
                <a:lnTo>
                  <a:pt x="412" y="284"/>
                </a:lnTo>
                <a:cubicBezTo>
                  <a:pt x="412" y="333"/>
                  <a:pt x="376" y="374"/>
                  <a:pt x="328" y="380"/>
                </a:cubicBezTo>
                <a:cubicBezTo>
                  <a:pt x="280" y="386"/>
                  <a:pt x="235" y="355"/>
                  <a:pt x="223" y="308"/>
                </a:cubicBezTo>
                <a:lnTo>
                  <a:pt x="221" y="299"/>
                </a:lnTo>
                <a:lnTo>
                  <a:pt x="220" y="294"/>
                </a:lnTo>
                <a:lnTo>
                  <a:pt x="314" y="371"/>
                </a:lnTo>
                <a:lnTo>
                  <a:pt x="313" y="371"/>
                </a:lnTo>
                <a:lnTo>
                  <a:pt x="313" y="179"/>
                </a:lnTo>
                <a:lnTo>
                  <a:pt x="315" y="179"/>
                </a:lnTo>
                <a:lnTo>
                  <a:pt x="221" y="294"/>
                </a:lnTo>
                <a:lnTo>
                  <a:pt x="219" y="284"/>
                </a:lnTo>
                <a:lnTo>
                  <a:pt x="313" y="361"/>
                </a:lnTo>
                <a:lnTo>
                  <a:pt x="312" y="361"/>
                </a:lnTo>
                <a:lnTo>
                  <a:pt x="310" y="361"/>
                </a:lnTo>
                <a:lnTo>
                  <a:pt x="405" y="281"/>
                </a:lnTo>
                <a:lnTo>
                  <a:pt x="404" y="287"/>
                </a:lnTo>
                <a:cubicBezTo>
                  <a:pt x="403" y="297"/>
                  <a:pt x="400" y="306"/>
                  <a:pt x="395" y="314"/>
                </a:cubicBezTo>
                <a:lnTo>
                  <a:pt x="393" y="318"/>
                </a:lnTo>
                <a:cubicBezTo>
                  <a:pt x="373" y="360"/>
                  <a:pt x="325" y="381"/>
                  <a:pt x="281" y="368"/>
                </a:cubicBezTo>
                <a:cubicBezTo>
                  <a:pt x="236" y="355"/>
                  <a:pt x="207" y="312"/>
                  <a:pt x="212" y="266"/>
                </a:cubicBezTo>
                <a:lnTo>
                  <a:pt x="212" y="265"/>
                </a:lnTo>
                <a:lnTo>
                  <a:pt x="212" y="259"/>
                </a:lnTo>
                <a:cubicBezTo>
                  <a:pt x="212" y="249"/>
                  <a:pt x="214" y="239"/>
                  <a:pt x="217" y="229"/>
                </a:cubicBezTo>
                <a:lnTo>
                  <a:pt x="218" y="226"/>
                </a:lnTo>
                <a:cubicBezTo>
                  <a:pt x="233" y="184"/>
                  <a:pt x="274" y="157"/>
                  <a:pt x="319" y="161"/>
                </a:cubicBezTo>
                <a:cubicBezTo>
                  <a:pt x="364" y="165"/>
                  <a:pt x="399" y="200"/>
                  <a:pt x="405" y="245"/>
                </a:cubicBezTo>
                <a:lnTo>
                  <a:pt x="406" y="264"/>
                </a:lnTo>
                <a:lnTo>
                  <a:pt x="406" y="275"/>
                </a:lnTo>
                <a:cubicBezTo>
                  <a:pt x="406" y="328"/>
                  <a:pt x="363" y="371"/>
                  <a:pt x="310" y="371"/>
                </a:cubicBezTo>
                <a:lnTo>
                  <a:pt x="307" y="371"/>
                </a:lnTo>
                <a:lnTo>
                  <a:pt x="307" y="179"/>
                </a:lnTo>
                <a:lnTo>
                  <a:pt x="308" y="179"/>
                </a:lnTo>
                <a:lnTo>
                  <a:pt x="308" y="371"/>
                </a:lnTo>
                <a:lnTo>
                  <a:pt x="307" y="371"/>
                </a:lnTo>
                <a:lnTo>
                  <a:pt x="305" y="371"/>
                </a:lnTo>
                <a:cubicBezTo>
                  <a:pt x="260" y="371"/>
                  <a:pt x="220" y="339"/>
                  <a:pt x="211" y="294"/>
                </a:cubicBezTo>
                <a:lnTo>
                  <a:pt x="209" y="284"/>
                </a:lnTo>
                <a:cubicBezTo>
                  <a:pt x="204" y="256"/>
                  <a:pt x="211" y="227"/>
                  <a:pt x="229" y="205"/>
                </a:cubicBezTo>
                <a:cubicBezTo>
                  <a:pt x="247" y="182"/>
                  <a:pt x="275" y="169"/>
                  <a:pt x="303" y="169"/>
                </a:cubicBezTo>
                <a:lnTo>
                  <a:pt x="305" y="169"/>
                </a:lnTo>
                <a:cubicBezTo>
                  <a:pt x="358" y="169"/>
                  <a:pt x="401" y="212"/>
                  <a:pt x="401" y="265"/>
                </a:cubicBezTo>
                <a:lnTo>
                  <a:pt x="401" y="288"/>
                </a:lnTo>
                <a:lnTo>
                  <a:pt x="400" y="296"/>
                </a:lnTo>
                <a:cubicBezTo>
                  <a:pt x="393" y="347"/>
                  <a:pt x="349" y="383"/>
                  <a:pt x="299" y="380"/>
                </a:cubicBezTo>
                <a:cubicBezTo>
                  <a:pt x="248" y="377"/>
                  <a:pt x="208" y="335"/>
                  <a:pt x="208" y="284"/>
                </a:cubicBezTo>
                <a:lnTo>
                  <a:pt x="208" y="281"/>
                </a:lnTo>
                <a:lnTo>
                  <a:pt x="209" y="285"/>
                </a:lnTo>
                <a:lnTo>
                  <a:pt x="208" y="275"/>
                </a:lnTo>
                <a:lnTo>
                  <a:pt x="397" y="289"/>
                </a:lnTo>
                <a:lnTo>
                  <a:pt x="397" y="285"/>
                </a:lnTo>
                <a:lnTo>
                  <a:pt x="396" y="291"/>
                </a:lnTo>
                <a:cubicBezTo>
                  <a:pt x="388" y="338"/>
                  <a:pt x="348" y="371"/>
                  <a:pt x="301" y="371"/>
                </a:cubicBezTo>
                <a:lnTo>
                  <a:pt x="298" y="371"/>
                </a:lnTo>
                <a:lnTo>
                  <a:pt x="381" y="325"/>
                </a:lnTo>
                <a:lnTo>
                  <a:pt x="378" y="330"/>
                </a:lnTo>
                <a:cubicBezTo>
                  <a:pt x="374" y="337"/>
                  <a:pt x="369" y="343"/>
                  <a:pt x="363" y="348"/>
                </a:cubicBezTo>
                <a:lnTo>
                  <a:pt x="359" y="352"/>
                </a:lnTo>
                <a:cubicBezTo>
                  <a:pt x="341" y="370"/>
                  <a:pt x="317" y="380"/>
                  <a:pt x="291" y="380"/>
                </a:cubicBezTo>
                <a:lnTo>
                  <a:pt x="290" y="380"/>
                </a:lnTo>
                <a:cubicBezTo>
                  <a:pt x="246" y="380"/>
                  <a:pt x="208" y="350"/>
                  <a:pt x="197" y="308"/>
                </a:cubicBezTo>
                <a:lnTo>
                  <a:pt x="200" y="316"/>
                </a:lnTo>
                <a:lnTo>
                  <a:pt x="198" y="311"/>
                </a:lnTo>
                <a:lnTo>
                  <a:pt x="287" y="371"/>
                </a:lnTo>
                <a:lnTo>
                  <a:pt x="285" y="371"/>
                </a:lnTo>
                <a:cubicBezTo>
                  <a:pt x="232" y="371"/>
                  <a:pt x="189" y="328"/>
                  <a:pt x="189" y="275"/>
                </a:cubicBezTo>
                <a:lnTo>
                  <a:pt x="189" y="265"/>
                </a:lnTo>
                <a:lnTo>
                  <a:pt x="189" y="259"/>
                </a:lnTo>
                <a:lnTo>
                  <a:pt x="189" y="256"/>
                </a:lnTo>
                <a:lnTo>
                  <a:pt x="381" y="267"/>
                </a:lnTo>
                <a:lnTo>
                  <a:pt x="379" y="284"/>
                </a:lnTo>
                <a:lnTo>
                  <a:pt x="377" y="294"/>
                </a:lnTo>
                <a:cubicBezTo>
                  <a:pt x="368" y="339"/>
                  <a:pt x="328" y="371"/>
                  <a:pt x="282" y="371"/>
                </a:cubicBezTo>
                <a:lnTo>
                  <a:pt x="281" y="371"/>
                </a:lnTo>
                <a:cubicBezTo>
                  <a:pt x="228" y="371"/>
                  <a:pt x="185" y="328"/>
                  <a:pt x="185" y="275"/>
                </a:cubicBezTo>
                <a:lnTo>
                  <a:pt x="186" y="276"/>
                </a:lnTo>
                <a:lnTo>
                  <a:pt x="185" y="268"/>
                </a:lnTo>
                <a:lnTo>
                  <a:pt x="374" y="280"/>
                </a:lnTo>
                <a:lnTo>
                  <a:pt x="373" y="282"/>
                </a:lnTo>
                <a:lnTo>
                  <a:pt x="371" y="293"/>
                </a:lnTo>
                <a:cubicBezTo>
                  <a:pt x="363" y="339"/>
                  <a:pt x="322" y="372"/>
                  <a:pt x="276" y="371"/>
                </a:cubicBezTo>
                <a:cubicBezTo>
                  <a:pt x="229" y="371"/>
                  <a:pt x="189" y="337"/>
                  <a:pt x="182" y="291"/>
                </a:cubicBezTo>
                <a:lnTo>
                  <a:pt x="182" y="293"/>
                </a:lnTo>
                <a:lnTo>
                  <a:pt x="181" y="289"/>
                </a:lnTo>
                <a:lnTo>
                  <a:pt x="370" y="256"/>
                </a:lnTo>
                <a:lnTo>
                  <a:pt x="371" y="265"/>
                </a:lnTo>
                <a:lnTo>
                  <a:pt x="372" y="274"/>
                </a:lnTo>
                <a:lnTo>
                  <a:pt x="180" y="284"/>
                </a:lnTo>
                <a:lnTo>
                  <a:pt x="180" y="280"/>
                </a:lnTo>
                <a:lnTo>
                  <a:pt x="182" y="299"/>
                </a:lnTo>
                <a:lnTo>
                  <a:pt x="181" y="294"/>
                </a:lnTo>
                <a:lnTo>
                  <a:pt x="371" y="275"/>
                </a:lnTo>
                <a:lnTo>
                  <a:pt x="371" y="278"/>
                </a:lnTo>
                <a:lnTo>
                  <a:pt x="371" y="265"/>
                </a:lnTo>
                <a:lnTo>
                  <a:pt x="371" y="270"/>
                </a:lnTo>
                <a:lnTo>
                  <a:pt x="372" y="276"/>
                </a:lnTo>
                <a:cubicBezTo>
                  <a:pt x="373" y="281"/>
                  <a:pt x="373" y="286"/>
                  <a:pt x="373" y="291"/>
                </a:cubicBezTo>
                <a:lnTo>
                  <a:pt x="373" y="294"/>
                </a:lnTo>
                <a:cubicBezTo>
                  <a:pt x="373" y="345"/>
                  <a:pt x="334" y="387"/>
                  <a:pt x="283" y="390"/>
                </a:cubicBezTo>
                <a:cubicBezTo>
                  <a:pt x="233" y="393"/>
                  <a:pt x="188" y="357"/>
                  <a:pt x="182" y="306"/>
                </a:cubicBezTo>
                <a:lnTo>
                  <a:pt x="181" y="295"/>
                </a:lnTo>
                <a:lnTo>
                  <a:pt x="180" y="284"/>
                </a:lnTo>
                <a:cubicBezTo>
                  <a:pt x="177" y="257"/>
                  <a:pt x="186" y="231"/>
                  <a:pt x="205" y="211"/>
                </a:cubicBezTo>
                <a:cubicBezTo>
                  <a:pt x="223" y="191"/>
                  <a:pt x="248" y="179"/>
                  <a:pt x="275" y="179"/>
                </a:cubicBezTo>
                <a:lnTo>
                  <a:pt x="276" y="179"/>
                </a:lnTo>
                <a:cubicBezTo>
                  <a:pt x="329" y="179"/>
                  <a:pt x="372" y="222"/>
                  <a:pt x="372" y="275"/>
                </a:cubicBezTo>
                <a:lnTo>
                  <a:pt x="372" y="286"/>
                </a:lnTo>
                <a:lnTo>
                  <a:pt x="372" y="294"/>
                </a:lnTo>
                <a:cubicBezTo>
                  <a:pt x="372" y="343"/>
                  <a:pt x="336" y="384"/>
                  <a:pt x="288" y="390"/>
                </a:cubicBezTo>
                <a:cubicBezTo>
                  <a:pt x="240" y="396"/>
                  <a:pt x="195" y="365"/>
                  <a:pt x="183" y="318"/>
                </a:cubicBezTo>
                <a:lnTo>
                  <a:pt x="182" y="312"/>
                </a:lnTo>
                <a:lnTo>
                  <a:pt x="179" y="301"/>
                </a:lnTo>
                <a:lnTo>
                  <a:pt x="271" y="371"/>
                </a:lnTo>
                <a:lnTo>
                  <a:pt x="269" y="371"/>
                </a:lnTo>
                <a:lnTo>
                  <a:pt x="266" y="371"/>
                </a:lnTo>
                <a:cubicBezTo>
                  <a:pt x="230" y="371"/>
                  <a:pt x="197" y="351"/>
                  <a:pt x="181" y="318"/>
                </a:cubicBezTo>
                <a:lnTo>
                  <a:pt x="178" y="312"/>
                </a:lnTo>
                <a:lnTo>
                  <a:pt x="187" y="327"/>
                </a:lnTo>
                <a:lnTo>
                  <a:pt x="184" y="323"/>
                </a:lnTo>
                <a:lnTo>
                  <a:pt x="354" y="289"/>
                </a:lnTo>
                <a:lnTo>
                  <a:pt x="354" y="285"/>
                </a:lnTo>
                <a:lnTo>
                  <a:pt x="353" y="291"/>
                </a:lnTo>
                <a:cubicBezTo>
                  <a:pt x="352" y="296"/>
                  <a:pt x="351" y="301"/>
                  <a:pt x="350" y="306"/>
                </a:cubicBezTo>
                <a:lnTo>
                  <a:pt x="348" y="312"/>
                </a:lnTo>
                <a:lnTo>
                  <a:pt x="347" y="315"/>
                </a:lnTo>
                <a:cubicBezTo>
                  <a:pt x="330" y="364"/>
                  <a:pt x="278" y="391"/>
                  <a:pt x="229" y="377"/>
                </a:cubicBezTo>
                <a:cubicBezTo>
                  <a:pt x="179" y="362"/>
                  <a:pt x="150" y="311"/>
                  <a:pt x="162" y="261"/>
                </a:cubicBezTo>
                <a:lnTo>
                  <a:pt x="162" y="262"/>
                </a:lnTo>
                <a:lnTo>
                  <a:pt x="163" y="257"/>
                </a:lnTo>
                <a:lnTo>
                  <a:pt x="257" y="371"/>
                </a:lnTo>
                <a:lnTo>
                  <a:pt x="256" y="371"/>
                </a:lnTo>
                <a:lnTo>
                  <a:pt x="256" y="179"/>
                </a:lnTo>
                <a:lnTo>
                  <a:pt x="258" y="179"/>
                </a:lnTo>
                <a:cubicBezTo>
                  <a:pt x="295" y="179"/>
                  <a:pt x="329" y="201"/>
                  <a:pt x="345" y="234"/>
                </a:cubicBezTo>
                <a:cubicBezTo>
                  <a:pt x="361" y="267"/>
                  <a:pt x="356" y="307"/>
                  <a:pt x="333" y="335"/>
                </a:cubicBezTo>
                <a:lnTo>
                  <a:pt x="322" y="348"/>
                </a:lnTo>
                <a:lnTo>
                  <a:pt x="318" y="352"/>
                </a:lnTo>
                <a:cubicBezTo>
                  <a:pt x="298" y="373"/>
                  <a:pt x="270" y="383"/>
                  <a:pt x="241" y="380"/>
                </a:cubicBezTo>
                <a:cubicBezTo>
                  <a:pt x="212" y="377"/>
                  <a:pt x="187" y="362"/>
                  <a:pt x="171" y="338"/>
                </a:cubicBezTo>
                <a:lnTo>
                  <a:pt x="165" y="329"/>
                </a:lnTo>
                <a:cubicBezTo>
                  <a:pt x="154" y="313"/>
                  <a:pt x="148" y="294"/>
                  <a:pt x="148" y="275"/>
                </a:cubicBezTo>
                <a:lnTo>
                  <a:pt x="148" y="264"/>
                </a:lnTo>
                <a:lnTo>
                  <a:pt x="148" y="256"/>
                </a:lnTo>
                <a:lnTo>
                  <a:pt x="340" y="256"/>
                </a:lnTo>
                <a:lnTo>
                  <a:pt x="340" y="259"/>
                </a:lnTo>
                <a:cubicBezTo>
                  <a:pt x="340" y="265"/>
                  <a:pt x="340" y="270"/>
                  <a:pt x="339" y="275"/>
                </a:cubicBezTo>
                <a:lnTo>
                  <a:pt x="338" y="284"/>
                </a:lnTo>
                <a:lnTo>
                  <a:pt x="336" y="294"/>
                </a:lnTo>
                <a:cubicBezTo>
                  <a:pt x="326" y="343"/>
                  <a:pt x="281" y="376"/>
                  <a:pt x="232" y="371"/>
                </a:cubicBezTo>
                <a:cubicBezTo>
                  <a:pt x="183" y="366"/>
                  <a:pt x="145" y="325"/>
                  <a:pt x="145" y="275"/>
                </a:cubicBezTo>
                <a:lnTo>
                  <a:pt x="145" y="271"/>
                </a:lnTo>
                <a:lnTo>
                  <a:pt x="147" y="287"/>
                </a:lnTo>
                <a:lnTo>
                  <a:pt x="146" y="281"/>
                </a:lnTo>
                <a:lnTo>
                  <a:pt x="240" y="361"/>
                </a:lnTo>
                <a:lnTo>
                  <a:pt x="238" y="361"/>
                </a:lnTo>
                <a:cubicBezTo>
                  <a:pt x="185" y="361"/>
                  <a:pt x="142" y="318"/>
                  <a:pt x="142" y="265"/>
                </a:cubicBezTo>
                <a:lnTo>
                  <a:pt x="142" y="260"/>
                </a:lnTo>
                <a:lnTo>
                  <a:pt x="142" y="256"/>
                </a:lnTo>
                <a:lnTo>
                  <a:pt x="324" y="299"/>
                </a:lnTo>
                <a:lnTo>
                  <a:pt x="326" y="296"/>
                </a:lnTo>
                <a:lnTo>
                  <a:pt x="324" y="301"/>
                </a:lnTo>
                <a:cubicBezTo>
                  <a:pt x="309" y="338"/>
                  <a:pt x="274" y="361"/>
                  <a:pt x="234" y="361"/>
                </a:cubicBezTo>
                <a:lnTo>
                  <a:pt x="232" y="361"/>
                </a:lnTo>
                <a:cubicBezTo>
                  <a:pt x="210" y="361"/>
                  <a:pt x="189" y="354"/>
                  <a:pt x="172" y="340"/>
                </a:cubicBezTo>
                <a:lnTo>
                  <a:pt x="161" y="331"/>
                </a:lnTo>
                <a:cubicBezTo>
                  <a:pt x="141" y="314"/>
                  <a:pt x="128" y="290"/>
                  <a:pt x="126" y="264"/>
                </a:cubicBezTo>
                <a:lnTo>
                  <a:pt x="124" y="244"/>
                </a:lnTo>
                <a:lnTo>
                  <a:pt x="124" y="238"/>
                </a:lnTo>
                <a:lnTo>
                  <a:pt x="124" y="237"/>
                </a:lnTo>
                <a:lnTo>
                  <a:pt x="316" y="237"/>
                </a:lnTo>
                <a:lnTo>
                  <a:pt x="316" y="241"/>
                </a:lnTo>
                <a:lnTo>
                  <a:pt x="316" y="250"/>
                </a:lnTo>
                <a:lnTo>
                  <a:pt x="316" y="259"/>
                </a:lnTo>
                <a:lnTo>
                  <a:pt x="316" y="265"/>
                </a:lnTo>
                <a:cubicBezTo>
                  <a:pt x="316" y="307"/>
                  <a:pt x="290" y="343"/>
                  <a:pt x="251" y="357"/>
                </a:cubicBezTo>
                <a:lnTo>
                  <a:pt x="248" y="358"/>
                </a:lnTo>
                <a:cubicBezTo>
                  <a:pt x="224" y="366"/>
                  <a:pt x="197" y="364"/>
                  <a:pt x="175" y="352"/>
                </a:cubicBezTo>
                <a:lnTo>
                  <a:pt x="173" y="351"/>
                </a:lnTo>
                <a:lnTo>
                  <a:pt x="157" y="343"/>
                </a:lnTo>
                <a:lnTo>
                  <a:pt x="149" y="338"/>
                </a:lnTo>
                <a:cubicBezTo>
                  <a:pt x="112" y="315"/>
                  <a:pt x="95" y="271"/>
                  <a:pt x="107" y="230"/>
                </a:cubicBezTo>
                <a:cubicBezTo>
                  <a:pt x="119" y="189"/>
                  <a:pt x="157" y="160"/>
                  <a:pt x="199" y="160"/>
                </a:cubicBezTo>
                <a:lnTo>
                  <a:pt x="200" y="160"/>
                </a:lnTo>
                <a:cubicBezTo>
                  <a:pt x="227" y="160"/>
                  <a:pt x="253" y="172"/>
                  <a:pt x="271" y="192"/>
                </a:cubicBezTo>
                <a:cubicBezTo>
                  <a:pt x="290" y="212"/>
                  <a:pt x="299" y="238"/>
                  <a:pt x="296" y="265"/>
                </a:cubicBezTo>
                <a:lnTo>
                  <a:pt x="295" y="267"/>
                </a:lnTo>
                <a:lnTo>
                  <a:pt x="295" y="275"/>
                </a:lnTo>
                <a:lnTo>
                  <a:pt x="104" y="262"/>
                </a:lnTo>
                <a:lnTo>
                  <a:pt x="105" y="260"/>
                </a:lnTo>
                <a:lnTo>
                  <a:pt x="106" y="248"/>
                </a:lnTo>
                <a:lnTo>
                  <a:pt x="106" y="264"/>
                </a:lnTo>
                <a:lnTo>
                  <a:pt x="105" y="258"/>
                </a:lnTo>
                <a:lnTo>
                  <a:pt x="104" y="251"/>
                </a:lnTo>
                <a:lnTo>
                  <a:pt x="295" y="237"/>
                </a:lnTo>
                <a:lnTo>
                  <a:pt x="295" y="240"/>
                </a:lnTo>
                <a:lnTo>
                  <a:pt x="295" y="256"/>
                </a:lnTo>
                <a:lnTo>
                  <a:pt x="294" y="266"/>
                </a:lnTo>
                <a:cubicBezTo>
                  <a:pt x="290" y="307"/>
                  <a:pt x="260" y="341"/>
                  <a:pt x="219" y="350"/>
                </a:cubicBezTo>
                <a:cubicBezTo>
                  <a:pt x="179" y="359"/>
                  <a:pt x="137" y="341"/>
                  <a:pt x="116" y="306"/>
                </a:cubicBezTo>
                <a:lnTo>
                  <a:pt x="113" y="301"/>
                </a:lnTo>
                <a:cubicBezTo>
                  <a:pt x="111" y="296"/>
                  <a:pt x="108" y="292"/>
                  <a:pt x="106" y="287"/>
                </a:cubicBezTo>
                <a:lnTo>
                  <a:pt x="104" y="282"/>
                </a:lnTo>
                <a:lnTo>
                  <a:pt x="289" y="246"/>
                </a:lnTo>
                <a:lnTo>
                  <a:pt x="289" y="256"/>
                </a:lnTo>
                <a:lnTo>
                  <a:pt x="289" y="262"/>
                </a:lnTo>
                <a:lnTo>
                  <a:pt x="289" y="265"/>
                </a:lnTo>
                <a:lnTo>
                  <a:pt x="97" y="265"/>
                </a:lnTo>
                <a:lnTo>
                  <a:pt x="97" y="262"/>
                </a:lnTo>
                <a:lnTo>
                  <a:pt x="99" y="278"/>
                </a:lnTo>
                <a:lnTo>
                  <a:pt x="97" y="266"/>
                </a:lnTo>
                <a:lnTo>
                  <a:pt x="96" y="256"/>
                </a:lnTo>
                <a:lnTo>
                  <a:pt x="287" y="246"/>
                </a:lnTo>
                <a:lnTo>
                  <a:pt x="287" y="250"/>
                </a:lnTo>
                <a:cubicBezTo>
                  <a:pt x="287" y="256"/>
                  <a:pt x="287" y="261"/>
                  <a:pt x="286" y="266"/>
                </a:cubicBezTo>
                <a:lnTo>
                  <a:pt x="285" y="272"/>
                </a:lnTo>
                <a:cubicBezTo>
                  <a:pt x="277" y="319"/>
                  <a:pt x="237" y="352"/>
                  <a:pt x="190" y="352"/>
                </a:cubicBezTo>
                <a:lnTo>
                  <a:pt x="189" y="352"/>
                </a:lnTo>
                <a:lnTo>
                  <a:pt x="284" y="238"/>
                </a:lnTo>
                <a:lnTo>
                  <a:pt x="285" y="243"/>
                </a:lnTo>
                <a:cubicBezTo>
                  <a:pt x="286" y="249"/>
                  <a:pt x="286" y="255"/>
                  <a:pt x="286" y="261"/>
                </a:cubicBezTo>
                <a:lnTo>
                  <a:pt x="286" y="265"/>
                </a:lnTo>
                <a:lnTo>
                  <a:pt x="94" y="265"/>
                </a:lnTo>
                <a:lnTo>
                  <a:pt x="94" y="260"/>
                </a:lnTo>
                <a:lnTo>
                  <a:pt x="97" y="284"/>
                </a:lnTo>
                <a:lnTo>
                  <a:pt x="96" y="280"/>
                </a:lnTo>
                <a:lnTo>
                  <a:pt x="283" y="236"/>
                </a:lnTo>
                <a:lnTo>
                  <a:pt x="287" y="256"/>
                </a:lnTo>
                <a:lnTo>
                  <a:pt x="288" y="266"/>
                </a:lnTo>
                <a:cubicBezTo>
                  <a:pt x="291" y="293"/>
                  <a:pt x="282" y="320"/>
                  <a:pt x="264" y="340"/>
                </a:cubicBezTo>
                <a:cubicBezTo>
                  <a:pt x="245" y="360"/>
                  <a:pt x="220" y="371"/>
                  <a:pt x="192" y="371"/>
                </a:cubicBezTo>
                <a:lnTo>
                  <a:pt x="191" y="371"/>
                </a:lnTo>
                <a:lnTo>
                  <a:pt x="190" y="371"/>
                </a:lnTo>
                <a:cubicBezTo>
                  <a:pt x="137" y="371"/>
                  <a:pt x="94" y="328"/>
                  <a:pt x="94" y="275"/>
                </a:cubicBezTo>
                <a:lnTo>
                  <a:pt x="94" y="265"/>
                </a:lnTo>
                <a:lnTo>
                  <a:pt x="190" y="361"/>
                </a:lnTo>
                <a:lnTo>
                  <a:pt x="188" y="361"/>
                </a:lnTo>
                <a:lnTo>
                  <a:pt x="182" y="361"/>
                </a:lnTo>
                <a:lnTo>
                  <a:pt x="178" y="361"/>
                </a:lnTo>
                <a:cubicBezTo>
                  <a:pt x="145" y="361"/>
                  <a:pt x="113" y="344"/>
                  <a:pt x="96" y="315"/>
                </a:cubicBezTo>
                <a:lnTo>
                  <a:pt x="93" y="310"/>
                </a:lnTo>
                <a:lnTo>
                  <a:pt x="108" y="328"/>
                </a:lnTo>
                <a:lnTo>
                  <a:pt x="104" y="324"/>
                </a:lnTo>
                <a:lnTo>
                  <a:pt x="251" y="310"/>
                </a:lnTo>
                <a:lnTo>
                  <a:pt x="255" y="302"/>
                </a:lnTo>
                <a:lnTo>
                  <a:pt x="252" y="308"/>
                </a:lnTo>
                <a:lnTo>
                  <a:pt x="258" y="293"/>
                </a:lnTo>
                <a:lnTo>
                  <a:pt x="255" y="303"/>
                </a:lnTo>
                <a:lnTo>
                  <a:pt x="259" y="286"/>
                </a:lnTo>
                <a:lnTo>
                  <a:pt x="257" y="303"/>
                </a:lnTo>
                <a:lnTo>
                  <a:pt x="255" y="313"/>
                </a:lnTo>
                <a:cubicBezTo>
                  <a:pt x="246" y="358"/>
                  <a:pt x="206" y="390"/>
                  <a:pt x="160" y="390"/>
                </a:cubicBezTo>
                <a:lnTo>
                  <a:pt x="159" y="390"/>
                </a:lnTo>
                <a:cubicBezTo>
                  <a:pt x="106" y="390"/>
                  <a:pt x="63" y="347"/>
                  <a:pt x="63" y="294"/>
                </a:cubicBezTo>
                <a:lnTo>
                  <a:pt x="63" y="279"/>
                </a:lnTo>
                <a:lnTo>
                  <a:pt x="63" y="265"/>
                </a:lnTo>
                <a:lnTo>
                  <a:pt x="251" y="296"/>
                </a:lnTo>
                <a:lnTo>
                  <a:pt x="250" y="299"/>
                </a:lnTo>
                <a:lnTo>
                  <a:pt x="254" y="268"/>
                </a:lnTo>
                <a:lnTo>
                  <a:pt x="254" y="275"/>
                </a:lnTo>
                <a:cubicBezTo>
                  <a:pt x="254" y="328"/>
                  <a:pt x="211" y="371"/>
                  <a:pt x="158" y="371"/>
                </a:cubicBezTo>
                <a:lnTo>
                  <a:pt x="157" y="371"/>
                </a:lnTo>
                <a:cubicBezTo>
                  <a:pt x="104" y="371"/>
                  <a:pt x="61" y="328"/>
                  <a:pt x="61" y="275"/>
                </a:cubicBezTo>
                <a:lnTo>
                  <a:pt x="61" y="265"/>
                </a:lnTo>
                <a:cubicBezTo>
                  <a:pt x="61" y="224"/>
                  <a:pt x="88" y="187"/>
                  <a:pt x="127" y="174"/>
                </a:cubicBezTo>
                <a:lnTo>
                  <a:pt x="130" y="173"/>
                </a:lnTo>
                <a:cubicBezTo>
                  <a:pt x="147" y="168"/>
                  <a:pt x="166" y="167"/>
                  <a:pt x="184" y="171"/>
                </a:cubicBezTo>
                <a:lnTo>
                  <a:pt x="188" y="172"/>
                </a:lnTo>
                <a:cubicBezTo>
                  <a:pt x="224" y="181"/>
                  <a:pt x="252" y="211"/>
                  <a:pt x="259" y="248"/>
                </a:cubicBezTo>
                <a:lnTo>
                  <a:pt x="262" y="265"/>
                </a:lnTo>
                <a:lnTo>
                  <a:pt x="263" y="273"/>
                </a:lnTo>
                <a:lnTo>
                  <a:pt x="71" y="284"/>
                </a:lnTo>
                <a:lnTo>
                  <a:pt x="71" y="281"/>
                </a:lnTo>
                <a:lnTo>
                  <a:pt x="72" y="295"/>
                </a:lnTo>
                <a:lnTo>
                  <a:pt x="71" y="288"/>
                </a:lnTo>
                <a:cubicBezTo>
                  <a:pt x="71" y="284"/>
                  <a:pt x="70" y="279"/>
                  <a:pt x="70" y="274"/>
                </a:cubicBezTo>
                <a:lnTo>
                  <a:pt x="70" y="268"/>
                </a:lnTo>
                <a:lnTo>
                  <a:pt x="75" y="299"/>
                </a:lnTo>
                <a:lnTo>
                  <a:pt x="74" y="296"/>
                </a:lnTo>
                <a:lnTo>
                  <a:pt x="261" y="265"/>
                </a:lnTo>
                <a:lnTo>
                  <a:pt x="261" y="260"/>
                </a:lnTo>
                <a:lnTo>
                  <a:pt x="262" y="279"/>
                </a:lnTo>
                <a:lnTo>
                  <a:pt x="262" y="288"/>
                </a:lnTo>
                <a:lnTo>
                  <a:pt x="262" y="294"/>
                </a:lnTo>
                <a:cubicBezTo>
                  <a:pt x="262" y="333"/>
                  <a:pt x="239" y="368"/>
                  <a:pt x="203" y="383"/>
                </a:cubicBezTo>
                <a:cubicBezTo>
                  <a:pt x="167" y="398"/>
                  <a:pt x="126" y="390"/>
                  <a:pt x="99" y="362"/>
                </a:cubicBezTo>
                <a:lnTo>
                  <a:pt x="97" y="360"/>
                </a:lnTo>
                <a:cubicBezTo>
                  <a:pt x="84" y="348"/>
                  <a:pt x="76" y="333"/>
                  <a:pt x="71" y="316"/>
                </a:cubicBezTo>
                <a:lnTo>
                  <a:pt x="69" y="308"/>
                </a:lnTo>
                <a:cubicBezTo>
                  <a:pt x="64" y="288"/>
                  <a:pt x="66" y="268"/>
                  <a:pt x="73" y="249"/>
                </a:cubicBezTo>
                <a:lnTo>
                  <a:pt x="75" y="244"/>
                </a:lnTo>
                <a:lnTo>
                  <a:pt x="68" y="279"/>
                </a:lnTo>
                <a:lnTo>
                  <a:pt x="68" y="275"/>
                </a:lnTo>
                <a:lnTo>
                  <a:pt x="153" y="371"/>
                </a:lnTo>
                <a:lnTo>
                  <a:pt x="145" y="370"/>
                </a:lnTo>
                <a:lnTo>
                  <a:pt x="168" y="370"/>
                </a:lnTo>
                <a:lnTo>
                  <a:pt x="160" y="371"/>
                </a:lnTo>
                <a:lnTo>
                  <a:pt x="148" y="179"/>
                </a:lnTo>
                <a:lnTo>
                  <a:pt x="150" y="179"/>
                </a:lnTo>
                <a:lnTo>
                  <a:pt x="151" y="179"/>
                </a:lnTo>
                <a:cubicBezTo>
                  <a:pt x="204" y="179"/>
                  <a:pt x="247" y="222"/>
                  <a:pt x="247" y="275"/>
                </a:cubicBezTo>
                <a:lnTo>
                  <a:pt x="247" y="298"/>
                </a:lnTo>
                <a:lnTo>
                  <a:pt x="246" y="306"/>
                </a:lnTo>
                <a:cubicBezTo>
                  <a:pt x="240" y="354"/>
                  <a:pt x="199" y="390"/>
                  <a:pt x="150" y="390"/>
                </a:cubicBezTo>
                <a:cubicBezTo>
                  <a:pt x="102" y="390"/>
                  <a:pt x="61" y="354"/>
                  <a:pt x="55" y="306"/>
                </a:cubicBezTo>
                <a:lnTo>
                  <a:pt x="53" y="286"/>
                </a:lnTo>
                <a:lnTo>
                  <a:pt x="53" y="275"/>
                </a:lnTo>
                <a:lnTo>
                  <a:pt x="149" y="371"/>
                </a:lnTo>
                <a:lnTo>
                  <a:pt x="148" y="371"/>
                </a:lnTo>
                <a:lnTo>
                  <a:pt x="146" y="371"/>
                </a:lnTo>
                <a:cubicBezTo>
                  <a:pt x="97" y="371"/>
                  <a:pt x="56" y="334"/>
                  <a:pt x="51" y="285"/>
                </a:cubicBezTo>
                <a:lnTo>
                  <a:pt x="50" y="275"/>
                </a:lnTo>
                <a:lnTo>
                  <a:pt x="145" y="361"/>
                </a:lnTo>
                <a:lnTo>
                  <a:pt x="140" y="361"/>
                </a:lnTo>
                <a:lnTo>
                  <a:pt x="236" y="275"/>
                </a:lnTo>
                <a:lnTo>
                  <a:pt x="235" y="285"/>
                </a:lnTo>
                <a:cubicBezTo>
                  <a:pt x="230" y="334"/>
                  <a:pt x="189" y="371"/>
                  <a:pt x="139" y="371"/>
                </a:cubicBezTo>
                <a:lnTo>
                  <a:pt x="136" y="371"/>
                </a:lnTo>
                <a:cubicBezTo>
                  <a:pt x="87" y="371"/>
                  <a:pt x="46" y="334"/>
                  <a:pt x="41" y="285"/>
                </a:cubicBezTo>
                <a:lnTo>
                  <a:pt x="40" y="275"/>
                </a:lnTo>
                <a:lnTo>
                  <a:pt x="135" y="361"/>
                </a:lnTo>
                <a:lnTo>
                  <a:pt x="134" y="361"/>
                </a:lnTo>
                <a:lnTo>
                  <a:pt x="226" y="296"/>
                </a:lnTo>
                <a:lnTo>
                  <a:pt x="226" y="295"/>
                </a:lnTo>
                <a:lnTo>
                  <a:pt x="225" y="299"/>
                </a:lnTo>
                <a:cubicBezTo>
                  <a:pt x="214" y="341"/>
                  <a:pt x="176" y="371"/>
                  <a:pt x="131" y="371"/>
                </a:cubicBezTo>
                <a:cubicBezTo>
                  <a:pt x="87" y="371"/>
                  <a:pt x="49" y="341"/>
                  <a:pt x="38" y="299"/>
                </a:cubicBezTo>
                <a:lnTo>
                  <a:pt x="37" y="295"/>
                </a:lnTo>
                <a:cubicBezTo>
                  <a:pt x="35" y="287"/>
                  <a:pt x="34" y="279"/>
                  <a:pt x="34" y="271"/>
                </a:cubicBezTo>
                <a:lnTo>
                  <a:pt x="34" y="265"/>
                </a:lnTo>
                <a:cubicBezTo>
                  <a:pt x="34" y="212"/>
                  <a:pt x="77" y="169"/>
                  <a:pt x="130" y="169"/>
                </a:cubicBezTo>
                <a:lnTo>
                  <a:pt x="133" y="169"/>
                </a:lnTo>
                <a:cubicBezTo>
                  <a:pt x="183" y="169"/>
                  <a:pt x="224" y="207"/>
                  <a:pt x="229" y="256"/>
                </a:cubicBezTo>
                <a:lnTo>
                  <a:pt x="230" y="265"/>
                </a:lnTo>
                <a:lnTo>
                  <a:pt x="231" y="274"/>
                </a:lnTo>
                <a:cubicBezTo>
                  <a:pt x="234" y="301"/>
                  <a:pt x="225" y="328"/>
                  <a:pt x="207" y="348"/>
                </a:cubicBezTo>
                <a:cubicBezTo>
                  <a:pt x="189" y="369"/>
                  <a:pt x="163" y="380"/>
                  <a:pt x="135" y="380"/>
                </a:cubicBezTo>
                <a:lnTo>
                  <a:pt x="133" y="380"/>
                </a:lnTo>
                <a:lnTo>
                  <a:pt x="130" y="380"/>
                </a:lnTo>
                <a:lnTo>
                  <a:pt x="226" y="271"/>
                </a:lnTo>
                <a:lnTo>
                  <a:pt x="227" y="278"/>
                </a:lnTo>
                <a:cubicBezTo>
                  <a:pt x="227" y="282"/>
                  <a:pt x="227" y="287"/>
                  <a:pt x="227" y="291"/>
                </a:cubicBezTo>
                <a:lnTo>
                  <a:pt x="227" y="294"/>
                </a:lnTo>
                <a:lnTo>
                  <a:pt x="35" y="294"/>
                </a:lnTo>
                <a:lnTo>
                  <a:pt x="35" y="288"/>
                </a:lnTo>
                <a:lnTo>
                  <a:pt x="36" y="290"/>
                </a:lnTo>
                <a:lnTo>
                  <a:pt x="34" y="270"/>
                </a:lnTo>
                <a:lnTo>
                  <a:pt x="34" y="265"/>
                </a:lnTo>
                <a:lnTo>
                  <a:pt x="226" y="265"/>
                </a:lnTo>
                <a:lnTo>
                  <a:pt x="226" y="267"/>
                </a:lnTo>
                <a:lnTo>
                  <a:pt x="225" y="252"/>
                </a:lnTo>
                <a:lnTo>
                  <a:pt x="226" y="258"/>
                </a:lnTo>
                <a:cubicBezTo>
                  <a:pt x="227" y="263"/>
                  <a:pt x="227" y="268"/>
                  <a:pt x="227" y="273"/>
                </a:cubicBezTo>
                <a:lnTo>
                  <a:pt x="227" y="284"/>
                </a:lnTo>
                <a:cubicBezTo>
                  <a:pt x="227" y="337"/>
                  <a:pt x="184" y="380"/>
                  <a:pt x="131" y="380"/>
                </a:cubicBezTo>
                <a:lnTo>
                  <a:pt x="129" y="380"/>
                </a:lnTo>
                <a:cubicBezTo>
                  <a:pt x="83" y="380"/>
                  <a:pt x="42" y="347"/>
                  <a:pt x="35" y="300"/>
                </a:cubicBezTo>
                <a:lnTo>
                  <a:pt x="34" y="294"/>
                </a:lnTo>
                <a:cubicBezTo>
                  <a:pt x="33" y="289"/>
                  <a:pt x="32" y="284"/>
                  <a:pt x="32" y="278"/>
                </a:cubicBezTo>
                <a:lnTo>
                  <a:pt x="32" y="269"/>
                </a:lnTo>
                <a:lnTo>
                  <a:pt x="32" y="260"/>
                </a:lnTo>
                <a:lnTo>
                  <a:pt x="32" y="256"/>
                </a:lnTo>
                <a:lnTo>
                  <a:pt x="224" y="256"/>
                </a:lnTo>
                <a:lnTo>
                  <a:pt x="224" y="258"/>
                </a:lnTo>
                <a:lnTo>
                  <a:pt x="224" y="264"/>
                </a:lnTo>
                <a:lnTo>
                  <a:pt x="224" y="271"/>
                </a:lnTo>
                <a:cubicBezTo>
                  <a:pt x="224" y="279"/>
                  <a:pt x="224" y="287"/>
                  <a:pt x="222" y="295"/>
                </a:cubicBezTo>
                <a:lnTo>
                  <a:pt x="221" y="299"/>
                </a:lnTo>
                <a:cubicBezTo>
                  <a:pt x="210" y="342"/>
                  <a:pt x="170" y="373"/>
                  <a:pt x="125" y="371"/>
                </a:cubicBezTo>
                <a:cubicBezTo>
                  <a:pt x="80" y="370"/>
                  <a:pt x="42" y="338"/>
                  <a:pt x="33" y="294"/>
                </a:cubicBezTo>
                <a:lnTo>
                  <a:pt x="32" y="289"/>
                </a:lnTo>
                <a:lnTo>
                  <a:pt x="31" y="284"/>
                </a:lnTo>
                <a:lnTo>
                  <a:pt x="211" y="308"/>
                </a:lnTo>
                <a:lnTo>
                  <a:pt x="209" y="312"/>
                </a:lnTo>
                <a:lnTo>
                  <a:pt x="215" y="300"/>
                </a:lnTo>
                <a:lnTo>
                  <a:pt x="213" y="306"/>
                </a:lnTo>
                <a:cubicBezTo>
                  <a:pt x="199" y="345"/>
                  <a:pt x="163" y="371"/>
                  <a:pt x="121" y="371"/>
                </a:cubicBezTo>
                <a:lnTo>
                  <a:pt x="120" y="371"/>
                </a:lnTo>
                <a:cubicBezTo>
                  <a:pt x="74" y="371"/>
                  <a:pt x="33" y="338"/>
                  <a:pt x="26" y="291"/>
                </a:cubicBezTo>
                <a:lnTo>
                  <a:pt x="25" y="285"/>
                </a:lnTo>
                <a:lnTo>
                  <a:pt x="34" y="312"/>
                </a:lnTo>
                <a:lnTo>
                  <a:pt x="32" y="308"/>
                </a:lnTo>
                <a:lnTo>
                  <a:pt x="213" y="275"/>
                </a:lnTo>
                <a:lnTo>
                  <a:pt x="210" y="296"/>
                </a:lnTo>
                <a:lnTo>
                  <a:pt x="208" y="305"/>
                </a:lnTo>
                <a:cubicBezTo>
                  <a:pt x="199" y="347"/>
                  <a:pt x="163" y="378"/>
                  <a:pt x="119" y="380"/>
                </a:cubicBezTo>
                <a:cubicBezTo>
                  <a:pt x="76" y="383"/>
                  <a:pt x="37" y="356"/>
                  <a:pt x="23" y="315"/>
                </a:cubicBezTo>
                <a:lnTo>
                  <a:pt x="22" y="312"/>
                </a:lnTo>
                <a:cubicBezTo>
                  <a:pt x="21" y="307"/>
                  <a:pt x="20" y="302"/>
                  <a:pt x="19" y="297"/>
                </a:cubicBezTo>
                <a:lnTo>
                  <a:pt x="18" y="291"/>
                </a:lnTo>
                <a:cubicBezTo>
                  <a:pt x="16" y="281"/>
                  <a:pt x="16" y="270"/>
                  <a:pt x="18" y="260"/>
                </a:cubicBezTo>
                <a:lnTo>
                  <a:pt x="19" y="254"/>
                </a:lnTo>
                <a:lnTo>
                  <a:pt x="17" y="269"/>
                </a:lnTo>
                <a:lnTo>
                  <a:pt x="17" y="265"/>
                </a:lnTo>
                <a:lnTo>
                  <a:pt x="209" y="265"/>
                </a:lnTo>
                <a:lnTo>
                  <a:pt x="209" y="286"/>
                </a:lnTo>
                <a:lnTo>
                  <a:pt x="208" y="295"/>
                </a:lnTo>
                <a:lnTo>
                  <a:pt x="21" y="254"/>
                </a:lnTo>
                <a:lnTo>
                  <a:pt x="22" y="251"/>
                </a:lnTo>
                <a:lnTo>
                  <a:pt x="17" y="281"/>
                </a:lnTo>
                <a:lnTo>
                  <a:pt x="17" y="275"/>
                </a:lnTo>
                <a:lnTo>
                  <a:pt x="113" y="371"/>
                </a:lnTo>
                <a:lnTo>
                  <a:pt x="112" y="371"/>
                </a:lnTo>
                <a:lnTo>
                  <a:pt x="208" y="265"/>
                </a:lnTo>
                <a:lnTo>
                  <a:pt x="209" y="284"/>
                </a:lnTo>
                <a:lnTo>
                  <a:pt x="209" y="306"/>
                </a:lnTo>
                <a:lnTo>
                  <a:pt x="208" y="314"/>
                </a:lnTo>
                <a:cubicBezTo>
                  <a:pt x="205" y="336"/>
                  <a:pt x="195" y="355"/>
                  <a:pt x="180" y="370"/>
                </a:cubicBezTo>
                <a:lnTo>
                  <a:pt x="179" y="371"/>
                </a:lnTo>
                <a:cubicBezTo>
                  <a:pt x="153" y="398"/>
                  <a:pt x="113" y="407"/>
                  <a:pt x="78" y="394"/>
                </a:cubicBezTo>
                <a:cubicBezTo>
                  <a:pt x="43" y="380"/>
                  <a:pt x="19" y="348"/>
                  <a:pt x="16" y="311"/>
                </a:cubicBezTo>
                <a:lnTo>
                  <a:pt x="15" y="303"/>
                </a:lnTo>
                <a:lnTo>
                  <a:pt x="15" y="299"/>
                </a:lnTo>
                <a:lnTo>
                  <a:pt x="13" y="291"/>
                </a:lnTo>
                <a:lnTo>
                  <a:pt x="39" y="335"/>
                </a:lnTo>
                <a:lnTo>
                  <a:pt x="37" y="333"/>
                </a:lnTo>
                <a:lnTo>
                  <a:pt x="200" y="265"/>
                </a:lnTo>
                <a:lnTo>
                  <a:pt x="200" y="271"/>
                </a:lnTo>
                <a:lnTo>
                  <a:pt x="200" y="291"/>
                </a:lnTo>
                <a:lnTo>
                  <a:pt x="199" y="289"/>
                </a:lnTo>
                <a:lnTo>
                  <a:pt x="199" y="294"/>
                </a:lnTo>
                <a:lnTo>
                  <a:pt x="7" y="294"/>
                </a:lnTo>
                <a:lnTo>
                  <a:pt x="7" y="291"/>
                </a:lnTo>
                <a:lnTo>
                  <a:pt x="8" y="305"/>
                </a:lnTo>
                <a:lnTo>
                  <a:pt x="7" y="298"/>
                </a:lnTo>
                <a:cubicBezTo>
                  <a:pt x="0" y="246"/>
                  <a:pt x="36" y="197"/>
                  <a:pt x="89" y="189"/>
                </a:cubicBezTo>
                <a:cubicBezTo>
                  <a:pt x="141" y="182"/>
                  <a:pt x="190" y="218"/>
                  <a:pt x="198" y="27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eeform 128"/>
          <p:cNvSpPr>
            <a:spLocks/>
          </p:cNvSpPr>
          <p:nvPr/>
        </p:nvSpPr>
        <p:spPr bwMode="auto">
          <a:xfrm>
            <a:off x="2697163" y="3049588"/>
            <a:ext cx="422275" cy="819150"/>
          </a:xfrm>
          <a:custGeom>
            <a:avLst/>
            <a:gdLst>
              <a:gd name="T0" fmla="*/ 241 w 2933"/>
              <a:gd name="T1" fmla="*/ 160 h 5712"/>
              <a:gd name="T2" fmla="*/ 171 w 2933"/>
              <a:gd name="T3" fmla="*/ 50 h 5712"/>
              <a:gd name="T4" fmla="*/ 298 w 2933"/>
              <a:gd name="T5" fmla="*/ 158 h 5712"/>
              <a:gd name="T6" fmla="*/ 146 w 2933"/>
              <a:gd name="T7" fmla="*/ 188 h 5712"/>
              <a:gd name="T8" fmla="*/ 371 w 2933"/>
              <a:gd name="T9" fmla="*/ 103 h 5712"/>
              <a:gd name="T10" fmla="*/ 431 w 2933"/>
              <a:gd name="T11" fmla="*/ 84 h 5712"/>
              <a:gd name="T12" fmla="*/ 420 w 2933"/>
              <a:gd name="T13" fmla="*/ 269 h 5712"/>
              <a:gd name="T14" fmla="*/ 454 w 2933"/>
              <a:gd name="T15" fmla="*/ 41 h 5712"/>
              <a:gd name="T16" fmla="*/ 642 w 2933"/>
              <a:gd name="T17" fmla="*/ 165 h 5712"/>
              <a:gd name="T18" fmla="*/ 702 w 2933"/>
              <a:gd name="T19" fmla="*/ 260 h 5712"/>
              <a:gd name="T20" fmla="*/ 684 w 2933"/>
              <a:gd name="T21" fmla="*/ 183 h 5712"/>
              <a:gd name="T22" fmla="*/ 831 w 2933"/>
              <a:gd name="T23" fmla="*/ 318 h 5712"/>
              <a:gd name="T24" fmla="*/ 748 w 2933"/>
              <a:gd name="T25" fmla="*/ 454 h 5712"/>
              <a:gd name="T26" fmla="*/ 828 w 2933"/>
              <a:gd name="T27" fmla="*/ 487 h 5712"/>
              <a:gd name="T28" fmla="*/ 1163 w 2933"/>
              <a:gd name="T29" fmla="*/ 898 h 5712"/>
              <a:gd name="T30" fmla="*/ 2244 w 2933"/>
              <a:gd name="T31" fmla="*/ 5510 h 5712"/>
              <a:gd name="T32" fmla="*/ 2054 w 2933"/>
              <a:gd name="T33" fmla="*/ 5532 h 5712"/>
              <a:gd name="T34" fmla="*/ 2059 w 2933"/>
              <a:gd name="T35" fmla="*/ 5490 h 5712"/>
              <a:gd name="T36" fmla="*/ 2264 w 2933"/>
              <a:gd name="T37" fmla="*/ 5519 h 5712"/>
              <a:gd name="T38" fmla="*/ 2100 w 2933"/>
              <a:gd name="T39" fmla="*/ 5463 h 5712"/>
              <a:gd name="T40" fmla="*/ 2137 w 2933"/>
              <a:gd name="T41" fmla="*/ 5502 h 5712"/>
              <a:gd name="T42" fmla="*/ 2397 w 2933"/>
              <a:gd name="T43" fmla="*/ 5471 h 5712"/>
              <a:gd name="T44" fmla="*/ 2248 w 2933"/>
              <a:gd name="T45" fmla="*/ 5464 h 5712"/>
              <a:gd name="T46" fmla="*/ 2514 w 2933"/>
              <a:gd name="T47" fmla="*/ 5475 h 5712"/>
              <a:gd name="T48" fmla="*/ 2374 w 2933"/>
              <a:gd name="T49" fmla="*/ 5477 h 5712"/>
              <a:gd name="T50" fmla="*/ 2618 w 2933"/>
              <a:gd name="T51" fmla="*/ 5470 h 5712"/>
              <a:gd name="T52" fmla="*/ 2469 w 2933"/>
              <a:gd name="T53" fmla="*/ 5463 h 5712"/>
              <a:gd name="T54" fmla="*/ 2691 w 2933"/>
              <a:gd name="T55" fmla="*/ 5438 h 5712"/>
              <a:gd name="T56" fmla="*/ 2542 w 2933"/>
              <a:gd name="T57" fmla="*/ 5537 h 5712"/>
              <a:gd name="T58" fmla="*/ 2686 w 2933"/>
              <a:gd name="T59" fmla="*/ 5440 h 5712"/>
              <a:gd name="T60" fmla="*/ 2637 w 2933"/>
              <a:gd name="T61" fmla="*/ 5577 h 5712"/>
              <a:gd name="T62" fmla="*/ 2854 w 2933"/>
              <a:gd name="T63" fmla="*/ 5497 h 5712"/>
              <a:gd name="T64" fmla="*/ 2687 w 2933"/>
              <a:gd name="T65" fmla="*/ 5587 h 5712"/>
              <a:gd name="T66" fmla="*/ 2803 w 2933"/>
              <a:gd name="T67" fmla="*/ 5518 h 5712"/>
              <a:gd name="T68" fmla="*/ 2570 w 2933"/>
              <a:gd name="T69" fmla="*/ 5560 h 5712"/>
              <a:gd name="T70" fmla="*/ 2625 w 2933"/>
              <a:gd name="T71" fmla="*/ 5622 h 5712"/>
              <a:gd name="T72" fmla="*/ 2687 w 2933"/>
              <a:gd name="T73" fmla="*/ 5493 h 5712"/>
              <a:gd name="T74" fmla="*/ 2446 w 2933"/>
              <a:gd name="T75" fmla="*/ 5507 h 5712"/>
              <a:gd name="T76" fmla="*/ 2438 w 2933"/>
              <a:gd name="T77" fmla="*/ 5558 h 5712"/>
              <a:gd name="T78" fmla="*/ 2328 w 2933"/>
              <a:gd name="T79" fmla="*/ 5512 h 5712"/>
              <a:gd name="T80" fmla="*/ 2448 w 2933"/>
              <a:gd name="T81" fmla="*/ 5534 h 5712"/>
              <a:gd name="T82" fmla="*/ 2198 w 2933"/>
              <a:gd name="T83" fmla="*/ 5494 h 5712"/>
              <a:gd name="T84" fmla="*/ 2134 w 2933"/>
              <a:gd name="T85" fmla="*/ 5484 h 5712"/>
              <a:gd name="T86" fmla="*/ 2110 w 2933"/>
              <a:gd name="T87" fmla="*/ 5535 h 5712"/>
              <a:gd name="T88" fmla="*/ 2071 w 2933"/>
              <a:gd name="T89" fmla="*/ 5484 h 5712"/>
              <a:gd name="T90" fmla="*/ 2248 w 2933"/>
              <a:gd name="T91" fmla="*/ 5502 h 5712"/>
              <a:gd name="T92" fmla="*/ 2245 w 2933"/>
              <a:gd name="T93" fmla="*/ 5518 h 5712"/>
              <a:gd name="T94" fmla="*/ 2054 w 2933"/>
              <a:gd name="T95" fmla="*/ 5526 h 5712"/>
              <a:gd name="T96" fmla="*/ 1053 w 2933"/>
              <a:gd name="T97" fmla="*/ 994 h 5712"/>
              <a:gd name="T98" fmla="*/ 824 w 2933"/>
              <a:gd name="T99" fmla="*/ 504 h 5712"/>
              <a:gd name="T100" fmla="*/ 750 w 2933"/>
              <a:gd name="T101" fmla="*/ 518 h 5712"/>
              <a:gd name="T102" fmla="*/ 634 w 2933"/>
              <a:gd name="T103" fmla="*/ 368 h 5712"/>
              <a:gd name="T104" fmla="*/ 562 w 2933"/>
              <a:gd name="T105" fmla="*/ 303 h 5712"/>
              <a:gd name="T106" fmla="*/ 681 w 2933"/>
              <a:gd name="T107" fmla="*/ 230 h 5712"/>
              <a:gd name="T108" fmla="*/ 427 w 2933"/>
              <a:gd name="T109" fmla="*/ 198 h 5712"/>
              <a:gd name="T110" fmla="*/ 554 w 2933"/>
              <a:gd name="T111" fmla="*/ 194 h 5712"/>
              <a:gd name="T112" fmla="*/ 318 w 2933"/>
              <a:gd name="T113" fmla="*/ 175 h 5712"/>
              <a:gd name="T114" fmla="*/ 229 w 2933"/>
              <a:gd name="T115" fmla="*/ 119 h 5712"/>
              <a:gd name="T116" fmla="*/ 167 w 2933"/>
              <a:gd name="T117" fmla="*/ 195 h 5712"/>
              <a:gd name="T118" fmla="*/ 137 w 2933"/>
              <a:gd name="T119" fmla="*/ 173 h 5712"/>
              <a:gd name="T120" fmla="*/ 188 w 2933"/>
              <a:gd name="T121" fmla="*/ 68 h 5712"/>
              <a:gd name="T122" fmla="*/ 253 w 2933"/>
              <a:gd name="T123" fmla="*/ 163 h 5712"/>
              <a:gd name="T124" fmla="*/ 238 w 2933"/>
              <a:gd name="T125" fmla="*/ 180 h 5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33" h="5712">
                <a:moveTo>
                  <a:pt x="195" y="122"/>
                </a:moveTo>
                <a:lnTo>
                  <a:pt x="196" y="124"/>
                </a:lnTo>
                <a:cubicBezTo>
                  <a:pt x="201" y="133"/>
                  <a:pt x="204" y="143"/>
                  <a:pt x="206" y="153"/>
                </a:cubicBezTo>
                <a:lnTo>
                  <a:pt x="207" y="160"/>
                </a:lnTo>
                <a:cubicBezTo>
                  <a:pt x="207" y="164"/>
                  <a:pt x="207" y="169"/>
                  <a:pt x="207" y="173"/>
                </a:cubicBezTo>
                <a:lnTo>
                  <a:pt x="207" y="180"/>
                </a:lnTo>
                <a:lnTo>
                  <a:pt x="203" y="150"/>
                </a:lnTo>
                <a:lnTo>
                  <a:pt x="204" y="153"/>
                </a:lnTo>
                <a:lnTo>
                  <a:pt x="21" y="153"/>
                </a:lnTo>
                <a:lnTo>
                  <a:pt x="22" y="150"/>
                </a:lnTo>
                <a:lnTo>
                  <a:pt x="17" y="180"/>
                </a:lnTo>
                <a:lnTo>
                  <a:pt x="17" y="174"/>
                </a:lnTo>
                <a:lnTo>
                  <a:pt x="17" y="167"/>
                </a:lnTo>
                <a:lnTo>
                  <a:pt x="17" y="164"/>
                </a:lnTo>
                <a:cubicBezTo>
                  <a:pt x="17" y="114"/>
                  <a:pt x="57" y="72"/>
                  <a:pt x="108" y="69"/>
                </a:cubicBezTo>
                <a:cubicBezTo>
                  <a:pt x="158" y="66"/>
                  <a:pt x="202" y="102"/>
                  <a:pt x="209" y="153"/>
                </a:cubicBezTo>
                <a:lnTo>
                  <a:pt x="210" y="161"/>
                </a:lnTo>
                <a:lnTo>
                  <a:pt x="210" y="183"/>
                </a:lnTo>
                <a:lnTo>
                  <a:pt x="114" y="87"/>
                </a:lnTo>
                <a:lnTo>
                  <a:pt x="116" y="87"/>
                </a:lnTo>
                <a:lnTo>
                  <a:pt x="23" y="163"/>
                </a:lnTo>
                <a:lnTo>
                  <a:pt x="25" y="154"/>
                </a:lnTo>
                <a:lnTo>
                  <a:pt x="30" y="137"/>
                </a:lnTo>
                <a:cubicBezTo>
                  <a:pt x="42" y="96"/>
                  <a:pt x="79" y="68"/>
                  <a:pt x="121" y="68"/>
                </a:cubicBezTo>
                <a:lnTo>
                  <a:pt x="124" y="68"/>
                </a:lnTo>
                <a:lnTo>
                  <a:pt x="125" y="68"/>
                </a:lnTo>
                <a:lnTo>
                  <a:pt x="128" y="68"/>
                </a:lnTo>
                <a:lnTo>
                  <a:pt x="132" y="68"/>
                </a:lnTo>
                <a:cubicBezTo>
                  <a:pt x="175" y="68"/>
                  <a:pt x="212" y="96"/>
                  <a:pt x="224" y="137"/>
                </a:cubicBezTo>
                <a:lnTo>
                  <a:pt x="227" y="147"/>
                </a:lnTo>
                <a:lnTo>
                  <a:pt x="230" y="153"/>
                </a:lnTo>
                <a:lnTo>
                  <a:pt x="59" y="130"/>
                </a:lnTo>
                <a:lnTo>
                  <a:pt x="61" y="127"/>
                </a:lnTo>
                <a:lnTo>
                  <a:pt x="45" y="167"/>
                </a:lnTo>
                <a:lnTo>
                  <a:pt x="46" y="160"/>
                </a:lnTo>
                <a:lnTo>
                  <a:pt x="49" y="145"/>
                </a:lnTo>
                <a:lnTo>
                  <a:pt x="49" y="143"/>
                </a:lnTo>
                <a:cubicBezTo>
                  <a:pt x="55" y="92"/>
                  <a:pt x="100" y="56"/>
                  <a:pt x="150" y="59"/>
                </a:cubicBezTo>
                <a:cubicBezTo>
                  <a:pt x="201" y="62"/>
                  <a:pt x="240" y="104"/>
                  <a:pt x="240" y="154"/>
                </a:cubicBezTo>
                <a:lnTo>
                  <a:pt x="240" y="157"/>
                </a:lnTo>
                <a:lnTo>
                  <a:pt x="240" y="163"/>
                </a:lnTo>
                <a:lnTo>
                  <a:pt x="240" y="170"/>
                </a:lnTo>
                <a:lnTo>
                  <a:pt x="240" y="173"/>
                </a:lnTo>
                <a:lnTo>
                  <a:pt x="53" y="143"/>
                </a:lnTo>
                <a:lnTo>
                  <a:pt x="54" y="140"/>
                </a:lnTo>
                <a:lnTo>
                  <a:pt x="51" y="186"/>
                </a:lnTo>
                <a:lnTo>
                  <a:pt x="50" y="180"/>
                </a:lnTo>
                <a:lnTo>
                  <a:pt x="144" y="260"/>
                </a:lnTo>
                <a:lnTo>
                  <a:pt x="143" y="260"/>
                </a:lnTo>
                <a:cubicBezTo>
                  <a:pt x="90" y="260"/>
                  <a:pt x="47" y="217"/>
                  <a:pt x="47" y="164"/>
                </a:cubicBezTo>
                <a:lnTo>
                  <a:pt x="47" y="154"/>
                </a:lnTo>
                <a:cubicBezTo>
                  <a:pt x="47" y="101"/>
                  <a:pt x="90" y="58"/>
                  <a:pt x="143" y="58"/>
                </a:cubicBezTo>
                <a:lnTo>
                  <a:pt x="147" y="58"/>
                </a:lnTo>
                <a:cubicBezTo>
                  <a:pt x="175" y="58"/>
                  <a:pt x="200" y="70"/>
                  <a:pt x="219" y="90"/>
                </a:cubicBezTo>
                <a:cubicBezTo>
                  <a:pt x="237" y="110"/>
                  <a:pt x="246" y="137"/>
                  <a:pt x="243" y="164"/>
                </a:cubicBezTo>
                <a:lnTo>
                  <a:pt x="242" y="174"/>
                </a:lnTo>
                <a:cubicBezTo>
                  <a:pt x="237" y="223"/>
                  <a:pt x="196" y="260"/>
                  <a:pt x="146" y="260"/>
                </a:cubicBezTo>
                <a:lnTo>
                  <a:pt x="144" y="260"/>
                </a:lnTo>
                <a:lnTo>
                  <a:pt x="239" y="146"/>
                </a:lnTo>
                <a:lnTo>
                  <a:pt x="240" y="151"/>
                </a:lnTo>
                <a:lnTo>
                  <a:pt x="240" y="150"/>
                </a:lnTo>
                <a:cubicBezTo>
                  <a:pt x="252" y="200"/>
                  <a:pt x="223" y="251"/>
                  <a:pt x="173" y="266"/>
                </a:cubicBezTo>
                <a:cubicBezTo>
                  <a:pt x="124" y="280"/>
                  <a:pt x="72" y="253"/>
                  <a:pt x="55" y="204"/>
                </a:cubicBezTo>
                <a:lnTo>
                  <a:pt x="54" y="201"/>
                </a:lnTo>
                <a:cubicBezTo>
                  <a:pt x="53" y="196"/>
                  <a:pt x="52" y="191"/>
                  <a:pt x="51" y="186"/>
                </a:cubicBezTo>
                <a:lnTo>
                  <a:pt x="50" y="180"/>
                </a:lnTo>
                <a:cubicBezTo>
                  <a:pt x="48" y="171"/>
                  <a:pt x="48" y="161"/>
                  <a:pt x="49" y="151"/>
                </a:cubicBezTo>
                <a:lnTo>
                  <a:pt x="50" y="144"/>
                </a:lnTo>
                <a:lnTo>
                  <a:pt x="49" y="157"/>
                </a:lnTo>
                <a:lnTo>
                  <a:pt x="49" y="154"/>
                </a:lnTo>
                <a:cubicBezTo>
                  <a:pt x="49" y="101"/>
                  <a:pt x="92" y="58"/>
                  <a:pt x="145" y="58"/>
                </a:cubicBezTo>
                <a:cubicBezTo>
                  <a:pt x="198" y="58"/>
                  <a:pt x="241" y="101"/>
                  <a:pt x="241" y="154"/>
                </a:cubicBezTo>
                <a:lnTo>
                  <a:pt x="241" y="160"/>
                </a:lnTo>
                <a:lnTo>
                  <a:pt x="240" y="180"/>
                </a:lnTo>
                <a:lnTo>
                  <a:pt x="240" y="179"/>
                </a:lnTo>
                <a:cubicBezTo>
                  <a:pt x="240" y="187"/>
                  <a:pt x="240" y="195"/>
                  <a:pt x="238" y="203"/>
                </a:cubicBezTo>
                <a:lnTo>
                  <a:pt x="237" y="207"/>
                </a:lnTo>
                <a:cubicBezTo>
                  <a:pt x="225" y="254"/>
                  <a:pt x="180" y="285"/>
                  <a:pt x="132" y="279"/>
                </a:cubicBezTo>
                <a:cubicBezTo>
                  <a:pt x="84" y="273"/>
                  <a:pt x="47" y="232"/>
                  <a:pt x="47" y="183"/>
                </a:cubicBezTo>
                <a:lnTo>
                  <a:pt x="47" y="179"/>
                </a:lnTo>
                <a:lnTo>
                  <a:pt x="49" y="160"/>
                </a:lnTo>
                <a:lnTo>
                  <a:pt x="48" y="159"/>
                </a:lnTo>
                <a:lnTo>
                  <a:pt x="48" y="154"/>
                </a:lnTo>
                <a:cubicBezTo>
                  <a:pt x="48" y="101"/>
                  <a:pt x="91" y="58"/>
                  <a:pt x="144" y="58"/>
                </a:cubicBezTo>
                <a:cubicBezTo>
                  <a:pt x="197" y="58"/>
                  <a:pt x="240" y="101"/>
                  <a:pt x="240" y="154"/>
                </a:cubicBezTo>
                <a:lnTo>
                  <a:pt x="240" y="156"/>
                </a:lnTo>
                <a:lnTo>
                  <a:pt x="240" y="163"/>
                </a:lnTo>
                <a:lnTo>
                  <a:pt x="240" y="169"/>
                </a:lnTo>
                <a:lnTo>
                  <a:pt x="240" y="173"/>
                </a:lnTo>
                <a:cubicBezTo>
                  <a:pt x="240" y="221"/>
                  <a:pt x="206" y="261"/>
                  <a:pt x="160" y="268"/>
                </a:cubicBezTo>
                <a:cubicBezTo>
                  <a:pt x="113" y="276"/>
                  <a:pt x="68" y="248"/>
                  <a:pt x="53" y="204"/>
                </a:cubicBezTo>
                <a:lnTo>
                  <a:pt x="52" y="201"/>
                </a:lnTo>
                <a:cubicBezTo>
                  <a:pt x="51" y="196"/>
                  <a:pt x="50" y="191"/>
                  <a:pt x="49" y="186"/>
                </a:cubicBezTo>
                <a:lnTo>
                  <a:pt x="48" y="180"/>
                </a:lnTo>
                <a:cubicBezTo>
                  <a:pt x="43" y="152"/>
                  <a:pt x="51" y="124"/>
                  <a:pt x="69" y="102"/>
                </a:cubicBezTo>
                <a:cubicBezTo>
                  <a:pt x="87" y="81"/>
                  <a:pt x="114" y="68"/>
                  <a:pt x="142" y="68"/>
                </a:cubicBezTo>
                <a:lnTo>
                  <a:pt x="144" y="68"/>
                </a:lnTo>
                <a:cubicBezTo>
                  <a:pt x="191" y="68"/>
                  <a:pt x="231" y="102"/>
                  <a:pt x="239" y="149"/>
                </a:cubicBezTo>
                <a:lnTo>
                  <a:pt x="240" y="155"/>
                </a:lnTo>
                <a:lnTo>
                  <a:pt x="237" y="140"/>
                </a:lnTo>
                <a:lnTo>
                  <a:pt x="238" y="143"/>
                </a:lnTo>
                <a:lnTo>
                  <a:pt x="51" y="163"/>
                </a:lnTo>
                <a:lnTo>
                  <a:pt x="52" y="154"/>
                </a:lnTo>
                <a:lnTo>
                  <a:pt x="51" y="154"/>
                </a:lnTo>
                <a:cubicBezTo>
                  <a:pt x="51" y="106"/>
                  <a:pt x="88" y="65"/>
                  <a:pt x="136" y="59"/>
                </a:cubicBezTo>
                <a:cubicBezTo>
                  <a:pt x="184" y="53"/>
                  <a:pt x="229" y="84"/>
                  <a:pt x="241" y="131"/>
                </a:cubicBezTo>
                <a:lnTo>
                  <a:pt x="242" y="135"/>
                </a:lnTo>
                <a:cubicBezTo>
                  <a:pt x="244" y="143"/>
                  <a:pt x="244" y="151"/>
                  <a:pt x="244" y="158"/>
                </a:cubicBezTo>
                <a:lnTo>
                  <a:pt x="244" y="164"/>
                </a:lnTo>
                <a:lnTo>
                  <a:pt x="148" y="68"/>
                </a:lnTo>
                <a:lnTo>
                  <a:pt x="152" y="68"/>
                </a:lnTo>
                <a:lnTo>
                  <a:pt x="154" y="68"/>
                </a:lnTo>
                <a:lnTo>
                  <a:pt x="62" y="139"/>
                </a:lnTo>
                <a:lnTo>
                  <a:pt x="65" y="128"/>
                </a:lnTo>
                <a:lnTo>
                  <a:pt x="64" y="132"/>
                </a:lnTo>
                <a:cubicBezTo>
                  <a:pt x="65" y="122"/>
                  <a:pt x="68" y="113"/>
                  <a:pt x="73" y="105"/>
                </a:cubicBezTo>
                <a:lnTo>
                  <a:pt x="74" y="103"/>
                </a:lnTo>
                <a:cubicBezTo>
                  <a:pt x="92" y="67"/>
                  <a:pt x="130" y="46"/>
                  <a:pt x="170" y="50"/>
                </a:cubicBezTo>
                <a:cubicBezTo>
                  <a:pt x="210" y="54"/>
                  <a:pt x="243" y="83"/>
                  <a:pt x="253" y="122"/>
                </a:cubicBezTo>
                <a:lnTo>
                  <a:pt x="254" y="126"/>
                </a:lnTo>
                <a:lnTo>
                  <a:pt x="257" y="148"/>
                </a:lnTo>
                <a:lnTo>
                  <a:pt x="257" y="167"/>
                </a:lnTo>
                <a:lnTo>
                  <a:pt x="256" y="152"/>
                </a:lnTo>
                <a:lnTo>
                  <a:pt x="257" y="158"/>
                </a:lnTo>
                <a:lnTo>
                  <a:pt x="162" y="77"/>
                </a:lnTo>
                <a:lnTo>
                  <a:pt x="166" y="77"/>
                </a:lnTo>
                <a:lnTo>
                  <a:pt x="71" y="164"/>
                </a:lnTo>
                <a:lnTo>
                  <a:pt x="72" y="154"/>
                </a:lnTo>
                <a:lnTo>
                  <a:pt x="73" y="144"/>
                </a:lnTo>
                <a:cubicBezTo>
                  <a:pt x="78" y="97"/>
                  <a:pt x="117" y="61"/>
                  <a:pt x="164" y="59"/>
                </a:cubicBezTo>
                <a:cubicBezTo>
                  <a:pt x="212" y="57"/>
                  <a:pt x="253" y="89"/>
                  <a:pt x="263" y="136"/>
                </a:cubicBezTo>
                <a:lnTo>
                  <a:pt x="264" y="141"/>
                </a:lnTo>
                <a:lnTo>
                  <a:pt x="265" y="146"/>
                </a:lnTo>
                <a:lnTo>
                  <a:pt x="76" y="146"/>
                </a:lnTo>
                <a:lnTo>
                  <a:pt x="77" y="141"/>
                </a:lnTo>
                <a:lnTo>
                  <a:pt x="78" y="136"/>
                </a:lnTo>
                <a:cubicBezTo>
                  <a:pt x="87" y="92"/>
                  <a:pt x="125" y="60"/>
                  <a:pt x="170" y="58"/>
                </a:cubicBezTo>
                <a:cubicBezTo>
                  <a:pt x="215" y="57"/>
                  <a:pt x="255" y="88"/>
                  <a:pt x="266" y="131"/>
                </a:cubicBezTo>
                <a:lnTo>
                  <a:pt x="267" y="135"/>
                </a:lnTo>
                <a:lnTo>
                  <a:pt x="269" y="149"/>
                </a:lnTo>
                <a:lnTo>
                  <a:pt x="174" y="68"/>
                </a:lnTo>
                <a:lnTo>
                  <a:pt x="176" y="68"/>
                </a:lnTo>
                <a:lnTo>
                  <a:pt x="80" y="164"/>
                </a:lnTo>
                <a:lnTo>
                  <a:pt x="80" y="153"/>
                </a:lnTo>
                <a:lnTo>
                  <a:pt x="80" y="145"/>
                </a:lnTo>
                <a:cubicBezTo>
                  <a:pt x="80" y="95"/>
                  <a:pt x="120" y="53"/>
                  <a:pt x="171" y="50"/>
                </a:cubicBezTo>
                <a:cubicBezTo>
                  <a:pt x="221" y="47"/>
                  <a:pt x="265" y="83"/>
                  <a:pt x="272" y="134"/>
                </a:cubicBezTo>
                <a:lnTo>
                  <a:pt x="273" y="142"/>
                </a:lnTo>
                <a:lnTo>
                  <a:pt x="274" y="156"/>
                </a:lnTo>
                <a:lnTo>
                  <a:pt x="178" y="68"/>
                </a:lnTo>
                <a:lnTo>
                  <a:pt x="182" y="68"/>
                </a:lnTo>
                <a:lnTo>
                  <a:pt x="186" y="68"/>
                </a:lnTo>
                <a:cubicBezTo>
                  <a:pt x="220" y="68"/>
                  <a:pt x="251" y="86"/>
                  <a:pt x="269" y="115"/>
                </a:cubicBezTo>
                <a:lnTo>
                  <a:pt x="272" y="120"/>
                </a:lnTo>
                <a:lnTo>
                  <a:pt x="269" y="116"/>
                </a:lnTo>
                <a:lnTo>
                  <a:pt x="96" y="173"/>
                </a:lnTo>
                <a:lnTo>
                  <a:pt x="96" y="169"/>
                </a:lnTo>
                <a:lnTo>
                  <a:pt x="98" y="188"/>
                </a:lnTo>
                <a:lnTo>
                  <a:pt x="97" y="183"/>
                </a:lnTo>
                <a:lnTo>
                  <a:pt x="191" y="260"/>
                </a:lnTo>
                <a:lnTo>
                  <a:pt x="189" y="260"/>
                </a:lnTo>
                <a:cubicBezTo>
                  <a:pt x="162" y="260"/>
                  <a:pt x="135" y="248"/>
                  <a:pt x="117" y="227"/>
                </a:cubicBezTo>
                <a:cubicBezTo>
                  <a:pt x="99" y="206"/>
                  <a:pt x="90" y="178"/>
                  <a:pt x="94" y="151"/>
                </a:cubicBezTo>
                <a:lnTo>
                  <a:pt x="95" y="144"/>
                </a:lnTo>
                <a:cubicBezTo>
                  <a:pt x="96" y="138"/>
                  <a:pt x="98" y="133"/>
                  <a:pt x="99" y="127"/>
                </a:cubicBezTo>
                <a:lnTo>
                  <a:pt x="100" y="124"/>
                </a:lnTo>
                <a:cubicBezTo>
                  <a:pt x="115" y="79"/>
                  <a:pt x="160" y="52"/>
                  <a:pt x="207" y="60"/>
                </a:cubicBezTo>
                <a:cubicBezTo>
                  <a:pt x="253" y="67"/>
                  <a:pt x="287" y="107"/>
                  <a:pt x="287" y="154"/>
                </a:cubicBezTo>
                <a:lnTo>
                  <a:pt x="287" y="159"/>
                </a:lnTo>
                <a:lnTo>
                  <a:pt x="287" y="168"/>
                </a:lnTo>
                <a:lnTo>
                  <a:pt x="286" y="190"/>
                </a:lnTo>
                <a:cubicBezTo>
                  <a:pt x="283" y="242"/>
                  <a:pt x="239" y="281"/>
                  <a:pt x="187" y="279"/>
                </a:cubicBezTo>
                <a:cubicBezTo>
                  <a:pt x="136" y="278"/>
                  <a:pt x="94" y="235"/>
                  <a:pt x="94" y="183"/>
                </a:cubicBezTo>
                <a:lnTo>
                  <a:pt x="94" y="176"/>
                </a:lnTo>
                <a:lnTo>
                  <a:pt x="94" y="178"/>
                </a:lnTo>
                <a:lnTo>
                  <a:pt x="93" y="169"/>
                </a:lnTo>
                <a:lnTo>
                  <a:pt x="92" y="154"/>
                </a:lnTo>
                <a:cubicBezTo>
                  <a:pt x="92" y="106"/>
                  <a:pt x="129" y="65"/>
                  <a:pt x="177" y="59"/>
                </a:cubicBezTo>
                <a:cubicBezTo>
                  <a:pt x="225" y="53"/>
                  <a:pt x="270" y="84"/>
                  <a:pt x="282" y="131"/>
                </a:cubicBezTo>
                <a:lnTo>
                  <a:pt x="283" y="135"/>
                </a:lnTo>
                <a:cubicBezTo>
                  <a:pt x="284" y="140"/>
                  <a:pt x="285" y="144"/>
                  <a:pt x="285" y="149"/>
                </a:cubicBezTo>
                <a:lnTo>
                  <a:pt x="286" y="159"/>
                </a:lnTo>
                <a:lnTo>
                  <a:pt x="287" y="169"/>
                </a:lnTo>
                <a:lnTo>
                  <a:pt x="287" y="165"/>
                </a:lnTo>
                <a:lnTo>
                  <a:pt x="96" y="183"/>
                </a:lnTo>
                <a:lnTo>
                  <a:pt x="96" y="181"/>
                </a:lnTo>
                <a:lnTo>
                  <a:pt x="98" y="197"/>
                </a:lnTo>
                <a:lnTo>
                  <a:pt x="97" y="191"/>
                </a:lnTo>
                <a:lnTo>
                  <a:pt x="95" y="182"/>
                </a:lnTo>
                <a:cubicBezTo>
                  <a:pt x="90" y="154"/>
                  <a:pt x="98" y="125"/>
                  <a:pt x="116" y="103"/>
                </a:cubicBezTo>
                <a:cubicBezTo>
                  <a:pt x="134" y="81"/>
                  <a:pt x="161" y="68"/>
                  <a:pt x="189" y="68"/>
                </a:cubicBezTo>
                <a:lnTo>
                  <a:pt x="192" y="68"/>
                </a:lnTo>
                <a:cubicBezTo>
                  <a:pt x="245" y="68"/>
                  <a:pt x="288" y="111"/>
                  <a:pt x="288" y="164"/>
                </a:cubicBezTo>
                <a:cubicBezTo>
                  <a:pt x="288" y="217"/>
                  <a:pt x="245" y="260"/>
                  <a:pt x="192" y="260"/>
                </a:cubicBezTo>
                <a:lnTo>
                  <a:pt x="188" y="260"/>
                </a:lnTo>
                <a:lnTo>
                  <a:pt x="186" y="260"/>
                </a:lnTo>
                <a:lnTo>
                  <a:pt x="282" y="164"/>
                </a:lnTo>
                <a:lnTo>
                  <a:pt x="282" y="176"/>
                </a:lnTo>
                <a:lnTo>
                  <a:pt x="282" y="182"/>
                </a:lnTo>
                <a:lnTo>
                  <a:pt x="254" y="115"/>
                </a:lnTo>
                <a:lnTo>
                  <a:pt x="255" y="116"/>
                </a:lnTo>
                <a:lnTo>
                  <a:pt x="91" y="183"/>
                </a:lnTo>
                <a:lnTo>
                  <a:pt x="91" y="177"/>
                </a:lnTo>
                <a:lnTo>
                  <a:pt x="93" y="157"/>
                </a:lnTo>
                <a:lnTo>
                  <a:pt x="94" y="145"/>
                </a:lnTo>
                <a:lnTo>
                  <a:pt x="95" y="134"/>
                </a:lnTo>
                <a:lnTo>
                  <a:pt x="284" y="166"/>
                </a:lnTo>
                <a:lnTo>
                  <a:pt x="282" y="175"/>
                </a:lnTo>
                <a:lnTo>
                  <a:pt x="278" y="119"/>
                </a:lnTo>
                <a:lnTo>
                  <a:pt x="282" y="129"/>
                </a:lnTo>
                <a:lnTo>
                  <a:pt x="281" y="128"/>
                </a:lnTo>
                <a:lnTo>
                  <a:pt x="253" y="94"/>
                </a:lnTo>
                <a:lnTo>
                  <a:pt x="257" y="97"/>
                </a:lnTo>
                <a:lnTo>
                  <a:pt x="106" y="153"/>
                </a:lnTo>
                <a:lnTo>
                  <a:pt x="108" y="144"/>
                </a:lnTo>
                <a:lnTo>
                  <a:pt x="107" y="145"/>
                </a:lnTo>
                <a:cubicBezTo>
                  <a:pt x="112" y="94"/>
                  <a:pt x="156" y="56"/>
                  <a:pt x="207" y="59"/>
                </a:cubicBezTo>
                <a:cubicBezTo>
                  <a:pt x="258" y="61"/>
                  <a:pt x="298" y="103"/>
                  <a:pt x="298" y="154"/>
                </a:cubicBezTo>
                <a:lnTo>
                  <a:pt x="298" y="158"/>
                </a:lnTo>
                <a:lnTo>
                  <a:pt x="298" y="164"/>
                </a:lnTo>
                <a:lnTo>
                  <a:pt x="202" y="68"/>
                </a:lnTo>
                <a:lnTo>
                  <a:pt x="205" y="68"/>
                </a:lnTo>
                <a:lnTo>
                  <a:pt x="213" y="68"/>
                </a:lnTo>
                <a:lnTo>
                  <a:pt x="146" y="97"/>
                </a:lnTo>
                <a:lnTo>
                  <a:pt x="152" y="91"/>
                </a:lnTo>
                <a:lnTo>
                  <a:pt x="164" y="80"/>
                </a:lnTo>
                <a:cubicBezTo>
                  <a:pt x="190" y="59"/>
                  <a:pt x="224" y="53"/>
                  <a:pt x="255" y="64"/>
                </a:cubicBezTo>
                <a:cubicBezTo>
                  <a:pt x="286" y="74"/>
                  <a:pt x="310" y="99"/>
                  <a:pt x="318" y="131"/>
                </a:cubicBezTo>
                <a:lnTo>
                  <a:pt x="319" y="135"/>
                </a:lnTo>
                <a:cubicBezTo>
                  <a:pt x="321" y="143"/>
                  <a:pt x="321" y="151"/>
                  <a:pt x="321" y="158"/>
                </a:cubicBezTo>
                <a:lnTo>
                  <a:pt x="321" y="164"/>
                </a:lnTo>
                <a:lnTo>
                  <a:pt x="225" y="68"/>
                </a:lnTo>
                <a:lnTo>
                  <a:pt x="226" y="68"/>
                </a:lnTo>
                <a:lnTo>
                  <a:pt x="132" y="146"/>
                </a:lnTo>
                <a:lnTo>
                  <a:pt x="134" y="136"/>
                </a:lnTo>
                <a:lnTo>
                  <a:pt x="228" y="250"/>
                </a:lnTo>
                <a:lnTo>
                  <a:pt x="227" y="250"/>
                </a:lnTo>
                <a:lnTo>
                  <a:pt x="323" y="145"/>
                </a:lnTo>
                <a:lnTo>
                  <a:pt x="324" y="155"/>
                </a:lnTo>
                <a:lnTo>
                  <a:pt x="325" y="163"/>
                </a:lnTo>
                <a:cubicBezTo>
                  <a:pt x="330" y="212"/>
                  <a:pt x="298" y="257"/>
                  <a:pt x="250" y="267"/>
                </a:cubicBezTo>
                <a:cubicBezTo>
                  <a:pt x="202" y="278"/>
                  <a:pt x="154" y="250"/>
                  <a:pt x="138" y="204"/>
                </a:cubicBezTo>
                <a:lnTo>
                  <a:pt x="137" y="201"/>
                </a:lnTo>
                <a:cubicBezTo>
                  <a:pt x="136" y="196"/>
                  <a:pt x="135" y="191"/>
                  <a:pt x="134" y="186"/>
                </a:cubicBezTo>
                <a:lnTo>
                  <a:pt x="133" y="180"/>
                </a:lnTo>
                <a:lnTo>
                  <a:pt x="227" y="260"/>
                </a:lnTo>
                <a:lnTo>
                  <a:pt x="226" y="260"/>
                </a:lnTo>
                <a:lnTo>
                  <a:pt x="225" y="260"/>
                </a:lnTo>
                <a:cubicBezTo>
                  <a:pt x="197" y="260"/>
                  <a:pt x="170" y="248"/>
                  <a:pt x="152" y="227"/>
                </a:cubicBezTo>
                <a:cubicBezTo>
                  <a:pt x="134" y="205"/>
                  <a:pt x="126" y="177"/>
                  <a:pt x="131" y="149"/>
                </a:cubicBezTo>
                <a:lnTo>
                  <a:pt x="132" y="143"/>
                </a:lnTo>
                <a:lnTo>
                  <a:pt x="130" y="158"/>
                </a:lnTo>
                <a:lnTo>
                  <a:pt x="130" y="154"/>
                </a:lnTo>
                <a:cubicBezTo>
                  <a:pt x="130" y="103"/>
                  <a:pt x="171" y="61"/>
                  <a:pt x="222" y="59"/>
                </a:cubicBezTo>
                <a:cubicBezTo>
                  <a:pt x="273" y="56"/>
                  <a:pt x="317" y="94"/>
                  <a:pt x="322" y="145"/>
                </a:cubicBezTo>
                <a:lnTo>
                  <a:pt x="323" y="155"/>
                </a:lnTo>
                <a:lnTo>
                  <a:pt x="323" y="173"/>
                </a:lnTo>
                <a:lnTo>
                  <a:pt x="148" y="120"/>
                </a:lnTo>
                <a:lnTo>
                  <a:pt x="150" y="117"/>
                </a:lnTo>
                <a:lnTo>
                  <a:pt x="135" y="155"/>
                </a:lnTo>
                <a:lnTo>
                  <a:pt x="136" y="149"/>
                </a:lnTo>
                <a:lnTo>
                  <a:pt x="136" y="145"/>
                </a:lnTo>
                <a:cubicBezTo>
                  <a:pt x="141" y="96"/>
                  <a:pt x="182" y="58"/>
                  <a:pt x="231" y="58"/>
                </a:cubicBezTo>
                <a:lnTo>
                  <a:pt x="232" y="58"/>
                </a:lnTo>
                <a:cubicBezTo>
                  <a:pt x="282" y="58"/>
                  <a:pt x="323" y="96"/>
                  <a:pt x="328" y="145"/>
                </a:cubicBezTo>
                <a:lnTo>
                  <a:pt x="329" y="155"/>
                </a:lnTo>
                <a:lnTo>
                  <a:pt x="329" y="173"/>
                </a:lnTo>
                <a:cubicBezTo>
                  <a:pt x="329" y="216"/>
                  <a:pt x="302" y="253"/>
                  <a:pt x="261" y="265"/>
                </a:cubicBezTo>
                <a:cubicBezTo>
                  <a:pt x="221" y="278"/>
                  <a:pt x="177" y="262"/>
                  <a:pt x="154" y="227"/>
                </a:cubicBezTo>
                <a:lnTo>
                  <a:pt x="152" y="224"/>
                </a:lnTo>
                <a:cubicBezTo>
                  <a:pt x="147" y="217"/>
                  <a:pt x="143" y="209"/>
                  <a:pt x="140" y="201"/>
                </a:cubicBezTo>
                <a:lnTo>
                  <a:pt x="138" y="195"/>
                </a:lnTo>
                <a:lnTo>
                  <a:pt x="229" y="260"/>
                </a:lnTo>
                <a:lnTo>
                  <a:pt x="226" y="260"/>
                </a:lnTo>
                <a:cubicBezTo>
                  <a:pt x="196" y="260"/>
                  <a:pt x="168" y="246"/>
                  <a:pt x="149" y="222"/>
                </a:cubicBezTo>
                <a:cubicBezTo>
                  <a:pt x="131" y="197"/>
                  <a:pt x="126" y="166"/>
                  <a:pt x="135" y="137"/>
                </a:cubicBezTo>
                <a:lnTo>
                  <a:pt x="138" y="127"/>
                </a:lnTo>
                <a:lnTo>
                  <a:pt x="136" y="133"/>
                </a:lnTo>
                <a:cubicBezTo>
                  <a:pt x="137" y="128"/>
                  <a:pt x="138" y="123"/>
                  <a:pt x="139" y="118"/>
                </a:cubicBezTo>
                <a:lnTo>
                  <a:pt x="140" y="115"/>
                </a:lnTo>
                <a:cubicBezTo>
                  <a:pt x="153" y="78"/>
                  <a:pt x="186" y="52"/>
                  <a:pt x="225" y="50"/>
                </a:cubicBezTo>
                <a:cubicBezTo>
                  <a:pt x="263" y="47"/>
                  <a:pt x="300" y="68"/>
                  <a:pt x="317" y="103"/>
                </a:cubicBezTo>
                <a:lnTo>
                  <a:pt x="319" y="107"/>
                </a:lnTo>
                <a:cubicBezTo>
                  <a:pt x="323" y="114"/>
                  <a:pt x="326" y="122"/>
                  <a:pt x="328" y="131"/>
                </a:cubicBezTo>
                <a:lnTo>
                  <a:pt x="329" y="136"/>
                </a:lnTo>
                <a:lnTo>
                  <a:pt x="234" y="58"/>
                </a:lnTo>
                <a:lnTo>
                  <a:pt x="235" y="58"/>
                </a:lnTo>
                <a:cubicBezTo>
                  <a:pt x="277" y="58"/>
                  <a:pt x="313" y="85"/>
                  <a:pt x="327" y="124"/>
                </a:cubicBezTo>
                <a:lnTo>
                  <a:pt x="329" y="130"/>
                </a:lnTo>
                <a:lnTo>
                  <a:pt x="323" y="118"/>
                </a:lnTo>
                <a:lnTo>
                  <a:pt x="325" y="122"/>
                </a:lnTo>
                <a:lnTo>
                  <a:pt x="146" y="188"/>
                </a:lnTo>
                <a:lnTo>
                  <a:pt x="145" y="184"/>
                </a:lnTo>
                <a:lnTo>
                  <a:pt x="143" y="170"/>
                </a:lnTo>
                <a:lnTo>
                  <a:pt x="146" y="185"/>
                </a:lnTo>
                <a:lnTo>
                  <a:pt x="143" y="176"/>
                </a:lnTo>
                <a:cubicBezTo>
                  <a:pt x="134" y="147"/>
                  <a:pt x="139" y="114"/>
                  <a:pt x="157" y="89"/>
                </a:cubicBezTo>
                <a:cubicBezTo>
                  <a:pt x="175" y="64"/>
                  <a:pt x="204" y="49"/>
                  <a:pt x="234" y="49"/>
                </a:cubicBezTo>
                <a:lnTo>
                  <a:pt x="239" y="49"/>
                </a:lnTo>
                <a:cubicBezTo>
                  <a:pt x="292" y="49"/>
                  <a:pt x="335" y="92"/>
                  <a:pt x="335" y="145"/>
                </a:cubicBezTo>
                <a:lnTo>
                  <a:pt x="335" y="151"/>
                </a:lnTo>
                <a:lnTo>
                  <a:pt x="335" y="161"/>
                </a:lnTo>
                <a:lnTo>
                  <a:pt x="335" y="169"/>
                </a:lnTo>
                <a:lnTo>
                  <a:pt x="335" y="173"/>
                </a:lnTo>
                <a:lnTo>
                  <a:pt x="146" y="150"/>
                </a:lnTo>
                <a:lnTo>
                  <a:pt x="147" y="146"/>
                </a:lnTo>
                <a:lnTo>
                  <a:pt x="145" y="160"/>
                </a:lnTo>
                <a:lnTo>
                  <a:pt x="146" y="150"/>
                </a:lnTo>
                <a:lnTo>
                  <a:pt x="147" y="140"/>
                </a:lnTo>
                <a:lnTo>
                  <a:pt x="149" y="127"/>
                </a:lnTo>
                <a:cubicBezTo>
                  <a:pt x="159" y="78"/>
                  <a:pt x="204" y="45"/>
                  <a:pt x="253" y="50"/>
                </a:cubicBezTo>
                <a:cubicBezTo>
                  <a:pt x="302" y="55"/>
                  <a:pt x="339" y="96"/>
                  <a:pt x="339" y="145"/>
                </a:cubicBezTo>
                <a:lnTo>
                  <a:pt x="339" y="147"/>
                </a:lnTo>
                <a:lnTo>
                  <a:pt x="339" y="153"/>
                </a:lnTo>
                <a:lnTo>
                  <a:pt x="339" y="160"/>
                </a:lnTo>
                <a:lnTo>
                  <a:pt x="339" y="164"/>
                </a:lnTo>
                <a:lnTo>
                  <a:pt x="158" y="122"/>
                </a:lnTo>
                <a:lnTo>
                  <a:pt x="160" y="118"/>
                </a:lnTo>
                <a:lnTo>
                  <a:pt x="154" y="130"/>
                </a:lnTo>
                <a:lnTo>
                  <a:pt x="156" y="124"/>
                </a:lnTo>
                <a:lnTo>
                  <a:pt x="153" y="137"/>
                </a:lnTo>
                <a:lnTo>
                  <a:pt x="155" y="126"/>
                </a:lnTo>
                <a:lnTo>
                  <a:pt x="158" y="112"/>
                </a:lnTo>
                <a:cubicBezTo>
                  <a:pt x="170" y="65"/>
                  <a:pt x="215" y="34"/>
                  <a:pt x="263" y="40"/>
                </a:cubicBezTo>
                <a:cubicBezTo>
                  <a:pt x="311" y="46"/>
                  <a:pt x="347" y="87"/>
                  <a:pt x="347" y="135"/>
                </a:cubicBezTo>
                <a:lnTo>
                  <a:pt x="347" y="143"/>
                </a:lnTo>
                <a:lnTo>
                  <a:pt x="347" y="154"/>
                </a:lnTo>
                <a:lnTo>
                  <a:pt x="348" y="155"/>
                </a:lnTo>
                <a:lnTo>
                  <a:pt x="252" y="68"/>
                </a:lnTo>
                <a:lnTo>
                  <a:pt x="257" y="68"/>
                </a:lnTo>
                <a:lnTo>
                  <a:pt x="162" y="173"/>
                </a:lnTo>
                <a:lnTo>
                  <a:pt x="161" y="162"/>
                </a:lnTo>
                <a:lnTo>
                  <a:pt x="163" y="177"/>
                </a:lnTo>
                <a:lnTo>
                  <a:pt x="161" y="169"/>
                </a:lnTo>
                <a:lnTo>
                  <a:pt x="350" y="145"/>
                </a:lnTo>
                <a:lnTo>
                  <a:pt x="350" y="148"/>
                </a:lnTo>
                <a:lnTo>
                  <a:pt x="350" y="135"/>
                </a:lnTo>
                <a:lnTo>
                  <a:pt x="351" y="142"/>
                </a:lnTo>
                <a:lnTo>
                  <a:pt x="347" y="125"/>
                </a:lnTo>
                <a:lnTo>
                  <a:pt x="349" y="131"/>
                </a:lnTo>
                <a:lnTo>
                  <a:pt x="350" y="134"/>
                </a:lnTo>
                <a:lnTo>
                  <a:pt x="169" y="129"/>
                </a:lnTo>
                <a:lnTo>
                  <a:pt x="171" y="124"/>
                </a:lnTo>
                <a:lnTo>
                  <a:pt x="165" y="148"/>
                </a:lnTo>
                <a:lnTo>
                  <a:pt x="166" y="140"/>
                </a:lnTo>
                <a:lnTo>
                  <a:pt x="169" y="123"/>
                </a:lnTo>
                <a:lnTo>
                  <a:pt x="170" y="120"/>
                </a:lnTo>
                <a:cubicBezTo>
                  <a:pt x="176" y="82"/>
                  <a:pt x="204" y="52"/>
                  <a:pt x="241" y="42"/>
                </a:cubicBezTo>
                <a:lnTo>
                  <a:pt x="245" y="41"/>
                </a:lnTo>
                <a:cubicBezTo>
                  <a:pt x="263" y="37"/>
                  <a:pt x="282" y="38"/>
                  <a:pt x="299" y="43"/>
                </a:cubicBezTo>
                <a:lnTo>
                  <a:pt x="302" y="44"/>
                </a:lnTo>
                <a:cubicBezTo>
                  <a:pt x="341" y="57"/>
                  <a:pt x="367" y="94"/>
                  <a:pt x="367" y="135"/>
                </a:cubicBezTo>
                <a:lnTo>
                  <a:pt x="367" y="142"/>
                </a:lnTo>
                <a:cubicBezTo>
                  <a:pt x="367" y="153"/>
                  <a:pt x="366" y="163"/>
                  <a:pt x="363" y="173"/>
                </a:cubicBezTo>
                <a:lnTo>
                  <a:pt x="362" y="176"/>
                </a:lnTo>
                <a:cubicBezTo>
                  <a:pt x="346" y="222"/>
                  <a:pt x="299" y="249"/>
                  <a:pt x="251" y="240"/>
                </a:cubicBezTo>
                <a:cubicBezTo>
                  <a:pt x="204" y="230"/>
                  <a:pt x="171" y="186"/>
                  <a:pt x="175" y="138"/>
                </a:cubicBezTo>
                <a:lnTo>
                  <a:pt x="176" y="125"/>
                </a:lnTo>
                <a:lnTo>
                  <a:pt x="175" y="116"/>
                </a:lnTo>
                <a:lnTo>
                  <a:pt x="177" y="97"/>
                </a:lnTo>
                <a:cubicBezTo>
                  <a:pt x="182" y="48"/>
                  <a:pt x="224" y="11"/>
                  <a:pt x="272" y="11"/>
                </a:cubicBezTo>
                <a:lnTo>
                  <a:pt x="273" y="11"/>
                </a:lnTo>
                <a:cubicBezTo>
                  <a:pt x="320" y="11"/>
                  <a:pt x="360" y="45"/>
                  <a:pt x="368" y="90"/>
                </a:cubicBezTo>
                <a:lnTo>
                  <a:pt x="370" y="101"/>
                </a:lnTo>
                <a:lnTo>
                  <a:pt x="371" y="103"/>
                </a:lnTo>
                <a:lnTo>
                  <a:pt x="198" y="73"/>
                </a:lnTo>
                <a:lnTo>
                  <a:pt x="200" y="70"/>
                </a:lnTo>
                <a:lnTo>
                  <a:pt x="188" y="93"/>
                </a:lnTo>
                <a:lnTo>
                  <a:pt x="190" y="87"/>
                </a:lnTo>
                <a:lnTo>
                  <a:pt x="191" y="84"/>
                </a:lnTo>
                <a:lnTo>
                  <a:pt x="193" y="77"/>
                </a:lnTo>
                <a:cubicBezTo>
                  <a:pt x="210" y="27"/>
                  <a:pt x="265" y="0"/>
                  <a:pt x="315" y="16"/>
                </a:cubicBezTo>
                <a:cubicBezTo>
                  <a:pt x="365" y="33"/>
                  <a:pt x="392" y="88"/>
                  <a:pt x="376" y="138"/>
                </a:cubicBezTo>
                <a:lnTo>
                  <a:pt x="375" y="141"/>
                </a:lnTo>
                <a:lnTo>
                  <a:pt x="378" y="126"/>
                </a:lnTo>
                <a:lnTo>
                  <a:pt x="377" y="132"/>
                </a:lnTo>
                <a:lnTo>
                  <a:pt x="350" y="49"/>
                </a:lnTo>
                <a:lnTo>
                  <a:pt x="360" y="59"/>
                </a:lnTo>
                <a:cubicBezTo>
                  <a:pt x="374" y="73"/>
                  <a:pt x="384" y="91"/>
                  <a:pt x="387" y="111"/>
                </a:cubicBezTo>
                <a:lnTo>
                  <a:pt x="388" y="117"/>
                </a:lnTo>
                <a:lnTo>
                  <a:pt x="385" y="102"/>
                </a:lnTo>
                <a:lnTo>
                  <a:pt x="386" y="105"/>
                </a:lnTo>
                <a:lnTo>
                  <a:pt x="209" y="93"/>
                </a:lnTo>
                <a:lnTo>
                  <a:pt x="211" y="89"/>
                </a:lnTo>
                <a:lnTo>
                  <a:pt x="217" y="77"/>
                </a:lnTo>
                <a:cubicBezTo>
                  <a:pt x="234" y="48"/>
                  <a:pt x="266" y="30"/>
                  <a:pt x="299" y="30"/>
                </a:cubicBezTo>
                <a:lnTo>
                  <a:pt x="302" y="30"/>
                </a:lnTo>
                <a:lnTo>
                  <a:pt x="213" y="91"/>
                </a:lnTo>
                <a:lnTo>
                  <a:pt x="217" y="81"/>
                </a:lnTo>
                <a:lnTo>
                  <a:pt x="223" y="68"/>
                </a:lnTo>
                <a:cubicBezTo>
                  <a:pt x="234" y="43"/>
                  <a:pt x="255" y="24"/>
                  <a:pt x="282" y="16"/>
                </a:cubicBezTo>
                <a:cubicBezTo>
                  <a:pt x="308" y="8"/>
                  <a:pt x="336" y="11"/>
                  <a:pt x="360" y="25"/>
                </a:cubicBezTo>
                <a:lnTo>
                  <a:pt x="365" y="28"/>
                </a:lnTo>
                <a:cubicBezTo>
                  <a:pt x="374" y="34"/>
                  <a:pt x="382" y="41"/>
                  <a:pt x="389" y="49"/>
                </a:cubicBezTo>
                <a:lnTo>
                  <a:pt x="394" y="55"/>
                </a:lnTo>
                <a:cubicBezTo>
                  <a:pt x="401" y="63"/>
                  <a:pt x="406" y="71"/>
                  <a:pt x="410" y="81"/>
                </a:cubicBezTo>
                <a:lnTo>
                  <a:pt x="414" y="91"/>
                </a:lnTo>
                <a:lnTo>
                  <a:pt x="324" y="30"/>
                </a:lnTo>
                <a:lnTo>
                  <a:pt x="328" y="30"/>
                </a:lnTo>
                <a:cubicBezTo>
                  <a:pt x="381" y="30"/>
                  <a:pt x="424" y="73"/>
                  <a:pt x="424" y="126"/>
                </a:cubicBezTo>
                <a:cubicBezTo>
                  <a:pt x="424" y="179"/>
                  <a:pt x="381" y="222"/>
                  <a:pt x="328" y="222"/>
                </a:cubicBezTo>
                <a:lnTo>
                  <a:pt x="325" y="222"/>
                </a:lnTo>
                <a:lnTo>
                  <a:pt x="421" y="126"/>
                </a:lnTo>
                <a:lnTo>
                  <a:pt x="421" y="137"/>
                </a:lnTo>
                <a:cubicBezTo>
                  <a:pt x="421" y="143"/>
                  <a:pt x="421" y="148"/>
                  <a:pt x="420" y="153"/>
                </a:cubicBezTo>
                <a:lnTo>
                  <a:pt x="419" y="159"/>
                </a:lnTo>
                <a:lnTo>
                  <a:pt x="420" y="143"/>
                </a:lnTo>
                <a:lnTo>
                  <a:pt x="420" y="145"/>
                </a:lnTo>
                <a:cubicBezTo>
                  <a:pt x="420" y="198"/>
                  <a:pt x="377" y="241"/>
                  <a:pt x="324" y="241"/>
                </a:cubicBezTo>
                <a:cubicBezTo>
                  <a:pt x="271" y="241"/>
                  <a:pt x="228" y="198"/>
                  <a:pt x="228" y="145"/>
                </a:cubicBezTo>
                <a:lnTo>
                  <a:pt x="228" y="140"/>
                </a:lnTo>
                <a:lnTo>
                  <a:pt x="230" y="121"/>
                </a:lnTo>
                <a:lnTo>
                  <a:pt x="229" y="122"/>
                </a:lnTo>
                <a:lnTo>
                  <a:pt x="229" y="116"/>
                </a:lnTo>
                <a:cubicBezTo>
                  <a:pt x="229" y="63"/>
                  <a:pt x="272" y="20"/>
                  <a:pt x="325" y="20"/>
                </a:cubicBezTo>
                <a:cubicBezTo>
                  <a:pt x="378" y="20"/>
                  <a:pt x="421" y="63"/>
                  <a:pt x="421" y="116"/>
                </a:cubicBezTo>
                <a:lnTo>
                  <a:pt x="421" y="119"/>
                </a:lnTo>
                <a:lnTo>
                  <a:pt x="421" y="126"/>
                </a:lnTo>
                <a:lnTo>
                  <a:pt x="325" y="30"/>
                </a:lnTo>
                <a:lnTo>
                  <a:pt x="328" y="30"/>
                </a:lnTo>
                <a:lnTo>
                  <a:pt x="331" y="30"/>
                </a:lnTo>
                <a:cubicBezTo>
                  <a:pt x="371" y="30"/>
                  <a:pt x="406" y="54"/>
                  <a:pt x="421" y="91"/>
                </a:cubicBezTo>
                <a:lnTo>
                  <a:pt x="423" y="96"/>
                </a:lnTo>
                <a:lnTo>
                  <a:pt x="421" y="93"/>
                </a:lnTo>
                <a:lnTo>
                  <a:pt x="335" y="39"/>
                </a:lnTo>
                <a:lnTo>
                  <a:pt x="336" y="39"/>
                </a:lnTo>
                <a:cubicBezTo>
                  <a:pt x="389" y="39"/>
                  <a:pt x="432" y="82"/>
                  <a:pt x="432" y="135"/>
                </a:cubicBezTo>
                <a:cubicBezTo>
                  <a:pt x="432" y="188"/>
                  <a:pt x="389" y="231"/>
                  <a:pt x="336" y="231"/>
                </a:cubicBezTo>
                <a:lnTo>
                  <a:pt x="334" y="231"/>
                </a:lnTo>
                <a:lnTo>
                  <a:pt x="333" y="231"/>
                </a:lnTo>
                <a:cubicBezTo>
                  <a:pt x="306" y="231"/>
                  <a:pt x="280" y="220"/>
                  <a:pt x="262" y="199"/>
                </a:cubicBezTo>
                <a:cubicBezTo>
                  <a:pt x="244" y="179"/>
                  <a:pt x="235" y="152"/>
                  <a:pt x="238" y="125"/>
                </a:cubicBezTo>
                <a:lnTo>
                  <a:pt x="239" y="116"/>
                </a:lnTo>
                <a:lnTo>
                  <a:pt x="238" y="116"/>
                </a:lnTo>
                <a:cubicBezTo>
                  <a:pt x="238" y="63"/>
                  <a:pt x="281" y="20"/>
                  <a:pt x="334" y="20"/>
                </a:cubicBezTo>
                <a:lnTo>
                  <a:pt x="340" y="20"/>
                </a:lnTo>
                <a:cubicBezTo>
                  <a:pt x="377" y="20"/>
                  <a:pt x="410" y="41"/>
                  <a:pt x="426" y="74"/>
                </a:cubicBezTo>
                <a:lnTo>
                  <a:pt x="431" y="84"/>
                </a:lnTo>
                <a:lnTo>
                  <a:pt x="345" y="30"/>
                </a:lnTo>
                <a:lnTo>
                  <a:pt x="348" y="30"/>
                </a:lnTo>
                <a:lnTo>
                  <a:pt x="351" y="30"/>
                </a:lnTo>
                <a:cubicBezTo>
                  <a:pt x="379" y="30"/>
                  <a:pt x="405" y="42"/>
                  <a:pt x="423" y="63"/>
                </a:cubicBezTo>
                <a:lnTo>
                  <a:pt x="431" y="72"/>
                </a:lnTo>
                <a:lnTo>
                  <a:pt x="445" y="90"/>
                </a:lnTo>
                <a:lnTo>
                  <a:pt x="450" y="97"/>
                </a:lnTo>
                <a:lnTo>
                  <a:pt x="425" y="73"/>
                </a:lnTo>
                <a:lnTo>
                  <a:pt x="428" y="75"/>
                </a:lnTo>
                <a:lnTo>
                  <a:pt x="281" y="178"/>
                </a:lnTo>
                <a:lnTo>
                  <a:pt x="279" y="170"/>
                </a:lnTo>
                <a:cubicBezTo>
                  <a:pt x="278" y="165"/>
                  <a:pt x="277" y="160"/>
                  <a:pt x="277" y="155"/>
                </a:cubicBezTo>
                <a:lnTo>
                  <a:pt x="276" y="144"/>
                </a:lnTo>
                <a:cubicBezTo>
                  <a:pt x="274" y="128"/>
                  <a:pt x="277" y="112"/>
                  <a:pt x="283" y="98"/>
                </a:cubicBezTo>
                <a:lnTo>
                  <a:pt x="286" y="91"/>
                </a:lnTo>
                <a:cubicBezTo>
                  <a:pt x="295" y="70"/>
                  <a:pt x="311" y="53"/>
                  <a:pt x="332" y="43"/>
                </a:cubicBezTo>
                <a:lnTo>
                  <a:pt x="336" y="41"/>
                </a:lnTo>
                <a:cubicBezTo>
                  <a:pt x="363" y="27"/>
                  <a:pt x="395" y="27"/>
                  <a:pt x="422" y="41"/>
                </a:cubicBezTo>
                <a:cubicBezTo>
                  <a:pt x="449" y="55"/>
                  <a:pt x="468" y="81"/>
                  <a:pt x="473" y="111"/>
                </a:cubicBezTo>
                <a:lnTo>
                  <a:pt x="474" y="117"/>
                </a:lnTo>
                <a:lnTo>
                  <a:pt x="476" y="131"/>
                </a:lnTo>
                <a:lnTo>
                  <a:pt x="477" y="140"/>
                </a:lnTo>
                <a:lnTo>
                  <a:pt x="477" y="154"/>
                </a:lnTo>
                <a:cubicBezTo>
                  <a:pt x="477" y="207"/>
                  <a:pt x="434" y="250"/>
                  <a:pt x="381" y="250"/>
                </a:cubicBezTo>
                <a:cubicBezTo>
                  <a:pt x="328" y="250"/>
                  <a:pt x="285" y="207"/>
                  <a:pt x="285" y="154"/>
                </a:cubicBezTo>
                <a:lnTo>
                  <a:pt x="285" y="152"/>
                </a:lnTo>
                <a:lnTo>
                  <a:pt x="285" y="145"/>
                </a:lnTo>
                <a:lnTo>
                  <a:pt x="285" y="138"/>
                </a:lnTo>
                <a:lnTo>
                  <a:pt x="290" y="169"/>
                </a:lnTo>
                <a:lnTo>
                  <a:pt x="289" y="166"/>
                </a:lnTo>
                <a:lnTo>
                  <a:pt x="476" y="135"/>
                </a:lnTo>
                <a:lnTo>
                  <a:pt x="476" y="140"/>
                </a:lnTo>
                <a:lnTo>
                  <a:pt x="476" y="150"/>
                </a:lnTo>
                <a:lnTo>
                  <a:pt x="476" y="160"/>
                </a:lnTo>
                <a:lnTo>
                  <a:pt x="476" y="164"/>
                </a:lnTo>
                <a:cubicBezTo>
                  <a:pt x="476" y="217"/>
                  <a:pt x="433" y="260"/>
                  <a:pt x="380" y="260"/>
                </a:cubicBezTo>
                <a:cubicBezTo>
                  <a:pt x="327" y="260"/>
                  <a:pt x="284" y="217"/>
                  <a:pt x="284" y="164"/>
                </a:cubicBezTo>
                <a:lnTo>
                  <a:pt x="284" y="160"/>
                </a:lnTo>
                <a:lnTo>
                  <a:pt x="286" y="141"/>
                </a:lnTo>
                <a:lnTo>
                  <a:pt x="287" y="130"/>
                </a:lnTo>
                <a:lnTo>
                  <a:pt x="287" y="146"/>
                </a:lnTo>
                <a:lnTo>
                  <a:pt x="286" y="137"/>
                </a:lnTo>
                <a:cubicBezTo>
                  <a:pt x="280" y="87"/>
                  <a:pt x="315" y="41"/>
                  <a:pt x="364" y="32"/>
                </a:cubicBezTo>
                <a:cubicBezTo>
                  <a:pt x="414" y="23"/>
                  <a:pt x="462" y="54"/>
                  <a:pt x="475" y="103"/>
                </a:cubicBezTo>
                <a:lnTo>
                  <a:pt x="476" y="107"/>
                </a:lnTo>
                <a:lnTo>
                  <a:pt x="478" y="117"/>
                </a:lnTo>
                <a:lnTo>
                  <a:pt x="383" y="39"/>
                </a:lnTo>
                <a:lnTo>
                  <a:pt x="388" y="39"/>
                </a:lnTo>
                <a:cubicBezTo>
                  <a:pt x="412" y="39"/>
                  <a:pt x="435" y="48"/>
                  <a:pt x="453" y="64"/>
                </a:cubicBezTo>
                <a:lnTo>
                  <a:pt x="464" y="74"/>
                </a:lnTo>
                <a:lnTo>
                  <a:pt x="384" y="51"/>
                </a:lnTo>
                <a:lnTo>
                  <a:pt x="390" y="50"/>
                </a:lnTo>
                <a:cubicBezTo>
                  <a:pt x="403" y="48"/>
                  <a:pt x="416" y="48"/>
                  <a:pt x="429" y="51"/>
                </a:cubicBezTo>
                <a:lnTo>
                  <a:pt x="433" y="52"/>
                </a:lnTo>
                <a:cubicBezTo>
                  <a:pt x="468" y="61"/>
                  <a:pt x="495" y="89"/>
                  <a:pt x="503" y="125"/>
                </a:cubicBezTo>
                <a:lnTo>
                  <a:pt x="505" y="134"/>
                </a:lnTo>
                <a:lnTo>
                  <a:pt x="508" y="146"/>
                </a:lnTo>
                <a:lnTo>
                  <a:pt x="502" y="127"/>
                </a:lnTo>
                <a:lnTo>
                  <a:pt x="505" y="134"/>
                </a:lnTo>
                <a:lnTo>
                  <a:pt x="484" y="104"/>
                </a:lnTo>
                <a:lnTo>
                  <a:pt x="486" y="106"/>
                </a:lnTo>
                <a:lnTo>
                  <a:pt x="323" y="162"/>
                </a:lnTo>
                <a:lnTo>
                  <a:pt x="324" y="154"/>
                </a:lnTo>
                <a:lnTo>
                  <a:pt x="325" y="146"/>
                </a:lnTo>
                <a:lnTo>
                  <a:pt x="324" y="147"/>
                </a:lnTo>
                <a:lnTo>
                  <a:pt x="324" y="145"/>
                </a:lnTo>
                <a:cubicBezTo>
                  <a:pt x="324" y="92"/>
                  <a:pt x="367" y="49"/>
                  <a:pt x="420" y="49"/>
                </a:cubicBezTo>
                <a:cubicBezTo>
                  <a:pt x="473" y="49"/>
                  <a:pt x="516" y="92"/>
                  <a:pt x="516" y="145"/>
                </a:cubicBezTo>
                <a:lnTo>
                  <a:pt x="516" y="153"/>
                </a:lnTo>
                <a:lnTo>
                  <a:pt x="516" y="164"/>
                </a:lnTo>
                <a:lnTo>
                  <a:pt x="516" y="171"/>
                </a:lnTo>
                <a:lnTo>
                  <a:pt x="516" y="173"/>
                </a:lnTo>
                <a:cubicBezTo>
                  <a:pt x="516" y="226"/>
                  <a:pt x="473" y="269"/>
                  <a:pt x="420" y="269"/>
                </a:cubicBezTo>
                <a:cubicBezTo>
                  <a:pt x="367" y="269"/>
                  <a:pt x="324" y="226"/>
                  <a:pt x="324" y="173"/>
                </a:cubicBezTo>
                <a:lnTo>
                  <a:pt x="324" y="164"/>
                </a:lnTo>
                <a:lnTo>
                  <a:pt x="324" y="154"/>
                </a:lnTo>
                <a:lnTo>
                  <a:pt x="420" y="250"/>
                </a:lnTo>
                <a:lnTo>
                  <a:pt x="417" y="250"/>
                </a:lnTo>
                <a:lnTo>
                  <a:pt x="507" y="119"/>
                </a:lnTo>
                <a:lnTo>
                  <a:pt x="511" y="129"/>
                </a:lnTo>
                <a:lnTo>
                  <a:pt x="516" y="143"/>
                </a:lnTo>
                <a:lnTo>
                  <a:pt x="328" y="173"/>
                </a:lnTo>
                <a:lnTo>
                  <a:pt x="328" y="170"/>
                </a:lnTo>
                <a:lnTo>
                  <a:pt x="328" y="164"/>
                </a:lnTo>
                <a:cubicBezTo>
                  <a:pt x="328" y="145"/>
                  <a:pt x="335" y="126"/>
                  <a:pt x="346" y="109"/>
                </a:cubicBezTo>
                <a:lnTo>
                  <a:pt x="353" y="99"/>
                </a:lnTo>
                <a:lnTo>
                  <a:pt x="340" y="124"/>
                </a:lnTo>
                <a:lnTo>
                  <a:pt x="342" y="118"/>
                </a:lnTo>
                <a:lnTo>
                  <a:pt x="343" y="115"/>
                </a:lnTo>
                <a:cubicBezTo>
                  <a:pt x="358" y="70"/>
                  <a:pt x="403" y="43"/>
                  <a:pt x="450" y="51"/>
                </a:cubicBezTo>
                <a:cubicBezTo>
                  <a:pt x="496" y="58"/>
                  <a:pt x="530" y="98"/>
                  <a:pt x="530" y="145"/>
                </a:cubicBezTo>
                <a:lnTo>
                  <a:pt x="530" y="154"/>
                </a:lnTo>
                <a:lnTo>
                  <a:pt x="530" y="164"/>
                </a:lnTo>
                <a:cubicBezTo>
                  <a:pt x="530" y="217"/>
                  <a:pt x="487" y="260"/>
                  <a:pt x="434" y="260"/>
                </a:cubicBezTo>
                <a:lnTo>
                  <a:pt x="433" y="260"/>
                </a:lnTo>
                <a:lnTo>
                  <a:pt x="528" y="149"/>
                </a:lnTo>
                <a:lnTo>
                  <a:pt x="529" y="155"/>
                </a:lnTo>
                <a:lnTo>
                  <a:pt x="514" y="117"/>
                </a:lnTo>
                <a:lnTo>
                  <a:pt x="516" y="120"/>
                </a:lnTo>
                <a:lnTo>
                  <a:pt x="343" y="153"/>
                </a:lnTo>
                <a:lnTo>
                  <a:pt x="345" y="144"/>
                </a:lnTo>
                <a:lnTo>
                  <a:pt x="350" y="127"/>
                </a:lnTo>
                <a:cubicBezTo>
                  <a:pt x="360" y="92"/>
                  <a:pt x="389" y="66"/>
                  <a:pt x="425" y="60"/>
                </a:cubicBezTo>
                <a:cubicBezTo>
                  <a:pt x="460" y="54"/>
                  <a:pt x="497" y="68"/>
                  <a:pt x="518" y="97"/>
                </a:cubicBezTo>
                <a:lnTo>
                  <a:pt x="521" y="101"/>
                </a:lnTo>
                <a:cubicBezTo>
                  <a:pt x="525" y="105"/>
                  <a:pt x="528" y="110"/>
                  <a:pt x="530" y="116"/>
                </a:cubicBezTo>
                <a:lnTo>
                  <a:pt x="533" y="122"/>
                </a:lnTo>
                <a:lnTo>
                  <a:pt x="447" y="68"/>
                </a:lnTo>
                <a:lnTo>
                  <a:pt x="448" y="68"/>
                </a:lnTo>
                <a:lnTo>
                  <a:pt x="352" y="164"/>
                </a:lnTo>
                <a:lnTo>
                  <a:pt x="352" y="155"/>
                </a:lnTo>
                <a:lnTo>
                  <a:pt x="354" y="136"/>
                </a:lnTo>
                <a:lnTo>
                  <a:pt x="355" y="125"/>
                </a:lnTo>
                <a:cubicBezTo>
                  <a:pt x="356" y="119"/>
                  <a:pt x="358" y="114"/>
                  <a:pt x="359" y="108"/>
                </a:cubicBezTo>
                <a:lnTo>
                  <a:pt x="360" y="105"/>
                </a:lnTo>
                <a:cubicBezTo>
                  <a:pt x="373" y="66"/>
                  <a:pt x="410" y="39"/>
                  <a:pt x="451" y="39"/>
                </a:cubicBezTo>
                <a:cubicBezTo>
                  <a:pt x="493" y="39"/>
                  <a:pt x="529" y="66"/>
                  <a:pt x="543" y="105"/>
                </a:cubicBezTo>
                <a:lnTo>
                  <a:pt x="546" y="114"/>
                </a:lnTo>
                <a:lnTo>
                  <a:pt x="549" y="127"/>
                </a:lnTo>
                <a:lnTo>
                  <a:pt x="457" y="58"/>
                </a:lnTo>
                <a:lnTo>
                  <a:pt x="459" y="58"/>
                </a:lnTo>
                <a:lnTo>
                  <a:pt x="461" y="58"/>
                </a:lnTo>
                <a:cubicBezTo>
                  <a:pt x="508" y="58"/>
                  <a:pt x="548" y="92"/>
                  <a:pt x="556" y="139"/>
                </a:cubicBezTo>
                <a:lnTo>
                  <a:pt x="557" y="145"/>
                </a:lnTo>
                <a:cubicBezTo>
                  <a:pt x="558" y="150"/>
                  <a:pt x="558" y="155"/>
                  <a:pt x="558" y="160"/>
                </a:cubicBezTo>
                <a:lnTo>
                  <a:pt x="558" y="164"/>
                </a:lnTo>
                <a:lnTo>
                  <a:pt x="375" y="125"/>
                </a:lnTo>
                <a:lnTo>
                  <a:pt x="379" y="116"/>
                </a:lnTo>
                <a:lnTo>
                  <a:pt x="378" y="118"/>
                </a:lnTo>
                <a:lnTo>
                  <a:pt x="374" y="132"/>
                </a:lnTo>
                <a:lnTo>
                  <a:pt x="375" y="125"/>
                </a:lnTo>
                <a:lnTo>
                  <a:pt x="374" y="138"/>
                </a:lnTo>
                <a:lnTo>
                  <a:pt x="374" y="135"/>
                </a:lnTo>
                <a:cubicBezTo>
                  <a:pt x="374" y="84"/>
                  <a:pt x="415" y="42"/>
                  <a:pt x="466" y="40"/>
                </a:cubicBezTo>
                <a:cubicBezTo>
                  <a:pt x="517" y="37"/>
                  <a:pt x="561" y="75"/>
                  <a:pt x="566" y="126"/>
                </a:cubicBezTo>
                <a:lnTo>
                  <a:pt x="567" y="136"/>
                </a:lnTo>
                <a:lnTo>
                  <a:pt x="567" y="136"/>
                </a:lnTo>
                <a:cubicBezTo>
                  <a:pt x="568" y="141"/>
                  <a:pt x="568" y="146"/>
                  <a:pt x="568" y="151"/>
                </a:cubicBezTo>
                <a:lnTo>
                  <a:pt x="568" y="154"/>
                </a:lnTo>
                <a:cubicBezTo>
                  <a:pt x="568" y="207"/>
                  <a:pt x="525" y="250"/>
                  <a:pt x="472" y="250"/>
                </a:cubicBezTo>
                <a:cubicBezTo>
                  <a:pt x="419" y="250"/>
                  <a:pt x="376" y="207"/>
                  <a:pt x="376" y="154"/>
                </a:cubicBezTo>
                <a:lnTo>
                  <a:pt x="376" y="151"/>
                </a:lnTo>
                <a:lnTo>
                  <a:pt x="378" y="167"/>
                </a:lnTo>
                <a:lnTo>
                  <a:pt x="377" y="161"/>
                </a:lnTo>
                <a:lnTo>
                  <a:pt x="375" y="145"/>
                </a:lnTo>
                <a:cubicBezTo>
                  <a:pt x="370" y="95"/>
                  <a:pt x="404" y="50"/>
                  <a:pt x="454" y="41"/>
                </a:cubicBezTo>
                <a:cubicBezTo>
                  <a:pt x="504" y="32"/>
                  <a:pt x="551" y="63"/>
                  <a:pt x="564" y="112"/>
                </a:cubicBezTo>
                <a:lnTo>
                  <a:pt x="565" y="116"/>
                </a:lnTo>
                <a:lnTo>
                  <a:pt x="567" y="130"/>
                </a:lnTo>
                <a:cubicBezTo>
                  <a:pt x="568" y="135"/>
                  <a:pt x="568" y="140"/>
                  <a:pt x="568" y="145"/>
                </a:cubicBezTo>
                <a:lnTo>
                  <a:pt x="568" y="151"/>
                </a:lnTo>
                <a:lnTo>
                  <a:pt x="564" y="121"/>
                </a:lnTo>
                <a:lnTo>
                  <a:pt x="565" y="124"/>
                </a:lnTo>
                <a:lnTo>
                  <a:pt x="388" y="112"/>
                </a:lnTo>
                <a:lnTo>
                  <a:pt x="390" y="108"/>
                </a:lnTo>
                <a:lnTo>
                  <a:pt x="388" y="110"/>
                </a:lnTo>
                <a:cubicBezTo>
                  <a:pt x="403" y="73"/>
                  <a:pt x="438" y="49"/>
                  <a:pt x="477" y="49"/>
                </a:cubicBezTo>
                <a:lnTo>
                  <a:pt x="489" y="49"/>
                </a:lnTo>
                <a:lnTo>
                  <a:pt x="495" y="49"/>
                </a:lnTo>
                <a:cubicBezTo>
                  <a:pt x="540" y="49"/>
                  <a:pt x="579" y="81"/>
                  <a:pt x="589" y="125"/>
                </a:cubicBezTo>
                <a:lnTo>
                  <a:pt x="591" y="134"/>
                </a:lnTo>
                <a:lnTo>
                  <a:pt x="592" y="135"/>
                </a:lnTo>
                <a:lnTo>
                  <a:pt x="579" y="108"/>
                </a:lnTo>
                <a:lnTo>
                  <a:pt x="581" y="111"/>
                </a:lnTo>
                <a:lnTo>
                  <a:pt x="406" y="155"/>
                </a:lnTo>
                <a:lnTo>
                  <a:pt x="407" y="145"/>
                </a:lnTo>
                <a:lnTo>
                  <a:pt x="408" y="135"/>
                </a:lnTo>
                <a:cubicBezTo>
                  <a:pt x="413" y="93"/>
                  <a:pt x="445" y="58"/>
                  <a:pt x="487" y="51"/>
                </a:cubicBezTo>
                <a:cubicBezTo>
                  <a:pt x="528" y="43"/>
                  <a:pt x="570" y="64"/>
                  <a:pt x="589" y="103"/>
                </a:cubicBezTo>
                <a:lnTo>
                  <a:pt x="591" y="107"/>
                </a:lnTo>
                <a:lnTo>
                  <a:pt x="597" y="119"/>
                </a:lnTo>
                <a:lnTo>
                  <a:pt x="422" y="112"/>
                </a:lnTo>
                <a:lnTo>
                  <a:pt x="425" y="106"/>
                </a:lnTo>
                <a:lnTo>
                  <a:pt x="419" y="118"/>
                </a:lnTo>
                <a:lnTo>
                  <a:pt x="420" y="115"/>
                </a:lnTo>
                <a:cubicBezTo>
                  <a:pt x="435" y="70"/>
                  <a:pt x="480" y="43"/>
                  <a:pt x="527" y="51"/>
                </a:cubicBezTo>
                <a:cubicBezTo>
                  <a:pt x="573" y="58"/>
                  <a:pt x="607" y="98"/>
                  <a:pt x="607" y="145"/>
                </a:cubicBezTo>
                <a:lnTo>
                  <a:pt x="607" y="150"/>
                </a:lnTo>
                <a:lnTo>
                  <a:pt x="606" y="170"/>
                </a:lnTo>
                <a:lnTo>
                  <a:pt x="605" y="179"/>
                </a:lnTo>
                <a:lnTo>
                  <a:pt x="605" y="173"/>
                </a:lnTo>
                <a:lnTo>
                  <a:pt x="509" y="77"/>
                </a:lnTo>
                <a:lnTo>
                  <a:pt x="510" y="77"/>
                </a:lnTo>
                <a:lnTo>
                  <a:pt x="414" y="173"/>
                </a:lnTo>
                <a:lnTo>
                  <a:pt x="414" y="167"/>
                </a:lnTo>
                <a:lnTo>
                  <a:pt x="414" y="164"/>
                </a:lnTo>
                <a:cubicBezTo>
                  <a:pt x="414" y="111"/>
                  <a:pt x="457" y="68"/>
                  <a:pt x="510" y="68"/>
                </a:cubicBezTo>
                <a:cubicBezTo>
                  <a:pt x="563" y="68"/>
                  <a:pt x="606" y="111"/>
                  <a:pt x="606" y="164"/>
                </a:cubicBezTo>
                <a:lnTo>
                  <a:pt x="606" y="172"/>
                </a:lnTo>
                <a:lnTo>
                  <a:pt x="606" y="183"/>
                </a:lnTo>
                <a:lnTo>
                  <a:pt x="607" y="182"/>
                </a:lnTo>
                <a:lnTo>
                  <a:pt x="607" y="177"/>
                </a:lnTo>
                <a:lnTo>
                  <a:pt x="606" y="173"/>
                </a:lnTo>
                <a:lnTo>
                  <a:pt x="447" y="136"/>
                </a:lnTo>
                <a:lnTo>
                  <a:pt x="448" y="135"/>
                </a:lnTo>
                <a:lnTo>
                  <a:pt x="420" y="191"/>
                </a:lnTo>
                <a:lnTo>
                  <a:pt x="421" y="183"/>
                </a:lnTo>
                <a:lnTo>
                  <a:pt x="420" y="182"/>
                </a:lnTo>
                <a:lnTo>
                  <a:pt x="420" y="170"/>
                </a:lnTo>
                <a:cubicBezTo>
                  <a:pt x="420" y="165"/>
                  <a:pt x="421" y="160"/>
                  <a:pt x="422" y="155"/>
                </a:cubicBezTo>
                <a:lnTo>
                  <a:pt x="423" y="149"/>
                </a:lnTo>
                <a:cubicBezTo>
                  <a:pt x="430" y="105"/>
                  <a:pt x="466" y="72"/>
                  <a:pt x="510" y="69"/>
                </a:cubicBezTo>
                <a:cubicBezTo>
                  <a:pt x="554" y="65"/>
                  <a:pt x="595" y="92"/>
                  <a:pt x="609" y="134"/>
                </a:cubicBezTo>
                <a:lnTo>
                  <a:pt x="610" y="137"/>
                </a:lnTo>
                <a:cubicBezTo>
                  <a:pt x="613" y="147"/>
                  <a:pt x="614" y="157"/>
                  <a:pt x="614" y="167"/>
                </a:cubicBezTo>
                <a:lnTo>
                  <a:pt x="614" y="177"/>
                </a:lnTo>
                <a:lnTo>
                  <a:pt x="613" y="159"/>
                </a:lnTo>
                <a:lnTo>
                  <a:pt x="615" y="169"/>
                </a:lnTo>
                <a:lnTo>
                  <a:pt x="610" y="152"/>
                </a:lnTo>
                <a:lnTo>
                  <a:pt x="612" y="157"/>
                </a:lnTo>
                <a:lnTo>
                  <a:pt x="469" y="113"/>
                </a:lnTo>
                <a:lnTo>
                  <a:pt x="472" y="111"/>
                </a:lnTo>
                <a:lnTo>
                  <a:pt x="446" y="137"/>
                </a:lnTo>
                <a:lnTo>
                  <a:pt x="450" y="131"/>
                </a:lnTo>
                <a:lnTo>
                  <a:pt x="460" y="117"/>
                </a:lnTo>
                <a:cubicBezTo>
                  <a:pt x="478" y="92"/>
                  <a:pt x="507" y="77"/>
                  <a:pt x="537" y="77"/>
                </a:cubicBezTo>
                <a:lnTo>
                  <a:pt x="545" y="77"/>
                </a:lnTo>
                <a:cubicBezTo>
                  <a:pt x="591" y="77"/>
                  <a:pt x="631" y="110"/>
                  <a:pt x="640" y="155"/>
                </a:cubicBezTo>
                <a:lnTo>
                  <a:pt x="642" y="165"/>
                </a:lnTo>
                <a:cubicBezTo>
                  <a:pt x="643" y="171"/>
                  <a:pt x="643" y="177"/>
                  <a:pt x="643" y="183"/>
                </a:cubicBezTo>
                <a:lnTo>
                  <a:pt x="643" y="192"/>
                </a:lnTo>
                <a:lnTo>
                  <a:pt x="453" y="174"/>
                </a:lnTo>
                <a:lnTo>
                  <a:pt x="454" y="169"/>
                </a:lnTo>
                <a:lnTo>
                  <a:pt x="452" y="187"/>
                </a:lnTo>
                <a:lnTo>
                  <a:pt x="452" y="183"/>
                </a:lnTo>
                <a:cubicBezTo>
                  <a:pt x="452" y="130"/>
                  <a:pt x="495" y="87"/>
                  <a:pt x="548" y="87"/>
                </a:cubicBezTo>
                <a:lnTo>
                  <a:pt x="549" y="87"/>
                </a:lnTo>
                <a:cubicBezTo>
                  <a:pt x="602" y="87"/>
                  <a:pt x="645" y="130"/>
                  <a:pt x="645" y="183"/>
                </a:cubicBezTo>
                <a:lnTo>
                  <a:pt x="645" y="188"/>
                </a:lnTo>
                <a:lnTo>
                  <a:pt x="645" y="197"/>
                </a:lnTo>
                <a:lnTo>
                  <a:pt x="644" y="217"/>
                </a:lnTo>
                <a:lnTo>
                  <a:pt x="644" y="211"/>
                </a:lnTo>
                <a:lnTo>
                  <a:pt x="548" y="115"/>
                </a:lnTo>
                <a:lnTo>
                  <a:pt x="549" y="115"/>
                </a:lnTo>
                <a:lnTo>
                  <a:pt x="455" y="196"/>
                </a:lnTo>
                <a:lnTo>
                  <a:pt x="456" y="190"/>
                </a:lnTo>
                <a:cubicBezTo>
                  <a:pt x="457" y="185"/>
                  <a:pt x="458" y="180"/>
                  <a:pt x="459" y="175"/>
                </a:cubicBezTo>
                <a:lnTo>
                  <a:pt x="460" y="172"/>
                </a:lnTo>
                <a:cubicBezTo>
                  <a:pt x="475" y="127"/>
                  <a:pt x="520" y="100"/>
                  <a:pt x="567" y="108"/>
                </a:cubicBezTo>
                <a:cubicBezTo>
                  <a:pt x="613" y="115"/>
                  <a:pt x="647" y="155"/>
                  <a:pt x="647" y="202"/>
                </a:cubicBezTo>
                <a:lnTo>
                  <a:pt x="647" y="205"/>
                </a:lnTo>
                <a:cubicBezTo>
                  <a:pt x="647" y="210"/>
                  <a:pt x="647" y="215"/>
                  <a:pt x="647" y="219"/>
                </a:cubicBezTo>
                <a:lnTo>
                  <a:pt x="646" y="226"/>
                </a:lnTo>
                <a:lnTo>
                  <a:pt x="646" y="212"/>
                </a:lnTo>
                <a:lnTo>
                  <a:pt x="646" y="218"/>
                </a:lnTo>
                <a:lnTo>
                  <a:pt x="642" y="188"/>
                </a:lnTo>
                <a:lnTo>
                  <a:pt x="643" y="191"/>
                </a:lnTo>
                <a:lnTo>
                  <a:pt x="460" y="191"/>
                </a:lnTo>
                <a:lnTo>
                  <a:pt x="461" y="188"/>
                </a:lnTo>
                <a:cubicBezTo>
                  <a:pt x="463" y="184"/>
                  <a:pt x="465" y="180"/>
                  <a:pt x="467" y="176"/>
                </a:cubicBezTo>
                <a:lnTo>
                  <a:pt x="470" y="170"/>
                </a:lnTo>
                <a:lnTo>
                  <a:pt x="463" y="186"/>
                </a:lnTo>
                <a:lnTo>
                  <a:pt x="465" y="179"/>
                </a:lnTo>
                <a:cubicBezTo>
                  <a:pt x="468" y="170"/>
                  <a:pt x="472" y="160"/>
                  <a:pt x="478" y="152"/>
                </a:cubicBezTo>
                <a:lnTo>
                  <a:pt x="480" y="149"/>
                </a:lnTo>
                <a:cubicBezTo>
                  <a:pt x="500" y="119"/>
                  <a:pt x="535" y="103"/>
                  <a:pt x="570" y="107"/>
                </a:cubicBezTo>
                <a:cubicBezTo>
                  <a:pt x="606" y="111"/>
                  <a:pt x="637" y="135"/>
                  <a:pt x="649" y="169"/>
                </a:cubicBezTo>
                <a:lnTo>
                  <a:pt x="652" y="177"/>
                </a:lnTo>
                <a:cubicBezTo>
                  <a:pt x="654" y="182"/>
                  <a:pt x="656" y="188"/>
                  <a:pt x="657" y="193"/>
                </a:cubicBezTo>
                <a:lnTo>
                  <a:pt x="659" y="204"/>
                </a:lnTo>
                <a:lnTo>
                  <a:pt x="564" y="125"/>
                </a:lnTo>
                <a:lnTo>
                  <a:pt x="566" y="125"/>
                </a:lnTo>
                <a:lnTo>
                  <a:pt x="569" y="125"/>
                </a:lnTo>
                <a:cubicBezTo>
                  <a:pt x="584" y="125"/>
                  <a:pt x="599" y="129"/>
                  <a:pt x="612" y="136"/>
                </a:cubicBezTo>
                <a:lnTo>
                  <a:pt x="620" y="140"/>
                </a:lnTo>
                <a:lnTo>
                  <a:pt x="636" y="149"/>
                </a:lnTo>
                <a:cubicBezTo>
                  <a:pt x="664" y="167"/>
                  <a:pt x="681" y="197"/>
                  <a:pt x="681" y="230"/>
                </a:cubicBezTo>
                <a:lnTo>
                  <a:pt x="681" y="240"/>
                </a:lnTo>
                <a:cubicBezTo>
                  <a:pt x="681" y="293"/>
                  <a:pt x="638" y="336"/>
                  <a:pt x="585" y="336"/>
                </a:cubicBezTo>
                <a:lnTo>
                  <a:pt x="584" y="336"/>
                </a:lnTo>
                <a:cubicBezTo>
                  <a:pt x="531" y="336"/>
                  <a:pt x="488" y="293"/>
                  <a:pt x="488" y="240"/>
                </a:cubicBezTo>
                <a:lnTo>
                  <a:pt x="488" y="234"/>
                </a:lnTo>
                <a:lnTo>
                  <a:pt x="490" y="215"/>
                </a:lnTo>
                <a:lnTo>
                  <a:pt x="489" y="216"/>
                </a:lnTo>
                <a:cubicBezTo>
                  <a:pt x="489" y="210"/>
                  <a:pt x="490" y="204"/>
                  <a:pt x="491" y="198"/>
                </a:cubicBezTo>
                <a:lnTo>
                  <a:pt x="492" y="193"/>
                </a:lnTo>
                <a:cubicBezTo>
                  <a:pt x="500" y="152"/>
                  <a:pt x="533" y="122"/>
                  <a:pt x="574" y="116"/>
                </a:cubicBezTo>
                <a:cubicBezTo>
                  <a:pt x="614" y="111"/>
                  <a:pt x="654" y="132"/>
                  <a:pt x="672" y="169"/>
                </a:cubicBezTo>
                <a:lnTo>
                  <a:pt x="673" y="171"/>
                </a:lnTo>
                <a:cubicBezTo>
                  <a:pt x="678" y="179"/>
                  <a:pt x="681" y="188"/>
                  <a:pt x="682" y="198"/>
                </a:cubicBezTo>
                <a:lnTo>
                  <a:pt x="683" y="204"/>
                </a:lnTo>
                <a:lnTo>
                  <a:pt x="685" y="213"/>
                </a:lnTo>
                <a:lnTo>
                  <a:pt x="669" y="175"/>
                </a:lnTo>
                <a:lnTo>
                  <a:pt x="676" y="185"/>
                </a:lnTo>
                <a:lnTo>
                  <a:pt x="597" y="144"/>
                </a:lnTo>
                <a:lnTo>
                  <a:pt x="601" y="144"/>
                </a:lnTo>
                <a:cubicBezTo>
                  <a:pt x="646" y="144"/>
                  <a:pt x="684" y="174"/>
                  <a:pt x="695" y="217"/>
                </a:cubicBezTo>
                <a:lnTo>
                  <a:pt x="697" y="225"/>
                </a:lnTo>
                <a:cubicBezTo>
                  <a:pt x="698" y="230"/>
                  <a:pt x="699" y="236"/>
                  <a:pt x="699" y="241"/>
                </a:cubicBezTo>
                <a:lnTo>
                  <a:pt x="700" y="254"/>
                </a:lnTo>
                <a:lnTo>
                  <a:pt x="701" y="258"/>
                </a:lnTo>
                <a:lnTo>
                  <a:pt x="702" y="260"/>
                </a:lnTo>
                <a:lnTo>
                  <a:pt x="511" y="278"/>
                </a:lnTo>
                <a:lnTo>
                  <a:pt x="511" y="273"/>
                </a:lnTo>
                <a:lnTo>
                  <a:pt x="513" y="253"/>
                </a:lnTo>
                <a:lnTo>
                  <a:pt x="512" y="248"/>
                </a:lnTo>
                <a:lnTo>
                  <a:pt x="512" y="240"/>
                </a:lnTo>
                <a:cubicBezTo>
                  <a:pt x="512" y="204"/>
                  <a:pt x="533" y="171"/>
                  <a:pt x="566" y="155"/>
                </a:cubicBezTo>
                <a:lnTo>
                  <a:pt x="568" y="154"/>
                </a:lnTo>
                <a:cubicBezTo>
                  <a:pt x="590" y="142"/>
                  <a:pt x="617" y="140"/>
                  <a:pt x="641" y="148"/>
                </a:cubicBezTo>
                <a:lnTo>
                  <a:pt x="644" y="149"/>
                </a:lnTo>
                <a:lnTo>
                  <a:pt x="613" y="144"/>
                </a:lnTo>
                <a:lnTo>
                  <a:pt x="617" y="144"/>
                </a:lnTo>
                <a:cubicBezTo>
                  <a:pt x="662" y="144"/>
                  <a:pt x="700" y="174"/>
                  <a:pt x="711" y="217"/>
                </a:cubicBezTo>
                <a:lnTo>
                  <a:pt x="713" y="225"/>
                </a:lnTo>
                <a:lnTo>
                  <a:pt x="716" y="247"/>
                </a:lnTo>
                <a:lnTo>
                  <a:pt x="718" y="255"/>
                </a:lnTo>
                <a:lnTo>
                  <a:pt x="715" y="242"/>
                </a:lnTo>
                <a:lnTo>
                  <a:pt x="717" y="248"/>
                </a:lnTo>
                <a:lnTo>
                  <a:pt x="532" y="255"/>
                </a:lnTo>
                <a:lnTo>
                  <a:pt x="533" y="251"/>
                </a:lnTo>
                <a:lnTo>
                  <a:pt x="532" y="255"/>
                </a:lnTo>
                <a:lnTo>
                  <a:pt x="533" y="246"/>
                </a:lnTo>
                <a:lnTo>
                  <a:pt x="535" y="234"/>
                </a:lnTo>
                <a:cubicBezTo>
                  <a:pt x="541" y="198"/>
                  <a:pt x="566" y="169"/>
                  <a:pt x="600" y="158"/>
                </a:cubicBezTo>
                <a:cubicBezTo>
                  <a:pt x="634" y="147"/>
                  <a:pt x="672" y="156"/>
                  <a:pt x="697" y="182"/>
                </a:cubicBezTo>
                <a:lnTo>
                  <a:pt x="700" y="185"/>
                </a:lnTo>
                <a:cubicBezTo>
                  <a:pt x="712" y="196"/>
                  <a:pt x="720" y="210"/>
                  <a:pt x="725" y="226"/>
                </a:cubicBezTo>
                <a:lnTo>
                  <a:pt x="727" y="233"/>
                </a:lnTo>
                <a:cubicBezTo>
                  <a:pt x="728" y="238"/>
                  <a:pt x="729" y="244"/>
                  <a:pt x="730" y="249"/>
                </a:cubicBezTo>
                <a:lnTo>
                  <a:pt x="731" y="258"/>
                </a:lnTo>
                <a:lnTo>
                  <a:pt x="732" y="262"/>
                </a:lnTo>
                <a:lnTo>
                  <a:pt x="716" y="222"/>
                </a:lnTo>
                <a:lnTo>
                  <a:pt x="718" y="225"/>
                </a:lnTo>
                <a:lnTo>
                  <a:pt x="543" y="268"/>
                </a:lnTo>
                <a:lnTo>
                  <a:pt x="544" y="259"/>
                </a:lnTo>
                <a:lnTo>
                  <a:pt x="545" y="250"/>
                </a:lnTo>
                <a:lnTo>
                  <a:pt x="640" y="355"/>
                </a:lnTo>
                <a:lnTo>
                  <a:pt x="639" y="355"/>
                </a:lnTo>
                <a:lnTo>
                  <a:pt x="734" y="241"/>
                </a:lnTo>
                <a:lnTo>
                  <a:pt x="735" y="246"/>
                </a:lnTo>
                <a:lnTo>
                  <a:pt x="735" y="245"/>
                </a:lnTo>
                <a:cubicBezTo>
                  <a:pt x="747" y="297"/>
                  <a:pt x="716" y="349"/>
                  <a:pt x="665" y="362"/>
                </a:cubicBezTo>
                <a:cubicBezTo>
                  <a:pt x="613" y="374"/>
                  <a:pt x="561" y="343"/>
                  <a:pt x="548" y="292"/>
                </a:cubicBezTo>
                <a:lnTo>
                  <a:pt x="547" y="288"/>
                </a:lnTo>
                <a:lnTo>
                  <a:pt x="549" y="295"/>
                </a:lnTo>
                <a:cubicBezTo>
                  <a:pt x="530" y="247"/>
                  <a:pt x="552" y="193"/>
                  <a:pt x="599" y="172"/>
                </a:cubicBezTo>
                <a:cubicBezTo>
                  <a:pt x="646" y="151"/>
                  <a:pt x="701" y="171"/>
                  <a:pt x="724" y="217"/>
                </a:cubicBezTo>
                <a:lnTo>
                  <a:pt x="726" y="221"/>
                </a:lnTo>
                <a:lnTo>
                  <a:pt x="726" y="219"/>
                </a:lnTo>
                <a:lnTo>
                  <a:pt x="625" y="174"/>
                </a:lnTo>
                <a:lnTo>
                  <a:pt x="630" y="173"/>
                </a:lnTo>
                <a:cubicBezTo>
                  <a:pt x="644" y="171"/>
                  <a:pt x="658" y="171"/>
                  <a:pt x="672" y="174"/>
                </a:cubicBezTo>
                <a:lnTo>
                  <a:pt x="676" y="175"/>
                </a:lnTo>
                <a:cubicBezTo>
                  <a:pt x="710" y="184"/>
                  <a:pt x="736" y="210"/>
                  <a:pt x="745" y="244"/>
                </a:cubicBezTo>
                <a:lnTo>
                  <a:pt x="749" y="259"/>
                </a:lnTo>
                <a:cubicBezTo>
                  <a:pt x="750" y="263"/>
                  <a:pt x="751" y="268"/>
                  <a:pt x="752" y="273"/>
                </a:cubicBezTo>
                <a:lnTo>
                  <a:pt x="753" y="282"/>
                </a:lnTo>
                <a:lnTo>
                  <a:pt x="753" y="279"/>
                </a:lnTo>
                <a:lnTo>
                  <a:pt x="591" y="230"/>
                </a:lnTo>
                <a:lnTo>
                  <a:pt x="593" y="228"/>
                </a:lnTo>
                <a:lnTo>
                  <a:pt x="565" y="284"/>
                </a:lnTo>
                <a:lnTo>
                  <a:pt x="566" y="276"/>
                </a:lnTo>
                <a:cubicBezTo>
                  <a:pt x="568" y="261"/>
                  <a:pt x="573" y="247"/>
                  <a:pt x="582" y="234"/>
                </a:cubicBezTo>
                <a:lnTo>
                  <a:pt x="586" y="228"/>
                </a:lnTo>
                <a:cubicBezTo>
                  <a:pt x="589" y="223"/>
                  <a:pt x="593" y="218"/>
                  <a:pt x="598" y="214"/>
                </a:cubicBezTo>
                <a:lnTo>
                  <a:pt x="601" y="211"/>
                </a:lnTo>
                <a:cubicBezTo>
                  <a:pt x="623" y="188"/>
                  <a:pt x="656" y="178"/>
                  <a:pt x="688" y="184"/>
                </a:cubicBezTo>
                <a:cubicBezTo>
                  <a:pt x="719" y="191"/>
                  <a:pt x="746" y="213"/>
                  <a:pt x="758" y="243"/>
                </a:cubicBezTo>
                <a:lnTo>
                  <a:pt x="760" y="248"/>
                </a:lnTo>
                <a:lnTo>
                  <a:pt x="765" y="264"/>
                </a:lnTo>
                <a:lnTo>
                  <a:pt x="586" y="245"/>
                </a:lnTo>
                <a:lnTo>
                  <a:pt x="588" y="241"/>
                </a:lnTo>
                <a:lnTo>
                  <a:pt x="586" y="243"/>
                </a:lnTo>
                <a:cubicBezTo>
                  <a:pt x="602" y="203"/>
                  <a:pt x="642" y="179"/>
                  <a:pt x="684" y="183"/>
                </a:cubicBezTo>
                <a:cubicBezTo>
                  <a:pt x="727" y="187"/>
                  <a:pt x="761" y="218"/>
                  <a:pt x="770" y="260"/>
                </a:cubicBezTo>
                <a:lnTo>
                  <a:pt x="771" y="265"/>
                </a:lnTo>
                <a:cubicBezTo>
                  <a:pt x="772" y="271"/>
                  <a:pt x="772" y="277"/>
                  <a:pt x="772" y="283"/>
                </a:cubicBezTo>
                <a:lnTo>
                  <a:pt x="772" y="287"/>
                </a:lnTo>
                <a:lnTo>
                  <a:pt x="582" y="269"/>
                </a:lnTo>
                <a:lnTo>
                  <a:pt x="583" y="264"/>
                </a:lnTo>
                <a:lnTo>
                  <a:pt x="585" y="255"/>
                </a:lnTo>
                <a:cubicBezTo>
                  <a:pt x="597" y="210"/>
                  <a:pt x="639" y="180"/>
                  <a:pt x="685" y="183"/>
                </a:cubicBezTo>
                <a:cubicBezTo>
                  <a:pt x="731" y="186"/>
                  <a:pt x="769" y="222"/>
                  <a:pt x="774" y="268"/>
                </a:cubicBezTo>
                <a:lnTo>
                  <a:pt x="775" y="277"/>
                </a:lnTo>
                <a:lnTo>
                  <a:pt x="776" y="288"/>
                </a:lnTo>
                <a:lnTo>
                  <a:pt x="680" y="201"/>
                </a:lnTo>
                <a:lnTo>
                  <a:pt x="683" y="201"/>
                </a:lnTo>
                <a:lnTo>
                  <a:pt x="588" y="284"/>
                </a:lnTo>
                <a:lnTo>
                  <a:pt x="589" y="277"/>
                </a:lnTo>
                <a:cubicBezTo>
                  <a:pt x="592" y="256"/>
                  <a:pt x="602" y="237"/>
                  <a:pt x="617" y="223"/>
                </a:cubicBezTo>
                <a:lnTo>
                  <a:pt x="620" y="220"/>
                </a:lnTo>
                <a:cubicBezTo>
                  <a:pt x="643" y="196"/>
                  <a:pt x="677" y="186"/>
                  <a:pt x="710" y="194"/>
                </a:cubicBezTo>
                <a:cubicBezTo>
                  <a:pt x="742" y="202"/>
                  <a:pt x="768" y="226"/>
                  <a:pt x="779" y="257"/>
                </a:cubicBezTo>
                <a:lnTo>
                  <a:pt x="781" y="263"/>
                </a:lnTo>
                <a:cubicBezTo>
                  <a:pt x="783" y="270"/>
                  <a:pt x="784" y="277"/>
                  <a:pt x="785" y="284"/>
                </a:cubicBezTo>
                <a:lnTo>
                  <a:pt x="786" y="294"/>
                </a:lnTo>
                <a:lnTo>
                  <a:pt x="786" y="292"/>
                </a:lnTo>
                <a:lnTo>
                  <a:pt x="778" y="270"/>
                </a:lnTo>
                <a:lnTo>
                  <a:pt x="780" y="274"/>
                </a:lnTo>
                <a:lnTo>
                  <a:pt x="603" y="286"/>
                </a:lnTo>
                <a:lnTo>
                  <a:pt x="605" y="280"/>
                </a:lnTo>
                <a:lnTo>
                  <a:pt x="601" y="302"/>
                </a:lnTo>
                <a:lnTo>
                  <a:pt x="602" y="291"/>
                </a:lnTo>
                <a:lnTo>
                  <a:pt x="605" y="272"/>
                </a:lnTo>
                <a:lnTo>
                  <a:pt x="605" y="268"/>
                </a:lnTo>
                <a:cubicBezTo>
                  <a:pt x="606" y="257"/>
                  <a:pt x="610" y="246"/>
                  <a:pt x="615" y="236"/>
                </a:cubicBezTo>
                <a:lnTo>
                  <a:pt x="619" y="228"/>
                </a:lnTo>
                <a:cubicBezTo>
                  <a:pt x="626" y="213"/>
                  <a:pt x="637" y="200"/>
                  <a:pt x="651" y="191"/>
                </a:cubicBezTo>
                <a:lnTo>
                  <a:pt x="654" y="189"/>
                </a:lnTo>
                <a:cubicBezTo>
                  <a:pt x="678" y="173"/>
                  <a:pt x="708" y="168"/>
                  <a:pt x="736" y="177"/>
                </a:cubicBezTo>
                <a:cubicBezTo>
                  <a:pt x="764" y="185"/>
                  <a:pt x="786" y="206"/>
                  <a:pt x="797" y="233"/>
                </a:cubicBezTo>
                <a:lnTo>
                  <a:pt x="799" y="238"/>
                </a:lnTo>
                <a:cubicBezTo>
                  <a:pt x="802" y="246"/>
                  <a:pt x="804" y="255"/>
                  <a:pt x="805" y="264"/>
                </a:cubicBezTo>
                <a:lnTo>
                  <a:pt x="806" y="274"/>
                </a:lnTo>
                <a:lnTo>
                  <a:pt x="806" y="272"/>
                </a:lnTo>
                <a:lnTo>
                  <a:pt x="808" y="279"/>
                </a:lnTo>
                <a:cubicBezTo>
                  <a:pt x="817" y="326"/>
                  <a:pt x="790" y="373"/>
                  <a:pt x="745" y="388"/>
                </a:cubicBezTo>
                <a:cubicBezTo>
                  <a:pt x="699" y="404"/>
                  <a:pt x="649" y="383"/>
                  <a:pt x="628" y="340"/>
                </a:cubicBezTo>
                <a:lnTo>
                  <a:pt x="626" y="336"/>
                </a:lnTo>
                <a:cubicBezTo>
                  <a:pt x="624" y="332"/>
                  <a:pt x="622" y="328"/>
                  <a:pt x="620" y="324"/>
                </a:cubicBezTo>
                <a:lnTo>
                  <a:pt x="618" y="318"/>
                </a:lnTo>
                <a:cubicBezTo>
                  <a:pt x="602" y="268"/>
                  <a:pt x="629" y="213"/>
                  <a:pt x="679" y="196"/>
                </a:cubicBezTo>
                <a:cubicBezTo>
                  <a:pt x="729" y="180"/>
                  <a:pt x="784" y="207"/>
                  <a:pt x="801" y="257"/>
                </a:cubicBezTo>
                <a:lnTo>
                  <a:pt x="802" y="260"/>
                </a:lnTo>
                <a:cubicBezTo>
                  <a:pt x="805" y="270"/>
                  <a:pt x="806" y="280"/>
                  <a:pt x="806" y="290"/>
                </a:cubicBezTo>
                <a:lnTo>
                  <a:pt x="806" y="297"/>
                </a:lnTo>
                <a:lnTo>
                  <a:pt x="804" y="327"/>
                </a:lnTo>
                <a:lnTo>
                  <a:pt x="788" y="263"/>
                </a:lnTo>
                <a:lnTo>
                  <a:pt x="794" y="272"/>
                </a:lnTo>
                <a:lnTo>
                  <a:pt x="714" y="229"/>
                </a:lnTo>
                <a:lnTo>
                  <a:pt x="717" y="229"/>
                </a:lnTo>
                <a:lnTo>
                  <a:pt x="719" y="229"/>
                </a:lnTo>
                <a:cubicBezTo>
                  <a:pt x="756" y="229"/>
                  <a:pt x="789" y="250"/>
                  <a:pt x="805" y="283"/>
                </a:cubicBezTo>
                <a:lnTo>
                  <a:pt x="810" y="293"/>
                </a:lnTo>
                <a:lnTo>
                  <a:pt x="818" y="310"/>
                </a:lnTo>
                <a:lnTo>
                  <a:pt x="820" y="315"/>
                </a:lnTo>
                <a:lnTo>
                  <a:pt x="732" y="258"/>
                </a:lnTo>
                <a:lnTo>
                  <a:pt x="735" y="258"/>
                </a:lnTo>
                <a:lnTo>
                  <a:pt x="737" y="258"/>
                </a:lnTo>
                <a:cubicBezTo>
                  <a:pt x="790" y="258"/>
                  <a:pt x="833" y="301"/>
                  <a:pt x="833" y="354"/>
                </a:cubicBezTo>
                <a:lnTo>
                  <a:pt x="833" y="364"/>
                </a:lnTo>
                <a:lnTo>
                  <a:pt x="834" y="363"/>
                </a:lnTo>
                <a:lnTo>
                  <a:pt x="738" y="277"/>
                </a:lnTo>
                <a:lnTo>
                  <a:pt x="745" y="277"/>
                </a:lnTo>
                <a:lnTo>
                  <a:pt x="752" y="277"/>
                </a:lnTo>
                <a:cubicBezTo>
                  <a:pt x="782" y="277"/>
                  <a:pt x="809" y="291"/>
                  <a:pt x="827" y="313"/>
                </a:cubicBezTo>
                <a:lnTo>
                  <a:pt x="831" y="318"/>
                </a:lnTo>
                <a:lnTo>
                  <a:pt x="836" y="325"/>
                </a:lnTo>
                <a:lnTo>
                  <a:pt x="783" y="289"/>
                </a:lnTo>
                <a:lnTo>
                  <a:pt x="791" y="291"/>
                </a:lnTo>
                <a:lnTo>
                  <a:pt x="737" y="293"/>
                </a:lnTo>
                <a:lnTo>
                  <a:pt x="743" y="291"/>
                </a:lnTo>
                <a:lnTo>
                  <a:pt x="688" y="340"/>
                </a:lnTo>
                <a:lnTo>
                  <a:pt x="691" y="334"/>
                </a:lnTo>
                <a:lnTo>
                  <a:pt x="685" y="346"/>
                </a:lnTo>
                <a:lnTo>
                  <a:pt x="686" y="343"/>
                </a:lnTo>
                <a:cubicBezTo>
                  <a:pt x="701" y="300"/>
                  <a:pt x="744" y="273"/>
                  <a:pt x="789" y="278"/>
                </a:cubicBezTo>
                <a:cubicBezTo>
                  <a:pt x="835" y="284"/>
                  <a:pt x="870" y="321"/>
                  <a:pt x="873" y="366"/>
                </a:cubicBezTo>
                <a:lnTo>
                  <a:pt x="874" y="379"/>
                </a:lnTo>
                <a:lnTo>
                  <a:pt x="874" y="401"/>
                </a:lnTo>
                <a:lnTo>
                  <a:pt x="874" y="408"/>
                </a:lnTo>
                <a:cubicBezTo>
                  <a:pt x="874" y="419"/>
                  <a:pt x="873" y="429"/>
                  <a:pt x="870" y="439"/>
                </a:cubicBezTo>
                <a:lnTo>
                  <a:pt x="869" y="442"/>
                </a:lnTo>
                <a:cubicBezTo>
                  <a:pt x="854" y="486"/>
                  <a:pt x="809" y="514"/>
                  <a:pt x="762" y="506"/>
                </a:cubicBezTo>
                <a:cubicBezTo>
                  <a:pt x="716" y="499"/>
                  <a:pt x="681" y="459"/>
                  <a:pt x="681" y="411"/>
                </a:cubicBezTo>
                <a:lnTo>
                  <a:pt x="681" y="407"/>
                </a:lnTo>
                <a:cubicBezTo>
                  <a:pt x="681" y="402"/>
                  <a:pt x="682" y="397"/>
                  <a:pt x="683" y="392"/>
                </a:cubicBezTo>
                <a:lnTo>
                  <a:pt x="684" y="386"/>
                </a:lnTo>
                <a:cubicBezTo>
                  <a:pt x="691" y="339"/>
                  <a:pt x="732" y="305"/>
                  <a:pt x="778" y="305"/>
                </a:cubicBezTo>
                <a:lnTo>
                  <a:pt x="783" y="305"/>
                </a:lnTo>
                <a:cubicBezTo>
                  <a:pt x="825" y="305"/>
                  <a:pt x="861" y="332"/>
                  <a:pt x="875" y="371"/>
                </a:cubicBezTo>
                <a:lnTo>
                  <a:pt x="878" y="380"/>
                </a:lnTo>
                <a:lnTo>
                  <a:pt x="883" y="402"/>
                </a:lnTo>
                <a:lnTo>
                  <a:pt x="885" y="417"/>
                </a:lnTo>
                <a:lnTo>
                  <a:pt x="885" y="413"/>
                </a:lnTo>
                <a:lnTo>
                  <a:pt x="701" y="409"/>
                </a:lnTo>
                <a:lnTo>
                  <a:pt x="702" y="406"/>
                </a:lnTo>
                <a:lnTo>
                  <a:pt x="697" y="436"/>
                </a:lnTo>
                <a:lnTo>
                  <a:pt x="697" y="430"/>
                </a:lnTo>
                <a:lnTo>
                  <a:pt x="699" y="411"/>
                </a:lnTo>
                <a:cubicBezTo>
                  <a:pt x="703" y="374"/>
                  <a:pt x="727" y="343"/>
                  <a:pt x="762" y="330"/>
                </a:cubicBezTo>
                <a:cubicBezTo>
                  <a:pt x="797" y="318"/>
                  <a:pt x="836" y="326"/>
                  <a:pt x="862" y="353"/>
                </a:cubicBezTo>
                <a:lnTo>
                  <a:pt x="865" y="356"/>
                </a:lnTo>
                <a:cubicBezTo>
                  <a:pt x="874" y="364"/>
                  <a:pt x="881" y="374"/>
                  <a:pt x="886" y="386"/>
                </a:cubicBezTo>
                <a:lnTo>
                  <a:pt x="889" y="393"/>
                </a:lnTo>
                <a:cubicBezTo>
                  <a:pt x="891" y="399"/>
                  <a:pt x="893" y="405"/>
                  <a:pt x="895" y="412"/>
                </a:cubicBezTo>
                <a:lnTo>
                  <a:pt x="897" y="422"/>
                </a:lnTo>
                <a:lnTo>
                  <a:pt x="898" y="429"/>
                </a:lnTo>
                <a:lnTo>
                  <a:pt x="804" y="353"/>
                </a:lnTo>
                <a:lnTo>
                  <a:pt x="809" y="353"/>
                </a:lnTo>
                <a:lnTo>
                  <a:pt x="815" y="353"/>
                </a:lnTo>
                <a:cubicBezTo>
                  <a:pt x="855" y="353"/>
                  <a:pt x="890" y="377"/>
                  <a:pt x="905" y="414"/>
                </a:cubicBezTo>
                <a:lnTo>
                  <a:pt x="907" y="419"/>
                </a:lnTo>
                <a:lnTo>
                  <a:pt x="905" y="416"/>
                </a:lnTo>
                <a:lnTo>
                  <a:pt x="819" y="362"/>
                </a:lnTo>
                <a:lnTo>
                  <a:pt x="821" y="362"/>
                </a:lnTo>
                <a:lnTo>
                  <a:pt x="823" y="362"/>
                </a:lnTo>
                <a:cubicBezTo>
                  <a:pt x="860" y="362"/>
                  <a:pt x="893" y="383"/>
                  <a:pt x="909" y="416"/>
                </a:cubicBezTo>
                <a:lnTo>
                  <a:pt x="914" y="426"/>
                </a:lnTo>
                <a:cubicBezTo>
                  <a:pt x="929" y="455"/>
                  <a:pt x="928" y="491"/>
                  <a:pt x="910" y="519"/>
                </a:cubicBezTo>
                <a:cubicBezTo>
                  <a:pt x="893" y="547"/>
                  <a:pt x="862" y="564"/>
                  <a:pt x="828" y="564"/>
                </a:cubicBezTo>
                <a:lnTo>
                  <a:pt x="827" y="564"/>
                </a:lnTo>
                <a:cubicBezTo>
                  <a:pt x="774" y="564"/>
                  <a:pt x="731" y="521"/>
                  <a:pt x="731" y="468"/>
                </a:cubicBezTo>
                <a:lnTo>
                  <a:pt x="731" y="462"/>
                </a:lnTo>
                <a:lnTo>
                  <a:pt x="734" y="486"/>
                </a:lnTo>
                <a:lnTo>
                  <a:pt x="733" y="482"/>
                </a:lnTo>
                <a:cubicBezTo>
                  <a:pt x="722" y="436"/>
                  <a:pt x="746" y="388"/>
                  <a:pt x="790" y="370"/>
                </a:cubicBezTo>
                <a:cubicBezTo>
                  <a:pt x="834" y="352"/>
                  <a:pt x="884" y="368"/>
                  <a:pt x="909" y="409"/>
                </a:cubicBezTo>
                <a:lnTo>
                  <a:pt x="912" y="414"/>
                </a:lnTo>
                <a:lnTo>
                  <a:pt x="915" y="419"/>
                </a:lnTo>
                <a:lnTo>
                  <a:pt x="743" y="433"/>
                </a:lnTo>
                <a:lnTo>
                  <a:pt x="745" y="428"/>
                </a:lnTo>
                <a:lnTo>
                  <a:pt x="747" y="423"/>
                </a:lnTo>
                <a:cubicBezTo>
                  <a:pt x="764" y="380"/>
                  <a:pt x="809" y="355"/>
                  <a:pt x="855" y="364"/>
                </a:cubicBezTo>
                <a:cubicBezTo>
                  <a:pt x="900" y="373"/>
                  <a:pt x="932" y="412"/>
                  <a:pt x="932" y="458"/>
                </a:cubicBezTo>
                <a:lnTo>
                  <a:pt x="932" y="461"/>
                </a:lnTo>
                <a:lnTo>
                  <a:pt x="932" y="468"/>
                </a:lnTo>
                <a:lnTo>
                  <a:pt x="933" y="471"/>
                </a:lnTo>
                <a:lnTo>
                  <a:pt x="933" y="487"/>
                </a:lnTo>
                <a:lnTo>
                  <a:pt x="748" y="454"/>
                </a:lnTo>
                <a:lnTo>
                  <a:pt x="751" y="446"/>
                </a:lnTo>
                <a:lnTo>
                  <a:pt x="751" y="443"/>
                </a:lnTo>
                <a:cubicBezTo>
                  <a:pt x="754" y="432"/>
                  <a:pt x="759" y="422"/>
                  <a:pt x="765" y="413"/>
                </a:cubicBezTo>
                <a:lnTo>
                  <a:pt x="770" y="406"/>
                </a:lnTo>
                <a:cubicBezTo>
                  <a:pt x="776" y="398"/>
                  <a:pt x="783" y="391"/>
                  <a:pt x="791" y="385"/>
                </a:cubicBezTo>
                <a:lnTo>
                  <a:pt x="795" y="382"/>
                </a:lnTo>
                <a:cubicBezTo>
                  <a:pt x="827" y="357"/>
                  <a:pt x="872" y="356"/>
                  <a:pt x="906" y="379"/>
                </a:cubicBezTo>
                <a:lnTo>
                  <a:pt x="912" y="383"/>
                </a:lnTo>
                <a:cubicBezTo>
                  <a:pt x="922" y="390"/>
                  <a:pt x="931" y="399"/>
                  <a:pt x="938" y="409"/>
                </a:cubicBezTo>
                <a:lnTo>
                  <a:pt x="942" y="415"/>
                </a:lnTo>
                <a:lnTo>
                  <a:pt x="862" y="372"/>
                </a:lnTo>
                <a:lnTo>
                  <a:pt x="867" y="372"/>
                </a:lnTo>
                <a:cubicBezTo>
                  <a:pt x="914" y="372"/>
                  <a:pt x="954" y="406"/>
                  <a:pt x="962" y="453"/>
                </a:cubicBezTo>
                <a:lnTo>
                  <a:pt x="963" y="459"/>
                </a:lnTo>
                <a:lnTo>
                  <a:pt x="963" y="455"/>
                </a:lnTo>
                <a:lnTo>
                  <a:pt x="773" y="478"/>
                </a:lnTo>
                <a:lnTo>
                  <a:pt x="773" y="474"/>
                </a:lnTo>
                <a:lnTo>
                  <a:pt x="773" y="468"/>
                </a:lnTo>
                <a:cubicBezTo>
                  <a:pt x="773" y="415"/>
                  <a:pt x="816" y="372"/>
                  <a:pt x="869" y="372"/>
                </a:cubicBezTo>
                <a:lnTo>
                  <a:pt x="871" y="372"/>
                </a:lnTo>
                <a:lnTo>
                  <a:pt x="877" y="372"/>
                </a:lnTo>
                <a:lnTo>
                  <a:pt x="880" y="372"/>
                </a:lnTo>
                <a:cubicBezTo>
                  <a:pt x="933" y="372"/>
                  <a:pt x="976" y="415"/>
                  <a:pt x="976" y="468"/>
                </a:cubicBezTo>
                <a:lnTo>
                  <a:pt x="976" y="474"/>
                </a:lnTo>
                <a:cubicBezTo>
                  <a:pt x="976" y="482"/>
                  <a:pt x="976" y="490"/>
                  <a:pt x="974" y="498"/>
                </a:cubicBezTo>
                <a:lnTo>
                  <a:pt x="973" y="502"/>
                </a:lnTo>
                <a:cubicBezTo>
                  <a:pt x="961" y="549"/>
                  <a:pt x="916" y="580"/>
                  <a:pt x="868" y="574"/>
                </a:cubicBezTo>
                <a:cubicBezTo>
                  <a:pt x="820" y="568"/>
                  <a:pt x="783" y="527"/>
                  <a:pt x="783" y="478"/>
                </a:cubicBezTo>
                <a:lnTo>
                  <a:pt x="783" y="467"/>
                </a:lnTo>
                <a:lnTo>
                  <a:pt x="783" y="461"/>
                </a:lnTo>
                <a:cubicBezTo>
                  <a:pt x="783" y="451"/>
                  <a:pt x="785" y="441"/>
                  <a:pt x="788" y="431"/>
                </a:cubicBezTo>
                <a:lnTo>
                  <a:pt x="789" y="428"/>
                </a:lnTo>
                <a:cubicBezTo>
                  <a:pt x="801" y="393"/>
                  <a:pt x="831" y="368"/>
                  <a:pt x="868" y="363"/>
                </a:cubicBezTo>
                <a:cubicBezTo>
                  <a:pt x="904" y="358"/>
                  <a:pt x="940" y="375"/>
                  <a:pt x="960" y="405"/>
                </a:cubicBezTo>
                <a:lnTo>
                  <a:pt x="962" y="408"/>
                </a:lnTo>
                <a:lnTo>
                  <a:pt x="971" y="425"/>
                </a:lnTo>
                <a:lnTo>
                  <a:pt x="978" y="439"/>
                </a:lnTo>
                <a:lnTo>
                  <a:pt x="808" y="429"/>
                </a:lnTo>
                <a:lnTo>
                  <a:pt x="811" y="424"/>
                </a:lnTo>
                <a:lnTo>
                  <a:pt x="799" y="455"/>
                </a:lnTo>
                <a:lnTo>
                  <a:pt x="800" y="450"/>
                </a:lnTo>
                <a:cubicBezTo>
                  <a:pt x="810" y="401"/>
                  <a:pt x="855" y="368"/>
                  <a:pt x="904" y="373"/>
                </a:cubicBezTo>
                <a:cubicBezTo>
                  <a:pt x="953" y="378"/>
                  <a:pt x="990" y="419"/>
                  <a:pt x="990" y="468"/>
                </a:cubicBezTo>
                <a:lnTo>
                  <a:pt x="990" y="473"/>
                </a:lnTo>
                <a:lnTo>
                  <a:pt x="990" y="478"/>
                </a:lnTo>
                <a:lnTo>
                  <a:pt x="801" y="455"/>
                </a:lnTo>
                <a:lnTo>
                  <a:pt x="802" y="451"/>
                </a:lnTo>
                <a:lnTo>
                  <a:pt x="802" y="453"/>
                </a:lnTo>
                <a:cubicBezTo>
                  <a:pt x="809" y="406"/>
                  <a:pt x="850" y="372"/>
                  <a:pt x="896" y="372"/>
                </a:cubicBezTo>
                <a:lnTo>
                  <a:pt x="900" y="372"/>
                </a:lnTo>
                <a:cubicBezTo>
                  <a:pt x="950" y="372"/>
                  <a:pt x="991" y="410"/>
                  <a:pt x="996" y="459"/>
                </a:cubicBezTo>
                <a:lnTo>
                  <a:pt x="997" y="469"/>
                </a:lnTo>
                <a:lnTo>
                  <a:pt x="997" y="487"/>
                </a:lnTo>
                <a:lnTo>
                  <a:pt x="901" y="391"/>
                </a:lnTo>
                <a:lnTo>
                  <a:pt x="906" y="391"/>
                </a:lnTo>
                <a:lnTo>
                  <a:pt x="910" y="391"/>
                </a:lnTo>
                <a:lnTo>
                  <a:pt x="815" y="477"/>
                </a:lnTo>
                <a:lnTo>
                  <a:pt x="816" y="468"/>
                </a:lnTo>
                <a:lnTo>
                  <a:pt x="815" y="470"/>
                </a:lnTo>
                <a:cubicBezTo>
                  <a:pt x="815" y="445"/>
                  <a:pt x="826" y="421"/>
                  <a:pt x="844" y="403"/>
                </a:cubicBezTo>
                <a:lnTo>
                  <a:pt x="846" y="401"/>
                </a:lnTo>
                <a:cubicBezTo>
                  <a:pt x="868" y="378"/>
                  <a:pt x="901" y="368"/>
                  <a:pt x="933" y="374"/>
                </a:cubicBezTo>
                <a:cubicBezTo>
                  <a:pt x="964" y="381"/>
                  <a:pt x="991" y="403"/>
                  <a:pt x="1003" y="433"/>
                </a:cubicBezTo>
                <a:lnTo>
                  <a:pt x="1005" y="438"/>
                </a:lnTo>
                <a:lnTo>
                  <a:pt x="1010" y="452"/>
                </a:lnTo>
                <a:lnTo>
                  <a:pt x="1013" y="461"/>
                </a:lnTo>
                <a:lnTo>
                  <a:pt x="1015" y="467"/>
                </a:lnTo>
                <a:lnTo>
                  <a:pt x="856" y="430"/>
                </a:lnTo>
                <a:lnTo>
                  <a:pt x="857" y="429"/>
                </a:lnTo>
                <a:lnTo>
                  <a:pt x="828" y="496"/>
                </a:lnTo>
                <a:lnTo>
                  <a:pt x="828" y="492"/>
                </a:lnTo>
                <a:lnTo>
                  <a:pt x="828" y="488"/>
                </a:lnTo>
                <a:lnTo>
                  <a:pt x="828" y="487"/>
                </a:lnTo>
                <a:cubicBezTo>
                  <a:pt x="828" y="439"/>
                  <a:pt x="865" y="397"/>
                  <a:pt x="914" y="392"/>
                </a:cubicBezTo>
                <a:cubicBezTo>
                  <a:pt x="963" y="387"/>
                  <a:pt x="1008" y="419"/>
                  <a:pt x="1018" y="467"/>
                </a:cubicBezTo>
                <a:lnTo>
                  <a:pt x="1020" y="476"/>
                </a:lnTo>
                <a:lnTo>
                  <a:pt x="1023" y="488"/>
                </a:lnTo>
                <a:lnTo>
                  <a:pt x="928" y="410"/>
                </a:lnTo>
                <a:lnTo>
                  <a:pt x="933" y="410"/>
                </a:lnTo>
                <a:lnTo>
                  <a:pt x="936" y="410"/>
                </a:lnTo>
                <a:lnTo>
                  <a:pt x="941" y="410"/>
                </a:lnTo>
                <a:cubicBezTo>
                  <a:pt x="978" y="410"/>
                  <a:pt x="1011" y="431"/>
                  <a:pt x="1027" y="464"/>
                </a:cubicBezTo>
                <a:lnTo>
                  <a:pt x="1030" y="470"/>
                </a:lnTo>
                <a:cubicBezTo>
                  <a:pt x="1033" y="474"/>
                  <a:pt x="1035" y="480"/>
                  <a:pt x="1036" y="485"/>
                </a:cubicBezTo>
                <a:lnTo>
                  <a:pt x="1039" y="495"/>
                </a:lnTo>
                <a:lnTo>
                  <a:pt x="1043" y="507"/>
                </a:lnTo>
                <a:lnTo>
                  <a:pt x="1032" y="481"/>
                </a:lnTo>
                <a:lnTo>
                  <a:pt x="1035" y="486"/>
                </a:lnTo>
                <a:lnTo>
                  <a:pt x="873" y="482"/>
                </a:lnTo>
                <a:lnTo>
                  <a:pt x="875" y="479"/>
                </a:lnTo>
                <a:lnTo>
                  <a:pt x="872" y="484"/>
                </a:lnTo>
                <a:lnTo>
                  <a:pt x="865" y="500"/>
                </a:lnTo>
                <a:lnTo>
                  <a:pt x="867" y="493"/>
                </a:lnTo>
                <a:lnTo>
                  <a:pt x="869" y="486"/>
                </a:lnTo>
                <a:cubicBezTo>
                  <a:pt x="884" y="441"/>
                  <a:pt x="929" y="414"/>
                  <a:pt x="976" y="422"/>
                </a:cubicBezTo>
                <a:cubicBezTo>
                  <a:pt x="1022" y="429"/>
                  <a:pt x="1056" y="469"/>
                  <a:pt x="1056" y="516"/>
                </a:cubicBezTo>
                <a:lnTo>
                  <a:pt x="1056" y="524"/>
                </a:lnTo>
                <a:lnTo>
                  <a:pt x="1056" y="535"/>
                </a:lnTo>
                <a:lnTo>
                  <a:pt x="1055" y="555"/>
                </a:lnTo>
                <a:cubicBezTo>
                  <a:pt x="1049" y="604"/>
                  <a:pt x="1008" y="640"/>
                  <a:pt x="959" y="640"/>
                </a:cubicBezTo>
                <a:lnTo>
                  <a:pt x="958" y="640"/>
                </a:lnTo>
                <a:cubicBezTo>
                  <a:pt x="931" y="640"/>
                  <a:pt x="906" y="629"/>
                  <a:pt x="888" y="609"/>
                </a:cubicBezTo>
                <a:cubicBezTo>
                  <a:pt x="869" y="589"/>
                  <a:pt x="860" y="563"/>
                  <a:pt x="863" y="536"/>
                </a:cubicBezTo>
                <a:lnTo>
                  <a:pt x="864" y="525"/>
                </a:lnTo>
                <a:lnTo>
                  <a:pt x="866" y="512"/>
                </a:lnTo>
                <a:lnTo>
                  <a:pt x="864" y="527"/>
                </a:lnTo>
                <a:lnTo>
                  <a:pt x="864" y="525"/>
                </a:lnTo>
                <a:cubicBezTo>
                  <a:pt x="864" y="472"/>
                  <a:pt x="907" y="429"/>
                  <a:pt x="960" y="429"/>
                </a:cubicBezTo>
                <a:cubicBezTo>
                  <a:pt x="1013" y="429"/>
                  <a:pt x="1056" y="472"/>
                  <a:pt x="1056" y="525"/>
                </a:cubicBezTo>
                <a:lnTo>
                  <a:pt x="1056" y="530"/>
                </a:lnTo>
                <a:lnTo>
                  <a:pt x="1056" y="538"/>
                </a:lnTo>
                <a:lnTo>
                  <a:pt x="1056" y="548"/>
                </a:lnTo>
                <a:lnTo>
                  <a:pt x="1056" y="554"/>
                </a:lnTo>
                <a:lnTo>
                  <a:pt x="960" y="458"/>
                </a:lnTo>
                <a:lnTo>
                  <a:pt x="964" y="458"/>
                </a:lnTo>
                <a:lnTo>
                  <a:pt x="941" y="461"/>
                </a:lnTo>
                <a:lnTo>
                  <a:pt x="945" y="460"/>
                </a:lnTo>
                <a:cubicBezTo>
                  <a:pt x="959" y="457"/>
                  <a:pt x="973" y="457"/>
                  <a:pt x="987" y="459"/>
                </a:cubicBezTo>
                <a:lnTo>
                  <a:pt x="992" y="460"/>
                </a:lnTo>
                <a:cubicBezTo>
                  <a:pt x="1018" y="465"/>
                  <a:pt x="1040" y="481"/>
                  <a:pt x="1054" y="503"/>
                </a:cubicBezTo>
                <a:lnTo>
                  <a:pt x="1061" y="514"/>
                </a:lnTo>
                <a:cubicBezTo>
                  <a:pt x="1065" y="520"/>
                  <a:pt x="1069" y="527"/>
                  <a:pt x="1071" y="534"/>
                </a:cubicBezTo>
                <a:lnTo>
                  <a:pt x="1077" y="551"/>
                </a:lnTo>
                <a:lnTo>
                  <a:pt x="1081" y="559"/>
                </a:lnTo>
                <a:lnTo>
                  <a:pt x="1092" y="590"/>
                </a:lnTo>
                <a:lnTo>
                  <a:pt x="1098" y="615"/>
                </a:lnTo>
                <a:lnTo>
                  <a:pt x="1103" y="640"/>
                </a:lnTo>
                <a:lnTo>
                  <a:pt x="1114" y="696"/>
                </a:lnTo>
                <a:lnTo>
                  <a:pt x="1125" y="747"/>
                </a:lnTo>
                <a:lnTo>
                  <a:pt x="1135" y="789"/>
                </a:lnTo>
                <a:lnTo>
                  <a:pt x="1142" y="810"/>
                </a:lnTo>
                <a:lnTo>
                  <a:pt x="1147" y="826"/>
                </a:lnTo>
                <a:lnTo>
                  <a:pt x="1157" y="842"/>
                </a:lnTo>
                <a:lnTo>
                  <a:pt x="1146" y="826"/>
                </a:lnTo>
                <a:lnTo>
                  <a:pt x="1155" y="837"/>
                </a:lnTo>
                <a:lnTo>
                  <a:pt x="1126" y="813"/>
                </a:lnTo>
                <a:lnTo>
                  <a:pt x="1137" y="819"/>
                </a:lnTo>
                <a:lnTo>
                  <a:pt x="1164" y="837"/>
                </a:lnTo>
                <a:cubicBezTo>
                  <a:pt x="1184" y="851"/>
                  <a:pt x="1197" y="872"/>
                  <a:pt x="1202" y="896"/>
                </a:cubicBezTo>
                <a:lnTo>
                  <a:pt x="1206" y="915"/>
                </a:lnTo>
                <a:cubicBezTo>
                  <a:pt x="1207" y="920"/>
                  <a:pt x="1208" y="924"/>
                  <a:pt x="1208" y="929"/>
                </a:cubicBezTo>
                <a:lnTo>
                  <a:pt x="1209" y="948"/>
                </a:lnTo>
                <a:lnTo>
                  <a:pt x="1209" y="969"/>
                </a:lnTo>
                <a:lnTo>
                  <a:pt x="1207" y="946"/>
                </a:lnTo>
                <a:lnTo>
                  <a:pt x="1210" y="958"/>
                </a:lnTo>
                <a:lnTo>
                  <a:pt x="1163" y="898"/>
                </a:lnTo>
                <a:lnTo>
                  <a:pt x="1172" y="903"/>
                </a:lnTo>
                <a:lnTo>
                  <a:pt x="1178" y="906"/>
                </a:lnTo>
                <a:cubicBezTo>
                  <a:pt x="1201" y="917"/>
                  <a:pt x="1218" y="937"/>
                  <a:pt x="1227" y="961"/>
                </a:cubicBezTo>
                <a:lnTo>
                  <a:pt x="1228" y="964"/>
                </a:lnTo>
                <a:lnTo>
                  <a:pt x="1232" y="983"/>
                </a:lnTo>
                <a:lnTo>
                  <a:pt x="1238" y="1008"/>
                </a:lnTo>
                <a:lnTo>
                  <a:pt x="1249" y="1057"/>
                </a:lnTo>
                <a:lnTo>
                  <a:pt x="1261" y="1114"/>
                </a:lnTo>
                <a:lnTo>
                  <a:pt x="1274" y="1177"/>
                </a:lnTo>
                <a:lnTo>
                  <a:pt x="1289" y="1242"/>
                </a:lnTo>
                <a:lnTo>
                  <a:pt x="1321" y="1396"/>
                </a:lnTo>
                <a:lnTo>
                  <a:pt x="1358" y="1564"/>
                </a:lnTo>
                <a:lnTo>
                  <a:pt x="1397" y="1751"/>
                </a:lnTo>
                <a:lnTo>
                  <a:pt x="1440" y="1947"/>
                </a:lnTo>
                <a:lnTo>
                  <a:pt x="1484" y="2153"/>
                </a:lnTo>
                <a:lnTo>
                  <a:pt x="1530" y="2365"/>
                </a:lnTo>
                <a:lnTo>
                  <a:pt x="1623" y="2795"/>
                </a:lnTo>
                <a:lnTo>
                  <a:pt x="1669" y="3005"/>
                </a:lnTo>
                <a:lnTo>
                  <a:pt x="1714" y="3209"/>
                </a:lnTo>
                <a:lnTo>
                  <a:pt x="1756" y="3402"/>
                </a:lnTo>
                <a:lnTo>
                  <a:pt x="1797" y="3581"/>
                </a:lnTo>
                <a:lnTo>
                  <a:pt x="1834" y="3745"/>
                </a:lnTo>
                <a:lnTo>
                  <a:pt x="1867" y="3889"/>
                </a:lnTo>
                <a:lnTo>
                  <a:pt x="1926" y="4136"/>
                </a:lnTo>
                <a:lnTo>
                  <a:pt x="1983" y="4361"/>
                </a:lnTo>
                <a:lnTo>
                  <a:pt x="2035" y="4563"/>
                </a:lnTo>
                <a:lnTo>
                  <a:pt x="2085" y="4743"/>
                </a:lnTo>
                <a:lnTo>
                  <a:pt x="2129" y="4903"/>
                </a:lnTo>
                <a:lnTo>
                  <a:pt x="2168" y="5043"/>
                </a:lnTo>
                <a:lnTo>
                  <a:pt x="2202" y="5161"/>
                </a:lnTo>
                <a:lnTo>
                  <a:pt x="2228" y="5265"/>
                </a:lnTo>
                <a:lnTo>
                  <a:pt x="2238" y="5311"/>
                </a:lnTo>
                <a:lnTo>
                  <a:pt x="2242" y="5356"/>
                </a:lnTo>
                <a:lnTo>
                  <a:pt x="2242" y="5390"/>
                </a:lnTo>
                <a:lnTo>
                  <a:pt x="2242" y="5402"/>
                </a:lnTo>
                <a:lnTo>
                  <a:pt x="2243" y="5428"/>
                </a:lnTo>
                <a:lnTo>
                  <a:pt x="2242" y="5456"/>
                </a:lnTo>
                <a:lnTo>
                  <a:pt x="2242" y="5469"/>
                </a:lnTo>
                <a:lnTo>
                  <a:pt x="2238" y="5442"/>
                </a:lnTo>
                <a:lnTo>
                  <a:pt x="2241" y="5452"/>
                </a:lnTo>
                <a:cubicBezTo>
                  <a:pt x="2250" y="5481"/>
                  <a:pt x="2245" y="5512"/>
                  <a:pt x="2226" y="5537"/>
                </a:cubicBezTo>
                <a:cubicBezTo>
                  <a:pt x="2208" y="5561"/>
                  <a:pt x="2180" y="5575"/>
                  <a:pt x="2149" y="5575"/>
                </a:cubicBezTo>
                <a:lnTo>
                  <a:pt x="2147" y="5575"/>
                </a:lnTo>
                <a:lnTo>
                  <a:pt x="2242" y="5495"/>
                </a:lnTo>
                <a:lnTo>
                  <a:pt x="2241" y="5501"/>
                </a:lnTo>
                <a:lnTo>
                  <a:pt x="2242" y="5485"/>
                </a:lnTo>
                <a:lnTo>
                  <a:pt x="2242" y="5488"/>
                </a:lnTo>
                <a:cubicBezTo>
                  <a:pt x="2242" y="5541"/>
                  <a:pt x="2199" y="5584"/>
                  <a:pt x="2146" y="5584"/>
                </a:cubicBezTo>
                <a:cubicBezTo>
                  <a:pt x="2093" y="5584"/>
                  <a:pt x="2050" y="5541"/>
                  <a:pt x="2050" y="5488"/>
                </a:cubicBezTo>
                <a:lnTo>
                  <a:pt x="2050" y="5484"/>
                </a:lnTo>
                <a:cubicBezTo>
                  <a:pt x="2050" y="5476"/>
                  <a:pt x="2052" y="5467"/>
                  <a:pt x="2054" y="5458"/>
                </a:cubicBezTo>
                <a:lnTo>
                  <a:pt x="2056" y="5451"/>
                </a:lnTo>
                <a:lnTo>
                  <a:pt x="2055" y="5456"/>
                </a:lnTo>
                <a:cubicBezTo>
                  <a:pt x="2056" y="5446"/>
                  <a:pt x="2059" y="5437"/>
                  <a:pt x="2064" y="5429"/>
                </a:cubicBezTo>
                <a:lnTo>
                  <a:pt x="2065" y="5427"/>
                </a:lnTo>
                <a:cubicBezTo>
                  <a:pt x="2085" y="5387"/>
                  <a:pt x="2129" y="5366"/>
                  <a:pt x="2173" y="5376"/>
                </a:cubicBezTo>
                <a:cubicBezTo>
                  <a:pt x="2216" y="5386"/>
                  <a:pt x="2246" y="5425"/>
                  <a:pt x="2246" y="5469"/>
                </a:cubicBezTo>
                <a:lnTo>
                  <a:pt x="2246" y="5473"/>
                </a:lnTo>
                <a:lnTo>
                  <a:pt x="2245" y="5493"/>
                </a:lnTo>
                <a:lnTo>
                  <a:pt x="2244" y="5504"/>
                </a:lnTo>
                <a:lnTo>
                  <a:pt x="2244" y="5517"/>
                </a:lnTo>
                <a:cubicBezTo>
                  <a:pt x="2244" y="5569"/>
                  <a:pt x="2204" y="5611"/>
                  <a:pt x="2152" y="5613"/>
                </a:cubicBezTo>
                <a:cubicBezTo>
                  <a:pt x="2101" y="5616"/>
                  <a:pt x="2057" y="5577"/>
                  <a:pt x="2053" y="5525"/>
                </a:cubicBezTo>
                <a:lnTo>
                  <a:pt x="2052" y="5513"/>
                </a:lnTo>
                <a:lnTo>
                  <a:pt x="2052" y="5519"/>
                </a:lnTo>
                <a:cubicBezTo>
                  <a:pt x="2051" y="5513"/>
                  <a:pt x="2050" y="5507"/>
                  <a:pt x="2050" y="5500"/>
                </a:cubicBezTo>
                <a:lnTo>
                  <a:pt x="2050" y="5498"/>
                </a:lnTo>
                <a:cubicBezTo>
                  <a:pt x="2050" y="5450"/>
                  <a:pt x="2087" y="5409"/>
                  <a:pt x="2135" y="5403"/>
                </a:cubicBezTo>
                <a:cubicBezTo>
                  <a:pt x="2183" y="5397"/>
                  <a:pt x="2228" y="5428"/>
                  <a:pt x="2240" y="5475"/>
                </a:cubicBezTo>
                <a:lnTo>
                  <a:pt x="2241" y="5479"/>
                </a:lnTo>
                <a:cubicBezTo>
                  <a:pt x="2243" y="5487"/>
                  <a:pt x="2243" y="5495"/>
                  <a:pt x="2243" y="5502"/>
                </a:cubicBezTo>
                <a:lnTo>
                  <a:pt x="2243" y="5511"/>
                </a:lnTo>
                <a:lnTo>
                  <a:pt x="2244" y="5510"/>
                </a:lnTo>
                <a:lnTo>
                  <a:pt x="2244" y="5526"/>
                </a:lnTo>
                <a:cubicBezTo>
                  <a:pt x="2244" y="5579"/>
                  <a:pt x="2201" y="5622"/>
                  <a:pt x="2148" y="5622"/>
                </a:cubicBezTo>
                <a:lnTo>
                  <a:pt x="2146" y="5622"/>
                </a:lnTo>
                <a:lnTo>
                  <a:pt x="2241" y="5511"/>
                </a:lnTo>
                <a:lnTo>
                  <a:pt x="2243" y="5523"/>
                </a:lnTo>
                <a:lnTo>
                  <a:pt x="2244" y="5529"/>
                </a:lnTo>
                <a:cubicBezTo>
                  <a:pt x="2245" y="5534"/>
                  <a:pt x="2245" y="5539"/>
                  <a:pt x="2245" y="5544"/>
                </a:cubicBezTo>
                <a:lnTo>
                  <a:pt x="2245" y="5545"/>
                </a:lnTo>
                <a:cubicBezTo>
                  <a:pt x="2245" y="5598"/>
                  <a:pt x="2202" y="5641"/>
                  <a:pt x="2149" y="5641"/>
                </a:cubicBezTo>
                <a:cubicBezTo>
                  <a:pt x="2096" y="5641"/>
                  <a:pt x="2053" y="5598"/>
                  <a:pt x="2053" y="5545"/>
                </a:cubicBezTo>
                <a:lnTo>
                  <a:pt x="2053" y="5538"/>
                </a:lnTo>
                <a:lnTo>
                  <a:pt x="2053" y="5534"/>
                </a:lnTo>
                <a:lnTo>
                  <a:pt x="2052" y="5514"/>
                </a:lnTo>
                <a:lnTo>
                  <a:pt x="2053" y="5528"/>
                </a:lnTo>
                <a:lnTo>
                  <a:pt x="2052" y="5521"/>
                </a:lnTo>
                <a:lnTo>
                  <a:pt x="2243" y="5507"/>
                </a:lnTo>
                <a:lnTo>
                  <a:pt x="2243" y="5508"/>
                </a:lnTo>
                <a:lnTo>
                  <a:pt x="2243" y="5514"/>
                </a:lnTo>
                <a:lnTo>
                  <a:pt x="2243" y="5526"/>
                </a:lnTo>
                <a:lnTo>
                  <a:pt x="2244" y="5527"/>
                </a:lnTo>
                <a:lnTo>
                  <a:pt x="2244" y="5542"/>
                </a:lnTo>
                <a:lnTo>
                  <a:pt x="2244" y="5545"/>
                </a:lnTo>
                <a:cubicBezTo>
                  <a:pt x="2244" y="5598"/>
                  <a:pt x="2201" y="5641"/>
                  <a:pt x="2148" y="5641"/>
                </a:cubicBezTo>
                <a:cubicBezTo>
                  <a:pt x="2095" y="5641"/>
                  <a:pt x="2052" y="5598"/>
                  <a:pt x="2052" y="5545"/>
                </a:cubicBezTo>
                <a:lnTo>
                  <a:pt x="2052" y="5542"/>
                </a:lnTo>
                <a:lnTo>
                  <a:pt x="2052" y="5536"/>
                </a:lnTo>
                <a:lnTo>
                  <a:pt x="2054" y="5514"/>
                </a:lnTo>
                <a:lnTo>
                  <a:pt x="2053" y="5511"/>
                </a:lnTo>
                <a:lnTo>
                  <a:pt x="2053" y="5507"/>
                </a:lnTo>
                <a:cubicBezTo>
                  <a:pt x="2053" y="5454"/>
                  <a:pt x="2096" y="5411"/>
                  <a:pt x="2149" y="5411"/>
                </a:cubicBezTo>
                <a:cubicBezTo>
                  <a:pt x="2202" y="5411"/>
                  <a:pt x="2245" y="5454"/>
                  <a:pt x="2245" y="5507"/>
                </a:cubicBezTo>
                <a:lnTo>
                  <a:pt x="2245" y="5509"/>
                </a:lnTo>
                <a:lnTo>
                  <a:pt x="2245" y="5515"/>
                </a:lnTo>
                <a:lnTo>
                  <a:pt x="2245" y="5522"/>
                </a:lnTo>
                <a:lnTo>
                  <a:pt x="2245" y="5526"/>
                </a:lnTo>
                <a:cubicBezTo>
                  <a:pt x="2245" y="5579"/>
                  <a:pt x="2202" y="5622"/>
                  <a:pt x="2149" y="5622"/>
                </a:cubicBezTo>
                <a:cubicBezTo>
                  <a:pt x="2096" y="5622"/>
                  <a:pt x="2053" y="5579"/>
                  <a:pt x="2053" y="5526"/>
                </a:cubicBezTo>
                <a:lnTo>
                  <a:pt x="2053" y="5523"/>
                </a:lnTo>
                <a:lnTo>
                  <a:pt x="2053" y="5517"/>
                </a:lnTo>
                <a:cubicBezTo>
                  <a:pt x="2053" y="5464"/>
                  <a:pt x="2096" y="5421"/>
                  <a:pt x="2149" y="5421"/>
                </a:cubicBezTo>
                <a:cubicBezTo>
                  <a:pt x="2202" y="5421"/>
                  <a:pt x="2245" y="5464"/>
                  <a:pt x="2245" y="5517"/>
                </a:cubicBezTo>
                <a:lnTo>
                  <a:pt x="2245" y="5526"/>
                </a:lnTo>
                <a:lnTo>
                  <a:pt x="2245" y="5536"/>
                </a:lnTo>
                <a:cubicBezTo>
                  <a:pt x="2245" y="5589"/>
                  <a:pt x="2202" y="5632"/>
                  <a:pt x="2149" y="5632"/>
                </a:cubicBezTo>
                <a:lnTo>
                  <a:pt x="2146" y="5632"/>
                </a:lnTo>
                <a:cubicBezTo>
                  <a:pt x="2118" y="5632"/>
                  <a:pt x="2091" y="5620"/>
                  <a:pt x="2073" y="5599"/>
                </a:cubicBezTo>
                <a:cubicBezTo>
                  <a:pt x="2055" y="5577"/>
                  <a:pt x="2047" y="5549"/>
                  <a:pt x="2052" y="5521"/>
                </a:cubicBezTo>
                <a:lnTo>
                  <a:pt x="2053" y="5515"/>
                </a:lnTo>
                <a:lnTo>
                  <a:pt x="2051" y="5530"/>
                </a:lnTo>
                <a:lnTo>
                  <a:pt x="2051" y="5526"/>
                </a:lnTo>
                <a:cubicBezTo>
                  <a:pt x="2051" y="5475"/>
                  <a:pt x="2092" y="5433"/>
                  <a:pt x="2143" y="5431"/>
                </a:cubicBezTo>
                <a:cubicBezTo>
                  <a:pt x="2194" y="5428"/>
                  <a:pt x="2238" y="5466"/>
                  <a:pt x="2243" y="5517"/>
                </a:cubicBezTo>
                <a:lnTo>
                  <a:pt x="2244" y="5527"/>
                </a:lnTo>
                <a:lnTo>
                  <a:pt x="2244" y="5527"/>
                </a:lnTo>
                <a:cubicBezTo>
                  <a:pt x="2245" y="5532"/>
                  <a:pt x="2245" y="5537"/>
                  <a:pt x="2245" y="5542"/>
                </a:cubicBezTo>
                <a:lnTo>
                  <a:pt x="2245" y="5545"/>
                </a:lnTo>
                <a:cubicBezTo>
                  <a:pt x="2245" y="5598"/>
                  <a:pt x="2202" y="5641"/>
                  <a:pt x="2149" y="5641"/>
                </a:cubicBezTo>
                <a:cubicBezTo>
                  <a:pt x="2096" y="5641"/>
                  <a:pt x="2053" y="5598"/>
                  <a:pt x="2053" y="5545"/>
                </a:cubicBezTo>
                <a:lnTo>
                  <a:pt x="2053" y="5542"/>
                </a:lnTo>
                <a:lnTo>
                  <a:pt x="2053" y="5536"/>
                </a:lnTo>
                <a:lnTo>
                  <a:pt x="2054" y="5550"/>
                </a:lnTo>
                <a:lnTo>
                  <a:pt x="2053" y="5543"/>
                </a:lnTo>
                <a:cubicBezTo>
                  <a:pt x="2053" y="5539"/>
                  <a:pt x="2052" y="5534"/>
                  <a:pt x="2052" y="5529"/>
                </a:cubicBezTo>
                <a:lnTo>
                  <a:pt x="2052" y="5526"/>
                </a:lnTo>
                <a:cubicBezTo>
                  <a:pt x="2052" y="5473"/>
                  <a:pt x="2095" y="5430"/>
                  <a:pt x="2148" y="5430"/>
                </a:cubicBezTo>
                <a:cubicBezTo>
                  <a:pt x="2201" y="5430"/>
                  <a:pt x="2244" y="5473"/>
                  <a:pt x="2244" y="5526"/>
                </a:cubicBezTo>
                <a:lnTo>
                  <a:pt x="2244" y="5529"/>
                </a:lnTo>
                <a:lnTo>
                  <a:pt x="2244" y="5516"/>
                </a:lnTo>
                <a:lnTo>
                  <a:pt x="2245" y="5523"/>
                </a:lnTo>
                <a:cubicBezTo>
                  <a:pt x="2245" y="5527"/>
                  <a:pt x="2245" y="5532"/>
                  <a:pt x="2245" y="5536"/>
                </a:cubicBezTo>
                <a:lnTo>
                  <a:pt x="2245" y="5542"/>
                </a:lnTo>
                <a:lnTo>
                  <a:pt x="2245" y="5545"/>
                </a:lnTo>
                <a:lnTo>
                  <a:pt x="2054" y="5532"/>
                </a:lnTo>
                <a:lnTo>
                  <a:pt x="2055" y="5525"/>
                </a:lnTo>
                <a:lnTo>
                  <a:pt x="2055" y="5546"/>
                </a:lnTo>
                <a:lnTo>
                  <a:pt x="2054" y="5534"/>
                </a:lnTo>
                <a:lnTo>
                  <a:pt x="2053" y="5524"/>
                </a:lnTo>
                <a:lnTo>
                  <a:pt x="2052" y="5519"/>
                </a:lnTo>
                <a:lnTo>
                  <a:pt x="2243" y="5507"/>
                </a:lnTo>
                <a:lnTo>
                  <a:pt x="2243" y="5510"/>
                </a:lnTo>
                <a:cubicBezTo>
                  <a:pt x="2243" y="5515"/>
                  <a:pt x="2243" y="5520"/>
                  <a:pt x="2243" y="5524"/>
                </a:cubicBezTo>
                <a:lnTo>
                  <a:pt x="2242" y="5531"/>
                </a:lnTo>
                <a:lnTo>
                  <a:pt x="2238" y="5487"/>
                </a:lnTo>
                <a:lnTo>
                  <a:pt x="2240" y="5493"/>
                </a:lnTo>
                <a:lnTo>
                  <a:pt x="2241" y="5496"/>
                </a:lnTo>
                <a:lnTo>
                  <a:pt x="2053" y="5526"/>
                </a:lnTo>
                <a:lnTo>
                  <a:pt x="2053" y="5520"/>
                </a:lnTo>
                <a:lnTo>
                  <a:pt x="2053" y="5517"/>
                </a:lnTo>
                <a:cubicBezTo>
                  <a:pt x="2053" y="5464"/>
                  <a:pt x="2096" y="5421"/>
                  <a:pt x="2149" y="5421"/>
                </a:cubicBezTo>
                <a:cubicBezTo>
                  <a:pt x="2202" y="5421"/>
                  <a:pt x="2245" y="5464"/>
                  <a:pt x="2245" y="5517"/>
                </a:cubicBezTo>
                <a:lnTo>
                  <a:pt x="2245" y="5523"/>
                </a:lnTo>
                <a:lnTo>
                  <a:pt x="2245" y="5533"/>
                </a:lnTo>
                <a:lnTo>
                  <a:pt x="2245" y="5542"/>
                </a:lnTo>
                <a:lnTo>
                  <a:pt x="2245" y="5545"/>
                </a:lnTo>
                <a:cubicBezTo>
                  <a:pt x="2245" y="5598"/>
                  <a:pt x="2202" y="5641"/>
                  <a:pt x="2149" y="5641"/>
                </a:cubicBezTo>
                <a:cubicBezTo>
                  <a:pt x="2096" y="5641"/>
                  <a:pt x="2053" y="5598"/>
                  <a:pt x="2053" y="5545"/>
                </a:cubicBezTo>
                <a:lnTo>
                  <a:pt x="2053" y="5539"/>
                </a:lnTo>
                <a:lnTo>
                  <a:pt x="2053" y="5528"/>
                </a:lnTo>
                <a:lnTo>
                  <a:pt x="2053" y="5523"/>
                </a:lnTo>
                <a:lnTo>
                  <a:pt x="2052" y="5507"/>
                </a:lnTo>
                <a:cubicBezTo>
                  <a:pt x="2052" y="5458"/>
                  <a:pt x="2091" y="5416"/>
                  <a:pt x="2141" y="5412"/>
                </a:cubicBezTo>
                <a:cubicBezTo>
                  <a:pt x="2190" y="5408"/>
                  <a:pt x="2235" y="5442"/>
                  <a:pt x="2243" y="5492"/>
                </a:cubicBezTo>
                <a:lnTo>
                  <a:pt x="2244" y="5498"/>
                </a:lnTo>
                <a:lnTo>
                  <a:pt x="2244" y="5494"/>
                </a:lnTo>
                <a:lnTo>
                  <a:pt x="2056" y="5536"/>
                </a:lnTo>
                <a:lnTo>
                  <a:pt x="2055" y="5531"/>
                </a:lnTo>
                <a:lnTo>
                  <a:pt x="2054" y="5526"/>
                </a:lnTo>
                <a:cubicBezTo>
                  <a:pt x="2044" y="5475"/>
                  <a:pt x="2077" y="5425"/>
                  <a:pt x="2127" y="5414"/>
                </a:cubicBezTo>
                <a:cubicBezTo>
                  <a:pt x="2178" y="5402"/>
                  <a:pt x="2229" y="5434"/>
                  <a:pt x="2242" y="5484"/>
                </a:cubicBezTo>
                <a:lnTo>
                  <a:pt x="2243" y="5488"/>
                </a:lnTo>
                <a:cubicBezTo>
                  <a:pt x="2245" y="5496"/>
                  <a:pt x="2245" y="5504"/>
                  <a:pt x="2245" y="5511"/>
                </a:cubicBezTo>
                <a:lnTo>
                  <a:pt x="2245" y="5517"/>
                </a:lnTo>
                <a:cubicBezTo>
                  <a:pt x="2245" y="5570"/>
                  <a:pt x="2202" y="5613"/>
                  <a:pt x="2149" y="5613"/>
                </a:cubicBezTo>
                <a:lnTo>
                  <a:pt x="2148" y="5613"/>
                </a:lnTo>
                <a:lnTo>
                  <a:pt x="2244" y="5509"/>
                </a:lnTo>
                <a:lnTo>
                  <a:pt x="2245" y="5520"/>
                </a:lnTo>
                <a:lnTo>
                  <a:pt x="2245" y="5519"/>
                </a:lnTo>
                <a:cubicBezTo>
                  <a:pt x="2246" y="5524"/>
                  <a:pt x="2246" y="5529"/>
                  <a:pt x="2246" y="5534"/>
                </a:cubicBezTo>
                <a:lnTo>
                  <a:pt x="2246" y="5536"/>
                </a:lnTo>
                <a:cubicBezTo>
                  <a:pt x="2246" y="5589"/>
                  <a:pt x="2203" y="5632"/>
                  <a:pt x="2150" y="5632"/>
                </a:cubicBezTo>
                <a:cubicBezTo>
                  <a:pt x="2097" y="5632"/>
                  <a:pt x="2054" y="5589"/>
                  <a:pt x="2054" y="5536"/>
                </a:cubicBezTo>
                <a:lnTo>
                  <a:pt x="2054" y="5531"/>
                </a:lnTo>
                <a:lnTo>
                  <a:pt x="2054" y="5523"/>
                </a:lnTo>
                <a:lnTo>
                  <a:pt x="2054" y="5523"/>
                </a:lnTo>
                <a:lnTo>
                  <a:pt x="2053" y="5507"/>
                </a:lnTo>
                <a:cubicBezTo>
                  <a:pt x="2053" y="5454"/>
                  <a:pt x="2096" y="5411"/>
                  <a:pt x="2149" y="5411"/>
                </a:cubicBezTo>
                <a:lnTo>
                  <a:pt x="2151" y="5411"/>
                </a:lnTo>
                <a:cubicBezTo>
                  <a:pt x="2204" y="5411"/>
                  <a:pt x="2247" y="5454"/>
                  <a:pt x="2247" y="5507"/>
                </a:cubicBezTo>
                <a:cubicBezTo>
                  <a:pt x="2247" y="5560"/>
                  <a:pt x="2204" y="5603"/>
                  <a:pt x="2151" y="5603"/>
                </a:cubicBezTo>
                <a:lnTo>
                  <a:pt x="2149" y="5603"/>
                </a:lnTo>
                <a:lnTo>
                  <a:pt x="2244" y="5523"/>
                </a:lnTo>
                <a:lnTo>
                  <a:pt x="2243" y="5529"/>
                </a:lnTo>
                <a:lnTo>
                  <a:pt x="2244" y="5513"/>
                </a:lnTo>
                <a:lnTo>
                  <a:pt x="2244" y="5517"/>
                </a:lnTo>
                <a:lnTo>
                  <a:pt x="2054" y="5499"/>
                </a:lnTo>
                <a:lnTo>
                  <a:pt x="2055" y="5494"/>
                </a:lnTo>
                <a:lnTo>
                  <a:pt x="2056" y="5489"/>
                </a:lnTo>
                <a:cubicBezTo>
                  <a:pt x="2065" y="5445"/>
                  <a:pt x="2103" y="5413"/>
                  <a:pt x="2148" y="5411"/>
                </a:cubicBezTo>
                <a:cubicBezTo>
                  <a:pt x="2193" y="5410"/>
                  <a:pt x="2233" y="5441"/>
                  <a:pt x="2244" y="5484"/>
                </a:cubicBezTo>
                <a:lnTo>
                  <a:pt x="2245" y="5488"/>
                </a:lnTo>
                <a:lnTo>
                  <a:pt x="2247" y="5502"/>
                </a:lnTo>
                <a:cubicBezTo>
                  <a:pt x="2252" y="5530"/>
                  <a:pt x="2244" y="5558"/>
                  <a:pt x="2226" y="5580"/>
                </a:cubicBezTo>
                <a:cubicBezTo>
                  <a:pt x="2207" y="5601"/>
                  <a:pt x="2181" y="5613"/>
                  <a:pt x="2152" y="5613"/>
                </a:cubicBezTo>
                <a:lnTo>
                  <a:pt x="2150" y="5613"/>
                </a:lnTo>
                <a:cubicBezTo>
                  <a:pt x="2120" y="5613"/>
                  <a:pt x="2092" y="5599"/>
                  <a:pt x="2073" y="5575"/>
                </a:cubicBezTo>
                <a:cubicBezTo>
                  <a:pt x="2055" y="5550"/>
                  <a:pt x="2050" y="5519"/>
                  <a:pt x="2059" y="5490"/>
                </a:cubicBezTo>
                <a:lnTo>
                  <a:pt x="2062" y="5480"/>
                </a:lnTo>
                <a:lnTo>
                  <a:pt x="2153" y="5603"/>
                </a:lnTo>
                <a:lnTo>
                  <a:pt x="2151" y="5603"/>
                </a:lnTo>
                <a:cubicBezTo>
                  <a:pt x="2123" y="5603"/>
                  <a:pt x="2095" y="5591"/>
                  <a:pt x="2077" y="5568"/>
                </a:cubicBezTo>
                <a:cubicBezTo>
                  <a:pt x="2059" y="5546"/>
                  <a:pt x="2052" y="5517"/>
                  <a:pt x="2057" y="5489"/>
                </a:cubicBezTo>
                <a:lnTo>
                  <a:pt x="2058" y="5484"/>
                </a:lnTo>
                <a:lnTo>
                  <a:pt x="2056" y="5502"/>
                </a:lnTo>
                <a:lnTo>
                  <a:pt x="2056" y="5498"/>
                </a:lnTo>
                <a:cubicBezTo>
                  <a:pt x="2056" y="5445"/>
                  <a:pt x="2099" y="5402"/>
                  <a:pt x="2152" y="5402"/>
                </a:cubicBezTo>
                <a:cubicBezTo>
                  <a:pt x="2205" y="5402"/>
                  <a:pt x="2248" y="5445"/>
                  <a:pt x="2248" y="5498"/>
                </a:cubicBezTo>
                <a:lnTo>
                  <a:pt x="2248" y="5502"/>
                </a:lnTo>
                <a:lnTo>
                  <a:pt x="2248" y="5507"/>
                </a:lnTo>
                <a:lnTo>
                  <a:pt x="2152" y="5411"/>
                </a:lnTo>
                <a:lnTo>
                  <a:pt x="2154" y="5411"/>
                </a:lnTo>
                <a:lnTo>
                  <a:pt x="2155" y="5411"/>
                </a:lnTo>
                <a:cubicBezTo>
                  <a:pt x="2208" y="5411"/>
                  <a:pt x="2251" y="5454"/>
                  <a:pt x="2251" y="5507"/>
                </a:cubicBezTo>
                <a:cubicBezTo>
                  <a:pt x="2251" y="5560"/>
                  <a:pt x="2208" y="5603"/>
                  <a:pt x="2155" y="5603"/>
                </a:cubicBezTo>
                <a:lnTo>
                  <a:pt x="2152" y="5603"/>
                </a:lnTo>
                <a:cubicBezTo>
                  <a:pt x="2099" y="5603"/>
                  <a:pt x="2056" y="5560"/>
                  <a:pt x="2056" y="5507"/>
                </a:cubicBezTo>
                <a:lnTo>
                  <a:pt x="2056" y="5501"/>
                </a:lnTo>
                <a:cubicBezTo>
                  <a:pt x="2056" y="5491"/>
                  <a:pt x="2058" y="5481"/>
                  <a:pt x="2061" y="5471"/>
                </a:cubicBezTo>
                <a:lnTo>
                  <a:pt x="2062" y="5468"/>
                </a:lnTo>
                <a:cubicBezTo>
                  <a:pt x="2075" y="5429"/>
                  <a:pt x="2112" y="5402"/>
                  <a:pt x="2153" y="5402"/>
                </a:cubicBezTo>
                <a:cubicBezTo>
                  <a:pt x="2195" y="5402"/>
                  <a:pt x="2231" y="5429"/>
                  <a:pt x="2245" y="5468"/>
                </a:cubicBezTo>
                <a:lnTo>
                  <a:pt x="2246" y="5471"/>
                </a:lnTo>
                <a:cubicBezTo>
                  <a:pt x="2249" y="5481"/>
                  <a:pt x="2250" y="5491"/>
                  <a:pt x="2250" y="5501"/>
                </a:cubicBezTo>
                <a:lnTo>
                  <a:pt x="2250" y="5508"/>
                </a:lnTo>
                <a:lnTo>
                  <a:pt x="2249" y="5493"/>
                </a:lnTo>
                <a:lnTo>
                  <a:pt x="2250" y="5499"/>
                </a:lnTo>
                <a:cubicBezTo>
                  <a:pt x="2251" y="5504"/>
                  <a:pt x="2251" y="5509"/>
                  <a:pt x="2251" y="5514"/>
                </a:cubicBezTo>
                <a:lnTo>
                  <a:pt x="2251" y="5517"/>
                </a:lnTo>
                <a:cubicBezTo>
                  <a:pt x="2251" y="5568"/>
                  <a:pt x="2212" y="5610"/>
                  <a:pt x="2161" y="5613"/>
                </a:cubicBezTo>
                <a:cubicBezTo>
                  <a:pt x="2111" y="5616"/>
                  <a:pt x="2066" y="5580"/>
                  <a:pt x="2060" y="5529"/>
                </a:cubicBezTo>
                <a:lnTo>
                  <a:pt x="2059" y="5521"/>
                </a:lnTo>
                <a:lnTo>
                  <a:pt x="2058" y="5498"/>
                </a:lnTo>
                <a:cubicBezTo>
                  <a:pt x="2058" y="5445"/>
                  <a:pt x="2101" y="5402"/>
                  <a:pt x="2154" y="5402"/>
                </a:cubicBezTo>
                <a:lnTo>
                  <a:pt x="2157" y="5402"/>
                </a:lnTo>
                <a:cubicBezTo>
                  <a:pt x="2210" y="5402"/>
                  <a:pt x="2253" y="5445"/>
                  <a:pt x="2253" y="5498"/>
                </a:cubicBezTo>
                <a:cubicBezTo>
                  <a:pt x="2253" y="5551"/>
                  <a:pt x="2210" y="5594"/>
                  <a:pt x="2157" y="5594"/>
                </a:cubicBezTo>
                <a:lnTo>
                  <a:pt x="2156" y="5594"/>
                </a:lnTo>
                <a:lnTo>
                  <a:pt x="2250" y="5522"/>
                </a:lnTo>
                <a:lnTo>
                  <a:pt x="2249" y="5526"/>
                </a:lnTo>
                <a:lnTo>
                  <a:pt x="2249" y="5526"/>
                </a:lnTo>
                <a:cubicBezTo>
                  <a:pt x="2240" y="5571"/>
                  <a:pt x="2200" y="5603"/>
                  <a:pt x="2154" y="5603"/>
                </a:cubicBezTo>
                <a:lnTo>
                  <a:pt x="2153" y="5603"/>
                </a:lnTo>
                <a:cubicBezTo>
                  <a:pt x="2100" y="5603"/>
                  <a:pt x="2057" y="5560"/>
                  <a:pt x="2057" y="5507"/>
                </a:cubicBezTo>
                <a:cubicBezTo>
                  <a:pt x="2057" y="5454"/>
                  <a:pt x="2100" y="5411"/>
                  <a:pt x="2153" y="5411"/>
                </a:cubicBezTo>
                <a:lnTo>
                  <a:pt x="2157" y="5411"/>
                </a:lnTo>
                <a:cubicBezTo>
                  <a:pt x="2210" y="5411"/>
                  <a:pt x="2253" y="5454"/>
                  <a:pt x="2253" y="5507"/>
                </a:cubicBezTo>
                <a:lnTo>
                  <a:pt x="2253" y="5513"/>
                </a:lnTo>
                <a:cubicBezTo>
                  <a:pt x="2253" y="5521"/>
                  <a:pt x="2253" y="5529"/>
                  <a:pt x="2251" y="5537"/>
                </a:cubicBezTo>
                <a:lnTo>
                  <a:pt x="2250" y="5541"/>
                </a:lnTo>
                <a:lnTo>
                  <a:pt x="2065" y="5487"/>
                </a:lnTo>
                <a:lnTo>
                  <a:pt x="2066" y="5484"/>
                </a:lnTo>
                <a:lnTo>
                  <a:pt x="2061" y="5514"/>
                </a:lnTo>
                <a:lnTo>
                  <a:pt x="2061" y="5507"/>
                </a:lnTo>
                <a:lnTo>
                  <a:pt x="2061" y="5507"/>
                </a:lnTo>
                <a:lnTo>
                  <a:pt x="2061" y="5509"/>
                </a:lnTo>
                <a:cubicBezTo>
                  <a:pt x="2054" y="5481"/>
                  <a:pt x="2061" y="5451"/>
                  <a:pt x="2080" y="5428"/>
                </a:cubicBezTo>
                <a:cubicBezTo>
                  <a:pt x="2098" y="5406"/>
                  <a:pt x="2125" y="5392"/>
                  <a:pt x="2154" y="5392"/>
                </a:cubicBezTo>
                <a:lnTo>
                  <a:pt x="2155" y="5392"/>
                </a:lnTo>
                <a:lnTo>
                  <a:pt x="2059" y="5488"/>
                </a:lnTo>
                <a:lnTo>
                  <a:pt x="2059" y="5483"/>
                </a:lnTo>
                <a:cubicBezTo>
                  <a:pt x="2059" y="5469"/>
                  <a:pt x="2063" y="5454"/>
                  <a:pt x="2070" y="5441"/>
                </a:cubicBezTo>
                <a:lnTo>
                  <a:pt x="2072" y="5437"/>
                </a:lnTo>
                <a:cubicBezTo>
                  <a:pt x="2084" y="5411"/>
                  <a:pt x="2107" y="5393"/>
                  <a:pt x="2134" y="5386"/>
                </a:cubicBezTo>
                <a:lnTo>
                  <a:pt x="2142" y="5384"/>
                </a:lnTo>
                <a:cubicBezTo>
                  <a:pt x="2159" y="5380"/>
                  <a:pt x="2176" y="5381"/>
                  <a:pt x="2192" y="5385"/>
                </a:cubicBezTo>
                <a:lnTo>
                  <a:pt x="2199" y="5387"/>
                </a:lnTo>
                <a:cubicBezTo>
                  <a:pt x="2240" y="5399"/>
                  <a:pt x="2268" y="5437"/>
                  <a:pt x="2268" y="5479"/>
                </a:cubicBezTo>
                <a:lnTo>
                  <a:pt x="2268" y="5489"/>
                </a:lnTo>
                <a:cubicBezTo>
                  <a:pt x="2268" y="5496"/>
                  <a:pt x="2268" y="5503"/>
                  <a:pt x="2266" y="5510"/>
                </a:cubicBezTo>
                <a:lnTo>
                  <a:pt x="2264" y="5519"/>
                </a:lnTo>
                <a:cubicBezTo>
                  <a:pt x="2255" y="5563"/>
                  <a:pt x="2216" y="5594"/>
                  <a:pt x="2172" y="5594"/>
                </a:cubicBezTo>
                <a:cubicBezTo>
                  <a:pt x="2127" y="5595"/>
                  <a:pt x="2088" y="5565"/>
                  <a:pt x="2077" y="5522"/>
                </a:cubicBezTo>
                <a:lnTo>
                  <a:pt x="2076" y="5518"/>
                </a:lnTo>
                <a:lnTo>
                  <a:pt x="2074" y="5504"/>
                </a:lnTo>
                <a:cubicBezTo>
                  <a:pt x="2069" y="5476"/>
                  <a:pt x="2077" y="5448"/>
                  <a:pt x="2095" y="5426"/>
                </a:cubicBezTo>
                <a:cubicBezTo>
                  <a:pt x="2113" y="5405"/>
                  <a:pt x="2140" y="5392"/>
                  <a:pt x="2168" y="5392"/>
                </a:cubicBezTo>
                <a:lnTo>
                  <a:pt x="2170" y="5392"/>
                </a:lnTo>
                <a:lnTo>
                  <a:pt x="2076" y="5507"/>
                </a:lnTo>
                <a:lnTo>
                  <a:pt x="2075" y="5502"/>
                </a:lnTo>
                <a:lnTo>
                  <a:pt x="2075" y="5503"/>
                </a:lnTo>
                <a:lnTo>
                  <a:pt x="2263" y="5498"/>
                </a:lnTo>
                <a:lnTo>
                  <a:pt x="2262" y="5503"/>
                </a:lnTo>
                <a:lnTo>
                  <a:pt x="2263" y="5484"/>
                </a:lnTo>
                <a:lnTo>
                  <a:pt x="2263" y="5488"/>
                </a:lnTo>
                <a:lnTo>
                  <a:pt x="2074" y="5465"/>
                </a:lnTo>
                <a:lnTo>
                  <a:pt x="2075" y="5461"/>
                </a:lnTo>
                <a:lnTo>
                  <a:pt x="2075" y="5461"/>
                </a:lnTo>
                <a:cubicBezTo>
                  <a:pt x="2084" y="5417"/>
                  <a:pt x="2122" y="5385"/>
                  <a:pt x="2167" y="5383"/>
                </a:cubicBezTo>
                <a:cubicBezTo>
                  <a:pt x="2212" y="5382"/>
                  <a:pt x="2252" y="5413"/>
                  <a:pt x="2263" y="5456"/>
                </a:cubicBezTo>
                <a:lnTo>
                  <a:pt x="2264" y="5460"/>
                </a:lnTo>
                <a:lnTo>
                  <a:pt x="2266" y="5470"/>
                </a:lnTo>
                <a:cubicBezTo>
                  <a:pt x="2271" y="5498"/>
                  <a:pt x="2264" y="5527"/>
                  <a:pt x="2246" y="5549"/>
                </a:cubicBezTo>
                <a:cubicBezTo>
                  <a:pt x="2227" y="5572"/>
                  <a:pt x="2200" y="5584"/>
                  <a:pt x="2171" y="5584"/>
                </a:cubicBezTo>
                <a:lnTo>
                  <a:pt x="2169" y="5584"/>
                </a:lnTo>
                <a:cubicBezTo>
                  <a:pt x="2116" y="5584"/>
                  <a:pt x="2073" y="5541"/>
                  <a:pt x="2073" y="5488"/>
                </a:cubicBezTo>
                <a:cubicBezTo>
                  <a:pt x="2073" y="5435"/>
                  <a:pt x="2116" y="5392"/>
                  <a:pt x="2169" y="5392"/>
                </a:cubicBezTo>
                <a:lnTo>
                  <a:pt x="2175" y="5392"/>
                </a:lnTo>
                <a:lnTo>
                  <a:pt x="2179" y="5392"/>
                </a:lnTo>
                <a:lnTo>
                  <a:pt x="2083" y="5488"/>
                </a:lnTo>
                <a:lnTo>
                  <a:pt x="2083" y="5483"/>
                </a:lnTo>
                <a:lnTo>
                  <a:pt x="2086" y="5507"/>
                </a:lnTo>
                <a:lnTo>
                  <a:pt x="2085" y="5503"/>
                </a:lnTo>
                <a:cubicBezTo>
                  <a:pt x="2073" y="5454"/>
                  <a:pt x="2101" y="5404"/>
                  <a:pt x="2149" y="5388"/>
                </a:cubicBezTo>
                <a:cubicBezTo>
                  <a:pt x="2197" y="5373"/>
                  <a:pt x="2249" y="5397"/>
                  <a:pt x="2268" y="5444"/>
                </a:cubicBezTo>
                <a:lnTo>
                  <a:pt x="2270" y="5449"/>
                </a:lnTo>
                <a:lnTo>
                  <a:pt x="2275" y="5465"/>
                </a:lnTo>
                <a:lnTo>
                  <a:pt x="2086" y="5479"/>
                </a:lnTo>
                <a:lnTo>
                  <a:pt x="2087" y="5469"/>
                </a:lnTo>
                <a:lnTo>
                  <a:pt x="2086" y="5472"/>
                </a:lnTo>
                <a:lnTo>
                  <a:pt x="2086" y="5469"/>
                </a:lnTo>
                <a:cubicBezTo>
                  <a:pt x="2086" y="5416"/>
                  <a:pt x="2129" y="5373"/>
                  <a:pt x="2182" y="5373"/>
                </a:cubicBezTo>
                <a:cubicBezTo>
                  <a:pt x="2235" y="5373"/>
                  <a:pt x="2278" y="5416"/>
                  <a:pt x="2278" y="5469"/>
                </a:cubicBezTo>
                <a:lnTo>
                  <a:pt x="2278" y="5477"/>
                </a:lnTo>
                <a:lnTo>
                  <a:pt x="2277" y="5497"/>
                </a:lnTo>
                <a:cubicBezTo>
                  <a:pt x="2273" y="5547"/>
                  <a:pt x="2231" y="5584"/>
                  <a:pt x="2181" y="5584"/>
                </a:cubicBezTo>
                <a:lnTo>
                  <a:pt x="2179" y="5584"/>
                </a:lnTo>
                <a:cubicBezTo>
                  <a:pt x="2126" y="5584"/>
                  <a:pt x="2083" y="5541"/>
                  <a:pt x="2083" y="5488"/>
                </a:cubicBezTo>
                <a:lnTo>
                  <a:pt x="2083" y="5479"/>
                </a:lnTo>
                <a:cubicBezTo>
                  <a:pt x="2083" y="5475"/>
                  <a:pt x="2084" y="5470"/>
                  <a:pt x="2084" y="5466"/>
                </a:cubicBezTo>
                <a:lnTo>
                  <a:pt x="2085" y="5459"/>
                </a:lnTo>
                <a:cubicBezTo>
                  <a:pt x="2086" y="5453"/>
                  <a:pt x="2088" y="5448"/>
                  <a:pt x="2089" y="5442"/>
                </a:cubicBezTo>
                <a:lnTo>
                  <a:pt x="2090" y="5439"/>
                </a:lnTo>
                <a:cubicBezTo>
                  <a:pt x="2106" y="5393"/>
                  <a:pt x="2154" y="5365"/>
                  <a:pt x="2202" y="5376"/>
                </a:cubicBezTo>
                <a:cubicBezTo>
                  <a:pt x="2249" y="5386"/>
                  <a:pt x="2282" y="5430"/>
                  <a:pt x="2277" y="5479"/>
                </a:cubicBezTo>
                <a:lnTo>
                  <a:pt x="2276" y="5489"/>
                </a:lnTo>
                <a:lnTo>
                  <a:pt x="2275" y="5499"/>
                </a:lnTo>
                <a:cubicBezTo>
                  <a:pt x="2269" y="5550"/>
                  <a:pt x="2225" y="5587"/>
                  <a:pt x="2174" y="5584"/>
                </a:cubicBezTo>
                <a:cubicBezTo>
                  <a:pt x="2123" y="5582"/>
                  <a:pt x="2083" y="5539"/>
                  <a:pt x="2083" y="5488"/>
                </a:cubicBezTo>
                <a:lnTo>
                  <a:pt x="2083" y="5485"/>
                </a:lnTo>
                <a:lnTo>
                  <a:pt x="2085" y="5501"/>
                </a:lnTo>
                <a:lnTo>
                  <a:pt x="2084" y="5495"/>
                </a:lnTo>
                <a:cubicBezTo>
                  <a:pt x="2079" y="5467"/>
                  <a:pt x="2087" y="5439"/>
                  <a:pt x="2105" y="5417"/>
                </a:cubicBezTo>
                <a:cubicBezTo>
                  <a:pt x="2123" y="5396"/>
                  <a:pt x="2150" y="5383"/>
                  <a:pt x="2178" y="5383"/>
                </a:cubicBezTo>
                <a:lnTo>
                  <a:pt x="2182" y="5383"/>
                </a:lnTo>
                <a:cubicBezTo>
                  <a:pt x="2229" y="5383"/>
                  <a:pt x="2269" y="5417"/>
                  <a:pt x="2277" y="5464"/>
                </a:cubicBezTo>
                <a:lnTo>
                  <a:pt x="2278" y="5470"/>
                </a:lnTo>
                <a:cubicBezTo>
                  <a:pt x="2279" y="5475"/>
                  <a:pt x="2279" y="5480"/>
                  <a:pt x="2279" y="5485"/>
                </a:cubicBezTo>
                <a:lnTo>
                  <a:pt x="2279" y="5493"/>
                </a:lnTo>
                <a:lnTo>
                  <a:pt x="2279" y="5502"/>
                </a:lnTo>
                <a:lnTo>
                  <a:pt x="2278" y="5484"/>
                </a:lnTo>
                <a:lnTo>
                  <a:pt x="2279" y="5489"/>
                </a:lnTo>
                <a:lnTo>
                  <a:pt x="2099" y="5465"/>
                </a:lnTo>
                <a:lnTo>
                  <a:pt x="2100" y="5463"/>
                </a:lnTo>
                <a:lnTo>
                  <a:pt x="2090" y="5492"/>
                </a:lnTo>
                <a:lnTo>
                  <a:pt x="2091" y="5485"/>
                </a:lnTo>
                <a:lnTo>
                  <a:pt x="2092" y="5478"/>
                </a:lnTo>
                <a:lnTo>
                  <a:pt x="2091" y="5491"/>
                </a:lnTo>
                <a:lnTo>
                  <a:pt x="2091" y="5488"/>
                </a:lnTo>
                <a:cubicBezTo>
                  <a:pt x="2091" y="5439"/>
                  <a:pt x="2129" y="5398"/>
                  <a:pt x="2178" y="5393"/>
                </a:cubicBezTo>
                <a:cubicBezTo>
                  <a:pt x="2227" y="5388"/>
                  <a:pt x="2272" y="5421"/>
                  <a:pt x="2282" y="5470"/>
                </a:cubicBezTo>
                <a:lnTo>
                  <a:pt x="2284" y="5480"/>
                </a:lnTo>
                <a:lnTo>
                  <a:pt x="2285" y="5487"/>
                </a:lnTo>
                <a:lnTo>
                  <a:pt x="2100" y="5477"/>
                </a:lnTo>
                <a:lnTo>
                  <a:pt x="2101" y="5474"/>
                </a:lnTo>
                <a:lnTo>
                  <a:pt x="2096" y="5504"/>
                </a:lnTo>
                <a:lnTo>
                  <a:pt x="2096" y="5498"/>
                </a:lnTo>
                <a:lnTo>
                  <a:pt x="2096" y="5492"/>
                </a:lnTo>
                <a:lnTo>
                  <a:pt x="2096" y="5488"/>
                </a:lnTo>
                <a:cubicBezTo>
                  <a:pt x="2096" y="5447"/>
                  <a:pt x="2123" y="5410"/>
                  <a:pt x="2162" y="5397"/>
                </a:cubicBezTo>
                <a:cubicBezTo>
                  <a:pt x="2201" y="5384"/>
                  <a:pt x="2244" y="5398"/>
                  <a:pt x="2269" y="5431"/>
                </a:cubicBezTo>
                <a:lnTo>
                  <a:pt x="2272" y="5435"/>
                </a:lnTo>
                <a:cubicBezTo>
                  <a:pt x="2276" y="5439"/>
                  <a:pt x="2279" y="5444"/>
                  <a:pt x="2281" y="5450"/>
                </a:cubicBezTo>
                <a:lnTo>
                  <a:pt x="2284" y="5456"/>
                </a:lnTo>
                <a:lnTo>
                  <a:pt x="2198" y="5402"/>
                </a:lnTo>
                <a:lnTo>
                  <a:pt x="2203" y="5402"/>
                </a:lnTo>
                <a:cubicBezTo>
                  <a:pt x="2256" y="5402"/>
                  <a:pt x="2299" y="5445"/>
                  <a:pt x="2299" y="5498"/>
                </a:cubicBezTo>
                <a:cubicBezTo>
                  <a:pt x="2299" y="5551"/>
                  <a:pt x="2256" y="5594"/>
                  <a:pt x="2203" y="5594"/>
                </a:cubicBezTo>
                <a:lnTo>
                  <a:pt x="2202" y="5594"/>
                </a:lnTo>
                <a:cubicBezTo>
                  <a:pt x="2172" y="5594"/>
                  <a:pt x="2143" y="5580"/>
                  <a:pt x="2125" y="5555"/>
                </a:cubicBezTo>
                <a:cubicBezTo>
                  <a:pt x="2107" y="5530"/>
                  <a:pt x="2102" y="5497"/>
                  <a:pt x="2111" y="5468"/>
                </a:cubicBezTo>
                <a:lnTo>
                  <a:pt x="2113" y="5462"/>
                </a:lnTo>
                <a:lnTo>
                  <a:pt x="2112" y="5465"/>
                </a:lnTo>
                <a:cubicBezTo>
                  <a:pt x="2124" y="5418"/>
                  <a:pt x="2169" y="5387"/>
                  <a:pt x="2217" y="5393"/>
                </a:cubicBezTo>
                <a:cubicBezTo>
                  <a:pt x="2265" y="5399"/>
                  <a:pt x="2301" y="5440"/>
                  <a:pt x="2301" y="5488"/>
                </a:cubicBezTo>
                <a:lnTo>
                  <a:pt x="2301" y="5497"/>
                </a:lnTo>
                <a:lnTo>
                  <a:pt x="2300" y="5517"/>
                </a:lnTo>
                <a:lnTo>
                  <a:pt x="2204" y="5411"/>
                </a:lnTo>
                <a:lnTo>
                  <a:pt x="2205" y="5411"/>
                </a:lnTo>
                <a:lnTo>
                  <a:pt x="2109" y="5507"/>
                </a:lnTo>
                <a:lnTo>
                  <a:pt x="2109" y="5498"/>
                </a:lnTo>
                <a:lnTo>
                  <a:pt x="2109" y="5498"/>
                </a:lnTo>
                <a:lnTo>
                  <a:pt x="2204" y="5584"/>
                </a:lnTo>
                <a:lnTo>
                  <a:pt x="2203" y="5584"/>
                </a:lnTo>
                <a:lnTo>
                  <a:pt x="2299" y="5488"/>
                </a:lnTo>
                <a:lnTo>
                  <a:pt x="2299" y="5498"/>
                </a:lnTo>
                <a:lnTo>
                  <a:pt x="2300" y="5497"/>
                </a:lnTo>
                <a:lnTo>
                  <a:pt x="2204" y="5411"/>
                </a:lnTo>
                <a:lnTo>
                  <a:pt x="2211" y="5411"/>
                </a:lnTo>
                <a:lnTo>
                  <a:pt x="2129" y="5458"/>
                </a:lnTo>
                <a:lnTo>
                  <a:pt x="2132" y="5453"/>
                </a:lnTo>
                <a:lnTo>
                  <a:pt x="2131" y="5456"/>
                </a:lnTo>
                <a:cubicBezTo>
                  <a:pt x="2149" y="5419"/>
                  <a:pt x="2189" y="5398"/>
                  <a:pt x="2229" y="5403"/>
                </a:cubicBezTo>
                <a:cubicBezTo>
                  <a:pt x="2270" y="5409"/>
                  <a:pt x="2303" y="5439"/>
                  <a:pt x="2311" y="5480"/>
                </a:cubicBezTo>
                <a:lnTo>
                  <a:pt x="2312" y="5485"/>
                </a:lnTo>
                <a:lnTo>
                  <a:pt x="2312" y="5484"/>
                </a:lnTo>
                <a:lnTo>
                  <a:pt x="2123" y="5497"/>
                </a:lnTo>
                <a:lnTo>
                  <a:pt x="2124" y="5488"/>
                </a:lnTo>
                <a:lnTo>
                  <a:pt x="2125" y="5479"/>
                </a:lnTo>
                <a:lnTo>
                  <a:pt x="2220" y="5584"/>
                </a:lnTo>
                <a:lnTo>
                  <a:pt x="2216" y="5584"/>
                </a:lnTo>
                <a:lnTo>
                  <a:pt x="2302" y="5446"/>
                </a:lnTo>
                <a:lnTo>
                  <a:pt x="2305" y="5452"/>
                </a:lnTo>
                <a:lnTo>
                  <a:pt x="2287" y="5427"/>
                </a:lnTo>
                <a:lnTo>
                  <a:pt x="2291" y="5431"/>
                </a:lnTo>
                <a:lnTo>
                  <a:pt x="2138" y="5456"/>
                </a:lnTo>
                <a:lnTo>
                  <a:pt x="2141" y="5450"/>
                </a:lnTo>
                <a:lnTo>
                  <a:pt x="2143" y="5446"/>
                </a:lnTo>
                <a:cubicBezTo>
                  <a:pt x="2161" y="5410"/>
                  <a:pt x="2199" y="5389"/>
                  <a:pt x="2239" y="5393"/>
                </a:cubicBezTo>
                <a:cubicBezTo>
                  <a:pt x="2279" y="5397"/>
                  <a:pt x="2312" y="5426"/>
                  <a:pt x="2322" y="5465"/>
                </a:cubicBezTo>
                <a:lnTo>
                  <a:pt x="2323" y="5469"/>
                </a:lnTo>
                <a:lnTo>
                  <a:pt x="2324" y="5473"/>
                </a:lnTo>
                <a:lnTo>
                  <a:pt x="2327" y="5490"/>
                </a:lnTo>
                <a:lnTo>
                  <a:pt x="2318" y="5463"/>
                </a:lnTo>
                <a:lnTo>
                  <a:pt x="2319" y="5465"/>
                </a:lnTo>
                <a:lnTo>
                  <a:pt x="2137" y="5507"/>
                </a:lnTo>
                <a:lnTo>
                  <a:pt x="2137" y="5502"/>
                </a:lnTo>
                <a:lnTo>
                  <a:pt x="2137" y="5494"/>
                </a:lnTo>
                <a:lnTo>
                  <a:pt x="2137" y="5485"/>
                </a:lnTo>
                <a:lnTo>
                  <a:pt x="2137" y="5479"/>
                </a:lnTo>
                <a:cubicBezTo>
                  <a:pt x="2137" y="5429"/>
                  <a:pt x="2177" y="5386"/>
                  <a:pt x="2228" y="5384"/>
                </a:cubicBezTo>
                <a:cubicBezTo>
                  <a:pt x="2279" y="5381"/>
                  <a:pt x="2323" y="5418"/>
                  <a:pt x="2329" y="5469"/>
                </a:cubicBezTo>
                <a:lnTo>
                  <a:pt x="2330" y="5478"/>
                </a:lnTo>
                <a:lnTo>
                  <a:pt x="2331" y="5482"/>
                </a:lnTo>
                <a:lnTo>
                  <a:pt x="2327" y="5465"/>
                </a:lnTo>
                <a:lnTo>
                  <a:pt x="2328" y="5468"/>
                </a:lnTo>
                <a:lnTo>
                  <a:pt x="2143" y="5522"/>
                </a:lnTo>
                <a:lnTo>
                  <a:pt x="2142" y="5518"/>
                </a:lnTo>
                <a:lnTo>
                  <a:pt x="2141" y="5514"/>
                </a:lnTo>
                <a:lnTo>
                  <a:pt x="2140" y="5512"/>
                </a:lnTo>
                <a:lnTo>
                  <a:pt x="2146" y="5524"/>
                </a:lnTo>
                <a:lnTo>
                  <a:pt x="2145" y="5522"/>
                </a:lnTo>
                <a:lnTo>
                  <a:pt x="2326" y="5479"/>
                </a:lnTo>
                <a:lnTo>
                  <a:pt x="2326" y="5484"/>
                </a:lnTo>
                <a:lnTo>
                  <a:pt x="2326" y="5493"/>
                </a:lnTo>
                <a:lnTo>
                  <a:pt x="2327" y="5492"/>
                </a:lnTo>
                <a:lnTo>
                  <a:pt x="2327" y="5489"/>
                </a:lnTo>
                <a:lnTo>
                  <a:pt x="2190" y="5422"/>
                </a:lnTo>
                <a:lnTo>
                  <a:pt x="2192" y="5421"/>
                </a:lnTo>
                <a:lnTo>
                  <a:pt x="2149" y="5464"/>
                </a:lnTo>
                <a:lnTo>
                  <a:pt x="2152" y="5458"/>
                </a:lnTo>
                <a:lnTo>
                  <a:pt x="2154" y="5452"/>
                </a:lnTo>
                <a:lnTo>
                  <a:pt x="2154" y="5449"/>
                </a:lnTo>
                <a:cubicBezTo>
                  <a:pt x="2167" y="5410"/>
                  <a:pt x="2204" y="5383"/>
                  <a:pt x="2245" y="5383"/>
                </a:cubicBezTo>
                <a:cubicBezTo>
                  <a:pt x="2287" y="5383"/>
                  <a:pt x="2323" y="5410"/>
                  <a:pt x="2337" y="5449"/>
                </a:cubicBezTo>
                <a:lnTo>
                  <a:pt x="2338" y="5452"/>
                </a:lnTo>
                <a:cubicBezTo>
                  <a:pt x="2339" y="5457"/>
                  <a:pt x="2340" y="5462"/>
                  <a:pt x="2341" y="5467"/>
                </a:cubicBezTo>
                <a:lnTo>
                  <a:pt x="2342" y="5473"/>
                </a:lnTo>
                <a:cubicBezTo>
                  <a:pt x="2344" y="5484"/>
                  <a:pt x="2344" y="5496"/>
                  <a:pt x="2342" y="5507"/>
                </a:cubicBezTo>
                <a:lnTo>
                  <a:pt x="2341" y="5512"/>
                </a:lnTo>
                <a:lnTo>
                  <a:pt x="2336" y="5458"/>
                </a:lnTo>
                <a:lnTo>
                  <a:pt x="2338" y="5463"/>
                </a:lnTo>
                <a:lnTo>
                  <a:pt x="2248" y="5402"/>
                </a:lnTo>
                <a:lnTo>
                  <a:pt x="2260" y="5402"/>
                </a:lnTo>
                <a:lnTo>
                  <a:pt x="2272" y="5402"/>
                </a:lnTo>
                <a:cubicBezTo>
                  <a:pt x="2314" y="5402"/>
                  <a:pt x="2350" y="5429"/>
                  <a:pt x="2364" y="5468"/>
                </a:cubicBezTo>
                <a:lnTo>
                  <a:pt x="2366" y="5474"/>
                </a:lnTo>
                <a:cubicBezTo>
                  <a:pt x="2375" y="5502"/>
                  <a:pt x="2371" y="5533"/>
                  <a:pt x="2354" y="5558"/>
                </a:cubicBezTo>
                <a:lnTo>
                  <a:pt x="2352" y="5561"/>
                </a:lnTo>
                <a:cubicBezTo>
                  <a:pt x="2330" y="5594"/>
                  <a:pt x="2289" y="5610"/>
                  <a:pt x="2250" y="5601"/>
                </a:cubicBezTo>
                <a:cubicBezTo>
                  <a:pt x="2211" y="5591"/>
                  <a:pt x="2182" y="5558"/>
                  <a:pt x="2177" y="5518"/>
                </a:cubicBezTo>
                <a:lnTo>
                  <a:pt x="2176" y="5509"/>
                </a:lnTo>
                <a:lnTo>
                  <a:pt x="2175" y="5498"/>
                </a:lnTo>
                <a:cubicBezTo>
                  <a:pt x="2170" y="5452"/>
                  <a:pt x="2199" y="5409"/>
                  <a:pt x="2244" y="5396"/>
                </a:cubicBezTo>
                <a:cubicBezTo>
                  <a:pt x="2288" y="5383"/>
                  <a:pt x="2336" y="5404"/>
                  <a:pt x="2356" y="5446"/>
                </a:cubicBezTo>
                <a:lnTo>
                  <a:pt x="2358" y="5450"/>
                </a:lnTo>
                <a:cubicBezTo>
                  <a:pt x="2360" y="5454"/>
                  <a:pt x="2362" y="5458"/>
                  <a:pt x="2364" y="5462"/>
                </a:cubicBezTo>
                <a:lnTo>
                  <a:pt x="2366" y="5468"/>
                </a:lnTo>
                <a:lnTo>
                  <a:pt x="2185" y="5463"/>
                </a:lnTo>
                <a:lnTo>
                  <a:pt x="2187" y="5458"/>
                </a:lnTo>
                <a:lnTo>
                  <a:pt x="2182" y="5475"/>
                </a:lnTo>
                <a:lnTo>
                  <a:pt x="2183" y="5470"/>
                </a:lnTo>
                <a:cubicBezTo>
                  <a:pt x="2193" y="5421"/>
                  <a:pt x="2238" y="5388"/>
                  <a:pt x="2287" y="5393"/>
                </a:cubicBezTo>
                <a:cubicBezTo>
                  <a:pt x="2336" y="5398"/>
                  <a:pt x="2373" y="5439"/>
                  <a:pt x="2373" y="5488"/>
                </a:cubicBezTo>
                <a:lnTo>
                  <a:pt x="2373" y="5492"/>
                </a:lnTo>
                <a:lnTo>
                  <a:pt x="2372" y="5477"/>
                </a:lnTo>
                <a:lnTo>
                  <a:pt x="2373" y="5483"/>
                </a:lnTo>
                <a:lnTo>
                  <a:pt x="2374" y="5487"/>
                </a:lnTo>
                <a:lnTo>
                  <a:pt x="2280" y="5411"/>
                </a:lnTo>
                <a:lnTo>
                  <a:pt x="2282" y="5411"/>
                </a:lnTo>
                <a:lnTo>
                  <a:pt x="2284" y="5411"/>
                </a:lnTo>
                <a:lnTo>
                  <a:pt x="2288" y="5411"/>
                </a:lnTo>
                <a:lnTo>
                  <a:pt x="2290" y="5411"/>
                </a:lnTo>
                <a:lnTo>
                  <a:pt x="2197" y="5487"/>
                </a:lnTo>
                <a:lnTo>
                  <a:pt x="2199" y="5478"/>
                </a:lnTo>
                <a:lnTo>
                  <a:pt x="2200" y="5470"/>
                </a:lnTo>
                <a:cubicBezTo>
                  <a:pt x="2209" y="5425"/>
                  <a:pt x="2249" y="5392"/>
                  <a:pt x="2294" y="5392"/>
                </a:cubicBezTo>
                <a:lnTo>
                  <a:pt x="2302" y="5392"/>
                </a:lnTo>
                <a:cubicBezTo>
                  <a:pt x="2345" y="5392"/>
                  <a:pt x="2382" y="5420"/>
                  <a:pt x="2394" y="5461"/>
                </a:cubicBezTo>
                <a:lnTo>
                  <a:pt x="2397" y="5471"/>
                </a:lnTo>
                <a:cubicBezTo>
                  <a:pt x="2400" y="5480"/>
                  <a:pt x="2401" y="5489"/>
                  <a:pt x="2401" y="5498"/>
                </a:cubicBezTo>
                <a:lnTo>
                  <a:pt x="2401" y="5504"/>
                </a:lnTo>
                <a:lnTo>
                  <a:pt x="2401" y="5507"/>
                </a:lnTo>
                <a:lnTo>
                  <a:pt x="2226" y="5454"/>
                </a:lnTo>
                <a:lnTo>
                  <a:pt x="2228" y="5451"/>
                </a:lnTo>
                <a:lnTo>
                  <a:pt x="2213" y="5489"/>
                </a:lnTo>
                <a:lnTo>
                  <a:pt x="2214" y="5483"/>
                </a:lnTo>
                <a:lnTo>
                  <a:pt x="2231" y="5555"/>
                </a:lnTo>
                <a:lnTo>
                  <a:pt x="2223" y="5544"/>
                </a:lnTo>
                <a:lnTo>
                  <a:pt x="2233" y="5555"/>
                </a:lnTo>
                <a:lnTo>
                  <a:pt x="2225" y="5547"/>
                </a:lnTo>
                <a:lnTo>
                  <a:pt x="2388" y="5479"/>
                </a:lnTo>
                <a:lnTo>
                  <a:pt x="2388" y="5482"/>
                </a:lnTo>
                <a:lnTo>
                  <a:pt x="2387" y="5467"/>
                </a:lnTo>
                <a:lnTo>
                  <a:pt x="2388" y="5473"/>
                </a:lnTo>
                <a:lnTo>
                  <a:pt x="2389" y="5479"/>
                </a:lnTo>
                <a:cubicBezTo>
                  <a:pt x="2390" y="5484"/>
                  <a:pt x="2390" y="5489"/>
                  <a:pt x="2390" y="5494"/>
                </a:cubicBezTo>
                <a:lnTo>
                  <a:pt x="2390" y="5498"/>
                </a:lnTo>
                <a:cubicBezTo>
                  <a:pt x="2390" y="5551"/>
                  <a:pt x="2347" y="5594"/>
                  <a:pt x="2294" y="5594"/>
                </a:cubicBezTo>
                <a:cubicBezTo>
                  <a:pt x="2241" y="5594"/>
                  <a:pt x="2198" y="5551"/>
                  <a:pt x="2198" y="5498"/>
                </a:cubicBezTo>
                <a:lnTo>
                  <a:pt x="2198" y="5494"/>
                </a:lnTo>
                <a:lnTo>
                  <a:pt x="2200" y="5510"/>
                </a:lnTo>
                <a:lnTo>
                  <a:pt x="2199" y="5504"/>
                </a:lnTo>
                <a:lnTo>
                  <a:pt x="2293" y="5584"/>
                </a:lnTo>
                <a:lnTo>
                  <a:pt x="2292" y="5584"/>
                </a:lnTo>
                <a:cubicBezTo>
                  <a:pt x="2239" y="5584"/>
                  <a:pt x="2196" y="5541"/>
                  <a:pt x="2196" y="5488"/>
                </a:cubicBezTo>
                <a:cubicBezTo>
                  <a:pt x="2196" y="5435"/>
                  <a:pt x="2239" y="5392"/>
                  <a:pt x="2292" y="5392"/>
                </a:cubicBezTo>
                <a:lnTo>
                  <a:pt x="2300" y="5392"/>
                </a:lnTo>
                <a:lnTo>
                  <a:pt x="2239" y="5415"/>
                </a:lnTo>
                <a:lnTo>
                  <a:pt x="2245" y="5410"/>
                </a:lnTo>
                <a:lnTo>
                  <a:pt x="2251" y="5405"/>
                </a:lnTo>
                <a:cubicBezTo>
                  <a:pt x="2269" y="5391"/>
                  <a:pt x="2290" y="5383"/>
                  <a:pt x="2311" y="5383"/>
                </a:cubicBezTo>
                <a:lnTo>
                  <a:pt x="2314" y="5383"/>
                </a:lnTo>
                <a:lnTo>
                  <a:pt x="2317" y="5383"/>
                </a:lnTo>
                <a:lnTo>
                  <a:pt x="2226" y="5507"/>
                </a:lnTo>
                <a:lnTo>
                  <a:pt x="2223" y="5497"/>
                </a:lnTo>
                <a:cubicBezTo>
                  <a:pt x="2214" y="5468"/>
                  <a:pt x="2219" y="5437"/>
                  <a:pt x="2237" y="5412"/>
                </a:cubicBezTo>
                <a:cubicBezTo>
                  <a:pt x="2256" y="5388"/>
                  <a:pt x="2284" y="5373"/>
                  <a:pt x="2314" y="5373"/>
                </a:cubicBezTo>
                <a:lnTo>
                  <a:pt x="2319" y="5373"/>
                </a:lnTo>
                <a:cubicBezTo>
                  <a:pt x="2347" y="5373"/>
                  <a:pt x="2372" y="5385"/>
                  <a:pt x="2391" y="5405"/>
                </a:cubicBezTo>
                <a:cubicBezTo>
                  <a:pt x="2409" y="5425"/>
                  <a:pt x="2418" y="5452"/>
                  <a:pt x="2415" y="5479"/>
                </a:cubicBezTo>
                <a:lnTo>
                  <a:pt x="2414" y="5489"/>
                </a:lnTo>
                <a:lnTo>
                  <a:pt x="2413" y="5499"/>
                </a:lnTo>
                <a:lnTo>
                  <a:pt x="2348" y="5397"/>
                </a:lnTo>
                <a:lnTo>
                  <a:pt x="2351" y="5398"/>
                </a:lnTo>
                <a:lnTo>
                  <a:pt x="2290" y="5398"/>
                </a:lnTo>
                <a:lnTo>
                  <a:pt x="2293" y="5397"/>
                </a:lnTo>
                <a:cubicBezTo>
                  <a:pt x="2303" y="5394"/>
                  <a:pt x="2313" y="5392"/>
                  <a:pt x="2323" y="5392"/>
                </a:cubicBezTo>
                <a:lnTo>
                  <a:pt x="2328" y="5392"/>
                </a:lnTo>
                <a:lnTo>
                  <a:pt x="2234" y="5470"/>
                </a:lnTo>
                <a:lnTo>
                  <a:pt x="2235" y="5465"/>
                </a:lnTo>
                <a:lnTo>
                  <a:pt x="2233" y="5483"/>
                </a:lnTo>
                <a:lnTo>
                  <a:pt x="2233" y="5479"/>
                </a:lnTo>
                <a:cubicBezTo>
                  <a:pt x="2233" y="5426"/>
                  <a:pt x="2276" y="5383"/>
                  <a:pt x="2329" y="5383"/>
                </a:cubicBezTo>
                <a:cubicBezTo>
                  <a:pt x="2382" y="5383"/>
                  <a:pt x="2425" y="5426"/>
                  <a:pt x="2425" y="5479"/>
                </a:cubicBezTo>
                <a:lnTo>
                  <a:pt x="2425" y="5490"/>
                </a:lnTo>
                <a:lnTo>
                  <a:pt x="2424" y="5510"/>
                </a:lnTo>
                <a:cubicBezTo>
                  <a:pt x="2417" y="5561"/>
                  <a:pt x="2373" y="5597"/>
                  <a:pt x="2323" y="5594"/>
                </a:cubicBezTo>
                <a:cubicBezTo>
                  <a:pt x="2272" y="5591"/>
                  <a:pt x="2232" y="5549"/>
                  <a:pt x="2232" y="5498"/>
                </a:cubicBezTo>
                <a:lnTo>
                  <a:pt x="2232" y="5490"/>
                </a:lnTo>
                <a:lnTo>
                  <a:pt x="2234" y="5471"/>
                </a:lnTo>
                <a:cubicBezTo>
                  <a:pt x="2235" y="5462"/>
                  <a:pt x="2237" y="5454"/>
                  <a:pt x="2240" y="5446"/>
                </a:cubicBezTo>
                <a:lnTo>
                  <a:pt x="2243" y="5438"/>
                </a:lnTo>
                <a:cubicBezTo>
                  <a:pt x="2250" y="5419"/>
                  <a:pt x="2262" y="5403"/>
                  <a:pt x="2279" y="5392"/>
                </a:cubicBezTo>
                <a:lnTo>
                  <a:pt x="2282" y="5390"/>
                </a:lnTo>
                <a:cubicBezTo>
                  <a:pt x="2309" y="5372"/>
                  <a:pt x="2343" y="5369"/>
                  <a:pt x="2372" y="5381"/>
                </a:cubicBezTo>
                <a:cubicBezTo>
                  <a:pt x="2402" y="5393"/>
                  <a:pt x="2423" y="5419"/>
                  <a:pt x="2430" y="5451"/>
                </a:cubicBezTo>
                <a:lnTo>
                  <a:pt x="2432" y="5461"/>
                </a:lnTo>
                <a:lnTo>
                  <a:pt x="2433" y="5468"/>
                </a:lnTo>
                <a:lnTo>
                  <a:pt x="2260" y="5435"/>
                </a:lnTo>
                <a:lnTo>
                  <a:pt x="2262" y="5432"/>
                </a:lnTo>
                <a:lnTo>
                  <a:pt x="2247" y="5470"/>
                </a:lnTo>
                <a:lnTo>
                  <a:pt x="2248" y="5464"/>
                </a:lnTo>
                <a:cubicBezTo>
                  <a:pt x="2255" y="5417"/>
                  <a:pt x="2296" y="5383"/>
                  <a:pt x="2342" y="5383"/>
                </a:cubicBezTo>
                <a:lnTo>
                  <a:pt x="2347" y="5383"/>
                </a:lnTo>
                <a:cubicBezTo>
                  <a:pt x="2387" y="5383"/>
                  <a:pt x="2422" y="5407"/>
                  <a:pt x="2437" y="5444"/>
                </a:cubicBezTo>
                <a:lnTo>
                  <a:pt x="2441" y="5454"/>
                </a:lnTo>
                <a:lnTo>
                  <a:pt x="2446" y="5468"/>
                </a:lnTo>
                <a:lnTo>
                  <a:pt x="2261" y="5522"/>
                </a:lnTo>
                <a:lnTo>
                  <a:pt x="2260" y="5518"/>
                </a:lnTo>
                <a:lnTo>
                  <a:pt x="2258" y="5504"/>
                </a:lnTo>
                <a:lnTo>
                  <a:pt x="2352" y="5584"/>
                </a:lnTo>
                <a:lnTo>
                  <a:pt x="2351" y="5584"/>
                </a:lnTo>
                <a:cubicBezTo>
                  <a:pt x="2298" y="5584"/>
                  <a:pt x="2255" y="5541"/>
                  <a:pt x="2255" y="5488"/>
                </a:cubicBezTo>
                <a:cubicBezTo>
                  <a:pt x="2255" y="5435"/>
                  <a:pt x="2298" y="5392"/>
                  <a:pt x="2351" y="5392"/>
                </a:cubicBezTo>
                <a:lnTo>
                  <a:pt x="2352" y="5392"/>
                </a:lnTo>
                <a:lnTo>
                  <a:pt x="2322" y="5397"/>
                </a:lnTo>
                <a:lnTo>
                  <a:pt x="2325" y="5396"/>
                </a:lnTo>
                <a:cubicBezTo>
                  <a:pt x="2349" y="5388"/>
                  <a:pt x="2376" y="5390"/>
                  <a:pt x="2398" y="5402"/>
                </a:cubicBezTo>
                <a:lnTo>
                  <a:pt x="2400" y="5403"/>
                </a:lnTo>
                <a:cubicBezTo>
                  <a:pt x="2436" y="5420"/>
                  <a:pt x="2457" y="5458"/>
                  <a:pt x="2453" y="5497"/>
                </a:cubicBezTo>
                <a:lnTo>
                  <a:pt x="2452" y="5508"/>
                </a:lnTo>
                <a:lnTo>
                  <a:pt x="2451" y="5519"/>
                </a:lnTo>
                <a:lnTo>
                  <a:pt x="2263" y="5481"/>
                </a:lnTo>
                <a:lnTo>
                  <a:pt x="2265" y="5474"/>
                </a:lnTo>
                <a:lnTo>
                  <a:pt x="2265" y="5473"/>
                </a:lnTo>
                <a:lnTo>
                  <a:pt x="2267" y="5461"/>
                </a:lnTo>
                <a:lnTo>
                  <a:pt x="2268" y="5455"/>
                </a:lnTo>
                <a:cubicBezTo>
                  <a:pt x="2271" y="5435"/>
                  <a:pt x="2280" y="5417"/>
                  <a:pt x="2295" y="5403"/>
                </a:cubicBezTo>
                <a:lnTo>
                  <a:pt x="2296" y="5402"/>
                </a:lnTo>
                <a:cubicBezTo>
                  <a:pt x="2321" y="5377"/>
                  <a:pt x="2357" y="5367"/>
                  <a:pt x="2391" y="5378"/>
                </a:cubicBezTo>
                <a:cubicBezTo>
                  <a:pt x="2425" y="5388"/>
                  <a:pt x="2451" y="5416"/>
                  <a:pt x="2458" y="5451"/>
                </a:cubicBezTo>
                <a:lnTo>
                  <a:pt x="2459" y="5456"/>
                </a:lnTo>
                <a:lnTo>
                  <a:pt x="2461" y="5475"/>
                </a:lnTo>
                <a:lnTo>
                  <a:pt x="2461" y="5473"/>
                </a:lnTo>
                <a:lnTo>
                  <a:pt x="2463" y="5480"/>
                </a:lnTo>
                <a:lnTo>
                  <a:pt x="2301" y="5431"/>
                </a:lnTo>
                <a:lnTo>
                  <a:pt x="2303" y="5429"/>
                </a:lnTo>
                <a:lnTo>
                  <a:pt x="2276" y="5481"/>
                </a:lnTo>
                <a:lnTo>
                  <a:pt x="2277" y="5475"/>
                </a:lnTo>
                <a:lnTo>
                  <a:pt x="2282" y="5454"/>
                </a:lnTo>
                <a:cubicBezTo>
                  <a:pt x="2293" y="5412"/>
                  <a:pt x="2331" y="5383"/>
                  <a:pt x="2374" y="5383"/>
                </a:cubicBezTo>
                <a:lnTo>
                  <a:pt x="2377" y="5383"/>
                </a:lnTo>
                <a:cubicBezTo>
                  <a:pt x="2407" y="5383"/>
                  <a:pt x="2435" y="5397"/>
                  <a:pt x="2453" y="5420"/>
                </a:cubicBezTo>
                <a:cubicBezTo>
                  <a:pt x="2471" y="5444"/>
                  <a:pt x="2478" y="5474"/>
                  <a:pt x="2471" y="5503"/>
                </a:cubicBezTo>
                <a:lnTo>
                  <a:pt x="2470" y="5507"/>
                </a:lnTo>
                <a:lnTo>
                  <a:pt x="2470" y="5507"/>
                </a:lnTo>
                <a:cubicBezTo>
                  <a:pt x="2461" y="5552"/>
                  <a:pt x="2421" y="5584"/>
                  <a:pt x="2375" y="5584"/>
                </a:cubicBezTo>
                <a:lnTo>
                  <a:pt x="2374" y="5584"/>
                </a:lnTo>
                <a:cubicBezTo>
                  <a:pt x="2321" y="5584"/>
                  <a:pt x="2278" y="5541"/>
                  <a:pt x="2278" y="5488"/>
                </a:cubicBezTo>
                <a:cubicBezTo>
                  <a:pt x="2278" y="5435"/>
                  <a:pt x="2321" y="5392"/>
                  <a:pt x="2374" y="5392"/>
                </a:cubicBezTo>
                <a:lnTo>
                  <a:pt x="2376" y="5392"/>
                </a:lnTo>
                <a:cubicBezTo>
                  <a:pt x="2404" y="5392"/>
                  <a:pt x="2429" y="5404"/>
                  <a:pt x="2448" y="5424"/>
                </a:cubicBezTo>
                <a:cubicBezTo>
                  <a:pt x="2466" y="5444"/>
                  <a:pt x="2475" y="5471"/>
                  <a:pt x="2472" y="5498"/>
                </a:cubicBezTo>
                <a:lnTo>
                  <a:pt x="2471" y="5508"/>
                </a:lnTo>
                <a:lnTo>
                  <a:pt x="2375" y="5402"/>
                </a:lnTo>
                <a:lnTo>
                  <a:pt x="2377" y="5402"/>
                </a:lnTo>
                <a:lnTo>
                  <a:pt x="2286" y="5471"/>
                </a:lnTo>
                <a:lnTo>
                  <a:pt x="2289" y="5461"/>
                </a:lnTo>
                <a:cubicBezTo>
                  <a:pt x="2301" y="5420"/>
                  <a:pt x="2338" y="5392"/>
                  <a:pt x="2380" y="5392"/>
                </a:cubicBezTo>
                <a:lnTo>
                  <a:pt x="2386" y="5392"/>
                </a:lnTo>
                <a:lnTo>
                  <a:pt x="2395" y="5392"/>
                </a:lnTo>
                <a:cubicBezTo>
                  <a:pt x="2448" y="5392"/>
                  <a:pt x="2491" y="5435"/>
                  <a:pt x="2491" y="5488"/>
                </a:cubicBezTo>
                <a:cubicBezTo>
                  <a:pt x="2491" y="5541"/>
                  <a:pt x="2448" y="5584"/>
                  <a:pt x="2395" y="5584"/>
                </a:cubicBezTo>
                <a:lnTo>
                  <a:pt x="2394" y="5584"/>
                </a:lnTo>
                <a:cubicBezTo>
                  <a:pt x="2341" y="5584"/>
                  <a:pt x="2298" y="5541"/>
                  <a:pt x="2298" y="5488"/>
                </a:cubicBezTo>
                <a:cubicBezTo>
                  <a:pt x="2298" y="5435"/>
                  <a:pt x="2341" y="5392"/>
                  <a:pt x="2394" y="5392"/>
                </a:cubicBezTo>
                <a:lnTo>
                  <a:pt x="2406" y="5392"/>
                </a:lnTo>
                <a:lnTo>
                  <a:pt x="2417" y="5392"/>
                </a:lnTo>
                <a:lnTo>
                  <a:pt x="2419" y="5392"/>
                </a:lnTo>
                <a:cubicBezTo>
                  <a:pt x="2472" y="5392"/>
                  <a:pt x="2515" y="5435"/>
                  <a:pt x="2515" y="5488"/>
                </a:cubicBezTo>
                <a:cubicBezTo>
                  <a:pt x="2515" y="5541"/>
                  <a:pt x="2472" y="5584"/>
                  <a:pt x="2419" y="5584"/>
                </a:cubicBezTo>
                <a:lnTo>
                  <a:pt x="2418" y="5584"/>
                </a:lnTo>
                <a:lnTo>
                  <a:pt x="2513" y="5473"/>
                </a:lnTo>
                <a:lnTo>
                  <a:pt x="2514" y="5479"/>
                </a:lnTo>
                <a:lnTo>
                  <a:pt x="2514" y="5475"/>
                </a:lnTo>
                <a:lnTo>
                  <a:pt x="2324" y="5498"/>
                </a:lnTo>
                <a:lnTo>
                  <a:pt x="2324" y="5488"/>
                </a:lnTo>
                <a:lnTo>
                  <a:pt x="2324" y="5490"/>
                </a:lnTo>
                <a:lnTo>
                  <a:pt x="2511" y="5510"/>
                </a:lnTo>
                <a:lnTo>
                  <a:pt x="2510" y="5513"/>
                </a:lnTo>
                <a:lnTo>
                  <a:pt x="2513" y="5498"/>
                </a:lnTo>
                <a:lnTo>
                  <a:pt x="2512" y="5504"/>
                </a:lnTo>
                <a:cubicBezTo>
                  <a:pt x="2504" y="5551"/>
                  <a:pt x="2464" y="5584"/>
                  <a:pt x="2417" y="5584"/>
                </a:cubicBezTo>
                <a:lnTo>
                  <a:pt x="2415" y="5584"/>
                </a:lnTo>
                <a:cubicBezTo>
                  <a:pt x="2387" y="5584"/>
                  <a:pt x="2359" y="5572"/>
                  <a:pt x="2341" y="5549"/>
                </a:cubicBezTo>
                <a:cubicBezTo>
                  <a:pt x="2323" y="5527"/>
                  <a:pt x="2316" y="5498"/>
                  <a:pt x="2321" y="5470"/>
                </a:cubicBezTo>
                <a:lnTo>
                  <a:pt x="2322" y="5465"/>
                </a:lnTo>
                <a:lnTo>
                  <a:pt x="2324" y="5456"/>
                </a:lnTo>
                <a:cubicBezTo>
                  <a:pt x="2336" y="5411"/>
                  <a:pt x="2378" y="5381"/>
                  <a:pt x="2424" y="5384"/>
                </a:cubicBezTo>
                <a:cubicBezTo>
                  <a:pt x="2470" y="5387"/>
                  <a:pt x="2508" y="5423"/>
                  <a:pt x="2513" y="5469"/>
                </a:cubicBezTo>
                <a:lnTo>
                  <a:pt x="2514" y="5478"/>
                </a:lnTo>
                <a:lnTo>
                  <a:pt x="2515" y="5482"/>
                </a:lnTo>
                <a:lnTo>
                  <a:pt x="2517" y="5496"/>
                </a:lnTo>
                <a:lnTo>
                  <a:pt x="2325" y="5507"/>
                </a:lnTo>
                <a:lnTo>
                  <a:pt x="2325" y="5504"/>
                </a:lnTo>
                <a:lnTo>
                  <a:pt x="2325" y="5498"/>
                </a:lnTo>
                <a:lnTo>
                  <a:pt x="2325" y="5488"/>
                </a:lnTo>
                <a:cubicBezTo>
                  <a:pt x="2325" y="5439"/>
                  <a:pt x="2363" y="5398"/>
                  <a:pt x="2412" y="5393"/>
                </a:cubicBezTo>
                <a:cubicBezTo>
                  <a:pt x="2461" y="5388"/>
                  <a:pt x="2506" y="5421"/>
                  <a:pt x="2516" y="5470"/>
                </a:cubicBezTo>
                <a:lnTo>
                  <a:pt x="2517" y="5475"/>
                </a:lnTo>
                <a:lnTo>
                  <a:pt x="2512" y="5458"/>
                </a:lnTo>
                <a:lnTo>
                  <a:pt x="2514" y="5463"/>
                </a:lnTo>
                <a:lnTo>
                  <a:pt x="2337" y="5459"/>
                </a:lnTo>
                <a:lnTo>
                  <a:pt x="2341" y="5450"/>
                </a:lnTo>
                <a:lnTo>
                  <a:pt x="2343" y="5444"/>
                </a:lnTo>
                <a:cubicBezTo>
                  <a:pt x="2355" y="5414"/>
                  <a:pt x="2382" y="5392"/>
                  <a:pt x="2414" y="5385"/>
                </a:cubicBezTo>
                <a:lnTo>
                  <a:pt x="2419" y="5384"/>
                </a:lnTo>
                <a:cubicBezTo>
                  <a:pt x="2431" y="5382"/>
                  <a:pt x="2444" y="5382"/>
                  <a:pt x="2456" y="5384"/>
                </a:cubicBezTo>
                <a:lnTo>
                  <a:pt x="2461" y="5385"/>
                </a:lnTo>
                <a:lnTo>
                  <a:pt x="2442" y="5383"/>
                </a:lnTo>
                <a:lnTo>
                  <a:pt x="2444" y="5383"/>
                </a:lnTo>
                <a:cubicBezTo>
                  <a:pt x="2486" y="5383"/>
                  <a:pt x="2522" y="5410"/>
                  <a:pt x="2536" y="5449"/>
                </a:cubicBezTo>
                <a:lnTo>
                  <a:pt x="2539" y="5458"/>
                </a:lnTo>
                <a:cubicBezTo>
                  <a:pt x="2540" y="5463"/>
                  <a:pt x="2541" y="5468"/>
                  <a:pt x="2542" y="5473"/>
                </a:cubicBezTo>
                <a:lnTo>
                  <a:pt x="2543" y="5479"/>
                </a:lnTo>
                <a:cubicBezTo>
                  <a:pt x="2544" y="5484"/>
                  <a:pt x="2544" y="5489"/>
                  <a:pt x="2544" y="5494"/>
                </a:cubicBezTo>
                <a:lnTo>
                  <a:pt x="2544" y="5498"/>
                </a:lnTo>
                <a:cubicBezTo>
                  <a:pt x="2544" y="5551"/>
                  <a:pt x="2501" y="5594"/>
                  <a:pt x="2448" y="5594"/>
                </a:cubicBezTo>
                <a:cubicBezTo>
                  <a:pt x="2395" y="5594"/>
                  <a:pt x="2352" y="5551"/>
                  <a:pt x="2352" y="5498"/>
                </a:cubicBezTo>
                <a:lnTo>
                  <a:pt x="2352" y="5494"/>
                </a:lnTo>
                <a:lnTo>
                  <a:pt x="2352" y="5488"/>
                </a:lnTo>
                <a:cubicBezTo>
                  <a:pt x="2352" y="5435"/>
                  <a:pt x="2395" y="5392"/>
                  <a:pt x="2448" y="5392"/>
                </a:cubicBezTo>
                <a:lnTo>
                  <a:pt x="2453" y="5392"/>
                </a:lnTo>
                <a:lnTo>
                  <a:pt x="2454" y="5392"/>
                </a:lnTo>
                <a:lnTo>
                  <a:pt x="2358" y="5488"/>
                </a:lnTo>
                <a:lnTo>
                  <a:pt x="2358" y="5477"/>
                </a:lnTo>
                <a:lnTo>
                  <a:pt x="2358" y="5471"/>
                </a:lnTo>
                <a:lnTo>
                  <a:pt x="2358" y="5469"/>
                </a:lnTo>
                <a:cubicBezTo>
                  <a:pt x="2358" y="5416"/>
                  <a:pt x="2401" y="5373"/>
                  <a:pt x="2454" y="5373"/>
                </a:cubicBezTo>
                <a:cubicBezTo>
                  <a:pt x="2507" y="5373"/>
                  <a:pt x="2550" y="5416"/>
                  <a:pt x="2550" y="5469"/>
                </a:cubicBezTo>
                <a:lnTo>
                  <a:pt x="2550" y="5474"/>
                </a:lnTo>
                <a:lnTo>
                  <a:pt x="2550" y="5482"/>
                </a:lnTo>
                <a:lnTo>
                  <a:pt x="2549" y="5502"/>
                </a:lnTo>
                <a:lnTo>
                  <a:pt x="2549" y="5498"/>
                </a:lnTo>
                <a:lnTo>
                  <a:pt x="2453" y="5402"/>
                </a:lnTo>
                <a:lnTo>
                  <a:pt x="2454" y="5402"/>
                </a:lnTo>
                <a:lnTo>
                  <a:pt x="2375" y="5445"/>
                </a:lnTo>
                <a:lnTo>
                  <a:pt x="2379" y="5439"/>
                </a:lnTo>
                <a:lnTo>
                  <a:pt x="2385" y="5431"/>
                </a:lnTo>
                <a:cubicBezTo>
                  <a:pt x="2406" y="5402"/>
                  <a:pt x="2442" y="5388"/>
                  <a:pt x="2477" y="5394"/>
                </a:cubicBezTo>
                <a:cubicBezTo>
                  <a:pt x="2512" y="5399"/>
                  <a:pt x="2541" y="5424"/>
                  <a:pt x="2553" y="5458"/>
                </a:cubicBezTo>
                <a:lnTo>
                  <a:pt x="2556" y="5467"/>
                </a:lnTo>
                <a:lnTo>
                  <a:pt x="2559" y="5480"/>
                </a:lnTo>
                <a:cubicBezTo>
                  <a:pt x="2568" y="5509"/>
                  <a:pt x="2563" y="5540"/>
                  <a:pt x="2544" y="5565"/>
                </a:cubicBezTo>
                <a:cubicBezTo>
                  <a:pt x="2526" y="5589"/>
                  <a:pt x="2498" y="5603"/>
                  <a:pt x="2467" y="5603"/>
                </a:cubicBezTo>
                <a:lnTo>
                  <a:pt x="2465" y="5603"/>
                </a:lnTo>
                <a:cubicBezTo>
                  <a:pt x="2435" y="5603"/>
                  <a:pt x="2406" y="5589"/>
                  <a:pt x="2388" y="5564"/>
                </a:cubicBezTo>
                <a:cubicBezTo>
                  <a:pt x="2370" y="5539"/>
                  <a:pt x="2365" y="5506"/>
                  <a:pt x="2374" y="5477"/>
                </a:cubicBezTo>
                <a:lnTo>
                  <a:pt x="2377" y="5468"/>
                </a:lnTo>
                <a:lnTo>
                  <a:pt x="2373" y="5510"/>
                </a:lnTo>
                <a:lnTo>
                  <a:pt x="2371" y="5494"/>
                </a:lnTo>
                <a:lnTo>
                  <a:pt x="2370" y="5484"/>
                </a:lnTo>
                <a:lnTo>
                  <a:pt x="2371" y="5493"/>
                </a:lnTo>
                <a:lnTo>
                  <a:pt x="2560" y="5469"/>
                </a:lnTo>
                <a:lnTo>
                  <a:pt x="2560" y="5471"/>
                </a:lnTo>
                <a:lnTo>
                  <a:pt x="2560" y="5477"/>
                </a:lnTo>
                <a:lnTo>
                  <a:pt x="2560" y="5488"/>
                </a:lnTo>
                <a:lnTo>
                  <a:pt x="2464" y="5392"/>
                </a:lnTo>
                <a:lnTo>
                  <a:pt x="2465" y="5392"/>
                </a:lnTo>
                <a:lnTo>
                  <a:pt x="2466" y="5392"/>
                </a:lnTo>
                <a:cubicBezTo>
                  <a:pt x="2513" y="5392"/>
                  <a:pt x="2553" y="5426"/>
                  <a:pt x="2561" y="5473"/>
                </a:cubicBezTo>
                <a:lnTo>
                  <a:pt x="2562" y="5479"/>
                </a:lnTo>
                <a:lnTo>
                  <a:pt x="2562" y="5475"/>
                </a:lnTo>
                <a:lnTo>
                  <a:pt x="2373" y="5489"/>
                </a:lnTo>
                <a:lnTo>
                  <a:pt x="2374" y="5479"/>
                </a:lnTo>
                <a:cubicBezTo>
                  <a:pt x="2375" y="5469"/>
                  <a:pt x="2378" y="5459"/>
                  <a:pt x="2382" y="5449"/>
                </a:cubicBezTo>
                <a:lnTo>
                  <a:pt x="2386" y="5440"/>
                </a:lnTo>
                <a:cubicBezTo>
                  <a:pt x="2405" y="5396"/>
                  <a:pt x="2455" y="5374"/>
                  <a:pt x="2501" y="5388"/>
                </a:cubicBezTo>
                <a:lnTo>
                  <a:pt x="2511" y="5391"/>
                </a:lnTo>
                <a:cubicBezTo>
                  <a:pt x="2516" y="5392"/>
                  <a:pt x="2521" y="5394"/>
                  <a:pt x="2526" y="5397"/>
                </a:cubicBezTo>
                <a:lnTo>
                  <a:pt x="2538" y="5403"/>
                </a:lnTo>
                <a:lnTo>
                  <a:pt x="2495" y="5392"/>
                </a:lnTo>
                <a:lnTo>
                  <a:pt x="2504" y="5392"/>
                </a:lnTo>
                <a:cubicBezTo>
                  <a:pt x="2534" y="5392"/>
                  <a:pt x="2561" y="5406"/>
                  <a:pt x="2579" y="5428"/>
                </a:cubicBezTo>
                <a:lnTo>
                  <a:pt x="2587" y="5438"/>
                </a:lnTo>
                <a:lnTo>
                  <a:pt x="2512" y="5402"/>
                </a:lnTo>
                <a:lnTo>
                  <a:pt x="2514" y="5402"/>
                </a:lnTo>
                <a:cubicBezTo>
                  <a:pt x="2556" y="5402"/>
                  <a:pt x="2592" y="5429"/>
                  <a:pt x="2606" y="5468"/>
                </a:cubicBezTo>
                <a:lnTo>
                  <a:pt x="2608" y="5474"/>
                </a:lnTo>
                <a:cubicBezTo>
                  <a:pt x="2611" y="5484"/>
                  <a:pt x="2612" y="5494"/>
                  <a:pt x="2612" y="5504"/>
                </a:cubicBezTo>
                <a:lnTo>
                  <a:pt x="2612" y="5507"/>
                </a:lnTo>
                <a:cubicBezTo>
                  <a:pt x="2612" y="5560"/>
                  <a:pt x="2569" y="5603"/>
                  <a:pt x="2516" y="5603"/>
                </a:cubicBezTo>
                <a:cubicBezTo>
                  <a:pt x="2463" y="5603"/>
                  <a:pt x="2420" y="5560"/>
                  <a:pt x="2420" y="5507"/>
                </a:cubicBezTo>
                <a:lnTo>
                  <a:pt x="2420" y="5502"/>
                </a:lnTo>
                <a:lnTo>
                  <a:pt x="2420" y="5504"/>
                </a:lnTo>
                <a:lnTo>
                  <a:pt x="2420" y="5505"/>
                </a:lnTo>
                <a:cubicBezTo>
                  <a:pt x="2418" y="5498"/>
                  <a:pt x="2417" y="5491"/>
                  <a:pt x="2417" y="5484"/>
                </a:cubicBezTo>
                <a:lnTo>
                  <a:pt x="2417" y="5479"/>
                </a:lnTo>
                <a:cubicBezTo>
                  <a:pt x="2417" y="5435"/>
                  <a:pt x="2448" y="5396"/>
                  <a:pt x="2491" y="5386"/>
                </a:cubicBezTo>
                <a:cubicBezTo>
                  <a:pt x="2535" y="5376"/>
                  <a:pt x="2579" y="5397"/>
                  <a:pt x="2599" y="5437"/>
                </a:cubicBezTo>
                <a:lnTo>
                  <a:pt x="2600" y="5439"/>
                </a:lnTo>
                <a:cubicBezTo>
                  <a:pt x="2605" y="5448"/>
                  <a:pt x="2608" y="5458"/>
                  <a:pt x="2610" y="5468"/>
                </a:cubicBezTo>
                <a:lnTo>
                  <a:pt x="2611" y="5475"/>
                </a:lnTo>
                <a:cubicBezTo>
                  <a:pt x="2614" y="5502"/>
                  <a:pt x="2606" y="5530"/>
                  <a:pt x="2588" y="5551"/>
                </a:cubicBezTo>
                <a:cubicBezTo>
                  <a:pt x="2570" y="5572"/>
                  <a:pt x="2543" y="5584"/>
                  <a:pt x="2515" y="5584"/>
                </a:cubicBezTo>
                <a:lnTo>
                  <a:pt x="2513" y="5584"/>
                </a:lnTo>
                <a:cubicBezTo>
                  <a:pt x="2460" y="5584"/>
                  <a:pt x="2417" y="5541"/>
                  <a:pt x="2417" y="5488"/>
                </a:cubicBezTo>
                <a:cubicBezTo>
                  <a:pt x="2417" y="5435"/>
                  <a:pt x="2460" y="5392"/>
                  <a:pt x="2513" y="5392"/>
                </a:cubicBezTo>
                <a:lnTo>
                  <a:pt x="2516" y="5392"/>
                </a:lnTo>
                <a:lnTo>
                  <a:pt x="2422" y="5507"/>
                </a:lnTo>
                <a:lnTo>
                  <a:pt x="2421" y="5502"/>
                </a:lnTo>
                <a:lnTo>
                  <a:pt x="2421" y="5503"/>
                </a:lnTo>
                <a:cubicBezTo>
                  <a:pt x="2408" y="5451"/>
                  <a:pt x="2440" y="5399"/>
                  <a:pt x="2491" y="5386"/>
                </a:cubicBezTo>
                <a:cubicBezTo>
                  <a:pt x="2543" y="5373"/>
                  <a:pt x="2595" y="5405"/>
                  <a:pt x="2608" y="5456"/>
                </a:cubicBezTo>
                <a:lnTo>
                  <a:pt x="2609" y="5460"/>
                </a:lnTo>
                <a:lnTo>
                  <a:pt x="2611" y="5470"/>
                </a:lnTo>
                <a:cubicBezTo>
                  <a:pt x="2616" y="5498"/>
                  <a:pt x="2609" y="5527"/>
                  <a:pt x="2591" y="5549"/>
                </a:cubicBezTo>
                <a:cubicBezTo>
                  <a:pt x="2572" y="5572"/>
                  <a:pt x="2545" y="5584"/>
                  <a:pt x="2516" y="5584"/>
                </a:cubicBezTo>
                <a:lnTo>
                  <a:pt x="2512" y="5584"/>
                </a:lnTo>
                <a:cubicBezTo>
                  <a:pt x="2459" y="5584"/>
                  <a:pt x="2416" y="5541"/>
                  <a:pt x="2416" y="5488"/>
                </a:cubicBezTo>
                <a:cubicBezTo>
                  <a:pt x="2416" y="5435"/>
                  <a:pt x="2459" y="5392"/>
                  <a:pt x="2512" y="5392"/>
                </a:cubicBezTo>
                <a:lnTo>
                  <a:pt x="2513" y="5392"/>
                </a:lnTo>
                <a:lnTo>
                  <a:pt x="2431" y="5439"/>
                </a:lnTo>
                <a:lnTo>
                  <a:pt x="2434" y="5434"/>
                </a:lnTo>
                <a:cubicBezTo>
                  <a:pt x="2438" y="5427"/>
                  <a:pt x="2443" y="5421"/>
                  <a:pt x="2449" y="5416"/>
                </a:cubicBezTo>
                <a:lnTo>
                  <a:pt x="2453" y="5412"/>
                </a:lnTo>
                <a:cubicBezTo>
                  <a:pt x="2474" y="5390"/>
                  <a:pt x="2505" y="5380"/>
                  <a:pt x="2536" y="5385"/>
                </a:cubicBezTo>
                <a:cubicBezTo>
                  <a:pt x="2566" y="5390"/>
                  <a:pt x="2593" y="5409"/>
                  <a:pt x="2606" y="5437"/>
                </a:cubicBezTo>
                <a:lnTo>
                  <a:pt x="2608" y="5441"/>
                </a:lnTo>
                <a:cubicBezTo>
                  <a:pt x="2612" y="5448"/>
                  <a:pt x="2615" y="5456"/>
                  <a:pt x="2617" y="5465"/>
                </a:cubicBezTo>
                <a:lnTo>
                  <a:pt x="2618" y="5470"/>
                </a:lnTo>
                <a:lnTo>
                  <a:pt x="2523" y="5392"/>
                </a:lnTo>
                <a:lnTo>
                  <a:pt x="2525" y="5392"/>
                </a:lnTo>
                <a:cubicBezTo>
                  <a:pt x="2553" y="5392"/>
                  <a:pt x="2579" y="5404"/>
                  <a:pt x="2597" y="5424"/>
                </a:cubicBezTo>
                <a:lnTo>
                  <a:pt x="2606" y="5434"/>
                </a:lnTo>
                <a:cubicBezTo>
                  <a:pt x="2614" y="5443"/>
                  <a:pt x="2620" y="5454"/>
                  <a:pt x="2625" y="5466"/>
                </a:cubicBezTo>
                <a:lnTo>
                  <a:pt x="2629" y="5477"/>
                </a:lnTo>
                <a:lnTo>
                  <a:pt x="2632" y="5485"/>
                </a:lnTo>
                <a:lnTo>
                  <a:pt x="2626" y="5473"/>
                </a:lnTo>
                <a:lnTo>
                  <a:pt x="2627" y="5475"/>
                </a:lnTo>
                <a:lnTo>
                  <a:pt x="2447" y="5499"/>
                </a:lnTo>
                <a:lnTo>
                  <a:pt x="2448" y="5494"/>
                </a:lnTo>
                <a:lnTo>
                  <a:pt x="2448" y="5493"/>
                </a:lnTo>
                <a:lnTo>
                  <a:pt x="2447" y="5494"/>
                </a:lnTo>
                <a:lnTo>
                  <a:pt x="2447" y="5488"/>
                </a:lnTo>
                <a:lnTo>
                  <a:pt x="2629" y="5531"/>
                </a:lnTo>
                <a:lnTo>
                  <a:pt x="2628" y="5533"/>
                </a:lnTo>
                <a:lnTo>
                  <a:pt x="2638" y="5502"/>
                </a:lnTo>
                <a:lnTo>
                  <a:pt x="2637" y="5510"/>
                </a:lnTo>
                <a:lnTo>
                  <a:pt x="2637" y="5509"/>
                </a:lnTo>
                <a:lnTo>
                  <a:pt x="2637" y="5515"/>
                </a:lnTo>
                <a:lnTo>
                  <a:pt x="2637" y="5517"/>
                </a:lnTo>
                <a:cubicBezTo>
                  <a:pt x="2637" y="5570"/>
                  <a:pt x="2594" y="5613"/>
                  <a:pt x="2541" y="5613"/>
                </a:cubicBezTo>
                <a:cubicBezTo>
                  <a:pt x="2488" y="5613"/>
                  <a:pt x="2445" y="5570"/>
                  <a:pt x="2445" y="5517"/>
                </a:cubicBezTo>
                <a:lnTo>
                  <a:pt x="2445" y="5512"/>
                </a:lnTo>
                <a:lnTo>
                  <a:pt x="2445" y="5503"/>
                </a:lnTo>
                <a:lnTo>
                  <a:pt x="2445" y="5503"/>
                </a:lnTo>
                <a:lnTo>
                  <a:pt x="2444" y="5488"/>
                </a:lnTo>
                <a:cubicBezTo>
                  <a:pt x="2444" y="5435"/>
                  <a:pt x="2487" y="5392"/>
                  <a:pt x="2540" y="5392"/>
                </a:cubicBezTo>
                <a:cubicBezTo>
                  <a:pt x="2593" y="5392"/>
                  <a:pt x="2636" y="5435"/>
                  <a:pt x="2636" y="5488"/>
                </a:cubicBezTo>
                <a:lnTo>
                  <a:pt x="2636" y="5490"/>
                </a:lnTo>
                <a:lnTo>
                  <a:pt x="2637" y="5487"/>
                </a:lnTo>
                <a:lnTo>
                  <a:pt x="2638" y="5492"/>
                </a:lnTo>
                <a:cubicBezTo>
                  <a:pt x="2638" y="5496"/>
                  <a:pt x="2638" y="5501"/>
                  <a:pt x="2638" y="5505"/>
                </a:cubicBezTo>
                <a:lnTo>
                  <a:pt x="2638" y="5507"/>
                </a:lnTo>
                <a:lnTo>
                  <a:pt x="2448" y="5489"/>
                </a:lnTo>
                <a:lnTo>
                  <a:pt x="2449" y="5484"/>
                </a:lnTo>
                <a:lnTo>
                  <a:pt x="2447" y="5502"/>
                </a:lnTo>
                <a:lnTo>
                  <a:pt x="2447" y="5492"/>
                </a:lnTo>
                <a:lnTo>
                  <a:pt x="2447" y="5483"/>
                </a:lnTo>
                <a:cubicBezTo>
                  <a:pt x="2447" y="5476"/>
                  <a:pt x="2448" y="5468"/>
                  <a:pt x="2450" y="5460"/>
                </a:cubicBezTo>
                <a:lnTo>
                  <a:pt x="2451" y="5456"/>
                </a:lnTo>
                <a:cubicBezTo>
                  <a:pt x="2463" y="5409"/>
                  <a:pt x="2508" y="5378"/>
                  <a:pt x="2556" y="5384"/>
                </a:cubicBezTo>
                <a:cubicBezTo>
                  <a:pt x="2604" y="5390"/>
                  <a:pt x="2640" y="5431"/>
                  <a:pt x="2640" y="5479"/>
                </a:cubicBezTo>
                <a:lnTo>
                  <a:pt x="2640" y="5483"/>
                </a:lnTo>
                <a:lnTo>
                  <a:pt x="2641" y="5482"/>
                </a:lnTo>
                <a:lnTo>
                  <a:pt x="2641" y="5501"/>
                </a:lnTo>
                <a:lnTo>
                  <a:pt x="2640" y="5486"/>
                </a:lnTo>
                <a:lnTo>
                  <a:pt x="2641" y="5492"/>
                </a:lnTo>
                <a:lnTo>
                  <a:pt x="2467" y="5454"/>
                </a:lnTo>
                <a:lnTo>
                  <a:pt x="2469" y="5451"/>
                </a:lnTo>
                <a:lnTo>
                  <a:pt x="2454" y="5489"/>
                </a:lnTo>
                <a:lnTo>
                  <a:pt x="2455" y="5483"/>
                </a:lnTo>
                <a:cubicBezTo>
                  <a:pt x="2462" y="5436"/>
                  <a:pt x="2503" y="5402"/>
                  <a:pt x="2549" y="5402"/>
                </a:cubicBezTo>
                <a:lnTo>
                  <a:pt x="2555" y="5402"/>
                </a:lnTo>
                <a:cubicBezTo>
                  <a:pt x="2605" y="5402"/>
                  <a:pt x="2646" y="5440"/>
                  <a:pt x="2651" y="5489"/>
                </a:cubicBezTo>
                <a:lnTo>
                  <a:pt x="2652" y="5499"/>
                </a:lnTo>
                <a:lnTo>
                  <a:pt x="2652" y="5517"/>
                </a:lnTo>
                <a:cubicBezTo>
                  <a:pt x="2652" y="5565"/>
                  <a:pt x="2618" y="5605"/>
                  <a:pt x="2572" y="5612"/>
                </a:cubicBezTo>
                <a:cubicBezTo>
                  <a:pt x="2525" y="5620"/>
                  <a:pt x="2480" y="5592"/>
                  <a:pt x="2465" y="5548"/>
                </a:cubicBezTo>
                <a:lnTo>
                  <a:pt x="2464" y="5545"/>
                </a:lnTo>
                <a:cubicBezTo>
                  <a:pt x="2463" y="5539"/>
                  <a:pt x="2461" y="5534"/>
                  <a:pt x="2460" y="5528"/>
                </a:cubicBezTo>
                <a:lnTo>
                  <a:pt x="2459" y="5521"/>
                </a:lnTo>
                <a:cubicBezTo>
                  <a:pt x="2458" y="5511"/>
                  <a:pt x="2458" y="5501"/>
                  <a:pt x="2460" y="5492"/>
                </a:cubicBezTo>
                <a:lnTo>
                  <a:pt x="2461" y="5486"/>
                </a:lnTo>
                <a:cubicBezTo>
                  <a:pt x="2462" y="5481"/>
                  <a:pt x="2463" y="5476"/>
                  <a:pt x="2464" y="5471"/>
                </a:cubicBezTo>
                <a:lnTo>
                  <a:pt x="2465" y="5468"/>
                </a:lnTo>
                <a:cubicBezTo>
                  <a:pt x="2481" y="5420"/>
                  <a:pt x="2532" y="5393"/>
                  <a:pt x="2581" y="5406"/>
                </a:cubicBezTo>
                <a:cubicBezTo>
                  <a:pt x="2630" y="5419"/>
                  <a:pt x="2661" y="5468"/>
                  <a:pt x="2651" y="5517"/>
                </a:cubicBezTo>
                <a:lnTo>
                  <a:pt x="2650" y="5522"/>
                </a:lnTo>
                <a:lnTo>
                  <a:pt x="2648" y="5531"/>
                </a:lnTo>
                <a:lnTo>
                  <a:pt x="2469" y="5465"/>
                </a:lnTo>
                <a:lnTo>
                  <a:pt x="2471" y="5461"/>
                </a:lnTo>
                <a:lnTo>
                  <a:pt x="2469" y="5463"/>
                </a:lnTo>
                <a:cubicBezTo>
                  <a:pt x="2484" y="5426"/>
                  <a:pt x="2519" y="5402"/>
                  <a:pt x="2558" y="5402"/>
                </a:cubicBezTo>
                <a:cubicBezTo>
                  <a:pt x="2598" y="5402"/>
                  <a:pt x="2633" y="5426"/>
                  <a:pt x="2648" y="5463"/>
                </a:cubicBezTo>
                <a:lnTo>
                  <a:pt x="2650" y="5468"/>
                </a:lnTo>
                <a:lnTo>
                  <a:pt x="2648" y="5465"/>
                </a:lnTo>
                <a:lnTo>
                  <a:pt x="2483" y="5454"/>
                </a:lnTo>
                <a:lnTo>
                  <a:pt x="2485" y="5451"/>
                </a:lnTo>
                <a:lnTo>
                  <a:pt x="2473" y="5474"/>
                </a:lnTo>
                <a:lnTo>
                  <a:pt x="2475" y="5468"/>
                </a:lnTo>
                <a:cubicBezTo>
                  <a:pt x="2478" y="5460"/>
                  <a:pt x="2482" y="5452"/>
                  <a:pt x="2487" y="5445"/>
                </a:cubicBezTo>
                <a:lnTo>
                  <a:pt x="2491" y="5439"/>
                </a:lnTo>
                <a:lnTo>
                  <a:pt x="2497" y="5431"/>
                </a:lnTo>
                <a:cubicBezTo>
                  <a:pt x="2519" y="5401"/>
                  <a:pt x="2558" y="5386"/>
                  <a:pt x="2595" y="5395"/>
                </a:cubicBezTo>
                <a:cubicBezTo>
                  <a:pt x="2632" y="5403"/>
                  <a:pt x="2660" y="5433"/>
                  <a:pt x="2668" y="5470"/>
                </a:cubicBezTo>
                <a:lnTo>
                  <a:pt x="2669" y="5475"/>
                </a:lnTo>
                <a:lnTo>
                  <a:pt x="2664" y="5458"/>
                </a:lnTo>
                <a:lnTo>
                  <a:pt x="2666" y="5463"/>
                </a:lnTo>
                <a:lnTo>
                  <a:pt x="2491" y="5456"/>
                </a:lnTo>
                <a:lnTo>
                  <a:pt x="2493" y="5452"/>
                </a:lnTo>
                <a:lnTo>
                  <a:pt x="2484" y="5479"/>
                </a:lnTo>
                <a:lnTo>
                  <a:pt x="2485" y="5473"/>
                </a:lnTo>
                <a:cubicBezTo>
                  <a:pt x="2492" y="5426"/>
                  <a:pt x="2533" y="5392"/>
                  <a:pt x="2579" y="5392"/>
                </a:cubicBezTo>
                <a:lnTo>
                  <a:pt x="2583" y="5392"/>
                </a:lnTo>
                <a:cubicBezTo>
                  <a:pt x="2625" y="5392"/>
                  <a:pt x="2661" y="5419"/>
                  <a:pt x="2675" y="5458"/>
                </a:cubicBezTo>
                <a:lnTo>
                  <a:pt x="2678" y="5467"/>
                </a:lnTo>
                <a:lnTo>
                  <a:pt x="2683" y="5489"/>
                </a:lnTo>
                <a:lnTo>
                  <a:pt x="2685" y="5504"/>
                </a:lnTo>
                <a:lnTo>
                  <a:pt x="2675" y="5473"/>
                </a:lnTo>
                <a:lnTo>
                  <a:pt x="2676" y="5475"/>
                </a:lnTo>
                <a:lnTo>
                  <a:pt x="2496" y="5502"/>
                </a:lnTo>
                <a:lnTo>
                  <a:pt x="2497" y="5496"/>
                </a:lnTo>
                <a:lnTo>
                  <a:pt x="2495" y="5511"/>
                </a:lnTo>
                <a:lnTo>
                  <a:pt x="2495" y="5502"/>
                </a:lnTo>
                <a:lnTo>
                  <a:pt x="2495" y="5493"/>
                </a:lnTo>
                <a:cubicBezTo>
                  <a:pt x="2495" y="5487"/>
                  <a:pt x="2496" y="5481"/>
                  <a:pt x="2497" y="5475"/>
                </a:cubicBezTo>
                <a:lnTo>
                  <a:pt x="2498" y="5470"/>
                </a:lnTo>
                <a:cubicBezTo>
                  <a:pt x="2506" y="5429"/>
                  <a:pt x="2539" y="5399"/>
                  <a:pt x="2580" y="5393"/>
                </a:cubicBezTo>
                <a:cubicBezTo>
                  <a:pt x="2620" y="5388"/>
                  <a:pt x="2660" y="5409"/>
                  <a:pt x="2678" y="5446"/>
                </a:cubicBezTo>
                <a:lnTo>
                  <a:pt x="2679" y="5448"/>
                </a:lnTo>
                <a:cubicBezTo>
                  <a:pt x="2686" y="5461"/>
                  <a:pt x="2689" y="5476"/>
                  <a:pt x="2689" y="5490"/>
                </a:cubicBezTo>
                <a:lnTo>
                  <a:pt x="2689" y="5498"/>
                </a:lnTo>
                <a:cubicBezTo>
                  <a:pt x="2689" y="5509"/>
                  <a:pt x="2688" y="5519"/>
                  <a:pt x="2685" y="5529"/>
                </a:cubicBezTo>
                <a:lnTo>
                  <a:pt x="2683" y="5535"/>
                </a:lnTo>
                <a:cubicBezTo>
                  <a:pt x="2680" y="5543"/>
                  <a:pt x="2676" y="5551"/>
                  <a:pt x="2671" y="5558"/>
                </a:cubicBezTo>
                <a:lnTo>
                  <a:pt x="2669" y="5561"/>
                </a:lnTo>
                <a:cubicBezTo>
                  <a:pt x="2645" y="5598"/>
                  <a:pt x="2598" y="5613"/>
                  <a:pt x="2557" y="5598"/>
                </a:cubicBezTo>
                <a:cubicBezTo>
                  <a:pt x="2515" y="5583"/>
                  <a:pt x="2489" y="5541"/>
                  <a:pt x="2494" y="5497"/>
                </a:cubicBezTo>
                <a:lnTo>
                  <a:pt x="2495" y="5488"/>
                </a:lnTo>
                <a:lnTo>
                  <a:pt x="2498" y="5470"/>
                </a:lnTo>
                <a:lnTo>
                  <a:pt x="2592" y="5584"/>
                </a:lnTo>
                <a:lnTo>
                  <a:pt x="2591" y="5584"/>
                </a:lnTo>
                <a:lnTo>
                  <a:pt x="2687" y="5480"/>
                </a:lnTo>
                <a:lnTo>
                  <a:pt x="2688" y="5492"/>
                </a:lnTo>
                <a:lnTo>
                  <a:pt x="2688" y="5506"/>
                </a:lnTo>
                <a:lnTo>
                  <a:pt x="2660" y="5439"/>
                </a:lnTo>
                <a:lnTo>
                  <a:pt x="2661" y="5440"/>
                </a:lnTo>
                <a:lnTo>
                  <a:pt x="2497" y="5507"/>
                </a:lnTo>
                <a:lnTo>
                  <a:pt x="2497" y="5500"/>
                </a:lnTo>
                <a:lnTo>
                  <a:pt x="2499" y="5480"/>
                </a:lnTo>
                <a:lnTo>
                  <a:pt x="2498" y="5475"/>
                </a:lnTo>
                <a:cubicBezTo>
                  <a:pt x="2498" y="5470"/>
                  <a:pt x="2499" y="5465"/>
                  <a:pt x="2500" y="5460"/>
                </a:cubicBezTo>
                <a:lnTo>
                  <a:pt x="2501" y="5454"/>
                </a:lnTo>
                <a:cubicBezTo>
                  <a:pt x="2509" y="5404"/>
                  <a:pt x="2554" y="5370"/>
                  <a:pt x="2603" y="5374"/>
                </a:cubicBezTo>
                <a:cubicBezTo>
                  <a:pt x="2653" y="5378"/>
                  <a:pt x="2691" y="5420"/>
                  <a:pt x="2691" y="5469"/>
                </a:cubicBezTo>
                <a:lnTo>
                  <a:pt x="2691" y="5472"/>
                </a:lnTo>
                <a:lnTo>
                  <a:pt x="2691" y="5481"/>
                </a:lnTo>
                <a:lnTo>
                  <a:pt x="2692" y="5484"/>
                </a:lnTo>
                <a:lnTo>
                  <a:pt x="2692" y="5483"/>
                </a:lnTo>
                <a:lnTo>
                  <a:pt x="2530" y="5431"/>
                </a:lnTo>
                <a:lnTo>
                  <a:pt x="2534" y="5427"/>
                </a:lnTo>
                <a:lnTo>
                  <a:pt x="2540" y="5421"/>
                </a:lnTo>
                <a:cubicBezTo>
                  <a:pt x="2577" y="5383"/>
                  <a:pt x="2638" y="5383"/>
                  <a:pt x="2675" y="5421"/>
                </a:cubicBezTo>
                <a:lnTo>
                  <a:pt x="2680" y="5426"/>
                </a:lnTo>
                <a:lnTo>
                  <a:pt x="2691" y="5438"/>
                </a:lnTo>
                <a:lnTo>
                  <a:pt x="2540" y="5441"/>
                </a:lnTo>
                <a:lnTo>
                  <a:pt x="2543" y="5437"/>
                </a:lnTo>
                <a:lnTo>
                  <a:pt x="2528" y="5464"/>
                </a:lnTo>
                <a:lnTo>
                  <a:pt x="2530" y="5458"/>
                </a:lnTo>
                <a:cubicBezTo>
                  <a:pt x="2540" y="5429"/>
                  <a:pt x="2562" y="5407"/>
                  <a:pt x="2591" y="5397"/>
                </a:cubicBezTo>
                <a:lnTo>
                  <a:pt x="2594" y="5396"/>
                </a:lnTo>
                <a:cubicBezTo>
                  <a:pt x="2618" y="5388"/>
                  <a:pt x="2645" y="5390"/>
                  <a:pt x="2667" y="5402"/>
                </a:cubicBezTo>
                <a:lnTo>
                  <a:pt x="2669" y="5403"/>
                </a:lnTo>
                <a:cubicBezTo>
                  <a:pt x="2702" y="5419"/>
                  <a:pt x="2722" y="5452"/>
                  <a:pt x="2722" y="5488"/>
                </a:cubicBezTo>
                <a:lnTo>
                  <a:pt x="2722" y="5498"/>
                </a:lnTo>
                <a:lnTo>
                  <a:pt x="2722" y="5507"/>
                </a:lnTo>
                <a:cubicBezTo>
                  <a:pt x="2722" y="5560"/>
                  <a:pt x="2679" y="5603"/>
                  <a:pt x="2626" y="5603"/>
                </a:cubicBezTo>
                <a:lnTo>
                  <a:pt x="2625" y="5603"/>
                </a:lnTo>
                <a:cubicBezTo>
                  <a:pt x="2572" y="5603"/>
                  <a:pt x="2529" y="5560"/>
                  <a:pt x="2529" y="5507"/>
                </a:cubicBezTo>
                <a:lnTo>
                  <a:pt x="2529" y="5501"/>
                </a:lnTo>
                <a:lnTo>
                  <a:pt x="2531" y="5482"/>
                </a:lnTo>
                <a:lnTo>
                  <a:pt x="2532" y="5473"/>
                </a:lnTo>
                <a:lnTo>
                  <a:pt x="2535" y="5456"/>
                </a:lnTo>
                <a:cubicBezTo>
                  <a:pt x="2547" y="5409"/>
                  <a:pt x="2592" y="5378"/>
                  <a:pt x="2640" y="5384"/>
                </a:cubicBezTo>
                <a:cubicBezTo>
                  <a:pt x="2688" y="5390"/>
                  <a:pt x="2724" y="5431"/>
                  <a:pt x="2724" y="5479"/>
                </a:cubicBezTo>
                <a:lnTo>
                  <a:pt x="2724" y="5481"/>
                </a:lnTo>
                <a:lnTo>
                  <a:pt x="2724" y="5486"/>
                </a:lnTo>
                <a:lnTo>
                  <a:pt x="2723" y="5506"/>
                </a:lnTo>
                <a:lnTo>
                  <a:pt x="2627" y="5402"/>
                </a:lnTo>
                <a:lnTo>
                  <a:pt x="2628" y="5402"/>
                </a:lnTo>
                <a:cubicBezTo>
                  <a:pt x="2656" y="5402"/>
                  <a:pt x="2682" y="5414"/>
                  <a:pt x="2700" y="5434"/>
                </a:cubicBezTo>
                <a:cubicBezTo>
                  <a:pt x="2718" y="5455"/>
                  <a:pt x="2727" y="5482"/>
                  <a:pt x="2724" y="5509"/>
                </a:cubicBezTo>
                <a:lnTo>
                  <a:pt x="2723" y="5518"/>
                </a:lnTo>
                <a:lnTo>
                  <a:pt x="2720" y="5536"/>
                </a:lnTo>
                <a:lnTo>
                  <a:pt x="2721" y="5517"/>
                </a:lnTo>
                <a:lnTo>
                  <a:pt x="2721" y="5526"/>
                </a:lnTo>
                <a:lnTo>
                  <a:pt x="2625" y="5430"/>
                </a:lnTo>
                <a:lnTo>
                  <a:pt x="2630" y="5430"/>
                </a:lnTo>
                <a:lnTo>
                  <a:pt x="2545" y="5484"/>
                </a:lnTo>
                <a:lnTo>
                  <a:pt x="2550" y="5474"/>
                </a:lnTo>
                <a:lnTo>
                  <a:pt x="2552" y="5468"/>
                </a:lnTo>
                <a:cubicBezTo>
                  <a:pt x="2568" y="5431"/>
                  <a:pt x="2607" y="5408"/>
                  <a:pt x="2648" y="5412"/>
                </a:cubicBezTo>
                <a:cubicBezTo>
                  <a:pt x="2689" y="5415"/>
                  <a:pt x="2723" y="5444"/>
                  <a:pt x="2733" y="5484"/>
                </a:cubicBezTo>
                <a:lnTo>
                  <a:pt x="2734" y="5488"/>
                </a:lnTo>
                <a:cubicBezTo>
                  <a:pt x="2737" y="5501"/>
                  <a:pt x="2737" y="5514"/>
                  <a:pt x="2735" y="5527"/>
                </a:cubicBezTo>
                <a:lnTo>
                  <a:pt x="2734" y="5533"/>
                </a:lnTo>
                <a:cubicBezTo>
                  <a:pt x="2726" y="5580"/>
                  <a:pt x="2686" y="5613"/>
                  <a:pt x="2639" y="5613"/>
                </a:cubicBezTo>
                <a:cubicBezTo>
                  <a:pt x="2593" y="5613"/>
                  <a:pt x="2552" y="5580"/>
                  <a:pt x="2545" y="5533"/>
                </a:cubicBezTo>
                <a:lnTo>
                  <a:pt x="2544" y="5527"/>
                </a:lnTo>
                <a:lnTo>
                  <a:pt x="2544" y="5531"/>
                </a:lnTo>
                <a:lnTo>
                  <a:pt x="2733" y="5497"/>
                </a:lnTo>
                <a:lnTo>
                  <a:pt x="2734" y="5506"/>
                </a:lnTo>
                <a:lnTo>
                  <a:pt x="2735" y="5517"/>
                </a:lnTo>
                <a:cubicBezTo>
                  <a:pt x="2738" y="5544"/>
                  <a:pt x="2729" y="5571"/>
                  <a:pt x="2711" y="5591"/>
                </a:cubicBezTo>
                <a:cubicBezTo>
                  <a:pt x="2692" y="5611"/>
                  <a:pt x="2667" y="5622"/>
                  <a:pt x="2639" y="5622"/>
                </a:cubicBezTo>
                <a:lnTo>
                  <a:pt x="2638" y="5622"/>
                </a:lnTo>
                <a:lnTo>
                  <a:pt x="2706" y="5594"/>
                </a:lnTo>
                <a:lnTo>
                  <a:pt x="2700" y="5600"/>
                </a:lnTo>
                <a:cubicBezTo>
                  <a:pt x="2696" y="5605"/>
                  <a:pt x="2691" y="5609"/>
                  <a:pt x="2686" y="5612"/>
                </a:cubicBezTo>
                <a:lnTo>
                  <a:pt x="2680" y="5616"/>
                </a:lnTo>
                <a:cubicBezTo>
                  <a:pt x="2650" y="5636"/>
                  <a:pt x="2612" y="5638"/>
                  <a:pt x="2581" y="5621"/>
                </a:cubicBezTo>
                <a:cubicBezTo>
                  <a:pt x="2550" y="5604"/>
                  <a:pt x="2530" y="5572"/>
                  <a:pt x="2530" y="5536"/>
                </a:cubicBezTo>
                <a:lnTo>
                  <a:pt x="2530" y="5532"/>
                </a:lnTo>
                <a:cubicBezTo>
                  <a:pt x="2530" y="5522"/>
                  <a:pt x="2532" y="5512"/>
                  <a:pt x="2535" y="5502"/>
                </a:cubicBezTo>
                <a:lnTo>
                  <a:pt x="2537" y="5496"/>
                </a:lnTo>
                <a:lnTo>
                  <a:pt x="2532" y="5526"/>
                </a:lnTo>
                <a:lnTo>
                  <a:pt x="2532" y="5519"/>
                </a:lnTo>
                <a:lnTo>
                  <a:pt x="2532" y="5517"/>
                </a:lnTo>
                <a:cubicBezTo>
                  <a:pt x="2532" y="5468"/>
                  <a:pt x="2571" y="5426"/>
                  <a:pt x="2621" y="5422"/>
                </a:cubicBezTo>
                <a:cubicBezTo>
                  <a:pt x="2670" y="5418"/>
                  <a:pt x="2715" y="5452"/>
                  <a:pt x="2723" y="5502"/>
                </a:cubicBezTo>
                <a:lnTo>
                  <a:pt x="2725" y="5514"/>
                </a:lnTo>
                <a:lnTo>
                  <a:pt x="2727" y="5539"/>
                </a:lnTo>
                <a:lnTo>
                  <a:pt x="2728" y="5555"/>
                </a:lnTo>
                <a:lnTo>
                  <a:pt x="2728" y="5548"/>
                </a:lnTo>
                <a:lnTo>
                  <a:pt x="2566" y="5499"/>
                </a:lnTo>
                <a:lnTo>
                  <a:pt x="2568" y="5497"/>
                </a:lnTo>
                <a:lnTo>
                  <a:pt x="2540" y="5552"/>
                </a:lnTo>
                <a:lnTo>
                  <a:pt x="2542" y="5537"/>
                </a:lnTo>
                <a:lnTo>
                  <a:pt x="2545" y="5513"/>
                </a:lnTo>
                <a:lnTo>
                  <a:pt x="2548" y="5489"/>
                </a:lnTo>
                <a:cubicBezTo>
                  <a:pt x="2549" y="5482"/>
                  <a:pt x="2550" y="5476"/>
                  <a:pt x="2552" y="5470"/>
                </a:cubicBezTo>
                <a:lnTo>
                  <a:pt x="2556" y="5458"/>
                </a:lnTo>
                <a:cubicBezTo>
                  <a:pt x="2568" y="5424"/>
                  <a:pt x="2597" y="5399"/>
                  <a:pt x="2633" y="5394"/>
                </a:cubicBezTo>
                <a:cubicBezTo>
                  <a:pt x="2669" y="5388"/>
                  <a:pt x="2705" y="5403"/>
                  <a:pt x="2726" y="5433"/>
                </a:cubicBezTo>
                <a:lnTo>
                  <a:pt x="2731" y="5440"/>
                </a:lnTo>
                <a:cubicBezTo>
                  <a:pt x="2737" y="5449"/>
                  <a:pt x="2742" y="5460"/>
                  <a:pt x="2745" y="5471"/>
                </a:cubicBezTo>
                <a:lnTo>
                  <a:pt x="2750" y="5490"/>
                </a:lnTo>
                <a:lnTo>
                  <a:pt x="2756" y="5511"/>
                </a:lnTo>
                <a:lnTo>
                  <a:pt x="2758" y="5520"/>
                </a:lnTo>
                <a:lnTo>
                  <a:pt x="2580" y="5503"/>
                </a:lnTo>
                <a:lnTo>
                  <a:pt x="2581" y="5501"/>
                </a:lnTo>
                <a:lnTo>
                  <a:pt x="2570" y="5543"/>
                </a:lnTo>
                <a:lnTo>
                  <a:pt x="2570" y="5533"/>
                </a:lnTo>
                <a:lnTo>
                  <a:pt x="2570" y="5531"/>
                </a:lnTo>
                <a:lnTo>
                  <a:pt x="2569" y="5517"/>
                </a:lnTo>
                <a:cubicBezTo>
                  <a:pt x="2569" y="5464"/>
                  <a:pt x="2612" y="5421"/>
                  <a:pt x="2665" y="5421"/>
                </a:cubicBezTo>
                <a:cubicBezTo>
                  <a:pt x="2718" y="5421"/>
                  <a:pt x="2761" y="5464"/>
                  <a:pt x="2761" y="5517"/>
                </a:cubicBezTo>
                <a:lnTo>
                  <a:pt x="2761" y="5521"/>
                </a:lnTo>
                <a:lnTo>
                  <a:pt x="2761" y="5529"/>
                </a:lnTo>
                <a:lnTo>
                  <a:pt x="2760" y="5549"/>
                </a:lnTo>
                <a:lnTo>
                  <a:pt x="2760" y="5545"/>
                </a:lnTo>
                <a:cubicBezTo>
                  <a:pt x="2760" y="5598"/>
                  <a:pt x="2717" y="5641"/>
                  <a:pt x="2664" y="5641"/>
                </a:cubicBezTo>
                <a:lnTo>
                  <a:pt x="2662" y="5641"/>
                </a:lnTo>
                <a:cubicBezTo>
                  <a:pt x="2609" y="5641"/>
                  <a:pt x="2566" y="5598"/>
                  <a:pt x="2566" y="5545"/>
                </a:cubicBezTo>
                <a:cubicBezTo>
                  <a:pt x="2566" y="5492"/>
                  <a:pt x="2609" y="5449"/>
                  <a:pt x="2662" y="5449"/>
                </a:cubicBezTo>
                <a:lnTo>
                  <a:pt x="2666" y="5449"/>
                </a:lnTo>
                <a:lnTo>
                  <a:pt x="2669" y="5449"/>
                </a:lnTo>
                <a:cubicBezTo>
                  <a:pt x="2718" y="5449"/>
                  <a:pt x="2759" y="5486"/>
                  <a:pt x="2765" y="5534"/>
                </a:cubicBezTo>
                <a:cubicBezTo>
                  <a:pt x="2771" y="5582"/>
                  <a:pt x="2740" y="5627"/>
                  <a:pt x="2693" y="5639"/>
                </a:cubicBezTo>
                <a:lnTo>
                  <a:pt x="2689" y="5640"/>
                </a:lnTo>
                <a:cubicBezTo>
                  <a:pt x="2673" y="5643"/>
                  <a:pt x="2657" y="5643"/>
                  <a:pt x="2642" y="5640"/>
                </a:cubicBezTo>
                <a:lnTo>
                  <a:pt x="2638" y="5639"/>
                </a:lnTo>
                <a:cubicBezTo>
                  <a:pt x="2588" y="5626"/>
                  <a:pt x="2557" y="5577"/>
                  <a:pt x="2567" y="5527"/>
                </a:cubicBezTo>
                <a:lnTo>
                  <a:pt x="2568" y="5522"/>
                </a:lnTo>
                <a:lnTo>
                  <a:pt x="2570" y="5513"/>
                </a:lnTo>
                <a:cubicBezTo>
                  <a:pt x="2581" y="5470"/>
                  <a:pt x="2619" y="5440"/>
                  <a:pt x="2663" y="5440"/>
                </a:cubicBezTo>
                <a:cubicBezTo>
                  <a:pt x="2708" y="5440"/>
                  <a:pt x="2746" y="5470"/>
                  <a:pt x="2757" y="5513"/>
                </a:cubicBezTo>
                <a:lnTo>
                  <a:pt x="2758" y="5517"/>
                </a:lnTo>
                <a:lnTo>
                  <a:pt x="2760" y="5527"/>
                </a:lnTo>
                <a:cubicBezTo>
                  <a:pt x="2765" y="5555"/>
                  <a:pt x="2758" y="5584"/>
                  <a:pt x="2740" y="5606"/>
                </a:cubicBezTo>
                <a:cubicBezTo>
                  <a:pt x="2721" y="5629"/>
                  <a:pt x="2694" y="5641"/>
                  <a:pt x="2665" y="5641"/>
                </a:cubicBezTo>
                <a:lnTo>
                  <a:pt x="2663" y="5641"/>
                </a:lnTo>
                <a:cubicBezTo>
                  <a:pt x="2627" y="5641"/>
                  <a:pt x="2593" y="5620"/>
                  <a:pt x="2577" y="5587"/>
                </a:cubicBezTo>
                <a:cubicBezTo>
                  <a:pt x="2561" y="5554"/>
                  <a:pt x="2565" y="5514"/>
                  <a:pt x="2589" y="5485"/>
                </a:cubicBezTo>
                <a:lnTo>
                  <a:pt x="2593" y="5480"/>
                </a:lnTo>
                <a:lnTo>
                  <a:pt x="2604" y="5469"/>
                </a:lnTo>
                <a:cubicBezTo>
                  <a:pt x="2625" y="5447"/>
                  <a:pt x="2656" y="5437"/>
                  <a:pt x="2687" y="5442"/>
                </a:cubicBezTo>
                <a:cubicBezTo>
                  <a:pt x="2717" y="5447"/>
                  <a:pt x="2744" y="5466"/>
                  <a:pt x="2757" y="5494"/>
                </a:cubicBezTo>
                <a:lnTo>
                  <a:pt x="2759" y="5498"/>
                </a:lnTo>
                <a:cubicBezTo>
                  <a:pt x="2763" y="5505"/>
                  <a:pt x="2766" y="5513"/>
                  <a:pt x="2768" y="5522"/>
                </a:cubicBezTo>
                <a:lnTo>
                  <a:pt x="2769" y="5527"/>
                </a:lnTo>
                <a:lnTo>
                  <a:pt x="2674" y="5449"/>
                </a:lnTo>
                <a:lnTo>
                  <a:pt x="2676" y="5449"/>
                </a:lnTo>
                <a:lnTo>
                  <a:pt x="2677" y="5449"/>
                </a:lnTo>
                <a:lnTo>
                  <a:pt x="2583" y="5564"/>
                </a:lnTo>
                <a:lnTo>
                  <a:pt x="2582" y="5559"/>
                </a:lnTo>
                <a:cubicBezTo>
                  <a:pt x="2581" y="5553"/>
                  <a:pt x="2580" y="5547"/>
                  <a:pt x="2580" y="5540"/>
                </a:cubicBezTo>
                <a:lnTo>
                  <a:pt x="2580" y="5536"/>
                </a:lnTo>
                <a:cubicBezTo>
                  <a:pt x="2580" y="5489"/>
                  <a:pt x="2615" y="5449"/>
                  <a:pt x="2661" y="5442"/>
                </a:cubicBezTo>
                <a:cubicBezTo>
                  <a:pt x="2708" y="5434"/>
                  <a:pt x="2753" y="5461"/>
                  <a:pt x="2768" y="5506"/>
                </a:cubicBezTo>
                <a:lnTo>
                  <a:pt x="2769" y="5509"/>
                </a:lnTo>
                <a:lnTo>
                  <a:pt x="2763" y="5497"/>
                </a:lnTo>
                <a:lnTo>
                  <a:pt x="2766" y="5503"/>
                </a:lnTo>
                <a:lnTo>
                  <a:pt x="2772" y="5515"/>
                </a:lnTo>
                <a:lnTo>
                  <a:pt x="2751" y="5485"/>
                </a:lnTo>
                <a:lnTo>
                  <a:pt x="2754" y="5488"/>
                </a:lnTo>
                <a:lnTo>
                  <a:pt x="2590" y="5555"/>
                </a:lnTo>
                <a:lnTo>
                  <a:pt x="2590" y="5545"/>
                </a:lnTo>
                <a:lnTo>
                  <a:pt x="2590" y="5539"/>
                </a:lnTo>
                <a:lnTo>
                  <a:pt x="2590" y="5536"/>
                </a:lnTo>
                <a:cubicBezTo>
                  <a:pt x="2590" y="5483"/>
                  <a:pt x="2633" y="5440"/>
                  <a:pt x="2686" y="5440"/>
                </a:cubicBezTo>
                <a:cubicBezTo>
                  <a:pt x="2739" y="5440"/>
                  <a:pt x="2782" y="5483"/>
                  <a:pt x="2782" y="5536"/>
                </a:cubicBezTo>
                <a:lnTo>
                  <a:pt x="2782" y="5539"/>
                </a:lnTo>
                <a:lnTo>
                  <a:pt x="2782" y="5546"/>
                </a:lnTo>
                <a:lnTo>
                  <a:pt x="2782" y="5552"/>
                </a:lnTo>
                <a:lnTo>
                  <a:pt x="2778" y="5522"/>
                </a:lnTo>
                <a:lnTo>
                  <a:pt x="2779" y="5525"/>
                </a:lnTo>
                <a:lnTo>
                  <a:pt x="2594" y="5532"/>
                </a:lnTo>
                <a:lnTo>
                  <a:pt x="2596" y="5524"/>
                </a:lnTo>
                <a:lnTo>
                  <a:pt x="2594" y="5539"/>
                </a:lnTo>
                <a:lnTo>
                  <a:pt x="2595" y="5528"/>
                </a:lnTo>
                <a:cubicBezTo>
                  <a:pt x="2599" y="5478"/>
                  <a:pt x="2641" y="5440"/>
                  <a:pt x="2690" y="5440"/>
                </a:cubicBezTo>
                <a:lnTo>
                  <a:pt x="2695" y="5440"/>
                </a:lnTo>
                <a:cubicBezTo>
                  <a:pt x="2742" y="5440"/>
                  <a:pt x="2782" y="5474"/>
                  <a:pt x="2790" y="5519"/>
                </a:cubicBezTo>
                <a:lnTo>
                  <a:pt x="2792" y="5530"/>
                </a:lnTo>
                <a:lnTo>
                  <a:pt x="2794" y="5544"/>
                </a:lnTo>
                <a:lnTo>
                  <a:pt x="2607" y="5525"/>
                </a:lnTo>
                <a:lnTo>
                  <a:pt x="2608" y="5522"/>
                </a:lnTo>
                <a:lnTo>
                  <a:pt x="2603" y="5552"/>
                </a:lnTo>
                <a:lnTo>
                  <a:pt x="2603" y="5546"/>
                </a:lnTo>
                <a:cubicBezTo>
                  <a:pt x="2603" y="5542"/>
                  <a:pt x="2604" y="5537"/>
                  <a:pt x="2604" y="5533"/>
                </a:cubicBezTo>
                <a:lnTo>
                  <a:pt x="2605" y="5526"/>
                </a:lnTo>
                <a:lnTo>
                  <a:pt x="2604" y="5539"/>
                </a:lnTo>
                <a:lnTo>
                  <a:pt x="2604" y="5536"/>
                </a:lnTo>
                <a:cubicBezTo>
                  <a:pt x="2604" y="5494"/>
                  <a:pt x="2632" y="5457"/>
                  <a:pt x="2673" y="5445"/>
                </a:cubicBezTo>
                <a:cubicBezTo>
                  <a:pt x="2713" y="5432"/>
                  <a:pt x="2757" y="5448"/>
                  <a:pt x="2780" y="5483"/>
                </a:cubicBezTo>
                <a:lnTo>
                  <a:pt x="2782" y="5486"/>
                </a:lnTo>
                <a:cubicBezTo>
                  <a:pt x="2790" y="5498"/>
                  <a:pt x="2795" y="5510"/>
                  <a:pt x="2797" y="5524"/>
                </a:cubicBezTo>
                <a:lnTo>
                  <a:pt x="2798" y="5530"/>
                </a:lnTo>
                <a:lnTo>
                  <a:pt x="2793" y="5510"/>
                </a:lnTo>
                <a:lnTo>
                  <a:pt x="2797" y="5520"/>
                </a:lnTo>
                <a:cubicBezTo>
                  <a:pt x="2801" y="5531"/>
                  <a:pt x="2803" y="5543"/>
                  <a:pt x="2803" y="5555"/>
                </a:cubicBezTo>
                <a:lnTo>
                  <a:pt x="2803" y="5561"/>
                </a:lnTo>
                <a:lnTo>
                  <a:pt x="2799" y="5531"/>
                </a:lnTo>
                <a:lnTo>
                  <a:pt x="2800" y="5534"/>
                </a:lnTo>
                <a:lnTo>
                  <a:pt x="2617" y="5534"/>
                </a:lnTo>
                <a:lnTo>
                  <a:pt x="2618" y="5531"/>
                </a:lnTo>
                <a:lnTo>
                  <a:pt x="2620" y="5525"/>
                </a:lnTo>
                <a:lnTo>
                  <a:pt x="2615" y="5555"/>
                </a:lnTo>
                <a:lnTo>
                  <a:pt x="2615" y="5548"/>
                </a:lnTo>
                <a:lnTo>
                  <a:pt x="2620" y="5579"/>
                </a:lnTo>
                <a:lnTo>
                  <a:pt x="2619" y="5576"/>
                </a:lnTo>
                <a:lnTo>
                  <a:pt x="2806" y="5545"/>
                </a:lnTo>
                <a:lnTo>
                  <a:pt x="2806" y="5555"/>
                </a:lnTo>
                <a:lnTo>
                  <a:pt x="2807" y="5554"/>
                </a:lnTo>
                <a:lnTo>
                  <a:pt x="2615" y="5564"/>
                </a:lnTo>
                <a:lnTo>
                  <a:pt x="2615" y="5560"/>
                </a:lnTo>
                <a:cubicBezTo>
                  <a:pt x="2615" y="5554"/>
                  <a:pt x="2616" y="5548"/>
                  <a:pt x="2617" y="5542"/>
                </a:cubicBezTo>
                <a:lnTo>
                  <a:pt x="2618" y="5537"/>
                </a:lnTo>
                <a:cubicBezTo>
                  <a:pt x="2627" y="5494"/>
                  <a:pt x="2663" y="5462"/>
                  <a:pt x="2707" y="5460"/>
                </a:cubicBezTo>
                <a:cubicBezTo>
                  <a:pt x="2750" y="5457"/>
                  <a:pt x="2790" y="5484"/>
                  <a:pt x="2804" y="5525"/>
                </a:cubicBezTo>
                <a:lnTo>
                  <a:pt x="2807" y="5534"/>
                </a:lnTo>
                <a:cubicBezTo>
                  <a:pt x="2809" y="5541"/>
                  <a:pt x="2810" y="5548"/>
                  <a:pt x="2811" y="5556"/>
                </a:cubicBezTo>
                <a:lnTo>
                  <a:pt x="2812" y="5567"/>
                </a:lnTo>
                <a:lnTo>
                  <a:pt x="2813" y="5572"/>
                </a:lnTo>
                <a:lnTo>
                  <a:pt x="2668" y="5501"/>
                </a:lnTo>
                <a:lnTo>
                  <a:pt x="2673" y="5498"/>
                </a:lnTo>
                <a:lnTo>
                  <a:pt x="2643" y="5527"/>
                </a:lnTo>
                <a:lnTo>
                  <a:pt x="2647" y="5521"/>
                </a:lnTo>
                <a:cubicBezTo>
                  <a:pt x="2664" y="5495"/>
                  <a:pt x="2694" y="5478"/>
                  <a:pt x="2726" y="5478"/>
                </a:cubicBezTo>
                <a:lnTo>
                  <a:pt x="2731" y="5478"/>
                </a:lnTo>
                <a:lnTo>
                  <a:pt x="2733" y="5478"/>
                </a:lnTo>
                <a:cubicBezTo>
                  <a:pt x="2778" y="5478"/>
                  <a:pt x="2817" y="5510"/>
                  <a:pt x="2827" y="5554"/>
                </a:cubicBezTo>
                <a:lnTo>
                  <a:pt x="2829" y="5563"/>
                </a:lnTo>
                <a:lnTo>
                  <a:pt x="2831" y="5574"/>
                </a:lnTo>
                <a:cubicBezTo>
                  <a:pt x="2832" y="5579"/>
                  <a:pt x="2832" y="5584"/>
                  <a:pt x="2832" y="5589"/>
                </a:cubicBezTo>
                <a:lnTo>
                  <a:pt x="2832" y="5593"/>
                </a:lnTo>
                <a:cubicBezTo>
                  <a:pt x="2832" y="5638"/>
                  <a:pt x="2802" y="5677"/>
                  <a:pt x="2759" y="5687"/>
                </a:cubicBezTo>
                <a:cubicBezTo>
                  <a:pt x="2715" y="5697"/>
                  <a:pt x="2671" y="5676"/>
                  <a:pt x="2651" y="5636"/>
                </a:cubicBezTo>
                <a:lnTo>
                  <a:pt x="2649" y="5632"/>
                </a:lnTo>
                <a:cubicBezTo>
                  <a:pt x="2644" y="5624"/>
                  <a:pt x="2641" y="5615"/>
                  <a:pt x="2640" y="5605"/>
                </a:cubicBezTo>
                <a:lnTo>
                  <a:pt x="2639" y="5599"/>
                </a:lnTo>
                <a:cubicBezTo>
                  <a:pt x="2638" y="5594"/>
                  <a:pt x="2637" y="5589"/>
                  <a:pt x="2637" y="5583"/>
                </a:cubicBezTo>
                <a:lnTo>
                  <a:pt x="2637" y="5577"/>
                </a:lnTo>
                <a:cubicBezTo>
                  <a:pt x="2637" y="5559"/>
                  <a:pt x="2643" y="5540"/>
                  <a:pt x="2654" y="5524"/>
                </a:cubicBezTo>
                <a:lnTo>
                  <a:pt x="2656" y="5521"/>
                </a:lnTo>
                <a:cubicBezTo>
                  <a:pt x="2672" y="5496"/>
                  <a:pt x="2699" y="5481"/>
                  <a:pt x="2729" y="5479"/>
                </a:cubicBezTo>
                <a:cubicBezTo>
                  <a:pt x="2758" y="5477"/>
                  <a:pt x="2787" y="5488"/>
                  <a:pt x="2807" y="5511"/>
                </a:cubicBezTo>
                <a:lnTo>
                  <a:pt x="2815" y="5520"/>
                </a:lnTo>
                <a:lnTo>
                  <a:pt x="2829" y="5538"/>
                </a:lnTo>
                <a:lnTo>
                  <a:pt x="2674" y="5536"/>
                </a:lnTo>
                <a:lnTo>
                  <a:pt x="2677" y="5532"/>
                </a:lnTo>
                <a:lnTo>
                  <a:pt x="2662" y="5559"/>
                </a:lnTo>
                <a:lnTo>
                  <a:pt x="2664" y="5553"/>
                </a:lnTo>
                <a:lnTo>
                  <a:pt x="2755" y="5679"/>
                </a:lnTo>
                <a:lnTo>
                  <a:pt x="2754" y="5679"/>
                </a:lnTo>
                <a:cubicBezTo>
                  <a:pt x="2723" y="5679"/>
                  <a:pt x="2693" y="5664"/>
                  <a:pt x="2675" y="5637"/>
                </a:cubicBezTo>
                <a:cubicBezTo>
                  <a:pt x="2657" y="5611"/>
                  <a:pt x="2654" y="5577"/>
                  <a:pt x="2665" y="5548"/>
                </a:cubicBezTo>
                <a:lnTo>
                  <a:pt x="2667" y="5543"/>
                </a:lnTo>
                <a:lnTo>
                  <a:pt x="2664" y="5551"/>
                </a:lnTo>
                <a:cubicBezTo>
                  <a:pt x="2675" y="5508"/>
                  <a:pt x="2713" y="5478"/>
                  <a:pt x="2757" y="5478"/>
                </a:cubicBezTo>
                <a:lnTo>
                  <a:pt x="2759" y="5478"/>
                </a:lnTo>
                <a:lnTo>
                  <a:pt x="2744" y="5480"/>
                </a:lnTo>
                <a:lnTo>
                  <a:pt x="2750" y="5479"/>
                </a:lnTo>
                <a:cubicBezTo>
                  <a:pt x="2761" y="5477"/>
                  <a:pt x="2773" y="5477"/>
                  <a:pt x="2784" y="5479"/>
                </a:cubicBezTo>
                <a:lnTo>
                  <a:pt x="2789" y="5480"/>
                </a:lnTo>
                <a:cubicBezTo>
                  <a:pt x="2818" y="5486"/>
                  <a:pt x="2843" y="5505"/>
                  <a:pt x="2856" y="5532"/>
                </a:cubicBezTo>
                <a:lnTo>
                  <a:pt x="2858" y="5536"/>
                </a:lnTo>
                <a:cubicBezTo>
                  <a:pt x="2865" y="5549"/>
                  <a:pt x="2868" y="5564"/>
                  <a:pt x="2868" y="5578"/>
                </a:cubicBezTo>
                <a:lnTo>
                  <a:pt x="2868" y="5583"/>
                </a:lnTo>
                <a:lnTo>
                  <a:pt x="2772" y="5487"/>
                </a:lnTo>
                <a:lnTo>
                  <a:pt x="2775" y="5487"/>
                </a:lnTo>
                <a:cubicBezTo>
                  <a:pt x="2819" y="5487"/>
                  <a:pt x="2857" y="5516"/>
                  <a:pt x="2868" y="5558"/>
                </a:cubicBezTo>
                <a:lnTo>
                  <a:pt x="2871" y="5569"/>
                </a:lnTo>
                <a:lnTo>
                  <a:pt x="2874" y="5579"/>
                </a:lnTo>
                <a:lnTo>
                  <a:pt x="2689" y="5572"/>
                </a:lnTo>
                <a:lnTo>
                  <a:pt x="2690" y="5569"/>
                </a:lnTo>
                <a:lnTo>
                  <a:pt x="2687" y="5584"/>
                </a:lnTo>
                <a:lnTo>
                  <a:pt x="2688" y="5578"/>
                </a:lnTo>
                <a:lnTo>
                  <a:pt x="2688" y="5574"/>
                </a:lnTo>
                <a:cubicBezTo>
                  <a:pt x="2693" y="5523"/>
                  <a:pt x="2737" y="5485"/>
                  <a:pt x="2788" y="5488"/>
                </a:cubicBezTo>
                <a:cubicBezTo>
                  <a:pt x="2839" y="5490"/>
                  <a:pt x="2879" y="5532"/>
                  <a:pt x="2879" y="5583"/>
                </a:cubicBezTo>
                <a:lnTo>
                  <a:pt x="2879" y="5587"/>
                </a:lnTo>
                <a:cubicBezTo>
                  <a:pt x="2879" y="5593"/>
                  <a:pt x="2879" y="5598"/>
                  <a:pt x="2878" y="5603"/>
                </a:cubicBezTo>
                <a:lnTo>
                  <a:pt x="2877" y="5609"/>
                </a:lnTo>
                <a:lnTo>
                  <a:pt x="2688" y="5575"/>
                </a:lnTo>
                <a:lnTo>
                  <a:pt x="2689" y="5570"/>
                </a:lnTo>
                <a:lnTo>
                  <a:pt x="2687" y="5588"/>
                </a:lnTo>
                <a:lnTo>
                  <a:pt x="2687" y="5583"/>
                </a:lnTo>
                <a:cubicBezTo>
                  <a:pt x="2687" y="5534"/>
                  <a:pt x="2726" y="5492"/>
                  <a:pt x="2776" y="5488"/>
                </a:cubicBezTo>
                <a:cubicBezTo>
                  <a:pt x="2825" y="5484"/>
                  <a:pt x="2870" y="5518"/>
                  <a:pt x="2878" y="5568"/>
                </a:cubicBezTo>
                <a:lnTo>
                  <a:pt x="2879" y="5574"/>
                </a:lnTo>
                <a:cubicBezTo>
                  <a:pt x="2880" y="5579"/>
                  <a:pt x="2880" y="5584"/>
                  <a:pt x="2880" y="5589"/>
                </a:cubicBezTo>
                <a:lnTo>
                  <a:pt x="2880" y="5593"/>
                </a:lnTo>
                <a:lnTo>
                  <a:pt x="2690" y="5578"/>
                </a:lnTo>
                <a:lnTo>
                  <a:pt x="2691" y="5572"/>
                </a:lnTo>
                <a:lnTo>
                  <a:pt x="2689" y="5587"/>
                </a:lnTo>
                <a:lnTo>
                  <a:pt x="2689" y="5578"/>
                </a:lnTo>
                <a:lnTo>
                  <a:pt x="2689" y="5569"/>
                </a:lnTo>
                <a:cubicBezTo>
                  <a:pt x="2689" y="5563"/>
                  <a:pt x="2690" y="5557"/>
                  <a:pt x="2691" y="5551"/>
                </a:cubicBezTo>
                <a:lnTo>
                  <a:pt x="2692" y="5546"/>
                </a:lnTo>
                <a:cubicBezTo>
                  <a:pt x="2699" y="5511"/>
                  <a:pt x="2725" y="5483"/>
                  <a:pt x="2759" y="5473"/>
                </a:cubicBezTo>
                <a:cubicBezTo>
                  <a:pt x="2793" y="5462"/>
                  <a:pt x="2829" y="5472"/>
                  <a:pt x="2854" y="5497"/>
                </a:cubicBezTo>
                <a:lnTo>
                  <a:pt x="2856" y="5499"/>
                </a:lnTo>
                <a:cubicBezTo>
                  <a:pt x="2866" y="5508"/>
                  <a:pt x="2874" y="5520"/>
                  <a:pt x="2878" y="5533"/>
                </a:cubicBezTo>
                <a:lnTo>
                  <a:pt x="2881" y="5541"/>
                </a:lnTo>
                <a:lnTo>
                  <a:pt x="2863" y="5511"/>
                </a:lnTo>
                <a:lnTo>
                  <a:pt x="2871" y="5520"/>
                </a:lnTo>
                <a:cubicBezTo>
                  <a:pt x="2885" y="5535"/>
                  <a:pt x="2893" y="5554"/>
                  <a:pt x="2895" y="5574"/>
                </a:cubicBezTo>
                <a:lnTo>
                  <a:pt x="2896" y="5584"/>
                </a:lnTo>
                <a:lnTo>
                  <a:pt x="2800" y="5497"/>
                </a:lnTo>
                <a:lnTo>
                  <a:pt x="2802" y="5497"/>
                </a:lnTo>
                <a:lnTo>
                  <a:pt x="2729" y="5532"/>
                </a:lnTo>
                <a:lnTo>
                  <a:pt x="2734" y="5526"/>
                </a:lnTo>
                <a:cubicBezTo>
                  <a:pt x="2738" y="5521"/>
                  <a:pt x="2742" y="5517"/>
                  <a:pt x="2747" y="5513"/>
                </a:cubicBezTo>
                <a:lnTo>
                  <a:pt x="2752" y="5509"/>
                </a:lnTo>
                <a:cubicBezTo>
                  <a:pt x="2781" y="5485"/>
                  <a:pt x="2821" y="5481"/>
                  <a:pt x="2854" y="5497"/>
                </a:cubicBezTo>
                <a:cubicBezTo>
                  <a:pt x="2887" y="5513"/>
                  <a:pt x="2908" y="5547"/>
                  <a:pt x="2908" y="5583"/>
                </a:cubicBezTo>
                <a:lnTo>
                  <a:pt x="2908" y="5593"/>
                </a:lnTo>
                <a:lnTo>
                  <a:pt x="2907" y="5613"/>
                </a:lnTo>
                <a:cubicBezTo>
                  <a:pt x="2901" y="5664"/>
                  <a:pt x="2857" y="5701"/>
                  <a:pt x="2806" y="5698"/>
                </a:cubicBezTo>
                <a:cubicBezTo>
                  <a:pt x="2755" y="5696"/>
                  <a:pt x="2715" y="5653"/>
                  <a:pt x="2715" y="5602"/>
                </a:cubicBezTo>
                <a:lnTo>
                  <a:pt x="2715" y="5598"/>
                </a:lnTo>
                <a:cubicBezTo>
                  <a:pt x="2715" y="5592"/>
                  <a:pt x="2716" y="5586"/>
                  <a:pt x="2717" y="5580"/>
                </a:cubicBezTo>
                <a:lnTo>
                  <a:pt x="2718" y="5575"/>
                </a:lnTo>
                <a:cubicBezTo>
                  <a:pt x="2727" y="5533"/>
                  <a:pt x="2761" y="5502"/>
                  <a:pt x="2804" y="5498"/>
                </a:cubicBezTo>
                <a:cubicBezTo>
                  <a:pt x="2846" y="5494"/>
                  <a:pt x="2886" y="5518"/>
                  <a:pt x="2902" y="5558"/>
                </a:cubicBezTo>
                <a:lnTo>
                  <a:pt x="2904" y="5563"/>
                </a:lnTo>
                <a:lnTo>
                  <a:pt x="2902" y="5560"/>
                </a:lnTo>
                <a:lnTo>
                  <a:pt x="2720" y="5602"/>
                </a:lnTo>
                <a:lnTo>
                  <a:pt x="2720" y="5598"/>
                </a:lnTo>
                <a:lnTo>
                  <a:pt x="2720" y="5593"/>
                </a:lnTo>
                <a:cubicBezTo>
                  <a:pt x="2720" y="5557"/>
                  <a:pt x="2741" y="5524"/>
                  <a:pt x="2774" y="5508"/>
                </a:cubicBezTo>
                <a:cubicBezTo>
                  <a:pt x="2806" y="5491"/>
                  <a:pt x="2845" y="5495"/>
                  <a:pt x="2874" y="5517"/>
                </a:cubicBezTo>
                <a:lnTo>
                  <a:pt x="2878" y="5520"/>
                </a:lnTo>
                <a:cubicBezTo>
                  <a:pt x="2890" y="5529"/>
                  <a:pt x="2900" y="5540"/>
                  <a:pt x="2906" y="5554"/>
                </a:cubicBezTo>
                <a:lnTo>
                  <a:pt x="2909" y="5560"/>
                </a:lnTo>
                <a:cubicBezTo>
                  <a:pt x="2933" y="5607"/>
                  <a:pt x="2914" y="5665"/>
                  <a:pt x="2866" y="5688"/>
                </a:cubicBezTo>
                <a:cubicBezTo>
                  <a:pt x="2819" y="5712"/>
                  <a:pt x="2761" y="5693"/>
                  <a:pt x="2738" y="5645"/>
                </a:cubicBezTo>
                <a:lnTo>
                  <a:pt x="2735" y="5639"/>
                </a:lnTo>
                <a:lnTo>
                  <a:pt x="2763" y="5673"/>
                </a:lnTo>
                <a:lnTo>
                  <a:pt x="2759" y="5670"/>
                </a:lnTo>
                <a:lnTo>
                  <a:pt x="2912" y="5593"/>
                </a:lnTo>
                <a:lnTo>
                  <a:pt x="2912" y="5598"/>
                </a:lnTo>
                <a:lnTo>
                  <a:pt x="2912" y="5602"/>
                </a:lnTo>
                <a:cubicBezTo>
                  <a:pt x="2912" y="5647"/>
                  <a:pt x="2882" y="5686"/>
                  <a:pt x="2839" y="5696"/>
                </a:cubicBezTo>
                <a:cubicBezTo>
                  <a:pt x="2795" y="5706"/>
                  <a:pt x="2751" y="5685"/>
                  <a:pt x="2731" y="5645"/>
                </a:cubicBezTo>
                <a:lnTo>
                  <a:pt x="2725" y="5634"/>
                </a:lnTo>
                <a:lnTo>
                  <a:pt x="2723" y="5629"/>
                </a:lnTo>
                <a:lnTo>
                  <a:pt x="2907" y="5612"/>
                </a:lnTo>
                <a:lnTo>
                  <a:pt x="2906" y="5617"/>
                </a:lnTo>
                <a:lnTo>
                  <a:pt x="2907" y="5598"/>
                </a:lnTo>
                <a:lnTo>
                  <a:pt x="2907" y="5602"/>
                </a:lnTo>
                <a:lnTo>
                  <a:pt x="2716" y="5592"/>
                </a:lnTo>
                <a:lnTo>
                  <a:pt x="2716" y="5593"/>
                </a:lnTo>
                <a:lnTo>
                  <a:pt x="2716" y="5583"/>
                </a:lnTo>
                <a:lnTo>
                  <a:pt x="2872" y="5658"/>
                </a:lnTo>
                <a:lnTo>
                  <a:pt x="2867" y="5662"/>
                </a:lnTo>
                <a:lnTo>
                  <a:pt x="2881" y="5649"/>
                </a:lnTo>
                <a:lnTo>
                  <a:pt x="2876" y="5655"/>
                </a:lnTo>
                <a:cubicBezTo>
                  <a:pt x="2858" y="5677"/>
                  <a:pt x="2831" y="5689"/>
                  <a:pt x="2802" y="5689"/>
                </a:cubicBezTo>
                <a:lnTo>
                  <a:pt x="2800" y="5689"/>
                </a:lnTo>
                <a:cubicBezTo>
                  <a:pt x="2751" y="5689"/>
                  <a:pt x="2710" y="5652"/>
                  <a:pt x="2705" y="5603"/>
                </a:cubicBezTo>
                <a:lnTo>
                  <a:pt x="2704" y="5593"/>
                </a:lnTo>
                <a:lnTo>
                  <a:pt x="2728" y="5647"/>
                </a:lnTo>
                <a:lnTo>
                  <a:pt x="2720" y="5638"/>
                </a:lnTo>
                <a:cubicBezTo>
                  <a:pt x="2712" y="5629"/>
                  <a:pt x="2706" y="5619"/>
                  <a:pt x="2702" y="5608"/>
                </a:cubicBezTo>
                <a:lnTo>
                  <a:pt x="2699" y="5600"/>
                </a:lnTo>
                <a:lnTo>
                  <a:pt x="2721" y="5634"/>
                </a:lnTo>
                <a:lnTo>
                  <a:pt x="2719" y="5632"/>
                </a:lnTo>
                <a:lnTo>
                  <a:pt x="2881" y="5583"/>
                </a:lnTo>
                <a:lnTo>
                  <a:pt x="2880" y="5588"/>
                </a:lnTo>
                <a:lnTo>
                  <a:pt x="2881" y="5569"/>
                </a:lnTo>
                <a:lnTo>
                  <a:pt x="2881" y="5578"/>
                </a:lnTo>
                <a:lnTo>
                  <a:pt x="2881" y="5587"/>
                </a:lnTo>
                <a:cubicBezTo>
                  <a:pt x="2881" y="5593"/>
                  <a:pt x="2881" y="5598"/>
                  <a:pt x="2880" y="5603"/>
                </a:cubicBezTo>
                <a:lnTo>
                  <a:pt x="2879" y="5609"/>
                </a:lnTo>
                <a:cubicBezTo>
                  <a:pt x="2871" y="5659"/>
                  <a:pt x="2826" y="5693"/>
                  <a:pt x="2777" y="5689"/>
                </a:cubicBezTo>
                <a:cubicBezTo>
                  <a:pt x="2727" y="5685"/>
                  <a:pt x="2688" y="5643"/>
                  <a:pt x="2688" y="5593"/>
                </a:cubicBezTo>
                <a:lnTo>
                  <a:pt x="2688" y="5589"/>
                </a:lnTo>
                <a:lnTo>
                  <a:pt x="2690" y="5605"/>
                </a:lnTo>
                <a:lnTo>
                  <a:pt x="2689" y="5599"/>
                </a:lnTo>
                <a:lnTo>
                  <a:pt x="2879" y="5583"/>
                </a:lnTo>
                <a:lnTo>
                  <a:pt x="2879" y="5588"/>
                </a:lnTo>
                <a:cubicBezTo>
                  <a:pt x="2879" y="5595"/>
                  <a:pt x="2879" y="5601"/>
                  <a:pt x="2878" y="5607"/>
                </a:cubicBezTo>
                <a:lnTo>
                  <a:pt x="2877" y="5612"/>
                </a:lnTo>
                <a:cubicBezTo>
                  <a:pt x="2866" y="5664"/>
                  <a:pt x="2817" y="5697"/>
                  <a:pt x="2765" y="5688"/>
                </a:cubicBezTo>
                <a:cubicBezTo>
                  <a:pt x="2714" y="5678"/>
                  <a:pt x="2679" y="5629"/>
                  <a:pt x="2688" y="5578"/>
                </a:cubicBezTo>
                <a:lnTo>
                  <a:pt x="2689" y="5572"/>
                </a:lnTo>
                <a:lnTo>
                  <a:pt x="2687" y="5587"/>
                </a:lnTo>
                <a:lnTo>
                  <a:pt x="2687" y="5583"/>
                </a:lnTo>
                <a:lnTo>
                  <a:pt x="2879" y="5593"/>
                </a:lnTo>
                <a:lnTo>
                  <a:pt x="2877" y="5609"/>
                </a:lnTo>
                <a:lnTo>
                  <a:pt x="2876" y="5615"/>
                </a:lnTo>
                <a:cubicBezTo>
                  <a:pt x="2875" y="5620"/>
                  <a:pt x="2874" y="5625"/>
                  <a:pt x="2873" y="5630"/>
                </a:cubicBezTo>
                <a:lnTo>
                  <a:pt x="2872" y="5633"/>
                </a:lnTo>
                <a:cubicBezTo>
                  <a:pt x="2858" y="5673"/>
                  <a:pt x="2819" y="5700"/>
                  <a:pt x="2777" y="5698"/>
                </a:cubicBezTo>
                <a:cubicBezTo>
                  <a:pt x="2734" y="5697"/>
                  <a:pt x="2698" y="5667"/>
                  <a:pt x="2687" y="5626"/>
                </a:cubicBezTo>
                <a:lnTo>
                  <a:pt x="2686" y="5620"/>
                </a:lnTo>
                <a:lnTo>
                  <a:pt x="2683" y="5609"/>
                </a:lnTo>
                <a:lnTo>
                  <a:pt x="2775" y="5679"/>
                </a:lnTo>
                <a:lnTo>
                  <a:pt x="2772" y="5679"/>
                </a:lnTo>
                <a:cubicBezTo>
                  <a:pt x="2719" y="5679"/>
                  <a:pt x="2676" y="5636"/>
                  <a:pt x="2676" y="5583"/>
                </a:cubicBezTo>
                <a:lnTo>
                  <a:pt x="2676" y="5578"/>
                </a:lnTo>
                <a:lnTo>
                  <a:pt x="2687" y="5621"/>
                </a:lnTo>
                <a:lnTo>
                  <a:pt x="2685" y="5617"/>
                </a:lnTo>
                <a:lnTo>
                  <a:pt x="2752" y="5669"/>
                </a:lnTo>
                <a:lnTo>
                  <a:pt x="2747" y="5668"/>
                </a:lnTo>
                <a:lnTo>
                  <a:pt x="2781" y="5668"/>
                </a:lnTo>
                <a:lnTo>
                  <a:pt x="2775" y="5669"/>
                </a:lnTo>
                <a:cubicBezTo>
                  <a:pt x="2770" y="5670"/>
                  <a:pt x="2765" y="5670"/>
                  <a:pt x="2759" y="5670"/>
                </a:cubicBezTo>
                <a:lnTo>
                  <a:pt x="2757" y="5670"/>
                </a:lnTo>
                <a:lnTo>
                  <a:pt x="2851" y="5598"/>
                </a:lnTo>
                <a:lnTo>
                  <a:pt x="2846" y="5614"/>
                </a:lnTo>
                <a:lnTo>
                  <a:pt x="2844" y="5619"/>
                </a:lnTo>
                <a:lnTo>
                  <a:pt x="2754" y="5487"/>
                </a:lnTo>
                <a:lnTo>
                  <a:pt x="2755" y="5487"/>
                </a:lnTo>
                <a:cubicBezTo>
                  <a:pt x="2786" y="5487"/>
                  <a:pt x="2815" y="5502"/>
                  <a:pt x="2833" y="5527"/>
                </a:cubicBezTo>
                <a:cubicBezTo>
                  <a:pt x="2851" y="5552"/>
                  <a:pt x="2856" y="5585"/>
                  <a:pt x="2847" y="5614"/>
                </a:cubicBezTo>
                <a:lnTo>
                  <a:pt x="2845" y="5620"/>
                </a:lnTo>
                <a:cubicBezTo>
                  <a:pt x="2841" y="5630"/>
                  <a:pt x="2836" y="5639"/>
                  <a:pt x="2830" y="5647"/>
                </a:cubicBezTo>
                <a:lnTo>
                  <a:pt x="2827" y="5651"/>
                </a:lnTo>
                <a:cubicBezTo>
                  <a:pt x="2809" y="5676"/>
                  <a:pt x="2780" y="5690"/>
                  <a:pt x="2749" y="5689"/>
                </a:cubicBezTo>
                <a:cubicBezTo>
                  <a:pt x="2718" y="5689"/>
                  <a:pt x="2689" y="5674"/>
                  <a:pt x="2672" y="5649"/>
                </a:cubicBezTo>
                <a:lnTo>
                  <a:pt x="2672" y="5647"/>
                </a:lnTo>
                <a:lnTo>
                  <a:pt x="2664" y="5638"/>
                </a:lnTo>
                <a:lnTo>
                  <a:pt x="2815" y="5628"/>
                </a:lnTo>
                <a:lnTo>
                  <a:pt x="2813" y="5631"/>
                </a:lnTo>
                <a:lnTo>
                  <a:pt x="2829" y="5577"/>
                </a:lnTo>
                <a:lnTo>
                  <a:pt x="2829" y="5583"/>
                </a:lnTo>
                <a:lnTo>
                  <a:pt x="2828" y="5568"/>
                </a:lnTo>
                <a:lnTo>
                  <a:pt x="2829" y="5574"/>
                </a:lnTo>
                <a:lnTo>
                  <a:pt x="2820" y="5547"/>
                </a:lnTo>
                <a:lnTo>
                  <a:pt x="2822" y="5551"/>
                </a:lnTo>
                <a:lnTo>
                  <a:pt x="2640" y="5593"/>
                </a:lnTo>
                <a:lnTo>
                  <a:pt x="2640" y="5589"/>
                </a:lnTo>
                <a:lnTo>
                  <a:pt x="2642" y="5605"/>
                </a:lnTo>
                <a:lnTo>
                  <a:pt x="2642" y="5604"/>
                </a:lnTo>
                <a:lnTo>
                  <a:pt x="2640" y="5595"/>
                </a:lnTo>
                <a:lnTo>
                  <a:pt x="2733" y="5670"/>
                </a:lnTo>
                <a:lnTo>
                  <a:pt x="2731" y="5670"/>
                </a:lnTo>
                <a:lnTo>
                  <a:pt x="2726" y="5670"/>
                </a:lnTo>
                <a:lnTo>
                  <a:pt x="2806" y="5628"/>
                </a:lnTo>
                <a:lnTo>
                  <a:pt x="2802" y="5634"/>
                </a:lnTo>
                <a:cubicBezTo>
                  <a:pt x="2794" y="5646"/>
                  <a:pt x="2784" y="5655"/>
                  <a:pt x="2772" y="5663"/>
                </a:cubicBezTo>
                <a:lnTo>
                  <a:pt x="2767" y="5666"/>
                </a:lnTo>
                <a:cubicBezTo>
                  <a:pt x="2739" y="5682"/>
                  <a:pt x="2705" y="5684"/>
                  <a:pt x="2675" y="5670"/>
                </a:cubicBezTo>
                <a:cubicBezTo>
                  <a:pt x="2646" y="5656"/>
                  <a:pt x="2626" y="5628"/>
                  <a:pt x="2622" y="5595"/>
                </a:cubicBezTo>
                <a:lnTo>
                  <a:pt x="2621" y="5584"/>
                </a:lnTo>
                <a:lnTo>
                  <a:pt x="2620" y="5573"/>
                </a:lnTo>
                <a:lnTo>
                  <a:pt x="2624" y="5595"/>
                </a:lnTo>
                <a:lnTo>
                  <a:pt x="2621" y="5586"/>
                </a:lnTo>
                <a:lnTo>
                  <a:pt x="2807" y="5574"/>
                </a:lnTo>
                <a:lnTo>
                  <a:pt x="2806" y="5579"/>
                </a:lnTo>
                <a:lnTo>
                  <a:pt x="2807" y="5560"/>
                </a:lnTo>
                <a:lnTo>
                  <a:pt x="2807" y="5564"/>
                </a:lnTo>
                <a:cubicBezTo>
                  <a:pt x="2807" y="5615"/>
                  <a:pt x="2768" y="5658"/>
                  <a:pt x="2717" y="5660"/>
                </a:cubicBezTo>
                <a:cubicBezTo>
                  <a:pt x="2666" y="5663"/>
                  <a:pt x="2622" y="5626"/>
                  <a:pt x="2616" y="5575"/>
                </a:cubicBezTo>
                <a:lnTo>
                  <a:pt x="2614" y="5555"/>
                </a:lnTo>
                <a:lnTo>
                  <a:pt x="2614" y="5545"/>
                </a:lnTo>
                <a:cubicBezTo>
                  <a:pt x="2614" y="5498"/>
                  <a:pt x="2649" y="5458"/>
                  <a:pt x="2695" y="5451"/>
                </a:cubicBezTo>
                <a:cubicBezTo>
                  <a:pt x="2742" y="5443"/>
                  <a:pt x="2787" y="5470"/>
                  <a:pt x="2802" y="5515"/>
                </a:cubicBezTo>
                <a:lnTo>
                  <a:pt x="2803" y="5518"/>
                </a:lnTo>
                <a:cubicBezTo>
                  <a:pt x="2806" y="5528"/>
                  <a:pt x="2807" y="5538"/>
                  <a:pt x="2807" y="5548"/>
                </a:cubicBezTo>
                <a:lnTo>
                  <a:pt x="2807" y="5555"/>
                </a:lnTo>
                <a:cubicBezTo>
                  <a:pt x="2807" y="5566"/>
                  <a:pt x="2806" y="5576"/>
                  <a:pt x="2803" y="5586"/>
                </a:cubicBezTo>
                <a:lnTo>
                  <a:pt x="2801" y="5592"/>
                </a:lnTo>
                <a:lnTo>
                  <a:pt x="2800" y="5595"/>
                </a:lnTo>
                <a:cubicBezTo>
                  <a:pt x="2786" y="5634"/>
                  <a:pt x="2750" y="5660"/>
                  <a:pt x="2708" y="5660"/>
                </a:cubicBezTo>
                <a:cubicBezTo>
                  <a:pt x="2667" y="5660"/>
                  <a:pt x="2630" y="5634"/>
                  <a:pt x="2617" y="5595"/>
                </a:cubicBezTo>
                <a:lnTo>
                  <a:pt x="2616" y="5592"/>
                </a:lnTo>
                <a:cubicBezTo>
                  <a:pt x="2613" y="5582"/>
                  <a:pt x="2611" y="5572"/>
                  <a:pt x="2611" y="5561"/>
                </a:cubicBezTo>
                <a:lnTo>
                  <a:pt x="2611" y="5555"/>
                </a:lnTo>
                <a:lnTo>
                  <a:pt x="2618" y="5591"/>
                </a:lnTo>
                <a:lnTo>
                  <a:pt x="2614" y="5581"/>
                </a:lnTo>
                <a:cubicBezTo>
                  <a:pt x="2612" y="5575"/>
                  <a:pt x="2610" y="5568"/>
                  <a:pt x="2609" y="5561"/>
                </a:cubicBezTo>
                <a:lnTo>
                  <a:pt x="2608" y="5555"/>
                </a:lnTo>
                <a:lnTo>
                  <a:pt x="2623" y="5593"/>
                </a:lnTo>
                <a:lnTo>
                  <a:pt x="2621" y="5590"/>
                </a:lnTo>
                <a:lnTo>
                  <a:pt x="2796" y="5536"/>
                </a:lnTo>
                <a:lnTo>
                  <a:pt x="2796" y="5539"/>
                </a:lnTo>
                <a:cubicBezTo>
                  <a:pt x="2796" y="5544"/>
                  <a:pt x="2796" y="5549"/>
                  <a:pt x="2796" y="5553"/>
                </a:cubicBezTo>
                <a:lnTo>
                  <a:pt x="2795" y="5560"/>
                </a:lnTo>
                <a:lnTo>
                  <a:pt x="2795" y="5546"/>
                </a:lnTo>
                <a:lnTo>
                  <a:pt x="2795" y="5552"/>
                </a:lnTo>
                <a:cubicBezTo>
                  <a:pt x="2795" y="5563"/>
                  <a:pt x="2794" y="5573"/>
                  <a:pt x="2791" y="5583"/>
                </a:cubicBezTo>
                <a:lnTo>
                  <a:pt x="2790" y="5586"/>
                </a:lnTo>
                <a:cubicBezTo>
                  <a:pt x="2775" y="5628"/>
                  <a:pt x="2734" y="5655"/>
                  <a:pt x="2689" y="5651"/>
                </a:cubicBezTo>
                <a:cubicBezTo>
                  <a:pt x="2644" y="5647"/>
                  <a:pt x="2609" y="5612"/>
                  <a:pt x="2603" y="5567"/>
                </a:cubicBezTo>
                <a:lnTo>
                  <a:pt x="2603" y="5565"/>
                </a:lnTo>
                <a:lnTo>
                  <a:pt x="2601" y="5554"/>
                </a:lnTo>
                <a:lnTo>
                  <a:pt x="2695" y="5632"/>
                </a:lnTo>
                <a:lnTo>
                  <a:pt x="2690" y="5632"/>
                </a:lnTo>
                <a:lnTo>
                  <a:pt x="2786" y="5545"/>
                </a:lnTo>
                <a:lnTo>
                  <a:pt x="2785" y="5556"/>
                </a:lnTo>
                <a:cubicBezTo>
                  <a:pt x="2785" y="5561"/>
                  <a:pt x="2784" y="5566"/>
                  <a:pt x="2783" y="5571"/>
                </a:cubicBezTo>
                <a:lnTo>
                  <a:pt x="2781" y="5579"/>
                </a:lnTo>
                <a:cubicBezTo>
                  <a:pt x="2770" y="5620"/>
                  <a:pt x="2734" y="5650"/>
                  <a:pt x="2691" y="5651"/>
                </a:cubicBezTo>
                <a:cubicBezTo>
                  <a:pt x="2649" y="5653"/>
                  <a:pt x="2610" y="5626"/>
                  <a:pt x="2596" y="5586"/>
                </a:cubicBezTo>
                <a:lnTo>
                  <a:pt x="2595" y="5583"/>
                </a:lnTo>
                <a:cubicBezTo>
                  <a:pt x="2592" y="5573"/>
                  <a:pt x="2590" y="5563"/>
                  <a:pt x="2590" y="5552"/>
                </a:cubicBezTo>
                <a:lnTo>
                  <a:pt x="2590" y="5546"/>
                </a:lnTo>
                <a:lnTo>
                  <a:pt x="2590" y="5539"/>
                </a:lnTo>
                <a:lnTo>
                  <a:pt x="2590" y="5536"/>
                </a:lnTo>
                <a:lnTo>
                  <a:pt x="2782" y="5536"/>
                </a:lnTo>
                <a:lnTo>
                  <a:pt x="2782" y="5539"/>
                </a:lnTo>
                <a:lnTo>
                  <a:pt x="2782" y="5545"/>
                </a:lnTo>
                <a:lnTo>
                  <a:pt x="2782" y="5555"/>
                </a:lnTo>
                <a:cubicBezTo>
                  <a:pt x="2782" y="5594"/>
                  <a:pt x="2759" y="5629"/>
                  <a:pt x="2723" y="5644"/>
                </a:cubicBezTo>
                <a:cubicBezTo>
                  <a:pt x="2687" y="5659"/>
                  <a:pt x="2646" y="5651"/>
                  <a:pt x="2619" y="5623"/>
                </a:cubicBezTo>
                <a:lnTo>
                  <a:pt x="2616" y="5620"/>
                </a:lnTo>
                <a:cubicBezTo>
                  <a:pt x="2607" y="5612"/>
                  <a:pt x="2600" y="5602"/>
                  <a:pt x="2595" y="5590"/>
                </a:cubicBezTo>
                <a:lnTo>
                  <a:pt x="2595" y="5588"/>
                </a:lnTo>
                <a:lnTo>
                  <a:pt x="2592" y="5582"/>
                </a:lnTo>
                <a:cubicBezTo>
                  <a:pt x="2590" y="5578"/>
                  <a:pt x="2588" y="5574"/>
                  <a:pt x="2586" y="5570"/>
                </a:cubicBezTo>
                <a:lnTo>
                  <a:pt x="2585" y="5567"/>
                </a:lnTo>
                <a:lnTo>
                  <a:pt x="2772" y="5536"/>
                </a:lnTo>
                <a:lnTo>
                  <a:pt x="2772" y="5540"/>
                </a:lnTo>
                <a:lnTo>
                  <a:pt x="2771" y="5522"/>
                </a:lnTo>
                <a:lnTo>
                  <a:pt x="2772" y="5527"/>
                </a:lnTo>
                <a:cubicBezTo>
                  <a:pt x="2777" y="5555"/>
                  <a:pt x="2770" y="5584"/>
                  <a:pt x="2752" y="5606"/>
                </a:cubicBezTo>
                <a:cubicBezTo>
                  <a:pt x="2733" y="5629"/>
                  <a:pt x="2706" y="5641"/>
                  <a:pt x="2677" y="5641"/>
                </a:cubicBezTo>
                <a:lnTo>
                  <a:pt x="2676" y="5641"/>
                </a:lnTo>
                <a:lnTo>
                  <a:pt x="2674" y="5641"/>
                </a:lnTo>
                <a:cubicBezTo>
                  <a:pt x="2629" y="5641"/>
                  <a:pt x="2589" y="5609"/>
                  <a:pt x="2580" y="5564"/>
                </a:cubicBezTo>
                <a:lnTo>
                  <a:pt x="2579" y="5559"/>
                </a:lnTo>
                <a:lnTo>
                  <a:pt x="2588" y="5583"/>
                </a:lnTo>
                <a:lnTo>
                  <a:pt x="2586" y="5579"/>
                </a:lnTo>
                <a:lnTo>
                  <a:pt x="2739" y="5604"/>
                </a:lnTo>
                <a:lnTo>
                  <a:pt x="2742" y="5600"/>
                </a:lnTo>
                <a:lnTo>
                  <a:pt x="2738" y="5605"/>
                </a:lnTo>
                <a:lnTo>
                  <a:pt x="2663" y="5449"/>
                </a:lnTo>
                <a:lnTo>
                  <a:pt x="2665" y="5449"/>
                </a:lnTo>
                <a:lnTo>
                  <a:pt x="2571" y="5564"/>
                </a:lnTo>
                <a:lnTo>
                  <a:pt x="2571" y="5564"/>
                </a:lnTo>
                <a:lnTo>
                  <a:pt x="2570" y="5560"/>
                </a:lnTo>
                <a:lnTo>
                  <a:pt x="2757" y="5560"/>
                </a:lnTo>
                <a:lnTo>
                  <a:pt x="2757" y="5559"/>
                </a:lnTo>
                <a:lnTo>
                  <a:pt x="2756" y="5564"/>
                </a:lnTo>
                <a:lnTo>
                  <a:pt x="2685" y="5452"/>
                </a:lnTo>
                <a:lnTo>
                  <a:pt x="2689" y="5453"/>
                </a:lnTo>
                <a:lnTo>
                  <a:pt x="2642" y="5453"/>
                </a:lnTo>
                <a:lnTo>
                  <a:pt x="2646" y="5452"/>
                </a:lnTo>
                <a:lnTo>
                  <a:pt x="2669" y="5641"/>
                </a:lnTo>
                <a:lnTo>
                  <a:pt x="2666" y="5641"/>
                </a:lnTo>
                <a:lnTo>
                  <a:pt x="2662" y="5641"/>
                </a:lnTo>
                <a:lnTo>
                  <a:pt x="2662" y="5449"/>
                </a:lnTo>
                <a:lnTo>
                  <a:pt x="2664" y="5449"/>
                </a:lnTo>
                <a:lnTo>
                  <a:pt x="2568" y="5545"/>
                </a:lnTo>
                <a:lnTo>
                  <a:pt x="2569" y="5530"/>
                </a:lnTo>
                <a:lnTo>
                  <a:pt x="2569" y="5529"/>
                </a:lnTo>
                <a:lnTo>
                  <a:pt x="2569" y="5521"/>
                </a:lnTo>
                <a:lnTo>
                  <a:pt x="2569" y="5517"/>
                </a:lnTo>
                <a:lnTo>
                  <a:pt x="2761" y="5517"/>
                </a:lnTo>
                <a:lnTo>
                  <a:pt x="2761" y="5514"/>
                </a:lnTo>
                <a:lnTo>
                  <a:pt x="2762" y="5533"/>
                </a:lnTo>
                <a:lnTo>
                  <a:pt x="2762" y="5543"/>
                </a:lnTo>
                <a:cubicBezTo>
                  <a:pt x="2762" y="5558"/>
                  <a:pt x="2759" y="5573"/>
                  <a:pt x="2752" y="5586"/>
                </a:cubicBezTo>
                <a:lnTo>
                  <a:pt x="2751" y="5588"/>
                </a:lnTo>
                <a:cubicBezTo>
                  <a:pt x="2734" y="5624"/>
                  <a:pt x="2696" y="5645"/>
                  <a:pt x="2656" y="5641"/>
                </a:cubicBezTo>
                <a:cubicBezTo>
                  <a:pt x="2616" y="5637"/>
                  <a:pt x="2583" y="5609"/>
                  <a:pt x="2573" y="5571"/>
                </a:cubicBezTo>
                <a:lnTo>
                  <a:pt x="2569" y="5558"/>
                </a:lnTo>
                <a:lnTo>
                  <a:pt x="2565" y="5539"/>
                </a:lnTo>
                <a:lnTo>
                  <a:pt x="2560" y="5520"/>
                </a:lnTo>
                <a:lnTo>
                  <a:pt x="2574" y="5551"/>
                </a:lnTo>
                <a:lnTo>
                  <a:pt x="2569" y="5544"/>
                </a:lnTo>
                <a:lnTo>
                  <a:pt x="2739" y="5519"/>
                </a:lnTo>
                <a:lnTo>
                  <a:pt x="2735" y="5531"/>
                </a:lnTo>
                <a:lnTo>
                  <a:pt x="2739" y="5512"/>
                </a:lnTo>
                <a:lnTo>
                  <a:pt x="2736" y="5536"/>
                </a:lnTo>
                <a:lnTo>
                  <a:pt x="2733" y="5562"/>
                </a:lnTo>
                <a:lnTo>
                  <a:pt x="2731" y="5577"/>
                </a:lnTo>
                <a:cubicBezTo>
                  <a:pt x="2728" y="5598"/>
                  <a:pt x="2718" y="5617"/>
                  <a:pt x="2703" y="5632"/>
                </a:cubicBezTo>
                <a:lnTo>
                  <a:pt x="2701" y="5634"/>
                </a:lnTo>
                <a:cubicBezTo>
                  <a:pt x="2676" y="5659"/>
                  <a:pt x="2640" y="5669"/>
                  <a:pt x="2606" y="5658"/>
                </a:cubicBezTo>
                <a:cubicBezTo>
                  <a:pt x="2572" y="5648"/>
                  <a:pt x="2546" y="5620"/>
                  <a:pt x="2539" y="5585"/>
                </a:cubicBezTo>
                <a:lnTo>
                  <a:pt x="2537" y="5567"/>
                </a:lnTo>
                <a:lnTo>
                  <a:pt x="2536" y="5551"/>
                </a:lnTo>
                <a:lnTo>
                  <a:pt x="2536" y="5545"/>
                </a:lnTo>
                <a:lnTo>
                  <a:pt x="2534" y="5533"/>
                </a:lnTo>
                <a:lnTo>
                  <a:pt x="2724" y="5517"/>
                </a:lnTo>
                <a:lnTo>
                  <a:pt x="2724" y="5519"/>
                </a:lnTo>
                <a:lnTo>
                  <a:pt x="2724" y="5526"/>
                </a:lnTo>
                <a:cubicBezTo>
                  <a:pt x="2724" y="5537"/>
                  <a:pt x="2723" y="5547"/>
                  <a:pt x="2720" y="5557"/>
                </a:cubicBezTo>
                <a:lnTo>
                  <a:pt x="2718" y="5563"/>
                </a:lnTo>
                <a:lnTo>
                  <a:pt x="2722" y="5532"/>
                </a:lnTo>
                <a:lnTo>
                  <a:pt x="2722" y="5536"/>
                </a:lnTo>
                <a:lnTo>
                  <a:pt x="2573" y="5457"/>
                </a:lnTo>
                <a:lnTo>
                  <a:pt x="2579" y="5453"/>
                </a:lnTo>
                <a:lnTo>
                  <a:pt x="2565" y="5465"/>
                </a:lnTo>
                <a:lnTo>
                  <a:pt x="2571" y="5459"/>
                </a:lnTo>
                <a:cubicBezTo>
                  <a:pt x="2589" y="5441"/>
                  <a:pt x="2613" y="5430"/>
                  <a:pt x="2638" y="5430"/>
                </a:cubicBezTo>
                <a:lnTo>
                  <a:pt x="2639" y="5430"/>
                </a:lnTo>
                <a:lnTo>
                  <a:pt x="2544" y="5536"/>
                </a:lnTo>
                <a:lnTo>
                  <a:pt x="2543" y="5527"/>
                </a:lnTo>
                <a:lnTo>
                  <a:pt x="2542" y="5518"/>
                </a:lnTo>
                <a:cubicBezTo>
                  <a:pt x="2536" y="5468"/>
                  <a:pt x="2571" y="5422"/>
                  <a:pt x="2620" y="5413"/>
                </a:cubicBezTo>
                <a:cubicBezTo>
                  <a:pt x="2670" y="5404"/>
                  <a:pt x="2718" y="5435"/>
                  <a:pt x="2731" y="5484"/>
                </a:cubicBezTo>
                <a:lnTo>
                  <a:pt x="2733" y="5496"/>
                </a:lnTo>
                <a:lnTo>
                  <a:pt x="2734" y="5502"/>
                </a:lnTo>
                <a:lnTo>
                  <a:pt x="2545" y="5502"/>
                </a:lnTo>
                <a:lnTo>
                  <a:pt x="2546" y="5496"/>
                </a:lnTo>
                <a:lnTo>
                  <a:pt x="2547" y="5535"/>
                </a:lnTo>
                <a:lnTo>
                  <a:pt x="2546" y="5531"/>
                </a:lnTo>
                <a:lnTo>
                  <a:pt x="2727" y="5546"/>
                </a:lnTo>
                <a:lnTo>
                  <a:pt x="2721" y="5559"/>
                </a:lnTo>
                <a:lnTo>
                  <a:pt x="2716" y="5569"/>
                </a:lnTo>
                <a:cubicBezTo>
                  <a:pt x="2700" y="5602"/>
                  <a:pt x="2667" y="5622"/>
                  <a:pt x="2630" y="5622"/>
                </a:cubicBezTo>
                <a:lnTo>
                  <a:pt x="2625" y="5622"/>
                </a:lnTo>
                <a:cubicBezTo>
                  <a:pt x="2572" y="5622"/>
                  <a:pt x="2529" y="5579"/>
                  <a:pt x="2529" y="5526"/>
                </a:cubicBezTo>
                <a:lnTo>
                  <a:pt x="2529" y="5517"/>
                </a:lnTo>
                <a:cubicBezTo>
                  <a:pt x="2529" y="5511"/>
                  <a:pt x="2530" y="5505"/>
                  <a:pt x="2531" y="5499"/>
                </a:cubicBezTo>
                <a:lnTo>
                  <a:pt x="2532" y="5497"/>
                </a:lnTo>
                <a:lnTo>
                  <a:pt x="2533" y="5488"/>
                </a:lnTo>
                <a:lnTo>
                  <a:pt x="2628" y="5594"/>
                </a:lnTo>
                <a:lnTo>
                  <a:pt x="2627" y="5594"/>
                </a:lnTo>
                <a:cubicBezTo>
                  <a:pt x="2601" y="5594"/>
                  <a:pt x="2575" y="5583"/>
                  <a:pt x="2557" y="5563"/>
                </a:cubicBezTo>
                <a:cubicBezTo>
                  <a:pt x="2539" y="5544"/>
                  <a:pt x="2530" y="5517"/>
                  <a:pt x="2532" y="5490"/>
                </a:cubicBezTo>
                <a:lnTo>
                  <a:pt x="2532" y="5486"/>
                </a:lnTo>
                <a:lnTo>
                  <a:pt x="2532" y="5481"/>
                </a:lnTo>
                <a:lnTo>
                  <a:pt x="2532" y="5479"/>
                </a:lnTo>
                <a:lnTo>
                  <a:pt x="2722" y="5503"/>
                </a:lnTo>
                <a:lnTo>
                  <a:pt x="2723" y="5494"/>
                </a:lnTo>
                <a:lnTo>
                  <a:pt x="2722" y="5503"/>
                </a:lnTo>
                <a:lnTo>
                  <a:pt x="2721" y="5501"/>
                </a:lnTo>
                <a:lnTo>
                  <a:pt x="2721" y="5507"/>
                </a:lnTo>
                <a:lnTo>
                  <a:pt x="2625" y="5411"/>
                </a:lnTo>
                <a:lnTo>
                  <a:pt x="2626" y="5411"/>
                </a:lnTo>
                <a:lnTo>
                  <a:pt x="2530" y="5507"/>
                </a:lnTo>
                <a:lnTo>
                  <a:pt x="2530" y="5498"/>
                </a:lnTo>
                <a:lnTo>
                  <a:pt x="2530" y="5488"/>
                </a:lnTo>
                <a:lnTo>
                  <a:pt x="2584" y="5574"/>
                </a:lnTo>
                <a:lnTo>
                  <a:pt x="2582" y="5573"/>
                </a:lnTo>
                <a:lnTo>
                  <a:pt x="2655" y="5579"/>
                </a:lnTo>
                <a:lnTo>
                  <a:pt x="2652" y="5580"/>
                </a:lnTo>
                <a:lnTo>
                  <a:pt x="2713" y="5519"/>
                </a:lnTo>
                <a:lnTo>
                  <a:pt x="2711" y="5525"/>
                </a:lnTo>
                <a:cubicBezTo>
                  <a:pt x="2707" y="5535"/>
                  <a:pt x="2702" y="5544"/>
                  <a:pt x="2696" y="5552"/>
                </a:cubicBezTo>
                <a:lnTo>
                  <a:pt x="2693" y="5556"/>
                </a:lnTo>
                <a:cubicBezTo>
                  <a:pt x="2675" y="5580"/>
                  <a:pt x="2648" y="5594"/>
                  <a:pt x="2618" y="5594"/>
                </a:cubicBezTo>
                <a:cubicBezTo>
                  <a:pt x="2588" y="5595"/>
                  <a:pt x="2560" y="5582"/>
                  <a:pt x="2542" y="5558"/>
                </a:cubicBezTo>
                <a:lnTo>
                  <a:pt x="2545" y="5561"/>
                </a:lnTo>
                <a:lnTo>
                  <a:pt x="2540" y="5556"/>
                </a:lnTo>
                <a:lnTo>
                  <a:pt x="2675" y="5556"/>
                </a:lnTo>
                <a:lnTo>
                  <a:pt x="2669" y="5562"/>
                </a:lnTo>
                <a:lnTo>
                  <a:pt x="2665" y="5566"/>
                </a:lnTo>
                <a:cubicBezTo>
                  <a:pt x="2640" y="5592"/>
                  <a:pt x="2602" y="5601"/>
                  <a:pt x="2568" y="5590"/>
                </a:cubicBezTo>
                <a:cubicBezTo>
                  <a:pt x="2534" y="5579"/>
                  <a:pt x="2509" y="5550"/>
                  <a:pt x="2503" y="5514"/>
                </a:cubicBezTo>
                <a:lnTo>
                  <a:pt x="2501" y="5501"/>
                </a:lnTo>
                <a:lnTo>
                  <a:pt x="2499" y="5481"/>
                </a:lnTo>
                <a:lnTo>
                  <a:pt x="2499" y="5472"/>
                </a:lnTo>
                <a:lnTo>
                  <a:pt x="2499" y="5469"/>
                </a:lnTo>
                <a:lnTo>
                  <a:pt x="2690" y="5485"/>
                </a:lnTo>
                <a:lnTo>
                  <a:pt x="2689" y="5491"/>
                </a:lnTo>
                <a:lnTo>
                  <a:pt x="2690" y="5475"/>
                </a:lnTo>
                <a:lnTo>
                  <a:pt x="2690" y="5496"/>
                </a:lnTo>
                <a:lnTo>
                  <a:pt x="2689" y="5500"/>
                </a:lnTo>
                <a:lnTo>
                  <a:pt x="2689" y="5507"/>
                </a:lnTo>
                <a:cubicBezTo>
                  <a:pt x="2689" y="5546"/>
                  <a:pt x="2666" y="5581"/>
                  <a:pt x="2630" y="5596"/>
                </a:cubicBezTo>
                <a:cubicBezTo>
                  <a:pt x="2594" y="5611"/>
                  <a:pt x="2553" y="5603"/>
                  <a:pt x="2526" y="5575"/>
                </a:cubicBezTo>
                <a:lnTo>
                  <a:pt x="2525" y="5574"/>
                </a:lnTo>
                <a:cubicBezTo>
                  <a:pt x="2507" y="5556"/>
                  <a:pt x="2496" y="5532"/>
                  <a:pt x="2496" y="5506"/>
                </a:cubicBezTo>
                <a:lnTo>
                  <a:pt x="2497" y="5508"/>
                </a:lnTo>
                <a:lnTo>
                  <a:pt x="2496" y="5496"/>
                </a:lnTo>
                <a:cubicBezTo>
                  <a:pt x="2494" y="5470"/>
                  <a:pt x="2503" y="5443"/>
                  <a:pt x="2521" y="5423"/>
                </a:cubicBezTo>
                <a:cubicBezTo>
                  <a:pt x="2539" y="5404"/>
                  <a:pt x="2565" y="5392"/>
                  <a:pt x="2591" y="5392"/>
                </a:cubicBezTo>
                <a:lnTo>
                  <a:pt x="2592" y="5392"/>
                </a:lnTo>
                <a:cubicBezTo>
                  <a:pt x="2621" y="5392"/>
                  <a:pt x="2648" y="5405"/>
                  <a:pt x="2667" y="5428"/>
                </a:cubicBezTo>
                <a:cubicBezTo>
                  <a:pt x="2685" y="5450"/>
                  <a:pt x="2692" y="5479"/>
                  <a:pt x="2687" y="5507"/>
                </a:cubicBezTo>
                <a:lnTo>
                  <a:pt x="2686" y="5509"/>
                </a:lnTo>
                <a:lnTo>
                  <a:pt x="2685" y="5518"/>
                </a:lnTo>
                <a:lnTo>
                  <a:pt x="2510" y="5454"/>
                </a:lnTo>
                <a:lnTo>
                  <a:pt x="2512" y="5451"/>
                </a:lnTo>
                <a:lnTo>
                  <a:pt x="2500" y="5474"/>
                </a:lnTo>
                <a:lnTo>
                  <a:pt x="2502" y="5468"/>
                </a:lnTo>
                <a:lnTo>
                  <a:pt x="2497" y="5498"/>
                </a:lnTo>
                <a:lnTo>
                  <a:pt x="2497" y="5490"/>
                </a:lnTo>
                <a:lnTo>
                  <a:pt x="2508" y="5533"/>
                </a:lnTo>
                <a:lnTo>
                  <a:pt x="2507" y="5531"/>
                </a:lnTo>
                <a:lnTo>
                  <a:pt x="2687" y="5507"/>
                </a:lnTo>
                <a:lnTo>
                  <a:pt x="2686" y="5512"/>
                </a:lnTo>
                <a:lnTo>
                  <a:pt x="2687" y="5493"/>
                </a:lnTo>
                <a:lnTo>
                  <a:pt x="2687" y="5502"/>
                </a:lnTo>
                <a:lnTo>
                  <a:pt x="2687" y="5511"/>
                </a:lnTo>
                <a:cubicBezTo>
                  <a:pt x="2687" y="5517"/>
                  <a:pt x="2687" y="5522"/>
                  <a:pt x="2686" y="5527"/>
                </a:cubicBezTo>
                <a:lnTo>
                  <a:pt x="2685" y="5533"/>
                </a:lnTo>
                <a:cubicBezTo>
                  <a:pt x="2678" y="5574"/>
                  <a:pt x="2646" y="5606"/>
                  <a:pt x="2605" y="5612"/>
                </a:cubicBezTo>
                <a:cubicBezTo>
                  <a:pt x="2564" y="5619"/>
                  <a:pt x="2523" y="5598"/>
                  <a:pt x="2505" y="5560"/>
                </a:cubicBezTo>
                <a:lnTo>
                  <a:pt x="2504" y="5558"/>
                </a:lnTo>
                <a:cubicBezTo>
                  <a:pt x="2499" y="5549"/>
                  <a:pt x="2496" y="5538"/>
                  <a:pt x="2494" y="5527"/>
                </a:cubicBezTo>
                <a:lnTo>
                  <a:pt x="2494" y="5526"/>
                </a:lnTo>
                <a:lnTo>
                  <a:pt x="2495" y="5528"/>
                </a:lnTo>
                <a:lnTo>
                  <a:pt x="2492" y="5519"/>
                </a:lnTo>
                <a:lnTo>
                  <a:pt x="2583" y="5584"/>
                </a:lnTo>
                <a:lnTo>
                  <a:pt x="2579" y="5584"/>
                </a:lnTo>
                <a:lnTo>
                  <a:pt x="2674" y="5504"/>
                </a:lnTo>
                <a:lnTo>
                  <a:pt x="2673" y="5510"/>
                </a:lnTo>
                <a:cubicBezTo>
                  <a:pt x="2672" y="5520"/>
                  <a:pt x="2669" y="5529"/>
                  <a:pt x="2664" y="5537"/>
                </a:cubicBezTo>
                <a:lnTo>
                  <a:pt x="2662" y="5541"/>
                </a:lnTo>
                <a:cubicBezTo>
                  <a:pt x="2645" y="5575"/>
                  <a:pt x="2610" y="5596"/>
                  <a:pt x="2572" y="5594"/>
                </a:cubicBezTo>
                <a:cubicBezTo>
                  <a:pt x="2535" y="5593"/>
                  <a:pt x="2501" y="5569"/>
                  <a:pt x="2487" y="5534"/>
                </a:cubicBezTo>
                <a:lnTo>
                  <a:pt x="2485" y="5529"/>
                </a:lnTo>
                <a:cubicBezTo>
                  <a:pt x="2483" y="5524"/>
                  <a:pt x="2481" y="5518"/>
                  <a:pt x="2480" y="5512"/>
                </a:cubicBezTo>
                <a:lnTo>
                  <a:pt x="2479" y="5507"/>
                </a:lnTo>
                <a:lnTo>
                  <a:pt x="2650" y="5546"/>
                </a:lnTo>
                <a:lnTo>
                  <a:pt x="2650" y="5546"/>
                </a:lnTo>
                <a:lnTo>
                  <a:pt x="2646" y="5552"/>
                </a:lnTo>
                <a:lnTo>
                  <a:pt x="2658" y="5529"/>
                </a:lnTo>
                <a:lnTo>
                  <a:pt x="2656" y="5535"/>
                </a:lnTo>
                <a:cubicBezTo>
                  <a:pt x="2653" y="5543"/>
                  <a:pt x="2649" y="5551"/>
                  <a:pt x="2644" y="5558"/>
                </a:cubicBezTo>
                <a:lnTo>
                  <a:pt x="2642" y="5561"/>
                </a:lnTo>
                <a:cubicBezTo>
                  <a:pt x="2623" y="5589"/>
                  <a:pt x="2591" y="5605"/>
                  <a:pt x="2557" y="5603"/>
                </a:cubicBezTo>
                <a:cubicBezTo>
                  <a:pt x="2522" y="5601"/>
                  <a:pt x="2492" y="5581"/>
                  <a:pt x="2477" y="5550"/>
                </a:cubicBezTo>
                <a:lnTo>
                  <a:pt x="2471" y="5539"/>
                </a:lnTo>
                <a:lnTo>
                  <a:pt x="2469" y="5534"/>
                </a:lnTo>
                <a:lnTo>
                  <a:pt x="2648" y="5534"/>
                </a:lnTo>
                <a:lnTo>
                  <a:pt x="2642" y="5546"/>
                </a:lnTo>
                <a:lnTo>
                  <a:pt x="2640" y="5550"/>
                </a:lnTo>
                <a:cubicBezTo>
                  <a:pt x="2618" y="5594"/>
                  <a:pt x="2567" y="5614"/>
                  <a:pt x="2521" y="5598"/>
                </a:cubicBezTo>
                <a:cubicBezTo>
                  <a:pt x="2475" y="5581"/>
                  <a:pt x="2449" y="5532"/>
                  <a:pt x="2461" y="5484"/>
                </a:cubicBezTo>
                <a:lnTo>
                  <a:pt x="2461" y="5485"/>
                </a:lnTo>
                <a:lnTo>
                  <a:pt x="2462" y="5480"/>
                </a:lnTo>
                <a:lnTo>
                  <a:pt x="2648" y="5529"/>
                </a:lnTo>
                <a:lnTo>
                  <a:pt x="2647" y="5532"/>
                </a:lnTo>
                <a:lnTo>
                  <a:pt x="2650" y="5517"/>
                </a:lnTo>
                <a:lnTo>
                  <a:pt x="2649" y="5523"/>
                </a:lnTo>
                <a:lnTo>
                  <a:pt x="2650" y="5494"/>
                </a:lnTo>
                <a:lnTo>
                  <a:pt x="2651" y="5501"/>
                </a:lnTo>
                <a:lnTo>
                  <a:pt x="2647" y="5484"/>
                </a:lnTo>
                <a:lnTo>
                  <a:pt x="2648" y="5487"/>
                </a:lnTo>
                <a:lnTo>
                  <a:pt x="2460" y="5517"/>
                </a:lnTo>
                <a:lnTo>
                  <a:pt x="2461" y="5518"/>
                </a:lnTo>
                <a:lnTo>
                  <a:pt x="2460" y="5508"/>
                </a:lnTo>
                <a:lnTo>
                  <a:pt x="2555" y="5594"/>
                </a:lnTo>
                <a:lnTo>
                  <a:pt x="2549" y="5594"/>
                </a:lnTo>
                <a:lnTo>
                  <a:pt x="2644" y="5514"/>
                </a:lnTo>
                <a:lnTo>
                  <a:pt x="2643" y="5520"/>
                </a:lnTo>
                <a:cubicBezTo>
                  <a:pt x="2641" y="5534"/>
                  <a:pt x="2636" y="5546"/>
                  <a:pt x="2628" y="5558"/>
                </a:cubicBezTo>
                <a:lnTo>
                  <a:pt x="2626" y="5561"/>
                </a:lnTo>
                <a:cubicBezTo>
                  <a:pt x="2604" y="5593"/>
                  <a:pt x="2565" y="5610"/>
                  <a:pt x="2526" y="5601"/>
                </a:cubicBezTo>
                <a:cubicBezTo>
                  <a:pt x="2488" y="5593"/>
                  <a:pt x="2458" y="5562"/>
                  <a:pt x="2452" y="5523"/>
                </a:cubicBezTo>
                <a:lnTo>
                  <a:pt x="2451" y="5517"/>
                </a:lnTo>
                <a:cubicBezTo>
                  <a:pt x="2450" y="5512"/>
                  <a:pt x="2449" y="5507"/>
                  <a:pt x="2449" y="5501"/>
                </a:cubicBezTo>
                <a:lnTo>
                  <a:pt x="2450" y="5503"/>
                </a:lnTo>
                <a:lnTo>
                  <a:pt x="2448" y="5483"/>
                </a:lnTo>
                <a:lnTo>
                  <a:pt x="2448" y="5479"/>
                </a:lnTo>
                <a:lnTo>
                  <a:pt x="2638" y="5503"/>
                </a:lnTo>
                <a:lnTo>
                  <a:pt x="2637" y="5507"/>
                </a:lnTo>
                <a:lnTo>
                  <a:pt x="2639" y="5483"/>
                </a:lnTo>
                <a:lnTo>
                  <a:pt x="2639" y="5492"/>
                </a:lnTo>
                <a:lnTo>
                  <a:pt x="2639" y="5502"/>
                </a:lnTo>
                <a:cubicBezTo>
                  <a:pt x="2639" y="5509"/>
                  <a:pt x="2639" y="5515"/>
                  <a:pt x="2638" y="5521"/>
                </a:cubicBezTo>
                <a:lnTo>
                  <a:pt x="2637" y="5526"/>
                </a:lnTo>
                <a:cubicBezTo>
                  <a:pt x="2627" y="5575"/>
                  <a:pt x="2582" y="5608"/>
                  <a:pt x="2533" y="5603"/>
                </a:cubicBezTo>
                <a:cubicBezTo>
                  <a:pt x="2484" y="5598"/>
                  <a:pt x="2446" y="5557"/>
                  <a:pt x="2446" y="5507"/>
                </a:cubicBezTo>
                <a:lnTo>
                  <a:pt x="2446" y="5505"/>
                </a:lnTo>
                <a:lnTo>
                  <a:pt x="2447" y="5519"/>
                </a:lnTo>
                <a:lnTo>
                  <a:pt x="2446" y="5510"/>
                </a:lnTo>
                <a:lnTo>
                  <a:pt x="2444" y="5490"/>
                </a:lnTo>
                <a:lnTo>
                  <a:pt x="2444" y="5488"/>
                </a:lnTo>
                <a:lnTo>
                  <a:pt x="2636" y="5488"/>
                </a:lnTo>
                <a:lnTo>
                  <a:pt x="2636" y="5484"/>
                </a:lnTo>
                <a:lnTo>
                  <a:pt x="2637" y="5503"/>
                </a:lnTo>
                <a:lnTo>
                  <a:pt x="2637" y="5512"/>
                </a:lnTo>
                <a:lnTo>
                  <a:pt x="2637" y="5517"/>
                </a:lnTo>
                <a:lnTo>
                  <a:pt x="2445" y="5517"/>
                </a:lnTo>
                <a:lnTo>
                  <a:pt x="2445" y="5515"/>
                </a:lnTo>
                <a:lnTo>
                  <a:pt x="2445" y="5509"/>
                </a:lnTo>
                <a:lnTo>
                  <a:pt x="2446" y="5487"/>
                </a:lnTo>
                <a:lnTo>
                  <a:pt x="2447" y="5479"/>
                </a:lnTo>
                <a:cubicBezTo>
                  <a:pt x="2449" y="5468"/>
                  <a:pt x="2452" y="5457"/>
                  <a:pt x="2457" y="5448"/>
                </a:cubicBezTo>
                <a:lnTo>
                  <a:pt x="2458" y="5446"/>
                </a:lnTo>
                <a:cubicBezTo>
                  <a:pt x="2478" y="5406"/>
                  <a:pt x="2522" y="5385"/>
                  <a:pt x="2566" y="5395"/>
                </a:cubicBezTo>
                <a:cubicBezTo>
                  <a:pt x="2609" y="5405"/>
                  <a:pt x="2639" y="5444"/>
                  <a:pt x="2639" y="5488"/>
                </a:cubicBezTo>
                <a:lnTo>
                  <a:pt x="2639" y="5494"/>
                </a:lnTo>
                <a:lnTo>
                  <a:pt x="2639" y="5514"/>
                </a:lnTo>
                <a:lnTo>
                  <a:pt x="2637" y="5531"/>
                </a:lnTo>
                <a:lnTo>
                  <a:pt x="2636" y="5536"/>
                </a:lnTo>
                <a:cubicBezTo>
                  <a:pt x="2628" y="5577"/>
                  <a:pt x="2595" y="5607"/>
                  <a:pt x="2554" y="5613"/>
                </a:cubicBezTo>
                <a:cubicBezTo>
                  <a:pt x="2514" y="5618"/>
                  <a:pt x="2474" y="5597"/>
                  <a:pt x="2456" y="5560"/>
                </a:cubicBezTo>
                <a:lnTo>
                  <a:pt x="2455" y="5558"/>
                </a:lnTo>
                <a:cubicBezTo>
                  <a:pt x="2453" y="5554"/>
                  <a:pt x="2451" y="5550"/>
                  <a:pt x="2449" y="5546"/>
                </a:cubicBezTo>
                <a:lnTo>
                  <a:pt x="2448" y="5542"/>
                </a:lnTo>
                <a:lnTo>
                  <a:pt x="2444" y="5531"/>
                </a:lnTo>
                <a:lnTo>
                  <a:pt x="2463" y="5563"/>
                </a:lnTo>
                <a:lnTo>
                  <a:pt x="2454" y="5553"/>
                </a:lnTo>
                <a:lnTo>
                  <a:pt x="2525" y="5584"/>
                </a:lnTo>
                <a:lnTo>
                  <a:pt x="2523" y="5584"/>
                </a:lnTo>
                <a:cubicBezTo>
                  <a:pt x="2478" y="5584"/>
                  <a:pt x="2438" y="5552"/>
                  <a:pt x="2429" y="5507"/>
                </a:cubicBezTo>
                <a:lnTo>
                  <a:pt x="2428" y="5502"/>
                </a:lnTo>
                <a:lnTo>
                  <a:pt x="2437" y="5526"/>
                </a:lnTo>
                <a:lnTo>
                  <a:pt x="2435" y="5522"/>
                </a:lnTo>
                <a:lnTo>
                  <a:pt x="2588" y="5547"/>
                </a:lnTo>
                <a:lnTo>
                  <a:pt x="2584" y="5551"/>
                </a:lnTo>
                <a:lnTo>
                  <a:pt x="2599" y="5533"/>
                </a:lnTo>
                <a:lnTo>
                  <a:pt x="2596" y="5538"/>
                </a:lnTo>
                <a:cubicBezTo>
                  <a:pt x="2578" y="5567"/>
                  <a:pt x="2547" y="5584"/>
                  <a:pt x="2513" y="5584"/>
                </a:cubicBezTo>
                <a:lnTo>
                  <a:pt x="2512" y="5584"/>
                </a:lnTo>
                <a:lnTo>
                  <a:pt x="2512" y="5392"/>
                </a:lnTo>
                <a:lnTo>
                  <a:pt x="2516" y="5392"/>
                </a:lnTo>
                <a:lnTo>
                  <a:pt x="2422" y="5507"/>
                </a:lnTo>
                <a:lnTo>
                  <a:pt x="2422" y="5507"/>
                </a:lnTo>
                <a:lnTo>
                  <a:pt x="2421" y="5503"/>
                </a:lnTo>
                <a:lnTo>
                  <a:pt x="2608" y="5456"/>
                </a:lnTo>
                <a:lnTo>
                  <a:pt x="2610" y="5465"/>
                </a:lnTo>
                <a:lnTo>
                  <a:pt x="2611" y="5470"/>
                </a:lnTo>
                <a:cubicBezTo>
                  <a:pt x="2616" y="5498"/>
                  <a:pt x="2609" y="5527"/>
                  <a:pt x="2591" y="5549"/>
                </a:cubicBezTo>
                <a:cubicBezTo>
                  <a:pt x="2572" y="5572"/>
                  <a:pt x="2545" y="5584"/>
                  <a:pt x="2516" y="5584"/>
                </a:cubicBezTo>
                <a:lnTo>
                  <a:pt x="2513" y="5584"/>
                </a:lnTo>
                <a:lnTo>
                  <a:pt x="2513" y="5392"/>
                </a:lnTo>
                <a:lnTo>
                  <a:pt x="2515" y="5392"/>
                </a:lnTo>
                <a:lnTo>
                  <a:pt x="2420" y="5502"/>
                </a:lnTo>
                <a:lnTo>
                  <a:pt x="2419" y="5495"/>
                </a:lnTo>
                <a:lnTo>
                  <a:pt x="2429" y="5524"/>
                </a:lnTo>
                <a:lnTo>
                  <a:pt x="2428" y="5522"/>
                </a:lnTo>
                <a:lnTo>
                  <a:pt x="2609" y="5479"/>
                </a:lnTo>
                <a:lnTo>
                  <a:pt x="2609" y="5484"/>
                </a:lnTo>
                <a:lnTo>
                  <a:pt x="2607" y="5464"/>
                </a:lnTo>
                <a:lnTo>
                  <a:pt x="2611" y="5483"/>
                </a:lnTo>
                <a:lnTo>
                  <a:pt x="2612" y="5502"/>
                </a:lnTo>
                <a:lnTo>
                  <a:pt x="2612" y="5507"/>
                </a:lnTo>
                <a:lnTo>
                  <a:pt x="2420" y="5507"/>
                </a:lnTo>
                <a:lnTo>
                  <a:pt x="2420" y="5504"/>
                </a:lnTo>
                <a:lnTo>
                  <a:pt x="2425" y="5535"/>
                </a:lnTo>
                <a:lnTo>
                  <a:pt x="2423" y="5529"/>
                </a:lnTo>
                <a:lnTo>
                  <a:pt x="2514" y="5594"/>
                </a:lnTo>
                <a:lnTo>
                  <a:pt x="2512" y="5594"/>
                </a:lnTo>
                <a:cubicBezTo>
                  <a:pt x="2483" y="5594"/>
                  <a:pt x="2456" y="5581"/>
                  <a:pt x="2438" y="5558"/>
                </a:cubicBezTo>
                <a:lnTo>
                  <a:pt x="2430" y="5548"/>
                </a:lnTo>
                <a:lnTo>
                  <a:pt x="2504" y="5584"/>
                </a:lnTo>
                <a:lnTo>
                  <a:pt x="2495" y="5584"/>
                </a:lnTo>
                <a:cubicBezTo>
                  <a:pt x="2481" y="5584"/>
                  <a:pt x="2466" y="5581"/>
                  <a:pt x="2453" y="5574"/>
                </a:cubicBezTo>
                <a:lnTo>
                  <a:pt x="2441" y="5568"/>
                </a:lnTo>
                <a:lnTo>
                  <a:pt x="2456" y="5574"/>
                </a:lnTo>
                <a:lnTo>
                  <a:pt x="2446" y="5571"/>
                </a:lnTo>
                <a:lnTo>
                  <a:pt x="2561" y="5518"/>
                </a:lnTo>
                <a:lnTo>
                  <a:pt x="2557" y="5527"/>
                </a:lnTo>
                <a:lnTo>
                  <a:pt x="2565" y="5498"/>
                </a:lnTo>
                <a:lnTo>
                  <a:pt x="2564" y="5508"/>
                </a:lnTo>
                <a:cubicBezTo>
                  <a:pt x="2559" y="5554"/>
                  <a:pt x="2522" y="5591"/>
                  <a:pt x="2475" y="5594"/>
                </a:cubicBezTo>
                <a:cubicBezTo>
                  <a:pt x="2429" y="5598"/>
                  <a:pt x="2387" y="5567"/>
                  <a:pt x="2375" y="5522"/>
                </a:cubicBezTo>
                <a:lnTo>
                  <a:pt x="2373" y="5510"/>
                </a:lnTo>
                <a:lnTo>
                  <a:pt x="2372" y="5504"/>
                </a:lnTo>
                <a:lnTo>
                  <a:pt x="2466" y="5584"/>
                </a:lnTo>
                <a:lnTo>
                  <a:pt x="2465" y="5584"/>
                </a:lnTo>
                <a:lnTo>
                  <a:pt x="2464" y="5584"/>
                </a:lnTo>
                <a:cubicBezTo>
                  <a:pt x="2411" y="5584"/>
                  <a:pt x="2368" y="5541"/>
                  <a:pt x="2368" y="5488"/>
                </a:cubicBezTo>
                <a:lnTo>
                  <a:pt x="2368" y="5477"/>
                </a:lnTo>
                <a:lnTo>
                  <a:pt x="2368" y="5471"/>
                </a:lnTo>
                <a:lnTo>
                  <a:pt x="2368" y="5469"/>
                </a:lnTo>
                <a:cubicBezTo>
                  <a:pt x="2368" y="5421"/>
                  <a:pt x="2405" y="5380"/>
                  <a:pt x="2453" y="5374"/>
                </a:cubicBezTo>
                <a:cubicBezTo>
                  <a:pt x="2501" y="5368"/>
                  <a:pt x="2546" y="5399"/>
                  <a:pt x="2558" y="5446"/>
                </a:cubicBezTo>
                <a:lnTo>
                  <a:pt x="2561" y="5463"/>
                </a:lnTo>
                <a:lnTo>
                  <a:pt x="2562" y="5471"/>
                </a:lnTo>
                <a:lnTo>
                  <a:pt x="2564" y="5487"/>
                </a:lnTo>
                <a:cubicBezTo>
                  <a:pt x="2566" y="5501"/>
                  <a:pt x="2564" y="5515"/>
                  <a:pt x="2560" y="5529"/>
                </a:cubicBezTo>
                <a:lnTo>
                  <a:pt x="2557" y="5538"/>
                </a:lnTo>
                <a:lnTo>
                  <a:pt x="2465" y="5411"/>
                </a:lnTo>
                <a:lnTo>
                  <a:pt x="2467" y="5411"/>
                </a:lnTo>
                <a:lnTo>
                  <a:pt x="2376" y="5535"/>
                </a:lnTo>
                <a:lnTo>
                  <a:pt x="2373" y="5528"/>
                </a:lnTo>
                <a:lnTo>
                  <a:pt x="2370" y="5519"/>
                </a:lnTo>
                <a:lnTo>
                  <a:pt x="2538" y="5546"/>
                </a:lnTo>
                <a:lnTo>
                  <a:pt x="2538" y="5546"/>
                </a:lnTo>
                <a:lnTo>
                  <a:pt x="2534" y="5552"/>
                </a:lnTo>
                <a:cubicBezTo>
                  <a:pt x="2517" y="5578"/>
                  <a:pt x="2487" y="5594"/>
                  <a:pt x="2454" y="5594"/>
                </a:cubicBezTo>
                <a:lnTo>
                  <a:pt x="2453" y="5594"/>
                </a:lnTo>
                <a:cubicBezTo>
                  <a:pt x="2400" y="5594"/>
                  <a:pt x="2357" y="5551"/>
                  <a:pt x="2357" y="5498"/>
                </a:cubicBezTo>
                <a:lnTo>
                  <a:pt x="2358" y="5483"/>
                </a:lnTo>
                <a:lnTo>
                  <a:pt x="2358" y="5482"/>
                </a:lnTo>
                <a:lnTo>
                  <a:pt x="2358" y="5474"/>
                </a:lnTo>
                <a:lnTo>
                  <a:pt x="2358" y="5469"/>
                </a:lnTo>
                <a:lnTo>
                  <a:pt x="2550" y="5469"/>
                </a:lnTo>
                <a:lnTo>
                  <a:pt x="2550" y="5471"/>
                </a:lnTo>
                <a:lnTo>
                  <a:pt x="2550" y="5477"/>
                </a:lnTo>
                <a:lnTo>
                  <a:pt x="2550" y="5488"/>
                </a:lnTo>
                <a:cubicBezTo>
                  <a:pt x="2550" y="5541"/>
                  <a:pt x="2507" y="5584"/>
                  <a:pt x="2454" y="5584"/>
                </a:cubicBezTo>
                <a:lnTo>
                  <a:pt x="2453" y="5584"/>
                </a:lnTo>
                <a:lnTo>
                  <a:pt x="2448" y="5584"/>
                </a:lnTo>
                <a:lnTo>
                  <a:pt x="2544" y="5488"/>
                </a:lnTo>
                <a:lnTo>
                  <a:pt x="2544" y="5494"/>
                </a:lnTo>
                <a:lnTo>
                  <a:pt x="2544" y="5498"/>
                </a:lnTo>
                <a:lnTo>
                  <a:pt x="2352" y="5498"/>
                </a:lnTo>
                <a:lnTo>
                  <a:pt x="2352" y="5494"/>
                </a:lnTo>
                <a:lnTo>
                  <a:pt x="2354" y="5510"/>
                </a:lnTo>
                <a:lnTo>
                  <a:pt x="2353" y="5504"/>
                </a:lnTo>
                <a:lnTo>
                  <a:pt x="2356" y="5519"/>
                </a:lnTo>
                <a:lnTo>
                  <a:pt x="2353" y="5510"/>
                </a:lnTo>
                <a:lnTo>
                  <a:pt x="2444" y="5575"/>
                </a:lnTo>
                <a:lnTo>
                  <a:pt x="2442" y="5575"/>
                </a:lnTo>
                <a:cubicBezTo>
                  <a:pt x="2436" y="5575"/>
                  <a:pt x="2430" y="5575"/>
                  <a:pt x="2424" y="5574"/>
                </a:cubicBezTo>
                <a:lnTo>
                  <a:pt x="2419" y="5573"/>
                </a:lnTo>
                <a:lnTo>
                  <a:pt x="2456" y="5573"/>
                </a:lnTo>
                <a:lnTo>
                  <a:pt x="2451" y="5574"/>
                </a:lnTo>
                <a:lnTo>
                  <a:pt x="2522" y="5515"/>
                </a:lnTo>
                <a:lnTo>
                  <a:pt x="2516" y="5528"/>
                </a:lnTo>
                <a:lnTo>
                  <a:pt x="2512" y="5537"/>
                </a:lnTo>
                <a:cubicBezTo>
                  <a:pt x="2497" y="5573"/>
                  <a:pt x="2461" y="5595"/>
                  <a:pt x="2423" y="5594"/>
                </a:cubicBezTo>
                <a:cubicBezTo>
                  <a:pt x="2384" y="5594"/>
                  <a:pt x="2350" y="5570"/>
                  <a:pt x="2335" y="5534"/>
                </a:cubicBezTo>
                <a:lnTo>
                  <a:pt x="2333" y="5529"/>
                </a:lnTo>
                <a:cubicBezTo>
                  <a:pt x="2331" y="5524"/>
                  <a:pt x="2329" y="5518"/>
                  <a:pt x="2328" y="5512"/>
                </a:cubicBezTo>
                <a:lnTo>
                  <a:pt x="2327" y="5507"/>
                </a:lnTo>
                <a:lnTo>
                  <a:pt x="2517" y="5488"/>
                </a:lnTo>
                <a:lnTo>
                  <a:pt x="2517" y="5498"/>
                </a:lnTo>
                <a:lnTo>
                  <a:pt x="2517" y="5504"/>
                </a:lnTo>
                <a:lnTo>
                  <a:pt x="2517" y="5507"/>
                </a:lnTo>
                <a:cubicBezTo>
                  <a:pt x="2517" y="5558"/>
                  <a:pt x="2478" y="5600"/>
                  <a:pt x="2427" y="5603"/>
                </a:cubicBezTo>
                <a:cubicBezTo>
                  <a:pt x="2377" y="5606"/>
                  <a:pt x="2332" y="5570"/>
                  <a:pt x="2326" y="5519"/>
                </a:cubicBezTo>
                <a:lnTo>
                  <a:pt x="2326" y="5517"/>
                </a:lnTo>
                <a:lnTo>
                  <a:pt x="2323" y="5499"/>
                </a:lnTo>
                <a:lnTo>
                  <a:pt x="2322" y="5490"/>
                </a:lnTo>
                <a:lnTo>
                  <a:pt x="2511" y="5503"/>
                </a:lnTo>
                <a:lnTo>
                  <a:pt x="2511" y="5502"/>
                </a:lnTo>
                <a:lnTo>
                  <a:pt x="2510" y="5507"/>
                </a:lnTo>
                <a:lnTo>
                  <a:pt x="2415" y="5392"/>
                </a:lnTo>
                <a:lnTo>
                  <a:pt x="2417" y="5392"/>
                </a:lnTo>
                <a:lnTo>
                  <a:pt x="2323" y="5473"/>
                </a:lnTo>
                <a:lnTo>
                  <a:pt x="2324" y="5467"/>
                </a:lnTo>
                <a:cubicBezTo>
                  <a:pt x="2325" y="5462"/>
                  <a:pt x="2326" y="5457"/>
                  <a:pt x="2327" y="5452"/>
                </a:cubicBezTo>
                <a:lnTo>
                  <a:pt x="2328" y="5449"/>
                </a:lnTo>
                <a:cubicBezTo>
                  <a:pt x="2343" y="5406"/>
                  <a:pt x="2385" y="5379"/>
                  <a:pt x="2430" y="5384"/>
                </a:cubicBezTo>
                <a:cubicBezTo>
                  <a:pt x="2474" y="5389"/>
                  <a:pt x="2510" y="5424"/>
                  <a:pt x="2515" y="5469"/>
                </a:cubicBezTo>
                <a:lnTo>
                  <a:pt x="2516" y="5488"/>
                </a:lnTo>
                <a:lnTo>
                  <a:pt x="2516" y="5498"/>
                </a:lnTo>
                <a:cubicBezTo>
                  <a:pt x="2516" y="5547"/>
                  <a:pt x="2480" y="5588"/>
                  <a:pt x="2432" y="5594"/>
                </a:cubicBezTo>
                <a:cubicBezTo>
                  <a:pt x="2384" y="5600"/>
                  <a:pt x="2339" y="5569"/>
                  <a:pt x="2327" y="5522"/>
                </a:cubicBezTo>
                <a:lnTo>
                  <a:pt x="2325" y="5510"/>
                </a:lnTo>
                <a:lnTo>
                  <a:pt x="2324" y="5504"/>
                </a:lnTo>
                <a:cubicBezTo>
                  <a:pt x="2319" y="5476"/>
                  <a:pt x="2327" y="5448"/>
                  <a:pt x="2345" y="5426"/>
                </a:cubicBezTo>
                <a:cubicBezTo>
                  <a:pt x="2363" y="5405"/>
                  <a:pt x="2390" y="5392"/>
                  <a:pt x="2418" y="5392"/>
                </a:cubicBezTo>
                <a:lnTo>
                  <a:pt x="2419" y="5392"/>
                </a:lnTo>
                <a:lnTo>
                  <a:pt x="2419" y="5584"/>
                </a:lnTo>
                <a:lnTo>
                  <a:pt x="2417" y="5584"/>
                </a:lnTo>
                <a:lnTo>
                  <a:pt x="2406" y="5584"/>
                </a:lnTo>
                <a:lnTo>
                  <a:pt x="2394" y="5584"/>
                </a:lnTo>
                <a:lnTo>
                  <a:pt x="2394" y="5392"/>
                </a:lnTo>
                <a:lnTo>
                  <a:pt x="2395" y="5392"/>
                </a:lnTo>
                <a:lnTo>
                  <a:pt x="2395" y="5584"/>
                </a:lnTo>
                <a:lnTo>
                  <a:pt x="2386" y="5584"/>
                </a:lnTo>
                <a:lnTo>
                  <a:pt x="2380" y="5584"/>
                </a:lnTo>
                <a:lnTo>
                  <a:pt x="2472" y="5516"/>
                </a:lnTo>
                <a:lnTo>
                  <a:pt x="2469" y="5526"/>
                </a:lnTo>
                <a:cubicBezTo>
                  <a:pt x="2457" y="5567"/>
                  <a:pt x="2420" y="5594"/>
                  <a:pt x="2377" y="5594"/>
                </a:cubicBezTo>
                <a:lnTo>
                  <a:pt x="2375" y="5594"/>
                </a:lnTo>
                <a:cubicBezTo>
                  <a:pt x="2348" y="5594"/>
                  <a:pt x="2322" y="5583"/>
                  <a:pt x="2304" y="5563"/>
                </a:cubicBezTo>
                <a:cubicBezTo>
                  <a:pt x="2286" y="5543"/>
                  <a:pt x="2277" y="5516"/>
                  <a:pt x="2280" y="5489"/>
                </a:cubicBezTo>
                <a:lnTo>
                  <a:pt x="2281" y="5479"/>
                </a:lnTo>
                <a:lnTo>
                  <a:pt x="2376" y="5584"/>
                </a:lnTo>
                <a:lnTo>
                  <a:pt x="2374" y="5584"/>
                </a:lnTo>
                <a:lnTo>
                  <a:pt x="2374" y="5392"/>
                </a:lnTo>
                <a:lnTo>
                  <a:pt x="2375" y="5392"/>
                </a:lnTo>
                <a:lnTo>
                  <a:pt x="2281" y="5470"/>
                </a:lnTo>
                <a:lnTo>
                  <a:pt x="2283" y="5460"/>
                </a:lnTo>
                <a:lnTo>
                  <a:pt x="2284" y="5456"/>
                </a:lnTo>
                <a:lnTo>
                  <a:pt x="2377" y="5575"/>
                </a:lnTo>
                <a:lnTo>
                  <a:pt x="2374" y="5575"/>
                </a:lnTo>
                <a:lnTo>
                  <a:pt x="2467" y="5505"/>
                </a:lnTo>
                <a:lnTo>
                  <a:pt x="2466" y="5506"/>
                </a:lnTo>
                <a:lnTo>
                  <a:pt x="2465" y="5512"/>
                </a:lnTo>
                <a:cubicBezTo>
                  <a:pt x="2462" y="5532"/>
                  <a:pt x="2452" y="5550"/>
                  <a:pt x="2438" y="5564"/>
                </a:cubicBezTo>
                <a:lnTo>
                  <a:pt x="2436" y="5566"/>
                </a:lnTo>
                <a:cubicBezTo>
                  <a:pt x="2411" y="5591"/>
                  <a:pt x="2375" y="5601"/>
                  <a:pt x="2341" y="5590"/>
                </a:cubicBezTo>
                <a:cubicBezTo>
                  <a:pt x="2307" y="5580"/>
                  <a:pt x="2281" y="5552"/>
                  <a:pt x="2274" y="5517"/>
                </a:cubicBezTo>
                <a:lnTo>
                  <a:pt x="2274" y="5514"/>
                </a:lnTo>
                <a:lnTo>
                  <a:pt x="2270" y="5494"/>
                </a:lnTo>
                <a:lnTo>
                  <a:pt x="2270" y="5493"/>
                </a:lnTo>
                <a:lnTo>
                  <a:pt x="2269" y="5488"/>
                </a:lnTo>
                <a:lnTo>
                  <a:pt x="2431" y="5537"/>
                </a:lnTo>
                <a:lnTo>
                  <a:pt x="2430" y="5538"/>
                </a:lnTo>
                <a:lnTo>
                  <a:pt x="2457" y="5486"/>
                </a:lnTo>
                <a:lnTo>
                  <a:pt x="2456" y="5492"/>
                </a:lnTo>
                <a:lnTo>
                  <a:pt x="2454" y="5504"/>
                </a:lnTo>
                <a:lnTo>
                  <a:pt x="2450" y="5527"/>
                </a:lnTo>
                <a:lnTo>
                  <a:pt x="2448" y="5534"/>
                </a:lnTo>
                <a:cubicBezTo>
                  <a:pt x="2434" y="5582"/>
                  <a:pt x="2385" y="5612"/>
                  <a:pt x="2336" y="5602"/>
                </a:cubicBezTo>
                <a:cubicBezTo>
                  <a:pt x="2287" y="5591"/>
                  <a:pt x="2254" y="5545"/>
                  <a:pt x="2260" y="5496"/>
                </a:cubicBezTo>
                <a:lnTo>
                  <a:pt x="2261" y="5491"/>
                </a:lnTo>
                <a:lnTo>
                  <a:pt x="2262" y="5480"/>
                </a:lnTo>
                <a:lnTo>
                  <a:pt x="2315" y="5574"/>
                </a:lnTo>
                <a:lnTo>
                  <a:pt x="2313" y="5573"/>
                </a:lnTo>
                <a:lnTo>
                  <a:pt x="2386" y="5579"/>
                </a:lnTo>
                <a:lnTo>
                  <a:pt x="2383" y="5580"/>
                </a:lnTo>
                <a:cubicBezTo>
                  <a:pt x="2373" y="5583"/>
                  <a:pt x="2363" y="5584"/>
                  <a:pt x="2352" y="5584"/>
                </a:cubicBezTo>
                <a:lnTo>
                  <a:pt x="2351" y="5584"/>
                </a:lnTo>
                <a:lnTo>
                  <a:pt x="2351" y="5392"/>
                </a:lnTo>
                <a:lnTo>
                  <a:pt x="2352" y="5392"/>
                </a:lnTo>
                <a:cubicBezTo>
                  <a:pt x="2399" y="5392"/>
                  <a:pt x="2439" y="5426"/>
                  <a:pt x="2447" y="5473"/>
                </a:cubicBezTo>
                <a:lnTo>
                  <a:pt x="2447" y="5471"/>
                </a:lnTo>
                <a:lnTo>
                  <a:pt x="2448" y="5475"/>
                </a:lnTo>
                <a:cubicBezTo>
                  <a:pt x="2460" y="5525"/>
                  <a:pt x="2431" y="5576"/>
                  <a:pt x="2381" y="5591"/>
                </a:cubicBezTo>
                <a:cubicBezTo>
                  <a:pt x="2332" y="5605"/>
                  <a:pt x="2280" y="5578"/>
                  <a:pt x="2263" y="5529"/>
                </a:cubicBezTo>
                <a:lnTo>
                  <a:pt x="2262" y="5525"/>
                </a:lnTo>
                <a:lnTo>
                  <a:pt x="2258" y="5515"/>
                </a:lnTo>
                <a:lnTo>
                  <a:pt x="2347" y="5575"/>
                </a:lnTo>
                <a:lnTo>
                  <a:pt x="2342" y="5575"/>
                </a:lnTo>
                <a:lnTo>
                  <a:pt x="2437" y="5495"/>
                </a:lnTo>
                <a:lnTo>
                  <a:pt x="2436" y="5501"/>
                </a:lnTo>
                <a:cubicBezTo>
                  <a:pt x="2434" y="5515"/>
                  <a:pt x="2429" y="5527"/>
                  <a:pt x="2421" y="5539"/>
                </a:cubicBezTo>
                <a:lnTo>
                  <a:pt x="2419" y="5542"/>
                </a:lnTo>
                <a:cubicBezTo>
                  <a:pt x="2398" y="5574"/>
                  <a:pt x="2360" y="5590"/>
                  <a:pt x="2322" y="5583"/>
                </a:cubicBezTo>
                <a:cubicBezTo>
                  <a:pt x="2284" y="5576"/>
                  <a:pt x="2254" y="5547"/>
                  <a:pt x="2246" y="5509"/>
                </a:cubicBezTo>
                <a:lnTo>
                  <a:pt x="2243" y="5498"/>
                </a:lnTo>
                <a:lnTo>
                  <a:pt x="2241" y="5488"/>
                </a:lnTo>
                <a:lnTo>
                  <a:pt x="2389" y="5549"/>
                </a:lnTo>
                <a:lnTo>
                  <a:pt x="2386" y="5551"/>
                </a:lnTo>
                <a:lnTo>
                  <a:pt x="2422" y="5505"/>
                </a:lnTo>
                <a:lnTo>
                  <a:pt x="2419" y="5513"/>
                </a:lnTo>
                <a:lnTo>
                  <a:pt x="2425" y="5488"/>
                </a:lnTo>
                <a:lnTo>
                  <a:pt x="2424" y="5490"/>
                </a:lnTo>
                <a:lnTo>
                  <a:pt x="2424" y="5498"/>
                </a:lnTo>
                <a:lnTo>
                  <a:pt x="2233" y="5487"/>
                </a:lnTo>
                <a:lnTo>
                  <a:pt x="2233" y="5490"/>
                </a:lnTo>
                <a:lnTo>
                  <a:pt x="2233" y="5479"/>
                </a:lnTo>
                <a:lnTo>
                  <a:pt x="2425" y="5479"/>
                </a:lnTo>
                <a:lnTo>
                  <a:pt x="2425" y="5483"/>
                </a:lnTo>
                <a:cubicBezTo>
                  <a:pt x="2425" y="5490"/>
                  <a:pt x="2425" y="5496"/>
                  <a:pt x="2424" y="5502"/>
                </a:cubicBezTo>
                <a:lnTo>
                  <a:pt x="2423" y="5507"/>
                </a:lnTo>
                <a:cubicBezTo>
                  <a:pt x="2414" y="5552"/>
                  <a:pt x="2374" y="5584"/>
                  <a:pt x="2328" y="5584"/>
                </a:cubicBezTo>
                <a:lnTo>
                  <a:pt x="2323" y="5584"/>
                </a:lnTo>
                <a:lnTo>
                  <a:pt x="2354" y="5580"/>
                </a:lnTo>
                <a:lnTo>
                  <a:pt x="2351" y="5581"/>
                </a:lnTo>
                <a:cubicBezTo>
                  <a:pt x="2331" y="5587"/>
                  <a:pt x="2310" y="5587"/>
                  <a:pt x="2290" y="5581"/>
                </a:cubicBezTo>
                <a:lnTo>
                  <a:pt x="2287" y="5580"/>
                </a:lnTo>
                <a:cubicBezTo>
                  <a:pt x="2244" y="5565"/>
                  <a:pt x="2217" y="5523"/>
                  <a:pt x="2222" y="5478"/>
                </a:cubicBezTo>
                <a:lnTo>
                  <a:pt x="2223" y="5470"/>
                </a:lnTo>
                <a:lnTo>
                  <a:pt x="2224" y="5460"/>
                </a:lnTo>
                <a:lnTo>
                  <a:pt x="2319" y="5565"/>
                </a:lnTo>
                <a:lnTo>
                  <a:pt x="2314" y="5565"/>
                </a:lnTo>
                <a:lnTo>
                  <a:pt x="2406" y="5442"/>
                </a:lnTo>
                <a:lnTo>
                  <a:pt x="2409" y="5452"/>
                </a:lnTo>
                <a:cubicBezTo>
                  <a:pt x="2418" y="5481"/>
                  <a:pt x="2413" y="5512"/>
                  <a:pt x="2394" y="5537"/>
                </a:cubicBezTo>
                <a:cubicBezTo>
                  <a:pt x="2376" y="5561"/>
                  <a:pt x="2348" y="5575"/>
                  <a:pt x="2317" y="5575"/>
                </a:cubicBezTo>
                <a:lnTo>
                  <a:pt x="2314" y="5575"/>
                </a:lnTo>
                <a:lnTo>
                  <a:pt x="2311" y="5575"/>
                </a:lnTo>
                <a:lnTo>
                  <a:pt x="2371" y="5554"/>
                </a:lnTo>
                <a:lnTo>
                  <a:pt x="2368" y="5557"/>
                </a:lnTo>
                <a:lnTo>
                  <a:pt x="2362" y="5562"/>
                </a:lnTo>
                <a:cubicBezTo>
                  <a:pt x="2345" y="5577"/>
                  <a:pt x="2323" y="5584"/>
                  <a:pt x="2300" y="5584"/>
                </a:cubicBezTo>
                <a:lnTo>
                  <a:pt x="2292" y="5584"/>
                </a:lnTo>
                <a:lnTo>
                  <a:pt x="2292" y="5392"/>
                </a:lnTo>
                <a:lnTo>
                  <a:pt x="2293" y="5392"/>
                </a:lnTo>
                <a:cubicBezTo>
                  <a:pt x="2340" y="5392"/>
                  <a:pt x="2380" y="5426"/>
                  <a:pt x="2388" y="5473"/>
                </a:cubicBezTo>
                <a:lnTo>
                  <a:pt x="2389" y="5479"/>
                </a:lnTo>
                <a:cubicBezTo>
                  <a:pt x="2390" y="5484"/>
                  <a:pt x="2390" y="5489"/>
                  <a:pt x="2390" y="5494"/>
                </a:cubicBezTo>
                <a:lnTo>
                  <a:pt x="2390" y="5498"/>
                </a:lnTo>
                <a:lnTo>
                  <a:pt x="2198" y="5498"/>
                </a:lnTo>
                <a:lnTo>
                  <a:pt x="2198" y="5494"/>
                </a:lnTo>
                <a:lnTo>
                  <a:pt x="2200" y="5510"/>
                </a:lnTo>
                <a:lnTo>
                  <a:pt x="2199" y="5504"/>
                </a:lnTo>
                <a:lnTo>
                  <a:pt x="2198" y="5498"/>
                </a:lnTo>
                <a:cubicBezTo>
                  <a:pt x="2197" y="5493"/>
                  <a:pt x="2196" y="5488"/>
                  <a:pt x="2196" y="5482"/>
                </a:cubicBezTo>
                <a:lnTo>
                  <a:pt x="2196" y="5479"/>
                </a:lnTo>
                <a:cubicBezTo>
                  <a:pt x="2196" y="5441"/>
                  <a:pt x="2220" y="5406"/>
                  <a:pt x="2256" y="5391"/>
                </a:cubicBezTo>
                <a:cubicBezTo>
                  <a:pt x="2292" y="5376"/>
                  <a:pt x="2333" y="5384"/>
                  <a:pt x="2360" y="5412"/>
                </a:cubicBezTo>
                <a:lnTo>
                  <a:pt x="2368" y="5420"/>
                </a:lnTo>
                <a:cubicBezTo>
                  <a:pt x="2372" y="5423"/>
                  <a:pt x="2375" y="5427"/>
                  <a:pt x="2378" y="5431"/>
                </a:cubicBezTo>
                <a:lnTo>
                  <a:pt x="2386" y="5442"/>
                </a:lnTo>
                <a:cubicBezTo>
                  <a:pt x="2401" y="5463"/>
                  <a:pt x="2407" y="5489"/>
                  <a:pt x="2403" y="5514"/>
                </a:cubicBezTo>
                <a:lnTo>
                  <a:pt x="2402" y="5520"/>
                </a:lnTo>
                <a:cubicBezTo>
                  <a:pt x="2400" y="5534"/>
                  <a:pt x="2395" y="5546"/>
                  <a:pt x="2387" y="5558"/>
                </a:cubicBezTo>
                <a:lnTo>
                  <a:pt x="2385" y="5561"/>
                </a:lnTo>
                <a:cubicBezTo>
                  <a:pt x="2362" y="5596"/>
                  <a:pt x="2318" y="5612"/>
                  <a:pt x="2278" y="5599"/>
                </a:cubicBezTo>
                <a:cubicBezTo>
                  <a:pt x="2237" y="5587"/>
                  <a:pt x="2209" y="5550"/>
                  <a:pt x="2209" y="5507"/>
                </a:cubicBezTo>
                <a:lnTo>
                  <a:pt x="2209" y="5504"/>
                </a:lnTo>
                <a:lnTo>
                  <a:pt x="2209" y="5498"/>
                </a:lnTo>
                <a:lnTo>
                  <a:pt x="2214" y="5526"/>
                </a:lnTo>
                <a:lnTo>
                  <a:pt x="2211" y="5516"/>
                </a:lnTo>
                <a:lnTo>
                  <a:pt x="2302" y="5584"/>
                </a:lnTo>
                <a:lnTo>
                  <a:pt x="2294" y="5584"/>
                </a:lnTo>
                <a:lnTo>
                  <a:pt x="2389" y="5507"/>
                </a:lnTo>
                <a:lnTo>
                  <a:pt x="2386" y="5519"/>
                </a:lnTo>
                <a:lnTo>
                  <a:pt x="2384" y="5528"/>
                </a:lnTo>
                <a:cubicBezTo>
                  <a:pt x="2374" y="5572"/>
                  <a:pt x="2335" y="5603"/>
                  <a:pt x="2290" y="5603"/>
                </a:cubicBezTo>
                <a:lnTo>
                  <a:pt x="2288" y="5603"/>
                </a:lnTo>
                <a:lnTo>
                  <a:pt x="2284" y="5603"/>
                </a:lnTo>
                <a:lnTo>
                  <a:pt x="2282" y="5603"/>
                </a:lnTo>
                <a:lnTo>
                  <a:pt x="2280" y="5603"/>
                </a:lnTo>
                <a:cubicBezTo>
                  <a:pt x="2235" y="5603"/>
                  <a:pt x="2197" y="5572"/>
                  <a:pt x="2187" y="5528"/>
                </a:cubicBezTo>
                <a:lnTo>
                  <a:pt x="2184" y="5514"/>
                </a:lnTo>
                <a:lnTo>
                  <a:pt x="2183" y="5508"/>
                </a:lnTo>
                <a:cubicBezTo>
                  <a:pt x="2182" y="5503"/>
                  <a:pt x="2181" y="5498"/>
                  <a:pt x="2181" y="5492"/>
                </a:cubicBezTo>
                <a:lnTo>
                  <a:pt x="2181" y="5488"/>
                </a:lnTo>
                <a:lnTo>
                  <a:pt x="2372" y="5507"/>
                </a:lnTo>
                <a:lnTo>
                  <a:pt x="2371" y="5512"/>
                </a:lnTo>
                <a:cubicBezTo>
                  <a:pt x="2369" y="5518"/>
                  <a:pt x="2368" y="5524"/>
                  <a:pt x="2366" y="5529"/>
                </a:cubicBezTo>
                <a:lnTo>
                  <a:pt x="2364" y="5534"/>
                </a:lnTo>
                <a:cubicBezTo>
                  <a:pt x="2349" y="5572"/>
                  <a:pt x="2312" y="5596"/>
                  <a:pt x="2272" y="5594"/>
                </a:cubicBezTo>
                <a:cubicBezTo>
                  <a:pt x="2231" y="5593"/>
                  <a:pt x="2196" y="5567"/>
                  <a:pt x="2183" y="5529"/>
                </a:cubicBezTo>
                <a:lnTo>
                  <a:pt x="2181" y="5523"/>
                </a:lnTo>
                <a:lnTo>
                  <a:pt x="2187" y="5535"/>
                </a:lnTo>
                <a:lnTo>
                  <a:pt x="2185" y="5531"/>
                </a:lnTo>
                <a:lnTo>
                  <a:pt x="2366" y="5479"/>
                </a:lnTo>
                <a:lnTo>
                  <a:pt x="2367" y="5488"/>
                </a:lnTo>
                <a:lnTo>
                  <a:pt x="2368" y="5497"/>
                </a:lnTo>
                <a:lnTo>
                  <a:pt x="2193" y="5454"/>
                </a:lnTo>
                <a:lnTo>
                  <a:pt x="2195" y="5451"/>
                </a:lnTo>
                <a:lnTo>
                  <a:pt x="2183" y="5535"/>
                </a:lnTo>
                <a:lnTo>
                  <a:pt x="2181" y="5529"/>
                </a:lnTo>
                <a:lnTo>
                  <a:pt x="2272" y="5594"/>
                </a:lnTo>
                <a:lnTo>
                  <a:pt x="2260" y="5594"/>
                </a:lnTo>
                <a:lnTo>
                  <a:pt x="2248" y="5594"/>
                </a:lnTo>
                <a:cubicBezTo>
                  <a:pt x="2209" y="5594"/>
                  <a:pt x="2174" y="5571"/>
                  <a:pt x="2159" y="5534"/>
                </a:cubicBezTo>
                <a:lnTo>
                  <a:pt x="2157" y="5529"/>
                </a:lnTo>
                <a:cubicBezTo>
                  <a:pt x="2150" y="5512"/>
                  <a:pt x="2149" y="5493"/>
                  <a:pt x="2152" y="5475"/>
                </a:cubicBezTo>
                <a:lnTo>
                  <a:pt x="2153" y="5470"/>
                </a:lnTo>
                <a:lnTo>
                  <a:pt x="2153" y="5504"/>
                </a:lnTo>
                <a:lnTo>
                  <a:pt x="2152" y="5498"/>
                </a:lnTo>
                <a:lnTo>
                  <a:pt x="2155" y="5513"/>
                </a:lnTo>
                <a:lnTo>
                  <a:pt x="2154" y="5510"/>
                </a:lnTo>
                <a:lnTo>
                  <a:pt x="2337" y="5510"/>
                </a:lnTo>
                <a:lnTo>
                  <a:pt x="2331" y="5525"/>
                </a:lnTo>
                <a:lnTo>
                  <a:pt x="2323" y="5543"/>
                </a:lnTo>
                <a:lnTo>
                  <a:pt x="2320" y="5549"/>
                </a:lnTo>
                <a:cubicBezTo>
                  <a:pt x="2311" y="5568"/>
                  <a:pt x="2296" y="5583"/>
                  <a:pt x="2277" y="5592"/>
                </a:cubicBezTo>
                <a:lnTo>
                  <a:pt x="2275" y="5593"/>
                </a:lnTo>
                <a:cubicBezTo>
                  <a:pt x="2249" y="5607"/>
                  <a:pt x="2217" y="5607"/>
                  <a:pt x="2190" y="5594"/>
                </a:cubicBezTo>
                <a:cubicBezTo>
                  <a:pt x="2163" y="5581"/>
                  <a:pt x="2144" y="5556"/>
                  <a:pt x="2138" y="5526"/>
                </a:cubicBezTo>
                <a:lnTo>
                  <a:pt x="2136" y="5513"/>
                </a:lnTo>
                <a:lnTo>
                  <a:pt x="2134" y="5493"/>
                </a:lnTo>
                <a:lnTo>
                  <a:pt x="2134" y="5484"/>
                </a:lnTo>
                <a:lnTo>
                  <a:pt x="2134" y="5479"/>
                </a:lnTo>
                <a:cubicBezTo>
                  <a:pt x="2134" y="5435"/>
                  <a:pt x="2165" y="5396"/>
                  <a:pt x="2208" y="5386"/>
                </a:cubicBezTo>
                <a:cubicBezTo>
                  <a:pt x="2252" y="5376"/>
                  <a:pt x="2296" y="5397"/>
                  <a:pt x="2316" y="5437"/>
                </a:cubicBezTo>
                <a:lnTo>
                  <a:pt x="2317" y="5439"/>
                </a:lnTo>
                <a:cubicBezTo>
                  <a:pt x="2319" y="5443"/>
                  <a:pt x="2321" y="5447"/>
                  <a:pt x="2323" y="5451"/>
                </a:cubicBezTo>
                <a:lnTo>
                  <a:pt x="2326" y="5461"/>
                </a:lnTo>
                <a:lnTo>
                  <a:pt x="2329" y="5471"/>
                </a:lnTo>
                <a:lnTo>
                  <a:pt x="2330" y="5475"/>
                </a:lnTo>
                <a:cubicBezTo>
                  <a:pt x="2342" y="5525"/>
                  <a:pt x="2313" y="5576"/>
                  <a:pt x="2263" y="5591"/>
                </a:cubicBezTo>
                <a:cubicBezTo>
                  <a:pt x="2214" y="5605"/>
                  <a:pt x="2162" y="5578"/>
                  <a:pt x="2145" y="5529"/>
                </a:cubicBezTo>
                <a:lnTo>
                  <a:pt x="2144" y="5526"/>
                </a:lnTo>
                <a:cubicBezTo>
                  <a:pt x="2143" y="5520"/>
                  <a:pt x="2141" y="5515"/>
                  <a:pt x="2140" y="5509"/>
                </a:cubicBezTo>
                <a:lnTo>
                  <a:pt x="2139" y="5499"/>
                </a:lnTo>
                <a:lnTo>
                  <a:pt x="2138" y="5490"/>
                </a:lnTo>
                <a:lnTo>
                  <a:pt x="2329" y="5479"/>
                </a:lnTo>
                <a:lnTo>
                  <a:pt x="2329" y="5485"/>
                </a:lnTo>
                <a:lnTo>
                  <a:pt x="2329" y="5494"/>
                </a:lnTo>
                <a:lnTo>
                  <a:pt x="2329" y="5502"/>
                </a:lnTo>
                <a:lnTo>
                  <a:pt x="2329" y="5507"/>
                </a:lnTo>
                <a:cubicBezTo>
                  <a:pt x="2329" y="5552"/>
                  <a:pt x="2299" y="5591"/>
                  <a:pt x="2256" y="5601"/>
                </a:cubicBezTo>
                <a:cubicBezTo>
                  <a:pt x="2212" y="5611"/>
                  <a:pt x="2168" y="5590"/>
                  <a:pt x="2148" y="5550"/>
                </a:cubicBezTo>
                <a:lnTo>
                  <a:pt x="2147" y="5548"/>
                </a:lnTo>
                <a:cubicBezTo>
                  <a:pt x="2142" y="5540"/>
                  <a:pt x="2139" y="5531"/>
                  <a:pt x="2138" y="5521"/>
                </a:cubicBezTo>
                <a:lnTo>
                  <a:pt x="2139" y="5526"/>
                </a:lnTo>
                <a:lnTo>
                  <a:pt x="2136" y="5516"/>
                </a:lnTo>
                <a:lnTo>
                  <a:pt x="2135" y="5512"/>
                </a:lnTo>
                <a:lnTo>
                  <a:pt x="2314" y="5531"/>
                </a:lnTo>
                <a:lnTo>
                  <a:pt x="2312" y="5535"/>
                </a:lnTo>
                <a:lnTo>
                  <a:pt x="2309" y="5541"/>
                </a:lnTo>
                <a:cubicBezTo>
                  <a:pt x="2296" y="5569"/>
                  <a:pt x="2269" y="5588"/>
                  <a:pt x="2239" y="5593"/>
                </a:cubicBezTo>
                <a:cubicBezTo>
                  <a:pt x="2208" y="5598"/>
                  <a:pt x="2177" y="5588"/>
                  <a:pt x="2156" y="5566"/>
                </a:cubicBezTo>
                <a:lnTo>
                  <a:pt x="2152" y="5562"/>
                </a:lnTo>
                <a:cubicBezTo>
                  <a:pt x="2144" y="5555"/>
                  <a:pt x="2138" y="5547"/>
                  <a:pt x="2134" y="5537"/>
                </a:cubicBezTo>
                <a:lnTo>
                  <a:pt x="2131" y="5531"/>
                </a:lnTo>
                <a:cubicBezTo>
                  <a:pt x="2116" y="5502"/>
                  <a:pt x="2117" y="5466"/>
                  <a:pt x="2135" y="5438"/>
                </a:cubicBezTo>
                <a:cubicBezTo>
                  <a:pt x="2152" y="5410"/>
                  <a:pt x="2183" y="5392"/>
                  <a:pt x="2216" y="5392"/>
                </a:cubicBezTo>
                <a:lnTo>
                  <a:pt x="2220" y="5392"/>
                </a:lnTo>
                <a:cubicBezTo>
                  <a:pt x="2248" y="5392"/>
                  <a:pt x="2273" y="5404"/>
                  <a:pt x="2292" y="5424"/>
                </a:cubicBezTo>
                <a:cubicBezTo>
                  <a:pt x="2310" y="5444"/>
                  <a:pt x="2319" y="5471"/>
                  <a:pt x="2316" y="5498"/>
                </a:cubicBezTo>
                <a:lnTo>
                  <a:pt x="2315" y="5509"/>
                </a:lnTo>
                <a:lnTo>
                  <a:pt x="2314" y="5518"/>
                </a:lnTo>
                <a:cubicBezTo>
                  <a:pt x="2309" y="5564"/>
                  <a:pt x="2271" y="5600"/>
                  <a:pt x="2225" y="5603"/>
                </a:cubicBezTo>
                <a:cubicBezTo>
                  <a:pt x="2179" y="5606"/>
                  <a:pt x="2137" y="5576"/>
                  <a:pt x="2125" y="5531"/>
                </a:cubicBezTo>
                <a:lnTo>
                  <a:pt x="2123" y="5522"/>
                </a:lnTo>
                <a:lnTo>
                  <a:pt x="2122" y="5517"/>
                </a:lnTo>
                <a:lnTo>
                  <a:pt x="2302" y="5541"/>
                </a:lnTo>
                <a:lnTo>
                  <a:pt x="2297" y="5552"/>
                </a:lnTo>
                <a:lnTo>
                  <a:pt x="2294" y="5557"/>
                </a:lnTo>
                <a:cubicBezTo>
                  <a:pt x="2276" y="5586"/>
                  <a:pt x="2245" y="5603"/>
                  <a:pt x="2211" y="5603"/>
                </a:cubicBezTo>
                <a:lnTo>
                  <a:pt x="2204" y="5603"/>
                </a:lnTo>
                <a:cubicBezTo>
                  <a:pt x="2156" y="5603"/>
                  <a:pt x="2114" y="5567"/>
                  <a:pt x="2109" y="5518"/>
                </a:cubicBezTo>
                <a:lnTo>
                  <a:pt x="2107" y="5498"/>
                </a:lnTo>
                <a:lnTo>
                  <a:pt x="2107" y="5488"/>
                </a:lnTo>
                <a:cubicBezTo>
                  <a:pt x="2107" y="5435"/>
                  <a:pt x="2150" y="5392"/>
                  <a:pt x="2203" y="5392"/>
                </a:cubicBezTo>
                <a:lnTo>
                  <a:pt x="2204" y="5392"/>
                </a:lnTo>
                <a:cubicBezTo>
                  <a:pt x="2254" y="5392"/>
                  <a:pt x="2295" y="5430"/>
                  <a:pt x="2300" y="5479"/>
                </a:cubicBezTo>
                <a:lnTo>
                  <a:pt x="2301" y="5498"/>
                </a:lnTo>
                <a:lnTo>
                  <a:pt x="2301" y="5507"/>
                </a:lnTo>
                <a:cubicBezTo>
                  <a:pt x="2301" y="5560"/>
                  <a:pt x="2258" y="5603"/>
                  <a:pt x="2205" y="5603"/>
                </a:cubicBezTo>
                <a:lnTo>
                  <a:pt x="2204" y="5603"/>
                </a:lnTo>
                <a:cubicBezTo>
                  <a:pt x="2177" y="5603"/>
                  <a:pt x="2151" y="5592"/>
                  <a:pt x="2133" y="5572"/>
                </a:cubicBezTo>
                <a:cubicBezTo>
                  <a:pt x="2115" y="5552"/>
                  <a:pt x="2106" y="5525"/>
                  <a:pt x="2109" y="5498"/>
                </a:cubicBezTo>
                <a:lnTo>
                  <a:pt x="2109" y="5497"/>
                </a:lnTo>
                <a:lnTo>
                  <a:pt x="2109" y="5488"/>
                </a:lnTo>
                <a:lnTo>
                  <a:pt x="2299" y="5512"/>
                </a:lnTo>
                <a:lnTo>
                  <a:pt x="2296" y="5523"/>
                </a:lnTo>
                <a:lnTo>
                  <a:pt x="2294" y="5529"/>
                </a:lnTo>
                <a:lnTo>
                  <a:pt x="2202" y="5402"/>
                </a:lnTo>
                <a:lnTo>
                  <a:pt x="2203" y="5402"/>
                </a:lnTo>
                <a:lnTo>
                  <a:pt x="2203" y="5594"/>
                </a:lnTo>
                <a:lnTo>
                  <a:pt x="2198" y="5594"/>
                </a:lnTo>
                <a:cubicBezTo>
                  <a:pt x="2162" y="5594"/>
                  <a:pt x="2129" y="5574"/>
                  <a:pt x="2113" y="5541"/>
                </a:cubicBezTo>
                <a:lnTo>
                  <a:pt x="2110" y="5535"/>
                </a:lnTo>
                <a:lnTo>
                  <a:pt x="2119" y="5550"/>
                </a:lnTo>
                <a:lnTo>
                  <a:pt x="2116" y="5546"/>
                </a:lnTo>
                <a:lnTo>
                  <a:pt x="2288" y="5488"/>
                </a:lnTo>
                <a:lnTo>
                  <a:pt x="2288" y="5492"/>
                </a:lnTo>
                <a:lnTo>
                  <a:pt x="2288" y="5498"/>
                </a:lnTo>
                <a:lnTo>
                  <a:pt x="2288" y="5504"/>
                </a:lnTo>
                <a:cubicBezTo>
                  <a:pt x="2288" y="5515"/>
                  <a:pt x="2287" y="5525"/>
                  <a:pt x="2284" y="5535"/>
                </a:cubicBezTo>
                <a:lnTo>
                  <a:pt x="2283" y="5538"/>
                </a:lnTo>
                <a:cubicBezTo>
                  <a:pt x="2269" y="5579"/>
                  <a:pt x="2230" y="5606"/>
                  <a:pt x="2187" y="5603"/>
                </a:cubicBezTo>
                <a:cubicBezTo>
                  <a:pt x="2143" y="5601"/>
                  <a:pt x="2107" y="5570"/>
                  <a:pt x="2098" y="5528"/>
                </a:cubicBezTo>
                <a:lnTo>
                  <a:pt x="2095" y="5517"/>
                </a:lnTo>
                <a:lnTo>
                  <a:pt x="2093" y="5507"/>
                </a:lnTo>
                <a:lnTo>
                  <a:pt x="2283" y="5488"/>
                </a:lnTo>
                <a:lnTo>
                  <a:pt x="2283" y="5491"/>
                </a:lnTo>
                <a:cubicBezTo>
                  <a:pt x="2283" y="5496"/>
                  <a:pt x="2283" y="5501"/>
                  <a:pt x="2283" y="5505"/>
                </a:cubicBezTo>
                <a:lnTo>
                  <a:pt x="2282" y="5512"/>
                </a:lnTo>
                <a:lnTo>
                  <a:pt x="2281" y="5519"/>
                </a:lnTo>
                <a:cubicBezTo>
                  <a:pt x="2279" y="5529"/>
                  <a:pt x="2276" y="5539"/>
                  <a:pt x="2271" y="5548"/>
                </a:cubicBezTo>
                <a:lnTo>
                  <a:pt x="2270" y="5550"/>
                </a:lnTo>
                <a:cubicBezTo>
                  <a:pt x="2252" y="5587"/>
                  <a:pt x="2212" y="5608"/>
                  <a:pt x="2172" y="5603"/>
                </a:cubicBezTo>
                <a:cubicBezTo>
                  <a:pt x="2131" y="5597"/>
                  <a:pt x="2098" y="5567"/>
                  <a:pt x="2090" y="5526"/>
                </a:cubicBezTo>
                <a:lnTo>
                  <a:pt x="2089" y="5521"/>
                </a:lnTo>
                <a:cubicBezTo>
                  <a:pt x="2088" y="5515"/>
                  <a:pt x="2087" y="5509"/>
                  <a:pt x="2087" y="5502"/>
                </a:cubicBezTo>
                <a:lnTo>
                  <a:pt x="2087" y="5493"/>
                </a:lnTo>
                <a:lnTo>
                  <a:pt x="2087" y="5485"/>
                </a:lnTo>
                <a:lnTo>
                  <a:pt x="2089" y="5501"/>
                </a:lnTo>
                <a:lnTo>
                  <a:pt x="2088" y="5495"/>
                </a:lnTo>
                <a:lnTo>
                  <a:pt x="2182" y="5575"/>
                </a:lnTo>
                <a:lnTo>
                  <a:pt x="2178" y="5575"/>
                </a:lnTo>
                <a:lnTo>
                  <a:pt x="2273" y="5464"/>
                </a:lnTo>
                <a:lnTo>
                  <a:pt x="2274" y="5470"/>
                </a:lnTo>
                <a:cubicBezTo>
                  <a:pt x="2275" y="5475"/>
                  <a:pt x="2275" y="5480"/>
                  <a:pt x="2275" y="5485"/>
                </a:cubicBezTo>
                <a:lnTo>
                  <a:pt x="2275" y="5488"/>
                </a:lnTo>
                <a:lnTo>
                  <a:pt x="2084" y="5478"/>
                </a:lnTo>
                <a:lnTo>
                  <a:pt x="2085" y="5470"/>
                </a:lnTo>
                <a:lnTo>
                  <a:pt x="2086" y="5460"/>
                </a:lnTo>
                <a:lnTo>
                  <a:pt x="2273" y="5500"/>
                </a:lnTo>
                <a:lnTo>
                  <a:pt x="2272" y="5503"/>
                </a:lnTo>
                <a:lnTo>
                  <a:pt x="2276" y="5486"/>
                </a:lnTo>
                <a:lnTo>
                  <a:pt x="2275" y="5493"/>
                </a:lnTo>
                <a:lnTo>
                  <a:pt x="2275" y="5479"/>
                </a:lnTo>
                <a:lnTo>
                  <a:pt x="2275" y="5488"/>
                </a:lnTo>
                <a:lnTo>
                  <a:pt x="2179" y="5392"/>
                </a:lnTo>
                <a:lnTo>
                  <a:pt x="2181" y="5392"/>
                </a:lnTo>
                <a:lnTo>
                  <a:pt x="2086" y="5480"/>
                </a:lnTo>
                <a:lnTo>
                  <a:pt x="2086" y="5477"/>
                </a:lnTo>
                <a:lnTo>
                  <a:pt x="2086" y="5469"/>
                </a:lnTo>
                <a:lnTo>
                  <a:pt x="2278" y="5469"/>
                </a:lnTo>
                <a:lnTo>
                  <a:pt x="2278" y="5472"/>
                </a:lnTo>
                <a:lnTo>
                  <a:pt x="2278" y="5488"/>
                </a:lnTo>
                <a:lnTo>
                  <a:pt x="2277" y="5498"/>
                </a:lnTo>
                <a:cubicBezTo>
                  <a:pt x="2272" y="5544"/>
                  <a:pt x="2235" y="5581"/>
                  <a:pt x="2188" y="5584"/>
                </a:cubicBezTo>
                <a:cubicBezTo>
                  <a:pt x="2142" y="5588"/>
                  <a:pt x="2100" y="5557"/>
                  <a:pt x="2088" y="5512"/>
                </a:cubicBezTo>
                <a:lnTo>
                  <a:pt x="2091" y="5520"/>
                </a:lnTo>
                <a:lnTo>
                  <a:pt x="2089" y="5515"/>
                </a:lnTo>
                <a:lnTo>
                  <a:pt x="2272" y="5456"/>
                </a:lnTo>
                <a:lnTo>
                  <a:pt x="2273" y="5460"/>
                </a:lnTo>
                <a:cubicBezTo>
                  <a:pt x="2275" y="5468"/>
                  <a:pt x="2275" y="5476"/>
                  <a:pt x="2275" y="5483"/>
                </a:cubicBezTo>
                <a:lnTo>
                  <a:pt x="2275" y="5488"/>
                </a:lnTo>
                <a:cubicBezTo>
                  <a:pt x="2275" y="5541"/>
                  <a:pt x="2232" y="5584"/>
                  <a:pt x="2179" y="5584"/>
                </a:cubicBezTo>
                <a:lnTo>
                  <a:pt x="2175" y="5584"/>
                </a:lnTo>
                <a:lnTo>
                  <a:pt x="2169" y="5584"/>
                </a:lnTo>
                <a:lnTo>
                  <a:pt x="2169" y="5392"/>
                </a:lnTo>
                <a:lnTo>
                  <a:pt x="2171" y="5392"/>
                </a:lnTo>
                <a:lnTo>
                  <a:pt x="2077" y="5507"/>
                </a:lnTo>
                <a:lnTo>
                  <a:pt x="2077" y="5507"/>
                </a:lnTo>
                <a:lnTo>
                  <a:pt x="2076" y="5503"/>
                </a:lnTo>
                <a:lnTo>
                  <a:pt x="2264" y="5498"/>
                </a:lnTo>
                <a:lnTo>
                  <a:pt x="2262" y="5508"/>
                </a:lnTo>
                <a:lnTo>
                  <a:pt x="2261" y="5512"/>
                </a:lnTo>
                <a:cubicBezTo>
                  <a:pt x="2249" y="5559"/>
                  <a:pt x="2204" y="5590"/>
                  <a:pt x="2156" y="5584"/>
                </a:cubicBezTo>
                <a:cubicBezTo>
                  <a:pt x="2108" y="5578"/>
                  <a:pt x="2071" y="5537"/>
                  <a:pt x="2071" y="5488"/>
                </a:cubicBezTo>
                <a:lnTo>
                  <a:pt x="2071" y="5484"/>
                </a:lnTo>
                <a:cubicBezTo>
                  <a:pt x="2071" y="5478"/>
                  <a:pt x="2072" y="5472"/>
                  <a:pt x="2073" y="5466"/>
                </a:cubicBezTo>
                <a:lnTo>
                  <a:pt x="2074" y="5461"/>
                </a:lnTo>
                <a:cubicBezTo>
                  <a:pt x="2083" y="5417"/>
                  <a:pt x="2121" y="5385"/>
                  <a:pt x="2166" y="5383"/>
                </a:cubicBezTo>
                <a:cubicBezTo>
                  <a:pt x="2211" y="5382"/>
                  <a:pt x="2251" y="5413"/>
                  <a:pt x="2262" y="5456"/>
                </a:cubicBezTo>
                <a:lnTo>
                  <a:pt x="2264" y="5465"/>
                </a:lnTo>
                <a:lnTo>
                  <a:pt x="2265" y="5470"/>
                </a:lnTo>
                <a:cubicBezTo>
                  <a:pt x="2270" y="5498"/>
                  <a:pt x="2263" y="5527"/>
                  <a:pt x="2245" y="5549"/>
                </a:cubicBezTo>
                <a:cubicBezTo>
                  <a:pt x="2226" y="5572"/>
                  <a:pt x="2199" y="5584"/>
                  <a:pt x="2170" y="5584"/>
                </a:cubicBezTo>
                <a:lnTo>
                  <a:pt x="2168" y="5584"/>
                </a:lnTo>
                <a:lnTo>
                  <a:pt x="2263" y="5473"/>
                </a:lnTo>
                <a:lnTo>
                  <a:pt x="2263" y="5471"/>
                </a:lnTo>
                <a:lnTo>
                  <a:pt x="2264" y="5475"/>
                </a:lnTo>
                <a:lnTo>
                  <a:pt x="2077" y="5478"/>
                </a:lnTo>
                <a:lnTo>
                  <a:pt x="2079" y="5469"/>
                </a:lnTo>
                <a:lnTo>
                  <a:pt x="2076" y="5489"/>
                </a:lnTo>
                <a:lnTo>
                  <a:pt x="2076" y="5479"/>
                </a:lnTo>
                <a:lnTo>
                  <a:pt x="2146" y="5572"/>
                </a:lnTo>
                <a:lnTo>
                  <a:pt x="2139" y="5570"/>
                </a:lnTo>
                <a:lnTo>
                  <a:pt x="2189" y="5571"/>
                </a:lnTo>
                <a:lnTo>
                  <a:pt x="2181" y="5573"/>
                </a:lnTo>
                <a:lnTo>
                  <a:pt x="2243" y="5522"/>
                </a:lnTo>
                <a:lnTo>
                  <a:pt x="2241" y="5526"/>
                </a:lnTo>
                <a:lnTo>
                  <a:pt x="2251" y="5483"/>
                </a:lnTo>
                <a:lnTo>
                  <a:pt x="2251" y="5488"/>
                </a:lnTo>
                <a:cubicBezTo>
                  <a:pt x="2251" y="5541"/>
                  <a:pt x="2208" y="5584"/>
                  <a:pt x="2155" y="5584"/>
                </a:cubicBezTo>
                <a:lnTo>
                  <a:pt x="2154" y="5584"/>
                </a:lnTo>
                <a:lnTo>
                  <a:pt x="2248" y="5468"/>
                </a:lnTo>
                <a:lnTo>
                  <a:pt x="2252" y="5488"/>
                </a:lnTo>
                <a:lnTo>
                  <a:pt x="2253" y="5507"/>
                </a:lnTo>
                <a:lnTo>
                  <a:pt x="2253" y="5514"/>
                </a:lnTo>
                <a:cubicBezTo>
                  <a:pt x="2253" y="5525"/>
                  <a:pt x="2252" y="5535"/>
                  <a:pt x="2249" y="5545"/>
                </a:cubicBezTo>
                <a:lnTo>
                  <a:pt x="2248" y="5548"/>
                </a:lnTo>
                <a:cubicBezTo>
                  <a:pt x="2231" y="5597"/>
                  <a:pt x="2179" y="5624"/>
                  <a:pt x="2130" y="5610"/>
                </a:cubicBezTo>
                <a:cubicBezTo>
                  <a:pt x="2080" y="5595"/>
                  <a:pt x="2051" y="5544"/>
                  <a:pt x="2063" y="5494"/>
                </a:cubicBezTo>
                <a:lnTo>
                  <a:pt x="2064" y="5490"/>
                </a:lnTo>
                <a:lnTo>
                  <a:pt x="2061" y="5513"/>
                </a:lnTo>
                <a:lnTo>
                  <a:pt x="2061" y="5507"/>
                </a:lnTo>
                <a:lnTo>
                  <a:pt x="2157" y="5603"/>
                </a:lnTo>
                <a:lnTo>
                  <a:pt x="2153" y="5603"/>
                </a:lnTo>
                <a:lnTo>
                  <a:pt x="2153" y="5411"/>
                </a:lnTo>
                <a:lnTo>
                  <a:pt x="2154" y="5411"/>
                </a:lnTo>
                <a:lnTo>
                  <a:pt x="2060" y="5489"/>
                </a:lnTo>
                <a:lnTo>
                  <a:pt x="2062" y="5479"/>
                </a:lnTo>
                <a:lnTo>
                  <a:pt x="2063" y="5475"/>
                </a:lnTo>
                <a:cubicBezTo>
                  <a:pt x="2074" y="5432"/>
                  <a:pt x="2112" y="5402"/>
                  <a:pt x="2156" y="5402"/>
                </a:cubicBezTo>
                <a:lnTo>
                  <a:pt x="2157" y="5402"/>
                </a:lnTo>
                <a:lnTo>
                  <a:pt x="2157" y="5594"/>
                </a:lnTo>
                <a:lnTo>
                  <a:pt x="2154" y="5594"/>
                </a:lnTo>
                <a:lnTo>
                  <a:pt x="2250" y="5498"/>
                </a:lnTo>
                <a:lnTo>
                  <a:pt x="2250" y="5498"/>
                </a:lnTo>
                <a:lnTo>
                  <a:pt x="2251" y="5506"/>
                </a:lnTo>
                <a:lnTo>
                  <a:pt x="2059" y="5517"/>
                </a:lnTo>
                <a:lnTo>
                  <a:pt x="2059" y="5514"/>
                </a:lnTo>
                <a:lnTo>
                  <a:pt x="2061" y="5530"/>
                </a:lnTo>
                <a:lnTo>
                  <a:pt x="2060" y="5524"/>
                </a:lnTo>
                <a:cubicBezTo>
                  <a:pt x="2059" y="5519"/>
                  <a:pt x="2058" y="5514"/>
                  <a:pt x="2058" y="5508"/>
                </a:cubicBezTo>
                <a:lnTo>
                  <a:pt x="2058" y="5501"/>
                </a:lnTo>
                <a:lnTo>
                  <a:pt x="2063" y="5532"/>
                </a:lnTo>
                <a:lnTo>
                  <a:pt x="2062" y="5529"/>
                </a:lnTo>
                <a:lnTo>
                  <a:pt x="2245" y="5529"/>
                </a:lnTo>
                <a:lnTo>
                  <a:pt x="2244" y="5532"/>
                </a:lnTo>
                <a:lnTo>
                  <a:pt x="2248" y="5501"/>
                </a:lnTo>
                <a:lnTo>
                  <a:pt x="2248" y="5507"/>
                </a:lnTo>
                <a:lnTo>
                  <a:pt x="2152" y="5411"/>
                </a:lnTo>
                <a:lnTo>
                  <a:pt x="2155" y="5411"/>
                </a:lnTo>
                <a:lnTo>
                  <a:pt x="2155" y="5603"/>
                </a:lnTo>
                <a:lnTo>
                  <a:pt x="2154" y="5603"/>
                </a:lnTo>
                <a:lnTo>
                  <a:pt x="2152" y="5603"/>
                </a:lnTo>
                <a:cubicBezTo>
                  <a:pt x="2099" y="5603"/>
                  <a:pt x="2056" y="5560"/>
                  <a:pt x="2056" y="5507"/>
                </a:cubicBezTo>
                <a:lnTo>
                  <a:pt x="2056" y="5502"/>
                </a:lnTo>
                <a:lnTo>
                  <a:pt x="2056" y="5498"/>
                </a:lnTo>
                <a:lnTo>
                  <a:pt x="2248" y="5498"/>
                </a:lnTo>
                <a:lnTo>
                  <a:pt x="2248" y="5502"/>
                </a:lnTo>
                <a:cubicBezTo>
                  <a:pt x="2248" y="5509"/>
                  <a:pt x="2248" y="5515"/>
                  <a:pt x="2247" y="5521"/>
                </a:cubicBezTo>
                <a:lnTo>
                  <a:pt x="2246" y="5526"/>
                </a:lnTo>
                <a:lnTo>
                  <a:pt x="2151" y="5411"/>
                </a:lnTo>
                <a:lnTo>
                  <a:pt x="2153" y="5411"/>
                </a:lnTo>
                <a:cubicBezTo>
                  <a:pt x="2184" y="5411"/>
                  <a:pt x="2212" y="5426"/>
                  <a:pt x="2230" y="5450"/>
                </a:cubicBezTo>
                <a:cubicBezTo>
                  <a:pt x="2249" y="5475"/>
                  <a:pt x="2254" y="5506"/>
                  <a:pt x="2245" y="5535"/>
                </a:cubicBezTo>
                <a:lnTo>
                  <a:pt x="2242" y="5545"/>
                </a:lnTo>
                <a:lnTo>
                  <a:pt x="2150" y="5421"/>
                </a:lnTo>
                <a:lnTo>
                  <a:pt x="2152" y="5421"/>
                </a:lnTo>
                <a:lnTo>
                  <a:pt x="2058" y="5533"/>
                </a:lnTo>
                <a:lnTo>
                  <a:pt x="2058" y="5535"/>
                </a:lnTo>
                <a:lnTo>
                  <a:pt x="2057" y="5531"/>
                </a:lnTo>
                <a:lnTo>
                  <a:pt x="2245" y="5526"/>
                </a:lnTo>
                <a:lnTo>
                  <a:pt x="2244" y="5531"/>
                </a:lnTo>
                <a:lnTo>
                  <a:pt x="2243" y="5536"/>
                </a:lnTo>
                <a:cubicBezTo>
                  <a:pt x="2233" y="5585"/>
                  <a:pt x="2188" y="5618"/>
                  <a:pt x="2139" y="5613"/>
                </a:cubicBezTo>
                <a:cubicBezTo>
                  <a:pt x="2090" y="5608"/>
                  <a:pt x="2052" y="5567"/>
                  <a:pt x="2052" y="5517"/>
                </a:cubicBezTo>
                <a:lnTo>
                  <a:pt x="2052" y="5513"/>
                </a:lnTo>
                <a:cubicBezTo>
                  <a:pt x="2052" y="5508"/>
                  <a:pt x="2053" y="5503"/>
                  <a:pt x="2054" y="5498"/>
                </a:cubicBezTo>
                <a:lnTo>
                  <a:pt x="2055" y="5492"/>
                </a:lnTo>
                <a:cubicBezTo>
                  <a:pt x="2062" y="5445"/>
                  <a:pt x="2103" y="5411"/>
                  <a:pt x="2149" y="5411"/>
                </a:cubicBezTo>
                <a:lnTo>
                  <a:pt x="2151" y="5411"/>
                </a:lnTo>
                <a:lnTo>
                  <a:pt x="2151" y="5603"/>
                </a:lnTo>
                <a:lnTo>
                  <a:pt x="2149" y="5603"/>
                </a:lnTo>
                <a:lnTo>
                  <a:pt x="2245" y="5507"/>
                </a:lnTo>
                <a:lnTo>
                  <a:pt x="2245" y="5504"/>
                </a:lnTo>
                <a:lnTo>
                  <a:pt x="2246" y="5523"/>
                </a:lnTo>
                <a:lnTo>
                  <a:pt x="2246" y="5531"/>
                </a:lnTo>
                <a:lnTo>
                  <a:pt x="2246" y="5536"/>
                </a:lnTo>
                <a:lnTo>
                  <a:pt x="2054" y="5536"/>
                </a:lnTo>
                <a:lnTo>
                  <a:pt x="2054" y="5534"/>
                </a:lnTo>
                <a:lnTo>
                  <a:pt x="2056" y="5550"/>
                </a:lnTo>
                <a:lnTo>
                  <a:pt x="2054" y="5537"/>
                </a:lnTo>
                <a:lnTo>
                  <a:pt x="2053" y="5526"/>
                </a:lnTo>
                <a:cubicBezTo>
                  <a:pt x="2050" y="5499"/>
                  <a:pt x="2059" y="5473"/>
                  <a:pt x="2078" y="5453"/>
                </a:cubicBezTo>
                <a:cubicBezTo>
                  <a:pt x="2096" y="5433"/>
                  <a:pt x="2121" y="5421"/>
                  <a:pt x="2148" y="5421"/>
                </a:cubicBezTo>
                <a:lnTo>
                  <a:pt x="2149" y="5421"/>
                </a:lnTo>
                <a:lnTo>
                  <a:pt x="2053" y="5517"/>
                </a:lnTo>
                <a:lnTo>
                  <a:pt x="2053" y="5511"/>
                </a:lnTo>
                <a:lnTo>
                  <a:pt x="2056" y="5535"/>
                </a:lnTo>
                <a:lnTo>
                  <a:pt x="2055" y="5531"/>
                </a:lnTo>
                <a:lnTo>
                  <a:pt x="2243" y="5489"/>
                </a:lnTo>
                <a:lnTo>
                  <a:pt x="2244" y="5494"/>
                </a:lnTo>
                <a:lnTo>
                  <a:pt x="2245" y="5499"/>
                </a:lnTo>
                <a:cubicBezTo>
                  <a:pt x="2255" y="5550"/>
                  <a:pt x="2222" y="5600"/>
                  <a:pt x="2172" y="5611"/>
                </a:cubicBezTo>
                <a:cubicBezTo>
                  <a:pt x="2121" y="5623"/>
                  <a:pt x="2070" y="5591"/>
                  <a:pt x="2057" y="5541"/>
                </a:cubicBezTo>
                <a:lnTo>
                  <a:pt x="2055" y="5529"/>
                </a:lnTo>
                <a:lnTo>
                  <a:pt x="2054" y="5523"/>
                </a:lnTo>
                <a:lnTo>
                  <a:pt x="2244" y="5507"/>
                </a:lnTo>
                <a:lnTo>
                  <a:pt x="2244" y="5508"/>
                </a:lnTo>
                <a:lnTo>
                  <a:pt x="2245" y="5528"/>
                </a:lnTo>
                <a:lnTo>
                  <a:pt x="2245" y="5539"/>
                </a:lnTo>
                <a:lnTo>
                  <a:pt x="2245" y="5545"/>
                </a:lnTo>
                <a:lnTo>
                  <a:pt x="2053" y="5545"/>
                </a:lnTo>
                <a:lnTo>
                  <a:pt x="2053" y="5542"/>
                </a:lnTo>
                <a:lnTo>
                  <a:pt x="2053" y="5533"/>
                </a:lnTo>
                <a:lnTo>
                  <a:pt x="2053" y="5523"/>
                </a:lnTo>
                <a:lnTo>
                  <a:pt x="2053" y="5517"/>
                </a:lnTo>
                <a:lnTo>
                  <a:pt x="2245" y="5517"/>
                </a:lnTo>
                <a:lnTo>
                  <a:pt x="2245" y="5520"/>
                </a:lnTo>
                <a:lnTo>
                  <a:pt x="2245" y="5526"/>
                </a:lnTo>
                <a:cubicBezTo>
                  <a:pt x="2245" y="5574"/>
                  <a:pt x="2211" y="5614"/>
                  <a:pt x="2165" y="5621"/>
                </a:cubicBezTo>
                <a:cubicBezTo>
                  <a:pt x="2118" y="5629"/>
                  <a:pt x="2073" y="5601"/>
                  <a:pt x="2058" y="5557"/>
                </a:cubicBezTo>
                <a:lnTo>
                  <a:pt x="2057" y="5554"/>
                </a:lnTo>
                <a:lnTo>
                  <a:pt x="2055" y="5548"/>
                </a:lnTo>
                <a:cubicBezTo>
                  <a:pt x="2051" y="5534"/>
                  <a:pt x="2049" y="5519"/>
                  <a:pt x="2051" y="5504"/>
                </a:cubicBezTo>
                <a:lnTo>
                  <a:pt x="2052" y="5497"/>
                </a:lnTo>
                <a:lnTo>
                  <a:pt x="2051" y="5510"/>
                </a:lnTo>
                <a:lnTo>
                  <a:pt x="2051" y="5507"/>
                </a:lnTo>
                <a:cubicBezTo>
                  <a:pt x="2051" y="5457"/>
                  <a:pt x="2091" y="5415"/>
                  <a:pt x="2142" y="5412"/>
                </a:cubicBezTo>
                <a:cubicBezTo>
                  <a:pt x="2192" y="5409"/>
                  <a:pt x="2236" y="5445"/>
                  <a:pt x="2243" y="5496"/>
                </a:cubicBezTo>
                <a:lnTo>
                  <a:pt x="2244" y="5507"/>
                </a:lnTo>
                <a:lnTo>
                  <a:pt x="2245" y="5518"/>
                </a:lnTo>
                <a:lnTo>
                  <a:pt x="2246" y="5530"/>
                </a:lnTo>
                <a:cubicBezTo>
                  <a:pt x="2247" y="5538"/>
                  <a:pt x="2247" y="5545"/>
                  <a:pt x="2246" y="5552"/>
                </a:cubicBezTo>
                <a:lnTo>
                  <a:pt x="2245" y="5559"/>
                </a:lnTo>
                <a:cubicBezTo>
                  <a:pt x="2237" y="5609"/>
                  <a:pt x="2193" y="5645"/>
                  <a:pt x="2143" y="5641"/>
                </a:cubicBezTo>
                <a:cubicBezTo>
                  <a:pt x="2092" y="5638"/>
                  <a:pt x="2053" y="5596"/>
                  <a:pt x="2053" y="5545"/>
                </a:cubicBezTo>
                <a:lnTo>
                  <a:pt x="2053" y="5542"/>
                </a:lnTo>
                <a:lnTo>
                  <a:pt x="2053" y="5536"/>
                </a:lnTo>
                <a:lnTo>
                  <a:pt x="2054" y="5550"/>
                </a:lnTo>
                <a:lnTo>
                  <a:pt x="2053" y="5543"/>
                </a:lnTo>
                <a:cubicBezTo>
                  <a:pt x="2053" y="5539"/>
                  <a:pt x="2052" y="5534"/>
                  <a:pt x="2052" y="5529"/>
                </a:cubicBezTo>
                <a:lnTo>
                  <a:pt x="2052" y="5526"/>
                </a:lnTo>
                <a:lnTo>
                  <a:pt x="2244" y="5526"/>
                </a:lnTo>
                <a:lnTo>
                  <a:pt x="2244" y="5529"/>
                </a:lnTo>
                <a:lnTo>
                  <a:pt x="2244" y="5516"/>
                </a:lnTo>
                <a:lnTo>
                  <a:pt x="2245" y="5523"/>
                </a:lnTo>
                <a:cubicBezTo>
                  <a:pt x="2245" y="5527"/>
                  <a:pt x="2245" y="5532"/>
                  <a:pt x="2245" y="5536"/>
                </a:cubicBezTo>
                <a:lnTo>
                  <a:pt x="2245" y="5542"/>
                </a:lnTo>
                <a:lnTo>
                  <a:pt x="2245" y="5545"/>
                </a:lnTo>
                <a:lnTo>
                  <a:pt x="2053" y="5545"/>
                </a:lnTo>
                <a:lnTo>
                  <a:pt x="2053" y="5542"/>
                </a:lnTo>
                <a:lnTo>
                  <a:pt x="2055" y="5558"/>
                </a:lnTo>
                <a:lnTo>
                  <a:pt x="2053" y="5546"/>
                </a:lnTo>
                <a:lnTo>
                  <a:pt x="2052" y="5536"/>
                </a:lnTo>
                <a:lnTo>
                  <a:pt x="2243" y="5526"/>
                </a:lnTo>
                <a:lnTo>
                  <a:pt x="2243" y="5530"/>
                </a:lnTo>
                <a:cubicBezTo>
                  <a:pt x="2243" y="5536"/>
                  <a:pt x="2243" y="5541"/>
                  <a:pt x="2242" y="5546"/>
                </a:cubicBezTo>
                <a:lnTo>
                  <a:pt x="2241" y="5552"/>
                </a:lnTo>
                <a:lnTo>
                  <a:pt x="2146" y="5440"/>
                </a:lnTo>
                <a:lnTo>
                  <a:pt x="2149" y="5440"/>
                </a:lnTo>
                <a:lnTo>
                  <a:pt x="2053" y="5536"/>
                </a:lnTo>
                <a:lnTo>
                  <a:pt x="2053" y="5526"/>
                </a:lnTo>
                <a:lnTo>
                  <a:pt x="2053" y="5517"/>
                </a:lnTo>
                <a:lnTo>
                  <a:pt x="2245" y="5517"/>
                </a:lnTo>
                <a:lnTo>
                  <a:pt x="2245" y="5523"/>
                </a:lnTo>
                <a:lnTo>
                  <a:pt x="2245" y="5526"/>
                </a:lnTo>
                <a:lnTo>
                  <a:pt x="2053" y="5526"/>
                </a:lnTo>
                <a:lnTo>
                  <a:pt x="2053" y="5522"/>
                </a:lnTo>
                <a:lnTo>
                  <a:pt x="2053" y="5515"/>
                </a:lnTo>
                <a:lnTo>
                  <a:pt x="2053" y="5509"/>
                </a:lnTo>
                <a:lnTo>
                  <a:pt x="2053" y="5507"/>
                </a:lnTo>
                <a:lnTo>
                  <a:pt x="2245" y="5507"/>
                </a:lnTo>
                <a:lnTo>
                  <a:pt x="2245" y="5511"/>
                </a:lnTo>
                <a:lnTo>
                  <a:pt x="2245" y="5526"/>
                </a:lnTo>
                <a:lnTo>
                  <a:pt x="2244" y="5536"/>
                </a:lnTo>
                <a:lnTo>
                  <a:pt x="2244" y="5542"/>
                </a:lnTo>
                <a:lnTo>
                  <a:pt x="2244" y="5545"/>
                </a:lnTo>
                <a:lnTo>
                  <a:pt x="2052" y="5545"/>
                </a:lnTo>
                <a:lnTo>
                  <a:pt x="2052" y="5542"/>
                </a:lnTo>
                <a:lnTo>
                  <a:pt x="2053" y="5546"/>
                </a:lnTo>
                <a:lnTo>
                  <a:pt x="2051" y="5526"/>
                </a:lnTo>
                <a:lnTo>
                  <a:pt x="2051" y="5514"/>
                </a:lnTo>
                <a:lnTo>
                  <a:pt x="2051" y="5508"/>
                </a:lnTo>
                <a:lnTo>
                  <a:pt x="2051" y="5507"/>
                </a:lnTo>
                <a:cubicBezTo>
                  <a:pt x="2051" y="5457"/>
                  <a:pt x="2090" y="5415"/>
                  <a:pt x="2141" y="5412"/>
                </a:cubicBezTo>
                <a:cubicBezTo>
                  <a:pt x="2191" y="5408"/>
                  <a:pt x="2235" y="5444"/>
                  <a:pt x="2243" y="5494"/>
                </a:cubicBezTo>
                <a:lnTo>
                  <a:pt x="2244" y="5501"/>
                </a:lnTo>
                <a:cubicBezTo>
                  <a:pt x="2244" y="5505"/>
                  <a:pt x="2244" y="5510"/>
                  <a:pt x="2244" y="5514"/>
                </a:cubicBezTo>
                <a:lnTo>
                  <a:pt x="2244" y="5518"/>
                </a:lnTo>
                <a:lnTo>
                  <a:pt x="2245" y="5538"/>
                </a:lnTo>
                <a:lnTo>
                  <a:pt x="2245" y="5545"/>
                </a:lnTo>
                <a:lnTo>
                  <a:pt x="2053" y="5545"/>
                </a:lnTo>
                <a:lnTo>
                  <a:pt x="2053" y="5544"/>
                </a:lnTo>
                <a:lnTo>
                  <a:pt x="2055" y="5560"/>
                </a:lnTo>
                <a:lnTo>
                  <a:pt x="2054" y="5554"/>
                </a:lnTo>
                <a:lnTo>
                  <a:pt x="2052" y="5542"/>
                </a:lnTo>
                <a:cubicBezTo>
                  <a:pt x="2047" y="5514"/>
                  <a:pt x="2055" y="5486"/>
                  <a:pt x="2073" y="5464"/>
                </a:cubicBezTo>
                <a:cubicBezTo>
                  <a:pt x="2091" y="5443"/>
                  <a:pt x="2118" y="5430"/>
                  <a:pt x="2146" y="5430"/>
                </a:cubicBezTo>
                <a:lnTo>
                  <a:pt x="2148" y="5430"/>
                </a:lnTo>
                <a:lnTo>
                  <a:pt x="2052" y="5526"/>
                </a:lnTo>
                <a:lnTo>
                  <a:pt x="2053" y="5531"/>
                </a:lnTo>
                <a:lnTo>
                  <a:pt x="2051" y="5511"/>
                </a:lnTo>
                <a:lnTo>
                  <a:pt x="2051" y="5502"/>
                </a:lnTo>
                <a:lnTo>
                  <a:pt x="2054" y="5526"/>
                </a:lnTo>
                <a:lnTo>
                  <a:pt x="2053" y="5522"/>
                </a:lnTo>
                <a:lnTo>
                  <a:pt x="2242" y="5498"/>
                </a:lnTo>
                <a:lnTo>
                  <a:pt x="2242" y="5500"/>
                </a:lnTo>
                <a:lnTo>
                  <a:pt x="2241" y="5482"/>
                </a:lnTo>
                <a:lnTo>
                  <a:pt x="2243" y="5497"/>
                </a:lnTo>
                <a:lnTo>
                  <a:pt x="2244" y="5509"/>
                </a:lnTo>
                <a:lnTo>
                  <a:pt x="2052" y="5517"/>
                </a:lnTo>
                <a:lnTo>
                  <a:pt x="2053" y="5493"/>
                </a:lnTo>
                <a:lnTo>
                  <a:pt x="2054" y="5470"/>
                </a:lnTo>
                <a:lnTo>
                  <a:pt x="2054" y="5473"/>
                </a:lnTo>
                <a:lnTo>
                  <a:pt x="2054" y="5469"/>
                </a:lnTo>
                <a:lnTo>
                  <a:pt x="2236" y="5512"/>
                </a:lnTo>
                <a:lnTo>
                  <a:pt x="2235" y="5514"/>
                </a:lnTo>
                <a:lnTo>
                  <a:pt x="2244" y="5487"/>
                </a:lnTo>
                <a:lnTo>
                  <a:pt x="2241" y="5504"/>
                </a:lnTo>
                <a:lnTo>
                  <a:pt x="2239" y="5511"/>
                </a:lnTo>
                <a:lnTo>
                  <a:pt x="2242" y="5484"/>
                </a:lnTo>
                <a:lnTo>
                  <a:pt x="2242" y="5488"/>
                </a:lnTo>
                <a:lnTo>
                  <a:pt x="2050" y="5488"/>
                </a:lnTo>
                <a:lnTo>
                  <a:pt x="2050" y="5485"/>
                </a:lnTo>
                <a:cubicBezTo>
                  <a:pt x="2050" y="5480"/>
                  <a:pt x="2051" y="5475"/>
                  <a:pt x="2052" y="5470"/>
                </a:cubicBezTo>
                <a:lnTo>
                  <a:pt x="2053" y="5464"/>
                </a:lnTo>
                <a:cubicBezTo>
                  <a:pt x="2060" y="5417"/>
                  <a:pt x="2101" y="5383"/>
                  <a:pt x="2147" y="5383"/>
                </a:cubicBezTo>
                <a:lnTo>
                  <a:pt x="2149" y="5383"/>
                </a:lnTo>
                <a:lnTo>
                  <a:pt x="2058" y="5507"/>
                </a:lnTo>
                <a:lnTo>
                  <a:pt x="2055" y="5497"/>
                </a:lnTo>
                <a:cubicBezTo>
                  <a:pt x="2052" y="5488"/>
                  <a:pt x="2050" y="5479"/>
                  <a:pt x="2050" y="5469"/>
                </a:cubicBezTo>
                <a:lnTo>
                  <a:pt x="2051" y="5445"/>
                </a:lnTo>
                <a:lnTo>
                  <a:pt x="2052" y="5435"/>
                </a:lnTo>
                <a:lnTo>
                  <a:pt x="2050" y="5402"/>
                </a:lnTo>
                <a:lnTo>
                  <a:pt x="2050" y="5390"/>
                </a:lnTo>
                <a:lnTo>
                  <a:pt x="2051" y="5373"/>
                </a:lnTo>
                <a:lnTo>
                  <a:pt x="2049" y="5348"/>
                </a:lnTo>
                <a:lnTo>
                  <a:pt x="2042" y="5312"/>
                </a:lnTo>
                <a:lnTo>
                  <a:pt x="2017" y="5214"/>
                </a:lnTo>
                <a:lnTo>
                  <a:pt x="1983" y="5094"/>
                </a:lnTo>
                <a:lnTo>
                  <a:pt x="1944" y="4954"/>
                </a:lnTo>
                <a:lnTo>
                  <a:pt x="1900" y="4794"/>
                </a:lnTo>
                <a:lnTo>
                  <a:pt x="1850" y="4612"/>
                </a:lnTo>
                <a:lnTo>
                  <a:pt x="1796" y="4408"/>
                </a:lnTo>
                <a:lnTo>
                  <a:pt x="1739" y="4181"/>
                </a:lnTo>
                <a:lnTo>
                  <a:pt x="1680" y="3932"/>
                </a:lnTo>
                <a:lnTo>
                  <a:pt x="1647" y="3788"/>
                </a:lnTo>
                <a:lnTo>
                  <a:pt x="1610" y="3624"/>
                </a:lnTo>
                <a:lnTo>
                  <a:pt x="1569" y="3443"/>
                </a:lnTo>
                <a:lnTo>
                  <a:pt x="1527" y="3250"/>
                </a:lnTo>
                <a:lnTo>
                  <a:pt x="1482" y="3046"/>
                </a:lnTo>
                <a:lnTo>
                  <a:pt x="1436" y="2836"/>
                </a:lnTo>
                <a:lnTo>
                  <a:pt x="1343" y="2406"/>
                </a:lnTo>
                <a:lnTo>
                  <a:pt x="1297" y="2194"/>
                </a:lnTo>
                <a:lnTo>
                  <a:pt x="1253" y="1988"/>
                </a:lnTo>
                <a:lnTo>
                  <a:pt x="1210" y="1790"/>
                </a:lnTo>
                <a:lnTo>
                  <a:pt x="1171" y="1605"/>
                </a:lnTo>
                <a:lnTo>
                  <a:pt x="1134" y="1435"/>
                </a:lnTo>
                <a:lnTo>
                  <a:pt x="1102" y="1284"/>
                </a:lnTo>
                <a:lnTo>
                  <a:pt x="1087" y="1216"/>
                </a:lnTo>
                <a:lnTo>
                  <a:pt x="1074" y="1155"/>
                </a:lnTo>
                <a:lnTo>
                  <a:pt x="1062" y="1099"/>
                </a:lnTo>
                <a:lnTo>
                  <a:pt x="1051" y="1051"/>
                </a:lnTo>
                <a:lnTo>
                  <a:pt x="1045" y="1024"/>
                </a:lnTo>
                <a:lnTo>
                  <a:pt x="1045" y="1025"/>
                </a:lnTo>
                <a:lnTo>
                  <a:pt x="1044" y="1022"/>
                </a:lnTo>
                <a:lnTo>
                  <a:pt x="1093" y="1077"/>
                </a:lnTo>
                <a:lnTo>
                  <a:pt x="1079" y="1070"/>
                </a:lnTo>
                <a:lnTo>
                  <a:pt x="1070" y="1065"/>
                </a:lnTo>
                <a:cubicBezTo>
                  <a:pt x="1047" y="1052"/>
                  <a:pt x="1030" y="1031"/>
                  <a:pt x="1023" y="1005"/>
                </a:cubicBezTo>
                <a:lnTo>
                  <a:pt x="1020" y="993"/>
                </a:lnTo>
                <a:cubicBezTo>
                  <a:pt x="1018" y="985"/>
                  <a:pt x="1017" y="977"/>
                  <a:pt x="1017" y="969"/>
                </a:cubicBezTo>
                <a:lnTo>
                  <a:pt x="1018" y="959"/>
                </a:lnTo>
                <a:lnTo>
                  <a:pt x="1017" y="940"/>
                </a:lnTo>
                <a:lnTo>
                  <a:pt x="1019" y="954"/>
                </a:lnTo>
                <a:lnTo>
                  <a:pt x="1015" y="935"/>
                </a:lnTo>
                <a:lnTo>
                  <a:pt x="1053" y="994"/>
                </a:lnTo>
                <a:lnTo>
                  <a:pt x="1045" y="988"/>
                </a:lnTo>
                <a:lnTo>
                  <a:pt x="1034" y="982"/>
                </a:lnTo>
                <a:cubicBezTo>
                  <a:pt x="1024" y="976"/>
                  <a:pt x="1014" y="968"/>
                  <a:pt x="1006" y="958"/>
                </a:cubicBezTo>
                <a:lnTo>
                  <a:pt x="997" y="947"/>
                </a:lnTo>
                <a:cubicBezTo>
                  <a:pt x="993" y="942"/>
                  <a:pt x="989" y="937"/>
                  <a:pt x="986" y="931"/>
                </a:cubicBezTo>
                <a:lnTo>
                  <a:pt x="966" y="889"/>
                </a:lnTo>
                <a:lnTo>
                  <a:pt x="957" y="865"/>
                </a:lnTo>
                <a:lnTo>
                  <a:pt x="948" y="832"/>
                </a:lnTo>
                <a:lnTo>
                  <a:pt x="938" y="788"/>
                </a:lnTo>
                <a:lnTo>
                  <a:pt x="925" y="731"/>
                </a:lnTo>
                <a:lnTo>
                  <a:pt x="916" y="681"/>
                </a:lnTo>
                <a:lnTo>
                  <a:pt x="911" y="659"/>
                </a:lnTo>
                <a:lnTo>
                  <a:pt x="909" y="651"/>
                </a:lnTo>
                <a:lnTo>
                  <a:pt x="904" y="634"/>
                </a:lnTo>
                <a:lnTo>
                  <a:pt x="896" y="614"/>
                </a:lnTo>
                <a:lnTo>
                  <a:pt x="890" y="597"/>
                </a:lnTo>
                <a:lnTo>
                  <a:pt x="899" y="617"/>
                </a:lnTo>
                <a:lnTo>
                  <a:pt x="892" y="606"/>
                </a:lnTo>
                <a:lnTo>
                  <a:pt x="955" y="649"/>
                </a:lnTo>
                <a:lnTo>
                  <a:pt x="950" y="648"/>
                </a:lnTo>
                <a:lnTo>
                  <a:pt x="992" y="647"/>
                </a:lnTo>
                <a:lnTo>
                  <a:pt x="988" y="648"/>
                </a:lnTo>
                <a:cubicBezTo>
                  <a:pt x="980" y="650"/>
                  <a:pt x="972" y="650"/>
                  <a:pt x="964" y="650"/>
                </a:cubicBezTo>
                <a:lnTo>
                  <a:pt x="960" y="650"/>
                </a:lnTo>
                <a:cubicBezTo>
                  <a:pt x="907" y="650"/>
                  <a:pt x="864" y="607"/>
                  <a:pt x="864" y="554"/>
                </a:cubicBezTo>
                <a:lnTo>
                  <a:pt x="864" y="548"/>
                </a:lnTo>
                <a:lnTo>
                  <a:pt x="864" y="538"/>
                </a:lnTo>
                <a:lnTo>
                  <a:pt x="864" y="530"/>
                </a:lnTo>
                <a:lnTo>
                  <a:pt x="864" y="525"/>
                </a:lnTo>
                <a:lnTo>
                  <a:pt x="1056" y="525"/>
                </a:lnTo>
                <a:lnTo>
                  <a:pt x="1056" y="527"/>
                </a:lnTo>
                <a:cubicBezTo>
                  <a:pt x="1056" y="533"/>
                  <a:pt x="1056" y="538"/>
                  <a:pt x="1055" y="543"/>
                </a:cubicBezTo>
                <a:lnTo>
                  <a:pt x="1055" y="542"/>
                </a:lnTo>
                <a:lnTo>
                  <a:pt x="1054" y="553"/>
                </a:lnTo>
                <a:lnTo>
                  <a:pt x="958" y="448"/>
                </a:lnTo>
                <a:lnTo>
                  <a:pt x="959" y="448"/>
                </a:lnTo>
                <a:lnTo>
                  <a:pt x="864" y="534"/>
                </a:lnTo>
                <a:lnTo>
                  <a:pt x="864" y="535"/>
                </a:lnTo>
                <a:lnTo>
                  <a:pt x="864" y="524"/>
                </a:lnTo>
                <a:lnTo>
                  <a:pt x="864" y="516"/>
                </a:lnTo>
                <a:lnTo>
                  <a:pt x="1052" y="547"/>
                </a:lnTo>
                <a:lnTo>
                  <a:pt x="1052" y="546"/>
                </a:lnTo>
                <a:lnTo>
                  <a:pt x="1050" y="553"/>
                </a:lnTo>
                <a:cubicBezTo>
                  <a:pt x="1048" y="559"/>
                  <a:pt x="1046" y="564"/>
                  <a:pt x="1043" y="569"/>
                </a:cubicBezTo>
                <a:lnTo>
                  <a:pt x="1034" y="586"/>
                </a:lnTo>
                <a:lnTo>
                  <a:pt x="1032" y="589"/>
                </a:lnTo>
                <a:cubicBezTo>
                  <a:pt x="1014" y="616"/>
                  <a:pt x="983" y="632"/>
                  <a:pt x="950" y="631"/>
                </a:cubicBezTo>
                <a:cubicBezTo>
                  <a:pt x="917" y="631"/>
                  <a:pt x="887" y="613"/>
                  <a:pt x="870" y="585"/>
                </a:cubicBezTo>
                <a:lnTo>
                  <a:pt x="867" y="580"/>
                </a:lnTo>
                <a:cubicBezTo>
                  <a:pt x="862" y="572"/>
                  <a:pt x="859" y="563"/>
                  <a:pt x="856" y="554"/>
                </a:cubicBezTo>
                <a:lnTo>
                  <a:pt x="856" y="550"/>
                </a:lnTo>
                <a:lnTo>
                  <a:pt x="853" y="540"/>
                </a:lnTo>
                <a:lnTo>
                  <a:pt x="859" y="555"/>
                </a:lnTo>
                <a:lnTo>
                  <a:pt x="856" y="549"/>
                </a:lnTo>
                <a:lnTo>
                  <a:pt x="941" y="602"/>
                </a:lnTo>
                <a:lnTo>
                  <a:pt x="936" y="602"/>
                </a:lnTo>
                <a:lnTo>
                  <a:pt x="933" y="602"/>
                </a:lnTo>
                <a:lnTo>
                  <a:pt x="928" y="602"/>
                </a:lnTo>
                <a:cubicBezTo>
                  <a:pt x="883" y="602"/>
                  <a:pt x="843" y="570"/>
                  <a:pt x="834" y="525"/>
                </a:cubicBezTo>
                <a:lnTo>
                  <a:pt x="833" y="517"/>
                </a:lnTo>
                <a:lnTo>
                  <a:pt x="831" y="508"/>
                </a:lnTo>
                <a:lnTo>
                  <a:pt x="1020" y="487"/>
                </a:lnTo>
                <a:lnTo>
                  <a:pt x="1020" y="488"/>
                </a:lnTo>
                <a:lnTo>
                  <a:pt x="1020" y="492"/>
                </a:lnTo>
                <a:lnTo>
                  <a:pt x="1020" y="496"/>
                </a:lnTo>
                <a:cubicBezTo>
                  <a:pt x="1020" y="522"/>
                  <a:pt x="1010" y="546"/>
                  <a:pt x="992" y="564"/>
                </a:cubicBezTo>
                <a:lnTo>
                  <a:pt x="991" y="565"/>
                </a:lnTo>
                <a:cubicBezTo>
                  <a:pt x="968" y="589"/>
                  <a:pt x="934" y="599"/>
                  <a:pt x="901" y="591"/>
                </a:cubicBezTo>
                <a:cubicBezTo>
                  <a:pt x="869" y="583"/>
                  <a:pt x="843" y="559"/>
                  <a:pt x="832" y="528"/>
                </a:cubicBezTo>
                <a:lnTo>
                  <a:pt x="830" y="522"/>
                </a:lnTo>
                <a:lnTo>
                  <a:pt x="827" y="513"/>
                </a:lnTo>
                <a:lnTo>
                  <a:pt x="826" y="509"/>
                </a:lnTo>
                <a:lnTo>
                  <a:pt x="824" y="504"/>
                </a:lnTo>
                <a:lnTo>
                  <a:pt x="981" y="536"/>
                </a:lnTo>
                <a:lnTo>
                  <a:pt x="979" y="538"/>
                </a:lnTo>
                <a:lnTo>
                  <a:pt x="1007" y="470"/>
                </a:lnTo>
                <a:lnTo>
                  <a:pt x="1007" y="489"/>
                </a:lnTo>
                <a:lnTo>
                  <a:pt x="1006" y="498"/>
                </a:lnTo>
                <a:cubicBezTo>
                  <a:pt x="1000" y="547"/>
                  <a:pt x="959" y="583"/>
                  <a:pt x="910" y="583"/>
                </a:cubicBezTo>
                <a:lnTo>
                  <a:pt x="906" y="583"/>
                </a:lnTo>
                <a:lnTo>
                  <a:pt x="901" y="583"/>
                </a:lnTo>
                <a:cubicBezTo>
                  <a:pt x="848" y="583"/>
                  <a:pt x="805" y="540"/>
                  <a:pt x="805" y="487"/>
                </a:cubicBezTo>
                <a:lnTo>
                  <a:pt x="806" y="488"/>
                </a:lnTo>
                <a:lnTo>
                  <a:pt x="805" y="478"/>
                </a:lnTo>
                <a:lnTo>
                  <a:pt x="900" y="564"/>
                </a:lnTo>
                <a:lnTo>
                  <a:pt x="896" y="564"/>
                </a:lnTo>
                <a:lnTo>
                  <a:pt x="991" y="484"/>
                </a:lnTo>
                <a:lnTo>
                  <a:pt x="989" y="498"/>
                </a:lnTo>
                <a:lnTo>
                  <a:pt x="988" y="502"/>
                </a:lnTo>
                <a:cubicBezTo>
                  <a:pt x="976" y="549"/>
                  <a:pt x="931" y="580"/>
                  <a:pt x="883" y="574"/>
                </a:cubicBezTo>
                <a:cubicBezTo>
                  <a:pt x="835" y="568"/>
                  <a:pt x="798" y="527"/>
                  <a:pt x="798" y="478"/>
                </a:cubicBezTo>
                <a:lnTo>
                  <a:pt x="798" y="473"/>
                </a:lnTo>
                <a:lnTo>
                  <a:pt x="798" y="468"/>
                </a:lnTo>
                <a:lnTo>
                  <a:pt x="989" y="487"/>
                </a:lnTo>
                <a:lnTo>
                  <a:pt x="988" y="492"/>
                </a:lnTo>
                <a:cubicBezTo>
                  <a:pt x="985" y="503"/>
                  <a:pt x="981" y="513"/>
                  <a:pt x="976" y="523"/>
                </a:cubicBezTo>
                <a:lnTo>
                  <a:pt x="973" y="528"/>
                </a:lnTo>
                <a:cubicBezTo>
                  <a:pt x="954" y="558"/>
                  <a:pt x="921" y="576"/>
                  <a:pt x="885" y="574"/>
                </a:cubicBezTo>
                <a:cubicBezTo>
                  <a:pt x="849" y="572"/>
                  <a:pt x="818" y="551"/>
                  <a:pt x="803" y="518"/>
                </a:cubicBezTo>
                <a:lnTo>
                  <a:pt x="800" y="510"/>
                </a:lnTo>
                <a:lnTo>
                  <a:pt x="803" y="515"/>
                </a:lnTo>
                <a:lnTo>
                  <a:pt x="801" y="512"/>
                </a:lnTo>
                <a:lnTo>
                  <a:pt x="972" y="489"/>
                </a:lnTo>
                <a:lnTo>
                  <a:pt x="971" y="492"/>
                </a:lnTo>
                <a:lnTo>
                  <a:pt x="975" y="461"/>
                </a:lnTo>
                <a:lnTo>
                  <a:pt x="975" y="467"/>
                </a:lnTo>
                <a:lnTo>
                  <a:pt x="975" y="478"/>
                </a:lnTo>
                <a:lnTo>
                  <a:pt x="786" y="455"/>
                </a:lnTo>
                <a:lnTo>
                  <a:pt x="787" y="451"/>
                </a:lnTo>
                <a:lnTo>
                  <a:pt x="784" y="474"/>
                </a:lnTo>
                <a:lnTo>
                  <a:pt x="784" y="468"/>
                </a:lnTo>
                <a:lnTo>
                  <a:pt x="880" y="564"/>
                </a:lnTo>
                <a:lnTo>
                  <a:pt x="877" y="564"/>
                </a:lnTo>
                <a:lnTo>
                  <a:pt x="871" y="564"/>
                </a:lnTo>
                <a:lnTo>
                  <a:pt x="869" y="564"/>
                </a:lnTo>
                <a:lnTo>
                  <a:pt x="965" y="468"/>
                </a:lnTo>
                <a:lnTo>
                  <a:pt x="965" y="474"/>
                </a:lnTo>
                <a:lnTo>
                  <a:pt x="965" y="478"/>
                </a:lnTo>
                <a:cubicBezTo>
                  <a:pt x="965" y="527"/>
                  <a:pt x="929" y="568"/>
                  <a:pt x="881" y="574"/>
                </a:cubicBezTo>
                <a:cubicBezTo>
                  <a:pt x="833" y="580"/>
                  <a:pt x="788" y="549"/>
                  <a:pt x="776" y="502"/>
                </a:cubicBezTo>
                <a:lnTo>
                  <a:pt x="774" y="490"/>
                </a:lnTo>
                <a:lnTo>
                  <a:pt x="773" y="484"/>
                </a:lnTo>
                <a:lnTo>
                  <a:pt x="867" y="564"/>
                </a:lnTo>
                <a:lnTo>
                  <a:pt x="862" y="564"/>
                </a:lnTo>
                <a:cubicBezTo>
                  <a:pt x="830" y="564"/>
                  <a:pt x="800" y="548"/>
                  <a:pt x="783" y="522"/>
                </a:cubicBezTo>
                <a:lnTo>
                  <a:pt x="779" y="516"/>
                </a:lnTo>
                <a:lnTo>
                  <a:pt x="805" y="542"/>
                </a:lnTo>
                <a:lnTo>
                  <a:pt x="799" y="538"/>
                </a:lnTo>
                <a:lnTo>
                  <a:pt x="910" y="535"/>
                </a:lnTo>
                <a:lnTo>
                  <a:pt x="906" y="538"/>
                </a:lnTo>
                <a:lnTo>
                  <a:pt x="927" y="517"/>
                </a:lnTo>
                <a:lnTo>
                  <a:pt x="922" y="524"/>
                </a:lnTo>
                <a:lnTo>
                  <a:pt x="936" y="494"/>
                </a:lnTo>
                <a:lnTo>
                  <a:pt x="930" y="513"/>
                </a:lnTo>
                <a:lnTo>
                  <a:pt x="927" y="521"/>
                </a:lnTo>
                <a:cubicBezTo>
                  <a:pt x="911" y="565"/>
                  <a:pt x="866" y="590"/>
                  <a:pt x="820" y="582"/>
                </a:cubicBezTo>
                <a:cubicBezTo>
                  <a:pt x="775" y="574"/>
                  <a:pt x="741" y="534"/>
                  <a:pt x="741" y="487"/>
                </a:cubicBezTo>
                <a:lnTo>
                  <a:pt x="742" y="488"/>
                </a:lnTo>
                <a:lnTo>
                  <a:pt x="740" y="468"/>
                </a:lnTo>
                <a:lnTo>
                  <a:pt x="740" y="461"/>
                </a:lnTo>
                <a:lnTo>
                  <a:pt x="740" y="458"/>
                </a:lnTo>
                <a:lnTo>
                  <a:pt x="926" y="494"/>
                </a:lnTo>
                <a:lnTo>
                  <a:pt x="924" y="499"/>
                </a:lnTo>
                <a:lnTo>
                  <a:pt x="922" y="504"/>
                </a:lnTo>
                <a:cubicBezTo>
                  <a:pt x="908" y="538"/>
                  <a:pt x="876" y="561"/>
                  <a:pt x="840" y="564"/>
                </a:cubicBezTo>
                <a:cubicBezTo>
                  <a:pt x="804" y="567"/>
                  <a:pt x="769" y="549"/>
                  <a:pt x="750" y="518"/>
                </a:cubicBezTo>
                <a:lnTo>
                  <a:pt x="747" y="513"/>
                </a:lnTo>
                <a:lnTo>
                  <a:pt x="744" y="508"/>
                </a:lnTo>
                <a:lnTo>
                  <a:pt x="920" y="435"/>
                </a:lnTo>
                <a:lnTo>
                  <a:pt x="921" y="439"/>
                </a:lnTo>
                <a:cubicBezTo>
                  <a:pt x="923" y="447"/>
                  <a:pt x="923" y="455"/>
                  <a:pt x="923" y="462"/>
                </a:cubicBezTo>
                <a:lnTo>
                  <a:pt x="923" y="468"/>
                </a:lnTo>
                <a:lnTo>
                  <a:pt x="827" y="372"/>
                </a:lnTo>
                <a:lnTo>
                  <a:pt x="828" y="372"/>
                </a:lnTo>
                <a:lnTo>
                  <a:pt x="743" y="511"/>
                </a:lnTo>
                <a:lnTo>
                  <a:pt x="738" y="501"/>
                </a:lnTo>
                <a:lnTo>
                  <a:pt x="823" y="554"/>
                </a:lnTo>
                <a:lnTo>
                  <a:pt x="821" y="554"/>
                </a:lnTo>
                <a:lnTo>
                  <a:pt x="819" y="554"/>
                </a:lnTo>
                <a:cubicBezTo>
                  <a:pt x="783" y="554"/>
                  <a:pt x="750" y="534"/>
                  <a:pt x="734" y="501"/>
                </a:cubicBezTo>
                <a:lnTo>
                  <a:pt x="728" y="490"/>
                </a:lnTo>
                <a:lnTo>
                  <a:pt x="726" y="485"/>
                </a:lnTo>
                <a:lnTo>
                  <a:pt x="815" y="545"/>
                </a:lnTo>
                <a:lnTo>
                  <a:pt x="809" y="545"/>
                </a:lnTo>
                <a:lnTo>
                  <a:pt x="804" y="545"/>
                </a:lnTo>
                <a:cubicBezTo>
                  <a:pt x="759" y="545"/>
                  <a:pt x="721" y="514"/>
                  <a:pt x="711" y="470"/>
                </a:cubicBezTo>
                <a:lnTo>
                  <a:pt x="708" y="459"/>
                </a:lnTo>
                <a:lnTo>
                  <a:pt x="706" y="449"/>
                </a:lnTo>
                <a:lnTo>
                  <a:pt x="712" y="468"/>
                </a:lnTo>
                <a:lnTo>
                  <a:pt x="709" y="461"/>
                </a:lnTo>
                <a:lnTo>
                  <a:pt x="730" y="491"/>
                </a:lnTo>
                <a:lnTo>
                  <a:pt x="727" y="488"/>
                </a:lnTo>
                <a:lnTo>
                  <a:pt x="890" y="430"/>
                </a:lnTo>
                <a:lnTo>
                  <a:pt x="889" y="430"/>
                </a:lnTo>
                <a:lnTo>
                  <a:pt x="889" y="436"/>
                </a:lnTo>
                <a:cubicBezTo>
                  <a:pt x="889" y="447"/>
                  <a:pt x="888" y="457"/>
                  <a:pt x="885" y="467"/>
                </a:cubicBezTo>
                <a:lnTo>
                  <a:pt x="884" y="470"/>
                </a:lnTo>
                <a:cubicBezTo>
                  <a:pt x="870" y="510"/>
                  <a:pt x="832" y="536"/>
                  <a:pt x="790" y="535"/>
                </a:cubicBezTo>
                <a:cubicBezTo>
                  <a:pt x="748" y="535"/>
                  <a:pt x="712" y="506"/>
                  <a:pt x="700" y="466"/>
                </a:cubicBezTo>
                <a:lnTo>
                  <a:pt x="696" y="448"/>
                </a:lnTo>
                <a:lnTo>
                  <a:pt x="694" y="439"/>
                </a:lnTo>
                <a:lnTo>
                  <a:pt x="695" y="441"/>
                </a:lnTo>
                <a:lnTo>
                  <a:pt x="692" y="432"/>
                </a:lnTo>
                <a:lnTo>
                  <a:pt x="783" y="497"/>
                </a:lnTo>
                <a:lnTo>
                  <a:pt x="778" y="497"/>
                </a:lnTo>
                <a:lnTo>
                  <a:pt x="873" y="417"/>
                </a:lnTo>
                <a:lnTo>
                  <a:pt x="872" y="423"/>
                </a:lnTo>
                <a:lnTo>
                  <a:pt x="873" y="407"/>
                </a:lnTo>
                <a:lnTo>
                  <a:pt x="873" y="411"/>
                </a:lnTo>
                <a:lnTo>
                  <a:pt x="686" y="381"/>
                </a:lnTo>
                <a:lnTo>
                  <a:pt x="687" y="378"/>
                </a:lnTo>
                <a:lnTo>
                  <a:pt x="682" y="408"/>
                </a:lnTo>
                <a:lnTo>
                  <a:pt x="682" y="401"/>
                </a:lnTo>
                <a:lnTo>
                  <a:pt x="683" y="394"/>
                </a:lnTo>
                <a:lnTo>
                  <a:pt x="682" y="381"/>
                </a:lnTo>
                <a:lnTo>
                  <a:pt x="869" y="404"/>
                </a:lnTo>
                <a:lnTo>
                  <a:pt x="868" y="407"/>
                </a:lnTo>
                <a:cubicBezTo>
                  <a:pt x="866" y="411"/>
                  <a:pt x="864" y="415"/>
                  <a:pt x="862" y="419"/>
                </a:cubicBezTo>
                <a:lnTo>
                  <a:pt x="859" y="425"/>
                </a:lnTo>
                <a:cubicBezTo>
                  <a:pt x="848" y="448"/>
                  <a:pt x="828" y="465"/>
                  <a:pt x="804" y="474"/>
                </a:cubicBezTo>
                <a:lnTo>
                  <a:pt x="798" y="476"/>
                </a:lnTo>
                <a:cubicBezTo>
                  <a:pt x="781" y="481"/>
                  <a:pt x="762" y="482"/>
                  <a:pt x="744" y="478"/>
                </a:cubicBezTo>
                <a:lnTo>
                  <a:pt x="736" y="476"/>
                </a:lnTo>
                <a:cubicBezTo>
                  <a:pt x="715" y="470"/>
                  <a:pt x="696" y="458"/>
                  <a:pt x="683" y="440"/>
                </a:cubicBezTo>
                <a:lnTo>
                  <a:pt x="682" y="438"/>
                </a:lnTo>
                <a:lnTo>
                  <a:pt x="678" y="433"/>
                </a:lnTo>
                <a:lnTo>
                  <a:pt x="752" y="469"/>
                </a:lnTo>
                <a:lnTo>
                  <a:pt x="745" y="469"/>
                </a:lnTo>
                <a:lnTo>
                  <a:pt x="738" y="469"/>
                </a:lnTo>
                <a:cubicBezTo>
                  <a:pt x="690" y="469"/>
                  <a:pt x="648" y="433"/>
                  <a:pt x="643" y="384"/>
                </a:cubicBezTo>
                <a:lnTo>
                  <a:pt x="641" y="364"/>
                </a:lnTo>
                <a:lnTo>
                  <a:pt x="641" y="354"/>
                </a:lnTo>
                <a:lnTo>
                  <a:pt x="737" y="450"/>
                </a:lnTo>
                <a:lnTo>
                  <a:pt x="735" y="450"/>
                </a:lnTo>
                <a:lnTo>
                  <a:pt x="732" y="450"/>
                </a:lnTo>
                <a:cubicBezTo>
                  <a:pt x="695" y="450"/>
                  <a:pt x="660" y="428"/>
                  <a:pt x="645" y="393"/>
                </a:cubicBezTo>
                <a:lnTo>
                  <a:pt x="639" y="381"/>
                </a:lnTo>
                <a:lnTo>
                  <a:pt x="639" y="378"/>
                </a:lnTo>
                <a:lnTo>
                  <a:pt x="634" y="368"/>
                </a:lnTo>
                <a:lnTo>
                  <a:pt x="719" y="421"/>
                </a:lnTo>
                <a:lnTo>
                  <a:pt x="717" y="421"/>
                </a:lnTo>
                <a:lnTo>
                  <a:pt x="714" y="421"/>
                </a:lnTo>
                <a:cubicBezTo>
                  <a:pt x="682" y="421"/>
                  <a:pt x="652" y="405"/>
                  <a:pt x="635" y="379"/>
                </a:cubicBezTo>
                <a:lnTo>
                  <a:pt x="629" y="370"/>
                </a:lnTo>
                <a:cubicBezTo>
                  <a:pt x="616" y="351"/>
                  <a:pt x="611" y="329"/>
                  <a:pt x="613" y="306"/>
                </a:cubicBezTo>
                <a:lnTo>
                  <a:pt x="614" y="297"/>
                </a:lnTo>
                <a:lnTo>
                  <a:pt x="614" y="290"/>
                </a:lnTo>
                <a:lnTo>
                  <a:pt x="619" y="321"/>
                </a:lnTo>
                <a:lnTo>
                  <a:pt x="618" y="318"/>
                </a:lnTo>
                <a:lnTo>
                  <a:pt x="801" y="257"/>
                </a:lnTo>
                <a:lnTo>
                  <a:pt x="803" y="263"/>
                </a:lnTo>
                <a:lnTo>
                  <a:pt x="797" y="251"/>
                </a:lnTo>
                <a:lnTo>
                  <a:pt x="799" y="255"/>
                </a:lnTo>
                <a:lnTo>
                  <a:pt x="619" y="316"/>
                </a:lnTo>
                <a:lnTo>
                  <a:pt x="619" y="313"/>
                </a:lnTo>
                <a:lnTo>
                  <a:pt x="615" y="293"/>
                </a:lnTo>
                <a:lnTo>
                  <a:pt x="614" y="283"/>
                </a:lnTo>
                <a:lnTo>
                  <a:pt x="620" y="309"/>
                </a:lnTo>
                <a:lnTo>
                  <a:pt x="618" y="304"/>
                </a:lnTo>
                <a:lnTo>
                  <a:pt x="761" y="348"/>
                </a:lnTo>
                <a:lnTo>
                  <a:pt x="758" y="350"/>
                </a:lnTo>
                <a:lnTo>
                  <a:pt x="790" y="313"/>
                </a:lnTo>
                <a:lnTo>
                  <a:pt x="786" y="321"/>
                </a:lnTo>
                <a:lnTo>
                  <a:pt x="796" y="289"/>
                </a:lnTo>
                <a:lnTo>
                  <a:pt x="794" y="303"/>
                </a:lnTo>
                <a:lnTo>
                  <a:pt x="793" y="308"/>
                </a:lnTo>
                <a:lnTo>
                  <a:pt x="792" y="319"/>
                </a:lnTo>
                <a:cubicBezTo>
                  <a:pt x="791" y="327"/>
                  <a:pt x="790" y="334"/>
                  <a:pt x="788" y="341"/>
                </a:cubicBezTo>
                <a:lnTo>
                  <a:pt x="786" y="347"/>
                </a:lnTo>
                <a:cubicBezTo>
                  <a:pt x="773" y="384"/>
                  <a:pt x="740" y="409"/>
                  <a:pt x="701" y="412"/>
                </a:cubicBezTo>
                <a:cubicBezTo>
                  <a:pt x="663" y="415"/>
                  <a:pt x="626" y="394"/>
                  <a:pt x="609" y="359"/>
                </a:cubicBezTo>
                <a:lnTo>
                  <a:pt x="607" y="355"/>
                </a:lnTo>
                <a:cubicBezTo>
                  <a:pt x="603" y="348"/>
                  <a:pt x="600" y="341"/>
                  <a:pt x="599" y="333"/>
                </a:cubicBezTo>
                <a:lnTo>
                  <a:pt x="595" y="313"/>
                </a:lnTo>
                <a:lnTo>
                  <a:pt x="594" y="303"/>
                </a:lnTo>
                <a:lnTo>
                  <a:pt x="598" y="324"/>
                </a:lnTo>
                <a:lnTo>
                  <a:pt x="596" y="318"/>
                </a:lnTo>
                <a:lnTo>
                  <a:pt x="755" y="355"/>
                </a:lnTo>
                <a:lnTo>
                  <a:pt x="752" y="358"/>
                </a:lnTo>
                <a:lnTo>
                  <a:pt x="780" y="304"/>
                </a:lnTo>
                <a:lnTo>
                  <a:pt x="779" y="311"/>
                </a:lnTo>
                <a:cubicBezTo>
                  <a:pt x="772" y="358"/>
                  <a:pt x="731" y="393"/>
                  <a:pt x="683" y="393"/>
                </a:cubicBezTo>
                <a:lnTo>
                  <a:pt x="680" y="393"/>
                </a:lnTo>
                <a:cubicBezTo>
                  <a:pt x="631" y="393"/>
                  <a:pt x="590" y="356"/>
                  <a:pt x="585" y="307"/>
                </a:cubicBezTo>
                <a:lnTo>
                  <a:pt x="584" y="298"/>
                </a:lnTo>
                <a:lnTo>
                  <a:pt x="583" y="289"/>
                </a:lnTo>
                <a:lnTo>
                  <a:pt x="772" y="302"/>
                </a:lnTo>
                <a:lnTo>
                  <a:pt x="772" y="301"/>
                </a:lnTo>
                <a:lnTo>
                  <a:pt x="771" y="306"/>
                </a:lnTo>
                <a:cubicBezTo>
                  <a:pt x="761" y="355"/>
                  <a:pt x="716" y="388"/>
                  <a:pt x="667" y="383"/>
                </a:cubicBezTo>
                <a:cubicBezTo>
                  <a:pt x="618" y="378"/>
                  <a:pt x="580" y="337"/>
                  <a:pt x="580" y="287"/>
                </a:cubicBezTo>
                <a:lnTo>
                  <a:pt x="580" y="283"/>
                </a:lnTo>
                <a:lnTo>
                  <a:pt x="582" y="302"/>
                </a:lnTo>
                <a:lnTo>
                  <a:pt x="581" y="297"/>
                </a:lnTo>
                <a:lnTo>
                  <a:pt x="765" y="314"/>
                </a:lnTo>
                <a:lnTo>
                  <a:pt x="759" y="326"/>
                </a:lnTo>
                <a:lnTo>
                  <a:pt x="757" y="330"/>
                </a:lnTo>
                <a:cubicBezTo>
                  <a:pt x="739" y="366"/>
                  <a:pt x="701" y="387"/>
                  <a:pt x="661" y="383"/>
                </a:cubicBezTo>
                <a:cubicBezTo>
                  <a:pt x="621" y="379"/>
                  <a:pt x="588" y="350"/>
                  <a:pt x="578" y="311"/>
                </a:cubicBezTo>
                <a:lnTo>
                  <a:pt x="581" y="319"/>
                </a:lnTo>
                <a:lnTo>
                  <a:pt x="579" y="314"/>
                </a:lnTo>
                <a:lnTo>
                  <a:pt x="736" y="346"/>
                </a:lnTo>
                <a:lnTo>
                  <a:pt x="733" y="349"/>
                </a:lnTo>
                <a:lnTo>
                  <a:pt x="745" y="335"/>
                </a:lnTo>
                <a:lnTo>
                  <a:pt x="741" y="341"/>
                </a:lnTo>
                <a:lnTo>
                  <a:pt x="757" y="299"/>
                </a:lnTo>
                <a:lnTo>
                  <a:pt x="756" y="307"/>
                </a:lnTo>
                <a:cubicBezTo>
                  <a:pt x="753" y="329"/>
                  <a:pt x="743" y="348"/>
                  <a:pt x="728" y="363"/>
                </a:cubicBezTo>
                <a:lnTo>
                  <a:pt x="726" y="365"/>
                </a:lnTo>
                <a:cubicBezTo>
                  <a:pt x="701" y="390"/>
                  <a:pt x="665" y="400"/>
                  <a:pt x="631" y="389"/>
                </a:cubicBezTo>
                <a:cubicBezTo>
                  <a:pt x="597" y="379"/>
                  <a:pt x="571" y="351"/>
                  <a:pt x="564" y="316"/>
                </a:cubicBezTo>
                <a:lnTo>
                  <a:pt x="562" y="303"/>
                </a:lnTo>
                <a:lnTo>
                  <a:pt x="561" y="294"/>
                </a:lnTo>
                <a:lnTo>
                  <a:pt x="564" y="308"/>
                </a:lnTo>
                <a:lnTo>
                  <a:pt x="560" y="293"/>
                </a:lnTo>
                <a:lnTo>
                  <a:pt x="629" y="362"/>
                </a:lnTo>
                <a:lnTo>
                  <a:pt x="625" y="361"/>
                </a:lnTo>
                <a:lnTo>
                  <a:pt x="667" y="362"/>
                </a:lnTo>
                <a:lnTo>
                  <a:pt x="662" y="363"/>
                </a:lnTo>
                <a:cubicBezTo>
                  <a:pt x="623" y="371"/>
                  <a:pt x="582" y="353"/>
                  <a:pt x="561" y="318"/>
                </a:cubicBezTo>
                <a:lnTo>
                  <a:pt x="555" y="306"/>
                </a:lnTo>
                <a:lnTo>
                  <a:pt x="553" y="302"/>
                </a:lnTo>
                <a:lnTo>
                  <a:pt x="728" y="224"/>
                </a:lnTo>
                <a:lnTo>
                  <a:pt x="734" y="241"/>
                </a:lnTo>
                <a:lnTo>
                  <a:pt x="735" y="245"/>
                </a:lnTo>
                <a:lnTo>
                  <a:pt x="548" y="292"/>
                </a:lnTo>
                <a:lnTo>
                  <a:pt x="546" y="283"/>
                </a:lnTo>
                <a:lnTo>
                  <a:pt x="545" y="278"/>
                </a:lnTo>
                <a:cubicBezTo>
                  <a:pt x="540" y="250"/>
                  <a:pt x="547" y="221"/>
                  <a:pt x="565" y="199"/>
                </a:cubicBezTo>
                <a:cubicBezTo>
                  <a:pt x="583" y="176"/>
                  <a:pt x="611" y="163"/>
                  <a:pt x="639" y="163"/>
                </a:cubicBezTo>
                <a:lnTo>
                  <a:pt x="640" y="163"/>
                </a:lnTo>
                <a:cubicBezTo>
                  <a:pt x="668" y="163"/>
                  <a:pt x="693" y="175"/>
                  <a:pt x="712" y="195"/>
                </a:cubicBezTo>
                <a:cubicBezTo>
                  <a:pt x="730" y="215"/>
                  <a:pt x="739" y="242"/>
                  <a:pt x="736" y="269"/>
                </a:cubicBezTo>
                <a:lnTo>
                  <a:pt x="735" y="280"/>
                </a:lnTo>
                <a:lnTo>
                  <a:pt x="734" y="289"/>
                </a:lnTo>
                <a:cubicBezTo>
                  <a:pt x="729" y="329"/>
                  <a:pt x="700" y="362"/>
                  <a:pt x="661" y="372"/>
                </a:cubicBezTo>
                <a:cubicBezTo>
                  <a:pt x="622" y="381"/>
                  <a:pt x="581" y="365"/>
                  <a:pt x="559" y="332"/>
                </a:cubicBezTo>
                <a:lnTo>
                  <a:pt x="557" y="329"/>
                </a:lnTo>
                <a:cubicBezTo>
                  <a:pt x="549" y="317"/>
                  <a:pt x="543" y="303"/>
                  <a:pt x="541" y="289"/>
                </a:cubicBezTo>
                <a:lnTo>
                  <a:pt x="540" y="279"/>
                </a:lnTo>
                <a:lnTo>
                  <a:pt x="539" y="270"/>
                </a:lnTo>
                <a:lnTo>
                  <a:pt x="542" y="286"/>
                </a:lnTo>
                <a:lnTo>
                  <a:pt x="540" y="279"/>
                </a:lnTo>
                <a:lnTo>
                  <a:pt x="565" y="320"/>
                </a:lnTo>
                <a:lnTo>
                  <a:pt x="562" y="317"/>
                </a:lnTo>
                <a:lnTo>
                  <a:pt x="724" y="265"/>
                </a:lnTo>
                <a:lnTo>
                  <a:pt x="724" y="265"/>
                </a:lnTo>
                <a:lnTo>
                  <a:pt x="723" y="276"/>
                </a:lnTo>
                <a:lnTo>
                  <a:pt x="720" y="298"/>
                </a:lnTo>
                <a:lnTo>
                  <a:pt x="719" y="302"/>
                </a:lnTo>
                <a:cubicBezTo>
                  <a:pt x="708" y="343"/>
                  <a:pt x="672" y="373"/>
                  <a:pt x="629" y="374"/>
                </a:cubicBezTo>
                <a:cubicBezTo>
                  <a:pt x="587" y="376"/>
                  <a:pt x="548" y="349"/>
                  <a:pt x="534" y="309"/>
                </a:cubicBezTo>
                <a:lnTo>
                  <a:pt x="532" y="303"/>
                </a:lnTo>
                <a:cubicBezTo>
                  <a:pt x="531" y="299"/>
                  <a:pt x="530" y="294"/>
                  <a:pt x="529" y="290"/>
                </a:cubicBezTo>
                <a:lnTo>
                  <a:pt x="527" y="276"/>
                </a:lnTo>
                <a:lnTo>
                  <a:pt x="526" y="272"/>
                </a:lnTo>
                <a:lnTo>
                  <a:pt x="524" y="264"/>
                </a:lnTo>
                <a:lnTo>
                  <a:pt x="617" y="336"/>
                </a:lnTo>
                <a:lnTo>
                  <a:pt x="613" y="336"/>
                </a:lnTo>
                <a:cubicBezTo>
                  <a:pt x="603" y="336"/>
                  <a:pt x="593" y="335"/>
                  <a:pt x="583" y="332"/>
                </a:cubicBezTo>
                <a:lnTo>
                  <a:pt x="580" y="331"/>
                </a:lnTo>
                <a:lnTo>
                  <a:pt x="653" y="325"/>
                </a:lnTo>
                <a:lnTo>
                  <a:pt x="651" y="326"/>
                </a:lnTo>
                <a:lnTo>
                  <a:pt x="704" y="240"/>
                </a:lnTo>
                <a:lnTo>
                  <a:pt x="704" y="248"/>
                </a:lnTo>
                <a:lnTo>
                  <a:pt x="704" y="269"/>
                </a:lnTo>
                <a:lnTo>
                  <a:pt x="703" y="273"/>
                </a:lnTo>
                <a:lnTo>
                  <a:pt x="703" y="278"/>
                </a:lnTo>
                <a:cubicBezTo>
                  <a:pt x="703" y="328"/>
                  <a:pt x="666" y="369"/>
                  <a:pt x="617" y="374"/>
                </a:cubicBezTo>
                <a:cubicBezTo>
                  <a:pt x="568" y="379"/>
                  <a:pt x="523" y="346"/>
                  <a:pt x="513" y="297"/>
                </a:cubicBezTo>
                <a:lnTo>
                  <a:pt x="512" y="289"/>
                </a:lnTo>
                <a:lnTo>
                  <a:pt x="509" y="269"/>
                </a:lnTo>
                <a:lnTo>
                  <a:pt x="508" y="256"/>
                </a:lnTo>
                <a:lnTo>
                  <a:pt x="510" y="272"/>
                </a:lnTo>
                <a:lnTo>
                  <a:pt x="508" y="264"/>
                </a:lnTo>
                <a:lnTo>
                  <a:pt x="601" y="336"/>
                </a:lnTo>
                <a:lnTo>
                  <a:pt x="597" y="336"/>
                </a:lnTo>
                <a:cubicBezTo>
                  <a:pt x="566" y="336"/>
                  <a:pt x="537" y="321"/>
                  <a:pt x="519" y="296"/>
                </a:cubicBezTo>
                <a:lnTo>
                  <a:pt x="512" y="286"/>
                </a:lnTo>
                <a:cubicBezTo>
                  <a:pt x="504" y="274"/>
                  <a:pt x="498" y="261"/>
                  <a:pt x="496" y="248"/>
                </a:cubicBezTo>
                <a:lnTo>
                  <a:pt x="494" y="235"/>
                </a:lnTo>
                <a:lnTo>
                  <a:pt x="493" y="229"/>
                </a:lnTo>
                <a:lnTo>
                  <a:pt x="502" y="256"/>
                </a:lnTo>
                <a:lnTo>
                  <a:pt x="501" y="254"/>
                </a:lnTo>
                <a:lnTo>
                  <a:pt x="681" y="230"/>
                </a:lnTo>
                <a:lnTo>
                  <a:pt x="680" y="235"/>
                </a:lnTo>
                <a:lnTo>
                  <a:pt x="681" y="216"/>
                </a:lnTo>
                <a:lnTo>
                  <a:pt x="681" y="234"/>
                </a:lnTo>
                <a:lnTo>
                  <a:pt x="680" y="234"/>
                </a:lnTo>
                <a:lnTo>
                  <a:pt x="680" y="240"/>
                </a:lnTo>
                <a:lnTo>
                  <a:pt x="584" y="144"/>
                </a:lnTo>
                <a:lnTo>
                  <a:pt x="585" y="144"/>
                </a:lnTo>
                <a:lnTo>
                  <a:pt x="489" y="240"/>
                </a:lnTo>
                <a:lnTo>
                  <a:pt x="489" y="230"/>
                </a:lnTo>
                <a:lnTo>
                  <a:pt x="535" y="312"/>
                </a:lnTo>
                <a:lnTo>
                  <a:pt x="535" y="311"/>
                </a:lnTo>
                <a:lnTo>
                  <a:pt x="527" y="307"/>
                </a:lnTo>
                <a:lnTo>
                  <a:pt x="569" y="317"/>
                </a:lnTo>
                <a:lnTo>
                  <a:pt x="566" y="317"/>
                </a:lnTo>
                <a:lnTo>
                  <a:pt x="564" y="317"/>
                </a:lnTo>
                <a:cubicBezTo>
                  <a:pt x="518" y="317"/>
                  <a:pt x="478" y="284"/>
                  <a:pt x="470" y="239"/>
                </a:cubicBezTo>
                <a:lnTo>
                  <a:pt x="468" y="228"/>
                </a:lnTo>
                <a:lnTo>
                  <a:pt x="473" y="244"/>
                </a:lnTo>
                <a:lnTo>
                  <a:pt x="470" y="236"/>
                </a:lnTo>
                <a:lnTo>
                  <a:pt x="639" y="256"/>
                </a:lnTo>
                <a:lnTo>
                  <a:pt x="637" y="259"/>
                </a:lnTo>
                <a:lnTo>
                  <a:pt x="650" y="232"/>
                </a:lnTo>
                <a:lnTo>
                  <a:pt x="648" y="239"/>
                </a:lnTo>
                <a:cubicBezTo>
                  <a:pt x="646" y="245"/>
                  <a:pt x="644" y="250"/>
                  <a:pt x="641" y="255"/>
                </a:cubicBezTo>
                <a:lnTo>
                  <a:pt x="638" y="261"/>
                </a:lnTo>
                <a:lnTo>
                  <a:pt x="644" y="249"/>
                </a:lnTo>
                <a:lnTo>
                  <a:pt x="643" y="252"/>
                </a:lnTo>
                <a:cubicBezTo>
                  <a:pt x="629" y="291"/>
                  <a:pt x="593" y="317"/>
                  <a:pt x="551" y="317"/>
                </a:cubicBezTo>
                <a:cubicBezTo>
                  <a:pt x="510" y="317"/>
                  <a:pt x="473" y="291"/>
                  <a:pt x="460" y="252"/>
                </a:cubicBezTo>
                <a:lnTo>
                  <a:pt x="459" y="249"/>
                </a:lnTo>
                <a:cubicBezTo>
                  <a:pt x="456" y="239"/>
                  <a:pt x="454" y="229"/>
                  <a:pt x="454" y="218"/>
                </a:cubicBezTo>
                <a:lnTo>
                  <a:pt x="454" y="212"/>
                </a:lnTo>
                <a:cubicBezTo>
                  <a:pt x="454" y="208"/>
                  <a:pt x="455" y="203"/>
                  <a:pt x="455" y="199"/>
                </a:cubicBezTo>
                <a:lnTo>
                  <a:pt x="456" y="192"/>
                </a:lnTo>
                <a:lnTo>
                  <a:pt x="455" y="205"/>
                </a:lnTo>
                <a:lnTo>
                  <a:pt x="455" y="202"/>
                </a:lnTo>
                <a:lnTo>
                  <a:pt x="643" y="233"/>
                </a:lnTo>
                <a:lnTo>
                  <a:pt x="642" y="236"/>
                </a:lnTo>
                <a:lnTo>
                  <a:pt x="645" y="221"/>
                </a:lnTo>
                <a:lnTo>
                  <a:pt x="644" y="227"/>
                </a:lnTo>
                <a:cubicBezTo>
                  <a:pt x="636" y="274"/>
                  <a:pt x="596" y="307"/>
                  <a:pt x="549" y="307"/>
                </a:cubicBezTo>
                <a:lnTo>
                  <a:pt x="548" y="307"/>
                </a:lnTo>
                <a:cubicBezTo>
                  <a:pt x="495" y="307"/>
                  <a:pt x="452" y="264"/>
                  <a:pt x="452" y="211"/>
                </a:cubicBezTo>
                <a:lnTo>
                  <a:pt x="453" y="194"/>
                </a:lnTo>
                <a:lnTo>
                  <a:pt x="453" y="197"/>
                </a:lnTo>
                <a:lnTo>
                  <a:pt x="453" y="188"/>
                </a:lnTo>
                <a:lnTo>
                  <a:pt x="453" y="183"/>
                </a:lnTo>
                <a:lnTo>
                  <a:pt x="549" y="279"/>
                </a:lnTo>
                <a:lnTo>
                  <a:pt x="548" y="279"/>
                </a:lnTo>
                <a:lnTo>
                  <a:pt x="644" y="183"/>
                </a:lnTo>
                <a:lnTo>
                  <a:pt x="644" y="187"/>
                </a:lnTo>
                <a:cubicBezTo>
                  <a:pt x="644" y="194"/>
                  <a:pt x="644" y="200"/>
                  <a:pt x="643" y="206"/>
                </a:cubicBezTo>
                <a:lnTo>
                  <a:pt x="642" y="211"/>
                </a:lnTo>
                <a:cubicBezTo>
                  <a:pt x="632" y="260"/>
                  <a:pt x="587" y="293"/>
                  <a:pt x="538" y="288"/>
                </a:cubicBezTo>
                <a:cubicBezTo>
                  <a:pt x="489" y="283"/>
                  <a:pt x="451" y="242"/>
                  <a:pt x="451" y="192"/>
                </a:cubicBezTo>
                <a:lnTo>
                  <a:pt x="451" y="183"/>
                </a:lnTo>
                <a:lnTo>
                  <a:pt x="453" y="202"/>
                </a:lnTo>
                <a:lnTo>
                  <a:pt x="451" y="192"/>
                </a:lnTo>
                <a:lnTo>
                  <a:pt x="545" y="269"/>
                </a:lnTo>
                <a:lnTo>
                  <a:pt x="537" y="269"/>
                </a:lnTo>
                <a:lnTo>
                  <a:pt x="615" y="230"/>
                </a:lnTo>
                <a:lnTo>
                  <a:pt x="609" y="238"/>
                </a:lnTo>
                <a:lnTo>
                  <a:pt x="605" y="244"/>
                </a:lnTo>
                <a:cubicBezTo>
                  <a:pt x="598" y="254"/>
                  <a:pt x="589" y="263"/>
                  <a:pt x="579" y="270"/>
                </a:cubicBezTo>
                <a:lnTo>
                  <a:pt x="576" y="272"/>
                </a:lnTo>
                <a:cubicBezTo>
                  <a:pt x="552" y="288"/>
                  <a:pt x="522" y="293"/>
                  <a:pt x="494" y="284"/>
                </a:cubicBezTo>
                <a:cubicBezTo>
                  <a:pt x="466" y="276"/>
                  <a:pt x="444" y="255"/>
                  <a:pt x="433" y="228"/>
                </a:cubicBezTo>
                <a:lnTo>
                  <a:pt x="431" y="223"/>
                </a:lnTo>
                <a:cubicBezTo>
                  <a:pt x="429" y="218"/>
                  <a:pt x="427" y="212"/>
                  <a:pt x="426" y="206"/>
                </a:cubicBezTo>
                <a:lnTo>
                  <a:pt x="424" y="196"/>
                </a:lnTo>
                <a:cubicBezTo>
                  <a:pt x="423" y="190"/>
                  <a:pt x="422" y="184"/>
                  <a:pt x="422" y="177"/>
                </a:cubicBezTo>
                <a:lnTo>
                  <a:pt x="422" y="167"/>
                </a:lnTo>
                <a:lnTo>
                  <a:pt x="427" y="198"/>
                </a:lnTo>
                <a:lnTo>
                  <a:pt x="426" y="195"/>
                </a:lnTo>
                <a:lnTo>
                  <a:pt x="612" y="180"/>
                </a:lnTo>
                <a:lnTo>
                  <a:pt x="611" y="186"/>
                </a:lnTo>
                <a:lnTo>
                  <a:pt x="612" y="170"/>
                </a:lnTo>
                <a:lnTo>
                  <a:pt x="612" y="182"/>
                </a:lnTo>
                <a:lnTo>
                  <a:pt x="612" y="206"/>
                </a:lnTo>
                <a:lnTo>
                  <a:pt x="611" y="214"/>
                </a:lnTo>
                <a:cubicBezTo>
                  <a:pt x="608" y="236"/>
                  <a:pt x="598" y="255"/>
                  <a:pt x="583" y="270"/>
                </a:cubicBezTo>
                <a:lnTo>
                  <a:pt x="582" y="271"/>
                </a:lnTo>
                <a:cubicBezTo>
                  <a:pt x="559" y="295"/>
                  <a:pt x="525" y="305"/>
                  <a:pt x="492" y="297"/>
                </a:cubicBezTo>
                <a:cubicBezTo>
                  <a:pt x="460" y="289"/>
                  <a:pt x="434" y="265"/>
                  <a:pt x="423" y="234"/>
                </a:cubicBezTo>
                <a:lnTo>
                  <a:pt x="420" y="224"/>
                </a:lnTo>
                <a:lnTo>
                  <a:pt x="416" y="203"/>
                </a:lnTo>
                <a:lnTo>
                  <a:pt x="414" y="183"/>
                </a:lnTo>
                <a:lnTo>
                  <a:pt x="414" y="172"/>
                </a:lnTo>
                <a:lnTo>
                  <a:pt x="414" y="164"/>
                </a:lnTo>
                <a:lnTo>
                  <a:pt x="606" y="164"/>
                </a:lnTo>
                <a:lnTo>
                  <a:pt x="606" y="167"/>
                </a:lnTo>
                <a:lnTo>
                  <a:pt x="606" y="173"/>
                </a:lnTo>
                <a:cubicBezTo>
                  <a:pt x="606" y="226"/>
                  <a:pt x="563" y="269"/>
                  <a:pt x="510" y="269"/>
                </a:cubicBezTo>
                <a:lnTo>
                  <a:pt x="509" y="269"/>
                </a:lnTo>
                <a:cubicBezTo>
                  <a:pt x="456" y="269"/>
                  <a:pt x="413" y="226"/>
                  <a:pt x="413" y="173"/>
                </a:cubicBezTo>
                <a:lnTo>
                  <a:pt x="414" y="156"/>
                </a:lnTo>
                <a:lnTo>
                  <a:pt x="415" y="149"/>
                </a:lnTo>
                <a:lnTo>
                  <a:pt x="415" y="150"/>
                </a:lnTo>
                <a:lnTo>
                  <a:pt x="415" y="145"/>
                </a:lnTo>
                <a:lnTo>
                  <a:pt x="603" y="176"/>
                </a:lnTo>
                <a:lnTo>
                  <a:pt x="602" y="179"/>
                </a:lnTo>
                <a:cubicBezTo>
                  <a:pt x="600" y="183"/>
                  <a:pt x="598" y="187"/>
                  <a:pt x="596" y="191"/>
                </a:cubicBezTo>
                <a:lnTo>
                  <a:pt x="593" y="197"/>
                </a:lnTo>
                <a:cubicBezTo>
                  <a:pt x="576" y="231"/>
                  <a:pt x="541" y="252"/>
                  <a:pt x="503" y="250"/>
                </a:cubicBezTo>
                <a:cubicBezTo>
                  <a:pt x="466" y="249"/>
                  <a:pt x="432" y="225"/>
                  <a:pt x="418" y="190"/>
                </a:cubicBezTo>
                <a:lnTo>
                  <a:pt x="420" y="192"/>
                </a:lnTo>
                <a:lnTo>
                  <a:pt x="418" y="188"/>
                </a:lnTo>
                <a:lnTo>
                  <a:pt x="599" y="156"/>
                </a:lnTo>
                <a:lnTo>
                  <a:pt x="598" y="164"/>
                </a:lnTo>
                <a:lnTo>
                  <a:pt x="597" y="174"/>
                </a:lnTo>
                <a:cubicBezTo>
                  <a:pt x="593" y="214"/>
                  <a:pt x="564" y="248"/>
                  <a:pt x="525" y="258"/>
                </a:cubicBezTo>
                <a:cubicBezTo>
                  <a:pt x="485" y="267"/>
                  <a:pt x="444" y="251"/>
                  <a:pt x="422" y="218"/>
                </a:cubicBezTo>
                <a:lnTo>
                  <a:pt x="420" y="215"/>
                </a:lnTo>
                <a:cubicBezTo>
                  <a:pt x="414" y="206"/>
                  <a:pt x="410" y="197"/>
                  <a:pt x="407" y="188"/>
                </a:cubicBezTo>
                <a:lnTo>
                  <a:pt x="404" y="175"/>
                </a:lnTo>
                <a:lnTo>
                  <a:pt x="402" y="166"/>
                </a:lnTo>
                <a:lnTo>
                  <a:pt x="495" y="241"/>
                </a:lnTo>
                <a:lnTo>
                  <a:pt x="489" y="241"/>
                </a:lnTo>
                <a:lnTo>
                  <a:pt x="477" y="241"/>
                </a:lnTo>
                <a:lnTo>
                  <a:pt x="567" y="181"/>
                </a:lnTo>
                <a:lnTo>
                  <a:pt x="561" y="193"/>
                </a:lnTo>
                <a:lnTo>
                  <a:pt x="559" y="197"/>
                </a:lnTo>
                <a:cubicBezTo>
                  <a:pt x="542" y="232"/>
                  <a:pt x="505" y="253"/>
                  <a:pt x="467" y="250"/>
                </a:cubicBezTo>
                <a:cubicBezTo>
                  <a:pt x="428" y="247"/>
                  <a:pt x="395" y="222"/>
                  <a:pt x="382" y="185"/>
                </a:cubicBezTo>
                <a:lnTo>
                  <a:pt x="381" y="182"/>
                </a:lnTo>
                <a:cubicBezTo>
                  <a:pt x="378" y="172"/>
                  <a:pt x="376" y="162"/>
                  <a:pt x="376" y="151"/>
                </a:cubicBezTo>
                <a:lnTo>
                  <a:pt x="376" y="145"/>
                </a:lnTo>
                <a:lnTo>
                  <a:pt x="378" y="161"/>
                </a:lnTo>
                <a:lnTo>
                  <a:pt x="378" y="163"/>
                </a:lnTo>
                <a:lnTo>
                  <a:pt x="377" y="159"/>
                </a:lnTo>
                <a:lnTo>
                  <a:pt x="566" y="126"/>
                </a:lnTo>
                <a:lnTo>
                  <a:pt x="566" y="130"/>
                </a:lnTo>
                <a:lnTo>
                  <a:pt x="567" y="136"/>
                </a:lnTo>
                <a:cubicBezTo>
                  <a:pt x="568" y="141"/>
                  <a:pt x="568" y="146"/>
                  <a:pt x="568" y="151"/>
                </a:cubicBezTo>
                <a:lnTo>
                  <a:pt x="568" y="154"/>
                </a:lnTo>
                <a:lnTo>
                  <a:pt x="376" y="154"/>
                </a:lnTo>
                <a:lnTo>
                  <a:pt x="376" y="151"/>
                </a:lnTo>
                <a:lnTo>
                  <a:pt x="378" y="167"/>
                </a:lnTo>
                <a:lnTo>
                  <a:pt x="376" y="155"/>
                </a:lnTo>
                <a:lnTo>
                  <a:pt x="375" y="145"/>
                </a:lnTo>
                <a:lnTo>
                  <a:pt x="566" y="135"/>
                </a:lnTo>
                <a:lnTo>
                  <a:pt x="566" y="138"/>
                </a:lnTo>
                <a:cubicBezTo>
                  <a:pt x="566" y="143"/>
                  <a:pt x="566" y="148"/>
                  <a:pt x="566" y="152"/>
                </a:cubicBezTo>
                <a:lnTo>
                  <a:pt x="565" y="159"/>
                </a:lnTo>
                <a:cubicBezTo>
                  <a:pt x="564" y="164"/>
                  <a:pt x="563" y="168"/>
                  <a:pt x="561" y="173"/>
                </a:cubicBezTo>
                <a:lnTo>
                  <a:pt x="554" y="194"/>
                </a:lnTo>
                <a:lnTo>
                  <a:pt x="550" y="203"/>
                </a:lnTo>
                <a:cubicBezTo>
                  <a:pt x="532" y="245"/>
                  <a:pt x="487" y="268"/>
                  <a:pt x="443" y="258"/>
                </a:cubicBezTo>
                <a:cubicBezTo>
                  <a:pt x="398" y="249"/>
                  <a:pt x="366" y="210"/>
                  <a:pt x="366" y="164"/>
                </a:cubicBezTo>
                <a:lnTo>
                  <a:pt x="366" y="160"/>
                </a:lnTo>
                <a:lnTo>
                  <a:pt x="368" y="176"/>
                </a:lnTo>
                <a:lnTo>
                  <a:pt x="367" y="170"/>
                </a:lnTo>
                <a:lnTo>
                  <a:pt x="461" y="250"/>
                </a:lnTo>
                <a:lnTo>
                  <a:pt x="459" y="250"/>
                </a:lnTo>
                <a:lnTo>
                  <a:pt x="457" y="250"/>
                </a:lnTo>
                <a:cubicBezTo>
                  <a:pt x="415" y="250"/>
                  <a:pt x="378" y="223"/>
                  <a:pt x="366" y="182"/>
                </a:cubicBezTo>
                <a:lnTo>
                  <a:pt x="363" y="175"/>
                </a:lnTo>
                <a:lnTo>
                  <a:pt x="360" y="166"/>
                </a:lnTo>
                <a:lnTo>
                  <a:pt x="543" y="166"/>
                </a:lnTo>
                <a:lnTo>
                  <a:pt x="542" y="169"/>
                </a:lnTo>
                <a:lnTo>
                  <a:pt x="546" y="152"/>
                </a:lnTo>
                <a:lnTo>
                  <a:pt x="545" y="155"/>
                </a:lnTo>
                <a:lnTo>
                  <a:pt x="544" y="155"/>
                </a:lnTo>
                <a:lnTo>
                  <a:pt x="544" y="164"/>
                </a:lnTo>
                <a:cubicBezTo>
                  <a:pt x="544" y="217"/>
                  <a:pt x="501" y="260"/>
                  <a:pt x="448" y="260"/>
                </a:cubicBezTo>
                <a:lnTo>
                  <a:pt x="447" y="260"/>
                </a:lnTo>
                <a:cubicBezTo>
                  <a:pt x="411" y="260"/>
                  <a:pt x="378" y="240"/>
                  <a:pt x="362" y="207"/>
                </a:cubicBezTo>
                <a:lnTo>
                  <a:pt x="359" y="201"/>
                </a:lnTo>
                <a:lnTo>
                  <a:pt x="368" y="216"/>
                </a:lnTo>
                <a:lnTo>
                  <a:pt x="365" y="212"/>
                </a:lnTo>
                <a:lnTo>
                  <a:pt x="533" y="182"/>
                </a:lnTo>
                <a:lnTo>
                  <a:pt x="532" y="185"/>
                </a:lnTo>
                <a:lnTo>
                  <a:pt x="530" y="194"/>
                </a:lnTo>
                <a:cubicBezTo>
                  <a:pt x="522" y="232"/>
                  <a:pt x="492" y="261"/>
                  <a:pt x="454" y="268"/>
                </a:cubicBezTo>
                <a:cubicBezTo>
                  <a:pt x="416" y="275"/>
                  <a:pt x="378" y="259"/>
                  <a:pt x="357" y="227"/>
                </a:cubicBezTo>
                <a:lnTo>
                  <a:pt x="355" y="224"/>
                </a:lnTo>
                <a:cubicBezTo>
                  <a:pt x="347" y="212"/>
                  <a:pt x="342" y="200"/>
                  <a:pt x="340" y="186"/>
                </a:cubicBezTo>
                <a:lnTo>
                  <a:pt x="339" y="180"/>
                </a:lnTo>
                <a:cubicBezTo>
                  <a:pt x="334" y="152"/>
                  <a:pt x="342" y="124"/>
                  <a:pt x="360" y="102"/>
                </a:cubicBezTo>
                <a:cubicBezTo>
                  <a:pt x="378" y="81"/>
                  <a:pt x="405" y="68"/>
                  <a:pt x="433" y="68"/>
                </a:cubicBezTo>
                <a:lnTo>
                  <a:pt x="434" y="68"/>
                </a:lnTo>
                <a:lnTo>
                  <a:pt x="338" y="164"/>
                </a:lnTo>
                <a:lnTo>
                  <a:pt x="338" y="154"/>
                </a:lnTo>
                <a:lnTo>
                  <a:pt x="338" y="145"/>
                </a:lnTo>
                <a:lnTo>
                  <a:pt x="526" y="176"/>
                </a:lnTo>
                <a:lnTo>
                  <a:pt x="525" y="179"/>
                </a:lnTo>
                <a:lnTo>
                  <a:pt x="523" y="185"/>
                </a:lnTo>
                <a:cubicBezTo>
                  <a:pt x="520" y="194"/>
                  <a:pt x="515" y="202"/>
                  <a:pt x="510" y="210"/>
                </a:cubicBezTo>
                <a:lnTo>
                  <a:pt x="503" y="220"/>
                </a:lnTo>
                <a:lnTo>
                  <a:pt x="520" y="164"/>
                </a:lnTo>
                <a:lnTo>
                  <a:pt x="520" y="170"/>
                </a:lnTo>
                <a:lnTo>
                  <a:pt x="520" y="173"/>
                </a:lnTo>
                <a:cubicBezTo>
                  <a:pt x="520" y="221"/>
                  <a:pt x="486" y="261"/>
                  <a:pt x="440" y="268"/>
                </a:cubicBezTo>
                <a:cubicBezTo>
                  <a:pt x="393" y="276"/>
                  <a:pt x="348" y="248"/>
                  <a:pt x="333" y="204"/>
                </a:cubicBezTo>
                <a:lnTo>
                  <a:pt x="332" y="200"/>
                </a:lnTo>
                <a:lnTo>
                  <a:pt x="328" y="190"/>
                </a:lnTo>
                <a:cubicBezTo>
                  <a:pt x="317" y="161"/>
                  <a:pt x="320" y="127"/>
                  <a:pt x="338" y="101"/>
                </a:cubicBezTo>
                <a:cubicBezTo>
                  <a:pt x="356" y="74"/>
                  <a:pt x="386" y="58"/>
                  <a:pt x="417" y="58"/>
                </a:cubicBezTo>
                <a:lnTo>
                  <a:pt x="420" y="58"/>
                </a:lnTo>
                <a:cubicBezTo>
                  <a:pt x="473" y="58"/>
                  <a:pt x="516" y="101"/>
                  <a:pt x="516" y="154"/>
                </a:cubicBezTo>
                <a:lnTo>
                  <a:pt x="516" y="164"/>
                </a:lnTo>
                <a:lnTo>
                  <a:pt x="516" y="173"/>
                </a:lnTo>
                <a:lnTo>
                  <a:pt x="324" y="173"/>
                </a:lnTo>
                <a:lnTo>
                  <a:pt x="324" y="171"/>
                </a:lnTo>
                <a:lnTo>
                  <a:pt x="324" y="164"/>
                </a:lnTo>
                <a:lnTo>
                  <a:pt x="324" y="153"/>
                </a:lnTo>
                <a:lnTo>
                  <a:pt x="324" y="145"/>
                </a:lnTo>
                <a:lnTo>
                  <a:pt x="516" y="145"/>
                </a:lnTo>
                <a:lnTo>
                  <a:pt x="516" y="147"/>
                </a:lnTo>
                <a:lnTo>
                  <a:pt x="516" y="163"/>
                </a:lnTo>
                <a:lnTo>
                  <a:pt x="515" y="177"/>
                </a:lnTo>
                <a:lnTo>
                  <a:pt x="514" y="185"/>
                </a:lnTo>
                <a:cubicBezTo>
                  <a:pt x="509" y="222"/>
                  <a:pt x="484" y="252"/>
                  <a:pt x="450" y="264"/>
                </a:cubicBezTo>
                <a:cubicBezTo>
                  <a:pt x="415" y="276"/>
                  <a:pt x="377" y="267"/>
                  <a:pt x="351" y="241"/>
                </a:cubicBezTo>
                <a:lnTo>
                  <a:pt x="349" y="239"/>
                </a:lnTo>
                <a:cubicBezTo>
                  <a:pt x="340" y="231"/>
                  <a:pt x="333" y="221"/>
                  <a:pt x="328" y="209"/>
                </a:cubicBezTo>
                <a:lnTo>
                  <a:pt x="325" y="202"/>
                </a:lnTo>
                <a:cubicBezTo>
                  <a:pt x="323" y="196"/>
                  <a:pt x="321" y="190"/>
                  <a:pt x="319" y="183"/>
                </a:cubicBezTo>
                <a:lnTo>
                  <a:pt x="318" y="175"/>
                </a:lnTo>
                <a:lnTo>
                  <a:pt x="316" y="166"/>
                </a:lnTo>
                <a:lnTo>
                  <a:pt x="386" y="239"/>
                </a:lnTo>
                <a:lnTo>
                  <a:pt x="382" y="238"/>
                </a:lnTo>
                <a:lnTo>
                  <a:pt x="421" y="239"/>
                </a:lnTo>
                <a:lnTo>
                  <a:pt x="415" y="240"/>
                </a:lnTo>
                <a:cubicBezTo>
                  <a:pt x="386" y="245"/>
                  <a:pt x="357" y="236"/>
                  <a:pt x="335" y="217"/>
                </a:cubicBezTo>
                <a:lnTo>
                  <a:pt x="324" y="207"/>
                </a:lnTo>
                <a:lnTo>
                  <a:pt x="388" y="231"/>
                </a:lnTo>
                <a:lnTo>
                  <a:pt x="383" y="231"/>
                </a:lnTo>
                <a:cubicBezTo>
                  <a:pt x="338" y="231"/>
                  <a:pt x="298" y="199"/>
                  <a:pt x="289" y="154"/>
                </a:cubicBezTo>
                <a:lnTo>
                  <a:pt x="289" y="154"/>
                </a:lnTo>
                <a:lnTo>
                  <a:pt x="288" y="150"/>
                </a:lnTo>
                <a:lnTo>
                  <a:pt x="477" y="116"/>
                </a:lnTo>
                <a:lnTo>
                  <a:pt x="478" y="125"/>
                </a:lnTo>
                <a:cubicBezTo>
                  <a:pt x="478" y="130"/>
                  <a:pt x="479" y="136"/>
                  <a:pt x="478" y="141"/>
                </a:cubicBezTo>
                <a:lnTo>
                  <a:pt x="477" y="164"/>
                </a:lnTo>
                <a:lnTo>
                  <a:pt x="476" y="160"/>
                </a:lnTo>
                <a:lnTo>
                  <a:pt x="476" y="164"/>
                </a:lnTo>
                <a:lnTo>
                  <a:pt x="284" y="164"/>
                </a:lnTo>
                <a:lnTo>
                  <a:pt x="284" y="160"/>
                </a:lnTo>
                <a:lnTo>
                  <a:pt x="284" y="150"/>
                </a:lnTo>
                <a:lnTo>
                  <a:pt x="284" y="140"/>
                </a:lnTo>
                <a:lnTo>
                  <a:pt x="284" y="135"/>
                </a:lnTo>
                <a:cubicBezTo>
                  <a:pt x="284" y="88"/>
                  <a:pt x="319" y="48"/>
                  <a:pt x="365" y="41"/>
                </a:cubicBezTo>
                <a:cubicBezTo>
                  <a:pt x="412" y="33"/>
                  <a:pt x="457" y="60"/>
                  <a:pt x="472" y="105"/>
                </a:cubicBezTo>
                <a:lnTo>
                  <a:pt x="473" y="108"/>
                </a:lnTo>
                <a:cubicBezTo>
                  <a:pt x="476" y="118"/>
                  <a:pt x="477" y="128"/>
                  <a:pt x="477" y="138"/>
                </a:cubicBezTo>
                <a:lnTo>
                  <a:pt x="477" y="145"/>
                </a:lnTo>
                <a:lnTo>
                  <a:pt x="477" y="152"/>
                </a:lnTo>
                <a:lnTo>
                  <a:pt x="477" y="154"/>
                </a:lnTo>
                <a:lnTo>
                  <a:pt x="285" y="154"/>
                </a:lnTo>
                <a:lnTo>
                  <a:pt x="286" y="161"/>
                </a:lnTo>
                <a:lnTo>
                  <a:pt x="285" y="152"/>
                </a:lnTo>
                <a:lnTo>
                  <a:pt x="285" y="148"/>
                </a:lnTo>
                <a:lnTo>
                  <a:pt x="284" y="142"/>
                </a:lnTo>
                <a:lnTo>
                  <a:pt x="421" y="212"/>
                </a:lnTo>
                <a:lnTo>
                  <a:pt x="417" y="214"/>
                </a:lnTo>
                <a:lnTo>
                  <a:pt x="463" y="166"/>
                </a:lnTo>
                <a:lnTo>
                  <a:pt x="460" y="173"/>
                </a:lnTo>
                <a:lnTo>
                  <a:pt x="467" y="127"/>
                </a:lnTo>
                <a:lnTo>
                  <a:pt x="468" y="138"/>
                </a:lnTo>
                <a:lnTo>
                  <a:pt x="466" y="123"/>
                </a:lnTo>
                <a:lnTo>
                  <a:pt x="468" y="131"/>
                </a:lnTo>
                <a:cubicBezTo>
                  <a:pt x="477" y="170"/>
                  <a:pt x="462" y="210"/>
                  <a:pt x="430" y="233"/>
                </a:cubicBezTo>
                <a:cubicBezTo>
                  <a:pt x="397" y="256"/>
                  <a:pt x="354" y="256"/>
                  <a:pt x="321" y="234"/>
                </a:cubicBezTo>
                <a:lnTo>
                  <a:pt x="318" y="232"/>
                </a:lnTo>
                <a:cubicBezTo>
                  <a:pt x="309" y="226"/>
                  <a:pt x="300" y="218"/>
                  <a:pt x="293" y="208"/>
                </a:cubicBezTo>
                <a:lnTo>
                  <a:pt x="288" y="201"/>
                </a:lnTo>
                <a:lnTo>
                  <a:pt x="288" y="199"/>
                </a:lnTo>
                <a:lnTo>
                  <a:pt x="280" y="190"/>
                </a:lnTo>
                <a:lnTo>
                  <a:pt x="351" y="222"/>
                </a:lnTo>
                <a:lnTo>
                  <a:pt x="348" y="222"/>
                </a:lnTo>
                <a:lnTo>
                  <a:pt x="345" y="222"/>
                </a:lnTo>
                <a:cubicBezTo>
                  <a:pt x="309" y="222"/>
                  <a:pt x="276" y="202"/>
                  <a:pt x="260" y="169"/>
                </a:cubicBezTo>
                <a:lnTo>
                  <a:pt x="255" y="159"/>
                </a:lnTo>
                <a:lnTo>
                  <a:pt x="340" y="212"/>
                </a:lnTo>
                <a:lnTo>
                  <a:pt x="334" y="212"/>
                </a:lnTo>
                <a:lnTo>
                  <a:pt x="430" y="116"/>
                </a:lnTo>
                <a:lnTo>
                  <a:pt x="430" y="137"/>
                </a:lnTo>
                <a:lnTo>
                  <a:pt x="429" y="146"/>
                </a:lnTo>
                <a:lnTo>
                  <a:pt x="333" y="39"/>
                </a:lnTo>
                <a:lnTo>
                  <a:pt x="334" y="39"/>
                </a:lnTo>
                <a:lnTo>
                  <a:pt x="336" y="39"/>
                </a:lnTo>
                <a:lnTo>
                  <a:pt x="336" y="231"/>
                </a:lnTo>
                <a:lnTo>
                  <a:pt x="335" y="231"/>
                </a:lnTo>
                <a:cubicBezTo>
                  <a:pt x="299" y="231"/>
                  <a:pt x="266" y="211"/>
                  <a:pt x="250" y="178"/>
                </a:cubicBezTo>
                <a:lnTo>
                  <a:pt x="244" y="167"/>
                </a:lnTo>
                <a:lnTo>
                  <a:pt x="242" y="162"/>
                </a:lnTo>
                <a:lnTo>
                  <a:pt x="331" y="222"/>
                </a:lnTo>
                <a:lnTo>
                  <a:pt x="328" y="222"/>
                </a:lnTo>
                <a:lnTo>
                  <a:pt x="325" y="222"/>
                </a:lnTo>
                <a:cubicBezTo>
                  <a:pt x="272" y="222"/>
                  <a:pt x="229" y="179"/>
                  <a:pt x="229" y="126"/>
                </a:cubicBezTo>
                <a:lnTo>
                  <a:pt x="229" y="119"/>
                </a:lnTo>
                <a:lnTo>
                  <a:pt x="229" y="116"/>
                </a:lnTo>
                <a:lnTo>
                  <a:pt x="421" y="116"/>
                </a:lnTo>
                <a:lnTo>
                  <a:pt x="421" y="122"/>
                </a:lnTo>
                <a:lnTo>
                  <a:pt x="421" y="142"/>
                </a:lnTo>
                <a:lnTo>
                  <a:pt x="420" y="140"/>
                </a:lnTo>
                <a:lnTo>
                  <a:pt x="420" y="145"/>
                </a:lnTo>
                <a:lnTo>
                  <a:pt x="228" y="145"/>
                </a:lnTo>
                <a:lnTo>
                  <a:pt x="228" y="143"/>
                </a:lnTo>
                <a:cubicBezTo>
                  <a:pt x="228" y="138"/>
                  <a:pt x="229" y="133"/>
                  <a:pt x="230" y="128"/>
                </a:cubicBezTo>
                <a:lnTo>
                  <a:pt x="231" y="122"/>
                </a:lnTo>
                <a:lnTo>
                  <a:pt x="229" y="137"/>
                </a:lnTo>
                <a:lnTo>
                  <a:pt x="229" y="126"/>
                </a:lnTo>
                <a:cubicBezTo>
                  <a:pt x="229" y="73"/>
                  <a:pt x="272" y="30"/>
                  <a:pt x="325" y="30"/>
                </a:cubicBezTo>
                <a:lnTo>
                  <a:pt x="328" y="30"/>
                </a:lnTo>
                <a:lnTo>
                  <a:pt x="328" y="222"/>
                </a:lnTo>
                <a:lnTo>
                  <a:pt x="324" y="222"/>
                </a:lnTo>
                <a:cubicBezTo>
                  <a:pt x="285" y="222"/>
                  <a:pt x="250" y="199"/>
                  <a:pt x="235" y="162"/>
                </a:cubicBezTo>
                <a:lnTo>
                  <a:pt x="231" y="152"/>
                </a:lnTo>
                <a:lnTo>
                  <a:pt x="247" y="178"/>
                </a:lnTo>
                <a:lnTo>
                  <a:pt x="242" y="172"/>
                </a:lnTo>
                <a:lnTo>
                  <a:pt x="266" y="193"/>
                </a:lnTo>
                <a:lnTo>
                  <a:pt x="261" y="190"/>
                </a:lnTo>
                <a:lnTo>
                  <a:pt x="398" y="146"/>
                </a:lnTo>
                <a:lnTo>
                  <a:pt x="396" y="152"/>
                </a:lnTo>
                <a:lnTo>
                  <a:pt x="392" y="162"/>
                </a:lnTo>
                <a:cubicBezTo>
                  <a:pt x="377" y="199"/>
                  <a:pt x="342" y="222"/>
                  <a:pt x="302" y="222"/>
                </a:cubicBezTo>
                <a:lnTo>
                  <a:pt x="299" y="222"/>
                </a:lnTo>
                <a:lnTo>
                  <a:pt x="382" y="176"/>
                </a:lnTo>
                <a:lnTo>
                  <a:pt x="382" y="174"/>
                </a:lnTo>
                <a:lnTo>
                  <a:pt x="380" y="178"/>
                </a:lnTo>
                <a:cubicBezTo>
                  <a:pt x="363" y="213"/>
                  <a:pt x="326" y="234"/>
                  <a:pt x="288" y="231"/>
                </a:cubicBezTo>
                <a:cubicBezTo>
                  <a:pt x="249" y="228"/>
                  <a:pt x="216" y="203"/>
                  <a:pt x="203" y="166"/>
                </a:cubicBezTo>
                <a:lnTo>
                  <a:pt x="202" y="163"/>
                </a:lnTo>
                <a:cubicBezTo>
                  <a:pt x="201" y="158"/>
                  <a:pt x="200" y="153"/>
                  <a:pt x="199" y="148"/>
                </a:cubicBezTo>
                <a:lnTo>
                  <a:pt x="198" y="142"/>
                </a:lnTo>
                <a:lnTo>
                  <a:pt x="225" y="194"/>
                </a:lnTo>
                <a:lnTo>
                  <a:pt x="215" y="184"/>
                </a:lnTo>
                <a:cubicBezTo>
                  <a:pt x="193" y="162"/>
                  <a:pt x="183" y="131"/>
                  <a:pt x="188" y="101"/>
                </a:cubicBezTo>
                <a:lnTo>
                  <a:pt x="189" y="95"/>
                </a:lnTo>
                <a:cubicBezTo>
                  <a:pt x="190" y="90"/>
                  <a:pt x="191" y="85"/>
                  <a:pt x="192" y="80"/>
                </a:cubicBezTo>
                <a:lnTo>
                  <a:pt x="193" y="77"/>
                </a:lnTo>
                <a:lnTo>
                  <a:pt x="376" y="138"/>
                </a:lnTo>
                <a:lnTo>
                  <a:pt x="376" y="137"/>
                </a:lnTo>
                <a:lnTo>
                  <a:pt x="373" y="148"/>
                </a:lnTo>
                <a:lnTo>
                  <a:pt x="371" y="154"/>
                </a:lnTo>
                <a:cubicBezTo>
                  <a:pt x="368" y="162"/>
                  <a:pt x="364" y="170"/>
                  <a:pt x="359" y="177"/>
                </a:cubicBezTo>
                <a:lnTo>
                  <a:pt x="357" y="180"/>
                </a:lnTo>
                <a:cubicBezTo>
                  <a:pt x="336" y="211"/>
                  <a:pt x="299" y="228"/>
                  <a:pt x="261" y="221"/>
                </a:cubicBezTo>
                <a:cubicBezTo>
                  <a:pt x="224" y="215"/>
                  <a:pt x="194" y="187"/>
                  <a:pt x="184" y="150"/>
                </a:cubicBezTo>
                <a:lnTo>
                  <a:pt x="181" y="136"/>
                </a:lnTo>
                <a:lnTo>
                  <a:pt x="179" y="125"/>
                </a:lnTo>
                <a:lnTo>
                  <a:pt x="273" y="203"/>
                </a:lnTo>
                <a:lnTo>
                  <a:pt x="272" y="203"/>
                </a:lnTo>
                <a:lnTo>
                  <a:pt x="368" y="118"/>
                </a:lnTo>
                <a:lnTo>
                  <a:pt x="367" y="116"/>
                </a:lnTo>
                <a:lnTo>
                  <a:pt x="367" y="140"/>
                </a:lnTo>
                <a:lnTo>
                  <a:pt x="366" y="153"/>
                </a:lnTo>
                <a:lnTo>
                  <a:pt x="179" y="115"/>
                </a:lnTo>
                <a:lnTo>
                  <a:pt x="180" y="112"/>
                </a:lnTo>
                <a:lnTo>
                  <a:pt x="175" y="142"/>
                </a:lnTo>
                <a:lnTo>
                  <a:pt x="175" y="135"/>
                </a:lnTo>
                <a:lnTo>
                  <a:pt x="241" y="227"/>
                </a:lnTo>
                <a:lnTo>
                  <a:pt x="238" y="226"/>
                </a:lnTo>
                <a:lnTo>
                  <a:pt x="292" y="228"/>
                </a:lnTo>
                <a:lnTo>
                  <a:pt x="288" y="229"/>
                </a:lnTo>
                <a:lnTo>
                  <a:pt x="359" y="151"/>
                </a:lnTo>
                <a:lnTo>
                  <a:pt x="358" y="160"/>
                </a:lnTo>
                <a:lnTo>
                  <a:pt x="357" y="163"/>
                </a:lnTo>
                <a:lnTo>
                  <a:pt x="356" y="171"/>
                </a:lnTo>
                <a:cubicBezTo>
                  <a:pt x="355" y="180"/>
                  <a:pt x="353" y="188"/>
                  <a:pt x="350" y="195"/>
                </a:cubicBezTo>
                <a:lnTo>
                  <a:pt x="348" y="200"/>
                </a:lnTo>
                <a:cubicBezTo>
                  <a:pt x="333" y="238"/>
                  <a:pt x="296" y="262"/>
                  <a:pt x="256" y="260"/>
                </a:cubicBezTo>
                <a:cubicBezTo>
                  <a:pt x="215" y="259"/>
                  <a:pt x="180" y="233"/>
                  <a:pt x="167" y="195"/>
                </a:cubicBezTo>
                <a:lnTo>
                  <a:pt x="166" y="192"/>
                </a:lnTo>
                <a:lnTo>
                  <a:pt x="164" y="186"/>
                </a:lnTo>
                <a:cubicBezTo>
                  <a:pt x="163" y="180"/>
                  <a:pt x="161" y="175"/>
                  <a:pt x="160" y="169"/>
                </a:cubicBezTo>
                <a:lnTo>
                  <a:pt x="159" y="162"/>
                </a:lnTo>
                <a:cubicBezTo>
                  <a:pt x="159" y="158"/>
                  <a:pt x="158" y="153"/>
                  <a:pt x="158" y="148"/>
                </a:cubicBezTo>
                <a:lnTo>
                  <a:pt x="158" y="145"/>
                </a:lnTo>
                <a:cubicBezTo>
                  <a:pt x="158" y="97"/>
                  <a:pt x="195" y="56"/>
                  <a:pt x="243" y="50"/>
                </a:cubicBezTo>
                <a:cubicBezTo>
                  <a:pt x="291" y="44"/>
                  <a:pt x="336" y="75"/>
                  <a:pt x="348" y="122"/>
                </a:cubicBezTo>
                <a:lnTo>
                  <a:pt x="350" y="130"/>
                </a:lnTo>
                <a:cubicBezTo>
                  <a:pt x="351" y="135"/>
                  <a:pt x="352" y="140"/>
                  <a:pt x="352" y="145"/>
                </a:cubicBezTo>
                <a:lnTo>
                  <a:pt x="353" y="156"/>
                </a:lnTo>
                <a:cubicBezTo>
                  <a:pt x="356" y="183"/>
                  <a:pt x="347" y="209"/>
                  <a:pt x="328" y="229"/>
                </a:cubicBezTo>
                <a:cubicBezTo>
                  <a:pt x="310" y="249"/>
                  <a:pt x="284" y="260"/>
                  <a:pt x="257" y="260"/>
                </a:cubicBezTo>
                <a:lnTo>
                  <a:pt x="252" y="260"/>
                </a:lnTo>
                <a:cubicBezTo>
                  <a:pt x="203" y="260"/>
                  <a:pt x="162" y="223"/>
                  <a:pt x="157" y="174"/>
                </a:cubicBezTo>
                <a:lnTo>
                  <a:pt x="155" y="154"/>
                </a:lnTo>
                <a:lnTo>
                  <a:pt x="155" y="143"/>
                </a:lnTo>
                <a:lnTo>
                  <a:pt x="155" y="135"/>
                </a:lnTo>
                <a:lnTo>
                  <a:pt x="345" y="159"/>
                </a:lnTo>
                <a:lnTo>
                  <a:pt x="344" y="161"/>
                </a:lnTo>
                <a:lnTo>
                  <a:pt x="342" y="172"/>
                </a:lnTo>
                <a:cubicBezTo>
                  <a:pt x="341" y="176"/>
                  <a:pt x="340" y="181"/>
                  <a:pt x="339" y="185"/>
                </a:cubicBezTo>
                <a:lnTo>
                  <a:pt x="337" y="191"/>
                </a:lnTo>
                <a:cubicBezTo>
                  <a:pt x="335" y="195"/>
                  <a:pt x="333" y="199"/>
                  <a:pt x="331" y="203"/>
                </a:cubicBezTo>
                <a:lnTo>
                  <a:pt x="329" y="207"/>
                </a:lnTo>
                <a:cubicBezTo>
                  <a:pt x="309" y="247"/>
                  <a:pt x="265" y="268"/>
                  <a:pt x="221" y="258"/>
                </a:cubicBezTo>
                <a:cubicBezTo>
                  <a:pt x="178" y="248"/>
                  <a:pt x="147" y="209"/>
                  <a:pt x="147" y="164"/>
                </a:cubicBezTo>
                <a:lnTo>
                  <a:pt x="147" y="160"/>
                </a:lnTo>
                <a:lnTo>
                  <a:pt x="147" y="153"/>
                </a:lnTo>
                <a:lnTo>
                  <a:pt x="147" y="147"/>
                </a:lnTo>
                <a:lnTo>
                  <a:pt x="147" y="145"/>
                </a:lnTo>
                <a:lnTo>
                  <a:pt x="338" y="164"/>
                </a:lnTo>
                <a:lnTo>
                  <a:pt x="338" y="161"/>
                </a:lnTo>
                <a:lnTo>
                  <a:pt x="337" y="169"/>
                </a:lnTo>
                <a:lnTo>
                  <a:pt x="336" y="179"/>
                </a:lnTo>
                <a:cubicBezTo>
                  <a:pt x="336" y="184"/>
                  <a:pt x="335" y="188"/>
                  <a:pt x="334" y="193"/>
                </a:cubicBezTo>
                <a:lnTo>
                  <a:pt x="333" y="197"/>
                </a:lnTo>
                <a:cubicBezTo>
                  <a:pt x="321" y="244"/>
                  <a:pt x="276" y="275"/>
                  <a:pt x="228" y="269"/>
                </a:cubicBezTo>
                <a:cubicBezTo>
                  <a:pt x="180" y="263"/>
                  <a:pt x="143" y="222"/>
                  <a:pt x="143" y="173"/>
                </a:cubicBezTo>
                <a:lnTo>
                  <a:pt x="143" y="169"/>
                </a:lnTo>
                <a:lnTo>
                  <a:pt x="143" y="161"/>
                </a:lnTo>
                <a:lnTo>
                  <a:pt x="143" y="151"/>
                </a:lnTo>
                <a:lnTo>
                  <a:pt x="143" y="145"/>
                </a:lnTo>
                <a:lnTo>
                  <a:pt x="239" y="241"/>
                </a:lnTo>
                <a:lnTo>
                  <a:pt x="234" y="241"/>
                </a:lnTo>
                <a:lnTo>
                  <a:pt x="326" y="115"/>
                </a:lnTo>
                <a:lnTo>
                  <a:pt x="329" y="124"/>
                </a:lnTo>
                <a:cubicBezTo>
                  <a:pt x="330" y="129"/>
                  <a:pt x="331" y="134"/>
                  <a:pt x="332" y="139"/>
                </a:cubicBezTo>
                <a:lnTo>
                  <a:pt x="332" y="137"/>
                </a:lnTo>
                <a:lnTo>
                  <a:pt x="333" y="141"/>
                </a:lnTo>
                <a:cubicBezTo>
                  <a:pt x="344" y="189"/>
                  <a:pt x="319" y="238"/>
                  <a:pt x="273" y="255"/>
                </a:cubicBezTo>
                <a:cubicBezTo>
                  <a:pt x="227" y="271"/>
                  <a:pt x="176" y="251"/>
                  <a:pt x="154" y="207"/>
                </a:cubicBezTo>
                <a:lnTo>
                  <a:pt x="152" y="203"/>
                </a:lnTo>
                <a:cubicBezTo>
                  <a:pt x="150" y="199"/>
                  <a:pt x="148" y="195"/>
                  <a:pt x="146" y="191"/>
                </a:cubicBezTo>
                <a:lnTo>
                  <a:pt x="144" y="185"/>
                </a:lnTo>
                <a:lnTo>
                  <a:pt x="235" y="250"/>
                </a:lnTo>
                <a:lnTo>
                  <a:pt x="234" y="250"/>
                </a:lnTo>
                <a:cubicBezTo>
                  <a:pt x="189" y="250"/>
                  <a:pt x="149" y="218"/>
                  <a:pt x="140" y="173"/>
                </a:cubicBezTo>
                <a:lnTo>
                  <a:pt x="139" y="168"/>
                </a:lnTo>
                <a:lnTo>
                  <a:pt x="148" y="192"/>
                </a:lnTo>
                <a:lnTo>
                  <a:pt x="146" y="188"/>
                </a:lnTo>
                <a:lnTo>
                  <a:pt x="323" y="176"/>
                </a:lnTo>
                <a:lnTo>
                  <a:pt x="322" y="179"/>
                </a:lnTo>
                <a:lnTo>
                  <a:pt x="325" y="164"/>
                </a:lnTo>
                <a:lnTo>
                  <a:pt x="321" y="182"/>
                </a:lnTo>
                <a:lnTo>
                  <a:pt x="318" y="192"/>
                </a:lnTo>
                <a:lnTo>
                  <a:pt x="226" y="68"/>
                </a:lnTo>
                <a:lnTo>
                  <a:pt x="229" y="68"/>
                </a:lnTo>
                <a:cubicBezTo>
                  <a:pt x="271" y="68"/>
                  <a:pt x="307" y="95"/>
                  <a:pt x="321" y="134"/>
                </a:cubicBezTo>
                <a:lnTo>
                  <a:pt x="323" y="140"/>
                </a:lnTo>
                <a:lnTo>
                  <a:pt x="311" y="117"/>
                </a:lnTo>
                <a:lnTo>
                  <a:pt x="313" y="120"/>
                </a:lnTo>
                <a:lnTo>
                  <a:pt x="137" y="173"/>
                </a:lnTo>
                <a:lnTo>
                  <a:pt x="138" y="174"/>
                </a:lnTo>
                <a:lnTo>
                  <a:pt x="137" y="164"/>
                </a:lnTo>
                <a:lnTo>
                  <a:pt x="232" y="250"/>
                </a:lnTo>
                <a:lnTo>
                  <a:pt x="231" y="250"/>
                </a:lnTo>
                <a:lnTo>
                  <a:pt x="327" y="164"/>
                </a:lnTo>
                <a:lnTo>
                  <a:pt x="325" y="180"/>
                </a:lnTo>
                <a:lnTo>
                  <a:pt x="324" y="186"/>
                </a:lnTo>
                <a:cubicBezTo>
                  <a:pt x="322" y="200"/>
                  <a:pt x="317" y="212"/>
                  <a:pt x="309" y="224"/>
                </a:cubicBezTo>
                <a:lnTo>
                  <a:pt x="307" y="227"/>
                </a:lnTo>
                <a:cubicBezTo>
                  <a:pt x="284" y="262"/>
                  <a:pt x="240" y="278"/>
                  <a:pt x="200" y="265"/>
                </a:cubicBezTo>
                <a:cubicBezTo>
                  <a:pt x="159" y="253"/>
                  <a:pt x="131" y="216"/>
                  <a:pt x="131" y="173"/>
                </a:cubicBezTo>
                <a:lnTo>
                  <a:pt x="132" y="174"/>
                </a:lnTo>
                <a:lnTo>
                  <a:pt x="131" y="164"/>
                </a:lnTo>
                <a:lnTo>
                  <a:pt x="322" y="154"/>
                </a:lnTo>
                <a:lnTo>
                  <a:pt x="322" y="158"/>
                </a:lnTo>
                <a:cubicBezTo>
                  <a:pt x="322" y="164"/>
                  <a:pt x="322" y="169"/>
                  <a:pt x="321" y="174"/>
                </a:cubicBezTo>
                <a:lnTo>
                  <a:pt x="320" y="180"/>
                </a:lnTo>
                <a:lnTo>
                  <a:pt x="225" y="68"/>
                </a:lnTo>
                <a:lnTo>
                  <a:pt x="226" y="68"/>
                </a:lnTo>
                <a:lnTo>
                  <a:pt x="227" y="68"/>
                </a:lnTo>
                <a:cubicBezTo>
                  <a:pt x="274" y="68"/>
                  <a:pt x="314" y="102"/>
                  <a:pt x="322" y="149"/>
                </a:cubicBezTo>
                <a:lnTo>
                  <a:pt x="323" y="155"/>
                </a:lnTo>
                <a:lnTo>
                  <a:pt x="320" y="140"/>
                </a:lnTo>
                <a:lnTo>
                  <a:pt x="321" y="143"/>
                </a:lnTo>
                <a:lnTo>
                  <a:pt x="134" y="184"/>
                </a:lnTo>
                <a:lnTo>
                  <a:pt x="133" y="174"/>
                </a:lnTo>
                <a:lnTo>
                  <a:pt x="132" y="164"/>
                </a:lnTo>
                <a:cubicBezTo>
                  <a:pt x="129" y="137"/>
                  <a:pt x="138" y="110"/>
                  <a:pt x="156" y="90"/>
                </a:cubicBezTo>
                <a:cubicBezTo>
                  <a:pt x="174" y="70"/>
                  <a:pt x="200" y="58"/>
                  <a:pt x="227" y="58"/>
                </a:cubicBezTo>
                <a:lnTo>
                  <a:pt x="228" y="58"/>
                </a:lnTo>
                <a:cubicBezTo>
                  <a:pt x="257" y="58"/>
                  <a:pt x="284" y="71"/>
                  <a:pt x="303" y="94"/>
                </a:cubicBezTo>
                <a:cubicBezTo>
                  <a:pt x="321" y="116"/>
                  <a:pt x="328" y="145"/>
                  <a:pt x="323" y="173"/>
                </a:cubicBezTo>
                <a:lnTo>
                  <a:pt x="321" y="183"/>
                </a:lnTo>
                <a:cubicBezTo>
                  <a:pt x="312" y="228"/>
                  <a:pt x="272" y="260"/>
                  <a:pt x="226" y="260"/>
                </a:cubicBezTo>
                <a:lnTo>
                  <a:pt x="225" y="260"/>
                </a:lnTo>
                <a:cubicBezTo>
                  <a:pt x="172" y="260"/>
                  <a:pt x="129" y="217"/>
                  <a:pt x="129" y="164"/>
                </a:cubicBezTo>
                <a:lnTo>
                  <a:pt x="129" y="158"/>
                </a:lnTo>
                <a:lnTo>
                  <a:pt x="132" y="182"/>
                </a:lnTo>
                <a:lnTo>
                  <a:pt x="131" y="178"/>
                </a:lnTo>
                <a:lnTo>
                  <a:pt x="284" y="229"/>
                </a:lnTo>
                <a:lnTo>
                  <a:pt x="287" y="226"/>
                </a:lnTo>
                <a:lnTo>
                  <a:pt x="281" y="232"/>
                </a:lnTo>
                <a:cubicBezTo>
                  <a:pt x="263" y="250"/>
                  <a:pt x="239" y="260"/>
                  <a:pt x="213" y="260"/>
                </a:cubicBezTo>
                <a:lnTo>
                  <a:pt x="205" y="260"/>
                </a:lnTo>
                <a:lnTo>
                  <a:pt x="202" y="260"/>
                </a:lnTo>
                <a:cubicBezTo>
                  <a:pt x="149" y="260"/>
                  <a:pt x="106" y="217"/>
                  <a:pt x="106" y="164"/>
                </a:cubicBezTo>
                <a:lnTo>
                  <a:pt x="106" y="158"/>
                </a:lnTo>
                <a:lnTo>
                  <a:pt x="106" y="154"/>
                </a:lnTo>
                <a:lnTo>
                  <a:pt x="298" y="164"/>
                </a:lnTo>
                <a:lnTo>
                  <a:pt x="295" y="185"/>
                </a:lnTo>
                <a:lnTo>
                  <a:pt x="293" y="194"/>
                </a:lnTo>
                <a:cubicBezTo>
                  <a:pt x="286" y="226"/>
                  <a:pt x="263" y="252"/>
                  <a:pt x="233" y="264"/>
                </a:cubicBezTo>
                <a:cubicBezTo>
                  <a:pt x="202" y="275"/>
                  <a:pt x="168" y="270"/>
                  <a:pt x="142" y="250"/>
                </a:cubicBezTo>
                <a:lnTo>
                  <a:pt x="138" y="247"/>
                </a:lnTo>
                <a:cubicBezTo>
                  <a:pt x="126" y="238"/>
                  <a:pt x="116" y="227"/>
                  <a:pt x="110" y="213"/>
                </a:cubicBezTo>
                <a:lnTo>
                  <a:pt x="103" y="200"/>
                </a:lnTo>
                <a:lnTo>
                  <a:pt x="99" y="190"/>
                </a:lnTo>
                <a:cubicBezTo>
                  <a:pt x="92" y="172"/>
                  <a:pt x="91" y="153"/>
                  <a:pt x="95" y="134"/>
                </a:cubicBezTo>
                <a:lnTo>
                  <a:pt x="97" y="125"/>
                </a:lnTo>
                <a:cubicBezTo>
                  <a:pt x="108" y="75"/>
                  <a:pt x="156" y="42"/>
                  <a:pt x="207" y="51"/>
                </a:cubicBezTo>
                <a:cubicBezTo>
                  <a:pt x="257" y="60"/>
                  <a:pt x="292" y="107"/>
                  <a:pt x="286" y="157"/>
                </a:cubicBezTo>
                <a:lnTo>
                  <a:pt x="285" y="161"/>
                </a:lnTo>
                <a:lnTo>
                  <a:pt x="284" y="173"/>
                </a:lnTo>
                <a:lnTo>
                  <a:pt x="283" y="177"/>
                </a:lnTo>
                <a:lnTo>
                  <a:pt x="283" y="183"/>
                </a:lnTo>
                <a:cubicBezTo>
                  <a:pt x="283" y="222"/>
                  <a:pt x="260" y="257"/>
                  <a:pt x="224" y="272"/>
                </a:cubicBezTo>
                <a:cubicBezTo>
                  <a:pt x="188" y="287"/>
                  <a:pt x="147" y="279"/>
                  <a:pt x="120" y="251"/>
                </a:cubicBezTo>
                <a:lnTo>
                  <a:pt x="119" y="250"/>
                </a:lnTo>
                <a:cubicBezTo>
                  <a:pt x="101" y="232"/>
                  <a:pt x="90" y="208"/>
                  <a:pt x="90" y="182"/>
                </a:cubicBezTo>
                <a:lnTo>
                  <a:pt x="90" y="176"/>
                </a:lnTo>
                <a:lnTo>
                  <a:pt x="90" y="164"/>
                </a:lnTo>
                <a:cubicBezTo>
                  <a:pt x="90" y="111"/>
                  <a:pt x="133" y="68"/>
                  <a:pt x="186" y="68"/>
                </a:cubicBezTo>
                <a:lnTo>
                  <a:pt x="188" y="68"/>
                </a:lnTo>
                <a:lnTo>
                  <a:pt x="192" y="68"/>
                </a:lnTo>
                <a:lnTo>
                  <a:pt x="192" y="260"/>
                </a:lnTo>
                <a:lnTo>
                  <a:pt x="189" y="260"/>
                </a:lnTo>
                <a:lnTo>
                  <a:pt x="284" y="147"/>
                </a:lnTo>
                <a:lnTo>
                  <a:pt x="286" y="160"/>
                </a:lnTo>
                <a:lnTo>
                  <a:pt x="287" y="166"/>
                </a:lnTo>
                <a:cubicBezTo>
                  <a:pt x="288" y="171"/>
                  <a:pt x="288" y="176"/>
                  <a:pt x="288" y="181"/>
                </a:cubicBezTo>
                <a:lnTo>
                  <a:pt x="288" y="183"/>
                </a:lnTo>
                <a:cubicBezTo>
                  <a:pt x="288" y="233"/>
                  <a:pt x="251" y="274"/>
                  <a:pt x="202" y="279"/>
                </a:cubicBezTo>
                <a:cubicBezTo>
                  <a:pt x="153" y="284"/>
                  <a:pt x="108" y="251"/>
                  <a:pt x="98" y="202"/>
                </a:cubicBezTo>
                <a:lnTo>
                  <a:pt x="96" y="188"/>
                </a:lnTo>
                <a:lnTo>
                  <a:pt x="95" y="178"/>
                </a:lnTo>
                <a:lnTo>
                  <a:pt x="94" y="168"/>
                </a:lnTo>
                <a:lnTo>
                  <a:pt x="96" y="182"/>
                </a:lnTo>
                <a:lnTo>
                  <a:pt x="95" y="178"/>
                </a:lnTo>
                <a:lnTo>
                  <a:pt x="284" y="154"/>
                </a:lnTo>
                <a:lnTo>
                  <a:pt x="284" y="148"/>
                </a:lnTo>
                <a:lnTo>
                  <a:pt x="285" y="157"/>
                </a:lnTo>
                <a:lnTo>
                  <a:pt x="286" y="176"/>
                </a:lnTo>
                <a:lnTo>
                  <a:pt x="286" y="183"/>
                </a:lnTo>
                <a:lnTo>
                  <a:pt x="95" y="177"/>
                </a:lnTo>
                <a:lnTo>
                  <a:pt x="95" y="168"/>
                </a:lnTo>
                <a:lnTo>
                  <a:pt x="95" y="159"/>
                </a:lnTo>
                <a:lnTo>
                  <a:pt x="95" y="154"/>
                </a:lnTo>
                <a:lnTo>
                  <a:pt x="283" y="185"/>
                </a:lnTo>
                <a:lnTo>
                  <a:pt x="282" y="188"/>
                </a:lnTo>
                <a:lnTo>
                  <a:pt x="286" y="171"/>
                </a:lnTo>
                <a:lnTo>
                  <a:pt x="285" y="178"/>
                </a:lnTo>
                <a:lnTo>
                  <a:pt x="189" y="68"/>
                </a:lnTo>
                <a:lnTo>
                  <a:pt x="191" y="68"/>
                </a:lnTo>
                <a:cubicBezTo>
                  <a:pt x="237" y="68"/>
                  <a:pt x="277" y="101"/>
                  <a:pt x="286" y="146"/>
                </a:cubicBezTo>
                <a:lnTo>
                  <a:pt x="287" y="151"/>
                </a:lnTo>
                <a:cubicBezTo>
                  <a:pt x="288" y="157"/>
                  <a:pt x="288" y="163"/>
                  <a:pt x="288" y="169"/>
                </a:cubicBezTo>
                <a:lnTo>
                  <a:pt x="288" y="173"/>
                </a:lnTo>
                <a:cubicBezTo>
                  <a:pt x="288" y="215"/>
                  <a:pt x="262" y="251"/>
                  <a:pt x="223" y="265"/>
                </a:cubicBezTo>
                <a:cubicBezTo>
                  <a:pt x="184" y="278"/>
                  <a:pt x="140" y="264"/>
                  <a:pt x="116" y="231"/>
                </a:cubicBezTo>
                <a:lnTo>
                  <a:pt x="107" y="219"/>
                </a:lnTo>
                <a:lnTo>
                  <a:pt x="104" y="214"/>
                </a:lnTo>
                <a:lnTo>
                  <a:pt x="186" y="260"/>
                </a:lnTo>
                <a:lnTo>
                  <a:pt x="182" y="260"/>
                </a:lnTo>
                <a:lnTo>
                  <a:pt x="178" y="260"/>
                </a:lnTo>
                <a:cubicBezTo>
                  <a:pt x="129" y="260"/>
                  <a:pt x="87" y="223"/>
                  <a:pt x="83" y="173"/>
                </a:cubicBezTo>
                <a:lnTo>
                  <a:pt x="82" y="165"/>
                </a:lnTo>
                <a:lnTo>
                  <a:pt x="81" y="157"/>
                </a:lnTo>
                <a:lnTo>
                  <a:pt x="272" y="145"/>
                </a:lnTo>
                <a:lnTo>
                  <a:pt x="272" y="153"/>
                </a:lnTo>
                <a:lnTo>
                  <a:pt x="272" y="164"/>
                </a:lnTo>
                <a:cubicBezTo>
                  <a:pt x="272" y="217"/>
                  <a:pt x="229" y="260"/>
                  <a:pt x="176" y="260"/>
                </a:cubicBezTo>
                <a:lnTo>
                  <a:pt x="174" y="260"/>
                </a:lnTo>
                <a:cubicBezTo>
                  <a:pt x="128" y="260"/>
                  <a:pt x="87" y="227"/>
                  <a:pt x="80" y="180"/>
                </a:cubicBezTo>
                <a:lnTo>
                  <a:pt x="80" y="182"/>
                </a:lnTo>
                <a:lnTo>
                  <a:pt x="79" y="178"/>
                </a:lnTo>
                <a:lnTo>
                  <a:pt x="267" y="173"/>
                </a:lnTo>
                <a:lnTo>
                  <a:pt x="266" y="178"/>
                </a:lnTo>
                <a:lnTo>
                  <a:pt x="265" y="183"/>
                </a:lnTo>
                <a:cubicBezTo>
                  <a:pt x="256" y="228"/>
                  <a:pt x="216" y="260"/>
                  <a:pt x="170" y="260"/>
                </a:cubicBezTo>
                <a:cubicBezTo>
                  <a:pt x="125" y="260"/>
                  <a:pt x="85" y="228"/>
                  <a:pt x="76" y="183"/>
                </a:cubicBezTo>
                <a:lnTo>
                  <a:pt x="75" y="178"/>
                </a:lnTo>
                <a:lnTo>
                  <a:pt x="74" y="173"/>
                </a:lnTo>
                <a:lnTo>
                  <a:pt x="264" y="165"/>
                </a:lnTo>
                <a:lnTo>
                  <a:pt x="263" y="173"/>
                </a:lnTo>
                <a:lnTo>
                  <a:pt x="262" y="183"/>
                </a:lnTo>
                <a:cubicBezTo>
                  <a:pt x="257" y="232"/>
                  <a:pt x="216" y="269"/>
                  <a:pt x="166" y="269"/>
                </a:cubicBezTo>
                <a:lnTo>
                  <a:pt x="162" y="269"/>
                </a:lnTo>
                <a:cubicBezTo>
                  <a:pt x="116" y="269"/>
                  <a:pt x="75" y="236"/>
                  <a:pt x="68" y="189"/>
                </a:cubicBezTo>
                <a:lnTo>
                  <a:pt x="67" y="183"/>
                </a:lnTo>
                <a:cubicBezTo>
                  <a:pt x="66" y="178"/>
                  <a:pt x="65" y="173"/>
                  <a:pt x="65" y="167"/>
                </a:cubicBezTo>
                <a:lnTo>
                  <a:pt x="66" y="169"/>
                </a:lnTo>
                <a:lnTo>
                  <a:pt x="67" y="173"/>
                </a:lnTo>
                <a:lnTo>
                  <a:pt x="66" y="169"/>
                </a:lnTo>
                <a:lnTo>
                  <a:pt x="245" y="188"/>
                </a:lnTo>
                <a:lnTo>
                  <a:pt x="244" y="190"/>
                </a:lnTo>
                <a:lnTo>
                  <a:pt x="253" y="163"/>
                </a:lnTo>
                <a:lnTo>
                  <a:pt x="250" y="179"/>
                </a:lnTo>
                <a:lnTo>
                  <a:pt x="247" y="190"/>
                </a:lnTo>
                <a:cubicBezTo>
                  <a:pt x="236" y="231"/>
                  <a:pt x="198" y="260"/>
                  <a:pt x="154" y="260"/>
                </a:cubicBezTo>
                <a:lnTo>
                  <a:pt x="152" y="260"/>
                </a:lnTo>
                <a:lnTo>
                  <a:pt x="148" y="260"/>
                </a:lnTo>
                <a:cubicBezTo>
                  <a:pt x="95" y="260"/>
                  <a:pt x="52" y="217"/>
                  <a:pt x="52" y="164"/>
                </a:cubicBezTo>
                <a:lnTo>
                  <a:pt x="52" y="158"/>
                </a:lnTo>
                <a:lnTo>
                  <a:pt x="55" y="182"/>
                </a:lnTo>
                <a:lnTo>
                  <a:pt x="54" y="178"/>
                </a:lnTo>
                <a:lnTo>
                  <a:pt x="243" y="154"/>
                </a:lnTo>
                <a:lnTo>
                  <a:pt x="243" y="175"/>
                </a:lnTo>
                <a:lnTo>
                  <a:pt x="242" y="184"/>
                </a:lnTo>
                <a:cubicBezTo>
                  <a:pt x="237" y="229"/>
                  <a:pt x="201" y="264"/>
                  <a:pt x="157" y="269"/>
                </a:cubicBezTo>
                <a:cubicBezTo>
                  <a:pt x="112" y="274"/>
                  <a:pt x="70" y="247"/>
                  <a:pt x="55" y="204"/>
                </a:cubicBezTo>
                <a:lnTo>
                  <a:pt x="54" y="201"/>
                </a:lnTo>
                <a:cubicBezTo>
                  <a:pt x="53" y="196"/>
                  <a:pt x="52" y="191"/>
                  <a:pt x="51" y="186"/>
                </a:cubicBezTo>
                <a:lnTo>
                  <a:pt x="50" y="180"/>
                </a:lnTo>
                <a:lnTo>
                  <a:pt x="144" y="260"/>
                </a:lnTo>
                <a:lnTo>
                  <a:pt x="142" y="260"/>
                </a:lnTo>
                <a:lnTo>
                  <a:pt x="237" y="149"/>
                </a:lnTo>
                <a:lnTo>
                  <a:pt x="238" y="155"/>
                </a:lnTo>
                <a:lnTo>
                  <a:pt x="235" y="140"/>
                </a:lnTo>
                <a:lnTo>
                  <a:pt x="236" y="143"/>
                </a:lnTo>
                <a:lnTo>
                  <a:pt x="48" y="173"/>
                </a:lnTo>
                <a:lnTo>
                  <a:pt x="48" y="169"/>
                </a:lnTo>
                <a:lnTo>
                  <a:pt x="48" y="163"/>
                </a:lnTo>
                <a:lnTo>
                  <a:pt x="48" y="156"/>
                </a:lnTo>
                <a:lnTo>
                  <a:pt x="48" y="154"/>
                </a:lnTo>
                <a:lnTo>
                  <a:pt x="240" y="154"/>
                </a:lnTo>
                <a:lnTo>
                  <a:pt x="240" y="159"/>
                </a:lnTo>
                <a:lnTo>
                  <a:pt x="240" y="179"/>
                </a:lnTo>
                <a:lnTo>
                  <a:pt x="239" y="179"/>
                </a:lnTo>
                <a:lnTo>
                  <a:pt x="239" y="183"/>
                </a:lnTo>
                <a:lnTo>
                  <a:pt x="50" y="160"/>
                </a:lnTo>
                <a:lnTo>
                  <a:pt x="51" y="156"/>
                </a:lnTo>
                <a:lnTo>
                  <a:pt x="48" y="179"/>
                </a:lnTo>
                <a:lnTo>
                  <a:pt x="49" y="161"/>
                </a:lnTo>
                <a:lnTo>
                  <a:pt x="49" y="160"/>
                </a:lnTo>
                <a:lnTo>
                  <a:pt x="49" y="154"/>
                </a:lnTo>
                <a:lnTo>
                  <a:pt x="241" y="154"/>
                </a:lnTo>
                <a:lnTo>
                  <a:pt x="241" y="157"/>
                </a:lnTo>
                <a:cubicBezTo>
                  <a:pt x="241" y="162"/>
                  <a:pt x="241" y="167"/>
                  <a:pt x="241" y="171"/>
                </a:cubicBezTo>
                <a:lnTo>
                  <a:pt x="240" y="178"/>
                </a:lnTo>
                <a:lnTo>
                  <a:pt x="239" y="149"/>
                </a:lnTo>
                <a:lnTo>
                  <a:pt x="240" y="155"/>
                </a:lnTo>
                <a:lnTo>
                  <a:pt x="237" y="140"/>
                </a:lnTo>
                <a:lnTo>
                  <a:pt x="238" y="143"/>
                </a:lnTo>
                <a:lnTo>
                  <a:pt x="53" y="197"/>
                </a:lnTo>
                <a:lnTo>
                  <a:pt x="51" y="188"/>
                </a:lnTo>
                <a:lnTo>
                  <a:pt x="50" y="183"/>
                </a:lnTo>
                <a:cubicBezTo>
                  <a:pt x="45" y="155"/>
                  <a:pt x="52" y="126"/>
                  <a:pt x="70" y="104"/>
                </a:cubicBezTo>
                <a:cubicBezTo>
                  <a:pt x="88" y="81"/>
                  <a:pt x="116" y="68"/>
                  <a:pt x="144" y="68"/>
                </a:cubicBezTo>
                <a:lnTo>
                  <a:pt x="146" y="68"/>
                </a:lnTo>
                <a:lnTo>
                  <a:pt x="51" y="155"/>
                </a:lnTo>
                <a:lnTo>
                  <a:pt x="52" y="145"/>
                </a:lnTo>
                <a:lnTo>
                  <a:pt x="147" y="250"/>
                </a:lnTo>
                <a:lnTo>
                  <a:pt x="143" y="250"/>
                </a:lnTo>
                <a:lnTo>
                  <a:pt x="239" y="154"/>
                </a:lnTo>
                <a:lnTo>
                  <a:pt x="239" y="164"/>
                </a:lnTo>
                <a:lnTo>
                  <a:pt x="143" y="68"/>
                </a:lnTo>
                <a:lnTo>
                  <a:pt x="144" y="68"/>
                </a:lnTo>
                <a:cubicBezTo>
                  <a:pt x="191" y="68"/>
                  <a:pt x="231" y="102"/>
                  <a:pt x="239" y="149"/>
                </a:cubicBezTo>
                <a:lnTo>
                  <a:pt x="240" y="155"/>
                </a:lnTo>
                <a:cubicBezTo>
                  <a:pt x="243" y="170"/>
                  <a:pt x="241" y="186"/>
                  <a:pt x="237" y="201"/>
                </a:cubicBezTo>
                <a:lnTo>
                  <a:pt x="236" y="204"/>
                </a:lnTo>
                <a:cubicBezTo>
                  <a:pt x="221" y="248"/>
                  <a:pt x="176" y="276"/>
                  <a:pt x="129" y="268"/>
                </a:cubicBezTo>
                <a:cubicBezTo>
                  <a:pt x="83" y="261"/>
                  <a:pt x="48" y="221"/>
                  <a:pt x="48" y="173"/>
                </a:cubicBezTo>
                <a:lnTo>
                  <a:pt x="48" y="170"/>
                </a:lnTo>
                <a:lnTo>
                  <a:pt x="48" y="163"/>
                </a:lnTo>
                <a:lnTo>
                  <a:pt x="48" y="157"/>
                </a:lnTo>
                <a:lnTo>
                  <a:pt x="48" y="154"/>
                </a:lnTo>
                <a:lnTo>
                  <a:pt x="240" y="166"/>
                </a:lnTo>
                <a:lnTo>
                  <a:pt x="238" y="180"/>
                </a:lnTo>
                <a:lnTo>
                  <a:pt x="237" y="187"/>
                </a:lnTo>
                <a:lnTo>
                  <a:pt x="236" y="194"/>
                </a:lnTo>
                <a:cubicBezTo>
                  <a:pt x="233" y="208"/>
                  <a:pt x="228" y="222"/>
                  <a:pt x="220" y="234"/>
                </a:cubicBezTo>
                <a:lnTo>
                  <a:pt x="218" y="237"/>
                </a:lnTo>
                <a:cubicBezTo>
                  <a:pt x="198" y="267"/>
                  <a:pt x="162" y="283"/>
                  <a:pt x="126" y="279"/>
                </a:cubicBezTo>
                <a:cubicBezTo>
                  <a:pt x="89" y="274"/>
                  <a:pt x="59" y="249"/>
                  <a:pt x="47" y="214"/>
                </a:cubicBezTo>
                <a:lnTo>
                  <a:pt x="44" y="202"/>
                </a:lnTo>
                <a:lnTo>
                  <a:pt x="41" y="192"/>
                </a:lnTo>
                <a:lnTo>
                  <a:pt x="132" y="260"/>
                </a:lnTo>
                <a:lnTo>
                  <a:pt x="128" y="260"/>
                </a:lnTo>
                <a:lnTo>
                  <a:pt x="125" y="260"/>
                </a:lnTo>
                <a:lnTo>
                  <a:pt x="124" y="260"/>
                </a:lnTo>
                <a:lnTo>
                  <a:pt x="121" y="260"/>
                </a:lnTo>
                <a:lnTo>
                  <a:pt x="213" y="192"/>
                </a:lnTo>
                <a:lnTo>
                  <a:pt x="212" y="195"/>
                </a:lnTo>
                <a:lnTo>
                  <a:pt x="210" y="204"/>
                </a:lnTo>
                <a:cubicBezTo>
                  <a:pt x="200" y="248"/>
                  <a:pt x="161" y="279"/>
                  <a:pt x="116" y="279"/>
                </a:cubicBezTo>
                <a:lnTo>
                  <a:pt x="114" y="279"/>
                </a:lnTo>
                <a:cubicBezTo>
                  <a:pt x="61" y="279"/>
                  <a:pt x="18" y="236"/>
                  <a:pt x="18" y="183"/>
                </a:cubicBezTo>
                <a:lnTo>
                  <a:pt x="19" y="184"/>
                </a:lnTo>
                <a:lnTo>
                  <a:pt x="18" y="176"/>
                </a:lnTo>
                <a:lnTo>
                  <a:pt x="209" y="164"/>
                </a:lnTo>
                <a:lnTo>
                  <a:pt x="209" y="167"/>
                </a:lnTo>
                <a:lnTo>
                  <a:pt x="209" y="174"/>
                </a:lnTo>
                <a:lnTo>
                  <a:pt x="209" y="180"/>
                </a:lnTo>
                <a:cubicBezTo>
                  <a:pt x="209" y="191"/>
                  <a:pt x="208" y="201"/>
                  <a:pt x="205" y="211"/>
                </a:cubicBezTo>
                <a:lnTo>
                  <a:pt x="204" y="214"/>
                </a:lnTo>
                <a:cubicBezTo>
                  <a:pt x="190" y="253"/>
                  <a:pt x="154" y="279"/>
                  <a:pt x="112" y="279"/>
                </a:cubicBezTo>
                <a:cubicBezTo>
                  <a:pt x="71" y="279"/>
                  <a:pt x="34" y="253"/>
                  <a:pt x="21" y="214"/>
                </a:cubicBezTo>
                <a:lnTo>
                  <a:pt x="20" y="211"/>
                </a:lnTo>
                <a:cubicBezTo>
                  <a:pt x="17" y="201"/>
                  <a:pt x="15" y="191"/>
                  <a:pt x="15" y="180"/>
                </a:cubicBezTo>
                <a:lnTo>
                  <a:pt x="15" y="173"/>
                </a:lnTo>
                <a:lnTo>
                  <a:pt x="16" y="187"/>
                </a:lnTo>
                <a:lnTo>
                  <a:pt x="15" y="180"/>
                </a:lnTo>
                <a:lnTo>
                  <a:pt x="25" y="209"/>
                </a:lnTo>
                <a:lnTo>
                  <a:pt x="24" y="207"/>
                </a:lnTo>
                <a:cubicBezTo>
                  <a:pt x="0" y="160"/>
                  <a:pt x="19" y="102"/>
                  <a:pt x="67" y="79"/>
                </a:cubicBezTo>
                <a:cubicBezTo>
                  <a:pt x="114" y="55"/>
                  <a:pt x="172" y="74"/>
                  <a:pt x="195" y="12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29"/>
          <p:cNvSpPr>
            <a:spLocks/>
          </p:cNvSpPr>
          <p:nvPr/>
        </p:nvSpPr>
        <p:spPr bwMode="auto">
          <a:xfrm>
            <a:off x="3086100" y="3835400"/>
            <a:ext cx="92075" cy="96838"/>
          </a:xfrm>
          <a:custGeom>
            <a:avLst/>
            <a:gdLst>
              <a:gd name="T0" fmla="*/ 187 w 633"/>
              <a:gd name="T1" fmla="*/ 69 h 673"/>
              <a:gd name="T2" fmla="*/ 40 w 633"/>
              <a:gd name="T3" fmla="*/ 127 h 673"/>
              <a:gd name="T4" fmla="*/ 59 w 633"/>
              <a:gd name="T5" fmla="*/ 94 h 673"/>
              <a:gd name="T6" fmla="*/ 167 w 633"/>
              <a:gd name="T7" fmla="*/ 40 h 673"/>
              <a:gd name="T8" fmla="*/ 112 w 633"/>
              <a:gd name="T9" fmla="*/ 88 h 673"/>
              <a:gd name="T10" fmla="*/ 103 w 633"/>
              <a:gd name="T11" fmla="*/ 139 h 673"/>
              <a:gd name="T12" fmla="*/ 296 w 633"/>
              <a:gd name="T13" fmla="*/ 167 h 673"/>
              <a:gd name="T14" fmla="*/ 300 w 633"/>
              <a:gd name="T15" fmla="*/ 144 h 673"/>
              <a:gd name="T16" fmla="*/ 304 w 633"/>
              <a:gd name="T17" fmla="*/ 165 h 673"/>
              <a:gd name="T18" fmla="*/ 311 w 633"/>
              <a:gd name="T19" fmla="*/ 135 h 673"/>
              <a:gd name="T20" fmla="*/ 143 w 633"/>
              <a:gd name="T21" fmla="*/ 171 h 673"/>
              <a:gd name="T22" fmla="*/ 346 w 633"/>
              <a:gd name="T23" fmla="*/ 120 h 673"/>
              <a:gd name="T24" fmla="*/ 290 w 633"/>
              <a:gd name="T25" fmla="*/ 289 h 673"/>
              <a:gd name="T26" fmla="*/ 373 w 633"/>
              <a:gd name="T27" fmla="*/ 188 h 673"/>
              <a:gd name="T28" fmla="*/ 409 w 633"/>
              <a:gd name="T29" fmla="*/ 259 h 673"/>
              <a:gd name="T30" fmla="*/ 229 w 633"/>
              <a:gd name="T31" fmla="*/ 207 h 673"/>
              <a:gd name="T32" fmla="*/ 438 w 633"/>
              <a:gd name="T33" fmla="*/ 220 h 673"/>
              <a:gd name="T34" fmla="*/ 438 w 633"/>
              <a:gd name="T35" fmla="*/ 219 h 673"/>
              <a:gd name="T36" fmla="*/ 277 w 633"/>
              <a:gd name="T37" fmla="*/ 241 h 673"/>
              <a:gd name="T38" fmla="*/ 283 w 633"/>
              <a:gd name="T39" fmla="*/ 260 h 673"/>
              <a:gd name="T40" fmla="*/ 328 w 633"/>
              <a:gd name="T41" fmla="*/ 212 h 673"/>
              <a:gd name="T42" fmla="*/ 404 w 633"/>
              <a:gd name="T43" fmla="*/ 394 h 673"/>
              <a:gd name="T44" fmla="*/ 319 w 633"/>
              <a:gd name="T45" fmla="*/ 295 h 673"/>
              <a:gd name="T46" fmla="*/ 420 w 633"/>
              <a:gd name="T47" fmla="*/ 221 h 673"/>
              <a:gd name="T48" fmla="*/ 515 w 633"/>
              <a:gd name="T49" fmla="*/ 332 h 673"/>
              <a:gd name="T50" fmla="*/ 455 w 633"/>
              <a:gd name="T51" fmla="*/ 214 h 673"/>
              <a:gd name="T52" fmla="*/ 523 w 633"/>
              <a:gd name="T53" fmla="*/ 287 h 673"/>
              <a:gd name="T54" fmla="*/ 540 w 633"/>
              <a:gd name="T55" fmla="*/ 328 h 673"/>
              <a:gd name="T56" fmla="*/ 471 w 633"/>
              <a:gd name="T57" fmla="*/ 287 h 673"/>
              <a:gd name="T58" fmla="*/ 602 w 633"/>
              <a:gd name="T59" fmla="*/ 494 h 673"/>
              <a:gd name="T60" fmla="*/ 547 w 633"/>
              <a:gd name="T61" fmla="*/ 649 h 673"/>
              <a:gd name="T62" fmla="*/ 391 w 633"/>
              <a:gd name="T63" fmla="*/ 503 h 673"/>
              <a:gd name="T64" fmla="*/ 555 w 633"/>
              <a:gd name="T65" fmla="*/ 371 h 673"/>
              <a:gd name="T66" fmla="*/ 454 w 633"/>
              <a:gd name="T67" fmla="*/ 451 h 673"/>
              <a:gd name="T68" fmla="*/ 338 w 633"/>
              <a:gd name="T69" fmla="*/ 304 h 673"/>
              <a:gd name="T70" fmla="*/ 347 w 633"/>
              <a:gd name="T71" fmla="*/ 380 h 673"/>
              <a:gd name="T72" fmla="*/ 506 w 633"/>
              <a:gd name="T73" fmla="*/ 345 h 673"/>
              <a:gd name="T74" fmla="*/ 351 w 633"/>
              <a:gd name="T75" fmla="*/ 394 h 673"/>
              <a:gd name="T76" fmla="*/ 310 w 633"/>
              <a:gd name="T77" fmla="*/ 290 h 673"/>
              <a:gd name="T78" fmla="*/ 310 w 633"/>
              <a:gd name="T79" fmla="*/ 288 h 673"/>
              <a:gd name="T80" fmla="*/ 279 w 633"/>
              <a:gd name="T81" fmla="*/ 241 h 673"/>
              <a:gd name="T82" fmla="*/ 290 w 633"/>
              <a:gd name="T83" fmla="*/ 297 h 673"/>
              <a:gd name="T84" fmla="*/ 248 w 633"/>
              <a:gd name="T85" fmla="*/ 247 h 673"/>
              <a:gd name="T86" fmla="*/ 351 w 633"/>
              <a:gd name="T87" fmla="*/ 356 h 673"/>
              <a:gd name="T88" fmla="*/ 227 w 633"/>
              <a:gd name="T89" fmla="*/ 224 h 673"/>
              <a:gd name="T90" fmla="*/ 412 w 633"/>
              <a:gd name="T91" fmla="*/ 231 h 673"/>
              <a:gd name="T92" fmla="*/ 202 w 633"/>
              <a:gd name="T93" fmla="*/ 273 h 673"/>
              <a:gd name="T94" fmla="*/ 199 w 633"/>
              <a:gd name="T95" fmla="*/ 227 h 673"/>
              <a:gd name="T96" fmla="*/ 217 w 633"/>
              <a:gd name="T97" fmla="*/ 268 h 673"/>
              <a:gd name="T98" fmla="*/ 237 w 633"/>
              <a:gd name="T99" fmla="*/ 88 h 673"/>
              <a:gd name="T100" fmla="*/ 323 w 633"/>
              <a:gd name="T101" fmla="*/ 227 h 673"/>
              <a:gd name="T102" fmla="*/ 117 w 633"/>
              <a:gd name="T103" fmla="*/ 204 h 673"/>
              <a:gd name="T104" fmla="*/ 219 w 633"/>
              <a:gd name="T105" fmla="*/ 280 h 673"/>
              <a:gd name="T106" fmla="*/ 268 w 633"/>
              <a:gd name="T107" fmla="*/ 107 h 673"/>
              <a:gd name="T108" fmla="*/ 295 w 633"/>
              <a:gd name="T109" fmla="*/ 146 h 673"/>
              <a:gd name="T110" fmla="*/ 86 w 633"/>
              <a:gd name="T111" fmla="*/ 179 h 673"/>
              <a:gd name="T112" fmla="*/ 169 w 633"/>
              <a:gd name="T113" fmla="*/ 232 h 673"/>
              <a:gd name="T114" fmla="*/ 45 w 633"/>
              <a:gd name="T115" fmla="*/ 108 h 673"/>
              <a:gd name="T116" fmla="*/ 39 w 633"/>
              <a:gd name="T117" fmla="*/ 143 h 673"/>
              <a:gd name="T118" fmla="*/ 207 w 633"/>
              <a:gd name="T119" fmla="*/ 78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3" h="673">
                <a:moveTo>
                  <a:pt x="166" y="32"/>
                </a:moveTo>
                <a:lnTo>
                  <a:pt x="170" y="35"/>
                </a:lnTo>
                <a:cubicBezTo>
                  <a:pt x="182" y="44"/>
                  <a:pt x="192" y="55"/>
                  <a:pt x="198" y="69"/>
                </a:cubicBezTo>
                <a:lnTo>
                  <a:pt x="201" y="75"/>
                </a:lnTo>
                <a:cubicBezTo>
                  <a:pt x="208" y="88"/>
                  <a:pt x="211" y="103"/>
                  <a:pt x="211" y="117"/>
                </a:cubicBezTo>
                <a:lnTo>
                  <a:pt x="211" y="123"/>
                </a:lnTo>
                <a:lnTo>
                  <a:pt x="211" y="127"/>
                </a:lnTo>
                <a:lnTo>
                  <a:pt x="22" y="104"/>
                </a:lnTo>
                <a:lnTo>
                  <a:pt x="23" y="100"/>
                </a:lnTo>
                <a:lnTo>
                  <a:pt x="23" y="102"/>
                </a:lnTo>
                <a:lnTo>
                  <a:pt x="23" y="133"/>
                </a:lnTo>
                <a:lnTo>
                  <a:pt x="22" y="127"/>
                </a:lnTo>
                <a:lnTo>
                  <a:pt x="25" y="142"/>
                </a:lnTo>
                <a:lnTo>
                  <a:pt x="24" y="139"/>
                </a:lnTo>
                <a:lnTo>
                  <a:pt x="209" y="88"/>
                </a:lnTo>
                <a:lnTo>
                  <a:pt x="211" y="97"/>
                </a:lnTo>
                <a:lnTo>
                  <a:pt x="214" y="121"/>
                </a:lnTo>
                <a:lnTo>
                  <a:pt x="214" y="135"/>
                </a:lnTo>
                <a:lnTo>
                  <a:pt x="186" y="68"/>
                </a:lnTo>
                <a:lnTo>
                  <a:pt x="187" y="69"/>
                </a:lnTo>
                <a:lnTo>
                  <a:pt x="30" y="101"/>
                </a:lnTo>
                <a:lnTo>
                  <a:pt x="32" y="96"/>
                </a:lnTo>
                <a:lnTo>
                  <a:pt x="33" y="92"/>
                </a:lnTo>
                <a:lnTo>
                  <a:pt x="33" y="93"/>
                </a:lnTo>
                <a:cubicBezTo>
                  <a:pt x="34" y="88"/>
                  <a:pt x="35" y="83"/>
                  <a:pt x="37" y="78"/>
                </a:cubicBezTo>
                <a:lnTo>
                  <a:pt x="39" y="73"/>
                </a:lnTo>
                <a:cubicBezTo>
                  <a:pt x="51" y="43"/>
                  <a:pt x="78" y="21"/>
                  <a:pt x="109" y="14"/>
                </a:cubicBezTo>
                <a:cubicBezTo>
                  <a:pt x="141" y="8"/>
                  <a:pt x="174" y="18"/>
                  <a:pt x="196" y="41"/>
                </a:cubicBezTo>
                <a:lnTo>
                  <a:pt x="197" y="42"/>
                </a:lnTo>
                <a:cubicBezTo>
                  <a:pt x="208" y="52"/>
                  <a:pt x="216" y="65"/>
                  <a:pt x="221" y="79"/>
                </a:cubicBezTo>
                <a:lnTo>
                  <a:pt x="223" y="85"/>
                </a:lnTo>
                <a:cubicBezTo>
                  <a:pt x="224" y="90"/>
                  <a:pt x="225" y="95"/>
                  <a:pt x="226" y="100"/>
                </a:cubicBezTo>
                <a:lnTo>
                  <a:pt x="228" y="112"/>
                </a:lnTo>
                <a:lnTo>
                  <a:pt x="229" y="118"/>
                </a:lnTo>
                <a:lnTo>
                  <a:pt x="226" y="103"/>
                </a:lnTo>
                <a:lnTo>
                  <a:pt x="227" y="106"/>
                </a:lnTo>
                <a:lnTo>
                  <a:pt x="42" y="113"/>
                </a:lnTo>
                <a:lnTo>
                  <a:pt x="43" y="109"/>
                </a:lnTo>
                <a:lnTo>
                  <a:pt x="40" y="132"/>
                </a:lnTo>
                <a:lnTo>
                  <a:pt x="40" y="127"/>
                </a:lnTo>
                <a:cubicBezTo>
                  <a:pt x="40" y="81"/>
                  <a:pt x="73" y="42"/>
                  <a:pt x="118" y="33"/>
                </a:cubicBezTo>
                <a:cubicBezTo>
                  <a:pt x="164" y="24"/>
                  <a:pt x="209" y="49"/>
                  <a:pt x="226" y="92"/>
                </a:cubicBezTo>
                <a:lnTo>
                  <a:pt x="228" y="97"/>
                </a:lnTo>
                <a:lnTo>
                  <a:pt x="226" y="94"/>
                </a:lnTo>
                <a:lnTo>
                  <a:pt x="44" y="136"/>
                </a:lnTo>
                <a:lnTo>
                  <a:pt x="44" y="133"/>
                </a:lnTo>
                <a:lnTo>
                  <a:pt x="44" y="127"/>
                </a:lnTo>
                <a:lnTo>
                  <a:pt x="44" y="115"/>
                </a:lnTo>
                <a:lnTo>
                  <a:pt x="44" y="109"/>
                </a:lnTo>
                <a:cubicBezTo>
                  <a:pt x="44" y="84"/>
                  <a:pt x="55" y="60"/>
                  <a:pt x="73" y="42"/>
                </a:cubicBezTo>
                <a:lnTo>
                  <a:pt x="74" y="41"/>
                </a:lnTo>
                <a:cubicBezTo>
                  <a:pt x="101" y="13"/>
                  <a:pt x="142" y="5"/>
                  <a:pt x="178" y="20"/>
                </a:cubicBezTo>
                <a:cubicBezTo>
                  <a:pt x="214" y="35"/>
                  <a:pt x="237" y="70"/>
                  <a:pt x="237" y="108"/>
                </a:cubicBezTo>
                <a:lnTo>
                  <a:pt x="237" y="112"/>
                </a:lnTo>
                <a:lnTo>
                  <a:pt x="237" y="121"/>
                </a:lnTo>
                <a:lnTo>
                  <a:pt x="238" y="122"/>
                </a:lnTo>
                <a:lnTo>
                  <a:pt x="238" y="118"/>
                </a:lnTo>
                <a:lnTo>
                  <a:pt x="143" y="40"/>
                </a:lnTo>
                <a:lnTo>
                  <a:pt x="144" y="40"/>
                </a:lnTo>
                <a:lnTo>
                  <a:pt x="59" y="94"/>
                </a:lnTo>
                <a:lnTo>
                  <a:pt x="61" y="90"/>
                </a:lnTo>
                <a:lnTo>
                  <a:pt x="67" y="78"/>
                </a:lnTo>
                <a:cubicBezTo>
                  <a:pt x="86" y="46"/>
                  <a:pt x="123" y="28"/>
                  <a:pt x="160" y="32"/>
                </a:cubicBezTo>
                <a:cubicBezTo>
                  <a:pt x="197" y="36"/>
                  <a:pt x="229" y="62"/>
                  <a:pt x="241" y="97"/>
                </a:cubicBezTo>
                <a:lnTo>
                  <a:pt x="244" y="106"/>
                </a:lnTo>
                <a:lnTo>
                  <a:pt x="249" y="128"/>
                </a:lnTo>
                <a:cubicBezTo>
                  <a:pt x="259" y="179"/>
                  <a:pt x="226" y="229"/>
                  <a:pt x="176" y="240"/>
                </a:cubicBezTo>
                <a:cubicBezTo>
                  <a:pt x="125" y="252"/>
                  <a:pt x="74" y="220"/>
                  <a:pt x="61" y="170"/>
                </a:cubicBezTo>
                <a:lnTo>
                  <a:pt x="60" y="166"/>
                </a:lnTo>
                <a:cubicBezTo>
                  <a:pt x="58" y="158"/>
                  <a:pt x="57" y="150"/>
                  <a:pt x="57" y="142"/>
                </a:cubicBezTo>
                <a:lnTo>
                  <a:pt x="57" y="136"/>
                </a:lnTo>
                <a:cubicBezTo>
                  <a:pt x="57" y="83"/>
                  <a:pt x="100" y="40"/>
                  <a:pt x="153" y="40"/>
                </a:cubicBezTo>
                <a:lnTo>
                  <a:pt x="158" y="40"/>
                </a:lnTo>
                <a:lnTo>
                  <a:pt x="162" y="40"/>
                </a:lnTo>
                <a:lnTo>
                  <a:pt x="169" y="40"/>
                </a:lnTo>
                <a:cubicBezTo>
                  <a:pt x="222" y="40"/>
                  <a:pt x="265" y="83"/>
                  <a:pt x="265" y="136"/>
                </a:cubicBezTo>
                <a:cubicBezTo>
                  <a:pt x="265" y="189"/>
                  <a:pt x="222" y="232"/>
                  <a:pt x="169" y="232"/>
                </a:cubicBezTo>
                <a:lnTo>
                  <a:pt x="167" y="232"/>
                </a:lnTo>
                <a:cubicBezTo>
                  <a:pt x="114" y="232"/>
                  <a:pt x="71" y="189"/>
                  <a:pt x="71" y="136"/>
                </a:cubicBezTo>
                <a:cubicBezTo>
                  <a:pt x="71" y="83"/>
                  <a:pt x="114" y="40"/>
                  <a:pt x="167" y="40"/>
                </a:cubicBezTo>
                <a:lnTo>
                  <a:pt x="169" y="40"/>
                </a:lnTo>
                <a:cubicBezTo>
                  <a:pt x="197" y="40"/>
                  <a:pt x="222" y="52"/>
                  <a:pt x="241" y="72"/>
                </a:cubicBezTo>
                <a:cubicBezTo>
                  <a:pt x="259" y="92"/>
                  <a:pt x="268" y="119"/>
                  <a:pt x="265" y="146"/>
                </a:cubicBezTo>
                <a:lnTo>
                  <a:pt x="264" y="156"/>
                </a:lnTo>
                <a:cubicBezTo>
                  <a:pt x="259" y="205"/>
                  <a:pt x="218" y="242"/>
                  <a:pt x="168" y="242"/>
                </a:cubicBezTo>
                <a:lnTo>
                  <a:pt x="166" y="242"/>
                </a:lnTo>
                <a:cubicBezTo>
                  <a:pt x="139" y="242"/>
                  <a:pt x="113" y="231"/>
                  <a:pt x="95" y="211"/>
                </a:cubicBezTo>
                <a:cubicBezTo>
                  <a:pt x="77" y="191"/>
                  <a:pt x="68" y="164"/>
                  <a:pt x="71" y="137"/>
                </a:cubicBezTo>
                <a:lnTo>
                  <a:pt x="72" y="127"/>
                </a:lnTo>
                <a:cubicBezTo>
                  <a:pt x="77" y="78"/>
                  <a:pt x="118" y="40"/>
                  <a:pt x="167" y="40"/>
                </a:cubicBezTo>
                <a:lnTo>
                  <a:pt x="169" y="40"/>
                </a:lnTo>
                <a:cubicBezTo>
                  <a:pt x="215" y="40"/>
                  <a:pt x="255" y="73"/>
                  <a:pt x="264" y="118"/>
                </a:cubicBezTo>
                <a:lnTo>
                  <a:pt x="266" y="128"/>
                </a:lnTo>
                <a:lnTo>
                  <a:pt x="171" y="50"/>
                </a:lnTo>
                <a:lnTo>
                  <a:pt x="174" y="50"/>
                </a:lnTo>
                <a:lnTo>
                  <a:pt x="177" y="50"/>
                </a:lnTo>
                <a:cubicBezTo>
                  <a:pt x="223" y="50"/>
                  <a:pt x="263" y="83"/>
                  <a:pt x="272" y="128"/>
                </a:cubicBezTo>
                <a:lnTo>
                  <a:pt x="273" y="133"/>
                </a:lnTo>
                <a:lnTo>
                  <a:pt x="273" y="132"/>
                </a:lnTo>
                <a:lnTo>
                  <a:pt x="112" y="88"/>
                </a:lnTo>
                <a:lnTo>
                  <a:pt x="115" y="85"/>
                </a:lnTo>
                <a:lnTo>
                  <a:pt x="103" y="99"/>
                </a:lnTo>
                <a:lnTo>
                  <a:pt x="107" y="93"/>
                </a:lnTo>
                <a:lnTo>
                  <a:pt x="107" y="92"/>
                </a:lnTo>
                <a:lnTo>
                  <a:pt x="110" y="86"/>
                </a:lnTo>
                <a:cubicBezTo>
                  <a:pt x="119" y="67"/>
                  <a:pt x="134" y="52"/>
                  <a:pt x="153" y="43"/>
                </a:cubicBezTo>
                <a:lnTo>
                  <a:pt x="155" y="42"/>
                </a:lnTo>
                <a:cubicBezTo>
                  <a:pt x="202" y="18"/>
                  <a:pt x="260" y="37"/>
                  <a:pt x="283" y="85"/>
                </a:cubicBezTo>
                <a:lnTo>
                  <a:pt x="285" y="89"/>
                </a:lnTo>
                <a:cubicBezTo>
                  <a:pt x="290" y="99"/>
                  <a:pt x="294" y="110"/>
                  <a:pt x="295" y="121"/>
                </a:cubicBezTo>
                <a:lnTo>
                  <a:pt x="296" y="130"/>
                </a:lnTo>
                <a:lnTo>
                  <a:pt x="297" y="141"/>
                </a:lnTo>
                <a:lnTo>
                  <a:pt x="297" y="155"/>
                </a:lnTo>
                <a:cubicBezTo>
                  <a:pt x="297" y="200"/>
                  <a:pt x="267" y="239"/>
                  <a:pt x="224" y="249"/>
                </a:cubicBezTo>
                <a:cubicBezTo>
                  <a:pt x="180" y="259"/>
                  <a:pt x="136" y="238"/>
                  <a:pt x="116" y="198"/>
                </a:cubicBezTo>
                <a:lnTo>
                  <a:pt x="115" y="196"/>
                </a:lnTo>
                <a:cubicBezTo>
                  <a:pt x="110" y="187"/>
                  <a:pt x="107" y="177"/>
                  <a:pt x="105" y="167"/>
                </a:cubicBezTo>
                <a:lnTo>
                  <a:pt x="104" y="160"/>
                </a:lnTo>
                <a:cubicBezTo>
                  <a:pt x="104" y="156"/>
                  <a:pt x="103" y="151"/>
                  <a:pt x="103" y="146"/>
                </a:cubicBezTo>
                <a:lnTo>
                  <a:pt x="103" y="139"/>
                </a:lnTo>
                <a:cubicBezTo>
                  <a:pt x="103" y="129"/>
                  <a:pt x="105" y="119"/>
                  <a:pt x="108" y="109"/>
                </a:cubicBezTo>
                <a:lnTo>
                  <a:pt x="109" y="106"/>
                </a:lnTo>
                <a:cubicBezTo>
                  <a:pt x="124" y="63"/>
                  <a:pt x="166" y="36"/>
                  <a:pt x="211" y="41"/>
                </a:cubicBezTo>
                <a:cubicBezTo>
                  <a:pt x="256" y="46"/>
                  <a:pt x="291" y="82"/>
                  <a:pt x="296" y="127"/>
                </a:cubicBezTo>
                <a:lnTo>
                  <a:pt x="297" y="137"/>
                </a:lnTo>
                <a:lnTo>
                  <a:pt x="297" y="137"/>
                </a:lnTo>
                <a:cubicBezTo>
                  <a:pt x="298" y="142"/>
                  <a:pt x="298" y="147"/>
                  <a:pt x="298" y="152"/>
                </a:cubicBezTo>
                <a:lnTo>
                  <a:pt x="298" y="155"/>
                </a:lnTo>
                <a:cubicBezTo>
                  <a:pt x="298" y="208"/>
                  <a:pt x="255" y="251"/>
                  <a:pt x="202" y="251"/>
                </a:cubicBezTo>
                <a:cubicBezTo>
                  <a:pt x="149" y="251"/>
                  <a:pt x="106" y="208"/>
                  <a:pt x="106" y="155"/>
                </a:cubicBezTo>
                <a:lnTo>
                  <a:pt x="106" y="152"/>
                </a:lnTo>
                <a:lnTo>
                  <a:pt x="106" y="156"/>
                </a:lnTo>
                <a:lnTo>
                  <a:pt x="106" y="154"/>
                </a:lnTo>
                <a:cubicBezTo>
                  <a:pt x="105" y="149"/>
                  <a:pt x="104" y="144"/>
                  <a:pt x="104" y="138"/>
                </a:cubicBezTo>
                <a:lnTo>
                  <a:pt x="104" y="136"/>
                </a:lnTo>
                <a:cubicBezTo>
                  <a:pt x="104" y="83"/>
                  <a:pt x="147" y="40"/>
                  <a:pt x="200" y="40"/>
                </a:cubicBezTo>
                <a:cubicBezTo>
                  <a:pt x="253" y="40"/>
                  <a:pt x="296" y="83"/>
                  <a:pt x="296" y="136"/>
                </a:cubicBezTo>
                <a:lnTo>
                  <a:pt x="296" y="143"/>
                </a:lnTo>
                <a:lnTo>
                  <a:pt x="296" y="155"/>
                </a:lnTo>
                <a:lnTo>
                  <a:pt x="296" y="167"/>
                </a:lnTo>
                <a:lnTo>
                  <a:pt x="296" y="174"/>
                </a:lnTo>
                <a:cubicBezTo>
                  <a:pt x="296" y="213"/>
                  <a:pt x="273" y="248"/>
                  <a:pt x="237" y="263"/>
                </a:cubicBezTo>
                <a:cubicBezTo>
                  <a:pt x="201" y="278"/>
                  <a:pt x="160" y="270"/>
                  <a:pt x="133" y="242"/>
                </a:cubicBezTo>
                <a:lnTo>
                  <a:pt x="132" y="241"/>
                </a:lnTo>
                <a:cubicBezTo>
                  <a:pt x="118" y="228"/>
                  <a:pt x="109" y="211"/>
                  <a:pt x="105" y="192"/>
                </a:cubicBezTo>
                <a:lnTo>
                  <a:pt x="104" y="187"/>
                </a:lnTo>
                <a:lnTo>
                  <a:pt x="102" y="163"/>
                </a:lnTo>
                <a:cubicBezTo>
                  <a:pt x="101" y="156"/>
                  <a:pt x="101" y="150"/>
                  <a:pt x="102" y="144"/>
                </a:cubicBezTo>
                <a:lnTo>
                  <a:pt x="103" y="136"/>
                </a:lnTo>
                <a:cubicBezTo>
                  <a:pt x="107" y="104"/>
                  <a:pt x="127" y="76"/>
                  <a:pt x="156" y="62"/>
                </a:cubicBezTo>
                <a:lnTo>
                  <a:pt x="158" y="61"/>
                </a:lnTo>
                <a:cubicBezTo>
                  <a:pt x="184" y="47"/>
                  <a:pt x="216" y="47"/>
                  <a:pt x="243" y="60"/>
                </a:cubicBezTo>
                <a:cubicBezTo>
                  <a:pt x="270" y="73"/>
                  <a:pt x="289" y="98"/>
                  <a:pt x="295" y="128"/>
                </a:cubicBezTo>
                <a:lnTo>
                  <a:pt x="296" y="133"/>
                </a:lnTo>
                <a:lnTo>
                  <a:pt x="298" y="148"/>
                </a:lnTo>
                <a:lnTo>
                  <a:pt x="300" y="162"/>
                </a:lnTo>
                <a:lnTo>
                  <a:pt x="204" y="78"/>
                </a:lnTo>
                <a:lnTo>
                  <a:pt x="206" y="78"/>
                </a:lnTo>
                <a:lnTo>
                  <a:pt x="208" y="78"/>
                </a:lnTo>
                <a:cubicBezTo>
                  <a:pt x="250" y="78"/>
                  <a:pt x="286" y="105"/>
                  <a:pt x="300" y="144"/>
                </a:cubicBezTo>
                <a:lnTo>
                  <a:pt x="302" y="150"/>
                </a:lnTo>
                <a:lnTo>
                  <a:pt x="296" y="138"/>
                </a:lnTo>
                <a:lnTo>
                  <a:pt x="298" y="142"/>
                </a:lnTo>
                <a:lnTo>
                  <a:pt x="121" y="154"/>
                </a:lnTo>
                <a:lnTo>
                  <a:pt x="124" y="145"/>
                </a:lnTo>
                <a:lnTo>
                  <a:pt x="120" y="166"/>
                </a:lnTo>
                <a:lnTo>
                  <a:pt x="121" y="156"/>
                </a:lnTo>
                <a:lnTo>
                  <a:pt x="203" y="261"/>
                </a:lnTo>
                <a:lnTo>
                  <a:pt x="196" y="260"/>
                </a:lnTo>
                <a:lnTo>
                  <a:pt x="223" y="260"/>
                </a:lnTo>
                <a:lnTo>
                  <a:pt x="216" y="261"/>
                </a:lnTo>
                <a:cubicBezTo>
                  <a:pt x="186" y="265"/>
                  <a:pt x="155" y="254"/>
                  <a:pt x="134" y="233"/>
                </a:cubicBezTo>
                <a:cubicBezTo>
                  <a:pt x="112" y="211"/>
                  <a:pt x="103" y="180"/>
                  <a:pt x="108" y="150"/>
                </a:cubicBezTo>
                <a:lnTo>
                  <a:pt x="109" y="144"/>
                </a:lnTo>
                <a:cubicBezTo>
                  <a:pt x="111" y="129"/>
                  <a:pt x="117" y="114"/>
                  <a:pt x="127" y="102"/>
                </a:cubicBezTo>
                <a:lnTo>
                  <a:pt x="130" y="98"/>
                </a:lnTo>
                <a:cubicBezTo>
                  <a:pt x="153" y="66"/>
                  <a:pt x="194" y="52"/>
                  <a:pt x="232" y="63"/>
                </a:cubicBezTo>
                <a:cubicBezTo>
                  <a:pt x="270" y="73"/>
                  <a:pt x="298" y="106"/>
                  <a:pt x="302" y="145"/>
                </a:cubicBezTo>
                <a:lnTo>
                  <a:pt x="303" y="154"/>
                </a:lnTo>
                <a:lnTo>
                  <a:pt x="304" y="165"/>
                </a:lnTo>
                <a:lnTo>
                  <a:pt x="208" y="78"/>
                </a:lnTo>
                <a:lnTo>
                  <a:pt x="209" y="78"/>
                </a:lnTo>
                <a:cubicBezTo>
                  <a:pt x="255" y="78"/>
                  <a:pt x="295" y="111"/>
                  <a:pt x="304" y="156"/>
                </a:cubicBezTo>
                <a:lnTo>
                  <a:pt x="306" y="166"/>
                </a:lnTo>
                <a:lnTo>
                  <a:pt x="308" y="183"/>
                </a:lnTo>
                <a:lnTo>
                  <a:pt x="116" y="193"/>
                </a:lnTo>
                <a:lnTo>
                  <a:pt x="116" y="190"/>
                </a:lnTo>
                <a:lnTo>
                  <a:pt x="121" y="221"/>
                </a:lnTo>
                <a:lnTo>
                  <a:pt x="119" y="215"/>
                </a:lnTo>
                <a:cubicBezTo>
                  <a:pt x="110" y="186"/>
                  <a:pt x="115" y="153"/>
                  <a:pt x="133" y="128"/>
                </a:cubicBezTo>
                <a:cubicBezTo>
                  <a:pt x="151" y="103"/>
                  <a:pt x="180" y="88"/>
                  <a:pt x="210" y="88"/>
                </a:cubicBezTo>
                <a:lnTo>
                  <a:pt x="211" y="88"/>
                </a:lnTo>
                <a:lnTo>
                  <a:pt x="217" y="88"/>
                </a:lnTo>
                <a:lnTo>
                  <a:pt x="126" y="154"/>
                </a:lnTo>
                <a:lnTo>
                  <a:pt x="128" y="148"/>
                </a:lnTo>
                <a:cubicBezTo>
                  <a:pt x="132" y="138"/>
                  <a:pt x="136" y="129"/>
                  <a:pt x="143" y="121"/>
                </a:cubicBezTo>
                <a:lnTo>
                  <a:pt x="146" y="117"/>
                </a:lnTo>
                <a:cubicBezTo>
                  <a:pt x="165" y="91"/>
                  <a:pt x="195" y="77"/>
                  <a:pt x="227" y="79"/>
                </a:cubicBezTo>
                <a:cubicBezTo>
                  <a:pt x="259" y="80"/>
                  <a:pt x="288" y="98"/>
                  <a:pt x="305" y="125"/>
                </a:cubicBezTo>
                <a:lnTo>
                  <a:pt x="311" y="135"/>
                </a:lnTo>
                <a:cubicBezTo>
                  <a:pt x="314" y="141"/>
                  <a:pt x="317" y="147"/>
                  <a:pt x="320" y="154"/>
                </a:cubicBezTo>
                <a:lnTo>
                  <a:pt x="322" y="160"/>
                </a:lnTo>
                <a:lnTo>
                  <a:pt x="298" y="123"/>
                </a:lnTo>
                <a:lnTo>
                  <a:pt x="301" y="126"/>
                </a:lnTo>
                <a:lnTo>
                  <a:pt x="144" y="160"/>
                </a:lnTo>
                <a:lnTo>
                  <a:pt x="147" y="152"/>
                </a:lnTo>
                <a:lnTo>
                  <a:pt x="142" y="168"/>
                </a:lnTo>
                <a:lnTo>
                  <a:pt x="144" y="157"/>
                </a:lnTo>
                <a:lnTo>
                  <a:pt x="238" y="270"/>
                </a:lnTo>
                <a:lnTo>
                  <a:pt x="236" y="270"/>
                </a:lnTo>
                <a:lnTo>
                  <a:pt x="331" y="156"/>
                </a:lnTo>
                <a:lnTo>
                  <a:pt x="333" y="166"/>
                </a:lnTo>
                <a:cubicBezTo>
                  <a:pt x="335" y="177"/>
                  <a:pt x="335" y="189"/>
                  <a:pt x="333" y="200"/>
                </a:cubicBezTo>
                <a:lnTo>
                  <a:pt x="332" y="206"/>
                </a:lnTo>
                <a:cubicBezTo>
                  <a:pt x="330" y="220"/>
                  <a:pt x="325" y="232"/>
                  <a:pt x="317" y="244"/>
                </a:cubicBezTo>
                <a:lnTo>
                  <a:pt x="315" y="247"/>
                </a:lnTo>
                <a:cubicBezTo>
                  <a:pt x="287" y="289"/>
                  <a:pt x="231" y="302"/>
                  <a:pt x="187" y="277"/>
                </a:cubicBezTo>
                <a:cubicBezTo>
                  <a:pt x="143" y="251"/>
                  <a:pt x="127" y="196"/>
                  <a:pt x="150" y="151"/>
                </a:cubicBezTo>
                <a:lnTo>
                  <a:pt x="152" y="147"/>
                </a:lnTo>
                <a:lnTo>
                  <a:pt x="143" y="171"/>
                </a:lnTo>
                <a:lnTo>
                  <a:pt x="144" y="166"/>
                </a:lnTo>
                <a:lnTo>
                  <a:pt x="238" y="280"/>
                </a:lnTo>
                <a:lnTo>
                  <a:pt x="237" y="280"/>
                </a:lnTo>
                <a:cubicBezTo>
                  <a:pt x="184" y="280"/>
                  <a:pt x="141" y="237"/>
                  <a:pt x="141" y="184"/>
                </a:cubicBezTo>
                <a:lnTo>
                  <a:pt x="141" y="178"/>
                </a:lnTo>
                <a:cubicBezTo>
                  <a:pt x="141" y="164"/>
                  <a:pt x="145" y="149"/>
                  <a:pt x="152" y="136"/>
                </a:cubicBezTo>
                <a:lnTo>
                  <a:pt x="154" y="132"/>
                </a:lnTo>
                <a:cubicBezTo>
                  <a:pt x="169" y="101"/>
                  <a:pt x="199" y="81"/>
                  <a:pt x="234" y="79"/>
                </a:cubicBezTo>
                <a:cubicBezTo>
                  <a:pt x="268" y="77"/>
                  <a:pt x="300" y="93"/>
                  <a:pt x="319" y="121"/>
                </a:cubicBezTo>
                <a:lnTo>
                  <a:pt x="325" y="130"/>
                </a:lnTo>
                <a:lnTo>
                  <a:pt x="336" y="151"/>
                </a:lnTo>
                <a:lnTo>
                  <a:pt x="250" y="97"/>
                </a:lnTo>
                <a:lnTo>
                  <a:pt x="255" y="97"/>
                </a:lnTo>
                <a:lnTo>
                  <a:pt x="265" y="97"/>
                </a:lnTo>
                <a:lnTo>
                  <a:pt x="192" y="132"/>
                </a:lnTo>
                <a:lnTo>
                  <a:pt x="197" y="126"/>
                </a:lnTo>
                <a:cubicBezTo>
                  <a:pt x="204" y="118"/>
                  <a:pt x="212" y="111"/>
                  <a:pt x="221" y="105"/>
                </a:cubicBezTo>
                <a:lnTo>
                  <a:pt x="226" y="102"/>
                </a:lnTo>
                <a:cubicBezTo>
                  <a:pt x="264" y="79"/>
                  <a:pt x="312" y="85"/>
                  <a:pt x="343" y="117"/>
                </a:cubicBezTo>
                <a:lnTo>
                  <a:pt x="346" y="120"/>
                </a:lnTo>
                <a:cubicBezTo>
                  <a:pt x="355" y="128"/>
                  <a:pt x="362" y="138"/>
                  <a:pt x="367" y="150"/>
                </a:cubicBezTo>
                <a:lnTo>
                  <a:pt x="370" y="157"/>
                </a:lnTo>
                <a:lnTo>
                  <a:pt x="370" y="158"/>
                </a:lnTo>
                <a:lnTo>
                  <a:pt x="352" y="133"/>
                </a:lnTo>
                <a:lnTo>
                  <a:pt x="355" y="136"/>
                </a:lnTo>
                <a:lnTo>
                  <a:pt x="208" y="150"/>
                </a:lnTo>
                <a:lnTo>
                  <a:pt x="210" y="147"/>
                </a:lnTo>
                <a:lnTo>
                  <a:pt x="198" y="170"/>
                </a:lnTo>
                <a:lnTo>
                  <a:pt x="200" y="164"/>
                </a:lnTo>
                <a:lnTo>
                  <a:pt x="196" y="181"/>
                </a:lnTo>
                <a:lnTo>
                  <a:pt x="197" y="174"/>
                </a:lnTo>
                <a:cubicBezTo>
                  <a:pt x="198" y="168"/>
                  <a:pt x="200" y="163"/>
                  <a:pt x="201" y="157"/>
                </a:cubicBezTo>
                <a:lnTo>
                  <a:pt x="202" y="154"/>
                </a:lnTo>
                <a:cubicBezTo>
                  <a:pt x="217" y="109"/>
                  <a:pt x="262" y="82"/>
                  <a:pt x="309" y="90"/>
                </a:cubicBezTo>
                <a:cubicBezTo>
                  <a:pt x="355" y="97"/>
                  <a:pt x="389" y="137"/>
                  <a:pt x="389" y="184"/>
                </a:cubicBezTo>
                <a:lnTo>
                  <a:pt x="389" y="187"/>
                </a:lnTo>
                <a:cubicBezTo>
                  <a:pt x="389" y="198"/>
                  <a:pt x="388" y="208"/>
                  <a:pt x="385" y="218"/>
                </a:cubicBezTo>
                <a:lnTo>
                  <a:pt x="383" y="224"/>
                </a:lnTo>
                <a:cubicBezTo>
                  <a:pt x="369" y="263"/>
                  <a:pt x="333" y="289"/>
                  <a:pt x="291" y="289"/>
                </a:cubicBezTo>
                <a:lnTo>
                  <a:pt x="290" y="289"/>
                </a:lnTo>
                <a:lnTo>
                  <a:pt x="385" y="178"/>
                </a:lnTo>
                <a:lnTo>
                  <a:pt x="386" y="184"/>
                </a:lnTo>
                <a:lnTo>
                  <a:pt x="386" y="180"/>
                </a:lnTo>
                <a:lnTo>
                  <a:pt x="196" y="203"/>
                </a:lnTo>
                <a:lnTo>
                  <a:pt x="196" y="198"/>
                </a:lnTo>
                <a:lnTo>
                  <a:pt x="198" y="217"/>
                </a:lnTo>
                <a:lnTo>
                  <a:pt x="197" y="212"/>
                </a:lnTo>
                <a:cubicBezTo>
                  <a:pt x="187" y="160"/>
                  <a:pt x="221" y="110"/>
                  <a:pt x="273" y="99"/>
                </a:cubicBezTo>
                <a:cubicBezTo>
                  <a:pt x="325" y="89"/>
                  <a:pt x="375" y="123"/>
                  <a:pt x="386" y="175"/>
                </a:cubicBezTo>
                <a:lnTo>
                  <a:pt x="387" y="180"/>
                </a:lnTo>
                <a:cubicBezTo>
                  <a:pt x="390" y="198"/>
                  <a:pt x="389" y="217"/>
                  <a:pt x="382" y="234"/>
                </a:cubicBezTo>
                <a:lnTo>
                  <a:pt x="380" y="239"/>
                </a:lnTo>
                <a:cubicBezTo>
                  <a:pt x="368" y="268"/>
                  <a:pt x="344" y="289"/>
                  <a:pt x="314" y="297"/>
                </a:cubicBezTo>
                <a:cubicBezTo>
                  <a:pt x="284" y="304"/>
                  <a:pt x="253" y="297"/>
                  <a:pt x="229" y="277"/>
                </a:cubicBezTo>
                <a:lnTo>
                  <a:pt x="223" y="272"/>
                </a:lnTo>
                <a:lnTo>
                  <a:pt x="217" y="267"/>
                </a:lnTo>
                <a:lnTo>
                  <a:pt x="372" y="217"/>
                </a:lnTo>
                <a:lnTo>
                  <a:pt x="371" y="221"/>
                </a:lnTo>
                <a:lnTo>
                  <a:pt x="372" y="182"/>
                </a:lnTo>
                <a:lnTo>
                  <a:pt x="373" y="188"/>
                </a:lnTo>
                <a:cubicBezTo>
                  <a:pt x="375" y="200"/>
                  <a:pt x="375" y="212"/>
                  <a:pt x="372" y="224"/>
                </a:cubicBezTo>
                <a:lnTo>
                  <a:pt x="370" y="233"/>
                </a:lnTo>
                <a:lnTo>
                  <a:pt x="276" y="116"/>
                </a:lnTo>
                <a:lnTo>
                  <a:pt x="281" y="116"/>
                </a:lnTo>
                <a:lnTo>
                  <a:pt x="294" y="116"/>
                </a:lnTo>
                <a:lnTo>
                  <a:pt x="304" y="116"/>
                </a:lnTo>
                <a:cubicBezTo>
                  <a:pt x="337" y="116"/>
                  <a:pt x="367" y="133"/>
                  <a:pt x="384" y="159"/>
                </a:cubicBezTo>
                <a:lnTo>
                  <a:pt x="388" y="165"/>
                </a:lnTo>
                <a:lnTo>
                  <a:pt x="388" y="165"/>
                </a:lnTo>
                <a:lnTo>
                  <a:pt x="229" y="173"/>
                </a:lnTo>
                <a:lnTo>
                  <a:pt x="232" y="168"/>
                </a:lnTo>
                <a:lnTo>
                  <a:pt x="225" y="182"/>
                </a:lnTo>
                <a:lnTo>
                  <a:pt x="227" y="177"/>
                </a:lnTo>
                <a:cubicBezTo>
                  <a:pt x="243" y="138"/>
                  <a:pt x="281" y="114"/>
                  <a:pt x="323" y="117"/>
                </a:cubicBezTo>
                <a:cubicBezTo>
                  <a:pt x="365" y="120"/>
                  <a:pt x="400" y="149"/>
                  <a:pt x="410" y="189"/>
                </a:cubicBezTo>
                <a:lnTo>
                  <a:pt x="411" y="193"/>
                </a:lnTo>
                <a:cubicBezTo>
                  <a:pt x="413" y="201"/>
                  <a:pt x="413" y="209"/>
                  <a:pt x="413" y="216"/>
                </a:cubicBezTo>
                <a:lnTo>
                  <a:pt x="413" y="222"/>
                </a:lnTo>
                <a:lnTo>
                  <a:pt x="413" y="228"/>
                </a:lnTo>
                <a:cubicBezTo>
                  <a:pt x="413" y="239"/>
                  <a:pt x="412" y="249"/>
                  <a:pt x="409" y="259"/>
                </a:cubicBezTo>
                <a:lnTo>
                  <a:pt x="408" y="262"/>
                </a:lnTo>
                <a:cubicBezTo>
                  <a:pt x="393" y="306"/>
                  <a:pt x="348" y="334"/>
                  <a:pt x="301" y="326"/>
                </a:cubicBezTo>
                <a:cubicBezTo>
                  <a:pt x="255" y="319"/>
                  <a:pt x="220" y="279"/>
                  <a:pt x="220" y="231"/>
                </a:cubicBezTo>
                <a:lnTo>
                  <a:pt x="220" y="222"/>
                </a:lnTo>
                <a:lnTo>
                  <a:pt x="222" y="203"/>
                </a:lnTo>
                <a:cubicBezTo>
                  <a:pt x="227" y="154"/>
                  <a:pt x="268" y="116"/>
                  <a:pt x="317" y="116"/>
                </a:cubicBezTo>
                <a:lnTo>
                  <a:pt x="318" y="116"/>
                </a:lnTo>
                <a:cubicBezTo>
                  <a:pt x="371" y="116"/>
                  <a:pt x="414" y="159"/>
                  <a:pt x="414" y="212"/>
                </a:cubicBezTo>
                <a:lnTo>
                  <a:pt x="414" y="220"/>
                </a:lnTo>
                <a:lnTo>
                  <a:pt x="415" y="226"/>
                </a:lnTo>
                <a:lnTo>
                  <a:pt x="415" y="244"/>
                </a:lnTo>
                <a:lnTo>
                  <a:pt x="414" y="229"/>
                </a:lnTo>
                <a:lnTo>
                  <a:pt x="415" y="235"/>
                </a:lnTo>
                <a:lnTo>
                  <a:pt x="229" y="220"/>
                </a:lnTo>
                <a:lnTo>
                  <a:pt x="230" y="217"/>
                </a:lnTo>
                <a:lnTo>
                  <a:pt x="226" y="237"/>
                </a:lnTo>
                <a:lnTo>
                  <a:pt x="227" y="228"/>
                </a:lnTo>
                <a:lnTo>
                  <a:pt x="226" y="228"/>
                </a:lnTo>
                <a:cubicBezTo>
                  <a:pt x="226" y="223"/>
                  <a:pt x="227" y="218"/>
                  <a:pt x="228" y="213"/>
                </a:cubicBezTo>
                <a:lnTo>
                  <a:pt x="229" y="207"/>
                </a:lnTo>
                <a:cubicBezTo>
                  <a:pt x="237" y="157"/>
                  <a:pt x="282" y="123"/>
                  <a:pt x="331" y="127"/>
                </a:cubicBezTo>
                <a:cubicBezTo>
                  <a:pt x="381" y="131"/>
                  <a:pt x="419" y="173"/>
                  <a:pt x="419" y="222"/>
                </a:cubicBezTo>
                <a:lnTo>
                  <a:pt x="419" y="224"/>
                </a:lnTo>
                <a:lnTo>
                  <a:pt x="419" y="231"/>
                </a:lnTo>
                <a:lnTo>
                  <a:pt x="419" y="241"/>
                </a:lnTo>
                <a:lnTo>
                  <a:pt x="408" y="195"/>
                </a:lnTo>
                <a:lnTo>
                  <a:pt x="414" y="206"/>
                </a:lnTo>
                <a:lnTo>
                  <a:pt x="406" y="195"/>
                </a:lnTo>
                <a:lnTo>
                  <a:pt x="412" y="203"/>
                </a:lnTo>
                <a:lnTo>
                  <a:pt x="256" y="207"/>
                </a:lnTo>
                <a:lnTo>
                  <a:pt x="258" y="204"/>
                </a:lnTo>
                <a:lnTo>
                  <a:pt x="243" y="242"/>
                </a:lnTo>
                <a:lnTo>
                  <a:pt x="244" y="236"/>
                </a:lnTo>
                <a:lnTo>
                  <a:pt x="248" y="218"/>
                </a:lnTo>
                <a:lnTo>
                  <a:pt x="250" y="211"/>
                </a:lnTo>
                <a:cubicBezTo>
                  <a:pt x="261" y="180"/>
                  <a:pt x="287" y="156"/>
                  <a:pt x="319" y="148"/>
                </a:cubicBezTo>
                <a:cubicBezTo>
                  <a:pt x="352" y="140"/>
                  <a:pt x="386" y="150"/>
                  <a:pt x="409" y="174"/>
                </a:cubicBezTo>
                <a:lnTo>
                  <a:pt x="412" y="177"/>
                </a:lnTo>
                <a:cubicBezTo>
                  <a:pt x="423" y="187"/>
                  <a:pt x="431" y="200"/>
                  <a:pt x="436" y="214"/>
                </a:cubicBezTo>
                <a:lnTo>
                  <a:pt x="438" y="220"/>
                </a:lnTo>
                <a:lnTo>
                  <a:pt x="441" y="233"/>
                </a:lnTo>
                <a:lnTo>
                  <a:pt x="349" y="164"/>
                </a:lnTo>
                <a:lnTo>
                  <a:pt x="351" y="164"/>
                </a:lnTo>
                <a:lnTo>
                  <a:pt x="256" y="270"/>
                </a:lnTo>
                <a:lnTo>
                  <a:pt x="255" y="260"/>
                </a:lnTo>
                <a:lnTo>
                  <a:pt x="255" y="262"/>
                </a:lnTo>
                <a:lnTo>
                  <a:pt x="404" y="320"/>
                </a:lnTo>
                <a:lnTo>
                  <a:pt x="397" y="325"/>
                </a:lnTo>
                <a:lnTo>
                  <a:pt x="396" y="325"/>
                </a:lnTo>
                <a:cubicBezTo>
                  <a:pt x="363" y="352"/>
                  <a:pt x="316" y="354"/>
                  <a:pt x="282" y="329"/>
                </a:cubicBezTo>
                <a:cubicBezTo>
                  <a:pt x="247" y="305"/>
                  <a:pt x="232" y="260"/>
                  <a:pt x="245" y="220"/>
                </a:cubicBezTo>
                <a:lnTo>
                  <a:pt x="246" y="217"/>
                </a:lnTo>
                <a:lnTo>
                  <a:pt x="247" y="214"/>
                </a:lnTo>
                <a:lnTo>
                  <a:pt x="250" y="204"/>
                </a:lnTo>
                <a:cubicBezTo>
                  <a:pt x="253" y="196"/>
                  <a:pt x="257" y="188"/>
                  <a:pt x="262" y="181"/>
                </a:cubicBezTo>
                <a:lnTo>
                  <a:pt x="264" y="178"/>
                </a:lnTo>
                <a:cubicBezTo>
                  <a:pt x="287" y="143"/>
                  <a:pt x="331" y="127"/>
                  <a:pt x="371" y="140"/>
                </a:cubicBezTo>
                <a:cubicBezTo>
                  <a:pt x="412" y="152"/>
                  <a:pt x="439" y="189"/>
                  <a:pt x="439" y="231"/>
                </a:cubicBezTo>
                <a:lnTo>
                  <a:pt x="439" y="234"/>
                </a:lnTo>
                <a:lnTo>
                  <a:pt x="438" y="219"/>
                </a:lnTo>
                <a:lnTo>
                  <a:pt x="439" y="225"/>
                </a:lnTo>
                <a:cubicBezTo>
                  <a:pt x="440" y="230"/>
                  <a:pt x="440" y="235"/>
                  <a:pt x="440" y="240"/>
                </a:cubicBezTo>
                <a:lnTo>
                  <a:pt x="440" y="247"/>
                </a:lnTo>
                <a:lnTo>
                  <a:pt x="440" y="250"/>
                </a:lnTo>
                <a:lnTo>
                  <a:pt x="251" y="227"/>
                </a:lnTo>
                <a:lnTo>
                  <a:pt x="252" y="223"/>
                </a:lnTo>
                <a:lnTo>
                  <a:pt x="252" y="223"/>
                </a:lnTo>
                <a:cubicBezTo>
                  <a:pt x="262" y="174"/>
                  <a:pt x="307" y="141"/>
                  <a:pt x="356" y="146"/>
                </a:cubicBezTo>
                <a:cubicBezTo>
                  <a:pt x="405" y="151"/>
                  <a:pt x="442" y="192"/>
                  <a:pt x="442" y="241"/>
                </a:cubicBezTo>
                <a:lnTo>
                  <a:pt x="442" y="249"/>
                </a:lnTo>
                <a:lnTo>
                  <a:pt x="443" y="252"/>
                </a:lnTo>
                <a:lnTo>
                  <a:pt x="401" y="181"/>
                </a:lnTo>
                <a:lnTo>
                  <a:pt x="410" y="187"/>
                </a:lnTo>
                <a:lnTo>
                  <a:pt x="384" y="175"/>
                </a:lnTo>
                <a:lnTo>
                  <a:pt x="394" y="178"/>
                </a:lnTo>
                <a:lnTo>
                  <a:pt x="366" y="173"/>
                </a:lnTo>
                <a:lnTo>
                  <a:pt x="368" y="173"/>
                </a:lnTo>
                <a:lnTo>
                  <a:pt x="369" y="173"/>
                </a:lnTo>
                <a:lnTo>
                  <a:pt x="275" y="251"/>
                </a:lnTo>
                <a:lnTo>
                  <a:pt x="277" y="241"/>
                </a:lnTo>
                <a:lnTo>
                  <a:pt x="280" y="230"/>
                </a:lnTo>
                <a:cubicBezTo>
                  <a:pt x="289" y="190"/>
                  <a:pt x="321" y="160"/>
                  <a:pt x="362" y="155"/>
                </a:cubicBezTo>
                <a:cubicBezTo>
                  <a:pt x="402" y="150"/>
                  <a:pt x="441" y="171"/>
                  <a:pt x="459" y="208"/>
                </a:cubicBezTo>
                <a:lnTo>
                  <a:pt x="461" y="212"/>
                </a:lnTo>
                <a:cubicBezTo>
                  <a:pt x="463" y="216"/>
                  <a:pt x="465" y="220"/>
                  <a:pt x="467" y="224"/>
                </a:cubicBezTo>
                <a:lnTo>
                  <a:pt x="469" y="230"/>
                </a:lnTo>
                <a:cubicBezTo>
                  <a:pt x="478" y="259"/>
                  <a:pt x="473" y="292"/>
                  <a:pt x="455" y="317"/>
                </a:cubicBezTo>
                <a:cubicBezTo>
                  <a:pt x="437" y="342"/>
                  <a:pt x="408" y="356"/>
                  <a:pt x="377" y="356"/>
                </a:cubicBezTo>
                <a:lnTo>
                  <a:pt x="376" y="356"/>
                </a:lnTo>
                <a:cubicBezTo>
                  <a:pt x="348" y="356"/>
                  <a:pt x="320" y="344"/>
                  <a:pt x="302" y="321"/>
                </a:cubicBezTo>
                <a:cubicBezTo>
                  <a:pt x="284" y="299"/>
                  <a:pt x="277" y="270"/>
                  <a:pt x="282" y="242"/>
                </a:cubicBezTo>
                <a:lnTo>
                  <a:pt x="284" y="232"/>
                </a:lnTo>
                <a:cubicBezTo>
                  <a:pt x="294" y="183"/>
                  <a:pt x="339" y="150"/>
                  <a:pt x="388" y="155"/>
                </a:cubicBezTo>
                <a:cubicBezTo>
                  <a:pt x="437" y="160"/>
                  <a:pt x="474" y="201"/>
                  <a:pt x="474" y="250"/>
                </a:cubicBezTo>
                <a:lnTo>
                  <a:pt x="474" y="260"/>
                </a:lnTo>
                <a:lnTo>
                  <a:pt x="474" y="269"/>
                </a:lnTo>
                <a:lnTo>
                  <a:pt x="293" y="227"/>
                </a:lnTo>
                <a:lnTo>
                  <a:pt x="294" y="225"/>
                </a:lnTo>
                <a:lnTo>
                  <a:pt x="283" y="267"/>
                </a:lnTo>
                <a:lnTo>
                  <a:pt x="283" y="260"/>
                </a:lnTo>
                <a:lnTo>
                  <a:pt x="285" y="275"/>
                </a:lnTo>
                <a:lnTo>
                  <a:pt x="283" y="262"/>
                </a:lnTo>
                <a:lnTo>
                  <a:pt x="282" y="257"/>
                </a:lnTo>
                <a:lnTo>
                  <a:pt x="376" y="337"/>
                </a:lnTo>
                <a:lnTo>
                  <a:pt x="375" y="337"/>
                </a:lnTo>
                <a:lnTo>
                  <a:pt x="471" y="241"/>
                </a:lnTo>
                <a:lnTo>
                  <a:pt x="471" y="249"/>
                </a:lnTo>
                <a:lnTo>
                  <a:pt x="472" y="257"/>
                </a:lnTo>
                <a:lnTo>
                  <a:pt x="472" y="278"/>
                </a:lnTo>
                <a:lnTo>
                  <a:pt x="473" y="279"/>
                </a:lnTo>
                <a:lnTo>
                  <a:pt x="377" y="192"/>
                </a:lnTo>
                <a:lnTo>
                  <a:pt x="380" y="192"/>
                </a:lnTo>
                <a:lnTo>
                  <a:pt x="295" y="246"/>
                </a:lnTo>
                <a:lnTo>
                  <a:pt x="300" y="236"/>
                </a:lnTo>
                <a:lnTo>
                  <a:pt x="312" y="216"/>
                </a:lnTo>
                <a:cubicBezTo>
                  <a:pt x="331" y="187"/>
                  <a:pt x="366" y="170"/>
                  <a:pt x="401" y="174"/>
                </a:cubicBezTo>
                <a:cubicBezTo>
                  <a:pt x="437" y="178"/>
                  <a:pt x="467" y="201"/>
                  <a:pt x="481" y="234"/>
                </a:cubicBezTo>
                <a:lnTo>
                  <a:pt x="483" y="239"/>
                </a:lnTo>
                <a:lnTo>
                  <a:pt x="485" y="244"/>
                </a:lnTo>
                <a:lnTo>
                  <a:pt x="328" y="212"/>
                </a:lnTo>
                <a:lnTo>
                  <a:pt x="333" y="207"/>
                </a:lnTo>
                <a:lnTo>
                  <a:pt x="330" y="209"/>
                </a:lnTo>
                <a:cubicBezTo>
                  <a:pt x="352" y="181"/>
                  <a:pt x="389" y="168"/>
                  <a:pt x="425" y="176"/>
                </a:cubicBezTo>
                <a:cubicBezTo>
                  <a:pt x="461" y="183"/>
                  <a:pt x="489" y="211"/>
                  <a:pt x="498" y="246"/>
                </a:cubicBezTo>
                <a:lnTo>
                  <a:pt x="500" y="254"/>
                </a:lnTo>
                <a:cubicBezTo>
                  <a:pt x="502" y="262"/>
                  <a:pt x="502" y="270"/>
                  <a:pt x="502" y="277"/>
                </a:cubicBezTo>
                <a:lnTo>
                  <a:pt x="502" y="288"/>
                </a:lnTo>
                <a:lnTo>
                  <a:pt x="502" y="295"/>
                </a:lnTo>
                <a:cubicBezTo>
                  <a:pt x="502" y="306"/>
                  <a:pt x="501" y="316"/>
                  <a:pt x="498" y="326"/>
                </a:cubicBezTo>
                <a:lnTo>
                  <a:pt x="497" y="329"/>
                </a:lnTo>
                <a:cubicBezTo>
                  <a:pt x="483" y="370"/>
                  <a:pt x="443" y="397"/>
                  <a:pt x="400" y="394"/>
                </a:cubicBezTo>
                <a:cubicBezTo>
                  <a:pt x="356" y="392"/>
                  <a:pt x="320" y="360"/>
                  <a:pt x="311" y="317"/>
                </a:cubicBezTo>
                <a:lnTo>
                  <a:pt x="310" y="312"/>
                </a:lnTo>
                <a:lnTo>
                  <a:pt x="309" y="307"/>
                </a:lnTo>
                <a:cubicBezTo>
                  <a:pt x="299" y="256"/>
                  <a:pt x="332" y="206"/>
                  <a:pt x="382" y="195"/>
                </a:cubicBezTo>
                <a:cubicBezTo>
                  <a:pt x="433" y="183"/>
                  <a:pt x="484" y="215"/>
                  <a:pt x="497" y="265"/>
                </a:cubicBezTo>
                <a:lnTo>
                  <a:pt x="498" y="269"/>
                </a:lnTo>
                <a:cubicBezTo>
                  <a:pt x="500" y="277"/>
                  <a:pt x="500" y="285"/>
                  <a:pt x="500" y="292"/>
                </a:cubicBezTo>
                <a:lnTo>
                  <a:pt x="500" y="298"/>
                </a:lnTo>
                <a:cubicBezTo>
                  <a:pt x="500" y="351"/>
                  <a:pt x="457" y="394"/>
                  <a:pt x="404" y="394"/>
                </a:cubicBezTo>
                <a:cubicBezTo>
                  <a:pt x="351" y="394"/>
                  <a:pt x="308" y="351"/>
                  <a:pt x="308" y="298"/>
                </a:cubicBezTo>
                <a:lnTo>
                  <a:pt x="308" y="291"/>
                </a:lnTo>
                <a:lnTo>
                  <a:pt x="308" y="293"/>
                </a:lnTo>
                <a:lnTo>
                  <a:pt x="307" y="273"/>
                </a:lnTo>
                <a:lnTo>
                  <a:pt x="307" y="269"/>
                </a:lnTo>
                <a:cubicBezTo>
                  <a:pt x="307" y="216"/>
                  <a:pt x="350" y="173"/>
                  <a:pt x="403" y="173"/>
                </a:cubicBezTo>
                <a:cubicBezTo>
                  <a:pt x="456" y="173"/>
                  <a:pt x="499" y="216"/>
                  <a:pt x="499" y="269"/>
                </a:cubicBezTo>
                <a:lnTo>
                  <a:pt x="499" y="272"/>
                </a:lnTo>
                <a:lnTo>
                  <a:pt x="500" y="271"/>
                </a:lnTo>
                <a:lnTo>
                  <a:pt x="501" y="293"/>
                </a:lnTo>
                <a:cubicBezTo>
                  <a:pt x="502" y="298"/>
                  <a:pt x="502" y="302"/>
                  <a:pt x="501" y="307"/>
                </a:cubicBezTo>
                <a:lnTo>
                  <a:pt x="500" y="318"/>
                </a:lnTo>
                <a:lnTo>
                  <a:pt x="499" y="329"/>
                </a:lnTo>
                <a:lnTo>
                  <a:pt x="403" y="221"/>
                </a:lnTo>
                <a:lnTo>
                  <a:pt x="406" y="221"/>
                </a:lnTo>
                <a:lnTo>
                  <a:pt x="328" y="262"/>
                </a:lnTo>
                <a:lnTo>
                  <a:pt x="335" y="252"/>
                </a:lnTo>
                <a:lnTo>
                  <a:pt x="319" y="292"/>
                </a:lnTo>
                <a:lnTo>
                  <a:pt x="321" y="280"/>
                </a:lnTo>
                <a:lnTo>
                  <a:pt x="319" y="295"/>
                </a:lnTo>
                <a:lnTo>
                  <a:pt x="319" y="289"/>
                </a:lnTo>
                <a:cubicBezTo>
                  <a:pt x="319" y="264"/>
                  <a:pt x="330" y="240"/>
                  <a:pt x="348" y="222"/>
                </a:cubicBezTo>
                <a:lnTo>
                  <a:pt x="349" y="221"/>
                </a:lnTo>
                <a:cubicBezTo>
                  <a:pt x="374" y="195"/>
                  <a:pt x="412" y="186"/>
                  <a:pt x="447" y="197"/>
                </a:cubicBezTo>
                <a:cubicBezTo>
                  <a:pt x="481" y="209"/>
                  <a:pt x="506" y="239"/>
                  <a:pt x="512" y="275"/>
                </a:cubicBezTo>
                <a:lnTo>
                  <a:pt x="513" y="282"/>
                </a:lnTo>
                <a:cubicBezTo>
                  <a:pt x="513" y="286"/>
                  <a:pt x="513" y="291"/>
                  <a:pt x="513" y="295"/>
                </a:cubicBezTo>
                <a:lnTo>
                  <a:pt x="513" y="307"/>
                </a:lnTo>
                <a:lnTo>
                  <a:pt x="514" y="311"/>
                </a:lnTo>
                <a:lnTo>
                  <a:pt x="514" y="326"/>
                </a:lnTo>
                <a:lnTo>
                  <a:pt x="486" y="259"/>
                </a:lnTo>
                <a:lnTo>
                  <a:pt x="487" y="260"/>
                </a:lnTo>
                <a:lnTo>
                  <a:pt x="323" y="327"/>
                </a:lnTo>
                <a:lnTo>
                  <a:pt x="323" y="324"/>
                </a:lnTo>
                <a:lnTo>
                  <a:pt x="323" y="317"/>
                </a:lnTo>
                <a:lnTo>
                  <a:pt x="419" y="413"/>
                </a:lnTo>
                <a:lnTo>
                  <a:pt x="418" y="413"/>
                </a:lnTo>
                <a:cubicBezTo>
                  <a:pt x="365" y="413"/>
                  <a:pt x="322" y="370"/>
                  <a:pt x="322" y="317"/>
                </a:cubicBezTo>
                <a:cubicBezTo>
                  <a:pt x="322" y="264"/>
                  <a:pt x="365" y="221"/>
                  <a:pt x="418" y="221"/>
                </a:cubicBezTo>
                <a:lnTo>
                  <a:pt x="420" y="221"/>
                </a:lnTo>
                <a:cubicBezTo>
                  <a:pt x="460" y="221"/>
                  <a:pt x="495" y="245"/>
                  <a:pt x="510" y="282"/>
                </a:cubicBezTo>
                <a:lnTo>
                  <a:pt x="512" y="287"/>
                </a:lnTo>
                <a:cubicBezTo>
                  <a:pt x="516" y="298"/>
                  <a:pt x="518" y="310"/>
                  <a:pt x="518" y="322"/>
                </a:cubicBezTo>
                <a:lnTo>
                  <a:pt x="518" y="326"/>
                </a:lnTo>
                <a:cubicBezTo>
                  <a:pt x="518" y="363"/>
                  <a:pt x="498" y="396"/>
                  <a:pt x="465" y="412"/>
                </a:cubicBezTo>
                <a:lnTo>
                  <a:pt x="461" y="414"/>
                </a:lnTo>
                <a:cubicBezTo>
                  <a:pt x="437" y="427"/>
                  <a:pt x="408" y="428"/>
                  <a:pt x="383" y="418"/>
                </a:cubicBezTo>
                <a:lnTo>
                  <a:pt x="378" y="416"/>
                </a:lnTo>
                <a:cubicBezTo>
                  <a:pt x="338" y="400"/>
                  <a:pt x="313" y="359"/>
                  <a:pt x="318" y="316"/>
                </a:cubicBezTo>
                <a:lnTo>
                  <a:pt x="319" y="307"/>
                </a:lnTo>
                <a:cubicBezTo>
                  <a:pt x="320" y="301"/>
                  <a:pt x="321" y="295"/>
                  <a:pt x="323" y="290"/>
                </a:cubicBezTo>
                <a:lnTo>
                  <a:pt x="326" y="280"/>
                </a:lnTo>
                <a:lnTo>
                  <a:pt x="327" y="274"/>
                </a:lnTo>
                <a:cubicBezTo>
                  <a:pt x="332" y="258"/>
                  <a:pt x="340" y="244"/>
                  <a:pt x="352" y="233"/>
                </a:cubicBezTo>
                <a:lnTo>
                  <a:pt x="354" y="231"/>
                </a:lnTo>
                <a:cubicBezTo>
                  <a:pt x="381" y="203"/>
                  <a:pt x="422" y="195"/>
                  <a:pt x="458" y="210"/>
                </a:cubicBezTo>
                <a:cubicBezTo>
                  <a:pt x="494" y="225"/>
                  <a:pt x="517" y="260"/>
                  <a:pt x="517" y="298"/>
                </a:cubicBezTo>
                <a:lnTo>
                  <a:pt x="517" y="303"/>
                </a:lnTo>
                <a:lnTo>
                  <a:pt x="516" y="323"/>
                </a:lnTo>
                <a:lnTo>
                  <a:pt x="515" y="332"/>
                </a:lnTo>
                <a:lnTo>
                  <a:pt x="515" y="326"/>
                </a:lnTo>
                <a:cubicBezTo>
                  <a:pt x="515" y="379"/>
                  <a:pt x="472" y="422"/>
                  <a:pt x="419" y="422"/>
                </a:cubicBezTo>
                <a:lnTo>
                  <a:pt x="418" y="422"/>
                </a:lnTo>
                <a:cubicBezTo>
                  <a:pt x="365" y="422"/>
                  <a:pt x="322" y="379"/>
                  <a:pt x="322" y="326"/>
                </a:cubicBezTo>
                <a:lnTo>
                  <a:pt x="322" y="315"/>
                </a:lnTo>
                <a:lnTo>
                  <a:pt x="324" y="296"/>
                </a:lnTo>
                <a:cubicBezTo>
                  <a:pt x="330" y="251"/>
                  <a:pt x="365" y="216"/>
                  <a:pt x="410" y="212"/>
                </a:cubicBezTo>
                <a:cubicBezTo>
                  <a:pt x="455" y="208"/>
                  <a:pt x="496" y="235"/>
                  <a:pt x="511" y="277"/>
                </a:cubicBezTo>
                <a:lnTo>
                  <a:pt x="512" y="280"/>
                </a:lnTo>
                <a:lnTo>
                  <a:pt x="515" y="291"/>
                </a:lnTo>
                <a:lnTo>
                  <a:pt x="516" y="293"/>
                </a:lnTo>
                <a:lnTo>
                  <a:pt x="504" y="270"/>
                </a:lnTo>
                <a:lnTo>
                  <a:pt x="506" y="273"/>
                </a:lnTo>
                <a:lnTo>
                  <a:pt x="347" y="273"/>
                </a:lnTo>
                <a:lnTo>
                  <a:pt x="349" y="270"/>
                </a:lnTo>
                <a:lnTo>
                  <a:pt x="337" y="293"/>
                </a:lnTo>
                <a:lnTo>
                  <a:pt x="339" y="287"/>
                </a:lnTo>
                <a:lnTo>
                  <a:pt x="340" y="284"/>
                </a:lnTo>
                <a:lnTo>
                  <a:pt x="342" y="277"/>
                </a:lnTo>
                <a:cubicBezTo>
                  <a:pt x="358" y="230"/>
                  <a:pt x="407" y="203"/>
                  <a:pt x="455" y="214"/>
                </a:cubicBezTo>
                <a:cubicBezTo>
                  <a:pt x="503" y="225"/>
                  <a:pt x="535" y="270"/>
                  <a:pt x="529" y="319"/>
                </a:cubicBezTo>
                <a:lnTo>
                  <a:pt x="528" y="327"/>
                </a:lnTo>
                <a:lnTo>
                  <a:pt x="527" y="335"/>
                </a:lnTo>
                <a:lnTo>
                  <a:pt x="431" y="230"/>
                </a:lnTo>
                <a:lnTo>
                  <a:pt x="434" y="230"/>
                </a:lnTo>
                <a:lnTo>
                  <a:pt x="338" y="326"/>
                </a:lnTo>
                <a:lnTo>
                  <a:pt x="338" y="322"/>
                </a:lnTo>
                <a:lnTo>
                  <a:pt x="340" y="341"/>
                </a:lnTo>
                <a:lnTo>
                  <a:pt x="339" y="336"/>
                </a:lnTo>
                <a:lnTo>
                  <a:pt x="528" y="336"/>
                </a:lnTo>
                <a:lnTo>
                  <a:pt x="527" y="341"/>
                </a:lnTo>
                <a:lnTo>
                  <a:pt x="528" y="322"/>
                </a:lnTo>
                <a:lnTo>
                  <a:pt x="528" y="326"/>
                </a:lnTo>
                <a:lnTo>
                  <a:pt x="432" y="230"/>
                </a:lnTo>
                <a:lnTo>
                  <a:pt x="433" y="230"/>
                </a:lnTo>
                <a:lnTo>
                  <a:pt x="339" y="345"/>
                </a:lnTo>
                <a:lnTo>
                  <a:pt x="338" y="340"/>
                </a:lnTo>
                <a:lnTo>
                  <a:pt x="338" y="341"/>
                </a:lnTo>
                <a:cubicBezTo>
                  <a:pt x="326" y="291"/>
                  <a:pt x="355" y="240"/>
                  <a:pt x="405" y="225"/>
                </a:cubicBezTo>
                <a:cubicBezTo>
                  <a:pt x="454" y="211"/>
                  <a:pt x="506" y="238"/>
                  <a:pt x="523" y="287"/>
                </a:cubicBezTo>
                <a:lnTo>
                  <a:pt x="524" y="290"/>
                </a:lnTo>
                <a:cubicBezTo>
                  <a:pt x="525" y="295"/>
                  <a:pt x="526" y="300"/>
                  <a:pt x="527" y="305"/>
                </a:cubicBezTo>
                <a:lnTo>
                  <a:pt x="528" y="311"/>
                </a:lnTo>
                <a:lnTo>
                  <a:pt x="519" y="284"/>
                </a:lnTo>
                <a:lnTo>
                  <a:pt x="524" y="294"/>
                </a:lnTo>
                <a:lnTo>
                  <a:pt x="438" y="240"/>
                </a:lnTo>
                <a:lnTo>
                  <a:pt x="446" y="240"/>
                </a:lnTo>
                <a:cubicBezTo>
                  <a:pt x="496" y="240"/>
                  <a:pt x="538" y="278"/>
                  <a:pt x="542" y="328"/>
                </a:cubicBezTo>
                <a:lnTo>
                  <a:pt x="543" y="339"/>
                </a:lnTo>
                <a:lnTo>
                  <a:pt x="544" y="344"/>
                </a:lnTo>
                <a:lnTo>
                  <a:pt x="352" y="355"/>
                </a:lnTo>
                <a:lnTo>
                  <a:pt x="352" y="352"/>
                </a:lnTo>
                <a:lnTo>
                  <a:pt x="354" y="368"/>
                </a:lnTo>
                <a:lnTo>
                  <a:pt x="353" y="362"/>
                </a:lnTo>
                <a:lnTo>
                  <a:pt x="351" y="353"/>
                </a:lnTo>
                <a:lnTo>
                  <a:pt x="355" y="370"/>
                </a:lnTo>
                <a:lnTo>
                  <a:pt x="354" y="367"/>
                </a:lnTo>
                <a:lnTo>
                  <a:pt x="541" y="336"/>
                </a:lnTo>
                <a:lnTo>
                  <a:pt x="541" y="343"/>
                </a:lnTo>
                <a:lnTo>
                  <a:pt x="540" y="328"/>
                </a:lnTo>
                <a:lnTo>
                  <a:pt x="542" y="340"/>
                </a:lnTo>
                <a:lnTo>
                  <a:pt x="533" y="313"/>
                </a:lnTo>
                <a:lnTo>
                  <a:pt x="539" y="325"/>
                </a:lnTo>
                <a:lnTo>
                  <a:pt x="532" y="312"/>
                </a:lnTo>
                <a:lnTo>
                  <a:pt x="537" y="319"/>
                </a:lnTo>
                <a:lnTo>
                  <a:pt x="367" y="344"/>
                </a:lnTo>
                <a:lnTo>
                  <a:pt x="368" y="341"/>
                </a:lnTo>
                <a:lnTo>
                  <a:pt x="363" y="371"/>
                </a:lnTo>
                <a:lnTo>
                  <a:pt x="363" y="365"/>
                </a:lnTo>
                <a:cubicBezTo>
                  <a:pt x="363" y="361"/>
                  <a:pt x="364" y="356"/>
                  <a:pt x="364" y="352"/>
                </a:cubicBezTo>
                <a:lnTo>
                  <a:pt x="365" y="345"/>
                </a:lnTo>
                <a:lnTo>
                  <a:pt x="364" y="358"/>
                </a:lnTo>
                <a:lnTo>
                  <a:pt x="364" y="355"/>
                </a:lnTo>
                <a:cubicBezTo>
                  <a:pt x="364" y="305"/>
                  <a:pt x="404" y="263"/>
                  <a:pt x="455" y="260"/>
                </a:cubicBezTo>
                <a:cubicBezTo>
                  <a:pt x="505" y="257"/>
                  <a:pt x="549" y="293"/>
                  <a:pt x="556" y="344"/>
                </a:cubicBezTo>
                <a:lnTo>
                  <a:pt x="557" y="352"/>
                </a:lnTo>
                <a:lnTo>
                  <a:pt x="558" y="366"/>
                </a:lnTo>
                <a:lnTo>
                  <a:pt x="559" y="373"/>
                </a:lnTo>
                <a:lnTo>
                  <a:pt x="463" y="287"/>
                </a:lnTo>
                <a:lnTo>
                  <a:pt x="471" y="287"/>
                </a:lnTo>
                <a:cubicBezTo>
                  <a:pt x="521" y="287"/>
                  <a:pt x="562" y="325"/>
                  <a:pt x="567" y="374"/>
                </a:cubicBezTo>
                <a:lnTo>
                  <a:pt x="568" y="384"/>
                </a:lnTo>
                <a:lnTo>
                  <a:pt x="569" y="406"/>
                </a:lnTo>
                <a:lnTo>
                  <a:pt x="570" y="427"/>
                </a:lnTo>
                <a:lnTo>
                  <a:pt x="569" y="451"/>
                </a:lnTo>
                <a:lnTo>
                  <a:pt x="569" y="431"/>
                </a:lnTo>
                <a:lnTo>
                  <a:pt x="570" y="439"/>
                </a:lnTo>
                <a:lnTo>
                  <a:pt x="565" y="417"/>
                </a:lnTo>
                <a:lnTo>
                  <a:pt x="572" y="436"/>
                </a:lnTo>
                <a:lnTo>
                  <a:pt x="579" y="460"/>
                </a:lnTo>
                <a:lnTo>
                  <a:pt x="565" y="432"/>
                </a:lnTo>
                <a:lnTo>
                  <a:pt x="573" y="443"/>
                </a:lnTo>
                <a:lnTo>
                  <a:pt x="575" y="444"/>
                </a:lnTo>
                <a:lnTo>
                  <a:pt x="413" y="472"/>
                </a:lnTo>
                <a:lnTo>
                  <a:pt x="415" y="467"/>
                </a:lnTo>
                <a:lnTo>
                  <a:pt x="410" y="484"/>
                </a:lnTo>
                <a:lnTo>
                  <a:pt x="411" y="479"/>
                </a:lnTo>
                <a:cubicBezTo>
                  <a:pt x="421" y="432"/>
                  <a:pt x="462" y="400"/>
                  <a:pt x="509" y="402"/>
                </a:cubicBezTo>
                <a:cubicBezTo>
                  <a:pt x="556" y="403"/>
                  <a:pt x="595" y="439"/>
                  <a:pt x="601" y="486"/>
                </a:cubicBezTo>
                <a:lnTo>
                  <a:pt x="602" y="494"/>
                </a:lnTo>
                <a:lnTo>
                  <a:pt x="602" y="516"/>
                </a:lnTo>
                <a:lnTo>
                  <a:pt x="593" y="475"/>
                </a:lnTo>
                <a:lnTo>
                  <a:pt x="602" y="494"/>
                </a:lnTo>
                <a:cubicBezTo>
                  <a:pt x="607" y="505"/>
                  <a:pt x="610" y="516"/>
                  <a:pt x="611" y="527"/>
                </a:cubicBezTo>
                <a:lnTo>
                  <a:pt x="612" y="538"/>
                </a:lnTo>
                <a:lnTo>
                  <a:pt x="613" y="543"/>
                </a:lnTo>
                <a:lnTo>
                  <a:pt x="533" y="460"/>
                </a:lnTo>
                <a:lnTo>
                  <a:pt x="539" y="461"/>
                </a:lnTo>
                <a:lnTo>
                  <a:pt x="500" y="462"/>
                </a:lnTo>
                <a:lnTo>
                  <a:pt x="504" y="461"/>
                </a:lnTo>
                <a:cubicBezTo>
                  <a:pt x="548" y="450"/>
                  <a:pt x="593" y="471"/>
                  <a:pt x="613" y="511"/>
                </a:cubicBezTo>
                <a:cubicBezTo>
                  <a:pt x="633" y="551"/>
                  <a:pt x="623" y="600"/>
                  <a:pt x="589" y="628"/>
                </a:cubicBezTo>
                <a:lnTo>
                  <a:pt x="583" y="633"/>
                </a:lnTo>
                <a:lnTo>
                  <a:pt x="570" y="643"/>
                </a:lnTo>
                <a:cubicBezTo>
                  <a:pt x="527" y="673"/>
                  <a:pt x="467" y="663"/>
                  <a:pt x="436" y="620"/>
                </a:cubicBezTo>
                <a:cubicBezTo>
                  <a:pt x="406" y="577"/>
                  <a:pt x="416" y="517"/>
                  <a:pt x="459" y="486"/>
                </a:cubicBezTo>
                <a:lnTo>
                  <a:pt x="460" y="486"/>
                </a:lnTo>
                <a:lnTo>
                  <a:pt x="466" y="481"/>
                </a:lnTo>
                <a:lnTo>
                  <a:pt x="551" y="648"/>
                </a:lnTo>
                <a:lnTo>
                  <a:pt x="547" y="649"/>
                </a:lnTo>
                <a:cubicBezTo>
                  <a:pt x="534" y="652"/>
                  <a:pt x="521" y="652"/>
                  <a:pt x="508" y="650"/>
                </a:cubicBezTo>
                <a:lnTo>
                  <a:pt x="502" y="649"/>
                </a:lnTo>
                <a:cubicBezTo>
                  <a:pt x="460" y="642"/>
                  <a:pt x="427" y="609"/>
                  <a:pt x="422" y="566"/>
                </a:cubicBezTo>
                <a:lnTo>
                  <a:pt x="421" y="555"/>
                </a:lnTo>
                <a:lnTo>
                  <a:pt x="420" y="544"/>
                </a:lnTo>
                <a:lnTo>
                  <a:pt x="429" y="577"/>
                </a:lnTo>
                <a:lnTo>
                  <a:pt x="420" y="558"/>
                </a:lnTo>
                <a:cubicBezTo>
                  <a:pt x="414" y="545"/>
                  <a:pt x="410" y="531"/>
                  <a:pt x="410" y="516"/>
                </a:cubicBezTo>
                <a:lnTo>
                  <a:pt x="411" y="517"/>
                </a:lnTo>
                <a:lnTo>
                  <a:pt x="410" y="509"/>
                </a:lnTo>
                <a:lnTo>
                  <a:pt x="600" y="516"/>
                </a:lnTo>
                <a:lnTo>
                  <a:pt x="599" y="521"/>
                </a:lnTo>
                <a:cubicBezTo>
                  <a:pt x="597" y="527"/>
                  <a:pt x="596" y="533"/>
                  <a:pt x="594" y="538"/>
                </a:cubicBezTo>
                <a:lnTo>
                  <a:pt x="592" y="543"/>
                </a:lnTo>
                <a:cubicBezTo>
                  <a:pt x="579" y="574"/>
                  <a:pt x="552" y="596"/>
                  <a:pt x="519" y="602"/>
                </a:cubicBezTo>
                <a:cubicBezTo>
                  <a:pt x="486" y="608"/>
                  <a:pt x="452" y="596"/>
                  <a:pt x="430" y="571"/>
                </a:cubicBezTo>
                <a:lnTo>
                  <a:pt x="418" y="556"/>
                </a:lnTo>
                <a:lnTo>
                  <a:pt x="410" y="545"/>
                </a:lnTo>
                <a:cubicBezTo>
                  <a:pt x="404" y="537"/>
                  <a:pt x="399" y="527"/>
                  <a:pt x="396" y="517"/>
                </a:cubicBezTo>
                <a:lnTo>
                  <a:pt x="391" y="503"/>
                </a:lnTo>
                <a:lnTo>
                  <a:pt x="384" y="484"/>
                </a:lnTo>
                <a:cubicBezTo>
                  <a:pt x="382" y="477"/>
                  <a:pt x="380" y="470"/>
                  <a:pt x="379" y="462"/>
                </a:cubicBezTo>
                <a:lnTo>
                  <a:pt x="378" y="454"/>
                </a:lnTo>
                <a:cubicBezTo>
                  <a:pt x="377" y="448"/>
                  <a:pt x="377" y="441"/>
                  <a:pt x="378" y="434"/>
                </a:cubicBezTo>
                <a:lnTo>
                  <a:pt x="379" y="436"/>
                </a:lnTo>
                <a:lnTo>
                  <a:pt x="378" y="417"/>
                </a:lnTo>
                <a:lnTo>
                  <a:pt x="377" y="403"/>
                </a:lnTo>
                <a:lnTo>
                  <a:pt x="376" y="393"/>
                </a:lnTo>
                <a:lnTo>
                  <a:pt x="471" y="479"/>
                </a:lnTo>
                <a:lnTo>
                  <a:pt x="463" y="479"/>
                </a:lnTo>
                <a:cubicBezTo>
                  <a:pt x="415" y="479"/>
                  <a:pt x="373" y="443"/>
                  <a:pt x="368" y="394"/>
                </a:cubicBezTo>
                <a:lnTo>
                  <a:pt x="367" y="383"/>
                </a:lnTo>
                <a:lnTo>
                  <a:pt x="366" y="375"/>
                </a:lnTo>
                <a:lnTo>
                  <a:pt x="365" y="367"/>
                </a:lnTo>
                <a:lnTo>
                  <a:pt x="556" y="355"/>
                </a:lnTo>
                <a:lnTo>
                  <a:pt x="556" y="358"/>
                </a:lnTo>
                <a:cubicBezTo>
                  <a:pt x="556" y="363"/>
                  <a:pt x="556" y="368"/>
                  <a:pt x="556" y="372"/>
                </a:cubicBezTo>
                <a:lnTo>
                  <a:pt x="555" y="379"/>
                </a:lnTo>
                <a:lnTo>
                  <a:pt x="555" y="365"/>
                </a:lnTo>
                <a:lnTo>
                  <a:pt x="555" y="371"/>
                </a:lnTo>
                <a:cubicBezTo>
                  <a:pt x="555" y="382"/>
                  <a:pt x="554" y="392"/>
                  <a:pt x="551" y="402"/>
                </a:cubicBezTo>
                <a:lnTo>
                  <a:pt x="550" y="405"/>
                </a:lnTo>
                <a:cubicBezTo>
                  <a:pt x="538" y="439"/>
                  <a:pt x="508" y="464"/>
                  <a:pt x="473" y="469"/>
                </a:cubicBezTo>
                <a:cubicBezTo>
                  <a:pt x="437" y="475"/>
                  <a:pt x="401" y="460"/>
                  <a:pt x="380" y="430"/>
                </a:cubicBezTo>
                <a:lnTo>
                  <a:pt x="375" y="423"/>
                </a:lnTo>
                <a:cubicBezTo>
                  <a:pt x="372" y="419"/>
                  <a:pt x="370" y="415"/>
                  <a:pt x="368" y="410"/>
                </a:cubicBezTo>
                <a:lnTo>
                  <a:pt x="362" y="398"/>
                </a:lnTo>
                <a:cubicBezTo>
                  <a:pt x="357" y="390"/>
                  <a:pt x="354" y="381"/>
                  <a:pt x="353" y="371"/>
                </a:cubicBezTo>
                <a:lnTo>
                  <a:pt x="351" y="359"/>
                </a:lnTo>
                <a:cubicBezTo>
                  <a:pt x="350" y="354"/>
                  <a:pt x="349" y="349"/>
                  <a:pt x="349" y="343"/>
                </a:cubicBezTo>
                <a:lnTo>
                  <a:pt x="349" y="336"/>
                </a:lnTo>
                <a:cubicBezTo>
                  <a:pt x="349" y="289"/>
                  <a:pt x="384" y="249"/>
                  <a:pt x="430" y="242"/>
                </a:cubicBezTo>
                <a:cubicBezTo>
                  <a:pt x="477" y="234"/>
                  <a:pt x="522" y="261"/>
                  <a:pt x="537" y="306"/>
                </a:cubicBezTo>
                <a:lnTo>
                  <a:pt x="538" y="309"/>
                </a:lnTo>
                <a:cubicBezTo>
                  <a:pt x="539" y="315"/>
                  <a:pt x="541" y="320"/>
                  <a:pt x="542" y="326"/>
                </a:cubicBezTo>
                <a:lnTo>
                  <a:pt x="542" y="331"/>
                </a:lnTo>
                <a:lnTo>
                  <a:pt x="543" y="337"/>
                </a:lnTo>
                <a:cubicBezTo>
                  <a:pt x="544" y="342"/>
                  <a:pt x="544" y="347"/>
                  <a:pt x="544" y="352"/>
                </a:cubicBezTo>
                <a:lnTo>
                  <a:pt x="544" y="355"/>
                </a:lnTo>
                <a:cubicBezTo>
                  <a:pt x="544" y="406"/>
                  <a:pt x="505" y="448"/>
                  <a:pt x="454" y="451"/>
                </a:cubicBezTo>
                <a:cubicBezTo>
                  <a:pt x="404" y="454"/>
                  <a:pt x="359" y="418"/>
                  <a:pt x="353" y="367"/>
                </a:cubicBezTo>
                <a:lnTo>
                  <a:pt x="352" y="356"/>
                </a:lnTo>
                <a:lnTo>
                  <a:pt x="351" y="345"/>
                </a:lnTo>
                <a:lnTo>
                  <a:pt x="446" y="432"/>
                </a:lnTo>
                <a:lnTo>
                  <a:pt x="438" y="432"/>
                </a:lnTo>
                <a:cubicBezTo>
                  <a:pt x="402" y="432"/>
                  <a:pt x="369" y="412"/>
                  <a:pt x="353" y="379"/>
                </a:cubicBezTo>
                <a:lnTo>
                  <a:pt x="348" y="369"/>
                </a:lnTo>
                <a:cubicBezTo>
                  <a:pt x="343" y="361"/>
                  <a:pt x="340" y="352"/>
                  <a:pt x="339" y="342"/>
                </a:cubicBezTo>
                <a:lnTo>
                  <a:pt x="338" y="336"/>
                </a:lnTo>
                <a:lnTo>
                  <a:pt x="341" y="351"/>
                </a:lnTo>
                <a:lnTo>
                  <a:pt x="340" y="348"/>
                </a:lnTo>
                <a:lnTo>
                  <a:pt x="525" y="294"/>
                </a:lnTo>
                <a:lnTo>
                  <a:pt x="527" y="303"/>
                </a:lnTo>
                <a:lnTo>
                  <a:pt x="528" y="308"/>
                </a:lnTo>
                <a:cubicBezTo>
                  <a:pt x="533" y="336"/>
                  <a:pt x="526" y="365"/>
                  <a:pt x="508" y="387"/>
                </a:cubicBezTo>
                <a:cubicBezTo>
                  <a:pt x="489" y="410"/>
                  <a:pt x="462" y="422"/>
                  <a:pt x="433" y="422"/>
                </a:cubicBezTo>
                <a:lnTo>
                  <a:pt x="432" y="422"/>
                </a:lnTo>
                <a:cubicBezTo>
                  <a:pt x="379" y="422"/>
                  <a:pt x="336" y="379"/>
                  <a:pt x="336" y="326"/>
                </a:cubicBezTo>
                <a:lnTo>
                  <a:pt x="336" y="322"/>
                </a:lnTo>
                <a:cubicBezTo>
                  <a:pt x="336" y="316"/>
                  <a:pt x="337" y="310"/>
                  <a:pt x="338" y="304"/>
                </a:cubicBezTo>
                <a:lnTo>
                  <a:pt x="339" y="299"/>
                </a:lnTo>
                <a:cubicBezTo>
                  <a:pt x="348" y="254"/>
                  <a:pt x="388" y="221"/>
                  <a:pt x="433" y="221"/>
                </a:cubicBezTo>
                <a:cubicBezTo>
                  <a:pt x="479" y="221"/>
                  <a:pt x="519" y="254"/>
                  <a:pt x="528" y="299"/>
                </a:cubicBezTo>
                <a:lnTo>
                  <a:pt x="529" y="304"/>
                </a:lnTo>
                <a:cubicBezTo>
                  <a:pt x="530" y="310"/>
                  <a:pt x="530" y="316"/>
                  <a:pt x="530" y="322"/>
                </a:cubicBezTo>
                <a:lnTo>
                  <a:pt x="530" y="326"/>
                </a:lnTo>
                <a:cubicBezTo>
                  <a:pt x="530" y="379"/>
                  <a:pt x="487" y="422"/>
                  <a:pt x="434" y="422"/>
                </a:cubicBezTo>
                <a:lnTo>
                  <a:pt x="431" y="422"/>
                </a:lnTo>
                <a:cubicBezTo>
                  <a:pt x="404" y="422"/>
                  <a:pt x="379" y="411"/>
                  <a:pt x="361" y="391"/>
                </a:cubicBezTo>
                <a:cubicBezTo>
                  <a:pt x="342" y="371"/>
                  <a:pt x="333" y="345"/>
                  <a:pt x="336" y="318"/>
                </a:cubicBezTo>
                <a:lnTo>
                  <a:pt x="337" y="304"/>
                </a:lnTo>
                <a:lnTo>
                  <a:pt x="338" y="296"/>
                </a:lnTo>
                <a:lnTo>
                  <a:pt x="525" y="338"/>
                </a:lnTo>
                <a:lnTo>
                  <a:pt x="525" y="337"/>
                </a:lnTo>
                <a:lnTo>
                  <a:pt x="522" y="348"/>
                </a:lnTo>
                <a:lnTo>
                  <a:pt x="520" y="354"/>
                </a:lnTo>
                <a:cubicBezTo>
                  <a:pt x="517" y="362"/>
                  <a:pt x="513" y="370"/>
                  <a:pt x="508" y="377"/>
                </a:cubicBezTo>
                <a:lnTo>
                  <a:pt x="506" y="380"/>
                </a:lnTo>
                <a:cubicBezTo>
                  <a:pt x="489" y="406"/>
                  <a:pt x="459" y="422"/>
                  <a:pt x="426" y="422"/>
                </a:cubicBezTo>
                <a:cubicBezTo>
                  <a:pt x="394" y="422"/>
                  <a:pt x="364" y="406"/>
                  <a:pt x="347" y="380"/>
                </a:cubicBezTo>
                <a:lnTo>
                  <a:pt x="345" y="377"/>
                </a:lnTo>
                <a:cubicBezTo>
                  <a:pt x="340" y="370"/>
                  <a:pt x="336" y="362"/>
                  <a:pt x="333" y="354"/>
                </a:cubicBezTo>
                <a:lnTo>
                  <a:pt x="330" y="344"/>
                </a:lnTo>
                <a:lnTo>
                  <a:pt x="329" y="341"/>
                </a:lnTo>
                <a:lnTo>
                  <a:pt x="328" y="338"/>
                </a:lnTo>
                <a:lnTo>
                  <a:pt x="515" y="319"/>
                </a:lnTo>
                <a:lnTo>
                  <a:pt x="514" y="315"/>
                </a:lnTo>
                <a:lnTo>
                  <a:pt x="514" y="326"/>
                </a:lnTo>
                <a:lnTo>
                  <a:pt x="418" y="230"/>
                </a:lnTo>
                <a:lnTo>
                  <a:pt x="419" y="230"/>
                </a:lnTo>
                <a:lnTo>
                  <a:pt x="323" y="326"/>
                </a:lnTo>
                <a:lnTo>
                  <a:pt x="324" y="309"/>
                </a:lnTo>
                <a:lnTo>
                  <a:pt x="325" y="302"/>
                </a:lnTo>
                <a:lnTo>
                  <a:pt x="325" y="303"/>
                </a:lnTo>
                <a:lnTo>
                  <a:pt x="325" y="298"/>
                </a:lnTo>
                <a:lnTo>
                  <a:pt x="489" y="366"/>
                </a:lnTo>
                <a:lnTo>
                  <a:pt x="487" y="368"/>
                </a:lnTo>
                <a:lnTo>
                  <a:pt x="512" y="327"/>
                </a:lnTo>
                <a:lnTo>
                  <a:pt x="509" y="335"/>
                </a:lnTo>
                <a:lnTo>
                  <a:pt x="506" y="345"/>
                </a:lnTo>
                <a:lnTo>
                  <a:pt x="510" y="328"/>
                </a:lnTo>
                <a:lnTo>
                  <a:pt x="509" y="337"/>
                </a:lnTo>
                <a:lnTo>
                  <a:pt x="449" y="237"/>
                </a:lnTo>
                <a:lnTo>
                  <a:pt x="454" y="239"/>
                </a:lnTo>
                <a:lnTo>
                  <a:pt x="376" y="243"/>
                </a:lnTo>
                <a:lnTo>
                  <a:pt x="380" y="241"/>
                </a:lnTo>
                <a:lnTo>
                  <a:pt x="326" y="326"/>
                </a:lnTo>
                <a:lnTo>
                  <a:pt x="326" y="322"/>
                </a:lnTo>
                <a:lnTo>
                  <a:pt x="333" y="358"/>
                </a:lnTo>
                <a:lnTo>
                  <a:pt x="331" y="353"/>
                </a:lnTo>
                <a:lnTo>
                  <a:pt x="420" y="413"/>
                </a:lnTo>
                <a:lnTo>
                  <a:pt x="418" y="413"/>
                </a:lnTo>
                <a:lnTo>
                  <a:pt x="418" y="221"/>
                </a:lnTo>
                <a:lnTo>
                  <a:pt x="419" y="221"/>
                </a:lnTo>
                <a:cubicBezTo>
                  <a:pt x="472" y="221"/>
                  <a:pt x="515" y="264"/>
                  <a:pt x="515" y="317"/>
                </a:cubicBezTo>
                <a:lnTo>
                  <a:pt x="515" y="324"/>
                </a:lnTo>
                <a:lnTo>
                  <a:pt x="515" y="327"/>
                </a:lnTo>
                <a:cubicBezTo>
                  <a:pt x="515" y="366"/>
                  <a:pt x="492" y="401"/>
                  <a:pt x="456" y="416"/>
                </a:cubicBezTo>
                <a:cubicBezTo>
                  <a:pt x="420" y="431"/>
                  <a:pt x="379" y="423"/>
                  <a:pt x="352" y="395"/>
                </a:cubicBezTo>
                <a:lnTo>
                  <a:pt x="351" y="394"/>
                </a:lnTo>
                <a:cubicBezTo>
                  <a:pt x="333" y="376"/>
                  <a:pt x="322" y="352"/>
                  <a:pt x="322" y="326"/>
                </a:cubicBezTo>
                <a:lnTo>
                  <a:pt x="323" y="327"/>
                </a:lnTo>
                <a:lnTo>
                  <a:pt x="321" y="307"/>
                </a:lnTo>
                <a:lnTo>
                  <a:pt x="321" y="295"/>
                </a:lnTo>
                <a:lnTo>
                  <a:pt x="322" y="309"/>
                </a:lnTo>
                <a:lnTo>
                  <a:pt x="321" y="302"/>
                </a:lnTo>
                <a:lnTo>
                  <a:pt x="484" y="356"/>
                </a:lnTo>
                <a:lnTo>
                  <a:pt x="483" y="357"/>
                </a:lnTo>
                <a:lnTo>
                  <a:pt x="511" y="289"/>
                </a:lnTo>
                <a:lnTo>
                  <a:pt x="511" y="295"/>
                </a:lnTo>
                <a:cubicBezTo>
                  <a:pt x="511" y="301"/>
                  <a:pt x="511" y="306"/>
                  <a:pt x="510" y="311"/>
                </a:cubicBezTo>
                <a:lnTo>
                  <a:pt x="508" y="323"/>
                </a:lnTo>
                <a:cubicBezTo>
                  <a:pt x="506" y="337"/>
                  <a:pt x="500" y="351"/>
                  <a:pt x="492" y="363"/>
                </a:cubicBezTo>
                <a:lnTo>
                  <a:pt x="485" y="373"/>
                </a:lnTo>
                <a:cubicBezTo>
                  <a:pt x="467" y="398"/>
                  <a:pt x="438" y="413"/>
                  <a:pt x="406" y="413"/>
                </a:cubicBezTo>
                <a:lnTo>
                  <a:pt x="403" y="413"/>
                </a:lnTo>
                <a:cubicBezTo>
                  <a:pt x="376" y="413"/>
                  <a:pt x="350" y="402"/>
                  <a:pt x="331" y="381"/>
                </a:cubicBezTo>
                <a:cubicBezTo>
                  <a:pt x="313" y="360"/>
                  <a:pt x="305" y="333"/>
                  <a:pt x="308" y="306"/>
                </a:cubicBezTo>
                <a:lnTo>
                  <a:pt x="309" y="301"/>
                </a:lnTo>
                <a:lnTo>
                  <a:pt x="310" y="290"/>
                </a:lnTo>
                <a:lnTo>
                  <a:pt x="310" y="304"/>
                </a:lnTo>
                <a:lnTo>
                  <a:pt x="309" y="292"/>
                </a:lnTo>
                <a:lnTo>
                  <a:pt x="307" y="272"/>
                </a:lnTo>
                <a:lnTo>
                  <a:pt x="307" y="269"/>
                </a:lnTo>
                <a:lnTo>
                  <a:pt x="499" y="269"/>
                </a:lnTo>
                <a:lnTo>
                  <a:pt x="499" y="273"/>
                </a:lnTo>
                <a:lnTo>
                  <a:pt x="499" y="272"/>
                </a:lnTo>
                <a:lnTo>
                  <a:pt x="500" y="291"/>
                </a:lnTo>
                <a:lnTo>
                  <a:pt x="500" y="298"/>
                </a:lnTo>
                <a:lnTo>
                  <a:pt x="308" y="298"/>
                </a:lnTo>
                <a:lnTo>
                  <a:pt x="308" y="292"/>
                </a:lnTo>
                <a:lnTo>
                  <a:pt x="311" y="316"/>
                </a:lnTo>
                <a:lnTo>
                  <a:pt x="310" y="312"/>
                </a:lnTo>
                <a:lnTo>
                  <a:pt x="498" y="270"/>
                </a:lnTo>
                <a:lnTo>
                  <a:pt x="499" y="275"/>
                </a:lnTo>
                <a:lnTo>
                  <a:pt x="500" y="280"/>
                </a:lnTo>
                <a:lnTo>
                  <a:pt x="314" y="268"/>
                </a:lnTo>
                <a:lnTo>
                  <a:pt x="315" y="265"/>
                </a:lnTo>
                <a:lnTo>
                  <a:pt x="310" y="295"/>
                </a:lnTo>
                <a:lnTo>
                  <a:pt x="310" y="288"/>
                </a:lnTo>
                <a:lnTo>
                  <a:pt x="310" y="277"/>
                </a:lnTo>
                <a:lnTo>
                  <a:pt x="313" y="301"/>
                </a:lnTo>
                <a:lnTo>
                  <a:pt x="311" y="293"/>
                </a:lnTo>
                <a:lnTo>
                  <a:pt x="479" y="329"/>
                </a:lnTo>
                <a:lnTo>
                  <a:pt x="468" y="342"/>
                </a:lnTo>
                <a:lnTo>
                  <a:pt x="463" y="347"/>
                </a:lnTo>
                <a:cubicBezTo>
                  <a:pt x="441" y="370"/>
                  <a:pt x="408" y="380"/>
                  <a:pt x="376" y="374"/>
                </a:cubicBezTo>
                <a:cubicBezTo>
                  <a:pt x="345" y="367"/>
                  <a:pt x="318" y="345"/>
                  <a:pt x="306" y="315"/>
                </a:cubicBezTo>
                <a:lnTo>
                  <a:pt x="304" y="310"/>
                </a:lnTo>
                <a:lnTo>
                  <a:pt x="302" y="305"/>
                </a:lnTo>
                <a:lnTo>
                  <a:pt x="471" y="323"/>
                </a:lnTo>
                <a:lnTo>
                  <a:pt x="471" y="321"/>
                </a:lnTo>
                <a:lnTo>
                  <a:pt x="466" y="331"/>
                </a:lnTo>
                <a:cubicBezTo>
                  <a:pt x="450" y="364"/>
                  <a:pt x="417" y="384"/>
                  <a:pt x="380" y="384"/>
                </a:cubicBezTo>
                <a:lnTo>
                  <a:pt x="377" y="384"/>
                </a:lnTo>
                <a:cubicBezTo>
                  <a:pt x="328" y="384"/>
                  <a:pt x="287" y="347"/>
                  <a:pt x="282" y="298"/>
                </a:cubicBezTo>
                <a:lnTo>
                  <a:pt x="280" y="278"/>
                </a:lnTo>
                <a:lnTo>
                  <a:pt x="281" y="270"/>
                </a:lnTo>
                <a:lnTo>
                  <a:pt x="279" y="249"/>
                </a:lnTo>
                <a:lnTo>
                  <a:pt x="279" y="241"/>
                </a:lnTo>
                <a:cubicBezTo>
                  <a:pt x="279" y="188"/>
                  <a:pt x="322" y="145"/>
                  <a:pt x="375" y="145"/>
                </a:cubicBezTo>
                <a:lnTo>
                  <a:pt x="376" y="145"/>
                </a:lnTo>
                <a:cubicBezTo>
                  <a:pt x="423" y="145"/>
                  <a:pt x="463" y="179"/>
                  <a:pt x="471" y="226"/>
                </a:cubicBezTo>
                <a:lnTo>
                  <a:pt x="472" y="233"/>
                </a:lnTo>
                <a:lnTo>
                  <a:pt x="474" y="246"/>
                </a:lnTo>
                <a:cubicBezTo>
                  <a:pt x="475" y="251"/>
                  <a:pt x="475" y="256"/>
                  <a:pt x="475" y="260"/>
                </a:cubicBezTo>
                <a:lnTo>
                  <a:pt x="475" y="267"/>
                </a:lnTo>
                <a:cubicBezTo>
                  <a:pt x="475" y="282"/>
                  <a:pt x="472" y="297"/>
                  <a:pt x="465" y="310"/>
                </a:cubicBezTo>
                <a:lnTo>
                  <a:pt x="464" y="312"/>
                </a:lnTo>
                <a:cubicBezTo>
                  <a:pt x="444" y="352"/>
                  <a:pt x="400" y="373"/>
                  <a:pt x="356" y="363"/>
                </a:cubicBezTo>
                <a:cubicBezTo>
                  <a:pt x="313" y="353"/>
                  <a:pt x="282" y="314"/>
                  <a:pt x="282" y="269"/>
                </a:cubicBezTo>
                <a:lnTo>
                  <a:pt x="282" y="260"/>
                </a:lnTo>
                <a:lnTo>
                  <a:pt x="282" y="250"/>
                </a:lnTo>
                <a:lnTo>
                  <a:pt x="473" y="269"/>
                </a:lnTo>
                <a:lnTo>
                  <a:pt x="471" y="279"/>
                </a:lnTo>
                <a:lnTo>
                  <a:pt x="376" y="164"/>
                </a:lnTo>
                <a:lnTo>
                  <a:pt x="377" y="164"/>
                </a:lnTo>
                <a:lnTo>
                  <a:pt x="286" y="291"/>
                </a:lnTo>
                <a:lnTo>
                  <a:pt x="284" y="285"/>
                </a:lnTo>
                <a:lnTo>
                  <a:pt x="290" y="297"/>
                </a:lnTo>
                <a:lnTo>
                  <a:pt x="288" y="293"/>
                </a:lnTo>
                <a:lnTo>
                  <a:pt x="467" y="271"/>
                </a:lnTo>
                <a:lnTo>
                  <a:pt x="466" y="278"/>
                </a:lnTo>
                <a:lnTo>
                  <a:pt x="464" y="288"/>
                </a:lnTo>
                <a:cubicBezTo>
                  <a:pt x="455" y="333"/>
                  <a:pt x="415" y="365"/>
                  <a:pt x="369" y="365"/>
                </a:cubicBezTo>
                <a:lnTo>
                  <a:pt x="368" y="365"/>
                </a:lnTo>
                <a:lnTo>
                  <a:pt x="366" y="365"/>
                </a:lnTo>
                <a:cubicBezTo>
                  <a:pt x="357" y="365"/>
                  <a:pt x="348" y="364"/>
                  <a:pt x="339" y="361"/>
                </a:cubicBezTo>
                <a:lnTo>
                  <a:pt x="329" y="358"/>
                </a:lnTo>
                <a:cubicBezTo>
                  <a:pt x="320" y="356"/>
                  <a:pt x="311" y="352"/>
                  <a:pt x="303" y="346"/>
                </a:cubicBezTo>
                <a:lnTo>
                  <a:pt x="294" y="340"/>
                </a:lnTo>
                <a:cubicBezTo>
                  <a:pt x="270" y="324"/>
                  <a:pt x="254" y="298"/>
                  <a:pt x="252" y="269"/>
                </a:cubicBezTo>
                <a:lnTo>
                  <a:pt x="250" y="249"/>
                </a:lnTo>
                <a:lnTo>
                  <a:pt x="250" y="241"/>
                </a:lnTo>
                <a:lnTo>
                  <a:pt x="441" y="260"/>
                </a:lnTo>
                <a:lnTo>
                  <a:pt x="439" y="270"/>
                </a:lnTo>
                <a:lnTo>
                  <a:pt x="438" y="274"/>
                </a:lnTo>
                <a:cubicBezTo>
                  <a:pt x="426" y="321"/>
                  <a:pt x="381" y="352"/>
                  <a:pt x="333" y="346"/>
                </a:cubicBezTo>
                <a:cubicBezTo>
                  <a:pt x="285" y="340"/>
                  <a:pt x="248" y="299"/>
                  <a:pt x="248" y="250"/>
                </a:cubicBezTo>
                <a:lnTo>
                  <a:pt x="248" y="247"/>
                </a:lnTo>
                <a:lnTo>
                  <a:pt x="248" y="240"/>
                </a:lnTo>
                <a:lnTo>
                  <a:pt x="250" y="256"/>
                </a:lnTo>
                <a:lnTo>
                  <a:pt x="249" y="250"/>
                </a:lnTo>
                <a:cubicBezTo>
                  <a:pt x="248" y="245"/>
                  <a:pt x="247" y="240"/>
                  <a:pt x="247" y="234"/>
                </a:cubicBezTo>
                <a:lnTo>
                  <a:pt x="247" y="231"/>
                </a:lnTo>
                <a:lnTo>
                  <a:pt x="423" y="285"/>
                </a:lnTo>
                <a:lnTo>
                  <a:pt x="421" y="288"/>
                </a:lnTo>
                <a:lnTo>
                  <a:pt x="433" y="265"/>
                </a:lnTo>
                <a:lnTo>
                  <a:pt x="432" y="267"/>
                </a:lnTo>
                <a:lnTo>
                  <a:pt x="429" y="278"/>
                </a:lnTo>
                <a:lnTo>
                  <a:pt x="428" y="281"/>
                </a:lnTo>
                <a:lnTo>
                  <a:pt x="276" y="176"/>
                </a:lnTo>
                <a:lnTo>
                  <a:pt x="286" y="168"/>
                </a:lnTo>
                <a:lnTo>
                  <a:pt x="293" y="163"/>
                </a:lnTo>
                <a:cubicBezTo>
                  <a:pt x="319" y="145"/>
                  <a:pt x="353" y="140"/>
                  <a:pt x="383" y="152"/>
                </a:cubicBezTo>
                <a:cubicBezTo>
                  <a:pt x="413" y="163"/>
                  <a:pt x="435" y="189"/>
                  <a:pt x="442" y="221"/>
                </a:cubicBezTo>
                <a:lnTo>
                  <a:pt x="446" y="241"/>
                </a:lnTo>
                <a:lnTo>
                  <a:pt x="447" y="251"/>
                </a:lnTo>
                <a:cubicBezTo>
                  <a:pt x="450" y="278"/>
                  <a:pt x="441" y="305"/>
                  <a:pt x="423" y="325"/>
                </a:cubicBezTo>
                <a:cubicBezTo>
                  <a:pt x="404" y="345"/>
                  <a:pt x="379" y="356"/>
                  <a:pt x="351" y="356"/>
                </a:cubicBezTo>
                <a:lnTo>
                  <a:pt x="349" y="356"/>
                </a:lnTo>
                <a:cubicBezTo>
                  <a:pt x="307" y="356"/>
                  <a:pt x="270" y="329"/>
                  <a:pt x="258" y="288"/>
                </a:cubicBezTo>
                <a:lnTo>
                  <a:pt x="255" y="281"/>
                </a:lnTo>
                <a:lnTo>
                  <a:pt x="253" y="275"/>
                </a:lnTo>
                <a:lnTo>
                  <a:pt x="277" y="312"/>
                </a:lnTo>
                <a:lnTo>
                  <a:pt x="274" y="309"/>
                </a:lnTo>
                <a:lnTo>
                  <a:pt x="433" y="272"/>
                </a:lnTo>
                <a:lnTo>
                  <a:pt x="433" y="271"/>
                </a:lnTo>
                <a:lnTo>
                  <a:pt x="433" y="267"/>
                </a:lnTo>
                <a:lnTo>
                  <a:pt x="432" y="273"/>
                </a:lnTo>
                <a:cubicBezTo>
                  <a:pt x="430" y="287"/>
                  <a:pt x="425" y="299"/>
                  <a:pt x="417" y="311"/>
                </a:cubicBezTo>
                <a:lnTo>
                  <a:pt x="415" y="314"/>
                </a:lnTo>
                <a:cubicBezTo>
                  <a:pt x="398" y="340"/>
                  <a:pt x="369" y="356"/>
                  <a:pt x="338" y="356"/>
                </a:cubicBezTo>
                <a:cubicBezTo>
                  <a:pt x="307" y="357"/>
                  <a:pt x="277" y="343"/>
                  <a:pt x="259" y="318"/>
                </a:cubicBezTo>
                <a:lnTo>
                  <a:pt x="253" y="310"/>
                </a:lnTo>
                <a:cubicBezTo>
                  <a:pt x="250" y="306"/>
                  <a:pt x="247" y="302"/>
                  <a:pt x="245" y="298"/>
                </a:cubicBezTo>
                <a:lnTo>
                  <a:pt x="239" y="287"/>
                </a:lnTo>
                <a:cubicBezTo>
                  <a:pt x="231" y="273"/>
                  <a:pt x="227" y="258"/>
                  <a:pt x="227" y="241"/>
                </a:cubicBezTo>
                <a:lnTo>
                  <a:pt x="227" y="231"/>
                </a:lnTo>
                <a:lnTo>
                  <a:pt x="227" y="224"/>
                </a:lnTo>
                <a:lnTo>
                  <a:pt x="227" y="222"/>
                </a:lnTo>
                <a:lnTo>
                  <a:pt x="418" y="238"/>
                </a:lnTo>
                <a:lnTo>
                  <a:pt x="417" y="244"/>
                </a:lnTo>
                <a:lnTo>
                  <a:pt x="418" y="228"/>
                </a:lnTo>
                <a:lnTo>
                  <a:pt x="418" y="249"/>
                </a:lnTo>
                <a:lnTo>
                  <a:pt x="417" y="258"/>
                </a:lnTo>
                <a:cubicBezTo>
                  <a:pt x="416" y="265"/>
                  <a:pt x="415" y="271"/>
                  <a:pt x="413" y="278"/>
                </a:cubicBezTo>
                <a:lnTo>
                  <a:pt x="412" y="281"/>
                </a:lnTo>
                <a:cubicBezTo>
                  <a:pt x="398" y="323"/>
                  <a:pt x="357" y="350"/>
                  <a:pt x="313" y="346"/>
                </a:cubicBezTo>
                <a:cubicBezTo>
                  <a:pt x="269" y="343"/>
                  <a:pt x="233" y="310"/>
                  <a:pt x="226" y="266"/>
                </a:cubicBezTo>
                <a:lnTo>
                  <a:pt x="225" y="260"/>
                </a:lnTo>
                <a:cubicBezTo>
                  <a:pt x="224" y="255"/>
                  <a:pt x="223" y="250"/>
                  <a:pt x="223" y="244"/>
                </a:cubicBezTo>
                <a:lnTo>
                  <a:pt x="224" y="241"/>
                </a:lnTo>
                <a:lnTo>
                  <a:pt x="222" y="220"/>
                </a:lnTo>
                <a:lnTo>
                  <a:pt x="222" y="212"/>
                </a:lnTo>
                <a:lnTo>
                  <a:pt x="318" y="308"/>
                </a:lnTo>
                <a:lnTo>
                  <a:pt x="317" y="308"/>
                </a:lnTo>
                <a:lnTo>
                  <a:pt x="413" y="222"/>
                </a:lnTo>
                <a:lnTo>
                  <a:pt x="412" y="222"/>
                </a:lnTo>
                <a:lnTo>
                  <a:pt x="412" y="231"/>
                </a:lnTo>
                <a:lnTo>
                  <a:pt x="225" y="201"/>
                </a:lnTo>
                <a:lnTo>
                  <a:pt x="226" y="198"/>
                </a:lnTo>
                <a:lnTo>
                  <a:pt x="221" y="228"/>
                </a:lnTo>
                <a:lnTo>
                  <a:pt x="221" y="222"/>
                </a:lnTo>
                <a:lnTo>
                  <a:pt x="221" y="216"/>
                </a:lnTo>
                <a:lnTo>
                  <a:pt x="224" y="240"/>
                </a:lnTo>
                <a:lnTo>
                  <a:pt x="223" y="236"/>
                </a:lnTo>
                <a:lnTo>
                  <a:pt x="406" y="248"/>
                </a:lnTo>
                <a:lnTo>
                  <a:pt x="404" y="253"/>
                </a:lnTo>
                <a:cubicBezTo>
                  <a:pt x="402" y="258"/>
                  <a:pt x="399" y="262"/>
                  <a:pt x="397" y="267"/>
                </a:cubicBezTo>
                <a:lnTo>
                  <a:pt x="394" y="272"/>
                </a:lnTo>
                <a:cubicBezTo>
                  <a:pt x="377" y="299"/>
                  <a:pt x="348" y="317"/>
                  <a:pt x="316" y="318"/>
                </a:cubicBezTo>
                <a:cubicBezTo>
                  <a:pt x="284" y="320"/>
                  <a:pt x="254" y="306"/>
                  <a:pt x="235" y="280"/>
                </a:cubicBezTo>
                <a:lnTo>
                  <a:pt x="229" y="272"/>
                </a:lnTo>
                <a:lnTo>
                  <a:pt x="225" y="266"/>
                </a:lnTo>
                <a:lnTo>
                  <a:pt x="304" y="308"/>
                </a:lnTo>
                <a:lnTo>
                  <a:pt x="294" y="308"/>
                </a:lnTo>
                <a:lnTo>
                  <a:pt x="281" y="308"/>
                </a:lnTo>
                <a:lnTo>
                  <a:pt x="276" y="308"/>
                </a:lnTo>
                <a:cubicBezTo>
                  <a:pt x="247" y="308"/>
                  <a:pt x="220" y="295"/>
                  <a:pt x="202" y="273"/>
                </a:cubicBezTo>
                <a:cubicBezTo>
                  <a:pt x="183" y="250"/>
                  <a:pt x="176" y="220"/>
                  <a:pt x="183" y="192"/>
                </a:cubicBezTo>
                <a:lnTo>
                  <a:pt x="185" y="183"/>
                </a:lnTo>
                <a:lnTo>
                  <a:pt x="184" y="219"/>
                </a:lnTo>
                <a:lnTo>
                  <a:pt x="183" y="213"/>
                </a:lnTo>
                <a:cubicBezTo>
                  <a:pt x="181" y="200"/>
                  <a:pt x="181" y="187"/>
                  <a:pt x="184" y="174"/>
                </a:cubicBezTo>
                <a:lnTo>
                  <a:pt x="185" y="170"/>
                </a:lnTo>
                <a:cubicBezTo>
                  <a:pt x="193" y="138"/>
                  <a:pt x="217" y="112"/>
                  <a:pt x="249" y="102"/>
                </a:cubicBezTo>
                <a:cubicBezTo>
                  <a:pt x="280" y="92"/>
                  <a:pt x="315" y="99"/>
                  <a:pt x="340" y="120"/>
                </a:cubicBezTo>
                <a:lnTo>
                  <a:pt x="346" y="125"/>
                </a:lnTo>
                <a:lnTo>
                  <a:pt x="352" y="130"/>
                </a:lnTo>
                <a:lnTo>
                  <a:pt x="201" y="168"/>
                </a:lnTo>
                <a:lnTo>
                  <a:pt x="203" y="163"/>
                </a:lnTo>
                <a:lnTo>
                  <a:pt x="198" y="217"/>
                </a:lnTo>
                <a:lnTo>
                  <a:pt x="197" y="212"/>
                </a:lnTo>
                <a:lnTo>
                  <a:pt x="386" y="175"/>
                </a:lnTo>
                <a:lnTo>
                  <a:pt x="387" y="180"/>
                </a:lnTo>
                <a:cubicBezTo>
                  <a:pt x="388" y="186"/>
                  <a:pt x="388" y="192"/>
                  <a:pt x="388" y="198"/>
                </a:cubicBezTo>
                <a:lnTo>
                  <a:pt x="388" y="203"/>
                </a:lnTo>
                <a:cubicBezTo>
                  <a:pt x="388" y="252"/>
                  <a:pt x="352" y="293"/>
                  <a:pt x="304" y="299"/>
                </a:cubicBezTo>
                <a:cubicBezTo>
                  <a:pt x="256" y="305"/>
                  <a:pt x="211" y="274"/>
                  <a:pt x="199" y="227"/>
                </a:cubicBezTo>
                <a:lnTo>
                  <a:pt x="197" y="215"/>
                </a:lnTo>
                <a:lnTo>
                  <a:pt x="196" y="209"/>
                </a:lnTo>
                <a:cubicBezTo>
                  <a:pt x="191" y="181"/>
                  <a:pt x="199" y="153"/>
                  <a:pt x="217" y="131"/>
                </a:cubicBezTo>
                <a:cubicBezTo>
                  <a:pt x="235" y="110"/>
                  <a:pt x="262" y="97"/>
                  <a:pt x="290" y="97"/>
                </a:cubicBezTo>
                <a:lnTo>
                  <a:pt x="291" y="97"/>
                </a:lnTo>
                <a:lnTo>
                  <a:pt x="200" y="163"/>
                </a:lnTo>
                <a:lnTo>
                  <a:pt x="202" y="157"/>
                </a:lnTo>
                <a:lnTo>
                  <a:pt x="197" y="187"/>
                </a:lnTo>
                <a:lnTo>
                  <a:pt x="197" y="184"/>
                </a:lnTo>
                <a:lnTo>
                  <a:pt x="385" y="215"/>
                </a:lnTo>
                <a:lnTo>
                  <a:pt x="384" y="218"/>
                </a:lnTo>
                <a:lnTo>
                  <a:pt x="388" y="201"/>
                </a:lnTo>
                <a:lnTo>
                  <a:pt x="387" y="208"/>
                </a:lnTo>
                <a:cubicBezTo>
                  <a:pt x="386" y="214"/>
                  <a:pt x="384" y="219"/>
                  <a:pt x="383" y="225"/>
                </a:cubicBezTo>
                <a:lnTo>
                  <a:pt x="381" y="231"/>
                </a:lnTo>
                <a:cubicBezTo>
                  <a:pt x="378" y="239"/>
                  <a:pt x="374" y="247"/>
                  <a:pt x="369" y="254"/>
                </a:cubicBezTo>
                <a:lnTo>
                  <a:pt x="367" y="257"/>
                </a:lnTo>
                <a:cubicBezTo>
                  <a:pt x="351" y="281"/>
                  <a:pt x="326" y="296"/>
                  <a:pt x="297" y="299"/>
                </a:cubicBezTo>
                <a:cubicBezTo>
                  <a:pt x="268" y="302"/>
                  <a:pt x="240" y="292"/>
                  <a:pt x="220" y="271"/>
                </a:cubicBezTo>
                <a:lnTo>
                  <a:pt x="217" y="268"/>
                </a:lnTo>
                <a:cubicBezTo>
                  <a:pt x="209" y="261"/>
                  <a:pt x="203" y="253"/>
                  <a:pt x="199" y="243"/>
                </a:cubicBezTo>
                <a:lnTo>
                  <a:pt x="193" y="232"/>
                </a:lnTo>
                <a:lnTo>
                  <a:pt x="190" y="225"/>
                </a:lnTo>
                <a:lnTo>
                  <a:pt x="211" y="255"/>
                </a:lnTo>
                <a:lnTo>
                  <a:pt x="208" y="252"/>
                </a:lnTo>
                <a:lnTo>
                  <a:pt x="325" y="267"/>
                </a:lnTo>
                <a:lnTo>
                  <a:pt x="320" y="270"/>
                </a:lnTo>
                <a:lnTo>
                  <a:pt x="344" y="249"/>
                </a:lnTo>
                <a:lnTo>
                  <a:pt x="339" y="255"/>
                </a:lnTo>
                <a:cubicBezTo>
                  <a:pt x="321" y="277"/>
                  <a:pt x="294" y="289"/>
                  <a:pt x="265" y="289"/>
                </a:cubicBezTo>
                <a:lnTo>
                  <a:pt x="255" y="289"/>
                </a:lnTo>
                <a:lnTo>
                  <a:pt x="250" y="289"/>
                </a:lnTo>
                <a:cubicBezTo>
                  <a:pt x="214" y="289"/>
                  <a:pt x="181" y="269"/>
                  <a:pt x="165" y="236"/>
                </a:cubicBezTo>
                <a:lnTo>
                  <a:pt x="166" y="237"/>
                </a:lnTo>
                <a:lnTo>
                  <a:pt x="160" y="228"/>
                </a:lnTo>
                <a:lnTo>
                  <a:pt x="325" y="217"/>
                </a:lnTo>
                <a:lnTo>
                  <a:pt x="323" y="221"/>
                </a:lnTo>
                <a:lnTo>
                  <a:pt x="333" y="178"/>
                </a:lnTo>
                <a:lnTo>
                  <a:pt x="333" y="184"/>
                </a:lnTo>
                <a:lnTo>
                  <a:pt x="237" y="88"/>
                </a:lnTo>
                <a:lnTo>
                  <a:pt x="238" y="88"/>
                </a:lnTo>
                <a:cubicBezTo>
                  <a:pt x="267" y="88"/>
                  <a:pt x="294" y="101"/>
                  <a:pt x="313" y="124"/>
                </a:cubicBezTo>
                <a:cubicBezTo>
                  <a:pt x="331" y="146"/>
                  <a:pt x="338" y="175"/>
                  <a:pt x="333" y="203"/>
                </a:cubicBezTo>
                <a:lnTo>
                  <a:pt x="332" y="208"/>
                </a:lnTo>
                <a:cubicBezTo>
                  <a:pt x="330" y="217"/>
                  <a:pt x="327" y="225"/>
                  <a:pt x="323" y="232"/>
                </a:cubicBezTo>
                <a:lnTo>
                  <a:pt x="321" y="236"/>
                </a:lnTo>
                <a:lnTo>
                  <a:pt x="156" y="140"/>
                </a:lnTo>
                <a:lnTo>
                  <a:pt x="158" y="137"/>
                </a:lnTo>
                <a:lnTo>
                  <a:pt x="143" y="175"/>
                </a:lnTo>
                <a:lnTo>
                  <a:pt x="144" y="169"/>
                </a:lnTo>
                <a:lnTo>
                  <a:pt x="144" y="203"/>
                </a:lnTo>
                <a:lnTo>
                  <a:pt x="142" y="193"/>
                </a:lnTo>
                <a:cubicBezTo>
                  <a:pt x="137" y="165"/>
                  <a:pt x="144" y="136"/>
                  <a:pt x="162" y="114"/>
                </a:cubicBezTo>
                <a:cubicBezTo>
                  <a:pt x="180" y="91"/>
                  <a:pt x="208" y="78"/>
                  <a:pt x="236" y="78"/>
                </a:cubicBezTo>
                <a:lnTo>
                  <a:pt x="238" y="78"/>
                </a:lnTo>
                <a:cubicBezTo>
                  <a:pt x="267" y="78"/>
                  <a:pt x="294" y="91"/>
                  <a:pt x="312" y="113"/>
                </a:cubicBezTo>
                <a:cubicBezTo>
                  <a:pt x="330" y="135"/>
                  <a:pt x="338" y="164"/>
                  <a:pt x="333" y="192"/>
                </a:cubicBezTo>
                <a:lnTo>
                  <a:pt x="331" y="203"/>
                </a:lnTo>
                <a:cubicBezTo>
                  <a:pt x="330" y="208"/>
                  <a:pt x="328" y="214"/>
                  <a:pt x="326" y="219"/>
                </a:cubicBezTo>
                <a:lnTo>
                  <a:pt x="323" y="227"/>
                </a:lnTo>
                <a:cubicBezTo>
                  <a:pt x="312" y="258"/>
                  <a:pt x="286" y="280"/>
                  <a:pt x="254" y="287"/>
                </a:cubicBezTo>
                <a:cubicBezTo>
                  <a:pt x="222" y="294"/>
                  <a:pt x="189" y="284"/>
                  <a:pt x="166" y="261"/>
                </a:cubicBezTo>
                <a:lnTo>
                  <a:pt x="163" y="258"/>
                </a:lnTo>
                <a:cubicBezTo>
                  <a:pt x="152" y="248"/>
                  <a:pt x="144" y="235"/>
                  <a:pt x="139" y="221"/>
                </a:cubicBezTo>
                <a:lnTo>
                  <a:pt x="137" y="215"/>
                </a:lnTo>
                <a:lnTo>
                  <a:pt x="146" y="234"/>
                </a:lnTo>
                <a:lnTo>
                  <a:pt x="140" y="224"/>
                </a:lnTo>
                <a:lnTo>
                  <a:pt x="299" y="232"/>
                </a:lnTo>
                <a:lnTo>
                  <a:pt x="296" y="236"/>
                </a:lnTo>
                <a:lnTo>
                  <a:pt x="311" y="209"/>
                </a:lnTo>
                <a:lnTo>
                  <a:pt x="309" y="215"/>
                </a:lnTo>
                <a:cubicBezTo>
                  <a:pt x="295" y="254"/>
                  <a:pt x="259" y="280"/>
                  <a:pt x="217" y="280"/>
                </a:cubicBezTo>
                <a:lnTo>
                  <a:pt x="211" y="280"/>
                </a:lnTo>
                <a:lnTo>
                  <a:pt x="210" y="280"/>
                </a:lnTo>
                <a:lnTo>
                  <a:pt x="302" y="154"/>
                </a:lnTo>
                <a:lnTo>
                  <a:pt x="304" y="160"/>
                </a:lnTo>
                <a:cubicBezTo>
                  <a:pt x="307" y="170"/>
                  <a:pt x="308" y="180"/>
                  <a:pt x="308" y="190"/>
                </a:cubicBezTo>
                <a:lnTo>
                  <a:pt x="308" y="193"/>
                </a:lnTo>
                <a:cubicBezTo>
                  <a:pt x="308" y="244"/>
                  <a:pt x="269" y="287"/>
                  <a:pt x="218" y="289"/>
                </a:cubicBezTo>
                <a:cubicBezTo>
                  <a:pt x="167" y="292"/>
                  <a:pt x="123" y="255"/>
                  <a:pt x="117" y="204"/>
                </a:cubicBezTo>
                <a:lnTo>
                  <a:pt x="117" y="203"/>
                </a:lnTo>
                <a:lnTo>
                  <a:pt x="115" y="193"/>
                </a:lnTo>
                <a:lnTo>
                  <a:pt x="209" y="270"/>
                </a:lnTo>
                <a:lnTo>
                  <a:pt x="208" y="270"/>
                </a:lnTo>
                <a:cubicBezTo>
                  <a:pt x="159" y="270"/>
                  <a:pt x="118" y="233"/>
                  <a:pt x="113" y="184"/>
                </a:cubicBezTo>
                <a:lnTo>
                  <a:pt x="112" y="175"/>
                </a:lnTo>
                <a:lnTo>
                  <a:pt x="111" y="166"/>
                </a:lnTo>
                <a:lnTo>
                  <a:pt x="283" y="213"/>
                </a:lnTo>
                <a:lnTo>
                  <a:pt x="280" y="217"/>
                </a:lnTo>
                <a:lnTo>
                  <a:pt x="298" y="175"/>
                </a:lnTo>
                <a:lnTo>
                  <a:pt x="297" y="181"/>
                </a:lnTo>
                <a:lnTo>
                  <a:pt x="189" y="70"/>
                </a:lnTo>
                <a:lnTo>
                  <a:pt x="196" y="69"/>
                </a:lnTo>
                <a:cubicBezTo>
                  <a:pt x="205" y="68"/>
                  <a:pt x="214" y="68"/>
                  <a:pt x="223" y="69"/>
                </a:cubicBezTo>
                <a:lnTo>
                  <a:pt x="230" y="70"/>
                </a:lnTo>
                <a:cubicBezTo>
                  <a:pt x="281" y="78"/>
                  <a:pt x="317" y="124"/>
                  <a:pt x="312" y="175"/>
                </a:cubicBezTo>
                <a:lnTo>
                  <a:pt x="311" y="185"/>
                </a:lnTo>
                <a:cubicBezTo>
                  <a:pt x="310" y="192"/>
                  <a:pt x="309" y="199"/>
                  <a:pt x="307" y="206"/>
                </a:cubicBezTo>
                <a:lnTo>
                  <a:pt x="304" y="215"/>
                </a:lnTo>
                <a:cubicBezTo>
                  <a:pt x="291" y="252"/>
                  <a:pt x="258" y="277"/>
                  <a:pt x="219" y="280"/>
                </a:cubicBezTo>
                <a:cubicBezTo>
                  <a:pt x="181" y="283"/>
                  <a:pt x="144" y="262"/>
                  <a:pt x="127" y="227"/>
                </a:cubicBezTo>
                <a:lnTo>
                  <a:pt x="125" y="223"/>
                </a:lnTo>
                <a:cubicBezTo>
                  <a:pt x="123" y="219"/>
                  <a:pt x="121" y="215"/>
                  <a:pt x="119" y="211"/>
                </a:cubicBezTo>
                <a:lnTo>
                  <a:pt x="117" y="205"/>
                </a:lnTo>
                <a:lnTo>
                  <a:pt x="208" y="270"/>
                </a:lnTo>
                <a:lnTo>
                  <a:pt x="206" y="270"/>
                </a:lnTo>
                <a:lnTo>
                  <a:pt x="204" y="270"/>
                </a:lnTo>
                <a:cubicBezTo>
                  <a:pt x="156" y="270"/>
                  <a:pt x="116" y="235"/>
                  <a:pt x="109" y="187"/>
                </a:cubicBezTo>
                <a:lnTo>
                  <a:pt x="107" y="171"/>
                </a:lnTo>
                <a:lnTo>
                  <a:pt x="107" y="170"/>
                </a:lnTo>
                <a:lnTo>
                  <a:pt x="106" y="165"/>
                </a:lnTo>
                <a:lnTo>
                  <a:pt x="243" y="232"/>
                </a:lnTo>
                <a:lnTo>
                  <a:pt x="241" y="233"/>
                </a:lnTo>
                <a:lnTo>
                  <a:pt x="294" y="159"/>
                </a:lnTo>
                <a:lnTo>
                  <a:pt x="293" y="167"/>
                </a:lnTo>
                <a:lnTo>
                  <a:pt x="293" y="148"/>
                </a:lnTo>
                <a:lnTo>
                  <a:pt x="293" y="150"/>
                </a:lnTo>
                <a:lnTo>
                  <a:pt x="294" y="155"/>
                </a:lnTo>
                <a:lnTo>
                  <a:pt x="267" y="106"/>
                </a:lnTo>
                <a:lnTo>
                  <a:pt x="268" y="107"/>
                </a:lnTo>
                <a:lnTo>
                  <a:pt x="104" y="174"/>
                </a:lnTo>
                <a:lnTo>
                  <a:pt x="104" y="167"/>
                </a:lnTo>
                <a:lnTo>
                  <a:pt x="104" y="155"/>
                </a:lnTo>
                <a:lnTo>
                  <a:pt x="104" y="143"/>
                </a:lnTo>
                <a:lnTo>
                  <a:pt x="104" y="136"/>
                </a:lnTo>
                <a:lnTo>
                  <a:pt x="296" y="136"/>
                </a:lnTo>
                <a:lnTo>
                  <a:pt x="296" y="138"/>
                </a:lnTo>
                <a:lnTo>
                  <a:pt x="295" y="123"/>
                </a:lnTo>
                <a:lnTo>
                  <a:pt x="297" y="133"/>
                </a:lnTo>
                <a:lnTo>
                  <a:pt x="298" y="152"/>
                </a:lnTo>
                <a:lnTo>
                  <a:pt x="298" y="155"/>
                </a:lnTo>
                <a:lnTo>
                  <a:pt x="106" y="155"/>
                </a:lnTo>
                <a:lnTo>
                  <a:pt x="106" y="152"/>
                </a:lnTo>
                <a:lnTo>
                  <a:pt x="108" y="168"/>
                </a:lnTo>
                <a:lnTo>
                  <a:pt x="106" y="156"/>
                </a:lnTo>
                <a:lnTo>
                  <a:pt x="105" y="146"/>
                </a:lnTo>
                <a:lnTo>
                  <a:pt x="292" y="167"/>
                </a:lnTo>
                <a:lnTo>
                  <a:pt x="291" y="170"/>
                </a:lnTo>
                <a:lnTo>
                  <a:pt x="295" y="139"/>
                </a:lnTo>
                <a:lnTo>
                  <a:pt x="295" y="146"/>
                </a:lnTo>
                <a:lnTo>
                  <a:pt x="295" y="133"/>
                </a:lnTo>
                <a:lnTo>
                  <a:pt x="296" y="140"/>
                </a:lnTo>
                <a:lnTo>
                  <a:pt x="286" y="111"/>
                </a:lnTo>
                <a:lnTo>
                  <a:pt x="287" y="113"/>
                </a:lnTo>
                <a:lnTo>
                  <a:pt x="105" y="155"/>
                </a:lnTo>
                <a:lnTo>
                  <a:pt x="106" y="160"/>
                </a:lnTo>
                <a:lnTo>
                  <a:pt x="105" y="151"/>
                </a:lnTo>
                <a:lnTo>
                  <a:pt x="104" y="142"/>
                </a:lnTo>
                <a:lnTo>
                  <a:pt x="114" y="174"/>
                </a:lnTo>
                <a:lnTo>
                  <a:pt x="112" y="170"/>
                </a:lnTo>
                <a:lnTo>
                  <a:pt x="240" y="213"/>
                </a:lnTo>
                <a:lnTo>
                  <a:pt x="238" y="214"/>
                </a:lnTo>
                <a:lnTo>
                  <a:pt x="281" y="171"/>
                </a:lnTo>
                <a:lnTo>
                  <a:pt x="278" y="177"/>
                </a:lnTo>
                <a:lnTo>
                  <a:pt x="266" y="200"/>
                </a:lnTo>
                <a:lnTo>
                  <a:pt x="262" y="206"/>
                </a:lnTo>
                <a:cubicBezTo>
                  <a:pt x="259" y="211"/>
                  <a:pt x="255" y="216"/>
                  <a:pt x="250" y="220"/>
                </a:cubicBezTo>
                <a:lnTo>
                  <a:pt x="247" y="223"/>
                </a:lnTo>
                <a:cubicBezTo>
                  <a:pt x="223" y="248"/>
                  <a:pt x="187" y="257"/>
                  <a:pt x="154" y="248"/>
                </a:cubicBezTo>
                <a:cubicBezTo>
                  <a:pt x="121" y="239"/>
                  <a:pt x="95" y="212"/>
                  <a:pt x="86" y="179"/>
                </a:cubicBezTo>
                <a:lnTo>
                  <a:pt x="84" y="170"/>
                </a:lnTo>
                <a:lnTo>
                  <a:pt x="83" y="165"/>
                </a:lnTo>
                <a:lnTo>
                  <a:pt x="177" y="242"/>
                </a:lnTo>
                <a:lnTo>
                  <a:pt x="174" y="242"/>
                </a:lnTo>
                <a:lnTo>
                  <a:pt x="171" y="242"/>
                </a:lnTo>
                <a:cubicBezTo>
                  <a:pt x="126" y="242"/>
                  <a:pt x="86" y="210"/>
                  <a:pt x="77" y="165"/>
                </a:cubicBezTo>
                <a:lnTo>
                  <a:pt x="75" y="155"/>
                </a:lnTo>
                <a:lnTo>
                  <a:pt x="169" y="232"/>
                </a:lnTo>
                <a:lnTo>
                  <a:pt x="167" y="232"/>
                </a:lnTo>
                <a:lnTo>
                  <a:pt x="263" y="146"/>
                </a:lnTo>
                <a:lnTo>
                  <a:pt x="262" y="156"/>
                </a:lnTo>
                <a:lnTo>
                  <a:pt x="166" y="50"/>
                </a:lnTo>
                <a:lnTo>
                  <a:pt x="168" y="50"/>
                </a:lnTo>
                <a:lnTo>
                  <a:pt x="73" y="137"/>
                </a:lnTo>
                <a:lnTo>
                  <a:pt x="74" y="127"/>
                </a:lnTo>
                <a:lnTo>
                  <a:pt x="169" y="232"/>
                </a:lnTo>
                <a:lnTo>
                  <a:pt x="167" y="232"/>
                </a:lnTo>
                <a:lnTo>
                  <a:pt x="167" y="40"/>
                </a:lnTo>
                <a:lnTo>
                  <a:pt x="169" y="40"/>
                </a:lnTo>
                <a:lnTo>
                  <a:pt x="169" y="232"/>
                </a:lnTo>
                <a:lnTo>
                  <a:pt x="162" y="232"/>
                </a:lnTo>
                <a:lnTo>
                  <a:pt x="158" y="232"/>
                </a:lnTo>
                <a:lnTo>
                  <a:pt x="153" y="232"/>
                </a:lnTo>
                <a:lnTo>
                  <a:pt x="249" y="136"/>
                </a:lnTo>
                <a:lnTo>
                  <a:pt x="249" y="142"/>
                </a:lnTo>
                <a:lnTo>
                  <a:pt x="247" y="119"/>
                </a:lnTo>
                <a:lnTo>
                  <a:pt x="248" y="123"/>
                </a:lnTo>
                <a:lnTo>
                  <a:pt x="60" y="165"/>
                </a:lnTo>
                <a:lnTo>
                  <a:pt x="61" y="167"/>
                </a:lnTo>
                <a:lnTo>
                  <a:pt x="58" y="158"/>
                </a:lnTo>
                <a:lnTo>
                  <a:pt x="232" y="177"/>
                </a:lnTo>
                <a:lnTo>
                  <a:pt x="232" y="175"/>
                </a:lnTo>
                <a:lnTo>
                  <a:pt x="230" y="179"/>
                </a:lnTo>
                <a:cubicBezTo>
                  <a:pt x="214" y="212"/>
                  <a:pt x="181" y="232"/>
                  <a:pt x="144" y="232"/>
                </a:cubicBezTo>
                <a:lnTo>
                  <a:pt x="143" y="232"/>
                </a:lnTo>
                <a:cubicBezTo>
                  <a:pt x="98" y="232"/>
                  <a:pt x="58" y="200"/>
                  <a:pt x="49" y="155"/>
                </a:cubicBezTo>
                <a:lnTo>
                  <a:pt x="47" y="141"/>
                </a:lnTo>
                <a:lnTo>
                  <a:pt x="45" y="121"/>
                </a:lnTo>
                <a:lnTo>
                  <a:pt x="45" y="112"/>
                </a:lnTo>
                <a:lnTo>
                  <a:pt x="45" y="108"/>
                </a:lnTo>
                <a:lnTo>
                  <a:pt x="209" y="176"/>
                </a:lnTo>
                <a:lnTo>
                  <a:pt x="208" y="177"/>
                </a:lnTo>
                <a:lnTo>
                  <a:pt x="236" y="109"/>
                </a:lnTo>
                <a:lnTo>
                  <a:pt x="236" y="115"/>
                </a:lnTo>
                <a:lnTo>
                  <a:pt x="236" y="127"/>
                </a:lnTo>
                <a:lnTo>
                  <a:pt x="236" y="133"/>
                </a:lnTo>
                <a:lnTo>
                  <a:pt x="236" y="136"/>
                </a:lnTo>
                <a:cubicBezTo>
                  <a:pt x="236" y="181"/>
                  <a:pt x="206" y="220"/>
                  <a:pt x="163" y="230"/>
                </a:cubicBezTo>
                <a:cubicBezTo>
                  <a:pt x="119" y="240"/>
                  <a:pt x="75" y="219"/>
                  <a:pt x="55" y="179"/>
                </a:cubicBezTo>
                <a:lnTo>
                  <a:pt x="49" y="168"/>
                </a:lnTo>
                <a:lnTo>
                  <a:pt x="47" y="163"/>
                </a:lnTo>
                <a:lnTo>
                  <a:pt x="232" y="127"/>
                </a:lnTo>
                <a:lnTo>
                  <a:pt x="232" y="132"/>
                </a:lnTo>
                <a:cubicBezTo>
                  <a:pt x="232" y="140"/>
                  <a:pt x="232" y="148"/>
                  <a:pt x="230" y="156"/>
                </a:cubicBezTo>
                <a:lnTo>
                  <a:pt x="229" y="160"/>
                </a:lnTo>
                <a:cubicBezTo>
                  <a:pt x="218" y="201"/>
                  <a:pt x="182" y="231"/>
                  <a:pt x="139" y="232"/>
                </a:cubicBezTo>
                <a:cubicBezTo>
                  <a:pt x="97" y="234"/>
                  <a:pt x="58" y="207"/>
                  <a:pt x="44" y="167"/>
                </a:cubicBezTo>
                <a:lnTo>
                  <a:pt x="43" y="164"/>
                </a:lnTo>
                <a:cubicBezTo>
                  <a:pt x="42" y="159"/>
                  <a:pt x="41" y="154"/>
                  <a:pt x="40" y="149"/>
                </a:cubicBezTo>
                <a:lnTo>
                  <a:pt x="39" y="143"/>
                </a:lnTo>
                <a:lnTo>
                  <a:pt x="37" y="131"/>
                </a:lnTo>
                <a:lnTo>
                  <a:pt x="40" y="146"/>
                </a:lnTo>
                <a:lnTo>
                  <a:pt x="38" y="140"/>
                </a:lnTo>
                <a:lnTo>
                  <a:pt x="62" y="177"/>
                </a:lnTo>
                <a:lnTo>
                  <a:pt x="61" y="176"/>
                </a:lnTo>
                <a:lnTo>
                  <a:pt x="218" y="144"/>
                </a:lnTo>
                <a:lnTo>
                  <a:pt x="216" y="149"/>
                </a:lnTo>
                <a:lnTo>
                  <a:pt x="220" y="134"/>
                </a:lnTo>
                <a:lnTo>
                  <a:pt x="216" y="153"/>
                </a:lnTo>
                <a:lnTo>
                  <a:pt x="211" y="167"/>
                </a:lnTo>
                <a:lnTo>
                  <a:pt x="209" y="172"/>
                </a:lnTo>
                <a:cubicBezTo>
                  <a:pt x="197" y="202"/>
                  <a:pt x="170" y="224"/>
                  <a:pt x="139" y="231"/>
                </a:cubicBezTo>
                <a:cubicBezTo>
                  <a:pt x="107" y="237"/>
                  <a:pt x="74" y="227"/>
                  <a:pt x="52" y="204"/>
                </a:cubicBezTo>
                <a:lnTo>
                  <a:pt x="51" y="203"/>
                </a:lnTo>
                <a:cubicBezTo>
                  <a:pt x="33" y="185"/>
                  <a:pt x="22" y="161"/>
                  <a:pt x="22" y="135"/>
                </a:cubicBezTo>
                <a:lnTo>
                  <a:pt x="23" y="137"/>
                </a:lnTo>
                <a:lnTo>
                  <a:pt x="24" y="138"/>
                </a:lnTo>
                <a:lnTo>
                  <a:pt x="22" y="129"/>
                </a:lnTo>
                <a:cubicBezTo>
                  <a:pt x="11" y="79"/>
                  <a:pt x="41" y="30"/>
                  <a:pt x="90" y="16"/>
                </a:cubicBezTo>
                <a:cubicBezTo>
                  <a:pt x="139" y="2"/>
                  <a:pt x="190" y="30"/>
                  <a:pt x="207" y="78"/>
                </a:cubicBezTo>
                <a:lnTo>
                  <a:pt x="208" y="81"/>
                </a:lnTo>
                <a:cubicBezTo>
                  <a:pt x="209" y="86"/>
                  <a:pt x="210" y="91"/>
                  <a:pt x="211" y="96"/>
                </a:cubicBezTo>
                <a:lnTo>
                  <a:pt x="212" y="102"/>
                </a:lnTo>
                <a:cubicBezTo>
                  <a:pt x="214" y="112"/>
                  <a:pt x="214" y="123"/>
                  <a:pt x="212" y="133"/>
                </a:cubicBezTo>
                <a:lnTo>
                  <a:pt x="210" y="147"/>
                </a:lnTo>
                <a:lnTo>
                  <a:pt x="209" y="151"/>
                </a:lnTo>
                <a:cubicBezTo>
                  <a:pt x="197" y="198"/>
                  <a:pt x="152" y="229"/>
                  <a:pt x="104" y="223"/>
                </a:cubicBezTo>
                <a:cubicBezTo>
                  <a:pt x="56" y="217"/>
                  <a:pt x="19" y="176"/>
                  <a:pt x="19" y="127"/>
                </a:cubicBezTo>
                <a:lnTo>
                  <a:pt x="19" y="123"/>
                </a:lnTo>
                <a:lnTo>
                  <a:pt x="19" y="117"/>
                </a:lnTo>
                <a:lnTo>
                  <a:pt x="30" y="160"/>
                </a:lnTo>
                <a:lnTo>
                  <a:pt x="27" y="154"/>
                </a:lnTo>
                <a:lnTo>
                  <a:pt x="55" y="188"/>
                </a:lnTo>
                <a:lnTo>
                  <a:pt x="51" y="185"/>
                </a:lnTo>
                <a:cubicBezTo>
                  <a:pt x="8" y="153"/>
                  <a:pt x="0" y="93"/>
                  <a:pt x="32" y="51"/>
                </a:cubicBezTo>
                <a:cubicBezTo>
                  <a:pt x="63" y="8"/>
                  <a:pt x="124" y="0"/>
                  <a:pt x="166" y="32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30"/>
          <p:cNvSpPr>
            <a:spLocks/>
          </p:cNvSpPr>
          <p:nvPr/>
        </p:nvSpPr>
        <p:spPr bwMode="auto">
          <a:xfrm>
            <a:off x="1744663" y="4957763"/>
            <a:ext cx="57150" cy="161925"/>
          </a:xfrm>
          <a:custGeom>
            <a:avLst/>
            <a:gdLst>
              <a:gd name="T0" fmla="*/ 51 w 393"/>
              <a:gd name="T1" fmla="*/ 1015 h 1131"/>
              <a:gd name="T2" fmla="*/ 222 w 393"/>
              <a:gd name="T3" fmla="*/ 1079 h 1131"/>
              <a:gd name="T4" fmla="*/ 237 w 393"/>
              <a:gd name="T5" fmla="*/ 1024 h 1131"/>
              <a:gd name="T6" fmla="*/ 144 w 393"/>
              <a:gd name="T7" fmla="*/ 875 h 1131"/>
              <a:gd name="T8" fmla="*/ 242 w 393"/>
              <a:gd name="T9" fmla="*/ 965 h 1131"/>
              <a:gd name="T10" fmla="*/ 58 w 393"/>
              <a:gd name="T11" fmla="*/ 946 h 1131"/>
              <a:gd name="T12" fmla="*/ 155 w 393"/>
              <a:gd name="T13" fmla="*/ 828 h 1131"/>
              <a:gd name="T14" fmla="*/ 237 w 393"/>
              <a:gd name="T15" fmla="*/ 843 h 1131"/>
              <a:gd name="T16" fmla="*/ 171 w 393"/>
              <a:gd name="T17" fmla="*/ 971 h 1131"/>
              <a:gd name="T18" fmla="*/ 76 w 393"/>
              <a:gd name="T19" fmla="*/ 833 h 1131"/>
              <a:gd name="T20" fmla="*/ 171 w 393"/>
              <a:gd name="T21" fmla="*/ 924 h 1131"/>
              <a:gd name="T22" fmla="*/ 88 w 393"/>
              <a:gd name="T23" fmla="*/ 818 h 1131"/>
              <a:gd name="T24" fmla="*/ 93 w 393"/>
              <a:gd name="T25" fmla="*/ 771 h 1131"/>
              <a:gd name="T26" fmla="*/ 189 w 393"/>
              <a:gd name="T27" fmla="*/ 656 h 1131"/>
              <a:gd name="T28" fmla="*/ 286 w 393"/>
              <a:gd name="T29" fmla="*/ 720 h 1131"/>
              <a:gd name="T30" fmla="*/ 288 w 393"/>
              <a:gd name="T31" fmla="*/ 685 h 1131"/>
              <a:gd name="T32" fmla="*/ 214 w 393"/>
              <a:gd name="T33" fmla="*/ 581 h 1131"/>
              <a:gd name="T34" fmla="*/ 106 w 393"/>
              <a:gd name="T35" fmla="*/ 652 h 1131"/>
              <a:gd name="T36" fmla="*/ 110 w 393"/>
              <a:gd name="T37" fmla="*/ 609 h 1131"/>
              <a:gd name="T38" fmla="*/ 120 w 393"/>
              <a:gd name="T39" fmla="*/ 543 h 1131"/>
              <a:gd name="T40" fmla="*/ 316 w 393"/>
              <a:gd name="T41" fmla="*/ 539 h 1131"/>
              <a:gd name="T42" fmla="*/ 317 w 393"/>
              <a:gd name="T43" fmla="*/ 542 h 1131"/>
              <a:gd name="T44" fmla="*/ 321 w 393"/>
              <a:gd name="T45" fmla="*/ 505 h 1131"/>
              <a:gd name="T46" fmla="*/ 320 w 393"/>
              <a:gd name="T47" fmla="*/ 438 h 1131"/>
              <a:gd name="T48" fmla="*/ 230 w 393"/>
              <a:gd name="T49" fmla="*/ 515 h 1131"/>
              <a:gd name="T50" fmla="*/ 234 w 393"/>
              <a:gd name="T51" fmla="*/ 487 h 1131"/>
              <a:gd name="T52" fmla="*/ 152 w 393"/>
              <a:gd name="T53" fmla="*/ 317 h 1131"/>
              <a:gd name="T54" fmla="*/ 157 w 393"/>
              <a:gd name="T55" fmla="*/ 286 h 1131"/>
              <a:gd name="T56" fmla="*/ 252 w 393"/>
              <a:gd name="T57" fmla="*/ 363 h 1131"/>
              <a:gd name="T58" fmla="*/ 254 w 393"/>
              <a:gd name="T59" fmla="*/ 123 h 1131"/>
              <a:gd name="T60" fmla="*/ 189 w 393"/>
              <a:gd name="T61" fmla="*/ 177 h 1131"/>
              <a:gd name="T62" fmla="*/ 195 w 393"/>
              <a:gd name="T63" fmla="*/ 118 h 1131"/>
              <a:gd name="T64" fmla="*/ 289 w 393"/>
              <a:gd name="T65" fmla="*/ 19 h 1131"/>
              <a:gd name="T66" fmla="*/ 383 w 393"/>
              <a:gd name="T67" fmla="*/ 174 h 1131"/>
              <a:gd name="T68" fmla="*/ 177 w 393"/>
              <a:gd name="T69" fmla="*/ 205 h 1131"/>
              <a:gd name="T70" fmla="*/ 350 w 393"/>
              <a:gd name="T71" fmla="*/ 248 h 1131"/>
              <a:gd name="T72" fmla="*/ 157 w 393"/>
              <a:gd name="T73" fmla="*/ 295 h 1131"/>
              <a:gd name="T74" fmla="*/ 337 w 393"/>
              <a:gd name="T75" fmla="*/ 370 h 1131"/>
              <a:gd name="T76" fmla="*/ 327 w 393"/>
              <a:gd name="T77" fmla="*/ 373 h 1131"/>
              <a:gd name="T78" fmla="*/ 319 w 393"/>
              <a:gd name="T79" fmla="*/ 391 h 1131"/>
              <a:gd name="T80" fmla="*/ 319 w 393"/>
              <a:gd name="T81" fmla="*/ 467 h 1131"/>
              <a:gd name="T82" fmla="*/ 322 w 393"/>
              <a:gd name="T83" fmla="*/ 503 h 1131"/>
              <a:gd name="T84" fmla="*/ 227 w 393"/>
              <a:gd name="T85" fmla="*/ 639 h 1131"/>
              <a:gd name="T86" fmla="*/ 314 w 393"/>
              <a:gd name="T87" fmla="*/ 579 h 1131"/>
              <a:gd name="T88" fmla="*/ 307 w 393"/>
              <a:gd name="T89" fmla="*/ 600 h 1131"/>
              <a:gd name="T90" fmla="*/ 298 w 393"/>
              <a:gd name="T91" fmla="*/ 625 h 1131"/>
              <a:gd name="T92" fmla="*/ 108 w 393"/>
              <a:gd name="T93" fmla="*/ 676 h 1131"/>
              <a:gd name="T94" fmla="*/ 292 w 393"/>
              <a:gd name="T95" fmla="*/ 704 h 1131"/>
              <a:gd name="T96" fmla="*/ 182 w 393"/>
              <a:gd name="T97" fmla="*/ 838 h 1131"/>
              <a:gd name="T98" fmla="*/ 93 w 393"/>
              <a:gd name="T99" fmla="*/ 739 h 1131"/>
              <a:gd name="T100" fmla="*/ 284 w 393"/>
              <a:gd name="T101" fmla="*/ 771 h 1131"/>
              <a:gd name="T102" fmla="*/ 88 w 393"/>
              <a:gd name="T103" fmla="*/ 790 h 1131"/>
              <a:gd name="T104" fmla="*/ 266 w 393"/>
              <a:gd name="T105" fmla="*/ 828 h 1131"/>
              <a:gd name="T106" fmla="*/ 177 w 393"/>
              <a:gd name="T107" fmla="*/ 962 h 1131"/>
              <a:gd name="T108" fmla="*/ 150 w 393"/>
              <a:gd name="T109" fmla="*/ 970 h 1131"/>
              <a:gd name="T110" fmla="*/ 65 w 393"/>
              <a:gd name="T111" fmla="*/ 894 h 1131"/>
              <a:gd name="T112" fmla="*/ 256 w 393"/>
              <a:gd name="T113" fmla="*/ 907 h 1131"/>
              <a:gd name="T114" fmla="*/ 52 w 393"/>
              <a:gd name="T115" fmla="*/ 968 h 1131"/>
              <a:gd name="T116" fmla="*/ 242 w 393"/>
              <a:gd name="T117" fmla="*/ 976 h 1131"/>
              <a:gd name="T118" fmla="*/ 242 w 393"/>
              <a:gd name="T119" fmla="*/ 999 h 1131"/>
              <a:gd name="T120" fmla="*/ 146 w 393"/>
              <a:gd name="T121" fmla="*/ 1105 h 1131"/>
              <a:gd name="T122" fmla="*/ 169 w 393"/>
              <a:gd name="T123" fmla="*/ 1103 h 1131"/>
              <a:gd name="T124" fmla="*/ 141 w 393"/>
              <a:gd name="T125" fmla="*/ 914 h 1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3" h="1131">
                <a:moveTo>
                  <a:pt x="63" y="934"/>
                </a:moveTo>
                <a:lnTo>
                  <a:pt x="85" y="922"/>
                </a:lnTo>
                <a:lnTo>
                  <a:pt x="109" y="912"/>
                </a:lnTo>
                <a:cubicBezTo>
                  <a:pt x="152" y="893"/>
                  <a:pt x="202" y="907"/>
                  <a:pt x="227" y="946"/>
                </a:cubicBezTo>
                <a:lnTo>
                  <a:pt x="229" y="949"/>
                </a:lnTo>
                <a:cubicBezTo>
                  <a:pt x="240" y="965"/>
                  <a:pt x="245" y="984"/>
                  <a:pt x="245" y="1002"/>
                </a:cubicBezTo>
                <a:lnTo>
                  <a:pt x="245" y="1009"/>
                </a:lnTo>
                <a:cubicBezTo>
                  <a:pt x="245" y="1020"/>
                  <a:pt x="244" y="1030"/>
                  <a:pt x="241" y="1040"/>
                </a:cubicBezTo>
                <a:lnTo>
                  <a:pt x="239" y="1046"/>
                </a:lnTo>
                <a:lnTo>
                  <a:pt x="238" y="1049"/>
                </a:lnTo>
                <a:cubicBezTo>
                  <a:pt x="223" y="1093"/>
                  <a:pt x="178" y="1121"/>
                  <a:pt x="131" y="1113"/>
                </a:cubicBezTo>
                <a:cubicBezTo>
                  <a:pt x="85" y="1106"/>
                  <a:pt x="50" y="1066"/>
                  <a:pt x="50" y="1018"/>
                </a:cubicBezTo>
                <a:lnTo>
                  <a:pt x="50" y="1015"/>
                </a:lnTo>
                <a:lnTo>
                  <a:pt x="50" y="1009"/>
                </a:lnTo>
                <a:lnTo>
                  <a:pt x="50" y="1002"/>
                </a:lnTo>
                <a:lnTo>
                  <a:pt x="50" y="999"/>
                </a:lnTo>
                <a:lnTo>
                  <a:pt x="242" y="1011"/>
                </a:lnTo>
                <a:lnTo>
                  <a:pt x="241" y="1019"/>
                </a:lnTo>
                <a:lnTo>
                  <a:pt x="241" y="1018"/>
                </a:lnTo>
                <a:lnTo>
                  <a:pt x="145" y="922"/>
                </a:lnTo>
                <a:lnTo>
                  <a:pt x="146" y="922"/>
                </a:lnTo>
                <a:cubicBezTo>
                  <a:pt x="196" y="922"/>
                  <a:pt x="237" y="960"/>
                  <a:pt x="242" y="1009"/>
                </a:cubicBezTo>
                <a:lnTo>
                  <a:pt x="243" y="1019"/>
                </a:lnTo>
                <a:lnTo>
                  <a:pt x="51" y="1028"/>
                </a:lnTo>
                <a:lnTo>
                  <a:pt x="51" y="1017"/>
                </a:lnTo>
                <a:lnTo>
                  <a:pt x="51" y="1021"/>
                </a:lnTo>
                <a:lnTo>
                  <a:pt x="242" y="1009"/>
                </a:lnTo>
                <a:lnTo>
                  <a:pt x="242" y="1012"/>
                </a:lnTo>
                <a:lnTo>
                  <a:pt x="242" y="1018"/>
                </a:lnTo>
                <a:cubicBezTo>
                  <a:pt x="242" y="1071"/>
                  <a:pt x="199" y="1114"/>
                  <a:pt x="146" y="1114"/>
                </a:cubicBezTo>
                <a:cubicBezTo>
                  <a:pt x="93" y="1114"/>
                  <a:pt x="50" y="1071"/>
                  <a:pt x="50" y="1018"/>
                </a:cubicBezTo>
                <a:lnTo>
                  <a:pt x="50" y="1008"/>
                </a:lnTo>
                <a:lnTo>
                  <a:pt x="50" y="999"/>
                </a:lnTo>
                <a:cubicBezTo>
                  <a:pt x="50" y="946"/>
                  <a:pt x="93" y="903"/>
                  <a:pt x="146" y="903"/>
                </a:cubicBezTo>
                <a:cubicBezTo>
                  <a:pt x="199" y="903"/>
                  <a:pt x="242" y="946"/>
                  <a:pt x="242" y="999"/>
                </a:cubicBezTo>
                <a:lnTo>
                  <a:pt x="242" y="1002"/>
                </a:lnTo>
                <a:lnTo>
                  <a:pt x="242" y="1009"/>
                </a:lnTo>
                <a:lnTo>
                  <a:pt x="242" y="1018"/>
                </a:lnTo>
                <a:lnTo>
                  <a:pt x="146" y="922"/>
                </a:lnTo>
                <a:lnTo>
                  <a:pt x="147" y="922"/>
                </a:lnTo>
                <a:lnTo>
                  <a:pt x="51" y="1018"/>
                </a:lnTo>
                <a:lnTo>
                  <a:pt x="51" y="1004"/>
                </a:lnTo>
                <a:lnTo>
                  <a:pt x="51" y="997"/>
                </a:lnTo>
                <a:cubicBezTo>
                  <a:pt x="49" y="971"/>
                  <a:pt x="58" y="945"/>
                  <a:pt x="76" y="925"/>
                </a:cubicBezTo>
                <a:cubicBezTo>
                  <a:pt x="94" y="906"/>
                  <a:pt x="120" y="894"/>
                  <a:pt x="146" y="894"/>
                </a:cubicBezTo>
                <a:lnTo>
                  <a:pt x="147" y="894"/>
                </a:lnTo>
                <a:cubicBezTo>
                  <a:pt x="200" y="894"/>
                  <a:pt x="243" y="937"/>
                  <a:pt x="243" y="990"/>
                </a:cubicBezTo>
                <a:lnTo>
                  <a:pt x="243" y="998"/>
                </a:lnTo>
                <a:lnTo>
                  <a:pt x="242" y="1018"/>
                </a:lnTo>
                <a:lnTo>
                  <a:pt x="242" y="1020"/>
                </a:lnTo>
                <a:lnTo>
                  <a:pt x="241" y="1040"/>
                </a:lnTo>
                <a:cubicBezTo>
                  <a:pt x="234" y="1091"/>
                  <a:pt x="190" y="1127"/>
                  <a:pt x="140" y="1124"/>
                </a:cubicBezTo>
                <a:cubicBezTo>
                  <a:pt x="89" y="1121"/>
                  <a:pt x="49" y="1079"/>
                  <a:pt x="49" y="1028"/>
                </a:cubicBezTo>
                <a:lnTo>
                  <a:pt x="49" y="1025"/>
                </a:lnTo>
                <a:cubicBezTo>
                  <a:pt x="49" y="1021"/>
                  <a:pt x="50" y="1016"/>
                  <a:pt x="50" y="1012"/>
                </a:cubicBezTo>
                <a:lnTo>
                  <a:pt x="51" y="1005"/>
                </a:lnTo>
                <a:lnTo>
                  <a:pt x="52" y="999"/>
                </a:lnTo>
                <a:lnTo>
                  <a:pt x="147" y="1105"/>
                </a:lnTo>
                <a:lnTo>
                  <a:pt x="146" y="1105"/>
                </a:lnTo>
                <a:cubicBezTo>
                  <a:pt x="93" y="1105"/>
                  <a:pt x="50" y="1062"/>
                  <a:pt x="50" y="1009"/>
                </a:cubicBezTo>
                <a:lnTo>
                  <a:pt x="50" y="1003"/>
                </a:lnTo>
                <a:lnTo>
                  <a:pt x="50" y="999"/>
                </a:lnTo>
                <a:cubicBezTo>
                  <a:pt x="50" y="946"/>
                  <a:pt x="93" y="903"/>
                  <a:pt x="146" y="903"/>
                </a:cubicBezTo>
                <a:cubicBezTo>
                  <a:pt x="199" y="903"/>
                  <a:pt x="242" y="946"/>
                  <a:pt x="242" y="999"/>
                </a:cubicBezTo>
                <a:lnTo>
                  <a:pt x="242" y="1009"/>
                </a:lnTo>
                <a:lnTo>
                  <a:pt x="242" y="1018"/>
                </a:lnTo>
                <a:lnTo>
                  <a:pt x="55" y="988"/>
                </a:lnTo>
                <a:lnTo>
                  <a:pt x="56" y="985"/>
                </a:lnTo>
                <a:lnTo>
                  <a:pt x="51" y="1015"/>
                </a:lnTo>
                <a:lnTo>
                  <a:pt x="51" y="1009"/>
                </a:lnTo>
                <a:lnTo>
                  <a:pt x="51" y="1002"/>
                </a:lnTo>
                <a:lnTo>
                  <a:pt x="51" y="999"/>
                </a:lnTo>
                <a:lnTo>
                  <a:pt x="243" y="1010"/>
                </a:lnTo>
                <a:lnTo>
                  <a:pt x="242" y="1019"/>
                </a:lnTo>
                <a:lnTo>
                  <a:pt x="241" y="1028"/>
                </a:lnTo>
                <a:lnTo>
                  <a:pt x="145" y="922"/>
                </a:lnTo>
                <a:lnTo>
                  <a:pt x="147" y="922"/>
                </a:lnTo>
                <a:lnTo>
                  <a:pt x="148" y="922"/>
                </a:lnTo>
                <a:lnTo>
                  <a:pt x="52" y="1018"/>
                </a:lnTo>
                <a:lnTo>
                  <a:pt x="52" y="1013"/>
                </a:lnTo>
                <a:lnTo>
                  <a:pt x="52" y="1009"/>
                </a:lnTo>
                <a:lnTo>
                  <a:pt x="148" y="1105"/>
                </a:lnTo>
                <a:lnTo>
                  <a:pt x="146" y="1105"/>
                </a:lnTo>
                <a:lnTo>
                  <a:pt x="143" y="1105"/>
                </a:lnTo>
                <a:cubicBezTo>
                  <a:pt x="90" y="1105"/>
                  <a:pt x="47" y="1062"/>
                  <a:pt x="47" y="1009"/>
                </a:cubicBezTo>
                <a:cubicBezTo>
                  <a:pt x="47" y="956"/>
                  <a:pt x="90" y="913"/>
                  <a:pt x="143" y="913"/>
                </a:cubicBezTo>
                <a:lnTo>
                  <a:pt x="145" y="913"/>
                </a:lnTo>
                <a:lnTo>
                  <a:pt x="51" y="991"/>
                </a:lnTo>
                <a:lnTo>
                  <a:pt x="53" y="981"/>
                </a:lnTo>
                <a:lnTo>
                  <a:pt x="147" y="1095"/>
                </a:lnTo>
                <a:lnTo>
                  <a:pt x="145" y="1095"/>
                </a:lnTo>
                <a:lnTo>
                  <a:pt x="240" y="984"/>
                </a:lnTo>
                <a:lnTo>
                  <a:pt x="241" y="990"/>
                </a:lnTo>
                <a:lnTo>
                  <a:pt x="241" y="986"/>
                </a:lnTo>
                <a:lnTo>
                  <a:pt x="53" y="1028"/>
                </a:lnTo>
                <a:lnTo>
                  <a:pt x="52" y="1023"/>
                </a:lnTo>
                <a:lnTo>
                  <a:pt x="51" y="1018"/>
                </a:lnTo>
                <a:lnTo>
                  <a:pt x="241" y="999"/>
                </a:lnTo>
                <a:lnTo>
                  <a:pt x="241" y="1003"/>
                </a:lnTo>
                <a:lnTo>
                  <a:pt x="241" y="1009"/>
                </a:lnTo>
                <a:lnTo>
                  <a:pt x="239" y="986"/>
                </a:lnTo>
                <a:lnTo>
                  <a:pt x="240" y="990"/>
                </a:lnTo>
                <a:lnTo>
                  <a:pt x="242" y="1000"/>
                </a:lnTo>
                <a:cubicBezTo>
                  <a:pt x="247" y="1028"/>
                  <a:pt x="240" y="1057"/>
                  <a:pt x="222" y="1079"/>
                </a:cubicBezTo>
                <a:cubicBezTo>
                  <a:pt x="203" y="1102"/>
                  <a:pt x="176" y="1114"/>
                  <a:pt x="147" y="1114"/>
                </a:cubicBezTo>
                <a:lnTo>
                  <a:pt x="145" y="1114"/>
                </a:lnTo>
                <a:cubicBezTo>
                  <a:pt x="92" y="1114"/>
                  <a:pt x="49" y="1071"/>
                  <a:pt x="49" y="1018"/>
                </a:cubicBezTo>
                <a:lnTo>
                  <a:pt x="49" y="1009"/>
                </a:lnTo>
                <a:lnTo>
                  <a:pt x="51" y="990"/>
                </a:lnTo>
                <a:lnTo>
                  <a:pt x="52" y="980"/>
                </a:lnTo>
                <a:lnTo>
                  <a:pt x="241" y="1014"/>
                </a:lnTo>
                <a:lnTo>
                  <a:pt x="240" y="1018"/>
                </a:lnTo>
                <a:lnTo>
                  <a:pt x="240" y="1018"/>
                </a:lnTo>
                <a:cubicBezTo>
                  <a:pt x="231" y="1063"/>
                  <a:pt x="191" y="1095"/>
                  <a:pt x="145" y="1095"/>
                </a:cubicBezTo>
                <a:lnTo>
                  <a:pt x="144" y="1095"/>
                </a:lnTo>
                <a:lnTo>
                  <a:pt x="239" y="984"/>
                </a:lnTo>
                <a:lnTo>
                  <a:pt x="240" y="990"/>
                </a:lnTo>
                <a:lnTo>
                  <a:pt x="240" y="986"/>
                </a:lnTo>
                <a:lnTo>
                  <a:pt x="50" y="1009"/>
                </a:lnTo>
                <a:lnTo>
                  <a:pt x="50" y="1003"/>
                </a:lnTo>
                <a:lnTo>
                  <a:pt x="53" y="1027"/>
                </a:lnTo>
                <a:lnTo>
                  <a:pt x="52" y="1023"/>
                </a:lnTo>
                <a:lnTo>
                  <a:pt x="241" y="999"/>
                </a:lnTo>
                <a:lnTo>
                  <a:pt x="241" y="1004"/>
                </a:lnTo>
                <a:lnTo>
                  <a:pt x="241" y="1013"/>
                </a:lnTo>
                <a:lnTo>
                  <a:pt x="240" y="1033"/>
                </a:lnTo>
                <a:lnTo>
                  <a:pt x="240" y="1028"/>
                </a:lnTo>
                <a:lnTo>
                  <a:pt x="53" y="998"/>
                </a:lnTo>
                <a:lnTo>
                  <a:pt x="54" y="995"/>
                </a:lnTo>
                <a:lnTo>
                  <a:pt x="49" y="1025"/>
                </a:lnTo>
                <a:lnTo>
                  <a:pt x="49" y="1018"/>
                </a:lnTo>
                <a:lnTo>
                  <a:pt x="49" y="1012"/>
                </a:lnTo>
                <a:lnTo>
                  <a:pt x="49" y="1009"/>
                </a:lnTo>
                <a:cubicBezTo>
                  <a:pt x="49" y="961"/>
                  <a:pt x="86" y="920"/>
                  <a:pt x="134" y="914"/>
                </a:cubicBezTo>
                <a:cubicBezTo>
                  <a:pt x="182" y="908"/>
                  <a:pt x="227" y="939"/>
                  <a:pt x="239" y="986"/>
                </a:cubicBezTo>
                <a:lnTo>
                  <a:pt x="240" y="990"/>
                </a:lnTo>
                <a:lnTo>
                  <a:pt x="242" y="1000"/>
                </a:lnTo>
                <a:cubicBezTo>
                  <a:pt x="247" y="1028"/>
                  <a:pt x="240" y="1057"/>
                  <a:pt x="222" y="1079"/>
                </a:cubicBezTo>
                <a:cubicBezTo>
                  <a:pt x="203" y="1102"/>
                  <a:pt x="176" y="1114"/>
                  <a:pt x="147" y="1114"/>
                </a:cubicBezTo>
                <a:lnTo>
                  <a:pt x="144" y="1114"/>
                </a:lnTo>
                <a:cubicBezTo>
                  <a:pt x="91" y="1114"/>
                  <a:pt x="48" y="1071"/>
                  <a:pt x="48" y="1018"/>
                </a:cubicBezTo>
                <a:lnTo>
                  <a:pt x="48" y="1010"/>
                </a:lnTo>
                <a:lnTo>
                  <a:pt x="48" y="1008"/>
                </a:lnTo>
                <a:lnTo>
                  <a:pt x="47" y="987"/>
                </a:lnTo>
                <a:lnTo>
                  <a:pt x="47" y="981"/>
                </a:lnTo>
                <a:lnTo>
                  <a:pt x="47" y="980"/>
                </a:lnTo>
                <a:cubicBezTo>
                  <a:pt x="47" y="932"/>
                  <a:pt x="84" y="891"/>
                  <a:pt x="132" y="885"/>
                </a:cubicBezTo>
                <a:cubicBezTo>
                  <a:pt x="180" y="879"/>
                  <a:pt x="225" y="910"/>
                  <a:pt x="237" y="957"/>
                </a:cubicBezTo>
                <a:lnTo>
                  <a:pt x="238" y="961"/>
                </a:lnTo>
                <a:lnTo>
                  <a:pt x="241" y="983"/>
                </a:lnTo>
                <a:lnTo>
                  <a:pt x="242" y="1003"/>
                </a:lnTo>
                <a:cubicBezTo>
                  <a:pt x="243" y="1011"/>
                  <a:pt x="242" y="1018"/>
                  <a:pt x="241" y="1025"/>
                </a:cubicBezTo>
                <a:lnTo>
                  <a:pt x="240" y="1031"/>
                </a:lnTo>
                <a:cubicBezTo>
                  <a:pt x="239" y="1036"/>
                  <a:pt x="238" y="1041"/>
                  <a:pt x="237" y="1046"/>
                </a:cubicBezTo>
                <a:lnTo>
                  <a:pt x="236" y="1049"/>
                </a:lnTo>
                <a:cubicBezTo>
                  <a:pt x="219" y="1098"/>
                  <a:pt x="167" y="1125"/>
                  <a:pt x="118" y="1111"/>
                </a:cubicBezTo>
                <a:cubicBezTo>
                  <a:pt x="68" y="1096"/>
                  <a:pt x="39" y="1045"/>
                  <a:pt x="51" y="995"/>
                </a:cubicBezTo>
                <a:lnTo>
                  <a:pt x="52" y="991"/>
                </a:lnTo>
                <a:lnTo>
                  <a:pt x="49" y="1014"/>
                </a:lnTo>
                <a:lnTo>
                  <a:pt x="49" y="1009"/>
                </a:lnTo>
                <a:cubicBezTo>
                  <a:pt x="49" y="956"/>
                  <a:pt x="92" y="913"/>
                  <a:pt x="145" y="913"/>
                </a:cubicBezTo>
                <a:lnTo>
                  <a:pt x="146" y="913"/>
                </a:lnTo>
                <a:lnTo>
                  <a:pt x="51" y="1019"/>
                </a:lnTo>
                <a:lnTo>
                  <a:pt x="50" y="1009"/>
                </a:lnTo>
                <a:lnTo>
                  <a:pt x="49" y="987"/>
                </a:lnTo>
                <a:lnTo>
                  <a:pt x="49" y="981"/>
                </a:lnTo>
                <a:lnTo>
                  <a:pt x="49" y="980"/>
                </a:lnTo>
                <a:lnTo>
                  <a:pt x="239" y="1004"/>
                </a:lnTo>
                <a:lnTo>
                  <a:pt x="238" y="1008"/>
                </a:lnTo>
                <a:lnTo>
                  <a:pt x="240" y="984"/>
                </a:lnTo>
                <a:lnTo>
                  <a:pt x="240" y="993"/>
                </a:lnTo>
                <a:lnTo>
                  <a:pt x="239" y="1015"/>
                </a:lnTo>
                <a:lnTo>
                  <a:pt x="239" y="1015"/>
                </a:lnTo>
                <a:lnTo>
                  <a:pt x="239" y="1018"/>
                </a:lnTo>
                <a:lnTo>
                  <a:pt x="52" y="988"/>
                </a:lnTo>
                <a:lnTo>
                  <a:pt x="53" y="985"/>
                </a:lnTo>
                <a:lnTo>
                  <a:pt x="50" y="1000"/>
                </a:lnTo>
                <a:lnTo>
                  <a:pt x="51" y="994"/>
                </a:lnTo>
                <a:lnTo>
                  <a:pt x="50" y="1017"/>
                </a:lnTo>
                <a:lnTo>
                  <a:pt x="49" y="1005"/>
                </a:lnTo>
                <a:lnTo>
                  <a:pt x="49" y="1007"/>
                </a:lnTo>
                <a:cubicBezTo>
                  <a:pt x="48" y="1002"/>
                  <a:pt x="47" y="997"/>
                  <a:pt x="47" y="991"/>
                </a:cubicBezTo>
                <a:lnTo>
                  <a:pt x="47" y="990"/>
                </a:lnTo>
                <a:cubicBezTo>
                  <a:pt x="47" y="942"/>
                  <a:pt x="84" y="901"/>
                  <a:pt x="132" y="895"/>
                </a:cubicBezTo>
                <a:cubicBezTo>
                  <a:pt x="180" y="889"/>
                  <a:pt x="225" y="920"/>
                  <a:pt x="237" y="967"/>
                </a:cubicBezTo>
                <a:lnTo>
                  <a:pt x="238" y="971"/>
                </a:lnTo>
                <a:cubicBezTo>
                  <a:pt x="240" y="979"/>
                  <a:pt x="240" y="987"/>
                  <a:pt x="240" y="994"/>
                </a:cubicBezTo>
                <a:lnTo>
                  <a:pt x="240" y="1003"/>
                </a:lnTo>
                <a:lnTo>
                  <a:pt x="241" y="1004"/>
                </a:lnTo>
                <a:lnTo>
                  <a:pt x="241" y="1018"/>
                </a:lnTo>
                <a:cubicBezTo>
                  <a:pt x="241" y="1066"/>
                  <a:pt x="207" y="1106"/>
                  <a:pt x="161" y="1113"/>
                </a:cubicBezTo>
                <a:cubicBezTo>
                  <a:pt x="114" y="1121"/>
                  <a:pt x="69" y="1093"/>
                  <a:pt x="54" y="1049"/>
                </a:cubicBezTo>
                <a:lnTo>
                  <a:pt x="53" y="1046"/>
                </a:lnTo>
                <a:cubicBezTo>
                  <a:pt x="52" y="1041"/>
                  <a:pt x="51" y="1036"/>
                  <a:pt x="50" y="1031"/>
                </a:cubicBezTo>
                <a:lnTo>
                  <a:pt x="49" y="1025"/>
                </a:lnTo>
                <a:cubicBezTo>
                  <a:pt x="44" y="997"/>
                  <a:pt x="52" y="969"/>
                  <a:pt x="70" y="947"/>
                </a:cubicBezTo>
                <a:cubicBezTo>
                  <a:pt x="88" y="926"/>
                  <a:pt x="115" y="913"/>
                  <a:pt x="143" y="913"/>
                </a:cubicBezTo>
                <a:lnTo>
                  <a:pt x="146" y="913"/>
                </a:lnTo>
                <a:cubicBezTo>
                  <a:pt x="199" y="913"/>
                  <a:pt x="242" y="956"/>
                  <a:pt x="242" y="1009"/>
                </a:cubicBezTo>
                <a:cubicBezTo>
                  <a:pt x="242" y="1062"/>
                  <a:pt x="199" y="1105"/>
                  <a:pt x="146" y="1105"/>
                </a:cubicBezTo>
                <a:lnTo>
                  <a:pt x="145" y="1105"/>
                </a:lnTo>
                <a:cubicBezTo>
                  <a:pt x="118" y="1105"/>
                  <a:pt x="93" y="1094"/>
                  <a:pt x="75" y="1074"/>
                </a:cubicBezTo>
                <a:cubicBezTo>
                  <a:pt x="56" y="1054"/>
                  <a:pt x="47" y="1028"/>
                  <a:pt x="50" y="1001"/>
                </a:cubicBezTo>
                <a:lnTo>
                  <a:pt x="51" y="990"/>
                </a:lnTo>
                <a:lnTo>
                  <a:pt x="50" y="990"/>
                </a:lnTo>
                <a:lnTo>
                  <a:pt x="238" y="1021"/>
                </a:lnTo>
                <a:lnTo>
                  <a:pt x="237" y="1024"/>
                </a:lnTo>
                <a:lnTo>
                  <a:pt x="240" y="1009"/>
                </a:lnTo>
                <a:lnTo>
                  <a:pt x="239" y="1015"/>
                </a:lnTo>
                <a:lnTo>
                  <a:pt x="240" y="999"/>
                </a:lnTo>
                <a:lnTo>
                  <a:pt x="240" y="1009"/>
                </a:lnTo>
                <a:lnTo>
                  <a:pt x="144" y="913"/>
                </a:lnTo>
                <a:lnTo>
                  <a:pt x="145" y="913"/>
                </a:lnTo>
                <a:lnTo>
                  <a:pt x="49" y="1009"/>
                </a:lnTo>
                <a:lnTo>
                  <a:pt x="49" y="999"/>
                </a:lnTo>
                <a:cubicBezTo>
                  <a:pt x="49" y="946"/>
                  <a:pt x="92" y="903"/>
                  <a:pt x="145" y="903"/>
                </a:cubicBezTo>
                <a:lnTo>
                  <a:pt x="146" y="903"/>
                </a:lnTo>
                <a:lnTo>
                  <a:pt x="51" y="1009"/>
                </a:lnTo>
                <a:lnTo>
                  <a:pt x="50" y="999"/>
                </a:lnTo>
                <a:lnTo>
                  <a:pt x="49" y="991"/>
                </a:lnTo>
                <a:cubicBezTo>
                  <a:pt x="43" y="941"/>
                  <a:pt x="78" y="895"/>
                  <a:pt x="127" y="886"/>
                </a:cubicBezTo>
                <a:cubicBezTo>
                  <a:pt x="177" y="877"/>
                  <a:pt x="225" y="908"/>
                  <a:pt x="238" y="957"/>
                </a:cubicBezTo>
                <a:lnTo>
                  <a:pt x="239" y="961"/>
                </a:lnTo>
                <a:lnTo>
                  <a:pt x="241" y="975"/>
                </a:lnTo>
                <a:cubicBezTo>
                  <a:pt x="246" y="1003"/>
                  <a:pt x="238" y="1031"/>
                  <a:pt x="220" y="1053"/>
                </a:cubicBezTo>
                <a:cubicBezTo>
                  <a:pt x="201" y="1074"/>
                  <a:pt x="175" y="1086"/>
                  <a:pt x="146" y="1086"/>
                </a:cubicBezTo>
                <a:lnTo>
                  <a:pt x="145" y="1086"/>
                </a:lnTo>
                <a:lnTo>
                  <a:pt x="240" y="972"/>
                </a:lnTo>
                <a:lnTo>
                  <a:pt x="241" y="977"/>
                </a:lnTo>
                <a:cubicBezTo>
                  <a:pt x="242" y="983"/>
                  <a:pt x="242" y="989"/>
                  <a:pt x="242" y="995"/>
                </a:cubicBezTo>
                <a:lnTo>
                  <a:pt x="242" y="999"/>
                </a:lnTo>
                <a:cubicBezTo>
                  <a:pt x="242" y="1052"/>
                  <a:pt x="199" y="1095"/>
                  <a:pt x="146" y="1095"/>
                </a:cubicBezTo>
                <a:cubicBezTo>
                  <a:pt x="93" y="1095"/>
                  <a:pt x="50" y="1052"/>
                  <a:pt x="50" y="999"/>
                </a:cubicBezTo>
                <a:lnTo>
                  <a:pt x="50" y="995"/>
                </a:lnTo>
                <a:lnTo>
                  <a:pt x="50" y="990"/>
                </a:lnTo>
                <a:cubicBezTo>
                  <a:pt x="50" y="937"/>
                  <a:pt x="93" y="894"/>
                  <a:pt x="146" y="894"/>
                </a:cubicBezTo>
                <a:cubicBezTo>
                  <a:pt x="199" y="894"/>
                  <a:pt x="242" y="937"/>
                  <a:pt x="242" y="990"/>
                </a:cubicBezTo>
                <a:lnTo>
                  <a:pt x="242" y="995"/>
                </a:lnTo>
                <a:cubicBezTo>
                  <a:pt x="242" y="1003"/>
                  <a:pt x="242" y="1011"/>
                  <a:pt x="240" y="1019"/>
                </a:cubicBezTo>
                <a:lnTo>
                  <a:pt x="239" y="1023"/>
                </a:lnTo>
                <a:cubicBezTo>
                  <a:pt x="227" y="1070"/>
                  <a:pt x="182" y="1101"/>
                  <a:pt x="134" y="1095"/>
                </a:cubicBezTo>
                <a:cubicBezTo>
                  <a:pt x="86" y="1089"/>
                  <a:pt x="49" y="1048"/>
                  <a:pt x="49" y="999"/>
                </a:cubicBezTo>
                <a:lnTo>
                  <a:pt x="49" y="995"/>
                </a:lnTo>
                <a:lnTo>
                  <a:pt x="51" y="1014"/>
                </a:lnTo>
                <a:lnTo>
                  <a:pt x="50" y="1009"/>
                </a:lnTo>
                <a:lnTo>
                  <a:pt x="240" y="990"/>
                </a:lnTo>
                <a:lnTo>
                  <a:pt x="240" y="996"/>
                </a:lnTo>
                <a:cubicBezTo>
                  <a:pt x="240" y="1007"/>
                  <a:pt x="239" y="1017"/>
                  <a:pt x="236" y="1027"/>
                </a:cubicBezTo>
                <a:lnTo>
                  <a:pt x="235" y="1030"/>
                </a:lnTo>
                <a:cubicBezTo>
                  <a:pt x="219" y="1078"/>
                  <a:pt x="168" y="1105"/>
                  <a:pt x="119" y="1092"/>
                </a:cubicBezTo>
                <a:cubicBezTo>
                  <a:pt x="70" y="1079"/>
                  <a:pt x="39" y="1030"/>
                  <a:pt x="49" y="981"/>
                </a:cubicBezTo>
                <a:lnTo>
                  <a:pt x="50" y="976"/>
                </a:lnTo>
                <a:lnTo>
                  <a:pt x="48" y="994"/>
                </a:lnTo>
                <a:lnTo>
                  <a:pt x="48" y="985"/>
                </a:lnTo>
                <a:lnTo>
                  <a:pt x="50" y="966"/>
                </a:lnTo>
                <a:lnTo>
                  <a:pt x="49" y="971"/>
                </a:lnTo>
                <a:cubicBezTo>
                  <a:pt x="49" y="927"/>
                  <a:pt x="80" y="888"/>
                  <a:pt x="123" y="878"/>
                </a:cubicBezTo>
                <a:cubicBezTo>
                  <a:pt x="167" y="868"/>
                  <a:pt x="211" y="889"/>
                  <a:pt x="231" y="929"/>
                </a:cubicBezTo>
                <a:lnTo>
                  <a:pt x="232" y="931"/>
                </a:lnTo>
                <a:cubicBezTo>
                  <a:pt x="239" y="944"/>
                  <a:pt x="242" y="959"/>
                  <a:pt x="242" y="973"/>
                </a:cubicBezTo>
                <a:lnTo>
                  <a:pt x="242" y="980"/>
                </a:lnTo>
                <a:cubicBezTo>
                  <a:pt x="242" y="1033"/>
                  <a:pt x="199" y="1076"/>
                  <a:pt x="146" y="1076"/>
                </a:cubicBezTo>
                <a:lnTo>
                  <a:pt x="144" y="1076"/>
                </a:lnTo>
                <a:lnTo>
                  <a:pt x="240" y="971"/>
                </a:lnTo>
                <a:lnTo>
                  <a:pt x="241" y="981"/>
                </a:lnTo>
                <a:lnTo>
                  <a:pt x="241" y="999"/>
                </a:lnTo>
                <a:cubicBezTo>
                  <a:pt x="241" y="1052"/>
                  <a:pt x="198" y="1095"/>
                  <a:pt x="145" y="1095"/>
                </a:cubicBezTo>
                <a:cubicBezTo>
                  <a:pt x="92" y="1095"/>
                  <a:pt x="49" y="1052"/>
                  <a:pt x="49" y="999"/>
                </a:cubicBezTo>
                <a:lnTo>
                  <a:pt x="49" y="996"/>
                </a:lnTo>
                <a:lnTo>
                  <a:pt x="49" y="990"/>
                </a:lnTo>
                <a:lnTo>
                  <a:pt x="145" y="1086"/>
                </a:lnTo>
                <a:lnTo>
                  <a:pt x="144" y="1086"/>
                </a:lnTo>
                <a:cubicBezTo>
                  <a:pt x="91" y="1086"/>
                  <a:pt x="48" y="1043"/>
                  <a:pt x="48" y="990"/>
                </a:cubicBezTo>
                <a:lnTo>
                  <a:pt x="48" y="979"/>
                </a:lnTo>
                <a:lnTo>
                  <a:pt x="48" y="971"/>
                </a:lnTo>
                <a:cubicBezTo>
                  <a:pt x="48" y="918"/>
                  <a:pt x="91" y="875"/>
                  <a:pt x="144" y="875"/>
                </a:cubicBezTo>
                <a:cubicBezTo>
                  <a:pt x="197" y="875"/>
                  <a:pt x="240" y="918"/>
                  <a:pt x="240" y="971"/>
                </a:cubicBezTo>
                <a:lnTo>
                  <a:pt x="240" y="974"/>
                </a:lnTo>
                <a:cubicBezTo>
                  <a:pt x="240" y="980"/>
                  <a:pt x="240" y="985"/>
                  <a:pt x="239" y="990"/>
                </a:cubicBezTo>
                <a:lnTo>
                  <a:pt x="238" y="996"/>
                </a:lnTo>
                <a:lnTo>
                  <a:pt x="239" y="967"/>
                </a:lnTo>
                <a:lnTo>
                  <a:pt x="240" y="974"/>
                </a:lnTo>
                <a:cubicBezTo>
                  <a:pt x="240" y="978"/>
                  <a:pt x="240" y="983"/>
                  <a:pt x="240" y="987"/>
                </a:cubicBezTo>
                <a:lnTo>
                  <a:pt x="240" y="990"/>
                </a:lnTo>
                <a:lnTo>
                  <a:pt x="49" y="980"/>
                </a:lnTo>
                <a:lnTo>
                  <a:pt x="50" y="971"/>
                </a:lnTo>
                <a:lnTo>
                  <a:pt x="49" y="971"/>
                </a:lnTo>
                <a:lnTo>
                  <a:pt x="145" y="1067"/>
                </a:lnTo>
                <a:lnTo>
                  <a:pt x="144" y="1067"/>
                </a:lnTo>
                <a:cubicBezTo>
                  <a:pt x="91" y="1067"/>
                  <a:pt x="48" y="1024"/>
                  <a:pt x="48" y="971"/>
                </a:cubicBezTo>
                <a:cubicBezTo>
                  <a:pt x="48" y="918"/>
                  <a:pt x="91" y="875"/>
                  <a:pt x="144" y="875"/>
                </a:cubicBezTo>
                <a:lnTo>
                  <a:pt x="146" y="875"/>
                </a:lnTo>
                <a:cubicBezTo>
                  <a:pt x="174" y="875"/>
                  <a:pt x="200" y="887"/>
                  <a:pt x="218" y="907"/>
                </a:cubicBezTo>
                <a:cubicBezTo>
                  <a:pt x="236" y="928"/>
                  <a:pt x="245" y="955"/>
                  <a:pt x="242" y="982"/>
                </a:cubicBezTo>
                <a:lnTo>
                  <a:pt x="241" y="991"/>
                </a:lnTo>
                <a:lnTo>
                  <a:pt x="241" y="967"/>
                </a:lnTo>
                <a:lnTo>
                  <a:pt x="242" y="974"/>
                </a:lnTo>
                <a:cubicBezTo>
                  <a:pt x="242" y="978"/>
                  <a:pt x="242" y="983"/>
                  <a:pt x="242" y="987"/>
                </a:cubicBezTo>
                <a:lnTo>
                  <a:pt x="242" y="990"/>
                </a:lnTo>
                <a:cubicBezTo>
                  <a:pt x="242" y="1043"/>
                  <a:pt x="199" y="1086"/>
                  <a:pt x="146" y="1086"/>
                </a:cubicBezTo>
                <a:cubicBezTo>
                  <a:pt x="93" y="1086"/>
                  <a:pt x="50" y="1043"/>
                  <a:pt x="50" y="990"/>
                </a:cubicBezTo>
                <a:lnTo>
                  <a:pt x="50" y="980"/>
                </a:lnTo>
                <a:lnTo>
                  <a:pt x="50" y="971"/>
                </a:lnTo>
                <a:cubicBezTo>
                  <a:pt x="50" y="918"/>
                  <a:pt x="93" y="875"/>
                  <a:pt x="146" y="875"/>
                </a:cubicBezTo>
                <a:cubicBezTo>
                  <a:pt x="199" y="875"/>
                  <a:pt x="242" y="918"/>
                  <a:pt x="242" y="971"/>
                </a:cubicBezTo>
                <a:lnTo>
                  <a:pt x="242" y="975"/>
                </a:lnTo>
                <a:lnTo>
                  <a:pt x="242" y="980"/>
                </a:lnTo>
                <a:cubicBezTo>
                  <a:pt x="242" y="1033"/>
                  <a:pt x="199" y="1076"/>
                  <a:pt x="146" y="1076"/>
                </a:cubicBezTo>
                <a:cubicBezTo>
                  <a:pt x="93" y="1076"/>
                  <a:pt x="50" y="1033"/>
                  <a:pt x="50" y="980"/>
                </a:cubicBezTo>
                <a:lnTo>
                  <a:pt x="50" y="976"/>
                </a:lnTo>
                <a:lnTo>
                  <a:pt x="52" y="995"/>
                </a:lnTo>
                <a:lnTo>
                  <a:pt x="51" y="990"/>
                </a:lnTo>
                <a:lnTo>
                  <a:pt x="49" y="969"/>
                </a:lnTo>
                <a:cubicBezTo>
                  <a:pt x="48" y="962"/>
                  <a:pt x="48" y="955"/>
                  <a:pt x="49" y="949"/>
                </a:cubicBezTo>
                <a:lnTo>
                  <a:pt x="50" y="941"/>
                </a:lnTo>
                <a:cubicBezTo>
                  <a:pt x="56" y="893"/>
                  <a:pt x="97" y="856"/>
                  <a:pt x="145" y="856"/>
                </a:cubicBezTo>
                <a:cubicBezTo>
                  <a:pt x="194" y="856"/>
                  <a:pt x="235" y="893"/>
                  <a:pt x="241" y="941"/>
                </a:cubicBezTo>
                <a:lnTo>
                  <a:pt x="242" y="949"/>
                </a:lnTo>
                <a:lnTo>
                  <a:pt x="242" y="971"/>
                </a:lnTo>
                <a:lnTo>
                  <a:pt x="242" y="958"/>
                </a:lnTo>
                <a:lnTo>
                  <a:pt x="243" y="965"/>
                </a:lnTo>
                <a:cubicBezTo>
                  <a:pt x="243" y="969"/>
                  <a:pt x="243" y="974"/>
                  <a:pt x="243" y="978"/>
                </a:cubicBezTo>
                <a:lnTo>
                  <a:pt x="243" y="980"/>
                </a:lnTo>
                <a:cubicBezTo>
                  <a:pt x="243" y="1033"/>
                  <a:pt x="200" y="1076"/>
                  <a:pt x="147" y="1076"/>
                </a:cubicBezTo>
                <a:cubicBezTo>
                  <a:pt x="94" y="1076"/>
                  <a:pt x="51" y="1033"/>
                  <a:pt x="51" y="980"/>
                </a:cubicBezTo>
                <a:lnTo>
                  <a:pt x="51" y="971"/>
                </a:lnTo>
                <a:lnTo>
                  <a:pt x="51" y="961"/>
                </a:lnTo>
                <a:lnTo>
                  <a:pt x="147" y="1057"/>
                </a:lnTo>
                <a:lnTo>
                  <a:pt x="146" y="1057"/>
                </a:lnTo>
                <a:lnTo>
                  <a:pt x="242" y="953"/>
                </a:lnTo>
                <a:lnTo>
                  <a:pt x="243" y="965"/>
                </a:lnTo>
                <a:lnTo>
                  <a:pt x="243" y="979"/>
                </a:lnTo>
                <a:lnTo>
                  <a:pt x="243" y="980"/>
                </a:lnTo>
                <a:cubicBezTo>
                  <a:pt x="243" y="1031"/>
                  <a:pt x="205" y="1073"/>
                  <a:pt x="154" y="1076"/>
                </a:cubicBezTo>
                <a:cubicBezTo>
                  <a:pt x="104" y="1080"/>
                  <a:pt x="60" y="1044"/>
                  <a:pt x="52" y="994"/>
                </a:cubicBezTo>
                <a:lnTo>
                  <a:pt x="51" y="987"/>
                </a:lnTo>
                <a:cubicBezTo>
                  <a:pt x="51" y="983"/>
                  <a:pt x="50" y="978"/>
                  <a:pt x="50" y="973"/>
                </a:cubicBezTo>
                <a:lnTo>
                  <a:pt x="50" y="960"/>
                </a:lnTo>
                <a:lnTo>
                  <a:pt x="50" y="956"/>
                </a:lnTo>
                <a:lnTo>
                  <a:pt x="49" y="942"/>
                </a:lnTo>
                <a:cubicBezTo>
                  <a:pt x="49" y="889"/>
                  <a:pt x="92" y="846"/>
                  <a:pt x="145" y="846"/>
                </a:cubicBezTo>
                <a:cubicBezTo>
                  <a:pt x="198" y="846"/>
                  <a:pt x="241" y="889"/>
                  <a:pt x="241" y="942"/>
                </a:cubicBezTo>
                <a:lnTo>
                  <a:pt x="241" y="947"/>
                </a:lnTo>
                <a:lnTo>
                  <a:pt x="241" y="959"/>
                </a:lnTo>
                <a:lnTo>
                  <a:pt x="242" y="965"/>
                </a:lnTo>
                <a:lnTo>
                  <a:pt x="242" y="980"/>
                </a:lnTo>
                <a:lnTo>
                  <a:pt x="242" y="981"/>
                </a:lnTo>
                <a:cubicBezTo>
                  <a:pt x="242" y="1034"/>
                  <a:pt x="199" y="1077"/>
                  <a:pt x="146" y="1077"/>
                </a:cubicBezTo>
                <a:cubicBezTo>
                  <a:pt x="93" y="1077"/>
                  <a:pt x="50" y="1034"/>
                  <a:pt x="50" y="981"/>
                </a:cubicBezTo>
                <a:lnTo>
                  <a:pt x="50" y="978"/>
                </a:lnTo>
                <a:lnTo>
                  <a:pt x="50" y="971"/>
                </a:lnTo>
                <a:cubicBezTo>
                  <a:pt x="50" y="918"/>
                  <a:pt x="93" y="875"/>
                  <a:pt x="146" y="875"/>
                </a:cubicBezTo>
                <a:lnTo>
                  <a:pt x="148" y="875"/>
                </a:lnTo>
                <a:cubicBezTo>
                  <a:pt x="201" y="875"/>
                  <a:pt x="244" y="918"/>
                  <a:pt x="244" y="971"/>
                </a:cubicBezTo>
                <a:cubicBezTo>
                  <a:pt x="244" y="1024"/>
                  <a:pt x="201" y="1067"/>
                  <a:pt x="148" y="1067"/>
                </a:cubicBezTo>
                <a:lnTo>
                  <a:pt x="147" y="1067"/>
                </a:lnTo>
                <a:cubicBezTo>
                  <a:pt x="120" y="1067"/>
                  <a:pt x="95" y="1056"/>
                  <a:pt x="77" y="1036"/>
                </a:cubicBezTo>
                <a:cubicBezTo>
                  <a:pt x="58" y="1016"/>
                  <a:pt x="49" y="990"/>
                  <a:pt x="52" y="963"/>
                </a:cubicBezTo>
                <a:lnTo>
                  <a:pt x="53" y="952"/>
                </a:lnTo>
                <a:lnTo>
                  <a:pt x="52" y="952"/>
                </a:lnTo>
                <a:cubicBezTo>
                  <a:pt x="52" y="899"/>
                  <a:pt x="95" y="856"/>
                  <a:pt x="148" y="856"/>
                </a:cubicBezTo>
                <a:cubicBezTo>
                  <a:pt x="201" y="856"/>
                  <a:pt x="244" y="899"/>
                  <a:pt x="244" y="952"/>
                </a:cubicBezTo>
                <a:lnTo>
                  <a:pt x="244" y="960"/>
                </a:lnTo>
                <a:lnTo>
                  <a:pt x="244" y="971"/>
                </a:lnTo>
                <a:cubicBezTo>
                  <a:pt x="244" y="1024"/>
                  <a:pt x="201" y="1067"/>
                  <a:pt x="148" y="1067"/>
                </a:cubicBezTo>
                <a:lnTo>
                  <a:pt x="147" y="1067"/>
                </a:lnTo>
                <a:cubicBezTo>
                  <a:pt x="119" y="1067"/>
                  <a:pt x="92" y="1055"/>
                  <a:pt x="74" y="1034"/>
                </a:cubicBezTo>
                <a:cubicBezTo>
                  <a:pt x="56" y="1012"/>
                  <a:pt x="48" y="984"/>
                  <a:pt x="53" y="956"/>
                </a:cubicBezTo>
                <a:lnTo>
                  <a:pt x="54" y="950"/>
                </a:lnTo>
                <a:lnTo>
                  <a:pt x="52" y="965"/>
                </a:lnTo>
                <a:lnTo>
                  <a:pt x="52" y="961"/>
                </a:lnTo>
                <a:cubicBezTo>
                  <a:pt x="52" y="908"/>
                  <a:pt x="95" y="865"/>
                  <a:pt x="148" y="865"/>
                </a:cubicBezTo>
                <a:cubicBezTo>
                  <a:pt x="201" y="865"/>
                  <a:pt x="244" y="908"/>
                  <a:pt x="244" y="961"/>
                </a:cubicBezTo>
                <a:lnTo>
                  <a:pt x="244" y="966"/>
                </a:lnTo>
                <a:cubicBezTo>
                  <a:pt x="244" y="973"/>
                  <a:pt x="244" y="979"/>
                  <a:pt x="243" y="985"/>
                </a:cubicBezTo>
                <a:lnTo>
                  <a:pt x="242" y="990"/>
                </a:lnTo>
                <a:cubicBezTo>
                  <a:pt x="232" y="1039"/>
                  <a:pt x="187" y="1072"/>
                  <a:pt x="138" y="1067"/>
                </a:cubicBezTo>
                <a:cubicBezTo>
                  <a:pt x="89" y="1062"/>
                  <a:pt x="51" y="1021"/>
                  <a:pt x="51" y="971"/>
                </a:cubicBezTo>
                <a:lnTo>
                  <a:pt x="51" y="961"/>
                </a:lnTo>
                <a:lnTo>
                  <a:pt x="53" y="977"/>
                </a:lnTo>
                <a:lnTo>
                  <a:pt x="52" y="971"/>
                </a:lnTo>
                <a:cubicBezTo>
                  <a:pt x="51" y="966"/>
                  <a:pt x="50" y="961"/>
                  <a:pt x="50" y="955"/>
                </a:cubicBezTo>
                <a:lnTo>
                  <a:pt x="50" y="952"/>
                </a:lnTo>
                <a:cubicBezTo>
                  <a:pt x="50" y="899"/>
                  <a:pt x="93" y="856"/>
                  <a:pt x="146" y="856"/>
                </a:cubicBezTo>
                <a:cubicBezTo>
                  <a:pt x="199" y="856"/>
                  <a:pt x="242" y="899"/>
                  <a:pt x="242" y="952"/>
                </a:cubicBezTo>
                <a:lnTo>
                  <a:pt x="242" y="955"/>
                </a:lnTo>
                <a:lnTo>
                  <a:pt x="242" y="942"/>
                </a:lnTo>
                <a:lnTo>
                  <a:pt x="243" y="949"/>
                </a:lnTo>
                <a:lnTo>
                  <a:pt x="243" y="953"/>
                </a:lnTo>
                <a:cubicBezTo>
                  <a:pt x="244" y="958"/>
                  <a:pt x="244" y="963"/>
                  <a:pt x="244" y="968"/>
                </a:cubicBezTo>
                <a:lnTo>
                  <a:pt x="244" y="971"/>
                </a:lnTo>
                <a:lnTo>
                  <a:pt x="53" y="960"/>
                </a:lnTo>
                <a:lnTo>
                  <a:pt x="54" y="952"/>
                </a:lnTo>
                <a:lnTo>
                  <a:pt x="53" y="952"/>
                </a:lnTo>
                <a:lnTo>
                  <a:pt x="53" y="945"/>
                </a:lnTo>
                <a:cubicBezTo>
                  <a:pt x="53" y="935"/>
                  <a:pt x="55" y="925"/>
                  <a:pt x="58" y="915"/>
                </a:cubicBezTo>
                <a:lnTo>
                  <a:pt x="59" y="912"/>
                </a:lnTo>
                <a:cubicBezTo>
                  <a:pt x="74" y="867"/>
                  <a:pt x="119" y="840"/>
                  <a:pt x="166" y="848"/>
                </a:cubicBezTo>
                <a:cubicBezTo>
                  <a:pt x="212" y="855"/>
                  <a:pt x="246" y="895"/>
                  <a:pt x="246" y="942"/>
                </a:cubicBezTo>
                <a:lnTo>
                  <a:pt x="246" y="946"/>
                </a:lnTo>
                <a:lnTo>
                  <a:pt x="245" y="931"/>
                </a:lnTo>
                <a:lnTo>
                  <a:pt x="246" y="937"/>
                </a:lnTo>
                <a:lnTo>
                  <a:pt x="151" y="856"/>
                </a:lnTo>
                <a:lnTo>
                  <a:pt x="152" y="856"/>
                </a:lnTo>
                <a:cubicBezTo>
                  <a:pt x="181" y="856"/>
                  <a:pt x="208" y="869"/>
                  <a:pt x="227" y="892"/>
                </a:cubicBezTo>
                <a:cubicBezTo>
                  <a:pt x="245" y="914"/>
                  <a:pt x="252" y="943"/>
                  <a:pt x="247" y="971"/>
                </a:cubicBezTo>
                <a:lnTo>
                  <a:pt x="246" y="976"/>
                </a:lnTo>
                <a:lnTo>
                  <a:pt x="244" y="985"/>
                </a:lnTo>
                <a:lnTo>
                  <a:pt x="59" y="931"/>
                </a:lnTo>
                <a:lnTo>
                  <a:pt x="60" y="928"/>
                </a:lnTo>
                <a:lnTo>
                  <a:pt x="62" y="922"/>
                </a:lnTo>
                <a:lnTo>
                  <a:pt x="59" y="937"/>
                </a:lnTo>
                <a:lnTo>
                  <a:pt x="60" y="931"/>
                </a:lnTo>
                <a:lnTo>
                  <a:pt x="58" y="946"/>
                </a:lnTo>
                <a:lnTo>
                  <a:pt x="58" y="942"/>
                </a:lnTo>
                <a:lnTo>
                  <a:pt x="248" y="966"/>
                </a:lnTo>
                <a:lnTo>
                  <a:pt x="247" y="970"/>
                </a:lnTo>
                <a:lnTo>
                  <a:pt x="247" y="968"/>
                </a:lnTo>
                <a:lnTo>
                  <a:pt x="152" y="856"/>
                </a:lnTo>
                <a:lnTo>
                  <a:pt x="153" y="856"/>
                </a:lnTo>
                <a:lnTo>
                  <a:pt x="155" y="856"/>
                </a:lnTo>
                <a:lnTo>
                  <a:pt x="59" y="952"/>
                </a:lnTo>
                <a:lnTo>
                  <a:pt x="59" y="941"/>
                </a:lnTo>
                <a:lnTo>
                  <a:pt x="59" y="932"/>
                </a:lnTo>
                <a:cubicBezTo>
                  <a:pt x="59" y="884"/>
                  <a:pt x="96" y="842"/>
                  <a:pt x="145" y="837"/>
                </a:cubicBezTo>
                <a:cubicBezTo>
                  <a:pt x="194" y="832"/>
                  <a:pt x="239" y="864"/>
                  <a:pt x="249" y="912"/>
                </a:cubicBezTo>
                <a:lnTo>
                  <a:pt x="251" y="921"/>
                </a:lnTo>
                <a:lnTo>
                  <a:pt x="254" y="944"/>
                </a:lnTo>
                <a:cubicBezTo>
                  <a:pt x="257" y="971"/>
                  <a:pt x="248" y="997"/>
                  <a:pt x="229" y="1017"/>
                </a:cubicBezTo>
                <a:cubicBezTo>
                  <a:pt x="211" y="1037"/>
                  <a:pt x="185" y="1048"/>
                  <a:pt x="158" y="1048"/>
                </a:cubicBezTo>
                <a:lnTo>
                  <a:pt x="156" y="1048"/>
                </a:lnTo>
                <a:cubicBezTo>
                  <a:pt x="107" y="1048"/>
                  <a:pt x="66" y="1011"/>
                  <a:pt x="61" y="962"/>
                </a:cubicBezTo>
                <a:lnTo>
                  <a:pt x="60" y="952"/>
                </a:lnTo>
                <a:cubicBezTo>
                  <a:pt x="57" y="925"/>
                  <a:pt x="66" y="898"/>
                  <a:pt x="84" y="878"/>
                </a:cubicBezTo>
                <a:cubicBezTo>
                  <a:pt x="102" y="858"/>
                  <a:pt x="128" y="846"/>
                  <a:pt x="155" y="846"/>
                </a:cubicBezTo>
                <a:lnTo>
                  <a:pt x="156" y="846"/>
                </a:lnTo>
                <a:lnTo>
                  <a:pt x="159" y="846"/>
                </a:lnTo>
                <a:lnTo>
                  <a:pt x="64" y="952"/>
                </a:lnTo>
                <a:lnTo>
                  <a:pt x="63" y="942"/>
                </a:lnTo>
                <a:lnTo>
                  <a:pt x="254" y="932"/>
                </a:lnTo>
                <a:lnTo>
                  <a:pt x="254" y="938"/>
                </a:lnTo>
                <a:lnTo>
                  <a:pt x="254" y="942"/>
                </a:lnTo>
                <a:lnTo>
                  <a:pt x="64" y="924"/>
                </a:lnTo>
                <a:lnTo>
                  <a:pt x="65" y="919"/>
                </a:lnTo>
                <a:lnTo>
                  <a:pt x="66" y="914"/>
                </a:lnTo>
                <a:cubicBezTo>
                  <a:pt x="76" y="865"/>
                  <a:pt x="121" y="832"/>
                  <a:pt x="170" y="837"/>
                </a:cubicBezTo>
                <a:cubicBezTo>
                  <a:pt x="219" y="842"/>
                  <a:pt x="256" y="883"/>
                  <a:pt x="256" y="932"/>
                </a:cubicBezTo>
                <a:lnTo>
                  <a:pt x="256" y="937"/>
                </a:lnTo>
                <a:cubicBezTo>
                  <a:pt x="256" y="944"/>
                  <a:pt x="256" y="950"/>
                  <a:pt x="255" y="956"/>
                </a:cubicBezTo>
                <a:lnTo>
                  <a:pt x="254" y="961"/>
                </a:lnTo>
                <a:cubicBezTo>
                  <a:pt x="244" y="1010"/>
                  <a:pt x="199" y="1043"/>
                  <a:pt x="150" y="1038"/>
                </a:cubicBezTo>
                <a:cubicBezTo>
                  <a:pt x="101" y="1033"/>
                  <a:pt x="63" y="992"/>
                  <a:pt x="63" y="942"/>
                </a:cubicBezTo>
                <a:lnTo>
                  <a:pt x="63" y="939"/>
                </a:lnTo>
                <a:lnTo>
                  <a:pt x="64" y="953"/>
                </a:lnTo>
                <a:lnTo>
                  <a:pt x="63" y="946"/>
                </a:lnTo>
                <a:cubicBezTo>
                  <a:pt x="62" y="937"/>
                  <a:pt x="62" y="928"/>
                  <a:pt x="63" y="919"/>
                </a:cubicBezTo>
                <a:lnTo>
                  <a:pt x="64" y="912"/>
                </a:lnTo>
                <a:lnTo>
                  <a:pt x="65" y="906"/>
                </a:lnTo>
                <a:lnTo>
                  <a:pt x="64" y="907"/>
                </a:lnTo>
                <a:cubicBezTo>
                  <a:pt x="64" y="897"/>
                  <a:pt x="66" y="887"/>
                  <a:pt x="69" y="877"/>
                </a:cubicBezTo>
                <a:lnTo>
                  <a:pt x="70" y="874"/>
                </a:lnTo>
                <a:cubicBezTo>
                  <a:pt x="84" y="832"/>
                  <a:pt x="125" y="805"/>
                  <a:pt x="169" y="809"/>
                </a:cubicBezTo>
                <a:cubicBezTo>
                  <a:pt x="213" y="812"/>
                  <a:pt x="249" y="845"/>
                  <a:pt x="256" y="889"/>
                </a:cubicBezTo>
                <a:lnTo>
                  <a:pt x="257" y="895"/>
                </a:lnTo>
                <a:cubicBezTo>
                  <a:pt x="258" y="900"/>
                  <a:pt x="258" y="905"/>
                  <a:pt x="258" y="910"/>
                </a:cubicBezTo>
                <a:lnTo>
                  <a:pt x="258" y="923"/>
                </a:lnTo>
                <a:lnTo>
                  <a:pt x="258" y="935"/>
                </a:lnTo>
                <a:lnTo>
                  <a:pt x="258" y="942"/>
                </a:lnTo>
                <a:lnTo>
                  <a:pt x="95" y="875"/>
                </a:lnTo>
                <a:lnTo>
                  <a:pt x="96" y="874"/>
                </a:lnTo>
                <a:lnTo>
                  <a:pt x="67" y="941"/>
                </a:lnTo>
                <a:lnTo>
                  <a:pt x="67" y="934"/>
                </a:lnTo>
                <a:lnTo>
                  <a:pt x="67" y="927"/>
                </a:lnTo>
                <a:lnTo>
                  <a:pt x="67" y="923"/>
                </a:lnTo>
                <a:lnTo>
                  <a:pt x="257" y="947"/>
                </a:lnTo>
                <a:lnTo>
                  <a:pt x="256" y="951"/>
                </a:lnTo>
                <a:lnTo>
                  <a:pt x="256" y="951"/>
                </a:lnTo>
                <a:cubicBezTo>
                  <a:pt x="247" y="996"/>
                  <a:pt x="207" y="1028"/>
                  <a:pt x="161" y="1028"/>
                </a:cubicBezTo>
                <a:cubicBezTo>
                  <a:pt x="116" y="1028"/>
                  <a:pt x="76" y="996"/>
                  <a:pt x="67" y="951"/>
                </a:cubicBezTo>
                <a:lnTo>
                  <a:pt x="66" y="946"/>
                </a:lnTo>
                <a:cubicBezTo>
                  <a:pt x="65" y="940"/>
                  <a:pt x="64" y="934"/>
                  <a:pt x="64" y="927"/>
                </a:cubicBezTo>
                <a:lnTo>
                  <a:pt x="64" y="923"/>
                </a:lnTo>
                <a:cubicBezTo>
                  <a:pt x="64" y="873"/>
                  <a:pt x="104" y="830"/>
                  <a:pt x="155" y="828"/>
                </a:cubicBezTo>
                <a:cubicBezTo>
                  <a:pt x="206" y="825"/>
                  <a:pt x="250" y="862"/>
                  <a:pt x="256" y="913"/>
                </a:cubicBezTo>
                <a:lnTo>
                  <a:pt x="257" y="922"/>
                </a:lnTo>
                <a:lnTo>
                  <a:pt x="258" y="933"/>
                </a:lnTo>
                <a:lnTo>
                  <a:pt x="66" y="942"/>
                </a:lnTo>
                <a:lnTo>
                  <a:pt x="66" y="927"/>
                </a:lnTo>
                <a:lnTo>
                  <a:pt x="66" y="913"/>
                </a:lnTo>
                <a:cubicBezTo>
                  <a:pt x="66" y="860"/>
                  <a:pt x="109" y="817"/>
                  <a:pt x="162" y="817"/>
                </a:cubicBezTo>
                <a:cubicBezTo>
                  <a:pt x="215" y="817"/>
                  <a:pt x="258" y="860"/>
                  <a:pt x="258" y="913"/>
                </a:cubicBezTo>
                <a:lnTo>
                  <a:pt x="258" y="916"/>
                </a:lnTo>
                <a:lnTo>
                  <a:pt x="258" y="923"/>
                </a:lnTo>
                <a:lnTo>
                  <a:pt x="258" y="932"/>
                </a:lnTo>
                <a:lnTo>
                  <a:pt x="162" y="836"/>
                </a:lnTo>
                <a:lnTo>
                  <a:pt x="164" y="836"/>
                </a:lnTo>
                <a:lnTo>
                  <a:pt x="69" y="943"/>
                </a:lnTo>
                <a:lnTo>
                  <a:pt x="68" y="934"/>
                </a:lnTo>
                <a:lnTo>
                  <a:pt x="67" y="932"/>
                </a:lnTo>
                <a:cubicBezTo>
                  <a:pt x="62" y="904"/>
                  <a:pt x="69" y="875"/>
                  <a:pt x="87" y="853"/>
                </a:cubicBezTo>
                <a:cubicBezTo>
                  <a:pt x="105" y="830"/>
                  <a:pt x="133" y="817"/>
                  <a:pt x="161" y="817"/>
                </a:cubicBezTo>
                <a:lnTo>
                  <a:pt x="164" y="817"/>
                </a:lnTo>
                <a:cubicBezTo>
                  <a:pt x="217" y="817"/>
                  <a:pt x="260" y="860"/>
                  <a:pt x="260" y="913"/>
                </a:cubicBezTo>
                <a:cubicBezTo>
                  <a:pt x="260" y="966"/>
                  <a:pt x="217" y="1009"/>
                  <a:pt x="164" y="1009"/>
                </a:cubicBezTo>
                <a:lnTo>
                  <a:pt x="163" y="1009"/>
                </a:lnTo>
                <a:lnTo>
                  <a:pt x="258" y="929"/>
                </a:lnTo>
                <a:lnTo>
                  <a:pt x="257" y="935"/>
                </a:lnTo>
                <a:lnTo>
                  <a:pt x="258" y="919"/>
                </a:lnTo>
                <a:lnTo>
                  <a:pt x="258" y="923"/>
                </a:lnTo>
                <a:cubicBezTo>
                  <a:pt x="258" y="976"/>
                  <a:pt x="215" y="1019"/>
                  <a:pt x="162" y="1019"/>
                </a:cubicBezTo>
                <a:cubicBezTo>
                  <a:pt x="109" y="1019"/>
                  <a:pt x="66" y="976"/>
                  <a:pt x="66" y="923"/>
                </a:cubicBezTo>
                <a:lnTo>
                  <a:pt x="66" y="918"/>
                </a:lnTo>
                <a:lnTo>
                  <a:pt x="68" y="937"/>
                </a:lnTo>
                <a:lnTo>
                  <a:pt x="67" y="932"/>
                </a:lnTo>
                <a:lnTo>
                  <a:pt x="257" y="913"/>
                </a:lnTo>
                <a:lnTo>
                  <a:pt x="257" y="918"/>
                </a:lnTo>
                <a:lnTo>
                  <a:pt x="257" y="923"/>
                </a:lnTo>
                <a:lnTo>
                  <a:pt x="70" y="893"/>
                </a:lnTo>
                <a:lnTo>
                  <a:pt x="71" y="890"/>
                </a:lnTo>
                <a:lnTo>
                  <a:pt x="67" y="907"/>
                </a:lnTo>
                <a:lnTo>
                  <a:pt x="68" y="900"/>
                </a:lnTo>
                <a:lnTo>
                  <a:pt x="68" y="924"/>
                </a:lnTo>
                <a:lnTo>
                  <a:pt x="67" y="915"/>
                </a:lnTo>
                <a:lnTo>
                  <a:pt x="162" y="1000"/>
                </a:lnTo>
                <a:lnTo>
                  <a:pt x="161" y="1000"/>
                </a:lnTo>
                <a:cubicBezTo>
                  <a:pt x="108" y="1000"/>
                  <a:pt x="65" y="957"/>
                  <a:pt x="65" y="904"/>
                </a:cubicBezTo>
                <a:lnTo>
                  <a:pt x="65" y="898"/>
                </a:lnTo>
                <a:lnTo>
                  <a:pt x="65" y="894"/>
                </a:lnTo>
                <a:cubicBezTo>
                  <a:pt x="65" y="841"/>
                  <a:pt x="108" y="798"/>
                  <a:pt x="161" y="798"/>
                </a:cubicBezTo>
                <a:cubicBezTo>
                  <a:pt x="214" y="798"/>
                  <a:pt x="257" y="841"/>
                  <a:pt x="257" y="894"/>
                </a:cubicBezTo>
                <a:lnTo>
                  <a:pt x="257" y="903"/>
                </a:lnTo>
                <a:lnTo>
                  <a:pt x="257" y="913"/>
                </a:lnTo>
                <a:lnTo>
                  <a:pt x="257" y="920"/>
                </a:lnTo>
                <a:lnTo>
                  <a:pt x="257" y="923"/>
                </a:lnTo>
                <a:cubicBezTo>
                  <a:pt x="257" y="976"/>
                  <a:pt x="214" y="1019"/>
                  <a:pt x="161" y="1019"/>
                </a:cubicBezTo>
                <a:cubicBezTo>
                  <a:pt x="108" y="1019"/>
                  <a:pt x="65" y="976"/>
                  <a:pt x="65" y="923"/>
                </a:cubicBezTo>
                <a:lnTo>
                  <a:pt x="65" y="918"/>
                </a:lnTo>
                <a:lnTo>
                  <a:pt x="65" y="913"/>
                </a:lnTo>
                <a:cubicBezTo>
                  <a:pt x="65" y="860"/>
                  <a:pt x="108" y="817"/>
                  <a:pt x="161" y="817"/>
                </a:cubicBezTo>
                <a:cubicBezTo>
                  <a:pt x="214" y="817"/>
                  <a:pt x="257" y="860"/>
                  <a:pt x="257" y="913"/>
                </a:cubicBezTo>
                <a:lnTo>
                  <a:pt x="257" y="919"/>
                </a:lnTo>
                <a:lnTo>
                  <a:pt x="257" y="923"/>
                </a:lnTo>
                <a:lnTo>
                  <a:pt x="66" y="913"/>
                </a:lnTo>
                <a:lnTo>
                  <a:pt x="67" y="904"/>
                </a:lnTo>
                <a:lnTo>
                  <a:pt x="66" y="904"/>
                </a:lnTo>
                <a:lnTo>
                  <a:pt x="162" y="1000"/>
                </a:lnTo>
                <a:lnTo>
                  <a:pt x="161" y="1000"/>
                </a:lnTo>
                <a:cubicBezTo>
                  <a:pt x="108" y="1000"/>
                  <a:pt x="65" y="957"/>
                  <a:pt x="65" y="904"/>
                </a:cubicBezTo>
                <a:cubicBezTo>
                  <a:pt x="65" y="851"/>
                  <a:pt x="108" y="808"/>
                  <a:pt x="161" y="808"/>
                </a:cubicBezTo>
                <a:lnTo>
                  <a:pt x="162" y="808"/>
                </a:lnTo>
                <a:lnTo>
                  <a:pt x="163" y="808"/>
                </a:lnTo>
                <a:cubicBezTo>
                  <a:pt x="192" y="808"/>
                  <a:pt x="219" y="821"/>
                  <a:pt x="237" y="843"/>
                </a:cubicBezTo>
                <a:cubicBezTo>
                  <a:pt x="255" y="865"/>
                  <a:pt x="263" y="894"/>
                  <a:pt x="258" y="922"/>
                </a:cubicBezTo>
                <a:lnTo>
                  <a:pt x="256" y="933"/>
                </a:lnTo>
                <a:lnTo>
                  <a:pt x="255" y="937"/>
                </a:lnTo>
                <a:lnTo>
                  <a:pt x="256" y="921"/>
                </a:lnTo>
                <a:lnTo>
                  <a:pt x="256" y="923"/>
                </a:lnTo>
                <a:cubicBezTo>
                  <a:pt x="256" y="976"/>
                  <a:pt x="213" y="1019"/>
                  <a:pt x="160" y="1019"/>
                </a:cubicBezTo>
                <a:cubicBezTo>
                  <a:pt x="107" y="1019"/>
                  <a:pt x="64" y="976"/>
                  <a:pt x="64" y="923"/>
                </a:cubicBezTo>
                <a:lnTo>
                  <a:pt x="64" y="919"/>
                </a:lnTo>
                <a:lnTo>
                  <a:pt x="66" y="900"/>
                </a:lnTo>
                <a:lnTo>
                  <a:pt x="65" y="894"/>
                </a:lnTo>
                <a:lnTo>
                  <a:pt x="65" y="885"/>
                </a:lnTo>
                <a:cubicBezTo>
                  <a:pt x="65" y="880"/>
                  <a:pt x="66" y="875"/>
                  <a:pt x="67" y="870"/>
                </a:cubicBezTo>
                <a:lnTo>
                  <a:pt x="68" y="864"/>
                </a:lnTo>
                <a:lnTo>
                  <a:pt x="66" y="879"/>
                </a:lnTo>
                <a:lnTo>
                  <a:pt x="66" y="875"/>
                </a:lnTo>
                <a:cubicBezTo>
                  <a:pt x="66" y="822"/>
                  <a:pt x="109" y="779"/>
                  <a:pt x="162" y="779"/>
                </a:cubicBezTo>
                <a:cubicBezTo>
                  <a:pt x="215" y="779"/>
                  <a:pt x="258" y="822"/>
                  <a:pt x="258" y="875"/>
                </a:cubicBezTo>
                <a:lnTo>
                  <a:pt x="258" y="884"/>
                </a:lnTo>
                <a:lnTo>
                  <a:pt x="258" y="894"/>
                </a:lnTo>
                <a:cubicBezTo>
                  <a:pt x="258" y="947"/>
                  <a:pt x="215" y="990"/>
                  <a:pt x="162" y="990"/>
                </a:cubicBezTo>
                <a:lnTo>
                  <a:pt x="160" y="990"/>
                </a:lnTo>
                <a:cubicBezTo>
                  <a:pt x="133" y="990"/>
                  <a:pt x="107" y="979"/>
                  <a:pt x="89" y="958"/>
                </a:cubicBezTo>
                <a:cubicBezTo>
                  <a:pt x="71" y="938"/>
                  <a:pt x="62" y="911"/>
                  <a:pt x="65" y="884"/>
                </a:cubicBezTo>
                <a:lnTo>
                  <a:pt x="66" y="875"/>
                </a:lnTo>
                <a:lnTo>
                  <a:pt x="67" y="866"/>
                </a:lnTo>
                <a:cubicBezTo>
                  <a:pt x="72" y="815"/>
                  <a:pt x="116" y="777"/>
                  <a:pt x="167" y="780"/>
                </a:cubicBezTo>
                <a:cubicBezTo>
                  <a:pt x="218" y="782"/>
                  <a:pt x="258" y="824"/>
                  <a:pt x="258" y="875"/>
                </a:cubicBezTo>
                <a:lnTo>
                  <a:pt x="258" y="886"/>
                </a:lnTo>
                <a:lnTo>
                  <a:pt x="258" y="894"/>
                </a:lnTo>
                <a:cubicBezTo>
                  <a:pt x="258" y="945"/>
                  <a:pt x="219" y="987"/>
                  <a:pt x="168" y="990"/>
                </a:cubicBezTo>
                <a:cubicBezTo>
                  <a:pt x="118" y="993"/>
                  <a:pt x="73" y="957"/>
                  <a:pt x="67" y="906"/>
                </a:cubicBezTo>
                <a:lnTo>
                  <a:pt x="66" y="898"/>
                </a:lnTo>
                <a:lnTo>
                  <a:pt x="65" y="875"/>
                </a:lnTo>
                <a:cubicBezTo>
                  <a:pt x="65" y="822"/>
                  <a:pt x="108" y="779"/>
                  <a:pt x="161" y="779"/>
                </a:cubicBezTo>
                <a:lnTo>
                  <a:pt x="163" y="779"/>
                </a:lnTo>
                <a:cubicBezTo>
                  <a:pt x="216" y="779"/>
                  <a:pt x="259" y="822"/>
                  <a:pt x="259" y="875"/>
                </a:cubicBezTo>
                <a:cubicBezTo>
                  <a:pt x="259" y="928"/>
                  <a:pt x="216" y="971"/>
                  <a:pt x="163" y="971"/>
                </a:cubicBezTo>
                <a:lnTo>
                  <a:pt x="162" y="971"/>
                </a:lnTo>
                <a:lnTo>
                  <a:pt x="258" y="868"/>
                </a:lnTo>
                <a:lnTo>
                  <a:pt x="259" y="881"/>
                </a:lnTo>
                <a:lnTo>
                  <a:pt x="259" y="875"/>
                </a:lnTo>
                <a:cubicBezTo>
                  <a:pt x="260" y="881"/>
                  <a:pt x="260" y="887"/>
                  <a:pt x="260" y="893"/>
                </a:cubicBezTo>
                <a:lnTo>
                  <a:pt x="260" y="894"/>
                </a:lnTo>
                <a:cubicBezTo>
                  <a:pt x="260" y="947"/>
                  <a:pt x="217" y="990"/>
                  <a:pt x="164" y="990"/>
                </a:cubicBezTo>
                <a:cubicBezTo>
                  <a:pt x="111" y="990"/>
                  <a:pt x="68" y="947"/>
                  <a:pt x="68" y="894"/>
                </a:cubicBezTo>
                <a:lnTo>
                  <a:pt x="68" y="887"/>
                </a:lnTo>
                <a:lnTo>
                  <a:pt x="70" y="867"/>
                </a:lnTo>
                <a:lnTo>
                  <a:pt x="69" y="863"/>
                </a:lnTo>
                <a:lnTo>
                  <a:pt x="69" y="856"/>
                </a:lnTo>
                <a:cubicBezTo>
                  <a:pt x="69" y="803"/>
                  <a:pt x="112" y="760"/>
                  <a:pt x="165" y="760"/>
                </a:cubicBezTo>
                <a:cubicBezTo>
                  <a:pt x="218" y="760"/>
                  <a:pt x="261" y="803"/>
                  <a:pt x="261" y="856"/>
                </a:cubicBezTo>
                <a:lnTo>
                  <a:pt x="261" y="858"/>
                </a:lnTo>
                <a:lnTo>
                  <a:pt x="261" y="864"/>
                </a:lnTo>
                <a:lnTo>
                  <a:pt x="261" y="871"/>
                </a:lnTo>
                <a:lnTo>
                  <a:pt x="259" y="848"/>
                </a:lnTo>
                <a:lnTo>
                  <a:pt x="260" y="852"/>
                </a:lnTo>
                <a:lnTo>
                  <a:pt x="87" y="822"/>
                </a:lnTo>
                <a:lnTo>
                  <a:pt x="89" y="819"/>
                </a:lnTo>
                <a:lnTo>
                  <a:pt x="74" y="857"/>
                </a:lnTo>
                <a:lnTo>
                  <a:pt x="75" y="851"/>
                </a:lnTo>
                <a:lnTo>
                  <a:pt x="75" y="847"/>
                </a:lnTo>
                <a:lnTo>
                  <a:pt x="76" y="837"/>
                </a:lnTo>
                <a:cubicBezTo>
                  <a:pt x="82" y="786"/>
                  <a:pt x="126" y="749"/>
                  <a:pt x="177" y="752"/>
                </a:cubicBezTo>
                <a:cubicBezTo>
                  <a:pt x="228" y="754"/>
                  <a:pt x="267" y="797"/>
                  <a:pt x="267" y="847"/>
                </a:cubicBezTo>
                <a:lnTo>
                  <a:pt x="267" y="849"/>
                </a:lnTo>
                <a:lnTo>
                  <a:pt x="267" y="856"/>
                </a:lnTo>
                <a:lnTo>
                  <a:pt x="267" y="867"/>
                </a:lnTo>
                <a:lnTo>
                  <a:pt x="267" y="875"/>
                </a:lnTo>
                <a:cubicBezTo>
                  <a:pt x="267" y="928"/>
                  <a:pt x="224" y="971"/>
                  <a:pt x="171" y="971"/>
                </a:cubicBezTo>
                <a:cubicBezTo>
                  <a:pt x="118" y="971"/>
                  <a:pt x="75" y="928"/>
                  <a:pt x="75" y="875"/>
                </a:cubicBezTo>
                <a:lnTo>
                  <a:pt x="75" y="872"/>
                </a:lnTo>
                <a:cubicBezTo>
                  <a:pt x="75" y="868"/>
                  <a:pt x="76" y="863"/>
                  <a:pt x="76" y="859"/>
                </a:cubicBezTo>
                <a:lnTo>
                  <a:pt x="77" y="852"/>
                </a:lnTo>
                <a:lnTo>
                  <a:pt x="76" y="865"/>
                </a:lnTo>
                <a:lnTo>
                  <a:pt x="76" y="859"/>
                </a:lnTo>
                <a:lnTo>
                  <a:pt x="76" y="856"/>
                </a:lnTo>
                <a:cubicBezTo>
                  <a:pt x="76" y="803"/>
                  <a:pt x="119" y="760"/>
                  <a:pt x="172" y="760"/>
                </a:cubicBezTo>
                <a:cubicBezTo>
                  <a:pt x="225" y="760"/>
                  <a:pt x="268" y="803"/>
                  <a:pt x="268" y="856"/>
                </a:cubicBezTo>
                <a:lnTo>
                  <a:pt x="268" y="861"/>
                </a:lnTo>
                <a:lnTo>
                  <a:pt x="267" y="881"/>
                </a:lnTo>
                <a:lnTo>
                  <a:pt x="266" y="889"/>
                </a:lnTo>
                <a:lnTo>
                  <a:pt x="266" y="885"/>
                </a:lnTo>
                <a:lnTo>
                  <a:pt x="170" y="789"/>
                </a:lnTo>
                <a:lnTo>
                  <a:pt x="171" y="789"/>
                </a:lnTo>
                <a:lnTo>
                  <a:pt x="75" y="885"/>
                </a:lnTo>
                <a:lnTo>
                  <a:pt x="75" y="875"/>
                </a:lnTo>
                <a:cubicBezTo>
                  <a:pt x="75" y="822"/>
                  <a:pt x="118" y="779"/>
                  <a:pt x="171" y="779"/>
                </a:cubicBezTo>
                <a:lnTo>
                  <a:pt x="172" y="779"/>
                </a:lnTo>
                <a:lnTo>
                  <a:pt x="77" y="886"/>
                </a:lnTo>
                <a:lnTo>
                  <a:pt x="76" y="877"/>
                </a:lnTo>
                <a:lnTo>
                  <a:pt x="75" y="856"/>
                </a:lnTo>
                <a:cubicBezTo>
                  <a:pt x="75" y="851"/>
                  <a:pt x="76" y="846"/>
                  <a:pt x="77" y="841"/>
                </a:cubicBezTo>
                <a:lnTo>
                  <a:pt x="78" y="835"/>
                </a:lnTo>
                <a:cubicBezTo>
                  <a:pt x="79" y="830"/>
                  <a:pt x="80" y="825"/>
                  <a:pt x="81" y="820"/>
                </a:cubicBezTo>
                <a:lnTo>
                  <a:pt x="82" y="817"/>
                </a:lnTo>
                <a:cubicBezTo>
                  <a:pt x="99" y="768"/>
                  <a:pt x="151" y="741"/>
                  <a:pt x="200" y="755"/>
                </a:cubicBezTo>
                <a:cubicBezTo>
                  <a:pt x="250" y="770"/>
                  <a:pt x="279" y="821"/>
                  <a:pt x="267" y="871"/>
                </a:cubicBezTo>
                <a:lnTo>
                  <a:pt x="266" y="875"/>
                </a:lnTo>
                <a:lnTo>
                  <a:pt x="266" y="875"/>
                </a:lnTo>
                <a:lnTo>
                  <a:pt x="171" y="760"/>
                </a:lnTo>
                <a:lnTo>
                  <a:pt x="172" y="760"/>
                </a:lnTo>
                <a:lnTo>
                  <a:pt x="76" y="856"/>
                </a:lnTo>
                <a:lnTo>
                  <a:pt x="76" y="852"/>
                </a:lnTo>
                <a:lnTo>
                  <a:pt x="76" y="847"/>
                </a:lnTo>
                <a:lnTo>
                  <a:pt x="172" y="943"/>
                </a:lnTo>
                <a:lnTo>
                  <a:pt x="170" y="943"/>
                </a:lnTo>
                <a:lnTo>
                  <a:pt x="266" y="847"/>
                </a:lnTo>
                <a:lnTo>
                  <a:pt x="266" y="853"/>
                </a:lnTo>
                <a:lnTo>
                  <a:pt x="262" y="823"/>
                </a:lnTo>
                <a:lnTo>
                  <a:pt x="263" y="826"/>
                </a:lnTo>
                <a:lnTo>
                  <a:pt x="75" y="856"/>
                </a:lnTo>
                <a:lnTo>
                  <a:pt x="75" y="853"/>
                </a:lnTo>
                <a:lnTo>
                  <a:pt x="75" y="846"/>
                </a:lnTo>
                <a:lnTo>
                  <a:pt x="75" y="840"/>
                </a:lnTo>
                <a:cubicBezTo>
                  <a:pt x="75" y="830"/>
                  <a:pt x="77" y="820"/>
                  <a:pt x="80" y="810"/>
                </a:cubicBezTo>
                <a:lnTo>
                  <a:pt x="81" y="807"/>
                </a:lnTo>
                <a:cubicBezTo>
                  <a:pt x="96" y="762"/>
                  <a:pt x="141" y="735"/>
                  <a:pt x="188" y="743"/>
                </a:cubicBezTo>
                <a:cubicBezTo>
                  <a:pt x="234" y="750"/>
                  <a:pt x="268" y="790"/>
                  <a:pt x="268" y="837"/>
                </a:cubicBezTo>
                <a:lnTo>
                  <a:pt x="268" y="845"/>
                </a:lnTo>
                <a:lnTo>
                  <a:pt x="268" y="856"/>
                </a:lnTo>
                <a:cubicBezTo>
                  <a:pt x="268" y="909"/>
                  <a:pt x="225" y="952"/>
                  <a:pt x="172" y="952"/>
                </a:cubicBezTo>
                <a:lnTo>
                  <a:pt x="170" y="952"/>
                </a:lnTo>
                <a:lnTo>
                  <a:pt x="266" y="856"/>
                </a:lnTo>
                <a:lnTo>
                  <a:pt x="266" y="863"/>
                </a:lnTo>
                <a:lnTo>
                  <a:pt x="262" y="833"/>
                </a:lnTo>
                <a:lnTo>
                  <a:pt x="263" y="836"/>
                </a:lnTo>
                <a:lnTo>
                  <a:pt x="77" y="848"/>
                </a:lnTo>
                <a:lnTo>
                  <a:pt x="78" y="843"/>
                </a:lnTo>
                <a:lnTo>
                  <a:pt x="78" y="842"/>
                </a:lnTo>
                <a:lnTo>
                  <a:pt x="79" y="831"/>
                </a:lnTo>
                <a:lnTo>
                  <a:pt x="174" y="933"/>
                </a:lnTo>
                <a:lnTo>
                  <a:pt x="169" y="933"/>
                </a:lnTo>
                <a:cubicBezTo>
                  <a:pt x="116" y="933"/>
                  <a:pt x="73" y="890"/>
                  <a:pt x="73" y="837"/>
                </a:cubicBezTo>
                <a:cubicBezTo>
                  <a:pt x="73" y="784"/>
                  <a:pt x="116" y="741"/>
                  <a:pt x="169" y="741"/>
                </a:cubicBezTo>
                <a:lnTo>
                  <a:pt x="170" y="741"/>
                </a:lnTo>
                <a:lnTo>
                  <a:pt x="172" y="741"/>
                </a:lnTo>
                <a:lnTo>
                  <a:pt x="76" y="837"/>
                </a:lnTo>
                <a:lnTo>
                  <a:pt x="76" y="833"/>
                </a:lnTo>
                <a:lnTo>
                  <a:pt x="78" y="852"/>
                </a:lnTo>
                <a:lnTo>
                  <a:pt x="77" y="847"/>
                </a:lnTo>
                <a:lnTo>
                  <a:pt x="171" y="924"/>
                </a:lnTo>
                <a:lnTo>
                  <a:pt x="170" y="924"/>
                </a:lnTo>
                <a:lnTo>
                  <a:pt x="265" y="813"/>
                </a:lnTo>
                <a:lnTo>
                  <a:pt x="266" y="819"/>
                </a:lnTo>
                <a:lnTo>
                  <a:pt x="268" y="835"/>
                </a:lnTo>
                <a:lnTo>
                  <a:pt x="269" y="841"/>
                </a:lnTo>
                <a:lnTo>
                  <a:pt x="269" y="856"/>
                </a:lnTo>
                <a:cubicBezTo>
                  <a:pt x="269" y="909"/>
                  <a:pt x="226" y="952"/>
                  <a:pt x="173" y="952"/>
                </a:cubicBezTo>
                <a:cubicBezTo>
                  <a:pt x="120" y="952"/>
                  <a:pt x="77" y="909"/>
                  <a:pt x="77" y="856"/>
                </a:cubicBezTo>
                <a:lnTo>
                  <a:pt x="77" y="854"/>
                </a:lnTo>
                <a:lnTo>
                  <a:pt x="79" y="873"/>
                </a:lnTo>
                <a:lnTo>
                  <a:pt x="78" y="868"/>
                </a:lnTo>
                <a:lnTo>
                  <a:pt x="76" y="845"/>
                </a:lnTo>
                <a:lnTo>
                  <a:pt x="171" y="933"/>
                </a:lnTo>
                <a:lnTo>
                  <a:pt x="169" y="933"/>
                </a:lnTo>
                <a:lnTo>
                  <a:pt x="265" y="837"/>
                </a:lnTo>
                <a:lnTo>
                  <a:pt x="265" y="843"/>
                </a:lnTo>
                <a:lnTo>
                  <a:pt x="266" y="844"/>
                </a:lnTo>
                <a:lnTo>
                  <a:pt x="267" y="850"/>
                </a:lnTo>
                <a:lnTo>
                  <a:pt x="267" y="848"/>
                </a:lnTo>
                <a:lnTo>
                  <a:pt x="76" y="866"/>
                </a:lnTo>
                <a:lnTo>
                  <a:pt x="76" y="864"/>
                </a:lnTo>
                <a:lnTo>
                  <a:pt x="76" y="858"/>
                </a:lnTo>
                <a:lnTo>
                  <a:pt x="77" y="872"/>
                </a:lnTo>
                <a:lnTo>
                  <a:pt x="76" y="865"/>
                </a:lnTo>
                <a:cubicBezTo>
                  <a:pt x="76" y="861"/>
                  <a:pt x="75" y="856"/>
                  <a:pt x="75" y="851"/>
                </a:cubicBezTo>
                <a:lnTo>
                  <a:pt x="75" y="847"/>
                </a:lnTo>
                <a:lnTo>
                  <a:pt x="266" y="866"/>
                </a:lnTo>
                <a:lnTo>
                  <a:pt x="265" y="871"/>
                </a:lnTo>
                <a:lnTo>
                  <a:pt x="266" y="852"/>
                </a:lnTo>
                <a:lnTo>
                  <a:pt x="266" y="856"/>
                </a:lnTo>
                <a:lnTo>
                  <a:pt x="75" y="845"/>
                </a:lnTo>
                <a:lnTo>
                  <a:pt x="76" y="837"/>
                </a:lnTo>
                <a:lnTo>
                  <a:pt x="77" y="829"/>
                </a:lnTo>
                <a:lnTo>
                  <a:pt x="78" y="817"/>
                </a:lnTo>
                <a:lnTo>
                  <a:pt x="77" y="830"/>
                </a:lnTo>
                <a:lnTo>
                  <a:pt x="77" y="828"/>
                </a:lnTo>
                <a:cubicBezTo>
                  <a:pt x="77" y="775"/>
                  <a:pt x="120" y="732"/>
                  <a:pt x="173" y="732"/>
                </a:cubicBezTo>
                <a:cubicBezTo>
                  <a:pt x="226" y="732"/>
                  <a:pt x="269" y="775"/>
                  <a:pt x="269" y="828"/>
                </a:cubicBezTo>
                <a:lnTo>
                  <a:pt x="269" y="831"/>
                </a:lnTo>
                <a:cubicBezTo>
                  <a:pt x="269" y="836"/>
                  <a:pt x="269" y="841"/>
                  <a:pt x="269" y="845"/>
                </a:cubicBezTo>
                <a:lnTo>
                  <a:pt x="268" y="852"/>
                </a:lnTo>
                <a:lnTo>
                  <a:pt x="268" y="838"/>
                </a:lnTo>
                <a:lnTo>
                  <a:pt x="268" y="844"/>
                </a:lnTo>
                <a:cubicBezTo>
                  <a:pt x="268" y="855"/>
                  <a:pt x="267" y="865"/>
                  <a:pt x="264" y="875"/>
                </a:cubicBezTo>
                <a:lnTo>
                  <a:pt x="263" y="878"/>
                </a:lnTo>
                <a:cubicBezTo>
                  <a:pt x="248" y="922"/>
                  <a:pt x="203" y="950"/>
                  <a:pt x="156" y="942"/>
                </a:cubicBezTo>
                <a:cubicBezTo>
                  <a:pt x="110" y="935"/>
                  <a:pt x="75" y="895"/>
                  <a:pt x="75" y="847"/>
                </a:cubicBezTo>
                <a:lnTo>
                  <a:pt x="75" y="844"/>
                </a:lnTo>
                <a:lnTo>
                  <a:pt x="75" y="838"/>
                </a:lnTo>
                <a:lnTo>
                  <a:pt x="76" y="852"/>
                </a:lnTo>
                <a:lnTo>
                  <a:pt x="75" y="845"/>
                </a:lnTo>
                <a:cubicBezTo>
                  <a:pt x="75" y="841"/>
                  <a:pt x="74" y="836"/>
                  <a:pt x="74" y="831"/>
                </a:cubicBezTo>
                <a:lnTo>
                  <a:pt x="74" y="828"/>
                </a:lnTo>
                <a:cubicBezTo>
                  <a:pt x="74" y="775"/>
                  <a:pt x="117" y="732"/>
                  <a:pt x="170" y="732"/>
                </a:cubicBezTo>
                <a:cubicBezTo>
                  <a:pt x="223" y="732"/>
                  <a:pt x="266" y="775"/>
                  <a:pt x="266" y="828"/>
                </a:cubicBezTo>
                <a:lnTo>
                  <a:pt x="266" y="831"/>
                </a:lnTo>
                <a:lnTo>
                  <a:pt x="265" y="816"/>
                </a:lnTo>
                <a:lnTo>
                  <a:pt x="266" y="822"/>
                </a:lnTo>
                <a:cubicBezTo>
                  <a:pt x="267" y="827"/>
                  <a:pt x="267" y="832"/>
                  <a:pt x="267" y="837"/>
                </a:cubicBezTo>
                <a:lnTo>
                  <a:pt x="267" y="847"/>
                </a:lnTo>
                <a:lnTo>
                  <a:pt x="80" y="817"/>
                </a:lnTo>
                <a:lnTo>
                  <a:pt x="81" y="814"/>
                </a:lnTo>
                <a:lnTo>
                  <a:pt x="76" y="844"/>
                </a:lnTo>
                <a:lnTo>
                  <a:pt x="76" y="837"/>
                </a:lnTo>
                <a:lnTo>
                  <a:pt x="76" y="839"/>
                </a:lnTo>
                <a:lnTo>
                  <a:pt x="171" y="924"/>
                </a:lnTo>
                <a:lnTo>
                  <a:pt x="170" y="924"/>
                </a:lnTo>
                <a:cubicBezTo>
                  <a:pt x="117" y="924"/>
                  <a:pt x="74" y="881"/>
                  <a:pt x="74" y="828"/>
                </a:cubicBezTo>
                <a:cubicBezTo>
                  <a:pt x="74" y="775"/>
                  <a:pt x="117" y="732"/>
                  <a:pt x="170" y="732"/>
                </a:cubicBezTo>
                <a:lnTo>
                  <a:pt x="171" y="732"/>
                </a:lnTo>
                <a:cubicBezTo>
                  <a:pt x="198" y="732"/>
                  <a:pt x="224" y="744"/>
                  <a:pt x="242" y="764"/>
                </a:cubicBezTo>
                <a:cubicBezTo>
                  <a:pt x="261" y="784"/>
                  <a:pt x="270" y="810"/>
                  <a:pt x="267" y="837"/>
                </a:cubicBezTo>
                <a:lnTo>
                  <a:pt x="266" y="848"/>
                </a:lnTo>
                <a:lnTo>
                  <a:pt x="264" y="861"/>
                </a:lnTo>
                <a:lnTo>
                  <a:pt x="265" y="845"/>
                </a:lnTo>
                <a:lnTo>
                  <a:pt x="265" y="847"/>
                </a:lnTo>
                <a:cubicBezTo>
                  <a:pt x="265" y="900"/>
                  <a:pt x="222" y="943"/>
                  <a:pt x="169" y="943"/>
                </a:cubicBezTo>
                <a:cubicBezTo>
                  <a:pt x="116" y="943"/>
                  <a:pt x="73" y="900"/>
                  <a:pt x="73" y="847"/>
                </a:cubicBezTo>
                <a:lnTo>
                  <a:pt x="73" y="842"/>
                </a:lnTo>
                <a:lnTo>
                  <a:pt x="75" y="823"/>
                </a:lnTo>
                <a:lnTo>
                  <a:pt x="74" y="824"/>
                </a:lnTo>
                <a:lnTo>
                  <a:pt x="74" y="818"/>
                </a:lnTo>
                <a:cubicBezTo>
                  <a:pt x="74" y="765"/>
                  <a:pt x="117" y="722"/>
                  <a:pt x="170" y="722"/>
                </a:cubicBezTo>
                <a:lnTo>
                  <a:pt x="171" y="722"/>
                </a:lnTo>
                <a:lnTo>
                  <a:pt x="75" y="818"/>
                </a:lnTo>
                <a:lnTo>
                  <a:pt x="75" y="813"/>
                </a:lnTo>
                <a:lnTo>
                  <a:pt x="75" y="809"/>
                </a:lnTo>
                <a:cubicBezTo>
                  <a:pt x="75" y="761"/>
                  <a:pt x="112" y="720"/>
                  <a:pt x="160" y="714"/>
                </a:cubicBezTo>
                <a:cubicBezTo>
                  <a:pt x="208" y="708"/>
                  <a:pt x="253" y="739"/>
                  <a:pt x="265" y="786"/>
                </a:cubicBezTo>
                <a:lnTo>
                  <a:pt x="266" y="790"/>
                </a:lnTo>
                <a:cubicBezTo>
                  <a:pt x="268" y="798"/>
                  <a:pt x="268" y="806"/>
                  <a:pt x="268" y="813"/>
                </a:cubicBezTo>
                <a:lnTo>
                  <a:pt x="268" y="818"/>
                </a:lnTo>
                <a:lnTo>
                  <a:pt x="267" y="803"/>
                </a:lnTo>
                <a:lnTo>
                  <a:pt x="268" y="809"/>
                </a:lnTo>
                <a:cubicBezTo>
                  <a:pt x="269" y="814"/>
                  <a:pt x="269" y="819"/>
                  <a:pt x="269" y="824"/>
                </a:cubicBezTo>
                <a:lnTo>
                  <a:pt x="269" y="828"/>
                </a:lnTo>
                <a:cubicBezTo>
                  <a:pt x="269" y="873"/>
                  <a:pt x="239" y="912"/>
                  <a:pt x="196" y="922"/>
                </a:cubicBezTo>
                <a:cubicBezTo>
                  <a:pt x="152" y="932"/>
                  <a:pt x="108" y="911"/>
                  <a:pt x="88" y="871"/>
                </a:cubicBezTo>
                <a:lnTo>
                  <a:pt x="86" y="867"/>
                </a:lnTo>
                <a:cubicBezTo>
                  <a:pt x="81" y="859"/>
                  <a:pt x="78" y="850"/>
                  <a:pt x="77" y="840"/>
                </a:cubicBezTo>
                <a:lnTo>
                  <a:pt x="76" y="834"/>
                </a:lnTo>
                <a:cubicBezTo>
                  <a:pt x="71" y="806"/>
                  <a:pt x="79" y="778"/>
                  <a:pt x="97" y="756"/>
                </a:cubicBezTo>
                <a:cubicBezTo>
                  <a:pt x="115" y="735"/>
                  <a:pt x="142" y="722"/>
                  <a:pt x="170" y="722"/>
                </a:cubicBezTo>
                <a:lnTo>
                  <a:pt x="172" y="722"/>
                </a:lnTo>
                <a:lnTo>
                  <a:pt x="174" y="722"/>
                </a:lnTo>
                <a:lnTo>
                  <a:pt x="81" y="795"/>
                </a:lnTo>
                <a:lnTo>
                  <a:pt x="82" y="791"/>
                </a:lnTo>
                <a:lnTo>
                  <a:pt x="79" y="814"/>
                </a:lnTo>
                <a:lnTo>
                  <a:pt x="79" y="809"/>
                </a:lnTo>
                <a:cubicBezTo>
                  <a:pt x="79" y="756"/>
                  <a:pt x="122" y="713"/>
                  <a:pt x="175" y="713"/>
                </a:cubicBezTo>
                <a:lnTo>
                  <a:pt x="176" y="713"/>
                </a:lnTo>
                <a:lnTo>
                  <a:pt x="178" y="713"/>
                </a:lnTo>
                <a:lnTo>
                  <a:pt x="87" y="779"/>
                </a:lnTo>
                <a:lnTo>
                  <a:pt x="89" y="773"/>
                </a:lnTo>
                <a:lnTo>
                  <a:pt x="88" y="776"/>
                </a:lnTo>
                <a:cubicBezTo>
                  <a:pt x="100" y="729"/>
                  <a:pt x="145" y="698"/>
                  <a:pt x="193" y="704"/>
                </a:cubicBezTo>
                <a:cubicBezTo>
                  <a:pt x="241" y="710"/>
                  <a:pt x="277" y="751"/>
                  <a:pt x="277" y="799"/>
                </a:cubicBezTo>
                <a:lnTo>
                  <a:pt x="277" y="804"/>
                </a:lnTo>
                <a:lnTo>
                  <a:pt x="277" y="809"/>
                </a:lnTo>
                <a:lnTo>
                  <a:pt x="102" y="756"/>
                </a:lnTo>
                <a:lnTo>
                  <a:pt x="104" y="753"/>
                </a:lnTo>
                <a:lnTo>
                  <a:pt x="88" y="793"/>
                </a:lnTo>
                <a:lnTo>
                  <a:pt x="89" y="786"/>
                </a:lnTo>
                <a:lnTo>
                  <a:pt x="91" y="820"/>
                </a:lnTo>
                <a:lnTo>
                  <a:pt x="89" y="811"/>
                </a:lnTo>
                <a:cubicBezTo>
                  <a:pt x="82" y="783"/>
                  <a:pt x="89" y="753"/>
                  <a:pt x="108" y="730"/>
                </a:cubicBezTo>
                <a:cubicBezTo>
                  <a:pt x="126" y="708"/>
                  <a:pt x="153" y="694"/>
                  <a:pt x="182" y="694"/>
                </a:cubicBezTo>
                <a:lnTo>
                  <a:pt x="184" y="694"/>
                </a:lnTo>
                <a:cubicBezTo>
                  <a:pt x="237" y="694"/>
                  <a:pt x="280" y="737"/>
                  <a:pt x="280" y="790"/>
                </a:cubicBezTo>
                <a:lnTo>
                  <a:pt x="280" y="796"/>
                </a:lnTo>
                <a:lnTo>
                  <a:pt x="280" y="806"/>
                </a:lnTo>
                <a:lnTo>
                  <a:pt x="280" y="814"/>
                </a:lnTo>
                <a:lnTo>
                  <a:pt x="280" y="818"/>
                </a:lnTo>
                <a:cubicBezTo>
                  <a:pt x="280" y="871"/>
                  <a:pt x="237" y="914"/>
                  <a:pt x="184" y="914"/>
                </a:cubicBezTo>
                <a:cubicBezTo>
                  <a:pt x="131" y="914"/>
                  <a:pt x="88" y="871"/>
                  <a:pt x="88" y="818"/>
                </a:cubicBezTo>
                <a:lnTo>
                  <a:pt x="88" y="816"/>
                </a:lnTo>
                <a:lnTo>
                  <a:pt x="88" y="809"/>
                </a:lnTo>
                <a:lnTo>
                  <a:pt x="88" y="802"/>
                </a:lnTo>
                <a:lnTo>
                  <a:pt x="88" y="799"/>
                </a:lnTo>
                <a:cubicBezTo>
                  <a:pt x="88" y="750"/>
                  <a:pt x="126" y="709"/>
                  <a:pt x="175" y="704"/>
                </a:cubicBezTo>
                <a:cubicBezTo>
                  <a:pt x="224" y="699"/>
                  <a:pt x="269" y="732"/>
                  <a:pt x="279" y="781"/>
                </a:cubicBezTo>
                <a:lnTo>
                  <a:pt x="280" y="786"/>
                </a:lnTo>
                <a:cubicBezTo>
                  <a:pt x="281" y="792"/>
                  <a:pt x="281" y="798"/>
                  <a:pt x="281" y="804"/>
                </a:cubicBezTo>
                <a:lnTo>
                  <a:pt x="281" y="814"/>
                </a:lnTo>
                <a:lnTo>
                  <a:pt x="281" y="824"/>
                </a:lnTo>
                <a:lnTo>
                  <a:pt x="279" y="801"/>
                </a:lnTo>
                <a:lnTo>
                  <a:pt x="280" y="805"/>
                </a:lnTo>
                <a:lnTo>
                  <a:pt x="90" y="828"/>
                </a:lnTo>
                <a:lnTo>
                  <a:pt x="90" y="824"/>
                </a:lnTo>
                <a:lnTo>
                  <a:pt x="90" y="815"/>
                </a:lnTo>
                <a:lnTo>
                  <a:pt x="90" y="805"/>
                </a:lnTo>
                <a:lnTo>
                  <a:pt x="90" y="799"/>
                </a:lnTo>
                <a:cubicBezTo>
                  <a:pt x="90" y="746"/>
                  <a:pt x="133" y="703"/>
                  <a:pt x="186" y="703"/>
                </a:cubicBezTo>
                <a:cubicBezTo>
                  <a:pt x="239" y="703"/>
                  <a:pt x="282" y="746"/>
                  <a:pt x="282" y="799"/>
                </a:cubicBezTo>
                <a:lnTo>
                  <a:pt x="282" y="803"/>
                </a:lnTo>
                <a:lnTo>
                  <a:pt x="282" y="809"/>
                </a:lnTo>
                <a:cubicBezTo>
                  <a:pt x="282" y="861"/>
                  <a:pt x="242" y="903"/>
                  <a:pt x="191" y="905"/>
                </a:cubicBezTo>
                <a:cubicBezTo>
                  <a:pt x="140" y="908"/>
                  <a:pt x="96" y="870"/>
                  <a:pt x="91" y="819"/>
                </a:cubicBezTo>
                <a:lnTo>
                  <a:pt x="90" y="809"/>
                </a:lnTo>
                <a:lnTo>
                  <a:pt x="89" y="790"/>
                </a:lnTo>
                <a:cubicBezTo>
                  <a:pt x="89" y="741"/>
                  <a:pt x="127" y="700"/>
                  <a:pt x="176" y="695"/>
                </a:cubicBezTo>
                <a:cubicBezTo>
                  <a:pt x="225" y="690"/>
                  <a:pt x="270" y="723"/>
                  <a:pt x="280" y="772"/>
                </a:cubicBezTo>
                <a:lnTo>
                  <a:pt x="281" y="777"/>
                </a:lnTo>
                <a:cubicBezTo>
                  <a:pt x="282" y="783"/>
                  <a:pt x="282" y="789"/>
                  <a:pt x="282" y="795"/>
                </a:cubicBezTo>
                <a:lnTo>
                  <a:pt x="282" y="799"/>
                </a:lnTo>
                <a:cubicBezTo>
                  <a:pt x="282" y="850"/>
                  <a:pt x="243" y="892"/>
                  <a:pt x="192" y="895"/>
                </a:cubicBezTo>
                <a:cubicBezTo>
                  <a:pt x="142" y="898"/>
                  <a:pt x="97" y="862"/>
                  <a:pt x="91" y="811"/>
                </a:cubicBezTo>
                <a:lnTo>
                  <a:pt x="90" y="803"/>
                </a:lnTo>
                <a:lnTo>
                  <a:pt x="89" y="789"/>
                </a:lnTo>
                <a:cubicBezTo>
                  <a:pt x="86" y="762"/>
                  <a:pt x="95" y="736"/>
                  <a:pt x="114" y="716"/>
                </a:cubicBezTo>
                <a:cubicBezTo>
                  <a:pt x="132" y="696"/>
                  <a:pt x="157" y="684"/>
                  <a:pt x="184" y="684"/>
                </a:cubicBezTo>
                <a:lnTo>
                  <a:pt x="185" y="684"/>
                </a:lnTo>
                <a:cubicBezTo>
                  <a:pt x="238" y="684"/>
                  <a:pt x="281" y="727"/>
                  <a:pt x="281" y="780"/>
                </a:cubicBezTo>
                <a:lnTo>
                  <a:pt x="281" y="791"/>
                </a:lnTo>
                <a:lnTo>
                  <a:pt x="282" y="788"/>
                </a:lnTo>
                <a:lnTo>
                  <a:pt x="90" y="799"/>
                </a:lnTo>
                <a:lnTo>
                  <a:pt x="90" y="796"/>
                </a:lnTo>
                <a:lnTo>
                  <a:pt x="90" y="790"/>
                </a:lnTo>
                <a:lnTo>
                  <a:pt x="92" y="771"/>
                </a:lnTo>
                <a:cubicBezTo>
                  <a:pt x="97" y="724"/>
                  <a:pt x="135" y="687"/>
                  <a:pt x="183" y="685"/>
                </a:cubicBezTo>
                <a:cubicBezTo>
                  <a:pt x="230" y="682"/>
                  <a:pt x="272" y="715"/>
                  <a:pt x="282" y="762"/>
                </a:cubicBezTo>
                <a:lnTo>
                  <a:pt x="283" y="767"/>
                </a:lnTo>
                <a:lnTo>
                  <a:pt x="284" y="772"/>
                </a:lnTo>
                <a:cubicBezTo>
                  <a:pt x="294" y="823"/>
                  <a:pt x="261" y="873"/>
                  <a:pt x="211" y="884"/>
                </a:cubicBezTo>
                <a:cubicBezTo>
                  <a:pt x="160" y="896"/>
                  <a:pt x="109" y="864"/>
                  <a:pt x="96" y="814"/>
                </a:cubicBezTo>
                <a:lnTo>
                  <a:pt x="95" y="810"/>
                </a:lnTo>
                <a:lnTo>
                  <a:pt x="93" y="796"/>
                </a:lnTo>
                <a:lnTo>
                  <a:pt x="187" y="876"/>
                </a:lnTo>
                <a:lnTo>
                  <a:pt x="186" y="876"/>
                </a:lnTo>
                <a:cubicBezTo>
                  <a:pt x="133" y="876"/>
                  <a:pt x="90" y="833"/>
                  <a:pt x="90" y="780"/>
                </a:cubicBezTo>
                <a:cubicBezTo>
                  <a:pt x="90" y="727"/>
                  <a:pt x="133" y="684"/>
                  <a:pt x="186" y="684"/>
                </a:cubicBezTo>
                <a:lnTo>
                  <a:pt x="188" y="684"/>
                </a:lnTo>
                <a:cubicBezTo>
                  <a:pt x="241" y="684"/>
                  <a:pt x="284" y="727"/>
                  <a:pt x="284" y="780"/>
                </a:cubicBezTo>
                <a:lnTo>
                  <a:pt x="284" y="791"/>
                </a:lnTo>
                <a:lnTo>
                  <a:pt x="283" y="811"/>
                </a:lnTo>
                <a:lnTo>
                  <a:pt x="96" y="769"/>
                </a:lnTo>
                <a:lnTo>
                  <a:pt x="97" y="766"/>
                </a:lnTo>
                <a:lnTo>
                  <a:pt x="92" y="796"/>
                </a:lnTo>
                <a:lnTo>
                  <a:pt x="92" y="790"/>
                </a:lnTo>
                <a:lnTo>
                  <a:pt x="188" y="886"/>
                </a:lnTo>
                <a:lnTo>
                  <a:pt x="187" y="886"/>
                </a:lnTo>
                <a:cubicBezTo>
                  <a:pt x="160" y="886"/>
                  <a:pt x="135" y="875"/>
                  <a:pt x="117" y="855"/>
                </a:cubicBezTo>
                <a:cubicBezTo>
                  <a:pt x="98" y="835"/>
                  <a:pt x="89" y="809"/>
                  <a:pt x="92" y="782"/>
                </a:cubicBezTo>
                <a:lnTo>
                  <a:pt x="93" y="771"/>
                </a:lnTo>
                <a:lnTo>
                  <a:pt x="92" y="773"/>
                </a:lnTo>
                <a:lnTo>
                  <a:pt x="92" y="771"/>
                </a:lnTo>
                <a:cubicBezTo>
                  <a:pt x="92" y="718"/>
                  <a:pt x="135" y="675"/>
                  <a:pt x="188" y="675"/>
                </a:cubicBezTo>
                <a:cubicBezTo>
                  <a:pt x="241" y="675"/>
                  <a:pt x="284" y="718"/>
                  <a:pt x="284" y="771"/>
                </a:cubicBezTo>
                <a:lnTo>
                  <a:pt x="284" y="776"/>
                </a:lnTo>
                <a:lnTo>
                  <a:pt x="284" y="785"/>
                </a:lnTo>
                <a:lnTo>
                  <a:pt x="284" y="795"/>
                </a:lnTo>
                <a:lnTo>
                  <a:pt x="284" y="799"/>
                </a:lnTo>
                <a:cubicBezTo>
                  <a:pt x="284" y="852"/>
                  <a:pt x="241" y="895"/>
                  <a:pt x="188" y="895"/>
                </a:cubicBezTo>
                <a:cubicBezTo>
                  <a:pt x="135" y="895"/>
                  <a:pt x="92" y="852"/>
                  <a:pt x="92" y="799"/>
                </a:cubicBezTo>
                <a:lnTo>
                  <a:pt x="92" y="795"/>
                </a:lnTo>
                <a:lnTo>
                  <a:pt x="94" y="776"/>
                </a:lnTo>
                <a:lnTo>
                  <a:pt x="93" y="777"/>
                </a:lnTo>
                <a:cubicBezTo>
                  <a:pt x="93" y="772"/>
                  <a:pt x="94" y="767"/>
                  <a:pt x="95" y="762"/>
                </a:cubicBezTo>
                <a:lnTo>
                  <a:pt x="96" y="756"/>
                </a:lnTo>
                <a:cubicBezTo>
                  <a:pt x="104" y="706"/>
                  <a:pt x="149" y="672"/>
                  <a:pt x="198" y="676"/>
                </a:cubicBezTo>
                <a:cubicBezTo>
                  <a:pt x="248" y="680"/>
                  <a:pt x="286" y="722"/>
                  <a:pt x="286" y="771"/>
                </a:cubicBezTo>
                <a:lnTo>
                  <a:pt x="286" y="773"/>
                </a:lnTo>
                <a:cubicBezTo>
                  <a:pt x="286" y="778"/>
                  <a:pt x="286" y="783"/>
                  <a:pt x="286" y="787"/>
                </a:cubicBezTo>
                <a:lnTo>
                  <a:pt x="285" y="794"/>
                </a:lnTo>
                <a:lnTo>
                  <a:pt x="285" y="780"/>
                </a:lnTo>
                <a:lnTo>
                  <a:pt x="285" y="787"/>
                </a:lnTo>
                <a:lnTo>
                  <a:pt x="285" y="790"/>
                </a:lnTo>
                <a:cubicBezTo>
                  <a:pt x="285" y="838"/>
                  <a:pt x="251" y="878"/>
                  <a:pt x="205" y="885"/>
                </a:cubicBezTo>
                <a:cubicBezTo>
                  <a:pt x="158" y="893"/>
                  <a:pt x="113" y="865"/>
                  <a:pt x="98" y="821"/>
                </a:cubicBezTo>
                <a:lnTo>
                  <a:pt x="97" y="818"/>
                </a:lnTo>
                <a:cubicBezTo>
                  <a:pt x="93" y="804"/>
                  <a:pt x="91" y="789"/>
                  <a:pt x="93" y="774"/>
                </a:cubicBezTo>
                <a:lnTo>
                  <a:pt x="94" y="767"/>
                </a:lnTo>
                <a:lnTo>
                  <a:pt x="93" y="780"/>
                </a:lnTo>
                <a:lnTo>
                  <a:pt x="93" y="764"/>
                </a:lnTo>
                <a:lnTo>
                  <a:pt x="93" y="756"/>
                </a:lnTo>
                <a:lnTo>
                  <a:pt x="93" y="752"/>
                </a:lnTo>
                <a:cubicBezTo>
                  <a:pt x="93" y="699"/>
                  <a:pt x="136" y="656"/>
                  <a:pt x="189" y="656"/>
                </a:cubicBezTo>
                <a:cubicBezTo>
                  <a:pt x="242" y="656"/>
                  <a:pt x="285" y="699"/>
                  <a:pt x="285" y="752"/>
                </a:cubicBezTo>
                <a:lnTo>
                  <a:pt x="285" y="754"/>
                </a:lnTo>
                <a:lnTo>
                  <a:pt x="284" y="739"/>
                </a:lnTo>
                <a:lnTo>
                  <a:pt x="285" y="745"/>
                </a:lnTo>
                <a:cubicBezTo>
                  <a:pt x="286" y="750"/>
                  <a:pt x="286" y="755"/>
                  <a:pt x="286" y="760"/>
                </a:cubicBezTo>
                <a:lnTo>
                  <a:pt x="286" y="767"/>
                </a:lnTo>
                <a:lnTo>
                  <a:pt x="286" y="771"/>
                </a:lnTo>
                <a:cubicBezTo>
                  <a:pt x="286" y="824"/>
                  <a:pt x="243" y="867"/>
                  <a:pt x="190" y="867"/>
                </a:cubicBezTo>
                <a:cubicBezTo>
                  <a:pt x="137" y="867"/>
                  <a:pt x="94" y="824"/>
                  <a:pt x="94" y="771"/>
                </a:cubicBezTo>
                <a:lnTo>
                  <a:pt x="94" y="766"/>
                </a:lnTo>
                <a:lnTo>
                  <a:pt x="96" y="785"/>
                </a:lnTo>
                <a:lnTo>
                  <a:pt x="95" y="780"/>
                </a:lnTo>
                <a:cubicBezTo>
                  <a:pt x="85" y="729"/>
                  <a:pt x="118" y="679"/>
                  <a:pt x="168" y="668"/>
                </a:cubicBezTo>
                <a:cubicBezTo>
                  <a:pt x="219" y="656"/>
                  <a:pt x="270" y="688"/>
                  <a:pt x="283" y="738"/>
                </a:cubicBezTo>
                <a:lnTo>
                  <a:pt x="284" y="742"/>
                </a:lnTo>
                <a:cubicBezTo>
                  <a:pt x="286" y="750"/>
                  <a:pt x="286" y="758"/>
                  <a:pt x="286" y="765"/>
                </a:cubicBezTo>
                <a:lnTo>
                  <a:pt x="286" y="771"/>
                </a:lnTo>
                <a:cubicBezTo>
                  <a:pt x="286" y="824"/>
                  <a:pt x="243" y="867"/>
                  <a:pt x="190" y="867"/>
                </a:cubicBezTo>
                <a:lnTo>
                  <a:pt x="188" y="867"/>
                </a:lnTo>
                <a:cubicBezTo>
                  <a:pt x="161" y="867"/>
                  <a:pt x="135" y="856"/>
                  <a:pt x="117" y="836"/>
                </a:cubicBezTo>
                <a:cubicBezTo>
                  <a:pt x="99" y="816"/>
                  <a:pt x="90" y="789"/>
                  <a:pt x="93" y="762"/>
                </a:cubicBezTo>
                <a:lnTo>
                  <a:pt x="94" y="752"/>
                </a:lnTo>
                <a:lnTo>
                  <a:pt x="95" y="742"/>
                </a:lnTo>
                <a:cubicBezTo>
                  <a:pt x="101" y="691"/>
                  <a:pt x="145" y="654"/>
                  <a:pt x="196" y="657"/>
                </a:cubicBezTo>
                <a:cubicBezTo>
                  <a:pt x="247" y="659"/>
                  <a:pt x="286" y="702"/>
                  <a:pt x="286" y="752"/>
                </a:cubicBezTo>
                <a:lnTo>
                  <a:pt x="286" y="756"/>
                </a:lnTo>
                <a:cubicBezTo>
                  <a:pt x="286" y="763"/>
                  <a:pt x="286" y="769"/>
                  <a:pt x="285" y="775"/>
                </a:cubicBezTo>
                <a:lnTo>
                  <a:pt x="284" y="780"/>
                </a:lnTo>
                <a:cubicBezTo>
                  <a:pt x="274" y="829"/>
                  <a:pt x="229" y="862"/>
                  <a:pt x="180" y="857"/>
                </a:cubicBezTo>
                <a:cubicBezTo>
                  <a:pt x="131" y="852"/>
                  <a:pt x="93" y="811"/>
                  <a:pt x="93" y="761"/>
                </a:cubicBezTo>
                <a:lnTo>
                  <a:pt x="93" y="757"/>
                </a:lnTo>
                <a:lnTo>
                  <a:pt x="95" y="776"/>
                </a:lnTo>
                <a:lnTo>
                  <a:pt x="94" y="771"/>
                </a:lnTo>
                <a:cubicBezTo>
                  <a:pt x="89" y="743"/>
                  <a:pt x="96" y="714"/>
                  <a:pt x="114" y="692"/>
                </a:cubicBezTo>
                <a:cubicBezTo>
                  <a:pt x="132" y="669"/>
                  <a:pt x="160" y="656"/>
                  <a:pt x="188" y="656"/>
                </a:cubicBezTo>
                <a:lnTo>
                  <a:pt x="189" y="656"/>
                </a:lnTo>
                <a:cubicBezTo>
                  <a:pt x="242" y="656"/>
                  <a:pt x="285" y="699"/>
                  <a:pt x="285" y="752"/>
                </a:cubicBezTo>
                <a:lnTo>
                  <a:pt x="285" y="762"/>
                </a:lnTo>
                <a:lnTo>
                  <a:pt x="285" y="771"/>
                </a:lnTo>
                <a:lnTo>
                  <a:pt x="98" y="741"/>
                </a:lnTo>
                <a:lnTo>
                  <a:pt x="99" y="738"/>
                </a:lnTo>
                <a:lnTo>
                  <a:pt x="94" y="768"/>
                </a:lnTo>
                <a:lnTo>
                  <a:pt x="94" y="761"/>
                </a:lnTo>
                <a:lnTo>
                  <a:pt x="94" y="750"/>
                </a:lnTo>
                <a:lnTo>
                  <a:pt x="94" y="754"/>
                </a:lnTo>
                <a:lnTo>
                  <a:pt x="285" y="754"/>
                </a:lnTo>
                <a:lnTo>
                  <a:pt x="284" y="762"/>
                </a:lnTo>
                <a:lnTo>
                  <a:pt x="284" y="761"/>
                </a:lnTo>
                <a:lnTo>
                  <a:pt x="188" y="665"/>
                </a:lnTo>
                <a:lnTo>
                  <a:pt x="190" y="665"/>
                </a:lnTo>
                <a:lnTo>
                  <a:pt x="94" y="761"/>
                </a:lnTo>
                <a:lnTo>
                  <a:pt x="94" y="751"/>
                </a:lnTo>
                <a:lnTo>
                  <a:pt x="94" y="742"/>
                </a:lnTo>
                <a:cubicBezTo>
                  <a:pt x="94" y="689"/>
                  <a:pt x="137" y="646"/>
                  <a:pt x="190" y="646"/>
                </a:cubicBezTo>
                <a:cubicBezTo>
                  <a:pt x="243" y="646"/>
                  <a:pt x="286" y="689"/>
                  <a:pt x="286" y="742"/>
                </a:cubicBezTo>
                <a:lnTo>
                  <a:pt x="286" y="747"/>
                </a:lnTo>
                <a:lnTo>
                  <a:pt x="286" y="752"/>
                </a:lnTo>
                <a:lnTo>
                  <a:pt x="97" y="729"/>
                </a:lnTo>
                <a:lnTo>
                  <a:pt x="98" y="725"/>
                </a:lnTo>
                <a:lnTo>
                  <a:pt x="95" y="748"/>
                </a:lnTo>
                <a:lnTo>
                  <a:pt x="95" y="742"/>
                </a:lnTo>
                <a:lnTo>
                  <a:pt x="191" y="838"/>
                </a:lnTo>
                <a:lnTo>
                  <a:pt x="190" y="838"/>
                </a:lnTo>
                <a:lnTo>
                  <a:pt x="286" y="742"/>
                </a:lnTo>
                <a:lnTo>
                  <a:pt x="286" y="752"/>
                </a:lnTo>
                <a:lnTo>
                  <a:pt x="285" y="772"/>
                </a:lnTo>
                <a:lnTo>
                  <a:pt x="285" y="761"/>
                </a:lnTo>
                <a:cubicBezTo>
                  <a:pt x="285" y="812"/>
                  <a:pt x="247" y="854"/>
                  <a:pt x="196" y="857"/>
                </a:cubicBezTo>
                <a:cubicBezTo>
                  <a:pt x="146" y="861"/>
                  <a:pt x="102" y="825"/>
                  <a:pt x="94" y="775"/>
                </a:cubicBezTo>
                <a:lnTo>
                  <a:pt x="93" y="768"/>
                </a:lnTo>
                <a:cubicBezTo>
                  <a:pt x="93" y="764"/>
                  <a:pt x="92" y="759"/>
                  <a:pt x="92" y="754"/>
                </a:cubicBezTo>
                <a:lnTo>
                  <a:pt x="92" y="741"/>
                </a:lnTo>
                <a:lnTo>
                  <a:pt x="92" y="737"/>
                </a:lnTo>
                <a:lnTo>
                  <a:pt x="91" y="723"/>
                </a:lnTo>
                <a:cubicBezTo>
                  <a:pt x="91" y="675"/>
                  <a:pt x="128" y="634"/>
                  <a:pt x="176" y="628"/>
                </a:cubicBezTo>
                <a:cubicBezTo>
                  <a:pt x="224" y="622"/>
                  <a:pt x="269" y="653"/>
                  <a:pt x="281" y="700"/>
                </a:cubicBezTo>
                <a:lnTo>
                  <a:pt x="282" y="704"/>
                </a:lnTo>
                <a:lnTo>
                  <a:pt x="285" y="726"/>
                </a:lnTo>
                <a:lnTo>
                  <a:pt x="286" y="737"/>
                </a:lnTo>
                <a:lnTo>
                  <a:pt x="286" y="752"/>
                </a:lnTo>
                <a:cubicBezTo>
                  <a:pt x="286" y="805"/>
                  <a:pt x="243" y="848"/>
                  <a:pt x="190" y="848"/>
                </a:cubicBezTo>
                <a:cubicBezTo>
                  <a:pt x="137" y="848"/>
                  <a:pt x="94" y="805"/>
                  <a:pt x="94" y="752"/>
                </a:cubicBezTo>
                <a:lnTo>
                  <a:pt x="94" y="749"/>
                </a:lnTo>
                <a:lnTo>
                  <a:pt x="94" y="742"/>
                </a:lnTo>
                <a:lnTo>
                  <a:pt x="190" y="838"/>
                </a:lnTo>
                <a:lnTo>
                  <a:pt x="189" y="838"/>
                </a:lnTo>
                <a:cubicBezTo>
                  <a:pt x="136" y="838"/>
                  <a:pt x="93" y="795"/>
                  <a:pt x="93" y="742"/>
                </a:cubicBezTo>
                <a:cubicBezTo>
                  <a:pt x="93" y="689"/>
                  <a:pt x="136" y="646"/>
                  <a:pt x="189" y="646"/>
                </a:cubicBezTo>
                <a:lnTo>
                  <a:pt x="190" y="646"/>
                </a:lnTo>
                <a:lnTo>
                  <a:pt x="94" y="742"/>
                </a:lnTo>
                <a:lnTo>
                  <a:pt x="94" y="737"/>
                </a:lnTo>
                <a:lnTo>
                  <a:pt x="97" y="761"/>
                </a:lnTo>
                <a:lnTo>
                  <a:pt x="96" y="757"/>
                </a:lnTo>
                <a:lnTo>
                  <a:pt x="285" y="733"/>
                </a:lnTo>
                <a:lnTo>
                  <a:pt x="285" y="738"/>
                </a:lnTo>
                <a:lnTo>
                  <a:pt x="285" y="742"/>
                </a:lnTo>
                <a:cubicBezTo>
                  <a:pt x="285" y="795"/>
                  <a:pt x="242" y="838"/>
                  <a:pt x="189" y="838"/>
                </a:cubicBezTo>
                <a:cubicBezTo>
                  <a:pt x="136" y="838"/>
                  <a:pt x="93" y="795"/>
                  <a:pt x="93" y="742"/>
                </a:cubicBezTo>
                <a:lnTo>
                  <a:pt x="93" y="739"/>
                </a:lnTo>
                <a:lnTo>
                  <a:pt x="93" y="732"/>
                </a:lnTo>
                <a:lnTo>
                  <a:pt x="93" y="726"/>
                </a:lnTo>
                <a:lnTo>
                  <a:pt x="93" y="723"/>
                </a:lnTo>
                <a:cubicBezTo>
                  <a:pt x="93" y="673"/>
                  <a:pt x="133" y="631"/>
                  <a:pt x="184" y="628"/>
                </a:cubicBezTo>
                <a:cubicBezTo>
                  <a:pt x="234" y="625"/>
                  <a:pt x="278" y="661"/>
                  <a:pt x="285" y="712"/>
                </a:cubicBezTo>
                <a:lnTo>
                  <a:pt x="286" y="720"/>
                </a:lnTo>
                <a:lnTo>
                  <a:pt x="286" y="742"/>
                </a:lnTo>
                <a:cubicBezTo>
                  <a:pt x="286" y="795"/>
                  <a:pt x="243" y="838"/>
                  <a:pt x="190" y="838"/>
                </a:cubicBezTo>
                <a:lnTo>
                  <a:pt x="189" y="838"/>
                </a:lnTo>
                <a:lnTo>
                  <a:pt x="284" y="727"/>
                </a:lnTo>
                <a:lnTo>
                  <a:pt x="285" y="733"/>
                </a:lnTo>
                <a:cubicBezTo>
                  <a:pt x="286" y="738"/>
                  <a:pt x="286" y="743"/>
                  <a:pt x="286" y="748"/>
                </a:cubicBezTo>
                <a:lnTo>
                  <a:pt x="286" y="752"/>
                </a:lnTo>
                <a:cubicBezTo>
                  <a:pt x="286" y="804"/>
                  <a:pt x="246" y="846"/>
                  <a:pt x="195" y="848"/>
                </a:cubicBezTo>
                <a:cubicBezTo>
                  <a:pt x="144" y="851"/>
                  <a:pt x="100" y="813"/>
                  <a:pt x="95" y="762"/>
                </a:cubicBezTo>
                <a:lnTo>
                  <a:pt x="94" y="752"/>
                </a:lnTo>
                <a:lnTo>
                  <a:pt x="94" y="754"/>
                </a:lnTo>
                <a:lnTo>
                  <a:pt x="283" y="733"/>
                </a:lnTo>
                <a:lnTo>
                  <a:pt x="283" y="738"/>
                </a:lnTo>
                <a:lnTo>
                  <a:pt x="283" y="742"/>
                </a:lnTo>
                <a:lnTo>
                  <a:pt x="92" y="731"/>
                </a:lnTo>
                <a:lnTo>
                  <a:pt x="93" y="723"/>
                </a:lnTo>
                <a:lnTo>
                  <a:pt x="94" y="715"/>
                </a:lnTo>
                <a:lnTo>
                  <a:pt x="93" y="716"/>
                </a:lnTo>
                <a:lnTo>
                  <a:pt x="104" y="759"/>
                </a:lnTo>
                <a:lnTo>
                  <a:pt x="103" y="757"/>
                </a:lnTo>
                <a:lnTo>
                  <a:pt x="284" y="703"/>
                </a:lnTo>
                <a:lnTo>
                  <a:pt x="285" y="711"/>
                </a:lnTo>
                <a:lnTo>
                  <a:pt x="286" y="725"/>
                </a:lnTo>
                <a:lnTo>
                  <a:pt x="286" y="742"/>
                </a:lnTo>
                <a:cubicBezTo>
                  <a:pt x="286" y="795"/>
                  <a:pt x="243" y="838"/>
                  <a:pt x="190" y="838"/>
                </a:cubicBezTo>
                <a:lnTo>
                  <a:pt x="189" y="838"/>
                </a:lnTo>
                <a:cubicBezTo>
                  <a:pt x="136" y="838"/>
                  <a:pt x="93" y="795"/>
                  <a:pt x="93" y="742"/>
                </a:cubicBezTo>
                <a:lnTo>
                  <a:pt x="93" y="733"/>
                </a:lnTo>
                <a:lnTo>
                  <a:pt x="93" y="723"/>
                </a:lnTo>
                <a:lnTo>
                  <a:pt x="95" y="704"/>
                </a:lnTo>
                <a:lnTo>
                  <a:pt x="96" y="695"/>
                </a:lnTo>
                <a:lnTo>
                  <a:pt x="191" y="800"/>
                </a:lnTo>
                <a:lnTo>
                  <a:pt x="188" y="800"/>
                </a:lnTo>
                <a:cubicBezTo>
                  <a:pt x="135" y="800"/>
                  <a:pt x="92" y="757"/>
                  <a:pt x="92" y="704"/>
                </a:cubicBezTo>
                <a:cubicBezTo>
                  <a:pt x="92" y="651"/>
                  <a:pt x="135" y="608"/>
                  <a:pt x="188" y="608"/>
                </a:cubicBezTo>
                <a:lnTo>
                  <a:pt x="190" y="608"/>
                </a:lnTo>
                <a:cubicBezTo>
                  <a:pt x="243" y="608"/>
                  <a:pt x="286" y="651"/>
                  <a:pt x="286" y="704"/>
                </a:cubicBezTo>
                <a:lnTo>
                  <a:pt x="286" y="714"/>
                </a:lnTo>
                <a:lnTo>
                  <a:pt x="286" y="723"/>
                </a:lnTo>
                <a:lnTo>
                  <a:pt x="190" y="627"/>
                </a:lnTo>
                <a:lnTo>
                  <a:pt x="191" y="627"/>
                </a:lnTo>
                <a:lnTo>
                  <a:pt x="96" y="733"/>
                </a:lnTo>
                <a:lnTo>
                  <a:pt x="95" y="723"/>
                </a:lnTo>
                <a:lnTo>
                  <a:pt x="94" y="715"/>
                </a:lnTo>
                <a:cubicBezTo>
                  <a:pt x="88" y="665"/>
                  <a:pt x="123" y="619"/>
                  <a:pt x="172" y="610"/>
                </a:cubicBezTo>
                <a:cubicBezTo>
                  <a:pt x="222" y="601"/>
                  <a:pt x="270" y="632"/>
                  <a:pt x="283" y="681"/>
                </a:cubicBezTo>
                <a:lnTo>
                  <a:pt x="284" y="685"/>
                </a:lnTo>
                <a:lnTo>
                  <a:pt x="286" y="699"/>
                </a:lnTo>
                <a:cubicBezTo>
                  <a:pt x="287" y="704"/>
                  <a:pt x="287" y="709"/>
                  <a:pt x="287" y="714"/>
                </a:cubicBezTo>
                <a:lnTo>
                  <a:pt x="287" y="720"/>
                </a:lnTo>
                <a:cubicBezTo>
                  <a:pt x="287" y="731"/>
                  <a:pt x="286" y="741"/>
                  <a:pt x="283" y="751"/>
                </a:cubicBezTo>
                <a:lnTo>
                  <a:pt x="282" y="754"/>
                </a:lnTo>
                <a:cubicBezTo>
                  <a:pt x="267" y="797"/>
                  <a:pt x="225" y="824"/>
                  <a:pt x="180" y="819"/>
                </a:cubicBezTo>
                <a:cubicBezTo>
                  <a:pt x="136" y="814"/>
                  <a:pt x="100" y="779"/>
                  <a:pt x="95" y="734"/>
                </a:cubicBezTo>
                <a:lnTo>
                  <a:pt x="94" y="725"/>
                </a:lnTo>
                <a:lnTo>
                  <a:pt x="93" y="704"/>
                </a:lnTo>
                <a:cubicBezTo>
                  <a:pt x="93" y="651"/>
                  <a:pt x="136" y="608"/>
                  <a:pt x="189" y="608"/>
                </a:cubicBezTo>
                <a:lnTo>
                  <a:pt x="191" y="608"/>
                </a:lnTo>
                <a:cubicBezTo>
                  <a:pt x="244" y="608"/>
                  <a:pt x="287" y="651"/>
                  <a:pt x="287" y="704"/>
                </a:cubicBezTo>
                <a:lnTo>
                  <a:pt x="287" y="711"/>
                </a:lnTo>
                <a:lnTo>
                  <a:pt x="287" y="714"/>
                </a:lnTo>
                <a:cubicBezTo>
                  <a:pt x="287" y="767"/>
                  <a:pt x="244" y="810"/>
                  <a:pt x="191" y="810"/>
                </a:cubicBezTo>
                <a:cubicBezTo>
                  <a:pt x="138" y="810"/>
                  <a:pt x="95" y="767"/>
                  <a:pt x="95" y="714"/>
                </a:cubicBezTo>
                <a:lnTo>
                  <a:pt x="95" y="708"/>
                </a:lnTo>
                <a:lnTo>
                  <a:pt x="97" y="689"/>
                </a:lnTo>
                <a:lnTo>
                  <a:pt x="96" y="690"/>
                </a:lnTo>
                <a:lnTo>
                  <a:pt x="96" y="685"/>
                </a:lnTo>
                <a:cubicBezTo>
                  <a:pt x="96" y="632"/>
                  <a:pt x="139" y="589"/>
                  <a:pt x="192" y="589"/>
                </a:cubicBezTo>
                <a:cubicBezTo>
                  <a:pt x="245" y="589"/>
                  <a:pt x="288" y="632"/>
                  <a:pt x="288" y="685"/>
                </a:cubicBezTo>
                <a:lnTo>
                  <a:pt x="288" y="687"/>
                </a:lnTo>
                <a:lnTo>
                  <a:pt x="288" y="693"/>
                </a:lnTo>
                <a:lnTo>
                  <a:pt x="288" y="704"/>
                </a:lnTo>
                <a:lnTo>
                  <a:pt x="192" y="608"/>
                </a:lnTo>
                <a:lnTo>
                  <a:pt x="193" y="608"/>
                </a:lnTo>
                <a:lnTo>
                  <a:pt x="99" y="686"/>
                </a:lnTo>
                <a:lnTo>
                  <a:pt x="100" y="681"/>
                </a:lnTo>
                <a:lnTo>
                  <a:pt x="98" y="699"/>
                </a:lnTo>
                <a:lnTo>
                  <a:pt x="98" y="695"/>
                </a:lnTo>
                <a:cubicBezTo>
                  <a:pt x="98" y="642"/>
                  <a:pt x="141" y="599"/>
                  <a:pt x="194" y="599"/>
                </a:cubicBezTo>
                <a:cubicBezTo>
                  <a:pt x="247" y="599"/>
                  <a:pt x="290" y="642"/>
                  <a:pt x="290" y="695"/>
                </a:cubicBezTo>
                <a:lnTo>
                  <a:pt x="290" y="699"/>
                </a:lnTo>
                <a:lnTo>
                  <a:pt x="289" y="681"/>
                </a:lnTo>
                <a:lnTo>
                  <a:pt x="290" y="686"/>
                </a:lnTo>
                <a:lnTo>
                  <a:pt x="195" y="608"/>
                </a:lnTo>
                <a:lnTo>
                  <a:pt x="196" y="608"/>
                </a:lnTo>
                <a:lnTo>
                  <a:pt x="100" y="704"/>
                </a:lnTo>
                <a:lnTo>
                  <a:pt x="100" y="695"/>
                </a:lnTo>
                <a:lnTo>
                  <a:pt x="100" y="695"/>
                </a:lnTo>
                <a:lnTo>
                  <a:pt x="195" y="781"/>
                </a:lnTo>
                <a:lnTo>
                  <a:pt x="193" y="781"/>
                </a:lnTo>
                <a:cubicBezTo>
                  <a:pt x="140" y="781"/>
                  <a:pt x="97" y="738"/>
                  <a:pt x="97" y="685"/>
                </a:cubicBezTo>
                <a:cubicBezTo>
                  <a:pt x="97" y="632"/>
                  <a:pt x="140" y="589"/>
                  <a:pt x="193" y="589"/>
                </a:cubicBezTo>
                <a:lnTo>
                  <a:pt x="196" y="589"/>
                </a:lnTo>
                <a:cubicBezTo>
                  <a:pt x="238" y="589"/>
                  <a:pt x="274" y="616"/>
                  <a:pt x="288" y="655"/>
                </a:cubicBezTo>
                <a:lnTo>
                  <a:pt x="290" y="661"/>
                </a:lnTo>
                <a:lnTo>
                  <a:pt x="293" y="672"/>
                </a:lnTo>
                <a:lnTo>
                  <a:pt x="103" y="695"/>
                </a:lnTo>
                <a:lnTo>
                  <a:pt x="103" y="686"/>
                </a:lnTo>
                <a:lnTo>
                  <a:pt x="103" y="686"/>
                </a:lnTo>
                <a:cubicBezTo>
                  <a:pt x="100" y="659"/>
                  <a:pt x="109" y="632"/>
                  <a:pt x="127" y="612"/>
                </a:cubicBezTo>
                <a:cubicBezTo>
                  <a:pt x="145" y="592"/>
                  <a:pt x="171" y="580"/>
                  <a:pt x="198" y="580"/>
                </a:cubicBezTo>
                <a:lnTo>
                  <a:pt x="199" y="580"/>
                </a:lnTo>
                <a:cubicBezTo>
                  <a:pt x="228" y="580"/>
                  <a:pt x="255" y="593"/>
                  <a:pt x="274" y="616"/>
                </a:cubicBezTo>
                <a:cubicBezTo>
                  <a:pt x="292" y="638"/>
                  <a:pt x="299" y="667"/>
                  <a:pt x="294" y="695"/>
                </a:cubicBezTo>
                <a:lnTo>
                  <a:pt x="293" y="700"/>
                </a:lnTo>
                <a:lnTo>
                  <a:pt x="294" y="681"/>
                </a:lnTo>
                <a:lnTo>
                  <a:pt x="294" y="685"/>
                </a:lnTo>
                <a:lnTo>
                  <a:pt x="105" y="662"/>
                </a:lnTo>
                <a:lnTo>
                  <a:pt x="106" y="658"/>
                </a:lnTo>
                <a:lnTo>
                  <a:pt x="103" y="681"/>
                </a:lnTo>
                <a:lnTo>
                  <a:pt x="103" y="676"/>
                </a:lnTo>
                <a:cubicBezTo>
                  <a:pt x="103" y="623"/>
                  <a:pt x="146" y="580"/>
                  <a:pt x="199" y="580"/>
                </a:cubicBezTo>
                <a:lnTo>
                  <a:pt x="200" y="580"/>
                </a:lnTo>
                <a:lnTo>
                  <a:pt x="201" y="580"/>
                </a:lnTo>
                <a:cubicBezTo>
                  <a:pt x="254" y="580"/>
                  <a:pt x="297" y="623"/>
                  <a:pt x="297" y="676"/>
                </a:cubicBezTo>
                <a:cubicBezTo>
                  <a:pt x="297" y="729"/>
                  <a:pt x="254" y="772"/>
                  <a:pt x="201" y="772"/>
                </a:cubicBezTo>
                <a:lnTo>
                  <a:pt x="200" y="772"/>
                </a:lnTo>
                <a:cubicBezTo>
                  <a:pt x="168" y="772"/>
                  <a:pt x="138" y="756"/>
                  <a:pt x="120" y="729"/>
                </a:cubicBezTo>
                <a:cubicBezTo>
                  <a:pt x="103" y="702"/>
                  <a:pt x="100" y="668"/>
                  <a:pt x="112" y="639"/>
                </a:cubicBezTo>
                <a:lnTo>
                  <a:pt x="115" y="632"/>
                </a:lnTo>
                <a:cubicBezTo>
                  <a:pt x="118" y="626"/>
                  <a:pt x="120" y="621"/>
                  <a:pt x="124" y="616"/>
                </a:cubicBezTo>
                <a:lnTo>
                  <a:pt x="126" y="613"/>
                </a:lnTo>
                <a:cubicBezTo>
                  <a:pt x="151" y="576"/>
                  <a:pt x="199" y="561"/>
                  <a:pt x="241" y="577"/>
                </a:cubicBezTo>
                <a:cubicBezTo>
                  <a:pt x="283" y="594"/>
                  <a:pt x="308" y="638"/>
                  <a:pt x="300" y="682"/>
                </a:cubicBezTo>
                <a:lnTo>
                  <a:pt x="299" y="688"/>
                </a:lnTo>
                <a:lnTo>
                  <a:pt x="299" y="692"/>
                </a:lnTo>
                <a:lnTo>
                  <a:pt x="295" y="711"/>
                </a:lnTo>
                <a:lnTo>
                  <a:pt x="295" y="714"/>
                </a:lnTo>
                <a:cubicBezTo>
                  <a:pt x="285" y="763"/>
                  <a:pt x="240" y="796"/>
                  <a:pt x="191" y="791"/>
                </a:cubicBezTo>
                <a:cubicBezTo>
                  <a:pt x="142" y="786"/>
                  <a:pt x="104" y="745"/>
                  <a:pt x="104" y="695"/>
                </a:cubicBezTo>
                <a:lnTo>
                  <a:pt x="104" y="693"/>
                </a:lnTo>
                <a:cubicBezTo>
                  <a:pt x="104" y="689"/>
                  <a:pt x="105" y="684"/>
                  <a:pt x="105" y="680"/>
                </a:cubicBezTo>
                <a:lnTo>
                  <a:pt x="106" y="673"/>
                </a:lnTo>
                <a:lnTo>
                  <a:pt x="105" y="686"/>
                </a:lnTo>
                <a:lnTo>
                  <a:pt x="105" y="680"/>
                </a:lnTo>
                <a:cubicBezTo>
                  <a:pt x="105" y="673"/>
                  <a:pt x="106" y="665"/>
                  <a:pt x="108" y="657"/>
                </a:cubicBezTo>
                <a:lnTo>
                  <a:pt x="109" y="653"/>
                </a:lnTo>
                <a:cubicBezTo>
                  <a:pt x="121" y="606"/>
                  <a:pt x="166" y="575"/>
                  <a:pt x="214" y="581"/>
                </a:cubicBezTo>
                <a:cubicBezTo>
                  <a:pt x="262" y="587"/>
                  <a:pt x="298" y="628"/>
                  <a:pt x="298" y="676"/>
                </a:cubicBezTo>
                <a:lnTo>
                  <a:pt x="298" y="680"/>
                </a:lnTo>
                <a:lnTo>
                  <a:pt x="298" y="685"/>
                </a:lnTo>
                <a:cubicBezTo>
                  <a:pt x="298" y="738"/>
                  <a:pt x="255" y="781"/>
                  <a:pt x="202" y="781"/>
                </a:cubicBezTo>
                <a:cubicBezTo>
                  <a:pt x="149" y="781"/>
                  <a:pt x="106" y="738"/>
                  <a:pt x="106" y="685"/>
                </a:cubicBezTo>
                <a:lnTo>
                  <a:pt x="106" y="676"/>
                </a:lnTo>
                <a:lnTo>
                  <a:pt x="108" y="657"/>
                </a:lnTo>
                <a:lnTo>
                  <a:pt x="107" y="657"/>
                </a:lnTo>
                <a:cubicBezTo>
                  <a:pt x="107" y="604"/>
                  <a:pt x="150" y="561"/>
                  <a:pt x="203" y="561"/>
                </a:cubicBezTo>
                <a:cubicBezTo>
                  <a:pt x="256" y="561"/>
                  <a:pt x="299" y="604"/>
                  <a:pt x="299" y="657"/>
                </a:cubicBezTo>
                <a:lnTo>
                  <a:pt x="299" y="659"/>
                </a:lnTo>
                <a:cubicBezTo>
                  <a:pt x="299" y="664"/>
                  <a:pt x="299" y="669"/>
                  <a:pt x="299" y="673"/>
                </a:cubicBezTo>
                <a:lnTo>
                  <a:pt x="298" y="680"/>
                </a:lnTo>
                <a:lnTo>
                  <a:pt x="298" y="658"/>
                </a:lnTo>
                <a:lnTo>
                  <a:pt x="299" y="669"/>
                </a:lnTo>
                <a:lnTo>
                  <a:pt x="300" y="674"/>
                </a:lnTo>
                <a:cubicBezTo>
                  <a:pt x="306" y="726"/>
                  <a:pt x="269" y="774"/>
                  <a:pt x="216" y="781"/>
                </a:cubicBezTo>
                <a:cubicBezTo>
                  <a:pt x="164" y="787"/>
                  <a:pt x="116" y="750"/>
                  <a:pt x="109" y="697"/>
                </a:cubicBezTo>
                <a:lnTo>
                  <a:pt x="108" y="689"/>
                </a:lnTo>
                <a:lnTo>
                  <a:pt x="107" y="675"/>
                </a:lnTo>
                <a:cubicBezTo>
                  <a:pt x="104" y="648"/>
                  <a:pt x="113" y="622"/>
                  <a:pt x="132" y="602"/>
                </a:cubicBezTo>
                <a:cubicBezTo>
                  <a:pt x="150" y="582"/>
                  <a:pt x="175" y="570"/>
                  <a:pt x="202" y="570"/>
                </a:cubicBezTo>
                <a:lnTo>
                  <a:pt x="203" y="570"/>
                </a:lnTo>
                <a:cubicBezTo>
                  <a:pt x="250" y="570"/>
                  <a:pt x="290" y="604"/>
                  <a:pt x="298" y="651"/>
                </a:cubicBezTo>
                <a:lnTo>
                  <a:pt x="299" y="657"/>
                </a:lnTo>
                <a:cubicBezTo>
                  <a:pt x="300" y="662"/>
                  <a:pt x="300" y="667"/>
                  <a:pt x="300" y="672"/>
                </a:cubicBezTo>
                <a:lnTo>
                  <a:pt x="300" y="676"/>
                </a:lnTo>
                <a:cubicBezTo>
                  <a:pt x="300" y="725"/>
                  <a:pt x="264" y="766"/>
                  <a:pt x="216" y="772"/>
                </a:cubicBezTo>
                <a:cubicBezTo>
                  <a:pt x="168" y="778"/>
                  <a:pt x="123" y="747"/>
                  <a:pt x="111" y="700"/>
                </a:cubicBezTo>
                <a:lnTo>
                  <a:pt x="110" y="696"/>
                </a:lnTo>
                <a:lnTo>
                  <a:pt x="108" y="682"/>
                </a:lnTo>
                <a:cubicBezTo>
                  <a:pt x="107" y="677"/>
                  <a:pt x="106" y="672"/>
                  <a:pt x="106" y="666"/>
                </a:cubicBezTo>
                <a:lnTo>
                  <a:pt x="106" y="662"/>
                </a:lnTo>
                <a:lnTo>
                  <a:pt x="106" y="657"/>
                </a:lnTo>
                <a:lnTo>
                  <a:pt x="108" y="638"/>
                </a:lnTo>
                <a:lnTo>
                  <a:pt x="107" y="638"/>
                </a:lnTo>
                <a:cubicBezTo>
                  <a:pt x="107" y="585"/>
                  <a:pt x="150" y="542"/>
                  <a:pt x="203" y="542"/>
                </a:cubicBezTo>
                <a:cubicBezTo>
                  <a:pt x="256" y="542"/>
                  <a:pt x="299" y="585"/>
                  <a:pt x="299" y="638"/>
                </a:cubicBezTo>
                <a:lnTo>
                  <a:pt x="299" y="646"/>
                </a:lnTo>
                <a:lnTo>
                  <a:pt x="299" y="657"/>
                </a:lnTo>
                <a:lnTo>
                  <a:pt x="298" y="642"/>
                </a:lnTo>
                <a:lnTo>
                  <a:pt x="299" y="648"/>
                </a:lnTo>
                <a:lnTo>
                  <a:pt x="296" y="633"/>
                </a:lnTo>
                <a:lnTo>
                  <a:pt x="297" y="636"/>
                </a:lnTo>
                <a:lnTo>
                  <a:pt x="110" y="677"/>
                </a:lnTo>
                <a:lnTo>
                  <a:pt x="109" y="668"/>
                </a:lnTo>
                <a:lnTo>
                  <a:pt x="108" y="666"/>
                </a:lnTo>
                <a:cubicBezTo>
                  <a:pt x="103" y="638"/>
                  <a:pt x="110" y="609"/>
                  <a:pt x="128" y="587"/>
                </a:cubicBezTo>
                <a:cubicBezTo>
                  <a:pt x="146" y="564"/>
                  <a:pt x="174" y="551"/>
                  <a:pt x="202" y="551"/>
                </a:cubicBezTo>
                <a:lnTo>
                  <a:pt x="204" y="551"/>
                </a:lnTo>
                <a:cubicBezTo>
                  <a:pt x="257" y="551"/>
                  <a:pt x="300" y="594"/>
                  <a:pt x="300" y="647"/>
                </a:cubicBezTo>
                <a:cubicBezTo>
                  <a:pt x="300" y="700"/>
                  <a:pt x="257" y="743"/>
                  <a:pt x="204" y="743"/>
                </a:cubicBezTo>
                <a:lnTo>
                  <a:pt x="203" y="743"/>
                </a:lnTo>
                <a:lnTo>
                  <a:pt x="299" y="647"/>
                </a:lnTo>
                <a:lnTo>
                  <a:pt x="299" y="657"/>
                </a:lnTo>
                <a:lnTo>
                  <a:pt x="298" y="677"/>
                </a:lnTo>
                <a:lnTo>
                  <a:pt x="109" y="643"/>
                </a:lnTo>
                <a:lnTo>
                  <a:pt x="110" y="639"/>
                </a:lnTo>
                <a:lnTo>
                  <a:pt x="107" y="662"/>
                </a:lnTo>
                <a:lnTo>
                  <a:pt x="107" y="657"/>
                </a:lnTo>
                <a:cubicBezTo>
                  <a:pt x="107" y="604"/>
                  <a:pt x="150" y="561"/>
                  <a:pt x="203" y="561"/>
                </a:cubicBezTo>
                <a:cubicBezTo>
                  <a:pt x="256" y="561"/>
                  <a:pt x="299" y="604"/>
                  <a:pt x="299" y="657"/>
                </a:cubicBezTo>
                <a:lnTo>
                  <a:pt x="299" y="663"/>
                </a:lnTo>
                <a:cubicBezTo>
                  <a:pt x="299" y="674"/>
                  <a:pt x="298" y="684"/>
                  <a:pt x="295" y="694"/>
                </a:cubicBezTo>
                <a:lnTo>
                  <a:pt x="294" y="697"/>
                </a:lnTo>
                <a:cubicBezTo>
                  <a:pt x="279" y="741"/>
                  <a:pt x="234" y="769"/>
                  <a:pt x="187" y="761"/>
                </a:cubicBezTo>
                <a:cubicBezTo>
                  <a:pt x="141" y="754"/>
                  <a:pt x="106" y="714"/>
                  <a:pt x="106" y="666"/>
                </a:cubicBezTo>
                <a:lnTo>
                  <a:pt x="106" y="661"/>
                </a:lnTo>
                <a:lnTo>
                  <a:pt x="106" y="652"/>
                </a:lnTo>
                <a:lnTo>
                  <a:pt x="106" y="643"/>
                </a:lnTo>
                <a:lnTo>
                  <a:pt x="106" y="638"/>
                </a:lnTo>
                <a:cubicBezTo>
                  <a:pt x="106" y="585"/>
                  <a:pt x="149" y="542"/>
                  <a:pt x="202" y="542"/>
                </a:cubicBezTo>
                <a:cubicBezTo>
                  <a:pt x="255" y="542"/>
                  <a:pt x="298" y="585"/>
                  <a:pt x="298" y="638"/>
                </a:cubicBezTo>
                <a:lnTo>
                  <a:pt x="298" y="641"/>
                </a:lnTo>
                <a:lnTo>
                  <a:pt x="298" y="647"/>
                </a:lnTo>
                <a:lnTo>
                  <a:pt x="202" y="551"/>
                </a:lnTo>
                <a:lnTo>
                  <a:pt x="204" y="551"/>
                </a:lnTo>
                <a:lnTo>
                  <a:pt x="111" y="668"/>
                </a:lnTo>
                <a:lnTo>
                  <a:pt x="109" y="659"/>
                </a:lnTo>
                <a:cubicBezTo>
                  <a:pt x="106" y="647"/>
                  <a:pt x="106" y="635"/>
                  <a:pt x="108" y="623"/>
                </a:cubicBezTo>
                <a:lnTo>
                  <a:pt x="109" y="617"/>
                </a:lnTo>
                <a:lnTo>
                  <a:pt x="111" y="605"/>
                </a:lnTo>
                <a:cubicBezTo>
                  <a:pt x="124" y="555"/>
                  <a:pt x="175" y="523"/>
                  <a:pt x="226" y="535"/>
                </a:cubicBezTo>
                <a:cubicBezTo>
                  <a:pt x="276" y="546"/>
                  <a:pt x="309" y="596"/>
                  <a:pt x="299" y="647"/>
                </a:cubicBezTo>
                <a:lnTo>
                  <a:pt x="298" y="652"/>
                </a:lnTo>
                <a:lnTo>
                  <a:pt x="297" y="657"/>
                </a:lnTo>
                <a:lnTo>
                  <a:pt x="109" y="615"/>
                </a:lnTo>
                <a:lnTo>
                  <a:pt x="110" y="611"/>
                </a:lnTo>
                <a:lnTo>
                  <a:pt x="107" y="634"/>
                </a:lnTo>
                <a:lnTo>
                  <a:pt x="107" y="628"/>
                </a:lnTo>
                <a:lnTo>
                  <a:pt x="203" y="724"/>
                </a:lnTo>
                <a:lnTo>
                  <a:pt x="202" y="724"/>
                </a:lnTo>
                <a:lnTo>
                  <a:pt x="298" y="619"/>
                </a:lnTo>
                <a:lnTo>
                  <a:pt x="299" y="629"/>
                </a:lnTo>
                <a:lnTo>
                  <a:pt x="300" y="637"/>
                </a:lnTo>
                <a:cubicBezTo>
                  <a:pt x="305" y="683"/>
                  <a:pt x="276" y="726"/>
                  <a:pt x="232" y="740"/>
                </a:cubicBezTo>
                <a:cubicBezTo>
                  <a:pt x="187" y="753"/>
                  <a:pt x="139" y="732"/>
                  <a:pt x="119" y="690"/>
                </a:cubicBezTo>
                <a:lnTo>
                  <a:pt x="118" y="688"/>
                </a:lnTo>
                <a:cubicBezTo>
                  <a:pt x="113" y="679"/>
                  <a:pt x="110" y="669"/>
                  <a:pt x="108" y="659"/>
                </a:cubicBezTo>
                <a:lnTo>
                  <a:pt x="107" y="652"/>
                </a:lnTo>
                <a:cubicBezTo>
                  <a:pt x="107" y="648"/>
                  <a:pt x="106" y="643"/>
                  <a:pt x="106" y="638"/>
                </a:cubicBezTo>
                <a:lnTo>
                  <a:pt x="106" y="628"/>
                </a:lnTo>
                <a:lnTo>
                  <a:pt x="106" y="619"/>
                </a:lnTo>
                <a:lnTo>
                  <a:pt x="202" y="715"/>
                </a:lnTo>
                <a:lnTo>
                  <a:pt x="201" y="715"/>
                </a:lnTo>
                <a:lnTo>
                  <a:pt x="285" y="573"/>
                </a:lnTo>
                <a:lnTo>
                  <a:pt x="290" y="582"/>
                </a:lnTo>
                <a:cubicBezTo>
                  <a:pt x="300" y="599"/>
                  <a:pt x="304" y="619"/>
                  <a:pt x="302" y="638"/>
                </a:cubicBezTo>
                <a:lnTo>
                  <a:pt x="301" y="648"/>
                </a:lnTo>
                <a:cubicBezTo>
                  <a:pt x="296" y="697"/>
                  <a:pt x="255" y="734"/>
                  <a:pt x="205" y="734"/>
                </a:cubicBezTo>
                <a:lnTo>
                  <a:pt x="204" y="734"/>
                </a:lnTo>
                <a:cubicBezTo>
                  <a:pt x="155" y="734"/>
                  <a:pt x="114" y="697"/>
                  <a:pt x="109" y="648"/>
                </a:cubicBezTo>
                <a:lnTo>
                  <a:pt x="108" y="638"/>
                </a:lnTo>
                <a:lnTo>
                  <a:pt x="107" y="616"/>
                </a:lnTo>
                <a:lnTo>
                  <a:pt x="107" y="609"/>
                </a:lnTo>
                <a:cubicBezTo>
                  <a:pt x="107" y="556"/>
                  <a:pt x="150" y="513"/>
                  <a:pt x="203" y="513"/>
                </a:cubicBezTo>
                <a:cubicBezTo>
                  <a:pt x="256" y="513"/>
                  <a:pt x="299" y="556"/>
                  <a:pt x="299" y="609"/>
                </a:cubicBezTo>
                <a:lnTo>
                  <a:pt x="299" y="614"/>
                </a:lnTo>
                <a:lnTo>
                  <a:pt x="300" y="613"/>
                </a:lnTo>
                <a:lnTo>
                  <a:pt x="301" y="622"/>
                </a:lnTo>
                <a:lnTo>
                  <a:pt x="301" y="623"/>
                </a:lnTo>
                <a:lnTo>
                  <a:pt x="115" y="608"/>
                </a:lnTo>
                <a:lnTo>
                  <a:pt x="116" y="605"/>
                </a:lnTo>
                <a:lnTo>
                  <a:pt x="111" y="635"/>
                </a:lnTo>
                <a:lnTo>
                  <a:pt x="111" y="628"/>
                </a:lnTo>
                <a:lnTo>
                  <a:pt x="207" y="724"/>
                </a:lnTo>
                <a:lnTo>
                  <a:pt x="205" y="724"/>
                </a:lnTo>
                <a:cubicBezTo>
                  <a:pt x="177" y="724"/>
                  <a:pt x="149" y="712"/>
                  <a:pt x="131" y="689"/>
                </a:cubicBezTo>
                <a:cubicBezTo>
                  <a:pt x="113" y="667"/>
                  <a:pt x="106" y="638"/>
                  <a:pt x="111" y="610"/>
                </a:cubicBezTo>
                <a:lnTo>
                  <a:pt x="112" y="605"/>
                </a:lnTo>
                <a:lnTo>
                  <a:pt x="110" y="623"/>
                </a:lnTo>
                <a:lnTo>
                  <a:pt x="110" y="619"/>
                </a:lnTo>
                <a:lnTo>
                  <a:pt x="296" y="655"/>
                </a:lnTo>
                <a:lnTo>
                  <a:pt x="294" y="660"/>
                </a:lnTo>
                <a:lnTo>
                  <a:pt x="300" y="624"/>
                </a:lnTo>
                <a:lnTo>
                  <a:pt x="300" y="628"/>
                </a:lnTo>
                <a:lnTo>
                  <a:pt x="109" y="618"/>
                </a:lnTo>
                <a:lnTo>
                  <a:pt x="110" y="609"/>
                </a:lnTo>
                <a:lnTo>
                  <a:pt x="111" y="600"/>
                </a:lnTo>
                <a:cubicBezTo>
                  <a:pt x="116" y="549"/>
                  <a:pt x="160" y="511"/>
                  <a:pt x="211" y="514"/>
                </a:cubicBezTo>
                <a:cubicBezTo>
                  <a:pt x="262" y="516"/>
                  <a:pt x="302" y="558"/>
                  <a:pt x="302" y="609"/>
                </a:cubicBezTo>
                <a:lnTo>
                  <a:pt x="302" y="619"/>
                </a:lnTo>
                <a:cubicBezTo>
                  <a:pt x="302" y="672"/>
                  <a:pt x="259" y="715"/>
                  <a:pt x="206" y="715"/>
                </a:cubicBezTo>
                <a:lnTo>
                  <a:pt x="204" y="715"/>
                </a:lnTo>
                <a:cubicBezTo>
                  <a:pt x="174" y="715"/>
                  <a:pt x="146" y="701"/>
                  <a:pt x="127" y="677"/>
                </a:cubicBezTo>
                <a:cubicBezTo>
                  <a:pt x="109" y="652"/>
                  <a:pt x="104" y="621"/>
                  <a:pt x="113" y="592"/>
                </a:cubicBezTo>
                <a:lnTo>
                  <a:pt x="116" y="582"/>
                </a:lnTo>
                <a:lnTo>
                  <a:pt x="111" y="609"/>
                </a:lnTo>
                <a:lnTo>
                  <a:pt x="111" y="600"/>
                </a:lnTo>
                <a:cubicBezTo>
                  <a:pt x="111" y="596"/>
                  <a:pt x="112" y="591"/>
                  <a:pt x="112" y="587"/>
                </a:cubicBezTo>
                <a:lnTo>
                  <a:pt x="113" y="580"/>
                </a:lnTo>
                <a:cubicBezTo>
                  <a:pt x="114" y="574"/>
                  <a:pt x="116" y="569"/>
                  <a:pt x="117" y="563"/>
                </a:cubicBezTo>
                <a:lnTo>
                  <a:pt x="118" y="560"/>
                </a:lnTo>
                <a:cubicBezTo>
                  <a:pt x="133" y="515"/>
                  <a:pt x="178" y="488"/>
                  <a:pt x="225" y="496"/>
                </a:cubicBezTo>
                <a:cubicBezTo>
                  <a:pt x="271" y="503"/>
                  <a:pt x="305" y="543"/>
                  <a:pt x="305" y="590"/>
                </a:cubicBezTo>
                <a:lnTo>
                  <a:pt x="305" y="596"/>
                </a:lnTo>
                <a:lnTo>
                  <a:pt x="306" y="595"/>
                </a:lnTo>
                <a:lnTo>
                  <a:pt x="306" y="614"/>
                </a:lnTo>
                <a:lnTo>
                  <a:pt x="306" y="619"/>
                </a:lnTo>
                <a:cubicBezTo>
                  <a:pt x="306" y="672"/>
                  <a:pt x="263" y="715"/>
                  <a:pt x="210" y="715"/>
                </a:cubicBezTo>
                <a:cubicBezTo>
                  <a:pt x="157" y="715"/>
                  <a:pt x="114" y="672"/>
                  <a:pt x="114" y="619"/>
                </a:cubicBezTo>
                <a:lnTo>
                  <a:pt x="114" y="617"/>
                </a:lnTo>
                <a:lnTo>
                  <a:pt x="114" y="611"/>
                </a:lnTo>
                <a:lnTo>
                  <a:pt x="114" y="609"/>
                </a:lnTo>
                <a:lnTo>
                  <a:pt x="113" y="593"/>
                </a:lnTo>
                <a:lnTo>
                  <a:pt x="113" y="590"/>
                </a:lnTo>
                <a:cubicBezTo>
                  <a:pt x="113" y="541"/>
                  <a:pt x="151" y="500"/>
                  <a:pt x="200" y="495"/>
                </a:cubicBezTo>
                <a:cubicBezTo>
                  <a:pt x="249" y="490"/>
                  <a:pt x="294" y="523"/>
                  <a:pt x="304" y="572"/>
                </a:cubicBezTo>
                <a:lnTo>
                  <a:pt x="305" y="577"/>
                </a:lnTo>
                <a:lnTo>
                  <a:pt x="306" y="582"/>
                </a:lnTo>
                <a:lnTo>
                  <a:pt x="115" y="600"/>
                </a:lnTo>
                <a:lnTo>
                  <a:pt x="115" y="596"/>
                </a:lnTo>
                <a:lnTo>
                  <a:pt x="115" y="590"/>
                </a:lnTo>
                <a:cubicBezTo>
                  <a:pt x="115" y="537"/>
                  <a:pt x="158" y="494"/>
                  <a:pt x="211" y="494"/>
                </a:cubicBezTo>
                <a:lnTo>
                  <a:pt x="212" y="494"/>
                </a:lnTo>
                <a:cubicBezTo>
                  <a:pt x="265" y="494"/>
                  <a:pt x="308" y="537"/>
                  <a:pt x="308" y="590"/>
                </a:cubicBezTo>
                <a:cubicBezTo>
                  <a:pt x="308" y="643"/>
                  <a:pt x="265" y="686"/>
                  <a:pt x="212" y="686"/>
                </a:cubicBezTo>
                <a:lnTo>
                  <a:pt x="211" y="686"/>
                </a:lnTo>
                <a:cubicBezTo>
                  <a:pt x="158" y="686"/>
                  <a:pt x="115" y="643"/>
                  <a:pt x="115" y="590"/>
                </a:cubicBezTo>
                <a:lnTo>
                  <a:pt x="115" y="581"/>
                </a:lnTo>
                <a:lnTo>
                  <a:pt x="115" y="575"/>
                </a:lnTo>
                <a:lnTo>
                  <a:pt x="115" y="571"/>
                </a:lnTo>
                <a:cubicBezTo>
                  <a:pt x="115" y="522"/>
                  <a:pt x="153" y="481"/>
                  <a:pt x="202" y="476"/>
                </a:cubicBezTo>
                <a:cubicBezTo>
                  <a:pt x="251" y="471"/>
                  <a:pt x="296" y="504"/>
                  <a:pt x="306" y="553"/>
                </a:cubicBezTo>
                <a:lnTo>
                  <a:pt x="307" y="558"/>
                </a:lnTo>
                <a:lnTo>
                  <a:pt x="308" y="563"/>
                </a:lnTo>
                <a:cubicBezTo>
                  <a:pt x="318" y="615"/>
                  <a:pt x="284" y="665"/>
                  <a:pt x="232" y="676"/>
                </a:cubicBezTo>
                <a:cubicBezTo>
                  <a:pt x="180" y="686"/>
                  <a:pt x="130" y="652"/>
                  <a:pt x="119" y="600"/>
                </a:cubicBezTo>
                <a:lnTo>
                  <a:pt x="118" y="595"/>
                </a:lnTo>
                <a:lnTo>
                  <a:pt x="117" y="590"/>
                </a:lnTo>
                <a:lnTo>
                  <a:pt x="307" y="562"/>
                </a:lnTo>
                <a:lnTo>
                  <a:pt x="308" y="572"/>
                </a:lnTo>
                <a:lnTo>
                  <a:pt x="308" y="590"/>
                </a:lnTo>
                <a:cubicBezTo>
                  <a:pt x="308" y="643"/>
                  <a:pt x="265" y="686"/>
                  <a:pt x="212" y="686"/>
                </a:cubicBezTo>
                <a:cubicBezTo>
                  <a:pt x="159" y="686"/>
                  <a:pt x="116" y="643"/>
                  <a:pt x="116" y="590"/>
                </a:cubicBezTo>
                <a:lnTo>
                  <a:pt x="116" y="586"/>
                </a:lnTo>
                <a:lnTo>
                  <a:pt x="116" y="581"/>
                </a:lnTo>
                <a:cubicBezTo>
                  <a:pt x="116" y="528"/>
                  <a:pt x="159" y="485"/>
                  <a:pt x="212" y="485"/>
                </a:cubicBezTo>
                <a:cubicBezTo>
                  <a:pt x="265" y="485"/>
                  <a:pt x="308" y="528"/>
                  <a:pt x="308" y="581"/>
                </a:cubicBezTo>
                <a:lnTo>
                  <a:pt x="308" y="587"/>
                </a:lnTo>
                <a:lnTo>
                  <a:pt x="308" y="590"/>
                </a:lnTo>
                <a:cubicBezTo>
                  <a:pt x="308" y="643"/>
                  <a:pt x="265" y="686"/>
                  <a:pt x="212" y="686"/>
                </a:cubicBezTo>
                <a:cubicBezTo>
                  <a:pt x="159" y="686"/>
                  <a:pt x="116" y="643"/>
                  <a:pt x="116" y="590"/>
                </a:cubicBezTo>
                <a:lnTo>
                  <a:pt x="116" y="584"/>
                </a:lnTo>
                <a:lnTo>
                  <a:pt x="118" y="565"/>
                </a:lnTo>
                <a:lnTo>
                  <a:pt x="117" y="566"/>
                </a:lnTo>
                <a:cubicBezTo>
                  <a:pt x="117" y="559"/>
                  <a:pt x="118" y="551"/>
                  <a:pt x="120" y="543"/>
                </a:cubicBezTo>
                <a:lnTo>
                  <a:pt x="121" y="539"/>
                </a:lnTo>
                <a:cubicBezTo>
                  <a:pt x="133" y="492"/>
                  <a:pt x="178" y="461"/>
                  <a:pt x="226" y="467"/>
                </a:cubicBezTo>
                <a:cubicBezTo>
                  <a:pt x="274" y="473"/>
                  <a:pt x="310" y="514"/>
                  <a:pt x="310" y="562"/>
                </a:cubicBezTo>
                <a:lnTo>
                  <a:pt x="310" y="566"/>
                </a:lnTo>
                <a:lnTo>
                  <a:pt x="310" y="576"/>
                </a:lnTo>
                <a:lnTo>
                  <a:pt x="310" y="585"/>
                </a:lnTo>
                <a:lnTo>
                  <a:pt x="309" y="567"/>
                </a:lnTo>
                <a:lnTo>
                  <a:pt x="310" y="572"/>
                </a:lnTo>
                <a:lnTo>
                  <a:pt x="119" y="590"/>
                </a:lnTo>
                <a:lnTo>
                  <a:pt x="119" y="588"/>
                </a:lnTo>
                <a:lnTo>
                  <a:pt x="119" y="582"/>
                </a:lnTo>
                <a:lnTo>
                  <a:pt x="119" y="571"/>
                </a:lnTo>
                <a:lnTo>
                  <a:pt x="119" y="566"/>
                </a:lnTo>
                <a:lnTo>
                  <a:pt x="119" y="562"/>
                </a:lnTo>
                <a:cubicBezTo>
                  <a:pt x="119" y="509"/>
                  <a:pt x="162" y="466"/>
                  <a:pt x="215" y="466"/>
                </a:cubicBezTo>
                <a:cubicBezTo>
                  <a:pt x="268" y="466"/>
                  <a:pt x="311" y="509"/>
                  <a:pt x="311" y="562"/>
                </a:cubicBezTo>
                <a:lnTo>
                  <a:pt x="311" y="565"/>
                </a:lnTo>
                <a:lnTo>
                  <a:pt x="311" y="571"/>
                </a:lnTo>
                <a:lnTo>
                  <a:pt x="307" y="544"/>
                </a:lnTo>
                <a:lnTo>
                  <a:pt x="310" y="554"/>
                </a:lnTo>
                <a:cubicBezTo>
                  <a:pt x="314" y="567"/>
                  <a:pt x="315" y="580"/>
                  <a:pt x="314" y="593"/>
                </a:cubicBezTo>
                <a:lnTo>
                  <a:pt x="313" y="601"/>
                </a:lnTo>
                <a:cubicBezTo>
                  <a:pt x="310" y="623"/>
                  <a:pt x="300" y="642"/>
                  <a:pt x="285" y="657"/>
                </a:cubicBezTo>
                <a:lnTo>
                  <a:pt x="284" y="658"/>
                </a:lnTo>
                <a:cubicBezTo>
                  <a:pt x="257" y="686"/>
                  <a:pt x="216" y="694"/>
                  <a:pt x="180" y="679"/>
                </a:cubicBezTo>
                <a:cubicBezTo>
                  <a:pt x="144" y="664"/>
                  <a:pt x="120" y="629"/>
                  <a:pt x="120" y="590"/>
                </a:cubicBezTo>
                <a:lnTo>
                  <a:pt x="120" y="582"/>
                </a:lnTo>
                <a:lnTo>
                  <a:pt x="122" y="562"/>
                </a:lnTo>
                <a:lnTo>
                  <a:pt x="123" y="549"/>
                </a:lnTo>
                <a:lnTo>
                  <a:pt x="125" y="534"/>
                </a:lnTo>
                <a:cubicBezTo>
                  <a:pt x="135" y="485"/>
                  <a:pt x="180" y="452"/>
                  <a:pt x="229" y="457"/>
                </a:cubicBezTo>
                <a:cubicBezTo>
                  <a:pt x="278" y="462"/>
                  <a:pt x="315" y="503"/>
                  <a:pt x="315" y="552"/>
                </a:cubicBezTo>
                <a:lnTo>
                  <a:pt x="315" y="558"/>
                </a:lnTo>
                <a:lnTo>
                  <a:pt x="314" y="579"/>
                </a:lnTo>
                <a:lnTo>
                  <a:pt x="313" y="592"/>
                </a:lnTo>
                <a:lnTo>
                  <a:pt x="313" y="590"/>
                </a:lnTo>
                <a:lnTo>
                  <a:pt x="126" y="560"/>
                </a:lnTo>
                <a:lnTo>
                  <a:pt x="127" y="557"/>
                </a:lnTo>
                <a:lnTo>
                  <a:pt x="122" y="587"/>
                </a:lnTo>
                <a:lnTo>
                  <a:pt x="122" y="579"/>
                </a:lnTo>
                <a:lnTo>
                  <a:pt x="124" y="560"/>
                </a:lnTo>
                <a:lnTo>
                  <a:pt x="123" y="562"/>
                </a:lnTo>
                <a:cubicBezTo>
                  <a:pt x="123" y="558"/>
                  <a:pt x="124" y="553"/>
                  <a:pt x="124" y="549"/>
                </a:cubicBezTo>
                <a:lnTo>
                  <a:pt x="125" y="542"/>
                </a:lnTo>
                <a:lnTo>
                  <a:pt x="124" y="555"/>
                </a:lnTo>
                <a:lnTo>
                  <a:pt x="124" y="552"/>
                </a:lnTo>
                <a:cubicBezTo>
                  <a:pt x="124" y="499"/>
                  <a:pt x="167" y="456"/>
                  <a:pt x="220" y="456"/>
                </a:cubicBezTo>
                <a:cubicBezTo>
                  <a:pt x="273" y="456"/>
                  <a:pt x="316" y="499"/>
                  <a:pt x="316" y="552"/>
                </a:cubicBezTo>
                <a:lnTo>
                  <a:pt x="316" y="557"/>
                </a:lnTo>
                <a:cubicBezTo>
                  <a:pt x="316" y="564"/>
                  <a:pt x="316" y="570"/>
                  <a:pt x="315" y="576"/>
                </a:cubicBezTo>
                <a:lnTo>
                  <a:pt x="314" y="581"/>
                </a:lnTo>
                <a:cubicBezTo>
                  <a:pt x="304" y="630"/>
                  <a:pt x="259" y="663"/>
                  <a:pt x="210" y="658"/>
                </a:cubicBezTo>
                <a:cubicBezTo>
                  <a:pt x="161" y="653"/>
                  <a:pt x="123" y="612"/>
                  <a:pt x="123" y="562"/>
                </a:cubicBezTo>
                <a:lnTo>
                  <a:pt x="123" y="558"/>
                </a:lnTo>
                <a:lnTo>
                  <a:pt x="123" y="552"/>
                </a:lnTo>
                <a:cubicBezTo>
                  <a:pt x="123" y="499"/>
                  <a:pt x="166" y="456"/>
                  <a:pt x="219" y="456"/>
                </a:cubicBezTo>
                <a:lnTo>
                  <a:pt x="222" y="456"/>
                </a:lnTo>
                <a:cubicBezTo>
                  <a:pt x="249" y="456"/>
                  <a:pt x="275" y="468"/>
                  <a:pt x="293" y="488"/>
                </a:cubicBezTo>
                <a:cubicBezTo>
                  <a:pt x="312" y="508"/>
                  <a:pt x="321" y="534"/>
                  <a:pt x="318" y="561"/>
                </a:cubicBezTo>
                <a:lnTo>
                  <a:pt x="317" y="572"/>
                </a:lnTo>
                <a:lnTo>
                  <a:pt x="316" y="583"/>
                </a:lnTo>
                <a:cubicBezTo>
                  <a:pt x="309" y="634"/>
                  <a:pt x="265" y="670"/>
                  <a:pt x="215" y="667"/>
                </a:cubicBezTo>
                <a:cubicBezTo>
                  <a:pt x="164" y="664"/>
                  <a:pt x="124" y="622"/>
                  <a:pt x="124" y="571"/>
                </a:cubicBezTo>
                <a:lnTo>
                  <a:pt x="124" y="563"/>
                </a:lnTo>
                <a:lnTo>
                  <a:pt x="124" y="552"/>
                </a:lnTo>
                <a:cubicBezTo>
                  <a:pt x="124" y="503"/>
                  <a:pt x="163" y="461"/>
                  <a:pt x="213" y="457"/>
                </a:cubicBezTo>
                <a:cubicBezTo>
                  <a:pt x="262" y="453"/>
                  <a:pt x="307" y="487"/>
                  <a:pt x="315" y="537"/>
                </a:cubicBezTo>
                <a:lnTo>
                  <a:pt x="316" y="543"/>
                </a:lnTo>
                <a:lnTo>
                  <a:pt x="316" y="539"/>
                </a:lnTo>
                <a:lnTo>
                  <a:pt x="129" y="539"/>
                </a:lnTo>
                <a:lnTo>
                  <a:pt x="130" y="535"/>
                </a:lnTo>
                <a:lnTo>
                  <a:pt x="130" y="537"/>
                </a:lnTo>
                <a:lnTo>
                  <a:pt x="224" y="648"/>
                </a:lnTo>
                <a:lnTo>
                  <a:pt x="222" y="648"/>
                </a:lnTo>
                <a:lnTo>
                  <a:pt x="318" y="539"/>
                </a:lnTo>
                <a:lnTo>
                  <a:pt x="319" y="546"/>
                </a:lnTo>
                <a:cubicBezTo>
                  <a:pt x="319" y="550"/>
                  <a:pt x="319" y="555"/>
                  <a:pt x="319" y="559"/>
                </a:cubicBezTo>
                <a:lnTo>
                  <a:pt x="319" y="562"/>
                </a:lnTo>
                <a:cubicBezTo>
                  <a:pt x="319" y="615"/>
                  <a:pt x="276" y="658"/>
                  <a:pt x="223" y="658"/>
                </a:cubicBezTo>
                <a:cubicBezTo>
                  <a:pt x="170" y="658"/>
                  <a:pt x="127" y="615"/>
                  <a:pt x="127" y="562"/>
                </a:cubicBezTo>
                <a:lnTo>
                  <a:pt x="127" y="552"/>
                </a:lnTo>
                <a:lnTo>
                  <a:pt x="127" y="537"/>
                </a:lnTo>
                <a:lnTo>
                  <a:pt x="127" y="529"/>
                </a:lnTo>
                <a:lnTo>
                  <a:pt x="126" y="514"/>
                </a:lnTo>
                <a:cubicBezTo>
                  <a:pt x="126" y="461"/>
                  <a:pt x="169" y="418"/>
                  <a:pt x="222" y="418"/>
                </a:cubicBezTo>
                <a:cubicBezTo>
                  <a:pt x="275" y="418"/>
                  <a:pt x="318" y="461"/>
                  <a:pt x="318" y="514"/>
                </a:cubicBezTo>
                <a:lnTo>
                  <a:pt x="318" y="517"/>
                </a:lnTo>
                <a:lnTo>
                  <a:pt x="318" y="526"/>
                </a:lnTo>
                <a:lnTo>
                  <a:pt x="318" y="536"/>
                </a:lnTo>
                <a:lnTo>
                  <a:pt x="318" y="543"/>
                </a:lnTo>
                <a:lnTo>
                  <a:pt x="222" y="447"/>
                </a:lnTo>
                <a:lnTo>
                  <a:pt x="224" y="447"/>
                </a:lnTo>
                <a:lnTo>
                  <a:pt x="129" y="553"/>
                </a:lnTo>
                <a:lnTo>
                  <a:pt x="128" y="543"/>
                </a:lnTo>
                <a:lnTo>
                  <a:pt x="128" y="545"/>
                </a:lnTo>
                <a:cubicBezTo>
                  <a:pt x="117" y="495"/>
                  <a:pt x="147" y="446"/>
                  <a:pt x="196" y="432"/>
                </a:cubicBezTo>
                <a:cubicBezTo>
                  <a:pt x="245" y="418"/>
                  <a:pt x="296" y="446"/>
                  <a:pt x="313" y="494"/>
                </a:cubicBezTo>
                <a:lnTo>
                  <a:pt x="314" y="497"/>
                </a:lnTo>
                <a:cubicBezTo>
                  <a:pt x="317" y="507"/>
                  <a:pt x="318" y="517"/>
                  <a:pt x="318" y="527"/>
                </a:cubicBezTo>
                <a:lnTo>
                  <a:pt x="318" y="533"/>
                </a:lnTo>
                <a:lnTo>
                  <a:pt x="222" y="437"/>
                </a:lnTo>
                <a:lnTo>
                  <a:pt x="224" y="437"/>
                </a:lnTo>
                <a:lnTo>
                  <a:pt x="128" y="533"/>
                </a:lnTo>
                <a:lnTo>
                  <a:pt x="128" y="522"/>
                </a:lnTo>
                <a:lnTo>
                  <a:pt x="128" y="516"/>
                </a:lnTo>
                <a:lnTo>
                  <a:pt x="128" y="514"/>
                </a:lnTo>
                <a:cubicBezTo>
                  <a:pt x="128" y="461"/>
                  <a:pt x="171" y="418"/>
                  <a:pt x="224" y="418"/>
                </a:cubicBezTo>
                <a:cubicBezTo>
                  <a:pt x="277" y="418"/>
                  <a:pt x="320" y="461"/>
                  <a:pt x="320" y="514"/>
                </a:cubicBezTo>
                <a:lnTo>
                  <a:pt x="320" y="519"/>
                </a:lnTo>
                <a:lnTo>
                  <a:pt x="320" y="527"/>
                </a:lnTo>
                <a:lnTo>
                  <a:pt x="320" y="537"/>
                </a:lnTo>
                <a:lnTo>
                  <a:pt x="320" y="543"/>
                </a:lnTo>
                <a:lnTo>
                  <a:pt x="224" y="447"/>
                </a:lnTo>
                <a:lnTo>
                  <a:pt x="227" y="447"/>
                </a:lnTo>
                <a:cubicBezTo>
                  <a:pt x="256" y="447"/>
                  <a:pt x="282" y="460"/>
                  <a:pt x="301" y="481"/>
                </a:cubicBezTo>
                <a:cubicBezTo>
                  <a:pt x="319" y="503"/>
                  <a:pt x="327" y="531"/>
                  <a:pt x="322" y="559"/>
                </a:cubicBezTo>
                <a:lnTo>
                  <a:pt x="321" y="565"/>
                </a:lnTo>
                <a:cubicBezTo>
                  <a:pt x="320" y="570"/>
                  <a:pt x="319" y="575"/>
                  <a:pt x="318" y="580"/>
                </a:cubicBezTo>
                <a:lnTo>
                  <a:pt x="317" y="583"/>
                </a:lnTo>
                <a:cubicBezTo>
                  <a:pt x="302" y="627"/>
                  <a:pt x="257" y="655"/>
                  <a:pt x="210" y="647"/>
                </a:cubicBezTo>
                <a:cubicBezTo>
                  <a:pt x="164" y="640"/>
                  <a:pt x="129" y="600"/>
                  <a:pt x="129" y="552"/>
                </a:cubicBezTo>
                <a:lnTo>
                  <a:pt x="129" y="547"/>
                </a:lnTo>
                <a:lnTo>
                  <a:pt x="129" y="538"/>
                </a:lnTo>
                <a:lnTo>
                  <a:pt x="129" y="542"/>
                </a:lnTo>
                <a:lnTo>
                  <a:pt x="128" y="524"/>
                </a:lnTo>
                <a:cubicBezTo>
                  <a:pt x="128" y="471"/>
                  <a:pt x="171" y="428"/>
                  <a:pt x="224" y="428"/>
                </a:cubicBezTo>
                <a:cubicBezTo>
                  <a:pt x="277" y="428"/>
                  <a:pt x="320" y="471"/>
                  <a:pt x="320" y="524"/>
                </a:cubicBezTo>
                <a:lnTo>
                  <a:pt x="320" y="529"/>
                </a:lnTo>
                <a:lnTo>
                  <a:pt x="320" y="533"/>
                </a:lnTo>
                <a:lnTo>
                  <a:pt x="133" y="503"/>
                </a:lnTo>
                <a:lnTo>
                  <a:pt x="134" y="500"/>
                </a:lnTo>
                <a:lnTo>
                  <a:pt x="129" y="530"/>
                </a:lnTo>
                <a:lnTo>
                  <a:pt x="129" y="524"/>
                </a:lnTo>
                <a:lnTo>
                  <a:pt x="129" y="518"/>
                </a:lnTo>
                <a:lnTo>
                  <a:pt x="132" y="542"/>
                </a:lnTo>
                <a:lnTo>
                  <a:pt x="131" y="538"/>
                </a:lnTo>
                <a:lnTo>
                  <a:pt x="318" y="538"/>
                </a:lnTo>
                <a:lnTo>
                  <a:pt x="317" y="542"/>
                </a:lnTo>
                <a:lnTo>
                  <a:pt x="319" y="518"/>
                </a:lnTo>
                <a:lnTo>
                  <a:pt x="319" y="524"/>
                </a:lnTo>
                <a:lnTo>
                  <a:pt x="223" y="428"/>
                </a:lnTo>
                <a:lnTo>
                  <a:pt x="225" y="428"/>
                </a:lnTo>
                <a:lnTo>
                  <a:pt x="226" y="428"/>
                </a:lnTo>
                <a:lnTo>
                  <a:pt x="131" y="534"/>
                </a:lnTo>
                <a:lnTo>
                  <a:pt x="130" y="524"/>
                </a:lnTo>
                <a:cubicBezTo>
                  <a:pt x="127" y="497"/>
                  <a:pt x="136" y="470"/>
                  <a:pt x="154" y="450"/>
                </a:cubicBezTo>
                <a:cubicBezTo>
                  <a:pt x="172" y="430"/>
                  <a:pt x="198" y="418"/>
                  <a:pt x="225" y="418"/>
                </a:cubicBezTo>
                <a:lnTo>
                  <a:pt x="226" y="418"/>
                </a:lnTo>
                <a:cubicBezTo>
                  <a:pt x="279" y="418"/>
                  <a:pt x="322" y="461"/>
                  <a:pt x="322" y="514"/>
                </a:cubicBezTo>
                <a:cubicBezTo>
                  <a:pt x="322" y="567"/>
                  <a:pt x="279" y="610"/>
                  <a:pt x="226" y="610"/>
                </a:cubicBezTo>
                <a:lnTo>
                  <a:pt x="224" y="610"/>
                </a:lnTo>
                <a:cubicBezTo>
                  <a:pt x="171" y="610"/>
                  <a:pt x="128" y="567"/>
                  <a:pt x="128" y="514"/>
                </a:cubicBezTo>
                <a:cubicBezTo>
                  <a:pt x="128" y="461"/>
                  <a:pt x="171" y="418"/>
                  <a:pt x="224" y="418"/>
                </a:cubicBezTo>
                <a:lnTo>
                  <a:pt x="225" y="418"/>
                </a:lnTo>
                <a:lnTo>
                  <a:pt x="129" y="514"/>
                </a:lnTo>
                <a:lnTo>
                  <a:pt x="129" y="509"/>
                </a:lnTo>
                <a:lnTo>
                  <a:pt x="129" y="505"/>
                </a:lnTo>
                <a:cubicBezTo>
                  <a:pt x="129" y="455"/>
                  <a:pt x="169" y="412"/>
                  <a:pt x="220" y="410"/>
                </a:cubicBezTo>
                <a:cubicBezTo>
                  <a:pt x="271" y="407"/>
                  <a:pt x="315" y="444"/>
                  <a:pt x="321" y="495"/>
                </a:cubicBezTo>
                <a:lnTo>
                  <a:pt x="322" y="504"/>
                </a:lnTo>
                <a:cubicBezTo>
                  <a:pt x="323" y="510"/>
                  <a:pt x="323" y="516"/>
                  <a:pt x="322" y="522"/>
                </a:cubicBezTo>
                <a:lnTo>
                  <a:pt x="321" y="534"/>
                </a:lnTo>
                <a:lnTo>
                  <a:pt x="321" y="532"/>
                </a:lnTo>
                <a:lnTo>
                  <a:pt x="321" y="533"/>
                </a:lnTo>
                <a:cubicBezTo>
                  <a:pt x="321" y="586"/>
                  <a:pt x="278" y="629"/>
                  <a:pt x="225" y="629"/>
                </a:cubicBezTo>
                <a:cubicBezTo>
                  <a:pt x="172" y="629"/>
                  <a:pt x="129" y="586"/>
                  <a:pt x="129" y="533"/>
                </a:cubicBezTo>
                <a:lnTo>
                  <a:pt x="129" y="529"/>
                </a:lnTo>
                <a:lnTo>
                  <a:pt x="131" y="510"/>
                </a:lnTo>
                <a:lnTo>
                  <a:pt x="132" y="501"/>
                </a:lnTo>
                <a:lnTo>
                  <a:pt x="131" y="505"/>
                </a:lnTo>
                <a:lnTo>
                  <a:pt x="227" y="601"/>
                </a:lnTo>
                <a:lnTo>
                  <a:pt x="225" y="601"/>
                </a:lnTo>
                <a:lnTo>
                  <a:pt x="321" y="516"/>
                </a:lnTo>
                <a:lnTo>
                  <a:pt x="320" y="525"/>
                </a:lnTo>
                <a:lnTo>
                  <a:pt x="320" y="520"/>
                </a:lnTo>
                <a:lnTo>
                  <a:pt x="320" y="524"/>
                </a:lnTo>
                <a:lnTo>
                  <a:pt x="131" y="501"/>
                </a:lnTo>
                <a:lnTo>
                  <a:pt x="132" y="497"/>
                </a:lnTo>
                <a:lnTo>
                  <a:pt x="129" y="520"/>
                </a:lnTo>
                <a:lnTo>
                  <a:pt x="129" y="514"/>
                </a:lnTo>
                <a:lnTo>
                  <a:pt x="129" y="508"/>
                </a:lnTo>
                <a:lnTo>
                  <a:pt x="129" y="505"/>
                </a:lnTo>
                <a:cubicBezTo>
                  <a:pt x="129" y="456"/>
                  <a:pt x="167" y="415"/>
                  <a:pt x="216" y="410"/>
                </a:cubicBezTo>
                <a:cubicBezTo>
                  <a:pt x="265" y="405"/>
                  <a:pt x="310" y="438"/>
                  <a:pt x="320" y="487"/>
                </a:cubicBezTo>
                <a:lnTo>
                  <a:pt x="321" y="492"/>
                </a:lnTo>
                <a:cubicBezTo>
                  <a:pt x="322" y="498"/>
                  <a:pt x="322" y="504"/>
                  <a:pt x="322" y="510"/>
                </a:cubicBezTo>
                <a:lnTo>
                  <a:pt x="322" y="514"/>
                </a:lnTo>
                <a:cubicBezTo>
                  <a:pt x="322" y="565"/>
                  <a:pt x="283" y="607"/>
                  <a:pt x="232" y="610"/>
                </a:cubicBezTo>
                <a:cubicBezTo>
                  <a:pt x="182" y="613"/>
                  <a:pt x="137" y="577"/>
                  <a:pt x="131" y="526"/>
                </a:cubicBezTo>
                <a:lnTo>
                  <a:pt x="130" y="518"/>
                </a:lnTo>
                <a:lnTo>
                  <a:pt x="129" y="504"/>
                </a:lnTo>
                <a:cubicBezTo>
                  <a:pt x="128" y="498"/>
                  <a:pt x="128" y="491"/>
                  <a:pt x="129" y="485"/>
                </a:cubicBezTo>
                <a:lnTo>
                  <a:pt x="130" y="476"/>
                </a:lnTo>
                <a:cubicBezTo>
                  <a:pt x="136" y="425"/>
                  <a:pt x="180" y="388"/>
                  <a:pt x="231" y="391"/>
                </a:cubicBezTo>
                <a:cubicBezTo>
                  <a:pt x="282" y="393"/>
                  <a:pt x="321" y="436"/>
                  <a:pt x="321" y="486"/>
                </a:cubicBezTo>
                <a:lnTo>
                  <a:pt x="321" y="491"/>
                </a:lnTo>
                <a:lnTo>
                  <a:pt x="321" y="495"/>
                </a:lnTo>
                <a:cubicBezTo>
                  <a:pt x="321" y="548"/>
                  <a:pt x="278" y="591"/>
                  <a:pt x="225" y="591"/>
                </a:cubicBezTo>
                <a:cubicBezTo>
                  <a:pt x="172" y="591"/>
                  <a:pt x="129" y="548"/>
                  <a:pt x="129" y="495"/>
                </a:cubicBezTo>
                <a:lnTo>
                  <a:pt x="129" y="491"/>
                </a:lnTo>
                <a:lnTo>
                  <a:pt x="131" y="510"/>
                </a:lnTo>
                <a:lnTo>
                  <a:pt x="130" y="505"/>
                </a:lnTo>
                <a:cubicBezTo>
                  <a:pt x="125" y="477"/>
                  <a:pt x="132" y="448"/>
                  <a:pt x="150" y="426"/>
                </a:cubicBezTo>
                <a:cubicBezTo>
                  <a:pt x="168" y="403"/>
                  <a:pt x="196" y="390"/>
                  <a:pt x="224" y="390"/>
                </a:cubicBezTo>
                <a:lnTo>
                  <a:pt x="226" y="390"/>
                </a:lnTo>
                <a:cubicBezTo>
                  <a:pt x="255" y="390"/>
                  <a:pt x="282" y="403"/>
                  <a:pt x="301" y="426"/>
                </a:cubicBezTo>
                <a:cubicBezTo>
                  <a:pt x="319" y="448"/>
                  <a:pt x="326" y="477"/>
                  <a:pt x="321" y="505"/>
                </a:cubicBezTo>
                <a:lnTo>
                  <a:pt x="320" y="510"/>
                </a:lnTo>
                <a:lnTo>
                  <a:pt x="318" y="519"/>
                </a:lnTo>
                <a:cubicBezTo>
                  <a:pt x="305" y="570"/>
                  <a:pt x="253" y="601"/>
                  <a:pt x="201" y="589"/>
                </a:cubicBezTo>
                <a:cubicBezTo>
                  <a:pt x="150" y="576"/>
                  <a:pt x="118" y="524"/>
                  <a:pt x="131" y="472"/>
                </a:cubicBezTo>
                <a:lnTo>
                  <a:pt x="132" y="468"/>
                </a:lnTo>
                <a:lnTo>
                  <a:pt x="129" y="491"/>
                </a:lnTo>
                <a:lnTo>
                  <a:pt x="129" y="486"/>
                </a:lnTo>
                <a:cubicBezTo>
                  <a:pt x="129" y="433"/>
                  <a:pt x="172" y="390"/>
                  <a:pt x="225" y="390"/>
                </a:cubicBezTo>
                <a:cubicBezTo>
                  <a:pt x="278" y="390"/>
                  <a:pt x="321" y="433"/>
                  <a:pt x="321" y="486"/>
                </a:cubicBezTo>
                <a:lnTo>
                  <a:pt x="321" y="491"/>
                </a:lnTo>
                <a:lnTo>
                  <a:pt x="321" y="495"/>
                </a:lnTo>
                <a:cubicBezTo>
                  <a:pt x="321" y="548"/>
                  <a:pt x="278" y="591"/>
                  <a:pt x="225" y="591"/>
                </a:cubicBezTo>
                <a:cubicBezTo>
                  <a:pt x="172" y="591"/>
                  <a:pt x="129" y="548"/>
                  <a:pt x="129" y="495"/>
                </a:cubicBezTo>
                <a:lnTo>
                  <a:pt x="129" y="491"/>
                </a:lnTo>
                <a:lnTo>
                  <a:pt x="129" y="486"/>
                </a:lnTo>
                <a:lnTo>
                  <a:pt x="225" y="582"/>
                </a:lnTo>
                <a:lnTo>
                  <a:pt x="224" y="582"/>
                </a:lnTo>
                <a:cubicBezTo>
                  <a:pt x="175" y="582"/>
                  <a:pt x="134" y="545"/>
                  <a:pt x="129" y="496"/>
                </a:cubicBezTo>
                <a:lnTo>
                  <a:pt x="128" y="486"/>
                </a:lnTo>
                <a:cubicBezTo>
                  <a:pt x="127" y="478"/>
                  <a:pt x="127" y="469"/>
                  <a:pt x="129" y="461"/>
                </a:cubicBezTo>
                <a:lnTo>
                  <a:pt x="130" y="455"/>
                </a:lnTo>
                <a:lnTo>
                  <a:pt x="128" y="470"/>
                </a:lnTo>
                <a:lnTo>
                  <a:pt x="128" y="467"/>
                </a:lnTo>
                <a:cubicBezTo>
                  <a:pt x="128" y="418"/>
                  <a:pt x="166" y="377"/>
                  <a:pt x="215" y="372"/>
                </a:cubicBezTo>
                <a:cubicBezTo>
                  <a:pt x="264" y="367"/>
                  <a:pt x="309" y="400"/>
                  <a:pt x="319" y="449"/>
                </a:cubicBezTo>
                <a:lnTo>
                  <a:pt x="320" y="454"/>
                </a:lnTo>
                <a:cubicBezTo>
                  <a:pt x="321" y="460"/>
                  <a:pt x="321" y="466"/>
                  <a:pt x="321" y="472"/>
                </a:cubicBezTo>
                <a:lnTo>
                  <a:pt x="321" y="476"/>
                </a:lnTo>
                <a:cubicBezTo>
                  <a:pt x="321" y="529"/>
                  <a:pt x="278" y="572"/>
                  <a:pt x="225" y="572"/>
                </a:cubicBezTo>
                <a:cubicBezTo>
                  <a:pt x="172" y="572"/>
                  <a:pt x="129" y="529"/>
                  <a:pt x="129" y="476"/>
                </a:cubicBezTo>
                <a:lnTo>
                  <a:pt x="129" y="473"/>
                </a:lnTo>
                <a:lnTo>
                  <a:pt x="129" y="467"/>
                </a:lnTo>
                <a:lnTo>
                  <a:pt x="134" y="495"/>
                </a:lnTo>
                <a:lnTo>
                  <a:pt x="131" y="485"/>
                </a:lnTo>
                <a:cubicBezTo>
                  <a:pt x="122" y="456"/>
                  <a:pt x="127" y="425"/>
                  <a:pt x="145" y="400"/>
                </a:cubicBezTo>
                <a:cubicBezTo>
                  <a:pt x="164" y="376"/>
                  <a:pt x="192" y="361"/>
                  <a:pt x="222" y="361"/>
                </a:cubicBezTo>
                <a:lnTo>
                  <a:pt x="224" y="361"/>
                </a:lnTo>
                <a:lnTo>
                  <a:pt x="128" y="457"/>
                </a:lnTo>
                <a:lnTo>
                  <a:pt x="128" y="453"/>
                </a:lnTo>
                <a:lnTo>
                  <a:pt x="128" y="448"/>
                </a:lnTo>
                <a:cubicBezTo>
                  <a:pt x="128" y="395"/>
                  <a:pt x="171" y="352"/>
                  <a:pt x="224" y="352"/>
                </a:cubicBezTo>
                <a:lnTo>
                  <a:pt x="227" y="352"/>
                </a:lnTo>
                <a:cubicBezTo>
                  <a:pt x="256" y="352"/>
                  <a:pt x="282" y="365"/>
                  <a:pt x="301" y="386"/>
                </a:cubicBezTo>
                <a:cubicBezTo>
                  <a:pt x="319" y="408"/>
                  <a:pt x="327" y="436"/>
                  <a:pt x="322" y="464"/>
                </a:cubicBezTo>
                <a:lnTo>
                  <a:pt x="321" y="470"/>
                </a:lnTo>
                <a:cubicBezTo>
                  <a:pt x="319" y="484"/>
                  <a:pt x="314" y="496"/>
                  <a:pt x="306" y="508"/>
                </a:cubicBezTo>
                <a:lnTo>
                  <a:pt x="304" y="511"/>
                </a:lnTo>
                <a:cubicBezTo>
                  <a:pt x="280" y="548"/>
                  <a:pt x="233" y="563"/>
                  <a:pt x="192" y="548"/>
                </a:cubicBezTo>
                <a:cubicBezTo>
                  <a:pt x="150" y="533"/>
                  <a:pt x="124" y="491"/>
                  <a:pt x="129" y="447"/>
                </a:cubicBezTo>
                <a:lnTo>
                  <a:pt x="130" y="438"/>
                </a:lnTo>
                <a:lnTo>
                  <a:pt x="131" y="429"/>
                </a:lnTo>
                <a:cubicBezTo>
                  <a:pt x="136" y="378"/>
                  <a:pt x="180" y="340"/>
                  <a:pt x="231" y="343"/>
                </a:cubicBezTo>
                <a:cubicBezTo>
                  <a:pt x="282" y="345"/>
                  <a:pt x="322" y="387"/>
                  <a:pt x="322" y="438"/>
                </a:cubicBezTo>
                <a:lnTo>
                  <a:pt x="322" y="442"/>
                </a:lnTo>
                <a:cubicBezTo>
                  <a:pt x="322" y="448"/>
                  <a:pt x="322" y="453"/>
                  <a:pt x="321" y="458"/>
                </a:cubicBezTo>
                <a:lnTo>
                  <a:pt x="320" y="464"/>
                </a:lnTo>
                <a:lnTo>
                  <a:pt x="321" y="448"/>
                </a:lnTo>
                <a:lnTo>
                  <a:pt x="321" y="453"/>
                </a:lnTo>
                <a:lnTo>
                  <a:pt x="321" y="457"/>
                </a:lnTo>
                <a:cubicBezTo>
                  <a:pt x="321" y="510"/>
                  <a:pt x="278" y="553"/>
                  <a:pt x="225" y="553"/>
                </a:cubicBezTo>
                <a:cubicBezTo>
                  <a:pt x="172" y="553"/>
                  <a:pt x="129" y="510"/>
                  <a:pt x="129" y="457"/>
                </a:cubicBezTo>
                <a:lnTo>
                  <a:pt x="129" y="454"/>
                </a:lnTo>
                <a:lnTo>
                  <a:pt x="131" y="470"/>
                </a:lnTo>
                <a:lnTo>
                  <a:pt x="130" y="464"/>
                </a:lnTo>
                <a:cubicBezTo>
                  <a:pt x="128" y="453"/>
                  <a:pt x="128" y="441"/>
                  <a:pt x="130" y="430"/>
                </a:cubicBezTo>
                <a:lnTo>
                  <a:pt x="132" y="420"/>
                </a:lnTo>
                <a:lnTo>
                  <a:pt x="226" y="534"/>
                </a:lnTo>
                <a:lnTo>
                  <a:pt x="224" y="534"/>
                </a:lnTo>
                <a:lnTo>
                  <a:pt x="320" y="438"/>
                </a:lnTo>
                <a:lnTo>
                  <a:pt x="320" y="444"/>
                </a:lnTo>
                <a:lnTo>
                  <a:pt x="310" y="402"/>
                </a:lnTo>
                <a:lnTo>
                  <a:pt x="312" y="406"/>
                </a:lnTo>
                <a:lnTo>
                  <a:pt x="133" y="425"/>
                </a:lnTo>
                <a:lnTo>
                  <a:pt x="134" y="421"/>
                </a:lnTo>
                <a:lnTo>
                  <a:pt x="131" y="444"/>
                </a:lnTo>
                <a:lnTo>
                  <a:pt x="131" y="438"/>
                </a:lnTo>
                <a:lnTo>
                  <a:pt x="133" y="454"/>
                </a:lnTo>
                <a:lnTo>
                  <a:pt x="132" y="448"/>
                </a:lnTo>
                <a:lnTo>
                  <a:pt x="135" y="463"/>
                </a:lnTo>
                <a:lnTo>
                  <a:pt x="134" y="460"/>
                </a:lnTo>
                <a:lnTo>
                  <a:pt x="321" y="429"/>
                </a:lnTo>
                <a:lnTo>
                  <a:pt x="321" y="432"/>
                </a:lnTo>
                <a:lnTo>
                  <a:pt x="321" y="438"/>
                </a:lnTo>
                <a:cubicBezTo>
                  <a:pt x="321" y="445"/>
                  <a:pt x="321" y="451"/>
                  <a:pt x="320" y="457"/>
                </a:cubicBezTo>
                <a:lnTo>
                  <a:pt x="318" y="467"/>
                </a:lnTo>
                <a:lnTo>
                  <a:pt x="223" y="352"/>
                </a:lnTo>
                <a:lnTo>
                  <a:pt x="225" y="352"/>
                </a:lnTo>
                <a:lnTo>
                  <a:pt x="130" y="439"/>
                </a:lnTo>
                <a:lnTo>
                  <a:pt x="131" y="429"/>
                </a:lnTo>
                <a:lnTo>
                  <a:pt x="131" y="444"/>
                </a:lnTo>
                <a:lnTo>
                  <a:pt x="130" y="428"/>
                </a:lnTo>
                <a:lnTo>
                  <a:pt x="129" y="414"/>
                </a:lnTo>
                <a:lnTo>
                  <a:pt x="132" y="438"/>
                </a:lnTo>
                <a:lnTo>
                  <a:pt x="131" y="434"/>
                </a:lnTo>
                <a:lnTo>
                  <a:pt x="310" y="453"/>
                </a:lnTo>
                <a:lnTo>
                  <a:pt x="309" y="455"/>
                </a:lnTo>
                <a:lnTo>
                  <a:pt x="318" y="428"/>
                </a:lnTo>
                <a:lnTo>
                  <a:pt x="317" y="434"/>
                </a:lnTo>
                <a:lnTo>
                  <a:pt x="317" y="439"/>
                </a:lnTo>
                <a:lnTo>
                  <a:pt x="317" y="425"/>
                </a:lnTo>
                <a:lnTo>
                  <a:pt x="317" y="429"/>
                </a:lnTo>
                <a:lnTo>
                  <a:pt x="132" y="394"/>
                </a:lnTo>
                <a:lnTo>
                  <a:pt x="134" y="389"/>
                </a:lnTo>
                <a:lnTo>
                  <a:pt x="136" y="384"/>
                </a:lnTo>
                <a:cubicBezTo>
                  <a:pt x="152" y="345"/>
                  <a:pt x="190" y="321"/>
                  <a:pt x="232" y="324"/>
                </a:cubicBezTo>
                <a:cubicBezTo>
                  <a:pt x="274" y="327"/>
                  <a:pt x="309" y="356"/>
                  <a:pt x="319" y="396"/>
                </a:cubicBezTo>
                <a:lnTo>
                  <a:pt x="320" y="400"/>
                </a:lnTo>
                <a:cubicBezTo>
                  <a:pt x="322" y="408"/>
                  <a:pt x="322" y="416"/>
                  <a:pt x="322" y="423"/>
                </a:cubicBezTo>
                <a:lnTo>
                  <a:pt x="322" y="430"/>
                </a:lnTo>
                <a:lnTo>
                  <a:pt x="322" y="436"/>
                </a:lnTo>
                <a:cubicBezTo>
                  <a:pt x="322" y="451"/>
                  <a:pt x="319" y="466"/>
                  <a:pt x="312" y="479"/>
                </a:cubicBezTo>
                <a:lnTo>
                  <a:pt x="311" y="481"/>
                </a:lnTo>
                <a:cubicBezTo>
                  <a:pt x="291" y="521"/>
                  <a:pt x="247" y="542"/>
                  <a:pt x="203" y="532"/>
                </a:cubicBezTo>
                <a:cubicBezTo>
                  <a:pt x="160" y="522"/>
                  <a:pt x="129" y="483"/>
                  <a:pt x="129" y="438"/>
                </a:cubicBezTo>
                <a:lnTo>
                  <a:pt x="129" y="434"/>
                </a:lnTo>
                <a:lnTo>
                  <a:pt x="129" y="425"/>
                </a:lnTo>
                <a:lnTo>
                  <a:pt x="129" y="427"/>
                </a:lnTo>
                <a:lnTo>
                  <a:pt x="128" y="410"/>
                </a:lnTo>
                <a:cubicBezTo>
                  <a:pt x="128" y="357"/>
                  <a:pt x="171" y="314"/>
                  <a:pt x="224" y="314"/>
                </a:cubicBezTo>
                <a:cubicBezTo>
                  <a:pt x="277" y="314"/>
                  <a:pt x="320" y="357"/>
                  <a:pt x="320" y="410"/>
                </a:cubicBezTo>
                <a:lnTo>
                  <a:pt x="320" y="412"/>
                </a:lnTo>
                <a:lnTo>
                  <a:pt x="320" y="419"/>
                </a:lnTo>
                <a:lnTo>
                  <a:pt x="224" y="323"/>
                </a:lnTo>
                <a:lnTo>
                  <a:pt x="225" y="323"/>
                </a:lnTo>
                <a:cubicBezTo>
                  <a:pt x="278" y="323"/>
                  <a:pt x="321" y="366"/>
                  <a:pt x="321" y="419"/>
                </a:cubicBezTo>
                <a:cubicBezTo>
                  <a:pt x="321" y="472"/>
                  <a:pt x="278" y="515"/>
                  <a:pt x="225" y="515"/>
                </a:cubicBezTo>
                <a:lnTo>
                  <a:pt x="224" y="515"/>
                </a:lnTo>
                <a:cubicBezTo>
                  <a:pt x="171" y="515"/>
                  <a:pt x="128" y="472"/>
                  <a:pt x="128" y="419"/>
                </a:cubicBezTo>
                <a:cubicBezTo>
                  <a:pt x="128" y="366"/>
                  <a:pt x="171" y="323"/>
                  <a:pt x="224" y="323"/>
                </a:cubicBezTo>
                <a:lnTo>
                  <a:pt x="225" y="323"/>
                </a:lnTo>
                <a:lnTo>
                  <a:pt x="129" y="419"/>
                </a:lnTo>
                <a:lnTo>
                  <a:pt x="129" y="414"/>
                </a:lnTo>
                <a:lnTo>
                  <a:pt x="132" y="438"/>
                </a:lnTo>
                <a:lnTo>
                  <a:pt x="131" y="434"/>
                </a:lnTo>
                <a:lnTo>
                  <a:pt x="320" y="410"/>
                </a:lnTo>
                <a:lnTo>
                  <a:pt x="320" y="415"/>
                </a:lnTo>
                <a:lnTo>
                  <a:pt x="320" y="419"/>
                </a:lnTo>
                <a:cubicBezTo>
                  <a:pt x="320" y="470"/>
                  <a:pt x="281" y="513"/>
                  <a:pt x="230" y="515"/>
                </a:cubicBezTo>
                <a:cubicBezTo>
                  <a:pt x="179" y="518"/>
                  <a:pt x="135" y="481"/>
                  <a:pt x="129" y="430"/>
                </a:cubicBezTo>
                <a:lnTo>
                  <a:pt x="128" y="421"/>
                </a:lnTo>
                <a:lnTo>
                  <a:pt x="127" y="410"/>
                </a:lnTo>
                <a:cubicBezTo>
                  <a:pt x="122" y="364"/>
                  <a:pt x="151" y="321"/>
                  <a:pt x="196" y="308"/>
                </a:cubicBezTo>
                <a:cubicBezTo>
                  <a:pt x="240" y="295"/>
                  <a:pt x="288" y="316"/>
                  <a:pt x="308" y="358"/>
                </a:cubicBezTo>
                <a:lnTo>
                  <a:pt x="310" y="362"/>
                </a:lnTo>
                <a:cubicBezTo>
                  <a:pt x="312" y="366"/>
                  <a:pt x="314" y="370"/>
                  <a:pt x="316" y="374"/>
                </a:cubicBezTo>
                <a:lnTo>
                  <a:pt x="318" y="380"/>
                </a:lnTo>
                <a:cubicBezTo>
                  <a:pt x="327" y="409"/>
                  <a:pt x="322" y="442"/>
                  <a:pt x="304" y="467"/>
                </a:cubicBezTo>
                <a:cubicBezTo>
                  <a:pt x="286" y="492"/>
                  <a:pt x="257" y="506"/>
                  <a:pt x="226" y="506"/>
                </a:cubicBezTo>
                <a:lnTo>
                  <a:pt x="224" y="506"/>
                </a:lnTo>
                <a:lnTo>
                  <a:pt x="319" y="392"/>
                </a:lnTo>
                <a:lnTo>
                  <a:pt x="320" y="397"/>
                </a:lnTo>
                <a:lnTo>
                  <a:pt x="320" y="396"/>
                </a:lnTo>
                <a:lnTo>
                  <a:pt x="135" y="389"/>
                </a:lnTo>
                <a:lnTo>
                  <a:pt x="136" y="386"/>
                </a:lnTo>
                <a:lnTo>
                  <a:pt x="131" y="416"/>
                </a:lnTo>
                <a:lnTo>
                  <a:pt x="131" y="410"/>
                </a:lnTo>
                <a:lnTo>
                  <a:pt x="131" y="408"/>
                </a:lnTo>
                <a:lnTo>
                  <a:pt x="130" y="391"/>
                </a:lnTo>
                <a:cubicBezTo>
                  <a:pt x="130" y="343"/>
                  <a:pt x="167" y="302"/>
                  <a:pt x="215" y="296"/>
                </a:cubicBezTo>
                <a:cubicBezTo>
                  <a:pt x="263" y="290"/>
                  <a:pt x="308" y="321"/>
                  <a:pt x="320" y="368"/>
                </a:cubicBezTo>
                <a:lnTo>
                  <a:pt x="321" y="372"/>
                </a:lnTo>
                <a:lnTo>
                  <a:pt x="319" y="365"/>
                </a:lnTo>
                <a:lnTo>
                  <a:pt x="135" y="382"/>
                </a:lnTo>
                <a:lnTo>
                  <a:pt x="136" y="377"/>
                </a:lnTo>
                <a:lnTo>
                  <a:pt x="134" y="395"/>
                </a:lnTo>
                <a:lnTo>
                  <a:pt x="134" y="391"/>
                </a:lnTo>
                <a:cubicBezTo>
                  <a:pt x="134" y="338"/>
                  <a:pt x="177" y="295"/>
                  <a:pt x="230" y="295"/>
                </a:cubicBezTo>
                <a:cubicBezTo>
                  <a:pt x="283" y="295"/>
                  <a:pt x="326" y="338"/>
                  <a:pt x="326" y="391"/>
                </a:cubicBezTo>
                <a:lnTo>
                  <a:pt x="326" y="394"/>
                </a:lnTo>
                <a:lnTo>
                  <a:pt x="326" y="401"/>
                </a:lnTo>
                <a:cubicBezTo>
                  <a:pt x="326" y="407"/>
                  <a:pt x="326" y="412"/>
                  <a:pt x="325" y="417"/>
                </a:cubicBezTo>
                <a:lnTo>
                  <a:pt x="324" y="423"/>
                </a:lnTo>
                <a:lnTo>
                  <a:pt x="325" y="407"/>
                </a:lnTo>
                <a:lnTo>
                  <a:pt x="325" y="410"/>
                </a:lnTo>
                <a:lnTo>
                  <a:pt x="138" y="380"/>
                </a:lnTo>
                <a:lnTo>
                  <a:pt x="139" y="377"/>
                </a:lnTo>
                <a:lnTo>
                  <a:pt x="134" y="407"/>
                </a:lnTo>
                <a:lnTo>
                  <a:pt x="134" y="401"/>
                </a:lnTo>
                <a:cubicBezTo>
                  <a:pt x="134" y="397"/>
                  <a:pt x="135" y="392"/>
                  <a:pt x="135" y="388"/>
                </a:cubicBezTo>
                <a:lnTo>
                  <a:pt x="136" y="381"/>
                </a:lnTo>
                <a:lnTo>
                  <a:pt x="135" y="394"/>
                </a:lnTo>
                <a:lnTo>
                  <a:pt x="135" y="391"/>
                </a:lnTo>
                <a:cubicBezTo>
                  <a:pt x="135" y="338"/>
                  <a:pt x="178" y="295"/>
                  <a:pt x="231" y="295"/>
                </a:cubicBezTo>
                <a:cubicBezTo>
                  <a:pt x="284" y="295"/>
                  <a:pt x="327" y="338"/>
                  <a:pt x="327" y="391"/>
                </a:cubicBezTo>
                <a:lnTo>
                  <a:pt x="327" y="394"/>
                </a:lnTo>
                <a:cubicBezTo>
                  <a:pt x="327" y="400"/>
                  <a:pt x="327" y="405"/>
                  <a:pt x="326" y="410"/>
                </a:cubicBezTo>
                <a:lnTo>
                  <a:pt x="325" y="416"/>
                </a:lnTo>
                <a:lnTo>
                  <a:pt x="326" y="391"/>
                </a:lnTo>
                <a:lnTo>
                  <a:pt x="327" y="401"/>
                </a:lnTo>
                <a:lnTo>
                  <a:pt x="231" y="314"/>
                </a:lnTo>
                <a:lnTo>
                  <a:pt x="235" y="314"/>
                </a:lnTo>
                <a:lnTo>
                  <a:pt x="141" y="428"/>
                </a:lnTo>
                <a:lnTo>
                  <a:pt x="139" y="417"/>
                </a:lnTo>
                <a:lnTo>
                  <a:pt x="138" y="415"/>
                </a:lnTo>
                <a:cubicBezTo>
                  <a:pt x="125" y="363"/>
                  <a:pt x="157" y="311"/>
                  <a:pt x="208" y="298"/>
                </a:cubicBezTo>
                <a:cubicBezTo>
                  <a:pt x="260" y="285"/>
                  <a:pt x="312" y="317"/>
                  <a:pt x="325" y="368"/>
                </a:cubicBezTo>
                <a:lnTo>
                  <a:pt x="326" y="372"/>
                </a:lnTo>
                <a:lnTo>
                  <a:pt x="328" y="382"/>
                </a:lnTo>
                <a:lnTo>
                  <a:pt x="137" y="400"/>
                </a:lnTo>
                <a:lnTo>
                  <a:pt x="137" y="396"/>
                </a:lnTo>
                <a:lnTo>
                  <a:pt x="139" y="415"/>
                </a:lnTo>
                <a:lnTo>
                  <a:pt x="138" y="410"/>
                </a:lnTo>
                <a:cubicBezTo>
                  <a:pt x="133" y="382"/>
                  <a:pt x="140" y="353"/>
                  <a:pt x="158" y="331"/>
                </a:cubicBezTo>
                <a:cubicBezTo>
                  <a:pt x="176" y="308"/>
                  <a:pt x="204" y="295"/>
                  <a:pt x="232" y="295"/>
                </a:cubicBezTo>
                <a:lnTo>
                  <a:pt x="234" y="295"/>
                </a:lnTo>
                <a:cubicBezTo>
                  <a:pt x="287" y="295"/>
                  <a:pt x="330" y="338"/>
                  <a:pt x="330" y="391"/>
                </a:cubicBezTo>
                <a:cubicBezTo>
                  <a:pt x="330" y="444"/>
                  <a:pt x="287" y="487"/>
                  <a:pt x="234" y="487"/>
                </a:cubicBezTo>
                <a:lnTo>
                  <a:pt x="232" y="487"/>
                </a:lnTo>
                <a:cubicBezTo>
                  <a:pt x="205" y="487"/>
                  <a:pt x="179" y="476"/>
                  <a:pt x="161" y="456"/>
                </a:cubicBezTo>
                <a:cubicBezTo>
                  <a:pt x="143" y="436"/>
                  <a:pt x="134" y="409"/>
                  <a:pt x="137" y="382"/>
                </a:cubicBezTo>
                <a:lnTo>
                  <a:pt x="138" y="372"/>
                </a:lnTo>
                <a:lnTo>
                  <a:pt x="139" y="362"/>
                </a:lnTo>
                <a:lnTo>
                  <a:pt x="234" y="468"/>
                </a:lnTo>
                <a:lnTo>
                  <a:pt x="232" y="468"/>
                </a:lnTo>
                <a:cubicBezTo>
                  <a:pt x="179" y="468"/>
                  <a:pt x="136" y="425"/>
                  <a:pt x="136" y="372"/>
                </a:cubicBezTo>
                <a:cubicBezTo>
                  <a:pt x="136" y="319"/>
                  <a:pt x="179" y="276"/>
                  <a:pt x="232" y="276"/>
                </a:cubicBezTo>
                <a:lnTo>
                  <a:pt x="234" y="276"/>
                </a:lnTo>
                <a:cubicBezTo>
                  <a:pt x="287" y="276"/>
                  <a:pt x="330" y="319"/>
                  <a:pt x="330" y="372"/>
                </a:cubicBezTo>
                <a:lnTo>
                  <a:pt x="330" y="376"/>
                </a:lnTo>
                <a:lnTo>
                  <a:pt x="330" y="381"/>
                </a:lnTo>
                <a:cubicBezTo>
                  <a:pt x="330" y="434"/>
                  <a:pt x="287" y="477"/>
                  <a:pt x="234" y="477"/>
                </a:cubicBezTo>
                <a:cubicBezTo>
                  <a:pt x="181" y="477"/>
                  <a:pt x="138" y="434"/>
                  <a:pt x="138" y="381"/>
                </a:cubicBezTo>
                <a:lnTo>
                  <a:pt x="138" y="372"/>
                </a:lnTo>
                <a:cubicBezTo>
                  <a:pt x="138" y="367"/>
                  <a:pt x="139" y="362"/>
                  <a:pt x="140" y="357"/>
                </a:cubicBezTo>
                <a:lnTo>
                  <a:pt x="141" y="351"/>
                </a:lnTo>
                <a:lnTo>
                  <a:pt x="143" y="339"/>
                </a:lnTo>
                <a:cubicBezTo>
                  <a:pt x="155" y="292"/>
                  <a:pt x="200" y="261"/>
                  <a:pt x="248" y="267"/>
                </a:cubicBezTo>
                <a:cubicBezTo>
                  <a:pt x="296" y="273"/>
                  <a:pt x="332" y="314"/>
                  <a:pt x="332" y="362"/>
                </a:cubicBezTo>
                <a:lnTo>
                  <a:pt x="332" y="367"/>
                </a:lnTo>
                <a:cubicBezTo>
                  <a:pt x="332" y="374"/>
                  <a:pt x="332" y="380"/>
                  <a:pt x="331" y="386"/>
                </a:cubicBezTo>
                <a:lnTo>
                  <a:pt x="330" y="391"/>
                </a:lnTo>
                <a:cubicBezTo>
                  <a:pt x="320" y="438"/>
                  <a:pt x="279" y="470"/>
                  <a:pt x="231" y="468"/>
                </a:cubicBezTo>
                <a:cubicBezTo>
                  <a:pt x="184" y="466"/>
                  <a:pt x="145" y="430"/>
                  <a:pt x="140" y="383"/>
                </a:cubicBezTo>
                <a:lnTo>
                  <a:pt x="139" y="374"/>
                </a:lnTo>
                <a:lnTo>
                  <a:pt x="138" y="353"/>
                </a:lnTo>
                <a:cubicBezTo>
                  <a:pt x="138" y="300"/>
                  <a:pt x="181" y="257"/>
                  <a:pt x="234" y="257"/>
                </a:cubicBezTo>
                <a:lnTo>
                  <a:pt x="235" y="257"/>
                </a:lnTo>
                <a:cubicBezTo>
                  <a:pt x="284" y="257"/>
                  <a:pt x="325" y="294"/>
                  <a:pt x="331" y="343"/>
                </a:cubicBezTo>
                <a:lnTo>
                  <a:pt x="332" y="352"/>
                </a:lnTo>
                <a:lnTo>
                  <a:pt x="332" y="372"/>
                </a:lnTo>
                <a:lnTo>
                  <a:pt x="332" y="380"/>
                </a:lnTo>
                <a:lnTo>
                  <a:pt x="332" y="381"/>
                </a:lnTo>
                <a:cubicBezTo>
                  <a:pt x="332" y="434"/>
                  <a:pt x="289" y="477"/>
                  <a:pt x="236" y="477"/>
                </a:cubicBezTo>
                <a:cubicBezTo>
                  <a:pt x="183" y="477"/>
                  <a:pt x="140" y="434"/>
                  <a:pt x="140" y="381"/>
                </a:cubicBezTo>
                <a:lnTo>
                  <a:pt x="140" y="373"/>
                </a:lnTo>
                <a:lnTo>
                  <a:pt x="140" y="360"/>
                </a:lnTo>
                <a:lnTo>
                  <a:pt x="140" y="348"/>
                </a:lnTo>
                <a:lnTo>
                  <a:pt x="140" y="343"/>
                </a:lnTo>
                <a:lnTo>
                  <a:pt x="331" y="359"/>
                </a:lnTo>
                <a:lnTo>
                  <a:pt x="330" y="365"/>
                </a:lnTo>
                <a:lnTo>
                  <a:pt x="331" y="349"/>
                </a:lnTo>
                <a:lnTo>
                  <a:pt x="331" y="361"/>
                </a:lnTo>
                <a:lnTo>
                  <a:pt x="330" y="382"/>
                </a:lnTo>
                <a:lnTo>
                  <a:pt x="330" y="381"/>
                </a:lnTo>
                <a:cubicBezTo>
                  <a:pt x="330" y="434"/>
                  <a:pt x="287" y="477"/>
                  <a:pt x="234" y="477"/>
                </a:cubicBezTo>
                <a:cubicBezTo>
                  <a:pt x="181" y="477"/>
                  <a:pt x="138" y="434"/>
                  <a:pt x="138" y="381"/>
                </a:cubicBezTo>
                <a:lnTo>
                  <a:pt x="138" y="378"/>
                </a:lnTo>
                <a:lnTo>
                  <a:pt x="140" y="359"/>
                </a:lnTo>
                <a:lnTo>
                  <a:pt x="139" y="359"/>
                </a:lnTo>
                <a:cubicBezTo>
                  <a:pt x="139" y="354"/>
                  <a:pt x="140" y="349"/>
                  <a:pt x="141" y="344"/>
                </a:cubicBezTo>
                <a:lnTo>
                  <a:pt x="142" y="338"/>
                </a:lnTo>
                <a:cubicBezTo>
                  <a:pt x="149" y="291"/>
                  <a:pt x="190" y="257"/>
                  <a:pt x="236" y="257"/>
                </a:cubicBezTo>
                <a:lnTo>
                  <a:pt x="238" y="257"/>
                </a:lnTo>
                <a:lnTo>
                  <a:pt x="240" y="257"/>
                </a:lnTo>
                <a:lnTo>
                  <a:pt x="144" y="353"/>
                </a:lnTo>
                <a:lnTo>
                  <a:pt x="144" y="339"/>
                </a:lnTo>
                <a:lnTo>
                  <a:pt x="144" y="331"/>
                </a:lnTo>
                <a:lnTo>
                  <a:pt x="239" y="420"/>
                </a:lnTo>
                <a:lnTo>
                  <a:pt x="238" y="420"/>
                </a:lnTo>
                <a:lnTo>
                  <a:pt x="334" y="318"/>
                </a:lnTo>
                <a:lnTo>
                  <a:pt x="335" y="333"/>
                </a:lnTo>
                <a:lnTo>
                  <a:pt x="336" y="347"/>
                </a:lnTo>
                <a:lnTo>
                  <a:pt x="161" y="300"/>
                </a:lnTo>
                <a:lnTo>
                  <a:pt x="163" y="297"/>
                </a:lnTo>
                <a:lnTo>
                  <a:pt x="150" y="324"/>
                </a:lnTo>
                <a:lnTo>
                  <a:pt x="152" y="317"/>
                </a:lnTo>
                <a:lnTo>
                  <a:pt x="150" y="359"/>
                </a:lnTo>
                <a:lnTo>
                  <a:pt x="149" y="353"/>
                </a:lnTo>
                <a:cubicBezTo>
                  <a:pt x="148" y="348"/>
                  <a:pt x="147" y="343"/>
                  <a:pt x="147" y="337"/>
                </a:cubicBezTo>
                <a:lnTo>
                  <a:pt x="147" y="334"/>
                </a:lnTo>
                <a:cubicBezTo>
                  <a:pt x="147" y="288"/>
                  <a:pt x="180" y="249"/>
                  <a:pt x="225" y="240"/>
                </a:cubicBezTo>
                <a:cubicBezTo>
                  <a:pt x="271" y="231"/>
                  <a:pt x="316" y="256"/>
                  <a:pt x="333" y="299"/>
                </a:cubicBezTo>
                <a:lnTo>
                  <a:pt x="335" y="304"/>
                </a:lnTo>
                <a:lnTo>
                  <a:pt x="333" y="301"/>
                </a:lnTo>
                <a:lnTo>
                  <a:pt x="152" y="333"/>
                </a:lnTo>
                <a:lnTo>
                  <a:pt x="153" y="324"/>
                </a:lnTo>
                <a:lnTo>
                  <a:pt x="152" y="324"/>
                </a:lnTo>
                <a:cubicBezTo>
                  <a:pt x="152" y="276"/>
                  <a:pt x="189" y="235"/>
                  <a:pt x="237" y="229"/>
                </a:cubicBezTo>
                <a:cubicBezTo>
                  <a:pt x="285" y="223"/>
                  <a:pt x="330" y="254"/>
                  <a:pt x="342" y="301"/>
                </a:cubicBezTo>
                <a:lnTo>
                  <a:pt x="343" y="305"/>
                </a:lnTo>
                <a:cubicBezTo>
                  <a:pt x="345" y="313"/>
                  <a:pt x="345" y="321"/>
                  <a:pt x="345" y="328"/>
                </a:cubicBezTo>
                <a:lnTo>
                  <a:pt x="345" y="334"/>
                </a:lnTo>
                <a:lnTo>
                  <a:pt x="156" y="311"/>
                </a:lnTo>
                <a:lnTo>
                  <a:pt x="157" y="307"/>
                </a:lnTo>
                <a:lnTo>
                  <a:pt x="157" y="309"/>
                </a:lnTo>
                <a:cubicBezTo>
                  <a:pt x="164" y="262"/>
                  <a:pt x="205" y="228"/>
                  <a:pt x="251" y="228"/>
                </a:cubicBezTo>
                <a:lnTo>
                  <a:pt x="252" y="228"/>
                </a:lnTo>
                <a:lnTo>
                  <a:pt x="253" y="228"/>
                </a:lnTo>
                <a:cubicBezTo>
                  <a:pt x="306" y="228"/>
                  <a:pt x="349" y="271"/>
                  <a:pt x="349" y="324"/>
                </a:cubicBezTo>
                <a:lnTo>
                  <a:pt x="349" y="330"/>
                </a:lnTo>
                <a:lnTo>
                  <a:pt x="349" y="334"/>
                </a:lnTo>
                <a:cubicBezTo>
                  <a:pt x="349" y="387"/>
                  <a:pt x="306" y="430"/>
                  <a:pt x="253" y="430"/>
                </a:cubicBezTo>
                <a:cubicBezTo>
                  <a:pt x="200" y="430"/>
                  <a:pt x="157" y="387"/>
                  <a:pt x="157" y="334"/>
                </a:cubicBezTo>
                <a:lnTo>
                  <a:pt x="157" y="331"/>
                </a:lnTo>
                <a:lnTo>
                  <a:pt x="157" y="324"/>
                </a:lnTo>
                <a:lnTo>
                  <a:pt x="159" y="303"/>
                </a:lnTo>
                <a:lnTo>
                  <a:pt x="158" y="295"/>
                </a:lnTo>
                <a:lnTo>
                  <a:pt x="340" y="338"/>
                </a:lnTo>
                <a:lnTo>
                  <a:pt x="339" y="340"/>
                </a:lnTo>
                <a:lnTo>
                  <a:pt x="349" y="309"/>
                </a:lnTo>
                <a:lnTo>
                  <a:pt x="348" y="317"/>
                </a:lnTo>
                <a:lnTo>
                  <a:pt x="347" y="326"/>
                </a:lnTo>
                <a:lnTo>
                  <a:pt x="347" y="312"/>
                </a:lnTo>
                <a:lnTo>
                  <a:pt x="347" y="322"/>
                </a:lnTo>
                <a:lnTo>
                  <a:pt x="346" y="342"/>
                </a:lnTo>
                <a:lnTo>
                  <a:pt x="346" y="334"/>
                </a:lnTo>
                <a:cubicBezTo>
                  <a:pt x="346" y="387"/>
                  <a:pt x="303" y="430"/>
                  <a:pt x="250" y="430"/>
                </a:cubicBezTo>
                <a:cubicBezTo>
                  <a:pt x="197" y="430"/>
                  <a:pt x="154" y="387"/>
                  <a:pt x="154" y="334"/>
                </a:cubicBezTo>
                <a:lnTo>
                  <a:pt x="154" y="330"/>
                </a:lnTo>
                <a:lnTo>
                  <a:pt x="156" y="311"/>
                </a:lnTo>
                <a:lnTo>
                  <a:pt x="155" y="312"/>
                </a:lnTo>
                <a:lnTo>
                  <a:pt x="155" y="305"/>
                </a:lnTo>
                <a:cubicBezTo>
                  <a:pt x="155" y="252"/>
                  <a:pt x="198" y="209"/>
                  <a:pt x="251" y="209"/>
                </a:cubicBezTo>
                <a:lnTo>
                  <a:pt x="254" y="209"/>
                </a:lnTo>
                <a:cubicBezTo>
                  <a:pt x="283" y="209"/>
                  <a:pt x="309" y="222"/>
                  <a:pt x="328" y="243"/>
                </a:cubicBezTo>
                <a:cubicBezTo>
                  <a:pt x="346" y="265"/>
                  <a:pt x="354" y="293"/>
                  <a:pt x="349" y="321"/>
                </a:cubicBezTo>
                <a:lnTo>
                  <a:pt x="348" y="327"/>
                </a:lnTo>
                <a:cubicBezTo>
                  <a:pt x="347" y="337"/>
                  <a:pt x="344" y="346"/>
                  <a:pt x="339" y="354"/>
                </a:cubicBezTo>
                <a:lnTo>
                  <a:pt x="337" y="358"/>
                </a:lnTo>
                <a:cubicBezTo>
                  <a:pt x="316" y="401"/>
                  <a:pt x="266" y="422"/>
                  <a:pt x="220" y="406"/>
                </a:cubicBezTo>
                <a:cubicBezTo>
                  <a:pt x="175" y="391"/>
                  <a:pt x="148" y="344"/>
                  <a:pt x="157" y="297"/>
                </a:cubicBezTo>
                <a:lnTo>
                  <a:pt x="158" y="292"/>
                </a:lnTo>
                <a:lnTo>
                  <a:pt x="159" y="287"/>
                </a:lnTo>
                <a:cubicBezTo>
                  <a:pt x="169" y="238"/>
                  <a:pt x="214" y="205"/>
                  <a:pt x="263" y="210"/>
                </a:cubicBezTo>
                <a:cubicBezTo>
                  <a:pt x="312" y="215"/>
                  <a:pt x="349" y="256"/>
                  <a:pt x="349" y="305"/>
                </a:cubicBezTo>
                <a:lnTo>
                  <a:pt x="349" y="310"/>
                </a:lnTo>
                <a:lnTo>
                  <a:pt x="349" y="315"/>
                </a:lnTo>
                <a:lnTo>
                  <a:pt x="160" y="292"/>
                </a:lnTo>
                <a:lnTo>
                  <a:pt x="161" y="288"/>
                </a:lnTo>
                <a:lnTo>
                  <a:pt x="161" y="290"/>
                </a:lnTo>
                <a:lnTo>
                  <a:pt x="161" y="324"/>
                </a:lnTo>
                <a:lnTo>
                  <a:pt x="159" y="314"/>
                </a:lnTo>
                <a:cubicBezTo>
                  <a:pt x="158" y="308"/>
                  <a:pt x="157" y="302"/>
                  <a:pt x="157" y="295"/>
                </a:cubicBezTo>
                <a:lnTo>
                  <a:pt x="157" y="289"/>
                </a:lnTo>
                <a:lnTo>
                  <a:pt x="157" y="286"/>
                </a:lnTo>
                <a:cubicBezTo>
                  <a:pt x="157" y="233"/>
                  <a:pt x="200" y="190"/>
                  <a:pt x="253" y="190"/>
                </a:cubicBezTo>
                <a:cubicBezTo>
                  <a:pt x="306" y="190"/>
                  <a:pt x="349" y="233"/>
                  <a:pt x="349" y="286"/>
                </a:cubicBezTo>
                <a:lnTo>
                  <a:pt x="349" y="289"/>
                </a:lnTo>
                <a:lnTo>
                  <a:pt x="349" y="295"/>
                </a:lnTo>
                <a:lnTo>
                  <a:pt x="349" y="282"/>
                </a:lnTo>
                <a:lnTo>
                  <a:pt x="350" y="289"/>
                </a:lnTo>
                <a:cubicBezTo>
                  <a:pt x="350" y="293"/>
                  <a:pt x="350" y="298"/>
                  <a:pt x="350" y="302"/>
                </a:cubicBezTo>
                <a:lnTo>
                  <a:pt x="350" y="305"/>
                </a:lnTo>
                <a:cubicBezTo>
                  <a:pt x="350" y="358"/>
                  <a:pt x="307" y="401"/>
                  <a:pt x="254" y="401"/>
                </a:cubicBezTo>
                <a:cubicBezTo>
                  <a:pt x="201" y="401"/>
                  <a:pt x="158" y="358"/>
                  <a:pt x="158" y="305"/>
                </a:cubicBezTo>
                <a:lnTo>
                  <a:pt x="158" y="296"/>
                </a:lnTo>
                <a:lnTo>
                  <a:pt x="158" y="296"/>
                </a:lnTo>
                <a:lnTo>
                  <a:pt x="253" y="382"/>
                </a:lnTo>
                <a:lnTo>
                  <a:pt x="252" y="382"/>
                </a:lnTo>
                <a:cubicBezTo>
                  <a:pt x="199" y="382"/>
                  <a:pt x="156" y="339"/>
                  <a:pt x="156" y="286"/>
                </a:cubicBezTo>
                <a:cubicBezTo>
                  <a:pt x="156" y="233"/>
                  <a:pt x="199" y="190"/>
                  <a:pt x="252" y="190"/>
                </a:cubicBezTo>
                <a:lnTo>
                  <a:pt x="255" y="190"/>
                </a:lnTo>
                <a:cubicBezTo>
                  <a:pt x="308" y="190"/>
                  <a:pt x="351" y="233"/>
                  <a:pt x="351" y="286"/>
                </a:cubicBezTo>
                <a:cubicBezTo>
                  <a:pt x="351" y="339"/>
                  <a:pt x="308" y="382"/>
                  <a:pt x="255" y="382"/>
                </a:cubicBezTo>
                <a:lnTo>
                  <a:pt x="253" y="382"/>
                </a:lnTo>
                <a:lnTo>
                  <a:pt x="251" y="382"/>
                </a:lnTo>
                <a:cubicBezTo>
                  <a:pt x="198" y="382"/>
                  <a:pt x="155" y="339"/>
                  <a:pt x="155" y="286"/>
                </a:cubicBezTo>
                <a:lnTo>
                  <a:pt x="155" y="277"/>
                </a:lnTo>
                <a:lnTo>
                  <a:pt x="155" y="267"/>
                </a:lnTo>
                <a:cubicBezTo>
                  <a:pt x="155" y="214"/>
                  <a:pt x="198" y="171"/>
                  <a:pt x="251" y="171"/>
                </a:cubicBezTo>
                <a:lnTo>
                  <a:pt x="252" y="171"/>
                </a:lnTo>
                <a:cubicBezTo>
                  <a:pt x="302" y="171"/>
                  <a:pt x="343" y="209"/>
                  <a:pt x="348" y="258"/>
                </a:cubicBezTo>
                <a:lnTo>
                  <a:pt x="349" y="268"/>
                </a:lnTo>
                <a:lnTo>
                  <a:pt x="349" y="286"/>
                </a:lnTo>
                <a:cubicBezTo>
                  <a:pt x="349" y="339"/>
                  <a:pt x="306" y="382"/>
                  <a:pt x="253" y="382"/>
                </a:cubicBezTo>
                <a:lnTo>
                  <a:pt x="252" y="382"/>
                </a:lnTo>
                <a:cubicBezTo>
                  <a:pt x="199" y="382"/>
                  <a:pt x="156" y="339"/>
                  <a:pt x="156" y="286"/>
                </a:cubicBezTo>
                <a:cubicBezTo>
                  <a:pt x="156" y="233"/>
                  <a:pt x="199" y="190"/>
                  <a:pt x="252" y="190"/>
                </a:cubicBezTo>
                <a:lnTo>
                  <a:pt x="253" y="190"/>
                </a:lnTo>
                <a:lnTo>
                  <a:pt x="157" y="286"/>
                </a:lnTo>
                <a:lnTo>
                  <a:pt x="157" y="280"/>
                </a:lnTo>
                <a:cubicBezTo>
                  <a:pt x="157" y="273"/>
                  <a:pt x="158" y="265"/>
                  <a:pt x="160" y="257"/>
                </a:cubicBezTo>
                <a:lnTo>
                  <a:pt x="161" y="253"/>
                </a:lnTo>
                <a:cubicBezTo>
                  <a:pt x="173" y="206"/>
                  <a:pt x="218" y="175"/>
                  <a:pt x="266" y="181"/>
                </a:cubicBezTo>
                <a:cubicBezTo>
                  <a:pt x="314" y="187"/>
                  <a:pt x="350" y="228"/>
                  <a:pt x="350" y="276"/>
                </a:cubicBezTo>
                <a:lnTo>
                  <a:pt x="350" y="280"/>
                </a:lnTo>
                <a:lnTo>
                  <a:pt x="350" y="286"/>
                </a:lnTo>
                <a:lnTo>
                  <a:pt x="254" y="190"/>
                </a:lnTo>
                <a:lnTo>
                  <a:pt x="255" y="190"/>
                </a:lnTo>
                <a:lnTo>
                  <a:pt x="159" y="286"/>
                </a:lnTo>
                <a:lnTo>
                  <a:pt x="159" y="279"/>
                </a:lnTo>
                <a:lnTo>
                  <a:pt x="164" y="310"/>
                </a:lnTo>
                <a:lnTo>
                  <a:pt x="163" y="307"/>
                </a:lnTo>
                <a:lnTo>
                  <a:pt x="350" y="276"/>
                </a:lnTo>
                <a:lnTo>
                  <a:pt x="350" y="283"/>
                </a:lnTo>
                <a:lnTo>
                  <a:pt x="349" y="303"/>
                </a:lnTo>
                <a:lnTo>
                  <a:pt x="348" y="313"/>
                </a:lnTo>
                <a:lnTo>
                  <a:pt x="348" y="305"/>
                </a:lnTo>
                <a:cubicBezTo>
                  <a:pt x="348" y="358"/>
                  <a:pt x="305" y="401"/>
                  <a:pt x="252" y="401"/>
                </a:cubicBezTo>
                <a:cubicBezTo>
                  <a:pt x="199" y="401"/>
                  <a:pt x="156" y="358"/>
                  <a:pt x="156" y="305"/>
                </a:cubicBezTo>
                <a:lnTo>
                  <a:pt x="156" y="299"/>
                </a:lnTo>
                <a:lnTo>
                  <a:pt x="156" y="289"/>
                </a:lnTo>
                <a:lnTo>
                  <a:pt x="156" y="276"/>
                </a:lnTo>
                <a:lnTo>
                  <a:pt x="158" y="257"/>
                </a:lnTo>
                <a:lnTo>
                  <a:pt x="157" y="248"/>
                </a:lnTo>
                <a:cubicBezTo>
                  <a:pt x="157" y="195"/>
                  <a:pt x="200" y="152"/>
                  <a:pt x="253" y="152"/>
                </a:cubicBezTo>
                <a:lnTo>
                  <a:pt x="255" y="152"/>
                </a:lnTo>
                <a:cubicBezTo>
                  <a:pt x="286" y="152"/>
                  <a:pt x="315" y="167"/>
                  <a:pt x="333" y="192"/>
                </a:cubicBezTo>
                <a:cubicBezTo>
                  <a:pt x="351" y="217"/>
                  <a:pt x="356" y="250"/>
                  <a:pt x="347" y="279"/>
                </a:cubicBezTo>
                <a:lnTo>
                  <a:pt x="344" y="288"/>
                </a:lnTo>
                <a:lnTo>
                  <a:pt x="348" y="257"/>
                </a:lnTo>
                <a:lnTo>
                  <a:pt x="348" y="264"/>
                </a:lnTo>
                <a:lnTo>
                  <a:pt x="348" y="267"/>
                </a:lnTo>
                <a:cubicBezTo>
                  <a:pt x="348" y="320"/>
                  <a:pt x="305" y="363"/>
                  <a:pt x="252" y="363"/>
                </a:cubicBezTo>
                <a:cubicBezTo>
                  <a:pt x="199" y="363"/>
                  <a:pt x="156" y="320"/>
                  <a:pt x="156" y="267"/>
                </a:cubicBezTo>
                <a:lnTo>
                  <a:pt x="156" y="258"/>
                </a:lnTo>
                <a:lnTo>
                  <a:pt x="156" y="248"/>
                </a:lnTo>
                <a:cubicBezTo>
                  <a:pt x="156" y="195"/>
                  <a:pt x="199" y="152"/>
                  <a:pt x="252" y="152"/>
                </a:cubicBezTo>
                <a:lnTo>
                  <a:pt x="254" y="152"/>
                </a:lnTo>
                <a:cubicBezTo>
                  <a:pt x="307" y="152"/>
                  <a:pt x="350" y="195"/>
                  <a:pt x="350" y="248"/>
                </a:cubicBezTo>
                <a:lnTo>
                  <a:pt x="350" y="253"/>
                </a:lnTo>
                <a:lnTo>
                  <a:pt x="350" y="257"/>
                </a:lnTo>
                <a:cubicBezTo>
                  <a:pt x="350" y="310"/>
                  <a:pt x="307" y="353"/>
                  <a:pt x="254" y="353"/>
                </a:cubicBezTo>
                <a:cubicBezTo>
                  <a:pt x="201" y="353"/>
                  <a:pt x="158" y="310"/>
                  <a:pt x="158" y="257"/>
                </a:cubicBezTo>
                <a:lnTo>
                  <a:pt x="158" y="253"/>
                </a:lnTo>
                <a:lnTo>
                  <a:pt x="158" y="248"/>
                </a:lnTo>
                <a:lnTo>
                  <a:pt x="254" y="344"/>
                </a:lnTo>
                <a:lnTo>
                  <a:pt x="253" y="344"/>
                </a:lnTo>
                <a:lnTo>
                  <a:pt x="251" y="344"/>
                </a:lnTo>
                <a:cubicBezTo>
                  <a:pt x="223" y="344"/>
                  <a:pt x="196" y="332"/>
                  <a:pt x="178" y="311"/>
                </a:cubicBezTo>
                <a:cubicBezTo>
                  <a:pt x="160" y="289"/>
                  <a:pt x="152" y="261"/>
                  <a:pt x="157" y="233"/>
                </a:cubicBezTo>
                <a:lnTo>
                  <a:pt x="158" y="227"/>
                </a:lnTo>
                <a:lnTo>
                  <a:pt x="160" y="215"/>
                </a:lnTo>
                <a:cubicBezTo>
                  <a:pt x="172" y="168"/>
                  <a:pt x="217" y="137"/>
                  <a:pt x="265" y="143"/>
                </a:cubicBezTo>
                <a:cubicBezTo>
                  <a:pt x="313" y="149"/>
                  <a:pt x="349" y="190"/>
                  <a:pt x="349" y="238"/>
                </a:cubicBezTo>
                <a:lnTo>
                  <a:pt x="349" y="248"/>
                </a:lnTo>
                <a:lnTo>
                  <a:pt x="349" y="254"/>
                </a:lnTo>
                <a:lnTo>
                  <a:pt x="349" y="257"/>
                </a:lnTo>
                <a:cubicBezTo>
                  <a:pt x="349" y="310"/>
                  <a:pt x="306" y="353"/>
                  <a:pt x="253" y="353"/>
                </a:cubicBezTo>
                <a:cubicBezTo>
                  <a:pt x="200" y="353"/>
                  <a:pt x="157" y="310"/>
                  <a:pt x="157" y="257"/>
                </a:cubicBezTo>
                <a:lnTo>
                  <a:pt x="157" y="254"/>
                </a:lnTo>
                <a:lnTo>
                  <a:pt x="157" y="248"/>
                </a:lnTo>
                <a:lnTo>
                  <a:pt x="157" y="238"/>
                </a:lnTo>
                <a:cubicBezTo>
                  <a:pt x="157" y="185"/>
                  <a:pt x="200" y="142"/>
                  <a:pt x="253" y="142"/>
                </a:cubicBezTo>
                <a:cubicBezTo>
                  <a:pt x="306" y="142"/>
                  <a:pt x="349" y="185"/>
                  <a:pt x="349" y="238"/>
                </a:cubicBezTo>
                <a:lnTo>
                  <a:pt x="349" y="242"/>
                </a:lnTo>
                <a:lnTo>
                  <a:pt x="349" y="248"/>
                </a:lnTo>
                <a:cubicBezTo>
                  <a:pt x="349" y="301"/>
                  <a:pt x="306" y="344"/>
                  <a:pt x="253" y="344"/>
                </a:cubicBezTo>
                <a:lnTo>
                  <a:pt x="252" y="344"/>
                </a:lnTo>
                <a:cubicBezTo>
                  <a:pt x="225" y="344"/>
                  <a:pt x="199" y="333"/>
                  <a:pt x="181" y="312"/>
                </a:cubicBezTo>
                <a:cubicBezTo>
                  <a:pt x="163" y="292"/>
                  <a:pt x="154" y="265"/>
                  <a:pt x="157" y="238"/>
                </a:cubicBezTo>
                <a:lnTo>
                  <a:pt x="158" y="229"/>
                </a:lnTo>
                <a:lnTo>
                  <a:pt x="157" y="229"/>
                </a:lnTo>
                <a:lnTo>
                  <a:pt x="157" y="222"/>
                </a:lnTo>
                <a:lnTo>
                  <a:pt x="157" y="219"/>
                </a:lnTo>
                <a:cubicBezTo>
                  <a:pt x="157" y="166"/>
                  <a:pt x="200" y="123"/>
                  <a:pt x="253" y="123"/>
                </a:cubicBezTo>
                <a:cubicBezTo>
                  <a:pt x="306" y="123"/>
                  <a:pt x="349" y="166"/>
                  <a:pt x="349" y="219"/>
                </a:cubicBezTo>
                <a:lnTo>
                  <a:pt x="349" y="229"/>
                </a:lnTo>
                <a:lnTo>
                  <a:pt x="349" y="238"/>
                </a:lnTo>
                <a:cubicBezTo>
                  <a:pt x="349" y="286"/>
                  <a:pt x="315" y="326"/>
                  <a:pt x="269" y="333"/>
                </a:cubicBezTo>
                <a:cubicBezTo>
                  <a:pt x="222" y="341"/>
                  <a:pt x="177" y="313"/>
                  <a:pt x="162" y="269"/>
                </a:cubicBezTo>
                <a:lnTo>
                  <a:pt x="161" y="266"/>
                </a:lnTo>
                <a:cubicBezTo>
                  <a:pt x="160" y="261"/>
                  <a:pt x="159" y="256"/>
                  <a:pt x="158" y="251"/>
                </a:cubicBezTo>
                <a:lnTo>
                  <a:pt x="157" y="245"/>
                </a:lnTo>
                <a:cubicBezTo>
                  <a:pt x="148" y="193"/>
                  <a:pt x="183" y="143"/>
                  <a:pt x="236" y="135"/>
                </a:cubicBezTo>
                <a:cubicBezTo>
                  <a:pt x="288" y="126"/>
                  <a:pt x="337" y="161"/>
                  <a:pt x="346" y="214"/>
                </a:cubicBezTo>
                <a:lnTo>
                  <a:pt x="347" y="220"/>
                </a:lnTo>
                <a:cubicBezTo>
                  <a:pt x="348" y="225"/>
                  <a:pt x="348" y="230"/>
                  <a:pt x="348" y="235"/>
                </a:cubicBezTo>
                <a:lnTo>
                  <a:pt x="348" y="238"/>
                </a:lnTo>
                <a:cubicBezTo>
                  <a:pt x="348" y="291"/>
                  <a:pt x="305" y="334"/>
                  <a:pt x="252" y="334"/>
                </a:cubicBezTo>
                <a:cubicBezTo>
                  <a:pt x="199" y="334"/>
                  <a:pt x="156" y="291"/>
                  <a:pt x="156" y="238"/>
                </a:cubicBezTo>
                <a:lnTo>
                  <a:pt x="156" y="231"/>
                </a:lnTo>
                <a:lnTo>
                  <a:pt x="156" y="227"/>
                </a:lnTo>
                <a:cubicBezTo>
                  <a:pt x="155" y="222"/>
                  <a:pt x="155" y="216"/>
                  <a:pt x="156" y="211"/>
                </a:cubicBezTo>
                <a:lnTo>
                  <a:pt x="157" y="200"/>
                </a:lnTo>
                <a:lnTo>
                  <a:pt x="158" y="189"/>
                </a:lnTo>
                <a:cubicBezTo>
                  <a:pt x="164" y="143"/>
                  <a:pt x="202" y="107"/>
                  <a:pt x="248" y="105"/>
                </a:cubicBezTo>
                <a:cubicBezTo>
                  <a:pt x="294" y="102"/>
                  <a:pt x="335" y="132"/>
                  <a:pt x="347" y="177"/>
                </a:cubicBezTo>
                <a:lnTo>
                  <a:pt x="348" y="181"/>
                </a:lnTo>
                <a:cubicBezTo>
                  <a:pt x="350" y="189"/>
                  <a:pt x="350" y="197"/>
                  <a:pt x="350" y="204"/>
                </a:cubicBezTo>
                <a:lnTo>
                  <a:pt x="350" y="210"/>
                </a:lnTo>
                <a:lnTo>
                  <a:pt x="350" y="219"/>
                </a:lnTo>
                <a:lnTo>
                  <a:pt x="254" y="123"/>
                </a:lnTo>
                <a:lnTo>
                  <a:pt x="255" y="123"/>
                </a:lnTo>
                <a:lnTo>
                  <a:pt x="159" y="219"/>
                </a:lnTo>
                <a:lnTo>
                  <a:pt x="159" y="205"/>
                </a:lnTo>
                <a:lnTo>
                  <a:pt x="161" y="185"/>
                </a:lnTo>
                <a:cubicBezTo>
                  <a:pt x="164" y="134"/>
                  <a:pt x="206" y="95"/>
                  <a:pt x="256" y="95"/>
                </a:cubicBezTo>
                <a:lnTo>
                  <a:pt x="257" y="95"/>
                </a:lnTo>
                <a:lnTo>
                  <a:pt x="258" y="95"/>
                </a:lnTo>
                <a:cubicBezTo>
                  <a:pt x="307" y="95"/>
                  <a:pt x="348" y="132"/>
                  <a:pt x="354" y="181"/>
                </a:cubicBezTo>
                <a:lnTo>
                  <a:pt x="355" y="190"/>
                </a:lnTo>
                <a:lnTo>
                  <a:pt x="355" y="208"/>
                </a:lnTo>
                <a:lnTo>
                  <a:pt x="345" y="166"/>
                </a:lnTo>
                <a:lnTo>
                  <a:pt x="346" y="168"/>
                </a:lnTo>
                <a:lnTo>
                  <a:pt x="165" y="199"/>
                </a:lnTo>
                <a:lnTo>
                  <a:pt x="166" y="191"/>
                </a:lnTo>
                <a:lnTo>
                  <a:pt x="169" y="175"/>
                </a:lnTo>
                <a:lnTo>
                  <a:pt x="169" y="170"/>
                </a:lnTo>
                <a:lnTo>
                  <a:pt x="171" y="157"/>
                </a:lnTo>
                <a:cubicBezTo>
                  <a:pt x="177" y="121"/>
                  <a:pt x="202" y="92"/>
                  <a:pt x="236" y="81"/>
                </a:cubicBezTo>
                <a:cubicBezTo>
                  <a:pt x="270" y="70"/>
                  <a:pt x="308" y="79"/>
                  <a:pt x="333" y="105"/>
                </a:cubicBezTo>
                <a:lnTo>
                  <a:pt x="336" y="108"/>
                </a:lnTo>
                <a:cubicBezTo>
                  <a:pt x="349" y="120"/>
                  <a:pt x="358" y="137"/>
                  <a:pt x="362" y="155"/>
                </a:cubicBezTo>
                <a:lnTo>
                  <a:pt x="364" y="164"/>
                </a:lnTo>
                <a:lnTo>
                  <a:pt x="365" y="167"/>
                </a:lnTo>
                <a:lnTo>
                  <a:pt x="367" y="170"/>
                </a:lnTo>
                <a:lnTo>
                  <a:pt x="208" y="133"/>
                </a:lnTo>
                <a:lnTo>
                  <a:pt x="210" y="131"/>
                </a:lnTo>
                <a:lnTo>
                  <a:pt x="182" y="185"/>
                </a:lnTo>
                <a:lnTo>
                  <a:pt x="183" y="178"/>
                </a:lnTo>
                <a:lnTo>
                  <a:pt x="184" y="172"/>
                </a:lnTo>
                <a:lnTo>
                  <a:pt x="279" y="277"/>
                </a:lnTo>
                <a:lnTo>
                  <a:pt x="278" y="277"/>
                </a:lnTo>
                <a:cubicBezTo>
                  <a:pt x="249" y="277"/>
                  <a:pt x="221" y="264"/>
                  <a:pt x="203" y="241"/>
                </a:cubicBezTo>
                <a:cubicBezTo>
                  <a:pt x="185" y="217"/>
                  <a:pt x="178" y="187"/>
                  <a:pt x="185" y="158"/>
                </a:cubicBezTo>
                <a:lnTo>
                  <a:pt x="186" y="154"/>
                </a:lnTo>
                <a:lnTo>
                  <a:pt x="186" y="154"/>
                </a:lnTo>
                <a:lnTo>
                  <a:pt x="184" y="172"/>
                </a:lnTo>
                <a:lnTo>
                  <a:pt x="184" y="166"/>
                </a:lnTo>
                <a:lnTo>
                  <a:pt x="187" y="190"/>
                </a:lnTo>
                <a:lnTo>
                  <a:pt x="186" y="186"/>
                </a:lnTo>
                <a:lnTo>
                  <a:pt x="374" y="144"/>
                </a:lnTo>
                <a:lnTo>
                  <a:pt x="375" y="149"/>
                </a:lnTo>
                <a:cubicBezTo>
                  <a:pt x="376" y="155"/>
                  <a:pt x="376" y="161"/>
                  <a:pt x="376" y="167"/>
                </a:cubicBezTo>
                <a:lnTo>
                  <a:pt x="376" y="172"/>
                </a:lnTo>
                <a:cubicBezTo>
                  <a:pt x="376" y="225"/>
                  <a:pt x="333" y="268"/>
                  <a:pt x="280" y="268"/>
                </a:cubicBezTo>
                <a:cubicBezTo>
                  <a:pt x="227" y="268"/>
                  <a:pt x="184" y="225"/>
                  <a:pt x="184" y="172"/>
                </a:cubicBezTo>
                <a:lnTo>
                  <a:pt x="184" y="167"/>
                </a:lnTo>
                <a:lnTo>
                  <a:pt x="184" y="162"/>
                </a:lnTo>
                <a:cubicBezTo>
                  <a:pt x="184" y="116"/>
                  <a:pt x="217" y="77"/>
                  <a:pt x="262" y="68"/>
                </a:cubicBezTo>
                <a:cubicBezTo>
                  <a:pt x="308" y="59"/>
                  <a:pt x="353" y="84"/>
                  <a:pt x="370" y="127"/>
                </a:cubicBezTo>
                <a:lnTo>
                  <a:pt x="372" y="132"/>
                </a:lnTo>
                <a:lnTo>
                  <a:pt x="374" y="137"/>
                </a:lnTo>
                <a:lnTo>
                  <a:pt x="189" y="182"/>
                </a:lnTo>
                <a:lnTo>
                  <a:pt x="188" y="172"/>
                </a:lnTo>
                <a:lnTo>
                  <a:pt x="188" y="172"/>
                </a:lnTo>
                <a:cubicBezTo>
                  <a:pt x="187" y="167"/>
                  <a:pt x="186" y="162"/>
                  <a:pt x="186" y="156"/>
                </a:cubicBezTo>
                <a:lnTo>
                  <a:pt x="186" y="153"/>
                </a:lnTo>
                <a:cubicBezTo>
                  <a:pt x="186" y="100"/>
                  <a:pt x="229" y="57"/>
                  <a:pt x="282" y="57"/>
                </a:cubicBezTo>
                <a:cubicBezTo>
                  <a:pt x="335" y="57"/>
                  <a:pt x="378" y="100"/>
                  <a:pt x="378" y="153"/>
                </a:cubicBezTo>
                <a:lnTo>
                  <a:pt x="378" y="156"/>
                </a:lnTo>
                <a:lnTo>
                  <a:pt x="378" y="143"/>
                </a:lnTo>
                <a:lnTo>
                  <a:pt x="379" y="150"/>
                </a:lnTo>
                <a:cubicBezTo>
                  <a:pt x="379" y="154"/>
                  <a:pt x="379" y="159"/>
                  <a:pt x="379" y="163"/>
                </a:cubicBezTo>
                <a:lnTo>
                  <a:pt x="379" y="169"/>
                </a:lnTo>
                <a:lnTo>
                  <a:pt x="375" y="139"/>
                </a:lnTo>
                <a:lnTo>
                  <a:pt x="376" y="142"/>
                </a:lnTo>
                <a:lnTo>
                  <a:pt x="188" y="172"/>
                </a:lnTo>
                <a:lnTo>
                  <a:pt x="188" y="169"/>
                </a:lnTo>
                <a:lnTo>
                  <a:pt x="188" y="163"/>
                </a:lnTo>
                <a:lnTo>
                  <a:pt x="189" y="177"/>
                </a:lnTo>
                <a:lnTo>
                  <a:pt x="188" y="170"/>
                </a:lnTo>
                <a:cubicBezTo>
                  <a:pt x="188" y="166"/>
                  <a:pt x="187" y="161"/>
                  <a:pt x="187" y="156"/>
                </a:cubicBezTo>
                <a:lnTo>
                  <a:pt x="187" y="153"/>
                </a:lnTo>
                <a:cubicBezTo>
                  <a:pt x="187" y="100"/>
                  <a:pt x="230" y="57"/>
                  <a:pt x="283" y="57"/>
                </a:cubicBezTo>
                <a:cubicBezTo>
                  <a:pt x="336" y="57"/>
                  <a:pt x="379" y="100"/>
                  <a:pt x="379" y="153"/>
                </a:cubicBezTo>
                <a:lnTo>
                  <a:pt x="379" y="157"/>
                </a:lnTo>
                <a:lnTo>
                  <a:pt x="378" y="139"/>
                </a:lnTo>
                <a:lnTo>
                  <a:pt x="379" y="144"/>
                </a:lnTo>
                <a:lnTo>
                  <a:pt x="189" y="152"/>
                </a:lnTo>
                <a:lnTo>
                  <a:pt x="190" y="143"/>
                </a:lnTo>
                <a:lnTo>
                  <a:pt x="191" y="134"/>
                </a:lnTo>
                <a:lnTo>
                  <a:pt x="192" y="123"/>
                </a:lnTo>
                <a:cubicBezTo>
                  <a:pt x="198" y="72"/>
                  <a:pt x="243" y="36"/>
                  <a:pt x="293" y="39"/>
                </a:cubicBezTo>
                <a:cubicBezTo>
                  <a:pt x="344" y="42"/>
                  <a:pt x="383" y="84"/>
                  <a:pt x="383" y="134"/>
                </a:cubicBezTo>
                <a:lnTo>
                  <a:pt x="383" y="136"/>
                </a:lnTo>
                <a:cubicBezTo>
                  <a:pt x="383" y="141"/>
                  <a:pt x="383" y="146"/>
                  <a:pt x="383" y="150"/>
                </a:cubicBezTo>
                <a:lnTo>
                  <a:pt x="382" y="157"/>
                </a:lnTo>
                <a:lnTo>
                  <a:pt x="382" y="143"/>
                </a:lnTo>
                <a:lnTo>
                  <a:pt x="382" y="154"/>
                </a:lnTo>
                <a:lnTo>
                  <a:pt x="383" y="151"/>
                </a:lnTo>
                <a:lnTo>
                  <a:pt x="192" y="151"/>
                </a:lnTo>
                <a:lnTo>
                  <a:pt x="193" y="143"/>
                </a:lnTo>
                <a:lnTo>
                  <a:pt x="192" y="143"/>
                </a:lnTo>
                <a:lnTo>
                  <a:pt x="192" y="145"/>
                </a:lnTo>
                <a:cubicBezTo>
                  <a:pt x="189" y="118"/>
                  <a:pt x="198" y="91"/>
                  <a:pt x="216" y="70"/>
                </a:cubicBezTo>
                <a:cubicBezTo>
                  <a:pt x="234" y="50"/>
                  <a:pt x="260" y="38"/>
                  <a:pt x="287" y="38"/>
                </a:cubicBezTo>
                <a:lnTo>
                  <a:pt x="288" y="38"/>
                </a:lnTo>
                <a:cubicBezTo>
                  <a:pt x="333" y="38"/>
                  <a:pt x="372" y="70"/>
                  <a:pt x="382" y="114"/>
                </a:cubicBezTo>
                <a:lnTo>
                  <a:pt x="384" y="123"/>
                </a:lnTo>
                <a:cubicBezTo>
                  <a:pt x="386" y="129"/>
                  <a:pt x="386" y="136"/>
                  <a:pt x="386" y="143"/>
                </a:cubicBezTo>
                <a:lnTo>
                  <a:pt x="386" y="150"/>
                </a:lnTo>
                <a:lnTo>
                  <a:pt x="386" y="153"/>
                </a:lnTo>
                <a:cubicBezTo>
                  <a:pt x="386" y="206"/>
                  <a:pt x="343" y="249"/>
                  <a:pt x="290" y="249"/>
                </a:cubicBezTo>
                <a:cubicBezTo>
                  <a:pt x="237" y="249"/>
                  <a:pt x="194" y="206"/>
                  <a:pt x="194" y="153"/>
                </a:cubicBezTo>
                <a:lnTo>
                  <a:pt x="194" y="150"/>
                </a:lnTo>
                <a:lnTo>
                  <a:pt x="194" y="143"/>
                </a:lnTo>
                <a:lnTo>
                  <a:pt x="194" y="141"/>
                </a:lnTo>
                <a:lnTo>
                  <a:pt x="194" y="142"/>
                </a:lnTo>
                <a:cubicBezTo>
                  <a:pt x="193" y="137"/>
                  <a:pt x="192" y="132"/>
                  <a:pt x="192" y="126"/>
                </a:cubicBezTo>
                <a:lnTo>
                  <a:pt x="192" y="124"/>
                </a:lnTo>
                <a:lnTo>
                  <a:pt x="383" y="143"/>
                </a:lnTo>
                <a:lnTo>
                  <a:pt x="382" y="148"/>
                </a:lnTo>
                <a:lnTo>
                  <a:pt x="383" y="129"/>
                </a:lnTo>
                <a:lnTo>
                  <a:pt x="383" y="139"/>
                </a:lnTo>
                <a:lnTo>
                  <a:pt x="383" y="148"/>
                </a:lnTo>
                <a:lnTo>
                  <a:pt x="382" y="130"/>
                </a:lnTo>
                <a:lnTo>
                  <a:pt x="383" y="135"/>
                </a:lnTo>
                <a:lnTo>
                  <a:pt x="192" y="153"/>
                </a:lnTo>
                <a:lnTo>
                  <a:pt x="192" y="151"/>
                </a:lnTo>
                <a:lnTo>
                  <a:pt x="192" y="144"/>
                </a:lnTo>
                <a:lnTo>
                  <a:pt x="192" y="138"/>
                </a:lnTo>
                <a:lnTo>
                  <a:pt x="192" y="134"/>
                </a:lnTo>
                <a:cubicBezTo>
                  <a:pt x="192" y="87"/>
                  <a:pt x="227" y="47"/>
                  <a:pt x="273" y="40"/>
                </a:cubicBezTo>
                <a:cubicBezTo>
                  <a:pt x="320" y="32"/>
                  <a:pt x="365" y="59"/>
                  <a:pt x="380" y="104"/>
                </a:cubicBezTo>
                <a:lnTo>
                  <a:pt x="381" y="107"/>
                </a:lnTo>
                <a:cubicBezTo>
                  <a:pt x="384" y="117"/>
                  <a:pt x="385" y="127"/>
                  <a:pt x="385" y="137"/>
                </a:cubicBezTo>
                <a:lnTo>
                  <a:pt x="385" y="143"/>
                </a:lnTo>
                <a:lnTo>
                  <a:pt x="385" y="130"/>
                </a:lnTo>
                <a:lnTo>
                  <a:pt x="386" y="137"/>
                </a:lnTo>
                <a:cubicBezTo>
                  <a:pt x="386" y="141"/>
                  <a:pt x="386" y="146"/>
                  <a:pt x="386" y="150"/>
                </a:cubicBezTo>
                <a:lnTo>
                  <a:pt x="386" y="153"/>
                </a:lnTo>
                <a:cubicBezTo>
                  <a:pt x="386" y="204"/>
                  <a:pt x="347" y="247"/>
                  <a:pt x="296" y="249"/>
                </a:cubicBezTo>
                <a:cubicBezTo>
                  <a:pt x="245" y="252"/>
                  <a:pt x="201" y="215"/>
                  <a:pt x="195" y="164"/>
                </a:cubicBezTo>
                <a:lnTo>
                  <a:pt x="194" y="155"/>
                </a:lnTo>
                <a:lnTo>
                  <a:pt x="193" y="144"/>
                </a:lnTo>
                <a:cubicBezTo>
                  <a:pt x="192" y="132"/>
                  <a:pt x="193" y="119"/>
                  <a:pt x="197" y="107"/>
                </a:cubicBezTo>
                <a:lnTo>
                  <a:pt x="200" y="97"/>
                </a:lnTo>
                <a:lnTo>
                  <a:pt x="195" y="124"/>
                </a:lnTo>
                <a:lnTo>
                  <a:pt x="195" y="118"/>
                </a:lnTo>
                <a:lnTo>
                  <a:pt x="212" y="172"/>
                </a:lnTo>
                <a:lnTo>
                  <a:pt x="210" y="169"/>
                </a:lnTo>
                <a:lnTo>
                  <a:pt x="381" y="85"/>
                </a:lnTo>
                <a:lnTo>
                  <a:pt x="382" y="88"/>
                </a:lnTo>
                <a:cubicBezTo>
                  <a:pt x="385" y="98"/>
                  <a:pt x="386" y="108"/>
                  <a:pt x="386" y="118"/>
                </a:cubicBezTo>
                <a:lnTo>
                  <a:pt x="386" y="124"/>
                </a:lnTo>
                <a:cubicBezTo>
                  <a:pt x="386" y="129"/>
                  <a:pt x="386" y="134"/>
                  <a:pt x="386" y="138"/>
                </a:cubicBezTo>
                <a:lnTo>
                  <a:pt x="385" y="145"/>
                </a:lnTo>
                <a:cubicBezTo>
                  <a:pt x="384" y="151"/>
                  <a:pt x="382" y="156"/>
                  <a:pt x="381" y="162"/>
                </a:cubicBezTo>
                <a:lnTo>
                  <a:pt x="380" y="165"/>
                </a:lnTo>
                <a:cubicBezTo>
                  <a:pt x="365" y="209"/>
                  <a:pt x="320" y="237"/>
                  <a:pt x="273" y="229"/>
                </a:cubicBezTo>
                <a:cubicBezTo>
                  <a:pt x="227" y="222"/>
                  <a:pt x="192" y="182"/>
                  <a:pt x="192" y="134"/>
                </a:cubicBezTo>
                <a:lnTo>
                  <a:pt x="192" y="125"/>
                </a:lnTo>
                <a:lnTo>
                  <a:pt x="192" y="115"/>
                </a:lnTo>
                <a:cubicBezTo>
                  <a:pt x="192" y="62"/>
                  <a:pt x="235" y="19"/>
                  <a:pt x="288" y="19"/>
                </a:cubicBezTo>
                <a:lnTo>
                  <a:pt x="289" y="19"/>
                </a:lnTo>
                <a:cubicBezTo>
                  <a:pt x="339" y="19"/>
                  <a:pt x="381" y="57"/>
                  <a:pt x="385" y="107"/>
                </a:cubicBezTo>
                <a:lnTo>
                  <a:pt x="386" y="118"/>
                </a:lnTo>
                <a:lnTo>
                  <a:pt x="387" y="123"/>
                </a:lnTo>
                <a:cubicBezTo>
                  <a:pt x="393" y="175"/>
                  <a:pt x="356" y="223"/>
                  <a:pt x="303" y="230"/>
                </a:cubicBezTo>
                <a:cubicBezTo>
                  <a:pt x="251" y="236"/>
                  <a:pt x="203" y="199"/>
                  <a:pt x="196" y="146"/>
                </a:cubicBezTo>
                <a:lnTo>
                  <a:pt x="195" y="138"/>
                </a:lnTo>
                <a:lnTo>
                  <a:pt x="194" y="124"/>
                </a:lnTo>
                <a:lnTo>
                  <a:pt x="289" y="211"/>
                </a:lnTo>
                <a:lnTo>
                  <a:pt x="288" y="211"/>
                </a:lnTo>
                <a:cubicBezTo>
                  <a:pt x="235" y="211"/>
                  <a:pt x="192" y="168"/>
                  <a:pt x="192" y="115"/>
                </a:cubicBezTo>
                <a:cubicBezTo>
                  <a:pt x="192" y="62"/>
                  <a:pt x="235" y="19"/>
                  <a:pt x="288" y="19"/>
                </a:cubicBezTo>
                <a:lnTo>
                  <a:pt x="289" y="19"/>
                </a:lnTo>
                <a:lnTo>
                  <a:pt x="194" y="106"/>
                </a:lnTo>
                <a:lnTo>
                  <a:pt x="195" y="96"/>
                </a:lnTo>
                <a:lnTo>
                  <a:pt x="290" y="201"/>
                </a:lnTo>
                <a:lnTo>
                  <a:pt x="288" y="201"/>
                </a:lnTo>
                <a:cubicBezTo>
                  <a:pt x="235" y="201"/>
                  <a:pt x="192" y="158"/>
                  <a:pt x="192" y="105"/>
                </a:cubicBezTo>
                <a:cubicBezTo>
                  <a:pt x="192" y="52"/>
                  <a:pt x="235" y="9"/>
                  <a:pt x="288" y="9"/>
                </a:cubicBezTo>
                <a:lnTo>
                  <a:pt x="289" y="9"/>
                </a:lnTo>
                <a:cubicBezTo>
                  <a:pt x="342" y="9"/>
                  <a:pt x="385" y="52"/>
                  <a:pt x="385" y="105"/>
                </a:cubicBezTo>
                <a:lnTo>
                  <a:pt x="385" y="111"/>
                </a:lnTo>
                <a:lnTo>
                  <a:pt x="385" y="115"/>
                </a:lnTo>
                <a:lnTo>
                  <a:pt x="194" y="106"/>
                </a:lnTo>
                <a:lnTo>
                  <a:pt x="195" y="96"/>
                </a:lnTo>
                <a:lnTo>
                  <a:pt x="194" y="96"/>
                </a:lnTo>
                <a:cubicBezTo>
                  <a:pt x="194" y="43"/>
                  <a:pt x="237" y="0"/>
                  <a:pt x="290" y="0"/>
                </a:cubicBezTo>
                <a:cubicBezTo>
                  <a:pt x="343" y="0"/>
                  <a:pt x="386" y="43"/>
                  <a:pt x="386" y="96"/>
                </a:cubicBezTo>
                <a:lnTo>
                  <a:pt x="386" y="99"/>
                </a:lnTo>
                <a:cubicBezTo>
                  <a:pt x="386" y="105"/>
                  <a:pt x="386" y="110"/>
                  <a:pt x="385" y="115"/>
                </a:cubicBezTo>
                <a:lnTo>
                  <a:pt x="384" y="121"/>
                </a:lnTo>
                <a:cubicBezTo>
                  <a:pt x="375" y="174"/>
                  <a:pt x="326" y="209"/>
                  <a:pt x="274" y="200"/>
                </a:cubicBezTo>
                <a:cubicBezTo>
                  <a:pt x="221" y="191"/>
                  <a:pt x="186" y="142"/>
                  <a:pt x="195" y="90"/>
                </a:cubicBezTo>
                <a:lnTo>
                  <a:pt x="196" y="84"/>
                </a:lnTo>
                <a:lnTo>
                  <a:pt x="194" y="99"/>
                </a:lnTo>
                <a:lnTo>
                  <a:pt x="194" y="96"/>
                </a:lnTo>
                <a:lnTo>
                  <a:pt x="386" y="96"/>
                </a:lnTo>
                <a:lnTo>
                  <a:pt x="386" y="115"/>
                </a:lnTo>
                <a:lnTo>
                  <a:pt x="385" y="125"/>
                </a:lnTo>
                <a:cubicBezTo>
                  <a:pt x="380" y="176"/>
                  <a:pt x="336" y="214"/>
                  <a:pt x="285" y="211"/>
                </a:cubicBezTo>
                <a:cubicBezTo>
                  <a:pt x="234" y="209"/>
                  <a:pt x="193" y="167"/>
                  <a:pt x="193" y="115"/>
                </a:cubicBezTo>
                <a:lnTo>
                  <a:pt x="193" y="111"/>
                </a:lnTo>
                <a:lnTo>
                  <a:pt x="193" y="105"/>
                </a:lnTo>
                <a:lnTo>
                  <a:pt x="289" y="201"/>
                </a:lnTo>
                <a:lnTo>
                  <a:pt x="288" y="201"/>
                </a:lnTo>
                <a:lnTo>
                  <a:pt x="288" y="9"/>
                </a:lnTo>
                <a:lnTo>
                  <a:pt x="290" y="9"/>
                </a:lnTo>
                <a:cubicBezTo>
                  <a:pt x="318" y="9"/>
                  <a:pt x="343" y="21"/>
                  <a:pt x="362" y="41"/>
                </a:cubicBezTo>
                <a:cubicBezTo>
                  <a:pt x="380" y="61"/>
                  <a:pt x="389" y="88"/>
                  <a:pt x="386" y="115"/>
                </a:cubicBezTo>
                <a:lnTo>
                  <a:pt x="385" y="125"/>
                </a:lnTo>
                <a:cubicBezTo>
                  <a:pt x="380" y="174"/>
                  <a:pt x="339" y="211"/>
                  <a:pt x="289" y="211"/>
                </a:cubicBezTo>
                <a:lnTo>
                  <a:pt x="288" y="211"/>
                </a:lnTo>
                <a:lnTo>
                  <a:pt x="288" y="19"/>
                </a:lnTo>
                <a:lnTo>
                  <a:pt x="289" y="19"/>
                </a:lnTo>
                <a:cubicBezTo>
                  <a:pt x="339" y="19"/>
                  <a:pt x="381" y="57"/>
                  <a:pt x="385" y="107"/>
                </a:cubicBezTo>
                <a:lnTo>
                  <a:pt x="386" y="115"/>
                </a:lnTo>
                <a:lnTo>
                  <a:pt x="387" y="123"/>
                </a:lnTo>
                <a:lnTo>
                  <a:pt x="196" y="146"/>
                </a:lnTo>
                <a:lnTo>
                  <a:pt x="195" y="135"/>
                </a:lnTo>
                <a:lnTo>
                  <a:pt x="194" y="124"/>
                </a:lnTo>
                <a:lnTo>
                  <a:pt x="289" y="211"/>
                </a:lnTo>
                <a:lnTo>
                  <a:pt x="288" y="211"/>
                </a:lnTo>
                <a:lnTo>
                  <a:pt x="384" y="115"/>
                </a:lnTo>
                <a:lnTo>
                  <a:pt x="384" y="125"/>
                </a:lnTo>
                <a:lnTo>
                  <a:pt x="384" y="134"/>
                </a:lnTo>
                <a:lnTo>
                  <a:pt x="197" y="104"/>
                </a:lnTo>
                <a:lnTo>
                  <a:pt x="198" y="101"/>
                </a:lnTo>
                <a:lnTo>
                  <a:pt x="194" y="118"/>
                </a:lnTo>
                <a:lnTo>
                  <a:pt x="195" y="111"/>
                </a:lnTo>
                <a:lnTo>
                  <a:pt x="194" y="124"/>
                </a:lnTo>
                <a:lnTo>
                  <a:pt x="194" y="118"/>
                </a:lnTo>
                <a:lnTo>
                  <a:pt x="199" y="149"/>
                </a:lnTo>
                <a:lnTo>
                  <a:pt x="198" y="146"/>
                </a:lnTo>
                <a:cubicBezTo>
                  <a:pt x="183" y="100"/>
                  <a:pt x="204" y="50"/>
                  <a:pt x="247" y="29"/>
                </a:cubicBezTo>
                <a:cubicBezTo>
                  <a:pt x="290" y="8"/>
                  <a:pt x="343" y="22"/>
                  <a:pt x="369" y="62"/>
                </a:cubicBezTo>
                <a:lnTo>
                  <a:pt x="371" y="65"/>
                </a:lnTo>
                <a:cubicBezTo>
                  <a:pt x="382" y="81"/>
                  <a:pt x="387" y="100"/>
                  <a:pt x="387" y="118"/>
                </a:cubicBezTo>
                <a:lnTo>
                  <a:pt x="387" y="124"/>
                </a:lnTo>
                <a:cubicBezTo>
                  <a:pt x="387" y="134"/>
                  <a:pt x="386" y="143"/>
                  <a:pt x="383" y="152"/>
                </a:cubicBezTo>
                <a:lnTo>
                  <a:pt x="380" y="162"/>
                </a:lnTo>
                <a:lnTo>
                  <a:pt x="384" y="125"/>
                </a:lnTo>
                <a:lnTo>
                  <a:pt x="385" y="134"/>
                </a:lnTo>
                <a:lnTo>
                  <a:pt x="386" y="143"/>
                </a:lnTo>
                <a:lnTo>
                  <a:pt x="194" y="153"/>
                </a:lnTo>
                <a:lnTo>
                  <a:pt x="194" y="150"/>
                </a:lnTo>
                <a:lnTo>
                  <a:pt x="195" y="164"/>
                </a:lnTo>
                <a:lnTo>
                  <a:pt x="194" y="157"/>
                </a:lnTo>
                <a:cubicBezTo>
                  <a:pt x="194" y="153"/>
                  <a:pt x="193" y="148"/>
                  <a:pt x="193" y="143"/>
                </a:cubicBezTo>
                <a:lnTo>
                  <a:pt x="193" y="137"/>
                </a:lnTo>
                <a:lnTo>
                  <a:pt x="198" y="168"/>
                </a:lnTo>
                <a:lnTo>
                  <a:pt x="197" y="165"/>
                </a:lnTo>
                <a:lnTo>
                  <a:pt x="384" y="134"/>
                </a:lnTo>
                <a:lnTo>
                  <a:pt x="384" y="138"/>
                </a:lnTo>
                <a:lnTo>
                  <a:pt x="384" y="144"/>
                </a:lnTo>
                <a:lnTo>
                  <a:pt x="384" y="151"/>
                </a:lnTo>
                <a:lnTo>
                  <a:pt x="384" y="153"/>
                </a:lnTo>
                <a:cubicBezTo>
                  <a:pt x="384" y="203"/>
                  <a:pt x="347" y="244"/>
                  <a:pt x="298" y="249"/>
                </a:cubicBezTo>
                <a:cubicBezTo>
                  <a:pt x="249" y="254"/>
                  <a:pt x="204" y="221"/>
                  <a:pt x="194" y="172"/>
                </a:cubicBezTo>
                <a:lnTo>
                  <a:pt x="193" y="167"/>
                </a:lnTo>
                <a:cubicBezTo>
                  <a:pt x="192" y="161"/>
                  <a:pt x="191" y="155"/>
                  <a:pt x="191" y="148"/>
                </a:cubicBezTo>
                <a:lnTo>
                  <a:pt x="191" y="139"/>
                </a:lnTo>
                <a:lnTo>
                  <a:pt x="191" y="129"/>
                </a:lnTo>
                <a:cubicBezTo>
                  <a:pt x="191" y="123"/>
                  <a:pt x="192" y="117"/>
                  <a:pt x="193" y="111"/>
                </a:cubicBezTo>
                <a:lnTo>
                  <a:pt x="194" y="106"/>
                </a:lnTo>
                <a:cubicBezTo>
                  <a:pt x="204" y="57"/>
                  <a:pt x="249" y="24"/>
                  <a:pt x="298" y="29"/>
                </a:cubicBezTo>
                <a:cubicBezTo>
                  <a:pt x="347" y="34"/>
                  <a:pt x="384" y="75"/>
                  <a:pt x="384" y="124"/>
                </a:cubicBezTo>
                <a:lnTo>
                  <a:pt x="384" y="126"/>
                </a:lnTo>
                <a:lnTo>
                  <a:pt x="383" y="111"/>
                </a:lnTo>
                <a:lnTo>
                  <a:pt x="385" y="124"/>
                </a:lnTo>
                <a:lnTo>
                  <a:pt x="386" y="143"/>
                </a:lnTo>
                <a:lnTo>
                  <a:pt x="386" y="150"/>
                </a:lnTo>
                <a:lnTo>
                  <a:pt x="386" y="153"/>
                </a:lnTo>
                <a:lnTo>
                  <a:pt x="194" y="153"/>
                </a:lnTo>
                <a:lnTo>
                  <a:pt x="194" y="150"/>
                </a:lnTo>
                <a:lnTo>
                  <a:pt x="194" y="143"/>
                </a:lnTo>
                <a:lnTo>
                  <a:pt x="197" y="164"/>
                </a:lnTo>
                <a:lnTo>
                  <a:pt x="195" y="155"/>
                </a:lnTo>
                <a:lnTo>
                  <a:pt x="288" y="230"/>
                </a:lnTo>
                <a:lnTo>
                  <a:pt x="287" y="230"/>
                </a:lnTo>
                <a:lnTo>
                  <a:pt x="383" y="124"/>
                </a:lnTo>
                <a:lnTo>
                  <a:pt x="384" y="143"/>
                </a:lnTo>
                <a:lnTo>
                  <a:pt x="384" y="166"/>
                </a:lnTo>
                <a:lnTo>
                  <a:pt x="383" y="174"/>
                </a:lnTo>
                <a:cubicBezTo>
                  <a:pt x="377" y="222"/>
                  <a:pt x="336" y="258"/>
                  <a:pt x="287" y="258"/>
                </a:cubicBezTo>
                <a:cubicBezTo>
                  <a:pt x="239" y="258"/>
                  <a:pt x="198" y="222"/>
                  <a:pt x="192" y="174"/>
                </a:cubicBezTo>
                <a:lnTo>
                  <a:pt x="190" y="154"/>
                </a:lnTo>
                <a:lnTo>
                  <a:pt x="190" y="143"/>
                </a:lnTo>
                <a:cubicBezTo>
                  <a:pt x="190" y="139"/>
                  <a:pt x="191" y="134"/>
                  <a:pt x="191" y="130"/>
                </a:cubicBezTo>
                <a:lnTo>
                  <a:pt x="192" y="123"/>
                </a:lnTo>
                <a:lnTo>
                  <a:pt x="191" y="136"/>
                </a:lnTo>
                <a:lnTo>
                  <a:pt x="191" y="134"/>
                </a:lnTo>
                <a:lnTo>
                  <a:pt x="383" y="146"/>
                </a:lnTo>
                <a:lnTo>
                  <a:pt x="382" y="151"/>
                </a:lnTo>
                <a:lnTo>
                  <a:pt x="381" y="164"/>
                </a:lnTo>
                <a:lnTo>
                  <a:pt x="380" y="173"/>
                </a:lnTo>
                <a:cubicBezTo>
                  <a:pt x="375" y="220"/>
                  <a:pt x="336" y="256"/>
                  <a:pt x="289" y="258"/>
                </a:cubicBezTo>
                <a:cubicBezTo>
                  <a:pt x="241" y="260"/>
                  <a:pt x="200" y="228"/>
                  <a:pt x="190" y="181"/>
                </a:cubicBezTo>
                <a:lnTo>
                  <a:pt x="189" y="176"/>
                </a:lnTo>
                <a:cubicBezTo>
                  <a:pt x="188" y="170"/>
                  <a:pt x="187" y="164"/>
                  <a:pt x="187" y="157"/>
                </a:cubicBezTo>
                <a:lnTo>
                  <a:pt x="187" y="153"/>
                </a:lnTo>
                <a:lnTo>
                  <a:pt x="379" y="153"/>
                </a:lnTo>
                <a:lnTo>
                  <a:pt x="379" y="156"/>
                </a:lnTo>
                <a:lnTo>
                  <a:pt x="379" y="143"/>
                </a:lnTo>
                <a:lnTo>
                  <a:pt x="380" y="150"/>
                </a:lnTo>
                <a:cubicBezTo>
                  <a:pt x="380" y="154"/>
                  <a:pt x="380" y="159"/>
                  <a:pt x="380" y="163"/>
                </a:cubicBezTo>
                <a:lnTo>
                  <a:pt x="380" y="169"/>
                </a:lnTo>
                <a:lnTo>
                  <a:pt x="380" y="172"/>
                </a:lnTo>
                <a:cubicBezTo>
                  <a:pt x="380" y="220"/>
                  <a:pt x="346" y="260"/>
                  <a:pt x="300" y="267"/>
                </a:cubicBezTo>
                <a:cubicBezTo>
                  <a:pt x="253" y="275"/>
                  <a:pt x="208" y="247"/>
                  <a:pt x="193" y="203"/>
                </a:cubicBezTo>
                <a:lnTo>
                  <a:pt x="192" y="200"/>
                </a:lnTo>
                <a:cubicBezTo>
                  <a:pt x="189" y="190"/>
                  <a:pt x="187" y="180"/>
                  <a:pt x="187" y="169"/>
                </a:cubicBezTo>
                <a:lnTo>
                  <a:pt x="187" y="163"/>
                </a:lnTo>
                <a:lnTo>
                  <a:pt x="188" y="177"/>
                </a:lnTo>
                <a:lnTo>
                  <a:pt x="187" y="170"/>
                </a:lnTo>
                <a:cubicBezTo>
                  <a:pt x="187" y="166"/>
                  <a:pt x="186" y="161"/>
                  <a:pt x="186" y="156"/>
                </a:cubicBezTo>
                <a:lnTo>
                  <a:pt x="186" y="153"/>
                </a:lnTo>
                <a:lnTo>
                  <a:pt x="378" y="153"/>
                </a:lnTo>
                <a:lnTo>
                  <a:pt x="378" y="156"/>
                </a:lnTo>
                <a:lnTo>
                  <a:pt x="377" y="141"/>
                </a:lnTo>
                <a:lnTo>
                  <a:pt x="379" y="153"/>
                </a:lnTo>
                <a:lnTo>
                  <a:pt x="380" y="163"/>
                </a:lnTo>
                <a:cubicBezTo>
                  <a:pt x="385" y="211"/>
                  <a:pt x="354" y="254"/>
                  <a:pt x="307" y="266"/>
                </a:cubicBezTo>
                <a:cubicBezTo>
                  <a:pt x="261" y="277"/>
                  <a:pt x="213" y="253"/>
                  <a:pt x="195" y="208"/>
                </a:cubicBezTo>
                <a:lnTo>
                  <a:pt x="193" y="203"/>
                </a:lnTo>
                <a:lnTo>
                  <a:pt x="191" y="198"/>
                </a:lnTo>
                <a:lnTo>
                  <a:pt x="376" y="162"/>
                </a:lnTo>
                <a:lnTo>
                  <a:pt x="376" y="167"/>
                </a:lnTo>
                <a:lnTo>
                  <a:pt x="376" y="172"/>
                </a:lnTo>
                <a:lnTo>
                  <a:pt x="184" y="172"/>
                </a:lnTo>
                <a:lnTo>
                  <a:pt x="184" y="167"/>
                </a:lnTo>
                <a:lnTo>
                  <a:pt x="186" y="186"/>
                </a:lnTo>
                <a:lnTo>
                  <a:pt x="185" y="181"/>
                </a:lnTo>
                <a:cubicBezTo>
                  <a:pt x="175" y="130"/>
                  <a:pt x="208" y="80"/>
                  <a:pt x="258" y="69"/>
                </a:cubicBezTo>
                <a:cubicBezTo>
                  <a:pt x="309" y="57"/>
                  <a:pt x="360" y="89"/>
                  <a:pt x="373" y="139"/>
                </a:cubicBezTo>
                <a:lnTo>
                  <a:pt x="374" y="143"/>
                </a:lnTo>
                <a:cubicBezTo>
                  <a:pt x="376" y="151"/>
                  <a:pt x="376" y="159"/>
                  <a:pt x="376" y="166"/>
                </a:cubicBezTo>
                <a:lnTo>
                  <a:pt x="376" y="172"/>
                </a:lnTo>
                <a:cubicBezTo>
                  <a:pt x="376" y="179"/>
                  <a:pt x="376" y="185"/>
                  <a:pt x="375" y="191"/>
                </a:cubicBezTo>
                <a:lnTo>
                  <a:pt x="373" y="201"/>
                </a:lnTo>
                <a:lnTo>
                  <a:pt x="372" y="205"/>
                </a:lnTo>
                <a:lnTo>
                  <a:pt x="278" y="85"/>
                </a:lnTo>
                <a:lnTo>
                  <a:pt x="279" y="85"/>
                </a:lnTo>
                <a:cubicBezTo>
                  <a:pt x="307" y="85"/>
                  <a:pt x="332" y="97"/>
                  <a:pt x="351" y="117"/>
                </a:cubicBezTo>
                <a:cubicBezTo>
                  <a:pt x="369" y="137"/>
                  <a:pt x="378" y="164"/>
                  <a:pt x="375" y="191"/>
                </a:cubicBezTo>
                <a:lnTo>
                  <a:pt x="374" y="205"/>
                </a:lnTo>
                <a:lnTo>
                  <a:pt x="373" y="212"/>
                </a:lnTo>
                <a:cubicBezTo>
                  <a:pt x="370" y="233"/>
                  <a:pt x="360" y="252"/>
                  <a:pt x="345" y="266"/>
                </a:cubicBezTo>
                <a:lnTo>
                  <a:pt x="343" y="268"/>
                </a:lnTo>
                <a:cubicBezTo>
                  <a:pt x="320" y="292"/>
                  <a:pt x="286" y="302"/>
                  <a:pt x="253" y="294"/>
                </a:cubicBezTo>
                <a:cubicBezTo>
                  <a:pt x="221" y="286"/>
                  <a:pt x="195" y="262"/>
                  <a:pt x="184" y="231"/>
                </a:cubicBezTo>
                <a:lnTo>
                  <a:pt x="182" y="222"/>
                </a:lnTo>
                <a:lnTo>
                  <a:pt x="177" y="205"/>
                </a:lnTo>
                <a:lnTo>
                  <a:pt x="175" y="196"/>
                </a:lnTo>
                <a:lnTo>
                  <a:pt x="201" y="243"/>
                </a:lnTo>
                <a:lnTo>
                  <a:pt x="198" y="240"/>
                </a:lnTo>
                <a:lnTo>
                  <a:pt x="360" y="188"/>
                </a:lnTo>
                <a:lnTo>
                  <a:pt x="360" y="186"/>
                </a:lnTo>
                <a:lnTo>
                  <a:pt x="358" y="206"/>
                </a:lnTo>
                <a:lnTo>
                  <a:pt x="357" y="214"/>
                </a:lnTo>
                <a:lnTo>
                  <a:pt x="356" y="222"/>
                </a:lnTo>
                <a:cubicBezTo>
                  <a:pt x="350" y="264"/>
                  <a:pt x="318" y="298"/>
                  <a:pt x="277" y="305"/>
                </a:cubicBezTo>
                <a:cubicBezTo>
                  <a:pt x="235" y="312"/>
                  <a:pt x="194" y="291"/>
                  <a:pt x="175" y="253"/>
                </a:cubicBezTo>
                <a:lnTo>
                  <a:pt x="174" y="251"/>
                </a:lnTo>
                <a:cubicBezTo>
                  <a:pt x="167" y="238"/>
                  <a:pt x="163" y="223"/>
                  <a:pt x="163" y="208"/>
                </a:cubicBezTo>
                <a:lnTo>
                  <a:pt x="164" y="211"/>
                </a:lnTo>
                <a:lnTo>
                  <a:pt x="163" y="202"/>
                </a:lnTo>
                <a:lnTo>
                  <a:pt x="258" y="287"/>
                </a:lnTo>
                <a:lnTo>
                  <a:pt x="257" y="287"/>
                </a:lnTo>
                <a:lnTo>
                  <a:pt x="256" y="287"/>
                </a:lnTo>
                <a:lnTo>
                  <a:pt x="352" y="198"/>
                </a:lnTo>
                <a:lnTo>
                  <a:pt x="351" y="205"/>
                </a:lnTo>
                <a:lnTo>
                  <a:pt x="351" y="219"/>
                </a:lnTo>
                <a:cubicBezTo>
                  <a:pt x="351" y="272"/>
                  <a:pt x="308" y="315"/>
                  <a:pt x="255" y="315"/>
                </a:cubicBezTo>
                <a:lnTo>
                  <a:pt x="254" y="315"/>
                </a:lnTo>
                <a:cubicBezTo>
                  <a:pt x="201" y="315"/>
                  <a:pt x="158" y="272"/>
                  <a:pt x="158" y="219"/>
                </a:cubicBezTo>
                <a:lnTo>
                  <a:pt x="158" y="210"/>
                </a:lnTo>
                <a:lnTo>
                  <a:pt x="158" y="204"/>
                </a:lnTo>
                <a:lnTo>
                  <a:pt x="161" y="228"/>
                </a:lnTo>
                <a:lnTo>
                  <a:pt x="160" y="224"/>
                </a:lnTo>
                <a:lnTo>
                  <a:pt x="349" y="212"/>
                </a:lnTo>
                <a:lnTo>
                  <a:pt x="348" y="217"/>
                </a:lnTo>
                <a:lnTo>
                  <a:pt x="347" y="228"/>
                </a:lnTo>
                <a:lnTo>
                  <a:pt x="347" y="211"/>
                </a:lnTo>
                <a:lnTo>
                  <a:pt x="348" y="231"/>
                </a:lnTo>
                <a:lnTo>
                  <a:pt x="348" y="238"/>
                </a:lnTo>
                <a:lnTo>
                  <a:pt x="156" y="238"/>
                </a:lnTo>
                <a:lnTo>
                  <a:pt x="156" y="235"/>
                </a:lnTo>
                <a:lnTo>
                  <a:pt x="158" y="251"/>
                </a:lnTo>
                <a:lnTo>
                  <a:pt x="157" y="245"/>
                </a:lnTo>
                <a:lnTo>
                  <a:pt x="346" y="214"/>
                </a:lnTo>
                <a:lnTo>
                  <a:pt x="347" y="220"/>
                </a:lnTo>
                <a:lnTo>
                  <a:pt x="344" y="205"/>
                </a:lnTo>
                <a:lnTo>
                  <a:pt x="345" y="208"/>
                </a:lnTo>
                <a:lnTo>
                  <a:pt x="157" y="238"/>
                </a:lnTo>
                <a:lnTo>
                  <a:pt x="157" y="229"/>
                </a:lnTo>
                <a:lnTo>
                  <a:pt x="157" y="219"/>
                </a:lnTo>
                <a:lnTo>
                  <a:pt x="349" y="219"/>
                </a:lnTo>
                <a:lnTo>
                  <a:pt x="349" y="222"/>
                </a:lnTo>
                <a:lnTo>
                  <a:pt x="349" y="229"/>
                </a:lnTo>
                <a:lnTo>
                  <a:pt x="349" y="250"/>
                </a:lnTo>
                <a:lnTo>
                  <a:pt x="348" y="259"/>
                </a:lnTo>
                <a:lnTo>
                  <a:pt x="252" y="152"/>
                </a:lnTo>
                <a:lnTo>
                  <a:pt x="253" y="152"/>
                </a:lnTo>
                <a:lnTo>
                  <a:pt x="157" y="248"/>
                </a:lnTo>
                <a:lnTo>
                  <a:pt x="157" y="242"/>
                </a:lnTo>
                <a:lnTo>
                  <a:pt x="157" y="238"/>
                </a:lnTo>
                <a:lnTo>
                  <a:pt x="349" y="238"/>
                </a:lnTo>
                <a:lnTo>
                  <a:pt x="349" y="248"/>
                </a:lnTo>
                <a:lnTo>
                  <a:pt x="349" y="254"/>
                </a:lnTo>
                <a:lnTo>
                  <a:pt x="349" y="257"/>
                </a:lnTo>
                <a:lnTo>
                  <a:pt x="157" y="257"/>
                </a:lnTo>
                <a:lnTo>
                  <a:pt x="157" y="254"/>
                </a:lnTo>
                <a:lnTo>
                  <a:pt x="157" y="248"/>
                </a:lnTo>
                <a:lnTo>
                  <a:pt x="157" y="238"/>
                </a:lnTo>
                <a:lnTo>
                  <a:pt x="347" y="262"/>
                </a:lnTo>
                <a:lnTo>
                  <a:pt x="347" y="258"/>
                </a:lnTo>
                <a:lnTo>
                  <a:pt x="346" y="264"/>
                </a:lnTo>
                <a:lnTo>
                  <a:pt x="251" y="152"/>
                </a:lnTo>
                <a:lnTo>
                  <a:pt x="253" y="152"/>
                </a:lnTo>
                <a:lnTo>
                  <a:pt x="254" y="152"/>
                </a:lnTo>
                <a:cubicBezTo>
                  <a:pt x="307" y="152"/>
                  <a:pt x="350" y="195"/>
                  <a:pt x="350" y="248"/>
                </a:cubicBezTo>
                <a:lnTo>
                  <a:pt x="350" y="253"/>
                </a:lnTo>
                <a:lnTo>
                  <a:pt x="350" y="257"/>
                </a:lnTo>
                <a:lnTo>
                  <a:pt x="158" y="257"/>
                </a:lnTo>
                <a:lnTo>
                  <a:pt x="158" y="253"/>
                </a:lnTo>
                <a:lnTo>
                  <a:pt x="158" y="248"/>
                </a:lnTo>
                <a:lnTo>
                  <a:pt x="254" y="344"/>
                </a:lnTo>
                <a:lnTo>
                  <a:pt x="252" y="344"/>
                </a:lnTo>
                <a:lnTo>
                  <a:pt x="348" y="248"/>
                </a:lnTo>
                <a:lnTo>
                  <a:pt x="348" y="258"/>
                </a:lnTo>
                <a:lnTo>
                  <a:pt x="348" y="267"/>
                </a:lnTo>
                <a:lnTo>
                  <a:pt x="156" y="267"/>
                </a:lnTo>
                <a:lnTo>
                  <a:pt x="156" y="264"/>
                </a:lnTo>
                <a:lnTo>
                  <a:pt x="156" y="257"/>
                </a:lnTo>
                <a:cubicBezTo>
                  <a:pt x="156" y="247"/>
                  <a:pt x="158" y="237"/>
                  <a:pt x="161" y="227"/>
                </a:cubicBezTo>
                <a:lnTo>
                  <a:pt x="164" y="218"/>
                </a:lnTo>
                <a:lnTo>
                  <a:pt x="255" y="344"/>
                </a:lnTo>
                <a:lnTo>
                  <a:pt x="253" y="344"/>
                </a:lnTo>
                <a:lnTo>
                  <a:pt x="349" y="248"/>
                </a:lnTo>
                <a:lnTo>
                  <a:pt x="349" y="278"/>
                </a:lnTo>
                <a:lnTo>
                  <a:pt x="348" y="276"/>
                </a:lnTo>
                <a:lnTo>
                  <a:pt x="348" y="289"/>
                </a:lnTo>
                <a:lnTo>
                  <a:pt x="348" y="299"/>
                </a:lnTo>
                <a:lnTo>
                  <a:pt x="348" y="305"/>
                </a:lnTo>
                <a:lnTo>
                  <a:pt x="156" y="305"/>
                </a:lnTo>
                <a:lnTo>
                  <a:pt x="157" y="292"/>
                </a:lnTo>
                <a:lnTo>
                  <a:pt x="158" y="284"/>
                </a:lnTo>
                <a:lnTo>
                  <a:pt x="158" y="283"/>
                </a:lnTo>
                <a:lnTo>
                  <a:pt x="158" y="276"/>
                </a:lnTo>
                <a:cubicBezTo>
                  <a:pt x="158" y="229"/>
                  <a:pt x="193" y="189"/>
                  <a:pt x="239" y="182"/>
                </a:cubicBezTo>
                <a:cubicBezTo>
                  <a:pt x="286" y="174"/>
                  <a:pt x="331" y="201"/>
                  <a:pt x="346" y="246"/>
                </a:cubicBezTo>
                <a:lnTo>
                  <a:pt x="347" y="249"/>
                </a:lnTo>
                <a:cubicBezTo>
                  <a:pt x="350" y="259"/>
                  <a:pt x="351" y="269"/>
                  <a:pt x="351" y="279"/>
                </a:cubicBezTo>
                <a:lnTo>
                  <a:pt x="351" y="286"/>
                </a:lnTo>
                <a:cubicBezTo>
                  <a:pt x="351" y="339"/>
                  <a:pt x="308" y="382"/>
                  <a:pt x="255" y="382"/>
                </a:cubicBezTo>
                <a:lnTo>
                  <a:pt x="254" y="382"/>
                </a:lnTo>
                <a:cubicBezTo>
                  <a:pt x="201" y="382"/>
                  <a:pt x="158" y="339"/>
                  <a:pt x="158" y="286"/>
                </a:cubicBezTo>
                <a:lnTo>
                  <a:pt x="158" y="280"/>
                </a:lnTo>
                <a:lnTo>
                  <a:pt x="158" y="276"/>
                </a:lnTo>
                <a:lnTo>
                  <a:pt x="348" y="300"/>
                </a:lnTo>
                <a:lnTo>
                  <a:pt x="347" y="304"/>
                </a:lnTo>
                <a:lnTo>
                  <a:pt x="349" y="280"/>
                </a:lnTo>
                <a:lnTo>
                  <a:pt x="349" y="286"/>
                </a:lnTo>
                <a:cubicBezTo>
                  <a:pt x="349" y="339"/>
                  <a:pt x="306" y="382"/>
                  <a:pt x="253" y="382"/>
                </a:cubicBezTo>
                <a:lnTo>
                  <a:pt x="252" y="382"/>
                </a:lnTo>
                <a:lnTo>
                  <a:pt x="252" y="190"/>
                </a:lnTo>
                <a:lnTo>
                  <a:pt x="253" y="190"/>
                </a:lnTo>
                <a:lnTo>
                  <a:pt x="157" y="286"/>
                </a:lnTo>
                <a:lnTo>
                  <a:pt x="158" y="287"/>
                </a:lnTo>
                <a:lnTo>
                  <a:pt x="157" y="277"/>
                </a:lnTo>
                <a:lnTo>
                  <a:pt x="252" y="363"/>
                </a:lnTo>
                <a:lnTo>
                  <a:pt x="251" y="363"/>
                </a:lnTo>
                <a:lnTo>
                  <a:pt x="347" y="267"/>
                </a:lnTo>
                <a:lnTo>
                  <a:pt x="347" y="277"/>
                </a:lnTo>
                <a:lnTo>
                  <a:pt x="347" y="286"/>
                </a:lnTo>
                <a:lnTo>
                  <a:pt x="251" y="190"/>
                </a:lnTo>
                <a:lnTo>
                  <a:pt x="253" y="190"/>
                </a:lnTo>
                <a:lnTo>
                  <a:pt x="255" y="190"/>
                </a:lnTo>
                <a:lnTo>
                  <a:pt x="255" y="382"/>
                </a:lnTo>
                <a:lnTo>
                  <a:pt x="252" y="382"/>
                </a:lnTo>
                <a:lnTo>
                  <a:pt x="252" y="190"/>
                </a:lnTo>
                <a:lnTo>
                  <a:pt x="253" y="190"/>
                </a:lnTo>
                <a:cubicBezTo>
                  <a:pt x="303" y="190"/>
                  <a:pt x="344" y="228"/>
                  <a:pt x="349" y="277"/>
                </a:cubicBezTo>
                <a:lnTo>
                  <a:pt x="350" y="296"/>
                </a:lnTo>
                <a:lnTo>
                  <a:pt x="350" y="305"/>
                </a:lnTo>
                <a:lnTo>
                  <a:pt x="158" y="305"/>
                </a:lnTo>
                <a:lnTo>
                  <a:pt x="158" y="302"/>
                </a:lnTo>
                <a:lnTo>
                  <a:pt x="159" y="316"/>
                </a:lnTo>
                <a:lnTo>
                  <a:pt x="158" y="309"/>
                </a:lnTo>
                <a:cubicBezTo>
                  <a:pt x="158" y="305"/>
                  <a:pt x="157" y="300"/>
                  <a:pt x="157" y="295"/>
                </a:cubicBezTo>
                <a:lnTo>
                  <a:pt x="157" y="289"/>
                </a:lnTo>
                <a:lnTo>
                  <a:pt x="157" y="286"/>
                </a:lnTo>
                <a:lnTo>
                  <a:pt x="349" y="286"/>
                </a:lnTo>
                <a:lnTo>
                  <a:pt x="349" y="289"/>
                </a:lnTo>
                <a:lnTo>
                  <a:pt x="349" y="295"/>
                </a:lnTo>
                <a:lnTo>
                  <a:pt x="348" y="277"/>
                </a:lnTo>
                <a:lnTo>
                  <a:pt x="350" y="287"/>
                </a:lnTo>
                <a:cubicBezTo>
                  <a:pt x="352" y="298"/>
                  <a:pt x="352" y="310"/>
                  <a:pt x="350" y="321"/>
                </a:cubicBezTo>
                <a:lnTo>
                  <a:pt x="348" y="335"/>
                </a:lnTo>
                <a:lnTo>
                  <a:pt x="347" y="339"/>
                </a:lnTo>
                <a:cubicBezTo>
                  <a:pt x="335" y="386"/>
                  <a:pt x="290" y="417"/>
                  <a:pt x="242" y="411"/>
                </a:cubicBezTo>
                <a:cubicBezTo>
                  <a:pt x="194" y="405"/>
                  <a:pt x="157" y="364"/>
                  <a:pt x="157" y="315"/>
                </a:cubicBezTo>
                <a:lnTo>
                  <a:pt x="157" y="310"/>
                </a:lnTo>
                <a:lnTo>
                  <a:pt x="157" y="305"/>
                </a:lnTo>
                <a:lnTo>
                  <a:pt x="348" y="324"/>
                </a:lnTo>
                <a:lnTo>
                  <a:pt x="347" y="329"/>
                </a:lnTo>
                <a:lnTo>
                  <a:pt x="346" y="334"/>
                </a:lnTo>
                <a:lnTo>
                  <a:pt x="166" y="273"/>
                </a:lnTo>
                <a:lnTo>
                  <a:pt x="168" y="269"/>
                </a:lnTo>
                <a:lnTo>
                  <a:pt x="159" y="296"/>
                </a:lnTo>
                <a:lnTo>
                  <a:pt x="160" y="290"/>
                </a:lnTo>
                <a:lnTo>
                  <a:pt x="254" y="401"/>
                </a:lnTo>
                <a:lnTo>
                  <a:pt x="251" y="401"/>
                </a:lnTo>
                <a:lnTo>
                  <a:pt x="347" y="305"/>
                </a:lnTo>
                <a:lnTo>
                  <a:pt x="347" y="312"/>
                </a:lnTo>
                <a:lnTo>
                  <a:pt x="347" y="332"/>
                </a:lnTo>
                <a:lnTo>
                  <a:pt x="346" y="330"/>
                </a:lnTo>
                <a:lnTo>
                  <a:pt x="346" y="334"/>
                </a:lnTo>
                <a:lnTo>
                  <a:pt x="154" y="334"/>
                </a:lnTo>
                <a:lnTo>
                  <a:pt x="155" y="319"/>
                </a:lnTo>
                <a:lnTo>
                  <a:pt x="155" y="322"/>
                </a:lnTo>
                <a:lnTo>
                  <a:pt x="155" y="312"/>
                </a:lnTo>
                <a:cubicBezTo>
                  <a:pt x="155" y="308"/>
                  <a:pt x="156" y="303"/>
                  <a:pt x="156" y="299"/>
                </a:cubicBezTo>
                <a:lnTo>
                  <a:pt x="157" y="294"/>
                </a:lnTo>
                <a:lnTo>
                  <a:pt x="158" y="286"/>
                </a:lnTo>
                <a:cubicBezTo>
                  <a:pt x="160" y="275"/>
                  <a:pt x="163" y="264"/>
                  <a:pt x="168" y="255"/>
                </a:cubicBezTo>
                <a:lnTo>
                  <a:pt x="169" y="253"/>
                </a:lnTo>
                <a:cubicBezTo>
                  <a:pt x="189" y="213"/>
                  <a:pt x="233" y="192"/>
                  <a:pt x="277" y="202"/>
                </a:cubicBezTo>
                <a:cubicBezTo>
                  <a:pt x="320" y="212"/>
                  <a:pt x="350" y="251"/>
                  <a:pt x="350" y="295"/>
                </a:cubicBezTo>
                <a:lnTo>
                  <a:pt x="350" y="316"/>
                </a:lnTo>
                <a:lnTo>
                  <a:pt x="349" y="324"/>
                </a:lnTo>
                <a:lnTo>
                  <a:pt x="349" y="331"/>
                </a:lnTo>
                <a:lnTo>
                  <a:pt x="349" y="334"/>
                </a:lnTo>
                <a:lnTo>
                  <a:pt x="157" y="334"/>
                </a:lnTo>
                <a:lnTo>
                  <a:pt x="157" y="330"/>
                </a:lnTo>
                <a:lnTo>
                  <a:pt x="157" y="324"/>
                </a:lnTo>
                <a:lnTo>
                  <a:pt x="253" y="420"/>
                </a:lnTo>
                <a:lnTo>
                  <a:pt x="252" y="420"/>
                </a:lnTo>
                <a:lnTo>
                  <a:pt x="251" y="420"/>
                </a:lnTo>
                <a:lnTo>
                  <a:pt x="346" y="340"/>
                </a:lnTo>
                <a:lnTo>
                  <a:pt x="344" y="354"/>
                </a:lnTo>
                <a:lnTo>
                  <a:pt x="343" y="358"/>
                </a:lnTo>
                <a:cubicBezTo>
                  <a:pt x="331" y="405"/>
                  <a:pt x="286" y="436"/>
                  <a:pt x="238" y="430"/>
                </a:cubicBezTo>
                <a:cubicBezTo>
                  <a:pt x="190" y="424"/>
                  <a:pt x="153" y="383"/>
                  <a:pt x="153" y="334"/>
                </a:cubicBezTo>
                <a:lnTo>
                  <a:pt x="153" y="328"/>
                </a:lnTo>
                <a:lnTo>
                  <a:pt x="156" y="352"/>
                </a:lnTo>
                <a:lnTo>
                  <a:pt x="155" y="348"/>
                </a:lnTo>
                <a:lnTo>
                  <a:pt x="344" y="324"/>
                </a:lnTo>
                <a:lnTo>
                  <a:pt x="344" y="345"/>
                </a:lnTo>
                <a:lnTo>
                  <a:pt x="343" y="354"/>
                </a:lnTo>
                <a:cubicBezTo>
                  <a:pt x="338" y="396"/>
                  <a:pt x="306" y="431"/>
                  <a:pt x="264" y="438"/>
                </a:cubicBezTo>
                <a:cubicBezTo>
                  <a:pt x="222" y="445"/>
                  <a:pt x="181" y="424"/>
                  <a:pt x="162" y="386"/>
                </a:cubicBezTo>
                <a:lnTo>
                  <a:pt x="156" y="375"/>
                </a:lnTo>
                <a:lnTo>
                  <a:pt x="154" y="370"/>
                </a:lnTo>
                <a:lnTo>
                  <a:pt x="339" y="334"/>
                </a:lnTo>
                <a:lnTo>
                  <a:pt x="339" y="337"/>
                </a:lnTo>
                <a:lnTo>
                  <a:pt x="338" y="322"/>
                </a:lnTo>
                <a:lnTo>
                  <a:pt x="339" y="328"/>
                </a:lnTo>
                <a:cubicBezTo>
                  <a:pt x="342" y="342"/>
                  <a:pt x="341" y="356"/>
                  <a:pt x="337" y="370"/>
                </a:cubicBezTo>
                <a:lnTo>
                  <a:pt x="335" y="377"/>
                </a:lnTo>
                <a:cubicBezTo>
                  <a:pt x="332" y="386"/>
                  <a:pt x="328" y="395"/>
                  <a:pt x="322" y="404"/>
                </a:cubicBezTo>
                <a:lnTo>
                  <a:pt x="320" y="407"/>
                </a:lnTo>
                <a:cubicBezTo>
                  <a:pt x="298" y="441"/>
                  <a:pt x="256" y="457"/>
                  <a:pt x="216" y="446"/>
                </a:cubicBezTo>
                <a:cubicBezTo>
                  <a:pt x="176" y="436"/>
                  <a:pt x="148" y="401"/>
                  <a:pt x="145" y="360"/>
                </a:cubicBezTo>
                <a:lnTo>
                  <a:pt x="144" y="346"/>
                </a:lnTo>
                <a:lnTo>
                  <a:pt x="143" y="331"/>
                </a:lnTo>
                <a:cubicBezTo>
                  <a:pt x="141" y="304"/>
                  <a:pt x="150" y="278"/>
                  <a:pt x="168" y="259"/>
                </a:cubicBezTo>
                <a:cubicBezTo>
                  <a:pt x="187" y="239"/>
                  <a:pt x="212" y="228"/>
                  <a:pt x="238" y="228"/>
                </a:cubicBezTo>
                <a:lnTo>
                  <a:pt x="239" y="228"/>
                </a:lnTo>
                <a:cubicBezTo>
                  <a:pt x="290" y="228"/>
                  <a:pt x="332" y="268"/>
                  <a:pt x="335" y="318"/>
                </a:cubicBezTo>
                <a:lnTo>
                  <a:pt x="336" y="339"/>
                </a:lnTo>
                <a:lnTo>
                  <a:pt x="336" y="353"/>
                </a:lnTo>
                <a:cubicBezTo>
                  <a:pt x="336" y="406"/>
                  <a:pt x="293" y="449"/>
                  <a:pt x="240" y="449"/>
                </a:cubicBezTo>
                <a:lnTo>
                  <a:pt x="238" y="449"/>
                </a:lnTo>
                <a:lnTo>
                  <a:pt x="236" y="449"/>
                </a:lnTo>
                <a:lnTo>
                  <a:pt x="331" y="369"/>
                </a:lnTo>
                <a:lnTo>
                  <a:pt x="330" y="375"/>
                </a:lnTo>
                <a:lnTo>
                  <a:pt x="331" y="359"/>
                </a:lnTo>
                <a:lnTo>
                  <a:pt x="331" y="380"/>
                </a:lnTo>
                <a:lnTo>
                  <a:pt x="330" y="378"/>
                </a:lnTo>
                <a:lnTo>
                  <a:pt x="330" y="381"/>
                </a:lnTo>
                <a:lnTo>
                  <a:pt x="138" y="381"/>
                </a:lnTo>
                <a:lnTo>
                  <a:pt x="139" y="367"/>
                </a:lnTo>
                <a:lnTo>
                  <a:pt x="139" y="361"/>
                </a:lnTo>
                <a:lnTo>
                  <a:pt x="139" y="349"/>
                </a:lnTo>
                <a:cubicBezTo>
                  <a:pt x="139" y="344"/>
                  <a:pt x="140" y="339"/>
                  <a:pt x="141" y="334"/>
                </a:cubicBezTo>
                <a:lnTo>
                  <a:pt x="142" y="328"/>
                </a:lnTo>
                <a:cubicBezTo>
                  <a:pt x="150" y="278"/>
                  <a:pt x="195" y="244"/>
                  <a:pt x="244" y="248"/>
                </a:cubicBezTo>
                <a:cubicBezTo>
                  <a:pt x="294" y="252"/>
                  <a:pt x="332" y="294"/>
                  <a:pt x="332" y="343"/>
                </a:cubicBezTo>
                <a:lnTo>
                  <a:pt x="332" y="348"/>
                </a:lnTo>
                <a:lnTo>
                  <a:pt x="332" y="360"/>
                </a:lnTo>
                <a:lnTo>
                  <a:pt x="332" y="373"/>
                </a:lnTo>
                <a:lnTo>
                  <a:pt x="332" y="381"/>
                </a:lnTo>
                <a:lnTo>
                  <a:pt x="140" y="381"/>
                </a:lnTo>
                <a:lnTo>
                  <a:pt x="140" y="380"/>
                </a:lnTo>
                <a:lnTo>
                  <a:pt x="140" y="372"/>
                </a:lnTo>
                <a:lnTo>
                  <a:pt x="141" y="373"/>
                </a:lnTo>
                <a:lnTo>
                  <a:pt x="140" y="364"/>
                </a:lnTo>
                <a:lnTo>
                  <a:pt x="235" y="449"/>
                </a:lnTo>
                <a:lnTo>
                  <a:pt x="234" y="449"/>
                </a:lnTo>
                <a:lnTo>
                  <a:pt x="330" y="353"/>
                </a:lnTo>
                <a:lnTo>
                  <a:pt x="330" y="353"/>
                </a:lnTo>
                <a:lnTo>
                  <a:pt x="331" y="362"/>
                </a:lnTo>
                <a:lnTo>
                  <a:pt x="141" y="354"/>
                </a:lnTo>
                <a:lnTo>
                  <a:pt x="142" y="349"/>
                </a:lnTo>
                <a:lnTo>
                  <a:pt x="140" y="367"/>
                </a:lnTo>
                <a:lnTo>
                  <a:pt x="140" y="362"/>
                </a:lnTo>
                <a:lnTo>
                  <a:pt x="330" y="386"/>
                </a:lnTo>
                <a:lnTo>
                  <a:pt x="330" y="382"/>
                </a:lnTo>
                <a:lnTo>
                  <a:pt x="329" y="388"/>
                </a:lnTo>
                <a:lnTo>
                  <a:pt x="330" y="372"/>
                </a:lnTo>
                <a:lnTo>
                  <a:pt x="330" y="381"/>
                </a:lnTo>
                <a:lnTo>
                  <a:pt x="138" y="381"/>
                </a:lnTo>
                <a:lnTo>
                  <a:pt x="138" y="376"/>
                </a:lnTo>
                <a:lnTo>
                  <a:pt x="138" y="372"/>
                </a:lnTo>
                <a:lnTo>
                  <a:pt x="234" y="468"/>
                </a:lnTo>
                <a:lnTo>
                  <a:pt x="232" y="468"/>
                </a:lnTo>
                <a:lnTo>
                  <a:pt x="232" y="276"/>
                </a:lnTo>
                <a:lnTo>
                  <a:pt x="234" y="276"/>
                </a:lnTo>
                <a:cubicBezTo>
                  <a:pt x="262" y="276"/>
                  <a:pt x="288" y="288"/>
                  <a:pt x="306" y="308"/>
                </a:cubicBezTo>
                <a:cubicBezTo>
                  <a:pt x="324" y="329"/>
                  <a:pt x="333" y="356"/>
                  <a:pt x="330" y="383"/>
                </a:cubicBezTo>
                <a:lnTo>
                  <a:pt x="329" y="391"/>
                </a:lnTo>
                <a:lnTo>
                  <a:pt x="328" y="401"/>
                </a:lnTo>
                <a:lnTo>
                  <a:pt x="232" y="295"/>
                </a:lnTo>
                <a:lnTo>
                  <a:pt x="234" y="295"/>
                </a:lnTo>
                <a:lnTo>
                  <a:pt x="234" y="487"/>
                </a:lnTo>
                <a:lnTo>
                  <a:pt x="232" y="487"/>
                </a:lnTo>
                <a:lnTo>
                  <a:pt x="327" y="373"/>
                </a:lnTo>
                <a:lnTo>
                  <a:pt x="328" y="378"/>
                </a:lnTo>
                <a:cubicBezTo>
                  <a:pt x="329" y="384"/>
                  <a:pt x="329" y="390"/>
                  <a:pt x="329" y="396"/>
                </a:cubicBezTo>
                <a:lnTo>
                  <a:pt x="329" y="400"/>
                </a:lnTo>
                <a:cubicBezTo>
                  <a:pt x="329" y="450"/>
                  <a:pt x="292" y="491"/>
                  <a:pt x="243" y="496"/>
                </a:cubicBezTo>
                <a:cubicBezTo>
                  <a:pt x="194" y="501"/>
                  <a:pt x="149" y="468"/>
                  <a:pt x="139" y="419"/>
                </a:cubicBezTo>
                <a:lnTo>
                  <a:pt x="139" y="419"/>
                </a:lnTo>
                <a:lnTo>
                  <a:pt x="138" y="415"/>
                </a:lnTo>
                <a:lnTo>
                  <a:pt x="325" y="368"/>
                </a:lnTo>
                <a:lnTo>
                  <a:pt x="328" y="382"/>
                </a:lnTo>
                <a:lnTo>
                  <a:pt x="330" y="393"/>
                </a:lnTo>
                <a:cubicBezTo>
                  <a:pt x="335" y="421"/>
                  <a:pt x="327" y="450"/>
                  <a:pt x="309" y="472"/>
                </a:cubicBezTo>
                <a:cubicBezTo>
                  <a:pt x="291" y="494"/>
                  <a:pt x="264" y="506"/>
                  <a:pt x="235" y="506"/>
                </a:cubicBezTo>
                <a:lnTo>
                  <a:pt x="231" y="506"/>
                </a:lnTo>
                <a:cubicBezTo>
                  <a:pt x="182" y="506"/>
                  <a:pt x="141" y="469"/>
                  <a:pt x="136" y="420"/>
                </a:cubicBezTo>
                <a:lnTo>
                  <a:pt x="135" y="410"/>
                </a:lnTo>
                <a:cubicBezTo>
                  <a:pt x="134" y="402"/>
                  <a:pt x="134" y="393"/>
                  <a:pt x="136" y="385"/>
                </a:cubicBezTo>
                <a:lnTo>
                  <a:pt x="137" y="379"/>
                </a:lnTo>
                <a:lnTo>
                  <a:pt x="135" y="394"/>
                </a:lnTo>
                <a:lnTo>
                  <a:pt x="135" y="391"/>
                </a:lnTo>
                <a:lnTo>
                  <a:pt x="327" y="391"/>
                </a:lnTo>
                <a:lnTo>
                  <a:pt x="327" y="394"/>
                </a:lnTo>
                <a:cubicBezTo>
                  <a:pt x="327" y="399"/>
                  <a:pt x="327" y="404"/>
                  <a:pt x="327" y="408"/>
                </a:cubicBezTo>
                <a:lnTo>
                  <a:pt x="326" y="415"/>
                </a:lnTo>
                <a:lnTo>
                  <a:pt x="326" y="401"/>
                </a:lnTo>
                <a:lnTo>
                  <a:pt x="326" y="407"/>
                </a:lnTo>
                <a:cubicBezTo>
                  <a:pt x="326" y="418"/>
                  <a:pt x="325" y="428"/>
                  <a:pt x="322" y="438"/>
                </a:cubicBezTo>
                <a:lnTo>
                  <a:pt x="321" y="441"/>
                </a:lnTo>
                <a:cubicBezTo>
                  <a:pt x="306" y="485"/>
                  <a:pt x="261" y="513"/>
                  <a:pt x="214" y="505"/>
                </a:cubicBezTo>
                <a:cubicBezTo>
                  <a:pt x="168" y="498"/>
                  <a:pt x="133" y="458"/>
                  <a:pt x="133" y="410"/>
                </a:cubicBezTo>
                <a:lnTo>
                  <a:pt x="133" y="407"/>
                </a:lnTo>
                <a:cubicBezTo>
                  <a:pt x="133" y="402"/>
                  <a:pt x="134" y="397"/>
                  <a:pt x="135" y="392"/>
                </a:cubicBezTo>
                <a:lnTo>
                  <a:pt x="136" y="386"/>
                </a:lnTo>
                <a:lnTo>
                  <a:pt x="134" y="401"/>
                </a:lnTo>
                <a:lnTo>
                  <a:pt x="134" y="394"/>
                </a:lnTo>
                <a:lnTo>
                  <a:pt x="134" y="391"/>
                </a:lnTo>
                <a:lnTo>
                  <a:pt x="326" y="391"/>
                </a:lnTo>
                <a:lnTo>
                  <a:pt x="326" y="395"/>
                </a:lnTo>
                <a:cubicBezTo>
                  <a:pt x="326" y="402"/>
                  <a:pt x="326" y="408"/>
                  <a:pt x="325" y="414"/>
                </a:cubicBezTo>
                <a:lnTo>
                  <a:pt x="324" y="419"/>
                </a:lnTo>
                <a:cubicBezTo>
                  <a:pt x="315" y="461"/>
                  <a:pt x="281" y="492"/>
                  <a:pt x="238" y="496"/>
                </a:cubicBezTo>
                <a:cubicBezTo>
                  <a:pt x="196" y="500"/>
                  <a:pt x="156" y="476"/>
                  <a:pt x="140" y="436"/>
                </a:cubicBezTo>
                <a:lnTo>
                  <a:pt x="134" y="419"/>
                </a:lnTo>
                <a:lnTo>
                  <a:pt x="133" y="415"/>
                </a:lnTo>
                <a:lnTo>
                  <a:pt x="322" y="391"/>
                </a:lnTo>
                <a:lnTo>
                  <a:pt x="322" y="391"/>
                </a:lnTo>
                <a:lnTo>
                  <a:pt x="323" y="410"/>
                </a:lnTo>
                <a:lnTo>
                  <a:pt x="323" y="416"/>
                </a:lnTo>
                <a:cubicBezTo>
                  <a:pt x="323" y="427"/>
                  <a:pt x="322" y="437"/>
                  <a:pt x="319" y="447"/>
                </a:cubicBezTo>
                <a:lnTo>
                  <a:pt x="318" y="450"/>
                </a:lnTo>
                <a:cubicBezTo>
                  <a:pt x="304" y="490"/>
                  <a:pt x="265" y="517"/>
                  <a:pt x="223" y="515"/>
                </a:cubicBezTo>
                <a:cubicBezTo>
                  <a:pt x="180" y="514"/>
                  <a:pt x="144" y="484"/>
                  <a:pt x="133" y="443"/>
                </a:cubicBezTo>
                <a:lnTo>
                  <a:pt x="131" y="434"/>
                </a:lnTo>
                <a:lnTo>
                  <a:pt x="130" y="429"/>
                </a:lnTo>
                <a:cubicBezTo>
                  <a:pt x="125" y="401"/>
                  <a:pt x="132" y="372"/>
                  <a:pt x="150" y="350"/>
                </a:cubicBezTo>
                <a:cubicBezTo>
                  <a:pt x="168" y="327"/>
                  <a:pt x="196" y="314"/>
                  <a:pt x="224" y="314"/>
                </a:cubicBezTo>
                <a:lnTo>
                  <a:pt x="226" y="314"/>
                </a:lnTo>
                <a:lnTo>
                  <a:pt x="135" y="441"/>
                </a:lnTo>
                <a:lnTo>
                  <a:pt x="133" y="435"/>
                </a:lnTo>
                <a:lnTo>
                  <a:pt x="139" y="447"/>
                </a:lnTo>
                <a:lnTo>
                  <a:pt x="137" y="443"/>
                </a:lnTo>
                <a:lnTo>
                  <a:pt x="318" y="391"/>
                </a:lnTo>
                <a:lnTo>
                  <a:pt x="319" y="400"/>
                </a:lnTo>
                <a:lnTo>
                  <a:pt x="320" y="409"/>
                </a:lnTo>
                <a:lnTo>
                  <a:pt x="128" y="419"/>
                </a:lnTo>
                <a:lnTo>
                  <a:pt x="128" y="415"/>
                </a:lnTo>
                <a:lnTo>
                  <a:pt x="128" y="410"/>
                </a:lnTo>
                <a:cubicBezTo>
                  <a:pt x="128" y="362"/>
                  <a:pt x="165" y="321"/>
                  <a:pt x="213" y="315"/>
                </a:cubicBezTo>
                <a:cubicBezTo>
                  <a:pt x="261" y="309"/>
                  <a:pt x="306" y="340"/>
                  <a:pt x="318" y="387"/>
                </a:cubicBezTo>
                <a:lnTo>
                  <a:pt x="319" y="391"/>
                </a:lnTo>
                <a:cubicBezTo>
                  <a:pt x="321" y="399"/>
                  <a:pt x="321" y="407"/>
                  <a:pt x="321" y="414"/>
                </a:cubicBezTo>
                <a:lnTo>
                  <a:pt x="321" y="419"/>
                </a:lnTo>
                <a:cubicBezTo>
                  <a:pt x="321" y="472"/>
                  <a:pt x="278" y="515"/>
                  <a:pt x="225" y="515"/>
                </a:cubicBezTo>
                <a:lnTo>
                  <a:pt x="224" y="515"/>
                </a:lnTo>
                <a:lnTo>
                  <a:pt x="224" y="323"/>
                </a:lnTo>
                <a:lnTo>
                  <a:pt x="225" y="323"/>
                </a:lnTo>
                <a:lnTo>
                  <a:pt x="225" y="515"/>
                </a:lnTo>
                <a:lnTo>
                  <a:pt x="224" y="515"/>
                </a:lnTo>
                <a:cubicBezTo>
                  <a:pt x="171" y="515"/>
                  <a:pt x="128" y="472"/>
                  <a:pt x="128" y="419"/>
                </a:cubicBezTo>
                <a:lnTo>
                  <a:pt x="128" y="412"/>
                </a:lnTo>
                <a:lnTo>
                  <a:pt x="128" y="410"/>
                </a:lnTo>
                <a:lnTo>
                  <a:pt x="320" y="410"/>
                </a:lnTo>
                <a:lnTo>
                  <a:pt x="320" y="406"/>
                </a:lnTo>
                <a:lnTo>
                  <a:pt x="321" y="425"/>
                </a:lnTo>
                <a:lnTo>
                  <a:pt x="321" y="434"/>
                </a:lnTo>
                <a:lnTo>
                  <a:pt x="321" y="438"/>
                </a:lnTo>
                <a:lnTo>
                  <a:pt x="140" y="396"/>
                </a:lnTo>
                <a:lnTo>
                  <a:pt x="141" y="394"/>
                </a:lnTo>
                <a:lnTo>
                  <a:pt x="130" y="436"/>
                </a:lnTo>
                <a:lnTo>
                  <a:pt x="130" y="430"/>
                </a:lnTo>
                <a:lnTo>
                  <a:pt x="130" y="423"/>
                </a:lnTo>
                <a:lnTo>
                  <a:pt x="133" y="447"/>
                </a:lnTo>
                <a:lnTo>
                  <a:pt x="132" y="443"/>
                </a:lnTo>
                <a:lnTo>
                  <a:pt x="315" y="455"/>
                </a:lnTo>
                <a:lnTo>
                  <a:pt x="313" y="460"/>
                </a:lnTo>
                <a:lnTo>
                  <a:pt x="311" y="465"/>
                </a:lnTo>
                <a:cubicBezTo>
                  <a:pt x="294" y="508"/>
                  <a:pt x="249" y="532"/>
                  <a:pt x="203" y="524"/>
                </a:cubicBezTo>
                <a:cubicBezTo>
                  <a:pt x="158" y="515"/>
                  <a:pt x="125" y="475"/>
                  <a:pt x="125" y="429"/>
                </a:cubicBezTo>
                <a:lnTo>
                  <a:pt x="125" y="425"/>
                </a:lnTo>
                <a:cubicBezTo>
                  <a:pt x="125" y="421"/>
                  <a:pt x="126" y="416"/>
                  <a:pt x="126" y="412"/>
                </a:cubicBezTo>
                <a:lnTo>
                  <a:pt x="128" y="403"/>
                </a:lnTo>
                <a:lnTo>
                  <a:pt x="129" y="397"/>
                </a:lnTo>
                <a:cubicBezTo>
                  <a:pt x="130" y="387"/>
                  <a:pt x="133" y="378"/>
                  <a:pt x="138" y="370"/>
                </a:cubicBezTo>
                <a:lnTo>
                  <a:pt x="139" y="368"/>
                </a:lnTo>
                <a:cubicBezTo>
                  <a:pt x="157" y="332"/>
                  <a:pt x="195" y="311"/>
                  <a:pt x="235" y="315"/>
                </a:cubicBezTo>
                <a:cubicBezTo>
                  <a:pt x="275" y="319"/>
                  <a:pt x="308" y="348"/>
                  <a:pt x="318" y="387"/>
                </a:cubicBezTo>
                <a:lnTo>
                  <a:pt x="319" y="391"/>
                </a:lnTo>
                <a:cubicBezTo>
                  <a:pt x="321" y="399"/>
                  <a:pt x="321" y="407"/>
                  <a:pt x="321" y="414"/>
                </a:cubicBezTo>
                <a:lnTo>
                  <a:pt x="321" y="416"/>
                </a:lnTo>
                <a:lnTo>
                  <a:pt x="322" y="432"/>
                </a:lnTo>
                <a:cubicBezTo>
                  <a:pt x="323" y="438"/>
                  <a:pt x="323" y="443"/>
                  <a:pt x="322" y="448"/>
                </a:cubicBezTo>
                <a:lnTo>
                  <a:pt x="321" y="458"/>
                </a:lnTo>
                <a:cubicBezTo>
                  <a:pt x="316" y="507"/>
                  <a:pt x="275" y="544"/>
                  <a:pt x="225" y="544"/>
                </a:cubicBezTo>
                <a:lnTo>
                  <a:pt x="223" y="544"/>
                </a:lnTo>
                <a:cubicBezTo>
                  <a:pt x="195" y="544"/>
                  <a:pt x="167" y="532"/>
                  <a:pt x="149" y="509"/>
                </a:cubicBezTo>
                <a:cubicBezTo>
                  <a:pt x="131" y="487"/>
                  <a:pt x="124" y="458"/>
                  <a:pt x="129" y="430"/>
                </a:cubicBezTo>
                <a:lnTo>
                  <a:pt x="131" y="420"/>
                </a:lnTo>
                <a:lnTo>
                  <a:pt x="129" y="438"/>
                </a:lnTo>
                <a:lnTo>
                  <a:pt x="129" y="432"/>
                </a:lnTo>
                <a:lnTo>
                  <a:pt x="129" y="429"/>
                </a:lnTo>
                <a:cubicBezTo>
                  <a:pt x="129" y="382"/>
                  <a:pt x="164" y="342"/>
                  <a:pt x="210" y="335"/>
                </a:cubicBezTo>
                <a:cubicBezTo>
                  <a:pt x="257" y="327"/>
                  <a:pt x="302" y="354"/>
                  <a:pt x="317" y="399"/>
                </a:cubicBezTo>
                <a:lnTo>
                  <a:pt x="318" y="402"/>
                </a:lnTo>
                <a:cubicBezTo>
                  <a:pt x="319" y="407"/>
                  <a:pt x="320" y="412"/>
                  <a:pt x="321" y="417"/>
                </a:cubicBezTo>
                <a:lnTo>
                  <a:pt x="322" y="423"/>
                </a:lnTo>
                <a:cubicBezTo>
                  <a:pt x="323" y="428"/>
                  <a:pt x="323" y="433"/>
                  <a:pt x="323" y="438"/>
                </a:cubicBezTo>
                <a:lnTo>
                  <a:pt x="323" y="444"/>
                </a:lnTo>
                <a:cubicBezTo>
                  <a:pt x="323" y="452"/>
                  <a:pt x="323" y="460"/>
                  <a:pt x="321" y="468"/>
                </a:cubicBezTo>
                <a:lnTo>
                  <a:pt x="320" y="472"/>
                </a:lnTo>
                <a:cubicBezTo>
                  <a:pt x="310" y="511"/>
                  <a:pt x="277" y="540"/>
                  <a:pt x="237" y="544"/>
                </a:cubicBezTo>
                <a:cubicBezTo>
                  <a:pt x="197" y="548"/>
                  <a:pt x="159" y="527"/>
                  <a:pt x="141" y="491"/>
                </a:cubicBezTo>
                <a:lnTo>
                  <a:pt x="139" y="487"/>
                </a:lnTo>
                <a:cubicBezTo>
                  <a:pt x="132" y="474"/>
                  <a:pt x="128" y="459"/>
                  <a:pt x="128" y="444"/>
                </a:cubicBezTo>
                <a:lnTo>
                  <a:pt x="128" y="438"/>
                </a:lnTo>
                <a:cubicBezTo>
                  <a:pt x="128" y="385"/>
                  <a:pt x="171" y="342"/>
                  <a:pt x="224" y="342"/>
                </a:cubicBezTo>
                <a:lnTo>
                  <a:pt x="226" y="342"/>
                </a:lnTo>
                <a:cubicBezTo>
                  <a:pt x="255" y="342"/>
                  <a:pt x="282" y="355"/>
                  <a:pt x="301" y="378"/>
                </a:cubicBezTo>
                <a:cubicBezTo>
                  <a:pt x="319" y="400"/>
                  <a:pt x="326" y="429"/>
                  <a:pt x="321" y="457"/>
                </a:cubicBezTo>
                <a:lnTo>
                  <a:pt x="319" y="467"/>
                </a:lnTo>
                <a:lnTo>
                  <a:pt x="319" y="433"/>
                </a:lnTo>
                <a:lnTo>
                  <a:pt x="320" y="439"/>
                </a:lnTo>
                <a:cubicBezTo>
                  <a:pt x="321" y="444"/>
                  <a:pt x="321" y="449"/>
                  <a:pt x="321" y="454"/>
                </a:cubicBezTo>
                <a:lnTo>
                  <a:pt x="321" y="457"/>
                </a:lnTo>
                <a:lnTo>
                  <a:pt x="129" y="457"/>
                </a:lnTo>
                <a:lnTo>
                  <a:pt x="129" y="453"/>
                </a:lnTo>
                <a:lnTo>
                  <a:pt x="129" y="448"/>
                </a:lnTo>
                <a:cubicBezTo>
                  <a:pt x="129" y="443"/>
                  <a:pt x="130" y="438"/>
                  <a:pt x="131" y="433"/>
                </a:cubicBezTo>
                <a:lnTo>
                  <a:pt x="132" y="427"/>
                </a:lnTo>
                <a:lnTo>
                  <a:pt x="130" y="442"/>
                </a:lnTo>
                <a:lnTo>
                  <a:pt x="130" y="438"/>
                </a:lnTo>
                <a:lnTo>
                  <a:pt x="322" y="448"/>
                </a:lnTo>
                <a:lnTo>
                  <a:pt x="321" y="459"/>
                </a:lnTo>
                <a:lnTo>
                  <a:pt x="320" y="468"/>
                </a:lnTo>
                <a:lnTo>
                  <a:pt x="145" y="404"/>
                </a:lnTo>
                <a:lnTo>
                  <a:pt x="147" y="401"/>
                </a:lnTo>
                <a:lnTo>
                  <a:pt x="132" y="439"/>
                </a:lnTo>
                <a:lnTo>
                  <a:pt x="133" y="433"/>
                </a:lnTo>
                <a:lnTo>
                  <a:pt x="227" y="544"/>
                </a:lnTo>
                <a:lnTo>
                  <a:pt x="224" y="544"/>
                </a:lnTo>
                <a:lnTo>
                  <a:pt x="320" y="448"/>
                </a:lnTo>
                <a:lnTo>
                  <a:pt x="320" y="453"/>
                </a:lnTo>
                <a:lnTo>
                  <a:pt x="320" y="457"/>
                </a:lnTo>
                <a:cubicBezTo>
                  <a:pt x="320" y="510"/>
                  <a:pt x="277" y="553"/>
                  <a:pt x="224" y="553"/>
                </a:cubicBezTo>
                <a:lnTo>
                  <a:pt x="222" y="553"/>
                </a:lnTo>
                <a:lnTo>
                  <a:pt x="314" y="430"/>
                </a:lnTo>
                <a:lnTo>
                  <a:pt x="317" y="440"/>
                </a:lnTo>
                <a:cubicBezTo>
                  <a:pt x="320" y="449"/>
                  <a:pt x="321" y="458"/>
                  <a:pt x="321" y="467"/>
                </a:cubicBezTo>
                <a:lnTo>
                  <a:pt x="321" y="473"/>
                </a:lnTo>
                <a:lnTo>
                  <a:pt x="321" y="476"/>
                </a:lnTo>
                <a:lnTo>
                  <a:pt x="129" y="476"/>
                </a:lnTo>
                <a:lnTo>
                  <a:pt x="129" y="472"/>
                </a:lnTo>
                <a:lnTo>
                  <a:pt x="131" y="491"/>
                </a:lnTo>
                <a:lnTo>
                  <a:pt x="130" y="486"/>
                </a:lnTo>
                <a:lnTo>
                  <a:pt x="320" y="467"/>
                </a:lnTo>
                <a:lnTo>
                  <a:pt x="320" y="470"/>
                </a:lnTo>
                <a:cubicBezTo>
                  <a:pt x="320" y="476"/>
                  <a:pt x="320" y="481"/>
                  <a:pt x="319" y="486"/>
                </a:cubicBezTo>
                <a:lnTo>
                  <a:pt x="318" y="492"/>
                </a:lnTo>
                <a:lnTo>
                  <a:pt x="319" y="467"/>
                </a:lnTo>
                <a:lnTo>
                  <a:pt x="320" y="477"/>
                </a:lnTo>
                <a:lnTo>
                  <a:pt x="224" y="390"/>
                </a:lnTo>
                <a:lnTo>
                  <a:pt x="225" y="390"/>
                </a:lnTo>
                <a:cubicBezTo>
                  <a:pt x="278" y="390"/>
                  <a:pt x="321" y="433"/>
                  <a:pt x="321" y="486"/>
                </a:cubicBezTo>
                <a:lnTo>
                  <a:pt x="321" y="491"/>
                </a:lnTo>
                <a:lnTo>
                  <a:pt x="321" y="495"/>
                </a:lnTo>
                <a:lnTo>
                  <a:pt x="129" y="495"/>
                </a:lnTo>
                <a:lnTo>
                  <a:pt x="129" y="491"/>
                </a:lnTo>
                <a:lnTo>
                  <a:pt x="129" y="486"/>
                </a:lnTo>
                <a:lnTo>
                  <a:pt x="321" y="486"/>
                </a:lnTo>
                <a:lnTo>
                  <a:pt x="321" y="491"/>
                </a:lnTo>
                <a:cubicBezTo>
                  <a:pt x="321" y="499"/>
                  <a:pt x="321" y="507"/>
                  <a:pt x="319" y="515"/>
                </a:cubicBezTo>
                <a:lnTo>
                  <a:pt x="318" y="519"/>
                </a:lnTo>
                <a:lnTo>
                  <a:pt x="131" y="472"/>
                </a:lnTo>
                <a:lnTo>
                  <a:pt x="131" y="473"/>
                </a:lnTo>
                <a:lnTo>
                  <a:pt x="132" y="468"/>
                </a:lnTo>
                <a:lnTo>
                  <a:pt x="226" y="582"/>
                </a:lnTo>
                <a:lnTo>
                  <a:pt x="224" y="582"/>
                </a:lnTo>
                <a:lnTo>
                  <a:pt x="319" y="468"/>
                </a:lnTo>
                <a:lnTo>
                  <a:pt x="320" y="473"/>
                </a:lnTo>
                <a:cubicBezTo>
                  <a:pt x="321" y="479"/>
                  <a:pt x="321" y="485"/>
                  <a:pt x="321" y="491"/>
                </a:cubicBezTo>
                <a:lnTo>
                  <a:pt x="321" y="495"/>
                </a:lnTo>
                <a:lnTo>
                  <a:pt x="129" y="495"/>
                </a:lnTo>
                <a:lnTo>
                  <a:pt x="129" y="491"/>
                </a:lnTo>
                <a:lnTo>
                  <a:pt x="129" y="486"/>
                </a:lnTo>
                <a:lnTo>
                  <a:pt x="321" y="497"/>
                </a:lnTo>
                <a:lnTo>
                  <a:pt x="320" y="506"/>
                </a:lnTo>
                <a:lnTo>
                  <a:pt x="320" y="487"/>
                </a:lnTo>
                <a:lnTo>
                  <a:pt x="321" y="495"/>
                </a:lnTo>
                <a:lnTo>
                  <a:pt x="322" y="503"/>
                </a:lnTo>
                <a:lnTo>
                  <a:pt x="130" y="514"/>
                </a:lnTo>
                <a:lnTo>
                  <a:pt x="130" y="510"/>
                </a:lnTo>
                <a:lnTo>
                  <a:pt x="132" y="529"/>
                </a:lnTo>
                <a:lnTo>
                  <a:pt x="131" y="524"/>
                </a:lnTo>
                <a:lnTo>
                  <a:pt x="321" y="505"/>
                </a:lnTo>
                <a:lnTo>
                  <a:pt x="321" y="508"/>
                </a:lnTo>
                <a:lnTo>
                  <a:pt x="321" y="514"/>
                </a:lnTo>
                <a:lnTo>
                  <a:pt x="321" y="520"/>
                </a:lnTo>
                <a:cubicBezTo>
                  <a:pt x="321" y="528"/>
                  <a:pt x="321" y="536"/>
                  <a:pt x="319" y="544"/>
                </a:cubicBezTo>
                <a:lnTo>
                  <a:pt x="318" y="548"/>
                </a:lnTo>
                <a:cubicBezTo>
                  <a:pt x="306" y="595"/>
                  <a:pt x="261" y="626"/>
                  <a:pt x="213" y="620"/>
                </a:cubicBezTo>
                <a:cubicBezTo>
                  <a:pt x="165" y="614"/>
                  <a:pt x="128" y="573"/>
                  <a:pt x="128" y="524"/>
                </a:cubicBezTo>
                <a:lnTo>
                  <a:pt x="128" y="520"/>
                </a:lnTo>
                <a:lnTo>
                  <a:pt x="129" y="504"/>
                </a:lnTo>
                <a:lnTo>
                  <a:pt x="130" y="495"/>
                </a:lnTo>
                <a:cubicBezTo>
                  <a:pt x="135" y="446"/>
                  <a:pt x="177" y="409"/>
                  <a:pt x="225" y="409"/>
                </a:cubicBezTo>
                <a:lnTo>
                  <a:pt x="227" y="409"/>
                </a:lnTo>
                <a:cubicBezTo>
                  <a:pt x="280" y="409"/>
                  <a:pt x="323" y="452"/>
                  <a:pt x="323" y="505"/>
                </a:cubicBezTo>
                <a:lnTo>
                  <a:pt x="323" y="522"/>
                </a:lnTo>
                <a:lnTo>
                  <a:pt x="322" y="531"/>
                </a:lnTo>
                <a:lnTo>
                  <a:pt x="321" y="529"/>
                </a:lnTo>
                <a:lnTo>
                  <a:pt x="321" y="533"/>
                </a:lnTo>
                <a:lnTo>
                  <a:pt x="129" y="533"/>
                </a:lnTo>
                <a:lnTo>
                  <a:pt x="129" y="532"/>
                </a:lnTo>
                <a:lnTo>
                  <a:pt x="130" y="518"/>
                </a:lnTo>
                <a:lnTo>
                  <a:pt x="131" y="506"/>
                </a:lnTo>
                <a:lnTo>
                  <a:pt x="131" y="525"/>
                </a:lnTo>
                <a:lnTo>
                  <a:pt x="130" y="516"/>
                </a:lnTo>
                <a:lnTo>
                  <a:pt x="321" y="505"/>
                </a:lnTo>
                <a:lnTo>
                  <a:pt x="321" y="509"/>
                </a:lnTo>
                <a:lnTo>
                  <a:pt x="321" y="514"/>
                </a:lnTo>
                <a:cubicBezTo>
                  <a:pt x="321" y="567"/>
                  <a:pt x="278" y="610"/>
                  <a:pt x="225" y="610"/>
                </a:cubicBezTo>
                <a:lnTo>
                  <a:pt x="224" y="610"/>
                </a:lnTo>
                <a:lnTo>
                  <a:pt x="224" y="418"/>
                </a:lnTo>
                <a:lnTo>
                  <a:pt x="226" y="418"/>
                </a:lnTo>
                <a:lnTo>
                  <a:pt x="226" y="610"/>
                </a:lnTo>
                <a:lnTo>
                  <a:pt x="225" y="610"/>
                </a:lnTo>
                <a:lnTo>
                  <a:pt x="321" y="505"/>
                </a:lnTo>
                <a:lnTo>
                  <a:pt x="322" y="515"/>
                </a:lnTo>
                <a:cubicBezTo>
                  <a:pt x="325" y="542"/>
                  <a:pt x="316" y="569"/>
                  <a:pt x="298" y="589"/>
                </a:cubicBezTo>
                <a:cubicBezTo>
                  <a:pt x="279" y="609"/>
                  <a:pt x="254" y="620"/>
                  <a:pt x="226" y="620"/>
                </a:cubicBezTo>
                <a:lnTo>
                  <a:pt x="225" y="620"/>
                </a:lnTo>
                <a:lnTo>
                  <a:pt x="223" y="620"/>
                </a:lnTo>
                <a:cubicBezTo>
                  <a:pt x="170" y="620"/>
                  <a:pt x="127" y="577"/>
                  <a:pt x="127" y="524"/>
                </a:cubicBezTo>
                <a:lnTo>
                  <a:pt x="127" y="518"/>
                </a:lnTo>
                <a:cubicBezTo>
                  <a:pt x="127" y="511"/>
                  <a:pt x="128" y="503"/>
                  <a:pt x="130" y="495"/>
                </a:cubicBezTo>
                <a:lnTo>
                  <a:pt x="131" y="491"/>
                </a:lnTo>
                <a:cubicBezTo>
                  <a:pt x="142" y="448"/>
                  <a:pt x="180" y="418"/>
                  <a:pt x="224" y="418"/>
                </a:cubicBezTo>
                <a:cubicBezTo>
                  <a:pt x="269" y="418"/>
                  <a:pt x="307" y="448"/>
                  <a:pt x="318" y="491"/>
                </a:cubicBezTo>
                <a:lnTo>
                  <a:pt x="319" y="495"/>
                </a:lnTo>
                <a:cubicBezTo>
                  <a:pt x="321" y="503"/>
                  <a:pt x="321" y="511"/>
                  <a:pt x="321" y="518"/>
                </a:cubicBezTo>
                <a:lnTo>
                  <a:pt x="321" y="524"/>
                </a:lnTo>
                <a:lnTo>
                  <a:pt x="321" y="530"/>
                </a:lnTo>
                <a:cubicBezTo>
                  <a:pt x="321" y="541"/>
                  <a:pt x="320" y="551"/>
                  <a:pt x="317" y="561"/>
                </a:cubicBezTo>
                <a:lnTo>
                  <a:pt x="316" y="564"/>
                </a:lnTo>
                <a:cubicBezTo>
                  <a:pt x="301" y="608"/>
                  <a:pt x="256" y="636"/>
                  <a:pt x="209" y="628"/>
                </a:cubicBezTo>
                <a:cubicBezTo>
                  <a:pt x="163" y="621"/>
                  <a:pt x="128" y="581"/>
                  <a:pt x="128" y="533"/>
                </a:cubicBezTo>
                <a:lnTo>
                  <a:pt x="128" y="529"/>
                </a:lnTo>
                <a:lnTo>
                  <a:pt x="128" y="524"/>
                </a:lnTo>
                <a:lnTo>
                  <a:pt x="320" y="524"/>
                </a:lnTo>
                <a:lnTo>
                  <a:pt x="320" y="519"/>
                </a:lnTo>
                <a:lnTo>
                  <a:pt x="321" y="538"/>
                </a:lnTo>
                <a:lnTo>
                  <a:pt x="321" y="547"/>
                </a:lnTo>
                <a:lnTo>
                  <a:pt x="321" y="552"/>
                </a:lnTo>
                <a:lnTo>
                  <a:pt x="134" y="522"/>
                </a:lnTo>
                <a:lnTo>
                  <a:pt x="135" y="519"/>
                </a:lnTo>
                <a:lnTo>
                  <a:pt x="132" y="534"/>
                </a:lnTo>
                <a:lnTo>
                  <a:pt x="133" y="528"/>
                </a:lnTo>
                <a:lnTo>
                  <a:pt x="227" y="639"/>
                </a:lnTo>
                <a:lnTo>
                  <a:pt x="224" y="639"/>
                </a:lnTo>
                <a:cubicBezTo>
                  <a:pt x="171" y="639"/>
                  <a:pt x="128" y="596"/>
                  <a:pt x="128" y="543"/>
                </a:cubicBezTo>
                <a:lnTo>
                  <a:pt x="128" y="537"/>
                </a:lnTo>
                <a:lnTo>
                  <a:pt x="128" y="527"/>
                </a:lnTo>
                <a:lnTo>
                  <a:pt x="128" y="519"/>
                </a:lnTo>
                <a:lnTo>
                  <a:pt x="128" y="514"/>
                </a:lnTo>
                <a:lnTo>
                  <a:pt x="320" y="514"/>
                </a:lnTo>
                <a:lnTo>
                  <a:pt x="320" y="516"/>
                </a:lnTo>
                <a:lnTo>
                  <a:pt x="320" y="522"/>
                </a:lnTo>
                <a:lnTo>
                  <a:pt x="320" y="533"/>
                </a:lnTo>
                <a:cubicBezTo>
                  <a:pt x="320" y="586"/>
                  <a:pt x="277" y="629"/>
                  <a:pt x="224" y="629"/>
                </a:cubicBezTo>
                <a:lnTo>
                  <a:pt x="222" y="629"/>
                </a:lnTo>
                <a:cubicBezTo>
                  <a:pt x="169" y="629"/>
                  <a:pt x="126" y="586"/>
                  <a:pt x="126" y="533"/>
                </a:cubicBezTo>
                <a:lnTo>
                  <a:pt x="126" y="527"/>
                </a:lnTo>
                <a:lnTo>
                  <a:pt x="131" y="558"/>
                </a:lnTo>
                <a:lnTo>
                  <a:pt x="130" y="555"/>
                </a:lnTo>
                <a:lnTo>
                  <a:pt x="315" y="504"/>
                </a:lnTo>
                <a:lnTo>
                  <a:pt x="319" y="524"/>
                </a:lnTo>
                <a:lnTo>
                  <a:pt x="320" y="534"/>
                </a:lnTo>
                <a:cubicBezTo>
                  <a:pt x="323" y="561"/>
                  <a:pt x="314" y="588"/>
                  <a:pt x="296" y="608"/>
                </a:cubicBezTo>
                <a:cubicBezTo>
                  <a:pt x="277" y="628"/>
                  <a:pt x="252" y="639"/>
                  <a:pt x="224" y="639"/>
                </a:cubicBezTo>
                <a:lnTo>
                  <a:pt x="222" y="639"/>
                </a:lnTo>
                <a:cubicBezTo>
                  <a:pt x="169" y="639"/>
                  <a:pt x="126" y="596"/>
                  <a:pt x="126" y="543"/>
                </a:cubicBezTo>
                <a:lnTo>
                  <a:pt x="126" y="536"/>
                </a:lnTo>
                <a:lnTo>
                  <a:pt x="126" y="526"/>
                </a:lnTo>
                <a:lnTo>
                  <a:pt x="126" y="517"/>
                </a:lnTo>
                <a:lnTo>
                  <a:pt x="126" y="514"/>
                </a:lnTo>
                <a:lnTo>
                  <a:pt x="318" y="514"/>
                </a:lnTo>
                <a:lnTo>
                  <a:pt x="318" y="516"/>
                </a:lnTo>
                <a:lnTo>
                  <a:pt x="319" y="537"/>
                </a:lnTo>
                <a:lnTo>
                  <a:pt x="319" y="552"/>
                </a:lnTo>
                <a:lnTo>
                  <a:pt x="319" y="562"/>
                </a:lnTo>
                <a:lnTo>
                  <a:pt x="127" y="562"/>
                </a:lnTo>
                <a:lnTo>
                  <a:pt x="127" y="559"/>
                </a:lnTo>
                <a:lnTo>
                  <a:pt x="128" y="573"/>
                </a:lnTo>
                <a:lnTo>
                  <a:pt x="127" y="566"/>
                </a:lnTo>
                <a:cubicBezTo>
                  <a:pt x="123" y="538"/>
                  <a:pt x="132" y="511"/>
                  <a:pt x="150" y="490"/>
                </a:cubicBezTo>
                <a:cubicBezTo>
                  <a:pt x="168" y="469"/>
                  <a:pt x="195" y="456"/>
                  <a:pt x="222" y="456"/>
                </a:cubicBezTo>
                <a:lnTo>
                  <a:pt x="224" y="456"/>
                </a:lnTo>
                <a:cubicBezTo>
                  <a:pt x="253" y="456"/>
                  <a:pt x="279" y="469"/>
                  <a:pt x="298" y="490"/>
                </a:cubicBezTo>
                <a:cubicBezTo>
                  <a:pt x="316" y="512"/>
                  <a:pt x="324" y="540"/>
                  <a:pt x="319" y="568"/>
                </a:cubicBezTo>
                <a:lnTo>
                  <a:pt x="317" y="582"/>
                </a:lnTo>
                <a:lnTo>
                  <a:pt x="316" y="586"/>
                </a:lnTo>
                <a:cubicBezTo>
                  <a:pt x="305" y="628"/>
                  <a:pt x="267" y="658"/>
                  <a:pt x="222" y="658"/>
                </a:cubicBezTo>
                <a:cubicBezTo>
                  <a:pt x="178" y="658"/>
                  <a:pt x="140" y="628"/>
                  <a:pt x="129" y="586"/>
                </a:cubicBezTo>
                <a:lnTo>
                  <a:pt x="127" y="574"/>
                </a:lnTo>
                <a:lnTo>
                  <a:pt x="126" y="568"/>
                </a:lnTo>
                <a:lnTo>
                  <a:pt x="316" y="552"/>
                </a:lnTo>
                <a:lnTo>
                  <a:pt x="316" y="563"/>
                </a:lnTo>
                <a:lnTo>
                  <a:pt x="316" y="571"/>
                </a:lnTo>
                <a:lnTo>
                  <a:pt x="125" y="560"/>
                </a:lnTo>
                <a:lnTo>
                  <a:pt x="126" y="555"/>
                </a:lnTo>
                <a:lnTo>
                  <a:pt x="127" y="544"/>
                </a:lnTo>
                <a:lnTo>
                  <a:pt x="222" y="648"/>
                </a:lnTo>
                <a:lnTo>
                  <a:pt x="219" y="648"/>
                </a:lnTo>
                <a:lnTo>
                  <a:pt x="315" y="552"/>
                </a:lnTo>
                <a:lnTo>
                  <a:pt x="315" y="558"/>
                </a:lnTo>
                <a:lnTo>
                  <a:pt x="315" y="562"/>
                </a:lnTo>
                <a:lnTo>
                  <a:pt x="125" y="544"/>
                </a:lnTo>
                <a:lnTo>
                  <a:pt x="126" y="539"/>
                </a:lnTo>
                <a:lnTo>
                  <a:pt x="124" y="557"/>
                </a:lnTo>
                <a:lnTo>
                  <a:pt x="124" y="552"/>
                </a:lnTo>
                <a:lnTo>
                  <a:pt x="316" y="552"/>
                </a:lnTo>
                <a:lnTo>
                  <a:pt x="316" y="555"/>
                </a:lnTo>
                <a:cubicBezTo>
                  <a:pt x="316" y="560"/>
                  <a:pt x="316" y="565"/>
                  <a:pt x="316" y="569"/>
                </a:cubicBezTo>
                <a:lnTo>
                  <a:pt x="315" y="576"/>
                </a:lnTo>
                <a:lnTo>
                  <a:pt x="315" y="562"/>
                </a:lnTo>
                <a:lnTo>
                  <a:pt x="315" y="579"/>
                </a:lnTo>
                <a:lnTo>
                  <a:pt x="314" y="579"/>
                </a:lnTo>
                <a:lnTo>
                  <a:pt x="314" y="587"/>
                </a:lnTo>
                <a:cubicBezTo>
                  <a:pt x="314" y="598"/>
                  <a:pt x="313" y="608"/>
                  <a:pt x="310" y="618"/>
                </a:cubicBezTo>
                <a:lnTo>
                  <a:pt x="309" y="621"/>
                </a:lnTo>
                <a:cubicBezTo>
                  <a:pt x="294" y="665"/>
                  <a:pt x="249" y="693"/>
                  <a:pt x="202" y="685"/>
                </a:cubicBezTo>
                <a:cubicBezTo>
                  <a:pt x="156" y="678"/>
                  <a:pt x="121" y="638"/>
                  <a:pt x="121" y="590"/>
                </a:cubicBezTo>
                <a:lnTo>
                  <a:pt x="122" y="577"/>
                </a:lnTo>
                <a:lnTo>
                  <a:pt x="123" y="564"/>
                </a:lnTo>
                <a:lnTo>
                  <a:pt x="123" y="558"/>
                </a:lnTo>
                <a:lnTo>
                  <a:pt x="123" y="552"/>
                </a:lnTo>
                <a:lnTo>
                  <a:pt x="314" y="571"/>
                </a:lnTo>
                <a:lnTo>
                  <a:pt x="314" y="565"/>
                </a:lnTo>
                <a:lnTo>
                  <a:pt x="313" y="577"/>
                </a:lnTo>
                <a:lnTo>
                  <a:pt x="312" y="582"/>
                </a:lnTo>
                <a:lnTo>
                  <a:pt x="312" y="590"/>
                </a:lnTo>
                <a:lnTo>
                  <a:pt x="149" y="523"/>
                </a:lnTo>
                <a:lnTo>
                  <a:pt x="150" y="522"/>
                </a:lnTo>
                <a:lnTo>
                  <a:pt x="122" y="578"/>
                </a:lnTo>
                <a:lnTo>
                  <a:pt x="123" y="570"/>
                </a:lnTo>
                <a:lnTo>
                  <a:pt x="127" y="609"/>
                </a:lnTo>
                <a:lnTo>
                  <a:pt x="124" y="599"/>
                </a:lnTo>
                <a:cubicBezTo>
                  <a:pt x="121" y="590"/>
                  <a:pt x="119" y="581"/>
                  <a:pt x="119" y="571"/>
                </a:cubicBezTo>
                <a:lnTo>
                  <a:pt x="119" y="565"/>
                </a:lnTo>
                <a:lnTo>
                  <a:pt x="119" y="562"/>
                </a:lnTo>
                <a:lnTo>
                  <a:pt x="311" y="562"/>
                </a:lnTo>
                <a:lnTo>
                  <a:pt x="311" y="566"/>
                </a:lnTo>
                <a:lnTo>
                  <a:pt x="311" y="571"/>
                </a:lnTo>
                <a:lnTo>
                  <a:pt x="311" y="582"/>
                </a:lnTo>
                <a:lnTo>
                  <a:pt x="311" y="588"/>
                </a:lnTo>
                <a:lnTo>
                  <a:pt x="311" y="590"/>
                </a:lnTo>
                <a:cubicBezTo>
                  <a:pt x="311" y="640"/>
                  <a:pt x="274" y="681"/>
                  <a:pt x="225" y="686"/>
                </a:cubicBezTo>
                <a:cubicBezTo>
                  <a:pt x="176" y="691"/>
                  <a:pt x="131" y="658"/>
                  <a:pt x="121" y="609"/>
                </a:cubicBezTo>
                <a:lnTo>
                  <a:pt x="120" y="604"/>
                </a:lnTo>
                <a:cubicBezTo>
                  <a:pt x="119" y="598"/>
                  <a:pt x="118" y="592"/>
                  <a:pt x="118" y="585"/>
                </a:cubicBezTo>
                <a:lnTo>
                  <a:pt x="118" y="576"/>
                </a:lnTo>
                <a:lnTo>
                  <a:pt x="118" y="566"/>
                </a:lnTo>
                <a:lnTo>
                  <a:pt x="118" y="562"/>
                </a:lnTo>
                <a:lnTo>
                  <a:pt x="308" y="586"/>
                </a:lnTo>
                <a:lnTo>
                  <a:pt x="307" y="590"/>
                </a:lnTo>
                <a:lnTo>
                  <a:pt x="309" y="566"/>
                </a:lnTo>
                <a:lnTo>
                  <a:pt x="309" y="586"/>
                </a:lnTo>
                <a:lnTo>
                  <a:pt x="308" y="584"/>
                </a:lnTo>
                <a:lnTo>
                  <a:pt x="308" y="590"/>
                </a:lnTo>
                <a:lnTo>
                  <a:pt x="116" y="590"/>
                </a:lnTo>
                <a:lnTo>
                  <a:pt x="116" y="587"/>
                </a:lnTo>
                <a:lnTo>
                  <a:pt x="116" y="581"/>
                </a:lnTo>
                <a:lnTo>
                  <a:pt x="308" y="581"/>
                </a:lnTo>
                <a:lnTo>
                  <a:pt x="308" y="586"/>
                </a:lnTo>
                <a:lnTo>
                  <a:pt x="308" y="590"/>
                </a:lnTo>
                <a:lnTo>
                  <a:pt x="116" y="590"/>
                </a:lnTo>
                <a:lnTo>
                  <a:pt x="117" y="591"/>
                </a:lnTo>
                <a:lnTo>
                  <a:pt x="116" y="581"/>
                </a:lnTo>
                <a:cubicBezTo>
                  <a:pt x="111" y="530"/>
                  <a:pt x="147" y="484"/>
                  <a:pt x="197" y="477"/>
                </a:cubicBezTo>
                <a:cubicBezTo>
                  <a:pt x="248" y="469"/>
                  <a:pt x="296" y="502"/>
                  <a:pt x="306" y="553"/>
                </a:cubicBezTo>
                <a:lnTo>
                  <a:pt x="307" y="558"/>
                </a:lnTo>
                <a:lnTo>
                  <a:pt x="308" y="563"/>
                </a:lnTo>
                <a:lnTo>
                  <a:pt x="119" y="600"/>
                </a:lnTo>
                <a:lnTo>
                  <a:pt x="118" y="595"/>
                </a:lnTo>
                <a:lnTo>
                  <a:pt x="117" y="590"/>
                </a:lnTo>
                <a:lnTo>
                  <a:pt x="307" y="571"/>
                </a:lnTo>
                <a:lnTo>
                  <a:pt x="307" y="575"/>
                </a:lnTo>
                <a:lnTo>
                  <a:pt x="307" y="581"/>
                </a:lnTo>
                <a:lnTo>
                  <a:pt x="307" y="590"/>
                </a:lnTo>
                <a:lnTo>
                  <a:pt x="211" y="494"/>
                </a:lnTo>
                <a:lnTo>
                  <a:pt x="212" y="494"/>
                </a:lnTo>
                <a:lnTo>
                  <a:pt x="212" y="686"/>
                </a:lnTo>
                <a:lnTo>
                  <a:pt x="211" y="686"/>
                </a:lnTo>
                <a:lnTo>
                  <a:pt x="307" y="590"/>
                </a:lnTo>
                <a:lnTo>
                  <a:pt x="307" y="596"/>
                </a:lnTo>
                <a:lnTo>
                  <a:pt x="307" y="600"/>
                </a:lnTo>
                <a:cubicBezTo>
                  <a:pt x="307" y="650"/>
                  <a:pt x="270" y="691"/>
                  <a:pt x="221" y="696"/>
                </a:cubicBezTo>
                <a:cubicBezTo>
                  <a:pt x="172" y="701"/>
                  <a:pt x="127" y="668"/>
                  <a:pt x="117" y="619"/>
                </a:cubicBezTo>
                <a:lnTo>
                  <a:pt x="116" y="614"/>
                </a:lnTo>
                <a:lnTo>
                  <a:pt x="115" y="609"/>
                </a:lnTo>
                <a:lnTo>
                  <a:pt x="305" y="590"/>
                </a:lnTo>
                <a:lnTo>
                  <a:pt x="305" y="593"/>
                </a:lnTo>
                <a:lnTo>
                  <a:pt x="305" y="592"/>
                </a:lnTo>
                <a:lnTo>
                  <a:pt x="306" y="611"/>
                </a:lnTo>
                <a:lnTo>
                  <a:pt x="306" y="617"/>
                </a:lnTo>
                <a:lnTo>
                  <a:pt x="306" y="619"/>
                </a:lnTo>
                <a:lnTo>
                  <a:pt x="114" y="619"/>
                </a:lnTo>
                <a:lnTo>
                  <a:pt x="114" y="614"/>
                </a:lnTo>
                <a:lnTo>
                  <a:pt x="115" y="616"/>
                </a:lnTo>
                <a:lnTo>
                  <a:pt x="113" y="596"/>
                </a:lnTo>
                <a:lnTo>
                  <a:pt x="113" y="590"/>
                </a:lnTo>
                <a:lnTo>
                  <a:pt x="301" y="621"/>
                </a:lnTo>
                <a:lnTo>
                  <a:pt x="300" y="624"/>
                </a:lnTo>
                <a:lnTo>
                  <a:pt x="304" y="607"/>
                </a:lnTo>
                <a:lnTo>
                  <a:pt x="303" y="614"/>
                </a:lnTo>
                <a:lnTo>
                  <a:pt x="303" y="600"/>
                </a:lnTo>
                <a:lnTo>
                  <a:pt x="303" y="609"/>
                </a:lnTo>
                <a:cubicBezTo>
                  <a:pt x="303" y="619"/>
                  <a:pt x="302" y="628"/>
                  <a:pt x="299" y="637"/>
                </a:cubicBezTo>
                <a:lnTo>
                  <a:pt x="296" y="647"/>
                </a:lnTo>
                <a:lnTo>
                  <a:pt x="204" y="523"/>
                </a:lnTo>
                <a:lnTo>
                  <a:pt x="206" y="523"/>
                </a:lnTo>
                <a:lnTo>
                  <a:pt x="110" y="619"/>
                </a:lnTo>
                <a:lnTo>
                  <a:pt x="110" y="609"/>
                </a:lnTo>
                <a:lnTo>
                  <a:pt x="302" y="619"/>
                </a:lnTo>
                <a:lnTo>
                  <a:pt x="301" y="630"/>
                </a:lnTo>
                <a:lnTo>
                  <a:pt x="300" y="639"/>
                </a:lnTo>
                <a:cubicBezTo>
                  <a:pt x="294" y="690"/>
                  <a:pt x="250" y="727"/>
                  <a:pt x="199" y="724"/>
                </a:cubicBezTo>
                <a:cubicBezTo>
                  <a:pt x="148" y="722"/>
                  <a:pt x="108" y="679"/>
                  <a:pt x="108" y="628"/>
                </a:cubicBezTo>
                <a:lnTo>
                  <a:pt x="108" y="624"/>
                </a:lnTo>
                <a:cubicBezTo>
                  <a:pt x="108" y="612"/>
                  <a:pt x="111" y="600"/>
                  <a:pt x="115" y="589"/>
                </a:cubicBezTo>
                <a:lnTo>
                  <a:pt x="117" y="584"/>
                </a:lnTo>
                <a:cubicBezTo>
                  <a:pt x="134" y="541"/>
                  <a:pt x="179" y="516"/>
                  <a:pt x="225" y="525"/>
                </a:cubicBezTo>
                <a:cubicBezTo>
                  <a:pt x="270" y="534"/>
                  <a:pt x="302" y="573"/>
                  <a:pt x="302" y="619"/>
                </a:cubicBezTo>
                <a:lnTo>
                  <a:pt x="302" y="623"/>
                </a:lnTo>
                <a:cubicBezTo>
                  <a:pt x="302" y="630"/>
                  <a:pt x="302" y="636"/>
                  <a:pt x="301" y="642"/>
                </a:cubicBezTo>
                <a:lnTo>
                  <a:pt x="300" y="647"/>
                </a:lnTo>
                <a:lnTo>
                  <a:pt x="205" y="532"/>
                </a:lnTo>
                <a:lnTo>
                  <a:pt x="207" y="532"/>
                </a:lnTo>
                <a:cubicBezTo>
                  <a:pt x="260" y="532"/>
                  <a:pt x="303" y="575"/>
                  <a:pt x="303" y="628"/>
                </a:cubicBezTo>
                <a:lnTo>
                  <a:pt x="303" y="635"/>
                </a:lnTo>
                <a:cubicBezTo>
                  <a:pt x="303" y="646"/>
                  <a:pt x="302" y="656"/>
                  <a:pt x="299" y="666"/>
                </a:cubicBezTo>
                <a:lnTo>
                  <a:pt x="298" y="669"/>
                </a:lnTo>
                <a:cubicBezTo>
                  <a:pt x="284" y="711"/>
                  <a:pt x="243" y="738"/>
                  <a:pt x="199" y="734"/>
                </a:cubicBezTo>
                <a:cubicBezTo>
                  <a:pt x="155" y="731"/>
                  <a:pt x="119" y="698"/>
                  <a:pt x="112" y="654"/>
                </a:cubicBezTo>
                <a:lnTo>
                  <a:pt x="110" y="643"/>
                </a:lnTo>
                <a:lnTo>
                  <a:pt x="109" y="634"/>
                </a:lnTo>
                <a:lnTo>
                  <a:pt x="107" y="614"/>
                </a:lnTo>
                <a:lnTo>
                  <a:pt x="107" y="609"/>
                </a:lnTo>
                <a:lnTo>
                  <a:pt x="299" y="609"/>
                </a:lnTo>
                <a:lnTo>
                  <a:pt x="299" y="616"/>
                </a:lnTo>
                <a:lnTo>
                  <a:pt x="299" y="619"/>
                </a:lnTo>
                <a:lnTo>
                  <a:pt x="300" y="629"/>
                </a:lnTo>
                <a:lnTo>
                  <a:pt x="204" y="542"/>
                </a:lnTo>
                <a:lnTo>
                  <a:pt x="205" y="542"/>
                </a:lnTo>
                <a:lnTo>
                  <a:pt x="110" y="629"/>
                </a:lnTo>
                <a:lnTo>
                  <a:pt x="111" y="619"/>
                </a:lnTo>
                <a:lnTo>
                  <a:pt x="123" y="675"/>
                </a:lnTo>
                <a:lnTo>
                  <a:pt x="118" y="666"/>
                </a:lnTo>
                <a:cubicBezTo>
                  <a:pt x="101" y="636"/>
                  <a:pt x="101" y="600"/>
                  <a:pt x="119" y="571"/>
                </a:cubicBezTo>
                <a:cubicBezTo>
                  <a:pt x="136" y="541"/>
                  <a:pt x="167" y="523"/>
                  <a:pt x="201" y="523"/>
                </a:cubicBezTo>
                <a:lnTo>
                  <a:pt x="202" y="523"/>
                </a:lnTo>
                <a:cubicBezTo>
                  <a:pt x="255" y="523"/>
                  <a:pt x="298" y="566"/>
                  <a:pt x="298" y="619"/>
                </a:cubicBezTo>
                <a:lnTo>
                  <a:pt x="298" y="628"/>
                </a:lnTo>
                <a:lnTo>
                  <a:pt x="298" y="638"/>
                </a:lnTo>
                <a:lnTo>
                  <a:pt x="298" y="625"/>
                </a:lnTo>
                <a:lnTo>
                  <a:pt x="299" y="632"/>
                </a:lnTo>
                <a:lnTo>
                  <a:pt x="289" y="603"/>
                </a:lnTo>
                <a:lnTo>
                  <a:pt x="290" y="605"/>
                </a:lnTo>
                <a:lnTo>
                  <a:pt x="109" y="658"/>
                </a:lnTo>
                <a:lnTo>
                  <a:pt x="108" y="648"/>
                </a:lnTo>
                <a:lnTo>
                  <a:pt x="107" y="638"/>
                </a:lnTo>
                <a:cubicBezTo>
                  <a:pt x="104" y="611"/>
                  <a:pt x="113" y="584"/>
                  <a:pt x="131" y="564"/>
                </a:cubicBezTo>
                <a:cubicBezTo>
                  <a:pt x="149" y="544"/>
                  <a:pt x="175" y="532"/>
                  <a:pt x="202" y="532"/>
                </a:cubicBezTo>
                <a:lnTo>
                  <a:pt x="203" y="532"/>
                </a:lnTo>
                <a:cubicBezTo>
                  <a:pt x="256" y="532"/>
                  <a:pt x="299" y="575"/>
                  <a:pt x="299" y="628"/>
                </a:cubicBezTo>
                <a:lnTo>
                  <a:pt x="299" y="634"/>
                </a:lnTo>
                <a:cubicBezTo>
                  <a:pt x="299" y="642"/>
                  <a:pt x="299" y="650"/>
                  <a:pt x="297" y="658"/>
                </a:cubicBezTo>
                <a:lnTo>
                  <a:pt x="296" y="662"/>
                </a:lnTo>
                <a:cubicBezTo>
                  <a:pt x="283" y="712"/>
                  <a:pt x="232" y="744"/>
                  <a:pt x="181" y="732"/>
                </a:cubicBezTo>
                <a:cubicBezTo>
                  <a:pt x="131" y="721"/>
                  <a:pt x="98" y="671"/>
                  <a:pt x="108" y="620"/>
                </a:cubicBezTo>
                <a:lnTo>
                  <a:pt x="109" y="615"/>
                </a:lnTo>
                <a:lnTo>
                  <a:pt x="110" y="610"/>
                </a:lnTo>
                <a:lnTo>
                  <a:pt x="298" y="652"/>
                </a:lnTo>
                <a:lnTo>
                  <a:pt x="298" y="648"/>
                </a:lnTo>
                <a:lnTo>
                  <a:pt x="297" y="654"/>
                </a:lnTo>
                <a:lnTo>
                  <a:pt x="296" y="618"/>
                </a:lnTo>
                <a:lnTo>
                  <a:pt x="298" y="627"/>
                </a:lnTo>
                <a:cubicBezTo>
                  <a:pt x="304" y="655"/>
                  <a:pt x="298" y="685"/>
                  <a:pt x="279" y="708"/>
                </a:cubicBezTo>
                <a:cubicBezTo>
                  <a:pt x="261" y="730"/>
                  <a:pt x="234" y="743"/>
                  <a:pt x="204" y="743"/>
                </a:cubicBezTo>
                <a:lnTo>
                  <a:pt x="202" y="743"/>
                </a:lnTo>
                <a:cubicBezTo>
                  <a:pt x="149" y="743"/>
                  <a:pt x="106" y="700"/>
                  <a:pt x="106" y="647"/>
                </a:cubicBezTo>
                <a:lnTo>
                  <a:pt x="106" y="641"/>
                </a:lnTo>
                <a:lnTo>
                  <a:pt x="106" y="638"/>
                </a:lnTo>
                <a:lnTo>
                  <a:pt x="298" y="638"/>
                </a:lnTo>
                <a:lnTo>
                  <a:pt x="298" y="643"/>
                </a:lnTo>
                <a:lnTo>
                  <a:pt x="298" y="652"/>
                </a:lnTo>
                <a:lnTo>
                  <a:pt x="298" y="661"/>
                </a:lnTo>
                <a:lnTo>
                  <a:pt x="298" y="666"/>
                </a:lnTo>
                <a:lnTo>
                  <a:pt x="111" y="636"/>
                </a:lnTo>
                <a:lnTo>
                  <a:pt x="112" y="633"/>
                </a:lnTo>
                <a:lnTo>
                  <a:pt x="107" y="663"/>
                </a:lnTo>
                <a:lnTo>
                  <a:pt x="107" y="657"/>
                </a:lnTo>
                <a:lnTo>
                  <a:pt x="299" y="657"/>
                </a:lnTo>
                <a:lnTo>
                  <a:pt x="299" y="662"/>
                </a:lnTo>
                <a:cubicBezTo>
                  <a:pt x="299" y="670"/>
                  <a:pt x="299" y="678"/>
                  <a:pt x="297" y="686"/>
                </a:cubicBezTo>
                <a:lnTo>
                  <a:pt x="296" y="690"/>
                </a:lnTo>
                <a:cubicBezTo>
                  <a:pt x="283" y="739"/>
                  <a:pt x="235" y="770"/>
                  <a:pt x="185" y="761"/>
                </a:cubicBezTo>
                <a:cubicBezTo>
                  <a:pt x="136" y="752"/>
                  <a:pt x="101" y="706"/>
                  <a:pt x="107" y="656"/>
                </a:cubicBezTo>
                <a:lnTo>
                  <a:pt x="107" y="657"/>
                </a:lnTo>
                <a:lnTo>
                  <a:pt x="107" y="647"/>
                </a:lnTo>
                <a:cubicBezTo>
                  <a:pt x="107" y="594"/>
                  <a:pt x="150" y="551"/>
                  <a:pt x="203" y="551"/>
                </a:cubicBezTo>
                <a:lnTo>
                  <a:pt x="204" y="551"/>
                </a:lnTo>
                <a:lnTo>
                  <a:pt x="204" y="743"/>
                </a:lnTo>
                <a:lnTo>
                  <a:pt x="202" y="743"/>
                </a:lnTo>
                <a:lnTo>
                  <a:pt x="297" y="629"/>
                </a:lnTo>
                <a:lnTo>
                  <a:pt x="300" y="647"/>
                </a:lnTo>
                <a:lnTo>
                  <a:pt x="301" y="656"/>
                </a:lnTo>
                <a:cubicBezTo>
                  <a:pt x="306" y="705"/>
                  <a:pt x="274" y="750"/>
                  <a:pt x="226" y="760"/>
                </a:cubicBezTo>
                <a:cubicBezTo>
                  <a:pt x="178" y="771"/>
                  <a:pt x="130" y="743"/>
                  <a:pt x="114" y="697"/>
                </a:cubicBezTo>
                <a:lnTo>
                  <a:pt x="113" y="694"/>
                </a:lnTo>
                <a:cubicBezTo>
                  <a:pt x="112" y="689"/>
                  <a:pt x="111" y="684"/>
                  <a:pt x="110" y="679"/>
                </a:cubicBezTo>
                <a:lnTo>
                  <a:pt x="109" y="673"/>
                </a:lnTo>
                <a:cubicBezTo>
                  <a:pt x="108" y="668"/>
                  <a:pt x="107" y="663"/>
                  <a:pt x="107" y="657"/>
                </a:cubicBezTo>
                <a:lnTo>
                  <a:pt x="107" y="646"/>
                </a:lnTo>
                <a:lnTo>
                  <a:pt x="107" y="638"/>
                </a:lnTo>
                <a:lnTo>
                  <a:pt x="299" y="638"/>
                </a:lnTo>
                <a:lnTo>
                  <a:pt x="299" y="655"/>
                </a:lnTo>
                <a:lnTo>
                  <a:pt x="298" y="657"/>
                </a:lnTo>
                <a:lnTo>
                  <a:pt x="298" y="662"/>
                </a:lnTo>
                <a:lnTo>
                  <a:pt x="298" y="666"/>
                </a:lnTo>
                <a:lnTo>
                  <a:pt x="297" y="651"/>
                </a:lnTo>
                <a:lnTo>
                  <a:pt x="297" y="649"/>
                </a:lnTo>
                <a:lnTo>
                  <a:pt x="298" y="653"/>
                </a:lnTo>
                <a:lnTo>
                  <a:pt x="108" y="676"/>
                </a:lnTo>
                <a:lnTo>
                  <a:pt x="108" y="672"/>
                </a:lnTo>
                <a:lnTo>
                  <a:pt x="110" y="688"/>
                </a:lnTo>
                <a:lnTo>
                  <a:pt x="109" y="682"/>
                </a:lnTo>
                <a:lnTo>
                  <a:pt x="203" y="762"/>
                </a:lnTo>
                <a:lnTo>
                  <a:pt x="202" y="762"/>
                </a:lnTo>
                <a:lnTo>
                  <a:pt x="298" y="658"/>
                </a:lnTo>
                <a:lnTo>
                  <a:pt x="299" y="666"/>
                </a:lnTo>
                <a:lnTo>
                  <a:pt x="300" y="674"/>
                </a:lnTo>
                <a:lnTo>
                  <a:pt x="109" y="697"/>
                </a:lnTo>
                <a:lnTo>
                  <a:pt x="108" y="686"/>
                </a:lnTo>
                <a:lnTo>
                  <a:pt x="107" y="675"/>
                </a:lnTo>
                <a:cubicBezTo>
                  <a:pt x="106" y="668"/>
                  <a:pt x="106" y="660"/>
                  <a:pt x="107" y="653"/>
                </a:cubicBezTo>
                <a:lnTo>
                  <a:pt x="108" y="646"/>
                </a:lnTo>
                <a:lnTo>
                  <a:pt x="107" y="659"/>
                </a:lnTo>
                <a:lnTo>
                  <a:pt x="107" y="657"/>
                </a:lnTo>
                <a:lnTo>
                  <a:pt x="299" y="657"/>
                </a:lnTo>
                <a:lnTo>
                  <a:pt x="299" y="674"/>
                </a:lnTo>
                <a:lnTo>
                  <a:pt x="298" y="676"/>
                </a:lnTo>
                <a:lnTo>
                  <a:pt x="298" y="685"/>
                </a:lnTo>
                <a:lnTo>
                  <a:pt x="106" y="685"/>
                </a:lnTo>
                <a:lnTo>
                  <a:pt x="106" y="680"/>
                </a:lnTo>
                <a:lnTo>
                  <a:pt x="106" y="676"/>
                </a:lnTo>
                <a:lnTo>
                  <a:pt x="296" y="700"/>
                </a:lnTo>
                <a:lnTo>
                  <a:pt x="295" y="704"/>
                </a:lnTo>
                <a:lnTo>
                  <a:pt x="297" y="680"/>
                </a:lnTo>
                <a:lnTo>
                  <a:pt x="297" y="686"/>
                </a:lnTo>
                <a:cubicBezTo>
                  <a:pt x="297" y="691"/>
                  <a:pt x="297" y="696"/>
                  <a:pt x="297" y="700"/>
                </a:cubicBezTo>
                <a:lnTo>
                  <a:pt x="296" y="707"/>
                </a:lnTo>
                <a:lnTo>
                  <a:pt x="296" y="693"/>
                </a:lnTo>
                <a:lnTo>
                  <a:pt x="296" y="695"/>
                </a:lnTo>
                <a:lnTo>
                  <a:pt x="106" y="677"/>
                </a:lnTo>
                <a:lnTo>
                  <a:pt x="108" y="670"/>
                </a:lnTo>
                <a:lnTo>
                  <a:pt x="108" y="671"/>
                </a:lnTo>
                <a:lnTo>
                  <a:pt x="110" y="657"/>
                </a:lnTo>
                <a:lnTo>
                  <a:pt x="111" y="651"/>
                </a:lnTo>
                <a:lnTo>
                  <a:pt x="285" y="720"/>
                </a:lnTo>
                <a:lnTo>
                  <a:pt x="283" y="723"/>
                </a:lnTo>
                <a:lnTo>
                  <a:pt x="292" y="707"/>
                </a:lnTo>
                <a:lnTo>
                  <a:pt x="289" y="714"/>
                </a:lnTo>
                <a:lnTo>
                  <a:pt x="200" y="580"/>
                </a:lnTo>
                <a:lnTo>
                  <a:pt x="201" y="580"/>
                </a:lnTo>
                <a:lnTo>
                  <a:pt x="201" y="772"/>
                </a:lnTo>
                <a:lnTo>
                  <a:pt x="200" y="772"/>
                </a:lnTo>
                <a:lnTo>
                  <a:pt x="199" y="772"/>
                </a:lnTo>
                <a:lnTo>
                  <a:pt x="295" y="676"/>
                </a:lnTo>
                <a:lnTo>
                  <a:pt x="295" y="681"/>
                </a:lnTo>
                <a:cubicBezTo>
                  <a:pt x="295" y="689"/>
                  <a:pt x="295" y="697"/>
                  <a:pt x="293" y="705"/>
                </a:cubicBezTo>
                <a:lnTo>
                  <a:pt x="292" y="709"/>
                </a:lnTo>
                <a:cubicBezTo>
                  <a:pt x="280" y="756"/>
                  <a:pt x="235" y="787"/>
                  <a:pt x="187" y="781"/>
                </a:cubicBezTo>
                <a:cubicBezTo>
                  <a:pt x="139" y="775"/>
                  <a:pt x="102" y="734"/>
                  <a:pt x="102" y="685"/>
                </a:cubicBezTo>
                <a:lnTo>
                  <a:pt x="102" y="681"/>
                </a:lnTo>
                <a:cubicBezTo>
                  <a:pt x="102" y="675"/>
                  <a:pt x="103" y="669"/>
                  <a:pt x="104" y="663"/>
                </a:cubicBezTo>
                <a:lnTo>
                  <a:pt x="105" y="658"/>
                </a:lnTo>
                <a:lnTo>
                  <a:pt x="199" y="772"/>
                </a:lnTo>
                <a:lnTo>
                  <a:pt x="198" y="772"/>
                </a:lnTo>
                <a:lnTo>
                  <a:pt x="294" y="667"/>
                </a:lnTo>
                <a:lnTo>
                  <a:pt x="295" y="686"/>
                </a:lnTo>
                <a:lnTo>
                  <a:pt x="295" y="695"/>
                </a:lnTo>
                <a:cubicBezTo>
                  <a:pt x="295" y="744"/>
                  <a:pt x="259" y="785"/>
                  <a:pt x="211" y="791"/>
                </a:cubicBezTo>
                <a:cubicBezTo>
                  <a:pt x="163" y="797"/>
                  <a:pt x="118" y="766"/>
                  <a:pt x="106" y="719"/>
                </a:cubicBezTo>
                <a:lnTo>
                  <a:pt x="107" y="722"/>
                </a:lnTo>
                <a:lnTo>
                  <a:pt x="105" y="716"/>
                </a:lnTo>
                <a:lnTo>
                  <a:pt x="196" y="781"/>
                </a:lnTo>
                <a:lnTo>
                  <a:pt x="193" y="781"/>
                </a:lnTo>
                <a:lnTo>
                  <a:pt x="193" y="589"/>
                </a:lnTo>
                <a:lnTo>
                  <a:pt x="195" y="589"/>
                </a:lnTo>
                <a:cubicBezTo>
                  <a:pt x="245" y="589"/>
                  <a:pt x="286" y="627"/>
                  <a:pt x="291" y="676"/>
                </a:cubicBezTo>
                <a:lnTo>
                  <a:pt x="292" y="695"/>
                </a:lnTo>
                <a:lnTo>
                  <a:pt x="292" y="704"/>
                </a:lnTo>
                <a:cubicBezTo>
                  <a:pt x="292" y="757"/>
                  <a:pt x="249" y="800"/>
                  <a:pt x="196" y="800"/>
                </a:cubicBezTo>
                <a:lnTo>
                  <a:pt x="195" y="800"/>
                </a:lnTo>
                <a:cubicBezTo>
                  <a:pt x="150" y="800"/>
                  <a:pt x="110" y="768"/>
                  <a:pt x="101" y="723"/>
                </a:cubicBezTo>
                <a:lnTo>
                  <a:pt x="100" y="718"/>
                </a:lnTo>
                <a:cubicBezTo>
                  <a:pt x="99" y="712"/>
                  <a:pt x="98" y="706"/>
                  <a:pt x="98" y="699"/>
                </a:cubicBezTo>
                <a:lnTo>
                  <a:pt x="98" y="695"/>
                </a:lnTo>
                <a:lnTo>
                  <a:pt x="290" y="695"/>
                </a:lnTo>
                <a:lnTo>
                  <a:pt x="290" y="699"/>
                </a:lnTo>
                <a:cubicBezTo>
                  <a:pt x="290" y="706"/>
                  <a:pt x="290" y="712"/>
                  <a:pt x="289" y="718"/>
                </a:cubicBezTo>
                <a:lnTo>
                  <a:pt x="288" y="723"/>
                </a:lnTo>
                <a:cubicBezTo>
                  <a:pt x="279" y="768"/>
                  <a:pt x="239" y="800"/>
                  <a:pt x="193" y="800"/>
                </a:cubicBezTo>
                <a:lnTo>
                  <a:pt x="192" y="800"/>
                </a:lnTo>
                <a:cubicBezTo>
                  <a:pt x="139" y="800"/>
                  <a:pt x="96" y="757"/>
                  <a:pt x="96" y="704"/>
                </a:cubicBezTo>
                <a:lnTo>
                  <a:pt x="96" y="693"/>
                </a:lnTo>
                <a:lnTo>
                  <a:pt x="96" y="687"/>
                </a:lnTo>
                <a:lnTo>
                  <a:pt x="96" y="685"/>
                </a:lnTo>
                <a:lnTo>
                  <a:pt x="288" y="685"/>
                </a:lnTo>
                <a:lnTo>
                  <a:pt x="288" y="690"/>
                </a:lnTo>
                <a:lnTo>
                  <a:pt x="288" y="710"/>
                </a:lnTo>
                <a:lnTo>
                  <a:pt x="287" y="708"/>
                </a:lnTo>
                <a:lnTo>
                  <a:pt x="287" y="714"/>
                </a:lnTo>
                <a:lnTo>
                  <a:pt x="95" y="714"/>
                </a:lnTo>
                <a:lnTo>
                  <a:pt x="95" y="711"/>
                </a:lnTo>
                <a:lnTo>
                  <a:pt x="95" y="704"/>
                </a:lnTo>
                <a:lnTo>
                  <a:pt x="191" y="800"/>
                </a:lnTo>
                <a:lnTo>
                  <a:pt x="189" y="800"/>
                </a:lnTo>
                <a:lnTo>
                  <a:pt x="285" y="704"/>
                </a:lnTo>
                <a:lnTo>
                  <a:pt x="285" y="704"/>
                </a:lnTo>
                <a:lnTo>
                  <a:pt x="286" y="713"/>
                </a:lnTo>
                <a:lnTo>
                  <a:pt x="99" y="693"/>
                </a:lnTo>
                <a:lnTo>
                  <a:pt x="100" y="690"/>
                </a:lnTo>
                <a:lnTo>
                  <a:pt x="95" y="720"/>
                </a:lnTo>
                <a:lnTo>
                  <a:pt x="95" y="714"/>
                </a:lnTo>
                <a:lnTo>
                  <a:pt x="97" y="730"/>
                </a:lnTo>
                <a:lnTo>
                  <a:pt x="97" y="732"/>
                </a:lnTo>
                <a:lnTo>
                  <a:pt x="96" y="728"/>
                </a:lnTo>
                <a:lnTo>
                  <a:pt x="285" y="694"/>
                </a:lnTo>
                <a:lnTo>
                  <a:pt x="286" y="704"/>
                </a:lnTo>
                <a:lnTo>
                  <a:pt x="287" y="714"/>
                </a:lnTo>
                <a:cubicBezTo>
                  <a:pt x="290" y="741"/>
                  <a:pt x="281" y="768"/>
                  <a:pt x="263" y="788"/>
                </a:cubicBezTo>
                <a:cubicBezTo>
                  <a:pt x="244" y="808"/>
                  <a:pt x="219" y="819"/>
                  <a:pt x="191" y="819"/>
                </a:cubicBezTo>
                <a:lnTo>
                  <a:pt x="190" y="819"/>
                </a:lnTo>
                <a:cubicBezTo>
                  <a:pt x="137" y="819"/>
                  <a:pt x="94" y="776"/>
                  <a:pt x="94" y="723"/>
                </a:cubicBezTo>
                <a:lnTo>
                  <a:pt x="94" y="714"/>
                </a:lnTo>
                <a:lnTo>
                  <a:pt x="94" y="704"/>
                </a:lnTo>
                <a:lnTo>
                  <a:pt x="190" y="800"/>
                </a:lnTo>
                <a:lnTo>
                  <a:pt x="188" y="800"/>
                </a:lnTo>
                <a:lnTo>
                  <a:pt x="188" y="608"/>
                </a:lnTo>
                <a:lnTo>
                  <a:pt x="191" y="608"/>
                </a:lnTo>
                <a:cubicBezTo>
                  <a:pt x="219" y="608"/>
                  <a:pt x="244" y="620"/>
                  <a:pt x="263" y="640"/>
                </a:cubicBezTo>
                <a:cubicBezTo>
                  <a:pt x="281" y="660"/>
                  <a:pt x="290" y="687"/>
                  <a:pt x="287" y="714"/>
                </a:cubicBezTo>
                <a:lnTo>
                  <a:pt x="286" y="725"/>
                </a:lnTo>
                <a:lnTo>
                  <a:pt x="285" y="723"/>
                </a:lnTo>
                <a:lnTo>
                  <a:pt x="285" y="733"/>
                </a:lnTo>
                <a:lnTo>
                  <a:pt x="285" y="742"/>
                </a:lnTo>
                <a:lnTo>
                  <a:pt x="189" y="646"/>
                </a:lnTo>
                <a:lnTo>
                  <a:pt x="190" y="646"/>
                </a:lnTo>
                <a:lnTo>
                  <a:pt x="94" y="742"/>
                </a:lnTo>
                <a:lnTo>
                  <a:pt x="95" y="742"/>
                </a:lnTo>
                <a:lnTo>
                  <a:pt x="94" y="734"/>
                </a:lnTo>
                <a:lnTo>
                  <a:pt x="93" y="726"/>
                </a:lnTo>
                <a:cubicBezTo>
                  <a:pt x="87" y="680"/>
                  <a:pt x="116" y="636"/>
                  <a:pt x="161" y="623"/>
                </a:cubicBezTo>
                <a:cubicBezTo>
                  <a:pt x="205" y="609"/>
                  <a:pt x="253" y="630"/>
                  <a:pt x="274" y="672"/>
                </a:cubicBezTo>
                <a:lnTo>
                  <a:pt x="275" y="674"/>
                </a:lnTo>
                <a:cubicBezTo>
                  <a:pt x="282" y="687"/>
                  <a:pt x="285" y="702"/>
                  <a:pt x="285" y="716"/>
                </a:cubicBezTo>
                <a:lnTo>
                  <a:pt x="285" y="732"/>
                </a:lnTo>
                <a:lnTo>
                  <a:pt x="284" y="746"/>
                </a:lnTo>
                <a:lnTo>
                  <a:pt x="283" y="754"/>
                </a:lnTo>
                <a:cubicBezTo>
                  <a:pt x="276" y="805"/>
                  <a:pt x="232" y="841"/>
                  <a:pt x="182" y="838"/>
                </a:cubicBezTo>
                <a:cubicBezTo>
                  <a:pt x="131" y="835"/>
                  <a:pt x="91" y="793"/>
                  <a:pt x="91" y="742"/>
                </a:cubicBezTo>
                <a:lnTo>
                  <a:pt x="91" y="738"/>
                </a:lnTo>
                <a:lnTo>
                  <a:pt x="91" y="733"/>
                </a:lnTo>
                <a:cubicBezTo>
                  <a:pt x="91" y="685"/>
                  <a:pt x="128" y="643"/>
                  <a:pt x="177" y="638"/>
                </a:cubicBezTo>
                <a:cubicBezTo>
                  <a:pt x="226" y="633"/>
                  <a:pt x="271" y="665"/>
                  <a:pt x="281" y="713"/>
                </a:cubicBezTo>
                <a:lnTo>
                  <a:pt x="285" y="733"/>
                </a:lnTo>
                <a:lnTo>
                  <a:pt x="286" y="743"/>
                </a:lnTo>
                <a:lnTo>
                  <a:pt x="94" y="752"/>
                </a:lnTo>
                <a:lnTo>
                  <a:pt x="94" y="748"/>
                </a:lnTo>
                <a:lnTo>
                  <a:pt x="96" y="764"/>
                </a:lnTo>
                <a:lnTo>
                  <a:pt x="95" y="758"/>
                </a:lnTo>
                <a:cubicBezTo>
                  <a:pt x="90" y="730"/>
                  <a:pt x="98" y="702"/>
                  <a:pt x="116" y="680"/>
                </a:cubicBezTo>
                <a:cubicBezTo>
                  <a:pt x="134" y="659"/>
                  <a:pt x="161" y="646"/>
                  <a:pt x="189" y="646"/>
                </a:cubicBezTo>
                <a:lnTo>
                  <a:pt x="190" y="646"/>
                </a:lnTo>
                <a:lnTo>
                  <a:pt x="94" y="742"/>
                </a:lnTo>
                <a:lnTo>
                  <a:pt x="95" y="743"/>
                </a:lnTo>
                <a:lnTo>
                  <a:pt x="94" y="735"/>
                </a:lnTo>
                <a:lnTo>
                  <a:pt x="285" y="723"/>
                </a:lnTo>
                <a:lnTo>
                  <a:pt x="285" y="726"/>
                </a:lnTo>
                <a:lnTo>
                  <a:pt x="285" y="732"/>
                </a:lnTo>
                <a:lnTo>
                  <a:pt x="285" y="739"/>
                </a:lnTo>
                <a:lnTo>
                  <a:pt x="285" y="742"/>
                </a:lnTo>
                <a:lnTo>
                  <a:pt x="93" y="742"/>
                </a:lnTo>
                <a:lnTo>
                  <a:pt x="93" y="738"/>
                </a:lnTo>
                <a:lnTo>
                  <a:pt x="93" y="733"/>
                </a:lnTo>
                <a:cubicBezTo>
                  <a:pt x="93" y="685"/>
                  <a:pt x="130" y="644"/>
                  <a:pt x="178" y="638"/>
                </a:cubicBezTo>
                <a:cubicBezTo>
                  <a:pt x="226" y="632"/>
                  <a:pt x="271" y="663"/>
                  <a:pt x="283" y="710"/>
                </a:cubicBezTo>
                <a:lnTo>
                  <a:pt x="284" y="714"/>
                </a:lnTo>
                <a:cubicBezTo>
                  <a:pt x="286" y="722"/>
                  <a:pt x="286" y="730"/>
                  <a:pt x="286" y="737"/>
                </a:cubicBezTo>
                <a:lnTo>
                  <a:pt x="286" y="742"/>
                </a:lnTo>
                <a:cubicBezTo>
                  <a:pt x="286" y="795"/>
                  <a:pt x="243" y="838"/>
                  <a:pt x="190" y="838"/>
                </a:cubicBezTo>
                <a:lnTo>
                  <a:pt x="189" y="838"/>
                </a:lnTo>
                <a:lnTo>
                  <a:pt x="189" y="646"/>
                </a:lnTo>
                <a:lnTo>
                  <a:pt x="190" y="646"/>
                </a:lnTo>
                <a:cubicBezTo>
                  <a:pt x="243" y="646"/>
                  <a:pt x="286" y="689"/>
                  <a:pt x="286" y="742"/>
                </a:cubicBezTo>
                <a:lnTo>
                  <a:pt x="286" y="749"/>
                </a:lnTo>
                <a:lnTo>
                  <a:pt x="286" y="752"/>
                </a:lnTo>
                <a:lnTo>
                  <a:pt x="94" y="752"/>
                </a:lnTo>
                <a:lnTo>
                  <a:pt x="95" y="756"/>
                </a:lnTo>
                <a:lnTo>
                  <a:pt x="94" y="747"/>
                </a:lnTo>
                <a:lnTo>
                  <a:pt x="95" y="751"/>
                </a:lnTo>
                <a:lnTo>
                  <a:pt x="94" y="747"/>
                </a:lnTo>
                <a:lnTo>
                  <a:pt x="283" y="723"/>
                </a:lnTo>
                <a:lnTo>
                  <a:pt x="283" y="721"/>
                </a:lnTo>
                <a:lnTo>
                  <a:pt x="284" y="741"/>
                </a:lnTo>
                <a:lnTo>
                  <a:pt x="284" y="754"/>
                </a:lnTo>
                <a:lnTo>
                  <a:pt x="284" y="741"/>
                </a:lnTo>
                <a:lnTo>
                  <a:pt x="285" y="748"/>
                </a:lnTo>
                <a:lnTo>
                  <a:pt x="93" y="761"/>
                </a:lnTo>
                <a:lnTo>
                  <a:pt x="94" y="749"/>
                </a:lnTo>
                <a:lnTo>
                  <a:pt x="94" y="752"/>
                </a:lnTo>
                <a:lnTo>
                  <a:pt x="94" y="742"/>
                </a:lnTo>
                <a:cubicBezTo>
                  <a:pt x="94" y="689"/>
                  <a:pt x="137" y="646"/>
                  <a:pt x="190" y="646"/>
                </a:cubicBezTo>
                <a:lnTo>
                  <a:pt x="191" y="646"/>
                </a:lnTo>
                <a:cubicBezTo>
                  <a:pt x="244" y="646"/>
                  <a:pt x="287" y="689"/>
                  <a:pt x="287" y="742"/>
                </a:cubicBezTo>
                <a:lnTo>
                  <a:pt x="287" y="748"/>
                </a:lnTo>
                <a:cubicBezTo>
                  <a:pt x="287" y="756"/>
                  <a:pt x="287" y="764"/>
                  <a:pt x="285" y="772"/>
                </a:cubicBezTo>
                <a:lnTo>
                  <a:pt x="284" y="776"/>
                </a:lnTo>
                <a:cubicBezTo>
                  <a:pt x="272" y="823"/>
                  <a:pt x="227" y="854"/>
                  <a:pt x="179" y="848"/>
                </a:cubicBezTo>
                <a:cubicBezTo>
                  <a:pt x="131" y="842"/>
                  <a:pt x="94" y="801"/>
                  <a:pt x="94" y="752"/>
                </a:cubicBezTo>
                <a:lnTo>
                  <a:pt x="94" y="747"/>
                </a:lnTo>
                <a:lnTo>
                  <a:pt x="94" y="742"/>
                </a:lnTo>
                <a:lnTo>
                  <a:pt x="286" y="742"/>
                </a:lnTo>
                <a:lnTo>
                  <a:pt x="286" y="751"/>
                </a:lnTo>
                <a:lnTo>
                  <a:pt x="286" y="761"/>
                </a:lnTo>
                <a:cubicBezTo>
                  <a:pt x="286" y="814"/>
                  <a:pt x="243" y="857"/>
                  <a:pt x="190" y="857"/>
                </a:cubicBezTo>
                <a:lnTo>
                  <a:pt x="188" y="857"/>
                </a:lnTo>
                <a:cubicBezTo>
                  <a:pt x="135" y="857"/>
                  <a:pt x="92" y="814"/>
                  <a:pt x="92" y="761"/>
                </a:cubicBezTo>
                <a:lnTo>
                  <a:pt x="93" y="739"/>
                </a:lnTo>
                <a:lnTo>
                  <a:pt x="94" y="731"/>
                </a:lnTo>
                <a:cubicBezTo>
                  <a:pt x="100" y="683"/>
                  <a:pt x="141" y="646"/>
                  <a:pt x="189" y="646"/>
                </a:cubicBezTo>
                <a:cubicBezTo>
                  <a:pt x="238" y="646"/>
                  <a:pt x="279" y="683"/>
                  <a:pt x="285" y="731"/>
                </a:cubicBezTo>
                <a:lnTo>
                  <a:pt x="286" y="750"/>
                </a:lnTo>
                <a:lnTo>
                  <a:pt x="286" y="761"/>
                </a:lnTo>
                <a:lnTo>
                  <a:pt x="286" y="768"/>
                </a:lnTo>
                <a:cubicBezTo>
                  <a:pt x="286" y="779"/>
                  <a:pt x="285" y="789"/>
                  <a:pt x="282" y="799"/>
                </a:cubicBezTo>
                <a:lnTo>
                  <a:pt x="281" y="802"/>
                </a:lnTo>
                <a:cubicBezTo>
                  <a:pt x="266" y="846"/>
                  <a:pt x="221" y="874"/>
                  <a:pt x="174" y="866"/>
                </a:cubicBezTo>
                <a:cubicBezTo>
                  <a:pt x="128" y="859"/>
                  <a:pt x="93" y="819"/>
                  <a:pt x="93" y="771"/>
                </a:cubicBezTo>
                <a:lnTo>
                  <a:pt x="93" y="762"/>
                </a:lnTo>
                <a:lnTo>
                  <a:pt x="93" y="752"/>
                </a:lnTo>
                <a:lnTo>
                  <a:pt x="189" y="848"/>
                </a:lnTo>
                <a:lnTo>
                  <a:pt x="188" y="848"/>
                </a:lnTo>
                <a:lnTo>
                  <a:pt x="283" y="734"/>
                </a:lnTo>
                <a:lnTo>
                  <a:pt x="284" y="739"/>
                </a:lnTo>
                <a:cubicBezTo>
                  <a:pt x="285" y="745"/>
                  <a:pt x="285" y="751"/>
                  <a:pt x="285" y="757"/>
                </a:cubicBezTo>
                <a:lnTo>
                  <a:pt x="285" y="761"/>
                </a:lnTo>
                <a:lnTo>
                  <a:pt x="95" y="743"/>
                </a:lnTo>
                <a:lnTo>
                  <a:pt x="96" y="738"/>
                </a:lnTo>
                <a:lnTo>
                  <a:pt x="94" y="756"/>
                </a:lnTo>
                <a:lnTo>
                  <a:pt x="94" y="752"/>
                </a:lnTo>
                <a:lnTo>
                  <a:pt x="286" y="763"/>
                </a:lnTo>
                <a:lnTo>
                  <a:pt x="285" y="771"/>
                </a:lnTo>
                <a:lnTo>
                  <a:pt x="284" y="781"/>
                </a:lnTo>
                <a:lnTo>
                  <a:pt x="188" y="675"/>
                </a:lnTo>
                <a:lnTo>
                  <a:pt x="190" y="675"/>
                </a:lnTo>
                <a:lnTo>
                  <a:pt x="94" y="771"/>
                </a:lnTo>
                <a:lnTo>
                  <a:pt x="94" y="765"/>
                </a:lnTo>
                <a:lnTo>
                  <a:pt x="97" y="789"/>
                </a:lnTo>
                <a:lnTo>
                  <a:pt x="96" y="785"/>
                </a:lnTo>
                <a:lnTo>
                  <a:pt x="284" y="743"/>
                </a:lnTo>
                <a:lnTo>
                  <a:pt x="285" y="748"/>
                </a:lnTo>
                <a:cubicBezTo>
                  <a:pt x="286" y="754"/>
                  <a:pt x="286" y="760"/>
                  <a:pt x="286" y="766"/>
                </a:cubicBezTo>
                <a:lnTo>
                  <a:pt x="286" y="771"/>
                </a:lnTo>
                <a:lnTo>
                  <a:pt x="94" y="771"/>
                </a:lnTo>
                <a:lnTo>
                  <a:pt x="94" y="767"/>
                </a:lnTo>
                <a:lnTo>
                  <a:pt x="94" y="760"/>
                </a:lnTo>
                <a:lnTo>
                  <a:pt x="96" y="776"/>
                </a:lnTo>
                <a:lnTo>
                  <a:pt x="95" y="770"/>
                </a:lnTo>
                <a:cubicBezTo>
                  <a:pt x="94" y="765"/>
                  <a:pt x="93" y="760"/>
                  <a:pt x="93" y="754"/>
                </a:cubicBezTo>
                <a:lnTo>
                  <a:pt x="93" y="752"/>
                </a:lnTo>
                <a:lnTo>
                  <a:pt x="285" y="752"/>
                </a:lnTo>
                <a:lnTo>
                  <a:pt x="285" y="756"/>
                </a:lnTo>
                <a:lnTo>
                  <a:pt x="285" y="764"/>
                </a:lnTo>
                <a:lnTo>
                  <a:pt x="285" y="780"/>
                </a:lnTo>
                <a:cubicBezTo>
                  <a:pt x="285" y="785"/>
                  <a:pt x="285" y="790"/>
                  <a:pt x="285" y="794"/>
                </a:cubicBezTo>
                <a:lnTo>
                  <a:pt x="284" y="801"/>
                </a:lnTo>
                <a:lnTo>
                  <a:pt x="280" y="757"/>
                </a:lnTo>
                <a:lnTo>
                  <a:pt x="281" y="760"/>
                </a:lnTo>
                <a:lnTo>
                  <a:pt x="93" y="790"/>
                </a:lnTo>
                <a:lnTo>
                  <a:pt x="93" y="787"/>
                </a:lnTo>
                <a:lnTo>
                  <a:pt x="93" y="780"/>
                </a:lnTo>
                <a:cubicBezTo>
                  <a:pt x="93" y="776"/>
                  <a:pt x="94" y="771"/>
                  <a:pt x="94" y="767"/>
                </a:cubicBezTo>
                <a:lnTo>
                  <a:pt x="95" y="760"/>
                </a:lnTo>
                <a:lnTo>
                  <a:pt x="94" y="773"/>
                </a:lnTo>
                <a:lnTo>
                  <a:pt x="94" y="771"/>
                </a:lnTo>
                <a:lnTo>
                  <a:pt x="285" y="787"/>
                </a:lnTo>
                <a:lnTo>
                  <a:pt x="284" y="793"/>
                </a:lnTo>
                <a:lnTo>
                  <a:pt x="285" y="777"/>
                </a:lnTo>
                <a:lnTo>
                  <a:pt x="285" y="797"/>
                </a:lnTo>
                <a:lnTo>
                  <a:pt x="284" y="795"/>
                </a:lnTo>
                <a:lnTo>
                  <a:pt x="284" y="799"/>
                </a:lnTo>
                <a:lnTo>
                  <a:pt x="92" y="799"/>
                </a:lnTo>
                <a:lnTo>
                  <a:pt x="92" y="795"/>
                </a:lnTo>
                <a:lnTo>
                  <a:pt x="92" y="785"/>
                </a:lnTo>
                <a:lnTo>
                  <a:pt x="92" y="776"/>
                </a:lnTo>
                <a:lnTo>
                  <a:pt x="92" y="771"/>
                </a:lnTo>
                <a:lnTo>
                  <a:pt x="284" y="771"/>
                </a:lnTo>
                <a:lnTo>
                  <a:pt x="284" y="773"/>
                </a:lnTo>
                <a:lnTo>
                  <a:pt x="284" y="788"/>
                </a:lnTo>
                <a:lnTo>
                  <a:pt x="283" y="799"/>
                </a:lnTo>
                <a:lnTo>
                  <a:pt x="187" y="694"/>
                </a:lnTo>
                <a:lnTo>
                  <a:pt x="188" y="694"/>
                </a:lnTo>
                <a:cubicBezTo>
                  <a:pt x="241" y="694"/>
                  <a:pt x="284" y="737"/>
                  <a:pt x="284" y="790"/>
                </a:cubicBezTo>
                <a:lnTo>
                  <a:pt x="284" y="796"/>
                </a:lnTo>
                <a:cubicBezTo>
                  <a:pt x="284" y="807"/>
                  <a:pt x="283" y="817"/>
                  <a:pt x="280" y="827"/>
                </a:cubicBezTo>
                <a:lnTo>
                  <a:pt x="279" y="830"/>
                </a:lnTo>
                <a:cubicBezTo>
                  <a:pt x="263" y="877"/>
                  <a:pt x="214" y="904"/>
                  <a:pt x="166" y="893"/>
                </a:cubicBezTo>
                <a:cubicBezTo>
                  <a:pt x="118" y="882"/>
                  <a:pt x="86" y="837"/>
                  <a:pt x="92" y="788"/>
                </a:cubicBezTo>
                <a:lnTo>
                  <a:pt x="92" y="791"/>
                </a:lnTo>
                <a:lnTo>
                  <a:pt x="92" y="780"/>
                </a:lnTo>
                <a:lnTo>
                  <a:pt x="188" y="876"/>
                </a:lnTo>
                <a:lnTo>
                  <a:pt x="186" y="876"/>
                </a:lnTo>
                <a:lnTo>
                  <a:pt x="186" y="684"/>
                </a:lnTo>
                <a:lnTo>
                  <a:pt x="187" y="684"/>
                </a:lnTo>
                <a:cubicBezTo>
                  <a:pt x="234" y="684"/>
                  <a:pt x="274" y="718"/>
                  <a:pt x="282" y="765"/>
                </a:cubicBezTo>
                <a:lnTo>
                  <a:pt x="282" y="763"/>
                </a:lnTo>
                <a:lnTo>
                  <a:pt x="283" y="767"/>
                </a:lnTo>
                <a:lnTo>
                  <a:pt x="95" y="809"/>
                </a:lnTo>
                <a:lnTo>
                  <a:pt x="94" y="804"/>
                </a:lnTo>
                <a:lnTo>
                  <a:pt x="93" y="799"/>
                </a:lnTo>
                <a:lnTo>
                  <a:pt x="283" y="790"/>
                </a:lnTo>
                <a:lnTo>
                  <a:pt x="282" y="790"/>
                </a:lnTo>
                <a:lnTo>
                  <a:pt x="282" y="796"/>
                </a:lnTo>
                <a:lnTo>
                  <a:pt x="282" y="799"/>
                </a:lnTo>
                <a:cubicBezTo>
                  <a:pt x="282" y="850"/>
                  <a:pt x="243" y="892"/>
                  <a:pt x="192" y="895"/>
                </a:cubicBezTo>
                <a:cubicBezTo>
                  <a:pt x="142" y="898"/>
                  <a:pt x="97" y="862"/>
                  <a:pt x="91" y="811"/>
                </a:cubicBezTo>
                <a:lnTo>
                  <a:pt x="89" y="791"/>
                </a:lnTo>
                <a:lnTo>
                  <a:pt x="89" y="780"/>
                </a:lnTo>
                <a:lnTo>
                  <a:pt x="185" y="876"/>
                </a:lnTo>
                <a:lnTo>
                  <a:pt x="184" y="876"/>
                </a:lnTo>
                <a:lnTo>
                  <a:pt x="280" y="772"/>
                </a:lnTo>
                <a:lnTo>
                  <a:pt x="281" y="780"/>
                </a:lnTo>
                <a:lnTo>
                  <a:pt x="282" y="788"/>
                </a:lnTo>
                <a:lnTo>
                  <a:pt x="90" y="799"/>
                </a:lnTo>
                <a:lnTo>
                  <a:pt x="90" y="795"/>
                </a:lnTo>
                <a:lnTo>
                  <a:pt x="92" y="814"/>
                </a:lnTo>
                <a:lnTo>
                  <a:pt x="91" y="809"/>
                </a:lnTo>
                <a:lnTo>
                  <a:pt x="281" y="790"/>
                </a:lnTo>
                <a:lnTo>
                  <a:pt x="281" y="790"/>
                </a:lnTo>
                <a:lnTo>
                  <a:pt x="282" y="800"/>
                </a:lnTo>
                <a:lnTo>
                  <a:pt x="90" y="809"/>
                </a:lnTo>
                <a:lnTo>
                  <a:pt x="90" y="803"/>
                </a:lnTo>
                <a:lnTo>
                  <a:pt x="90" y="799"/>
                </a:lnTo>
                <a:lnTo>
                  <a:pt x="282" y="799"/>
                </a:lnTo>
                <a:lnTo>
                  <a:pt x="282" y="805"/>
                </a:lnTo>
                <a:lnTo>
                  <a:pt x="282" y="815"/>
                </a:lnTo>
                <a:lnTo>
                  <a:pt x="282" y="824"/>
                </a:lnTo>
                <a:lnTo>
                  <a:pt x="282" y="828"/>
                </a:lnTo>
                <a:cubicBezTo>
                  <a:pt x="282" y="877"/>
                  <a:pt x="246" y="918"/>
                  <a:pt x="198" y="924"/>
                </a:cubicBezTo>
                <a:cubicBezTo>
                  <a:pt x="150" y="930"/>
                  <a:pt x="105" y="899"/>
                  <a:pt x="93" y="852"/>
                </a:cubicBezTo>
                <a:lnTo>
                  <a:pt x="92" y="848"/>
                </a:lnTo>
                <a:cubicBezTo>
                  <a:pt x="90" y="840"/>
                  <a:pt x="89" y="832"/>
                  <a:pt x="89" y="824"/>
                </a:cubicBezTo>
                <a:lnTo>
                  <a:pt x="89" y="814"/>
                </a:lnTo>
                <a:lnTo>
                  <a:pt x="89" y="804"/>
                </a:lnTo>
                <a:lnTo>
                  <a:pt x="91" y="823"/>
                </a:lnTo>
                <a:lnTo>
                  <a:pt x="90" y="818"/>
                </a:lnTo>
                <a:lnTo>
                  <a:pt x="280" y="799"/>
                </a:lnTo>
                <a:lnTo>
                  <a:pt x="280" y="802"/>
                </a:lnTo>
                <a:lnTo>
                  <a:pt x="280" y="809"/>
                </a:lnTo>
                <a:lnTo>
                  <a:pt x="280" y="816"/>
                </a:lnTo>
                <a:lnTo>
                  <a:pt x="280" y="818"/>
                </a:lnTo>
                <a:lnTo>
                  <a:pt x="88" y="818"/>
                </a:lnTo>
                <a:lnTo>
                  <a:pt x="88" y="814"/>
                </a:lnTo>
                <a:lnTo>
                  <a:pt x="88" y="806"/>
                </a:lnTo>
                <a:lnTo>
                  <a:pt x="88" y="796"/>
                </a:lnTo>
                <a:lnTo>
                  <a:pt x="88" y="790"/>
                </a:lnTo>
                <a:lnTo>
                  <a:pt x="184" y="886"/>
                </a:lnTo>
                <a:lnTo>
                  <a:pt x="182" y="886"/>
                </a:lnTo>
                <a:lnTo>
                  <a:pt x="276" y="770"/>
                </a:lnTo>
                <a:lnTo>
                  <a:pt x="278" y="779"/>
                </a:lnTo>
                <a:cubicBezTo>
                  <a:pt x="281" y="790"/>
                  <a:pt x="281" y="802"/>
                  <a:pt x="280" y="813"/>
                </a:cubicBezTo>
                <a:lnTo>
                  <a:pt x="279" y="820"/>
                </a:lnTo>
                <a:cubicBezTo>
                  <a:pt x="276" y="834"/>
                  <a:pt x="271" y="848"/>
                  <a:pt x="263" y="860"/>
                </a:cubicBezTo>
                <a:lnTo>
                  <a:pt x="261" y="863"/>
                </a:lnTo>
                <a:cubicBezTo>
                  <a:pt x="238" y="898"/>
                  <a:pt x="194" y="914"/>
                  <a:pt x="154" y="901"/>
                </a:cubicBezTo>
                <a:cubicBezTo>
                  <a:pt x="113" y="889"/>
                  <a:pt x="85" y="852"/>
                  <a:pt x="85" y="809"/>
                </a:cubicBezTo>
                <a:lnTo>
                  <a:pt x="85" y="804"/>
                </a:lnTo>
                <a:lnTo>
                  <a:pt x="85" y="799"/>
                </a:lnTo>
                <a:lnTo>
                  <a:pt x="275" y="823"/>
                </a:lnTo>
                <a:lnTo>
                  <a:pt x="272" y="834"/>
                </a:lnTo>
                <a:lnTo>
                  <a:pt x="270" y="840"/>
                </a:lnTo>
                <a:cubicBezTo>
                  <a:pt x="256" y="879"/>
                  <a:pt x="220" y="905"/>
                  <a:pt x="178" y="905"/>
                </a:cubicBezTo>
                <a:lnTo>
                  <a:pt x="176" y="905"/>
                </a:lnTo>
                <a:lnTo>
                  <a:pt x="175" y="905"/>
                </a:lnTo>
                <a:lnTo>
                  <a:pt x="271" y="809"/>
                </a:lnTo>
                <a:lnTo>
                  <a:pt x="271" y="814"/>
                </a:lnTo>
                <a:cubicBezTo>
                  <a:pt x="271" y="822"/>
                  <a:pt x="271" y="830"/>
                  <a:pt x="269" y="838"/>
                </a:cubicBezTo>
                <a:lnTo>
                  <a:pt x="268" y="842"/>
                </a:lnTo>
                <a:cubicBezTo>
                  <a:pt x="257" y="884"/>
                  <a:pt x="219" y="914"/>
                  <a:pt x="174" y="914"/>
                </a:cubicBezTo>
                <a:lnTo>
                  <a:pt x="172" y="914"/>
                </a:lnTo>
                <a:lnTo>
                  <a:pt x="170" y="914"/>
                </a:lnTo>
                <a:lnTo>
                  <a:pt x="265" y="803"/>
                </a:lnTo>
                <a:lnTo>
                  <a:pt x="266" y="809"/>
                </a:lnTo>
                <a:lnTo>
                  <a:pt x="257" y="782"/>
                </a:lnTo>
                <a:lnTo>
                  <a:pt x="259" y="786"/>
                </a:lnTo>
                <a:lnTo>
                  <a:pt x="77" y="828"/>
                </a:lnTo>
                <a:lnTo>
                  <a:pt x="77" y="824"/>
                </a:lnTo>
                <a:lnTo>
                  <a:pt x="79" y="840"/>
                </a:lnTo>
                <a:lnTo>
                  <a:pt x="78" y="834"/>
                </a:lnTo>
                <a:cubicBezTo>
                  <a:pt x="77" y="829"/>
                  <a:pt x="76" y="824"/>
                  <a:pt x="76" y="818"/>
                </a:cubicBezTo>
                <a:lnTo>
                  <a:pt x="76" y="813"/>
                </a:lnTo>
                <a:lnTo>
                  <a:pt x="79" y="837"/>
                </a:lnTo>
                <a:lnTo>
                  <a:pt x="78" y="833"/>
                </a:lnTo>
                <a:lnTo>
                  <a:pt x="267" y="809"/>
                </a:lnTo>
                <a:lnTo>
                  <a:pt x="267" y="813"/>
                </a:lnTo>
                <a:lnTo>
                  <a:pt x="267" y="818"/>
                </a:lnTo>
                <a:cubicBezTo>
                  <a:pt x="267" y="871"/>
                  <a:pt x="224" y="914"/>
                  <a:pt x="171" y="914"/>
                </a:cubicBezTo>
                <a:lnTo>
                  <a:pt x="170" y="914"/>
                </a:lnTo>
                <a:lnTo>
                  <a:pt x="266" y="818"/>
                </a:lnTo>
                <a:lnTo>
                  <a:pt x="266" y="824"/>
                </a:lnTo>
                <a:lnTo>
                  <a:pt x="266" y="846"/>
                </a:lnTo>
                <a:lnTo>
                  <a:pt x="265" y="842"/>
                </a:lnTo>
                <a:lnTo>
                  <a:pt x="265" y="847"/>
                </a:lnTo>
                <a:lnTo>
                  <a:pt x="73" y="847"/>
                </a:lnTo>
                <a:lnTo>
                  <a:pt x="73" y="845"/>
                </a:lnTo>
                <a:cubicBezTo>
                  <a:pt x="73" y="840"/>
                  <a:pt x="74" y="835"/>
                  <a:pt x="75" y="830"/>
                </a:cubicBezTo>
                <a:lnTo>
                  <a:pt x="75" y="831"/>
                </a:lnTo>
                <a:lnTo>
                  <a:pt x="76" y="820"/>
                </a:lnTo>
                <a:lnTo>
                  <a:pt x="171" y="924"/>
                </a:lnTo>
                <a:lnTo>
                  <a:pt x="170" y="924"/>
                </a:lnTo>
                <a:lnTo>
                  <a:pt x="170" y="732"/>
                </a:lnTo>
                <a:lnTo>
                  <a:pt x="171" y="732"/>
                </a:lnTo>
                <a:cubicBezTo>
                  <a:pt x="220" y="732"/>
                  <a:pt x="261" y="769"/>
                  <a:pt x="267" y="818"/>
                </a:cubicBezTo>
                <a:lnTo>
                  <a:pt x="268" y="837"/>
                </a:lnTo>
                <a:lnTo>
                  <a:pt x="268" y="844"/>
                </a:lnTo>
                <a:cubicBezTo>
                  <a:pt x="268" y="855"/>
                  <a:pt x="267" y="865"/>
                  <a:pt x="264" y="875"/>
                </a:cubicBezTo>
                <a:lnTo>
                  <a:pt x="263" y="878"/>
                </a:lnTo>
                <a:cubicBezTo>
                  <a:pt x="248" y="922"/>
                  <a:pt x="203" y="950"/>
                  <a:pt x="156" y="942"/>
                </a:cubicBezTo>
                <a:cubicBezTo>
                  <a:pt x="110" y="935"/>
                  <a:pt x="75" y="895"/>
                  <a:pt x="75" y="847"/>
                </a:cubicBezTo>
                <a:lnTo>
                  <a:pt x="75" y="837"/>
                </a:lnTo>
                <a:lnTo>
                  <a:pt x="77" y="853"/>
                </a:lnTo>
                <a:lnTo>
                  <a:pt x="76" y="847"/>
                </a:lnTo>
                <a:cubicBezTo>
                  <a:pt x="75" y="842"/>
                  <a:pt x="74" y="837"/>
                  <a:pt x="74" y="831"/>
                </a:cubicBezTo>
                <a:lnTo>
                  <a:pt x="74" y="828"/>
                </a:lnTo>
                <a:lnTo>
                  <a:pt x="266" y="828"/>
                </a:lnTo>
                <a:lnTo>
                  <a:pt x="266" y="831"/>
                </a:lnTo>
                <a:lnTo>
                  <a:pt x="266" y="818"/>
                </a:lnTo>
                <a:lnTo>
                  <a:pt x="267" y="825"/>
                </a:lnTo>
                <a:cubicBezTo>
                  <a:pt x="267" y="829"/>
                  <a:pt x="267" y="834"/>
                  <a:pt x="267" y="838"/>
                </a:cubicBezTo>
                <a:lnTo>
                  <a:pt x="267" y="844"/>
                </a:lnTo>
                <a:lnTo>
                  <a:pt x="267" y="847"/>
                </a:lnTo>
                <a:lnTo>
                  <a:pt x="80" y="817"/>
                </a:lnTo>
                <a:lnTo>
                  <a:pt x="81" y="814"/>
                </a:lnTo>
                <a:lnTo>
                  <a:pt x="76" y="844"/>
                </a:lnTo>
                <a:lnTo>
                  <a:pt x="76" y="838"/>
                </a:lnTo>
                <a:cubicBezTo>
                  <a:pt x="76" y="834"/>
                  <a:pt x="77" y="829"/>
                  <a:pt x="77" y="825"/>
                </a:cubicBezTo>
                <a:lnTo>
                  <a:pt x="78" y="818"/>
                </a:lnTo>
                <a:lnTo>
                  <a:pt x="77" y="831"/>
                </a:lnTo>
                <a:lnTo>
                  <a:pt x="77" y="828"/>
                </a:lnTo>
                <a:lnTo>
                  <a:pt x="269" y="828"/>
                </a:lnTo>
                <a:lnTo>
                  <a:pt x="269" y="830"/>
                </a:lnTo>
                <a:cubicBezTo>
                  <a:pt x="269" y="835"/>
                  <a:pt x="269" y="840"/>
                  <a:pt x="269" y="844"/>
                </a:cubicBezTo>
                <a:lnTo>
                  <a:pt x="268" y="846"/>
                </a:lnTo>
                <a:lnTo>
                  <a:pt x="267" y="860"/>
                </a:lnTo>
                <a:lnTo>
                  <a:pt x="266" y="868"/>
                </a:lnTo>
                <a:cubicBezTo>
                  <a:pt x="259" y="919"/>
                  <a:pt x="215" y="955"/>
                  <a:pt x="165" y="952"/>
                </a:cubicBezTo>
                <a:cubicBezTo>
                  <a:pt x="114" y="949"/>
                  <a:pt x="74" y="907"/>
                  <a:pt x="74" y="856"/>
                </a:cubicBezTo>
                <a:lnTo>
                  <a:pt x="74" y="852"/>
                </a:lnTo>
                <a:cubicBezTo>
                  <a:pt x="74" y="846"/>
                  <a:pt x="75" y="840"/>
                  <a:pt x="76" y="834"/>
                </a:cubicBezTo>
                <a:lnTo>
                  <a:pt x="77" y="829"/>
                </a:lnTo>
                <a:cubicBezTo>
                  <a:pt x="87" y="780"/>
                  <a:pt x="132" y="747"/>
                  <a:pt x="181" y="752"/>
                </a:cubicBezTo>
                <a:cubicBezTo>
                  <a:pt x="230" y="757"/>
                  <a:pt x="267" y="798"/>
                  <a:pt x="267" y="847"/>
                </a:cubicBezTo>
                <a:lnTo>
                  <a:pt x="267" y="851"/>
                </a:lnTo>
                <a:lnTo>
                  <a:pt x="267" y="838"/>
                </a:lnTo>
                <a:lnTo>
                  <a:pt x="268" y="845"/>
                </a:lnTo>
                <a:cubicBezTo>
                  <a:pt x="268" y="849"/>
                  <a:pt x="268" y="854"/>
                  <a:pt x="268" y="858"/>
                </a:cubicBezTo>
                <a:lnTo>
                  <a:pt x="268" y="864"/>
                </a:lnTo>
                <a:lnTo>
                  <a:pt x="268" y="866"/>
                </a:lnTo>
                <a:cubicBezTo>
                  <a:pt x="268" y="916"/>
                  <a:pt x="231" y="957"/>
                  <a:pt x="182" y="962"/>
                </a:cubicBezTo>
                <a:cubicBezTo>
                  <a:pt x="133" y="967"/>
                  <a:pt x="88" y="934"/>
                  <a:pt x="78" y="885"/>
                </a:cubicBezTo>
                <a:lnTo>
                  <a:pt x="76" y="873"/>
                </a:lnTo>
                <a:lnTo>
                  <a:pt x="75" y="863"/>
                </a:lnTo>
                <a:lnTo>
                  <a:pt x="73" y="843"/>
                </a:lnTo>
                <a:lnTo>
                  <a:pt x="73" y="837"/>
                </a:lnTo>
                <a:cubicBezTo>
                  <a:pt x="73" y="784"/>
                  <a:pt x="116" y="741"/>
                  <a:pt x="169" y="741"/>
                </a:cubicBezTo>
                <a:lnTo>
                  <a:pt x="171" y="741"/>
                </a:lnTo>
                <a:cubicBezTo>
                  <a:pt x="221" y="741"/>
                  <a:pt x="263" y="780"/>
                  <a:pt x="267" y="829"/>
                </a:cubicBezTo>
                <a:lnTo>
                  <a:pt x="267" y="831"/>
                </a:lnTo>
                <a:lnTo>
                  <a:pt x="268" y="836"/>
                </a:lnTo>
                <a:cubicBezTo>
                  <a:pt x="269" y="842"/>
                  <a:pt x="269" y="848"/>
                  <a:pt x="269" y="854"/>
                </a:cubicBezTo>
                <a:lnTo>
                  <a:pt x="269" y="856"/>
                </a:lnTo>
                <a:lnTo>
                  <a:pt x="77" y="856"/>
                </a:lnTo>
                <a:lnTo>
                  <a:pt x="78" y="864"/>
                </a:lnTo>
                <a:lnTo>
                  <a:pt x="77" y="854"/>
                </a:lnTo>
                <a:lnTo>
                  <a:pt x="77" y="850"/>
                </a:lnTo>
                <a:lnTo>
                  <a:pt x="76" y="844"/>
                </a:lnTo>
                <a:cubicBezTo>
                  <a:pt x="71" y="816"/>
                  <a:pt x="79" y="788"/>
                  <a:pt x="97" y="766"/>
                </a:cubicBezTo>
                <a:cubicBezTo>
                  <a:pt x="115" y="745"/>
                  <a:pt x="142" y="732"/>
                  <a:pt x="170" y="732"/>
                </a:cubicBezTo>
                <a:lnTo>
                  <a:pt x="171" y="732"/>
                </a:lnTo>
                <a:cubicBezTo>
                  <a:pt x="217" y="732"/>
                  <a:pt x="257" y="765"/>
                  <a:pt x="266" y="810"/>
                </a:cubicBezTo>
                <a:lnTo>
                  <a:pt x="267" y="815"/>
                </a:lnTo>
                <a:cubicBezTo>
                  <a:pt x="268" y="821"/>
                  <a:pt x="268" y="827"/>
                  <a:pt x="268" y="833"/>
                </a:cubicBezTo>
                <a:lnTo>
                  <a:pt x="268" y="837"/>
                </a:lnTo>
                <a:cubicBezTo>
                  <a:pt x="268" y="890"/>
                  <a:pt x="225" y="933"/>
                  <a:pt x="172" y="933"/>
                </a:cubicBezTo>
                <a:lnTo>
                  <a:pt x="170" y="933"/>
                </a:lnTo>
                <a:lnTo>
                  <a:pt x="169" y="933"/>
                </a:lnTo>
                <a:lnTo>
                  <a:pt x="169" y="741"/>
                </a:lnTo>
                <a:lnTo>
                  <a:pt x="174" y="741"/>
                </a:lnTo>
                <a:cubicBezTo>
                  <a:pt x="201" y="741"/>
                  <a:pt x="226" y="752"/>
                  <a:pt x="245" y="772"/>
                </a:cubicBezTo>
                <a:cubicBezTo>
                  <a:pt x="263" y="791"/>
                  <a:pt x="272" y="817"/>
                  <a:pt x="270" y="844"/>
                </a:cubicBezTo>
                <a:lnTo>
                  <a:pt x="269" y="863"/>
                </a:lnTo>
                <a:lnTo>
                  <a:pt x="267" y="880"/>
                </a:lnTo>
                <a:lnTo>
                  <a:pt x="266" y="885"/>
                </a:lnTo>
                <a:cubicBezTo>
                  <a:pt x="257" y="928"/>
                  <a:pt x="221" y="960"/>
                  <a:pt x="177" y="962"/>
                </a:cubicBezTo>
                <a:cubicBezTo>
                  <a:pt x="134" y="965"/>
                  <a:pt x="94" y="938"/>
                  <a:pt x="80" y="897"/>
                </a:cubicBezTo>
                <a:lnTo>
                  <a:pt x="79" y="894"/>
                </a:lnTo>
                <a:cubicBezTo>
                  <a:pt x="76" y="884"/>
                  <a:pt x="74" y="874"/>
                  <a:pt x="74" y="863"/>
                </a:cubicBezTo>
                <a:lnTo>
                  <a:pt x="74" y="856"/>
                </a:lnTo>
                <a:cubicBezTo>
                  <a:pt x="74" y="803"/>
                  <a:pt x="117" y="760"/>
                  <a:pt x="170" y="760"/>
                </a:cubicBezTo>
                <a:lnTo>
                  <a:pt x="172" y="760"/>
                </a:lnTo>
                <a:lnTo>
                  <a:pt x="76" y="856"/>
                </a:lnTo>
                <a:lnTo>
                  <a:pt x="76" y="845"/>
                </a:lnTo>
                <a:lnTo>
                  <a:pt x="76" y="837"/>
                </a:lnTo>
                <a:lnTo>
                  <a:pt x="264" y="868"/>
                </a:lnTo>
                <a:lnTo>
                  <a:pt x="263" y="871"/>
                </a:lnTo>
                <a:lnTo>
                  <a:pt x="267" y="840"/>
                </a:lnTo>
                <a:lnTo>
                  <a:pt x="267" y="846"/>
                </a:lnTo>
                <a:lnTo>
                  <a:pt x="267" y="853"/>
                </a:lnTo>
                <a:lnTo>
                  <a:pt x="267" y="856"/>
                </a:lnTo>
                <a:cubicBezTo>
                  <a:pt x="267" y="904"/>
                  <a:pt x="233" y="944"/>
                  <a:pt x="187" y="951"/>
                </a:cubicBezTo>
                <a:cubicBezTo>
                  <a:pt x="140" y="959"/>
                  <a:pt x="95" y="931"/>
                  <a:pt x="80" y="887"/>
                </a:cubicBezTo>
                <a:lnTo>
                  <a:pt x="79" y="884"/>
                </a:lnTo>
                <a:cubicBezTo>
                  <a:pt x="76" y="874"/>
                  <a:pt x="74" y="864"/>
                  <a:pt x="74" y="853"/>
                </a:cubicBezTo>
                <a:lnTo>
                  <a:pt x="74" y="847"/>
                </a:lnTo>
                <a:cubicBezTo>
                  <a:pt x="74" y="794"/>
                  <a:pt x="117" y="751"/>
                  <a:pt x="170" y="751"/>
                </a:cubicBezTo>
                <a:lnTo>
                  <a:pt x="172" y="751"/>
                </a:lnTo>
                <a:cubicBezTo>
                  <a:pt x="225" y="751"/>
                  <a:pt x="268" y="794"/>
                  <a:pt x="268" y="847"/>
                </a:cubicBezTo>
                <a:lnTo>
                  <a:pt x="268" y="852"/>
                </a:lnTo>
                <a:lnTo>
                  <a:pt x="268" y="856"/>
                </a:lnTo>
                <a:cubicBezTo>
                  <a:pt x="268" y="909"/>
                  <a:pt x="225" y="952"/>
                  <a:pt x="172" y="952"/>
                </a:cubicBezTo>
                <a:lnTo>
                  <a:pt x="171" y="952"/>
                </a:lnTo>
                <a:cubicBezTo>
                  <a:pt x="143" y="952"/>
                  <a:pt x="115" y="940"/>
                  <a:pt x="97" y="917"/>
                </a:cubicBezTo>
                <a:cubicBezTo>
                  <a:pt x="79" y="895"/>
                  <a:pt x="72" y="866"/>
                  <a:pt x="77" y="838"/>
                </a:cubicBezTo>
                <a:lnTo>
                  <a:pt x="79" y="828"/>
                </a:lnTo>
                <a:lnTo>
                  <a:pt x="80" y="824"/>
                </a:lnTo>
                <a:lnTo>
                  <a:pt x="265" y="878"/>
                </a:lnTo>
                <a:lnTo>
                  <a:pt x="264" y="881"/>
                </a:lnTo>
                <a:lnTo>
                  <a:pt x="267" y="866"/>
                </a:lnTo>
                <a:lnTo>
                  <a:pt x="266" y="872"/>
                </a:lnTo>
                <a:lnTo>
                  <a:pt x="267" y="856"/>
                </a:lnTo>
                <a:lnTo>
                  <a:pt x="267" y="856"/>
                </a:lnTo>
                <a:lnTo>
                  <a:pt x="268" y="865"/>
                </a:lnTo>
                <a:cubicBezTo>
                  <a:pt x="271" y="892"/>
                  <a:pt x="262" y="919"/>
                  <a:pt x="244" y="939"/>
                </a:cubicBezTo>
                <a:cubicBezTo>
                  <a:pt x="226" y="960"/>
                  <a:pt x="200" y="971"/>
                  <a:pt x="172" y="971"/>
                </a:cubicBezTo>
                <a:lnTo>
                  <a:pt x="171" y="971"/>
                </a:lnTo>
                <a:lnTo>
                  <a:pt x="267" y="875"/>
                </a:lnTo>
                <a:lnTo>
                  <a:pt x="267" y="885"/>
                </a:lnTo>
                <a:cubicBezTo>
                  <a:pt x="267" y="938"/>
                  <a:pt x="224" y="981"/>
                  <a:pt x="171" y="981"/>
                </a:cubicBezTo>
                <a:lnTo>
                  <a:pt x="170" y="981"/>
                </a:lnTo>
                <a:cubicBezTo>
                  <a:pt x="117" y="981"/>
                  <a:pt x="74" y="938"/>
                  <a:pt x="74" y="885"/>
                </a:cubicBezTo>
                <a:lnTo>
                  <a:pt x="75" y="870"/>
                </a:lnTo>
                <a:lnTo>
                  <a:pt x="76" y="858"/>
                </a:lnTo>
                <a:lnTo>
                  <a:pt x="76" y="861"/>
                </a:lnTo>
                <a:lnTo>
                  <a:pt x="76" y="856"/>
                </a:lnTo>
                <a:lnTo>
                  <a:pt x="268" y="856"/>
                </a:lnTo>
                <a:lnTo>
                  <a:pt x="268" y="859"/>
                </a:lnTo>
                <a:lnTo>
                  <a:pt x="268" y="865"/>
                </a:lnTo>
                <a:cubicBezTo>
                  <a:pt x="268" y="870"/>
                  <a:pt x="268" y="875"/>
                  <a:pt x="268" y="879"/>
                </a:cubicBezTo>
                <a:lnTo>
                  <a:pt x="267" y="886"/>
                </a:lnTo>
                <a:lnTo>
                  <a:pt x="267" y="872"/>
                </a:lnTo>
                <a:lnTo>
                  <a:pt x="267" y="875"/>
                </a:lnTo>
                <a:lnTo>
                  <a:pt x="75" y="875"/>
                </a:lnTo>
                <a:lnTo>
                  <a:pt x="75" y="867"/>
                </a:lnTo>
                <a:lnTo>
                  <a:pt x="75" y="856"/>
                </a:lnTo>
                <a:lnTo>
                  <a:pt x="75" y="849"/>
                </a:lnTo>
                <a:lnTo>
                  <a:pt x="75" y="847"/>
                </a:lnTo>
                <a:lnTo>
                  <a:pt x="267" y="858"/>
                </a:lnTo>
                <a:lnTo>
                  <a:pt x="266" y="866"/>
                </a:lnTo>
                <a:lnTo>
                  <a:pt x="264" y="882"/>
                </a:lnTo>
                <a:lnTo>
                  <a:pt x="263" y="888"/>
                </a:lnTo>
                <a:cubicBezTo>
                  <a:pt x="261" y="902"/>
                  <a:pt x="256" y="914"/>
                  <a:pt x="248" y="926"/>
                </a:cubicBezTo>
                <a:lnTo>
                  <a:pt x="246" y="929"/>
                </a:lnTo>
                <a:cubicBezTo>
                  <a:pt x="225" y="960"/>
                  <a:pt x="188" y="977"/>
                  <a:pt x="150" y="970"/>
                </a:cubicBezTo>
                <a:cubicBezTo>
                  <a:pt x="113" y="964"/>
                  <a:pt x="83" y="936"/>
                  <a:pt x="73" y="899"/>
                </a:cubicBezTo>
                <a:lnTo>
                  <a:pt x="72" y="895"/>
                </a:lnTo>
                <a:cubicBezTo>
                  <a:pt x="70" y="887"/>
                  <a:pt x="69" y="879"/>
                  <a:pt x="69" y="871"/>
                </a:cubicBezTo>
                <a:lnTo>
                  <a:pt x="69" y="864"/>
                </a:lnTo>
                <a:lnTo>
                  <a:pt x="69" y="858"/>
                </a:lnTo>
                <a:lnTo>
                  <a:pt x="69" y="856"/>
                </a:lnTo>
                <a:lnTo>
                  <a:pt x="261" y="856"/>
                </a:lnTo>
                <a:lnTo>
                  <a:pt x="261" y="863"/>
                </a:lnTo>
                <a:lnTo>
                  <a:pt x="261" y="883"/>
                </a:lnTo>
                <a:lnTo>
                  <a:pt x="260" y="887"/>
                </a:lnTo>
                <a:lnTo>
                  <a:pt x="260" y="894"/>
                </a:lnTo>
                <a:lnTo>
                  <a:pt x="68" y="894"/>
                </a:lnTo>
                <a:lnTo>
                  <a:pt x="68" y="893"/>
                </a:lnTo>
                <a:lnTo>
                  <a:pt x="70" y="912"/>
                </a:lnTo>
                <a:lnTo>
                  <a:pt x="68" y="896"/>
                </a:lnTo>
                <a:lnTo>
                  <a:pt x="67" y="883"/>
                </a:lnTo>
                <a:cubicBezTo>
                  <a:pt x="65" y="856"/>
                  <a:pt x="74" y="830"/>
                  <a:pt x="92" y="810"/>
                </a:cubicBezTo>
                <a:cubicBezTo>
                  <a:pt x="110" y="791"/>
                  <a:pt x="136" y="779"/>
                  <a:pt x="162" y="779"/>
                </a:cubicBezTo>
                <a:lnTo>
                  <a:pt x="163" y="779"/>
                </a:lnTo>
                <a:lnTo>
                  <a:pt x="163" y="971"/>
                </a:lnTo>
                <a:lnTo>
                  <a:pt x="161" y="971"/>
                </a:lnTo>
                <a:lnTo>
                  <a:pt x="257" y="875"/>
                </a:lnTo>
                <a:lnTo>
                  <a:pt x="257" y="875"/>
                </a:lnTo>
                <a:lnTo>
                  <a:pt x="258" y="883"/>
                </a:lnTo>
                <a:lnTo>
                  <a:pt x="66" y="894"/>
                </a:lnTo>
                <a:lnTo>
                  <a:pt x="66" y="886"/>
                </a:lnTo>
                <a:lnTo>
                  <a:pt x="66" y="875"/>
                </a:lnTo>
                <a:lnTo>
                  <a:pt x="258" y="885"/>
                </a:lnTo>
                <a:lnTo>
                  <a:pt x="257" y="896"/>
                </a:lnTo>
                <a:lnTo>
                  <a:pt x="256" y="905"/>
                </a:lnTo>
                <a:lnTo>
                  <a:pt x="160" y="798"/>
                </a:lnTo>
                <a:lnTo>
                  <a:pt x="162" y="798"/>
                </a:lnTo>
                <a:lnTo>
                  <a:pt x="66" y="894"/>
                </a:lnTo>
                <a:lnTo>
                  <a:pt x="66" y="884"/>
                </a:lnTo>
                <a:lnTo>
                  <a:pt x="66" y="875"/>
                </a:lnTo>
                <a:lnTo>
                  <a:pt x="258" y="875"/>
                </a:lnTo>
                <a:lnTo>
                  <a:pt x="258" y="879"/>
                </a:lnTo>
                <a:cubicBezTo>
                  <a:pt x="258" y="885"/>
                  <a:pt x="258" y="890"/>
                  <a:pt x="257" y="895"/>
                </a:cubicBezTo>
                <a:lnTo>
                  <a:pt x="256" y="901"/>
                </a:lnTo>
                <a:lnTo>
                  <a:pt x="257" y="885"/>
                </a:lnTo>
                <a:lnTo>
                  <a:pt x="257" y="894"/>
                </a:lnTo>
                <a:lnTo>
                  <a:pt x="257" y="921"/>
                </a:lnTo>
                <a:lnTo>
                  <a:pt x="256" y="919"/>
                </a:lnTo>
                <a:lnTo>
                  <a:pt x="256" y="923"/>
                </a:lnTo>
                <a:lnTo>
                  <a:pt x="64" y="923"/>
                </a:lnTo>
                <a:lnTo>
                  <a:pt x="64" y="921"/>
                </a:lnTo>
                <a:cubicBezTo>
                  <a:pt x="64" y="916"/>
                  <a:pt x="65" y="911"/>
                  <a:pt x="66" y="906"/>
                </a:cubicBezTo>
                <a:lnTo>
                  <a:pt x="67" y="898"/>
                </a:lnTo>
                <a:lnTo>
                  <a:pt x="69" y="887"/>
                </a:lnTo>
                <a:lnTo>
                  <a:pt x="163" y="1000"/>
                </a:lnTo>
                <a:lnTo>
                  <a:pt x="162" y="1000"/>
                </a:lnTo>
                <a:lnTo>
                  <a:pt x="161" y="1000"/>
                </a:lnTo>
                <a:lnTo>
                  <a:pt x="161" y="808"/>
                </a:lnTo>
                <a:lnTo>
                  <a:pt x="162" y="808"/>
                </a:lnTo>
                <a:cubicBezTo>
                  <a:pt x="215" y="808"/>
                  <a:pt x="258" y="851"/>
                  <a:pt x="258" y="904"/>
                </a:cubicBezTo>
                <a:lnTo>
                  <a:pt x="258" y="925"/>
                </a:lnTo>
                <a:lnTo>
                  <a:pt x="257" y="934"/>
                </a:lnTo>
                <a:cubicBezTo>
                  <a:pt x="251" y="985"/>
                  <a:pt x="207" y="1022"/>
                  <a:pt x="156" y="1019"/>
                </a:cubicBezTo>
                <a:cubicBezTo>
                  <a:pt x="105" y="1017"/>
                  <a:pt x="65" y="974"/>
                  <a:pt x="65" y="923"/>
                </a:cubicBezTo>
                <a:lnTo>
                  <a:pt x="65" y="919"/>
                </a:lnTo>
                <a:lnTo>
                  <a:pt x="65" y="913"/>
                </a:lnTo>
                <a:lnTo>
                  <a:pt x="257" y="913"/>
                </a:lnTo>
                <a:lnTo>
                  <a:pt x="257" y="918"/>
                </a:lnTo>
                <a:lnTo>
                  <a:pt x="257" y="923"/>
                </a:lnTo>
                <a:lnTo>
                  <a:pt x="65" y="923"/>
                </a:lnTo>
                <a:lnTo>
                  <a:pt x="65" y="920"/>
                </a:lnTo>
                <a:lnTo>
                  <a:pt x="65" y="913"/>
                </a:lnTo>
                <a:lnTo>
                  <a:pt x="65" y="903"/>
                </a:lnTo>
                <a:lnTo>
                  <a:pt x="65" y="894"/>
                </a:lnTo>
                <a:lnTo>
                  <a:pt x="257" y="894"/>
                </a:lnTo>
                <a:lnTo>
                  <a:pt x="257" y="898"/>
                </a:lnTo>
                <a:lnTo>
                  <a:pt x="257" y="904"/>
                </a:lnTo>
                <a:lnTo>
                  <a:pt x="161" y="808"/>
                </a:lnTo>
                <a:lnTo>
                  <a:pt x="162" y="808"/>
                </a:lnTo>
                <a:cubicBezTo>
                  <a:pt x="211" y="808"/>
                  <a:pt x="252" y="845"/>
                  <a:pt x="258" y="894"/>
                </a:cubicBezTo>
                <a:lnTo>
                  <a:pt x="259" y="903"/>
                </a:lnTo>
                <a:cubicBezTo>
                  <a:pt x="260" y="911"/>
                  <a:pt x="260" y="919"/>
                  <a:pt x="259" y="927"/>
                </a:cubicBezTo>
                <a:lnTo>
                  <a:pt x="258" y="934"/>
                </a:lnTo>
                <a:cubicBezTo>
                  <a:pt x="257" y="940"/>
                  <a:pt x="255" y="945"/>
                  <a:pt x="254" y="951"/>
                </a:cubicBezTo>
                <a:lnTo>
                  <a:pt x="253" y="954"/>
                </a:lnTo>
                <a:cubicBezTo>
                  <a:pt x="238" y="998"/>
                  <a:pt x="193" y="1026"/>
                  <a:pt x="146" y="1018"/>
                </a:cubicBezTo>
                <a:cubicBezTo>
                  <a:pt x="100" y="1011"/>
                  <a:pt x="65" y="971"/>
                  <a:pt x="65" y="923"/>
                </a:cubicBezTo>
                <a:lnTo>
                  <a:pt x="65" y="918"/>
                </a:lnTo>
                <a:lnTo>
                  <a:pt x="65" y="913"/>
                </a:lnTo>
                <a:cubicBezTo>
                  <a:pt x="65" y="864"/>
                  <a:pt x="103" y="823"/>
                  <a:pt x="152" y="818"/>
                </a:cubicBezTo>
                <a:cubicBezTo>
                  <a:pt x="201" y="813"/>
                  <a:pt x="246" y="846"/>
                  <a:pt x="256" y="895"/>
                </a:cubicBezTo>
                <a:lnTo>
                  <a:pt x="257" y="900"/>
                </a:lnTo>
                <a:cubicBezTo>
                  <a:pt x="258" y="906"/>
                  <a:pt x="258" y="912"/>
                  <a:pt x="258" y="918"/>
                </a:cubicBezTo>
                <a:lnTo>
                  <a:pt x="258" y="923"/>
                </a:lnTo>
                <a:lnTo>
                  <a:pt x="66" y="923"/>
                </a:lnTo>
                <a:lnTo>
                  <a:pt x="66" y="919"/>
                </a:lnTo>
                <a:cubicBezTo>
                  <a:pt x="66" y="914"/>
                  <a:pt x="67" y="909"/>
                  <a:pt x="68" y="904"/>
                </a:cubicBezTo>
                <a:lnTo>
                  <a:pt x="69" y="898"/>
                </a:lnTo>
                <a:cubicBezTo>
                  <a:pt x="76" y="851"/>
                  <a:pt x="117" y="817"/>
                  <a:pt x="163" y="817"/>
                </a:cubicBezTo>
                <a:lnTo>
                  <a:pt x="164" y="817"/>
                </a:lnTo>
                <a:lnTo>
                  <a:pt x="164" y="1009"/>
                </a:lnTo>
                <a:lnTo>
                  <a:pt x="161" y="1009"/>
                </a:lnTo>
                <a:lnTo>
                  <a:pt x="256" y="895"/>
                </a:lnTo>
                <a:lnTo>
                  <a:pt x="259" y="913"/>
                </a:lnTo>
                <a:lnTo>
                  <a:pt x="260" y="922"/>
                </a:lnTo>
                <a:cubicBezTo>
                  <a:pt x="263" y="949"/>
                  <a:pt x="254" y="976"/>
                  <a:pt x="236" y="996"/>
                </a:cubicBezTo>
                <a:cubicBezTo>
                  <a:pt x="218" y="1017"/>
                  <a:pt x="192" y="1028"/>
                  <a:pt x="164" y="1028"/>
                </a:cubicBezTo>
                <a:lnTo>
                  <a:pt x="162" y="1028"/>
                </a:lnTo>
                <a:cubicBezTo>
                  <a:pt x="109" y="1028"/>
                  <a:pt x="66" y="985"/>
                  <a:pt x="66" y="932"/>
                </a:cubicBezTo>
                <a:lnTo>
                  <a:pt x="66" y="923"/>
                </a:lnTo>
                <a:lnTo>
                  <a:pt x="66" y="916"/>
                </a:lnTo>
                <a:lnTo>
                  <a:pt x="66" y="913"/>
                </a:lnTo>
                <a:lnTo>
                  <a:pt x="258" y="913"/>
                </a:lnTo>
                <a:lnTo>
                  <a:pt x="258" y="927"/>
                </a:lnTo>
                <a:lnTo>
                  <a:pt x="258" y="942"/>
                </a:lnTo>
                <a:cubicBezTo>
                  <a:pt x="258" y="994"/>
                  <a:pt x="218" y="1036"/>
                  <a:pt x="167" y="1038"/>
                </a:cubicBezTo>
                <a:cubicBezTo>
                  <a:pt x="116" y="1041"/>
                  <a:pt x="72" y="1003"/>
                  <a:pt x="67" y="952"/>
                </a:cubicBezTo>
                <a:lnTo>
                  <a:pt x="66" y="943"/>
                </a:lnTo>
                <a:lnTo>
                  <a:pt x="65" y="934"/>
                </a:lnTo>
                <a:lnTo>
                  <a:pt x="256" y="923"/>
                </a:lnTo>
                <a:lnTo>
                  <a:pt x="256" y="927"/>
                </a:lnTo>
                <a:lnTo>
                  <a:pt x="255" y="909"/>
                </a:lnTo>
                <a:lnTo>
                  <a:pt x="256" y="914"/>
                </a:lnTo>
                <a:lnTo>
                  <a:pt x="67" y="914"/>
                </a:lnTo>
                <a:lnTo>
                  <a:pt x="69" y="904"/>
                </a:lnTo>
                <a:lnTo>
                  <a:pt x="70" y="900"/>
                </a:lnTo>
                <a:cubicBezTo>
                  <a:pt x="82" y="853"/>
                  <a:pt x="127" y="822"/>
                  <a:pt x="175" y="828"/>
                </a:cubicBezTo>
                <a:cubicBezTo>
                  <a:pt x="223" y="834"/>
                  <a:pt x="259" y="875"/>
                  <a:pt x="259" y="923"/>
                </a:cubicBezTo>
                <a:lnTo>
                  <a:pt x="259" y="927"/>
                </a:lnTo>
                <a:lnTo>
                  <a:pt x="259" y="934"/>
                </a:lnTo>
                <a:lnTo>
                  <a:pt x="259" y="941"/>
                </a:lnTo>
                <a:cubicBezTo>
                  <a:pt x="259" y="967"/>
                  <a:pt x="249" y="991"/>
                  <a:pt x="231" y="1009"/>
                </a:cubicBezTo>
                <a:lnTo>
                  <a:pt x="230" y="1010"/>
                </a:lnTo>
                <a:cubicBezTo>
                  <a:pt x="203" y="1038"/>
                  <a:pt x="162" y="1046"/>
                  <a:pt x="126" y="1031"/>
                </a:cubicBezTo>
                <a:cubicBezTo>
                  <a:pt x="90" y="1016"/>
                  <a:pt x="66" y="981"/>
                  <a:pt x="66" y="942"/>
                </a:cubicBezTo>
                <a:lnTo>
                  <a:pt x="66" y="935"/>
                </a:lnTo>
                <a:lnTo>
                  <a:pt x="66" y="923"/>
                </a:lnTo>
                <a:lnTo>
                  <a:pt x="66" y="910"/>
                </a:lnTo>
                <a:lnTo>
                  <a:pt x="68" y="926"/>
                </a:lnTo>
                <a:lnTo>
                  <a:pt x="67" y="920"/>
                </a:lnTo>
                <a:lnTo>
                  <a:pt x="253" y="935"/>
                </a:lnTo>
                <a:lnTo>
                  <a:pt x="252" y="938"/>
                </a:lnTo>
                <a:lnTo>
                  <a:pt x="256" y="907"/>
                </a:lnTo>
                <a:lnTo>
                  <a:pt x="256" y="925"/>
                </a:lnTo>
                <a:lnTo>
                  <a:pt x="255" y="939"/>
                </a:lnTo>
                <a:lnTo>
                  <a:pt x="254" y="946"/>
                </a:lnTo>
                <a:lnTo>
                  <a:pt x="254" y="919"/>
                </a:lnTo>
                <a:lnTo>
                  <a:pt x="255" y="926"/>
                </a:lnTo>
                <a:cubicBezTo>
                  <a:pt x="255" y="930"/>
                  <a:pt x="255" y="935"/>
                  <a:pt x="255" y="939"/>
                </a:cubicBezTo>
                <a:lnTo>
                  <a:pt x="255" y="942"/>
                </a:lnTo>
                <a:lnTo>
                  <a:pt x="65" y="924"/>
                </a:lnTo>
                <a:lnTo>
                  <a:pt x="66" y="919"/>
                </a:lnTo>
                <a:lnTo>
                  <a:pt x="64" y="937"/>
                </a:lnTo>
                <a:lnTo>
                  <a:pt x="64" y="932"/>
                </a:lnTo>
                <a:lnTo>
                  <a:pt x="255" y="951"/>
                </a:lnTo>
                <a:lnTo>
                  <a:pt x="254" y="956"/>
                </a:lnTo>
                <a:lnTo>
                  <a:pt x="253" y="961"/>
                </a:lnTo>
                <a:cubicBezTo>
                  <a:pt x="243" y="1010"/>
                  <a:pt x="198" y="1043"/>
                  <a:pt x="149" y="1038"/>
                </a:cubicBezTo>
                <a:cubicBezTo>
                  <a:pt x="100" y="1033"/>
                  <a:pt x="62" y="992"/>
                  <a:pt x="62" y="942"/>
                </a:cubicBezTo>
                <a:lnTo>
                  <a:pt x="62" y="938"/>
                </a:lnTo>
                <a:lnTo>
                  <a:pt x="62" y="932"/>
                </a:lnTo>
                <a:cubicBezTo>
                  <a:pt x="62" y="881"/>
                  <a:pt x="103" y="839"/>
                  <a:pt x="154" y="837"/>
                </a:cubicBezTo>
                <a:cubicBezTo>
                  <a:pt x="205" y="834"/>
                  <a:pt x="249" y="872"/>
                  <a:pt x="254" y="923"/>
                </a:cubicBezTo>
                <a:lnTo>
                  <a:pt x="255" y="933"/>
                </a:lnTo>
                <a:cubicBezTo>
                  <a:pt x="258" y="960"/>
                  <a:pt x="249" y="987"/>
                  <a:pt x="231" y="1007"/>
                </a:cubicBezTo>
                <a:cubicBezTo>
                  <a:pt x="212" y="1027"/>
                  <a:pt x="187" y="1038"/>
                  <a:pt x="159" y="1038"/>
                </a:cubicBezTo>
                <a:lnTo>
                  <a:pt x="156" y="1038"/>
                </a:lnTo>
                <a:lnTo>
                  <a:pt x="155" y="1038"/>
                </a:lnTo>
                <a:lnTo>
                  <a:pt x="251" y="933"/>
                </a:lnTo>
                <a:lnTo>
                  <a:pt x="252" y="943"/>
                </a:lnTo>
                <a:lnTo>
                  <a:pt x="156" y="856"/>
                </a:lnTo>
                <a:lnTo>
                  <a:pt x="158" y="856"/>
                </a:lnTo>
                <a:lnTo>
                  <a:pt x="63" y="961"/>
                </a:lnTo>
                <a:lnTo>
                  <a:pt x="64" y="962"/>
                </a:lnTo>
                <a:lnTo>
                  <a:pt x="62" y="953"/>
                </a:lnTo>
                <a:lnTo>
                  <a:pt x="251" y="932"/>
                </a:lnTo>
                <a:lnTo>
                  <a:pt x="251" y="941"/>
                </a:lnTo>
                <a:lnTo>
                  <a:pt x="251" y="952"/>
                </a:lnTo>
                <a:cubicBezTo>
                  <a:pt x="251" y="1005"/>
                  <a:pt x="208" y="1048"/>
                  <a:pt x="155" y="1048"/>
                </a:cubicBezTo>
                <a:lnTo>
                  <a:pt x="153" y="1048"/>
                </a:lnTo>
                <a:lnTo>
                  <a:pt x="152" y="1048"/>
                </a:lnTo>
                <a:cubicBezTo>
                  <a:pt x="124" y="1048"/>
                  <a:pt x="97" y="1036"/>
                  <a:pt x="79" y="1015"/>
                </a:cubicBezTo>
                <a:cubicBezTo>
                  <a:pt x="61" y="993"/>
                  <a:pt x="53" y="965"/>
                  <a:pt x="58" y="937"/>
                </a:cubicBezTo>
                <a:lnTo>
                  <a:pt x="60" y="923"/>
                </a:lnTo>
                <a:lnTo>
                  <a:pt x="61" y="919"/>
                </a:lnTo>
                <a:cubicBezTo>
                  <a:pt x="73" y="872"/>
                  <a:pt x="118" y="841"/>
                  <a:pt x="166" y="847"/>
                </a:cubicBezTo>
                <a:cubicBezTo>
                  <a:pt x="214" y="853"/>
                  <a:pt x="250" y="894"/>
                  <a:pt x="250" y="942"/>
                </a:cubicBezTo>
                <a:lnTo>
                  <a:pt x="250" y="946"/>
                </a:lnTo>
                <a:cubicBezTo>
                  <a:pt x="250" y="952"/>
                  <a:pt x="250" y="957"/>
                  <a:pt x="249" y="962"/>
                </a:cubicBezTo>
                <a:lnTo>
                  <a:pt x="248" y="968"/>
                </a:lnTo>
                <a:cubicBezTo>
                  <a:pt x="247" y="973"/>
                  <a:pt x="246" y="978"/>
                  <a:pt x="245" y="983"/>
                </a:cubicBezTo>
                <a:lnTo>
                  <a:pt x="243" y="989"/>
                </a:lnTo>
                <a:lnTo>
                  <a:pt x="242" y="992"/>
                </a:lnTo>
                <a:cubicBezTo>
                  <a:pt x="225" y="1041"/>
                  <a:pt x="173" y="1068"/>
                  <a:pt x="124" y="1054"/>
                </a:cubicBezTo>
                <a:cubicBezTo>
                  <a:pt x="74" y="1039"/>
                  <a:pt x="45" y="988"/>
                  <a:pt x="57" y="938"/>
                </a:cubicBezTo>
                <a:lnTo>
                  <a:pt x="57" y="939"/>
                </a:lnTo>
                <a:lnTo>
                  <a:pt x="58" y="934"/>
                </a:lnTo>
                <a:lnTo>
                  <a:pt x="152" y="1048"/>
                </a:lnTo>
                <a:lnTo>
                  <a:pt x="151" y="1048"/>
                </a:lnTo>
                <a:cubicBezTo>
                  <a:pt x="105" y="1048"/>
                  <a:pt x="64" y="1015"/>
                  <a:pt x="57" y="968"/>
                </a:cubicBezTo>
                <a:lnTo>
                  <a:pt x="56" y="962"/>
                </a:lnTo>
                <a:cubicBezTo>
                  <a:pt x="55" y="957"/>
                  <a:pt x="54" y="952"/>
                  <a:pt x="54" y="946"/>
                </a:cubicBezTo>
                <a:lnTo>
                  <a:pt x="54" y="942"/>
                </a:lnTo>
                <a:lnTo>
                  <a:pt x="242" y="973"/>
                </a:lnTo>
                <a:lnTo>
                  <a:pt x="241" y="976"/>
                </a:lnTo>
                <a:lnTo>
                  <a:pt x="245" y="945"/>
                </a:lnTo>
                <a:lnTo>
                  <a:pt x="245" y="952"/>
                </a:lnTo>
                <a:lnTo>
                  <a:pt x="245" y="975"/>
                </a:lnTo>
                <a:lnTo>
                  <a:pt x="244" y="983"/>
                </a:lnTo>
                <a:cubicBezTo>
                  <a:pt x="237" y="1034"/>
                  <a:pt x="193" y="1070"/>
                  <a:pt x="143" y="1067"/>
                </a:cubicBezTo>
                <a:cubicBezTo>
                  <a:pt x="92" y="1064"/>
                  <a:pt x="52" y="1022"/>
                  <a:pt x="52" y="971"/>
                </a:cubicBezTo>
                <a:lnTo>
                  <a:pt x="52" y="968"/>
                </a:lnTo>
                <a:lnTo>
                  <a:pt x="54" y="984"/>
                </a:lnTo>
                <a:lnTo>
                  <a:pt x="52" y="976"/>
                </a:lnTo>
                <a:lnTo>
                  <a:pt x="51" y="969"/>
                </a:lnTo>
                <a:cubicBezTo>
                  <a:pt x="51" y="965"/>
                  <a:pt x="50" y="960"/>
                  <a:pt x="50" y="955"/>
                </a:cubicBezTo>
                <a:lnTo>
                  <a:pt x="50" y="952"/>
                </a:lnTo>
                <a:lnTo>
                  <a:pt x="242" y="952"/>
                </a:lnTo>
                <a:lnTo>
                  <a:pt x="242" y="955"/>
                </a:lnTo>
                <a:lnTo>
                  <a:pt x="241" y="940"/>
                </a:lnTo>
                <a:lnTo>
                  <a:pt x="242" y="946"/>
                </a:lnTo>
                <a:cubicBezTo>
                  <a:pt x="243" y="951"/>
                  <a:pt x="243" y="956"/>
                  <a:pt x="243" y="961"/>
                </a:cubicBezTo>
                <a:lnTo>
                  <a:pt x="243" y="971"/>
                </a:lnTo>
                <a:lnTo>
                  <a:pt x="53" y="953"/>
                </a:lnTo>
                <a:lnTo>
                  <a:pt x="54" y="948"/>
                </a:lnTo>
                <a:lnTo>
                  <a:pt x="52" y="966"/>
                </a:lnTo>
                <a:lnTo>
                  <a:pt x="52" y="961"/>
                </a:lnTo>
                <a:lnTo>
                  <a:pt x="244" y="961"/>
                </a:lnTo>
                <a:lnTo>
                  <a:pt x="244" y="965"/>
                </a:lnTo>
                <a:cubicBezTo>
                  <a:pt x="244" y="971"/>
                  <a:pt x="244" y="976"/>
                  <a:pt x="243" y="981"/>
                </a:cubicBezTo>
                <a:lnTo>
                  <a:pt x="242" y="987"/>
                </a:lnTo>
                <a:lnTo>
                  <a:pt x="147" y="875"/>
                </a:lnTo>
                <a:lnTo>
                  <a:pt x="148" y="875"/>
                </a:lnTo>
                <a:lnTo>
                  <a:pt x="52" y="971"/>
                </a:lnTo>
                <a:lnTo>
                  <a:pt x="52" y="960"/>
                </a:lnTo>
                <a:lnTo>
                  <a:pt x="52" y="952"/>
                </a:lnTo>
                <a:lnTo>
                  <a:pt x="244" y="952"/>
                </a:lnTo>
                <a:lnTo>
                  <a:pt x="244" y="969"/>
                </a:lnTo>
                <a:lnTo>
                  <a:pt x="243" y="980"/>
                </a:lnTo>
                <a:lnTo>
                  <a:pt x="147" y="875"/>
                </a:lnTo>
                <a:lnTo>
                  <a:pt x="148" y="875"/>
                </a:lnTo>
                <a:lnTo>
                  <a:pt x="148" y="1067"/>
                </a:lnTo>
                <a:lnTo>
                  <a:pt x="146" y="1067"/>
                </a:lnTo>
                <a:lnTo>
                  <a:pt x="242" y="971"/>
                </a:lnTo>
                <a:lnTo>
                  <a:pt x="242" y="978"/>
                </a:lnTo>
                <a:lnTo>
                  <a:pt x="242" y="981"/>
                </a:lnTo>
                <a:lnTo>
                  <a:pt x="50" y="981"/>
                </a:lnTo>
                <a:lnTo>
                  <a:pt x="50" y="980"/>
                </a:lnTo>
                <a:lnTo>
                  <a:pt x="51" y="980"/>
                </a:lnTo>
                <a:lnTo>
                  <a:pt x="49" y="959"/>
                </a:lnTo>
                <a:lnTo>
                  <a:pt x="49" y="947"/>
                </a:lnTo>
                <a:lnTo>
                  <a:pt x="49" y="942"/>
                </a:lnTo>
                <a:lnTo>
                  <a:pt x="241" y="942"/>
                </a:lnTo>
                <a:lnTo>
                  <a:pt x="241" y="940"/>
                </a:lnTo>
                <a:lnTo>
                  <a:pt x="242" y="960"/>
                </a:lnTo>
                <a:lnTo>
                  <a:pt x="242" y="973"/>
                </a:lnTo>
                <a:lnTo>
                  <a:pt x="242" y="960"/>
                </a:lnTo>
                <a:lnTo>
                  <a:pt x="243" y="967"/>
                </a:lnTo>
                <a:lnTo>
                  <a:pt x="51" y="980"/>
                </a:lnTo>
                <a:lnTo>
                  <a:pt x="51" y="979"/>
                </a:lnTo>
                <a:lnTo>
                  <a:pt x="52" y="981"/>
                </a:lnTo>
                <a:lnTo>
                  <a:pt x="51" y="969"/>
                </a:lnTo>
                <a:cubicBezTo>
                  <a:pt x="49" y="943"/>
                  <a:pt x="58" y="916"/>
                  <a:pt x="76" y="896"/>
                </a:cubicBezTo>
                <a:cubicBezTo>
                  <a:pt x="94" y="877"/>
                  <a:pt x="120" y="865"/>
                  <a:pt x="146" y="865"/>
                </a:cubicBezTo>
                <a:lnTo>
                  <a:pt x="147" y="865"/>
                </a:lnTo>
                <a:cubicBezTo>
                  <a:pt x="200" y="865"/>
                  <a:pt x="243" y="908"/>
                  <a:pt x="243" y="961"/>
                </a:cubicBezTo>
                <a:lnTo>
                  <a:pt x="243" y="971"/>
                </a:lnTo>
                <a:lnTo>
                  <a:pt x="243" y="980"/>
                </a:lnTo>
                <a:lnTo>
                  <a:pt x="51" y="980"/>
                </a:lnTo>
                <a:lnTo>
                  <a:pt x="51" y="978"/>
                </a:lnTo>
                <a:lnTo>
                  <a:pt x="52" y="992"/>
                </a:lnTo>
                <a:lnTo>
                  <a:pt x="51" y="985"/>
                </a:lnTo>
                <a:cubicBezTo>
                  <a:pt x="51" y="981"/>
                  <a:pt x="50" y="976"/>
                  <a:pt x="50" y="971"/>
                </a:cubicBezTo>
                <a:lnTo>
                  <a:pt x="51" y="972"/>
                </a:lnTo>
                <a:lnTo>
                  <a:pt x="50" y="964"/>
                </a:lnTo>
                <a:lnTo>
                  <a:pt x="241" y="964"/>
                </a:lnTo>
                <a:lnTo>
                  <a:pt x="240" y="972"/>
                </a:lnTo>
                <a:lnTo>
                  <a:pt x="240" y="952"/>
                </a:lnTo>
                <a:lnTo>
                  <a:pt x="240" y="953"/>
                </a:lnTo>
                <a:lnTo>
                  <a:pt x="241" y="958"/>
                </a:lnTo>
                <a:cubicBezTo>
                  <a:pt x="242" y="964"/>
                  <a:pt x="242" y="970"/>
                  <a:pt x="242" y="976"/>
                </a:cubicBezTo>
                <a:lnTo>
                  <a:pt x="242" y="980"/>
                </a:lnTo>
                <a:lnTo>
                  <a:pt x="50" y="980"/>
                </a:lnTo>
                <a:lnTo>
                  <a:pt x="50" y="975"/>
                </a:lnTo>
                <a:lnTo>
                  <a:pt x="50" y="971"/>
                </a:lnTo>
                <a:lnTo>
                  <a:pt x="242" y="971"/>
                </a:lnTo>
                <a:lnTo>
                  <a:pt x="242" y="980"/>
                </a:lnTo>
                <a:lnTo>
                  <a:pt x="242" y="990"/>
                </a:lnTo>
                <a:lnTo>
                  <a:pt x="50" y="990"/>
                </a:lnTo>
                <a:lnTo>
                  <a:pt x="50" y="987"/>
                </a:lnTo>
                <a:lnTo>
                  <a:pt x="51" y="1001"/>
                </a:lnTo>
                <a:lnTo>
                  <a:pt x="50" y="994"/>
                </a:lnTo>
                <a:cubicBezTo>
                  <a:pt x="49" y="986"/>
                  <a:pt x="49" y="978"/>
                  <a:pt x="50" y="970"/>
                </a:cubicBezTo>
                <a:lnTo>
                  <a:pt x="51" y="961"/>
                </a:lnTo>
                <a:lnTo>
                  <a:pt x="146" y="1067"/>
                </a:lnTo>
                <a:lnTo>
                  <a:pt x="144" y="1067"/>
                </a:lnTo>
                <a:lnTo>
                  <a:pt x="144" y="875"/>
                </a:lnTo>
                <a:lnTo>
                  <a:pt x="145" y="875"/>
                </a:lnTo>
                <a:cubicBezTo>
                  <a:pt x="198" y="875"/>
                  <a:pt x="241" y="918"/>
                  <a:pt x="241" y="971"/>
                </a:cubicBezTo>
                <a:lnTo>
                  <a:pt x="241" y="992"/>
                </a:lnTo>
                <a:lnTo>
                  <a:pt x="240" y="1001"/>
                </a:lnTo>
                <a:cubicBezTo>
                  <a:pt x="234" y="1052"/>
                  <a:pt x="190" y="1089"/>
                  <a:pt x="139" y="1086"/>
                </a:cubicBezTo>
                <a:cubicBezTo>
                  <a:pt x="88" y="1084"/>
                  <a:pt x="48" y="1041"/>
                  <a:pt x="48" y="990"/>
                </a:cubicBezTo>
                <a:lnTo>
                  <a:pt x="48" y="987"/>
                </a:lnTo>
                <a:lnTo>
                  <a:pt x="49" y="1001"/>
                </a:lnTo>
                <a:lnTo>
                  <a:pt x="48" y="994"/>
                </a:lnTo>
                <a:cubicBezTo>
                  <a:pt x="47" y="984"/>
                  <a:pt x="47" y="974"/>
                  <a:pt x="49" y="965"/>
                </a:cubicBezTo>
                <a:lnTo>
                  <a:pt x="50" y="959"/>
                </a:lnTo>
                <a:lnTo>
                  <a:pt x="48" y="974"/>
                </a:lnTo>
                <a:lnTo>
                  <a:pt x="48" y="971"/>
                </a:lnTo>
                <a:lnTo>
                  <a:pt x="240" y="971"/>
                </a:lnTo>
                <a:lnTo>
                  <a:pt x="240" y="979"/>
                </a:lnTo>
                <a:lnTo>
                  <a:pt x="240" y="990"/>
                </a:lnTo>
                <a:lnTo>
                  <a:pt x="144" y="894"/>
                </a:lnTo>
                <a:lnTo>
                  <a:pt x="145" y="894"/>
                </a:lnTo>
                <a:cubicBezTo>
                  <a:pt x="198" y="894"/>
                  <a:pt x="241" y="937"/>
                  <a:pt x="241" y="990"/>
                </a:cubicBezTo>
                <a:lnTo>
                  <a:pt x="241" y="996"/>
                </a:lnTo>
                <a:lnTo>
                  <a:pt x="241" y="999"/>
                </a:lnTo>
                <a:lnTo>
                  <a:pt x="49" y="999"/>
                </a:lnTo>
                <a:lnTo>
                  <a:pt x="50" y="1000"/>
                </a:lnTo>
                <a:lnTo>
                  <a:pt x="49" y="990"/>
                </a:lnTo>
                <a:cubicBezTo>
                  <a:pt x="46" y="963"/>
                  <a:pt x="55" y="936"/>
                  <a:pt x="73" y="916"/>
                </a:cubicBezTo>
                <a:cubicBezTo>
                  <a:pt x="91" y="896"/>
                  <a:pt x="117" y="884"/>
                  <a:pt x="144" y="884"/>
                </a:cubicBezTo>
                <a:lnTo>
                  <a:pt x="146" y="884"/>
                </a:lnTo>
                <a:lnTo>
                  <a:pt x="50" y="980"/>
                </a:lnTo>
                <a:lnTo>
                  <a:pt x="50" y="973"/>
                </a:lnTo>
                <a:lnTo>
                  <a:pt x="61" y="1016"/>
                </a:lnTo>
                <a:lnTo>
                  <a:pt x="60" y="1014"/>
                </a:lnTo>
                <a:lnTo>
                  <a:pt x="241" y="971"/>
                </a:lnTo>
                <a:lnTo>
                  <a:pt x="241" y="987"/>
                </a:lnTo>
                <a:lnTo>
                  <a:pt x="240" y="985"/>
                </a:lnTo>
                <a:lnTo>
                  <a:pt x="240" y="994"/>
                </a:lnTo>
                <a:cubicBezTo>
                  <a:pt x="240" y="1001"/>
                  <a:pt x="240" y="1007"/>
                  <a:pt x="239" y="1013"/>
                </a:cubicBezTo>
                <a:lnTo>
                  <a:pt x="238" y="1018"/>
                </a:lnTo>
                <a:lnTo>
                  <a:pt x="52" y="969"/>
                </a:lnTo>
                <a:lnTo>
                  <a:pt x="53" y="966"/>
                </a:lnTo>
                <a:lnTo>
                  <a:pt x="48" y="996"/>
                </a:lnTo>
                <a:lnTo>
                  <a:pt x="48" y="990"/>
                </a:lnTo>
                <a:cubicBezTo>
                  <a:pt x="48" y="941"/>
                  <a:pt x="86" y="900"/>
                  <a:pt x="135" y="895"/>
                </a:cubicBezTo>
                <a:cubicBezTo>
                  <a:pt x="184" y="890"/>
                  <a:pt x="229" y="923"/>
                  <a:pt x="239" y="972"/>
                </a:cubicBezTo>
                <a:lnTo>
                  <a:pt x="240" y="977"/>
                </a:lnTo>
                <a:cubicBezTo>
                  <a:pt x="241" y="983"/>
                  <a:pt x="241" y="989"/>
                  <a:pt x="241" y="995"/>
                </a:cubicBezTo>
                <a:lnTo>
                  <a:pt x="241" y="999"/>
                </a:lnTo>
                <a:lnTo>
                  <a:pt x="52" y="976"/>
                </a:lnTo>
                <a:lnTo>
                  <a:pt x="53" y="972"/>
                </a:lnTo>
                <a:lnTo>
                  <a:pt x="50" y="995"/>
                </a:lnTo>
                <a:lnTo>
                  <a:pt x="50" y="990"/>
                </a:lnTo>
                <a:lnTo>
                  <a:pt x="242" y="990"/>
                </a:lnTo>
                <a:lnTo>
                  <a:pt x="242" y="995"/>
                </a:lnTo>
                <a:lnTo>
                  <a:pt x="242" y="999"/>
                </a:lnTo>
                <a:lnTo>
                  <a:pt x="50" y="999"/>
                </a:lnTo>
                <a:lnTo>
                  <a:pt x="50" y="995"/>
                </a:lnTo>
                <a:lnTo>
                  <a:pt x="52" y="1014"/>
                </a:lnTo>
                <a:lnTo>
                  <a:pt x="51" y="1009"/>
                </a:lnTo>
                <a:cubicBezTo>
                  <a:pt x="46" y="981"/>
                  <a:pt x="53" y="952"/>
                  <a:pt x="71" y="930"/>
                </a:cubicBezTo>
                <a:cubicBezTo>
                  <a:pt x="89" y="907"/>
                  <a:pt x="117" y="894"/>
                  <a:pt x="145" y="894"/>
                </a:cubicBezTo>
                <a:lnTo>
                  <a:pt x="146" y="894"/>
                </a:lnTo>
                <a:lnTo>
                  <a:pt x="52" y="1006"/>
                </a:lnTo>
                <a:lnTo>
                  <a:pt x="52" y="1008"/>
                </a:lnTo>
                <a:lnTo>
                  <a:pt x="51" y="1004"/>
                </a:lnTo>
                <a:lnTo>
                  <a:pt x="240" y="970"/>
                </a:lnTo>
                <a:lnTo>
                  <a:pt x="241" y="980"/>
                </a:lnTo>
                <a:lnTo>
                  <a:pt x="242" y="990"/>
                </a:lnTo>
                <a:cubicBezTo>
                  <a:pt x="245" y="1017"/>
                  <a:pt x="236" y="1044"/>
                  <a:pt x="218" y="1064"/>
                </a:cubicBezTo>
                <a:cubicBezTo>
                  <a:pt x="199" y="1084"/>
                  <a:pt x="174" y="1095"/>
                  <a:pt x="146" y="1095"/>
                </a:cubicBezTo>
                <a:lnTo>
                  <a:pt x="145" y="1095"/>
                </a:lnTo>
                <a:lnTo>
                  <a:pt x="241" y="999"/>
                </a:lnTo>
                <a:lnTo>
                  <a:pt x="241" y="1009"/>
                </a:lnTo>
                <a:cubicBezTo>
                  <a:pt x="241" y="1062"/>
                  <a:pt x="198" y="1105"/>
                  <a:pt x="145" y="1105"/>
                </a:cubicBezTo>
                <a:lnTo>
                  <a:pt x="144" y="1105"/>
                </a:lnTo>
                <a:cubicBezTo>
                  <a:pt x="91" y="1105"/>
                  <a:pt x="48" y="1062"/>
                  <a:pt x="48" y="1009"/>
                </a:cubicBezTo>
                <a:lnTo>
                  <a:pt x="48" y="999"/>
                </a:lnTo>
                <a:cubicBezTo>
                  <a:pt x="48" y="994"/>
                  <a:pt x="49" y="989"/>
                  <a:pt x="50" y="984"/>
                </a:cubicBezTo>
                <a:lnTo>
                  <a:pt x="51" y="978"/>
                </a:lnTo>
                <a:cubicBezTo>
                  <a:pt x="52" y="973"/>
                  <a:pt x="53" y="968"/>
                  <a:pt x="54" y="963"/>
                </a:cubicBezTo>
                <a:lnTo>
                  <a:pt x="55" y="960"/>
                </a:lnTo>
                <a:cubicBezTo>
                  <a:pt x="70" y="915"/>
                  <a:pt x="115" y="888"/>
                  <a:pt x="162" y="896"/>
                </a:cubicBezTo>
                <a:cubicBezTo>
                  <a:pt x="208" y="903"/>
                  <a:pt x="242" y="943"/>
                  <a:pt x="242" y="990"/>
                </a:cubicBezTo>
                <a:lnTo>
                  <a:pt x="242" y="1007"/>
                </a:lnTo>
                <a:lnTo>
                  <a:pt x="241" y="1018"/>
                </a:lnTo>
                <a:lnTo>
                  <a:pt x="145" y="913"/>
                </a:lnTo>
                <a:lnTo>
                  <a:pt x="146" y="913"/>
                </a:lnTo>
                <a:lnTo>
                  <a:pt x="146" y="1105"/>
                </a:lnTo>
                <a:lnTo>
                  <a:pt x="143" y="1105"/>
                </a:lnTo>
                <a:lnTo>
                  <a:pt x="238" y="994"/>
                </a:lnTo>
                <a:lnTo>
                  <a:pt x="239" y="1000"/>
                </a:lnTo>
                <a:lnTo>
                  <a:pt x="236" y="985"/>
                </a:lnTo>
                <a:lnTo>
                  <a:pt x="237" y="988"/>
                </a:lnTo>
                <a:lnTo>
                  <a:pt x="49" y="1018"/>
                </a:lnTo>
                <a:lnTo>
                  <a:pt x="50" y="1023"/>
                </a:lnTo>
                <a:lnTo>
                  <a:pt x="48" y="1003"/>
                </a:lnTo>
                <a:lnTo>
                  <a:pt x="48" y="994"/>
                </a:lnTo>
                <a:lnTo>
                  <a:pt x="51" y="1018"/>
                </a:lnTo>
                <a:lnTo>
                  <a:pt x="50" y="1014"/>
                </a:lnTo>
                <a:lnTo>
                  <a:pt x="239" y="990"/>
                </a:lnTo>
                <a:lnTo>
                  <a:pt x="239" y="991"/>
                </a:lnTo>
                <a:lnTo>
                  <a:pt x="238" y="976"/>
                </a:lnTo>
                <a:lnTo>
                  <a:pt x="240" y="989"/>
                </a:lnTo>
                <a:lnTo>
                  <a:pt x="241" y="1001"/>
                </a:lnTo>
                <a:cubicBezTo>
                  <a:pt x="242" y="1009"/>
                  <a:pt x="241" y="1017"/>
                  <a:pt x="240" y="1025"/>
                </a:cubicBezTo>
                <a:lnTo>
                  <a:pt x="239" y="1031"/>
                </a:lnTo>
                <a:cubicBezTo>
                  <a:pt x="238" y="1036"/>
                  <a:pt x="237" y="1041"/>
                  <a:pt x="236" y="1046"/>
                </a:cubicBezTo>
                <a:lnTo>
                  <a:pt x="235" y="1049"/>
                </a:lnTo>
                <a:cubicBezTo>
                  <a:pt x="220" y="1093"/>
                  <a:pt x="175" y="1121"/>
                  <a:pt x="128" y="1113"/>
                </a:cubicBezTo>
                <a:cubicBezTo>
                  <a:pt x="82" y="1106"/>
                  <a:pt x="47" y="1066"/>
                  <a:pt x="47" y="1018"/>
                </a:cubicBezTo>
                <a:lnTo>
                  <a:pt x="47" y="1015"/>
                </a:lnTo>
                <a:lnTo>
                  <a:pt x="48" y="1003"/>
                </a:lnTo>
                <a:lnTo>
                  <a:pt x="48" y="993"/>
                </a:lnTo>
                <a:lnTo>
                  <a:pt x="48" y="984"/>
                </a:lnTo>
                <a:cubicBezTo>
                  <a:pt x="48" y="977"/>
                  <a:pt x="49" y="969"/>
                  <a:pt x="51" y="961"/>
                </a:cubicBezTo>
                <a:lnTo>
                  <a:pt x="52" y="957"/>
                </a:lnTo>
                <a:cubicBezTo>
                  <a:pt x="64" y="910"/>
                  <a:pt x="109" y="879"/>
                  <a:pt x="157" y="885"/>
                </a:cubicBezTo>
                <a:cubicBezTo>
                  <a:pt x="205" y="891"/>
                  <a:pt x="241" y="932"/>
                  <a:pt x="241" y="980"/>
                </a:cubicBezTo>
                <a:lnTo>
                  <a:pt x="241" y="981"/>
                </a:lnTo>
                <a:lnTo>
                  <a:pt x="241" y="987"/>
                </a:lnTo>
                <a:lnTo>
                  <a:pt x="241" y="990"/>
                </a:lnTo>
                <a:lnTo>
                  <a:pt x="242" y="1000"/>
                </a:lnTo>
                <a:cubicBezTo>
                  <a:pt x="245" y="1027"/>
                  <a:pt x="236" y="1054"/>
                  <a:pt x="218" y="1074"/>
                </a:cubicBezTo>
                <a:cubicBezTo>
                  <a:pt x="199" y="1094"/>
                  <a:pt x="174" y="1105"/>
                  <a:pt x="146" y="1105"/>
                </a:cubicBezTo>
                <a:lnTo>
                  <a:pt x="145" y="1105"/>
                </a:lnTo>
                <a:lnTo>
                  <a:pt x="241" y="1009"/>
                </a:lnTo>
                <a:lnTo>
                  <a:pt x="241" y="1014"/>
                </a:lnTo>
                <a:cubicBezTo>
                  <a:pt x="241" y="1022"/>
                  <a:pt x="241" y="1030"/>
                  <a:pt x="239" y="1038"/>
                </a:cubicBezTo>
                <a:lnTo>
                  <a:pt x="238" y="1042"/>
                </a:lnTo>
                <a:lnTo>
                  <a:pt x="53" y="988"/>
                </a:lnTo>
                <a:lnTo>
                  <a:pt x="54" y="985"/>
                </a:lnTo>
                <a:lnTo>
                  <a:pt x="51" y="1000"/>
                </a:lnTo>
                <a:lnTo>
                  <a:pt x="52" y="994"/>
                </a:lnTo>
                <a:lnTo>
                  <a:pt x="51" y="1015"/>
                </a:lnTo>
                <a:lnTo>
                  <a:pt x="50" y="1004"/>
                </a:lnTo>
                <a:lnTo>
                  <a:pt x="51" y="1008"/>
                </a:lnTo>
                <a:lnTo>
                  <a:pt x="50" y="1004"/>
                </a:lnTo>
                <a:lnTo>
                  <a:pt x="239" y="980"/>
                </a:lnTo>
                <a:lnTo>
                  <a:pt x="239" y="981"/>
                </a:lnTo>
                <a:lnTo>
                  <a:pt x="239" y="987"/>
                </a:lnTo>
                <a:lnTo>
                  <a:pt x="239" y="991"/>
                </a:lnTo>
                <a:lnTo>
                  <a:pt x="240" y="1010"/>
                </a:lnTo>
                <a:lnTo>
                  <a:pt x="240" y="1018"/>
                </a:lnTo>
                <a:lnTo>
                  <a:pt x="144" y="922"/>
                </a:lnTo>
                <a:lnTo>
                  <a:pt x="147" y="922"/>
                </a:lnTo>
                <a:lnTo>
                  <a:pt x="53" y="1037"/>
                </a:lnTo>
                <a:lnTo>
                  <a:pt x="53" y="1037"/>
                </a:lnTo>
                <a:lnTo>
                  <a:pt x="52" y="1033"/>
                </a:lnTo>
                <a:lnTo>
                  <a:pt x="241" y="1009"/>
                </a:lnTo>
                <a:lnTo>
                  <a:pt x="241" y="1012"/>
                </a:lnTo>
                <a:lnTo>
                  <a:pt x="241" y="1018"/>
                </a:lnTo>
                <a:lnTo>
                  <a:pt x="241" y="1025"/>
                </a:lnTo>
                <a:cubicBezTo>
                  <a:pt x="241" y="1036"/>
                  <a:pt x="240" y="1046"/>
                  <a:pt x="237" y="1056"/>
                </a:cubicBezTo>
                <a:lnTo>
                  <a:pt x="236" y="1059"/>
                </a:lnTo>
                <a:cubicBezTo>
                  <a:pt x="221" y="1103"/>
                  <a:pt x="176" y="1131"/>
                  <a:pt x="129" y="1123"/>
                </a:cubicBezTo>
                <a:cubicBezTo>
                  <a:pt x="83" y="1116"/>
                  <a:pt x="48" y="1076"/>
                  <a:pt x="48" y="1028"/>
                </a:cubicBezTo>
                <a:lnTo>
                  <a:pt x="49" y="1012"/>
                </a:lnTo>
                <a:lnTo>
                  <a:pt x="49" y="1013"/>
                </a:lnTo>
                <a:lnTo>
                  <a:pt x="49" y="1004"/>
                </a:lnTo>
                <a:lnTo>
                  <a:pt x="49" y="999"/>
                </a:lnTo>
                <a:cubicBezTo>
                  <a:pt x="49" y="951"/>
                  <a:pt x="86" y="910"/>
                  <a:pt x="134" y="904"/>
                </a:cubicBezTo>
                <a:cubicBezTo>
                  <a:pt x="182" y="898"/>
                  <a:pt x="227" y="929"/>
                  <a:pt x="239" y="976"/>
                </a:cubicBezTo>
                <a:lnTo>
                  <a:pt x="240" y="980"/>
                </a:lnTo>
                <a:cubicBezTo>
                  <a:pt x="242" y="988"/>
                  <a:pt x="242" y="996"/>
                  <a:pt x="242" y="1003"/>
                </a:cubicBezTo>
                <a:lnTo>
                  <a:pt x="242" y="1009"/>
                </a:lnTo>
                <a:cubicBezTo>
                  <a:pt x="242" y="1058"/>
                  <a:pt x="206" y="1099"/>
                  <a:pt x="158" y="1105"/>
                </a:cubicBezTo>
                <a:cubicBezTo>
                  <a:pt x="110" y="1111"/>
                  <a:pt x="65" y="1080"/>
                  <a:pt x="53" y="1033"/>
                </a:cubicBezTo>
                <a:lnTo>
                  <a:pt x="51" y="1021"/>
                </a:lnTo>
                <a:lnTo>
                  <a:pt x="50" y="1015"/>
                </a:lnTo>
                <a:cubicBezTo>
                  <a:pt x="45" y="987"/>
                  <a:pt x="53" y="959"/>
                  <a:pt x="71" y="937"/>
                </a:cubicBezTo>
                <a:cubicBezTo>
                  <a:pt x="89" y="916"/>
                  <a:pt x="116" y="903"/>
                  <a:pt x="144" y="903"/>
                </a:cubicBezTo>
                <a:lnTo>
                  <a:pt x="145" y="903"/>
                </a:lnTo>
                <a:lnTo>
                  <a:pt x="51" y="981"/>
                </a:lnTo>
                <a:lnTo>
                  <a:pt x="53" y="971"/>
                </a:lnTo>
                <a:lnTo>
                  <a:pt x="54" y="967"/>
                </a:lnTo>
                <a:cubicBezTo>
                  <a:pt x="67" y="918"/>
                  <a:pt x="115" y="887"/>
                  <a:pt x="164" y="896"/>
                </a:cubicBezTo>
                <a:cubicBezTo>
                  <a:pt x="214" y="905"/>
                  <a:pt x="248" y="951"/>
                  <a:pt x="243" y="1001"/>
                </a:cubicBezTo>
                <a:lnTo>
                  <a:pt x="242" y="1009"/>
                </a:lnTo>
                <a:lnTo>
                  <a:pt x="241" y="1009"/>
                </a:lnTo>
                <a:lnTo>
                  <a:pt x="241" y="1018"/>
                </a:lnTo>
                <a:lnTo>
                  <a:pt x="145" y="922"/>
                </a:lnTo>
                <a:lnTo>
                  <a:pt x="147" y="922"/>
                </a:lnTo>
                <a:lnTo>
                  <a:pt x="53" y="1037"/>
                </a:lnTo>
                <a:lnTo>
                  <a:pt x="53" y="1037"/>
                </a:lnTo>
                <a:lnTo>
                  <a:pt x="52" y="1033"/>
                </a:lnTo>
                <a:cubicBezTo>
                  <a:pt x="50" y="1025"/>
                  <a:pt x="49" y="1017"/>
                  <a:pt x="49" y="1009"/>
                </a:cubicBezTo>
                <a:lnTo>
                  <a:pt x="49" y="1003"/>
                </a:lnTo>
                <a:lnTo>
                  <a:pt x="49" y="999"/>
                </a:lnTo>
                <a:cubicBezTo>
                  <a:pt x="49" y="950"/>
                  <a:pt x="87" y="909"/>
                  <a:pt x="136" y="904"/>
                </a:cubicBezTo>
                <a:cubicBezTo>
                  <a:pt x="185" y="899"/>
                  <a:pt x="230" y="932"/>
                  <a:pt x="240" y="981"/>
                </a:cubicBezTo>
                <a:lnTo>
                  <a:pt x="241" y="986"/>
                </a:lnTo>
                <a:lnTo>
                  <a:pt x="242" y="991"/>
                </a:lnTo>
                <a:cubicBezTo>
                  <a:pt x="252" y="1042"/>
                  <a:pt x="219" y="1092"/>
                  <a:pt x="169" y="1103"/>
                </a:cubicBezTo>
                <a:cubicBezTo>
                  <a:pt x="118" y="1115"/>
                  <a:pt x="67" y="1083"/>
                  <a:pt x="54" y="1033"/>
                </a:cubicBezTo>
                <a:lnTo>
                  <a:pt x="52" y="1021"/>
                </a:lnTo>
                <a:lnTo>
                  <a:pt x="51" y="1015"/>
                </a:lnTo>
                <a:cubicBezTo>
                  <a:pt x="46" y="987"/>
                  <a:pt x="54" y="959"/>
                  <a:pt x="72" y="937"/>
                </a:cubicBezTo>
                <a:cubicBezTo>
                  <a:pt x="90" y="916"/>
                  <a:pt x="117" y="903"/>
                  <a:pt x="145" y="903"/>
                </a:cubicBezTo>
                <a:lnTo>
                  <a:pt x="147" y="903"/>
                </a:lnTo>
                <a:cubicBezTo>
                  <a:pt x="176" y="903"/>
                  <a:pt x="203" y="916"/>
                  <a:pt x="222" y="939"/>
                </a:cubicBezTo>
                <a:cubicBezTo>
                  <a:pt x="240" y="961"/>
                  <a:pt x="247" y="990"/>
                  <a:pt x="242" y="1018"/>
                </a:cubicBezTo>
                <a:lnTo>
                  <a:pt x="240" y="1028"/>
                </a:lnTo>
                <a:cubicBezTo>
                  <a:pt x="231" y="1073"/>
                  <a:pt x="191" y="1105"/>
                  <a:pt x="145" y="1105"/>
                </a:cubicBezTo>
                <a:lnTo>
                  <a:pt x="143" y="1105"/>
                </a:lnTo>
                <a:lnTo>
                  <a:pt x="143" y="913"/>
                </a:lnTo>
                <a:lnTo>
                  <a:pt x="146" y="913"/>
                </a:lnTo>
                <a:lnTo>
                  <a:pt x="148" y="913"/>
                </a:lnTo>
                <a:cubicBezTo>
                  <a:pt x="201" y="913"/>
                  <a:pt x="244" y="956"/>
                  <a:pt x="244" y="1009"/>
                </a:cubicBezTo>
                <a:lnTo>
                  <a:pt x="244" y="1013"/>
                </a:lnTo>
                <a:lnTo>
                  <a:pt x="244" y="1018"/>
                </a:lnTo>
                <a:cubicBezTo>
                  <a:pt x="244" y="1071"/>
                  <a:pt x="201" y="1114"/>
                  <a:pt x="148" y="1114"/>
                </a:cubicBezTo>
                <a:lnTo>
                  <a:pt x="147" y="1114"/>
                </a:lnTo>
                <a:lnTo>
                  <a:pt x="145" y="1114"/>
                </a:lnTo>
                <a:cubicBezTo>
                  <a:pt x="118" y="1114"/>
                  <a:pt x="92" y="1103"/>
                  <a:pt x="74" y="1083"/>
                </a:cubicBezTo>
                <a:cubicBezTo>
                  <a:pt x="56" y="1063"/>
                  <a:pt x="47" y="1036"/>
                  <a:pt x="50" y="1009"/>
                </a:cubicBezTo>
                <a:lnTo>
                  <a:pt x="51" y="998"/>
                </a:lnTo>
                <a:lnTo>
                  <a:pt x="52" y="989"/>
                </a:lnTo>
                <a:cubicBezTo>
                  <a:pt x="58" y="938"/>
                  <a:pt x="102" y="901"/>
                  <a:pt x="153" y="904"/>
                </a:cubicBezTo>
                <a:cubicBezTo>
                  <a:pt x="204" y="906"/>
                  <a:pt x="243" y="949"/>
                  <a:pt x="243" y="999"/>
                </a:cubicBezTo>
                <a:lnTo>
                  <a:pt x="243" y="1002"/>
                </a:lnTo>
                <a:lnTo>
                  <a:pt x="243" y="1009"/>
                </a:lnTo>
                <a:lnTo>
                  <a:pt x="243" y="1015"/>
                </a:lnTo>
                <a:cubicBezTo>
                  <a:pt x="243" y="1026"/>
                  <a:pt x="242" y="1036"/>
                  <a:pt x="239" y="1046"/>
                </a:cubicBezTo>
                <a:lnTo>
                  <a:pt x="238" y="1049"/>
                </a:lnTo>
                <a:cubicBezTo>
                  <a:pt x="223" y="1093"/>
                  <a:pt x="178" y="1121"/>
                  <a:pt x="131" y="1113"/>
                </a:cubicBezTo>
                <a:cubicBezTo>
                  <a:pt x="85" y="1106"/>
                  <a:pt x="50" y="1066"/>
                  <a:pt x="50" y="1018"/>
                </a:cubicBezTo>
                <a:lnTo>
                  <a:pt x="50" y="1009"/>
                </a:lnTo>
                <a:lnTo>
                  <a:pt x="50" y="999"/>
                </a:lnTo>
                <a:lnTo>
                  <a:pt x="242" y="999"/>
                </a:lnTo>
                <a:lnTo>
                  <a:pt x="242" y="1003"/>
                </a:lnTo>
                <a:lnTo>
                  <a:pt x="242" y="1009"/>
                </a:lnTo>
                <a:lnTo>
                  <a:pt x="146" y="913"/>
                </a:lnTo>
                <a:lnTo>
                  <a:pt x="147" y="913"/>
                </a:lnTo>
                <a:cubicBezTo>
                  <a:pt x="175" y="913"/>
                  <a:pt x="201" y="925"/>
                  <a:pt x="219" y="945"/>
                </a:cubicBezTo>
                <a:cubicBezTo>
                  <a:pt x="237" y="966"/>
                  <a:pt x="246" y="993"/>
                  <a:pt x="243" y="1020"/>
                </a:cubicBezTo>
                <a:lnTo>
                  <a:pt x="242" y="1032"/>
                </a:lnTo>
                <a:lnTo>
                  <a:pt x="241" y="1039"/>
                </a:lnTo>
                <a:lnTo>
                  <a:pt x="241" y="1025"/>
                </a:lnTo>
                <a:lnTo>
                  <a:pt x="241" y="1028"/>
                </a:lnTo>
                <a:lnTo>
                  <a:pt x="50" y="1017"/>
                </a:lnTo>
                <a:lnTo>
                  <a:pt x="50" y="1020"/>
                </a:lnTo>
                <a:lnTo>
                  <a:pt x="51" y="1001"/>
                </a:lnTo>
                <a:lnTo>
                  <a:pt x="51" y="998"/>
                </a:lnTo>
                <a:lnTo>
                  <a:pt x="51" y="990"/>
                </a:lnTo>
                <a:lnTo>
                  <a:pt x="147" y="1086"/>
                </a:lnTo>
                <a:lnTo>
                  <a:pt x="146" y="1086"/>
                </a:lnTo>
                <a:lnTo>
                  <a:pt x="242" y="984"/>
                </a:lnTo>
                <a:lnTo>
                  <a:pt x="243" y="1004"/>
                </a:lnTo>
                <a:lnTo>
                  <a:pt x="243" y="1018"/>
                </a:lnTo>
                <a:cubicBezTo>
                  <a:pt x="243" y="1071"/>
                  <a:pt x="200" y="1114"/>
                  <a:pt x="147" y="1114"/>
                </a:cubicBezTo>
                <a:lnTo>
                  <a:pt x="146" y="1114"/>
                </a:lnTo>
                <a:cubicBezTo>
                  <a:pt x="93" y="1114"/>
                  <a:pt x="50" y="1071"/>
                  <a:pt x="50" y="1018"/>
                </a:cubicBezTo>
                <a:lnTo>
                  <a:pt x="50" y="1009"/>
                </a:lnTo>
                <a:lnTo>
                  <a:pt x="50" y="1002"/>
                </a:lnTo>
                <a:lnTo>
                  <a:pt x="50" y="999"/>
                </a:lnTo>
                <a:lnTo>
                  <a:pt x="242" y="999"/>
                </a:lnTo>
                <a:lnTo>
                  <a:pt x="242" y="1008"/>
                </a:lnTo>
                <a:lnTo>
                  <a:pt x="242" y="1018"/>
                </a:lnTo>
                <a:lnTo>
                  <a:pt x="50" y="1018"/>
                </a:lnTo>
                <a:lnTo>
                  <a:pt x="50" y="1012"/>
                </a:lnTo>
                <a:lnTo>
                  <a:pt x="50" y="1009"/>
                </a:lnTo>
                <a:cubicBezTo>
                  <a:pt x="50" y="959"/>
                  <a:pt x="90" y="917"/>
                  <a:pt x="141" y="914"/>
                </a:cubicBezTo>
                <a:cubicBezTo>
                  <a:pt x="191" y="911"/>
                  <a:pt x="235" y="947"/>
                  <a:pt x="242" y="998"/>
                </a:cubicBezTo>
                <a:lnTo>
                  <a:pt x="243" y="1017"/>
                </a:lnTo>
                <a:lnTo>
                  <a:pt x="243" y="1028"/>
                </a:lnTo>
                <a:cubicBezTo>
                  <a:pt x="243" y="1080"/>
                  <a:pt x="203" y="1122"/>
                  <a:pt x="152" y="1124"/>
                </a:cubicBezTo>
                <a:cubicBezTo>
                  <a:pt x="101" y="1127"/>
                  <a:pt x="57" y="1089"/>
                  <a:pt x="52" y="1038"/>
                </a:cubicBezTo>
                <a:lnTo>
                  <a:pt x="51" y="1028"/>
                </a:lnTo>
                <a:lnTo>
                  <a:pt x="146" y="1114"/>
                </a:lnTo>
                <a:lnTo>
                  <a:pt x="145" y="1114"/>
                </a:lnTo>
                <a:cubicBezTo>
                  <a:pt x="92" y="1114"/>
                  <a:pt x="49" y="1071"/>
                  <a:pt x="49" y="1018"/>
                </a:cubicBezTo>
                <a:lnTo>
                  <a:pt x="50" y="996"/>
                </a:lnTo>
                <a:lnTo>
                  <a:pt x="51" y="988"/>
                </a:lnTo>
                <a:cubicBezTo>
                  <a:pt x="57" y="937"/>
                  <a:pt x="102" y="901"/>
                  <a:pt x="152" y="904"/>
                </a:cubicBezTo>
                <a:cubicBezTo>
                  <a:pt x="203" y="907"/>
                  <a:pt x="242" y="949"/>
                  <a:pt x="242" y="999"/>
                </a:cubicBezTo>
                <a:lnTo>
                  <a:pt x="242" y="1002"/>
                </a:lnTo>
                <a:lnTo>
                  <a:pt x="242" y="1009"/>
                </a:lnTo>
                <a:lnTo>
                  <a:pt x="242" y="1015"/>
                </a:lnTo>
                <a:lnTo>
                  <a:pt x="242" y="1018"/>
                </a:lnTo>
                <a:lnTo>
                  <a:pt x="55" y="988"/>
                </a:lnTo>
                <a:lnTo>
                  <a:pt x="56" y="985"/>
                </a:lnTo>
                <a:lnTo>
                  <a:pt x="58" y="979"/>
                </a:lnTo>
                <a:lnTo>
                  <a:pt x="53" y="1009"/>
                </a:lnTo>
                <a:lnTo>
                  <a:pt x="53" y="1002"/>
                </a:lnTo>
                <a:lnTo>
                  <a:pt x="70" y="1056"/>
                </a:lnTo>
                <a:lnTo>
                  <a:pt x="68" y="1053"/>
                </a:lnTo>
                <a:lnTo>
                  <a:pt x="186" y="1087"/>
                </a:lnTo>
                <a:lnTo>
                  <a:pt x="177" y="1091"/>
                </a:lnTo>
                <a:lnTo>
                  <a:pt x="155" y="1103"/>
                </a:lnTo>
                <a:cubicBezTo>
                  <a:pt x="109" y="1128"/>
                  <a:pt x="51" y="1111"/>
                  <a:pt x="25" y="1064"/>
                </a:cubicBezTo>
                <a:cubicBezTo>
                  <a:pt x="0" y="1018"/>
                  <a:pt x="17" y="960"/>
                  <a:pt x="63" y="93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31"/>
          <p:cNvSpPr>
            <a:spLocks/>
          </p:cNvSpPr>
          <p:nvPr/>
        </p:nvSpPr>
        <p:spPr bwMode="auto">
          <a:xfrm>
            <a:off x="1771650" y="4725988"/>
            <a:ext cx="73025" cy="261938"/>
          </a:xfrm>
          <a:custGeom>
            <a:avLst/>
            <a:gdLst>
              <a:gd name="T0" fmla="*/ 17 w 504"/>
              <a:gd name="T1" fmla="*/ 1674 h 1823"/>
              <a:gd name="T2" fmla="*/ 31 w 504"/>
              <a:gd name="T3" fmla="*/ 1593 h 1823"/>
              <a:gd name="T4" fmla="*/ 227 w 504"/>
              <a:gd name="T5" fmla="*/ 1569 h 1823"/>
              <a:gd name="T6" fmla="*/ 38 w 504"/>
              <a:gd name="T7" fmla="*/ 1522 h 1823"/>
              <a:gd name="T8" fmla="*/ 237 w 504"/>
              <a:gd name="T9" fmla="*/ 1469 h 1823"/>
              <a:gd name="T10" fmla="*/ 54 w 504"/>
              <a:gd name="T11" fmla="*/ 1451 h 1823"/>
              <a:gd name="T12" fmla="*/ 250 w 504"/>
              <a:gd name="T13" fmla="*/ 1340 h 1823"/>
              <a:gd name="T14" fmla="*/ 78 w 504"/>
              <a:gd name="T15" fmla="*/ 1336 h 1823"/>
              <a:gd name="T16" fmla="*/ 282 w 504"/>
              <a:gd name="T17" fmla="*/ 1307 h 1823"/>
              <a:gd name="T18" fmla="*/ 282 w 504"/>
              <a:gd name="T19" fmla="*/ 1227 h 1823"/>
              <a:gd name="T20" fmla="*/ 312 w 504"/>
              <a:gd name="T21" fmla="*/ 1156 h 1823"/>
              <a:gd name="T22" fmla="*/ 222 w 504"/>
              <a:gd name="T23" fmla="*/ 1007 h 1823"/>
              <a:gd name="T24" fmla="*/ 317 w 504"/>
              <a:gd name="T25" fmla="*/ 1023 h 1823"/>
              <a:gd name="T26" fmla="*/ 230 w 504"/>
              <a:gd name="T27" fmla="*/ 1104 h 1823"/>
              <a:gd name="T28" fmla="*/ 246 w 504"/>
              <a:gd name="T29" fmla="*/ 1085 h 1823"/>
              <a:gd name="T30" fmla="*/ 349 w 504"/>
              <a:gd name="T31" fmla="*/ 937 h 1823"/>
              <a:gd name="T32" fmla="*/ 268 w 504"/>
              <a:gd name="T33" fmla="*/ 943 h 1823"/>
              <a:gd name="T34" fmla="*/ 370 w 504"/>
              <a:gd name="T35" fmla="*/ 829 h 1823"/>
              <a:gd name="T36" fmla="*/ 269 w 504"/>
              <a:gd name="T37" fmla="*/ 886 h 1823"/>
              <a:gd name="T38" fmla="*/ 191 w 504"/>
              <a:gd name="T39" fmla="*/ 724 h 1823"/>
              <a:gd name="T40" fmla="*/ 265 w 504"/>
              <a:gd name="T41" fmla="*/ 554 h 1823"/>
              <a:gd name="T42" fmla="*/ 401 w 504"/>
              <a:gd name="T43" fmla="*/ 600 h 1823"/>
              <a:gd name="T44" fmla="*/ 314 w 504"/>
              <a:gd name="T45" fmla="*/ 446 h 1823"/>
              <a:gd name="T46" fmla="*/ 222 w 504"/>
              <a:gd name="T47" fmla="*/ 523 h 1823"/>
              <a:gd name="T48" fmla="*/ 235 w 504"/>
              <a:gd name="T49" fmla="*/ 457 h 1823"/>
              <a:gd name="T50" fmla="*/ 247 w 504"/>
              <a:gd name="T51" fmla="*/ 419 h 1823"/>
              <a:gd name="T52" fmla="*/ 259 w 504"/>
              <a:gd name="T53" fmla="*/ 362 h 1823"/>
              <a:gd name="T54" fmla="*/ 260 w 504"/>
              <a:gd name="T55" fmla="*/ 343 h 1823"/>
              <a:gd name="T56" fmla="*/ 462 w 504"/>
              <a:gd name="T57" fmla="*/ 274 h 1823"/>
              <a:gd name="T58" fmla="*/ 483 w 504"/>
              <a:gd name="T59" fmla="*/ 253 h 1823"/>
              <a:gd name="T60" fmla="*/ 307 w 504"/>
              <a:gd name="T61" fmla="*/ 205 h 1823"/>
              <a:gd name="T62" fmla="*/ 298 w 504"/>
              <a:gd name="T63" fmla="*/ 134 h 1823"/>
              <a:gd name="T64" fmla="*/ 387 w 504"/>
              <a:gd name="T65" fmla="*/ 20 h 1823"/>
              <a:gd name="T66" fmla="*/ 492 w 504"/>
              <a:gd name="T67" fmla="*/ 191 h 1823"/>
              <a:gd name="T68" fmla="*/ 292 w 504"/>
              <a:gd name="T69" fmla="*/ 255 h 1823"/>
              <a:gd name="T70" fmla="*/ 270 w 504"/>
              <a:gd name="T71" fmla="*/ 270 h 1823"/>
              <a:gd name="T72" fmla="*/ 452 w 504"/>
              <a:gd name="T73" fmla="*/ 352 h 1823"/>
              <a:gd name="T74" fmla="*/ 447 w 504"/>
              <a:gd name="T75" fmla="*/ 399 h 1823"/>
              <a:gd name="T76" fmla="*/ 337 w 504"/>
              <a:gd name="T77" fmla="*/ 543 h 1823"/>
              <a:gd name="T78" fmla="*/ 232 w 504"/>
              <a:gd name="T79" fmla="*/ 514 h 1823"/>
              <a:gd name="T80" fmla="*/ 409 w 504"/>
              <a:gd name="T81" fmla="*/ 572 h 1823"/>
              <a:gd name="T82" fmla="*/ 217 w 504"/>
              <a:gd name="T83" fmla="*/ 599 h 1823"/>
              <a:gd name="T84" fmla="*/ 397 w 504"/>
              <a:gd name="T85" fmla="*/ 670 h 1823"/>
              <a:gd name="T86" fmla="*/ 192 w 504"/>
              <a:gd name="T87" fmla="*/ 704 h 1823"/>
              <a:gd name="T88" fmla="*/ 177 w 504"/>
              <a:gd name="T89" fmla="*/ 785 h 1823"/>
              <a:gd name="T90" fmla="*/ 369 w 504"/>
              <a:gd name="T91" fmla="*/ 809 h 1823"/>
              <a:gd name="T92" fmla="*/ 362 w 504"/>
              <a:gd name="T93" fmla="*/ 852 h 1823"/>
              <a:gd name="T94" fmla="*/ 350 w 504"/>
              <a:gd name="T95" fmla="*/ 933 h 1823"/>
              <a:gd name="T96" fmla="*/ 151 w 504"/>
              <a:gd name="T97" fmla="*/ 975 h 1823"/>
              <a:gd name="T98" fmla="*/ 240 w 504"/>
              <a:gd name="T99" fmla="*/ 1123 h 1823"/>
              <a:gd name="T100" fmla="*/ 320 w 504"/>
              <a:gd name="T101" fmla="*/ 1057 h 1823"/>
              <a:gd name="T102" fmla="*/ 316 w 504"/>
              <a:gd name="T103" fmla="*/ 1103 h 1823"/>
              <a:gd name="T104" fmla="*/ 125 w 504"/>
              <a:gd name="T105" fmla="*/ 1249 h 1823"/>
              <a:gd name="T106" fmla="*/ 93 w 504"/>
              <a:gd name="T107" fmla="*/ 1270 h 1823"/>
              <a:gd name="T108" fmla="*/ 150 w 504"/>
              <a:gd name="T109" fmla="*/ 1241 h 1823"/>
              <a:gd name="T110" fmla="*/ 169 w 504"/>
              <a:gd name="T111" fmla="*/ 1264 h 1823"/>
              <a:gd name="T112" fmla="*/ 248 w 504"/>
              <a:gd name="T113" fmla="*/ 1389 h 1823"/>
              <a:gd name="T114" fmla="*/ 151 w 504"/>
              <a:gd name="T115" fmla="*/ 1561 h 1823"/>
              <a:gd name="T116" fmla="*/ 112 w 504"/>
              <a:gd name="T117" fmla="*/ 1401 h 1823"/>
              <a:gd name="T118" fmla="*/ 222 w 504"/>
              <a:gd name="T119" fmla="*/ 1588 h 1823"/>
              <a:gd name="T120" fmla="*/ 50 w 504"/>
              <a:gd name="T121" fmla="*/ 1636 h 1823"/>
              <a:gd name="T122" fmla="*/ 114 w 504"/>
              <a:gd name="T123" fmla="*/ 1568 h 1823"/>
              <a:gd name="T124" fmla="*/ 5 w 504"/>
              <a:gd name="T125" fmla="*/ 1702 h 1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4" h="1823">
                <a:moveTo>
                  <a:pt x="6" y="1711"/>
                </a:moveTo>
                <a:lnTo>
                  <a:pt x="7" y="1702"/>
                </a:lnTo>
                <a:lnTo>
                  <a:pt x="6" y="1702"/>
                </a:lnTo>
                <a:lnTo>
                  <a:pt x="6" y="1696"/>
                </a:lnTo>
                <a:lnTo>
                  <a:pt x="6" y="1693"/>
                </a:lnTo>
                <a:lnTo>
                  <a:pt x="194" y="1724"/>
                </a:lnTo>
                <a:lnTo>
                  <a:pt x="193" y="1727"/>
                </a:lnTo>
                <a:lnTo>
                  <a:pt x="197" y="1696"/>
                </a:lnTo>
                <a:lnTo>
                  <a:pt x="197" y="1702"/>
                </a:lnTo>
                <a:lnTo>
                  <a:pt x="198" y="1699"/>
                </a:lnTo>
                <a:lnTo>
                  <a:pt x="198" y="1713"/>
                </a:lnTo>
                <a:cubicBezTo>
                  <a:pt x="198" y="1766"/>
                  <a:pt x="155" y="1809"/>
                  <a:pt x="102" y="1809"/>
                </a:cubicBezTo>
                <a:cubicBezTo>
                  <a:pt x="49" y="1809"/>
                  <a:pt x="6" y="1766"/>
                  <a:pt x="6" y="1713"/>
                </a:cubicBezTo>
                <a:lnTo>
                  <a:pt x="6" y="1712"/>
                </a:lnTo>
                <a:lnTo>
                  <a:pt x="6" y="1704"/>
                </a:lnTo>
                <a:lnTo>
                  <a:pt x="6" y="1700"/>
                </a:lnTo>
                <a:lnTo>
                  <a:pt x="5" y="1681"/>
                </a:lnTo>
                <a:lnTo>
                  <a:pt x="5" y="1674"/>
                </a:lnTo>
                <a:cubicBezTo>
                  <a:pt x="5" y="1621"/>
                  <a:pt x="48" y="1578"/>
                  <a:pt x="101" y="1578"/>
                </a:cubicBezTo>
                <a:cubicBezTo>
                  <a:pt x="154" y="1578"/>
                  <a:pt x="197" y="1621"/>
                  <a:pt x="197" y="1674"/>
                </a:cubicBezTo>
                <a:lnTo>
                  <a:pt x="197" y="1676"/>
                </a:lnTo>
                <a:lnTo>
                  <a:pt x="196" y="1661"/>
                </a:lnTo>
                <a:lnTo>
                  <a:pt x="197" y="1667"/>
                </a:lnTo>
                <a:lnTo>
                  <a:pt x="199" y="1679"/>
                </a:lnTo>
                <a:lnTo>
                  <a:pt x="195" y="1660"/>
                </a:lnTo>
                <a:lnTo>
                  <a:pt x="196" y="1663"/>
                </a:lnTo>
                <a:lnTo>
                  <a:pt x="8" y="1693"/>
                </a:lnTo>
                <a:lnTo>
                  <a:pt x="8" y="1690"/>
                </a:lnTo>
                <a:lnTo>
                  <a:pt x="8" y="1684"/>
                </a:lnTo>
                <a:lnTo>
                  <a:pt x="9" y="1698"/>
                </a:lnTo>
                <a:lnTo>
                  <a:pt x="8" y="1691"/>
                </a:lnTo>
                <a:cubicBezTo>
                  <a:pt x="8" y="1687"/>
                  <a:pt x="7" y="1682"/>
                  <a:pt x="7" y="1677"/>
                </a:cubicBezTo>
                <a:lnTo>
                  <a:pt x="7" y="1674"/>
                </a:lnTo>
                <a:cubicBezTo>
                  <a:pt x="7" y="1624"/>
                  <a:pt x="47" y="1582"/>
                  <a:pt x="98" y="1579"/>
                </a:cubicBezTo>
                <a:cubicBezTo>
                  <a:pt x="148" y="1576"/>
                  <a:pt x="192" y="1612"/>
                  <a:pt x="199" y="1663"/>
                </a:cubicBezTo>
                <a:lnTo>
                  <a:pt x="200" y="1671"/>
                </a:lnTo>
                <a:lnTo>
                  <a:pt x="200" y="1693"/>
                </a:lnTo>
                <a:lnTo>
                  <a:pt x="104" y="1597"/>
                </a:lnTo>
                <a:lnTo>
                  <a:pt x="105" y="1597"/>
                </a:lnTo>
                <a:lnTo>
                  <a:pt x="11" y="1675"/>
                </a:lnTo>
                <a:lnTo>
                  <a:pt x="13" y="1665"/>
                </a:lnTo>
                <a:lnTo>
                  <a:pt x="107" y="1779"/>
                </a:lnTo>
                <a:lnTo>
                  <a:pt x="106" y="1779"/>
                </a:lnTo>
                <a:lnTo>
                  <a:pt x="201" y="1668"/>
                </a:lnTo>
                <a:lnTo>
                  <a:pt x="202" y="1674"/>
                </a:lnTo>
                <a:cubicBezTo>
                  <a:pt x="203" y="1679"/>
                  <a:pt x="203" y="1684"/>
                  <a:pt x="203" y="1689"/>
                </a:cubicBezTo>
                <a:lnTo>
                  <a:pt x="203" y="1693"/>
                </a:lnTo>
                <a:lnTo>
                  <a:pt x="14" y="1670"/>
                </a:lnTo>
                <a:lnTo>
                  <a:pt x="15" y="1666"/>
                </a:lnTo>
                <a:lnTo>
                  <a:pt x="12" y="1689"/>
                </a:lnTo>
                <a:lnTo>
                  <a:pt x="12" y="1683"/>
                </a:lnTo>
                <a:cubicBezTo>
                  <a:pt x="12" y="1676"/>
                  <a:pt x="13" y="1669"/>
                  <a:pt x="15" y="1663"/>
                </a:cubicBezTo>
                <a:lnTo>
                  <a:pt x="17" y="1654"/>
                </a:lnTo>
                <a:lnTo>
                  <a:pt x="17" y="1653"/>
                </a:lnTo>
                <a:lnTo>
                  <a:pt x="19" y="1641"/>
                </a:lnTo>
                <a:cubicBezTo>
                  <a:pt x="31" y="1596"/>
                  <a:pt x="73" y="1565"/>
                  <a:pt x="119" y="1569"/>
                </a:cubicBezTo>
                <a:cubicBezTo>
                  <a:pt x="166" y="1572"/>
                  <a:pt x="203" y="1608"/>
                  <a:pt x="208" y="1655"/>
                </a:cubicBezTo>
                <a:lnTo>
                  <a:pt x="209" y="1665"/>
                </a:lnTo>
                <a:lnTo>
                  <a:pt x="209" y="1665"/>
                </a:lnTo>
                <a:cubicBezTo>
                  <a:pt x="210" y="1670"/>
                  <a:pt x="210" y="1675"/>
                  <a:pt x="210" y="1680"/>
                </a:cubicBezTo>
                <a:lnTo>
                  <a:pt x="210" y="1683"/>
                </a:lnTo>
                <a:cubicBezTo>
                  <a:pt x="210" y="1736"/>
                  <a:pt x="167" y="1779"/>
                  <a:pt x="114" y="1779"/>
                </a:cubicBezTo>
                <a:cubicBezTo>
                  <a:pt x="61" y="1779"/>
                  <a:pt x="18" y="1736"/>
                  <a:pt x="18" y="1683"/>
                </a:cubicBezTo>
                <a:lnTo>
                  <a:pt x="18" y="1680"/>
                </a:lnTo>
                <a:lnTo>
                  <a:pt x="20" y="1696"/>
                </a:lnTo>
                <a:lnTo>
                  <a:pt x="19" y="1690"/>
                </a:lnTo>
                <a:lnTo>
                  <a:pt x="17" y="1674"/>
                </a:lnTo>
                <a:lnTo>
                  <a:pt x="208" y="1664"/>
                </a:lnTo>
                <a:lnTo>
                  <a:pt x="208" y="1669"/>
                </a:lnTo>
                <a:lnTo>
                  <a:pt x="207" y="1651"/>
                </a:lnTo>
                <a:lnTo>
                  <a:pt x="208" y="1656"/>
                </a:lnTo>
                <a:lnTo>
                  <a:pt x="17" y="1674"/>
                </a:lnTo>
                <a:lnTo>
                  <a:pt x="17" y="1664"/>
                </a:lnTo>
                <a:lnTo>
                  <a:pt x="19" y="1645"/>
                </a:lnTo>
                <a:cubicBezTo>
                  <a:pt x="24" y="1600"/>
                  <a:pt x="60" y="1565"/>
                  <a:pt x="104" y="1560"/>
                </a:cubicBezTo>
                <a:cubicBezTo>
                  <a:pt x="149" y="1555"/>
                  <a:pt x="191" y="1582"/>
                  <a:pt x="206" y="1625"/>
                </a:cubicBezTo>
                <a:lnTo>
                  <a:pt x="207" y="1628"/>
                </a:lnTo>
                <a:cubicBezTo>
                  <a:pt x="210" y="1638"/>
                  <a:pt x="211" y="1648"/>
                  <a:pt x="211" y="1658"/>
                </a:cubicBezTo>
                <a:lnTo>
                  <a:pt x="211" y="1664"/>
                </a:lnTo>
                <a:cubicBezTo>
                  <a:pt x="211" y="1717"/>
                  <a:pt x="168" y="1760"/>
                  <a:pt x="115" y="1760"/>
                </a:cubicBezTo>
                <a:lnTo>
                  <a:pt x="114" y="1760"/>
                </a:lnTo>
                <a:cubicBezTo>
                  <a:pt x="61" y="1760"/>
                  <a:pt x="18" y="1717"/>
                  <a:pt x="18" y="1664"/>
                </a:cubicBezTo>
                <a:lnTo>
                  <a:pt x="18" y="1655"/>
                </a:lnTo>
                <a:lnTo>
                  <a:pt x="18" y="1645"/>
                </a:lnTo>
                <a:lnTo>
                  <a:pt x="20" y="1626"/>
                </a:lnTo>
                <a:cubicBezTo>
                  <a:pt x="25" y="1583"/>
                  <a:pt x="58" y="1548"/>
                  <a:pt x="101" y="1542"/>
                </a:cubicBezTo>
                <a:cubicBezTo>
                  <a:pt x="144" y="1535"/>
                  <a:pt x="186" y="1558"/>
                  <a:pt x="203" y="1597"/>
                </a:cubicBezTo>
                <a:lnTo>
                  <a:pt x="207" y="1606"/>
                </a:lnTo>
                <a:cubicBezTo>
                  <a:pt x="216" y="1626"/>
                  <a:pt x="218" y="1648"/>
                  <a:pt x="213" y="1669"/>
                </a:cubicBezTo>
                <a:lnTo>
                  <a:pt x="211" y="1677"/>
                </a:lnTo>
                <a:lnTo>
                  <a:pt x="208" y="1687"/>
                </a:lnTo>
                <a:cubicBezTo>
                  <a:pt x="197" y="1718"/>
                  <a:pt x="171" y="1742"/>
                  <a:pt x="139" y="1750"/>
                </a:cubicBezTo>
                <a:cubicBezTo>
                  <a:pt x="106" y="1758"/>
                  <a:pt x="72" y="1748"/>
                  <a:pt x="49" y="1724"/>
                </a:cubicBezTo>
                <a:lnTo>
                  <a:pt x="48" y="1723"/>
                </a:lnTo>
                <a:cubicBezTo>
                  <a:pt x="30" y="1705"/>
                  <a:pt x="19" y="1681"/>
                  <a:pt x="19" y="1655"/>
                </a:cubicBezTo>
                <a:lnTo>
                  <a:pt x="19" y="1648"/>
                </a:lnTo>
                <a:lnTo>
                  <a:pt x="21" y="1628"/>
                </a:lnTo>
                <a:lnTo>
                  <a:pt x="20" y="1625"/>
                </a:lnTo>
                <a:lnTo>
                  <a:pt x="22" y="1606"/>
                </a:lnTo>
                <a:cubicBezTo>
                  <a:pt x="28" y="1558"/>
                  <a:pt x="69" y="1521"/>
                  <a:pt x="117" y="1521"/>
                </a:cubicBezTo>
                <a:lnTo>
                  <a:pt x="120" y="1521"/>
                </a:lnTo>
                <a:cubicBezTo>
                  <a:pt x="173" y="1521"/>
                  <a:pt x="216" y="1564"/>
                  <a:pt x="216" y="1617"/>
                </a:cubicBezTo>
                <a:lnTo>
                  <a:pt x="216" y="1623"/>
                </a:lnTo>
                <a:lnTo>
                  <a:pt x="216" y="1632"/>
                </a:lnTo>
                <a:lnTo>
                  <a:pt x="216" y="1641"/>
                </a:lnTo>
                <a:lnTo>
                  <a:pt x="214" y="1618"/>
                </a:lnTo>
                <a:lnTo>
                  <a:pt x="215" y="1622"/>
                </a:lnTo>
                <a:lnTo>
                  <a:pt x="25" y="1645"/>
                </a:lnTo>
                <a:lnTo>
                  <a:pt x="25" y="1643"/>
                </a:lnTo>
                <a:cubicBezTo>
                  <a:pt x="25" y="1638"/>
                  <a:pt x="26" y="1633"/>
                  <a:pt x="27" y="1628"/>
                </a:cubicBezTo>
                <a:lnTo>
                  <a:pt x="28" y="1622"/>
                </a:lnTo>
                <a:lnTo>
                  <a:pt x="26" y="1637"/>
                </a:lnTo>
                <a:lnTo>
                  <a:pt x="26" y="1626"/>
                </a:lnTo>
                <a:cubicBezTo>
                  <a:pt x="26" y="1573"/>
                  <a:pt x="69" y="1530"/>
                  <a:pt x="122" y="1530"/>
                </a:cubicBezTo>
                <a:lnTo>
                  <a:pt x="124" y="1530"/>
                </a:lnTo>
                <a:cubicBezTo>
                  <a:pt x="177" y="1530"/>
                  <a:pt x="220" y="1573"/>
                  <a:pt x="220" y="1626"/>
                </a:cubicBezTo>
                <a:cubicBezTo>
                  <a:pt x="220" y="1679"/>
                  <a:pt x="177" y="1722"/>
                  <a:pt x="124" y="1722"/>
                </a:cubicBezTo>
                <a:lnTo>
                  <a:pt x="123" y="1722"/>
                </a:lnTo>
                <a:cubicBezTo>
                  <a:pt x="70" y="1722"/>
                  <a:pt x="27" y="1679"/>
                  <a:pt x="27" y="1626"/>
                </a:cubicBezTo>
                <a:cubicBezTo>
                  <a:pt x="27" y="1573"/>
                  <a:pt x="70" y="1530"/>
                  <a:pt x="123" y="1530"/>
                </a:cubicBezTo>
                <a:lnTo>
                  <a:pt x="124" y="1530"/>
                </a:lnTo>
                <a:cubicBezTo>
                  <a:pt x="171" y="1530"/>
                  <a:pt x="211" y="1564"/>
                  <a:pt x="219" y="1611"/>
                </a:cubicBezTo>
                <a:lnTo>
                  <a:pt x="220" y="1617"/>
                </a:lnTo>
                <a:lnTo>
                  <a:pt x="220" y="1613"/>
                </a:lnTo>
                <a:lnTo>
                  <a:pt x="33" y="1613"/>
                </a:lnTo>
                <a:lnTo>
                  <a:pt x="34" y="1609"/>
                </a:lnTo>
                <a:lnTo>
                  <a:pt x="31" y="1632"/>
                </a:lnTo>
                <a:lnTo>
                  <a:pt x="31" y="1626"/>
                </a:lnTo>
                <a:cubicBezTo>
                  <a:pt x="31" y="1619"/>
                  <a:pt x="32" y="1611"/>
                  <a:pt x="34" y="1603"/>
                </a:cubicBezTo>
                <a:lnTo>
                  <a:pt x="35" y="1599"/>
                </a:lnTo>
                <a:lnTo>
                  <a:pt x="35" y="1599"/>
                </a:lnTo>
                <a:lnTo>
                  <a:pt x="129" y="1713"/>
                </a:lnTo>
                <a:lnTo>
                  <a:pt x="128" y="1713"/>
                </a:lnTo>
                <a:cubicBezTo>
                  <a:pt x="102" y="1713"/>
                  <a:pt x="77" y="1702"/>
                  <a:pt x="58" y="1683"/>
                </a:cubicBezTo>
                <a:cubicBezTo>
                  <a:pt x="40" y="1664"/>
                  <a:pt x="31" y="1638"/>
                  <a:pt x="33" y="1611"/>
                </a:cubicBezTo>
                <a:lnTo>
                  <a:pt x="34" y="1596"/>
                </a:lnTo>
                <a:lnTo>
                  <a:pt x="33" y="1593"/>
                </a:lnTo>
                <a:lnTo>
                  <a:pt x="33" y="1588"/>
                </a:lnTo>
                <a:lnTo>
                  <a:pt x="223" y="1612"/>
                </a:lnTo>
                <a:lnTo>
                  <a:pt x="222" y="1616"/>
                </a:lnTo>
                <a:lnTo>
                  <a:pt x="222" y="1614"/>
                </a:lnTo>
                <a:cubicBezTo>
                  <a:pt x="214" y="1664"/>
                  <a:pt x="169" y="1698"/>
                  <a:pt x="120" y="1694"/>
                </a:cubicBezTo>
                <a:cubicBezTo>
                  <a:pt x="70" y="1690"/>
                  <a:pt x="31" y="1648"/>
                  <a:pt x="31" y="1598"/>
                </a:cubicBezTo>
                <a:lnTo>
                  <a:pt x="31" y="1593"/>
                </a:lnTo>
                <a:lnTo>
                  <a:pt x="31" y="1588"/>
                </a:lnTo>
                <a:cubicBezTo>
                  <a:pt x="31" y="1542"/>
                  <a:pt x="64" y="1503"/>
                  <a:pt x="109" y="1494"/>
                </a:cubicBezTo>
                <a:cubicBezTo>
                  <a:pt x="155" y="1485"/>
                  <a:pt x="200" y="1510"/>
                  <a:pt x="217" y="1553"/>
                </a:cubicBezTo>
                <a:lnTo>
                  <a:pt x="219" y="1558"/>
                </a:lnTo>
                <a:cubicBezTo>
                  <a:pt x="221" y="1563"/>
                  <a:pt x="222" y="1569"/>
                  <a:pt x="224" y="1575"/>
                </a:cubicBezTo>
                <a:lnTo>
                  <a:pt x="225" y="1580"/>
                </a:lnTo>
                <a:lnTo>
                  <a:pt x="35" y="1608"/>
                </a:lnTo>
                <a:lnTo>
                  <a:pt x="34" y="1598"/>
                </a:lnTo>
                <a:lnTo>
                  <a:pt x="34" y="1600"/>
                </a:lnTo>
                <a:cubicBezTo>
                  <a:pt x="24" y="1555"/>
                  <a:pt x="47" y="1509"/>
                  <a:pt x="90" y="1491"/>
                </a:cubicBezTo>
                <a:cubicBezTo>
                  <a:pt x="132" y="1473"/>
                  <a:pt x="182" y="1488"/>
                  <a:pt x="207" y="1526"/>
                </a:cubicBezTo>
                <a:lnTo>
                  <a:pt x="209" y="1529"/>
                </a:lnTo>
                <a:cubicBezTo>
                  <a:pt x="217" y="1541"/>
                  <a:pt x="222" y="1553"/>
                  <a:pt x="224" y="1567"/>
                </a:cubicBezTo>
                <a:lnTo>
                  <a:pt x="225" y="1573"/>
                </a:lnTo>
                <a:cubicBezTo>
                  <a:pt x="230" y="1601"/>
                  <a:pt x="222" y="1629"/>
                  <a:pt x="204" y="1651"/>
                </a:cubicBezTo>
                <a:cubicBezTo>
                  <a:pt x="185" y="1672"/>
                  <a:pt x="159" y="1684"/>
                  <a:pt x="130" y="1684"/>
                </a:cubicBezTo>
                <a:lnTo>
                  <a:pt x="127" y="1684"/>
                </a:lnTo>
                <a:cubicBezTo>
                  <a:pt x="98" y="1684"/>
                  <a:pt x="70" y="1671"/>
                  <a:pt x="52" y="1648"/>
                </a:cubicBezTo>
                <a:cubicBezTo>
                  <a:pt x="34" y="1624"/>
                  <a:pt x="27" y="1594"/>
                  <a:pt x="34" y="1565"/>
                </a:cubicBezTo>
                <a:lnTo>
                  <a:pt x="35" y="1561"/>
                </a:lnTo>
                <a:lnTo>
                  <a:pt x="35" y="1561"/>
                </a:lnTo>
                <a:cubicBezTo>
                  <a:pt x="45" y="1511"/>
                  <a:pt x="93" y="1477"/>
                  <a:pt x="143" y="1484"/>
                </a:cubicBezTo>
                <a:cubicBezTo>
                  <a:pt x="194" y="1492"/>
                  <a:pt x="230" y="1537"/>
                  <a:pt x="225" y="1588"/>
                </a:cubicBezTo>
                <a:lnTo>
                  <a:pt x="224" y="1599"/>
                </a:lnTo>
                <a:lnTo>
                  <a:pt x="224" y="1598"/>
                </a:lnTo>
                <a:lnTo>
                  <a:pt x="33" y="1585"/>
                </a:lnTo>
                <a:lnTo>
                  <a:pt x="34" y="1578"/>
                </a:lnTo>
                <a:lnTo>
                  <a:pt x="35" y="1571"/>
                </a:lnTo>
                <a:lnTo>
                  <a:pt x="34" y="1568"/>
                </a:lnTo>
                <a:lnTo>
                  <a:pt x="34" y="1560"/>
                </a:lnTo>
                <a:cubicBezTo>
                  <a:pt x="34" y="1507"/>
                  <a:pt x="77" y="1464"/>
                  <a:pt x="130" y="1464"/>
                </a:cubicBezTo>
                <a:lnTo>
                  <a:pt x="131" y="1464"/>
                </a:lnTo>
                <a:cubicBezTo>
                  <a:pt x="160" y="1464"/>
                  <a:pt x="187" y="1477"/>
                  <a:pt x="206" y="1500"/>
                </a:cubicBezTo>
                <a:cubicBezTo>
                  <a:pt x="224" y="1522"/>
                  <a:pt x="231" y="1551"/>
                  <a:pt x="226" y="1579"/>
                </a:cubicBezTo>
                <a:lnTo>
                  <a:pt x="225" y="1584"/>
                </a:lnTo>
                <a:lnTo>
                  <a:pt x="223" y="1593"/>
                </a:lnTo>
                <a:cubicBezTo>
                  <a:pt x="212" y="1635"/>
                  <a:pt x="174" y="1665"/>
                  <a:pt x="129" y="1665"/>
                </a:cubicBezTo>
                <a:lnTo>
                  <a:pt x="128" y="1665"/>
                </a:lnTo>
                <a:cubicBezTo>
                  <a:pt x="75" y="1665"/>
                  <a:pt x="32" y="1622"/>
                  <a:pt x="32" y="1569"/>
                </a:cubicBezTo>
                <a:cubicBezTo>
                  <a:pt x="32" y="1516"/>
                  <a:pt x="75" y="1473"/>
                  <a:pt x="128" y="1473"/>
                </a:cubicBezTo>
                <a:lnTo>
                  <a:pt x="130" y="1473"/>
                </a:lnTo>
                <a:cubicBezTo>
                  <a:pt x="183" y="1473"/>
                  <a:pt x="226" y="1516"/>
                  <a:pt x="226" y="1569"/>
                </a:cubicBezTo>
                <a:lnTo>
                  <a:pt x="226" y="1576"/>
                </a:lnTo>
                <a:lnTo>
                  <a:pt x="226" y="1586"/>
                </a:lnTo>
                <a:lnTo>
                  <a:pt x="226" y="1595"/>
                </a:lnTo>
                <a:lnTo>
                  <a:pt x="226" y="1598"/>
                </a:lnTo>
                <a:cubicBezTo>
                  <a:pt x="226" y="1651"/>
                  <a:pt x="183" y="1694"/>
                  <a:pt x="130" y="1694"/>
                </a:cubicBezTo>
                <a:cubicBezTo>
                  <a:pt x="77" y="1694"/>
                  <a:pt x="34" y="1651"/>
                  <a:pt x="34" y="1598"/>
                </a:cubicBezTo>
                <a:lnTo>
                  <a:pt x="34" y="1592"/>
                </a:lnTo>
                <a:lnTo>
                  <a:pt x="36" y="1572"/>
                </a:lnTo>
                <a:lnTo>
                  <a:pt x="35" y="1567"/>
                </a:lnTo>
                <a:lnTo>
                  <a:pt x="35" y="1560"/>
                </a:lnTo>
                <a:lnTo>
                  <a:pt x="35" y="1559"/>
                </a:lnTo>
                <a:cubicBezTo>
                  <a:pt x="35" y="1506"/>
                  <a:pt x="78" y="1463"/>
                  <a:pt x="131" y="1463"/>
                </a:cubicBezTo>
                <a:cubicBezTo>
                  <a:pt x="184" y="1463"/>
                  <a:pt x="227" y="1506"/>
                  <a:pt x="227" y="1559"/>
                </a:cubicBezTo>
                <a:lnTo>
                  <a:pt x="227" y="1562"/>
                </a:lnTo>
                <a:cubicBezTo>
                  <a:pt x="227" y="1567"/>
                  <a:pt x="227" y="1572"/>
                  <a:pt x="227" y="1576"/>
                </a:cubicBezTo>
                <a:lnTo>
                  <a:pt x="226" y="1583"/>
                </a:lnTo>
                <a:cubicBezTo>
                  <a:pt x="219" y="1630"/>
                  <a:pt x="178" y="1665"/>
                  <a:pt x="130" y="1665"/>
                </a:cubicBezTo>
                <a:lnTo>
                  <a:pt x="129" y="1665"/>
                </a:lnTo>
                <a:cubicBezTo>
                  <a:pt x="102" y="1665"/>
                  <a:pt x="77" y="1654"/>
                  <a:pt x="59" y="1634"/>
                </a:cubicBezTo>
                <a:cubicBezTo>
                  <a:pt x="40" y="1614"/>
                  <a:pt x="31" y="1588"/>
                  <a:pt x="34" y="1561"/>
                </a:cubicBezTo>
                <a:lnTo>
                  <a:pt x="35" y="1550"/>
                </a:lnTo>
                <a:lnTo>
                  <a:pt x="34" y="1550"/>
                </a:lnTo>
                <a:cubicBezTo>
                  <a:pt x="34" y="1497"/>
                  <a:pt x="77" y="1454"/>
                  <a:pt x="130" y="1454"/>
                </a:cubicBezTo>
                <a:cubicBezTo>
                  <a:pt x="183" y="1454"/>
                  <a:pt x="226" y="1497"/>
                  <a:pt x="226" y="1550"/>
                </a:cubicBezTo>
                <a:lnTo>
                  <a:pt x="226" y="1553"/>
                </a:lnTo>
                <a:lnTo>
                  <a:pt x="226" y="1540"/>
                </a:lnTo>
                <a:lnTo>
                  <a:pt x="227" y="1547"/>
                </a:lnTo>
                <a:cubicBezTo>
                  <a:pt x="227" y="1551"/>
                  <a:pt x="227" y="1556"/>
                  <a:pt x="227" y="1560"/>
                </a:cubicBezTo>
                <a:lnTo>
                  <a:pt x="227" y="1566"/>
                </a:lnTo>
                <a:lnTo>
                  <a:pt x="227" y="1569"/>
                </a:lnTo>
                <a:cubicBezTo>
                  <a:pt x="227" y="1622"/>
                  <a:pt x="184" y="1665"/>
                  <a:pt x="131" y="1665"/>
                </a:cubicBezTo>
                <a:cubicBezTo>
                  <a:pt x="78" y="1665"/>
                  <a:pt x="35" y="1622"/>
                  <a:pt x="35" y="1569"/>
                </a:cubicBezTo>
                <a:lnTo>
                  <a:pt x="35" y="1566"/>
                </a:lnTo>
                <a:lnTo>
                  <a:pt x="35" y="1560"/>
                </a:lnTo>
                <a:lnTo>
                  <a:pt x="35" y="1550"/>
                </a:lnTo>
                <a:cubicBezTo>
                  <a:pt x="35" y="1497"/>
                  <a:pt x="78" y="1454"/>
                  <a:pt x="131" y="1454"/>
                </a:cubicBezTo>
                <a:cubicBezTo>
                  <a:pt x="184" y="1454"/>
                  <a:pt x="227" y="1497"/>
                  <a:pt x="227" y="1550"/>
                </a:cubicBezTo>
                <a:lnTo>
                  <a:pt x="227" y="1555"/>
                </a:lnTo>
                <a:cubicBezTo>
                  <a:pt x="227" y="1562"/>
                  <a:pt x="227" y="1568"/>
                  <a:pt x="226" y="1574"/>
                </a:cubicBezTo>
                <a:lnTo>
                  <a:pt x="225" y="1579"/>
                </a:lnTo>
                <a:cubicBezTo>
                  <a:pt x="215" y="1629"/>
                  <a:pt x="167" y="1663"/>
                  <a:pt x="116" y="1655"/>
                </a:cubicBezTo>
                <a:cubicBezTo>
                  <a:pt x="66" y="1648"/>
                  <a:pt x="30" y="1602"/>
                  <a:pt x="35" y="1551"/>
                </a:cubicBezTo>
                <a:lnTo>
                  <a:pt x="36" y="1541"/>
                </a:lnTo>
                <a:lnTo>
                  <a:pt x="35" y="1544"/>
                </a:lnTo>
                <a:lnTo>
                  <a:pt x="35" y="1541"/>
                </a:lnTo>
                <a:cubicBezTo>
                  <a:pt x="35" y="1488"/>
                  <a:pt x="78" y="1445"/>
                  <a:pt x="131" y="1445"/>
                </a:cubicBezTo>
                <a:cubicBezTo>
                  <a:pt x="184" y="1445"/>
                  <a:pt x="227" y="1488"/>
                  <a:pt x="227" y="1541"/>
                </a:cubicBezTo>
                <a:lnTo>
                  <a:pt x="227" y="1544"/>
                </a:lnTo>
                <a:cubicBezTo>
                  <a:pt x="227" y="1550"/>
                  <a:pt x="227" y="1555"/>
                  <a:pt x="226" y="1560"/>
                </a:cubicBezTo>
                <a:lnTo>
                  <a:pt x="225" y="1566"/>
                </a:lnTo>
                <a:lnTo>
                  <a:pt x="225" y="1570"/>
                </a:lnTo>
                <a:lnTo>
                  <a:pt x="38" y="1530"/>
                </a:lnTo>
                <a:lnTo>
                  <a:pt x="39" y="1527"/>
                </a:lnTo>
                <a:lnTo>
                  <a:pt x="35" y="1544"/>
                </a:lnTo>
                <a:lnTo>
                  <a:pt x="36" y="1537"/>
                </a:lnTo>
                <a:lnTo>
                  <a:pt x="35" y="1550"/>
                </a:lnTo>
                <a:lnTo>
                  <a:pt x="35" y="1538"/>
                </a:lnTo>
                <a:lnTo>
                  <a:pt x="35" y="1531"/>
                </a:lnTo>
                <a:cubicBezTo>
                  <a:pt x="35" y="1478"/>
                  <a:pt x="78" y="1435"/>
                  <a:pt x="131" y="1435"/>
                </a:cubicBezTo>
                <a:cubicBezTo>
                  <a:pt x="184" y="1435"/>
                  <a:pt x="227" y="1478"/>
                  <a:pt x="227" y="1531"/>
                </a:cubicBezTo>
                <a:lnTo>
                  <a:pt x="227" y="1536"/>
                </a:lnTo>
                <a:lnTo>
                  <a:pt x="227" y="1546"/>
                </a:lnTo>
                <a:lnTo>
                  <a:pt x="227" y="1556"/>
                </a:lnTo>
                <a:lnTo>
                  <a:pt x="225" y="1533"/>
                </a:lnTo>
                <a:lnTo>
                  <a:pt x="226" y="1537"/>
                </a:lnTo>
                <a:lnTo>
                  <a:pt x="36" y="1560"/>
                </a:lnTo>
                <a:lnTo>
                  <a:pt x="36" y="1556"/>
                </a:lnTo>
                <a:lnTo>
                  <a:pt x="38" y="1537"/>
                </a:lnTo>
                <a:lnTo>
                  <a:pt x="37" y="1537"/>
                </a:lnTo>
                <a:lnTo>
                  <a:pt x="37" y="1531"/>
                </a:lnTo>
                <a:cubicBezTo>
                  <a:pt x="37" y="1478"/>
                  <a:pt x="80" y="1435"/>
                  <a:pt x="133" y="1435"/>
                </a:cubicBezTo>
                <a:cubicBezTo>
                  <a:pt x="186" y="1435"/>
                  <a:pt x="229" y="1478"/>
                  <a:pt x="229" y="1531"/>
                </a:cubicBezTo>
                <a:lnTo>
                  <a:pt x="229" y="1535"/>
                </a:lnTo>
                <a:cubicBezTo>
                  <a:pt x="229" y="1541"/>
                  <a:pt x="229" y="1546"/>
                  <a:pt x="228" y="1551"/>
                </a:cubicBezTo>
                <a:lnTo>
                  <a:pt x="227" y="1557"/>
                </a:lnTo>
                <a:cubicBezTo>
                  <a:pt x="219" y="1607"/>
                  <a:pt x="174" y="1641"/>
                  <a:pt x="125" y="1637"/>
                </a:cubicBezTo>
                <a:cubicBezTo>
                  <a:pt x="75" y="1633"/>
                  <a:pt x="36" y="1591"/>
                  <a:pt x="36" y="1541"/>
                </a:cubicBezTo>
                <a:lnTo>
                  <a:pt x="36" y="1531"/>
                </a:lnTo>
                <a:lnTo>
                  <a:pt x="36" y="1533"/>
                </a:lnTo>
                <a:cubicBezTo>
                  <a:pt x="31" y="1487"/>
                  <a:pt x="60" y="1444"/>
                  <a:pt x="104" y="1430"/>
                </a:cubicBezTo>
                <a:cubicBezTo>
                  <a:pt x="149" y="1417"/>
                  <a:pt x="197" y="1438"/>
                  <a:pt x="217" y="1480"/>
                </a:cubicBezTo>
                <a:lnTo>
                  <a:pt x="218" y="1482"/>
                </a:lnTo>
                <a:cubicBezTo>
                  <a:pt x="225" y="1495"/>
                  <a:pt x="228" y="1510"/>
                  <a:pt x="228" y="1524"/>
                </a:cubicBezTo>
                <a:lnTo>
                  <a:pt x="228" y="1531"/>
                </a:lnTo>
                <a:lnTo>
                  <a:pt x="229" y="1534"/>
                </a:lnTo>
                <a:lnTo>
                  <a:pt x="229" y="1550"/>
                </a:lnTo>
                <a:cubicBezTo>
                  <a:pt x="229" y="1603"/>
                  <a:pt x="186" y="1646"/>
                  <a:pt x="133" y="1646"/>
                </a:cubicBezTo>
                <a:cubicBezTo>
                  <a:pt x="80" y="1646"/>
                  <a:pt x="37" y="1603"/>
                  <a:pt x="37" y="1550"/>
                </a:cubicBezTo>
                <a:lnTo>
                  <a:pt x="37" y="1548"/>
                </a:lnTo>
                <a:lnTo>
                  <a:pt x="37" y="1541"/>
                </a:lnTo>
                <a:lnTo>
                  <a:pt x="37" y="1539"/>
                </a:lnTo>
                <a:lnTo>
                  <a:pt x="36" y="1534"/>
                </a:lnTo>
                <a:cubicBezTo>
                  <a:pt x="31" y="1490"/>
                  <a:pt x="56" y="1448"/>
                  <a:pt x="98" y="1432"/>
                </a:cubicBezTo>
                <a:cubicBezTo>
                  <a:pt x="140" y="1417"/>
                  <a:pt x="187" y="1432"/>
                  <a:pt x="211" y="1469"/>
                </a:cubicBezTo>
                <a:lnTo>
                  <a:pt x="213" y="1472"/>
                </a:lnTo>
                <a:cubicBezTo>
                  <a:pt x="218" y="1479"/>
                  <a:pt x="222" y="1487"/>
                  <a:pt x="225" y="1495"/>
                </a:cubicBezTo>
                <a:lnTo>
                  <a:pt x="227" y="1501"/>
                </a:lnTo>
                <a:cubicBezTo>
                  <a:pt x="236" y="1530"/>
                  <a:pt x="231" y="1563"/>
                  <a:pt x="213" y="1588"/>
                </a:cubicBezTo>
                <a:cubicBezTo>
                  <a:pt x="195" y="1613"/>
                  <a:pt x="166" y="1627"/>
                  <a:pt x="135" y="1627"/>
                </a:cubicBezTo>
                <a:lnTo>
                  <a:pt x="134" y="1627"/>
                </a:lnTo>
                <a:cubicBezTo>
                  <a:pt x="81" y="1627"/>
                  <a:pt x="38" y="1584"/>
                  <a:pt x="38" y="1531"/>
                </a:cubicBezTo>
                <a:lnTo>
                  <a:pt x="38" y="1522"/>
                </a:lnTo>
                <a:lnTo>
                  <a:pt x="40" y="1502"/>
                </a:lnTo>
                <a:lnTo>
                  <a:pt x="39" y="1504"/>
                </a:lnTo>
                <a:lnTo>
                  <a:pt x="39" y="1503"/>
                </a:lnTo>
                <a:cubicBezTo>
                  <a:pt x="39" y="1450"/>
                  <a:pt x="82" y="1407"/>
                  <a:pt x="135" y="1407"/>
                </a:cubicBezTo>
                <a:cubicBezTo>
                  <a:pt x="188" y="1407"/>
                  <a:pt x="231" y="1450"/>
                  <a:pt x="231" y="1503"/>
                </a:cubicBezTo>
                <a:lnTo>
                  <a:pt x="231" y="1508"/>
                </a:lnTo>
                <a:lnTo>
                  <a:pt x="231" y="1518"/>
                </a:lnTo>
                <a:lnTo>
                  <a:pt x="231" y="1528"/>
                </a:lnTo>
                <a:cubicBezTo>
                  <a:pt x="231" y="1539"/>
                  <a:pt x="230" y="1549"/>
                  <a:pt x="227" y="1559"/>
                </a:cubicBezTo>
                <a:lnTo>
                  <a:pt x="226" y="1562"/>
                </a:lnTo>
                <a:cubicBezTo>
                  <a:pt x="211" y="1606"/>
                  <a:pt x="166" y="1634"/>
                  <a:pt x="119" y="1626"/>
                </a:cubicBezTo>
                <a:cubicBezTo>
                  <a:pt x="73" y="1619"/>
                  <a:pt x="38" y="1579"/>
                  <a:pt x="38" y="1531"/>
                </a:cubicBezTo>
                <a:lnTo>
                  <a:pt x="38" y="1525"/>
                </a:lnTo>
                <a:lnTo>
                  <a:pt x="38" y="1512"/>
                </a:lnTo>
                <a:lnTo>
                  <a:pt x="38" y="1508"/>
                </a:lnTo>
                <a:lnTo>
                  <a:pt x="37" y="1493"/>
                </a:lnTo>
                <a:cubicBezTo>
                  <a:pt x="37" y="1446"/>
                  <a:pt x="72" y="1406"/>
                  <a:pt x="118" y="1399"/>
                </a:cubicBezTo>
                <a:cubicBezTo>
                  <a:pt x="165" y="1391"/>
                  <a:pt x="210" y="1418"/>
                  <a:pt x="225" y="1463"/>
                </a:cubicBezTo>
                <a:lnTo>
                  <a:pt x="226" y="1466"/>
                </a:lnTo>
                <a:cubicBezTo>
                  <a:pt x="228" y="1473"/>
                  <a:pt x="229" y="1479"/>
                  <a:pt x="230" y="1486"/>
                </a:cubicBezTo>
                <a:lnTo>
                  <a:pt x="231" y="1495"/>
                </a:lnTo>
                <a:lnTo>
                  <a:pt x="232" y="1506"/>
                </a:lnTo>
                <a:lnTo>
                  <a:pt x="232" y="1522"/>
                </a:lnTo>
                <a:lnTo>
                  <a:pt x="136" y="1426"/>
                </a:lnTo>
                <a:lnTo>
                  <a:pt x="137" y="1426"/>
                </a:lnTo>
                <a:lnTo>
                  <a:pt x="41" y="1522"/>
                </a:lnTo>
                <a:lnTo>
                  <a:pt x="41" y="1513"/>
                </a:lnTo>
                <a:lnTo>
                  <a:pt x="41" y="1503"/>
                </a:lnTo>
                <a:lnTo>
                  <a:pt x="41" y="1496"/>
                </a:lnTo>
                <a:lnTo>
                  <a:pt x="46" y="1527"/>
                </a:lnTo>
                <a:lnTo>
                  <a:pt x="45" y="1524"/>
                </a:lnTo>
                <a:lnTo>
                  <a:pt x="231" y="1475"/>
                </a:lnTo>
                <a:lnTo>
                  <a:pt x="232" y="1480"/>
                </a:lnTo>
                <a:cubicBezTo>
                  <a:pt x="233" y="1486"/>
                  <a:pt x="233" y="1492"/>
                  <a:pt x="233" y="1498"/>
                </a:cubicBezTo>
                <a:lnTo>
                  <a:pt x="233" y="1503"/>
                </a:lnTo>
                <a:cubicBezTo>
                  <a:pt x="233" y="1551"/>
                  <a:pt x="199" y="1591"/>
                  <a:pt x="153" y="1598"/>
                </a:cubicBezTo>
                <a:cubicBezTo>
                  <a:pt x="106" y="1606"/>
                  <a:pt x="61" y="1578"/>
                  <a:pt x="46" y="1534"/>
                </a:cubicBezTo>
                <a:lnTo>
                  <a:pt x="45" y="1531"/>
                </a:lnTo>
                <a:cubicBezTo>
                  <a:pt x="42" y="1521"/>
                  <a:pt x="40" y="1511"/>
                  <a:pt x="40" y="1500"/>
                </a:cubicBezTo>
                <a:lnTo>
                  <a:pt x="40" y="1493"/>
                </a:lnTo>
                <a:lnTo>
                  <a:pt x="42" y="1474"/>
                </a:lnTo>
                <a:cubicBezTo>
                  <a:pt x="42" y="1469"/>
                  <a:pt x="43" y="1464"/>
                  <a:pt x="44" y="1459"/>
                </a:cubicBezTo>
                <a:lnTo>
                  <a:pt x="46" y="1451"/>
                </a:lnTo>
                <a:cubicBezTo>
                  <a:pt x="58" y="1404"/>
                  <a:pt x="103" y="1373"/>
                  <a:pt x="151" y="1379"/>
                </a:cubicBezTo>
                <a:cubicBezTo>
                  <a:pt x="199" y="1385"/>
                  <a:pt x="235" y="1426"/>
                  <a:pt x="235" y="1474"/>
                </a:cubicBezTo>
                <a:lnTo>
                  <a:pt x="235" y="1477"/>
                </a:lnTo>
                <a:lnTo>
                  <a:pt x="235" y="1483"/>
                </a:lnTo>
                <a:lnTo>
                  <a:pt x="235" y="1490"/>
                </a:lnTo>
                <a:lnTo>
                  <a:pt x="235" y="1493"/>
                </a:lnTo>
                <a:lnTo>
                  <a:pt x="46" y="1470"/>
                </a:lnTo>
                <a:lnTo>
                  <a:pt x="47" y="1466"/>
                </a:lnTo>
                <a:lnTo>
                  <a:pt x="44" y="1489"/>
                </a:lnTo>
                <a:lnTo>
                  <a:pt x="44" y="1484"/>
                </a:lnTo>
                <a:cubicBezTo>
                  <a:pt x="44" y="1431"/>
                  <a:pt x="87" y="1388"/>
                  <a:pt x="140" y="1388"/>
                </a:cubicBezTo>
                <a:cubicBezTo>
                  <a:pt x="193" y="1388"/>
                  <a:pt x="236" y="1431"/>
                  <a:pt x="236" y="1484"/>
                </a:cubicBezTo>
                <a:lnTo>
                  <a:pt x="236" y="1489"/>
                </a:lnTo>
                <a:lnTo>
                  <a:pt x="236" y="1493"/>
                </a:lnTo>
                <a:cubicBezTo>
                  <a:pt x="236" y="1546"/>
                  <a:pt x="193" y="1589"/>
                  <a:pt x="140" y="1589"/>
                </a:cubicBezTo>
                <a:cubicBezTo>
                  <a:pt x="87" y="1589"/>
                  <a:pt x="44" y="1546"/>
                  <a:pt x="44" y="1493"/>
                </a:cubicBezTo>
                <a:lnTo>
                  <a:pt x="44" y="1489"/>
                </a:lnTo>
                <a:lnTo>
                  <a:pt x="44" y="1484"/>
                </a:lnTo>
                <a:lnTo>
                  <a:pt x="140" y="1580"/>
                </a:lnTo>
                <a:lnTo>
                  <a:pt x="139" y="1580"/>
                </a:lnTo>
                <a:cubicBezTo>
                  <a:pt x="86" y="1580"/>
                  <a:pt x="43" y="1537"/>
                  <a:pt x="43" y="1484"/>
                </a:cubicBezTo>
                <a:cubicBezTo>
                  <a:pt x="43" y="1431"/>
                  <a:pt x="86" y="1388"/>
                  <a:pt x="139" y="1388"/>
                </a:cubicBezTo>
                <a:lnTo>
                  <a:pt x="141" y="1388"/>
                </a:lnTo>
                <a:lnTo>
                  <a:pt x="45" y="1484"/>
                </a:lnTo>
                <a:lnTo>
                  <a:pt x="45" y="1473"/>
                </a:lnTo>
                <a:lnTo>
                  <a:pt x="45" y="1465"/>
                </a:lnTo>
                <a:cubicBezTo>
                  <a:pt x="45" y="1412"/>
                  <a:pt x="88" y="1369"/>
                  <a:pt x="141" y="1369"/>
                </a:cubicBezTo>
                <a:cubicBezTo>
                  <a:pt x="194" y="1369"/>
                  <a:pt x="237" y="1412"/>
                  <a:pt x="237" y="1465"/>
                </a:cubicBezTo>
                <a:lnTo>
                  <a:pt x="237" y="1469"/>
                </a:lnTo>
                <a:lnTo>
                  <a:pt x="237" y="1474"/>
                </a:lnTo>
                <a:lnTo>
                  <a:pt x="47" y="1456"/>
                </a:lnTo>
                <a:lnTo>
                  <a:pt x="48" y="1451"/>
                </a:lnTo>
                <a:lnTo>
                  <a:pt x="46" y="1469"/>
                </a:lnTo>
                <a:lnTo>
                  <a:pt x="46" y="1465"/>
                </a:lnTo>
                <a:cubicBezTo>
                  <a:pt x="46" y="1412"/>
                  <a:pt x="89" y="1369"/>
                  <a:pt x="142" y="1369"/>
                </a:cubicBezTo>
                <a:cubicBezTo>
                  <a:pt x="195" y="1369"/>
                  <a:pt x="238" y="1412"/>
                  <a:pt x="238" y="1465"/>
                </a:cubicBezTo>
                <a:lnTo>
                  <a:pt x="238" y="1474"/>
                </a:lnTo>
                <a:lnTo>
                  <a:pt x="237" y="1494"/>
                </a:lnTo>
                <a:lnTo>
                  <a:pt x="50" y="1454"/>
                </a:lnTo>
                <a:lnTo>
                  <a:pt x="51" y="1451"/>
                </a:lnTo>
                <a:lnTo>
                  <a:pt x="46" y="1481"/>
                </a:lnTo>
                <a:lnTo>
                  <a:pt x="46" y="1474"/>
                </a:lnTo>
                <a:lnTo>
                  <a:pt x="48" y="1452"/>
                </a:lnTo>
                <a:lnTo>
                  <a:pt x="47" y="1450"/>
                </a:lnTo>
                <a:lnTo>
                  <a:pt x="47" y="1446"/>
                </a:lnTo>
                <a:cubicBezTo>
                  <a:pt x="47" y="1393"/>
                  <a:pt x="90" y="1350"/>
                  <a:pt x="143" y="1350"/>
                </a:cubicBezTo>
                <a:cubicBezTo>
                  <a:pt x="196" y="1350"/>
                  <a:pt x="239" y="1393"/>
                  <a:pt x="239" y="1446"/>
                </a:cubicBezTo>
                <a:lnTo>
                  <a:pt x="239" y="1448"/>
                </a:lnTo>
                <a:lnTo>
                  <a:pt x="239" y="1455"/>
                </a:lnTo>
                <a:cubicBezTo>
                  <a:pt x="239" y="1460"/>
                  <a:pt x="239" y="1465"/>
                  <a:pt x="239" y="1469"/>
                </a:cubicBezTo>
                <a:lnTo>
                  <a:pt x="238" y="1476"/>
                </a:lnTo>
                <a:lnTo>
                  <a:pt x="238" y="1462"/>
                </a:lnTo>
                <a:lnTo>
                  <a:pt x="238" y="1465"/>
                </a:lnTo>
                <a:lnTo>
                  <a:pt x="47" y="1454"/>
                </a:lnTo>
                <a:lnTo>
                  <a:pt x="48" y="1446"/>
                </a:lnTo>
                <a:lnTo>
                  <a:pt x="49" y="1438"/>
                </a:lnTo>
                <a:lnTo>
                  <a:pt x="144" y="1542"/>
                </a:lnTo>
                <a:lnTo>
                  <a:pt x="142" y="1542"/>
                </a:lnTo>
                <a:lnTo>
                  <a:pt x="237" y="1429"/>
                </a:lnTo>
                <a:lnTo>
                  <a:pt x="239" y="1440"/>
                </a:lnTo>
                <a:lnTo>
                  <a:pt x="241" y="1454"/>
                </a:lnTo>
                <a:lnTo>
                  <a:pt x="49" y="1465"/>
                </a:lnTo>
                <a:lnTo>
                  <a:pt x="49" y="1457"/>
                </a:lnTo>
                <a:lnTo>
                  <a:pt x="49" y="1455"/>
                </a:lnTo>
                <a:cubicBezTo>
                  <a:pt x="48" y="1443"/>
                  <a:pt x="49" y="1431"/>
                  <a:pt x="52" y="1420"/>
                </a:cubicBezTo>
                <a:lnTo>
                  <a:pt x="54" y="1413"/>
                </a:lnTo>
                <a:lnTo>
                  <a:pt x="56" y="1406"/>
                </a:lnTo>
                <a:cubicBezTo>
                  <a:pt x="72" y="1358"/>
                  <a:pt x="123" y="1331"/>
                  <a:pt x="172" y="1344"/>
                </a:cubicBezTo>
                <a:cubicBezTo>
                  <a:pt x="221" y="1357"/>
                  <a:pt x="252" y="1406"/>
                  <a:pt x="242" y="1455"/>
                </a:cubicBezTo>
                <a:lnTo>
                  <a:pt x="241" y="1460"/>
                </a:lnTo>
                <a:lnTo>
                  <a:pt x="240" y="1465"/>
                </a:lnTo>
                <a:cubicBezTo>
                  <a:pt x="230" y="1514"/>
                  <a:pt x="185" y="1547"/>
                  <a:pt x="136" y="1542"/>
                </a:cubicBezTo>
                <a:cubicBezTo>
                  <a:pt x="87" y="1537"/>
                  <a:pt x="49" y="1496"/>
                  <a:pt x="49" y="1446"/>
                </a:cubicBezTo>
                <a:lnTo>
                  <a:pt x="49" y="1436"/>
                </a:lnTo>
                <a:lnTo>
                  <a:pt x="49" y="1430"/>
                </a:lnTo>
                <a:lnTo>
                  <a:pt x="49" y="1427"/>
                </a:lnTo>
                <a:cubicBezTo>
                  <a:pt x="49" y="1374"/>
                  <a:pt x="92" y="1331"/>
                  <a:pt x="145" y="1331"/>
                </a:cubicBezTo>
                <a:cubicBezTo>
                  <a:pt x="198" y="1331"/>
                  <a:pt x="241" y="1374"/>
                  <a:pt x="241" y="1427"/>
                </a:cubicBezTo>
                <a:lnTo>
                  <a:pt x="241" y="1430"/>
                </a:lnTo>
                <a:lnTo>
                  <a:pt x="240" y="1415"/>
                </a:lnTo>
                <a:lnTo>
                  <a:pt x="241" y="1421"/>
                </a:lnTo>
                <a:cubicBezTo>
                  <a:pt x="242" y="1426"/>
                  <a:pt x="242" y="1431"/>
                  <a:pt x="242" y="1436"/>
                </a:cubicBezTo>
                <a:lnTo>
                  <a:pt x="242" y="1446"/>
                </a:lnTo>
                <a:lnTo>
                  <a:pt x="55" y="1416"/>
                </a:lnTo>
                <a:lnTo>
                  <a:pt x="56" y="1413"/>
                </a:lnTo>
                <a:lnTo>
                  <a:pt x="51" y="1443"/>
                </a:lnTo>
                <a:lnTo>
                  <a:pt x="51" y="1436"/>
                </a:lnTo>
                <a:cubicBezTo>
                  <a:pt x="51" y="1431"/>
                  <a:pt x="52" y="1426"/>
                  <a:pt x="53" y="1421"/>
                </a:cubicBezTo>
                <a:lnTo>
                  <a:pt x="54" y="1415"/>
                </a:lnTo>
                <a:cubicBezTo>
                  <a:pt x="55" y="1410"/>
                  <a:pt x="56" y="1405"/>
                  <a:pt x="57" y="1400"/>
                </a:cubicBezTo>
                <a:lnTo>
                  <a:pt x="58" y="1397"/>
                </a:lnTo>
                <a:cubicBezTo>
                  <a:pt x="73" y="1352"/>
                  <a:pt x="118" y="1325"/>
                  <a:pt x="165" y="1333"/>
                </a:cubicBezTo>
                <a:cubicBezTo>
                  <a:pt x="211" y="1340"/>
                  <a:pt x="245" y="1380"/>
                  <a:pt x="245" y="1427"/>
                </a:cubicBezTo>
                <a:lnTo>
                  <a:pt x="245" y="1432"/>
                </a:lnTo>
                <a:cubicBezTo>
                  <a:pt x="245" y="1440"/>
                  <a:pt x="245" y="1448"/>
                  <a:pt x="243" y="1456"/>
                </a:cubicBezTo>
                <a:lnTo>
                  <a:pt x="242" y="1460"/>
                </a:lnTo>
                <a:cubicBezTo>
                  <a:pt x="230" y="1507"/>
                  <a:pt x="185" y="1538"/>
                  <a:pt x="137" y="1532"/>
                </a:cubicBezTo>
                <a:cubicBezTo>
                  <a:pt x="89" y="1526"/>
                  <a:pt x="52" y="1485"/>
                  <a:pt x="52" y="1436"/>
                </a:cubicBezTo>
                <a:lnTo>
                  <a:pt x="52" y="1431"/>
                </a:lnTo>
                <a:lnTo>
                  <a:pt x="55" y="1455"/>
                </a:lnTo>
                <a:lnTo>
                  <a:pt x="54" y="1451"/>
                </a:lnTo>
                <a:lnTo>
                  <a:pt x="243" y="1427"/>
                </a:lnTo>
                <a:lnTo>
                  <a:pt x="243" y="1431"/>
                </a:lnTo>
                <a:lnTo>
                  <a:pt x="242" y="1416"/>
                </a:lnTo>
                <a:lnTo>
                  <a:pt x="243" y="1422"/>
                </a:lnTo>
                <a:cubicBezTo>
                  <a:pt x="244" y="1427"/>
                  <a:pt x="244" y="1432"/>
                  <a:pt x="244" y="1437"/>
                </a:cubicBezTo>
                <a:lnTo>
                  <a:pt x="244" y="1444"/>
                </a:lnTo>
                <a:lnTo>
                  <a:pt x="244" y="1446"/>
                </a:lnTo>
                <a:lnTo>
                  <a:pt x="54" y="1428"/>
                </a:lnTo>
                <a:lnTo>
                  <a:pt x="55" y="1423"/>
                </a:lnTo>
                <a:lnTo>
                  <a:pt x="53" y="1441"/>
                </a:lnTo>
                <a:lnTo>
                  <a:pt x="53" y="1433"/>
                </a:lnTo>
                <a:lnTo>
                  <a:pt x="55" y="1411"/>
                </a:lnTo>
                <a:lnTo>
                  <a:pt x="55" y="1428"/>
                </a:lnTo>
                <a:lnTo>
                  <a:pt x="54" y="1419"/>
                </a:lnTo>
                <a:cubicBezTo>
                  <a:pt x="49" y="1370"/>
                  <a:pt x="81" y="1325"/>
                  <a:pt x="129" y="1315"/>
                </a:cubicBezTo>
                <a:cubicBezTo>
                  <a:pt x="177" y="1304"/>
                  <a:pt x="225" y="1332"/>
                  <a:pt x="241" y="1378"/>
                </a:cubicBezTo>
                <a:lnTo>
                  <a:pt x="242" y="1381"/>
                </a:lnTo>
                <a:cubicBezTo>
                  <a:pt x="243" y="1386"/>
                  <a:pt x="244" y="1391"/>
                  <a:pt x="245" y="1396"/>
                </a:cubicBezTo>
                <a:lnTo>
                  <a:pt x="246" y="1402"/>
                </a:lnTo>
                <a:cubicBezTo>
                  <a:pt x="247" y="1407"/>
                  <a:pt x="247" y="1412"/>
                  <a:pt x="247" y="1417"/>
                </a:cubicBezTo>
                <a:lnTo>
                  <a:pt x="247" y="1424"/>
                </a:lnTo>
                <a:lnTo>
                  <a:pt x="247" y="1427"/>
                </a:lnTo>
                <a:cubicBezTo>
                  <a:pt x="247" y="1480"/>
                  <a:pt x="204" y="1523"/>
                  <a:pt x="151" y="1523"/>
                </a:cubicBezTo>
                <a:cubicBezTo>
                  <a:pt x="98" y="1523"/>
                  <a:pt x="55" y="1480"/>
                  <a:pt x="55" y="1427"/>
                </a:cubicBezTo>
                <a:lnTo>
                  <a:pt x="55" y="1413"/>
                </a:lnTo>
                <a:lnTo>
                  <a:pt x="55" y="1398"/>
                </a:lnTo>
                <a:cubicBezTo>
                  <a:pt x="55" y="1345"/>
                  <a:pt x="98" y="1302"/>
                  <a:pt x="151" y="1302"/>
                </a:cubicBezTo>
                <a:cubicBezTo>
                  <a:pt x="204" y="1302"/>
                  <a:pt x="247" y="1345"/>
                  <a:pt x="247" y="1398"/>
                </a:cubicBezTo>
                <a:lnTo>
                  <a:pt x="247" y="1404"/>
                </a:lnTo>
                <a:lnTo>
                  <a:pt x="248" y="1405"/>
                </a:lnTo>
                <a:lnTo>
                  <a:pt x="249" y="1411"/>
                </a:lnTo>
                <a:lnTo>
                  <a:pt x="249" y="1427"/>
                </a:lnTo>
                <a:cubicBezTo>
                  <a:pt x="249" y="1480"/>
                  <a:pt x="206" y="1523"/>
                  <a:pt x="153" y="1523"/>
                </a:cubicBezTo>
                <a:cubicBezTo>
                  <a:pt x="100" y="1523"/>
                  <a:pt x="57" y="1480"/>
                  <a:pt x="57" y="1427"/>
                </a:cubicBezTo>
                <a:lnTo>
                  <a:pt x="57" y="1420"/>
                </a:lnTo>
                <a:lnTo>
                  <a:pt x="57" y="1416"/>
                </a:lnTo>
                <a:lnTo>
                  <a:pt x="56" y="1396"/>
                </a:lnTo>
                <a:lnTo>
                  <a:pt x="56" y="1389"/>
                </a:lnTo>
                <a:cubicBezTo>
                  <a:pt x="56" y="1341"/>
                  <a:pt x="93" y="1300"/>
                  <a:pt x="141" y="1294"/>
                </a:cubicBezTo>
                <a:cubicBezTo>
                  <a:pt x="189" y="1288"/>
                  <a:pt x="234" y="1319"/>
                  <a:pt x="246" y="1366"/>
                </a:cubicBezTo>
                <a:lnTo>
                  <a:pt x="248" y="1374"/>
                </a:lnTo>
                <a:cubicBezTo>
                  <a:pt x="249" y="1379"/>
                  <a:pt x="250" y="1384"/>
                  <a:pt x="250" y="1389"/>
                </a:cubicBezTo>
                <a:lnTo>
                  <a:pt x="251" y="1400"/>
                </a:lnTo>
                <a:cubicBezTo>
                  <a:pt x="252" y="1407"/>
                  <a:pt x="252" y="1415"/>
                  <a:pt x="251" y="1422"/>
                </a:cubicBezTo>
                <a:lnTo>
                  <a:pt x="250" y="1429"/>
                </a:lnTo>
                <a:cubicBezTo>
                  <a:pt x="248" y="1439"/>
                  <a:pt x="245" y="1449"/>
                  <a:pt x="240" y="1458"/>
                </a:cubicBezTo>
                <a:lnTo>
                  <a:pt x="239" y="1460"/>
                </a:lnTo>
                <a:cubicBezTo>
                  <a:pt x="218" y="1504"/>
                  <a:pt x="167" y="1524"/>
                  <a:pt x="121" y="1508"/>
                </a:cubicBezTo>
                <a:cubicBezTo>
                  <a:pt x="76" y="1492"/>
                  <a:pt x="49" y="1444"/>
                  <a:pt x="60" y="1397"/>
                </a:cubicBezTo>
                <a:lnTo>
                  <a:pt x="62" y="1388"/>
                </a:lnTo>
                <a:lnTo>
                  <a:pt x="61" y="1389"/>
                </a:lnTo>
                <a:cubicBezTo>
                  <a:pt x="66" y="1341"/>
                  <a:pt x="106" y="1304"/>
                  <a:pt x="154" y="1302"/>
                </a:cubicBezTo>
                <a:cubicBezTo>
                  <a:pt x="203" y="1301"/>
                  <a:pt x="245" y="1337"/>
                  <a:pt x="252" y="1385"/>
                </a:cubicBezTo>
                <a:lnTo>
                  <a:pt x="253" y="1392"/>
                </a:lnTo>
                <a:cubicBezTo>
                  <a:pt x="253" y="1396"/>
                  <a:pt x="253" y="1401"/>
                  <a:pt x="253" y="1405"/>
                </a:cubicBezTo>
                <a:lnTo>
                  <a:pt x="253" y="1408"/>
                </a:lnTo>
                <a:cubicBezTo>
                  <a:pt x="253" y="1461"/>
                  <a:pt x="210" y="1504"/>
                  <a:pt x="157" y="1504"/>
                </a:cubicBezTo>
                <a:cubicBezTo>
                  <a:pt x="104" y="1504"/>
                  <a:pt x="61" y="1461"/>
                  <a:pt x="61" y="1408"/>
                </a:cubicBezTo>
                <a:lnTo>
                  <a:pt x="61" y="1402"/>
                </a:lnTo>
                <a:lnTo>
                  <a:pt x="61" y="1404"/>
                </a:lnTo>
                <a:lnTo>
                  <a:pt x="60" y="1395"/>
                </a:lnTo>
                <a:lnTo>
                  <a:pt x="59" y="1379"/>
                </a:lnTo>
                <a:cubicBezTo>
                  <a:pt x="59" y="1326"/>
                  <a:pt x="102" y="1283"/>
                  <a:pt x="155" y="1283"/>
                </a:cubicBezTo>
                <a:lnTo>
                  <a:pt x="156" y="1283"/>
                </a:lnTo>
                <a:cubicBezTo>
                  <a:pt x="201" y="1283"/>
                  <a:pt x="239" y="1313"/>
                  <a:pt x="250" y="1356"/>
                </a:cubicBezTo>
                <a:lnTo>
                  <a:pt x="251" y="1360"/>
                </a:lnTo>
                <a:lnTo>
                  <a:pt x="251" y="1359"/>
                </a:lnTo>
                <a:lnTo>
                  <a:pt x="63" y="1389"/>
                </a:lnTo>
                <a:lnTo>
                  <a:pt x="63" y="1379"/>
                </a:lnTo>
                <a:lnTo>
                  <a:pt x="63" y="1381"/>
                </a:lnTo>
                <a:cubicBezTo>
                  <a:pt x="58" y="1332"/>
                  <a:pt x="90" y="1287"/>
                  <a:pt x="138" y="1277"/>
                </a:cubicBezTo>
                <a:cubicBezTo>
                  <a:pt x="186" y="1266"/>
                  <a:pt x="234" y="1294"/>
                  <a:pt x="250" y="1340"/>
                </a:cubicBezTo>
                <a:lnTo>
                  <a:pt x="251" y="1343"/>
                </a:lnTo>
                <a:cubicBezTo>
                  <a:pt x="252" y="1348"/>
                  <a:pt x="253" y="1353"/>
                  <a:pt x="254" y="1358"/>
                </a:cubicBezTo>
                <a:lnTo>
                  <a:pt x="255" y="1364"/>
                </a:lnTo>
                <a:lnTo>
                  <a:pt x="257" y="1373"/>
                </a:lnTo>
                <a:cubicBezTo>
                  <a:pt x="257" y="1377"/>
                  <a:pt x="257" y="1382"/>
                  <a:pt x="257" y="1386"/>
                </a:cubicBezTo>
                <a:lnTo>
                  <a:pt x="257" y="1389"/>
                </a:lnTo>
                <a:lnTo>
                  <a:pt x="66" y="1380"/>
                </a:lnTo>
                <a:lnTo>
                  <a:pt x="67" y="1370"/>
                </a:lnTo>
                <a:lnTo>
                  <a:pt x="69" y="1358"/>
                </a:lnTo>
                <a:lnTo>
                  <a:pt x="67" y="1373"/>
                </a:lnTo>
                <a:lnTo>
                  <a:pt x="67" y="1370"/>
                </a:lnTo>
                <a:cubicBezTo>
                  <a:pt x="67" y="1323"/>
                  <a:pt x="102" y="1283"/>
                  <a:pt x="148" y="1276"/>
                </a:cubicBezTo>
                <a:cubicBezTo>
                  <a:pt x="195" y="1268"/>
                  <a:pt x="240" y="1295"/>
                  <a:pt x="255" y="1340"/>
                </a:cubicBezTo>
                <a:lnTo>
                  <a:pt x="256" y="1343"/>
                </a:lnTo>
                <a:cubicBezTo>
                  <a:pt x="259" y="1353"/>
                  <a:pt x="260" y="1363"/>
                  <a:pt x="260" y="1373"/>
                </a:cubicBezTo>
                <a:lnTo>
                  <a:pt x="260" y="1379"/>
                </a:lnTo>
                <a:lnTo>
                  <a:pt x="260" y="1389"/>
                </a:lnTo>
                <a:cubicBezTo>
                  <a:pt x="260" y="1442"/>
                  <a:pt x="217" y="1485"/>
                  <a:pt x="164" y="1485"/>
                </a:cubicBezTo>
                <a:cubicBezTo>
                  <a:pt x="111" y="1485"/>
                  <a:pt x="68" y="1442"/>
                  <a:pt x="68" y="1389"/>
                </a:cubicBezTo>
                <a:lnTo>
                  <a:pt x="68" y="1386"/>
                </a:lnTo>
                <a:lnTo>
                  <a:pt x="69" y="1400"/>
                </a:lnTo>
                <a:lnTo>
                  <a:pt x="68" y="1393"/>
                </a:lnTo>
                <a:cubicBezTo>
                  <a:pt x="68" y="1387"/>
                  <a:pt x="67" y="1380"/>
                  <a:pt x="68" y="1373"/>
                </a:cubicBezTo>
                <a:lnTo>
                  <a:pt x="69" y="1357"/>
                </a:lnTo>
                <a:lnTo>
                  <a:pt x="70" y="1344"/>
                </a:lnTo>
                <a:lnTo>
                  <a:pt x="73" y="1328"/>
                </a:lnTo>
                <a:cubicBezTo>
                  <a:pt x="84" y="1285"/>
                  <a:pt x="122" y="1255"/>
                  <a:pt x="166" y="1255"/>
                </a:cubicBezTo>
                <a:cubicBezTo>
                  <a:pt x="211" y="1255"/>
                  <a:pt x="249" y="1285"/>
                  <a:pt x="260" y="1328"/>
                </a:cubicBezTo>
                <a:lnTo>
                  <a:pt x="261" y="1332"/>
                </a:lnTo>
                <a:cubicBezTo>
                  <a:pt x="263" y="1340"/>
                  <a:pt x="263" y="1348"/>
                  <a:pt x="263" y="1355"/>
                </a:cubicBezTo>
                <a:lnTo>
                  <a:pt x="263" y="1364"/>
                </a:lnTo>
                <a:lnTo>
                  <a:pt x="263" y="1373"/>
                </a:lnTo>
                <a:lnTo>
                  <a:pt x="263" y="1379"/>
                </a:lnTo>
                <a:cubicBezTo>
                  <a:pt x="263" y="1432"/>
                  <a:pt x="220" y="1475"/>
                  <a:pt x="167" y="1475"/>
                </a:cubicBezTo>
                <a:cubicBezTo>
                  <a:pt x="114" y="1475"/>
                  <a:pt x="71" y="1432"/>
                  <a:pt x="71" y="1379"/>
                </a:cubicBezTo>
                <a:lnTo>
                  <a:pt x="71" y="1376"/>
                </a:lnTo>
                <a:lnTo>
                  <a:pt x="71" y="1370"/>
                </a:lnTo>
                <a:cubicBezTo>
                  <a:pt x="71" y="1317"/>
                  <a:pt x="114" y="1274"/>
                  <a:pt x="167" y="1274"/>
                </a:cubicBezTo>
                <a:lnTo>
                  <a:pt x="168" y="1274"/>
                </a:lnTo>
                <a:lnTo>
                  <a:pt x="169" y="1274"/>
                </a:lnTo>
                <a:lnTo>
                  <a:pt x="74" y="1361"/>
                </a:lnTo>
                <a:lnTo>
                  <a:pt x="75" y="1351"/>
                </a:lnTo>
                <a:lnTo>
                  <a:pt x="170" y="1456"/>
                </a:lnTo>
                <a:lnTo>
                  <a:pt x="169" y="1456"/>
                </a:lnTo>
                <a:lnTo>
                  <a:pt x="265" y="1360"/>
                </a:lnTo>
                <a:lnTo>
                  <a:pt x="265" y="1370"/>
                </a:lnTo>
                <a:lnTo>
                  <a:pt x="265" y="1379"/>
                </a:lnTo>
                <a:lnTo>
                  <a:pt x="78" y="1349"/>
                </a:lnTo>
                <a:lnTo>
                  <a:pt x="79" y="1346"/>
                </a:lnTo>
                <a:lnTo>
                  <a:pt x="74" y="1376"/>
                </a:lnTo>
                <a:lnTo>
                  <a:pt x="74" y="1370"/>
                </a:lnTo>
                <a:cubicBezTo>
                  <a:pt x="74" y="1317"/>
                  <a:pt x="117" y="1274"/>
                  <a:pt x="170" y="1274"/>
                </a:cubicBezTo>
                <a:lnTo>
                  <a:pt x="171" y="1274"/>
                </a:lnTo>
                <a:lnTo>
                  <a:pt x="78" y="1350"/>
                </a:lnTo>
                <a:lnTo>
                  <a:pt x="80" y="1341"/>
                </a:lnTo>
                <a:lnTo>
                  <a:pt x="79" y="1342"/>
                </a:lnTo>
                <a:lnTo>
                  <a:pt x="78" y="1344"/>
                </a:lnTo>
                <a:lnTo>
                  <a:pt x="83" y="1375"/>
                </a:lnTo>
                <a:lnTo>
                  <a:pt x="82" y="1372"/>
                </a:lnTo>
                <a:lnTo>
                  <a:pt x="269" y="1341"/>
                </a:lnTo>
                <a:lnTo>
                  <a:pt x="269" y="1345"/>
                </a:lnTo>
                <a:lnTo>
                  <a:pt x="268" y="1330"/>
                </a:lnTo>
                <a:lnTo>
                  <a:pt x="269" y="1336"/>
                </a:lnTo>
                <a:cubicBezTo>
                  <a:pt x="270" y="1341"/>
                  <a:pt x="270" y="1346"/>
                  <a:pt x="270" y="1351"/>
                </a:cubicBezTo>
                <a:lnTo>
                  <a:pt x="270" y="1358"/>
                </a:lnTo>
                <a:cubicBezTo>
                  <a:pt x="270" y="1373"/>
                  <a:pt x="267" y="1388"/>
                  <a:pt x="260" y="1401"/>
                </a:cubicBezTo>
                <a:lnTo>
                  <a:pt x="259" y="1403"/>
                </a:lnTo>
                <a:cubicBezTo>
                  <a:pt x="239" y="1443"/>
                  <a:pt x="195" y="1464"/>
                  <a:pt x="151" y="1454"/>
                </a:cubicBezTo>
                <a:cubicBezTo>
                  <a:pt x="108" y="1444"/>
                  <a:pt x="77" y="1405"/>
                  <a:pt x="77" y="1360"/>
                </a:cubicBezTo>
                <a:lnTo>
                  <a:pt x="77" y="1355"/>
                </a:lnTo>
                <a:lnTo>
                  <a:pt x="79" y="1336"/>
                </a:lnTo>
                <a:lnTo>
                  <a:pt x="78" y="1336"/>
                </a:lnTo>
                <a:lnTo>
                  <a:pt x="78" y="1332"/>
                </a:lnTo>
                <a:cubicBezTo>
                  <a:pt x="78" y="1279"/>
                  <a:pt x="121" y="1236"/>
                  <a:pt x="174" y="1236"/>
                </a:cubicBezTo>
                <a:cubicBezTo>
                  <a:pt x="227" y="1236"/>
                  <a:pt x="270" y="1279"/>
                  <a:pt x="270" y="1332"/>
                </a:cubicBezTo>
                <a:lnTo>
                  <a:pt x="270" y="1334"/>
                </a:lnTo>
                <a:lnTo>
                  <a:pt x="270" y="1341"/>
                </a:lnTo>
                <a:lnTo>
                  <a:pt x="270" y="1348"/>
                </a:lnTo>
                <a:lnTo>
                  <a:pt x="266" y="1318"/>
                </a:lnTo>
                <a:lnTo>
                  <a:pt x="267" y="1321"/>
                </a:lnTo>
                <a:lnTo>
                  <a:pt x="79" y="1351"/>
                </a:lnTo>
                <a:lnTo>
                  <a:pt x="79" y="1348"/>
                </a:lnTo>
                <a:cubicBezTo>
                  <a:pt x="79" y="1338"/>
                  <a:pt x="81" y="1328"/>
                  <a:pt x="84" y="1318"/>
                </a:cubicBezTo>
                <a:lnTo>
                  <a:pt x="86" y="1312"/>
                </a:lnTo>
                <a:lnTo>
                  <a:pt x="82" y="1329"/>
                </a:lnTo>
                <a:lnTo>
                  <a:pt x="83" y="1322"/>
                </a:lnTo>
                <a:lnTo>
                  <a:pt x="82" y="1335"/>
                </a:lnTo>
                <a:lnTo>
                  <a:pt x="82" y="1332"/>
                </a:lnTo>
                <a:cubicBezTo>
                  <a:pt x="82" y="1279"/>
                  <a:pt x="125" y="1236"/>
                  <a:pt x="178" y="1236"/>
                </a:cubicBezTo>
                <a:cubicBezTo>
                  <a:pt x="231" y="1236"/>
                  <a:pt x="274" y="1279"/>
                  <a:pt x="274" y="1332"/>
                </a:cubicBezTo>
                <a:lnTo>
                  <a:pt x="274" y="1335"/>
                </a:lnTo>
                <a:cubicBezTo>
                  <a:pt x="274" y="1340"/>
                  <a:pt x="274" y="1345"/>
                  <a:pt x="274" y="1349"/>
                </a:cubicBezTo>
                <a:lnTo>
                  <a:pt x="273" y="1356"/>
                </a:lnTo>
                <a:cubicBezTo>
                  <a:pt x="272" y="1362"/>
                  <a:pt x="270" y="1367"/>
                  <a:pt x="269" y="1373"/>
                </a:cubicBezTo>
                <a:lnTo>
                  <a:pt x="267" y="1379"/>
                </a:lnTo>
                <a:lnTo>
                  <a:pt x="271" y="1348"/>
                </a:lnTo>
                <a:lnTo>
                  <a:pt x="271" y="1351"/>
                </a:lnTo>
                <a:lnTo>
                  <a:pt x="80" y="1340"/>
                </a:lnTo>
                <a:lnTo>
                  <a:pt x="81" y="1332"/>
                </a:lnTo>
                <a:lnTo>
                  <a:pt x="82" y="1324"/>
                </a:lnTo>
                <a:lnTo>
                  <a:pt x="84" y="1311"/>
                </a:lnTo>
                <a:lnTo>
                  <a:pt x="82" y="1326"/>
                </a:lnTo>
                <a:lnTo>
                  <a:pt x="82" y="1322"/>
                </a:lnTo>
                <a:cubicBezTo>
                  <a:pt x="82" y="1273"/>
                  <a:pt x="120" y="1232"/>
                  <a:pt x="169" y="1227"/>
                </a:cubicBezTo>
                <a:cubicBezTo>
                  <a:pt x="218" y="1222"/>
                  <a:pt x="263" y="1255"/>
                  <a:pt x="273" y="1304"/>
                </a:cubicBezTo>
                <a:lnTo>
                  <a:pt x="274" y="1309"/>
                </a:lnTo>
                <a:cubicBezTo>
                  <a:pt x="275" y="1315"/>
                  <a:pt x="275" y="1321"/>
                  <a:pt x="275" y="1327"/>
                </a:cubicBezTo>
                <a:lnTo>
                  <a:pt x="275" y="1332"/>
                </a:lnTo>
                <a:cubicBezTo>
                  <a:pt x="275" y="1385"/>
                  <a:pt x="232" y="1428"/>
                  <a:pt x="179" y="1428"/>
                </a:cubicBezTo>
                <a:cubicBezTo>
                  <a:pt x="126" y="1428"/>
                  <a:pt x="83" y="1385"/>
                  <a:pt x="83" y="1332"/>
                </a:cubicBezTo>
                <a:lnTo>
                  <a:pt x="83" y="1327"/>
                </a:lnTo>
                <a:lnTo>
                  <a:pt x="83" y="1322"/>
                </a:lnTo>
                <a:cubicBezTo>
                  <a:pt x="83" y="1274"/>
                  <a:pt x="120" y="1233"/>
                  <a:pt x="168" y="1227"/>
                </a:cubicBezTo>
                <a:cubicBezTo>
                  <a:pt x="216" y="1221"/>
                  <a:pt x="261" y="1252"/>
                  <a:pt x="273" y="1299"/>
                </a:cubicBezTo>
                <a:lnTo>
                  <a:pt x="274" y="1303"/>
                </a:lnTo>
                <a:cubicBezTo>
                  <a:pt x="276" y="1311"/>
                  <a:pt x="276" y="1319"/>
                  <a:pt x="276" y="1326"/>
                </a:cubicBezTo>
                <a:lnTo>
                  <a:pt x="276" y="1332"/>
                </a:lnTo>
                <a:cubicBezTo>
                  <a:pt x="276" y="1374"/>
                  <a:pt x="250" y="1410"/>
                  <a:pt x="211" y="1424"/>
                </a:cubicBezTo>
                <a:lnTo>
                  <a:pt x="208" y="1425"/>
                </a:lnTo>
                <a:cubicBezTo>
                  <a:pt x="173" y="1436"/>
                  <a:pt x="135" y="1427"/>
                  <a:pt x="110" y="1401"/>
                </a:cubicBezTo>
                <a:lnTo>
                  <a:pt x="109" y="1400"/>
                </a:lnTo>
                <a:cubicBezTo>
                  <a:pt x="74" y="1366"/>
                  <a:pt x="71" y="1311"/>
                  <a:pt x="102" y="1272"/>
                </a:cubicBezTo>
                <a:lnTo>
                  <a:pt x="106" y="1267"/>
                </a:lnTo>
                <a:lnTo>
                  <a:pt x="110" y="1262"/>
                </a:lnTo>
                <a:cubicBezTo>
                  <a:pt x="128" y="1240"/>
                  <a:pt x="155" y="1226"/>
                  <a:pt x="184" y="1226"/>
                </a:cubicBezTo>
                <a:lnTo>
                  <a:pt x="186" y="1226"/>
                </a:lnTo>
                <a:lnTo>
                  <a:pt x="93" y="1302"/>
                </a:lnTo>
                <a:lnTo>
                  <a:pt x="95" y="1293"/>
                </a:lnTo>
                <a:lnTo>
                  <a:pt x="94" y="1294"/>
                </a:lnTo>
                <a:lnTo>
                  <a:pt x="189" y="1399"/>
                </a:lnTo>
                <a:lnTo>
                  <a:pt x="187" y="1399"/>
                </a:lnTo>
                <a:lnTo>
                  <a:pt x="283" y="1303"/>
                </a:lnTo>
                <a:lnTo>
                  <a:pt x="283" y="1309"/>
                </a:lnTo>
                <a:cubicBezTo>
                  <a:pt x="283" y="1317"/>
                  <a:pt x="283" y="1325"/>
                  <a:pt x="281" y="1333"/>
                </a:cubicBezTo>
                <a:lnTo>
                  <a:pt x="280" y="1337"/>
                </a:lnTo>
                <a:lnTo>
                  <a:pt x="101" y="1271"/>
                </a:lnTo>
                <a:lnTo>
                  <a:pt x="103" y="1267"/>
                </a:lnTo>
                <a:lnTo>
                  <a:pt x="97" y="1279"/>
                </a:lnTo>
                <a:lnTo>
                  <a:pt x="99" y="1273"/>
                </a:lnTo>
                <a:lnTo>
                  <a:pt x="94" y="1303"/>
                </a:lnTo>
                <a:lnTo>
                  <a:pt x="94" y="1293"/>
                </a:lnTo>
                <a:lnTo>
                  <a:pt x="190" y="1389"/>
                </a:lnTo>
                <a:lnTo>
                  <a:pt x="186" y="1389"/>
                </a:lnTo>
                <a:lnTo>
                  <a:pt x="282" y="1307"/>
                </a:lnTo>
                <a:lnTo>
                  <a:pt x="281" y="1314"/>
                </a:lnTo>
                <a:lnTo>
                  <a:pt x="277" y="1270"/>
                </a:lnTo>
                <a:lnTo>
                  <a:pt x="278" y="1273"/>
                </a:lnTo>
                <a:lnTo>
                  <a:pt x="95" y="1273"/>
                </a:lnTo>
                <a:lnTo>
                  <a:pt x="98" y="1264"/>
                </a:lnTo>
                <a:lnTo>
                  <a:pt x="97" y="1266"/>
                </a:lnTo>
                <a:lnTo>
                  <a:pt x="191" y="1380"/>
                </a:lnTo>
                <a:lnTo>
                  <a:pt x="186" y="1380"/>
                </a:lnTo>
                <a:cubicBezTo>
                  <a:pt x="133" y="1380"/>
                  <a:pt x="90" y="1337"/>
                  <a:pt x="90" y="1284"/>
                </a:cubicBezTo>
                <a:cubicBezTo>
                  <a:pt x="90" y="1231"/>
                  <a:pt x="133" y="1188"/>
                  <a:pt x="186" y="1188"/>
                </a:cubicBezTo>
                <a:lnTo>
                  <a:pt x="189" y="1188"/>
                </a:lnTo>
                <a:lnTo>
                  <a:pt x="93" y="1284"/>
                </a:lnTo>
                <a:lnTo>
                  <a:pt x="93" y="1278"/>
                </a:lnTo>
                <a:lnTo>
                  <a:pt x="93" y="1274"/>
                </a:lnTo>
                <a:lnTo>
                  <a:pt x="285" y="1285"/>
                </a:lnTo>
                <a:lnTo>
                  <a:pt x="284" y="1294"/>
                </a:lnTo>
                <a:lnTo>
                  <a:pt x="283" y="1303"/>
                </a:lnTo>
                <a:lnTo>
                  <a:pt x="187" y="1197"/>
                </a:lnTo>
                <a:lnTo>
                  <a:pt x="189" y="1197"/>
                </a:lnTo>
                <a:lnTo>
                  <a:pt x="93" y="1293"/>
                </a:lnTo>
                <a:lnTo>
                  <a:pt x="93" y="1284"/>
                </a:lnTo>
                <a:lnTo>
                  <a:pt x="93" y="1274"/>
                </a:lnTo>
                <a:lnTo>
                  <a:pt x="189" y="1370"/>
                </a:lnTo>
                <a:lnTo>
                  <a:pt x="186" y="1370"/>
                </a:lnTo>
                <a:cubicBezTo>
                  <a:pt x="157" y="1370"/>
                  <a:pt x="129" y="1357"/>
                  <a:pt x="111" y="1334"/>
                </a:cubicBezTo>
                <a:cubicBezTo>
                  <a:pt x="93" y="1310"/>
                  <a:pt x="86" y="1280"/>
                  <a:pt x="93" y="1251"/>
                </a:cubicBezTo>
                <a:lnTo>
                  <a:pt x="94" y="1247"/>
                </a:lnTo>
                <a:lnTo>
                  <a:pt x="94" y="1247"/>
                </a:lnTo>
                <a:cubicBezTo>
                  <a:pt x="103" y="1202"/>
                  <a:pt x="143" y="1169"/>
                  <a:pt x="188" y="1169"/>
                </a:cubicBezTo>
                <a:lnTo>
                  <a:pt x="189" y="1169"/>
                </a:lnTo>
                <a:cubicBezTo>
                  <a:pt x="242" y="1169"/>
                  <a:pt x="285" y="1212"/>
                  <a:pt x="285" y="1265"/>
                </a:cubicBezTo>
                <a:cubicBezTo>
                  <a:pt x="285" y="1318"/>
                  <a:pt x="242" y="1361"/>
                  <a:pt x="189" y="1361"/>
                </a:cubicBezTo>
                <a:lnTo>
                  <a:pt x="187" y="1361"/>
                </a:lnTo>
                <a:cubicBezTo>
                  <a:pt x="160" y="1361"/>
                  <a:pt x="134" y="1350"/>
                  <a:pt x="116" y="1330"/>
                </a:cubicBezTo>
                <a:cubicBezTo>
                  <a:pt x="98" y="1310"/>
                  <a:pt x="89" y="1283"/>
                  <a:pt x="92" y="1256"/>
                </a:cubicBezTo>
                <a:lnTo>
                  <a:pt x="93" y="1246"/>
                </a:lnTo>
                <a:cubicBezTo>
                  <a:pt x="98" y="1198"/>
                  <a:pt x="138" y="1161"/>
                  <a:pt x="186" y="1159"/>
                </a:cubicBezTo>
                <a:cubicBezTo>
                  <a:pt x="235" y="1158"/>
                  <a:pt x="277" y="1194"/>
                  <a:pt x="284" y="1242"/>
                </a:cubicBezTo>
                <a:lnTo>
                  <a:pt x="285" y="1249"/>
                </a:lnTo>
                <a:cubicBezTo>
                  <a:pt x="285" y="1253"/>
                  <a:pt x="285" y="1258"/>
                  <a:pt x="285" y="1262"/>
                </a:cubicBezTo>
                <a:lnTo>
                  <a:pt x="285" y="1265"/>
                </a:lnTo>
                <a:cubicBezTo>
                  <a:pt x="285" y="1316"/>
                  <a:pt x="246" y="1359"/>
                  <a:pt x="195" y="1361"/>
                </a:cubicBezTo>
                <a:cubicBezTo>
                  <a:pt x="144" y="1364"/>
                  <a:pt x="100" y="1327"/>
                  <a:pt x="94" y="1276"/>
                </a:cubicBezTo>
                <a:lnTo>
                  <a:pt x="93" y="1267"/>
                </a:lnTo>
                <a:lnTo>
                  <a:pt x="92" y="1265"/>
                </a:lnTo>
                <a:cubicBezTo>
                  <a:pt x="82" y="1214"/>
                  <a:pt x="115" y="1164"/>
                  <a:pt x="165" y="1153"/>
                </a:cubicBezTo>
                <a:cubicBezTo>
                  <a:pt x="216" y="1141"/>
                  <a:pt x="267" y="1173"/>
                  <a:pt x="280" y="1223"/>
                </a:cubicBezTo>
                <a:lnTo>
                  <a:pt x="281" y="1227"/>
                </a:lnTo>
                <a:lnTo>
                  <a:pt x="283" y="1237"/>
                </a:lnTo>
                <a:lnTo>
                  <a:pt x="92" y="1255"/>
                </a:lnTo>
                <a:lnTo>
                  <a:pt x="92" y="1251"/>
                </a:lnTo>
                <a:lnTo>
                  <a:pt x="92" y="1246"/>
                </a:lnTo>
                <a:lnTo>
                  <a:pt x="188" y="1342"/>
                </a:lnTo>
                <a:lnTo>
                  <a:pt x="187" y="1342"/>
                </a:lnTo>
                <a:cubicBezTo>
                  <a:pt x="134" y="1342"/>
                  <a:pt x="91" y="1299"/>
                  <a:pt x="91" y="1246"/>
                </a:cubicBezTo>
                <a:cubicBezTo>
                  <a:pt x="91" y="1193"/>
                  <a:pt x="134" y="1150"/>
                  <a:pt x="187" y="1150"/>
                </a:cubicBezTo>
                <a:lnTo>
                  <a:pt x="188" y="1150"/>
                </a:lnTo>
                <a:lnTo>
                  <a:pt x="94" y="1265"/>
                </a:lnTo>
                <a:lnTo>
                  <a:pt x="92" y="1255"/>
                </a:lnTo>
                <a:cubicBezTo>
                  <a:pt x="87" y="1227"/>
                  <a:pt x="94" y="1198"/>
                  <a:pt x="112" y="1176"/>
                </a:cubicBezTo>
                <a:cubicBezTo>
                  <a:pt x="130" y="1153"/>
                  <a:pt x="158" y="1140"/>
                  <a:pt x="186" y="1140"/>
                </a:cubicBezTo>
                <a:lnTo>
                  <a:pt x="187" y="1140"/>
                </a:lnTo>
                <a:lnTo>
                  <a:pt x="189" y="1140"/>
                </a:lnTo>
                <a:lnTo>
                  <a:pt x="96" y="1257"/>
                </a:lnTo>
                <a:lnTo>
                  <a:pt x="94" y="1248"/>
                </a:lnTo>
                <a:cubicBezTo>
                  <a:pt x="92" y="1241"/>
                  <a:pt x="91" y="1234"/>
                  <a:pt x="91" y="1227"/>
                </a:cubicBezTo>
                <a:lnTo>
                  <a:pt x="91" y="1221"/>
                </a:lnTo>
                <a:lnTo>
                  <a:pt x="94" y="1245"/>
                </a:lnTo>
                <a:lnTo>
                  <a:pt x="93" y="1241"/>
                </a:lnTo>
                <a:lnTo>
                  <a:pt x="282" y="1217"/>
                </a:lnTo>
                <a:lnTo>
                  <a:pt x="282" y="1221"/>
                </a:lnTo>
                <a:lnTo>
                  <a:pt x="282" y="1227"/>
                </a:lnTo>
                <a:lnTo>
                  <a:pt x="281" y="1212"/>
                </a:lnTo>
                <a:lnTo>
                  <a:pt x="282" y="1218"/>
                </a:lnTo>
                <a:cubicBezTo>
                  <a:pt x="283" y="1223"/>
                  <a:pt x="283" y="1228"/>
                  <a:pt x="283" y="1233"/>
                </a:cubicBezTo>
                <a:lnTo>
                  <a:pt x="283" y="1236"/>
                </a:lnTo>
                <a:lnTo>
                  <a:pt x="96" y="1206"/>
                </a:lnTo>
                <a:lnTo>
                  <a:pt x="97" y="1203"/>
                </a:lnTo>
                <a:lnTo>
                  <a:pt x="94" y="1218"/>
                </a:lnTo>
                <a:lnTo>
                  <a:pt x="95" y="1212"/>
                </a:lnTo>
                <a:lnTo>
                  <a:pt x="94" y="1237"/>
                </a:lnTo>
                <a:lnTo>
                  <a:pt x="93" y="1227"/>
                </a:lnTo>
                <a:lnTo>
                  <a:pt x="92" y="1208"/>
                </a:lnTo>
                <a:cubicBezTo>
                  <a:pt x="92" y="1202"/>
                  <a:pt x="93" y="1196"/>
                  <a:pt x="94" y="1190"/>
                </a:cubicBezTo>
                <a:lnTo>
                  <a:pt x="96" y="1180"/>
                </a:lnTo>
                <a:cubicBezTo>
                  <a:pt x="105" y="1135"/>
                  <a:pt x="145" y="1102"/>
                  <a:pt x="190" y="1102"/>
                </a:cubicBezTo>
                <a:lnTo>
                  <a:pt x="192" y="1102"/>
                </a:lnTo>
                <a:lnTo>
                  <a:pt x="98" y="1183"/>
                </a:lnTo>
                <a:lnTo>
                  <a:pt x="99" y="1177"/>
                </a:lnTo>
                <a:lnTo>
                  <a:pt x="97" y="1192"/>
                </a:lnTo>
                <a:lnTo>
                  <a:pt x="97" y="1189"/>
                </a:lnTo>
                <a:cubicBezTo>
                  <a:pt x="97" y="1136"/>
                  <a:pt x="140" y="1093"/>
                  <a:pt x="193" y="1093"/>
                </a:cubicBezTo>
                <a:cubicBezTo>
                  <a:pt x="246" y="1093"/>
                  <a:pt x="289" y="1136"/>
                  <a:pt x="289" y="1189"/>
                </a:cubicBezTo>
                <a:lnTo>
                  <a:pt x="289" y="1194"/>
                </a:lnTo>
                <a:lnTo>
                  <a:pt x="288" y="1214"/>
                </a:lnTo>
                <a:lnTo>
                  <a:pt x="287" y="1223"/>
                </a:lnTo>
                <a:lnTo>
                  <a:pt x="287" y="1217"/>
                </a:lnTo>
                <a:lnTo>
                  <a:pt x="106" y="1175"/>
                </a:lnTo>
                <a:lnTo>
                  <a:pt x="107" y="1173"/>
                </a:lnTo>
                <a:lnTo>
                  <a:pt x="97" y="1202"/>
                </a:lnTo>
                <a:lnTo>
                  <a:pt x="98" y="1195"/>
                </a:lnTo>
                <a:cubicBezTo>
                  <a:pt x="101" y="1180"/>
                  <a:pt x="106" y="1166"/>
                  <a:pt x="115" y="1153"/>
                </a:cubicBezTo>
                <a:lnTo>
                  <a:pt x="122" y="1143"/>
                </a:lnTo>
                <a:cubicBezTo>
                  <a:pt x="140" y="1118"/>
                  <a:pt x="169" y="1102"/>
                  <a:pt x="200" y="1102"/>
                </a:cubicBezTo>
                <a:lnTo>
                  <a:pt x="202" y="1102"/>
                </a:lnTo>
                <a:lnTo>
                  <a:pt x="204" y="1102"/>
                </a:lnTo>
                <a:lnTo>
                  <a:pt x="122" y="1149"/>
                </a:lnTo>
                <a:lnTo>
                  <a:pt x="125" y="1144"/>
                </a:lnTo>
                <a:lnTo>
                  <a:pt x="114" y="1170"/>
                </a:lnTo>
                <a:lnTo>
                  <a:pt x="115" y="1166"/>
                </a:lnTo>
                <a:cubicBezTo>
                  <a:pt x="126" y="1125"/>
                  <a:pt x="162" y="1095"/>
                  <a:pt x="205" y="1094"/>
                </a:cubicBezTo>
                <a:cubicBezTo>
                  <a:pt x="247" y="1092"/>
                  <a:pt x="286" y="1119"/>
                  <a:pt x="300" y="1159"/>
                </a:cubicBezTo>
                <a:lnTo>
                  <a:pt x="301" y="1162"/>
                </a:lnTo>
                <a:cubicBezTo>
                  <a:pt x="304" y="1172"/>
                  <a:pt x="305" y="1182"/>
                  <a:pt x="305" y="1192"/>
                </a:cubicBezTo>
                <a:lnTo>
                  <a:pt x="305" y="1198"/>
                </a:lnTo>
                <a:lnTo>
                  <a:pt x="306" y="1195"/>
                </a:lnTo>
                <a:lnTo>
                  <a:pt x="296" y="1164"/>
                </a:lnTo>
                <a:lnTo>
                  <a:pt x="297" y="1166"/>
                </a:lnTo>
                <a:lnTo>
                  <a:pt x="117" y="1190"/>
                </a:lnTo>
                <a:lnTo>
                  <a:pt x="118" y="1185"/>
                </a:lnTo>
                <a:lnTo>
                  <a:pt x="116" y="1203"/>
                </a:lnTo>
                <a:lnTo>
                  <a:pt x="116" y="1194"/>
                </a:lnTo>
                <a:lnTo>
                  <a:pt x="118" y="1173"/>
                </a:lnTo>
                <a:cubicBezTo>
                  <a:pt x="121" y="1123"/>
                  <a:pt x="163" y="1083"/>
                  <a:pt x="213" y="1083"/>
                </a:cubicBezTo>
                <a:lnTo>
                  <a:pt x="214" y="1083"/>
                </a:lnTo>
                <a:cubicBezTo>
                  <a:pt x="267" y="1083"/>
                  <a:pt x="310" y="1126"/>
                  <a:pt x="310" y="1179"/>
                </a:cubicBezTo>
                <a:cubicBezTo>
                  <a:pt x="310" y="1232"/>
                  <a:pt x="267" y="1275"/>
                  <a:pt x="214" y="1275"/>
                </a:cubicBezTo>
                <a:lnTo>
                  <a:pt x="213" y="1275"/>
                </a:lnTo>
                <a:cubicBezTo>
                  <a:pt x="186" y="1275"/>
                  <a:pt x="160" y="1264"/>
                  <a:pt x="142" y="1243"/>
                </a:cubicBezTo>
                <a:cubicBezTo>
                  <a:pt x="124" y="1223"/>
                  <a:pt x="115" y="1196"/>
                  <a:pt x="118" y="1169"/>
                </a:cubicBezTo>
                <a:lnTo>
                  <a:pt x="119" y="1160"/>
                </a:lnTo>
                <a:lnTo>
                  <a:pt x="120" y="1151"/>
                </a:lnTo>
                <a:cubicBezTo>
                  <a:pt x="125" y="1102"/>
                  <a:pt x="166" y="1064"/>
                  <a:pt x="215" y="1064"/>
                </a:cubicBezTo>
                <a:lnTo>
                  <a:pt x="216" y="1064"/>
                </a:lnTo>
                <a:cubicBezTo>
                  <a:pt x="269" y="1064"/>
                  <a:pt x="312" y="1107"/>
                  <a:pt x="312" y="1160"/>
                </a:cubicBezTo>
                <a:cubicBezTo>
                  <a:pt x="312" y="1213"/>
                  <a:pt x="269" y="1256"/>
                  <a:pt x="216" y="1256"/>
                </a:cubicBezTo>
                <a:lnTo>
                  <a:pt x="214" y="1256"/>
                </a:lnTo>
                <a:cubicBezTo>
                  <a:pt x="186" y="1256"/>
                  <a:pt x="158" y="1244"/>
                  <a:pt x="140" y="1221"/>
                </a:cubicBezTo>
                <a:cubicBezTo>
                  <a:pt x="122" y="1199"/>
                  <a:pt x="115" y="1170"/>
                  <a:pt x="120" y="1142"/>
                </a:cubicBezTo>
                <a:lnTo>
                  <a:pt x="121" y="1137"/>
                </a:lnTo>
                <a:lnTo>
                  <a:pt x="123" y="1128"/>
                </a:lnTo>
                <a:cubicBezTo>
                  <a:pt x="135" y="1081"/>
                  <a:pt x="180" y="1050"/>
                  <a:pt x="228" y="1056"/>
                </a:cubicBezTo>
                <a:cubicBezTo>
                  <a:pt x="276" y="1062"/>
                  <a:pt x="312" y="1103"/>
                  <a:pt x="312" y="1151"/>
                </a:cubicBezTo>
                <a:lnTo>
                  <a:pt x="312" y="1156"/>
                </a:lnTo>
                <a:cubicBezTo>
                  <a:pt x="312" y="1164"/>
                  <a:pt x="312" y="1172"/>
                  <a:pt x="310" y="1180"/>
                </a:cubicBezTo>
                <a:lnTo>
                  <a:pt x="309" y="1184"/>
                </a:lnTo>
                <a:cubicBezTo>
                  <a:pt x="298" y="1225"/>
                  <a:pt x="262" y="1255"/>
                  <a:pt x="219" y="1256"/>
                </a:cubicBezTo>
                <a:cubicBezTo>
                  <a:pt x="177" y="1258"/>
                  <a:pt x="138" y="1231"/>
                  <a:pt x="124" y="1191"/>
                </a:cubicBezTo>
                <a:lnTo>
                  <a:pt x="123" y="1188"/>
                </a:lnTo>
                <a:cubicBezTo>
                  <a:pt x="120" y="1178"/>
                  <a:pt x="118" y="1168"/>
                  <a:pt x="118" y="1157"/>
                </a:cubicBezTo>
                <a:lnTo>
                  <a:pt x="118" y="1151"/>
                </a:lnTo>
                <a:lnTo>
                  <a:pt x="120" y="1132"/>
                </a:lnTo>
                <a:cubicBezTo>
                  <a:pt x="125" y="1083"/>
                  <a:pt x="166" y="1045"/>
                  <a:pt x="215" y="1045"/>
                </a:cubicBezTo>
                <a:lnTo>
                  <a:pt x="217" y="1045"/>
                </a:lnTo>
                <a:lnTo>
                  <a:pt x="121" y="1141"/>
                </a:lnTo>
                <a:lnTo>
                  <a:pt x="121" y="1136"/>
                </a:lnTo>
                <a:lnTo>
                  <a:pt x="124" y="1160"/>
                </a:lnTo>
                <a:lnTo>
                  <a:pt x="123" y="1156"/>
                </a:lnTo>
                <a:lnTo>
                  <a:pt x="310" y="1156"/>
                </a:lnTo>
                <a:lnTo>
                  <a:pt x="309" y="1160"/>
                </a:lnTo>
                <a:lnTo>
                  <a:pt x="309" y="1160"/>
                </a:lnTo>
                <a:lnTo>
                  <a:pt x="214" y="1045"/>
                </a:lnTo>
                <a:lnTo>
                  <a:pt x="216" y="1045"/>
                </a:lnTo>
                <a:cubicBezTo>
                  <a:pt x="269" y="1045"/>
                  <a:pt x="312" y="1088"/>
                  <a:pt x="312" y="1141"/>
                </a:cubicBezTo>
                <a:cubicBezTo>
                  <a:pt x="312" y="1194"/>
                  <a:pt x="269" y="1237"/>
                  <a:pt x="216" y="1237"/>
                </a:cubicBezTo>
                <a:lnTo>
                  <a:pt x="214" y="1237"/>
                </a:lnTo>
                <a:cubicBezTo>
                  <a:pt x="161" y="1237"/>
                  <a:pt x="118" y="1194"/>
                  <a:pt x="118" y="1141"/>
                </a:cubicBezTo>
                <a:cubicBezTo>
                  <a:pt x="118" y="1088"/>
                  <a:pt x="161" y="1045"/>
                  <a:pt x="214" y="1045"/>
                </a:cubicBezTo>
                <a:lnTo>
                  <a:pt x="216" y="1045"/>
                </a:lnTo>
                <a:lnTo>
                  <a:pt x="120" y="1141"/>
                </a:lnTo>
                <a:lnTo>
                  <a:pt x="120" y="1132"/>
                </a:lnTo>
                <a:lnTo>
                  <a:pt x="122" y="1113"/>
                </a:lnTo>
                <a:lnTo>
                  <a:pt x="121" y="1110"/>
                </a:lnTo>
                <a:lnTo>
                  <a:pt x="121" y="1104"/>
                </a:lnTo>
                <a:lnTo>
                  <a:pt x="121" y="1103"/>
                </a:lnTo>
                <a:cubicBezTo>
                  <a:pt x="121" y="1053"/>
                  <a:pt x="160" y="1011"/>
                  <a:pt x="211" y="1008"/>
                </a:cubicBezTo>
                <a:cubicBezTo>
                  <a:pt x="261" y="1004"/>
                  <a:pt x="305" y="1040"/>
                  <a:pt x="313" y="1090"/>
                </a:cubicBezTo>
                <a:lnTo>
                  <a:pt x="314" y="1097"/>
                </a:lnTo>
                <a:cubicBezTo>
                  <a:pt x="314" y="1101"/>
                  <a:pt x="314" y="1106"/>
                  <a:pt x="314" y="1110"/>
                </a:cubicBezTo>
                <a:lnTo>
                  <a:pt x="314" y="1122"/>
                </a:lnTo>
                <a:lnTo>
                  <a:pt x="314" y="1134"/>
                </a:lnTo>
                <a:lnTo>
                  <a:pt x="314" y="1121"/>
                </a:lnTo>
                <a:lnTo>
                  <a:pt x="315" y="1128"/>
                </a:lnTo>
                <a:lnTo>
                  <a:pt x="123" y="1141"/>
                </a:lnTo>
                <a:lnTo>
                  <a:pt x="123" y="1140"/>
                </a:lnTo>
                <a:lnTo>
                  <a:pt x="123" y="1135"/>
                </a:lnTo>
                <a:lnTo>
                  <a:pt x="123" y="1122"/>
                </a:lnTo>
                <a:lnTo>
                  <a:pt x="219" y="1218"/>
                </a:lnTo>
                <a:lnTo>
                  <a:pt x="218" y="1218"/>
                </a:lnTo>
                <a:cubicBezTo>
                  <a:pt x="165" y="1218"/>
                  <a:pt x="122" y="1175"/>
                  <a:pt x="122" y="1122"/>
                </a:cubicBezTo>
                <a:cubicBezTo>
                  <a:pt x="122" y="1069"/>
                  <a:pt x="165" y="1026"/>
                  <a:pt x="218" y="1026"/>
                </a:cubicBezTo>
                <a:lnTo>
                  <a:pt x="219" y="1026"/>
                </a:lnTo>
                <a:lnTo>
                  <a:pt x="124" y="1113"/>
                </a:lnTo>
                <a:lnTo>
                  <a:pt x="125" y="1103"/>
                </a:lnTo>
                <a:lnTo>
                  <a:pt x="124" y="1103"/>
                </a:lnTo>
                <a:cubicBezTo>
                  <a:pt x="124" y="1050"/>
                  <a:pt x="167" y="1007"/>
                  <a:pt x="220" y="1007"/>
                </a:cubicBezTo>
                <a:cubicBezTo>
                  <a:pt x="273" y="1007"/>
                  <a:pt x="316" y="1050"/>
                  <a:pt x="316" y="1103"/>
                </a:cubicBezTo>
                <a:lnTo>
                  <a:pt x="316" y="1107"/>
                </a:lnTo>
                <a:cubicBezTo>
                  <a:pt x="316" y="1113"/>
                  <a:pt x="316" y="1118"/>
                  <a:pt x="315" y="1123"/>
                </a:cubicBezTo>
                <a:lnTo>
                  <a:pt x="314" y="1129"/>
                </a:lnTo>
                <a:lnTo>
                  <a:pt x="314" y="1098"/>
                </a:lnTo>
                <a:lnTo>
                  <a:pt x="315" y="1104"/>
                </a:lnTo>
                <a:lnTo>
                  <a:pt x="312" y="1089"/>
                </a:lnTo>
                <a:lnTo>
                  <a:pt x="313" y="1092"/>
                </a:lnTo>
                <a:lnTo>
                  <a:pt x="126" y="1133"/>
                </a:lnTo>
                <a:lnTo>
                  <a:pt x="125" y="1124"/>
                </a:lnTo>
                <a:lnTo>
                  <a:pt x="124" y="1113"/>
                </a:lnTo>
                <a:cubicBezTo>
                  <a:pt x="119" y="1062"/>
                  <a:pt x="155" y="1016"/>
                  <a:pt x="205" y="1009"/>
                </a:cubicBezTo>
                <a:cubicBezTo>
                  <a:pt x="256" y="1001"/>
                  <a:pt x="304" y="1034"/>
                  <a:pt x="314" y="1085"/>
                </a:cubicBezTo>
                <a:lnTo>
                  <a:pt x="315" y="1090"/>
                </a:lnTo>
                <a:lnTo>
                  <a:pt x="316" y="1095"/>
                </a:lnTo>
                <a:lnTo>
                  <a:pt x="127" y="1095"/>
                </a:lnTo>
                <a:lnTo>
                  <a:pt x="128" y="1090"/>
                </a:lnTo>
                <a:lnTo>
                  <a:pt x="126" y="1108"/>
                </a:lnTo>
                <a:lnTo>
                  <a:pt x="126" y="1103"/>
                </a:lnTo>
                <a:cubicBezTo>
                  <a:pt x="126" y="1050"/>
                  <a:pt x="169" y="1007"/>
                  <a:pt x="222" y="1007"/>
                </a:cubicBezTo>
                <a:cubicBezTo>
                  <a:pt x="275" y="1007"/>
                  <a:pt x="318" y="1050"/>
                  <a:pt x="318" y="1103"/>
                </a:cubicBezTo>
                <a:lnTo>
                  <a:pt x="318" y="1107"/>
                </a:lnTo>
                <a:lnTo>
                  <a:pt x="317" y="1127"/>
                </a:lnTo>
                <a:lnTo>
                  <a:pt x="315" y="1137"/>
                </a:lnTo>
                <a:lnTo>
                  <a:pt x="316" y="1121"/>
                </a:lnTo>
                <a:lnTo>
                  <a:pt x="316" y="1122"/>
                </a:lnTo>
                <a:cubicBezTo>
                  <a:pt x="316" y="1175"/>
                  <a:pt x="273" y="1218"/>
                  <a:pt x="220" y="1218"/>
                </a:cubicBezTo>
                <a:cubicBezTo>
                  <a:pt x="167" y="1218"/>
                  <a:pt x="124" y="1175"/>
                  <a:pt x="124" y="1122"/>
                </a:cubicBezTo>
                <a:lnTo>
                  <a:pt x="124" y="1116"/>
                </a:lnTo>
                <a:lnTo>
                  <a:pt x="126" y="1096"/>
                </a:lnTo>
                <a:lnTo>
                  <a:pt x="127" y="1084"/>
                </a:lnTo>
                <a:lnTo>
                  <a:pt x="128" y="1073"/>
                </a:lnTo>
                <a:cubicBezTo>
                  <a:pt x="134" y="1022"/>
                  <a:pt x="179" y="986"/>
                  <a:pt x="229" y="989"/>
                </a:cubicBezTo>
                <a:cubicBezTo>
                  <a:pt x="280" y="992"/>
                  <a:pt x="319" y="1034"/>
                  <a:pt x="319" y="1084"/>
                </a:cubicBezTo>
                <a:lnTo>
                  <a:pt x="319" y="1088"/>
                </a:lnTo>
                <a:lnTo>
                  <a:pt x="319" y="1094"/>
                </a:lnTo>
                <a:cubicBezTo>
                  <a:pt x="319" y="1147"/>
                  <a:pt x="276" y="1190"/>
                  <a:pt x="223" y="1190"/>
                </a:cubicBezTo>
                <a:cubicBezTo>
                  <a:pt x="170" y="1190"/>
                  <a:pt x="127" y="1147"/>
                  <a:pt x="127" y="1094"/>
                </a:cubicBezTo>
                <a:lnTo>
                  <a:pt x="127" y="1089"/>
                </a:lnTo>
                <a:lnTo>
                  <a:pt x="127" y="1084"/>
                </a:lnTo>
                <a:cubicBezTo>
                  <a:pt x="127" y="1035"/>
                  <a:pt x="165" y="994"/>
                  <a:pt x="214" y="989"/>
                </a:cubicBezTo>
                <a:cubicBezTo>
                  <a:pt x="263" y="984"/>
                  <a:pt x="308" y="1017"/>
                  <a:pt x="318" y="1066"/>
                </a:cubicBezTo>
                <a:lnTo>
                  <a:pt x="319" y="1071"/>
                </a:lnTo>
                <a:cubicBezTo>
                  <a:pt x="320" y="1077"/>
                  <a:pt x="320" y="1083"/>
                  <a:pt x="320" y="1089"/>
                </a:cubicBezTo>
                <a:lnTo>
                  <a:pt x="320" y="1094"/>
                </a:lnTo>
                <a:cubicBezTo>
                  <a:pt x="320" y="1140"/>
                  <a:pt x="288" y="1180"/>
                  <a:pt x="243" y="1189"/>
                </a:cubicBezTo>
                <a:cubicBezTo>
                  <a:pt x="197" y="1197"/>
                  <a:pt x="152" y="1173"/>
                  <a:pt x="135" y="1130"/>
                </a:cubicBezTo>
                <a:lnTo>
                  <a:pt x="133" y="1125"/>
                </a:lnTo>
                <a:cubicBezTo>
                  <a:pt x="131" y="1120"/>
                  <a:pt x="129" y="1114"/>
                  <a:pt x="128" y="1108"/>
                </a:cubicBezTo>
                <a:lnTo>
                  <a:pt x="127" y="1103"/>
                </a:lnTo>
                <a:cubicBezTo>
                  <a:pt x="118" y="1055"/>
                  <a:pt x="147" y="1007"/>
                  <a:pt x="194" y="992"/>
                </a:cubicBezTo>
                <a:cubicBezTo>
                  <a:pt x="242" y="978"/>
                  <a:pt x="292" y="1003"/>
                  <a:pt x="311" y="1049"/>
                </a:cubicBezTo>
                <a:lnTo>
                  <a:pt x="313" y="1054"/>
                </a:lnTo>
                <a:lnTo>
                  <a:pt x="315" y="1059"/>
                </a:lnTo>
                <a:lnTo>
                  <a:pt x="130" y="1085"/>
                </a:lnTo>
                <a:lnTo>
                  <a:pt x="131" y="1075"/>
                </a:lnTo>
                <a:lnTo>
                  <a:pt x="132" y="1065"/>
                </a:lnTo>
                <a:lnTo>
                  <a:pt x="322" y="1094"/>
                </a:lnTo>
                <a:lnTo>
                  <a:pt x="321" y="1099"/>
                </a:lnTo>
                <a:lnTo>
                  <a:pt x="319" y="1108"/>
                </a:lnTo>
                <a:cubicBezTo>
                  <a:pt x="308" y="1150"/>
                  <a:pt x="270" y="1180"/>
                  <a:pt x="225" y="1180"/>
                </a:cubicBezTo>
                <a:lnTo>
                  <a:pt x="224" y="1180"/>
                </a:lnTo>
                <a:cubicBezTo>
                  <a:pt x="171" y="1180"/>
                  <a:pt x="128" y="1137"/>
                  <a:pt x="128" y="1084"/>
                </a:cubicBezTo>
                <a:lnTo>
                  <a:pt x="128" y="1079"/>
                </a:lnTo>
                <a:lnTo>
                  <a:pt x="128" y="1070"/>
                </a:lnTo>
                <a:lnTo>
                  <a:pt x="128" y="1072"/>
                </a:lnTo>
                <a:lnTo>
                  <a:pt x="127" y="1056"/>
                </a:lnTo>
                <a:cubicBezTo>
                  <a:pt x="127" y="1003"/>
                  <a:pt x="170" y="960"/>
                  <a:pt x="223" y="960"/>
                </a:cubicBezTo>
                <a:cubicBezTo>
                  <a:pt x="276" y="960"/>
                  <a:pt x="319" y="1003"/>
                  <a:pt x="319" y="1056"/>
                </a:cubicBezTo>
                <a:lnTo>
                  <a:pt x="319" y="1058"/>
                </a:lnTo>
                <a:lnTo>
                  <a:pt x="319" y="1045"/>
                </a:lnTo>
                <a:lnTo>
                  <a:pt x="320" y="1052"/>
                </a:lnTo>
                <a:lnTo>
                  <a:pt x="321" y="1068"/>
                </a:lnTo>
                <a:lnTo>
                  <a:pt x="322" y="1073"/>
                </a:lnTo>
                <a:cubicBezTo>
                  <a:pt x="328" y="1125"/>
                  <a:pt x="291" y="1173"/>
                  <a:pt x="238" y="1180"/>
                </a:cubicBezTo>
                <a:cubicBezTo>
                  <a:pt x="186" y="1186"/>
                  <a:pt x="138" y="1149"/>
                  <a:pt x="131" y="1096"/>
                </a:cubicBezTo>
                <a:lnTo>
                  <a:pt x="130" y="1088"/>
                </a:lnTo>
                <a:lnTo>
                  <a:pt x="129" y="1074"/>
                </a:lnTo>
                <a:cubicBezTo>
                  <a:pt x="128" y="1065"/>
                  <a:pt x="129" y="1056"/>
                  <a:pt x="130" y="1047"/>
                </a:cubicBezTo>
                <a:lnTo>
                  <a:pt x="131" y="1042"/>
                </a:lnTo>
                <a:lnTo>
                  <a:pt x="129" y="1060"/>
                </a:lnTo>
                <a:lnTo>
                  <a:pt x="129" y="1056"/>
                </a:lnTo>
                <a:cubicBezTo>
                  <a:pt x="129" y="1003"/>
                  <a:pt x="172" y="960"/>
                  <a:pt x="225" y="960"/>
                </a:cubicBezTo>
                <a:cubicBezTo>
                  <a:pt x="278" y="960"/>
                  <a:pt x="321" y="1003"/>
                  <a:pt x="321" y="1056"/>
                </a:cubicBezTo>
                <a:lnTo>
                  <a:pt x="321" y="1061"/>
                </a:lnTo>
                <a:lnTo>
                  <a:pt x="321" y="1065"/>
                </a:lnTo>
                <a:cubicBezTo>
                  <a:pt x="321" y="1116"/>
                  <a:pt x="282" y="1159"/>
                  <a:pt x="231" y="1161"/>
                </a:cubicBezTo>
                <a:cubicBezTo>
                  <a:pt x="180" y="1164"/>
                  <a:pt x="136" y="1127"/>
                  <a:pt x="130" y="1076"/>
                </a:cubicBezTo>
                <a:lnTo>
                  <a:pt x="129" y="1067"/>
                </a:lnTo>
                <a:lnTo>
                  <a:pt x="128" y="1056"/>
                </a:lnTo>
                <a:cubicBezTo>
                  <a:pt x="123" y="1006"/>
                  <a:pt x="157" y="961"/>
                  <a:pt x="207" y="952"/>
                </a:cubicBezTo>
                <a:cubicBezTo>
                  <a:pt x="257" y="943"/>
                  <a:pt x="304" y="974"/>
                  <a:pt x="317" y="1023"/>
                </a:cubicBezTo>
                <a:lnTo>
                  <a:pt x="318" y="1027"/>
                </a:lnTo>
                <a:lnTo>
                  <a:pt x="318" y="1026"/>
                </a:lnTo>
                <a:cubicBezTo>
                  <a:pt x="327" y="1055"/>
                  <a:pt x="322" y="1088"/>
                  <a:pt x="304" y="1113"/>
                </a:cubicBezTo>
                <a:cubicBezTo>
                  <a:pt x="286" y="1138"/>
                  <a:pt x="257" y="1152"/>
                  <a:pt x="226" y="1152"/>
                </a:cubicBezTo>
                <a:lnTo>
                  <a:pt x="225" y="1152"/>
                </a:lnTo>
                <a:cubicBezTo>
                  <a:pt x="179" y="1152"/>
                  <a:pt x="138" y="1119"/>
                  <a:pt x="131" y="1072"/>
                </a:cubicBezTo>
                <a:lnTo>
                  <a:pt x="130" y="1066"/>
                </a:lnTo>
                <a:lnTo>
                  <a:pt x="130" y="1070"/>
                </a:lnTo>
                <a:lnTo>
                  <a:pt x="319" y="1046"/>
                </a:lnTo>
                <a:lnTo>
                  <a:pt x="319" y="1051"/>
                </a:lnTo>
                <a:lnTo>
                  <a:pt x="313" y="1016"/>
                </a:lnTo>
                <a:lnTo>
                  <a:pt x="315" y="1021"/>
                </a:lnTo>
                <a:lnTo>
                  <a:pt x="129" y="1056"/>
                </a:lnTo>
                <a:lnTo>
                  <a:pt x="129" y="1052"/>
                </a:lnTo>
                <a:lnTo>
                  <a:pt x="131" y="1068"/>
                </a:lnTo>
                <a:lnTo>
                  <a:pt x="130" y="1062"/>
                </a:lnTo>
                <a:cubicBezTo>
                  <a:pt x="125" y="1034"/>
                  <a:pt x="133" y="1006"/>
                  <a:pt x="151" y="984"/>
                </a:cubicBezTo>
                <a:cubicBezTo>
                  <a:pt x="169" y="963"/>
                  <a:pt x="196" y="950"/>
                  <a:pt x="224" y="950"/>
                </a:cubicBezTo>
                <a:lnTo>
                  <a:pt x="227" y="950"/>
                </a:lnTo>
                <a:lnTo>
                  <a:pt x="132" y="1057"/>
                </a:lnTo>
                <a:lnTo>
                  <a:pt x="131" y="1048"/>
                </a:lnTo>
                <a:lnTo>
                  <a:pt x="130" y="1046"/>
                </a:lnTo>
                <a:lnTo>
                  <a:pt x="224" y="1123"/>
                </a:lnTo>
                <a:lnTo>
                  <a:pt x="223" y="1123"/>
                </a:lnTo>
                <a:cubicBezTo>
                  <a:pt x="170" y="1123"/>
                  <a:pt x="127" y="1080"/>
                  <a:pt x="127" y="1027"/>
                </a:cubicBezTo>
                <a:cubicBezTo>
                  <a:pt x="127" y="974"/>
                  <a:pt x="170" y="931"/>
                  <a:pt x="223" y="931"/>
                </a:cubicBezTo>
                <a:lnTo>
                  <a:pt x="226" y="931"/>
                </a:lnTo>
                <a:lnTo>
                  <a:pt x="132" y="1046"/>
                </a:lnTo>
                <a:lnTo>
                  <a:pt x="131" y="1041"/>
                </a:lnTo>
                <a:lnTo>
                  <a:pt x="131" y="1042"/>
                </a:lnTo>
                <a:lnTo>
                  <a:pt x="320" y="1018"/>
                </a:lnTo>
                <a:lnTo>
                  <a:pt x="320" y="1022"/>
                </a:lnTo>
                <a:lnTo>
                  <a:pt x="319" y="1004"/>
                </a:lnTo>
                <a:lnTo>
                  <a:pt x="320" y="1009"/>
                </a:lnTo>
                <a:lnTo>
                  <a:pt x="225" y="931"/>
                </a:lnTo>
                <a:lnTo>
                  <a:pt x="226" y="931"/>
                </a:lnTo>
                <a:lnTo>
                  <a:pt x="130" y="1027"/>
                </a:lnTo>
                <a:lnTo>
                  <a:pt x="130" y="1016"/>
                </a:lnTo>
                <a:lnTo>
                  <a:pt x="132" y="1032"/>
                </a:lnTo>
                <a:lnTo>
                  <a:pt x="131" y="1026"/>
                </a:lnTo>
                <a:cubicBezTo>
                  <a:pt x="130" y="1021"/>
                  <a:pt x="129" y="1016"/>
                  <a:pt x="129" y="1010"/>
                </a:cubicBezTo>
                <a:lnTo>
                  <a:pt x="129" y="1008"/>
                </a:lnTo>
                <a:cubicBezTo>
                  <a:pt x="129" y="955"/>
                  <a:pt x="172" y="912"/>
                  <a:pt x="225" y="912"/>
                </a:cubicBezTo>
                <a:cubicBezTo>
                  <a:pt x="278" y="912"/>
                  <a:pt x="321" y="955"/>
                  <a:pt x="321" y="1008"/>
                </a:cubicBezTo>
                <a:lnTo>
                  <a:pt x="321" y="1013"/>
                </a:lnTo>
                <a:lnTo>
                  <a:pt x="320" y="995"/>
                </a:lnTo>
                <a:lnTo>
                  <a:pt x="322" y="1005"/>
                </a:lnTo>
                <a:lnTo>
                  <a:pt x="324" y="1022"/>
                </a:lnTo>
                <a:lnTo>
                  <a:pt x="324" y="1037"/>
                </a:lnTo>
                <a:cubicBezTo>
                  <a:pt x="324" y="1090"/>
                  <a:pt x="281" y="1133"/>
                  <a:pt x="228" y="1133"/>
                </a:cubicBezTo>
                <a:cubicBezTo>
                  <a:pt x="175" y="1133"/>
                  <a:pt x="132" y="1090"/>
                  <a:pt x="132" y="1037"/>
                </a:cubicBezTo>
                <a:lnTo>
                  <a:pt x="132" y="1035"/>
                </a:lnTo>
                <a:lnTo>
                  <a:pt x="132" y="1028"/>
                </a:lnTo>
                <a:lnTo>
                  <a:pt x="134" y="1044"/>
                </a:lnTo>
                <a:lnTo>
                  <a:pt x="133" y="1038"/>
                </a:lnTo>
                <a:lnTo>
                  <a:pt x="133" y="1042"/>
                </a:lnTo>
                <a:lnTo>
                  <a:pt x="321" y="1000"/>
                </a:lnTo>
                <a:lnTo>
                  <a:pt x="322" y="1005"/>
                </a:lnTo>
                <a:lnTo>
                  <a:pt x="322" y="1004"/>
                </a:lnTo>
                <a:lnTo>
                  <a:pt x="132" y="1027"/>
                </a:lnTo>
                <a:lnTo>
                  <a:pt x="132" y="1022"/>
                </a:lnTo>
                <a:lnTo>
                  <a:pt x="132" y="1013"/>
                </a:lnTo>
                <a:lnTo>
                  <a:pt x="132" y="1004"/>
                </a:lnTo>
                <a:lnTo>
                  <a:pt x="132" y="999"/>
                </a:lnTo>
                <a:cubicBezTo>
                  <a:pt x="132" y="946"/>
                  <a:pt x="175" y="903"/>
                  <a:pt x="228" y="903"/>
                </a:cubicBezTo>
                <a:cubicBezTo>
                  <a:pt x="281" y="903"/>
                  <a:pt x="324" y="946"/>
                  <a:pt x="324" y="999"/>
                </a:cubicBezTo>
                <a:lnTo>
                  <a:pt x="324" y="1002"/>
                </a:lnTo>
                <a:lnTo>
                  <a:pt x="324" y="1008"/>
                </a:lnTo>
                <a:lnTo>
                  <a:pt x="228" y="912"/>
                </a:lnTo>
                <a:lnTo>
                  <a:pt x="230" y="912"/>
                </a:lnTo>
                <a:cubicBezTo>
                  <a:pt x="283" y="912"/>
                  <a:pt x="326" y="955"/>
                  <a:pt x="326" y="1008"/>
                </a:cubicBezTo>
                <a:cubicBezTo>
                  <a:pt x="326" y="1061"/>
                  <a:pt x="283" y="1104"/>
                  <a:pt x="230" y="1104"/>
                </a:cubicBezTo>
                <a:lnTo>
                  <a:pt x="229" y="1104"/>
                </a:lnTo>
                <a:cubicBezTo>
                  <a:pt x="201" y="1104"/>
                  <a:pt x="173" y="1092"/>
                  <a:pt x="155" y="1069"/>
                </a:cubicBezTo>
                <a:cubicBezTo>
                  <a:pt x="137" y="1047"/>
                  <a:pt x="130" y="1018"/>
                  <a:pt x="135" y="990"/>
                </a:cubicBezTo>
                <a:lnTo>
                  <a:pt x="136" y="985"/>
                </a:lnTo>
                <a:lnTo>
                  <a:pt x="134" y="1003"/>
                </a:lnTo>
                <a:lnTo>
                  <a:pt x="134" y="999"/>
                </a:lnTo>
                <a:cubicBezTo>
                  <a:pt x="134" y="946"/>
                  <a:pt x="177" y="903"/>
                  <a:pt x="230" y="903"/>
                </a:cubicBezTo>
                <a:cubicBezTo>
                  <a:pt x="283" y="903"/>
                  <a:pt x="326" y="946"/>
                  <a:pt x="326" y="999"/>
                </a:cubicBezTo>
                <a:lnTo>
                  <a:pt x="326" y="1004"/>
                </a:lnTo>
                <a:cubicBezTo>
                  <a:pt x="326" y="1012"/>
                  <a:pt x="326" y="1020"/>
                  <a:pt x="324" y="1028"/>
                </a:cubicBezTo>
                <a:lnTo>
                  <a:pt x="323" y="1032"/>
                </a:lnTo>
                <a:cubicBezTo>
                  <a:pt x="310" y="1083"/>
                  <a:pt x="258" y="1114"/>
                  <a:pt x="206" y="1102"/>
                </a:cubicBezTo>
                <a:cubicBezTo>
                  <a:pt x="155" y="1089"/>
                  <a:pt x="123" y="1037"/>
                  <a:pt x="136" y="985"/>
                </a:cubicBezTo>
                <a:lnTo>
                  <a:pt x="137" y="981"/>
                </a:lnTo>
                <a:lnTo>
                  <a:pt x="134" y="1004"/>
                </a:lnTo>
                <a:lnTo>
                  <a:pt x="134" y="999"/>
                </a:lnTo>
                <a:cubicBezTo>
                  <a:pt x="134" y="946"/>
                  <a:pt x="177" y="903"/>
                  <a:pt x="230" y="903"/>
                </a:cubicBezTo>
                <a:lnTo>
                  <a:pt x="231" y="903"/>
                </a:lnTo>
                <a:lnTo>
                  <a:pt x="140" y="972"/>
                </a:lnTo>
                <a:lnTo>
                  <a:pt x="143" y="962"/>
                </a:lnTo>
                <a:lnTo>
                  <a:pt x="141" y="968"/>
                </a:lnTo>
                <a:lnTo>
                  <a:pt x="139" y="983"/>
                </a:lnTo>
                <a:lnTo>
                  <a:pt x="139" y="980"/>
                </a:lnTo>
                <a:cubicBezTo>
                  <a:pt x="139" y="930"/>
                  <a:pt x="179" y="887"/>
                  <a:pt x="230" y="885"/>
                </a:cubicBezTo>
                <a:cubicBezTo>
                  <a:pt x="281" y="882"/>
                  <a:pt x="325" y="919"/>
                  <a:pt x="331" y="970"/>
                </a:cubicBezTo>
                <a:lnTo>
                  <a:pt x="332" y="979"/>
                </a:lnTo>
                <a:lnTo>
                  <a:pt x="333" y="981"/>
                </a:lnTo>
                <a:lnTo>
                  <a:pt x="238" y="903"/>
                </a:lnTo>
                <a:lnTo>
                  <a:pt x="241" y="903"/>
                </a:lnTo>
                <a:lnTo>
                  <a:pt x="145" y="999"/>
                </a:lnTo>
                <a:lnTo>
                  <a:pt x="145" y="993"/>
                </a:lnTo>
                <a:lnTo>
                  <a:pt x="145" y="983"/>
                </a:lnTo>
                <a:lnTo>
                  <a:pt x="145" y="987"/>
                </a:lnTo>
                <a:lnTo>
                  <a:pt x="144" y="970"/>
                </a:lnTo>
                <a:cubicBezTo>
                  <a:pt x="144" y="923"/>
                  <a:pt x="179" y="883"/>
                  <a:pt x="225" y="876"/>
                </a:cubicBezTo>
                <a:cubicBezTo>
                  <a:pt x="272" y="868"/>
                  <a:pt x="317" y="895"/>
                  <a:pt x="332" y="940"/>
                </a:cubicBezTo>
                <a:lnTo>
                  <a:pt x="333" y="943"/>
                </a:lnTo>
                <a:cubicBezTo>
                  <a:pt x="336" y="953"/>
                  <a:pt x="337" y="963"/>
                  <a:pt x="337" y="973"/>
                </a:cubicBezTo>
                <a:lnTo>
                  <a:pt x="337" y="979"/>
                </a:lnTo>
                <a:lnTo>
                  <a:pt x="337" y="966"/>
                </a:lnTo>
                <a:lnTo>
                  <a:pt x="338" y="973"/>
                </a:lnTo>
                <a:cubicBezTo>
                  <a:pt x="338" y="977"/>
                  <a:pt x="338" y="982"/>
                  <a:pt x="338" y="986"/>
                </a:cubicBezTo>
                <a:lnTo>
                  <a:pt x="338" y="989"/>
                </a:lnTo>
                <a:cubicBezTo>
                  <a:pt x="338" y="1042"/>
                  <a:pt x="295" y="1085"/>
                  <a:pt x="242" y="1085"/>
                </a:cubicBezTo>
                <a:cubicBezTo>
                  <a:pt x="189" y="1085"/>
                  <a:pt x="146" y="1042"/>
                  <a:pt x="146" y="989"/>
                </a:cubicBezTo>
                <a:lnTo>
                  <a:pt x="146" y="986"/>
                </a:lnTo>
                <a:lnTo>
                  <a:pt x="146" y="980"/>
                </a:lnTo>
                <a:lnTo>
                  <a:pt x="146" y="973"/>
                </a:lnTo>
                <a:lnTo>
                  <a:pt x="146" y="970"/>
                </a:lnTo>
                <a:cubicBezTo>
                  <a:pt x="146" y="924"/>
                  <a:pt x="180" y="884"/>
                  <a:pt x="225" y="876"/>
                </a:cubicBezTo>
                <a:cubicBezTo>
                  <a:pt x="271" y="868"/>
                  <a:pt x="316" y="893"/>
                  <a:pt x="332" y="937"/>
                </a:cubicBezTo>
                <a:lnTo>
                  <a:pt x="335" y="945"/>
                </a:lnTo>
                <a:cubicBezTo>
                  <a:pt x="337" y="950"/>
                  <a:pt x="339" y="956"/>
                  <a:pt x="340" y="961"/>
                </a:cubicBezTo>
                <a:lnTo>
                  <a:pt x="342" y="972"/>
                </a:lnTo>
                <a:cubicBezTo>
                  <a:pt x="347" y="1000"/>
                  <a:pt x="339" y="1029"/>
                  <a:pt x="321" y="1051"/>
                </a:cubicBezTo>
                <a:cubicBezTo>
                  <a:pt x="303" y="1073"/>
                  <a:pt x="276" y="1085"/>
                  <a:pt x="247" y="1085"/>
                </a:cubicBezTo>
                <a:lnTo>
                  <a:pt x="245" y="1085"/>
                </a:lnTo>
                <a:cubicBezTo>
                  <a:pt x="192" y="1085"/>
                  <a:pt x="149" y="1042"/>
                  <a:pt x="149" y="989"/>
                </a:cubicBezTo>
                <a:cubicBezTo>
                  <a:pt x="149" y="936"/>
                  <a:pt x="192" y="893"/>
                  <a:pt x="245" y="893"/>
                </a:cubicBezTo>
                <a:lnTo>
                  <a:pt x="247" y="893"/>
                </a:lnTo>
                <a:lnTo>
                  <a:pt x="152" y="996"/>
                </a:lnTo>
                <a:lnTo>
                  <a:pt x="151" y="982"/>
                </a:lnTo>
                <a:lnTo>
                  <a:pt x="150" y="968"/>
                </a:lnTo>
                <a:cubicBezTo>
                  <a:pt x="148" y="942"/>
                  <a:pt x="157" y="916"/>
                  <a:pt x="175" y="896"/>
                </a:cubicBezTo>
                <a:cubicBezTo>
                  <a:pt x="193" y="877"/>
                  <a:pt x="219" y="865"/>
                  <a:pt x="245" y="865"/>
                </a:cubicBezTo>
                <a:lnTo>
                  <a:pt x="247" y="865"/>
                </a:lnTo>
                <a:cubicBezTo>
                  <a:pt x="300" y="865"/>
                  <a:pt x="343" y="908"/>
                  <a:pt x="343" y="961"/>
                </a:cubicBezTo>
                <a:lnTo>
                  <a:pt x="343" y="967"/>
                </a:lnTo>
                <a:lnTo>
                  <a:pt x="343" y="976"/>
                </a:lnTo>
                <a:lnTo>
                  <a:pt x="342" y="996"/>
                </a:lnTo>
                <a:lnTo>
                  <a:pt x="342" y="989"/>
                </a:lnTo>
                <a:cubicBezTo>
                  <a:pt x="342" y="1042"/>
                  <a:pt x="299" y="1085"/>
                  <a:pt x="246" y="1085"/>
                </a:cubicBezTo>
                <a:cubicBezTo>
                  <a:pt x="193" y="1085"/>
                  <a:pt x="150" y="1042"/>
                  <a:pt x="150" y="989"/>
                </a:cubicBezTo>
                <a:lnTo>
                  <a:pt x="150" y="988"/>
                </a:lnTo>
                <a:cubicBezTo>
                  <a:pt x="150" y="983"/>
                  <a:pt x="151" y="978"/>
                  <a:pt x="152" y="973"/>
                </a:cubicBezTo>
                <a:lnTo>
                  <a:pt x="153" y="967"/>
                </a:lnTo>
                <a:lnTo>
                  <a:pt x="153" y="962"/>
                </a:lnTo>
                <a:lnTo>
                  <a:pt x="152" y="961"/>
                </a:lnTo>
                <a:cubicBezTo>
                  <a:pt x="152" y="908"/>
                  <a:pt x="195" y="865"/>
                  <a:pt x="248" y="865"/>
                </a:cubicBezTo>
                <a:lnTo>
                  <a:pt x="249" y="865"/>
                </a:lnTo>
                <a:lnTo>
                  <a:pt x="153" y="961"/>
                </a:lnTo>
                <a:lnTo>
                  <a:pt x="153" y="955"/>
                </a:lnTo>
                <a:lnTo>
                  <a:pt x="156" y="979"/>
                </a:lnTo>
                <a:lnTo>
                  <a:pt x="155" y="975"/>
                </a:lnTo>
                <a:lnTo>
                  <a:pt x="344" y="951"/>
                </a:lnTo>
                <a:lnTo>
                  <a:pt x="344" y="956"/>
                </a:lnTo>
                <a:cubicBezTo>
                  <a:pt x="344" y="963"/>
                  <a:pt x="344" y="969"/>
                  <a:pt x="343" y="975"/>
                </a:cubicBezTo>
                <a:lnTo>
                  <a:pt x="342" y="980"/>
                </a:lnTo>
                <a:cubicBezTo>
                  <a:pt x="332" y="1029"/>
                  <a:pt x="287" y="1062"/>
                  <a:pt x="238" y="1057"/>
                </a:cubicBezTo>
                <a:cubicBezTo>
                  <a:pt x="189" y="1052"/>
                  <a:pt x="151" y="1011"/>
                  <a:pt x="151" y="961"/>
                </a:cubicBezTo>
                <a:lnTo>
                  <a:pt x="151" y="957"/>
                </a:lnTo>
                <a:lnTo>
                  <a:pt x="151" y="951"/>
                </a:lnTo>
                <a:cubicBezTo>
                  <a:pt x="151" y="898"/>
                  <a:pt x="194" y="855"/>
                  <a:pt x="247" y="855"/>
                </a:cubicBezTo>
                <a:lnTo>
                  <a:pt x="249" y="855"/>
                </a:lnTo>
                <a:cubicBezTo>
                  <a:pt x="302" y="855"/>
                  <a:pt x="345" y="898"/>
                  <a:pt x="345" y="951"/>
                </a:cubicBezTo>
                <a:lnTo>
                  <a:pt x="345" y="961"/>
                </a:lnTo>
                <a:lnTo>
                  <a:pt x="345" y="967"/>
                </a:lnTo>
                <a:lnTo>
                  <a:pt x="345" y="970"/>
                </a:lnTo>
                <a:cubicBezTo>
                  <a:pt x="345" y="1023"/>
                  <a:pt x="302" y="1066"/>
                  <a:pt x="249" y="1066"/>
                </a:cubicBezTo>
                <a:cubicBezTo>
                  <a:pt x="196" y="1066"/>
                  <a:pt x="153" y="1023"/>
                  <a:pt x="153" y="970"/>
                </a:cubicBezTo>
                <a:lnTo>
                  <a:pt x="153" y="967"/>
                </a:lnTo>
                <a:lnTo>
                  <a:pt x="153" y="961"/>
                </a:lnTo>
                <a:lnTo>
                  <a:pt x="153" y="951"/>
                </a:lnTo>
                <a:lnTo>
                  <a:pt x="249" y="1047"/>
                </a:lnTo>
                <a:lnTo>
                  <a:pt x="248" y="1047"/>
                </a:lnTo>
                <a:lnTo>
                  <a:pt x="247" y="1047"/>
                </a:lnTo>
                <a:cubicBezTo>
                  <a:pt x="218" y="1047"/>
                  <a:pt x="191" y="1034"/>
                  <a:pt x="173" y="1012"/>
                </a:cubicBezTo>
                <a:cubicBezTo>
                  <a:pt x="154" y="989"/>
                  <a:pt x="147" y="959"/>
                  <a:pt x="154" y="931"/>
                </a:cubicBezTo>
                <a:lnTo>
                  <a:pt x="156" y="922"/>
                </a:lnTo>
                <a:lnTo>
                  <a:pt x="156" y="921"/>
                </a:lnTo>
                <a:lnTo>
                  <a:pt x="158" y="909"/>
                </a:lnTo>
                <a:cubicBezTo>
                  <a:pt x="169" y="865"/>
                  <a:pt x="210" y="835"/>
                  <a:pt x="255" y="837"/>
                </a:cubicBezTo>
                <a:cubicBezTo>
                  <a:pt x="301" y="838"/>
                  <a:pt x="339" y="872"/>
                  <a:pt x="346" y="917"/>
                </a:cubicBezTo>
                <a:lnTo>
                  <a:pt x="347" y="923"/>
                </a:lnTo>
                <a:cubicBezTo>
                  <a:pt x="348" y="928"/>
                  <a:pt x="348" y="933"/>
                  <a:pt x="348" y="938"/>
                </a:cubicBezTo>
                <a:lnTo>
                  <a:pt x="348" y="942"/>
                </a:lnTo>
                <a:cubicBezTo>
                  <a:pt x="348" y="995"/>
                  <a:pt x="305" y="1038"/>
                  <a:pt x="252" y="1038"/>
                </a:cubicBezTo>
                <a:cubicBezTo>
                  <a:pt x="199" y="1038"/>
                  <a:pt x="156" y="995"/>
                  <a:pt x="156" y="942"/>
                </a:cubicBezTo>
                <a:lnTo>
                  <a:pt x="156" y="936"/>
                </a:lnTo>
                <a:lnTo>
                  <a:pt x="156" y="927"/>
                </a:lnTo>
                <a:lnTo>
                  <a:pt x="156" y="918"/>
                </a:lnTo>
                <a:lnTo>
                  <a:pt x="156" y="913"/>
                </a:lnTo>
                <a:cubicBezTo>
                  <a:pt x="156" y="860"/>
                  <a:pt x="199" y="817"/>
                  <a:pt x="252" y="817"/>
                </a:cubicBezTo>
                <a:cubicBezTo>
                  <a:pt x="305" y="817"/>
                  <a:pt x="348" y="860"/>
                  <a:pt x="348" y="913"/>
                </a:cubicBezTo>
                <a:lnTo>
                  <a:pt x="348" y="915"/>
                </a:lnTo>
                <a:lnTo>
                  <a:pt x="348" y="921"/>
                </a:lnTo>
                <a:lnTo>
                  <a:pt x="348" y="932"/>
                </a:lnTo>
                <a:lnTo>
                  <a:pt x="252" y="836"/>
                </a:lnTo>
                <a:lnTo>
                  <a:pt x="253" y="836"/>
                </a:lnTo>
                <a:lnTo>
                  <a:pt x="158" y="922"/>
                </a:lnTo>
                <a:lnTo>
                  <a:pt x="159" y="913"/>
                </a:lnTo>
                <a:lnTo>
                  <a:pt x="158" y="913"/>
                </a:lnTo>
                <a:cubicBezTo>
                  <a:pt x="158" y="860"/>
                  <a:pt x="201" y="817"/>
                  <a:pt x="254" y="817"/>
                </a:cubicBezTo>
                <a:lnTo>
                  <a:pt x="255" y="817"/>
                </a:lnTo>
                <a:cubicBezTo>
                  <a:pt x="308" y="817"/>
                  <a:pt x="351" y="860"/>
                  <a:pt x="351" y="913"/>
                </a:cubicBezTo>
                <a:lnTo>
                  <a:pt x="351" y="924"/>
                </a:lnTo>
                <a:lnTo>
                  <a:pt x="351" y="932"/>
                </a:lnTo>
                <a:cubicBezTo>
                  <a:pt x="351" y="985"/>
                  <a:pt x="308" y="1028"/>
                  <a:pt x="255" y="1028"/>
                </a:cubicBezTo>
                <a:cubicBezTo>
                  <a:pt x="202" y="1028"/>
                  <a:pt x="159" y="985"/>
                  <a:pt x="159" y="932"/>
                </a:cubicBezTo>
                <a:lnTo>
                  <a:pt x="159" y="929"/>
                </a:lnTo>
                <a:lnTo>
                  <a:pt x="159" y="923"/>
                </a:lnTo>
                <a:lnTo>
                  <a:pt x="159" y="913"/>
                </a:lnTo>
                <a:lnTo>
                  <a:pt x="350" y="932"/>
                </a:lnTo>
                <a:lnTo>
                  <a:pt x="349" y="937"/>
                </a:lnTo>
                <a:lnTo>
                  <a:pt x="350" y="918"/>
                </a:lnTo>
                <a:lnTo>
                  <a:pt x="350" y="923"/>
                </a:lnTo>
                <a:lnTo>
                  <a:pt x="159" y="914"/>
                </a:lnTo>
                <a:lnTo>
                  <a:pt x="160" y="904"/>
                </a:lnTo>
                <a:lnTo>
                  <a:pt x="161" y="894"/>
                </a:lnTo>
                <a:cubicBezTo>
                  <a:pt x="165" y="857"/>
                  <a:pt x="190" y="826"/>
                  <a:pt x="225" y="814"/>
                </a:cubicBezTo>
                <a:cubicBezTo>
                  <a:pt x="260" y="802"/>
                  <a:pt x="298" y="810"/>
                  <a:pt x="324" y="837"/>
                </a:cubicBezTo>
                <a:lnTo>
                  <a:pt x="325" y="838"/>
                </a:lnTo>
                <a:cubicBezTo>
                  <a:pt x="343" y="856"/>
                  <a:pt x="353" y="880"/>
                  <a:pt x="353" y="905"/>
                </a:cubicBezTo>
                <a:lnTo>
                  <a:pt x="353" y="910"/>
                </a:lnTo>
                <a:lnTo>
                  <a:pt x="349" y="880"/>
                </a:lnTo>
                <a:lnTo>
                  <a:pt x="350" y="883"/>
                </a:lnTo>
                <a:lnTo>
                  <a:pt x="162" y="913"/>
                </a:lnTo>
                <a:lnTo>
                  <a:pt x="162" y="905"/>
                </a:lnTo>
                <a:lnTo>
                  <a:pt x="162" y="893"/>
                </a:lnTo>
                <a:lnTo>
                  <a:pt x="162" y="882"/>
                </a:lnTo>
                <a:lnTo>
                  <a:pt x="162" y="875"/>
                </a:lnTo>
                <a:cubicBezTo>
                  <a:pt x="162" y="822"/>
                  <a:pt x="205" y="779"/>
                  <a:pt x="258" y="779"/>
                </a:cubicBezTo>
                <a:cubicBezTo>
                  <a:pt x="311" y="779"/>
                  <a:pt x="354" y="822"/>
                  <a:pt x="354" y="875"/>
                </a:cubicBezTo>
                <a:lnTo>
                  <a:pt x="354" y="876"/>
                </a:lnTo>
                <a:lnTo>
                  <a:pt x="354" y="882"/>
                </a:lnTo>
                <a:lnTo>
                  <a:pt x="354" y="894"/>
                </a:lnTo>
                <a:cubicBezTo>
                  <a:pt x="354" y="947"/>
                  <a:pt x="311" y="990"/>
                  <a:pt x="258" y="990"/>
                </a:cubicBezTo>
                <a:lnTo>
                  <a:pt x="257" y="990"/>
                </a:lnTo>
                <a:cubicBezTo>
                  <a:pt x="204" y="990"/>
                  <a:pt x="161" y="947"/>
                  <a:pt x="161" y="894"/>
                </a:cubicBezTo>
                <a:lnTo>
                  <a:pt x="161" y="890"/>
                </a:lnTo>
                <a:lnTo>
                  <a:pt x="163" y="909"/>
                </a:lnTo>
                <a:lnTo>
                  <a:pt x="162" y="904"/>
                </a:lnTo>
                <a:cubicBezTo>
                  <a:pt x="157" y="876"/>
                  <a:pt x="164" y="847"/>
                  <a:pt x="182" y="825"/>
                </a:cubicBezTo>
                <a:cubicBezTo>
                  <a:pt x="200" y="802"/>
                  <a:pt x="228" y="789"/>
                  <a:pt x="256" y="789"/>
                </a:cubicBezTo>
                <a:lnTo>
                  <a:pt x="257" y="789"/>
                </a:lnTo>
                <a:lnTo>
                  <a:pt x="260" y="789"/>
                </a:lnTo>
                <a:cubicBezTo>
                  <a:pt x="313" y="789"/>
                  <a:pt x="356" y="832"/>
                  <a:pt x="356" y="885"/>
                </a:cubicBezTo>
                <a:cubicBezTo>
                  <a:pt x="356" y="938"/>
                  <a:pt x="313" y="981"/>
                  <a:pt x="260" y="981"/>
                </a:cubicBezTo>
                <a:lnTo>
                  <a:pt x="257" y="981"/>
                </a:lnTo>
                <a:cubicBezTo>
                  <a:pt x="204" y="981"/>
                  <a:pt x="161" y="938"/>
                  <a:pt x="161" y="885"/>
                </a:cubicBezTo>
                <a:lnTo>
                  <a:pt x="161" y="875"/>
                </a:lnTo>
                <a:lnTo>
                  <a:pt x="163" y="856"/>
                </a:lnTo>
                <a:lnTo>
                  <a:pt x="258" y="962"/>
                </a:lnTo>
                <a:lnTo>
                  <a:pt x="257" y="962"/>
                </a:lnTo>
                <a:lnTo>
                  <a:pt x="353" y="866"/>
                </a:lnTo>
                <a:lnTo>
                  <a:pt x="353" y="876"/>
                </a:lnTo>
                <a:lnTo>
                  <a:pt x="353" y="885"/>
                </a:lnTo>
                <a:cubicBezTo>
                  <a:pt x="353" y="934"/>
                  <a:pt x="317" y="975"/>
                  <a:pt x="269" y="981"/>
                </a:cubicBezTo>
                <a:cubicBezTo>
                  <a:pt x="221" y="987"/>
                  <a:pt x="176" y="956"/>
                  <a:pt x="164" y="909"/>
                </a:cubicBezTo>
                <a:lnTo>
                  <a:pt x="163" y="905"/>
                </a:lnTo>
                <a:cubicBezTo>
                  <a:pt x="161" y="897"/>
                  <a:pt x="160" y="889"/>
                  <a:pt x="160" y="881"/>
                </a:cubicBezTo>
                <a:lnTo>
                  <a:pt x="160" y="875"/>
                </a:lnTo>
                <a:cubicBezTo>
                  <a:pt x="160" y="822"/>
                  <a:pt x="203" y="779"/>
                  <a:pt x="256" y="779"/>
                </a:cubicBezTo>
                <a:lnTo>
                  <a:pt x="262" y="779"/>
                </a:lnTo>
                <a:lnTo>
                  <a:pt x="269" y="779"/>
                </a:lnTo>
                <a:lnTo>
                  <a:pt x="173" y="875"/>
                </a:lnTo>
                <a:lnTo>
                  <a:pt x="173" y="866"/>
                </a:lnTo>
                <a:lnTo>
                  <a:pt x="173" y="866"/>
                </a:lnTo>
                <a:lnTo>
                  <a:pt x="172" y="863"/>
                </a:lnTo>
                <a:lnTo>
                  <a:pt x="182" y="892"/>
                </a:lnTo>
                <a:lnTo>
                  <a:pt x="181" y="890"/>
                </a:lnTo>
                <a:lnTo>
                  <a:pt x="362" y="847"/>
                </a:lnTo>
                <a:lnTo>
                  <a:pt x="362" y="850"/>
                </a:lnTo>
                <a:lnTo>
                  <a:pt x="362" y="837"/>
                </a:lnTo>
                <a:lnTo>
                  <a:pt x="363" y="844"/>
                </a:lnTo>
                <a:cubicBezTo>
                  <a:pt x="363" y="848"/>
                  <a:pt x="363" y="853"/>
                  <a:pt x="363" y="857"/>
                </a:cubicBezTo>
                <a:lnTo>
                  <a:pt x="363" y="863"/>
                </a:lnTo>
                <a:lnTo>
                  <a:pt x="363" y="866"/>
                </a:lnTo>
                <a:cubicBezTo>
                  <a:pt x="363" y="919"/>
                  <a:pt x="320" y="962"/>
                  <a:pt x="267" y="962"/>
                </a:cubicBezTo>
                <a:cubicBezTo>
                  <a:pt x="214" y="962"/>
                  <a:pt x="171" y="919"/>
                  <a:pt x="171" y="866"/>
                </a:cubicBezTo>
                <a:lnTo>
                  <a:pt x="171" y="858"/>
                </a:lnTo>
                <a:lnTo>
                  <a:pt x="171" y="847"/>
                </a:lnTo>
                <a:cubicBezTo>
                  <a:pt x="171" y="794"/>
                  <a:pt x="214" y="751"/>
                  <a:pt x="267" y="751"/>
                </a:cubicBezTo>
                <a:lnTo>
                  <a:pt x="268" y="751"/>
                </a:lnTo>
                <a:cubicBezTo>
                  <a:pt x="321" y="751"/>
                  <a:pt x="364" y="794"/>
                  <a:pt x="364" y="847"/>
                </a:cubicBezTo>
                <a:cubicBezTo>
                  <a:pt x="364" y="900"/>
                  <a:pt x="321" y="943"/>
                  <a:pt x="268" y="943"/>
                </a:cubicBezTo>
                <a:lnTo>
                  <a:pt x="267" y="943"/>
                </a:lnTo>
                <a:lnTo>
                  <a:pt x="363" y="847"/>
                </a:lnTo>
                <a:lnTo>
                  <a:pt x="363" y="852"/>
                </a:lnTo>
                <a:lnTo>
                  <a:pt x="363" y="856"/>
                </a:lnTo>
                <a:cubicBezTo>
                  <a:pt x="363" y="905"/>
                  <a:pt x="327" y="946"/>
                  <a:pt x="279" y="952"/>
                </a:cubicBezTo>
                <a:cubicBezTo>
                  <a:pt x="231" y="958"/>
                  <a:pt x="186" y="927"/>
                  <a:pt x="174" y="880"/>
                </a:cubicBezTo>
                <a:lnTo>
                  <a:pt x="173" y="876"/>
                </a:lnTo>
                <a:cubicBezTo>
                  <a:pt x="171" y="868"/>
                  <a:pt x="170" y="860"/>
                  <a:pt x="170" y="852"/>
                </a:cubicBezTo>
                <a:lnTo>
                  <a:pt x="170" y="847"/>
                </a:lnTo>
                <a:cubicBezTo>
                  <a:pt x="170" y="799"/>
                  <a:pt x="207" y="758"/>
                  <a:pt x="255" y="752"/>
                </a:cubicBezTo>
                <a:cubicBezTo>
                  <a:pt x="303" y="746"/>
                  <a:pt x="348" y="777"/>
                  <a:pt x="360" y="824"/>
                </a:cubicBezTo>
                <a:lnTo>
                  <a:pt x="361" y="828"/>
                </a:lnTo>
                <a:lnTo>
                  <a:pt x="363" y="838"/>
                </a:lnTo>
                <a:cubicBezTo>
                  <a:pt x="368" y="866"/>
                  <a:pt x="361" y="895"/>
                  <a:pt x="343" y="917"/>
                </a:cubicBezTo>
                <a:cubicBezTo>
                  <a:pt x="324" y="940"/>
                  <a:pt x="297" y="952"/>
                  <a:pt x="268" y="952"/>
                </a:cubicBezTo>
                <a:lnTo>
                  <a:pt x="267" y="952"/>
                </a:lnTo>
                <a:cubicBezTo>
                  <a:pt x="214" y="952"/>
                  <a:pt x="171" y="909"/>
                  <a:pt x="171" y="856"/>
                </a:cubicBezTo>
                <a:cubicBezTo>
                  <a:pt x="171" y="803"/>
                  <a:pt x="214" y="760"/>
                  <a:pt x="267" y="760"/>
                </a:cubicBezTo>
                <a:lnTo>
                  <a:pt x="268" y="760"/>
                </a:lnTo>
                <a:lnTo>
                  <a:pt x="172" y="856"/>
                </a:lnTo>
                <a:lnTo>
                  <a:pt x="172" y="842"/>
                </a:lnTo>
                <a:lnTo>
                  <a:pt x="172" y="828"/>
                </a:lnTo>
                <a:lnTo>
                  <a:pt x="173" y="842"/>
                </a:lnTo>
                <a:lnTo>
                  <a:pt x="172" y="835"/>
                </a:lnTo>
                <a:cubicBezTo>
                  <a:pt x="172" y="831"/>
                  <a:pt x="171" y="826"/>
                  <a:pt x="171" y="821"/>
                </a:cubicBezTo>
                <a:lnTo>
                  <a:pt x="171" y="818"/>
                </a:lnTo>
                <a:cubicBezTo>
                  <a:pt x="171" y="767"/>
                  <a:pt x="212" y="725"/>
                  <a:pt x="263" y="723"/>
                </a:cubicBezTo>
                <a:cubicBezTo>
                  <a:pt x="314" y="720"/>
                  <a:pt x="358" y="758"/>
                  <a:pt x="363" y="809"/>
                </a:cubicBezTo>
                <a:lnTo>
                  <a:pt x="364" y="819"/>
                </a:lnTo>
                <a:lnTo>
                  <a:pt x="365" y="827"/>
                </a:lnTo>
                <a:cubicBezTo>
                  <a:pt x="369" y="867"/>
                  <a:pt x="348" y="906"/>
                  <a:pt x="311" y="924"/>
                </a:cubicBezTo>
                <a:cubicBezTo>
                  <a:pt x="274" y="942"/>
                  <a:pt x="230" y="934"/>
                  <a:pt x="202" y="905"/>
                </a:cubicBezTo>
                <a:lnTo>
                  <a:pt x="201" y="904"/>
                </a:lnTo>
                <a:cubicBezTo>
                  <a:pt x="197" y="901"/>
                  <a:pt x="194" y="898"/>
                  <a:pt x="192" y="894"/>
                </a:cubicBezTo>
                <a:lnTo>
                  <a:pt x="189" y="890"/>
                </a:lnTo>
                <a:cubicBezTo>
                  <a:pt x="185" y="885"/>
                  <a:pt x="182" y="881"/>
                  <a:pt x="180" y="875"/>
                </a:cubicBezTo>
                <a:lnTo>
                  <a:pt x="178" y="871"/>
                </a:lnTo>
                <a:lnTo>
                  <a:pt x="263" y="924"/>
                </a:lnTo>
                <a:lnTo>
                  <a:pt x="261" y="924"/>
                </a:lnTo>
                <a:lnTo>
                  <a:pt x="356" y="844"/>
                </a:lnTo>
                <a:lnTo>
                  <a:pt x="355" y="850"/>
                </a:lnTo>
                <a:lnTo>
                  <a:pt x="353" y="863"/>
                </a:lnTo>
                <a:lnTo>
                  <a:pt x="353" y="864"/>
                </a:lnTo>
                <a:lnTo>
                  <a:pt x="353" y="856"/>
                </a:lnTo>
                <a:cubicBezTo>
                  <a:pt x="353" y="909"/>
                  <a:pt x="310" y="952"/>
                  <a:pt x="257" y="952"/>
                </a:cubicBezTo>
                <a:cubicBezTo>
                  <a:pt x="204" y="952"/>
                  <a:pt x="161" y="909"/>
                  <a:pt x="161" y="856"/>
                </a:cubicBezTo>
                <a:lnTo>
                  <a:pt x="161" y="850"/>
                </a:lnTo>
                <a:lnTo>
                  <a:pt x="163" y="831"/>
                </a:lnTo>
                <a:lnTo>
                  <a:pt x="164" y="819"/>
                </a:lnTo>
                <a:lnTo>
                  <a:pt x="163" y="818"/>
                </a:lnTo>
                <a:lnTo>
                  <a:pt x="259" y="914"/>
                </a:lnTo>
                <a:lnTo>
                  <a:pt x="258" y="914"/>
                </a:lnTo>
                <a:lnTo>
                  <a:pt x="354" y="810"/>
                </a:lnTo>
                <a:lnTo>
                  <a:pt x="355" y="822"/>
                </a:lnTo>
                <a:lnTo>
                  <a:pt x="355" y="836"/>
                </a:lnTo>
                <a:lnTo>
                  <a:pt x="355" y="837"/>
                </a:lnTo>
                <a:cubicBezTo>
                  <a:pt x="355" y="890"/>
                  <a:pt x="312" y="933"/>
                  <a:pt x="259" y="933"/>
                </a:cubicBezTo>
                <a:cubicBezTo>
                  <a:pt x="206" y="933"/>
                  <a:pt x="163" y="890"/>
                  <a:pt x="163" y="837"/>
                </a:cubicBezTo>
                <a:lnTo>
                  <a:pt x="163" y="830"/>
                </a:lnTo>
                <a:lnTo>
                  <a:pt x="163" y="818"/>
                </a:lnTo>
                <a:lnTo>
                  <a:pt x="163" y="806"/>
                </a:lnTo>
                <a:cubicBezTo>
                  <a:pt x="163" y="802"/>
                  <a:pt x="164" y="797"/>
                  <a:pt x="164" y="793"/>
                </a:cubicBezTo>
                <a:lnTo>
                  <a:pt x="165" y="786"/>
                </a:lnTo>
                <a:cubicBezTo>
                  <a:pt x="169" y="758"/>
                  <a:pt x="186" y="733"/>
                  <a:pt x="210" y="718"/>
                </a:cubicBezTo>
                <a:cubicBezTo>
                  <a:pt x="234" y="703"/>
                  <a:pt x="264" y="699"/>
                  <a:pt x="291" y="708"/>
                </a:cubicBezTo>
                <a:lnTo>
                  <a:pt x="294" y="709"/>
                </a:lnTo>
                <a:cubicBezTo>
                  <a:pt x="311" y="715"/>
                  <a:pt x="327" y="726"/>
                  <a:pt x="338" y="740"/>
                </a:cubicBezTo>
                <a:lnTo>
                  <a:pt x="342" y="745"/>
                </a:lnTo>
                <a:cubicBezTo>
                  <a:pt x="346" y="750"/>
                  <a:pt x="349" y="755"/>
                  <a:pt x="352" y="760"/>
                </a:cubicBezTo>
                <a:lnTo>
                  <a:pt x="359" y="773"/>
                </a:lnTo>
                <a:cubicBezTo>
                  <a:pt x="367" y="787"/>
                  <a:pt x="370" y="803"/>
                  <a:pt x="370" y="818"/>
                </a:cubicBezTo>
                <a:lnTo>
                  <a:pt x="370" y="829"/>
                </a:lnTo>
                <a:cubicBezTo>
                  <a:pt x="370" y="837"/>
                  <a:pt x="370" y="845"/>
                  <a:pt x="368" y="853"/>
                </a:cubicBezTo>
                <a:lnTo>
                  <a:pt x="366" y="861"/>
                </a:lnTo>
                <a:cubicBezTo>
                  <a:pt x="354" y="908"/>
                  <a:pt x="309" y="939"/>
                  <a:pt x="261" y="933"/>
                </a:cubicBezTo>
                <a:cubicBezTo>
                  <a:pt x="213" y="927"/>
                  <a:pt x="176" y="886"/>
                  <a:pt x="176" y="837"/>
                </a:cubicBezTo>
                <a:lnTo>
                  <a:pt x="176" y="835"/>
                </a:lnTo>
                <a:cubicBezTo>
                  <a:pt x="176" y="831"/>
                  <a:pt x="177" y="826"/>
                  <a:pt x="177" y="822"/>
                </a:cubicBezTo>
                <a:lnTo>
                  <a:pt x="178" y="815"/>
                </a:lnTo>
                <a:lnTo>
                  <a:pt x="179" y="809"/>
                </a:lnTo>
                <a:lnTo>
                  <a:pt x="178" y="809"/>
                </a:lnTo>
                <a:cubicBezTo>
                  <a:pt x="178" y="756"/>
                  <a:pt x="221" y="713"/>
                  <a:pt x="274" y="713"/>
                </a:cubicBezTo>
                <a:cubicBezTo>
                  <a:pt x="327" y="713"/>
                  <a:pt x="370" y="756"/>
                  <a:pt x="370" y="809"/>
                </a:cubicBezTo>
                <a:lnTo>
                  <a:pt x="370" y="813"/>
                </a:lnTo>
                <a:lnTo>
                  <a:pt x="370" y="818"/>
                </a:lnTo>
                <a:cubicBezTo>
                  <a:pt x="370" y="867"/>
                  <a:pt x="334" y="908"/>
                  <a:pt x="286" y="914"/>
                </a:cubicBezTo>
                <a:cubicBezTo>
                  <a:pt x="238" y="920"/>
                  <a:pt x="193" y="889"/>
                  <a:pt x="181" y="842"/>
                </a:cubicBezTo>
                <a:lnTo>
                  <a:pt x="180" y="838"/>
                </a:lnTo>
                <a:cubicBezTo>
                  <a:pt x="178" y="830"/>
                  <a:pt x="177" y="822"/>
                  <a:pt x="177" y="814"/>
                </a:cubicBezTo>
                <a:lnTo>
                  <a:pt x="177" y="809"/>
                </a:lnTo>
                <a:cubicBezTo>
                  <a:pt x="177" y="756"/>
                  <a:pt x="220" y="713"/>
                  <a:pt x="273" y="713"/>
                </a:cubicBezTo>
                <a:lnTo>
                  <a:pt x="276" y="713"/>
                </a:lnTo>
                <a:lnTo>
                  <a:pt x="277" y="713"/>
                </a:lnTo>
                <a:cubicBezTo>
                  <a:pt x="330" y="713"/>
                  <a:pt x="373" y="756"/>
                  <a:pt x="373" y="809"/>
                </a:cubicBezTo>
                <a:lnTo>
                  <a:pt x="373" y="814"/>
                </a:lnTo>
                <a:lnTo>
                  <a:pt x="373" y="818"/>
                </a:lnTo>
                <a:cubicBezTo>
                  <a:pt x="373" y="871"/>
                  <a:pt x="330" y="914"/>
                  <a:pt x="277" y="914"/>
                </a:cubicBezTo>
                <a:cubicBezTo>
                  <a:pt x="224" y="914"/>
                  <a:pt x="181" y="871"/>
                  <a:pt x="181" y="818"/>
                </a:cubicBezTo>
                <a:lnTo>
                  <a:pt x="181" y="815"/>
                </a:lnTo>
                <a:lnTo>
                  <a:pt x="181" y="809"/>
                </a:lnTo>
                <a:lnTo>
                  <a:pt x="181" y="803"/>
                </a:lnTo>
                <a:lnTo>
                  <a:pt x="181" y="799"/>
                </a:lnTo>
                <a:cubicBezTo>
                  <a:pt x="181" y="746"/>
                  <a:pt x="224" y="703"/>
                  <a:pt x="277" y="703"/>
                </a:cubicBezTo>
                <a:cubicBezTo>
                  <a:pt x="330" y="703"/>
                  <a:pt x="373" y="746"/>
                  <a:pt x="373" y="799"/>
                </a:cubicBezTo>
                <a:lnTo>
                  <a:pt x="373" y="804"/>
                </a:lnTo>
                <a:cubicBezTo>
                  <a:pt x="373" y="811"/>
                  <a:pt x="373" y="817"/>
                  <a:pt x="372" y="823"/>
                </a:cubicBezTo>
                <a:lnTo>
                  <a:pt x="371" y="828"/>
                </a:lnTo>
                <a:cubicBezTo>
                  <a:pt x="360" y="880"/>
                  <a:pt x="310" y="914"/>
                  <a:pt x="258" y="904"/>
                </a:cubicBezTo>
                <a:cubicBezTo>
                  <a:pt x="206" y="893"/>
                  <a:pt x="172" y="843"/>
                  <a:pt x="182" y="791"/>
                </a:cubicBezTo>
                <a:lnTo>
                  <a:pt x="183" y="786"/>
                </a:lnTo>
                <a:lnTo>
                  <a:pt x="184" y="781"/>
                </a:lnTo>
                <a:cubicBezTo>
                  <a:pt x="194" y="732"/>
                  <a:pt x="239" y="699"/>
                  <a:pt x="288" y="704"/>
                </a:cubicBezTo>
                <a:cubicBezTo>
                  <a:pt x="337" y="709"/>
                  <a:pt x="374" y="750"/>
                  <a:pt x="374" y="799"/>
                </a:cubicBezTo>
                <a:lnTo>
                  <a:pt x="374" y="804"/>
                </a:lnTo>
                <a:cubicBezTo>
                  <a:pt x="374" y="811"/>
                  <a:pt x="374" y="817"/>
                  <a:pt x="373" y="823"/>
                </a:cubicBezTo>
                <a:lnTo>
                  <a:pt x="372" y="828"/>
                </a:lnTo>
                <a:cubicBezTo>
                  <a:pt x="362" y="877"/>
                  <a:pt x="317" y="910"/>
                  <a:pt x="268" y="905"/>
                </a:cubicBezTo>
                <a:cubicBezTo>
                  <a:pt x="219" y="900"/>
                  <a:pt x="181" y="859"/>
                  <a:pt x="181" y="809"/>
                </a:cubicBezTo>
                <a:lnTo>
                  <a:pt x="181" y="805"/>
                </a:lnTo>
                <a:lnTo>
                  <a:pt x="181" y="799"/>
                </a:lnTo>
                <a:lnTo>
                  <a:pt x="183" y="780"/>
                </a:lnTo>
                <a:lnTo>
                  <a:pt x="190" y="828"/>
                </a:lnTo>
                <a:lnTo>
                  <a:pt x="187" y="821"/>
                </a:lnTo>
                <a:lnTo>
                  <a:pt x="218" y="860"/>
                </a:lnTo>
                <a:lnTo>
                  <a:pt x="214" y="857"/>
                </a:lnTo>
                <a:lnTo>
                  <a:pt x="365" y="801"/>
                </a:lnTo>
                <a:lnTo>
                  <a:pt x="363" y="810"/>
                </a:lnTo>
                <a:lnTo>
                  <a:pt x="364" y="809"/>
                </a:lnTo>
                <a:cubicBezTo>
                  <a:pt x="359" y="859"/>
                  <a:pt x="317" y="896"/>
                  <a:pt x="267" y="895"/>
                </a:cubicBezTo>
                <a:cubicBezTo>
                  <a:pt x="217" y="895"/>
                  <a:pt x="176" y="856"/>
                  <a:pt x="173" y="806"/>
                </a:cubicBezTo>
                <a:lnTo>
                  <a:pt x="172" y="791"/>
                </a:lnTo>
                <a:lnTo>
                  <a:pt x="171" y="788"/>
                </a:lnTo>
                <a:lnTo>
                  <a:pt x="170" y="771"/>
                </a:lnTo>
                <a:cubicBezTo>
                  <a:pt x="170" y="718"/>
                  <a:pt x="213" y="675"/>
                  <a:pt x="266" y="675"/>
                </a:cubicBezTo>
                <a:cubicBezTo>
                  <a:pt x="319" y="675"/>
                  <a:pt x="362" y="718"/>
                  <a:pt x="362" y="771"/>
                </a:cubicBezTo>
                <a:lnTo>
                  <a:pt x="362" y="773"/>
                </a:lnTo>
                <a:lnTo>
                  <a:pt x="362" y="780"/>
                </a:lnTo>
                <a:lnTo>
                  <a:pt x="266" y="684"/>
                </a:lnTo>
                <a:lnTo>
                  <a:pt x="268" y="684"/>
                </a:lnTo>
                <a:cubicBezTo>
                  <a:pt x="316" y="684"/>
                  <a:pt x="357" y="720"/>
                  <a:pt x="364" y="767"/>
                </a:cubicBezTo>
                <a:lnTo>
                  <a:pt x="365" y="774"/>
                </a:lnTo>
                <a:cubicBezTo>
                  <a:pt x="365" y="778"/>
                  <a:pt x="365" y="783"/>
                  <a:pt x="365" y="787"/>
                </a:cubicBezTo>
                <a:lnTo>
                  <a:pt x="365" y="790"/>
                </a:lnTo>
                <a:cubicBezTo>
                  <a:pt x="365" y="843"/>
                  <a:pt x="322" y="886"/>
                  <a:pt x="269" y="886"/>
                </a:cubicBezTo>
                <a:cubicBezTo>
                  <a:pt x="216" y="886"/>
                  <a:pt x="173" y="843"/>
                  <a:pt x="173" y="790"/>
                </a:cubicBezTo>
                <a:lnTo>
                  <a:pt x="173" y="784"/>
                </a:lnTo>
                <a:lnTo>
                  <a:pt x="173" y="775"/>
                </a:lnTo>
                <a:lnTo>
                  <a:pt x="173" y="777"/>
                </a:lnTo>
                <a:lnTo>
                  <a:pt x="172" y="761"/>
                </a:lnTo>
                <a:cubicBezTo>
                  <a:pt x="172" y="723"/>
                  <a:pt x="196" y="688"/>
                  <a:pt x="232" y="673"/>
                </a:cubicBezTo>
                <a:cubicBezTo>
                  <a:pt x="268" y="658"/>
                  <a:pt x="309" y="666"/>
                  <a:pt x="336" y="694"/>
                </a:cubicBezTo>
                <a:lnTo>
                  <a:pt x="338" y="696"/>
                </a:lnTo>
                <a:cubicBezTo>
                  <a:pt x="353" y="711"/>
                  <a:pt x="363" y="730"/>
                  <a:pt x="366" y="752"/>
                </a:cubicBezTo>
                <a:lnTo>
                  <a:pt x="367" y="760"/>
                </a:lnTo>
                <a:lnTo>
                  <a:pt x="367" y="777"/>
                </a:lnTo>
                <a:cubicBezTo>
                  <a:pt x="367" y="788"/>
                  <a:pt x="366" y="798"/>
                  <a:pt x="363" y="808"/>
                </a:cubicBezTo>
                <a:lnTo>
                  <a:pt x="362" y="811"/>
                </a:lnTo>
                <a:cubicBezTo>
                  <a:pt x="347" y="854"/>
                  <a:pt x="305" y="881"/>
                  <a:pt x="260" y="876"/>
                </a:cubicBezTo>
                <a:cubicBezTo>
                  <a:pt x="216" y="871"/>
                  <a:pt x="180" y="836"/>
                  <a:pt x="175" y="791"/>
                </a:cubicBezTo>
                <a:lnTo>
                  <a:pt x="174" y="782"/>
                </a:lnTo>
                <a:lnTo>
                  <a:pt x="173" y="771"/>
                </a:lnTo>
                <a:cubicBezTo>
                  <a:pt x="168" y="721"/>
                  <a:pt x="202" y="676"/>
                  <a:pt x="252" y="667"/>
                </a:cubicBezTo>
                <a:cubicBezTo>
                  <a:pt x="302" y="658"/>
                  <a:pt x="349" y="689"/>
                  <a:pt x="362" y="738"/>
                </a:cubicBezTo>
                <a:lnTo>
                  <a:pt x="363" y="742"/>
                </a:lnTo>
                <a:cubicBezTo>
                  <a:pt x="365" y="750"/>
                  <a:pt x="365" y="758"/>
                  <a:pt x="365" y="765"/>
                </a:cubicBezTo>
                <a:lnTo>
                  <a:pt x="365" y="771"/>
                </a:lnTo>
                <a:lnTo>
                  <a:pt x="175" y="753"/>
                </a:lnTo>
                <a:lnTo>
                  <a:pt x="176" y="748"/>
                </a:lnTo>
                <a:lnTo>
                  <a:pt x="174" y="766"/>
                </a:lnTo>
                <a:lnTo>
                  <a:pt x="174" y="761"/>
                </a:lnTo>
                <a:cubicBezTo>
                  <a:pt x="174" y="713"/>
                  <a:pt x="211" y="672"/>
                  <a:pt x="259" y="666"/>
                </a:cubicBezTo>
                <a:cubicBezTo>
                  <a:pt x="307" y="660"/>
                  <a:pt x="352" y="691"/>
                  <a:pt x="364" y="738"/>
                </a:cubicBezTo>
                <a:lnTo>
                  <a:pt x="365" y="742"/>
                </a:lnTo>
                <a:cubicBezTo>
                  <a:pt x="367" y="750"/>
                  <a:pt x="367" y="758"/>
                  <a:pt x="367" y="765"/>
                </a:cubicBezTo>
                <a:lnTo>
                  <a:pt x="367" y="771"/>
                </a:lnTo>
                <a:lnTo>
                  <a:pt x="367" y="779"/>
                </a:lnTo>
                <a:lnTo>
                  <a:pt x="367" y="780"/>
                </a:lnTo>
                <a:cubicBezTo>
                  <a:pt x="367" y="833"/>
                  <a:pt x="324" y="876"/>
                  <a:pt x="271" y="876"/>
                </a:cubicBezTo>
                <a:cubicBezTo>
                  <a:pt x="218" y="876"/>
                  <a:pt x="175" y="833"/>
                  <a:pt x="175" y="780"/>
                </a:cubicBezTo>
                <a:lnTo>
                  <a:pt x="175" y="773"/>
                </a:lnTo>
                <a:lnTo>
                  <a:pt x="175" y="761"/>
                </a:lnTo>
                <a:lnTo>
                  <a:pt x="175" y="750"/>
                </a:lnTo>
                <a:lnTo>
                  <a:pt x="177" y="731"/>
                </a:lnTo>
                <a:cubicBezTo>
                  <a:pt x="183" y="683"/>
                  <a:pt x="224" y="646"/>
                  <a:pt x="272" y="646"/>
                </a:cubicBezTo>
                <a:lnTo>
                  <a:pt x="274" y="646"/>
                </a:lnTo>
                <a:lnTo>
                  <a:pt x="180" y="724"/>
                </a:lnTo>
                <a:lnTo>
                  <a:pt x="181" y="719"/>
                </a:lnTo>
                <a:lnTo>
                  <a:pt x="183" y="710"/>
                </a:lnTo>
                <a:cubicBezTo>
                  <a:pt x="195" y="663"/>
                  <a:pt x="240" y="632"/>
                  <a:pt x="288" y="638"/>
                </a:cubicBezTo>
                <a:cubicBezTo>
                  <a:pt x="336" y="644"/>
                  <a:pt x="372" y="685"/>
                  <a:pt x="372" y="733"/>
                </a:cubicBezTo>
                <a:lnTo>
                  <a:pt x="372" y="738"/>
                </a:lnTo>
                <a:lnTo>
                  <a:pt x="372" y="742"/>
                </a:lnTo>
                <a:lnTo>
                  <a:pt x="187" y="707"/>
                </a:lnTo>
                <a:lnTo>
                  <a:pt x="189" y="702"/>
                </a:lnTo>
                <a:lnTo>
                  <a:pt x="186" y="710"/>
                </a:lnTo>
                <a:cubicBezTo>
                  <a:pt x="197" y="667"/>
                  <a:pt x="235" y="637"/>
                  <a:pt x="279" y="637"/>
                </a:cubicBezTo>
                <a:cubicBezTo>
                  <a:pt x="324" y="637"/>
                  <a:pt x="362" y="667"/>
                  <a:pt x="373" y="710"/>
                </a:cubicBezTo>
                <a:lnTo>
                  <a:pt x="374" y="714"/>
                </a:lnTo>
                <a:lnTo>
                  <a:pt x="376" y="728"/>
                </a:lnTo>
                <a:cubicBezTo>
                  <a:pt x="377" y="733"/>
                  <a:pt x="377" y="738"/>
                  <a:pt x="377" y="743"/>
                </a:cubicBezTo>
                <a:lnTo>
                  <a:pt x="377" y="750"/>
                </a:lnTo>
                <a:lnTo>
                  <a:pt x="367" y="708"/>
                </a:lnTo>
                <a:lnTo>
                  <a:pt x="368" y="710"/>
                </a:lnTo>
                <a:lnTo>
                  <a:pt x="186" y="752"/>
                </a:lnTo>
                <a:lnTo>
                  <a:pt x="186" y="747"/>
                </a:lnTo>
                <a:lnTo>
                  <a:pt x="186" y="738"/>
                </a:lnTo>
                <a:lnTo>
                  <a:pt x="186" y="729"/>
                </a:lnTo>
                <a:lnTo>
                  <a:pt x="186" y="723"/>
                </a:lnTo>
                <a:cubicBezTo>
                  <a:pt x="186" y="676"/>
                  <a:pt x="221" y="636"/>
                  <a:pt x="267" y="629"/>
                </a:cubicBezTo>
                <a:cubicBezTo>
                  <a:pt x="314" y="621"/>
                  <a:pt x="359" y="648"/>
                  <a:pt x="374" y="693"/>
                </a:cubicBezTo>
                <a:lnTo>
                  <a:pt x="375" y="696"/>
                </a:lnTo>
                <a:cubicBezTo>
                  <a:pt x="376" y="702"/>
                  <a:pt x="378" y="707"/>
                  <a:pt x="379" y="713"/>
                </a:cubicBezTo>
                <a:lnTo>
                  <a:pt x="380" y="720"/>
                </a:lnTo>
                <a:lnTo>
                  <a:pt x="284" y="637"/>
                </a:lnTo>
                <a:lnTo>
                  <a:pt x="286" y="637"/>
                </a:lnTo>
                <a:lnTo>
                  <a:pt x="191" y="724"/>
                </a:lnTo>
                <a:lnTo>
                  <a:pt x="192" y="714"/>
                </a:lnTo>
                <a:cubicBezTo>
                  <a:pt x="197" y="665"/>
                  <a:pt x="238" y="627"/>
                  <a:pt x="287" y="627"/>
                </a:cubicBezTo>
                <a:lnTo>
                  <a:pt x="288" y="627"/>
                </a:lnTo>
                <a:cubicBezTo>
                  <a:pt x="341" y="627"/>
                  <a:pt x="384" y="670"/>
                  <a:pt x="384" y="723"/>
                </a:cubicBezTo>
                <a:cubicBezTo>
                  <a:pt x="384" y="776"/>
                  <a:pt x="341" y="819"/>
                  <a:pt x="288" y="819"/>
                </a:cubicBezTo>
                <a:lnTo>
                  <a:pt x="287" y="819"/>
                </a:lnTo>
                <a:cubicBezTo>
                  <a:pt x="260" y="819"/>
                  <a:pt x="234" y="808"/>
                  <a:pt x="216" y="787"/>
                </a:cubicBezTo>
                <a:cubicBezTo>
                  <a:pt x="198" y="767"/>
                  <a:pt x="189" y="740"/>
                  <a:pt x="192" y="713"/>
                </a:cubicBezTo>
                <a:lnTo>
                  <a:pt x="193" y="704"/>
                </a:lnTo>
                <a:lnTo>
                  <a:pt x="194" y="733"/>
                </a:lnTo>
                <a:lnTo>
                  <a:pt x="192" y="723"/>
                </a:lnTo>
                <a:cubicBezTo>
                  <a:pt x="187" y="695"/>
                  <a:pt x="194" y="666"/>
                  <a:pt x="212" y="644"/>
                </a:cubicBezTo>
                <a:cubicBezTo>
                  <a:pt x="230" y="621"/>
                  <a:pt x="258" y="608"/>
                  <a:pt x="286" y="608"/>
                </a:cubicBezTo>
                <a:lnTo>
                  <a:pt x="288" y="608"/>
                </a:lnTo>
                <a:lnTo>
                  <a:pt x="193" y="715"/>
                </a:lnTo>
                <a:lnTo>
                  <a:pt x="192" y="706"/>
                </a:lnTo>
                <a:lnTo>
                  <a:pt x="191" y="695"/>
                </a:lnTo>
                <a:cubicBezTo>
                  <a:pt x="188" y="668"/>
                  <a:pt x="197" y="641"/>
                  <a:pt x="215" y="621"/>
                </a:cubicBezTo>
                <a:cubicBezTo>
                  <a:pt x="233" y="601"/>
                  <a:pt x="259" y="589"/>
                  <a:pt x="286" y="589"/>
                </a:cubicBezTo>
                <a:lnTo>
                  <a:pt x="288" y="589"/>
                </a:lnTo>
                <a:cubicBezTo>
                  <a:pt x="316" y="589"/>
                  <a:pt x="341" y="601"/>
                  <a:pt x="360" y="621"/>
                </a:cubicBezTo>
                <a:cubicBezTo>
                  <a:pt x="378" y="641"/>
                  <a:pt x="387" y="668"/>
                  <a:pt x="384" y="695"/>
                </a:cubicBezTo>
                <a:lnTo>
                  <a:pt x="383" y="705"/>
                </a:lnTo>
                <a:lnTo>
                  <a:pt x="382" y="715"/>
                </a:lnTo>
                <a:lnTo>
                  <a:pt x="286" y="608"/>
                </a:lnTo>
                <a:lnTo>
                  <a:pt x="287" y="608"/>
                </a:lnTo>
                <a:lnTo>
                  <a:pt x="191" y="704"/>
                </a:lnTo>
                <a:lnTo>
                  <a:pt x="191" y="695"/>
                </a:lnTo>
                <a:lnTo>
                  <a:pt x="193" y="711"/>
                </a:lnTo>
                <a:lnTo>
                  <a:pt x="192" y="705"/>
                </a:lnTo>
                <a:cubicBezTo>
                  <a:pt x="191" y="700"/>
                  <a:pt x="190" y="695"/>
                  <a:pt x="190" y="689"/>
                </a:cubicBezTo>
                <a:lnTo>
                  <a:pt x="190" y="685"/>
                </a:lnTo>
                <a:cubicBezTo>
                  <a:pt x="190" y="636"/>
                  <a:pt x="228" y="595"/>
                  <a:pt x="277" y="590"/>
                </a:cubicBezTo>
                <a:cubicBezTo>
                  <a:pt x="326" y="585"/>
                  <a:pt x="371" y="618"/>
                  <a:pt x="381" y="667"/>
                </a:cubicBezTo>
                <a:lnTo>
                  <a:pt x="382" y="672"/>
                </a:lnTo>
                <a:cubicBezTo>
                  <a:pt x="383" y="678"/>
                  <a:pt x="383" y="684"/>
                  <a:pt x="383" y="690"/>
                </a:cubicBezTo>
                <a:lnTo>
                  <a:pt x="383" y="695"/>
                </a:lnTo>
                <a:lnTo>
                  <a:pt x="194" y="672"/>
                </a:lnTo>
                <a:lnTo>
                  <a:pt x="195" y="668"/>
                </a:lnTo>
                <a:lnTo>
                  <a:pt x="195" y="670"/>
                </a:lnTo>
                <a:lnTo>
                  <a:pt x="198" y="716"/>
                </a:lnTo>
                <a:lnTo>
                  <a:pt x="196" y="710"/>
                </a:lnTo>
                <a:lnTo>
                  <a:pt x="193" y="699"/>
                </a:lnTo>
                <a:lnTo>
                  <a:pt x="381" y="660"/>
                </a:lnTo>
                <a:lnTo>
                  <a:pt x="382" y="666"/>
                </a:lnTo>
                <a:lnTo>
                  <a:pt x="373" y="639"/>
                </a:lnTo>
                <a:lnTo>
                  <a:pt x="375" y="643"/>
                </a:lnTo>
                <a:lnTo>
                  <a:pt x="193" y="685"/>
                </a:lnTo>
                <a:lnTo>
                  <a:pt x="193" y="679"/>
                </a:lnTo>
                <a:lnTo>
                  <a:pt x="193" y="669"/>
                </a:lnTo>
                <a:lnTo>
                  <a:pt x="193" y="671"/>
                </a:lnTo>
                <a:lnTo>
                  <a:pt x="192" y="656"/>
                </a:lnTo>
                <a:cubicBezTo>
                  <a:pt x="192" y="603"/>
                  <a:pt x="235" y="560"/>
                  <a:pt x="288" y="560"/>
                </a:cubicBezTo>
                <a:cubicBezTo>
                  <a:pt x="341" y="560"/>
                  <a:pt x="384" y="603"/>
                  <a:pt x="384" y="656"/>
                </a:cubicBezTo>
                <a:lnTo>
                  <a:pt x="384" y="660"/>
                </a:lnTo>
                <a:lnTo>
                  <a:pt x="384" y="669"/>
                </a:lnTo>
                <a:lnTo>
                  <a:pt x="384" y="679"/>
                </a:lnTo>
                <a:lnTo>
                  <a:pt x="384" y="685"/>
                </a:lnTo>
                <a:cubicBezTo>
                  <a:pt x="384" y="738"/>
                  <a:pt x="341" y="781"/>
                  <a:pt x="288" y="781"/>
                </a:cubicBezTo>
                <a:cubicBezTo>
                  <a:pt x="235" y="781"/>
                  <a:pt x="192" y="738"/>
                  <a:pt x="192" y="685"/>
                </a:cubicBezTo>
                <a:lnTo>
                  <a:pt x="192" y="682"/>
                </a:lnTo>
                <a:lnTo>
                  <a:pt x="193" y="696"/>
                </a:lnTo>
                <a:lnTo>
                  <a:pt x="192" y="689"/>
                </a:lnTo>
                <a:cubicBezTo>
                  <a:pt x="188" y="661"/>
                  <a:pt x="197" y="634"/>
                  <a:pt x="215" y="613"/>
                </a:cubicBezTo>
                <a:cubicBezTo>
                  <a:pt x="233" y="592"/>
                  <a:pt x="260" y="579"/>
                  <a:pt x="287" y="579"/>
                </a:cubicBezTo>
                <a:lnTo>
                  <a:pt x="288" y="579"/>
                </a:lnTo>
                <a:lnTo>
                  <a:pt x="192" y="675"/>
                </a:lnTo>
                <a:lnTo>
                  <a:pt x="192" y="669"/>
                </a:lnTo>
                <a:lnTo>
                  <a:pt x="192" y="660"/>
                </a:lnTo>
                <a:lnTo>
                  <a:pt x="192" y="664"/>
                </a:lnTo>
                <a:lnTo>
                  <a:pt x="191" y="647"/>
                </a:lnTo>
                <a:cubicBezTo>
                  <a:pt x="191" y="603"/>
                  <a:pt x="222" y="564"/>
                  <a:pt x="265" y="554"/>
                </a:cubicBezTo>
                <a:cubicBezTo>
                  <a:pt x="309" y="544"/>
                  <a:pt x="353" y="565"/>
                  <a:pt x="373" y="605"/>
                </a:cubicBezTo>
                <a:lnTo>
                  <a:pt x="374" y="607"/>
                </a:lnTo>
                <a:cubicBezTo>
                  <a:pt x="379" y="615"/>
                  <a:pt x="382" y="624"/>
                  <a:pt x="383" y="634"/>
                </a:cubicBezTo>
                <a:lnTo>
                  <a:pt x="384" y="640"/>
                </a:lnTo>
                <a:lnTo>
                  <a:pt x="386" y="658"/>
                </a:lnTo>
                <a:lnTo>
                  <a:pt x="196" y="648"/>
                </a:lnTo>
                <a:lnTo>
                  <a:pt x="198" y="638"/>
                </a:lnTo>
                <a:lnTo>
                  <a:pt x="199" y="635"/>
                </a:lnTo>
                <a:lnTo>
                  <a:pt x="199" y="631"/>
                </a:lnTo>
                <a:lnTo>
                  <a:pt x="200" y="622"/>
                </a:lnTo>
                <a:lnTo>
                  <a:pt x="199" y="628"/>
                </a:lnTo>
                <a:cubicBezTo>
                  <a:pt x="199" y="575"/>
                  <a:pt x="242" y="532"/>
                  <a:pt x="295" y="532"/>
                </a:cubicBezTo>
                <a:cubicBezTo>
                  <a:pt x="348" y="532"/>
                  <a:pt x="391" y="575"/>
                  <a:pt x="391" y="628"/>
                </a:cubicBezTo>
                <a:lnTo>
                  <a:pt x="391" y="630"/>
                </a:lnTo>
                <a:cubicBezTo>
                  <a:pt x="391" y="636"/>
                  <a:pt x="391" y="641"/>
                  <a:pt x="390" y="646"/>
                </a:cubicBezTo>
                <a:lnTo>
                  <a:pt x="389" y="652"/>
                </a:lnTo>
                <a:lnTo>
                  <a:pt x="389" y="656"/>
                </a:lnTo>
                <a:lnTo>
                  <a:pt x="293" y="551"/>
                </a:lnTo>
                <a:lnTo>
                  <a:pt x="296" y="551"/>
                </a:lnTo>
                <a:cubicBezTo>
                  <a:pt x="349" y="551"/>
                  <a:pt x="392" y="594"/>
                  <a:pt x="392" y="647"/>
                </a:cubicBezTo>
                <a:lnTo>
                  <a:pt x="392" y="652"/>
                </a:lnTo>
                <a:lnTo>
                  <a:pt x="390" y="629"/>
                </a:lnTo>
                <a:lnTo>
                  <a:pt x="391" y="633"/>
                </a:lnTo>
                <a:lnTo>
                  <a:pt x="297" y="560"/>
                </a:lnTo>
                <a:lnTo>
                  <a:pt x="298" y="560"/>
                </a:lnTo>
                <a:cubicBezTo>
                  <a:pt x="345" y="560"/>
                  <a:pt x="385" y="594"/>
                  <a:pt x="393" y="641"/>
                </a:cubicBezTo>
                <a:lnTo>
                  <a:pt x="394" y="647"/>
                </a:lnTo>
                <a:cubicBezTo>
                  <a:pt x="395" y="652"/>
                  <a:pt x="395" y="657"/>
                  <a:pt x="395" y="662"/>
                </a:cubicBezTo>
                <a:lnTo>
                  <a:pt x="395" y="666"/>
                </a:lnTo>
                <a:lnTo>
                  <a:pt x="208" y="636"/>
                </a:lnTo>
                <a:lnTo>
                  <a:pt x="209" y="633"/>
                </a:lnTo>
                <a:lnTo>
                  <a:pt x="205" y="650"/>
                </a:lnTo>
                <a:lnTo>
                  <a:pt x="206" y="643"/>
                </a:lnTo>
                <a:lnTo>
                  <a:pt x="208" y="677"/>
                </a:lnTo>
                <a:lnTo>
                  <a:pt x="206" y="668"/>
                </a:lnTo>
                <a:cubicBezTo>
                  <a:pt x="204" y="658"/>
                  <a:pt x="203" y="648"/>
                  <a:pt x="204" y="638"/>
                </a:cubicBezTo>
                <a:lnTo>
                  <a:pt x="205" y="628"/>
                </a:lnTo>
                <a:lnTo>
                  <a:pt x="204" y="628"/>
                </a:lnTo>
                <a:cubicBezTo>
                  <a:pt x="204" y="575"/>
                  <a:pt x="247" y="532"/>
                  <a:pt x="300" y="532"/>
                </a:cubicBezTo>
                <a:lnTo>
                  <a:pt x="302" y="532"/>
                </a:lnTo>
                <a:cubicBezTo>
                  <a:pt x="355" y="532"/>
                  <a:pt x="398" y="575"/>
                  <a:pt x="398" y="628"/>
                </a:cubicBezTo>
                <a:lnTo>
                  <a:pt x="398" y="637"/>
                </a:lnTo>
                <a:lnTo>
                  <a:pt x="398" y="644"/>
                </a:lnTo>
                <a:lnTo>
                  <a:pt x="398" y="647"/>
                </a:lnTo>
                <a:lnTo>
                  <a:pt x="207" y="637"/>
                </a:lnTo>
                <a:lnTo>
                  <a:pt x="208" y="628"/>
                </a:lnTo>
                <a:lnTo>
                  <a:pt x="207" y="628"/>
                </a:lnTo>
                <a:cubicBezTo>
                  <a:pt x="207" y="575"/>
                  <a:pt x="250" y="532"/>
                  <a:pt x="303" y="532"/>
                </a:cubicBezTo>
                <a:cubicBezTo>
                  <a:pt x="356" y="532"/>
                  <a:pt x="399" y="575"/>
                  <a:pt x="399" y="628"/>
                </a:cubicBezTo>
                <a:lnTo>
                  <a:pt x="399" y="631"/>
                </a:lnTo>
                <a:lnTo>
                  <a:pt x="399" y="637"/>
                </a:lnTo>
                <a:lnTo>
                  <a:pt x="303" y="541"/>
                </a:lnTo>
                <a:lnTo>
                  <a:pt x="304" y="541"/>
                </a:lnTo>
                <a:lnTo>
                  <a:pt x="209" y="648"/>
                </a:lnTo>
                <a:lnTo>
                  <a:pt x="208" y="639"/>
                </a:lnTo>
                <a:cubicBezTo>
                  <a:pt x="207" y="630"/>
                  <a:pt x="207" y="621"/>
                  <a:pt x="209" y="613"/>
                </a:cubicBezTo>
                <a:lnTo>
                  <a:pt x="210" y="607"/>
                </a:lnTo>
                <a:lnTo>
                  <a:pt x="208" y="622"/>
                </a:lnTo>
                <a:lnTo>
                  <a:pt x="208" y="618"/>
                </a:lnTo>
                <a:cubicBezTo>
                  <a:pt x="208" y="565"/>
                  <a:pt x="251" y="522"/>
                  <a:pt x="304" y="522"/>
                </a:cubicBezTo>
                <a:cubicBezTo>
                  <a:pt x="357" y="522"/>
                  <a:pt x="400" y="565"/>
                  <a:pt x="400" y="618"/>
                </a:cubicBezTo>
                <a:lnTo>
                  <a:pt x="400" y="628"/>
                </a:lnTo>
                <a:lnTo>
                  <a:pt x="400" y="634"/>
                </a:lnTo>
                <a:lnTo>
                  <a:pt x="400" y="637"/>
                </a:lnTo>
                <a:cubicBezTo>
                  <a:pt x="400" y="690"/>
                  <a:pt x="357" y="733"/>
                  <a:pt x="304" y="733"/>
                </a:cubicBezTo>
                <a:cubicBezTo>
                  <a:pt x="251" y="733"/>
                  <a:pt x="208" y="690"/>
                  <a:pt x="208" y="637"/>
                </a:cubicBezTo>
                <a:lnTo>
                  <a:pt x="208" y="634"/>
                </a:lnTo>
                <a:cubicBezTo>
                  <a:pt x="208" y="629"/>
                  <a:pt x="209" y="624"/>
                  <a:pt x="210" y="619"/>
                </a:cubicBezTo>
                <a:lnTo>
                  <a:pt x="211" y="613"/>
                </a:lnTo>
                <a:lnTo>
                  <a:pt x="211" y="609"/>
                </a:lnTo>
                <a:cubicBezTo>
                  <a:pt x="216" y="562"/>
                  <a:pt x="254" y="525"/>
                  <a:pt x="302" y="523"/>
                </a:cubicBezTo>
                <a:cubicBezTo>
                  <a:pt x="349" y="520"/>
                  <a:pt x="391" y="553"/>
                  <a:pt x="401" y="600"/>
                </a:cubicBezTo>
                <a:lnTo>
                  <a:pt x="402" y="605"/>
                </a:lnTo>
                <a:cubicBezTo>
                  <a:pt x="403" y="611"/>
                  <a:pt x="403" y="617"/>
                  <a:pt x="403" y="623"/>
                </a:cubicBezTo>
                <a:lnTo>
                  <a:pt x="403" y="628"/>
                </a:lnTo>
                <a:cubicBezTo>
                  <a:pt x="403" y="681"/>
                  <a:pt x="360" y="724"/>
                  <a:pt x="307" y="724"/>
                </a:cubicBezTo>
                <a:cubicBezTo>
                  <a:pt x="254" y="724"/>
                  <a:pt x="211" y="681"/>
                  <a:pt x="211" y="628"/>
                </a:cubicBezTo>
                <a:lnTo>
                  <a:pt x="211" y="625"/>
                </a:lnTo>
                <a:lnTo>
                  <a:pt x="211" y="618"/>
                </a:lnTo>
                <a:lnTo>
                  <a:pt x="211" y="609"/>
                </a:lnTo>
                <a:lnTo>
                  <a:pt x="211" y="599"/>
                </a:lnTo>
                <a:cubicBezTo>
                  <a:pt x="211" y="546"/>
                  <a:pt x="254" y="503"/>
                  <a:pt x="307" y="503"/>
                </a:cubicBezTo>
                <a:lnTo>
                  <a:pt x="309" y="503"/>
                </a:lnTo>
                <a:cubicBezTo>
                  <a:pt x="362" y="503"/>
                  <a:pt x="405" y="546"/>
                  <a:pt x="405" y="599"/>
                </a:cubicBezTo>
                <a:cubicBezTo>
                  <a:pt x="405" y="652"/>
                  <a:pt x="362" y="695"/>
                  <a:pt x="309" y="695"/>
                </a:cubicBezTo>
                <a:lnTo>
                  <a:pt x="308" y="695"/>
                </a:lnTo>
                <a:cubicBezTo>
                  <a:pt x="255" y="695"/>
                  <a:pt x="212" y="652"/>
                  <a:pt x="212" y="599"/>
                </a:cubicBezTo>
                <a:cubicBezTo>
                  <a:pt x="212" y="546"/>
                  <a:pt x="255" y="503"/>
                  <a:pt x="308" y="503"/>
                </a:cubicBezTo>
                <a:lnTo>
                  <a:pt x="311" y="503"/>
                </a:lnTo>
                <a:lnTo>
                  <a:pt x="215" y="599"/>
                </a:lnTo>
                <a:lnTo>
                  <a:pt x="215" y="594"/>
                </a:lnTo>
                <a:lnTo>
                  <a:pt x="215" y="590"/>
                </a:lnTo>
                <a:cubicBezTo>
                  <a:pt x="215" y="542"/>
                  <a:pt x="252" y="501"/>
                  <a:pt x="300" y="495"/>
                </a:cubicBezTo>
                <a:cubicBezTo>
                  <a:pt x="348" y="489"/>
                  <a:pt x="393" y="520"/>
                  <a:pt x="405" y="567"/>
                </a:cubicBezTo>
                <a:lnTo>
                  <a:pt x="406" y="571"/>
                </a:lnTo>
                <a:lnTo>
                  <a:pt x="408" y="581"/>
                </a:lnTo>
                <a:lnTo>
                  <a:pt x="217" y="599"/>
                </a:lnTo>
                <a:lnTo>
                  <a:pt x="217" y="593"/>
                </a:lnTo>
                <a:lnTo>
                  <a:pt x="217" y="590"/>
                </a:lnTo>
                <a:cubicBezTo>
                  <a:pt x="217" y="539"/>
                  <a:pt x="258" y="497"/>
                  <a:pt x="309" y="495"/>
                </a:cubicBezTo>
                <a:cubicBezTo>
                  <a:pt x="360" y="492"/>
                  <a:pt x="404" y="530"/>
                  <a:pt x="409" y="581"/>
                </a:cubicBezTo>
                <a:lnTo>
                  <a:pt x="410" y="591"/>
                </a:lnTo>
                <a:lnTo>
                  <a:pt x="410" y="591"/>
                </a:lnTo>
                <a:cubicBezTo>
                  <a:pt x="411" y="596"/>
                  <a:pt x="411" y="601"/>
                  <a:pt x="411" y="606"/>
                </a:cubicBezTo>
                <a:lnTo>
                  <a:pt x="411" y="609"/>
                </a:lnTo>
                <a:cubicBezTo>
                  <a:pt x="411" y="660"/>
                  <a:pt x="372" y="702"/>
                  <a:pt x="321" y="705"/>
                </a:cubicBezTo>
                <a:cubicBezTo>
                  <a:pt x="271" y="708"/>
                  <a:pt x="226" y="672"/>
                  <a:pt x="220" y="621"/>
                </a:cubicBezTo>
                <a:lnTo>
                  <a:pt x="219" y="613"/>
                </a:lnTo>
                <a:lnTo>
                  <a:pt x="218" y="599"/>
                </a:lnTo>
                <a:lnTo>
                  <a:pt x="409" y="590"/>
                </a:lnTo>
                <a:lnTo>
                  <a:pt x="409" y="599"/>
                </a:lnTo>
                <a:lnTo>
                  <a:pt x="409" y="586"/>
                </a:lnTo>
                <a:lnTo>
                  <a:pt x="410" y="593"/>
                </a:lnTo>
                <a:lnTo>
                  <a:pt x="406" y="576"/>
                </a:lnTo>
                <a:lnTo>
                  <a:pt x="407" y="579"/>
                </a:lnTo>
                <a:lnTo>
                  <a:pt x="219" y="609"/>
                </a:lnTo>
                <a:lnTo>
                  <a:pt x="219" y="600"/>
                </a:lnTo>
                <a:lnTo>
                  <a:pt x="219" y="590"/>
                </a:lnTo>
                <a:lnTo>
                  <a:pt x="315" y="686"/>
                </a:lnTo>
                <a:lnTo>
                  <a:pt x="314" y="686"/>
                </a:lnTo>
                <a:lnTo>
                  <a:pt x="312" y="686"/>
                </a:lnTo>
                <a:cubicBezTo>
                  <a:pt x="285" y="686"/>
                  <a:pt x="259" y="675"/>
                  <a:pt x="241" y="655"/>
                </a:cubicBezTo>
                <a:cubicBezTo>
                  <a:pt x="223" y="635"/>
                  <a:pt x="214" y="608"/>
                  <a:pt x="217" y="581"/>
                </a:cubicBezTo>
                <a:lnTo>
                  <a:pt x="218" y="571"/>
                </a:lnTo>
                <a:lnTo>
                  <a:pt x="219" y="561"/>
                </a:lnTo>
                <a:cubicBezTo>
                  <a:pt x="224" y="514"/>
                  <a:pt x="263" y="478"/>
                  <a:pt x="310" y="476"/>
                </a:cubicBezTo>
                <a:cubicBezTo>
                  <a:pt x="358" y="474"/>
                  <a:pt x="399" y="506"/>
                  <a:pt x="409" y="553"/>
                </a:cubicBezTo>
                <a:lnTo>
                  <a:pt x="410" y="558"/>
                </a:lnTo>
                <a:cubicBezTo>
                  <a:pt x="411" y="564"/>
                  <a:pt x="411" y="570"/>
                  <a:pt x="411" y="576"/>
                </a:cubicBezTo>
                <a:lnTo>
                  <a:pt x="411" y="580"/>
                </a:lnTo>
                <a:cubicBezTo>
                  <a:pt x="411" y="633"/>
                  <a:pt x="368" y="676"/>
                  <a:pt x="315" y="676"/>
                </a:cubicBezTo>
                <a:cubicBezTo>
                  <a:pt x="262" y="676"/>
                  <a:pt x="219" y="633"/>
                  <a:pt x="219" y="580"/>
                </a:cubicBezTo>
                <a:lnTo>
                  <a:pt x="219" y="571"/>
                </a:lnTo>
                <a:lnTo>
                  <a:pt x="219" y="571"/>
                </a:lnTo>
                <a:lnTo>
                  <a:pt x="410" y="561"/>
                </a:lnTo>
                <a:lnTo>
                  <a:pt x="410" y="567"/>
                </a:lnTo>
                <a:lnTo>
                  <a:pt x="410" y="571"/>
                </a:lnTo>
                <a:cubicBezTo>
                  <a:pt x="410" y="624"/>
                  <a:pt x="367" y="667"/>
                  <a:pt x="314" y="667"/>
                </a:cubicBezTo>
                <a:cubicBezTo>
                  <a:pt x="261" y="667"/>
                  <a:pt x="218" y="624"/>
                  <a:pt x="218" y="571"/>
                </a:cubicBezTo>
                <a:lnTo>
                  <a:pt x="218" y="565"/>
                </a:lnTo>
                <a:lnTo>
                  <a:pt x="218" y="555"/>
                </a:lnTo>
                <a:lnTo>
                  <a:pt x="218" y="546"/>
                </a:lnTo>
                <a:lnTo>
                  <a:pt x="218" y="542"/>
                </a:lnTo>
                <a:cubicBezTo>
                  <a:pt x="218" y="489"/>
                  <a:pt x="261" y="446"/>
                  <a:pt x="314" y="446"/>
                </a:cubicBezTo>
                <a:cubicBezTo>
                  <a:pt x="367" y="446"/>
                  <a:pt x="410" y="489"/>
                  <a:pt x="410" y="542"/>
                </a:cubicBezTo>
                <a:lnTo>
                  <a:pt x="410" y="546"/>
                </a:lnTo>
                <a:lnTo>
                  <a:pt x="411" y="545"/>
                </a:lnTo>
                <a:lnTo>
                  <a:pt x="412" y="554"/>
                </a:lnTo>
                <a:lnTo>
                  <a:pt x="412" y="571"/>
                </a:lnTo>
                <a:cubicBezTo>
                  <a:pt x="412" y="624"/>
                  <a:pt x="369" y="667"/>
                  <a:pt x="316" y="667"/>
                </a:cubicBezTo>
                <a:lnTo>
                  <a:pt x="312" y="667"/>
                </a:lnTo>
                <a:cubicBezTo>
                  <a:pt x="283" y="667"/>
                  <a:pt x="256" y="654"/>
                  <a:pt x="238" y="632"/>
                </a:cubicBezTo>
                <a:cubicBezTo>
                  <a:pt x="219" y="609"/>
                  <a:pt x="212" y="579"/>
                  <a:pt x="219" y="551"/>
                </a:cubicBezTo>
                <a:lnTo>
                  <a:pt x="221" y="542"/>
                </a:lnTo>
                <a:lnTo>
                  <a:pt x="222" y="534"/>
                </a:lnTo>
                <a:lnTo>
                  <a:pt x="316" y="648"/>
                </a:lnTo>
                <a:lnTo>
                  <a:pt x="313" y="648"/>
                </a:lnTo>
                <a:lnTo>
                  <a:pt x="409" y="552"/>
                </a:lnTo>
                <a:lnTo>
                  <a:pt x="409" y="557"/>
                </a:lnTo>
                <a:lnTo>
                  <a:pt x="409" y="561"/>
                </a:lnTo>
                <a:lnTo>
                  <a:pt x="313" y="465"/>
                </a:lnTo>
                <a:lnTo>
                  <a:pt x="316" y="465"/>
                </a:lnTo>
                <a:lnTo>
                  <a:pt x="220" y="561"/>
                </a:lnTo>
                <a:lnTo>
                  <a:pt x="220" y="555"/>
                </a:lnTo>
                <a:lnTo>
                  <a:pt x="220" y="557"/>
                </a:lnTo>
                <a:lnTo>
                  <a:pt x="219" y="537"/>
                </a:lnTo>
                <a:lnTo>
                  <a:pt x="222" y="561"/>
                </a:lnTo>
                <a:lnTo>
                  <a:pt x="221" y="557"/>
                </a:lnTo>
                <a:lnTo>
                  <a:pt x="410" y="533"/>
                </a:lnTo>
                <a:lnTo>
                  <a:pt x="410" y="535"/>
                </a:lnTo>
                <a:lnTo>
                  <a:pt x="410" y="542"/>
                </a:lnTo>
                <a:lnTo>
                  <a:pt x="410" y="549"/>
                </a:lnTo>
                <a:lnTo>
                  <a:pt x="410" y="552"/>
                </a:lnTo>
                <a:cubicBezTo>
                  <a:pt x="410" y="605"/>
                  <a:pt x="367" y="648"/>
                  <a:pt x="314" y="648"/>
                </a:cubicBezTo>
                <a:cubicBezTo>
                  <a:pt x="261" y="648"/>
                  <a:pt x="218" y="605"/>
                  <a:pt x="218" y="552"/>
                </a:cubicBezTo>
                <a:lnTo>
                  <a:pt x="218" y="549"/>
                </a:lnTo>
                <a:lnTo>
                  <a:pt x="218" y="543"/>
                </a:lnTo>
                <a:lnTo>
                  <a:pt x="218" y="536"/>
                </a:lnTo>
                <a:lnTo>
                  <a:pt x="218" y="533"/>
                </a:lnTo>
                <a:cubicBezTo>
                  <a:pt x="218" y="480"/>
                  <a:pt x="261" y="437"/>
                  <a:pt x="314" y="437"/>
                </a:cubicBezTo>
                <a:cubicBezTo>
                  <a:pt x="367" y="437"/>
                  <a:pt x="410" y="480"/>
                  <a:pt x="410" y="533"/>
                </a:cubicBezTo>
                <a:lnTo>
                  <a:pt x="410" y="536"/>
                </a:lnTo>
                <a:lnTo>
                  <a:pt x="410" y="542"/>
                </a:lnTo>
                <a:lnTo>
                  <a:pt x="410" y="552"/>
                </a:lnTo>
                <a:lnTo>
                  <a:pt x="221" y="529"/>
                </a:lnTo>
                <a:lnTo>
                  <a:pt x="222" y="525"/>
                </a:lnTo>
                <a:lnTo>
                  <a:pt x="219" y="548"/>
                </a:lnTo>
                <a:lnTo>
                  <a:pt x="219" y="542"/>
                </a:lnTo>
                <a:lnTo>
                  <a:pt x="315" y="638"/>
                </a:lnTo>
                <a:lnTo>
                  <a:pt x="313" y="638"/>
                </a:lnTo>
                <a:cubicBezTo>
                  <a:pt x="285" y="638"/>
                  <a:pt x="257" y="626"/>
                  <a:pt x="239" y="603"/>
                </a:cubicBezTo>
                <a:cubicBezTo>
                  <a:pt x="221" y="581"/>
                  <a:pt x="214" y="552"/>
                  <a:pt x="219" y="524"/>
                </a:cubicBezTo>
                <a:lnTo>
                  <a:pt x="221" y="514"/>
                </a:lnTo>
                <a:lnTo>
                  <a:pt x="224" y="503"/>
                </a:lnTo>
                <a:cubicBezTo>
                  <a:pt x="234" y="455"/>
                  <a:pt x="279" y="423"/>
                  <a:pt x="328" y="428"/>
                </a:cubicBezTo>
                <a:cubicBezTo>
                  <a:pt x="377" y="433"/>
                  <a:pt x="413" y="475"/>
                  <a:pt x="413" y="523"/>
                </a:cubicBezTo>
                <a:lnTo>
                  <a:pt x="413" y="527"/>
                </a:lnTo>
                <a:lnTo>
                  <a:pt x="413" y="533"/>
                </a:lnTo>
                <a:cubicBezTo>
                  <a:pt x="413" y="539"/>
                  <a:pt x="413" y="544"/>
                  <a:pt x="412" y="549"/>
                </a:cubicBezTo>
                <a:lnTo>
                  <a:pt x="411" y="555"/>
                </a:lnTo>
                <a:cubicBezTo>
                  <a:pt x="410" y="560"/>
                  <a:pt x="409" y="565"/>
                  <a:pt x="408" y="570"/>
                </a:cubicBezTo>
                <a:lnTo>
                  <a:pt x="407" y="573"/>
                </a:lnTo>
                <a:cubicBezTo>
                  <a:pt x="392" y="617"/>
                  <a:pt x="347" y="645"/>
                  <a:pt x="300" y="637"/>
                </a:cubicBezTo>
                <a:cubicBezTo>
                  <a:pt x="254" y="630"/>
                  <a:pt x="219" y="590"/>
                  <a:pt x="219" y="542"/>
                </a:cubicBezTo>
                <a:lnTo>
                  <a:pt x="219" y="533"/>
                </a:lnTo>
                <a:lnTo>
                  <a:pt x="221" y="514"/>
                </a:lnTo>
                <a:cubicBezTo>
                  <a:pt x="225" y="471"/>
                  <a:pt x="257" y="437"/>
                  <a:pt x="299" y="429"/>
                </a:cubicBezTo>
                <a:cubicBezTo>
                  <a:pt x="341" y="421"/>
                  <a:pt x="383" y="442"/>
                  <a:pt x="402" y="481"/>
                </a:cubicBezTo>
                <a:lnTo>
                  <a:pt x="404" y="485"/>
                </a:lnTo>
                <a:cubicBezTo>
                  <a:pt x="409" y="493"/>
                  <a:pt x="412" y="502"/>
                  <a:pt x="413" y="512"/>
                </a:cubicBezTo>
                <a:lnTo>
                  <a:pt x="414" y="518"/>
                </a:lnTo>
                <a:cubicBezTo>
                  <a:pt x="419" y="546"/>
                  <a:pt x="411" y="574"/>
                  <a:pt x="393" y="596"/>
                </a:cubicBezTo>
                <a:cubicBezTo>
                  <a:pt x="374" y="617"/>
                  <a:pt x="348" y="629"/>
                  <a:pt x="319" y="629"/>
                </a:cubicBezTo>
                <a:lnTo>
                  <a:pt x="318" y="629"/>
                </a:lnTo>
                <a:cubicBezTo>
                  <a:pt x="265" y="629"/>
                  <a:pt x="222" y="586"/>
                  <a:pt x="222" y="533"/>
                </a:cubicBezTo>
                <a:lnTo>
                  <a:pt x="222" y="523"/>
                </a:lnTo>
                <a:cubicBezTo>
                  <a:pt x="222" y="518"/>
                  <a:pt x="223" y="513"/>
                  <a:pt x="224" y="508"/>
                </a:cubicBezTo>
                <a:lnTo>
                  <a:pt x="225" y="502"/>
                </a:lnTo>
                <a:lnTo>
                  <a:pt x="223" y="517"/>
                </a:lnTo>
                <a:lnTo>
                  <a:pt x="223" y="514"/>
                </a:lnTo>
                <a:cubicBezTo>
                  <a:pt x="223" y="461"/>
                  <a:pt x="266" y="418"/>
                  <a:pt x="319" y="418"/>
                </a:cubicBezTo>
                <a:cubicBezTo>
                  <a:pt x="372" y="418"/>
                  <a:pt x="415" y="461"/>
                  <a:pt x="415" y="514"/>
                </a:cubicBezTo>
                <a:lnTo>
                  <a:pt x="415" y="520"/>
                </a:lnTo>
                <a:lnTo>
                  <a:pt x="415" y="524"/>
                </a:lnTo>
                <a:cubicBezTo>
                  <a:pt x="415" y="577"/>
                  <a:pt x="372" y="620"/>
                  <a:pt x="319" y="620"/>
                </a:cubicBezTo>
                <a:cubicBezTo>
                  <a:pt x="266" y="620"/>
                  <a:pt x="223" y="577"/>
                  <a:pt x="223" y="524"/>
                </a:cubicBezTo>
                <a:lnTo>
                  <a:pt x="223" y="523"/>
                </a:lnTo>
                <a:cubicBezTo>
                  <a:pt x="223" y="519"/>
                  <a:pt x="224" y="514"/>
                  <a:pt x="224" y="510"/>
                </a:cubicBezTo>
                <a:lnTo>
                  <a:pt x="225" y="503"/>
                </a:lnTo>
                <a:lnTo>
                  <a:pt x="224" y="516"/>
                </a:lnTo>
                <a:lnTo>
                  <a:pt x="224" y="504"/>
                </a:lnTo>
                <a:lnTo>
                  <a:pt x="224" y="492"/>
                </a:lnTo>
                <a:cubicBezTo>
                  <a:pt x="224" y="488"/>
                  <a:pt x="225" y="483"/>
                  <a:pt x="225" y="479"/>
                </a:cubicBezTo>
                <a:lnTo>
                  <a:pt x="226" y="472"/>
                </a:lnTo>
                <a:cubicBezTo>
                  <a:pt x="234" y="422"/>
                  <a:pt x="278" y="386"/>
                  <a:pt x="328" y="390"/>
                </a:cubicBezTo>
                <a:cubicBezTo>
                  <a:pt x="379" y="393"/>
                  <a:pt x="417" y="435"/>
                  <a:pt x="417" y="485"/>
                </a:cubicBezTo>
                <a:lnTo>
                  <a:pt x="417" y="486"/>
                </a:lnTo>
                <a:lnTo>
                  <a:pt x="417" y="492"/>
                </a:lnTo>
                <a:lnTo>
                  <a:pt x="417" y="504"/>
                </a:lnTo>
                <a:cubicBezTo>
                  <a:pt x="417" y="557"/>
                  <a:pt x="374" y="600"/>
                  <a:pt x="321" y="600"/>
                </a:cubicBezTo>
                <a:cubicBezTo>
                  <a:pt x="268" y="600"/>
                  <a:pt x="225" y="557"/>
                  <a:pt x="225" y="504"/>
                </a:cubicBezTo>
                <a:lnTo>
                  <a:pt x="225" y="499"/>
                </a:lnTo>
                <a:lnTo>
                  <a:pt x="225" y="495"/>
                </a:lnTo>
                <a:cubicBezTo>
                  <a:pt x="225" y="442"/>
                  <a:pt x="268" y="399"/>
                  <a:pt x="321" y="399"/>
                </a:cubicBezTo>
                <a:cubicBezTo>
                  <a:pt x="374" y="399"/>
                  <a:pt x="417" y="442"/>
                  <a:pt x="417" y="495"/>
                </a:cubicBezTo>
                <a:lnTo>
                  <a:pt x="417" y="500"/>
                </a:lnTo>
                <a:lnTo>
                  <a:pt x="415" y="477"/>
                </a:lnTo>
                <a:lnTo>
                  <a:pt x="416" y="481"/>
                </a:lnTo>
                <a:lnTo>
                  <a:pt x="229" y="481"/>
                </a:lnTo>
                <a:lnTo>
                  <a:pt x="230" y="477"/>
                </a:lnTo>
                <a:lnTo>
                  <a:pt x="230" y="477"/>
                </a:lnTo>
                <a:cubicBezTo>
                  <a:pt x="239" y="432"/>
                  <a:pt x="279" y="399"/>
                  <a:pt x="324" y="399"/>
                </a:cubicBezTo>
                <a:lnTo>
                  <a:pt x="326" y="399"/>
                </a:lnTo>
                <a:cubicBezTo>
                  <a:pt x="355" y="399"/>
                  <a:pt x="381" y="412"/>
                  <a:pt x="400" y="433"/>
                </a:cubicBezTo>
                <a:cubicBezTo>
                  <a:pt x="418" y="455"/>
                  <a:pt x="426" y="483"/>
                  <a:pt x="421" y="511"/>
                </a:cubicBezTo>
                <a:lnTo>
                  <a:pt x="420" y="517"/>
                </a:lnTo>
                <a:cubicBezTo>
                  <a:pt x="419" y="522"/>
                  <a:pt x="418" y="527"/>
                  <a:pt x="417" y="532"/>
                </a:cubicBezTo>
                <a:lnTo>
                  <a:pt x="416" y="535"/>
                </a:lnTo>
                <a:cubicBezTo>
                  <a:pt x="401" y="579"/>
                  <a:pt x="356" y="607"/>
                  <a:pt x="309" y="599"/>
                </a:cubicBezTo>
                <a:cubicBezTo>
                  <a:pt x="263" y="592"/>
                  <a:pt x="228" y="552"/>
                  <a:pt x="228" y="504"/>
                </a:cubicBezTo>
                <a:lnTo>
                  <a:pt x="228" y="496"/>
                </a:lnTo>
                <a:lnTo>
                  <a:pt x="228" y="494"/>
                </a:lnTo>
                <a:cubicBezTo>
                  <a:pt x="225" y="467"/>
                  <a:pt x="234" y="441"/>
                  <a:pt x="253" y="421"/>
                </a:cubicBezTo>
                <a:cubicBezTo>
                  <a:pt x="271" y="401"/>
                  <a:pt x="296" y="389"/>
                  <a:pt x="323" y="389"/>
                </a:cubicBezTo>
                <a:lnTo>
                  <a:pt x="326" y="389"/>
                </a:lnTo>
                <a:cubicBezTo>
                  <a:pt x="379" y="389"/>
                  <a:pt x="422" y="432"/>
                  <a:pt x="422" y="485"/>
                </a:cubicBezTo>
                <a:cubicBezTo>
                  <a:pt x="422" y="538"/>
                  <a:pt x="379" y="581"/>
                  <a:pt x="326" y="581"/>
                </a:cubicBezTo>
                <a:lnTo>
                  <a:pt x="324" y="581"/>
                </a:lnTo>
                <a:lnTo>
                  <a:pt x="419" y="467"/>
                </a:lnTo>
                <a:lnTo>
                  <a:pt x="421" y="477"/>
                </a:lnTo>
                <a:lnTo>
                  <a:pt x="231" y="485"/>
                </a:lnTo>
                <a:lnTo>
                  <a:pt x="232" y="476"/>
                </a:lnTo>
                <a:lnTo>
                  <a:pt x="231" y="476"/>
                </a:lnTo>
                <a:lnTo>
                  <a:pt x="233" y="457"/>
                </a:lnTo>
                <a:lnTo>
                  <a:pt x="234" y="446"/>
                </a:lnTo>
                <a:cubicBezTo>
                  <a:pt x="240" y="395"/>
                  <a:pt x="285" y="359"/>
                  <a:pt x="335" y="362"/>
                </a:cubicBezTo>
                <a:cubicBezTo>
                  <a:pt x="386" y="365"/>
                  <a:pt x="425" y="407"/>
                  <a:pt x="425" y="457"/>
                </a:cubicBezTo>
                <a:lnTo>
                  <a:pt x="425" y="465"/>
                </a:lnTo>
                <a:lnTo>
                  <a:pt x="425" y="476"/>
                </a:lnTo>
                <a:lnTo>
                  <a:pt x="425" y="488"/>
                </a:lnTo>
                <a:lnTo>
                  <a:pt x="425" y="494"/>
                </a:lnTo>
                <a:lnTo>
                  <a:pt x="425" y="495"/>
                </a:lnTo>
                <a:lnTo>
                  <a:pt x="235" y="480"/>
                </a:lnTo>
                <a:lnTo>
                  <a:pt x="236" y="474"/>
                </a:lnTo>
                <a:lnTo>
                  <a:pt x="234" y="489"/>
                </a:lnTo>
                <a:lnTo>
                  <a:pt x="234" y="477"/>
                </a:lnTo>
                <a:lnTo>
                  <a:pt x="236" y="457"/>
                </a:lnTo>
                <a:lnTo>
                  <a:pt x="235" y="457"/>
                </a:lnTo>
                <a:lnTo>
                  <a:pt x="425" y="481"/>
                </a:lnTo>
                <a:lnTo>
                  <a:pt x="424" y="485"/>
                </a:lnTo>
                <a:lnTo>
                  <a:pt x="423" y="489"/>
                </a:lnTo>
                <a:lnTo>
                  <a:pt x="425" y="465"/>
                </a:lnTo>
                <a:lnTo>
                  <a:pt x="425" y="466"/>
                </a:lnTo>
                <a:cubicBezTo>
                  <a:pt x="425" y="519"/>
                  <a:pt x="382" y="562"/>
                  <a:pt x="329" y="562"/>
                </a:cubicBezTo>
                <a:cubicBezTo>
                  <a:pt x="276" y="562"/>
                  <a:pt x="233" y="519"/>
                  <a:pt x="233" y="466"/>
                </a:cubicBezTo>
                <a:lnTo>
                  <a:pt x="233" y="460"/>
                </a:lnTo>
                <a:lnTo>
                  <a:pt x="235" y="441"/>
                </a:lnTo>
                <a:lnTo>
                  <a:pt x="236" y="432"/>
                </a:lnTo>
                <a:lnTo>
                  <a:pt x="235" y="438"/>
                </a:lnTo>
                <a:cubicBezTo>
                  <a:pt x="235" y="385"/>
                  <a:pt x="278" y="342"/>
                  <a:pt x="331" y="342"/>
                </a:cubicBezTo>
                <a:cubicBezTo>
                  <a:pt x="384" y="342"/>
                  <a:pt x="427" y="385"/>
                  <a:pt x="427" y="438"/>
                </a:cubicBezTo>
                <a:lnTo>
                  <a:pt x="427" y="442"/>
                </a:lnTo>
                <a:lnTo>
                  <a:pt x="426" y="462"/>
                </a:lnTo>
                <a:lnTo>
                  <a:pt x="426" y="460"/>
                </a:lnTo>
                <a:lnTo>
                  <a:pt x="426" y="466"/>
                </a:lnTo>
                <a:lnTo>
                  <a:pt x="330" y="370"/>
                </a:lnTo>
                <a:lnTo>
                  <a:pt x="333" y="370"/>
                </a:lnTo>
                <a:lnTo>
                  <a:pt x="240" y="446"/>
                </a:lnTo>
                <a:lnTo>
                  <a:pt x="242" y="437"/>
                </a:lnTo>
                <a:lnTo>
                  <a:pt x="239" y="457"/>
                </a:lnTo>
                <a:lnTo>
                  <a:pt x="239" y="445"/>
                </a:lnTo>
                <a:lnTo>
                  <a:pt x="239" y="439"/>
                </a:lnTo>
                <a:lnTo>
                  <a:pt x="268" y="507"/>
                </a:lnTo>
                <a:lnTo>
                  <a:pt x="267" y="506"/>
                </a:lnTo>
                <a:lnTo>
                  <a:pt x="430" y="438"/>
                </a:lnTo>
                <a:lnTo>
                  <a:pt x="430" y="442"/>
                </a:lnTo>
                <a:lnTo>
                  <a:pt x="430" y="451"/>
                </a:lnTo>
                <a:lnTo>
                  <a:pt x="430" y="461"/>
                </a:lnTo>
                <a:lnTo>
                  <a:pt x="430" y="466"/>
                </a:lnTo>
                <a:lnTo>
                  <a:pt x="292" y="381"/>
                </a:lnTo>
                <a:lnTo>
                  <a:pt x="294" y="380"/>
                </a:lnTo>
                <a:lnTo>
                  <a:pt x="241" y="454"/>
                </a:lnTo>
                <a:lnTo>
                  <a:pt x="242" y="446"/>
                </a:lnTo>
                <a:lnTo>
                  <a:pt x="241" y="441"/>
                </a:lnTo>
                <a:lnTo>
                  <a:pt x="241" y="428"/>
                </a:lnTo>
                <a:cubicBezTo>
                  <a:pt x="241" y="380"/>
                  <a:pt x="278" y="339"/>
                  <a:pt x="326" y="333"/>
                </a:cubicBezTo>
                <a:cubicBezTo>
                  <a:pt x="374" y="327"/>
                  <a:pt x="419" y="358"/>
                  <a:pt x="431" y="405"/>
                </a:cubicBezTo>
                <a:lnTo>
                  <a:pt x="432" y="409"/>
                </a:lnTo>
                <a:cubicBezTo>
                  <a:pt x="434" y="417"/>
                  <a:pt x="434" y="425"/>
                  <a:pt x="434" y="432"/>
                </a:cubicBezTo>
                <a:lnTo>
                  <a:pt x="434" y="438"/>
                </a:lnTo>
                <a:cubicBezTo>
                  <a:pt x="434" y="491"/>
                  <a:pt x="391" y="534"/>
                  <a:pt x="338" y="534"/>
                </a:cubicBezTo>
                <a:cubicBezTo>
                  <a:pt x="285" y="534"/>
                  <a:pt x="242" y="491"/>
                  <a:pt x="242" y="438"/>
                </a:cubicBezTo>
                <a:lnTo>
                  <a:pt x="242" y="433"/>
                </a:lnTo>
                <a:lnTo>
                  <a:pt x="242" y="428"/>
                </a:lnTo>
                <a:cubicBezTo>
                  <a:pt x="242" y="384"/>
                  <a:pt x="273" y="345"/>
                  <a:pt x="316" y="335"/>
                </a:cubicBezTo>
                <a:cubicBezTo>
                  <a:pt x="360" y="325"/>
                  <a:pt x="404" y="346"/>
                  <a:pt x="424" y="386"/>
                </a:cubicBezTo>
                <a:lnTo>
                  <a:pt x="426" y="390"/>
                </a:lnTo>
                <a:cubicBezTo>
                  <a:pt x="431" y="398"/>
                  <a:pt x="434" y="407"/>
                  <a:pt x="435" y="417"/>
                </a:cubicBezTo>
                <a:lnTo>
                  <a:pt x="436" y="423"/>
                </a:lnTo>
                <a:lnTo>
                  <a:pt x="437" y="429"/>
                </a:lnTo>
                <a:cubicBezTo>
                  <a:pt x="438" y="434"/>
                  <a:pt x="438" y="439"/>
                  <a:pt x="438" y="444"/>
                </a:cubicBezTo>
                <a:lnTo>
                  <a:pt x="438" y="447"/>
                </a:lnTo>
                <a:lnTo>
                  <a:pt x="247" y="437"/>
                </a:lnTo>
                <a:lnTo>
                  <a:pt x="248" y="428"/>
                </a:lnTo>
                <a:lnTo>
                  <a:pt x="247" y="428"/>
                </a:lnTo>
                <a:cubicBezTo>
                  <a:pt x="247" y="375"/>
                  <a:pt x="290" y="332"/>
                  <a:pt x="343" y="332"/>
                </a:cubicBezTo>
                <a:cubicBezTo>
                  <a:pt x="396" y="332"/>
                  <a:pt x="439" y="375"/>
                  <a:pt x="439" y="428"/>
                </a:cubicBezTo>
                <a:lnTo>
                  <a:pt x="439" y="433"/>
                </a:lnTo>
                <a:lnTo>
                  <a:pt x="439" y="438"/>
                </a:lnTo>
                <a:lnTo>
                  <a:pt x="249" y="420"/>
                </a:lnTo>
                <a:lnTo>
                  <a:pt x="250" y="415"/>
                </a:lnTo>
                <a:lnTo>
                  <a:pt x="248" y="433"/>
                </a:lnTo>
                <a:lnTo>
                  <a:pt x="248" y="428"/>
                </a:lnTo>
                <a:lnTo>
                  <a:pt x="439" y="447"/>
                </a:lnTo>
                <a:lnTo>
                  <a:pt x="438" y="452"/>
                </a:lnTo>
                <a:cubicBezTo>
                  <a:pt x="436" y="458"/>
                  <a:pt x="435" y="464"/>
                  <a:pt x="433" y="469"/>
                </a:cubicBezTo>
                <a:lnTo>
                  <a:pt x="431" y="474"/>
                </a:lnTo>
                <a:cubicBezTo>
                  <a:pt x="413" y="519"/>
                  <a:pt x="365" y="543"/>
                  <a:pt x="319" y="532"/>
                </a:cubicBezTo>
                <a:cubicBezTo>
                  <a:pt x="272" y="520"/>
                  <a:pt x="241" y="477"/>
                  <a:pt x="246" y="429"/>
                </a:cubicBezTo>
                <a:lnTo>
                  <a:pt x="247" y="419"/>
                </a:lnTo>
                <a:lnTo>
                  <a:pt x="249" y="407"/>
                </a:lnTo>
                <a:lnTo>
                  <a:pt x="247" y="422"/>
                </a:lnTo>
                <a:lnTo>
                  <a:pt x="247" y="419"/>
                </a:lnTo>
                <a:cubicBezTo>
                  <a:pt x="247" y="372"/>
                  <a:pt x="282" y="332"/>
                  <a:pt x="328" y="325"/>
                </a:cubicBezTo>
                <a:cubicBezTo>
                  <a:pt x="375" y="317"/>
                  <a:pt x="420" y="344"/>
                  <a:pt x="435" y="389"/>
                </a:cubicBezTo>
                <a:lnTo>
                  <a:pt x="436" y="392"/>
                </a:lnTo>
                <a:cubicBezTo>
                  <a:pt x="439" y="402"/>
                  <a:pt x="440" y="412"/>
                  <a:pt x="440" y="422"/>
                </a:cubicBezTo>
                <a:lnTo>
                  <a:pt x="440" y="428"/>
                </a:lnTo>
                <a:lnTo>
                  <a:pt x="440" y="438"/>
                </a:lnTo>
                <a:cubicBezTo>
                  <a:pt x="440" y="491"/>
                  <a:pt x="397" y="534"/>
                  <a:pt x="344" y="534"/>
                </a:cubicBezTo>
                <a:cubicBezTo>
                  <a:pt x="291" y="534"/>
                  <a:pt x="248" y="491"/>
                  <a:pt x="248" y="438"/>
                </a:cubicBezTo>
                <a:lnTo>
                  <a:pt x="248" y="433"/>
                </a:lnTo>
                <a:lnTo>
                  <a:pt x="250" y="452"/>
                </a:lnTo>
                <a:lnTo>
                  <a:pt x="249" y="447"/>
                </a:lnTo>
                <a:lnTo>
                  <a:pt x="439" y="428"/>
                </a:lnTo>
                <a:lnTo>
                  <a:pt x="439" y="433"/>
                </a:lnTo>
                <a:lnTo>
                  <a:pt x="439" y="438"/>
                </a:lnTo>
                <a:cubicBezTo>
                  <a:pt x="439" y="491"/>
                  <a:pt x="396" y="534"/>
                  <a:pt x="343" y="534"/>
                </a:cubicBezTo>
                <a:cubicBezTo>
                  <a:pt x="290" y="534"/>
                  <a:pt x="247" y="491"/>
                  <a:pt x="247" y="438"/>
                </a:cubicBezTo>
                <a:lnTo>
                  <a:pt x="247" y="434"/>
                </a:lnTo>
                <a:lnTo>
                  <a:pt x="249" y="450"/>
                </a:lnTo>
                <a:lnTo>
                  <a:pt x="248" y="444"/>
                </a:lnTo>
                <a:cubicBezTo>
                  <a:pt x="247" y="439"/>
                  <a:pt x="246" y="434"/>
                  <a:pt x="246" y="428"/>
                </a:cubicBezTo>
                <a:lnTo>
                  <a:pt x="246" y="419"/>
                </a:lnTo>
                <a:cubicBezTo>
                  <a:pt x="246" y="366"/>
                  <a:pt x="289" y="323"/>
                  <a:pt x="342" y="323"/>
                </a:cubicBezTo>
                <a:lnTo>
                  <a:pt x="343" y="323"/>
                </a:lnTo>
                <a:lnTo>
                  <a:pt x="252" y="389"/>
                </a:lnTo>
                <a:lnTo>
                  <a:pt x="254" y="383"/>
                </a:lnTo>
                <a:lnTo>
                  <a:pt x="253" y="386"/>
                </a:lnTo>
                <a:cubicBezTo>
                  <a:pt x="265" y="339"/>
                  <a:pt x="310" y="308"/>
                  <a:pt x="358" y="314"/>
                </a:cubicBezTo>
                <a:cubicBezTo>
                  <a:pt x="406" y="320"/>
                  <a:pt x="442" y="361"/>
                  <a:pt x="442" y="409"/>
                </a:cubicBezTo>
                <a:lnTo>
                  <a:pt x="442" y="414"/>
                </a:lnTo>
                <a:cubicBezTo>
                  <a:pt x="442" y="421"/>
                  <a:pt x="442" y="427"/>
                  <a:pt x="441" y="433"/>
                </a:cubicBezTo>
                <a:lnTo>
                  <a:pt x="440" y="438"/>
                </a:lnTo>
                <a:cubicBezTo>
                  <a:pt x="431" y="482"/>
                  <a:pt x="393" y="514"/>
                  <a:pt x="348" y="515"/>
                </a:cubicBezTo>
                <a:cubicBezTo>
                  <a:pt x="303" y="517"/>
                  <a:pt x="263" y="486"/>
                  <a:pt x="252" y="443"/>
                </a:cubicBezTo>
                <a:lnTo>
                  <a:pt x="251" y="439"/>
                </a:lnTo>
                <a:lnTo>
                  <a:pt x="249" y="425"/>
                </a:lnTo>
                <a:cubicBezTo>
                  <a:pt x="247" y="417"/>
                  <a:pt x="247" y="408"/>
                  <a:pt x="248" y="399"/>
                </a:cubicBezTo>
                <a:lnTo>
                  <a:pt x="249" y="390"/>
                </a:lnTo>
                <a:cubicBezTo>
                  <a:pt x="255" y="338"/>
                  <a:pt x="302" y="300"/>
                  <a:pt x="354" y="305"/>
                </a:cubicBezTo>
                <a:cubicBezTo>
                  <a:pt x="406" y="310"/>
                  <a:pt x="445" y="357"/>
                  <a:pt x="440" y="409"/>
                </a:cubicBezTo>
                <a:lnTo>
                  <a:pt x="439" y="420"/>
                </a:lnTo>
                <a:lnTo>
                  <a:pt x="438" y="431"/>
                </a:lnTo>
                <a:lnTo>
                  <a:pt x="251" y="389"/>
                </a:lnTo>
                <a:lnTo>
                  <a:pt x="252" y="386"/>
                </a:lnTo>
                <a:lnTo>
                  <a:pt x="254" y="380"/>
                </a:lnTo>
                <a:lnTo>
                  <a:pt x="250" y="397"/>
                </a:lnTo>
                <a:lnTo>
                  <a:pt x="251" y="390"/>
                </a:lnTo>
                <a:cubicBezTo>
                  <a:pt x="253" y="376"/>
                  <a:pt x="259" y="362"/>
                  <a:pt x="267" y="350"/>
                </a:cubicBezTo>
                <a:lnTo>
                  <a:pt x="269" y="347"/>
                </a:lnTo>
                <a:cubicBezTo>
                  <a:pt x="290" y="315"/>
                  <a:pt x="329" y="299"/>
                  <a:pt x="367" y="306"/>
                </a:cubicBezTo>
                <a:cubicBezTo>
                  <a:pt x="405" y="314"/>
                  <a:pt x="435" y="344"/>
                  <a:pt x="443" y="382"/>
                </a:cubicBezTo>
                <a:lnTo>
                  <a:pt x="444" y="387"/>
                </a:lnTo>
                <a:lnTo>
                  <a:pt x="444" y="386"/>
                </a:lnTo>
                <a:lnTo>
                  <a:pt x="254" y="409"/>
                </a:lnTo>
                <a:lnTo>
                  <a:pt x="254" y="401"/>
                </a:lnTo>
                <a:lnTo>
                  <a:pt x="256" y="382"/>
                </a:lnTo>
                <a:lnTo>
                  <a:pt x="258" y="369"/>
                </a:lnTo>
                <a:cubicBezTo>
                  <a:pt x="259" y="364"/>
                  <a:pt x="260" y="359"/>
                  <a:pt x="261" y="354"/>
                </a:cubicBezTo>
                <a:lnTo>
                  <a:pt x="262" y="351"/>
                </a:lnTo>
                <a:cubicBezTo>
                  <a:pt x="276" y="309"/>
                  <a:pt x="317" y="282"/>
                  <a:pt x="361" y="286"/>
                </a:cubicBezTo>
                <a:cubicBezTo>
                  <a:pt x="405" y="289"/>
                  <a:pt x="441" y="322"/>
                  <a:pt x="448" y="366"/>
                </a:cubicBezTo>
                <a:lnTo>
                  <a:pt x="449" y="372"/>
                </a:lnTo>
                <a:cubicBezTo>
                  <a:pt x="450" y="377"/>
                  <a:pt x="450" y="382"/>
                  <a:pt x="450" y="387"/>
                </a:cubicBezTo>
                <a:lnTo>
                  <a:pt x="450" y="390"/>
                </a:lnTo>
                <a:cubicBezTo>
                  <a:pt x="450" y="443"/>
                  <a:pt x="407" y="486"/>
                  <a:pt x="354" y="486"/>
                </a:cubicBezTo>
                <a:cubicBezTo>
                  <a:pt x="301" y="486"/>
                  <a:pt x="258" y="443"/>
                  <a:pt x="258" y="390"/>
                </a:cubicBezTo>
                <a:lnTo>
                  <a:pt x="258" y="385"/>
                </a:lnTo>
                <a:lnTo>
                  <a:pt x="260" y="366"/>
                </a:lnTo>
                <a:lnTo>
                  <a:pt x="259" y="366"/>
                </a:lnTo>
                <a:lnTo>
                  <a:pt x="259" y="362"/>
                </a:lnTo>
                <a:cubicBezTo>
                  <a:pt x="259" y="309"/>
                  <a:pt x="302" y="266"/>
                  <a:pt x="355" y="266"/>
                </a:cubicBezTo>
                <a:cubicBezTo>
                  <a:pt x="408" y="266"/>
                  <a:pt x="451" y="309"/>
                  <a:pt x="451" y="362"/>
                </a:cubicBezTo>
                <a:lnTo>
                  <a:pt x="451" y="368"/>
                </a:lnTo>
                <a:lnTo>
                  <a:pt x="451" y="381"/>
                </a:lnTo>
                <a:lnTo>
                  <a:pt x="452" y="385"/>
                </a:lnTo>
                <a:lnTo>
                  <a:pt x="452" y="400"/>
                </a:lnTo>
                <a:cubicBezTo>
                  <a:pt x="452" y="453"/>
                  <a:pt x="409" y="496"/>
                  <a:pt x="356" y="496"/>
                </a:cubicBezTo>
                <a:cubicBezTo>
                  <a:pt x="303" y="496"/>
                  <a:pt x="260" y="453"/>
                  <a:pt x="260" y="400"/>
                </a:cubicBezTo>
                <a:lnTo>
                  <a:pt x="260" y="395"/>
                </a:lnTo>
                <a:lnTo>
                  <a:pt x="260" y="387"/>
                </a:lnTo>
                <a:lnTo>
                  <a:pt x="260" y="377"/>
                </a:lnTo>
                <a:lnTo>
                  <a:pt x="260" y="371"/>
                </a:lnTo>
                <a:cubicBezTo>
                  <a:pt x="260" y="318"/>
                  <a:pt x="303" y="275"/>
                  <a:pt x="356" y="275"/>
                </a:cubicBezTo>
                <a:lnTo>
                  <a:pt x="358" y="275"/>
                </a:lnTo>
                <a:cubicBezTo>
                  <a:pt x="387" y="275"/>
                  <a:pt x="413" y="288"/>
                  <a:pt x="432" y="309"/>
                </a:cubicBezTo>
                <a:cubicBezTo>
                  <a:pt x="450" y="331"/>
                  <a:pt x="458" y="359"/>
                  <a:pt x="453" y="387"/>
                </a:cubicBezTo>
                <a:lnTo>
                  <a:pt x="452" y="393"/>
                </a:lnTo>
                <a:lnTo>
                  <a:pt x="450" y="405"/>
                </a:lnTo>
                <a:lnTo>
                  <a:pt x="265" y="351"/>
                </a:lnTo>
                <a:lnTo>
                  <a:pt x="266" y="348"/>
                </a:lnTo>
                <a:lnTo>
                  <a:pt x="261" y="378"/>
                </a:lnTo>
                <a:lnTo>
                  <a:pt x="261" y="371"/>
                </a:lnTo>
                <a:lnTo>
                  <a:pt x="261" y="361"/>
                </a:lnTo>
                <a:lnTo>
                  <a:pt x="261" y="363"/>
                </a:lnTo>
                <a:cubicBezTo>
                  <a:pt x="256" y="314"/>
                  <a:pt x="288" y="269"/>
                  <a:pt x="336" y="259"/>
                </a:cubicBezTo>
                <a:cubicBezTo>
                  <a:pt x="384" y="248"/>
                  <a:pt x="432" y="276"/>
                  <a:pt x="448" y="322"/>
                </a:cubicBezTo>
                <a:lnTo>
                  <a:pt x="449" y="325"/>
                </a:lnTo>
                <a:cubicBezTo>
                  <a:pt x="452" y="335"/>
                  <a:pt x="453" y="345"/>
                  <a:pt x="453" y="355"/>
                </a:cubicBezTo>
                <a:lnTo>
                  <a:pt x="453" y="362"/>
                </a:lnTo>
                <a:lnTo>
                  <a:pt x="453" y="373"/>
                </a:lnTo>
                <a:lnTo>
                  <a:pt x="452" y="393"/>
                </a:lnTo>
                <a:cubicBezTo>
                  <a:pt x="445" y="444"/>
                  <a:pt x="401" y="480"/>
                  <a:pt x="351" y="477"/>
                </a:cubicBezTo>
                <a:cubicBezTo>
                  <a:pt x="300" y="474"/>
                  <a:pt x="260" y="432"/>
                  <a:pt x="260" y="381"/>
                </a:cubicBezTo>
                <a:lnTo>
                  <a:pt x="260" y="378"/>
                </a:lnTo>
                <a:cubicBezTo>
                  <a:pt x="260" y="373"/>
                  <a:pt x="261" y="368"/>
                  <a:pt x="262" y="363"/>
                </a:cubicBezTo>
                <a:lnTo>
                  <a:pt x="263" y="357"/>
                </a:lnTo>
                <a:lnTo>
                  <a:pt x="261" y="372"/>
                </a:lnTo>
                <a:lnTo>
                  <a:pt x="261" y="365"/>
                </a:lnTo>
                <a:lnTo>
                  <a:pt x="261" y="362"/>
                </a:lnTo>
                <a:cubicBezTo>
                  <a:pt x="261" y="309"/>
                  <a:pt x="304" y="266"/>
                  <a:pt x="357" y="266"/>
                </a:cubicBezTo>
                <a:cubicBezTo>
                  <a:pt x="410" y="266"/>
                  <a:pt x="453" y="309"/>
                  <a:pt x="453" y="362"/>
                </a:cubicBezTo>
                <a:lnTo>
                  <a:pt x="453" y="366"/>
                </a:lnTo>
                <a:lnTo>
                  <a:pt x="453" y="371"/>
                </a:lnTo>
                <a:cubicBezTo>
                  <a:pt x="453" y="424"/>
                  <a:pt x="410" y="467"/>
                  <a:pt x="357" y="467"/>
                </a:cubicBezTo>
                <a:cubicBezTo>
                  <a:pt x="304" y="467"/>
                  <a:pt x="261" y="424"/>
                  <a:pt x="261" y="371"/>
                </a:cubicBezTo>
                <a:lnTo>
                  <a:pt x="261" y="367"/>
                </a:lnTo>
                <a:lnTo>
                  <a:pt x="263" y="386"/>
                </a:lnTo>
                <a:lnTo>
                  <a:pt x="262" y="381"/>
                </a:lnTo>
                <a:cubicBezTo>
                  <a:pt x="261" y="375"/>
                  <a:pt x="260" y="369"/>
                  <a:pt x="260" y="362"/>
                </a:cubicBezTo>
                <a:lnTo>
                  <a:pt x="260" y="353"/>
                </a:lnTo>
                <a:lnTo>
                  <a:pt x="260" y="343"/>
                </a:lnTo>
                <a:lnTo>
                  <a:pt x="261" y="357"/>
                </a:lnTo>
                <a:lnTo>
                  <a:pt x="260" y="350"/>
                </a:lnTo>
                <a:cubicBezTo>
                  <a:pt x="260" y="346"/>
                  <a:pt x="259" y="341"/>
                  <a:pt x="259" y="336"/>
                </a:cubicBezTo>
                <a:lnTo>
                  <a:pt x="259" y="333"/>
                </a:lnTo>
                <a:cubicBezTo>
                  <a:pt x="259" y="280"/>
                  <a:pt x="302" y="237"/>
                  <a:pt x="355" y="237"/>
                </a:cubicBezTo>
                <a:cubicBezTo>
                  <a:pt x="408" y="237"/>
                  <a:pt x="451" y="280"/>
                  <a:pt x="451" y="333"/>
                </a:cubicBezTo>
                <a:lnTo>
                  <a:pt x="451" y="343"/>
                </a:lnTo>
                <a:lnTo>
                  <a:pt x="451" y="352"/>
                </a:lnTo>
                <a:cubicBezTo>
                  <a:pt x="451" y="405"/>
                  <a:pt x="408" y="448"/>
                  <a:pt x="355" y="448"/>
                </a:cubicBezTo>
                <a:cubicBezTo>
                  <a:pt x="302" y="448"/>
                  <a:pt x="259" y="405"/>
                  <a:pt x="259" y="352"/>
                </a:cubicBezTo>
                <a:lnTo>
                  <a:pt x="259" y="348"/>
                </a:lnTo>
                <a:cubicBezTo>
                  <a:pt x="259" y="342"/>
                  <a:pt x="260" y="336"/>
                  <a:pt x="261" y="330"/>
                </a:cubicBezTo>
                <a:lnTo>
                  <a:pt x="262" y="325"/>
                </a:lnTo>
                <a:cubicBezTo>
                  <a:pt x="272" y="276"/>
                  <a:pt x="317" y="243"/>
                  <a:pt x="366" y="248"/>
                </a:cubicBezTo>
                <a:cubicBezTo>
                  <a:pt x="415" y="253"/>
                  <a:pt x="452" y="294"/>
                  <a:pt x="452" y="343"/>
                </a:cubicBezTo>
                <a:lnTo>
                  <a:pt x="452" y="348"/>
                </a:lnTo>
                <a:lnTo>
                  <a:pt x="452" y="352"/>
                </a:lnTo>
                <a:cubicBezTo>
                  <a:pt x="452" y="405"/>
                  <a:pt x="409" y="448"/>
                  <a:pt x="356" y="448"/>
                </a:cubicBezTo>
                <a:cubicBezTo>
                  <a:pt x="303" y="448"/>
                  <a:pt x="260" y="405"/>
                  <a:pt x="260" y="352"/>
                </a:cubicBezTo>
                <a:lnTo>
                  <a:pt x="260" y="349"/>
                </a:lnTo>
                <a:lnTo>
                  <a:pt x="260" y="343"/>
                </a:lnTo>
                <a:lnTo>
                  <a:pt x="260" y="333"/>
                </a:lnTo>
                <a:cubicBezTo>
                  <a:pt x="260" y="280"/>
                  <a:pt x="303" y="237"/>
                  <a:pt x="356" y="237"/>
                </a:cubicBezTo>
                <a:lnTo>
                  <a:pt x="357" y="237"/>
                </a:lnTo>
                <a:lnTo>
                  <a:pt x="263" y="352"/>
                </a:lnTo>
                <a:lnTo>
                  <a:pt x="262" y="347"/>
                </a:lnTo>
                <a:lnTo>
                  <a:pt x="262" y="348"/>
                </a:lnTo>
                <a:lnTo>
                  <a:pt x="450" y="306"/>
                </a:lnTo>
                <a:lnTo>
                  <a:pt x="451" y="311"/>
                </a:lnTo>
                <a:cubicBezTo>
                  <a:pt x="452" y="317"/>
                  <a:pt x="452" y="323"/>
                  <a:pt x="452" y="329"/>
                </a:cubicBezTo>
                <a:lnTo>
                  <a:pt x="452" y="333"/>
                </a:lnTo>
                <a:cubicBezTo>
                  <a:pt x="452" y="386"/>
                  <a:pt x="409" y="429"/>
                  <a:pt x="356" y="429"/>
                </a:cubicBezTo>
                <a:cubicBezTo>
                  <a:pt x="303" y="429"/>
                  <a:pt x="260" y="386"/>
                  <a:pt x="260" y="333"/>
                </a:cubicBezTo>
                <a:lnTo>
                  <a:pt x="260" y="329"/>
                </a:lnTo>
                <a:lnTo>
                  <a:pt x="260" y="324"/>
                </a:lnTo>
                <a:cubicBezTo>
                  <a:pt x="260" y="271"/>
                  <a:pt x="303" y="228"/>
                  <a:pt x="356" y="228"/>
                </a:cubicBezTo>
                <a:lnTo>
                  <a:pt x="357" y="228"/>
                </a:lnTo>
                <a:lnTo>
                  <a:pt x="358" y="228"/>
                </a:lnTo>
                <a:lnTo>
                  <a:pt x="264" y="306"/>
                </a:lnTo>
                <a:lnTo>
                  <a:pt x="266" y="296"/>
                </a:lnTo>
                <a:lnTo>
                  <a:pt x="360" y="410"/>
                </a:lnTo>
                <a:lnTo>
                  <a:pt x="357" y="410"/>
                </a:lnTo>
                <a:lnTo>
                  <a:pt x="453" y="314"/>
                </a:lnTo>
                <a:lnTo>
                  <a:pt x="453" y="320"/>
                </a:lnTo>
                <a:lnTo>
                  <a:pt x="451" y="297"/>
                </a:lnTo>
                <a:lnTo>
                  <a:pt x="452" y="301"/>
                </a:lnTo>
                <a:lnTo>
                  <a:pt x="263" y="314"/>
                </a:lnTo>
                <a:lnTo>
                  <a:pt x="264" y="305"/>
                </a:lnTo>
                <a:lnTo>
                  <a:pt x="265" y="296"/>
                </a:lnTo>
                <a:cubicBezTo>
                  <a:pt x="270" y="247"/>
                  <a:pt x="311" y="209"/>
                  <a:pt x="360" y="209"/>
                </a:cubicBezTo>
                <a:lnTo>
                  <a:pt x="362" y="209"/>
                </a:lnTo>
                <a:cubicBezTo>
                  <a:pt x="415" y="209"/>
                  <a:pt x="458" y="252"/>
                  <a:pt x="458" y="305"/>
                </a:cubicBezTo>
                <a:lnTo>
                  <a:pt x="458" y="310"/>
                </a:lnTo>
                <a:cubicBezTo>
                  <a:pt x="458" y="318"/>
                  <a:pt x="458" y="326"/>
                  <a:pt x="456" y="334"/>
                </a:cubicBezTo>
                <a:lnTo>
                  <a:pt x="455" y="338"/>
                </a:lnTo>
                <a:cubicBezTo>
                  <a:pt x="443" y="385"/>
                  <a:pt x="398" y="416"/>
                  <a:pt x="350" y="410"/>
                </a:cubicBezTo>
                <a:cubicBezTo>
                  <a:pt x="302" y="404"/>
                  <a:pt x="265" y="363"/>
                  <a:pt x="265" y="314"/>
                </a:cubicBezTo>
                <a:lnTo>
                  <a:pt x="265" y="311"/>
                </a:lnTo>
                <a:cubicBezTo>
                  <a:pt x="265" y="306"/>
                  <a:pt x="266" y="301"/>
                  <a:pt x="267" y="296"/>
                </a:cubicBezTo>
                <a:lnTo>
                  <a:pt x="268" y="290"/>
                </a:lnTo>
                <a:lnTo>
                  <a:pt x="269" y="284"/>
                </a:lnTo>
                <a:lnTo>
                  <a:pt x="271" y="272"/>
                </a:lnTo>
                <a:cubicBezTo>
                  <a:pt x="283" y="225"/>
                  <a:pt x="328" y="194"/>
                  <a:pt x="376" y="200"/>
                </a:cubicBezTo>
                <a:cubicBezTo>
                  <a:pt x="424" y="206"/>
                  <a:pt x="460" y="247"/>
                  <a:pt x="460" y="295"/>
                </a:cubicBezTo>
                <a:lnTo>
                  <a:pt x="460" y="300"/>
                </a:lnTo>
                <a:cubicBezTo>
                  <a:pt x="460" y="307"/>
                  <a:pt x="460" y="313"/>
                  <a:pt x="459" y="319"/>
                </a:cubicBezTo>
                <a:lnTo>
                  <a:pt x="458" y="324"/>
                </a:lnTo>
                <a:lnTo>
                  <a:pt x="270" y="282"/>
                </a:lnTo>
                <a:lnTo>
                  <a:pt x="271" y="278"/>
                </a:lnTo>
                <a:lnTo>
                  <a:pt x="268" y="301"/>
                </a:lnTo>
                <a:lnTo>
                  <a:pt x="268" y="295"/>
                </a:lnTo>
                <a:lnTo>
                  <a:pt x="364" y="391"/>
                </a:lnTo>
                <a:lnTo>
                  <a:pt x="363" y="391"/>
                </a:lnTo>
                <a:cubicBezTo>
                  <a:pt x="310" y="391"/>
                  <a:pt x="267" y="348"/>
                  <a:pt x="267" y="295"/>
                </a:cubicBezTo>
                <a:lnTo>
                  <a:pt x="267" y="291"/>
                </a:lnTo>
                <a:lnTo>
                  <a:pt x="267" y="286"/>
                </a:lnTo>
                <a:cubicBezTo>
                  <a:pt x="267" y="235"/>
                  <a:pt x="308" y="193"/>
                  <a:pt x="359" y="191"/>
                </a:cubicBezTo>
                <a:cubicBezTo>
                  <a:pt x="411" y="188"/>
                  <a:pt x="455" y="227"/>
                  <a:pt x="459" y="278"/>
                </a:cubicBezTo>
                <a:lnTo>
                  <a:pt x="460" y="290"/>
                </a:lnTo>
                <a:lnTo>
                  <a:pt x="460" y="289"/>
                </a:lnTo>
                <a:lnTo>
                  <a:pt x="433" y="237"/>
                </a:lnTo>
                <a:lnTo>
                  <a:pt x="434" y="238"/>
                </a:lnTo>
                <a:lnTo>
                  <a:pt x="270" y="305"/>
                </a:lnTo>
                <a:lnTo>
                  <a:pt x="270" y="298"/>
                </a:lnTo>
                <a:lnTo>
                  <a:pt x="270" y="285"/>
                </a:lnTo>
                <a:lnTo>
                  <a:pt x="270" y="273"/>
                </a:lnTo>
                <a:lnTo>
                  <a:pt x="270" y="267"/>
                </a:lnTo>
                <a:cubicBezTo>
                  <a:pt x="270" y="214"/>
                  <a:pt x="313" y="171"/>
                  <a:pt x="366" y="171"/>
                </a:cubicBezTo>
                <a:cubicBezTo>
                  <a:pt x="419" y="171"/>
                  <a:pt x="462" y="214"/>
                  <a:pt x="462" y="267"/>
                </a:cubicBezTo>
                <a:lnTo>
                  <a:pt x="462" y="270"/>
                </a:lnTo>
                <a:lnTo>
                  <a:pt x="463" y="269"/>
                </a:lnTo>
                <a:lnTo>
                  <a:pt x="463" y="289"/>
                </a:lnTo>
                <a:lnTo>
                  <a:pt x="462" y="274"/>
                </a:lnTo>
                <a:lnTo>
                  <a:pt x="463" y="280"/>
                </a:lnTo>
                <a:lnTo>
                  <a:pt x="301" y="228"/>
                </a:lnTo>
                <a:lnTo>
                  <a:pt x="303" y="226"/>
                </a:lnTo>
                <a:lnTo>
                  <a:pt x="278" y="267"/>
                </a:lnTo>
                <a:lnTo>
                  <a:pt x="280" y="260"/>
                </a:lnTo>
                <a:lnTo>
                  <a:pt x="277" y="278"/>
                </a:lnTo>
                <a:lnTo>
                  <a:pt x="278" y="267"/>
                </a:lnTo>
                <a:lnTo>
                  <a:pt x="277" y="267"/>
                </a:lnTo>
                <a:cubicBezTo>
                  <a:pt x="277" y="220"/>
                  <a:pt x="312" y="180"/>
                  <a:pt x="358" y="173"/>
                </a:cubicBezTo>
                <a:cubicBezTo>
                  <a:pt x="405" y="165"/>
                  <a:pt x="450" y="192"/>
                  <a:pt x="465" y="237"/>
                </a:cubicBezTo>
                <a:lnTo>
                  <a:pt x="466" y="240"/>
                </a:lnTo>
                <a:cubicBezTo>
                  <a:pt x="469" y="250"/>
                  <a:pt x="470" y="260"/>
                  <a:pt x="470" y="270"/>
                </a:cubicBezTo>
                <a:lnTo>
                  <a:pt x="470" y="277"/>
                </a:lnTo>
                <a:lnTo>
                  <a:pt x="470" y="283"/>
                </a:lnTo>
                <a:lnTo>
                  <a:pt x="470" y="286"/>
                </a:lnTo>
                <a:lnTo>
                  <a:pt x="279" y="275"/>
                </a:lnTo>
                <a:lnTo>
                  <a:pt x="280" y="267"/>
                </a:lnTo>
                <a:lnTo>
                  <a:pt x="279" y="267"/>
                </a:lnTo>
                <a:cubicBezTo>
                  <a:pt x="279" y="214"/>
                  <a:pt x="322" y="171"/>
                  <a:pt x="375" y="171"/>
                </a:cubicBezTo>
                <a:lnTo>
                  <a:pt x="376" y="171"/>
                </a:lnTo>
                <a:cubicBezTo>
                  <a:pt x="426" y="171"/>
                  <a:pt x="467" y="209"/>
                  <a:pt x="472" y="258"/>
                </a:cubicBezTo>
                <a:lnTo>
                  <a:pt x="473" y="268"/>
                </a:lnTo>
                <a:lnTo>
                  <a:pt x="474" y="276"/>
                </a:lnTo>
                <a:lnTo>
                  <a:pt x="287" y="256"/>
                </a:lnTo>
                <a:lnTo>
                  <a:pt x="288" y="253"/>
                </a:lnTo>
                <a:lnTo>
                  <a:pt x="283" y="283"/>
                </a:lnTo>
                <a:lnTo>
                  <a:pt x="283" y="276"/>
                </a:lnTo>
                <a:lnTo>
                  <a:pt x="283" y="260"/>
                </a:lnTo>
                <a:lnTo>
                  <a:pt x="283" y="252"/>
                </a:lnTo>
                <a:lnTo>
                  <a:pt x="283" y="248"/>
                </a:lnTo>
                <a:cubicBezTo>
                  <a:pt x="283" y="195"/>
                  <a:pt x="326" y="152"/>
                  <a:pt x="379" y="152"/>
                </a:cubicBezTo>
                <a:cubicBezTo>
                  <a:pt x="432" y="152"/>
                  <a:pt x="475" y="195"/>
                  <a:pt x="475" y="248"/>
                </a:cubicBezTo>
                <a:lnTo>
                  <a:pt x="475" y="249"/>
                </a:lnTo>
                <a:lnTo>
                  <a:pt x="474" y="234"/>
                </a:lnTo>
                <a:lnTo>
                  <a:pt x="475" y="240"/>
                </a:lnTo>
                <a:cubicBezTo>
                  <a:pt x="476" y="245"/>
                  <a:pt x="476" y="250"/>
                  <a:pt x="476" y="255"/>
                </a:cubicBezTo>
                <a:lnTo>
                  <a:pt x="476" y="267"/>
                </a:lnTo>
                <a:lnTo>
                  <a:pt x="476" y="254"/>
                </a:lnTo>
                <a:lnTo>
                  <a:pt x="477" y="261"/>
                </a:lnTo>
                <a:lnTo>
                  <a:pt x="467" y="232"/>
                </a:lnTo>
                <a:lnTo>
                  <a:pt x="468" y="234"/>
                </a:lnTo>
                <a:lnTo>
                  <a:pt x="286" y="276"/>
                </a:lnTo>
                <a:lnTo>
                  <a:pt x="286" y="271"/>
                </a:lnTo>
                <a:lnTo>
                  <a:pt x="288" y="252"/>
                </a:lnTo>
                <a:lnTo>
                  <a:pt x="287" y="252"/>
                </a:lnTo>
                <a:lnTo>
                  <a:pt x="287" y="248"/>
                </a:lnTo>
                <a:cubicBezTo>
                  <a:pt x="287" y="195"/>
                  <a:pt x="330" y="152"/>
                  <a:pt x="383" y="152"/>
                </a:cubicBezTo>
                <a:cubicBezTo>
                  <a:pt x="436" y="152"/>
                  <a:pt x="479" y="195"/>
                  <a:pt x="479" y="248"/>
                </a:cubicBezTo>
                <a:lnTo>
                  <a:pt x="479" y="250"/>
                </a:lnTo>
                <a:lnTo>
                  <a:pt x="479" y="255"/>
                </a:lnTo>
                <a:lnTo>
                  <a:pt x="479" y="267"/>
                </a:lnTo>
                <a:cubicBezTo>
                  <a:pt x="479" y="319"/>
                  <a:pt x="439" y="361"/>
                  <a:pt x="388" y="363"/>
                </a:cubicBezTo>
                <a:cubicBezTo>
                  <a:pt x="337" y="366"/>
                  <a:pt x="293" y="327"/>
                  <a:pt x="288" y="276"/>
                </a:cubicBezTo>
                <a:lnTo>
                  <a:pt x="287" y="265"/>
                </a:lnTo>
                <a:lnTo>
                  <a:pt x="286" y="260"/>
                </a:lnTo>
                <a:cubicBezTo>
                  <a:pt x="281" y="215"/>
                  <a:pt x="307" y="173"/>
                  <a:pt x="350" y="158"/>
                </a:cubicBezTo>
                <a:cubicBezTo>
                  <a:pt x="393" y="143"/>
                  <a:pt x="440" y="160"/>
                  <a:pt x="464" y="199"/>
                </a:cubicBezTo>
                <a:lnTo>
                  <a:pt x="467" y="204"/>
                </a:lnTo>
                <a:cubicBezTo>
                  <a:pt x="472" y="212"/>
                  <a:pt x="475" y="221"/>
                  <a:pt x="478" y="230"/>
                </a:cubicBezTo>
                <a:lnTo>
                  <a:pt x="479" y="234"/>
                </a:lnTo>
                <a:lnTo>
                  <a:pt x="385" y="161"/>
                </a:lnTo>
                <a:lnTo>
                  <a:pt x="386" y="161"/>
                </a:lnTo>
                <a:lnTo>
                  <a:pt x="290" y="257"/>
                </a:lnTo>
                <a:lnTo>
                  <a:pt x="290" y="252"/>
                </a:lnTo>
                <a:lnTo>
                  <a:pt x="290" y="243"/>
                </a:lnTo>
                <a:lnTo>
                  <a:pt x="290" y="235"/>
                </a:lnTo>
                <a:lnTo>
                  <a:pt x="290" y="229"/>
                </a:lnTo>
                <a:cubicBezTo>
                  <a:pt x="290" y="176"/>
                  <a:pt x="333" y="133"/>
                  <a:pt x="386" y="133"/>
                </a:cubicBezTo>
                <a:cubicBezTo>
                  <a:pt x="439" y="133"/>
                  <a:pt x="482" y="176"/>
                  <a:pt x="482" y="229"/>
                </a:cubicBezTo>
                <a:lnTo>
                  <a:pt x="482" y="235"/>
                </a:lnTo>
                <a:lnTo>
                  <a:pt x="483" y="236"/>
                </a:lnTo>
                <a:lnTo>
                  <a:pt x="483" y="253"/>
                </a:lnTo>
                <a:lnTo>
                  <a:pt x="483" y="257"/>
                </a:lnTo>
                <a:cubicBezTo>
                  <a:pt x="483" y="310"/>
                  <a:pt x="440" y="353"/>
                  <a:pt x="387" y="353"/>
                </a:cubicBezTo>
                <a:cubicBezTo>
                  <a:pt x="334" y="353"/>
                  <a:pt x="291" y="310"/>
                  <a:pt x="291" y="257"/>
                </a:cubicBezTo>
                <a:lnTo>
                  <a:pt x="291" y="253"/>
                </a:lnTo>
                <a:lnTo>
                  <a:pt x="293" y="234"/>
                </a:lnTo>
                <a:lnTo>
                  <a:pt x="292" y="235"/>
                </a:lnTo>
                <a:lnTo>
                  <a:pt x="292" y="229"/>
                </a:lnTo>
                <a:lnTo>
                  <a:pt x="388" y="325"/>
                </a:lnTo>
                <a:lnTo>
                  <a:pt x="387" y="325"/>
                </a:lnTo>
                <a:cubicBezTo>
                  <a:pt x="334" y="325"/>
                  <a:pt x="291" y="282"/>
                  <a:pt x="291" y="229"/>
                </a:cubicBezTo>
                <a:cubicBezTo>
                  <a:pt x="291" y="176"/>
                  <a:pt x="334" y="133"/>
                  <a:pt x="387" y="133"/>
                </a:cubicBezTo>
                <a:lnTo>
                  <a:pt x="391" y="133"/>
                </a:lnTo>
                <a:lnTo>
                  <a:pt x="392" y="133"/>
                </a:lnTo>
                <a:cubicBezTo>
                  <a:pt x="445" y="133"/>
                  <a:pt x="488" y="176"/>
                  <a:pt x="488" y="229"/>
                </a:cubicBezTo>
                <a:cubicBezTo>
                  <a:pt x="488" y="282"/>
                  <a:pt x="445" y="325"/>
                  <a:pt x="392" y="325"/>
                </a:cubicBezTo>
                <a:lnTo>
                  <a:pt x="390" y="325"/>
                </a:lnTo>
                <a:cubicBezTo>
                  <a:pt x="337" y="325"/>
                  <a:pt x="294" y="282"/>
                  <a:pt x="294" y="229"/>
                </a:cubicBezTo>
                <a:cubicBezTo>
                  <a:pt x="294" y="176"/>
                  <a:pt x="337" y="133"/>
                  <a:pt x="390" y="133"/>
                </a:cubicBezTo>
                <a:lnTo>
                  <a:pt x="391" y="133"/>
                </a:lnTo>
                <a:cubicBezTo>
                  <a:pt x="437" y="133"/>
                  <a:pt x="477" y="166"/>
                  <a:pt x="486" y="211"/>
                </a:cubicBezTo>
                <a:lnTo>
                  <a:pt x="487" y="216"/>
                </a:lnTo>
                <a:lnTo>
                  <a:pt x="487" y="215"/>
                </a:lnTo>
                <a:cubicBezTo>
                  <a:pt x="498" y="263"/>
                  <a:pt x="473" y="312"/>
                  <a:pt x="427" y="329"/>
                </a:cubicBezTo>
                <a:cubicBezTo>
                  <a:pt x="381" y="345"/>
                  <a:pt x="330" y="325"/>
                  <a:pt x="308" y="281"/>
                </a:cubicBezTo>
                <a:lnTo>
                  <a:pt x="306" y="277"/>
                </a:lnTo>
                <a:lnTo>
                  <a:pt x="300" y="265"/>
                </a:lnTo>
                <a:cubicBezTo>
                  <a:pt x="289" y="236"/>
                  <a:pt x="292" y="202"/>
                  <a:pt x="310" y="176"/>
                </a:cubicBezTo>
                <a:cubicBezTo>
                  <a:pt x="328" y="149"/>
                  <a:pt x="358" y="133"/>
                  <a:pt x="389" y="133"/>
                </a:cubicBezTo>
                <a:lnTo>
                  <a:pt x="392" y="133"/>
                </a:lnTo>
                <a:lnTo>
                  <a:pt x="393" y="133"/>
                </a:lnTo>
                <a:lnTo>
                  <a:pt x="299" y="248"/>
                </a:lnTo>
                <a:lnTo>
                  <a:pt x="297" y="238"/>
                </a:lnTo>
                <a:cubicBezTo>
                  <a:pt x="296" y="229"/>
                  <a:pt x="295" y="220"/>
                  <a:pt x="296" y="211"/>
                </a:cubicBezTo>
                <a:lnTo>
                  <a:pt x="297" y="200"/>
                </a:lnTo>
                <a:lnTo>
                  <a:pt x="298" y="189"/>
                </a:lnTo>
                <a:cubicBezTo>
                  <a:pt x="304" y="138"/>
                  <a:pt x="349" y="102"/>
                  <a:pt x="399" y="105"/>
                </a:cubicBezTo>
                <a:cubicBezTo>
                  <a:pt x="450" y="108"/>
                  <a:pt x="489" y="150"/>
                  <a:pt x="489" y="200"/>
                </a:cubicBezTo>
                <a:lnTo>
                  <a:pt x="489" y="204"/>
                </a:lnTo>
                <a:lnTo>
                  <a:pt x="489" y="210"/>
                </a:lnTo>
                <a:cubicBezTo>
                  <a:pt x="489" y="263"/>
                  <a:pt x="446" y="306"/>
                  <a:pt x="393" y="306"/>
                </a:cubicBezTo>
                <a:lnTo>
                  <a:pt x="391" y="306"/>
                </a:lnTo>
                <a:cubicBezTo>
                  <a:pt x="342" y="306"/>
                  <a:pt x="301" y="269"/>
                  <a:pt x="296" y="220"/>
                </a:cubicBezTo>
                <a:lnTo>
                  <a:pt x="295" y="210"/>
                </a:lnTo>
                <a:cubicBezTo>
                  <a:pt x="294" y="203"/>
                  <a:pt x="294" y="197"/>
                  <a:pt x="295" y="190"/>
                </a:cubicBezTo>
                <a:lnTo>
                  <a:pt x="296" y="181"/>
                </a:lnTo>
                <a:cubicBezTo>
                  <a:pt x="301" y="134"/>
                  <a:pt x="340" y="98"/>
                  <a:pt x="387" y="96"/>
                </a:cubicBezTo>
                <a:cubicBezTo>
                  <a:pt x="435" y="94"/>
                  <a:pt x="476" y="126"/>
                  <a:pt x="486" y="173"/>
                </a:cubicBezTo>
                <a:lnTo>
                  <a:pt x="487" y="178"/>
                </a:lnTo>
                <a:lnTo>
                  <a:pt x="487" y="177"/>
                </a:lnTo>
                <a:lnTo>
                  <a:pt x="300" y="177"/>
                </a:lnTo>
                <a:lnTo>
                  <a:pt x="301" y="173"/>
                </a:lnTo>
                <a:lnTo>
                  <a:pt x="298" y="196"/>
                </a:lnTo>
                <a:lnTo>
                  <a:pt x="298" y="191"/>
                </a:lnTo>
                <a:lnTo>
                  <a:pt x="394" y="287"/>
                </a:lnTo>
                <a:lnTo>
                  <a:pt x="392" y="287"/>
                </a:lnTo>
                <a:lnTo>
                  <a:pt x="390" y="287"/>
                </a:lnTo>
                <a:cubicBezTo>
                  <a:pt x="361" y="287"/>
                  <a:pt x="332" y="274"/>
                  <a:pt x="314" y="250"/>
                </a:cubicBezTo>
                <a:cubicBezTo>
                  <a:pt x="296" y="226"/>
                  <a:pt x="290" y="195"/>
                  <a:pt x="298" y="166"/>
                </a:cubicBezTo>
                <a:lnTo>
                  <a:pt x="301" y="155"/>
                </a:lnTo>
                <a:lnTo>
                  <a:pt x="302" y="149"/>
                </a:lnTo>
                <a:cubicBezTo>
                  <a:pt x="314" y="102"/>
                  <a:pt x="359" y="71"/>
                  <a:pt x="407" y="77"/>
                </a:cubicBezTo>
                <a:cubicBezTo>
                  <a:pt x="455" y="83"/>
                  <a:pt x="491" y="124"/>
                  <a:pt x="491" y="172"/>
                </a:cubicBezTo>
                <a:lnTo>
                  <a:pt x="491" y="176"/>
                </a:lnTo>
                <a:cubicBezTo>
                  <a:pt x="491" y="183"/>
                  <a:pt x="491" y="189"/>
                  <a:pt x="490" y="195"/>
                </a:cubicBezTo>
                <a:lnTo>
                  <a:pt x="489" y="200"/>
                </a:lnTo>
                <a:cubicBezTo>
                  <a:pt x="479" y="249"/>
                  <a:pt x="434" y="282"/>
                  <a:pt x="385" y="277"/>
                </a:cubicBezTo>
                <a:cubicBezTo>
                  <a:pt x="336" y="272"/>
                  <a:pt x="298" y="231"/>
                  <a:pt x="298" y="181"/>
                </a:cubicBezTo>
                <a:lnTo>
                  <a:pt x="298" y="178"/>
                </a:lnTo>
                <a:lnTo>
                  <a:pt x="298" y="172"/>
                </a:lnTo>
                <a:lnTo>
                  <a:pt x="298" y="176"/>
                </a:lnTo>
                <a:lnTo>
                  <a:pt x="308" y="207"/>
                </a:lnTo>
                <a:lnTo>
                  <a:pt x="307" y="205"/>
                </a:lnTo>
                <a:lnTo>
                  <a:pt x="487" y="147"/>
                </a:lnTo>
                <a:lnTo>
                  <a:pt x="488" y="153"/>
                </a:lnTo>
                <a:lnTo>
                  <a:pt x="490" y="167"/>
                </a:lnTo>
                <a:lnTo>
                  <a:pt x="491" y="176"/>
                </a:lnTo>
                <a:lnTo>
                  <a:pt x="491" y="173"/>
                </a:lnTo>
                <a:lnTo>
                  <a:pt x="300" y="191"/>
                </a:lnTo>
                <a:lnTo>
                  <a:pt x="300" y="189"/>
                </a:lnTo>
                <a:lnTo>
                  <a:pt x="302" y="205"/>
                </a:lnTo>
                <a:lnTo>
                  <a:pt x="301" y="199"/>
                </a:lnTo>
                <a:lnTo>
                  <a:pt x="299" y="190"/>
                </a:lnTo>
                <a:cubicBezTo>
                  <a:pt x="294" y="162"/>
                  <a:pt x="302" y="133"/>
                  <a:pt x="320" y="111"/>
                </a:cubicBezTo>
                <a:cubicBezTo>
                  <a:pt x="338" y="89"/>
                  <a:pt x="365" y="76"/>
                  <a:pt x="393" y="76"/>
                </a:cubicBezTo>
                <a:lnTo>
                  <a:pt x="395" y="76"/>
                </a:lnTo>
                <a:lnTo>
                  <a:pt x="396" y="76"/>
                </a:lnTo>
                <a:cubicBezTo>
                  <a:pt x="449" y="76"/>
                  <a:pt x="492" y="119"/>
                  <a:pt x="492" y="172"/>
                </a:cubicBezTo>
                <a:cubicBezTo>
                  <a:pt x="492" y="225"/>
                  <a:pt x="449" y="268"/>
                  <a:pt x="396" y="268"/>
                </a:cubicBezTo>
                <a:lnTo>
                  <a:pt x="395" y="268"/>
                </a:lnTo>
                <a:cubicBezTo>
                  <a:pt x="342" y="268"/>
                  <a:pt x="299" y="225"/>
                  <a:pt x="299" y="172"/>
                </a:cubicBezTo>
                <a:lnTo>
                  <a:pt x="299" y="162"/>
                </a:lnTo>
                <a:lnTo>
                  <a:pt x="299" y="164"/>
                </a:lnTo>
                <a:cubicBezTo>
                  <a:pt x="296" y="137"/>
                  <a:pt x="305" y="110"/>
                  <a:pt x="323" y="89"/>
                </a:cubicBezTo>
                <a:cubicBezTo>
                  <a:pt x="341" y="69"/>
                  <a:pt x="367" y="57"/>
                  <a:pt x="394" y="57"/>
                </a:cubicBezTo>
                <a:lnTo>
                  <a:pt x="396" y="57"/>
                </a:lnTo>
                <a:cubicBezTo>
                  <a:pt x="449" y="57"/>
                  <a:pt x="492" y="100"/>
                  <a:pt x="492" y="153"/>
                </a:cubicBezTo>
                <a:cubicBezTo>
                  <a:pt x="492" y="206"/>
                  <a:pt x="449" y="249"/>
                  <a:pt x="396" y="249"/>
                </a:cubicBezTo>
                <a:lnTo>
                  <a:pt x="394" y="249"/>
                </a:lnTo>
                <a:cubicBezTo>
                  <a:pt x="348" y="249"/>
                  <a:pt x="307" y="216"/>
                  <a:pt x="300" y="169"/>
                </a:cubicBezTo>
                <a:lnTo>
                  <a:pt x="299" y="163"/>
                </a:lnTo>
                <a:cubicBezTo>
                  <a:pt x="298" y="158"/>
                  <a:pt x="297" y="153"/>
                  <a:pt x="297" y="147"/>
                </a:cubicBezTo>
                <a:lnTo>
                  <a:pt x="297" y="143"/>
                </a:lnTo>
                <a:cubicBezTo>
                  <a:pt x="297" y="94"/>
                  <a:pt x="335" y="53"/>
                  <a:pt x="384" y="48"/>
                </a:cubicBezTo>
                <a:cubicBezTo>
                  <a:pt x="433" y="43"/>
                  <a:pt x="478" y="76"/>
                  <a:pt x="488" y="125"/>
                </a:cubicBezTo>
                <a:lnTo>
                  <a:pt x="489" y="130"/>
                </a:lnTo>
                <a:lnTo>
                  <a:pt x="490" y="135"/>
                </a:lnTo>
                <a:lnTo>
                  <a:pt x="299" y="153"/>
                </a:lnTo>
                <a:lnTo>
                  <a:pt x="299" y="148"/>
                </a:lnTo>
                <a:lnTo>
                  <a:pt x="299" y="143"/>
                </a:lnTo>
                <a:lnTo>
                  <a:pt x="489" y="167"/>
                </a:lnTo>
                <a:lnTo>
                  <a:pt x="488" y="171"/>
                </a:lnTo>
                <a:lnTo>
                  <a:pt x="488" y="169"/>
                </a:lnTo>
                <a:lnTo>
                  <a:pt x="393" y="57"/>
                </a:lnTo>
                <a:lnTo>
                  <a:pt x="396" y="57"/>
                </a:lnTo>
                <a:lnTo>
                  <a:pt x="302" y="172"/>
                </a:lnTo>
                <a:lnTo>
                  <a:pt x="300" y="162"/>
                </a:lnTo>
                <a:lnTo>
                  <a:pt x="394" y="239"/>
                </a:lnTo>
                <a:lnTo>
                  <a:pt x="393" y="239"/>
                </a:lnTo>
                <a:cubicBezTo>
                  <a:pt x="348" y="239"/>
                  <a:pt x="310" y="208"/>
                  <a:pt x="300" y="164"/>
                </a:cubicBezTo>
                <a:lnTo>
                  <a:pt x="298" y="155"/>
                </a:lnTo>
                <a:cubicBezTo>
                  <a:pt x="293" y="134"/>
                  <a:pt x="296" y="111"/>
                  <a:pt x="306" y="92"/>
                </a:cubicBezTo>
                <a:lnTo>
                  <a:pt x="309" y="86"/>
                </a:lnTo>
                <a:lnTo>
                  <a:pt x="311" y="82"/>
                </a:lnTo>
                <a:cubicBezTo>
                  <a:pt x="331" y="42"/>
                  <a:pt x="375" y="21"/>
                  <a:pt x="419" y="31"/>
                </a:cubicBezTo>
                <a:cubicBezTo>
                  <a:pt x="462" y="41"/>
                  <a:pt x="492" y="80"/>
                  <a:pt x="492" y="124"/>
                </a:cubicBezTo>
                <a:lnTo>
                  <a:pt x="492" y="129"/>
                </a:lnTo>
                <a:cubicBezTo>
                  <a:pt x="492" y="136"/>
                  <a:pt x="492" y="142"/>
                  <a:pt x="491" y="148"/>
                </a:cubicBezTo>
                <a:lnTo>
                  <a:pt x="490" y="153"/>
                </a:lnTo>
                <a:cubicBezTo>
                  <a:pt x="481" y="198"/>
                  <a:pt x="441" y="230"/>
                  <a:pt x="395" y="230"/>
                </a:cubicBezTo>
                <a:cubicBezTo>
                  <a:pt x="350" y="230"/>
                  <a:pt x="310" y="198"/>
                  <a:pt x="301" y="153"/>
                </a:cubicBezTo>
                <a:lnTo>
                  <a:pt x="300" y="148"/>
                </a:lnTo>
                <a:cubicBezTo>
                  <a:pt x="299" y="142"/>
                  <a:pt x="298" y="136"/>
                  <a:pt x="298" y="129"/>
                </a:cubicBezTo>
                <a:lnTo>
                  <a:pt x="298" y="124"/>
                </a:lnTo>
                <a:cubicBezTo>
                  <a:pt x="298" y="76"/>
                  <a:pt x="335" y="35"/>
                  <a:pt x="383" y="29"/>
                </a:cubicBezTo>
                <a:cubicBezTo>
                  <a:pt x="431" y="23"/>
                  <a:pt x="476" y="54"/>
                  <a:pt x="488" y="101"/>
                </a:cubicBezTo>
                <a:lnTo>
                  <a:pt x="489" y="105"/>
                </a:lnTo>
                <a:cubicBezTo>
                  <a:pt x="491" y="113"/>
                  <a:pt x="491" y="121"/>
                  <a:pt x="491" y="128"/>
                </a:cubicBezTo>
                <a:lnTo>
                  <a:pt x="491" y="134"/>
                </a:lnTo>
                <a:cubicBezTo>
                  <a:pt x="491" y="187"/>
                  <a:pt x="448" y="230"/>
                  <a:pt x="395" y="230"/>
                </a:cubicBezTo>
                <a:lnTo>
                  <a:pt x="392" y="230"/>
                </a:lnTo>
                <a:cubicBezTo>
                  <a:pt x="339" y="230"/>
                  <a:pt x="296" y="187"/>
                  <a:pt x="296" y="134"/>
                </a:cubicBezTo>
                <a:cubicBezTo>
                  <a:pt x="296" y="81"/>
                  <a:pt x="339" y="38"/>
                  <a:pt x="392" y="38"/>
                </a:cubicBezTo>
                <a:lnTo>
                  <a:pt x="394" y="38"/>
                </a:lnTo>
                <a:lnTo>
                  <a:pt x="298" y="134"/>
                </a:lnTo>
                <a:lnTo>
                  <a:pt x="298" y="128"/>
                </a:lnTo>
                <a:lnTo>
                  <a:pt x="301" y="152"/>
                </a:lnTo>
                <a:lnTo>
                  <a:pt x="300" y="148"/>
                </a:lnTo>
                <a:lnTo>
                  <a:pt x="489" y="124"/>
                </a:lnTo>
                <a:lnTo>
                  <a:pt x="489" y="129"/>
                </a:lnTo>
                <a:lnTo>
                  <a:pt x="489" y="134"/>
                </a:lnTo>
                <a:cubicBezTo>
                  <a:pt x="489" y="187"/>
                  <a:pt x="446" y="230"/>
                  <a:pt x="393" y="230"/>
                </a:cubicBezTo>
                <a:cubicBezTo>
                  <a:pt x="340" y="230"/>
                  <a:pt x="297" y="187"/>
                  <a:pt x="297" y="134"/>
                </a:cubicBezTo>
                <a:lnTo>
                  <a:pt x="297" y="124"/>
                </a:lnTo>
                <a:lnTo>
                  <a:pt x="297" y="126"/>
                </a:lnTo>
                <a:lnTo>
                  <a:pt x="488" y="115"/>
                </a:lnTo>
                <a:lnTo>
                  <a:pt x="488" y="119"/>
                </a:lnTo>
                <a:lnTo>
                  <a:pt x="488" y="124"/>
                </a:lnTo>
                <a:lnTo>
                  <a:pt x="301" y="94"/>
                </a:lnTo>
                <a:lnTo>
                  <a:pt x="302" y="91"/>
                </a:lnTo>
                <a:lnTo>
                  <a:pt x="299" y="106"/>
                </a:lnTo>
                <a:lnTo>
                  <a:pt x="300" y="100"/>
                </a:lnTo>
                <a:lnTo>
                  <a:pt x="299" y="125"/>
                </a:lnTo>
                <a:lnTo>
                  <a:pt x="298" y="115"/>
                </a:lnTo>
                <a:cubicBezTo>
                  <a:pt x="295" y="88"/>
                  <a:pt x="304" y="61"/>
                  <a:pt x="322" y="41"/>
                </a:cubicBezTo>
                <a:cubicBezTo>
                  <a:pt x="340" y="21"/>
                  <a:pt x="366" y="9"/>
                  <a:pt x="393" y="9"/>
                </a:cubicBezTo>
                <a:lnTo>
                  <a:pt x="394" y="9"/>
                </a:lnTo>
                <a:cubicBezTo>
                  <a:pt x="440" y="9"/>
                  <a:pt x="480" y="42"/>
                  <a:pt x="489" y="87"/>
                </a:cubicBezTo>
                <a:lnTo>
                  <a:pt x="491" y="97"/>
                </a:lnTo>
                <a:cubicBezTo>
                  <a:pt x="496" y="125"/>
                  <a:pt x="489" y="154"/>
                  <a:pt x="471" y="176"/>
                </a:cubicBezTo>
                <a:cubicBezTo>
                  <a:pt x="452" y="199"/>
                  <a:pt x="425" y="211"/>
                  <a:pt x="396" y="211"/>
                </a:cubicBezTo>
                <a:lnTo>
                  <a:pt x="394" y="211"/>
                </a:lnTo>
                <a:cubicBezTo>
                  <a:pt x="364" y="211"/>
                  <a:pt x="336" y="197"/>
                  <a:pt x="317" y="173"/>
                </a:cubicBezTo>
                <a:cubicBezTo>
                  <a:pt x="299" y="148"/>
                  <a:pt x="294" y="117"/>
                  <a:pt x="303" y="88"/>
                </a:cubicBezTo>
                <a:lnTo>
                  <a:pt x="306" y="78"/>
                </a:lnTo>
                <a:cubicBezTo>
                  <a:pt x="318" y="37"/>
                  <a:pt x="355" y="9"/>
                  <a:pt x="397" y="9"/>
                </a:cubicBezTo>
                <a:lnTo>
                  <a:pt x="400" y="9"/>
                </a:lnTo>
                <a:lnTo>
                  <a:pt x="311" y="70"/>
                </a:lnTo>
                <a:lnTo>
                  <a:pt x="313" y="65"/>
                </a:lnTo>
                <a:lnTo>
                  <a:pt x="310" y="73"/>
                </a:lnTo>
                <a:lnTo>
                  <a:pt x="403" y="192"/>
                </a:lnTo>
                <a:lnTo>
                  <a:pt x="402" y="192"/>
                </a:lnTo>
                <a:cubicBezTo>
                  <a:pt x="349" y="192"/>
                  <a:pt x="306" y="149"/>
                  <a:pt x="306" y="96"/>
                </a:cubicBezTo>
                <a:cubicBezTo>
                  <a:pt x="306" y="43"/>
                  <a:pt x="349" y="0"/>
                  <a:pt x="402" y="0"/>
                </a:cubicBezTo>
                <a:lnTo>
                  <a:pt x="405" y="0"/>
                </a:lnTo>
                <a:lnTo>
                  <a:pt x="406" y="0"/>
                </a:lnTo>
                <a:cubicBezTo>
                  <a:pt x="459" y="0"/>
                  <a:pt x="502" y="43"/>
                  <a:pt x="502" y="96"/>
                </a:cubicBezTo>
                <a:cubicBezTo>
                  <a:pt x="502" y="149"/>
                  <a:pt x="459" y="192"/>
                  <a:pt x="406" y="192"/>
                </a:cubicBezTo>
                <a:lnTo>
                  <a:pt x="405" y="192"/>
                </a:lnTo>
                <a:lnTo>
                  <a:pt x="402" y="192"/>
                </a:lnTo>
                <a:lnTo>
                  <a:pt x="402" y="0"/>
                </a:lnTo>
                <a:lnTo>
                  <a:pt x="403" y="0"/>
                </a:lnTo>
                <a:cubicBezTo>
                  <a:pt x="433" y="0"/>
                  <a:pt x="461" y="14"/>
                  <a:pt x="479" y="37"/>
                </a:cubicBezTo>
                <a:cubicBezTo>
                  <a:pt x="497" y="61"/>
                  <a:pt x="504" y="91"/>
                  <a:pt x="497" y="120"/>
                </a:cubicBezTo>
                <a:lnTo>
                  <a:pt x="492" y="136"/>
                </a:lnTo>
                <a:lnTo>
                  <a:pt x="490" y="141"/>
                </a:lnTo>
                <a:cubicBezTo>
                  <a:pt x="475" y="178"/>
                  <a:pt x="440" y="201"/>
                  <a:pt x="400" y="201"/>
                </a:cubicBezTo>
                <a:lnTo>
                  <a:pt x="397" y="201"/>
                </a:lnTo>
                <a:lnTo>
                  <a:pt x="489" y="133"/>
                </a:lnTo>
                <a:lnTo>
                  <a:pt x="486" y="143"/>
                </a:lnTo>
                <a:lnTo>
                  <a:pt x="394" y="19"/>
                </a:lnTo>
                <a:lnTo>
                  <a:pt x="396" y="19"/>
                </a:lnTo>
                <a:lnTo>
                  <a:pt x="302" y="134"/>
                </a:lnTo>
                <a:lnTo>
                  <a:pt x="300" y="124"/>
                </a:lnTo>
                <a:lnTo>
                  <a:pt x="394" y="201"/>
                </a:lnTo>
                <a:lnTo>
                  <a:pt x="393" y="201"/>
                </a:lnTo>
                <a:lnTo>
                  <a:pt x="489" y="96"/>
                </a:lnTo>
                <a:lnTo>
                  <a:pt x="490" y="106"/>
                </a:lnTo>
                <a:cubicBezTo>
                  <a:pt x="491" y="114"/>
                  <a:pt x="491" y="123"/>
                  <a:pt x="489" y="131"/>
                </a:cubicBezTo>
                <a:lnTo>
                  <a:pt x="488" y="137"/>
                </a:lnTo>
                <a:cubicBezTo>
                  <a:pt x="487" y="142"/>
                  <a:pt x="486" y="147"/>
                  <a:pt x="485" y="152"/>
                </a:cubicBezTo>
                <a:lnTo>
                  <a:pt x="484" y="155"/>
                </a:lnTo>
                <a:cubicBezTo>
                  <a:pt x="469" y="199"/>
                  <a:pt x="424" y="227"/>
                  <a:pt x="377" y="219"/>
                </a:cubicBezTo>
                <a:cubicBezTo>
                  <a:pt x="331" y="212"/>
                  <a:pt x="296" y="172"/>
                  <a:pt x="296" y="124"/>
                </a:cubicBezTo>
                <a:lnTo>
                  <a:pt x="296" y="119"/>
                </a:lnTo>
                <a:lnTo>
                  <a:pt x="296" y="115"/>
                </a:lnTo>
                <a:cubicBezTo>
                  <a:pt x="296" y="65"/>
                  <a:pt x="336" y="22"/>
                  <a:pt x="387" y="20"/>
                </a:cubicBezTo>
                <a:cubicBezTo>
                  <a:pt x="438" y="17"/>
                  <a:pt x="482" y="54"/>
                  <a:pt x="488" y="105"/>
                </a:cubicBezTo>
                <a:lnTo>
                  <a:pt x="489" y="124"/>
                </a:lnTo>
                <a:lnTo>
                  <a:pt x="489" y="134"/>
                </a:lnTo>
                <a:lnTo>
                  <a:pt x="297" y="134"/>
                </a:lnTo>
                <a:lnTo>
                  <a:pt x="297" y="129"/>
                </a:lnTo>
                <a:lnTo>
                  <a:pt x="297" y="124"/>
                </a:lnTo>
                <a:cubicBezTo>
                  <a:pt x="297" y="76"/>
                  <a:pt x="334" y="35"/>
                  <a:pt x="382" y="29"/>
                </a:cubicBezTo>
                <a:cubicBezTo>
                  <a:pt x="430" y="23"/>
                  <a:pt x="475" y="54"/>
                  <a:pt x="487" y="101"/>
                </a:cubicBezTo>
                <a:lnTo>
                  <a:pt x="488" y="105"/>
                </a:lnTo>
                <a:cubicBezTo>
                  <a:pt x="490" y="113"/>
                  <a:pt x="490" y="121"/>
                  <a:pt x="490" y="128"/>
                </a:cubicBezTo>
                <a:lnTo>
                  <a:pt x="490" y="134"/>
                </a:lnTo>
                <a:cubicBezTo>
                  <a:pt x="490" y="187"/>
                  <a:pt x="447" y="230"/>
                  <a:pt x="394" y="230"/>
                </a:cubicBezTo>
                <a:lnTo>
                  <a:pt x="392" y="230"/>
                </a:lnTo>
                <a:lnTo>
                  <a:pt x="392" y="38"/>
                </a:lnTo>
                <a:lnTo>
                  <a:pt x="395" y="38"/>
                </a:lnTo>
                <a:lnTo>
                  <a:pt x="299" y="134"/>
                </a:lnTo>
                <a:lnTo>
                  <a:pt x="299" y="128"/>
                </a:lnTo>
                <a:lnTo>
                  <a:pt x="302" y="152"/>
                </a:lnTo>
                <a:lnTo>
                  <a:pt x="301" y="148"/>
                </a:lnTo>
                <a:lnTo>
                  <a:pt x="490" y="124"/>
                </a:lnTo>
                <a:lnTo>
                  <a:pt x="490" y="129"/>
                </a:lnTo>
                <a:lnTo>
                  <a:pt x="489" y="111"/>
                </a:lnTo>
                <a:lnTo>
                  <a:pt x="490" y="116"/>
                </a:lnTo>
                <a:lnTo>
                  <a:pt x="301" y="116"/>
                </a:lnTo>
                <a:lnTo>
                  <a:pt x="302" y="111"/>
                </a:lnTo>
                <a:lnTo>
                  <a:pt x="300" y="129"/>
                </a:lnTo>
                <a:lnTo>
                  <a:pt x="300" y="124"/>
                </a:lnTo>
                <a:lnTo>
                  <a:pt x="482" y="167"/>
                </a:lnTo>
                <a:lnTo>
                  <a:pt x="480" y="171"/>
                </a:lnTo>
                <a:lnTo>
                  <a:pt x="477" y="177"/>
                </a:lnTo>
                <a:lnTo>
                  <a:pt x="485" y="114"/>
                </a:lnTo>
                <a:lnTo>
                  <a:pt x="487" y="123"/>
                </a:lnTo>
                <a:lnTo>
                  <a:pt x="393" y="47"/>
                </a:lnTo>
                <a:lnTo>
                  <a:pt x="394" y="47"/>
                </a:lnTo>
                <a:cubicBezTo>
                  <a:pt x="440" y="47"/>
                  <a:pt x="480" y="80"/>
                  <a:pt x="489" y="125"/>
                </a:cubicBezTo>
                <a:lnTo>
                  <a:pt x="491" y="135"/>
                </a:lnTo>
                <a:cubicBezTo>
                  <a:pt x="496" y="163"/>
                  <a:pt x="489" y="192"/>
                  <a:pt x="471" y="214"/>
                </a:cubicBezTo>
                <a:cubicBezTo>
                  <a:pt x="452" y="237"/>
                  <a:pt x="425" y="249"/>
                  <a:pt x="396" y="249"/>
                </a:cubicBezTo>
                <a:lnTo>
                  <a:pt x="393" y="249"/>
                </a:lnTo>
                <a:cubicBezTo>
                  <a:pt x="365" y="249"/>
                  <a:pt x="338" y="237"/>
                  <a:pt x="320" y="216"/>
                </a:cubicBezTo>
                <a:cubicBezTo>
                  <a:pt x="302" y="194"/>
                  <a:pt x="294" y="166"/>
                  <a:pt x="299" y="138"/>
                </a:cubicBezTo>
                <a:lnTo>
                  <a:pt x="301" y="124"/>
                </a:lnTo>
                <a:lnTo>
                  <a:pt x="302" y="120"/>
                </a:lnTo>
                <a:cubicBezTo>
                  <a:pt x="314" y="73"/>
                  <a:pt x="359" y="42"/>
                  <a:pt x="407" y="48"/>
                </a:cubicBezTo>
                <a:cubicBezTo>
                  <a:pt x="455" y="54"/>
                  <a:pt x="491" y="95"/>
                  <a:pt x="491" y="143"/>
                </a:cubicBezTo>
                <a:lnTo>
                  <a:pt x="491" y="148"/>
                </a:lnTo>
                <a:lnTo>
                  <a:pt x="491" y="153"/>
                </a:lnTo>
                <a:cubicBezTo>
                  <a:pt x="491" y="203"/>
                  <a:pt x="454" y="244"/>
                  <a:pt x="405" y="249"/>
                </a:cubicBezTo>
                <a:cubicBezTo>
                  <a:pt x="356" y="254"/>
                  <a:pt x="311" y="221"/>
                  <a:pt x="301" y="172"/>
                </a:cubicBezTo>
                <a:lnTo>
                  <a:pt x="300" y="167"/>
                </a:lnTo>
                <a:lnTo>
                  <a:pt x="299" y="162"/>
                </a:lnTo>
                <a:lnTo>
                  <a:pt x="489" y="143"/>
                </a:lnTo>
                <a:lnTo>
                  <a:pt x="489" y="147"/>
                </a:lnTo>
                <a:lnTo>
                  <a:pt x="488" y="132"/>
                </a:lnTo>
                <a:lnTo>
                  <a:pt x="489" y="138"/>
                </a:lnTo>
                <a:lnTo>
                  <a:pt x="394" y="57"/>
                </a:lnTo>
                <a:lnTo>
                  <a:pt x="396" y="57"/>
                </a:lnTo>
                <a:lnTo>
                  <a:pt x="396" y="249"/>
                </a:lnTo>
                <a:lnTo>
                  <a:pt x="394" y="249"/>
                </a:lnTo>
                <a:lnTo>
                  <a:pt x="490" y="143"/>
                </a:lnTo>
                <a:lnTo>
                  <a:pt x="491" y="162"/>
                </a:lnTo>
                <a:lnTo>
                  <a:pt x="491" y="172"/>
                </a:lnTo>
                <a:lnTo>
                  <a:pt x="395" y="76"/>
                </a:lnTo>
                <a:lnTo>
                  <a:pt x="396" y="76"/>
                </a:lnTo>
                <a:lnTo>
                  <a:pt x="396" y="268"/>
                </a:lnTo>
                <a:lnTo>
                  <a:pt x="395" y="268"/>
                </a:lnTo>
                <a:lnTo>
                  <a:pt x="393" y="268"/>
                </a:lnTo>
                <a:lnTo>
                  <a:pt x="488" y="155"/>
                </a:lnTo>
                <a:lnTo>
                  <a:pt x="490" y="168"/>
                </a:lnTo>
                <a:lnTo>
                  <a:pt x="491" y="174"/>
                </a:lnTo>
                <a:cubicBezTo>
                  <a:pt x="492" y="179"/>
                  <a:pt x="492" y="184"/>
                  <a:pt x="492" y="189"/>
                </a:cubicBezTo>
                <a:lnTo>
                  <a:pt x="492" y="191"/>
                </a:lnTo>
                <a:cubicBezTo>
                  <a:pt x="492" y="241"/>
                  <a:pt x="455" y="282"/>
                  <a:pt x="406" y="287"/>
                </a:cubicBezTo>
                <a:cubicBezTo>
                  <a:pt x="357" y="292"/>
                  <a:pt x="312" y="259"/>
                  <a:pt x="302" y="210"/>
                </a:cubicBezTo>
                <a:lnTo>
                  <a:pt x="300" y="197"/>
                </a:lnTo>
                <a:lnTo>
                  <a:pt x="299" y="188"/>
                </a:lnTo>
                <a:lnTo>
                  <a:pt x="299" y="184"/>
                </a:lnTo>
                <a:lnTo>
                  <a:pt x="298" y="178"/>
                </a:lnTo>
                <a:cubicBezTo>
                  <a:pt x="290" y="131"/>
                  <a:pt x="318" y="86"/>
                  <a:pt x="363" y="71"/>
                </a:cubicBezTo>
                <a:cubicBezTo>
                  <a:pt x="408" y="56"/>
                  <a:pt x="457" y="77"/>
                  <a:pt x="478" y="120"/>
                </a:cubicBezTo>
                <a:lnTo>
                  <a:pt x="479" y="122"/>
                </a:lnTo>
                <a:cubicBezTo>
                  <a:pt x="484" y="131"/>
                  <a:pt x="487" y="142"/>
                  <a:pt x="489" y="153"/>
                </a:cubicBezTo>
                <a:lnTo>
                  <a:pt x="490" y="172"/>
                </a:lnTo>
                <a:lnTo>
                  <a:pt x="490" y="178"/>
                </a:lnTo>
                <a:lnTo>
                  <a:pt x="490" y="181"/>
                </a:lnTo>
                <a:lnTo>
                  <a:pt x="300" y="163"/>
                </a:lnTo>
                <a:lnTo>
                  <a:pt x="301" y="158"/>
                </a:lnTo>
                <a:lnTo>
                  <a:pt x="299" y="176"/>
                </a:lnTo>
                <a:lnTo>
                  <a:pt x="299" y="172"/>
                </a:lnTo>
                <a:lnTo>
                  <a:pt x="489" y="196"/>
                </a:lnTo>
                <a:lnTo>
                  <a:pt x="486" y="206"/>
                </a:lnTo>
                <a:lnTo>
                  <a:pt x="483" y="217"/>
                </a:lnTo>
                <a:lnTo>
                  <a:pt x="390" y="95"/>
                </a:lnTo>
                <a:lnTo>
                  <a:pt x="392" y="95"/>
                </a:lnTo>
                <a:lnTo>
                  <a:pt x="394" y="95"/>
                </a:lnTo>
                <a:cubicBezTo>
                  <a:pt x="447" y="95"/>
                  <a:pt x="490" y="138"/>
                  <a:pt x="490" y="191"/>
                </a:cubicBezTo>
                <a:lnTo>
                  <a:pt x="490" y="196"/>
                </a:lnTo>
                <a:cubicBezTo>
                  <a:pt x="490" y="204"/>
                  <a:pt x="490" y="212"/>
                  <a:pt x="488" y="220"/>
                </a:cubicBezTo>
                <a:lnTo>
                  <a:pt x="487" y="224"/>
                </a:lnTo>
                <a:cubicBezTo>
                  <a:pt x="476" y="266"/>
                  <a:pt x="438" y="296"/>
                  <a:pt x="393" y="296"/>
                </a:cubicBezTo>
                <a:cubicBezTo>
                  <a:pt x="349" y="296"/>
                  <a:pt x="311" y="266"/>
                  <a:pt x="300" y="224"/>
                </a:cubicBezTo>
                <a:lnTo>
                  <a:pt x="298" y="215"/>
                </a:lnTo>
                <a:lnTo>
                  <a:pt x="297" y="210"/>
                </a:lnTo>
                <a:lnTo>
                  <a:pt x="487" y="202"/>
                </a:lnTo>
                <a:lnTo>
                  <a:pt x="486" y="211"/>
                </a:lnTo>
                <a:lnTo>
                  <a:pt x="486" y="191"/>
                </a:lnTo>
                <a:lnTo>
                  <a:pt x="487" y="201"/>
                </a:lnTo>
                <a:lnTo>
                  <a:pt x="391" y="114"/>
                </a:lnTo>
                <a:lnTo>
                  <a:pt x="393" y="114"/>
                </a:lnTo>
                <a:lnTo>
                  <a:pt x="297" y="210"/>
                </a:lnTo>
                <a:lnTo>
                  <a:pt x="297" y="204"/>
                </a:lnTo>
                <a:lnTo>
                  <a:pt x="297" y="200"/>
                </a:lnTo>
                <a:lnTo>
                  <a:pt x="489" y="212"/>
                </a:lnTo>
                <a:lnTo>
                  <a:pt x="488" y="217"/>
                </a:lnTo>
                <a:lnTo>
                  <a:pt x="487" y="228"/>
                </a:lnTo>
                <a:lnTo>
                  <a:pt x="486" y="201"/>
                </a:lnTo>
                <a:lnTo>
                  <a:pt x="488" y="211"/>
                </a:lnTo>
                <a:cubicBezTo>
                  <a:pt x="493" y="239"/>
                  <a:pt x="486" y="268"/>
                  <a:pt x="468" y="290"/>
                </a:cubicBezTo>
                <a:cubicBezTo>
                  <a:pt x="449" y="313"/>
                  <a:pt x="422" y="325"/>
                  <a:pt x="393" y="325"/>
                </a:cubicBezTo>
                <a:lnTo>
                  <a:pt x="392" y="325"/>
                </a:lnTo>
                <a:lnTo>
                  <a:pt x="389" y="325"/>
                </a:lnTo>
                <a:lnTo>
                  <a:pt x="479" y="194"/>
                </a:lnTo>
                <a:lnTo>
                  <a:pt x="477" y="192"/>
                </a:lnTo>
                <a:lnTo>
                  <a:pt x="479" y="196"/>
                </a:lnTo>
                <a:lnTo>
                  <a:pt x="300" y="262"/>
                </a:lnTo>
                <a:lnTo>
                  <a:pt x="298" y="253"/>
                </a:lnTo>
                <a:lnTo>
                  <a:pt x="297" y="248"/>
                </a:lnTo>
                <a:lnTo>
                  <a:pt x="391" y="325"/>
                </a:lnTo>
                <a:lnTo>
                  <a:pt x="390" y="325"/>
                </a:lnTo>
                <a:lnTo>
                  <a:pt x="390" y="133"/>
                </a:lnTo>
                <a:lnTo>
                  <a:pt x="392" y="133"/>
                </a:lnTo>
                <a:lnTo>
                  <a:pt x="392" y="325"/>
                </a:lnTo>
                <a:lnTo>
                  <a:pt x="391" y="325"/>
                </a:lnTo>
                <a:lnTo>
                  <a:pt x="387" y="325"/>
                </a:lnTo>
                <a:lnTo>
                  <a:pt x="387" y="133"/>
                </a:lnTo>
                <a:lnTo>
                  <a:pt x="388" y="133"/>
                </a:lnTo>
                <a:cubicBezTo>
                  <a:pt x="441" y="133"/>
                  <a:pt x="484" y="176"/>
                  <a:pt x="484" y="229"/>
                </a:cubicBezTo>
                <a:lnTo>
                  <a:pt x="484" y="235"/>
                </a:lnTo>
                <a:lnTo>
                  <a:pt x="484" y="257"/>
                </a:lnTo>
                <a:lnTo>
                  <a:pt x="483" y="253"/>
                </a:lnTo>
                <a:lnTo>
                  <a:pt x="483" y="257"/>
                </a:lnTo>
                <a:lnTo>
                  <a:pt x="291" y="257"/>
                </a:lnTo>
                <a:lnTo>
                  <a:pt x="291" y="253"/>
                </a:lnTo>
                <a:lnTo>
                  <a:pt x="292" y="255"/>
                </a:lnTo>
                <a:lnTo>
                  <a:pt x="290" y="235"/>
                </a:lnTo>
                <a:lnTo>
                  <a:pt x="290" y="229"/>
                </a:lnTo>
                <a:lnTo>
                  <a:pt x="482" y="229"/>
                </a:lnTo>
                <a:lnTo>
                  <a:pt x="482" y="235"/>
                </a:lnTo>
                <a:lnTo>
                  <a:pt x="482" y="243"/>
                </a:lnTo>
                <a:lnTo>
                  <a:pt x="482" y="252"/>
                </a:lnTo>
                <a:lnTo>
                  <a:pt x="482" y="257"/>
                </a:lnTo>
                <a:cubicBezTo>
                  <a:pt x="482" y="310"/>
                  <a:pt x="439" y="353"/>
                  <a:pt x="386" y="353"/>
                </a:cubicBezTo>
                <a:lnTo>
                  <a:pt x="385" y="353"/>
                </a:lnTo>
                <a:cubicBezTo>
                  <a:pt x="341" y="353"/>
                  <a:pt x="303" y="323"/>
                  <a:pt x="292" y="281"/>
                </a:cubicBezTo>
                <a:lnTo>
                  <a:pt x="291" y="277"/>
                </a:lnTo>
                <a:lnTo>
                  <a:pt x="302" y="303"/>
                </a:lnTo>
                <a:lnTo>
                  <a:pt x="299" y="298"/>
                </a:lnTo>
                <a:lnTo>
                  <a:pt x="477" y="237"/>
                </a:lnTo>
                <a:lnTo>
                  <a:pt x="478" y="248"/>
                </a:lnTo>
                <a:lnTo>
                  <a:pt x="479" y="259"/>
                </a:lnTo>
                <a:lnTo>
                  <a:pt x="287" y="267"/>
                </a:lnTo>
                <a:lnTo>
                  <a:pt x="287" y="255"/>
                </a:lnTo>
                <a:lnTo>
                  <a:pt x="287" y="250"/>
                </a:lnTo>
                <a:lnTo>
                  <a:pt x="287" y="248"/>
                </a:lnTo>
                <a:lnTo>
                  <a:pt x="479" y="248"/>
                </a:lnTo>
                <a:lnTo>
                  <a:pt x="479" y="252"/>
                </a:lnTo>
                <a:lnTo>
                  <a:pt x="479" y="271"/>
                </a:lnTo>
                <a:lnTo>
                  <a:pt x="478" y="271"/>
                </a:lnTo>
                <a:lnTo>
                  <a:pt x="478" y="276"/>
                </a:lnTo>
                <a:cubicBezTo>
                  <a:pt x="478" y="321"/>
                  <a:pt x="448" y="360"/>
                  <a:pt x="405" y="370"/>
                </a:cubicBezTo>
                <a:cubicBezTo>
                  <a:pt x="361" y="380"/>
                  <a:pt x="317" y="359"/>
                  <a:pt x="297" y="319"/>
                </a:cubicBezTo>
                <a:lnTo>
                  <a:pt x="296" y="317"/>
                </a:lnTo>
                <a:cubicBezTo>
                  <a:pt x="291" y="308"/>
                  <a:pt x="288" y="298"/>
                  <a:pt x="286" y="288"/>
                </a:cubicBezTo>
                <a:lnTo>
                  <a:pt x="285" y="281"/>
                </a:lnTo>
                <a:cubicBezTo>
                  <a:pt x="285" y="277"/>
                  <a:pt x="284" y="272"/>
                  <a:pt x="284" y="267"/>
                </a:cubicBezTo>
                <a:lnTo>
                  <a:pt x="284" y="255"/>
                </a:lnTo>
                <a:lnTo>
                  <a:pt x="286" y="271"/>
                </a:lnTo>
                <a:lnTo>
                  <a:pt x="285" y="265"/>
                </a:lnTo>
                <a:cubicBezTo>
                  <a:pt x="284" y="260"/>
                  <a:pt x="283" y="255"/>
                  <a:pt x="283" y="249"/>
                </a:cubicBezTo>
                <a:lnTo>
                  <a:pt x="283" y="248"/>
                </a:lnTo>
                <a:lnTo>
                  <a:pt x="475" y="248"/>
                </a:lnTo>
                <a:lnTo>
                  <a:pt x="475" y="252"/>
                </a:lnTo>
                <a:lnTo>
                  <a:pt x="475" y="260"/>
                </a:lnTo>
                <a:lnTo>
                  <a:pt x="475" y="276"/>
                </a:lnTo>
                <a:lnTo>
                  <a:pt x="475" y="283"/>
                </a:lnTo>
                <a:cubicBezTo>
                  <a:pt x="475" y="294"/>
                  <a:pt x="474" y="304"/>
                  <a:pt x="471" y="314"/>
                </a:cubicBezTo>
                <a:lnTo>
                  <a:pt x="470" y="317"/>
                </a:lnTo>
                <a:cubicBezTo>
                  <a:pt x="455" y="360"/>
                  <a:pt x="413" y="387"/>
                  <a:pt x="368" y="382"/>
                </a:cubicBezTo>
                <a:cubicBezTo>
                  <a:pt x="324" y="377"/>
                  <a:pt x="288" y="342"/>
                  <a:pt x="283" y="297"/>
                </a:cubicBezTo>
                <a:lnTo>
                  <a:pt x="282" y="287"/>
                </a:lnTo>
                <a:lnTo>
                  <a:pt x="281" y="277"/>
                </a:lnTo>
                <a:lnTo>
                  <a:pt x="376" y="363"/>
                </a:lnTo>
                <a:lnTo>
                  <a:pt x="375" y="363"/>
                </a:lnTo>
                <a:lnTo>
                  <a:pt x="471" y="267"/>
                </a:lnTo>
                <a:lnTo>
                  <a:pt x="471" y="290"/>
                </a:lnTo>
                <a:lnTo>
                  <a:pt x="470" y="298"/>
                </a:lnTo>
                <a:cubicBezTo>
                  <a:pt x="463" y="349"/>
                  <a:pt x="419" y="385"/>
                  <a:pt x="369" y="382"/>
                </a:cubicBezTo>
                <a:cubicBezTo>
                  <a:pt x="318" y="379"/>
                  <a:pt x="278" y="337"/>
                  <a:pt x="278" y="286"/>
                </a:cubicBezTo>
                <a:lnTo>
                  <a:pt x="278" y="283"/>
                </a:lnTo>
                <a:lnTo>
                  <a:pt x="278" y="277"/>
                </a:lnTo>
                <a:lnTo>
                  <a:pt x="278" y="270"/>
                </a:lnTo>
                <a:lnTo>
                  <a:pt x="283" y="301"/>
                </a:lnTo>
                <a:lnTo>
                  <a:pt x="282" y="298"/>
                </a:lnTo>
                <a:lnTo>
                  <a:pt x="469" y="267"/>
                </a:lnTo>
                <a:lnTo>
                  <a:pt x="469" y="284"/>
                </a:lnTo>
                <a:lnTo>
                  <a:pt x="468" y="295"/>
                </a:lnTo>
                <a:cubicBezTo>
                  <a:pt x="468" y="301"/>
                  <a:pt x="466" y="307"/>
                  <a:pt x="465" y="313"/>
                </a:cubicBezTo>
                <a:lnTo>
                  <a:pt x="463" y="320"/>
                </a:lnTo>
                <a:cubicBezTo>
                  <a:pt x="458" y="336"/>
                  <a:pt x="450" y="350"/>
                  <a:pt x="438" y="361"/>
                </a:cubicBezTo>
                <a:lnTo>
                  <a:pt x="436" y="363"/>
                </a:lnTo>
                <a:cubicBezTo>
                  <a:pt x="411" y="389"/>
                  <a:pt x="373" y="398"/>
                  <a:pt x="339" y="387"/>
                </a:cubicBezTo>
                <a:cubicBezTo>
                  <a:pt x="305" y="376"/>
                  <a:pt x="280" y="347"/>
                  <a:pt x="274" y="311"/>
                </a:cubicBezTo>
                <a:lnTo>
                  <a:pt x="273" y="305"/>
                </a:lnTo>
                <a:cubicBezTo>
                  <a:pt x="272" y="300"/>
                  <a:pt x="271" y="295"/>
                  <a:pt x="271" y="289"/>
                </a:cubicBezTo>
                <a:lnTo>
                  <a:pt x="272" y="290"/>
                </a:lnTo>
                <a:lnTo>
                  <a:pt x="270" y="270"/>
                </a:lnTo>
                <a:lnTo>
                  <a:pt x="270" y="267"/>
                </a:lnTo>
                <a:lnTo>
                  <a:pt x="462" y="267"/>
                </a:lnTo>
                <a:lnTo>
                  <a:pt x="462" y="273"/>
                </a:lnTo>
                <a:lnTo>
                  <a:pt x="462" y="285"/>
                </a:lnTo>
                <a:lnTo>
                  <a:pt x="462" y="298"/>
                </a:lnTo>
                <a:lnTo>
                  <a:pt x="462" y="305"/>
                </a:lnTo>
                <a:cubicBezTo>
                  <a:pt x="462" y="344"/>
                  <a:pt x="439" y="379"/>
                  <a:pt x="403" y="394"/>
                </a:cubicBezTo>
                <a:cubicBezTo>
                  <a:pt x="367" y="409"/>
                  <a:pt x="326" y="401"/>
                  <a:pt x="299" y="373"/>
                </a:cubicBezTo>
                <a:lnTo>
                  <a:pt x="298" y="372"/>
                </a:lnTo>
                <a:cubicBezTo>
                  <a:pt x="283" y="358"/>
                  <a:pt x="274" y="340"/>
                  <a:pt x="271" y="320"/>
                </a:cubicBezTo>
                <a:lnTo>
                  <a:pt x="269" y="306"/>
                </a:lnTo>
                <a:lnTo>
                  <a:pt x="268" y="294"/>
                </a:lnTo>
                <a:lnTo>
                  <a:pt x="459" y="286"/>
                </a:lnTo>
                <a:lnTo>
                  <a:pt x="459" y="291"/>
                </a:lnTo>
                <a:lnTo>
                  <a:pt x="459" y="295"/>
                </a:lnTo>
                <a:lnTo>
                  <a:pt x="363" y="199"/>
                </a:lnTo>
                <a:lnTo>
                  <a:pt x="364" y="199"/>
                </a:lnTo>
                <a:cubicBezTo>
                  <a:pt x="417" y="199"/>
                  <a:pt x="460" y="242"/>
                  <a:pt x="460" y="295"/>
                </a:cubicBezTo>
                <a:lnTo>
                  <a:pt x="460" y="301"/>
                </a:lnTo>
                <a:cubicBezTo>
                  <a:pt x="460" y="309"/>
                  <a:pt x="460" y="317"/>
                  <a:pt x="458" y="325"/>
                </a:cubicBezTo>
                <a:lnTo>
                  <a:pt x="457" y="329"/>
                </a:lnTo>
                <a:cubicBezTo>
                  <a:pt x="444" y="379"/>
                  <a:pt x="393" y="411"/>
                  <a:pt x="342" y="399"/>
                </a:cubicBezTo>
                <a:cubicBezTo>
                  <a:pt x="292" y="388"/>
                  <a:pt x="259" y="338"/>
                  <a:pt x="269" y="287"/>
                </a:cubicBezTo>
                <a:lnTo>
                  <a:pt x="270" y="282"/>
                </a:lnTo>
                <a:lnTo>
                  <a:pt x="268" y="300"/>
                </a:lnTo>
                <a:lnTo>
                  <a:pt x="268" y="295"/>
                </a:lnTo>
                <a:lnTo>
                  <a:pt x="458" y="319"/>
                </a:lnTo>
                <a:lnTo>
                  <a:pt x="458" y="315"/>
                </a:lnTo>
                <a:lnTo>
                  <a:pt x="457" y="321"/>
                </a:lnTo>
                <a:lnTo>
                  <a:pt x="456" y="327"/>
                </a:lnTo>
                <a:lnTo>
                  <a:pt x="457" y="311"/>
                </a:lnTo>
                <a:lnTo>
                  <a:pt x="457" y="314"/>
                </a:lnTo>
                <a:lnTo>
                  <a:pt x="268" y="291"/>
                </a:lnTo>
                <a:lnTo>
                  <a:pt x="269" y="287"/>
                </a:lnTo>
                <a:lnTo>
                  <a:pt x="266" y="310"/>
                </a:lnTo>
                <a:lnTo>
                  <a:pt x="266" y="305"/>
                </a:lnTo>
                <a:lnTo>
                  <a:pt x="362" y="401"/>
                </a:lnTo>
                <a:lnTo>
                  <a:pt x="360" y="401"/>
                </a:lnTo>
                <a:lnTo>
                  <a:pt x="456" y="315"/>
                </a:lnTo>
                <a:lnTo>
                  <a:pt x="455" y="326"/>
                </a:lnTo>
                <a:lnTo>
                  <a:pt x="454" y="335"/>
                </a:lnTo>
                <a:cubicBezTo>
                  <a:pt x="449" y="381"/>
                  <a:pt x="411" y="417"/>
                  <a:pt x="365" y="420"/>
                </a:cubicBezTo>
                <a:cubicBezTo>
                  <a:pt x="319" y="423"/>
                  <a:pt x="277" y="393"/>
                  <a:pt x="265" y="348"/>
                </a:cubicBezTo>
                <a:lnTo>
                  <a:pt x="264" y="344"/>
                </a:lnTo>
                <a:cubicBezTo>
                  <a:pt x="262" y="336"/>
                  <a:pt x="261" y="328"/>
                  <a:pt x="261" y="320"/>
                </a:cubicBezTo>
                <a:lnTo>
                  <a:pt x="261" y="314"/>
                </a:lnTo>
                <a:cubicBezTo>
                  <a:pt x="261" y="261"/>
                  <a:pt x="304" y="218"/>
                  <a:pt x="357" y="218"/>
                </a:cubicBezTo>
                <a:lnTo>
                  <a:pt x="360" y="218"/>
                </a:lnTo>
                <a:cubicBezTo>
                  <a:pt x="389" y="218"/>
                  <a:pt x="416" y="231"/>
                  <a:pt x="435" y="254"/>
                </a:cubicBezTo>
                <a:cubicBezTo>
                  <a:pt x="453" y="276"/>
                  <a:pt x="460" y="305"/>
                  <a:pt x="455" y="333"/>
                </a:cubicBezTo>
                <a:lnTo>
                  <a:pt x="453" y="343"/>
                </a:lnTo>
                <a:cubicBezTo>
                  <a:pt x="444" y="388"/>
                  <a:pt x="404" y="420"/>
                  <a:pt x="358" y="420"/>
                </a:cubicBezTo>
                <a:lnTo>
                  <a:pt x="357" y="420"/>
                </a:lnTo>
                <a:lnTo>
                  <a:pt x="356" y="420"/>
                </a:lnTo>
                <a:lnTo>
                  <a:pt x="452" y="324"/>
                </a:lnTo>
                <a:lnTo>
                  <a:pt x="452" y="329"/>
                </a:lnTo>
                <a:lnTo>
                  <a:pt x="452" y="333"/>
                </a:lnTo>
                <a:lnTo>
                  <a:pt x="260" y="333"/>
                </a:lnTo>
                <a:lnTo>
                  <a:pt x="260" y="329"/>
                </a:lnTo>
                <a:lnTo>
                  <a:pt x="262" y="348"/>
                </a:lnTo>
                <a:lnTo>
                  <a:pt x="261" y="343"/>
                </a:lnTo>
                <a:cubicBezTo>
                  <a:pt x="251" y="292"/>
                  <a:pt x="284" y="242"/>
                  <a:pt x="334" y="231"/>
                </a:cubicBezTo>
                <a:cubicBezTo>
                  <a:pt x="385" y="219"/>
                  <a:pt x="436" y="251"/>
                  <a:pt x="449" y="301"/>
                </a:cubicBezTo>
                <a:lnTo>
                  <a:pt x="451" y="310"/>
                </a:lnTo>
                <a:lnTo>
                  <a:pt x="452" y="315"/>
                </a:lnTo>
                <a:cubicBezTo>
                  <a:pt x="457" y="343"/>
                  <a:pt x="450" y="372"/>
                  <a:pt x="432" y="394"/>
                </a:cubicBezTo>
                <a:cubicBezTo>
                  <a:pt x="413" y="417"/>
                  <a:pt x="386" y="429"/>
                  <a:pt x="357" y="429"/>
                </a:cubicBezTo>
                <a:lnTo>
                  <a:pt x="356" y="429"/>
                </a:lnTo>
                <a:lnTo>
                  <a:pt x="452" y="333"/>
                </a:lnTo>
                <a:lnTo>
                  <a:pt x="452" y="343"/>
                </a:lnTo>
                <a:lnTo>
                  <a:pt x="452" y="349"/>
                </a:lnTo>
                <a:lnTo>
                  <a:pt x="452" y="352"/>
                </a:lnTo>
                <a:lnTo>
                  <a:pt x="260" y="352"/>
                </a:lnTo>
                <a:lnTo>
                  <a:pt x="260" y="348"/>
                </a:lnTo>
                <a:lnTo>
                  <a:pt x="260" y="343"/>
                </a:lnTo>
                <a:lnTo>
                  <a:pt x="451" y="362"/>
                </a:lnTo>
                <a:lnTo>
                  <a:pt x="450" y="367"/>
                </a:lnTo>
                <a:lnTo>
                  <a:pt x="451" y="348"/>
                </a:lnTo>
                <a:lnTo>
                  <a:pt x="451" y="352"/>
                </a:lnTo>
                <a:lnTo>
                  <a:pt x="259" y="352"/>
                </a:lnTo>
                <a:lnTo>
                  <a:pt x="259" y="343"/>
                </a:lnTo>
                <a:lnTo>
                  <a:pt x="259" y="333"/>
                </a:lnTo>
                <a:lnTo>
                  <a:pt x="451" y="333"/>
                </a:lnTo>
                <a:lnTo>
                  <a:pt x="451" y="336"/>
                </a:lnTo>
                <a:lnTo>
                  <a:pt x="451" y="323"/>
                </a:lnTo>
                <a:lnTo>
                  <a:pt x="452" y="330"/>
                </a:lnTo>
                <a:cubicBezTo>
                  <a:pt x="452" y="334"/>
                  <a:pt x="452" y="339"/>
                  <a:pt x="452" y="343"/>
                </a:cubicBezTo>
                <a:lnTo>
                  <a:pt x="452" y="353"/>
                </a:lnTo>
                <a:lnTo>
                  <a:pt x="452" y="362"/>
                </a:lnTo>
                <a:lnTo>
                  <a:pt x="451" y="344"/>
                </a:lnTo>
                <a:lnTo>
                  <a:pt x="452" y="349"/>
                </a:lnTo>
                <a:cubicBezTo>
                  <a:pt x="453" y="355"/>
                  <a:pt x="453" y="361"/>
                  <a:pt x="453" y="367"/>
                </a:cubicBezTo>
                <a:lnTo>
                  <a:pt x="453" y="371"/>
                </a:lnTo>
                <a:lnTo>
                  <a:pt x="261" y="371"/>
                </a:lnTo>
                <a:lnTo>
                  <a:pt x="261" y="366"/>
                </a:lnTo>
                <a:lnTo>
                  <a:pt x="261" y="362"/>
                </a:lnTo>
                <a:lnTo>
                  <a:pt x="453" y="362"/>
                </a:lnTo>
                <a:lnTo>
                  <a:pt x="453" y="365"/>
                </a:lnTo>
                <a:lnTo>
                  <a:pt x="453" y="372"/>
                </a:lnTo>
                <a:cubicBezTo>
                  <a:pt x="453" y="378"/>
                  <a:pt x="453" y="383"/>
                  <a:pt x="452" y="388"/>
                </a:cubicBezTo>
                <a:lnTo>
                  <a:pt x="451" y="394"/>
                </a:lnTo>
                <a:lnTo>
                  <a:pt x="452" y="378"/>
                </a:lnTo>
                <a:lnTo>
                  <a:pt x="452" y="381"/>
                </a:lnTo>
                <a:lnTo>
                  <a:pt x="261" y="370"/>
                </a:lnTo>
                <a:lnTo>
                  <a:pt x="261" y="373"/>
                </a:lnTo>
                <a:lnTo>
                  <a:pt x="261" y="362"/>
                </a:lnTo>
                <a:lnTo>
                  <a:pt x="261" y="355"/>
                </a:lnTo>
                <a:lnTo>
                  <a:pt x="266" y="386"/>
                </a:lnTo>
                <a:lnTo>
                  <a:pt x="265" y="383"/>
                </a:lnTo>
                <a:lnTo>
                  <a:pt x="452" y="342"/>
                </a:lnTo>
                <a:lnTo>
                  <a:pt x="453" y="361"/>
                </a:lnTo>
                <a:lnTo>
                  <a:pt x="453" y="371"/>
                </a:lnTo>
                <a:lnTo>
                  <a:pt x="453" y="378"/>
                </a:lnTo>
                <a:cubicBezTo>
                  <a:pt x="453" y="389"/>
                  <a:pt x="452" y="399"/>
                  <a:pt x="449" y="409"/>
                </a:cubicBezTo>
                <a:lnTo>
                  <a:pt x="448" y="412"/>
                </a:lnTo>
                <a:cubicBezTo>
                  <a:pt x="431" y="461"/>
                  <a:pt x="379" y="488"/>
                  <a:pt x="330" y="474"/>
                </a:cubicBezTo>
                <a:cubicBezTo>
                  <a:pt x="280" y="459"/>
                  <a:pt x="251" y="408"/>
                  <a:pt x="263" y="358"/>
                </a:cubicBezTo>
                <a:lnTo>
                  <a:pt x="263" y="362"/>
                </a:lnTo>
                <a:lnTo>
                  <a:pt x="264" y="356"/>
                </a:lnTo>
                <a:lnTo>
                  <a:pt x="358" y="467"/>
                </a:lnTo>
                <a:lnTo>
                  <a:pt x="356" y="467"/>
                </a:lnTo>
                <a:lnTo>
                  <a:pt x="452" y="371"/>
                </a:lnTo>
                <a:lnTo>
                  <a:pt x="452" y="377"/>
                </a:lnTo>
                <a:lnTo>
                  <a:pt x="452" y="387"/>
                </a:lnTo>
                <a:lnTo>
                  <a:pt x="452" y="395"/>
                </a:lnTo>
                <a:lnTo>
                  <a:pt x="452" y="400"/>
                </a:lnTo>
                <a:lnTo>
                  <a:pt x="260" y="400"/>
                </a:lnTo>
                <a:lnTo>
                  <a:pt x="261" y="401"/>
                </a:lnTo>
                <a:lnTo>
                  <a:pt x="259" y="381"/>
                </a:lnTo>
                <a:lnTo>
                  <a:pt x="259" y="368"/>
                </a:lnTo>
                <a:lnTo>
                  <a:pt x="259" y="362"/>
                </a:lnTo>
                <a:lnTo>
                  <a:pt x="451" y="362"/>
                </a:lnTo>
                <a:lnTo>
                  <a:pt x="451" y="366"/>
                </a:lnTo>
                <a:lnTo>
                  <a:pt x="451" y="385"/>
                </a:lnTo>
                <a:lnTo>
                  <a:pt x="450" y="385"/>
                </a:lnTo>
                <a:lnTo>
                  <a:pt x="450" y="390"/>
                </a:lnTo>
                <a:lnTo>
                  <a:pt x="258" y="390"/>
                </a:lnTo>
                <a:lnTo>
                  <a:pt x="258" y="387"/>
                </a:lnTo>
                <a:lnTo>
                  <a:pt x="260" y="403"/>
                </a:lnTo>
                <a:lnTo>
                  <a:pt x="259" y="397"/>
                </a:lnTo>
                <a:lnTo>
                  <a:pt x="445" y="412"/>
                </a:lnTo>
                <a:lnTo>
                  <a:pt x="444" y="415"/>
                </a:lnTo>
                <a:lnTo>
                  <a:pt x="447" y="400"/>
                </a:lnTo>
                <a:lnTo>
                  <a:pt x="447" y="399"/>
                </a:lnTo>
                <a:lnTo>
                  <a:pt x="446" y="401"/>
                </a:lnTo>
                <a:lnTo>
                  <a:pt x="446" y="409"/>
                </a:lnTo>
                <a:cubicBezTo>
                  <a:pt x="446" y="458"/>
                  <a:pt x="410" y="499"/>
                  <a:pt x="362" y="505"/>
                </a:cubicBezTo>
                <a:cubicBezTo>
                  <a:pt x="314" y="511"/>
                  <a:pt x="269" y="480"/>
                  <a:pt x="257" y="433"/>
                </a:cubicBezTo>
                <a:lnTo>
                  <a:pt x="255" y="424"/>
                </a:lnTo>
                <a:lnTo>
                  <a:pt x="254" y="419"/>
                </a:lnTo>
                <a:lnTo>
                  <a:pt x="428" y="454"/>
                </a:lnTo>
                <a:lnTo>
                  <a:pt x="426" y="457"/>
                </a:lnTo>
                <a:lnTo>
                  <a:pt x="442" y="417"/>
                </a:lnTo>
                <a:lnTo>
                  <a:pt x="441" y="424"/>
                </a:lnTo>
                <a:cubicBezTo>
                  <a:pt x="440" y="430"/>
                  <a:pt x="438" y="435"/>
                  <a:pt x="437" y="441"/>
                </a:cubicBezTo>
                <a:lnTo>
                  <a:pt x="435" y="447"/>
                </a:lnTo>
                <a:lnTo>
                  <a:pt x="434" y="450"/>
                </a:lnTo>
                <a:cubicBezTo>
                  <a:pt x="418" y="497"/>
                  <a:pt x="369" y="524"/>
                  <a:pt x="321" y="513"/>
                </a:cubicBezTo>
                <a:cubicBezTo>
                  <a:pt x="273" y="502"/>
                  <a:pt x="241" y="457"/>
                  <a:pt x="247" y="408"/>
                </a:cubicBezTo>
                <a:lnTo>
                  <a:pt x="248" y="403"/>
                </a:lnTo>
                <a:lnTo>
                  <a:pt x="249" y="392"/>
                </a:lnTo>
                <a:lnTo>
                  <a:pt x="440" y="411"/>
                </a:lnTo>
                <a:lnTo>
                  <a:pt x="439" y="420"/>
                </a:lnTo>
                <a:lnTo>
                  <a:pt x="438" y="394"/>
                </a:lnTo>
                <a:lnTo>
                  <a:pt x="438" y="392"/>
                </a:lnTo>
                <a:lnTo>
                  <a:pt x="439" y="396"/>
                </a:lnTo>
                <a:lnTo>
                  <a:pt x="251" y="401"/>
                </a:lnTo>
                <a:lnTo>
                  <a:pt x="252" y="396"/>
                </a:lnTo>
                <a:lnTo>
                  <a:pt x="250" y="414"/>
                </a:lnTo>
                <a:lnTo>
                  <a:pt x="250" y="409"/>
                </a:lnTo>
                <a:lnTo>
                  <a:pt x="440" y="433"/>
                </a:lnTo>
                <a:lnTo>
                  <a:pt x="437" y="444"/>
                </a:lnTo>
                <a:lnTo>
                  <a:pt x="435" y="450"/>
                </a:lnTo>
                <a:cubicBezTo>
                  <a:pt x="421" y="489"/>
                  <a:pt x="385" y="515"/>
                  <a:pt x="343" y="515"/>
                </a:cubicBezTo>
                <a:lnTo>
                  <a:pt x="342" y="515"/>
                </a:lnTo>
                <a:lnTo>
                  <a:pt x="438" y="419"/>
                </a:lnTo>
                <a:lnTo>
                  <a:pt x="438" y="428"/>
                </a:lnTo>
                <a:lnTo>
                  <a:pt x="437" y="413"/>
                </a:lnTo>
                <a:lnTo>
                  <a:pt x="438" y="419"/>
                </a:lnTo>
                <a:cubicBezTo>
                  <a:pt x="439" y="424"/>
                  <a:pt x="439" y="429"/>
                  <a:pt x="439" y="434"/>
                </a:cubicBezTo>
                <a:lnTo>
                  <a:pt x="439" y="438"/>
                </a:lnTo>
                <a:lnTo>
                  <a:pt x="247" y="438"/>
                </a:lnTo>
                <a:lnTo>
                  <a:pt x="247" y="433"/>
                </a:lnTo>
                <a:lnTo>
                  <a:pt x="247" y="428"/>
                </a:lnTo>
                <a:cubicBezTo>
                  <a:pt x="247" y="379"/>
                  <a:pt x="285" y="338"/>
                  <a:pt x="334" y="333"/>
                </a:cubicBezTo>
                <a:cubicBezTo>
                  <a:pt x="383" y="328"/>
                  <a:pt x="428" y="361"/>
                  <a:pt x="438" y="410"/>
                </a:cubicBezTo>
                <a:lnTo>
                  <a:pt x="439" y="415"/>
                </a:lnTo>
                <a:cubicBezTo>
                  <a:pt x="440" y="421"/>
                  <a:pt x="440" y="427"/>
                  <a:pt x="440" y="433"/>
                </a:cubicBezTo>
                <a:lnTo>
                  <a:pt x="440" y="438"/>
                </a:lnTo>
                <a:lnTo>
                  <a:pt x="248" y="438"/>
                </a:lnTo>
                <a:lnTo>
                  <a:pt x="248" y="428"/>
                </a:lnTo>
                <a:lnTo>
                  <a:pt x="248" y="422"/>
                </a:lnTo>
                <a:lnTo>
                  <a:pt x="253" y="453"/>
                </a:lnTo>
                <a:lnTo>
                  <a:pt x="252" y="450"/>
                </a:lnTo>
                <a:lnTo>
                  <a:pt x="439" y="419"/>
                </a:lnTo>
                <a:lnTo>
                  <a:pt x="439" y="422"/>
                </a:lnTo>
                <a:cubicBezTo>
                  <a:pt x="439" y="428"/>
                  <a:pt x="439" y="433"/>
                  <a:pt x="438" y="438"/>
                </a:cubicBezTo>
                <a:lnTo>
                  <a:pt x="438" y="438"/>
                </a:lnTo>
                <a:lnTo>
                  <a:pt x="437" y="448"/>
                </a:lnTo>
                <a:lnTo>
                  <a:pt x="252" y="403"/>
                </a:lnTo>
                <a:lnTo>
                  <a:pt x="254" y="398"/>
                </a:lnTo>
                <a:lnTo>
                  <a:pt x="249" y="415"/>
                </a:lnTo>
                <a:lnTo>
                  <a:pt x="250" y="410"/>
                </a:lnTo>
                <a:cubicBezTo>
                  <a:pt x="260" y="361"/>
                  <a:pt x="305" y="328"/>
                  <a:pt x="354" y="333"/>
                </a:cubicBezTo>
                <a:cubicBezTo>
                  <a:pt x="403" y="338"/>
                  <a:pt x="440" y="379"/>
                  <a:pt x="440" y="428"/>
                </a:cubicBezTo>
                <a:lnTo>
                  <a:pt x="440" y="433"/>
                </a:lnTo>
                <a:cubicBezTo>
                  <a:pt x="440" y="440"/>
                  <a:pt x="440" y="446"/>
                  <a:pt x="439" y="452"/>
                </a:cubicBezTo>
                <a:lnTo>
                  <a:pt x="438" y="457"/>
                </a:lnTo>
                <a:cubicBezTo>
                  <a:pt x="428" y="506"/>
                  <a:pt x="383" y="539"/>
                  <a:pt x="334" y="534"/>
                </a:cubicBezTo>
                <a:cubicBezTo>
                  <a:pt x="285" y="529"/>
                  <a:pt x="247" y="488"/>
                  <a:pt x="247" y="438"/>
                </a:cubicBezTo>
                <a:lnTo>
                  <a:pt x="247" y="433"/>
                </a:lnTo>
                <a:lnTo>
                  <a:pt x="247" y="428"/>
                </a:lnTo>
                <a:lnTo>
                  <a:pt x="439" y="428"/>
                </a:lnTo>
                <a:lnTo>
                  <a:pt x="439" y="449"/>
                </a:lnTo>
                <a:lnTo>
                  <a:pt x="438" y="458"/>
                </a:lnTo>
                <a:cubicBezTo>
                  <a:pt x="432" y="509"/>
                  <a:pt x="388" y="546"/>
                  <a:pt x="337" y="543"/>
                </a:cubicBezTo>
                <a:cubicBezTo>
                  <a:pt x="286" y="541"/>
                  <a:pt x="246" y="498"/>
                  <a:pt x="246" y="447"/>
                </a:cubicBezTo>
                <a:lnTo>
                  <a:pt x="246" y="444"/>
                </a:lnTo>
                <a:lnTo>
                  <a:pt x="248" y="460"/>
                </a:lnTo>
                <a:lnTo>
                  <a:pt x="247" y="454"/>
                </a:lnTo>
                <a:lnTo>
                  <a:pt x="246" y="448"/>
                </a:lnTo>
                <a:lnTo>
                  <a:pt x="255" y="475"/>
                </a:lnTo>
                <a:lnTo>
                  <a:pt x="253" y="471"/>
                </a:lnTo>
                <a:lnTo>
                  <a:pt x="434" y="428"/>
                </a:lnTo>
                <a:lnTo>
                  <a:pt x="434" y="433"/>
                </a:lnTo>
                <a:lnTo>
                  <a:pt x="434" y="438"/>
                </a:lnTo>
                <a:lnTo>
                  <a:pt x="242" y="438"/>
                </a:lnTo>
                <a:lnTo>
                  <a:pt x="242" y="432"/>
                </a:lnTo>
                <a:lnTo>
                  <a:pt x="245" y="456"/>
                </a:lnTo>
                <a:lnTo>
                  <a:pt x="244" y="452"/>
                </a:lnTo>
                <a:lnTo>
                  <a:pt x="433" y="428"/>
                </a:lnTo>
                <a:lnTo>
                  <a:pt x="433" y="441"/>
                </a:lnTo>
                <a:lnTo>
                  <a:pt x="433" y="469"/>
                </a:lnTo>
                <a:lnTo>
                  <a:pt x="432" y="477"/>
                </a:lnTo>
                <a:cubicBezTo>
                  <a:pt x="428" y="509"/>
                  <a:pt x="408" y="537"/>
                  <a:pt x="379" y="551"/>
                </a:cubicBezTo>
                <a:lnTo>
                  <a:pt x="377" y="552"/>
                </a:lnTo>
                <a:cubicBezTo>
                  <a:pt x="348" y="567"/>
                  <a:pt x="312" y="566"/>
                  <a:pt x="284" y="548"/>
                </a:cubicBezTo>
                <a:cubicBezTo>
                  <a:pt x="256" y="531"/>
                  <a:pt x="238" y="500"/>
                  <a:pt x="238" y="466"/>
                </a:cubicBezTo>
                <a:lnTo>
                  <a:pt x="238" y="461"/>
                </a:lnTo>
                <a:lnTo>
                  <a:pt x="238" y="451"/>
                </a:lnTo>
                <a:lnTo>
                  <a:pt x="238" y="442"/>
                </a:lnTo>
                <a:lnTo>
                  <a:pt x="238" y="438"/>
                </a:lnTo>
                <a:cubicBezTo>
                  <a:pt x="238" y="400"/>
                  <a:pt x="262" y="365"/>
                  <a:pt x="298" y="350"/>
                </a:cubicBezTo>
                <a:cubicBezTo>
                  <a:pt x="334" y="335"/>
                  <a:pt x="375" y="343"/>
                  <a:pt x="402" y="371"/>
                </a:cubicBezTo>
                <a:lnTo>
                  <a:pt x="403" y="372"/>
                </a:lnTo>
                <a:cubicBezTo>
                  <a:pt x="421" y="390"/>
                  <a:pt x="431" y="414"/>
                  <a:pt x="431" y="439"/>
                </a:cubicBezTo>
                <a:lnTo>
                  <a:pt x="431" y="445"/>
                </a:lnTo>
                <a:lnTo>
                  <a:pt x="431" y="457"/>
                </a:lnTo>
                <a:cubicBezTo>
                  <a:pt x="431" y="464"/>
                  <a:pt x="431" y="471"/>
                  <a:pt x="429" y="478"/>
                </a:cubicBezTo>
                <a:lnTo>
                  <a:pt x="427" y="487"/>
                </a:lnTo>
                <a:cubicBezTo>
                  <a:pt x="417" y="531"/>
                  <a:pt x="378" y="562"/>
                  <a:pt x="333" y="562"/>
                </a:cubicBezTo>
                <a:lnTo>
                  <a:pt x="330" y="562"/>
                </a:lnTo>
                <a:cubicBezTo>
                  <a:pt x="277" y="562"/>
                  <a:pt x="234" y="519"/>
                  <a:pt x="234" y="466"/>
                </a:cubicBezTo>
                <a:lnTo>
                  <a:pt x="234" y="460"/>
                </a:lnTo>
                <a:lnTo>
                  <a:pt x="235" y="441"/>
                </a:lnTo>
                <a:lnTo>
                  <a:pt x="235" y="442"/>
                </a:lnTo>
                <a:lnTo>
                  <a:pt x="235" y="438"/>
                </a:lnTo>
                <a:lnTo>
                  <a:pt x="427" y="438"/>
                </a:lnTo>
                <a:lnTo>
                  <a:pt x="427" y="453"/>
                </a:lnTo>
                <a:lnTo>
                  <a:pt x="426" y="462"/>
                </a:lnTo>
                <a:lnTo>
                  <a:pt x="425" y="460"/>
                </a:lnTo>
                <a:lnTo>
                  <a:pt x="425" y="466"/>
                </a:lnTo>
                <a:lnTo>
                  <a:pt x="233" y="466"/>
                </a:lnTo>
                <a:lnTo>
                  <a:pt x="233" y="465"/>
                </a:lnTo>
                <a:cubicBezTo>
                  <a:pt x="233" y="458"/>
                  <a:pt x="234" y="450"/>
                  <a:pt x="236" y="442"/>
                </a:cubicBezTo>
                <a:lnTo>
                  <a:pt x="237" y="438"/>
                </a:lnTo>
                <a:lnTo>
                  <a:pt x="238" y="434"/>
                </a:lnTo>
                <a:cubicBezTo>
                  <a:pt x="250" y="387"/>
                  <a:pt x="295" y="356"/>
                  <a:pt x="343" y="362"/>
                </a:cubicBezTo>
                <a:cubicBezTo>
                  <a:pt x="391" y="368"/>
                  <a:pt x="427" y="409"/>
                  <a:pt x="427" y="457"/>
                </a:cubicBezTo>
                <a:lnTo>
                  <a:pt x="427" y="473"/>
                </a:lnTo>
                <a:lnTo>
                  <a:pt x="426" y="477"/>
                </a:lnTo>
                <a:lnTo>
                  <a:pt x="426" y="489"/>
                </a:lnTo>
                <a:cubicBezTo>
                  <a:pt x="426" y="495"/>
                  <a:pt x="426" y="500"/>
                  <a:pt x="425" y="505"/>
                </a:cubicBezTo>
                <a:lnTo>
                  <a:pt x="424" y="511"/>
                </a:lnTo>
                <a:cubicBezTo>
                  <a:pt x="416" y="561"/>
                  <a:pt x="371" y="595"/>
                  <a:pt x="322" y="591"/>
                </a:cubicBezTo>
                <a:cubicBezTo>
                  <a:pt x="272" y="587"/>
                  <a:pt x="233" y="545"/>
                  <a:pt x="233" y="495"/>
                </a:cubicBezTo>
                <a:lnTo>
                  <a:pt x="233" y="494"/>
                </a:lnTo>
                <a:lnTo>
                  <a:pt x="233" y="488"/>
                </a:lnTo>
                <a:lnTo>
                  <a:pt x="233" y="476"/>
                </a:lnTo>
                <a:lnTo>
                  <a:pt x="233" y="465"/>
                </a:lnTo>
                <a:lnTo>
                  <a:pt x="233" y="457"/>
                </a:lnTo>
                <a:lnTo>
                  <a:pt x="425" y="469"/>
                </a:lnTo>
                <a:lnTo>
                  <a:pt x="424" y="474"/>
                </a:lnTo>
                <a:lnTo>
                  <a:pt x="423" y="476"/>
                </a:lnTo>
                <a:lnTo>
                  <a:pt x="423" y="497"/>
                </a:lnTo>
                <a:lnTo>
                  <a:pt x="422" y="506"/>
                </a:lnTo>
                <a:cubicBezTo>
                  <a:pt x="417" y="553"/>
                  <a:pt x="378" y="589"/>
                  <a:pt x="331" y="591"/>
                </a:cubicBezTo>
                <a:cubicBezTo>
                  <a:pt x="283" y="593"/>
                  <a:pt x="242" y="561"/>
                  <a:pt x="232" y="514"/>
                </a:cubicBezTo>
                <a:lnTo>
                  <a:pt x="230" y="504"/>
                </a:lnTo>
                <a:cubicBezTo>
                  <a:pt x="225" y="476"/>
                  <a:pt x="232" y="447"/>
                  <a:pt x="250" y="425"/>
                </a:cubicBezTo>
                <a:cubicBezTo>
                  <a:pt x="268" y="402"/>
                  <a:pt x="296" y="389"/>
                  <a:pt x="324" y="389"/>
                </a:cubicBezTo>
                <a:lnTo>
                  <a:pt x="326" y="389"/>
                </a:lnTo>
                <a:lnTo>
                  <a:pt x="326" y="581"/>
                </a:lnTo>
                <a:lnTo>
                  <a:pt x="323" y="581"/>
                </a:lnTo>
                <a:lnTo>
                  <a:pt x="419" y="477"/>
                </a:lnTo>
                <a:lnTo>
                  <a:pt x="420" y="496"/>
                </a:lnTo>
                <a:lnTo>
                  <a:pt x="420" y="504"/>
                </a:lnTo>
                <a:lnTo>
                  <a:pt x="233" y="474"/>
                </a:lnTo>
                <a:lnTo>
                  <a:pt x="234" y="471"/>
                </a:lnTo>
                <a:lnTo>
                  <a:pt x="231" y="486"/>
                </a:lnTo>
                <a:lnTo>
                  <a:pt x="232" y="480"/>
                </a:lnTo>
                <a:lnTo>
                  <a:pt x="326" y="591"/>
                </a:lnTo>
                <a:lnTo>
                  <a:pt x="324" y="591"/>
                </a:lnTo>
                <a:lnTo>
                  <a:pt x="419" y="514"/>
                </a:lnTo>
                <a:lnTo>
                  <a:pt x="417" y="524"/>
                </a:lnTo>
                <a:lnTo>
                  <a:pt x="416" y="528"/>
                </a:lnTo>
                <a:cubicBezTo>
                  <a:pt x="405" y="570"/>
                  <a:pt x="367" y="600"/>
                  <a:pt x="322" y="600"/>
                </a:cubicBezTo>
                <a:cubicBezTo>
                  <a:pt x="278" y="600"/>
                  <a:pt x="240" y="570"/>
                  <a:pt x="229" y="528"/>
                </a:cubicBezTo>
                <a:lnTo>
                  <a:pt x="228" y="524"/>
                </a:lnTo>
                <a:cubicBezTo>
                  <a:pt x="226" y="516"/>
                  <a:pt x="225" y="508"/>
                  <a:pt x="225" y="500"/>
                </a:cubicBezTo>
                <a:lnTo>
                  <a:pt x="225" y="495"/>
                </a:lnTo>
                <a:lnTo>
                  <a:pt x="417" y="495"/>
                </a:lnTo>
                <a:lnTo>
                  <a:pt x="417" y="499"/>
                </a:lnTo>
                <a:lnTo>
                  <a:pt x="417" y="504"/>
                </a:lnTo>
                <a:lnTo>
                  <a:pt x="225" y="504"/>
                </a:lnTo>
                <a:lnTo>
                  <a:pt x="225" y="492"/>
                </a:lnTo>
                <a:lnTo>
                  <a:pt x="225" y="486"/>
                </a:lnTo>
                <a:lnTo>
                  <a:pt x="225" y="485"/>
                </a:lnTo>
                <a:lnTo>
                  <a:pt x="417" y="499"/>
                </a:lnTo>
                <a:lnTo>
                  <a:pt x="416" y="506"/>
                </a:lnTo>
                <a:lnTo>
                  <a:pt x="416" y="492"/>
                </a:lnTo>
                <a:lnTo>
                  <a:pt x="416" y="504"/>
                </a:lnTo>
                <a:lnTo>
                  <a:pt x="416" y="516"/>
                </a:lnTo>
                <a:cubicBezTo>
                  <a:pt x="416" y="521"/>
                  <a:pt x="416" y="526"/>
                  <a:pt x="416" y="530"/>
                </a:cubicBezTo>
                <a:lnTo>
                  <a:pt x="415" y="537"/>
                </a:lnTo>
                <a:lnTo>
                  <a:pt x="415" y="523"/>
                </a:lnTo>
                <a:lnTo>
                  <a:pt x="415" y="524"/>
                </a:lnTo>
                <a:lnTo>
                  <a:pt x="223" y="524"/>
                </a:lnTo>
                <a:lnTo>
                  <a:pt x="223" y="520"/>
                </a:lnTo>
                <a:lnTo>
                  <a:pt x="223" y="514"/>
                </a:lnTo>
                <a:lnTo>
                  <a:pt x="415" y="514"/>
                </a:lnTo>
                <a:lnTo>
                  <a:pt x="415" y="517"/>
                </a:lnTo>
                <a:cubicBezTo>
                  <a:pt x="415" y="523"/>
                  <a:pt x="415" y="528"/>
                  <a:pt x="414" y="533"/>
                </a:cubicBezTo>
                <a:lnTo>
                  <a:pt x="413" y="539"/>
                </a:lnTo>
                <a:lnTo>
                  <a:pt x="414" y="523"/>
                </a:lnTo>
                <a:lnTo>
                  <a:pt x="414" y="533"/>
                </a:lnTo>
                <a:lnTo>
                  <a:pt x="318" y="437"/>
                </a:lnTo>
                <a:lnTo>
                  <a:pt x="319" y="437"/>
                </a:lnTo>
                <a:lnTo>
                  <a:pt x="225" y="549"/>
                </a:lnTo>
                <a:lnTo>
                  <a:pt x="224" y="543"/>
                </a:lnTo>
                <a:lnTo>
                  <a:pt x="233" y="570"/>
                </a:lnTo>
                <a:lnTo>
                  <a:pt x="231" y="566"/>
                </a:lnTo>
                <a:lnTo>
                  <a:pt x="412" y="533"/>
                </a:lnTo>
                <a:lnTo>
                  <a:pt x="411" y="533"/>
                </a:lnTo>
                <a:lnTo>
                  <a:pt x="411" y="542"/>
                </a:lnTo>
                <a:lnTo>
                  <a:pt x="224" y="512"/>
                </a:lnTo>
                <a:lnTo>
                  <a:pt x="225" y="509"/>
                </a:lnTo>
                <a:lnTo>
                  <a:pt x="222" y="524"/>
                </a:lnTo>
                <a:lnTo>
                  <a:pt x="223" y="518"/>
                </a:lnTo>
                <a:lnTo>
                  <a:pt x="221" y="533"/>
                </a:lnTo>
                <a:lnTo>
                  <a:pt x="221" y="527"/>
                </a:lnTo>
                <a:lnTo>
                  <a:pt x="221" y="523"/>
                </a:lnTo>
                <a:lnTo>
                  <a:pt x="411" y="544"/>
                </a:lnTo>
                <a:lnTo>
                  <a:pt x="410" y="551"/>
                </a:lnTo>
                <a:lnTo>
                  <a:pt x="408" y="561"/>
                </a:lnTo>
                <a:lnTo>
                  <a:pt x="313" y="446"/>
                </a:lnTo>
                <a:lnTo>
                  <a:pt x="315" y="446"/>
                </a:lnTo>
                <a:cubicBezTo>
                  <a:pt x="368" y="446"/>
                  <a:pt x="411" y="489"/>
                  <a:pt x="411" y="542"/>
                </a:cubicBezTo>
                <a:lnTo>
                  <a:pt x="411" y="548"/>
                </a:lnTo>
                <a:cubicBezTo>
                  <a:pt x="411" y="556"/>
                  <a:pt x="411" y="564"/>
                  <a:pt x="409" y="572"/>
                </a:cubicBezTo>
                <a:lnTo>
                  <a:pt x="408" y="576"/>
                </a:lnTo>
                <a:cubicBezTo>
                  <a:pt x="396" y="623"/>
                  <a:pt x="351" y="654"/>
                  <a:pt x="303" y="648"/>
                </a:cubicBezTo>
                <a:cubicBezTo>
                  <a:pt x="255" y="642"/>
                  <a:pt x="218" y="601"/>
                  <a:pt x="218" y="552"/>
                </a:cubicBezTo>
                <a:lnTo>
                  <a:pt x="218" y="542"/>
                </a:lnTo>
                <a:lnTo>
                  <a:pt x="218" y="536"/>
                </a:lnTo>
                <a:lnTo>
                  <a:pt x="218" y="533"/>
                </a:lnTo>
                <a:lnTo>
                  <a:pt x="410" y="533"/>
                </a:lnTo>
                <a:lnTo>
                  <a:pt x="410" y="536"/>
                </a:lnTo>
                <a:lnTo>
                  <a:pt x="410" y="543"/>
                </a:lnTo>
                <a:lnTo>
                  <a:pt x="410" y="549"/>
                </a:lnTo>
                <a:lnTo>
                  <a:pt x="410" y="552"/>
                </a:lnTo>
                <a:lnTo>
                  <a:pt x="218" y="552"/>
                </a:lnTo>
                <a:lnTo>
                  <a:pt x="218" y="549"/>
                </a:lnTo>
                <a:lnTo>
                  <a:pt x="218" y="542"/>
                </a:lnTo>
                <a:lnTo>
                  <a:pt x="218" y="535"/>
                </a:lnTo>
                <a:lnTo>
                  <a:pt x="218" y="533"/>
                </a:lnTo>
                <a:cubicBezTo>
                  <a:pt x="218" y="485"/>
                  <a:pt x="255" y="444"/>
                  <a:pt x="303" y="438"/>
                </a:cubicBezTo>
                <a:cubicBezTo>
                  <a:pt x="351" y="432"/>
                  <a:pt x="396" y="463"/>
                  <a:pt x="408" y="510"/>
                </a:cubicBezTo>
                <a:lnTo>
                  <a:pt x="409" y="514"/>
                </a:lnTo>
                <a:cubicBezTo>
                  <a:pt x="411" y="522"/>
                  <a:pt x="411" y="530"/>
                  <a:pt x="411" y="537"/>
                </a:cubicBezTo>
                <a:lnTo>
                  <a:pt x="411" y="536"/>
                </a:lnTo>
                <a:lnTo>
                  <a:pt x="412" y="555"/>
                </a:lnTo>
                <a:lnTo>
                  <a:pt x="412" y="561"/>
                </a:lnTo>
                <a:cubicBezTo>
                  <a:pt x="412" y="614"/>
                  <a:pt x="369" y="657"/>
                  <a:pt x="316" y="657"/>
                </a:cubicBezTo>
                <a:lnTo>
                  <a:pt x="313" y="657"/>
                </a:lnTo>
                <a:cubicBezTo>
                  <a:pt x="260" y="657"/>
                  <a:pt x="217" y="614"/>
                  <a:pt x="217" y="561"/>
                </a:cubicBezTo>
                <a:lnTo>
                  <a:pt x="217" y="557"/>
                </a:lnTo>
                <a:lnTo>
                  <a:pt x="217" y="552"/>
                </a:lnTo>
                <a:cubicBezTo>
                  <a:pt x="217" y="499"/>
                  <a:pt x="260" y="456"/>
                  <a:pt x="313" y="456"/>
                </a:cubicBezTo>
                <a:lnTo>
                  <a:pt x="316" y="456"/>
                </a:lnTo>
                <a:cubicBezTo>
                  <a:pt x="345" y="456"/>
                  <a:pt x="372" y="469"/>
                  <a:pt x="391" y="492"/>
                </a:cubicBezTo>
                <a:cubicBezTo>
                  <a:pt x="409" y="514"/>
                  <a:pt x="416" y="543"/>
                  <a:pt x="411" y="571"/>
                </a:cubicBezTo>
                <a:lnTo>
                  <a:pt x="408" y="583"/>
                </a:lnTo>
                <a:lnTo>
                  <a:pt x="406" y="592"/>
                </a:lnTo>
                <a:lnTo>
                  <a:pt x="312" y="475"/>
                </a:lnTo>
                <a:lnTo>
                  <a:pt x="316" y="475"/>
                </a:lnTo>
                <a:lnTo>
                  <a:pt x="220" y="571"/>
                </a:lnTo>
                <a:lnTo>
                  <a:pt x="221" y="575"/>
                </a:lnTo>
                <a:lnTo>
                  <a:pt x="220" y="566"/>
                </a:lnTo>
                <a:lnTo>
                  <a:pt x="218" y="546"/>
                </a:lnTo>
                <a:lnTo>
                  <a:pt x="218" y="542"/>
                </a:lnTo>
                <a:lnTo>
                  <a:pt x="410" y="542"/>
                </a:lnTo>
                <a:lnTo>
                  <a:pt x="410" y="546"/>
                </a:lnTo>
                <a:lnTo>
                  <a:pt x="410" y="555"/>
                </a:lnTo>
                <a:lnTo>
                  <a:pt x="410" y="565"/>
                </a:lnTo>
                <a:lnTo>
                  <a:pt x="410" y="571"/>
                </a:lnTo>
                <a:lnTo>
                  <a:pt x="218" y="571"/>
                </a:lnTo>
                <a:lnTo>
                  <a:pt x="218" y="567"/>
                </a:lnTo>
                <a:lnTo>
                  <a:pt x="218" y="561"/>
                </a:lnTo>
                <a:cubicBezTo>
                  <a:pt x="218" y="510"/>
                  <a:pt x="259" y="468"/>
                  <a:pt x="310" y="466"/>
                </a:cubicBezTo>
                <a:cubicBezTo>
                  <a:pt x="361" y="463"/>
                  <a:pt x="405" y="501"/>
                  <a:pt x="410" y="552"/>
                </a:cubicBezTo>
                <a:lnTo>
                  <a:pt x="411" y="571"/>
                </a:lnTo>
                <a:lnTo>
                  <a:pt x="411" y="580"/>
                </a:lnTo>
                <a:lnTo>
                  <a:pt x="219" y="580"/>
                </a:lnTo>
                <a:lnTo>
                  <a:pt x="219" y="576"/>
                </a:lnTo>
                <a:lnTo>
                  <a:pt x="221" y="595"/>
                </a:lnTo>
                <a:lnTo>
                  <a:pt x="220" y="590"/>
                </a:lnTo>
                <a:lnTo>
                  <a:pt x="410" y="582"/>
                </a:lnTo>
                <a:lnTo>
                  <a:pt x="409" y="590"/>
                </a:lnTo>
                <a:lnTo>
                  <a:pt x="408" y="600"/>
                </a:lnTo>
                <a:lnTo>
                  <a:pt x="312" y="494"/>
                </a:lnTo>
                <a:lnTo>
                  <a:pt x="314" y="494"/>
                </a:lnTo>
                <a:lnTo>
                  <a:pt x="315" y="494"/>
                </a:lnTo>
                <a:cubicBezTo>
                  <a:pt x="368" y="494"/>
                  <a:pt x="411" y="537"/>
                  <a:pt x="411" y="590"/>
                </a:cubicBezTo>
                <a:lnTo>
                  <a:pt x="411" y="600"/>
                </a:lnTo>
                <a:lnTo>
                  <a:pt x="411" y="609"/>
                </a:lnTo>
                <a:cubicBezTo>
                  <a:pt x="411" y="657"/>
                  <a:pt x="377" y="697"/>
                  <a:pt x="331" y="704"/>
                </a:cubicBezTo>
                <a:cubicBezTo>
                  <a:pt x="284" y="712"/>
                  <a:pt x="239" y="684"/>
                  <a:pt x="224" y="640"/>
                </a:cubicBezTo>
                <a:lnTo>
                  <a:pt x="223" y="637"/>
                </a:lnTo>
                <a:cubicBezTo>
                  <a:pt x="222" y="631"/>
                  <a:pt x="220" y="626"/>
                  <a:pt x="219" y="620"/>
                </a:cubicBezTo>
                <a:lnTo>
                  <a:pt x="218" y="613"/>
                </a:lnTo>
                <a:cubicBezTo>
                  <a:pt x="218" y="609"/>
                  <a:pt x="217" y="604"/>
                  <a:pt x="217" y="599"/>
                </a:cubicBezTo>
                <a:lnTo>
                  <a:pt x="217" y="590"/>
                </a:lnTo>
                <a:cubicBezTo>
                  <a:pt x="217" y="539"/>
                  <a:pt x="258" y="497"/>
                  <a:pt x="309" y="495"/>
                </a:cubicBezTo>
                <a:cubicBezTo>
                  <a:pt x="360" y="492"/>
                  <a:pt x="404" y="531"/>
                  <a:pt x="409" y="582"/>
                </a:cubicBezTo>
                <a:lnTo>
                  <a:pt x="410" y="590"/>
                </a:lnTo>
                <a:lnTo>
                  <a:pt x="411" y="598"/>
                </a:lnTo>
                <a:lnTo>
                  <a:pt x="219" y="609"/>
                </a:lnTo>
                <a:lnTo>
                  <a:pt x="219" y="606"/>
                </a:lnTo>
                <a:lnTo>
                  <a:pt x="221" y="622"/>
                </a:lnTo>
                <a:lnTo>
                  <a:pt x="219" y="610"/>
                </a:lnTo>
                <a:lnTo>
                  <a:pt x="218" y="600"/>
                </a:lnTo>
                <a:lnTo>
                  <a:pt x="409" y="590"/>
                </a:lnTo>
                <a:lnTo>
                  <a:pt x="409" y="593"/>
                </a:lnTo>
                <a:lnTo>
                  <a:pt x="409" y="599"/>
                </a:lnTo>
                <a:cubicBezTo>
                  <a:pt x="409" y="649"/>
                  <a:pt x="372" y="690"/>
                  <a:pt x="323" y="695"/>
                </a:cubicBezTo>
                <a:cubicBezTo>
                  <a:pt x="274" y="700"/>
                  <a:pt x="229" y="667"/>
                  <a:pt x="219" y="618"/>
                </a:cubicBezTo>
                <a:lnTo>
                  <a:pt x="219" y="618"/>
                </a:lnTo>
                <a:lnTo>
                  <a:pt x="218" y="614"/>
                </a:lnTo>
                <a:lnTo>
                  <a:pt x="407" y="590"/>
                </a:lnTo>
                <a:lnTo>
                  <a:pt x="407" y="594"/>
                </a:lnTo>
                <a:lnTo>
                  <a:pt x="407" y="599"/>
                </a:lnTo>
                <a:cubicBezTo>
                  <a:pt x="407" y="652"/>
                  <a:pt x="364" y="695"/>
                  <a:pt x="311" y="695"/>
                </a:cubicBezTo>
                <a:lnTo>
                  <a:pt x="308" y="695"/>
                </a:lnTo>
                <a:lnTo>
                  <a:pt x="308" y="503"/>
                </a:lnTo>
                <a:lnTo>
                  <a:pt x="309" y="503"/>
                </a:lnTo>
                <a:lnTo>
                  <a:pt x="309" y="695"/>
                </a:lnTo>
                <a:lnTo>
                  <a:pt x="307" y="695"/>
                </a:lnTo>
                <a:lnTo>
                  <a:pt x="403" y="599"/>
                </a:lnTo>
                <a:lnTo>
                  <a:pt x="403" y="609"/>
                </a:lnTo>
                <a:lnTo>
                  <a:pt x="403" y="618"/>
                </a:lnTo>
                <a:lnTo>
                  <a:pt x="403" y="625"/>
                </a:lnTo>
                <a:lnTo>
                  <a:pt x="403" y="628"/>
                </a:lnTo>
                <a:lnTo>
                  <a:pt x="211" y="628"/>
                </a:lnTo>
                <a:lnTo>
                  <a:pt x="211" y="623"/>
                </a:lnTo>
                <a:lnTo>
                  <a:pt x="213" y="642"/>
                </a:lnTo>
                <a:lnTo>
                  <a:pt x="212" y="637"/>
                </a:lnTo>
                <a:lnTo>
                  <a:pt x="402" y="628"/>
                </a:lnTo>
                <a:lnTo>
                  <a:pt x="400" y="644"/>
                </a:lnTo>
                <a:lnTo>
                  <a:pt x="399" y="650"/>
                </a:lnTo>
                <a:lnTo>
                  <a:pt x="400" y="634"/>
                </a:lnTo>
                <a:lnTo>
                  <a:pt x="400" y="637"/>
                </a:lnTo>
                <a:lnTo>
                  <a:pt x="208" y="637"/>
                </a:lnTo>
                <a:lnTo>
                  <a:pt x="208" y="634"/>
                </a:lnTo>
                <a:lnTo>
                  <a:pt x="208" y="628"/>
                </a:lnTo>
                <a:lnTo>
                  <a:pt x="208" y="618"/>
                </a:lnTo>
                <a:lnTo>
                  <a:pt x="400" y="618"/>
                </a:lnTo>
                <a:lnTo>
                  <a:pt x="400" y="622"/>
                </a:lnTo>
                <a:cubicBezTo>
                  <a:pt x="400" y="628"/>
                  <a:pt x="400" y="633"/>
                  <a:pt x="399" y="638"/>
                </a:cubicBezTo>
                <a:lnTo>
                  <a:pt x="398" y="644"/>
                </a:lnTo>
                <a:lnTo>
                  <a:pt x="399" y="618"/>
                </a:lnTo>
                <a:lnTo>
                  <a:pt x="400" y="627"/>
                </a:lnTo>
                <a:cubicBezTo>
                  <a:pt x="403" y="654"/>
                  <a:pt x="394" y="681"/>
                  <a:pt x="376" y="701"/>
                </a:cubicBezTo>
                <a:cubicBezTo>
                  <a:pt x="358" y="722"/>
                  <a:pt x="332" y="733"/>
                  <a:pt x="304" y="733"/>
                </a:cubicBezTo>
                <a:lnTo>
                  <a:pt x="303" y="733"/>
                </a:lnTo>
                <a:cubicBezTo>
                  <a:pt x="250" y="733"/>
                  <a:pt x="207" y="690"/>
                  <a:pt x="207" y="637"/>
                </a:cubicBezTo>
                <a:lnTo>
                  <a:pt x="207" y="631"/>
                </a:lnTo>
                <a:lnTo>
                  <a:pt x="207" y="628"/>
                </a:lnTo>
                <a:lnTo>
                  <a:pt x="399" y="628"/>
                </a:lnTo>
                <a:lnTo>
                  <a:pt x="399" y="649"/>
                </a:lnTo>
                <a:lnTo>
                  <a:pt x="398" y="658"/>
                </a:lnTo>
                <a:cubicBezTo>
                  <a:pt x="392" y="709"/>
                  <a:pt x="348" y="746"/>
                  <a:pt x="297" y="743"/>
                </a:cubicBezTo>
                <a:cubicBezTo>
                  <a:pt x="246" y="741"/>
                  <a:pt x="206" y="698"/>
                  <a:pt x="206" y="647"/>
                </a:cubicBezTo>
                <a:lnTo>
                  <a:pt x="206" y="644"/>
                </a:lnTo>
                <a:lnTo>
                  <a:pt x="206" y="637"/>
                </a:lnTo>
                <a:lnTo>
                  <a:pt x="206" y="628"/>
                </a:lnTo>
                <a:lnTo>
                  <a:pt x="302" y="724"/>
                </a:lnTo>
                <a:lnTo>
                  <a:pt x="300" y="724"/>
                </a:lnTo>
                <a:lnTo>
                  <a:pt x="396" y="628"/>
                </a:lnTo>
                <a:lnTo>
                  <a:pt x="396" y="647"/>
                </a:lnTo>
                <a:lnTo>
                  <a:pt x="395" y="657"/>
                </a:lnTo>
                <a:lnTo>
                  <a:pt x="393" y="627"/>
                </a:lnTo>
                <a:lnTo>
                  <a:pt x="395" y="636"/>
                </a:lnTo>
                <a:cubicBezTo>
                  <a:pt x="398" y="647"/>
                  <a:pt x="398" y="659"/>
                  <a:pt x="397" y="670"/>
                </a:cubicBezTo>
                <a:lnTo>
                  <a:pt x="396" y="677"/>
                </a:lnTo>
                <a:cubicBezTo>
                  <a:pt x="395" y="683"/>
                  <a:pt x="393" y="688"/>
                  <a:pt x="392" y="694"/>
                </a:cubicBezTo>
                <a:lnTo>
                  <a:pt x="391" y="697"/>
                </a:lnTo>
                <a:cubicBezTo>
                  <a:pt x="376" y="741"/>
                  <a:pt x="331" y="769"/>
                  <a:pt x="284" y="761"/>
                </a:cubicBezTo>
                <a:cubicBezTo>
                  <a:pt x="238" y="754"/>
                  <a:pt x="203" y="714"/>
                  <a:pt x="203" y="666"/>
                </a:cubicBezTo>
                <a:lnTo>
                  <a:pt x="203" y="662"/>
                </a:lnTo>
                <a:lnTo>
                  <a:pt x="205" y="678"/>
                </a:lnTo>
                <a:lnTo>
                  <a:pt x="204" y="672"/>
                </a:lnTo>
                <a:lnTo>
                  <a:pt x="298" y="752"/>
                </a:lnTo>
                <a:lnTo>
                  <a:pt x="297" y="752"/>
                </a:lnTo>
                <a:cubicBezTo>
                  <a:pt x="253" y="752"/>
                  <a:pt x="215" y="722"/>
                  <a:pt x="204" y="680"/>
                </a:cubicBezTo>
                <a:lnTo>
                  <a:pt x="203" y="676"/>
                </a:lnTo>
                <a:cubicBezTo>
                  <a:pt x="201" y="668"/>
                  <a:pt x="200" y="660"/>
                  <a:pt x="200" y="652"/>
                </a:cubicBezTo>
                <a:lnTo>
                  <a:pt x="200" y="647"/>
                </a:lnTo>
                <a:lnTo>
                  <a:pt x="296" y="743"/>
                </a:lnTo>
                <a:lnTo>
                  <a:pt x="293" y="743"/>
                </a:lnTo>
                <a:cubicBezTo>
                  <a:pt x="266" y="743"/>
                  <a:pt x="241" y="732"/>
                  <a:pt x="223" y="712"/>
                </a:cubicBezTo>
                <a:cubicBezTo>
                  <a:pt x="204" y="692"/>
                  <a:pt x="195" y="666"/>
                  <a:pt x="198" y="639"/>
                </a:cubicBezTo>
                <a:lnTo>
                  <a:pt x="200" y="621"/>
                </a:lnTo>
                <a:lnTo>
                  <a:pt x="201" y="615"/>
                </a:lnTo>
                <a:lnTo>
                  <a:pt x="199" y="630"/>
                </a:lnTo>
                <a:lnTo>
                  <a:pt x="199" y="628"/>
                </a:lnTo>
                <a:lnTo>
                  <a:pt x="391" y="628"/>
                </a:lnTo>
                <a:lnTo>
                  <a:pt x="391" y="645"/>
                </a:lnTo>
                <a:lnTo>
                  <a:pt x="390" y="652"/>
                </a:lnTo>
                <a:lnTo>
                  <a:pt x="388" y="666"/>
                </a:lnTo>
                <a:lnTo>
                  <a:pt x="387" y="675"/>
                </a:lnTo>
                <a:lnTo>
                  <a:pt x="385" y="685"/>
                </a:lnTo>
                <a:cubicBezTo>
                  <a:pt x="375" y="732"/>
                  <a:pt x="333" y="765"/>
                  <a:pt x="285" y="762"/>
                </a:cubicBezTo>
                <a:cubicBezTo>
                  <a:pt x="238" y="760"/>
                  <a:pt x="199" y="723"/>
                  <a:pt x="195" y="675"/>
                </a:cubicBezTo>
                <a:lnTo>
                  <a:pt x="195" y="671"/>
                </a:lnTo>
                <a:lnTo>
                  <a:pt x="194" y="665"/>
                </a:lnTo>
                <a:lnTo>
                  <a:pt x="203" y="692"/>
                </a:lnTo>
                <a:lnTo>
                  <a:pt x="202" y="690"/>
                </a:lnTo>
                <a:lnTo>
                  <a:pt x="383" y="647"/>
                </a:lnTo>
                <a:lnTo>
                  <a:pt x="383" y="641"/>
                </a:lnTo>
                <a:lnTo>
                  <a:pt x="384" y="660"/>
                </a:lnTo>
                <a:lnTo>
                  <a:pt x="384" y="669"/>
                </a:lnTo>
                <a:lnTo>
                  <a:pt x="384" y="675"/>
                </a:lnTo>
                <a:cubicBezTo>
                  <a:pt x="384" y="728"/>
                  <a:pt x="341" y="771"/>
                  <a:pt x="288" y="771"/>
                </a:cubicBezTo>
                <a:lnTo>
                  <a:pt x="287" y="771"/>
                </a:lnTo>
                <a:lnTo>
                  <a:pt x="383" y="662"/>
                </a:lnTo>
                <a:lnTo>
                  <a:pt x="384" y="669"/>
                </a:lnTo>
                <a:cubicBezTo>
                  <a:pt x="384" y="673"/>
                  <a:pt x="384" y="678"/>
                  <a:pt x="384" y="682"/>
                </a:cubicBezTo>
                <a:lnTo>
                  <a:pt x="384" y="685"/>
                </a:lnTo>
                <a:lnTo>
                  <a:pt x="192" y="685"/>
                </a:lnTo>
                <a:lnTo>
                  <a:pt x="192" y="679"/>
                </a:lnTo>
                <a:lnTo>
                  <a:pt x="192" y="669"/>
                </a:lnTo>
                <a:lnTo>
                  <a:pt x="192" y="660"/>
                </a:lnTo>
                <a:lnTo>
                  <a:pt x="192" y="656"/>
                </a:lnTo>
                <a:lnTo>
                  <a:pt x="384" y="656"/>
                </a:lnTo>
                <a:lnTo>
                  <a:pt x="384" y="650"/>
                </a:lnTo>
                <a:lnTo>
                  <a:pt x="385" y="669"/>
                </a:lnTo>
                <a:lnTo>
                  <a:pt x="385" y="679"/>
                </a:lnTo>
                <a:lnTo>
                  <a:pt x="385" y="685"/>
                </a:lnTo>
                <a:cubicBezTo>
                  <a:pt x="385" y="730"/>
                  <a:pt x="355" y="769"/>
                  <a:pt x="312" y="779"/>
                </a:cubicBezTo>
                <a:cubicBezTo>
                  <a:pt x="268" y="789"/>
                  <a:pt x="224" y="768"/>
                  <a:pt x="204" y="728"/>
                </a:cubicBezTo>
                <a:lnTo>
                  <a:pt x="202" y="724"/>
                </a:lnTo>
                <a:cubicBezTo>
                  <a:pt x="197" y="716"/>
                  <a:pt x="194" y="707"/>
                  <a:pt x="193" y="697"/>
                </a:cubicBezTo>
                <a:lnTo>
                  <a:pt x="192" y="691"/>
                </a:lnTo>
                <a:cubicBezTo>
                  <a:pt x="183" y="640"/>
                  <a:pt x="216" y="592"/>
                  <a:pt x="267" y="581"/>
                </a:cubicBezTo>
                <a:cubicBezTo>
                  <a:pt x="317" y="571"/>
                  <a:pt x="367" y="602"/>
                  <a:pt x="380" y="652"/>
                </a:cubicBezTo>
                <a:lnTo>
                  <a:pt x="379" y="649"/>
                </a:lnTo>
                <a:lnTo>
                  <a:pt x="381" y="655"/>
                </a:lnTo>
                <a:cubicBezTo>
                  <a:pt x="385" y="670"/>
                  <a:pt x="387" y="686"/>
                  <a:pt x="384" y="701"/>
                </a:cubicBezTo>
                <a:lnTo>
                  <a:pt x="382" y="715"/>
                </a:lnTo>
                <a:lnTo>
                  <a:pt x="381" y="719"/>
                </a:lnTo>
                <a:cubicBezTo>
                  <a:pt x="369" y="766"/>
                  <a:pt x="324" y="797"/>
                  <a:pt x="276" y="791"/>
                </a:cubicBezTo>
                <a:cubicBezTo>
                  <a:pt x="228" y="785"/>
                  <a:pt x="191" y="744"/>
                  <a:pt x="191" y="695"/>
                </a:cubicBezTo>
                <a:lnTo>
                  <a:pt x="191" y="690"/>
                </a:lnTo>
                <a:lnTo>
                  <a:pt x="193" y="709"/>
                </a:lnTo>
                <a:lnTo>
                  <a:pt x="192" y="704"/>
                </a:lnTo>
                <a:lnTo>
                  <a:pt x="382" y="685"/>
                </a:lnTo>
                <a:lnTo>
                  <a:pt x="382" y="689"/>
                </a:lnTo>
                <a:lnTo>
                  <a:pt x="381" y="674"/>
                </a:lnTo>
                <a:lnTo>
                  <a:pt x="382" y="680"/>
                </a:lnTo>
                <a:cubicBezTo>
                  <a:pt x="383" y="685"/>
                  <a:pt x="383" y="690"/>
                  <a:pt x="383" y="695"/>
                </a:cubicBezTo>
                <a:lnTo>
                  <a:pt x="383" y="704"/>
                </a:lnTo>
                <a:cubicBezTo>
                  <a:pt x="383" y="757"/>
                  <a:pt x="340" y="800"/>
                  <a:pt x="287" y="800"/>
                </a:cubicBezTo>
                <a:lnTo>
                  <a:pt x="286" y="800"/>
                </a:lnTo>
                <a:cubicBezTo>
                  <a:pt x="259" y="800"/>
                  <a:pt x="233" y="789"/>
                  <a:pt x="215" y="768"/>
                </a:cubicBezTo>
                <a:cubicBezTo>
                  <a:pt x="197" y="748"/>
                  <a:pt x="188" y="721"/>
                  <a:pt x="191" y="694"/>
                </a:cubicBezTo>
                <a:lnTo>
                  <a:pt x="192" y="686"/>
                </a:lnTo>
                <a:lnTo>
                  <a:pt x="193" y="676"/>
                </a:lnTo>
                <a:lnTo>
                  <a:pt x="288" y="781"/>
                </a:lnTo>
                <a:lnTo>
                  <a:pt x="286" y="781"/>
                </a:lnTo>
                <a:lnTo>
                  <a:pt x="382" y="676"/>
                </a:lnTo>
                <a:lnTo>
                  <a:pt x="383" y="685"/>
                </a:lnTo>
                <a:lnTo>
                  <a:pt x="384" y="694"/>
                </a:lnTo>
                <a:cubicBezTo>
                  <a:pt x="387" y="721"/>
                  <a:pt x="378" y="748"/>
                  <a:pt x="360" y="768"/>
                </a:cubicBezTo>
                <a:cubicBezTo>
                  <a:pt x="342" y="789"/>
                  <a:pt x="316" y="800"/>
                  <a:pt x="288" y="800"/>
                </a:cubicBezTo>
                <a:lnTo>
                  <a:pt x="286" y="800"/>
                </a:lnTo>
                <a:lnTo>
                  <a:pt x="381" y="686"/>
                </a:lnTo>
                <a:lnTo>
                  <a:pt x="383" y="696"/>
                </a:lnTo>
                <a:cubicBezTo>
                  <a:pt x="385" y="705"/>
                  <a:pt x="385" y="715"/>
                  <a:pt x="384" y="725"/>
                </a:cubicBezTo>
                <a:lnTo>
                  <a:pt x="383" y="734"/>
                </a:lnTo>
                <a:lnTo>
                  <a:pt x="287" y="627"/>
                </a:lnTo>
                <a:lnTo>
                  <a:pt x="288" y="627"/>
                </a:lnTo>
                <a:lnTo>
                  <a:pt x="288" y="819"/>
                </a:lnTo>
                <a:lnTo>
                  <a:pt x="287" y="819"/>
                </a:lnTo>
                <a:lnTo>
                  <a:pt x="383" y="733"/>
                </a:lnTo>
                <a:lnTo>
                  <a:pt x="382" y="743"/>
                </a:lnTo>
                <a:cubicBezTo>
                  <a:pt x="377" y="792"/>
                  <a:pt x="336" y="829"/>
                  <a:pt x="286" y="829"/>
                </a:cubicBezTo>
                <a:lnTo>
                  <a:pt x="284" y="829"/>
                </a:lnTo>
                <a:cubicBezTo>
                  <a:pt x="237" y="829"/>
                  <a:pt x="196" y="794"/>
                  <a:pt x="189" y="747"/>
                </a:cubicBezTo>
                <a:lnTo>
                  <a:pt x="188" y="740"/>
                </a:lnTo>
                <a:lnTo>
                  <a:pt x="192" y="757"/>
                </a:lnTo>
                <a:lnTo>
                  <a:pt x="191" y="754"/>
                </a:lnTo>
                <a:lnTo>
                  <a:pt x="378" y="723"/>
                </a:lnTo>
                <a:lnTo>
                  <a:pt x="378" y="729"/>
                </a:lnTo>
                <a:lnTo>
                  <a:pt x="378" y="738"/>
                </a:lnTo>
                <a:lnTo>
                  <a:pt x="378" y="747"/>
                </a:lnTo>
                <a:lnTo>
                  <a:pt x="378" y="752"/>
                </a:lnTo>
                <a:cubicBezTo>
                  <a:pt x="378" y="797"/>
                  <a:pt x="348" y="836"/>
                  <a:pt x="305" y="846"/>
                </a:cubicBezTo>
                <a:cubicBezTo>
                  <a:pt x="261" y="856"/>
                  <a:pt x="217" y="835"/>
                  <a:pt x="197" y="795"/>
                </a:cubicBezTo>
                <a:lnTo>
                  <a:pt x="196" y="793"/>
                </a:lnTo>
                <a:cubicBezTo>
                  <a:pt x="189" y="780"/>
                  <a:pt x="185" y="765"/>
                  <a:pt x="185" y="750"/>
                </a:cubicBezTo>
                <a:lnTo>
                  <a:pt x="185" y="743"/>
                </a:lnTo>
                <a:lnTo>
                  <a:pt x="187" y="759"/>
                </a:lnTo>
                <a:lnTo>
                  <a:pt x="187" y="761"/>
                </a:lnTo>
                <a:lnTo>
                  <a:pt x="186" y="757"/>
                </a:lnTo>
                <a:lnTo>
                  <a:pt x="373" y="757"/>
                </a:lnTo>
                <a:lnTo>
                  <a:pt x="368" y="773"/>
                </a:lnTo>
                <a:lnTo>
                  <a:pt x="366" y="778"/>
                </a:lnTo>
                <a:cubicBezTo>
                  <a:pt x="349" y="821"/>
                  <a:pt x="304" y="845"/>
                  <a:pt x="258" y="837"/>
                </a:cubicBezTo>
                <a:cubicBezTo>
                  <a:pt x="213" y="828"/>
                  <a:pt x="180" y="788"/>
                  <a:pt x="180" y="742"/>
                </a:cubicBezTo>
                <a:lnTo>
                  <a:pt x="180" y="738"/>
                </a:lnTo>
                <a:lnTo>
                  <a:pt x="180" y="733"/>
                </a:lnTo>
                <a:lnTo>
                  <a:pt x="370" y="757"/>
                </a:lnTo>
                <a:lnTo>
                  <a:pt x="370" y="756"/>
                </a:lnTo>
                <a:lnTo>
                  <a:pt x="369" y="761"/>
                </a:lnTo>
                <a:cubicBezTo>
                  <a:pt x="360" y="806"/>
                  <a:pt x="320" y="838"/>
                  <a:pt x="274" y="838"/>
                </a:cubicBezTo>
                <a:lnTo>
                  <a:pt x="272" y="838"/>
                </a:lnTo>
                <a:lnTo>
                  <a:pt x="368" y="754"/>
                </a:lnTo>
                <a:lnTo>
                  <a:pt x="367" y="750"/>
                </a:lnTo>
                <a:lnTo>
                  <a:pt x="367" y="761"/>
                </a:lnTo>
                <a:lnTo>
                  <a:pt x="367" y="773"/>
                </a:lnTo>
                <a:lnTo>
                  <a:pt x="367" y="780"/>
                </a:lnTo>
                <a:lnTo>
                  <a:pt x="175" y="780"/>
                </a:lnTo>
                <a:lnTo>
                  <a:pt x="175" y="779"/>
                </a:lnTo>
                <a:lnTo>
                  <a:pt x="175" y="771"/>
                </a:lnTo>
                <a:lnTo>
                  <a:pt x="175" y="765"/>
                </a:lnTo>
                <a:lnTo>
                  <a:pt x="178" y="789"/>
                </a:lnTo>
                <a:lnTo>
                  <a:pt x="177" y="785"/>
                </a:lnTo>
                <a:lnTo>
                  <a:pt x="366" y="761"/>
                </a:lnTo>
                <a:lnTo>
                  <a:pt x="366" y="766"/>
                </a:lnTo>
                <a:cubicBezTo>
                  <a:pt x="366" y="773"/>
                  <a:pt x="366" y="779"/>
                  <a:pt x="365" y="785"/>
                </a:cubicBezTo>
                <a:lnTo>
                  <a:pt x="364" y="790"/>
                </a:lnTo>
                <a:cubicBezTo>
                  <a:pt x="354" y="839"/>
                  <a:pt x="309" y="872"/>
                  <a:pt x="260" y="867"/>
                </a:cubicBezTo>
                <a:cubicBezTo>
                  <a:pt x="211" y="862"/>
                  <a:pt x="173" y="821"/>
                  <a:pt x="173" y="771"/>
                </a:cubicBezTo>
                <a:lnTo>
                  <a:pt x="173" y="765"/>
                </a:lnTo>
                <a:lnTo>
                  <a:pt x="176" y="789"/>
                </a:lnTo>
                <a:lnTo>
                  <a:pt x="175" y="785"/>
                </a:lnTo>
                <a:lnTo>
                  <a:pt x="364" y="752"/>
                </a:lnTo>
                <a:lnTo>
                  <a:pt x="365" y="761"/>
                </a:lnTo>
                <a:lnTo>
                  <a:pt x="366" y="770"/>
                </a:lnTo>
                <a:lnTo>
                  <a:pt x="179" y="750"/>
                </a:lnTo>
                <a:lnTo>
                  <a:pt x="180" y="747"/>
                </a:lnTo>
                <a:lnTo>
                  <a:pt x="175" y="777"/>
                </a:lnTo>
                <a:lnTo>
                  <a:pt x="176" y="783"/>
                </a:lnTo>
                <a:lnTo>
                  <a:pt x="175" y="775"/>
                </a:lnTo>
                <a:lnTo>
                  <a:pt x="203" y="831"/>
                </a:lnTo>
                <a:lnTo>
                  <a:pt x="201" y="829"/>
                </a:lnTo>
                <a:lnTo>
                  <a:pt x="364" y="761"/>
                </a:lnTo>
                <a:lnTo>
                  <a:pt x="364" y="756"/>
                </a:lnTo>
                <a:lnTo>
                  <a:pt x="365" y="775"/>
                </a:lnTo>
                <a:lnTo>
                  <a:pt x="365" y="784"/>
                </a:lnTo>
                <a:lnTo>
                  <a:pt x="365" y="790"/>
                </a:lnTo>
                <a:lnTo>
                  <a:pt x="173" y="790"/>
                </a:lnTo>
                <a:lnTo>
                  <a:pt x="173" y="787"/>
                </a:lnTo>
                <a:lnTo>
                  <a:pt x="174" y="801"/>
                </a:lnTo>
                <a:lnTo>
                  <a:pt x="173" y="794"/>
                </a:lnTo>
                <a:lnTo>
                  <a:pt x="268" y="876"/>
                </a:lnTo>
                <a:lnTo>
                  <a:pt x="266" y="876"/>
                </a:lnTo>
                <a:cubicBezTo>
                  <a:pt x="213" y="876"/>
                  <a:pt x="170" y="833"/>
                  <a:pt x="170" y="780"/>
                </a:cubicBezTo>
                <a:lnTo>
                  <a:pt x="170" y="773"/>
                </a:lnTo>
                <a:lnTo>
                  <a:pt x="170" y="771"/>
                </a:lnTo>
                <a:lnTo>
                  <a:pt x="362" y="771"/>
                </a:lnTo>
                <a:lnTo>
                  <a:pt x="362" y="765"/>
                </a:lnTo>
                <a:lnTo>
                  <a:pt x="363" y="778"/>
                </a:lnTo>
                <a:lnTo>
                  <a:pt x="364" y="793"/>
                </a:lnTo>
                <a:lnTo>
                  <a:pt x="173" y="790"/>
                </a:lnTo>
                <a:lnTo>
                  <a:pt x="176" y="769"/>
                </a:lnTo>
                <a:lnTo>
                  <a:pt x="178" y="760"/>
                </a:lnTo>
                <a:cubicBezTo>
                  <a:pt x="185" y="728"/>
                  <a:pt x="208" y="702"/>
                  <a:pt x="238" y="690"/>
                </a:cubicBezTo>
                <a:cubicBezTo>
                  <a:pt x="269" y="679"/>
                  <a:pt x="303" y="684"/>
                  <a:pt x="329" y="704"/>
                </a:cubicBezTo>
                <a:lnTo>
                  <a:pt x="333" y="707"/>
                </a:lnTo>
                <a:cubicBezTo>
                  <a:pt x="347" y="717"/>
                  <a:pt x="357" y="730"/>
                  <a:pt x="364" y="746"/>
                </a:cubicBezTo>
                <a:lnTo>
                  <a:pt x="367" y="753"/>
                </a:lnTo>
                <a:cubicBezTo>
                  <a:pt x="373" y="768"/>
                  <a:pt x="376" y="785"/>
                  <a:pt x="374" y="801"/>
                </a:cubicBezTo>
                <a:lnTo>
                  <a:pt x="373" y="799"/>
                </a:lnTo>
                <a:lnTo>
                  <a:pt x="373" y="805"/>
                </a:lnTo>
                <a:lnTo>
                  <a:pt x="373" y="809"/>
                </a:lnTo>
                <a:lnTo>
                  <a:pt x="183" y="791"/>
                </a:lnTo>
                <a:lnTo>
                  <a:pt x="184" y="786"/>
                </a:lnTo>
                <a:lnTo>
                  <a:pt x="182" y="804"/>
                </a:lnTo>
                <a:lnTo>
                  <a:pt x="182" y="799"/>
                </a:lnTo>
                <a:lnTo>
                  <a:pt x="373" y="818"/>
                </a:lnTo>
                <a:lnTo>
                  <a:pt x="372" y="823"/>
                </a:lnTo>
                <a:lnTo>
                  <a:pt x="371" y="828"/>
                </a:lnTo>
                <a:lnTo>
                  <a:pt x="182" y="791"/>
                </a:lnTo>
                <a:lnTo>
                  <a:pt x="183" y="786"/>
                </a:lnTo>
                <a:lnTo>
                  <a:pt x="181" y="804"/>
                </a:lnTo>
                <a:lnTo>
                  <a:pt x="181" y="799"/>
                </a:lnTo>
                <a:lnTo>
                  <a:pt x="373" y="799"/>
                </a:lnTo>
                <a:lnTo>
                  <a:pt x="373" y="803"/>
                </a:lnTo>
                <a:lnTo>
                  <a:pt x="373" y="809"/>
                </a:lnTo>
                <a:lnTo>
                  <a:pt x="373" y="815"/>
                </a:lnTo>
                <a:lnTo>
                  <a:pt x="373" y="818"/>
                </a:lnTo>
                <a:lnTo>
                  <a:pt x="181" y="818"/>
                </a:lnTo>
                <a:lnTo>
                  <a:pt x="181" y="814"/>
                </a:lnTo>
                <a:lnTo>
                  <a:pt x="181" y="809"/>
                </a:lnTo>
                <a:lnTo>
                  <a:pt x="277" y="905"/>
                </a:lnTo>
                <a:lnTo>
                  <a:pt x="276" y="905"/>
                </a:lnTo>
                <a:lnTo>
                  <a:pt x="273" y="905"/>
                </a:lnTo>
                <a:lnTo>
                  <a:pt x="369" y="809"/>
                </a:lnTo>
                <a:lnTo>
                  <a:pt x="369" y="814"/>
                </a:lnTo>
                <a:lnTo>
                  <a:pt x="367" y="791"/>
                </a:lnTo>
                <a:lnTo>
                  <a:pt x="368" y="795"/>
                </a:lnTo>
                <a:lnTo>
                  <a:pt x="178" y="818"/>
                </a:lnTo>
                <a:lnTo>
                  <a:pt x="178" y="813"/>
                </a:lnTo>
                <a:lnTo>
                  <a:pt x="178" y="809"/>
                </a:lnTo>
                <a:lnTo>
                  <a:pt x="370" y="809"/>
                </a:lnTo>
                <a:lnTo>
                  <a:pt x="370" y="826"/>
                </a:lnTo>
                <a:lnTo>
                  <a:pt x="369" y="842"/>
                </a:lnTo>
                <a:lnTo>
                  <a:pt x="368" y="849"/>
                </a:lnTo>
                <a:lnTo>
                  <a:pt x="368" y="835"/>
                </a:lnTo>
                <a:lnTo>
                  <a:pt x="368" y="837"/>
                </a:lnTo>
                <a:lnTo>
                  <a:pt x="179" y="814"/>
                </a:lnTo>
                <a:lnTo>
                  <a:pt x="181" y="806"/>
                </a:lnTo>
                <a:lnTo>
                  <a:pt x="178" y="829"/>
                </a:lnTo>
                <a:lnTo>
                  <a:pt x="178" y="818"/>
                </a:lnTo>
                <a:lnTo>
                  <a:pt x="190" y="864"/>
                </a:lnTo>
                <a:lnTo>
                  <a:pt x="183" y="851"/>
                </a:lnTo>
                <a:lnTo>
                  <a:pt x="193" y="865"/>
                </a:lnTo>
                <a:lnTo>
                  <a:pt x="189" y="860"/>
                </a:lnTo>
                <a:lnTo>
                  <a:pt x="233" y="892"/>
                </a:lnTo>
                <a:lnTo>
                  <a:pt x="230" y="891"/>
                </a:lnTo>
                <a:lnTo>
                  <a:pt x="356" y="813"/>
                </a:lnTo>
                <a:lnTo>
                  <a:pt x="355" y="820"/>
                </a:lnTo>
                <a:lnTo>
                  <a:pt x="355" y="806"/>
                </a:lnTo>
                <a:lnTo>
                  <a:pt x="355" y="818"/>
                </a:lnTo>
                <a:lnTo>
                  <a:pt x="355" y="830"/>
                </a:lnTo>
                <a:lnTo>
                  <a:pt x="355" y="837"/>
                </a:lnTo>
                <a:lnTo>
                  <a:pt x="163" y="837"/>
                </a:lnTo>
                <a:lnTo>
                  <a:pt x="163" y="836"/>
                </a:lnTo>
                <a:lnTo>
                  <a:pt x="164" y="838"/>
                </a:lnTo>
                <a:lnTo>
                  <a:pt x="163" y="826"/>
                </a:lnTo>
                <a:cubicBezTo>
                  <a:pt x="161" y="800"/>
                  <a:pt x="170" y="773"/>
                  <a:pt x="188" y="753"/>
                </a:cubicBezTo>
                <a:cubicBezTo>
                  <a:pt x="206" y="734"/>
                  <a:pt x="232" y="722"/>
                  <a:pt x="258" y="722"/>
                </a:cubicBezTo>
                <a:lnTo>
                  <a:pt x="259" y="722"/>
                </a:lnTo>
                <a:cubicBezTo>
                  <a:pt x="312" y="722"/>
                  <a:pt x="355" y="765"/>
                  <a:pt x="355" y="818"/>
                </a:cubicBezTo>
                <a:lnTo>
                  <a:pt x="355" y="834"/>
                </a:lnTo>
                <a:lnTo>
                  <a:pt x="354" y="848"/>
                </a:lnTo>
                <a:lnTo>
                  <a:pt x="353" y="850"/>
                </a:lnTo>
                <a:lnTo>
                  <a:pt x="353" y="856"/>
                </a:lnTo>
                <a:lnTo>
                  <a:pt x="161" y="856"/>
                </a:lnTo>
                <a:lnTo>
                  <a:pt x="162" y="843"/>
                </a:lnTo>
                <a:lnTo>
                  <a:pt x="164" y="826"/>
                </a:lnTo>
                <a:lnTo>
                  <a:pt x="166" y="819"/>
                </a:lnTo>
                <a:lnTo>
                  <a:pt x="167" y="813"/>
                </a:lnTo>
                <a:cubicBezTo>
                  <a:pt x="174" y="766"/>
                  <a:pt x="215" y="732"/>
                  <a:pt x="261" y="732"/>
                </a:cubicBezTo>
                <a:lnTo>
                  <a:pt x="263" y="732"/>
                </a:lnTo>
                <a:cubicBezTo>
                  <a:pt x="300" y="732"/>
                  <a:pt x="333" y="753"/>
                  <a:pt x="349" y="786"/>
                </a:cubicBezTo>
                <a:lnTo>
                  <a:pt x="351" y="790"/>
                </a:lnTo>
                <a:lnTo>
                  <a:pt x="342" y="775"/>
                </a:lnTo>
                <a:lnTo>
                  <a:pt x="345" y="779"/>
                </a:lnTo>
                <a:lnTo>
                  <a:pt x="336" y="769"/>
                </a:lnTo>
                <a:lnTo>
                  <a:pt x="337" y="770"/>
                </a:lnTo>
                <a:lnTo>
                  <a:pt x="174" y="848"/>
                </a:lnTo>
                <a:lnTo>
                  <a:pt x="173" y="838"/>
                </a:lnTo>
                <a:lnTo>
                  <a:pt x="172" y="828"/>
                </a:lnTo>
                <a:lnTo>
                  <a:pt x="363" y="818"/>
                </a:lnTo>
                <a:lnTo>
                  <a:pt x="363" y="821"/>
                </a:lnTo>
                <a:lnTo>
                  <a:pt x="363" y="808"/>
                </a:lnTo>
                <a:lnTo>
                  <a:pt x="364" y="815"/>
                </a:lnTo>
                <a:cubicBezTo>
                  <a:pt x="364" y="819"/>
                  <a:pt x="364" y="824"/>
                  <a:pt x="364" y="828"/>
                </a:cubicBezTo>
                <a:lnTo>
                  <a:pt x="364" y="842"/>
                </a:lnTo>
                <a:lnTo>
                  <a:pt x="364" y="856"/>
                </a:lnTo>
                <a:cubicBezTo>
                  <a:pt x="364" y="909"/>
                  <a:pt x="321" y="952"/>
                  <a:pt x="268" y="952"/>
                </a:cubicBezTo>
                <a:lnTo>
                  <a:pt x="267" y="952"/>
                </a:lnTo>
                <a:lnTo>
                  <a:pt x="267" y="760"/>
                </a:lnTo>
                <a:lnTo>
                  <a:pt x="268" y="760"/>
                </a:lnTo>
                <a:lnTo>
                  <a:pt x="174" y="875"/>
                </a:lnTo>
                <a:lnTo>
                  <a:pt x="174" y="875"/>
                </a:lnTo>
                <a:lnTo>
                  <a:pt x="173" y="871"/>
                </a:lnTo>
                <a:lnTo>
                  <a:pt x="362" y="847"/>
                </a:lnTo>
                <a:lnTo>
                  <a:pt x="362" y="852"/>
                </a:lnTo>
                <a:lnTo>
                  <a:pt x="360" y="829"/>
                </a:lnTo>
                <a:lnTo>
                  <a:pt x="361" y="833"/>
                </a:lnTo>
                <a:lnTo>
                  <a:pt x="171" y="856"/>
                </a:lnTo>
                <a:lnTo>
                  <a:pt x="171" y="852"/>
                </a:lnTo>
                <a:lnTo>
                  <a:pt x="171" y="847"/>
                </a:lnTo>
                <a:cubicBezTo>
                  <a:pt x="171" y="794"/>
                  <a:pt x="214" y="751"/>
                  <a:pt x="267" y="751"/>
                </a:cubicBezTo>
                <a:lnTo>
                  <a:pt x="268" y="751"/>
                </a:lnTo>
                <a:lnTo>
                  <a:pt x="268" y="943"/>
                </a:lnTo>
                <a:lnTo>
                  <a:pt x="267" y="943"/>
                </a:lnTo>
                <a:lnTo>
                  <a:pt x="363" y="847"/>
                </a:lnTo>
                <a:lnTo>
                  <a:pt x="363" y="858"/>
                </a:lnTo>
                <a:lnTo>
                  <a:pt x="363" y="866"/>
                </a:lnTo>
                <a:lnTo>
                  <a:pt x="171" y="866"/>
                </a:lnTo>
                <a:lnTo>
                  <a:pt x="171" y="863"/>
                </a:lnTo>
                <a:lnTo>
                  <a:pt x="171" y="857"/>
                </a:lnTo>
                <a:lnTo>
                  <a:pt x="172" y="871"/>
                </a:lnTo>
                <a:lnTo>
                  <a:pt x="171" y="864"/>
                </a:lnTo>
                <a:cubicBezTo>
                  <a:pt x="171" y="860"/>
                  <a:pt x="170" y="855"/>
                  <a:pt x="170" y="850"/>
                </a:cubicBezTo>
                <a:lnTo>
                  <a:pt x="170" y="847"/>
                </a:lnTo>
                <a:cubicBezTo>
                  <a:pt x="170" y="803"/>
                  <a:pt x="201" y="764"/>
                  <a:pt x="244" y="754"/>
                </a:cubicBezTo>
                <a:cubicBezTo>
                  <a:pt x="288" y="744"/>
                  <a:pt x="332" y="765"/>
                  <a:pt x="352" y="805"/>
                </a:cubicBezTo>
                <a:lnTo>
                  <a:pt x="353" y="807"/>
                </a:lnTo>
                <a:cubicBezTo>
                  <a:pt x="358" y="816"/>
                  <a:pt x="361" y="826"/>
                  <a:pt x="363" y="836"/>
                </a:cubicBezTo>
                <a:lnTo>
                  <a:pt x="364" y="847"/>
                </a:lnTo>
                <a:lnTo>
                  <a:pt x="365" y="866"/>
                </a:lnTo>
                <a:lnTo>
                  <a:pt x="365" y="875"/>
                </a:lnTo>
                <a:cubicBezTo>
                  <a:pt x="365" y="928"/>
                  <a:pt x="322" y="971"/>
                  <a:pt x="269" y="971"/>
                </a:cubicBezTo>
                <a:lnTo>
                  <a:pt x="262" y="971"/>
                </a:lnTo>
                <a:lnTo>
                  <a:pt x="256" y="971"/>
                </a:lnTo>
                <a:lnTo>
                  <a:pt x="352" y="875"/>
                </a:lnTo>
                <a:lnTo>
                  <a:pt x="352" y="881"/>
                </a:lnTo>
                <a:lnTo>
                  <a:pt x="350" y="858"/>
                </a:lnTo>
                <a:lnTo>
                  <a:pt x="351" y="862"/>
                </a:lnTo>
                <a:lnTo>
                  <a:pt x="161" y="885"/>
                </a:lnTo>
                <a:lnTo>
                  <a:pt x="161" y="876"/>
                </a:lnTo>
                <a:lnTo>
                  <a:pt x="161" y="866"/>
                </a:lnTo>
                <a:cubicBezTo>
                  <a:pt x="161" y="813"/>
                  <a:pt x="204" y="770"/>
                  <a:pt x="257" y="770"/>
                </a:cubicBezTo>
                <a:lnTo>
                  <a:pt x="258" y="770"/>
                </a:lnTo>
                <a:cubicBezTo>
                  <a:pt x="286" y="770"/>
                  <a:pt x="312" y="782"/>
                  <a:pt x="330" y="802"/>
                </a:cubicBezTo>
                <a:cubicBezTo>
                  <a:pt x="348" y="823"/>
                  <a:pt x="357" y="850"/>
                  <a:pt x="354" y="877"/>
                </a:cubicBezTo>
                <a:lnTo>
                  <a:pt x="353" y="875"/>
                </a:lnTo>
                <a:lnTo>
                  <a:pt x="353" y="885"/>
                </a:lnTo>
                <a:lnTo>
                  <a:pt x="257" y="789"/>
                </a:lnTo>
                <a:lnTo>
                  <a:pt x="260" y="789"/>
                </a:lnTo>
                <a:lnTo>
                  <a:pt x="260" y="981"/>
                </a:lnTo>
                <a:lnTo>
                  <a:pt x="257" y="981"/>
                </a:lnTo>
                <a:lnTo>
                  <a:pt x="256" y="981"/>
                </a:lnTo>
                <a:lnTo>
                  <a:pt x="351" y="867"/>
                </a:lnTo>
                <a:lnTo>
                  <a:pt x="352" y="872"/>
                </a:lnTo>
                <a:cubicBezTo>
                  <a:pt x="353" y="878"/>
                  <a:pt x="353" y="884"/>
                  <a:pt x="353" y="890"/>
                </a:cubicBezTo>
                <a:lnTo>
                  <a:pt x="353" y="894"/>
                </a:lnTo>
                <a:lnTo>
                  <a:pt x="257" y="798"/>
                </a:lnTo>
                <a:lnTo>
                  <a:pt x="258" y="798"/>
                </a:lnTo>
                <a:lnTo>
                  <a:pt x="162" y="894"/>
                </a:lnTo>
                <a:lnTo>
                  <a:pt x="162" y="882"/>
                </a:lnTo>
                <a:lnTo>
                  <a:pt x="162" y="876"/>
                </a:lnTo>
                <a:lnTo>
                  <a:pt x="162" y="875"/>
                </a:lnTo>
                <a:lnTo>
                  <a:pt x="354" y="875"/>
                </a:lnTo>
                <a:lnTo>
                  <a:pt x="354" y="882"/>
                </a:lnTo>
                <a:lnTo>
                  <a:pt x="354" y="893"/>
                </a:lnTo>
                <a:lnTo>
                  <a:pt x="354" y="905"/>
                </a:lnTo>
                <a:lnTo>
                  <a:pt x="354" y="913"/>
                </a:lnTo>
                <a:cubicBezTo>
                  <a:pt x="354" y="961"/>
                  <a:pt x="320" y="1001"/>
                  <a:pt x="274" y="1008"/>
                </a:cubicBezTo>
                <a:cubicBezTo>
                  <a:pt x="227" y="1016"/>
                  <a:pt x="182" y="988"/>
                  <a:pt x="167" y="944"/>
                </a:cubicBezTo>
                <a:lnTo>
                  <a:pt x="166" y="941"/>
                </a:lnTo>
                <a:cubicBezTo>
                  <a:pt x="163" y="931"/>
                  <a:pt x="161" y="921"/>
                  <a:pt x="161" y="910"/>
                </a:cubicBezTo>
                <a:lnTo>
                  <a:pt x="161" y="905"/>
                </a:lnTo>
                <a:lnTo>
                  <a:pt x="190" y="973"/>
                </a:lnTo>
                <a:lnTo>
                  <a:pt x="189" y="972"/>
                </a:lnTo>
                <a:lnTo>
                  <a:pt x="352" y="915"/>
                </a:lnTo>
                <a:lnTo>
                  <a:pt x="351" y="923"/>
                </a:lnTo>
                <a:lnTo>
                  <a:pt x="350" y="933"/>
                </a:lnTo>
                <a:cubicBezTo>
                  <a:pt x="345" y="984"/>
                  <a:pt x="301" y="1022"/>
                  <a:pt x="250" y="1019"/>
                </a:cubicBezTo>
                <a:cubicBezTo>
                  <a:pt x="199" y="1017"/>
                  <a:pt x="158" y="975"/>
                  <a:pt x="158" y="923"/>
                </a:cubicBezTo>
                <a:lnTo>
                  <a:pt x="158" y="918"/>
                </a:lnTo>
                <a:cubicBezTo>
                  <a:pt x="158" y="912"/>
                  <a:pt x="159" y="906"/>
                  <a:pt x="160" y="900"/>
                </a:cubicBezTo>
                <a:lnTo>
                  <a:pt x="161" y="895"/>
                </a:lnTo>
                <a:cubicBezTo>
                  <a:pt x="171" y="846"/>
                  <a:pt x="216" y="813"/>
                  <a:pt x="265" y="818"/>
                </a:cubicBezTo>
                <a:cubicBezTo>
                  <a:pt x="314" y="823"/>
                  <a:pt x="351" y="864"/>
                  <a:pt x="351" y="913"/>
                </a:cubicBezTo>
                <a:lnTo>
                  <a:pt x="351" y="923"/>
                </a:lnTo>
                <a:lnTo>
                  <a:pt x="351" y="929"/>
                </a:lnTo>
                <a:lnTo>
                  <a:pt x="351" y="932"/>
                </a:lnTo>
                <a:lnTo>
                  <a:pt x="159" y="932"/>
                </a:lnTo>
                <a:lnTo>
                  <a:pt x="159" y="924"/>
                </a:lnTo>
                <a:lnTo>
                  <a:pt x="159" y="913"/>
                </a:lnTo>
                <a:lnTo>
                  <a:pt x="255" y="1009"/>
                </a:lnTo>
                <a:lnTo>
                  <a:pt x="254" y="1009"/>
                </a:lnTo>
                <a:lnTo>
                  <a:pt x="350" y="913"/>
                </a:lnTo>
                <a:lnTo>
                  <a:pt x="350" y="934"/>
                </a:lnTo>
                <a:lnTo>
                  <a:pt x="349" y="943"/>
                </a:lnTo>
                <a:cubicBezTo>
                  <a:pt x="343" y="992"/>
                  <a:pt x="302" y="1028"/>
                  <a:pt x="253" y="1028"/>
                </a:cubicBezTo>
                <a:lnTo>
                  <a:pt x="252" y="1028"/>
                </a:lnTo>
                <a:cubicBezTo>
                  <a:pt x="199" y="1028"/>
                  <a:pt x="156" y="985"/>
                  <a:pt x="156" y="932"/>
                </a:cubicBezTo>
                <a:lnTo>
                  <a:pt x="156" y="921"/>
                </a:lnTo>
                <a:lnTo>
                  <a:pt x="156" y="915"/>
                </a:lnTo>
                <a:lnTo>
                  <a:pt x="156" y="913"/>
                </a:lnTo>
                <a:lnTo>
                  <a:pt x="348" y="913"/>
                </a:lnTo>
                <a:lnTo>
                  <a:pt x="348" y="918"/>
                </a:lnTo>
                <a:lnTo>
                  <a:pt x="348" y="927"/>
                </a:lnTo>
                <a:lnTo>
                  <a:pt x="348" y="936"/>
                </a:lnTo>
                <a:lnTo>
                  <a:pt x="348" y="942"/>
                </a:lnTo>
                <a:lnTo>
                  <a:pt x="156" y="942"/>
                </a:lnTo>
                <a:lnTo>
                  <a:pt x="156" y="938"/>
                </a:lnTo>
                <a:lnTo>
                  <a:pt x="158" y="954"/>
                </a:lnTo>
                <a:lnTo>
                  <a:pt x="157" y="948"/>
                </a:lnTo>
                <a:lnTo>
                  <a:pt x="345" y="956"/>
                </a:lnTo>
                <a:lnTo>
                  <a:pt x="345" y="952"/>
                </a:lnTo>
                <a:lnTo>
                  <a:pt x="343" y="963"/>
                </a:lnTo>
                <a:lnTo>
                  <a:pt x="341" y="972"/>
                </a:lnTo>
                <a:lnTo>
                  <a:pt x="247" y="855"/>
                </a:lnTo>
                <a:lnTo>
                  <a:pt x="248" y="855"/>
                </a:lnTo>
                <a:lnTo>
                  <a:pt x="249" y="855"/>
                </a:lnTo>
                <a:cubicBezTo>
                  <a:pt x="302" y="855"/>
                  <a:pt x="345" y="898"/>
                  <a:pt x="345" y="951"/>
                </a:cubicBezTo>
                <a:lnTo>
                  <a:pt x="345" y="961"/>
                </a:lnTo>
                <a:lnTo>
                  <a:pt x="345" y="967"/>
                </a:lnTo>
                <a:lnTo>
                  <a:pt x="345" y="970"/>
                </a:lnTo>
                <a:lnTo>
                  <a:pt x="153" y="970"/>
                </a:lnTo>
                <a:lnTo>
                  <a:pt x="153" y="967"/>
                </a:lnTo>
                <a:lnTo>
                  <a:pt x="153" y="961"/>
                </a:lnTo>
                <a:lnTo>
                  <a:pt x="153" y="951"/>
                </a:lnTo>
                <a:lnTo>
                  <a:pt x="249" y="1047"/>
                </a:lnTo>
                <a:lnTo>
                  <a:pt x="247" y="1047"/>
                </a:lnTo>
                <a:lnTo>
                  <a:pt x="343" y="951"/>
                </a:lnTo>
                <a:lnTo>
                  <a:pt x="343" y="957"/>
                </a:lnTo>
                <a:lnTo>
                  <a:pt x="343" y="961"/>
                </a:lnTo>
                <a:lnTo>
                  <a:pt x="153" y="943"/>
                </a:lnTo>
                <a:lnTo>
                  <a:pt x="154" y="938"/>
                </a:lnTo>
                <a:lnTo>
                  <a:pt x="152" y="956"/>
                </a:lnTo>
                <a:lnTo>
                  <a:pt x="152" y="951"/>
                </a:lnTo>
                <a:cubicBezTo>
                  <a:pt x="152" y="903"/>
                  <a:pt x="189" y="862"/>
                  <a:pt x="237" y="856"/>
                </a:cubicBezTo>
                <a:cubicBezTo>
                  <a:pt x="285" y="850"/>
                  <a:pt x="330" y="881"/>
                  <a:pt x="342" y="928"/>
                </a:cubicBezTo>
                <a:lnTo>
                  <a:pt x="343" y="932"/>
                </a:lnTo>
                <a:cubicBezTo>
                  <a:pt x="345" y="940"/>
                  <a:pt x="345" y="948"/>
                  <a:pt x="345" y="955"/>
                </a:cubicBezTo>
                <a:lnTo>
                  <a:pt x="345" y="961"/>
                </a:lnTo>
                <a:cubicBezTo>
                  <a:pt x="345" y="1014"/>
                  <a:pt x="302" y="1057"/>
                  <a:pt x="249" y="1057"/>
                </a:cubicBezTo>
                <a:lnTo>
                  <a:pt x="248" y="1057"/>
                </a:lnTo>
                <a:lnTo>
                  <a:pt x="344" y="961"/>
                </a:lnTo>
                <a:lnTo>
                  <a:pt x="344" y="978"/>
                </a:lnTo>
                <a:lnTo>
                  <a:pt x="342" y="998"/>
                </a:lnTo>
                <a:lnTo>
                  <a:pt x="341" y="1004"/>
                </a:lnTo>
                <a:lnTo>
                  <a:pt x="342" y="988"/>
                </a:lnTo>
                <a:lnTo>
                  <a:pt x="342" y="989"/>
                </a:lnTo>
                <a:lnTo>
                  <a:pt x="150" y="989"/>
                </a:lnTo>
                <a:lnTo>
                  <a:pt x="151" y="975"/>
                </a:lnTo>
                <a:lnTo>
                  <a:pt x="151" y="976"/>
                </a:lnTo>
                <a:lnTo>
                  <a:pt x="151" y="967"/>
                </a:lnTo>
                <a:lnTo>
                  <a:pt x="151" y="961"/>
                </a:lnTo>
                <a:lnTo>
                  <a:pt x="247" y="1057"/>
                </a:lnTo>
                <a:lnTo>
                  <a:pt x="245" y="1057"/>
                </a:lnTo>
                <a:lnTo>
                  <a:pt x="341" y="955"/>
                </a:lnTo>
                <a:lnTo>
                  <a:pt x="342" y="969"/>
                </a:lnTo>
                <a:lnTo>
                  <a:pt x="343" y="983"/>
                </a:lnTo>
                <a:cubicBezTo>
                  <a:pt x="345" y="1009"/>
                  <a:pt x="336" y="1035"/>
                  <a:pt x="318" y="1055"/>
                </a:cubicBezTo>
                <a:cubicBezTo>
                  <a:pt x="300" y="1074"/>
                  <a:pt x="274" y="1085"/>
                  <a:pt x="247" y="1085"/>
                </a:cubicBezTo>
                <a:lnTo>
                  <a:pt x="245" y="1085"/>
                </a:lnTo>
                <a:lnTo>
                  <a:pt x="245" y="893"/>
                </a:lnTo>
                <a:lnTo>
                  <a:pt x="247" y="893"/>
                </a:lnTo>
                <a:lnTo>
                  <a:pt x="153" y="1007"/>
                </a:lnTo>
                <a:lnTo>
                  <a:pt x="151" y="996"/>
                </a:lnTo>
                <a:lnTo>
                  <a:pt x="156" y="1012"/>
                </a:lnTo>
                <a:lnTo>
                  <a:pt x="153" y="1004"/>
                </a:lnTo>
                <a:lnTo>
                  <a:pt x="338" y="970"/>
                </a:lnTo>
                <a:lnTo>
                  <a:pt x="338" y="973"/>
                </a:lnTo>
                <a:lnTo>
                  <a:pt x="338" y="980"/>
                </a:lnTo>
                <a:lnTo>
                  <a:pt x="338" y="986"/>
                </a:lnTo>
                <a:lnTo>
                  <a:pt x="338" y="989"/>
                </a:lnTo>
                <a:lnTo>
                  <a:pt x="146" y="989"/>
                </a:lnTo>
                <a:lnTo>
                  <a:pt x="146" y="986"/>
                </a:lnTo>
                <a:lnTo>
                  <a:pt x="147" y="1000"/>
                </a:lnTo>
                <a:lnTo>
                  <a:pt x="146" y="993"/>
                </a:lnTo>
                <a:cubicBezTo>
                  <a:pt x="146" y="989"/>
                  <a:pt x="145" y="984"/>
                  <a:pt x="145" y="979"/>
                </a:cubicBezTo>
                <a:lnTo>
                  <a:pt x="145" y="973"/>
                </a:lnTo>
                <a:lnTo>
                  <a:pt x="150" y="1004"/>
                </a:lnTo>
                <a:lnTo>
                  <a:pt x="149" y="1001"/>
                </a:lnTo>
                <a:lnTo>
                  <a:pt x="336" y="970"/>
                </a:lnTo>
                <a:lnTo>
                  <a:pt x="336" y="964"/>
                </a:lnTo>
                <a:lnTo>
                  <a:pt x="337" y="983"/>
                </a:lnTo>
                <a:lnTo>
                  <a:pt x="337" y="993"/>
                </a:lnTo>
                <a:lnTo>
                  <a:pt x="337" y="999"/>
                </a:lnTo>
                <a:cubicBezTo>
                  <a:pt x="337" y="1052"/>
                  <a:pt x="294" y="1095"/>
                  <a:pt x="241" y="1095"/>
                </a:cubicBezTo>
                <a:lnTo>
                  <a:pt x="238" y="1095"/>
                </a:lnTo>
                <a:cubicBezTo>
                  <a:pt x="193" y="1095"/>
                  <a:pt x="153" y="1063"/>
                  <a:pt x="144" y="1018"/>
                </a:cubicBezTo>
                <a:lnTo>
                  <a:pt x="141" y="1000"/>
                </a:lnTo>
                <a:lnTo>
                  <a:pt x="140" y="991"/>
                </a:lnTo>
                <a:lnTo>
                  <a:pt x="331" y="980"/>
                </a:lnTo>
                <a:lnTo>
                  <a:pt x="331" y="983"/>
                </a:lnTo>
                <a:cubicBezTo>
                  <a:pt x="331" y="989"/>
                  <a:pt x="331" y="994"/>
                  <a:pt x="330" y="999"/>
                </a:cubicBezTo>
                <a:lnTo>
                  <a:pt x="326" y="1017"/>
                </a:lnTo>
                <a:lnTo>
                  <a:pt x="323" y="1027"/>
                </a:lnTo>
                <a:cubicBezTo>
                  <a:pt x="311" y="1068"/>
                  <a:pt x="274" y="1095"/>
                  <a:pt x="231" y="1095"/>
                </a:cubicBezTo>
                <a:lnTo>
                  <a:pt x="230" y="1095"/>
                </a:lnTo>
                <a:lnTo>
                  <a:pt x="326" y="999"/>
                </a:lnTo>
                <a:lnTo>
                  <a:pt x="326" y="1004"/>
                </a:lnTo>
                <a:cubicBezTo>
                  <a:pt x="326" y="1012"/>
                  <a:pt x="326" y="1020"/>
                  <a:pt x="324" y="1028"/>
                </a:cubicBezTo>
                <a:lnTo>
                  <a:pt x="323" y="1032"/>
                </a:lnTo>
                <a:lnTo>
                  <a:pt x="136" y="985"/>
                </a:lnTo>
                <a:lnTo>
                  <a:pt x="137" y="981"/>
                </a:lnTo>
                <a:lnTo>
                  <a:pt x="134" y="1004"/>
                </a:lnTo>
                <a:lnTo>
                  <a:pt x="134" y="999"/>
                </a:lnTo>
                <a:lnTo>
                  <a:pt x="326" y="999"/>
                </a:lnTo>
                <a:lnTo>
                  <a:pt x="326" y="1003"/>
                </a:lnTo>
                <a:cubicBezTo>
                  <a:pt x="326" y="1010"/>
                  <a:pt x="326" y="1016"/>
                  <a:pt x="325" y="1022"/>
                </a:cubicBezTo>
                <a:lnTo>
                  <a:pt x="324" y="1027"/>
                </a:lnTo>
                <a:lnTo>
                  <a:pt x="229" y="912"/>
                </a:lnTo>
                <a:lnTo>
                  <a:pt x="230" y="912"/>
                </a:lnTo>
                <a:lnTo>
                  <a:pt x="230" y="1104"/>
                </a:lnTo>
                <a:lnTo>
                  <a:pt x="228" y="1104"/>
                </a:lnTo>
                <a:cubicBezTo>
                  <a:pt x="175" y="1104"/>
                  <a:pt x="132" y="1061"/>
                  <a:pt x="132" y="1008"/>
                </a:cubicBezTo>
                <a:lnTo>
                  <a:pt x="132" y="1002"/>
                </a:lnTo>
                <a:lnTo>
                  <a:pt x="132" y="999"/>
                </a:lnTo>
                <a:lnTo>
                  <a:pt x="324" y="999"/>
                </a:lnTo>
                <a:lnTo>
                  <a:pt x="324" y="1004"/>
                </a:lnTo>
                <a:lnTo>
                  <a:pt x="324" y="1013"/>
                </a:lnTo>
                <a:lnTo>
                  <a:pt x="324" y="1022"/>
                </a:lnTo>
                <a:lnTo>
                  <a:pt x="324" y="1027"/>
                </a:lnTo>
                <a:cubicBezTo>
                  <a:pt x="324" y="1076"/>
                  <a:pt x="288" y="1117"/>
                  <a:pt x="240" y="1123"/>
                </a:cubicBezTo>
                <a:cubicBezTo>
                  <a:pt x="192" y="1129"/>
                  <a:pt x="147" y="1098"/>
                  <a:pt x="135" y="1051"/>
                </a:cubicBezTo>
                <a:lnTo>
                  <a:pt x="133" y="1042"/>
                </a:lnTo>
                <a:lnTo>
                  <a:pt x="132" y="1037"/>
                </a:lnTo>
                <a:cubicBezTo>
                  <a:pt x="122" y="986"/>
                  <a:pt x="155" y="936"/>
                  <a:pt x="205" y="925"/>
                </a:cubicBezTo>
                <a:cubicBezTo>
                  <a:pt x="256" y="913"/>
                  <a:pt x="307" y="945"/>
                  <a:pt x="320" y="995"/>
                </a:cubicBezTo>
                <a:lnTo>
                  <a:pt x="322" y="1007"/>
                </a:lnTo>
                <a:lnTo>
                  <a:pt x="323" y="1013"/>
                </a:lnTo>
                <a:cubicBezTo>
                  <a:pt x="324" y="1018"/>
                  <a:pt x="324" y="1023"/>
                  <a:pt x="324" y="1028"/>
                </a:cubicBezTo>
                <a:lnTo>
                  <a:pt x="324" y="1035"/>
                </a:lnTo>
                <a:lnTo>
                  <a:pt x="324" y="1037"/>
                </a:lnTo>
                <a:lnTo>
                  <a:pt x="132" y="1037"/>
                </a:lnTo>
                <a:lnTo>
                  <a:pt x="133" y="1043"/>
                </a:lnTo>
                <a:lnTo>
                  <a:pt x="133" y="1042"/>
                </a:lnTo>
                <a:lnTo>
                  <a:pt x="131" y="1032"/>
                </a:lnTo>
                <a:cubicBezTo>
                  <a:pt x="130" y="1026"/>
                  <a:pt x="129" y="1020"/>
                  <a:pt x="129" y="1013"/>
                </a:cubicBezTo>
                <a:lnTo>
                  <a:pt x="129" y="1008"/>
                </a:lnTo>
                <a:lnTo>
                  <a:pt x="321" y="1008"/>
                </a:lnTo>
                <a:lnTo>
                  <a:pt x="321" y="1010"/>
                </a:lnTo>
                <a:lnTo>
                  <a:pt x="320" y="995"/>
                </a:lnTo>
                <a:lnTo>
                  <a:pt x="321" y="1001"/>
                </a:lnTo>
                <a:cubicBezTo>
                  <a:pt x="322" y="1006"/>
                  <a:pt x="322" y="1011"/>
                  <a:pt x="322" y="1016"/>
                </a:cubicBezTo>
                <a:lnTo>
                  <a:pt x="322" y="1027"/>
                </a:lnTo>
                <a:cubicBezTo>
                  <a:pt x="322" y="1080"/>
                  <a:pt x="279" y="1123"/>
                  <a:pt x="226" y="1123"/>
                </a:cubicBezTo>
                <a:lnTo>
                  <a:pt x="225" y="1123"/>
                </a:lnTo>
                <a:cubicBezTo>
                  <a:pt x="180" y="1123"/>
                  <a:pt x="140" y="1091"/>
                  <a:pt x="131" y="1046"/>
                </a:cubicBezTo>
                <a:lnTo>
                  <a:pt x="130" y="1041"/>
                </a:lnTo>
                <a:cubicBezTo>
                  <a:pt x="129" y="1035"/>
                  <a:pt x="128" y="1029"/>
                  <a:pt x="128" y="1022"/>
                </a:cubicBezTo>
                <a:lnTo>
                  <a:pt x="128" y="1018"/>
                </a:lnTo>
                <a:cubicBezTo>
                  <a:pt x="128" y="970"/>
                  <a:pt x="165" y="929"/>
                  <a:pt x="213" y="923"/>
                </a:cubicBezTo>
                <a:cubicBezTo>
                  <a:pt x="261" y="917"/>
                  <a:pt x="306" y="948"/>
                  <a:pt x="318" y="995"/>
                </a:cubicBezTo>
                <a:lnTo>
                  <a:pt x="320" y="1004"/>
                </a:lnTo>
                <a:lnTo>
                  <a:pt x="321" y="1009"/>
                </a:lnTo>
                <a:cubicBezTo>
                  <a:pt x="326" y="1037"/>
                  <a:pt x="319" y="1066"/>
                  <a:pt x="301" y="1088"/>
                </a:cubicBezTo>
                <a:cubicBezTo>
                  <a:pt x="282" y="1111"/>
                  <a:pt x="255" y="1123"/>
                  <a:pt x="226" y="1123"/>
                </a:cubicBezTo>
                <a:lnTo>
                  <a:pt x="223" y="1123"/>
                </a:lnTo>
                <a:lnTo>
                  <a:pt x="223" y="931"/>
                </a:lnTo>
                <a:lnTo>
                  <a:pt x="224" y="931"/>
                </a:lnTo>
                <a:cubicBezTo>
                  <a:pt x="270" y="931"/>
                  <a:pt x="310" y="964"/>
                  <a:pt x="319" y="1009"/>
                </a:cubicBezTo>
                <a:lnTo>
                  <a:pt x="322" y="1027"/>
                </a:lnTo>
                <a:lnTo>
                  <a:pt x="323" y="1036"/>
                </a:lnTo>
                <a:cubicBezTo>
                  <a:pt x="326" y="1063"/>
                  <a:pt x="317" y="1090"/>
                  <a:pt x="299" y="1110"/>
                </a:cubicBezTo>
                <a:cubicBezTo>
                  <a:pt x="281" y="1131"/>
                  <a:pt x="255" y="1142"/>
                  <a:pt x="227" y="1142"/>
                </a:cubicBezTo>
                <a:lnTo>
                  <a:pt x="224" y="1142"/>
                </a:lnTo>
                <a:lnTo>
                  <a:pt x="319" y="1031"/>
                </a:lnTo>
                <a:lnTo>
                  <a:pt x="320" y="1037"/>
                </a:lnTo>
                <a:cubicBezTo>
                  <a:pt x="321" y="1042"/>
                  <a:pt x="321" y="1047"/>
                  <a:pt x="321" y="1052"/>
                </a:cubicBezTo>
                <a:lnTo>
                  <a:pt x="321" y="1056"/>
                </a:lnTo>
                <a:cubicBezTo>
                  <a:pt x="321" y="1102"/>
                  <a:pt x="289" y="1142"/>
                  <a:pt x="244" y="1151"/>
                </a:cubicBezTo>
                <a:cubicBezTo>
                  <a:pt x="198" y="1159"/>
                  <a:pt x="153" y="1135"/>
                  <a:pt x="136" y="1092"/>
                </a:cubicBezTo>
                <a:lnTo>
                  <a:pt x="134" y="1087"/>
                </a:lnTo>
                <a:cubicBezTo>
                  <a:pt x="130" y="1076"/>
                  <a:pt x="127" y="1064"/>
                  <a:pt x="127" y="1051"/>
                </a:cubicBezTo>
                <a:lnTo>
                  <a:pt x="127" y="1046"/>
                </a:lnTo>
                <a:cubicBezTo>
                  <a:pt x="127" y="998"/>
                  <a:pt x="164" y="957"/>
                  <a:pt x="212" y="951"/>
                </a:cubicBezTo>
                <a:cubicBezTo>
                  <a:pt x="260" y="945"/>
                  <a:pt x="305" y="976"/>
                  <a:pt x="317" y="1023"/>
                </a:cubicBezTo>
                <a:lnTo>
                  <a:pt x="319" y="1035"/>
                </a:lnTo>
                <a:lnTo>
                  <a:pt x="320" y="1041"/>
                </a:lnTo>
                <a:lnTo>
                  <a:pt x="225" y="960"/>
                </a:lnTo>
                <a:lnTo>
                  <a:pt x="226" y="960"/>
                </a:lnTo>
                <a:lnTo>
                  <a:pt x="135" y="1087"/>
                </a:lnTo>
                <a:lnTo>
                  <a:pt x="131" y="1074"/>
                </a:lnTo>
                <a:lnTo>
                  <a:pt x="130" y="1070"/>
                </a:lnTo>
                <a:lnTo>
                  <a:pt x="319" y="1037"/>
                </a:lnTo>
                <a:lnTo>
                  <a:pt x="320" y="1046"/>
                </a:lnTo>
                <a:lnTo>
                  <a:pt x="321" y="1055"/>
                </a:lnTo>
                <a:lnTo>
                  <a:pt x="129" y="1065"/>
                </a:lnTo>
                <a:lnTo>
                  <a:pt x="129" y="1061"/>
                </a:lnTo>
                <a:lnTo>
                  <a:pt x="129" y="1056"/>
                </a:lnTo>
                <a:lnTo>
                  <a:pt x="321" y="1056"/>
                </a:lnTo>
                <a:lnTo>
                  <a:pt x="321" y="1060"/>
                </a:lnTo>
                <a:cubicBezTo>
                  <a:pt x="321" y="1067"/>
                  <a:pt x="321" y="1073"/>
                  <a:pt x="320" y="1079"/>
                </a:cubicBezTo>
                <a:lnTo>
                  <a:pt x="319" y="1084"/>
                </a:lnTo>
                <a:lnTo>
                  <a:pt x="320" y="1057"/>
                </a:lnTo>
                <a:lnTo>
                  <a:pt x="321" y="1065"/>
                </a:lnTo>
                <a:lnTo>
                  <a:pt x="322" y="1073"/>
                </a:lnTo>
                <a:lnTo>
                  <a:pt x="131" y="1096"/>
                </a:lnTo>
                <a:lnTo>
                  <a:pt x="130" y="1085"/>
                </a:lnTo>
                <a:lnTo>
                  <a:pt x="129" y="1079"/>
                </a:lnTo>
                <a:lnTo>
                  <a:pt x="128" y="1072"/>
                </a:lnTo>
                <a:cubicBezTo>
                  <a:pt x="128" y="1068"/>
                  <a:pt x="127" y="1063"/>
                  <a:pt x="127" y="1058"/>
                </a:cubicBezTo>
                <a:lnTo>
                  <a:pt x="127" y="1056"/>
                </a:lnTo>
                <a:lnTo>
                  <a:pt x="319" y="1056"/>
                </a:lnTo>
                <a:lnTo>
                  <a:pt x="319" y="1051"/>
                </a:lnTo>
                <a:lnTo>
                  <a:pt x="320" y="1070"/>
                </a:lnTo>
                <a:lnTo>
                  <a:pt x="320" y="1079"/>
                </a:lnTo>
                <a:lnTo>
                  <a:pt x="320" y="1084"/>
                </a:lnTo>
                <a:lnTo>
                  <a:pt x="224" y="988"/>
                </a:lnTo>
                <a:lnTo>
                  <a:pt x="225" y="988"/>
                </a:lnTo>
                <a:lnTo>
                  <a:pt x="132" y="1061"/>
                </a:lnTo>
                <a:lnTo>
                  <a:pt x="132" y="1062"/>
                </a:lnTo>
                <a:lnTo>
                  <a:pt x="133" y="1057"/>
                </a:lnTo>
                <a:cubicBezTo>
                  <a:pt x="143" y="1006"/>
                  <a:pt x="191" y="973"/>
                  <a:pt x="242" y="981"/>
                </a:cubicBezTo>
                <a:cubicBezTo>
                  <a:pt x="293" y="988"/>
                  <a:pt x="329" y="1035"/>
                  <a:pt x="323" y="1086"/>
                </a:cubicBezTo>
                <a:lnTo>
                  <a:pt x="322" y="1094"/>
                </a:lnTo>
                <a:lnTo>
                  <a:pt x="321" y="1104"/>
                </a:lnTo>
                <a:cubicBezTo>
                  <a:pt x="317" y="1148"/>
                  <a:pt x="283" y="1183"/>
                  <a:pt x="239" y="1190"/>
                </a:cubicBezTo>
                <a:cubicBezTo>
                  <a:pt x="195" y="1196"/>
                  <a:pt x="153" y="1171"/>
                  <a:pt x="136" y="1130"/>
                </a:cubicBezTo>
                <a:lnTo>
                  <a:pt x="134" y="1125"/>
                </a:lnTo>
                <a:lnTo>
                  <a:pt x="132" y="1120"/>
                </a:lnTo>
                <a:lnTo>
                  <a:pt x="316" y="1066"/>
                </a:lnTo>
                <a:lnTo>
                  <a:pt x="317" y="1071"/>
                </a:lnTo>
                <a:lnTo>
                  <a:pt x="312" y="1054"/>
                </a:lnTo>
                <a:lnTo>
                  <a:pt x="314" y="1059"/>
                </a:lnTo>
                <a:lnTo>
                  <a:pt x="128" y="1094"/>
                </a:lnTo>
                <a:lnTo>
                  <a:pt x="128" y="1089"/>
                </a:lnTo>
                <a:lnTo>
                  <a:pt x="130" y="1108"/>
                </a:lnTo>
                <a:lnTo>
                  <a:pt x="129" y="1103"/>
                </a:lnTo>
                <a:lnTo>
                  <a:pt x="319" y="1084"/>
                </a:lnTo>
                <a:lnTo>
                  <a:pt x="319" y="1089"/>
                </a:lnTo>
                <a:lnTo>
                  <a:pt x="319" y="1094"/>
                </a:lnTo>
                <a:lnTo>
                  <a:pt x="127" y="1094"/>
                </a:lnTo>
                <a:lnTo>
                  <a:pt x="127" y="1088"/>
                </a:lnTo>
                <a:lnTo>
                  <a:pt x="127" y="1084"/>
                </a:lnTo>
                <a:lnTo>
                  <a:pt x="319" y="1096"/>
                </a:lnTo>
                <a:lnTo>
                  <a:pt x="318" y="1100"/>
                </a:lnTo>
                <a:lnTo>
                  <a:pt x="317" y="1112"/>
                </a:lnTo>
                <a:lnTo>
                  <a:pt x="316" y="1116"/>
                </a:lnTo>
                <a:lnTo>
                  <a:pt x="316" y="1122"/>
                </a:lnTo>
                <a:lnTo>
                  <a:pt x="124" y="1122"/>
                </a:lnTo>
                <a:lnTo>
                  <a:pt x="124" y="1121"/>
                </a:lnTo>
                <a:cubicBezTo>
                  <a:pt x="124" y="1116"/>
                  <a:pt x="125" y="1111"/>
                  <a:pt x="126" y="1106"/>
                </a:cubicBezTo>
                <a:lnTo>
                  <a:pt x="126" y="1104"/>
                </a:lnTo>
                <a:lnTo>
                  <a:pt x="126" y="1107"/>
                </a:lnTo>
                <a:lnTo>
                  <a:pt x="126" y="1103"/>
                </a:lnTo>
                <a:lnTo>
                  <a:pt x="318" y="1103"/>
                </a:lnTo>
                <a:lnTo>
                  <a:pt x="318" y="1108"/>
                </a:lnTo>
                <a:cubicBezTo>
                  <a:pt x="318" y="1115"/>
                  <a:pt x="318" y="1121"/>
                  <a:pt x="317" y="1127"/>
                </a:cubicBezTo>
                <a:lnTo>
                  <a:pt x="316" y="1132"/>
                </a:lnTo>
                <a:cubicBezTo>
                  <a:pt x="307" y="1177"/>
                  <a:pt x="267" y="1209"/>
                  <a:pt x="221" y="1209"/>
                </a:cubicBezTo>
                <a:cubicBezTo>
                  <a:pt x="176" y="1209"/>
                  <a:pt x="136" y="1177"/>
                  <a:pt x="127" y="1132"/>
                </a:cubicBezTo>
                <a:lnTo>
                  <a:pt x="126" y="1127"/>
                </a:lnTo>
                <a:lnTo>
                  <a:pt x="125" y="1122"/>
                </a:lnTo>
                <a:lnTo>
                  <a:pt x="315" y="1094"/>
                </a:lnTo>
                <a:lnTo>
                  <a:pt x="316" y="1103"/>
                </a:lnTo>
                <a:lnTo>
                  <a:pt x="317" y="1112"/>
                </a:lnTo>
                <a:cubicBezTo>
                  <a:pt x="322" y="1161"/>
                  <a:pt x="290" y="1206"/>
                  <a:pt x="242" y="1216"/>
                </a:cubicBezTo>
                <a:cubicBezTo>
                  <a:pt x="194" y="1227"/>
                  <a:pt x="146" y="1199"/>
                  <a:pt x="130" y="1153"/>
                </a:cubicBezTo>
                <a:lnTo>
                  <a:pt x="129" y="1150"/>
                </a:lnTo>
                <a:cubicBezTo>
                  <a:pt x="128" y="1145"/>
                  <a:pt x="127" y="1140"/>
                  <a:pt x="126" y="1135"/>
                </a:cubicBezTo>
                <a:lnTo>
                  <a:pt x="125" y="1129"/>
                </a:lnTo>
                <a:cubicBezTo>
                  <a:pt x="123" y="1119"/>
                  <a:pt x="123" y="1108"/>
                  <a:pt x="125" y="1098"/>
                </a:cubicBezTo>
                <a:lnTo>
                  <a:pt x="126" y="1092"/>
                </a:lnTo>
                <a:lnTo>
                  <a:pt x="124" y="1107"/>
                </a:lnTo>
                <a:lnTo>
                  <a:pt x="124" y="1103"/>
                </a:lnTo>
                <a:lnTo>
                  <a:pt x="316" y="1103"/>
                </a:lnTo>
                <a:lnTo>
                  <a:pt x="316" y="1122"/>
                </a:lnTo>
                <a:lnTo>
                  <a:pt x="315" y="1132"/>
                </a:lnTo>
                <a:cubicBezTo>
                  <a:pt x="310" y="1181"/>
                  <a:pt x="269" y="1218"/>
                  <a:pt x="219" y="1218"/>
                </a:cubicBezTo>
                <a:lnTo>
                  <a:pt x="218" y="1218"/>
                </a:lnTo>
                <a:lnTo>
                  <a:pt x="218" y="1026"/>
                </a:lnTo>
                <a:lnTo>
                  <a:pt x="219" y="1026"/>
                </a:lnTo>
                <a:cubicBezTo>
                  <a:pt x="272" y="1026"/>
                  <a:pt x="315" y="1069"/>
                  <a:pt x="315" y="1122"/>
                </a:cubicBezTo>
                <a:lnTo>
                  <a:pt x="315" y="1135"/>
                </a:lnTo>
                <a:lnTo>
                  <a:pt x="315" y="1140"/>
                </a:lnTo>
                <a:lnTo>
                  <a:pt x="315" y="1141"/>
                </a:lnTo>
                <a:cubicBezTo>
                  <a:pt x="315" y="1192"/>
                  <a:pt x="277" y="1234"/>
                  <a:pt x="226" y="1237"/>
                </a:cubicBezTo>
                <a:cubicBezTo>
                  <a:pt x="176" y="1241"/>
                  <a:pt x="132" y="1205"/>
                  <a:pt x="124" y="1155"/>
                </a:cubicBezTo>
                <a:lnTo>
                  <a:pt x="123" y="1148"/>
                </a:lnTo>
                <a:cubicBezTo>
                  <a:pt x="123" y="1144"/>
                  <a:pt x="122" y="1139"/>
                  <a:pt x="122" y="1134"/>
                </a:cubicBezTo>
                <a:lnTo>
                  <a:pt x="122" y="1122"/>
                </a:lnTo>
                <a:lnTo>
                  <a:pt x="122" y="1110"/>
                </a:lnTo>
                <a:lnTo>
                  <a:pt x="123" y="1124"/>
                </a:lnTo>
                <a:lnTo>
                  <a:pt x="122" y="1117"/>
                </a:lnTo>
                <a:lnTo>
                  <a:pt x="313" y="1103"/>
                </a:lnTo>
                <a:lnTo>
                  <a:pt x="313" y="1104"/>
                </a:lnTo>
                <a:lnTo>
                  <a:pt x="313" y="1110"/>
                </a:lnTo>
                <a:lnTo>
                  <a:pt x="313" y="1132"/>
                </a:lnTo>
                <a:lnTo>
                  <a:pt x="312" y="1132"/>
                </a:lnTo>
                <a:lnTo>
                  <a:pt x="312" y="1141"/>
                </a:lnTo>
                <a:cubicBezTo>
                  <a:pt x="312" y="1194"/>
                  <a:pt x="269" y="1237"/>
                  <a:pt x="216" y="1237"/>
                </a:cubicBezTo>
                <a:lnTo>
                  <a:pt x="214" y="1237"/>
                </a:lnTo>
                <a:lnTo>
                  <a:pt x="214" y="1045"/>
                </a:lnTo>
                <a:lnTo>
                  <a:pt x="216" y="1045"/>
                </a:lnTo>
                <a:lnTo>
                  <a:pt x="216" y="1237"/>
                </a:lnTo>
                <a:lnTo>
                  <a:pt x="214" y="1237"/>
                </a:lnTo>
                <a:cubicBezTo>
                  <a:pt x="186" y="1237"/>
                  <a:pt x="158" y="1225"/>
                  <a:pt x="140" y="1202"/>
                </a:cubicBezTo>
                <a:cubicBezTo>
                  <a:pt x="122" y="1180"/>
                  <a:pt x="115" y="1151"/>
                  <a:pt x="120" y="1123"/>
                </a:cubicBezTo>
                <a:lnTo>
                  <a:pt x="122" y="1113"/>
                </a:lnTo>
                <a:lnTo>
                  <a:pt x="123" y="1109"/>
                </a:lnTo>
                <a:cubicBezTo>
                  <a:pt x="134" y="1066"/>
                  <a:pt x="172" y="1036"/>
                  <a:pt x="216" y="1036"/>
                </a:cubicBezTo>
                <a:cubicBezTo>
                  <a:pt x="261" y="1036"/>
                  <a:pt x="299" y="1066"/>
                  <a:pt x="310" y="1109"/>
                </a:cubicBezTo>
                <a:lnTo>
                  <a:pt x="311" y="1113"/>
                </a:lnTo>
                <a:cubicBezTo>
                  <a:pt x="313" y="1121"/>
                  <a:pt x="313" y="1129"/>
                  <a:pt x="313" y="1136"/>
                </a:cubicBezTo>
                <a:lnTo>
                  <a:pt x="313" y="1141"/>
                </a:lnTo>
                <a:cubicBezTo>
                  <a:pt x="313" y="1194"/>
                  <a:pt x="270" y="1237"/>
                  <a:pt x="217" y="1237"/>
                </a:cubicBezTo>
                <a:lnTo>
                  <a:pt x="215" y="1237"/>
                </a:lnTo>
                <a:lnTo>
                  <a:pt x="311" y="1151"/>
                </a:lnTo>
                <a:lnTo>
                  <a:pt x="310" y="1151"/>
                </a:lnTo>
                <a:lnTo>
                  <a:pt x="310" y="1157"/>
                </a:lnTo>
                <a:lnTo>
                  <a:pt x="306" y="1127"/>
                </a:lnTo>
                <a:lnTo>
                  <a:pt x="307" y="1130"/>
                </a:lnTo>
                <a:lnTo>
                  <a:pt x="122" y="1137"/>
                </a:lnTo>
                <a:lnTo>
                  <a:pt x="123" y="1133"/>
                </a:lnTo>
                <a:lnTo>
                  <a:pt x="120" y="1156"/>
                </a:lnTo>
                <a:lnTo>
                  <a:pt x="120" y="1151"/>
                </a:lnTo>
                <a:lnTo>
                  <a:pt x="310" y="1175"/>
                </a:lnTo>
                <a:lnTo>
                  <a:pt x="310" y="1174"/>
                </a:lnTo>
                <a:lnTo>
                  <a:pt x="309" y="1179"/>
                </a:lnTo>
                <a:lnTo>
                  <a:pt x="214" y="1064"/>
                </a:lnTo>
                <a:lnTo>
                  <a:pt x="216" y="1064"/>
                </a:lnTo>
                <a:lnTo>
                  <a:pt x="216" y="1256"/>
                </a:lnTo>
                <a:lnTo>
                  <a:pt x="215" y="1256"/>
                </a:lnTo>
                <a:lnTo>
                  <a:pt x="311" y="1170"/>
                </a:lnTo>
                <a:lnTo>
                  <a:pt x="310" y="1181"/>
                </a:lnTo>
                <a:lnTo>
                  <a:pt x="309" y="1190"/>
                </a:lnTo>
                <a:lnTo>
                  <a:pt x="213" y="1083"/>
                </a:lnTo>
                <a:lnTo>
                  <a:pt x="214" y="1083"/>
                </a:lnTo>
                <a:lnTo>
                  <a:pt x="214" y="1275"/>
                </a:lnTo>
                <a:lnTo>
                  <a:pt x="213" y="1275"/>
                </a:lnTo>
                <a:lnTo>
                  <a:pt x="309" y="1186"/>
                </a:lnTo>
                <a:lnTo>
                  <a:pt x="308" y="1194"/>
                </a:lnTo>
                <a:lnTo>
                  <a:pt x="308" y="1203"/>
                </a:lnTo>
                <a:cubicBezTo>
                  <a:pt x="308" y="1210"/>
                  <a:pt x="308" y="1216"/>
                  <a:pt x="307" y="1222"/>
                </a:cubicBezTo>
                <a:lnTo>
                  <a:pt x="306" y="1227"/>
                </a:lnTo>
                <a:cubicBezTo>
                  <a:pt x="298" y="1268"/>
                  <a:pt x="265" y="1298"/>
                  <a:pt x="224" y="1304"/>
                </a:cubicBezTo>
                <a:cubicBezTo>
                  <a:pt x="184" y="1309"/>
                  <a:pt x="144" y="1288"/>
                  <a:pt x="126" y="1251"/>
                </a:cubicBezTo>
                <a:lnTo>
                  <a:pt x="125" y="1249"/>
                </a:lnTo>
                <a:cubicBezTo>
                  <a:pt x="120" y="1240"/>
                  <a:pt x="117" y="1229"/>
                  <a:pt x="115" y="1218"/>
                </a:cubicBezTo>
                <a:lnTo>
                  <a:pt x="113" y="1198"/>
                </a:lnTo>
                <a:lnTo>
                  <a:pt x="113" y="1192"/>
                </a:lnTo>
                <a:lnTo>
                  <a:pt x="118" y="1223"/>
                </a:lnTo>
                <a:lnTo>
                  <a:pt x="117" y="1220"/>
                </a:lnTo>
                <a:lnTo>
                  <a:pt x="302" y="1213"/>
                </a:lnTo>
                <a:lnTo>
                  <a:pt x="301" y="1217"/>
                </a:lnTo>
                <a:cubicBezTo>
                  <a:pt x="298" y="1226"/>
                  <a:pt x="295" y="1235"/>
                  <a:pt x="290" y="1243"/>
                </a:cubicBezTo>
                <a:lnTo>
                  <a:pt x="287" y="1248"/>
                </a:lnTo>
                <a:cubicBezTo>
                  <a:pt x="269" y="1277"/>
                  <a:pt x="238" y="1294"/>
                  <a:pt x="204" y="1294"/>
                </a:cubicBezTo>
                <a:lnTo>
                  <a:pt x="202" y="1294"/>
                </a:lnTo>
                <a:lnTo>
                  <a:pt x="200" y="1294"/>
                </a:lnTo>
                <a:lnTo>
                  <a:pt x="279" y="1254"/>
                </a:lnTo>
                <a:lnTo>
                  <a:pt x="272" y="1264"/>
                </a:lnTo>
                <a:lnTo>
                  <a:pt x="289" y="1222"/>
                </a:lnTo>
                <a:lnTo>
                  <a:pt x="288" y="1229"/>
                </a:lnTo>
                <a:cubicBezTo>
                  <a:pt x="286" y="1239"/>
                  <a:pt x="283" y="1249"/>
                  <a:pt x="278" y="1258"/>
                </a:cubicBezTo>
                <a:lnTo>
                  <a:pt x="277" y="1260"/>
                </a:lnTo>
                <a:cubicBezTo>
                  <a:pt x="257" y="1300"/>
                  <a:pt x="213" y="1321"/>
                  <a:pt x="169" y="1311"/>
                </a:cubicBezTo>
                <a:cubicBezTo>
                  <a:pt x="126" y="1301"/>
                  <a:pt x="95" y="1262"/>
                  <a:pt x="95" y="1217"/>
                </a:cubicBezTo>
                <a:lnTo>
                  <a:pt x="96" y="1202"/>
                </a:lnTo>
                <a:lnTo>
                  <a:pt x="97" y="1193"/>
                </a:lnTo>
                <a:lnTo>
                  <a:pt x="97" y="1194"/>
                </a:lnTo>
                <a:lnTo>
                  <a:pt x="97" y="1189"/>
                </a:lnTo>
                <a:lnTo>
                  <a:pt x="289" y="1189"/>
                </a:lnTo>
                <a:lnTo>
                  <a:pt x="289" y="1192"/>
                </a:lnTo>
                <a:cubicBezTo>
                  <a:pt x="289" y="1198"/>
                  <a:pt x="289" y="1203"/>
                  <a:pt x="288" y="1208"/>
                </a:cubicBezTo>
                <a:lnTo>
                  <a:pt x="287" y="1214"/>
                </a:lnTo>
                <a:cubicBezTo>
                  <a:pt x="279" y="1261"/>
                  <a:pt x="239" y="1294"/>
                  <a:pt x="192" y="1294"/>
                </a:cubicBezTo>
                <a:lnTo>
                  <a:pt x="190" y="1294"/>
                </a:lnTo>
                <a:lnTo>
                  <a:pt x="285" y="1217"/>
                </a:lnTo>
                <a:lnTo>
                  <a:pt x="283" y="1227"/>
                </a:lnTo>
                <a:lnTo>
                  <a:pt x="284" y="1208"/>
                </a:lnTo>
                <a:lnTo>
                  <a:pt x="284" y="1208"/>
                </a:lnTo>
                <a:lnTo>
                  <a:pt x="285" y="1218"/>
                </a:lnTo>
                <a:cubicBezTo>
                  <a:pt x="286" y="1226"/>
                  <a:pt x="286" y="1235"/>
                  <a:pt x="284" y="1243"/>
                </a:cubicBezTo>
                <a:lnTo>
                  <a:pt x="283" y="1249"/>
                </a:lnTo>
                <a:cubicBezTo>
                  <a:pt x="282" y="1254"/>
                  <a:pt x="281" y="1259"/>
                  <a:pt x="280" y="1264"/>
                </a:cubicBezTo>
                <a:lnTo>
                  <a:pt x="279" y="1267"/>
                </a:lnTo>
                <a:cubicBezTo>
                  <a:pt x="264" y="1311"/>
                  <a:pt x="219" y="1339"/>
                  <a:pt x="172" y="1331"/>
                </a:cubicBezTo>
                <a:cubicBezTo>
                  <a:pt x="126" y="1324"/>
                  <a:pt x="91" y="1284"/>
                  <a:pt x="91" y="1236"/>
                </a:cubicBezTo>
                <a:lnTo>
                  <a:pt x="91" y="1233"/>
                </a:lnTo>
                <a:lnTo>
                  <a:pt x="93" y="1249"/>
                </a:lnTo>
                <a:lnTo>
                  <a:pt x="92" y="1243"/>
                </a:lnTo>
                <a:cubicBezTo>
                  <a:pt x="91" y="1238"/>
                  <a:pt x="90" y="1233"/>
                  <a:pt x="90" y="1227"/>
                </a:cubicBezTo>
                <a:lnTo>
                  <a:pt x="90" y="1221"/>
                </a:lnTo>
                <a:lnTo>
                  <a:pt x="90" y="1217"/>
                </a:lnTo>
                <a:cubicBezTo>
                  <a:pt x="90" y="1169"/>
                  <a:pt x="127" y="1128"/>
                  <a:pt x="175" y="1122"/>
                </a:cubicBezTo>
                <a:cubicBezTo>
                  <a:pt x="223" y="1116"/>
                  <a:pt x="268" y="1147"/>
                  <a:pt x="280" y="1194"/>
                </a:cubicBezTo>
                <a:lnTo>
                  <a:pt x="281" y="1198"/>
                </a:lnTo>
                <a:cubicBezTo>
                  <a:pt x="283" y="1206"/>
                  <a:pt x="283" y="1214"/>
                  <a:pt x="283" y="1221"/>
                </a:cubicBezTo>
                <a:lnTo>
                  <a:pt x="283" y="1227"/>
                </a:lnTo>
                <a:lnTo>
                  <a:pt x="281" y="1207"/>
                </a:lnTo>
                <a:lnTo>
                  <a:pt x="283" y="1216"/>
                </a:lnTo>
                <a:cubicBezTo>
                  <a:pt x="289" y="1244"/>
                  <a:pt x="283" y="1274"/>
                  <a:pt x="264" y="1297"/>
                </a:cubicBezTo>
                <a:cubicBezTo>
                  <a:pt x="246" y="1319"/>
                  <a:pt x="219" y="1332"/>
                  <a:pt x="189" y="1332"/>
                </a:cubicBezTo>
                <a:lnTo>
                  <a:pt x="187" y="1332"/>
                </a:lnTo>
                <a:lnTo>
                  <a:pt x="186" y="1332"/>
                </a:lnTo>
                <a:lnTo>
                  <a:pt x="281" y="1218"/>
                </a:lnTo>
                <a:lnTo>
                  <a:pt x="283" y="1228"/>
                </a:lnTo>
                <a:cubicBezTo>
                  <a:pt x="288" y="1256"/>
                  <a:pt x="281" y="1285"/>
                  <a:pt x="263" y="1307"/>
                </a:cubicBezTo>
                <a:cubicBezTo>
                  <a:pt x="244" y="1330"/>
                  <a:pt x="217" y="1342"/>
                  <a:pt x="188" y="1342"/>
                </a:cubicBezTo>
                <a:lnTo>
                  <a:pt x="187" y="1342"/>
                </a:lnTo>
                <a:lnTo>
                  <a:pt x="187" y="1150"/>
                </a:lnTo>
                <a:lnTo>
                  <a:pt x="188" y="1150"/>
                </a:lnTo>
                <a:cubicBezTo>
                  <a:pt x="241" y="1150"/>
                  <a:pt x="284" y="1193"/>
                  <a:pt x="284" y="1246"/>
                </a:cubicBezTo>
                <a:lnTo>
                  <a:pt x="284" y="1251"/>
                </a:lnTo>
                <a:lnTo>
                  <a:pt x="284" y="1255"/>
                </a:lnTo>
                <a:cubicBezTo>
                  <a:pt x="284" y="1305"/>
                  <a:pt x="247" y="1346"/>
                  <a:pt x="198" y="1351"/>
                </a:cubicBezTo>
                <a:cubicBezTo>
                  <a:pt x="149" y="1356"/>
                  <a:pt x="104" y="1323"/>
                  <a:pt x="94" y="1274"/>
                </a:cubicBezTo>
                <a:lnTo>
                  <a:pt x="94" y="1274"/>
                </a:lnTo>
                <a:lnTo>
                  <a:pt x="93" y="1270"/>
                </a:lnTo>
                <a:lnTo>
                  <a:pt x="281" y="1228"/>
                </a:lnTo>
                <a:lnTo>
                  <a:pt x="284" y="1246"/>
                </a:lnTo>
                <a:lnTo>
                  <a:pt x="285" y="1255"/>
                </a:lnTo>
                <a:lnTo>
                  <a:pt x="93" y="1265"/>
                </a:lnTo>
                <a:lnTo>
                  <a:pt x="93" y="1262"/>
                </a:lnTo>
                <a:lnTo>
                  <a:pt x="94" y="1276"/>
                </a:lnTo>
                <a:lnTo>
                  <a:pt x="93" y="1269"/>
                </a:lnTo>
                <a:lnTo>
                  <a:pt x="284" y="1265"/>
                </a:lnTo>
                <a:lnTo>
                  <a:pt x="283" y="1275"/>
                </a:lnTo>
                <a:lnTo>
                  <a:pt x="187" y="1169"/>
                </a:lnTo>
                <a:lnTo>
                  <a:pt x="189" y="1169"/>
                </a:lnTo>
                <a:lnTo>
                  <a:pt x="189" y="1361"/>
                </a:lnTo>
                <a:lnTo>
                  <a:pt x="188" y="1361"/>
                </a:lnTo>
                <a:lnTo>
                  <a:pt x="283" y="1284"/>
                </a:lnTo>
                <a:lnTo>
                  <a:pt x="281" y="1294"/>
                </a:lnTo>
                <a:lnTo>
                  <a:pt x="280" y="1298"/>
                </a:lnTo>
                <a:lnTo>
                  <a:pt x="186" y="1178"/>
                </a:lnTo>
                <a:lnTo>
                  <a:pt x="189" y="1178"/>
                </a:lnTo>
                <a:cubicBezTo>
                  <a:pt x="242" y="1178"/>
                  <a:pt x="285" y="1221"/>
                  <a:pt x="285" y="1274"/>
                </a:cubicBezTo>
                <a:lnTo>
                  <a:pt x="285" y="1284"/>
                </a:lnTo>
                <a:lnTo>
                  <a:pt x="285" y="1293"/>
                </a:lnTo>
                <a:cubicBezTo>
                  <a:pt x="285" y="1346"/>
                  <a:pt x="242" y="1389"/>
                  <a:pt x="189" y="1389"/>
                </a:cubicBezTo>
                <a:lnTo>
                  <a:pt x="187" y="1389"/>
                </a:lnTo>
                <a:cubicBezTo>
                  <a:pt x="160" y="1389"/>
                  <a:pt x="134" y="1378"/>
                  <a:pt x="116" y="1358"/>
                </a:cubicBezTo>
                <a:cubicBezTo>
                  <a:pt x="98" y="1338"/>
                  <a:pt x="89" y="1311"/>
                  <a:pt x="92" y="1284"/>
                </a:cubicBezTo>
                <a:lnTo>
                  <a:pt x="93" y="1273"/>
                </a:lnTo>
                <a:lnTo>
                  <a:pt x="94" y="1264"/>
                </a:lnTo>
                <a:cubicBezTo>
                  <a:pt x="100" y="1213"/>
                  <a:pt x="144" y="1176"/>
                  <a:pt x="195" y="1179"/>
                </a:cubicBezTo>
                <a:cubicBezTo>
                  <a:pt x="246" y="1181"/>
                  <a:pt x="285" y="1224"/>
                  <a:pt x="285" y="1274"/>
                </a:cubicBezTo>
                <a:lnTo>
                  <a:pt x="285" y="1278"/>
                </a:lnTo>
                <a:lnTo>
                  <a:pt x="285" y="1284"/>
                </a:lnTo>
                <a:cubicBezTo>
                  <a:pt x="285" y="1337"/>
                  <a:pt x="242" y="1380"/>
                  <a:pt x="189" y="1380"/>
                </a:cubicBezTo>
                <a:lnTo>
                  <a:pt x="186" y="1380"/>
                </a:lnTo>
                <a:lnTo>
                  <a:pt x="186" y="1188"/>
                </a:lnTo>
                <a:lnTo>
                  <a:pt x="191" y="1188"/>
                </a:lnTo>
                <a:cubicBezTo>
                  <a:pt x="220" y="1188"/>
                  <a:pt x="247" y="1201"/>
                  <a:pt x="266" y="1224"/>
                </a:cubicBezTo>
                <a:cubicBezTo>
                  <a:pt x="284" y="1246"/>
                  <a:pt x="291" y="1275"/>
                  <a:pt x="286" y="1303"/>
                </a:cubicBezTo>
                <a:lnTo>
                  <a:pt x="281" y="1325"/>
                </a:lnTo>
                <a:lnTo>
                  <a:pt x="278" y="1334"/>
                </a:lnTo>
                <a:cubicBezTo>
                  <a:pt x="264" y="1373"/>
                  <a:pt x="228" y="1399"/>
                  <a:pt x="186" y="1399"/>
                </a:cubicBezTo>
                <a:cubicBezTo>
                  <a:pt x="145" y="1399"/>
                  <a:pt x="108" y="1373"/>
                  <a:pt x="95" y="1334"/>
                </a:cubicBezTo>
                <a:lnTo>
                  <a:pt x="94" y="1331"/>
                </a:lnTo>
                <a:cubicBezTo>
                  <a:pt x="90" y="1317"/>
                  <a:pt x="88" y="1302"/>
                  <a:pt x="90" y="1287"/>
                </a:cubicBezTo>
                <a:lnTo>
                  <a:pt x="91" y="1280"/>
                </a:lnTo>
                <a:cubicBezTo>
                  <a:pt x="98" y="1233"/>
                  <a:pt x="139" y="1197"/>
                  <a:pt x="186" y="1197"/>
                </a:cubicBezTo>
                <a:lnTo>
                  <a:pt x="190" y="1197"/>
                </a:lnTo>
                <a:cubicBezTo>
                  <a:pt x="243" y="1197"/>
                  <a:pt x="286" y="1240"/>
                  <a:pt x="286" y="1293"/>
                </a:cubicBezTo>
                <a:lnTo>
                  <a:pt x="286" y="1303"/>
                </a:lnTo>
                <a:cubicBezTo>
                  <a:pt x="286" y="1314"/>
                  <a:pt x="285" y="1324"/>
                  <a:pt x="282" y="1334"/>
                </a:cubicBezTo>
                <a:lnTo>
                  <a:pt x="280" y="1340"/>
                </a:lnTo>
                <a:cubicBezTo>
                  <a:pt x="278" y="1344"/>
                  <a:pt x="276" y="1348"/>
                  <a:pt x="274" y="1352"/>
                </a:cubicBezTo>
                <a:lnTo>
                  <a:pt x="272" y="1356"/>
                </a:lnTo>
                <a:cubicBezTo>
                  <a:pt x="250" y="1400"/>
                  <a:pt x="199" y="1420"/>
                  <a:pt x="153" y="1404"/>
                </a:cubicBezTo>
                <a:cubicBezTo>
                  <a:pt x="107" y="1387"/>
                  <a:pt x="81" y="1338"/>
                  <a:pt x="93" y="1290"/>
                </a:cubicBezTo>
                <a:lnTo>
                  <a:pt x="94" y="1286"/>
                </a:lnTo>
                <a:lnTo>
                  <a:pt x="91" y="1309"/>
                </a:lnTo>
                <a:lnTo>
                  <a:pt x="91" y="1303"/>
                </a:lnTo>
                <a:cubicBezTo>
                  <a:pt x="91" y="1250"/>
                  <a:pt x="134" y="1207"/>
                  <a:pt x="187" y="1207"/>
                </a:cubicBezTo>
                <a:lnTo>
                  <a:pt x="189" y="1207"/>
                </a:lnTo>
                <a:cubicBezTo>
                  <a:pt x="217" y="1207"/>
                  <a:pt x="242" y="1219"/>
                  <a:pt x="261" y="1239"/>
                </a:cubicBezTo>
                <a:cubicBezTo>
                  <a:pt x="279" y="1259"/>
                  <a:pt x="288" y="1286"/>
                  <a:pt x="285" y="1313"/>
                </a:cubicBezTo>
                <a:lnTo>
                  <a:pt x="282" y="1334"/>
                </a:lnTo>
                <a:lnTo>
                  <a:pt x="280" y="1343"/>
                </a:lnTo>
                <a:cubicBezTo>
                  <a:pt x="270" y="1387"/>
                  <a:pt x="231" y="1418"/>
                  <a:pt x="186" y="1418"/>
                </a:cubicBezTo>
                <a:lnTo>
                  <a:pt x="184" y="1418"/>
                </a:lnTo>
                <a:lnTo>
                  <a:pt x="259" y="1382"/>
                </a:lnTo>
                <a:lnTo>
                  <a:pt x="255" y="1387"/>
                </a:lnTo>
                <a:lnTo>
                  <a:pt x="251" y="1392"/>
                </a:lnTo>
                <a:lnTo>
                  <a:pt x="244" y="1265"/>
                </a:lnTo>
                <a:lnTo>
                  <a:pt x="245" y="1266"/>
                </a:lnTo>
                <a:lnTo>
                  <a:pt x="147" y="1242"/>
                </a:lnTo>
                <a:lnTo>
                  <a:pt x="150" y="1241"/>
                </a:lnTo>
                <a:lnTo>
                  <a:pt x="84" y="1332"/>
                </a:lnTo>
                <a:lnTo>
                  <a:pt x="84" y="1326"/>
                </a:lnTo>
                <a:lnTo>
                  <a:pt x="87" y="1350"/>
                </a:lnTo>
                <a:lnTo>
                  <a:pt x="86" y="1346"/>
                </a:lnTo>
                <a:lnTo>
                  <a:pt x="275" y="1322"/>
                </a:lnTo>
                <a:lnTo>
                  <a:pt x="275" y="1327"/>
                </a:lnTo>
                <a:lnTo>
                  <a:pt x="275" y="1332"/>
                </a:lnTo>
                <a:lnTo>
                  <a:pt x="83" y="1332"/>
                </a:lnTo>
                <a:lnTo>
                  <a:pt x="83" y="1327"/>
                </a:lnTo>
                <a:lnTo>
                  <a:pt x="85" y="1346"/>
                </a:lnTo>
                <a:lnTo>
                  <a:pt x="84" y="1341"/>
                </a:lnTo>
                <a:lnTo>
                  <a:pt x="274" y="1322"/>
                </a:lnTo>
                <a:lnTo>
                  <a:pt x="274" y="1326"/>
                </a:lnTo>
                <a:cubicBezTo>
                  <a:pt x="274" y="1332"/>
                  <a:pt x="274" y="1337"/>
                  <a:pt x="273" y="1342"/>
                </a:cubicBezTo>
                <a:lnTo>
                  <a:pt x="273" y="1341"/>
                </a:lnTo>
                <a:lnTo>
                  <a:pt x="272" y="1355"/>
                </a:lnTo>
                <a:lnTo>
                  <a:pt x="271" y="1363"/>
                </a:lnTo>
                <a:cubicBezTo>
                  <a:pt x="264" y="1414"/>
                  <a:pt x="220" y="1450"/>
                  <a:pt x="170" y="1447"/>
                </a:cubicBezTo>
                <a:cubicBezTo>
                  <a:pt x="119" y="1444"/>
                  <a:pt x="79" y="1402"/>
                  <a:pt x="79" y="1351"/>
                </a:cubicBezTo>
                <a:lnTo>
                  <a:pt x="79" y="1348"/>
                </a:lnTo>
                <a:cubicBezTo>
                  <a:pt x="79" y="1338"/>
                  <a:pt x="81" y="1328"/>
                  <a:pt x="84" y="1318"/>
                </a:cubicBezTo>
                <a:lnTo>
                  <a:pt x="86" y="1312"/>
                </a:lnTo>
                <a:lnTo>
                  <a:pt x="82" y="1329"/>
                </a:lnTo>
                <a:lnTo>
                  <a:pt x="83" y="1322"/>
                </a:lnTo>
                <a:lnTo>
                  <a:pt x="82" y="1335"/>
                </a:lnTo>
                <a:lnTo>
                  <a:pt x="82" y="1332"/>
                </a:lnTo>
                <a:lnTo>
                  <a:pt x="274" y="1332"/>
                </a:lnTo>
                <a:lnTo>
                  <a:pt x="274" y="1335"/>
                </a:lnTo>
                <a:cubicBezTo>
                  <a:pt x="274" y="1340"/>
                  <a:pt x="274" y="1345"/>
                  <a:pt x="274" y="1349"/>
                </a:cubicBezTo>
                <a:lnTo>
                  <a:pt x="273" y="1356"/>
                </a:lnTo>
                <a:cubicBezTo>
                  <a:pt x="272" y="1362"/>
                  <a:pt x="270" y="1367"/>
                  <a:pt x="269" y="1373"/>
                </a:cubicBezTo>
                <a:lnTo>
                  <a:pt x="267" y="1379"/>
                </a:lnTo>
                <a:lnTo>
                  <a:pt x="271" y="1348"/>
                </a:lnTo>
                <a:lnTo>
                  <a:pt x="271" y="1351"/>
                </a:lnTo>
                <a:cubicBezTo>
                  <a:pt x="271" y="1399"/>
                  <a:pt x="237" y="1439"/>
                  <a:pt x="191" y="1446"/>
                </a:cubicBezTo>
                <a:cubicBezTo>
                  <a:pt x="144" y="1454"/>
                  <a:pt x="99" y="1426"/>
                  <a:pt x="84" y="1382"/>
                </a:cubicBezTo>
                <a:lnTo>
                  <a:pt x="83" y="1379"/>
                </a:lnTo>
                <a:cubicBezTo>
                  <a:pt x="80" y="1369"/>
                  <a:pt x="78" y="1359"/>
                  <a:pt x="78" y="1348"/>
                </a:cubicBezTo>
                <a:lnTo>
                  <a:pt x="78" y="1341"/>
                </a:lnTo>
                <a:lnTo>
                  <a:pt x="78" y="1334"/>
                </a:lnTo>
                <a:lnTo>
                  <a:pt x="78" y="1332"/>
                </a:lnTo>
                <a:lnTo>
                  <a:pt x="270" y="1332"/>
                </a:lnTo>
                <a:lnTo>
                  <a:pt x="270" y="1336"/>
                </a:lnTo>
                <a:lnTo>
                  <a:pt x="270" y="1355"/>
                </a:lnTo>
                <a:lnTo>
                  <a:pt x="269" y="1355"/>
                </a:lnTo>
                <a:lnTo>
                  <a:pt x="269" y="1360"/>
                </a:lnTo>
                <a:lnTo>
                  <a:pt x="88" y="1318"/>
                </a:lnTo>
                <a:lnTo>
                  <a:pt x="89" y="1316"/>
                </a:lnTo>
                <a:lnTo>
                  <a:pt x="78" y="1358"/>
                </a:lnTo>
                <a:lnTo>
                  <a:pt x="78" y="1351"/>
                </a:lnTo>
                <a:lnTo>
                  <a:pt x="80" y="1367"/>
                </a:lnTo>
                <a:lnTo>
                  <a:pt x="79" y="1361"/>
                </a:lnTo>
                <a:cubicBezTo>
                  <a:pt x="78" y="1356"/>
                  <a:pt x="77" y="1351"/>
                  <a:pt x="77" y="1345"/>
                </a:cubicBezTo>
                <a:lnTo>
                  <a:pt x="77" y="1341"/>
                </a:lnTo>
                <a:cubicBezTo>
                  <a:pt x="77" y="1294"/>
                  <a:pt x="112" y="1254"/>
                  <a:pt x="158" y="1247"/>
                </a:cubicBezTo>
                <a:cubicBezTo>
                  <a:pt x="205" y="1239"/>
                  <a:pt x="250" y="1266"/>
                  <a:pt x="265" y="1311"/>
                </a:cubicBezTo>
                <a:lnTo>
                  <a:pt x="266" y="1314"/>
                </a:lnTo>
                <a:cubicBezTo>
                  <a:pt x="269" y="1324"/>
                  <a:pt x="270" y="1334"/>
                  <a:pt x="270" y="1344"/>
                </a:cubicBezTo>
                <a:lnTo>
                  <a:pt x="270" y="1361"/>
                </a:lnTo>
                <a:lnTo>
                  <a:pt x="267" y="1382"/>
                </a:lnTo>
                <a:lnTo>
                  <a:pt x="265" y="1391"/>
                </a:lnTo>
                <a:cubicBezTo>
                  <a:pt x="255" y="1435"/>
                  <a:pt x="216" y="1466"/>
                  <a:pt x="171" y="1466"/>
                </a:cubicBezTo>
                <a:lnTo>
                  <a:pt x="170" y="1466"/>
                </a:lnTo>
                <a:lnTo>
                  <a:pt x="266" y="1370"/>
                </a:lnTo>
                <a:lnTo>
                  <a:pt x="266" y="1376"/>
                </a:lnTo>
                <a:cubicBezTo>
                  <a:pt x="266" y="1387"/>
                  <a:pt x="265" y="1397"/>
                  <a:pt x="262" y="1407"/>
                </a:cubicBezTo>
                <a:lnTo>
                  <a:pt x="261" y="1410"/>
                </a:lnTo>
                <a:cubicBezTo>
                  <a:pt x="246" y="1454"/>
                  <a:pt x="201" y="1482"/>
                  <a:pt x="154" y="1474"/>
                </a:cubicBezTo>
                <a:cubicBezTo>
                  <a:pt x="108" y="1467"/>
                  <a:pt x="73" y="1427"/>
                  <a:pt x="73" y="1379"/>
                </a:cubicBezTo>
                <a:lnTo>
                  <a:pt x="73" y="1370"/>
                </a:lnTo>
                <a:lnTo>
                  <a:pt x="73" y="1360"/>
                </a:lnTo>
                <a:cubicBezTo>
                  <a:pt x="73" y="1307"/>
                  <a:pt x="116" y="1264"/>
                  <a:pt x="169" y="1264"/>
                </a:cubicBezTo>
                <a:lnTo>
                  <a:pt x="170" y="1264"/>
                </a:lnTo>
                <a:cubicBezTo>
                  <a:pt x="198" y="1264"/>
                  <a:pt x="223" y="1276"/>
                  <a:pt x="242" y="1296"/>
                </a:cubicBezTo>
                <a:cubicBezTo>
                  <a:pt x="260" y="1316"/>
                  <a:pt x="269" y="1343"/>
                  <a:pt x="266" y="1370"/>
                </a:cubicBezTo>
                <a:lnTo>
                  <a:pt x="265" y="1380"/>
                </a:lnTo>
                <a:cubicBezTo>
                  <a:pt x="260" y="1429"/>
                  <a:pt x="219" y="1466"/>
                  <a:pt x="169" y="1466"/>
                </a:cubicBezTo>
                <a:lnTo>
                  <a:pt x="168" y="1466"/>
                </a:lnTo>
                <a:lnTo>
                  <a:pt x="167" y="1466"/>
                </a:lnTo>
                <a:lnTo>
                  <a:pt x="263" y="1370"/>
                </a:lnTo>
                <a:lnTo>
                  <a:pt x="263" y="1376"/>
                </a:lnTo>
                <a:lnTo>
                  <a:pt x="263" y="1379"/>
                </a:lnTo>
                <a:lnTo>
                  <a:pt x="71" y="1379"/>
                </a:lnTo>
                <a:lnTo>
                  <a:pt x="71" y="1373"/>
                </a:lnTo>
                <a:lnTo>
                  <a:pt x="71" y="1364"/>
                </a:lnTo>
                <a:lnTo>
                  <a:pt x="71" y="1355"/>
                </a:lnTo>
                <a:lnTo>
                  <a:pt x="74" y="1379"/>
                </a:lnTo>
                <a:lnTo>
                  <a:pt x="73" y="1375"/>
                </a:lnTo>
                <a:lnTo>
                  <a:pt x="260" y="1375"/>
                </a:lnTo>
                <a:lnTo>
                  <a:pt x="261" y="1367"/>
                </a:lnTo>
                <a:lnTo>
                  <a:pt x="260" y="1369"/>
                </a:lnTo>
                <a:lnTo>
                  <a:pt x="259" y="1385"/>
                </a:lnTo>
                <a:lnTo>
                  <a:pt x="259" y="1366"/>
                </a:lnTo>
                <a:lnTo>
                  <a:pt x="260" y="1373"/>
                </a:lnTo>
                <a:cubicBezTo>
                  <a:pt x="260" y="1377"/>
                  <a:pt x="260" y="1382"/>
                  <a:pt x="260" y="1386"/>
                </a:cubicBezTo>
                <a:lnTo>
                  <a:pt x="260" y="1389"/>
                </a:lnTo>
                <a:lnTo>
                  <a:pt x="68" y="1389"/>
                </a:lnTo>
                <a:lnTo>
                  <a:pt x="68" y="1379"/>
                </a:lnTo>
                <a:lnTo>
                  <a:pt x="68" y="1373"/>
                </a:lnTo>
                <a:lnTo>
                  <a:pt x="73" y="1404"/>
                </a:lnTo>
                <a:lnTo>
                  <a:pt x="72" y="1401"/>
                </a:lnTo>
                <a:lnTo>
                  <a:pt x="259" y="1370"/>
                </a:lnTo>
                <a:lnTo>
                  <a:pt x="259" y="1373"/>
                </a:lnTo>
                <a:cubicBezTo>
                  <a:pt x="259" y="1379"/>
                  <a:pt x="259" y="1384"/>
                  <a:pt x="258" y="1389"/>
                </a:cubicBezTo>
                <a:lnTo>
                  <a:pt x="258" y="1389"/>
                </a:lnTo>
                <a:lnTo>
                  <a:pt x="257" y="1399"/>
                </a:lnTo>
                <a:cubicBezTo>
                  <a:pt x="252" y="1450"/>
                  <a:pt x="208" y="1488"/>
                  <a:pt x="157" y="1485"/>
                </a:cubicBezTo>
                <a:cubicBezTo>
                  <a:pt x="106" y="1483"/>
                  <a:pt x="65" y="1441"/>
                  <a:pt x="65" y="1389"/>
                </a:cubicBezTo>
                <a:lnTo>
                  <a:pt x="65" y="1386"/>
                </a:lnTo>
                <a:lnTo>
                  <a:pt x="66" y="1400"/>
                </a:lnTo>
                <a:lnTo>
                  <a:pt x="66" y="1395"/>
                </a:lnTo>
                <a:lnTo>
                  <a:pt x="65" y="1389"/>
                </a:lnTo>
                <a:lnTo>
                  <a:pt x="68" y="1404"/>
                </a:lnTo>
                <a:lnTo>
                  <a:pt x="67" y="1401"/>
                </a:lnTo>
                <a:lnTo>
                  <a:pt x="254" y="1360"/>
                </a:lnTo>
                <a:lnTo>
                  <a:pt x="255" y="1379"/>
                </a:lnTo>
                <a:lnTo>
                  <a:pt x="255" y="1389"/>
                </a:lnTo>
                <a:cubicBezTo>
                  <a:pt x="255" y="1437"/>
                  <a:pt x="221" y="1477"/>
                  <a:pt x="175" y="1484"/>
                </a:cubicBezTo>
                <a:cubicBezTo>
                  <a:pt x="128" y="1492"/>
                  <a:pt x="83" y="1464"/>
                  <a:pt x="68" y="1420"/>
                </a:cubicBezTo>
                <a:lnTo>
                  <a:pt x="64" y="1407"/>
                </a:lnTo>
                <a:lnTo>
                  <a:pt x="63" y="1403"/>
                </a:lnTo>
                <a:lnTo>
                  <a:pt x="156" y="1475"/>
                </a:lnTo>
                <a:lnTo>
                  <a:pt x="155" y="1475"/>
                </a:lnTo>
                <a:lnTo>
                  <a:pt x="251" y="1379"/>
                </a:lnTo>
                <a:lnTo>
                  <a:pt x="251" y="1374"/>
                </a:lnTo>
                <a:lnTo>
                  <a:pt x="252" y="1383"/>
                </a:lnTo>
                <a:lnTo>
                  <a:pt x="253" y="1402"/>
                </a:lnTo>
                <a:lnTo>
                  <a:pt x="253" y="1408"/>
                </a:lnTo>
                <a:lnTo>
                  <a:pt x="61" y="1408"/>
                </a:lnTo>
                <a:lnTo>
                  <a:pt x="61" y="1405"/>
                </a:lnTo>
                <a:lnTo>
                  <a:pt x="62" y="1419"/>
                </a:lnTo>
                <a:lnTo>
                  <a:pt x="61" y="1412"/>
                </a:lnTo>
                <a:lnTo>
                  <a:pt x="252" y="1408"/>
                </a:lnTo>
                <a:lnTo>
                  <a:pt x="249" y="1429"/>
                </a:lnTo>
                <a:lnTo>
                  <a:pt x="247" y="1438"/>
                </a:lnTo>
                <a:lnTo>
                  <a:pt x="68" y="1375"/>
                </a:lnTo>
                <a:lnTo>
                  <a:pt x="69" y="1373"/>
                </a:lnTo>
                <a:lnTo>
                  <a:pt x="59" y="1402"/>
                </a:lnTo>
                <a:lnTo>
                  <a:pt x="60" y="1395"/>
                </a:lnTo>
                <a:lnTo>
                  <a:pt x="60" y="1417"/>
                </a:lnTo>
                <a:lnTo>
                  <a:pt x="59" y="1406"/>
                </a:lnTo>
                <a:lnTo>
                  <a:pt x="61" y="1421"/>
                </a:lnTo>
                <a:lnTo>
                  <a:pt x="59" y="1413"/>
                </a:lnTo>
                <a:lnTo>
                  <a:pt x="248" y="1389"/>
                </a:lnTo>
                <a:lnTo>
                  <a:pt x="248" y="1396"/>
                </a:lnTo>
                <a:lnTo>
                  <a:pt x="248" y="1400"/>
                </a:lnTo>
                <a:lnTo>
                  <a:pt x="249" y="1420"/>
                </a:lnTo>
                <a:lnTo>
                  <a:pt x="249" y="1427"/>
                </a:lnTo>
                <a:lnTo>
                  <a:pt x="57" y="1427"/>
                </a:lnTo>
                <a:lnTo>
                  <a:pt x="58" y="1434"/>
                </a:lnTo>
                <a:lnTo>
                  <a:pt x="57" y="1424"/>
                </a:lnTo>
                <a:lnTo>
                  <a:pt x="55" y="1404"/>
                </a:lnTo>
                <a:lnTo>
                  <a:pt x="55" y="1398"/>
                </a:lnTo>
                <a:lnTo>
                  <a:pt x="247" y="1398"/>
                </a:lnTo>
                <a:lnTo>
                  <a:pt x="247" y="1413"/>
                </a:lnTo>
                <a:lnTo>
                  <a:pt x="247" y="1427"/>
                </a:lnTo>
                <a:lnTo>
                  <a:pt x="55" y="1427"/>
                </a:lnTo>
                <a:lnTo>
                  <a:pt x="55" y="1424"/>
                </a:lnTo>
                <a:lnTo>
                  <a:pt x="55" y="1417"/>
                </a:lnTo>
                <a:lnTo>
                  <a:pt x="57" y="1433"/>
                </a:lnTo>
                <a:lnTo>
                  <a:pt x="56" y="1427"/>
                </a:lnTo>
                <a:lnTo>
                  <a:pt x="59" y="1442"/>
                </a:lnTo>
                <a:lnTo>
                  <a:pt x="58" y="1439"/>
                </a:lnTo>
                <a:lnTo>
                  <a:pt x="245" y="1398"/>
                </a:lnTo>
                <a:lnTo>
                  <a:pt x="246" y="1407"/>
                </a:lnTo>
                <a:cubicBezTo>
                  <a:pt x="246" y="1412"/>
                  <a:pt x="247" y="1418"/>
                  <a:pt x="246" y="1423"/>
                </a:cubicBezTo>
                <a:lnTo>
                  <a:pt x="245" y="1433"/>
                </a:lnTo>
                <a:lnTo>
                  <a:pt x="245" y="1441"/>
                </a:lnTo>
                <a:cubicBezTo>
                  <a:pt x="245" y="1448"/>
                  <a:pt x="245" y="1454"/>
                  <a:pt x="244" y="1460"/>
                </a:cubicBezTo>
                <a:lnTo>
                  <a:pt x="243" y="1465"/>
                </a:lnTo>
                <a:cubicBezTo>
                  <a:pt x="233" y="1514"/>
                  <a:pt x="188" y="1547"/>
                  <a:pt x="139" y="1542"/>
                </a:cubicBezTo>
                <a:cubicBezTo>
                  <a:pt x="90" y="1537"/>
                  <a:pt x="52" y="1496"/>
                  <a:pt x="52" y="1446"/>
                </a:cubicBezTo>
                <a:lnTo>
                  <a:pt x="52" y="1444"/>
                </a:lnTo>
                <a:lnTo>
                  <a:pt x="52" y="1437"/>
                </a:lnTo>
                <a:lnTo>
                  <a:pt x="54" y="1453"/>
                </a:lnTo>
                <a:lnTo>
                  <a:pt x="53" y="1447"/>
                </a:lnTo>
                <a:cubicBezTo>
                  <a:pt x="52" y="1442"/>
                  <a:pt x="51" y="1437"/>
                  <a:pt x="51" y="1431"/>
                </a:cubicBezTo>
                <a:lnTo>
                  <a:pt x="51" y="1427"/>
                </a:lnTo>
                <a:cubicBezTo>
                  <a:pt x="51" y="1379"/>
                  <a:pt x="88" y="1338"/>
                  <a:pt x="136" y="1332"/>
                </a:cubicBezTo>
                <a:cubicBezTo>
                  <a:pt x="184" y="1326"/>
                  <a:pt x="229" y="1357"/>
                  <a:pt x="241" y="1404"/>
                </a:cubicBezTo>
                <a:lnTo>
                  <a:pt x="242" y="1408"/>
                </a:lnTo>
                <a:cubicBezTo>
                  <a:pt x="244" y="1416"/>
                  <a:pt x="244" y="1424"/>
                  <a:pt x="244" y="1431"/>
                </a:cubicBezTo>
                <a:lnTo>
                  <a:pt x="244" y="1436"/>
                </a:lnTo>
                <a:lnTo>
                  <a:pt x="55" y="1413"/>
                </a:lnTo>
                <a:lnTo>
                  <a:pt x="56" y="1409"/>
                </a:lnTo>
                <a:lnTo>
                  <a:pt x="53" y="1432"/>
                </a:lnTo>
                <a:lnTo>
                  <a:pt x="53" y="1427"/>
                </a:lnTo>
                <a:lnTo>
                  <a:pt x="241" y="1458"/>
                </a:lnTo>
                <a:lnTo>
                  <a:pt x="240" y="1461"/>
                </a:lnTo>
                <a:lnTo>
                  <a:pt x="243" y="1446"/>
                </a:lnTo>
                <a:lnTo>
                  <a:pt x="242" y="1452"/>
                </a:lnTo>
                <a:lnTo>
                  <a:pt x="243" y="1436"/>
                </a:lnTo>
                <a:lnTo>
                  <a:pt x="243" y="1443"/>
                </a:lnTo>
                <a:cubicBezTo>
                  <a:pt x="243" y="1454"/>
                  <a:pt x="242" y="1464"/>
                  <a:pt x="239" y="1474"/>
                </a:cubicBezTo>
                <a:lnTo>
                  <a:pt x="238" y="1477"/>
                </a:lnTo>
                <a:cubicBezTo>
                  <a:pt x="223" y="1521"/>
                  <a:pt x="178" y="1549"/>
                  <a:pt x="131" y="1541"/>
                </a:cubicBezTo>
                <a:cubicBezTo>
                  <a:pt x="85" y="1534"/>
                  <a:pt x="50" y="1494"/>
                  <a:pt x="50" y="1446"/>
                </a:cubicBezTo>
                <a:lnTo>
                  <a:pt x="50" y="1436"/>
                </a:lnTo>
                <a:lnTo>
                  <a:pt x="52" y="1452"/>
                </a:lnTo>
                <a:lnTo>
                  <a:pt x="51" y="1446"/>
                </a:lnTo>
                <a:cubicBezTo>
                  <a:pt x="50" y="1441"/>
                  <a:pt x="49" y="1436"/>
                  <a:pt x="49" y="1430"/>
                </a:cubicBezTo>
                <a:lnTo>
                  <a:pt x="49" y="1427"/>
                </a:lnTo>
                <a:lnTo>
                  <a:pt x="241" y="1427"/>
                </a:lnTo>
                <a:lnTo>
                  <a:pt x="241" y="1430"/>
                </a:lnTo>
                <a:lnTo>
                  <a:pt x="241" y="1436"/>
                </a:lnTo>
                <a:lnTo>
                  <a:pt x="241" y="1446"/>
                </a:lnTo>
                <a:lnTo>
                  <a:pt x="51" y="1428"/>
                </a:lnTo>
                <a:lnTo>
                  <a:pt x="52" y="1423"/>
                </a:lnTo>
                <a:lnTo>
                  <a:pt x="53" y="1418"/>
                </a:lnTo>
                <a:lnTo>
                  <a:pt x="239" y="1467"/>
                </a:lnTo>
                <a:lnTo>
                  <a:pt x="239" y="1466"/>
                </a:lnTo>
                <a:lnTo>
                  <a:pt x="237" y="1473"/>
                </a:lnTo>
                <a:lnTo>
                  <a:pt x="240" y="1438"/>
                </a:lnTo>
                <a:lnTo>
                  <a:pt x="241" y="1457"/>
                </a:lnTo>
                <a:lnTo>
                  <a:pt x="241" y="1465"/>
                </a:lnTo>
                <a:cubicBezTo>
                  <a:pt x="241" y="1516"/>
                  <a:pt x="202" y="1558"/>
                  <a:pt x="151" y="1561"/>
                </a:cubicBezTo>
                <a:cubicBezTo>
                  <a:pt x="101" y="1564"/>
                  <a:pt x="56" y="1528"/>
                  <a:pt x="50" y="1477"/>
                </a:cubicBezTo>
                <a:lnTo>
                  <a:pt x="50" y="1475"/>
                </a:lnTo>
                <a:lnTo>
                  <a:pt x="48" y="1464"/>
                </a:lnTo>
                <a:cubicBezTo>
                  <a:pt x="43" y="1436"/>
                  <a:pt x="51" y="1407"/>
                  <a:pt x="69" y="1385"/>
                </a:cubicBezTo>
                <a:cubicBezTo>
                  <a:pt x="87" y="1363"/>
                  <a:pt x="114" y="1350"/>
                  <a:pt x="142" y="1350"/>
                </a:cubicBezTo>
                <a:lnTo>
                  <a:pt x="144" y="1350"/>
                </a:lnTo>
                <a:cubicBezTo>
                  <a:pt x="171" y="1350"/>
                  <a:pt x="197" y="1362"/>
                  <a:pt x="215" y="1382"/>
                </a:cubicBezTo>
                <a:cubicBezTo>
                  <a:pt x="234" y="1402"/>
                  <a:pt x="243" y="1428"/>
                  <a:pt x="240" y="1455"/>
                </a:cubicBezTo>
                <a:lnTo>
                  <a:pt x="239" y="1469"/>
                </a:lnTo>
                <a:lnTo>
                  <a:pt x="238" y="1477"/>
                </a:lnTo>
                <a:cubicBezTo>
                  <a:pt x="231" y="1528"/>
                  <a:pt x="187" y="1564"/>
                  <a:pt x="137" y="1561"/>
                </a:cubicBezTo>
                <a:cubicBezTo>
                  <a:pt x="86" y="1558"/>
                  <a:pt x="46" y="1516"/>
                  <a:pt x="46" y="1465"/>
                </a:cubicBezTo>
                <a:lnTo>
                  <a:pt x="46" y="1462"/>
                </a:lnTo>
                <a:cubicBezTo>
                  <a:pt x="46" y="1458"/>
                  <a:pt x="47" y="1453"/>
                  <a:pt x="47" y="1449"/>
                </a:cubicBezTo>
                <a:lnTo>
                  <a:pt x="48" y="1442"/>
                </a:lnTo>
                <a:lnTo>
                  <a:pt x="47" y="1455"/>
                </a:lnTo>
                <a:lnTo>
                  <a:pt x="47" y="1448"/>
                </a:lnTo>
                <a:lnTo>
                  <a:pt x="47" y="1446"/>
                </a:lnTo>
                <a:lnTo>
                  <a:pt x="239" y="1446"/>
                </a:lnTo>
                <a:lnTo>
                  <a:pt x="239" y="1450"/>
                </a:lnTo>
                <a:lnTo>
                  <a:pt x="239" y="1464"/>
                </a:lnTo>
                <a:lnTo>
                  <a:pt x="238" y="1474"/>
                </a:lnTo>
                <a:lnTo>
                  <a:pt x="238" y="1481"/>
                </a:lnTo>
                <a:cubicBezTo>
                  <a:pt x="238" y="1492"/>
                  <a:pt x="237" y="1502"/>
                  <a:pt x="234" y="1512"/>
                </a:cubicBezTo>
                <a:lnTo>
                  <a:pt x="233" y="1515"/>
                </a:lnTo>
                <a:cubicBezTo>
                  <a:pt x="217" y="1561"/>
                  <a:pt x="169" y="1589"/>
                  <a:pt x="121" y="1578"/>
                </a:cubicBezTo>
                <a:cubicBezTo>
                  <a:pt x="74" y="1568"/>
                  <a:pt x="41" y="1524"/>
                  <a:pt x="46" y="1475"/>
                </a:cubicBezTo>
                <a:lnTo>
                  <a:pt x="46" y="1474"/>
                </a:lnTo>
                <a:lnTo>
                  <a:pt x="46" y="1465"/>
                </a:lnTo>
                <a:lnTo>
                  <a:pt x="238" y="1465"/>
                </a:lnTo>
                <a:lnTo>
                  <a:pt x="238" y="1469"/>
                </a:lnTo>
                <a:cubicBezTo>
                  <a:pt x="238" y="1476"/>
                  <a:pt x="238" y="1482"/>
                  <a:pt x="237" y="1488"/>
                </a:cubicBezTo>
                <a:lnTo>
                  <a:pt x="236" y="1493"/>
                </a:lnTo>
                <a:cubicBezTo>
                  <a:pt x="226" y="1542"/>
                  <a:pt x="181" y="1575"/>
                  <a:pt x="132" y="1570"/>
                </a:cubicBezTo>
                <a:cubicBezTo>
                  <a:pt x="83" y="1565"/>
                  <a:pt x="45" y="1524"/>
                  <a:pt x="45" y="1474"/>
                </a:cubicBezTo>
                <a:lnTo>
                  <a:pt x="45" y="1469"/>
                </a:lnTo>
                <a:lnTo>
                  <a:pt x="45" y="1465"/>
                </a:lnTo>
                <a:lnTo>
                  <a:pt x="237" y="1465"/>
                </a:lnTo>
                <a:lnTo>
                  <a:pt x="237" y="1473"/>
                </a:lnTo>
                <a:lnTo>
                  <a:pt x="237" y="1484"/>
                </a:lnTo>
                <a:cubicBezTo>
                  <a:pt x="237" y="1537"/>
                  <a:pt x="194" y="1580"/>
                  <a:pt x="141" y="1580"/>
                </a:cubicBezTo>
                <a:lnTo>
                  <a:pt x="139" y="1580"/>
                </a:lnTo>
                <a:lnTo>
                  <a:pt x="139" y="1388"/>
                </a:lnTo>
                <a:lnTo>
                  <a:pt x="140" y="1388"/>
                </a:lnTo>
                <a:cubicBezTo>
                  <a:pt x="193" y="1388"/>
                  <a:pt x="236" y="1431"/>
                  <a:pt x="236" y="1484"/>
                </a:cubicBezTo>
                <a:lnTo>
                  <a:pt x="236" y="1489"/>
                </a:lnTo>
                <a:lnTo>
                  <a:pt x="236" y="1493"/>
                </a:lnTo>
                <a:lnTo>
                  <a:pt x="44" y="1493"/>
                </a:lnTo>
                <a:lnTo>
                  <a:pt x="44" y="1489"/>
                </a:lnTo>
                <a:lnTo>
                  <a:pt x="44" y="1484"/>
                </a:lnTo>
                <a:lnTo>
                  <a:pt x="236" y="1484"/>
                </a:lnTo>
                <a:lnTo>
                  <a:pt x="236" y="1489"/>
                </a:lnTo>
                <a:cubicBezTo>
                  <a:pt x="236" y="1497"/>
                  <a:pt x="236" y="1505"/>
                  <a:pt x="234" y="1513"/>
                </a:cubicBezTo>
                <a:lnTo>
                  <a:pt x="233" y="1517"/>
                </a:lnTo>
                <a:cubicBezTo>
                  <a:pt x="221" y="1564"/>
                  <a:pt x="176" y="1595"/>
                  <a:pt x="128" y="1589"/>
                </a:cubicBezTo>
                <a:cubicBezTo>
                  <a:pt x="80" y="1583"/>
                  <a:pt x="43" y="1542"/>
                  <a:pt x="43" y="1493"/>
                </a:cubicBezTo>
                <a:lnTo>
                  <a:pt x="43" y="1490"/>
                </a:lnTo>
                <a:lnTo>
                  <a:pt x="43" y="1483"/>
                </a:lnTo>
                <a:lnTo>
                  <a:pt x="43" y="1477"/>
                </a:lnTo>
                <a:lnTo>
                  <a:pt x="43" y="1474"/>
                </a:lnTo>
                <a:lnTo>
                  <a:pt x="233" y="1498"/>
                </a:lnTo>
                <a:lnTo>
                  <a:pt x="231" y="1506"/>
                </a:lnTo>
                <a:lnTo>
                  <a:pt x="233" y="1491"/>
                </a:lnTo>
                <a:lnTo>
                  <a:pt x="232" y="1493"/>
                </a:lnTo>
                <a:lnTo>
                  <a:pt x="232" y="1500"/>
                </a:lnTo>
                <a:lnTo>
                  <a:pt x="228" y="1470"/>
                </a:lnTo>
                <a:lnTo>
                  <a:pt x="229" y="1473"/>
                </a:lnTo>
                <a:lnTo>
                  <a:pt x="41" y="1503"/>
                </a:lnTo>
                <a:lnTo>
                  <a:pt x="41" y="1498"/>
                </a:lnTo>
                <a:lnTo>
                  <a:pt x="43" y="1517"/>
                </a:lnTo>
                <a:lnTo>
                  <a:pt x="42" y="1512"/>
                </a:lnTo>
                <a:cubicBezTo>
                  <a:pt x="32" y="1463"/>
                  <a:pt x="63" y="1414"/>
                  <a:pt x="112" y="1401"/>
                </a:cubicBezTo>
                <a:cubicBezTo>
                  <a:pt x="161" y="1388"/>
                  <a:pt x="212" y="1415"/>
                  <a:pt x="228" y="1463"/>
                </a:cubicBezTo>
                <a:lnTo>
                  <a:pt x="229" y="1466"/>
                </a:lnTo>
                <a:cubicBezTo>
                  <a:pt x="232" y="1476"/>
                  <a:pt x="233" y="1486"/>
                  <a:pt x="233" y="1496"/>
                </a:cubicBezTo>
                <a:lnTo>
                  <a:pt x="233" y="1503"/>
                </a:lnTo>
                <a:lnTo>
                  <a:pt x="233" y="1513"/>
                </a:lnTo>
                <a:lnTo>
                  <a:pt x="233" y="1522"/>
                </a:lnTo>
                <a:cubicBezTo>
                  <a:pt x="233" y="1575"/>
                  <a:pt x="190" y="1618"/>
                  <a:pt x="137" y="1618"/>
                </a:cubicBezTo>
                <a:lnTo>
                  <a:pt x="136" y="1618"/>
                </a:lnTo>
                <a:cubicBezTo>
                  <a:pt x="83" y="1618"/>
                  <a:pt x="40" y="1575"/>
                  <a:pt x="40" y="1522"/>
                </a:cubicBezTo>
                <a:lnTo>
                  <a:pt x="41" y="1525"/>
                </a:lnTo>
                <a:lnTo>
                  <a:pt x="40" y="1516"/>
                </a:lnTo>
                <a:lnTo>
                  <a:pt x="39" y="1507"/>
                </a:lnTo>
                <a:lnTo>
                  <a:pt x="43" y="1527"/>
                </a:lnTo>
                <a:lnTo>
                  <a:pt x="42" y="1524"/>
                </a:lnTo>
                <a:lnTo>
                  <a:pt x="229" y="1493"/>
                </a:lnTo>
                <a:lnTo>
                  <a:pt x="229" y="1492"/>
                </a:lnTo>
                <a:lnTo>
                  <a:pt x="230" y="1512"/>
                </a:lnTo>
                <a:lnTo>
                  <a:pt x="230" y="1525"/>
                </a:lnTo>
                <a:lnTo>
                  <a:pt x="230" y="1531"/>
                </a:lnTo>
                <a:lnTo>
                  <a:pt x="43" y="1501"/>
                </a:lnTo>
                <a:lnTo>
                  <a:pt x="44" y="1498"/>
                </a:lnTo>
                <a:lnTo>
                  <a:pt x="39" y="1528"/>
                </a:lnTo>
                <a:lnTo>
                  <a:pt x="39" y="1518"/>
                </a:lnTo>
                <a:lnTo>
                  <a:pt x="39" y="1508"/>
                </a:lnTo>
                <a:lnTo>
                  <a:pt x="39" y="1503"/>
                </a:lnTo>
                <a:lnTo>
                  <a:pt x="231" y="1503"/>
                </a:lnTo>
                <a:lnTo>
                  <a:pt x="231" y="1504"/>
                </a:lnTo>
                <a:lnTo>
                  <a:pt x="231" y="1518"/>
                </a:lnTo>
                <a:lnTo>
                  <a:pt x="230" y="1522"/>
                </a:lnTo>
                <a:lnTo>
                  <a:pt x="230" y="1531"/>
                </a:lnTo>
                <a:lnTo>
                  <a:pt x="134" y="1435"/>
                </a:lnTo>
                <a:lnTo>
                  <a:pt x="135" y="1435"/>
                </a:lnTo>
                <a:lnTo>
                  <a:pt x="44" y="1562"/>
                </a:lnTo>
                <a:lnTo>
                  <a:pt x="42" y="1556"/>
                </a:lnTo>
                <a:lnTo>
                  <a:pt x="54" y="1579"/>
                </a:lnTo>
                <a:lnTo>
                  <a:pt x="52" y="1576"/>
                </a:lnTo>
                <a:lnTo>
                  <a:pt x="227" y="1511"/>
                </a:lnTo>
                <a:lnTo>
                  <a:pt x="228" y="1522"/>
                </a:lnTo>
                <a:lnTo>
                  <a:pt x="229" y="1541"/>
                </a:lnTo>
                <a:lnTo>
                  <a:pt x="229" y="1548"/>
                </a:lnTo>
                <a:lnTo>
                  <a:pt x="229" y="1550"/>
                </a:lnTo>
                <a:lnTo>
                  <a:pt x="37" y="1550"/>
                </a:lnTo>
                <a:lnTo>
                  <a:pt x="38" y="1551"/>
                </a:lnTo>
                <a:lnTo>
                  <a:pt x="36" y="1531"/>
                </a:lnTo>
                <a:lnTo>
                  <a:pt x="36" y="1524"/>
                </a:lnTo>
                <a:lnTo>
                  <a:pt x="47" y="1567"/>
                </a:lnTo>
                <a:lnTo>
                  <a:pt x="46" y="1565"/>
                </a:lnTo>
                <a:lnTo>
                  <a:pt x="227" y="1512"/>
                </a:lnTo>
                <a:lnTo>
                  <a:pt x="228" y="1531"/>
                </a:lnTo>
                <a:lnTo>
                  <a:pt x="228" y="1541"/>
                </a:lnTo>
                <a:lnTo>
                  <a:pt x="38" y="1526"/>
                </a:lnTo>
                <a:lnTo>
                  <a:pt x="39" y="1520"/>
                </a:lnTo>
                <a:lnTo>
                  <a:pt x="37" y="1535"/>
                </a:lnTo>
                <a:lnTo>
                  <a:pt x="37" y="1531"/>
                </a:lnTo>
                <a:lnTo>
                  <a:pt x="229" y="1531"/>
                </a:lnTo>
                <a:lnTo>
                  <a:pt x="229" y="1537"/>
                </a:lnTo>
                <a:lnTo>
                  <a:pt x="229" y="1558"/>
                </a:lnTo>
                <a:lnTo>
                  <a:pt x="228" y="1556"/>
                </a:lnTo>
                <a:lnTo>
                  <a:pt x="228" y="1560"/>
                </a:lnTo>
                <a:cubicBezTo>
                  <a:pt x="228" y="1609"/>
                  <a:pt x="192" y="1650"/>
                  <a:pt x="144" y="1656"/>
                </a:cubicBezTo>
                <a:cubicBezTo>
                  <a:pt x="96" y="1662"/>
                  <a:pt x="51" y="1631"/>
                  <a:pt x="39" y="1584"/>
                </a:cubicBezTo>
                <a:lnTo>
                  <a:pt x="38" y="1580"/>
                </a:lnTo>
                <a:cubicBezTo>
                  <a:pt x="36" y="1572"/>
                  <a:pt x="35" y="1564"/>
                  <a:pt x="35" y="1556"/>
                </a:cubicBezTo>
                <a:lnTo>
                  <a:pt x="35" y="1546"/>
                </a:lnTo>
                <a:lnTo>
                  <a:pt x="35" y="1536"/>
                </a:lnTo>
                <a:lnTo>
                  <a:pt x="35" y="1531"/>
                </a:lnTo>
                <a:lnTo>
                  <a:pt x="227" y="1531"/>
                </a:lnTo>
                <a:lnTo>
                  <a:pt x="227" y="1538"/>
                </a:lnTo>
                <a:lnTo>
                  <a:pt x="227" y="1550"/>
                </a:lnTo>
                <a:cubicBezTo>
                  <a:pt x="227" y="1555"/>
                  <a:pt x="227" y="1560"/>
                  <a:pt x="227" y="1564"/>
                </a:cubicBezTo>
                <a:lnTo>
                  <a:pt x="226" y="1571"/>
                </a:lnTo>
                <a:cubicBezTo>
                  <a:pt x="225" y="1577"/>
                  <a:pt x="223" y="1582"/>
                  <a:pt x="222" y="1588"/>
                </a:cubicBezTo>
                <a:lnTo>
                  <a:pt x="221" y="1591"/>
                </a:lnTo>
                <a:cubicBezTo>
                  <a:pt x="205" y="1637"/>
                  <a:pt x="157" y="1665"/>
                  <a:pt x="109" y="1654"/>
                </a:cubicBezTo>
                <a:cubicBezTo>
                  <a:pt x="62" y="1644"/>
                  <a:pt x="29" y="1600"/>
                  <a:pt x="34" y="1551"/>
                </a:cubicBezTo>
                <a:lnTo>
                  <a:pt x="36" y="1535"/>
                </a:lnTo>
                <a:lnTo>
                  <a:pt x="37" y="1529"/>
                </a:lnTo>
                <a:lnTo>
                  <a:pt x="35" y="1544"/>
                </a:lnTo>
                <a:lnTo>
                  <a:pt x="35" y="1541"/>
                </a:lnTo>
                <a:lnTo>
                  <a:pt x="227" y="1541"/>
                </a:lnTo>
                <a:lnTo>
                  <a:pt x="227" y="1544"/>
                </a:lnTo>
                <a:lnTo>
                  <a:pt x="227" y="1560"/>
                </a:lnTo>
                <a:lnTo>
                  <a:pt x="226" y="1570"/>
                </a:lnTo>
                <a:lnTo>
                  <a:pt x="36" y="1542"/>
                </a:lnTo>
                <a:lnTo>
                  <a:pt x="37" y="1537"/>
                </a:lnTo>
                <a:lnTo>
                  <a:pt x="35" y="1555"/>
                </a:lnTo>
                <a:lnTo>
                  <a:pt x="35" y="1550"/>
                </a:lnTo>
                <a:lnTo>
                  <a:pt x="227" y="1550"/>
                </a:lnTo>
                <a:lnTo>
                  <a:pt x="227" y="1560"/>
                </a:lnTo>
                <a:lnTo>
                  <a:pt x="227" y="1566"/>
                </a:lnTo>
                <a:lnTo>
                  <a:pt x="227" y="1569"/>
                </a:lnTo>
                <a:lnTo>
                  <a:pt x="35" y="1569"/>
                </a:lnTo>
                <a:lnTo>
                  <a:pt x="35" y="1566"/>
                </a:lnTo>
                <a:lnTo>
                  <a:pt x="35" y="1560"/>
                </a:lnTo>
                <a:lnTo>
                  <a:pt x="36" y="1574"/>
                </a:lnTo>
                <a:lnTo>
                  <a:pt x="35" y="1567"/>
                </a:lnTo>
                <a:cubicBezTo>
                  <a:pt x="35" y="1563"/>
                  <a:pt x="34" y="1558"/>
                  <a:pt x="34" y="1553"/>
                </a:cubicBezTo>
                <a:lnTo>
                  <a:pt x="34" y="1550"/>
                </a:lnTo>
                <a:lnTo>
                  <a:pt x="226" y="1550"/>
                </a:lnTo>
                <a:lnTo>
                  <a:pt x="226" y="1567"/>
                </a:lnTo>
                <a:lnTo>
                  <a:pt x="225" y="1578"/>
                </a:lnTo>
                <a:lnTo>
                  <a:pt x="129" y="1473"/>
                </a:lnTo>
                <a:lnTo>
                  <a:pt x="130" y="1473"/>
                </a:lnTo>
                <a:lnTo>
                  <a:pt x="35" y="1556"/>
                </a:lnTo>
                <a:lnTo>
                  <a:pt x="36" y="1549"/>
                </a:lnTo>
                <a:lnTo>
                  <a:pt x="35" y="1562"/>
                </a:lnTo>
                <a:lnTo>
                  <a:pt x="35" y="1559"/>
                </a:lnTo>
                <a:lnTo>
                  <a:pt x="227" y="1559"/>
                </a:lnTo>
                <a:lnTo>
                  <a:pt x="227" y="1560"/>
                </a:lnTo>
                <a:lnTo>
                  <a:pt x="227" y="1567"/>
                </a:lnTo>
                <a:lnTo>
                  <a:pt x="227" y="1588"/>
                </a:lnTo>
                <a:lnTo>
                  <a:pt x="226" y="1592"/>
                </a:lnTo>
                <a:lnTo>
                  <a:pt x="226" y="1598"/>
                </a:lnTo>
                <a:lnTo>
                  <a:pt x="34" y="1598"/>
                </a:lnTo>
                <a:lnTo>
                  <a:pt x="34" y="1595"/>
                </a:lnTo>
                <a:lnTo>
                  <a:pt x="34" y="1586"/>
                </a:lnTo>
                <a:lnTo>
                  <a:pt x="34" y="1576"/>
                </a:lnTo>
                <a:lnTo>
                  <a:pt x="34" y="1569"/>
                </a:lnTo>
                <a:lnTo>
                  <a:pt x="130" y="1665"/>
                </a:lnTo>
                <a:lnTo>
                  <a:pt x="128" y="1665"/>
                </a:lnTo>
                <a:lnTo>
                  <a:pt x="128" y="1473"/>
                </a:lnTo>
                <a:lnTo>
                  <a:pt x="129" y="1473"/>
                </a:lnTo>
                <a:lnTo>
                  <a:pt x="36" y="1546"/>
                </a:lnTo>
                <a:lnTo>
                  <a:pt x="36" y="1547"/>
                </a:lnTo>
                <a:lnTo>
                  <a:pt x="37" y="1542"/>
                </a:lnTo>
                <a:lnTo>
                  <a:pt x="131" y="1656"/>
                </a:lnTo>
                <a:lnTo>
                  <a:pt x="130" y="1656"/>
                </a:lnTo>
                <a:lnTo>
                  <a:pt x="226" y="1560"/>
                </a:lnTo>
                <a:lnTo>
                  <a:pt x="226" y="1568"/>
                </a:lnTo>
                <a:lnTo>
                  <a:pt x="226" y="1587"/>
                </a:lnTo>
                <a:lnTo>
                  <a:pt x="225" y="1605"/>
                </a:lnTo>
                <a:lnTo>
                  <a:pt x="224" y="1612"/>
                </a:lnTo>
                <a:cubicBezTo>
                  <a:pt x="216" y="1662"/>
                  <a:pt x="172" y="1698"/>
                  <a:pt x="122" y="1694"/>
                </a:cubicBezTo>
                <a:cubicBezTo>
                  <a:pt x="71" y="1691"/>
                  <a:pt x="32" y="1649"/>
                  <a:pt x="32" y="1598"/>
                </a:cubicBezTo>
                <a:lnTo>
                  <a:pt x="33" y="1582"/>
                </a:lnTo>
                <a:lnTo>
                  <a:pt x="34" y="1571"/>
                </a:lnTo>
                <a:lnTo>
                  <a:pt x="224" y="1598"/>
                </a:lnTo>
                <a:lnTo>
                  <a:pt x="222" y="1608"/>
                </a:lnTo>
                <a:lnTo>
                  <a:pt x="221" y="1612"/>
                </a:lnTo>
                <a:lnTo>
                  <a:pt x="127" y="1492"/>
                </a:lnTo>
                <a:lnTo>
                  <a:pt x="130" y="1492"/>
                </a:lnTo>
                <a:lnTo>
                  <a:pt x="36" y="1604"/>
                </a:lnTo>
                <a:lnTo>
                  <a:pt x="35" y="1598"/>
                </a:lnTo>
                <a:lnTo>
                  <a:pt x="50" y="1636"/>
                </a:lnTo>
                <a:lnTo>
                  <a:pt x="48" y="1633"/>
                </a:lnTo>
                <a:lnTo>
                  <a:pt x="221" y="1559"/>
                </a:lnTo>
                <a:lnTo>
                  <a:pt x="225" y="1579"/>
                </a:lnTo>
                <a:lnTo>
                  <a:pt x="226" y="1589"/>
                </a:lnTo>
                <a:cubicBezTo>
                  <a:pt x="231" y="1640"/>
                  <a:pt x="195" y="1686"/>
                  <a:pt x="145" y="1693"/>
                </a:cubicBezTo>
                <a:cubicBezTo>
                  <a:pt x="94" y="1701"/>
                  <a:pt x="46" y="1667"/>
                  <a:pt x="36" y="1617"/>
                </a:cubicBezTo>
                <a:lnTo>
                  <a:pt x="35" y="1612"/>
                </a:lnTo>
                <a:lnTo>
                  <a:pt x="40" y="1629"/>
                </a:lnTo>
                <a:lnTo>
                  <a:pt x="38" y="1624"/>
                </a:lnTo>
                <a:lnTo>
                  <a:pt x="223" y="1588"/>
                </a:lnTo>
                <a:lnTo>
                  <a:pt x="223" y="1593"/>
                </a:lnTo>
                <a:lnTo>
                  <a:pt x="223" y="1598"/>
                </a:lnTo>
                <a:lnTo>
                  <a:pt x="33" y="1583"/>
                </a:lnTo>
                <a:lnTo>
                  <a:pt x="35" y="1569"/>
                </a:lnTo>
                <a:lnTo>
                  <a:pt x="36" y="1565"/>
                </a:lnTo>
                <a:cubicBezTo>
                  <a:pt x="48" y="1518"/>
                  <a:pt x="93" y="1487"/>
                  <a:pt x="141" y="1493"/>
                </a:cubicBezTo>
                <a:cubicBezTo>
                  <a:pt x="189" y="1499"/>
                  <a:pt x="225" y="1540"/>
                  <a:pt x="225" y="1588"/>
                </a:cubicBezTo>
                <a:lnTo>
                  <a:pt x="225" y="1593"/>
                </a:lnTo>
                <a:lnTo>
                  <a:pt x="225" y="1609"/>
                </a:lnTo>
                <a:lnTo>
                  <a:pt x="224" y="1624"/>
                </a:lnTo>
                <a:lnTo>
                  <a:pt x="128" y="1521"/>
                </a:lnTo>
                <a:lnTo>
                  <a:pt x="129" y="1521"/>
                </a:lnTo>
                <a:cubicBezTo>
                  <a:pt x="158" y="1521"/>
                  <a:pt x="185" y="1534"/>
                  <a:pt x="204" y="1557"/>
                </a:cubicBezTo>
                <a:cubicBezTo>
                  <a:pt x="222" y="1579"/>
                  <a:pt x="229" y="1608"/>
                  <a:pt x="224" y="1636"/>
                </a:cubicBezTo>
                <a:lnTo>
                  <a:pt x="222" y="1646"/>
                </a:lnTo>
                <a:lnTo>
                  <a:pt x="221" y="1650"/>
                </a:lnTo>
                <a:lnTo>
                  <a:pt x="223" y="1626"/>
                </a:lnTo>
                <a:lnTo>
                  <a:pt x="223" y="1632"/>
                </a:lnTo>
                <a:cubicBezTo>
                  <a:pt x="223" y="1640"/>
                  <a:pt x="223" y="1648"/>
                  <a:pt x="221" y="1656"/>
                </a:cubicBezTo>
                <a:lnTo>
                  <a:pt x="220" y="1660"/>
                </a:lnTo>
                <a:cubicBezTo>
                  <a:pt x="209" y="1702"/>
                  <a:pt x="171" y="1732"/>
                  <a:pt x="126" y="1732"/>
                </a:cubicBezTo>
                <a:cubicBezTo>
                  <a:pt x="82" y="1732"/>
                  <a:pt x="44" y="1702"/>
                  <a:pt x="33" y="1660"/>
                </a:cubicBezTo>
                <a:lnTo>
                  <a:pt x="31" y="1648"/>
                </a:lnTo>
                <a:lnTo>
                  <a:pt x="30" y="1642"/>
                </a:lnTo>
                <a:lnTo>
                  <a:pt x="124" y="1722"/>
                </a:lnTo>
                <a:lnTo>
                  <a:pt x="123" y="1722"/>
                </a:lnTo>
                <a:lnTo>
                  <a:pt x="123" y="1530"/>
                </a:lnTo>
                <a:lnTo>
                  <a:pt x="124" y="1530"/>
                </a:lnTo>
                <a:lnTo>
                  <a:pt x="124" y="1722"/>
                </a:lnTo>
                <a:lnTo>
                  <a:pt x="122" y="1722"/>
                </a:lnTo>
                <a:lnTo>
                  <a:pt x="218" y="1626"/>
                </a:lnTo>
                <a:lnTo>
                  <a:pt x="218" y="1637"/>
                </a:lnTo>
                <a:cubicBezTo>
                  <a:pt x="218" y="1643"/>
                  <a:pt x="218" y="1648"/>
                  <a:pt x="217" y="1653"/>
                </a:cubicBezTo>
                <a:lnTo>
                  <a:pt x="216" y="1659"/>
                </a:lnTo>
                <a:lnTo>
                  <a:pt x="217" y="1643"/>
                </a:lnTo>
                <a:lnTo>
                  <a:pt x="217" y="1645"/>
                </a:lnTo>
                <a:cubicBezTo>
                  <a:pt x="217" y="1694"/>
                  <a:pt x="181" y="1735"/>
                  <a:pt x="133" y="1741"/>
                </a:cubicBezTo>
                <a:cubicBezTo>
                  <a:pt x="85" y="1747"/>
                  <a:pt x="40" y="1716"/>
                  <a:pt x="28" y="1669"/>
                </a:cubicBezTo>
                <a:lnTo>
                  <a:pt x="27" y="1665"/>
                </a:lnTo>
                <a:cubicBezTo>
                  <a:pt x="25" y="1657"/>
                  <a:pt x="24" y="1649"/>
                  <a:pt x="24" y="1641"/>
                </a:cubicBezTo>
                <a:lnTo>
                  <a:pt x="24" y="1632"/>
                </a:lnTo>
                <a:lnTo>
                  <a:pt x="24" y="1623"/>
                </a:lnTo>
                <a:lnTo>
                  <a:pt x="24" y="1617"/>
                </a:lnTo>
                <a:lnTo>
                  <a:pt x="120" y="1713"/>
                </a:lnTo>
                <a:lnTo>
                  <a:pt x="117" y="1713"/>
                </a:lnTo>
                <a:lnTo>
                  <a:pt x="213" y="1629"/>
                </a:lnTo>
                <a:lnTo>
                  <a:pt x="212" y="1625"/>
                </a:lnTo>
                <a:lnTo>
                  <a:pt x="212" y="1644"/>
                </a:lnTo>
                <a:lnTo>
                  <a:pt x="211" y="1648"/>
                </a:lnTo>
                <a:lnTo>
                  <a:pt x="211" y="1655"/>
                </a:lnTo>
                <a:lnTo>
                  <a:pt x="183" y="1588"/>
                </a:lnTo>
                <a:lnTo>
                  <a:pt x="184" y="1589"/>
                </a:lnTo>
                <a:lnTo>
                  <a:pt x="25" y="1626"/>
                </a:lnTo>
                <a:lnTo>
                  <a:pt x="24" y="1630"/>
                </a:lnTo>
                <a:lnTo>
                  <a:pt x="26" y="1622"/>
                </a:lnTo>
                <a:lnTo>
                  <a:pt x="32" y="1684"/>
                </a:lnTo>
                <a:lnTo>
                  <a:pt x="28" y="1675"/>
                </a:lnTo>
                <a:lnTo>
                  <a:pt x="211" y="1647"/>
                </a:lnTo>
                <a:lnTo>
                  <a:pt x="210" y="1645"/>
                </a:lnTo>
                <a:lnTo>
                  <a:pt x="210" y="1655"/>
                </a:lnTo>
                <a:lnTo>
                  <a:pt x="210" y="1664"/>
                </a:lnTo>
                <a:lnTo>
                  <a:pt x="114" y="1568"/>
                </a:lnTo>
                <a:lnTo>
                  <a:pt x="115" y="1568"/>
                </a:lnTo>
                <a:lnTo>
                  <a:pt x="19" y="1664"/>
                </a:lnTo>
                <a:lnTo>
                  <a:pt x="19" y="1658"/>
                </a:lnTo>
                <a:lnTo>
                  <a:pt x="24" y="1689"/>
                </a:lnTo>
                <a:lnTo>
                  <a:pt x="23" y="1686"/>
                </a:lnTo>
                <a:lnTo>
                  <a:pt x="210" y="1666"/>
                </a:lnTo>
                <a:lnTo>
                  <a:pt x="209" y="1664"/>
                </a:lnTo>
                <a:lnTo>
                  <a:pt x="209" y="1674"/>
                </a:lnTo>
                <a:cubicBezTo>
                  <a:pt x="209" y="1724"/>
                  <a:pt x="172" y="1765"/>
                  <a:pt x="123" y="1770"/>
                </a:cubicBezTo>
                <a:cubicBezTo>
                  <a:pt x="74" y="1775"/>
                  <a:pt x="29" y="1742"/>
                  <a:pt x="19" y="1693"/>
                </a:cubicBezTo>
                <a:lnTo>
                  <a:pt x="18" y="1688"/>
                </a:lnTo>
                <a:cubicBezTo>
                  <a:pt x="17" y="1682"/>
                  <a:pt x="16" y="1676"/>
                  <a:pt x="16" y="1669"/>
                </a:cubicBezTo>
                <a:lnTo>
                  <a:pt x="16" y="1664"/>
                </a:lnTo>
                <a:cubicBezTo>
                  <a:pt x="16" y="1613"/>
                  <a:pt x="57" y="1571"/>
                  <a:pt x="108" y="1569"/>
                </a:cubicBezTo>
                <a:cubicBezTo>
                  <a:pt x="159" y="1566"/>
                  <a:pt x="203" y="1604"/>
                  <a:pt x="208" y="1655"/>
                </a:cubicBezTo>
                <a:lnTo>
                  <a:pt x="208" y="1659"/>
                </a:lnTo>
                <a:lnTo>
                  <a:pt x="209" y="1665"/>
                </a:lnTo>
                <a:cubicBezTo>
                  <a:pt x="210" y="1670"/>
                  <a:pt x="210" y="1675"/>
                  <a:pt x="210" y="1680"/>
                </a:cubicBezTo>
                <a:lnTo>
                  <a:pt x="210" y="1683"/>
                </a:lnTo>
                <a:lnTo>
                  <a:pt x="18" y="1683"/>
                </a:lnTo>
                <a:lnTo>
                  <a:pt x="18" y="1680"/>
                </a:lnTo>
                <a:lnTo>
                  <a:pt x="20" y="1696"/>
                </a:lnTo>
                <a:lnTo>
                  <a:pt x="18" y="1684"/>
                </a:lnTo>
                <a:lnTo>
                  <a:pt x="17" y="1674"/>
                </a:lnTo>
                <a:lnTo>
                  <a:pt x="206" y="1688"/>
                </a:lnTo>
                <a:lnTo>
                  <a:pt x="206" y="1684"/>
                </a:lnTo>
                <a:lnTo>
                  <a:pt x="204" y="1695"/>
                </a:lnTo>
                <a:lnTo>
                  <a:pt x="202" y="1704"/>
                </a:lnTo>
                <a:lnTo>
                  <a:pt x="204" y="1683"/>
                </a:lnTo>
                <a:lnTo>
                  <a:pt x="204" y="1689"/>
                </a:lnTo>
                <a:cubicBezTo>
                  <a:pt x="204" y="1697"/>
                  <a:pt x="204" y="1705"/>
                  <a:pt x="202" y="1713"/>
                </a:cubicBezTo>
                <a:lnTo>
                  <a:pt x="201" y="1717"/>
                </a:lnTo>
                <a:cubicBezTo>
                  <a:pt x="189" y="1764"/>
                  <a:pt x="144" y="1795"/>
                  <a:pt x="96" y="1789"/>
                </a:cubicBezTo>
                <a:cubicBezTo>
                  <a:pt x="48" y="1783"/>
                  <a:pt x="11" y="1742"/>
                  <a:pt x="11" y="1693"/>
                </a:cubicBezTo>
                <a:lnTo>
                  <a:pt x="11" y="1689"/>
                </a:lnTo>
                <a:lnTo>
                  <a:pt x="13" y="1705"/>
                </a:lnTo>
                <a:lnTo>
                  <a:pt x="12" y="1699"/>
                </a:lnTo>
                <a:cubicBezTo>
                  <a:pt x="7" y="1671"/>
                  <a:pt x="15" y="1643"/>
                  <a:pt x="33" y="1621"/>
                </a:cubicBezTo>
                <a:cubicBezTo>
                  <a:pt x="51" y="1600"/>
                  <a:pt x="78" y="1587"/>
                  <a:pt x="106" y="1587"/>
                </a:cubicBezTo>
                <a:lnTo>
                  <a:pt x="107" y="1587"/>
                </a:lnTo>
                <a:cubicBezTo>
                  <a:pt x="136" y="1587"/>
                  <a:pt x="163" y="1600"/>
                  <a:pt x="182" y="1623"/>
                </a:cubicBezTo>
                <a:cubicBezTo>
                  <a:pt x="200" y="1645"/>
                  <a:pt x="207" y="1674"/>
                  <a:pt x="202" y="1702"/>
                </a:cubicBezTo>
                <a:lnTo>
                  <a:pt x="200" y="1712"/>
                </a:lnTo>
                <a:cubicBezTo>
                  <a:pt x="191" y="1757"/>
                  <a:pt x="151" y="1789"/>
                  <a:pt x="105" y="1789"/>
                </a:cubicBezTo>
                <a:lnTo>
                  <a:pt x="104" y="1789"/>
                </a:lnTo>
                <a:cubicBezTo>
                  <a:pt x="51" y="1789"/>
                  <a:pt x="8" y="1746"/>
                  <a:pt x="8" y="1693"/>
                </a:cubicBezTo>
                <a:lnTo>
                  <a:pt x="9" y="1694"/>
                </a:lnTo>
                <a:lnTo>
                  <a:pt x="8" y="1686"/>
                </a:lnTo>
                <a:lnTo>
                  <a:pt x="199" y="1674"/>
                </a:lnTo>
                <a:lnTo>
                  <a:pt x="199" y="1677"/>
                </a:lnTo>
                <a:lnTo>
                  <a:pt x="199" y="1664"/>
                </a:lnTo>
                <a:lnTo>
                  <a:pt x="200" y="1671"/>
                </a:lnTo>
                <a:cubicBezTo>
                  <a:pt x="200" y="1675"/>
                  <a:pt x="200" y="1680"/>
                  <a:pt x="200" y="1684"/>
                </a:cubicBezTo>
                <a:lnTo>
                  <a:pt x="200" y="1690"/>
                </a:lnTo>
                <a:lnTo>
                  <a:pt x="200" y="1693"/>
                </a:lnTo>
                <a:cubicBezTo>
                  <a:pt x="200" y="1741"/>
                  <a:pt x="166" y="1781"/>
                  <a:pt x="120" y="1788"/>
                </a:cubicBezTo>
                <a:cubicBezTo>
                  <a:pt x="73" y="1796"/>
                  <a:pt x="28" y="1768"/>
                  <a:pt x="13" y="1724"/>
                </a:cubicBezTo>
                <a:lnTo>
                  <a:pt x="12" y="1721"/>
                </a:lnTo>
                <a:cubicBezTo>
                  <a:pt x="10" y="1715"/>
                  <a:pt x="9" y="1709"/>
                  <a:pt x="8" y="1702"/>
                </a:cubicBezTo>
                <a:lnTo>
                  <a:pt x="8" y="1698"/>
                </a:lnTo>
                <a:lnTo>
                  <a:pt x="7" y="1692"/>
                </a:lnTo>
                <a:cubicBezTo>
                  <a:pt x="6" y="1687"/>
                  <a:pt x="5" y="1682"/>
                  <a:pt x="5" y="1676"/>
                </a:cubicBezTo>
                <a:lnTo>
                  <a:pt x="5" y="1674"/>
                </a:lnTo>
                <a:lnTo>
                  <a:pt x="197" y="1674"/>
                </a:lnTo>
                <a:lnTo>
                  <a:pt x="197" y="1681"/>
                </a:lnTo>
                <a:lnTo>
                  <a:pt x="197" y="1684"/>
                </a:lnTo>
                <a:lnTo>
                  <a:pt x="198" y="1704"/>
                </a:lnTo>
                <a:lnTo>
                  <a:pt x="198" y="1712"/>
                </a:lnTo>
                <a:lnTo>
                  <a:pt x="198" y="1713"/>
                </a:lnTo>
                <a:lnTo>
                  <a:pt x="6" y="1713"/>
                </a:lnTo>
                <a:lnTo>
                  <a:pt x="7" y="1722"/>
                </a:lnTo>
                <a:lnTo>
                  <a:pt x="5" y="1702"/>
                </a:lnTo>
                <a:lnTo>
                  <a:pt x="5" y="1696"/>
                </a:lnTo>
                <a:cubicBezTo>
                  <a:pt x="5" y="1686"/>
                  <a:pt x="7" y="1676"/>
                  <a:pt x="10" y="1666"/>
                </a:cubicBezTo>
                <a:lnTo>
                  <a:pt x="11" y="1663"/>
                </a:lnTo>
                <a:cubicBezTo>
                  <a:pt x="26" y="1618"/>
                  <a:pt x="71" y="1591"/>
                  <a:pt x="118" y="1599"/>
                </a:cubicBezTo>
                <a:cubicBezTo>
                  <a:pt x="164" y="1606"/>
                  <a:pt x="198" y="1646"/>
                  <a:pt x="198" y="1693"/>
                </a:cubicBezTo>
                <a:lnTo>
                  <a:pt x="198" y="1696"/>
                </a:lnTo>
                <a:lnTo>
                  <a:pt x="198" y="1702"/>
                </a:lnTo>
                <a:lnTo>
                  <a:pt x="198" y="1723"/>
                </a:lnTo>
                <a:lnTo>
                  <a:pt x="197" y="1732"/>
                </a:lnTo>
                <a:cubicBezTo>
                  <a:pt x="191" y="1785"/>
                  <a:pt x="144" y="1823"/>
                  <a:pt x="91" y="1817"/>
                </a:cubicBezTo>
                <a:cubicBezTo>
                  <a:pt x="38" y="1811"/>
                  <a:pt x="0" y="1764"/>
                  <a:pt x="6" y="171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32"/>
          <p:cNvSpPr>
            <a:spLocks/>
          </p:cNvSpPr>
          <p:nvPr/>
        </p:nvSpPr>
        <p:spPr bwMode="auto">
          <a:xfrm>
            <a:off x="1816100" y="4487863"/>
            <a:ext cx="76200" cy="266700"/>
          </a:xfrm>
          <a:custGeom>
            <a:avLst/>
            <a:gdLst>
              <a:gd name="T0" fmla="*/ 17 w 527"/>
              <a:gd name="T1" fmla="*/ 1689 h 1864"/>
              <a:gd name="T2" fmla="*/ 216 w 527"/>
              <a:gd name="T3" fmla="*/ 1666 h 1864"/>
              <a:gd name="T4" fmla="*/ 28 w 527"/>
              <a:gd name="T5" fmla="*/ 1590 h 1864"/>
              <a:gd name="T6" fmla="*/ 27 w 527"/>
              <a:gd name="T7" fmla="*/ 1543 h 1864"/>
              <a:gd name="T8" fmla="*/ 243 w 527"/>
              <a:gd name="T9" fmla="*/ 1495 h 1864"/>
              <a:gd name="T10" fmla="*/ 253 w 527"/>
              <a:gd name="T11" fmla="*/ 1449 h 1864"/>
              <a:gd name="T12" fmla="*/ 72 w 527"/>
              <a:gd name="T13" fmla="*/ 1383 h 1864"/>
              <a:gd name="T14" fmla="*/ 274 w 527"/>
              <a:gd name="T15" fmla="*/ 1390 h 1864"/>
              <a:gd name="T16" fmla="*/ 261 w 527"/>
              <a:gd name="T17" fmla="*/ 1359 h 1864"/>
              <a:gd name="T18" fmla="*/ 103 w 527"/>
              <a:gd name="T19" fmla="*/ 1230 h 1864"/>
              <a:gd name="T20" fmla="*/ 304 w 527"/>
              <a:gd name="T21" fmla="*/ 1189 h 1864"/>
              <a:gd name="T22" fmla="*/ 306 w 527"/>
              <a:gd name="T23" fmla="*/ 1146 h 1864"/>
              <a:gd name="T24" fmla="*/ 333 w 527"/>
              <a:gd name="T25" fmla="*/ 1120 h 1864"/>
              <a:gd name="T26" fmla="*/ 337 w 527"/>
              <a:gd name="T27" fmla="*/ 1053 h 1864"/>
              <a:gd name="T28" fmla="*/ 334 w 527"/>
              <a:gd name="T29" fmla="*/ 1014 h 1864"/>
              <a:gd name="T30" fmla="*/ 250 w 527"/>
              <a:gd name="T31" fmla="*/ 877 h 1864"/>
              <a:gd name="T32" fmla="*/ 362 w 527"/>
              <a:gd name="T33" fmla="*/ 921 h 1864"/>
              <a:gd name="T34" fmla="*/ 178 w 527"/>
              <a:gd name="T35" fmla="*/ 867 h 1864"/>
              <a:gd name="T36" fmla="*/ 385 w 527"/>
              <a:gd name="T37" fmla="*/ 830 h 1864"/>
              <a:gd name="T38" fmla="*/ 215 w 527"/>
              <a:gd name="T39" fmla="*/ 759 h 1864"/>
              <a:gd name="T40" fmla="*/ 206 w 527"/>
              <a:gd name="T41" fmla="*/ 726 h 1864"/>
              <a:gd name="T42" fmla="*/ 210 w 527"/>
              <a:gd name="T43" fmla="*/ 648 h 1864"/>
              <a:gd name="T44" fmla="*/ 322 w 527"/>
              <a:gd name="T45" fmla="*/ 525 h 1864"/>
              <a:gd name="T46" fmla="*/ 242 w 527"/>
              <a:gd name="T47" fmla="*/ 583 h 1864"/>
              <a:gd name="T48" fmla="*/ 245 w 527"/>
              <a:gd name="T49" fmla="*/ 535 h 1864"/>
              <a:gd name="T50" fmla="*/ 254 w 527"/>
              <a:gd name="T51" fmla="*/ 490 h 1864"/>
              <a:gd name="T52" fmla="*/ 263 w 527"/>
              <a:gd name="T53" fmla="*/ 420 h 1864"/>
              <a:gd name="T54" fmla="*/ 479 w 527"/>
              <a:gd name="T55" fmla="*/ 364 h 1864"/>
              <a:gd name="T56" fmla="*/ 481 w 527"/>
              <a:gd name="T57" fmla="*/ 316 h 1864"/>
              <a:gd name="T58" fmla="*/ 312 w 527"/>
              <a:gd name="T59" fmla="*/ 217 h 1864"/>
              <a:gd name="T60" fmla="*/ 514 w 527"/>
              <a:gd name="T61" fmla="*/ 198 h 1864"/>
              <a:gd name="T62" fmla="*/ 322 w 527"/>
              <a:gd name="T63" fmla="*/ 120 h 1864"/>
              <a:gd name="T64" fmla="*/ 317 w 527"/>
              <a:gd name="T65" fmla="*/ 145 h 1864"/>
              <a:gd name="T66" fmla="*/ 512 w 527"/>
              <a:gd name="T67" fmla="*/ 208 h 1864"/>
              <a:gd name="T68" fmla="*/ 411 w 527"/>
              <a:gd name="T69" fmla="*/ 384 h 1864"/>
              <a:gd name="T70" fmla="*/ 290 w 527"/>
              <a:gd name="T71" fmla="*/ 326 h 1864"/>
              <a:gd name="T72" fmla="*/ 279 w 527"/>
              <a:gd name="T73" fmla="*/ 373 h 1864"/>
              <a:gd name="T74" fmla="*/ 350 w 527"/>
              <a:gd name="T75" fmla="*/ 334 h 1864"/>
              <a:gd name="T76" fmla="*/ 423 w 527"/>
              <a:gd name="T77" fmla="*/ 572 h 1864"/>
              <a:gd name="T78" fmla="*/ 338 w 527"/>
              <a:gd name="T79" fmla="*/ 439 h 1864"/>
              <a:gd name="T80" fmla="*/ 233 w 527"/>
              <a:gd name="T81" fmla="*/ 592 h 1864"/>
              <a:gd name="T82" fmla="*/ 312 w 527"/>
              <a:gd name="T83" fmla="*/ 755 h 1864"/>
              <a:gd name="T84" fmla="*/ 299 w 527"/>
              <a:gd name="T85" fmla="*/ 793 h 1864"/>
              <a:gd name="T86" fmla="*/ 204 w 527"/>
              <a:gd name="T87" fmla="*/ 787 h 1864"/>
              <a:gd name="T88" fmla="*/ 294 w 527"/>
              <a:gd name="T89" fmla="*/ 897 h 1864"/>
              <a:gd name="T90" fmla="*/ 185 w 527"/>
              <a:gd name="T91" fmla="*/ 853 h 1864"/>
              <a:gd name="T92" fmla="*/ 197 w 527"/>
              <a:gd name="T93" fmla="*/ 936 h 1864"/>
              <a:gd name="T94" fmla="*/ 175 w 527"/>
              <a:gd name="T95" fmla="*/ 977 h 1864"/>
              <a:gd name="T96" fmla="*/ 153 w 527"/>
              <a:gd name="T97" fmla="*/ 1015 h 1864"/>
              <a:gd name="T98" fmla="*/ 140 w 527"/>
              <a:gd name="T99" fmla="*/ 1075 h 1864"/>
              <a:gd name="T100" fmla="*/ 333 w 527"/>
              <a:gd name="T101" fmla="*/ 1106 h 1864"/>
              <a:gd name="T102" fmla="*/ 319 w 527"/>
              <a:gd name="T103" fmla="*/ 1158 h 1864"/>
              <a:gd name="T104" fmla="*/ 307 w 527"/>
              <a:gd name="T105" fmla="*/ 1195 h 1864"/>
              <a:gd name="T106" fmla="*/ 292 w 527"/>
              <a:gd name="T107" fmla="*/ 1267 h 1864"/>
              <a:gd name="T108" fmla="*/ 277 w 527"/>
              <a:gd name="T109" fmla="*/ 1305 h 1864"/>
              <a:gd name="T110" fmla="*/ 91 w 527"/>
              <a:gd name="T111" fmla="*/ 1329 h 1864"/>
              <a:gd name="T112" fmla="*/ 264 w 527"/>
              <a:gd name="T113" fmla="*/ 1410 h 1864"/>
              <a:gd name="T114" fmla="*/ 249 w 527"/>
              <a:gd name="T115" fmla="*/ 1478 h 1864"/>
              <a:gd name="T116" fmla="*/ 235 w 527"/>
              <a:gd name="T117" fmla="*/ 1540 h 1864"/>
              <a:gd name="T118" fmla="*/ 122 w 527"/>
              <a:gd name="T119" fmla="*/ 1466 h 1864"/>
              <a:gd name="T120" fmla="*/ 34 w 527"/>
              <a:gd name="T121" fmla="*/ 1645 h 1864"/>
              <a:gd name="T122" fmla="*/ 18 w 527"/>
              <a:gd name="T123" fmla="*/ 1677 h 1864"/>
              <a:gd name="T124" fmla="*/ 207 w 527"/>
              <a:gd name="T125" fmla="*/ 1728 h 1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7" h="1864">
                <a:moveTo>
                  <a:pt x="96" y="1666"/>
                </a:moveTo>
                <a:lnTo>
                  <a:pt x="97" y="1666"/>
                </a:lnTo>
                <a:lnTo>
                  <a:pt x="2" y="1753"/>
                </a:lnTo>
                <a:lnTo>
                  <a:pt x="3" y="1743"/>
                </a:lnTo>
                <a:lnTo>
                  <a:pt x="4" y="1733"/>
                </a:lnTo>
                <a:cubicBezTo>
                  <a:pt x="9" y="1684"/>
                  <a:pt x="51" y="1647"/>
                  <a:pt x="99" y="1647"/>
                </a:cubicBezTo>
                <a:lnTo>
                  <a:pt x="102" y="1647"/>
                </a:lnTo>
                <a:cubicBezTo>
                  <a:pt x="155" y="1647"/>
                  <a:pt x="198" y="1690"/>
                  <a:pt x="198" y="1743"/>
                </a:cubicBezTo>
                <a:lnTo>
                  <a:pt x="198" y="1754"/>
                </a:lnTo>
                <a:lnTo>
                  <a:pt x="198" y="1762"/>
                </a:lnTo>
                <a:lnTo>
                  <a:pt x="9" y="1739"/>
                </a:lnTo>
                <a:lnTo>
                  <a:pt x="11" y="1731"/>
                </a:lnTo>
                <a:lnTo>
                  <a:pt x="9" y="1746"/>
                </a:lnTo>
                <a:lnTo>
                  <a:pt x="10" y="1735"/>
                </a:lnTo>
                <a:cubicBezTo>
                  <a:pt x="14" y="1685"/>
                  <a:pt x="56" y="1647"/>
                  <a:pt x="105" y="1647"/>
                </a:cubicBezTo>
                <a:lnTo>
                  <a:pt x="106" y="1647"/>
                </a:lnTo>
                <a:lnTo>
                  <a:pt x="110" y="1647"/>
                </a:lnTo>
                <a:cubicBezTo>
                  <a:pt x="163" y="1647"/>
                  <a:pt x="206" y="1690"/>
                  <a:pt x="206" y="1743"/>
                </a:cubicBezTo>
                <a:cubicBezTo>
                  <a:pt x="206" y="1796"/>
                  <a:pt x="163" y="1839"/>
                  <a:pt x="110" y="1839"/>
                </a:cubicBezTo>
                <a:lnTo>
                  <a:pt x="109" y="1839"/>
                </a:lnTo>
                <a:cubicBezTo>
                  <a:pt x="82" y="1839"/>
                  <a:pt x="56" y="1828"/>
                  <a:pt x="38" y="1808"/>
                </a:cubicBezTo>
                <a:cubicBezTo>
                  <a:pt x="20" y="1788"/>
                  <a:pt x="11" y="1761"/>
                  <a:pt x="14" y="1734"/>
                </a:cubicBezTo>
                <a:lnTo>
                  <a:pt x="15" y="1724"/>
                </a:lnTo>
                <a:lnTo>
                  <a:pt x="110" y="1829"/>
                </a:lnTo>
                <a:lnTo>
                  <a:pt x="108" y="1829"/>
                </a:lnTo>
                <a:cubicBezTo>
                  <a:pt x="55" y="1829"/>
                  <a:pt x="12" y="1786"/>
                  <a:pt x="12" y="1733"/>
                </a:cubicBezTo>
                <a:cubicBezTo>
                  <a:pt x="12" y="1680"/>
                  <a:pt x="55" y="1637"/>
                  <a:pt x="108" y="1637"/>
                </a:cubicBezTo>
                <a:lnTo>
                  <a:pt x="111" y="1637"/>
                </a:lnTo>
                <a:lnTo>
                  <a:pt x="15" y="1733"/>
                </a:lnTo>
                <a:lnTo>
                  <a:pt x="15" y="1728"/>
                </a:lnTo>
                <a:lnTo>
                  <a:pt x="18" y="1752"/>
                </a:lnTo>
                <a:lnTo>
                  <a:pt x="17" y="1748"/>
                </a:lnTo>
                <a:lnTo>
                  <a:pt x="205" y="1709"/>
                </a:lnTo>
                <a:lnTo>
                  <a:pt x="206" y="1715"/>
                </a:lnTo>
                <a:lnTo>
                  <a:pt x="203" y="1700"/>
                </a:lnTo>
                <a:lnTo>
                  <a:pt x="204" y="1703"/>
                </a:lnTo>
                <a:lnTo>
                  <a:pt x="17" y="1743"/>
                </a:lnTo>
                <a:lnTo>
                  <a:pt x="16" y="1733"/>
                </a:lnTo>
                <a:lnTo>
                  <a:pt x="16" y="1733"/>
                </a:lnTo>
                <a:cubicBezTo>
                  <a:pt x="15" y="1728"/>
                  <a:pt x="14" y="1723"/>
                  <a:pt x="14" y="1717"/>
                </a:cubicBezTo>
                <a:lnTo>
                  <a:pt x="14" y="1714"/>
                </a:lnTo>
                <a:cubicBezTo>
                  <a:pt x="14" y="1661"/>
                  <a:pt x="57" y="1618"/>
                  <a:pt x="110" y="1618"/>
                </a:cubicBezTo>
                <a:cubicBezTo>
                  <a:pt x="163" y="1618"/>
                  <a:pt x="206" y="1661"/>
                  <a:pt x="206" y="1714"/>
                </a:cubicBezTo>
                <a:lnTo>
                  <a:pt x="206" y="1717"/>
                </a:lnTo>
                <a:lnTo>
                  <a:pt x="206" y="1723"/>
                </a:lnTo>
                <a:lnTo>
                  <a:pt x="207" y="1724"/>
                </a:lnTo>
                <a:lnTo>
                  <a:pt x="15" y="1733"/>
                </a:lnTo>
                <a:lnTo>
                  <a:pt x="15" y="1729"/>
                </a:lnTo>
                <a:lnTo>
                  <a:pt x="15" y="1724"/>
                </a:lnTo>
                <a:cubicBezTo>
                  <a:pt x="15" y="1675"/>
                  <a:pt x="53" y="1634"/>
                  <a:pt x="102" y="1629"/>
                </a:cubicBezTo>
                <a:cubicBezTo>
                  <a:pt x="151" y="1624"/>
                  <a:pt x="196" y="1657"/>
                  <a:pt x="206" y="1706"/>
                </a:cubicBezTo>
                <a:lnTo>
                  <a:pt x="207" y="1711"/>
                </a:lnTo>
                <a:lnTo>
                  <a:pt x="207" y="1710"/>
                </a:lnTo>
                <a:lnTo>
                  <a:pt x="17" y="1733"/>
                </a:lnTo>
                <a:lnTo>
                  <a:pt x="17" y="1730"/>
                </a:lnTo>
                <a:lnTo>
                  <a:pt x="19" y="1746"/>
                </a:lnTo>
                <a:lnTo>
                  <a:pt x="18" y="1740"/>
                </a:lnTo>
                <a:cubicBezTo>
                  <a:pt x="17" y="1735"/>
                  <a:pt x="16" y="1730"/>
                  <a:pt x="16" y="1724"/>
                </a:cubicBezTo>
                <a:lnTo>
                  <a:pt x="16" y="1714"/>
                </a:lnTo>
                <a:lnTo>
                  <a:pt x="16" y="1704"/>
                </a:lnTo>
                <a:cubicBezTo>
                  <a:pt x="16" y="1654"/>
                  <a:pt x="55" y="1612"/>
                  <a:pt x="106" y="1609"/>
                </a:cubicBezTo>
                <a:cubicBezTo>
                  <a:pt x="156" y="1605"/>
                  <a:pt x="200" y="1641"/>
                  <a:pt x="208" y="1691"/>
                </a:cubicBezTo>
                <a:lnTo>
                  <a:pt x="209" y="1698"/>
                </a:lnTo>
                <a:cubicBezTo>
                  <a:pt x="209" y="1702"/>
                  <a:pt x="209" y="1707"/>
                  <a:pt x="209" y="1711"/>
                </a:cubicBezTo>
                <a:lnTo>
                  <a:pt x="209" y="1714"/>
                </a:lnTo>
                <a:cubicBezTo>
                  <a:pt x="209" y="1767"/>
                  <a:pt x="166" y="1810"/>
                  <a:pt x="113" y="1810"/>
                </a:cubicBezTo>
                <a:cubicBezTo>
                  <a:pt x="60" y="1810"/>
                  <a:pt x="17" y="1767"/>
                  <a:pt x="17" y="1714"/>
                </a:cubicBezTo>
                <a:lnTo>
                  <a:pt x="17" y="1708"/>
                </a:lnTo>
                <a:lnTo>
                  <a:pt x="17" y="1698"/>
                </a:lnTo>
                <a:lnTo>
                  <a:pt x="17" y="1689"/>
                </a:lnTo>
                <a:lnTo>
                  <a:pt x="17" y="1685"/>
                </a:lnTo>
                <a:cubicBezTo>
                  <a:pt x="17" y="1632"/>
                  <a:pt x="60" y="1589"/>
                  <a:pt x="113" y="1589"/>
                </a:cubicBezTo>
                <a:cubicBezTo>
                  <a:pt x="166" y="1589"/>
                  <a:pt x="209" y="1632"/>
                  <a:pt x="209" y="1685"/>
                </a:cubicBezTo>
                <a:lnTo>
                  <a:pt x="209" y="1689"/>
                </a:lnTo>
                <a:lnTo>
                  <a:pt x="209" y="1698"/>
                </a:lnTo>
                <a:lnTo>
                  <a:pt x="209" y="1708"/>
                </a:lnTo>
                <a:lnTo>
                  <a:pt x="209" y="1714"/>
                </a:lnTo>
                <a:cubicBezTo>
                  <a:pt x="209" y="1767"/>
                  <a:pt x="166" y="1810"/>
                  <a:pt x="113" y="1810"/>
                </a:cubicBezTo>
                <a:cubicBezTo>
                  <a:pt x="60" y="1810"/>
                  <a:pt x="17" y="1767"/>
                  <a:pt x="17" y="1714"/>
                </a:cubicBezTo>
                <a:lnTo>
                  <a:pt x="17" y="1712"/>
                </a:lnTo>
                <a:lnTo>
                  <a:pt x="17" y="1704"/>
                </a:lnTo>
                <a:lnTo>
                  <a:pt x="17" y="1695"/>
                </a:lnTo>
                <a:lnTo>
                  <a:pt x="17" y="1695"/>
                </a:lnTo>
                <a:cubicBezTo>
                  <a:pt x="14" y="1668"/>
                  <a:pt x="23" y="1641"/>
                  <a:pt x="41" y="1621"/>
                </a:cubicBezTo>
                <a:cubicBezTo>
                  <a:pt x="59" y="1601"/>
                  <a:pt x="85" y="1589"/>
                  <a:pt x="112" y="1589"/>
                </a:cubicBezTo>
                <a:lnTo>
                  <a:pt x="114" y="1589"/>
                </a:lnTo>
                <a:lnTo>
                  <a:pt x="18" y="1685"/>
                </a:lnTo>
                <a:lnTo>
                  <a:pt x="18" y="1680"/>
                </a:lnTo>
                <a:lnTo>
                  <a:pt x="18" y="1676"/>
                </a:lnTo>
                <a:cubicBezTo>
                  <a:pt x="18" y="1623"/>
                  <a:pt x="61" y="1580"/>
                  <a:pt x="114" y="1580"/>
                </a:cubicBezTo>
                <a:cubicBezTo>
                  <a:pt x="167" y="1580"/>
                  <a:pt x="210" y="1623"/>
                  <a:pt x="210" y="1676"/>
                </a:cubicBezTo>
                <a:lnTo>
                  <a:pt x="210" y="1680"/>
                </a:lnTo>
                <a:cubicBezTo>
                  <a:pt x="210" y="1687"/>
                  <a:pt x="210" y="1693"/>
                  <a:pt x="209" y="1699"/>
                </a:cubicBezTo>
                <a:lnTo>
                  <a:pt x="208" y="1704"/>
                </a:lnTo>
                <a:cubicBezTo>
                  <a:pt x="199" y="1749"/>
                  <a:pt x="159" y="1781"/>
                  <a:pt x="113" y="1781"/>
                </a:cubicBezTo>
                <a:lnTo>
                  <a:pt x="112" y="1781"/>
                </a:lnTo>
                <a:cubicBezTo>
                  <a:pt x="84" y="1781"/>
                  <a:pt x="57" y="1769"/>
                  <a:pt x="39" y="1748"/>
                </a:cubicBezTo>
                <a:cubicBezTo>
                  <a:pt x="21" y="1726"/>
                  <a:pt x="13" y="1698"/>
                  <a:pt x="18" y="1670"/>
                </a:cubicBezTo>
                <a:lnTo>
                  <a:pt x="19" y="1664"/>
                </a:lnTo>
                <a:lnTo>
                  <a:pt x="17" y="1679"/>
                </a:lnTo>
                <a:lnTo>
                  <a:pt x="17" y="1676"/>
                </a:lnTo>
                <a:cubicBezTo>
                  <a:pt x="17" y="1623"/>
                  <a:pt x="60" y="1580"/>
                  <a:pt x="113" y="1580"/>
                </a:cubicBezTo>
                <a:cubicBezTo>
                  <a:pt x="166" y="1580"/>
                  <a:pt x="209" y="1623"/>
                  <a:pt x="209" y="1676"/>
                </a:cubicBezTo>
                <a:lnTo>
                  <a:pt x="209" y="1686"/>
                </a:lnTo>
                <a:cubicBezTo>
                  <a:pt x="209" y="1692"/>
                  <a:pt x="209" y="1697"/>
                  <a:pt x="208" y="1702"/>
                </a:cubicBezTo>
                <a:lnTo>
                  <a:pt x="207" y="1708"/>
                </a:lnTo>
                <a:lnTo>
                  <a:pt x="208" y="1692"/>
                </a:lnTo>
                <a:lnTo>
                  <a:pt x="208" y="1695"/>
                </a:lnTo>
                <a:lnTo>
                  <a:pt x="17" y="1684"/>
                </a:lnTo>
                <a:lnTo>
                  <a:pt x="18" y="1676"/>
                </a:lnTo>
                <a:lnTo>
                  <a:pt x="17" y="1676"/>
                </a:lnTo>
                <a:cubicBezTo>
                  <a:pt x="17" y="1623"/>
                  <a:pt x="60" y="1580"/>
                  <a:pt x="113" y="1580"/>
                </a:cubicBezTo>
                <a:lnTo>
                  <a:pt x="116" y="1580"/>
                </a:lnTo>
                <a:cubicBezTo>
                  <a:pt x="169" y="1580"/>
                  <a:pt x="212" y="1623"/>
                  <a:pt x="212" y="1676"/>
                </a:cubicBezTo>
                <a:lnTo>
                  <a:pt x="212" y="1682"/>
                </a:lnTo>
                <a:lnTo>
                  <a:pt x="208" y="1652"/>
                </a:lnTo>
                <a:lnTo>
                  <a:pt x="209" y="1655"/>
                </a:lnTo>
                <a:lnTo>
                  <a:pt x="22" y="1672"/>
                </a:lnTo>
                <a:lnTo>
                  <a:pt x="23" y="1665"/>
                </a:lnTo>
                <a:lnTo>
                  <a:pt x="22" y="1678"/>
                </a:lnTo>
                <a:lnTo>
                  <a:pt x="22" y="1666"/>
                </a:lnTo>
                <a:lnTo>
                  <a:pt x="21" y="1658"/>
                </a:lnTo>
                <a:cubicBezTo>
                  <a:pt x="20" y="1644"/>
                  <a:pt x="21" y="1630"/>
                  <a:pt x="25" y="1617"/>
                </a:cubicBezTo>
                <a:lnTo>
                  <a:pt x="27" y="1611"/>
                </a:lnTo>
                <a:lnTo>
                  <a:pt x="28" y="1608"/>
                </a:lnTo>
                <a:cubicBezTo>
                  <a:pt x="43" y="1563"/>
                  <a:pt x="88" y="1536"/>
                  <a:pt x="135" y="1544"/>
                </a:cubicBezTo>
                <a:cubicBezTo>
                  <a:pt x="181" y="1551"/>
                  <a:pt x="215" y="1591"/>
                  <a:pt x="215" y="1638"/>
                </a:cubicBezTo>
                <a:lnTo>
                  <a:pt x="215" y="1642"/>
                </a:lnTo>
                <a:lnTo>
                  <a:pt x="215" y="1647"/>
                </a:lnTo>
                <a:lnTo>
                  <a:pt x="119" y="1551"/>
                </a:lnTo>
                <a:lnTo>
                  <a:pt x="121" y="1551"/>
                </a:lnTo>
                <a:cubicBezTo>
                  <a:pt x="174" y="1551"/>
                  <a:pt x="217" y="1594"/>
                  <a:pt x="217" y="1647"/>
                </a:cubicBezTo>
                <a:lnTo>
                  <a:pt x="217" y="1654"/>
                </a:lnTo>
                <a:lnTo>
                  <a:pt x="217" y="1657"/>
                </a:lnTo>
                <a:lnTo>
                  <a:pt x="26" y="1647"/>
                </a:lnTo>
                <a:lnTo>
                  <a:pt x="27" y="1638"/>
                </a:lnTo>
                <a:lnTo>
                  <a:pt x="28" y="1629"/>
                </a:lnTo>
                <a:lnTo>
                  <a:pt x="217" y="1662"/>
                </a:lnTo>
                <a:lnTo>
                  <a:pt x="216" y="1666"/>
                </a:lnTo>
                <a:lnTo>
                  <a:pt x="216" y="1666"/>
                </a:lnTo>
                <a:lnTo>
                  <a:pt x="36" y="1605"/>
                </a:lnTo>
                <a:lnTo>
                  <a:pt x="38" y="1601"/>
                </a:lnTo>
                <a:lnTo>
                  <a:pt x="29" y="1625"/>
                </a:lnTo>
                <a:lnTo>
                  <a:pt x="30" y="1620"/>
                </a:lnTo>
                <a:lnTo>
                  <a:pt x="124" y="1734"/>
                </a:lnTo>
                <a:lnTo>
                  <a:pt x="122" y="1734"/>
                </a:lnTo>
                <a:cubicBezTo>
                  <a:pt x="69" y="1734"/>
                  <a:pt x="26" y="1691"/>
                  <a:pt x="26" y="1638"/>
                </a:cubicBezTo>
                <a:cubicBezTo>
                  <a:pt x="26" y="1585"/>
                  <a:pt x="69" y="1542"/>
                  <a:pt x="122" y="1542"/>
                </a:cubicBezTo>
                <a:lnTo>
                  <a:pt x="124" y="1542"/>
                </a:lnTo>
                <a:cubicBezTo>
                  <a:pt x="177" y="1542"/>
                  <a:pt x="220" y="1585"/>
                  <a:pt x="220" y="1638"/>
                </a:cubicBezTo>
                <a:cubicBezTo>
                  <a:pt x="220" y="1691"/>
                  <a:pt x="177" y="1734"/>
                  <a:pt x="124" y="1734"/>
                </a:cubicBezTo>
                <a:lnTo>
                  <a:pt x="123" y="1734"/>
                </a:lnTo>
                <a:cubicBezTo>
                  <a:pt x="70" y="1734"/>
                  <a:pt x="27" y="1691"/>
                  <a:pt x="27" y="1638"/>
                </a:cubicBezTo>
                <a:lnTo>
                  <a:pt x="27" y="1627"/>
                </a:lnTo>
                <a:lnTo>
                  <a:pt x="27" y="1619"/>
                </a:lnTo>
                <a:cubicBezTo>
                  <a:pt x="27" y="1566"/>
                  <a:pt x="70" y="1523"/>
                  <a:pt x="123" y="1523"/>
                </a:cubicBezTo>
                <a:cubicBezTo>
                  <a:pt x="176" y="1523"/>
                  <a:pt x="219" y="1566"/>
                  <a:pt x="219" y="1619"/>
                </a:cubicBezTo>
                <a:lnTo>
                  <a:pt x="219" y="1622"/>
                </a:lnTo>
                <a:lnTo>
                  <a:pt x="218" y="1607"/>
                </a:lnTo>
                <a:lnTo>
                  <a:pt x="219" y="1613"/>
                </a:lnTo>
                <a:lnTo>
                  <a:pt x="221" y="1629"/>
                </a:lnTo>
                <a:lnTo>
                  <a:pt x="29" y="1638"/>
                </a:lnTo>
                <a:lnTo>
                  <a:pt x="29" y="1635"/>
                </a:lnTo>
                <a:lnTo>
                  <a:pt x="29" y="1628"/>
                </a:lnTo>
                <a:lnTo>
                  <a:pt x="125" y="1724"/>
                </a:lnTo>
                <a:lnTo>
                  <a:pt x="123" y="1724"/>
                </a:lnTo>
                <a:lnTo>
                  <a:pt x="121" y="1724"/>
                </a:lnTo>
                <a:cubicBezTo>
                  <a:pt x="94" y="1724"/>
                  <a:pt x="68" y="1713"/>
                  <a:pt x="50" y="1692"/>
                </a:cubicBezTo>
                <a:cubicBezTo>
                  <a:pt x="32" y="1672"/>
                  <a:pt x="23" y="1645"/>
                  <a:pt x="26" y="1618"/>
                </a:cubicBezTo>
                <a:lnTo>
                  <a:pt x="27" y="1609"/>
                </a:lnTo>
                <a:lnTo>
                  <a:pt x="29" y="1598"/>
                </a:lnTo>
                <a:lnTo>
                  <a:pt x="27" y="1613"/>
                </a:lnTo>
                <a:lnTo>
                  <a:pt x="27" y="1609"/>
                </a:lnTo>
                <a:cubicBezTo>
                  <a:pt x="27" y="1563"/>
                  <a:pt x="60" y="1524"/>
                  <a:pt x="105" y="1515"/>
                </a:cubicBezTo>
                <a:cubicBezTo>
                  <a:pt x="151" y="1506"/>
                  <a:pt x="196" y="1531"/>
                  <a:pt x="213" y="1574"/>
                </a:cubicBezTo>
                <a:lnTo>
                  <a:pt x="215" y="1579"/>
                </a:lnTo>
                <a:cubicBezTo>
                  <a:pt x="217" y="1584"/>
                  <a:pt x="218" y="1590"/>
                  <a:pt x="220" y="1596"/>
                </a:cubicBezTo>
                <a:lnTo>
                  <a:pt x="221" y="1601"/>
                </a:lnTo>
                <a:cubicBezTo>
                  <a:pt x="230" y="1648"/>
                  <a:pt x="203" y="1695"/>
                  <a:pt x="158" y="1710"/>
                </a:cubicBezTo>
                <a:cubicBezTo>
                  <a:pt x="112" y="1726"/>
                  <a:pt x="62" y="1705"/>
                  <a:pt x="41" y="1662"/>
                </a:cubicBezTo>
                <a:lnTo>
                  <a:pt x="39" y="1658"/>
                </a:lnTo>
                <a:lnTo>
                  <a:pt x="36" y="1652"/>
                </a:lnTo>
                <a:cubicBezTo>
                  <a:pt x="21" y="1623"/>
                  <a:pt x="22" y="1587"/>
                  <a:pt x="40" y="1559"/>
                </a:cubicBezTo>
                <a:cubicBezTo>
                  <a:pt x="57" y="1531"/>
                  <a:pt x="88" y="1513"/>
                  <a:pt x="121" y="1513"/>
                </a:cubicBezTo>
                <a:lnTo>
                  <a:pt x="124" y="1513"/>
                </a:lnTo>
                <a:cubicBezTo>
                  <a:pt x="177" y="1513"/>
                  <a:pt x="220" y="1556"/>
                  <a:pt x="220" y="1609"/>
                </a:cubicBezTo>
                <a:cubicBezTo>
                  <a:pt x="220" y="1662"/>
                  <a:pt x="177" y="1705"/>
                  <a:pt x="124" y="1705"/>
                </a:cubicBezTo>
                <a:lnTo>
                  <a:pt x="120" y="1705"/>
                </a:lnTo>
                <a:cubicBezTo>
                  <a:pt x="67" y="1705"/>
                  <a:pt x="24" y="1662"/>
                  <a:pt x="24" y="1609"/>
                </a:cubicBezTo>
                <a:cubicBezTo>
                  <a:pt x="24" y="1556"/>
                  <a:pt x="67" y="1513"/>
                  <a:pt x="120" y="1513"/>
                </a:cubicBezTo>
                <a:lnTo>
                  <a:pt x="123" y="1513"/>
                </a:lnTo>
                <a:lnTo>
                  <a:pt x="124" y="1513"/>
                </a:lnTo>
                <a:cubicBezTo>
                  <a:pt x="177" y="1513"/>
                  <a:pt x="220" y="1556"/>
                  <a:pt x="220" y="1609"/>
                </a:cubicBezTo>
                <a:cubicBezTo>
                  <a:pt x="220" y="1662"/>
                  <a:pt x="177" y="1705"/>
                  <a:pt x="124" y="1705"/>
                </a:cubicBezTo>
                <a:lnTo>
                  <a:pt x="122" y="1705"/>
                </a:lnTo>
                <a:cubicBezTo>
                  <a:pt x="69" y="1705"/>
                  <a:pt x="26" y="1662"/>
                  <a:pt x="26" y="1609"/>
                </a:cubicBezTo>
                <a:lnTo>
                  <a:pt x="26" y="1605"/>
                </a:lnTo>
                <a:lnTo>
                  <a:pt x="26" y="1600"/>
                </a:lnTo>
                <a:cubicBezTo>
                  <a:pt x="26" y="1549"/>
                  <a:pt x="67" y="1507"/>
                  <a:pt x="118" y="1505"/>
                </a:cubicBezTo>
                <a:cubicBezTo>
                  <a:pt x="169" y="1502"/>
                  <a:pt x="213" y="1541"/>
                  <a:pt x="218" y="1592"/>
                </a:cubicBezTo>
                <a:lnTo>
                  <a:pt x="219" y="1603"/>
                </a:lnTo>
                <a:lnTo>
                  <a:pt x="219" y="1602"/>
                </a:lnTo>
                <a:cubicBezTo>
                  <a:pt x="220" y="1607"/>
                  <a:pt x="220" y="1612"/>
                  <a:pt x="220" y="1617"/>
                </a:cubicBezTo>
                <a:lnTo>
                  <a:pt x="220" y="1619"/>
                </a:lnTo>
                <a:cubicBezTo>
                  <a:pt x="220" y="1672"/>
                  <a:pt x="177" y="1715"/>
                  <a:pt x="124" y="1715"/>
                </a:cubicBezTo>
                <a:cubicBezTo>
                  <a:pt x="71" y="1715"/>
                  <a:pt x="28" y="1672"/>
                  <a:pt x="28" y="1619"/>
                </a:cubicBezTo>
                <a:lnTo>
                  <a:pt x="28" y="1614"/>
                </a:lnTo>
                <a:lnTo>
                  <a:pt x="28" y="1605"/>
                </a:lnTo>
                <a:lnTo>
                  <a:pt x="28" y="1595"/>
                </a:lnTo>
                <a:lnTo>
                  <a:pt x="28" y="1590"/>
                </a:lnTo>
                <a:cubicBezTo>
                  <a:pt x="28" y="1537"/>
                  <a:pt x="71" y="1494"/>
                  <a:pt x="124" y="1494"/>
                </a:cubicBezTo>
                <a:cubicBezTo>
                  <a:pt x="177" y="1494"/>
                  <a:pt x="220" y="1537"/>
                  <a:pt x="220" y="1590"/>
                </a:cubicBezTo>
                <a:lnTo>
                  <a:pt x="220" y="1593"/>
                </a:lnTo>
                <a:lnTo>
                  <a:pt x="220" y="1599"/>
                </a:lnTo>
                <a:lnTo>
                  <a:pt x="220" y="1606"/>
                </a:lnTo>
                <a:cubicBezTo>
                  <a:pt x="220" y="1617"/>
                  <a:pt x="219" y="1627"/>
                  <a:pt x="216" y="1637"/>
                </a:cubicBezTo>
                <a:lnTo>
                  <a:pt x="215" y="1640"/>
                </a:lnTo>
                <a:cubicBezTo>
                  <a:pt x="200" y="1684"/>
                  <a:pt x="155" y="1712"/>
                  <a:pt x="108" y="1704"/>
                </a:cubicBezTo>
                <a:cubicBezTo>
                  <a:pt x="62" y="1697"/>
                  <a:pt x="27" y="1657"/>
                  <a:pt x="27" y="1609"/>
                </a:cubicBezTo>
                <a:lnTo>
                  <a:pt x="27" y="1601"/>
                </a:lnTo>
                <a:lnTo>
                  <a:pt x="27" y="1590"/>
                </a:lnTo>
                <a:cubicBezTo>
                  <a:pt x="27" y="1537"/>
                  <a:pt x="70" y="1494"/>
                  <a:pt x="123" y="1494"/>
                </a:cubicBezTo>
                <a:cubicBezTo>
                  <a:pt x="176" y="1494"/>
                  <a:pt x="219" y="1537"/>
                  <a:pt x="219" y="1590"/>
                </a:cubicBezTo>
                <a:lnTo>
                  <a:pt x="219" y="1596"/>
                </a:lnTo>
                <a:lnTo>
                  <a:pt x="219" y="1600"/>
                </a:lnTo>
                <a:cubicBezTo>
                  <a:pt x="219" y="1653"/>
                  <a:pt x="176" y="1696"/>
                  <a:pt x="123" y="1696"/>
                </a:cubicBezTo>
                <a:cubicBezTo>
                  <a:pt x="70" y="1696"/>
                  <a:pt x="27" y="1653"/>
                  <a:pt x="27" y="1600"/>
                </a:cubicBezTo>
                <a:lnTo>
                  <a:pt x="27" y="1590"/>
                </a:lnTo>
                <a:lnTo>
                  <a:pt x="27" y="1581"/>
                </a:lnTo>
                <a:cubicBezTo>
                  <a:pt x="27" y="1528"/>
                  <a:pt x="70" y="1485"/>
                  <a:pt x="123" y="1485"/>
                </a:cubicBezTo>
                <a:cubicBezTo>
                  <a:pt x="176" y="1485"/>
                  <a:pt x="219" y="1528"/>
                  <a:pt x="219" y="1581"/>
                </a:cubicBezTo>
                <a:lnTo>
                  <a:pt x="219" y="1584"/>
                </a:lnTo>
                <a:lnTo>
                  <a:pt x="219" y="1590"/>
                </a:lnTo>
                <a:cubicBezTo>
                  <a:pt x="219" y="1643"/>
                  <a:pt x="176" y="1686"/>
                  <a:pt x="123" y="1686"/>
                </a:cubicBezTo>
                <a:cubicBezTo>
                  <a:pt x="70" y="1686"/>
                  <a:pt x="27" y="1643"/>
                  <a:pt x="27" y="1590"/>
                </a:cubicBezTo>
                <a:lnTo>
                  <a:pt x="27" y="1585"/>
                </a:lnTo>
                <a:lnTo>
                  <a:pt x="27" y="1581"/>
                </a:lnTo>
                <a:cubicBezTo>
                  <a:pt x="27" y="1528"/>
                  <a:pt x="70" y="1485"/>
                  <a:pt x="123" y="1485"/>
                </a:cubicBezTo>
                <a:cubicBezTo>
                  <a:pt x="176" y="1485"/>
                  <a:pt x="219" y="1528"/>
                  <a:pt x="219" y="1581"/>
                </a:cubicBezTo>
                <a:lnTo>
                  <a:pt x="219" y="1586"/>
                </a:lnTo>
                <a:cubicBezTo>
                  <a:pt x="219" y="1594"/>
                  <a:pt x="219" y="1602"/>
                  <a:pt x="217" y="1610"/>
                </a:cubicBezTo>
                <a:lnTo>
                  <a:pt x="216" y="1614"/>
                </a:lnTo>
                <a:cubicBezTo>
                  <a:pt x="203" y="1665"/>
                  <a:pt x="152" y="1696"/>
                  <a:pt x="100" y="1684"/>
                </a:cubicBezTo>
                <a:cubicBezTo>
                  <a:pt x="49" y="1672"/>
                  <a:pt x="17" y="1621"/>
                  <a:pt x="29" y="1570"/>
                </a:cubicBezTo>
                <a:lnTo>
                  <a:pt x="31" y="1561"/>
                </a:lnTo>
                <a:lnTo>
                  <a:pt x="29" y="1590"/>
                </a:lnTo>
                <a:lnTo>
                  <a:pt x="28" y="1579"/>
                </a:lnTo>
                <a:lnTo>
                  <a:pt x="27" y="1574"/>
                </a:lnTo>
                <a:lnTo>
                  <a:pt x="218" y="1562"/>
                </a:lnTo>
                <a:lnTo>
                  <a:pt x="218" y="1570"/>
                </a:lnTo>
                <a:lnTo>
                  <a:pt x="218" y="1581"/>
                </a:lnTo>
                <a:lnTo>
                  <a:pt x="122" y="1485"/>
                </a:lnTo>
                <a:lnTo>
                  <a:pt x="123" y="1485"/>
                </a:lnTo>
                <a:lnTo>
                  <a:pt x="29" y="1563"/>
                </a:lnTo>
                <a:lnTo>
                  <a:pt x="31" y="1553"/>
                </a:lnTo>
                <a:lnTo>
                  <a:pt x="30" y="1582"/>
                </a:lnTo>
                <a:lnTo>
                  <a:pt x="29" y="1573"/>
                </a:lnTo>
                <a:lnTo>
                  <a:pt x="124" y="1658"/>
                </a:lnTo>
                <a:lnTo>
                  <a:pt x="122" y="1658"/>
                </a:lnTo>
                <a:cubicBezTo>
                  <a:pt x="69" y="1658"/>
                  <a:pt x="26" y="1615"/>
                  <a:pt x="26" y="1562"/>
                </a:cubicBezTo>
                <a:lnTo>
                  <a:pt x="26" y="1556"/>
                </a:lnTo>
                <a:lnTo>
                  <a:pt x="26" y="1552"/>
                </a:lnTo>
                <a:cubicBezTo>
                  <a:pt x="26" y="1499"/>
                  <a:pt x="69" y="1456"/>
                  <a:pt x="122" y="1456"/>
                </a:cubicBezTo>
                <a:cubicBezTo>
                  <a:pt x="175" y="1456"/>
                  <a:pt x="218" y="1499"/>
                  <a:pt x="218" y="1552"/>
                </a:cubicBezTo>
                <a:lnTo>
                  <a:pt x="218" y="1556"/>
                </a:lnTo>
                <a:cubicBezTo>
                  <a:pt x="218" y="1562"/>
                  <a:pt x="218" y="1567"/>
                  <a:pt x="217" y="1572"/>
                </a:cubicBezTo>
                <a:lnTo>
                  <a:pt x="216" y="1578"/>
                </a:lnTo>
                <a:lnTo>
                  <a:pt x="121" y="1466"/>
                </a:lnTo>
                <a:lnTo>
                  <a:pt x="125" y="1466"/>
                </a:lnTo>
                <a:lnTo>
                  <a:pt x="34" y="1593"/>
                </a:lnTo>
                <a:lnTo>
                  <a:pt x="32" y="1587"/>
                </a:lnTo>
                <a:lnTo>
                  <a:pt x="38" y="1599"/>
                </a:lnTo>
                <a:lnTo>
                  <a:pt x="36" y="1595"/>
                </a:lnTo>
                <a:lnTo>
                  <a:pt x="216" y="1534"/>
                </a:lnTo>
                <a:lnTo>
                  <a:pt x="217" y="1539"/>
                </a:lnTo>
                <a:cubicBezTo>
                  <a:pt x="218" y="1545"/>
                  <a:pt x="218" y="1551"/>
                  <a:pt x="218" y="1557"/>
                </a:cubicBezTo>
                <a:lnTo>
                  <a:pt x="218" y="1562"/>
                </a:lnTo>
                <a:lnTo>
                  <a:pt x="27" y="1553"/>
                </a:lnTo>
                <a:lnTo>
                  <a:pt x="28" y="1543"/>
                </a:lnTo>
                <a:lnTo>
                  <a:pt x="27" y="1543"/>
                </a:lnTo>
                <a:cubicBezTo>
                  <a:pt x="27" y="1501"/>
                  <a:pt x="55" y="1464"/>
                  <a:pt x="96" y="1452"/>
                </a:cubicBezTo>
                <a:cubicBezTo>
                  <a:pt x="136" y="1439"/>
                  <a:pt x="180" y="1455"/>
                  <a:pt x="203" y="1490"/>
                </a:cubicBezTo>
                <a:lnTo>
                  <a:pt x="205" y="1493"/>
                </a:lnTo>
                <a:cubicBezTo>
                  <a:pt x="213" y="1505"/>
                  <a:pt x="218" y="1517"/>
                  <a:pt x="220" y="1531"/>
                </a:cubicBezTo>
                <a:lnTo>
                  <a:pt x="221" y="1537"/>
                </a:lnTo>
                <a:cubicBezTo>
                  <a:pt x="226" y="1565"/>
                  <a:pt x="218" y="1593"/>
                  <a:pt x="200" y="1615"/>
                </a:cubicBezTo>
                <a:cubicBezTo>
                  <a:pt x="181" y="1636"/>
                  <a:pt x="155" y="1648"/>
                  <a:pt x="126" y="1648"/>
                </a:cubicBezTo>
                <a:lnTo>
                  <a:pt x="125" y="1648"/>
                </a:lnTo>
                <a:cubicBezTo>
                  <a:pt x="97" y="1648"/>
                  <a:pt x="70" y="1636"/>
                  <a:pt x="52" y="1615"/>
                </a:cubicBezTo>
                <a:cubicBezTo>
                  <a:pt x="34" y="1593"/>
                  <a:pt x="26" y="1565"/>
                  <a:pt x="31" y="1537"/>
                </a:cubicBezTo>
                <a:lnTo>
                  <a:pt x="32" y="1531"/>
                </a:lnTo>
                <a:lnTo>
                  <a:pt x="30" y="1546"/>
                </a:lnTo>
                <a:lnTo>
                  <a:pt x="30" y="1535"/>
                </a:lnTo>
                <a:lnTo>
                  <a:pt x="32" y="1516"/>
                </a:lnTo>
                <a:lnTo>
                  <a:pt x="31" y="1524"/>
                </a:lnTo>
                <a:cubicBezTo>
                  <a:pt x="31" y="1474"/>
                  <a:pt x="71" y="1432"/>
                  <a:pt x="122" y="1429"/>
                </a:cubicBezTo>
                <a:cubicBezTo>
                  <a:pt x="172" y="1426"/>
                  <a:pt x="216" y="1462"/>
                  <a:pt x="223" y="1513"/>
                </a:cubicBezTo>
                <a:lnTo>
                  <a:pt x="224" y="1521"/>
                </a:lnTo>
                <a:lnTo>
                  <a:pt x="225" y="1542"/>
                </a:lnTo>
                <a:lnTo>
                  <a:pt x="225" y="1564"/>
                </a:lnTo>
                <a:lnTo>
                  <a:pt x="225" y="1551"/>
                </a:lnTo>
                <a:lnTo>
                  <a:pt x="226" y="1558"/>
                </a:lnTo>
                <a:lnTo>
                  <a:pt x="34" y="1571"/>
                </a:lnTo>
                <a:lnTo>
                  <a:pt x="34" y="1567"/>
                </a:lnTo>
                <a:lnTo>
                  <a:pt x="36" y="1548"/>
                </a:lnTo>
                <a:lnTo>
                  <a:pt x="35" y="1543"/>
                </a:lnTo>
                <a:lnTo>
                  <a:pt x="35" y="1533"/>
                </a:lnTo>
                <a:lnTo>
                  <a:pt x="37" y="1514"/>
                </a:lnTo>
                <a:cubicBezTo>
                  <a:pt x="42" y="1465"/>
                  <a:pt x="84" y="1428"/>
                  <a:pt x="132" y="1428"/>
                </a:cubicBezTo>
                <a:lnTo>
                  <a:pt x="133" y="1428"/>
                </a:lnTo>
                <a:lnTo>
                  <a:pt x="39" y="1509"/>
                </a:lnTo>
                <a:lnTo>
                  <a:pt x="40" y="1503"/>
                </a:lnTo>
                <a:lnTo>
                  <a:pt x="42" y="1491"/>
                </a:lnTo>
                <a:cubicBezTo>
                  <a:pt x="54" y="1444"/>
                  <a:pt x="99" y="1413"/>
                  <a:pt x="147" y="1419"/>
                </a:cubicBezTo>
                <a:cubicBezTo>
                  <a:pt x="195" y="1425"/>
                  <a:pt x="231" y="1466"/>
                  <a:pt x="231" y="1514"/>
                </a:cubicBezTo>
                <a:lnTo>
                  <a:pt x="231" y="1519"/>
                </a:lnTo>
                <a:lnTo>
                  <a:pt x="230" y="1501"/>
                </a:lnTo>
                <a:lnTo>
                  <a:pt x="231" y="1506"/>
                </a:lnTo>
                <a:lnTo>
                  <a:pt x="47" y="1489"/>
                </a:lnTo>
                <a:lnTo>
                  <a:pt x="49" y="1484"/>
                </a:lnTo>
                <a:lnTo>
                  <a:pt x="44" y="1501"/>
                </a:lnTo>
                <a:lnTo>
                  <a:pt x="45" y="1496"/>
                </a:lnTo>
                <a:cubicBezTo>
                  <a:pt x="55" y="1447"/>
                  <a:pt x="100" y="1414"/>
                  <a:pt x="149" y="1419"/>
                </a:cubicBezTo>
                <a:cubicBezTo>
                  <a:pt x="198" y="1424"/>
                  <a:pt x="235" y="1465"/>
                  <a:pt x="235" y="1514"/>
                </a:cubicBezTo>
                <a:lnTo>
                  <a:pt x="235" y="1524"/>
                </a:lnTo>
                <a:lnTo>
                  <a:pt x="235" y="1533"/>
                </a:lnTo>
                <a:cubicBezTo>
                  <a:pt x="235" y="1586"/>
                  <a:pt x="192" y="1629"/>
                  <a:pt x="139" y="1629"/>
                </a:cubicBezTo>
                <a:cubicBezTo>
                  <a:pt x="86" y="1629"/>
                  <a:pt x="43" y="1586"/>
                  <a:pt x="43" y="1533"/>
                </a:cubicBezTo>
                <a:lnTo>
                  <a:pt x="43" y="1530"/>
                </a:lnTo>
                <a:cubicBezTo>
                  <a:pt x="43" y="1525"/>
                  <a:pt x="44" y="1520"/>
                  <a:pt x="45" y="1515"/>
                </a:cubicBezTo>
                <a:lnTo>
                  <a:pt x="46" y="1509"/>
                </a:lnTo>
                <a:lnTo>
                  <a:pt x="47" y="1503"/>
                </a:lnTo>
                <a:lnTo>
                  <a:pt x="49" y="1491"/>
                </a:lnTo>
                <a:cubicBezTo>
                  <a:pt x="60" y="1448"/>
                  <a:pt x="100" y="1417"/>
                  <a:pt x="145" y="1418"/>
                </a:cubicBezTo>
                <a:cubicBezTo>
                  <a:pt x="190" y="1420"/>
                  <a:pt x="228" y="1452"/>
                  <a:pt x="237" y="1496"/>
                </a:cubicBezTo>
                <a:lnTo>
                  <a:pt x="238" y="1501"/>
                </a:lnTo>
                <a:lnTo>
                  <a:pt x="239" y="1506"/>
                </a:lnTo>
                <a:cubicBezTo>
                  <a:pt x="249" y="1555"/>
                  <a:pt x="218" y="1604"/>
                  <a:pt x="169" y="1617"/>
                </a:cubicBezTo>
                <a:cubicBezTo>
                  <a:pt x="120" y="1630"/>
                  <a:pt x="69" y="1603"/>
                  <a:pt x="53" y="1555"/>
                </a:cubicBezTo>
                <a:lnTo>
                  <a:pt x="52" y="1552"/>
                </a:lnTo>
                <a:cubicBezTo>
                  <a:pt x="51" y="1546"/>
                  <a:pt x="49" y="1541"/>
                  <a:pt x="48" y="1535"/>
                </a:cubicBezTo>
                <a:lnTo>
                  <a:pt x="47" y="1528"/>
                </a:lnTo>
                <a:cubicBezTo>
                  <a:pt x="45" y="1510"/>
                  <a:pt x="47" y="1492"/>
                  <a:pt x="55" y="1475"/>
                </a:cubicBezTo>
                <a:lnTo>
                  <a:pt x="59" y="1466"/>
                </a:lnTo>
                <a:lnTo>
                  <a:pt x="52" y="1490"/>
                </a:lnTo>
                <a:lnTo>
                  <a:pt x="53" y="1484"/>
                </a:lnTo>
                <a:lnTo>
                  <a:pt x="51" y="1499"/>
                </a:lnTo>
                <a:lnTo>
                  <a:pt x="51" y="1495"/>
                </a:lnTo>
                <a:cubicBezTo>
                  <a:pt x="51" y="1442"/>
                  <a:pt x="94" y="1399"/>
                  <a:pt x="147" y="1399"/>
                </a:cubicBezTo>
                <a:cubicBezTo>
                  <a:pt x="200" y="1399"/>
                  <a:pt x="243" y="1442"/>
                  <a:pt x="243" y="1495"/>
                </a:cubicBezTo>
                <a:lnTo>
                  <a:pt x="243" y="1499"/>
                </a:lnTo>
                <a:cubicBezTo>
                  <a:pt x="243" y="1505"/>
                  <a:pt x="243" y="1510"/>
                  <a:pt x="242" y="1515"/>
                </a:cubicBezTo>
                <a:lnTo>
                  <a:pt x="241" y="1521"/>
                </a:lnTo>
                <a:lnTo>
                  <a:pt x="242" y="1505"/>
                </a:lnTo>
                <a:lnTo>
                  <a:pt x="242" y="1514"/>
                </a:lnTo>
                <a:lnTo>
                  <a:pt x="146" y="1418"/>
                </a:lnTo>
                <a:lnTo>
                  <a:pt x="147" y="1418"/>
                </a:lnTo>
                <a:lnTo>
                  <a:pt x="51" y="1514"/>
                </a:lnTo>
                <a:lnTo>
                  <a:pt x="51" y="1506"/>
                </a:lnTo>
                <a:lnTo>
                  <a:pt x="53" y="1487"/>
                </a:lnTo>
                <a:lnTo>
                  <a:pt x="52" y="1483"/>
                </a:lnTo>
                <a:lnTo>
                  <a:pt x="52" y="1476"/>
                </a:lnTo>
                <a:cubicBezTo>
                  <a:pt x="52" y="1423"/>
                  <a:pt x="95" y="1380"/>
                  <a:pt x="148" y="1380"/>
                </a:cubicBezTo>
                <a:cubicBezTo>
                  <a:pt x="201" y="1380"/>
                  <a:pt x="244" y="1423"/>
                  <a:pt x="244" y="1476"/>
                </a:cubicBezTo>
                <a:lnTo>
                  <a:pt x="244" y="1478"/>
                </a:lnTo>
                <a:lnTo>
                  <a:pt x="243" y="1498"/>
                </a:lnTo>
                <a:lnTo>
                  <a:pt x="241" y="1466"/>
                </a:lnTo>
                <a:lnTo>
                  <a:pt x="243" y="1475"/>
                </a:lnTo>
                <a:cubicBezTo>
                  <a:pt x="249" y="1503"/>
                  <a:pt x="243" y="1533"/>
                  <a:pt x="224" y="1556"/>
                </a:cubicBezTo>
                <a:cubicBezTo>
                  <a:pt x="206" y="1578"/>
                  <a:pt x="179" y="1591"/>
                  <a:pt x="149" y="1591"/>
                </a:cubicBezTo>
                <a:lnTo>
                  <a:pt x="148" y="1591"/>
                </a:lnTo>
                <a:cubicBezTo>
                  <a:pt x="95" y="1591"/>
                  <a:pt x="52" y="1548"/>
                  <a:pt x="52" y="1495"/>
                </a:cubicBezTo>
                <a:lnTo>
                  <a:pt x="52" y="1485"/>
                </a:lnTo>
                <a:lnTo>
                  <a:pt x="52" y="1487"/>
                </a:lnTo>
                <a:cubicBezTo>
                  <a:pt x="46" y="1436"/>
                  <a:pt x="82" y="1389"/>
                  <a:pt x="133" y="1382"/>
                </a:cubicBezTo>
                <a:cubicBezTo>
                  <a:pt x="184" y="1374"/>
                  <a:pt x="232" y="1407"/>
                  <a:pt x="242" y="1458"/>
                </a:cubicBezTo>
                <a:lnTo>
                  <a:pt x="243" y="1463"/>
                </a:lnTo>
                <a:lnTo>
                  <a:pt x="244" y="1468"/>
                </a:lnTo>
                <a:lnTo>
                  <a:pt x="53" y="1486"/>
                </a:lnTo>
                <a:lnTo>
                  <a:pt x="53" y="1476"/>
                </a:lnTo>
                <a:lnTo>
                  <a:pt x="53" y="1467"/>
                </a:lnTo>
                <a:cubicBezTo>
                  <a:pt x="53" y="1418"/>
                  <a:pt x="91" y="1377"/>
                  <a:pt x="140" y="1372"/>
                </a:cubicBezTo>
                <a:cubicBezTo>
                  <a:pt x="189" y="1367"/>
                  <a:pt x="234" y="1400"/>
                  <a:pt x="244" y="1449"/>
                </a:cubicBezTo>
                <a:lnTo>
                  <a:pt x="245" y="1454"/>
                </a:lnTo>
                <a:cubicBezTo>
                  <a:pt x="246" y="1460"/>
                  <a:pt x="246" y="1466"/>
                  <a:pt x="246" y="1472"/>
                </a:cubicBezTo>
                <a:lnTo>
                  <a:pt x="246" y="1476"/>
                </a:lnTo>
                <a:lnTo>
                  <a:pt x="57" y="1453"/>
                </a:lnTo>
                <a:lnTo>
                  <a:pt x="58" y="1449"/>
                </a:lnTo>
                <a:lnTo>
                  <a:pt x="55" y="1472"/>
                </a:lnTo>
                <a:lnTo>
                  <a:pt x="55" y="1466"/>
                </a:lnTo>
                <a:lnTo>
                  <a:pt x="55" y="1459"/>
                </a:lnTo>
                <a:cubicBezTo>
                  <a:pt x="55" y="1445"/>
                  <a:pt x="59" y="1430"/>
                  <a:pt x="66" y="1417"/>
                </a:cubicBezTo>
                <a:lnTo>
                  <a:pt x="67" y="1415"/>
                </a:lnTo>
                <a:cubicBezTo>
                  <a:pt x="87" y="1375"/>
                  <a:pt x="131" y="1354"/>
                  <a:pt x="175" y="1364"/>
                </a:cubicBezTo>
                <a:cubicBezTo>
                  <a:pt x="218" y="1374"/>
                  <a:pt x="248" y="1413"/>
                  <a:pt x="248" y="1457"/>
                </a:cubicBezTo>
                <a:lnTo>
                  <a:pt x="248" y="1462"/>
                </a:lnTo>
                <a:lnTo>
                  <a:pt x="248" y="1471"/>
                </a:lnTo>
                <a:lnTo>
                  <a:pt x="248" y="1480"/>
                </a:lnTo>
                <a:lnTo>
                  <a:pt x="248" y="1486"/>
                </a:lnTo>
                <a:cubicBezTo>
                  <a:pt x="248" y="1534"/>
                  <a:pt x="214" y="1574"/>
                  <a:pt x="168" y="1581"/>
                </a:cubicBezTo>
                <a:cubicBezTo>
                  <a:pt x="121" y="1589"/>
                  <a:pt x="76" y="1561"/>
                  <a:pt x="61" y="1517"/>
                </a:cubicBezTo>
                <a:lnTo>
                  <a:pt x="60" y="1514"/>
                </a:lnTo>
                <a:cubicBezTo>
                  <a:pt x="59" y="1508"/>
                  <a:pt x="57" y="1503"/>
                  <a:pt x="56" y="1497"/>
                </a:cubicBezTo>
                <a:lnTo>
                  <a:pt x="55" y="1490"/>
                </a:lnTo>
                <a:cubicBezTo>
                  <a:pt x="51" y="1462"/>
                  <a:pt x="60" y="1435"/>
                  <a:pt x="78" y="1414"/>
                </a:cubicBezTo>
                <a:cubicBezTo>
                  <a:pt x="96" y="1393"/>
                  <a:pt x="123" y="1380"/>
                  <a:pt x="150" y="1380"/>
                </a:cubicBezTo>
                <a:lnTo>
                  <a:pt x="152" y="1380"/>
                </a:lnTo>
                <a:lnTo>
                  <a:pt x="57" y="1466"/>
                </a:lnTo>
                <a:lnTo>
                  <a:pt x="58" y="1457"/>
                </a:lnTo>
                <a:lnTo>
                  <a:pt x="57" y="1457"/>
                </a:lnTo>
                <a:cubicBezTo>
                  <a:pt x="57" y="1404"/>
                  <a:pt x="100" y="1361"/>
                  <a:pt x="153" y="1361"/>
                </a:cubicBezTo>
                <a:lnTo>
                  <a:pt x="155" y="1361"/>
                </a:lnTo>
                <a:cubicBezTo>
                  <a:pt x="208" y="1361"/>
                  <a:pt x="251" y="1404"/>
                  <a:pt x="251" y="1457"/>
                </a:cubicBezTo>
                <a:cubicBezTo>
                  <a:pt x="251" y="1510"/>
                  <a:pt x="208" y="1553"/>
                  <a:pt x="155" y="1553"/>
                </a:cubicBezTo>
                <a:lnTo>
                  <a:pt x="154" y="1553"/>
                </a:lnTo>
                <a:cubicBezTo>
                  <a:pt x="101" y="1553"/>
                  <a:pt x="58" y="1510"/>
                  <a:pt x="58" y="1457"/>
                </a:cubicBezTo>
                <a:cubicBezTo>
                  <a:pt x="58" y="1404"/>
                  <a:pt x="101" y="1361"/>
                  <a:pt x="154" y="1361"/>
                </a:cubicBezTo>
                <a:lnTo>
                  <a:pt x="155" y="1361"/>
                </a:lnTo>
                <a:lnTo>
                  <a:pt x="157" y="1361"/>
                </a:lnTo>
                <a:cubicBezTo>
                  <a:pt x="207" y="1361"/>
                  <a:pt x="249" y="1399"/>
                  <a:pt x="253" y="1449"/>
                </a:cubicBezTo>
                <a:lnTo>
                  <a:pt x="254" y="1460"/>
                </a:lnTo>
                <a:lnTo>
                  <a:pt x="254" y="1474"/>
                </a:lnTo>
                <a:lnTo>
                  <a:pt x="244" y="1432"/>
                </a:lnTo>
                <a:lnTo>
                  <a:pt x="245" y="1434"/>
                </a:lnTo>
                <a:lnTo>
                  <a:pt x="63" y="1476"/>
                </a:lnTo>
                <a:lnTo>
                  <a:pt x="63" y="1472"/>
                </a:lnTo>
                <a:lnTo>
                  <a:pt x="63" y="1464"/>
                </a:lnTo>
                <a:lnTo>
                  <a:pt x="63" y="1464"/>
                </a:lnTo>
                <a:lnTo>
                  <a:pt x="62" y="1448"/>
                </a:lnTo>
                <a:cubicBezTo>
                  <a:pt x="62" y="1395"/>
                  <a:pt x="105" y="1352"/>
                  <a:pt x="158" y="1352"/>
                </a:cubicBezTo>
                <a:lnTo>
                  <a:pt x="159" y="1352"/>
                </a:lnTo>
                <a:lnTo>
                  <a:pt x="161" y="1352"/>
                </a:lnTo>
                <a:lnTo>
                  <a:pt x="65" y="1448"/>
                </a:lnTo>
                <a:lnTo>
                  <a:pt x="65" y="1442"/>
                </a:lnTo>
                <a:lnTo>
                  <a:pt x="68" y="1466"/>
                </a:lnTo>
                <a:lnTo>
                  <a:pt x="67" y="1462"/>
                </a:lnTo>
                <a:lnTo>
                  <a:pt x="256" y="1428"/>
                </a:lnTo>
                <a:lnTo>
                  <a:pt x="257" y="1437"/>
                </a:lnTo>
                <a:lnTo>
                  <a:pt x="258" y="1448"/>
                </a:lnTo>
                <a:lnTo>
                  <a:pt x="67" y="1451"/>
                </a:lnTo>
                <a:lnTo>
                  <a:pt x="68" y="1437"/>
                </a:lnTo>
                <a:lnTo>
                  <a:pt x="69" y="1423"/>
                </a:lnTo>
                <a:cubicBezTo>
                  <a:pt x="72" y="1372"/>
                  <a:pt x="114" y="1333"/>
                  <a:pt x="164" y="1333"/>
                </a:cubicBezTo>
                <a:lnTo>
                  <a:pt x="165" y="1333"/>
                </a:lnTo>
                <a:cubicBezTo>
                  <a:pt x="218" y="1333"/>
                  <a:pt x="261" y="1376"/>
                  <a:pt x="261" y="1429"/>
                </a:cubicBezTo>
                <a:cubicBezTo>
                  <a:pt x="261" y="1482"/>
                  <a:pt x="218" y="1525"/>
                  <a:pt x="165" y="1525"/>
                </a:cubicBezTo>
                <a:lnTo>
                  <a:pt x="164" y="1525"/>
                </a:lnTo>
                <a:lnTo>
                  <a:pt x="260" y="1429"/>
                </a:lnTo>
                <a:lnTo>
                  <a:pt x="260" y="1434"/>
                </a:lnTo>
                <a:lnTo>
                  <a:pt x="260" y="1438"/>
                </a:lnTo>
                <a:lnTo>
                  <a:pt x="73" y="1408"/>
                </a:lnTo>
                <a:lnTo>
                  <a:pt x="74" y="1405"/>
                </a:lnTo>
                <a:lnTo>
                  <a:pt x="71" y="1420"/>
                </a:lnTo>
                <a:lnTo>
                  <a:pt x="72" y="1414"/>
                </a:lnTo>
                <a:lnTo>
                  <a:pt x="71" y="1439"/>
                </a:lnTo>
                <a:lnTo>
                  <a:pt x="70" y="1429"/>
                </a:lnTo>
                <a:cubicBezTo>
                  <a:pt x="67" y="1402"/>
                  <a:pt x="76" y="1375"/>
                  <a:pt x="94" y="1355"/>
                </a:cubicBezTo>
                <a:cubicBezTo>
                  <a:pt x="112" y="1335"/>
                  <a:pt x="138" y="1323"/>
                  <a:pt x="165" y="1323"/>
                </a:cubicBezTo>
                <a:lnTo>
                  <a:pt x="166" y="1323"/>
                </a:lnTo>
                <a:cubicBezTo>
                  <a:pt x="219" y="1323"/>
                  <a:pt x="262" y="1366"/>
                  <a:pt x="262" y="1419"/>
                </a:cubicBezTo>
                <a:cubicBezTo>
                  <a:pt x="262" y="1472"/>
                  <a:pt x="219" y="1515"/>
                  <a:pt x="166" y="1515"/>
                </a:cubicBezTo>
                <a:lnTo>
                  <a:pt x="165" y="1515"/>
                </a:lnTo>
                <a:cubicBezTo>
                  <a:pt x="112" y="1515"/>
                  <a:pt x="69" y="1472"/>
                  <a:pt x="69" y="1419"/>
                </a:cubicBezTo>
                <a:cubicBezTo>
                  <a:pt x="69" y="1366"/>
                  <a:pt x="112" y="1323"/>
                  <a:pt x="165" y="1323"/>
                </a:cubicBezTo>
                <a:lnTo>
                  <a:pt x="166" y="1323"/>
                </a:lnTo>
                <a:lnTo>
                  <a:pt x="72" y="1404"/>
                </a:lnTo>
                <a:lnTo>
                  <a:pt x="73" y="1398"/>
                </a:lnTo>
                <a:lnTo>
                  <a:pt x="71" y="1413"/>
                </a:lnTo>
                <a:lnTo>
                  <a:pt x="71" y="1410"/>
                </a:lnTo>
                <a:cubicBezTo>
                  <a:pt x="71" y="1357"/>
                  <a:pt x="114" y="1314"/>
                  <a:pt x="167" y="1314"/>
                </a:cubicBezTo>
                <a:cubicBezTo>
                  <a:pt x="220" y="1314"/>
                  <a:pt x="263" y="1357"/>
                  <a:pt x="263" y="1410"/>
                </a:cubicBezTo>
                <a:lnTo>
                  <a:pt x="263" y="1416"/>
                </a:lnTo>
                <a:lnTo>
                  <a:pt x="263" y="1425"/>
                </a:lnTo>
                <a:lnTo>
                  <a:pt x="263" y="1434"/>
                </a:lnTo>
                <a:lnTo>
                  <a:pt x="263" y="1438"/>
                </a:lnTo>
                <a:cubicBezTo>
                  <a:pt x="263" y="1491"/>
                  <a:pt x="220" y="1534"/>
                  <a:pt x="167" y="1534"/>
                </a:cubicBezTo>
                <a:cubicBezTo>
                  <a:pt x="114" y="1534"/>
                  <a:pt x="71" y="1491"/>
                  <a:pt x="71" y="1438"/>
                </a:cubicBezTo>
                <a:lnTo>
                  <a:pt x="71" y="1437"/>
                </a:lnTo>
                <a:lnTo>
                  <a:pt x="71" y="1431"/>
                </a:lnTo>
                <a:lnTo>
                  <a:pt x="71" y="1427"/>
                </a:lnTo>
                <a:cubicBezTo>
                  <a:pt x="70" y="1418"/>
                  <a:pt x="71" y="1408"/>
                  <a:pt x="73" y="1399"/>
                </a:cubicBezTo>
                <a:lnTo>
                  <a:pt x="75" y="1390"/>
                </a:lnTo>
                <a:lnTo>
                  <a:pt x="72" y="1410"/>
                </a:lnTo>
                <a:lnTo>
                  <a:pt x="72" y="1400"/>
                </a:lnTo>
                <a:lnTo>
                  <a:pt x="168" y="1496"/>
                </a:lnTo>
                <a:lnTo>
                  <a:pt x="167" y="1496"/>
                </a:lnTo>
                <a:cubicBezTo>
                  <a:pt x="140" y="1496"/>
                  <a:pt x="115" y="1485"/>
                  <a:pt x="97" y="1465"/>
                </a:cubicBezTo>
                <a:cubicBezTo>
                  <a:pt x="78" y="1445"/>
                  <a:pt x="69" y="1419"/>
                  <a:pt x="72" y="1392"/>
                </a:cubicBezTo>
                <a:lnTo>
                  <a:pt x="73" y="1381"/>
                </a:lnTo>
                <a:lnTo>
                  <a:pt x="72" y="1383"/>
                </a:lnTo>
                <a:lnTo>
                  <a:pt x="72" y="1381"/>
                </a:lnTo>
                <a:cubicBezTo>
                  <a:pt x="72" y="1328"/>
                  <a:pt x="115" y="1285"/>
                  <a:pt x="168" y="1285"/>
                </a:cubicBezTo>
                <a:cubicBezTo>
                  <a:pt x="221" y="1285"/>
                  <a:pt x="264" y="1328"/>
                  <a:pt x="264" y="1381"/>
                </a:cubicBezTo>
                <a:lnTo>
                  <a:pt x="264" y="1386"/>
                </a:lnTo>
                <a:lnTo>
                  <a:pt x="265" y="1383"/>
                </a:lnTo>
                <a:lnTo>
                  <a:pt x="265" y="1404"/>
                </a:lnTo>
                <a:lnTo>
                  <a:pt x="265" y="1410"/>
                </a:lnTo>
                <a:cubicBezTo>
                  <a:pt x="265" y="1463"/>
                  <a:pt x="222" y="1506"/>
                  <a:pt x="169" y="1506"/>
                </a:cubicBezTo>
                <a:lnTo>
                  <a:pt x="168" y="1506"/>
                </a:lnTo>
                <a:cubicBezTo>
                  <a:pt x="141" y="1506"/>
                  <a:pt x="115" y="1495"/>
                  <a:pt x="97" y="1475"/>
                </a:cubicBezTo>
                <a:cubicBezTo>
                  <a:pt x="79" y="1455"/>
                  <a:pt x="70" y="1428"/>
                  <a:pt x="73" y="1401"/>
                </a:cubicBezTo>
                <a:lnTo>
                  <a:pt x="74" y="1391"/>
                </a:lnTo>
                <a:lnTo>
                  <a:pt x="75" y="1381"/>
                </a:lnTo>
                <a:lnTo>
                  <a:pt x="265" y="1410"/>
                </a:lnTo>
                <a:lnTo>
                  <a:pt x="264" y="1415"/>
                </a:lnTo>
                <a:lnTo>
                  <a:pt x="262" y="1424"/>
                </a:lnTo>
                <a:cubicBezTo>
                  <a:pt x="249" y="1473"/>
                  <a:pt x="201" y="1504"/>
                  <a:pt x="151" y="1495"/>
                </a:cubicBezTo>
                <a:cubicBezTo>
                  <a:pt x="102" y="1486"/>
                  <a:pt x="67" y="1440"/>
                  <a:pt x="73" y="1390"/>
                </a:cubicBezTo>
                <a:lnTo>
                  <a:pt x="74" y="1381"/>
                </a:lnTo>
                <a:lnTo>
                  <a:pt x="75" y="1372"/>
                </a:lnTo>
                <a:lnTo>
                  <a:pt x="170" y="1477"/>
                </a:lnTo>
                <a:lnTo>
                  <a:pt x="169" y="1477"/>
                </a:lnTo>
                <a:cubicBezTo>
                  <a:pt x="116" y="1477"/>
                  <a:pt x="73" y="1434"/>
                  <a:pt x="73" y="1381"/>
                </a:cubicBezTo>
                <a:cubicBezTo>
                  <a:pt x="73" y="1328"/>
                  <a:pt x="116" y="1285"/>
                  <a:pt x="169" y="1285"/>
                </a:cubicBezTo>
                <a:lnTo>
                  <a:pt x="171" y="1285"/>
                </a:lnTo>
                <a:cubicBezTo>
                  <a:pt x="200" y="1285"/>
                  <a:pt x="226" y="1298"/>
                  <a:pt x="245" y="1319"/>
                </a:cubicBezTo>
                <a:cubicBezTo>
                  <a:pt x="263" y="1341"/>
                  <a:pt x="271" y="1369"/>
                  <a:pt x="266" y="1397"/>
                </a:cubicBezTo>
                <a:lnTo>
                  <a:pt x="265" y="1403"/>
                </a:lnTo>
                <a:lnTo>
                  <a:pt x="263" y="1415"/>
                </a:lnTo>
                <a:cubicBezTo>
                  <a:pt x="251" y="1462"/>
                  <a:pt x="206" y="1493"/>
                  <a:pt x="158" y="1487"/>
                </a:cubicBezTo>
                <a:cubicBezTo>
                  <a:pt x="110" y="1481"/>
                  <a:pt x="73" y="1440"/>
                  <a:pt x="73" y="1391"/>
                </a:cubicBezTo>
                <a:lnTo>
                  <a:pt x="73" y="1388"/>
                </a:lnTo>
                <a:lnTo>
                  <a:pt x="73" y="1381"/>
                </a:lnTo>
                <a:lnTo>
                  <a:pt x="75" y="1362"/>
                </a:lnTo>
                <a:lnTo>
                  <a:pt x="74" y="1362"/>
                </a:lnTo>
                <a:cubicBezTo>
                  <a:pt x="74" y="1315"/>
                  <a:pt x="109" y="1275"/>
                  <a:pt x="155" y="1268"/>
                </a:cubicBezTo>
                <a:cubicBezTo>
                  <a:pt x="202" y="1260"/>
                  <a:pt x="247" y="1287"/>
                  <a:pt x="262" y="1332"/>
                </a:cubicBezTo>
                <a:lnTo>
                  <a:pt x="263" y="1335"/>
                </a:lnTo>
                <a:cubicBezTo>
                  <a:pt x="266" y="1345"/>
                  <a:pt x="267" y="1355"/>
                  <a:pt x="267" y="1365"/>
                </a:cubicBezTo>
                <a:lnTo>
                  <a:pt x="267" y="1371"/>
                </a:lnTo>
                <a:lnTo>
                  <a:pt x="267" y="1378"/>
                </a:lnTo>
                <a:lnTo>
                  <a:pt x="267" y="1381"/>
                </a:lnTo>
                <a:cubicBezTo>
                  <a:pt x="267" y="1434"/>
                  <a:pt x="224" y="1477"/>
                  <a:pt x="171" y="1477"/>
                </a:cubicBezTo>
                <a:cubicBezTo>
                  <a:pt x="118" y="1477"/>
                  <a:pt x="75" y="1434"/>
                  <a:pt x="75" y="1381"/>
                </a:cubicBezTo>
                <a:lnTo>
                  <a:pt x="75" y="1377"/>
                </a:lnTo>
                <a:lnTo>
                  <a:pt x="75" y="1372"/>
                </a:lnTo>
                <a:cubicBezTo>
                  <a:pt x="75" y="1323"/>
                  <a:pt x="113" y="1282"/>
                  <a:pt x="162" y="1277"/>
                </a:cubicBezTo>
                <a:cubicBezTo>
                  <a:pt x="211" y="1272"/>
                  <a:pt x="256" y="1305"/>
                  <a:pt x="266" y="1354"/>
                </a:cubicBezTo>
                <a:lnTo>
                  <a:pt x="267" y="1359"/>
                </a:lnTo>
                <a:cubicBezTo>
                  <a:pt x="268" y="1365"/>
                  <a:pt x="268" y="1371"/>
                  <a:pt x="268" y="1377"/>
                </a:cubicBezTo>
                <a:lnTo>
                  <a:pt x="268" y="1381"/>
                </a:lnTo>
                <a:cubicBezTo>
                  <a:pt x="268" y="1434"/>
                  <a:pt x="225" y="1477"/>
                  <a:pt x="172" y="1477"/>
                </a:cubicBezTo>
                <a:cubicBezTo>
                  <a:pt x="119" y="1477"/>
                  <a:pt x="76" y="1434"/>
                  <a:pt x="76" y="1381"/>
                </a:cubicBezTo>
                <a:lnTo>
                  <a:pt x="76" y="1378"/>
                </a:lnTo>
                <a:lnTo>
                  <a:pt x="78" y="1394"/>
                </a:lnTo>
                <a:lnTo>
                  <a:pt x="77" y="1388"/>
                </a:lnTo>
                <a:lnTo>
                  <a:pt x="76" y="1382"/>
                </a:lnTo>
                <a:lnTo>
                  <a:pt x="76" y="1386"/>
                </a:lnTo>
                <a:lnTo>
                  <a:pt x="265" y="1362"/>
                </a:lnTo>
                <a:lnTo>
                  <a:pt x="265" y="1367"/>
                </a:lnTo>
                <a:lnTo>
                  <a:pt x="264" y="1349"/>
                </a:lnTo>
                <a:lnTo>
                  <a:pt x="265" y="1354"/>
                </a:lnTo>
                <a:lnTo>
                  <a:pt x="87" y="1326"/>
                </a:lnTo>
                <a:lnTo>
                  <a:pt x="92" y="1317"/>
                </a:lnTo>
                <a:lnTo>
                  <a:pt x="95" y="1311"/>
                </a:lnTo>
                <a:cubicBezTo>
                  <a:pt x="111" y="1278"/>
                  <a:pt x="144" y="1257"/>
                  <a:pt x="180" y="1257"/>
                </a:cubicBezTo>
                <a:lnTo>
                  <a:pt x="182" y="1257"/>
                </a:lnTo>
                <a:cubicBezTo>
                  <a:pt x="235" y="1257"/>
                  <a:pt x="278" y="1300"/>
                  <a:pt x="278" y="1353"/>
                </a:cubicBezTo>
                <a:lnTo>
                  <a:pt x="278" y="1359"/>
                </a:lnTo>
                <a:cubicBezTo>
                  <a:pt x="278" y="1370"/>
                  <a:pt x="277" y="1380"/>
                  <a:pt x="274" y="1390"/>
                </a:cubicBezTo>
                <a:lnTo>
                  <a:pt x="273" y="1393"/>
                </a:lnTo>
                <a:cubicBezTo>
                  <a:pt x="258" y="1437"/>
                  <a:pt x="213" y="1465"/>
                  <a:pt x="166" y="1457"/>
                </a:cubicBezTo>
                <a:cubicBezTo>
                  <a:pt x="120" y="1450"/>
                  <a:pt x="85" y="1410"/>
                  <a:pt x="85" y="1362"/>
                </a:cubicBezTo>
                <a:lnTo>
                  <a:pt x="85" y="1356"/>
                </a:lnTo>
                <a:lnTo>
                  <a:pt x="85" y="1358"/>
                </a:lnTo>
                <a:lnTo>
                  <a:pt x="84" y="1349"/>
                </a:lnTo>
                <a:lnTo>
                  <a:pt x="83" y="1334"/>
                </a:lnTo>
                <a:cubicBezTo>
                  <a:pt x="83" y="1281"/>
                  <a:pt x="126" y="1238"/>
                  <a:pt x="179" y="1238"/>
                </a:cubicBezTo>
                <a:cubicBezTo>
                  <a:pt x="232" y="1238"/>
                  <a:pt x="275" y="1281"/>
                  <a:pt x="275" y="1334"/>
                </a:cubicBezTo>
                <a:lnTo>
                  <a:pt x="275" y="1338"/>
                </a:lnTo>
                <a:lnTo>
                  <a:pt x="273" y="1315"/>
                </a:lnTo>
                <a:lnTo>
                  <a:pt x="275" y="1323"/>
                </a:lnTo>
                <a:cubicBezTo>
                  <a:pt x="276" y="1328"/>
                  <a:pt x="277" y="1332"/>
                  <a:pt x="277" y="1337"/>
                </a:cubicBezTo>
                <a:lnTo>
                  <a:pt x="278" y="1347"/>
                </a:lnTo>
                <a:lnTo>
                  <a:pt x="278" y="1362"/>
                </a:lnTo>
                <a:cubicBezTo>
                  <a:pt x="278" y="1415"/>
                  <a:pt x="235" y="1458"/>
                  <a:pt x="182" y="1458"/>
                </a:cubicBezTo>
                <a:lnTo>
                  <a:pt x="175" y="1458"/>
                </a:lnTo>
                <a:cubicBezTo>
                  <a:pt x="126" y="1458"/>
                  <a:pt x="85" y="1421"/>
                  <a:pt x="80" y="1372"/>
                </a:cubicBezTo>
                <a:lnTo>
                  <a:pt x="79" y="1362"/>
                </a:lnTo>
                <a:lnTo>
                  <a:pt x="79" y="1364"/>
                </a:lnTo>
                <a:lnTo>
                  <a:pt x="268" y="1343"/>
                </a:lnTo>
                <a:lnTo>
                  <a:pt x="268" y="1348"/>
                </a:lnTo>
                <a:cubicBezTo>
                  <a:pt x="268" y="1355"/>
                  <a:pt x="268" y="1361"/>
                  <a:pt x="267" y="1367"/>
                </a:cubicBezTo>
                <a:lnTo>
                  <a:pt x="266" y="1372"/>
                </a:lnTo>
                <a:cubicBezTo>
                  <a:pt x="256" y="1423"/>
                  <a:pt x="208" y="1456"/>
                  <a:pt x="157" y="1448"/>
                </a:cubicBezTo>
                <a:cubicBezTo>
                  <a:pt x="106" y="1440"/>
                  <a:pt x="70" y="1394"/>
                  <a:pt x="76" y="1343"/>
                </a:cubicBezTo>
                <a:lnTo>
                  <a:pt x="77" y="1334"/>
                </a:lnTo>
                <a:lnTo>
                  <a:pt x="78" y="1325"/>
                </a:lnTo>
                <a:lnTo>
                  <a:pt x="77" y="1327"/>
                </a:lnTo>
                <a:lnTo>
                  <a:pt x="82" y="1358"/>
                </a:lnTo>
                <a:lnTo>
                  <a:pt x="81" y="1355"/>
                </a:lnTo>
                <a:lnTo>
                  <a:pt x="266" y="1348"/>
                </a:lnTo>
                <a:lnTo>
                  <a:pt x="265" y="1352"/>
                </a:lnTo>
                <a:lnTo>
                  <a:pt x="265" y="1350"/>
                </a:lnTo>
                <a:lnTo>
                  <a:pt x="170" y="1238"/>
                </a:lnTo>
                <a:lnTo>
                  <a:pt x="172" y="1238"/>
                </a:lnTo>
                <a:lnTo>
                  <a:pt x="174" y="1238"/>
                </a:lnTo>
                <a:lnTo>
                  <a:pt x="78" y="1334"/>
                </a:lnTo>
                <a:lnTo>
                  <a:pt x="78" y="1328"/>
                </a:lnTo>
                <a:lnTo>
                  <a:pt x="78" y="1318"/>
                </a:lnTo>
                <a:lnTo>
                  <a:pt x="78" y="1322"/>
                </a:lnTo>
                <a:lnTo>
                  <a:pt x="77" y="1305"/>
                </a:lnTo>
                <a:cubicBezTo>
                  <a:pt x="77" y="1255"/>
                  <a:pt x="116" y="1213"/>
                  <a:pt x="167" y="1210"/>
                </a:cubicBezTo>
                <a:cubicBezTo>
                  <a:pt x="217" y="1206"/>
                  <a:pt x="261" y="1242"/>
                  <a:pt x="269" y="1292"/>
                </a:cubicBezTo>
                <a:lnTo>
                  <a:pt x="270" y="1299"/>
                </a:lnTo>
                <a:cubicBezTo>
                  <a:pt x="270" y="1303"/>
                  <a:pt x="270" y="1308"/>
                  <a:pt x="270" y="1312"/>
                </a:cubicBezTo>
                <a:lnTo>
                  <a:pt x="270" y="1324"/>
                </a:lnTo>
                <a:lnTo>
                  <a:pt x="271" y="1328"/>
                </a:lnTo>
                <a:lnTo>
                  <a:pt x="271" y="1343"/>
                </a:lnTo>
                <a:lnTo>
                  <a:pt x="80" y="1332"/>
                </a:lnTo>
                <a:lnTo>
                  <a:pt x="81" y="1324"/>
                </a:lnTo>
                <a:lnTo>
                  <a:pt x="82" y="1316"/>
                </a:lnTo>
                <a:cubicBezTo>
                  <a:pt x="86" y="1266"/>
                  <a:pt x="128" y="1228"/>
                  <a:pt x="177" y="1228"/>
                </a:cubicBezTo>
                <a:lnTo>
                  <a:pt x="179" y="1228"/>
                </a:lnTo>
                <a:lnTo>
                  <a:pt x="83" y="1324"/>
                </a:lnTo>
                <a:lnTo>
                  <a:pt x="83" y="1315"/>
                </a:lnTo>
                <a:cubicBezTo>
                  <a:pt x="83" y="1309"/>
                  <a:pt x="84" y="1303"/>
                  <a:pt x="85" y="1297"/>
                </a:cubicBezTo>
                <a:lnTo>
                  <a:pt x="87" y="1287"/>
                </a:lnTo>
                <a:lnTo>
                  <a:pt x="85" y="1305"/>
                </a:lnTo>
                <a:lnTo>
                  <a:pt x="85" y="1294"/>
                </a:lnTo>
                <a:lnTo>
                  <a:pt x="85" y="1298"/>
                </a:lnTo>
                <a:cubicBezTo>
                  <a:pt x="80" y="1254"/>
                  <a:pt x="105" y="1212"/>
                  <a:pt x="147" y="1196"/>
                </a:cubicBezTo>
                <a:cubicBezTo>
                  <a:pt x="189" y="1181"/>
                  <a:pt x="236" y="1196"/>
                  <a:pt x="260" y="1233"/>
                </a:cubicBezTo>
                <a:lnTo>
                  <a:pt x="262" y="1236"/>
                </a:lnTo>
                <a:cubicBezTo>
                  <a:pt x="268" y="1244"/>
                  <a:pt x="272" y="1254"/>
                  <a:pt x="275" y="1263"/>
                </a:cubicBezTo>
                <a:lnTo>
                  <a:pt x="277" y="1270"/>
                </a:lnTo>
                <a:cubicBezTo>
                  <a:pt x="281" y="1284"/>
                  <a:pt x="282" y="1298"/>
                  <a:pt x="279" y="1312"/>
                </a:cubicBezTo>
                <a:lnTo>
                  <a:pt x="278" y="1318"/>
                </a:lnTo>
                <a:cubicBezTo>
                  <a:pt x="276" y="1332"/>
                  <a:pt x="271" y="1344"/>
                  <a:pt x="263" y="1356"/>
                </a:cubicBezTo>
                <a:lnTo>
                  <a:pt x="261" y="1359"/>
                </a:lnTo>
                <a:cubicBezTo>
                  <a:pt x="238" y="1394"/>
                  <a:pt x="194" y="1410"/>
                  <a:pt x="154" y="1397"/>
                </a:cubicBezTo>
                <a:cubicBezTo>
                  <a:pt x="113" y="1385"/>
                  <a:pt x="85" y="1348"/>
                  <a:pt x="85" y="1305"/>
                </a:cubicBezTo>
                <a:lnTo>
                  <a:pt x="85" y="1302"/>
                </a:lnTo>
                <a:lnTo>
                  <a:pt x="85" y="1296"/>
                </a:lnTo>
                <a:lnTo>
                  <a:pt x="85" y="1289"/>
                </a:lnTo>
                <a:lnTo>
                  <a:pt x="85" y="1286"/>
                </a:lnTo>
                <a:cubicBezTo>
                  <a:pt x="85" y="1233"/>
                  <a:pt x="128" y="1190"/>
                  <a:pt x="181" y="1190"/>
                </a:cubicBezTo>
                <a:cubicBezTo>
                  <a:pt x="234" y="1190"/>
                  <a:pt x="277" y="1233"/>
                  <a:pt x="277" y="1286"/>
                </a:cubicBezTo>
                <a:lnTo>
                  <a:pt x="277" y="1296"/>
                </a:lnTo>
                <a:lnTo>
                  <a:pt x="277" y="1302"/>
                </a:lnTo>
                <a:lnTo>
                  <a:pt x="277" y="1305"/>
                </a:lnTo>
                <a:lnTo>
                  <a:pt x="90" y="1275"/>
                </a:lnTo>
                <a:lnTo>
                  <a:pt x="91" y="1272"/>
                </a:lnTo>
                <a:lnTo>
                  <a:pt x="88" y="1287"/>
                </a:lnTo>
                <a:lnTo>
                  <a:pt x="89" y="1281"/>
                </a:lnTo>
                <a:lnTo>
                  <a:pt x="89" y="1277"/>
                </a:lnTo>
                <a:cubicBezTo>
                  <a:pt x="94" y="1226"/>
                  <a:pt x="138" y="1188"/>
                  <a:pt x="189" y="1191"/>
                </a:cubicBezTo>
                <a:cubicBezTo>
                  <a:pt x="240" y="1193"/>
                  <a:pt x="280" y="1235"/>
                  <a:pt x="280" y="1286"/>
                </a:cubicBezTo>
                <a:lnTo>
                  <a:pt x="280" y="1290"/>
                </a:lnTo>
                <a:lnTo>
                  <a:pt x="280" y="1296"/>
                </a:lnTo>
                <a:lnTo>
                  <a:pt x="184" y="1200"/>
                </a:lnTo>
                <a:lnTo>
                  <a:pt x="189" y="1200"/>
                </a:lnTo>
                <a:lnTo>
                  <a:pt x="95" y="1312"/>
                </a:lnTo>
                <a:lnTo>
                  <a:pt x="94" y="1306"/>
                </a:lnTo>
                <a:lnTo>
                  <a:pt x="94" y="1310"/>
                </a:lnTo>
                <a:lnTo>
                  <a:pt x="282" y="1271"/>
                </a:lnTo>
                <a:lnTo>
                  <a:pt x="283" y="1277"/>
                </a:lnTo>
                <a:lnTo>
                  <a:pt x="283" y="1273"/>
                </a:lnTo>
                <a:lnTo>
                  <a:pt x="93" y="1296"/>
                </a:lnTo>
                <a:lnTo>
                  <a:pt x="93" y="1290"/>
                </a:lnTo>
                <a:lnTo>
                  <a:pt x="95" y="1271"/>
                </a:lnTo>
                <a:lnTo>
                  <a:pt x="94" y="1272"/>
                </a:lnTo>
                <a:cubicBezTo>
                  <a:pt x="94" y="1266"/>
                  <a:pt x="95" y="1260"/>
                  <a:pt x="96" y="1254"/>
                </a:cubicBezTo>
                <a:lnTo>
                  <a:pt x="97" y="1249"/>
                </a:lnTo>
                <a:cubicBezTo>
                  <a:pt x="107" y="1200"/>
                  <a:pt x="152" y="1167"/>
                  <a:pt x="201" y="1172"/>
                </a:cubicBezTo>
                <a:cubicBezTo>
                  <a:pt x="250" y="1177"/>
                  <a:pt x="287" y="1218"/>
                  <a:pt x="287" y="1267"/>
                </a:cubicBezTo>
                <a:lnTo>
                  <a:pt x="287" y="1270"/>
                </a:lnTo>
                <a:lnTo>
                  <a:pt x="287" y="1276"/>
                </a:lnTo>
                <a:lnTo>
                  <a:pt x="287" y="1283"/>
                </a:lnTo>
                <a:cubicBezTo>
                  <a:pt x="287" y="1294"/>
                  <a:pt x="286" y="1304"/>
                  <a:pt x="283" y="1314"/>
                </a:cubicBezTo>
                <a:lnTo>
                  <a:pt x="282" y="1317"/>
                </a:lnTo>
                <a:cubicBezTo>
                  <a:pt x="267" y="1361"/>
                  <a:pt x="222" y="1389"/>
                  <a:pt x="175" y="1381"/>
                </a:cubicBezTo>
                <a:cubicBezTo>
                  <a:pt x="129" y="1374"/>
                  <a:pt x="94" y="1334"/>
                  <a:pt x="94" y="1286"/>
                </a:cubicBezTo>
                <a:lnTo>
                  <a:pt x="94" y="1278"/>
                </a:lnTo>
                <a:lnTo>
                  <a:pt x="94" y="1276"/>
                </a:lnTo>
                <a:lnTo>
                  <a:pt x="189" y="1363"/>
                </a:lnTo>
                <a:lnTo>
                  <a:pt x="188" y="1363"/>
                </a:lnTo>
                <a:cubicBezTo>
                  <a:pt x="135" y="1363"/>
                  <a:pt x="92" y="1320"/>
                  <a:pt x="92" y="1267"/>
                </a:cubicBezTo>
                <a:cubicBezTo>
                  <a:pt x="92" y="1214"/>
                  <a:pt x="135" y="1171"/>
                  <a:pt x="188" y="1171"/>
                </a:cubicBezTo>
                <a:lnTo>
                  <a:pt x="190" y="1171"/>
                </a:lnTo>
                <a:lnTo>
                  <a:pt x="191" y="1171"/>
                </a:lnTo>
                <a:lnTo>
                  <a:pt x="193" y="1171"/>
                </a:lnTo>
                <a:cubicBezTo>
                  <a:pt x="246" y="1171"/>
                  <a:pt x="289" y="1214"/>
                  <a:pt x="289" y="1267"/>
                </a:cubicBezTo>
                <a:cubicBezTo>
                  <a:pt x="289" y="1320"/>
                  <a:pt x="246" y="1363"/>
                  <a:pt x="193" y="1363"/>
                </a:cubicBezTo>
                <a:lnTo>
                  <a:pt x="192" y="1363"/>
                </a:lnTo>
                <a:lnTo>
                  <a:pt x="284" y="1237"/>
                </a:lnTo>
                <a:lnTo>
                  <a:pt x="286" y="1243"/>
                </a:lnTo>
                <a:lnTo>
                  <a:pt x="289" y="1254"/>
                </a:lnTo>
                <a:lnTo>
                  <a:pt x="99" y="1277"/>
                </a:lnTo>
                <a:lnTo>
                  <a:pt x="99" y="1268"/>
                </a:lnTo>
                <a:lnTo>
                  <a:pt x="99" y="1268"/>
                </a:lnTo>
                <a:lnTo>
                  <a:pt x="98" y="1251"/>
                </a:lnTo>
                <a:lnTo>
                  <a:pt x="103" y="1282"/>
                </a:lnTo>
                <a:lnTo>
                  <a:pt x="102" y="1279"/>
                </a:lnTo>
                <a:lnTo>
                  <a:pt x="288" y="1230"/>
                </a:lnTo>
                <a:lnTo>
                  <a:pt x="289" y="1235"/>
                </a:lnTo>
                <a:lnTo>
                  <a:pt x="290" y="1240"/>
                </a:lnTo>
                <a:lnTo>
                  <a:pt x="101" y="1240"/>
                </a:lnTo>
                <a:lnTo>
                  <a:pt x="102" y="1235"/>
                </a:lnTo>
                <a:lnTo>
                  <a:pt x="103" y="1230"/>
                </a:lnTo>
                <a:cubicBezTo>
                  <a:pt x="113" y="1181"/>
                  <a:pt x="158" y="1148"/>
                  <a:pt x="207" y="1153"/>
                </a:cubicBezTo>
                <a:cubicBezTo>
                  <a:pt x="256" y="1158"/>
                  <a:pt x="293" y="1199"/>
                  <a:pt x="293" y="1248"/>
                </a:cubicBezTo>
                <a:lnTo>
                  <a:pt x="293" y="1253"/>
                </a:lnTo>
                <a:cubicBezTo>
                  <a:pt x="293" y="1260"/>
                  <a:pt x="293" y="1266"/>
                  <a:pt x="292" y="1272"/>
                </a:cubicBezTo>
                <a:lnTo>
                  <a:pt x="291" y="1277"/>
                </a:lnTo>
                <a:cubicBezTo>
                  <a:pt x="281" y="1326"/>
                  <a:pt x="236" y="1359"/>
                  <a:pt x="187" y="1354"/>
                </a:cubicBezTo>
                <a:cubicBezTo>
                  <a:pt x="138" y="1349"/>
                  <a:pt x="100" y="1308"/>
                  <a:pt x="100" y="1258"/>
                </a:cubicBezTo>
                <a:lnTo>
                  <a:pt x="100" y="1254"/>
                </a:lnTo>
                <a:cubicBezTo>
                  <a:pt x="100" y="1249"/>
                  <a:pt x="101" y="1244"/>
                  <a:pt x="102" y="1239"/>
                </a:cubicBezTo>
                <a:lnTo>
                  <a:pt x="103" y="1233"/>
                </a:lnTo>
                <a:cubicBezTo>
                  <a:pt x="110" y="1186"/>
                  <a:pt x="151" y="1152"/>
                  <a:pt x="197" y="1152"/>
                </a:cubicBezTo>
                <a:lnTo>
                  <a:pt x="198" y="1152"/>
                </a:lnTo>
                <a:cubicBezTo>
                  <a:pt x="240" y="1152"/>
                  <a:pt x="276" y="1179"/>
                  <a:pt x="290" y="1218"/>
                </a:cubicBezTo>
                <a:lnTo>
                  <a:pt x="292" y="1224"/>
                </a:lnTo>
                <a:lnTo>
                  <a:pt x="295" y="1235"/>
                </a:lnTo>
                <a:lnTo>
                  <a:pt x="106" y="1248"/>
                </a:lnTo>
                <a:lnTo>
                  <a:pt x="107" y="1239"/>
                </a:lnTo>
                <a:lnTo>
                  <a:pt x="106" y="1239"/>
                </a:lnTo>
                <a:cubicBezTo>
                  <a:pt x="106" y="1186"/>
                  <a:pt x="149" y="1143"/>
                  <a:pt x="202" y="1143"/>
                </a:cubicBezTo>
                <a:lnTo>
                  <a:pt x="203" y="1143"/>
                </a:lnTo>
                <a:lnTo>
                  <a:pt x="205" y="1143"/>
                </a:lnTo>
                <a:cubicBezTo>
                  <a:pt x="258" y="1143"/>
                  <a:pt x="301" y="1186"/>
                  <a:pt x="301" y="1239"/>
                </a:cubicBezTo>
                <a:lnTo>
                  <a:pt x="301" y="1244"/>
                </a:lnTo>
                <a:cubicBezTo>
                  <a:pt x="301" y="1252"/>
                  <a:pt x="301" y="1260"/>
                  <a:pt x="299" y="1268"/>
                </a:cubicBezTo>
                <a:lnTo>
                  <a:pt x="298" y="1272"/>
                </a:lnTo>
                <a:cubicBezTo>
                  <a:pt x="287" y="1314"/>
                  <a:pt x="249" y="1344"/>
                  <a:pt x="204" y="1344"/>
                </a:cubicBezTo>
                <a:lnTo>
                  <a:pt x="203" y="1344"/>
                </a:lnTo>
                <a:cubicBezTo>
                  <a:pt x="173" y="1344"/>
                  <a:pt x="144" y="1330"/>
                  <a:pt x="126" y="1305"/>
                </a:cubicBezTo>
                <a:cubicBezTo>
                  <a:pt x="108" y="1280"/>
                  <a:pt x="103" y="1247"/>
                  <a:pt x="112" y="1218"/>
                </a:cubicBezTo>
                <a:lnTo>
                  <a:pt x="115" y="1209"/>
                </a:lnTo>
                <a:lnTo>
                  <a:pt x="111" y="1248"/>
                </a:lnTo>
                <a:lnTo>
                  <a:pt x="110" y="1237"/>
                </a:lnTo>
                <a:lnTo>
                  <a:pt x="109" y="1232"/>
                </a:lnTo>
                <a:cubicBezTo>
                  <a:pt x="103" y="1186"/>
                  <a:pt x="132" y="1142"/>
                  <a:pt x="177" y="1129"/>
                </a:cubicBezTo>
                <a:cubicBezTo>
                  <a:pt x="221" y="1115"/>
                  <a:pt x="269" y="1136"/>
                  <a:pt x="290" y="1178"/>
                </a:cubicBezTo>
                <a:lnTo>
                  <a:pt x="292" y="1182"/>
                </a:lnTo>
                <a:cubicBezTo>
                  <a:pt x="296" y="1189"/>
                  <a:pt x="299" y="1197"/>
                  <a:pt x="301" y="1206"/>
                </a:cubicBezTo>
                <a:lnTo>
                  <a:pt x="302" y="1211"/>
                </a:lnTo>
                <a:cubicBezTo>
                  <a:pt x="312" y="1260"/>
                  <a:pt x="281" y="1309"/>
                  <a:pt x="232" y="1322"/>
                </a:cubicBezTo>
                <a:cubicBezTo>
                  <a:pt x="183" y="1335"/>
                  <a:pt x="132" y="1308"/>
                  <a:pt x="116" y="1260"/>
                </a:cubicBezTo>
                <a:lnTo>
                  <a:pt x="115" y="1257"/>
                </a:lnTo>
                <a:cubicBezTo>
                  <a:pt x="114" y="1252"/>
                  <a:pt x="113" y="1247"/>
                  <a:pt x="112" y="1242"/>
                </a:cubicBezTo>
                <a:lnTo>
                  <a:pt x="111" y="1236"/>
                </a:lnTo>
                <a:cubicBezTo>
                  <a:pt x="109" y="1227"/>
                  <a:pt x="109" y="1217"/>
                  <a:pt x="110" y="1207"/>
                </a:cubicBezTo>
                <a:lnTo>
                  <a:pt x="111" y="1200"/>
                </a:lnTo>
                <a:cubicBezTo>
                  <a:pt x="112" y="1194"/>
                  <a:pt x="114" y="1189"/>
                  <a:pt x="115" y="1183"/>
                </a:cubicBezTo>
                <a:lnTo>
                  <a:pt x="116" y="1180"/>
                </a:lnTo>
                <a:cubicBezTo>
                  <a:pt x="131" y="1137"/>
                  <a:pt x="173" y="1110"/>
                  <a:pt x="218" y="1115"/>
                </a:cubicBezTo>
                <a:cubicBezTo>
                  <a:pt x="262" y="1120"/>
                  <a:pt x="298" y="1155"/>
                  <a:pt x="303" y="1200"/>
                </a:cubicBezTo>
                <a:lnTo>
                  <a:pt x="304" y="1209"/>
                </a:lnTo>
                <a:lnTo>
                  <a:pt x="305" y="1220"/>
                </a:lnTo>
                <a:cubicBezTo>
                  <a:pt x="308" y="1247"/>
                  <a:pt x="299" y="1274"/>
                  <a:pt x="281" y="1294"/>
                </a:cubicBezTo>
                <a:cubicBezTo>
                  <a:pt x="262" y="1314"/>
                  <a:pt x="237" y="1325"/>
                  <a:pt x="209" y="1325"/>
                </a:cubicBezTo>
                <a:lnTo>
                  <a:pt x="208" y="1325"/>
                </a:lnTo>
                <a:cubicBezTo>
                  <a:pt x="155" y="1325"/>
                  <a:pt x="112" y="1282"/>
                  <a:pt x="112" y="1229"/>
                </a:cubicBezTo>
                <a:lnTo>
                  <a:pt x="112" y="1219"/>
                </a:lnTo>
                <a:lnTo>
                  <a:pt x="114" y="1200"/>
                </a:lnTo>
                <a:cubicBezTo>
                  <a:pt x="120" y="1149"/>
                  <a:pt x="164" y="1112"/>
                  <a:pt x="215" y="1115"/>
                </a:cubicBezTo>
                <a:cubicBezTo>
                  <a:pt x="266" y="1117"/>
                  <a:pt x="305" y="1160"/>
                  <a:pt x="305" y="1210"/>
                </a:cubicBezTo>
                <a:lnTo>
                  <a:pt x="305" y="1215"/>
                </a:lnTo>
                <a:lnTo>
                  <a:pt x="305" y="1220"/>
                </a:lnTo>
                <a:cubicBezTo>
                  <a:pt x="305" y="1273"/>
                  <a:pt x="262" y="1316"/>
                  <a:pt x="209" y="1316"/>
                </a:cubicBezTo>
                <a:cubicBezTo>
                  <a:pt x="156" y="1316"/>
                  <a:pt x="113" y="1273"/>
                  <a:pt x="113" y="1220"/>
                </a:cubicBezTo>
                <a:lnTo>
                  <a:pt x="113" y="1210"/>
                </a:lnTo>
                <a:lnTo>
                  <a:pt x="113" y="1204"/>
                </a:lnTo>
                <a:lnTo>
                  <a:pt x="113" y="1201"/>
                </a:lnTo>
                <a:cubicBezTo>
                  <a:pt x="113" y="1148"/>
                  <a:pt x="156" y="1105"/>
                  <a:pt x="209" y="1105"/>
                </a:cubicBezTo>
                <a:cubicBezTo>
                  <a:pt x="262" y="1105"/>
                  <a:pt x="305" y="1148"/>
                  <a:pt x="305" y="1201"/>
                </a:cubicBezTo>
                <a:lnTo>
                  <a:pt x="305" y="1204"/>
                </a:lnTo>
                <a:lnTo>
                  <a:pt x="304" y="1189"/>
                </a:lnTo>
                <a:lnTo>
                  <a:pt x="305" y="1195"/>
                </a:lnTo>
                <a:cubicBezTo>
                  <a:pt x="306" y="1200"/>
                  <a:pt x="306" y="1205"/>
                  <a:pt x="306" y="1210"/>
                </a:cubicBezTo>
                <a:lnTo>
                  <a:pt x="306" y="1220"/>
                </a:lnTo>
                <a:lnTo>
                  <a:pt x="119" y="1190"/>
                </a:lnTo>
                <a:lnTo>
                  <a:pt x="120" y="1187"/>
                </a:lnTo>
                <a:lnTo>
                  <a:pt x="115" y="1217"/>
                </a:lnTo>
                <a:lnTo>
                  <a:pt x="115" y="1210"/>
                </a:lnTo>
                <a:lnTo>
                  <a:pt x="115" y="1195"/>
                </a:lnTo>
                <a:lnTo>
                  <a:pt x="115" y="1190"/>
                </a:lnTo>
                <a:lnTo>
                  <a:pt x="210" y="1278"/>
                </a:lnTo>
                <a:lnTo>
                  <a:pt x="209" y="1278"/>
                </a:lnTo>
                <a:lnTo>
                  <a:pt x="301" y="1152"/>
                </a:lnTo>
                <a:lnTo>
                  <a:pt x="303" y="1158"/>
                </a:lnTo>
                <a:lnTo>
                  <a:pt x="304" y="1161"/>
                </a:lnTo>
                <a:lnTo>
                  <a:pt x="117" y="1201"/>
                </a:lnTo>
                <a:lnTo>
                  <a:pt x="116" y="1191"/>
                </a:lnTo>
                <a:lnTo>
                  <a:pt x="116" y="1191"/>
                </a:lnTo>
                <a:cubicBezTo>
                  <a:pt x="115" y="1186"/>
                  <a:pt x="114" y="1181"/>
                  <a:pt x="114" y="1175"/>
                </a:cubicBezTo>
                <a:lnTo>
                  <a:pt x="114" y="1172"/>
                </a:lnTo>
                <a:cubicBezTo>
                  <a:pt x="114" y="1119"/>
                  <a:pt x="157" y="1076"/>
                  <a:pt x="210" y="1076"/>
                </a:cubicBezTo>
                <a:cubicBezTo>
                  <a:pt x="263" y="1076"/>
                  <a:pt x="306" y="1119"/>
                  <a:pt x="306" y="1172"/>
                </a:cubicBezTo>
                <a:lnTo>
                  <a:pt x="306" y="1180"/>
                </a:lnTo>
                <a:lnTo>
                  <a:pt x="306" y="1191"/>
                </a:lnTo>
                <a:lnTo>
                  <a:pt x="304" y="1168"/>
                </a:lnTo>
                <a:lnTo>
                  <a:pt x="306" y="1176"/>
                </a:lnTo>
                <a:lnTo>
                  <a:pt x="280" y="1132"/>
                </a:lnTo>
                <a:lnTo>
                  <a:pt x="282" y="1134"/>
                </a:lnTo>
                <a:lnTo>
                  <a:pt x="119" y="1213"/>
                </a:lnTo>
                <a:lnTo>
                  <a:pt x="118" y="1205"/>
                </a:lnTo>
                <a:lnTo>
                  <a:pt x="117" y="1189"/>
                </a:lnTo>
                <a:lnTo>
                  <a:pt x="116" y="1179"/>
                </a:lnTo>
                <a:lnTo>
                  <a:pt x="115" y="1177"/>
                </a:lnTo>
                <a:lnTo>
                  <a:pt x="306" y="1163"/>
                </a:lnTo>
                <a:lnTo>
                  <a:pt x="306" y="1164"/>
                </a:lnTo>
                <a:lnTo>
                  <a:pt x="305" y="1146"/>
                </a:lnTo>
                <a:lnTo>
                  <a:pt x="306" y="1151"/>
                </a:lnTo>
                <a:lnTo>
                  <a:pt x="308" y="1175"/>
                </a:lnTo>
                <a:cubicBezTo>
                  <a:pt x="309" y="1182"/>
                  <a:pt x="308" y="1189"/>
                  <a:pt x="308" y="1196"/>
                </a:cubicBezTo>
                <a:lnTo>
                  <a:pt x="307" y="1203"/>
                </a:lnTo>
                <a:cubicBezTo>
                  <a:pt x="305" y="1213"/>
                  <a:pt x="302" y="1223"/>
                  <a:pt x="297" y="1232"/>
                </a:cubicBezTo>
                <a:lnTo>
                  <a:pt x="296" y="1234"/>
                </a:lnTo>
                <a:cubicBezTo>
                  <a:pt x="276" y="1274"/>
                  <a:pt x="232" y="1295"/>
                  <a:pt x="188" y="1285"/>
                </a:cubicBezTo>
                <a:cubicBezTo>
                  <a:pt x="145" y="1275"/>
                  <a:pt x="114" y="1236"/>
                  <a:pt x="114" y="1191"/>
                </a:cubicBezTo>
                <a:lnTo>
                  <a:pt x="114" y="1182"/>
                </a:lnTo>
                <a:lnTo>
                  <a:pt x="116" y="1163"/>
                </a:lnTo>
                <a:cubicBezTo>
                  <a:pt x="121" y="1112"/>
                  <a:pt x="165" y="1074"/>
                  <a:pt x="216" y="1077"/>
                </a:cubicBezTo>
                <a:cubicBezTo>
                  <a:pt x="267" y="1079"/>
                  <a:pt x="307" y="1121"/>
                  <a:pt x="307" y="1172"/>
                </a:cubicBezTo>
                <a:lnTo>
                  <a:pt x="307" y="1173"/>
                </a:lnTo>
                <a:lnTo>
                  <a:pt x="307" y="1177"/>
                </a:lnTo>
                <a:lnTo>
                  <a:pt x="307" y="1181"/>
                </a:lnTo>
                <a:lnTo>
                  <a:pt x="307" y="1182"/>
                </a:lnTo>
                <a:lnTo>
                  <a:pt x="117" y="1167"/>
                </a:lnTo>
                <a:lnTo>
                  <a:pt x="118" y="1161"/>
                </a:lnTo>
                <a:lnTo>
                  <a:pt x="116" y="1176"/>
                </a:lnTo>
                <a:lnTo>
                  <a:pt x="116" y="1166"/>
                </a:lnTo>
                <a:lnTo>
                  <a:pt x="116" y="1157"/>
                </a:lnTo>
                <a:lnTo>
                  <a:pt x="116" y="1153"/>
                </a:lnTo>
                <a:cubicBezTo>
                  <a:pt x="116" y="1100"/>
                  <a:pt x="159" y="1057"/>
                  <a:pt x="212" y="1057"/>
                </a:cubicBezTo>
                <a:cubicBezTo>
                  <a:pt x="265" y="1057"/>
                  <a:pt x="308" y="1100"/>
                  <a:pt x="308" y="1153"/>
                </a:cubicBezTo>
                <a:lnTo>
                  <a:pt x="308" y="1157"/>
                </a:lnTo>
                <a:lnTo>
                  <a:pt x="307" y="1177"/>
                </a:lnTo>
                <a:lnTo>
                  <a:pt x="306" y="1186"/>
                </a:lnTo>
                <a:lnTo>
                  <a:pt x="306" y="1182"/>
                </a:lnTo>
                <a:lnTo>
                  <a:pt x="117" y="1159"/>
                </a:lnTo>
                <a:lnTo>
                  <a:pt x="118" y="1155"/>
                </a:lnTo>
                <a:lnTo>
                  <a:pt x="118" y="1157"/>
                </a:lnTo>
                <a:cubicBezTo>
                  <a:pt x="125" y="1116"/>
                  <a:pt x="157" y="1084"/>
                  <a:pt x="198" y="1078"/>
                </a:cubicBezTo>
                <a:cubicBezTo>
                  <a:pt x="239" y="1071"/>
                  <a:pt x="280" y="1092"/>
                  <a:pt x="298" y="1130"/>
                </a:cubicBezTo>
                <a:lnTo>
                  <a:pt x="300" y="1134"/>
                </a:lnTo>
                <a:cubicBezTo>
                  <a:pt x="302" y="1138"/>
                  <a:pt x="304" y="1142"/>
                  <a:pt x="306" y="1146"/>
                </a:cubicBezTo>
                <a:lnTo>
                  <a:pt x="308" y="1152"/>
                </a:lnTo>
                <a:lnTo>
                  <a:pt x="216" y="1086"/>
                </a:lnTo>
                <a:lnTo>
                  <a:pt x="221" y="1086"/>
                </a:lnTo>
                <a:lnTo>
                  <a:pt x="126" y="1171"/>
                </a:lnTo>
                <a:lnTo>
                  <a:pt x="127" y="1163"/>
                </a:lnTo>
                <a:lnTo>
                  <a:pt x="126" y="1162"/>
                </a:lnTo>
                <a:lnTo>
                  <a:pt x="128" y="1142"/>
                </a:lnTo>
                <a:lnTo>
                  <a:pt x="127" y="1144"/>
                </a:lnTo>
                <a:cubicBezTo>
                  <a:pt x="127" y="1091"/>
                  <a:pt x="170" y="1048"/>
                  <a:pt x="223" y="1048"/>
                </a:cubicBezTo>
                <a:cubicBezTo>
                  <a:pt x="276" y="1048"/>
                  <a:pt x="319" y="1091"/>
                  <a:pt x="319" y="1144"/>
                </a:cubicBezTo>
                <a:lnTo>
                  <a:pt x="319" y="1145"/>
                </a:lnTo>
                <a:lnTo>
                  <a:pt x="318" y="1130"/>
                </a:lnTo>
                <a:lnTo>
                  <a:pt x="319" y="1136"/>
                </a:lnTo>
                <a:cubicBezTo>
                  <a:pt x="320" y="1141"/>
                  <a:pt x="320" y="1146"/>
                  <a:pt x="320" y="1151"/>
                </a:cubicBezTo>
                <a:lnTo>
                  <a:pt x="320" y="1159"/>
                </a:lnTo>
                <a:lnTo>
                  <a:pt x="320" y="1163"/>
                </a:lnTo>
                <a:cubicBezTo>
                  <a:pt x="320" y="1216"/>
                  <a:pt x="277" y="1259"/>
                  <a:pt x="224" y="1259"/>
                </a:cubicBezTo>
                <a:cubicBezTo>
                  <a:pt x="171" y="1259"/>
                  <a:pt x="128" y="1216"/>
                  <a:pt x="128" y="1163"/>
                </a:cubicBezTo>
                <a:lnTo>
                  <a:pt x="128" y="1160"/>
                </a:lnTo>
                <a:lnTo>
                  <a:pt x="128" y="1153"/>
                </a:lnTo>
                <a:lnTo>
                  <a:pt x="128" y="1147"/>
                </a:lnTo>
                <a:lnTo>
                  <a:pt x="128" y="1144"/>
                </a:lnTo>
                <a:cubicBezTo>
                  <a:pt x="128" y="1095"/>
                  <a:pt x="166" y="1054"/>
                  <a:pt x="215" y="1049"/>
                </a:cubicBezTo>
                <a:cubicBezTo>
                  <a:pt x="264" y="1044"/>
                  <a:pt x="309" y="1077"/>
                  <a:pt x="319" y="1126"/>
                </a:cubicBezTo>
                <a:lnTo>
                  <a:pt x="320" y="1131"/>
                </a:lnTo>
                <a:lnTo>
                  <a:pt x="320" y="1130"/>
                </a:lnTo>
                <a:lnTo>
                  <a:pt x="130" y="1153"/>
                </a:lnTo>
                <a:lnTo>
                  <a:pt x="130" y="1150"/>
                </a:lnTo>
                <a:lnTo>
                  <a:pt x="132" y="1166"/>
                </a:lnTo>
                <a:lnTo>
                  <a:pt x="131" y="1160"/>
                </a:lnTo>
                <a:cubicBezTo>
                  <a:pt x="129" y="1150"/>
                  <a:pt x="129" y="1139"/>
                  <a:pt x="131" y="1129"/>
                </a:cubicBezTo>
                <a:lnTo>
                  <a:pt x="132" y="1123"/>
                </a:lnTo>
                <a:lnTo>
                  <a:pt x="130" y="1138"/>
                </a:lnTo>
                <a:lnTo>
                  <a:pt x="130" y="1134"/>
                </a:lnTo>
                <a:cubicBezTo>
                  <a:pt x="130" y="1090"/>
                  <a:pt x="161" y="1051"/>
                  <a:pt x="204" y="1041"/>
                </a:cubicBezTo>
                <a:cubicBezTo>
                  <a:pt x="248" y="1031"/>
                  <a:pt x="292" y="1052"/>
                  <a:pt x="312" y="1092"/>
                </a:cubicBezTo>
                <a:lnTo>
                  <a:pt x="314" y="1096"/>
                </a:lnTo>
                <a:cubicBezTo>
                  <a:pt x="319" y="1104"/>
                  <a:pt x="322" y="1113"/>
                  <a:pt x="323" y="1123"/>
                </a:cubicBezTo>
                <a:lnTo>
                  <a:pt x="324" y="1129"/>
                </a:lnTo>
                <a:lnTo>
                  <a:pt x="325" y="1135"/>
                </a:lnTo>
                <a:cubicBezTo>
                  <a:pt x="326" y="1140"/>
                  <a:pt x="326" y="1145"/>
                  <a:pt x="326" y="1150"/>
                </a:cubicBezTo>
                <a:lnTo>
                  <a:pt x="326" y="1153"/>
                </a:lnTo>
                <a:lnTo>
                  <a:pt x="135" y="1143"/>
                </a:lnTo>
                <a:lnTo>
                  <a:pt x="136" y="1134"/>
                </a:lnTo>
                <a:lnTo>
                  <a:pt x="135" y="1134"/>
                </a:lnTo>
                <a:cubicBezTo>
                  <a:pt x="135" y="1081"/>
                  <a:pt x="178" y="1038"/>
                  <a:pt x="231" y="1038"/>
                </a:cubicBezTo>
                <a:lnTo>
                  <a:pt x="232" y="1038"/>
                </a:lnTo>
                <a:lnTo>
                  <a:pt x="234" y="1038"/>
                </a:lnTo>
                <a:cubicBezTo>
                  <a:pt x="287" y="1038"/>
                  <a:pt x="330" y="1081"/>
                  <a:pt x="330" y="1134"/>
                </a:cubicBezTo>
                <a:lnTo>
                  <a:pt x="330" y="1140"/>
                </a:lnTo>
                <a:lnTo>
                  <a:pt x="330" y="1144"/>
                </a:lnTo>
                <a:lnTo>
                  <a:pt x="141" y="1121"/>
                </a:lnTo>
                <a:lnTo>
                  <a:pt x="142" y="1117"/>
                </a:lnTo>
                <a:lnTo>
                  <a:pt x="139" y="1140"/>
                </a:lnTo>
                <a:lnTo>
                  <a:pt x="139" y="1134"/>
                </a:lnTo>
                <a:lnTo>
                  <a:pt x="235" y="1230"/>
                </a:lnTo>
                <a:lnTo>
                  <a:pt x="234" y="1230"/>
                </a:lnTo>
                <a:cubicBezTo>
                  <a:pt x="181" y="1230"/>
                  <a:pt x="138" y="1187"/>
                  <a:pt x="138" y="1134"/>
                </a:cubicBezTo>
                <a:lnTo>
                  <a:pt x="138" y="1125"/>
                </a:lnTo>
                <a:lnTo>
                  <a:pt x="138" y="1115"/>
                </a:lnTo>
                <a:cubicBezTo>
                  <a:pt x="138" y="1062"/>
                  <a:pt x="181" y="1019"/>
                  <a:pt x="234" y="1019"/>
                </a:cubicBezTo>
                <a:lnTo>
                  <a:pt x="236" y="1019"/>
                </a:lnTo>
                <a:lnTo>
                  <a:pt x="237" y="1019"/>
                </a:lnTo>
                <a:lnTo>
                  <a:pt x="141" y="1115"/>
                </a:lnTo>
                <a:lnTo>
                  <a:pt x="141" y="1108"/>
                </a:lnTo>
                <a:lnTo>
                  <a:pt x="141" y="1106"/>
                </a:lnTo>
                <a:cubicBezTo>
                  <a:pt x="141" y="1053"/>
                  <a:pt x="184" y="1010"/>
                  <a:pt x="237" y="1010"/>
                </a:cubicBezTo>
                <a:cubicBezTo>
                  <a:pt x="290" y="1010"/>
                  <a:pt x="333" y="1053"/>
                  <a:pt x="333" y="1106"/>
                </a:cubicBezTo>
                <a:lnTo>
                  <a:pt x="333" y="1111"/>
                </a:lnTo>
                <a:lnTo>
                  <a:pt x="333" y="1120"/>
                </a:lnTo>
                <a:lnTo>
                  <a:pt x="333" y="1129"/>
                </a:lnTo>
                <a:lnTo>
                  <a:pt x="333" y="1134"/>
                </a:lnTo>
                <a:cubicBezTo>
                  <a:pt x="333" y="1179"/>
                  <a:pt x="303" y="1218"/>
                  <a:pt x="260" y="1228"/>
                </a:cubicBezTo>
                <a:cubicBezTo>
                  <a:pt x="216" y="1238"/>
                  <a:pt x="172" y="1217"/>
                  <a:pt x="152" y="1177"/>
                </a:cubicBezTo>
                <a:lnTo>
                  <a:pt x="151" y="1175"/>
                </a:lnTo>
                <a:cubicBezTo>
                  <a:pt x="146" y="1166"/>
                  <a:pt x="143" y="1156"/>
                  <a:pt x="141" y="1146"/>
                </a:cubicBezTo>
                <a:lnTo>
                  <a:pt x="140" y="1139"/>
                </a:lnTo>
                <a:cubicBezTo>
                  <a:pt x="139" y="1128"/>
                  <a:pt x="139" y="1117"/>
                  <a:pt x="141" y="1107"/>
                </a:cubicBezTo>
                <a:lnTo>
                  <a:pt x="143" y="1097"/>
                </a:lnTo>
                <a:lnTo>
                  <a:pt x="142" y="1125"/>
                </a:lnTo>
                <a:lnTo>
                  <a:pt x="141" y="1115"/>
                </a:lnTo>
                <a:lnTo>
                  <a:pt x="140" y="1107"/>
                </a:lnTo>
                <a:cubicBezTo>
                  <a:pt x="137" y="1080"/>
                  <a:pt x="146" y="1053"/>
                  <a:pt x="164" y="1032"/>
                </a:cubicBezTo>
                <a:cubicBezTo>
                  <a:pt x="182" y="1012"/>
                  <a:pt x="208" y="1000"/>
                  <a:pt x="235" y="1000"/>
                </a:cubicBezTo>
                <a:lnTo>
                  <a:pt x="238" y="1000"/>
                </a:lnTo>
                <a:cubicBezTo>
                  <a:pt x="291" y="1000"/>
                  <a:pt x="334" y="1043"/>
                  <a:pt x="334" y="1096"/>
                </a:cubicBezTo>
                <a:cubicBezTo>
                  <a:pt x="334" y="1149"/>
                  <a:pt x="291" y="1192"/>
                  <a:pt x="238" y="1192"/>
                </a:cubicBezTo>
                <a:lnTo>
                  <a:pt x="235" y="1192"/>
                </a:lnTo>
                <a:cubicBezTo>
                  <a:pt x="182" y="1192"/>
                  <a:pt x="139" y="1149"/>
                  <a:pt x="139" y="1096"/>
                </a:cubicBezTo>
                <a:cubicBezTo>
                  <a:pt x="139" y="1043"/>
                  <a:pt x="182" y="1000"/>
                  <a:pt x="235" y="1000"/>
                </a:cubicBezTo>
                <a:lnTo>
                  <a:pt x="236" y="1000"/>
                </a:lnTo>
                <a:cubicBezTo>
                  <a:pt x="289" y="1000"/>
                  <a:pt x="332" y="1043"/>
                  <a:pt x="332" y="1096"/>
                </a:cubicBezTo>
                <a:cubicBezTo>
                  <a:pt x="332" y="1149"/>
                  <a:pt x="289" y="1192"/>
                  <a:pt x="236" y="1192"/>
                </a:cubicBezTo>
                <a:lnTo>
                  <a:pt x="235" y="1192"/>
                </a:lnTo>
                <a:cubicBezTo>
                  <a:pt x="199" y="1192"/>
                  <a:pt x="166" y="1172"/>
                  <a:pt x="150" y="1139"/>
                </a:cubicBezTo>
                <a:lnTo>
                  <a:pt x="145" y="1129"/>
                </a:lnTo>
                <a:lnTo>
                  <a:pt x="142" y="1124"/>
                </a:lnTo>
                <a:lnTo>
                  <a:pt x="321" y="1077"/>
                </a:lnTo>
                <a:lnTo>
                  <a:pt x="321" y="1081"/>
                </a:lnTo>
                <a:lnTo>
                  <a:pt x="315" y="1046"/>
                </a:lnTo>
                <a:lnTo>
                  <a:pt x="317" y="1051"/>
                </a:lnTo>
                <a:lnTo>
                  <a:pt x="134" y="1110"/>
                </a:lnTo>
                <a:lnTo>
                  <a:pt x="133" y="1106"/>
                </a:lnTo>
                <a:cubicBezTo>
                  <a:pt x="131" y="1098"/>
                  <a:pt x="130" y="1090"/>
                  <a:pt x="130" y="1082"/>
                </a:cubicBezTo>
                <a:lnTo>
                  <a:pt x="130" y="1077"/>
                </a:lnTo>
                <a:cubicBezTo>
                  <a:pt x="130" y="1035"/>
                  <a:pt x="158" y="998"/>
                  <a:pt x="199" y="986"/>
                </a:cubicBezTo>
                <a:cubicBezTo>
                  <a:pt x="239" y="973"/>
                  <a:pt x="283" y="989"/>
                  <a:pt x="306" y="1024"/>
                </a:cubicBezTo>
                <a:lnTo>
                  <a:pt x="308" y="1027"/>
                </a:lnTo>
                <a:cubicBezTo>
                  <a:pt x="316" y="1039"/>
                  <a:pt x="321" y="1051"/>
                  <a:pt x="323" y="1065"/>
                </a:cubicBezTo>
                <a:lnTo>
                  <a:pt x="324" y="1071"/>
                </a:lnTo>
                <a:cubicBezTo>
                  <a:pt x="325" y="1076"/>
                  <a:pt x="325" y="1081"/>
                  <a:pt x="325" y="1086"/>
                </a:cubicBezTo>
                <a:lnTo>
                  <a:pt x="325" y="1094"/>
                </a:lnTo>
                <a:lnTo>
                  <a:pt x="325" y="1096"/>
                </a:lnTo>
                <a:cubicBezTo>
                  <a:pt x="325" y="1149"/>
                  <a:pt x="282" y="1192"/>
                  <a:pt x="229" y="1192"/>
                </a:cubicBezTo>
                <a:cubicBezTo>
                  <a:pt x="176" y="1192"/>
                  <a:pt x="133" y="1149"/>
                  <a:pt x="133" y="1096"/>
                </a:cubicBezTo>
                <a:lnTo>
                  <a:pt x="133" y="1091"/>
                </a:lnTo>
                <a:lnTo>
                  <a:pt x="135" y="1072"/>
                </a:lnTo>
                <a:lnTo>
                  <a:pt x="139" y="1053"/>
                </a:lnTo>
                <a:lnTo>
                  <a:pt x="139" y="1052"/>
                </a:lnTo>
                <a:cubicBezTo>
                  <a:pt x="144" y="1020"/>
                  <a:pt x="165" y="992"/>
                  <a:pt x="195" y="979"/>
                </a:cubicBezTo>
                <a:cubicBezTo>
                  <a:pt x="225" y="966"/>
                  <a:pt x="260" y="970"/>
                  <a:pt x="287" y="988"/>
                </a:cubicBezTo>
                <a:lnTo>
                  <a:pt x="290" y="990"/>
                </a:lnTo>
                <a:cubicBezTo>
                  <a:pt x="306" y="1001"/>
                  <a:pt x="319" y="1017"/>
                  <a:pt x="326" y="1036"/>
                </a:cubicBezTo>
                <a:lnTo>
                  <a:pt x="329" y="1044"/>
                </a:lnTo>
                <a:cubicBezTo>
                  <a:pt x="332" y="1052"/>
                  <a:pt x="334" y="1061"/>
                  <a:pt x="335" y="1069"/>
                </a:cubicBezTo>
                <a:lnTo>
                  <a:pt x="336" y="1081"/>
                </a:lnTo>
                <a:lnTo>
                  <a:pt x="336" y="1095"/>
                </a:lnTo>
                <a:lnTo>
                  <a:pt x="308" y="1028"/>
                </a:lnTo>
                <a:lnTo>
                  <a:pt x="309" y="1029"/>
                </a:lnTo>
                <a:lnTo>
                  <a:pt x="145" y="1096"/>
                </a:lnTo>
                <a:lnTo>
                  <a:pt x="145" y="1091"/>
                </a:lnTo>
                <a:lnTo>
                  <a:pt x="145" y="1082"/>
                </a:lnTo>
                <a:lnTo>
                  <a:pt x="145" y="1073"/>
                </a:lnTo>
                <a:lnTo>
                  <a:pt x="145" y="1067"/>
                </a:lnTo>
                <a:cubicBezTo>
                  <a:pt x="145" y="1014"/>
                  <a:pt x="188" y="971"/>
                  <a:pt x="241" y="971"/>
                </a:cubicBezTo>
                <a:cubicBezTo>
                  <a:pt x="294" y="971"/>
                  <a:pt x="337" y="1014"/>
                  <a:pt x="337" y="1067"/>
                </a:cubicBezTo>
                <a:lnTo>
                  <a:pt x="337" y="1068"/>
                </a:lnTo>
                <a:lnTo>
                  <a:pt x="335" y="1045"/>
                </a:lnTo>
                <a:lnTo>
                  <a:pt x="336" y="1049"/>
                </a:lnTo>
                <a:lnTo>
                  <a:pt x="337" y="1053"/>
                </a:lnTo>
                <a:cubicBezTo>
                  <a:pt x="339" y="1061"/>
                  <a:pt x="339" y="1069"/>
                  <a:pt x="339" y="1076"/>
                </a:cubicBezTo>
                <a:lnTo>
                  <a:pt x="339" y="1077"/>
                </a:lnTo>
                <a:cubicBezTo>
                  <a:pt x="339" y="1126"/>
                  <a:pt x="303" y="1167"/>
                  <a:pt x="255" y="1173"/>
                </a:cubicBezTo>
                <a:cubicBezTo>
                  <a:pt x="207" y="1179"/>
                  <a:pt x="162" y="1148"/>
                  <a:pt x="150" y="1101"/>
                </a:cubicBezTo>
                <a:lnTo>
                  <a:pt x="149" y="1097"/>
                </a:lnTo>
                <a:cubicBezTo>
                  <a:pt x="147" y="1089"/>
                  <a:pt x="146" y="1081"/>
                  <a:pt x="146" y="1073"/>
                </a:cubicBezTo>
                <a:lnTo>
                  <a:pt x="146" y="1066"/>
                </a:lnTo>
                <a:lnTo>
                  <a:pt x="147" y="1080"/>
                </a:lnTo>
                <a:lnTo>
                  <a:pt x="146" y="1073"/>
                </a:lnTo>
                <a:lnTo>
                  <a:pt x="174" y="1127"/>
                </a:lnTo>
                <a:lnTo>
                  <a:pt x="173" y="1126"/>
                </a:lnTo>
                <a:lnTo>
                  <a:pt x="333" y="1085"/>
                </a:lnTo>
                <a:lnTo>
                  <a:pt x="331" y="1092"/>
                </a:lnTo>
                <a:lnTo>
                  <a:pt x="331" y="1093"/>
                </a:lnTo>
                <a:lnTo>
                  <a:pt x="329" y="1106"/>
                </a:lnTo>
                <a:lnTo>
                  <a:pt x="328" y="1112"/>
                </a:lnTo>
                <a:cubicBezTo>
                  <a:pt x="320" y="1162"/>
                  <a:pt x="275" y="1196"/>
                  <a:pt x="226" y="1192"/>
                </a:cubicBezTo>
                <a:cubicBezTo>
                  <a:pt x="176" y="1188"/>
                  <a:pt x="137" y="1146"/>
                  <a:pt x="137" y="1096"/>
                </a:cubicBezTo>
                <a:lnTo>
                  <a:pt x="137" y="1091"/>
                </a:lnTo>
                <a:lnTo>
                  <a:pt x="139" y="1071"/>
                </a:lnTo>
                <a:lnTo>
                  <a:pt x="140" y="1059"/>
                </a:lnTo>
                <a:lnTo>
                  <a:pt x="139" y="1058"/>
                </a:lnTo>
                <a:cubicBezTo>
                  <a:pt x="139" y="1005"/>
                  <a:pt x="182" y="962"/>
                  <a:pt x="235" y="962"/>
                </a:cubicBezTo>
                <a:cubicBezTo>
                  <a:pt x="288" y="962"/>
                  <a:pt x="331" y="1005"/>
                  <a:pt x="331" y="1058"/>
                </a:cubicBezTo>
                <a:lnTo>
                  <a:pt x="331" y="1060"/>
                </a:lnTo>
                <a:lnTo>
                  <a:pt x="331" y="1067"/>
                </a:lnTo>
                <a:lnTo>
                  <a:pt x="330" y="1087"/>
                </a:lnTo>
                <a:cubicBezTo>
                  <a:pt x="328" y="1098"/>
                  <a:pt x="325" y="1109"/>
                  <a:pt x="320" y="1118"/>
                </a:cubicBezTo>
                <a:lnTo>
                  <a:pt x="319" y="1120"/>
                </a:lnTo>
                <a:cubicBezTo>
                  <a:pt x="299" y="1160"/>
                  <a:pt x="255" y="1181"/>
                  <a:pt x="211" y="1171"/>
                </a:cubicBezTo>
                <a:cubicBezTo>
                  <a:pt x="168" y="1161"/>
                  <a:pt x="137" y="1122"/>
                  <a:pt x="137" y="1077"/>
                </a:cubicBezTo>
                <a:lnTo>
                  <a:pt x="137" y="1072"/>
                </a:lnTo>
                <a:lnTo>
                  <a:pt x="137" y="1063"/>
                </a:lnTo>
                <a:lnTo>
                  <a:pt x="139" y="1042"/>
                </a:lnTo>
                <a:cubicBezTo>
                  <a:pt x="142" y="992"/>
                  <a:pt x="184" y="952"/>
                  <a:pt x="234" y="952"/>
                </a:cubicBezTo>
                <a:lnTo>
                  <a:pt x="235" y="952"/>
                </a:lnTo>
                <a:cubicBezTo>
                  <a:pt x="288" y="952"/>
                  <a:pt x="331" y="995"/>
                  <a:pt x="331" y="1048"/>
                </a:cubicBezTo>
                <a:cubicBezTo>
                  <a:pt x="331" y="1101"/>
                  <a:pt x="288" y="1144"/>
                  <a:pt x="235" y="1144"/>
                </a:cubicBezTo>
                <a:lnTo>
                  <a:pt x="234" y="1144"/>
                </a:lnTo>
                <a:cubicBezTo>
                  <a:pt x="181" y="1144"/>
                  <a:pt x="138" y="1101"/>
                  <a:pt x="138" y="1048"/>
                </a:cubicBezTo>
                <a:cubicBezTo>
                  <a:pt x="138" y="995"/>
                  <a:pt x="181" y="952"/>
                  <a:pt x="234" y="952"/>
                </a:cubicBezTo>
                <a:lnTo>
                  <a:pt x="235" y="952"/>
                </a:lnTo>
                <a:lnTo>
                  <a:pt x="140" y="1040"/>
                </a:lnTo>
                <a:lnTo>
                  <a:pt x="141" y="1029"/>
                </a:lnTo>
                <a:lnTo>
                  <a:pt x="142" y="1018"/>
                </a:lnTo>
                <a:cubicBezTo>
                  <a:pt x="148" y="967"/>
                  <a:pt x="193" y="931"/>
                  <a:pt x="243" y="934"/>
                </a:cubicBezTo>
                <a:cubicBezTo>
                  <a:pt x="294" y="937"/>
                  <a:pt x="333" y="979"/>
                  <a:pt x="333" y="1029"/>
                </a:cubicBezTo>
                <a:lnTo>
                  <a:pt x="333" y="1037"/>
                </a:lnTo>
                <a:lnTo>
                  <a:pt x="332" y="1057"/>
                </a:lnTo>
                <a:cubicBezTo>
                  <a:pt x="328" y="1107"/>
                  <a:pt x="286" y="1144"/>
                  <a:pt x="236" y="1144"/>
                </a:cubicBezTo>
                <a:lnTo>
                  <a:pt x="235" y="1144"/>
                </a:lnTo>
                <a:cubicBezTo>
                  <a:pt x="207" y="1144"/>
                  <a:pt x="179" y="1132"/>
                  <a:pt x="161" y="1109"/>
                </a:cubicBezTo>
                <a:cubicBezTo>
                  <a:pt x="143" y="1087"/>
                  <a:pt x="136" y="1058"/>
                  <a:pt x="141" y="1030"/>
                </a:cubicBezTo>
                <a:lnTo>
                  <a:pt x="143" y="1020"/>
                </a:lnTo>
                <a:lnTo>
                  <a:pt x="143" y="1019"/>
                </a:lnTo>
                <a:cubicBezTo>
                  <a:pt x="149" y="968"/>
                  <a:pt x="193" y="931"/>
                  <a:pt x="244" y="934"/>
                </a:cubicBezTo>
                <a:cubicBezTo>
                  <a:pt x="295" y="936"/>
                  <a:pt x="334" y="979"/>
                  <a:pt x="334" y="1029"/>
                </a:cubicBezTo>
                <a:lnTo>
                  <a:pt x="334" y="1033"/>
                </a:lnTo>
                <a:cubicBezTo>
                  <a:pt x="334" y="1039"/>
                  <a:pt x="334" y="1044"/>
                  <a:pt x="333" y="1049"/>
                </a:cubicBezTo>
                <a:lnTo>
                  <a:pt x="332" y="1055"/>
                </a:lnTo>
                <a:lnTo>
                  <a:pt x="237" y="943"/>
                </a:lnTo>
                <a:lnTo>
                  <a:pt x="238" y="943"/>
                </a:lnTo>
                <a:lnTo>
                  <a:pt x="142" y="1039"/>
                </a:lnTo>
                <a:lnTo>
                  <a:pt x="142" y="1028"/>
                </a:lnTo>
                <a:lnTo>
                  <a:pt x="142" y="1020"/>
                </a:lnTo>
                <a:cubicBezTo>
                  <a:pt x="142" y="967"/>
                  <a:pt x="185" y="924"/>
                  <a:pt x="238" y="924"/>
                </a:cubicBezTo>
                <a:cubicBezTo>
                  <a:pt x="291" y="924"/>
                  <a:pt x="334" y="967"/>
                  <a:pt x="334" y="1020"/>
                </a:cubicBezTo>
                <a:lnTo>
                  <a:pt x="334" y="1023"/>
                </a:lnTo>
                <a:lnTo>
                  <a:pt x="333" y="1008"/>
                </a:lnTo>
                <a:lnTo>
                  <a:pt x="334" y="1014"/>
                </a:lnTo>
                <a:lnTo>
                  <a:pt x="336" y="1030"/>
                </a:lnTo>
                <a:lnTo>
                  <a:pt x="149" y="1009"/>
                </a:lnTo>
                <a:lnTo>
                  <a:pt x="150" y="1006"/>
                </a:lnTo>
                <a:lnTo>
                  <a:pt x="145" y="1036"/>
                </a:lnTo>
                <a:lnTo>
                  <a:pt x="145" y="1029"/>
                </a:lnTo>
                <a:cubicBezTo>
                  <a:pt x="145" y="976"/>
                  <a:pt x="188" y="933"/>
                  <a:pt x="241" y="933"/>
                </a:cubicBezTo>
                <a:lnTo>
                  <a:pt x="244" y="933"/>
                </a:lnTo>
                <a:cubicBezTo>
                  <a:pt x="286" y="933"/>
                  <a:pt x="322" y="960"/>
                  <a:pt x="336" y="999"/>
                </a:cubicBezTo>
                <a:lnTo>
                  <a:pt x="338" y="1005"/>
                </a:lnTo>
                <a:lnTo>
                  <a:pt x="341" y="1016"/>
                </a:lnTo>
                <a:lnTo>
                  <a:pt x="151" y="1039"/>
                </a:lnTo>
                <a:lnTo>
                  <a:pt x="151" y="1036"/>
                </a:lnTo>
                <a:lnTo>
                  <a:pt x="151" y="1029"/>
                </a:lnTo>
                <a:lnTo>
                  <a:pt x="151" y="1020"/>
                </a:lnTo>
                <a:cubicBezTo>
                  <a:pt x="151" y="967"/>
                  <a:pt x="194" y="924"/>
                  <a:pt x="247" y="924"/>
                </a:cubicBezTo>
                <a:lnTo>
                  <a:pt x="249" y="924"/>
                </a:lnTo>
                <a:lnTo>
                  <a:pt x="153" y="1020"/>
                </a:lnTo>
                <a:lnTo>
                  <a:pt x="153" y="1014"/>
                </a:lnTo>
                <a:lnTo>
                  <a:pt x="153" y="1010"/>
                </a:lnTo>
                <a:cubicBezTo>
                  <a:pt x="153" y="957"/>
                  <a:pt x="196" y="914"/>
                  <a:pt x="249" y="914"/>
                </a:cubicBezTo>
                <a:cubicBezTo>
                  <a:pt x="302" y="914"/>
                  <a:pt x="345" y="957"/>
                  <a:pt x="345" y="1010"/>
                </a:cubicBezTo>
                <a:lnTo>
                  <a:pt x="345" y="1015"/>
                </a:lnTo>
                <a:cubicBezTo>
                  <a:pt x="345" y="1022"/>
                  <a:pt x="345" y="1028"/>
                  <a:pt x="344" y="1034"/>
                </a:cubicBezTo>
                <a:lnTo>
                  <a:pt x="343" y="1039"/>
                </a:lnTo>
                <a:cubicBezTo>
                  <a:pt x="332" y="1091"/>
                  <a:pt x="282" y="1125"/>
                  <a:pt x="230" y="1115"/>
                </a:cubicBezTo>
                <a:cubicBezTo>
                  <a:pt x="178" y="1104"/>
                  <a:pt x="144" y="1054"/>
                  <a:pt x="154" y="1002"/>
                </a:cubicBezTo>
                <a:lnTo>
                  <a:pt x="155" y="997"/>
                </a:lnTo>
                <a:lnTo>
                  <a:pt x="153" y="1015"/>
                </a:lnTo>
                <a:lnTo>
                  <a:pt x="153" y="1010"/>
                </a:lnTo>
                <a:cubicBezTo>
                  <a:pt x="153" y="961"/>
                  <a:pt x="192" y="919"/>
                  <a:pt x="242" y="915"/>
                </a:cubicBezTo>
                <a:cubicBezTo>
                  <a:pt x="291" y="911"/>
                  <a:pt x="336" y="945"/>
                  <a:pt x="344" y="995"/>
                </a:cubicBezTo>
                <a:lnTo>
                  <a:pt x="345" y="1001"/>
                </a:lnTo>
                <a:lnTo>
                  <a:pt x="345" y="997"/>
                </a:lnTo>
                <a:lnTo>
                  <a:pt x="156" y="1031"/>
                </a:lnTo>
                <a:lnTo>
                  <a:pt x="155" y="1022"/>
                </a:lnTo>
                <a:lnTo>
                  <a:pt x="154" y="1001"/>
                </a:lnTo>
                <a:cubicBezTo>
                  <a:pt x="154" y="948"/>
                  <a:pt x="197" y="905"/>
                  <a:pt x="250" y="905"/>
                </a:cubicBezTo>
                <a:lnTo>
                  <a:pt x="252" y="905"/>
                </a:lnTo>
                <a:cubicBezTo>
                  <a:pt x="292" y="905"/>
                  <a:pt x="327" y="929"/>
                  <a:pt x="342" y="966"/>
                </a:cubicBezTo>
                <a:lnTo>
                  <a:pt x="344" y="971"/>
                </a:lnTo>
                <a:lnTo>
                  <a:pt x="349" y="987"/>
                </a:lnTo>
                <a:cubicBezTo>
                  <a:pt x="356" y="1016"/>
                  <a:pt x="349" y="1046"/>
                  <a:pt x="331" y="1070"/>
                </a:cubicBezTo>
                <a:cubicBezTo>
                  <a:pt x="313" y="1093"/>
                  <a:pt x="285" y="1106"/>
                  <a:pt x="255" y="1106"/>
                </a:cubicBezTo>
                <a:lnTo>
                  <a:pt x="254" y="1106"/>
                </a:lnTo>
                <a:cubicBezTo>
                  <a:pt x="221" y="1106"/>
                  <a:pt x="190" y="1089"/>
                  <a:pt x="173" y="1061"/>
                </a:cubicBezTo>
                <a:cubicBezTo>
                  <a:pt x="155" y="1033"/>
                  <a:pt x="154" y="997"/>
                  <a:pt x="169" y="968"/>
                </a:cubicBezTo>
                <a:lnTo>
                  <a:pt x="171" y="964"/>
                </a:lnTo>
                <a:lnTo>
                  <a:pt x="169" y="966"/>
                </a:lnTo>
                <a:lnTo>
                  <a:pt x="258" y="1097"/>
                </a:lnTo>
                <a:lnTo>
                  <a:pt x="255" y="1097"/>
                </a:lnTo>
                <a:cubicBezTo>
                  <a:pt x="202" y="1097"/>
                  <a:pt x="159" y="1054"/>
                  <a:pt x="159" y="1001"/>
                </a:cubicBezTo>
                <a:lnTo>
                  <a:pt x="159" y="991"/>
                </a:lnTo>
                <a:lnTo>
                  <a:pt x="159" y="993"/>
                </a:lnTo>
                <a:lnTo>
                  <a:pt x="350" y="982"/>
                </a:lnTo>
                <a:lnTo>
                  <a:pt x="350" y="985"/>
                </a:lnTo>
                <a:lnTo>
                  <a:pt x="349" y="970"/>
                </a:lnTo>
                <a:lnTo>
                  <a:pt x="350" y="976"/>
                </a:lnTo>
                <a:lnTo>
                  <a:pt x="255" y="895"/>
                </a:lnTo>
                <a:lnTo>
                  <a:pt x="256" y="895"/>
                </a:lnTo>
                <a:cubicBezTo>
                  <a:pt x="309" y="895"/>
                  <a:pt x="352" y="938"/>
                  <a:pt x="352" y="991"/>
                </a:cubicBezTo>
                <a:cubicBezTo>
                  <a:pt x="352" y="1044"/>
                  <a:pt x="309" y="1087"/>
                  <a:pt x="256" y="1087"/>
                </a:cubicBezTo>
                <a:lnTo>
                  <a:pt x="255" y="1087"/>
                </a:lnTo>
                <a:lnTo>
                  <a:pt x="254" y="1087"/>
                </a:lnTo>
                <a:cubicBezTo>
                  <a:pt x="201" y="1087"/>
                  <a:pt x="158" y="1044"/>
                  <a:pt x="158" y="991"/>
                </a:cubicBezTo>
                <a:cubicBezTo>
                  <a:pt x="158" y="938"/>
                  <a:pt x="201" y="895"/>
                  <a:pt x="254" y="895"/>
                </a:cubicBezTo>
                <a:lnTo>
                  <a:pt x="255" y="895"/>
                </a:lnTo>
                <a:lnTo>
                  <a:pt x="159" y="991"/>
                </a:lnTo>
                <a:lnTo>
                  <a:pt x="159" y="981"/>
                </a:lnTo>
                <a:lnTo>
                  <a:pt x="161" y="962"/>
                </a:lnTo>
                <a:cubicBezTo>
                  <a:pt x="166" y="916"/>
                  <a:pt x="204" y="880"/>
                  <a:pt x="250" y="877"/>
                </a:cubicBezTo>
                <a:cubicBezTo>
                  <a:pt x="296" y="874"/>
                  <a:pt x="338" y="904"/>
                  <a:pt x="350" y="949"/>
                </a:cubicBezTo>
                <a:lnTo>
                  <a:pt x="351" y="953"/>
                </a:lnTo>
                <a:cubicBezTo>
                  <a:pt x="353" y="961"/>
                  <a:pt x="353" y="969"/>
                  <a:pt x="353" y="976"/>
                </a:cubicBezTo>
                <a:lnTo>
                  <a:pt x="353" y="982"/>
                </a:lnTo>
                <a:cubicBezTo>
                  <a:pt x="353" y="1035"/>
                  <a:pt x="310" y="1078"/>
                  <a:pt x="257" y="1078"/>
                </a:cubicBezTo>
                <a:lnTo>
                  <a:pt x="256" y="1078"/>
                </a:lnTo>
                <a:lnTo>
                  <a:pt x="351" y="964"/>
                </a:lnTo>
                <a:lnTo>
                  <a:pt x="352" y="969"/>
                </a:lnTo>
                <a:lnTo>
                  <a:pt x="352" y="968"/>
                </a:lnTo>
                <a:lnTo>
                  <a:pt x="162" y="991"/>
                </a:lnTo>
                <a:lnTo>
                  <a:pt x="162" y="982"/>
                </a:lnTo>
                <a:lnTo>
                  <a:pt x="162" y="971"/>
                </a:lnTo>
                <a:lnTo>
                  <a:pt x="162" y="975"/>
                </a:lnTo>
                <a:cubicBezTo>
                  <a:pt x="156" y="925"/>
                  <a:pt x="190" y="878"/>
                  <a:pt x="240" y="869"/>
                </a:cubicBezTo>
                <a:cubicBezTo>
                  <a:pt x="290" y="860"/>
                  <a:pt x="338" y="891"/>
                  <a:pt x="351" y="940"/>
                </a:cubicBezTo>
                <a:lnTo>
                  <a:pt x="353" y="948"/>
                </a:lnTo>
                <a:cubicBezTo>
                  <a:pt x="354" y="953"/>
                  <a:pt x="355" y="958"/>
                  <a:pt x="355" y="963"/>
                </a:cubicBezTo>
                <a:lnTo>
                  <a:pt x="356" y="974"/>
                </a:lnTo>
                <a:lnTo>
                  <a:pt x="164" y="982"/>
                </a:lnTo>
                <a:lnTo>
                  <a:pt x="164" y="974"/>
                </a:lnTo>
                <a:lnTo>
                  <a:pt x="164" y="963"/>
                </a:lnTo>
                <a:lnTo>
                  <a:pt x="164" y="947"/>
                </a:lnTo>
                <a:lnTo>
                  <a:pt x="164" y="934"/>
                </a:lnTo>
                <a:cubicBezTo>
                  <a:pt x="164" y="890"/>
                  <a:pt x="195" y="851"/>
                  <a:pt x="238" y="841"/>
                </a:cubicBezTo>
                <a:cubicBezTo>
                  <a:pt x="282" y="831"/>
                  <a:pt x="326" y="852"/>
                  <a:pt x="346" y="892"/>
                </a:cubicBezTo>
                <a:lnTo>
                  <a:pt x="347" y="894"/>
                </a:lnTo>
                <a:cubicBezTo>
                  <a:pt x="354" y="907"/>
                  <a:pt x="357" y="922"/>
                  <a:pt x="357" y="936"/>
                </a:cubicBezTo>
                <a:lnTo>
                  <a:pt x="357" y="944"/>
                </a:lnTo>
                <a:lnTo>
                  <a:pt x="358" y="947"/>
                </a:lnTo>
                <a:lnTo>
                  <a:pt x="359" y="952"/>
                </a:lnTo>
                <a:lnTo>
                  <a:pt x="167" y="963"/>
                </a:lnTo>
                <a:lnTo>
                  <a:pt x="167" y="955"/>
                </a:lnTo>
                <a:lnTo>
                  <a:pt x="167" y="953"/>
                </a:lnTo>
                <a:cubicBezTo>
                  <a:pt x="164" y="926"/>
                  <a:pt x="173" y="900"/>
                  <a:pt x="192" y="880"/>
                </a:cubicBezTo>
                <a:cubicBezTo>
                  <a:pt x="210" y="860"/>
                  <a:pt x="235" y="848"/>
                  <a:pt x="262" y="848"/>
                </a:cubicBezTo>
                <a:lnTo>
                  <a:pt x="264" y="848"/>
                </a:lnTo>
                <a:lnTo>
                  <a:pt x="168" y="944"/>
                </a:lnTo>
                <a:lnTo>
                  <a:pt x="168" y="934"/>
                </a:lnTo>
                <a:cubicBezTo>
                  <a:pt x="168" y="881"/>
                  <a:pt x="211" y="838"/>
                  <a:pt x="264" y="838"/>
                </a:cubicBezTo>
                <a:cubicBezTo>
                  <a:pt x="317" y="838"/>
                  <a:pt x="360" y="881"/>
                  <a:pt x="360" y="934"/>
                </a:cubicBezTo>
                <a:lnTo>
                  <a:pt x="360" y="947"/>
                </a:lnTo>
                <a:lnTo>
                  <a:pt x="360" y="952"/>
                </a:lnTo>
                <a:lnTo>
                  <a:pt x="360" y="953"/>
                </a:lnTo>
                <a:cubicBezTo>
                  <a:pt x="360" y="1006"/>
                  <a:pt x="317" y="1049"/>
                  <a:pt x="264" y="1049"/>
                </a:cubicBezTo>
                <a:cubicBezTo>
                  <a:pt x="211" y="1049"/>
                  <a:pt x="168" y="1006"/>
                  <a:pt x="168" y="953"/>
                </a:cubicBezTo>
                <a:lnTo>
                  <a:pt x="168" y="947"/>
                </a:lnTo>
                <a:lnTo>
                  <a:pt x="168" y="936"/>
                </a:lnTo>
                <a:lnTo>
                  <a:pt x="168" y="924"/>
                </a:lnTo>
                <a:lnTo>
                  <a:pt x="168" y="915"/>
                </a:lnTo>
                <a:cubicBezTo>
                  <a:pt x="168" y="910"/>
                  <a:pt x="169" y="905"/>
                  <a:pt x="170" y="900"/>
                </a:cubicBezTo>
                <a:lnTo>
                  <a:pt x="171" y="894"/>
                </a:lnTo>
                <a:cubicBezTo>
                  <a:pt x="172" y="889"/>
                  <a:pt x="173" y="884"/>
                  <a:pt x="174" y="879"/>
                </a:cubicBezTo>
                <a:lnTo>
                  <a:pt x="175" y="876"/>
                </a:lnTo>
                <a:cubicBezTo>
                  <a:pt x="190" y="831"/>
                  <a:pt x="235" y="804"/>
                  <a:pt x="282" y="812"/>
                </a:cubicBezTo>
                <a:cubicBezTo>
                  <a:pt x="328" y="819"/>
                  <a:pt x="362" y="859"/>
                  <a:pt x="362" y="906"/>
                </a:cubicBezTo>
                <a:lnTo>
                  <a:pt x="362" y="909"/>
                </a:lnTo>
                <a:cubicBezTo>
                  <a:pt x="362" y="915"/>
                  <a:pt x="362" y="920"/>
                  <a:pt x="361" y="925"/>
                </a:cubicBezTo>
                <a:lnTo>
                  <a:pt x="360" y="931"/>
                </a:lnTo>
                <a:lnTo>
                  <a:pt x="361" y="915"/>
                </a:lnTo>
                <a:lnTo>
                  <a:pt x="361" y="922"/>
                </a:lnTo>
                <a:lnTo>
                  <a:pt x="361" y="925"/>
                </a:lnTo>
                <a:cubicBezTo>
                  <a:pt x="361" y="974"/>
                  <a:pt x="325" y="1015"/>
                  <a:pt x="277" y="1021"/>
                </a:cubicBezTo>
                <a:cubicBezTo>
                  <a:pt x="229" y="1027"/>
                  <a:pt x="184" y="996"/>
                  <a:pt x="172" y="949"/>
                </a:cubicBezTo>
                <a:lnTo>
                  <a:pt x="171" y="945"/>
                </a:lnTo>
                <a:lnTo>
                  <a:pt x="169" y="931"/>
                </a:lnTo>
                <a:cubicBezTo>
                  <a:pt x="164" y="903"/>
                  <a:pt x="172" y="875"/>
                  <a:pt x="190" y="853"/>
                </a:cubicBezTo>
                <a:cubicBezTo>
                  <a:pt x="208" y="832"/>
                  <a:pt x="235" y="819"/>
                  <a:pt x="263" y="819"/>
                </a:cubicBezTo>
                <a:lnTo>
                  <a:pt x="266" y="819"/>
                </a:lnTo>
                <a:cubicBezTo>
                  <a:pt x="319" y="819"/>
                  <a:pt x="362" y="862"/>
                  <a:pt x="362" y="915"/>
                </a:cubicBezTo>
                <a:lnTo>
                  <a:pt x="362" y="921"/>
                </a:lnTo>
                <a:cubicBezTo>
                  <a:pt x="362" y="929"/>
                  <a:pt x="362" y="937"/>
                  <a:pt x="360" y="945"/>
                </a:cubicBezTo>
                <a:lnTo>
                  <a:pt x="359" y="949"/>
                </a:lnTo>
                <a:cubicBezTo>
                  <a:pt x="347" y="996"/>
                  <a:pt x="302" y="1027"/>
                  <a:pt x="254" y="1021"/>
                </a:cubicBezTo>
                <a:cubicBezTo>
                  <a:pt x="206" y="1015"/>
                  <a:pt x="169" y="974"/>
                  <a:pt x="169" y="925"/>
                </a:cubicBezTo>
                <a:lnTo>
                  <a:pt x="169" y="920"/>
                </a:lnTo>
                <a:lnTo>
                  <a:pt x="169" y="915"/>
                </a:lnTo>
                <a:cubicBezTo>
                  <a:pt x="169" y="866"/>
                  <a:pt x="207" y="825"/>
                  <a:pt x="256" y="820"/>
                </a:cubicBezTo>
                <a:cubicBezTo>
                  <a:pt x="305" y="815"/>
                  <a:pt x="350" y="848"/>
                  <a:pt x="360" y="897"/>
                </a:cubicBezTo>
                <a:lnTo>
                  <a:pt x="361" y="902"/>
                </a:lnTo>
                <a:lnTo>
                  <a:pt x="362" y="907"/>
                </a:lnTo>
                <a:lnTo>
                  <a:pt x="171" y="925"/>
                </a:lnTo>
                <a:lnTo>
                  <a:pt x="171" y="916"/>
                </a:lnTo>
                <a:lnTo>
                  <a:pt x="171" y="916"/>
                </a:lnTo>
                <a:lnTo>
                  <a:pt x="266" y="1002"/>
                </a:lnTo>
                <a:lnTo>
                  <a:pt x="265" y="1002"/>
                </a:lnTo>
                <a:cubicBezTo>
                  <a:pt x="238" y="1002"/>
                  <a:pt x="213" y="991"/>
                  <a:pt x="195" y="971"/>
                </a:cubicBezTo>
                <a:cubicBezTo>
                  <a:pt x="176" y="951"/>
                  <a:pt x="167" y="925"/>
                  <a:pt x="170" y="898"/>
                </a:cubicBezTo>
                <a:lnTo>
                  <a:pt x="171" y="887"/>
                </a:lnTo>
                <a:lnTo>
                  <a:pt x="170" y="887"/>
                </a:lnTo>
                <a:lnTo>
                  <a:pt x="362" y="899"/>
                </a:lnTo>
                <a:lnTo>
                  <a:pt x="361" y="907"/>
                </a:lnTo>
                <a:lnTo>
                  <a:pt x="360" y="915"/>
                </a:lnTo>
                <a:lnTo>
                  <a:pt x="264" y="810"/>
                </a:lnTo>
                <a:lnTo>
                  <a:pt x="265" y="810"/>
                </a:lnTo>
                <a:lnTo>
                  <a:pt x="169" y="906"/>
                </a:lnTo>
                <a:lnTo>
                  <a:pt x="169" y="898"/>
                </a:lnTo>
                <a:lnTo>
                  <a:pt x="169" y="886"/>
                </a:lnTo>
                <a:lnTo>
                  <a:pt x="169" y="882"/>
                </a:lnTo>
                <a:lnTo>
                  <a:pt x="168" y="868"/>
                </a:lnTo>
                <a:cubicBezTo>
                  <a:pt x="168" y="830"/>
                  <a:pt x="192" y="795"/>
                  <a:pt x="228" y="780"/>
                </a:cubicBezTo>
                <a:cubicBezTo>
                  <a:pt x="264" y="765"/>
                  <a:pt x="305" y="773"/>
                  <a:pt x="332" y="801"/>
                </a:cubicBezTo>
                <a:lnTo>
                  <a:pt x="333" y="802"/>
                </a:lnTo>
                <a:cubicBezTo>
                  <a:pt x="351" y="820"/>
                  <a:pt x="361" y="844"/>
                  <a:pt x="361" y="869"/>
                </a:cubicBezTo>
                <a:lnTo>
                  <a:pt x="361" y="874"/>
                </a:lnTo>
                <a:lnTo>
                  <a:pt x="362" y="880"/>
                </a:lnTo>
                <a:cubicBezTo>
                  <a:pt x="363" y="885"/>
                  <a:pt x="363" y="890"/>
                  <a:pt x="362" y="895"/>
                </a:cubicBezTo>
                <a:lnTo>
                  <a:pt x="361" y="908"/>
                </a:lnTo>
                <a:lnTo>
                  <a:pt x="359" y="924"/>
                </a:lnTo>
                <a:cubicBezTo>
                  <a:pt x="355" y="943"/>
                  <a:pt x="346" y="960"/>
                  <a:pt x="332" y="973"/>
                </a:cubicBezTo>
                <a:lnTo>
                  <a:pt x="331" y="974"/>
                </a:lnTo>
                <a:cubicBezTo>
                  <a:pt x="304" y="1002"/>
                  <a:pt x="263" y="1010"/>
                  <a:pt x="227" y="995"/>
                </a:cubicBezTo>
                <a:cubicBezTo>
                  <a:pt x="191" y="980"/>
                  <a:pt x="167" y="945"/>
                  <a:pt x="167" y="906"/>
                </a:cubicBezTo>
                <a:lnTo>
                  <a:pt x="167" y="899"/>
                </a:lnTo>
                <a:lnTo>
                  <a:pt x="167" y="886"/>
                </a:lnTo>
                <a:lnTo>
                  <a:pt x="167" y="874"/>
                </a:lnTo>
                <a:cubicBezTo>
                  <a:pt x="167" y="869"/>
                  <a:pt x="168" y="864"/>
                  <a:pt x="169" y="859"/>
                </a:cubicBezTo>
                <a:lnTo>
                  <a:pt x="170" y="853"/>
                </a:lnTo>
                <a:cubicBezTo>
                  <a:pt x="177" y="812"/>
                  <a:pt x="209" y="780"/>
                  <a:pt x="250" y="774"/>
                </a:cubicBezTo>
                <a:cubicBezTo>
                  <a:pt x="291" y="767"/>
                  <a:pt x="332" y="788"/>
                  <a:pt x="350" y="826"/>
                </a:cubicBezTo>
                <a:lnTo>
                  <a:pt x="352" y="830"/>
                </a:lnTo>
                <a:lnTo>
                  <a:pt x="358" y="842"/>
                </a:lnTo>
                <a:lnTo>
                  <a:pt x="365" y="864"/>
                </a:lnTo>
                <a:lnTo>
                  <a:pt x="365" y="861"/>
                </a:lnTo>
                <a:lnTo>
                  <a:pt x="182" y="873"/>
                </a:lnTo>
                <a:lnTo>
                  <a:pt x="183" y="869"/>
                </a:lnTo>
                <a:lnTo>
                  <a:pt x="181" y="904"/>
                </a:lnTo>
                <a:lnTo>
                  <a:pt x="180" y="896"/>
                </a:lnTo>
                <a:lnTo>
                  <a:pt x="179" y="884"/>
                </a:lnTo>
                <a:lnTo>
                  <a:pt x="178" y="868"/>
                </a:lnTo>
                <a:cubicBezTo>
                  <a:pt x="178" y="815"/>
                  <a:pt x="221" y="772"/>
                  <a:pt x="274" y="772"/>
                </a:cubicBezTo>
                <a:cubicBezTo>
                  <a:pt x="327" y="772"/>
                  <a:pt x="370" y="815"/>
                  <a:pt x="370" y="868"/>
                </a:cubicBezTo>
                <a:lnTo>
                  <a:pt x="370" y="874"/>
                </a:lnTo>
                <a:cubicBezTo>
                  <a:pt x="370" y="885"/>
                  <a:pt x="369" y="895"/>
                  <a:pt x="366" y="905"/>
                </a:cubicBezTo>
                <a:lnTo>
                  <a:pt x="365" y="908"/>
                </a:lnTo>
                <a:cubicBezTo>
                  <a:pt x="350" y="952"/>
                  <a:pt x="305" y="980"/>
                  <a:pt x="258" y="972"/>
                </a:cubicBezTo>
                <a:cubicBezTo>
                  <a:pt x="212" y="965"/>
                  <a:pt x="177" y="925"/>
                  <a:pt x="177" y="877"/>
                </a:cubicBezTo>
                <a:lnTo>
                  <a:pt x="177" y="874"/>
                </a:lnTo>
                <a:cubicBezTo>
                  <a:pt x="177" y="870"/>
                  <a:pt x="178" y="865"/>
                  <a:pt x="178" y="861"/>
                </a:cubicBezTo>
                <a:lnTo>
                  <a:pt x="179" y="854"/>
                </a:lnTo>
                <a:lnTo>
                  <a:pt x="178" y="867"/>
                </a:lnTo>
                <a:lnTo>
                  <a:pt x="178" y="861"/>
                </a:lnTo>
                <a:lnTo>
                  <a:pt x="178" y="858"/>
                </a:lnTo>
                <a:lnTo>
                  <a:pt x="370" y="870"/>
                </a:lnTo>
                <a:lnTo>
                  <a:pt x="369" y="878"/>
                </a:lnTo>
                <a:lnTo>
                  <a:pt x="369" y="877"/>
                </a:lnTo>
                <a:lnTo>
                  <a:pt x="273" y="781"/>
                </a:lnTo>
                <a:lnTo>
                  <a:pt x="277" y="781"/>
                </a:lnTo>
                <a:lnTo>
                  <a:pt x="181" y="877"/>
                </a:lnTo>
                <a:lnTo>
                  <a:pt x="181" y="871"/>
                </a:lnTo>
                <a:lnTo>
                  <a:pt x="181" y="862"/>
                </a:lnTo>
                <a:lnTo>
                  <a:pt x="181" y="864"/>
                </a:lnTo>
                <a:lnTo>
                  <a:pt x="180" y="849"/>
                </a:lnTo>
                <a:cubicBezTo>
                  <a:pt x="180" y="796"/>
                  <a:pt x="223" y="753"/>
                  <a:pt x="276" y="753"/>
                </a:cubicBezTo>
                <a:cubicBezTo>
                  <a:pt x="329" y="753"/>
                  <a:pt x="372" y="796"/>
                  <a:pt x="372" y="849"/>
                </a:cubicBezTo>
                <a:lnTo>
                  <a:pt x="372" y="853"/>
                </a:lnTo>
                <a:lnTo>
                  <a:pt x="372" y="863"/>
                </a:lnTo>
                <a:lnTo>
                  <a:pt x="372" y="872"/>
                </a:lnTo>
                <a:lnTo>
                  <a:pt x="372" y="877"/>
                </a:lnTo>
                <a:lnTo>
                  <a:pt x="182" y="862"/>
                </a:lnTo>
                <a:lnTo>
                  <a:pt x="183" y="856"/>
                </a:lnTo>
                <a:lnTo>
                  <a:pt x="183" y="851"/>
                </a:lnTo>
                <a:lnTo>
                  <a:pt x="184" y="838"/>
                </a:lnTo>
                <a:lnTo>
                  <a:pt x="185" y="826"/>
                </a:lnTo>
                <a:cubicBezTo>
                  <a:pt x="193" y="776"/>
                  <a:pt x="237" y="740"/>
                  <a:pt x="287" y="744"/>
                </a:cubicBezTo>
                <a:cubicBezTo>
                  <a:pt x="338" y="747"/>
                  <a:pt x="376" y="789"/>
                  <a:pt x="376" y="839"/>
                </a:cubicBezTo>
                <a:lnTo>
                  <a:pt x="376" y="847"/>
                </a:lnTo>
                <a:lnTo>
                  <a:pt x="376" y="858"/>
                </a:lnTo>
                <a:lnTo>
                  <a:pt x="186" y="840"/>
                </a:lnTo>
                <a:lnTo>
                  <a:pt x="187" y="835"/>
                </a:lnTo>
                <a:lnTo>
                  <a:pt x="185" y="853"/>
                </a:lnTo>
                <a:lnTo>
                  <a:pt x="185" y="849"/>
                </a:lnTo>
                <a:cubicBezTo>
                  <a:pt x="185" y="796"/>
                  <a:pt x="228" y="753"/>
                  <a:pt x="281" y="753"/>
                </a:cubicBezTo>
                <a:cubicBezTo>
                  <a:pt x="334" y="753"/>
                  <a:pt x="377" y="796"/>
                  <a:pt x="377" y="849"/>
                </a:cubicBezTo>
                <a:lnTo>
                  <a:pt x="377" y="853"/>
                </a:lnTo>
                <a:lnTo>
                  <a:pt x="377" y="858"/>
                </a:lnTo>
                <a:lnTo>
                  <a:pt x="281" y="762"/>
                </a:lnTo>
                <a:lnTo>
                  <a:pt x="283" y="762"/>
                </a:lnTo>
                <a:cubicBezTo>
                  <a:pt x="325" y="762"/>
                  <a:pt x="361" y="789"/>
                  <a:pt x="375" y="828"/>
                </a:cubicBezTo>
                <a:lnTo>
                  <a:pt x="377" y="834"/>
                </a:lnTo>
                <a:lnTo>
                  <a:pt x="380" y="845"/>
                </a:lnTo>
                <a:lnTo>
                  <a:pt x="191" y="879"/>
                </a:lnTo>
                <a:lnTo>
                  <a:pt x="190" y="870"/>
                </a:lnTo>
                <a:lnTo>
                  <a:pt x="189" y="849"/>
                </a:lnTo>
                <a:cubicBezTo>
                  <a:pt x="189" y="796"/>
                  <a:pt x="232" y="753"/>
                  <a:pt x="285" y="753"/>
                </a:cubicBezTo>
                <a:lnTo>
                  <a:pt x="288" y="753"/>
                </a:lnTo>
                <a:cubicBezTo>
                  <a:pt x="341" y="753"/>
                  <a:pt x="384" y="796"/>
                  <a:pt x="384" y="849"/>
                </a:cubicBezTo>
                <a:lnTo>
                  <a:pt x="384" y="855"/>
                </a:lnTo>
                <a:lnTo>
                  <a:pt x="380" y="825"/>
                </a:lnTo>
                <a:lnTo>
                  <a:pt x="381" y="828"/>
                </a:lnTo>
                <a:lnTo>
                  <a:pt x="196" y="835"/>
                </a:lnTo>
                <a:lnTo>
                  <a:pt x="198" y="827"/>
                </a:lnTo>
                <a:lnTo>
                  <a:pt x="196" y="842"/>
                </a:lnTo>
                <a:lnTo>
                  <a:pt x="197" y="831"/>
                </a:lnTo>
                <a:lnTo>
                  <a:pt x="219" y="901"/>
                </a:lnTo>
                <a:lnTo>
                  <a:pt x="214" y="895"/>
                </a:lnTo>
                <a:lnTo>
                  <a:pt x="230" y="910"/>
                </a:lnTo>
                <a:lnTo>
                  <a:pt x="226" y="907"/>
                </a:lnTo>
                <a:lnTo>
                  <a:pt x="377" y="807"/>
                </a:lnTo>
                <a:lnTo>
                  <a:pt x="378" y="811"/>
                </a:lnTo>
                <a:lnTo>
                  <a:pt x="367" y="785"/>
                </a:lnTo>
                <a:lnTo>
                  <a:pt x="370" y="790"/>
                </a:lnTo>
                <a:lnTo>
                  <a:pt x="194" y="816"/>
                </a:lnTo>
                <a:lnTo>
                  <a:pt x="195" y="812"/>
                </a:lnTo>
                <a:lnTo>
                  <a:pt x="195" y="812"/>
                </a:lnTo>
                <a:cubicBezTo>
                  <a:pt x="204" y="767"/>
                  <a:pt x="244" y="734"/>
                  <a:pt x="289" y="734"/>
                </a:cubicBezTo>
                <a:lnTo>
                  <a:pt x="290" y="734"/>
                </a:lnTo>
                <a:cubicBezTo>
                  <a:pt x="343" y="734"/>
                  <a:pt x="386" y="777"/>
                  <a:pt x="386" y="830"/>
                </a:cubicBezTo>
                <a:cubicBezTo>
                  <a:pt x="386" y="883"/>
                  <a:pt x="343" y="926"/>
                  <a:pt x="290" y="926"/>
                </a:cubicBezTo>
                <a:lnTo>
                  <a:pt x="289" y="926"/>
                </a:lnTo>
                <a:lnTo>
                  <a:pt x="385" y="830"/>
                </a:lnTo>
                <a:lnTo>
                  <a:pt x="385" y="836"/>
                </a:lnTo>
                <a:lnTo>
                  <a:pt x="385" y="839"/>
                </a:lnTo>
                <a:cubicBezTo>
                  <a:pt x="385" y="892"/>
                  <a:pt x="342" y="935"/>
                  <a:pt x="289" y="935"/>
                </a:cubicBezTo>
                <a:cubicBezTo>
                  <a:pt x="236" y="935"/>
                  <a:pt x="193" y="892"/>
                  <a:pt x="193" y="839"/>
                </a:cubicBezTo>
                <a:lnTo>
                  <a:pt x="193" y="831"/>
                </a:lnTo>
                <a:lnTo>
                  <a:pt x="193" y="829"/>
                </a:lnTo>
                <a:lnTo>
                  <a:pt x="192" y="814"/>
                </a:lnTo>
                <a:lnTo>
                  <a:pt x="197" y="845"/>
                </a:lnTo>
                <a:lnTo>
                  <a:pt x="196" y="842"/>
                </a:lnTo>
                <a:lnTo>
                  <a:pt x="382" y="793"/>
                </a:lnTo>
                <a:lnTo>
                  <a:pt x="383" y="798"/>
                </a:lnTo>
                <a:lnTo>
                  <a:pt x="383" y="797"/>
                </a:lnTo>
                <a:lnTo>
                  <a:pt x="193" y="820"/>
                </a:lnTo>
                <a:lnTo>
                  <a:pt x="193" y="817"/>
                </a:lnTo>
                <a:lnTo>
                  <a:pt x="193" y="811"/>
                </a:lnTo>
                <a:lnTo>
                  <a:pt x="193" y="801"/>
                </a:lnTo>
                <a:cubicBezTo>
                  <a:pt x="193" y="748"/>
                  <a:pt x="236" y="705"/>
                  <a:pt x="289" y="705"/>
                </a:cubicBezTo>
                <a:lnTo>
                  <a:pt x="290" y="705"/>
                </a:lnTo>
                <a:lnTo>
                  <a:pt x="292" y="705"/>
                </a:lnTo>
                <a:cubicBezTo>
                  <a:pt x="345" y="705"/>
                  <a:pt x="388" y="748"/>
                  <a:pt x="388" y="801"/>
                </a:cubicBezTo>
                <a:cubicBezTo>
                  <a:pt x="388" y="854"/>
                  <a:pt x="345" y="897"/>
                  <a:pt x="292" y="897"/>
                </a:cubicBezTo>
                <a:lnTo>
                  <a:pt x="290" y="897"/>
                </a:lnTo>
                <a:cubicBezTo>
                  <a:pt x="262" y="897"/>
                  <a:pt x="234" y="885"/>
                  <a:pt x="216" y="862"/>
                </a:cubicBezTo>
                <a:cubicBezTo>
                  <a:pt x="198" y="840"/>
                  <a:pt x="191" y="811"/>
                  <a:pt x="196" y="783"/>
                </a:cubicBezTo>
                <a:lnTo>
                  <a:pt x="197" y="778"/>
                </a:lnTo>
                <a:lnTo>
                  <a:pt x="199" y="769"/>
                </a:lnTo>
                <a:cubicBezTo>
                  <a:pt x="210" y="726"/>
                  <a:pt x="248" y="696"/>
                  <a:pt x="292" y="696"/>
                </a:cubicBezTo>
                <a:cubicBezTo>
                  <a:pt x="337" y="696"/>
                  <a:pt x="375" y="726"/>
                  <a:pt x="386" y="769"/>
                </a:cubicBezTo>
                <a:lnTo>
                  <a:pt x="387" y="773"/>
                </a:lnTo>
                <a:cubicBezTo>
                  <a:pt x="389" y="781"/>
                  <a:pt x="389" y="789"/>
                  <a:pt x="389" y="796"/>
                </a:cubicBezTo>
                <a:lnTo>
                  <a:pt x="389" y="801"/>
                </a:lnTo>
                <a:lnTo>
                  <a:pt x="293" y="705"/>
                </a:lnTo>
                <a:lnTo>
                  <a:pt x="294" y="705"/>
                </a:lnTo>
                <a:lnTo>
                  <a:pt x="199" y="791"/>
                </a:lnTo>
                <a:lnTo>
                  <a:pt x="200" y="782"/>
                </a:lnTo>
                <a:lnTo>
                  <a:pt x="201" y="773"/>
                </a:lnTo>
                <a:cubicBezTo>
                  <a:pt x="206" y="724"/>
                  <a:pt x="247" y="686"/>
                  <a:pt x="296" y="686"/>
                </a:cubicBezTo>
                <a:lnTo>
                  <a:pt x="297" y="686"/>
                </a:lnTo>
                <a:lnTo>
                  <a:pt x="201" y="782"/>
                </a:lnTo>
                <a:lnTo>
                  <a:pt x="201" y="776"/>
                </a:lnTo>
                <a:cubicBezTo>
                  <a:pt x="201" y="766"/>
                  <a:pt x="203" y="756"/>
                  <a:pt x="206" y="746"/>
                </a:cubicBezTo>
                <a:lnTo>
                  <a:pt x="207" y="743"/>
                </a:lnTo>
                <a:cubicBezTo>
                  <a:pt x="219" y="708"/>
                  <a:pt x="249" y="683"/>
                  <a:pt x="286" y="678"/>
                </a:cubicBezTo>
                <a:cubicBezTo>
                  <a:pt x="322" y="673"/>
                  <a:pt x="358" y="690"/>
                  <a:pt x="378" y="720"/>
                </a:cubicBezTo>
                <a:lnTo>
                  <a:pt x="384" y="729"/>
                </a:lnTo>
                <a:lnTo>
                  <a:pt x="395" y="750"/>
                </a:lnTo>
                <a:lnTo>
                  <a:pt x="218" y="762"/>
                </a:lnTo>
                <a:lnTo>
                  <a:pt x="219" y="759"/>
                </a:lnTo>
                <a:lnTo>
                  <a:pt x="215" y="803"/>
                </a:lnTo>
                <a:lnTo>
                  <a:pt x="214" y="796"/>
                </a:lnTo>
                <a:cubicBezTo>
                  <a:pt x="213" y="785"/>
                  <a:pt x="213" y="773"/>
                  <a:pt x="216" y="762"/>
                </a:cubicBezTo>
                <a:lnTo>
                  <a:pt x="218" y="753"/>
                </a:lnTo>
                <a:lnTo>
                  <a:pt x="215" y="773"/>
                </a:lnTo>
                <a:lnTo>
                  <a:pt x="215" y="763"/>
                </a:lnTo>
                <a:lnTo>
                  <a:pt x="215" y="765"/>
                </a:lnTo>
                <a:lnTo>
                  <a:pt x="310" y="850"/>
                </a:lnTo>
                <a:lnTo>
                  <a:pt x="309" y="850"/>
                </a:lnTo>
                <a:cubicBezTo>
                  <a:pt x="256" y="850"/>
                  <a:pt x="213" y="807"/>
                  <a:pt x="213" y="754"/>
                </a:cubicBezTo>
                <a:cubicBezTo>
                  <a:pt x="213" y="701"/>
                  <a:pt x="256" y="658"/>
                  <a:pt x="309" y="658"/>
                </a:cubicBezTo>
                <a:lnTo>
                  <a:pt x="310" y="658"/>
                </a:lnTo>
                <a:cubicBezTo>
                  <a:pt x="363" y="658"/>
                  <a:pt x="406" y="701"/>
                  <a:pt x="406" y="754"/>
                </a:cubicBezTo>
                <a:lnTo>
                  <a:pt x="406" y="760"/>
                </a:lnTo>
                <a:lnTo>
                  <a:pt x="407" y="761"/>
                </a:lnTo>
                <a:lnTo>
                  <a:pt x="408" y="769"/>
                </a:lnTo>
                <a:lnTo>
                  <a:pt x="408" y="782"/>
                </a:lnTo>
                <a:cubicBezTo>
                  <a:pt x="408" y="835"/>
                  <a:pt x="365" y="878"/>
                  <a:pt x="312" y="878"/>
                </a:cubicBezTo>
                <a:cubicBezTo>
                  <a:pt x="259" y="878"/>
                  <a:pt x="216" y="835"/>
                  <a:pt x="216" y="782"/>
                </a:cubicBezTo>
                <a:lnTo>
                  <a:pt x="216" y="776"/>
                </a:lnTo>
                <a:lnTo>
                  <a:pt x="216" y="771"/>
                </a:lnTo>
                <a:lnTo>
                  <a:pt x="215" y="759"/>
                </a:lnTo>
                <a:lnTo>
                  <a:pt x="214" y="758"/>
                </a:lnTo>
                <a:lnTo>
                  <a:pt x="405" y="744"/>
                </a:lnTo>
                <a:lnTo>
                  <a:pt x="405" y="748"/>
                </a:lnTo>
                <a:lnTo>
                  <a:pt x="405" y="757"/>
                </a:lnTo>
                <a:lnTo>
                  <a:pt x="404" y="777"/>
                </a:lnTo>
                <a:lnTo>
                  <a:pt x="404" y="773"/>
                </a:lnTo>
                <a:lnTo>
                  <a:pt x="223" y="731"/>
                </a:lnTo>
                <a:lnTo>
                  <a:pt x="224" y="729"/>
                </a:lnTo>
                <a:lnTo>
                  <a:pt x="213" y="771"/>
                </a:lnTo>
                <a:lnTo>
                  <a:pt x="213" y="764"/>
                </a:lnTo>
                <a:cubicBezTo>
                  <a:pt x="213" y="759"/>
                  <a:pt x="214" y="754"/>
                  <a:pt x="215" y="749"/>
                </a:cubicBezTo>
                <a:lnTo>
                  <a:pt x="216" y="743"/>
                </a:lnTo>
                <a:lnTo>
                  <a:pt x="214" y="758"/>
                </a:lnTo>
                <a:lnTo>
                  <a:pt x="214" y="754"/>
                </a:lnTo>
                <a:cubicBezTo>
                  <a:pt x="214" y="708"/>
                  <a:pt x="247" y="669"/>
                  <a:pt x="292" y="660"/>
                </a:cubicBezTo>
                <a:cubicBezTo>
                  <a:pt x="338" y="651"/>
                  <a:pt x="383" y="676"/>
                  <a:pt x="400" y="719"/>
                </a:cubicBezTo>
                <a:lnTo>
                  <a:pt x="402" y="724"/>
                </a:lnTo>
                <a:cubicBezTo>
                  <a:pt x="409" y="743"/>
                  <a:pt x="410" y="763"/>
                  <a:pt x="406" y="783"/>
                </a:cubicBezTo>
                <a:lnTo>
                  <a:pt x="405" y="787"/>
                </a:lnTo>
                <a:cubicBezTo>
                  <a:pt x="394" y="829"/>
                  <a:pt x="356" y="859"/>
                  <a:pt x="311" y="859"/>
                </a:cubicBezTo>
                <a:lnTo>
                  <a:pt x="310" y="859"/>
                </a:lnTo>
                <a:cubicBezTo>
                  <a:pt x="274" y="859"/>
                  <a:pt x="241" y="839"/>
                  <a:pt x="225" y="806"/>
                </a:cubicBezTo>
                <a:lnTo>
                  <a:pt x="222" y="800"/>
                </a:lnTo>
                <a:cubicBezTo>
                  <a:pt x="219" y="795"/>
                  <a:pt x="217" y="790"/>
                  <a:pt x="216" y="785"/>
                </a:cubicBezTo>
                <a:lnTo>
                  <a:pt x="213" y="775"/>
                </a:lnTo>
                <a:lnTo>
                  <a:pt x="213" y="777"/>
                </a:lnTo>
                <a:lnTo>
                  <a:pt x="233" y="806"/>
                </a:lnTo>
                <a:lnTo>
                  <a:pt x="230" y="803"/>
                </a:lnTo>
                <a:lnTo>
                  <a:pt x="393" y="747"/>
                </a:lnTo>
                <a:lnTo>
                  <a:pt x="392" y="755"/>
                </a:lnTo>
                <a:lnTo>
                  <a:pt x="392" y="737"/>
                </a:lnTo>
                <a:lnTo>
                  <a:pt x="393" y="753"/>
                </a:lnTo>
                <a:lnTo>
                  <a:pt x="395" y="762"/>
                </a:lnTo>
                <a:lnTo>
                  <a:pt x="396" y="771"/>
                </a:lnTo>
                <a:lnTo>
                  <a:pt x="204" y="782"/>
                </a:lnTo>
                <a:lnTo>
                  <a:pt x="204" y="780"/>
                </a:lnTo>
                <a:lnTo>
                  <a:pt x="204" y="771"/>
                </a:lnTo>
                <a:lnTo>
                  <a:pt x="204" y="761"/>
                </a:lnTo>
                <a:lnTo>
                  <a:pt x="204" y="754"/>
                </a:lnTo>
                <a:lnTo>
                  <a:pt x="204" y="744"/>
                </a:lnTo>
                <a:lnTo>
                  <a:pt x="204" y="732"/>
                </a:lnTo>
                <a:lnTo>
                  <a:pt x="205" y="746"/>
                </a:lnTo>
                <a:lnTo>
                  <a:pt x="204" y="739"/>
                </a:lnTo>
                <a:lnTo>
                  <a:pt x="395" y="725"/>
                </a:lnTo>
                <a:lnTo>
                  <a:pt x="395" y="730"/>
                </a:lnTo>
                <a:lnTo>
                  <a:pt x="396" y="729"/>
                </a:lnTo>
                <a:lnTo>
                  <a:pt x="396" y="748"/>
                </a:lnTo>
                <a:lnTo>
                  <a:pt x="396" y="754"/>
                </a:lnTo>
                <a:cubicBezTo>
                  <a:pt x="396" y="807"/>
                  <a:pt x="353" y="850"/>
                  <a:pt x="300" y="850"/>
                </a:cubicBezTo>
                <a:cubicBezTo>
                  <a:pt x="247" y="850"/>
                  <a:pt x="204" y="807"/>
                  <a:pt x="204" y="754"/>
                </a:cubicBezTo>
                <a:lnTo>
                  <a:pt x="204" y="752"/>
                </a:lnTo>
                <a:lnTo>
                  <a:pt x="204" y="756"/>
                </a:lnTo>
                <a:lnTo>
                  <a:pt x="203" y="725"/>
                </a:lnTo>
                <a:cubicBezTo>
                  <a:pt x="203" y="721"/>
                  <a:pt x="204" y="716"/>
                  <a:pt x="204" y="712"/>
                </a:cubicBezTo>
                <a:lnTo>
                  <a:pt x="205" y="705"/>
                </a:lnTo>
                <a:lnTo>
                  <a:pt x="204" y="718"/>
                </a:lnTo>
                <a:lnTo>
                  <a:pt x="204" y="716"/>
                </a:lnTo>
                <a:cubicBezTo>
                  <a:pt x="204" y="669"/>
                  <a:pt x="239" y="629"/>
                  <a:pt x="285" y="622"/>
                </a:cubicBezTo>
                <a:cubicBezTo>
                  <a:pt x="332" y="614"/>
                  <a:pt x="377" y="641"/>
                  <a:pt x="392" y="686"/>
                </a:cubicBezTo>
                <a:lnTo>
                  <a:pt x="393" y="689"/>
                </a:lnTo>
                <a:cubicBezTo>
                  <a:pt x="396" y="699"/>
                  <a:pt x="397" y="709"/>
                  <a:pt x="397" y="719"/>
                </a:cubicBezTo>
                <a:lnTo>
                  <a:pt x="397" y="726"/>
                </a:lnTo>
                <a:lnTo>
                  <a:pt x="397" y="732"/>
                </a:lnTo>
                <a:lnTo>
                  <a:pt x="397" y="735"/>
                </a:lnTo>
                <a:cubicBezTo>
                  <a:pt x="397" y="788"/>
                  <a:pt x="354" y="831"/>
                  <a:pt x="301" y="831"/>
                </a:cubicBezTo>
                <a:cubicBezTo>
                  <a:pt x="248" y="831"/>
                  <a:pt x="205" y="788"/>
                  <a:pt x="205" y="735"/>
                </a:cubicBezTo>
                <a:lnTo>
                  <a:pt x="205" y="732"/>
                </a:lnTo>
                <a:cubicBezTo>
                  <a:pt x="205" y="727"/>
                  <a:pt x="206" y="722"/>
                  <a:pt x="207" y="717"/>
                </a:cubicBezTo>
                <a:lnTo>
                  <a:pt x="208" y="711"/>
                </a:lnTo>
                <a:lnTo>
                  <a:pt x="206" y="726"/>
                </a:lnTo>
                <a:lnTo>
                  <a:pt x="206" y="719"/>
                </a:lnTo>
                <a:lnTo>
                  <a:pt x="206" y="716"/>
                </a:lnTo>
                <a:lnTo>
                  <a:pt x="397" y="735"/>
                </a:lnTo>
                <a:lnTo>
                  <a:pt x="396" y="740"/>
                </a:lnTo>
                <a:cubicBezTo>
                  <a:pt x="394" y="749"/>
                  <a:pt x="391" y="757"/>
                  <a:pt x="387" y="764"/>
                </a:cubicBezTo>
                <a:lnTo>
                  <a:pt x="385" y="768"/>
                </a:lnTo>
                <a:cubicBezTo>
                  <a:pt x="365" y="810"/>
                  <a:pt x="317" y="831"/>
                  <a:pt x="272" y="818"/>
                </a:cubicBezTo>
                <a:cubicBezTo>
                  <a:pt x="228" y="804"/>
                  <a:pt x="199" y="761"/>
                  <a:pt x="204" y="715"/>
                </a:cubicBezTo>
                <a:lnTo>
                  <a:pt x="205" y="706"/>
                </a:lnTo>
                <a:lnTo>
                  <a:pt x="206" y="697"/>
                </a:lnTo>
                <a:lnTo>
                  <a:pt x="301" y="802"/>
                </a:lnTo>
                <a:lnTo>
                  <a:pt x="299" y="802"/>
                </a:lnTo>
                <a:lnTo>
                  <a:pt x="395" y="706"/>
                </a:lnTo>
                <a:lnTo>
                  <a:pt x="395" y="712"/>
                </a:lnTo>
                <a:lnTo>
                  <a:pt x="393" y="689"/>
                </a:lnTo>
                <a:lnTo>
                  <a:pt x="394" y="693"/>
                </a:lnTo>
                <a:lnTo>
                  <a:pt x="204" y="716"/>
                </a:lnTo>
                <a:lnTo>
                  <a:pt x="204" y="711"/>
                </a:lnTo>
                <a:lnTo>
                  <a:pt x="206" y="730"/>
                </a:lnTo>
                <a:lnTo>
                  <a:pt x="205" y="725"/>
                </a:lnTo>
                <a:cubicBezTo>
                  <a:pt x="195" y="673"/>
                  <a:pt x="229" y="623"/>
                  <a:pt x="281" y="612"/>
                </a:cubicBezTo>
                <a:cubicBezTo>
                  <a:pt x="333" y="602"/>
                  <a:pt x="383" y="636"/>
                  <a:pt x="394" y="688"/>
                </a:cubicBezTo>
                <a:lnTo>
                  <a:pt x="395" y="693"/>
                </a:lnTo>
                <a:cubicBezTo>
                  <a:pt x="396" y="699"/>
                  <a:pt x="396" y="705"/>
                  <a:pt x="396" y="711"/>
                </a:cubicBezTo>
                <a:lnTo>
                  <a:pt x="396" y="716"/>
                </a:lnTo>
                <a:lnTo>
                  <a:pt x="205" y="706"/>
                </a:lnTo>
                <a:lnTo>
                  <a:pt x="206" y="697"/>
                </a:lnTo>
                <a:lnTo>
                  <a:pt x="207" y="688"/>
                </a:lnTo>
                <a:lnTo>
                  <a:pt x="302" y="793"/>
                </a:lnTo>
                <a:lnTo>
                  <a:pt x="299" y="793"/>
                </a:lnTo>
                <a:cubicBezTo>
                  <a:pt x="246" y="793"/>
                  <a:pt x="203" y="750"/>
                  <a:pt x="203" y="697"/>
                </a:cubicBezTo>
                <a:cubicBezTo>
                  <a:pt x="203" y="644"/>
                  <a:pt x="246" y="601"/>
                  <a:pt x="299" y="601"/>
                </a:cubicBezTo>
                <a:lnTo>
                  <a:pt x="301" y="601"/>
                </a:lnTo>
                <a:cubicBezTo>
                  <a:pt x="354" y="601"/>
                  <a:pt x="397" y="644"/>
                  <a:pt x="397" y="697"/>
                </a:cubicBezTo>
                <a:lnTo>
                  <a:pt x="397" y="702"/>
                </a:lnTo>
                <a:cubicBezTo>
                  <a:pt x="397" y="710"/>
                  <a:pt x="397" y="718"/>
                  <a:pt x="395" y="726"/>
                </a:cubicBezTo>
                <a:lnTo>
                  <a:pt x="394" y="730"/>
                </a:lnTo>
                <a:cubicBezTo>
                  <a:pt x="382" y="777"/>
                  <a:pt x="337" y="808"/>
                  <a:pt x="289" y="802"/>
                </a:cubicBezTo>
                <a:cubicBezTo>
                  <a:pt x="241" y="796"/>
                  <a:pt x="204" y="755"/>
                  <a:pt x="204" y="706"/>
                </a:cubicBezTo>
                <a:lnTo>
                  <a:pt x="204" y="702"/>
                </a:lnTo>
                <a:lnTo>
                  <a:pt x="206" y="721"/>
                </a:lnTo>
                <a:lnTo>
                  <a:pt x="205" y="716"/>
                </a:lnTo>
                <a:cubicBezTo>
                  <a:pt x="200" y="688"/>
                  <a:pt x="207" y="659"/>
                  <a:pt x="225" y="637"/>
                </a:cubicBezTo>
                <a:cubicBezTo>
                  <a:pt x="243" y="614"/>
                  <a:pt x="271" y="601"/>
                  <a:pt x="299" y="601"/>
                </a:cubicBezTo>
                <a:lnTo>
                  <a:pt x="301" y="601"/>
                </a:lnTo>
                <a:lnTo>
                  <a:pt x="302" y="601"/>
                </a:lnTo>
                <a:lnTo>
                  <a:pt x="208" y="713"/>
                </a:lnTo>
                <a:lnTo>
                  <a:pt x="207" y="707"/>
                </a:lnTo>
                <a:lnTo>
                  <a:pt x="207" y="711"/>
                </a:lnTo>
                <a:lnTo>
                  <a:pt x="396" y="687"/>
                </a:lnTo>
                <a:lnTo>
                  <a:pt x="396" y="691"/>
                </a:lnTo>
                <a:lnTo>
                  <a:pt x="396" y="697"/>
                </a:lnTo>
                <a:cubicBezTo>
                  <a:pt x="396" y="750"/>
                  <a:pt x="353" y="793"/>
                  <a:pt x="300" y="793"/>
                </a:cubicBezTo>
                <a:lnTo>
                  <a:pt x="299" y="793"/>
                </a:lnTo>
                <a:cubicBezTo>
                  <a:pt x="269" y="793"/>
                  <a:pt x="241" y="779"/>
                  <a:pt x="222" y="755"/>
                </a:cubicBezTo>
                <a:cubicBezTo>
                  <a:pt x="204" y="730"/>
                  <a:pt x="199" y="699"/>
                  <a:pt x="208" y="670"/>
                </a:cubicBezTo>
                <a:lnTo>
                  <a:pt x="211" y="660"/>
                </a:lnTo>
                <a:lnTo>
                  <a:pt x="206" y="687"/>
                </a:lnTo>
                <a:lnTo>
                  <a:pt x="206" y="678"/>
                </a:lnTo>
                <a:lnTo>
                  <a:pt x="302" y="774"/>
                </a:lnTo>
                <a:lnTo>
                  <a:pt x="300" y="774"/>
                </a:lnTo>
                <a:lnTo>
                  <a:pt x="390" y="643"/>
                </a:lnTo>
                <a:lnTo>
                  <a:pt x="392" y="648"/>
                </a:lnTo>
                <a:lnTo>
                  <a:pt x="397" y="664"/>
                </a:lnTo>
                <a:cubicBezTo>
                  <a:pt x="409" y="714"/>
                  <a:pt x="380" y="765"/>
                  <a:pt x="330" y="780"/>
                </a:cubicBezTo>
                <a:cubicBezTo>
                  <a:pt x="281" y="794"/>
                  <a:pt x="229" y="767"/>
                  <a:pt x="212" y="718"/>
                </a:cubicBezTo>
                <a:lnTo>
                  <a:pt x="211" y="715"/>
                </a:lnTo>
                <a:cubicBezTo>
                  <a:pt x="210" y="710"/>
                  <a:pt x="209" y="705"/>
                  <a:pt x="208" y="700"/>
                </a:cubicBezTo>
                <a:lnTo>
                  <a:pt x="207" y="694"/>
                </a:lnTo>
                <a:cubicBezTo>
                  <a:pt x="204" y="679"/>
                  <a:pt x="205" y="663"/>
                  <a:pt x="210" y="648"/>
                </a:cubicBezTo>
                <a:lnTo>
                  <a:pt x="212" y="642"/>
                </a:lnTo>
                <a:lnTo>
                  <a:pt x="211" y="645"/>
                </a:lnTo>
                <a:cubicBezTo>
                  <a:pt x="223" y="598"/>
                  <a:pt x="268" y="567"/>
                  <a:pt x="316" y="573"/>
                </a:cubicBezTo>
                <a:cubicBezTo>
                  <a:pt x="364" y="579"/>
                  <a:pt x="400" y="620"/>
                  <a:pt x="400" y="668"/>
                </a:cubicBezTo>
                <a:lnTo>
                  <a:pt x="400" y="672"/>
                </a:lnTo>
                <a:lnTo>
                  <a:pt x="400" y="678"/>
                </a:lnTo>
                <a:lnTo>
                  <a:pt x="304" y="582"/>
                </a:lnTo>
                <a:lnTo>
                  <a:pt x="305" y="582"/>
                </a:lnTo>
                <a:lnTo>
                  <a:pt x="210" y="670"/>
                </a:lnTo>
                <a:lnTo>
                  <a:pt x="211" y="659"/>
                </a:lnTo>
                <a:lnTo>
                  <a:pt x="210" y="659"/>
                </a:lnTo>
                <a:cubicBezTo>
                  <a:pt x="210" y="606"/>
                  <a:pt x="253" y="563"/>
                  <a:pt x="306" y="563"/>
                </a:cubicBezTo>
                <a:cubicBezTo>
                  <a:pt x="359" y="563"/>
                  <a:pt x="402" y="606"/>
                  <a:pt x="402" y="659"/>
                </a:cubicBezTo>
                <a:lnTo>
                  <a:pt x="402" y="662"/>
                </a:lnTo>
                <a:lnTo>
                  <a:pt x="402" y="668"/>
                </a:lnTo>
                <a:lnTo>
                  <a:pt x="402" y="678"/>
                </a:lnTo>
                <a:lnTo>
                  <a:pt x="215" y="648"/>
                </a:lnTo>
                <a:lnTo>
                  <a:pt x="216" y="645"/>
                </a:lnTo>
                <a:lnTo>
                  <a:pt x="211" y="675"/>
                </a:lnTo>
                <a:lnTo>
                  <a:pt x="211" y="668"/>
                </a:lnTo>
                <a:lnTo>
                  <a:pt x="211" y="670"/>
                </a:lnTo>
                <a:cubicBezTo>
                  <a:pt x="208" y="643"/>
                  <a:pt x="217" y="616"/>
                  <a:pt x="235" y="595"/>
                </a:cubicBezTo>
                <a:cubicBezTo>
                  <a:pt x="253" y="575"/>
                  <a:pt x="279" y="563"/>
                  <a:pt x="306" y="563"/>
                </a:cubicBezTo>
                <a:lnTo>
                  <a:pt x="308" y="563"/>
                </a:lnTo>
                <a:lnTo>
                  <a:pt x="309" y="563"/>
                </a:lnTo>
                <a:lnTo>
                  <a:pt x="213" y="659"/>
                </a:lnTo>
                <a:lnTo>
                  <a:pt x="213" y="653"/>
                </a:lnTo>
                <a:lnTo>
                  <a:pt x="213" y="649"/>
                </a:lnTo>
                <a:cubicBezTo>
                  <a:pt x="213" y="596"/>
                  <a:pt x="256" y="553"/>
                  <a:pt x="309" y="553"/>
                </a:cubicBezTo>
                <a:cubicBezTo>
                  <a:pt x="362" y="553"/>
                  <a:pt x="405" y="596"/>
                  <a:pt x="405" y="649"/>
                </a:cubicBezTo>
                <a:lnTo>
                  <a:pt x="405" y="653"/>
                </a:lnTo>
                <a:cubicBezTo>
                  <a:pt x="405" y="659"/>
                  <a:pt x="405" y="664"/>
                  <a:pt x="404" y="669"/>
                </a:cubicBezTo>
                <a:lnTo>
                  <a:pt x="403" y="675"/>
                </a:lnTo>
                <a:lnTo>
                  <a:pt x="308" y="563"/>
                </a:lnTo>
                <a:lnTo>
                  <a:pt x="312" y="563"/>
                </a:lnTo>
                <a:lnTo>
                  <a:pt x="217" y="668"/>
                </a:lnTo>
                <a:lnTo>
                  <a:pt x="216" y="657"/>
                </a:lnTo>
                <a:lnTo>
                  <a:pt x="218" y="672"/>
                </a:lnTo>
                <a:lnTo>
                  <a:pt x="216" y="664"/>
                </a:lnTo>
                <a:cubicBezTo>
                  <a:pt x="203" y="612"/>
                  <a:pt x="235" y="560"/>
                  <a:pt x="286" y="547"/>
                </a:cubicBezTo>
                <a:cubicBezTo>
                  <a:pt x="338" y="534"/>
                  <a:pt x="390" y="566"/>
                  <a:pt x="403" y="617"/>
                </a:cubicBezTo>
                <a:lnTo>
                  <a:pt x="404" y="621"/>
                </a:lnTo>
                <a:lnTo>
                  <a:pt x="402" y="614"/>
                </a:lnTo>
                <a:lnTo>
                  <a:pt x="219" y="626"/>
                </a:lnTo>
                <a:lnTo>
                  <a:pt x="220" y="622"/>
                </a:lnTo>
                <a:lnTo>
                  <a:pt x="220" y="622"/>
                </a:lnTo>
                <a:cubicBezTo>
                  <a:pt x="230" y="573"/>
                  <a:pt x="275" y="540"/>
                  <a:pt x="324" y="545"/>
                </a:cubicBezTo>
                <a:cubicBezTo>
                  <a:pt x="373" y="550"/>
                  <a:pt x="410" y="591"/>
                  <a:pt x="410" y="640"/>
                </a:cubicBezTo>
                <a:lnTo>
                  <a:pt x="410" y="645"/>
                </a:lnTo>
                <a:cubicBezTo>
                  <a:pt x="410" y="653"/>
                  <a:pt x="410" y="661"/>
                  <a:pt x="408" y="669"/>
                </a:cubicBezTo>
                <a:lnTo>
                  <a:pt x="407" y="673"/>
                </a:lnTo>
                <a:cubicBezTo>
                  <a:pt x="394" y="722"/>
                  <a:pt x="346" y="753"/>
                  <a:pt x="296" y="744"/>
                </a:cubicBezTo>
                <a:cubicBezTo>
                  <a:pt x="247" y="735"/>
                  <a:pt x="212" y="689"/>
                  <a:pt x="218" y="639"/>
                </a:cubicBezTo>
                <a:lnTo>
                  <a:pt x="219" y="630"/>
                </a:lnTo>
                <a:lnTo>
                  <a:pt x="220" y="621"/>
                </a:lnTo>
                <a:lnTo>
                  <a:pt x="315" y="726"/>
                </a:lnTo>
                <a:lnTo>
                  <a:pt x="314" y="726"/>
                </a:lnTo>
                <a:cubicBezTo>
                  <a:pt x="261" y="726"/>
                  <a:pt x="218" y="683"/>
                  <a:pt x="218" y="630"/>
                </a:cubicBezTo>
                <a:cubicBezTo>
                  <a:pt x="218" y="577"/>
                  <a:pt x="261" y="534"/>
                  <a:pt x="314" y="534"/>
                </a:cubicBezTo>
                <a:lnTo>
                  <a:pt x="318" y="534"/>
                </a:lnTo>
                <a:cubicBezTo>
                  <a:pt x="368" y="534"/>
                  <a:pt x="409" y="572"/>
                  <a:pt x="414" y="621"/>
                </a:cubicBezTo>
                <a:lnTo>
                  <a:pt x="415" y="631"/>
                </a:lnTo>
                <a:lnTo>
                  <a:pt x="416" y="639"/>
                </a:lnTo>
                <a:lnTo>
                  <a:pt x="224" y="649"/>
                </a:lnTo>
                <a:lnTo>
                  <a:pt x="224" y="647"/>
                </a:lnTo>
                <a:lnTo>
                  <a:pt x="224" y="640"/>
                </a:lnTo>
                <a:lnTo>
                  <a:pt x="226" y="621"/>
                </a:lnTo>
                <a:lnTo>
                  <a:pt x="225" y="621"/>
                </a:lnTo>
                <a:cubicBezTo>
                  <a:pt x="225" y="568"/>
                  <a:pt x="268" y="525"/>
                  <a:pt x="321" y="525"/>
                </a:cubicBezTo>
                <a:lnTo>
                  <a:pt x="322" y="525"/>
                </a:lnTo>
                <a:lnTo>
                  <a:pt x="323" y="525"/>
                </a:lnTo>
                <a:lnTo>
                  <a:pt x="228" y="613"/>
                </a:lnTo>
                <a:lnTo>
                  <a:pt x="229" y="602"/>
                </a:lnTo>
                <a:lnTo>
                  <a:pt x="228" y="602"/>
                </a:lnTo>
                <a:cubicBezTo>
                  <a:pt x="228" y="549"/>
                  <a:pt x="271" y="506"/>
                  <a:pt x="324" y="506"/>
                </a:cubicBezTo>
                <a:cubicBezTo>
                  <a:pt x="377" y="506"/>
                  <a:pt x="420" y="549"/>
                  <a:pt x="420" y="602"/>
                </a:cubicBezTo>
                <a:lnTo>
                  <a:pt x="420" y="605"/>
                </a:lnTo>
                <a:lnTo>
                  <a:pt x="420" y="611"/>
                </a:lnTo>
                <a:lnTo>
                  <a:pt x="421" y="612"/>
                </a:lnTo>
                <a:cubicBezTo>
                  <a:pt x="424" y="639"/>
                  <a:pt x="415" y="666"/>
                  <a:pt x="397" y="686"/>
                </a:cubicBezTo>
                <a:cubicBezTo>
                  <a:pt x="378" y="706"/>
                  <a:pt x="353" y="717"/>
                  <a:pt x="325" y="717"/>
                </a:cubicBezTo>
                <a:lnTo>
                  <a:pt x="324" y="717"/>
                </a:lnTo>
                <a:cubicBezTo>
                  <a:pt x="294" y="717"/>
                  <a:pt x="266" y="703"/>
                  <a:pt x="247" y="679"/>
                </a:cubicBezTo>
                <a:cubicBezTo>
                  <a:pt x="229" y="654"/>
                  <a:pt x="224" y="623"/>
                  <a:pt x="233" y="594"/>
                </a:cubicBezTo>
                <a:lnTo>
                  <a:pt x="236" y="584"/>
                </a:lnTo>
                <a:lnTo>
                  <a:pt x="231" y="611"/>
                </a:lnTo>
                <a:lnTo>
                  <a:pt x="231" y="600"/>
                </a:lnTo>
                <a:lnTo>
                  <a:pt x="231" y="604"/>
                </a:lnTo>
                <a:cubicBezTo>
                  <a:pt x="225" y="553"/>
                  <a:pt x="260" y="506"/>
                  <a:pt x="311" y="498"/>
                </a:cubicBezTo>
                <a:cubicBezTo>
                  <a:pt x="362" y="489"/>
                  <a:pt x="410" y="523"/>
                  <a:pt x="421" y="574"/>
                </a:cubicBezTo>
                <a:lnTo>
                  <a:pt x="422" y="579"/>
                </a:lnTo>
                <a:cubicBezTo>
                  <a:pt x="423" y="585"/>
                  <a:pt x="423" y="591"/>
                  <a:pt x="423" y="597"/>
                </a:cubicBezTo>
                <a:lnTo>
                  <a:pt x="423" y="602"/>
                </a:lnTo>
                <a:cubicBezTo>
                  <a:pt x="423" y="654"/>
                  <a:pt x="383" y="696"/>
                  <a:pt x="332" y="698"/>
                </a:cubicBezTo>
                <a:cubicBezTo>
                  <a:pt x="281" y="701"/>
                  <a:pt x="237" y="663"/>
                  <a:pt x="232" y="612"/>
                </a:cubicBezTo>
                <a:lnTo>
                  <a:pt x="231" y="602"/>
                </a:lnTo>
                <a:lnTo>
                  <a:pt x="231" y="602"/>
                </a:lnTo>
                <a:cubicBezTo>
                  <a:pt x="230" y="597"/>
                  <a:pt x="229" y="592"/>
                  <a:pt x="229" y="586"/>
                </a:cubicBezTo>
                <a:lnTo>
                  <a:pt x="229" y="583"/>
                </a:lnTo>
                <a:cubicBezTo>
                  <a:pt x="229" y="530"/>
                  <a:pt x="272" y="487"/>
                  <a:pt x="325" y="487"/>
                </a:cubicBezTo>
                <a:cubicBezTo>
                  <a:pt x="378" y="487"/>
                  <a:pt x="421" y="530"/>
                  <a:pt x="421" y="583"/>
                </a:cubicBezTo>
                <a:lnTo>
                  <a:pt x="421" y="586"/>
                </a:lnTo>
                <a:lnTo>
                  <a:pt x="420" y="571"/>
                </a:lnTo>
                <a:lnTo>
                  <a:pt x="421" y="577"/>
                </a:lnTo>
                <a:lnTo>
                  <a:pt x="423" y="584"/>
                </a:lnTo>
                <a:lnTo>
                  <a:pt x="234" y="584"/>
                </a:lnTo>
                <a:lnTo>
                  <a:pt x="235" y="579"/>
                </a:lnTo>
                <a:lnTo>
                  <a:pt x="233" y="597"/>
                </a:lnTo>
                <a:lnTo>
                  <a:pt x="233" y="592"/>
                </a:lnTo>
                <a:cubicBezTo>
                  <a:pt x="233" y="539"/>
                  <a:pt x="276" y="496"/>
                  <a:pt x="329" y="496"/>
                </a:cubicBezTo>
                <a:cubicBezTo>
                  <a:pt x="382" y="496"/>
                  <a:pt x="425" y="539"/>
                  <a:pt x="425" y="592"/>
                </a:cubicBezTo>
                <a:lnTo>
                  <a:pt x="425" y="596"/>
                </a:lnTo>
                <a:lnTo>
                  <a:pt x="425" y="583"/>
                </a:lnTo>
                <a:lnTo>
                  <a:pt x="426" y="590"/>
                </a:lnTo>
                <a:lnTo>
                  <a:pt x="427" y="597"/>
                </a:lnTo>
                <a:lnTo>
                  <a:pt x="399" y="543"/>
                </a:lnTo>
                <a:lnTo>
                  <a:pt x="400" y="544"/>
                </a:lnTo>
                <a:lnTo>
                  <a:pt x="237" y="598"/>
                </a:lnTo>
                <a:lnTo>
                  <a:pt x="238" y="591"/>
                </a:lnTo>
                <a:lnTo>
                  <a:pt x="237" y="604"/>
                </a:lnTo>
                <a:lnTo>
                  <a:pt x="237" y="592"/>
                </a:lnTo>
                <a:lnTo>
                  <a:pt x="237" y="580"/>
                </a:lnTo>
                <a:lnTo>
                  <a:pt x="237" y="573"/>
                </a:lnTo>
                <a:cubicBezTo>
                  <a:pt x="237" y="520"/>
                  <a:pt x="280" y="477"/>
                  <a:pt x="333" y="477"/>
                </a:cubicBezTo>
                <a:cubicBezTo>
                  <a:pt x="386" y="477"/>
                  <a:pt x="429" y="520"/>
                  <a:pt x="429" y="573"/>
                </a:cubicBezTo>
                <a:lnTo>
                  <a:pt x="429" y="575"/>
                </a:lnTo>
                <a:lnTo>
                  <a:pt x="429" y="581"/>
                </a:lnTo>
                <a:lnTo>
                  <a:pt x="429" y="589"/>
                </a:lnTo>
                <a:lnTo>
                  <a:pt x="429" y="592"/>
                </a:lnTo>
                <a:lnTo>
                  <a:pt x="242" y="562"/>
                </a:lnTo>
                <a:lnTo>
                  <a:pt x="243" y="559"/>
                </a:lnTo>
                <a:lnTo>
                  <a:pt x="238" y="589"/>
                </a:lnTo>
                <a:lnTo>
                  <a:pt x="238" y="583"/>
                </a:lnTo>
                <a:lnTo>
                  <a:pt x="240" y="564"/>
                </a:lnTo>
                <a:cubicBezTo>
                  <a:pt x="244" y="520"/>
                  <a:pt x="278" y="485"/>
                  <a:pt x="322" y="478"/>
                </a:cubicBezTo>
                <a:cubicBezTo>
                  <a:pt x="366" y="472"/>
                  <a:pt x="408" y="497"/>
                  <a:pt x="425" y="538"/>
                </a:cubicBezTo>
                <a:lnTo>
                  <a:pt x="427" y="543"/>
                </a:lnTo>
                <a:cubicBezTo>
                  <a:pt x="429" y="548"/>
                  <a:pt x="430" y="554"/>
                  <a:pt x="432" y="560"/>
                </a:cubicBezTo>
                <a:lnTo>
                  <a:pt x="433" y="565"/>
                </a:lnTo>
                <a:lnTo>
                  <a:pt x="242" y="583"/>
                </a:lnTo>
                <a:lnTo>
                  <a:pt x="242" y="574"/>
                </a:lnTo>
                <a:lnTo>
                  <a:pt x="242" y="574"/>
                </a:lnTo>
                <a:cubicBezTo>
                  <a:pt x="241" y="565"/>
                  <a:pt x="241" y="555"/>
                  <a:pt x="243" y="546"/>
                </a:cubicBezTo>
                <a:lnTo>
                  <a:pt x="245" y="536"/>
                </a:lnTo>
                <a:cubicBezTo>
                  <a:pt x="254" y="491"/>
                  <a:pt x="294" y="458"/>
                  <a:pt x="339" y="458"/>
                </a:cubicBezTo>
                <a:lnTo>
                  <a:pt x="341" y="458"/>
                </a:lnTo>
                <a:cubicBezTo>
                  <a:pt x="394" y="458"/>
                  <a:pt x="437" y="501"/>
                  <a:pt x="437" y="554"/>
                </a:cubicBezTo>
                <a:lnTo>
                  <a:pt x="437" y="569"/>
                </a:lnTo>
                <a:lnTo>
                  <a:pt x="436" y="590"/>
                </a:lnTo>
                <a:cubicBezTo>
                  <a:pt x="433" y="633"/>
                  <a:pt x="402" y="669"/>
                  <a:pt x="359" y="678"/>
                </a:cubicBezTo>
                <a:cubicBezTo>
                  <a:pt x="317" y="686"/>
                  <a:pt x="274" y="665"/>
                  <a:pt x="255" y="626"/>
                </a:cubicBezTo>
                <a:lnTo>
                  <a:pt x="254" y="624"/>
                </a:lnTo>
                <a:cubicBezTo>
                  <a:pt x="249" y="615"/>
                  <a:pt x="246" y="604"/>
                  <a:pt x="244" y="593"/>
                </a:cubicBezTo>
                <a:lnTo>
                  <a:pt x="243" y="585"/>
                </a:lnTo>
                <a:cubicBezTo>
                  <a:pt x="242" y="579"/>
                  <a:pt x="242" y="572"/>
                  <a:pt x="243" y="565"/>
                </a:cubicBezTo>
                <a:lnTo>
                  <a:pt x="244" y="554"/>
                </a:lnTo>
                <a:cubicBezTo>
                  <a:pt x="244" y="549"/>
                  <a:pt x="245" y="544"/>
                  <a:pt x="246" y="539"/>
                </a:cubicBezTo>
                <a:lnTo>
                  <a:pt x="248" y="531"/>
                </a:lnTo>
                <a:cubicBezTo>
                  <a:pt x="261" y="480"/>
                  <a:pt x="313" y="448"/>
                  <a:pt x="365" y="461"/>
                </a:cubicBezTo>
                <a:cubicBezTo>
                  <a:pt x="416" y="474"/>
                  <a:pt x="447" y="526"/>
                  <a:pt x="435" y="578"/>
                </a:cubicBezTo>
                <a:lnTo>
                  <a:pt x="434" y="582"/>
                </a:lnTo>
                <a:lnTo>
                  <a:pt x="434" y="580"/>
                </a:lnTo>
                <a:lnTo>
                  <a:pt x="248" y="534"/>
                </a:lnTo>
                <a:lnTo>
                  <a:pt x="249" y="531"/>
                </a:lnTo>
                <a:lnTo>
                  <a:pt x="244" y="561"/>
                </a:lnTo>
                <a:lnTo>
                  <a:pt x="244" y="554"/>
                </a:lnTo>
                <a:lnTo>
                  <a:pt x="246" y="532"/>
                </a:lnTo>
                <a:lnTo>
                  <a:pt x="245" y="530"/>
                </a:lnTo>
                <a:lnTo>
                  <a:pt x="245" y="526"/>
                </a:lnTo>
                <a:cubicBezTo>
                  <a:pt x="245" y="473"/>
                  <a:pt x="288" y="430"/>
                  <a:pt x="341" y="430"/>
                </a:cubicBezTo>
                <a:cubicBezTo>
                  <a:pt x="394" y="430"/>
                  <a:pt x="437" y="473"/>
                  <a:pt x="437" y="526"/>
                </a:cubicBezTo>
                <a:lnTo>
                  <a:pt x="437" y="528"/>
                </a:lnTo>
                <a:cubicBezTo>
                  <a:pt x="437" y="535"/>
                  <a:pt x="437" y="541"/>
                  <a:pt x="436" y="547"/>
                </a:cubicBezTo>
                <a:lnTo>
                  <a:pt x="435" y="552"/>
                </a:lnTo>
                <a:lnTo>
                  <a:pt x="435" y="553"/>
                </a:lnTo>
                <a:cubicBezTo>
                  <a:pt x="431" y="603"/>
                  <a:pt x="389" y="641"/>
                  <a:pt x="339" y="641"/>
                </a:cubicBezTo>
                <a:lnTo>
                  <a:pt x="338" y="641"/>
                </a:lnTo>
                <a:cubicBezTo>
                  <a:pt x="311" y="641"/>
                  <a:pt x="285" y="630"/>
                  <a:pt x="267" y="610"/>
                </a:cubicBezTo>
                <a:cubicBezTo>
                  <a:pt x="249" y="590"/>
                  <a:pt x="240" y="563"/>
                  <a:pt x="243" y="536"/>
                </a:cubicBezTo>
                <a:lnTo>
                  <a:pt x="244" y="526"/>
                </a:lnTo>
                <a:lnTo>
                  <a:pt x="339" y="631"/>
                </a:lnTo>
                <a:lnTo>
                  <a:pt x="338" y="631"/>
                </a:lnTo>
                <a:lnTo>
                  <a:pt x="434" y="535"/>
                </a:lnTo>
                <a:lnTo>
                  <a:pt x="434" y="541"/>
                </a:lnTo>
                <a:lnTo>
                  <a:pt x="435" y="542"/>
                </a:lnTo>
                <a:lnTo>
                  <a:pt x="435" y="559"/>
                </a:lnTo>
                <a:lnTo>
                  <a:pt x="434" y="541"/>
                </a:lnTo>
                <a:lnTo>
                  <a:pt x="435" y="546"/>
                </a:lnTo>
                <a:lnTo>
                  <a:pt x="246" y="549"/>
                </a:lnTo>
                <a:lnTo>
                  <a:pt x="247" y="543"/>
                </a:lnTo>
                <a:lnTo>
                  <a:pt x="245" y="558"/>
                </a:lnTo>
                <a:lnTo>
                  <a:pt x="245" y="545"/>
                </a:lnTo>
                <a:lnTo>
                  <a:pt x="245" y="529"/>
                </a:lnTo>
                <a:lnTo>
                  <a:pt x="245" y="524"/>
                </a:lnTo>
                <a:lnTo>
                  <a:pt x="434" y="540"/>
                </a:lnTo>
                <a:lnTo>
                  <a:pt x="433" y="544"/>
                </a:lnTo>
                <a:lnTo>
                  <a:pt x="435" y="520"/>
                </a:lnTo>
                <a:lnTo>
                  <a:pt x="435" y="526"/>
                </a:lnTo>
                <a:cubicBezTo>
                  <a:pt x="435" y="576"/>
                  <a:pt x="397" y="618"/>
                  <a:pt x="347" y="622"/>
                </a:cubicBezTo>
                <a:cubicBezTo>
                  <a:pt x="298" y="626"/>
                  <a:pt x="253" y="592"/>
                  <a:pt x="245" y="542"/>
                </a:cubicBezTo>
                <a:lnTo>
                  <a:pt x="244" y="536"/>
                </a:lnTo>
                <a:cubicBezTo>
                  <a:pt x="243" y="531"/>
                  <a:pt x="242" y="526"/>
                  <a:pt x="242" y="520"/>
                </a:cubicBezTo>
                <a:lnTo>
                  <a:pt x="242" y="516"/>
                </a:lnTo>
                <a:cubicBezTo>
                  <a:pt x="242" y="465"/>
                  <a:pt x="283" y="423"/>
                  <a:pt x="334" y="421"/>
                </a:cubicBezTo>
                <a:cubicBezTo>
                  <a:pt x="385" y="418"/>
                  <a:pt x="429" y="456"/>
                  <a:pt x="434" y="507"/>
                </a:cubicBezTo>
                <a:lnTo>
                  <a:pt x="435" y="517"/>
                </a:lnTo>
                <a:lnTo>
                  <a:pt x="435" y="517"/>
                </a:lnTo>
                <a:lnTo>
                  <a:pt x="432" y="502"/>
                </a:lnTo>
                <a:lnTo>
                  <a:pt x="433" y="505"/>
                </a:lnTo>
                <a:lnTo>
                  <a:pt x="245" y="535"/>
                </a:lnTo>
                <a:lnTo>
                  <a:pt x="245" y="527"/>
                </a:lnTo>
                <a:lnTo>
                  <a:pt x="245" y="516"/>
                </a:lnTo>
                <a:lnTo>
                  <a:pt x="245" y="520"/>
                </a:lnTo>
                <a:lnTo>
                  <a:pt x="298" y="594"/>
                </a:lnTo>
                <a:lnTo>
                  <a:pt x="296" y="593"/>
                </a:lnTo>
                <a:lnTo>
                  <a:pt x="434" y="507"/>
                </a:lnTo>
                <a:lnTo>
                  <a:pt x="434" y="513"/>
                </a:lnTo>
                <a:lnTo>
                  <a:pt x="434" y="522"/>
                </a:lnTo>
                <a:lnTo>
                  <a:pt x="433" y="542"/>
                </a:lnTo>
                <a:lnTo>
                  <a:pt x="433" y="535"/>
                </a:lnTo>
                <a:lnTo>
                  <a:pt x="244" y="512"/>
                </a:lnTo>
                <a:lnTo>
                  <a:pt x="245" y="508"/>
                </a:lnTo>
                <a:lnTo>
                  <a:pt x="244" y="512"/>
                </a:lnTo>
                <a:lnTo>
                  <a:pt x="245" y="503"/>
                </a:lnTo>
                <a:lnTo>
                  <a:pt x="244" y="507"/>
                </a:lnTo>
                <a:lnTo>
                  <a:pt x="432" y="538"/>
                </a:lnTo>
                <a:lnTo>
                  <a:pt x="431" y="541"/>
                </a:lnTo>
                <a:lnTo>
                  <a:pt x="434" y="526"/>
                </a:lnTo>
                <a:lnTo>
                  <a:pt x="433" y="532"/>
                </a:lnTo>
                <a:lnTo>
                  <a:pt x="245" y="493"/>
                </a:lnTo>
                <a:lnTo>
                  <a:pt x="246" y="489"/>
                </a:lnTo>
                <a:lnTo>
                  <a:pt x="252" y="472"/>
                </a:lnTo>
                <a:lnTo>
                  <a:pt x="341" y="603"/>
                </a:lnTo>
                <a:lnTo>
                  <a:pt x="340" y="603"/>
                </a:lnTo>
                <a:lnTo>
                  <a:pt x="338" y="603"/>
                </a:lnTo>
                <a:cubicBezTo>
                  <a:pt x="311" y="603"/>
                  <a:pt x="285" y="592"/>
                  <a:pt x="267" y="572"/>
                </a:cubicBezTo>
                <a:cubicBezTo>
                  <a:pt x="249" y="552"/>
                  <a:pt x="240" y="525"/>
                  <a:pt x="243" y="498"/>
                </a:cubicBezTo>
                <a:lnTo>
                  <a:pt x="244" y="488"/>
                </a:lnTo>
                <a:cubicBezTo>
                  <a:pt x="249" y="439"/>
                  <a:pt x="290" y="401"/>
                  <a:pt x="339" y="401"/>
                </a:cubicBezTo>
                <a:lnTo>
                  <a:pt x="340" y="401"/>
                </a:lnTo>
                <a:lnTo>
                  <a:pt x="341" y="401"/>
                </a:lnTo>
                <a:cubicBezTo>
                  <a:pt x="394" y="401"/>
                  <a:pt x="437" y="444"/>
                  <a:pt x="437" y="497"/>
                </a:cubicBezTo>
                <a:lnTo>
                  <a:pt x="437" y="507"/>
                </a:lnTo>
                <a:lnTo>
                  <a:pt x="341" y="411"/>
                </a:lnTo>
                <a:lnTo>
                  <a:pt x="348" y="411"/>
                </a:lnTo>
                <a:lnTo>
                  <a:pt x="351" y="411"/>
                </a:lnTo>
                <a:lnTo>
                  <a:pt x="256" y="517"/>
                </a:lnTo>
                <a:lnTo>
                  <a:pt x="255" y="507"/>
                </a:lnTo>
                <a:cubicBezTo>
                  <a:pt x="252" y="480"/>
                  <a:pt x="261" y="453"/>
                  <a:pt x="279" y="433"/>
                </a:cubicBezTo>
                <a:cubicBezTo>
                  <a:pt x="297" y="413"/>
                  <a:pt x="323" y="401"/>
                  <a:pt x="350" y="401"/>
                </a:cubicBezTo>
                <a:lnTo>
                  <a:pt x="352" y="401"/>
                </a:lnTo>
                <a:lnTo>
                  <a:pt x="259" y="477"/>
                </a:lnTo>
                <a:lnTo>
                  <a:pt x="261" y="468"/>
                </a:lnTo>
                <a:lnTo>
                  <a:pt x="263" y="516"/>
                </a:lnTo>
                <a:lnTo>
                  <a:pt x="260" y="506"/>
                </a:lnTo>
                <a:lnTo>
                  <a:pt x="258" y="503"/>
                </a:lnTo>
                <a:lnTo>
                  <a:pt x="270" y="526"/>
                </a:lnTo>
                <a:lnTo>
                  <a:pt x="268" y="523"/>
                </a:lnTo>
                <a:lnTo>
                  <a:pt x="443" y="458"/>
                </a:lnTo>
                <a:lnTo>
                  <a:pt x="444" y="466"/>
                </a:lnTo>
                <a:lnTo>
                  <a:pt x="445" y="480"/>
                </a:lnTo>
                <a:lnTo>
                  <a:pt x="349" y="392"/>
                </a:lnTo>
                <a:lnTo>
                  <a:pt x="350" y="392"/>
                </a:lnTo>
                <a:lnTo>
                  <a:pt x="255" y="498"/>
                </a:lnTo>
                <a:lnTo>
                  <a:pt x="254" y="488"/>
                </a:lnTo>
                <a:lnTo>
                  <a:pt x="253" y="480"/>
                </a:lnTo>
                <a:cubicBezTo>
                  <a:pt x="250" y="453"/>
                  <a:pt x="259" y="426"/>
                  <a:pt x="277" y="405"/>
                </a:cubicBezTo>
                <a:cubicBezTo>
                  <a:pt x="295" y="385"/>
                  <a:pt x="321" y="373"/>
                  <a:pt x="348" y="373"/>
                </a:cubicBezTo>
                <a:lnTo>
                  <a:pt x="349" y="373"/>
                </a:lnTo>
                <a:cubicBezTo>
                  <a:pt x="402" y="373"/>
                  <a:pt x="445" y="416"/>
                  <a:pt x="445" y="469"/>
                </a:cubicBezTo>
                <a:cubicBezTo>
                  <a:pt x="445" y="522"/>
                  <a:pt x="402" y="565"/>
                  <a:pt x="349" y="565"/>
                </a:cubicBezTo>
                <a:lnTo>
                  <a:pt x="348" y="565"/>
                </a:lnTo>
                <a:lnTo>
                  <a:pt x="442" y="449"/>
                </a:lnTo>
                <a:lnTo>
                  <a:pt x="444" y="458"/>
                </a:lnTo>
                <a:cubicBezTo>
                  <a:pt x="446" y="464"/>
                  <a:pt x="446" y="471"/>
                  <a:pt x="446" y="478"/>
                </a:cubicBezTo>
                <a:lnTo>
                  <a:pt x="446" y="485"/>
                </a:lnTo>
                <a:lnTo>
                  <a:pt x="446" y="488"/>
                </a:lnTo>
                <a:cubicBezTo>
                  <a:pt x="446" y="539"/>
                  <a:pt x="407" y="582"/>
                  <a:pt x="356" y="584"/>
                </a:cubicBezTo>
                <a:cubicBezTo>
                  <a:pt x="305" y="587"/>
                  <a:pt x="261" y="550"/>
                  <a:pt x="255" y="499"/>
                </a:cubicBezTo>
                <a:lnTo>
                  <a:pt x="254" y="490"/>
                </a:lnTo>
                <a:lnTo>
                  <a:pt x="253" y="479"/>
                </a:lnTo>
                <a:cubicBezTo>
                  <a:pt x="252" y="473"/>
                  <a:pt x="252" y="466"/>
                  <a:pt x="253" y="460"/>
                </a:cubicBezTo>
                <a:lnTo>
                  <a:pt x="254" y="450"/>
                </a:lnTo>
                <a:lnTo>
                  <a:pt x="253" y="453"/>
                </a:lnTo>
                <a:lnTo>
                  <a:pt x="253" y="449"/>
                </a:lnTo>
                <a:cubicBezTo>
                  <a:pt x="253" y="400"/>
                  <a:pt x="291" y="359"/>
                  <a:pt x="340" y="354"/>
                </a:cubicBezTo>
                <a:cubicBezTo>
                  <a:pt x="389" y="349"/>
                  <a:pt x="434" y="382"/>
                  <a:pt x="444" y="431"/>
                </a:cubicBezTo>
                <a:lnTo>
                  <a:pt x="445" y="436"/>
                </a:lnTo>
                <a:cubicBezTo>
                  <a:pt x="446" y="442"/>
                  <a:pt x="446" y="448"/>
                  <a:pt x="446" y="454"/>
                </a:cubicBezTo>
                <a:lnTo>
                  <a:pt x="446" y="459"/>
                </a:lnTo>
                <a:cubicBezTo>
                  <a:pt x="446" y="512"/>
                  <a:pt x="403" y="555"/>
                  <a:pt x="350" y="555"/>
                </a:cubicBezTo>
                <a:cubicBezTo>
                  <a:pt x="297" y="555"/>
                  <a:pt x="254" y="512"/>
                  <a:pt x="254" y="459"/>
                </a:cubicBezTo>
                <a:lnTo>
                  <a:pt x="254" y="454"/>
                </a:lnTo>
                <a:lnTo>
                  <a:pt x="254" y="449"/>
                </a:lnTo>
                <a:cubicBezTo>
                  <a:pt x="254" y="396"/>
                  <a:pt x="297" y="353"/>
                  <a:pt x="350" y="353"/>
                </a:cubicBezTo>
                <a:cubicBezTo>
                  <a:pt x="403" y="353"/>
                  <a:pt x="446" y="396"/>
                  <a:pt x="446" y="449"/>
                </a:cubicBezTo>
                <a:lnTo>
                  <a:pt x="446" y="453"/>
                </a:lnTo>
                <a:lnTo>
                  <a:pt x="446" y="461"/>
                </a:lnTo>
                <a:lnTo>
                  <a:pt x="446" y="467"/>
                </a:lnTo>
                <a:lnTo>
                  <a:pt x="446" y="469"/>
                </a:lnTo>
                <a:cubicBezTo>
                  <a:pt x="446" y="522"/>
                  <a:pt x="403" y="565"/>
                  <a:pt x="350" y="565"/>
                </a:cubicBezTo>
                <a:cubicBezTo>
                  <a:pt x="297" y="565"/>
                  <a:pt x="254" y="522"/>
                  <a:pt x="254" y="469"/>
                </a:cubicBezTo>
                <a:lnTo>
                  <a:pt x="254" y="461"/>
                </a:lnTo>
                <a:lnTo>
                  <a:pt x="254" y="448"/>
                </a:lnTo>
                <a:lnTo>
                  <a:pt x="254" y="436"/>
                </a:lnTo>
                <a:lnTo>
                  <a:pt x="254" y="430"/>
                </a:lnTo>
                <a:lnTo>
                  <a:pt x="445" y="446"/>
                </a:lnTo>
                <a:lnTo>
                  <a:pt x="444" y="452"/>
                </a:lnTo>
                <a:lnTo>
                  <a:pt x="444" y="456"/>
                </a:lnTo>
                <a:lnTo>
                  <a:pt x="443" y="469"/>
                </a:lnTo>
                <a:lnTo>
                  <a:pt x="443" y="469"/>
                </a:lnTo>
                <a:cubicBezTo>
                  <a:pt x="443" y="522"/>
                  <a:pt x="400" y="565"/>
                  <a:pt x="347" y="565"/>
                </a:cubicBezTo>
                <a:cubicBezTo>
                  <a:pt x="294" y="565"/>
                  <a:pt x="251" y="522"/>
                  <a:pt x="251" y="469"/>
                </a:cubicBezTo>
                <a:lnTo>
                  <a:pt x="251" y="468"/>
                </a:lnTo>
                <a:cubicBezTo>
                  <a:pt x="251" y="463"/>
                  <a:pt x="252" y="458"/>
                  <a:pt x="253" y="453"/>
                </a:cubicBezTo>
                <a:lnTo>
                  <a:pt x="254" y="447"/>
                </a:lnTo>
                <a:lnTo>
                  <a:pt x="254" y="442"/>
                </a:lnTo>
                <a:lnTo>
                  <a:pt x="253" y="440"/>
                </a:lnTo>
                <a:lnTo>
                  <a:pt x="255" y="421"/>
                </a:lnTo>
                <a:lnTo>
                  <a:pt x="350" y="526"/>
                </a:lnTo>
                <a:lnTo>
                  <a:pt x="347" y="526"/>
                </a:lnTo>
                <a:lnTo>
                  <a:pt x="443" y="421"/>
                </a:lnTo>
                <a:lnTo>
                  <a:pt x="444" y="431"/>
                </a:lnTo>
                <a:lnTo>
                  <a:pt x="444" y="449"/>
                </a:lnTo>
                <a:lnTo>
                  <a:pt x="445" y="446"/>
                </a:lnTo>
                <a:lnTo>
                  <a:pt x="445" y="459"/>
                </a:lnTo>
                <a:lnTo>
                  <a:pt x="254" y="448"/>
                </a:lnTo>
                <a:lnTo>
                  <a:pt x="255" y="440"/>
                </a:lnTo>
                <a:lnTo>
                  <a:pt x="254" y="440"/>
                </a:lnTo>
                <a:lnTo>
                  <a:pt x="254" y="435"/>
                </a:lnTo>
                <a:lnTo>
                  <a:pt x="254" y="430"/>
                </a:lnTo>
                <a:lnTo>
                  <a:pt x="254" y="419"/>
                </a:lnTo>
                <a:lnTo>
                  <a:pt x="256" y="400"/>
                </a:lnTo>
                <a:cubicBezTo>
                  <a:pt x="262" y="349"/>
                  <a:pt x="307" y="313"/>
                  <a:pt x="357" y="316"/>
                </a:cubicBezTo>
                <a:cubicBezTo>
                  <a:pt x="408" y="319"/>
                  <a:pt x="447" y="361"/>
                  <a:pt x="447" y="411"/>
                </a:cubicBezTo>
                <a:lnTo>
                  <a:pt x="447" y="414"/>
                </a:lnTo>
                <a:lnTo>
                  <a:pt x="446" y="399"/>
                </a:lnTo>
                <a:lnTo>
                  <a:pt x="447" y="405"/>
                </a:lnTo>
                <a:lnTo>
                  <a:pt x="449" y="414"/>
                </a:lnTo>
                <a:lnTo>
                  <a:pt x="445" y="397"/>
                </a:lnTo>
                <a:lnTo>
                  <a:pt x="446" y="400"/>
                </a:lnTo>
                <a:lnTo>
                  <a:pt x="263" y="400"/>
                </a:lnTo>
                <a:lnTo>
                  <a:pt x="264" y="397"/>
                </a:lnTo>
                <a:lnTo>
                  <a:pt x="261" y="412"/>
                </a:lnTo>
                <a:lnTo>
                  <a:pt x="262" y="406"/>
                </a:lnTo>
                <a:cubicBezTo>
                  <a:pt x="269" y="360"/>
                  <a:pt x="309" y="326"/>
                  <a:pt x="355" y="325"/>
                </a:cubicBezTo>
                <a:cubicBezTo>
                  <a:pt x="401" y="325"/>
                  <a:pt x="442" y="357"/>
                  <a:pt x="451" y="403"/>
                </a:cubicBezTo>
                <a:lnTo>
                  <a:pt x="452" y="408"/>
                </a:lnTo>
                <a:lnTo>
                  <a:pt x="452" y="407"/>
                </a:lnTo>
                <a:lnTo>
                  <a:pt x="263" y="420"/>
                </a:lnTo>
                <a:lnTo>
                  <a:pt x="264" y="411"/>
                </a:lnTo>
                <a:lnTo>
                  <a:pt x="263" y="411"/>
                </a:lnTo>
                <a:cubicBezTo>
                  <a:pt x="263" y="358"/>
                  <a:pt x="306" y="315"/>
                  <a:pt x="359" y="315"/>
                </a:cubicBezTo>
                <a:lnTo>
                  <a:pt x="361" y="315"/>
                </a:lnTo>
                <a:lnTo>
                  <a:pt x="265" y="411"/>
                </a:lnTo>
                <a:lnTo>
                  <a:pt x="265" y="405"/>
                </a:lnTo>
                <a:lnTo>
                  <a:pt x="265" y="396"/>
                </a:lnTo>
                <a:lnTo>
                  <a:pt x="265" y="387"/>
                </a:lnTo>
                <a:lnTo>
                  <a:pt x="265" y="383"/>
                </a:lnTo>
                <a:cubicBezTo>
                  <a:pt x="265" y="330"/>
                  <a:pt x="308" y="287"/>
                  <a:pt x="361" y="287"/>
                </a:cubicBezTo>
                <a:cubicBezTo>
                  <a:pt x="414" y="287"/>
                  <a:pt x="457" y="330"/>
                  <a:pt x="457" y="383"/>
                </a:cubicBezTo>
                <a:lnTo>
                  <a:pt x="457" y="387"/>
                </a:lnTo>
                <a:lnTo>
                  <a:pt x="458" y="388"/>
                </a:lnTo>
                <a:lnTo>
                  <a:pt x="459" y="396"/>
                </a:lnTo>
                <a:lnTo>
                  <a:pt x="459" y="393"/>
                </a:lnTo>
                <a:lnTo>
                  <a:pt x="268" y="411"/>
                </a:lnTo>
                <a:lnTo>
                  <a:pt x="268" y="409"/>
                </a:lnTo>
                <a:lnTo>
                  <a:pt x="268" y="404"/>
                </a:lnTo>
                <a:lnTo>
                  <a:pt x="268" y="400"/>
                </a:lnTo>
                <a:cubicBezTo>
                  <a:pt x="266" y="374"/>
                  <a:pt x="275" y="347"/>
                  <a:pt x="293" y="327"/>
                </a:cubicBezTo>
                <a:cubicBezTo>
                  <a:pt x="311" y="308"/>
                  <a:pt x="337" y="296"/>
                  <a:pt x="363" y="296"/>
                </a:cubicBezTo>
                <a:lnTo>
                  <a:pt x="364" y="296"/>
                </a:lnTo>
                <a:lnTo>
                  <a:pt x="269" y="382"/>
                </a:lnTo>
                <a:lnTo>
                  <a:pt x="270" y="373"/>
                </a:lnTo>
                <a:cubicBezTo>
                  <a:pt x="271" y="366"/>
                  <a:pt x="272" y="360"/>
                  <a:pt x="274" y="353"/>
                </a:cubicBezTo>
                <a:lnTo>
                  <a:pt x="276" y="347"/>
                </a:lnTo>
                <a:cubicBezTo>
                  <a:pt x="278" y="343"/>
                  <a:pt x="280" y="339"/>
                  <a:pt x="282" y="335"/>
                </a:cubicBezTo>
                <a:lnTo>
                  <a:pt x="284" y="331"/>
                </a:lnTo>
                <a:cubicBezTo>
                  <a:pt x="304" y="291"/>
                  <a:pt x="348" y="270"/>
                  <a:pt x="392" y="280"/>
                </a:cubicBezTo>
                <a:cubicBezTo>
                  <a:pt x="435" y="290"/>
                  <a:pt x="465" y="329"/>
                  <a:pt x="465" y="373"/>
                </a:cubicBezTo>
                <a:lnTo>
                  <a:pt x="465" y="377"/>
                </a:lnTo>
                <a:lnTo>
                  <a:pt x="465" y="383"/>
                </a:lnTo>
                <a:lnTo>
                  <a:pt x="463" y="363"/>
                </a:lnTo>
                <a:lnTo>
                  <a:pt x="465" y="372"/>
                </a:lnTo>
                <a:lnTo>
                  <a:pt x="371" y="296"/>
                </a:lnTo>
                <a:lnTo>
                  <a:pt x="372" y="296"/>
                </a:lnTo>
                <a:lnTo>
                  <a:pt x="278" y="374"/>
                </a:lnTo>
                <a:lnTo>
                  <a:pt x="280" y="364"/>
                </a:lnTo>
                <a:lnTo>
                  <a:pt x="280" y="363"/>
                </a:lnTo>
                <a:cubicBezTo>
                  <a:pt x="286" y="312"/>
                  <a:pt x="330" y="275"/>
                  <a:pt x="381" y="278"/>
                </a:cubicBezTo>
                <a:cubicBezTo>
                  <a:pt x="432" y="280"/>
                  <a:pt x="471" y="323"/>
                  <a:pt x="471" y="373"/>
                </a:cubicBezTo>
                <a:lnTo>
                  <a:pt x="471" y="378"/>
                </a:lnTo>
                <a:cubicBezTo>
                  <a:pt x="471" y="385"/>
                  <a:pt x="471" y="391"/>
                  <a:pt x="470" y="397"/>
                </a:cubicBezTo>
                <a:lnTo>
                  <a:pt x="469" y="402"/>
                </a:lnTo>
                <a:lnTo>
                  <a:pt x="281" y="360"/>
                </a:lnTo>
                <a:lnTo>
                  <a:pt x="282" y="356"/>
                </a:lnTo>
                <a:lnTo>
                  <a:pt x="282" y="358"/>
                </a:lnTo>
                <a:cubicBezTo>
                  <a:pt x="289" y="311"/>
                  <a:pt x="330" y="277"/>
                  <a:pt x="376" y="277"/>
                </a:cubicBezTo>
                <a:lnTo>
                  <a:pt x="379" y="277"/>
                </a:lnTo>
                <a:lnTo>
                  <a:pt x="285" y="358"/>
                </a:lnTo>
                <a:lnTo>
                  <a:pt x="286" y="352"/>
                </a:lnTo>
                <a:lnTo>
                  <a:pt x="284" y="367"/>
                </a:lnTo>
                <a:lnTo>
                  <a:pt x="284" y="358"/>
                </a:lnTo>
                <a:lnTo>
                  <a:pt x="284" y="349"/>
                </a:lnTo>
                <a:cubicBezTo>
                  <a:pt x="284" y="342"/>
                  <a:pt x="285" y="334"/>
                  <a:pt x="287" y="326"/>
                </a:cubicBezTo>
                <a:lnTo>
                  <a:pt x="288" y="322"/>
                </a:lnTo>
                <a:cubicBezTo>
                  <a:pt x="300" y="275"/>
                  <a:pt x="345" y="244"/>
                  <a:pt x="393" y="250"/>
                </a:cubicBezTo>
                <a:cubicBezTo>
                  <a:pt x="441" y="256"/>
                  <a:pt x="477" y="297"/>
                  <a:pt x="477" y="345"/>
                </a:cubicBezTo>
                <a:lnTo>
                  <a:pt x="477" y="349"/>
                </a:lnTo>
                <a:lnTo>
                  <a:pt x="478" y="348"/>
                </a:lnTo>
                <a:lnTo>
                  <a:pt x="479" y="357"/>
                </a:lnTo>
                <a:lnTo>
                  <a:pt x="479" y="373"/>
                </a:lnTo>
                <a:lnTo>
                  <a:pt x="288" y="363"/>
                </a:lnTo>
                <a:lnTo>
                  <a:pt x="289" y="354"/>
                </a:lnTo>
                <a:lnTo>
                  <a:pt x="288" y="358"/>
                </a:lnTo>
                <a:lnTo>
                  <a:pt x="291" y="382"/>
                </a:lnTo>
                <a:lnTo>
                  <a:pt x="290" y="378"/>
                </a:lnTo>
                <a:lnTo>
                  <a:pt x="479" y="354"/>
                </a:lnTo>
                <a:lnTo>
                  <a:pt x="479" y="358"/>
                </a:lnTo>
                <a:lnTo>
                  <a:pt x="479" y="364"/>
                </a:lnTo>
                <a:lnTo>
                  <a:pt x="383" y="268"/>
                </a:lnTo>
                <a:lnTo>
                  <a:pt x="384" y="268"/>
                </a:lnTo>
                <a:lnTo>
                  <a:pt x="288" y="364"/>
                </a:lnTo>
                <a:lnTo>
                  <a:pt x="288" y="349"/>
                </a:lnTo>
                <a:lnTo>
                  <a:pt x="288" y="335"/>
                </a:lnTo>
                <a:cubicBezTo>
                  <a:pt x="288" y="291"/>
                  <a:pt x="319" y="252"/>
                  <a:pt x="362" y="242"/>
                </a:cubicBezTo>
                <a:cubicBezTo>
                  <a:pt x="406" y="232"/>
                  <a:pt x="450" y="253"/>
                  <a:pt x="470" y="293"/>
                </a:cubicBezTo>
                <a:lnTo>
                  <a:pt x="471" y="295"/>
                </a:lnTo>
                <a:cubicBezTo>
                  <a:pt x="478" y="308"/>
                  <a:pt x="481" y="323"/>
                  <a:pt x="481" y="337"/>
                </a:cubicBezTo>
                <a:lnTo>
                  <a:pt x="481" y="345"/>
                </a:lnTo>
                <a:lnTo>
                  <a:pt x="481" y="356"/>
                </a:lnTo>
                <a:lnTo>
                  <a:pt x="481" y="364"/>
                </a:lnTo>
                <a:cubicBezTo>
                  <a:pt x="481" y="417"/>
                  <a:pt x="438" y="460"/>
                  <a:pt x="385" y="460"/>
                </a:cubicBezTo>
                <a:cubicBezTo>
                  <a:pt x="332" y="460"/>
                  <a:pt x="289" y="417"/>
                  <a:pt x="289" y="364"/>
                </a:cubicBezTo>
                <a:lnTo>
                  <a:pt x="289" y="357"/>
                </a:lnTo>
                <a:lnTo>
                  <a:pt x="289" y="353"/>
                </a:lnTo>
                <a:lnTo>
                  <a:pt x="288" y="341"/>
                </a:lnTo>
                <a:lnTo>
                  <a:pt x="287" y="326"/>
                </a:lnTo>
                <a:cubicBezTo>
                  <a:pt x="287" y="273"/>
                  <a:pt x="330" y="230"/>
                  <a:pt x="383" y="230"/>
                </a:cubicBezTo>
                <a:cubicBezTo>
                  <a:pt x="436" y="230"/>
                  <a:pt x="479" y="273"/>
                  <a:pt x="479" y="326"/>
                </a:cubicBezTo>
                <a:lnTo>
                  <a:pt x="479" y="329"/>
                </a:lnTo>
                <a:lnTo>
                  <a:pt x="478" y="314"/>
                </a:lnTo>
                <a:lnTo>
                  <a:pt x="479" y="320"/>
                </a:lnTo>
                <a:lnTo>
                  <a:pt x="481" y="336"/>
                </a:lnTo>
                <a:lnTo>
                  <a:pt x="289" y="345"/>
                </a:lnTo>
                <a:lnTo>
                  <a:pt x="289" y="341"/>
                </a:lnTo>
                <a:lnTo>
                  <a:pt x="289" y="335"/>
                </a:lnTo>
                <a:lnTo>
                  <a:pt x="385" y="431"/>
                </a:lnTo>
                <a:lnTo>
                  <a:pt x="384" y="431"/>
                </a:lnTo>
                <a:cubicBezTo>
                  <a:pt x="336" y="431"/>
                  <a:pt x="294" y="395"/>
                  <a:pt x="289" y="346"/>
                </a:cubicBezTo>
                <a:lnTo>
                  <a:pt x="288" y="337"/>
                </a:lnTo>
                <a:lnTo>
                  <a:pt x="287" y="319"/>
                </a:lnTo>
                <a:lnTo>
                  <a:pt x="289" y="300"/>
                </a:lnTo>
                <a:lnTo>
                  <a:pt x="288" y="301"/>
                </a:lnTo>
                <a:cubicBezTo>
                  <a:pt x="288" y="294"/>
                  <a:pt x="289" y="286"/>
                  <a:pt x="291" y="278"/>
                </a:cubicBezTo>
                <a:lnTo>
                  <a:pt x="292" y="274"/>
                </a:lnTo>
                <a:cubicBezTo>
                  <a:pt x="304" y="227"/>
                  <a:pt x="349" y="196"/>
                  <a:pt x="397" y="202"/>
                </a:cubicBezTo>
                <a:cubicBezTo>
                  <a:pt x="445" y="208"/>
                  <a:pt x="481" y="249"/>
                  <a:pt x="481" y="297"/>
                </a:cubicBezTo>
                <a:lnTo>
                  <a:pt x="481" y="302"/>
                </a:lnTo>
                <a:lnTo>
                  <a:pt x="482" y="303"/>
                </a:lnTo>
                <a:lnTo>
                  <a:pt x="482" y="321"/>
                </a:lnTo>
                <a:lnTo>
                  <a:pt x="482" y="326"/>
                </a:lnTo>
                <a:cubicBezTo>
                  <a:pt x="482" y="379"/>
                  <a:pt x="439" y="422"/>
                  <a:pt x="386" y="422"/>
                </a:cubicBezTo>
                <a:cubicBezTo>
                  <a:pt x="333" y="422"/>
                  <a:pt x="290" y="379"/>
                  <a:pt x="290" y="326"/>
                </a:cubicBezTo>
                <a:lnTo>
                  <a:pt x="290" y="322"/>
                </a:lnTo>
                <a:lnTo>
                  <a:pt x="290" y="312"/>
                </a:lnTo>
                <a:lnTo>
                  <a:pt x="290" y="312"/>
                </a:lnTo>
                <a:lnTo>
                  <a:pt x="289" y="297"/>
                </a:lnTo>
                <a:cubicBezTo>
                  <a:pt x="289" y="244"/>
                  <a:pt x="332" y="201"/>
                  <a:pt x="385" y="201"/>
                </a:cubicBezTo>
                <a:cubicBezTo>
                  <a:pt x="438" y="201"/>
                  <a:pt x="481" y="244"/>
                  <a:pt x="481" y="297"/>
                </a:cubicBezTo>
                <a:lnTo>
                  <a:pt x="481" y="300"/>
                </a:lnTo>
                <a:lnTo>
                  <a:pt x="481" y="306"/>
                </a:lnTo>
                <a:lnTo>
                  <a:pt x="481" y="313"/>
                </a:lnTo>
                <a:cubicBezTo>
                  <a:pt x="481" y="324"/>
                  <a:pt x="480" y="334"/>
                  <a:pt x="477" y="344"/>
                </a:cubicBezTo>
                <a:lnTo>
                  <a:pt x="476" y="347"/>
                </a:lnTo>
                <a:cubicBezTo>
                  <a:pt x="461" y="391"/>
                  <a:pt x="416" y="419"/>
                  <a:pt x="369" y="411"/>
                </a:cubicBezTo>
                <a:cubicBezTo>
                  <a:pt x="323" y="404"/>
                  <a:pt x="288" y="364"/>
                  <a:pt x="288" y="316"/>
                </a:cubicBezTo>
                <a:lnTo>
                  <a:pt x="288" y="308"/>
                </a:lnTo>
                <a:lnTo>
                  <a:pt x="288" y="306"/>
                </a:lnTo>
                <a:cubicBezTo>
                  <a:pt x="285" y="279"/>
                  <a:pt x="294" y="253"/>
                  <a:pt x="313" y="233"/>
                </a:cubicBezTo>
                <a:cubicBezTo>
                  <a:pt x="331" y="213"/>
                  <a:pt x="356" y="201"/>
                  <a:pt x="383" y="201"/>
                </a:cubicBezTo>
                <a:lnTo>
                  <a:pt x="384" y="201"/>
                </a:lnTo>
                <a:lnTo>
                  <a:pt x="385" y="201"/>
                </a:lnTo>
                <a:cubicBezTo>
                  <a:pt x="413" y="201"/>
                  <a:pt x="438" y="213"/>
                  <a:pt x="457" y="233"/>
                </a:cubicBezTo>
                <a:cubicBezTo>
                  <a:pt x="475" y="253"/>
                  <a:pt x="484" y="280"/>
                  <a:pt x="481" y="307"/>
                </a:cubicBezTo>
                <a:lnTo>
                  <a:pt x="480" y="317"/>
                </a:lnTo>
                <a:lnTo>
                  <a:pt x="479" y="292"/>
                </a:lnTo>
                <a:lnTo>
                  <a:pt x="480" y="298"/>
                </a:lnTo>
                <a:cubicBezTo>
                  <a:pt x="481" y="303"/>
                  <a:pt x="481" y="308"/>
                  <a:pt x="481" y="313"/>
                </a:cubicBezTo>
                <a:lnTo>
                  <a:pt x="481" y="316"/>
                </a:lnTo>
                <a:cubicBezTo>
                  <a:pt x="481" y="367"/>
                  <a:pt x="442" y="409"/>
                  <a:pt x="391" y="412"/>
                </a:cubicBezTo>
                <a:cubicBezTo>
                  <a:pt x="341" y="415"/>
                  <a:pt x="296" y="379"/>
                  <a:pt x="290" y="328"/>
                </a:cubicBezTo>
                <a:lnTo>
                  <a:pt x="289" y="320"/>
                </a:lnTo>
                <a:lnTo>
                  <a:pt x="288" y="297"/>
                </a:lnTo>
                <a:cubicBezTo>
                  <a:pt x="288" y="244"/>
                  <a:pt x="331" y="201"/>
                  <a:pt x="384" y="201"/>
                </a:cubicBezTo>
                <a:lnTo>
                  <a:pt x="390" y="201"/>
                </a:lnTo>
                <a:lnTo>
                  <a:pt x="393" y="201"/>
                </a:lnTo>
                <a:lnTo>
                  <a:pt x="298" y="308"/>
                </a:lnTo>
                <a:lnTo>
                  <a:pt x="297" y="299"/>
                </a:lnTo>
                <a:lnTo>
                  <a:pt x="296" y="282"/>
                </a:lnTo>
                <a:lnTo>
                  <a:pt x="296" y="278"/>
                </a:lnTo>
                <a:cubicBezTo>
                  <a:pt x="296" y="227"/>
                  <a:pt x="337" y="185"/>
                  <a:pt x="388" y="183"/>
                </a:cubicBezTo>
                <a:cubicBezTo>
                  <a:pt x="439" y="180"/>
                  <a:pt x="483" y="218"/>
                  <a:pt x="488" y="269"/>
                </a:cubicBezTo>
                <a:lnTo>
                  <a:pt x="489" y="279"/>
                </a:lnTo>
                <a:lnTo>
                  <a:pt x="489" y="297"/>
                </a:lnTo>
                <a:lnTo>
                  <a:pt x="302" y="267"/>
                </a:lnTo>
                <a:lnTo>
                  <a:pt x="303" y="264"/>
                </a:lnTo>
                <a:lnTo>
                  <a:pt x="298" y="294"/>
                </a:lnTo>
                <a:lnTo>
                  <a:pt x="298" y="288"/>
                </a:lnTo>
                <a:lnTo>
                  <a:pt x="298" y="278"/>
                </a:lnTo>
                <a:cubicBezTo>
                  <a:pt x="298" y="225"/>
                  <a:pt x="341" y="182"/>
                  <a:pt x="394" y="182"/>
                </a:cubicBezTo>
                <a:lnTo>
                  <a:pt x="398" y="182"/>
                </a:lnTo>
                <a:cubicBezTo>
                  <a:pt x="451" y="182"/>
                  <a:pt x="494" y="225"/>
                  <a:pt x="494" y="278"/>
                </a:cubicBezTo>
                <a:cubicBezTo>
                  <a:pt x="494" y="331"/>
                  <a:pt x="451" y="374"/>
                  <a:pt x="398" y="374"/>
                </a:cubicBezTo>
                <a:lnTo>
                  <a:pt x="396" y="374"/>
                </a:lnTo>
                <a:cubicBezTo>
                  <a:pt x="343" y="374"/>
                  <a:pt x="300" y="331"/>
                  <a:pt x="300" y="278"/>
                </a:cubicBezTo>
                <a:cubicBezTo>
                  <a:pt x="300" y="225"/>
                  <a:pt x="343" y="182"/>
                  <a:pt x="396" y="182"/>
                </a:cubicBezTo>
                <a:lnTo>
                  <a:pt x="397" y="182"/>
                </a:lnTo>
                <a:cubicBezTo>
                  <a:pt x="444" y="182"/>
                  <a:pt x="484" y="216"/>
                  <a:pt x="492" y="263"/>
                </a:cubicBezTo>
                <a:lnTo>
                  <a:pt x="493" y="269"/>
                </a:lnTo>
                <a:cubicBezTo>
                  <a:pt x="494" y="274"/>
                  <a:pt x="494" y="279"/>
                  <a:pt x="494" y="284"/>
                </a:cubicBezTo>
                <a:lnTo>
                  <a:pt x="494" y="288"/>
                </a:lnTo>
                <a:cubicBezTo>
                  <a:pt x="494" y="341"/>
                  <a:pt x="451" y="384"/>
                  <a:pt x="398" y="384"/>
                </a:cubicBezTo>
                <a:cubicBezTo>
                  <a:pt x="345" y="384"/>
                  <a:pt x="302" y="341"/>
                  <a:pt x="302" y="288"/>
                </a:cubicBezTo>
                <a:lnTo>
                  <a:pt x="302" y="279"/>
                </a:lnTo>
                <a:lnTo>
                  <a:pt x="302" y="279"/>
                </a:lnTo>
                <a:cubicBezTo>
                  <a:pt x="299" y="252"/>
                  <a:pt x="308" y="225"/>
                  <a:pt x="326" y="205"/>
                </a:cubicBezTo>
                <a:cubicBezTo>
                  <a:pt x="344" y="185"/>
                  <a:pt x="370" y="173"/>
                  <a:pt x="397" y="173"/>
                </a:cubicBezTo>
                <a:lnTo>
                  <a:pt x="398" y="173"/>
                </a:lnTo>
                <a:lnTo>
                  <a:pt x="304" y="251"/>
                </a:lnTo>
                <a:lnTo>
                  <a:pt x="306" y="241"/>
                </a:lnTo>
                <a:lnTo>
                  <a:pt x="400" y="355"/>
                </a:lnTo>
                <a:lnTo>
                  <a:pt x="398" y="355"/>
                </a:lnTo>
                <a:lnTo>
                  <a:pt x="494" y="259"/>
                </a:lnTo>
                <a:lnTo>
                  <a:pt x="494" y="266"/>
                </a:lnTo>
                <a:lnTo>
                  <a:pt x="494" y="275"/>
                </a:lnTo>
                <a:lnTo>
                  <a:pt x="494" y="284"/>
                </a:lnTo>
                <a:lnTo>
                  <a:pt x="492" y="261"/>
                </a:lnTo>
                <a:lnTo>
                  <a:pt x="493" y="265"/>
                </a:lnTo>
                <a:lnTo>
                  <a:pt x="303" y="288"/>
                </a:lnTo>
                <a:lnTo>
                  <a:pt x="303" y="284"/>
                </a:lnTo>
                <a:lnTo>
                  <a:pt x="305" y="265"/>
                </a:lnTo>
                <a:lnTo>
                  <a:pt x="304" y="266"/>
                </a:lnTo>
                <a:lnTo>
                  <a:pt x="304" y="259"/>
                </a:lnTo>
                <a:lnTo>
                  <a:pt x="400" y="355"/>
                </a:lnTo>
                <a:lnTo>
                  <a:pt x="399" y="355"/>
                </a:lnTo>
                <a:cubicBezTo>
                  <a:pt x="371" y="355"/>
                  <a:pt x="343" y="343"/>
                  <a:pt x="325" y="320"/>
                </a:cubicBezTo>
                <a:cubicBezTo>
                  <a:pt x="307" y="298"/>
                  <a:pt x="300" y="269"/>
                  <a:pt x="305" y="241"/>
                </a:cubicBezTo>
                <a:lnTo>
                  <a:pt x="306" y="236"/>
                </a:lnTo>
                <a:lnTo>
                  <a:pt x="304" y="254"/>
                </a:lnTo>
                <a:lnTo>
                  <a:pt x="304" y="250"/>
                </a:lnTo>
                <a:cubicBezTo>
                  <a:pt x="304" y="197"/>
                  <a:pt x="347" y="154"/>
                  <a:pt x="400" y="154"/>
                </a:cubicBezTo>
                <a:cubicBezTo>
                  <a:pt x="453" y="154"/>
                  <a:pt x="496" y="197"/>
                  <a:pt x="496" y="250"/>
                </a:cubicBezTo>
                <a:lnTo>
                  <a:pt x="496" y="254"/>
                </a:lnTo>
                <a:lnTo>
                  <a:pt x="495" y="236"/>
                </a:lnTo>
                <a:lnTo>
                  <a:pt x="496" y="241"/>
                </a:lnTo>
                <a:lnTo>
                  <a:pt x="308" y="239"/>
                </a:lnTo>
                <a:lnTo>
                  <a:pt x="310" y="230"/>
                </a:lnTo>
                <a:lnTo>
                  <a:pt x="310" y="229"/>
                </a:lnTo>
                <a:lnTo>
                  <a:pt x="312" y="217"/>
                </a:lnTo>
                <a:cubicBezTo>
                  <a:pt x="324" y="170"/>
                  <a:pt x="369" y="139"/>
                  <a:pt x="417" y="145"/>
                </a:cubicBezTo>
                <a:cubicBezTo>
                  <a:pt x="465" y="151"/>
                  <a:pt x="501" y="192"/>
                  <a:pt x="501" y="240"/>
                </a:cubicBezTo>
                <a:lnTo>
                  <a:pt x="501" y="245"/>
                </a:lnTo>
                <a:lnTo>
                  <a:pt x="501" y="250"/>
                </a:lnTo>
                <a:lnTo>
                  <a:pt x="312" y="227"/>
                </a:lnTo>
                <a:lnTo>
                  <a:pt x="314" y="219"/>
                </a:lnTo>
                <a:lnTo>
                  <a:pt x="312" y="234"/>
                </a:lnTo>
                <a:lnTo>
                  <a:pt x="313" y="223"/>
                </a:lnTo>
                <a:lnTo>
                  <a:pt x="313" y="241"/>
                </a:lnTo>
                <a:lnTo>
                  <a:pt x="312" y="231"/>
                </a:lnTo>
                <a:cubicBezTo>
                  <a:pt x="309" y="204"/>
                  <a:pt x="318" y="177"/>
                  <a:pt x="336" y="157"/>
                </a:cubicBezTo>
                <a:cubicBezTo>
                  <a:pt x="354" y="137"/>
                  <a:pt x="380" y="125"/>
                  <a:pt x="407" y="125"/>
                </a:cubicBezTo>
                <a:lnTo>
                  <a:pt x="408" y="125"/>
                </a:lnTo>
                <a:cubicBezTo>
                  <a:pt x="437" y="125"/>
                  <a:pt x="464" y="138"/>
                  <a:pt x="482" y="160"/>
                </a:cubicBezTo>
                <a:cubicBezTo>
                  <a:pt x="500" y="182"/>
                  <a:pt x="508" y="211"/>
                  <a:pt x="503" y="239"/>
                </a:cubicBezTo>
                <a:lnTo>
                  <a:pt x="501" y="250"/>
                </a:lnTo>
                <a:lnTo>
                  <a:pt x="498" y="264"/>
                </a:lnTo>
                <a:cubicBezTo>
                  <a:pt x="487" y="306"/>
                  <a:pt x="449" y="336"/>
                  <a:pt x="404" y="336"/>
                </a:cubicBezTo>
                <a:cubicBezTo>
                  <a:pt x="360" y="336"/>
                  <a:pt x="322" y="306"/>
                  <a:pt x="311" y="264"/>
                </a:cubicBezTo>
                <a:lnTo>
                  <a:pt x="309" y="256"/>
                </a:lnTo>
                <a:cubicBezTo>
                  <a:pt x="307" y="248"/>
                  <a:pt x="306" y="240"/>
                  <a:pt x="306" y="232"/>
                </a:cubicBezTo>
                <a:lnTo>
                  <a:pt x="306" y="221"/>
                </a:lnTo>
                <a:cubicBezTo>
                  <a:pt x="306" y="168"/>
                  <a:pt x="349" y="125"/>
                  <a:pt x="402" y="125"/>
                </a:cubicBezTo>
                <a:lnTo>
                  <a:pt x="404" y="125"/>
                </a:lnTo>
                <a:lnTo>
                  <a:pt x="406" y="125"/>
                </a:lnTo>
                <a:lnTo>
                  <a:pt x="310" y="221"/>
                </a:lnTo>
                <a:lnTo>
                  <a:pt x="310" y="216"/>
                </a:lnTo>
                <a:cubicBezTo>
                  <a:pt x="310" y="209"/>
                  <a:pt x="311" y="201"/>
                  <a:pt x="313" y="193"/>
                </a:cubicBezTo>
                <a:lnTo>
                  <a:pt x="314" y="189"/>
                </a:lnTo>
                <a:cubicBezTo>
                  <a:pt x="327" y="139"/>
                  <a:pt x="378" y="107"/>
                  <a:pt x="429" y="119"/>
                </a:cubicBezTo>
                <a:cubicBezTo>
                  <a:pt x="479" y="130"/>
                  <a:pt x="512" y="180"/>
                  <a:pt x="502" y="231"/>
                </a:cubicBezTo>
                <a:lnTo>
                  <a:pt x="501" y="236"/>
                </a:lnTo>
                <a:lnTo>
                  <a:pt x="500" y="194"/>
                </a:lnTo>
                <a:lnTo>
                  <a:pt x="501" y="198"/>
                </a:lnTo>
                <a:lnTo>
                  <a:pt x="320" y="182"/>
                </a:lnTo>
                <a:lnTo>
                  <a:pt x="324" y="173"/>
                </a:lnTo>
                <a:lnTo>
                  <a:pt x="326" y="167"/>
                </a:lnTo>
                <a:cubicBezTo>
                  <a:pt x="342" y="127"/>
                  <a:pt x="382" y="103"/>
                  <a:pt x="424" y="107"/>
                </a:cubicBezTo>
                <a:cubicBezTo>
                  <a:pt x="467" y="111"/>
                  <a:pt x="501" y="142"/>
                  <a:pt x="510" y="184"/>
                </a:cubicBezTo>
                <a:lnTo>
                  <a:pt x="511" y="189"/>
                </a:lnTo>
                <a:cubicBezTo>
                  <a:pt x="512" y="195"/>
                  <a:pt x="512" y="201"/>
                  <a:pt x="512" y="207"/>
                </a:cubicBezTo>
                <a:lnTo>
                  <a:pt x="512" y="212"/>
                </a:lnTo>
                <a:cubicBezTo>
                  <a:pt x="512" y="265"/>
                  <a:pt x="469" y="308"/>
                  <a:pt x="416" y="308"/>
                </a:cubicBezTo>
                <a:cubicBezTo>
                  <a:pt x="363" y="308"/>
                  <a:pt x="320" y="265"/>
                  <a:pt x="320" y="212"/>
                </a:cubicBezTo>
                <a:lnTo>
                  <a:pt x="320" y="207"/>
                </a:lnTo>
                <a:lnTo>
                  <a:pt x="322" y="226"/>
                </a:lnTo>
                <a:lnTo>
                  <a:pt x="321" y="221"/>
                </a:lnTo>
                <a:lnTo>
                  <a:pt x="511" y="202"/>
                </a:lnTo>
                <a:lnTo>
                  <a:pt x="511" y="207"/>
                </a:lnTo>
                <a:lnTo>
                  <a:pt x="511" y="212"/>
                </a:lnTo>
                <a:lnTo>
                  <a:pt x="322" y="189"/>
                </a:lnTo>
                <a:lnTo>
                  <a:pt x="323" y="185"/>
                </a:lnTo>
                <a:lnTo>
                  <a:pt x="320" y="208"/>
                </a:lnTo>
                <a:lnTo>
                  <a:pt x="320" y="202"/>
                </a:lnTo>
                <a:lnTo>
                  <a:pt x="322" y="183"/>
                </a:lnTo>
                <a:lnTo>
                  <a:pt x="321" y="183"/>
                </a:lnTo>
                <a:lnTo>
                  <a:pt x="323" y="164"/>
                </a:lnTo>
                <a:lnTo>
                  <a:pt x="418" y="270"/>
                </a:lnTo>
                <a:lnTo>
                  <a:pt x="417" y="270"/>
                </a:lnTo>
                <a:lnTo>
                  <a:pt x="512" y="156"/>
                </a:lnTo>
                <a:lnTo>
                  <a:pt x="514" y="166"/>
                </a:lnTo>
                <a:lnTo>
                  <a:pt x="516" y="183"/>
                </a:lnTo>
                <a:cubicBezTo>
                  <a:pt x="519" y="210"/>
                  <a:pt x="510" y="237"/>
                  <a:pt x="492" y="257"/>
                </a:cubicBezTo>
                <a:cubicBezTo>
                  <a:pt x="474" y="278"/>
                  <a:pt x="448" y="289"/>
                  <a:pt x="420" y="289"/>
                </a:cubicBezTo>
                <a:lnTo>
                  <a:pt x="418" y="289"/>
                </a:lnTo>
                <a:cubicBezTo>
                  <a:pt x="391" y="289"/>
                  <a:pt x="365" y="278"/>
                  <a:pt x="347" y="258"/>
                </a:cubicBezTo>
                <a:cubicBezTo>
                  <a:pt x="329" y="238"/>
                  <a:pt x="320" y="211"/>
                  <a:pt x="323" y="184"/>
                </a:cubicBezTo>
                <a:lnTo>
                  <a:pt x="324" y="174"/>
                </a:lnTo>
                <a:lnTo>
                  <a:pt x="325" y="164"/>
                </a:lnTo>
                <a:lnTo>
                  <a:pt x="514" y="198"/>
                </a:lnTo>
                <a:lnTo>
                  <a:pt x="513" y="202"/>
                </a:lnTo>
                <a:lnTo>
                  <a:pt x="513" y="202"/>
                </a:lnTo>
                <a:cubicBezTo>
                  <a:pt x="503" y="251"/>
                  <a:pt x="458" y="284"/>
                  <a:pt x="409" y="279"/>
                </a:cubicBezTo>
                <a:cubicBezTo>
                  <a:pt x="360" y="274"/>
                  <a:pt x="322" y="233"/>
                  <a:pt x="322" y="183"/>
                </a:cubicBezTo>
                <a:lnTo>
                  <a:pt x="322" y="179"/>
                </a:lnTo>
                <a:lnTo>
                  <a:pt x="322" y="174"/>
                </a:lnTo>
                <a:cubicBezTo>
                  <a:pt x="322" y="128"/>
                  <a:pt x="355" y="89"/>
                  <a:pt x="400" y="80"/>
                </a:cubicBezTo>
                <a:cubicBezTo>
                  <a:pt x="446" y="71"/>
                  <a:pt x="491" y="96"/>
                  <a:pt x="508" y="139"/>
                </a:cubicBezTo>
                <a:lnTo>
                  <a:pt x="510" y="144"/>
                </a:lnTo>
                <a:lnTo>
                  <a:pt x="515" y="160"/>
                </a:lnTo>
                <a:cubicBezTo>
                  <a:pt x="527" y="208"/>
                  <a:pt x="500" y="258"/>
                  <a:pt x="453" y="274"/>
                </a:cubicBezTo>
                <a:cubicBezTo>
                  <a:pt x="406" y="290"/>
                  <a:pt x="354" y="268"/>
                  <a:pt x="334" y="222"/>
                </a:cubicBezTo>
                <a:lnTo>
                  <a:pt x="330" y="213"/>
                </a:lnTo>
                <a:lnTo>
                  <a:pt x="324" y="200"/>
                </a:lnTo>
                <a:lnTo>
                  <a:pt x="503" y="200"/>
                </a:lnTo>
                <a:lnTo>
                  <a:pt x="501" y="205"/>
                </a:lnTo>
                <a:lnTo>
                  <a:pt x="506" y="188"/>
                </a:lnTo>
                <a:lnTo>
                  <a:pt x="505" y="193"/>
                </a:lnTo>
                <a:lnTo>
                  <a:pt x="317" y="151"/>
                </a:lnTo>
                <a:lnTo>
                  <a:pt x="318" y="147"/>
                </a:lnTo>
                <a:lnTo>
                  <a:pt x="318" y="149"/>
                </a:lnTo>
                <a:lnTo>
                  <a:pt x="504" y="195"/>
                </a:lnTo>
                <a:lnTo>
                  <a:pt x="502" y="201"/>
                </a:lnTo>
                <a:cubicBezTo>
                  <a:pt x="500" y="205"/>
                  <a:pt x="498" y="209"/>
                  <a:pt x="496" y="213"/>
                </a:cubicBezTo>
                <a:lnTo>
                  <a:pt x="494" y="217"/>
                </a:lnTo>
                <a:cubicBezTo>
                  <a:pt x="473" y="261"/>
                  <a:pt x="422" y="281"/>
                  <a:pt x="376" y="265"/>
                </a:cubicBezTo>
                <a:cubicBezTo>
                  <a:pt x="331" y="249"/>
                  <a:pt x="304" y="201"/>
                  <a:pt x="315" y="154"/>
                </a:cubicBezTo>
                <a:lnTo>
                  <a:pt x="317" y="145"/>
                </a:lnTo>
                <a:lnTo>
                  <a:pt x="316" y="146"/>
                </a:lnTo>
                <a:lnTo>
                  <a:pt x="317" y="135"/>
                </a:lnTo>
                <a:cubicBezTo>
                  <a:pt x="318" y="129"/>
                  <a:pt x="320" y="124"/>
                  <a:pt x="321" y="118"/>
                </a:cubicBezTo>
                <a:lnTo>
                  <a:pt x="322" y="115"/>
                </a:lnTo>
                <a:cubicBezTo>
                  <a:pt x="339" y="66"/>
                  <a:pt x="391" y="39"/>
                  <a:pt x="440" y="53"/>
                </a:cubicBezTo>
                <a:cubicBezTo>
                  <a:pt x="490" y="68"/>
                  <a:pt x="519" y="119"/>
                  <a:pt x="507" y="169"/>
                </a:cubicBezTo>
                <a:lnTo>
                  <a:pt x="506" y="173"/>
                </a:lnTo>
                <a:lnTo>
                  <a:pt x="506" y="171"/>
                </a:lnTo>
                <a:lnTo>
                  <a:pt x="411" y="59"/>
                </a:lnTo>
                <a:lnTo>
                  <a:pt x="413" y="59"/>
                </a:lnTo>
                <a:lnTo>
                  <a:pt x="319" y="174"/>
                </a:lnTo>
                <a:lnTo>
                  <a:pt x="317" y="164"/>
                </a:lnTo>
                <a:cubicBezTo>
                  <a:pt x="312" y="136"/>
                  <a:pt x="319" y="107"/>
                  <a:pt x="337" y="85"/>
                </a:cubicBezTo>
                <a:cubicBezTo>
                  <a:pt x="355" y="62"/>
                  <a:pt x="383" y="49"/>
                  <a:pt x="411" y="49"/>
                </a:cubicBezTo>
                <a:lnTo>
                  <a:pt x="414" y="49"/>
                </a:lnTo>
                <a:cubicBezTo>
                  <a:pt x="467" y="49"/>
                  <a:pt x="510" y="92"/>
                  <a:pt x="510" y="145"/>
                </a:cubicBezTo>
                <a:cubicBezTo>
                  <a:pt x="510" y="198"/>
                  <a:pt x="467" y="241"/>
                  <a:pt x="414" y="241"/>
                </a:cubicBezTo>
                <a:lnTo>
                  <a:pt x="413" y="241"/>
                </a:lnTo>
                <a:cubicBezTo>
                  <a:pt x="368" y="241"/>
                  <a:pt x="328" y="209"/>
                  <a:pt x="319" y="164"/>
                </a:cubicBezTo>
                <a:lnTo>
                  <a:pt x="318" y="159"/>
                </a:lnTo>
                <a:cubicBezTo>
                  <a:pt x="317" y="153"/>
                  <a:pt x="316" y="147"/>
                  <a:pt x="316" y="140"/>
                </a:cubicBezTo>
                <a:lnTo>
                  <a:pt x="316" y="136"/>
                </a:lnTo>
                <a:cubicBezTo>
                  <a:pt x="316" y="87"/>
                  <a:pt x="354" y="46"/>
                  <a:pt x="403" y="41"/>
                </a:cubicBezTo>
                <a:cubicBezTo>
                  <a:pt x="452" y="36"/>
                  <a:pt x="497" y="69"/>
                  <a:pt x="507" y="118"/>
                </a:cubicBezTo>
                <a:lnTo>
                  <a:pt x="508" y="123"/>
                </a:lnTo>
                <a:cubicBezTo>
                  <a:pt x="509" y="129"/>
                  <a:pt x="509" y="135"/>
                  <a:pt x="509" y="141"/>
                </a:cubicBezTo>
                <a:lnTo>
                  <a:pt x="509" y="145"/>
                </a:lnTo>
                <a:cubicBezTo>
                  <a:pt x="509" y="198"/>
                  <a:pt x="466" y="241"/>
                  <a:pt x="413" y="241"/>
                </a:cubicBezTo>
                <a:cubicBezTo>
                  <a:pt x="360" y="241"/>
                  <a:pt x="317" y="198"/>
                  <a:pt x="317" y="145"/>
                </a:cubicBezTo>
                <a:lnTo>
                  <a:pt x="317" y="136"/>
                </a:lnTo>
                <a:lnTo>
                  <a:pt x="317" y="136"/>
                </a:lnTo>
                <a:cubicBezTo>
                  <a:pt x="312" y="86"/>
                  <a:pt x="346" y="41"/>
                  <a:pt x="396" y="32"/>
                </a:cubicBezTo>
                <a:cubicBezTo>
                  <a:pt x="446" y="23"/>
                  <a:pt x="493" y="54"/>
                  <a:pt x="506" y="103"/>
                </a:cubicBezTo>
                <a:lnTo>
                  <a:pt x="507" y="107"/>
                </a:lnTo>
                <a:cubicBezTo>
                  <a:pt x="509" y="115"/>
                  <a:pt x="509" y="123"/>
                  <a:pt x="509" y="130"/>
                </a:cubicBezTo>
                <a:lnTo>
                  <a:pt x="509" y="136"/>
                </a:lnTo>
                <a:lnTo>
                  <a:pt x="413" y="40"/>
                </a:lnTo>
                <a:lnTo>
                  <a:pt x="417" y="40"/>
                </a:lnTo>
                <a:lnTo>
                  <a:pt x="323" y="121"/>
                </a:lnTo>
                <a:lnTo>
                  <a:pt x="324" y="115"/>
                </a:lnTo>
                <a:lnTo>
                  <a:pt x="322" y="130"/>
                </a:lnTo>
                <a:lnTo>
                  <a:pt x="322" y="120"/>
                </a:lnTo>
                <a:lnTo>
                  <a:pt x="322" y="112"/>
                </a:lnTo>
                <a:lnTo>
                  <a:pt x="322" y="107"/>
                </a:lnTo>
                <a:cubicBezTo>
                  <a:pt x="322" y="54"/>
                  <a:pt x="365" y="11"/>
                  <a:pt x="418" y="11"/>
                </a:cubicBezTo>
                <a:cubicBezTo>
                  <a:pt x="471" y="11"/>
                  <a:pt x="514" y="54"/>
                  <a:pt x="514" y="107"/>
                </a:cubicBezTo>
                <a:lnTo>
                  <a:pt x="514" y="109"/>
                </a:lnTo>
                <a:lnTo>
                  <a:pt x="514" y="115"/>
                </a:lnTo>
                <a:lnTo>
                  <a:pt x="514" y="126"/>
                </a:lnTo>
                <a:lnTo>
                  <a:pt x="418" y="30"/>
                </a:lnTo>
                <a:lnTo>
                  <a:pt x="419" y="30"/>
                </a:lnTo>
                <a:lnTo>
                  <a:pt x="324" y="118"/>
                </a:lnTo>
                <a:lnTo>
                  <a:pt x="325" y="106"/>
                </a:lnTo>
                <a:lnTo>
                  <a:pt x="324" y="108"/>
                </a:lnTo>
                <a:lnTo>
                  <a:pt x="324" y="107"/>
                </a:lnTo>
                <a:cubicBezTo>
                  <a:pt x="324" y="54"/>
                  <a:pt x="367" y="11"/>
                  <a:pt x="420" y="11"/>
                </a:cubicBezTo>
                <a:cubicBezTo>
                  <a:pt x="473" y="11"/>
                  <a:pt x="516" y="54"/>
                  <a:pt x="516" y="107"/>
                </a:cubicBezTo>
                <a:lnTo>
                  <a:pt x="516" y="114"/>
                </a:lnTo>
                <a:lnTo>
                  <a:pt x="517" y="120"/>
                </a:lnTo>
                <a:lnTo>
                  <a:pt x="518" y="131"/>
                </a:lnTo>
                <a:lnTo>
                  <a:pt x="518" y="145"/>
                </a:lnTo>
                <a:lnTo>
                  <a:pt x="331" y="115"/>
                </a:lnTo>
                <a:lnTo>
                  <a:pt x="332" y="112"/>
                </a:lnTo>
                <a:lnTo>
                  <a:pt x="327" y="142"/>
                </a:lnTo>
                <a:lnTo>
                  <a:pt x="327" y="134"/>
                </a:lnTo>
                <a:lnTo>
                  <a:pt x="327" y="124"/>
                </a:lnTo>
                <a:lnTo>
                  <a:pt x="327" y="117"/>
                </a:lnTo>
                <a:lnTo>
                  <a:pt x="327" y="110"/>
                </a:lnTo>
                <a:lnTo>
                  <a:pt x="332" y="141"/>
                </a:lnTo>
                <a:lnTo>
                  <a:pt x="331" y="138"/>
                </a:lnTo>
                <a:cubicBezTo>
                  <a:pt x="315" y="88"/>
                  <a:pt x="342" y="33"/>
                  <a:pt x="392" y="16"/>
                </a:cubicBezTo>
                <a:cubicBezTo>
                  <a:pt x="442" y="0"/>
                  <a:pt x="497" y="27"/>
                  <a:pt x="514" y="77"/>
                </a:cubicBezTo>
                <a:lnTo>
                  <a:pt x="515" y="80"/>
                </a:lnTo>
                <a:cubicBezTo>
                  <a:pt x="518" y="90"/>
                  <a:pt x="519" y="100"/>
                  <a:pt x="519" y="110"/>
                </a:cubicBezTo>
                <a:lnTo>
                  <a:pt x="519" y="117"/>
                </a:lnTo>
                <a:lnTo>
                  <a:pt x="519" y="124"/>
                </a:lnTo>
                <a:lnTo>
                  <a:pt x="519" y="134"/>
                </a:lnTo>
                <a:lnTo>
                  <a:pt x="519" y="142"/>
                </a:lnTo>
                <a:cubicBezTo>
                  <a:pt x="519" y="153"/>
                  <a:pt x="518" y="163"/>
                  <a:pt x="515" y="173"/>
                </a:cubicBezTo>
                <a:lnTo>
                  <a:pt x="514" y="176"/>
                </a:lnTo>
                <a:cubicBezTo>
                  <a:pt x="499" y="220"/>
                  <a:pt x="454" y="248"/>
                  <a:pt x="407" y="240"/>
                </a:cubicBezTo>
                <a:cubicBezTo>
                  <a:pt x="361" y="233"/>
                  <a:pt x="326" y="193"/>
                  <a:pt x="326" y="145"/>
                </a:cubicBezTo>
                <a:lnTo>
                  <a:pt x="327" y="147"/>
                </a:lnTo>
                <a:lnTo>
                  <a:pt x="326" y="135"/>
                </a:lnTo>
                <a:lnTo>
                  <a:pt x="324" y="114"/>
                </a:lnTo>
                <a:lnTo>
                  <a:pt x="324" y="107"/>
                </a:lnTo>
                <a:lnTo>
                  <a:pt x="516" y="107"/>
                </a:lnTo>
                <a:lnTo>
                  <a:pt x="516" y="108"/>
                </a:lnTo>
                <a:lnTo>
                  <a:pt x="516" y="122"/>
                </a:lnTo>
                <a:lnTo>
                  <a:pt x="515" y="134"/>
                </a:lnTo>
                <a:cubicBezTo>
                  <a:pt x="511" y="184"/>
                  <a:pt x="469" y="222"/>
                  <a:pt x="419" y="222"/>
                </a:cubicBezTo>
                <a:lnTo>
                  <a:pt x="418" y="222"/>
                </a:lnTo>
                <a:cubicBezTo>
                  <a:pt x="365" y="222"/>
                  <a:pt x="322" y="179"/>
                  <a:pt x="322" y="126"/>
                </a:cubicBezTo>
                <a:lnTo>
                  <a:pt x="322" y="115"/>
                </a:lnTo>
                <a:lnTo>
                  <a:pt x="322" y="109"/>
                </a:lnTo>
                <a:lnTo>
                  <a:pt x="322" y="107"/>
                </a:lnTo>
                <a:lnTo>
                  <a:pt x="514" y="107"/>
                </a:lnTo>
                <a:lnTo>
                  <a:pt x="514" y="112"/>
                </a:lnTo>
                <a:lnTo>
                  <a:pt x="514" y="120"/>
                </a:lnTo>
                <a:lnTo>
                  <a:pt x="514" y="130"/>
                </a:lnTo>
                <a:cubicBezTo>
                  <a:pt x="514" y="136"/>
                  <a:pt x="514" y="141"/>
                  <a:pt x="513" y="146"/>
                </a:cubicBezTo>
                <a:lnTo>
                  <a:pt x="512" y="152"/>
                </a:lnTo>
                <a:cubicBezTo>
                  <a:pt x="504" y="199"/>
                  <a:pt x="464" y="232"/>
                  <a:pt x="417" y="232"/>
                </a:cubicBezTo>
                <a:lnTo>
                  <a:pt x="413" y="232"/>
                </a:lnTo>
                <a:cubicBezTo>
                  <a:pt x="360" y="232"/>
                  <a:pt x="317" y="189"/>
                  <a:pt x="317" y="136"/>
                </a:cubicBezTo>
                <a:lnTo>
                  <a:pt x="317" y="130"/>
                </a:lnTo>
                <a:lnTo>
                  <a:pt x="320" y="154"/>
                </a:lnTo>
                <a:lnTo>
                  <a:pt x="319" y="150"/>
                </a:lnTo>
                <a:lnTo>
                  <a:pt x="508" y="117"/>
                </a:lnTo>
                <a:lnTo>
                  <a:pt x="509" y="136"/>
                </a:lnTo>
                <a:lnTo>
                  <a:pt x="509" y="145"/>
                </a:lnTo>
                <a:lnTo>
                  <a:pt x="317" y="145"/>
                </a:lnTo>
                <a:lnTo>
                  <a:pt x="317" y="141"/>
                </a:lnTo>
                <a:lnTo>
                  <a:pt x="319" y="160"/>
                </a:lnTo>
                <a:lnTo>
                  <a:pt x="318" y="155"/>
                </a:lnTo>
                <a:lnTo>
                  <a:pt x="508" y="136"/>
                </a:lnTo>
                <a:lnTo>
                  <a:pt x="508" y="140"/>
                </a:lnTo>
                <a:lnTo>
                  <a:pt x="507" y="122"/>
                </a:lnTo>
                <a:lnTo>
                  <a:pt x="508" y="127"/>
                </a:lnTo>
                <a:lnTo>
                  <a:pt x="413" y="49"/>
                </a:lnTo>
                <a:lnTo>
                  <a:pt x="414" y="49"/>
                </a:lnTo>
                <a:lnTo>
                  <a:pt x="414" y="241"/>
                </a:lnTo>
                <a:lnTo>
                  <a:pt x="411" y="241"/>
                </a:lnTo>
                <a:lnTo>
                  <a:pt x="506" y="127"/>
                </a:lnTo>
                <a:lnTo>
                  <a:pt x="508" y="137"/>
                </a:lnTo>
                <a:cubicBezTo>
                  <a:pt x="513" y="165"/>
                  <a:pt x="506" y="194"/>
                  <a:pt x="488" y="216"/>
                </a:cubicBezTo>
                <a:cubicBezTo>
                  <a:pt x="469" y="239"/>
                  <a:pt x="442" y="251"/>
                  <a:pt x="413" y="251"/>
                </a:cubicBezTo>
                <a:lnTo>
                  <a:pt x="411" y="251"/>
                </a:lnTo>
                <a:cubicBezTo>
                  <a:pt x="383" y="251"/>
                  <a:pt x="356" y="239"/>
                  <a:pt x="338" y="218"/>
                </a:cubicBezTo>
                <a:cubicBezTo>
                  <a:pt x="320" y="196"/>
                  <a:pt x="312" y="168"/>
                  <a:pt x="317" y="140"/>
                </a:cubicBezTo>
                <a:lnTo>
                  <a:pt x="319" y="126"/>
                </a:lnTo>
                <a:lnTo>
                  <a:pt x="320" y="122"/>
                </a:lnTo>
                <a:lnTo>
                  <a:pt x="505" y="176"/>
                </a:lnTo>
                <a:lnTo>
                  <a:pt x="504" y="179"/>
                </a:lnTo>
                <a:lnTo>
                  <a:pt x="508" y="162"/>
                </a:lnTo>
                <a:lnTo>
                  <a:pt x="507" y="165"/>
                </a:lnTo>
                <a:lnTo>
                  <a:pt x="504" y="186"/>
                </a:lnTo>
                <a:lnTo>
                  <a:pt x="502" y="195"/>
                </a:lnTo>
                <a:lnTo>
                  <a:pt x="323" y="132"/>
                </a:lnTo>
                <a:lnTo>
                  <a:pt x="325" y="128"/>
                </a:lnTo>
                <a:lnTo>
                  <a:pt x="319" y="140"/>
                </a:lnTo>
                <a:lnTo>
                  <a:pt x="321" y="134"/>
                </a:lnTo>
                <a:cubicBezTo>
                  <a:pt x="337" y="87"/>
                  <a:pt x="387" y="59"/>
                  <a:pt x="436" y="71"/>
                </a:cubicBezTo>
                <a:cubicBezTo>
                  <a:pt x="484" y="83"/>
                  <a:pt x="515" y="131"/>
                  <a:pt x="507" y="180"/>
                </a:cubicBezTo>
                <a:lnTo>
                  <a:pt x="505" y="194"/>
                </a:lnTo>
                <a:lnTo>
                  <a:pt x="504" y="198"/>
                </a:lnTo>
                <a:cubicBezTo>
                  <a:pt x="491" y="248"/>
                  <a:pt x="440" y="280"/>
                  <a:pt x="389" y="268"/>
                </a:cubicBezTo>
                <a:cubicBezTo>
                  <a:pt x="339" y="257"/>
                  <a:pt x="306" y="207"/>
                  <a:pt x="316" y="156"/>
                </a:cubicBezTo>
                <a:lnTo>
                  <a:pt x="317" y="151"/>
                </a:lnTo>
                <a:cubicBezTo>
                  <a:pt x="318" y="145"/>
                  <a:pt x="320" y="139"/>
                  <a:pt x="322" y="134"/>
                </a:cubicBezTo>
                <a:lnTo>
                  <a:pt x="324" y="129"/>
                </a:lnTo>
                <a:cubicBezTo>
                  <a:pt x="339" y="92"/>
                  <a:pt x="374" y="68"/>
                  <a:pt x="413" y="68"/>
                </a:cubicBezTo>
                <a:cubicBezTo>
                  <a:pt x="453" y="68"/>
                  <a:pt x="488" y="92"/>
                  <a:pt x="503" y="129"/>
                </a:cubicBezTo>
                <a:lnTo>
                  <a:pt x="505" y="135"/>
                </a:lnTo>
                <a:lnTo>
                  <a:pt x="509" y="144"/>
                </a:lnTo>
                <a:lnTo>
                  <a:pt x="328" y="207"/>
                </a:lnTo>
                <a:lnTo>
                  <a:pt x="331" y="215"/>
                </a:lnTo>
                <a:lnTo>
                  <a:pt x="329" y="210"/>
                </a:lnTo>
                <a:lnTo>
                  <a:pt x="514" y="174"/>
                </a:lnTo>
                <a:lnTo>
                  <a:pt x="514" y="179"/>
                </a:lnTo>
                <a:lnTo>
                  <a:pt x="514" y="183"/>
                </a:lnTo>
                <a:lnTo>
                  <a:pt x="324" y="165"/>
                </a:lnTo>
                <a:lnTo>
                  <a:pt x="326" y="155"/>
                </a:lnTo>
                <a:lnTo>
                  <a:pt x="327" y="151"/>
                </a:lnTo>
                <a:cubicBezTo>
                  <a:pt x="340" y="102"/>
                  <a:pt x="388" y="71"/>
                  <a:pt x="437" y="80"/>
                </a:cubicBezTo>
                <a:cubicBezTo>
                  <a:pt x="487" y="89"/>
                  <a:pt x="521" y="135"/>
                  <a:pt x="516" y="185"/>
                </a:cubicBezTo>
                <a:lnTo>
                  <a:pt x="515" y="193"/>
                </a:lnTo>
                <a:lnTo>
                  <a:pt x="514" y="203"/>
                </a:lnTo>
                <a:lnTo>
                  <a:pt x="418" y="97"/>
                </a:lnTo>
                <a:lnTo>
                  <a:pt x="420" y="97"/>
                </a:lnTo>
                <a:lnTo>
                  <a:pt x="325" y="204"/>
                </a:lnTo>
                <a:lnTo>
                  <a:pt x="325" y="203"/>
                </a:lnTo>
                <a:lnTo>
                  <a:pt x="323" y="193"/>
                </a:lnTo>
                <a:cubicBezTo>
                  <a:pt x="318" y="165"/>
                  <a:pt x="325" y="136"/>
                  <a:pt x="343" y="114"/>
                </a:cubicBezTo>
                <a:cubicBezTo>
                  <a:pt x="361" y="91"/>
                  <a:pt x="389" y="78"/>
                  <a:pt x="417" y="78"/>
                </a:cubicBezTo>
                <a:lnTo>
                  <a:pt x="418" y="78"/>
                </a:lnTo>
                <a:cubicBezTo>
                  <a:pt x="446" y="78"/>
                  <a:pt x="472" y="90"/>
                  <a:pt x="490" y="110"/>
                </a:cubicBezTo>
                <a:cubicBezTo>
                  <a:pt x="508" y="131"/>
                  <a:pt x="517" y="158"/>
                  <a:pt x="514" y="185"/>
                </a:cubicBezTo>
                <a:lnTo>
                  <a:pt x="513" y="183"/>
                </a:lnTo>
                <a:lnTo>
                  <a:pt x="513" y="204"/>
                </a:lnTo>
                <a:lnTo>
                  <a:pt x="512" y="202"/>
                </a:lnTo>
                <a:lnTo>
                  <a:pt x="512" y="208"/>
                </a:lnTo>
                <a:cubicBezTo>
                  <a:pt x="512" y="216"/>
                  <a:pt x="512" y="224"/>
                  <a:pt x="510" y="232"/>
                </a:cubicBezTo>
                <a:lnTo>
                  <a:pt x="509" y="236"/>
                </a:lnTo>
                <a:cubicBezTo>
                  <a:pt x="497" y="283"/>
                  <a:pt x="452" y="314"/>
                  <a:pt x="404" y="308"/>
                </a:cubicBezTo>
                <a:cubicBezTo>
                  <a:pt x="356" y="302"/>
                  <a:pt x="319" y="261"/>
                  <a:pt x="319" y="212"/>
                </a:cubicBezTo>
                <a:lnTo>
                  <a:pt x="319" y="207"/>
                </a:lnTo>
                <a:lnTo>
                  <a:pt x="319" y="202"/>
                </a:lnTo>
                <a:cubicBezTo>
                  <a:pt x="319" y="153"/>
                  <a:pt x="357" y="112"/>
                  <a:pt x="406" y="107"/>
                </a:cubicBezTo>
                <a:cubicBezTo>
                  <a:pt x="455" y="102"/>
                  <a:pt x="500" y="135"/>
                  <a:pt x="510" y="184"/>
                </a:cubicBezTo>
                <a:lnTo>
                  <a:pt x="511" y="189"/>
                </a:lnTo>
                <a:cubicBezTo>
                  <a:pt x="512" y="195"/>
                  <a:pt x="512" y="201"/>
                  <a:pt x="512" y="207"/>
                </a:cubicBezTo>
                <a:lnTo>
                  <a:pt x="512" y="212"/>
                </a:lnTo>
                <a:lnTo>
                  <a:pt x="320" y="212"/>
                </a:lnTo>
                <a:lnTo>
                  <a:pt x="320" y="207"/>
                </a:lnTo>
                <a:lnTo>
                  <a:pt x="322" y="226"/>
                </a:lnTo>
                <a:lnTo>
                  <a:pt x="321" y="221"/>
                </a:lnTo>
                <a:lnTo>
                  <a:pt x="505" y="238"/>
                </a:lnTo>
                <a:lnTo>
                  <a:pt x="499" y="251"/>
                </a:lnTo>
                <a:lnTo>
                  <a:pt x="495" y="260"/>
                </a:lnTo>
                <a:cubicBezTo>
                  <a:pt x="479" y="298"/>
                  <a:pt x="440" y="321"/>
                  <a:pt x="399" y="317"/>
                </a:cubicBezTo>
                <a:cubicBezTo>
                  <a:pt x="358" y="314"/>
                  <a:pt x="324" y="285"/>
                  <a:pt x="314" y="245"/>
                </a:cubicBezTo>
                <a:lnTo>
                  <a:pt x="313" y="241"/>
                </a:lnTo>
                <a:cubicBezTo>
                  <a:pt x="310" y="227"/>
                  <a:pt x="310" y="213"/>
                  <a:pt x="312" y="199"/>
                </a:cubicBezTo>
                <a:lnTo>
                  <a:pt x="313" y="194"/>
                </a:lnTo>
                <a:lnTo>
                  <a:pt x="501" y="236"/>
                </a:lnTo>
                <a:lnTo>
                  <a:pt x="500" y="240"/>
                </a:lnTo>
                <a:lnTo>
                  <a:pt x="502" y="216"/>
                </a:lnTo>
                <a:lnTo>
                  <a:pt x="502" y="221"/>
                </a:lnTo>
                <a:cubicBezTo>
                  <a:pt x="502" y="274"/>
                  <a:pt x="459" y="317"/>
                  <a:pt x="406" y="317"/>
                </a:cubicBezTo>
                <a:lnTo>
                  <a:pt x="404" y="317"/>
                </a:lnTo>
                <a:lnTo>
                  <a:pt x="402" y="317"/>
                </a:lnTo>
                <a:lnTo>
                  <a:pt x="498" y="221"/>
                </a:lnTo>
                <a:lnTo>
                  <a:pt x="498" y="232"/>
                </a:lnTo>
                <a:lnTo>
                  <a:pt x="496" y="209"/>
                </a:lnTo>
                <a:lnTo>
                  <a:pt x="498" y="217"/>
                </a:lnTo>
                <a:lnTo>
                  <a:pt x="311" y="217"/>
                </a:lnTo>
                <a:lnTo>
                  <a:pt x="312" y="215"/>
                </a:lnTo>
                <a:lnTo>
                  <a:pt x="314" y="204"/>
                </a:lnTo>
                <a:lnTo>
                  <a:pt x="408" y="317"/>
                </a:lnTo>
                <a:lnTo>
                  <a:pt x="407" y="317"/>
                </a:lnTo>
                <a:lnTo>
                  <a:pt x="503" y="212"/>
                </a:lnTo>
                <a:lnTo>
                  <a:pt x="504" y="222"/>
                </a:lnTo>
                <a:cubicBezTo>
                  <a:pt x="505" y="228"/>
                  <a:pt x="505" y="234"/>
                  <a:pt x="504" y="240"/>
                </a:cubicBezTo>
                <a:lnTo>
                  <a:pt x="503" y="251"/>
                </a:lnTo>
                <a:cubicBezTo>
                  <a:pt x="503" y="256"/>
                  <a:pt x="502" y="261"/>
                  <a:pt x="501" y="266"/>
                </a:cubicBezTo>
                <a:lnTo>
                  <a:pt x="499" y="274"/>
                </a:lnTo>
                <a:cubicBezTo>
                  <a:pt x="487" y="321"/>
                  <a:pt x="442" y="352"/>
                  <a:pt x="394" y="346"/>
                </a:cubicBezTo>
                <a:cubicBezTo>
                  <a:pt x="346" y="340"/>
                  <a:pt x="309" y="299"/>
                  <a:pt x="309" y="250"/>
                </a:cubicBezTo>
                <a:lnTo>
                  <a:pt x="309" y="245"/>
                </a:lnTo>
                <a:lnTo>
                  <a:pt x="309" y="240"/>
                </a:lnTo>
                <a:lnTo>
                  <a:pt x="499" y="264"/>
                </a:lnTo>
                <a:lnTo>
                  <a:pt x="499" y="260"/>
                </a:lnTo>
                <a:lnTo>
                  <a:pt x="497" y="271"/>
                </a:lnTo>
                <a:lnTo>
                  <a:pt x="495" y="280"/>
                </a:lnTo>
                <a:cubicBezTo>
                  <a:pt x="485" y="325"/>
                  <a:pt x="446" y="356"/>
                  <a:pt x="400" y="355"/>
                </a:cubicBezTo>
                <a:cubicBezTo>
                  <a:pt x="355" y="355"/>
                  <a:pt x="316" y="323"/>
                  <a:pt x="307" y="278"/>
                </a:cubicBezTo>
                <a:lnTo>
                  <a:pt x="306" y="273"/>
                </a:lnTo>
                <a:cubicBezTo>
                  <a:pt x="305" y="267"/>
                  <a:pt x="304" y="261"/>
                  <a:pt x="304" y="254"/>
                </a:cubicBezTo>
                <a:lnTo>
                  <a:pt x="304" y="250"/>
                </a:lnTo>
                <a:lnTo>
                  <a:pt x="496" y="250"/>
                </a:lnTo>
                <a:lnTo>
                  <a:pt x="496" y="254"/>
                </a:lnTo>
                <a:cubicBezTo>
                  <a:pt x="496" y="261"/>
                  <a:pt x="496" y="267"/>
                  <a:pt x="495" y="273"/>
                </a:cubicBezTo>
                <a:lnTo>
                  <a:pt x="494" y="278"/>
                </a:lnTo>
                <a:lnTo>
                  <a:pt x="399" y="163"/>
                </a:lnTo>
                <a:lnTo>
                  <a:pt x="400" y="163"/>
                </a:lnTo>
                <a:cubicBezTo>
                  <a:pt x="453" y="163"/>
                  <a:pt x="496" y="206"/>
                  <a:pt x="496" y="259"/>
                </a:cubicBezTo>
                <a:lnTo>
                  <a:pt x="496" y="266"/>
                </a:lnTo>
                <a:lnTo>
                  <a:pt x="496" y="286"/>
                </a:lnTo>
                <a:lnTo>
                  <a:pt x="495" y="284"/>
                </a:lnTo>
                <a:lnTo>
                  <a:pt x="495" y="288"/>
                </a:lnTo>
                <a:cubicBezTo>
                  <a:pt x="495" y="337"/>
                  <a:pt x="459" y="378"/>
                  <a:pt x="411" y="384"/>
                </a:cubicBezTo>
                <a:cubicBezTo>
                  <a:pt x="363" y="390"/>
                  <a:pt x="318" y="359"/>
                  <a:pt x="306" y="312"/>
                </a:cubicBezTo>
                <a:lnTo>
                  <a:pt x="305" y="308"/>
                </a:lnTo>
                <a:cubicBezTo>
                  <a:pt x="303" y="300"/>
                  <a:pt x="302" y="292"/>
                  <a:pt x="302" y="284"/>
                </a:cubicBezTo>
                <a:lnTo>
                  <a:pt x="302" y="275"/>
                </a:lnTo>
                <a:lnTo>
                  <a:pt x="302" y="266"/>
                </a:lnTo>
                <a:lnTo>
                  <a:pt x="302" y="259"/>
                </a:lnTo>
                <a:cubicBezTo>
                  <a:pt x="302" y="206"/>
                  <a:pt x="345" y="163"/>
                  <a:pt x="398" y="163"/>
                </a:cubicBezTo>
                <a:lnTo>
                  <a:pt x="400" y="163"/>
                </a:lnTo>
                <a:cubicBezTo>
                  <a:pt x="429" y="163"/>
                  <a:pt x="456" y="176"/>
                  <a:pt x="475" y="199"/>
                </a:cubicBezTo>
                <a:cubicBezTo>
                  <a:pt x="493" y="221"/>
                  <a:pt x="500" y="250"/>
                  <a:pt x="495" y="278"/>
                </a:cubicBezTo>
                <a:lnTo>
                  <a:pt x="493" y="288"/>
                </a:lnTo>
                <a:cubicBezTo>
                  <a:pt x="484" y="333"/>
                  <a:pt x="444" y="365"/>
                  <a:pt x="398" y="365"/>
                </a:cubicBezTo>
                <a:lnTo>
                  <a:pt x="397" y="365"/>
                </a:lnTo>
                <a:lnTo>
                  <a:pt x="493" y="260"/>
                </a:lnTo>
                <a:lnTo>
                  <a:pt x="494" y="279"/>
                </a:lnTo>
                <a:lnTo>
                  <a:pt x="494" y="288"/>
                </a:lnTo>
                <a:lnTo>
                  <a:pt x="302" y="288"/>
                </a:lnTo>
                <a:lnTo>
                  <a:pt x="302" y="284"/>
                </a:lnTo>
                <a:lnTo>
                  <a:pt x="304" y="300"/>
                </a:lnTo>
                <a:lnTo>
                  <a:pt x="303" y="294"/>
                </a:lnTo>
                <a:lnTo>
                  <a:pt x="397" y="374"/>
                </a:lnTo>
                <a:lnTo>
                  <a:pt x="396" y="374"/>
                </a:lnTo>
                <a:lnTo>
                  <a:pt x="396" y="182"/>
                </a:lnTo>
                <a:lnTo>
                  <a:pt x="398" y="182"/>
                </a:lnTo>
                <a:lnTo>
                  <a:pt x="398" y="374"/>
                </a:lnTo>
                <a:lnTo>
                  <a:pt x="394" y="374"/>
                </a:lnTo>
                <a:lnTo>
                  <a:pt x="490" y="278"/>
                </a:lnTo>
                <a:lnTo>
                  <a:pt x="490" y="288"/>
                </a:lnTo>
                <a:lnTo>
                  <a:pt x="490" y="294"/>
                </a:lnTo>
                <a:cubicBezTo>
                  <a:pt x="490" y="305"/>
                  <a:pt x="489" y="315"/>
                  <a:pt x="486" y="325"/>
                </a:cubicBezTo>
                <a:lnTo>
                  <a:pt x="485" y="328"/>
                </a:lnTo>
                <a:cubicBezTo>
                  <a:pt x="470" y="372"/>
                  <a:pt x="425" y="400"/>
                  <a:pt x="378" y="392"/>
                </a:cubicBezTo>
                <a:cubicBezTo>
                  <a:pt x="332" y="385"/>
                  <a:pt x="297" y="345"/>
                  <a:pt x="297" y="297"/>
                </a:cubicBezTo>
                <a:lnTo>
                  <a:pt x="298" y="298"/>
                </a:lnTo>
                <a:lnTo>
                  <a:pt x="297" y="288"/>
                </a:lnTo>
                <a:lnTo>
                  <a:pt x="488" y="278"/>
                </a:lnTo>
                <a:lnTo>
                  <a:pt x="488" y="282"/>
                </a:lnTo>
                <a:lnTo>
                  <a:pt x="488" y="278"/>
                </a:lnTo>
                <a:lnTo>
                  <a:pt x="489" y="287"/>
                </a:lnTo>
                <a:cubicBezTo>
                  <a:pt x="492" y="314"/>
                  <a:pt x="483" y="341"/>
                  <a:pt x="465" y="361"/>
                </a:cubicBezTo>
                <a:cubicBezTo>
                  <a:pt x="447" y="382"/>
                  <a:pt x="421" y="393"/>
                  <a:pt x="393" y="393"/>
                </a:cubicBezTo>
                <a:lnTo>
                  <a:pt x="390" y="393"/>
                </a:lnTo>
                <a:lnTo>
                  <a:pt x="384" y="393"/>
                </a:lnTo>
                <a:lnTo>
                  <a:pt x="480" y="297"/>
                </a:lnTo>
                <a:lnTo>
                  <a:pt x="480" y="297"/>
                </a:lnTo>
                <a:lnTo>
                  <a:pt x="481" y="305"/>
                </a:lnTo>
                <a:lnTo>
                  <a:pt x="289" y="316"/>
                </a:lnTo>
                <a:lnTo>
                  <a:pt x="289" y="313"/>
                </a:lnTo>
                <a:lnTo>
                  <a:pt x="291" y="329"/>
                </a:lnTo>
                <a:lnTo>
                  <a:pt x="290" y="323"/>
                </a:lnTo>
                <a:cubicBezTo>
                  <a:pt x="288" y="315"/>
                  <a:pt x="288" y="306"/>
                  <a:pt x="289" y="298"/>
                </a:cubicBezTo>
                <a:lnTo>
                  <a:pt x="290" y="288"/>
                </a:lnTo>
                <a:lnTo>
                  <a:pt x="385" y="393"/>
                </a:lnTo>
                <a:lnTo>
                  <a:pt x="384" y="393"/>
                </a:lnTo>
                <a:lnTo>
                  <a:pt x="383" y="393"/>
                </a:lnTo>
                <a:lnTo>
                  <a:pt x="479" y="289"/>
                </a:lnTo>
                <a:lnTo>
                  <a:pt x="480" y="308"/>
                </a:lnTo>
                <a:lnTo>
                  <a:pt x="480" y="316"/>
                </a:lnTo>
                <a:lnTo>
                  <a:pt x="293" y="286"/>
                </a:lnTo>
                <a:lnTo>
                  <a:pt x="294" y="283"/>
                </a:lnTo>
                <a:lnTo>
                  <a:pt x="289" y="313"/>
                </a:lnTo>
                <a:lnTo>
                  <a:pt x="289" y="306"/>
                </a:lnTo>
                <a:lnTo>
                  <a:pt x="289" y="300"/>
                </a:lnTo>
                <a:lnTo>
                  <a:pt x="289" y="297"/>
                </a:lnTo>
                <a:lnTo>
                  <a:pt x="481" y="297"/>
                </a:lnTo>
                <a:lnTo>
                  <a:pt x="481" y="293"/>
                </a:lnTo>
                <a:lnTo>
                  <a:pt x="482" y="312"/>
                </a:lnTo>
                <a:lnTo>
                  <a:pt x="482" y="322"/>
                </a:lnTo>
                <a:lnTo>
                  <a:pt x="482" y="326"/>
                </a:lnTo>
                <a:lnTo>
                  <a:pt x="290" y="326"/>
                </a:lnTo>
                <a:lnTo>
                  <a:pt x="290" y="321"/>
                </a:lnTo>
                <a:lnTo>
                  <a:pt x="291" y="322"/>
                </a:lnTo>
                <a:lnTo>
                  <a:pt x="289" y="302"/>
                </a:lnTo>
                <a:lnTo>
                  <a:pt x="289" y="297"/>
                </a:lnTo>
                <a:lnTo>
                  <a:pt x="479" y="321"/>
                </a:lnTo>
                <a:lnTo>
                  <a:pt x="478" y="325"/>
                </a:lnTo>
                <a:lnTo>
                  <a:pt x="480" y="301"/>
                </a:lnTo>
                <a:lnTo>
                  <a:pt x="480" y="319"/>
                </a:lnTo>
                <a:lnTo>
                  <a:pt x="479" y="319"/>
                </a:lnTo>
                <a:lnTo>
                  <a:pt x="479" y="316"/>
                </a:lnTo>
                <a:lnTo>
                  <a:pt x="480" y="325"/>
                </a:lnTo>
                <a:lnTo>
                  <a:pt x="384" y="239"/>
                </a:lnTo>
                <a:lnTo>
                  <a:pt x="385" y="239"/>
                </a:lnTo>
                <a:cubicBezTo>
                  <a:pt x="438" y="239"/>
                  <a:pt x="481" y="282"/>
                  <a:pt x="481" y="335"/>
                </a:cubicBezTo>
                <a:lnTo>
                  <a:pt x="481" y="341"/>
                </a:lnTo>
                <a:lnTo>
                  <a:pt x="481" y="345"/>
                </a:lnTo>
                <a:cubicBezTo>
                  <a:pt x="481" y="397"/>
                  <a:pt x="441" y="439"/>
                  <a:pt x="390" y="441"/>
                </a:cubicBezTo>
                <a:cubicBezTo>
                  <a:pt x="339" y="444"/>
                  <a:pt x="295" y="406"/>
                  <a:pt x="290" y="355"/>
                </a:cubicBezTo>
                <a:lnTo>
                  <a:pt x="290" y="351"/>
                </a:lnTo>
                <a:lnTo>
                  <a:pt x="289" y="345"/>
                </a:lnTo>
                <a:cubicBezTo>
                  <a:pt x="288" y="340"/>
                  <a:pt x="287" y="335"/>
                  <a:pt x="287" y="329"/>
                </a:cubicBezTo>
                <a:lnTo>
                  <a:pt x="287" y="326"/>
                </a:lnTo>
                <a:lnTo>
                  <a:pt x="479" y="326"/>
                </a:lnTo>
                <a:lnTo>
                  <a:pt x="479" y="325"/>
                </a:lnTo>
                <a:lnTo>
                  <a:pt x="480" y="337"/>
                </a:lnTo>
                <a:lnTo>
                  <a:pt x="481" y="357"/>
                </a:lnTo>
                <a:lnTo>
                  <a:pt x="481" y="364"/>
                </a:lnTo>
                <a:lnTo>
                  <a:pt x="289" y="364"/>
                </a:lnTo>
                <a:lnTo>
                  <a:pt x="289" y="356"/>
                </a:lnTo>
                <a:lnTo>
                  <a:pt x="289" y="345"/>
                </a:lnTo>
                <a:lnTo>
                  <a:pt x="289" y="337"/>
                </a:lnTo>
                <a:lnTo>
                  <a:pt x="300" y="380"/>
                </a:lnTo>
                <a:lnTo>
                  <a:pt x="299" y="378"/>
                </a:lnTo>
                <a:lnTo>
                  <a:pt x="480" y="335"/>
                </a:lnTo>
                <a:lnTo>
                  <a:pt x="480" y="349"/>
                </a:lnTo>
                <a:lnTo>
                  <a:pt x="480" y="364"/>
                </a:lnTo>
                <a:cubicBezTo>
                  <a:pt x="480" y="417"/>
                  <a:pt x="437" y="460"/>
                  <a:pt x="384" y="460"/>
                </a:cubicBezTo>
                <a:lnTo>
                  <a:pt x="383" y="460"/>
                </a:lnTo>
                <a:cubicBezTo>
                  <a:pt x="330" y="460"/>
                  <a:pt x="287" y="417"/>
                  <a:pt x="287" y="364"/>
                </a:cubicBezTo>
                <a:lnTo>
                  <a:pt x="287" y="358"/>
                </a:lnTo>
                <a:lnTo>
                  <a:pt x="287" y="354"/>
                </a:lnTo>
                <a:cubicBezTo>
                  <a:pt x="287" y="306"/>
                  <a:pt x="324" y="265"/>
                  <a:pt x="372" y="259"/>
                </a:cubicBezTo>
                <a:cubicBezTo>
                  <a:pt x="420" y="253"/>
                  <a:pt x="465" y="284"/>
                  <a:pt x="477" y="331"/>
                </a:cubicBezTo>
                <a:lnTo>
                  <a:pt x="478" y="335"/>
                </a:lnTo>
                <a:cubicBezTo>
                  <a:pt x="480" y="343"/>
                  <a:pt x="480" y="351"/>
                  <a:pt x="480" y="358"/>
                </a:cubicBezTo>
                <a:lnTo>
                  <a:pt x="480" y="375"/>
                </a:lnTo>
                <a:lnTo>
                  <a:pt x="479" y="384"/>
                </a:lnTo>
                <a:cubicBezTo>
                  <a:pt x="473" y="435"/>
                  <a:pt x="429" y="472"/>
                  <a:pt x="378" y="469"/>
                </a:cubicBezTo>
                <a:cubicBezTo>
                  <a:pt x="327" y="467"/>
                  <a:pt x="287" y="424"/>
                  <a:pt x="287" y="373"/>
                </a:cubicBezTo>
                <a:lnTo>
                  <a:pt x="288" y="378"/>
                </a:lnTo>
                <a:lnTo>
                  <a:pt x="287" y="369"/>
                </a:lnTo>
                <a:lnTo>
                  <a:pt x="285" y="349"/>
                </a:lnTo>
                <a:lnTo>
                  <a:pt x="285" y="345"/>
                </a:lnTo>
                <a:lnTo>
                  <a:pt x="475" y="369"/>
                </a:lnTo>
                <a:lnTo>
                  <a:pt x="474" y="373"/>
                </a:lnTo>
                <a:lnTo>
                  <a:pt x="476" y="349"/>
                </a:lnTo>
                <a:lnTo>
                  <a:pt x="476" y="358"/>
                </a:lnTo>
                <a:lnTo>
                  <a:pt x="476" y="367"/>
                </a:lnTo>
                <a:cubicBezTo>
                  <a:pt x="476" y="373"/>
                  <a:pt x="476" y="378"/>
                  <a:pt x="475" y="383"/>
                </a:cubicBezTo>
                <a:lnTo>
                  <a:pt x="474" y="389"/>
                </a:lnTo>
                <a:cubicBezTo>
                  <a:pt x="466" y="436"/>
                  <a:pt x="426" y="469"/>
                  <a:pt x="379" y="469"/>
                </a:cubicBezTo>
                <a:lnTo>
                  <a:pt x="376" y="469"/>
                </a:lnTo>
                <a:lnTo>
                  <a:pt x="471" y="389"/>
                </a:lnTo>
                <a:lnTo>
                  <a:pt x="469" y="403"/>
                </a:lnTo>
                <a:lnTo>
                  <a:pt x="468" y="407"/>
                </a:lnTo>
                <a:cubicBezTo>
                  <a:pt x="455" y="457"/>
                  <a:pt x="404" y="489"/>
                  <a:pt x="353" y="477"/>
                </a:cubicBezTo>
                <a:cubicBezTo>
                  <a:pt x="303" y="466"/>
                  <a:pt x="270" y="416"/>
                  <a:pt x="280" y="365"/>
                </a:cubicBezTo>
                <a:lnTo>
                  <a:pt x="281" y="360"/>
                </a:lnTo>
                <a:lnTo>
                  <a:pt x="279" y="378"/>
                </a:lnTo>
                <a:lnTo>
                  <a:pt x="279" y="373"/>
                </a:lnTo>
                <a:lnTo>
                  <a:pt x="471" y="384"/>
                </a:lnTo>
                <a:lnTo>
                  <a:pt x="469" y="401"/>
                </a:lnTo>
                <a:lnTo>
                  <a:pt x="467" y="411"/>
                </a:lnTo>
                <a:cubicBezTo>
                  <a:pt x="458" y="456"/>
                  <a:pt x="418" y="488"/>
                  <a:pt x="372" y="488"/>
                </a:cubicBezTo>
                <a:lnTo>
                  <a:pt x="371" y="488"/>
                </a:lnTo>
                <a:cubicBezTo>
                  <a:pt x="326" y="488"/>
                  <a:pt x="288" y="457"/>
                  <a:pt x="278" y="413"/>
                </a:cubicBezTo>
                <a:lnTo>
                  <a:pt x="276" y="404"/>
                </a:lnTo>
                <a:cubicBezTo>
                  <a:pt x="274" y="397"/>
                  <a:pt x="273" y="390"/>
                  <a:pt x="273" y="383"/>
                </a:cubicBezTo>
                <a:lnTo>
                  <a:pt x="273" y="377"/>
                </a:lnTo>
                <a:lnTo>
                  <a:pt x="273" y="373"/>
                </a:lnTo>
                <a:lnTo>
                  <a:pt x="455" y="416"/>
                </a:lnTo>
                <a:lnTo>
                  <a:pt x="453" y="420"/>
                </a:lnTo>
                <a:lnTo>
                  <a:pt x="459" y="408"/>
                </a:lnTo>
                <a:lnTo>
                  <a:pt x="457" y="414"/>
                </a:lnTo>
                <a:lnTo>
                  <a:pt x="461" y="394"/>
                </a:lnTo>
                <a:lnTo>
                  <a:pt x="460" y="403"/>
                </a:lnTo>
                <a:cubicBezTo>
                  <a:pt x="454" y="452"/>
                  <a:pt x="413" y="488"/>
                  <a:pt x="364" y="488"/>
                </a:cubicBezTo>
                <a:lnTo>
                  <a:pt x="363" y="488"/>
                </a:lnTo>
                <a:lnTo>
                  <a:pt x="459" y="384"/>
                </a:lnTo>
                <a:lnTo>
                  <a:pt x="460" y="404"/>
                </a:lnTo>
                <a:lnTo>
                  <a:pt x="460" y="409"/>
                </a:lnTo>
                <a:lnTo>
                  <a:pt x="460" y="411"/>
                </a:lnTo>
                <a:cubicBezTo>
                  <a:pt x="460" y="461"/>
                  <a:pt x="423" y="502"/>
                  <a:pt x="374" y="507"/>
                </a:cubicBezTo>
                <a:cubicBezTo>
                  <a:pt x="325" y="512"/>
                  <a:pt x="280" y="479"/>
                  <a:pt x="270" y="430"/>
                </a:cubicBezTo>
                <a:lnTo>
                  <a:pt x="268" y="417"/>
                </a:lnTo>
                <a:lnTo>
                  <a:pt x="267" y="407"/>
                </a:lnTo>
                <a:lnTo>
                  <a:pt x="265" y="387"/>
                </a:lnTo>
                <a:lnTo>
                  <a:pt x="265" y="383"/>
                </a:lnTo>
                <a:lnTo>
                  <a:pt x="457" y="383"/>
                </a:lnTo>
                <a:lnTo>
                  <a:pt x="457" y="387"/>
                </a:lnTo>
                <a:lnTo>
                  <a:pt x="457" y="396"/>
                </a:lnTo>
                <a:lnTo>
                  <a:pt x="457" y="405"/>
                </a:lnTo>
                <a:lnTo>
                  <a:pt x="457" y="411"/>
                </a:lnTo>
                <a:cubicBezTo>
                  <a:pt x="457" y="464"/>
                  <a:pt x="414" y="507"/>
                  <a:pt x="361" y="507"/>
                </a:cubicBezTo>
                <a:lnTo>
                  <a:pt x="359" y="507"/>
                </a:lnTo>
                <a:lnTo>
                  <a:pt x="455" y="411"/>
                </a:lnTo>
                <a:lnTo>
                  <a:pt x="455" y="432"/>
                </a:lnTo>
                <a:lnTo>
                  <a:pt x="454" y="441"/>
                </a:lnTo>
                <a:cubicBezTo>
                  <a:pt x="449" y="487"/>
                  <a:pt x="411" y="523"/>
                  <a:pt x="365" y="526"/>
                </a:cubicBezTo>
                <a:cubicBezTo>
                  <a:pt x="319" y="529"/>
                  <a:pt x="277" y="499"/>
                  <a:pt x="265" y="454"/>
                </a:cubicBezTo>
                <a:lnTo>
                  <a:pt x="263" y="445"/>
                </a:lnTo>
                <a:lnTo>
                  <a:pt x="262" y="440"/>
                </a:lnTo>
                <a:lnTo>
                  <a:pt x="451" y="437"/>
                </a:lnTo>
                <a:lnTo>
                  <a:pt x="450" y="443"/>
                </a:lnTo>
                <a:cubicBezTo>
                  <a:pt x="449" y="448"/>
                  <a:pt x="448" y="453"/>
                  <a:pt x="447" y="458"/>
                </a:cubicBezTo>
                <a:lnTo>
                  <a:pt x="446" y="461"/>
                </a:lnTo>
                <a:cubicBezTo>
                  <a:pt x="432" y="500"/>
                  <a:pt x="396" y="526"/>
                  <a:pt x="354" y="526"/>
                </a:cubicBezTo>
                <a:cubicBezTo>
                  <a:pt x="313" y="526"/>
                  <a:pt x="276" y="500"/>
                  <a:pt x="263" y="461"/>
                </a:cubicBezTo>
                <a:lnTo>
                  <a:pt x="262" y="458"/>
                </a:lnTo>
                <a:cubicBezTo>
                  <a:pt x="261" y="452"/>
                  <a:pt x="259" y="447"/>
                  <a:pt x="258" y="441"/>
                </a:cubicBezTo>
                <a:lnTo>
                  <a:pt x="258" y="436"/>
                </a:lnTo>
                <a:lnTo>
                  <a:pt x="257" y="430"/>
                </a:lnTo>
                <a:cubicBezTo>
                  <a:pt x="256" y="425"/>
                  <a:pt x="255" y="420"/>
                  <a:pt x="255" y="414"/>
                </a:cubicBezTo>
                <a:lnTo>
                  <a:pt x="255" y="411"/>
                </a:lnTo>
                <a:lnTo>
                  <a:pt x="447" y="423"/>
                </a:lnTo>
                <a:lnTo>
                  <a:pt x="446" y="419"/>
                </a:lnTo>
                <a:lnTo>
                  <a:pt x="446" y="430"/>
                </a:lnTo>
                <a:lnTo>
                  <a:pt x="446" y="435"/>
                </a:lnTo>
                <a:lnTo>
                  <a:pt x="446" y="440"/>
                </a:lnTo>
                <a:lnTo>
                  <a:pt x="446" y="463"/>
                </a:lnTo>
                <a:lnTo>
                  <a:pt x="445" y="471"/>
                </a:lnTo>
                <a:cubicBezTo>
                  <a:pt x="438" y="522"/>
                  <a:pt x="394" y="558"/>
                  <a:pt x="344" y="555"/>
                </a:cubicBezTo>
                <a:cubicBezTo>
                  <a:pt x="293" y="552"/>
                  <a:pt x="253" y="510"/>
                  <a:pt x="253" y="459"/>
                </a:cubicBezTo>
                <a:lnTo>
                  <a:pt x="254" y="469"/>
                </a:lnTo>
                <a:lnTo>
                  <a:pt x="252" y="449"/>
                </a:lnTo>
                <a:lnTo>
                  <a:pt x="253" y="450"/>
                </a:lnTo>
                <a:lnTo>
                  <a:pt x="252" y="440"/>
                </a:lnTo>
                <a:cubicBezTo>
                  <a:pt x="249" y="413"/>
                  <a:pt x="258" y="386"/>
                  <a:pt x="276" y="366"/>
                </a:cubicBezTo>
                <a:cubicBezTo>
                  <a:pt x="294" y="346"/>
                  <a:pt x="320" y="334"/>
                  <a:pt x="347" y="334"/>
                </a:cubicBezTo>
                <a:lnTo>
                  <a:pt x="350" y="334"/>
                </a:lnTo>
                <a:cubicBezTo>
                  <a:pt x="378" y="334"/>
                  <a:pt x="403" y="346"/>
                  <a:pt x="422" y="366"/>
                </a:cubicBezTo>
                <a:cubicBezTo>
                  <a:pt x="440" y="386"/>
                  <a:pt x="449" y="413"/>
                  <a:pt x="446" y="440"/>
                </a:cubicBezTo>
                <a:lnTo>
                  <a:pt x="445" y="440"/>
                </a:lnTo>
                <a:lnTo>
                  <a:pt x="445" y="457"/>
                </a:lnTo>
                <a:lnTo>
                  <a:pt x="443" y="478"/>
                </a:lnTo>
                <a:lnTo>
                  <a:pt x="442" y="484"/>
                </a:lnTo>
                <a:lnTo>
                  <a:pt x="443" y="468"/>
                </a:lnTo>
                <a:lnTo>
                  <a:pt x="443" y="469"/>
                </a:lnTo>
                <a:lnTo>
                  <a:pt x="251" y="469"/>
                </a:lnTo>
                <a:lnTo>
                  <a:pt x="252" y="454"/>
                </a:lnTo>
                <a:lnTo>
                  <a:pt x="253" y="440"/>
                </a:lnTo>
                <a:lnTo>
                  <a:pt x="255" y="421"/>
                </a:lnTo>
                <a:lnTo>
                  <a:pt x="256" y="415"/>
                </a:lnTo>
                <a:cubicBezTo>
                  <a:pt x="264" y="365"/>
                  <a:pt x="309" y="331"/>
                  <a:pt x="358" y="335"/>
                </a:cubicBezTo>
                <a:cubicBezTo>
                  <a:pt x="408" y="339"/>
                  <a:pt x="446" y="381"/>
                  <a:pt x="446" y="430"/>
                </a:cubicBezTo>
                <a:lnTo>
                  <a:pt x="446" y="436"/>
                </a:lnTo>
                <a:lnTo>
                  <a:pt x="446" y="448"/>
                </a:lnTo>
                <a:lnTo>
                  <a:pt x="446" y="461"/>
                </a:lnTo>
                <a:lnTo>
                  <a:pt x="446" y="469"/>
                </a:lnTo>
                <a:lnTo>
                  <a:pt x="254" y="469"/>
                </a:lnTo>
                <a:lnTo>
                  <a:pt x="254" y="467"/>
                </a:lnTo>
                <a:lnTo>
                  <a:pt x="254" y="461"/>
                </a:lnTo>
                <a:lnTo>
                  <a:pt x="254" y="453"/>
                </a:lnTo>
                <a:lnTo>
                  <a:pt x="254" y="449"/>
                </a:lnTo>
                <a:lnTo>
                  <a:pt x="446" y="449"/>
                </a:lnTo>
                <a:lnTo>
                  <a:pt x="446" y="454"/>
                </a:lnTo>
                <a:lnTo>
                  <a:pt x="446" y="459"/>
                </a:lnTo>
                <a:lnTo>
                  <a:pt x="254" y="459"/>
                </a:lnTo>
                <a:lnTo>
                  <a:pt x="254" y="454"/>
                </a:lnTo>
                <a:lnTo>
                  <a:pt x="256" y="473"/>
                </a:lnTo>
                <a:lnTo>
                  <a:pt x="255" y="468"/>
                </a:lnTo>
                <a:lnTo>
                  <a:pt x="445" y="449"/>
                </a:lnTo>
                <a:lnTo>
                  <a:pt x="445" y="453"/>
                </a:lnTo>
                <a:lnTo>
                  <a:pt x="445" y="469"/>
                </a:lnTo>
                <a:lnTo>
                  <a:pt x="444" y="479"/>
                </a:lnTo>
                <a:lnTo>
                  <a:pt x="444" y="460"/>
                </a:lnTo>
                <a:lnTo>
                  <a:pt x="445" y="469"/>
                </a:lnTo>
                <a:lnTo>
                  <a:pt x="446" y="478"/>
                </a:lnTo>
                <a:lnTo>
                  <a:pt x="254" y="488"/>
                </a:lnTo>
                <a:lnTo>
                  <a:pt x="254" y="485"/>
                </a:lnTo>
                <a:lnTo>
                  <a:pt x="254" y="478"/>
                </a:lnTo>
                <a:lnTo>
                  <a:pt x="257" y="499"/>
                </a:lnTo>
                <a:lnTo>
                  <a:pt x="255" y="490"/>
                </a:lnTo>
                <a:cubicBezTo>
                  <a:pt x="248" y="462"/>
                  <a:pt x="255" y="432"/>
                  <a:pt x="274" y="409"/>
                </a:cubicBezTo>
                <a:cubicBezTo>
                  <a:pt x="292" y="387"/>
                  <a:pt x="319" y="373"/>
                  <a:pt x="348" y="373"/>
                </a:cubicBezTo>
                <a:lnTo>
                  <a:pt x="349" y="373"/>
                </a:lnTo>
                <a:lnTo>
                  <a:pt x="349" y="565"/>
                </a:lnTo>
                <a:lnTo>
                  <a:pt x="348" y="565"/>
                </a:lnTo>
                <a:lnTo>
                  <a:pt x="444" y="459"/>
                </a:lnTo>
                <a:lnTo>
                  <a:pt x="445" y="469"/>
                </a:lnTo>
                <a:lnTo>
                  <a:pt x="446" y="479"/>
                </a:lnTo>
                <a:cubicBezTo>
                  <a:pt x="449" y="506"/>
                  <a:pt x="440" y="533"/>
                  <a:pt x="422" y="553"/>
                </a:cubicBezTo>
                <a:cubicBezTo>
                  <a:pt x="403" y="573"/>
                  <a:pt x="378" y="584"/>
                  <a:pt x="350" y="584"/>
                </a:cubicBezTo>
                <a:lnTo>
                  <a:pt x="349" y="584"/>
                </a:lnTo>
                <a:cubicBezTo>
                  <a:pt x="300" y="584"/>
                  <a:pt x="258" y="547"/>
                  <a:pt x="254" y="497"/>
                </a:cubicBezTo>
                <a:lnTo>
                  <a:pt x="253" y="489"/>
                </a:lnTo>
                <a:lnTo>
                  <a:pt x="252" y="481"/>
                </a:lnTo>
                <a:cubicBezTo>
                  <a:pt x="247" y="437"/>
                  <a:pt x="272" y="395"/>
                  <a:pt x="314" y="379"/>
                </a:cubicBezTo>
                <a:cubicBezTo>
                  <a:pt x="356" y="364"/>
                  <a:pt x="403" y="379"/>
                  <a:pt x="427" y="416"/>
                </a:cubicBezTo>
                <a:lnTo>
                  <a:pt x="429" y="419"/>
                </a:lnTo>
                <a:cubicBezTo>
                  <a:pt x="434" y="426"/>
                  <a:pt x="438" y="434"/>
                  <a:pt x="441" y="442"/>
                </a:cubicBezTo>
                <a:lnTo>
                  <a:pt x="443" y="451"/>
                </a:lnTo>
                <a:lnTo>
                  <a:pt x="446" y="461"/>
                </a:lnTo>
                <a:cubicBezTo>
                  <a:pt x="451" y="477"/>
                  <a:pt x="452" y="493"/>
                  <a:pt x="448" y="509"/>
                </a:cubicBezTo>
                <a:lnTo>
                  <a:pt x="446" y="518"/>
                </a:lnTo>
                <a:cubicBezTo>
                  <a:pt x="436" y="562"/>
                  <a:pt x="397" y="593"/>
                  <a:pt x="352" y="593"/>
                </a:cubicBezTo>
                <a:lnTo>
                  <a:pt x="350" y="593"/>
                </a:lnTo>
                <a:lnTo>
                  <a:pt x="446" y="488"/>
                </a:lnTo>
                <a:lnTo>
                  <a:pt x="447" y="498"/>
                </a:lnTo>
                <a:cubicBezTo>
                  <a:pt x="450" y="525"/>
                  <a:pt x="441" y="552"/>
                  <a:pt x="423" y="572"/>
                </a:cubicBezTo>
                <a:cubicBezTo>
                  <a:pt x="404" y="592"/>
                  <a:pt x="379" y="603"/>
                  <a:pt x="351" y="603"/>
                </a:cubicBezTo>
                <a:lnTo>
                  <a:pt x="348" y="603"/>
                </a:lnTo>
                <a:lnTo>
                  <a:pt x="341" y="603"/>
                </a:lnTo>
                <a:cubicBezTo>
                  <a:pt x="288" y="603"/>
                  <a:pt x="245" y="560"/>
                  <a:pt x="245" y="507"/>
                </a:cubicBezTo>
                <a:lnTo>
                  <a:pt x="245" y="497"/>
                </a:lnTo>
                <a:lnTo>
                  <a:pt x="341" y="593"/>
                </a:lnTo>
                <a:lnTo>
                  <a:pt x="340" y="593"/>
                </a:lnTo>
                <a:lnTo>
                  <a:pt x="339" y="593"/>
                </a:lnTo>
                <a:lnTo>
                  <a:pt x="435" y="507"/>
                </a:lnTo>
                <a:lnTo>
                  <a:pt x="434" y="517"/>
                </a:lnTo>
                <a:lnTo>
                  <a:pt x="338" y="411"/>
                </a:lnTo>
                <a:lnTo>
                  <a:pt x="340" y="411"/>
                </a:lnTo>
                <a:lnTo>
                  <a:pt x="341" y="411"/>
                </a:lnTo>
                <a:cubicBezTo>
                  <a:pt x="373" y="411"/>
                  <a:pt x="403" y="427"/>
                  <a:pt x="421" y="454"/>
                </a:cubicBezTo>
                <a:cubicBezTo>
                  <a:pt x="439" y="480"/>
                  <a:pt x="442" y="514"/>
                  <a:pt x="431" y="543"/>
                </a:cubicBezTo>
                <a:lnTo>
                  <a:pt x="433" y="536"/>
                </a:lnTo>
                <a:lnTo>
                  <a:pt x="432" y="540"/>
                </a:lnTo>
                <a:cubicBezTo>
                  <a:pt x="419" y="590"/>
                  <a:pt x="369" y="621"/>
                  <a:pt x="319" y="610"/>
                </a:cubicBezTo>
                <a:cubicBezTo>
                  <a:pt x="268" y="600"/>
                  <a:pt x="235" y="552"/>
                  <a:pt x="244" y="501"/>
                </a:cubicBezTo>
                <a:lnTo>
                  <a:pt x="245" y="495"/>
                </a:lnTo>
                <a:cubicBezTo>
                  <a:pt x="246" y="490"/>
                  <a:pt x="247" y="485"/>
                  <a:pt x="248" y="480"/>
                </a:cubicBezTo>
                <a:lnTo>
                  <a:pt x="249" y="477"/>
                </a:lnTo>
                <a:cubicBezTo>
                  <a:pt x="264" y="432"/>
                  <a:pt x="309" y="405"/>
                  <a:pt x="356" y="413"/>
                </a:cubicBezTo>
                <a:cubicBezTo>
                  <a:pt x="402" y="420"/>
                  <a:pt x="436" y="460"/>
                  <a:pt x="436" y="507"/>
                </a:cubicBezTo>
                <a:lnTo>
                  <a:pt x="436" y="524"/>
                </a:lnTo>
                <a:lnTo>
                  <a:pt x="435" y="533"/>
                </a:lnTo>
                <a:lnTo>
                  <a:pt x="432" y="555"/>
                </a:lnTo>
                <a:lnTo>
                  <a:pt x="431" y="559"/>
                </a:lnTo>
                <a:cubicBezTo>
                  <a:pt x="419" y="606"/>
                  <a:pt x="374" y="637"/>
                  <a:pt x="326" y="631"/>
                </a:cubicBezTo>
                <a:cubicBezTo>
                  <a:pt x="278" y="625"/>
                  <a:pt x="241" y="584"/>
                  <a:pt x="241" y="535"/>
                </a:cubicBezTo>
                <a:lnTo>
                  <a:pt x="242" y="521"/>
                </a:lnTo>
                <a:lnTo>
                  <a:pt x="242" y="522"/>
                </a:lnTo>
                <a:lnTo>
                  <a:pt x="242" y="513"/>
                </a:lnTo>
                <a:lnTo>
                  <a:pt x="242" y="507"/>
                </a:lnTo>
                <a:cubicBezTo>
                  <a:pt x="242" y="474"/>
                  <a:pt x="260" y="443"/>
                  <a:pt x="288" y="426"/>
                </a:cubicBezTo>
                <a:cubicBezTo>
                  <a:pt x="316" y="408"/>
                  <a:pt x="352" y="407"/>
                  <a:pt x="381" y="422"/>
                </a:cubicBezTo>
                <a:lnTo>
                  <a:pt x="383" y="423"/>
                </a:lnTo>
                <a:cubicBezTo>
                  <a:pt x="412" y="437"/>
                  <a:pt x="432" y="465"/>
                  <a:pt x="436" y="497"/>
                </a:cubicBezTo>
                <a:lnTo>
                  <a:pt x="437" y="516"/>
                </a:lnTo>
                <a:lnTo>
                  <a:pt x="437" y="527"/>
                </a:lnTo>
                <a:lnTo>
                  <a:pt x="437" y="535"/>
                </a:lnTo>
                <a:cubicBezTo>
                  <a:pt x="437" y="583"/>
                  <a:pt x="403" y="623"/>
                  <a:pt x="357" y="630"/>
                </a:cubicBezTo>
                <a:cubicBezTo>
                  <a:pt x="310" y="638"/>
                  <a:pt x="265" y="610"/>
                  <a:pt x="250" y="566"/>
                </a:cubicBezTo>
                <a:lnTo>
                  <a:pt x="249" y="563"/>
                </a:lnTo>
                <a:cubicBezTo>
                  <a:pt x="248" y="558"/>
                  <a:pt x="247" y="553"/>
                  <a:pt x="246" y="548"/>
                </a:cubicBezTo>
                <a:lnTo>
                  <a:pt x="244" y="536"/>
                </a:lnTo>
                <a:lnTo>
                  <a:pt x="243" y="526"/>
                </a:lnTo>
                <a:lnTo>
                  <a:pt x="434" y="516"/>
                </a:lnTo>
                <a:lnTo>
                  <a:pt x="434" y="520"/>
                </a:lnTo>
                <a:lnTo>
                  <a:pt x="433" y="505"/>
                </a:lnTo>
                <a:lnTo>
                  <a:pt x="434" y="511"/>
                </a:lnTo>
                <a:lnTo>
                  <a:pt x="243" y="526"/>
                </a:lnTo>
                <a:lnTo>
                  <a:pt x="243" y="520"/>
                </a:lnTo>
                <a:cubicBezTo>
                  <a:pt x="243" y="513"/>
                  <a:pt x="244" y="505"/>
                  <a:pt x="246" y="497"/>
                </a:cubicBezTo>
                <a:lnTo>
                  <a:pt x="247" y="493"/>
                </a:lnTo>
                <a:cubicBezTo>
                  <a:pt x="259" y="448"/>
                  <a:pt x="302" y="417"/>
                  <a:pt x="349" y="421"/>
                </a:cubicBezTo>
                <a:cubicBezTo>
                  <a:pt x="395" y="425"/>
                  <a:pt x="433" y="462"/>
                  <a:pt x="436" y="509"/>
                </a:cubicBezTo>
                <a:lnTo>
                  <a:pt x="437" y="529"/>
                </a:lnTo>
                <a:lnTo>
                  <a:pt x="437" y="545"/>
                </a:lnTo>
                <a:lnTo>
                  <a:pt x="437" y="558"/>
                </a:lnTo>
                <a:cubicBezTo>
                  <a:pt x="437" y="564"/>
                  <a:pt x="437" y="569"/>
                  <a:pt x="436" y="574"/>
                </a:cubicBezTo>
                <a:lnTo>
                  <a:pt x="435" y="580"/>
                </a:lnTo>
                <a:cubicBezTo>
                  <a:pt x="428" y="626"/>
                  <a:pt x="388" y="660"/>
                  <a:pt x="342" y="660"/>
                </a:cubicBezTo>
                <a:cubicBezTo>
                  <a:pt x="296" y="661"/>
                  <a:pt x="255" y="629"/>
                  <a:pt x="246" y="583"/>
                </a:cubicBezTo>
                <a:lnTo>
                  <a:pt x="245" y="578"/>
                </a:lnTo>
                <a:cubicBezTo>
                  <a:pt x="244" y="572"/>
                  <a:pt x="243" y="566"/>
                  <a:pt x="243" y="559"/>
                </a:cubicBezTo>
                <a:lnTo>
                  <a:pt x="244" y="561"/>
                </a:lnTo>
                <a:lnTo>
                  <a:pt x="242" y="541"/>
                </a:lnTo>
                <a:lnTo>
                  <a:pt x="242" y="535"/>
                </a:lnTo>
                <a:cubicBezTo>
                  <a:pt x="242" y="482"/>
                  <a:pt x="285" y="439"/>
                  <a:pt x="338" y="439"/>
                </a:cubicBezTo>
                <a:lnTo>
                  <a:pt x="339" y="439"/>
                </a:lnTo>
                <a:cubicBezTo>
                  <a:pt x="367" y="439"/>
                  <a:pt x="392" y="451"/>
                  <a:pt x="411" y="471"/>
                </a:cubicBezTo>
                <a:cubicBezTo>
                  <a:pt x="429" y="491"/>
                  <a:pt x="438" y="518"/>
                  <a:pt x="435" y="545"/>
                </a:cubicBezTo>
                <a:lnTo>
                  <a:pt x="434" y="555"/>
                </a:lnTo>
                <a:lnTo>
                  <a:pt x="338" y="449"/>
                </a:lnTo>
                <a:lnTo>
                  <a:pt x="339" y="449"/>
                </a:lnTo>
                <a:lnTo>
                  <a:pt x="244" y="537"/>
                </a:lnTo>
                <a:lnTo>
                  <a:pt x="246" y="515"/>
                </a:lnTo>
                <a:lnTo>
                  <a:pt x="247" y="510"/>
                </a:lnTo>
                <a:lnTo>
                  <a:pt x="245" y="528"/>
                </a:lnTo>
                <a:lnTo>
                  <a:pt x="245" y="526"/>
                </a:lnTo>
                <a:lnTo>
                  <a:pt x="437" y="526"/>
                </a:lnTo>
                <a:lnTo>
                  <a:pt x="437" y="530"/>
                </a:lnTo>
                <a:lnTo>
                  <a:pt x="437" y="544"/>
                </a:lnTo>
                <a:lnTo>
                  <a:pt x="436" y="554"/>
                </a:lnTo>
                <a:lnTo>
                  <a:pt x="436" y="561"/>
                </a:lnTo>
                <a:cubicBezTo>
                  <a:pt x="436" y="572"/>
                  <a:pt x="435" y="582"/>
                  <a:pt x="432" y="592"/>
                </a:cubicBezTo>
                <a:lnTo>
                  <a:pt x="431" y="595"/>
                </a:lnTo>
                <a:cubicBezTo>
                  <a:pt x="415" y="642"/>
                  <a:pt x="365" y="670"/>
                  <a:pt x="316" y="658"/>
                </a:cubicBezTo>
                <a:cubicBezTo>
                  <a:pt x="268" y="646"/>
                  <a:pt x="237" y="598"/>
                  <a:pt x="245" y="549"/>
                </a:cubicBezTo>
                <a:lnTo>
                  <a:pt x="247" y="535"/>
                </a:lnTo>
                <a:lnTo>
                  <a:pt x="248" y="531"/>
                </a:lnTo>
                <a:lnTo>
                  <a:pt x="435" y="578"/>
                </a:lnTo>
                <a:lnTo>
                  <a:pt x="433" y="586"/>
                </a:lnTo>
                <a:lnTo>
                  <a:pt x="435" y="571"/>
                </a:lnTo>
                <a:lnTo>
                  <a:pt x="434" y="582"/>
                </a:lnTo>
                <a:lnTo>
                  <a:pt x="434" y="562"/>
                </a:lnTo>
                <a:lnTo>
                  <a:pt x="435" y="570"/>
                </a:lnTo>
                <a:lnTo>
                  <a:pt x="425" y="539"/>
                </a:lnTo>
                <a:lnTo>
                  <a:pt x="426" y="541"/>
                </a:lnTo>
                <a:lnTo>
                  <a:pt x="245" y="577"/>
                </a:lnTo>
                <a:lnTo>
                  <a:pt x="245" y="569"/>
                </a:lnTo>
                <a:lnTo>
                  <a:pt x="245" y="554"/>
                </a:lnTo>
                <a:lnTo>
                  <a:pt x="341" y="650"/>
                </a:lnTo>
                <a:lnTo>
                  <a:pt x="339" y="650"/>
                </a:lnTo>
                <a:lnTo>
                  <a:pt x="434" y="573"/>
                </a:lnTo>
                <a:lnTo>
                  <a:pt x="432" y="583"/>
                </a:lnTo>
                <a:lnTo>
                  <a:pt x="433" y="555"/>
                </a:lnTo>
                <a:lnTo>
                  <a:pt x="434" y="574"/>
                </a:lnTo>
                <a:lnTo>
                  <a:pt x="434" y="583"/>
                </a:lnTo>
                <a:cubicBezTo>
                  <a:pt x="434" y="633"/>
                  <a:pt x="397" y="674"/>
                  <a:pt x="348" y="679"/>
                </a:cubicBezTo>
                <a:cubicBezTo>
                  <a:pt x="299" y="684"/>
                  <a:pt x="254" y="651"/>
                  <a:pt x="244" y="602"/>
                </a:cubicBezTo>
                <a:lnTo>
                  <a:pt x="243" y="597"/>
                </a:lnTo>
                <a:lnTo>
                  <a:pt x="248" y="614"/>
                </a:lnTo>
                <a:lnTo>
                  <a:pt x="246" y="609"/>
                </a:lnTo>
                <a:lnTo>
                  <a:pt x="431" y="583"/>
                </a:lnTo>
                <a:lnTo>
                  <a:pt x="430" y="583"/>
                </a:lnTo>
                <a:lnTo>
                  <a:pt x="430" y="589"/>
                </a:lnTo>
                <a:cubicBezTo>
                  <a:pt x="430" y="600"/>
                  <a:pt x="429" y="610"/>
                  <a:pt x="426" y="620"/>
                </a:cubicBezTo>
                <a:lnTo>
                  <a:pt x="425" y="623"/>
                </a:lnTo>
                <a:cubicBezTo>
                  <a:pt x="410" y="667"/>
                  <a:pt x="365" y="695"/>
                  <a:pt x="318" y="687"/>
                </a:cubicBezTo>
                <a:cubicBezTo>
                  <a:pt x="272" y="680"/>
                  <a:pt x="237" y="640"/>
                  <a:pt x="237" y="592"/>
                </a:cubicBezTo>
                <a:lnTo>
                  <a:pt x="237" y="589"/>
                </a:lnTo>
                <a:lnTo>
                  <a:pt x="237" y="581"/>
                </a:lnTo>
                <a:lnTo>
                  <a:pt x="237" y="575"/>
                </a:lnTo>
                <a:lnTo>
                  <a:pt x="237" y="573"/>
                </a:lnTo>
                <a:lnTo>
                  <a:pt x="429" y="573"/>
                </a:lnTo>
                <a:lnTo>
                  <a:pt x="429" y="580"/>
                </a:lnTo>
                <a:lnTo>
                  <a:pt x="429" y="592"/>
                </a:lnTo>
                <a:lnTo>
                  <a:pt x="429" y="604"/>
                </a:lnTo>
                <a:cubicBezTo>
                  <a:pt x="429" y="609"/>
                  <a:pt x="429" y="614"/>
                  <a:pt x="429" y="618"/>
                </a:cubicBezTo>
                <a:lnTo>
                  <a:pt x="428" y="625"/>
                </a:lnTo>
                <a:cubicBezTo>
                  <a:pt x="422" y="661"/>
                  <a:pt x="397" y="691"/>
                  <a:pt x="363" y="703"/>
                </a:cubicBezTo>
                <a:cubicBezTo>
                  <a:pt x="328" y="714"/>
                  <a:pt x="290" y="705"/>
                  <a:pt x="265" y="679"/>
                </a:cubicBezTo>
                <a:lnTo>
                  <a:pt x="264" y="678"/>
                </a:lnTo>
                <a:cubicBezTo>
                  <a:pt x="249" y="664"/>
                  <a:pt x="239" y="645"/>
                  <a:pt x="236" y="624"/>
                </a:cubicBezTo>
                <a:lnTo>
                  <a:pt x="235" y="617"/>
                </a:lnTo>
                <a:lnTo>
                  <a:pt x="234" y="610"/>
                </a:lnTo>
                <a:cubicBezTo>
                  <a:pt x="234" y="606"/>
                  <a:pt x="233" y="601"/>
                  <a:pt x="233" y="596"/>
                </a:cubicBezTo>
                <a:lnTo>
                  <a:pt x="233" y="592"/>
                </a:lnTo>
                <a:lnTo>
                  <a:pt x="425" y="592"/>
                </a:lnTo>
                <a:lnTo>
                  <a:pt x="425" y="597"/>
                </a:lnTo>
                <a:cubicBezTo>
                  <a:pt x="425" y="604"/>
                  <a:pt x="425" y="610"/>
                  <a:pt x="424" y="616"/>
                </a:cubicBezTo>
                <a:lnTo>
                  <a:pt x="423" y="621"/>
                </a:lnTo>
                <a:cubicBezTo>
                  <a:pt x="414" y="666"/>
                  <a:pt x="374" y="698"/>
                  <a:pt x="328" y="698"/>
                </a:cubicBezTo>
                <a:cubicBezTo>
                  <a:pt x="283" y="698"/>
                  <a:pt x="243" y="666"/>
                  <a:pt x="234" y="621"/>
                </a:cubicBezTo>
                <a:lnTo>
                  <a:pt x="232" y="608"/>
                </a:lnTo>
                <a:lnTo>
                  <a:pt x="231" y="602"/>
                </a:lnTo>
                <a:cubicBezTo>
                  <a:pt x="230" y="597"/>
                  <a:pt x="229" y="592"/>
                  <a:pt x="229" y="586"/>
                </a:cubicBezTo>
                <a:lnTo>
                  <a:pt x="229" y="583"/>
                </a:lnTo>
                <a:lnTo>
                  <a:pt x="421" y="583"/>
                </a:lnTo>
                <a:lnTo>
                  <a:pt x="421" y="586"/>
                </a:lnTo>
                <a:lnTo>
                  <a:pt x="420" y="571"/>
                </a:lnTo>
                <a:lnTo>
                  <a:pt x="422" y="583"/>
                </a:lnTo>
                <a:lnTo>
                  <a:pt x="423" y="593"/>
                </a:lnTo>
                <a:lnTo>
                  <a:pt x="231" y="602"/>
                </a:lnTo>
                <a:lnTo>
                  <a:pt x="231" y="597"/>
                </a:lnTo>
                <a:lnTo>
                  <a:pt x="233" y="616"/>
                </a:lnTo>
                <a:lnTo>
                  <a:pt x="232" y="611"/>
                </a:lnTo>
                <a:lnTo>
                  <a:pt x="422" y="581"/>
                </a:lnTo>
                <a:lnTo>
                  <a:pt x="423" y="600"/>
                </a:lnTo>
                <a:lnTo>
                  <a:pt x="423" y="611"/>
                </a:lnTo>
                <a:cubicBezTo>
                  <a:pt x="423" y="621"/>
                  <a:pt x="422" y="630"/>
                  <a:pt x="419" y="639"/>
                </a:cubicBezTo>
                <a:lnTo>
                  <a:pt x="416" y="649"/>
                </a:lnTo>
                <a:lnTo>
                  <a:pt x="324" y="525"/>
                </a:lnTo>
                <a:lnTo>
                  <a:pt x="325" y="525"/>
                </a:lnTo>
                <a:lnTo>
                  <a:pt x="230" y="631"/>
                </a:lnTo>
                <a:lnTo>
                  <a:pt x="228" y="611"/>
                </a:lnTo>
                <a:lnTo>
                  <a:pt x="228" y="605"/>
                </a:lnTo>
                <a:lnTo>
                  <a:pt x="228" y="602"/>
                </a:lnTo>
                <a:lnTo>
                  <a:pt x="420" y="602"/>
                </a:lnTo>
                <a:lnTo>
                  <a:pt x="420" y="619"/>
                </a:lnTo>
                <a:lnTo>
                  <a:pt x="419" y="630"/>
                </a:lnTo>
                <a:cubicBezTo>
                  <a:pt x="415" y="680"/>
                  <a:pt x="373" y="717"/>
                  <a:pt x="323" y="717"/>
                </a:cubicBezTo>
                <a:lnTo>
                  <a:pt x="322" y="717"/>
                </a:lnTo>
                <a:lnTo>
                  <a:pt x="321" y="717"/>
                </a:lnTo>
                <a:lnTo>
                  <a:pt x="417" y="621"/>
                </a:lnTo>
                <a:lnTo>
                  <a:pt x="417" y="640"/>
                </a:lnTo>
                <a:lnTo>
                  <a:pt x="416" y="640"/>
                </a:lnTo>
                <a:lnTo>
                  <a:pt x="416" y="647"/>
                </a:lnTo>
                <a:lnTo>
                  <a:pt x="416" y="649"/>
                </a:lnTo>
                <a:cubicBezTo>
                  <a:pt x="416" y="700"/>
                  <a:pt x="377" y="743"/>
                  <a:pt x="326" y="745"/>
                </a:cubicBezTo>
                <a:cubicBezTo>
                  <a:pt x="275" y="748"/>
                  <a:pt x="231" y="711"/>
                  <a:pt x="225" y="660"/>
                </a:cubicBezTo>
                <a:lnTo>
                  <a:pt x="224" y="650"/>
                </a:lnTo>
                <a:lnTo>
                  <a:pt x="223" y="640"/>
                </a:lnTo>
                <a:lnTo>
                  <a:pt x="318" y="726"/>
                </a:lnTo>
                <a:lnTo>
                  <a:pt x="314" y="726"/>
                </a:lnTo>
                <a:lnTo>
                  <a:pt x="314" y="534"/>
                </a:lnTo>
                <a:lnTo>
                  <a:pt x="315" y="534"/>
                </a:lnTo>
                <a:cubicBezTo>
                  <a:pt x="343" y="534"/>
                  <a:pt x="368" y="546"/>
                  <a:pt x="387" y="566"/>
                </a:cubicBezTo>
                <a:cubicBezTo>
                  <a:pt x="405" y="586"/>
                  <a:pt x="414" y="613"/>
                  <a:pt x="411" y="640"/>
                </a:cubicBezTo>
                <a:lnTo>
                  <a:pt x="410" y="651"/>
                </a:lnTo>
                <a:lnTo>
                  <a:pt x="409" y="660"/>
                </a:lnTo>
                <a:lnTo>
                  <a:pt x="220" y="626"/>
                </a:lnTo>
                <a:lnTo>
                  <a:pt x="221" y="622"/>
                </a:lnTo>
                <a:lnTo>
                  <a:pt x="218" y="645"/>
                </a:lnTo>
                <a:lnTo>
                  <a:pt x="218" y="640"/>
                </a:lnTo>
                <a:lnTo>
                  <a:pt x="409" y="659"/>
                </a:lnTo>
                <a:lnTo>
                  <a:pt x="407" y="669"/>
                </a:lnTo>
                <a:lnTo>
                  <a:pt x="406" y="673"/>
                </a:lnTo>
                <a:cubicBezTo>
                  <a:pt x="396" y="713"/>
                  <a:pt x="361" y="742"/>
                  <a:pt x="319" y="745"/>
                </a:cubicBezTo>
                <a:cubicBezTo>
                  <a:pt x="277" y="748"/>
                  <a:pt x="239" y="724"/>
                  <a:pt x="223" y="685"/>
                </a:cubicBezTo>
                <a:lnTo>
                  <a:pt x="217" y="668"/>
                </a:lnTo>
                <a:lnTo>
                  <a:pt x="216" y="664"/>
                </a:lnTo>
                <a:lnTo>
                  <a:pt x="403" y="617"/>
                </a:lnTo>
                <a:lnTo>
                  <a:pt x="405" y="625"/>
                </a:lnTo>
                <a:cubicBezTo>
                  <a:pt x="406" y="630"/>
                  <a:pt x="407" y="635"/>
                  <a:pt x="407" y="640"/>
                </a:cubicBezTo>
                <a:lnTo>
                  <a:pt x="408" y="651"/>
                </a:lnTo>
                <a:cubicBezTo>
                  <a:pt x="411" y="678"/>
                  <a:pt x="402" y="704"/>
                  <a:pt x="383" y="724"/>
                </a:cubicBezTo>
                <a:cubicBezTo>
                  <a:pt x="365" y="744"/>
                  <a:pt x="339" y="755"/>
                  <a:pt x="312" y="755"/>
                </a:cubicBezTo>
                <a:lnTo>
                  <a:pt x="308" y="755"/>
                </a:lnTo>
                <a:cubicBezTo>
                  <a:pt x="280" y="755"/>
                  <a:pt x="253" y="743"/>
                  <a:pt x="235" y="722"/>
                </a:cubicBezTo>
                <a:cubicBezTo>
                  <a:pt x="217" y="700"/>
                  <a:pt x="209" y="672"/>
                  <a:pt x="214" y="644"/>
                </a:cubicBezTo>
                <a:lnTo>
                  <a:pt x="215" y="638"/>
                </a:lnTo>
                <a:lnTo>
                  <a:pt x="213" y="653"/>
                </a:lnTo>
                <a:lnTo>
                  <a:pt x="213" y="649"/>
                </a:lnTo>
                <a:lnTo>
                  <a:pt x="405" y="649"/>
                </a:lnTo>
                <a:lnTo>
                  <a:pt x="405" y="653"/>
                </a:lnTo>
                <a:lnTo>
                  <a:pt x="405" y="659"/>
                </a:lnTo>
                <a:cubicBezTo>
                  <a:pt x="405" y="712"/>
                  <a:pt x="362" y="755"/>
                  <a:pt x="309" y="755"/>
                </a:cubicBezTo>
                <a:lnTo>
                  <a:pt x="308" y="755"/>
                </a:lnTo>
                <a:lnTo>
                  <a:pt x="306" y="755"/>
                </a:lnTo>
                <a:lnTo>
                  <a:pt x="402" y="649"/>
                </a:lnTo>
                <a:lnTo>
                  <a:pt x="403" y="668"/>
                </a:lnTo>
                <a:lnTo>
                  <a:pt x="403" y="675"/>
                </a:lnTo>
                <a:cubicBezTo>
                  <a:pt x="403" y="686"/>
                  <a:pt x="402" y="696"/>
                  <a:pt x="399" y="706"/>
                </a:cubicBezTo>
                <a:lnTo>
                  <a:pt x="398" y="709"/>
                </a:lnTo>
                <a:cubicBezTo>
                  <a:pt x="383" y="753"/>
                  <a:pt x="338" y="781"/>
                  <a:pt x="291" y="773"/>
                </a:cubicBezTo>
                <a:cubicBezTo>
                  <a:pt x="245" y="766"/>
                  <a:pt x="210" y="726"/>
                  <a:pt x="210" y="678"/>
                </a:cubicBezTo>
                <a:lnTo>
                  <a:pt x="210" y="668"/>
                </a:lnTo>
                <a:lnTo>
                  <a:pt x="210" y="662"/>
                </a:lnTo>
                <a:lnTo>
                  <a:pt x="210" y="659"/>
                </a:lnTo>
                <a:lnTo>
                  <a:pt x="402" y="659"/>
                </a:lnTo>
                <a:lnTo>
                  <a:pt x="402" y="676"/>
                </a:lnTo>
                <a:lnTo>
                  <a:pt x="401" y="687"/>
                </a:lnTo>
                <a:cubicBezTo>
                  <a:pt x="397" y="737"/>
                  <a:pt x="355" y="774"/>
                  <a:pt x="305" y="774"/>
                </a:cubicBezTo>
                <a:lnTo>
                  <a:pt x="304" y="774"/>
                </a:lnTo>
                <a:cubicBezTo>
                  <a:pt x="251" y="774"/>
                  <a:pt x="208" y="731"/>
                  <a:pt x="208" y="678"/>
                </a:cubicBezTo>
                <a:lnTo>
                  <a:pt x="208" y="672"/>
                </a:lnTo>
                <a:lnTo>
                  <a:pt x="208" y="668"/>
                </a:lnTo>
                <a:lnTo>
                  <a:pt x="398" y="692"/>
                </a:lnTo>
                <a:lnTo>
                  <a:pt x="395" y="703"/>
                </a:lnTo>
                <a:lnTo>
                  <a:pt x="393" y="709"/>
                </a:lnTo>
                <a:lnTo>
                  <a:pt x="396" y="663"/>
                </a:lnTo>
                <a:lnTo>
                  <a:pt x="397" y="669"/>
                </a:lnTo>
                <a:lnTo>
                  <a:pt x="394" y="654"/>
                </a:lnTo>
                <a:lnTo>
                  <a:pt x="395" y="657"/>
                </a:lnTo>
                <a:lnTo>
                  <a:pt x="210" y="711"/>
                </a:lnTo>
                <a:lnTo>
                  <a:pt x="213" y="719"/>
                </a:lnTo>
                <a:lnTo>
                  <a:pt x="211" y="714"/>
                </a:lnTo>
                <a:cubicBezTo>
                  <a:pt x="200" y="685"/>
                  <a:pt x="203" y="651"/>
                  <a:pt x="221" y="625"/>
                </a:cubicBezTo>
                <a:cubicBezTo>
                  <a:pt x="239" y="598"/>
                  <a:pt x="269" y="582"/>
                  <a:pt x="300" y="582"/>
                </a:cubicBezTo>
                <a:lnTo>
                  <a:pt x="302" y="582"/>
                </a:lnTo>
                <a:cubicBezTo>
                  <a:pt x="355" y="582"/>
                  <a:pt x="398" y="625"/>
                  <a:pt x="398" y="678"/>
                </a:cubicBezTo>
                <a:lnTo>
                  <a:pt x="398" y="687"/>
                </a:lnTo>
                <a:cubicBezTo>
                  <a:pt x="398" y="697"/>
                  <a:pt x="397" y="706"/>
                  <a:pt x="394" y="715"/>
                </a:cubicBezTo>
                <a:lnTo>
                  <a:pt x="391" y="725"/>
                </a:lnTo>
                <a:lnTo>
                  <a:pt x="299" y="601"/>
                </a:lnTo>
                <a:lnTo>
                  <a:pt x="300" y="601"/>
                </a:lnTo>
                <a:lnTo>
                  <a:pt x="204" y="697"/>
                </a:lnTo>
                <a:lnTo>
                  <a:pt x="204" y="691"/>
                </a:lnTo>
                <a:lnTo>
                  <a:pt x="204" y="687"/>
                </a:lnTo>
                <a:cubicBezTo>
                  <a:pt x="204" y="639"/>
                  <a:pt x="241" y="598"/>
                  <a:pt x="289" y="592"/>
                </a:cubicBezTo>
                <a:cubicBezTo>
                  <a:pt x="337" y="586"/>
                  <a:pt x="382" y="617"/>
                  <a:pt x="394" y="664"/>
                </a:cubicBezTo>
                <a:lnTo>
                  <a:pt x="396" y="676"/>
                </a:lnTo>
                <a:lnTo>
                  <a:pt x="397" y="682"/>
                </a:lnTo>
                <a:cubicBezTo>
                  <a:pt x="402" y="710"/>
                  <a:pt x="394" y="738"/>
                  <a:pt x="376" y="760"/>
                </a:cubicBezTo>
                <a:cubicBezTo>
                  <a:pt x="357" y="781"/>
                  <a:pt x="331" y="793"/>
                  <a:pt x="302" y="793"/>
                </a:cubicBezTo>
                <a:lnTo>
                  <a:pt x="301" y="793"/>
                </a:lnTo>
                <a:lnTo>
                  <a:pt x="299" y="793"/>
                </a:lnTo>
                <a:lnTo>
                  <a:pt x="394" y="679"/>
                </a:lnTo>
                <a:lnTo>
                  <a:pt x="395" y="684"/>
                </a:lnTo>
                <a:cubicBezTo>
                  <a:pt x="396" y="690"/>
                  <a:pt x="396" y="696"/>
                  <a:pt x="396" y="702"/>
                </a:cubicBezTo>
                <a:lnTo>
                  <a:pt x="396" y="706"/>
                </a:lnTo>
                <a:lnTo>
                  <a:pt x="207" y="683"/>
                </a:lnTo>
                <a:lnTo>
                  <a:pt x="208" y="679"/>
                </a:lnTo>
                <a:lnTo>
                  <a:pt x="205" y="702"/>
                </a:lnTo>
                <a:lnTo>
                  <a:pt x="205" y="697"/>
                </a:lnTo>
                <a:lnTo>
                  <a:pt x="301" y="793"/>
                </a:lnTo>
                <a:lnTo>
                  <a:pt x="299" y="793"/>
                </a:lnTo>
                <a:lnTo>
                  <a:pt x="299" y="601"/>
                </a:lnTo>
                <a:lnTo>
                  <a:pt x="302" y="601"/>
                </a:lnTo>
                <a:cubicBezTo>
                  <a:pt x="330" y="601"/>
                  <a:pt x="355" y="613"/>
                  <a:pt x="374" y="633"/>
                </a:cubicBezTo>
                <a:cubicBezTo>
                  <a:pt x="392" y="653"/>
                  <a:pt x="401" y="680"/>
                  <a:pt x="398" y="707"/>
                </a:cubicBezTo>
                <a:lnTo>
                  <a:pt x="397" y="718"/>
                </a:lnTo>
                <a:lnTo>
                  <a:pt x="396" y="727"/>
                </a:lnTo>
                <a:cubicBezTo>
                  <a:pt x="390" y="778"/>
                  <a:pt x="346" y="815"/>
                  <a:pt x="295" y="812"/>
                </a:cubicBezTo>
                <a:cubicBezTo>
                  <a:pt x="244" y="810"/>
                  <a:pt x="204" y="767"/>
                  <a:pt x="204" y="716"/>
                </a:cubicBezTo>
                <a:lnTo>
                  <a:pt x="204" y="711"/>
                </a:lnTo>
                <a:lnTo>
                  <a:pt x="206" y="730"/>
                </a:lnTo>
                <a:lnTo>
                  <a:pt x="205" y="725"/>
                </a:lnTo>
                <a:lnTo>
                  <a:pt x="394" y="688"/>
                </a:lnTo>
                <a:lnTo>
                  <a:pt x="395" y="693"/>
                </a:lnTo>
                <a:cubicBezTo>
                  <a:pt x="396" y="699"/>
                  <a:pt x="396" y="705"/>
                  <a:pt x="396" y="711"/>
                </a:cubicBezTo>
                <a:lnTo>
                  <a:pt x="396" y="716"/>
                </a:lnTo>
                <a:cubicBezTo>
                  <a:pt x="396" y="765"/>
                  <a:pt x="360" y="806"/>
                  <a:pt x="312" y="812"/>
                </a:cubicBezTo>
                <a:cubicBezTo>
                  <a:pt x="264" y="818"/>
                  <a:pt x="219" y="787"/>
                  <a:pt x="207" y="740"/>
                </a:cubicBezTo>
                <a:lnTo>
                  <a:pt x="206" y="736"/>
                </a:lnTo>
                <a:cubicBezTo>
                  <a:pt x="204" y="728"/>
                  <a:pt x="203" y="720"/>
                  <a:pt x="203" y="712"/>
                </a:cubicBezTo>
                <a:lnTo>
                  <a:pt x="203" y="706"/>
                </a:lnTo>
                <a:cubicBezTo>
                  <a:pt x="203" y="653"/>
                  <a:pt x="246" y="610"/>
                  <a:pt x="299" y="610"/>
                </a:cubicBezTo>
                <a:lnTo>
                  <a:pt x="301" y="610"/>
                </a:lnTo>
                <a:cubicBezTo>
                  <a:pt x="329" y="610"/>
                  <a:pt x="354" y="622"/>
                  <a:pt x="373" y="642"/>
                </a:cubicBezTo>
                <a:cubicBezTo>
                  <a:pt x="391" y="662"/>
                  <a:pt x="400" y="689"/>
                  <a:pt x="397" y="716"/>
                </a:cubicBezTo>
                <a:lnTo>
                  <a:pt x="396" y="727"/>
                </a:lnTo>
                <a:lnTo>
                  <a:pt x="395" y="736"/>
                </a:lnTo>
                <a:lnTo>
                  <a:pt x="214" y="683"/>
                </a:lnTo>
                <a:lnTo>
                  <a:pt x="216" y="679"/>
                </a:lnTo>
                <a:lnTo>
                  <a:pt x="207" y="703"/>
                </a:lnTo>
                <a:lnTo>
                  <a:pt x="208" y="698"/>
                </a:lnTo>
                <a:cubicBezTo>
                  <a:pt x="218" y="649"/>
                  <a:pt x="263" y="616"/>
                  <a:pt x="312" y="621"/>
                </a:cubicBezTo>
                <a:cubicBezTo>
                  <a:pt x="361" y="626"/>
                  <a:pt x="398" y="667"/>
                  <a:pt x="398" y="716"/>
                </a:cubicBezTo>
                <a:lnTo>
                  <a:pt x="398" y="719"/>
                </a:lnTo>
                <a:lnTo>
                  <a:pt x="398" y="726"/>
                </a:lnTo>
                <a:cubicBezTo>
                  <a:pt x="398" y="732"/>
                  <a:pt x="398" y="737"/>
                  <a:pt x="397" y="742"/>
                </a:cubicBezTo>
                <a:lnTo>
                  <a:pt x="396" y="748"/>
                </a:lnTo>
                <a:lnTo>
                  <a:pt x="397" y="732"/>
                </a:lnTo>
                <a:lnTo>
                  <a:pt x="397" y="735"/>
                </a:lnTo>
                <a:lnTo>
                  <a:pt x="205" y="735"/>
                </a:lnTo>
                <a:lnTo>
                  <a:pt x="205" y="732"/>
                </a:lnTo>
                <a:lnTo>
                  <a:pt x="205" y="726"/>
                </a:lnTo>
                <a:lnTo>
                  <a:pt x="205" y="719"/>
                </a:lnTo>
                <a:lnTo>
                  <a:pt x="210" y="750"/>
                </a:lnTo>
                <a:lnTo>
                  <a:pt x="209" y="747"/>
                </a:lnTo>
                <a:lnTo>
                  <a:pt x="396" y="716"/>
                </a:lnTo>
                <a:lnTo>
                  <a:pt x="396" y="718"/>
                </a:lnTo>
                <a:cubicBezTo>
                  <a:pt x="396" y="723"/>
                  <a:pt x="396" y="728"/>
                  <a:pt x="396" y="732"/>
                </a:cubicBezTo>
                <a:lnTo>
                  <a:pt x="395" y="739"/>
                </a:lnTo>
                <a:lnTo>
                  <a:pt x="395" y="725"/>
                </a:lnTo>
                <a:lnTo>
                  <a:pt x="395" y="733"/>
                </a:lnTo>
                <a:lnTo>
                  <a:pt x="396" y="752"/>
                </a:lnTo>
                <a:lnTo>
                  <a:pt x="396" y="754"/>
                </a:lnTo>
                <a:lnTo>
                  <a:pt x="204" y="754"/>
                </a:lnTo>
                <a:lnTo>
                  <a:pt x="204" y="748"/>
                </a:lnTo>
                <a:lnTo>
                  <a:pt x="205" y="750"/>
                </a:lnTo>
                <a:lnTo>
                  <a:pt x="203" y="730"/>
                </a:lnTo>
                <a:lnTo>
                  <a:pt x="203" y="725"/>
                </a:lnTo>
                <a:cubicBezTo>
                  <a:pt x="203" y="675"/>
                  <a:pt x="242" y="633"/>
                  <a:pt x="293" y="630"/>
                </a:cubicBezTo>
                <a:cubicBezTo>
                  <a:pt x="343" y="626"/>
                  <a:pt x="387" y="662"/>
                  <a:pt x="395" y="712"/>
                </a:cubicBezTo>
                <a:lnTo>
                  <a:pt x="396" y="719"/>
                </a:lnTo>
                <a:cubicBezTo>
                  <a:pt x="396" y="723"/>
                  <a:pt x="396" y="728"/>
                  <a:pt x="396" y="732"/>
                </a:cubicBezTo>
                <a:lnTo>
                  <a:pt x="396" y="744"/>
                </a:lnTo>
                <a:lnTo>
                  <a:pt x="396" y="754"/>
                </a:lnTo>
                <a:lnTo>
                  <a:pt x="396" y="761"/>
                </a:lnTo>
                <a:lnTo>
                  <a:pt x="396" y="771"/>
                </a:lnTo>
                <a:lnTo>
                  <a:pt x="396" y="780"/>
                </a:lnTo>
                <a:lnTo>
                  <a:pt x="396" y="782"/>
                </a:lnTo>
                <a:cubicBezTo>
                  <a:pt x="396" y="833"/>
                  <a:pt x="357" y="875"/>
                  <a:pt x="306" y="878"/>
                </a:cubicBezTo>
                <a:cubicBezTo>
                  <a:pt x="256" y="881"/>
                  <a:pt x="211" y="845"/>
                  <a:pt x="205" y="794"/>
                </a:cubicBezTo>
                <a:lnTo>
                  <a:pt x="204" y="787"/>
                </a:lnTo>
                <a:lnTo>
                  <a:pt x="202" y="765"/>
                </a:lnTo>
                <a:lnTo>
                  <a:pt x="201" y="749"/>
                </a:lnTo>
                <a:cubicBezTo>
                  <a:pt x="200" y="743"/>
                  <a:pt x="200" y="737"/>
                  <a:pt x="201" y="732"/>
                </a:cubicBezTo>
                <a:lnTo>
                  <a:pt x="202" y="724"/>
                </a:lnTo>
                <a:cubicBezTo>
                  <a:pt x="207" y="687"/>
                  <a:pt x="232" y="657"/>
                  <a:pt x="266" y="645"/>
                </a:cubicBezTo>
                <a:cubicBezTo>
                  <a:pt x="301" y="633"/>
                  <a:pt x="339" y="642"/>
                  <a:pt x="365" y="668"/>
                </a:cubicBezTo>
                <a:lnTo>
                  <a:pt x="368" y="671"/>
                </a:lnTo>
                <a:cubicBezTo>
                  <a:pt x="377" y="679"/>
                  <a:pt x="383" y="689"/>
                  <a:pt x="388" y="699"/>
                </a:cubicBezTo>
                <a:lnTo>
                  <a:pt x="396" y="720"/>
                </a:lnTo>
                <a:lnTo>
                  <a:pt x="399" y="730"/>
                </a:lnTo>
                <a:lnTo>
                  <a:pt x="393" y="715"/>
                </a:lnTo>
                <a:lnTo>
                  <a:pt x="396" y="721"/>
                </a:lnTo>
                <a:lnTo>
                  <a:pt x="310" y="667"/>
                </a:lnTo>
                <a:lnTo>
                  <a:pt x="311" y="667"/>
                </a:lnTo>
                <a:lnTo>
                  <a:pt x="218" y="740"/>
                </a:lnTo>
                <a:lnTo>
                  <a:pt x="219" y="736"/>
                </a:lnTo>
                <a:lnTo>
                  <a:pt x="223" y="795"/>
                </a:lnTo>
                <a:lnTo>
                  <a:pt x="221" y="790"/>
                </a:lnTo>
                <a:lnTo>
                  <a:pt x="406" y="754"/>
                </a:lnTo>
                <a:lnTo>
                  <a:pt x="406" y="758"/>
                </a:lnTo>
                <a:cubicBezTo>
                  <a:pt x="406" y="764"/>
                  <a:pt x="406" y="769"/>
                  <a:pt x="405" y="774"/>
                </a:cubicBezTo>
                <a:lnTo>
                  <a:pt x="404" y="780"/>
                </a:lnTo>
                <a:lnTo>
                  <a:pt x="405" y="764"/>
                </a:lnTo>
                <a:lnTo>
                  <a:pt x="405" y="771"/>
                </a:lnTo>
                <a:cubicBezTo>
                  <a:pt x="405" y="786"/>
                  <a:pt x="402" y="801"/>
                  <a:pt x="395" y="814"/>
                </a:cubicBezTo>
                <a:lnTo>
                  <a:pt x="394" y="816"/>
                </a:lnTo>
                <a:cubicBezTo>
                  <a:pt x="374" y="856"/>
                  <a:pt x="330" y="877"/>
                  <a:pt x="286" y="867"/>
                </a:cubicBezTo>
                <a:cubicBezTo>
                  <a:pt x="243" y="857"/>
                  <a:pt x="212" y="818"/>
                  <a:pt x="212" y="773"/>
                </a:cubicBezTo>
                <a:lnTo>
                  <a:pt x="213" y="758"/>
                </a:lnTo>
                <a:lnTo>
                  <a:pt x="213" y="757"/>
                </a:lnTo>
                <a:lnTo>
                  <a:pt x="213" y="748"/>
                </a:lnTo>
                <a:lnTo>
                  <a:pt x="213" y="744"/>
                </a:lnTo>
                <a:cubicBezTo>
                  <a:pt x="213" y="694"/>
                  <a:pt x="252" y="652"/>
                  <a:pt x="303" y="649"/>
                </a:cubicBezTo>
                <a:cubicBezTo>
                  <a:pt x="353" y="645"/>
                  <a:pt x="397" y="681"/>
                  <a:pt x="405" y="731"/>
                </a:cubicBezTo>
                <a:lnTo>
                  <a:pt x="406" y="743"/>
                </a:lnTo>
                <a:lnTo>
                  <a:pt x="407" y="756"/>
                </a:lnTo>
                <a:lnTo>
                  <a:pt x="408" y="776"/>
                </a:lnTo>
                <a:lnTo>
                  <a:pt x="408" y="782"/>
                </a:lnTo>
                <a:lnTo>
                  <a:pt x="216" y="782"/>
                </a:lnTo>
                <a:lnTo>
                  <a:pt x="217" y="790"/>
                </a:lnTo>
                <a:lnTo>
                  <a:pt x="216" y="780"/>
                </a:lnTo>
                <a:lnTo>
                  <a:pt x="214" y="760"/>
                </a:lnTo>
                <a:lnTo>
                  <a:pt x="214" y="754"/>
                </a:lnTo>
                <a:lnTo>
                  <a:pt x="310" y="850"/>
                </a:lnTo>
                <a:lnTo>
                  <a:pt x="309" y="850"/>
                </a:lnTo>
                <a:lnTo>
                  <a:pt x="309" y="658"/>
                </a:lnTo>
                <a:lnTo>
                  <a:pt x="310" y="658"/>
                </a:lnTo>
                <a:cubicBezTo>
                  <a:pt x="359" y="658"/>
                  <a:pt x="400" y="695"/>
                  <a:pt x="406" y="744"/>
                </a:cubicBezTo>
                <a:lnTo>
                  <a:pt x="407" y="763"/>
                </a:lnTo>
                <a:lnTo>
                  <a:pt x="407" y="773"/>
                </a:lnTo>
                <a:cubicBezTo>
                  <a:pt x="407" y="780"/>
                  <a:pt x="407" y="787"/>
                  <a:pt x="405" y="794"/>
                </a:cubicBezTo>
                <a:lnTo>
                  <a:pt x="403" y="803"/>
                </a:lnTo>
                <a:lnTo>
                  <a:pt x="405" y="769"/>
                </a:lnTo>
                <a:lnTo>
                  <a:pt x="406" y="776"/>
                </a:lnTo>
                <a:cubicBezTo>
                  <a:pt x="408" y="791"/>
                  <a:pt x="406" y="806"/>
                  <a:pt x="402" y="820"/>
                </a:cubicBezTo>
                <a:lnTo>
                  <a:pt x="401" y="823"/>
                </a:lnTo>
                <a:cubicBezTo>
                  <a:pt x="388" y="860"/>
                  <a:pt x="355" y="885"/>
                  <a:pt x="316" y="888"/>
                </a:cubicBezTo>
                <a:cubicBezTo>
                  <a:pt x="278" y="891"/>
                  <a:pt x="241" y="870"/>
                  <a:pt x="224" y="835"/>
                </a:cubicBezTo>
                <a:lnTo>
                  <a:pt x="225" y="836"/>
                </a:lnTo>
                <a:lnTo>
                  <a:pt x="219" y="827"/>
                </a:lnTo>
                <a:lnTo>
                  <a:pt x="390" y="804"/>
                </a:lnTo>
                <a:lnTo>
                  <a:pt x="389" y="807"/>
                </a:lnTo>
                <a:lnTo>
                  <a:pt x="393" y="776"/>
                </a:lnTo>
                <a:lnTo>
                  <a:pt x="393" y="782"/>
                </a:lnTo>
                <a:cubicBezTo>
                  <a:pt x="393" y="835"/>
                  <a:pt x="350" y="878"/>
                  <a:pt x="297" y="878"/>
                </a:cubicBezTo>
                <a:lnTo>
                  <a:pt x="296" y="878"/>
                </a:lnTo>
                <a:lnTo>
                  <a:pt x="392" y="792"/>
                </a:lnTo>
                <a:lnTo>
                  <a:pt x="391" y="803"/>
                </a:lnTo>
                <a:lnTo>
                  <a:pt x="390" y="812"/>
                </a:lnTo>
                <a:cubicBezTo>
                  <a:pt x="384" y="861"/>
                  <a:pt x="343" y="897"/>
                  <a:pt x="294" y="897"/>
                </a:cubicBezTo>
                <a:lnTo>
                  <a:pt x="293" y="897"/>
                </a:lnTo>
                <a:cubicBezTo>
                  <a:pt x="240" y="897"/>
                  <a:pt x="197" y="854"/>
                  <a:pt x="197" y="801"/>
                </a:cubicBezTo>
                <a:lnTo>
                  <a:pt x="197" y="796"/>
                </a:lnTo>
                <a:lnTo>
                  <a:pt x="200" y="820"/>
                </a:lnTo>
                <a:lnTo>
                  <a:pt x="199" y="816"/>
                </a:lnTo>
                <a:lnTo>
                  <a:pt x="386" y="816"/>
                </a:lnTo>
                <a:lnTo>
                  <a:pt x="386" y="815"/>
                </a:lnTo>
                <a:lnTo>
                  <a:pt x="385" y="820"/>
                </a:lnTo>
                <a:lnTo>
                  <a:pt x="290" y="705"/>
                </a:lnTo>
                <a:lnTo>
                  <a:pt x="292" y="705"/>
                </a:lnTo>
                <a:lnTo>
                  <a:pt x="292" y="897"/>
                </a:lnTo>
                <a:lnTo>
                  <a:pt x="290" y="897"/>
                </a:lnTo>
                <a:lnTo>
                  <a:pt x="289" y="897"/>
                </a:lnTo>
                <a:lnTo>
                  <a:pt x="385" y="801"/>
                </a:lnTo>
                <a:lnTo>
                  <a:pt x="385" y="811"/>
                </a:lnTo>
                <a:lnTo>
                  <a:pt x="385" y="817"/>
                </a:lnTo>
                <a:lnTo>
                  <a:pt x="385" y="820"/>
                </a:lnTo>
                <a:cubicBezTo>
                  <a:pt x="385" y="869"/>
                  <a:pt x="349" y="910"/>
                  <a:pt x="301" y="916"/>
                </a:cubicBezTo>
                <a:cubicBezTo>
                  <a:pt x="253" y="922"/>
                  <a:pt x="208" y="891"/>
                  <a:pt x="196" y="844"/>
                </a:cubicBezTo>
                <a:lnTo>
                  <a:pt x="194" y="835"/>
                </a:lnTo>
                <a:lnTo>
                  <a:pt x="193" y="830"/>
                </a:lnTo>
                <a:cubicBezTo>
                  <a:pt x="183" y="781"/>
                  <a:pt x="214" y="732"/>
                  <a:pt x="263" y="719"/>
                </a:cubicBezTo>
                <a:cubicBezTo>
                  <a:pt x="312" y="706"/>
                  <a:pt x="363" y="733"/>
                  <a:pt x="379" y="781"/>
                </a:cubicBezTo>
                <a:lnTo>
                  <a:pt x="380" y="784"/>
                </a:lnTo>
                <a:cubicBezTo>
                  <a:pt x="383" y="794"/>
                  <a:pt x="384" y="804"/>
                  <a:pt x="384" y="814"/>
                </a:cubicBezTo>
                <a:lnTo>
                  <a:pt x="384" y="812"/>
                </a:lnTo>
                <a:lnTo>
                  <a:pt x="385" y="831"/>
                </a:lnTo>
                <a:lnTo>
                  <a:pt x="385" y="839"/>
                </a:lnTo>
                <a:lnTo>
                  <a:pt x="193" y="839"/>
                </a:lnTo>
                <a:lnTo>
                  <a:pt x="193" y="836"/>
                </a:lnTo>
                <a:lnTo>
                  <a:pt x="193" y="830"/>
                </a:lnTo>
                <a:cubicBezTo>
                  <a:pt x="193" y="777"/>
                  <a:pt x="236" y="734"/>
                  <a:pt x="289" y="734"/>
                </a:cubicBezTo>
                <a:lnTo>
                  <a:pt x="290" y="734"/>
                </a:lnTo>
                <a:lnTo>
                  <a:pt x="290" y="926"/>
                </a:lnTo>
                <a:lnTo>
                  <a:pt x="289" y="926"/>
                </a:lnTo>
                <a:lnTo>
                  <a:pt x="384" y="849"/>
                </a:lnTo>
                <a:lnTo>
                  <a:pt x="382" y="859"/>
                </a:lnTo>
                <a:lnTo>
                  <a:pt x="381" y="863"/>
                </a:lnTo>
                <a:cubicBezTo>
                  <a:pt x="371" y="900"/>
                  <a:pt x="340" y="929"/>
                  <a:pt x="302" y="934"/>
                </a:cubicBezTo>
                <a:cubicBezTo>
                  <a:pt x="263" y="940"/>
                  <a:pt x="225" y="922"/>
                  <a:pt x="205" y="889"/>
                </a:cubicBezTo>
                <a:lnTo>
                  <a:pt x="202" y="884"/>
                </a:lnTo>
                <a:cubicBezTo>
                  <a:pt x="197" y="876"/>
                  <a:pt x="194" y="867"/>
                  <a:pt x="191" y="858"/>
                </a:cubicBezTo>
                <a:lnTo>
                  <a:pt x="190" y="854"/>
                </a:lnTo>
                <a:cubicBezTo>
                  <a:pt x="180" y="814"/>
                  <a:pt x="197" y="773"/>
                  <a:pt x="230" y="750"/>
                </a:cubicBezTo>
                <a:cubicBezTo>
                  <a:pt x="264" y="728"/>
                  <a:pt x="309" y="729"/>
                  <a:pt x="341" y="754"/>
                </a:cubicBezTo>
                <a:lnTo>
                  <a:pt x="345" y="757"/>
                </a:lnTo>
                <a:cubicBezTo>
                  <a:pt x="351" y="761"/>
                  <a:pt x="356" y="766"/>
                  <a:pt x="361" y="772"/>
                </a:cubicBezTo>
                <a:lnTo>
                  <a:pt x="366" y="778"/>
                </a:lnTo>
                <a:cubicBezTo>
                  <a:pt x="383" y="798"/>
                  <a:pt x="390" y="823"/>
                  <a:pt x="388" y="848"/>
                </a:cubicBezTo>
                <a:lnTo>
                  <a:pt x="387" y="859"/>
                </a:lnTo>
                <a:cubicBezTo>
                  <a:pt x="387" y="864"/>
                  <a:pt x="386" y="869"/>
                  <a:pt x="385" y="874"/>
                </a:cubicBezTo>
                <a:lnTo>
                  <a:pt x="383" y="882"/>
                </a:lnTo>
                <a:cubicBezTo>
                  <a:pt x="372" y="923"/>
                  <a:pt x="336" y="953"/>
                  <a:pt x="293" y="954"/>
                </a:cubicBezTo>
                <a:cubicBezTo>
                  <a:pt x="251" y="956"/>
                  <a:pt x="212" y="929"/>
                  <a:pt x="198" y="889"/>
                </a:cubicBezTo>
                <a:lnTo>
                  <a:pt x="197" y="886"/>
                </a:lnTo>
                <a:cubicBezTo>
                  <a:pt x="194" y="876"/>
                  <a:pt x="192" y="866"/>
                  <a:pt x="192" y="855"/>
                </a:cubicBezTo>
                <a:lnTo>
                  <a:pt x="192" y="849"/>
                </a:lnTo>
                <a:lnTo>
                  <a:pt x="288" y="945"/>
                </a:lnTo>
                <a:lnTo>
                  <a:pt x="285" y="945"/>
                </a:lnTo>
                <a:lnTo>
                  <a:pt x="381" y="849"/>
                </a:lnTo>
                <a:lnTo>
                  <a:pt x="381" y="849"/>
                </a:lnTo>
                <a:lnTo>
                  <a:pt x="382" y="858"/>
                </a:lnTo>
                <a:cubicBezTo>
                  <a:pt x="387" y="908"/>
                  <a:pt x="353" y="954"/>
                  <a:pt x="303" y="963"/>
                </a:cubicBezTo>
                <a:cubicBezTo>
                  <a:pt x="254" y="972"/>
                  <a:pt x="206" y="941"/>
                  <a:pt x="193" y="892"/>
                </a:cubicBezTo>
                <a:lnTo>
                  <a:pt x="194" y="895"/>
                </a:lnTo>
                <a:lnTo>
                  <a:pt x="192" y="889"/>
                </a:lnTo>
                <a:lnTo>
                  <a:pt x="283" y="954"/>
                </a:lnTo>
                <a:lnTo>
                  <a:pt x="281" y="954"/>
                </a:lnTo>
                <a:cubicBezTo>
                  <a:pt x="228" y="954"/>
                  <a:pt x="185" y="911"/>
                  <a:pt x="185" y="858"/>
                </a:cubicBezTo>
                <a:lnTo>
                  <a:pt x="185" y="853"/>
                </a:lnTo>
                <a:lnTo>
                  <a:pt x="185" y="849"/>
                </a:lnTo>
                <a:lnTo>
                  <a:pt x="377" y="849"/>
                </a:lnTo>
                <a:lnTo>
                  <a:pt x="377" y="853"/>
                </a:lnTo>
                <a:cubicBezTo>
                  <a:pt x="377" y="860"/>
                  <a:pt x="377" y="866"/>
                  <a:pt x="376" y="872"/>
                </a:cubicBezTo>
                <a:lnTo>
                  <a:pt x="375" y="877"/>
                </a:lnTo>
                <a:cubicBezTo>
                  <a:pt x="365" y="926"/>
                  <a:pt x="320" y="959"/>
                  <a:pt x="271" y="954"/>
                </a:cubicBezTo>
                <a:cubicBezTo>
                  <a:pt x="222" y="949"/>
                  <a:pt x="184" y="908"/>
                  <a:pt x="184" y="858"/>
                </a:cubicBezTo>
                <a:lnTo>
                  <a:pt x="184" y="847"/>
                </a:lnTo>
                <a:lnTo>
                  <a:pt x="184" y="839"/>
                </a:lnTo>
                <a:lnTo>
                  <a:pt x="376" y="853"/>
                </a:lnTo>
                <a:lnTo>
                  <a:pt x="375" y="854"/>
                </a:lnTo>
                <a:lnTo>
                  <a:pt x="374" y="866"/>
                </a:lnTo>
                <a:lnTo>
                  <a:pt x="372" y="887"/>
                </a:lnTo>
                <a:lnTo>
                  <a:pt x="371" y="893"/>
                </a:lnTo>
                <a:cubicBezTo>
                  <a:pt x="363" y="943"/>
                  <a:pt x="318" y="977"/>
                  <a:pt x="269" y="973"/>
                </a:cubicBezTo>
                <a:cubicBezTo>
                  <a:pt x="219" y="969"/>
                  <a:pt x="180" y="927"/>
                  <a:pt x="180" y="877"/>
                </a:cubicBezTo>
                <a:lnTo>
                  <a:pt x="180" y="872"/>
                </a:lnTo>
                <a:lnTo>
                  <a:pt x="180" y="863"/>
                </a:lnTo>
                <a:lnTo>
                  <a:pt x="180" y="853"/>
                </a:lnTo>
                <a:lnTo>
                  <a:pt x="180" y="849"/>
                </a:lnTo>
                <a:lnTo>
                  <a:pt x="372" y="849"/>
                </a:lnTo>
                <a:lnTo>
                  <a:pt x="372" y="843"/>
                </a:lnTo>
                <a:lnTo>
                  <a:pt x="373" y="862"/>
                </a:lnTo>
                <a:lnTo>
                  <a:pt x="373" y="871"/>
                </a:lnTo>
                <a:lnTo>
                  <a:pt x="373" y="877"/>
                </a:lnTo>
                <a:cubicBezTo>
                  <a:pt x="373" y="930"/>
                  <a:pt x="330" y="973"/>
                  <a:pt x="277" y="973"/>
                </a:cubicBezTo>
                <a:lnTo>
                  <a:pt x="273" y="973"/>
                </a:lnTo>
                <a:cubicBezTo>
                  <a:pt x="220" y="973"/>
                  <a:pt x="177" y="930"/>
                  <a:pt x="177" y="877"/>
                </a:cubicBezTo>
                <a:lnTo>
                  <a:pt x="178" y="855"/>
                </a:lnTo>
                <a:lnTo>
                  <a:pt x="179" y="847"/>
                </a:lnTo>
                <a:cubicBezTo>
                  <a:pt x="185" y="796"/>
                  <a:pt x="230" y="760"/>
                  <a:pt x="280" y="763"/>
                </a:cubicBezTo>
                <a:cubicBezTo>
                  <a:pt x="331" y="766"/>
                  <a:pt x="370" y="808"/>
                  <a:pt x="370" y="858"/>
                </a:cubicBezTo>
                <a:lnTo>
                  <a:pt x="370" y="861"/>
                </a:lnTo>
                <a:lnTo>
                  <a:pt x="370" y="867"/>
                </a:lnTo>
                <a:cubicBezTo>
                  <a:pt x="370" y="872"/>
                  <a:pt x="370" y="877"/>
                  <a:pt x="370" y="881"/>
                </a:cubicBezTo>
                <a:lnTo>
                  <a:pt x="369" y="888"/>
                </a:lnTo>
                <a:lnTo>
                  <a:pt x="369" y="874"/>
                </a:lnTo>
                <a:lnTo>
                  <a:pt x="369" y="877"/>
                </a:lnTo>
                <a:lnTo>
                  <a:pt x="182" y="847"/>
                </a:lnTo>
                <a:lnTo>
                  <a:pt x="183" y="844"/>
                </a:lnTo>
                <a:lnTo>
                  <a:pt x="178" y="874"/>
                </a:lnTo>
                <a:lnTo>
                  <a:pt x="178" y="868"/>
                </a:lnTo>
                <a:lnTo>
                  <a:pt x="370" y="868"/>
                </a:lnTo>
                <a:lnTo>
                  <a:pt x="370" y="865"/>
                </a:lnTo>
                <a:lnTo>
                  <a:pt x="371" y="873"/>
                </a:lnTo>
                <a:lnTo>
                  <a:pt x="372" y="881"/>
                </a:lnTo>
                <a:cubicBezTo>
                  <a:pt x="373" y="892"/>
                  <a:pt x="372" y="904"/>
                  <a:pt x="370" y="916"/>
                </a:cubicBezTo>
                <a:lnTo>
                  <a:pt x="369" y="920"/>
                </a:lnTo>
                <a:cubicBezTo>
                  <a:pt x="359" y="960"/>
                  <a:pt x="324" y="989"/>
                  <a:pt x="282" y="992"/>
                </a:cubicBezTo>
                <a:cubicBezTo>
                  <a:pt x="240" y="995"/>
                  <a:pt x="202" y="971"/>
                  <a:pt x="186" y="932"/>
                </a:cubicBezTo>
                <a:lnTo>
                  <a:pt x="182" y="919"/>
                </a:lnTo>
                <a:lnTo>
                  <a:pt x="183" y="920"/>
                </a:lnTo>
                <a:lnTo>
                  <a:pt x="181" y="915"/>
                </a:lnTo>
                <a:lnTo>
                  <a:pt x="179" y="911"/>
                </a:lnTo>
                <a:lnTo>
                  <a:pt x="359" y="884"/>
                </a:lnTo>
                <a:lnTo>
                  <a:pt x="358" y="890"/>
                </a:lnTo>
                <a:lnTo>
                  <a:pt x="359" y="874"/>
                </a:lnTo>
                <a:lnTo>
                  <a:pt x="359" y="886"/>
                </a:lnTo>
                <a:lnTo>
                  <a:pt x="359" y="899"/>
                </a:lnTo>
                <a:lnTo>
                  <a:pt x="359" y="906"/>
                </a:lnTo>
                <a:lnTo>
                  <a:pt x="196" y="839"/>
                </a:lnTo>
                <a:lnTo>
                  <a:pt x="197" y="838"/>
                </a:lnTo>
                <a:lnTo>
                  <a:pt x="170" y="887"/>
                </a:lnTo>
                <a:lnTo>
                  <a:pt x="170" y="893"/>
                </a:lnTo>
                <a:lnTo>
                  <a:pt x="171" y="880"/>
                </a:lnTo>
                <a:lnTo>
                  <a:pt x="171" y="895"/>
                </a:lnTo>
                <a:lnTo>
                  <a:pt x="169" y="874"/>
                </a:lnTo>
                <a:lnTo>
                  <a:pt x="169" y="869"/>
                </a:lnTo>
                <a:lnTo>
                  <a:pt x="198" y="937"/>
                </a:lnTo>
                <a:lnTo>
                  <a:pt x="197" y="936"/>
                </a:lnTo>
                <a:lnTo>
                  <a:pt x="360" y="868"/>
                </a:lnTo>
                <a:lnTo>
                  <a:pt x="360" y="866"/>
                </a:lnTo>
                <a:lnTo>
                  <a:pt x="361" y="886"/>
                </a:lnTo>
                <a:lnTo>
                  <a:pt x="361" y="898"/>
                </a:lnTo>
                <a:lnTo>
                  <a:pt x="361" y="906"/>
                </a:lnTo>
                <a:cubicBezTo>
                  <a:pt x="361" y="959"/>
                  <a:pt x="318" y="1002"/>
                  <a:pt x="265" y="1002"/>
                </a:cubicBezTo>
                <a:lnTo>
                  <a:pt x="264" y="1002"/>
                </a:lnTo>
                <a:cubicBezTo>
                  <a:pt x="237" y="1002"/>
                  <a:pt x="212" y="991"/>
                  <a:pt x="194" y="971"/>
                </a:cubicBezTo>
                <a:cubicBezTo>
                  <a:pt x="175" y="951"/>
                  <a:pt x="166" y="925"/>
                  <a:pt x="169" y="898"/>
                </a:cubicBezTo>
                <a:lnTo>
                  <a:pt x="170" y="884"/>
                </a:lnTo>
                <a:lnTo>
                  <a:pt x="171" y="876"/>
                </a:lnTo>
                <a:cubicBezTo>
                  <a:pt x="177" y="825"/>
                  <a:pt x="222" y="789"/>
                  <a:pt x="272" y="792"/>
                </a:cubicBezTo>
                <a:cubicBezTo>
                  <a:pt x="323" y="795"/>
                  <a:pt x="362" y="837"/>
                  <a:pt x="362" y="887"/>
                </a:cubicBezTo>
                <a:lnTo>
                  <a:pt x="362" y="904"/>
                </a:lnTo>
                <a:lnTo>
                  <a:pt x="361" y="915"/>
                </a:lnTo>
                <a:lnTo>
                  <a:pt x="265" y="810"/>
                </a:lnTo>
                <a:lnTo>
                  <a:pt x="266" y="810"/>
                </a:lnTo>
                <a:cubicBezTo>
                  <a:pt x="316" y="810"/>
                  <a:pt x="357" y="848"/>
                  <a:pt x="362" y="897"/>
                </a:cubicBezTo>
                <a:lnTo>
                  <a:pt x="363" y="916"/>
                </a:lnTo>
                <a:lnTo>
                  <a:pt x="363" y="925"/>
                </a:lnTo>
                <a:cubicBezTo>
                  <a:pt x="363" y="975"/>
                  <a:pt x="326" y="1016"/>
                  <a:pt x="277" y="1021"/>
                </a:cubicBezTo>
                <a:cubicBezTo>
                  <a:pt x="228" y="1026"/>
                  <a:pt x="183" y="993"/>
                  <a:pt x="173" y="944"/>
                </a:cubicBezTo>
                <a:lnTo>
                  <a:pt x="172" y="939"/>
                </a:lnTo>
                <a:lnTo>
                  <a:pt x="171" y="934"/>
                </a:lnTo>
                <a:lnTo>
                  <a:pt x="361" y="915"/>
                </a:lnTo>
                <a:lnTo>
                  <a:pt x="361" y="920"/>
                </a:lnTo>
                <a:lnTo>
                  <a:pt x="361" y="925"/>
                </a:lnTo>
                <a:lnTo>
                  <a:pt x="172" y="902"/>
                </a:lnTo>
                <a:lnTo>
                  <a:pt x="173" y="898"/>
                </a:lnTo>
                <a:lnTo>
                  <a:pt x="170" y="921"/>
                </a:lnTo>
                <a:lnTo>
                  <a:pt x="170" y="915"/>
                </a:lnTo>
                <a:lnTo>
                  <a:pt x="266" y="1011"/>
                </a:lnTo>
                <a:lnTo>
                  <a:pt x="263" y="1011"/>
                </a:lnTo>
                <a:lnTo>
                  <a:pt x="358" y="900"/>
                </a:lnTo>
                <a:lnTo>
                  <a:pt x="358" y="898"/>
                </a:lnTo>
                <a:lnTo>
                  <a:pt x="359" y="902"/>
                </a:lnTo>
                <a:lnTo>
                  <a:pt x="169" y="925"/>
                </a:lnTo>
                <a:lnTo>
                  <a:pt x="169" y="922"/>
                </a:lnTo>
                <a:lnTo>
                  <a:pt x="169" y="915"/>
                </a:lnTo>
                <a:cubicBezTo>
                  <a:pt x="169" y="910"/>
                  <a:pt x="170" y="905"/>
                  <a:pt x="171" y="900"/>
                </a:cubicBezTo>
                <a:lnTo>
                  <a:pt x="172" y="894"/>
                </a:lnTo>
                <a:lnTo>
                  <a:pt x="170" y="909"/>
                </a:lnTo>
                <a:lnTo>
                  <a:pt x="170" y="906"/>
                </a:lnTo>
                <a:lnTo>
                  <a:pt x="358" y="937"/>
                </a:lnTo>
                <a:lnTo>
                  <a:pt x="357" y="940"/>
                </a:lnTo>
                <a:lnTo>
                  <a:pt x="360" y="925"/>
                </a:lnTo>
                <a:lnTo>
                  <a:pt x="359" y="931"/>
                </a:lnTo>
                <a:lnTo>
                  <a:pt x="360" y="915"/>
                </a:lnTo>
                <a:lnTo>
                  <a:pt x="360" y="924"/>
                </a:lnTo>
                <a:lnTo>
                  <a:pt x="360" y="936"/>
                </a:lnTo>
                <a:lnTo>
                  <a:pt x="360" y="947"/>
                </a:lnTo>
                <a:lnTo>
                  <a:pt x="360" y="953"/>
                </a:lnTo>
                <a:lnTo>
                  <a:pt x="168" y="953"/>
                </a:lnTo>
                <a:lnTo>
                  <a:pt x="168" y="952"/>
                </a:lnTo>
                <a:lnTo>
                  <a:pt x="168" y="947"/>
                </a:lnTo>
                <a:lnTo>
                  <a:pt x="168" y="934"/>
                </a:lnTo>
                <a:lnTo>
                  <a:pt x="360" y="934"/>
                </a:lnTo>
                <a:lnTo>
                  <a:pt x="360" y="944"/>
                </a:lnTo>
                <a:cubicBezTo>
                  <a:pt x="360" y="997"/>
                  <a:pt x="317" y="1040"/>
                  <a:pt x="264" y="1040"/>
                </a:cubicBezTo>
                <a:lnTo>
                  <a:pt x="262" y="1040"/>
                </a:lnTo>
                <a:lnTo>
                  <a:pt x="358" y="936"/>
                </a:lnTo>
                <a:lnTo>
                  <a:pt x="359" y="955"/>
                </a:lnTo>
                <a:lnTo>
                  <a:pt x="359" y="963"/>
                </a:lnTo>
                <a:cubicBezTo>
                  <a:pt x="359" y="1014"/>
                  <a:pt x="320" y="1056"/>
                  <a:pt x="269" y="1059"/>
                </a:cubicBezTo>
                <a:cubicBezTo>
                  <a:pt x="219" y="1062"/>
                  <a:pt x="174" y="1026"/>
                  <a:pt x="168" y="975"/>
                </a:cubicBezTo>
                <a:lnTo>
                  <a:pt x="167" y="964"/>
                </a:lnTo>
                <a:lnTo>
                  <a:pt x="165" y="944"/>
                </a:lnTo>
                <a:lnTo>
                  <a:pt x="165" y="936"/>
                </a:lnTo>
                <a:lnTo>
                  <a:pt x="176" y="979"/>
                </a:lnTo>
                <a:lnTo>
                  <a:pt x="175" y="977"/>
                </a:lnTo>
                <a:lnTo>
                  <a:pt x="356" y="934"/>
                </a:lnTo>
                <a:lnTo>
                  <a:pt x="356" y="947"/>
                </a:lnTo>
                <a:lnTo>
                  <a:pt x="356" y="963"/>
                </a:lnTo>
                <a:lnTo>
                  <a:pt x="356" y="974"/>
                </a:lnTo>
                <a:lnTo>
                  <a:pt x="356" y="982"/>
                </a:lnTo>
                <a:cubicBezTo>
                  <a:pt x="356" y="1034"/>
                  <a:pt x="316" y="1076"/>
                  <a:pt x="265" y="1078"/>
                </a:cubicBezTo>
                <a:cubicBezTo>
                  <a:pt x="214" y="1081"/>
                  <a:pt x="170" y="1042"/>
                  <a:pt x="165" y="991"/>
                </a:cubicBezTo>
                <a:lnTo>
                  <a:pt x="164" y="980"/>
                </a:lnTo>
                <a:lnTo>
                  <a:pt x="166" y="995"/>
                </a:lnTo>
                <a:lnTo>
                  <a:pt x="164" y="987"/>
                </a:lnTo>
                <a:lnTo>
                  <a:pt x="353" y="952"/>
                </a:lnTo>
                <a:lnTo>
                  <a:pt x="354" y="971"/>
                </a:lnTo>
                <a:lnTo>
                  <a:pt x="354" y="982"/>
                </a:lnTo>
                <a:lnTo>
                  <a:pt x="354" y="991"/>
                </a:lnTo>
                <a:cubicBezTo>
                  <a:pt x="354" y="1040"/>
                  <a:pt x="318" y="1081"/>
                  <a:pt x="270" y="1087"/>
                </a:cubicBezTo>
                <a:cubicBezTo>
                  <a:pt x="222" y="1093"/>
                  <a:pt x="177" y="1062"/>
                  <a:pt x="165" y="1015"/>
                </a:cubicBezTo>
                <a:lnTo>
                  <a:pt x="163" y="1006"/>
                </a:lnTo>
                <a:lnTo>
                  <a:pt x="162" y="1001"/>
                </a:lnTo>
                <a:cubicBezTo>
                  <a:pt x="157" y="973"/>
                  <a:pt x="164" y="944"/>
                  <a:pt x="182" y="922"/>
                </a:cubicBezTo>
                <a:cubicBezTo>
                  <a:pt x="200" y="899"/>
                  <a:pt x="228" y="886"/>
                  <a:pt x="256" y="886"/>
                </a:cubicBezTo>
                <a:lnTo>
                  <a:pt x="257" y="886"/>
                </a:lnTo>
                <a:lnTo>
                  <a:pt x="161" y="982"/>
                </a:lnTo>
                <a:lnTo>
                  <a:pt x="161" y="976"/>
                </a:lnTo>
                <a:lnTo>
                  <a:pt x="164" y="1000"/>
                </a:lnTo>
                <a:lnTo>
                  <a:pt x="163" y="996"/>
                </a:lnTo>
                <a:lnTo>
                  <a:pt x="352" y="983"/>
                </a:lnTo>
                <a:lnTo>
                  <a:pt x="351" y="981"/>
                </a:lnTo>
                <a:lnTo>
                  <a:pt x="351" y="991"/>
                </a:lnTo>
                <a:cubicBezTo>
                  <a:pt x="351" y="1044"/>
                  <a:pt x="308" y="1087"/>
                  <a:pt x="255" y="1087"/>
                </a:cubicBezTo>
                <a:lnTo>
                  <a:pt x="254" y="1087"/>
                </a:lnTo>
                <a:lnTo>
                  <a:pt x="254" y="895"/>
                </a:lnTo>
                <a:lnTo>
                  <a:pt x="255" y="895"/>
                </a:lnTo>
                <a:lnTo>
                  <a:pt x="256" y="895"/>
                </a:lnTo>
                <a:lnTo>
                  <a:pt x="256" y="1087"/>
                </a:lnTo>
                <a:lnTo>
                  <a:pt x="255" y="1087"/>
                </a:lnTo>
                <a:cubicBezTo>
                  <a:pt x="209" y="1087"/>
                  <a:pt x="168" y="1054"/>
                  <a:pt x="161" y="1007"/>
                </a:cubicBezTo>
                <a:lnTo>
                  <a:pt x="160" y="1001"/>
                </a:lnTo>
                <a:cubicBezTo>
                  <a:pt x="159" y="996"/>
                  <a:pt x="158" y="991"/>
                  <a:pt x="158" y="985"/>
                </a:cubicBezTo>
                <a:lnTo>
                  <a:pt x="158" y="982"/>
                </a:lnTo>
                <a:cubicBezTo>
                  <a:pt x="158" y="932"/>
                  <a:pt x="198" y="889"/>
                  <a:pt x="249" y="887"/>
                </a:cubicBezTo>
                <a:cubicBezTo>
                  <a:pt x="300" y="884"/>
                  <a:pt x="344" y="921"/>
                  <a:pt x="350" y="972"/>
                </a:cubicBezTo>
                <a:lnTo>
                  <a:pt x="351" y="991"/>
                </a:lnTo>
                <a:lnTo>
                  <a:pt x="351" y="1001"/>
                </a:lnTo>
                <a:lnTo>
                  <a:pt x="255" y="905"/>
                </a:lnTo>
                <a:lnTo>
                  <a:pt x="258" y="905"/>
                </a:lnTo>
                <a:cubicBezTo>
                  <a:pt x="290" y="905"/>
                  <a:pt x="320" y="921"/>
                  <a:pt x="338" y="948"/>
                </a:cubicBezTo>
                <a:cubicBezTo>
                  <a:pt x="356" y="974"/>
                  <a:pt x="359" y="1008"/>
                  <a:pt x="348" y="1037"/>
                </a:cubicBezTo>
                <a:lnTo>
                  <a:pt x="342" y="1049"/>
                </a:lnTo>
                <a:lnTo>
                  <a:pt x="340" y="1053"/>
                </a:lnTo>
                <a:lnTo>
                  <a:pt x="254" y="914"/>
                </a:lnTo>
                <a:lnTo>
                  <a:pt x="255" y="914"/>
                </a:lnTo>
                <a:lnTo>
                  <a:pt x="162" y="1034"/>
                </a:lnTo>
                <a:lnTo>
                  <a:pt x="165" y="1042"/>
                </a:lnTo>
                <a:lnTo>
                  <a:pt x="163" y="1037"/>
                </a:lnTo>
                <a:lnTo>
                  <a:pt x="252" y="1097"/>
                </a:lnTo>
                <a:lnTo>
                  <a:pt x="250" y="1097"/>
                </a:lnTo>
                <a:lnTo>
                  <a:pt x="346" y="1001"/>
                </a:lnTo>
                <a:lnTo>
                  <a:pt x="346" y="1001"/>
                </a:lnTo>
                <a:lnTo>
                  <a:pt x="347" y="1010"/>
                </a:lnTo>
                <a:cubicBezTo>
                  <a:pt x="352" y="1060"/>
                  <a:pt x="318" y="1106"/>
                  <a:pt x="268" y="1115"/>
                </a:cubicBezTo>
                <a:cubicBezTo>
                  <a:pt x="219" y="1124"/>
                  <a:pt x="171" y="1093"/>
                  <a:pt x="158" y="1044"/>
                </a:cubicBezTo>
                <a:lnTo>
                  <a:pt x="156" y="1032"/>
                </a:lnTo>
                <a:lnTo>
                  <a:pt x="155" y="1026"/>
                </a:lnTo>
                <a:lnTo>
                  <a:pt x="345" y="1010"/>
                </a:lnTo>
                <a:lnTo>
                  <a:pt x="345" y="1015"/>
                </a:lnTo>
                <a:cubicBezTo>
                  <a:pt x="345" y="1022"/>
                  <a:pt x="345" y="1028"/>
                  <a:pt x="344" y="1034"/>
                </a:cubicBezTo>
                <a:lnTo>
                  <a:pt x="343" y="1039"/>
                </a:lnTo>
                <a:lnTo>
                  <a:pt x="154" y="1002"/>
                </a:lnTo>
                <a:lnTo>
                  <a:pt x="155" y="997"/>
                </a:lnTo>
                <a:lnTo>
                  <a:pt x="153" y="1015"/>
                </a:lnTo>
                <a:lnTo>
                  <a:pt x="153" y="1010"/>
                </a:lnTo>
                <a:lnTo>
                  <a:pt x="345" y="1010"/>
                </a:lnTo>
                <a:lnTo>
                  <a:pt x="345" y="1014"/>
                </a:lnTo>
                <a:lnTo>
                  <a:pt x="345" y="1020"/>
                </a:lnTo>
                <a:cubicBezTo>
                  <a:pt x="345" y="1073"/>
                  <a:pt x="302" y="1116"/>
                  <a:pt x="249" y="1116"/>
                </a:cubicBezTo>
                <a:lnTo>
                  <a:pt x="247" y="1116"/>
                </a:lnTo>
                <a:lnTo>
                  <a:pt x="343" y="1020"/>
                </a:lnTo>
                <a:lnTo>
                  <a:pt x="343" y="1029"/>
                </a:lnTo>
                <a:lnTo>
                  <a:pt x="343" y="1036"/>
                </a:lnTo>
                <a:lnTo>
                  <a:pt x="343" y="1039"/>
                </a:lnTo>
                <a:cubicBezTo>
                  <a:pt x="343" y="1088"/>
                  <a:pt x="307" y="1129"/>
                  <a:pt x="259" y="1135"/>
                </a:cubicBezTo>
                <a:cubicBezTo>
                  <a:pt x="211" y="1141"/>
                  <a:pt x="166" y="1110"/>
                  <a:pt x="154" y="1063"/>
                </a:cubicBezTo>
                <a:lnTo>
                  <a:pt x="155" y="1066"/>
                </a:lnTo>
                <a:lnTo>
                  <a:pt x="153" y="1060"/>
                </a:lnTo>
                <a:lnTo>
                  <a:pt x="244" y="1125"/>
                </a:lnTo>
                <a:lnTo>
                  <a:pt x="241" y="1125"/>
                </a:lnTo>
                <a:lnTo>
                  <a:pt x="337" y="1029"/>
                </a:lnTo>
                <a:lnTo>
                  <a:pt x="337" y="1036"/>
                </a:lnTo>
                <a:cubicBezTo>
                  <a:pt x="337" y="1047"/>
                  <a:pt x="336" y="1057"/>
                  <a:pt x="333" y="1067"/>
                </a:cubicBezTo>
                <a:lnTo>
                  <a:pt x="332" y="1070"/>
                </a:lnTo>
                <a:cubicBezTo>
                  <a:pt x="317" y="1113"/>
                  <a:pt x="275" y="1140"/>
                  <a:pt x="230" y="1135"/>
                </a:cubicBezTo>
                <a:cubicBezTo>
                  <a:pt x="185" y="1130"/>
                  <a:pt x="149" y="1094"/>
                  <a:pt x="145" y="1049"/>
                </a:cubicBezTo>
                <a:lnTo>
                  <a:pt x="145" y="1045"/>
                </a:lnTo>
                <a:lnTo>
                  <a:pt x="144" y="1039"/>
                </a:lnTo>
                <a:cubicBezTo>
                  <a:pt x="143" y="1034"/>
                  <a:pt x="142" y="1029"/>
                  <a:pt x="142" y="1023"/>
                </a:cubicBezTo>
                <a:lnTo>
                  <a:pt x="142" y="1020"/>
                </a:lnTo>
                <a:lnTo>
                  <a:pt x="334" y="1020"/>
                </a:lnTo>
                <a:lnTo>
                  <a:pt x="334" y="1028"/>
                </a:lnTo>
                <a:lnTo>
                  <a:pt x="334" y="1039"/>
                </a:lnTo>
                <a:cubicBezTo>
                  <a:pt x="334" y="1092"/>
                  <a:pt x="291" y="1135"/>
                  <a:pt x="238" y="1135"/>
                </a:cubicBezTo>
                <a:lnTo>
                  <a:pt x="237" y="1135"/>
                </a:lnTo>
                <a:cubicBezTo>
                  <a:pt x="209" y="1135"/>
                  <a:pt x="182" y="1123"/>
                  <a:pt x="164" y="1102"/>
                </a:cubicBezTo>
                <a:cubicBezTo>
                  <a:pt x="146" y="1080"/>
                  <a:pt x="138" y="1052"/>
                  <a:pt x="143" y="1024"/>
                </a:cubicBezTo>
                <a:lnTo>
                  <a:pt x="144" y="1018"/>
                </a:lnTo>
                <a:lnTo>
                  <a:pt x="142" y="1033"/>
                </a:lnTo>
                <a:lnTo>
                  <a:pt x="142" y="1029"/>
                </a:lnTo>
                <a:lnTo>
                  <a:pt x="334" y="1040"/>
                </a:lnTo>
                <a:lnTo>
                  <a:pt x="332" y="1057"/>
                </a:lnTo>
                <a:lnTo>
                  <a:pt x="330" y="1067"/>
                </a:lnTo>
                <a:lnTo>
                  <a:pt x="235" y="952"/>
                </a:lnTo>
                <a:lnTo>
                  <a:pt x="236" y="952"/>
                </a:lnTo>
                <a:lnTo>
                  <a:pt x="141" y="1040"/>
                </a:lnTo>
                <a:lnTo>
                  <a:pt x="141" y="1037"/>
                </a:lnTo>
                <a:lnTo>
                  <a:pt x="141" y="1029"/>
                </a:lnTo>
                <a:lnTo>
                  <a:pt x="333" y="1041"/>
                </a:lnTo>
                <a:lnTo>
                  <a:pt x="332" y="1046"/>
                </a:lnTo>
                <a:lnTo>
                  <a:pt x="331" y="1057"/>
                </a:lnTo>
                <a:cubicBezTo>
                  <a:pt x="327" y="1107"/>
                  <a:pt x="285" y="1144"/>
                  <a:pt x="235" y="1144"/>
                </a:cubicBezTo>
                <a:lnTo>
                  <a:pt x="234" y="1144"/>
                </a:lnTo>
                <a:lnTo>
                  <a:pt x="234" y="952"/>
                </a:lnTo>
                <a:lnTo>
                  <a:pt x="235" y="952"/>
                </a:lnTo>
                <a:lnTo>
                  <a:pt x="235" y="1144"/>
                </a:lnTo>
                <a:lnTo>
                  <a:pt x="234" y="1144"/>
                </a:lnTo>
                <a:lnTo>
                  <a:pt x="330" y="1055"/>
                </a:lnTo>
                <a:lnTo>
                  <a:pt x="329" y="1063"/>
                </a:lnTo>
                <a:lnTo>
                  <a:pt x="329" y="1072"/>
                </a:lnTo>
                <a:lnTo>
                  <a:pt x="329" y="1077"/>
                </a:lnTo>
                <a:lnTo>
                  <a:pt x="148" y="1035"/>
                </a:lnTo>
                <a:lnTo>
                  <a:pt x="149" y="1033"/>
                </a:lnTo>
                <a:lnTo>
                  <a:pt x="139" y="1064"/>
                </a:lnTo>
                <a:lnTo>
                  <a:pt x="139" y="1067"/>
                </a:lnTo>
                <a:lnTo>
                  <a:pt x="139" y="1060"/>
                </a:lnTo>
                <a:lnTo>
                  <a:pt x="139" y="1058"/>
                </a:lnTo>
                <a:lnTo>
                  <a:pt x="331" y="1058"/>
                </a:lnTo>
                <a:lnTo>
                  <a:pt x="331" y="1074"/>
                </a:lnTo>
                <a:lnTo>
                  <a:pt x="330" y="1087"/>
                </a:lnTo>
                <a:lnTo>
                  <a:pt x="329" y="1091"/>
                </a:lnTo>
                <a:lnTo>
                  <a:pt x="329" y="1096"/>
                </a:lnTo>
                <a:lnTo>
                  <a:pt x="139" y="1081"/>
                </a:lnTo>
                <a:lnTo>
                  <a:pt x="140" y="1075"/>
                </a:lnTo>
                <a:lnTo>
                  <a:pt x="142" y="1064"/>
                </a:lnTo>
                <a:lnTo>
                  <a:pt x="146" y="1039"/>
                </a:lnTo>
                <a:lnTo>
                  <a:pt x="148" y="1032"/>
                </a:lnTo>
                <a:cubicBezTo>
                  <a:pt x="158" y="999"/>
                  <a:pt x="183" y="974"/>
                  <a:pt x="216" y="966"/>
                </a:cubicBezTo>
                <a:cubicBezTo>
                  <a:pt x="249" y="957"/>
                  <a:pt x="284" y="967"/>
                  <a:pt x="308" y="991"/>
                </a:cubicBezTo>
                <a:lnTo>
                  <a:pt x="309" y="992"/>
                </a:lnTo>
                <a:cubicBezTo>
                  <a:pt x="324" y="1006"/>
                  <a:pt x="334" y="1025"/>
                  <a:pt x="337" y="1046"/>
                </a:cubicBezTo>
                <a:lnTo>
                  <a:pt x="338" y="1053"/>
                </a:lnTo>
                <a:cubicBezTo>
                  <a:pt x="338" y="1057"/>
                  <a:pt x="338" y="1062"/>
                  <a:pt x="338" y="1066"/>
                </a:cubicBezTo>
                <a:lnTo>
                  <a:pt x="338" y="1073"/>
                </a:lnTo>
                <a:lnTo>
                  <a:pt x="336" y="1050"/>
                </a:lnTo>
                <a:lnTo>
                  <a:pt x="337" y="1054"/>
                </a:lnTo>
                <a:lnTo>
                  <a:pt x="147" y="1077"/>
                </a:lnTo>
                <a:lnTo>
                  <a:pt x="147" y="1076"/>
                </a:lnTo>
                <a:lnTo>
                  <a:pt x="150" y="1100"/>
                </a:lnTo>
                <a:lnTo>
                  <a:pt x="149" y="1096"/>
                </a:lnTo>
                <a:lnTo>
                  <a:pt x="148" y="1092"/>
                </a:lnTo>
                <a:cubicBezTo>
                  <a:pt x="146" y="1084"/>
                  <a:pt x="145" y="1076"/>
                  <a:pt x="145" y="1068"/>
                </a:cubicBezTo>
                <a:lnTo>
                  <a:pt x="145" y="1067"/>
                </a:lnTo>
                <a:lnTo>
                  <a:pt x="337" y="1067"/>
                </a:lnTo>
                <a:lnTo>
                  <a:pt x="337" y="1073"/>
                </a:lnTo>
                <a:lnTo>
                  <a:pt x="337" y="1082"/>
                </a:lnTo>
                <a:lnTo>
                  <a:pt x="337" y="1091"/>
                </a:lnTo>
                <a:lnTo>
                  <a:pt x="337" y="1096"/>
                </a:lnTo>
                <a:cubicBezTo>
                  <a:pt x="337" y="1135"/>
                  <a:pt x="314" y="1170"/>
                  <a:pt x="278" y="1185"/>
                </a:cubicBezTo>
                <a:cubicBezTo>
                  <a:pt x="242" y="1200"/>
                  <a:pt x="201" y="1192"/>
                  <a:pt x="174" y="1164"/>
                </a:cubicBezTo>
                <a:lnTo>
                  <a:pt x="173" y="1163"/>
                </a:lnTo>
                <a:cubicBezTo>
                  <a:pt x="155" y="1145"/>
                  <a:pt x="144" y="1121"/>
                  <a:pt x="144" y="1095"/>
                </a:cubicBezTo>
                <a:lnTo>
                  <a:pt x="145" y="1097"/>
                </a:lnTo>
                <a:lnTo>
                  <a:pt x="144" y="1085"/>
                </a:lnTo>
                <a:lnTo>
                  <a:pt x="150" y="1111"/>
                </a:lnTo>
                <a:lnTo>
                  <a:pt x="147" y="1103"/>
                </a:lnTo>
                <a:lnTo>
                  <a:pt x="183" y="1149"/>
                </a:lnTo>
                <a:lnTo>
                  <a:pt x="180" y="1147"/>
                </a:lnTo>
                <a:lnTo>
                  <a:pt x="328" y="1083"/>
                </a:lnTo>
                <a:lnTo>
                  <a:pt x="326" y="1094"/>
                </a:lnTo>
                <a:lnTo>
                  <a:pt x="326" y="1093"/>
                </a:lnTo>
                <a:lnTo>
                  <a:pt x="325" y="1091"/>
                </a:lnTo>
                <a:lnTo>
                  <a:pt x="325" y="1096"/>
                </a:lnTo>
                <a:lnTo>
                  <a:pt x="133" y="1096"/>
                </a:lnTo>
                <a:lnTo>
                  <a:pt x="133" y="1094"/>
                </a:lnTo>
                <a:lnTo>
                  <a:pt x="133" y="1086"/>
                </a:lnTo>
                <a:lnTo>
                  <a:pt x="135" y="1102"/>
                </a:lnTo>
                <a:lnTo>
                  <a:pt x="134" y="1096"/>
                </a:lnTo>
                <a:lnTo>
                  <a:pt x="149" y="1134"/>
                </a:lnTo>
                <a:lnTo>
                  <a:pt x="147" y="1131"/>
                </a:lnTo>
                <a:lnTo>
                  <a:pt x="322" y="1077"/>
                </a:lnTo>
                <a:lnTo>
                  <a:pt x="322" y="1082"/>
                </a:lnTo>
                <a:lnTo>
                  <a:pt x="320" y="1059"/>
                </a:lnTo>
                <a:lnTo>
                  <a:pt x="321" y="1063"/>
                </a:lnTo>
                <a:cubicBezTo>
                  <a:pt x="333" y="1112"/>
                  <a:pt x="305" y="1162"/>
                  <a:pt x="257" y="1178"/>
                </a:cubicBezTo>
                <a:cubicBezTo>
                  <a:pt x="209" y="1193"/>
                  <a:pt x="157" y="1169"/>
                  <a:pt x="138" y="1122"/>
                </a:cubicBezTo>
                <a:lnTo>
                  <a:pt x="136" y="1117"/>
                </a:lnTo>
                <a:cubicBezTo>
                  <a:pt x="132" y="1106"/>
                  <a:pt x="129" y="1094"/>
                  <a:pt x="129" y="1081"/>
                </a:cubicBezTo>
                <a:lnTo>
                  <a:pt x="129" y="1077"/>
                </a:lnTo>
                <a:cubicBezTo>
                  <a:pt x="129" y="1034"/>
                  <a:pt x="159" y="996"/>
                  <a:pt x="201" y="985"/>
                </a:cubicBezTo>
                <a:cubicBezTo>
                  <a:pt x="244" y="974"/>
                  <a:pt x="288" y="993"/>
                  <a:pt x="309" y="1031"/>
                </a:cubicBezTo>
                <a:lnTo>
                  <a:pt x="316" y="1044"/>
                </a:lnTo>
                <a:lnTo>
                  <a:pt x="321" y="1054"/>
                </a:lnTo>
                <a:lnTo>
                  <a:pt x="235" y="1000"/>
                </a:lnTo>
                <a:lnTo>
                  <a:pt x="236" y="1000"/>
                </a:lnTo>
                <a:lnTo>
                  <a:pt x="236" y="1192"/>
                </a:lnTo>
                <a:lnTo>
                  <a:pt x="235" y="1192"/>
                </a:lnTo>
                <a:lnTo>
                  <a:pt x="235" y="1000"/>
                </a:lnTo>
                <a:lnTo>
                  <a:pt x="238" y="1000"/>
                </a:lnTo>
                <a:lnTo>
                  <a:pt x="238" y="1192"/>
                </a:lnTo>
                <a:lnTo>
                  <a:pt x="235" y="1192"/>
                </a:lnTo>
                <a:lnTo>
                  <a:pt x="331" y="1086"/>
                </a:lnTo>
                <a:lnTo>
                  <a:pt x="332" y="1096"/>
                </a:lnTo>
                <a:lnTo>
                  <a:pt x="333" y="1106"/>
                </a:lnTo>
                <a:cubicBezTo>
                  <a:pt x="334" y="1115"/>
                  <a:pt x="333" y="1125"/>
                  <a:pt x="332" y="1134"/>
                </a:cubicBezTo>
                <a:lnTo>
                  <a:pt x="330" y="1144"/>
                </a:lnTo>
                <a:lnTo>
                  <a:pt x="331" y="1112"/>
                </a:lnTo>
                <a:lnTo>
                  <a:pt x="332" y="1119"/>
                </a:lnTo>
                <a:lnTo>
                  <a:pt x="322" y="1090"/>
                </a:lnTo>
                <a:lnTo>
                  <a:pt x="323" y="1092"/>
                </a:lnTo>
                <a:lnTo>
                  <a:pt x="141" y="1134"/>
                </a:lnTo>
                <a:lnTo>
                  <a:pt x="141" y="1129"/>
                </a:lnTo>
                <a:lnTo>
                  <a:pt x="141" y="1120"/>
                </a:lnTo>
                <a:lnTo>
                  <a:pt x="141" y="1111"/>
                </a:lnTo>
                <a:lnTo>
                  <a:pt x="141" y="1106"/>
                </a:lnTo>
                <a:lnTo>
                  <a:pt x="333" y="1106"/>
                </a:lnTo>
                <a:lnTo>
                  <a:pt x="333" y="1108"/>
                </a:lnTo>
                <a:lnTo>
                  <a:pt x="333" y="1115"/>
                </a:lnTo>
                <a:cubicBezTo>
                  <a:pt x="333" y="1168"/>
                  <a:pt x="290" y="1211"/>
                  <a:pt x="237" y="1211"/>
                </a:cubicBezTo>
                <a:lnTo>
                  <a:pt x="236" y="1211"/>
                </a:lnTo>
                <a:lnTo>
                  <a:pt x="234" y="1211"/>
                </a:lnTo>
                <a:lnTo>
                  <a:pt x="330" y="1115"/>
                </a:lnTo>
                <a:lnTo>
                  <a:pt x="330" y="1125"/>
                </a:lnTo>
                <a:lnTo>
                  <a:pt x="330" y="1134"/>
                </a:lnTo>
                <a:lnTo>
                  <a:pt x="234" y="1038"/>
                </a:lnTo>
                <a:lnTo>
                  <a:pt x="235" y="1038"/>
                </a:lnTo>
                <a:cubicBezTo>
                  <a:pt x="288" y="1038"/>
                  <a:pt x="331" y="1081"/>
                  <a:pt x="331" y="1134"/>
                </a:cubicBezTo>
                <a:lnTo>
                  <a:pt x="331" y="1140"/>
                </a:lnTo>
                <a:cubicBezTo>
                  <a:pt x="331" y="1148"/>
                  <a:pt x="331" y="1156"/>
                  <a:pt x="329" y="1164"/>
                </a:cubicBezTo>
                <a:lnTo>
                  <a:pt x="328" y="1168"/>
                </a:lnTo>
                <a:cubicBezTo>
                  <a:pt x="316" y="1215"/>
                  <a:pt x="271" y="1246"/>
                  <a:pt x="223" y="1240"/>
                </a:cubicBezTo>
                <a:cubicBezTo>
                  <a:pt x="175" y="1234"/>
                  <a:pt x="138" y="1193"/>
                  <a:pt x="138" y="1144"/>
                </a:cubicBezTo>
                <a:lnTo>
                  <a:pt x="138" y="1140"/>
                </a:lnTo>
                <a:lnTo>
                  <a:pt x="138" y="1134"/>
                </a:lnTo>
                <a:lnTo>
                  <a:pt x="234" y="1230"/>
                </a:lnTo>
                <a:lnTo>
                  <a:pt x="232" y="1230"/>
                </a:lnTo>
                <a:lnTo>
                  <a:pt x="231" y="1230"/>
                </a:lnTo>
                <a:lnTo>
                  <a:pt x="327" y="1134"/>
                </a:lnTo>
                <a:lnTo>
                  <a:pt x="327" y="1155"/>
                </a:lnTo>
                <a:lnTo>
                  <a:pt x="326" y="1164"/>
                </a:lnTo>
                <a:cubicBezTo>
                  <a:pt x="320" y="1215"/>
                  <a:pt x="276" y="1252"/>
                  <a:pt x="225" y="1249"/>
                </a:cubicBezTo>
                <a:cubicBezTo>
                  <a:pt x="174" y="1247"/>
                  <a:pt x="134" y="1204"/>
                  <a:pt x="134" y="1153"/>
                </a:cubicBezTo>
                <a:lnTo>
                  <a:pt x="134" y="1150"/>
                </a:lnTo>
                <a:lnTo>
                  <a:pt x="136" y="1166"/>
                </a:lnTo>
                <a:lnTo>
                  <a:pt x="135" y="1160"/>
                </a:lnTo>
                <a:lnTo>
                  <a:pt x="134" y="1154"/>
                </a:lnTo>
                <a:lnTo>
                  <a:pt x="143" y="1181"/>
                </a:lnTo>
                <a:lnTo>
                  <a:pt x="141" y="1177"/>
                </a:lnTo>
                <a:lnTo>
                  <a:pt x="322" y="1134"/>
                </a:lnTo>
                <a:lnTo>
                  <a:pt x="322" y="1138"/>
                </a:lnTo>
                <a:cubicBezTo>
                  <a:pt x="322" y="1144"/>
                  <a:pt x="322" y="1149"/>
                  <a:pt x="321" y="1154"/>
                </a:cubicBezTo>
                <a:lnTo>
                  <a:pt x="320" y="1160"/>
                </a:lnTo>
                <a:lnTo>
                  <a:pt x="320" y="1129"/>
                </a:lnTo>
                <a:lnTo>
                  <a:pt x="321" y="1135"/>
                </a:lnTo>
                <a:cubicBezTo>
                  <a:pt x="322" y="1140"/>
                  <a:pt x="322" y="1145"/>
                  <a:pt x="322" y="1150"/>
                </a:cubicBezTo>
                <a:lnTo>
                  <a:pt x="322" y="1153"/>
                </a:lnTo>
                <a:cubicBezTo>
                  <a:pt x="322" y="1202"/>
                  <a:pt x="286" y="1243"/>
                  <a:pt x="238" y="1249"/>
                </a:cubicBezTo>
                <a:cubicBezTo>
                  <a:pt x="190" y="1255"/>
                  <a:pt x="145" y="1224"/>
                  <a:pt x="133" y="1177"/>
                </a:cubicBezTo>
                <a:lnTo>
                  <a:pt x="131" y="1168"/>
                </a:lnTo>
                <a:lnTo>
                  <a:pt x="130" y="1163"/>
                </a:lnTo>
                <a:lnTo>
                  <a:pt x="320" y="1144"/>
                </a:lnTo>
                <a:lnTo>
                  <a:pt x="320" y="1147"/>
                </a:lnTo>
                <a:lnTo>
                  <a:pt x="320" y="1153"/>
                </a:lnTo>
                <a:lnTo>
                  <a:pt x="320" y="1160"/>
                </a:lnTo>
                <a:lnTo>
                  <a:pt x="320" y="1163"/>
                </a:lnTo>
                <a:lnTo>
                  <a:pt x="128" y="1163"/>
                </a:lnTo>
                <a:lnTo>
                  <a:pt x="128" y="1159"/>
                </a:lnTo>
                <a:lnTo>
                  <a:pt x="128" y="1151"/>
                </a:lnTo>
                <a:lnTo>
                  <a:pt x="130" y="1167"/>
                </a:lnTo>
                <a:lnTo>
                  <a:pt x="129" y="1161"/>
                </a:lnTo>
                <a:cubicBezTo>
                  <a:pt x="128" y="1156"/>
                  <a:pt x="127" y="1151"/>
                  <a:pt x="127" y="1145"/>
                </a:cubicBezTo>
                <a:lnTo>
                  <a:pt x="127" y="1144"/>
                </a:lnTo>
                <a:lnTo>
                  <a:pt x="319" y="1144"/>
                </a:lnTo>
                <a:lnTo>
                  <a:pt x="319" y="1158"/>
                </a:lnTo>
                <a:lnTo>
                  <a:pt x="318" y="1162"/>
                </a:lnTo>
                <a:lnTo>
                  <a:pt x="318" y="1186"/>
                </a:lnTo>
                <a:lnTo>
                  <a:pt x="317" y="1194"/>
                </a:lnTo>
                <a:cubicBezTo>
                  <a:pt x="311" y="1242"/>
                  <a:pt x="270" y="1278"/>
                  <a:pt x="221" y="1278"/>
                </a:cubicBezTo>
                <a:lnTo>
                  <a:pt x="216" y="1278"/>
                </a:lnTo>
                <a:cubicBezTo>
                  <a:pt x="175" y="1278"/>
                  <a:pt x="138" y="1252"/>
                  <a:pt x="125" y="1213"/>
                </a:cubicBezTo>
                <a:lnTo>
                  <a:pt x="123" y="1207"/>
                </a:lnTo>
                <a:lnTo>
                  <a:pt x="129" y="1219"/>
                </a:lnTo>
                <a:lnTo>
                  <a:pt x="127" y="1215"/>
                </a:lnTo>
                <a:lnTo>
                  <a:pt x="307" y="1188"/>
                </a:lnTo>
                <a:lnTo>
                  <a:pt x="305" y="1202"/>
                </a:lnTo>
                <a:lnTo>
                  <a:pt x="304" y="1206"/>
                </a:lnTo>
                <a:cubicBezTo>
                  <a:pt x="292" y="1253"/>
                  <a:pt x="247" y="1284"/>
                  <a:pt x="199" y="1278"/>
                </a:cubicBezTo>
                <a:cubicBezTo>
                  <a:pt x="151" y="1272"/>
                  <a:pt x="114" y="1231"/>
                  <a:pt x="114" y="1182"/>
                </a:cubicBezTo>
                <a:lnTo>
                  <a:pt x="115" y="1167"/>
                </a:lnTo>
                <a:lnTo>
                  <a:pt x="116" y="1156"/>
                </a:lnTo>
                <a:lnTo>
                  <a:pt x="116" y="1157"/>
                </a:lnTo>
                <a:lnTo>
                  <a:pt x="116" y="1153"/>
                </a:lnTo>
                <a:lnTo>
                  <a:pt x="308" y="1153"/>
                </a:lnTo>
                <a:lnTo>
                  <a:pt x="308" y="1157"/>
                </a:lnTo>
                <a:lnTo>
                  <a:pt x="308" y="1166"/>
                </a:lnTo>
                <a:lnTo>
                  <a:pt x="308" y="1176"/>
                </a:lnTo>
                <a:cubicBezTo>
                  <a:pt x="308" y="1182"/>
                  <a:pt x="308" y="1187"/>
                  <a:pt x="307" y="1192"/>
                </a:cubicBezTo>
                <a:lnTo>
                  <a:pt x="306" y="1198"/>
                </a:lnTo>
                <a:cubicBezTo>
                  <a:pt x="298" y="1248"/>
                  <a:pt x="253" y="1282"/>
                  <a:pt x="204" y="1278"/>
                </a:cubicBezTo>
                <a:cubicBezTo>
                  <a:pt x="154" y="1274"/>
                  <a:pt x="115" y="1232"/>
                  <a:pt x="115" y="1182"/>
                </a:cubicBezTo>
                <a:lnTo>
                  <a:pt x="115" y="1181"/>
                </a:lnTo>
                <a:lnTo>
                  <a:pt x="115" y="1177"/>
                </a:lnTo>
                <a:lnTo>
                  <a:pt x="115" y="1173"/>
                </a:lnTo>
                <a:lnTo>
                  <a:pt x="115" y="1172"/>
                </a:lnTo>
                <a:lnTo>
                  <a:pt x="307" y="1182"/>
                </a:lnTo>
                <a:lnTo>
                  <a:pt x="306" y="1182"/>
                </a:lnTo>
                <a:lnTo>
                  <a:pt x="306" y="1191"/>
                </a:lnTo>
                <a:lnTo>
                  <a:pt x="125" y="1149"/>
                </a:lnTo>
                <a:lnTo>
                  <a:pt x="126" y="1147"/>
                </a:lnTo>
                <a:lnTo>
                  <a:pt x="116" y="1176"/>
                </a:lnTo>
                <a:lnTo>
                  <a:pt x="117" y="1169"/>
                </a:lnTo>
                <a:lnTo>
                  <a:pt x="117" y="1190"/>
                </a:lnTo>
                <a:lnTo>
                  <a:pt x="117" y="1188"/>
                </a:lnTo>
                <a:lnTo>
                  <a:pt x="116" y="1183"/>
                </a:lnTo>
                <a:cubicBezTo>
                  <a:pt x="115" y="1177"/>
                  <a:pt x="114" y="1171"/>
                  <a:pt x="114" y="1164"/>
                </a:cubicBezTo>
                <a:lnTo>
                  <a:pt x="114" y="1163"/>
                </a:lnTo>
                <a:cubicBezTo>
                  <a:pt x="114" y="1113"/>
                  <a:pt x="153" y="1071"/>
                  <a:pt x="204" y="1068"/>
                </a:cubicBezTo>
                <a:cubicBezTo>
                  <a:pt x="254" y="1064"/>
                  <a:pt x="298" y="1100"/>
                  <a:pt x="306" y="1150"/>
                </a:cubicBezTo>
                <a:lnTo>
                  <a:pt x="307" y="1162"/>
                </a:lnTo>
                <a:lnTo>
                  <a:pt x="308" y="1173"/>
                </a:lnTo>
                <a:lnTo>
                  <a:pt x="309" y="1182"/>
                </a:lnTo>
                <a:lnTo>
                  <a:pt x="310" y="1190"/>
                </a:lnTo>
                <a:cubicBezTo>
                  <a:pt x="315" y="1230"/>
                  <a:pt x="293" y="1270"/>
                  <a:pt x="257" y="1288"/>
                </a:cubicBezTo>
                <a:cubicBezTo>
                  <a:pt x="220" y="1306"/>
                  <a:pt x="176" y="1298"/>
                  <a:pt x="147" y="1269"/>
                </a:cubicBezTo>
                <a:lnTo>
                  <a:pt x="145" y="1267"/>
                </a:lnTo>
                <a:cubicBezTo>
                  <a:pt x="132" y="1255"/>
                  <a:pt x="124" y="1240"/>
                  <a:pt x="119" y="1223"/>
                </a:cubicBezTo>
                <a:lnTo>
                  <a:pt x="117" y="1215"/>
                </a:lnTo>
                <a:cubicBezTo>
                  <a:pt x="115" y="1207"/>
                  <a:pt x="114" y="1199"/>
                  <a:pt x="114" y="1191"/>
                </a:cubicBezTo>
                <a:lnTo>
                  <a:pt x="114" y="1180"/>
                </a:lnTo>
                <a:lnTo>
                  <a:pt x="114" y="1172"/>
                </a:lnTo>
                <a:lnTo>
                  <a:pt x="306" y="1172"/>
                </a:lnTo>
                <a:lnTo>
                  <a:pt x="306" y="1175"/>
                </a:lnTo>
                <a:lnTo>
                  <a:pt x="305" y="1160"/>
                </a:lnTo>
                <a:lnTo>
                  <a:pt x="307" y="1172"/>
                </a:lnTo>
                <a:lnTo>
                  <a:pt x="308" y="1182"/>
                </a:lnTo>
                <a:cubicBezTo>
                  <a:pt x="313" y="1231"/>
                  <a:pt x="280" y="1275"/>
                  <a:pt x="233" y="1285"/>
                </a:cubicBezTo>
                <a:cubicBezTo>
                  <a:pt x="185" y="1296"/>
                  <a:pt x="137" y="1268"/>
                  <a:pt x="121" y="1222"/>
                </a:cubicBezTo>
                <a:lnTo>
                  <a:pt x="120" y="1219"/>
                </a:lnTo>
                <a:lnTo>
                  <a:pt x="118" y="1213"/>
                </a:lnTo>
                <a:cubicBezTo>
                  <a:pt x="109" y="1184"/>
                  <a:pt x="114" y="1151"/>
                  <a:pt x="132" y="1126"/>
                </a:cubicBezTo>
                <a:cubicBezTo>
                  <a:pt x="150" y="1101"/>
                  <a:pt x="179" y="1086"/>
                  <a:pt x="209" y="1086"/>
                </a:cubicBezTo>
                <a:lnTo>
                  <a:pt x="210" y="1086"/>
                </a:lnTo>
                <a:cubicBezTo>
                  <a:pt x="261" y="1086"/>
                  <a:pt x="302" y="1125"/>
                  <a:pt x="306" y="1175"/>
                </a:cubicBezTo>
                <a:lnTo>
                  <a:pt x="307" y="1195"/>
                </a:lnTo>
                <a:lnTo>
                  <a:pt x="307" y="1210"/>
                </a:lnTo>
                <a:lnTo>
                  <a:pt x="307" y="1217"/>
                </a:lnTo>
                <a:cubicBezTo>
                  <a:pt x="307" y="1228"/>
                  <a:pt x="306" y="1238"/>
                  <a:pt x="303" y="1248"/>
                </a:cubicBezTo>
                <a:lnTo>
                  <a:pt x="302" y="1251"/>
                </a:lnTo>
                <a:cubicBezTo>
                  <a:pt x="287" y="1295"/>
                  <a:pt x="242" y="1323"/>
                  <a:pt x="195" y="1315"/>
                </a:cubicBezTo>
                <a:cubicBezTo>
                  <a:pt x="149" y="1308"/>
                  <a:pt x="114" y="1268"/>
                  <a:pt x="114" y="1220"/>
                </a:cubicBezTo>
                <a:lnTo>
                  <a:pt x="114" y="1210"/>
                </a:lnTo>
                <a:lnTo>
                  <a:pt x="116" y="1226"/>
                </a:lnTo>
                <a:lnTo>
                  <a:pt x="115" y="1220"/>
                </a:lnTo>
                <a:cubicBezTo>
                  <a:pt x="114" y="1215"/>
                  <a:pt x="113" y="1210"/>
                  <a:pt x="113" y="1204"/>
                </a:cubicBezTo>
                <a:lnTo>
                  <a:pt x="113" y="1201"/>
                </a:lnTo>
                <a:lnTo>
                  <a:pt x="305" y="1201"/>
                </a:lnTo>
                <a:lnTo>
                  <a:pt x="305" y="1204"/>
                </a:lnTo>
                <a:lnTo>
                  <a:pt x="305" y="1210"/>
                </a:lnTo>
                <a:lnTo>
                  <a:pt x="305" y="1220"/>
                </a:lnTo>
                <a:lnTo>
                  <a:pt x="113" y="1220"/>
                </a:lnTo>
                <a:lnTo>
                  <a:pt x="113" y="1215"/>
                </a:lnTo>
                <a:lnTo>
                  <a:pt x="113" y="1210"/>
                </a:lnTo>
                <a:lnTo>
                  <a:pt x="305" y="1221"/>
                </a:lnTo>
                <a:lnTo>
                  <a:pt x="304" y="1219"/>
                </a:lnTo>
                <a:lnTo>
                  <a:pt x="304" y="1229"/>
                </a:lnTo>
                <a:lnTo>
                  <a:pt x="208" y="1133"/>
                </a:lnTo>
                <a:lnTo>
                  <a:pt x="209" y="1133"/>
                </a:lnTo>
                <a:lnTo>
                  <a:pt x="114" y="1239"/>
                </a:lnTo>
                <a:lnTo>
                  <a:pt x="113" y="1230"/>
                </a:lnTo>
                <a:lnTo>
                  <a:pt x="112" y="1221"/>
                </a:lnTo>
                <a:lnTo>
                  <a:pt x="299" y="1241"/>
                </a:lnTo>
                <a:lnTo>
                  <a:pt x="298" y="1244"/>
                </a:lnTo>
                <a:lnTo>
                  <a:pt x="302" y="1227"/>
                </a:lnTo>
                <a:lnTo>
                  <a:pt x="301" y="1234"/>
                </a:lnTo>
                <a:lnTo>
                  <a:pt x="300" y="1205"/>
                </a:lnTo>
                <a:lnTo>
                  <a:pt x="301" y="1211"/>
                </a:lnTo>
                <a:lnTo>
                  <a:pt x="298" y="1196"/>
                </a:lnTo>
                <a:lnTo>
                  <a:pt x="299" y="1199"/>
                </a:lnTo>
                <a:lnTo>
                  <a:pt x="113" y="1248"/>
                </a:lnTo>
                <a:lnTo>
                  <a:pt x="112" y="1243"/>
                </a:lnTo>
                <a:lnTo>
                  <a:pt x="121" y="1267"/>
                </a:lnTo>
                <a:lnTo>
                  <a:pt x="119" y="1263"/>
                </a:lnTo>
                <a:lnTo>
                  <a:pt x="300" y="1209"/>
                </a:lnTo>
                <a:lnTo>
                  <a:pt x="301" y="1220"/>
                </a:lnTo>
                <a:lnTo>
                  <a:pt x="302" y="1231"/>
                </a:lnTo>
                <a:cubicBezTo>
                  <a:pt x="303" y="1244"/>
                  <a:pt x="302" y="1257"/>
                  <a:pt x="298" y="1270"/>
                </a:cubicBezTo>
                <a:lnTo>
                  <a:pt x="295" y="1279"/>
                </a:lnTo>
                <a:lnTo>
                  <a:pt x="203" y="1152"/>
                </a:lnTo>
                <a:lnTo>
                  <a:pt x="204" y="1152"/>
                </a:lnTo>
                <a:lnTo>
                  <a:pt x="111" y="1225"/>
                </a:lnTo>
                <a:lnTo>
                  <a:pt x="112" y="1221"/>
                </a:lnTo>
                <a:lnTo>
                  <a:pt x="109" y="1244"/>
                </a:lnTo>
                <a:lnTo>
                  <a:pt x="109" y="1239"/>
                </a:lnTo>
                <a:lnTo>
                  <a:pt x="205" y="1335"/>
                </a:lnTo>
                <a:lnTo>
                  <a:pt x="203" y="1335"/>
                </a:lnTo>
                <a:lnTo>
                  <a:pt x="202" y="1335"/>
                </a:lnTo>
                <a:lnTo>
                  <a:pt x="298" y="1239"/>
                </a:lnTo>
                <a:lnTo>
                  <a:pt x="298" y="1260"/>
                </a:lnTo>
                <a:lnTo>
                  <a:pt x="297" y="1269"/>
                </a:lnTo>
                <a:cubicBezTo>
                  <a:pt x="292" y="1315"/>
                  <a:pt x="254" y="1351"/>
                  <a:pt x="208" y="1354"/>
                </a:cubicBezTo>
                <a:cubicBezTo>
                  <a:pt x="162" y="1357"/>
                  <a:pt x="120" y="1327"/>
                  <a:pt x="108" y="1282"/>
                </a:cubicBezTo>
                <a:lnTo>
                  <a:pt x="109" y="1285"/>
                </a:lnTo>
                <a:lnTo>
                  <a:pt x="107" y="1279"/>
                </a:lnTo>
                <a:lnTo>
                  <a:pt x="198" y="1344"/>
                </a:lnTo>
                <a:lnTo>
                  <a:pt x="197" y="1344"/>
                </a:lnTo>
                <a:lnTo>
                  <a:pt x="292" y="1264"/>
                </a:lnTo>
                <a:lnTo>
                  <a:pt x="291" y="1270"/>
                </a:lnTo>
                <a:lnTo>
                  <a:pt x="292" y="1254"/>
                </a:lnTo>
                <a:lnTo>
                  <a:pt x="292" y="1258"/>
                </a:lnTo>
                <a:lnTo>
                  <a:pt x="102" y="1240"/>
                </a:lnTo>
                <a:lnTo>
                  <a:pt x="103" y="1235"/>
                </a:lnTo>
                <a:lnTo>
                  <a:pt x="101" y="1253"/>
                </a:lnTo>
                <a:lnTo>
                  <a:pt x="101" y="1248"/>
                </a:lnTo>
                <a:lnTo>
                  <a:pt x="292" y="1267"/>
                </a:lnTo>
                <a:lnTo>
                  <a:pt x="291" y="1272"/>
                </a:lnTo>
                <a:lnTo>
                  <a:pt x="290" y="1277"/>
                </a:lnTo>
                <a:cubicBezTo>
                  <a:pt x="281" y="1322"/>
                  <a:pt x="241" y="1354"/>
                  <a:pt x="195" y="1354"/>
                </a:cubicBezTo>
                <a:cubicBezTo>
                  <a:pt x="150" y="1354"/>
                  <a:pt x="110" y="1322"/>
                  <a:pt x="101" y="1277"/>
                </a:cubicBezTo>
                <a:lnTo>
                  <a:pt x="100" y="1272"/>
                </a:lnTo>
                <a:lnTo>
                  <a:pt x="99" y="1267"/>
                </a:lnTo>
                <a:cubicBezTo>
                  <a:pt x="89" y="1218"/>
                  <a:pt x="120" y="1169"/>
                  <a:pt x="169" y="1156"/>
                </a:cubicBezTo>
                <a:cubicBezTo>
                  <a:pt x="218" y="1143"/>
                  <a:pt x="269" y="1170"/>
                  <a:pt x="285" y="1218"/>
                </a:cubicBezTo>
                <a:lnTo>
                  <a:pt x="286" y="1221"/>
                </a:lnTo>
                <a:cubicBezTo>
                  <a:pt x="289" y="1231"/>
                  <a:pt x="290" y="1241"/>
                  <a:pt x="290" y="1251"/>
                </a:cubicBezTo>
                <a:lnTo>
                  <a:pt x="290" y="1249"/>
                </a:lnTo>
                <a:lnTo>
                  <a:pt x="291" y="1268"/>
                </a:lnTo>
                <a:lnTo>
                  <a:pt x="291" y="1277"/>
                </a:lnTo>
                <a:cubicBezTo>
                  <a:pt x="291" y="1326"/>
                  <a:pt x="255" y="1367"/>
                  <a:pt x="207" y="1373"/>
                </a:cubicBezTo>
                <a:cubicBezTo>
                  <a:pt x="159" y="1379"/>
                  <a:pt x="114" y="1348"/>
                  <a:pt x="102" y="1301"/>
                </a:cubicBezTo>
                <a:lnTo>
                  <a:pt x="103" y="1304"/>
                </a:lnTo>
                <a:lnTo>
                  <a:pt x="101" y="1298"/>
                </a:lnTo>
                <a:cubicBezTo>
                  <a:pt x="92" y="1269"/>
                  <a:pt x="97" y="1236"/>
                  <a:pt x="115" y="1211"/>
                </a:cubicBezTo>
                <a:cubicBezTo>
                  <a:pt x="133" y="1186"/>
                  <a:pt x="162" y="1171"/>
                  <a:pt x="192" y="1171"/>
                </a:cubicBezTo>
                <a:lnTo>
                  <a:pt x="193" y="1171"/>
                </a:lnTo>
                <a:lnTo>
                  <a:pt x="193" y="1363"/>
                </a:lnTo>
                <a:lnTo>
                  <a:pt x="191" y="1363"/>
                </a:lnTo>
                <a:lnTo>
                  <a:pt x="190" y="1363"/>
                </a:lnTo>
                <a:lnTo>
                  <a:pt x="188" y="1363"/>
                </a:lnTo>
                <a:lnTo>
                  <a:pt x="188" y="1171"/>
                </a:lnTo>
                <a:lnTo>
                  <a:pt x="189" y="1171"/>
                </a:lnTo>
                <a:cubicBezTo>
                  <a:pt x="239" y="1171"/>
                  <a:pt x="281" y="1209"/>
                  <a:pt x="285" y="1259"/>
                </a:cubicBezTo>
                <a:lnTo>
                  <a:pt x="286" y="1278"/>
                </a:lnTo>
                <a:lnTo>
                  <a:pt x="286" y="1286"/>
                </a:lnTo>
                <a:lnTo>
                  <a:pt x="99" y="1256"/>
                </a:lnTo>
                <a:lnTo>
                  <a:pt x="100" y="1253"/>
                </a:lnTo>
                <a:lnTo>
                  <a:pt x="95" y="1283"/>
                </a:lnTo>
                <a:lnTo>
                  <a:pt x="95" y="1276"/>
                </a:lnTo>
                <a:lnTo>
                  <a:pt x="95" y="1270"/>
                </a:lnTo>
                <a:lnTo>
                  <a:pt x="95" y="1267"/>
                </a:lnTo>
                <a:lnTo>
                  <a:pt x="286" y="1286"/>
                </a:lnTo>
                <a:lnTo>
                  <a:pt x="285" y="1291"/>
                </a:lnTo>
                <a:lnTo>
                  <a:pt x="286" y="1272"/>
                </a:lnTo>
                <a:lnTo>
                  <a:pt x="286" y="1292"/>
                </a:lnTo>
                <a:lnTo>
                  <a:pt x="285" y="1290"/>
                </a:lnTo>
                <a:lnTo>
                  <a:pt x="285" y="1296"/>
                </a:lnTo>
                <a:cubicBezTo>
                  <a:pt x="285" y="1345"/>
                  <a:pt x="249" y="1386"/>
                  <a:pt x="201" y="1392"/>
                </a:cubicBezTo>
                <a:cubicBezTo>
                  <a:pt x="153" y="1398"/>
                  <a:pt x="108" y="1367"/>
                  <a:pt x="96" y="1320"/>
                </a:cubicBezTo>
                <a:lnTo>
                  <a:pt x="94" y="1308"/>
                </a:lnTo>
                <a:lnTo>
                  <a:pt x="93" y="1302"/>
                </a:lnTo>
                <a:cubicBezTo>
                  <a:pt x="84" y="1251"/>
                  <a:pt x="117" y="1203"/>
                  <a:pt x="168" y="1192"/>
                </a:cubicBezTo>
                <a:cubicBezTo>
                  <a:pt x="218" y="1182"/>
                  <a:pt x="268" y="1213"/>
                  <a:pt x="281" y="1263"/>
                </a:cubicBezTo>
                <a:lnTo>
                  <a:pt x="283" y="1275"/>
                </a:lnTo>
                <a:lnTo>
                  <a:pt x="284" y="1281"/>
                </a:lnTo>
                <a:cubicBezTo>
                  <a:pt x="289" y="1309"/>
                  <a:pt x="281" y="1337"/>
                  <a:pt x="263" y="1359"/>
                </a:cubicBezTo>
                <a:cubicBezTo>
                  <a:pt x="244" y="1380"/>
                  <a:pt x="218" y="1392"/>
                  <a:pt x="189" y="1392"/>
                </a:cubicBezTo>
                <a:lnTo>
                  <a:pt x="184" y="1392"/>
                </a:lnTo>
                <a:cubicBezTo>
                  <a:pt x="131" y="1392"/>
                  <a:pt x="88" y="1349"/>
                  <a:pt x="88" y="1296"/>
                </a:cubicBezTo>
                <a:lnTo>
                  <a:pt x="88" y="1290"/>
                </a:lnTo>
                <a:lnTo>
                  <a:pt x="88" y="1286"/>
                </a:lnTo>
                <a:lnTo>
                  <a:pt x="280" y="1296"/>
                </a:lnTo>
                <a:lnTo>
                  <a:pt x="278" y="1312"/>
                </a:lnTo>
                <a:lnTo>
                  <a:pt x="277" y="1318"/>
                </a:lnTo>
                <a:cubicBezTo>
                  <a:pt x="276" y="1323"/>
                  <a:pt x="275" y="1328"/>
                  <a:pt x="274" y="1333"/>
                </a:cubicBezTo>
                <a:lnTo>
                  <a:pt x="273" y="1336"/>
                </a:lnTo>
                <a:cubicBezTo>
                  <a:pt x="258" y="1380"/>
                  <a:pt x="213" y="1408"/>
                  <a:pt x="166" y="1400"/>
                </a:cubicBezTo>
                <a:cubicBezTo>
                  <a:pt x="120" y="1393"/>
                  <a:pt x="85" y="1353"/>
                  <a:pt x="85" y="1305"/>
                </a:cubicBezTo>
                <a:lnTo>
                  <a:pt x="85" y="1302"/>
                </a:lnTo>
                <a:lnTo>
                  <a:pt x="85" y="1296"/>
                </a:lnTo>
                <a:lnTo>
                  <a:pt x="85" y="1286"/>
                </a:lnTo>
                <a:lnTo>
                  <a:pt x="277" y="1286"/>
                </a:lnTo>
                <a:lnTo>
                  <a:pt x="277" y="1289"/>
                </a:lnTo>
                <a:lnTo>
                  <a:pt x="277" y="1296"/>
                </a:lnTo>
                <a:lnTo>
                  <a:pt x="277" y="1302"/>
                </a:lnTo>
                <a:lnTo>
                  <a:pt x="277" y="1305"/>
                </a:lnTo>
                <a:lnTo>
                  <a:pt x="102" y="1252"/>
                </a:lnTo>
                <a:lnTo>
                  <a:pt x="104" y="1249"/>
                </a:lnTo>
                <a:lnTo>
                  <a:pt x="89" y="1287"/>
                </a:lnTo>
                <a:lnTo>
                  <a:pt x="90" y="1281"/>
                </a:lnTo>
                <a:lnTo>
                  <a:pt x="92" y="1323"/>
                </a:lnTo>
                <a:lnTo>
                  <a:pt x="90" y="1316"/>
                </a:lnTo>
                <a:lnTo>
                  <a:pt x="103" y="1343"/>
                </a:lnTo>
                <a:lnTo>
                  <a:pt x="101" y="1340"/>
                </a:lnTo>
                <a:lnTo>
                  <a:pt x="276" y="1275"/>
                </a:lnTo>
                <a:lnTo>
                  <a:pt x="277" y="1294"/>
                </a:lnTo>
                <a:lnTo>
                  <a:pt x="277" y="1305"/>
                </a:lnTo>
                <a:cubicBezTo>
                  <a:pt x="277" y="1312"/>
                  <a:pt x="277" y="1318"/>
                  <a:pt x="276" y="1324"/>
                </a:cubicBezTo>
                <a:lnTo>
                  <a:pt x="274" y="1334"/>
                </a:lnTo>
                <a:lnTo>
                  <a:pt x="275" y="1315"/>
                </a:lnTo>
                <a:lnTo>
                  <a:pt x="275" y="1324"/>
                </a:lnTo>
                <a:cubicBezTo>
                  <a:pt x="275" y="1377"/>
                  <a:pt x="232" y="1420"/>
                  <a:pt x="179" y="1420"/>
                </a:cubicBezTo>
                <a:lnTo>
                  <a:pt x="177" y="1420"/>
                </a:lnTo>
                <a:lnTo>
                  <a:pt x="273" y="1333"/>
                </a:lnTo>
                <a:lnTo>
                  <a:pt x="272" y="1347"/>
                </a:lnTo>
                <a:lnTo>
                  <a:pt x="271" y="1355"/>
                </a:lnTo>
                <a:cubicBezTo>
                  <a:pt x="264" y="1406"/>
                  <a:pt x="220" y="1442"/>
                  <a:pt x="170" y="1439"/>
                </a:cubicBezTo>
                <a:cubicBezTo>
                  <a:pt x="119" y="1436"/>
                  <a:pt x="79" y="1394"/>
                  <a:pt x="79" y="1343"/>
                </a:cubicBezTo>
                <a:lnTo>
                  <a:pt x="80" y="1344"/>
                </a:lnTo>
                <a:lnTo>
                  <a:pt x="78" y="1324"/>
                </a:lnTo>
                <a:lnTo>
                  <a:pt x="78" y="1312"/>
                </a:lnTo>
                <a:lnTo>
                  <a:pt x="79" y="1326"/>
                </a:lnTo>
                <a:lnTo>
                  <a:pt x="78" y="1319"/>
                </a:lnTo>
                <a:lnTo>
                  <a:pt x="269" y="1305"/>
                </a:lnTo>
                <a:lnTo>
                  <a:pt x="269" y="1299"/>
                </a:lnTo>
                <a:lnTo>
                  <a:pt x="270" y="1318"/>
                </a:lnTo>
                <a:lnTo>
                  <a:pt x="270" y="1328"/>
                </a:lnTo>
                <a:lnTo>
                  <a:pt x="270" y="1334"/>
                </a:lnTo>
                <a:cubicBezTo>
                  <a:pt x="270" y="1387"/>
                  <a:pt x="227" y="1430"/>
                  <a:pt x="174" y="1430"/>
                </a:cubicBezTo>
                <a:lnTo>
                  <a:pt x="172" y="1430"/>
                </a:lnTo>
                <a:lnTo>
                  <a:pt x="170" y="1430"/>
                </a:lnTo>
                <a:cubicBezTo>
                  <a:pt x="142" y="1430"/>
                  <a:pt x="115" y="1418"/>
                  <a:pt x="97" y="1397"/>
                </a:cubicBezTo>
                <a:cubicBezTo>
                  <a:pt x="79" y="1375"/>
                  <a:pt x="71" y="1347"/>
                  <a:pt x="76" y="1319"/>
                </a:cubicBezTo>
                <a:lnTo>
                  <a:pt x="78" y="1305"/>
                </a:lnTo>
                <a:lnTo>
                  <a:pt x="79" y="1301"/>
                </a:lnTo>
                <a:cubicBezTo>
                  <a:pt x="90" y="1260"/>
                  <a:pt x="126" y="1230"/>
                  <a:pt x="169" y="1229"/>
                </a:cubicBezTo>
                <a:cubicBezTo>
                  <a:pt x="211" y="1227"/>
                  <a:pt x="250" y="1254"/>
                  <a:pt x="264" y="1294"/>
                </a:cubicBezTo>
                <a:lnTo>
                  <a:pt x="265" y="1297"/>
                </a:lnTo>
                <a:cubicBezTo>
                  <a:pt x="268" y="1307"/>
                  <a:pt x="269" y="1317"/>
                  <a:pt x="269" y="1327"/>
                </a:cubicBezTo>
                <a:lnTo>
                  <a:pt x="269" y="1344"/>
                </a:lnTo>
                <a:lnTo>
                  <a:pt x="268" y="1355"/>
                </a:lnTo>
                <a:lnTo>
                  <a:pt x="267" y="1364"/>
                </a:lnTo>
                <a:lnTo>
                  <a:pt x="77" y="1335"/>
                </a:lnTo>
                <a:lnTo>
                  <a:pt x="78" y="1330"/>
                </a:lnTo>
                <a:lnTo>
                  <a:pt x="76" y="1348"/>
                </a:lnTo>
                <a:lnTo>
                  <a:pt x="76" y="1343"/>
                </a:lnTo>
                <a:cubicBezTo>
                  <a:pt x="76" y="1295"/>
                  <a:pt x="113" y="1253"/>
                  <a:pt x="162" y="1248"/>
                </a:cubicBezTo>
                <a:cubicBezTo>
                  <a:pt x="211" y="1243"/>
                  <a:pt x="256" y="1275"/>
                  <a:pt x="266" y="1323"/>
                </a:cubicBezTo>
                <a:lnTo>
                  <a:pt x="270" y="1343"/>
                </a:lnTo>
                <a:lnTo>
                  <a:pt x="271" y="1353"/>
                </a:lnTo>
                <a:lnTo>
                  <a:pt x="175" y="1266"/>
                </a:lnTo>
                <a:lnTo>
                  <a:pt x="182" y="1266"/>
                </a:lnTo>
                <a:lnTo>
                  <a:pt x="86" y="1362"/>
                </a:lnTo>
                <a:lnTo>
                  <a:pt x="87" y="1366"/>
                </a:lnTo>
                <a:lnTo>
                  <a:pt x="86" y="1356"/>
                </a:lnTo>
                <a:lnTo>
                  <a:pt x="88" y="1370"/>
                </a:lnTo>
                <a:lnTo>
                  <a:pt x="86" y="1362"/>
                </a:lnTo>
                <a:cubicBezTo>
                  <a:pt x="84" y="1354"/>
                  <a:pt x="83" y="1346"/>
                  <a:pt x="83" y="1338"/>
                </a:cubicBezTo>
                <a:lnTo>
                  <a:pt x="83" y="1334"/>
                </a:lnTo>
                <a:lnTo>
                  <a:pt x="275" y="1334"/>
                </a:lnTo>
                <a:lnTo>
                  <a:pt x="275" y="1328"/>
                </a:lnTo>
                <a:lnTo>
                  <a:pt x="276" y="1337"/>
                </a:lnTo>
                <a:lnTo>
                  <a:pt x="277" y="1356"/>
                </a:lnTo>
                <a:lnTo>
                  <a:pt x="277" y="1362"/>
                </a:lnTo>
                <a:lnTo>
                  <a:pt x="90" y="1332"/>
                </a:lnTo>
                <a:lnTo>
                  <a:pt x="91" y="1329"/>
                </a:lnTo>
                <a:lnTo>
                  <a:pt x="86" y="1359"/>
                </a:lnTo>
                <a:lnTo>
                  <a:pt x="86" y="1353"/>
                </a:lnTo>
                <a:lnTo>
                  <a:pt x="182" y="1449"/>
                </a:lnTo>
                <a:lnTo>
                  <a:pt x="180" y="1449"/>
                </a:lnTo>
                <a:lnTo>
                  <a:pt x="266" y="1396"/>
                </a:lnTo>
                <a:lnTo>
                  <a:pt x="259" y="1410"/>
                </a:lnTo>
                <a:lnTo>
                  <a:pt x="254" y="1419"/>
                </a:lnTo>
                <a:cubicBezTo>
                  <a:pt x="235" y="1454"/>
                  <a:pt x="195" y="1474"/>
                  <a:pt x="156" y="1467"/>
                </a:cubicBezTo>
                <a:cubicBezTo>
                  <a:pt x="116" y="1461"/>
                  <a:pt x="84" y="1431"/>
                  <a:pt x="76" y="1391"/>
                </a:cubicBezTo>
                <a:lnTo>
                  <a:pt x="75" y="1386"/>
                </a:lnTo>
                <a:cubicBezTo>
                  <a:pt x="74" y="1380"/>
                  <a:pt x="73" y="1374"/>
                  <a:pt x="73" y="1367"/>
                </a:cubicBezTo>
                <a:lnTo>
                  <a:pt x="73" y="1362"/>
                </a:lnTo>
                <a:cubicBezTo>
                  <a:pt x="73" y="1314"/>
                  <a:pt x="110" y="1273"/>
                  <a:pt x="158" y="1267"/>
                </a:cubicBezTo>
                <a:cubicBezTo>
                  <a:pt x="206" y="1261"/>
                  <a:pt x="251" y="1292"/>
                  <a:pt x="263" y="1339"/>
                </a:cubicBezTo>
                <a:lnTo>
                  <a:pt x="265" y="1351"/>
                </a:lnTo>
                <a:lnTo>
                  <a:pt x="266" y="1357"/>
                </a:lnTo>
                <a:lnTo>
                  <a:pt x="267" y="1363"/>
                </a:lnTo>
                <a:cubicBezTo>
                  <a:pt x="268" y="1368"/>
                  <a:pt x="268" y="1373"/>
                  <a:pt x="268" y="1378"/>
                </a:cubicBezTo>
                <a:lnTo>
                  <a:pt x="268" y="1381"/>
                </a:lnTo>
                <a:lnTo>
                  <a:pt x="76" y="1381"/>
                </a:lnTo>
                <a:lnTo>
                  <a:pt x="76" y="1377"/>
                </a:lnTo>
                <a:lnTo>
                  <a:pt x="78" y="1396"/>
                </a:lnTo>
                <a:lnTo>
                  <a:pt x="77" y="1391"/>
                </a:lnTo>
                <a:lnTo>
                  <a:pt x="267" y="1372"/>
                </a:lnTo>
                <a:lnTo>
                  <a:pt x="267" y="1377"/>
                </a:lnTo>
                <a:lnTo>
                  <a:pt x="267" y="1381"/>
                </a:lnTo>
                <a:lnTo>
                  <a:pt x="75" y="1381"/>
                </a:lnTo>
                <a:lnTo>
                  <a:pt x="75" y="1378"/>
                </a:lnTo>
                <a:lnTo>
                  <a:pt x="75" y="1371"/>
                </a:lnTo>
                <a:lnTo>
                  <a:pt x="75" y="1365"/>
                </a:lnTo>
                <a:lnTo>
                  <a:pt x="80" y="1396"/>
                </a:lnTo>
                <a:lnTo>
                  <a:pt x="79" y="1393"/>
                </a:lnTo>
                <a:lnTo>
                  <a:pt x="266" y="1362"/>
                </a:lnTo>
                <a:lnTo>
                  <a:pt x="266" y="1379"/>
                </a:lnTo>
                <a:lnTo>
                  <a:pt x="265" y="1381"/>
                </a:lnTo>
                <a:lnTo>
                  <a:pt x="265" y="1388"/>
                </a:lnTo>
                <a:lnTo>
                  <a:pt x="265" y="1391"/>
                </a:lnTo>
                <a:lnTo>
                  <a:pt x="76" y="1368"/>
                </a:lnTo>
                <a:lnTo>
                  <a:pt x="76" y="1372"/>
                </a:lnTo>
                <a:lnTo>
                  <a:pt x="77" y="1366"/>
                </a:lnTo>
                <a:lnTo>
                  <a:pt x="171" y="1477"/>
                </a:lnTo>
                <a:lnTo>
                  <a:pt x="169" y="1477"/>
                </a:lnTo>
                <a:lnTo>
                  <a:pt x="169" y="1285"/>
                </a:lnTo>
                <a:lnTo>
                  <a:pt x="170" y="1285"/>
                </a:lnTo>
                <a:cubicBezTo>
                  <a:pt x="198" y="1285"/>
                  <a:pt x="223" y="1297"/>
                  <a:pt x="242" y="1317"/>
                </a:cubicBezTo>
                <a:cubicBezTo>
                  <a:pt x="260" y="1337"/>
                  <a:pt x="269" y="1364"/>
                  <a:pt x="266" y="1391"/>
                </a:cubicBezTo>
                <a:lnTo>
                  <a:pt x="265" y="1402"/>
                </a:lnTo>
                <a:lnTo>
                  <a:pt x="264" y="1411"/>
                </a:lnTo>
                <a:lnTo>
                  <a:pt x="75" y="1377"/>
                </a:lnTo>
                <a:lnTo>
                  <a:pt x="75" y="1378"/>
                </a:lnTo>
                <a:lnTo>
                  <a:pt x="76" y="1373"/>
                </a:lnTo>
                <a:cubicBezTo>
                  <a:pt x="86" y="1322"/>
                  <a:pt x="134" y="1289"/>
                  <a:pt x="185" y="1297"/>
                </a:cubicBezTo>
                <a:cubicBezTo>
                  <a:pt x="236" y="1304"/>
                  <a:pt x="272" y="1351"/>
                  <a:pt x="266" y="1402"/>
                </a:cubicBezTo>
                <a:lnTo>
                  <a:pt x="265" y="1410"/>
                </a:lnTo>
                <a:lnTo>
                  <a:pt x="264" y="1420"/>
                </a:lnTo>
                <a:lnTo>
                  <a:pt x="168" y="1314"/>
                </a:lnTo>
                <a:lnTo>
                  <a:pt x="169" y="1314"/>
                </a:lnTo>
                <a:lnTo>
                  <a:pt x="73" y="1410"/>
                </a:lnTo>
                <a:lnTo>
                  <a:pt x="73" y="1404"/>
                </a:lnTo>
                <a:lnTo>
                  <a:pt x="74" y="1406"/>
                </a:lnTo>
                <a:lnTo>
                  <a:pt x="72" y="1386"/>
                </a:lnTo>
                <a:lnTo>
                  <a:pt x="72" y="1381"/>
                </a:lnTo>
                <a:lnTo>
                  <a:pt x="264" y="1381"/>
                </a:lnTo>
                <a:lnTo>
                  <a:pt x="264" y="1383"/>
                </a:lnTo>
                <a:lnTo>
                  <a:pt x="264" y="1398"/>
                </a:lnTo>
                <a:lnTo>
                  <a:pt x="263" y="1409"/>
                </a:lnTo>
                <a:lnTo>
                  <a:pt x="167" y="1304"/>
                </a:lnTo>
                <a:lnTo>
                  <a:pt x="168" y="1304"/>
                </a:lnTo>
                <a:cubicBezTo>
                  <a:pt x="221" y="1304"/>
                  <a:pt x="264" y="1347"/>
                  <a:pt x="264" y="1400"/>
                </a:cubicBezTo>
                <a:lnTo>
                  <a:pt x="264" y="1410"/>
                </a:lnTo>
                <a:cubicBezTo>
                  <a:pt x="264" y="1417"/>
                  <a:pt x="264" y="1424"/>
                  <a:pt x="262" y="1431"/>
                </a:cubicBezTo>
                <a:lnTo>
                  <a:pt x="260" y="1440"/>
                </a:lnTo>
                <a:lnTo>
                  <a:pt x="262" y="1411"/>
                </a:lnTo>
                <a:lnTo>
                  <a:pt x="263" y="1431"/>
                </a:lnTo>
                <a:lnTo>
                  <a:pt x="263" y="1437"/>
                </a:lnTo>
                <a:lnTo>
                  <a:pt x="263" y="1438"/>
                </a:lnTo>
                <a:lnTo>
                  <a:pt x="71" y="1438"/>
                </a:lnTo>
                <a:lnTo>
                  <a:pt x="71" y="1434"/>
                </a:lnTo>
                <a:lnTo>
                  <a:pt x="71" y="1425"/>
                </a:lnTo>
                <a:lnTo>
                  <a:pt x="71" y="1416"/>
                </a:lnTo>
                <a:lnTo>
                  <a:pt x="71" y="1410"/>
                </a:lnTo>
                <a:lnTo>
                  <a:pt x="263" y="1410"/>
                </a:lnTo>
                <a:lnTo>
                  <a:pt x="263" y="1413"/>
                </a:lnTo>
                <a:cubicBezTo>
                  <a:pt x="263" y="1419"/>
                  <a:pt x="263" y="1424"/>
                  <a:pt x="262" y="1429"/>
                </a:cubicBezTo>
                <a:lnTo>
                  <a:pt x="261" y="1435"/>
                </a:lnTo>
                <a:cubicBezTo>
                  <a:pt x="253" y="1482"/>
                  <a:pt x="213" y="1515"/>
                  <a:pt x="166" y="1515"/>
                </a:cubicBezTo>
                <a:lnTo>
                  <a:pt x="165" y="1515"/>
                </a:lnTo>
                <a:lnTo>
                  <a:pt x="165" y="1323"/>
                </a:lnTo>
                <a:lnTo>
                  <a:pt x="166" y="1323"/>
                </a:lnTo>
                <a:lnTo>
                  <a:pt x="166" y="1515"/>
                </a:lnTo>
                <a:lnTo>
                  <a:pt x="165" y="1515"/>
                </a:lnTo>
                <a:lnTo>
                  <a:pt x="261" y="1410"/>
                </a:lnTo>
                <a:lnTo>
                  <a:pt x="262" y="1420"/>
                </a:lnTo>
                <a:cubicBezTo>
                  <a:pt x="263" y="1428"/>
                  <a:pt x="263" y="1437"/>
                  <a:pt x="261" y="1445"/>
                </a:cubicBezTo>
                <a:lnTo>
                  <a:pt x="260" y="1451"/>
                </a:lnTo>
                <a:cubicBezTo>
                  <a:pt x="259" y="1456"/>
                  <a:pt x="258" y="1461"/>
                  <a:pt x="257" y="1466"/>
                </a:cubicBezTo>
                <a:lnTo>
                  <a:pt x="256" y="1469"/>
                </a:lnTo>
                <a:cubicBezTo>
                  <a:pt x="241" y="1513"/>
                  <a:pt x="196" y="1541"/>
                  <a:pt x="149" y="1533"/>
                </a:cubicBezTo>
                <a:cubicBezTo>
                  <a:pt x="103" y="1526"/>
                  <a:pt x="68" y="1486"/>
                  <a:pt x="68" y="1438"/>
                </a:cubicBezTo>
                <a:lnTo>
                  <a:pt x="68" y="1434"/>
                </a:lnTo>
                <a:lnTo>
                  <a:pt x="68" y="1429"/>
                </a:lnTo>
                <a:cubicBezTo>
                  <a:pt x="68" y="1376"/>
                  <a:pt x="111" y="1333"/>
                  <a:pt x="164" y="1333"/>
                </a:cubicBezTo>
                <a:lnTo>
                  <a:pt x="165" y="1333"/>
                </a:lnTo>
                <a:lnTo>
                  <a:pt x="165" y="1525"/>
                </a:lnTo>
                <a:lnTo>
                  <a:pt x="164" y="1525"/>
                </a:lnTo>
                <a:lnTo>
                  <a:pt x="260" y="1436"/>
                </a:lnTo>
                <a:lnTo>
                  <a:pt x="259" y="1450"/>
                </a:lnTo>
                <a:lnTo>
                  <a:pt x="258" y="1464"/>
                </a:lnTo>
                <a:cubicBezTo>
                  <a:pt x="255" y="1514"/>
                  <a:pt x="214" y="1553"/>
                  <a:pt x="164" y="1553"/>
                </a:cubicBezTo>
                <a:cubicBezTo>
                  <a:pt x="114" y="1554"/>
                  <a:pt x="72" y="1517"/>
                  <a:pt x="67" y="1467"/>
                </a:cubicBezTo>
                <a:lnTo>
                  <a:pt x="66" y="1458"/>
                </a:lnTo>
                <a:lnTo>
                  <a:pt x="65" y="1449"/>
                </a:lnTo>
                <a:cubicBezTo>
                  <a:pt x="59" y="1399"/>
                  <a:pt x="94" y="1353"/>
                  <a:pt x="143" y="1344"/>
                </a:cubicBezTo>
                <a:cubicBezTo>
                  <a:pt x="193" y="1335"/>
                  <a:pt x="241" y="1366"/>
                  <a:pt x="254" y="1415"/>
                </a:cubicBezTo>
                <a:lnTo>
                  <a:pt x="255" y="1419"/>
                </a:lnTo>
                <a:cubicBezTo>
                  <a:pt x="257" y="1427"/>
                  <a:pt x="257" y="1435"/>
                  <a:pt x="257" y="1442"/>
                </a:cubicBezTo>
                <a:lnTo>
                  <a:pt x="257" y="1448"/>
                </a:lnTo>
                <a:cubicBezTo>
                  <a:pt x="257" y="1501"/>
                  <a:pt x="214" y="1544"/>
                  <a:pt x="161" y="1544"/>
                </a:cubicBezTo>
                <a:lnTo>
                  <a:pt x="159" y="1544"/>
                </a:lnTo>
                <a:lnTo>
                  <a:pt x="158" y="1544"/>
                </a:lnTo>
                <a:lnTo>
                  <a:pt x="254" y="1448"/>
                </a:lnTo>
                <a:lnTo>
                  <a:pt x="254" y="1445"/>
                </a:lnTo>
                <a:lnTo>
                  <a:pt x="255" y="1464"/>
                </a:lnTo>
                <a:lnTo>
                  <a:pt x="255" y="1472"/>
                </a:lnTo>
                <a:lnTo>
                  <a:pt x="255" y="1476"/>
                </a:lnTo>
                <a:cubicBezTo>
                  <a:pt x="255" y="1521"/>
                  <a:pt x="225" y="1560"/>
                  <a:pt x="182" y="1570"/>
                </a:cubicBezTo>
                <a:cubicBezTo>
                  <a:pt x="138" y="1580"/>
                  <a:pt x="94" y="1559"/>
                  <a:pt x="74" y="1519"/>
                </a:cubicBezTo>
                <a:lnTo>
                  <a:pt x="73" y="1517"/>
                </a:lnTo>
                <a:cubicBezTo>
                  <a:pt x="66" y="1504"/>
                  <a:pt x="62" y="1489"/>
                  <a:pt x="62" y="1474"/>
                </a:cubicBezTo>
                <a:lnTo>
                  <a:pt x="63" y="1477"/>
                </a:lnTo>
                <a:lnTo>
                  <a:pt x="62" y="1466"/>
                </a:lnTo>
                <a:lnTo>
                  <a:pt x="157" y="1553"/>
                </a:lnTo>
                <a:lnTo>
                  <a:pt x="155" y="1553"/>
                </a:lnTo>
                <a:lnTo>
                  <a:pt x="154" y="1553"/>
                </a:lnTo>
                <a:lnTo>
                  <a:pt x="154" y="1361"/>
                </a:lnTo>
                <a:lnTo>
                  <a:pt x="155" y="1361"/>
                </a:lnTo>
                <a:lnTo>
                  <a:pt x="155" y="1553"/>
                </a:lnTo>
                <a:lnTo>
                  <a:pt x="153" y="1553"/>
                </a:lnTo>
                <a:lnTo>
                  <a:pt x="249" y="1457"/>
                </a:lnTo>
                <a:lnTo>
                  <a:pt x="249" y="1478"/>
                </a:lnTo>
                <a:lnTo>
                  <a:pt x="248" y="1487"/>
                </a:lnTo>
                <a:cubicBezTo>
                  <a:pt x="242" y="1536"/>
                  <a:pt x="201" y="1572"/>
                  <a:pt x="152" y="1572"/>
                </a:cubicBezTo>
                <a:lnTo>
                  <a:pt x="150" y="1572"/>
                </a:lnTo>
                <a:lnTo>
                  <a:pt x="246" y="1463"/>
                </a:lnTo>
                <a:lnTo>
                  <a:pt x="247" y="1470"/>
                </a:lnTo>
                <a:lnTo>
                  <a:pt x="243" y="1453"/>
                </a:lnTo>
                <a:lnTo>
                  <a:pt x="244" y="1456"/>
                </a:lnTo>
                <a:lnTo>
                  <a:pt x="56" y="1486"/>
                </a:lnTo>
                <a:lnTo>
                  <a:pt x="56" y="1480"/>
                </a:lnTo>
                <a:lnTo>
                  <a:pt x="56" y="1471"/>
                </a:lnTo>
                <a:lnTo>
                  <a:pt x="56" y="1462"/>
                </a:lnTo>
                <a:lnTo>
                  <a:pt x="56" y="1457"/>
                </a:lnTo>
                <a:lnTo>
                  <a:pt x="238" y="1500"/>
                </a:lnTo>
                <a:lnTo>
                  <a:pt x="237" y="1502"/>
                </a:lnTo>
                <a:lnTo>
                  <a:pt x="247" y="1459"/>
                </a:lnTo>
                <a:lnTo>
                  <a:pt x="247" y="1466"/>
                </a:lnTo>
                <a:lnTo>
                  <a:pt x="247" y="1472"/>
                </a:lnTo>
                <a:cubicBezTo>
                  <a:pt x="247" y="1480"/>
                  <a:pt x="247" y="1488"/>
                  <a:pt x="245" y="1496"/>
                </a:cubicBezTo>
                <a:lnTo>
                  <a:pt x="244" y="1500"/>
                </a:lnTo>
                <a:cubicBezTo>
                  <a:pt x="232" y="1547"/>
                  <a:pt x="187" y="1578"/>
                  <a:pt x="139" y="1572"/>
                </a:cubicBezTo>
                <a:cubicBezTo>
                  <a:pt x="91" y="1566"/>
                  <a:pt x="54" y="1525"/>
                  <a:pt x="54" y="1476"/>
                </a:cubicBezTo>
                <a:lnTo>
                  <a:pt x="54" y="1472"/>
                </a:lnTo>
                <a:lnTo>
                  <a:pt x="56" y="1491"/>
                </a:lnTo>
                <a:lnTo>
                  <a:pt x="55" y="1486"/>
                </a:lnTo>
                <a:lnTo>
                  <a:pt x="245" y="1467"/>
                </a:lnTo>
                <a:lnTo>
                  <a:pt x="245" y="1476"/>
                </a:lnTo>
                <a:lnTo>
                  <a:pt x="245" y="1486"/>
                </a:lnTo>
                <a:cubicBezTo>
                  <a:pt x="245" y="1536"/>
                  <a:pt x="208" y="1577"/>
                  <a:pt x="159" y="1582"/>
                </a:cubicBezTo>
                <a:cubicBezTo>
                  <a:pt x="110" y="1587"/>
                  <a:pt x="65" y="1554"/>
                  <a:pt x="55" y="1505"/>
                </a:cubicBezTo>
                <a:lnTo>
                  <a:pt x="54" y="1500"/>
                </a:lnTo>
                <a:lnTo>
                  <a:pt x="53" y="1495"/>
                </a:lnTo>
                <a:lnTo>
                  <a:pt x="243" y="1466"/>
                </a:lnTo>
                <a:lnTo>
                  <a:pt x="244" y="1485"/>
                </a:lnTo>
                <a:lnTo>
                  <a:pt x="244" y="1495"/>
                </a:lnTo>
                <a:lnTo>
                  <a:pt x="148" y="1399"/>
                </a:lnTo>
                <a:lnTo>
                  <a:pt x="149" y="1399"/>
                </a:lnTo>
                <a:lnTo>
                  <a:pt x="56" y="1516"/>
                </a:lnTo>
                <a:lnTo>
                  <a:pt x="54" y="1507"/>
                </a:lnTo>
                <a:cubicBezTo>
                  <a:pt x="51" y="1497"/>
                  <a:pt x="51" y="1485"/>
                  <a:pt x="52" y="1475"/>
                </a:cubicBezTo>
                <a:lnTo>
                  <a:pt x="52" y="1478"/>
                </a:lnTo>
                <a:lnTo>
                  <a:pt x="52" y="1476"/>
                </a:lnTo>
                <a:lnTo>
                  <a:pt x="244" y="1476"/>
                </a:lnTo>
                <a:lnTo>
                  <a:pt x="244" y="1483"/>
                </a:lnTo>
                <a:lnTo>
                  <a:pt x="244" y="1504"/>
                </a:lnTo>
                <a:lnTo>
                  <a:pt x="243" y="1506"/>
                </a:lnTo>
                <a:lnTo>
                  <a:pt x="243" y="1514"/>
                </a:lnTo>
                <a:cubicBezTo>
                  <a:pt x="243" y="1567"/>
                  <a:pt x="200" y="1610"/>
                  <a:pt x="147" y="1610"/>
                </a:cubicBezTo>
                <a:lnTo>
                  <a:pt x="146" y="1610"/>
                </a:lnTo>
                <a:cubicBezTo>
                  <a:pt x="93" y="1610"/>
                  <a:pt x="50" y="1567"/>
                  <a:pt x="50" y="1514"/>
                </a:cubicBezTo>
                <a:lnTo>
                  <a:pt x="50" y="1505"/>
                </a:lnTo>
                <a:cubicBezTo>
                  <a:pt x="50" y="1500"/>
                  <a:pt x="51" y="1495"/>
                  <a:pt x="52" y="1490"/>
                </a:cubicBezTo>
                <a:lnTo>
                  <a:pt x="53" y="1484"/>
                </a:lnTo>
                <a:lnTo>
                  <a:pt x="51" y="1499"/>
                </a:lnTo>
                <a:lnTo>
                  <a:pt x="51" y="1495"/>
                </a:lnTo>
                <a:lnTo>
                  <a:pt x="243" y="1495"/>
                </a:lnTo>
                <a:lnTo>
                  <a:pt x="243" y="1499"/>
                </a:lnTo>
                <a:cubicBezTo>
                  <a:pt x="243" y="1505"/>
                  <a:pt x="243" y="1510"/>
                  <a:pt x="242" y="1515"/>
                </a:cubicBezTo>
                <a:lnTo>
                  <a:pt x="241" y="1521"/>
                </a:lnTo>
                <a:cubicBezTo>
                  <a:pt x="240" y="1529"/>
                  <a:pt x="237" y="1537"/>
                  <a:pt x="234" y="1544"/>
                </a:cubicBezTo>
                <a:lnTo>
                  <a:pt x="230" y="1553"/>
                </a:lnTo>
                <a:lnTo>
                  <a:pt x="238" y="1501"/>
                </a:lnTo>
                <a:lnTo>
                  <a:pt x="239" y="1508"/>
                </a:lnTo>
                <a:lnTo>
                  <a:pt x="235" y="1491"/>
                </a:lnTo>
                <a:lnTo>
                  <a:pt x="236" y="1494"/>
                </a:lnTo>
                <a:lnTo>
                  <a:pt x="50" y="1543"/>
                </a:lnTo>
                <a:lnTo>
                  <a:pt x="49" y="1538"/>
                </a:lnTo>
                <a:lnTo>
                  <a:pt x="48" y="1533"/>
                </a:lnTo>
                <a:lnTo>
                  <a:pt x="236" y="1538"/>
                </a:lnTo>
                <a:lnTo>
                  <a:pt x="236" y="1534"/>
                </a:lnTo>
                <a:lnTo>
                  <a:pt x="235" y="1540"/>
                </a:lnTo>
                <a:lnTo>
                  <a:pt x="234" y="1546"/>
                </a:lnTo>
                <a:lnTo>
                  <a:pt x="235" y="1530"/>
                </a:lnTo>
                <a:lnTo>
                  <a:pt x="235" y="1533"/>
                </a:lnTo>
                <a:lnTo>
                  <a:pt x="43" y="1533"/>
                </a:lnTo>
                <a:lnTo>
                  <a:pt x="43" y="1524"/>
                </a:lnTo>
                <a:lnTo>
                  <a:pt x="43" y="1514"/>
                </a:lnTo>
                <a:lnTo>
                  <a:pt x="234" y="1533"/>
                </a:lnTo>
                <a:lnTo>
                  <a:pt x="233" y="1538"/>
                </a:lnTo>
                <a:cubicBezTo>
                  <a:pt x="231" y="1544"/>
                  <a:pt x="230" y="1550"/>
                  <a:pt x="228" y="1555"/>
                </a:cubicBezTo>
                <a:lnTo>
                  <a:pt x="226" y="1560"/>
                </a:lnTo>
                <a:cubicBezTo>
                  <a:pt x="210" y="1600"/>
                  <a:pt x="170" y="1624"/>
                  <a:pt x="128" y="1620"/>
                </a:cubicBezTo>
                <a:cubicBezTo>
                  <a:pt x="85" y="1616"/>
                  <a:pt x="51" y="1585"/>
                  <a:pt x="42" y="1543"/>
                </a:cubicBezTo>
                <a:lnTo>
                  <a:pt x="41" y="1538"/>
                </a:lnTo>
                <a:cubicBezTo>
                  <a:pt x="40" y="1532"/>
                  <a:pt x="39" y="1526"/>
                  <a:pt x="39" y="1519"/>
                </a:cubicBezTo>
                <a:lnTo>
                  <a:pt x="39" y="1514"/>
                </a:lnTo>
                <a:lnTo>
                  <a:pt x="229" y="1538"/>
                </a:lnTo>
                <a:lnTo>
                  <a:pt x="229" y="1534"/>
                </a:lnTo>
                <a:lnTo>
                  <a:pt x="228" y="1540"/>
                </a:lnTo>
                <a:cubicBezTo>
                  <a:pt x="220" y="1587"/>
                  <a:pt x="180" y="1620"/>
                  <a:pt x="133" y="1620"/>
                </a:cubicBezTo>
                <a:lnTo>
                  <a:pt x="132" y="1620"/>
                </a:lnTo>
                <a:lnTo>
                  <a:pt x="228" y="1535"/>
                </a:lnTo>
                <a:lnTo>
                  <a:pt x="227" y="1533"/>
                </a:lnTo>
                <a:lnTo>
                  <a:pt x="227" y="1543"/>
                </a:lnTo>
                <a:lnTo>
                  <a:pt x="227" y="1565"/>
                </a:lnTo>
                <a:lnTo>
                  <a:pt x="226" y="1567"/>
                </a:lnTo>
                <a:lnTo>
                  <a:pt x="226" y="1571"/>
                </a:lnTo>
                <a:cubicBezTo>
                  <a:pt x="226" y="1622"/>
                  <a:pt x="188" y="1664"/>
                  <a:pt x="137" y="1667"/>
                </a:cubicBezTo>
                <a:cubicBezTo>
                  <a:pt x="87" y="1671"/>
                  <a:pt x="43" y="1635"/>
                  <a:pt x="35" y="1585"/>
                </a:cubicBezTo>
                <a:lnTo>
                  <a:pt x="34" y="1578"/>
                </a:lnTo>
                <a:cubicBezTo>
                  <a:pt x="34" y="1574"/>
                  <a:pt x="33" y="1569"/>
                  <a:pt x="33" y="1564"/>
                </a:cubicBezTo>
                <a:lnTo>
                  <a:pt x="34" y="1554"/>
                </a:lnTo>
                <a:lnTo>
                  <a:pt x="33" y="1544"/>
                </a:lnTo>
                <a:lnTo>
                  <a:pt x="32" y="1536"/>
                </a:lnTo>
                <a:lnTo>
                  <a:pt x="223" y="1524"/>
                </a:lnTo>
                <a:lnTo>
                  <a:pt x="223" y="1539"/>
                </a:lnTo>
                <a:lnTo>
                  <a:pt x="222" y="1535"/>
                </a:lnTo>
                <a:lnTo>
                  <a:pt x="222" y="1546"/>
                </a:lnTo>
                <a:cubicBezTo>
                  <a:pt x="222" y="1552"/>
                  <a:pt x="222" y="1557"/>
                  <a:pt x="221" y="1562"/>
                </a:cubicBezTo>
                <a:lnTo>
                  <a:pt x="220" y="1568"/>
                </a:lnTo>
                <a:lnTo>
                  <a:pt x="125" y="1456"/>
                </a:lnTo>
                <a:lnTo>
                  <a:pt x="126" y="1456"/>
                </a:lnTo>
                <a:lnTo>
                  <a:pt x="32" y="1568"/>
                </a:lnTo>
                <a:lnTo>
                  <a:pt x="31" y="1562"/>
                </a:lnTo>
                <a:lnTo>
                  <a:pt x="46" y="1600"/>
                </a:lnTo>
                <a:lnTo>
                  <a:pt x="44" y="1597"/>
                </a:lnTo>
                <a:lnTo>
                  <a:pt x="219" y="1543"/>
                </a:lnTo>
                <a:lnTo>
                  <a:pt x="219" y="1562"/>
                </a:lnTo>
                <a:lnTo>
                  <a:pt x="218" y="1572"/>
                </a:lnTo>
                <a:cubicBezTo>
                  <a:pt x="213" y="1623"/>
                  <a:pt x="169" y="1661"/>
                  <a:pt x="118" y="1658"/>
                </a:cubicBezTo>
                <a:cubicBezTo>
                  <a:pt x="67" y="1656"/>
                  <a:pt x="26" y="1614"/>
                  <a:pt x="26" y="1562"/>
                </a:cubicBezTo>
                <a:lnTo>
                  <a:pt x="26" y="1557"/>
                </a:lnTo>
                <a:lnTo>
                  <a:pt x="28" y="1576"/>
                </a:lnTo>
                <a:lnTo>
                  <a:pt x="27" y="1571"/>
                </a:lnTo>
                <a:cubicBezTo>
                  <a:pt x="18" y="1524"/>
                  <a:pt x="45" y="1477"/>
                  <a:pt x="90" y="1462"/>
                </a:cubicBezTo>
                <a:cubicBezTo>
                  <a:pt x="136" y="1446"/>
                  <a:pt x="186" y="1467"/>
                  <a:pt x="207" y="1510"/>
                </a:cubicBezTo>
                <a:lnTo>
                  <a:pt x="209" y="1514"/>
                </a:lnTo>
                <a:cubicBezTo>
                  <a:pt x="211" y="1518"/>
                  <a:pt x="213" y="1522"/>
                  <a:pt x="215" y="1526"/>
                </a:cubicBezTo>
                <a:lnTo>
                  <a:pt x="217" y="1532"/>
                </a:lnTo>
                <a:cubicBezTo>
                  <a:pt x="226" y="1561"/>
                  <a:pt x="221" y="1594"/>
                  <a:pt x="203" y="1619"/>
                </a:cubicBezTo>
                <a:cubicBezTo>
                  <a:pt x="185" y="1644"/>
                  <a:pt x="156" y="1658"/>
                  <a:pt x="125" y="1658"/>
                </a:cubicBezTo>
                <a:lnTo>
                  <a:pt x="121" y="1658"/>
                </a:lnTo>
                <a:cubicBezTo>
                  <a:pt x="93" y="1658"/>
                  <a:pt x="66" y="1646"/>
                  <a:pt x="48" y="1625"/>
                </a:cubicBezTo>
                <a:cubicBezTo>
                  <a:pt x="30" y="1603"/>
                  <a:pt x="22" y="1575"/>
                  <a:pt x="27" y="1547"/>
                </a:cubicBezTo>
                <a:lnTo>
                  <a:pt x="28" y="1541"/>
                </a:lnTo>
                <a:lnTo>
                  <a:pt x="26" y="1556"/>
                </a:lnTo>
                <a:lnTo>
                  <a:pt x="26" y="1552"/>
                </a:lnTo>
                <a:lnTo>
                  <a:pt x="218" y="1552"/>
                </a:lnTo>
                <a:lnTo>
                  <a:pt x="218" y="1556"/>
                </a:lnTo>
                <a:lnTo>
                  <a:pt x="218" y="1562"/>
                </a:lnTo>
                <a:lnTo>
                  <a:pt x="122" y="1466"/>
                </a:lnTo>
                <a:lnTo>
                  <a:pt x="124" y="1466"/>
                </a:lnTo>
                <a:cubicBezTo>
                  <a:pt x="173" y="1466"/>
                  <a:pt x="214" y="1503"/>
                  <a:pt x="220" y="1552"/>
                </a:cubicBezTo>
                <a:lnTo>
                  <a:pt x="221" y="1561"/>
                </a:lnTo>
                <a:cubicBezTo>
                  <a:pt x="222" y="1571"/>
                  <a:pt x="222" y="1581"/>
                  <a:pt x="220" y="1590"/>
                </a:cubicBezTo>
                <a:lnTo>
                  <a:pt x="218" y="1600"/>
                </a:lnTo>
                <a:cubicBezTo>
                  <a:pt x="209" y="1645"/>
                  <a:pt x="169" y="1677"/>
                  <a:pt x="123" y="1677"/>
                </a:cubicBezTo>
                <a:lnTo>
                  <a:pt x="122" y="1677"/>
                </a:lnTo>
                <a:cubicBezTo>
                  <a:pt x="69" y="1677"/>
                  <a:pt x="26" y="1634"/>
                  <a:pt x="26" y="1581"/>
                </a:cubicBezTo>
                <a:lnTo>
                  <a:pt x="26" y="1570"/>
                </a:lnTo>
                <a:lnTo>
                  <a:pt x="26" y="1562"/>
                </a:lnTo>
                <a:cubicBezTo>
                  <a:pt x="26" y="1512"/>
                  <a:pt x="66" y="1470"/>
                  <a:pt x="117" y="1467"/>
                </a:cubicBezTo>
                <a:cubicBezTo>
                  <a:pt x="167" y="1464"/>
                  <a:pt x="211" y="1500"/>
                  <a:pt x="218" y="1551"/>
                </a:cubicBezTo>
                <a:lnTo>
                  <a:pt x="219" y="1562"/>
                </a:lnTo>
                <a:lnTo>
                  <a:pt x="220" y="1573"/>
                </a:lnTo>
                <a:cubicBezTo>
                  <a:pt x="221" y="1583"/>
                  <a:pt x="220" y="1593"/>
                  <a:pt x="218" y="1602"/>
                </a:cubicBezTo>
                <a:lnTo>
                  <a:pt x="216" y="1611"/>
                </a:lnTo>
                <a:lnTo>
                  <a:pt x="29" y="1567"/>
                </a:lnTo>
                <a:lnTo>
                  <a:pt x="30" y="1563"/>
                </a:lnTo>
                <a:lnTo>
                  <a:pt x="27" y="1586"/>
                </a:lnTo>
                <a:lnTo>
                  <a:pt x="27" y="1581"/>
                </a:lnTo>
                <a:lnTo>
                  <a:pt x="219" y="1581"/>
                </a:lnTo>
                <a:lnTo>
                  <a:pt x="219" y="1585"/>
                </a:lnTo>
                <a:lnTo>
                  <a:pt x="219" y="1590"/>
                </a:lnTo>
                <a:lnTo>
                  <a:pt x="27" y="1590"/>
                </a:lnTo>
                <a:lnTo>
                  <a:pt x="27" y="1584"/>
                </a:lnTo>
                <a:lnTo>
                  <a:pt x="27" y="1581"/>
                </a:lnTo>
                <a:lnTo>
                  <a:pt x="219" y="1581"/>
                </a:lnTo>
                <a:lnTo>
                  <a:pt x="219" y="1590"/>
                </a:lnTo>
                <a:lnTo>
                  <a:pt x="219" y="1600"/>
                </a:lnTo>
                <a:lnTo>
                  <a:pt x="27" y="1600"/>
                </a:lnTo>
                <a:lnTo>
                  <a:pt x="27" y="1596"/>
                </a:lnTo>
                <a:lnTo>
                  <a:pt x="27" y="1590"/>
                </a:lnTo>
                <a:lnTo>
                  <a:pt x="219" y="1590"/>
                </a:lnTo>
                <a:lnTo>
                  <a:pt x="219" y="1601"/>
                </a:lnTo>
                <a:lnTo>
                  <a:pt x="219" y="1609"/>
                </a:lnTo>
                <a:lnTo>
                  <a:pt x="32" y="1579"/>
                </a:lnTo>
                <a:lnTo>
                  <a:pt x="33" y="1576"/>
                </a:lnTo>
                <a:lnTo>
                  <a:pt x="28" y="1606"/>
                </a:lnTo>
                <a:lnTo>
                  <a:pt x="28" y="1599"/>
                </a:lnTo>
                <a:lnTo>
                  <a:pt x="28" y="1593"/>
                </a:lnTo>
                <a:lnTo>
                  <a:pt x="28" y="1590"/>
                </a:lnTo>
                <a:lnTo>
                  <a:pt x="220" y="1590"/>
                </a:lnTo>
                <a:lnTo>
                  <a:pt x="220" y="1595"/>
                </a:lnTo>
                <a:lnTo>
                  <a:pt x="220" y="1605"/>
                </a:lnTo>
                <a:lnTo>
                  <a:pt x="220" y="1614"/>
                </a:lnTo>
                <a:lnTo>
                  <a:pt x="220" y="1619"/>
                </a:lnTo>
                <a:lnTo>
                  <a:pt x="28" y="1619"/>
                </a:lnTo>
                <a:lnTo>
                  <a:pt x="28" y="1617"/>
                </a:lnTo>
                <a:lnTo>
                  <a:pt x="30" y="1633"/>
                </a:lnTo>
                <a:lnTo>
                  <a:pt x="28" y="1620"/>
                </a:lnTo>
                <a:lnTo>
                  <a:pt x="27" y="1609"/>
                </a:lnTo>
                <a:lnTo>
                  <a:pt x="218" y="1600"/>
                </a:lnTo>
                <a:lnTo>
                  <a:pt x="218" y="1605"/>
                </a:lnTo>
                <a:lnTo>
                  <a:pt x="218" y="1609"/>
                </a:lnTo>
                <a:lnTo>
                  <a:pt x="122" y="1513"/>
                </a:lnTo>
                <a:lnTo>
                  <a:pt x="124" y="1513"/>
                </a:lnTo>
                <a:lnTo>
                  <a:pt x="124" y="1705"/>
                </a:lnTo>
                <a:lnTo>
                  <a:pt x="123" y="1705"/>
                </a:lnTo>
                <a:lnTo>
                  <a:pt x="120" y="1705"/>
                </a:lnTo>
                <a:lnTo>
                  <a:pt x="120" y="1513"/>
                </a:lnTo>
                <a:lnTo>
                  <a:pt x="124" y="1513"/>
                </a:lnTo>
                <a:lnTo>
                  <a:pt x="124" y="1705"/>
                </a:lnTo>
                <a:lnTo>
                  <a:pt x="121" y="1705"/>
                </a:lnTo>
                <a:lnTo>
                  <a:pt x="207" y="1567"/>
                </a:lnTo>
                <a:lnTo>
                  <a:pt x="210" y="1573"/>
                </a:lnTo>
                <a:lnTo>
                  <a:pt x="212" y="1577"/>
                </a:lnTo>
                <a:lnTo>
                  <a:pt x="32" y="1638"/>
                </a:lnTo>
                <a:lnTo>
                  <a:pt x="31" y="1633"/>
                </a:lnTo>
                <a:lnTo>
                  <a:pt x="36" y="1650"/>
                </a:lnTo>
                <a:lnTo>
                  <a:pt x="34" y="1645"/>
                </a:lnTo>
                <a:lnTo>
                  <a:pt x="219" y="1609"/>
                </a:lnTo>
                <a:lnTo>
                  <a:pt x="219" y="1613"/>
                </a:lnTo>
                <a:cubicBezTo>
                  <a:pt x="219" y="1619"/>
                  <a:pt x="219" y="1624"/>
                  <a:pt x="218" y="1629"/>
                </a:cubicBezTo>
                <a:lnTo>
                  <a:pt x="218" y="1630"/>
                </a:lnTo>
                <a:lnTo>
                  <a:pt x="217" y="1639"/>
                </a:lnTo>
                <a:lnTo>
                  <a:pt x="121" y="1532"/>
                </a:lnTo>
                <a:lnTo>
                  <a:pt x="123" y="1532"/>
                </a:lnTo>
                <a:lnTo>
                  <a:pt x="125" y="1532"/>
                </a:lnTo>
                <a:cubicBezTo>
                  <a:pt x="178" y="1532"/>
                  <a:pt x="221" y="1575"/>
                  <a:pt x="221" y="1628"/>
                </a:cubicBezTo>
                <a:lnTo>
                  <a:pt x="221" y="1635"/>
                </a:lnTo>
                <a:lnTo>
                  <a:pt x="221" y="1638"/>
                </a:lnTo>
                <a:cubicBezTo>
                  <a:pt x="221" y="1690"/>
                  <a:pt x="181" y="1732"/>
                  <a:pt x="130" y="1734"/>
                </a:cubicBezTo>
                <a:cubicBezTo>
                  <a:pt x="79" y="1737"/>
                  <a:pt x="35" y="1699"/>
                  <a:pt x="30" y="1648"/>
                </a:cubicBezTo>
                <a:lnTo>
                  <a:pt x="30" y="1644"/>
                </a:lnTo>
                <a:lnTo>
                  <a:pt x="29" y="1638"/>
                </a:lnTo>
                <a:cubicBezTo>
                  <a:pt x="28" y="1633"/>
                  <a:pt x="27" y="1628"/>
                  <a:pt x="27" y="1622"/>
                </a:cubicBezTo>
                <a:lnTo>
                  <a:pt x="27" y="1619"/>
                </a:lnTo>
                <a:lnTo>
                  <a:pt x="219" y="1619"/>
                </a:lnTo>
                <a:lnTo>
                  <a:pt x="219" y="1627"/>
                </a:lnTo>
                <a:lnTo>
                  <a:pt x="219" y="1638"/>
                </a:lnTo>
                <a:lnTo>
                  <a:pt x="123" y="1542"/>
                </a:lnTo>
                <a:lnTo>
                  <a:pt x="124" y="1542"/>
                </a:lnTo>
                <a:lnTo>
                  <a:pt x="124" y="1734"/>
                </a:lnTo>
                <a:lnTo>
                  <a:pt x="122" y="1734"/>
                </a:lnTo>
                <a:lnTo>
                  <a:pt x="122" y="1542"/>
                </a:lnTo>
                <a:lnTo>
                  <a:pt x="124" y="1542"/>
                </a:lnTo>
                <a:cubicBezTo>
                  <a:pt x="153" y="1542"/>
                  <a:pt x="180" y="1555"/>
                  <a:pt x="199" y="1578"/>
                </a:cubicBezTo>
                <a:cubicBezTo>
                  <a:pt x="217" y="1600"/>
                  <a:pt x="224" y="1629"/>
                  <a:pt x="219" y="1657"/>
                </a:cubicBezTo>
                <a:lnTo>
                  <a:pt x="218" y="1662"/>
                </a:lnTo>
                <a:cubicBezTo>
                  <a:pt x="216" y="1671"/>
                  <a:pt x="213" y="1679"/>
                  <a:pt x="209" y="1686"/>
                </a:cubicBezTo>
                <a:lnTo>
                  <a:pt x="207" y="1690"/>
                </a:lnTo>
                <a:cubicBezTo>
                  <a:pt x="186" y="1733"/>
                  <a:pt x="136" y="1754"/>
                  <a:pt x="90" y="1738"/>
                </a:cubicBezTo>
                <a:cubicBezTo>
                  <a:pt x="45" y="1723"/>
                  <a:pt x="18" y="1676"/>
                  <a:pt x="27" y="1629"/>
                </a:cubicBezTo>
                <a:lnTo>
                  <a:pt x="29" y="1619"/>
                </a:lnTo>
                <a:lnTo>
                  <a:pt x="30" y="1615"/>
                </a:lnTo>
                <a:cubicBezTo>
                  <a:pt x="43" y="1566"/>
                  <a:pt x="90" y="1535"/>
                  <a:pt x="140" y="1544"/>
                </a:cubicBezTo>
                <a:cubicBezTo>
                  <a:pt x="189" y="1553"/>
                  <a:pt x="224" y="1598"/>
                  <a:pt x="219" y="1648"/>
                </a:cubicBezTo>
                <a:lnTo>
                  <a:pt x="218" y="1659"/>
                </a:lnTo>
                <a:lnTo>
                  <a:pt x="217" y="1668"/>
                </a:lnTo>
                <a:cubicBezTo>
                  <a:pt x="211" y="1719"/>
                  <a:pt x="167" y="1756"/>
                  <a:pt x="116" y="1753"/>
                </a:cubicBezTo>
                <a:cubicBezTo>
                  <a:pt x="65" y="1751"/>
                  <a:pt x="25" y="1708"/>
                  <a:pt x="25" y="1657"/>
                </a:cubicBezTo>
                <a:lnTo>
                  <a:pt x="25" y="1654"/>
                </a:lnTo>
                <a:lnTo>
                  <a:pt x="25" y="1647"/>
                </a:lnTo>
                <a:lnTo>
                  <a:pt x="121" y="1743"/>
                </a:lnTo>
                <a:lnTo>
                  <a:pt x="119" y="1743"/>
                </a:lnTo>
                <a:cubicBezTo>
                  <a:pt x="66" y="1743"/>
                  <a:pt x="23" y="1700"/>
                  <a:pt x="23" y="1647"/>
                </a:cubicBezTo>
                <a:lnTo>
                  <a:pt x="23" y="1642"/>
                </a:lnTo>
                <a:lnTo>
                  <a:pt x="23" y="1638"/>
                </a:lnTo>
                <a:lnTo>
                  <a:pt x="211" y="1669"/>
                </a:lnTo>
                <a:lnTo>
                  <a:pt x="210" y="1672"/>
                </a:lnTo>
                <a:lnTo>
                  <a:pt x="208" y="1678"/>
                </a:lnTo>
                <a:lnTo>
                  <a:pt x="212" y="1637"/>
                </a:lnTo>
                <a:lnTo>
                  <a:pt x="214" y="1666"/>
                </a:lnTo>
                <a:lnTo>
                  <a:pt x="214" y="1678"/>
                </a:lnTo>
                <a:cubicBezTo>
                  <a:pt x="214" y="1683"/>
                  <a:pt x="214" y="1688"/>
                  <a:pt x="214" y="1692"/>
                </a:cubicBezTo>
                <a:lnTo>
                  <a:pt x="213" y="1699"/>
                </a:lnTo>
                <a:cubicBezTo>
                  <a:pt x="206" y="1743"/>
                  <a:pt x="170" y="1777"/>
                  <a:pt x="126" y="1781"/>
                </a:cubicBezTo>
                <a:cubicBezTo>
                  <a:pt x="82" y="1785"/>
                  <a:pt x="40" y="1758"/>
                  <a:pt x="26" y="1716"/>
                </a:cubicBezTo>
                <a:lnTo>
                  <a:pt x="25" y="1713"/>
                </a:lnTo>
                <a:cubicBezTo>
                  <a:pt x="22" y="1703"/>
                  <a:pt x="20" y="1693"/>
                  <a:pt x="20" y="1682"/>
                </a:cubicBezTo>
                <a:lnTo>
                  <a:pt x="20" y="1676"/>
                </a:lnTo>
                <a:lnTo>
                  <a:pt x="116" y="1772"/>
                </a:lnTo>
                <a:lnTo>
                  <a:pt x="113" y="1772"/>
                </a:lnTo>
                <a:lnTo>
                  <a:pt x="209" y="1676"/>
                </a:lnTo>
                <a:lnTo>
                  <a:pt x="209" y="1699"/>
                </a:lnTo>
                <a:lnTo>
                  <a:pt x="208" y="1707"/>
                </a:lnTo>
                <a:cubicBezTo>
                  <a:pt x="201" y="1758"/>
                  <a:pt x="157" y="1794"/>
                  <a:pt x="107" y="1791"/>
                </a:cubicBezTo>
                <a:cubicBezTo>
                  <a:pt x="56" y="1788"/>
                  <a:pt x="16" y="1746"/>
                  <a:pt x="16" y="1695"/>
                </a:cubicBezTo>
                <a:lnTo>
                  <a:pt x="16" y="1692"/>
                </a:lnTo>
                <a:cubicBezTo>
                  <a:pt x="16" y="1687"/>
                  <a:pt x="17" y="1682"/>
                  <a:pt x="18" y="1677"/>
                </a:cubicBezTo>
                <a:lnTo>
                  <a:pt x="19" y="1671"/>
                </a:lnTo>
                <a:lnTo>
                  <a:pt x="17" y="1686"/>
                </a:lnTo>
                <a:lnTo>
                  <a:pt x="17" y="1676"/>
                </a:lnTo>
                <a:lnTo>
                  <a:pt x="209" y="1676"/>
                </a:lnTo>
                <a:lnTo>
                  <a:pt x="209" y="1679"/>
                </a:lnTo>
                <a:cubicBezTo>
                  <a:pt x="209" y="1685"/>
                  <a:pt x="209" y="1690"/>
                  <a:pt x="208" y="1695"/>
                </a:cubicBezTo>
                <a:lnTo>
                  <a:pt x="207" y="1701"/>
                </a:lnTo>
                <a:lnTo>
                  <a:pt x="112" y="1589"/>
                </a:lnTo>
                <a:lnTo>
                  <a:pt x="113" y="1589"/>
                </a:lnTo>
                <a:lnTo>
                  <a:pt x="19" y="1667"/>
                </a:lnTo>
                <a:lnTo>
                  <a:pt x="20" y="1662"/>
                </a:lnTo>
                <a:lnTo>
                  <a:pt x="18" y="1680"/>
                </a:lnTo>
                <a:lnTo>
                  <a:pt x="18" y="1676"/>
                </a:lnTo>
                <a:lnTo>
                  <a:pt x="210" y="1676"/>
                </a:lnTo>
                <a:lnTo>
                  <a:pt x="210" y="1680"/>
                </a:lnTo>
                <a:lnTo>
                  <a:pt x="210" y="1685"/>
                </a:lnTo>
                <a:cubicBezTo>
                  <a:pt x="210" y="1738"/>
                  <a:pt x="167" y="1781"/>
                  <a:pt x="114" y="1781"/>
                </a:cubicBezTo>
                <a:lnTo>
                  <a:pt x="112" y="1781"/>
                </a:lnTo>
                <a:lnTo>
                  <a:pt x="208" y="1676"/>
                </a:lnTo>
                <a:lnTo>
                  <a:pt x="209" y="1695"/>
                </a:lnTo>
                <a:lnTo>
                  <a:pt x="209" y="1704"/>
                </a:lnTo>
                <a:lnTo>
                  <a:pt x="209" y="1712"/>
                </a:lnTo>
                <a:lnTo>
                  <a:pt x="209" y="1714"/>
                </a:lnTo>
                <a:lnTo>
                  <a:pt x="17" y="1714"/>
                </a:lnTo>
                <a:lnTo>
                  <a:pt x="17" y="1708"/>
                </a:lnTo>
                <a:lnTo>
                  <a:pt x="17" y="1698"/>
                </a:lnTo>
                <a:lnTo>
                  <a:pt x="17" y="1689"/>
                </a:lnTo>
                <a:lnTo>
                  <a:pt x="17" y="1685"/>
                </a:lnTo>
                <a:lnTo>
                  <a:pt x="209" y="1685"/>
                </a:lnTo>
                <a:lnTo>
                  <a:pt x="209" y="1689"/>
                </a:lnTo>
                <a:lnTo>
                  <a:pt x="209" y="1698"/>
                </a:lnTo>
                <a:lnTo>
                  <a:pt x="209" y="1708"/>
                </a:lnTo>
                <a:lnTo>
                  <a:pt x="209" y="1714"/>
                </a:lnTo>
                <a:lnTo>
                  <a:pt x="17" y="1714"/>
                </a:lnTo>
                <a:lnTo>
                  <a:pt x="17" y="1711"/>
                </a:lnTo>
                <a:lnTo>
                  <a:pt x="18" y="1725"/>
                </a:lnTo>
                <a:lnTo>
                  <a:pt x="17" y="1718"/>
                </a:lnTo>
                <a:lnTo>
                  <a:pt x="208" y="1704"/>
                </a:lnTo>
                <a:lnTo>
                  <a:pt x="208" y="1714"/>
                </a:lnTo>
                <a:lnTo>
                  <a:pt x="208" y="1724"/>
                </a:lnTo>
                <a:lnTo>
                  <a:pt x="207" y="1709"/>
                </a:lnTo>
                <a:lnTo>
                  <a:pt x="208" y="1715"/>
                </a:lnTo>
                <a:cubicBezTo>
                  <a:pt x="209" y="1720"/>
                  <a:pt x="209" y="1725"/>
                  <a:pt x="209" y="1730"/>
                </a:cubicBezTo>
                <a:lnTo>
                  <a:pt x="209" y="1733"/>
                </a:lnTo>
                <a:cubicBezTo>
                  <a:pt x="209" y="1782"/>
                  <a:pt x="173" y="1823"/>
                  <a:pt x="125" y="1829"/>
                </a:cubicBezTo>
                <a:cubicBezTo>
                  <a:pt x="77" y="1835"/>
                  <a:pt x="32" y="1804"/>
                  <a:pt x="20" y="1757"/>
                </a:cubicBezTo>
                <a:lnTo>
                  <a:pt x="18" y="1748"/>
                </a:lnTo>
                <a:lnTo>
                  <a:pt x="17" y="1743"/>
                </a:lnTo>
                <a:lnTo>
                  <a:pt x="207" y="1724"/>
                </a:lnTo>
                <a:lnTo>
                  <a:pt x="207" y="1729"/>
                </a:lnTo>
                <a:lnTo>
                  <a:pt x="207" y="1733"/>
                </a:lnTo>
                <a:cubicBezTo>
                  <a:pt x="207" y="1785"/>
                  <a:pt x="167" y="1827"/>
                  <a:pt x="116" y="1829"/>
                </a:cubicBezTo>
                <a:cubicBezTo>
                  <a:pt x="65" y="1832"/>
                  <a:pt x="21" y="1794"/>
                  <a:pt x="16" y="1743"/>
                </a:cubicBezTo>
                <a:lnTo>
                  <a:pt x="14" y="1723"/>
                </a:lnTo>
                <a:lnTo>
                  <a:pt x="14" y="1717"/>
                </a:lnTo>
                <a:lnTo>
                  <a:pt x="14" y="1714"/>
                </a:lnTo>
                <a:lnTo>
                  <a:pt x="206" y="1714"/>
                </a:lnTo>
                <a:lnTo>
                  <a:pt x="206" y="1717"/>
                </a:lnTo>
                <a:lnTo>
                  <a:pt x="205" y="1702"/>
                </a:lnTo>
                <a:lnTo>
                  <a:pt x="207" y="1714"/>
                </a:lnTo>
                <a:lnTo>
                  <a:pt x="208" y="1724"/>
                </a:lnTo>
                <a:cubicBezTo>
                  <a:pt x="213" y="1773"/>
                  <a:pt x="180" y="1817"/>
                  <a:pt x="133" y="1827"/>
                </a:cubicBezTo>
                <a:cubicBezTo>
                  <a:pt x="85" y="1838"/>
                  <a:pt x="37" y="1810"/>
                  <a:pt x="21" y="1764"/>
                </a:cubicBezTo>
                <a:lnTo>
                  <a:pt x="20" y="1761"/>
                </a:lnTo>
                <a:cubicBezTo>
                  <a:pt x="19" y="1756"/>
                  <a:pt x="18" y="1751"/>
                  <a:pt x="17" y="1746"/>
                </a:cubicBezTo>
                <a:lnTo>
                  <a:pt x="16" y="1740"/>
                </a:lnTo>
                <a:cubicBezTo>
                  <a:pt x="7" y="1689"/>
                  <a:pt x="40" y="1641"/>
                  <a:pt x="91" y="1630"/>
                </a:cubicBezTo>
                <a:cubicBezTo>
                  <a:pt x="141" y="1620"/>
                  <a:pt x="191" y="1651"/>
                  <a:pt x="204" y="1701"/>
                </a:cubicBezTo>
                <a:lnTo>
                  <a:pt x="205" y="1705"/>
                </a:lnTo>
                <a:cubicBezTo>
                  <a:pt x="207" y="1713"/>
                  <a:pt x="207" y="1721"/>
                  <a:pt x="207" y="1728"/>
                </a:cubicBezTo>
                <a:lnTo>
                  <a:pt x="207" y="1733"/>
                </a:lnTo>
                <a:cubicBezTo>
                  <a:pt x="207" y="1786"/>
                  <a:pt x="164" y="1829"/>
                  <a:pt x="111" y="1829"/>
                </a:cubicBezTo>
                <a:lnTo>
                  <a:pt x="108" y="1829"/>
                </a:lnTo>
                <a:lnTo>
                  <a:pt x="108" y="1637"/>
                </a:lnTo>
                <a:lnTo>
                  <a:pt x="110" y="1637"/>
                </a:lnTo>
                <a:cubicBezTo>
                  <a:pt x="138" y="1637"/>
                  <a:pt x="163" y="1649"/>
                  <a:pt x="182" y="1669"/>
                </a:cubicBezTo>
                <a:cubicBezTo>
                  <a:pt x="200" y="1689"/>
                  <a:pt x="209" y="1716"/>
                  <a:pt x="206" y="1743"/>
                </a:cubicBezTo>
                <a:lnTo>
                  <a:pt x="205" y="1753"/>
                </a:lnTo>
                <a:lnTo>
                  <a:pt x="109" y="1647"/>
                </a:lnTo>
                <a:lnTo>
                  <a:pt x="110" y="1647"/>
                </a:lnTo>
                <a:lnTo>
                  <a:pt x="110" y="1839"/>
                </a:lnTo>
                <a:lnTo>
                  <a:pt x="106" y="1839"/>
                </a:lnTo>
                <a:lnTo>
                  <a:pt x="105" y="1839"/>
                </a:lnTo>
                <a:lnTo>
                  <a:pt x="201" y="1752"/>
                </a:lnTo>
                <a:lnTo>
                  <a:pt x="200" y="1763"/>
                </a:lnTo>
                <a:cubicBezTo>
                  <a:pt x="200" y="1768"/>
                  <a:pt x="199" y="1773"/>
                  <a:pt x="198" y="1778"/>
                </a:cubicBezTo>
                <a:lnTo>
                  <a:pt x="196" y="1786"/>
                </a:lnTo>
                <a:cubicBezTo>
                  <a:pt x="184" y="1833"/>
                  <a:pt x="139" y="1864"/>
                  <a:pt x="91" y="1858"/>
                </a:cubicBezTo>
                <a:cubicBezTo>
                  <a:pt x="43" y="1852"/>
                  <a:pt x="6" y="1811"/>
                  <a:pt x="6" y="1762"/>
                </a:cubicBezTo>
                <a:lnTo>
                  <a:pt x="6" y="1754"/>
                </a:lnTo>
                <a:lnTo>
                  <a:pt x="6" y="1743"/>
                </a:lnTo>
                <a:lnTo>
                  <a:pt x="102" y="1839"/>
                </a:lnTo>
                <a:lnTo>
                  <a:pt x="99" y="1839"/>
                </a:lnTo>
                <a:lnTo>
                  <a:pt x="195" y="1754"/>
                </a:lnTo>
                <a:lnTo>
                  <a:pt x="194" y="1762"/>
                </a:lnTo>
                <a:lnTo>
                  <a:pt x="193" y="1772"/>
                </a:lnTo>
                <a:cubicBezTo>
                  <a:pt x="188" y="1821"/>
                  <a:pt x="147" y="1858"/>
                  <a:pt x="97" y="1858"/>
                </a:cubicBezTo>
                <a:lnTo>
                  <a:pt x="96" y="1858"/>
                </a:lnTo>
                <a:cubicBezTo>
                  <a:pt x="43" y="1858"/>
                  <a:pt x="0" y="1815"/>
                  <a:pt x="0" y="1762"/>
                </a:cubicBezTo>
                <a:cubicBezTo>
                  <a:pt x="0" y="1709"/>
                  <a:pt x="43" y="1666"/>
                  <a:pt x="96" y="166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33"/>
          <p:cNvSpPr>
            <a:spLocks/>
          </p:cNvSpPr>
          <p:nvPr/>
        </p:nvSpPr>
        <p:spPr bwMode="auto">
          <a:xfrm>
            <a:off x="1862138" y="4048125"/>
            <a:ext cx="111125" cy="471488"/>
          </a:xfrm>
          <a:custGeom>
            <a:avLst/>
            <a:gdLst>
              <a:gd name="T0" fmla="*/ 121 w 774"/>
              <a:gd name="T1" fmla="*/ 3263 h 3296"/>
              <a:gd name="T2" fmla="*/ 217 w 774"/>
              <a:gd name="T3" fmla="*/ 3137 h 3296"/>
              <a:gd name="T4" fmla="*/ 271 w 774"/>
              <a:gd name="T5" fmla="*/ 2097 h 3296"/>
              <a:gd name="T6" fmla="*/ 298 w 774"/>
              <a:gd name="T7" fmla="*/ 1919 h 3296"/>
              <a:gd name="T8" fmla="*/ 494 w 774"/>
              <a:gd name="T9" fmla="*/ 1921 h 3296"/>
              <a:gd name="T10" fmla="*/ 498 w 774"/>
              <a:gd name="T11" fmla="*/ 1906 h 3296"/>
              <a:gd name="T12" fmla="*/ 312 w 774"/>
              <a:gd name="T13" fmla="*/ 1804 h 3296"/>
              <a:gd name="T14" fmla="*/ 504 w 774"/>
              <a:gd name="T15" fmla="*/ 1706 h 3296"/>
              <a:gd name="T16" fmla="*/ 432 w 774"/>
              <a:gd name="T17" fmla="*/ 1751 h 3296"/>
              <a:gd name="T18" fmla="*/ 337 w 774"/>
              <a:gd name="T19" fmla="*/ 1560 h 3296"/>
              <a:gd name="T20" fmla="*/ 530 w 774"/>
              <a:gd name="T21" fmla="*/ 1450 h 3296"/>
              <a:gd name="T22" fmla="*/ 459 w 774"/>
              <a:gd name="T23" fmla="*/ 1302 h 3296"/>
              <a:gd name="T24" fmla="*/ 452 w 774"/>
              <a:gd name="T25" fmla="*/ 1436 h 3296"/>
              <a:gd name="T26" fmla="*/ 579 w 774"/>
              <a:gd name="T27" fmla="*/ 1241 h 3296"/>
              <a:gd name="T28" fmla="*/ 488 w 774"/>
              <a:gd name="T29" fmla="*/ 1094 h 3296"/>
              <a:gd name="T30" fmla="*/ 417 w 774"/>
              <a:gd name="T31" fmla="*/ 1123 h 3296"/>
              <a:gd name="T32" fmla="*/ 597 w 774"/>
              <a:gd name="T33" fmla="*/ 1082 h 3296"/>
              <a:gd name="T34" fmla="*/ 412 w 774"/>
              <a:gd name="T35" fmla="*/ 1009 h 3296"/>
              <a:gd name="T36" fmla="*/ 432 w 774"/>
              <a:gd name="T37" fmla="*/ 992 h 3296"/>
              <a:gd name="T38" fmla="*/ 443 w 774"/>
              <a:gd name="T39" fmla="*/ 905 h 3296"/>
              <a:gd name="T40" fmla="*/ 463 w 774"/>
              <a:gd name="T41" fmla="*/ 837 h 3296"/>
              <a:gd name="T42" fmla="*/ 659 w 774"/>
              <a:gd name="T43" fmla="*/ 745 h 3296"/>
              <a:gd name="T44" fmla="*/ 482 w 774"/>
              <a:gd name="T45" fmla="*/ 704 h 3296"/>
              <a:gd name="T46" fmla="*/ 573 w 774"/>
              <a:gd name="T47" fmla="*/ 772 h 3296"/>
              <a:gd name="T48" fmla="*/ 492 w 774"/>
              <a:gd name="T49" fmla="*/ 625 h 3296"/>
              <a:gd name="T50" fmla="*/ 698 w 774"/>
              <a:gd name="T51" fmla="*/ 578 h 3296"/>
              <a:gd name="T52" fmla="*/ 520 w 774"/>
              <a:gd name="T53" fmla="*/ 458 h 3296"/>
              <a:gd name="T54" fmla="*/ 627 w 774"/>
              <a:gd name="T55" fmla="*/ 323 h 3296"/>
              <a:gd name="T56" fmla="*/ 535 w 774"/>
              <a:gd name="T57" fmla="*/ 349 h 3296"/>
              <a:gd name="T58" fmla="*/ 757 w 774"/>
              <a:gd name="T59" fmla="*/ 267 h 3296"/>
              <a:gd name="T60" fmla="*/ 644 w 774"/>
              <a:gd name="T61" fmla="*/ 98 h 3296"/>
              <a:gd name="T62" fmla="*/ 572 w 774"/>
              <a:gd name="T63" fmla="*/ 143 h 3296"/>
              <a:gd name="T64" fmla="*/ 667 w 774"/>
              <a:gd name="T65" fmla="*/ 230 h 3296"/>
              <a:gd name="T66" fmla="*/ 763 w 774"/>
              <a:gd name="T67" fmla="*/ 206 h 3296"/>
              <a:gd name="T68" fmla="*/ 758 w 774"/>
              <a:gd name="T69" fmla="*/ 300 h 3296"/>
              <a:gd name="T70" fmla="*/ 725 w 774"/>
              <a:gd name="T71" fmla="*/ 328 h 3296"/>
              <a:gd name="T72" fmla="*/ 611 w 774"/>
              <a:gd name="T73" fmla="*/ 306 h 3296"/>
              <a:gd name="T74" fmla="*/ 522 w 774"/>
              <a:gd name="T75" fmla="*/ 495 h 3296"/>
              <a:gd name="T76" fmla="*/ 580 w 774"/>
              <a:gd name="T77" fmla="*/ 656 h 3296"/>
              <a:gd name="T78" fmla="*/ 493 w 774"/>
              <a:gd name="T79" fmla="*/ 639 h 3296"/>
              <a:gd name="T80" fmla="*/ 669 w 774"/>
              <a:gd name="T81" fmla="*/ 661 h 3296"/>
              <a:gd name="T82" fmla="*/ 673 w 774"/>
              <a:gd name="T83" fmla="*/ 735 h 3296"/>
              <a:gd name="T84" fmla="*/ 473 w 774"/>
              <a:gd name="T85" fmla="*/ 772 h 3296"/>
              <a:gd name="T86" fmla="*/ 651 w 774"/>
              <a:gd name="T87" fmla="*/ 861 h 3296"/>
              <a:gd name="T88" fmla="*/ 629 w 774"/>
              <a:gd name="T89" fmla="*/ 917 h 3296"/>
              <a:gd name="T90" fmla="*/ 618 w 774"/>
              <a:gd name="T91" fmla="*/ 981 h 3296"/>
              <a:gd name="T92" fmla="*/ 598 w 774"/>
              <a:gd name="T93" fmla="*/ 1010 h 3296"/>
              <a:gd name="T94" fmla="*/ 414 w 774"/>
              <a:gd name="T95" fmla="*/ 1123 h 3296"/>
              <a:gd name="T96" fmla="*/ 599 w 774"/>
              <a:gd name="T97" fmla="*/ 1180 h 3296"/>
              <a:gd name="T98" fmla="*/ 578 w 774"/>
              <a:gd name="T99" fmla="*/ 1241 h 3296"/>
              <a:gd name="T100" fmla="*/ 382 w 774"/>
              <a:gd name="T101" fmla="*/ 1328 h 3296"/>
              <a:gd name="T102" fmla="*/ 556 w 774"/>
              <a:gd name="T103" fmla="*/ 1418 h 3296"/>
              <a:gd name="T104" fmla="*/ 534 w 774"/>
              <a:gd name="T105" fmla="*/ 1474 h 3296"/>
              <a:gd name="T106" fmla="*/ 528 w 774"/>
              <a:gd name="T107" fmla="*/ 1542 h 3296"/>
              <a:gd name="T108" fmla="*/ 434 w 774"/>
              <a:gd name="T109" fmla="*/ 1732 h 3296"/>
              <a:gd name="T110" fmla="*/ 406 w 774"/>
              <a:gd name="T111" fmla="*/ 1808 h 3296"/>
              <a:gd name="T112" fmla="*/ 401 w 774"/>
              <a:gd name="T113" fmla="*/ 1913 h 3296"/>
              <a:gd name="T114" fmla="*/ 420 w 774"/>
              <a:gd name="T115" fmla="*/ 1769 h 3296"/>
              <a:gd name="T116" fmla="*/ 492 w 774"/>
              <a:gd name="T117" fmla="*/ 1893 h 3296"/>
              <a:gd name="T118" fmla="*/ 385 w 774"/>
              <a:gd name="T119" fmla="*/ 1892 h 3296"/>
              <a:gd name="T120" fmla="*/ 251 w 774"/>
              <a:gd name="T121" fmla="*/ 2991 h 3296"/>
              <a:gd name="T122" fmla="*/ 26 w 774"/>
              <a:gd name="T123" fmla="*/ 3135 h 3296"/>
              <a:gd name="T124" fmla="*/ 206 w 774"/>
              <a:gd name="T125" fmla="*/ 3160 h 3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4" h="3296">
                <a:moveTo>
                  <a:pt x="10" y="3186"/>
                </a:moveTo>
                <a:lnTo>
                  <a:pt x="10" y="3179"/>
                </a:lnTo>
                <a:lnTo>
                  <a:pt x="15" y="3210"/>
                </a:lnTo>
                <a:lnTo>
                  <a:pt x="14" y="3207"/>
                </a:lnTo>
                <a:lnTo>
                  <a:pt x="199" y="3153"/>
                </a:lnTo>
                <a:lnTo>
                  <a:pt x="200" y="3157"/>
                </a:lnTo>
                <a:lnTo>
                  <a:pt x="202" y="3171"/>
                </a:lnTo>
                <a:lnTo>
                  <a:pt x="203" y="3177"/>
                </a:lnTo>
                <a:cubicBezTo>
                  <a:pt x="206" y="3192"/>
                  <a:pt x="204" y="3208"/>
                  <a:pt x="200" y="3223"/>
                </a:cubicBezTo>
                <a:lnTo>
                  <a:pt x="199" y="3226"/>
                </a:lnTo>
                <a:cubicBezTo>
                  <a:pt x="184" y="3269"/>
                  <a:pt x="142" y="3296"/>
                  <a:pt x="97" y="3291"/>
                </a:cubicBezTo>
                <a:cubicBezTo>
                  <a:pt x="53" y="3286"/>
                  <a:pt x="17" y="3251"/>
                  <a:pt x="12" y="3206"/>
                </a:cubicBezTo>
                <a:lnTo>
                  <a:pt x="11" y="3197"/>
                </a:lnTo>
                <a:lnTo>
                  <a:pt x="10" y="3195"/>
                </a:lnTo>
                <a:cubicBezTo>
                  <a:pt x="1" y="3147"/>
                  <a:pt x="30" y="3099"/>
                  <a:pt x="77" y="3084"/>
                </a:cubicBezTo>
                <a:cubicBezTo>
                  <a:pt x="125" y="3070"/>
                  <a:pt x="175" y="3095"/>
                  <a:pt x="194" y="3141"/>
                </a:cubicBezTo>
                <a:lnTo>
                  <a:pt x="196" y="3146"/>
                </a:lnTo>
                <a:lnTo>
                  <a:pt x="198" y="3151"/>
                </a:lnTo>
                <a:lnTo>
                  <a:pt x="12" y="3186"/>
                </a:lnTo>
                <a:lnTo>
                  <a:pt x="12" y="3176"/>
                </a:lnTo>
                <a:lnTo>
                  <a:pt x="14" y="3192"/>
                </a:lnTo>
                <a:lnTo>
                  <a:pt x="13" y="3186"/>
                </a:lnTo>
                <a:cubicBezTo>
                  <a:pt x="12" y="3181"/>
                  <a:pt x="11" y="3176"/>
                  <a:pt x="11" y="3170"/>
                </a:cubicBezTo>
                <a:lnTo>
                  <a:pt x="11" y="3167"/>
                </a:lnTo>
                <a:cubicBezTo>
                  <a:pt x="11" y="3114"/>
                  <a:pt x="54" y="3071"/>
                  <a:pt x="107" y="3071"/>
                </a:cubicBezTo>
                <a:cubicBezTo>
                  <a:pt x="160" y="3071"/>
                  <a:pt x="203" y="3114"/>
                  <a:pt x="203" y="3167"/>
                </a:cubicBezTo>
                <a:lnTo>
                  <a:pt x="203" y="3170"/>
                </a:lnTo>
                <a:lnTo>
                  <a:pt x="203" y="3177"/>
                </a:lnTo>
                <a:lnTo>
                  <a:pt x="203" y="3183"/>
                </a:lnTo>
                <a:lnTo>
                  <a:pt x="199" y="3153"/>
                </a:lnTo>
                <a:lnTo>
                  <a:pt x="200" y="3156"/>
                </a:lnTo>
                <a:lnTo>
                  <a:pt x="12" y="3186"/>
                </a:lnTo>
                <a:lnTo>
                  <a:pt x="12" y="3183"/>
                </a:lnTo>
                <a:cubicBezTo>
                  <a:pt x="12" y="3178"/>
                  <a:pt x="13" y="3173"/>
                  <a:pt x="14" y="3168"/>
                </a:cubicBezTo>
                <a:lnTo>
                  <a:pt x="15" y="3162"/>
                </a:lnTo>
                <a:lnTo>
                  <a:pt x="15" y="3157"/>
                </a:lnTo>
                <a:lnTo>
                  <a:pt x="14" y="3170"/>
                </a:lnTo>
                <a:lnTo>
                  <a:pt x="14" y="3167"/>
                </a:lnTo>
                <a:cubicBezTo>
                  <a:pt x="14" y="3114"/>
                  <a:pt x="57" y="3071"/>
                  <a:pt x="110" y="3071"/>
                </a:cubicBezTo>
                <a:cubicBezTo>
                  <a:pt x="163" y="3071"/>
                  <a:pt x="206" y="3114"/>
                  <a:pt x="206" y="3167"/>
                </a:cubicBezTo>
                <a:lnTo>
                  <a:pt x="206" y="3172"/>
                </a:lnTo>
                <a:cubicBezTo>
                  <a:pt x="206" y="3180"/>
                  <a:pt x="206" y="3188"/>
                  <a:pt x="204" y="3196"/>
                </a:cubicBezTo>
                <a:lnTo>
                  <a:pt x="203" y="3200"/>
                </a:lnTo>
                <a:cubicBezTo>
                  <a:pt x="191" y="3247"/>
                  <a:pt x="146" y="3278"/>
                  <a:pt x="98" y="3272"/>
                </a:cubicBezTo>
                <a:cubicBezTo>
                  <a:pt x="50" y="3266"/>
                  <a:pt x="13" y="3225"/>
                  <a:pt x="13" y="3176"/>
                </a:cubicBezTo>
                <a:lnTo>
                  <a:pt x="13" y="3173"/>
                </a:lnTo>
                <a:cubicBezTo>
                  <a:pt x="13" y="3169"/>
                  <a:pt x="14" y="3164"/>
                  <a:pt x="14" y="3160"/>
                </a:cubicBezTo>
                <a:lnTo>
                  <a:pt x="15" y="3153"/>
                </a:lnTo>
                <a:lnTo>
                  <a:pt x="14" y="3166"/>
                </a:lnTo>
                <a:lnTo>
                  <a:pt x="14" y="3160"/>
                </a:lnTo>
                <a:cubicBezTo>
                  <a:pt x="14" y="3150"/>
                  <a:pt x="16" y="3140"/>
                  <a:pt x="19" y="3130"/>
                </a:cubicBezTo>
                <a:lnTo>
                  <a:pt x="20" y="3127"/>
                </a:lnTo>
                <a:cubicBezTo>
                  <a:pt x="33" y="3088"/>
                  <a:pt x="70" y="3061"/>
                  <a:pt x="111" y="3061"/>
                </a:cubicBezTo>
                <a:cubicBezTo>
                  <a:pt x="153" y="3061"/>
                  <a:pt x="189" y="3088"/>
                  <a:pt x="203" y="3127"/>
                </a:cubicBezTo>
                <a:lnTo>
                  <a:pt x="204" y="3130"/>
                </a:lnTo>
                <a:cubicBezTo>
                  <a:pt x="205" y="3135"/>
                  <a:pt x="206" y="3140"/>
                  <a:pt x="207" y="3145"/>
                </a:cubicBezTo>
                <a:lnTo>
                  <a:pt x="208" y="3151"/>
                </a:lnTo>
                <a:cubicBezTo>
                  <a:pt x="209" y="3156"/>
                  <a:pt x="209" y="3161"/>
                  <a:pt x="209" y="3166"/>
                </a:cubicBezTo>
                <a:lnTo>
                  <a:pt x="209" y="3173"/>
                </a:lnTo>
                <a:lnTo>
                  <a:pt x="205" y="3143"/>
                </a:lnTo>
                <a:lnTo>
                  <a:pt x="206" y="3146"/>
                </a:lnTo>
                <a:lnTo>
                  <a:pt x="57" y="3100"/>
                </a:lnTo>
                <a:lnTo>
                  <a:pt x="61" y="3097"/>
                </a:lnTo>
                <a:lnTo>
                  <a:pt x="33" y="3131"/>
                </a:lnTo>
                <a:lnTo>
                  <a:pt x="36" y="3125"/>
                </a:lnTo>
                <a:cubicBezTo>
                  <a:pt x="52" y="3092"/>
                  <a:pt x="85" y="3071"/>
                  <a:pt x="121" y="3071"/>
                </a:cubicBezTo>
                <a:lnTo>
                  <a:pt x="123" y="3071"/>
                </a:lnTo>
                <a:cubicBezTo>
                  <a:pt x="176" y="3071"/>
                  <a:pt x="219" y="3114"/>
                  <a:pt x="219" y="3167"/>
                </a:cubicBezTo>
                <a:cubicBezTo>
                  <a:pt x="219" y="3220"/>
                  <a:pt x="176" y="3263"/>
                  <a:pt x="123" y="3263"/>
                </a:cubicBezTo>
                <a:lnTo>
                  <a:pt x="121" y="3263"/>
                </a:lnTo>
                <a:cubicBezTo>
                  <a:pt x="68" y="3263"/>
                  <a:pt x="25" y="3220"/>
                  <a:pt x="25" y="3167"/>
                </a:cubicBezTo>
                <a:lnTo>
                  <a:pt x="25" y="3157"/>
                </a:lnTo>
                <a:cubicBezTo>
                  <a:pt x="25" y="3104"/>
                  <a:pt x="68" y="3061"/>
                  <a:pt x="121" y="3061"/>
                </a:cubicBezTo>
                <a:lnTo>
                  <a:pt x="123" y="3061"/>
                </a:lnTo>
                <a:lnTo>
                  <a:pt x="28" y="3168"/>
                </a:lnTo>
                <a:lnTo>
                  <a:pt x="27" y="3159"/>
                </a:lnTo>
                <a:lnTo>
                  <a:pt x="26" y="3157"/>
                </a:lnTo>
                <a:cubicBezTo>
                  <a:pt x="21" y="3129"/>
                  <a:pt x="28" y="3100"/>
                  <a:pt x="46" y="3078"/>
                </a:cubicBezTo>
                <a:cubicBezTo>
                  <a:pt x="64" y="3055"/>
                  <a:pt x="92" y="3042"/>
                  <a:pt x="120" y="3042"/>
                </a:cubicBezTo>
                <a:lnTo>
                  <a:pt x="122" y="3042"/>
                </a:lnTo>
                <a:cubicBezTo>
                  <a:pt x="175" y="3042"/>
                  <a:pt x="218" y="3085"/>
                  <a:pt x="218" y="3138"/>
                </a:cubicBezTo>
                <a:cubicBezTo>
                  <a:pt x="218" y="3191"/>
                  <a:pt x="175" y="3234"/>
                  <a:pt x="122" y="3234"/>
                </a:cubicBezTo>
                <a:lnTo>
                  <a:pt x="121" y="3234"/>
                </a:lnTo>
                <a:cubicBezTo>
                  <a:pt x="68" y="3234"/>
                  <a:pt x="25" y="3191"/>
                  <a:pt x="25" y="3138"/>
                </a:cubicBezTo>
                <a:cubicBezTo>
                  <a:pt x="25" y="3085"/>
                  <a:pt x="68" y="3042"/>
                  <a:pt x="121" y="3042"/>
                </a:cubicBezTo>
                <a:lnTo>
                  <a:pt x="122" y="3042"/>
                </a:lnTo>
                <a:cubicBezTo>
                  <a:pt x="172" y="3042"/>
                  <a:pt x="213" y="3080"/>
                  <a:pt x="218" y="3129"/>
                </a:cubicBezTo>
                <a:lnTo>
                  <a:pt x="219" y="3139"/>
                </a:lnTo>
                <a:lnTo>
                  <a:pt x="219" y="3157"/>
                </a:lnTo>
                <a:cubicBezTo>
                  <a:pt x="219" y="3202"/>
                  <a:pt x="189" y="3241"/>
                  <a:pt x="146" y="3251"/>
                </a:cubicBezTo>
                <a:cubicBezTo>
                  <a:pt x="102" y="3261"/>
                  <a:pt x="58" y="3240"/>
                  <a:pt x="38" y="3200"/>
                </a:cubicBezTo>
                <a:lnTo>
                  <a:pt x="37" y="3198"/>
                </a:lnTo>
                <a:cubicBezTo>
                  <a:pt x="34" y="3193"/>
                  <a:pt x="32" y="3188"/>
                  <a:pt x="30" y="3182"/>
                </a:cubicBezTo>
                <a:lnTo>
                  <a:pt x="28" y="3175"/>
                </a:lnTo>
                <a:cubicBezTo>
                  <a:pt x="24" y="3161"/>
                  <a:pt x="23" y="3146"/>
                  <a:pt x="26" y="3131"/>
                </a:cubicBezTo>
                <a:lnTo>
                  <a:pt x="28" y="3120"/>
                </a:lnTo>
                <a:lnTo>
                  <a:pt x="31" y="3106"/>
                </a:lnTo>
                <a:lnTo>
                  <a:pt x="216" y="3160"/>
                </a:lnTo>
                <a:lnTo>
                  <a:pt x="215" y="3163"/>
                </a:lnTo>
                <a:lnTo>
                  <a:pt x="213" y="3169"/>
                </a:lnTo>
                <a:cubicBezTo>
                  <a:pt x="199" y="3208"/>
                  <a:pt x="163" y="3234"/>
                  <a:pt x="121" y="3234"/>
                </a:cubicBezTo>
                <a:lnTo>
                  <a:pt x="119" y="3234"/>
                </a:lnTo>
                <a:cubicBezTo>
                  <a:pt x="88" y="3234"/>
                  <a:pt x="58" y="3219"/>
                  <a:pt x="40" y="3192"/>
                </a:cubicBezTo>
                <a:cubicBezTo>
                  <a:pt x="22" y="3166"/>
                  <a:pt x="19" y="3132"/>
                  <a:pt x="30" y="3103"/>
                </a:cubicBezTo>
                <a:lnTo>
                  <a:pt x="32" y="3098"/>
                </a:lnTo>
                <a:cubicBezTo>
                  <a:pt x="35" y="3090"/>
                  <a:pt x="40" y="3083"/>
                  <a:pt x="45" y="3076"/>
                </a:cubicBezTo>
                <a:lnTo>
                  <a:pt x="48" y="3072"/>
                </a:lnTo>
                <a:cubicBezTo>
                  <a:pt x="72" y="3039"/>
                  <a:pt x="116" y="3025"/>
                  <a:pt x="155" y="3038"/>
                </a:cubicBezTo>
                <a:cubicBezTo>
                  <a:pt x="194" y="3051"/>
                  <a:pt x="220" y="3088"/>
                  <a:pt x="220" y="3129"/>
                </a:cubicBezTo>
                <a:lnTo>
                  <a:pt x="220" y="3134"/>
                </a:lnTo>
                <a:cubicBezTo>
                  <a:pt x="220" y="3142"/>
                  <a:pt x="220" y="3150"/>
                  <a:pt x="218" y="3158"/>
                </a:cubicBezTo>
                <a:lnTo>
                  <a:pt x="217" y="3162"/>
                </a:lnTo>
                <a:cubicBezTo>
                  <a:pt x="207" y="3199"/>
                  <a:pt x="177" y="3227"/>
                  <a:pt x="140" y="3233"/>
                </a:cubicBezTo>
                <a:cubicBezTo>
                  <a:pt x="102" y="3240"/>
                  <a:pt x="65" y="3223"/>
                  <a:pt x="44" y="3192"/>
                </a:cubicBezTo>
                <a:lnTo>
                  <a:pt x="42" y="3189"/>
                </a:lnTo>
                <a:cubicBezTo>
                  <a:pt x="37" y="3182"/>
                  <a:pt x="33" y="3174"/>
                  <a:pt x="30" y="3166"/>
                </a:cubicBezTo>
                <a:lnTo>
                  <a:pt x="28" y="3160"/>
                </a:lnTo>
                <a:cubicBezTo>
                  <a:pt x="22" y="3140"/>
                  <a:pt x="22" y="3119"/>
                  <a:pt x="28" y="3099"/>
                </a:cubicBezTo>
                <a:lnTo>
                  <a:pt x="30" y="3093"/>
                </a:lnTo>
                <a:cubicBezTo>
                  <a:pt x="32" y="3089"/>
                  <a:pt x="34" y="3085"/>
                  <a:pt x="36" y="3081"/>
                </a:cubicBezTo>
                <a:lnTo>
                  <a:pt x="38" y="3077"/>
                </a:lnTo>
                <a:cubicBezTo>
                  <a:pt x="58" y="3037"/>
                  <a:pt x="102" y="3016"/>
                  <a:pt x="146" y="3026"/>
                </a:cubicBezTo>
                <a:cubicBezTo>
                  <a:pt x="189" y="3036"/>
                  <a:pt x="219" y="3075"/>
                  <a:pt x="219" y="3119"/>
                </a:cubicBezTo>
                <a:lnTo>
                  <a:pt x="219" y="3129"/>
                </a:lnTo>
                <a:cubicBezTo>
                  <a:pt x="219" y="3135"/>
                  <a:pt x="219" y="3140"/>
                  <a:pt x="218" y="3145"/>
                </a:cubicBezTo>
                <a:lnTo>
                  <a:pt x="217" y="3151"/>
                </a:lnTo>
                <a:lnTo>
                  <a:pt x="218" y="3135"/>
                </a:lnTo>
                <a:lnTo>
                  <a:pt x="218" y="3138"/>
                </a:lnTo>
                <a:lnTo>
                  <a:pt x="27" y="3127"/>
                </a:lnTo>
                <a:lnTo>
                  <a:pt x="28" y="3119"/>
                </a:lnTo>
                <a:lnTo>
                  <a:pt x="27" y="3119"/>
                </a:lnTo>
                <a:lnTo>
                  <a:pt x="32" y="3150"/>
                </a:lnTo>
                <a:lnTo>
                  <a:pt x="29" y="3141"/>
                </a:lnTo>
                <a:cubicBezTo>
                  <a:pt x="24" y="3125"/>
                  <a:pt x="23" y="3108"/>
                  <a:pt x="26" y="3092"/>
                </a:cubicBezTo>
                <a:lnTo>
                  <a:pt x="28" y="3082"/>
                </a:lnTo>
                <a:cubicBezTo>
                  <a:pt x="38" y="3033"/>
                  <a:pt x="83" y="3000"/>
                  <a:pt x="132" y="3005"/>
                </a:cubicBezTo>
                <a:cubicBezTo>
                  <a:pt x="181" y="3010"/>
                  <a:pt x="218" y="3051"/>
                  <a:pt x="218" y="3100"/>
                </a:cubicBezTo>
                <a:lnTo>
                  <a:pt x="218" y="3107"/>
                </a:lnTo>
                <a:lnTo>
                  <a:pt x="218" y="3117"/>
                </a:lnTo>
                <a:lnTo>
                  <a:pt x="217" y="3137"/>
                </a:lnTo>
                <a:lnTo>
                  <a:pt x="217" y="3129"/>
                </a:lnTo>
                <a:cubicBezTo>
                  <a:pt x="217" y="3182"/>
                  <a:pt x="174" y="3225"/>
                  <a:pt x="121" y="3225"/>
                </a:cubicBezTo>
                <a:cubicBezTo>
                  <a:pt x="68" y="3225"/>
                  <a:pt x="25" y="3182"/>
                  <a:pt x="25" y="3129"/>
                </a:cubicBezTo>
                <a:lnTo>
                  <a:pt x="25" y="3123"/>
                </a:lnTo>
                <a:lnTo>
                  <a:pt x="27" y="3103"/>
                </a:lnTo>
                <a:lnTo>
                  <a:pt x="26" y="3098"/>
                </a:lnTo>
                <a:lnTo>
                  <a:pt x="26" y="3091"/>
                </a:lnTo>
                <a:cubicBezTo>
                  <a:pt x="26" y="3053"/>
                  <a:pt x="50" y="3018"/>
                  <a:pt x="86" y="3003"/>
                </a:cubicBezTo>
                <a:cubicBezTo>
                  <a:pt x="122" y="2988"/>
                  <a:pt x="163" y="2996"/>
                  <a:pt x="190" y="3024"/>
                </a:cubicBezTo>
                <a:lnTo>
                  <a:pt x="191" y="3025"/>
                </a:lnTo>
                <a:cubicBezTo>
                  <a:pt x="205" y="3039"/>
                  <a:pt x="215" y="3057"/>
                  <a:pt x="218" y="3077"/>
                </a:cubicBezTo>
                <a:lnTo>
                  <a:pt x="219" y="3083"/>
                </a:lnTo>
                <a:lnTo>
                  <a:pt x="221" y="3095"/>
                </a:lnTo>
                <a:lnTo>
                  <a:pt x="221" y="3110"/>
                </a:lnTo>
                <a:cubicBezTo>
                  <a:pt x="221" y="3163"/>
                  <a:pt x="178" y="3206"/>
                  <a:pt x="125" y="3206"/>
                </a:cubicBezTo>
                <a:cubicBezTo>
                  <a:pt x="72" y="3206"/>
                  <a:pt x="29" y="3163"/>
                  <a:pt x="29" y="3110"/>
                </a:cubicBezTo>
                <a:lnTo>
                  <a:pt x="29" y="3107"/>
                </a:lnTo>
                <a:lnTo>
                  <a:pt x="29" y="3100"/>
                </a:lnTo>
                <a:lnTo>
                  <a:pt x="29" y="3091"/>
                </a:lnTo>
                <a:cubicBezTo>
                  <a:pt x="29" y="3086"/>
                  <a:pt x="30" y="3081"/>
                  <a:pt x="31" y="3076"/>
                </a:cubicBezTo>
                <a:lnTo>
                  <a:pt x="32" y="3070"/>
                </a:lnTo>
                <a:lnTo>
                  <a:pt x="30" y="3085"/>
                </a:lnTo>
                <a:lnTo>
                  <a:pt x="30" y="3081"/>
                </a:lnTo>
                <a:cubicBezTo>
                  <a:pt x="30" y="3028"/>
                  <a:pt x="73" y="2985"/>
                  <a:pt x="126" y="2985"/>
                </a:cubicBezTo>
                <a:cubicBezTo>
                  <a:pt x="179" y="2985"/>
                  <a:pt x="222" y="3028"/>
                  <a:pt x="222" y="3081"/>
                </a:cubicBezTo>
                <a:lnTo>
                  <a:pt x="222" y="3086"/>
                </a:lnTo>
                <a:cubicBezTo>
                  <a:pt x="222" y="3093"/>
                  <a:pt x="222" y="3099"/>
                  <a:pt x="221" y="3105"/>
                </a:cubicBezTo>
                <a:lnTo>
                  <a:pt x="220" y="3110"/>
                </a:lnTo>
                <a:lnTo>
                  <a:pt x="36" y="3056"/>
                </a:lnTo>
                <a:lnTo>
                  <a:pt x="38" y="3051"/>
                </a:lnTo>
                <a:lnTo>
                  <a:pt x="40" y="3046"/>
                </a:lnTo>
                <a:cubicBezTo>
                  <a:pt x="57" y="3003"/>
                  <a:pt x="102" y="2978"/>
                  <a:pt x="148" y="2987"/>
                </a:cubicBezTo>
                <a:cubicBezTo>
                  <a:pt x="193" y="2996"/>
                  <a:pt x="225" y="3035"/>
                  <a:pt x="225" y="3081"/>
                </a:cubicBezTo>
                <a:lnTo>
                  <a:pt x="225" y="3086"/>
                </a:lnTo>
                <a:lnTo>
                  <a:pt x="225" y="3091"/>
                </a:lnTo>
                <a:cubicBezTo>
                  <a:pt x="225" y="3144"/>
                  <a:pt x="182" y="3187"/>
                  <a:pt x="129" y="3187"/>
                </a:cubicBezTo>
                <a:cubicBezTo>
                  <a:pt x="76" y="3187"/>
                  <a:pt x="33" y="3144"/>
                  <a:pt x="33" y="3091"/>
                </a:cubicBezTo>
                <a:lnTo>
                  <a:pt x="33" y="3087"/>
                </a:lnTo>
                <a:lnTo>
                  <a:pt x="33" y="3081"/>
                </a:lnTo>
                <a:cubicBezTo>
                  <a:pt x="33" y="3071"/>
                  <a:pt x="35" y="3061"/>
                  <a:pt x="38" y="3051"/>
                </a:cubicBezTo>
                <a:lnTo>
                  <a:pt x="40" y="3045"/>
                </a:lnTo>
                <a:lnTo>
                  <a:pt x="41" y="3042"/>
                </a:lnTo>
                <a:cubicBezTo>
                  <a:pt x="56" y="2997"/>
                  <a:pt x="101" y="2970"/>
                  <a:pt x="148" y="2978"/>
                </a:cubicBezTo>
                <a:cubicBezTo>
                  <a:pt x="194" y="2985"/>
                  <a:pt x="228" y="3025"/>
                  <a:pt x="228" y="3072"/>
                </a:cubicBezTo>
                <a:lnTo>
                  <a:pt x="228" y="3077"/>
                </a:lnTo>
                <a:lnTo>
                  <a:pt x="228" y="3081"/>
                </a:lnTo>
                <a:lnTo>
                  <a:pt x="41" y="3051"/>
                </a:lnTo>
                <a:lnTo>
                  <a:pt x="42" y="3048"/>
                </a:lnTo>
                <a:lnTo>
                  <a:pt x="37" y="3078"/>
                </a:lnTo>
                <a:lnTo>
                  <a:pt x="37" y="3072"/>
                </a:lnTo>
                <a:lnTo>
                  <a:pt x="39" y="3053"/>
                </a:lnTo>
                <a:cubicBezTo>
                  <a:pt x="44" y="3004"/>
                  <a:pt x="85" y="2966"/>
                  <a:pt x="134" y="2966"/>
                </a:cubicBezTo>
                <a:lnTo>
                  <a:pt x="136" y="2966"/>
                </a:lnTo>
                <a:lnTo>
                  <a:pt x="137" y="2966"/>
                </a:lnTo>
                <a:lnTo>
                  <a:pt x="46" y="3093"/>
                </a:lnTo>
                <a:lnTo>
                  <a:pt x="45" y="3090"/>
                </a:lnTo>
                <a:cubicBezTo>
                  <a:pt x="42" y="3080"/>
                  <a:pt x="40" y="3070"/>
                  <a:pt x="40" y="3059"/>
                </a:cubicBezTo>
                <a:lnTo>
                  <a:pt x="40" y="3053"/>
                </a:lnTo>
                <a:cubicBezTo>
                  <a:pt x="40" y="3046"/>
                  <a:pt x="41" y="3039"/>
                  <a:pt x="43" y="3031"/>
                </a:cubicBezTo>
                <a:lnTo>
                  <a:pt x="52" y="2993"/>
                </a:lnTo>
                <a:lnTo>
                  <a:pt x="64" y="2944"/>
                </a:lnTo>
                <a:lnTo>
                  <a:pt x="78" y="2887"/>
                </a:lnTo>
                <a:lnTo>
                  <a:pt x="93" y="2824"/>
                </a:lnTo>
                <a:lnTo>
                  <a:pt x="129" y="2676"/>
                </a:lnTo>
                <a:lnTo>
                  <a:pt x="168" y="2519"/>
                </a:lnTo>
                <a:lnTo>
                  <a:pt x="206" y="2363"/>
                </a:lnTo>
                <a:lnTo>
                  <a:pt x="224" y="2288"/>
                </a:lnTo>
                <a:lnTo>
                  <a:pt x="242" y="2217"/>
                </a:lnTo>
                <a:lnTo>
                  <a:pt x="257" y="2155"/>
                </a:lnTo>
                <a:lnTo>
                  <a:pt x="271" y="2097"/>
                </a:lnTo>
                <a:lnTo>
                  <a:pt x="283" y="2049"/>
                </a:lnTo>
                <a:lnTo>
                  <a:pt x="292" y="2013"/>
                </a:lnTo>
                <a:cubicBezTo>
                  <a:pt x="296" y="1996"/>
                  <a:pt x="305" y="1980"/>
                  <a:pt x="318" y="1968"/>
                </a:cubicBezTo>
                <a:lnTo>
                  <a:pt x="319" y="1967"/>
                </a:lnTo>
                <a:cubicBezTo>
                  <a:pt x="348" y="1937"/>
                  <a:pt x="392" y="1930"/>
                  <a:pt x="429" y="1949"/>
                </a:cubicBezTo>
                <a:cubicBezTo>
                  <a:pt x="466" y="1967"/>
                  <a:pt x="487" y="2007"/>
                  <a:pt x="482" y="2048"/>
                </a:cubicBezTo>
                <a:lnTo>
                  <a:pt x="481" y="2055"/>
                </a:lnTo>
                <a:lnTo>
                  <a:pt x="480" y="2061"/>
                </a:lnTo>
                <a:lnTo>
                  <a:pt x="480" y="2054"/>
                </a:lnTo>
                <a:lnTo>
                  <a:pt x="293" y="2024"/>
                </a:lnTo>
                <a:lnTo>
                  <a:pt x="294" y="2021"/>
                </a:lnTo>
                <a:lnTo>
                  <a:pt x="289" y="2051"/>
                </a:lnTo>
                <a:lnTo>
                  <a:pt x="289" y="2045"/>
                </a:lnTo>
                <a:cubicBezTo>
                  <a:pt x="289" y="1992"/>
                  <a:pt x="332" y="1949"/>
                  <a:pt x="385" y="1949"/>
                </a:cubicBezTo>
                <a:lnTo>
                  <a:pt x="386" y="1949"/>
                </a:lnTo>
                <a:cubicBezTo>
                  <a:pt x="439" y="1949"/>
                  <a:pt x="482" y="1992"/>
                  <a:pt x="482" y="2045"/>
                </a:cubicBezTo>
                <a:lnTo>
                  <a:pt x="482" y="2057"/>
                </a:lnTo>
                <a:lnTo>
                  <a:pt x="482" y="2063"/>
                </a:lnTo>
                <a:lnTo>
                  <a:pt x="482" y="2064"/>
                </a:lnTo>
                <a:cubicBezTo>
                  <a:pt x="482" y="2117"/>
                  <a:pt x="439" y="2160"/>
                  <a:pt x="386" y="2160"/>
                </a:cubicBezTo>
                <a:cubicBezTo>
                  <a:pt x="333" y="2160"/>
                  <a:pt x="290" y="2117"/>
                  <a:pt x="290" y="2064"/>
                </a:cubicBezTo>
                <a:lnTo>
                  <a:pt x="290" y="2058"/>
                </a:lnTo>
                <a:lnTo>
                  <a:pt x="290" y="2046"/>
                </a:lnTo>
                <a:lnTo>
                  <a:pt x="290" y="2042"/>
                </a:lnTo>
                <a:lnTo>
                  <a:pt x="289" y="2026"/>
                </a:lnTo>
                <a:cubicBezTo>
                  <a:pt x="289" y="1973"/>
                  <a:pt x="332" y="1930"/>
                  <a:pt x="385" y="1930"/>
                </a:cubicBezTo>
                <a:lnTo>
                  <a:pt x="386" y="1930"/>
                </a:lnTo>
                <a:cubicBezTo>
                  <a:pt x="439" y="1930"/>
                  <a:pt x="482" y="1973"/>
                  <a:pt x="482" y="2026"/>
                </a:cubicBezTo>
                <a:lnTo>
                  <a:pt x="482" y="2029"/>
                </a:lnTo>
                <a:lnTo>
                  <a:pt x="481" y="2011"/>
                </a:lnTo>
                <a:lnTo>
                  <a:pt x="482" y="2016"/>
                </a:lnTo>
                <a:cubicBezTo>
                  <a:pt x="483" y="2022"/>
                  <a:pt x="483" y="2028"/>
                  <a:pt x="483" y="2034"/>
                </a:cubicBezTo>
                <a:lnTo>
                  <a:pt x="483" y="2035"/>
                </a:lnTo>
                <a:cubicBezTo>
                  <a:pt x="483" y="2088"/>
                  <a:pt x="440" y="2131"/>
                  <a:pt x="387" y="2131"/>
                </a:cubicBezTo>
                <a:cubicBezTo>
                  <a:pt x="334" y="2131"/>
                  <a:pt x="291" y="2088"/>
                  <a:pt x="291" y="2035"/>
                </a:cubicBezTo>
                <a:lnTo>
                  <a:pt x="291" y="2027"/>
                </a:lnTo>
                <a:lnTo>
                  <a:pt x="291" y="2016"/>
                </a:lnTo>
                <a:lnTo>
                  <a:pt x="304" y="2063"/>
                </a:lnTo>
                <a:lnTo>
                  <a:pt x="299" y="2054"/>
                </a:lnTo>
                <a:cubicBezTo>
                  <a:pt x="282" y="2024"/>
                  <a:pt x="282" y="1988"/>
                  <a:pt x="300" y="1959"/>
                </a:cubicBezTo>
                <a:cubicBezTo>
                  <a:pt x="317" y="1929"/>
                  <a:pt x="348" y="1911"/>
                  <a:pt x="382" y="1911"/>
                </a:cubicBezTo>
                <a:lnTo>
                  <a:pt x="385" y="1911"/>
                </a:lnTo>
                <a:lnTo>
                  <a:pt x="386" y="1911"/>
                </a:lnTo>
                <a:cubicBezTo>
                  <a:pt x="439" y="1911"/>
                  <a:pt x="482" y="1954"/>
                  <a:pt x="482" y="2007"/>
                </a:cubicBezTo>
                <a:lnTo>
                  <a:pt x="482" y="2012"/>
                </a:lnTo>
                <a:cubicBezTo>
                  <a:pt x="482" y="2020"/>
                  <a:pt x="482" y="2028"/>
                  <a:pt x="480" y="2036"/>
                </a:cubicBezTo>
                <a:lnTo>
                  <a:pt x="479" y="2040"/>
                </a:lnTo>
                <a:lnTo>
                  <a:pt x="294" y="1986"/>
                </a:lnTo>
                <a:lnTo>
                  <a:pt x="295" y="1983"/>
                </a:lnTo>
                <a:lnTo>
                  <a:pt x="290" y="2013"/>
                </a:lnTo>
                <a:lnTo>
                  <a:pt x="290" y="2007"/>
                </a:lnTo>
                <a:lnTo>
                  <a:pt x="290" y="2001"/>
                </a:lnTo>
                <a:lnTo>
                  <a:pt x="293" y="2025"/>
                </a:lnTo>
                <a:lnTo>
                  <a:pt x="292" y="2021"/>
                </a:lnTo>
                <a:lnTo>
                  <a:pt x="480" y="1979"/>
                </a:lnTo>
                <a:lnTo>
                  <a:pt x="481" y="1984"/>
                </a:lnTo>
                <a:lnTo>
                  <a:pt x="482" y="1989"/>
                </a:lnTo>
                <a:lnTo>
                  <a:pt x="292" y="2018"/>
                </a:lnTo>
                <a:lnTo>
                  <a:pt x="291" y="2009"/>
                </a:lnTo>
                <a:lnTo>
                  <a:pt x="290" y="1998"/>
                </a:lnTo>
                <a:lnTo>
                  <a:pt x="385" y="2084"/>
                </a:lnTo>
                <a:lnTo>
                  <a:pt x="384" y="2084"/>
                </a:lnTo>
                <a:cubicBezTo>
                  <a:pt x="331" y="2084"/>
                  <a:pt x="288" y="2041"/>
                  <a:pt x="288" y="1988"/>
                </a:cubicBezTo>
                <a:cubicBezTo>
                  <a:pt x="288" y="1935"/>
                  <a:pt x="331" y="1892"/>
                  <a:pt x="384" y="1892"/>
                </a:cubicBezTo>
                <a:lnTo>
                  <a:pt x="386" y="1892"/>
                </a:lnTo>
                <a:lnTo>
                  <a:pt x="292" y="2007"/>
                </a:lnTo>
                <a:lnTo>
                  <a:pt x="290" y="1997"/>
                </a:lnTo>
                <a:lnTo>
                  <a:pt x="288" y="1976"/>
                </a:lnTo>
                <a:lnTo>
                  <a:pt x="287" y="1961"/>
                </a:lnTo>
                <a:cubicBezTo>
                  <a:pt x="287" y="1947"/>
                  <a:pt x="291" y="1932"/>
                  <a:pt x="298" y="1919"/>
                </a:cubicBezTo>
                <a:lnTo>
                  <a:pt x="299" y="1917"/>
                </a:lnTo>
                <a:cubicBezTo>
                  <a:pt x="319" y="1877"/>
                  <a:pt x="363" y="1856"/>
                  <a:pt x="407" y="1866"/>
                </a:cubicBezTo>
                <a:cubicBezTo>
                  <a:pt x="450" y="1876"/>
                  <a:pt x="480" y="1915"/>
                  <a:pt x="480" y="1959"/>
                </a:cubicBezTo>
                <a:lnTo>
                  <a:pt x="480" y="1964"/>
                </a:lnTo>
                <a:lnTo>
                  <a:pt x="481" y="1963"/>
                </a:lnTo>
                <a:lnTo>
                  <a:pt x="481" y="1982"/>
                </a:lnTo>
                <a:lnTo>
                  <a:pt x="481" y="1988"/>
                </a:lnTo>
                <a:cubicBezTo>
                  <a:pt x="481" y="2041"/>
                  <a:pt x="438" y="2084"/>
                  <a:pt x="385" y="2084"/>
                </a:cubicBezTo>
                <a:cubicBezTo>
                  <a:pt x="332" y="2084"/>
                  <a:pt x="289" y="2041"/>
                  <a:pt x="289" y="1988"/>
                </a:cubicBezTo>
                <a:lnTo>
                  <a:pt x="289" y="1986"/>
                </a:lnTo>
                <a:lnTo>
                  <a:pt x="289" y="1978"/>
                </a:lnTo>
                <a:cubicBezTo>
                  <a:pt x="289" y="1972"/>
                  <a:pt x="290" y="1966"/>
                  <a:pt x="291" y="1960"/>
                </a:cubicBezTo>
                <a:lnTo>
                  <a:pt x="293" y="1950"/>
                </a:lnTo>
                <a:lnTo>
                  <a:pt x="293" y="1949"/>
                </a:lnTo>
                <a:cubicBezTo>
                  <a:pt x="298" y="1905"/>
                  <a:pt x="332" y="1870"/>
                  <a:pt x="376" y="1864"/>
                </a:cubicBezTo>
                <a:cubicBezTo>
                  <a:pt x="419" y="1858"/>
                  <a:pt x="461" y="1883"/>
                  <a:pt x="478" y="1924"/>
                </a:cubicBezTo>
                <a:lnTo>
                  <a:pt x="480" y="1929"/>
                </a:lnTo>
                <a:cubicBezTo>
                  <a:pt x="482" y="1934"/>
                  <a:pt x="483" y="1940"/>
                  <a:pt x="485" y="1946"/>
                </a:cubicBezTo>
                <a:lnTo>
                  <a:pt x="486" y="1951"/>
                </a:lnTo>
                <a:lnTo>
                  <a:pt x="306" y="1927"/>
                </a:lnTo>
                <a:lnTo>
                  <a:pt x="308" y="1923"/>
                </a:lnTo>
                <a:lnTo>
                  <a:pt x="299" y="1950"/>
                </a:lnTo>
                <a:lnTo>
                  <a:pt x="300" y="1944"/>
                </a:lnTo>
                <a:lnTo>
                  <a:pt x="302" y="1932"/>
                </a:lnTo>
                <a:lnTo>
                  <a:pt x="302" y="1932"/>
                </a:lnTo>
                <a:lnTo>
                  <a:pt x="396" y="2046"/>
                </a:lnTo>
                <a:lnTo>
                  <a:pt x="395" y="2046"/>
                </a:lnTo>
                <a:lnTo>
                  <a:pt x="490" y="1932"/>
                </a:lnTo>
                <a:lnTo>
                  <a:pt x="491" y="1937"/>
                </a:lnTo>
                <a:lnTo>
                  <a:pt x="491" y="1936"/>
                </a:lnTo>
                <a:lnTo>
                  <a:pt x="397" y="1863"/>
                </a:lnTo>
                <a:lnTo>
                  <a:pt x="398" y="1863"/>
                </a:lnTo>
                <a:lnTo>
                  <a:pt x="303" y="1970"/>
                </a:lnTo>
                <a:lnTo>
                  <a:pt x="302" y="1961"/>
                </a:lnTo>
                <a:lnTo>
                  <a:pt x="301" y="1950"/>
                </a:lnTo>
                <a:lnTo>
                  <a:pt x="396" y="2036"/>
                </a:lnTo>
                <a:lnTo>
                  <a:pt x="395" y="2036"/>
                </a:lnTo>
                <a:cubicBezTo>
                  <a:pt x="342" y="2036"/>
                  <a:pt x="299" y="1993"/>
                  <a:pt x="299" y="1940"/>
                </a:cubicBezTo>
                <a:cubicBezTo>
                  <a:pt x="299" y="1887"/>
                  <a:pt x="342" y="1844"/>
                  <a:pt x="395" y="1844"/>
                </a:cubicBezTo>
                <a:lnTo>
                  <a:pt x="396" y="1844"/>
                </a:lnTo>
                <a:lnTo>
                  <a:pt x="300" y="1940"/>
                </a:lnTo>
                <a:lnTo>
                  <a:pt x="300" y="1929"/>
                </a:lnTo>
                <a:lnTo>
                  <a:pt x="300" y="1921"/>
                </a:lnTo>
                <a:cubicBezTo>
                  <a:pt x="300" y="1871"/>
                  <a:pt x="340" y="1829"/>
                  <a:pt x="391" y="1826"/>
                </a:cubicBezTo>
                <a:cubicBezTo>
                  <a:pt x="441" y="1823"/>
                  <a:pt x="485" y="1859"/>
                  <a:pt x="492" y="1910"/>
                </a:cubicBezTo>
                <a:lnTo>
                  <a:pt x="493" y="1918"/>
                </a:lnTo>
                <a:lnTo>
                  <a:pt x="493" y="1940"/>
                </a:lnTo>
                <a:cubicBezTo>
                  <a:pt x="493" y="1993"/>
                  <a:pt x="450" y="2036"/>
                  <a:pt x="397" y="2036"/>
                </a:cubicBezTo>
                <a:lnTo>
                  <a:pt x="396" y="2036"/>
                </a:lnTo>
                <a:cubicBezTo>
                  <a:pt x="343" y="2036"/>
                  <a:pt x="300" y="1993"/>
                  <a:pt x="300" y="1940"/>
                </a:cubicBezTo>
                <a:lnTo>
                  <a:pt x="300" y="1931"/>
                </a:lnTo>
                <a:lnTo>
                  <a:pt x="300" y="1921"/>
                </a:lnTo>
                <a:cubicBezTo>
                  <a:pt x="300" y="1868"/>
                  <a:pt x="343" y="1825"/>
                  <a:pt x="396" y="1825"/>
                </a:cubicBezTo>
                <a:cubicBezTo>
                  <a:pt x="449" y="1825"/>
                  <a:pt x="492" y="1868"/>
                  <a:pt x="492" y="1921"/>
                </a:cubicBezTo>
                <a:lnTo>
                  <a:pt x="492" y="1927"/>
                </a:lnTo>
                <a:cubicBezTo>
                  <a:pt x="492" y="1935"/>
                  <a:pt x="492" y="1943"/>
                  <a:pt x="490" y="1951"/>
                </a:cubicBezTo>
                <a:lnTo>
                  <a:pt x="489" y="1955"/>
                </a:lnTo>
                <a:cubicBezTo>
                  <a:pt x="477" y="2002"/>
                  <a:pt x="432" y="2033"/>
                  <a:pt x="384" y="2027"/>
                </a:cubicBezTo>
                <a:cubicBezTo>
                  <a:pt x="336" y="2021"/>
                  <a:pt x="299" y="1980"/>
                  <a:pt x="299" y="1931"/>
                </a:cubicBezTo>
                <a:lnTo>
                  <a:pt x="299" y="1928"/>
                </a:lnTo>
                <a:lnTo>
                  <a:pt x="299" y="1921"/>
                </a:lnTo>
                <a:lnTo>
                  <a:pt x="301" y="1897"/>
                </a:lnTo>
                <a:lnTo>
                  <a:pt x="300" y="1895"/>
                </a:lnTo>
                <a:lnTo>
                  <a:pt x="300" y="1893"/>
                </a:lnTo>
                <a:cubicBezTo>
                  <a:pt x="300" y="1840"/>
                  <a:pt x="343" y="1797"/>
                  <a:pt x="396" y="1797"/>
                </a:cubicBezTo>
                <a:cubicBezTo>
                  <a:pt x="449" y="1797"/>
                  <a:pt x="492" y="1840"/>
                  <a:pt x="492" y="1893"/>
                </a:cubicBezTo>
                <a:lnTo>
                  <a:pt x="492" y="1899"/>
                </a:lnTo>
                <a:lnTo>
                  <a:pt x="493" y="1900"/>
                </a:lnTo>
                <a:lnTo>
                  <a:pt x="494" y="1908"/>
                </a:lnTo>
                <a:lnTo>
                  <a:pt x="494" y="1921"/>
                </a:lnTo>
                <a:lnTo>
                  <a:pt x="304" y="1906"/>
                </a:lnTo>
                <a:lnTo>
                  <a:pt x="305" y="1900"/>
                </a:lnTo>
                <a:lnTo>
                  <a:pt x="303" y="1915"/>
                </a:lnTo>
                <a:lnTo>
                  <a:pt x="303" y="1902"/>
                </a:lnTo>
                <a:lnTo>
                  <a:pt x="303" y="1890"/>
                </a:lnTo>
                <a:cubicBezTo>
                  <a:pt x="303" y="1886"/>
                  <a:pt x="304" y="1881"/>
                  <a:pt x="304" y="1877"/>
                </a:cubicBezTo>
                <a:lnTo>
                  <a:pt x="305" y="1870"/>
                </a:lnTo>
                <a:cubicBezTo>
                  <a:pt x="313" y="1820"/>
                  <a:pt x="357" y="1784"/>
                  <a:pt x="407" y="1788"/>
                </a:cubicBezTo>
                <a:cubicBezTo>
                  <a:pt x="458" y="1791"/>
                  <a:pt x="496" y="1833"/>
                  <a:pt x="496" y="1883"/>
                </a:cubicBezTo>
                <a:lnTo>
                  <a:pt x="496" y="1887"/>
                </a:lnTo>
                <a:lnTo>
                  <a:pt x="496" y="1897"/>
                </a:lnTo>
                <a:lnTo>
                  <a:pt x="496" y="1907"/>
                </a:lnTo>
                <a:lnTo>
                  <a:pt x="496" y="1912"/>
                </a:lnTo>
                <a:cubicBezTo>
                  <a:pt x="496" y="1965"/>
                  <a:pt x="453" y="2008"/>
                  <a:pt x="400" y="2008"/>
                </a:cubicBezTo>
                <a:cubicBezTo>
                  <a:pt x="347" y="2008"/>
                  <a:pt x="304" y="1965"/>
                  <a:pt x="304" y="1912"/>
                </a:cubicBezTo>
                <a:lnTo>
                  <a:pt x="304" y="1908"/>
                </a:lnTo>
                <a:lnTo>
                  <a:pt x="304" y="1908"/>
                </a:lnTo>
                <a:lnTo>
                  <a:pt x="303" y="1888"/>
                </a:lnTo>
                <a:lnTo>
                  <a:pt x="303" y="1883"/>
                </a:lnTo>
                <a:cubicBezTo>
                  <a:pt x="303" y="1836"/>
                  <a:pt x="338" y="1796"/>
                  <a:pt x="384" y="1789"/>
                </a:cubicBezTo>
                <a:cubicBezTo>
                  <a:pt x="431" y="1781"/>
                  <a:pt x="476" y="1808"/>
                  <a:pt x="491" y="1853"/>
                </a:cubicBezTo>
                <a:lnTo>
                  <a:pt x="492" y="1856"/>
                </a:lnTo>
                <a:cubicBezTo>
                  <a:pt x="493" y="1861"/>
                  <a:pt x="494" y="1866"/>
                  <a:pt x="495" y="1871"/>
                </a:cubicBezTo>
                <a:lnTo>
                  <a:pt x="496" y="1877"/>
                </a:lnTo>
                <a:lnTo>
                  <a:pt x="496" y="1873"/>
                </a:lnTo>
                <a:lnTo>
                  <a:pt x="496" y="1872"/>
                </a:lnTo>
                <a:lnTo>
                  <a:pt x="308" y="1902"/>
                </a:lnTo>
                <a:lnTo>
                  <a:pt x="308" y="1894"/>
                </a:lnTo>
                <a:lnTo>
                  <a:pt x="308" y="1883"/>
                </a:lnTo>
                <a:cubicBezTo>
                  <a:pt x="308" y="1830"/>
                  <a:pt x="351" y="1787"/>
                  <a:pt x="404" y="1787"/>
                </a:cubicBezTo>
                <a:lnTo>
                  <a:pt x="405" y="1787"/>
                </a:lnTo>
                <a:lnTo>
                  <a:pt x="309" y="1883"/>
                </a:lnTo>
                <a:lnTo>
                  <a:pt x="309" y="1878"/>
                </a:lnTo>
                <a:lnTo>
                  <a:pt x="312" y="1902"/>
                </a:lnTo>
                <a:lnTo>
                  <a:pt x="311" y="1898"/>
                </a:lnTo>
                <a:lnTo>
                  <a:pt x="500" y="1874"/>
                </a:lnTo>
                <a:lnTo>
                  <a:pt x="500" y="1879"/>
                </a:lnTo>
                <a:lnTo>
                  <a:pt x="498" y="1856"/>
                </a:lnTo>
                <a:lnTo>
                  <a:pt x="499" y="1860"/>
                </a:lnTo>
                <a:lnTo>
                  <a:pt x="320" y="1841"/>
                </a:lnTo>
                <a:lnTo>
                  <a:pt x="322" y="1837"/>
                </a:lnTo>
                <a:lnTo>
                  <a:pt x="313" y="1861"/>
                </a:lnTo>
                <a:lnTo>
                  <a:pt x="314" y="1856"/>
                </a:lnTo>
                <a:cubicBezTo>
                  <a:pt x="324" y="1807"/>
                  <a:pt x="369" y="1774"/>
                  <a:pt x="418" y="1779"/>
                </a:cubicBezTo>
                <a:cubicBezTo>
                  <a:pt x="467" y="1784"/>
                  <a:pt x="504" y="1825"/>
                  <a:pt x="504" y="1874"/>
                </a:cubicBezTo>
                <a:lnTo>
                  <a:pt x="504" y="1879"/>
                </a:lnTo>
                <a:lnTo>
                  <a:pt x="504" y="1883"/>
                </a:lnTo>
                <a:cubicBezTo>
                  <a:pt x="504" y="1936"/>
                  <a:pt x="461" y="1979"/>
                  <a:pt x="408" y="1979"/>
                </a:cubicBezTo>
                <a:cubicBezTo>
                  <a:pt x="355" y="1979"/>
                  <a:pt x="312" y="1936"/>
                  <a:pt x="312" y="1883"/>
                </a:cubicBezTo>
                <a:lnTo>
                  <a:pt x="312" y="1874"/>
                </a:lnTo>
                <a:lnTo>
                  <a:pt x="312" y="1874"/>
                </a:lnTo>
                <a:lnTo>
                  <a:pt x="407" y="1960"/>
                </a:lnTo>
                <a:lnTo>
                  <a:pt x="406" y="1960"/>
                </a:lnTo>
                <a:cubicBezTo>
                  <a:pt x="378" y="1960"/>
                  <a:pt x="351" y="1948"/>
                  <a:pt x="333" y="1927"/>
                </a:cubicBezTo>
                <a:cubicBezTo>
                  <a:pt x="315" y="1905"/>
                  <a:pt x="307" y="1877"/>
                  <a:pt x="312" y="1849"/>
                </a:cubicBezTo>
                <a:lnTo>
                  <a:pt x="313" y="1843"/>
                </a:lnTo>
                <a:lnTo>
                  <a:pt x="311" y="1858"/>
                </a:lnTo>
                <a:lnTo>
                  <a:pt x="311" y="1855"/>
                </a:lnTo>
                <a:cubicBezTo>
                  <a:pt x="311" y="1802"/>
                  <a:pt x="354" y="1759"/>
                  <a:pt x="407" y="1759"/>
                </a:cubicBezTo>
                <a:cubicBezTo>
                  <a:pt x="460" y="1759"/>
                  <a:pt x="503" y="1802"/>
                  <a:pt x="503" y="1855"/>
                </a:cubicBezTo>
                <a:lnTo>
                  <a:pt x="503" y="1864"/>
                </a:lnTo>
                <a:lnTo>
                  <a:pt x="503" y="1874"/>
                </a:lnTo>
                <a:lnTo>
                  <a:pt x="313" y="1856"/>
                </a:lnTo>
                <a:lnTo>
                  <a:pt x="314" y="1851"/>
                </a:lnTo>
                <a:lnTo>
                  <a:pt x="312" y="1869"/>
                </a:lnTo>
                <a:lnTo>
                  <a:pt x="312" y="1864"/>
                </a:lnTo>
                <a:lnTo>
                  <a:pt x="502" y="1888"/>
                </a:lnTo>
                <a:lnTo>
                  <a:pt x="501" y="1892"/>
                </a:lnTo>
                <a:lnTo>
                  <a:pt x="502" y="1889"/>
                </a:lnTo>
                <a:cubicBezTo>
                  <a:pt x="501" y="1895"/>
                  <a:pt x="499" y="1900"/>
                  <a:pt x="498" y="1906"/>
                </a:cubicBezTo>
                <a:lnTo>
                  <a:pt x="496" y="1912"/>
                </a:lnTo>
                <a:lnTo>
                  <a:pt x="500" y="1881"/>
                </a:lnTo>
                <a:lnTo>
                  <a:pt x="500" y="1883"/>
                </a:lnTo>
                <a:cubicBezTo>
                  <a:pt x="500" y="1936"/>
                  <a:pt x="457" y="1979"/>
                  <a:pt x="404" y="1979"/>
                </a:cubicBezTo>
                <a:cubicBezTo>
                  <a:pt x="351" y="1979"/>
                  <a:pt x="308" y="1936"/>
                  <a:pt x="308" y="1883"/>
                </a:cubicBezTo>
                <a:lnTo>
                  <a:pt x="308" y="1879"/>
                </a:lnTo>
                <a:lnTo>
                  <a:pt x="310" y="1860"/>
                </a:lnTo>
                <a:lnTo>
                  <a:pt x="311" y="1849"/>
                </a:lnTo>
                <a:lnTo>
                  <a:pt x="312" y="1835"/>
                </a:lnTo>
                <a:lnTo>
                  <a:pt x="316" y="1879"/>
                </a:lnTo>
                <a:lnTo>
                  <a:pt x="315" y="1876"/>
                </a:lnTo>
                <a:lnTo>
                  <a:pt x="502" y="1845"/>
                </a:lnTo>
                <a:lnTo>
                  <a:pt x="502" y="1855"/>
                </a:lnTo>
                <a:lnTo>
                  <a:pt x="502" y="1861"/>
                </a:lnTo>
                <a:lnTo>
                  <a:pt x="502" y="1864"/>
                </a:lnTo>
                <a:lnTo>
                  <a:pt x="311" y="1853"/>
                </a:lnTo>
                <a:lnTo>
                  <a:pt x="312" y="1845"/>
                </a:lnTo>
                <a:lnTo>
                  <a:pt x="311" y="1845"/>
                </a:lnTo>
                <a:cubicBezTo>
                  <a:pt x="311" y="1792"/>
                  <a:pt x="354" y="1749"/>
                  <a:pt x="407" y="1749"/>
                </a:cubicBezTo>
                <a:lnTo>
                  <a:pt x="408" y="1749"/>
                </a:lnTo>
                <a:lnTo>
                  <a:pt x="314" y="1864"/>
                </a:lnTo>
                <a:lnTo>
                  <a:pt x="313" y="1859"/>
                </a:lnTo>
                <a:lnTo>
                  <a:pt x="322" y="1883"/>
                </a:lnTo>
                <a:lnTo>
                  <a:pt x="320" y="1879"/>
                </a:lnTo>
                <a:lnTo>
                  <a:pt x="500" y="1818"/>
                </a:lnTo>
                <a:lnTo>
                  <a:pt x="501" y="1823"/>
                </a:lnTo>
                <a:cubicBezTo>
                  <a:pt x="502" y="1829"/>
                  <a:pt x="502" y="1835"/>
                  <a:pt x="502" y="1841"/>
                </a:cubicBezTo>
                <a:lnTo>
                  <a:pt x="502" y="1845"/>
                </a:lnTo>
                <a:cubicBezTo>
                  <a:pt x="502" y="1898"/>
                  <a:pt x="459" y="1941"/>
                  <a:pt x="406" y="1941"/>
                </a:cubicBezTo>
                <a:cubicBezTo>
                  <a:pt x="353" y="1941"/>
                  <a:pt x="310" y="1898"/>
                  <a:pt x="310" y="1845"/>
                </a:cubicBezTo>
                <a:lnTo>
                  <a:pt x="310" y="1836"/>
                </a:lnTo>
                <a:lnTo>
                  <a:pt x="310" y="1836"/>
                </a:lnTo>
                <a:cubicBezTo>
                  <a:pt x="307" y="1809"/>
                  <a:pt x="316" y="1782"/>
                  <a:pt x="334" y="1762"/>
                </a:cubicBezTo>
                <a:cubicBezTo>
                  <a:pt x="352" y="1742"/>
                  <a:pt x="378" y="1730"/>
                  <a:pt x="405" y="1730"/>
                </a:cubicBezTo>
                <a:lnTo>
                  <a:pt x="407" y="1730"/>
                </a:lnTo>
                <a:cubicBezTo>
                  <a:pt x="460" y="1730"/>
                  <a:pt x="503" y="1773"/>
                  <a:pt x="503" y="1826"/>
                </a:cubicBezTo>
                <a:cubicBezTo>
                  <a:pt x="503" y="1879"/>
                  <a:pt x="460" y="1922"/>
                  <a:pt x="407" y="1922"/>
                </a:cubicBezTo>
                <a:lnTo>
                  <a:pt x="405" y="1922"/>
                </a:lnTo>
                <a:lnTo>
                  <a:pt x="404" y="1922"/>
                </a:lnTo>
                <a:cubicBezTo>
                  <a:pt x="351" y="1922"/>
                  <a:pt x="308" y="1879"/>
                  <a:pt x="308" y="1826"/>
                </a:cubicBezTo>
                <a:cubicBezTo>
                  <a:pt x="308" y="1773"/>
                  <a:pt x="351" y="1730"/>
                  <a:pt x="404" y="1730"/>
                </a:cubicBezTo>
                <a:lnTo>
                  <a:pt x="405" y="1730"/>
                </a:lnTo>
                <a:lnTo>
                  <a:pt x="311" y="1808"/>
                </a:lnTo>
                <a:lnTo>
                  <a:pt x="312" y="1803"/>
                </a:lnTo>
                <a:lnTo>
                  <a:pt x="310" y="1821"/>
                </a:lnTo>
                <a:lnTo>
                  <a:pt x="310" y="1817"/>
                </a:lnTo>
                <a:cubicBezTo>
                  <a:pt x="310" y="1764"/>
                  <a:pt x="353" y="1721"/>
                  <a:pt x="406" y="1721"/>
                </a:cubicBezTo>
                <a:cubicBezTo>
                  <a:pt x="459" y="1721"/>
                  <a:pt x="502" y="1764"/>
                  <a:pt x="502" y="1817"/>
                </a:cubicBezTo>
                <a:lnTo>
                  <a:pt x="502" y="1822"/>
                </a:lnTo>
                <a:lnTo>
                  <a:pt x="502" y="1826"/>
                </a:lnTo>
                <a:cubicBezTo>
                  <a:pt x="502" y="1874"/>
                  <a:pt x="468" y="1914"/>
                  <a:pt x="422" y="1921"/>
                </a:cubicBezTo>
                <a:cubicBezTo>
                  <a:pt x="375" y="1929"/>
                  <a:pt x="330" y="1901"/>
                  <a:pt x="315" y="1857"/>
                </a:cubicBezTo>
                <a:lnTo>
                  <a:pt x="314" y="1854"/>
                </a:lnTo>
                <a:cubicBezTo>
                  <a:pt x="313" y="1849"/>
                  <a:pt x="312" y="1844"/>
                  <a:pt x="311" y="1839"/>
                </a:cubicBezTo>
                <a:lnTo>
                  <a:pt x="310" y="1833"/>
                </a:lnTo>
                <a:cubicBezTo>
                  <a:pt x="308" y="1822"/>
                  <a:pt x="308" y="1810"/>
                  <a:pt x="310" y="1799"/>
                </a:cubicBezTo>
                <a:lnTo>
                  <a:pt x="312" y="1789"/>
                </a:lnTo>
                <a:cubicBezTo>
                  <a:pt x="321" y="1744"/>
                  <a:pt x="361" y="1711"/>
                  <a:pt x="406" y="1711"/>
                </a:cubicBezTo>
                <a:lnTo>
                  <a:pt x="408" y="1711"/>
                </a:lnTo>
                <a:lnTo>
                  <a:pt x="312" y="1807"/>
                </a:lnTo>
                <a:lnTo>
                  <a:pt x="312" y="1796"/>
                </a:lnTo>
                <a:lnTo>
                  <a:pt x="312" y="1790"/>
                </a:lnTo>
                <a:lnTo>
                  <a:pt x="312" y="1788"/>
                </a:lnTo>
                <a:cubicBezTo>
                  <a:pt x="312" y="1735"/>
                  <a:pt x="355" y="1692"/>
                  <a:pt x="408" y="1692"/>
                </a:cubicBezTo>
                <a:cubicBezTo>
                  <a:pt x="461" y="1692"/>
                  <a:pt x="504" y="1735"/>
                  <a:pt x="504" y="1788"/>
                </a:cubicBezTo>
                <a:lnTo>
                  <a:pt x="504" y="1793"/>
                </a:lnTo>
                <a:lnTo>
                  <a:pt x="504" y="1803"/>
                </a:lnTo>
                <a:lnTo>
                  <a:pt x="503" y="1823"/>
                </a:lnTo>
                <a:lnTo>
                  <a:pt x="503" y="1817"/>
                </a:lnTo>
                <a:lnTo>
                  <a:pt x="312" y="1804"/>
                </a:lnTo>
                <a:lnTo>
                  <a:pt x="313" y="1797"/>
                </a:lnTo>
                <a:lnTo>
                  <a:pt x="312" y="1810"/>
                </a:lnTo>
                <a:lnTo>
                  <a:pt x="312" y="1798"/>
                </a:lnTo>
                <a:lnTo>
                  <a:pt x="312" y="1796"/>
                </a:lnTo>
                <a:lnTo>
                  <a:pt x="311" y="1791"/>
                </a:lnTo>
                <a:lnTo>
                  <a:pt x="310" y="1773"/>
                </a:lnTo>
                <a:lnTo>
                  <a:pt x="310" y="1769"/>
                </a:lnTo>
                <a:cubicBezTo>
                  <a:pt x="310" y="1720"/>
                  <a:pt x="348" y="1679"/>
                  <a:pt x="397" y="1674"/>
                </a:cubicBezTo>
                <a:cubicBezTo>
                  <a:pt x="446" y="1669"/>
                  <a:pt x="491" y="1702"/>
                  <a:pt x="501" y="1751"/>
                </a:cubicBezTo>
                <a:lnTo>
                  <a:pt x="502" y="1756"/>
                </a:lnTo>
                <a:cubicBezTo>
                  <a:pt x="503" y="1762"/>
                  <a:pt x="503" y="1768"/>
                  <a:pt x="503" y="1774"/>
                </a:cubicBezTo>
                <a:lnTo>
                  <a:pt x="503" y="1779"/>
                </a:lnTo>
                <a:lnTo>
                  <a:pt x="314" y="1756"/>
                </a:lnTo>
                <a:lnTo>
                  <a:pt x="315" y="1752"/>
                </a:lnTo>
                <a:lnTo>
                  <a:pt x="312" y="1775"/>
                </a:lnTo>
                <a:lnTo>
                  <a:pt x="312" y="1769"/>
                </a:lnTo>
                <a:lnTo>
                  <a:pt x="408" y="1865"/>
                </a:lnTo>
                <a:lnTo>
                  <a:pt x="405" y="1865"/>
                </a:lnTo>
                <a:cubicBezTo>
                  <a:pt x="352" y="1865"/>
                  <a:pt x="309" y="1822"/>
                  <a:pt x="309" y="1769"/>
                </a:cubicBezTo>
                <a:cubicBezTo>
                  <a:pt x="309" y="1716"/>
                  <a:pt x="352" y="1673"/>
                  <a:pt x="405" y="1673"/>
                </a:cubicBezTo>
                <a:lnTo>
                  <a:pt x="406" y="1673"/>
                </a:lnTo>
                <a:lnTo>
                  <a:pt x="410" y="1673"/>
                </a:lnTo>
                <a:cubicBezTo>
                  <a:pt x="463" y="1673"/>
                  <a:pt x="506" y="1716"/>
                  <a:pt x="506" y="1769"/>
                </a:cubicBezTo>
                <a:cubicBezTo>
                  <a:pt x="506" y="1822"/>
                  <a:pt x="463" y="1865"/>
                  <a:pt x="410" y="1865"/>
                </a:cubicBezTo>
                <a:lnTo>
                  <a:pt x="408" y="1865"/>
                </a:lnTo>
                <a:lnTo>
                  <a:pt x="407" y="1865"/>
                </a:lnTo>
                <a:cubicBezTo>
                  <a:pt x="354" y="1865"/>
                  <a:pt x="311" y="1822"/>
                  <a:pt x="311" y="1769"/>
                </a:cubicBezTo>
                <a:lnTo>
                  <a:pt x="311" y="1760"/>
                </a:lnTo>
                <a:lnTo>
                  <a:pt x="311" y="1750"/>
                </a:lnTo>
                <a:lnTo>
                  <a:pt x="311" y="1752"/>
                </a:lnTo>
                <a:cubicBezTo>
                  <a:pt x="308" y="1725"/>
                  <a:pt x="317" y="1698"/>
                  <a:pt x="335" y="1677"/>
                </a:cubicBezTo>
                <a:cubicBezTo>
                  <a:pt x="353" y="1657"/>
                  <a:pt x="379" y="1645"/>
                  <a:pt x="406" y="1645"/>
                </a:cubicBezTo>
                <a:lnTo>
                  <a:pt x="407" y="1645"/>
                </a:lnTo>
                <a:lnTo>
                  <a:pt x="313" y="1757"/>
                </a:lnTo>
                <a:lnTo>
                  <a:pt x="312" y="1751"/>
                </a:lnTo>
                <a:lnTo>
                  <a:pt x="312" y="1755"/>
                </a:lnTo>
                <a:cubicBezTo>
                  <a:pt x="299" y="1703"/>
                  <a:pt x="331" y="1651"/>
                  <a:pt x="382" y="1638"/>
                </a:cubicBezTo>
                <a:cubicBezTo>
                  <a:pt x="434" y="1625"/>
                  <a:pt x="486" y="1657"/>
                  <a:pt x="499" y="1708"/>
                </a:cubicBezTo>
                <a:lnTo>
                  <a:pt x="500" y="1712"/>
                </a:lnTo>
                <a:cubicBezTo>
                  <a:pt x="502" y="1720"/>
                  <a:pt x="502" y="1728"/>
                  <a:pt x="502" y="1735"/>
                </a:cubicBezTo>
                <a:lnTo>
                  <a:pt x="502" y="1741"/>
                </a:lnTo>
                <a:lnTo>
                  <a:pt x="502" y="1747"/>
                </a:lnTo>
                <a:cubicBezTo>
                  <a:pt x="502" y="1758"/>
                  <a:pt x="501" y="1768"/>
                  <a:pt x="498" y="1778"/>
                </a:cubicBezTo>
                <a:lnTo>
                  <a:pt x="497" y="1781"/>
                </a:lnTo>
                <a:cubicBezTo>
                  <a:pt x="480" y="1831"/>
                  <a:pt x="425" y="1858"/>
                  <a:pt x="375" y="1842"/>
                </a:cubicBezTo>
                <a:cubicBezTo>
                  <a:pt x="325" y="1825"/>
                  <a:pt x="298" y="1770"/>
                  <a:pt x="314" y="1720"/>
                </a:cubicBezTo>
                <a:lnTo>
                  <a:pt x="315" y="1717"/>
                </a:lnTo>
                <a:lnTo>
                  <a:pt x="310" y="1747"/>
                </a:lnTo>
                <a:lnTo>
                  <a:pt x="310" y="1741"/>
                </a:lnTo>
                <a:lnTo>
                  <a:pt x="312" y="1722"/>
                </a:lnTo>
                <a:lnTo>
                  <a:pt x="311" y="1720"/>
                </a:lnTo>
                <a:lnTo>
                  <a:pt x="311" y="1712"/>
                </a:lnTo>
                <a:cubicBezTo>
                  <a:pt x="311" y="1664"/>
                  <a:pt x="348" y="1623"/>
                  <a:pt x="396" y="1617"/>
                </a:cubicBezTo>
                <a:cubicBezTo>
                  <a:pt x="444" y="1611"/>
                  <a:pt x="489" y="1642"/>
                  <a:pt x="501" y="1689"/>
                </a:cubicBezTo>
                <a:lnTo>
                  <a:pt x="502" y="1693"/>
                </a:lnTo>
                <a:lnTo>
                  <a:pt x="504" y="1707"/>
                </a:lnTo>
                <a:lnTo>
                  <a:pt x="313" y="1722"/>
                </a:lnTo>
                <a:lnTo>
                  <a:pt x="313" y="1718"/>
                </a:lnTo>
                <a:lnTo>
                  <a:pt x="315" y="1734"/>
                </a:lnTo>
                <a:lnTo>
                  <a:pt x="314" y="1728"/>
                </a:lnTo>
                <a:cubicBezTo>
                  <a:pt x="313" y="1723"/>
                  <a:pt x="312" y="1718"/>
                  <a:pt x="312" y="1712"/>
                </a:cubicBezTo>
                <a:lnTo>
                  <a:pt x="312" y="1703"/>
                </a:lnTo>
                <a:lnTo>
                  <a:pt x="312" y="1691"/>
                </a:lnTo>
                <a:lnTo>
                  <a:pt x="312" y="1685"/>
                </a:lnTo>
                <a:lnTo>
                  <a:pt x="312" y="1684"/>
                </a:lnTo>
                <a:cubicBezTo>
                  <a:pt x="312" y="1631"/>
                  <a:pt x="355" y="1588"/>
                  <a:pt x="408" y="1588"/>
                </a:cubicBezTo>
                <a:cubicBezTo>
                  <a:pt x="461" y="1588"/>
                  <a:pt x="504" y="1631"/>
                  <a:pt x="504" y="1684"/>
                </a:cubicBezTo>
                <a:lnTo>
                  <a:pt x="504" y="1688"/>
                </a:lnTo>
                <a:lnTo>
                  <a:pt x="504" y="1697"/>
                </a:lnTo>
                <a:lnTo>
                  <a:pt x="504" y="1706"/>
                </a:lnTo>
                <a:lnTo>
                  <a:pt x="504" y="1712"/>
                </a:lnTo>
                <a:cubicBezTo>
                  <a:pt x="504" y="1765"/>
                  <a:pt x="461" y="1808"/>
                  <a:pt x="408" y="1808"/>
                </a:cubicBezTo>
                <a:lnTo>
                  <a:pt x="406" y="1808"/>
                </a:lnTo>
                <a:cubicBezTo>
                  <a:pt x="353" y="1808"/>
                  <a:pt x="310" y="1765"/>
                  <a:pt x="310" y="1712"/>
                </a:cubicBezTo>
                <a:cubicBezTo>
                  <a:pt x="310" y="1659"/>
                  <a:pt x="353" y="1616"/>
                  <a:pt x="406" y="1616"/>
                </a:cubicBezTo>
                <a:lnTo>
                  <a:pt x="409" y="1616"/>
                </a:lnTo>
                <a:lnTo>
                  <a:pt x="313" y="1712"/>
                </a:lnTo>
                <a:lnTo>
                  <a:pt x="313" y="1697"/>
                </a:lnTo>
                <a:lnTo>
                  <a:pt x="313" y="1689"/>
                </a:lnTo>
                <a:lnTo>
                  <a:pt x="313" y="1684"/>
                </a:lnTo>
                <a:cubicBezTo>
                  <a:pt x="313" y="1631"/>
                  <a:pt x="356" y="1588"/>
                  <a:pt x="409" y="1588"/>
                </a:cubicBezTo>
                <a:cubicBezTo>
                  <a:pt x="462" y="1588"/>
                  <a:pt x="505" y="1631"/>
                  <a:pt x="505" y="1684"/>
                </a:cubicBezTo>
                <a:lnTo>
                  <a:pt x="505" y="1686"/>
                </a:lnTo>
                <a:lnTo>
                  <a:pt x="505" y="1673"/>
                </a:lnTo>
                <a:lnTo>
                  <a:pt x="506" y="1680"/>
                </a:lnTo>
                <a:lnTo>
                  <a:pt x="410" y="1597"/>
                </a:lnTo>
                <a:lnTo>
                  <a:pt x="411" y="1597"/>
                </a:lnTo>
                <a:lnTo>
                  <a:pt x="316" y="1683"/>
                </a:lnTo>
                <a:lnTo>
                  <a:pt x="317" y="1674"/>
                </a:lnTo>
                <a:lnTo>
                  <a:pt x="316" y="1674"/>
                </a:lnTo>
                <a:lnTo>
                  <a:pt x="412" y="1770"/>
                </a:lnTo>
                <a:lnTo>
                  <a:pt x="410" y="1770"/>
                </a:lnTo>
                <a:cubicBezTo>
                  <a:pt x="357" y="1770"/>
                  <a:pt x="314" y="1727"/>
                  <a:pt x="314" y="1674"/>
                </a:cubicBezTo>
                <a:lnTo>
                  <a:pt x="314" y="1669"/>
                </a:lnTo>
                <a:cubicBezTo>
                  <a:pt x="314" y="1662"/>
                  <a:pt x="315" y="1654"/>
                  <a:pt x="317" y="1646"/>
                </a:cubicBezTo>
                <a:lnTo>
                  <a:pt x="318" y="1642"/>
                </a:lnTo>
                <a:cubicBezTo>
                  <a:pt x="329" y="1599"/>
                  <a:pt x="367" y="1569"/>
                  <a:pt x="411" y="1569"/>
                </a:cubicBezTo>
                <a:lnTo>
                  <a:pt x="413" y="1569"/>
                </a:lnTo>
                <a:lnTo>
                  <a:pt x="416" y="1569"/>
                </a:lnTo>
                <a:cubicBezTo>
                  <a:pt x="469" y="1569"/>
                  <a:pt x="512" y="1612"/>
                  <a:pt x="512" y="1665"/>
                </a:cubicBezTo>
                <a:cubicBezTo>
                  <a:pt x="512" y="1718"/>
                  <a:pt x="469" y="1761"/>
                  <a:pt x="416" y="1761"/>
                </a:cubicBezTo>
                <a:lnTo>
                  <a:pt x="415" y="1761"/>
                </a:lnTo>
                <a:lnTo>
                  <a:pt x="510" y="1647"/>
                </a:lnTo>
                <a:lnTo>
                  <a:pt x="511" y="1652"/>
                </a:lnTo>
                <a:cubicBezTo>
                  <a:pt x="512" y="1658"/>
                  <a:pt x="512" y="1664"/>
                  <a:pt x="512" y="1670"/>
                </a:cubicBezTo>
                <a:lnTo>
                  <a:pt x="512" y="1674"/>
                </a:lnTo>
                <a:lnTo>
                  <a:pt x="325" y="1644"/>
                </a:lnTo>
                <a:lnTo>
                  <a:pt x="326" y="1641"/>
                </a:lnTo>
                <a:lnTo>
                  <a:pt x="323" y="1656"/>
                </a:lnTo>
                <a:lnTo>
                  <a:pt x="324" y="1650"/>
                </a:lnTo>
                <a:lnTo>
                  <a:pt x="324" y="1646"/>
                </a:lnTo>
                <a:lnTo>
                  <a:pt x="325" y="1635"/>
                </a:lnTo>
                <a:cubicBezTo>
                  <a:pt x="331" y="1584"/>
                  <a:pt x="375" y="1547"/>
                  <a:pt x="426" y="1550"/>
                </a:cubicBezTo>
                <a:cubicBezTo>
                  <a:pt x="477" y="1552"/>
                  <a:pt x="516" y="1595"/>
                  <a:pt x="516" y="1645"/>
                </a:cubicBezTo>
                <a:lnTo>
                  <a:pt x="516" y="1649"/>
                </a:lnTo>
                <a:lnTo>
                  <a:pt x="515" y="1634"/>
                </a:lnTo>
                <a:lnTo>
                  <a:pt x="516" y="1640"/>
                </a:lnTo>
                <a:lnTo>
                  <a:pt x="421" y="1559"/>
                </a:lnTo>
                <a:lnTo>
                  <a:pt x="423" y="1559"/>
                </a:lnTo>
                <a:lnTo>
                  <a:pt x="328" y="1646"/>
                </a:lnTo>
                <a:lnTo>
                  <a:pt x="329" y="1636"/>
                </a:lnTo>
                <a:cubicBezTo>
                  <a:pt x="334" y="1587"/>
                  <a:pt x="375" y="1549"/>
                  <a:pt x="424" y="1549"/>
                </a:cubicBezTo>
                <a:lnTo>
                  <a:pt x="427" y="1549"/>
                </a:lnTo>
                <a:lnTo>
                  <a:pt x="429" y="1549"/>
                </a:lnTo>
                <a:lnTo>
                  <a:pt x="353" y="1588"/>
                </a:lnTo>
                <a:lnTo>
                  <a:pt x="356" y="1584"/>
                </a:lnTo>
                <a:lnTo>
                  <a:pt x="338" y="1623"/>
                </a:lnTo>
                <a:lnTo>
                  <a:pt x="339" y="1618"/>
                </a:lnTo>
                <a:lnTo>
                  <a:pt x="433" y="1732"/>
                </a:lnTo>
                <a:lnTo>
                  <a:pt x="431" y="1732"/>
                </a:lnTo>
                <a:cubicBezTo>
                  <a:pt x="378" y="1732"/>
                  <a:pt x="335" y="1689"/>
                  <a:pt x="335" y="1636"/>
                </a:cubicBezTo>
                <a:lnTo>
                  <a:pt x="335" y="1626"/>
                </a:lnTo>
                <a:lnTo>
                  <a:pt x="431" y="1722"/>
                </a:lnTo>
                <a:lnTo>
                  <a:pt x="430" y="1722"/>
                </a:lnTo>
                <a:lnTo>
                  <a:pt x="526" y="1626"/>
                </a:lnTo>
                <a:lnTo>
                  <a:pt x="526" y="1632"/>
                </a:lnTo>
                <a:lnTo>
                  <a:pt x="527" y="1633"/>
                </a:lnTo>
                <a:lnTo>
                  <a:pt x="528" y="1639"/>
                </a:lnTo>
                <a:lnTo>
                  <a:pt x="528" y="1655"/>
                </a:lnTo>
                <a:cubicBezTo>
                  <a:pt x="528" y="1708"/>
                  <a:pt x="485" y="1751"/>
                  <a:pt x="432" y="1751"/>
                </a:cubicBezTo>
                <a:cubicBezTo>
                  <a:pt x="379" y="1751"/>
                  <a:pt x="336" y="1708"/>
                  <a:pt x="336" y="1655"/>
                </a:cubicBezTo>
                <a:lnTo>
                  <a:pt x="336" y="1653"/>
                </a:lnTo>
                <a:lnTo>
                  <a:pt x="336" y="1647"/>
                </a:lnTo>
                <a:lnTo>
                  <a:pt x="336" y="1636"/>
                </a:lnTo>
                <a:cubicBezTo>
                  <a:pt x="336" y="1583"/>
                  <a:pt x="379" y="1540"/>
                  <a:pt x="432" y="1540"/>
                </a:cubicBezTo>
                <a:lnTo>
                  <a:pt x="434" y="1540"/>
                </a:lnTo>
                <a:lnTo>
                  <a:pt x="341" y="1657"/>
                </a:lnTo>
                <a:lnTo>
                  <a:pt x="339" y="1648"/>
                </a:lnTo>
                <a:lnTo>
                  <a:pt x="336" y="1636"/>
                </a:lnTo>
                <a:cubicBezTo>
                  <a:pt x="331" y="1608"/>
                  <a:pt x="338" y="1579"/>
                  <a:pt x="356" y="1557"/>
                </a:cubicBezTo>
                <a:cubicBezTo>
                  <a:pt x="374" y="1534"/>
                  <a:pt x="402" y="1521"/>
                  <a:pt x="430" y="1521"/>
                </a:cubicBezTo>
                <a:lnTo>
                  <a:pt x="431" y="1521"/>
                </a:lnTo>
                <a:cubicBezTo>
                  <a:pt x="478" y="1521"/>
                  <a:pt x="518" y="1555"/>
                  <a:pt x="526" y="1602"/>
                </a:cubicBezTo>
                <a:lnTo>
                  <a:pt x="527" y="1608"/>
                </a:lnTo>
                <a:cubicBezTo>
                  <a:pt x="528" y="1613"/>
                  <a:pt x="528" y="1618"/>
                  <a:pt x="528" y="1623"/>
                </a:cubicBezTo>
                <a:lnTo>
                  <a:pt x="528" y="1626"/>
                </a:lnTo>
                <a:cubicBezTo>
                  <a:pt x="528" y="1679"/>
                  <a:pt x="485" y="1722"/>
                  <a:pt x="432" y="1722"/>
                </a:cubicBezTo>
                <a:cubicBezTo>
                  <a:pt x="379" y="1722"/>
                  <a:pt x="336" y="1679"/>
                  <a:pt x="336" y="1626"/>
                </a:cubicBezTo>
                <a:lnTo>
                  <a:pt x="336" y="1617"/>
                </a:lnTo>
                <a:lnTo>
                  <a:pt x="336" y="1607"/>
                </a:lnTo>
                <a:lnTo>
                  <a:pt x="526" y="1631"/>
                </a:lnTo>
                <a:lnTo>
                  <a:pt x="525" y="1635"/>
                </a:lnTo>
                <a:lnTo>
                  <a:pt x="525" y="1633"/>
                </a:lnTo>
                <a:lnTo>
                  <a:pt x="430" y="1521"/>
                </a:lnTo>
                <a:lnTo>
                  <a:pt x="432" y="1521"/>
                </a:lnTo>
                <a:lnTo>
                  <a:pt x="433" y="1521"/>
                </a:lnTo>
                <a:lnTo>
                  <a:pt x="339" y="1636"/>
                </a:lnTo>
                <a:lnTo>
                  <a:pt x="337" y="1626"/>
                </a:lnTo>
                <a:cubicBezTo>
                  <a:pt x="336" y="1620"/>
                  <a:pt x="335" y="1614"/>
                  <a:pt x="335" y="1607"/>
                </a:cubicBezTo>
                <a:lnTo>
                  <a:pt x="335" y="1601"/>
                </a:lnTo>
                <a:lnTo>
                  <a:pt x="335" y="1598"/>
                </a:lnTo>
                <a:cubicBezTo>
                  <a:pt x="335" y="1545"/>
                  <a:pt x="378" y="1502"/>
                  <a:pt x="431" y="1502"/>
                </a:cubicBezTo>
                <a:cubicBezTo>
                  <a:pt x="484" y="1502"/>
                  <a:pt x="527" y="1545"/>
                  <a:pt x="527" y="1598"/>
                </a:cubicBezTo>
                <a:lnTo>
                  <a:pt x="527" y="1603"/>
                </a:lnTo>
                <a:lnTo>
                  <a:pt x="525" y="1580"/>
                </a:lnTo>
                <a:lnTo>
                  <a:pt x="526" y="1584"/>
                </a:lnTo>
                <a:lnTo>
                  <a:pt x="339" y="1584"/>
                </a:lnTo>
                <a:lnTo>
                  <a:pt x="340" y="1580"/>
                </a:lnTo>
                <a:lnTo>
                  <a:pt x="337" y="1603"/>
                </a:lnTo>
                <a:lnTo>
                  <a:pt x="337" y="1598"/>
                </a:lnTo>
                <a:lnTo>
                  <a:pt x="340" y="1619"/>
                </a:lnTo>
                <a:lnTo>
                  <a:pt x="338" y="1610"/>
                </a:lnTo>
                <a:lnTo>
                  <a:pt x="335" y="1589"/>
                </a:lnTo>
                <a:cubicBezTo>
                  <a:pt x="332" y="1562"/>
                  <a:pt x="341" y="1535"/>
                  <a:pt x="359" y="1515"/>
                </a:cubicBezTo>
                <a:cubicBezTo>
                  <a:pt x="377" y="1495"/>
                  <a:pt x="403" y="1483"/>
                  <a:pt x="430" y="1483"/>
                </a:cubicBezTo>
                <a:lnTo>
                  <a:pt x="433" y="1483"/>
                </a:lnTo>
                <a:cubicBezTo>
                  <a:pt x="483" y="1483"/>
                  <a:pt x="525" y="1521"/>
                  <a:pt x="529" y="1571"/>
                </a:cubicBezTo>
                <a:lnTo>
                  <a:pt x="530" y="1582"/>
                </a:lnTo>
                <a:lnTo>
                  <a:pt x="530" y="1598"/>
                </a:lnTo>
                <a:cubicBezTo>
                  <a:pt x="530" y="1651"/>
                  <a:pt x="487" y="1694"/>
                  <a:pt x="434" y="1694"/>
                </a:cubicBezTo>
                <a:cubicBezTo>
                  <a:pt x="381" y="1694"/>
                  <a:pt x="338" y="1651"/>
                  <a:pt x="338" y="1598"/>
                </a:cubicBezTo>
                <a:lnTo>
                  <a:pt x="338" y="1595"/>
                </a:lnTo>
                <a:lnTo>
                  <a:pt x="338" y="1589"/>
                </a:lnTo>
                <a:lnTo>
                  <a:pt x="338" y="1589"/>
                </a:lnTo>
                <a:lnTo>
                  <a:pt x="525" y="1610"/>
                </a:lnTo>
                <a:lnTo>
                  <a:pt x="524" y="1613"/>
                </a:lnTo>
                <a:lnTo>
                  <a:pt x="527" y="1598"/>
                </a:lnTo>
                <a:lnTo>
                  <a:pt x="526" y="1604"/>
                </a:lnTo>
                <a:lnTo>
                  <a:pt x="431" y="1492"/>
                </a:lnTo>
                <a:lnTo>
                  <a:pt x="433" y="1492"/>
                </a:lnTo>
                <a:lnTo>
                  <a:pt x="338" y="1599"/>
                </a:lnTo>
                <a:lnTo>
                  <a:pt x="337" y="1590"/>
                </a:lnTo>
                <a:lnTo>
                  <a:pt x="336" y="1579"/>
                </a:lnTo>
                <a:lnTo>
                  <a:pt x="527" y="1579"/>
                </a:lnTo>
                <a:lnTo>
                  <a:pt x="526" y="1589"/>
                </a:lnTo>
                <a:lnTo>
                  <a:pt x="430" y="1483"/>
                </a:lnTo>
                <a:lnTo>
                  <a:pt x="433" y="1483"/>
                </a:lnTo>
                <a:lnTo>
                  <a:pt x="337" y="1579"/>
                </a:lnTo>
                <a:lnTo>
                  <a:pt x="337" y="1570"/>
                </a:lnTo>
                <a:lnTo>
                  <a:pt x="337" y="1560"/>
                </a:lnTo>
                <a:lnTo>
                  <a:pt x="339" y="1579"/>
                </a:lnTo>
                <a:lnTo>
                  <a:pt x="337" y="1569"/>
                </a:lnTo>
                <a:cubicBezTo>
                  <a:pt x="335" y="1556"/>
                  <a:pt x="335" y="1543"/>
                  <a:pt x="338" y="1530"/>
                </a:cubicBezTo>
                <a:lnTo>
                  <a:pt x="340" y="1521"/>
                </a:lnTo>
                <a:lnTo>
                  <a:pt x="433" y="1637"/>
                </a:lnTo>
                <a:lnTo>
                  <a:pt x="431" y="1637"/>
                </a:lnTo>
                <a:cubicBezTo>
                  <a:pt x="378" y="1637"/>
                  <a:pt x="335" y="1594"/>
                  <a:pt x="335" y="1541"/>
                </a:cubicBezTo>
                <a:lnTo>
                  <a:pt x="335" y="1535"/>
                </a:lnTo>
                <a:lnTo>
                  <a:pt x="335" y="1531"/>
                </a:lnTo>
                <a:cubicBezTo>
                  <a:pt x="335" y="1483"/>
                  <a:pt x="372" y="1442"/>
                  <a:pt x="420" y="1436"/>
                </a:cubicBezTo>
                <a:cubicBezTo>
                  <a:pt x="468" y="1430"/>
                  <a:pt x="513" y="1461"/>
                  <a:pt x="525" y="1508"/>
                </a:cubicBezTo>
                <a:lnTo>
                  <a:pt x="526" y="1512"/>
                </a:lnTo>
                <a:lnTo>
                  <a:pt x="528" y="1526"/>
                </a:lnTo>
                <a:cubicBezTo>
                  <a:pt x="533" y="1554"/>
                  <a:pt x="525" y="1582"/>
                  <a:pt x="507" y="1604"/>
                </a:cubicBezTo>
                <a:cubicBezTo>
                  <a:pt x="488" y="1625"/>
                  <a:pt x="462" y="1637"/>
                  <a:pt x="433" y="1637"/>
                </a:cubicBezTo>
                <a:lnTo>
                  <a:pt x="431" y="1637"/>
                </a:lnTo>
                <a:cubicBezTo>
                  <a:pt x="404" y="1637"/>
                  <a:pt x="378" y="1626"/>
                  <a:pt x="360" y="1606"/>
                </a:cubicBezTo>
                <a:cubicBezTo>
                  <a:pt x="342" y="1586"/>
                  <a:pt x="333" y="1559"/>
                  <a:pt x="336" y="1532"/>
                </a:cubicBezTo>
                <a:lnTo>
                  <a:pt x="337" y="1522"/>
                </a:lnTo>
                <a:cubicBezTo>
                  <a:pt x="342" y="1473"/>
                  <a:pt x="383" y="1435"/>
                  <a:pt x="432" y="1435"/>
                </a:cubicBezTo>
                <a:lnTo>
                  <a:pt x="433" y="1435"/>
                </a:lnTo>
                <a:lnTo>
                  <a:pt x="337" y="1531"/>
                </a:lnTo>
                <a:lnTo>
                  <a:pt x="337" y="1522"/>
                </a:lnTo>
                <a:lnTo>
                  <a:pt x="337" y="1512"/>
                </a:lnTo>
                <a:lnTo>
                  <a:pt x="339" y="1528"/>
                </a:lnTo>
                <a:lnTo>
                  <a:pt x="338" y="1522"/>
                </a:lnTo>
                <a:lnTo>
                  <a:pt x="341" y="1537"/>
                </a:lnTo>
                <a:lnTo>
                  <a:pt x="340" y="1534"/>
                </a:lnTo>
                <a:lnTo>
                  <a:pt x="527" y="1503"/>
                </a:lnTo>
                <a:lnTo>
                  <a:pt x="527" y="1512"/>
                </a:lnTo>
                <a:lnTo>
                  <a:pt x="527" y="1522"/>
                </a:lnTo>
                <a:cubicBezTo>
                  <a:pt x="527" y="1575"/>
                  <a:pt x="484" y="1618"/>
                  <a:pt x="431" y="1618"/>
                </a:cubicBezTo>
                <a:cubicBezTo>
                  <a:pt x="378" y="1618"/>
                  <a:pt x="335" y="1575"/>
                  <a:pt x="335" y="1522"/>
                </a:cubicBezTo>
                <a:lnTo>
                  <a:pt x="335" y="1519"/>
                </a:lnTo>
                <a:lnTo>
                  <a:pt x="335" y="1512"/>
                </a:lnTo>
                <a:lnTo>
                  <a:pt x="335" y="1503"/>
                </a:lnTo>
                <a:lnTo>
                  <a:pt x="335" y="1493"/>
                </a:lnTo>
                <a:cubicBezTo>
                  <a:pt x="335" y="1440"/>
                  <a:pt x="378" y="1397"/>
                  <a:pt x="431" y="1397"/>
                </a:cubicBezTo>
                <a:lnTo>
                  <a:pt x="434" y="1397"/>
                </a:lnTo>
                <a:cubicBezTo>
                  <a:pt x="487" y="1397"/>
                  <a:pt x="530" y="1440"/>
                  <a:pt x="530" y="1493"/>
                </a:cubicBezTo>
                <a:cubicBezTo>
                  <a:pt x="530" y="1546"/>
                  <a:pt x="487" y="1589"/>
                  <a:pt x="434" y="1589"/>
                </a:cubicBezTo>
                <a:lnTo>
                  <a:pt x="433" y="1589"/>
                </a:lnTo>
                <a:lnTo>
                  <a:pt x="528" y="1478"/>
                </a:lnTo>
                <a:lnTo>
                  <a:pt x="529" y="1484"/>
                </a:lnTo>
                <a:cubicBezTo>
                  <a:pt x="530" y="1489"/>
                  <a:pt x="530" y="1494"/>
                  <a:pt x="530" y="1499"/>
                </a:cubicBezTo>
                <a:lnTo>
                  <a:pt x="530" y="1503"/>
                </a:lnTo>
                <a:cubicBezTo>
                  <a:pt x="530" y="1556"/>
                  <a:pt x="487" y="1599"/>
                  <a:pt x="434" y="1599"/>
                </a:cubicBezTo>
                <a:cubicBezTo>
                  <a:pt x="381" y="1599"/>
                  <a:pt x="338" y="1556"/>
                  <a:pt x="338" y="1503"/>
                </a:cubicBezTo>
                <a:lnTo>
                  <a:pt x="338" y="1493"/>
                </a:lnTo>
                <a:lnTo>
                  <a:pt x="338" y="1484"/>
                </a:lnTo>
                <a:cubicBezTo>
                  <a:pt x="338" y="1436"/>
                  <a:pt x="375" y="1395"/>
                  <a:pt x="423" y="1389"/>
                </a:cubicBezTo>
                <a:cubicBezTo>
                  <a:pt x="471" y="1383"/>
                  <a:pt x="516" y="1414"/>
                  <a:pt x="528" y="1461"/>
                </a:cubicBezTo>
                <a:lnTo>
                  <a:pt x="529" y="1465"/>
                </a:lnTo>
                <a:cubicBezTo>
                  <a:pt x="531" y="1473"/>
                  <a:pt x="531" y="1481"/>
                  <a:pt x="531" y="1488"/>
                </a:cubicBezTo>
                <a:lnTo>
                  <a:pt x="531" y="1493"/>
                </a:lnTo>
                <a:cubicBezTo>
                  <a:pt x="531" y="1546"/>
                  <a:pt x="488" y="1589"/>
                  <a:pt x="435" y="1589"/>
                </a:cubicBezTo>
                <a:cubicBezTo>
                  <a:pt x="382" y="1589"/>
                  <a:pt x="339" y="1546"/>
                  <a:pt x="339" y="1493"/>
                </a:cubicBezTo>
                <a:lnTo>
                  <a:pt x="339" y="1489"/>
                </a:lnTo>
                <a:lnTo>
                  <a:pt x="341" y="1508"/>
                </a:lnTo>
                <a:lnTo>
                  <a:pt x="340" y="1503"/>
                </a:lnTo>
                <a:cubicBezTo>
                  <a:pt x="335" y="1475"/>
                  <a:pt x="342" y="1446"/>
                  <a:pt x="360" y="1424"/>
                </a:cubicBezTo>
                <a:cubicBezTo>
                  <a:pt x="378" y="1401"/>
                  <a:pt x="406" y="1388"/>
                  <a:pt x="434" y="1388"/>
                </a:cubicBezTo>
                <a:lnTo>
                  <a:pt x="435" y="1388"/>
                </a:lnTo>
                <a:lnTo>
                  <a:pt x="341" y="1503"/>
                </a:lnTo>
                <a:lnTo>
                  <a:pt x="339" y="1493"/>
                </a:lnTo>
                <a:cubicBezTo>
                  <a:pt x="334" y="1465"/>
                  <a:pt x="341" y="1436"/>
                  <a:pt x="359" y="1414"/>
                </a:cubicBezTo>
                <a:cubicBezTo>
                  <a:pt x="377" y="1391"/>
                  <a:pt x="405" y="1378"/>
                  <a:pt x="433" y="1378"/>
                </a:cubicBezTo>
                <a:lnTo>
                  <a:pt x="436" y="1378"/>
                </a:lnTo>
                <a:cubicBezTo>
                  <a:pt x="478" y="1378"/>
                  <a:pt x="514" y="1405"/>
                  <a:pt x="528" y="1444"/>
                </a:cubicBezTo>
                <a:lnTo>
                  <a:pt x="530" y="1450"/>
                </a:lnTo>
                <a:lnTo>
                  <a:pt x="533" y="1461"/>
                </a:lnTo>
                <a:lnTo>
                  <a:pt x="343" y="1484"/>
                </a:lnTo>
                <a:lnTo>
                  <a:pt x="343" y="1481"/>
                </a:lnTo>
                <a:lnTo>
                  <a:pt x="344" y="1495"/>
                </a:lnTo>
                <a:lnTo>
                  <a:pt x="343" y="1488"/>
                </a:lnTo>
                <a:cubicBezTo>
                  <a:pt x="343" y="1484"/>
                  <a:pt x="342" y="1479"/>
                  <a:pt x="342" y="1474"/>
                </a:cubicBezTo>
                <a:lnTo>
                  <a:pt x="342" y="1463"/>
                </a:lnTo>
                <a:lnTo>
                  <a:pt x="342" y="1455"/>
                </a:lnTo>
                <a:cubicBezTo>
                  <a:pt x="342" y="1402"/>
                  <a:pt x="385" y="1359"/>
                  <a:pt x="438" y="1359"/>
                </a:cubicBezTo>
                <a:cubicBezTo>
                  <a:pt x="491" y="1359"/>
                  <a:pt x="534" y="1402"/>
                  <a:pt x="534" y="1455"/>
                </a:cubicBezTo>
                <a:lnTo>
                  <a:pt x="534" y="1458"/>
                </a:lnTo>
                <a:lnTo>
                  <a:pt x="534" y="1464"/>
                </a:lnTo>
                <a:lnTo>
                  <a:pt x="534" y="1471"/>
                </a:lnTo>
                <a:lnTo>
                  <a:pt x="534" y="1474"/>
                </a:lnTo>
                <a:lnTo>
                  <a:pt x="347" y="1444"/>
                </a:lnTo>
                <a:lnTo>
                  <a:pt x="348" y="1441"/>
                </a:lnTo>
                <a:lnTo>
                  <a:pt x="345" y="1456"/>
                </a:lnTo>
                <a:lnTo>
                  <a:pt x="346" y="1450"/>
                </a:lnTo>
                <a:cubicBezTo>
                  <a:pt x="353" y="1403"/>
                  <a:pt x="394" y="1369"/>
                  <a:pt x="440" y="1369"/>
                </a:cubicBezTo>
                <a:lnTo>
                  <a:pt x="442" y="1369"/>
                </a:lnTo>
                <a:lnTo>
                  <a:pt x="444" y="1369"/>
                </a:lnTo>
                <a:lnTo>
                  <a:pt x="348" y="1465"/>
                </a:lnTo>
                <a:lnTo>
                  <a:pt x="348" y="1454"/>
                </a:lnTo>
                <a:lnTo>
                  <a:pt x="348" y="1458"/>
                </a:lnTo>
                <a:cubicBezTo>
                  <a:pt x="342" y="1408"/>
                  <a:pt x="376" y="1361"/>
                  <a:pt x="426" y="1352"/>
                </a:cubicBezTo>
                <a:cubicBezTo>
                  <a:pt x="476" y="1343"/>
                  <a:pt x="524" y="1374"/>
                  <a:pt x="537" y="1423"/>
                </a:cubicBezTo>
                <a:lnTo>
                  <a:pt x="539" y="1431"/>
                </a:lnTo>
                <a:lnTo>
                  <a:pt x="542" y="1448"/>
                </a:lnTo>
                <a:lnTo>
                  <a:pt x="353" y="1447"/>
                </a:lnTo>
                <a:lnTo>
                  <a:pt x="355" y="1437"/>
                </a:lnTo>
                <a:lnTo>
                  <a:pt x="355" y="1436"/>
                </a:lnTo>
                <a:lnTo>
                  <a:pt x="356" y="1424"/>
                </a:lnTo>
                <a:lnTo>
                  <a:pt x="357" y="1410"/>
                </a:lnTo>
                <a:cubicBezTo>
                  <a:pt x="360" y="1367"/>
                  <a:pt x="392" y="1332"/>
                  <a:pt x="434" y="1323"/>
                </a:cubicBezTo>
                <a:cubicBezTo>
                  <a:pt x="476" y="1315"/>
                  <a:pt x="519" y="1336"/>
                  <a:pt x="538" y="1375"/>
                </a:cubicBezTo>
                <a:lnTo>
                  <a:pt x="539" y="1377"/>
                </a:lnTo>
                <a:cubicBezTo>
                  <a:pt x="544" y="1386"/>
                  <a:pt x="547" y="1397"/>
                  <a:pt x="549" y="1408"/>
                </a:cubicBezTo>
                <a:lnTo>
                  <a:pt x="550" y="1416"/>
                </a:lnTo>
                <a:lnTo>
                  <a:pt x="550" y="1438"/>
                </a:lnTo>
                <a:lnTo>
                  <a:pt x="550" y="1446"/>
                </a:lnTo>
                <a:lnTo>
                  <a:pt x="359" y="1435"/>
                </a:lnTo>
                <a:lnTo>
                  <a:pt x="360" y="1427"/>
                </a:lnTo>
                <a:lnTo>
                  <a:pt x="361" y="1419"/>
                </a:lnTo>
                <a:lnTo>
                  <a:pt x="456" y="1523"/>
                </a:lnTo>
                <a:lnTo>
                  <a:pt x="453" y="1523"/>
                </a:lnTo>
                <a:lnTo>
                  <a:pt x="548" y="1409"/>
                </a:lnTo>
                <a:lnTo>
                  <a:pt x="549" y="1414"/>
                </a:lnTo>
                <a:cubicBezTo>
                  <a:pt x="550" y="1420"/>
                  <a:pt x="550" y="1426"/>
                  <a:pt x="550" y="1432"/>
                </a:cubicBezTo>
                <a:lnTo>
                  <a:pt x="550" y="1436"/>
                </a:lnTo>
                <a:lnTo>
                  <a:pt x="454" y="1340"/>
                </a:lnTo>
                <a:lnTo>
                  <a:pt x="455" y="1340"/>
                </a:lnTo>
                <a:lnTo>
                  <a:pt x="360" y="1426"/>
                </a:lnTo>
                <a:lnTo>
                  <a:pt x="361" y="1417"/>
                </a:lnTo>
                <a:lnTo>
                  <a:pt x="361" y="1438"/>
                </a:lnTo>
                <a:lnTo>
                  <a:pt x="359" y="1419"/>
                </a:lnTo>
                <a:lnTo>
                  <a:pt x="358" y="1396"/>
                </a:lnTo>
                <a:cubicBezTo>
                  <a:pt x="358" y="1392"/>
                  <a:pt x="359" y="1387"/>
                  <a:pt x="359" y="1383"/>
                </a:cubicBezTo>
                <a:lnTo>
                  <a:pt x="360" y="1376"/>
                </a:lnTo>
                <a:cubicBezTo>
                  <a:pt x="367" y="1329"/>
                  <a:pt x="408" y="1293"/>
                  <a:pt x="455" y="1293"/>
                </a:cubicBezTo>
                <a:cubicBezTo>
                  <a:pt x="503" y="1293"/>
                  <a:pt x="544" y="1329"/>
                  <a:pt x="551" y="1376"/>
                </a:cubicBezTo>
                <a:lnTo>
                  <a:pt x="552" y="1383"/>
                </a:lnTo>
                <a:lnTo>
                  <a:pt x="553" y="1400"/>
                </a:lnTo>
                <a:lnTo>
                  <a:pt x="553" y="1420"/>
                </a:lnTo>
                <a:lnTo>
                  <a:pt x="553" y="1407"/>
                </a:lnTo>
                <a:lnTo>
                  <a:pt x="554" y="1414"/>
                </a:lnTo>
                <a:lnTo>
                  <a:pt x="363" y="1416"/>
                </a:lnTo>
                <a:lnTo>
                  <a:pt x="364" y="1408"/>
                </a:lnTo>
                <a:lnTo>
                  <a:pt x="363" y="1408"/>
                </a:lnTo>
                <a:lnTo>
                  <a:pt x="363" y="1398"/>
                </a:lnTo>
                <a:cubicBezTo>
                  <a:pt x="363" y="1345"/>
                  <a:pt x="406" y="1302"/>
                  <a:pt x="459" y="1302"/>
                </a:cubicBezTo>
                <a:lnTo>
                  <a:pt x="460" y="1302"/>
                </a:lnTo>
                <a:lnTo>
                  <a:pt x="461" y="1302"/>
                </a:lnTo>
                <a:lnTo>
                  <a:pt x="368" y="1375"/>
                </a:lnTo>
                <a:lnTo>
                  <a:pt x="369" y="1371"/>
                </a:lnTo>
                <a:lnTo>
                  <a:pt x="366" y="1394"/>
                </a:lnTo>
                <a:lnTo>
                  <a:pt x="366" y="1389"/>
                </a:lnTo>
                <a:lnTo>
                  <a:pt x="366" y="1383"/>
                </a:lnTo>
                <a:lnTo>
                  <a:pt x="366" y="1379"/>
                </a:lnTo>
                <a:cubicBezTo>
                  <a:pt x="366" y="1330"/>
                  <a:pt x="404" y="1289"/>
                  <a:pt x="453" y="1284"/>
                </a:cubicBezTo>
                <a:cubicBezTo>
                  <a:pt x="502" y="1279"/>
                  <a:pt x="547" y="1312"/>
                  <a:pt x="557" y="1361"/>
                </a:cubicBezTo>
                <a:lnTo>
                  <a:pt x="558" y="1366"/>
                </a:lnTo>
                <a:lnTo>
                  <a:pt x="559" y="1371"/>
                </a:lnTo>
                <a:lnTo>
                  <a:pt x="368" y="1389"/>
                </a:lnTo>
                <a:lnTo>
                  <a:pt x="368" y="1386"/>
                </a:lnTo>
                <a:lnTo>
                  <a:pt x="368" y="1379"/>
                </a:lnTo>
                <a:lnTo>
                  <a:pt x="368" y="1369"/>
                </a:lnTo>
                <a:lnTo>
                  <a:pt x="368" y="1360"/>
                </a:lnTo>
                <a:cubicBezTo>
                  <a:pt x="368" y="1307"/>
                  <a:pt x="411" y="1264"/>
                  <a:pt x="464" y="1264"/>
                </a:cubicBezTo>
                <a:lnTo>
                  <a:pt x="467" y="1264"/>
                </a:lnTo>
                <a:cubicBezTo>
                  <a:pt x="520" y="1264"/>
                  <a:pt x="563" y="1307"/>
                  <a:pt x="563" y="1360"/>
                </a:cubicBezTo>
                <a:lnTo>
                  <a:pt x="563" y="1366"/>
                </a:lnTo>
                <a:lnTo>
                  <a:pt x="563" y="1370"/>
                </a:lnTo>
                <a:lnTo>
                  <a:pt x="373" y="1352"/>
                </a:lnTo>
                <a:lnTo>
                  <a:pt x="374" y="1347"/>
                </a:lnTo>
                <a:lnTo>
                  <a:pt x="372" y="1365"/>
                </a:lnTo>
                <a:lnTo>
                  <a:pt x="372" y="1360"/>
                </a:lnTo>
                <a:cubicBezTo>
                  <a:pt x="372" y="1307"/>
                  <a:pt x="415" y="1264"/>
                  <a:pt x="468" y="1264"/>
                </a:cubicBezTo>
                <a:cubicBezTo>
                  <a:pt x="521" y="1264"/>
                  <a:pt x="564" y="1307"/>
                  <a:pt x="564" y="1360"/>
                </a:cubicBezTo>
                <a:lnTo>
                  <a:pt x="564" y="1364"/>
                </a:lnTo>
                <a:lnTo>
                  <a:pt x="564" y="1370"/>
                </a:lnTo>
                <a:lnTo>
                  <a:pt x="468" y="1274"/>
                </a:lnTo>
                <a:lnTo>
                  <a:pt x="470" y="1274"/>
                </a:lnTo>
                <a:lnTo>
                  <a:pt x="374" y="1370"/>
                </a:lnTo>
                <a:lnTo>
                  <a:pt x="374" y="1361"/>
                </a:lnTo>
                <a:lnTo>
                  <a:pt x="374" y="1361"/>
                </a:lnTo>
                <a:lnTo>
                  <a:pt x="469" y="1447"/>
                </a:lnTo>
                <a:lnTo>
                  <a:pt x="467" y="1447"/>
                </a:lnTo>
                <a:cubicBezTo>
                  <a:pt x="414" y="1447"/>
                  <a:pt x="371" y="1404"/>
                  <a:pt x="371" y="1351"/>
                </a:cubicBezTo>
                <a:cubicBezTo>
                  <a:pt x="371" y="1298"/>
                  <a:pt x="414" y="1255"/>
                  <a:pt x="467" y="1255"/>
                </a:cubicBezTo>
                <a:lnTo>
                  <a:pt x="469" y="1255"/>
                </a:lnTo>
                <a:cubicBezTo>
                  <a:pt x="515" y="1255"/>
                  <a:pt x="555" y="1288"/>
                  <a:pt x="564" y="1333"/>
                </a:cubicBezTo>
                <a:lnTo>
                  <a:pt x="565" y="1338"/>
                </a:lnTo>
                <a:cubicBezTo>
                  <a:pt x="566" y="1344"/>
                  <a:pt x="566" y="1350"/>
                  <a:pt x="566" y="1356"/>
                </a:cubicBezTo>
                <a:lnTo>
                  <a:pt x="566" y="1360"/>
                </a:lnTo>
                <a:cubicBezTo>
                  <a:pt x="566" y="1413"/>
                  <a:pt x="523" y="1456"/>
                  <a:pt x="470" y="1456"/>
                </a:cubicBezTo>
                <a:cubicBezTo>
                  <a:pt x="417" y="1456"/>
                  <a:pt x="374" y="1413"/>
                  <a:pt x="374" y="1360"/>
                </a:cubicBezTo>
                <a:lnTo>
                  <a:pt x="374" y="1357"/>
                </a:lnTo>
                <a:lnTo>
                  <a:pt x="376" y="1373"/>
                </a:lnTo>
                <a:lnTo>
                  <a:pt x="375" y="1367"/>
                </a:lnTo>
                <a:cubicBezTo>
                  <a:pt x="373" y="1357"/>
                  <a:pt x="373" y="1346"/>
                  <a:pt x="375" y="1336"/>
                </a:cubicBezTo>
                <a:lnTo>
                  <a:pt x="376" y="1330"/>
                </a:lnTo>
                <a:lnTo>
                  <a:pt x="374" y="1345"/>
                </a:lnTo>
                <a:lnTo>
                  <a:pt x="374" y="1341"/>
                </a:lnTo>
                <a:cubicBezTo>
                  <a:pt x="374" y="1288"/>
                  <a:pt x="417" y="1245"/>
                  <a:pt x="470" y="1245"/>
                </a:cubicBezTo>
                <a:cubicBezTo>
                  <a:pt x="523" y="1245"/>
                  <a:pt x="566" y="1288"/>
                  <a:pt x="566" y="1341"/>
                </a:cubicBezTo>
                <a:lnTo>
                  <a:pt x="566" y="1346"/>
                </a:lnTo>
                <a:cubicBezTo>
                  <a:pt x="566" y="1353"/>
                  <a:pt x="566" y="1359"/>
                  <a:pt x="565" y="1365"/>
                </a:cubicBezTo>
                <a:lnTo>
                  <a:pt x="564" y="1370"/>
                </a:lnTo>
                <a:cubicBezTo>
                  <a:pt x="554" y="1419"/>
                  <a:pt x="509" y="1452"/>
                  <a:pt x="460" y="1447"/>
                </a:cubicBezTo>
                <a:cubicBezTo>
                  <a:pt x="411" y="1442"/>
                  <a:pt x="373" y="1401"/>
                  <a:pt x="373" y="1351"/>
                </a:cubicBezTo>
                <a:lnTo>
                  <a:pt x="373" y="1342"/>
                </a:lnTo>
                <a:lnTo>
                  <a:pt x="375" y="1323"/>
                </a:lnTo>
                <a:lnTo>
                  <a:pt x="378" y="1304"/>
                </a:lnTo>
                <a:cubicBezTo>
                  <a:pt x="387" y="1259"/>
                  <a:pt x="427" y="1226"/>
                  <a:pt x="472" y="1226"/>
                </a:cubicBezTo>
                <a:lnTo>
                  <a:pt x="473" y="1226"/>
                </a:lnTo>
                <a:cubicBezTo>
                  <a:pt x="502" y="1226"/>
                  <a:pt x="529" y="1239"/>
                  <a:pt x="547" y="1261"/>
                </a:cubicBezTo>
                <a:cubicBezTo>
                  <a:pt x="565" y="1283"/>
                  <a:pt x="573" y="1312"/>
                  <a:pt x="568" y="1340"/>
                </a:cubicBezTo>
                <a:lnTo>
                  <a:pt x="566" y="1351"/>
                </a:lnTo>
                <a:lnTo>
                  <a:pt x="563" y="1365"/>
                </a:lnTo>
                <a:cubicBezTo>
                  <a:pt x="550" y="1414"/>
                  <a:pt x="502" y="1445"/>
                  <a:pt x="452" y="1436"/>
                </a:cubicBezTo>
                <a:cubicBezTo>
                  <a:pt x="402" y="1427"/>
                  <a:pt x="368" y="1380"/>
                  <a:pt x="374" y="1330"/>
                </a:cubicBezTo>
                <a:lnTo>
                  <a:pt x="375" y="1322"/>
                </a:lnTo>
                <a:lnTo>
                  <a:pt x="376" y="1314"/>
                </a:lnTo>
                <a:lnTo>
                  <a:pt x="376" y="1333"/>
                </a:lnTo>
                <a:lnTo>
                  <a:pt x="375" y="1324"/>
                </a:lnTo>
                <a:cubicBezTo>
                  <a:pt x="374" y="1318"/>
                  <a:pt x="374" y="1311"/>
                  <a:pt x="375" y="1305"/>
                </a:cubicBezTo>
                <a:lnTo>
                  <a:pt x="376" y="1294"/>
                </a:lnTo>
                <a:lnTo>
                  <a:pt x="377" y="1283"/>
                </a:lnTo>
                <a:cubicBezTo>
                  <a:pt x="383" y="1238"/>
                  <a:pt x="418" y="1203"/>
                  <a:pt x="463" y="1199"/>
                </a:cubicBezTo>
                <a:cubicBezTo>
                  <a:pt x="508" y="1195"/>
                  <a:pt x="549" y="1222"/>
                  <a:pt x="564" y="1264"/>
                </a:cubicBezTo>
                <a:lnTo>
                  <a:pt x="565" y="1267"/>
                </a:lnTo>
                <a:cubicBezTo>
                  <a:pt x="568" y="1277"/>
                  <a:pt x="569" y="1287"/>
                  <a:pt x="569" y="1297"/>
                </a:cubicBezTo>
                <a:lnTo>
                  <a:pt x="569" y="1303"/>
                </a:lnTo>
                <a:lnTo>
                  <a:pt x="569" y="1313"/>
                </a:lnTo>
                <a:cubicBezTo>
                  <a:pt x="569" y="1366"/>
                  <a:pt x="526" y="1409"/>
                  <a:pt x="473" y="1409"/>
                </a:cubicBezTo>
                <a:cubicBezTo>
                  <a:pt x="420" y="1409"/>
                  <a:pt x="377" y="1366"/>
                  <a:pt x="377" y="1313"/>
                </a:cubicBezTo>
                <a:lnTo>
                  <a:pt x="377" y="1308"/>
                </a:lnTo>
                <a:lnTo>
                  <a:pt x="379" y="1327"/>
                </a:lnTo>
                <a:lnTo>
                  <a:pt x="378" y="1322"/>
                </a:lnTo>
                <a:cubicBezTo>
                  <a:pt x="368" y="1271"/>
                  <a:pt x="401" y="1221"/>
                  <a:pt x="451" y="1210"/>
                </a:cubicBezTo>
                <a:cubicBezTo>
                  <a:pt x="502" y="1198"/>
                  <a:pt x="553" y="1230"/>
                  <a:pt x="566" y="1280"/>
                </a:cubicBezTo>
                <a:lnTo>
                  <a:pt x="567" y="1284"/>
                </a:lnTo>
                <a:cubicBezTo>
                  <a:pt x="569" y="1292"/>
                  <a:pt x="569" y="1300"/>
                  <a:pt x="569" y="1307"/>
                </a:cubicBezTo>
                <a:lnTo>
                  <a:pt x="569" y="1313"/>
                </a:lnTo>
                <a:cubicBezTo>
                  <a:pt x="569" y="1363"/>
                  <a:pt x="531" y="1405"/>
                  <a:pt x="481" y="1409"/>
                </a:cubicBezTo>
                <a:cubicBezTo>
                  <a:pt x="432" y="1413"/>
                  <a:pt x="387" y="1379"/>
                  <a:pt x="379" y="1329"/>
                </a:cubicBezTo>
                <a:lnTo>
                  <a:pt x="378" y="1323"/>
                </a:lnTo>
                <a:cubicBezTo>
                  <a:pt x="377" y="1318"/>
                  <a:pt x="376" y="1313"/>
                  <a:pt x="376" y="1307"/>
                </a:cubicBezTo>
                <a:lnTo>
                  <a:pt x="376" y="1297"/>
                </a:lnTo>
                <a:lnTo>
                  <a:pt x="376" y="1301"/>
                </a:lnTo>
                <a:lnTo>
                  <a:pt x="375" y="1284"/>
                </a:lnTo>
                <a:cubicBezTo>
                  <a:pt x="375" y="1231"/>
                  <a:pt x="418" y="1188"/>
                  <a:pt x="471" y="1188"/>
                </a:cubicBezTo>
                <a:cubicBezTo>
                  <a:pt x="524" y="1188"/>
                  <a:pt x="567" y="1231"/>
                  <a:pt x="567" y="1284"/>
                </a:cubicBezTo>
                <a:lnTo>
                  <a:pt x="567" y="1286"/>
                </a:lnTo>
                <a:lnTo>
                  <a:pt x="567" y="1293"/>
                </a:lnTo>
                <a:lnTo>
                  <a:pt x="567" y="1299"/>
                </a:lnTo>
                <a:lnTo>
                  <a:pt x="567" y="1303"/>
                </a:lnTo>
                <a:lnTo>
                  <a:pt x="404" y="1236"/>
                </a:lnTo>
                <a:lnTo>
                  <a:pt x="406" y="1234"/>
                </a:lnTo>
                <a:lnTo>
                  <a:pt x="378" y="1288"/>
                </a:lnTo>
                <a:lnTo>
                  <a:pt x="379" y="1281"/>
                </a:lnTo>
                <a:lnTo>
                  <a:pt x="379" y="1304"/>
                </a:lnTo>
                <a:lnTo>
                  <a:pt x="378" y="1294"/>
                </a:lnTo>
                <a:lnTo>
                  <a:pt x="377" y="1286"/>
                </a:lnTo>
                <a:cubicBezTo>
                  <a:pt x="374" y="1259"/>
                  <a:pt x="383" y="1232"/>
                  <a:pt x="401" y="1211"/>
                </a:cubicBezTo>
                <a:cubicBezTo>
                  <a:pt x="419" y="1191"/>
                  <a:pt x="445" y="1179"/>
                  <a:pt x="472" y="1179"/>
                </a:cubicBezTo>
                <a:lnTo>
                  <a:pt x="473" y="1179"/>
                </a:lnTo>
                <a:lnTo>
                  <a:pt x="476" y="1179"/>
                </a:lnTo>
                <a:lnTo>
                  <a:pt x="478" y="1179"/>
                </a:lnTo>
                <a:lnTo>
                  <a:pt x="382" y="1275"/>
                </a:lnTo>
                <a:lnTo>
                  <a:pt x="382" y="1266"/>
                </a:lnTo>
                <a:lnTo>
                  <a:pt x="382" y="1266"/>
                </a:lnTo>
                <a:cubicBezTo>
                  <a:pt x="379" y="1239"/>
                  <a:pt x="388" y="1212"/>
                  <a:pt x="406" y="1192"/>
                </a:cubicBezTo>
                <a:cubicBezTo>
                  <a:pt x="424" y="1172"/>
                  <a:pt x="450" y="1160"/>
                  <a:pt x="477" y="1160"/>
                </a:cubicBezTo>
                <a:lnTo>
                  <a:pt x="480" y="1160"/>
                </a:lnTo>
                <a:cubicBezTo>
                  <a:pt x="533" y="1160"/>
                  <a:pt x="576" y="1203"/>
                  <a:pt x="576" y="1256"/>
                </a:cubicBezTo>
                <a:lnTo>
                  <a:pt x="576" y="1261"/>
                </a:lnTo>
                <a:lnTo>
                  <a:pt x="576" y="1265"/>
                </a:lnTo>
                <a:cubicBezTo>
                  <a:pt x="576" y="1318"/>
                  <a:pt x="533" y="1361"/>
                  <a:pt x="480" y="1361"/>
                </a:cubicBezTo>
                <a:cubicBezTo>
                  <a:pt x="427" y="1361"/>
                  <a:pt x="384" y="1318"/>
                  <a:pt x="384" y="1265"/>
                </a:cubicBezTo>
                <a:lnTo>
                  <a:pt x="384" y="1262"/>
                </a:lnTo>
                <a:lnTo>
                  <a:pt x="384" y="1256"/>
                </a:lnTo>
                <a:lnTo>
                  <a:pt x="384" y="1250"/>
                </a:lnTo>
                <a:cubicBezTo>
                  <a:pt x="384" y="1243"/>
                  <a:pt x="385" y="1235"/>
                  <a:pt x="387" y="1227"/>
                </a:cubicBezTo>
                <a:lnTo>
                  <a:pt x="388" y="1223"/>
                </a:lnTo>
                <a:cubicBezTo>
                  <a:pt x="398" y="1184"/>
                  <a:pt x="431" y="1155"/>
                  <a:pt x="471" y="1151"/>
                </a:cubicBezTo>
                <a:cubicBezTo>
                  <a:pt x="511" y="1147"/>
                  <a:pt x="549" y="1168"/>
                  <a:pt x="567" y="1204"/>
                </a:cubicBezTo>
                <a:lnTo>
                  <a:pt x="569" y="1208"/>
                </a:lnTo>
                <a:cubicBezTo>
                  <a:pt x="574" y="1216"/>
                  <a:pt x="577" y="1225"/>
                  <a:pt x="578" y="1235"/>
                </a:cubicBezTo>
                <a:lnTo>
                  <a:pt x="579" y="1241"/>
                </a:lnTo>
                <a:cubicBezTo>
                  <a:pt x="580" y="1246"/>
                  <a:pt x="580" y="1251"/>
                  <a:pt x="580" y="1256"/>
                </a:cubicBezTo>
                <a:lnTo>
                  <a:pt x="580" y="1262"/>
                </a:lnTo>
                <a:cubicBezTo>
                  <a:pt x="580" y="1273"/>
                  <a:pt x="579" y="1283"/>
                  <a:pt x="576" y="1293"/>
                </a:cubicBezTo>
                <a:lnTo>
                  <a:pt x="575" y="1296"/>
                </a:lnTo>
                <a:cubicBezTo>
                  <a:pt x="560" y="1340"/>
                  <a:pt x="515" y="1368"/>
                  <a:pt x="468" y="1360"/>
                </a:cubicBezTo>
                <a:cubicBezTo>
                  <a:pt x="422" y="1353"/>
                  <a:pt x="387" y="1313"/>
                  <a:pt x="387" y="1265"/>
                </a:cubicBezTo>
                <a:lnTo>
                  <a:pt x="387" y="1257"/>
                </a:lnTo>
                <a:lnTo>
                  <a:pt x="387" y="1246"/>
                </a:lnTo>
                <a:lnTo>
                  <a:pt x="387" y="1237"/>
                </a:lnTo>
                <a:lnTo>
                  <a:pt x="483" y="1333"/>
                </a:lnTo>
                <a:lnTo>
                  <a:pt x="479" y="1333"/>
                </a:lnTo>
                <a:cubicBezTo>
                  <a:pt x="426" y="1333"/>
                  <a:pt x="383" y="1290"/>
                  <a:pt x="383" y="1237"/>
                </a:cubicBezTo>
                <a:cubicBezTo>
                  <a:pt x="383" y="1184"/>
                  <a:pt x="426" y="1141"/>
                  <a:pt x="479" y="1141"/>
                </a:cubicBezTo>
                <a:lnTo>
                  <a:pt x="481" y="1141"/>
                </a:lnTo>
                <a:cubicBezTo>
                  <a:pt x="528" y="1141"/>
                  <a:pt x="568" y="1175"/>
                  <a:pt x="576" y="1222"/>
                </a:cubicBezTo>
                <a:lnTo>
                  <a:pt x="577" y="1228"/>
                </a:lnTo>
                <a:cubicBezTo>
                  <a:pt x="578" y="1233"/>
                  <a:pt x="578" y="1238"/>
                  <a:pt x="578" y="1243"/>
                </a:cubicBezTo>
                <a:lnTo>
                  <a:pt x="578" y="1246"/>
                </a:lnTo>
                <a:cubicBezTo>
                  <a:pt x="578" y="1299"/>
                  <a:pt x="535" y="1342"/>
                  <a:pt x="482" y="1342"/>
                </a:cubicBezTo>
                <a:cubicBezTo>
                  <a:pt x="429" y="1342"/>
                  <a:pt x="386" y="1299"/>
                  <a:pt x="386" y="1246"/>
                </a:cubicBezTo>
                <a:lnTo>
                  <a:pt x="386" y="1241"/>
                </a:lnTo>
                <a:lnTo>
                  <a:pt x="386" y="1241"/>
                </a:lnTo>
                <a:lnTo>
                  <a:pt x="385" y="1222"/>
                </a:lnTo>
                <a:lnTo>
                  <a:pt x="388" y="1246"/>
                </a:lnTo>
                <a:lnTo>
                  <a:pt x="387" y="1242"/>
                </a:lnTo>
                <a:lnTo>
                  <a:pt x="576" y="1218"/>
                </a:lnTo>
                <a:lnTo>
                  <a:pt x="576" y="1220"/>
                </a:lnTo>
                <a:lnTo>
                  <a:pt x="575" y="1202"/>
                </a:lnTo>
                <a:lnTo>
                  <a:pt x="576" y="1207"/>
                </a:lnTo>
                <a:lnTo>
                  <a:pt x="578" y="1229"/>
                </a:lnTo>
                <a:cubicBezTo>
                  <a:pt x="583" y="1282"/>
                  <a:pt x="544" y="1328"/>
                  <a:pt x="491" y="1333"/>
                </a:cubicBezTo>
                <a:cubicBezTo>
                  <a:pt x="439" y="1338"/>
                  <a:pt x="392" y="1299"/>
                  <a:pt x="387" y="1247"/>
                </a:cubicBezTo>
                <a:lnTo>
                  <a:pt x="386" y="1237"/>
                </a:lnTo>
                <a:lnTo>
                  <a:pt x="385" y="1229"/>
                </a:lnTo>
                <a:cubicBezTo>
                  <a:pt x="382" y="1202"/>
                  <a:pt x="391" y="1175"/>
                  <a:pt x="409" y="1154"/>
                </a:cubicBezTo>
                <a:cubicBezTo>
                  <a:pt x="427" y="1134"/>
                  <a:pt x="453" y="1122"/>
                  <a:pt x="480" y="1122"/>
                </a:cubicBezTo>
                <a:lnTo>
                  <a:pt x="484" y="1122"/>
                </a:lnTo>
                <a:lnTo>
                  <a:pt x="461" y="1125"/>
                </a:lnTo>
                <a:lnTo>
                  <a:pt x="465" y="1124"/>
                </a:lnTo>
                <a:cubicBezTo>
                  <a:pt x="483" y="1120"/>
                  <a:pt x="502" y="1121"/>
                  <a:pt x="519" y="1126"/>
                </a:cubicBezTo>
                <a:lnTo>
                  <a:pt x="522" y="1127"/>
                </a:lnTo>
                <a:cubicBezTo>
                  <a:pt x="561" y="1140"/>
                  <a:pt x="587" y="1177"/>
                  <a:pt x="587" y="1218"/>
                </a:cubicBezTo>
                <a:lnTo>
                  <a:pt x="587" y="1229"/>
                </a:lnTo>
                <a:lnTo>
                  <a:pt x="587" y="1235"/>
                </a:lnTo>
                <a:lnTo>
                  <a:pt x="587" y="1237"/>
                </a:lnTo>
                <a:cubicBezTo>
                  <a:pt x="587" y="1290"/>
                  <a:pt x="544" y="1333"/>
                  <a:pt x="491" y="1333"/>
                </a:cubicBezTo>
                <a:cubicBezTo>
                  <a:pt x="438" y="1333"/>
                  <a:pt x="395" y="1290"/>
                  <a:pt x="395" y="1237"/>
                </a:cubicBezTo>
                <a:lnTo>
                  <a:pt x="395" y="1232"/>
                </a:lnTo>
                <a:lnTo>
                  <a:pt x="395" y="1224"/>
                </a:lnTo>
                <a:lnTo>
                  <a:pt x="395" y="1214"/>
                </a:lnTo>
                <a:cubicBezTo>
                  <a:pt x="395" y="1209"/>
                  <a:pt x="396" y="1204"/>
                  <a:pt x="397" y="1199"/>
                </a:cubicBezTo>
                <a:lnTo>
                  <a:pt x="398" y="1193"/>
                </a:lnTo>
                <a:cubicBezTo>
                  <a:pt x="405" y="1146"/>
                  <a:pt x="446" y="1112"/>
                  <a:pt x="492" y="1112"/>
                </a:cubicBezTo>
                <a:lnTo>
                  <a:pt x="493" y="1112"/>
                </a:lnTo>
                <a:lnTo>
                  <a:pt x="400" y="1185"/>
                </a:lnTo>
                <a:lnTo>
                  <a:pt x="401" y="1181"/>
                </a:lnTo>
                <a:lnTo>
                  <a:pt x="398" y="1204"/>
                </a:lnTo>
                <a:lnTo>
                  <a:pt x="398" y="1199"/>
                </a:lnTo>
                <a:lnTo>
                  <a:pt x="494" y="1295"/>
                </a:lnTo>
                <a:lnTo>
                  <a:pt x="492" y="1295"/>
                </a:lnTo>
                <a:cubicBezTo>
                  <a:pt x="439" y="1295"/>
                  <a:pt x="396" y="1252"/>
                  <a:pt x="396" y="1199"/>
                </a:cubicBezTo>
                <a:cubicBezTo>
                  <a:pt x="396" y="1146"/>
                  <a:pt x="439" y="1103"/>
                  <a:pt x="492" y="1103"/>
                </a:cubicBezTo>
                <a:lnTo>
                  <a:pt x="493" y="1103"/>
                </a:lnTo>
                <a:cubicBezTo>
                  <a:pt x="546" y="1103"/>
                  <a:pt x="589" y="1146"/>
                  <a:pt x="589" y="1199"/>
                </a:cubicBezTo>
                <a:cubicBezTo>
                  <a:pt x="589" y="1252"/>
                  <a:pt x="546" y="1295"/>
                  <a:pt x="493" y="1295"/>
                </a:cubicBezTo>
                <a:lnTo>
                  <a:pt x="492" y="1295"/>
                </a:lnTo>
                <a:cubicBezTo>
                  <a:pt x="439" y="1295"/>
                  <a:pt x="396" y="1252"/>
                  <a:pt x="396" y="1199"/>
                </a:cubicBezTo>
                <a:lnTo>
                  <a:pt x="396" y="1193"/>
                </a:lnTo>
                <a:lnTo>
                  <a:pt x="396" y="1189"/>
                </a:lnTo>
                <a:cubicBezTo>
                  <a:pt x="396" y="1138"/>
                  <a:pt x="437" y="1096"/>
                  <a:pt x="488" y="1094"/>
                </a:cubicBezTo>
                <a:cubicBezTo>
                  <a:pt x="539" y="1091"/>
                  <a:pt x="583" y="1129"/>
                  <a:pt x="588" y="1180"/>
                </a:cubicBezTo>
                <a:lnTo>
                  <a:pt x="589" y="1190"/>
                </a:lnTo>
                <a:lnTo>
                  <a:pt x="589" y="1208"/>
                </a:lnTo>
                <a:lnTo>
                  <a:pt x="402" y="1178"/>
                </a:lnTo>
                <a:lnTo>
                  <a:pt x="403" y="1175"/>
                </a:lnTo>
                <a:lnTo>
                  <a:pt x="398" y="1205"/>
                </a:lnTo>
                <a:lnTo>
                  <a:pt x="398" y="1199"/>
                </a:lnTo>
                <a:lnTo>
                  <a:pt x="398" y="1190"/>
                </a:lnTo>
                <a:lnTo>
                  <a:pt x="398" y="1190"/>
                </a:lnTo>
                <a:cubicBezTo>
                  <a:pt x="397" y="1178"/>
                  <a:pt x="398" y="1166"/>
                  <a:pt x="401" y="1154"/>
                </a:cubicBezTo>
                <a:lnTo>
                  <a:pt x="403" y="1147"/>
                </a:lnTo>
                <a:cubicBezTo>
                  <a:pt x="406" y="1138"/>
                  <a:pt x="410" y="1128"/>
                  <a:pt x="416" y="1120"/>
                </a:cubicBezTo>
                <a:lnTo>
                  <a:pt x="418" y="1117"/>
                </a:lnTo>
                <a:cubicBezTo>
                  <a:pt x="441" y="1082"/>
                  <a:pt x="485" y="1066"/>
                  <a:pt x="525" y="1079"/>
                </a:cubicBezTo>
                <a:cubicBezTo>
                  <a:pt x="566" y="1091"/>
                  <a:pt x="593" y="1128"/>
                  <a:pt x="593" y="1170"/>
                </a:cubicBezTo>
                <a:lnTo>
                  <a:pt x="593" y="1180"/>
                </a:lnTo>
                <a:lnTo>
                  <a:pt x="593" y="1189"/>
                </a:lnTo>
                <a:cubicBezTo>
                  <a:pt x="593" y="1242"/>
                  <a:pt x="550" y="1285"/>
                  <a:pt x="497" y="1285"/>
                </a:cubicBezTo>
                <a:cubicBezTo>
                  <a:pt x="444" y="1285"/>
                  <a:pt x="401" y="1242"/>
                  <a:pt x="401" y="1189"/>
                </a:cubicBezTo>
                <a:lnTo>
                  <a:pt x="401" y="1186"/>
                </a:lnTo>
                <a:lnTo>
                  <a:pt x="401" y="1180"/>
                </a:lnTo>
                <a:cubicBezTo>
                  <a:pt x="401" y="1127"/>
                  <a:pt x="444" y="1084"/>
                  <a:pt x="497" y="1084"/>
                </a:cubicBezTo>
                <a:lnTo>
                  <a:pt x="499" y="1084"/>
                </a:lnTo>
                <a:lnTo>
                  <a:pt x="501" y="1084"/>
                </a:lnTo>
                <a:lnTo>
                  <a:pt x="407" y="1162"/>
                </a:lnTo>
                <a:lnTo>
                  <a:pt x="409" y="1152"/>
                </a:lnTo>
                <a:lnTo>
                  <a:pt x="410" y="1149"/>
                </a:lnTo>
                <a:lnTo>
                  <a:pt x="408" y="1164"/>
                </a:lnTo>
                <a:lnTo>
                  <a:pt x="408" y="1161"/>
                </a:lnTo>
                <a:cubicBezTo>
                  <a:pt x="408" y="1108"/>
                  <a:pt x="451" y="1065"/>
                  <a:pt x="504" y="1065"/>
                </a:cubicBezTo>
                <a:cubicBezTo>
                  <a:pt x="557" y="1065"/>
                  <a:pt x="600" y="1108"/>
                  <a:pt x="600" y="1161"/>
                </a:cubicBezTo>
                <a:lnTo>
                  <a:pt x="600" y="1170"/>
                </a:lnTo>
                <a:lnTo>
                  <a:pt x="600" y="1180"/>
                </a:lnTo>
                <a:cubicBezTo>
                  <a:pt x="600" y="1233"/>
                  <a:pt x="557" y="1276"/>
                  <a:pt x="504" y="1276"/>
                </a:cubicBezTo>
                <a:cubicBezTo>
                  <a:pt x="451" y="1276"/>
                  <a:pt x="408" y="1233"/>
                  <a:pt x="408" y="1180"/>
                </a:cubicBezTo>
                <a:lnTo>
                  <a:pt x="408" y="1176"/>
                </a:lnTo>
                <a:cubicBezTo>
                  <a:pt x="408" y="1171"/>
                  <a:pt x="409" y="1166"/>
                  <a:pt x="410" y="1161"/>
                </a:cubicBezTo>
                <a:lnTo>
                  <a:pt x="411" y="1155"/>
                </a:lnTo>
                <a:cubicBezTo>
                  <a:pt x="418" y="1108"/>
                  <a:pt x="459" y="1074"/>
                  <a:pt x="505" y="1074"/>
                </a:cubicBezTo>
                <a:lnTo>
                  <a:pt x="507" y="1074"/>
                </a:lnTo>
                <a:lnTo>
                  <a:pt x="411" y="1170"/>
                </a:lnTo>
                <a:lnTo>
                  <a:pt x="411" y="1164"/>
                </a:lnTo>
                <a:lnTo>
                  <a:pt x="413" y="1145"/>
                </a:lnTo>
                <a:lnTo>
                  <a:pt x="412" y="1146"/>
                </a:lnTo>
                <a:lnTo>
                  <a:pt x="412" y="1142"/>
                </a:lnTo>
                <a:cubicBezTo>
                  <a:pt x="412" y="1089"/>
                  <a:pt x="455" y="1046"/>
                  <a:pt x="508" y="1046"/>
                </a:cubicBezTo>
                <a:cubicBezTo>
                  <a:pt x="561" y="1046"/>
                  <a:pt x="604" y="1089"/>
                  <a:pt x="604" y="1142"/>
                </a:cubicBezTo>
                <a:lnTo>
                  <a:pt x="604" y="1146"/>
                </a:lnTo>
                <a:lnTo>
                  <a:pt x="604" y="1155"/>
                </a:lnTo>
                <a:lnTo>
                  <a:pt x="603" y="1175"/>
                </a:lnTo>
                <a:lnTo>
                  <a:pt x="603" y="1170"/>
                </a:lnTo>
                <a:cubicBezTo>
                  <a:pt x="603" y="1223"/>
                  <a:pt x="560" y="1266"/>
                  <a:pt x="507" y="1266"/>
                </a:cubicBezTo>
                <a:cubicBezTo>
                  <a:pt x="454" y="1266"/>
                  <a:pt x="411" y="1223"/>
                  <a:pt x="411" y="1170"/>
                </a:cubicBezTo>
                <a:lnTo>
                  <a:pt x="411" y="1167"/>
                </a:lnTo>
                <a:lnTo>
                  <a:pt x="411" y="1161"/>
                </a:lnTo>
                <a:cubicBezTo>
                  <a:pt x="411" y="1108"/>
                  <a:pt x="454" y="1065"/>
                  <a:pt x="507" y="1065"/>
                </a:cubicBezTo>
                <a:lnTo>
                  <a:pt x="509" y="1065"/>
                </a:lnTo>
                <a:lnTo>
                  <a:pt x="415" y="1180"/>
                </a:lnTo>
                <a:lnTo>
                  <a:pt x="413" y="1170"/>
                </a:lnTo>
                <a:cubicBezTo>
                  <a:pt x="412" y="1161"/>
                  <a:pt x="411" y="1152"/>
                  <a:pt x="412" y="1143"/>
                </a:cubicBezTo>
                <a:lnTo>
                  <a:pt x="413" y="1132"/>
                </a:lnTo>
                <a:lnTo>
                  <a:pt x="414" y="1121"/>
                </a:lnTo>
                <a:cubicBezTo>
                  <a:pt x="420" y="1070"/>
                  <a:pt x="465" y="1034"/>
                  <a:pt x="515" y="1037"/>
                </a:cubicBezTo>
                <a:cubicBezTo>
                  <a:pt x="566" y="1040"/>
                  <a:pt x="605" y="1082"/>
                  <a:pt x="605" y="1132"/>
                </a:cubicBezTo>
                <a:lnTo>
                  <a:pt x="605" y="1136"/>
                </a:lnTo>
                <a:lnTo>
                  <a:pt x="605" y="1142"/>
                </a:lnTo>
                <a:lnTo>
                  <a:pt x="509" y="1046"/>
                </a:lnTo>
                <a:lnTo>
                  <a:pt x="511" y="1046"/>
                </a:lnTo>
                <a:lnTo>
                  <a:pt x="416" y="1133"/>
                </a:lnTo>
                <a:lnTo>
                  <a:pt x="417" y="1123"/>
                </a:lnTo>
                <a:cubicBezTo>
                  <a:pt x="422" y="1074"/>
                  <a:pt x="463" y="1036"/>
                  <a:pt x="512" y="1036"/>
                </a:cubicBezTo>
                <a:lnTo>
                  <a:pt x="514" y="1036"/>
                </a:lnTo>
                <a:cubicBezTo>
                  <a:pt x="567" y="1036"/>
                  <a:pt x="610" y="1079"/>
                  <a:pt x="610" y="1132"/>
                </a:cubicBezTo>
                <a:cubicBezTo>
                  <a:pt x="610" y="1185"/>
                  <a:pt x="567" y="1228"/>
                  <a:pt x="514" y="1228"/>
                </a:cubicBezTo>
                <a:lnTo>
                  <a:pt x="511" y="1228"/>
                </a:lnTo>
                <a:lnTo>
                  <a:pt x="607" y="1132"/>
                </a:lnTo>
                <a:lnTo>
                  <a:pt x="607" y="1138"/>
                </a:lnTo>
                <a:lnTo>
                  <a:pt x="605" y="1115"/>
                </a:lnTo>
                <a:lnTo>
                  <a:pt x="606" y="1119"/>
                </a:lnTo>
                <a:cubicBezTo>
                  <a:pt x="618" y="1171"/>
                  <a:pt x="587" y="1223"/>
                  <a:pt x="536" y="1236"/>
                </a:cubicBezTo>
                <a:cubicBezTo>
                  <a:pt x="484" y="1248"/>
                  <a:pt x="432" y="1217"/>
                  <a:pt x="419" y="1166"/>
                </a:cubicBezTo>
                <a:lnTo>
                  <a:pt x="418" y="1162"/>
                </a:lnTo>
                <a:lnTo>
                  <a:pt x="416" y="1148"/>
                </a:lnTo>
                <a:cubicBezTo>
                  <a:pt x="413" y="1133"/>
                  <a:pt x="414" y="1117"/>
                  <a:pt x="419" y="1102"/>
                </a:cubicBezTo>
                <a:lnTo>
                  <a:pt x="422" y="1093"/>
                </a:lnTo>
                <a:lnTo>
                  <a:pt x="513" y="1219"/>
                </a:lnTo>
                <a:lnTo>
                  <a:pt x="512" y="1219"/>
                </a:lnTo>
                <a:lnTo>
                  <a:pt x="608" y="1123"/>
                </a:lnTo>
                <a:lnTo>
                  <a:pt x="608" y="1128"/>
                </a:lnTo>
                <a:cubicBezTo>
                  <a:pt x="608" y="1136"/>
                  <a:pt x="608" y="1144"/>
                  <a:pt x="606" y="1152"/>
                </a:cubicBezTo>
                <a:lnTo>
                  <a:pt x="605" y="1156"/>
                </a:lnTo>
                <a:cubicBezTo>
                  <a:pt x="593" y="1203"/>
                  <a:pt x="548" y="1234"/>
                  <a:pt x="500" y="1228"/>
                </a:cubicBezTo>
                <a:cubicBezTo>
                  <a:pt x="452" y="1222"/>
                  <a:pt x="415" y="1181"/>
                  <a:pt x="415" y="1132"/>
                </a:cubicBezTo>
                <a:lnTo>
                  <a:pt x="415" y="1129"/>
                </a:lnTo>
                <a:lnTo>
                  <a:pt x="415" y="1123"/>
                </a:lnTo>
                <a:lnTo>
                  <a:pt x="415" y="1104"/>
                </a:lnTo>
                <a:lnTo>
                  <a:pt x="415" y="1093"/>
                </a:lnTo>
                <a:lnTo>
                  <a:pt x="415" y="1085"/>
                </a:lnTo>
                <a:cubicBezTo>
                  <a:pt x="415" y="1032"/>
                  <a:pt x="458" y="989"/>
                  <a:pt x="511" y="989"/>
                </a:cubicBezTo>
                <a:cubicBezTo>
                  <a:pt x="564" y="989"/>
                  <a:pt x="607" y="1032"/>
                  <a:pt x="607" y="1085"/>
                </a:cubicBezTo>
                <a:lnTo>
                  <a:pt x="607" y="1093"/>
                </a:lnTo>
                <a:lnTo>
                  <a:pt x="607" y="1105"/>
                </a:lnTo>
                <a:lnTo>
                  <a:pt x="606" y="1125"/>
                </a:lnTo>
                <a:lnTo>
                  <a:pt x="606" y="1123"/>
                </a:lnTo>
                <a:cubicBezTo>
                  <a:pt x="606" y="1176"/>
                  <a:pt x="563" y="1219"/>
                  <a:pt x="510" y="1219"/>
                </a:cubicBezTo>
                <a:cubicBezTo>
                  <a:pt x="457" y="1219"/>
                  <a:pt x="414" y="1176"/>
                  <a:pt x="414" y="1123"/>
                </a:cubicBezTo>
                <a:lnTo>
                  <a:pt x="414" y="1122"/>
                </a:lnTo>
                <a:lnTo>
                  <a:pt x="416" y="1138"/>
                </a:lnTo>
                <a:lnTo>
                  <a:pt x="415" y="1132"/>
                </a:lnTo>
                <a:lnTo>
                  <a:pt x="413" y="1112"/>
                </a:lnTo>
                <a:lnTo>
                  <a:pt x="426" y="1154"/>
                </a:lnTo>
                <a:lnTo>
                  <a:pt x="420" y="1144"/>
                </a:lnTo>
                <a:cubicBezTo>
                  <a:pt x="411" y="1129"/>
                  <a:pt x="406" y="1112"/>
                  <a:pt x="406" y="1094"/>
                </a:cubicBezTo>
                <a:lnTo>
                  <a:pt x="406" y="1085"/>
                </a:lnTo>
                <a:lnTo>
                  <a:pt x="406" y="1079"/>
                </a:lnTo>
                <a:lnTo>
                  <a:pt x="409" y="1103"/>
                </a:lnTo>
                <a:lnTo>
                  <a:pt x="408" y="1099"/>
                </a:lnTo>
                <a:lnTo>
                  <a:pt x="597" y="1075"/>
                </a:lnTo>
                <a:lnTo>
                  <a:pt x="597" y="1080"/>
                </a:lnTo>
                <a:lnTo>
                  <a:pt x="597" y="1085"/>
                </a:lnTo>
                <a:cubicBezTo>
                  <a:pt x="597" y="1138"/>
                  <a:pt x="554" y="1181"/>
                  <a:pt x="501" y="1181"/>
                </a:cubicBezTo>
                <a:cubicBezTo>
                  <a:pt x="448" y="1181"/>
                  <a:pt x="405" y="1138"/>
                  <a:pt x="405" y="1085"/>
                </a:cubicBezTo>
                <a:lnTo>
                  <a:pt x="405" y="1080"/>
                </a:lnTo>
                <a:lnTo>
                  <a:pt x="405" y="1075"/>
                </a:lnTo>
                <a:cubicBezTo>
                  <a:pt x="405" y="1026"/>
                  <a:pt x="443" y="985"/>
                  <a:pt x="492" y="980"/>
                </a:cubicBezTo>
                <a:cubicBezTo>
                  <a:pt x="541" y="975"/>
                  <a:pt x="586" y="1008"/>
                  <a:pt x="596" y="1057"/>
                </a:cubicBezTo>
                <a:lnTo>
                  <a:pt x="597" y="1062"/>
                </a:lnTo>
                <a:lnTo>
                  <a:pt x="598" y="1067"/>
                </a:lnTo>
                <a:lnTo>
                  <a:pt x="408" y="1076"/>
                </a:lnTo>
                <a:lnTo>
                  <a:pt x="409" y="1066"/>
                </a:lnTo>
                <a:lnTo>
                  <a:pt x="408" y="1069"/>
                </a:lnTo>
                <a:lnTo>
                  <a:pt x="408" y="1066"/>
                </a:lnTo>
                <a:cubicBezTo>
                  <a:pt x="408" y="1013"/>
                  <a:pt x="451" y="970"/>
                  <a:pt x="504" y="970"/>
                </a:cubicBezTo>
                <a:cubicBezTo>
                  <a:pt x="557" y="970"/>
                  <a:pt x="600" y="1013"/>
                  <a:pt x="600" y="1066"/>
                </a:cubicBezTo>
                <a:lnTo>
                  <a:pt x="600" y="1069"/>
                </a:lnTo>
                <a:cubicBezTo>
                  <a:pt x="600" y="1074"/>
                  <a:pt x="600" y="1079"/>
                  <a:pt x="600" y="1083"/>
                </a:cubicBezTo>
                <a:lnTo>
                  <a:pt x="599" y="1090"/>
                </a:lnTo>
                <a:cubicBezTo>
                  <a:pt x="598" y="1096"/>
                  <a:pt x="596" y="1101"/>
                  <a:pt x="595" y="1107"/>
                </a:cubicBezTo>
                <a:lnTo>
                  <a:pt x="593" y="1113"/>
                </a:lnTo>
                <a:lnTo>
                  <a:pt x="597" y="1082"/>
                </a:lnTo>
                <a:lnTo>
                  <a:pt x="597" y="1085"/>
                </a:lnTo>
                <a:cubicBezTo>
                  <a:pt x="597" y="1138"/>
                  <a:pt x="554" y="1181"/>
                  <a:pt x="501" y="1181"/>
                </a:cubicBezTo>
                <a:cubicBezTo>
                  <a:pt x="448" y="1181"/>
                  <a:pt x="405" y="1138"/>
                  <a:pt x="405" y="1085"/>
                </a:cubicBezTo>
                <a:lnTo>
                  <a:pt x="405" y="1080"/>
                </a:lnTo>
                <a:cubicBezTo>
                  <a:pt x="405" y="1073"/>
                  <a:pt x="406" y="1066"/>
                  <a:pt x="408" y="1060"/>
                </a:cubicBezTo>
                <a:lnTo>
                  <a:pt x="410" y="1051"/>
                </a:lnTo>
                <a:lnTo>
                  <a:pt x="409" y="1052"/>
                </a:lnTo>
                <a:lnTo>
                  <a:pt x="408" y="1056"/>
                </a:lnTo>
                <a:cubicBezTo>
                  <a:pt x="408" y="1003"/>
                  <a:pt x="451" y="960"/>
                  <a:pt x="504" y="960"/>
                </a:cubicBezTo>
                <a:cubicBezTo>
                  <a:pt x="557" y="960"/>
                  <a:pt x="600" y="1003"/>
                  <a:pt x="600" y="1056"/>
                </a:cubicBezTo>
                <a:lnTo>
                  <a:pt x="600" y="1057"/>
                </a:lnTo>
                <a:lnTo>
                  <a:pt x="600" y="1061"/>
                </a:lnTo>
                <a:cubicBezTo>
                  <a:pt x="600" y="1069"/>
                  <a:pt x="600" y="1077"/>
                  <a:pt x="598" y="1085"/>
                </a:cubicBezTo>
                <a:lnTo>
                  <a:pt x="597" y="1089"/>
                </a:lnTo>
                <a:cubicBezTo>
                  <a:pt x="592" y="1106"/>
                  <a:pt x="584" y="1121"/>
                  <a:pt x="571" y="1133"/>
                </a:cubicBezTo>
                <a:lnTo>
                  <a:pt x="570" y="1134"/>
                </a:lnTo>
                <a:cubicBezTo>
                  <a:pt x="543" y="1162"/>
                  <a:pt x="502" y="1170"/>
                  <a:pt x="466" y="1155"/>
                </a:cubicBezTo>
                <a:cubicBezTo>
                  <a:pt x="430" y="1140"/>
                  <a:pt x="406" y="1105"/>
                  <a:pt x="406" y="1066"/>
                </a:cubicBezTo>
                <a:lnTo>
                  <a:pt x="406" y="1060"/>
                </a:lnTo>
                <a:lnTo>
                  <a:pt x="406" y="1051"/>
                </a:lnTo>
                <a:lnTo>
                  <a:pt x="406" y="1042"/>
                </a:lnTo>
                <a:lnTo>
                  <a:pt x="406" y="1037"/>
                </a:lnTo>
                <a:cubicBezTo>
                  <a:pt x="406" y="993"/>
                  <a:pt x="437" y="954"/>
                  <a:pt x="480" y="944"/>
                </a:cubicBezTo>
                <a:cubicBezTo>
                  <a:pt x="524" y="934"/>
                  <a:pt x="568" y="955"/>
                  <a:pt x="588" y="995"/>
                </a:cubicBezTo>
                <a:lnTo>
                  <a:pt x="589" y="997"/>
                </a:lnTo>
                <a:cubicBezTo>
                  <a:pt x="596" y="1010"/>
                  <a:pt x="599" y="1025"/>
                  <a:pt x="599" y="1039"/>
                </a:cubicBezTo>
                <a:lnTo>
                  <a:pt x="599" y="1045"/>
                </a:lnTo>
                <a:lnTo>
                  <a:pt x="599" y="1032"/>
                </a:lnTo>
                <a:lnTo>
                  <a:pt x="600" y="1039"/>
                </a:lnTo>
                <a:cubicBezTo>
                  <a:pt x="600" y="1043"/>
                  <a:pt x="600" y="1048"/>
                  <a:pt x="600" y="1052"/>
                </a:cubicBezTo>
                <a:lnTo>
                  <a:pt x="600" y="1056"/>
                </a:lnTo>
                <a:cubicBezTo>
                  <a:pt x="600" y="1104"/>
                  <a:pt x="566" y="1144"/>
                  <a:pt x="520" y="1151"/>
                </a:cubicBezTo>
                <a:cubicBezTo>
                  <a:pt x="473" y="1159"/>
                  <a:pt x="428" y="1131"/>
                  <a:pt x="413" y="1087"/>
                </a:cubicBezTo>
                <a:lnTo>
                  <a:pt x="412" y="1084"/>
                </a:lnTo>
                <a:cubicBezTo>
                  <a:pt x="411" y="1079"/>
                  <a:pt x="410" y="1074"/>
                  <a:pt x="409" y="1069"/>
                </a:cubicBezTo>
                <a:lnTo>
                  <a:pt x="408" y="1063"/>
                </a:lnTo>
                <a:cubicBezTo>
                  <a:pt x="403" y="1035"/>
                  <a:pt x="411" y="1007"/>
                  <a:pt x="429" y="985"/>
                </a:cubicBezTo>
                <a:cubicBezTo>
                  <a:pt x="447" y="964"/>
                  <a:pt x="474" y="951"/>
                  <a:pt x="502" y="951"/>
                </a:cubicBezTo>
                <a:lnTo>
                  <a:pt x="504" y="951"/>
                </a:lnTo>
                <a:lnTo>
                  <a:pt x="410" y="1029"/>
                </a:lnTo>
                <a:lnTo>
                  <a:pt x="412" y="1019"/>
                </a:lnTo>
                <a:lnTo>
                  <a:pt x="415" y="1065"/>
                </a:lnTo>
                <a:lnTo>
                  <a:pt x="412" y="1055"/>
                </a:lnTo>
                <a:cubicBezTo>
                  <a:pt x="407" y="1041"/>
                  <a:pt x="406" y="1026"/>
                  <a:pt x="409" y="1012"/>
                </a:cubicBezTo>
                <a:lnTo>
                  <a:pt x="410" y="1006"/>
                </a:lnTo>
                <a:cubicBezTo>
                  <a:pt x="411" y="1001"/>
                  <a:pt x="412" y="996"/>
                  <a:pt x="413" y="991"/>
                </a:cubicBezTo>
                <a:lnTo>
                  <a:pt x="414" y="988"/>
                </a:lnTo>
                <a:cubicBezTo>
                  <a:pt x="429" y="943"/>
                  <a:pt x="474" y="916"/>
                  <a:pt x="521" y="924"/>
                </a:cubicBezTo>
                <a:cubicBezTo>
                  <a:pt x="567" y="931"/>
                  <a:pt x="601" y="971"/>
                  <a:pt x="601" y="1018"/>
                </a:cubicBezTo>
                <a:lnTo>
                  <a:pt x="601" y="1028"/>
                </a:lnTo>
                <a:lnTo>
                  <a:pt x="601" y="1034"/>
                </a:lnTo>
                <a:lnTo>
                  <a:pt x="601" y="1037"/>
                </a:lnTo>
                <a:cubicBezTo>
                  <a:pt x="601" y="1090"/>
                  <a:pt x="558" y="1133"/>
                  <a:pt x="505" y="1133"/>
                </a:cubicBezTo>
                <a:cubicBezTo>
                  <a:pt x="452" y="1133"/>
                  <a:pt x="409" y="1090"/>
                  <a:pt x="409" y="1037"/>
                </a:cubicBezTo>
                <a:lnTo>
                  <a:pt x="409" y="1034"/>
                </a:lnTo>
                <a:lnTo>
                  <a:pt x="409" y="1027"/>
                </a:lnTo>
                <a:lnTo>
                  <a:pt x="409" y="1020"/>
                </a:lnTo>
                <a:lnTo>
                  <a:pt x="409" y="1018"/>
                </a:lnTo>
                <a:cubicBezTo>
                  <a:pt x="409" y="965"/>
                  <a:pt x="452" y="922"/>
                  <a:pt x="505" y="922"/>
                </a:cubicBezTo>
                <a:cubicBezTo>
                  <a:pt x="558" y="922"/>
                  <a:pt x="601" y="965"/>
                  <a:pt x="601" y="1018"/>
                </a:cubicBezTo>
                <a:lnTo>
                  <a:pt x="601" y="1023"/>
                </a:lnTo>
                <a:lnTo>
                  <a:pt x="601" y="1033"/>
                </a:lnTo>
                <a:lnTo>
                  <a:pt x="601" y="1043"/>
                </a:lnTo>
                <a:lnTo>
                  <a:pt x="601" y="1047"/>
                </a:lnTo>
                <a:cubicBezTo>
                  <a:pt x="601" y="1100"/>
                  <a:pt x="558" y="1143"/>
                  <a:pt x="505" y="1143"/>
                </a:cubicBezTo>
                <a:cubicBezTo>
                  <a:pt x="452" y="1143"/>
                  <a:pt x="409" y="1100"/>
                  <a:pt x="409" y="1047"/>
                </a:cubicBezTo>
                <a:lnTo>
                  <a:pt x="409" y="1043"/>
                </a:lnTo>
                <a:lnTo>
                  <a:pt x="411" y="1024"/>
                </a:lnTo>
                <a:lnTo>
                  <a:pt x="410" y="1024"/>
                </a:lnTo>
                <a:cubicBezTo>
                  <a:pt x="410" y="1019"/>
                  <a:pt x="411" y="1014"/>
                  <a:pt x="412" y="1009"/>
                </a:cubicBezTo>
                <a:lnTo>
                  <a:pt x="413" y="1003"/>
                </a:lnTo>
                <a:cubicBezTo>
                  <a:pt x="420" y="959"/>
                  <a:pt x="456" y="926"/>
                  <a:pt x="500" y="923"/>
                </a:cubicBezTo>
                <a:cubicBezTo>
                  <a:pt x="544" y="919"/>
                  <a:pt x="585" y="946"/>
                  <a:pt x="599" y="988"/>
                </a:cubicBezTo>
                <a:lnTo>
                  <a:pt x="600" y="991"/>
                </a:lnTo>
                <a:cubicBezTo>
                  <a:pt x="603" y="1001"/>
                  <a:pt x="604" y="1011"/>
                  <a:pt x="604" y="1021"/>
                </a:cubicBezTo>
                <a:lnTo>
                  <a:pt x="604" y="1027"/>
                </a:lnTo>
                <a:lnTo>
                  <a:pt x="415" y="1004"/>
                </a:lnTo>
                <a:lnTo>
                  <a:pt x="416" y="1000"/>
                </a:lnTo>
                <a:lnTo>
                  <a:pt x="422" y="983"/>
                </a:lnTo>
                <a:cubicBezTo>
                  <a:pt x="437" y="946"/>
                  <a:pt x="472" y="922"/>
                  <a:pt x="511" y="922"/>
                </a:cubicBezTo>
                <a:lnTo>
                  <a:pt x="514" y="922"/>
                </a:lnTo>
                <a:lnTo>
                  <a:pt x="517" y="922"/>
                </a:lnTo>
                <a:lnTo>
                  <a:pt x="421" y="1018"/>
                </a:lnTo>
                <a:lnTo>
                  <a:pt x="421" y="1008"/>
                </a:lnTo>
                <a:lnTo>
                  <a:pt x="421" y="999"/>
                </a:lnTo>
                <a:cubicBezTo>
                  <a:pt x="421" y="951"/>
                  <a:pt x="458" y="910"/>
                  <a:pt x="506" y="904"/>
                </a:cubicBezTo>
                <a:cubicBezTo>
                  <a:pt x="554" y="898"/>
                  <a:pt x="599" y="929"/>
                  <a:pt x="611" y="976"/>
                </a:cubicBezTo>
                <a:lnTo>
                  <a:pt x="612" y="980"/>
                </a:lnTo>
                <a:cubicBezTo>
                  <a:pt x="614" y="988"/>
                  <a:pt x="614" y="996"/>
                  <a:pt x="614" y="1003"/>
                </a:cubicBezTo>
                <a:lnTo>
                  <a:pt x="614" y="1008"/>
                </a:lnTo>
                <a:cubicBezTo>
                  <a:pt x="614" y="1061"/>
                  <a:pt x="571" y="1104"/>
                  <a:pt x="518" y="1104"/>
                </a:cubicBezTo>
                <a:cubicBezTo>
                  <a:pt x="465" y="1104"/>
                  <a:pt x="422" y="1061"/>
                  <a:pt x="422" y="1008"/>
                </a:cubicBezTo>
                <a:lnTo>
                  <a:pt x="422" y="1004"/>
                </a:lnTo>
                <a:lnTo>
                  <a:pt x="422" y="999"/>
                </a:lnTo>
                <a:cubicBezTo>
                  <a:pt x="422" y="946"/>
                  <a:pt x="465" y="903"/>
                  <a:pt x="518" y="903"/>
                </a:cubicBezTo>
                <a:cubicBezTo>
                  <a:pt x="571" y="903"/>
                  <a:pt x="614" y="946"/>
                  <a:pt x="614" y="999"/>
                </a:cubicBezTo>
                <a:lnTo>
                  <a:pt x="614" y="1003"/>
                </a:lnTo>
                <a:cubicBezTo>
                  <a:pt x="614" y="1010"/>
                  <a:pt x="614" y="1016"/>
                  <a:pt x="613" y="1022"/>
                </a:cubicBezTo>
                <a:lnTo>
                  <a:pt x="612" y="1027"/>
                </a:lnTo>
                <a:lnTo>
                  <a:pt x="517" y="912"/>
                </a:lnTo>
                <a:lnTo>
                  <a:pt x="519" y="912"/>
                </a:lnTo>
                <a:lnTo>
                  <a:pt x="423" y="1008"/>
                </a:lnTo>
                <a:lnTo>
                  <a:pt x="423" y="1000"/>
                </a:lnTo>
                <a:lnTo>
                  <a:pt x="423" y="998"/>
                </a:lnTo>
                <a:cubicBezTo>
                  <a:pt x="422" y="992"/>
                  <a:pt x="422" y="987"/>
                  <a:pt x="423" y="981"/>
                </a:cubicBezTo>
                <a:lnTo>
                  <a:pt x="424" y="970"/>
                </a:lnTo>
                <a:lnTo>
                  <a:pt x="425" y="959"/>
                </a:lnTo>
                <a:cubicBezTo>
                  <a:pt x="431" y="908"/>
                  <a:pt x="476" y="872"/>
                  <a:pt x="526" y="875"/>
                </a:cubicBezTo>
                <a:cubicBezTo>
                  <a:pt x="577" y="878"/>
                  <a:pt x="616" y="920"/>
                  <a:pt x="616" y="970"/>
                </a:cubicBezTo>
                <a:lnTo>
                  <a:pt x="616" y="974"/>
                </a:lnTo>
                <a:lnTo>
                  <a:pt x="616" y="980"/>
                </a:lnTo>
                <a:lnTo>
                  <a:pt x="520" y="884"/>
                </a:lnTo>
                <a:lnTo>
                  <a:pt x="521" y="884"/>
                </a:lnTo>
                <a:cubicBezTo>
                  <a:pt x="568" y="884"/>
                  <a:pt x="608" y="918"/>
                  <a:pt x="616" y="965"/>
                </a:cubicBezTo>
                <a:lnTo>
                  <a:pt x="617" y="971"/>
                </a:lnTo>
                <a:cubicBezTo>
                  <a:pt x="618" y="976"/>
                  <a:pt x="618" y="981"/>
                  <a:pt x="618" y="986"/>
                </a:cubicBezTo>
                <a:lnTo>
                  <a:pt x="618" y="989"/>
                </a:lnTo>
                <a:cubicBezTo>
                  <a:pt x="618" y="1042"/>
                  <a:pt x="575" y="1085"/>
                  <a:pt x="522" y="1085"/>
                </a:cubicBezTo>
                <a:cubicBezTo>
                  <a:pt x="469" y="1085"/>
                  <a:pt x="426" y="1042"/>
                  <a:pt x="426" y="989"/>
                </a:cubicBezTo>
                <a:lnTo>
                  <a:pt x="426" y="981"/>
                </a:lnTo>
                <a:lnTo>
                  <a:pt x="426" y="979"/>
                </a:lnTo>
                <a:cubicBezTo>
                  <a:pt x="425" y="971"/>
                  <a:pt x="425" y="963"/>
                  <a:pt x="427" y="955"/>
                </a:cubicBezTo>
                <a:lnTo>
                  <a:pt x="428" y="949"/>
                </a:lnTo>
                <a:lnTo>
                  <a:pt x="426" y="964"/>
                </a:lnTo>
                <a:lnTo>
                  <a:pt x="426" y="961"/>
                </a:lnTo>
                <a:cubicBezTo>
                  <a:pt x="426" y="908"/>
                  <a:pt x="469" y="865"/>
                  <a:pt x="522" y="865"/>
                </a:cubicBezTo>
                <a:cubicBezTo>
                  <a:pt x="575" y="865"/>
                  <a:pt x="618" y="908"/>
                  <a:pt x="618" y="961"/>
                </a:cubicBezTo>
                <a:lnTo>
                  <a:pt x="618" y="964"/>
                </a:lnTo>
                <a:lnTo>
                  <a:pt x="618" y="970"/>
                </a:lnTo>
                <a:lnTo>
                  <a:pt x="618" y="977"/>
                </a:lnTo>
                <a:lnTo>
                  <a:pt x="618" y="980"/>
                </a:lnTo>
                <a:cubicBezTo>
                  <a:pt x="618" y="1033"/>
                  <a:pt x="575" y="1076"/>
                  <a:pt x="522" y="1076"/>
                </a:cubicBezTo>
                <a:cubicBezTo>
                  <a:pt x="469" y="1076"/>
                  <a:pt x="426" y="1033"/>
                  <a:pt x="426" y="980"/>
                </a:cubicBezTo>
                <a:lnTo>
                  <a:pt x="426" y="976"/>
                </a:lnTo>
                <a:lnTo>
                  <a:pt x="426" y="970"/>
                </a:lnTo>
                <a:cubicBezTo>
                  <a:pt x="426" y="917"/>
                  <a:pt x="469" y="874"/>
                  <a:pt x="522" y="874"/>
                </a:cubicBezTo>
                <a:lnTo>
                  <a:pt x="523" y="874"/>
                </a:lnTo>
                <a:lnTo>
                  <a:pt x="427" y="970"/>
                </a:lnTo>
                <a:lnTo>
                  <a:pt x="427" y="961"/>
                </a:lnTo>
                <a:lnTo>
                  <a:pt x="432" y="992"/>
                </a:lnTo>
                <a:lnTo>
                  <a:pt x="430" y="986"/>
                </a:lnTo>
                <a:cubicBezTo>
                  <a:pt x="427" y="976"/>
                  <a:pt x="425" y="966"/>
                  <a:pt x="425" y="955"/>
                </a:cubicBezTo>
                <a:lnTo>
                  <a:pt x="425" y="951"/>
                </a:lnTo>
                <a:cubicBezTo>
                  <a:pt x="425" y="898"/>
                  <a:pt x="468" y="855"/>
                  <a:pt x="521" y="855"/>
                </a:cubicBezTo>
                <a:cubicBezTo>
                  <a:pt x="574" y="855"/>
                  <a:pt x="617" y="898"/>
                  <a:pt x="617" y="951"/>
                </a:cubicBezTo>
                <a:lnTo>
                  <a:pt x="617" y="955"/>
                </a:lnTo>
                <a:lnTo>
                  <a:pt x="613" y="925"/>
                </a:lnTo>
                <a:lnTo>
                  <a:pt x="615" y="931"/>
                </a:lnTo>
                <a:lnTo>
                  <a:pt x="554" y="870"/>
                </a:lnTo>
                <a:lnTo>
                  <a:pt x="560" y="872"/>
                </a:lnTo>
                <a:lnTo>
                  <a:pt x="487" y="878"/>
                </a:lnTo>
                <a:lnTo>
                  <a:pt x="491" y="876"/>
                </a:lnTo>
                <a:lnTo>
                  <a:pt x="437" y="961"/>
                </a:lnTo>
                <a:lnTo>
                  <a:pt x="437" y="955"/>
                </a:lnTo>
                <a:lnTo>
                  <a:pt x="448" y="998"/>
                </a:lnTo>
                <a:lnTo>
                  <a:pt x="446" y="994"/>
                </a:lnTo>
                <a:lnTo>
                  <a:pt x="627" y="951"/>
                </a:lnTo>
                <a:lnTo>
                  <a:pt x="627" y="961"/>
                </a:lnTo>
                <a:lnTo>
                  <a:pt x="627" y="967"/>
                </a:lnTo>
                <a:lnTo>
                  <a:pt x="623" y="937"/>
                </a:lnTo>
                <a:lnTo>
                  <a:pt x="624" y="940"/>
                </a:lnTo>
                <a:lnTo>
                  <a:pt x="436" y="970"/>
                </a:lnTo>
                <a:lnTo>
                  <a:pt x="436" y="962"/>
                </a:lnTo>
                <a:lnTo>
                  <a:pt x="436" y="951"/>
                </a:lnTo>
                <a:lnTo>
                  <a:pt x="436" y="953"/>
                </a:lnTo>
                <a:cubicBezTo>
                  <a:pt x="433" y="926"/>
                  <a:pt x="442" y="899"/>
                  <a:pt x="460" y="878"/>
                </a:cubicBezTo>
                <a:cubicBezTo>
                  <a:pt x="478" y="858"/>
                  <a:pt x="504" y="846"/>
                  <a:pt x="531" y="846"/>
                </a:cubicBezTo>
                <a:lnTo>
                  <a:pt x="532" y="846"/>
                </a:lnTo>
                <a:cubicBezTo>
                  <a:pt x="585" y="846"/>
                  <a:pt x="628" y="889"/>
                  <a:pt x="628" y="942"/>
                </a:cubicBezTo>
                <a:lnTo>
                  <a:pt x="628" y="947"/>
                </a:lnTo>
                <a:cubicBezTo>
                  <a:pt x="628" y="955"/>
                  <a:pt x="628" y="963"/>
                  <a:pt x="626" y="971"/>
                </a:cubicBezTo>
                <a:lnTo>
                  <a:pt x="625" y="975"/>
                </a:lnTo>
                <a:cubicBezTo>
                  <a:pt x="613" y="1022"/>
                  <a:pt x="568" y="1053"/>
                  <a:pt x="520" y="1047"/>
                </a:cubicBezTo>
                <a:cubicBezTo>
                  <a:pt x="472" y="1041"/>
                  <a:pt x="435" y="1000"/>
                  <a:pt x="435" y="951"/>
                </a:cubicBezTo>
                <a:lnTo>
                  <a:pt x="435" y="947"/>
                </a:lnTo>
                <a:cubicBezTo>
                  <a:pt x="435" y="941"/>
                  <a:pt x="436" y="935"/>
                  <a:pt x="437" y="929"/>
                </a:cubicBezTo>
                <a:lnTo>
                  <a:pt x="438" y="924"/>
                </a:lnTo>
                <a:cubicBezTo>
                  <a:pt x="447" y="879"/>
                  <a:pt x="487" y="846"/>
                  <a:pt x="532" y="846"/>
                </a:cubicBezTo>
                <a:lnTo>
                  <a:pt x="533" y="846"/>
                </a:lnTo>
                <a:lnTo>
                  <a:pt x="437" y="942"/>
                </a:lnTo>
                <a:lnTo>
                  <a:pt x="437" y="933"/>
                </a:lnTo>
                <a:lnTo>
                  <a:pt x="437" y="933"/>
                </a:lnTo>
                <a:lnTo>
                  <a:pt x="436" y="916"/>
                </a:lnTo>
                <a:lnTo>
                  <a:pt x="436" y="913"/>
                </a:lnTo>
                <a:cubicBezTo>
                  <a:pt x="436" y="860"/>
                  <a:pt x="479" y="817"/>
                  <a:pt x="532" y="817"/>
                </a:cubicBezTo>
                <a:cubicBezTo>
                  <a:pt x="585" y="817"/>
                  <a:pt x="628" y="860"/>
                  <a:pt x="628" y="913"/>
                </a:cubicBezTo>
                <a:lnTo>
                  <a:pt x="628" y="923"/>
                </a:lnTo>
                <a:lnTo>
                  <a:pt x="628" y="932"/>
                </a:lnTo>
                <a:cubicBezTo>
                  <a:pt x="628" y="985"/>
                  <a:pt x="585" y="1028"/>
                  <a:pt x="532" y="1028"/>
                </a:cubicBezTo>
                <a:cubicBezTo>
                  <a:pt x="479" y="1028"/>
                  <a:pt x="436" y="985"/>
                  <a:pt x="436" y="932"/>
                </a:cubicBezTo>
                <a:lnTo>
                  <a:pt x="436" y="929"/>
                </a:lnTo>
                <a:cubicBezTo>
                  <a:pt x="436" y="924"/>
                  <a:pt x="437" y="919"/>
                  <a:pt x="438" y="914"/>
                </a:cubicBezTo>
                <a:lnTo>
                  <a:pt x="439" y="908"/>
                </a:lnTo>
                <a:lnTo>
                  <a:pt x="437" y="923"/>
                </a:lnTo>
                <a:lnTo>
                  <a:pt x="437" y="917"/>
                </a:lnTo>
                <a:lnTo>
                  <a:pt x="437" y="913"/>
                </a:lnTo>
                <a:cubicBezTo>
                  <a:pt x="437" y="860"/>
                  <a:pt x="480" y="817"/>
                  <a:pt x="533" y="817"/>
                </a:cubicBezTo>
                <a:cubicBezTo>
                  <a:pt x="586" y="817"/>
                  <a:pt x="629" y="860"/>
                  <a:pt x="629" y="913"/>
                </a:cubicBezTo>
                <a:lnTo>
                  <a:pt x="629" y="923"/>
                </a:lnTo>
                <a:cubicBezTo>
                  <a:pt x="629" y="929"/>
                  <a:pt x="629" y="934"/>
                  <a:pt x="628" y="939"/>
                </a:cubicBezTo>
                <a:lnTo>
                  <a:pt x="627" y="945"/>
                </a:lnTo>
                <a:lnTo>
                  <a:pt x="628" y="929"/>
                </a:lnTo>
                <a:lnTo>
                  <a:pt x="628" y="932"/>
                </a:lnTo>
                <a:lnTo>
                  <a:pt x="443" y="899"/>
                </a:lnTo>
                <a:lnTo>
                  <a:pt x="446" y="891"/>
                </a:lnTo>
                <a:lnTo>
                  <a:pt x="441" y="907"/>
                </a:lnTo>
                <a:lnTo>
                  <a:pt x="443" y="896"/>
                </a:lnTo>
                <a:cubicBezTo>
                  <a:pt x="451" y="851"/>
                  <a:pt x="491" y="817"/>
                  <a:pt x="537" y="817"/>
                </a:cubicBezTo>
                <a:lnTo>
                  <a:pt x="538" y="817"/>
                </a:lnTo>
                <a:lnTo>
                  <a:pt x="443" y="905"/>
                </a:lnTo>
                <a:lnTo>
                  <a:pt x="444" y="894"/>
                </a:lnTo>
                <a:lnTo>
                  <a:pt x="443" y="896"/>
                </a:lnTo>
                <a:cubicBezTo>
                  <a:pt x="443" y="882"/>
                  <a:pt x="447" y="867"/>
                  <a:pt x="454" y="854"/>
                </a:cubicBezTo>
                <a:lnTo>
                  <a:pt x="455" y="852"/>
                </a:lnTo>
                <a:cubicBezTo>
                  <a:pt x="473" y="815"/>
                  <a:pt x="513" y="794"/>
                  <a:pt x="553" y="799"/>
                </a:cubicBezTo>
                <a:cubicBezTo>
                  <a:pt x="594" y="805"/>
                  <a:pt x="627" y="835"/>
                  <a:pt x="635" y="876"/>
                </a:cubicBezTo>
                <a:lnTo>
                  <a:pt x="636" y="881"/>
                </a:lnTo>
                <a:lnTo>
                  <a:pt x="638" y="900"/>
                </a:lnTo>
                <a:lnTo>
                  <a:pt x="639" y="908"/>
                </a:lnTo>
                <a:lnTo>
                  <a:pt x="639" y="923"/>
                </a:lnTo>
                <a:cubicBezTo>
                  <a:pt x="639" y="976"/>
                  <a:pt x="596" y="1019"/>
                  <a:pt x="543" y="1019"/>
                </a:cubicBezTo>
                <a:cubicBezTo>
                  <a:pt x="490" y="1019"/>
                  <a:pt x="447" y="976"/>
                  <a:pt x="447" y="923"/>
                </a:cubicBezTo>
                <a:lnTo>
                  <a:pt x="447" y="922"/>
                </a:lnTo>
                <a:lnTo>
                  <a:pt x="447" y="916"/>
                </a:lnTo>
                <a:lnTo>
                  <a:pt x="447" y="912"/>
                </a:lnTo>
                <a:cubicBezTo>
                  <a:pt x="446" y="901"/>
                  <a:pt x="447" y="889"/>
                  <a:pt x="450" y="878"/>
                </a:cubicBezTo>
                <a:lnTo>
                  <a:pt x="452" y="871"/>
                </a:lnTo>
                <a:cubicBezTo>
                  <a:pt x="455" y="862"/>
                  <a:pt x="459" y="852"/>
                  <a:pt x="465" y="844"/>
                </a:cubicBezTo>
                <a:lnTo>
                  <a:pt x="467" y="841"/>
                </a:lnTo>
                <a:cubicBezTo>
                  <a:pt x="490" y="806"/>
                  <a:pt x="534" y="790"/>
                  <a:pt x="574" y="803"/>
                </a:cubicBezTo>
                <a:cubicBezTo>
                  <a:pt x="615" y="815"/>
                  <a:pt x="642" y="852"/>
                  <a:pt x="642" y="894"/>
                </a:cubicBezTo>
                <a:lnTo>
                  <a:pt x="642" y="904"/>
                </a:lnTo>
                <a:lnTo>
                  <a:pt x="642" y="910"/>
                </a:lnTo>
                <a:lnTo>
                  <a:pt x="642" y="913"/>
                </a:lnTo>
                <a:cubicBezTo>
                  <a:pt x="642" y="966"/>
                  <a:pt x="599" y="1009"/>
                  <a:pt x="546" y="1009"/>
                </a:cubicBezTo>
                <a:cubicBezTo>
                  <a:pt x="493" y="1009"/>
                  <a:pt x="450" y="966"/>
                  <a:pt x="450" y="913"/>
                </a:cubicBezTo>
                <a:lnTo>
                  <a:pt x="450" y="905"/>
                </a:lnTo>
                <a:lnTo>
                  <a:pt x="452" y="886"/>
                </a:lnTo>
                <a:cubicBezTo>
                  <a:pt x="456" y="836"/>
                  <a:pt x="498" y="798"/>
                  <a:pt x="547" y="798"/>
                </a:cubicBezTo>
                <a:lnTo>
                  <a:pt x="549" y="798"/>
                </a:lnTo>
                <a:lnTo>
                  <a:pt x="453" y="894"/>
                </a:lnTo>
                <a:lnTo>
                  <a:pt x="453" y="889"/>
                </a:lnTo>
                <a:lnTo>
                  <a:pt x="456" y="913"/>
                </a:lnTo>
                <a:lnTo>
                  <a:pt x="455" y="909"/>
                </a:lnTo>
                <a:cubicBezTo>
                  <a:pt x="443" y="860"/>
                  <a:pt x="471" y="810"/>
                  <a:pt x="519" y="794"/>
                </a:cubicBezTo>
                <a:cubicBezTo>
                  <a:pt x="567" y="779"/>
                  <a:pt x="619" y="803"/>
                  <a:pt x="638" y="850"/>
                </a:cubicBezTo>
                <a:lnTo>
                  <a:pt x="640" y="855"/>
                </a:lnTo>
                <a:lnTo>
                  <a:pt x="645" y="871"/>
                </a:lnTo>
                <a:lnTo>
                  <a:pt x="456" y="905"/>
                </a:lnTo>
                <a:lnTo>
                  <a:pt x="455" y="896"/>
                </a:lnTo>
                <a:lnTo>
                  <a:pt x="454" y="874"/>
                </a:lnTo>
                <a:lnTo>
                  <a:pt x="454" y="878"/>
                </a:lnTo>
                <a:cubicBezTo>
                  <a:pt x="448" y="828"/>
                  <a:pt x="482" y="781"/>
                  <a:pt x="532" y="772"/>
                </a:cubicBezTo>
                <a:cubicBezTo>
                  <a:pt x="582" y="763"/>
                  <a:pt x="630" y="794"/>
                  <a:pt x="643" y="843"/>
                </a:cubicBezTo>
                <a:lnTo>
                  <a:pt x="644" y="847"/>
                </a:lnTo>
                <a:lnTo>
                  <a:pt x="646" y="857"/>
                </a:lnTo>
                <a:lnTo>
                  <a:pt x="460" y="845"/>
                </a:lnTo>
                <a:lnTo>
                  <a:pt x="461" y="842"/>
                </a:lnTo>
                <a:lnTo>
                  <a:pt x="458" y="857"/>
                </a:lnTo>
                <a:lnTo>
                  <a:pt x="459" y="851"/>
                </a:lnTo>
                <a:lnTo>
                  <a:pt x="457" y="866"/>
                </a:lnTo>
                <a:lnTo>
                  <a:pt x="457" y="860"/>
                </a:lnTo>
                <a:lnTo>
                  <a:pt x="457" y="856"/>
                </a:lnTo>
                <a:cubicBezTo>
                  <a:pt x="457" y="807"/>
                  <a:pt x="495" y="766"/>
                  <a:pt x="544" y="761"/>
                </a:cubicBezTo>
                <a:cubicBezTo>
                  <a:pt x="593" y="756"/>
                  <a:pt x="638" y="789"/>
                  <a:pt x="648" y="838"/>
                </a:cubicBezTo>
                <a:lnTo>
                  <a:pt x="649" y="843"/>
                </a:lnTo>
                <a:lnTo>
                  <a:pt x="650" y="848"/>
                </a:lnTo>
                <a:lnTo>
                  <a:pt x="459" y="866"/>
                </a:lnTo>
                <a:lnTo>
                  <a:pt x="459" y="861"/>
                </a:lnTo>
                <a:lnTo>
                  <a:pt x="461" y="880"/>
                </a:lnTo>
                <a:lnTo>
                  <a:pt x="460" y="875"/>
                </a:lnTo>
                <a:lnTo>
                  <a:pt x="650" y="856"/>
                </a:lnTo>
                <a:lnTo>
                  <a:pt x="650" y="861"/>
                </a:lnTo>
                <a:lnTo>
                  <a:pt x="649" y="843"/>
                </a:lnTo>
                <a:lnTo>
                  <a:pt x="650" y="848"/>
                </a:lnTo>
                <a:lnTo>
                  <a:pt x="464" y="836"/>
                </a:lnTo>
                <a:lnTo>
                  <a:pt x="465" y="833"/>
                </a:lnTo>
                <a:lnTo>
                  <a:pt x="461" y="850"/>
                </a:lnTo>
                <a:lnTo>
                  <a:pt x="462" y="843"/>
                </a:lnTo>
                <a:lnTo>
                  <a:pt x="463" y="837"/>
                </a:lnTo>
                <a:lnTo>
                  <a:pt x="462" y="837"/>
                </a:lnTo>
                <a:cubicBezTo>
                  <a:pt x="462" y="791"/>
                  <a:pt x="495" y="752"/>
                  <a:pt x="540" y="743"/>
                </a:cubicBezTo>
                <a:cubicBezTo>
                  <a:pt x="586" y="734"/>
                  <a:pt x="631" y="759"/>
                  <a:pt x="648" y="802"/>
                </a:cubicBezTo>
                <a:lnTo>
                  <a:pt x="650" y="807"/>
                </a:lnTo>
                <a:cubicBezTo>
                  <a:pt x="652" y="812"/>
                  <a:pt x="653" y="818"/>
                  <a:pt x="655" y="824"/>
                </a:cubicBezTo>
                <a:lnTo>
                  <a:pt x="656" y="829"/>
                </a:lnTo>
                <a:cubicBezTo>
                  <a:pt x="666" y="880"/>
                  <a:pt x="633" y="930"/>
                  <a:pt x="583" y="941"/>
                </a:cubicBezTo>
                <a:cubicBezTo>
                  <a:pt x="532" y="953"/>
                  <a:pt x="481" y="921"/>
                  <a:pt x="468" y="871"/>
                </a:cubicBezTo>
                <a:lnTo>
                  <a:pt x="467" y="867"/>
                </a:lnTo>
                <a:lnTo>
                  <a:pt x="465" y="853"/>
                </a:lnTo>
                <a:cubicBezTo>
                  <a:pt x="460" y="825"/>
                  <a:pt x="468" y="797"/>
                  <a:pt x="486" y="775"/>
                </a:cubicBezTo>
                <a:cubicBezTo>
                  <a:pt x="504" y="754"/>
                  <a:pt x="531" y="741"/>
                  <a:pt x="559" y="741"/>
                </a:cubicBezTo>
                <a:lnTo>
                  <a:pt x="560" y="741"/>
                </a:lnTo>
                <a:lnTo>
                  <a:pt x="467" y="814"/>
                </a:lnTo>
                <a:lnTo>
                  <a:pt x="468" y="810"/>
                </a:lnTo>
                <a:lnTo>
                  <a:pt x="465" y="833"/>
                </a:lnTo>
                <a:lnTo>
                  <a:pt x="465" y="828"/>
                </a:lnTo>
                <a:lnTo>
                  <a:pt x="561" y="924"/>
                </a:lnTo>
                <a:lnTo>
                  <a:pt x="559" y="924"/>
                </a:lnTo>
                <a:lnTo>
                  <a:pt x="651" y="798"/>
                </a:lnTo>
                <a:lnTo>
                  <a:pt x="653" y="804"/>
                </a:lnTo>
                <a:lnTo>
                  <a:pt x="641" y="781"/>
                </a:lnTo>
                <a:lnTo>
                  <a:pt x="643" y="784"/>
                </a:lnTo>
                <a:lnTo>
                  <a:pt x="467" y="837"/>
                </a:lnTo>
                <a:lnTo>
                  <a:pt x="467" y="828"/>
                </a:lnTo>
                <a:lnTo>
                  <a:pt x="467" y="828"/>
                </a:lnTo>
                <a:lnTo>
                  <a:pt x="658" y="818"/>
                </a:lnTo>
                <a:lnTo>
                  <a:pt x="658" y="822"/>
                </a:lnTo>
                <a:lnTo>
                  <a:pt x="657" y="807"/>
                </a:lnTo>
                <a:lnTo>
                  <a:pt x="658" y="813"/>
                </a:lnTo>
                <a:lnTo>
                  <a:pt x="660" y="825"/>
                </a:lnTo>
                <a:lnTo>
                  <a:pt x="660" y="837"/>
                </a:lnTo>
                <a:cubicBezTo>
                  <a:pt x="660" y="890"/>
                  <a:pt x="617" y="933"/>
                  <a:pt x="564" y="933"/>
                </a:cubicBezTo>
                <a:cubicBezTo>
                  <a:pt x="511" y="933"/>
                  <a:pt x="468" y="890"/>
                  <a:pt x="468" y="837"/>
                </a:cubicBezTo>
                <a:lnTo>
                  <a:pt x="468" y="830"/>
                </a:lnTo>
                <a:lnTo>
                  <a:pt x="468" y="826"/>
                </a:lnTo>
                <a:lnTo>
                  <a:pt x="467" y="814"/>
                </a:lnTo>
                <a:lnTo>
                  <a:pt x="466" y="799"/>
                </a:lnTo>
                <a:lnTo>
                  <a:pt x="648" y="842"/>
                </a:lnTo>
                <a:lnTo>
                  <a:pt x="647" y="844"/>
                </a:lnTo>
                <a:lnTo>
                  <a:pt x="657" y="801"/>
                </a:lnTo>
                <a:lnTo>
                  <a:pt x="657" y="809"/>
                </a:lnTo>
                <a:lnTo>
                  <a:pt x="658" y="812"/>
                </a:lnTo>
                <a:lnTo>
                  <a:pt x="656" y="797"/>
                </a:lnTo>
                <a:lnTo>
                  <a:pt x="658" y="805"/>
                </a:lnTo>
                <a:lnTo>
                  <a:pt x="473" y="798"/>
                </a:lnTo>
                <a:lnTo>
                  <a:pt x="474" y="795"/>
                </a:lnTo>
                <a:lnTo>
                  <a:pt x="469" y="825"/>
                </a:lnTo>
                <a:lnTo>
                  <a:pt x="469" y="818"/>
                </a:lnTo>
                <a:lnTo>
                  <a:pt x="469" y="804"/>
                </a:lnTo>
                <a:lnTo>
                  <a:pt x="469" y="790"/>
                </a:lnTo>
                <a:cubicBezTo>
                  <a:pt x="469" y="737"/>
                  <a:pt x="512" y="694"/>
                  <a:pt x="565" y="694"/>
                </a:cubicBezTo>
                <a:lnTo>
                  <a:pt x="566" y="694"/>
                </a:lnTo>
                <a:cubicBezTo>
                  <a:pt x="619" y="694"/>
                  <a:pt x="662" y="737"/>
                  <a:pt x="662" y="790"/>
                </a:cubicBezTo>
                <a:lnTo>
                  <a:pt x="662" y="795"/>
                </a:lnTo>
                <a:cubicBezTo>
                  <a:pt x="662" y="803"/>
                  <a:pt x="662" y="811"/>
                  <a:pt x="660" y="819"/>
                </a:cubicBezTo>
                <a:lnTo>
                  <a:pt x="659" y="823"/>
                </a:lnTo>
                <a:cubicBezTo>
                  <a:pt x="646" y="874"/>
                  <a:pt x="594" y="905"/>
                  <a:pt x="542" y="893"/>
                </a:cubicBezTo>
                <a:cubicBezTo>
                  <a:pt x="491" y="880"/>
                  <a:pt x="459" y="828"/>
                  <a:pt x="472" y="776"/>
                </a:cubicBezTo>
                <a:lnTo>
                  <a:pt x="473" y="772"/>
                </a:lnTo>
                <a:lnTo>
                  <a:pt x="473" y="772"/>
                </a:lnTo>
                <a:cubicBezTo>
                  <a:pt x="483" y="723"/>
                  <a:pt x="528" y="690"/>
                  <a:pt x="577" y="695"/>
                </a:cubicBezTo>
                <a:cubicBezTo>
                  <a:pt x="626" y="700"/>
                  <a:pt x="663" y="741"/>
                  <a:pt x="663" y="790"/>
                </a:cubicBezTo>
                <a:lnTo>
                  <a:pt x="663" y="795"/>
                </a:lnTo>
                <a:lnTo>
                  <a:pt x="663" y="799"/>
                </a:lnTo>
                <a:lnTo>
                  <a:pt x="472" y="789"/>
                </a:lnTo>
                <a:lnTo>
                  <a:pt x="473" y="780"/>
                </a:lnTo>
                <a:lnTo>
                  <a:pt x="474" y="771"/>
                </a:lnTo>
                <a:cubicBezTo>
                  <a:pt x="478" y="727"/>
                  <a:pt x="512" y="692"/>
                  <a:pt x="556" y="685"/>
                </a:cubicBezTo>
                <a:cubicBezTo>
                  <a:pt x="600" y="679"/>
                  <a:pt x="642" y="704"/>
                  <a:pt x="659" y="745"/>
                </a:cubicBezTo>
                <a:lnTo>
                  <a:pt x="661" y="750"/>
                </a:lnTo>
                <a:lnTo>
                  <a:pt x="663" y="755"/>
                </a:lnTo>
                <a:lnTo>
                  <a:pt x="477" y="790"/>
                </a:lnTo>
                <a:lnTo>
                  <a:pt x="477" y="787"/>
                </a:lnTo>
                <a:lnTo>
                  <a:pt x="477" y="780"/>
                </a:lnTo>
                <a:lnTo>
                  <a:pt x="477" y="771"/>
                </a:lnTo>
                <a:lnTo>
                  <a:pt x="477" y="761"/>
                </a:lnTo>
                <a:lnTo>
                  <a:pt x="477" y="754"/>
                </a:lnTo>
                <a:lnTo>
                  <a:pt x="477" y="752"/>
                </a:lnTo>
                <a:cubicBezTo>
                  <a:pt x="477" y="704"/>
                  <a:pt x="514" y="662"/>
                  <a:pt x="563" y="657"/>
                </a:cubicBezTo>
                <a:cubicBezTo>
                  <a:pt x="612" y="652"/>
                  <a:pt x="657" y="684"/>
                  <a:pt x="667" y="732"/>
                </a:cubicBezTo>
                <a:lnTo>
                  <a:pt x="669" y="741"/>
                </a:lnTo>
                <a:lnTo>
                  <a:pt x="672" y="753"/>
                </a:lnTo>
                <a:cubicBezTo>
                  <a:pt x="677" y="781"/>
                  <a:pt x="670" y="810"/>
                  <a:pt x="652" y="832"/>
                </a:cubicBezTo>
                <a:cubicBezTo>
                  <a:pt x="633" y="855"/>
                  <a:pt x="606" y="867"/>
                  <a:pt x="577" y="867"/>
                </a:cubicBezTo>
                <a:lnTo>
                  <a:pt x="575" y="867"/>
                </a:lnTo>
                <a:cubicBezTo>
                  <a:pt x="548" y="867"/>
                  <a:pt x="522" y="856"/>
                  <a:pt x="504" y="835"/>
                </a:cubicBezTo>
                <a:cubicBezTo>
                  <a:pt x="486" y="815"/>
                  <a:pt x="477" y="788"/>
                  <a:pt x="480" y="761"/>
                </a:cubicBezTo>
                <a:lnTo>
                  <a:pt x="481" y="752"/>
                </a:lnTo>
                <a:lnTo>
                  <a:pt x="482" y="743"/>
                </a:lnTo>
                <a:lnTo>
                  <a:pt x="481" y="746"/>
                </a:lnTo>
                <a:lnTo>
                  <a:pt x="484" y="770"/>
                </a:lnTo>
                <a:lnTo>
                  <a:pt x="483" y="766"/>
                </a:lnTo>
                <a:lnTo>
                  <a:pt x="672" y="742"/>
                </a:lnTo>
                <a:lnTo>
                  <a:pt x="672" y="752"/>
                </a:lnTo>
                <a:lnTo>
                  <a:pt x="672" y="758"/>
                </a:lnTo>
                <a:lnTo>
                  <a:pt x="672" y="761"/>
                </a:lnTo>
                <a:cubicBezTo>
                  <a:pt x="672" y="814"/>
                  <a:pt x="629" y="857"/>
                  <a:pt x="576" y="857"/>
                </a:cubicBezTo>
                <a:cubicBezTo>
                  <a:pt x="523" y="857"/>
                  <a:pt x="480" y="814"/>
                  <a:pt x="480" y="761"/>
                </a:cubicBezTo>
                <a:lnTo>
                  <a:pt x="480" y="758"/>
                </a:lnTo>
                <a:lnTo>
                  <a:pt x="480" y="751"/>
                </a:lnTo>
                <a:lnTo>
                  <a:pt x="480" y="745"/>
                </a:lnTo>
                <a:lnTo>
                  <a:pt x="480" y="742"/>
                </a:lnTo>
                <a:cubicBezTo>
                  <a:pt x="480" y="689"/>
                  <a:pt x="523" y="646"/>
                  <a:pt x="576" y="646"/>
                </a:cubicBezTo>
                <a:cubicBezTo>
                  <a:pt x="629" y="646"/>
                  <a:pt x="672" y="689"/>
                  <a:pt x="672" y="742"/>
                </a:cubicBezTo>
                <a:lnTo>
                  <a:pt x="672" y="747"/>
                </a:lnTo>
                <a:lnTo>
                  <a:pt x="673" y="746"/>
                </a:lnTo>
                <a:lnTo>
                  <a:pt x="673" y="765"/>
                </a:lnTo>
                <a:lnTo>
                  <a:pt x="673" y="771"/>
                </a:lnTo>
                <a:cubicBezTo>
                  <a:pt x="673" y="824"/>
                  <a:pt x="630" y="867"/>
                  <a:pt x="577" y="867"/>
                </a:cubicBezTo>
                <a:cubicBezTo>
                  <a:pt x="524" y="867"/>
                  <a:pt x="481" y="824"/>
                  <a:pt x="481" y="771"/>
                </a:cubicBezTo>
                <a:lnTo>
                  <a:pt x="481" y="768"/>
                </a:lnTo>
                <a:lnTo>
                  <a:pt x="482" y="782"/>
                </a:lnTo>
                <a:lnTo>
                  <a:pt x="481" y="775"/>
                </a:lnTo>
                <a:cubicBezTo>
                  <a:pt x="481" y="771"/>
                  <a:pt x="480" y="766"/>
                  <a:pt x="480" y="761"/>
                </a:cubicBezTo>
                <a:lnTo>
                  <a:pt x="480" y="747"/>
                </a:lnTo>
                <a:lnTo>
                  <a:pt x="480" y="733"/>
                </a:lnTo>
                <a:cubicBezTo>
                  <a:pt x="480" y="684"/>
                  <a:pt x="519" y="642"/>
                  <a:pt x="569" y="638"/>
                </a:cubicBezTo>
                <a:cubicBezTo>
                  <a:pt x="618" y="634"/>
                  <a:pt x="663" y="668"/>
                  <a:pt x="671" y="718"/>
                </a:cubicBezTo>
                <a:lnTo>
                  <a:pt x="672" y="724"/>
                </a:lnTo>
                <a:lnTo>
                  <a:pt x="669" y="709"/>
                </a:lnTo>
                <a:lnTo>
                  <a:pt x="670" y="712"/>
                </a:lnTo>
                <a:lnTo>
                  <a:pt x="482" y="742"/>
                </a:lnTo>
                <a:lnTo>
                  <a:pt x="482" y="733"/>
                </a:lnTo>
                <a:lnTo>
                  <a:pt x="482" y="733"/>
                </a:lnTo>
                <a:cubicBezTo>
                  <a:pt x="477" y="683"/>
                  <a:pt x="511" y="638"/>
                  <a:pt x="561" y="629"/>
                </a:cubicBezTo>
                <a:cubicBezTo>
                  <a:pt x="611" y="620"/>
                  <a:pt x="658" y="651"/>
                  <a:pt x="671" y="700"/>
                </a:cubicBezTo>
                <a:lnTo>
                  <a:pt x="672" y="704"/>
                </a:lnTo>
                <a:lnTo>
                  <a:pt x="674" y="718"/>
                </a:lnTo>
                <a:cubicBezTo>
                  <a:pt x="679" y="746"/>
                  <a:pt x="671" y="774"/>
                  <a:pt x="653" y="796"/>
                </a:cubicBezTo>
                <a:cubicBezTo>
                  <a:pt x="634" y="817"/>
                  <a:pt x="608" y="829"/>
                  <a:pt x="579" y="829"/>
                </a:cubicBezTo>
                <a:lnTo>
                  <a:pt x="576" y="829"/>
                </a:lnTo>
                <a:cubicBezTo>
                  <a:pt x="549" y="829"/>
                  <a:pt x="523" y="818"/>
                  <a:pt x="505" y="797"/>
                </a:cubicBezTo>
                <a:cubicBezTo>
                  <a:pt x="487" y="777"/>
                  <a:pt x="478" y="750"/>
                  <a:pt x="481" y="723"/>
                </a:cubicBezTo>
                <a:lnTo>
                  <a:pt x="482" y="714"/>
                </a:lnTo>
                <a:lnTo>
                  <a:pt x="481" y="714"/>
                </a:lnTo>
                <a:cubicBezTo>
                  <a:pt x="481" y="710"/>
                  <a:pt x="482" y="705"/>
                  <a:pt x="482" y="701"/>
                </a:cubicBezTo>
                <a:lnTo>
                  <a:pt x="483" y="694"/>
                </a:lnTo>
                <a:lnTo>
                  <a:pt x="482" y="707"/>
                </a:lnTo>
                <a:lnTo>
                  <a:pt x="482" y="704"/>
                </a:lnTo>
                <a:lnTo>
                  <a:pt x="672" y="728"/>
                </a:lnTo>
                <a:lnTo>
                  <a:pt x="671" y="732"/>
                </a:lnTo>
                <a:lnTo>
                  <a:pt x="671" y="730"/>
                </a:lnTo>
                <a:lnTo>
                  <a:pt x="671" y="699"/>
                </a:lnTo>
                <a:lnTo>
                  <a:pt x="672" y="705"/>
                </a:lnTo>
                <a:cubicBezTo>
                  <a:pt x="673" y="710"/>
                  <a:pt x="673" y="715"/>
                  <a:pt x="673" y="720"/>
                </a:cubicBezTo>
                <a:lnTo>
                  <a:pt x="673" y="723"/>
                </a:lnTo>
                <a:lnTo>
                  <a:pt x="486" y="693"/>
                </a:lnTo>
                <a:lnTo>
                  <a:pt x="487" y="690"/>
                </a:lnTo>
                <a:lnTo>
                  <a:pt x="482" y="720"/>
                </a:lnTo>
                <a:lnTo>
                  <a:pt x="482" y="714"/>
                </a:lnTo>
                <a:lnTo>
                  <a:pt x="482" y="708"/>
                </a:lnTo>
                <a:lnTo>
                  <a:pt x="493" y="751"/>
                </a:lnTo>
                <a:lnTo>
                  <a:pt x="491" y="747"/>
                </a:lnTo>
                <a:lnTo>
                  <a:pt x="638" y="778"/>
                </a:lnTo>
                <a:lnTo>
                  <a:pt x="632" y="783"/>
                </a:lnTo>
                <a:lnTo>
                  <a:pt x="633" y="782"/>
                </a:lnTo>
                <a:cubicBezTo>
                  <a:pt x="606" y="810"/>
                  <a:pt x="565" y="818"/>
                  <a:pt x="529" y="803"/>
                </a:cubicBezTo>
                <a:cubicBezTo>
                  <a:pt x="493" y="788"/>
                  <a:pt x="469" y="753"/>
                  <a:pt x="469" y="714"/>
                </a:cubicBezTo>
                <a:lnTo>
                  <a:pt x="469" y="711"/>
                </a:lnTo>
                <a:cubicBezTo>
                  <a:pt x="469" y="707"/>
                  <a:pt x="470" y="702"/>
                  <a:pt x="470" y="698"/>
                </a:cubicBezTo>
                <a:lnTo>
                  <a:pt x="471" y="691"/>
                </a:lnTo>
                <a:lnTo>
                  <a:pt x="474" y="676"/>
                </a:lnTo>
                <a:lnTo>
                  <a:pt x="477" y="662"/>
                </a:lnTo>
                <a:cubicBezTo>
                  <a:pt x="489" y="615"/>
                  <a:pt x="534" y="584"/>
                  <a:pt x="582" y="590"/>
                </a:cubicBezTo>
                <a:cubicBezTo>
                  <a:pt x="630" y="596"/>
                  <a:pt x="666" y="637"/>
                  <a:pt x="666" y="685"/>
                </a:cubicBezTo>
                <a:lnTo>
                  <a:pt x="666" y="688"/>
                </a:lnTo>
                <a:cubicBezTo>
                  <a:pt x="666" y="694"/>
                  <a:pt x="666" y="699"/>
                  <a:pt x="665" y="704"/>
                </a:cubicBezTo>
                <a:lnTo>
                  <a:pt x="664" y="710"/>
                </a:lnTo>
                <a:lnTo>
                  <a:pt x="660" y="728"/>
                </a:lnTo>
                <a:lnTo>
                  <a:pt x="663" y="701"/>
                </a:lnTo>
                <a:lnTo>
                  <a:pt x="663" y="704"/>
                </a:lnTo>
                <a:lnTo>
                  <a:pt x="488" y="651"/>
                </a:lnTo>
                <a:lnTo>
                  <a:pt x="490" y="648"/>
                </a:lnTo>
                <a:lnTo>
                  <a:pt x="475" y="686"/>
                </a:lnTo>
                <a:lnTo>
                  <a:pt x="476" y="680"/>
                </a:lnTo>
                <a:lnTo>
                  <a:pt x="474" y="695"/>
                </a:lnTo>
                <a:lnTo>
                  <a:pt x="474" y="689"/>
                </a:lnTo>
                <a:lnTo>
                  <a:pt x="474" y="685"/>
                </a:lnTo>
                <a:lnTo>
                  <a:pt x="665" y="704"/>
                </a:lnTo>
                <a:lnTo>
                  <a:pt x="664" y="709"/>
                </a:lnTo>
                <a:lnTo>
                  <a:pt x="664" y="672"/>
                </a:lnTo>
                <a:lnTo>
                  <a:pt x="665" y="677"/>
                </a:lnTo>
                <a:lnTo>
                  <a:pt x="474" y="695"/>
                </a:lnTo>
                <a:lnTo>
                  <a:pt x="474" y="691"/>
                </a:lnTo>
                <a:cubicBezTo>
                  <a:pt x="474" y="686"/>
                  <a:pt x="475" y="681"/>
                  <a:pt x="476" y="676"/>
                </a:cubicBezTo>
                <a:lnTo>
                  <a:pt x="477" y="670"/>
                </a:lnTo>
                <a:lnTo>
                  <a:pt x="475" y="685"/>
                </a:lnTo>
                <a:lnTo>
                  <a:pt x="475" y="679"/>
                </a:lnTo>
                <a:lnTo>
                  <a:pt x="475" y="676"/>
                </a:lnTo>
                <a:cubicBezTo>
                  <a:pt x="475" y="630"/>
                  <a:pt x="508" y="591"/>
                  <a:pt x="553" y="582"/>
                </a:cubicBezTo>
                <a:cubicBezTo>
                  <a:pt x="599" y="573"/>
                  <a:pt x="644" y="598"/>
                  <a:pt x="661" y="641"/>
                </a:cubicBezTo>
                <a:lnTo>
                  <a:pt x="663" y="646"/>
                </a:lnTo>
                <a:lnTo>
                  <a:pt x="668" y="662"/>
                </a:lnTo>
                <a:cubicBezTo>
                  <a:pt x="679" y="710"/>
                  <a:pt x="654" y="759"/>
                  <a:pt x="608" y="776"/>
                </a:cubicBezTo>
                <a:cubicBezTo>
                  <a:pt x="562" y="792"/>
                  <a:pt x="511" y="772"/>
                  <a:pt x="489" y="728"/>
                </a:cubicBezTo>
                <a:lnTo>
                  <a:pt x="487" y="724"/>
                </a:lnTo>
                <a:lnTo>
                  <a:pt x="481" y="712"/>
                </a:lnTo>
                <a:cubicBezTo>
                  <a:pt x="470" y="683"/>
                  <a:pt x="473" y="649"/>
                  <a:pt x="491" y="623"/>
                </a:cubicBezTo>
                <a:cubicBezTo>
                  <a:pt x="509" y="596"/>
                  <a:pt x="539" y="580"/>
                  <a:pt x="570" y="580"/>
                </a:cubicBezTo>
                <a:lnTo>
                  <a:pt x="571" y="580"/>
                </a:lnTo>
                <a:lnTo>
                  <a:pt x="574" y="580"/>
                </a:lnTo>
                <a:lnTo>
                  <a:pt x="480" y="692"/>
                </a:lnTo>
                <a:lnTo>
                  <a:pt x="479" y="686"/>
                </a:lnTo>
                <a:lnTo>
                  <a:pt x="479" y="690"/>
                </a:lnTo>
                <a:lnTo>
                  <a:pt x="667" y="648"/>
                </a:lnTo>
                <a:lnTo>
                  <a:pt x="668" y="653"/>
                </a:lnTo>
                <a:cubicBezTo>
                  <a:pt x="669" y="659"/>
                  <a:pt x="669" y="665"/>
                  <a:pt x="669" y="671"/>
                </a:cubicBezTo>
                <a:lnTo>
                  <a:pt x="669" y="676"/>
                </a:lnTo>
                <a:cubicBezTo>
                  <a:pt x="669" y="729"/>
                  <a:pt x="626" y="772"/>
                  <a:pt x="573" y="772"/>
                </a:cubicBezTo>
                <a:cubicBezTo>
                  <a:pt x="520" y="772"/>
                  <a:pt x="477" y="729"/>
                  <a:pt x="477" y="676"/>
                </a:cubicBezTo>
                <a:lnTo>
                  <a:pt x="477" y="667"/>
                </a:lnTo>
                <a:lnTo>
                  <a:pt x="477" y="657"/>
                </a:lnTo>
                <a:lnTo>
                  <a:pt x="477" y="650"/>
                </a:lnTo>
                <a:cubicBezTo>
                  <a:pt x="477" y="640"/>
                  <a:pt x="479" y="630"/>
                  <a:pt x="482" y="620"/>
                </a:cubicBezTo>
                <a:lnTo>
                  <a:pt x="483" y="617"/>
                </a:lnTo>
                <a:cubicBezTo>
                  <a:pt x="497" y="577"/>
                  <a:pt x="536" y="550"/>
                  <a:pt x="578" y="552"/>
                </a:cubicBezTo>
                <a:cubicBezTo>
                  <a:pt x="621" y="553"/>
                  <a:pt x="657" y="583"/>
                  <a:pt x="668" y="624"/>
                </a:cubicBezTo>
                <a:lnTo>
                  <a:pt x="669" y="628"/>
                </a:lnTo>
                <a:cubicBezTo>
                  <a:pt x="671" y="636"/>
                  <a:pt x="671" y="644"/>
                  <a:pt x="671" y="651"/>
                </a:cubicBezTo>
                <a:lnTo>
                  <a:pt x="671" y="657"/>
                </a:lnTo>
                <a:lnTo>
                  <a:pt x="671" y="663"/>
                </a:lnTo>
                <a:cubicBezTo>
                  <a:pt x="671" y="674"/>
                  <a:pt x="670" y="684"/>
                  <a:pt x="667" y="694"/>
                </a:cubicBezTo>
                <a:lnTo>
                  <a:pt x="666" y="697"/>
                </a:lnTo>
                <a:cubicBezTo>
                  <a:pt x="649" y="745"/>
                  <a:pt x="598" y="773"/>
                  <a:pt x="549" y="759"/>
                </a:cubicBezTo>
                <a:cubicBezTo>
                  <a:pt x="500" y="745"/>
                  <a:pt x="470" y="696"/>
                  <a:pt x="481" y="646"/>
                </a:cubicBezTo>
                <a:lnTo>
                  <a:pt x="483" y="637"/>
                </a:lnTo>
                <a:lnTo>
                  <a:pt x="482" y="638"/>
                </a:lnTo>
                <a:lnTo>
                  <a:pt x="672" y="666"/>
                </a:lnTo>
                <a:lnTo>
                  <a:pt x="671" y="671"/>
                </a:lnTo>
                <a:lnTo>
                  <a:pt x="670" y="676"/>
                </a:lnTo>
                <a:cubicBezTo>
                  <a:pt x="660" y="725"/>
                  <a:pt x="615" y="758"/>
                  <a:pt x="566" y="753"/>
                </a:cubicBezTo>
                <a:cubicBezTo>
                  <a:pt x="517" y="748"/>
                  <a:pt x="479" y="707"/>
                  <a:pt x="479" y="657"/>
                </a:cubicBezTo>
                <a:lnTo>
                  <a:pt x="479" y="652"/>
                </a:lnTo>
                <a:lnTo>
                  <a:pt x="479" y="647"/>
                </a:lnTo>
                <a:cubicBezTo>
                  <a:pt x="479" y="598"/>
                  <a:pt x="517" y="557"/>
                  <a:pt x="566" y="552"/>
                </a:cubicBezTo>
                <a:cubicBezTo>
                  <a:pt x="615" y="547"/>
                  <a:pt x="660" y="580"/>
                  <a:pt x="670" y="629"/>
                </a:cubicBezTo>
                <a:lnTo>
                  <a:pt x="671" y="634"/>
                </a:lnTo>
                <a:lnTo>
                  <a:pt x="672" y="639"/>
                </a:lnTo>
                <a:lnTo>
                  <a:pt x="481" y="657"/>
                </a:lnTo>
                <a:lnTo>
                  <a:pt x="481" y="647"/>
                </a:lnTo>
                <a:lnTo>
                  <a:pt x="481" y="638"/>
                </a:lnTo>
                <a:cubicBezTo>
                  <a:pt x="481" y="585"/>
                  <a:pt x="524" y="542"/>
                  <a:pt x="577" y="542"/>
                </a:cubicBezTo>
                <a:cubicBezTo>
                  <a:pt x="630" y="542"/>
                  <a:pt x="673" y="585"/>
                  <a:pt x="673" y="638"/>
                </a:cubicBezTo>
                <a:lnTo>
                  <a:pt x="673" y="643"/>
                </a:lnTo>
                <a:cubicBezTo>
                  <a:pt x="673" y="651"/>
                  <a:pt x="673" y="659"/>
                  <a:pt x="671" y="667"/>
                </a:cubicBezTo>
                <a:lnTo>
                  <a:pt x="670" y="671"/>
                </a:lnTo>
                <a:cubicBezTo>
                  <a:pt x="658" y="718"/>
                  <a:pt x="613" y="749"/>
                  <a:pt x="565" y="743"/>
                </a:cubicBezTo>
                <a:cubicBezTo>
                  <a:pt x="517" y="737"/>
                  <a:pt x="480" y="696"/>
                  <a:pt x="480" y="647"/>
                </a:cubicBezTo>
                <a:lnTo>
                  <a:pt x="480" y="644"/>
                </a:lnTo>
                <a:cubicBezTo>
                  <a:pt x="480" y="640"/>
                  <a:pt x="481" y="635"/>
                  <a:pt x="481" y="631"/>
                </a:cubicBezTo>
                <a:lnTo>
                  <a:pt x="482" y="624"/>
                </a:lnTo>
                <a:lnTo>
                  <a:pt x="484" y="616"/>
                </a:lnTo>
                <a:lnTo>
                  <a:pt x="482" y="631"/>
                </a:lnTo>
                <a:lnTo>
                  <a:pt x="482" y="628"/>
                </a:lnTo>
                <a:cubicBezTo>
                  <a:pt x="482" y="575"/>
                  <a:pt x="525" y="532"/>
                  <a:pt x="578" y="532"/>
                </a:cubicBezTo>
                <a:cubicBezTo>
                  <a:pt x="631" y="532"/>
                  <a:pt x="674" y="575"/>
                  <a:pt x="674" y="628"/>
                </a:cubicBezTo>
                <a:lnTo>
                  <a:pt x="674" y="631"/>
                </a:lnTo>
                <a:lnTo>
                  <a:pt x="674" y="637"/>
                </a:lnTo>
                <a:cubicBezTo>
                  <a:pt x="674" y="642"/>
                  <a:pt x="674" y="647"/>
                  <a:pt x="674" y="651"/>
                </a:cubicBezTo>
                <a:lnTo>
                  <a:pt x="673" y="658"/>
                </a:lnTo>
                <a:lnTo>
                  <a:pt x="673" y="644"/>
                </a:lnTo>
                <a:lnTo>
                  <a:pt x="673" y="647"/>
                </a:lnTo>
                <a:cubicBezTo>
                  <a:pt x="673" y="692"/>
                  <a:pt x="643" y="731"/>
                  <a:pt x="600" y="741"/>
                </a:cubicBezTo>
                <a:cubicBezTo>
                  <a:pt x="556" y="751"/>
                  <a:pt x="512" y="730"/>
                  <a:pt x="492" y="690"/>
                </a:cubicBezTo>
                <a:lnTo>
                  <a:pt x="491" y="688"/>
                </a:lnTo>
                <a:cubicBezTo>
                  <a:pt x="482" y="671"/>
                  <a:pt x="479" y="651"/>
                  <a:pt x="481" y="632"/>
                </a:cubicBezTo>
                <a:lnTo>
                  <a:pt x="482" y="625"/>
                </a:lnTo>
                <a:cubicBezTo>
                  <a:pt x="484" y="615"/>
                  <a:pt x="487" y="605"/>
                  <a:pt x="492" y="596"/>
                </a:cubicBezTo>
                <a:lnTo>
                  <a:pt x="497" y="586"/>
                </a:lnTo>
                <a:lnTo>
                  <a:pt x="504" y="573"/>
                </a:lnTo>
                <a:lnTo>
                  <a:pt x="491" y="619"/>
                </a:lnTo>
                <a:lnTo>
                  <a:pt x="491" y="612"/>
                </a:lnTo>
                <a:lnTo>
                  <a:pt x="496" y="643"/>
                </a:lnTo>
                <a:lnTo>
                  <a:pt x="495" y="640"/>
                </a:lnTo>
                <a:lnTo>
                  <a:pt x="682" y="600"/>
                </a:lnTo>
                <a:lnTo>
                  <a:pt x="683" y="610"/>
                </a:lnTo>
                <a:lnTo>
                  <a:pt x="684" y="618"/>
                </a:lnTo>
                <a:lnTo>
                  <a:pt x="492" y="628"/>
                </a:lnTo>
                <a:lnTo>
                  <a:pt x="492" y="625"/>
                </a:lnTo>
                <a:lnTo>
                  <a:pt x="492" y="619"/>
                </a:lnTo>
                <a:lnTo>
                  <a:pt x="494" y="600"/>
                </a:lnTo>
                <a:lnTo>
                  <a:pt x="589" y="705"/>
                </a:lnTo>
                <a:lnTo>
                  <a:pt x="588" y="705"/>
                </a:lnTo>
                <a:lnTo>
                  <a:pt x="587" y="705"/>
                </a:lnTo>
                <a:cubicBezTo>
                  <a:pt x="534" y="705"/>
                  <a:pt x="491" y="662"/>
                  <a:pt x="491" y="609"/>
                </a:cubicBezTo>
                <a:lnTo>
                  <a:pt x="491" y="603"/>
                </a:lnTo>
                <a:lnTo>
                  <a:pt x="491" y="593"/>
                </a:lnTo>
                <a:lnTo>
                  <a:pt x="491" y="585"/>
                </a:lnTo>
                <a:lnTo>
                  <a:pt x="491" y="581"/>
                </a:lnTo>
                <a:cubicBezTo>
                  <a:pt x="491" y="528"/>
                  <a:pt x="534" y="485"/>
                  <a:pt x="587" y="485"/>
                </a:cubicBezTo>
                <a:cubicBezTo>
                  <a:pt x="640" y="485"/>
                  <a:pt x="683" y="528"/>
                  <a:pt x="683" y="581"/>
                </a:cubicBezTo>
                <a:lnTo>
                  <a:pt x="683" y="585"/>
                </a:lnTo>
                <a:lnTo>
                  <a:pt x="681" y="562"/>
                </a:lnTo>
                <a:lnTo>
                  <a:pt x="683" y="570"/>
                </a:lnTo>
                <a:cubicBezTo>
                  <a:pt x="684" y="575"/>
                  <a:pt x="685" y="579"/>
                  <a:pt x="685" y="584"/>
                </a:cubicBezTo>
                <a:lnTo>
                  <a:pt x="686" y="594"/>
                </a:lnTo>
                <a:lnTo>
                  <a:pt x="686" y="609"/>
                </a:lnTo>
                <a:lnTo>
                  <a:pt x="590" y="513"/>
                </a:lnTo>
                <a:lnTo>
                  <a:pt x="591" y="513"/>
                </a:lnTo>
                <a:lnTo>
                  <a:pt x="496" y="599"/>
                </a:lnTo>
                <a:lnTo>
                  <a:pt x="497" y="590"/>
                </a:lnTo>
                <a:lnTo>
                  <a:pt x="496" y="590"/>
                </a:lnTo>
                <a:cubicBezTo>
                  <a:pt x="496" y="537"/>
                  <a:pt x="539" y="494"/>
                  <a:pt x="592" y="494"/>
                </a:cubicBezTo>
                <a:lnTo>
                  <a:pt x="593" y="494"/>
                </a:lnTo>
                <a:lnTo>
                  <a:pt x="498" y="578"/>
                </a:lnTo>
                <a:lnTo>
                  <a:pt x="500" y="563"/>
                </a:lnTo>
                <a:lnTo>
                  <a:pt x="501" y="556"/>
                </a:lnTo>
                <a:lnTo>
                  <a:pt x="503" y="544"/>
                </a:lnTo>
                <a:cubicBezTo>
                  <a:pt x="512" y="499"/>
                  <a:pt x="552" y="466"/>
                  <a:pt x="597" y="466"/>
                </a:cubicBezTo>
                <a:lnTo>
                  <a:pt x="598" y="466"/>
                </a:lnTo>
                <a:cubicBezTo>
                  <a:pt x="651" y="466"/>
                  <a:pt x="694" y="509"/>
                  <a:pt x="694" y="562"/>
                </a:cubicBezTo>
                <a:lnTo>
                  <a:pt x="694" y="565"/>
                </a:lnTo>
                <a:lnTo>
                  <a:pt x="693" y="550"/>
                </a:lnTo>
                <a:lnTo>
                  <a:pt x="694" y="556"/>
                </a:lnTo>
                <a:lnTo>
                  <a:pt x="506" y="548"/>
                </a:lnTo>
                <a:lnTo>
                  <a:pt x="507" y="544"/>
                </a:lnTo>
                <a:lnTo>
                  <a:pt x="504" y="567"/>
                </a:lnTo>
                <a:lnTo>
                  <a:pt x="504" y="562"/>
                </a:lnTo>
                <a:cubicBezTo>
                  <a:pt x="504" y="509"/>
                  <a:pt x="547" y="466"/>
                  <a:pt x="600" y="466"/>
                </a:cubicBezTo>
                <a:cubicBezTo>
                  <a:pt x="653" y="466"/>
                  <a:pt x="696" y="509"/>
                  <a:pt x="696" y="562"/>
                </a:cubicBezTo>
                <a:lnTo>
                  <a:pt x="696" y="567"/>
                </a:lnTo>
                <a:lnTo>
                  <a:pt x="696" y="571"/>
                </a:lnTo>
                <a:cubicBezTo>
                  <a:pt x="696" y="624"/>
                  <a:pt x="653" y="667"/>
                  <a:pt x="600" y="667"/>
                </a:cubicBezTo>
                <a:cubicBezTo>
                  <a:pt x="547" y="667"/>
                  <a:pt x="504" y="624"/>
                  <a:pt x="504" y="571"/>
                </a:cubicBezTo>
                <a:lnTo>
                  <a:pt x="504" y="567"/>
                </a:lnTo>
                <a:lnTo>
                  <a:pt x="504" y="561"/>
                </a:lnTo>
                <a:lnTo>
                  <a:pt x="504" y="554"/>
                </a:lnTo>
                <a:lnTo>
                  <a:pt x="504" y="552"/>
                </a:lnTo>
                <a:cubicBezTo>
                  <a:pt x="504" y="503"/>
                  <a:pt x="542" y="462"/>
                  <a:pt x="591" y="457"/>
                </a:cubicBezTo>
                <a:cubicBezTo>
                  <a:pt x="640" y="452"/>
                  <a:pt x="685" y="485"/>
                  <a:pt x="695" y="534"/>
                </a:cubicBezTo>
                <a:lnTo>
                  <a:pt x="696" y="539"/>
                </a:lnTo>
                <a:lnTo>
                  <a:pt x="698" y="556"/>
                </a:lnTo>
                <a:lnTo>
                  <a:pt x="699" y="565"/>
                </a:lnTo>
                <a:lnTo>
                  <a:pt x="699" y="581"/>
                </a:lnTo>
                <a:cubicBezTo>
                  <a:pt x="699" y="634"/>
                  <a:pt x="656" y="677"/>
                  <a:pt x="603" y="677"/>
                </a:cubicBezTo>
                <a:cubicBezTo>
                  <a:pt x="550" y="677"/>
                  <a:pt x="507" y="634"/>
                  <a:pt x="507" y="581"/>
                </a:cubicBezTo>
                <a:lnTo>
                  <a:pt x="507" y="579"/>
                </a:lnTo>
                <a:lnTo>
                  <a:pt x="507" y="571"/>
                </a:lnTo>
                <a:lnTo>
                  <a:pt x="507" y="562"/>
                </a:lnTo>
                <a:lnTo>
                  <a:pt x="509" y="542"/>
                </a:lnTo>
                <a:lnTo>
                  <a:pt x="510" y="531"/>
                </a:lnTo>
                <a:lnTo>
                  <a:pt x="509" y="533"/>
                </a:lnTo>
                <a:cubicBezTo>
                  <a:pt x="509" y="480"/>
                  <a:pt x="552" y="437"/>
                  <a:pt x="605" y="437"/>
                </a:cubicBezTo>
                <a:cubicBezTo>
                  <a:pt x="658" y="437"/>
                  <a:pt x="701" y="480"/>
                  <a:pt x="701" y="533"/>
                </a:cubicBezTo>
                <a:lnTo>
                  <a:pt x="701" y="537"/>
                </a:lnTo>
                <a:lnTo>
                  <a:pt x="700" y="557"/>
                </a:lnTo>
                <a:lnTo>
                  <a:pt x="700" y="556"/>
                </a:lnTo>
                <a:cubicBezTo>
                  <a:pt x="700" y="562"/>
                  <a:pt x="700" y="567"/>
                  <a:pt x="699" y="572"/>
                </a:cubicBezTo>
                <a:lnTo>
                  <a:pt x="698" y="578"/>
                </a:lnTo>
                <a:lnTo>
                  <a:pt x="512" y="532"/>
                </a:lnTo>
                <a:lnTo>
                  <a:pt x="513" y="529"/>
                </a:lnTo>
                <a:lnTo>
                  <a:pt x="509" y="546"/>
                </a:lnTo>
                <a:lnTo>
                  <a:pt x="510" y="539"/>
                </a:lnTo>
                <a:lnTo>
                  <a:pt x="509" y="552"/>
                </a:lnTo>
                <a:lnTo>
                  <a:pt x="509" y="542"/>
                </a:lnTo>
                <a:lnTo>
                  <a:pt x="509" y="533"/>
                </a:lnTo>
                <a:cubicBezTo>
                  <a:pt x="509" y="480"/>
                  <a:pt x="552" y="437"/>
                  <a:pt x="605" y="437"/>
                </a:cubicBezTo>
                <a:cubicBezTo>
                  <a:pt x="658" y="437"/>
                  <a:pt x="701" y="480"/>
                  <a:pt x="701" y="533"/>
                </a:cubicBezTo>
                <a:lnTo>
                  <a:pt x="701" y="538"/>
                </a:lnTo>
                <a:lnTo>
                  <a:pt x="701" y="543"/>
                </a:lnTo>
                <a:cubicBezTo>
                  <a:pt x="701" y="596"/>
                  <a:pt x="658" y="639"/>
                  <a:pt x="605" y="639"/>
                </a:cubicBezTo>
                <a:cubicBezTo>
                  <a:pt x="552" y="639"/>
                  <a:pt x="509" y="596"/>
                  <a:pt x="509" y="543"/>
                </a:cubicBezTo>
                <a:lnTo>
                  <a:pt x="509" y="538"/>
                </a:lnTo>
                <a:lnTo>
                  <a:pt x="509" y="533"/>
                </a:lnTo>
                <a:lnTo>
                  <a:pt x="699" y="557"/>
                </a:lnTo>
                <a:lnTo>
                  <a:pt x="698" y="561"/>
                </a:lnTo>
                <a:lnTo>
                  <a:pt x="700" y="537"/>
                </a:lnTo>
                <a:lnTo>
                  <a:pt x="700" y="543"/>
                </a:lnTo>
                <a:lnTo>
                  <a:pt x="604" y="447"/>
                </a:lnTo>
                <a:lnTo>
                  <a:pt x="607" y="447"/>
                </a:lnTo>
                <a:lnTo>
                  <a:pt x="512" y="553"/>
                </a:lnTo>
                <a:lnTo>
                  <a:pt x="511" y="543"/>
                </a:lnTo>
                <a:cubicBezTo>
                  <a:pt x="508" y="516"/>
                  <a:pt x="517" y="489"/>
                  <a:pt x="535" y="469"/>
                </a:cubicBezTo>
                <a:cubicBezTo>
                  <a:pt x="553" y="449"/>
                  <a:pt x="579" y="437"/>
                  <a:pt x="606" y="437"/>
                </a:cubicBezTo>
                <a:lnTo>
                  <a:pt x="608" y="437"/>
                </a:lnTo>
                <a:lnTo>
                  <a:pt x="512" y="533"/>
                </a:lnTo>
                <a:lnTo>
                  <a:pt x="512" y="522"/>
                </a:lnTo>
                <a:lnTo>
                  <a:pt x="512" y="526"/>
                </a:lnTo>
                <a:lnTo>
                  <a:pt x="703" y="514"/>
                </a:lnTo>
                <a:lnTo>
                  <a:pt x="703" y="517"/>
                </a:lnTo>
                <a:lnTo>
                  <a:pt x="703" y="524"/>
                </a:lnTo>
                <a:lnTo>
                  <a:pt x="703" y="530"/>
                </a:lnTo>
                <a:cubicBezTo>
                  <a:pt x="703" y="541"/>
                  <a:pt x="702" y="551"/>
                  <a:pt x="699" y="561"/>
                </a:cubicBezTo>
                <a:lnTo>
                  <a:pt x="698" y="564"/>
                </a:lnTo>
                <a:cubicBezTo>
                  <a:pt x="683" y="608"/>
                  <a:pt x="638" y="636"/>
                  <a:pt x="591" y="628"/>
                </a:cubicBezTo>
                <a:cubicBezTo>
                  <a:pt x="545" y="621"/>
                  <a:pt x="510" y="581"/>
                  <a:pt x="510" y="533"/>
                </a:cubicBezTo>
                <a:lnTo>
                  <a:pt x="510" y="525"/>
                </a:lnTo>
                <a:lnTo>
                  <a:pt x="510" y="514"/>
                </a:lnTo>
                <a:lnTo>
                  <a:pt x="510" y="510"/>
                </a:lnTo>
                <a:lnTo>
                  <a:pt x="510" y="505"/>
                </a:lnTo>
                <a:cubicBezTo>
                  <a:pt x="510" y="452"/>
                  <a:pt x="553" y="409"/>
                  <a:pt x="606" y="409"/>
                </a:cubicBezTo>
                <a:lnTo>
                  <a:pt x="609" y="409"/>
                </a:lnTo>
                <a:cubicBezTo>
                  <a:pt x="662" y="409"/>
                  <a:pt x="705" y="452"/>
                  <a:pt x="705" y="505"/>
                </a:cubicBezTo>
                <a:lnTo>
                  <a:pt x="705" y="511"/>
                </a:lnTo>
                <a:lnTo>
                  <a:pt x="705" y="514"/>
                </a:lnTo>
                <a:cubicBezTo>
                  <a:pt x="705" y="563"/>
                  <a:pt x="669" y="605"/>
                  <a:pt x="620" y="610"/>
                </a:cubicBezTo>
                <a:cubicBezTo>
                  <a:pt x="571" y="615"/>
                  <a:pt x="526" y="583"/>
                  <a:pt x="516" y="535"/>
                </a:cubicBezTo>
                <a:lnTo>
                  <a:pt x="514" y="526"/>
                </a:lnTo>
                <a:lnTo>
                  <a:pt x="511" y="505"/>
                </a:lnTo>
                <a:cubicBezTo>
                  <a:pt x="508" y="478"/>
                  <a:pt x="517" y="451"/>
                  <a:pt x="535" y="431"/>
                </a:cubicBezTo>
                <a:cubicBezTo>
                  <a:pt x="553" y="411"/>
                  <a:pt x="579" y="399"/>
                  <a:pt x="606" y="399"/>
                </a:cubicBezTo>
                <a:lnTo>
                  <a:pt x="608" y="399"/>
                </a:lnTo>
                <a:lnTo>
                  <a:pt x="514" y="477"/>
                </a:lnTo>
                <a:lnTo>
                  <a:pt x="515" y="472"/>
                </a:lnTo>
                <a:lnTo>
                  <a:pt x="513" y="490"/>
                </a:lnTo>
                <a:lnTo>
                  <a:pt x="513" y="486"/>
                </a:lnTo>
                <a:cubicBezTo>
                  <a:pt x="513" y="433"/>
                  <a:pt x="556" y="390"/>
                  <a:pt x="609" y="390"/>
                </a:cubicBezTo>
                <a:cubicBezTo>
                  <a:pt x="662" y="390"/>
                  <a:pt x="705" y="433"/>
                  <a:pt x="705" y="486"/>
                </a:cubicBezTo>
                <a:lnTo>
                  <a:pt x="705" y="489"/>
                </a:lnTo>
                <a:cubicBezTo>
                  <a:pt x="705" y="495"/>
                  <a:pt x="705" y="500"/>
                  <a:pt x="704" y="505"/>
                </a:cubicBezTo>
                <a:lnTo>
                  <a:pt x="703" y="511"/>
                </a:lnTo>
                <a:lnTo>
                  <a:pt x="704" y="482"/>
                </a:lnTo>
                <a:lnTo>
                  <a:pt x="705" y="489"/>
                </a:lnTo>
                <a:lnTo>
                  <a:pt x="701" y="472"/>
                </a:lnTo>
                <a:lnTo>
                  <a:pt x="702" y="475"/>
                </a:lnTo>
                <a:lnTo>
                  <a:pt x="515" y="495"/>
                </a:lnTo>
                <a:lnTo>
                  <a:pt x="516" y="486"/>
                </a:lnTo>
                <a:lnTo>
                  <a:pt x="517" y="477"/>
                </a:lnTo>
                <a:lnTo>
                  <a:pt x="520" y="458"/>
                </a:lnTo>
                <a:cubicBezTo>
                  <a:pt x="529" y="413"/>
                  <a:pt x="569" y="380"/>
                  <a:pt x="614" y="380"/>
                </a:cubicBezTo>
                <a:lnTo>
                  <a:pt x="616" y="380"/>
                </a:lnTo>
                <a:cubicBezTo>
                  <a:pt x="662" y="380"/>
                  <a:pt x="702" y="413"/>
                  <a:pt x="711" y="458"/>
                </a:cubicBezTo>
                <a:lnTo>
                  <a:pt x="713" y="468"/>
                </a:lnTo>
                <a:cubicBezTo>
                  <a:pt x="718" y="496"/>
                  <a:pt x="711" y="525"/>
                  <a:pt x="693" y="547"/>
                </a:cubicBezTo>
                <a:cubicBezTo>
                  <a:pt x="674" y="570"/>
                  <a:pt x="647" y="582"/>
                  <a:pt x="618" y="582"/>
                </a:cubicBezTo>
                <a:lnTo>
                  <a:pt x="616" y="582"/>
                </a:lnTo>
                <a:cubicBezTo>
                  <a:pt x="563" y="582"/>
                  <a:pt x="520" y="539"/>
                  <a:pt x="520" y="486"/>
                </a:cubicBezTo>
                <a:lnTo>
                  <a:pt x="520" y="476"/>
                </a:lnTo>
                <a:lnTo>
                  <a:pt x="520" y="470"/>
                </a:lnTo>
                <a:lnTo>
                  <a:pt x="520" y="467"/>
                </a:lnTo>
                <a:cubicBezTo>
                  <a:pt x="520" y="414"/>
                  <a:pt x="563" y="371"/>
                  <a:pt x="616" y="371"/>
                </a:cubicBezTo>
                <a:cubicBezTo>
                  <a:pt x="669" y="371"/>
                  <a:pt x="712" y="414"/>
                  <a:pt x="712" y="467"/>
                </a:cubicBezTo>
                <a:lnTo>
                  <a:pt x="712" y="475"/>
                </a:lnTo>
                <a:lnTo>
                  <a:pt x="712" y="486"/>
                </a:lnTo>
                <a:lnTo>
                  <a:pt x="616" y="390"/>
                </a:lnTo>
                <a:lnTo>
                  <a:pt x="617" y="390"/>
                </a:lnTo>
                <a:lnTo>
                  <a:pt x="522" y="477"/>
                </a:lnTo>
                <a:lnTo>
                  <a:pt x="523" y="467"/>
                </a:lnTo>
                <a:lnTo>
                  <a:pt x="618" y="572"/>
                </a:lnTo>
                <a:lnTo>
                  <a:pt x="616" y="572"/>
                </a:lnTo>
                <a:cubicBezTo>
                  <a:pt x="563" y="572"/>
                  <a:pt x="520" y="529"/>
                  <a:pt x="520" y="476"/>
                </a:cubicBezTo>
                <a:lnTo>
                  <a:pt x="520" y="467"/>
                </a:lnTo>
                <a:lnTo>
                  <a:pt x="522" y="448"/>
                </a:lnTo>
                <a:lnTo>
                  <a:pt x="521" y="448"/>
                </a:lnTo>
                <a:cubicBezTo>
                  <a:pt x="521" y="395"/>
                  <a:pt x="564" y="352"/>
                  <a:pt x="617" y="352"/>
                </a:cubicBezTo>
                <a:cubicBezTo>
                  <a:pt x="670" y="352"/>
                  <a:pt x="713" y="395"/>
                  <a:pt x="713" y="448"/>
                </a:cubicBezTo>
                <a:lnTo>
                  <a:pt x="713" y="452"/>
                </a:lnTo>
                <a:lnTo>
                  <a:pt x="713" y="457"/>
                </a:lnTo>
                <a:cubicBezTo>
                  <a:pt x="713" y="510"/>
                  <a:pt x="670" y="553"/>
                  <a:pt x="617" y="553"/>
                </a:cubicBezTo>
                <a:cubicBezTo>
                  <a:pt x="564" y="553"/>
                  <a:pt x="521" y="510"/>
                  <a:pt x="521" y="457"/>
                </a:cubicBezTo>
                <a:lnTo>
                  <a:pt x="521" y="453"/>
                </a:lnTo>
                <a:lnTo>
                  <a:pt x="521" y="448"/>
                </a:lnTo>
                <a:cubicBezTo>
                  <a:pt x="521" y="402"/>
                  <a:pt x="554" y="363"/>
                  <a:pt x="599" y="354"/>
                </a:cubicBezTo>
                <a:cubicBezTo>
                  <a:pt x="645" y="345"/>
                  <a:pt x="690" y="370"/>
                  <a:pt x="707" y="413"/>
                </a:cubicBezTo>
                <a:lnTo>
                  <a:pt x="709" y="418"/>
                </a:lnTo>
                <a:lnTo>
                  <a:pt x="714" y="434"/>
                </a:lnTo>
                <a:lnTo>
                  <a:pt x="524" y="457"/>
                </a:lnTo>
                <a:lnTo>
                  <a:pt x="524" y="454"/>
                </a:lnTo>
                <a:cubicBezTo>
                  <a:pt x="524" y="449"/>
                  <a:pt x="525" y="444"/>
                  <a:pt x="526" y="439"/>
                </a:cubicBezTo>
                <a:lnTo>
                  <a:pt x="527" y="433"/>
                </a:lnTo>
                <a:lnTo>
                  <a:pt x="525" y="448"/>
                </a:lnTo>
                <a:lnTo>
                  <a:pt x="525" y="438"/>
                </a:lnTo>
                <a:cubicBezTo>
                  <a:pt x="525" y="433"/>
                  <a:pt x="526" y="427"/>
                  <a:pt x="527" y="421"/>
                </a:cubicBezTo>
                <a:lnTo>
                  <a:pt x="529" y="410"/>
                </a:lnTo>
                <a:lnTo>
                  <a:pt x="532" y="396"/>
                </a:lnTo>
                <a:cubicBezTo>
                  <a:pt x="544" y="349"/>
                  <a:pt x="589" y="318"/>
                  <a:pt x="637" y="324"/>
                </a:cubicBezTo>
                <a:cubicBezTo>
                  <a:pt x="685" y="330"/>
                  <a:pt x="721" y="371"/>
                  <a:pt x="721" y="419"/>
                </a:cubicBezTo>
                <a:lnTo>
                  <a:pt x="721" y="422"/>
                </a:lnTo>
                <a:cubicBezTo>
                  <a:pt x="721" y="428"/>
                  <a:pt x="721" y="433"/>
                  <a:pt x="720" y="438"/>
                </a:cubicBezTo>
                <a:lnTo>
                  <a:pt x="719" y="444"/>
                </a:lnTo>
                <a:lnTo>
                  <a:pt x="720" y="428"/>
                </a:lnTo>
                <a:lnTo>
                  <a:pt x="720" y="438"/>
                </a:lnTo>
                <a:lnTo>
                  <a:pt x="533" y="408"/>
                </a:lnTo>
                <a:lnTo>
                  <a:pt x="534" y="405"/>
                </a:lnTo>
                <a:lnTo>
                  <a:pt x="529" y="435"/>
                </a:lnTo>
                <a:lnTo>
                  <a:pt x="529" y="429"/>
                </a:lnTo>
                <a:lnTo>
                  <a:pt x="529" y="423"/>
                </a:lnTo>
                <a:lnTo>
                  <a:pt x="529" y="419"/>
                </a:lnTo>
                <a:cubicBezTo>
                  <a:pt x="529" y="370"/>
                  <a:pt x="567" y="329"/>
                  <a:pt x="616" y="324"/>
                </a:cubicBezTo>
                <a:cubicBezTo>
                  <a:pt x="665" y="319"/>
                  <a:pt x="710" y="352"/>
                  <a:pt x="720" y="401"/>
                </a:cubicBezTo>
                <a:lnTo>
                  <a:pt x="721" y="406"/>
                </a:lnTo>
                <a:lnTo>
                  <a:pt x="722" y="411"/>
                </a:lnTo>
                <a:lnTo>
                  <a:pt x="531" y="429"/>
                </a:lnTo>
                <a:lnTo>
                  <a:pt x="531" y="425"/>
                </a:lnTo>
                <a:lnTo>
                  <a:pt x="533" y="441"/>
                </a:lnTo>
                <a:lnTo>
                  <a:pt x="532" y="435"/>
                </a:lnTo>
                <a:cubicBezTo>
                  <a:pt x="527" y="407"/>
                  <a:pt x="535" y="379"/>
                  <a:pt x="553" y="357"/>
                </a:cubicBezTo>
                <a:cubicBezTo>
                  <a:pt x="571" y="336"/>
                  <a:pt x="598" y="323"/>
                  <a:pt x="626" y="323"/>
                </a:cubicBezTo>
                <a:lnTo>
                  <a:pt x="627" y="323"/>
                </a:lnTo>
                <a:lnTo>
                  <a:pt x="532" y="409"/>
                </a:lnTo>
                <a:lnTo>
                  <a:pt x="533" y="400"/>
                </a:lnTo>
                <a:lnTo>
                  <a:pt x="533" y="424"/>
                </a:lnTo>
                <a:lnTo>
                  <a:pt x="532" y="417"/>
                </a:lnTo>
                <a:lnTo>
                  <a:pt x="536" y="434"/>
                </a:lnTo>
                <a:lnTo>
                  <a:pt x="535" y="431"/>
                </a:lnTo>
                <a:lnTo>
                  <a:pt x="722" y="400"/>
                </a:lnTo>
                <a:lnTo>
                  <a:pt x="722" y="410"/>
                </a:lnTo>
                <a:lnTo>
                  <a:pt x="722" y="416"/>
                </a:lnTo>
                <a:lnTo>
                  <a:pt x="718" y="386"/>
                </a:lnTo>
                <a:lnTo>
                  <a:pt x="719" y="389"/>
                </a:lnTo>
                <a:lnTo>
                  <a:pt x="531" y="419"/>
                </a:lnTo>
                <a:lnTo>
                  <a:pt x="531" y="416"/>
                </a:lnTo>
                <a:cubicBezTo>
                  <a:pt x="531" y="411"/>
                  <a:pt x="532" y="406"/>
                  <a:pt x="533" y="401"/>
                </a:cubicBezTo>
                <a:lnTo>
                  <a:pt x="534" y="395"/>
                </a:lnTo>
                <a:lnTo>
                  <a:pt x="532" y="410"/>
                </a:lnTo>
                <a:lnTo>
                  <a:pt x="532" y="403"/>
                </a:lnTo>
                <a:lnTo>
                  <a:pt x="532" y="400"/>
                </a:lnTo>
                <a:cubicBezTo>
                  <a:pt x="532" y="353"/>
                  <a:pt x="567" y="313"/>
                  <a:pt x="613" y="306"/>
                </a:cubicBezTo>
                <a:cubicBezTo>
                  <a:pt x="660" y="298"/>
                  <a:pt x="705" y="325"/>
                  <a:pt x="720" y="370"/>
                </a:cubicBezTo>
                <a:lnTo>
                  <a:pt x="721" y="373"/>
                </a:lnTo>
                <a:cubicBezTo>
                  <a:pt x="724" y="383"/>
                  <a:pt x="725" y="393"/>
                  <a:pt x="725" y="403"/>
                </a:cubicBezTo>
                <a:lnTo>
                  <a:pt x="725" y="410"/>
                </a:lnTo>
                <a:lnTo>
                  <a:pt x="725" y="416"/>
                </a:lnTo>
                <a:lnTo>
                  <a:pt x="721" y="386"/>
                </a:lnTo>
                <a:lnTo>
                  <a:pt x="722" y="389"/>
                </a:lnTo>
                <a:lnTo>
                  <a:pt x="534" y="419"/>
                </a:lnTo>
                <a:lnTo>
                  <a:pt x="534" y="416"/>
                </a:lnTo>
                <a:lnTo>
                  <a:pt x="534" y="410"/>
                </a:lnTo>
                <a:lnTo>
                  <a:pt x="534" y="410"/>
                </a:lnTo>
                <a:lnTo>
                  <a:pt x="723" y="424"/>
                </a:lnTo>
                <a:lnTo>
                  <a:pt x="722" y="428"/>
                </a:lnTo>
                <a:lnTo>
                  <a:pt x="718" y="441"/>
                </a:lnTo>
                <a:cubicBezTo>
                  <a:pt x="703" y="485"/>
                  <a:pt x="658" y="513"/>
                  <a:pt x="611" y="505"/>
                </a:cubicBezTo>
                <a:cubicBezTo>
                  <a:pt x="565" y="498"/>
                  <a:pt x="530" y="458"/>
                  <a:pt x="530" y="410"/>
                </a:cubicBezTo>
                <a:lnTo>
                  <a:pt x="530" y="407"/>
                </a:lnTo>
                <a:lnTo>
                  <a:pt x="530" y="400"/>
                </a:lnTo>
                <a:lnTo>
                  <a:pt x="532" y="381"/>
                </a:lnTo>
                <a:lnTo>
                  <a:pt x="531" y="381"/>
                </a:lnTo>
                <a:lnTo>
                  <a:pt x="627" y="477"/>
                </a:lnTo>
                <a:lnTo>
                  <a:pt x="625" y="477"/>
                </a:lnTo>
                <a:lnTo>
                  <a:pt x="720" y="363"/>
                </a:lnTo>
                <a:lnTo>
                  <a:pt x="721" y="368"/>
                </a:lnTo>
                <a:lnTo>
                  <a:pt x="721" y="367"/>
                </a:lnTo>
                <a:lnTo>
                  <a:pt x="627" y="294"/>
                </a:lnTo>
                <a:lnTo>
                  <a:pt x="628" y="294"/>
                </a:lnTo>
                <a:lnTo>
                  <a:pt x="532" y="390"/>
                </a:lnTo>
                <a:lnTo>
                  <a:pt x="532" y="381"/>
                </a:lnTo>
                <a:lnTo>
                  <a:pt x="532" y="381"/>
                </a:lnTo>
                <a:lnTo>
                  <a:pt x="531" y="362"/>
                </a:lnTo>
                <a:cubicBezTo>
                  <a:pt x="531" y="309"/>
                  <a:pt x="574" y="266"/>
                  <a:pt x="627" y="266"/>
                </a:cubicBezTo>
                <a:lnTo>
                  <a:pt x="628" y="266"/>
                </a:lnTo>
                <a:lnTo>
                  <a:pt x="532" y="362"/>
                </a:lnTo>
                <a:lnTo>
                  <a:pt x="532" y="356"/>
                </a:lnTo>
                <a:lnTo>
                  <a:pt x="535" y="380"/>
                </a:lnTo>
                <a:lnTo>
                  <a:pt x="534" y="376"/>
                </a:lnTo>
                <a:lnTo>
                  <a:pt x="722" y="334"/>
                </a:lnTo>
                <a:lnTo>
                  <a:pt x="723" y="339"/>
                </a:lnTo>
                <a:lnTo>
                  <a:pt x="724" y="344"/>
                </a:lnTo>
                <a:lnTo>
                  <a:pt x="533" y="362"/>
                </a:lnTo>
                <a:lnTo>
                  <a:pt x="533" y="359"/>
                </a:lnTo>
                <a:lnTo>
                  <a:pt x="533" y="352"/>
                </a:lnTo>
                <a:lnTo>
                  <a:pt x="533" y="346"/>
                </a:lnTo>
                <a:lnTo>
                  <a:pt x="533" y="343"/>
                </a:lnTo>
                <a:cubicBezTo>
                  <a:pt x="533" y="294"/>
                  <a:pt x="571" y="253"/>
                  <a:pt x="620" y="248"/>
                </a:cubicBezTo>
                <a:cubicBezTo>
                  <a:pt x="669" y="243"/>
                  <a:pt x="714" y="276"/>
                  <a:pt x="724" y="325"/>
                </a:cubicBezTo>
                <a:lnTo>
                  <a:pt x="725" y="330"/>
                </a:lnTo>
                <a:lnTo>
                  <a:pt x="725" y="329"/>
                </a:lnTo>
                <a:lnTo>
                  <a:pt x="535" y="352"/>
                </a:lnTo>
                <a:lnTo>
                  <a:pt x="535" y="349"/>
                </a:lnTo>
                <a:lnTo>
                  <a:pt x="537" y="365"/>
                </a:lnTo>
                <a:lnTo>
                  <a:pt x="536" y="359"/>
                </a:lnTo>
                <a:cubicBezTo>
                  <a:pt x="533" y="342"/>
                  <a:pt x="535" y="324"/>
                  <a:pt x="541" y="308"/>
                </a:cubicBezTo>
                <a:lnTo>
                  <a:pt x="545" y="298"/>
                </a:lnTo>
                <a:lnTo>
                  <a:pt x="546" y="294"/>
                </a:lnTo>
                <a:cubicBezTo>
                  <a:pt x="559" y="255"/>
                  <a:pt x="596" y="228"/>
                  <a:pt x="637" y="228"/>
                </a:cubicBezTo>
                <a:lnTo>
                  <a:pt x="638" y="228"/>
                </a:lnTo>
                <a:cubicBezTo>
                  <a:pt x="684" y="228"/>
                  <a:pt x="724" y="261"/>
                  <a:pt x="733" y="306"/>
                </a:cubicBezTo>
                <a:lnTo>
                  <a:pt x="734" y="311"/>
                </a:lnTo>
                <a:lnTo>
                  <a:pt x="725" y="287"/>
                </a:lnTo>
                <a:lnTo>
                  <a:pt x="727" y="291"/>
                </a:lnTo>
                <a:lnTo>
                  <a:pt x="558" y="287"/>
                </a:lnTo>
                <a:lnTo>
                  <a:pt x="563" y="278"/>
                </a:lnTo>
                <a:lnTo>
                  <a:pt x="550" y="324"/>
                </a:lnTo>
                <a:lnTo>
                  <a:pt x="550" y="313"/>
                </a:lnTo>
                <a:lnTo>
                  <a:pt x="550" y="317"/>
                </a:lnTo>
                <a:cubicBezTo>
                  <a:pt x="544" y="267"/>
                  <a:pt x="578" y="220"/>
                  <a:pt x="628" y="211"/>
                </a:cubicBezTo>
                <a:cubicBezTo>
                  <a:pt x="678" y="202"/>
                  <a:pt x="726" y="233"/>
                  <a:pt x="739" y="282"/>
                </a:cubicBezTo>
                <a:lnTo>
                  <a:pt x="740" y="286"/>
                </a:lnTo>
                <a:lnTo>
                  <a:pt x="738" y="279"/>
                </a:lnTo>
                <a:lnTo>
                  <a:pt x="569" y="261"/>
                </a:lnTo>
                <a:lnTo>
                  <a:pt x="571" y="258"/>
                </a:lnTo>
                <a:lnTo>
                  <a:pt x="556" y="296"/>
                </a:lnTo>
                <a:lnTo>
                  <a:pt x="557" y="290"/>
                </a:lnTo>
                <a:lnTo>
                  <a:pt x="555" y="305"/>
                </a:lnTo>
                <a:lnTo>
                  <a:pt x="555" y="299"/>
                </a:lnTo>
                <a:lnTo>
                  <a:pt x="558" y="323"/>
                </a:lnTo>
                <a:lnTo>
                  <a:pt x="557" y="319"/>
                </a:lnTo>
                <a:lnTo>
                  <a:pt x="745" y="277"/>
                </a:lnTo>
                <a:lnTo>
                  <a:pt x="747" y="287"/>
                </a:lnTo>
                <a:lnTo>
                  <a:pt x="749" y="304"/>
                </a:lnTo>
                <a:cubicBezTo>
                  <a:pt x="754" y="353"/>
                  <a:pt x="722" y="398"/>
                  <a:pt x="674" y="408"/>
                </a:cubicBezTo>
                <a:cubicBezTo>
                  <a:pt x="626" y="419"/>
                  <a:pt x="578" y="391"/>
                  <a:pt x="562" y="345"/>
                </a:cubicBezTo>
                <a:lnTo>
                  <a:pt x="561" y="342"/>
                </a:lnTo>
                <a:cubicBezTo>
                  <a:pt x="560" y="337"/>
                  <a:pt x="559" y="332"/>
                  <a:pt x="558" y="327"/>
                </a:cubicBezTo>
                <a:lnTo>
                  <a:pt x="557" y="321"/>
                </a:lnTo>
                <a:cubicBezTo>
                  <a:pt x="552" y="293"/>
                  <a:pt x="560" y="265"/>
                  <a:pt x="578" y="243"/>
                </a:cubicBezTo>
                <a:cubicBezTo>
                  <a:pt x="596" y="222"/>
                  <a:pt x="623" y="209"/>
                  <a:pt x="651" y="209"/>
                </a:cubicBezTo>
                <a:lnTo>
                  <a:pt x="653" y="209"/>
                </a:lnTo>
                <a:lnTo>
                  <a:pt x="557" y="305"/>
                </a:lnTo>
                <a:lnTo>
                  <a:pt x="557" y="295"/>
                </a:lnTo>
                <a:lnTo>
                  <a:pt x="557" y="284"/>
                </a:lnTo>
                <a:lnTo>
                  <a:pt x="557" y="278"/>
                </a:lnTo>
                <a:lnTo>
                  <a:pt x="557" y="276"/>
                </a:lnTo>
                <a:cubicBezTo>
                  <a:pt x="557" y="227"/>
                  <a:pt x="595" y="186"/>
                  <a:pt x="644" y="181"/>
                </a:cubicBezTo>
                <a:cubicBezTo>
                  <a:pt x="693" y="176"/>
                  <a:pt x="738" y="209"/>
                  <a:pt x="748" y="258"/>
                </a:cubicBezTo>
                <a:lnTo>
                  <a:pt x="749" y="263"/>
                </a:lnTo>
                <a:lnTo>
                  <a:pt x="751" y="282"/>
                </a:lnTo>
                <a:lnTo>
                  <a:pt x="752" y="290"/>
                </a:lnTo>
                <a:lnTo>
                  <a:pt x="752" y="305"/>
                </a:lnTo>
                <a:cubicBezTo>
                  <a:pt x="752" y="358"/>
                  <a:pt x="709" y="401"/>
                  <a:pt x="656" y="401"/>
                </a:cubicBezTo>
                <a:cubicBezTo>
                  <a:pt x="603" y="401"/>
                  <a:pt x="560" y="358"/>
                  <a:pt x="560" y="305"/>
                </a:cubicBezTo>
                <a:lnTo>
                  <a:pt x="560" y="303"/>
                </a:lnTo>
                <a:lnTo>
                  <a:pt x="560" y="297"/>
                </a:lnTo>
                <a:lnTo>
                  <a:pt x="560" y="286"/>
                </a:lnTo>
                <a:cubicBezTo>
                  <a:pt x="560" y="233"/>
                  <a:pt x="603" y="190"/>
                  <a:pt x="656" y="190"/>
                </a:cubicBezTo>
                <a:lnTo>
                  <a:pt x="657" y="190"/>
                </a:lnTo>
                <a:cubicBezTo>
                  <a:pt x="710" y="190"/>
                  <a:pt x="753" y="233"/>
                  <a:pt x="753" y="286"/>
                </a:cubicBezTo>
                <a:lnTo>
                  <a:pt x="753" y="291"/>
                </a:lnTo>
                <a:cubicBezTo>
                  <a:pt x="753" y="299"/>
                  <a:pt x="753" y="307"/>
                  <a:pt x="751" y="315"/>
                </a:cubicBezTo>
                <a:lnTo>
                  <a:pt x="750" y="319"/>
                </a:lnTo>
                <a:cubicBezTo>
                  <a:pt x="737" y="368"/>
                  <a:pt x="689" y="399"/>
                  <a:pt x="639" y="390"/>
                </a:cubicBezTo>
                <a:cubicBezTo>
                  <a:pt x="590" y="381"/>
                  <a:pt x="555" y="335"/>
                  <a:pt x="561" y="285"/>
                </a:cubicBezTo>
                <a:lnTo>
                  <a:pt x="562" y="276"/>
                </a:lnTo>
                <a:lnTo>
                  <a:pt x="563" y="267"/>
                </a:lnTo>
                <a:lnTo>
                  <a:pt x="562" y="267"/>
                </a:lnTo>
                <a:cubicBezTo>
                  <a:pt x="562" y="214"/>
                  <a:pt x="605" y="171"/>
                  <a:pt x="658" y="171"/>
                </a:cubicBezTo>
                <a:lnTo>
                  <a:pt x="660" y="171"/>
                </a:lnTo>
                <a:lnTo>
                  <a:pt x="661" y="171"/>
                </a:lnTo>
                <a:cubicBezTo>
                  <a:pt x="714" y="171"/>
                  <a:pt x="757" y="214"/>
                  <a:pt x="757" y="267"/>
                </a:cubicBezTo>
                <a:lnTo>
                  <a:pt x="757" y="276"/>
                </a:lnTo>
                <a:lnTo>
                  <a:pt x="758" y="273"/>
                </a:lnTo>
                <a:lnTo>
                  <a:pt x="758" y="286"/>
                </a:lnTo>
                <a:lnTo>
                  <a:pt x="567" y="273"/>
                </a:lnTo>
                <a:lnTo>
                  <a:pt x="568" y="266"/>
                </a:lnTo>
                <a:lnTo>
                  <a:pt x="567" y="279"/>
                </a:lnTo>
                <a:lnTo>
                  <a:pt x="567" y="267"/>
                </a:lnTo>
                <a:lnTo>
                  <a:pt x="567" y="256"/>
                </a:lnTo>
                <a:lnTo>
                  <a:pt x="569" y="237"/>
                </a:lnTo>
                <a:cubicBezTo>
                  <a:pt x="575" y="186"/>
                  <a:pt x="620" y="150"/>
                  <a:pt x="670" y="153"/>
                </a:cubicBezTo>
                <a:cubicBezTo>
                  <a:pt x="721" y="156"/>
                  <a:pt x="760" y="198"/>
                  <a:pt x="760" y="248"/>
                </a:cubicBezTo>
                <a:lnTo>
                  <a:pt x="760" y="259"/>
                </a:lnTo>
                <a:lnTo>
                  <a:pt x="761" y="256"/>
                </a:lnTo>
                <a:lnTo>
                  <a:pt x="570" y="256"/>
                </a:lnTo>
                <a:lnTo>
                  <a:pt x="571" y="248"/>
                </a:lnTo>
                <a:lnTo>
                  <a:pt x="570" y="248"/>
                </a:lnTo>
                <a:lnTo>
                  <a:pt x="666" y="344"/>
                </a:lnTo>
                <a:lnTo>
                  <a:pt x="665" y="344"/>
                </a:lnTo>
                <a:lnTo>
                  <a:pt x="761" y="248"/>
                </a:lnTo>
                <a:lnTo>
                  <a:pt x="761" y="253"/>
                </a:lnTo>
                <a:lnTo>
                  <a:pt x="761" y="257"/>
                </a:lnTo>
                <a:lnTo>
                  <a:pt x="665" y="161"/>
                </a:lnTo>
                <a:lnTo>
                  <a:pt x="668" y="161"/>
                </a:lnTo>
                <a:lnTo>
                  <a:pt x="572" y="257"/>
                </a:lnTo>
                <a:lnTo>
                  <a:pt x="572" y="247"/>
                </a:lnTo>
                <a:lnTo>
                  <a:pt x="572" y="249"/>
                </a:lnTo>
                <a:lnTo>
                  <a:pt x="761" y="262"/>
                </a:lnTo>
                <a:lnTo>
                  <a:pt x="760" y="266"/>
                </a:lnTo>
                <a:lnTo>
                  <a:pt x="762" y="242"/>
                </a:lnTo>
                <a:lnTo>
                  <a:pt x="762" y="248"/>
                </a:lnTo>
                <a:lnTo>
                  <a:pt x="666" y="152"/>
                </a:lnTo>
                <a:lnTo>
                  <a:pt x="667" y="152"/>
                </a:lnTo>
                <a:cubicBezTo>
                  <a:pt x="720" y="152"/>
                  <a:pt x="763" y="195"/>
                  <a:pt x="763" y="248"/>
                </a:cubicBezTo>
                <a:cubicBezTo>
                  <a:pt x="763" y="301"/>
                  <a:pt x="720" y="344"/>
                  <a:pt x="667" y="344"/>
                </a:cubicBezTo>
                <a:lnTo>
                  <a:pt x="666" y="344"/>
                </a:lnTo>
                <a:cubicBezTo>
                  <a:pt x="639" y="344"/>
                  <a:pt x="613" y="333"/>
                  <a:pt x="595" y="313"/>
                </a:cubicBezTo>
                <a:cubicBezTo>
                  <a:pt x="577" y="293"/>
                  <a:pt x="568" y="266"/>
                  <a:pt x="571" y="239"/>
                </a:cubicBezTo>
                <a:lnTo>
                  <a:pt x="572" y="229"/>
                </a:lnTo>
                <a:lnTo>
                  <a:pt x="571" y="229"/>
                </a:lnTo>
                <a:cubicBezTo>
                  <a:pt x="571" y="176"/>
                  <a:pt x="614" y="133"/>
                  <a:pt x="667" y="133"/>
                </a:cubicBezTo>
                <a:cubicBezTo>
                  <a:pt x="720" y="133"/>
                  <a:pt x="763" y="176"/>
                  <a:pt x="763" y="229"/>
                </a:cubicBezTo>
                <a:lnTo>
                  <a:pt x="763" y="234"/>
                </a:lnTo>
                <a:lnTo>
                  <a:pt x="763" y="238"/>
                </a:lnTo>
                <a:cubicBezTo>
                  <a:pt x="763" y="289"/>
                  <a:pt x="724" y="331"/>
                  <a:pt x="673" y="334"/>
                </a:cubicBezTo>
                <a:cubicBezTo>
                  <a:pt x="623" y="337"/>
                  <a:pt x="578" y="301"/>
                  <a:pt x="572" y="250"/>
                </a:cubicBezTo>
                <a:lnTo>
                  <a:pt x="571" y="242"/>
                </a:lnTo>
                <a:lnTo>
                  <a:pt x="570" y="228"/>
                </a:lnTo>
                <a:cubicBezTo>
                  <a:pt x="569" y="220"/>
                  <a:pt x="569" y="212"/>
                  <a:pt x="571" y="204"/>
                </a:cubicBezTo>
                <a:lnTo>
                  <a:pt x="572" y="198"/>
                </a:lnTo>
                <a:cubicBezTo>
                  <a:pt x="573" y="193"/>
                  <a:pt x="574" y="188"/>
                  <a:pt x="575" y="183"/>
                </a:cubicBezTo>
                <a:lnTo>
                  <a:pt x="576" y="180"/>
                </a:lnTo>
                <a:cubicBezTo>
                  <a:pt x="591" y="135"/>
                  <a:pt x="636" y="108"/>
                  <a:pt x="683" y="116"/>
                </a:cubicBezTo>
                <a:cubicBezTo>
                  <a:pt x="729" y="123"/>
                  <a:pt x="763" y="163"/>
                  <a:pt x="763" y="210"/>
                </a:cubicBezTo>
                <a:lnTo>
                  <a:pt x="763" y="215"/>
                </a:lnTo>
                <a:cubicBezTo>
                  <a:pt x="763" y="223"/>
                  <a:pt x="763" y="231"/>
                  <a:pt x="761" y="239"/>
                </a:cubicBezTo>
                <a:lnTo>
                  <a:pt x="760" y="243"/>
                </a:lnTo>
                <a:cubicBezTo>
                  <a:pt x="748" y="290"/>
                  <a:pt x="703" y="321"/>
                  <a:pt x="655" y="315"/>
                </a:cubicBezTo>
                <a:cubicBezTo>
                  <a:pt x="607" y="309"/>
                  <a:pt x="570" y="268"/>
                  <a:pt x="570" y="219"/>
                </a:cubicBezTo>
                <a:lnTo>
                  <a:pt x="570" y="215"/>
                </a:lnTo>
                <a:lnTo>
                  <a:pt x="570" y="210"/>
                </a:lnTo>
                <a:cubicBezTo>
                  <a:pt x="570" y="161"/>
                  <a:pt x="608" y="120"/>
                  <a:pt x="657" y="115"/>
                </a:cubicBezTo>
                <a:cubicBezTo>
                  <a:pt x="706" y="110"/>
                  <a:pt x="751" y="143"/>
                  <a:pt x="761" y="192"/>
                </a:cubicBezTo>
                <a:lnTo>
                  <a:pt x="762" y="197"/>
                </a:lnTo>
                <a:lnTo>
                  <a:pt x="762" y="196"/>
                </a:lnTo>
                <a:lnTo>
                  <a:pt x="575" y="240"/>
                </a:lnTo>
                <a:lnTo>
                  <a:pt x="573" y="231"/>
                </a:lnTo>
                <a:cubicBezTo>
                  <a:pt x="571" y="224"/>
                  <a:pt x="570" y="217"/>
                  <a:pt x="570" y="210"/>
                </a:cubicBezTo>
                <a:lnTo>
                  <a:pt x="570" y="199"/>
                </a:lnTo>
                <a:lnTo>
                  <a:pt x="570" y="203"/>
                </a:lnTo>
                <a:cubicBezTo>
                  <a:pt x="564" y="154"/>
                  <a:pt x="596" y="109"/>
                  <a:pt x="644" y="98"/>
                </a:cubicBezTo>
                <a:cubicBezTo>
                  <a:pt x="692" y="87"/>
                  <a:pt x="741" y="114"/>
                  <a:pt x="757" y="161"/>
                </a:cubicBezTo>
                <a:lnTo>
                  <a:pt x="758" y="164"/>
                </a:lnTo>
                <a:cubicBezTo>
                  <a:pt x="761" y="174"/>
                  <a:pt x="762" y="184"/>
                  <a:pt x="762" y="194"/>
                </a:cubicBezTo>
                <a:lnTo>
                  <a:pt x="762" y="200"/>
                </a:lnTo>
                <a:lnTo>
                  <a:pt x="762" y="206"/>
                </a:lnTo>
                <a:lnTo>
                  <a:pt x="762" y="210"/>
                </a:lnTo>
                <a:lnTo>
                  <a:pt x="573" y="187"/>
                </a:lnTo>
                <a:lnTo>
                  <a:pt x="574" y="183"/>
                </a:lnTo>
                <a:lnTo>
                  <a:pt x="571" y="206"/>
                </a:lnTo>
                <a:lnTo>
                  <a:pt x="571" y="200"/>
                </a:lnTo>
                <a:lnTo>
                  <a:pt x="571" y="191"/>
                </a:lnTo>
                <a:lnTo>
                  <a:pt x="571" y="185"/>
                </a:lnTo>
                <a:lnTo>
                  <a:pt x="571" y="181"/>
                </a:lnTo>
                <a:cubicBezTo>
                  <a:pt x="571" y="128"/>
                  <a:pt x="614" y="85"/>
                  <a:pt x="667" y="85"/>
                </a:cubicBezTo>
                <a:cubicBezTo>
                  <a:pt x="720" y="85"/>
                  <a:pt x="763" y="128"/>
                  <a:pt x="763" y="181"/>
                </a:cubicBezTo>
                <a:lnTo>
                  <a:pt x="763" y="185"/>
                </a:lnTo>
                <a:cubicBezTo>
                  <a:pt x="763" y="190"/>
                  <a:pt x="763" y="195"/>
                  <a:pt x="763" y="199"/>
                </a:cubicBezTo>
                <a:lnTo>
                  <a:pt x="762" y="206"/>
                </a:lnTo>
                <a:lnTo>
                  <a:pt x="762" y="192"/>
                </a:lnTo>
                <a:lnTo>
                  <a:pt x="762" y="198"/>
                </a:lnTo>
                <a:cubicBezTo>
                  <a:pt x="762" y="213"/>
                  <a:pt x="759" y="228"/>
                  <a:pt x="752" y="241"/>
                </a:cubicBezTo>
                <a:lnTo>
                  <a:pt x="751" y="243"/>
                </a:lnTo>
                <a:cubicBezTo>
                  <a:pt x="731" y="283"/>
                  <a:pt x="687" y="304"/>
                  <a:pt x="643" y="294"/>
                </a:cubicBezTo>
                <a:cubicBezTo>
                  <a:pt x="600" y="284"/>
                  <a:pt x="569" y="245"/>
                  <a:pt x="569" y="200"/>
                </a:cubicBezTo>
                <a:lnTo>
                  <a:pt x="569" y="196"/>
                </a:lnTo>
                <a:lnTo>
                  <a:pt x="569" y="187"/>
                </a:lnTo>
                <a:lnTo>
                  <a:pt x="569" y="178"/>
                </a:lnTo>
                <a:lnTo>
                  <a:pt x="569" y="172"/>
                </a:lnTo>
                <a:cubicBezTo>
                  <a:pt x="569" y="119"/>
                  <a:pt x="612" y="76"/>
                  <a:pt x="665" y="76"/>
                </a:cubicBezTo>
                <a:cubicBezTo>
                  <a:pt x="718" y="76"/>
                  <a:pt x="761" y="119"/>
                  <a:pt x="761" y="172"/>
                </a:cubicBezTo>
                <a:lnTo>
                  <a:pt x="761" y="175"/>
                </a:lnTo>
                <a:lnTo>
                  <a:pt x="760" y="160"/>
                </a:lnTo>
                <a:lnTo>
                  <a:pt x="761" y="166"/>
                </a:lnTo>
                <a:lnTo>
                  <a:pt x="573" y="158"/>
                </a:lnTo>
                <a:lnTo>
                  <a:pt x="574" y="154"/>
                </a:lnTo>
                <a:lnTo>
                  <a:pt x="571" y="177"/>
                </a:lnTo>
                <a:lnTo>
                  <a:pt x="571" y="172"/>
                </a:lnTo>
                <a:cubicBezTo>
                  <a:pt x="571" y="119"/>
                  <a:pt x="614" y="76"/>
                  <a:pt x="667" y="76"/>
                </a:cubicBezTo>
                <a:cubicBezTo>
                  <a:pt x="720" y="76"/>
                  <a:pt x="763" y="119"/>
                  <a:pt x="763" y="172"/>
                </a:cubicBezTo>
                <a:lnTo>
                  <a:pt x="763" y="177"/>
                </a:lnTo>
                <a:cubicBezTo>
                  <a:pt x="763" y="185"/>
                  <a:pt x="763" y="193"/>
                  <a:pt x="761" y="201"/>
                </a:cubicBezTo>
                <a:lnTo>
                  <a:pt x="760" y="205"/>
                </a:lnTo>
                <a:cubicBezTo>
                  <a:pt x="748" y="252"/>
                  <a:pt x="703" y="283"/>
                  <a:pt x="655" y="277"/>
                </a:cubicBezTo>
                <a:cubicBezTo>
                  <a:pt x="607" y="271"/>
                  <a:pt x="570" y="230"/>
                  <a:pt x="570" y="181"/>
                </a:cubicBezTo>
                <a:lnTo>
                  <a:pt x="570" y="177"/>
                </a:lnTo>
                <a:lnTo>
                  <a:pt x="572" y="196"/>
                </a:lnTo>
                <a:lnTo>
                  <a:pt x="571" y="191"/>
                </a:lnTo>
                <a:cubicBezTo>
                  <a:pt x="566" y="163"/>
                  <a:pt x="573" y="134"/>
                  <a:pt x="591" y="112"/>
                </a:cubicBezTo>
                <a:cubicBezTo>
                  <a:pt x="609" y="89"/>
                  <a:pt x="637" y="76"/>
                  <a:pt x="665" y="76"/>
                </a:cubicBezTo>
                <a:lnTo>
                  <a:pt x="666" y="76"/>
                </a:lnTo>
                <a:lnTo>
                  <a:pt x="667" y="76"/>
                </a:lnTo>
                <a:lnTo>
                  <a:pt x="572" y="163"/>
                </a:lnTo>
                <a:lnTo>
                  <a:pt x="573" y="153"/>
                </a:lnTo>
                <a:cubicBezTo>
                  <a:pt x="578" y="104"/>
                  <a:pt x="619" y="66"/>
                  <a:pt x="668" y="66"/>
                </a:cubicBezTo>
                <a:lnTo>
                  <a:pt x="669" y="66"/>
                </a:lnTo>
                <a:lnTo>
                  <a:pt x="574" y="171"/>
                </a:lnTo>
                <a:lnTo>
                  <a:pt x="573" y="160"/>
                </a:lnTo>
                <a:lnTo>
                  <a:pt x="572" y="155"/>
                </a:lnTo>
                <a:lnTo>
                  <a:pt x="763" y="143"/>
                </a:lnTo>
                <a:lnTo>
                  <a:pt x="763" y="146"/>
                </a:lnTo>
                <a:cubicBezTo>
                  <a:pt x="763" y="151"/>
                  <a:pt x="763" y="156"/>
                  <a:pt x="763" y="160"/>
                </a:cubicBezTo>
                <a:lnTo>
                  <a:pt x="762" y="167"/>
                </a:lnTo>
                <a:cubicBezTo>
                  <a:pt x="761" y="173"/>
                  <a:pt x="759" y="178"/>
                  <a:pt x="758" y="184"/>
                </a:cubicBezTo>
                <a:lnTo>
                  <a:pt x="756" y="190"/>
                </a:lnTo>
                <a:lnTo>
                  <a:pt x="760" y="159"/>
                </a:lnTo>
                <a:lnTo>
                  <a:pt x="760" y="162"/>
                </a:lnTo>
                <a:lnTo>
                  <a:pt x="571" y="139"/>
                </a:lnTo>
                <a:lnTo>
                  <a:pt x="573" y="131"/>
                </a:lnTo>
                <a:lnTo>
                  <a:pt x="574" y="126"/>
                </a:lnTo>
                <a:lnTo>
                  <a:pt x="572" y="143"/>
                </a:lnTo>
                <a:lnTo>
                  <a:pt x="572" y="137"/>
                </a:lnTo>
                <a:lnTo>
                  <a:pt x="572" y="134"/>
                </a:lnTo>
                <a:lnTo>
                  <a:pt x="763" y="153"/>
                </a:lnTo>
                <a:lnTo>
                  <a:pt x="762" y="158"/>
                </a:lnTo>
                <a:lnTo>
                  <a:pt x="760" y="167"/>
                </a:lnTo>
                <a:cubicBezTo>
                  <a:pt x="748" y="214"/>
                  <a:pt x="703" y="245"/>
                  <a:pt x="655" y="239"/>
                </a:cubicBezTo>
                <a:cubicBezTo>
                  <a:pt x="607" y="233"/>
                  <a:pt x="570" y="192"/>
                  <a:pt x="570" y="143"/>
                </a:cubicBezTo>
                <a:lnTo>
                  <a:pt x="570" y="139"/>
                </a:lnTo>
                <a:lnTo>
                  <a:pt x="570" y="134"/>
                </a:lnTo>
                <a:cubicBezTo>
                  <a:pt x="570" y="81"/>
                  <a:pt x="613" y="38"/>
                  <a:pt x="666" y="38"/>
                </a:cubicBezTo>
                <a:lnTo>
                  <a:pt x="667" y="38"/>
                </a:lnTo>
                <a:lnTo>
                  <a:pt x="571" y="134"/>
                </a:lnTo>
                <a:lnTo>
                  <a:pt x="571" y="128"/>
                </a:lnTo>
                <a:lnTo>
                  <a:pt x="571" y="118"/>
                </a:lnTo>
                <a:lnTo>
                  <a:pt x="571" y="122"/>
                </a:lnTo>
                <a:lnTo>
                  <a:pt x="570" y="105"/>
                </a:lnTo>
                <a:cubicBezTo>
                  <a:pt x="570" y="52"/>
                  <a:pt x="613" y="9"/>
                  <a:pt x="666" y="9"/>
                </a:cubicBezTo>
                <a:cubicBezTo>
                  <a:pt x="719" y="9"/>
                  <a:pt x="762" y="52"/>
                  <a:pt x="762" y="105"/>
                </a:cubicBezTo>
                <a:lnTo>
                  <a:pt x="762" y="107"/>
                </a:lnTo>
                <a:lnTo>
                  <a:pt x="762" y="114"/>
                </a:lnTo>
                <a:lnTo>
                  <a:pt x="762" y="120"/>
                </a:lnTo>
                <a:lnTo>
                  <a:pt x="762" y="124"/>
                </a:lnTo>
                <a:lnTo>
                  <a:pt x="575" y="94"/>
                </a:lnTo>
                <a:lnTo>
                  <a:pt x="576" y="91"/>
                </a:lnTo>
                <a:lnTo>
                  <a:pt x="573" y="106"/>
                </a:lnTo>
                <a:lnTo>
                  <a:pt x="574" y="100"/>
                </a:lnTo>
                <a:lnTo>
                  <a:pt x="668" y="211"/>
                </a:lnTo>
                <a:lnTo>
                  <a:pt x="666" y="211"/>
                </a:lnTo>
                <a:cubicBezTo>
                  <a:pt x="613" y="211"/>
                  <a:pt x="570" y="168"/>
                  <a:pt x="570" y="115"/>
                </a:cubicBezTo>
                <a:lnTo>
                  <a:pt x="570" y="109"/>
                </a:lnTo>
                <a:lnTo>
                  <a:pt x="573" y="133"/>
                </a:lnTo>
                <a:lnTo>
                  <a:pt x="572" y="129"/>
                </a:lnTo>
                <a:lnTo>
                  <a:pt x="761" y="105"/>
                </a:lnTo>
                <a:lnTo>
                  <a:pt x="761" y="110"/>
                </a:lnTo>
                <a:lnTo>
                  <a:pt x="761" y="115"/>
                </a:lnTo>
                <a:cubicBezTo>
                  <a:pt x="761" y="168"/>
                  <a:pt x="718" y="211"/>
                  <a:pt x="665" y="211"/>
                </a:cubicBezTo>
                <a:cubicBezTo>
                  <a:pt x="612" y="211"/>
                  <a:pt x="569" y="168"/>
                  <a:pt x="569" y="115"/>
                </a:cubicBezTo>
                <a:lnTo>
                  <a:pt x="569" y="105"/>
                </a:lnTo>
                <a:lnTo>
                  <a:pt x="569" y="96"/>
                </a:lnTo>
                <a:cubicBezTo>
                  <a:pt x="569" y="43"/>
                  <a:pt x="612" y="0"/>
                  <a:pt x="665" y="0"/>
                </a:cubicBezTo>
                <a:cubicBezTo>
                  <a:pt x="718" y="0"/>
                  <a:pt x="761" y="43"/>
                  <a:pt x="761" y="96"/>
                </a:cubicBezTo>
                <a:lnTo>
                  <a:pt x="761" y="105"/>
                </a:lnTo>
                <a:lnTo>
                  <a:pt x="761" y="115"/>
                </a:lnTo>
                <a:lnTo>
                  <a:pt x="569" y="115"/>
                </a:lnTo>
                <a:lnTo>
                  <a:pt x="569" y="110"/>
                </a:lnTo>
                <a:lnTo>
                  <a:pt x="569" y="105"/>
                </a:lnTo>
                <a:cubicBezTo>
                  <a:pt x="569" y="57"/>
                  <a:pt x="606" y="16"/>
                  <a:pt x="654" y="10"/>
                </a:cubicBezTo>
                <a:cubicBezTo>
                  <a:pt x="702" y="4"/>
                  <a:pt x="747" y="35"/>
                  <a:pt x="759" y="82"/>
                </a:cubicBezTo>
                <a:lnTo>
                  <a:pt x="760" y="86"/>
                </a:lnTo>
                <a:cubicBezTo>
                  <a:pt x="762" y="94"/>
                  <a:pt x="762" y="102"/>
                  <a:pt x="762" y="109"/>
                </a:cubicBezTo>
                <a:lnTo>
                  <a:pt x="762" y="115"/>
                </a:lnTo>
                <a:lnTo>
                  <a:pt x="666" y="19"/>
                </a:lnTo>
                <a:lnTo>
                  <a:pt x="668" y="19"/>
                </a:lnTo>
                <a:cubicBezTo>
                  <a:pt x="697" y="19"/>
                  <a:pt x="723" y="32"/>
                  <a:pt x="742" y="53"/>
                </a:cubicBezTo>
                <a:cubicBezTo>
                  <a:pt x="760" y="75"/>
                  <a:pt x="768" y="103"/>
                  <a:pt x="763" y="131"/>
                </a:cubicBezTo>
                <a:lnTo>
                  <a:pt x="762" y="137"/>
                </a:lnTo>
                <a:cubicBezTo>
                  <a:pt x="761" y="142"/>
                  <a:pt x="760" y="147"/>
                  <a:pt x="759" y="152"/>
                </a:cubicBezTo>
                <a:lnTo>
                  <a:pt x="758" y="155"/>
                </a:lnTo>
                <a:cubicBezTo>
                  <a:pt x="743" y="199"/>
                  <a:pt x="698" y="227"/>
                  <a:pt x="651" y="219"/>
                </a:cubicBezTo>
                <a:cubicBezTo>
                  <a:pt x="605" y="212"/>
                  <a:pt x="570" y="172"/>
                  <a:pt x="570" y="124"/>
                </a:cubicBezTo>
                <a:lnTo>
                  <a:pt x="570" y="120"/>
                </a:lnTo>
                <a:lnTo>
                  <a:pt x="570" y="114"/>
                </a:lnTo>
                <a:lnTo>
                  <a:pt x="570" y="107"/>
                </a:lnTo>
                <a:lnTo>
                  <a:pt x="570" y="105"/>
                </a:lnTo>
                <a:lnTo>
                  <a:pt x="762" y="105"/>
                </a:lnTo>
                <a:lnTo>
                  <a:pt x="762" y="99"/>
                </a:lnTo>
                <a:lnTo>
                  <a:pt x="763" y="118"/>
                </a:lnTo>
                <a:lnTo>
                  <a:pt x="763" y="128"/>
                </a:lnTo>
                <a:lnTo>
                  <a:pt x="763" y="134"/>
                </a:lnTo>
                <a:cubicBezTo>
                  <a:pt x="763" y="187"/>
                  <a:pt x="720" y="230"/>
                  <a:pt x="667" y="230"/>
                </a:cubicBezTo>
                <a:lnTo>
                  <a:pt x="666" y="230"/>
                </a:lnTo>
                <a:lnTo>
                  <a:pt x="762" y="134"/>
                </a:lnTo>
                <a:lnTo>
                  <a:pt x="762" y="139"/>
                </a:lnTo>
                <a:lnTo>
                  <a:pt x="762" y="143"/>
                </a:lnTo>
                <a:lnTo>
                  <a:pt x="573" y="120"/>
                </a:lnTo>
                <a:lnTo>
                  <a:pt x="573" y="121"/>
                </a:lnTo>
                <a:lnTo>
                  <a:pt x="574" y="116"/>
                </a:lnTo>
                <a:cubicBezTo>
                  <a:pt x="584" y="67"/>
                  <a:pt x="629" y="34"/>
                  <a:pt x="678" y="39"/>
                </a:cubicBezTo>
                <a:cubicBezTo>
                  <a:pt x="727" y="44"/>
                  <a:pt x="764" y="85"/>
                  <a:pt x="764" y="134"/>
                </a:cubicBezTo>
                <a:lnTo>
                  <a:pt x="764" y="137"/>
                </a:lnTo>
                <a:lnTo>
                  <a:pt x="764" y="143"/>
                </a:lnTo>
                <a:cubicBezTo>
                  <a:pt x="764" y="149"/>
                  <a:pt x="764" y="155"/>
                  <a:pt x="763" y="161"/>
                </a:cubicBezTo>
                <a:lnTo>
                  <a:pt x="760" y="178"/>
                </a:lnTo>
                <a:lnTo>
                  <a:pt x="758" y="186"/>
                </a:lnTo>
                <a:cubicBezTo>
                  <a:pt x="746" y="233"/>
                  <a:pt x="701" y="264"/>
                  <a:pt x="653" y="258"/>
                </a:cubicBezTo>
                <a:cubicBezTo>
                  <a:pt x="605" y="252"/>
                  <a:pt x="568" y="211"/>
                  <a:pt x="568" y="162"/>
                </a:cubicBezTo>
                <a:lnTo>
                  <a:pt x="568" y="159"/>
                </a:lnTo>
                <a:cubicBezTo>
                  <a:pt x="568" y="149"/>
                  <a:pt x="570" y="139"/>
                  <a:pt x="573" y="129"/>
                </a:cubicBezTo>
                <a:lnTo>
                  <a:pt x="575" y="123"/>
                </a:lnTo>
                <a:lnTo>
                  <a:pt x="571" y="140"/>
                </a:lnTo>
                <a:lnTo>
                  <a:pt x="572" y="133"/>
                </a:lnTo>
                <a:lnTo>
                  <a:pt x="571" y="146"/>
                </a:lnTo>
                <a:lnTo>
                  <a:pt x="571" y="143"/>
                </a:lnTo>
                <a:cubicBezTo>
                  <a:pt x="571" y="93"/>
                  <a:pt x="611" y="51"/>
                  <a:pt x="662" y="48"/>
                </a:cubicBezTo>
                <a:cubicBezTo>
                  <a:pt x="712" y="45"/>
                  <a:pt x="756" y="81"/>
                  <a:pt x="763" y="132"/>
                </a:cubicBezTo>
                <a:lnTo>
                  <a:pt x="764" y="143"/>
                </a:lnTo>
                <a:lnTo>
                  <a:pt x="765" y="154"/>
                </a:lnTo>
                <a:cubicBezTo>
                  <a:pt x="768" y="181"/>
                  <a:pt x="759" y="207"/>
                  <a:pt x="740" y="227"/>
                </a:cubicBezTo>
                <a:cubicBezTo>
                  <a:pt x="722" y="247"/>
                  <a:pt x="696" y="258"/>
                  <a:pt x="669" y="258"/>
                </a:cubicBezTo>
                <a:lnTo>
                  <a:pt x="668" y="258"/>
                </a:lnTo>
                <a:lnTo>
                  <a:pt x="764" y="172"/>
                </a:lnTo>
                <a:lnTo>
                  <a:pt x="763" y="182"/>
                </a:lnTo>
                <a:cubicBezTo>
                  <a:pt x="758" y="231"/>
                  <a:pt x="717" y="268"/>
                  <a:pt x="667" y="268"/>
                </a:cubicBezTo>
                <a:lnTo>
                  <a:pt x="666" y="268"/>
                </a:lnTo>
                <a:lnTo>
                  <a:pt x="665" y="268"/>
                </a:lnTo>
                <a:lnTo>
                  <a:pt x="760" y="154"/>
                </a:lnTo>
                <a:lnTo>
                  <a:pt x="761" y="159"/>
                </a:lnTo>
                <a:cubicBezTo>
                  <a:pt x="762" y="165"/>
                  <a:pt x="762" y="171"/>
                  <a:pt x="762" y="177"/>
                </a:cubicBezTo>
                <a:lnTo>
                  <a:pt x="762" y="181"/>
                </a:lnTo>
                <a:lnTo>
                  <a:pt x="573" y="158"/>
                </a:lnTo>
                <a:lnTo>
                  <a:pt x="574" y="154"/>
                </a:lnTo>
                <a:lnTo>
                  <a:pt x="571" y="177"/>
                </a:lnTo>
                <a:lnTo>
                  <a:pt x="571" y="172"/>
                </a:lnTo>
                <a:lnTo>
                  <a:pt x="763" y="172"/>
                </a:lnTo>
                <a:lnTo>
                  <a:pt x="763" y="177"/>
                </a:lnTo>
                <a:cubicBezTo>
                  <a:pt x="763" y="185"/>
                  <a:pt x="763" y="193"/>
                  <a:pt x="761" y="201"/>
                </a:cubicBezTo>
                <a:lnTo>
                  <a:pt x="760" y="205"/>
                </a:lnTo>
                <a:cubicBezTo>
                  <a:pt x="749" y="249"/>
                  <a:pt x="708" y="279"/>
                  <a:pt x="663" y="277"/>
                </a:cubicBezTo>
                <a:cubicBezTo>
                  <a:pt x="617" y="276"/>
                  <a:pt x="579" y="242"/>
                  <a:pt x="572" y="197"/>
                </a:cubicBezTo>
                <a:lnTo>
                  <a:pt x="571" y="191"/>
                </a:lnTo>
                <a:cubicBezTo>
                  <a:pt x="570" y="186"/>
                  <a:pt x="569" y="181"/>
                  <a:pt x="569" y="175"/>
                </a:cubicBezTo>
                <a:lnTo>
                  <a:pt x="569" y="172"/>
                </a:lnTo>
                <a:lnTo>
                  <a:pt x="761" y="172"/>
                </a:lnTo>
                <a:lnTo>
                  <a:pt x="761" y="178"/>
                </a:lnTo>
                <a:lnTo>
                  <a:pt x="761" y="187"/>
                </a:lnTo>
                <a:lnTo>
                  <a:pt x="761" y="196"/>
                </a:lnTo>
                <a:lnTo>
                  <a:pt x="761" y="200"/>
                </a:lnTo>
                <a:lnTo>
                  <a:pt x="580" y="158"/>
                </a:lnTo>
                <a:lnTo>
                  <a:pt x="581" y="156"/>
                </a:lnTo>
                <a:lnTo>
                  <a:pt x="570" y="198"/>
                </a:lnTo>
                <a:lnTo>
                  <a:pt x="570" y="192"/>
                </a:lnTo>
                <a:cubicBezTo>
                  <a:pt x="570" y="188"/>
                  <a:pt x="571" y="183"/>
                  <a:pt x="571" y="179"/>
                </a:cubicBezTo>
                <a:lnTo>
                  <a:pt x="572" y="172"/>
                </a:lnTo>
                <a:lnTo>
                  <a:pt x="571" y="185"/>
                </a:lnTo>
                <a:lnTo>
                  <a:pt x="571" y="181"/>
                </a:lnTo>
                <a:lnTo>
                  <a:pt x="763" y="181"/>
                </a:lnTo>
                <a:lnTo>
                  <a:pt x="763" y="185"/>
                </a:lnTo>
                <a:lnTo>
                  <a:pt x="763" y="191"/>
                </a:lnTo>
                <a:lnTo>
                  <a:pt x="763" y="200"/>
                </a:lnTo>
                <a:lnTo>
                  <a:pt x="763" y="206"/>
                </a:lnTo>
                <a:cubicBezTo>
                  <a:pt x="763" y="214"/>
                  <a:pt x="763" y="222"/>
                  <a:pt x="761" y="230"/>
                </a:cubicBezTo>
                <a:lnTo>
                  <a:pt x="760" y="234"/>
                </a:lnTo>
                <a:cubicBezTo>
                  <a:pt x="748" y="281"/>
                  <a:pt x="703" y="312"/>
                  <a:pt x="655" y="306"/>
                </a:cubicBezTo>
                <a:cubicBezTo>
                  <a:pt x="607" y="300"/>
                  <a:pt x="570" y="259"/>
                  <a:pt x="570" y="210"/>
                </a:cubicBezTo>
                <a:lnTo>
                  <a:pt x="570" y="206"/>
                </a:lnTo>
                <a:lnTo>
                  <a:pt x="570" y="200"/>
                </a:lnTo>
                <a:lnTo>
                  <a:pt x="570" y="194"/>
                </a:lnTo>
                <a:lnTo>
                  <a:pt x="575" y="225"/>
                </a:lnTo>
                <a:lnTo>
                  <a:pt x="574" y="222"/>
                </a:lnTo>
                <a:lnTo>
                  <a:pt x="761" y="180"/>
                </a:lnTo>
                <a:lnTo>
                  <a:pt x="762" y="199"/>
                </a:lnTo>
                <a:lnTo>
                  <a:pt x="762" y="210"/>
                </a:lnTo>
                <a:lnTo>
                  <a:pt x="760" y="190"/>
                </a:lnTo>
                <a:lnTo>
                  <a:pt x="762" y="199"/>
                </a:lnTo>
                <a:cubicBezTo>
                  <a:pt x="774" y="250"/>
                  <a:pt x="742" y="301"/>
                  <a:pt x="691" y="313"/>
                </a:cubicBezTo>
                <a:cubicBezTo>
                  <a:pt x="639" y="325"/>
                  <a:pt x="588" y="294"/>
                  <a:pt x="575" y="243"/>
                </a:cubicBezTo>
                <a:lnTo>
                  <a:pt x="573" y="234"/>
                </a:lnTo>
                <a:lnTo>
                  <a:pt x="572" y="229"/>
                </a:lnTo>
                <a:lnTo>
                  <a:pt x="762" y="210"/>
                </a:lnTo>
                <a:lnTo>
                  <a:pt x="762" y="215"/>
                </a:lnTo>
                <a:lnTo>
                  <a:pt x="762" y="219"/>
                </a:lnTo>
                <a:lnTo>
                  <a:pt x="573" y="196"/>
                </a:lnTo>
                <a:lnTo>
                  <a:pt x="574" y="192"/>
                </a:lnTo>
                <a:lnTo>
                  <a:pt x="571" y="215"/>
                </a:lnTo>
                <a:lnTo>
                  <a:pt x="571" y="210"/>
                </a:lnTo>
                <a:lnTo>
                  <a:pt x="759" y="241"/>
                </a:lnTo>
                <a:lnTo>
                  <a:pt x="758" y="244"/>
                </a:lnTo>
                <a:lnTo>
                  <a:pt x="761" y="229"/>
                </a:lnTo>
                <a:lnTo>
                  <a:pt x="760" y="235"/>
                </a:lnTo>
                <a:lnTo>
                  <a:pt x="761" y="211"/>
                </a:lnTo>
                <a:lnTo>
                  <a:pt x="762" y="219"/>
                </a:lnTo>
                <a:lnTo>
                  <a:pt x="763" y="227"/>
                </a:lnTo>
                <a:lnTo>
                  <a:pt x="571" y="238"/>
                </a:lnTo>
                <a:lnTo>
                  <a:pt x="571" y="234"/>
                </a:lnTo>
                <a:lnTo>
                  <a:pt x="571" y="229"/>
                </a:lnTo>
                <a:lnTo>
                  <a:pt x="763" y="229"/>
                </a:lnTo>
                <a:lnTo>
                  <a:pt x="763" y="248"/>
                </a:lnTo>
                <a:lnTo>
                  <a:pt x="762" y="258"/>
                </a:lnTo>
                <a:lnTo>
                  <a:pt x="666" y="152"/>
                </a:lnTo>
                <a:lnTo>
                  <a:pt x="667" y="152"/>
                </a:lnTo>
                <a:lnTo>
                  <a:pt x="667" y="344"/>
                </a:lnTo>
                <a:lnTo>
                  <a:pt x="666" y="344"/>
                </a:lnTo>
                <a:cubicBezTo>
                  <a:pt x="613" y="344"/>
                  <a:pt x="570" y="301"/>
                  <a:pt x="570" y="248"/>
                </a:cubicBezTo>
                <a:lnTo>
                  <a:pt x="570" y="242"/>
                </a:lnTo>
                <a:cubicBezTo>
                  <a:pt x="570" y="235"/>
                  <a:pt x="571" y="227"/>
                  <a:pt x="573" y="219"/>
                </a:cubicBezTo>
                <a:lnTo>
                  <a:pt x="574" y="215"/>
                </a:lnTo>
                <a:cubicBezTo>
                  <a:pt x="586" y="170"/>
                  <a:pt x="628" y="140"/>
                  <a:pt x="674" y="143"/>
                </a:cubicBezTo>
                <a:cubicBezTo>
                  <a:pt x="720" y="146"/>
                  <a:pt x="758" y="182"/>
                  <a:pt x="763" y="228"/>
                </a:cubicBezTo>
                <a:lnTo>
                  <a:pt x="764" y="247"/>
                </a:lnTo>
                <a:lnTo>
                  <a:pt x="764" y="257"/>
                </a:lnTo>
                <a:cubicBezTo>
                  <a:pt x="764" y="310"/>
                  <a:pt x="721" y="353"/>
                  <a:pt x="668" y="353"/>
                </a:cubicBezTo>
                <a:lnTo>
                  <a:pt x="665" y="353"/>
                </a:lnTo>
                <a:cubicBezTo>
                  <a:pt x="612" y="353"/>
                  <a:pt x="569" y="310"/>
                  <a:pt x="569" y="257"/>
                </a:cubicBezTo>
                <a:lnTo>
                  <a:pt x="569" y="253"/>
                </a:lnTo>
                <a:lnTo>
                  <a:pt x="569" y="248"/>
                </a:lnTo>
                <a:cubicBezTo>
                  <a:pt x="569" y="195"/>
                  <a:pt x="612" y="152"/>
                  <a:pt x="665" y="152"/>
                </a:cubicBezTo>
                <a:lnTo>
                  <a:pt x="666" y="152"/>
                </a:lnTo>
                <a:cubicBezTo>
                  <a:pt x="719" y="152"/>
                  <a:pt x="762" y="195"/>
                  <a:pt x="762" y="248"/>
                </a:cubicBezTo>
                <a:lnTo>
                  <a:pt x="762" y="271"/>
                </a:lnTo>
                <a:lnTo>
                  <a:pt x="761" y="279"/>
                </a:lnTo>
                <a:cubicBezTo>
                  <a:pt x="755" y="327"/>
                  <a:pt x="714" y="363"/>
                  <a:pt x="665" y="363"/>
                </a:cubicBezTo>
                <a:cubicBezTo>
                  <a:pt x="617" y="363"/>
                  <a:pt x="576" y="327"/>
                  <a:pt x="570" y="279"/>
                </a:cubicBezTo>
                <a:lnTo>
                  <a:pt x="568" y="259"/>
                </a:lnTo>
                <a:lnTo>
                  <a:pt x="568" y="248"/>
                </a:lnTo>
                <a:lnTo>
                  <a:pt x="760" y="260"/>
                </a:lnTo>
                <a:lnTo>
                  <a:pt x="759" y="256"/>
                </a:lnTo>
                <a:lnTo>
                  <a:pt x="759" y="267"/>
                </a:lnTo>
                <a:lnTo>
                  <a:pt x="759" y="279"/>
                </a:lnTo>
                <a:cubicBezTo>
                  <a:pt x="759" y="284"/>
                  <a:pt x="759" y="289"/>
                  <a:pt x="759" y="293"/>
                </a:cubicBezTo>
                <a:lnTo>
                  <a:pt x="758" y="300"/>
                </a:lnTo>
                <a:cubicBezTo>
                  <a:pt x="750" y="350"/>
                  <a:pt x="706" y="386"/>
                  <a:pt x="656" y="382"/>
                </a:cubicBezTo>
                <a:cubicBezTo>
                  <a:pt x="605" y="379"/>
                  <a:pt x="566" y="337"/>
                  <a:pt x="566" y="286"/>
                </a:cubicBezTo>
                <a:lnTo>
                  <a:pt x="567" y="296"/>
                </a:lnTo>
                <a:lnTo>
                  <a:pt x="565" y="276"/>
                </a:lnTo>
                <a:lnTo>
                  <a:pt x="565" y="267"/>
                </a:lnTo>
                <a:lnTo>
                  <a:pt x="661" y="363"/>
                </a:lnTo>
                <a:lnTo>
                  <a:pt x="660" y="363"/>
                </a:lnTo>
                <a:lnTo>
                  <a:pt x="658" y="363"/>
                </a:lnTo>
                <a:lnTo>
                  <a:pt x="754" y="267"/>
                </a:lnTo>
                <a:lnTo>
                  <a:pt x="754" y="286"/>
                </a:lnTo>
                <a:lnTo>
                  <a:pt x="753" y="297"/>
                </a:lnTo>
                <a:lnTo>
                  <a:pt x="752" y="306"/>
                </a:lnTo>
                <a:lnTo>
                  <a:pt x="563" y="272"/>
                </a:lnTo>
                <a:lnTo>
                  <a:pt x="564" y="268"/>
                </a:lnTo>
                <a:lnTo>
                  <a:pt x="561" y="291"/>
                </a:lnTo>
                <a:lnTo>
                  <a:pt x="561" y="286"/>
                </a:lnTo>
                <a:lnTo>
                  <a:pt x="657" y="382"/>
                </a:lnTo>
                <a:lnTo>
                  <a:pt x="656" y="382"/>
                </a:lnTo>
                <a:lnTo>
                  <a:pt x="752" y="286"/>
                </a:lnTo>
                <a:lnTo>
                  <a:pt x="752" y="297"/>
                </a:lnTo>
                <a:lnTo>
                  <a:pt x="752" y="303"/>
                </a:lnTo>
                <a:lnTo>
                  <a:pt x="752" y="305"/>
                </a:lnTo>
                <a:lnTo>
                  <a:pt x="560" y="305"/>
                </a:lnTo>
                <a:lnTo>
                  <a:pt x="561" y="311"/>
                </a:lnTo>
                <a:lnTo>
                  <a:pt x="560" y="301"/>
                </a:lnTo>
                <a:lnTo>
                  <a:pt x="560" y="300"/>
                </a:lnTo>
                <a:lnTo>
                  <a:pt x="559" y="295"/>
                </a:lnTo>
                <a:lnTo>
                  <a:pt x="749" y="276"/>
                </a:lnTo>
                <a:lnTo>
                  <a:pt x="749" y="278"/>
                </a:lnTo>
                <a:lnTo>
                  <a:pt x="749" y="284"/>
                </a:lnTo>
                <a:lnTo>
                  <a:pt x="749" y="295"/>
                </a:lnTo>
                <a:lnTo>
                  <a:pt x="749" y="305"/>
                </a:lnTo>
                <a:cubicBezTo>
                  <a:pt x="749" y="358"/>
                  <a:pt x="706" y="401"/>
                  <a:pt x="653" y="401"/>
                </a:cubicBezTo>
                <a:lnTo>
                  <a:pt x="651" y="401"/>
                </a:lnTo>
                <a:lnTo>
                  <a:pt x="746" y="290"/>
                </a:lnTo>
                <a:lnTo>
                  <a:pt x="747" y="296"/>
                </a:lnTo>
                <a:lnTo>
                  <a:pt x="744" y="281"/>
                </a:lnTo>
                <a:lnTo>
                  <a:pt x="745" y="284"/>
                </a:lnTo>
                <a:lnTo>
                  <a:pt x="558" y="325"/>
                </a:lnTo>
                <a:lnTo>
                  <a:pt x="558" y="324"/>
                </a:lnTo>
                <a:lnTo>
                  <a:pt x="556" y="314"/>
                </a:lnTo>
                <a:cubicBezTo>
                  <a:pt x="546" y="263"/>
                  <a:pt x="579" y="213"/>
                  <a:pt x="629" y="202"/>
                </a:cubicBezTo>
                <a:cubicBezTo>
                  <a:pt x="680" y="190"/>
                  <a:pt x="731" y="222"/>
                  <a:pt x="744" y="272"/>
                </a:cubicBezTo>
                <a:lnTo>
                  <a:pt x="745" y="276"/>
                </a:lnTo>
                <a:cubicBezTo>
                  <a:pt x="747" y="284"/>
                  <a:pt x="747" y="292"/>
                  <a:pt x="747" y="299"/>
                </a:cubicBezTo>
                <a:lnTo>
                  <a:pt x="747" y="305"/>
                </a:lnTo>
                <a:cubicBezTo>
                  <a:pt x="747" y="311"/>
                  <a:pt x="747" y="316"/>
                  <a:pt x="746" y="321"/>
                </a:cubicBezTo>
                <a:lnTo>
                  <a:pt x="745" y="327"/>
                </a:lnTo>
                <a:cubicBezTo>
                  <a:pt x="743" y="341"/>
                  <a:pt x="738" y="353"/>
                  <a:pt x="730" y="365"/>
                </a:cubicBezTo>
                <a:lnTo>
                  <a:pt x="728" y="368"/>
                </a:lnTo>
                <a:cubicBezTo>
                  <a:pt x="709" y="397"/>
                  <a:pt x="674" y="414"/>
                  <a:pt x="639" y="410"/>
                </a:cubicBezTo>
                <a:cubicBezTo>
                  <a:pt x="603" y="406"/>
                  <a:pt x="573" y="383"/>
                  <a:pt x="559" y="350"/>
                </a:cubicBezTo>
                <a:lnTo>
                  <a:pt x="553" y="333"/>
                </a:lnTo>
                <a:lnTo>
                  <a:pt x="552" y="329"/>
                </a:lnTo>
                <a:lnTo>
                  <a:pt x="741" y="294"/>
                </a:lnTo>
                <a:lnTo>
                  <a:pt x="742" y="313"/>
                </a:lnTo>
                <a:lnTo>
                  <a:pt x="742" y="324"/>
                </a:lnTo>
                <a:cubicBezTo>
                  <a:pt x="742" y="341"/>
                  <a:pt x="738" y="357"/>
                  <a:pt x="730" y="371"/>
                </a:cubicBezTo>
                <a:lnTo>
                  <a:pt x="725" y="380"/>
                </a:lnTo>
                <a:cubicBezTo>
                  <a:pt x="708" y="411"/>
                  <a:pt x="675" y="430"/>
                  <a:pt x="639" y="429"/>
                </a:cubicBezTo>
                <a:cubicBezTo>
                  <a:pt x="604" y="429"/>
                  <a:pt x="572" y="408"/>
                  <a:pt x="556" y="376"/>
                </a:cubicBezTo>
                <a:lnTo>
                  <a:pt x="554" y="372"/>
                </a:lnTo>
                <a:cubicBezTo>
                  <a:pt x="550" y="365"/>
                  <a:pt x="547" y="357"/>
                  <a:pt x="545" y="348"/>
                </a:cubicBezTo>
                <a:lnTo>
                  <a:pt x="544" y="343"/>
                </a:lnTo>
                <a:lnTo>
                  <a:pt x="638" y="420"/>
                </a:lnTo>
                <a:lnTo>
                  <a:pt x="637" y="420"/>
                </a:lnTo>
                <a:lnTo>
                  <a:pt x="729" y="355"/>
                </a:lnTo>
                <a:lnTo>
                  <a:pt x="724" y="369"/>
                </a:lnTo>
                <a:lnTo>
                  <a:pt x="720" y="379"/>
                </a:lnTo>
                <a:lnTo>
                  <a:pt x="725" y="328"/>
                </a:lnTo>
                <a:lnTo>
                  <a:pt x="726" y="334"/>
                </a:lnTo>
                <a:cubicBezTo>
                  <a:pt x="727" y="339"/>
                  <a:pt x="727" y="344"/>
                  <a:pt x="727" y="349"/>
                </a:cubicBezTo>
                <a:lnTo>
                  <a:pt x="727" y="352"/>
                </a:lnTo>
                <a:cubicBezTo>
                  <a:pt x="727" y="401"/>
                  <a:pt x="691" y="442"/>
                  <a:pt x="643" y="448"/>
                </a:cubicBezTo>
                <a:cubicBezTo>
                  <a:pt x="595" y="454"/>
                  <a:pt x="550" y="423"/>
                  <a:pt x="538" y="376"/>
                </a:cubicBezTo>
                <a:lnTo>
                  <a:pt x="536" y="367"/>
                </a:lnTo>
                <a:lnTo>
                  <a:pt x="535" y="362"/>
                </a:lnTo>
                <a:lnTo>
                  <a:pt x="725" y="343"/>
                </a:lnTo>
                <a:lnTo>
                  <a:pt x="725" y="346"/>
                </a:lnTo>
                <a:lnTo>
                  <a:pt x="725" y="352"/>
                </a:lnTo>
                <a:lnTo>
                  <a:pt x="725" y="359"/>
                </a:lnTo>
                <a:lnTo>
                  <a:pt x="725" y="362"/>
                </a:lnTo>
                <a:cubicBezTo>
                  <a:pt x="725" y="412"/>
                  <a:pt x="688" y="453"/>
                  <a:pt x="639" y="458"/>
                </a:cubicBezTo>
                <a:cubicBezTo>
                  <a:pt x="590" y="463"/>
                  <a:pt x="545" y="430"/>
                  <a:pt x="535" y="381"/>
                </a:cubicBezTo>
                <a:lnTo>
                  <a:pt x="534" y="376"/>
                </a:lnTo>
                <a:lnTo>
                  <a:pt x="533" y="371"/>
                </a:lnTo>
                <a:cubicBezTo>
                  <a:pt x="523" y="320"/>
                  <a:pt x="556" y="270"/>
                  <a:pt x="606" y="259"/>
                </a:cubicBezTo>
                <a:cubicBezTo>
                  <a:pt x="657" y="247"/>
                  <a:pt x="708" y="279"/>
                  <a:pt x="721" y="329"/>
                </a:cubicBezTo>
                <a:lnTo>
                  <a:pt x="722" y="333"/>
                </a:lnTo>
                <a:cubicBezTo>
                  <a:pt x="724" y="341"/>
                  <a:pt x="724" y="349"/>
                  <a:pt x="724" y="356"/>
                </a:cubicBezTo>
                <a:lnTo>
                  <a:pt x="724" y="362"/>
                </a:lnTo>
                <a:cubicBezTo>
                  <a:pt x="724" y="415"/>
                  <a:pt x="681" y="458"/>
                  <a:pt x="628" y="458"/>
                </a:cubicBezTo>
                <a:lnTo>
                  <a:pt x="627" y="458"/>
                </a:lnTo>
                <a:lnTo>
                  <a:pt x="723" y="362"/>
                </a:lnTo>
                <a:lnTo>
                  <a:pt x="723" y="362"/>
                </a:lnTo>
                <a:lnTo>
                  <a:pt x="724" y="381"/>
                </a:lnTo>
                <a:lnTo>
                  <a:pt x="724" y="390"/>
                </a:lnTo>
                <a:cubicBezTo>
                  <a:pt x="724" y="443"/>
                  <a:pt x="681" y="486"/>
                  <a:pt x="628" y="486"/>
                </a:cubicBezTo>
                <a:lnTo>
                  <a:pt x="627" y="486"/>
                </a:lnTo>
                <a:cubicBezTo>
                  <a:pt x="583" y="486"/>
                  <a:pt x="545" y="456"/>
                  <a:pt x="534" y="414"/>
                </a:cubicBezTo>
                <a:lnTo>
                  <a:pt x="532" y="405"/>
                </a:lnTo>
                <a:lnTo>
                  <a:pt x="531" y="400"/>
                </a:lnTo>
                <a:cubicBezTo>
                  <a:pt x="526" y="372"/>
                  <a:pt x="533" y="343"/>
                  <a:pt x="551" y="321"/>
                </a:cubicBezTo>
                <a:cubicBezTo>
                  <a:pt x="569" y="298"/>
                  <a:pt x="597" y="285"/>
                  <a:pt x="625" y="285"/>
                </a:cubicBezTo>
                <a:lnTo>
                  <a:pt x="627" y="285"/>
                </a:lnTo>
                <a:cubicBezTo>
                  <a:pt x="680" y="285"/>
                  <a:pt x="723" y="328"/>
                  <a:pt x="723" y="381"/>
                </a:cubicBezTo>
                <a:lnTo>
                  <a:pt x="723" y="400"/>
                </a:lnTo>
                <a:lnTo>
                  <a:pt x="722" y="400"/>
                </a:lnTo>
                <a:lnTo>
                  <a:pt x="722" y="407"/>
                </a:lnTo>
                <a:lnTo>
                  <a:pt x="722" y="410"/>
                </a:lnTo>
                <a:lnTo>
                  <a:pt x="535" y="380"/>
                </a:lnTo>
                <a:lnTo>
                  <a:pt x="535" y="381"/>
                </a:lnTo>
                <a:lnTo>
                  <a:pt x="536" y="377"/>
                </a:lnTo>
                <a:cubicBezTo>
                  <a:pt x="548" y="332"/>
                  <a:pt x="590" y="301"/>
                  <a:pt x="636" y="305"/>
                </a:cubicBezTo>
                <a:cubicBezTo>
                  <a:pt x="683" y="308"/>
                  <a:pt x="720" y="344"/>
                  <a:pt x="725" y="391"/>
                </a:cubicBezTo>
                <a:lnTo>
                  <a:pt x="726" y="410"/>
                </a:lnTo>
                <a:lnTo>
                  <a:pt x="726" y="416"/>
                </a:lnTo>
                <a:lnTo>
                  <a:pt x="726" y="419"/>
                </a:lnTo>
                <a:cubicBezTo>
                  <a:pt x="726" y="467"/>
                  <a:pt x="692" y="507"/>
                  <a:pt x="646" y="514"/>
                </a:cubicBezTo>
                <a:cubicBezTo>
                  <a:pt x="599" y="522"/>
                  <a:pt x="554" y="494"/>
                  <a:pt x="539" y="450"/>
                </a:cubicBezTo>
                <a:lnTo>
                  <a:pt x="538" y="447"/>
                </a:lnTo>
                <a:cubicBezTo>
                  <a:pt x="535" y="437"/>
                  <a:pt x="533" y="427"/>
                  <a:pt x="533" y="416"/>
                </a:cubicBezTo>
                <a:lnTo>
                  <a:pt x="533" y="410"/>
                </a:lnTo>
                <a:lnTo>
                  <a:pt x="533" y="403"/>
                </a:lnTo>
                <a:lnTo>
                  <a:pt x="538" y="434"/>
                </a:lnTo>
                <a:lnTo>
                  <a:pt x="537" y="431"/>
                </a:lnTo>
                <a:lnTo>
                  <a:pt x="724" y="400"/>
                </a:lnTo>
                <a:lnTo>
                  <a:pt x="724" y="403"/>
                </a:lnTo>
                <a:lnTo>
                  <a:pt x="724" y="410"/>
                </a:lnTo>
                <a:cubicBezTo>
                  <a:pt x="724" y="416"/>
                  <a:pt x="724" y="421"/>
                  <a:pt x="723" y="426"/>
                </a:cubicBezTo>
                <a:lnTo>
                  <a:pt x="722" y="432"/>
                </a:lnTo>
                <a:lnTo>
                  <a:pt x="723" y="416"/>
                </a:lnTo>
                <a:lnTo>
                  <a:pt x="723" y="419"/>
                </a:lnTo>
                <a:cubicBezTo>
                  <a:pt x="723" y="467"/>
                  <a:pt x="689" y="507"/>
                  <a:pt x="643" y="514"/>
                </a:cubicBezTo>
                <a:cubicBezTo>
                  <a:pt x="596" y="522"/>
                  <a:pt x="551" y="494"/>
                  <a:pt x="536" y="450"/>
                </a:cubicBezTo>
                <a:lnTo>
                  <a:pt x="535" y="447"/>
                </a:lnTo>
                <a:cubicBezTo>
                  <a:pt x="532" y="437"/>
                  <a:pt x="530" y="427"/>
                  <a:pt x="530" y="416"/>
                </a:cubicBezTo>
                <a:lnTo>
                  <a:pt x="530" y="410"/>
                </a:lnTo>
                <a:lnTo>
                  <a:pt x="530" y="400"/>
                </a:lnTo>
                <a:cubicBezTo>
                  <a:pt x="530" y="353"/>
                  <a:pt x="565" y="313"/>
                  <a:pt x="611" y="306"/>
                </a:cubicBezTo>
                <a:cubicBezTo>
                  <a:pt x="658" y="298"/>
                  <a:pt x="703" y="325"/>
                  <a:pt x="718" y="370"/>
                </a:cubicBezTo>
                <a:lnTo>
                  <a:pt x="719" y="373"/>
                </a:lnTo>
                <a:cubicBezTo>
                  <a:pt x="720" y="379"/>
                  <a:pt x="722" y="384"/>
                  <a:pt x="723" y="390"/>
                </a:cubicBezTo>
                <a:lnTo>
                  <a:pt x="724" y="397"/>
                </a:lnTo>
                <a:cubicBezTo>
                  <a:pt x="725" y="405"/>
                  <a:pt x="725" y="413"/>
                  <a:pt x="724" y="421"/>
                </a:cubicBezTo>
                <a:lnTo>
                  <a:pt x="723" y="430"/>
                </a:lnTo>
                <a:cubicBezTo>
                  <a:pt x="717" y="479"/>
                  <a:pt x="676" y="515"/>
                  <a:pt x="627" y="515"/>
                </a:cubicBezTo>
                <a:lnTo>
                  <a:pt x="626" y="515"/>
                </a:lnTo>
                <a:lnTo>
                  <a:pt x="721" y="404"/>
                </a:lnTo>
                <a:lnTo>
                  <a:pt x="722" y="410"/>
                </a:lnTo>
                <a:cubicBezTo>
                  <a:pt x="723" y="415"/>
                  <a:pt x="723" y="420"/>
                  <a:pt x="723" y="425"/>
                </a:cubicBezTo>
                <a:lnTo>
                  <a:pt x="723" y="429"/>
                </a:lnTo>
                <a:cubicBezTo>
                  <a:pt x="723" y="479"/>
                  <a:pt x="686" y="520"/>
                  <a:pt x="637" y="525"/>
                </a:cubicBezTo>
                <a:cubicBezTo>
                  <a:pt x="588" y="530"/>
                  <a:pt x="543" y="497"/>
                  <a:pt x="533" y="448"/>
                </a:cubicBezTo>
                <a:lnTo>
                  <a:pt x="532" y="443"/>
                </a:lnTo>
                <a:lnTo>
                  <a:pt x="531" y="438"/>
                </a:lnTo>
                <a:lnTo>
                  <a:pt x="721" y="419"/>
                </a:lnTo>
                <a:lnTo>
                  <a:pt x="721" y="423"/>
                </a:lnTo>
                <a:lnTo>
                  <a:pt x="721" y="429"/>
                </a:lnTo>
                <a:lnTo>
                  <a:pt x="721" y="435"/>
                </a:lnTo>
                <a:cubicBezTo>
                  <a:pt x="721" y="446"/>
                  <a:pt x="720" y="456"/>
                  <a:pt x="717" y="466"/>
                </a:cubicBezTo>
                <a:lnTo>
                  <a:pt x="716" y="469"/>
                </a:lnTo>
                <a:cubicBezTo>
                  <a:pt x="701" y="513"/>
                  <a:pt x="656" y="541"/>
                  <a:pt x="609" y="533"/>
                </a:cubicBezTo>
                <a:cubicBezTo>
                  <a:pt x="563" y="526"/>
                  <a:pt x="528" y="486"/>
                  <a:pt x="528" y="438"/>
                </a:cubicBezTo>
                <a:lnTo>
                  <a:pt x="528" y="428"/>
                </a:lnTo>
                <a:cubicBezTo>
                  <a:pt x="528" y="423"/>
                  <a:pt x="529" y="418"/>
                  <a:pt x="530" y="413"/>
                </a:cubicBezTo>
                <a:lnTo>
                  <a:pt x="531" y="407"/>
                </a:lnTo>
                <a:lnTo>
                  <a:pt x="529" y="422"/>
                </a:lnTo>
                <a:lnTo>
                  <a:pt x="529" y="419"/>
                </a:lnTo>
                <a:lnTo>
                  <a:pt x="719" y="443"/>
                </a:lnTo>
                <a:lnTo>
                  <a:pt x="718" y="445"/>
                </a:lnTo>
                <a:lnTo>
                  <a:pt x="716" y="456"/>
                </a:lnTo>
                <a:lnTo>
                  <a:pt x="717" y="438"/>
                </a:lnTo>
                <a:lnTo>
                  <a:pt x="717" y="448"/>
                </a:lnTo>
                <a:cubicBezTo>
                  <a:pt x="717" y="454"/>
                  <a:pt x="717" y="459"/>
                  <a:pt x="716" y="464"/>
                </a:cubicBezTo>
                <a:lnTo>
                  <a:pt x="715" y="470"/>
                </a:lnTo>
                <a:lnTo>
                  <a:pt x="716" y="454"/>
                </a:lnTo>
                <a:lnTo>
                  <a:pt x="716" y="457"/>
                </a:lnTo>
                <a:cubicBezTo>
                  <a:pt x="716" y="506"/>
                  <a:pt x="680" y="547"/>
                  <a:pt x="632" y="553"/>
                </a:cubicBezTo>
                <a:cubicBezTo>
                  <a:pt x="584" y="559"/>
                  <a:pt x="539" y="528"/>
                  <a:pt x="527" y="481"/>
                </a:cubicBezTo>
                <a:lnTo>
                  <a:pt x="530" y="489"/>
                </a:lnTo>
                <a:lnTo>
                  <a:pt x="528" y="484"/>
                </a:lnTo>
                <a:lnTo>
                  <a:pt x="713" y="448"/>
                </a:lnTo>
                <a:lnTo>
                  <a:pt x="713" y="453"/>
                </a:lnTo>
                <a:lnTo>
                  <a:pt x="713" y="457"/>
                </a:lnTo>
                <a:lnTo>
                  <a:pt x="521" y="457"/>
                </a:lnTo>
                <a:lnTo>
                  <a:pt x="521" y="452"/>
                </a:lnTo>
                <a:lnTo>
                  <a:pt x="521" y="448"/>
                </a:lnTo>
                <a:lnTo>
                  <a:pt x="713" y="448"/>
                </a:lnTo>
                <a:lnTo>
                  <a:pt x="713" y="465"/>
                </a:lnTo>
                <a:lnTo>
                  <a:pt x="712" y="467"/>
                </a:lnTo>
                <a:lnTo>
                  <a:pt x="712" y="476"/>
                </a:lnTo>
                <a:lnTo>
                  <a:pt x="616" y="380"/>
                </a:lnTo>
                <a:lnTo>
                  <a:pt x="618" y="380"/>
                </a:lnTo>
                <a:cubicBezTo>
                  <a:pt x="646" y="380"/>
                  <a:pt x="671" y="392"/>
                  <a:pt x="690" y="412"/>
                </a:cubicBezTo>
                <a:cubicBezTo>
                  <a:pt x="708" y="432"/>
                  <a:pt x="717" y="459"/>
                  <a:pt x="714" y="486"/>
                </a:cubicBezTo>
                <a:lnTo>
                  <a:pt x="713" y="496"/>
                </a:lnTo>
                <a:cubicBezTo>
                  <a:pt x="708" y="545"/>
                  <a:pt x="667" y="582"/>
                  <a:pt x="617" y="582"/>
                </a:cubicBezTo>
                <a:lnTo>
                  <a:pt x="616" y="582"/>
                </a:lnTo>
                <a:cubicBezTo>
                  <a:pt x="563" y="582"/>
                  <a:pt x="520" y="539"/>
                  <a:pt x="520" y="486"/>
                </a:cubicBezTo>
                <a:lnTo>
                  <a:pt x="520" y="475"/>
                </a:lnTo>
                <a:lnTo>
                  <a:pt x="520" y="467"/>
                </a:lnTo>
                <a:lnTo>
                  <a:pt x="712" y="467"/>
                </a:lnTo>
                <a:lnTo>
                  <a:pt x="712" y="470"/>
                </a:lnTo>
                <a:lnTo>
                  <a:pt x="712" y="476"/>
                </a:lnTo>
                <a:lnTo>
                  <a:pt x="712" y="486"/>
                </a:lnTo>
                <a:lnTo>
                  <a:pt x="616" y="390"/>
                </a:lnTo>
                <a:lnTo>
                  <a:pt x="618" y="390"/>
                </a:lnTo>
                <a:lnTo>
                  <a:pt x="524" y="505"/>
                </a:lnTo>
                <a:lnTo>
                  <a:pt x="522" y="495"/>
                </a:lnTo>
                <a:lnTo>
                  <a:pt x="616" y="572"/>
                </a:lnTo>
                <a:lnTo>
                  <a:pt x="614" y="572"/>
                </a:lnTo>
                <a:lnTo>
                  <a:pt x="709" y="495"/>
                </a:lnTo>
                <a:lnTo>
                  <a:pt x="708" y="496"/>
                </a:lnTo>
                <a:lnTo>
                  <a:pt x="707" y="507"/>
                </a:lnTo>
                <a:lnTo>
                  <a:pt x="706" y="516"/>
                </a:lnTo>
                <a:cubicBezTo>
                  <a:pt x="701" y="561"/>
                  <a:pt x="665" y="596"/>
                  <a:pt x="621" y="601"/>
                </a:cubicBezTo>
                <a:cubicBezTo>
                  <a:pt x="576" y="606"/>
                  <a:pt x="534" y="579"/>
                  <a:pt x="519" y="536"/>
                </a:cubicBezTo>
                <a:lnTo>
                  <a:pt x="518" y="533"/>
                </a:lnTo>
                <a:cubicBezTo>
                  <a:pt x="517" y="527"/>
                  <a:pt x="515" y="522"/>
                  <a:pt x="514" y="516"/>
                </a:cubicBezTo>
                <a:lnTo>
                  <a:pt x="513" y="509"/>
                </a:lnTo>
                <a:cubicBezTo>
                  <a:pt x="512" y="499"/>
                  <a:pt x="512" y="489"/>
                  <a:pt x="514" y="480"/>
                </a:cubicBezTo>
                <a:lnTo>
                  <a:pt x="515" y="474"/>
                </a:lnTo>
                <a:lnTo>
                  <a:pt x="513" y="489"/>
                </a:lnTo>
                <a:lnTo>
                  <a:pt x="513" y="486"/>
                </a:lnTo>
                <a:lnTo>
                  <a:pt x="705" y="486"/>
                </a:lnTo>
                <a:lnTo>
                  <a:pt x="705" y="490"/>
                </a:lnTo>
                <a:cubicBezTo>
                  <a:pt x="705" y="497"/>
                  <a:pt x="705" y="503"/>
                  <a:pt x="704" y="509"/>
                </a:cubicBezTo>
                <a:lnTo>
                  <a:pt x="703" y="514"/>
                </a:lnTo>
                <a:cubicBezTo>
                  <a:pt x="694" y="559"/>
                  <a:pt x="654" y="591"/>
                  <a:pt x="608" y="591"/>
                </a:cubicBezTo>
                <a:lnTo>
                  <a:pt x="606" y="591"/>
                </a:lnTo>
                <a:lnTo>
                  <a:pt x="702" y="486"/>
                </a:lnTo>
                <a:lnTo>
                  <a:pt x="701" y="485"/>
                </a:lnTo>
                <a:lnTo>
                  <a:pt x="703" y="494"/>
                </a:lnTo>
                <a:lnTo>
                  <a:pt x="513" y="514"/>
                </a:lnTo>
                <a:lnTo>
                  <a:pt x="513" y="511"/>
                </a:lnTo>
                <a:lnTo>
                  <a:pt x="513" y="505"/>
                </a:lnTo>
                <a:lnTo>
                  <a:pt x="609" y="601"/>
                </a:lnTo>
                <a:lnTo>
                  <a:pt x="606" y="601"/>
                </a:lnTo>
                <a:lnTo>
                  <a:pt x="702" y="505"/>
                </a:lnTo>
                <a:lnTo>
                  <a:pt x="702" y="510"/>
                </a:lnTo>
                <a:lnTo>
                  <a:pt x="702" y="514"/>
                </a:lnTo>
                <a:lnTo>
                  <a:pt x="702" y="525"/>
                </a:lnTo>
                <a:lnTo>
                  <a:pt x="702" y="533"/>
                </a:lnTo>
                <a:lnTo>
                  <a:pt x="515" y="503"/>
                </a:lnTo>
                <a:lnTo>
                  <a:pt x="516" y="500"/>
                </a:lnTo>
                <a:lnTo>
                  <a:pt x="511" y="530"/>
                </a:lnTo>
                <a:lnTo>
                  <a:pt x="511" y="524"/>
                </a:lnTo>
                <a:lnTo>
                  <a:pt x="511" y="517"/>
                </a:lnTo>
                <a:lnTo>
                  <a:pt x="511" y="514"/>
                </a:lnTo>
                <a:cubicBezTo>
                  <a:pt x="511" y="464"/>
                  <a:pt x="551" y="422"/>
                  <a:pt x="602" y="419"/>
                </a:cubicBezTo>
                <a:cubicBezTo>
                  <a:pt x="652" y="416"/>
                  <a:pt x="696" y="452"/>
                  <a:pt x="703" y="503"/>
                </a:cubicBezTo>
                <a:lnTo>
                  <a:pt x="704" y="522"/>
                </a:lnTo>
                <a:lnTo>
                  <a:pt x="704" y="533"/>
                </a:lnTo>
                <a:cubicBezTo>
                  <a:pt x="704" y="586"/>
                  <a:pt x="661" y="629"/>
                  <a:pt x="608" y="629"/>
                </a:cubicBezTo>
                <a:lnTo>
                  <a:pt x="606" y="629"/>
                </a:lnTo>
                <a:lnTo>
                  <a:pt x="702" y="524"/>
                </a:lnTo>
                <a:lnTo>
                  <a:pt x="703" y="534"/>
                </a:lnTo>
                <a:cubicBezTo>
                  <a:pt x="706" y="561"/>
                  <a:pt x="697" y="588"/>
                  <a:pt x="679" y="608"/>
                </a:cubicBezTo>
                <a:cubicBezTo>
                  <a:pt x="660" y="628"/>
                  <a:pt x="635" y="639"/>
                  <a:pt x="607" y="639"/>
                </a:cubicBezTo>
                <a:lnTo>
                  <a:pt x="604" y="639"/>
                </a:lnTo>
                <a:cubicBezTo>
                  <a:pt x="551" y="639"/>
                  <a:pt x="508" y="596"/>
                  <a:pt x="508" y="543"/>
                </a:cubicBezTo>
                <a:lnTo>
                  <a:pt x="508" y="537"/>
                </a:lnTo>
                <a:cubicBezTo>
                  <a:pt x="508" y="530"/>
                  <a:pt x="509" y="522"/>
                  <a:pt x="511" y="514"/>
                </a:cubicBezTo>
                <a:lnTo>
                  <a:pt x="512" y="510"/>
                </a:lnTo>
                <a:cubicBezTo>
                  <a:pt x="524" y="463"/>
                  <a:pt x="569" y="432"/>
                  <a:pt x="617" y="438"/>
                </a:cubicBezTo>
                <a:cubicBezTo>
                  <a:pt x="665" y="444"/>
                  <a:pt x="701" y="485"/>
                  <a:pt x="701" y="533"/>
                </a:cubicBezTo>
                <a:lnTo>
                  <a:pt x="701" y="538"/>
                </a:lnTo>
                <a:lnTo>
                  <a:pt x="701" y="543"/>
                </a:lnTo>
                <a:lnTo>
                  <a:pt x="509" y="543"/>
                </a:lnTo>
                <a:lnTo>
                  <a:pt x="509" y="538"/>
                </a:lnTo>
                <a:lnTo>
                  <a:pt x="509" y="533"/>
                </a:lnTo>
                <a:lnTo>
                  <a:pt x="701" y="533"/>
                </a:lnTo>
                <a:lnTo>
                  <a:pt x="701" y="542"/>
                </a:lnTo>
                <a:lnTo>
                  <a:pt x="701" y="552"/>
                </a:lnTo>
                <a:cubicBezTo>
                  <a:pt x="701" y="557"/>
                  <a:pt x="701" y="562"/>
                  <a:pt x="701" y="566"/>
                </a:cubicBezTo>
                <a:lnTo>
                  <a:pt x="700" y="573"/>
                </a:lnTo>
                <a:cubicBezTo>
                  <a:pt x="699" y="579"/>
                  <a:pt x="697" y="584"/>
                  <a:pt x="696" y="590"/>
                </a:cubicBezTo>
                <a:lnTo>
                  <a:pt x="695" y="593"/>
                </a:lnTo>
                <a:cubicBezTo>
                  <a:pt x="679" y="640"/>
                  <a:pt x="629" y="668"/>
                  <a:pt x="580" y="656"/>
                </a:cubicBezTo>
                <a:cubicBezTo>
                  <a:pt x="532" y="644"/>
                  <a:pt x="501" y="596"/>
                  <a:pt x="509" y="547"/>
                </a:cubicBezTo>
                <a:lnTo>
                  <a:pt x="510" y="541"/>
                </a:lnTo>
                <a:lnTo>
                  <a:pt x="508" y="556"/>
                </a:lnTo>
                <a:lnTo>
                  <a:pt x="509" y="536"/>
                </a:lnTo>
                <a:lnTo>
                  <a:pt x="509" y="537"/>
                </a:lnTo>
                <a:lnTo>
                  <a:pt x="509" y="533"/>
                </a:lnTo>
                <a:lnTo>
                  <a:pt x="701" y="533"/>
                </a:lnTo>
                <a:lnTo>
                  <a:pt x="701" y="548"/>
                </a:lnTo>
                <a:lnTo>
                  <a:pt x="700" y="558"/>
                </a:lnTo>
                <a:lnTo>
                  <a:pt x="699" y="562"/>
                </a:lnTo>
                <a:lnTo>
                  <a:pt x="699" y="571"/>
                </a:lnTo>
                <a:lnTo>
                  <a:pt x="699" y="579"/>
                </a:lnTo>
                <a:lnTo>
                  <a:pt x="699" y="581"/>
                </a:lnTo>
                <a:lnTo>
                  <a:pt x="507" y="581"/>
                </a:lnTo>
                <a:lnTo>
                  <a:pt x="508" y="586"/>
                </a:lnTo>
                <a:lnTo>
                  <a:pt x="507" y="577"/>
                </a:lnTo>
                <a:lnTo>
                  <a:pt x="507" y="576"/>
                </a:lnTo>
                <a:lnTo>
                  <a:pt x="506" y="571"/>
                </a:lnTo>
                <a:lnTo>
                  <a:pt x="696" y="552"/>
                </a:lnTo>
                <a:lnTo>
                  <a:pt x="696" y="554"/>
                </a:lnTo>
                <a:lnTo>
                  <a:pt x="696" y="561"/>
                </a:lnTo>
                <a:lnTo>
                  <a:pt x="696" y="567"/>
                </a:lnTo>
                <a:lnTo>
                  <a:pt x="696" y="571"/>
                </a:lnTo>
                <a:lnTo>
                  <a:pt x="504" y="571"/>
                </a:lnTo>
                <a:lnTo>
                  <a:pt x="504" y="567"/>
                </a:lnTo>
                <a:lnTo>
                  <a:pt x="504" y="562"/>
                </a:lnTo>
                <a:lnTo>
                  <a:pt x="696" y="562"/>
                </a:lnTo>
                <a:lnTo>
                  <a:pt x="696" y="567"/>
                </a:lnTo>
                <a:cubicBezTo>
                  <a:pt x="696" y="575"/>
                  <a:pt x="696" y="583"/>
                  <a:pt x="694" y="591"/>
                </a:cubicBezTo>
                <a:lnTo>
                  <a:pt x="693" y="595"/>
                </a:lnTo>
                <a:cubicBezTo>
                  <a:pt x="682" y="639"/>
                  <a:pt x="641" y="669"/>
                  <a:pt x="596" y="667"/>
                </a:cubicBezTo>
                <a:cubicBezTo>
                  <a:pt x="550" y="666"/>
                  <a:pt x="512" y="632"/>
                  <a:pt x="505" y="587"/>
                </a:cubicBezTo>
                <a:lnTo>
                  <a:pt x="504" y="581"/>
                </a:lnTo>
                <a:cubicBezTo>
                  <a:pt x="503" y="576"/>
                  <a:pt x="502" y="571"/>
                  <a:pt x="502" y="565"/>
                </a:cubicBezTo>
                <a:lnTo>
                  <a:pt x="502" y="562"/>
                </a:lnTo>
                <a:lnTo>
                  <a:pt x="598" y="658"/>
                </a:lnTo>
                <a:lnTo>
                  <a:pt x="597" y="658"/>
                </a:lnTo>
                <a:lnTo>
                  <a:pt x="692" y="581"/>
                </a:lnTo>
                <a:lnTo>
                  <a:pt x="692" y="579"/>
                </a:lnTo>
                <a:lnTo>
                  <a:pt x="691" y="588"/>
                </a:lnTo>
                <a:lnTo>
                  <a:pt x="689" y="603"/>
                </a:lnTo>
                <a:cubicBezTo>
                  <a:pt x="682" y="651"/>
                  <a:pt x="642" y="686"/>
                  <a:pt x="593" y="686"/>
                </a:cubicBezTo>
                <a:lnTo>
                  <a:pt x="592" y="686"/>
                </a:lnTo>
                <a:lnTo>
                  <a:pt x="688" y="590"/>
                </a:lnTo>
                <a:lnTo>
                  <a:pt x="688" y="611"/>
                </a:lnTo>
                <a:lnTo>
                  <a:pt x="687" y="620"/>
                </a:lnTo>
                <a:cubicBezTo>
                  <a:pt x="681" y="669"/>
                  <a:pt x="640" y="705"/>
                  <a:pt x="591" y="705"/>
                </a:cubicBezTo>
                <a:lnTo>
                  <a:pt x="590" y="705"/>
                </a:lnTo>
                <a:cubicBezTo>
                  <a:pt x="537" y="705"/>
                  <a:pt x="494" y="662"/>
                  <a:pt x="494" y="609"/>
                </a:cubicBezTo>
                <a:lnTo>
                  <a:pt x="495" y="613"/>
                </a:lnTo>
                <a:lnTo>
                  <a:pt x="494" y="603"/>
                </a:lnTo>
                <a:lnTo>
                  <a:pt x="496" y="617"/>
                </a:lnTo>
                <a:lnTo>
                  <a:pt x="494" y="609"/>
                </a:lnTo>
                <a:cubicBezTo>
                  <a:pt x="492" y="601"/>
                  <a:pt x="491" y="593"/>
                  <a:pt x="491" y="585"/>
                </a:cubicBezTo>
                <a:lnTo>
                  <a:pt x="491" y="581"/>
                </a:lnTo>
                <a:lnTo>
                  <a:pt x="683" y="581"/>
                </a:lnTo>
                <a:lnTo>
                  <a:pt x="683" y="585"/>
                </a:lnTo>
                <a:lnTo>
                  <a:pt x="683" y="593"/>
                </a:lnTo>
                <a:lnTo>
                  <a:pt x="683" y="603"/>
                </a:lnTo>
                <a:lnTo>
                  <a:pt x="683" y="609"/>
                </a:lnTo>
                <a:lnTo>
                  <a:pt x="587" y="513"/>
                </a:lnTo>
                <a:lnTo>
                  <a:pt x="588" y="513"/>
                </a:lnTo>
                <a:lnTo>
                  <a:pt x="589" y="513"/>
                </a:lnTo>
                <a:cubicBezTo>
                  <a:pt x="617" y="513"/>
                  <a:pt x="642" y="525"/>
                  <a:pt x="661" y="545"/>
                </a:cubicBezTo>
                <a:cubicBezTo>
                  <a:pt x="679" y="565"/>
                  <a:pt x="688" y="592"/>
                  <a:pt x="685" y="619"/>
                </a:cubicBezTo>
                <a:lnTo>
                  <a:pt x="684" y="619"/>
                </a:lnTo>
                <a:lnTo>
                  <a:pt x="684" y="625"/>
                </a:lnTo>
                <a:lnTo>
                  <a:pt x="684" y="628"/>
                </a:lnTo>
                <a:cubicBezTo>
                  <a:pt x="684" y="679"/>
                  <a:pt x="645" y="722"/>
                  <a:pt x="594" y="724"/>
                </a:cubicBezTo>
                <a:cubicBezTo>
                  <a:pt x="543" y="727"/>
                  <a:pt x="499" y="690"/>
                  <a:pt x="493" y="639"/>
                </a:cubicBezTo>
                <a:lnTo>
                  <a:pt x="492" y="629"/>
                </a:lnTo>
                <a:lnTo>
                  <a:pt x="491" y="619"/>
                </a:lnTo>
                <a:cubicBezTo>
                  <a:pt x="486" y="570"/>
                  <a:pt x="519" y="526"/>
                  <a:pt x="566" y="516"/>
                </a:cubicBezTo>
                <a:cubicBezTo>
                  <a:pt x="614" y="505"/>
                  <a:pt x="662" y="533"/>
                  <a:pt x="678" y="579"/>
                </a:cubicBezTo>
                <a:lnTo>
                  <a:pt x="679" y="582"/>
                </a:lnTo>
                <a:cubicBezTo>
                  <a:pt x="682" y="592"/>
                  <a:pt x="683" y="602"/>
                  <a:pt x="683" y="612"/>
                </a:cubicBezTo>
                <a:lnTo>
                  <a:pt x="683" y="619"/>
                </a:lnTo>
                <a:cubicBezTo>
                  <a:pt x="683" y="636"/>
                  <a:pt x="679" y="652"/>
                  <a:pt x="671" y="666"/>
                </a:cubicBezTo>
                <a:lnTo>
                  <a:pt x="668" y="671"/>
                </a:lnTo>
                <a:lnTo>
                  <a:pt x="663" y="681"/>
                </a:lnTo>
                <a:lnTo>
                  <a:pt x="673" y="652"/>
                </a:lnTo>
                <a:lnTo>
                  <a:pt x="672" y="659"/>
                </a:lnTo>
                <a:lnTo>
                  <a:pt x="662" y="603"/>
                </a:lnTo>
                <a:lnTo>
                  <a:pt x="663" y="605"/>
                </a:lnTo>
                <a:lnTo>
                  <a:pt x="481" y="647"/>
                </a:lnTo>
                <a:lnTo>
                  <a:pt x="481" y="644"/>
                </a:lnTo>
                <a:cubicBezTo>
                  <a:pt x="481" y="640"/>
                  <a:pt x="482" y="635"/>
                  <a:pt x="482" y="631"/>
                </a:cubicBezTo>
                <a:lnTo>
                  <a:pt x="483" y="624"/>
                </a:lnTo>
                <a:lnTo>
                  <a:pt x="482" y="637"/>
                </a:lnTo>
                <a:lnTo>
                  <a:pt x="482" y="631"/>
                </a:lnTo>
                <a:lnTo>
                  <a:pt x="482" y="628"/>
                </a:lnTo>
                <a:lnTo>
                  <a:pt x="674" y="628"/>
                </a:lnTo>
                <a:lnTo>
                  <a:pt x="674" y="631"/>
                </a:lnTo>
                <a:cubicBezTo>
                  <a:pt x="674" y="637"/>
                  <a:pt x="674" y="642"/>
                  <a:pt x="673" y="647"/>
                </a:cubicBezTo>
                <a:lnTo>
                  <a:pt x="673" y="651"/>
                </a:lnTo>
                <a:lnTo>
                  <a:pt x="672" y="658"/>
                </a:lnTo>
                <a:lnTo>
                  <a:pt x="672" y="644"/>
                </a:lnTo>
                <a:lnTo>
                  <a:pt x="672" y="647"/>
                </a:lnTo>
                <a:lnTo>
                  <a:pt x="483" y="624"/>
                </a:lnTo>
                <a:lnTo>
                  <a:pt x="484" y="620"/>
                </a:lnTo>
                <a:lnTo>
                  <a:pt x="481" y="643"/>
                </a:lnTo>
                <a:lnTo>
                  <a:pt x="481" y="638"/>
                </a:lnTo>
                <a:lnTo>
                  <a:pt x="673" y="638"/>
                </a:lnTo>
                <a:lnTo>
                  <a:pt x="673" y="647"/>
                </a:lnTo>
                <a:lnTo>
                  <a:pt x="673" y="657"/>
                </a:lnTo>
                <a:cubicBezTo>
                  <a:pt x="673" y="707"/>
                  <a:pt x="636" y="748"/>
                  <a:pt x="587" y="753"/>
                </a:cubicBezTo>
                <a:cubicBezTo>
                  <a:pt x="538" y="758"/>
                  <a:pt x="493" y="725"/>
                  <a:pt x="483" y="676"/>
                </a:cubicBezTo>
                <a:lnTo>
                  <a:pt x="482" y="671"/>
                </a:lnTo>
                <a:lnTo>
                  <a:pt x="481" y="666"/>
                </a:lnTo>
                <a:lnTo>
                  <a:pt x="671" y="647"/>
                </a:lnTo>
                <a:lnTo>
                  <a:pt x="671" y="652"/>
                </a:lnTo>
                <a:lnTo>
                  <a:pt x="671" y="657"/>
                </a:lnTo>
                <a:lnTo>
                  <a:pt x="481" y="639"/>
                </a:lnTo>
                <a:lnTo>
                  <a:pt x="482" y="634"/>
                </a:lnTo>
                <a:lnTo>
                  <a:pt x="483" y="629"/>
                </a:lnTo>
                <a:cubicBezTo>
                  <a:pt x="493" y="578"/>
                  <a:pt x="541" y="545"/>
                  <a:pt x="592" y="553"/>
                </a:cubicBezTo>
                <a:cubicBezTo>
                  <a:pt x="642" y="560"/>
                  <a:pt x="678" y="606"/>
                  <a:pt x="673" y="657"/>
                </a:cubicBezTo>
                <a:lnTo>
                  <a:pt x="670" y="678"/>
                </a:lnTo>
                <a:lnTo>
                  <a:pt x="668" y="687"/>
                </a:lnTo>
                <a:lnTo>
                  <a:pt x="483" y="636"/>
                </a:lnTo>
                <a:lnTo>
                  <a:pt x="484" y="633"/>
                </a:lnTo>
                <a:lnTo>
                  <a:pt x="479" y="663"/>
                </a:lnTo>
                <a:lnTo>
                  <a:pt x="479" y="657"/>
                </a:lnTo>
                <a:lnTo>
                  <a:pt x="479" y="651"/>
                </a:lnTo>
                <a:lnTo>
                  <a:pt x="482" y="675"/>
                </a:lnTo>
                <a:lnTo>
                  <a:pt x="481" y="671"/>
                </a:lnTo>
                <a:lnTo>
                  <a:pt x="666" y="678"/>
                </a:lnTo>
                <a:lnTo>
                  <a:pt x="665" y="681"/>
                </a:lnTo>
                <a:lnTo>
                  <a:pt x="669" y="650"/>
                </a:lnTo>
                <a:lnTo>
                  <a:pt x="669" y="657"/>
                </a:lnTo>
                <a:lnTo>
                  <a:pt x="669" y="667"/>
                </a:lnTo>
                <a:lnTo>
                  <a:pt x="669" y="676"/>
                </a:lnTo>
                <a:lnTo>
                  <a:pt x="477" y="676"/>
                </a:lnTo>
                <a:lnTo>
                  <a:pt x="477" y="671"/>
                </a:lnTo>
                <a:lnTo>
                  <a:pt x="479" y="690"/>
                </a:lnTo>
                <a:lnTo>
                  <a:pt x="478" y="685"/>
                </a:lnTo>
                <a:cubicBezTo>
                  <a:pt x="468" y="634"/>
                  <a:pt x="501" y="584"/>
                  <a:pt x="551" y="573"/>
                </a:cubicBezTo>
                <a:cubicBezTo>
                  <a:pt x="602" y="561"/>
                  <a:pt x="653" y="593"/>
                  <a:pt x="666" y="643"/>
                </a:cubicBezTo>
                <a:lnTo>
                  <a:pt x="668" y="655"/>
                </a:lnTo>
                <a:lnTo>
                  <a:pt x="669" y="661"/>
                </a:lnTo>
                <a:cubicBezTo>
                  <a:pt x="674" y="689"/>
                  <a:pt x="666" y="717"/>
                  <a:pt x="648" y="739"/>
                </a:cubicBezTo>
                <a:cubicBezTo>
                  <a:pt x="629" y="760"/>
                  <a:pt x="603" y="772"/>
                  <a:pt x="574" y="772"/>
                </a:cubicBezTo>
                <a:lnTo>
                  <a:pt x="571" y="772"/>
                </a:lnTo>
                <a:lnTo>
                  <a:pt x="570" y="772"/>
                </a:lnTo>
                <a:lnTo>
                  <a:pt x="660" y="641"/>
                </a:lnTo>
                <a:lnTo>
                  <a:pt x="658" y="639"/>
                </a:lnTo>
                <a:lnTo>
                  <a:pt x="660" y="643"/>
                </a:lnTo>
                <a:lnTo>
                  <a:pt x="481" y="709"/>
                </a:lnTo>
                <a:lnTo>
                  <a:pt x="484" y="717"/>
                </a:lnTo>
                <a:lnTo>
                  <a:pt x="482" y="712"/>
                </a:lnTo>
                <a:lnTo>
                  <a:pt x="667" y="676"/>
                </a:lnTo>
                <a:lnTo>
                  <a:pt x="667" y="679"/>
                </a:lnTo>
                <a:lnTo>
                  <a:pt x="667" y="685"/>
                </a:lnTo>
                <a:cubicBezTo>
                  <a:pt x="667" y="691"/>
                  <a:pt x="667" y="696"/>
                  <a:pt x="666" y="701"/>
                </a:cubicBezTo>
                <a:lnTo>
                  <a:pt x="665" y="707"/>
                </a:lnTo>
                <a:lnTo>
                  <a:pt x="666" y="691"/>
                </a:lnTo>
                <a:lnTo>
                  <a:pt x="666" y="695"/>
                </a:lnTo>
                <a:cubicBezTo>
                  <a:pt x="666" y="745"/>
                  <a:pt x="629" y="786"/>
                  <a:pt x="580" y="791"/>
                </a:cubicBezTo>
                <a:cubicBezTo>
                  <a:pt x="531" y="796"/>
                  <a:pt x="486" y="763"/>
                  <a:pt x="476" y="714"/>
                </a:cubicBezTo>
                <a:lnTo>
                  <a:pt x="475" y="709"/>
                </a:lnTo>
                <a:cubicBezTo>
                  <a:pt x="473" y="697"/>
                  <a:pt x="473" y="684"/>
                  <a:pt x="475" y="672"/>
                </a:cubicBezTo>
                <a:lnTo>
                  <a:pt x="476" y="667"/>
                </a:lnTo>
                <a:cubicBezTo>
                  <a:pt x="486" y="618"/>
                  <a:pt x="531" y="585"/>
                  <a:pt x="580" y="590"/>
                </a:cubicBezTo>
                <a:cubicBezTo>
                  <a:pt x="629" y="595"/>
                  <a:pt x="666" y="636"/>
                  <a:pt x="666" y="685"/>
                </a:cubicBezTo>
                <a:lnTo>
                  <a:pt x="666" y="689"/>
                </a:lnTo>
                <a:lnTo>
                  <a:pt x="666" y="695"/>
                </a:lnTo>
                <a:cubicBezTo>
                  <a:pt x="666" y="701"/>
                  <a:pt x="666" y="706"/>
                  <a:pt x="665" y="711"/>
                </a:cubicBezTo>
                <a:lnTo>
                  <a:pt x="664" y="717"/>
                </a:lnTo>
                <a:cubicBezTo>
                  <a:pt x="662" y="731"/>
                  <a:pt x="657" y="743"/>
                  <a:pt x="649" y="755"/>
                </a:cubicBezTo>
                <a:lnTo>
                  <a:pt x="647" y="758"/>
                </a:lnTo>
                <a:cubicBezTo>
                  <a:pt x="624" y="793"/>
                  <a:pt x="580" y="809"/>
                  <a:pt x="540" y="796"/>
                </a:cubicBezTo>
                <a:cubicBezTo>
                  <a:pt x="499" y="784"/>
                  <a:pt x="471" y="747"/>
                  <a:pt x="471" y="704"/>
                </a:cubicBezTo>
                <a:lnTo>
                  <a:pt x="471" y="701"/>
                </a:lnTo>
                <a:cubicBezTo>
                  <a:pt x="471" y="693"/>
                  <a:pt x="473" y="684"/>
                  <a:pt x="475" y="675"/>
                </a:cubicBezTo>
                <a:lnTo>
                  <a:pt x="475" y="679"/>
                </a:lnTo>
                <a:lnTo>
                  <a:pt x="476" y="673"/>
                </a:lnTo>
                <a:lnTo>
                  <a:pt x="474" y="688"/>
                </a:lnTo>
                <a:lnTo>
                  <a:pt x="474" y="685"/>
                </a:lnTo>
                <a:lnTo>
                  <a:pt x="664" y="709"/>
                </a:lnTo>
                <a:lnTo>
                  <a:pt x="663" y="711"/>
                </a:lnTo>
                <a:lnTo>
                  <a:pt x="662" y="718"/>
                </a:lnTo>
                <a:lnTo>
                  <a:pt x="661" y="725"/>
                </a:lnTo>
                <a:lnTo>
                  <a:pt x="661" y="711"/>
                </a:lnTo>
                <a:lnTo>
                  <a:pt x="661" y="714"/>
                </a:lnTo>
                <a:lnTo>
                  <a:pt x="498" y="647"/>
                </a:lnTo>
                <a:lnTo>
                  <a:pt x="509" y="636"/>
                </a:lnTo>
                <a:lnTo>
                  <a:pt x="515" y="631"/>
                </a:lnTo>
                <a:cubicBezTo>
                  <a:pt x="538" y="612"/>
                  <a:pt x="567" y="604"/>
                  <a:pt x="596" y="611"/>
                </a:cubicBezTo>
                <a:cubicBezTo>
                  <a:pt x="625" y="617"/>
                  <a:pt x="649" y="635"/>
                  <a:pt x="662" y="662"/>
                </a:cubicBezTo>
                <a:lnTo>
                  <a:pt x="664" y="666"/>
                </a:lnTo>
                <a:cubicBezTo>
                  <a:pt x="671" y="679"/>
                  <a:pt x="674" y="694"/>
                  <a:pt x="674" y="708"/>
                </a:cubicBezTo>
                <a:lnTo>
                  <a:pt x="674" y="714"/>
                </a:lnTo>
                <a:lnTo>
                  <a:pt x="674" y="720"/>
                </a:lnTo>
                <a:cubicBezTo>
                  <a:pt x="674" y="731"/>
                  <a:pt x="673" y="741"/>
                  <a:pt x="670" y="751"/>
                </a:cubicBezTo>
                <a:lnTo>
                  <a:pt x="669" y="754"/>
                </a:lnTo>
                <a:cubicBezTo>
                  <a:pt x="654" y="798"/>
                  <a:pt x="609" y="826"/>
                  <a:pt x="562" y="818"/>
                </a:cubicBezTo>
                <a:cubicBezTo>
                  <a:pt x="516" y="811"/>
                  <a:pt x="481" y="771"/>
                  <a:pt x="481" y="723"/>
                </a:cubicBezTo>
                <a:lnTo>
                  <a:pt x="481" y="720"/>
                </a:lnTo>
                <a:lnTo>
                  <a:pt x="483" y="736"/>
                </a:lnTo>
                <a:lnTo>
                  <a:pt x="482" y="730"/>
                </a:lnTo>
                <a:cubicBezTo>
                  <a:pt x="480" y="720"/>
                  <a:pt x="480" y="709"/>
                  <a:pt x="482" y="699"/>
                </a:cubicBezTo>
                <a:lnTo>
                  <a:pt x="484" y="685"/>
                </a:lnTo>
                <a:lnTo>
                  <a:pt x="485" y="681"/>
                </a:lnTo>
                <a:cubicBezTo>
                  <a:pt x="497" y="634"/>
                  <a:pt x="542" y="603"/>
                  <a:pt x="590" y="609"/>
                </a:cubicBezTo>
                <a:cubicBezTo>
                  <a:pt x="638" y="615"/>
                  <a:pt x="674" y="656"/>
                  <a:pt x="674" y="704"/>
                </a:cubicBezTo>
                <a:lnTo>
                  <a:pt x="674" y="707"/>
                </a:lnTo>
                <a:cubicBezTo>
                  <a:pt x="674" y="712"/>
                  <a:pt x="674" y="717"/>
                  <a:pt x="674" y="721"/>
                </a:cubicBezTo>
                <a:lnTo>
                  <a:pt x="673" y="728"/>
                </a:lnTo>
                <a:lnTo>
                  <a:pt x="673" y="714"/>
                </a:lnTo>
                <a:lnTo>
                  <a:pt x="673" y="735"/>
                </a:lnTo>
                <a:lnTo>
                  <a:pt x="672" y="744"/>
                </a:lnTo>
                <a:lnTo>
                  <a:pt x="576" y="637"/>
                </a:lnTo>
                <a:lnTo>
                  <a:pt x="579" y="637"/>
                </a:lnTo>
                <a:lnTo>
                  <a:pt x="485" y="749"/>
                </a:lnTo>
                <a:lnTo>
                  <a:pt x="485" y="751"/>
                </a:lnTo>
                <a:lnTo>
                  <a:pt x="484" y="747"/>
                </a:lnTo>
                <a:lnTo>
                  <a:pt x="673" y="714"/>
                </a:lnTo>
                <a:lnTo>
                  <a:pt x="674" y="733"/>
                </a:lnTo>
                <a:lnTo>
                  <a:pt x="674" y="742"/>
                </a:lnTo>
                <a:cubicBezTo>
                  <a:pt x="674" y="790"/>
                  <a:pt x="640" y="830"/>
                  <a:pt x="594" y="837"/>
                </a:cubicBezTo>
                <a:cubicBezTo>
                  <a:pt x="547" y="845"/>
                  <a:pt x="502" y="817"/>
                  <a:pt x="487" y="773"/>
                </a:cubicBezTo>
                <a:lnTo>
                  <a:pt x="486" y="770"/>
                </a:lnTo>
                <a:cubicBezTo>
                  <a:pt x="485" y="765"/>
                  <a:pt x="484" y="760"/>
                  <a:pt x="483" y="755"/>
                </a:cubicBezTo>
                <a:lnTo>
                  <a:pt x="482" y="749"/>
                </a:lnTo>
                <a:lnTo>
                  <a:pt x="672" y="733"/>
                </a:lnTo>
                <a:lnTo>
                  <a:pt x="672" y="747"/>
                </a:lnTo>
                <a:lnTo>
                  <a:pt x="672" y="761"/>
                </a:lnTo>
                <a:lnTo>
                  <a:pt x="672" y="748"/>
                </a:lnTo>
                <a:lnTo>
                  <a:pt x="673" y="755"/>
                </a:lnTo>
                <a:cubicBezTo>
                  <a:pt x="673" y="759"/>
                  <a:pt x="673" y="764"/>
                  <a:pt x="673" y="768"/>
                </a:cubicBezTo>
                <a:lnTo>
                  <a:pt x="673" y="771"/>
                </a:lnTo>
                <a:lnTo>
                  <a:pt x="481" y="771"/>
                </a:lnTo>
                <a:lnTo>
                  <a:pt x="481" y="765"/>
                </a:lnTo>
                <a:lnTo>
                  <a:pt x="482" y="767"/>
                </a:lnTo>
                <a:lnTo>
                  <a:pt x="480" y="747"/>
                </a:lnTo>
                <a:lnTo>
                  <a:pt x="480" y="742"/>
                </a:lnTo>
                <a:lnTo>
                  <a:pt x="672" y="742"/>
                </a:lnTo>
                <a:lnTo>
                  <a:pt x="672" y="745"/>
                </a:lnTo>
                <a:lnTo>
                  <a:pt x="672" y="751"/>
                </a:lnTo>
                <a:lnTo>
                  <a:pt x="672" y="758"/>
                </a:lnTo>
                <a:lnTo>
                  <a:pt x="672" y="761"/>
                </a:lnTo>
                <a:lnTo>
                  <a:pt x="480" y="761"/>
                </a:lnTo>
                <a:lnTo>
                  <a:pt x="480" y="758"/>
                </a:lnTo>
                <a:lnTo>
                  <a:pt x="480" y="752"/>
                </a:lnTo>
                <a:lnTo>
                  <a:pt x="480" y="742"/>
                </a:lnTo>
                <a:cubicBezTo>
                  <a:pt x="480" y="694"/>
                  <a:pt x="517" y="653"/>
                  <a:pt x="565" y="647"/>
                </a:cubicBezTo>
                <a:cubicBezTo>
                  <a:pt x="613" y="641"/>
                  <a:pt x="658" y="672"/>
                  <a:pt x="670" y="719"/>
                </a:cubicBezTo>
                <a:lnTo>
                  <a:pt x="671" y="723"/>
                </a:lnTo>
                <a:cubicBezTo>
                  <a:pt x="673" y="731"/>
                  <a:pt x="673" y="739"/>
                  <a:pt x="673" y="746"/>
                </a:cubicBezTo>
                <a:lnTo>
                  <a:pt x="673" y="762"/>
                </a:lnTo>
                <a:lnTo>
                  <a:pt x="672" y="773"/>
                </a:lnTo>
                <a:lnTo>
                  <a:pt x="671" y="782"/>
                </a:lnTo>
                <a:lnTo>
                  <a:pt x="575" y="675"/>
                </a:lnTo>
                <a:lnTo>
                  <a:pt x="577" y="675"/>
                </a:lnTo>
                <a:lnTo>
                  <a:pt x="483" y="790"/>
                </a:lnTo>
                <a:lnTo>
                  <a:pt x="482" y="782"/>
                </a:lnTo>
                <a:lnTo>
                  <a:pt x="480" y="773"/>
                </a:lnTo>
                <a:lnTo>
                  <a:pt x="669" y="752"/>
                </a:lnTo>
                <a:lnTo>
                  <a:pt x="669" y="754"/>
                </a:lnTo>
                <a:lnTo>
                  <a:pt x="669" y="761"/>
                </a:lnTo>
                <a:lnTo>
                  <a:pt x="669" y="771"/>
                </a:lnTo>
                <a:lnTo>
                  <a:pt x="669" y="780"/>
                </a:lnTo>
                <a:lnTo>
                  <a:pt x="669" y="787"/>
                </a:lnTo>
                <a:lnTo>
                  <a:pt x="669" y="790"/>
                </a:lnTo>
                <a:cubicBezTo>
                  <a:pt x="669" y="836"/>
                  <a:pt x="637" y="876"/>
                  <a:pt x="592" y="885"/>
                </a:cubicBezTo>
                <a:cubicBezTo>
                  <a:pt x="546" y="893"/>
                  <a:pt x="501" y="869"/>
                  <a:pt x="484" y="826"/>
                </a:cubicBezTo>
                <a:lnTo>
                  <a:pt x="482" y="821"/>
                </a:lnTo>
                <a:lnTo>
                  <a:pt x="480" y="816"/>
                </a:lnTo>
                <a:lnTo>
                  <a:pt x="665" y="790"/>
                </a:lnTo>
                <a:lnTo>
                  <a:pt x="664" y="801"/>
                </a:lnTo>
                <a:lnTo>
                  <a:pt x="663" y="810"/>
                </a:lnTo>
                <a:cubicBezTo>
                  <a:pt x="657" y="861"/>
                  <a:pt x="613" y="898"/>
                  <a:pt x="562" y="895"/>
                </a:cubicBezTo>
                <a:cubicBezTo>
                  <a:pt x="511" y="893"/>
                  <a:pt x="471" y="850"/>
                  <a:pt x="471" y="799"/>
                </a:cubicBezTo>
                <a:lnTo>
                  <a:pt x="471" y="795"/>
                </a:lnTo>
                <a:lnTo>
                  <a:pt x="471" y="790"/>
                </a:lnTo>
                <a:lnTo>
                  <a:pt x="662" y="809"/>
                </a:lnTo>
                <a:lnTo>
                  <a:pt x="660" y="819"/>
                </a:lnTo>
                <a:lnTo>
                  <a:pt x="659" y="823"/>
                </a:lnTo>
                <a:lnTo>
                  <a:pt x="472" y="776"/>
                </a:lnTo>
                <a:lnTo>
                  <a:pt x="473" y="772"/>
                </a:lnTo>
                <a:lnTo>
                  <a:pt x="470" y="795"/>
                </a:lnTo>
                <a:lnTo>
                  <a:pt x="470" y="790"/>
                </a:lnTo>
                <a:lnTo>
                  <a:pt x="566" y="886"/>
                </a:lnTo>
                <a:lnTo>
                  <a:pt x="565" y="886"/>
                </a:lnTo>
                <a:lnTo>
                  <a:pt x="661" y="790"/>
                </a:lnTo>
                <a:lnTo>
                  <a:pt x="661" y="804"/>
                </a:lnTo>
                <a:lnTo>
                  <a:pt x="661" y="818"/>
                </a:lnTo>
                <a:lnTo>
                  <a:pt x="661" y="825"/>
                </a:lnTo>
                <a:cubicBezTo>
                  <a:pt x="661" y="836"/>
                  <a:pt x="660" y="846"/>
                  <a:pt x="657" y="856"/>
                </a:cubicBezTo>
                <a:lnTo>
                  <a:pt x="656" y="859"/>
                </a:lnTo>
                <a:cubicBezTo>
                  <a:pt x="642" y="899"/>
                  <a:pt x="603" y="926"/>
                  <a:pt x="561" y="924"/>
                </a:cubicBezTo>
                <a:cubicBezTo>
                  <a:pt x="518" y="923"/>
                  <a:pt x="482" y="893"/>
                  <a:pt x="471" y="852"/>
                </a:cubicBezTo>
                <a:lnTo>
                  <a:pt x="469" y="844"/>
                </a:lnTo>
                <a:cubicBezTo>
                  <a:pt x="468" y="839"/>
                  <a:pt x="467" y="834"/>
                  <a:pt x="467" y="829"/>
                </a:cubicBezTo>
                <a:lnTo>
                  <a:pt x="465" y="809"/>
                </a:lnTo>
                <a:lnTo>
                  <a:pt x="465" y="801"/>
                </a:lnTo>
                <a:cubicBezTo>
                  <a:pt x="465" y="787"/>
                  <a:pt x="469" y="772"/>
                  <a:pt x="476" y="759"/>
                </a:cubicBezTo>
                <a:lnTo>
                  <a:pt x="477" y="757"/>
                </a:lnTo>
                <a:cubicBezTo>
                  <a:pt x="497" y="717"/>
                  <a:pt x="541" y="696"/>
                  <a:pt x="585" y="706"/>
                </a:cubicBezTo>
                <a:cubicBezTo>
                  <a:pt x="628" y="716"/>
                  <a:pt x="658" y="755"/>
                  <a:pt x="658" y="799"/>
                </a:cubicBezTo>
                <a:lnTo>
                  <a:pt x="658" y="798"/>
                </a:lnTo>
                <a:lnTo>
                  <a:pt x="659" y="810"/>
                </a:lnTo>
                <a:lnTo>
                  <a:pt x="660" y="830"/>
                </a:lnTo>
                <a:lnTo>
                  <a:pt x="660" y="837"/>
                </a:lnTo>
                <a:lnTo>
                  <a:pt x="468" y="837"/>
                </a:lnTo>
                <a:lnTo>
                  <a:pt x="469" y="848"/>
                </a:lnTo>
                <a:lnTo>
                  <a:pt x="469" y="844"/>
                </a:lnTo>
                <a:lnTo>
                  <a:pt x="468" y="838"/>
                </a:lnTo>
                <a:cubicBezTo>
                  <a:pt x="467" y="833"/>
                  <a:pt x="466" y="828"/>
                  <a:pt x="466" y="822"/>
                </a:cubicBezTo>
                <a:lnTo>
                  <a:pt x="466" y="818"/>
                </a:lnTo>
                <a:cubicBezTo>
                  <a:pt x="466" y="767"/>
                  <a:pt x="507" y="725"/>
                  <a:pt x="558" y="723"/>
                </a:cubicBezTo>
                <a:cubicBezTo>
                  <a:pt x="609" y="720"/>
                  <a:pt x="653" y="758"/>
                  <a:pt x="658" y="809"/>
                </a:cubicBezTo>
                <a:lnTo>
                  <a:pt x="659" y="828"/>
                </a:lnTo>
                <a:lnTo>
                  <a:pt x="659" y="837"/>
                </a:lnTo>
                <a:cubicBezTo>
                  <a:pt x="659" y="880"/>
                  <a:pt x="632" y="917"/>
                  <a:pt x="591" y="929"/>
                </a:cubicBezTo>
                <a:cubicBezTo>
                  <a:pt x="551" y="942"/>
                  <a:pt x="507" y="926"/>
                  <a:pt x="484" y="891"/>
                </a:cubicBezTo>
                <a:lnTo>
                  <a:pt x="482" y="888"/>
                </a:lnTo>
                <a:cubicBezTo>
                  <a:pt x="477" y="881"/>
                  <a:pt x="473" y="873"/>
                  <a:pt x="470" y="865"/>
                </a:cubicBezTo>
                <a:lnTo>
                  <a:pt x="468" y="859"/>
                </a:lnTo>
                <a:cubicBezTo>
                  <a:pt x="459" y="830"/>
                  <a:pt x="464" y="797"/>
                  <a:pt x="482" y="772"/>
                </a:cubicBezTo>
                <a:cubicBezTo>
                  <a:pt x="500" y="747"/>
                  <a:pt x="529" y="732"/>
                  <a:pt x="559" y="732"/>
                </a:cubicBezTo>
                <a:lnTo>
                  <a:pt x="561" y="732"/>
                </a:lnTo>
                <a:cubicBezTo>
                  <a:pt x="614" y="732"/>
                  <a:pt x="657" y="775"/>
                  <a:pt x="657" y="828"/>
                </a:cubicBezTo>
                <a:lnTo>
                  <a:pt x="657" y="833"/>
                </a:lnTo>
                <a:cubicBezTo>
                  <a:pt x="657" y="841"/>
                  <a:pt x="657" y="849"/>
                  <a:pt x="655" y="857"/>
                </a:cubicBezTo>
                <a:lnTo>
                  <a:pt x="654" y="861"/>
                </a:lnTo>
                <a:cubicBezTo>
                  <a:pt x="643" y="903"/>
                  <a:pt x="605" y="933"/>
                  <a:pt x="560" y="933"/>
                </a:cubicBezTo>
                <a:lnTo>
                  <a:pt x="559" y="933"/>
                </a:lnTo>
                <a:lnTo>
                  <a:pt x="654" y="822"/>
                </a:lnTo>
                <a:lnTo>
                  <a:pt x="654" y="820"/>
                </a:lnTo>
                <a:lnTo>
                  <a:pt x="655" y="824"/>
                </a:lnTo>
                <a:lnTo>
                  <a:pt x="467" y="866"/>
                </a:lnTo>
                <a:lnTo>
                  <a:pt x="466" y="861"/>
                </a:lnTo>
                <a:lnTo>
                  <a:pt x="471" y="878"/>
                </a:lnTo>
                <a:lnTo>
                  <a:pt x="469" y="873"/>
                </a:lnTo>
                <a:lnTo>
                  <a:pt x="654" y="837"/>
                </a:lnTo>
                <a:lnTo>
                  <a:pt x="654" y="856"/>
                </a:lnTo>
                <a:lnTo>
                  <a:pt x="653" y="870"/>
                </a:lnTo>
                <a:lnTo>
                  <a:pt x="652" y="877"/>
                </a:lnTo>
                <a:cubicBezTo>
                  <a:pt x="651" y="883"/>
                  <a:pt x="649" y="888"/>
                  <a:pt x="648" y="894"/>
                </a:cubicBezTo>
                <a:lnTo>
                  <a:pt x="647" y="897"/>
                </a:lnTo>
                <a:cubicBezTo>
                  <a:pt x="633" y="938"/>
                  <a:pt x="593" y="965"/>
                  <a:pt x="550" y="962"/>
                </a:cubicBezTo>
                <a:cubicBezTo>
                  <a:pt x="506" y="960"/>
                  <a:pt x="470" y="928"/>
                  <a:pt x="461" y="885"/>
                </a:cubicBezTo>
                <a:lnTo>
                  <a:pt x="460" y="880"/>
                </a:lnTo>
                <a:cubicBezTo>
                  <a:pt x="459" y="874"/>
                  <a:pt x="458" y="868"/>
                  <a:pt x="458" y="861"/>
                </a:cubicBezTo>
                <a:lnTo>
                  <a:pt x="458" y="856"/>
                </a:lnTo>
                <a:cubicBezTo>
                  <a:pt x="458" y="807"/>
                  <a:pt x="496" y="766"/>
                  <a:pt x="545" y="761"/>
                </a:cubicBezTo>
                <a:cubicBezTo>
                  <a:pt x="594" y="756"/>
                  <a:pt x="639" y="789"/>
                  <a:pt x="649" y="838"/>
                </a:cubicBezTo>
                <a:lnTo>
                  <a:pt x="650" y="843"/>
                </a:lnTo>
                <a:cubicBezTo>
                  <a:pt x="651" y="849"/>
                  <a:pt x="651" y="855"/>
                  <a:pt x="651" y="861"/>
                </a:cubicBezTo>
                <a:lnTo>
                  <a:pt x="651" y="866"/>
                </a:lnTo>
                <a:cubicBezTo>
                  <a:pt x="651" y="916"/>
                  <a:pt x="614" y="957"/>
                  <a:pt x="565" y="962"/>
                </a:cubicBezTo>
                <a:cubicBezTo>
                  <a:pt x="516" y="967"/>
                  <a:pt x="471" y="934"/>
                  <a:pt x="461" y="885"/>
                </a:cubicBezTo>
                <a:lnTo>
                  <a:pt x="460" y="880"/>
                </a:lnTo>
                <a:lnTo>
                  <a:pt x="459" y="875"/>
                </a:lnTo>
                <a:lnTo>
                  <a:pt x="649" y="856"/>
                </a:lnTo>
                <a:lnTo>
                  <a:pt x="649" y="860"/>
                </a:lnTo>
                <a:lnTo>
                  <a:pt x="649" y="866"/>
                </a:lnTo>
                <a:cubicBezTo>
                  <a:pt x="649" y="872"/>
                  <a:pt x="649" y="877"/>
                  <a:pt x="648" y="882"/>
                </a:cubicBezTo>
                <a:lnTo>
                  <a:pt x="647" y="888"/>
                </a:lnTo>
                <a:cubicBezTo>
                  <a:pt x="646" y="893"/>
                  <a:pt x="645" y="898"/>
                  <a:pt x="644" y="903"/>
                </a:cubicBezTo>
                <a:lnTo>
                  <a:pt x="643" y="906"/>
                </a:lnTo>
                <a:cubicBezTo>
                  <a:pt x="629" y="947"/>
                  <a:pt x="589" y="974"/>
                  <a:pt x="546" y="971"/>
                </a:cubicBezTo>
                <a:cubicBezTo>
                  <a:pt x="502" y="969"/>
                  <a:pt x="466" y="937"/>
                  <a:pt x="457" y="894"/>
                </a:cubicBezTo>
                <a:lnTo>
                  <a:pt x="457" y="894"/>
                </a:lnTo>
                <a:lnTo>
                  <a:pt x="456" y="890"/>
                </a:lnTo>
                <a:lnTo>
                  <a:pt x="645" y="855"/>
                </a:lnTo>
                <a:lnTo>
                  <a:pt x="646" y="874"/>
                </a:lnTo>
                <a:lnTo>
                  <a:pt x="646" y="875"/>
                </a:lnTo>
                <a:lnTo>
                  <a:pt x="647" y="884"/>
                </a:lnTo>
                <a:cubicBezTo>
                  <a:pt x="652" y="934"/>
                  <a:pt x="618" y="980"/>
                  <a:pt x="568" y="989"/>
                </a:cubicBezTo>
                <a:cubicBezTo>
                  <a:pt x="519" y="998"/>
                  <a:pt x="471" y="967"/>
                  <a:pt x="458" y="918"/>
                </a:cubicBezTo>
                <a:lnTo>
                  <a:pt x="461" y="926"/>
                </a:lnTo>
                <a:lnTo>
                  <a:pt x="459" y="921"/>
                </a:lnTo>
                <a:lnTo>
                  <a:pt x="642" y="862"/>
                </a:lnTo>
                <a:lnTo>
                  <a:pt x="643" y="866"/>
                </a:lnTo>
                <a:cubicBezTo>
                  <a:pt x="645" y="874"/>
                  <a:pt x="645" y="882"/>
                  <a:pt x="645" y="889"/>
                </a:cubicBezTo>
                <a:lnTo>
                  <a:pt x="645" y="894"/>
                </a:lnTo>
                <a:cubicBezTo>
                  <a:pt x="645" y="947"/>
                  <a:pt x="602" y="990"/>
                  <a:pt x="549" y="990"/>
                </a:cubicBezTo>
                <a:lnTo>
                  <a:pt x="547" y="990"/>
                </a:lnTo>
                <a:lnTo>
                  <a:pt x="643" y="903"/>
                </a:lnTo>
                <a:lnTo>
                  <a:pt x="642" y="905"/>
                </a:lnTo>
                <a:lnTo>
                  <a:pt x="642" y="913"/>
                </a:lnTo>
                <a:lnTo>
                  <a:pt x="450" y="913"/>
                </a:lnTo>
                <a:lnTo>
                  <a:pt x="450" y="910"/>
                </a:lnTo>
                <a:lnTo>
                  <a:pt x="450" y="904"/>
                </a:lnTo>
                <a:lnTo>
                  <a:pt x="450" y="894"/>
                </a:lnTo>
                <a:lnTo>
                  <a:pt x="626" y="948"/>
                </a:lnTo>
                <a:lnTo>
                  <a:pt x="624" y="951"/>
                </a:lnTo>
                <a:lnTo>
                  <a:pt x="637" y="924"/>
                </a:lnTo>
                <a:lnTo>
                  <a:pt x="635" y="931"/>
                </a:lnTo>
                <a:lnTo>
                  <a:pt x="638" y="896"/>
                </a:lnTo>
                <a:lnTo>
                  <a:pt x="639" y="916"/>
                </a:lnTo>
                <a:lnTo>
                  <a:pt x="639" y="922"/>
                </a:lnTo>
                <a:lnTo>
                  <a:pt x="639" y="923"/>
                </a:lnTo>
                <a:lnTo>
                  <a:pt x="447" y="923"/>
                </a:lnTo>
                <a:lnTo>
                  <a:pt x="448" y="929"/>
                </a:lnTo>
                <a:lnTo>
                  <a:pt x="447" y="919"/>
                </a:lnTo>
                <a:lnTo>
                  <a:pt x="447" y="918"/>
                </a:lnTo>
                <a:lnTo>
                  <a:pt x="446" y="913"/>
                </a:lnTo>
                <a:lnTo>
                  <a:pt x="626" y="937"/>
                </a:lnTo>
                <a:lnTo>
                  <a:pt x="625" y="939"/>
                </a:lnTo>
                <a:lnTo>
                  <a:pt x="635" y="896"/>
                </a:lnTo>
                <a:lnTo>
                  <a:pt x="635" y="911"/>
                </a:lnTo>
                <a:lnTo>
                  <a:pt x="634" y="922"/>
                </a:lnTo>
                <a:cubicBezTo>
                  <a:pt x="630" y="972"/>
                  <a:pt x="588" y="1009"/>
                  <a:pt x="538" y="1009"/>
                </a:cubicBezTo>
                <a:lnTo>
                  <a:pt x="537" y="1009"/>
                </a:lnTo>
                <a:lnTo>
                  <a:pt x="632" y="931"/>
                </a:lnTo>
                <a:lnTo>
                  <a:pt x="630" y="942"/>
                </a:lnTo>
                <a:cubicBezTo>
                  <a:pt x="629" y="947"/>
                  <a:pt x="627" y="953"/>
                  <a:pt x="625" y="958"/>
                </a:cubicBezTo>
                <a:lnTo>
                  <a:pt x="622" y="966"/>
                </a:lnTo>
                <a:cubicBezTo>
                  <a:pt x="606" y="1010"/>
                  <a:pt x="561" y="1035"/>
                  <a:pt x="515" y="1027"/>
                </a:cubicBezTo>
                <a:cubicBezTo>
                  <a:pt x="470" y="1019"/>
                  <a:pt x="436" y="979"/>
                  <a:pt x="436" y="932"/>
                </a:cubicBezTo>
                <a:lnTo>
                  <a:pt x="436" y="929"/>
                </a:lnTo>
                <a:cubicBezTo>
                  <a:pt x="436" y="924"/>
                  <a:pt x="437" y="919"/>
                  <a:pt x="438" y="914"/>
                </a:cubicBezTo>
                <a:lnTo>
                  <a:pt x="439" y="908"/>
                </a:lnTo>
                <a:lnTo>
                  <a:pt x="437" y="923"/>
                </a:lnTo>
                <a:lnTo>
                  <a:pt x="437" y="913"/>
                </a:lnTo>
                <a:lnTo>
                  <a:pt x="629" y="913"/>
                </a:lnTo>
                <a:lnTo>
                  <a:pt x="629" y="917"/>
                </a:lnTo>
                <a:lnTo>
                  <a:pt x="629" y="923"/>
                </a:lnTo>
                <a:cubicBezTo>
                  <a:pt x="629" y="929"/>
                  <a:pt x="629" y="934"/>
                  <a:pt x="628" y="939"/>
                </a:cubicBezTo>
                <a:lnTo>
                  <a:pt x="627" y="945"/>
                </a:lnTo>
                <a:lnTo>
                  <a:pt x="628" y="929"/>
                </a:lnTo>
                <a:lnTo>
                  <a:pt x="628" y="932"/>
                </a:lnTo>
                <a:lnTo>
                  <a:pt x="436" y="932"/>
                </a:lnTo>
                <a:lnTo>
                  <a:pt x="436" y="923"/>
                </a:lnTo>
                <a:lnTo>
                  <a:pt x="436" y="913"/>
                </a:lnTo>
                <a:lnTo>
                  <a:pt x="628" y="913"/>
                </a:lnTo>
                <a:lnTo>
                  <a:pt x="628" y="916"/>
                </a:lnTo>
                <a:lnTo>
                  <a:pt x="628" y="914"/>
                </a:lnTo>
                <a:lnTo>
                  <a:pt x="629" y="933"/>
                </a:lnTo>
                <a:lnTo>
                  <a:pt x="629" y="942"/>
                </a:lnTo>
                <a:cubicBezTo>
                  <a:pt x="629" y="995"/>
                  <a:pt x="586" y="1038"/>
                  <a:pt x="533" y="1038"/>
                </a:cubicBezTo>
                <a:lnTo>
                  <a:pt x="532" y="1038"/>
                </a:lnTo>
                <a:lnTo>
                  <a:pt x="627" y="961"/>
                </a:lnTo>
                <a:lnTo>
                  <a:pt x="626" y="966"/>
                </a:lnTo>
                <a:lnTo>
                  <a:pt x="627" y="947"/>
                </a:lnTo>
                <a:lnTo>
                  <a:pt x="627" y="951"/>
                </a:lnTo>
                <a:lnTo>
                  <a:pt x="438" y="928"/>
                </a:lnTo>
                <a:lnTo>
                  <a:pt x="439" y="924"/>
                </a:lnTo>
                <a:lnTo>
                  <a:pt x="436" y="947"/>
                </a:lnTo>
                <a:lnTo>
                  <a:pt x="436" y="942"/>
                </a:lnTo>
                <a:lnTo>
                  <a:pt x="532" y="1038"/>
                </a:lnTo>
                <a:lnTo>
                  <a:pt x="531" y="1038"/>
                </a:lnTo>
                <a:lnTo>
                  <a:pt x="627" y="932"/>
                </a:lnTo>
                <a:lnTo>
                  <a:pt x="628" y="951"/>
                </a:lnTo>
                <a:lnTo>
                  <a:pt x="628" y="962"/>
                </a:lnTo>
                <a:lnTo>
                  <a:pt x="628" y="970"/>
                </a:lnTo>
                <a:cubicBezTo>
                  <a:pt x="628" y="1018"/>
                  <a:pt x="594" y="1058"/>
                  <a:pt x="548" y="1065"/>
                </a:cubicBezTo>
                <a:cubicBezTo>
                  <a:pt x="501" y="1073"/>
                  <a:pt x="456" y="1045"/>
                  <a:pt x="441" y="1001"/>
                </a:cubicBezTo>
                <a:lnTo>
                  <a:pt x="440" y="998"/>
                </a:lnTo>
                <a:cubicBezTo>
                  <a:pt x="437" y="988"/>
                  <a:pt x="435" y="978"/>
                  <a:pt x="435" y="967"/>
                </a:cubicBezTo>
                <a:lnTo>
                  <a:pt x="435" y="961"/>
                </a:lnTo>
                <a:lnTo>
                  <a:pt x="435" y="951"/>
                </a:lnTo>
                <a:cubicBezTo>
                  <a:pt x="435" y="907"/>
                  <a:pt x="466" y="868"/>
                  <a:pt x="509" y="858"/>
                </a:cubicBezTo>
                <a:cubicBezTo>
                  <a:pt x="553" y="848"/>
                  <a:pt x="597" y="869"/>
                  <a:pt x="617" y="909"/>
                </a:cubicBezTo>
                <a:lnTo>
                  <a:pt x="619" y="913"/>
                </a:lnTo>
                <a:cubicBezTo>
                  <a:pt x="626" y="926"/>
                  <a:pt x="629" y="941"/>
                  <a:pt x="629" y="955"/>
                </a:cubicBezTo>
                <a:lnTo>
                  <a:pt x="629" y="961"/>
                </a:lnTo>
                <a:cubicBezTo>
                  <a:pt x="629" y="998"/>
                  <a:pt x="609" y="1031"/>
                  <a:pt x="576" y="1047"/>
                </a:cubicBezTo>
                <a:lnTo>
                  <a:pt x="572" y="1049"/>
                </a:lnTo>
                <a:cubicBezTo>
                  <a:pt x="550" y="1061"/>
                  <a:pt x="523" y="1063"/>
                  <a:pt x="499" y="1055"/>
                </a:cubicBezTo>
                <a:lnTo>
                  <a:pt x="493" y="1053"/>
                </a:lnTo>
                <a:cubicBezTo>
                  <a:pt x="464" y="1043"/>
                  <a:pt x="442" y="1020"/>
                  <a:pt x="432" y="992"/>
                </a:cubicBezTo>
                <a:lnTo>
                  <a:pt x="430" y="986"/>
                </a:lnTo>
                <a:cubicBezTo>
                  <a:pt x="427" y="976"/>
                  <a:pt x="425" y="966"/>
                  <a:pt x="425" y="955"/>
                </a:cubicBezTo>
                <a:lnTo>
                  <a:pt x="425" y="951"/>
                </a:lnTo>
                <a:lnTo>
                  <a:pt x="617" y="951"/>
                </a:lnTo>
                <a:lnTo>
                  <a:pt x="617" y="955"/>
                </a:lnTo>
                <a:lnTo>
                  <a:pt x="613" y="925"/>
                </a:lnTo>
                <a:lnTo>
                  <a:pt x="615" y="931"/>
                </a:lnTo>
                <a:cubicBezTo>
                  <a:pt x="618" y="941"/>
                  <a:pt x="619" y="951"/>
                  <a:pt x="619" y="961"/>
                </a:cubicBezTo>
                <a:lnTo>
                  <a:pt x="619" y="970"/>
                </a:lnTo>
                <a:cubicBezTo>
                  <a:pt x="619" y="1023"/>
                  <a:pt x="576" y="1066"/>
                  <a:pt x="523" y="1066"/>
                </a:cubicBezTo>
                <a:lnTo>
                  <a:pt x="522" y="1066"/>
                </a:lnTo>
                <a:lnTo>
                  <a:pt x="618" y="970"/>
                </a:lnTo>
                <a:lnTo>
                  <a:pt x="618" y="976"/>
                </a:lnTo>
                <a:lnTo>
                  <a:pt x="618" y="980"/>
                </a:lnTo>
                <a:lnTo>
                  <a:pt x="426" y="980"/>
                </a:lnTo>
                <a:lnTo>
                  <a:pt x="426" y="977"/>
                </a:lnTo>
                <a:lnTo>
                  <a:pt x="426" y="970"/>
                </a:lnTo>
                <a:lnTo>
                  <a:pt x="426" y="964"/>
                </a:lnTo>
                <a:lnTo>
                  <a:pt x="426" y="961"/>
                </a:lnTo>
                <a:lnTo>
                  <a:pt x="618" y="961"/>
                </a:lnTo>
                <a:lnTo>
                  <a:pt x="618" y="964"/>
                </a:lnTo>
                <a:cubicBezTo>
                  <a:pt x="618" y="970"/>
                  <a:pt x="618" y="975"/>
                  <a:pt x="617" y="980"/>
                </a:cubicBezTo>
                <a:lnTo>
                  <a:pt x="616" y="986"/>
                </a:lnTo>
                <a:lnTo>
                  <a:pt x="617" y="962"/>
                </a:lnTo>
                <a:lnTo>
                  <a:pt x="618" y="981"/>
                </a:lnTo>
                <a:lnTo>
                  <a:pt x="618" y="989"/>
                </a:lnTo>
                <a:lnTo>
                  <a:pt x="426" y="989"/>
                </a:lnTo>
                <a:lnTo>
                  <a:pt x="426" y="986"/>
                </a:lnTo>
                <a:lnTo>
                  <a:pt x="428" y="1002"/>
                </a:lnTo>
                <a:lnTo>
                  <a:pt x="427" y="996"/>
                </a:lnTo>
                <a:lnTo>
                  <a:pt x="521" y="1076"/>
                </a:lnTo>
                <a:lnTo>
                  <a:pt x="520" y="1076"/>
                </a:lnTo>
                <a:cubicBezTo>
                  <a:pt x="467" y="1076"/>
                  <a:pt x="424" y="1033"/>
                  <a:pt x="424" y="980"/>
                </a:cubicBezTo>
                <a:lnTo>
                  <a:pt x="424" y="974"/>
                </a:lnTo>
                <a:lnTo>
                  <a:pt x="424" y="970"/>
                </a:lnTo>
                <a:lnTo>
                  <a:pt x="616" y="982"/>
                </a:lnTo>
                <a:lnTo>
                  <a:pt x="615" y="987"/>
                </a:lnTo>
                <a:lnTo>
                  <a:pt x="614" y="998"/>
                </a:lnTo>
                <a:lnTo>
                  <a:pt x="614" y="981"/>
                </a:lnTo>
                <a:lnTo>
                  <a:pt x="615" y="1000"/>
                </a:lnTo>
                <a:lnTo>
                  <a:pt x="615" y="1008"/>
                </a:lnTo>
                <a:cubicBezTo>
                  <a:pt x="615" y="1061"/>
                  <a:pt x="572" y="1104"/>
                  <a:pt x="519" y="1104"/>
                </a:cubicBezTo>
                <a:lnTo>
                  <a:pt x="517" y="1104"/>
                </a:lnTo>
                <a:cubicBezTo>
                  <a:pt x="489" y="1104"/>
                  <a:pt x="461" y="1092"/>
                  <a:pt x="443" y="1069"/>
                </a:cubicBezTo>
                <a:cubicBezTo>
                  <a:pt x="425" y="1047"/>
                  <a:pt x="418" y="1018"/>
                  <a:pt x="423" y="990"/>
                </a:cubicBezTo>
                <a:lnTo>
                  <a:pt x="424" y="985"/>
                </a:lnTo>
                <a:lnTo>
                  <a:pt x="422" y="1003"/>
                </a:lnTo>
                <a:lnTo>
                  <a:pt x="422" y="999"/>
                </a:lnTo>
                <a:lnTo>
                  <a:pt x="614" y="999"/>
                </a:lnTo>
                <a:lnTo>
                  <a:pt x="614" y="1004"/>
                </a:lnTo>
                <a:lnTo>
                  <a:pt x="614" y="1008"/>
                </a:lnTo>
                <a:lnTo>
                  <a:pt x="422" y="1008"/>
                </a:lnTo>
                <a:lnTo>
                  <a:pt x="422" y="1003"/>
                </a:lnTo>
                <a:lnTo>
                  <a:pt x="425" y="1027"/>
                </a:lnTo>
                <a:lnTo>
                  <a:pt x="424" y="1023"/>
                </a:lnTo>
                <a:lnTo>
                  <a:pt x="613" y="999"/>
                </a:lnTo>
                <a:lnTo>
                  <a:pt x="613" y="1008"/>
                </a:lnTo>
                <a:lnTo>
                  <a:pt x="613" y="1018"/>
                </a:lnTo>
                <a:cubicBezTo>
                  <a:pt x="613" y="1071"/>
                  <a:pt x="570" y="1114"/>
                  <a:pt x="517" y="1114"/>
                </a:cubicBezTo>
                <a:lnTo>
                  <a:pt x="514" y="1114"/>
                </a:lnTo>
                <a:lnTo>
                  <a:pt x="511" y="1114"/>
                </a:lnTo>
                <a:lnTo>
                  <a:pt x="601" y="1054"/>
                </a:lnTo>
                <a:lnTo>
                  <a:pt x="603" y="1047"/>
                </a:lnTo>
                <a:lnTo>
                  <a:pt x="602" y="1051"/>
                </a:lnTo>
                <a:cubicBezTo>
                  <a:pt x="590" y="1098"/>
                  <a:pt x="545" y="1129"/>
                  <a:pt x="497" y="1123"/>
                </a:cubicBezTo>
                <a:cubicBezTo>
                  <a:pt x="449" y="1117"/>
                  <a:pt x="412" y="1076"/>
                  <a:pt x="412" y="1027"/>
                </a:cubicBezTo>
                <a:lnTo>
                  <a:pt x="412" y="1021"/>
                </a:lnTo>
                <a:lnTo>
                  <a:pt x="417" y="1052"/>
                </a:lnTo>
                <a:lnTo>
                  <a:pt x="416" y="1049"/>
                </a:lnTo>
                <a:lnTo>
                  <a:pt x="602" y="1034"/>
                </a:lnTo>
                <a:lnTo>
                  <a:pt x="601" y="1040"/>
                </a:lnTo>
                <a:lnTo>
                  <a:pt x="602" y="1024"/>
                </a:lnTo>
                <a:lnTo>
                  <a:pt x="602" y="1045"/>
                </a:lnTo>
                <a:lnTo>
                  <a:pt x="601" y="1043"/>
                </a:lnTo>
                <a:lnTo>
                  <a:pt x="601" y="1047"/>
                </a:lnTo>
                <a:lnTo>
                  <a:pt x="409" y="1047"/>
                </a:lnTo>
                <a:lnTo>
                  <a:pt x="409" y="1043"/>
                </a:lnTo>
                <a:lnTo>
                  <a:pt x="409" y="1033"/>
                </a:lnTo>
                <a:lnTo>
                  <a:pt x="409" y="1023"/>
                </a:lnTo>
                <a:lnTo>
                  <a:pt x="409" y="1018"/>
                </a:lnTo>
                <a:lnTo>
                  <a:pt x="601" y="1018"/>
                </a:lnTo>
                <a:lnTo>
                  <a:pt x="601" y="1020"/>
                </a:lnTo>
                <a:lnTo>
                  <a:pt x="601" y="1027"/>
                </a:lnTo>
                <a:lnTo>
                  <a:pt x="601" y="1034"/>
                </a:lnTo>
                <a:lnTo>
                  <a:pt x="601" y="1037"/>
                </a:lnTo>
                <a:lnTo>
                  <a:pt x="409" y="1037"/>
                </a:lnTo>
                <a:lnTo>
                  <a:pt x="409" y="1034"/>
                </a:lnTo>
                <a:lnTo>
                  <a:pt x="409" y="1028"/>
                </a:lnTo>
                <a:lnTo>
                  <a:pt x="409" y="1018"/>
                </a:lnTo>
                <a:lnTo>
                  <a:pt x="597" y="1049"/>
                </a:lnTo>
                <a:lnTo>
                  <a:pt x="596" y="1052"/>
                </a:lnTo>
                <a:lnTo>
                  <a:pt x="599" y="1037"/>
                </a:lnTo>
                <a:lnTo>
                  <a:pt x="598" y="1043"/>
                </a:lnTo>
                <a:lnTo>
                  <a:pt x="595" y="1000"/>
                </a:lnTo>
                <a:lnTo>
                  <a:pt x="598" y="1010"/>
                </a:lnTo>
                <a:cubicBezTo>
                  <a:pt x="603" y="1025"/>
                  <a:pt x="604" y="1041"/>
                  <a:pt x="601" y="1056"/>
                </a:cubicBezTo>
                <a:lnTo>
                  <a:pt x="599" y="1066"/>
                </a:lnTo>
                <a:cubicBezTo>
                  <a:pt x="590" y="1111"/>
                  <a:pt x="550" y="1143"/>
                  <a:pt x="504" y="1143"/>
                </a:cubicBezTo>
                <a:lnTo>
                  <a:pt x="502" y="1143"/>
                </a:lnTo>
                <a:lnTo>
                  <a:pt x="597" y="1032"/>
                </a:lnTo>
                <a:lnTo>
                  <a:pt x="598" y="1038"/>
                </a:lnTo>
                <a:lnTo>
                  <a:pt x="595" y="1023"/>
                </a:lnTo>
                <a:lnTo>
                  <a:pt x="596" y="1026"/>
                </a:lnTo>
                <a:lnTo>
                  <a:pt x="408" y="1056"/>
                </a:lnTo>
                <a:lnTo>
                  <a:pt x="408" y="1052"/>
                </a:lnTo>
                <a:lnTo>
                  <a:pt x="409" y="1066"/>
                </a:lnTo>
                <a:lnTo>
                  <a:pt x="408" y="1059"/>
                </a:lnTo>
                <a:cubicBezTo>
                  <a:pt x="408" y="1055"/>
                  <a:pt x="407" y="1050"/>
                  <a:pt x="407" y="1045"/>
                </a:cubicBezTo>
                <a:lnTo>
                  <a:pt x="407" y="1039"/>
                </a:lnTo>
                <a:lnTo>
                  <a:pt x="418" y="1082"/>
                </a:lnTo>
                <a:lnTo>
                  <a:pt x="417" y="1080"/>
                </a:lnTo>
                <a:lnTo>
                  <a:pt x="598" y="1037"/>
                </a:lnTo>
                <a:lnTo>
                  <a:pt x="598" y="1042"/>
                </a:lnTo>
                <a:lnTo>
                  <a:pt x="598" y="1051"/>
                </a:lnTo>
                <a:lnTo>
                  <a:pt x="598" y="1060"/>
                </a:lnTo>
                <a:lnTo>
                  <a:pt x="598" y="1066"/>
                </a:lnTo>
                <a:lnTo>
                  <a:pt x="435" y="999"/>
                </a:lnTo>
                <a:lnTo>
                  <a:pt x="436" y="998"/>
                </a:lnTo>
                <a:lnTo>
                  <a:pt x="410" y="1042"/>
                </a:lnTo>
                <a:lnTo>
                  <a:pt x="411" y="1038"/>
                </a:lnTo>
                <a:lnTo>
                  <a:pt x="408" y="1061"/>
                </a:lnTo>
                <a:lnTo>
                  <a:pt x="408" y="1057"/>
                </a:lnTo>
                <a:lnTo>
                  <a:pt x="408" y="1056"/>
                </a:lnTo>
                <a:lnTo>
                  <a:pt x="600" y="1056"/>
                </a:lnTo>
                <a:lnTo>
                  <a:pt x="600" y="1073"/>
                </a:lnTo>
                <a:lnTo>
                  <a:pt x="597" y="1092"/>
                </a:lnTo>
                <a:lnTo>
                  <a:pt x="595" y="1101"/>
                </a:lnTo>
                <a:lnTo>
                  <a:pt x="597" y="1080"/>
                </a:lnTo>
                <a:lnTo>
                  <a:pt x="597" y="1085"/>
                </a:lnTo>
                <a:lnTo>
                  <a:pt x="405" y="1085"/>
                </a:lnTo>
                <a:lnTo>
                  <a:pt x="405" y="1082"/>
                </a:lnTo>
                <a:cubicBezTo>
                  <a:pt x="405" y="1072"/>
                  <a:pt x="407" y="1062"/>
                  <a:pt x="410" y="1052"/>
                </a:cubicBezTo>
                <a:lnTo>
                  <a:pt x="412" y="1046"/>
                </a:lnTo>
                <a:lnTo>
                  <a:pt x="408" y="1063"/>
                </a:lnTo>
                <a:lnTo>
                  <a:pt x="409" y="1056"/>
                </a:lnTo>
                <a:lnTo>
                  <a:pt x="408" y="1069"/>
                </a:lnTo>
                <a:lnTo>
                  <a:pt x="408" y="1066"/>
                </a:lnTo>
                <a:lnTo>
                  <a:pt x="600" y="1066"/>
                </a:lnTo>
                <a:lnTo>
                  <a:pt x="600" y="1069"/>
                </a:lnTo>
                <a:lnTo>
                  <a:pt x="600" y="1085"/>
                </a:lnTo>
                <a:lnTo>
                  <a:pt x="599" y="1095"/>
                </a:lnTo>
                <a:cubicBezTo>
                  <a:pt x="594" y="1142"/>
                  <a:pt x="556" y="1179"/>
                  <a:pt x="508" y="1181"/>
                </a:cubicBezTo>
                <a:cubicBezTo>
                  <a:pt x="461" y="1184"/>
                  <a:pt x="419" y="1151"/>
                  <a:pt x="409" y="1104"/>
                </a:cubicBezTo>
                <a:lnTo>
                  <a:pt x="408" y="1099"/>
                </a:lnTo>
                <a:lnTo>
                  <a:pt x="407" y="1094"/>
                </a:lnTo>
                <a:lnTo>
                  <a:pt x="597" y="1075"/>
                </a:lnTo>
                <a:lnTo>
                  <a:pt x="597" y="1080"/>
                </a:lnTo>
                <a:lnTo>
                  <a:pt x="597" y="1085"/>
                </a:lnTo>
                <a:lnTo>
                  <a:pt x="405" y="1085"/>
                </a:lnTo>
                <a:lnTo>
                  <a:pt x="405" y="1080"/>
                </a:lnTo>
                <a:lnTo>
                  <a:pt x="405" y="1075"/>
                </a:lnTo>
                <a:cubicBezTo>
                  <a:pt x="405" y="1027"/>
                  <a:pt x="442" y="986"/>
                  <a:pt x="490" y="980"/>
                </a:cubicBezTo>
                <a:cubicBezTo>
                  <a:pt x="538" y="974"/>
                  <a:pt x="583" y="1005"/>
                  <a:pt x="595" y="1052"/>
                </a:cubicBezTo>
                <a:lnTo>
                  <a:pt x="596" y="1056"/>
                </a:lnTo>
                <a:cubicBezTo>
                  <a:pt x="598" y="1064"/>
                  <a:pt x="598" y="1072"/>
                  <a:pt x="598" y="1079"/>
                </a:cubicBezTo>
                <a:lnTo>
                  <a:pt x="598" y="1085"/>
                </a:lnTo>
                <a:lnTo>
                  <a:pt x="598" y="1094"/>
                </a:lnTo>
                <a:lnTo>
                  <a:pt x="585" y="1045"/>
                </a:lnTo>
                <a:lnTo>
                  <a:pt x="591" y="1055"/>
                </a:lnTo>
                <a:cubicBezTo>
                  <a:pt x="598" y="1068"/>
                  <a:pt x="603" y="1082"/>
                  <a:pt x="604" y="1096"/>
                </a:cubicBezTo>
                <a:lnTo>
                  <a:pt x="604" y="1101"/>
                </a:lnTo>
                <a:lnTo>
                  <a:pt x="605" y="1107"/>
                </a:lnTo>
                <a:cubicBezTo>
                  <a:pt x="606" y="1112"/>
                  <a:pt x="606" y="1117"/>
                  <a:pt x="606" y="1122"/>
                </a:cubicBezTo>
                <a:lnTo>
                  <a:pt x="606" y="1123"/>
                </a:lnTo>
                <a:lnTo>
                  <a:pt x="414" y="1123"/>
                </a:lnTo>
                <a:lnTo>
                  <a:pt x="415" y="1108"/>
                </a:lnTo>
                <a:lnTo>
                  <a:pt x="415" y="1105"/>
                </a:lnTo>
                <a:lnTo>
                  <a:pt x="415" y="1093"/>
                </a:lnTo>
                <a:lnTo>
                  <a:pt x="415" y="1085"/>
                </a:lnTo>
                <a:lnTo>
                  <a:pt x="607" y="1085"/>
                </a:lnTo>
                <a:lnTo>
                  <a:pt x="607" y="1093"/>
                </a:lnTo>
                <a:lnTo>
                  <a:pt x="607" y="1104"/>
                </a:lnTo>
                <a:lnTo>
                  <a:pt x="607" y="1123"/>
                </a:lnTo>
                <a:lnTo>
                  <a:pt x="607" y="1129"/>
                </a:lnTo>
                <a:lnTo>
                  <a:pt x="607" y="1132"/>
                </a:lnTo>
                <a:lnTo>
                  <a:pt x="418" y="1109"/>
                </a:lnTo>
                <a:lnTo>
                  <a:pt x="419" y="1105"/>
                </a:lnTo>
                <a:lnTo>
                  <a:pt x="416" y="1128"/>
                </a:lnTo>
                <a:lnTo>
                  <a:pt x="416" y="1123"/>
                </a:lnTo>
                <a:cubicBezTo>
                  <a:pt x="416" y="1070"/>
                  <a:pt x="459" y="1027"/>
                  <a:pt x="512" y="1027"/>
                </a:cubicBezTo>
                <a:lnTo>
                  <a:pt x="513" y="1027"/>
                </a:lnTo>
                <a:cubicBezTo>
                  <a:pt x="544" y="1027"/>
                  <a:pt x="573" y="1042"/>
                  <a:pt x="591" y="1067"/>
                </a:cubicBezTo>
                <a:cubicBezTo>
                  <a:pt x="609" y="1092"/>
                  <a:pt x="614" y="1125"/>
                  <a:pt x="605" y="1154"/>
                </a:cubicBezTo>
                <a:lnTo>
                  <a:pt x="602" y="1163"/>
                </a:lnTo>
                <a:lnTo>
                  <a:pt x="605" y="1117"/>
                </a:lnTo>
                <a:lnTo>
                  <a:pt x="605" y="1115"/>
                </a:lnTo>
                <a:lnTo>
                  <a:pt x="606" y="1119"/>
                </a:lnTo>
                <a:lnTo>
                  <a:pt x="419" y="1166"/>
                </a:lnTo>
                <a:lnTo>
                  <a:pt x="418" y="1162"/>
                </a:lnTo>
                <a:cubicBezTo>
                  <a:pt x="416" y="1154"/>
                  <a:pt x="415" y="1146"/>
                  <a:pt x="415" y="1138"/>
                </a:cubicBezTo>
                <a:lnTo>
                  <a:pt x="415" y="1132"/>
                </a:lnTo>
                <a:cubicBezTo>
                  <a:pt x="415" y="1079"/>
                  <a:pt x="458" y="1036"/>
                  <a:pt x="511" y="1036"/>
                </a:cubicBezTo>
                <a:lnTo>
                  <a:pt x="514" y="1036"/>
                </a:lnTo>
                <a:lnTo>
                  <a:pt x="514" y="1228"/>
                </a:lnTo>
                <a:lnTo>
                  <a:pt x="512" y="1228"/>
                </a:lnTo>
                <a:lnTo>
                  <a:pt x="608" y="1142"/>
                </a:lnTo>
                <a:lnTo>
                  <a:pt x="607" y="1152"/>
                </a:lnTo>
                <a:cubicBezTo>
                  <a:pt x="602" y="1201"/>
                  <a:pt x="561" y="1238"/>
                  <a:pt x="511" y="1238"/>
                </a:cubicBezTo>
                <a:lnTo>
                  <a:pt x="509" y="1238"/>
                </a:lnTo>
                <a:cubicBezTo>
                  <a:pt x="456" y="1238"/>
                  <a:pt x="413" y="1195"/>
                  <a:pt x="413" y="1142"/>
                </a:cubicBezTo>
                <a:lnTo>
                  <a:pt x="413" y="1136"/>
                </a:lnTo>
                <a:lnTo>
                  <a:pt x="413" y="1132"/>
                </a:lnTo>
                <a:lnTo>
                  <a:pt x="605" y="1144"/>
                </a:lnTo>
                <a:lnTo>
                  <a:pt x="604" y="1149"/>
                </a:lnTo>
                <a:lnTo>
                  <a:pt x="603" y="1160"/>
                </a:lnTo>
                <a:lnTo>
                  <a:pt x="602" y="1133"/>
                </a:lnTo>
                <a:lnTo>
                  <a:pt x="604" y="1143"/>
                </a:lnTo>
                <a:cubicBezTo>
                  <a:pt x="609" y="1171"/>
                  <a:pt x="602" y="1200"/>
                  <a:pt x="584" y="1222"/>
                </a:cubicBezTo>
                <a:cubicBezTo>
                  <a:pt x="565" y="1245"/>
                  <a:pt x="538" y="1257"/>
                  <a:pt x="509" y="1257"/>
                </a:cubicBezTo>
                <a:lnTo>
                  <a:pt x="507" y="1257"/>
                </a:lnTo>
                <a:lnTo>
                  <a:pt x="603" y="1161"/>
                </a:lnTo>
                <a:lnTo>
                  <a:pt x="603" y="1167"/>
                </a:lnTo>
                <a:lnTo>
                  <a:pt x="603" y="1170"/>
                </a:lnTo>
                <a:lnTo>
                  <a:pt x="411" y="1170"/>
                </a:lnTo>
                <a:lnTo>
                  <a:pt x="412" y="1154"/>
                </a:lnTo>
                <a:lnTo>
                  <a:pt x="412" y="1155"/>
                </a:lnTo>
                <a:lnTo>
                  <a:pt x="412" y="1146"/>
                </a:lnTo>
                <a:lnTo>
                  <a:pt x="412" y="1142"/>
                </a:lnTo>
                <a:lnTo>
                  <a:pt x="604" y="1142"/>
                </a:lnTo>
                <a:lnTo>
                  <a:pt x="604" y="1146"/>
                </a:lnTo>
                <a:lnTo>
                  <a:pt x="604" y="1164"/>
                </a:lnTo>
                <a:lnTo>
                  <a:pt x="603" y="1164"/>
                </a:lnTo>
                <a:lnTo>
                  <a:pt x="603" y="1170"/>
                </a:lnTo>
                <a:cubicBezTo>
                  <a:pt x="603" y="1223"/>
                  <a:pt x="560" y="1266"/>
                  <a:pt x="507" y="1266"/>
                </a:cubicBezTo>
                <a:lnTo>
                  <a:pt x="505" y="1266"/>
                </a:lnTo>
                <a:lnTo>
                  <a:pt x="600" y="1186"/>
                </a:lnTo>
                <a:lnTo>
                  <a:pt x="599" y="1192"/>
                </a:lnTo>
                <a:lnTo>
                  <a:pt x="600" y="1176"/>
                </a:lnTo>
                <a:lnTo>
                  <a:pt x="600" y="1180"/>
                </a:lnTo>
                <a:lnTo>
                  <a:pt x="408" y="1180"/>
                </a:lnTo>
                <a:lnTo>
                  <a:pt x="408" y="1170"/>
                </a:lnTo>
                <a:lnTo>
                  <a:pt x="408" y="1161"/>
                </a:lnTo>
                <a:lnTo>
                  <a:pt x="600" y="1161"/>
                </a:lnTo>
                <a:lnTo>
                  <a:pt x="600" y="1164"/>
                </a:lnTo>
                <a:cubicBezTo>
                  <a:pt x="600" y="1170"/>
                  <a:pt x="600" y="1175"/>
                  <a:pt x="599" y="1180"/>
                </a:cubicBezTo>
                <a:lnTo>
                  <a:pt x="598" y="1189"/>
                </a:lnTo>
                <a:lnTo>
                  <a:pt x="596" y="1199"/>
                </a:lnTo>
                <a:cubicBezTo>
                  <a:pt x="587" y="1244"/>
                  <a:pt x="547" y="1276"/>
                  <a:pt x="501" y="1276"/>
                </a:cubicBezTo>
                <a:lnTo>
                  <a:pt x="499" y="1276"/>
                </a:lnTo>
                <a:lnTo>
                  <a:pt x="497" y="1276"/>
                </a:lnTo>
                <a:lnTo>
                  <a:pt x="593" y="1180"/>
                </a:lnTo>
                <a:lnTo>
                  <a:pt x="593" y="1186"/>
                </a:lnTo>
                <a:lnTo>
                  <a:pt x="593" y="1189"/>
                </a:lnTo>
                <a:lnTo>
                  <a:pt x="401" y="1189"/>
                </a:lnTo>
                <a:lnTo>
                  <a:pt x="401" y="1180"/>
                </a:lnTo>
                <a:lnTo>
                  <a:pt x="401" y="1170"/>
                </a:lnTo>
                <a:lnTo>
                  <a:pt x="577" y="1224"/>
                </a:lnTo>
                <a:lnTo>
                  <a:pt x="575" y="1227"/>
                </a:lnTo>
                <a:lnTo>
                  <a:pt x="588" y="1200"/>
                </a:lnTo>
                <a:lnTo>
                  <a:pt x="586" y="1207"/>
                </a:lnTo>
                <a:lnTo>
                  <a:pt x="589" y="1171"/>
                </a:lnTo>
                <a:lnTo>
                  <a:pt x="590" y="1190"/>
                </a:lnTo>
                <a:lnTo>
                  <a:pt x="590" y="1199"/>
                </a:lnTo>
                <a:lnTo>
                  <a:pt x="590" y="1205"/>
                </a:lnTo>
                <a:cubicBezTo>
                  <a:pt x="590" y="1216"/>
                  <a:pt x="589" y="1226"/>
                  <a:pt x="586" y="1236"/>
                </a:cubicBezTo>
                <a:lnTo>
                  <a:pt x="585" y="1239"/>
                </a:lnTo>
                <a:cubicBezTo>
                  <a:pt x="570" y="1283"/>
                  <a:pt x="525" y="1311"/>
                  <a:pt x="478" y="1303"/>
                </a:cubicBezTo>
                <a:cubicBezTo>
                  <a:pt x="432" y="1296"/>
                  <a:pt x="397" y="1256"/>
                  <a:pt x="397" y="1208"/>
                </a:cubicBezTo>
                <a:lnTo>
                  <a:pt x="398" y="1209"/>
                </a:lnTo>
                <a:lnTo>
                  <a:pt x="397" y="1199"/>
                </a:lnTo>
                <a:lnTo>
                  <a:pt x="588" y="1189"/>
                </a:lnTo>
                <a:lnTo>
                  <a:pt x="588" y="1193"/>
                </a:lnTo>
                <a:lnTo>
                  <a:pt x="588" y="1199"/>
                </a:lnTo>
                <a:lnTo>
                  <a:pt x="492" y="1103"/>
                </a:lnTo>
                <a:lnTo>
                  <a:pt x="493" y="1103"/>
                </a:lnTo>
                <a:lnTo>
                  <a:pt x="493" y="1295"/>
                </a:lnTo>
                <a:lnTo>
                  <a:pt x="492" y="1295"/>
                </a:lnTo>
                <a:lnTo>
                  <a:pt x="492" y="1103"/>
                </a:lnTo>
                <a:lnTo>
                  <a:pt x="494" y="1103"/>
                </a:lnTo>
                <a:cubicBezTo>
                  <a:pt x="547" y="1103"/>
                  <a:pt x="590" y="1146"/>
                  <a:pt x="590" y="1199"/>
                </a:cubicBezTo>
                <a:lnTo>
                  <a:pt x="590" y="1204"/>
                </a:lnTo>
                <a:cubicBezTo>
                  <a:pt x="590" y="1212"/>
                  <a:pt x="590" y="1220"/>
                  <a:pt x="588" y="1228"/>
                </a:cubicBezTo>
                <a:lnTo>
                  <a:pt x="587" y="1232"/>
                </a:lnTo>
                <a:cubicBezTo>
                  <a:pt x="576" y="1274"/>
                  <a:pt x="538" y="1304"/>
                  <a:pt x="493" y="1304"/>
                </a:cubicBezTo>
                <a:lnTo>
                  <a:pt x="492" y="1304"/>
                </a:lnTo>
                <a:lnTo>
                  <a:pt x="587" y="1224"/>
                </a:lnTo>
                <a:lnTo>
                  <a:pt x="586" y="1230"/>
                </a:lnTo>
                <a:lnTo>
                  <a:pt x="587" y="1214"/>
                </a:lnTo>
                <a:lnTo>
                  <a:pt x="587" y="1224"/>
                </a:lnTo>
                <a:lnTo>
                  <a:pt x="587" y="1232"/>
                </a:lnTo>
                <a:lnTo>
                  <a:pt x="587" y="1237"/>
                </a:lnTo>
                <a:lnTo>
                  <a:pt x="395" y="1237"/>
                </a:lnTo>
                <a:lnTo>
                  <a:pt x="395" y="1235"/>
                </a:lnTo>
                <a:lnTo>
                  <a:pt x="395" y="1229"/>
                </a:lnTo>
                <a:lnTo>
                  <a:pt x="395" y="1218"/>
                </a:lnTo>
                <a:lnTo>
                  <a:pt x="461" y="1310"/>
                </a:lnTo>
                <a:lnTo>
                  <a:pt x="458" y="1309"/>
                </a:lnTo>
                <a:lnTo>
                  <a:pt x="512" y="1311"/>
                </a:lnTo>
                <a:lnTo>
                  <a:pt x="508" y="1312"/>
                </a:lnTo>
                <a:cubicBezTo>
                  <a:pt x="500" y="1314"/>
                  <a:pt x="492" y="1314"/>
                  <a:pt x="484" y="1314"/>
                </a:cubicBezTo>
                <a:lnTo>
                  <a:pt x="480" y="1314"/>
                </a:lnTo>
                <a:lnTo>
                  <a:pt x="576" y="1208"/>
                </a:lnTo>
                <a:lnTo>
                  <a:pt x="577" y="1218"/>
                </a:lnTo>
                <a:lnTo>
                  <a:pt x="578" y="1228"/>
                </a:lnTo>
                <a:lnTo>
                  <a:pt x="387" y="1245"/>
                </a:lnTo>
                <a:lnTo>
                  <a:pt x="387" y="1244"/>
                </a:lnTo>
                <a:lnTo>
                  <a:pt x="386" y="1239"/>
                </a:lnTo>
                <a:cubicBezTo>
                  <a:pt x="385" y="1233"/>
                  <a:pt x="384" y="1227"/>
                  <a:pt x="384" y="1220"/>
                </a:cubicBezTo>
                <a:lnTo>
                  <a:pt x="384" y="1218"/>
                </a:lnTo>
                <a:cubicBezTo>
                  <a:pt x="384" y="1170"/>
                  <a:pt x="421" y="1129"/>
                  <a:pt x="469" y="1123"/>
                </a:cubicBezTo>
                <a:cubicBezTo>
                  <a:pt x="517" y="1117"/>
                  <a:pt x="562" y="1148"/>
                  <a:pt x="574" y="1195"/>
                </a:cubicBezTo>
                <a:lnTo>
                  <a:pt x="575" y="1199"/>
                </a:lnTo>
                <a:cubicBezTo>
                  <a:pt x="577" y="1207"/>
                  <a:pt x="577" y="1215"/>
                  <a:pt x="577" y="1222"/>
                </a:cubicBezTo>
                <a:lnTo>
                  <a:pt x="577" y="1222"/>
                </a:lnTo>
                <a:lnTo>
                  <a:pt x="578" y="1241"/>
                </a:lnTo>
                <a:lnTo>
                  <a:pt x="578" y="1246"/>
                </a:lnTo>
                <a:lnTo>
                  <a:pt x="386" y="1246"/>
                </a:lnTo>
                <a:lnTo>
                  <a:pt x="386" y="1243"/>
                </a:lnTo>
                <a:lnTo>
                  <a:pt x="388" y="1259"/>
                </a:lnTo>
                <a:lnTo>
                  <a:pt x="387" y="1253"/>
                </a:lnTo>
                <a:lnTo>
                  <a:pt x="481" y="1333"/>
                </a:lnTo>
                <a:lnTo>
                  <a:pt x="479" y="1333"/>
                </a:lnTo>
                <a:lnTo>
                  <a:pt x="479" y="1141"/>
                </a:lnTo>
                <a:lnTo>
                  <a:pt x="483" y="1141"/>
                </a:lnTo>
                <a:cubicBezTo>
                  <a:pt x="536" y="1141"/>
                  <a:pt x="579" y="1184"/>
                  <a:pt x="579" y="1237"/>
                </a:cubicBezTo>
                <a:lnTo>
                  <a:pt x="579" y="1246"/>
                </a:lnTo>
                <a:lnTo>
                  <a:pt x="579" y="1257"/>
                </a:lnTo>
                <a:lnTo>
                  <a:pt x="579" y="1265"/>
                </a:lnTo>
                <a:lnTo>
                  <a:pt x="392" y="1235"/>
                </a:lnTo>
                <a:lnTo>
                  <a:pt x="393" y="1232"/>
                </a:lnTo>
                <a:lnTo>
                  <a:pt x="388" y="1262"/>
                </a:lnTo>
                <a:lnTo>
                  <a:pt x="388" y="1256"/>
                </a:lnTo>
                <a:lnTo>
                  <a:pt x="390" y="1272"/>
                </a:lnTo>
                <a:lnTo>
                  <a:pt x="389" y="1266"/>
                </a:lnTo>
                <a:lnTo>
                  <a:pt x="398" y="1293"/>
                </a:lnTo>
                <a:lnTo>
                  <a:pt x="396" y="1289"/>
                </a:lnTo>
                <a:lnTo>
                  <a:pt x="575" y="1270"/>
                </a:lnTo>
                <a:lnTo>
                  <a:pt x="574" y="1274"/>
                </a:lnTo>
                <a:lnTo>
                  <a:pt x="576" y="1250"/>
                </a:lnTo>
                <a:lnTo>
                  <a:pt x="576" y="1256"/>
                </a:lnTo>
                <a:lnTo>
                  <a:pt x="576" y="1262"/>
                </a:lnTo>
                <a:lnTo>
                  <a:pt x="576" y="1265"/>
                </a:lnTo>
                <a:lnTo>
                  <a:pt x="384" y="1265"/>
                </a:lnTo>
                <a:lnTo>
                  <a:pt x="384" y="1261"/>
                </a:lnTo>
                <a:lnTo>
                  <a:pt x="384" y="1256"/>
                </a:lnTo>
                <a:lnTo>
                  <a:pt x="480" y="1352"/>
                </a:lnTo>
                <a:lnTo>
                  <a:pt x="477" y="1352"/>
                </a:lnTo>
                <a:lnTo>
                  <a:pt x="573" y="1247"/>
                </a:lnTo>
                <a:lnTo>
                  <a:pt x="574" y="1266"/>
                </a:lnTo>
                <a:lnTo>
                  <a:pt x="574" y="1275"/>
                </a:lnTo>
                <a:cubicBezTo>
                  <a:pt x="574" y="1328"/>
                  <a:pt x="531" y="1371"/>
                  <a:pt x="478" y="1371"/>
                </a:cubicBezTo>
                <a:lnTo>
                  <a:pt x="476" y="1371"/>
                </a:lnTo>
                <a:lnTo>
                  <a:pt x="473" y="1371"/>
                </a:lnTo>
                <a:lnTo>
                  <a:pt x="472" y="1371"/>
                </a:lnTo>
                <a:lnTo>
                  <a:pt x="568" y="1265"/>
                </a:lnTo>
                <a:lnTo>
                  <a:pt x="569" y="1275"/>
                </a:lnTo>
                <a:lnTo>
                  <a:pt x="570" y="1285"/>
                </a:lnTo>
                <a:cubicBezTo>
                  <a:pt x="571" y="1293"/>
                  <a:pt x="571" y="1300"/>
                  <a:pt x="570" y="1308"/>
                </a:cubicBezTo>
                <a:lnTo>
                  <a:pt x="569" y="1315"/>
                </a:lnTo>
                <a:cubicBezTo>
                  <a:pt x="566" y="1336"/>
                  <a:pt x="556" y="1355"/>
                  <a:pt x="541" y="1369"/>
                </a:cubicBezTo>
                <a:lnTo>
                  <a:pt x="539" y="1371"/>
                </a:lnTo>
                <a:cubicBezTo>
                  <a:pt x="512" y="1399"/>
                  <a:pt x="471" y="1407"/>
                  <a:pt x="435" y="1392"/>
                </a:cubicBezTo>
                <a:cubicBezTo>
                  <a:pt x="399" y="1377"/>
                  <a:pt x="375" y="1342"/>
                  <a:pt x="375" y="1303"/>
                </a:cubicBezTo>
                <a:lnTo>
                  <a:pt x="375" y="1299"/>
                </a:lnTo>
                <a:lnTo>
                  <a:pt x="375" y="1293"/>
                </a:lnTo>
                <a:lnTo>
                  <a:pt x="375" y="1286"/>
                </a:lnTo>
                <a:lnTo>
                  <a:pt x="375" y="1284"/>
                </a:lnTo>
                <a:lnTo>
                  <a:pt x="567" y="1284"/>
                </a:lnTo>
                <a:lnTo>
                  <a:pt x="567" y="1278"/>
                </a:lnTo>
                <a:lnTo>
                  <a:pt x="568" y="1297"/>
                </a:lnTo>
                <a:lnTo>
                  <a:pt x="568" y="1307"/>
                </a:lnTo>
                <a:lnTo>
                  <a:pt x="567" y="1292"/>
                </a:lnTo>
                <a:lnTo>
                  <a:pt x="568" y="1298"/>
                </a:lnTo>
                <a:lnTo>
                  <a:pt x="377" y="1313"/>
                </a:lnTo>
                <a:lnTo>
                  <a:pt x="377" y="1307"/>
                </a:lnTo>
                <a:lnTo>
                  <a:pt x="380" y="1331"/>
                </a:lnTo>
                <a:lnTo>
                  <a:pt x="379" y="1327"/>
                </a:lnTo>
                <a:lnTo>
                  <a:pt x="567" y="1285"/>
                </a:lnTo>
                <a:lnTo>
                  <a:pt x="568" y="1290"/>
                </a:lnTo>
                <a:cubicBezTo>
                  <a:pt x="569" y="1296"/>
                  <a:pt x="569" y="1302"/>
                  <a:pt x="569" y="1308"/>
                </a:cubicBezTo>
                <a:lnTo>
                  <a:pt x="569" y="1313"/>
                </a:lnTo>
                <a:lnTo>
                  <a:pt x="377" y="1313"/>
                </a:lnTo>
                <a:lnTo>
                  <a:pt x="377" y="1303"/>
                </a:lnTo>
                <a:lnTo>
                  <a:pt x="377" y="1297"/>
                </a:lnTo>
                <a:lnTo>
                  <a:pt x="382" y="1328"/>
                </a:lnTo>
                <a:lnTo>
                  <a:pt x="381" y="1325"/>
                </a:lnTo>
                <a:lnTo>
                  <a:pt x="568" y="1306"/>
                </a:lnTo>
                <a:lnTo>
                  <a:pt x="567" y="1311"/>
                </a:lnTo>
                <a:lnTo>
                  <a:pt x="566" y="1322"/>
                </a:lnTo>
                <a:lnTo>
                  <a:pt x="566" y="1303"/>
                </a:lnTo>
                <a:lnTo>
                  <a:pt x="567" y="1312"/>
                </a:lnTo>
                <a:cubicBezTo>
                  <a:pt x="568" y="1318"/>
                  <a:pt x="568" y="1325"/>
                  <a:pt x="567" y="1331"/>
                </a:cubicBezTo>
                <a:lnTo>
                  <a:pt x="566" y="1345"/>
                </a:lnTo>
                <a:lnTo>
                  <a:pt x="565" y="1353"/>
                </a:lnTo>
                <a:lnTo>
                  <a:pt x="376" y="1318"/>
                </a:lnTo>
                <a:lnTo>
                  <a:pt x="377" y="1316"/>
                </a:lnTo>
                <a:lnTo>
                  <a:pt x="379" y="1305"/>
                </a:lnTo>
                <a:lnTo>
                  <a:pt x="473" y="1418"/>
                </a:lnTo>
                <a:lnTo>
                  <a:pt x="472" y="1418"/>
                </a:lnTo>
                <a:lnTo>
                  <a:pt x="567" y="1341"/>
                </a:lnTo>
                <a:lnTo>
                  <a:pt x="566" y="1342"/>
                </a:lnTo>
                <a:lnTo>
                  <a:pt x="565" y="1342"/>
                </a:lnTo>
                <a:lnTo>
                  <a:pt x="565" y="1351"/>
                </a:lnTo>
                <a:lnTo>
                  <a:pt x="375" y="1333"/>
                </a:lnTo>
                <a:lnTo>
                  <a:pt x="376" y="1328"/>
                </a:lnTo>
                <a:lnTo>
                  <a:pt x="374" y="1346"/>
                </a:lnTo>
                <a:lnTo>
                  <a:pt x="374" y="1341"/>
                </a:lnTo>
                <a:lnTo>
                  <a:pt x="566" y="1341"/>
                </a:lnTo>
                <a:lnTo>
                  <a:pt x="566" y="1345"/>
                </a:lnTo>
                <a:cubicBezTo>
                  <a:pt x="566" y="1351"/>
                  <a:pt x="566" y="1356"/>
                  <a:pt x="565" y="1361"/>
                </a:cubicBezTo>
                <a:lnTo>
                  <a:pt x="564" y="1367"/>
                </a:lnTo>
                <a:lnTo>
                  <a:pt x="564" y="1336"/>
                </a:lnTo>
                <a:lnTo>
                  <a:pt x="565" y="1342"/>
                </a:lnTo>
                <a:cubicBezTo>
                  <a:pt x="566" y="1347"/>
                  <a:pt x="566" y="1352"/>
                  <a:pt x="566" y="1357"/>
                </a:cubicBezTo>
                <a:lnTo>
                  <a:pt x="566" y="1360"/>
                </a:lnTo>
                <a:lnTo>
                  <a:pt x="374" y="1360"/>
                </a:lnTo>
                <a:lnTo>
                  <a:pt x="374" y="1356"/>
                </a:lnTo>
                <a:lnTo>
                  <a:pt x="376" y="1375"/>
                </a:lnTo>
                <a:lnTo>
                  <a:pt x="375" y="1370"/>
                </a:lnTo>
                <a:lnTo>
                  <a:pt x="469" y="1447"/>
                </a:lnTo>
                <a:lnTo>
                  <a:pt x="467" y="1447"/>
                </a:lnTo>
                <a:lnTo>
                  <a:pt x="467" y="1255"/>
                </a:lnTo>
                <a:lnTo>
                  <a:pt x="469" y="1255"/>
                </a:lnTo>
                <a:cubicBezTo>
                  <a:pt x="519" y="1255"/>
                  <a:pt x="560" y="1293"/>
                  <a:pt x="565" y="1342"/>
                </a:cubicBezTo>
                <a:lnTo>
                  <a:pt x="566" y="1361"/>
                </a:lnTo>
                <a:lnTo>
                  <a:pt x="566" y="1370"/>
                </a:lnTo>
                <a:cubicBezTo>
                  <a:pt x="566" y="1423"/>
                  <a:pt x="523" y="1466"/>
                  <a:pt x="470" y="1466"/>
                </a:cubicBezTo>
                <a:lnTo>
                  <a:pt x="468" y="1466"/>
                </a:lnTo>
                <a:cubicBezTo>
                  <a:pt x="415" y="1466"/>
                  <a:pt x="372" y="1423"/>
                  <a:pt x="372" y="1370"/>
                </a:cubicBezTo>
                <a:lnTo>
                  <a:pt x="372" y="1364"/>
                </a:lnTo>
                <a:lnTo>
                  <a:pt x="372" y="1360"/>
                </a:lnTo>
                <a:lnTo>
                  <a:pt x="564" y="1360"/>
                </a:lnTo>
                <a:lnTo>
                  <a:pt x="564" y="1365"/>
                </a:lnTo>
                <a:cubicBezTo>
                  <a:pt x="564" y="1372"/>
                  <a:pt x="564" y="1378"/>
                  <a:pt x="563" y="1384"/>
                </a:cubicBezTo>
                <a:lnTo>
                  <a:pt x="562" y="1389"/>
                </a:lnTo>
                <a:cubicBezTo>
                  <a:pt x="552" y="1438"/>
                  <a:pt x="507" y="1471"/>
                  <a:pt x="458" y="1466"/>
                </a:cubicBezTo>
                <a:cubicBezTo>
                  <a:pt x="409" y="1461"/>
                  <a:pt x="371" y="1420"/>
                  <a:pt x="371" y="1370"/>
                </a:cubicBezTo>
                <a:lnTo>
                  <a:pt x="371" y="1366"/>
                </a:lnTo>
                <a:lnTo>
                  <a:pt x="371" y="1360"/>
                </a:lnTo>
                <a:lnTo>
                  <a:pt x="467" y="1456"/>
                </a:lnTo>
                <a:lnTo>
                  <a:pt x="464" y="1456"/>
                </a:lnTo>
                <a:lnTo>
                  <a:pt x="560" y="1360"/>
                </a:lnTo>
                <a:lnTo>
                  <a:pt x="560" y="1369"/>
                </a:lnTo>
                <a:lnTo>
                  <a:pt x="560" y="1379"/>
                </a:lnTo>
                <a:lnTo>
                  <a:pt x="560" y="1386"/>
                </a:lnTo>
                <a:lnTo>
                  <a:pt x="560" y="1389"/>
                </a:lnTo>
                <a:cubicBezTo>
                  <a:pt x="560" y="1439"/>
                  <a:pt x="523" y="1480"/>
                  <a:pt x="474" y="1485"/>
                </a:cubicBezTo>
                <a:cubicBezTo>
                  <a:pt x="425" y="1490"/>
                  <a:pt x="380" y="1457"/>
                  <a:pt x="370" y="1408"/>
                </a:cubicBezTo>
                <a:lnTo>
                  <a:pt x="369" y="1403"/>
                </a:lnTo>
                <a:lnTo>
                  <a:pt x="368" y="1398"/>
                </a:lnTo>
                <a:lnTo>
                  <a:pt x="558" y="1379"/>
                </a:lnTo>
                <a:lnTo>
                  <a:pt x="558" y="1383"/>
                </a:lnTo>
                <a:lnTo>
                  <a:pt x="558" y="1389"/>
                </a:lnTo>
                <a:lnTo>
                  <a:pt x="558" y="1394"/>
                </a:lnTo>
                <a:cubicBezTo>
                  <a:pt x="558" y="1402"/>
                  <a:pt x="558" y="1410"/>
                  <a:pt x="556" y="1418"/>
                </a:cubicBezTo>
                <a:lnTo>
                  <a:pt x="555" y="1422"/>
                </a:lnTo>
                <a:cubicBezTo>
                  <a:pt x="544" y="1464"/>
                  <a:pt x="506" y="1494"/>
                  <a:pt x="461" y="1494"/>
                </a:cubicBezTo>
                <a:lnTo>
                  <a:pt x="460" y="1494"/>
                </a:lnTo>
                <a:lnTo>
                  <a:pt x="459" y="1494"/>
                </a:lnTo>
                <a:lnTo>
                  <a:pt x="555" y="1398"/>
                </a:lnTo>
                <a:lnTo>
                  <a:pt x="555" y="1408"/>
                </a:lnTo>
                <a:lnTo>
                  <a:pt x="555" y="1431"/>
                </a:lnTo>
                <a:lnTo>
                  <a:pt x="554" y="1439"/>
                </a:lnTo>
                <a:cubicBezTo>
                  <a:pt x="548" y="1487"/>
                  <a:pt x="507" y="1523"/>
                  <a:pt x="459" y="1523"/>
                </a:cubicBezTo>
                <a:cubicBezTo>
                  <a:pt x="411" y="1524"/>
                  <a:pt x="370" y="1489"/>
                  <a:pt x="363" y="1441"/>
                </a:cubicBezTo>
                <a:lnTo>
                  <a:pt x="362" y="1434"/>
                </a:lnTo>
                <a:cubicBezTo>
                  <a:pt x="362" y="1430"/>
                  <a:pt x="361" y="1425"/>
                  <a:pt x="361" y="1420"/>
                </a:cubicBezTo>
                <a:lnTo>
                  <a:pt x="362" y="1416"/>
                </a:lnTo>
                <a:lnTo>
                  <a:pt x="361" y="1410"/>
                </a:lnTo>
                <a:lnTo>
                  <a:pt x="360" y="1403"/>
                </a:lnTo>
                <a:lnTo>
                  <a:pt x="551" y="1403"/>
                </a:lnTo>
                <a:lnTo>
                  <a:pt x="550" y="1410"/>
                </a:lnTo>
                <a:lnTo>
                  <a:pt x="550" y="1396"/>
                </a:lnTo>
                <a:lnTo>
                  <a:pt x="550" y="1398"/>
                </a:lnTo>
                <a:lnTo>
                  <a:pt x="552" y="1417"/>
                </a:lnTo>
                <a:cubicBezTo>
                  <a:pt x="553" y="1424"/>
                  <a:pt x="553" y="1431"/>
                  <a:pt x="552" y="1438"/>
                </a:cubicBezTo>
                <a:lnTo>
                  <a:pt x="551" y="1447"/>
                </a:lnTo>
                <a:cubicBezTo>
                  <a:pt x="545" y="1496"/>
                  <a:pt x="504" y="1532"/>
                  <a:pt x="455" y="1532"/>
                </a:cubicBezTo>
                <a:lnTo>
                  <a:pt x="454" y="1532"/>
                </a:lnTo>
                <a:cubicBezTo>
                  <a:pt x="401" y="1532"/>
                  <a:pt x="358" y="1489"/>
                  <a:pt x="358" y="1436"/>
                </a:cubicBezTo>
                <a:lnTo>
                  <a:pt x="358" y="1432"/>
                </a:lnTo>
                <a:lnTo>
                  <a:pt x="360" y="1451"/>
                </a:lnTo>
                <a:lnTo>
                  <a:pt x="359" y="1446"/>
                </a:lnTo>
                <a:cubicBezTo>
                  <a:pt x="354" y="1418"/>
                  <a:pt x="361" y="1389"/>
                  <a:pt x="379" y="1367"/>
                </a:cubicBezTo>
                <a:cubicBezTo>
                  <a:pt x="397" y="1344"/>
                  <a:pt x="425" y="1331"/>
                  <a:pt x="453" y="1331"/>
                </a:cubicBezTo>
                <a:lnTo>
                  <a:pt x="456" y="1331"/>
                </a:lnTo>
                <a:cubicBezTo>
                  <a:pt x="483" y="1331"/>
                  <a:pt x="509" y="1343"/>
                  <a:pt x="527" y="1363"/>
                </a:cubicBezTo>
                <a:cubicBezTo>
                  <a:pt x="546" y="1383"/>
                  <a:pt x="555" y="1409"/>
                  <a:pt x="552" y="1436"/>
                </a:cubicBezTo>
                <a:lnTo>
                  <a:pt x="551" y="1450"/>
                </a:lnTo>
                <a:lnTo>
                  <a:pt x="550" y="1458"/>
                </a:lnTo>
                <a:cubicBezTo>
                  <a:pt x="543" y="1509"/>
                  <a:pt x="499" y="1545"/>
                  <a:pt x="449" y="1542"/>
                </a:cubicBezTo>
                <a:cubicBezTo>
                  <a:pt x="398" y="1539"/>
                  <a:pt x="358" y="1497"/>
                  <a:pt x="358" y="1446"/>
                </a:cubicBezTo>
                <a:lnTo>
                  <a:pt x="358" y="1438"/>
                </a:lnTo>
                <a:lnTo>
                  <a:pt x="359" y="1439"/>
                </a:lnTo>
                <a:lnTo>
                  <a:pt x="358" y="1431"/>
                </a:lnTo>
                <a:lnTo>
                  <a:pt x="368" y="1462"/>
                </a:lnTo>
                <a:lnTo>
                  <a:pt x="367" y="1460"/>
                </a:lnTo>
                <a:lnTo>
                  <a:pt x="548" y="1425"/>
                </a:lnTo>
                <a:lnTo>
                  <a:pt x="547" y="1436"/>
                </a:lnTo>
                <a:lnTo>
                  <a:pt x="546" y="1457"/>
                </a:lnTo>
                <a:lnTo>
                  <a:pt x="544" y="1474"/>
                </a:lnTo>
                <a:lnTo>
                  <a:pt x="542" y="1484"/>
                </a:lnTo>
                <a:cubicBezTo>
                  <a:pt x="533" y="1529"/>
                  <a:pt x="493" y="1562"/>
                  <a:pt x="447" y="1561"/>
                </a:cubicBezTo>
                <a:cubicBezTo>
                  <a:pt x="401" y="1561"/>
                  <a:pt x="361" y="1528"/>
                  <a:pt x="353" y="1483"/>
                </a:cubicBezTo>
                <a:lnTo>
                  <a:pt x="352" y="1478"/>
                </a:lnTo>
                <a:lnTo>
                  <a:pt x="350" y="1470"/>
                </a:lnTo>
                <a:lnTo>
                  <a:pt x="539" y="1435"/>
                </a:lnTo>
                <a:lnTo>
                  <a:pt x="540" y="1454"/>
                </a:lnTo>
                <a:lnTo>
                  <a:pt x="540" y="1465"/>
                </a:lnTo>
                <a:cubicBezTo>
                  <a:pt x="540" y="1518"/>
                  <a:pt x="497" y="1561"/>
                  <a:pt x="444" y="1561"/>
                </a:cubicBezTo>
                <a:lnTo>
                  <a:pt x="442" y="1561"/>
                </a:lnTo>
                <a:lnTo>
                  <a:pt x="440" y="1561"/>
                </a:lnTo>
                <a:lnTo>
                  <a:pt x="535" y="1481"/>
                </a:lnTo>
                <a:lnTo>
                  <a:pt x="534" y="1487"/>
                </a:lnTo>
                <a:cubicBezTo>
                  <a:pt x="533" y="1492"/>
                  <a:pt x="532" y="1497"/>
                  <a:pt x="531" y="1502"/>
                </a:cubicBezTo>
                <a:lnTo>
                  <a:pt x="530" y="1505"/>
                </a:lnTo>
                <a:cubicBezTo>
                  <a:pt x="515" y="1549"/>
                  <a:pt x="470" y="1577"/>
                  <a:pt x="423" y="1569"/>
                </a:cubicBezTo>
                <a:cubicBezTo>
                  <a:pt x="377" y="1562"/>
                  <a:pt x="342" y="1522"/>
                  <a:pt x="342" y="1474"/>
                </a:cubicBezTo>
                <a:lnTo>
                  <a:pt x="342" y="1471"/>
                </a:lnTo>
                <a:lnTo>
                  <a:pt x="342" y="1464"/>
                </a:lnTo>
                <a:lnTo>
                  <a:pt x="342" y="1458"/>
                </a:lnTo>
                <a:lnTo>
                  <a:pt x="342" y="1455"/>
                </a:lnTo>
                <a:lnTo>
                  <a:pt x="534" y="1455"/>
                </a:lnTo>
                <a:lnTo>
                  <a:pt x="534" y="1463"/>
                </a:lnTo>
                <a:lnTo>
                  <a:pt x="534" y="1474"/>
                </a:lnTo>
                <a:lnTo>
                  <a:pt x="534" y="1461"/>
                </a:lnTo>
                <a:lnTo>
                  <a:pt x="535" y="1468"/>
                </a:lnTo>
                <a:cubicBezTo>
                  <a:pt x="535" y="1472"/>
                  <a:pt x="535" y="1477"/>
                  <a:pt x="535" y="1481"/>
                </a:cubicBezTo>
                <a:lnTo>
                  <a:pt x="535" y="1484"/>
                </a:lnTo>
                <a:cubicBezTo>
                  <a:pt x="535" y="1533"/>
                  <a:pt x="499" y="1574"/>
                  <a:pt x="451" y="1580"/>
                </a:cubicBezTo>
                <a:cubicBezTo>
                  <a:pt x="403" y="1586"/>
                  <a:pt x="358" y="1555"/>
                  <a:pt x="346" y="1508"/>
                </a:cubicBezTo>
                <a:lnTo>
                  <a:pt x="347" y="1511"/>
                </a:lnTo>
                <a:lnTo>
                  <a:pt x="345" y="1505"/>
                </a:lnTo>
                <a:lnTo>
                  <a:pt x="436" y="1570"/>
                </a:lnTo>
                <a:lnTo>
                  <a:pt x="433" y="1570"/>
                </a:lnTo>
                <a:lnTo>
                  <a:pt x="528" y="1456"/>
                </a:lnTo>
                <a:lnTo>
                  <a:pt x="530" y="1466"/>
                </a:lnTo>
                <a:cubicBezTo>
                  <a:pt x="535" y="1494"/>
                  <a:pt x="528" y="1523"/>
                  <a:pt x="510" y="1545"/>
                </a:cubicBezTo>
                <a:cubicBezTo>
                  <a:pt x="491" y="1568"/>
                  <a:pt x="464" y="1580"/>
                  <a:pt x="435" y="1580"/>
                </a:cubicBezTo>
                <a:lnTo>
                  <a:pt x="434" y="1580"/>
                </a:lnTo>
                <a:lnTo>
                  <a:pt x="529" y="1466"/>
                </a:lnTo>
                <a:lnTo>
                  <a:pt x="530" y="1471"/>
                </a:lnTo>
                <a:cubicBezTo>
                  <a:pt x="531" y="1477"/>
                  <a:pt x="531" y="1483"/>
                  <a:pt x="531" y="1489"/>
                </a:cubicBezTo>
                <a:lnTo>
                  <a:pt x="531" y="1493"/>
                </a:lnTo>
                <a:lnTo>
                  <a:pt x="339" y="1493"/>
                </a:lnTo>
                <a:lnTo>
                  <a:pt x="339" y="1488"/>
                </a:lnTo>
                <a:lnTo>
                  <a:pt x="342" y="1512"/>
                </a:lnTo>
                <a:lnTo>
                  <a:pt x="341" y="1508"/>
                </a:lnTo>
                <a:lnTo>
                  <a:pt x="530" y="1484"/>
                </a:lnTo>
                <a:lnTo>
                  <a:pt x="530" y="1493"/>
                </a:lnTo>
                <a:lnTo>
                  <a:pt x="530" y="1503"/>
                </a:lnTo>
                <a:lnTo>
                  <a:pt x="338" y="1503"/>
                </a:lnTo>
                <a:lnTo>
                  <a:pt x="338" y="1499"/>
                </a:lnTo>
                <a:lnTo>
                  <a:pt x="340" y="1515"/>
                </a:lnTo>
                <a:lnTo>
                  <a:pt x="339" y="1509"/>
                </a:lnTo>
                <a:cubicBezTo>
                  <a:pt x="334" y="1481"/>
                  <a:pt x="342" y="1453"/>
                  <a:pt x="360" y="1431"/>
                </a:cubicBezTo>
                <a:cubicBezTo>
                  <a:pt x="378" y="1410"/>
                  <a:pt x="405" y="1397"/>
                  <a:pt x="433" y="1397"/>
                </a:cubicBezTo>
                <a:lnTo>
                  <a:pt x="434" y="1397"/>
                </a:lnTo>
                <a:lnTo>
                  <a:pt x="434" y="1589"/>
                </a:lnTo>
                <a:lnTo>
                  <a:pt x="431" y="1589"/>
                </a:lnTo>
                <a:lnTo>
                  <a:pt x="527" y="1493"/>
                </a:lnTo>
                <a:lnTo>
                  <a:pt x="527" y="1503"/>
                </a:lnTo>
                <a:lnTo>
                  <a:pt x="527" y="1512"/>
                </a:lnTo>
                <a:lnTo>
                  <a:pt x="527" y="1519"/>
                </a:lnTo>
                <a:lnTo>
                  <a:pt x="527" y="1522"/>
                </a:lnTo>
                <a:lnTo>
                  <a:pt x="335" y="1522"/>
                </a:lnTo>
                <a:lnTo>
                  <a:pt x="335" y="1512"/>
                </a:lnTo>
                <a:lnTo>
                  <a:pt x="335" y="1503"/>
                </a:lnTo>
                <a:cubicBezTo>
                  <a:pt x="335" y="1456"/>
                  <a:pt x="370" y="1416"/>
                  <a:pt x="416" y="1409"/>
                </a:cubicBezTo>
                <a:cubicBezTo>
                  <a:pt x="463" y="1401"/>
                  <a:pt x="508" y="1428"/>
                  <a:pt x="523" y="1473"/>
                </a:cubicBezTo>
                <a:lnTo>
                  <a:pt x="524" y="1476"/>
                </a:lnTo>
                <a:cubicBezTo>
                  <a:pt x="525" y="1481"/>
                  <a:pt x="526" y="1486"/>
                  <a:pt x="527" y="1491"/>
                </a:cubicBezTo>
                <a:lnTo>
                  <a:pt x="528" y="1497"/>
                </a:lnTo>
                <a:cubicBezTo>
                  <a:pt x="529" y="1502"/>
                  <a:pt x="529" y="1507"/>
                  <a:pt x="529" y="1512"/>
                </a:cubicBezTo>
                <a:lnTo>
                  <a:pt x="529" y="1522"/>
                </a:lnTo>
                <a:lnTo>
                  <a:pt x="529" y="1531"/>
                </a:lnTo>
                <a:cubicBezTo>
                  <a:pt x="529" y="1584"/>
                  <a:pt x="486" y="1627"/>
                  <a:pt x="433" y="1627"/>
                </a:cubicBezTo>
                <a:lnTo>
                  <a:pt x="432" y="1627"/>
                </a:lnTo>
                <a:lnTo>
                  <a:pt x="528" y="1541"/>
                </a:lnTo>
                <a:lnTo>
                  <a:pt x="527" y="1551"/>
                </a:lnTo>
                <a:lnTo>
                  <a:pt x="431" y="1445"/>
                </a:lnTo>
                <a:lnTo>
                  <a:pt x="433" y="1445"/>
                </a:lnTo>
                <a:lnTo>
                  <a:pt x="339" y="1557"/>
                </a:lnTo>
                <a:lnTo>
                  <a:pt x="339" y="1559"/>
                </a:lnTo>
                <a:lnTo>
                  <a:pt x="338" y="1555"/>
                </a:lnTo>
                <a:lnTo>
                  <a:pt x="527" y="1531"/>
                </a:lnTo>
                <a:lnTo>
                  <a:pt x="527" y="1535"/>
                </a:lnTo>
                <a:lnTo>
                  <a:pt x="527" y="1541"/>
                </a:lnTo>
                <a:lnTo>
                  <a:pt x="431" y="1445"/>
                </a:lnTo>
                <a:lnTo>
                  <a:pt x="433" y="1445"/>
                </a:lnTo>
                <a:cubicBezTo>
                  <a:pt x="463" y="1445"/>
                  <a:pt x="490" y="1459"/>
                  <a:pt x="508" y="1481"/>
                </a:cubicBezTo>
                <a:cubicBezTo>
                  <a:pt x="527" y="1504"/>
                  <a:pt x="533" y="1534"/>
                  <a:pt x="527" y="1562"/>
                </a:cubicBezTo>
                <a:lnTo>
                  <a:pt x="525" y="1571"/>
                </a:lnTo>
                <a:lnTo>
                  <a:pt x="526" y="1532"/>
                </a:lnTo>
                <a:lnTo>
                  <a:pt x="528" y="1542"/>
                </a:lnTo>
                <a:cubicBezTo>
                  <a:pt x="529" y="1548"/>
                  <a:pt x="529" y="1554"/>
                  <a:pt x="529" y="1560"/>
                </a:cubicBezTo>
                <a:lnTo>
                  <a:pt x="529" y="1570"/>
                </a:lnTo>
                <a:lnTo>
                  <a:pt x="529" y="1579"/>
                </a:lnTo>
                <a:cubicBezTo>
                  <a:pt x="529" y="1632"/>
                  <a:pt x="486" y="1675"/>
                  <a:pt x="433" y="1675"/>
                </a:cubicBezTo>
                <a:lnTo>
                  <a:pt x="430" y="1675"/>
                </a:lnTo>
                <a:cubicBezTo>
                  <a:pt x="403" y="1675"/>
                  <a:pt x="377" y="1664"/>
                  <a:pt x="359" y="1644"/>
                </a:cubicBezTo>
                <a:cubicBezTo>
                  <a:pt x="341" y="1624"/>
                  <a:pt x="332" y="1597"/>
                  <a:pt x="335" y="1570"/>
                </a:cubicBezTo>
                <a:lnTo>
                  <a:pt x="336" y="1560"/>
                </a:lnTo>
                <a:cubicBezTo>
                  <a:pt x="341" y="1511"/>
                  <a:pt x="382" y="1473"/>
                  <a:pt x="431" y="1473"/>
                </a:cubicBezTo>
                <a:cubicBezTo>
                  <a:pt x="481" y="1473"/>
                  <a:pt x="522" y="1511"/>
                  <a:pt x="527" y="1560"/>
                </a:cubicBezTo>
                <a:lnTo>
                  <a:pt x="528" y="1569"/>
                </a:lnTo>
                <a:lnTo>
                  <a:pt x="529" y="1578"/>
                </a:lnTo>
                <a:cubicBezTo>
                  <a:pt x="532" y="1605"/>
                  <a:pt x="523" y="1632"/>
                  <a:pt x="505" y="1652"/>
                </a:cubicBezTo>
                <a:cubicBezTo>
                  <a:pt x="487" y="1673"/>
                  <a:pt x="461" y="1684"/>
                  <a:pt x="433" y="1684"/>
                </a:cubicBezTo>
                <a:lnTo>
                  <a:pt x="431" y="1684"/>
                </a:lnTo>
                <a:cubicBezTo>
                  <a:pt x="403" y="1684"/>
                  <a:pt x="376" y="1672"/>
                  <a:pt x="358" y="1651"/>
                </a:cubicBezTo>
                <a:cubicBezTo>
                  <a:pt x="340" y="1629"/>
                  <a:pt x="332" y="1601"/>
                  <a:pt x="337" y="1573"/>
                </a:cubicBezTo>
                <a:lnTo>
                  <a:pt x="338" y="1567"/>
                </a:lnTo>
                <a:cubicBezTo>
                  <a:pt x="339" y="1562"/>
                  <a:pt x="340" y="1557"/>
                  <a:pt x="341" y="1552"/>
                </a:cubicBezTo>
                <a:lnTo>
                  <a:pt x="342" y="1549"/>
                </a:lnTo>
                <a:cubicBezTo>
                  <a:pt x="357" y="1506"/>
                  <a:pt x="399" y="1479"/>
                  <a:pt x="444" y="1484"/>
                </a:cubicBezTo>
                <a:cubicBezTo>
                  <a:pt x="489" y="1489"/>
                  <a:pt x="524" y="1525"/>
                  <a:pt x="529" y="1570"/>
                </a:cubicBezTo>
                <a:lnTo>
                  <a:pt x="530" y="1589"/>
                </a:lnTo>
                <a:lnTo>
                  <a:pt x="530" y="1595"/>
                </a:lnTo>
                <a:lnTo>
                  <a:pt x="530" y="1598"/>
                </a:lnTo>
                <a:lnTo>
                  <a:pt x="338" y="1598"/>
                </a:lnTo>
                <a:lnTo>
                  <a:pt x="339" y="1599"/>
                </a:lnTo>
                <a:lnTo>
                  <a:pt x="338" y="1588"/>
                </a:lnTo>
                <a:lnTo>
                  <a:pt x="433" y="1675"/>
                </a:lnTo>
                <a:lnTo>
                  <a:pt x="430" y="1675"/>
                </a:lnTo>
                <a:lnTo>
                  <a:pt x="526" y="1570"/>
                </a:lnTo>
                <a:lnTo>
                  <a:pt x="525" y="1569"/>
                </a:lnTo>
                <a:lnTo>
                  <a:pt x="527" y="1578"/>
                </a:lnTo>
                <a:cubicBezTo>
                  <a:pt x="529" y="1584"/>
                  <a:pt x="529" y="1591"/>
                  <a:pt x="529" y="1598"/>
                </a:cubicBezTo>
                <a:lnTo>
                  <a:pt x="529" y="1603"/>
                </a:lnTo>
                <a:cubicBezTo>
                  <a:pt x="529" y="1611"/>
                  <a:pt x="529" y="1619"/>
                  <a:pt x="527" y="1627"/>
                </a:cubicBezTo>
                <a:lnTo>
                  <a:pt x="526" y="1631"/>
                </a:lnTo>
                <a:cubicBezTo>
                  <a:pt x="515" y="1673"/>
                  <a:pt x="477" y="1703"/>
                  <a:pt x="432" y="1703"/>
                </a:cubicBezTo>
                <a:cubicBezTo>
                  <a:pt x="388" y="1703"/>
                  <a:pt x="350" y="1673"/>
                  <a:pt x="339" y="1631"/>
                </a:cubicBezTo>
                <a:lnTo>
                  <a:pt x="338" y="1627"/>
                </a:lnTo>
                <a:cubicBezTo>
                  <a:pt x="336" y="1619"/>
                  <a:pt x="335" y="1611"/>
                  <a:pt x="335" y="1603"/>
                </a:cubicBezTo>
                <a:lnTo>
                  <a:pt x="335" y="1598"/>
                </a:lnTo>
                <a:lnTo>
                  <a:pt x="527" y="1598"/>
                </a:lnTo>
                <a:lnTo>
                  <a:pt x="527" y="1601"/>
                </a:lnTo>
                <a:lnTo>
                  <a:pt x="527" y="1607"/>
                </a:lnTo>
                <a:lnTo>
                  <a:pt x="526" y="1589"/>
                </a:lnTo>
                <a:lnTo>
                  <a:pt x="528" y="1599"/>
                </a:lnTo>
                <a:cubicBezTo>
                  <a:pt x="533" y="1627"/>
                  <a:pt x="526" y="1656"/>
                  <a:pt x="508" y="1678"/>
                </a:cubicBezTo>
                <a:cubicBezTo>
                  <a:pt x="489" y="1701"/>
                  <a:pt x="462" y="1713"/>
                  <a:pt x="433" y="1713"/>
                </a:cubicBezTo>
                <a:lnTo>
                  <a:pt x="432" y="1713"/>
                </a:lnTo>
                <a:lnTo>
                  <a:pt x="430" y="1713"/>
                </a:lnTo>
                <a:cubicBezTo>
                  <a:pt x="402" y="1713"/>
                  <a:pt x="375" y="1701"/>
                  <a:pt x="357" y="1680"/>
                </a:cubicBezTo>
                <a:cubicBezTo>
                  <a:pt x="339" y="1658"/>
                  <a:pt x="331" y="1630"/>
                  <a:pt x="336" y="1602"/>
                </a:cubicBezTo>
                <a:lnTo>
                  <a:pt x="338" y="1588"/>
                </a:lnTo>
                <a:lnTo>
                  <a:pt x="339" y="1584"/>
                </a:lnTo>
                <a:cubicBezTo>
                  <a:pt x="351" y="1537"/>
                  <a:pt x="396" y="1506"/>
                  <a:pt x="444" y="1512"/>
                </a:cubicBezTo>
                <a:cubicBezTo>
                  <a:pt x="492" y="1518"/>
                  <a:pt x="528" y="1559"/>
                  <a:pt x="528" y="1607"/>
                </a:cubicBezTo>
                <a:lnTo>
                  <a:pt x="528" y="1617"/>
                </a:lnTo>
                <a:lnTo>
                  <a:pt x="528" y="1626"/>
                </a:lnTo>
                <a:lnTo>
                  <a:pt x="336" y="1626"/>
                </a:lnTo>
                <a:lnTo>
                  <a:pt x="336" y="1623"/>
                </a:lnTo>
                <a:lnTo>
                  <a:pt x="338" y="1639"/>
                </a:lnTo>
                <a:lnTo>
                  <a:pt x="337" y="1633"/>
                </a:lnTo>
                <a:lnTo>
                  <a:pt x="431" y="1713"/>
                </a:lnTo>
                <a:lnTo>
                  <a:pt x="430" y="1713"/>
                </a:lnTo>
                <a:lnTo>
                  <a:pt x="525" y="1599"/>
                </a:lnTo>
                <a:lnTo>
                  <a:pt x="526" y="1607"/>
                </a:lnTo>
                <a:lnTo>
                  <a:pt x="528" y="1616"/>
                </a:lnTo>
                <a:cubicBezTo>
                  <a:pt x="534" y="1644"/>
                  <a:pt x="528" y="1674"/>
                  <a:pt x="509" y="1697"/>
                </a:cubicBezTo>
                <a:cubicBezTo>
                  <a:pt x="491" y="1719"/>
                  <a:pt x="464" y="1732"/>
                  <a:pt x="434" y="1732"/>
                </a:cubicBezTo>
                <a:lnTo>
                  <a:pt x="432" y="1732"/>
                </a:lnTo>
                <a:lnTo>
                  <a:pt x="528" y="1636"/>
                </a:lnTo>
                <a:lnTo>
                  <a:pt x="528" y="1647"/>
                </a:lnTo>
                <a:lnTo>
                  <a:pt x="528" y="1653"/>
                </a:lnTo>
                <a:lnTo>
                  <a:pt x="528" y="1655"/>
                </a:lnTo>
                <a:lnTo>
                  <a:pt x="336" y="1655"/>
                </a:lnTo>
                <a:lnTo>
                  <a:pt x="337" y="1662"/>
                </a:lnTo>
                <a:lnTo>
                  <a:pt x="336" y="1652"/>
                </a:lnTo>
                <a:lnTo>
                  <a:pt x="334" y="1632"/>
                </a:lnTo>
                <a:lnTo>
                  <a:pt x="334" y="1626"/>
                </a:lnTo>
                <a:cubicBezTo>
                  <a:pt x="334" y="1573"/>
                  <a:pt x="377" y="1530"/>
                  <a:pt x="430" y="1530"/>
                </a:cubicBezTo>
                <a:lnTo>
                  <a:pt x="431" y="1530"/>
                </a:lnTo>
                <a:cubicBezTo>
                  <a:pt x="484" y="1530"/>
                  <a:pt x="527" y="1573"/>
                  <a:pt x="527" y="1626"/>
                </a:cubicBezTo>
                <a:lnTo>
                  <a:pt x="527" y="1636"/>
                </a:lnTo>
                <a:lnTo>
                  <a:pt x="431" y="1540"/>
                </a:lnTo>
                <a:lnTo>
                  <a:pt x="433" y="1540"/>
                </a:lnTo>
                <a:cubicBezTo>
                  <a:pt x="462" y="1540"/>
                  <a:pt x="489" y="1553"/>
                  <a:pt x="508" y="1576"/>
                </a:cubicBezTo>
                <a:cubicBezTo>
                  <a:pt x="526" y="1598"/>
                  <a:pt x="533" y="1627"/>
                  <a:pt x="528" y="1655"/>
                </a:cubicBezTo>
                <a:lnTo>
                  <a:pt x="527" y="1660"/>
                </a:lnTo>
                <a:cubicBezTo>
                  <a:pt x="524" y="1674"/>
                  <a:pt x="518" y="1688"/>
                  <a:pt x="509" y="1699"/>
                </a:cubicBezTo>
                <a:lnTo>
                  <a:pt x="506" y="1703"/>
                </a:lnTo>
                <a:cubicBezTo>
                  <a:pt x="488" y="1727"/>
                  <a:pt x="460" y="1741"/>
                  <a:pt x="429" y="1741"/>
                </a:cubicBezTo>
                <a:lnTo>
                  <a:pt x="427" y="1741"/>
                </a:lnTo>
                <a:lnTo>
                  <a:pt x="424" y="1741"/>
                </a:lnTo>
                <a:lnTo>
                  <a:pt x="520" y="1655"/>
                </a:lnTo>
                <a:lnTo>
                  <a:pt x="519" y="1665"/>
                </a:lnTo>
                <a:cubicBezTo>
                  <a:pt x="514" y="1714"/>
                  <a:pt x="473" y="1751"/>
                  <a:pt x="423" y="1751"/>
                </a:cubicBezTo>
                <a:lnTo>
                  <a:pt x="421" y="1751"/>
                </a:lnTo>
                <a:cubicBezTo>
                  <a:pt x="375" y="1751"/>
                  <a:pt x="334" y="1718"/>
                  <a:pt x="327" y="1671"/>
                </a:cubicBezTo>
                <a:lnTo>
                  <a:pt x="326" y="1665"/>
                </a:lnTo>
                <a:cubicBezTo>
                  <a:pt x="325" y="1660"/>
                  <a:pt x="324" y="1655"/>
                  <a:pt x="324" y="1649"/>
                </a:cubicBezTo>
                <a:lnTo>
                  <a:pt x="324" y="1645"/>
                </a:lnTo>
                <a:lnTo>
                  <a:pt x="516" y="1656"/>
                </a:lnTo>
                <a:lnTo>
                  <a:pt x="515" y="1663"/>
                </a:lnTo>
                <a:lnTo>
                  <a:pt x="513" y="1681"/>
                </a:lnTo>
                <a:lnTo>
                  <a:pt x="512" y="1687"/>
                </a:lnTo>
                <a:cubicBezTo>
                  <a:pt x="511" y="1692"/>
                  <a:pt x="510" y="1697"/>
                  <a:pt x="509" y="1702"/>
                </a:cubicBezTo>
                <a:lnTo>
                  <a:pt x="508" y="1705"/>
                </a:lnTo>
                <a:cubicBezTo>
                  <a:pt x="493" y="1749"/>
                  <a:pt x="448" y="1777"/>
                  <a:pt x="401" y="1769"/>
                </a:cubicBezTo>
                <a:cubicBezTo>
                  <a:pt x="355" y="1762"/>
                  <a:pt x="320" y="1722"/>
                  <a:pt x="320" y="1674"/>
                </a:cubicBezTo>
                <a:lnTo>
                  <a:pt x="320" y="1670"/>
                </a:lnTo>
                <a:lnTo>
                  <a:pt x="322" y="1689"/>
                </a:lnTo>
                <a:lnTo>
                  <a:pt x="321" y="1684"/>
                </a:lnTo>
                <a:cubicBezTo>
                  <a:pt x="316" y="1656"/>
                  <a:pt x="323" y="1627"/>
                  <a:pt x="341" y="1605"/>
                </a:cubicBezTo>
                <a:cubicBezTo>
                  <a:pt x="359" y="1582"/>
                  <a:pt x="387" y="1569"/>
                  <a:pt x="415" y="1569"/>
                </a:cubicBezTo>
                <a:lnTo>
                  <a:pt x="416" y="1569"/>
                </a:lnTo>
                <a:lnTo>
                  <a:pt x="416" y="1761"/>
                </a:lnTo>
                <a:lnTo>
                  <a:pt x="413" y="1761"/>
                </a:lnTo>
                <a:lnTo>
                  <a:pt x="411" y="1761"/>
                </a:lnTo>
                <a:lnTo>
                  <a:pt x="505" y="1689"/>
                </a:lnTo>
                <a:lnTo>
                  <a:pt x="504" y="1693"/>
                </a:lnTo>
                <a:lnTo>
                  <a:pt x="506" y="1669"/>
                </a:lnTo>
                <a:lnTo>
                  <a:pt x="506" y="1674"/>
                </a:lnTo>
                <a:lnTo>
                  <a:pt x="410" y="1578"/>
                </a:lnTo>
                <a:lnTo>
                  <a:pt x="412" y="1578"/>
                </a:lnTo>
                <a:cubicBezTo>
                  <a:pt x="465" y="1578"/>
                  <a:pt x="508" y="1621"/>
                  <a:pt x="508" y="1674"/>
                </a:cubicBezTo>
                <a:lnTo>
                  <a:pt x="508" y="1695"/>
                </a:lnTo>
                <a:lnTo>
                  <a:pt x="507" y="1704"/>
                </a:lnTo>
                <a:cubicBezTo>
                  <a:pt x="501" y="1753"/>
                  <a:pt x="460" y="1789"/>
                  <a:pt x="411" y="1789"/>
                </a:cubicBezTo>
                <a:lnTo>
                  <a:pt x="410" y="1789"/>
                </a:lnTo>
                <a:cubicBezTo>
                  <a:pt x="363" y="1789"/>
                  <a:pt x="322" y="1754"/>
                  <a:pt x="315" y="1707"/>
                </a:cubicBezTo>
                <a:lnTo>
                  <a:pt x="314" y="1700"/>
                </a:lnTo>
                <a:cubicBezTo>
                  <a:pt x="314" y="1696"/>
                  <a:pt x="313" y="1691"/>
                  <a:pt x="313" y="1686"/>
                </a:cubicBezTo>
                <a:lnTo>
                  <a:pt x="313" y="1684"/>
                </a:lnTo>
                <a:lnTo>
                  <a:pt x="505" y="1684"/>
                </a:lnTo>
                <a:lnTo>
                  <a:pt x="505" y="1689"/>
                </a:lnTo>
                <a:lnTo>
                  <a:pt x="505" y="1697"/>
                </a:lnTo>
                <a:lnTo>
                  <a:pt x="505" y="1712"/>
                </a:lnTo>
                <a:cubicBezTo>
                  <a:pt x="505" y="1765"/>
                  <a:pt x="462" y="1808"/>
                  <a:pt x="409" y="1808"/>
                </a:cubicBezTo>
                <a:lnTo>
                  <a:pt x="406" y="1808"/>
                </a:lnTo>
                <a:lnTo>
                  <a:pt x="406" y="1616"/>
                </a:lnTo>
                <a:lnTo>
                  <a:pt x="408" y="1616"/>
                </a:lnTo>
                <a:lnTo>
                  <a:pt x="312" y="1712"/>
                </a:lnTo>
                <a:lnTo>
                  <a:pt x="312" y="1706"/>
                </a:lnTo>
                <a:lnTo>
                  <a:pt x="312" y="1697"/>
                </a:lnTo>
                <a:lnTo>
                  <a:pt x="312" y="1688"/>
                </a:lnTo>
                <a:lnTo>
                  <a:pt x="312" y="1684"/>
                </a:lnTo>
                <a:lnTo>
                  <a:pt x="504" y="1684"/>
                </a:lnTo>
                <a:lnTo>
                  <a:pt x="504" y="1685"/>
                </a:lnTo>
                <a:lnTo>
                  <a:pt x="504" y="1691"/>
                </a:lnTo>
                <a:lnTo>
                  <a:pt x="504" y="1703"/>
                </a:lnTo>
                <a:lnTo>
                  <a:pt x="504" y="1712"/>
                </a:lnTo>
                <a:lnTo>
                  <a:pt x="503" y="1697"/>
                </a:lnTo>
                <a:lnTo>
                  <a:pt x="504" y="1703"/>
                </a:lnTo>
                <a:cubicBezTo>
                  <a:pt x="505" y="1708"/>
                  <a:pt x="505" y="1713"/>
                  <a:pt x="505" y="1718"/>
                </a:cubicBezTo>
                <a:lnTo>
                  <a:pt x="505" y="1722"/>
                </a:lnTo>
                <a:cubicBezTo>
                  <a:pt x="505" y="1772"/>
                  <a:pt x="467" y="1814"/>
                  <a:pt x="417" y="1818"/>
                </a:cubicBezTo>
                <a:cubicBezTo>
                  <a:pt x="368" y="1822"/>
                  <a:pt x="323" y="1788"/>
                  <a:pt x="315" y="1738"/>
                </a:cubicBezTo>
                <a:lnTo>
                  <a:pt x="315" y="1740"/>
                </a:lnTo>
                <a:lnTo>
                  <a:pt x="314" y="1736"/>
                </a:lnTo>
                <a:lnTo>
                  <a:pt x="503" y="1712"/>
                </a:lnTo>
                <a:lnTo>
                  <a:pt x="503" y="1720"/>
                </a:lnTo>
                <a:lnTo>
                  <a:pt x="503" y="1741"/>
                </a:lnTo>
                <a:lnTo>
                  <a:pt x="502" y="1741"/>
                </a:lnTo>
                <a:lnTo>
                  <a:pt x="502" y="1747"/>
                </a:lnTo>
                <a:cubicBezTo>
                  <a:pt x="502" y="1758"/>
                  <a:pt x="501" y="1768"/>
                  <a:pt x="498" y="1778"/>
                </a:cubicBezTo>
                <a:lnTo>
                  <a:pt x="497" y="1781"/>
                </a:lnTo>
                <a:lnTo>
                  <a:pt x="314" y="1720"/>
                </a:lnTo>
                <a:lnTo>
                  <a:pt x="315" y="1717"/>
                </a:lnTo>
                <a:lnTo>
                  <a:pt x="310" y="1747"/>
                </a:lnTo>
                <a:lnTo>
                  <a:pt x="310" y="1741"/>
                </a:lnTo>
                <a:lnTo>
                  <a:pt x="310" y="1735"/>
                </a:lnTo>
                <a:lnTo>
                  <a:pt x="313" y="1759"/>
                </a:lnTo>
                <a:lnTo>
                  <a:pt x="312" y="1755"/>
                </a:lnTo>
                <a:lnTo>
                  <a:pt x="499" y="1708"/>
                </a:lnTo>
                <a:lnTo>
                  <a:pt x="501" y="1720"/>
                </a:lnTo>
                <a:lnTo>
                  <a:pt x="502" y="1726"/>
                </a:lnTo>
                <a:cubicBezTo>
                  <a:pt x="507" y="1754"/>
                  <a:pt x="499" y="1782"/>
                  <a:pt x="481" y="1804"/>
                </a:cubicBezTo>
                <a:cubicBezTo>
                  <a:pt x="462" y="1825"/>
                  <a:pt x="436" y="1837"/>
                  <a:pt x="407" y="1837"/>
                </a:cubicBezTo>
                <a:lnTo>
                  <a:pt x="406" y="1837"/>
                </a:lnTo>
                <a:lnTo>
                  <a:pt x="502" y="1731"/>
                </a:lnTo>
                <a:lnTo>
                  <a:pt x="503" y="1750"/>
                </a:lnTo>
                <a:lnTo>
                  <a:pt x="503" y="1760"/>
                </a:lnTo>
                <a:lnTo>
                  <a:pt x="503" y="1769"/>
                </a:lnTo>
                <a:lnTo>
                  <a:pt x="407" y="1673"/>
                </a:lnTo>
                <a:lnTo>
                  <a:pt x="408" y="1673"/>
                </a:lnTo>
                <a:lnTo>
                  <a:pt x="410" y="1673"/>
                </a:lnTo>
                <a:lnTo>
                  <a:pt x="410" y="1865"/>
                </a:lnTo>
                <a:lnTo>
                  <a:pt x="406" y="1865"/>
                </a:lnTo>
                <a:lnTo>
                  <a:pt x="405" y="1865"/>
                </a:lnTo>
                <a:lnTo>
                  <a:pt x="405" y="1673"/>
                </a:lnTo>
                <a:lnTo>
                  <a:pt x="408" y="1673"/>
                </a:lnTo>
                <a:cubicBezTo>
                  <a:pt x="461" y="1673"/>
                  <a:pt x="504" y="1716"/>
                  <a:pt x="504" y="1769"/>
                </a:cubicBezTo>
                <a:lnTo>
                  <a:pt x="504" y="1775"/>
                </a:lnTo>
                <a:cubicBezTo>
                  <a:pt x="504" y="1783"/>
                  <a:pt x="504" y="1791"/>
                  <a:pt x="502" y="1799"/>
                </a:cubicBezTo>
                <a:lnTo>
                  <a:pt x="501" y="1803"/>
                </a:lnTo>
                <a:cubicBezTo>
                  <a:pt x="489" y="1850"/>
                  <a:pt x="444" y="1881"/>
                  <a:pt x="396" y="1875"/>
                </a:cubicBezTo>
                <a:cubicBezTo>
                  <a:pt x="348" y="1869"/>
                  <a:pt x="311" y="1828"/>
                  <a:pt x="311" y="1779"/>
                </a:cubicBezTo>
                <a:lnTo>
                  <a:pt x="311" y="1774"/>
                </a:lnTo>
                <a:lnTo>
                  <a:pt x="313" y="1793"/>
                </a:lnTo>
                <a:lnTo>
                  <a:pt x="312" y="1788"/>
                </a:lnTo>
                <a:lnTo>
                  <a:pt x="502" y="1769"/>
                </a:lnTo>
                <a:lnTo>
                  <a:pt x="502" y="1773"/>
                </a:lnTo>
                <a:lnTo>
                  <a:pt x="502" y="1768"/>
                </a:lnTo>
                <a:lnTo>
                  <a:pt x="503" y="1779"/>
                </a:lnTo>
                <a:lnTo>
                  <a:pt x="504" y="1798"/>
                </a:lnTo>
                <a:lnTo>
                  <a:pt x="504" y="1810"/>
                </a:lnTo>
                <a:cubicBezTo>
                  <a:pt x="504" y="1815"/>
                  <a:pt x="504" y="1820"/>
                  <a:pt x="504" y="1824"/>
                </a:cubicBezTo>
                <a:lnTo>
                  <a:pt x="503" y="1831"/>
                </a:lnTo>
                <a:cubicBezTo>
                  <a:pt x="495" y="1881"/>
                  <a:pt x="451" y="1917"/>
                  <a:pt x="401" y="1913"/>
                </a:cubicBezTo>
                <a:cubicBezTo>
                  <a:pt x="350" y="1910"/>
                  <a:pt x="311" y="1868"/>
                  <a:pt x="311" y="1817"/>
                </a:cubicBezTo>
                <a:lnTo>
                  <a:pt x="312" y="1802"/>
                </a:lnTo>
                <a:lnTo>
                  <a:pt x="312" y="1803"/>
                </a:lnTo>
                <a:lnTo>
                  <a:pt x="312" y="1793"/>
                </a:lnTo>
                <a:lnTo>
                  <a:pt x="312" y="1788"/>
                </a:lnTo>
                <a:lnTo>
                  <a:pt x="504" y="1788"/>
                </a:lnTo>
                <a:lnTo>
                  <a:pt x="504" y="1790"/>
                </a:lnTo>
                <a:lnTo>
                  <a:pt x="504" y="1796"/>
                </a:lnTo>
                <a:lnTo>
                  <a:pt x="504" y="1807"/>
                </a:lnTo>
                <a:cubicBezTo>
                  <a:pt x="504" y="1860"/>
                  <a:pt x="461" y="1903"/>
                  <a:pt x="408" y="1903"/>
                </a:cubicBezTo>
                <a:lnTo>
                  <a:pt x="406" y="1903"/>
                </a:lnTo>
                <a:lnTo>
                  <a:pt x="501" y="1826"/>
                </a:lnTo>
                <a:lnTo>
                  <a:pt x="499" y="1836"/>
                </a:lnTo>
                <a:lnTo>
                  <a:pt x="499" y="1802"/>
                </a:lnTo>
                <a:lnTo>
                  <a:pt x="500" y="1808"/>
                </a:lnTo>
                <a:lnTo>
                  <a:pt x="497" y="1793"/>
                </a:lnTo>
                <a:lnTo>
                  <a:pt x="498" y="1796"/>
                </a:lnTo>
                <a:lnTo>
                  <a:pt x="310" y="1826"/>
                </a:lnTo>
                <a:lnTo>
                  <a:pt x="310" y="1822"/>
                </a:lnTo>
                <a:lnTo>
                  <a:pt x="310" y="1817"/>
                </a:lnTo>
                <a:lnTo>
                  <a:pt x="502" y="1817"/>
                </a:lnTo>
                <a:lnTo>
                  <a:pt x="502" y="1821"/>
                </a:lnTo>
                <a:cubicBezTo>
                  <a:pt x="502" y="1828"/>
                  <a:pt x="502" y="1834"/>
                  <a:pt x="501" y="1840"/>
                </a:cubicBezTo>
                <a:lnTo>
                  <a:pt x="500" y="1845"/>
                </a:lnTo>
                <a:cubicBezTo>
                  <a:pt x="491" y="1890"/>
                  <a:pt x="451" y="1922"/>
                  <a:pt x="405" y="1922"/>
                </a:cubicBezTo>
                <a:lnTo>
                  <a:pt x="404" y="1922"/>
                </a:lnTo>
                <a:lnTo>
                  <a:pt x="404" y="1730"/>
                </a:lnTo>
                <a:lnTo>
                  <a:pt x="405" y="1730"/>
                </a:lnTo>
                <a:lnTo>
                  <a:pt x="407" y="1730"/>
                </a:lnTo>
                <a:lnTo>
                  <a:pt x="407" y="1922"/>
                </a:lnTo>
                <a:lnTo>
                  <a:pt x="405" y="1922"/>
                </a:lnTo>
                <a:lnTo>
                  <a:pt x="501" y="1817"/>
                </a:lnTo>
                <a:lnTo>
                  <a:pt x="502" y="1836"/>
                </a:lnTo>
                <a:lnTo>
                  <a:pt x="502" y="1845"/>
                </a:lnTo>
                <a:lnTo>
                  <a:pt x="310" y="1845"/>
                </a:lnTo>
                <a:lnTo>
                  <a:pt x="310" y="1841"/>
                </a:lnTo>
                <a:lnTo>
                  <a:pt x="312" y="1860"/>
                </a:lnTo>
                <a:lnTo>
                  <a:pt x="311" y="1855"/>
                </a:lnTo>
                <a:cubicBezTo>
                  <a:pt x="302" y="1808"/>
                  <a:pt x="329" y="1761"/>
                  <a:pt x="374" y="1746"/>
                </a:cubicBezTo>
                <a:cubicBezTo>
                  <a:pt x="420" y="1730"/>
                  <a:pt x="470" y="1751"/>
                  <a:pt x="491" y="1794"/>
                </a:cubicBezTo>
                <a:lnTo>
                  <a:pt x="493" y="1798"/>
                </a:lnTo>
                <a:cubicBezTo>
                  <a:pt x="497" y="1805"/>
                  <a:pt x="500" y="1813"/>
                  <a:pt x="502" y="1822"/>
                </a:cubicBezTo>
                <a:lnTo>
                  <a:pt x="503" y="1827"/>
                </a:lnTo>
                <a:cubicBezTo>
                  <a:pt x="508" y="1855"/>
                  <a:pt x="501" y="1884"/>
                  <a:pt x="483" y="1906"/>
                </a:cubicBezTo>
                <a:cubicBezTo>
                  <a:pt x="464" y="1929"/>
                  <a:pt x="437" y="1941"/>
                  <a:pt x="408" y="1941"/>
                </a:cubicBezTo>
                <a:lnTo>
                  <a:pt x="407" y="1941"/>
                </a:lnTo>
                <a:lnTo>
                  <a:pt x="503" y="1845"/>
                </a:lnTo>
                <a:lnTo>
                  <a:pt x="503" y="1868"/>
                </a:lnTo>
                <a:lnTo>
                  <a:pt x="502" y="1876"/>
                </a:lnTo>
                <a:cubicBezTo>
                  <a:pt x="495" y="1927"/>
                  <a:pt x="451" y="1963"/>
                  <a:pt x="401" y="1960"/>
                </a:cubicBezTo>
                <a:cubicBezTo>
                  <a:pt x="350" y="1957"/>
                  <a:pt x="310" y="1915"/>
                  <a:pt x="310" y="1864"/>
                </a:cubicBezTo>
                <a:lnTo>
                  <a:pt x="310" y="1861"/>
                </a:lnTo>
                <a:lnTo>
                  <a:pt x="310" y="1855"/>
                </a:lnTo>
                <a:lnTo>
                  <a:pt x="310" y="1845"/>
                </a:lnTo>
                <a:cubicBezTo>
                  <a:pt x="310" y="1798"/>
                  <a:pt x="345" y="1758"/>
                  <a:pt x="391" y="1751"/>
                </a:cubicBezTo>
                <a:cubicBezTo>
                  <a:pt x="438" y="1743"/>
                  <a:pt x="483" y="1770"/>
                  <a:pt x="498" y="1815"/>
                </a:cubicBezTo>
                <a:lnTo>
                  <a:pt x="499" y="1818"/>
                </a:lnTo>
                <a:cubicBezTo>
                  <a:pt x="503" y="1832"/>
                  <a:pt x="505" y="1847"/>
                  <a:pt x="503" y="1862"/>
                </a:cubicBezTo>
                <a:lnTo>
                  <a:pt x="502" y="1861"/>
                </a:lnTo>
                <a:lnTo>
                  <a:pt x="501" y="1883"/>
                </a:lnTo>
                <a:lnTo>
                  <a:pt x="500" y="1879"/>
                </a:lnTo>
                <a:lnTo>
                  <a:pt x="500" y="1883"/>
                </a:lnTo>
                <a:lnTo>
                  <a:pt x="308" y="1883"/>
                </a:lnTo>
                <a:lnTo>
                  <a:pt x="308" y="1881"/>
                </a:lnTo>
                <a:cubicBezTo>
                  <a:pt x="308" y="1871"/>
                  <a:pt x="310" y="1861"/>
                  <a:pt x="313" y="1851"/>
                </a:cubicBezTo>
                <a:lnTo>
                  <a:pt x="315" y="1845"/>
                </a:lnTo>
                <a:lnTo>
                  <a:pt x="311" y="1862"/>
                </a:lnTo>
                <a:lnTo>
                  <a:pt x="314" y="1845"/>
                </a:lnTo>
                <a:lnTo>
                  <a:pt x="315" y="1841"/>
                </a:lnTo>
                <a:cubicBezTo>
                  <a:pt x="327" y="1794"/>
                  <a:pt x="372" y="1763"/>
                  <a:pt x="420" y="1769"/>
                </a:cubicBezTo>
                <a:cubicBezTo>
                  <a:pt x="468" y="1775"/>
                  <a:pt x="504" y="1816"/>
                  <a:pt x="504" y="1864"/>
                </a:cubicBezTo>
                <a:lnTo>
                  <a:pt x="504" y="1869"/>
                </a:lnTo>
                <a:cubicBezTo>
                  <a:pt x="504" y="1876"/>
                  <a:pt x="504" y="1882"/>
                  <a:pt x="503" y="1888"/>
                </a:cubicBezTo>
                <a:lnTo>
                  <a:pt x="502" y="1893"/>
                </a:lnTo>
                <a:cubicBezTo>
                  <a:pt x="492" y="1942"/>
                  <a:pt x="447" y="1975"/>
                  <a:pt x="398" y="1970"/>
                </a:cubicBezTo>
                <a:cubicBezTo>
                  <a:pt x="349" y="1965"/>
                  <a:pt x="311" y="1924"/>
                  <a:pt x="311" y="1874"/>
                </a:cubicBezTo>
                <a:lnTo>
                  <a:pt x="311" y="1864"/>
                </a:lnTo>
                <a:lnTo>
                  <a:pt x="311" y="1855"/>
                </a:lnTo>
                <a:lnTo>
                  <a:pt x="503" y="1855"/>
                </a:lnTo>
                <a:lnTo>
                  <a:pt x="503" y="1858"/>
                </a:lnTo>
                <a:cubicBezTo>
                  <a:pt x="503" y="1864"/>
                  <a:pt x="503" y="1869"/>
                  <a:pt x="502" y="1874"/>
                </a:cubicBezTo>
                <a:lnTo>
                  <a:pt x="501" y="1880"/>
                </a:lnTo>
                <a:lnTo>
                  <a:pt x="406" y="1768"/>
                </a:lnTo>
                <a:lnTo>
                  <a:pt x="407" y="1768"/>
                </a:lnTo>
                <a:cubicBezTo>
                  <a:pt x="457" y="1768"/>
                  <a:pt x="498" y="1806"/>
                  <a:pt x="503" y="1855"/>
                </a:cubicBezTo>
                <a:lnTo>
                  <a:pt x="504" y="1874"/>
                </a:lnTo>
                <a:lnTo>
                  <a:pt x="504" y="1883"/>
                </a:lnTo>
                <a:lnTo>
                  <a:pt x="312" y="1883"/>
                </a:lnTo>
                <a:lnTo>
                  <a:pt x="312" y="1879"/>
                </a:lnTo>
                <a:lnTo>
                  <a:pt x="312" y="1874"/>
                </a:lnTo>
                <a:lnTo>
                  <a:pt x="503" y="1893"/>
                </a:lnTo>
                <a:lnTo>
                  <a:pt x="502" y="1898"/>
                </a:lnTo>
                <a:cubicBezTo>
                  <a:pt x="500" y="1907"/>
                  <a:pt x="497" y="1915"/>
                  <a:pt x="493" y="1922"/>
                </a:cubicBezTo>
                <a:lnTo>
                  <a:pt x="491" y="1926"/>
                </a:lnTo>
                <a:cubicBezTo>
                  <a:pt x="473" y="1962"/>
                  <a:pt x="435" y="1983"/>
                  <a:pt x="395" y="1979"/>
                </a:cubicBezTo>
                <a:cubicBezTo>
                  <a:pt x="355" y="1975"/>
                  <a:pt x="322" y="1946"/>
                  <a:pt x="312" y="1907"/>
                </a:cubicBezTo>
                <a:lnTo>
                  <a:pt x="311" y="1903"/>
                </a:lnTo>
                <a:cubicBezTo>
                  <a:pt x="309" y="1895"/>
                  <a:pt x="308" y="1887"/>
                  <a:pt x="308" y="1879"/>
                </a:cubicBezTo>
                <a:lnTo>
                  <a:pt x="308" y="1874"/>
                </a:lnTo>
                <a:cubicBezTo>
                  <a:pt x="308" y="1826"/>
                  <a:pt x="345" y="1785"/>
                  <a:pt x="393" y="1779"/>
                </a:cubicBezTo>
                <a:cubicBezTo>
                  <a:pt x="441" y="1773"/>
                  <a:pt x="486" y="1804"/>
                  <a:pt x="498" y="1851"/>
                </a:cubicBezTo>
                <a:lnTo>
                  <a:pt x="499" y="1855"/>
                </a:lnTo>
                <a:cubicBezTo>
                  <a:pt x="501" y="1863"/>
                  <a:pt x="501" y="1871"/>
                  <a:pt x="501" y="1878"/>
                </a:cubicBezTo>
                <a:lnTo>
                  <a:pt x="501" y="1883"/>
                </a:lnTo>
                <a:cubicBezTo>
                  <a:pt x="501" y="1936"/>
                  <a:pt x="458" y="1979"/>
                  <a:pt x="405" y="1979"/>
                </a:cubicBezTo>
                <a:lnTo>
                  <a:pt x="404" y="1979"/>
                </a:lnTo>
                <a:lnTo>
                  <a:pt x="500" y="1883"/>
                </a:lnTo>
                <a:lnTo>
                  <a:pt x="500" y="1894"/>
                </a:lnTo>
                <a:lnTo>
                  <a:pt x="500" y="1902"/>
                </a:lnTo>
                <a:cubicBezTo>
                  <a:pt x="500" y="1950"/>
                  <a:pt x="466" y="1990"/>
                  <a:pt x="420" y="1997"/>
                </a:cubicBezTo>
                <a:cubicBezTo>
                  <a:pt x="373" y="2005"/>
                  <a:pt x="328" y="1977"/>
                  <a:pt x="313" y="1933"/>
                </a:cubicBezTo>
                <a:lnTo>
                  <a:pt x="311" y="1926"/>
                </a:lnTo>
                <a:lnTo>
                  <a:pt x="307" y="1908"/>
                </a:lnTo>
                <a:lnTo>
                  <a:pt x="306" y="1902"/>
                </a:lnTo>
                <a:lnTo>
                  <a:pt x="309" y="1917"/>
                </a:lnTo>
                <a:lnTo>
                  <a:pt x="308" y="1914"/>
                </a:lnTo>
                <a:lnTo>
                  <a:pt x="495" y="1883"/>
                </a:lnTo>
                <a:lnTo>
                  <a:pt x="495" y="1888"/>
                </a:lnTo>
                <a:lnTo>
                  <a:pt x="495" y="1889"/>
                </a:lnTo>
                <a:lnTo>
                  <a:pt x="496" y="1908"/>
                </a:lnTo>
                <a:lnTo>
                  <a:pt x="496" y="1912"/>
                </a:lnTo>
                <a:lnTo>
                  <a:pt x="304" y="1912"/>
                </a:lnTo>
                <a:lnTo>
                  <a:pt x="304" y="1907"/>
                </a:lnTo>
                <a:lnTo>
                  <a:pt x="304" y="1897"/>
                </a:lnTo>
                <a:lnTo>
                  <a:pt x="304" y="1887"/>
                </a:lnTo>
                <a:lnTo>
                  <a:pt x="304" y="1883"/>
                </a:lnTo>
                <a:lnTo>
                  <a:pt x="496" y="1897"/>
                </a:lnTo>
                <a:lnTo>
                  <a:pt x="495" y="1904"/>
                </a:lnTo>
                <a:lnTo>
                  <a:pt x="495" y="1890"/>
                </a:lnTo>
                <a:lnTo>
                  <a:pt x="495" y="1902"/>
                </a:lnTo>
                <a:lnTo>
                  <a:pt x="495" y="1915"/>
                </a:lnTo>
                <a:cubicBezTo>
                  <a:pt x="495" y="1921"/>
                  <a:pt x="495" y="1926"/>
                  <a:pt x="494" y="1931"/>
                </a:cubicBezTo>
                <a:lnTo>
                  <a:pt x="493" y="1937"/>
                </a:lnTo>
                <a:cubicBezTo>
                  <a:pt x="485" y="1987"/>
                  <a:pt x="440" y="2021"/>
                  <a:pt x="391" y="2017"/>
                </a:cubicBezTo>
                <a:cubicBezTo>
                  <a:pt x="341" y="2013"/>
                  <a:pt x="302" y="1971"/>
                  <a:pt x="302" y="1921"/>
                </a:cubicBezTo>
                <a:lnTo>
                  <a:pt x="303" y="1929"/>
                </a:lnTo>
                <a:lnTo>
                  <a:pt x="302" y="1919"/>
                </a:lnTo>
                <a:lnTo>
                  <a:pt x="300" y="1899"/>
                </a:lnTo>
                <a:lnTo>
                  <a:pt x="300" y="1893"/>
                </a:lnTo>
                <a:lnTo>
                  <a:pt x="492" y="1893"/>
                </a:lnTo>
                <a:lnTo>
                  <a:pt x="492" y="1895"/>
                </a:lnTo>
                <a:lnTo>
                  <a:pt x="492" y="1908"/>
                </a:lnTo>
                <a:lnTo>
                  <a:pt x="491" y="1921"/>
                </a:lnTo>
                <a:lnTo>
                  <a:pt x="491" y="1928"/>
                </a:lnTo>
                <a:lnTo>
                  <a:pt x="491" y="1931"/>
                </a:lnTo>
                <a:lnTo>
                  <a:pt x="302" y="1908"/>
                </a:lnTo>
                <a:lnTo>
                  <a:pt x="303" y="1904"/>
                </a:lnTo>
                <a:lnTo>
                  <a:pt x="300" y="1927"/>
                </a:lnTo>
                <a:lnTo>
                  <a:pt x="300" y="1921"/>
                </a:lnTo>
                <a:lnTo>
                  <a:pt x="492" y="1921"/>
                </a:lnTo>
                <a:lnTo>
                  <a:pt x="492" y="1931"/>
                </a:lnTo>
                <a:lnTo>
                  <a:pt x="492" y="1940"/>
                </a:lnTo>
                <a:lnTo>
                  <a:pt x="396" y="1844"/>
                </a:lnTo>
                <a:lnTo>
                  <a:pt x="397" y="1844"/>
                </a:lnTo>
                <a:lnTo>
                  <a:pt x="301" y="1940"/>
                </a:lnTo>
                <a:lnTo>
                  <a:pt x="302" y="1941"/>
                </a:lnTo>
                <a:lnTo>
                  <a:pt x="301" y="1933"/>
                </a:lnTo>
                <a:lnTo>
                  <a:pt x="492" y="1921"/>
                </a:lnTo>
                <a:lnTo>
                  <a:pt x="492" y="1929"/>
                </a:lnTo>
                <a:lnTo>
                  <a:pt x="492" y="1940"/>
                </a:lnTo>
                <a:cubicBezTo>
                  <a:pt x="492" y="1993"/>
                  <a:pt x="449" y="2036"/>
                  <a:pt x="396" y="2036"/>
                </a:cubicBezTo>
                <a:lnTo>
                  <a:pt x="395" y="2036"/>
                </a:lnTo>
                <a:lnTo>
                  <a:pt x="395" y="1844"/>
                </a:lnTo>
                <a:lnTo>
                  <a:pt x="396" y="1844"/>
                </a:lnTo>
                <a:cubicBezTo>
                  <a:pt x="446" y="1844"/>
                  <a:pt x="487" y="1882"/>
                  <a:pt x="492" y="1931"/>
                </a:cubicBezTo>
                <a:lnTo>
                  <a:pt x="493" y="1940"/>
                </a:lnTo>
                <a:lnTo>
                  <a:pt x="494" y="1949"/>
                </a:lnTo>
                <a:cubicBezTo>
                  <a:pt x="497" y="1976"/>
                  <a:pt x="488" y="2003"/>
                  <a:pt x="470" y="2023"/>
                </a:cubicBezTo>
                <a:cubicBezTo>
                  <a:pt x="452" y="2044"/>
                  <a:pt x="426" y="2055"/>
                  <a:pt x="398" y="2055"/>
                </a:cubicBezTo>
                <a:lnTo>
                  <a:pt x="397" y="2055"/>
                </a:lnTo>
                <a:cubicBezTo>
                  <a:pt x="353" y="2055"/>
                  <a:pt x="315" y="2025"/>
                  <a:pt x="304" y="1983"/>
                </a:cubicBezTo>
                <a:lnTo>
                  <a:pt x="302" y="1974"/>
                </a:lnTo>
                <a:lnTo>
                  <a:pt x="301" y="1969"/>
                </a:lnTo>
                <a:cubicBezTo>
                  <a:pt x="296" y="1941"/>
                  <a:pt x="303" y="1912"/>
                  <a:pt x="321" y="1890"/>
                </a:cubicBezTo>
                <a:cubicBezTo>
                  <a:pt x="339" y="1867"/>
                  <a:pt x="367" y="1854"/>
                  <a:pt x="395" y="1854"/>
                </a:cubicBezTo>
                <a:lnTo>
                  <a:pt x="396" y="1854"/>
                </a:lnTo>
                <a:cubicBezTo>
                  <a:pt x="425" y="1854"/>
                  <a:pt x="452" y="1867"/>
                  <a:pt x="471" y="1890"/>
                </a:cubicBezTo>
                <a:cubicBezTo>
                  <a:pt x="489" y="1912"/>
                  <a:pt x="496" y="1941"/>
                  <a:pt x="491" y="1969"/>
                </a:cubicBezTo>
                <a:lnTo>
                  <a:pt x="489" y="1979"/>
                </a:lnTo>
                <a:lnTo>
                  <a:pt x="489" y="1975"/>
                </a:lnTo>
                <a:lnTo>
                  <a:pt x="488" y="1981"/>
                </a:lnTo>
                <a:cubicBezTo>
                  <a:pt x="487" y="1991"/>
                  <a:pt x="484" y="2000"/>
                  <a:pt x="479" y="2008"/>
                </a:cubicBezTo>
                <a:lnTo>
                  <a:pt x="477" y="2012"/>
                </a:lnTo>
                <a:cubicBezTo>
                  <a:pt x="459" y="2049"/>
                  <a:pt x="419" y="2070"/>
                  <a:pt x="379" y="2065"/>
                </a:cubicBezTo>
                <a:cubicBezTo>
                  <a:pt x="338" y="2059"/>
                  <a:pt x="305" y="2029"/>
                  <a:pt x="297" y="1988"/>
                </a:cubicBezTo>
                <a:lnTo>
                  <a:pt x="296" y="1983"/>
                </a:lnTo>
                <a:lnTo>
                  <a:pt x="301" y="2000"/>
                </a:lnTo>
                <a:lnTo>
                  <a:pt x="299" y="1995"/>
                </a:lnTo>
                <a:lnTo>
                  <a:pt x="484" y="1970"/>
                </a:lnTo>
                <a:lnTo>
                  <a:pt x="482" y="1987"/>
                </a:lnTo>
                <a:lnTo>
                  <a:pt x="480" y="1997"/>
                </a:lnTo>
                <a:lnTo>
                  <a:pt x="481" y="1978"/>
                </a:lnTo>
                <a:lnTo>
                  <a:pt x="481" y="1986"/>
                </a:lnTo>
                <a:lnTo>
                  <a:pt x="481" y="1988"/>
                </a:lnTo>
                <a:lnTo>
                  <a:pt x="289" y="1988"/>
                </a:lnTo>
                <a:lnTo>
                  <a:pt x="289" y="1982"/>
                </a:lnTo>
                <a:lnTo>
                  <a:pt x="290" y="1984"/>
                </a:lnTo>
                <a:lnTo>
                  <a:pt x="288" y="1964"/>
                </a:lnTo>
                <a:lnTo>
                  <a:pt x="288" y="1959"/>
                </a:lnTo>
                <a:lnTo>
                  <a:pt x="470" y="2002"/>
                </a:lnTo>
                <a:lnTo>
                  <a:pt x="469" y="2004"/>
                </a:lnTo>
                <a:lnTo>
                  <a:pt x="479" y="1961"/>
                </a:lnTo>
                <a:lnTo>
                  <a:pt x="479" y="1959"/>
                </a:lnTo>
                <a:lnTo>
                  <a:pt x="479" y="1960"/>
                </a:lnTo>
                <a:lnTo>
                  <a:pt x="481" y="1970"/>
                </a:lnTo>
                <a:cubicBezTo>
                  <a:pt x="486" y="1998"/>
                  <a:pt x="479" y="2027"/>
                  <a:pt x="461" y="2049"/>
                </a:cubicBezTo>
                <a:cubicBezTo>
                  <a:pt x="442" y="2072"/>
                  <a:pt x="415" y="2084"/>
                  <a:pt x="386" y="2084"/>
                </a:cubicBezTo>
                <a:lnTo>
                  <a:pt x="384" y="2084"/>
                </a:lnTo>
                <a:lnTo>
                  <a:pt x="384" y="1892"/>
                </a:lnTo>
                <a:lnTo>
                  <a:pt x="385" y="1892"/>
                </a:lnTo>
                <a:cubicBezTo>
                  <a:pt x="435" y="1892"/>
                  <a:pt x="476" y="1930"/>
                  <a:pt x="481" y="1979"/>
                </a:cubicBezTo>
                <a:lnTo>
                  <a:pt x="482" y="1988"/>
                </a:lnTo>
                <a:lnTo>
                  <a:pt x="483" y="1997"/>
                </a:lnTo>
                <a:cubicBezTo>
                  <a:pt x="489" y="2048"/>
                  <a:pt x="453" y="2094"/>
                  <a:pt x="402" y="2102"/>
                </a:cubicBezTo>
                <a:cubicBezTo>
                  <a:pt x="351" y="2110"/>
                  <a:pt x="303" y="2077"/>
                  <a:pt x="293" y="2026"/>
                </a:cubicBezTo>
                <a:lnTo>
                  <a:pt x="292" y="2021"/>
                </a:lnTo>
                <a:lnTo>
                  <a:pt x="291" y="2016"/>
                </a:lnTo>
                <a:cubicBezTo>
                  <a:pt x="281" y="1965"/>
                  <a:pt x="314" y="1915"/>
                  <a:pt x="364" y="1904"/>
                </a:cubicBezTo>
                <a:cubicBezTo>
                  <a:pt x="415" y="1892"/>
                  <a:pt x="466" y="1924"/>
                  <a:pt x="479" y="1974"/>
                </a:cubicBezTo>
                <a:lnTo>
                  <a:pt x="480" y="1978"/>
                </a:lnTo>
                <a:cubicBezTo>
                  <a:pt x="482" y="1986"/>
                  <a:pt x="482" y="1994"/>
                  <a:pt x="482" y="2001"/>
                </a:cubicBezTo>
                <a:lnTo>
                  <a:pt x="482" y="2007"/>
                </a:lnTo>
                <a:lnTo>
                  <a:pt x="482" y="2013"/>
                </a:lnTo>
                <a:cubicBezTo>
                  <a:pt x="482" y="2024"/>
                  <a:pt x="481" y="2034"/>
                  <a:pt x="478" y="2044"/>
                </a:cubicBezTo>
                <a:lnTo>
                  <a:pt x="477" y="2047"/>
                </a:lnTo>
                <a:cubicBezTo>
                  <a:pt x="460" y="2096"/>
                  <a:pt x="408" y="2123"/>
                  <a:pt x="359" y="2109"/>
                </a:cubicBezTo>
                <a:cubicBezTo>
                  <a:pt x="309" y="2094"/>
                  <a:pt x="280" y="2043"/>
                  <a:pt x="292" y="1993"/>
                </a:cubicBezTo>
                <a:lnTo>
                  <a:pt x="293" y="1989"/>
                </a:lnTo>
                <a:lnTo>
                  <a:pt x="290" y="2012"/>
                </a:lnTo>
                <a:lnTo>
                  <a:pt x="290" y="2007"/>
                </a:lnTo>
                <a:lnTo>
                  <a:pt x="386" y="2103"/>
                </a:lnTo>
                <a:lnTo>
                  <a:pt x="385" y="2103"/>
                </a:lnTo>
                <a:lnTo>
                  <a:pt x="382" y="2103"/>
                </a:lnTo>
                <a:lnTo>
                  <a:pt x="466" y="1961"/>
                </a:lnTo>
                <a:lnTo>
                  <a:pt x="471" y="1970"/>
                </a:lnTo>
                <a:cubicBezTo>
                  <a:pt x="479" y="1984"/>
                  <a:pt x="483" y="2000"/>
                  <a:pt x="483" y="2016"/>
                </a:cubicBezTo>
                <a:lnTo>
                  <a:pt x="483" y="2027"/>
                </a:lnTo>
                <a:lnTo>
                  <a:pt x="483" y="2035"/>
                </a:lnTo>
                <a:lnTo>
                  <a:pt x="291" y="2035"/>
                </a:lnTo>
                <a:lnTo>
                  <a:pt x="291" y="2034"/>
                </a:lnTo>
                <a:lnTo>
                  <a:pt x="293" y="2053"/>
                </a:lnTo>
                <a:lnTo>
                  <a:pt x="292" y="2048"/>
                </a:lnTo>
                <a:cubicBezTo>
                  <a:pt x="291" y="2042"/>
                  <a:pt x="290" y="2036"/>
                  <a:pt x="290" y="2029"/>
                </a:cubicBezTo>
                <a:lnTo>
                  <a:pt x="290" y="2026"/>
                </a:lnTo>
                <a:lnTo>
                  <a:pt x="386" y="2122"/>
                </a:lnTo>
                <a:lnTo>
                  <a:pt x="385" y="2122"/>
                </a:lnTo>
                <a:lnTo>
                  <a:pt x="481" y="2026"/>
                </a:lnTo>
                <a:lnTo>
                  <a:pt x="481" y="2026"/>
                </a:lnTo>
                <a:lnTo>
                  <a:pt x="482" y="2046"/>
                </a:lnTo>
                <a:lnTo>
                  <a:pt x="482" y="2058"/>
                </a:lnTo>
                <a:lnTo>
                  <a:pt x="482" y="2064"/>
                </a:lnTo>
                <a:lnTo>
                  <a:pt x="290" y="2064"/>
                </a:lnTo>
                <a:lnTo>
                  <a:pt x="290" y="2063"/>
                </a:lnTo>
                <a:lnTo>
                  <a:pt x="290" y="2057"/>
                </a:lnTo>
                <a:lnTo>
                  <a:pt x="290" y="2045"/>
                </a:lnTo>
                <a:lnTo>
                  <a:pt x="386" y="2141"/>
                </a:lnTo>
                <a:lnTo>
                  <a:pt x="385" y="2141"/>
                </a:lnTo>
                <a:lnTo>
                  <a:pt x="481" y="2045"/>
                </a:lnTo>
                <a:lnTo>
                  <a:pt x="481" y="2051"/>
                </a:lnTo>
                <a:cubicBezTo>
                  <a:pt x="481" y="2062"/>
                  <a:pt x="480" y="2072"/>
                  <a:pt x="477" y="2082"/>
                </a:cubicBezTo>
                <a:lnTo>
                  <a:pt x="476" y="2085"/>
                </a:lnTo>
                <a:cubicBezTo>
                  <a:pt x="461" y="2129"/>
                  <a:pt x="416" y="2157"/>
                  <a:pt x="369" y="2149"/>
                </a:cubicBezTo>
                <a:cubicBezTo>
                  <a:pt x="323" y="2142"/>
                  <a:pt x="288" y="2102"/>
                  <a:pt x="288" y="2054"/>
                </a:cubicBezTo>
                <a:lnTo>
                  <a:pt x="289" y="2040"/>
                </a:lnTo>
                <a:lnTo>
                  <a:pt x="290" y="2028"/>
                </a:lnTo>
                <a:lnTo>
                  <a:pt x="291" y="2021"/>
                </a:lnTo>
                <a:lnTo>
                  <a:pt x="454" y="2102"/>
                </a:lnTo>
                <a:lnTo>
                  <a:pt x="453" y="2103"/>
                </a:lnTo>
                <a:lnTo>
                  <a:pt x="479" y="2058"/>
                </a:lnTo>
                <a:lnTo>
                  <a:pt x="470" y="2096"/>
                </a:lnTo>
                <a:lnTo>
                  <a:pt x="458" y="2144"/>
                </a:lnTo>
                <a:lnTo>
                  <a:pt x="444" y="2198"/>
                </a:lnTo>
                <a:lnTo>
                  <a:pt x="428" y="2264"/>
                </a:lnTo>
                <a:lnTo>
                  <a:pt x="411" y="2333"/>
                </a:lnTo>
                <a:lnTo>
                  <a:pt x="393" y="2408"/>
                </a:lnTo>
                <a:lnTo>
                  <a:pt x="355" y="2566"/>
                </a:lnTo>
                <a:lnTo>
                  <a:pt x="316" y="2722"/>
                </a:lnTo>
                <a:lnTo>
                  <a:pt x="280" y="2867"/>
                </a:lnTo>
                <a:lnTo>
                  <a:pt x="265" y="2932"/>
                </a:lnTo>
                <a:lnTo>
                  <a:pt x="251" y="2991"/>
                </a:lnTo>
                <a:lnTo>
                  <a:pt x="239" y="3038"/>
                </a:lnTo>
                <a:lnTo>
                  <a:pt x="230" y="3076"/>
                </a:lnTo>
                <a:lnTo>
                  <a:pt x="232" y="3053"/>
                </a:lnTo>
                <a:lnTo>
                  <a:pt x="232" y="3059"/>
                </a:lnTo>
                <a:lnTo>
                  <a:pt x="228" y="3029"/>
                </a:lnTo>
                <a:lnTo>
                  <a:pt x="229" y="3032"/>
                </a:lnTo>
                <a:cubicBezTo>
                  <a:pt x="238" y="3061"/>
                  <a:pt x="233" y="3094"/>
                  <a:pt x="215" y="3119"/>
                </a:cubicBezTo>
                <a:cubicBezTo>
                  <a:pt x="197" y="3144"/>
                  <a:pt x="168" y="3158"/>
                  <a:pt x="137" y="3158"/>
                </a:cubicBezTo>
                <a:lnTo>
                  <a:pt x="136" y="3158"/>
                </a:lnTo>
                <a:lnTo>
                  <a:pt x="134" y="3158"/>
                </a:lnTo>
                <a:lnTo>
                  <a:pt x="230" y="3072"/>
                </a:lnTo>
                <a:lnTo>
                  <a:pt x="229" y="3072"/>
                </a:lnTo>
                <a:lnTo>
                  <a:pt x="229" y="3078"/>
                </a:lnTo>
                <a:cubicBezTo>
                  <a:pt x="229" y="3089"/>
                  <a:pt x="228" y="3099"/>
                  <a:pt x="225" y="3109"/>
                </a:cubicBezTo>
                <a:lnTo>
                  <a:pt x="224" y="3112"/>
                </a:lnTo>
                <a:cubicBezTo>
                  <a:pt x="209" y="3156"/>
                  <a:pt x="164" y="3184"/>
                  <a:pt x="117" y="3176"/>
                </a:cubicBezTo>
                <a:cubicBezTo>
                  <a:pt x="71" y="3169"/>
                  <a:pt x="36" y="3129"/>
                  <a:pt x="36" y="3081"/>
                </a:cubicBezTo>
                <a:lnTo>
                  <a:pt x="36" y="3077"/>
                </a:lnTo>
                <a:lnTo>
                  <a:pt x="36" y="3072"/>
                </a:lnTo>
                <a:lnTo>
                  <a:pt x="224" y="3103"/>
                </a:lnTo>
                <a:lnTo>
                  <a:pt x="223" y="3106"/>
                </a:lnTo>
                <a:lnTo>
                  <a:pt x="221" y="3112"/>
                </a:lnTo>
                <a:lnTo>
                  <a:pt x="225" y="3081"/>
                </a:lnTo>
                <a:lnTo>
                  <a:pt x="225" y="3087"/>
                </a:lnTo>
                <a:lnTo>
                  <a:pt x="225" y="3091"/>
                </a:lnTo>
                <a:lnTo>
                  <a:pt x="33" y="3091"/>
                </a:lnTo>
                <a:lnTo>
                  <a:pt x="33" y="3086"/>
                </a:lnTo>
                <a:lnTo>
                  <a:pt x="33" y="3081"/>
                </a:lnTo>
                <a:lnTo>
                  <a:pt x="219" y="3117"/>
                </a:lnTo>
                <a:lnTo>
                  <a:pt x="217" y="3122"/>
                </a:lnTo>
                <a:lnTo>
                  <a:pt x="215" y="3127"/>
                </a:lnTo>
                <a:cubicBezTo>
                  <a:pt x="196" y="3173"/>
                  <a:pt x="146" y="3198"/>
                  <a:pt x="98" y="3183"/>
                </a:cubicBezTo>
                <a:cubicBezTo>
                  <a:pt x="51" y="3169"/>
                  <a:pt x="22" y="3121"/>
                  <a:pt x="31" y="3073"/>
                </a:cubicBezTo>
                <a:lnTo>
                  <a:pt x="32" y="3068"/>
                </a:lnTo>
                <a:lnTo>
                  <a:pt x="30" y="3086"/>
                </a:lnTo>
                <a:lnTo>
                  <a:pt x="30" y="3081"/>
                </a:lnTo>
                <a:lnTo>
                  <a:pt x="222" y="3081"/>
                </a:lnTo>
                <a:lnTo>
                  <a:pt x="222" y="3085"/>
                </a:lnTo>
                <a:cubicBezTo>
                  <a:pt x="222" y="3091"/>
                  <a:pt x="222" y="3096"/>
                  <a:pt x="221" y="3101"/>
                </a:cubicBezTo>
                <a:lnTo>
                  <a:pt x="220" y="3107"/>
                </a:lnTo>
                <a:lnTo>
                  <a:pt x="221" y="3091"/>
                </a:lnTo>
                <a:lnTo>
                  <a:pt x="221" y="3100"/>
                </a:lnTo>
                <a:lnTo>
                  <a:pt x="221" y="3107"/>
                </a:lnTo>
                <a:lnTo>
                  <a:pt x="221" y="3110"/>
                </a:lnTo>
                <a:lnTo>
                  <a:pt x="29" y="3110"/>
                </a:lnTo>
                <a:lnTo>
                  <a:pt x="30" y="3118"/>
                </a:lnTo>
                <a:lnTo>
                  <a:pt x="30" y="3114"/>
                </a:lnTo>
                <a:lnTo>
                  <a:pt x="29" y="3108"/>
                </a:lnTo>
                <a:lnTo>
                  <a:pt x="56" y="3160"/>
                </a:lnTo>
                <a:lnTo>
                  <a:pt x="55" y="3159"/>
                </a:lnTo>
                <a:lnTo>
                  <a:pt x="218" y="3091"/>
                </a:lnTo>
                <a:lnTo>
                  <a:pt x="218" y="3098"/>
                </a:lnTo>
                <a:lnTo>
                  <a:pt x="218" y="3118"/>
                </a:lnTo>
                <a:lnTo>
                  <a:pt x="217" y="3123"/>
                </a:lnTo>
                <a:lnTo>
                  <a:pt x="217" y="3129"/>
                </a:lnTo>
                <a:lnTo>
                  <a:pt x="25" y="3129"/>
                </a:lnTo>
                <a:lnTo>
                  <a:pt x="26" y="3116"/>
                </a:lnTo>
                <a:lnTo>
                  <a:pt x="26" y="3117"/>
                </a:lnTo>
                <a:lnTo>
                  <a:pt x="26" y="3107"/>
                </a:lnTo>
                <a:lnTo>
                  <a:pt x="26" y="3100"/>
                </a:lnTo>
                <a:lnTo>
                  <a:pt x="217" y="3119"/>
                </a:lnTo>
                <a:lnTo>
                  <a:pt x="215" y="3129"/>
                </a:lnTo>
                <a:lnTo>
                  <a:pt x="212" y="3080"/>
                </a:lnTo>
                <a:lnTo>
                  <a:pt x="215" y="3089"/>
                </a:lnTo>
                <a:cubicBezTo>
                  <a:pt x="218" y="3099"/>
                  <a:pt x="219" y="3109"/>
                  <a:pt x="219" y="3119"/>
                </a:cubicBezTo>
                <a:lnTo>
                  <a:pt x="219" y="3142"/>
                </a:lnTo>
                <a:lnTo>
                  <a:pt x="218" y="3150"/>
                </a:lnTo>
                <a:cubicBezTo>
                  <a:pt x="211" y="3201"/>
                  <a:pt x="167" y="3237"/>
                  <a:pt x="117" y="3234"/>
                </a:cubicBezTo>
                <a:cubicBezTo>
                  <a:pt x="66" y="3231"/>
                  <a:pt x="26" y="3189"/>
                  <a:pt x="26" y="3138"/>
                </a:cubicBezTo>
                <a:lnTo>
                  <a:pt x="26" y="3135"/>
                </a:lnTo>
                <a:cubicBezTo>
                  <a:pt x="26" y="3130"/>
                  <a:pt x="27" y="3125"/>
                  <a:pt x="28" y="3120"/>
                </a:cubicBezTo>
                <a:lnTo>
                  <a:pt x="29" y="3114"/>
                </a:lnTo>
                <a:lnTo>
                  <a:pt x="27" y="3129"/>
                </a:lnTo>
                <a:lnTo>
                  <a:pt x="27" y="3119"/>
                </a:lnTo>
                <a:lnTo>
                  <a:pt x="209" y="3162"/>
                </a:lnTo>
                <a:lnTo>
                  <a:pt x="207" y="3166"/>
                </a:lnTo>
                <a:lnTo>
                  <a:pt x="213" y="3154"/>
                </a:lnTo>
                <a:lnTo>
                  <a:pt x="211" y="3160"/>
                </a:lnTo>
                <a:lnTo>
                  <a:pt x="211" y="3099"/>
                </a:lnTo>
                <a:lnTo>
                  <a:pt x="213" y="3105"/>
                </a:lnTo>
                <a:lnTo>
                  <a:pt x="201" y="3082"/>
                </a:lnTo>
                <a:lnTo>
                  <a:pt x="203" y="3085"/>
                </a:lnTo>
                <a:lnTo>
                  <a:pt x="30" y="3115"/>
                </a:lnTo>
                <a:lnTo>
                  <a:pt x="31" y="3111"/>
                </a:lnTo>
                <a:lnTo>
                  <a:pt x="28" y="3134"/>
                </a:lnTo>
                <a:lnTo>
                  <a:pt x="28" y="3129"/>
                </a:lnTo>
                <a:lnTo>
                  <a:pt x="201" y="3187"/>
                </a:lnTo>
                <a:lnTo>
                  <a:pt x="198" y="3191"/>
                </a:lnTo>
                <a:lnTo>
                  <a:pt x="211" y="3169"/>
                </a:lnTo>
                <a:lnTo>
                  <a:pt x="209" y="3174"/>
                </a:lnTo>
                <a:lnTo>
                  <a:pt x="119" y="3042"/>
                </a:lnTo>
                <a:lnTo>
                  <a:pt x="121" y="3042"/>
                </a:lnTo>
                <a:lnTo>
                  <a:pt x="30" y="3108"/>
                </a:lnTo>
                <a:lnTo>
                  <a:pt x="32" y="3102"/>
                </a:lnTo>
                <a:lnTo>
                  <a:pt x="33" y="3099"/>
                </a:lnTo>
                <a:cubicBezTo>
                  <a:pt x="50" y="3050"/>
                  <a:pt x="102" y="3023"/>
                  <a:pt x="151" y="3037"/>
                </a:cubicBezTo>
                <a:cubicBezTo>
                  <a:pt x="201" y="3052"/>
                  <a:pt x="230" y="3103"/>
                  <a:pt x="218" y="3153"/>
                </a:cubicBezTo>
                <a:lnTo>
                  <a:pt x="217" y="3155"/>
                </a:lnTo>
                <a:lnTo>
                  <a:pt x="215" y="3166"/>
                </a:lnTo>
                <a:lnTo>
                  <a:pt x="213" y="3122"/>
                </a:lnTo>
                <a:lnTo>
                  <a:pt x="215" y="3129"/>
                </a:lnTo>
                <a:lnTo>
                  <a:pt x="208" y="3113"/>
                </a:lnTo>
                <a:lnTo>
                  <a:pt x="209" y="3115"/>
                </a:lnTo>
                <a:lnTo>
                  <a:pt x="27" y="3157"/>
                </a:lnTo>
                <a:lnTo>
                  <a:pt x="28" y="3158"/>
                </a:lnTo>
                <a:lnTo>
                  <a:pt x="27" y="3148"/>
                </a:lnTo>
                <a:lnTo>
                  <a:pt x="122" y="3234"/>
                </a:lnTo>
                <a:lnTo>
                  <a:pt x="121" y="3234"/>
                </a:lnTo>
                <a:lnTo>
                  <a:pt x="121" y="3042"/>
                </a:lnTo>
                <a:lnTo>
                  <a:pt x="122" y="3042"/>
                </a:lnTo>
                <a:lnTo>
                  <a:pt x="122" y="3234"/>
                </a:lnTo>
                <a:lnTo>
                  <a:pt x="120" y="3234"/>
                </a:lnTo>
                <a:lnTo>
                  <a:pt x="215" y="3120"/>
                </a:lnTo>
                <a:lnTo>
                  <a:pt x="218" y="3138"/>
                </a:lnTo>
                <a:lnTo>
                  <a:pt x="219" y="3147"/>
                </a:lnTo>
                <a:cubicBezTo>
                  <a:pt x="222" y="3174"/>
                  <a:pt x="213" y="3201"/>
                  <a:pt x="195" y="3221"/>
                </a:cubicBezTo>
                <a:cubicBezTo>
                  <a:pt x="177" y="3242"/>
                  <a:pt x="151" y="3253"/>
                  <a:pt x="123" y="3253"/>
                </a:cubicBezTo>
                <a:lnTo>
                  <a:pt x="121" y="3253"/>
                </a:lnTo>
                <a:lnTo>
                  <a:pt x="217" y="3157"/>
                </a:lnTo>
                <a:lnTo>
                  <a:pt x="217" y="3167"/>
                </a:lnTo>
                <a:lnTo>
                  <a:pt x="121" y="3071"/>
                </a:lnTo>
                <a:lnTo>
                  <a:pt x="123" y="3071"/>
                </a:lnTo>
                <a:lnTo>
                  <a:pt x="123" y="3263"/>
                </a:lnTo>
                <a:lnTo>
                  <a:pt x="121" y="3263"/>
                </a:lnTo>
                <a:lnTo>
                  <a:pt x="207" y="3210"/>
                </a:lnTo>
                <a:lnTo>
                  <a:pt x="204" y="3216"/>
                </a:lnTo>
                <a:cubicBezTo>
                  <a:pt x="198" y="3230"/>
                  <a:pt x="188" y="3241"/>
                  <a:pt x="176" y="3250"/>
                </a:cubicBezTo>
                <a:lnTo>
                  <a:pt x="172" y="3253"/>
                </a:lnTo>
                <a:cubicBezTo>
                  <a:pt x="147" y="3272"/>
                  <a:pt x="115" y="3277"/>
                  <a:pt x="86" y="3268"/>
                </a:cubicBezTo>
                <a:cubicBezTo>
                  <a:pt x="56" y="3259"/>
                  <a:pt x="33" y="3236"/>
                  <a:pt x="23" y="3207"/>
                </a:cubicBezTo>
                <a:lnTo>
                  <a:pt x="22" y="3204"/>
                </a:lnTo>
                <a:cubicBezTo>
                  <a:pt x="19" y="3194"/>
                  <a:pt x="17" y="3184"/>
                  <a:pt x="17" y="3173"/>
                </a:cubicBezTo>
                <a:lnTo>
                  <a:pt x="17" y="3166"/>
                </a:lnTo>
                <a:lnTo>
                  <a:pt x="19" y="3182"/>
                </a:lnTo>
                <a:lnTo>
                  <a:pt x="18" y="3176"/>
                </a:lnTo>
                <a:lnTo>
                  <a:pt x="21" y="3191"/>
                </a:lnTo>
                <a:lnTo>
                  <a:pt x="20" y="3188"/>
                </a:lnTo>
                <a:lnTo>
                  <a:pt x="203" y="3188"/>
                </a:lnTo>
                <a:lnTo>
                  <a:pt x="202" y="3191"/>
                </a:lnTo>
                <a:lnTo>
                  <a:pt x="206" y="3160"/>
                </a:lnTo>
                <a:lnTo>
                  <a:pt x="206" y="3166"/>
                </a:lnTo>
                <a:cubicBezTo>
                  <a:pt x="206" y="3171"/>
                  <a:pt x="206" y="3176"/>
                  <a:pt x="206" y="3180"/>
                </a:cubicBezTo>
                <a:lnTo>
                  <a:pt x="205" y="3187"/>
                </a:lnTo>
                <a:lnTo>
                  <a:pt x="205" y="3173"/>
                </a:lnTo>
                <a:lnTo>
                  <a:pt x="205" y="3176"/>
                </a:lnTo>
                <a:lnTo>
                  <a:pt x="16" y="3153"/>
                </a:lnTo>
                <a:lnTo>
                  <a:pt x="17" y="3149"/>
                </a:lnTo>
                <a:lnTo>
                  <a:pt x="14" y="3172"/>
                </a:lnTo>
                <a:lnTo>
                  <a:pt x="14" y="3167"/>
                </a:lnTo>
                <a:lnTo>
                  <a:pt x="206" y="3167"/>
                </a:lnTo>
                <a:lnTo>
                  <a:pt x="206" y="3170"/>
                </a:lnTo>
                <a:cubicBezTo>
                  <a:pt x="206" y="3175"/>
                  <a:pt x="206" y="3180"/>
                  <a:pt x="206" y="3184"/>
                </a:cubicBezTo>
                <a:lnTo>
                  <a:pt x="204" y="3193"/>
                </a:lnTo>
                <a:lnTo>
                  <a:pt x="203" y="3199"/>
                </a:lnTo>
                <a:lnTo>
                  <a:pt x="204" y="3183"/>
                </a:lnTo>
                <a:lnTo>
                  <a:pt x="204" y="3186"/>
                </a:lnTo>
                <a:cubicBezTo>
                  <a:pt x="204" y="3234"/>
                  <a:pt x="170" y="3274"/>
                  <a:pt x="124" y="3281"/>
                </a:cubicBezTo>
                <a:cubicBezTo>
                  <a:pt x="77" y="3289"/>
                  <a:pt x="32" y="3261"/>
                  <a:pt x="17" y="3217"/>
                </a:cubicBezTo>
                <a:lnTo>
                  <a:pt x="16" y="3214"/>
                </a:lnTo>
                <a:cubicBezTo>
                  <a:pt x="13" y="3204"/>
                  <a:pt x="11" y="3194"/>
                  <a:pt x="11" y="3183"/>
                </a:cubicBezTo>
                <a:lnTo>
                  <a:pt x="11" y="3177"/>
                </a:lnTo>
                <a:lnTo>
                  <a:pt x="11" y="3170"/>
                </a:lnTo>
                <a:lnTo>
                  <a:pt x="11" y="3167"/>
                </a:lnTo>
                <a:lnTo>
                  <a:pt x="203" y="3167"/>
                </a:lnTo>
                <a:lnTo>
                  <a:pt x="203" y="3170"/>
                </a:lnTo>
                <a:lnTo>
                  <a:pt x="202" y="3155"/>
                </a:lnTo>
                <a:lnTo>
                  <a:pt x="203" y="3161"/>
                </a:lnTo>
                <a:cubicBezTo>
                  <a:pt x="204" y="3166"/>
                  <a:pt x="204" y="3171"/>
                  <a:pt x="204" y="3176"/>
                </a:cubicBezTo>
                <a:lnTo>
                  <a:pt x="204" y="3186"/>
                </a:lnTo>
                <a:cubicBezTo>
                  <a:pt x="204" y="3232"/>
                  <a:pt x="172" y="3272"/>
                  <a:pt x="127" y="3281"/>
                </a:cubicBezTo>
                <a:cubicBezTo>
                  <a:pt x="81" y="3289"/>
                  <a:pt x="36" y="3265"/>
                  <a:pt x="19" y="3222"/>
                </a:cubicBezTo>
                <a:lnTo>
                  <a:pt x="17" y="3217"/>
                </a:lnTo>
                <a:lnTo>
                  <a:pt x="15" y="3212"/>
                </a:lnTo>
                <a:lnTo>
                  <a:pt x="199" y="3158"/>
                </a:lnTo>
                <a:lnTo>
                  <a:pt x="202" y="3176"/>
                </a:lnTo>
                <a:lnTo>
                  <a:pt x="203" y="3185"/>
                </a:lnTo>
                <a:lnTo>
                  <a:pt x="16" y="3165"/>
                </a:lnTo>
                <a:lnTo>
                  <a:pt x="17" y="3162"/>
                </a:lnTo>
                <a:lnTo>
                  <a:pt x="14" y="3208"/>
                </a:lnTo>
                <a:lnTo>
                  <a:pt x="13" y="3202"/>
                </a:lnTo>
                <a:lnTo>
                  <a:pt x="13" y="3204"/>
                </a:lnTo>
                <a:lnTo>
                  <a:pt x="12" y="3200"/>
                </a:lnTo>
                <a:cubicBezTo>
                  <a:pt x="0" y="3150"/>
                  <a:pt x="29" y="3099"/>
                  <a:pt x="79" y="3084"/>
                </a:cubicBezTo>
                <a:cubicBezTo>
                  <a:pt x="128" y="3070"/>
                  <a:pt x="180" y="3097"/>
                  <a:pt x="197" y="3146"/>
                </a:cubicBezTo>
                <a:lnTo>
                  <a:pt x="198" y="3149"/>
                </a:lnTo>
                <a:cubicBezTo>
                  <a:pt x="201" y="3159"/>
                  <a:pt x="202" y="3169"/>
                  <a:pt x="202" y="3179"/>
                </a:cubicBezTo>
                <a:lnTo>
                  <a:pt x="202" y="3186"/>
                </a:lnTo>
                <a:cubicBezTo>
                  <a:pt x="202" y="3239"/>
                  <a:pt x="159" y="3282"/>
                  <a:pt x="106" y="3282"/>
                </a:cubicBezTo>
                <a:cubicBezTo>
                  <a:pt x="53" y="3282"/>
                  <a:pt x="10" y="3239"/>
                  <a:pt x="10" y="318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34"/>
          <p:cNvSpPr>
            <a:spLocks/>
          </p:cNvSpPr>
          <p:nvPr/>
        </p:nvSpPr>
        <p:spPr bwMode="auto">
          <a:xfrm>
            <a:off x="1943100" y="3740150"/>
            <a:ext cx="85725" cy="338138"/>
          </a:xfrm>
          <a:custGeom>
            <a:avLst/>
            <a:gdLst>
              <a:gd name="T0" fmla="*/ 30 w 595"/>
              <a:gd name="T1" fmla="*/ 2150 h 2352"/>
              <a:gd name="T2" fmla="*/ 237 w 595"/>
              <a:gd name="T3" fmla="*/ 2117 h 2352"/>
              <a:gd name="T4" fmla="*/ 47 w 595"/>
              <a:gd name="T5" fmla="*/ 2029 h 2352"/>
              <a:gd name="T6" fmla="*/ 156 w 595"/>
              <a:gd name="T7" fmla="*/ 1875 h 2352"/>
              <a:gd name="T8" fmla="*/ 71 w 595"/>
              <a:gd name="T9" fmla="*/ 1910 h 2352"/>
              <a:gd name="T10" fmla="*/ 182 w 595"/>
              <a:gd name="T11" fmla="*/ 1789 h 2352"/>
              <a:gd name="T12" fmla="*/ 93 w 595"/>
              <a:gd name="T13" fmla="*/ 1809 h 2352"/>
              <a:gd name="T14" fmla="*/ 109 w 595"/>
              <a:gd name="T15" fmla="*/ 1720 h 2352"/>
              <a:gd name="T16" fmla="*/ 314 w 595"/>
              <a:gd name="T17" fmla="*/ 1652 h 2352"/>
              <a:gd name="T18" fmla="*/ 131 w 595"/>
              <a:gd name="T19" fmla="*/ 1581 h 2352"/>
              <a:gd name="T20" fmla="*/ 146 w 595"/>
              <a:gd name="T21" fmla="*/ 1497 h 2352"/>
              <a:gd name="T22" fmla="*/ 245 w 595"/>
              <a:gd name="T23" fmla="*/ 1553 h 2352"/>
              <a:gd name="T24" fmla="*/ 262 w 595"/>
              <a:gd name="T25" fmla="*/ 1496 h 2352"/>
              <a:gd name="T26" fmla="*/ 264 w 595"/>
              <a:gd name="T27" fmla="*/ 1228 h 2352"/>
              <a:gd name="T28" fmla="*/ 188 w 595"/>
              <a:gd name="T29" fmla="*/ 1228 h 2352"/>
              <a:gd name="T30" fmla="*/ 199 w 595"/>
              <a:gd name="T31" fmla="*/ 1164 h 2352"/>
              <a:gd name="T32" fmla="*/ 397 w 595"/>
              <a:gd name="T33" fmla="*/ 1153 h 2352"/>
              <a:gd name="T34" fmla="*/ 305 w 595"/>
              <a:gd name="T35" fmla="*/ 981 h 2352"/>
              <a:gd name="T36" fmla="*/ 421 w 595"/>
              <a:gd name="T37" fmla="*/ 1006 h 2352"/>
              <a:gd name="T38" fmla="*/ 430 w 595"/>
              <a:gd name="T39" fmla="*/ 977 h 2352"/>
              <a:gd name="T40" fmla="*/ 450 w 595"/>
              <a:gd name="T41" fmla="*/ 872 h 2352"/>
              <a:gd name="T42" fmla="*/ 287 w 595"/>
              <a:gd name="T43" fmla="*/ 843 h 2352"/>
              <a:gd name="T44" fmla="*/ 476 w 595"/>
              <a:gd name="T45" fmla="*/ 730 h 2352"/>
              <a:gd name="T46" fmla="*/ 300 w 595"/>
              <a:gd name="T47" fmla="*/ 659 h 2352"/>
              <a:gd name="T48" fmla="*/ 311 w 595"/>
              <a:gd name="T49" fmla="*/ 578 h 2352"/>
              <a:gd name="T50" fmla="*/ 332 w 595"/>
              <a:gd name="T51" fmla="*/ 463 h 2352"/>
              <a:gd name="T52" fmla="*/ 399 w 595"/>
              <a:gd name="T53" fmla="*/ 572 h 2352"/>
              <a:gd name="T54" fmla="*/ 425 w 595"/>
              <a:gd name="T55" fmla="*/ 298 h 2352"/>
              <a:gd name="T56" fmla="*/ 551 w 595"/>
              <a:gd name="T57" fmla="*/ 307 h 2352"/>
              <a:gd name="T58" fmla="*/ 361 w 595"/>
              <a:gd name="T59" fmla="*/ 245 h 2352"/>
              <a:gd name="T60" fmla="*/ 395 w 595"/>
              <a:gd name="T61" fmla="*/ 159 h 2352"/>
              <a:gd name="T62" fmla="*/ 480 w 595"/>
              <a:gd name="T63" fmla="*/ 241 h 2352"/>
              <a:gd name="T64" fmla="*/ 552 w 595"/>
              <a:gd name="T65" fmla="*/ 81 h 2352"/>
              <a:gd name="T66" fmla="*/ 468 w 595"/>
              <a:gd name="T67" fmla="*/ 317 h 2352"/>
              <a:gd name="T68" fmla="*/ 357 w 595"/>
              <a:gd name="T69" fmla="*/ 259 h 2352"/>
              <a:gd name="T70" fmla="*/ 548 w 595"/>
              <a:gd name="T71" fmla="*/ 336 h 2352"/>
              <a:gd name="T72" fmla="*/ 433 w 595"/>
              <a:gd name="T73" fmla="*/ 526 h 2352"/>
              <a:gd name="T74" fmla="*/ 517 w 595"/>
              <a:gd name="T75" fmla="*/ 487 h 2352"/>
              <a:gd name="T76" fmla="*/ 479 w 595"/>
              <a:gd name="T77" fmla="*/ 475 h 2352"/>
              <a:gd name="T78" fmla="*/ 496 w 595"/>
              <a:gd name="T79" fmla="*/ 660 h 2352"/>
              <a:gd name="T80" fmla="*/ 291 w 595"/>
              <a:gd name="T81" fmla="*/ 659 h 2352"/>
              <a:gd name="T82" fmla="*/ 279 w 595"/>
              <a:gd name="T83" fmla="*/ 749 h 2352"/>
              <a:gd name="T84" fmla="*/ 452 w 595"/>
              <a:gd name="T85" fmla="*/ 830 h 2352"/>
              <a:gd name="T86" fmla="*/ 251 w 595"/>
              <a:gd name="T87" fmla="*/ 915 h 2352"/>
              <a:gd name="T88" fmla="*/ 327 w 595"/>
              <a:gd name="T89" fmla="*/ 1068 h 2352"/>
              <a:gd name="T90" fmla="*/ 223 w 595"/>
              <a:gd name="T91" fmla="*/ 1087 h 2352"/>
              <a:gd name="T92" fmla="*/ 396 w 595"/>
              <a:gd name="T93" fmla="*/ 1131 h 2352"/>
              <a:gd name="T94" fmla="*/ 388 w 595"/>
              <a:gd name="T95" fmla="*/ 1191 h 2352"/>
              <a:gd name="T96" fmla="*/ 380 w 595"/>
              <a:gd name="T97" fmla="*/ 1244 h 2352"/>
              <a:gd name="T98" fmla="*/ 176 w 595"/>
              <a:gd name="T99" fmla="*/ 1341 h 2352"/>
              <a:gd name="T100" fmla="*/ 356 w 595"/>
              <a:gd name="T101" fmla="*/ 1381 h 2352"/>
              <a:gd name="T102" fmla="*/ 160 w 595"/>
              <a:gd name="T103" fmla="*/ 1472 h 2352"/>
              <a:gd name="T104" fmla="*/ 335 w 595"/>
              <a:gd name="T105" fmla="*/ 1495 h 2352"/>
              <a:gd name="T106" fmla="*/ 316 w 595"/>
              <a:gd name="T107" fmla="*/ 1551 h 2352"/>
              <a:gd name="T108" fmla="*/ 207 w 595"/>
              <a:gd name="T109" fmla="*/ 1753 h 2352"/>
              <a:gd name="T110" fmla="*/ 301 w 595"/>
              <a:gd name="T111" fmla="*/ 1720 h 2352"/>
              <a:gd name="T112" fmla="*/ 96 w 595"/>
              <a:gd name="T113" fmla="*/ 1833 h 2352"/>
              <a:gd name="T114" fmla="*/ 179 w 595"/>
              <a:gd name="T115" fmla="*/ 1981 h 2352"/>
              <a:gd name="T116" fmla="*/ 256 w 595"/>
              <a:gd name="T117" fmla="*/ 1923 h 2352"/>
              <a:gd name="T118" fmla="*/ 244 w 595"/>
              <a:gd name="T119" fmla="*/ 1986 h 2352"/>
              <a:gd name="T120" fmla="*/ 47 w 595"/>
              <a:gd name="T121" fmla="*/ 2084 h 2352"/>
              <a:gd name="T122" fmla="*/ 237 w 595"/>
              <a:gd name="T123" fmla="*/ 2132 h 2352"/>
              <a:gd name="T124" fmla="*/ 202 w 595"/>
              <a:gd name="T125" fmla="*/ 2215 h 2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5" h="2352">
                <a:moveTo>
                  <a:pt x="4" y="2256"/>
                </a:moveTo>
                <a:lnTo>
                  <a:pt x="4" y="2246"/>
                </a:lnTo>
                <a:lnTo>
                  <a:pt x="4" y="2237"/>
                </a:lnTo>
                <a:cubicBezTo>
                  <a:pt x="4" y="2193"/>
                  <a:pt x="35" y="2154"/>
                  <a:pt x="78" y="2144"/>
                </a:cubicBezTo>
                <a:cubicBezTo>
                  <a:pt x="122" y="2134"/>
                  <a:pt x="166" y="2155"/>
                  <a:pt x="186" y="2195"/>
                </a:cubicBezTo>
                <a:lnTo>
                  <a:pt x="188" y="2199"/>
                </a:lnTo>
                <a:cubicBezTo>
                  <a:pt x="192" y="2206"/>
                  <a:pt x="195" y="2214"/>
                  <a:pt x="197" y="2223"/>
                </a:cubicBezTo>
                <a:lnTo>
                  <a:pt x="198" y="2228"/>
                </a:lnTo>
                <a:cubicBezTo>
                  <a:pt x="208" y="2279"/>
                  <a:pt x="175" y="2329"/>
                  <a:pt x="125" y="2340"/>
                </a:cubicBezTo>
                <a:cubicBezTo>
                  <a:pt x="74" y="2352"/>
                  <a:pt x="23" y="2320"/>
                  <a:pt x="10" y="2270"/>
                </a:cubicBezTo>
                <a:lnTo>
                  <a:pt x="9" y="2266"/>
                </a:lnTo>
                <a:lnTo>
                  <a:pt x="11" y="2273"/>
                </a:lnTo>
                <a:cubicBezTo>
                  <a:pt x="0" y="2244"/>
                  <a:pt x="3" y="2210"/>
                  <a:pt x="21" y="2184"/>
                </a:cubicBezTo>
                <a:cubicBezTo>
                  <a:pt x="39" y="2157"/>
                  <a:pt x="69" y="2141"/>
                  <a:pt x="100" y="2141"/>
                </a:cubicBezTo>
                <a:lnTo>
                  <a:pt x="101" y="2141"/>
                </a:lnTo>
                <a:lnTo>
                  <a:pt x="102" y="2141"/>
                </a:lnTo>
                <a:cubicBezTo>
                  <a:pt x="155" y="2141"/>
                  <a:pt x="198" y="2184"/>
                  <a:pt x="198" y="2237"/>
                </a:cubicBezTo>
                <a:cubicBezTo>
                  <a:pt x="198" y="2290"/>
                  <a:pt x="155" y="2333"/>
                  <a:pt x="102" y="2333"/>
                </a:cubicBezTo>
                <a:lnTo>
                  <a:pt x="101" y="2333"/>
                </a:lnTo>
                <a:lnTo>
                  <a:pt x="197" y="2237"/>
                </a:lnTo>
                <a:lnTo>
                  <a:pt x="197" y="2243"/>
                </a:lnTo>
                <a:cubicBezTo>
                  <a:pt x="197" y="2254"/>
                  <a:pt x="196" y="2264"/>
                  <a:pt x="193" y="2274"/>
                </a:cubicBezTo>
                <a:lnTo>
                  <a:pt x="192" y="2277"/>
                </a:lnTo>
                <a:cubicBezTo>
                  <a:pt x="177" y="2321"/>
                  <a:pt x="132" y="2349"/>
                  <a:pt x="85" y="2341"/>
                </a:cubicBezTo>
                <a:cubicBezTo>
                  <a:pt x="39" y="2334"/>
                  <a:pt x="4" y="2294"/>
                  <a:pt x="4" y="2246"/>
                </a:cubicBezTo>
                <a:lnTo>
                  <a:pt x="4" y="2241"/>
                </a:lnTo>
                <a:lnTo>
                  <a:pt x="6" y="2222"/>
                </a:lnTo>
                <a:lnTo>
                  <a:pt x="7" y="2213"/>
                </a:lnTo>
                <a:lnTo>
                  <a:pt x="6" y="2218"/>
                </a:lnTo>
                <a:cubicBezTo>
                  <a:pt x="6" y="2165"/>
                  <a:pt x="49" y="2122"/>
                  <a:pt x="102" y="2122"/>
                </a:cubicBezTo>
                <a:lnTo>
                  <a:pt x="103" y="2122"/>
                </a:lnTo>
                <a:cubicBezTo>
                  <a:pt x="148" y="2122"/>
                  <a:pt x="186" y="2152"/>
                  <a:pt x="197" y="2195"/>
                </a:cubicBezTo>
                <a:lnTo>
                  <a:pt x="198" y="2199"/>
                </a:lnTo>
                <a:lnTo>
                  <a:pt x="200" y="2209"/>
                </a:lnTo>
                <a:lnTo>
                  <a:pt x="10" y="2239"/>
                </a:lnTo>
                <a:lnTo>
                  <a:pt x="9" y="2231"/>
                </a:lnTo>
                <a:lnTo>
                  <a:pt x="8" y="2226"/>
                </a:lnTo>
                <a:cubicBezTo>
                  <a:pt x="7" y="2220"/>
                  <a:pt x="6" y="2214"/>
                  <a:pt x="6" y="2208"/>
                </a:cubicBezTo>
                <a:lnTo>
                  <a:pt x="6" y="2202"/>
                </a:lnTo>
                <a:lnTo>
                  <a:pt x="6" y="2199"/>
                </a:lnTo>
                <a:cubicBezTo>
                  <a:pt x="6" y="2150"/>
                  <a:pt x="44" y="2109"/>
                  <a:pt x="93" y="2104"/>
                </a:cubicBezTo>
                <a:cubicBezTo>
                  <a:pt x="142" y="2099"/>
                  <a:pt x="187" y="2132"/>
                  <a:pt x="197" y="2181"/>
                </a:cubicBezTo>
                <a:lnTo>
                  <a:pt x="198" y="2186"/>
                </a:lnTo>
                <a:lnTo>
                  <a:pt x="198" y="2185"/>
                </a:lnTo>
                <a:lnTo>
                  <a:pt x="25" y="2155"/>
                </a:lnTo>
                <a:lnTo>
                  <a:pt x="27" y="2152"/>
                </a:lnTo>
                <a:lnTo>
                  <a:pt x="12" y="2190"/>
                </a:lnTo>
                <a:lnTo>
                  <a:pt x="13" y="2184"/>
                </a:lnTo>
                <a:lnTo>
                  <a:pt x="14" y="2178"/>
                </a:lnTo>
                <a:lnTo>
                  <a:pt x="12" y="2193"/>
                </a:lnTo>
                <a:lnTo>
                  <a:pt x="12" y="2189"/>
                </a:lnTo>
                <a:cubicBezTo>
                  <a:pt x="12" y="2136"/>
                  <a:pt x="55" y="2093"/>
                  <a:pt x="108" y="2093"/>
                </a:cubicBezTo>
                <a:cubicBezTo>
                  <a:pt x="161" y="2093"/>
                  <a:pt x="204" y="2136"/>
                  <a:pt x="204" y="2189"/>
                </a:cubicBezTo>
                <a:lnTo>
                  <a:pt x="204" y="2194"/>
                </a:lnTo>
                <a:lnTo>
                  <a:pt x="204" y="2199"/>
                </a:lnTo>
                <a:lnTo>
                  <a:pt x="15" y="2179"/>
                </a:lnTo>
                <a:lnTo>
                  <a:pt x="17" y="2170"/>
                </a:lnTo>
                <a:lnTo>
                  <a:pt x="16" y="2171"/>
                </a:lnTo>
                <a:cubicBezTo>
                  <a:pt x="21" y="2122"/>
                  <a:pt x="62" y="2084"/>
                  <a:pt x="111" y="2084"/>
                </a:cubicBezTo>
                <a:lnTo>
                  <a:pt x="114" y="2084"/>
                </a:lnTo>
                <a:cubicBezTo>
                  <a:pt x="159" y="2084"/>
                  <a:pt x="198" y="2116"/>
                  <a:pt x="208" y="2160"/>
                </a:cubicBezTo>
                <a:lnTo>
                  <a:pt x="210" y="2169"/>
                </a:lnTo>
                <a:lnTo>
                  <a:pt x="212" y="2180"/>
                </a:lnTo>
                <a:lnTo>
                  <a:pt x="212" y="2176"/>
                </a:lnTo>
                <a:lnTo>
                  <a:pt x="25" y="2176"/>
                </a:lnTo>
                <a:lnTo>
                  <a:pt x="26" y="2172"/>
                </a:lnTo>
                <a:lnTo>
                  <a:pt x="26" y="2174"/>
                </a:lnTo>
                <a:lnTo>
                  <a:pt x="26" y="2170"/>
                </a:lnTo>
                <a:cubicBezTo>
                  <a:pt x="27" y="2163"/>
                  <a:pt x="28" y="2157"/>
                  <a:pt x="30" y="2150"/>
                </a:cubicBezTo>
                <a:lnTo>
                  <a:pt x="32" y="2144"/>
                </a:lnTo>
                <a:cubicBezTo>
                  <a:pt x="34" y="2140"/>
                  <a:pt x="36" y="2136"/>
                  <a:pt x="38" y="2132"/>
                </a:cubicBezTo>
                <a:lnTo>
                  <a:pt x="40" y="2128"/>
                </a:lnTo>
                <a:cubicBezTo>
                  <a:pt x="60" y="2088"/>
                  <a:pt x="104" y="2067"/>
                  <a:pt x="148" y="2077"/>
                </a:cubicBezTo>
                <a:cubicBezTo>
                  <a:pt x="191" y="2087"/>
                  <a:pt x="221" y="2126"/>
                  <a:pt x="221" y="2170"/>
                </a:cubicBezTo>
                <a:lnTo>
                  <a:pt x="221" y="2174"/>
                </a:lnTo>
                <a:cubicBezTo>
                  <a:pt x="221" y="2180"/>
                  <a:pt x="221" y="2185"/>
                  <a:pt x="220" y="2190"/>
                </a:cubicBezTo>
                <a:lnTo>
                  <a:pt x="219" y="2196"/>
                </a:lnTo>
                <a:lnTo>
                  <a:pt x="124" y="2084"/>
                </a:lnTo>
                <a:lnTo>
                  <a:pt x="126" y="2084"/>
                </a:lnTo>
                <a:lnTo>
                  <a:pt x="31" y="2170"/>
                </a:lnTo>
                <a:lnTo>
                  <a:pt x="32" y="2161"/>
                </a:lnTo>
                <a:lnTo>
                  <a:pt x="33" y="2152"/>
                </a:lnTo>
                <a:cubicBezTo>
                  <a:pt x="38" y="2103"/>
                  <a:pt x="79" y="2065"/>
                  <a:pt x="128" y="2065"/>
                </a:cubicBezTo>
                <a:lnTo>
                  <a:pt x="130" y="2065"/>
                </a:lnTo>
                <a:cubicBezTo>
                  <a:pt x="183" y="2065"/>
                  <a:pt x="226" y="2108"/>
                  <a:pt x="226" y="2161"/>
                </a:cubicBezTo>
                <a:lnTo>
                  <a:pt x="226" y="2166"/>
                </a:lnTo>
                <a:lnTo>
                  <a:pt x="224" y="2143"/>
                </a:lnTo>
                <a:lnTo>
                  <a:pt x="225" y="2147"/>
                </a:lnTo>
                <a:lnTo>
                  <a:pt x="131" y="2074"/>
                </a:lnTo>
                <a:lnTo>
                  <a:pt x="135" y="2074"/>
                </a:lnTo>
                <a:lnTo>
                  <a:pt x="39" y="2170"/>
                </a:lnTo>
                <a:lnTo>
                  <a:pt x="39" y="2160"/>
                </a:lnTo>
                <a:lnTo>
                  <a:pt x="39" y="2151"/>
                </a:lnTo>
                <a:cubicBezTo>
                  <a:pt x="39" y="2105"/>
                  <a:pt x="72" y="2066"/>
                  <a:pt x="117" y="2057"/>
                </a:cubicBezTo>
                <a:cubicBezTo>
                  <a:pt x="163" y="2048"/>
                  <a:pt x="208" y="2073"/>
                  <a:pt x="225" y="2116"/>
                </a:cubicBezTo>
                <a:lnTo>
                  <a:pt x="227" y="2121"/>
                </a:lnTo>
                <a:lnTo>
                  <a:pt x="229" y="2126"/>
                </a:lnTo>
                <a:lnTo>
                  <a:pt x="46" y="2141"/>
                </a:lnTo>
                <a:lnTo>
                  <a:pt x="48" y="2132"/>
                </a:lnTo>
                <a:lnTo>
                  <a:pt x="49" y="2124"/>
                </a:lnTo>
                <a:lnTo>
                  <a:pt x="143" y="2238"/>
                </a:lnTo>
                <a:lnTo>
                  <a:pt x="140" y="2238"/>
                </a:lnTo>
                <a:cubicBezTo>
                  <a:pt x="87" y="2238"/>
                  <a:pt x="44" y="2195"/>
                  <a:pt x="44" y="2142"/>
                </a:cubicBezTo>
                <a:cubicBezTo>
                  <a:pt x="44" y="2089"/>
                  <a:pt x="87" y="2046"/>
                  <a:pt x="140" y="2046"/>
                </a:cubicBezTo>
                <a:lnTo>
                  <a:pt x="141" y="2046"/>
                </a:lnTo>
                <a:cubicBezTo>
                  <a:pt x="194" y="2046"/>
                  <a:pt x="237" y="2089"/>
                  <a:pt x="237" y="2142"/>
                </a:cubicBezTo>
                <a:cubicBezTo>
                  <a:pt x="237" y="2195"/>
                  <a:pt x="194" y="2238"/>
                  <a:pt x="141" y="2238"/>
                </a:cubicBezTo>
                <a:lnTo>
                  <a:pt x="140" y="2238"/>
                </a:lnTo>
                <a:lnTo>
                  <a:pt x="236" y="2133"/>
                </a:lnTo>
                <a:lnTo>
                  <a:pt x="237" y="2143"/>
                </a:lnTo>
                <a:lnTo>
                  <a:pt x="237" y="2161"/>
                </a:lnTo>
                <a:cubicBezTo>
                  <a:pt x="237" y="2214"/>
                  <a:pt x="194" y="2257"/>
                  <a:pt x="141" y="2257"/>
                </a:cubicBezTo>
                <a:cubicBezTo>
                  <a:pt x="88" y="2257"/>
                  <a:pt x="45" y="2214"/>
                  <a:pt x="45" y="2161"/>
                </a:cubicBezTo>
                <a:lnTo>
                  <a:pt x="45" y="2158"/>
                </a:lnTo>
                <a:lnTo>
                  <a:pt x="45" y="2151"/>
                </a:lnTo>
                <a:lnTo>
                  <a:pt x="45" y="2140"/>
                </a:lnTo>
                <a:lnTo>
                  <a:pt x="45" y="2132"/>
                </a:lnTo>
                <a:cubicBezTo>
                  <a:pt x="45" y="2079"/>
                  <a:pt x="88" y="2036"/>
                  <a:pt x="141" y="2036"/>
                </a:cubicBezTo>
                <a:cubicBezTo>
                  <a:pt x="194" y="2036"/>
                  <a:pt x="237" y="2079"/>
                  <a:pt x="237" y="2132"/>
                </a:cubicBezTo>
                <a:lnTo>
                  <a:pt x="237" y="2137"/>
                </a:lnTo>
                <a:cubicBezTo>
                  <a:pt x="237" y="2144"/>
                  <a:pt x="237" y="2150"/>
                  <a:pt x="236" y="2156"/>
                </a:cubicBezTo>
                <a:lnTo>
                  <a:pt x="235" y="2161"/>
                </a:lnTo>
                <a:cubicBezTo>
                  <a:pt x="225" y="2212"/>
                  <a:pt x="177" y="2245"/>
                  <a:pt x="126" y="2237"/>
                </a:cubicBezTo>
                <a:cubicBezTo>
                  <a:pt x="75" y="2229"/>
                  <a:pt x="39" y="2183"/>
                  <a:pt x="45" y="2132"/>
                </a:cubicBezTo>
                <a:lnTo>
                  <a:pt x="46" y="2123"/>
                </a:lnTo>
                <a:lnTo>
                  <a:pt x="47" y="2114"/>
                </a:lnTo>
                <a:lnTo>
                  <a:pt x="142" y="2219"/>
                </a:lnTo>
                <a:lnTo>
                  <a:pt x="141" y="2219"/>
                </a:lnTo>
                <a:lnTo>
                  <a:pt x="237" y="2114"/>
                </a:lnTo>
                <a:lnTo>
                  <a:pt x="238" y="2124"/>
                </a:lnTo>
                <a:lnTo>
                  <a:pt x="239" y="2132"/>
                </a:lnTo>
                <a:lnTo>
                  <a:pt x="47" y="2142"/>
                </a:lnTo>
                <a:lnTo>
                  <a:pt x="47" y="2139"/>
                </a:lnTo>
                <a:lnTo>
                  <a:pt x="48" y="2153"/>
                </a:lnTo>
                <a:lnTo>
                  <a:pt x="47" y="2146"/>
                </a:lnTo>
                <a:lnTo>
                  <a:pt x="47" y="2144"/>
                </a:lnTo>
                <a:lnTo>
                  <a:pt x="235" y="2106"/>
                </a:lnTo>
                <a:lnTo>
                  <a:pt x="237" y="2117"/>
                </a:lnTo>
                <a:lnTo>
                  <a:pt x="238" y="2125"/>
                </a:lnTo>
                <a:cubicBezTo>
                  <a:pt x="239" y="2130"/>
                  <a:pt x="239" y="2135"/>
                  <a:pt x="239" y="2140"/>
                </a:cubicBezTo>
                <a:lnTo>
                  <a:pt x="239" y="2142"/>
                </a:lnTo>
                <a:cubicBezTo>
                  <a:pt x="239" y="2195"/>
                  <a:pt x="196" y="2238"/>
                  <a:pt x="143" y="2238"/>
                </a:cubicBezTo>
                <a:cubicBezTo>
                  <a:pt x="90" y="2238"/>
                  <a:pt x="47" y="2195"/>
                  <a:pt x="47" y="2142"/>
                </a:cubicBezTo>
                <a:lnTo>
                  <a:pt x="47" y="2137"/>
                </a:lnTo>
                <a:lnTo>
                  <a:pt x="47" y="2139"/>
                </a:lnTo>
                <a:lnTo>
                  <a:pt x="46" y="2130"/>
                </a:lnTo>
                <a:lnTo>
                  <a:pt x="46" y="2129"/>
                </a:lnTo>
                <a:cubicBezTo>
                  <a:pt x="37" y="2078"/>
                  <a:pt x="70" y="2030"/>
                  <a:pt x="121" y="2019"/>
                </a:cubicBezTo>
                <a:cubicBezTo>
                  <a:pt x="171" y="2009"/>
                  <a:pt x="221" y="2040"/>
                  <a:pt x="234" y="2090"/>
                </a:cubicBezTo>
                <a:lnTo>
                  <a:pt x="235" y="2094"/>
                </a:lnTo>
                <a:cubicBezTo>
                  <a:pt x="237" y="2102"/>
                  <a:pt x="237" y="2110"/>
                  <a:pt x="237" y="2117"/>
                </a:cubicBezTo>
                <a:lnTo>
                  <a:pt x="237" y="2123"/>
                </a:lnTo>
                <a:lnTo>
                  <a:pt x="46" y="2113"/>
                </a:lnTo>
                <a:lnTo>
                  <a:pt x="47" y="2104"/>
                </a:lnTo>
                <a:lnTo>
                  <a:pt x="48" y="2095"/>
                </a:lnTo>
                <a:lnTo>
                  <a:pt x="143" y="2200"/>
                </a:lnTo>
                <a:lnTo>
                  <a:pt x="141" y="2200"/>
                </a:lnTo>
                <a:lnTo>
                  <a:pt x="140" y="2200"/>
                </a:lnTo>
                <a:cubicBezTo>
                  <a:pt x="87" y="2200"/>
                  <a:pt x="44" y="2157"/>
                  <a:pt x="44" y="2104"/>
                </a:cubicBezTo>
                <a:cubicBezTo>
                  <a:pt x="44" y="2051"/>
                  <a:pt x="87" y="2008"/>
                  <a:pt x="140" y="2008"/>
                </a:cubicBezTo>
                <a:lnTo>
                  <a:pt x="141" y="2008"/>
                </a:lnTo>
                <a:lnTo>
                  <a:pt x="45" y="2104"/>
                </a:lnTo>
                <a:lnTo>
                  <a:pt x="45" y="2094"/>
                </a:lnTo>
                <a:cubicBezTo>
                  <a:pt x="45" y="2066"/>
                  <a:pt x="58" y="2039"/>
                  <a:pt x="80" y="2021"/>
                </a:cubicBezTo>
                <a:lnTo>
                  <a:pt x="86" y="2016"/>
                </a:lnTo>
                <a:lnTo>
                  <a:pt x="100" y="2006"/>
                </a:lnTo>
                <a:lnTo>
                  <a:pt x="57" y="2085"/>
                </a:lnTo>
                <a:lnTo>
                  <a:pt x="57" y="2074"/>
                </a:lnTo>
                <a:lnTo>
                  <a:pt x="57" y="2066"/>
                </a:lnTo>
                <a:cubicBezTo>
                  <a:pt x="57" y="2013"/>
                  <a:pt x="100" y="1970"/>
                  <a:pt x="153" y="1970"/>
                </a:cubicBezTo>
                <a:cubicBezTo>
                  <a:pt x="206" y="1970"/>
                  <a:pt x="249" y="2013"/>
                  <a:pt x="249" y="2066"/>
                </a:cubicBezTo>
                <a:lnTo>
                  <a:pt x="249" y="2074"/>
                </a:lnTo>
                <a:lnTo>
                  <a:pt x="249" y="2085"/>
                </a:lnTo>
                <a:cubicBezTo>
                  <a:pt x="249" y="2138"/>
                  <a:pt x="206" y="2181"/>
                  <a:pt x="153" y="2181"/>
                </a:cubicBezTo>
                <a:lnTo>
                  <a:pt x="152" y="2181"/>
                </a:lnTo>
                <a:cubicBezTo>
                  <a:pt x="111" y="2181"/>
                  <a:pt x="74" y="2155"/>
                  <a:pt x="61" y="2116"/>
                </a:cubicBezTo>
                <a:lnTo>
                  <a:pt x="59" y="2110"/>
                </a:lnTo>
                <a:lnTo>
                  <a:pt x="56" y="2097"/>
                </a:lnTo>
                <a:lnTo>
                  <a:pt x="62" y="2112"/>
                </a:lnTo>
                <a:lnTo>
                  <a:pt x="58" y="2104"/>
                </a:lnTo>
                <a:lnTo>
                  <a:pt x="52" y="2092"/>
                </a:lnTo>
                <a:lnTo>
                  <a:pt x="237" y="2056"/>
                </a:lnTo>
                <a:lnTo>
                  <a:pt x="237" y="2058"/>
                </a:lnTo>
                <a:lnTo>
                  <a:pt x="237" y="2064"/>
                </a:lnTo>
                <a:lnTo>
                  <a:pt x="238" y="2067"/>
                </a:lnTo>
                <a:cubicBezTo>
                  <a:pt x="241" y="2094"/>
                  <a:pt x="232" y="2120"/>
                  <a:pt x="213" y="2140"/>
                </a:cubicBezTo>
                <a:cubicBezTo>
                  <a:pt x="195" y="2160"/>
                  <a:pt x="169" y="2171"/>
                  <a:pt x="142" y="2171"/>
                </a:cubicBezTo>
                <a:lnTo>
                  <a:pt x="139" y="2171"/>
                </a:lnTo>
                <a:cubicBezTo>
                  <a:pt x="112" y="2171"/>
                  <a:pt x="87" y="2160"/>
                  <a:pt x="69" y="2140"/>
                </a:cubicBezTo>
                <a:cubicBezTo>
                  <a:pt x="50" y="2120"/>
                  <a:pt x="41" y="2094"/>
                  <a:pt x="44" y="2067"/>
                </a:cubicBezTo>
                <a:lnTo>
                  <a:pt x="45" y="2056"/>
                </a:lnTo>
                <a:lnTo>
                  <a:pt x="44" y="2056"/>
                </a:lnTo>
                <a:cubicBezTo>
                  <a:pt x="44" y="2003"/>
                  <a:pt x="87" y="1960"/>
                  <a:pt x="140" y="1960"/>
                </a:cubicBezTo>
                <a:cubicBezTo>
                  <a:pt x="193" y="1960"/>
                  <a:pt x="236" y="2003"/>
                  <a:pt x="236" y="2056"/>
                </a:cubicBezTo>
                <a:lnTo>
                  <a:pt x="236" y="2059"/>
                </a:lnTo>
                <a:lnTo>
                  <a:pt x="235" y="2044"/>
                </a:lnTo>
                <a:lnTo>
                  <a:pt x="236" y="2050"/>
                </a:lnTo>
                <a:cubicBezTo>
                  <a:pt x="237" y="2055"/>
                  <a:pt x="237" y="2060"/>
                  <a:pt x="237" y="2065"/>
                </a:cubicBezTo>
                <a:lnTo>
                  <a:pt x="237" y="2072"/>
                </a:lnTo>
                <a:lnTo>
                  <a:pt x="237" y="2075"/>
                </a:lnTo>
                <a:lnTo>
                  <a:pt x="56" y="2033"/>
                </a:lnTo>
                <a:lnTo>
                  <a:pt x="57" y="2031"/>
                </a:lnTo>
                <a:lnTo>
                  <a:pt x="46" y="2073"/>
                </a:lnTo>
                <a:lnTo>
                  <a:pt x="46" y="2066"/>
                </a:lnTo>
                <a:lnTo>
                  <a:pt x="46" y="2056"/>
                </a:lnTo>
                <a:lnTo>
                  <a:pt x="46" y="2058"/>
                </a:lnTo>
                <a:cubicBezTo>
                  <a:pt x="45" y="2048"/>
                  <a:pt x="45" y="2038"/>
                  <a:pt x="47" y="2029"/>
                </a:cubicBezTo>
                <a:lnTo>
                  <a:pt x="49" y="2019"/>
                </a:lnTo>
                <a:lnTo>
                  <a:pt x="143" y="2133"/>
                </a:lnTo>
                <a:lnTo>
                  <a:pt x="140" y="2133"/>
                </a:lnTo>
                <a:cubicBezTo>
                  <a:pt x="113" y="2133"/>
                  <a:pt x="87" y="2122"/>
                  <a:pt x="69" y="2102"/>
                </a:cubicBezTo>
                <a:cubicBezTo>
                  <a:pt x="51" y="2082"/>
                  <a:pt x="42" y="2055"/>
                  <a:pt x="45" y="2028"/>
                </a:cubicBezTo>
                <a:lnTo>
                  <a:pt x="46" y="2018"/>
                </a:lnTo>
                <a:lnTo>
                  <a:pt x="47" y="2008"/>
                </a:lnTo>
                <a:cubicBezTo>
                  <a:pt x="53" y="1957"/>
                  <a:pt x="97" y="1920"/>
                  <a:pt x="148" y="1923"/>
                </a:cubicBezTo>
                <a:cubicBezTo>
                  <a:pt x="199" y="1925"/>
                  <a:pt x="238" y="1968"/>
                  <a:pt x="238" y="2018"/>
                </a:cubicBezTo>
                <a:lnTo>
                  <a:pt x="238" y="2021"/>
                </a:lnTo>
                <a:lnTo>
                  <a:pt x="238" y="2028"/>
                </a:lnTo>
                <a:lnTo>
                  <a:pt x="237" y="2048"/>
                </a:lnTo>
                <a:lnTo>
                  <a:pt x="141" y="1941"/>
                </a:lnTo>
                <a:lnTo>
                  <a:pt x="144" y="1941"/>
                </a:lnTo>
                <a:lnTo>
                  <a:pt x="51" y="2058"/>
                </a:lnTo>
                <a:lnTo>
                  <a:pt x="49" y="2049"/>
                </a:lnTo>
                <a:lnTo>
                  <a:pt x="46" y="2026"/>
                </a:lnTo>
                <a:cubicBezTo>
                  <a:pt x="45" y="2019"/>
                  <a:pt x="45" y="2012"/>
                  <a:pt x="46" y="2006"/>
                </a:cubicBezTo>
                <a:lnTo>
                  <a:pt x="47" y="1998"/>
                </a:lnTo>
                <a:cubicBezTo>
                  <a:pt x="53" y="1952"/>
                  <a:pt x="91" y="1916"/>
                  <a:pt x="137" y="1914"/>
                </a:cubicBezTo>
                <a:cubicBezTo>
                  <a:pt x="183" y="1911"/>
                  <a:pt x="224" y="1941"/>
                  <a:pt x="236" y="1986"/>
                </a:cubicBezTo>
                <a:lnTo>
                  <a:pt x="237" y="1990"/>
                </a:lnTo>
                <a:lnTo>
                  <a:pt x="235" y="1983"/>
                </a:lnTo>
                <a:lnTo>
                  <a:pt x="49" y="2018"/>
                </a:lnTo>
                <a:lnTo>
                  <a:pt x="49" y="2014"/>
                </a:lnTo>
                <a:lnTo>
                  <a:pt x="51" y="2033"/>
                </a:lnTo>
                <a:lnTo>
                  <a:pt x="50" y="2028"/>
                </a:lnTo>
                <a:lnTo>
                  <a:pt x="239" y="1994"/>
                </a:lnTo>
                <a:lnTo>
                  <a:pt x="240" y="2000"/>
                </a:lnTo>
                <a:cubicBezTo>
                  <a:pt x="241" y="2005"/>
                  <a:pt x="241" y="2010"/>
                  <a:pt x="241" y="2015"/>
                </a:cubicBezTo>
                <a:lnTo>
                  <a:pt x="241" y="2018"/>
                </a:lnTo>
                <a:cubicBezTo>
                  <a:pt x="241" y="2071"/>
                  <a:pt x="198" y="2114"/>
                  <a:pt x="145" y="2114"/>
                </a:cubicBezTo>
                <a:cubicBezTo>
                  <a:pt x="92" y="2114"/>
                  <a:pt x="49" y="2071"/>
                  <a:pt x="49" y="2018"/>
                </a:cubicBezTo>
                <a:lnTo>
                  <a:pt x="49" y="2013"/>
                </a:lnTo>
                <a:lnTo>
                  <a:pt x="49" y="2003"/>
                </a:lnTo>
                <a:lnTo>
                  <a:pt x="49" y="1994"/>
                </a:lnTo>
                <a:lnTo>
                  <a:pt x="49" y="1990"/>
                </a:lnTo>
                <a:cubicBezTo>
                  <a:pt x="49" y="1946"/>
                  <a:pt x="80" y="1907"/>
                  <a:pt x="123" y="1897"/>
                </a:cubicBezTo>
                <a:cubicBezTo>
                  <a:pt x="167" y="1887"/>
                  <a:pt x="211" y="1908"/>
                  <a:pt x="231" y="1948"/>
                </a:cubicBezTo>
                <a:lnTo>
                  <a:pt x="232" y="1950"/>
                </a:lnTo>
                <a:cubicBezTo>
                  <a:pt x="237" y="1959"/>
                  <a:pt x="240" y="1969"/>
                  <a:pt x="242" y="1979"/>
                </a:cubicBezTo>
                <a:lnTo>
                  <a:pt x="243" y="1986"/>
                </a:lnTo>
                <a:lnTo>
                  <a:pt x="244" y="1993"/>
                </a:lnTo>
                <a:cubicBezTo>
                  <a:pt x="244" y="1997"/>
                  <a:pt x="244" y="2002"/>
                  <a:pt x="244" y="2006"/>
                </a:cubicBezTo>
                <a:lnTo>
                  <a:pt x="244" y="2009"/>
                </a:lnTo>
                <a:cubicBezTo>
                  <a:pt x="244" y="2062"/>
                  <a:pt x="201" y="2105"/>
                  <a:pt x="148" y="2105"/>
                </a:cubicBezTo>
                <a:cubicBezTo>
                  <a:pt x="95" y="2105"/>
                  <a:pt x="52" y="2062"/>
                  <a:pt x="52" y="2009"/>
                </a:cubicBezTo>
                <a:lnTo>
                  <a:pt x="52" y="2004"/>
                </a:lnTo>
                <a:lnTo>
                  <a:pt x="52" y="1995"/>
                </a:lnTo>
                <a:lnTo>
                  <a:pt x="52" y="1986"/>
                </a:lnTo>
                <a:lnTo>
                  <a:pt x="52" y="1980"/>
                </a:lnTo>
                <a:cubicBezTo>
                  <a:pt x="52" y="1936"/>
                  <a:pt x="83" y="1897"/>
                  <a:pt x="126" y="1887"/>
                </a:cubicBezTo>
                <a:cubicBezTo>
                  <a:pt x="170" y="1877"/>
                  <a:pt x="214" y="1898"/>
                  <a:pt x="234" y="1938"/>
                </a:cubicBezTo>
                <a:lnTo>
                  <a:pt x="235" y="1940"/>
                </a:lnTo>
                <a:cubicBezTo>
                  <a:pt x="240" y="1949"/>
                  <a:pt x="243" y="1960"/>
                  <a:pt x="245" y="1971"/>
                </a:cubicBezTo>
                <a:lnTo>
                  <a:pt x="246" y="1979"/>
                </a:lnTo>
                <a:lnTo>
                  <a:pt x="246" y="1981"/>
                </a:lnTo>
                <a:lnTo>
                  <a:pt x="243" y="1966"/>
                </a:lnTo>
                <a:lnTo>
                  <a:pt x="244" y="1969"/>
                </a:lnTo>
                <a:lnTo>
                  <a:pt x="59" y="1976"/>
                </a:lnTo>
                <a:lnTo>
                  <a:pt x="60" y="1972"/>
                </a:lnTo>
                <a:lnTo>
                  <a:pt x="57" y="1995"/>
                </a:lnTo>
                <a:lnTo>
                  <a:pt x="57" y="1990"/>
                </a:lnTo>
                <a:cubicBezTo>
                  <a:pt x="57" y="1937"/>
                  <a:pt x="100" y="1894"/>
                  <a:pt x="153" y="1894"/>
                </a:cubicBezTo>
                <a:lnTo>
                  <a:pt x="156" y="1894"/>
                </a:lnTo>
                <a:lnTo>
                  <a:pt x="60" y="1990"/>
                </a:lnTo>
                <a:lnTo>
                  <a:pt x="60" y="1980"/>
                </a:lnTo>
                <a:lnTo>
                  <a:pt x="60" y="1971"/>
                </a:lnTo>
                <a:cubicBezTo>
                  <a:pt x="60" y="1918"/>
                  <a:pt x="103" y="1875"/>
                  <a:pt x="156" y="1875"/>
                </a:cubicBezTo>
                <a:lnTo>
                  <a:pt x="159" y="1875"/>
                </a:lnTo>
                <a:cubicBezTo>
                  <a:pt x="212" y="1875"/>
                  <a:pt x="255" y="1918"/>
                  <a:pt x="255" y="1971"/>
                </a:cubicBezTo>
                <a:cubicBezTo>
                  <a:pt x="255" y="2024"/>
                  <a:pt x="212" y="2067"/>
                  <a:pt x="159" y="2067"/>
                </a:cubicBezTo>
                <a:lnTo>
                  <a:pt x="158" y="2067"/>
                </a:lnTo>
                <a:cubicBezTo>
                  <a:pt x="105" y="2067"/>
                  <a:pt x="62" y="2024"/>
                  <a:pt x="62" y="1971"/>
                </a:cubicBezTo>
                <a:cubicBezTo>
                  <a:pt x="62" y="1918"/>
                  <a:pt x="105" y="1875"/>
                  <a:pt x="158" y="1875"/>
                </a:cubicBezTo>
                <a:lnTo>
                  <a:pt x="160" y="1875"/>
                </a:lnTo>
                <a:cubicBezTo>
                  <a:pt x="210" y="1875"/>
                  <a:pt x="252" y="1914"/>
                  <a:pt x="256" y="1963"/>
                </a:cubicBezTo>
                <a:lnTo>
                  <a:pt x="257" y="1975"/>
                </a:lnTo>
                <a:lnTo>
                  <a:pt x="257" y="1989"/>
                </a:lnTo>
                <a:lnTo>
                  <a:pt x="257" y="1990"/>
                </a:lnTo>
                <a:cubicBezTo>
                  <a:pt x="257" y="2043"/>
                  <a:pt x="214" y="2086"/>
                  <a:pt x="161" y="2086"/>
                </a:cubicBezTo>
                <a:cubicBezTo>
                  <a:pt x="108" y="2086"/>
                  <a:pt x="65" y="2043"/>
                  <a:pt x="65" y="1990"/>
                </a:cubicBezTo>
                <a:lnTo>
                  <a:pt x="65" y="1983"/>
                </a:lnTo>
                <a:lnTo>
                  <a:pt x="65" y="1971"/>
                </a:lnTo>
                <a:lnTo>
                  <a:pt x="65" y="1959"/>
                </a:lnTo>
                <a:lnTo>
                  <a:pt x="65" y="1952"/>
                </a:lnTo>
                <a:cubicBezTo>
                  <a:pt x="65" y="1899"/>
                  <a:pt x="108" y="1856"/>
                  <a:pt x="161" y="1856"/>
                </a:cubicBezTo>
                <a:cubicBezTo>
                  <a:pt x="214" y="1856"/>
                  <a:pt x="257" y="1899"/>
                  <a:pt x="257" y="1952"/>
                </a:cubicBezTo>
                <a:lnTo>
                  <a:pt x="257" y="1953"/>
                </a:lnTo>
                <a:lnTo>
                  <a:pt x="256" y="1938"/>
                </a:lnTo>
                <a:lnTo>
                  <a:pt x="257" y="1944"/>
                </a:lnTo>
                <a:cubicBezTo>
                  <a:pt x="258" y="1949"/>
                  <a:pt x="258" y="1954"/>
                  <a:pt x="258" y="1959"/>
                </a:cubicBezTo>
                <a:lnTo>
                  <a:pt x="258" y="1971"/>
                </a:lnTo>
                <a:cubicBezTo>
                  <a:pt x="258" y="2024"/>
                  <a:pt x="215" y="2067"/>
                  <a:pt x="162" y="2067"/>
                </a:cubicBezTo>
                <a:cubicBezTo>
                  <a:pt x="109" y="2067"/>
                  <a:pt x="66" y="2024"/>
                  <a:pt x="66" y="1971"/>
                </a:cubicBezTo>
                <a:lnTo>
                  <a:pt x="66" y="1962"/>
                </a:lnTo>
                <a:lnTo>
                  <a:pt x="66" y="1952"/>
                </a:lnTo>
                <a:lnTo>
                  <a:pt x="68" y="1932"/>
                </a:lnTo>
                <a:lnTo>
                  <a:pt x="67" y="1933"/>
                </a:lnTo>
                <a:lnTo>
                  <a:pt x="259" y="1945"/>
                </a:lnTo>
                <a:lnTo>
                  <a:pt x="258" y="1953"/>
                </a:lnTo>
                <a:lnTo>
                  <a:pt x="257" y="1961"/>
                </a:lnTo>
                <a:lnTo>
                  <a:pt x="257" y="1939"/>
                </a:lnTo>
                <a:lnTo>
                  <a:pt x="258" y="1946"/>
                </a:lnTo>
                <a:cubicBezTo>
                  <a:pt x="258" y="1950"/>
                  <a:pt x="258" y="1955"/>
                  <a:pt x="258" y="1959"/>
                </a:cubicBezTo>
                <a:lnTo>
                  <a:pt x="258" y="1961"/>
                </a:lnTo>
                <a:cubicBezTo>
                  <a:pt x="258" y="2014"/>
                  <a:pt x="215" y="2057"/>
                  <a:pt x="162" y="2057"/>
                </a:cubicBezTo>
                <a:cubicBezTo>
                  <a:pt x="109" y="2057"/>
                  <a:pt x="66" y="2014"/>
                  <a:pt x="66" y="1961"/>
                </a:cubicBezTo>
                <a:lnTo>
                  <a:pt x="66" y="1956"/>
                </a:lnTo>
                <a:lnTo>
                  <a:pt x="68" y="1937"/>
                </a:lnTo>
                <a:lnTo>
                  <a:pt x="67" y="1937"/>
                </a:lnTo>
                <a:lnTo>
                  <a:pt x="67" y="1933"/>
                </a:lnTo>
                <a:cubicBezTo>
                  <a:pt x="67" y="1880"/>
                  <a:pt x="110" y="1837"/>
                  <a:pt x="163" y="1837"/>
                </a:cubicBezTo>
                <a:cubicBezTo>
                  <a:pt x="216" y="1837"/>
                  <a:pt x="259" y="1880"/>
                  <a:pt x="259" y="1933"/>
                </a:cubicBezTo>
                <a:lnTo>
                  <a:pt x="259" y="1935"/>
                </a:lnTo>
                <a:lnTo>
                  <a:pt x="259" y="1941"/>
                </a:lnTo>
                <a:cubicBezTo>
                  <a:pt x="259" y="1946"/>
                  <a:pt x="259" y="1951"/>
                  <a:pt x="259" y="1955"/>
                </a:cubicBezTo>
                <a:lnTo>
                  <a:pt x="258" y="1962"/>
                </a:lnTo>
                <a:lnTo>
                  <a:pt x="258" y="1948"/>
                </a:lnTo>
                <a:lnTo>
                  <a:pt x="258" y="1952"/>
                </a:lnTo>
                <a:cubicBezTo>
                  <a:pt x="258" y="2005"/>
                  <a:pt x="215" y="2048"/>
                  <a:pt x="162" y="2048"/>
                </a:cubicBezTo>
                <a:cubicBezTo>
                  <a:pt x="109" y="2048"/>
                  <a:pt x="66" y="2005"/>
                  <a:pt x="66" y="1952"/>
                </a:cubicBezTo>
                <a:lnTo>
                  <a:pt x="66" y="1949"/>
                </a:lnTo>
                <a:lnTo>
                  <a:pt x="67" y="1963"/>
                </a:lnTo>
                <a:lnTo>
                  <a:pt x="66" y="1956"/>
                </a:lnTo>
                <a:lnTo>
                  <a:pt x="65" y="1944"/>
                </a:lnTo>
                <a:cubicBezTo>
                  <a:pt x="62" y="1917"/>
                  <a:pt x="71" y="1890"/>
                  <a:pt x="89" y="1869"/>
                </a:cubicBezTo>
                <a:cubicBezTo>
                  <a:pt x="107" y="1849"/>
                  <a:pt x="133" y="1837"/>
                  <a:pt x="160" y="1837"/>
                </a:cubicBezTo>
                <a:lnTo>
                  <a:pt x="161" y="1837"/>
                </a:lnTo>
                <a:lnTo>
                  <a:pt x="162" y="1837"/>
                </a:lnTo>
                <a:lnTo>
                  <a:pt x="66" y="1933"/>
                </a:lnTo>
                <a:lnTo>
                  <a:pt x="66" y="1927"/>
                </a:lnTo>
                <a:lnTo>
                  <a:pt x="66" y="1923"/>
                </a:lnTo>
                <a:cubicBezTo>
                  <a:pt x="66" y="1874"/>
                  <a:pt x="104" y="1833"/>
                  <a:pt x="153" y="1828"/>
                </a:cubicBezTo>
                <a:cubicBezTo>
                  <a:pt x="202" y="1823"/>
                  <a:pt x="247" y="1856"/>
                  <a:pt x="257" y="1905"/>
                </a:cubicBezTo>
                <a:lnTo>
                  <a:pt x="258" y="1910"/>
                </a:lnTo>
                <a:lnTo>
                  <a:pt x="259" y="1915"/>
                </a:lnTo>
                <a:lnTo>
                  <a:pt x="71" y="1910"/>
                </a:lnTo>
                <a:lnTo>
                  <a:pt x="72" y="1906"/>
                </a:lnTo>
                <a:lnTo>
                  <a:pt x="72" y="1908"/>
                </a:lnTo>
                <a:lnTo>
                  <a:pt x="73" y="1902"/>
                </a:lnTo>
                <a:lnTo>
                  <a:pt x="71" y="1917"/>
                </a:lnTo>
                <a:lnTo>
                  <a:pt x="71" y="1914"/>
                </a:lnTo>
                <a:cubicBezTo>
                  <a:pt x="71" y="1861"/>
                  <a:pt x="114" y="1818"/>
                  <a:pt x="167" y="1818"/>
                </a:cubicBezTo>
                <a:cubicBezTo>
                  <a:pt x="220" y="1818"/>
                  <a:pt x="263" y="1861"/>
                  <a:pt x="263" y="1914"/>
                </a:cubicBezTo>
                <a:lnTo>
                  <a:pt x="263" y="1917"/>
                </a:lnTo>
                <a:lnTo>
                  <a:pt x="263" y="1904"/>
                </a:lnTo>
                <a:lnTo>
                  <a:pt x="264" y="1911"/>
                </a:lnTo>
                <a:lnTo>
                  <a:pt x="264" y="1915"/>
                </a:lnTo>
                <a:cubicBezTo>
                  <a:pt x="265" y="1920"/>
                  <a:pt x="265" y="1925"/>
                  <a:pt x="265" y="1930"/>
                </a:cubicBezTo>
                <a:lnTo>
                  <a:pt x="265" y="1933"/>
                </a:lnTo>
                <a:cubicBezTo>
                  <a:pt x="265" y="1986"/>
                  <a:pt x="222" y="2029"/>
                  <a:pt x="169" y="2029"/>
                </a:cubicBezTo>
                <a:cubicBezTo>
                  <a:pt x="116" y="2029"/>
                  <a:pt x="73" y="1986"/>
                  <a:pt x="73" y="1933"/>
                </a:cubicBezTo>
                <a:lnTo>
                  <a:pt x="73" y="1925"/>
                </a:lnTo>
                <a:lnTo>
                  <a:pt x="73" y="1923"/>
                </a:lnTo>
                <a:cubicBezTo>
                  <a:pt x="70" y="1896"/>
                  <a:pt x="79" y="1870"/>
                  <a:pt x="98" y="1850"/>
                </a:cubicBezTo>
                <a:cubicBezTo>
                  <a:pt x="116" y="1830"/>
                  <a:pt x="141" y="1818"/>
                  <a:pt x="168" y="1818"/>
                </a:cubicBezTo>
                <a:lnTo>
                  <a:pt x="170" y="1818"/>
                </a:lnTo>
                <a:lnTo>
                  <a:pt x="74" y="1914"/>
                </a:lnTo>
                <a:lnTo>
                  <a:pt x="74" y="1904"/>
                </a:lnTo>
                <a:lnTo>
                  <a:pt x="74" y="1898"/>
                </a:lnTo>
                <a:lnTo>
                  <a:pt x="74" y="1894"/>
                </a:lnTo>
                <a:cubicBezTo>
                  <a:pt x="74" y="1845"/>
                  <a:pt x="112" y="1804"/>
                  <a:pt x="161" y="1799"/>
                </a:cubicBezTo>
                <a:cubicBezTo>
                  <a:pt x="210" y="1794"/>
                  <a:pt x="255" y="1827"/>
                  <a:pt x="265" y="1876"/>
                </a:cubicBezTo>
                <a:lnTo>
                  <a:pt x="266" y="1881"/>
                </a:lnTo>
                <a:lnTo>
                  <a:pt x="267" y="1886"/>
                </a:lnTo>
                <a:lnTo>
                  <a:pt x="78" y="1886"/>
                </a:lnTo>
                <a:lnTo>
                  <a:pt x="79" y="1881"/>
                </a:lnTo>
                <a:lnTo>
                  <a:pt x="80" y="1876"/>
                </a:lnTo>
                <a:cubicBezTo>
                  <a:pt x="88" y="1835"/>
                  <a:pt x="121" y="1805"/>
                  <a:pt x="162" y="1799"/>
                </a:cubicBezTo>
                <a:cubicBezTo>
                  <a:pt x="202" y="1794"/>
                  <a:pt x="242" y="1815"/>
                  <a:pt x="260" y="1852"/>
                </a:cubicBezTo>
                <a:lnTo>
                  <a:pt x="262" y="1856"/>
                </a:lnTo>
                <a:cubicBezTo>
                  <a:pt x="267" y="1864"/>
                  <a:pt x="270" y="1873"/>
                  <a:pt x="271" y="1883"/>
                </a:cubicBezTo>
                <a:lnTo>
                  <a:pt x="272" y="1889"/>
                </a:lnTo>
                <a:cubicBezTo>
                  <a:pt x="277" y="1917"/>
                  <a:pt x="269" y="1945"/>
                  <a:pt x="251" y="1967"/>
                </a:cubicBezTo>
                <a:cubicBezTo>
                  <a:pt x="232" y="1988"/>
                  <a:pt x="206" y="2000"/>
                  <a:pt x="177" y="2000"/>
                </a:cubicBezTo>
                <a:lnTo>
                  <a:pt x="173" y="2000"/>
                </a:lnTo>
                <a:cubicBezTo>
                  <a:pt x="145" y="2000"/>
                  <a:pt x="117" y="1988"/>
                  <a:pt x="99" y="1965"/>
                </a:cubicBezTo>
                <a:cubicBezTo>
                  <a:pt x="81" y="1943"/>
                  <a:pt x="74" y="1914"/>
                  <a:pt x="79" y="1886"/>
                </a:cubicBezTo>
                <a:lnTo>
                  <a:pt x="81" y="1876"/>
                </a:lnTo>
                <a:cubicBezTo>
                  <a:pt x="91" y="1829"/>
                  <a:pt x="133" y="1796"/>
                  <a:pt x="181" y="1799"/>
                </a:cubicBezTo>
                <a:cubicBezTo>
                  <a:pt x="229" y="1801"/>
                  <a:pt x="267" y="1839"/>
                  <a:pt x="271" y="1886"/>
                </a:cubicBezTo>
                <a:lnTo>
                  <a:pt x="272" y="1898"/>
                </a:lnTo>
                <a:lnTo>
                  <a:pt x="272" y="1897"/>
                </a:lnTo>
                <a:cubicBezTo>
                  <a:pt x="273" y="1902"/>
                  <a:pt x="273" y="1907"/>
                  <a:pt x="273" y="1912"/>
                </a:cubicBezTo>
                <a:lnTo>
                  <a:pt x="273" y="1914"/>
                </a:lnTo>
                <a:cubicBezTo>
                  <a:pt x="273" y="1967"/>
                  <a:pt x="230" y="2010"/>
                  <a:pt x="177" y="2010"/>
                </a:cubicBezTo>
                <a:cubicBezTo>
                  <a:pt x="124" y="2010"/>
                  <a:pt x="81" y="1967"/>
                  <a:pt x="81" y="1914"/>
                </a:cubicBezTo>
                <a:lnTo>
                  <a:pt x="81" y="1909"/>
                </a:lnTo>
                <a:lnTo>
                  <a:pt x="81" y="1901"/>
                </a:lnTo>
                <a:lnTo>
                  <a:pt x="81" y="1891"/>
                </a:lnTo>
                <a:cubicBezTo>
                  <a:pt x="81" y="1886"/>
                  <a:pt x="82" y="1881"/>
                  <a:pt x="83" y="1876"/>
                </a:cubicBezTo>
                <a:lnTo>
                  <a:pt x="84" y="1870"/>
                </a:lnTo>
                <a:cubicBezTo>
                  <a:pt x="92" y="1820"/>
                  <a:pt x="137" y="1786"/>
                  <a:pt x="186" y="1790"/>
                </a:cubicBezTo>
                <a:cubicBezTo>
                  <a:pt x="236" y="1794"/>
                  <a:pt x="274" y="1836"/>
                  <a:pt x="274" y="1885"/>
                </a:cubicBezTo>
                <a:lnTo>
                  <a:pt x="274" y="1891"/>
                </a:lnTo>
                <a:lnTo>
                  <a:pt x="274" y="1894"/>
                </a:lnTo>
                <a:lnTo>
                  <a:pt x="83" y="1884"/>
                </a:lnTo>
                <a:lnTo>
                  <a:pt x="84" y="1875"/>
                </a:lnTo>
                <a:lnTo>
                  <a:pt x="83" y="1875"/>
                </a:lnTo>
                <a:cubicBezTo>
                  <a:pt x="83" y="1822"/>
                  <a:pt x="126" y="1779"/>
                  <a:pt x="179" y="1779"/>
                </a:cubicBezTo>
                <a:cubicBezTo>
                  <a:pt x="232" y="1779"/>
                  <a:pt x="275" y="1822"/>
                  <a:pt x="275" y="1875"/>
                </a:cubicBezTo>
                <a:lnTo>
                  <a:pt x="275" y="1879"/>
                </a:lnTo>
                <a:lnTo>
                  <a:pt x="275" y="1885"/>
                </a:lnTo>
                <a:lnTo>
                  <a:pt x="179" y="1789"/>
                </a:lnTo>
                <a:lnTo>
                  <a:pt x="181" y="1789"/>
                </a:lnTo>
                <a:lnTo>
                  <a:pt x="182" y="1789"/>
                </a:lnTo>
                <a:lnTo>
                  <a:pt x="86" y="1885"/>
                </a:lnTo>
                <a:lnTo>
                  <a:pt x="86" y="1875"/>
                </a:lnTo>
                <a:lnTo>
                  <a:pt x="86" y="1877"/>
                </a:lnTo>
                <a:lnTo>
                  <a:pt x="85" y="1856"/>
                </a:lnTo>
                <a:cubicBezTo>
                  <a:pt x="85" y="1803"/>
                  <a:pt x="128" y="1760"/>
                  <a:pt x="181" y="1760"/>
                </a:cubicBezTo>
                <a:lnTo>
                  <a:pt x="182" y="1760"/>
                </a:lnTo>
                <a:cubicBezTo>
                  <a:pt x="235" y="1760"/>
                  <a:pt x="278" y="1803"/>
                  <a:pt x="278" y="1856"/>
                </a:cubicBezTo>
                <a:cubicBezTo>
                  <a:pt x="278" y="1909"/>
                  <a:pt x="235" y="1952"/>
                  <a:pt x="182" y="1952"/>
                </a:cubicBezTo>
                <a:lnTo>
                  <a:pt x="180" y="1952"/>
                </a:lnTo>
                <a:cubicBezTo>
                  <a:pt x="127" y="1952"/>
                  <a:pt x="84" y="1909"/>
                  <a:pt x="84" y="1856"/>
                </a:cubicBezTo>
                <a:cubicBezTo>
                  <a:pt x="84" y="1803"/>
                  <a:pt x="127" y="1760"/>
                  <a:pt x="180" y="1760"/>
                </a:cubicBezTo>
                <a:lnTo>
                  <a:pt x="182" y="1760"/>
                </a:lnTo>
                <a:lnTo>
                  <a:pt x="86" y="1856"/>
                </a:lnTo>
                <a:lnTo>
                  <a:pt x="86" y="1842"/>
                </a:lnTo>
                <a:lnTo>
                  <a:pt x="86" y="1828"/>
                </a:lnTo>
                <a:lnTo>
                  <a:pt x="277" y="1847"/>
                </a:lnTo>
                <a:lnTo>
                  <a:pt x="276" y="1852"/>
                </a:lnTo>
                <a:lnTo>
                  <a:pt x="274" y="1861"/>
                </a:lnTo>
                <a:lnTo>
                  <a:pt x="180" y="1741"/>
                </a:lnTo>
                <a:lnTo>
                  <a:pt x="182" y="1741"/>
                </a:lnTo>
                <a:lnTo>
                  <a:pt x="86" y="1837"/>
                </a:lnTo>
                <a:lnTo>
                  <a:pt x="86" y="1832"/>
                </a:lnTo>
                <a:lnTo>
                  <a:pt x="86" y="1828"/>
                </a:lnTo>
                <a:lnTo>
                  <a:pt x="277" y="1847"/>
                </a:lnTo>
                <a:lnTo>
                  <a:pt x="276" y="1852"/>
                </a:lnTo>
                <a:lnTo>
                  <a:pt x="274" y="1861"/>
                </a:lnTo>
                <a:cubicBezTo>
                  <a:pt x="261" y="1912"/>
                  <a:pt x="209" y="1943"/>
                  <a:pt x="157" y="1931"/>
                </a:cubicBezTo>
                <a:cubicBezTo>
                  <a:pt x="106" y="1918"/>
                  <a:pt x="74" y="1866"/>
                  <a:pt x="87" y="1814"/>
                </a:cubicBezTo>
                <a:lnTo>
                  <a:pt x="88" y="1810"/>
                </a:lnTo>
                <a:lnTo>
                  <a:pt x="88" y="1810"/>
                </a:lnTo>
                <a:lnTo>
                  <a:pt x="86" y="1828"/>
                </a:lnTo>
                <a:lnTo>
                  <a:pt x="86" y="1818"/>
                </a:lnTo>
                <a:cubicBezTo>
                  <a:pt x="86" y="1765"/>
                  <a:pt x="129" y="1722"/>
                  <a:pt x="182" y="1722"/>
                </a:cubicBezTo>
                <a:cubicBezTo>
                  <a:pt x="235" y="1722"/>
                  <a:pt x="278" y="1765"/>
                  <a:pt x="278" y="1818"/>
                </a:cubicBezTo>
                <a:lnTo>
                  <a:pt x="278" y="1824"/>
                </a:lnTo>
                <a:lnTo>
                  <a:pt x="278" y="1828"/>
                </a:lnTo>
                <a:lnTo>
                  <a:pt x="91" y="1798"/>
                </a:lnTo>
                <a:lnTo>
                  <a:pt x="92" y="1795"/>
                </a:lnTo>
                <a:lnTo>
                  <a:pt x="87" y="1825"/>
                </a:lnTo>
                <a:lnTo>
                  <a:pt x="87" y="1818"/>
                </a:lnTo>
                <a:lnTo>
                  <a:pt x="87" y="1809"/>
                </a:lnTo>
                <a:lnTo>
                  <a:pt x="87" y="1799"/>
                </a:lnTo>
                <a:lnTo>
                  <a:pt x="183" y="1895"/>
                </a:lnTo>
                <a:lnTo>
                  <a:pt x="182" y="1895"/>
                </a:lnTo>
                <a:cubicBezTo>
                  <a:pt x="129" y="1895"/>
                  <a:pt x="86" y="1852"/>
                  <a:pt x="86" y="1799"/>
                </a:cubicBezTo>
                <a:lnTo>
                  <a:pt x="86" y="1794"/>
                </a:lnTo>
                <a:cubicBezTo>
                  <a:pt x="86" y="1787"/>
                  <a:pt x="87" y="1779"/>
                  <a:pt x="89" y="1771"/>
                </a:cubicBezTo>
                <a:lnTo>
                  <a:pt x="90" y="1767"/>
                </a:lnTo>
                <a:cubicBezTo>
                  <a:pt x="101" y="1724"/>
                  <a:pt x="139" y="1694"/>
                  <a:pt x="183" y="1694"/>
                </a:cubicBezTo>
                <a:cubicBezTo>
                  <a:pt x="228" y="1694"/>
                  <a:pt x="266" y="1724"/>
                  <a:pt x="277" y="1767"/>
                </a:cubicBezTo>
                <a:lnTo>
                  <a:pt x="278" y="1771"/>
                </a:lnTo>
                <a:cubicBezTo>
                  <a:pt x="280" y="1779"/>
                  <a:pt x="280" y="1787"/>
                  <a:pt x="280" y="1794"/>
                </a:cubicBezTo>
                <a:lnTo>
                  <a:pt x="280" y="1799"/>
                </a:lnTo>
                <a:lnTo>
                  <a:pt x="184" y="1703"/>
                </a:lnTo>
                <a:lnTo>
                  <a:pt x="185" y="1703"/>
                </a:lnTo>
                <a:lnTo>
                  <a:pt x="90" y="1810"/>
                </a:lnTo>
                <a:lnTo>
                  <a:pt x="89" y="1801"/>
                </a:lnTo>
                <a:cubicBezTo>
                  <a:pt x="88" y="1793"/>
                  <a:pt x="88" y="1785"/>
                  <a:pt x="89" y="1777"/>
                </a:cubicBezTo>
                <a:lnTo>
                  <a:pt x="90" y="1770"/>
                </a:lnTo>
                <a:cubicBezTo>
                  <a:pt x="91" y="1764"/>
                  <a:pt x="93" y="1759"/>
                  <a:pt x="94" y="1753"/>
                </a:cubicBezTo>
                <a:lnTo>
                  <a:pt x="95" y="1750"/>
                </a:lnTo>
                <a:cubicBezTo>
                  <a:pt x="109" y="1708"/>
                  <a:pt x="150" y="1681"/>
                  <a:pt x="194" y="1685"/>
                </a:cubicBezTo>
                <a:cubicBezTo>
                  <a:pt x="238" y="1688"/>
                  <a:pt x="274" y="1721"/>
                  <a:pt x="281" y="1765"/>
                </a:cubicBezTo>
                <a:lnTo>
                  <a:pt x="282" y="1771"/>
                </a:lnTo>
                <a:lnTo>
                  <a:pt x="284" y="1787"/>
                </a:lnTo>
                <a:lnTo>
                  <a:pt x="284" y="1805"/>
                </a:lnTo>
                <a:lnTo>
                  <a:pt x="282" y="1782"/>
                </a:lnTo>
                <a:lnTo>
                  <a:pt x="283" y="1786"/>
                </a:lnTo>
                <a:lnTo>
                  <a:pt x="93" y="1809"/>
                </a:lnTo>
                <a:lnTo>
                  <a:pt x="93" y="1803"/>
                </a:lnTo>
                <a:lnTo>
                  <a:pt x="93" y="1792"/>
                </a:lnTo>
                <a:lnTo>
                  <a:pt x="93" y="1787"/>
                </a:lnTo>
                <a:lnTo>
                  <a:pt x="92" y="1771"/>
                </a:lnTo>
                <a:cubicBezTo>
                  <a:pt x="92" y="1722"/>
                  <a:pt x="131" y="1680"/>
                  <a:pt x="181" y="1676"/>
                </a:cubicBezTo>
                <a:cubicBezTo>
                  <a:pt x="230" y="1672"/>
                  <a:pt x="275" y="1706"/>
                  <a:pt x="283" y="1756"/>
                </a:cubicBezTo>
                <a:lnTo>
                  <a:pt x="284" y="1762"/>
                </a:lnTo>
                <a:lnTo>
                  <a:pt x="281" y="1747"/>
                </a:lnTo>
                <a:lnTo>
                  <a:pt x="282" y="1750"/>
                </a:lnTo>
                <a:lnTo>
                  <a:pt x="94" y="1780"/>
                </a:lnTo>
                <a:lnTo>
                  <a:pt x="94" y="1775"/>
                </a:lnTo>
                <a:lnTo>
                  <a:pt x="94" y="1765"/>
                </a:lnTo>
                <a:lnTo>
                  <a:pt x="94" y="1756"/>
                </a:lnTo>
                <a:lnTo>
                  <a:pt x="94" y="1752"/>
                </a:lnTo>
                <a:lnTo>
                  <a:pt x="276" y="1795"/>
                </a:lnTo>
                <a:lnTo>
                  <a:pt x="275" y="1797"/>
                </a:lnTo>
                <a:lnTo>
                  <a:pt x="285" y="1754"/>
                </a:lnTo>
                <a:lnTo>
                  <a:pt x="285" y="1761"/>
                </a:lnTo>
                <a:lnTo>
                  <a:pt x="285" y="1768"/>
                </a:lnTo>
                <a:lnTo>
                  <a:pt x="285" y="1771"/>
                </a:lnTo>
                <a:cubicBezTo>
                  <a:pt x="285" y="1824"/>
                  <a:pt x="242" y="1867"/>
                  <a:pt x="189" y="1867"/>
                </a:cubicBezTo>
                <a:cubicBezTo>
                  <a:pt x="136" y="1867"/>
                  <a:pt x="93" y="1824"/>
                  <a:pt x="93" y="1771"/>
                </a:cubicBezTo>
                <a:lnTo>
                  <a:pt x="93" y="1768"/>
                </a:lnTo>
                <a:lnTo>
                  <a:pt x="93" y="1762"/>
                </a:lnTo>
                <a:lnTo>
                  <a:pt x="93" y="1755"/>
                </a:lnTo>
                <a:lnTo>
                  <a:pt x="93" y="1752"/>
                </a:lnTo>
                <a:cubicBezTo>
                  <a:pt x="93" y="1708"/>
                  <a:pt x="124" y="1669"/>
                  <a:pt x="167" y="1659"/>
                </a:cubicBezTo>
                <a:cubicBezTo>
                  <a:pt x="211" y="1649"/>
                  <a:pt x="255" y="1670"/>
                  <a:pt x="275" y="1710"/>
                </a:cubicBezTo>
                <a:lnTo>
                  <a:pt x="277" y="1714"/>
                </a:lnTo>
                <a:lnTo>
                  <a:pt x="283" y="1726"/>
                </a:lnTo>
                <a:lnTo>
                  <a:pt x="98" y="1751"/>
                </a:lnTo>
                <a:lnTo>
                  <a:pt x="99" y="1742"/>
                </a:lnTo>
                <a:lnTo>
                  <a:pt x="98" y="1745"/>
                </a:lnTo>
                <a:lnTo>
                  <a:pt x="100" y="1726"/>
                </a:lnTo>
                <a:lnTo>
                  <a:pt x="99" y="1727"/>
                </a:lnTo>
                <a:cubicBezTo>
                  <a:pt x="99" y="1720"/>
                  <a:pt x="100" y="1712"/>
                  <a:pt x="102" y="1704"/>
                </a:cubicBezTo>
                <a:lnTo>
                  <a:pt x="103" y="1700"/>
                </a:lnTo>
                <a:cubicBezTo>
                  <a:pt x="114" y="1657"/>
                  <a:pt x="152" y="1627"/>
                  <a:pt x="196" y="1627"/>
                </a:cubicBezTo>
                <a:cubicBezTo>
                  <a:pt x="241" y="1627"/>
                  <a:pt x="279" y="1657"/>
                  <a:pt x="290" y="1700"/>
                </a:cubicBezTo>
                <a:lnTo>
                  <a:pt x="291" y="1704"/>
                </a:lnTo>
                <a:lnTo>
                  <a:pt x="293" y="1716"/>
                </a:lnTo>
                <a:lnTo>
                  <a:pt x="296" y="1737"/>
                </a:lnTo>
                <a:lnTo>
                  <a:pt x="296" y="1737"/>
                </a:lnTo>
                <a:cubicBezTo>
                  <a:pt x="304" y="1786"/>
                  <a:pt x="273" y="1834"/>
                  <a:pt x="225" y="1846"/>
                </a:cubicBezTo>
                <a:cubicBezTo>
                  <a:pt x="176" y="1858"/>
                  <a:pt x="126" y="1830"/>
                  <a:pt x="110" y="1783"/>
                </a:cubicBezTo>
                <a:lnTo>
                  <a:pt x="109" y="1780"/>
                </a:lnTo>
                <a:cubicBezTo>
                  <a:pt x="108" y="1774"/>
                  <a:pt x="106" y="1769"/>
                  <a:pt x="105" y="1763"/>
                </a:cubicBezTo>
                <a:lnTo>
                  <a:pt x="104" y="1756"/>
                </a:lnTo>
                <a:cubicBezTo>
                  <a:pt x="100" y="1728"/>
                  <a:pt x="109" y="1701"/>
                  <a:pt x="127" y="1680"/>
                </a:cubicBezTo>
                <a:cubicBezTo>
                  <a:pt x="145" y="1659"/>
                  <a:pt x="172" y="1646"/>
                  <a:pt x="199" y="1646"/>
                </a:cubicBezTo>
                <a:lnTo>
                  <a:pt x="202" y="1646"/>
                </a:lnTo>
                <a:lnTo>
                  <a:pt x="204" y="1646"/>
                </a:lnTo>
                <a:lnTo>
                  <a:pt x="109" y="1753"/>
                </a:lnTo>
                <a:lnTo>
                  <a:pt x="108" y="1744"/>
                </a:lnTo>
                <a:lnTo>
                  <a:pt x="108" y="1743"/>
                </a:lnTo>
                <a:cubicBezTo>
                  <a:pt x="107" y="1738"/>
                  <a:pt x="106" y="1733"/>
                  <a:pt x="106" y="1727"/>
                </a:cubicBezTo>
                <a:lnTo>
                  <a:pt x="106" y="1723"/>
                </a:lnTo>
                <a:cubicBezTo>
                  <a:pt x="106" y="1670"/>
                  <a:pt x="149" y="1627"/>
                  <a:pt x="202" y="1627"/>
                </a:cubicBezTo>
                <a:cubicBezTo>
                  <a:pt x="255" y="1627"/>
                  <a:pt x="298" y="1670"/>
                  <a:pt x="298" y="1723"/>
                </a:cubicBezTo>
                <a:lnTo>
                  <a:pt x="298" y="1727"/>
                </a:lnTo>
                <a:lnTo>
                  <a:pt x="298" y="1714"/>
                </a:lnTo>
                <a:lnTo>
                  <a:pt x="299" y="1721"/>
                </a:lnTo>
                <a:lnTo>
                  <a:pt x="299" y="1725"/>
                </a:lnTo>
                <a:lnTo>
                  <a:pt x="290" y="1698"/>
                </a:lnTo>
                <a:lnTo>
                  <a:pt x="291" y="1700"/>
                </a:lnTo>
                <a:lnTo>
                  <a:pt x="109" y="1742"/>
                </a:lnTo>
                <a:lnTo>
                  <a:pt x="109" y="1738"/>
                </a:lnTo>
                <a:lnTo>
                  <a:pt x="109" y="1729"/>
                </a:lnTo>
                <a:lnTo>
                  <a:pt x="109" y="1720"/>
                </a:lnTo>
                <a:lnTo>
                  <a:pt x="109" y="1714"/>
                </a:lnTo>
                <a:cubicBezTo>
                  <a:pt x="109" y="1661"/>
                  <a:pt x="152" y="1618"/>
                  <a:pt x="205" y="1618"/>
                </a:cubicBezTo>
                <a:cubicBezTo>
                  <a:pt x="258" y="1618"/>
                  <a:pt x="301" y="1661"/>
                  <a:pt x="301" y="1714"/>
                </a:cubicBezTo>
                <a:lnTo>
                  <a:pt x="301" y="1717"/>
                </a:lnTo>
                <a:lnTo>
                  <a:pt x="301" y="1723"/>
                </a:lnTo>
                <a:lnTo>
                  <a:pt x="110" y="1713"/>
                </a:lnTo>
                <a:lnTo>
                  <a:pt x="111" y="1704"/>
                </a:lnTo>
                <a:lnTo>
                  <a:pt x="110" y="1704"/>
                </a:lnTo>
                <a:lnTo>
                  <a:pt x="206" y="1800"/>
                </a:lnTo>
                <a:lnTo>
                  <a:pt x="203" y="1800"/>
                </a:lnTo>
                <a:lnTo>
                  <a:pt x="298" y="1689"/>
                </a:lnTo>
                <a:lnTo>
                  <a:pt x="299" y="1695"/>
                </a:lnTo>
                <a:lnTo>
                  <a:pt x="290" y="1668"/>
                </a:lnTo>
                <a:lnTo>
                  <a:pt x="292" y="1672"/>
                </a:lnTo>
                <a:lnTo>
                  <a:pt x="110" y="1714"/>
                </a:lnTo>
                <a:lnTo>
                  <a:pt x="110" y="1710"/>
                </a:lnTo>
                <a:lnTo>
                  <a:pt x="112" y="1726"/>
                </a:lnTo>
                <a:lnTo>
                  <a:pt x="111" y="1720"/>
                </a:lnTo>
                <a:cubicBezTo>
                  <a:pt x="109" y="1710"/>
                  <a:pt x="109" y="1699"/>
                  <a:pt x="111" y="1689"/>
                </a:cubicBezTo>
                <a:lnTo>
                  <a:pt x="112" y="1683"/>
                </a:lnTo>
                <a:cubicBezTo>
                  <a:pt x="113" y="1678"/>
                  <a:pt x="114" y="1673"/>
                  <a:pt x="115" y="1668"/>
                </a:cubicBezTo>
                <a:lnTo>
                  <a:pt x="116" y="1665"/>
                </a:lnTo>
                <a:cubicBezTo>
                  <a:pt x="131" y="1620"/>
                  <a:pt x="176" y="1593"/>
                  <a:pt x="223" y="1601"/>
                </a:cubicBezTo>
                <a:cubicBezTo>
                  <a:pt x="269" y="1608"/>
                  <a:pt x="303" y="1648"/>
                  <a:pt x="303" y="1695"/>
                </a:cubicBezTo>
                <a:lnTo>
                  <a:pt x="303" y="1704"/>
                </a:lnTo>
                <a:lnTo>
                  <a:pt x="303" y="1714"/>
                </a:lnTo>
                <a:cubicBezTo>
                  <a:pt x="303" y="1763"/>
                  <a:pt x="267" y="1804"/>
                  <a:pt x="219" y="1810"/>
                </a:cubicBezTo>
                <a:cubicBezTo>
                  <a:pt x="171" y="1816"/>
                  <a:pt x="126" y="1785"/>
                  <a:pt x="114" y="1738"/>
                </a:cubicBezTo>
                <a:lnTo>
                  <a:pt x="113" y="1734"/>
                </a:lnTo>
                <a:lnTo>
                  <a:pt x="111" y="1720"/>
                </a:lnTo>
                <a:cubicBezTo>
                  <a:pt x="109" y="1708"/>
                  <a:pt x="109" y="1696"/>
                  <a:pt x="112" y="1684"/>
                </a:cubicBezTo>
                <a:lnTo>
                  <a:pt x="114" y="1675"/>
                </a:lnTo>
                <a:lnTo>
                  <a:pt x="112" y="1705"/>
                </a:lnTo>
                <a:lnTo>
                  <a:pt x="111" y="1695"/>
                </a:lnTo>
                <a:cubicBezTo>
                  <a:pt x="108" y="1668"/>
                  <a:pt x="117" y="1641"/>
                  <a:pt x="135" y="1621"/>
                </a:cubicBezTo>
                <a:cubicBezTo>
                  <a:pt x="153" y="1601"/>
                  <a:pt x="179" y="1589"/>
                  <a:pt x="206" y="1589"/>
                </a:cubicBezTo>
                <a:lnTo>
                  <a:pt x="208" y="1589"/>
                </a:lnTo>
                <a:lnTo>
                  <a:pt x="112" y="1685"/>
                </a:lnTo>
                <a:lnTo>
                  <a:pt x="112" y="1680"/>
                </a:lnTo>
                <a:lnTo>
                  <a:pt x="112" y="1676"/>
                </a:lnTo>
                <a:cubicBezTo>
                  <a:pt x="112" y="1627"/>
                  <a:pt x="151" y="1585"/>
                  <a:pt x="201" y="1581"/>
                </a:cubicBezTo>
                <a:cubicBezTo>
                  <a:pt x="250" y="1577"/>
                  <a:pt x="295" y="1611"/>
                  <a:pt x="303" y="1661"/>
                </a:cubicBezTo>
                <a:lnTo>
                  <a:pt x="304" y="1667"/>
                </a:lnTo>
                <a:lnTo>
                  <a:pt x="301" y="1652"/>
                </a:lnTo>
                <a:lnTo>
                  <a:pt x="302" y="1655"/>
                </a:lnTo>
                <a:lnTo>
                  <a:pt x="116" y="1667"/>
                </a:lnTo>
                <a:lnTo>
                  <a:pt x="117" y="1662"/>
                </a:lnTo>
                <a:lnTo>
                  <a:pt x="115" y="1680"/>
                </a:lnTo>
                <a:lnTo>
                  <a:pt x="115" y="1670"/>
                </a:lnTo>
                <a:lnTo>
                  <a:pt x="117" y="1651"/>
                </a:lnTo>
                <a:lnTo>
                  <a:pt x="116" y="1657"/>
                </a:lnTo>
                <a:cubicBezTo>
                  <a:pt x="116" y="1604"/>
                  <a:pt x="159" y="1561"/>
                  <a:pt x="212" y="1561"/>
                </a:cubicBezTo>
                <a:cubicBezTo>
                  <a:pt x="265" y="1561"/>
                  <a:pt x="308" y="1604"/>
                  <a:pt x="308" y="1657"/>
                </a:cubicBezTo>
                <a:lnTo>
                  <a:pt x="308" y="1659"/>
                </a:lnTo>
                <a:lnTo>
                  <a:pt x="308" y="1665"/>
                </a:lnTo>
                <a:lnTo>
                  <a:pt x="307" y="1685"/>
                </a:lnTo>
                <a:lnTo>
                  <a:pt x="211" y="1580"/>
                </a:lnTo>
                <a:lnTo>
                  <a:pt x="213" y="1580"/>
                </a:lnTo>
                <a:lnTo>
                  <a:pt x="122" y="1649"/>
                </a:lnTo>
                <a:lnTo>
                  <a:pt x="125" y="1639"/>
                </a:lnTo>
                <a:lnTo>
                  <a:pt x="216" y="1762"/>
                </a:lnTo>
                <a:lnTo>
                  <a:pt x="215" y="1762"/>
                </a:lnTo>
                <a:cubicBezTo>
                  <a:pt x="187" y="1762"/>
                  <a:pt x="159" y="1750"/>
                  <a:pt x="141" y="1727"/>
                </a:cubicBezTo>
                <a:cubicBezTo>
                  <a:pt x="123" y="1705"/>
                  <a:pt x="116" y="1676"/>
                  <a:pt x="121" y="1648"/>
                </a:cubicBezTo>
                <a:lnTo>
                  <a:pt x="123" y="1638"/>
                </a:lnTo>
                <a:lnTo>
                  <a:pt x="123" y="1637"/>
                </a:lnTo>
                <a:cubicBezTo>
                  <a:pt x="129" y="1586"/>
                  <a:pt x="173" y="1549"/>
                  <a:pt x="224" y="1552"/>
                </a:cubicBezTo>
                <a:cubicBezTo>
                  <a:pt x="275" y="1554"/>
                  <a:pt x="314" y="1597"/>
                  <a:pt x="314" y="1647"/>
                </a:cubicBezTo>
                <a:lnTo>
                  <a:pt x="314" y="1652"/>
                </a:lnTo>
                <a:lnTo>
                  <a:pt x="314" y="1657"/>
                </a:lnTo>
                <a:lnTo>
                  <a:pt x="125" y="1634"/>
                </a:lnTo>
                <a:lnTo>
                  <a:pt x="126" y="1630"/>
                </a:lnTo>
                <a:lnTo>
                  <a:pt x="126" y="1632"/>
                </a:lnTo>
                <a:cubicBezTo>
                  <a:pt x="128" y="1620"/>
                  <a:pt x="132" y="1608"/>
                  <a:pt x="138" y="1598"/>
                </a:cubicBezTo>
                <a:lnTo>
                  <a:pt x="141" y="1593"/>
                </a:lnTo>
                <a:lnTo>
                  <a:pt x="140" y="1596"/>
                </a:lnTo>
                <a:cubicBezTo>
                  <a:pt x="160" y="1556"/>
                  <a:pt x="204" y="1535"/>
                  <a:pt x="248" y="1545"/>
                </a:cubicBezTo>
                <a:cubicBezTo>
                  <a:pt x="291" y="1555"/>
                  <a:pt x="321" y="1594"/>
                  <a:pt x="321" y="1638"/>
                </a:cubicBezTo>
                <a:lnTo>
                  <a:pt x="321" y="1642"/>
                </a:lnTo>
                <a:lnTo>
                  <a:pt x="321" y="1647"/>
                </a:lnTo>
                <a:lnTo>
                  <a:pt x="225" y="1551"/>
                </a:lnTo>
                <a:lnTo>
                  <a:pt x="227" y="1551"/>
                </a:lnTo>
                <a:lnTo>
                  <a:pt x="132" y="1658"/>
                </a:lnTo>
                <a:lnTo>
                  <a:pt x="131" y="1649"/>
                </a:lnTo>
                <a:lnTo>
                  <a:pt x="130" y="1638"/>
                </a:lnTo>
                <a:cubicBezTo>
                  <a:pt x="127" y="1611"/>
                  <a:pt x="136" y="1584"/>
                  <a:pt x="154" y="1564"/>
                </a:cubicBezTo>
                <a:cubicBezTo>
                  <a:pt x="172" y="1544"/>
                  <a:pt x="198" y="1532"/>
                  <a:pt x="225" y="1532"/>
                </a:cubicBezTo>
                <a:lnTo>
                  <a:pt x="227" y="1532"/>
                </a:lnTo>
                <a:cubicBezTo>
                  <a:pt x="280" y="1532"/>
                  <a:pt x="323" y="1575"/>
                  <a:pt x="323" y="1628"/>
                </a:cubicBezTo>
                <a:cubicBezTo>
                  <a:pt x="323" y="1681"/>
                  <a:pt x="280" y="1724"/>
                  <a:pt x="227" y="1724"/>
                </a:cubicBezTo>
                <a:lnTo>
                  <a:pt x="226" y="1724"/>
                </a:lnTo>
                <a:cubicBezTo>
                  <a:pt x="178" y="1724"/>
                  <a:pt x="136" y="1688"/>
                  <a:pt x="131" y="1639"/>
                </a:cubicBezTo>
                <a:lnTo>
                  <a:pt x="130" y="1630"/>
                </a:lnTo>
                <a:lnTo>
                  <a:pt x="129" y="1613"/>
                </a:lnTo>
                <a:lnTo>
                  <a:pt x="129" y="1609"/>
                </a:lnTo>
                <a:cubicBezTo>
                  <a:pt x="129" y="1561"/>
                  <a:pt x="166" y="1520"/>
                  <a:pt x="214" y="1514"/>
                </a:cubicBezTo>
                <a:cubicBezTo>
                  <a:pt x="262" y="1508"/>
                  <a:pt x="307" y="1539"/>
                  <a:pt x="319" y="1586"/>
                </a:cubicBezTo>
                <a:lnTo>
                  <a:pt x="320" y="1590"/>
                </a:lnTo>
                <a:cubicBezTo>
                  <a:pt x="322" y="1598"/>
                  <a:pt x="322" y="1606"/>
                  <a:pt x="322" y="1613"/>
                </a:cubicBezTo>
                <a:lnTo>
                  <a:pt x="322" y="1620"/>
                </a:lnTo>
                <a:lnTo>
                  <a:pt x="322" y="1626"/>
                </a:lnTo>
                <a:cubicBezTo>
                  <a:pt x="322" y="1641"/>
                  <a:pt x="319" y="1656"/>
                  <a:pt x="312" y="1669"/>
                </a:cubicBezTo>
                <a:lnTo>
                  <a:pt x="311" y="1671"/>
                </a:lnTo>
                <a:cubicBezTo>
                  <a:pt x="291" y="1711"/>
                  <a:pt x="247" y="1732"/>
                  <a:pt x="203" y="1722"/>
                </a:cubicBezTo>
                <a:cubicBezTo>
                  <a:pt x="160" y="1712"/>
                  <a:pt x="129" y="1673"/>
                  <a:pt x="129" y="1628"/>
                </a:cubicBezTo>
                <a:lnTo>
                  <a:pt x="129" y="1624"/>
                </a:lnTo>
                <a:lnTo>
                  <a:pt x="129" y="1615"/>
                </a:lnTo>
                <a:lnTo>
                  <a:pt x="129" y="1606"/>
                </a:lnTo>
                <a:lnTo>
                  <a:pt x="129" y="1600"/>
                </a:lnTo>
                <a:cubicBezTo>
                  <a:pt x="129" y="1547"/>
                  <a:pt x="172" y="1504"/>
                  <a:pt x="225" y="1504"/>
                </a:cubicBezTo>
                <a:cubicBezTo>
                  <a:pt x="278" y="1504"/>
                  <a:pt x="321" y="1547"/>
                  <a:pt x="321" y="1600"/>
                </a:cubicBezTo>
                <a:lnTo>
                  <a:pt x="321" y="1603"/>
                </a:lnTo>
                <a:lnTo>
                  <a:pt x="321" y="1609"/>
                </a:lnTo>
                <a:lnTo>
                  <a:pt x="321" y="1596"/>
                </a:lnTo>
                <a:lnTo>
                  <a:pt x="322" y="1603"/>
                </a:lnTo>
                <a:cubicBezTo>
                  <a:pt x="322" y="1607"/>
                  <a:pt x="322" y="1612"/>
                  <a:pt x="322" y="1616"/>
                </a:cubicBezTo>
                <a:lnTo>
                  <a:pt x="322" y="1619"/>
                </a:lnTo>
                <a:lnTo>
                  <a:pt x="132" y="1601"/>
                </a:lnTo>
                <a:lnTo>
                  <a:pt x="133" y="1596"/>
                </a:lnTo>
                <a:lnTo>
                  <a:pt x="131" y="1614"/>
                </a:lnTo>
                <a:lnTo>
                  <a:pt x="131" y="1605"/>
                </a:lnTo>
                <a:lnTo>
                  <a:pt x="131" y="1595"/>
                </a:lnTo>
                <a:lnTo>
                  <a:pt x="131" y="1590"/>
                </a:lnTo>
                <a:lnTo>
                  <a:pt x="321" y="1614"/>
                </a:lnTo>
                <a:lnTo>
                  <a:pt x="320" y="1618"/>
                </a:lnTo>
                <a:lnTo>
                  <a:pt x="316" y="1631"/>
                </a:lnTo>
                <a:cubicBezTo>
                  <a:pt x="300" y="1679"/>
                  <a:pt x="249" y="1706"/>
                  <a:pt x="200" y="1693"/>
                </a:cubicBezTo>
                <a:cubicBezTo>
                  <a:pt x="151" y="1680"/>
                  <a:pt x="120" y="1631"/>
                  <a:pt x="130" y="1582"/>
                </a:cubicBezTo>
                <a:lnTo>
                  <a:pt x="131" y="1577"/>
                </a:lnTo>
                <a:lnTo>
                  <a:pt x="132" y="1572"/>
                </a:lnTo>
                <a:cubicBezTo>
                  <a:pt x="143" y="1520"/>
                  <a:pt x="193" y="1486"/>
                  <a:pt x="245" y="1496"/>
                </a:cubicBezTo>
                <a:cubicBezTo>
                  <a:pt x="297" y="1507"/>
                  <a:pt x="331" y="1557"/>
                  <a:pt x="321" y="1609"/>
                </a:cubicBezTo>
                <a:lnTo>
                  <a:pt x="320" y="1614"/>
                </a:lnTo>
                <a:cubicBezTo>
                  <a:pt x="318" y="1620"/>
                  <a:pt x="317" y="1626"/>
                  <a:pt x="315" y="1631"/>
                </a:cubicBezTo>
                <a:lnTo>
                  <a:pt x="313" y="1636"/>
                </a:lnTo>
                <a:lnTo>
                  <a:pt x="138" y="1558"/>
                </a:lnTo>
                <a:lnTo>
                  <a:pt x="140" y="1554"/>
                </a:lnTo>
                <a:lnTo>
                  <a:pt x="131" y="1581"/>
                </a:lnTo>
                <a:lnTo>
                  <a:pt x="132" y="1575"/>
                </a:lnTo>
                <a:lnTo>
                  <a:pt x="132" y="1606"/>
                </a:lnTo>
                <a:lnTo>
                  <a:pt x="131" y="1600"/>
                </a:lnTo>
                <a:lnTo>
                  <a:pt x="134" y="1615"/>
                </a:lnTo>
                <a:lnTo>
                  <a:pt x="133" y="1612"/>
                </a:lnTo>
                <a:cubicBezTo>
                  <a:pt x="117" y="1563"/>
                  <a:pt x="143" y="1509"/>
                  <a:pt x="191" y="1491"/>
                </a:cubicBezTo>
                <a:cubicBezTo>
                  <a:pt x="240" y="1473"/>
                  <a:pt x="294" y="1498"/>
                  <a:pt x="314" y="1546"/>
                </a:cubicBezTo>
                <a:lnTo>
                  <a:pt x="316" y="1551"/>
                </a:lnTo>
                <a:lnTo>
                  <a:pt x="321" y="1567"/>
                </a:lnTo>
                <a:lnTo>
                  <a:pt x="131" y="1590"/>
                </a:lnTo>
                <a:lnTo>
                  <a:pt x="131" y="1587"/>
                </a:lnTo>
                <a:lnTo>
                  <a:pt x="131" y="1580"/>
                </a:lnTo>
                <a:lnTo>
                  <a:pt x="131" y="1574"/>
                </a:lnTo>
                <a:lnTo>
                  <a:pt x="131" y="1571"/>
                </a:lnTo>
                <a:cubicBezTo>
                  <a:pt x="131" y="1518"/>
                  <a:pt x="174" y="1475"/>
                  <a:pt x="227" y="1475"/>
                </a:cubicBezTo>
                <a:cubicBezTo>
                  <a:pt x="280" y="1475"/>
                  <a:pt x="323" y="1518"/>
                  <a:pt x="323" y="1571"/>
                </a:cubicBezTo>
                <a:lnTo>
                  <a:pt x="323" y="1574"/>
                </a:lnTo>
                <a:lnTo>
                  <a:pt x="323" y="1581"/>
                </a:lnTo>
                <a:lnTo>
                  <a:pt x="323" y="1588"/>
                </a:lnTo>
                <a:lnTo>
                  <a:pt x="323" y="1590"/>
                </a:lnTo>
                <a:lnTo>
                  <a:pt x="133" y="1572"/>
                </a:lnTo>
                <a:lnTo>
                  <a:pt x="134" y="1567"/>
                </a:lnTo>
                <a:lnTo>
                  <a:pt x="132" y="1585"/>
                </a:lnTo>
                <a:lnTo>
                  <a:pt x="132" y="1576"/>
                </a:lnTo>
                <a:lnTo>
                  <a:pt x="134" y="1557"/>
                </a:lnTo>
                <a:lnTo>
                  <a:pt x="133" y="1562"/>
                </a:lnTo>
                <a:cubicBezTo>
                  <a:pt x="133" y="1509"/>
                  <a:pt x="176" y="1466"/>
                  <a:pt x="229" y="1466"/>
                </a:cubicBezTo>
                <a:cubicBezTo>
                  <a:pt x="282" y="1466"/>
                  <a:pt x="325" y="1509"/>
                  <a:pt x="325" y="1562"/>
                </a:cubicBezTo>
                <a:lnTo>
                  <a:pt x="325" y="1564"/>
                </a:lnTo>
                <a:lnTo>
                  <a:pt x="325" y="1571"/>
                </a:lnTo>
                <a:lnTo>
                  <a:pt x="325" y="1578"/>
                </a:lnTo>
                <a:lnTo>
                  <a:pt x="325" y="1581"/>
                </a:lnTo>
                <a:cubicBezTo>
                  <a:pt x="325" y="1634"/>
                  <a:pt x="282" y="1677"/>
                  <a:pt x="229" y="1677"/>
                </a:cubicBezTo>
                <a:cubicBezTo>
                  <a:pt x="176" y="1677"/>
                  <a:pt x="133" y="1634"/>
                  <a:pt x="133" y="1581"/>
                </a:cubicBezTo>
                <a:lnTo>
                  <a:pt x="133" y="1573"/>
                </a:lnTo>
                <a:lnTo>
                  <a:pt x="133" y="1562"/>
                </a:lnTo>
                <a:cubicBezTo>
                  <a:pt x="133" y="1509"/>
                  <a:pt x="176" y="1466"/>
                  <a:pt x="229" y="1466"/>
                </a:cubicBezTo>
                <a:lnTo>
                  <a:pt x="230" y="1466"/>
                </a:lnTo>
                <a:cubicBezTo>
                  <a:pt x="283" y="1466"/>
                  <a:pt x="326" y="1509"/>
                  <a:pt x="326" y="1562"/>
                </a:cubicBezTo>
                <a:lnTo>
                  <a:pt x="326" y="1567"/>
                </a:lnTo>
                <a:lnTo>
                  <a:pt x="326" y="1571"/>
                </a:lnTo>
                <a:lnTo>
                  <a:pt x="145" y="1529"/>
                </a:lnTo>
                <a:lnTo>
                  <a:pt x="147" y="1525"/>
                </a:lnTo>
                <a:lnTo>
                  <a:pt x="138" y="1549"/>
                </a:lnTo>
                <a:lnTo>
                  <a:pt x="139" y="1544"/>
                </a:lnTo>
                <a:lnTo>
                  <a:pt x="137" y="1562"/>
                </a:lnTo>
                <a:lnTo>
                  <a:pt x="137" y="1552"/>
                </a:lnTo>
                <a:lnTo>
                  <a:pt x="137" y="1543"/>
                </a:lnTo>
                <a:cubicBezTo>
                  <a:pt x="137" y="1495"/>
                  <a:pt x="174" y="1454"/>
                  <a:pt x="222" y="1448"/>
                </a:cubicBezTo>
                <a:cubicBezTo>
                  <a:pt x="270" y="1442"/>
                  <a:pt x="315" y="1473"/>
                  <a:pt x="327" y="1520"/>
                </a:cubicBezTo>
                <a:lnTo>
                  <a:pt x="328" y="1524"/>
                </a:lnTo>
                <a:cubicBezTo>
                  <a:pt x="330" y="1532"/>
                  <a:pt x="330" y="1540"/>
                  <a:pt x="330" y="1547"/>
                </a:cubicBezTo>
                <a:lnTo>
                  <a:pt x="330" y="1552"/>
                </a:lnTo>
                <a:cubicBezTo>
                  <a:pt x="330" y="1600"/>
                  <a:pt x="296" y="1640"/>
                  <a:pt x="250" y="1647"/>
                </a:cubicBezTo>
                <a:cubicBezTo>
                  <a:pt x="203" y="1655"/>
                  <a:pt x="158" y="1627"/>
                  <a:pt x="143" y="1583"/>
                </a:cubicBezTo>
                <a:lnTo>
                  <a:pt x="142" y="1580"/>
                </a:lnTo>
                <a:cubicBezTo>
                  <a:pt x="139" y="1570"/>
                  <a:pt x="137" y="1560"/>
                  <a:pt x="137" y="1549"/>
                </a:cubicBezTo>
                <a:lnTo>
                  <a:pt x="137" y="1543"/>
                </a:lnTo>
                <a:cubicBezTo>
                  <a:pt x="137" y="1534"/>
                  <a:pt x="139" y="1525"/>
                  <a:pt x="142" y="1516"/>
                </a:cubicBezTo>
                <a:lnTo>
                  <a:pt x="145" y="1506"/>
                </a:lnTo>
                <a:cubicBezTo>
                  <a:pt x="157" y="1465"/>
                  <a:pt x="194" y="1437"/>
                  <a:pt x="236" y="1437"/>
                </a:cubicBezTo>
                <a:lnTo>
                  <a:pt x="237" y="1437"/>
                </a:lnTo>
                <a:lnTo>
                  <a:pt x="144" y="1557"/>
                </a:lnTo>
                <a:lnTo>
                  <a:pt x="143" y="1553"/>
                </a:lnTo>
                <a:cubicBezTo>
                  <a:pt x="141" y="1545"/>
                  <a:pt x="140" y="1537"/>
                  <a:pt x="140" y="1529"/>
                </a:cubicBezTo>
                <a:lnTo>
                  <a:pt x="140" y="1524"/>
                </a:lnTo>
                <a:cubicBezTo>
                  <a:pt x="140" y="1471"/>
                  <a:pt x="183" y="1428"/>
                  <a:pt x="236" y="1428"/>
                </a:cubicBezTo>
                <a:lnTo>
                  <a:pt x="237" y="1428"/>
                </a:lnTo>
                <a:lnTo>
                  <a:pt x="146" y="1497"/>
                </a:lnTo>
                <a:lnTo>
                  <a:pt x="149" y="1487"/>
                </a:lnTo>
                <a:lnTo>
                  <a:pt x="240" y="1610"/>
                </a:lnTo>
                <a:lnTo>
                  <a:pt x="239" y="1610"/>
                </a:lnTo>
                <a:cubicBezTo>
                  <a:pt x="186" y="1610"/>
                  <a:pt x="143" y="1567"/>
                  <a:pt x="143" y="1514"/>
                </a:cubicBezTo>
                <a:lnTo>
                  <a:pt x="143" y="1504"/>
                </a:lnTo>
                <a:lnTo>
                  <a:pt x="143" y="1495"/>
                </a:lnTo>
                <a:cubicBezTo>
                  <a:pt x="143" y="1442"/>
                  <a:pt x="186" y="1399"/>
                  <a:pt x="239" y="1399"/>
                </a:cubicBezTo>
                <a:cubicBezTo>
                  <a:pt x="292" y="1399"/>
                  <a:pt x="335" y="1442"/>
                  <a:pt x="335" y="1495"/>
                </a:cubicBezTo>
                <a:lnTo>
                  <a:pt x="335" y="1499"/>
                </a:lnTo>
                <a:lnTo>
                  <a:pt x="335" y="1505"/>
                </a:lnTo>
                <a:lnTo>
                  <a:pt x="331" y="1475"/>
                </a:lnTo>
                <a:lnTo>
                  <a:pt x="334" y="1484"/>
                </a:lnTo>
                <a:lnTo>
                  <a:pt x="146" y="1514"/>
                </a:lnTo>
                <a:lnTo>
                  <a:pt x="146" y="1500"/>
                </a:lnTo>
                <a:lnTo>
                  <a:pt x="146" y="1486"/>
                </a:lnTo>
                <a:lnTo>
                  <a:pt x="242" y="1582"/>
                </a:lnTo>
                <a:lnTo>
                  <a:pt x="240" y="1582"/>
                </a:lnTo>
                <a:cubicBezTo>
                  <a:pt x="187" y="1582"/>
                  <a:pt x="144" y="1539"/>
                  <a:pt x="144" y="1486"/>
                </a:cubicBezTo>
                <a:cubicBezTo>
                  <a:pt x="144" y="1433"/>
                  <a:pt x="187" y="1390"/>
                  <a:pt x="240" y="1390"/>
                </a:cubicBezTo>
                <a:lnTo>
                  <a:pt x="242" y="1390"/>
                </a:lnTo>
                <a:cubicBezTo>
                  <a:pt x="289" y="1390"/>
                  <a:pt x="329" y="1424"/>
                  <a:pt x="337" y="1471"/>
                </a:cubicBezTo>
                <a:lnTo>
                  <a:pt x="338" y="1477"/>
                </a:lnTo>
                <a:lnTo>
                  <a:pt x="323" y="1439"/>
                </a:lnTo>
                <a:lnTo>
                  <a:pt x="325" y="1442"/>
                </a:lnTo>
                <a:lnTo>
                  <a:pt x="149" y="1495"/>
                </a:lnTo>
                <a:lnTo>
                  <a:pt x="149" y="1486"/>
                </a:lnTo>
                <a:lnTo>
                  <a:pt x="149" y="1486"/>
                </a:lnTo>
                <a:lnTo>
                  <a:pt x="340" y="1476"/>
                </a:lnTo>
                <a:lnTo>
                  <a:pt x="340" y="1481"/>
                </a:lnTo>
                <a:lnTo>
                  <a:pt x="340" y="1486"/>
                </a:lnTo>
                <a:cubicBezTo>
                  <a:pt x="340" y="1539"/>
                  <a:pt x="297" y="1582"/>
                  <a:pt x="244" y="1582"/>
                </a:cubicBezTo>
                <a:cubicBezTo>
                  <a:pt x="191" y="1582"/>
                  <a:pt x="148" y="1539"/>
                  <a:pt x="148" y="1486"/>
                </a:cubicBezTo>
                <a:lnTo>
                  <a:pt x="148" y="1482"/>
                </a:lnTo>
                <a:cubicBezTo>
                  <a:pt x="148" y="1477"/>
                  <a:pt x="149" y="1472"/>
                  <a:pt x="150" y="1467"/>
                </a:cubicBezTo>
                <a:lnTo>
                  <a:pt x="151" y="1461"/>
                </a:lnTo>
                <a:cubicBezTo>
                  <a:pt x="158" y="1414"/>
                  <a:pt x="199" y="1380"/>
                  <a:pt x="245" y="1380"/>
                </a:cubicBezTo>
                <a:lnTo>
                  <a:pt x="247" y="1380"/>
                </a:lnTo>
                <a:lnTo>
                  <a:pt x="153" y="1494"/>
                </a:lnTo>
                <a:lnTo>
                  <a:pt x="151" y="1483"/>
                </a:lnTo>
                <a:lnTo>
                  <a:pt x="150" y="1481"/>
                </a:lnTo>
                <a:lnTo>
                  <a:pt x="339" y="1457"/>
                </a:lnTo>
                <a:lnTo>
                  <a:pt x="339" y="1460"/>
                </a:lnTo>
                <a:lnTo>
                  <a:pt x="339" y="1447"/>
                </a:lnTo>
                <a:lnTo>
                  <a:pt x="340" y="1454"/>
                </a:lnTo>
                <a:cubicBezTo>
                  <a:pt x="340" y="1458"/>
                  <a:pt x="340" y="1463"/>
                  <a:pt x="340" y="1467"/>
                </a:cubicBezTo>
                <a:lnTo>
                  <a:pt x="340" y="1473"/>
                </a:lnTo>
                <a:lnTo>
                  <a:pt x="336" y="1443"/>
                </a:lnTo>
                <a:lnTo>
                  <a:pt x="337" y="1446"/>
                </a:lnTo>
                <a:lnTo>
                  <a:pt x="149" y="1476"/>
                </a:lnTo>
                <a:lnTo>
                  <a:pt x="149" y="1468"/>
                </a:lnTo>
                <a:lnTo>
                  <a:pt x="151" y="1449"/>
                </a:lnTo>
                <a:cubicBezTo>
                  <a:pt x="155" y="1399"/>
                  <a:pt x="197" y="1361"/>
                  <a:pt x="246" y="1361"/>
                </a:cubicBezTo>
                <a:lnTo>
                  <a:pt x="247" y="1361"/>
                </a:lnTo>
                <a:cubicBezTo>
                  <a:pt x="300" y="1361"/>
                  <a:pt x="343" y="1404"/>
                  <a:pt x="343" y="1457"/>
                </a:cubicBezTo>
                <a:cubicBezTo>
                  <a:pt x="343" y="1510"/>
                  <a:pt x="300" y="1553"/>
                  <a:pt x="247" y="1553"/>
                </a:cubicBezTo>
                <a:lnTo>
                  <a:pt x="246" y="1553"/>
                </a:lnTo>
                <a:lnTo>
                  <a:pt x="244" y="1553"/>
                </a:lnTo>
                <a:cubicBezTo>
                  <a:pt x="191" y="1553"/>
                  <a:pt x="148" y="1510"/>
                  <a:pt x="148" y="1457"/>
                </a:cubicBezTo>
                <a:lnTo>
                  <a:pt x="148" y="1451"/>
                </a:lnTo>
                <a:lnTo>
                  <a:pt x="148" y="1441"/>
                </a:lnTo>
                <a:lnTo>
                  <a:pt x="148" y="1433"/>
                </a:lnTo>
                <a:lnTo>
                  <a:pt x="148" y="1429"/>
                </a:lnTo>
                <a:cubicBezTo>
                  <a:pt x="148" y="1376"/>
                  <a:pt x="191" y="1333"/>
                  <a:pt x="244" y="1333"/>
                </a:cubicBezTo>
                <a:cubicBezTo>
                  <a:pt x="297" y="1333"/>
                  <a:pt x="340" y="1376"/>
                  <a:pt x="340" y="1429"/>
                </a:cubicBezTo>
                <a:lnTo>
                  <a:pt x="340" y="1433"/>
                </a:lnTo>
                <a:lnTo>
                  <a:pt x="341" y="1434"/>
                </a:lnTo>
                <a:lnTo>
                  <a:pt x="341" y="1453"/>
                </a:lnTo>
                <a:lnTo>
                  <a:pt x="341" y="1457"/>
                </a:lnTo>
                <a:cubicBezTo>
                  <a:pt x="341" y="1510"/>
                  <a:pt x="298" y="1553"/>
                  <a:pt x="245" y="1553"/>
                </a:cubicBezTo>
                <a:cubicBezTo>
                  <a:pt x="192" y="1553"/>
                  <a:pt x="149" y="1510"/>
                  <a:pt x="149" y="1457"/>
                </a:cubicBezTo>
                <a:lnTo>
                  <a:pt x="149" y="1453"/>
                </a:lnTo>
                <a:lnTo>
                  <a:pt x="149" y="1443"/>
                </a:lnTo>
                <a:lnTo>
                  <a:pt x="149" y="1434"/>
                </a:lnTo>
                <a:lnTo>
                  <a:pt x="149" y="1429"/>
                </a:lnTo>
                <a:cubicBezTo>
                  <a:pt x="149" y="1385"/>
                  <a:pt x="180" y="1346"/>
                  <a:pt x="223" y="1336"/>
                </a:cubicBezTo>
                <a:cubicBezTo>
                  <a:pt x="267" y="1326"/>
                  <a:pt x="311" y="1347"/>
                  <a:pt x="331" y="1387"/>
                </a:cubicBezTo>
                <a:lnTo>
                  <a:pt x="332" y="1389"/>
                </a:lnTo>
                <a:cubicBezTo>
                  <a:pt x="336" y="1396"/>
                  <a:pt x="339" y="1404"/>
                  <a:pt x="341" y="1413"/>
                </a:cubicBezTo>
                <a:lnTo>
                  <a:pt x="342" y="1418"/>
                </a:lnTo>
                <a:lnTo>
                  <a:pt x="344" y="1440"/>
                </a:lnTo>
                <a:cubicBezTo>
                  <a:pt x="346" y="1467"/>
                  <a:pt x="337" y="1494"/>
                  <a:pt x="319" y="1513"/>
                </a:cubicBezTo>
                <a:cubicBezTo>
                  <a:pt x="301" y="1533"/>
                  <a:pt x="275" y="1544"/>
                  <a:pt x="248" y="1544"/>
                </a:cubicBezTo>
                <a:lnTo>
                  <a:pt x="245" y="1544"/>
                </a:lnTo>
                <a:cubicBezTo>
                  <a:pt x="214" y="1544"/>
                  <a:pt x="184" y="1529"/>
                  <a:pt x="166" y="1502"/>
                </a:cubicBezTo>
                <a:cubicBezTo>
                  <a:pt x="148" y="1476"/>
                  <a:pt x="145" y="1442"/>
                  <a:pt x="156" y="1413"/>
                </a:cubicBezTo>
                <a:lnTo>
                  <a:pt x="160" y="1403"/>
                </a:lnTo>
                <a:cubicBezTo>
                  <a:pt x="175" y="1366"/>
                  <a:pt x="210" y="1342"/>
                  <a:pt x="249" y="1342"/>
                </a:cubicBezTo>
                <a:lnTo>
                  <a:pt x="250" y="1342"/>
                </a:lnTo>
                <a:cubicBezTo>
                  <a:pt x="303" y="1342"/>
                  <a:pt x="346" y="1385"/>
                  <a:pt x="346" y="1438"/>
                </a:cubicBezTo>
                <a:lnTo>
                  <a:pt x="346" y="1444"/>
                </a:lnTo>
                <a:lnTo>
                  <a:pt x="346" y="1448"/>
                </a:lnTo>
                <a:cubicBezTo>
                  <a:pt x="346" y="1501"/>
                  <a:pt x="303" y="1544"/>
                  <a:pt x="250" y="1544"/>
                </a:cubicBezTo>
                <a:cubicBezTo>
                  <a:pt x="197" y="1544"/>
                  <a:pt x="154" y="1501"/>
                  <a:pt x="154" y="1448"/>
                </a:cubicBezTo>
                <a:lnTo>
                  <a:pt x="154" y="1444"/>
                </a:lnTo>
                <a:lnTo>
                  <a:pt x="156" y="1460"/>
                </a:lnTo>
                <a:lnTo>
                  <a:pt x="155" y="1454"/>
                </a:lnTo>
                <a:cubicBezTo>
                  <a:pt x="150" y="1426"/>
                  <a:pt x="158" y="1398"/>
                  <a:pt x="176" y="1376"/>
                </a:cubicBezTo>
                <a:cubicBezTo>
                  <a:pt x="194" y="1355"/>
                  <a:pt x="221" y="1342"/>
                  <a:pt x="249" y="1342"/>
                </a:cubicBezTo>
                <a:lnTo>
                  <a:pt x="251" y="1342"/>
                </a:lnTo>
                <a:lnTo>
                  <a:pt x="156" y="1432"/>
                </a:lnTo>
                <a:lnTo>
                  <a:pt x="157" y="1417"/>
                </a:lnTo>
                <a:lnTo>
                  <a:pt x="156" y="1415"/>
                </a:lnTo>
                <a:lnTo>
                  <a:pt x="156" y="1410"/>
                </a:lnTo>
                <a:cubicBezTo>
                  <a:pt x="156" y="1366"/>
                  <a:pt x="187" y="1327"/>
                  <a:pt x="230" y="1317"/>
                </a:cubicBezTo>
                <a:cubicBezTo>
                  <a:pt x="274" y="1307"/>
                  <a:pt x="318" y="1328"/>
                  <a:pt x="338" y="1368"/>
                </a:cubicBezTo>
                <a:lnTo>
                  <a:pt x="339" y="1370"/>
                </a:lnTo>
                <a:cubicBezTo>
                  <a:pt x="344" y="1379"/>
                  <a:pt x="347" y="1389"/>
                  <a:pt x="349" y="1399"/>
                </a:cubicBezTo>
                <a:lnTo>
                  <a:pt x="350" y="1406"/>
                </a:lnTo>
                <a:lnTo>
                  <a:pt x="346" y="1389"/>
                </a:lnTo>
                <a:lnTo>
                  <a:pt x="348" y="1395"/>
                </a:lnTo>
                <a:lnTo>
                  <a:pt x="351" y="1406"/>
                </a:lnTo>
                <a:lnTo>
                  <a:pt x="164" y="1406"/>
                </a:lnTo>
                <a:lnTo>
                  <a:pt x="165" y="1402"/>
                </a:lnTo>
                <a:lnTo>
                  <a:pt x="165" y="1404"/>
                </a:lnTo>
                <a:cubicBezTo>
                  <a:pt x="172" y="1357"/>
                  <a:pt x="213" y="1323"/>
                  <a:pt x="259" y="1323"/>
                </a:cubicBezTo>
                <a:lnTo>
                  <a:pt x="260" y="1323"/>
                </a:lnTo>
                <a:cubicBezTo>
                  <a:pt x="288" y="1323"/>
                  <a:pt x="313" y="1335"/>
                  <a:pt x="332" y="1355"/>
                </a:cubicBezTo>
                <a:cubicBezTo>
                  <a:pt x="350" y="1375"/>
                  <a:pt x="359" y="1402"/>
                  <a:pt x="356" y="1429"/>
                </a:cubicBezTo>
                <a:lnTo>
                  <a:pt x="355" y="1439"/>
                </a:lnTo>
                <a:lnTo>
                  <a:pt x="259" y="1333"/>
                </a:lnTo>
                <a:lnTo>
                  <a:pt x="261" y="1333"/>
                </a:lnTo>
                <a:lnTo>
                  <a:pt x="165" y="1429"/>
                </a:lnTo>
                <a:lnTo>
                  <a:pt x="165" y="1419"/>
                </a:lnTo>
                <a:cubicBezTo>
                  <a:pt x="165" y="1412"/>
                  <a:pt x="166" y="1405"/>
                  <a:pt x="168" y="1399"/>
                </a:cubicBezTo>
                <a:lnTo>
                  <a:pt x="170" y="1390"/>
                </a:lnTo>
                <a:lnTo>
                  <a:pt x="169" y="1429"/>
                </a:lnTo>
                <a:lnTo>
                  <a:pt x="167" y="1419"/>
                </a:lnTo>
                <a:lnTo>
                  <a:pt x="261" y="1496"/>
                </a:lnTo>
                <a:lnTo>
                  <a:pt x="260" y="1496"/>
                </a:lnTo>
                <a:cubicBezTo>
                  <a:pt x="233" y="1496"/>
                  <a:pt x="208" y="1485"/>
                  <a:pt x="190" y="1465"/>
                </a:cubicBezTo>
                <a:cubicBezTo>
                  <a:pt x="171" y="1445"/>
                  <a:pt x="162" y="1419"/>
                  <a:pt x="165" y="1392"/>
                </a:cubicBezTo>
                <a:lnTo>
                  <a:pt x="166" y="1381"/>
                </a:lnTo>
                <a:lnTo>
                  <a:pt x="167" y="1370"/>
                </a:lnTo>
                <a:cubicBezTo>
                  <a:pt x="173" y="1319"/>
                  <a:pt x="218" y="1283"/>
                  <a:pt x="268" y="1286"/>
                </a:cubicBezTo>
                <a:cubicBezTo>
                  <a:pt x="319" y="1289"/>
                  <a:pt x="358" y="1331"/>
                  <a:pt x="358" y="1381"/>
                </a:cubicBezTo>
                <a:lnTo>
                  <a:pt x="358" y="1389"/>
                </a:lnTo>
                <a:lnTo>
                  <a:pt x="358" y="1400"/>
                </a:lnTo>
                <a:cubicBezTo>
                  <a:pt x="358" y="1453"/>
                  <a:pt x="315" y="1496"/>
                  <a:pt x="262" y="1496"/>
                </a:cubicBezTo>
                <a:lnTo>
                  <a:pt x="260" y="1496"/>
                </a:lnTo>
                <a:cubicBezTo>
                  <a:pt x="207" y="1496"/>
                  <a:pt x="164" y="1453"/>
                  <a:pt x="164" y="1400"/>
                </a:cubicBezTo>
                <a:lnTo>
                  <a:pt x="164" y="1390"/>
                </a:lnTo>
                <a:lnTo>
                  <a:pt x="164" y="1392"/>
                </a:lnTo>
                <a:lnTo>
                  <a:pt x="355" y="1381"/>
                </a:lnTo>
                <a:lnTo>
                  <a:pt x="355" y="1385"/>
                </a:lnTo>
                <a:lnTo>
                  <a:pt x="355" y="1391"/>
                </a:lnTo>
                <a:lnTo>
                  <a:pt x="168" y="1361"/>
                </a:lnTo>
                <a:lnTo>
                  <a:pt x="169" y="1358"/>
                </a:lnTo>
                <a:lnTo>
                  <a:pt x="164" y="1388"/>
                </a:lnTo>
                <a:lnTo>
                  <a:pt x="164" y="1381"/>
                </a:lnTo>
                <a:lnTo>
                  <a:pt x="164" y="1362"/>
                </a:lnTo>
                <a:lnTo>
                  <a:pt x="166" y="1343"/>
                </a:lnTo>
                <a:cubicBezTo>
                  <a:pt x="172" y="1290"/>
                  <a:pt x="219" y="1252"/>
                  <a:pt x="272" y="1258"/>
                </a:cubicBezTo>
                <a:cubicBezTo>
                  <a:pt x="325" y="1264"/>
                  <a:pt x="363" y="1311"/>
                  <a:pt x="357" y="1364"/>
                </a:cubicBezTo>
                <a:lnTo>
                  <a:pt x="356" y="1373"/>
                </a:lnTo>
                <a:lnTo>
                  <a:pt x="356" y="1369"/>
                </a:lnTo>
                <a:lnTo>
                  <a:pt x="356" y="1379"/>
                </a:lnTo>
                <a:lnTo>
                  <a:pt x="356" y="1387"/>
                </a:lnTo>
                <a:lnTo>
                  <a:pt x="354" y="1364"/>
                </a:lnTo>
                <a:lnTo>
                  <a:pt x="355" y="1368"/>
                </a:lnTo>
                <a:lnTo>
                  <a:pt x="165" y="1391"/>
                </a:lnTo>
                <a:lnTo>
                  <a:pt x="165" y="1387"/>
                </a:lnTo>
                <a:lnTo>
                  <a:pt x="165" y="1378"/>
                </a:lnTo>
                <a:lnTo>
                  <a:pt x="165" y="1368"/>
                </a:lnTo>
                <a:lnTo>
                  <a:pt x="165" y="1362"/>
                </a:lnTo>
                <a:lnTo>
                  <a:pt x="329" y="1430"/>
                </a:lnTo>
                <a:lnTo>
                  <a:pt x="328" y="1431"/>
                </a:lnTo>
                <a:lnTo>
                  <a:pt x="354" y="1387"/>
                </a:lnTo>
                <a:lnTo>
                  <a:pt x="353" y="1391"/>
                </a:lnTo>
                <a:lnTo>
                  <a:pt x="355" y="1367"/>
                </a:lnTo>
                <a:lnTo>
                  <a:pt x="355" y="1371"/>
                </a:lnTo>
                <a:lnTo>
                  <a:pt x="327" y="1304"/>
                </a:lnTo>
                <a:lnTo>
                  <a:pt x="328" y="1305"/>
                </a:lnTo>
                <a:lnTo>
                  <a:pt x="169" y="1342"/>
                </a:lnTo>
                <a:lnTo>
                  <a:pt x="171" y="1336"/>
                </a:lnTo>
                <a:lnTo>
                  <a:pt x="177" y="1321"/>
                </a:lnTo>
                <a:lnTo>
                  <a:pt x="178" y="1317"/>
                </a:lnTo>
                <a:cubicBezTo>
                  <a:pt x="180" y="1313"/>
                  <a:pt x="182" y="1309"/>
                  <a:pt x="184" y="1305"/>
                </a:cubicBezTo>
                <a:lnTo>
                  <a:pt x="186" y="1301"/>
                </a:lnTo>
                <a:cubicBezTo>
                  <a:pt x="206" y="1261"/>
                  <a:pt x="250" y="1240"/>
                  <a:pt x="294" y="1250"/>
                </a:cubicBezTo>
                <a:cubicBezTo>
                  <a:pt x="337" y="1260"/>
                  <a:pt x="367" y="1299"/>
                  <a:pt x="367" y="1343"/>
                </a:cubicBezTo>
                <a:lnTo>
                  <a:pt x="367" y="1347"/>
                </a:lnTo>
                <a:lnTo>
                  <a:pt x="366" y="1367"/>
                </a:lnTo>
                <a:lnTo>
                  <a:pt x="365" y="1376"/>
                </a:lnTo>
                <a:lnTo>
                  <a:pt x="365" y="1372"/>
                </a:lnTo>
                <a:cubicBezTo>
                  <a:pt x="365" y="1425"/>
                  <a:pt x="322" y="1468"/>
                  <a:pt x="269" y="1468"/>
                </a:cubicBezTo>
                <a:cubicBezTo>
                  <a:pt x="216" y="1468"/>
                  <a:pt x="173" y="1425"/>
                  <a:pt x="173" y="1372"/>
                </a:cubicBezTo>
                <a:lnTo>
                  <a:pt x="173" y="1370"/>
                </a:lnTo>
                <a:lnTo>
                  <a:pt x="173" y="1362"/>
                </a:lnTo>
                <a:lnTo>
                  <a:pt x="175" y="1343"/>
                </a:lnTo>
                <a:lnTo>
                  <a:pt x="176" y="1332"/>
                </a:lnTo>
                <a:cubicBezTo>
                  <a:pt x="182" y="1286"/>
                  <a:pt x="220" y="1250"/>
                  <a:pt x="266" y="1248"/>
                </a:cubicBezTo>
                <a:cubicBezTo>
                  <a:pt x="312" y="1245"/>
                  <a:pt x="353" y="1275"/>
                  <a:pt x="365" y="1320"/>
                </a:cubicBezTo>
                <a:lnTo>
                  <a:pt x="366" y="1324"/>
                </a:lnTo>
                <a:cubicBezTo>
                  <a:pt x="368" y="1332"/>
                  <a:pt x="368" y="1340"/>
                  <a:pt x="368" y="1347"/>
                </a:cubicBezTo>
                <a:lnTo>
                  <a:pt x="368" y="1353"/>
                </a:lnTo>
                <a:cubicBezTo>
                  <a:pt x="368" y="1390"/>
                  <a:pt x="347" y="1424"/>
                  <a:pt x="314" y="1440"/>
                </a:cubicBezTo>
                <a:cubicBezTo>
                  <a:pt x="281" y="1456"/>
                  <a:pt x="241" y="1451"/>
                  <a:pt x="212" y="1428"/>
                </a:cubicBezTo>
                <a:lnTo>
                  <a:pt x="207" y="1424"/>
                </a:lnTo>
                <a:cubicBezTo>
                  <a:pt x="202" y="1420"/>
                  <a:pt x="198" y="1416"/>
                  <a:pt x="194" y="1411"/>
                </a:cubicBezTo>
                <a:lnTo>
                  <a:pt x="189" y="1405"/>
                </a:lnTo>
                <a:cubicBezTo>
                  <a:pt x="165" y="1376"/>
                  <a:pt x="160" y="1336"/>
                  <a:pt x="176" y="1303"/>
                </a:cubicBezTo>
                <a:cubicBezTo>
                  <a:pt x="191" y="1269"/>
                  <a:pt x="225" y="1247"/>
                  <a:pt x="262" y="1247"/>
                </a:cubicBezTo>
                <a:lnTo>
                  <a:pt x="263" y="1247"/>
                </a:lnTo>
                <a:lnTo>
                  <a:pt x="167" y="1343"/>
                </a:lnTo>
                <a:lnTo>
                  <a:pt x="167" y="1334"/>
                </a:lnTo>
                <a:lnTo>
                  <a:pt x="169" y="1315"/>
                </a:lnTo>
                <a:cubicBezTo>
                  <a:pt x="174" y="1266"/>
                  <a:pt x="215" y="1228"/>
                  <a:pt x="264" y="1228"/>
                </a:cubicBezTo>
                <a:lnTo>
                  <a:pt x="265" y="1228"/>
                </a:lnTo>
                <a:cubicBezTo>
                  <a:pt x="318" y="1228"/>
                  <a:pt x="361" y="1271"/>
                  <a:pt x="361" y="1324"/>
                </a:cubicBezTo>
                <a:lnTo>
                  <a:pt x="361" y="1334"/>
                </a:lnTo>
                <a:lnTo>
                  <a:pt x="360" y="1354"/>
                </a:lnTo>
                <a:lnTo>
                  <a:pt x="179" y="1301"/>
                </a:lnTo>
                <a:lnTo>
                  <a:pt x="180" y="1299"/>
                </a:lnTo>
                <a:lnTo>
                  <a:pt x="169" y="1341"/>
                </a:lnTo>
                <a:lnTo>
                  <a:pt x="169" y="1334"/>
                </a:lnTo>
                <a:lnTo>
                  <a:pt x="169" y="1324"/>
                </a:lnTo>
                <a:lnTo>
                  <a:pt x="169" y="1315"/>
                </a:lnTo>
                <a:lnTo>
                  <a:pt x="169" y="1308"/>
                </a:lnTo>
                <a:lnTo>
                  <a:pt x="169" y="1305"/>
                </a:lnTo>
                <a:cubicBezTo>
                  <a:pt x="169" y="1259"/>
                  <a:pt x="202" y="1220"/>
                  <a:pt x="247" y="1211"/>
                </a:cubicBezTo>
                <a:cubicBezTo>
                  <a:pt x="293" y="1202"/>
                  <a:pt x="338" y="1227"/>
                  <a:pt x="355" y="1270"/>
                </a:cubicBezTo>
                <a:lnTo>
                  <a:pt x="357" y="1275"/>
                </a:lnTo>
                <a:cubicBezTo>
                  <a:pt x="359" y="1280"/>
                  <a:pt x="360" y="1286"/>
                  <a:pt x="362" y="1292"/>
                </a:cubicBezTo>
                <a:lnTo>
                  <a:pt x="363" y="1297"/>
                </a:lnTo>
                <a:lnTo>
                  <a:pt x="173" y="1306"/>
                </a:lnTo>
                <a:lnTo>
                  <a:pt x="174" y="1296"/>
                </a:lnTo>
                <a:lnTo>
                  <a:pt x="173" y="1296"/>
                </a:lnTo>
                <a:cubicBezTo>
                  <a:pt x="173" y="1243"/>
                  <a:pt x="216" y="1200"/>
                  <a:pt x="269" y="1200"/>
                </a:cubicBezTo>
                <a:cubicBezTo>
                  <a:pt x="322" y="1200"/>
                  <a:pt x="365" y="1243"/>
                  <a:pt x="365" y="1296"/>
                </a:cubicBezTo>
                <a:lnTo>
                  <a:pt x="365" y="1301"/>
                </a:lnTo>
                <a:lnTo>
                  <a:pt x="365" y="1305"/>
                </a:lnTo>
                <a:lnTo>
                  <a:pt x="174" y="1295"/>
                </a:lnTo>
                <a:lnTo>
                  <a:pt x="175" y="1286"/>
                </a:lnTo>
                <a:lnTo>
                  <a:pt x="176" y="1277"/>
                </a:lnTo>
                <a:cubicBezTo>
                  <a:pt x="181" y="1226"/>
                  <a:pt x="225" y="1188"/>
                  <a:pt x="276" y="1191"/>
                </a:cubicBezTo>
                <a:cubicBezTo>
                  <a:pt x="327" y="1193"/>
                  <a:pt x="367" y="1235"/>
                  <a:pt x="367" y="1286"/>
                </a:cubicBezTo>
                <a:lnTo>
                  <a:pt x="367" y="1290"/>
                </a:lnTo>
                <a:cubicBezTo>
                  <a:pt x="367" y="1296"/>
                  <a:pt x="367" y="1301"/>
                  <a:pt x="366" y="1306"/>
                </a:cubicBezTo>
                <a:lnTo>
                  <a:pt x="365" y="1312"/>
                </a:lnTo>
                <a:cubicBezTo>
                  <a:pt x="357" y="1362"/>
                  <a:pt x="312" y="1396"/>
                  <a:pt x="263" y="1392"/>
                </a:cubicBezTo>
                <a:cubicBezTo>
                  <a:pt x="213" y="1388"/>
                  <a:pt x="174" y="1346"/>
                  <a:pt x="174" y="1296"/>
                </a:cubicBezTo>
                <a:lnTo>
                  <a:pt x="174" y="1292"/>
                </a:lnTo>
                <a:lnTo>
                  <a:pt x="176" y="1308"/>
                </a:lnTo>
                <a:lnTo>
                  <a:pt x="175" y="1302"/>
                </a:lnTo>
                <a:cubicBezTo>
                  <a:pt x="170" y="1274"/>
                  <a:pt x="178" y="1246"/>
                  <a:pt x="196" y="1224"/>
                </a:cubicBezTo>
                <a:cubicBezTo>
                  <a:pt x="214" y="1203"/>
                  <a:pt x="241" y="1190"/>
                  <a:pt x="269" y="1190"/>
                </a:cubicBezTo>
                <a:lnTo>
                  <a:pt x="271" y="1190"/>
                </a:lnTo>
                <a:lnTo>
                  <a:pt x="175" y="1286"/>
                </a:lnTo>
                <a:lnTo>
                  <a:pt x="175" y="1276"/>
                </a:lnTo>
                <a:lnTo>
                  <a:pt x="175" y="1267"/>
                </a:lnTo>
                <a:cubicBezTo>
                  <a:pt x="175" y="1225"/>
                  <a:pt x="203" y="1188"/>
                  <a:pt x="244" y="1176"/>
                </a:cubicBezTo>
                <a:cubicBezTo>
                  <a:pt x="284" y="1163"/>
                  <a:pt x="328" y="1179"/>
                  <a:pt x="351" y="1214"/>
                </a:cubicBezTo>
                <a:lnTo>
                  <a:pt x="353" y="1217"/>
                </a:lnTo>
                <a:cubicBezTo>
                  <a:pt x="361" y="1229"/>
                  <a:pt x="366" y="1241"/>
                  <a:pt x="368" y="1255"/>
                </a:cubicBezTo>
                <a:lnTo>
                  <a:pt x="369" y="1261"/>
                </a:lnTo>
                <a:lnTo>
                  <a:pt x="181" y="1253"/>
                </a:lnTo>
                <a:lnTo>
                  <a:pt x="182" y="1249"/>
                </a:lnTo>
                <a:lnTo>
                  <a:pt x="182" y="1249"/>
                </a:lnTo>
                <a:lnTo>
                  <a:pt x="276" y="1363"/>
                </a:lnTo>
                <a:lnTo>
                  <a:pt x="274" y="1363"/>
                </a:lnTo>
                <a:lnTo>
                  <a:pt x="367" y="1241"/>
                </a:lnTo>
                <a:lnTo>
                  <a:pt x="369" y="1248"/>
                </a:lnTo>
                <a:lnTo>
                  <a:pt x="362" y="1232"/>
                </a:lnTo>
                <a:lnTo>
                  <a:pt x="363" y="1234"/>
                </a:lnTo>
                <a:lnTo>
                  <a:pt x="181" y="1276"/>
                </a:lnTo>
                <a:lnTo>
                  <a:pt x="181" y="1271"/>
                </a:lnTo>
                <a:lnTo>
                  <a:pt x="181" y="1263"/>
                </a:lnTo>
                <a:lnTo>
                  <a:pt x="181" y="1248"/>
                </a:lnTo>
                <a:lnTo>
                  <a:pt x="277" y="1344"/>
                </a:lnTo>
                <a:lnTo>
                  <a:pt x="276" y="1344"/>
                </a:lnTo>
                <a:lnTo>
                  <a:pt x="371" y="1230"/>
                </a:lnTo>
                <a:lnTo>
                  <a:pt x="372" y="1235"/>
                </a:lnTo>
                <a:lnTo>
                  <a:pt x="363" y="1211"/>
                </a:lnTo>
                <a:lnTo>
                  <a:pt x="365" y="1215"/>
                </a:lnTo>
                <a:lnTo>
                  <a:pt x="186" y="1237"/>
                </a:lnTo>
                <a:lnTo>
                  <a:pt x="188" y="1228"/>
                </a:lnTo>
                <a:lnTo>
                  <a:pt x="185" y="1248"/>
                </a:lnTo>
                <a:lnTo>
                  <a:pt x="185" y="1237"/>
                </a:lnTo>
                <a:lnTo>
                  <a:pt x="185" y="1229"/>
                </a:lnTo>
                <a:cubicBezTo>
                  <a:pt x="185" y="1182"/>
                  <a:pt x="220" y="1142"/>
                  <a:pt x="266" y="1135"/>
                </a:cubicBezTo>
                <a:cubicBezTo>
                  <a:pt x="313" y="1127"/>
                  <a:pt x="358" y="1154"/>
                  <a:pt x="373" y="1199"/>
                </a:cubicBezTo>
                <a:lnTo>
                  <a:pt x="374" y="1202"/>
                </a:lnTo>
                <a:cubicBezTo>
                  <a:pt x="375" y="1207"/>
                  <a:pt x="376" y="1212"/>
                  <a:pt x="377" y="1217"/>
                </a:cubicBezTo>
                <a:lnTo>
                  <a:pt x="378" y="1223"/>
                </a:lnTo>
                <a:lnTo>
                  <a:pt x="380" y="1239"/>
                </a:lnTo>
                <a:lnTo>
                  <a:pt x="188" y="1248"/>
                </a:lnTo>
                <a:lnTo>
                  <a:pt x="188" y="1244"/>
                </a:lnTo>
                <a:lnTo>
                  <a:pt x="190" y="1260"/>
                </a:lnTo>
                <a:lnTo>
                  <a:pt x="189" y="1254"/>
                </a:lnTo>
                <a:lnTo>
                  <a:pt x="378" y="1254"/>
                </a:lnTo>
                <a:lnTo>
                  <a:pt x="377" y="1260"/>
                </a:lnTo>
                <a:lnTo>
                  <a:pt x="376" y="1221"/>
                </a:lnTo>
                <a:lnTo>
                  <a:pt x="377" y="1225"/>
                </a:lnTo>
                <a:lnTo>
                  <a:pt x="187" y="1248"/>
                </a:lnTo>
                <a:lnTo>
                  <a:pt x="187" y="1243"/>
                </a:lnTo>
                <a:cubicBezTo>
                  <a:pt x="187" y="1236"/>
                  <a:pt x="188" y="1229"/>
                  <a:pt x="190" y="1223"/>
                </a:cubicBezTo>
                <a:lnTo>
                  <a:pt x="192" y="1214"/>
                </a:lnTo>
                <a:lnTo>
                  <a:pt x="191" y="1215"/>
                </a:lnTo>
                <a:lnTo>
                  <a:pt x="193" y="1204"/>
                </a:lnTo>
                <a:cubicBezTo>
                  <a:pt x="200" y="1159"/>
                  <a:pt x="238" y="1125"/>
                  <a:pt x="284" y="1124"/>
                </a:cubicBezTo>
                <a:cubicBezTo>
                  <a:pt x="329" y="1122"/>
                  <a:pt x="370" y="1152"/>
                  <a:pt x="381" y="1196"/>
                </a:cubicBezTo>
                <a:lnTo>
                  <a:pt x="382" y="1200"/>
                </a:lnTo>
                <a:cubicBezTo>
                  <a:pt x="384" y="1208"/>
                  <a:pt x="384" y="1216"/>
                  <a:pt x="384" y="1223"/>
                </a:cubicBezTo>
                <a:lnTo>
                  <a:pt x="384" y="1229"/>
                </a:lnTo>
                <a:cubicBezTo>
                  <a:pt x="384" y="1282"/>
                  <a:pt x="341" y="1325"/>
                  <a:pt x="288" y="1325"/>
                </a:cubicBezTo>
                <a:cubicBezTo>
                  <a:pt x="235" y="1325"/>
                  <a:pt x="192" y="1282"/>
                  <a:pt x="192" y="1229"/>
                </a:cubicBezTo>
                <a:lnTo>
                  <a:pt x="192" y="1226"/>
                </a:lnTo>
                <a:lnTo>
                  <a:pt x="192" y="1219"/>
                </a:lnTo>
                <a:cubicBezTo>
                  <a:pt x="192" y="1214"/>
                  <a:pt x="193" y="1209"/>
                  <a:pt x="194" y="1204"/>
                </a:cubicBezTo>
                <a:lnTo>
                  <a:pt x="195" y="1198"/>
                </a:lnTo>
                <a:cubicBezTo>
                  <a:pt x="196" y="1193"/>
                  <a:pt x="197" y="1188"/>
                  <a:pt x="198" y="1183"/>
                </a:cubicBezTo>
                <a:lnTo>
                  <a:pt x="199" y="1180"/>
                </a:lnTo>
                <a:cubicBezTo>
                  <a:pt x="214" y="1135"/>
                  <a:pt x="259" y="1108"/>
                  <a:pt x="306" y="1116"/>
                </a:cubicBezTo>
                <a:cubicBezTo>
                  <a:pt x="352" y="1123"/>
                  <a:pt x="386" y="1163"/>
                  <a:pt x="386" y="1210"/>
                </a:cubicBezTo>
                <a:lnTo>
                  <a:pt x="386" y="1219"/>
                </a:lnTo>
                <a:lnTo>
                  <a:pt x="386" y="1229"/>
                </a:lnTo>
                <a:lnTo>
                  <a:pt x="290" y="1133"/>
                </a:lnTo>
                <a:lnTo>
                  <a:pt x="292" y="1133"/>
                </a:lnTo>
                <a:lnTo>
                  <a:pt x="197" y="1239"/>
                </a:lnTo>
                <a:lnTo>
                  <a:pt x="196" y="1229"/>
                </a:lnTo>
                <a:lnTo>
                  <a:pt x="195" y="1221"/>
                </a:lnTo>
                <a:lnTo>
                  <a:pt x="382" y="1241"/>
                </a:lnTo>
                <a:lnTo>
                  <a:pt x="381" y="1244"/>
                </a:lnTo>
                <a:lnTo>
                  <a:pt x="385" y="1213"/>
                </a:lnTo>
                <a:lnTo>
                  <a:pt x="385" y="1219"/>
                </a:lnTo>
                <a:cubicBezTo>
                  <a:pt x="385" y="1272"/>
                  <a:pt x="342" y="1315"/>
                  <a:pt x="289" y="1315"/>
                </a:cubicBezTo>
                <a:lnTo>
                  <a:pt x="288" y="1315"/>
                </a:lnTo>
                <a:cubicBezTo>
                  <a:pt x="235" y="1315"/>
                  <a:pt x="192" y="1272"/>
                  <a:pt x="192" y="1219"/>
                </a:cubicBezTo>
                <a:lnTo>
                  <a:pt x="192" y="1215"/>
                </a:lnTo>
                <a:lnTo>
                  <a:pt x="192" y="1210"/>
                </a:lnTo>
                <a:cubicBezTo>
                  <a:pt x="192" y="1157"/>
                  <a:pt x="235" y="1114"/>
                  <a:pt x="288" y="1114"/>
                </a:cubicBezTo>
                <a:lnTo>
                  <a:pt x="291" y="1114"/>
                </a:lnTo>
                <a:cubicBezTo>
                  <a:pt x="344" y="1114"/>
                  <a:pt x="387" y="1157"/>
                  <a:pt x="387" y="1210"/>
                </a:cubicBezTo>
                <a:cubicBezTo>
                  <a:pt x="387" y="1263"/>
                  <a:pt x="344" y="1306"/>
                  <a:pt x="291" y="1306"/>
                </a:cubicBezTo>
                <a:lnTo>
                  <a:pt x="290" y="1306"/>
                </a:lnTo>
                <a:cubicBezTo>
                  <a:pt x="241" y="1306"/>
                  <a:pt x="200" y="1269"/>
                  <a:pt x="195" y="1220"/>
                </a:cubicBezTo>
                <a:lnTo>
                  <a:pt x="194" y="1210"/>
                </a:lnTo>
                <a:lnTo>
                  <a:pt x="193" y="1202"/>
                </a:lnTo>
                <a:cubicBezTo>
                  <a:pt x="187" y="1152"/>
                  <a:pt x="222" y="1106"/>
                  <a:pt x="271" y="1097"/>
                </a:cubicBezTo>
                <a:cubicBezTo>
                  <a:pt x="321" y="1088"/>
                  <a:pt x="369" y="1119"/>
                  <a:pt x="382" y="1168"/>
                </a:cubicBezTo>
                <a:lnTo>
                  <a:pt x="383" y="1172"/>
                </a:lnTo>
                <a:lnTo>
                  <a:pt x="385" y="1182"/>
                </a:lnTo>
                <a:lnTo>
                  <a:pt x="194" y="1200"/>
                </a:lnTo>
                <a:lnTo>
                  <a:pt x="194" y="1194"/>
                </a:lnTo>
                <a:cubicBezTo>
                  <a:pt x="194" y="1184"/>
                  <a:pt x="196" y="1174"/>
                  <a:pt x="199" y="1164"/>
                </a:cubicBezTo>
                <a:lnTo>
                  <a:pt x="200" y="1161"/>
                </a:lnTo>
                <a:cubicBezTo>
                  <a:pt x="215" y="1116"/>
                  <a:pt x="260" y="1089"/>
                  <a:pt x="307" y="1097"/>
                </a:cubicBezTo>
                <a:cubicBezTo>
                  <a:pt x="353" y="1104"/>
                  <a:pt x="387" y="1144"/>
                  <a:pt x="387" y="1191"/>
                </a:cubicBezTo>
                <a:lnTo>
                  <a:pt x="387" y="1197"/>
                </a:lnTo>
                <a:lnTo>
                  <a:pt x="387" y="1206"/>
                </a:lnTo>
                <a:lnTo>
                  <a:pt x="387" y="1215"/>
                </a:lnTo>
                <a:lnTo>
                  <a:pt x="387" y="1219"/>
                </a:lnTo>
                <a:cubicBezTo>
                  <a:pt x="387" y="1272"/>
                  <a:pt x="344" y="1315"/>
                  <a:pt x="291" y="1315"/>
                </a:cubicBezTo>
                <a:cubicBezTo>
                  <a:pt x="238" y="1315"/>
                  <a:pt x="195" y="1272"/>
                  <a:pt x="195" y="1219"/>
                </a:cubicBezTo>
                <a:lnTo>
                  <a:pt x="195" y="1215"/>
                </a:lnTo>
                <a:lnTo>
                  <a:pt x="197" y="1196"/>
                </a:lnTo>
                <a:lnTo>
                  <a:pt x="196" y="1197"/>
                </a:lnTo>
                <a:lnTo>
                  <a:pt x="196" y="1191"/>
                </a:lnTo>
                <a:cubicBezTo>
                  <a:pt x="196" y="1138"/>
                  <a:pt x="239" y="1095"/>
                  <a:pt x="292" y="1095"/>
                </a:cubicBezTo>
                <a:lnTo>
                  <a:pt x="294" y="1095"/>
                </a:lnTo>
                <a:lnTo>
                  <a:pt x="198" y="1191"/>
                </a:lnTo>
                <a:lnTo>
                  <a:pt x="198" y="1180"/>
                </a:lnTo>
                <a:lnTo>
                  <a:pt x="200" y="1161"/>
                </a:lnTo>
                <a:cubicBezTo>
                  <a:pt x="206" y="1110"/>
                  <a:pt x="251" y="1074"/>
                  <a:pt x="301" y="1077"/>
                </a:cubicBezTo>
                <a:cubicBezTo>
                  <a:pt x="352" y="1080"/>
                  <a:pt x="391" y="1122"/>
                  <a:pt x="391" y="1172"/>
                </a:cubicBezTo>
                <a:lnTo>
                  <a:pt x="391" y="1175"/>
                </a:lnTo>
                <a:lnTo>
                  <a:pt x="390" y="1160"/>
                </a:lnTo>
                <a:lnTo>
                  <a:pt x="391" y="1166"/>
                </a:lnTo>
                <a:cubicBezTo>
                  <a:pt x="392" y="1171"/>
                  <a:pt x="392" y="1176"/>
                  <a:pt x="392" y="1181"/>
                </a:cubicBezTo>
                <a:lnTo>
                  <a:pt x="392" y="1191"/>
                </a:lnTo>
                <a:lnTo>
                  <a:pt x="205" y="1161"/>
                </a:lnTo>
                <a:lnTo>
                  <a:pt x="206" y="1158"/>
                </a:lnTo>
                <a:lnTo>
                  <a:pt x="201" y="1188"/>
                </a:lnTo>
                <a:lnTo>
                  <a:pt x="201" y="1181"/>
                </a:lnTo>
                <a:cubicBezTo>
                  <a:pt x="201" y="1171"/>
                  <a:pt x="203" y="1161"/>
                  <a:pt x="206" y="1151"/>
                </a:cubicBezTo>
                <a:lnTo>
                  <a:pt x="209" y="1142"/>
                </a:lnTo>
                <a:lnTo>
                  <a:pt x="300" y="1268"/>
                </a:lnTo>
                <a:lnTo>
                  <a:pt x="299" y="1268"/>
                </a:lnTo>
                <a:lnTo>
                  <a:pt x="395" y="1172"/>
                </a:lnTo>
                <a:lnTo>
                  <a:pt x="395" y="1178"/>
                </a:lnTo>
                <a:cubicBezTo>
                  <a:pt x="395" y="1189"/>
                  <a:pt x="394" y="1199"/>
                  <a:pt x="391" y="1209"/>
                </a:cubicBezTo>
                <a:lnTo>
                  <a:pt x="390" y="1212"/>
                </a:lnTo>
                <a:cubicBezTo>
                  <a:pt x="375" y="1256"/>
                  <a:pt x="330" y="1284"/>
                  <a:pt x="283" y="1276"/>
                </a:cubicBezTo>
                <a:cubicBezTo>
                  <a:pt x="237" y="1269"/>
                  <a:pt x="202" y="1229"/>
                  <a:pt x="202" y="1181"/>
                </a:cubicBezTo>
                <a:lnTo>
                  <a:pt x="202" y="1176"/>
                </a:lnTo>
                <a:lnTo>
                  <a:pt x="204" y="1157"/>
                </a:lnTo>
                <a:lnTo>
                  <a:pt x="203" y="1158"/>
                </a:lnTo>
                <a:lnTo>
                  <a:pt x="203" y="1153"/>
                </a:lnTo>
                <a:cubicBezTo>
                  <a:pt x="203" y="1100"/>
                  <a:pt x="246" y="1057"/>
                  <a:pt x="299" y="1057"/>
                </a:cubicBezTo>
                <a:cubicBezTo>
                  <a:pt x="352" y="1057"/>
                  <a:pt x="395" y="1100"/>
                  <a:pt x="395" y="1153"/>
                </a:cubicBezTo>
                <a:lnTo>
                  <a:pt x="395" y="1155"/>
                </a:lnTo>
                <a:cubicBezTo>
                  <a:pt x="395" y="1160"/>
                  <a:pt x="395" y="1165"/>
                  <a:pt x="395" y="1169"/>
                </a:cubicBezTo>
                <a:lnTo>
                  <a:pt x="394" y="1176"/>
                </a:lnTo>
                <a:lnTo>
                  <a:pt x="391" y="1136"/>
                </a:lnTo>
                <a:lnTo>
                  <a:pt x="393" y="1143"/>
                </a:lnTo>
                <a:lnTo>
                  <a:pt x="393" y="1142"/>
                </a:lnTo>
                <a:lnTo>
                  <a:pt x="208" y="1196"/>
                </a:lnTo>
                <a:lnTo>
                  <a:pt x="207" y="1192"/>
                </a:lnTo>
                <a:lnTo>
                  <a:pt x="205" y="1178"/>
                </a:lnTo>
                <a:lnTo>
                  <a:pt x="395" y="1162"/>
                </a:lnTo>
                <a:lnTo>
                  <a:pt x="395" y="1169"/>
                </a:lnTo>
                <a:cubicBezTo>
                  <a:pt x="395" y="1180"/>
                  <a:pt x="394" y="1190"/>
                  <a:pt x="391" y="1200"/>
                </a:cubicBezTo>
                <a:lnTo>
                  <a:pt x="390" y="1203"/>
                </a:lnTo>
                <a:cubicBezTo>
                  <a:pt x="374" y="1251"/>
                  <a:pt x="323" y="1278"/>
                  <a:pt x="274" y="1265"/>
                </a:cubicBezTo>
                <a:cubicBezTo>
                  <a:pt x="225" y="1252"/>
                  <a:pt x="194" y="1203"/>
                  <a:pt x="204" y="1154"/>
                </a:cubicBezTo>
                <a:lnTo>
                  <a:pt x="205" y="1149"/>
                </a:lnTo>
                <a:lnTo>
                  <a:pt x="203" y="1167"/>
                </a:lnTo>
                <a:lnTo>
                  <a:pt x="203" y="1158"/>
                </a:lnTo>
                <a:lnTo>
                  <a:pt x="205" y="1137"/>
                </a:lnTo>
                <a:cubicBezTo>
                  <a:pt x="208" y="1087"/>
                  <a:pt x="250" y="1047"/>
                  <a:pt x="300" y="1047"/>
                </a:cubicBezTo>
                <a:lnTo>
                  <a:pt x="301" y="1047"/>
                </a:lnTo>
                <a:cubicBezTo>
                  <a:pt x="354" y="1047"/>
                  <a:pt x="397" y="1090"/>
                  <a:pt x="397" y="1143"/>
                </a:cubicBezTo>
                <a:lnTo>
                  <a:pt x="397" y="1149"/>
                </a:lnTo>
                <a:lnTo>
                  <a:pt x="397" y="1153"/>
                </a:lnTo>
                <a:cubicBezTo>
                  <a:pt x="397" y="1206"/>
                  <a:pt x="354" y="1249"/>
                  <a:pt x="301" y="1249"/>
                </a:cubicBezTo>
                <a:cubicBezTo>
                  <a:pt x="248" y="1249"/>
                  <a:pt x="205" y="1206"/>
                  <a:pt x="205" y="1153"/>
                </a:cubicBezTo>
                <a:lnTo>
                  <a:pt x="205" y="1144"/>
                </a:lnTo>
                <a:lnTo>
                  <a:pt x="205" y="1134"/>
                </a:lnTo>
                <a:lnTo>
                  <a:pt x="205" y="1123"/>
                </a:lnTo>
                <a:lnTo>
                  <a:pt x="205" y="1127"/>
                </a:lnTo>
                <a:lnTo>
                  <a:pt x="396" y="1115"/>
                </a:lnTo>
                <a:lnTo>
                  <a:pt x="396" y="1118"/>
                </a:lnTo>
                <a:lnTo>
                  <a:pt x="396" y="1125"/>
                </a:lnTo>
                <a:lnTo>
                  <a:pt x="396" y="1131"/>
                </a:lnTo>
                <a:lnTo>
                  <a:pt x="396" y="1134"/>
                </a:lnTo>
                <a:cubicBezTo>
                  <a:pt x="396" y="1187"/>
                  <a:pt x="353" y="1230"/>
                  <a:pt x="300" y="1230"/>
                </a:cubicBezTo>
                <a:cubicBezTo>
                  <a:pt x="247" y="1230"/>
                  <a:pt x="204" y="1187"/>
                  <a:pt x="204" y="1134"/>
                </a:cubicBezTo>
                <a:lnTo>
                  <a:pt x="204" y="1131"/>
                </a:lnTo>
                <a:cubicBezTo>
                  <a:pt x="204" y="1126"/>
                  <a:pt x="205" y="1121"/>
                  <a:pt x="206" y="1116"/>
                </a:cubicBezTo>
                <a:lnTo>
                  <a:pt x="207" y="1110"/>
                </a:lnTo>
                <a:lnTo>
                  <a:pt x="205" y="1125"/>
                </a:lnTo>
                <a:lnTo>
                  <a:pt x="205" y="1118"/>
                </a:lnTo>
                <a:lnTo>
                  <a:pt x="205" y="1115"/>
                </a:lnTo>
                <a:cubicBezTo>
                  <a:pt x="205" y="1062"/>
                  <a:pt x="248" y="1019"/>
                  <a:pt x="301" y="1019"/>
                </a:cubicBezTo>
                <a:cubicBezTo>
                  <a:pt x="354" y="1019"/>
                  <a:pt x="397" y="1062"/>
                  <a:pt x="397" y="1115"/>
                </a:cubicBezTo>
                <a:lnTo>
                  <a:pt x="397" y="1118"/>
                </a:lnTo>
                <a:cubicBezTo>
                  <a:pt x="397" y="1124"/>
                  <a:pt x="397" y="1129"/>
                  <a:pt x="396" y="1134"/>
                </a:cubicBezTo>
                <a:lnTo>
                  <a:pt x="395" y="1140"/>
                </a:lnTo>
                <a:lnTo>
                  <a:pt x="395" y="1144"/>
                </a:lnTo>
                <a:lnTo>
                  <a:pt x="208" y="1104"/>
                </a:lnTo>
                <a:lnTo>
                  <a:pt x="209" y="1101"/>
                </a:lnTo>
                <a:lnTo>
                  <a:pt x="205" y="1118"/>
                </a:lnTo>
                <a:lnTo>
                  <a:pt x="206" y="1111"/>
                </a:lnTo>
                <a:lnTo>
                  <a:pt x="210" y="1155"/>
                </a:lnTo>
                <a:lnTo>
                  <a:pt x="207" y="1146"/>
                </a:lnTo>
                <a:cubicBezTo>
                  <a:pt x="204" y="1136"/>
                  <a:pt x="202" y="1126"/>
                  <a:pt x="202" y="1115"/>
                </a:cubicBezTo>
                <a:lnTo>
                  <a:pt x="202" y="1108"/>
                </a:lnTo>
                <a:cubicBezTo>
                  <a:pt x="202" y="1102"/>
                  <a:pt x="203" y="1096"/>
                  <a:pt x="204" y="1090"/>
                </a:cubicBezTo>
                <a:lnTo>
                  <a:pt x="206" y="1080"/>
                </a:lnTo>
                <a:lnTo>
                  <a:pt x="206" y="1079"/>
                </a:lnTo>
                <a:lnTo>
                  <a:pt x="205" y="1086"/>
                </a:lnTo>
                <a:cubicBezTo>
                  <a:pt x="205" y="1033"/>
                  <a:pt x="248" y="990"/>
                  <a:pt x="301" y="990"/>
                </a:cubicBezTo>
                <a:cubicBezTo>
                  <a:pt x="354" y="990"/>
                  <a:pt x="397" y="1033"/>
                  <a:pt x="397" y="1086"/>
                </a:cubicBezTo>
                <a:lnTo>
                  <a:pt x="397" y="1092"/>
                </a:lnTo>
                <a:lnTo>
                  <a:pt x="397" y="1105"/>
                </a:lnTo>
                <a:lnTo>
                  <a:pt x="397" y="1117"/>
                </a:lnTo>
                <a:cubicBezTo>
                  <a:pt x="397" y="1122"/>
                  <a:pt x="397" y="1127"/>
                  <a:pt x="397" y="1131"/>
                </a:cubicBezTo>
                <a:lnTo>
                  <a:pt x="396" y="1138"/>
                </a:lnTo>
                <a:cubicBezTo>
                  <a:pt x="388" y="1188"/>
                  <a:pt x="344" y="1224"/>
                  <a:pt x="294" y="1220"/>
                </a:cubicBezTo>
                <a:cubicBezTo>
                  <a:pt x="243" y="1217"/>
                  <a:pt x="204" y="1175"/>
                  <a:pt x="204" y="1124"/>
                </a:cubicBezTo>
                <a:lnTo>
                  <a:pt x="204" y="1123"/>
                </a:lnTo>
                <a:lnTo>
                  <a:pt x="204" y="1118"/>
                </a:lnTo>
                <a:lnTo>
                  <a:pt x="204" y="1105"/>
                </a:lnTo>
                <a:lnTo>
                  <a:pt x="204" y="1096"/>
                </a:lnTo>
                <a:cubicBezTo>
                  <a:pt x="204" y="1086"/>
                  <a:pt x="206" y="1076"/>
                  <a:pt x="209" y="1066"/>
                </a:cubicBezTo>
                <a:lnTo>
                  <a:pt x="211" y="1060"/>
                </a:lnTo>
                <a:cubicBezTo>
                  <a:pt x="213" y="1056"/>
                  <a:pt x="215" y="1052"/>
                  <a:pt x="217" y="1048"/>
                </a:cubicBezTo>
                <a:lnTo>
                  <a:pt x="219" y="1044"/>
                </a:lnTo>
                <a:cubicBezTo>
                  <a:pt x="241" y="1000"/>
                  <a:pt x="292" y="979"/>
                  <a:pt x="338" y="996"/>
                </a:cubicBezTo>
                <a:cubicBezTo>
                  <a:pt x="384" y="1013"/>
                  <a:pt x="409" y="1062"/>
                  <a:pt x="398" y="1110"/>
                </a:cubicBezTo>
                <a:lnTo>
                  <a:pt x="397" y="1114"/>
                </a:lnTo>
                <a:lnTo>
                  <a:pt x="397" y="1112"/>
                </a:lnTo>
                <a:cubicBezTo>
                  <a:pt x="389" y="1159"/>
                  <a:pt x="349" y="1192"/>
                  <a:pt x="302" y="1192"/>
                </a:cubicBezTo>
                <a:lnTo>
                  <a:pt x="301" y="1192"/>
                </a:lnTo>
                <a:cubicBezTo>
                  <a:pt x="274" y="1192"/>
                  <a:pt x="248" y="1181"/>
                  <a:pt x="230" y="1161"/>
                </a:cubicBezTo>
                <a:cubicBezTo>
                  <a:pt x="212" y="1141"/>
                  <a:pt x="203" y="1114"/>
                  <a:pt x="206" y="1087"/>
                </a:cubicBezTo>
                <a:lnTo>
                  <a:pt x="207" y="1077"/>
                </a:lnTo>
                <a:lnTo>
                  <a:pt x="208" y="1067"/>
                </a:lnTo>
                <a:lnTo>
                  <a:pt x="303" y="1173"/>
                </a:lnTo>
                <a:lnTo>
                  <a:pt x="302" y="1173"/>
                </a:lnTo>
                <a:cubicBezTo>
                  <a:pt x="249" y="1173"/>
                  <a:pt x="206" y="1130"/>
                  <a:pt x="206" y="1077"/>
                </a:cubicBezTo>
                <a:cubicBezTo>
                  <a:pt x="206" y="1024"/>
                  <a:pt x="249" y="981"/>
                  <a:pt x="302" y="981"/>
                </a:cubicBezTo>
                <a:lnTo>
                  <a:pt x="305" y="981"/>
                </a:lnTo>
                <a:lnTo>
                  <a:pt x="210" y="1068"/>
                </a:lnTo>
                <a:lnTo>
                  <a:pt x="211" y="1058"/>
                </a:lnTo>
                <a:lnTo>
                  <a:pt x="212" y="1048"/>
                </a:lnTo>
                <a:lnTo>
                  <a:pt x="307" y="1154"/>
                </a:lnTo>
                <a:lnTo>
                  <a:pt x="306" y="1154"/>
                </a:lnTo>
                <a:cubicBezTo>
                  <a:pt x="273" y="1154"/>
                  <a:pt x="242" y="1137"/>
                  <a:pt x="225" y="1109"/>
                </a:cubicBezTo>
                <a:cubicBezTo>
                  <a:pt x="207" y="1081"/>
                  <a:pt x="206" y="1045"/>
                  <a:pt x="221" y="1016"/>
                </a:cubicBezTo>
                <a:lnTo>
                  <a:pt x="226" y="1006"/>
                </a:lnTo>
                <a:lnTo>
                  <a:pt x="219" y="1022"/>
                </a:lnTo>
                <a:lnTo>
                  <a:pt x="221" y="1015"/>
                </a:lnTo>
                <a:cubicBezTo>
                  <a:pt x="226" y="999"/>
                  <a:pt x="234" y="985"/>
                  <a:pt x="246" y="974"/>
                </a:cubicBezTo>
                <a:lnTo>
                  <a:pt x="248" y="972"/>
                </a:lnTo>
                <a:cubicBezTo>
                  <a:pt x="273" y="946"/>
                  <a:pt x="311" y="937"/>
                  <a:pt x="345" y="948"/>
                </a:cubicBezTo>
                <a:cubicBezTo>
                  <a:pt x="379" y="959"/>
                  <a:pt x="404" y="988"/>
                  <a:pt x="410" y="1024"/>
                </a:cubicBezTo>
                <a:lnTo>
                  <a:pt x="411" y="1030"/>
                </a:lnTo>
                <a:cubicBezTo>
                  <a:pt x="412" y="1035"/>
                  <a:pt x="412" y="1040"/>
                  <a:pt x="412" y="1045"/>
                </a:cubicBezTo>
                <a:lnTo>
                  <a:pt x="412" y="1054"/>
                </a:lnTo>
                <a:lnTo>
                  <a:pt x="412" y="1063"/>
                </a:lnTo>
                <a:lnTo>
                  <a:pt x="410" y="1040"/>
                </a:lnTo>
                <a:lnTo>
                  <a:pt x="411" y="1044"/>
                </a:lnTo>
                <a:lnTo>
                  <a:pt x="224" y="1044"/>
                </a:lnTo>
                <a:lnTo>
                  <a:pt x="225" y="1040"/>
                </a:lnTo>
                <a:lnTo>
                  <a:pt x="224" y="1044"/>
                </a:lnTo>
                <a:lnTo>
                  <a:pt x="225" y="1036"/>
                </a:lnTo>
                <a:lnTo>
                  <a:pt x="227" y="1024"/>
                </a:lnTo>
                <a:cubicBezTo>
                  <a:pt x="234" y="977"/>
                  <a:pt x="275" y="943"/>
                  <a:pt x="321" y="943"/>
                </a:cubicBezTo>
                <a:lnTo>
                  <a:pt x="323" y="943"/>
                </a:lnTo>
                <a:lnTo>
                  <a:pt x="232" y="1009"/>
                </a:lnTo>
                <a:lnTo>
                  <a:pt x="234" y="1003"/>
                </a:lnTo>
                <a:lnTo>
                  <a:pt x="233" y="1006"/>
                </a:lnTo>
                <a:cubicBezTo>
                  <a:pt x="246" y="956"/>
                  <a:pt x="297" y="924"/>
                  <a:pt x="348" y="936"/>
                </a:cubicBezTo>
                <a:cubicBezTo>
                  <a:pt x="398" y="947"/>
                  <a:pt x="431" y="997"/>
                  <a:pt x="421" y="1048"/>
                </a:cubicBezTo>
                <a:lnTo>
                  <a:pt x="420" y="1053"/>
                </a:lnTo>
                <a:lnTo>
                  <a:pt x="419" y="1058"/>
                </a:lnTo>
                <a:cubicBezTo>
                  <a:pt x="409" y="1107"/>
                  <a:pt x="364" y="1140"/>
                  <a:pt x="315" y="1135"/>
                </a:cubicBezTo>
                <a:cubicBezTo>
                  <a:pt x="266" y="1130"/>
                  <a:pt x="228" y="1089"/>
                  <a:pt x="228" y="1039"/>
                </a:cubicBezTo>
                <a:lnTo>
                  <a:pt x="228" y="1035"/>
                </a:lnTo>
                <a:lnTo>
                  <a:pt x="228" y="1029"/>
                </a:lnTo>
                <a:cubicBezTo>
                  <a:pt x="228" y="1024"/>
                  <a:pt x="229" y="1019"/>
                  <a:pt x="230" y="1014"/>
                </a:cubicBezTo>
                <a:lnTo>
                  <a:pt x="231" y="1008"/>
                </a:lnTo>
                <a:lnTo>
                  <a:pt x="229" y="1023"/>
                </a:lnTo>
                <a:lnTo>
                  <a:pt x="229" y="1020"/>
                </a:lnTo>
                <a:lnTo>
                  <a:pt x="420" y="1039"/>
                </a:lnTo>
                <a:lnTo>
                  <a:pt x="419" y="1044"/>
                </a:lnTo>
                <a:lnTo>
                  <a:pt x="417" y="1053"/>
                </a:lnTo>
                <a:cubicBezTo>
                  <a:pt x="404" y="1104"/>
                  <a:pt x="352" y="1135"/>
                  <a:pt x="300" y="1123"/>
                </a:cubicBezTo>
                <a:cubicBezTo>
                  <a:pt x="249" y="1110"/>
                  <a:pt x="217" y="1058"/>
                  <a:pt x="230" y="1006"/>
                </a:cubicBezTo>
                <a:lnTo>
                  <a:pt x="231" y="1002"/>
                </a:lnTo>
                <a:lnTo>
                  <a:pt x="228" y="1025"/>
                </a:lnTo>
                <a:lnTo>
                  <a:pt x="228" y="1020"/>
                </a:lnTo>
                <a:lnTo>
                  <a:pt x="324" y="1116"/>
                </a:lnTo>
                <a:lnTo>
                  <a:pt x="323" y="1116"/>
                </a:lnTo>
                <a:cubicBezTo>
                  <a:pt x="296" y="1116"/>
                  <a:pt x="270" y="1105"/>
                  <a:pt x="252" y="1085"/>
                </a:cubicBezTo>
                <a:cubicBezTo>
                  <a:pt x="234" y="1065"/>
                  <a:pt x="225" y="1038"/>
                  <a:pt x="228" y="1011"/>
                </a:cubicBezTo>
                <a:lnTo>
                  <a:pt x="229" y="1001"/>
                </a:lnTo>
                <a:lnTo>
                  <a:pt x="230" y="991"/>
                </a:lnTo>
                <a:cubicBezTo>
                  <a:pt x="235" y="945"/>
                  <a:pt x="273" y="909"/>
                  <a:pt x="319" y="906"/>
                </a:cubicBezTo>
                <a:cubicBezTo>
                  <a:pt x="365" y="903"/>
                  <a:pt x="407" y="933"/>
                  <a:pt x="419" y="978"/>
                </a:cubicBezTo>
                <a:lnTo>
                  <a:pt x="420" y="982"/>
                </a:lnTo>
                <a:cubicBezTo>
                  <a:pt x="422" y="990"/>
                  <a:pt x="422" y="998"/>
                  <a:pt x="422" y="1005"/>
                </a:cubicBezTo>
                <a:lnTo>
                  <a:pt x="422" y="1010"/>
                </a:lnTo>
                <a:cubicBezTo>
                  <a:pt x="422" y="1059"/>
                  <a:pt x="386" y="1100"/>
                  <a:pt x="338" y="1106"/>
                </a:cubicBezTo>
                <a:cubicBezTo>
                  <a:pt x="290" y="1112"/>
                  <a:pt x="245" y="1081"/>
                  <a:pt x="233" y="1034"/>
                </a:cubicBezTo>
                <a:lnTo>
                  <a:pt x="232" y="1030"/>
                </a:lnTo>
                <a:lnTo>
                  <a:pt x="230" y="1020"/>
                </a:lnTo>
                <a:cubicBezTo>
                  <a:pt x="220" y="968"/>
                  <a:pt x="254" y="918"/>
                  <a:pt x="306" y="907"/>
                </a:cubicBezTo>
                <a:cubicBezTo>
                  <a:pt x="358" y="897"/>
                  <a:pt x="408" y="931"/>
                  <a:pt x="419" y="983"/>
                </a:cubicBezTo>
                <a:lnTo>
                  <a:pt x="420" y="988"/>
                </a:lnTo>
                <a:cubicBezTo>
                  <a:pt x="421" y="994"/>
                  <a:pt x="421" y="1000"/>
                  <a:pt x="421" y="1006"/>
                </a:cubicBezTo>
                <a:lnTo>
                  <a:pt x="421" y="1010"/>
                </a:lnTo>
                <a:cubicBezTo>
                  <a:pt x="421" y="1061"/>
                  <a:pt x="382" y="1104"/>
                  <a:pt x="331" y="1106"/>
                </a:cubicBezTo>
                <a:cubicBezTo>
                  <a:pt x="280" y="1109"/>
                  <a:pt x="236" y="1072"/>
                  <a:pt x="230" y="1021"/>
                </a:cubicBezTo>
                <a:lnTo>
                  <a:pt x="229" y="1012"/>
                </a:lnTo>
                <a:lnTo>
                  <a:pt x="228" y="1001"/>
                </a:lnTo>
                <a:cubicBezTo>
                  <a:pt x="223" y="950"/>
                  <a:pt x="259" y="904"/>
                  <a:pt x="309" y="897"/>
                </a:cubicBezTo>
                <a:cubicBezTo>
                  <a:pt x="360" y="889"/>
                  <a:pt x="408" y="922"/>
                  <a:pt x="418" y="973"/>
                </a:cubicBezTo>
                <a:lnTo>
                  <a:pt x="419" y="978"/>
                </a:lnTo>
                <a:lnTo>
                  <a:pt x="420" y="983"/>
                </a:lnTo>
                <a:lnTo>
                  <a:pt x="229" y="1001"/>
                </a:lnTo>
                <a:lnTo>
                  <a:pt x="229" y="997"/>
                </a:lnTo>
                <a:lnTo>
                  <a:pt x="231" y="1013"/>
                </a:lnTo>
                <a:lnTo>
                  <a:pt x="230" y="1007"/>
                </a:lnTo>
                <a:cubicBezTo>
                  <a:pt x="225" y="979"/>
                  <a:pt x="233" y="951"/>
                  <a:pt x="251" y="929"/>
                </a:cubicBezTo>
                <a:cubicBezTo>
                  <a:pt x="269" y="908"/>
                  <a:pt x="296" y="895"/>
                  <a:pt x="324" y="895"/>
                </a:cubicBezTo>
                <a:lnTo>
                  <a:pt x="325" y="895"/>
                </a:lnTo>
                <a:cubicBezTo>
                  <a:pt x="378" y="895"/>
                  <a:pt x="421" y="938"/>
                  <a:pt x="421" y="991"/>
                </a:cubicBezTo>
                <a:lnTo>
                  <a:pt x="421" y="997"/>
                </a:lnTo>
                <a:lnTo>
                  <a:pt x="421" y="1001"/>
                </a:lnTo>
                <a:cubicBezTo>
                  <a:pt x="421" y="1052"/>
                  <a:pt x="382" y="1094"/>
                  <a:pt x="331" y="1097"/>
                </a:cubicBezTo>
                <a:cubicBezTo>
                  <a:pt x="281" y="1100"/>
                  <a:pt x="236" y="1064"/>
                  <a:pt x="230" y="1013"/>
                </a:cubicBezTo>
                <a:lnTo>
                  <a:pt x="229" y="1005"/>
                </a:lnTo>
                <a:cubicBezTo>
                  <a:pt x="228" y="999"/>
                  <a:pt x="228" y="992"/>
                  <a:pt x="229" y="985"/>
                </a:cubicBezTo>
                <a:lnTo>
                  <a:pt x="230" y="974"/>
                </a:lnTo>
                <a:lnTo>
                  <a:pt x="229" y="972"/>
                </a:lnTo>
                <a:cubicBezTo>
                  <a:pt x="229" y="919"/>
                  <a:pt x="272" y="876"/>
                  <a:pt x="325" y="876"/>
                </a:cubicBezTo>
                <a:lnTo>
                  <a:pt x="327" y="876"/>
                </a:lnTo>
                <a:cubicBezTo>
                  <a:pt x="367" y="876"/>
                  <a:pt x="402" y="900"/>
                  <a:pt x="417" y="937"/>
                </a:cubicBezTo>
                <a:lnTo>
                  <a:pt x="421" y="947"/>
                </a:lnTo>
                <a:lnTo>
                  <a:pt x="331" y="886"/>
                </a:lnTo>
                <a:lnTo>
                  <a:pt x="334" y="886"/>
                </a:lnTo>
                <a:lnTo>
                  <a:pt x="335" y="886"/>
                </a:lnTo>
                <a:lnTo>
                  <a:pt x="241" y="1001"/>
                </a:lnTo>
                <a:lnTo>
                  <a:pt x="239" y="991"/>
                </a:lnTo>
                <a:lnTo>
                  <a:pt x="237" y="974"/>
                </a:lnTo>
                <a:cubicBezTo>
                  <a:pt x="236" y="968"/>
                  <a:pt x="236" y="961"/>
                  <a:pt x="237" y="955"/>
                </a:cubicBezTo>
                <a:lnTo>
                  <a:pt x="238" y="944"/>
                </a:lnTo>
                <a:lnTo>
                  <a:pt x="237" y="944"/>
                </a:lnTo>
                <a:cubicBezTo>
                  <a:pt x="237" y="891"/>
                  <a:pt x="280" y="848"/>
                  <a:pt x="333" y="848"/>
                </a:cubicBezTo>
                <a:cubicBezTo>
                  <a:pt x="386" y="848"/>
                  <a:pt x="429" y="891"/>
                  <a:pt x="429" y="944"/>
                </a:cubicBezTo>
                <a:lnTo>
                  <a:pt x="429" y="947"/>
                </a:lnTo>
                <a:lnTo>
                  <a:pt x="429" y="953"/>
                </a:lnTo>
                <a:lnTo>
                  <a:pt x="429" y="963"/>
                </a:lnTo>
                <a:cubicBezTo>
                  <a:pt x="429" y="1016"/>
                  <a:pt x="386" y="1059"/>
                  <a:pt x="333" y="1059"/>
                </a:cubicBezTo>
                <a:cubicBezTo>
                  <a:pt x="280" y="1059"/>
                  <a:pt x="237" y="1016"/>
                  <a:pt x="237" y="963"/>
                </a:cubicBezTo>
                <a:lnTo>
                  <a:pt x="237" y="958"/>
                </a:lnTo>
                <a:lnTo>
                  <a:pt x="237" y="953"/>
                </a:lnTo>
                <a:cubicBezTo>
                  <a:pt x="237" y="907"/>
                  <a:pt x="270" y="868"/>
                  <a:pt x="315" y="859"/>
                </a:cubicBezTo>
                <a:cubicBezTo>
                  <a:pt x="361" y="850"/>
                  <a:pt x="406" y="875"/>
                  <a:pt x="423" y="918"/>
                </a:cubicBezTo>
                <a:lnTo>
                  <a:pt x="425" y="923"/>
                </a:lnTo>
                <a:cubicBezTo>
                  <a:pt x="427" y="928"/>
                  <a:pt x="428" y="934"/>
                  <a:pt x="430" y="940"/>
                </a:cubicBezTo>
                <a:lnTo>
                  <a:pt x="431" y="945"/>
                </a:lnTo>
                <a:cubicBezTo>
                  <a:pt x="441" y="997"/>
                  <a:pt x="407" y="1047"/>
                  <a:pt x="355" y="1058"/>
                </a:cubicBezTo>
                <a:cubicBezTo>
                  <a:pt x="303" y="1068"/>
                  <a:pt x="253" y="1034"/>
                  <a:pt x="242" y="982"/>
                </a:cubicBezTo>
                <a:lnTo>
                  <a:pt x="240" y="972"/>
                </a:lnTo>
                <a:lnTo>
                  <a:pt x="239" y="965"/>
                </a:lnTo>
                <a:cubicBezTo>
                  <a:pt x="228" y="918"/>
                  <a:pt x="255" y="870"/>
                  <a:pt x="300" y="854"/>
                </a:cubicBezTo>
                <a:cubicBezTo>
                  <a:pt x="346" y="838"/>
                  <a:pt x="397" y="858"/>
                  <a:pt x="418" y="902"/>
                </a:cubicBezTo>
                <a:lnTo>
                  <a:pt x="420" y="906"/>
                </a:lnTo>
                <a:lnTo>
                  <a:pt x="426" y="918"/>
                </a:lnTo>
                <a:lnTo>
                  <a:pt x="243" y="930"/>
                </a:lnTo>
                <a:lnTo>
                  <a:pt x="244" y="926"/>
                </a:lnTo>
                <a:lnTo>
                  <a:pt x="241" y="949"/>
                </a:lnTo>
                <a:lnTo>
                  <a:pt x="241" y="944"/>
                </a:lnTo>
                <a:cubicBezTo>
                  <a:pt x="241" y="891"/>
                  <a:pt x="284" y="848"/>
                  <a:pt x="337" y="848"/>
                </a:cubicBezTo>
                <a:cubicBezTo>
                  <a:pt x="390" y="848"/>
                  <a:pt x="433" y="891"/>
                  <a:pt x="433" y="944"/>
                </a:cubicBezTo>
                <a:lnTo>
                  <a:pt x="433" y="949"/>
                </a:lnTo>
                <a:cubicBezTo>
                  <a:pt x="433" y="957"/>
                  <a:pt x="433" y="965"/>
                  <a:pt x="431" y="973"/>
                </a:cubicBezTo>
                <a:lnTo>
                  <a:pt x="430" y="977"/>
                </a:lnTo>
                <a:cubicBezTo>
                  <a:pt x="418" y="1024"/>
                  <a:pt x="373" y="1055"/>
                  <a:pt x="325" y="1049"/>
                </a:cubicBezTo>
                <a:cubicBezTo>
                  <a:pt x="277" y="1043"/>
                  <a:pt x="240" y="1002"/>
                  <a:pt x="240" y="953"/>
                </a:cubicBezTo>
                <a:lnTo>
                  <a:pt x="240" y="949"/>
                </a:lnTo>
                <a:cubicBezTo>
                  <a:pt x="240" y="943"/>
                  <a:pt x="241" y="937"/>
                  <a:pt x="242" y="931"/>
                </a:cubicBezTo>
                <a:lnTo>
                  <a:pt x="243" y="926"/>
                </a:lnTo>
                <a:cubicBezTo>
                  <a:pt x="252" y="881"/>
                  <a:pt x="292" y="848"/>
                  <a:pt x="337" y="848"/>
                </a:cubicBezTo>
                <a:lnTo>
                  <a:pt x="338" y="848"/>
                </a:lnTo>
                <a:lnTo>
                  <a:pt x="339" y="848"/>
                </a:lnTo>
                <a:lnTo>
                  <a:pt x="243" y="944"/>
                </a:lnTo>
                <a:lnTo>
                  <a:pt x="243" y="938"/>
                </a:lnTo>
                <a:lnTo>
                  <a:pt x="246" y="962"/>
                </a:lnTo>
                <a:lnTo>
                  <a:pt x="245" y="958"/>
                </a:lnTo>
                <a:lnTo>
                  <a:pt x="433" y="916"/>
                </a:lnTo>
                <a:lnTo>
                  <a:pt x="434" y="921"/>
                </a:lnTo>
                <a:lnTo>
                  <a:pt x="435" y="926"/>
                </a:lnTo>
                <a:lnTo>
                  <a:pt x="244" y="944"/>
                </a:lnTo>
                <a:lnTo>
                  <a:pt x="244" y="940"/>
                </a:lnTo>
                <a:lnTo>
                  <a:pt x="244" y="934"/>
                </a:lnTo>
                <a:cubicBezTo>
                  <a:pt x="244" y="881"/>
                  <a:pt x="287" y="838"/>
                  <a:pt x="340" y="838"/>
                </a:cubicBezTo>
                <a:lnTo>
                  <a:pt x="342" y="838"/>
                </a:lnTo>
                <a:lnTo>
                  <a:pt x="343" y="838"/>
                </a:lnTo>
                <a:lnTo>
                  <a:pt x="248" y="922"/>
                </a:lnTo>
                <a:lnTo>
                  <a:pt x="250" y="907"/>
                </a:lnTo>
                <a:lnTo>
                  <a:pt x="249" y="911"/>
                </a:lnTo>
                <a:cubicBezTo>
                  <a:pt x="249" y="905"/>
                  <a:pt x="250" y="899"/>
                  <a:pt x="251" y="893"/>
                </a:cubicBezTo>
                <a:lnTo>
                  <a:pt x="252" y="888"/>
                </a:lnTo>
                <a:cubicBezTo>
                  <a:pt x="260" y="847"/>
                  <a:pt x="293" y="817"/>
                  <a:pt x="334" y="811"/>
                </a:cubicBezTo>
                <a:cubicBezTo>
                  <a:pt x="374" y="806"/>
                  <a:pt x="414" y="827"/>
                  <a:pt x="432" y="864"/>
                </a:cubicBezTo>
                <a:lnTo>
                  <a:pt x="433" y="866"/>
                </a:lnTo>
                <a:cubicBezTo>
                  <a:pt x="440" y="879"/>
                  <a:pt x="443" y="894"/>
                  <a:pt x="443" y="908"/>
                </a:cubicBezTo>
                <a:lnTo>
                  <a:pt x="443" y="915"/>
                </a:lnTo>
                <a:cubicBezTo>
                  <a:pt x="443" y="922"/>
                  <a:pt x="443" y="928"/>
                  <a:pt x="442" y="934"/>
                </a:cubicBezTo>
                <a:lnTo>
                  <a:pt x="440" y="944"/>
                </a:lnTo>
                <a:lnTo>
                  <a:pt x="437" y="895"/>
                </a:lnTo>
                <a:lnTo>
                  <a:pt x="439" y="901"/>
                </a:lnTo>
                <a:lnTo>
                  <a:pt x="440" y="904"/>
                </a:lnTo>
                <a:lnTo>
                  <a:pt x="269" y="881"/>
                </a:lnTo>
                <a:lnTo>
                  <a:pt x="271" y="878"/>
                </a:lnTo>
                <a:lnTo>
                  <a:pt x="256" y="916"/>
                </a:lnTo>
                <a:lnTo>
                  <a:pt x="257" y="910"/>
                </a:lnTo>
                <a:lnTo>
                  <a:pt x="255" y="925"/>
                </a:lnTo>
                <a:lnTo>
                  <a:pt x="255" y="915"/>
                </a:lnTo>
                <a:lnTo>
                  <a:pt x="255" y="906"/>
                </a:lnTo>
                <a:cubicBezTo>
                  <a:pt x="255" y="853"/>
                  <a:pt x="298" y="810"/>
                  <a:pt x="351" y="810"/>
                </a:cubicBezTo>
                <a:lnTo>
                  <a:pt x="353" y="810"/>
                </a:lnTo>
                <a:lnTo>
                  <a:pt x="354" y="810"/>
                </a:lnTo>
                <a:lnTo>
                  <a:pt x="258" y="906"/>
                </a:lnTo>
                <a:lnTo>
                  <a:pt x="258" y="897"/>
                </a:lnTo>
                <a:lnTo>
                  <a:pt x="258" y="887"/>
                </a:lnTo>
                <a:lnTo>
                  <a:pt x="354" y="983"/>
                </a:lnTo>
                <a:lnTo>
                  <a:pt x="351" y="983"/>
                </a:lnTo>
                <a:cubicBezTo>
                  <a:pt x="298" y="983"/>
                  <a:pt x="255" y="940"/>
                  <a:pt x="255" y="887"/>
                </a:cubicBezTo>
                <a:cubicBezTo>
                  <a:pt x="255" y="834"/>
                  <a:pt x="298" y="791"/>
                  <a:pt x="351" y="791"/>
                </a:cubicBezTo>
                <a:lnTo>
                  <a:pt x="354" y="791"/>
                </a:lnTo>
                <a:lnTo>
                  <a:pt x="259" y="897"/>
                </a:lnTo>
                <a:lnTo>
                  <a:pt x="258" y="887"/>
                </a:lnTo>
                <a:cubicBezTo>
                  <a:pt x="255" y="860"/>
                  <a:pt x="264" y="833"/>
                  <a:pt x="282" y="813"/>
                </a:cubicBezTo>
                <a:cubicBezTo>
                  <a:pt x="300" y="793"/>
                  <a:pt x="326" y="781"/>
                  <a:pt x="353" y="781"/>
                </a:cubicBezTo>
                <a:lnTo>
                  <a:pt x="355" y="781"/>
                </a:lnTo>
                <a:cubicBezTo>
                  <a:pt x="386" y="781"/>
                  <a:pt x="414" y="796"/>
                  <a:pt x="432" y="820"/>
                </a:cubicBezTo>
                <a:cubicBezTo>
                  <a:pt x="451" y="845"/>
                  <a:pt x="456" y="876"/>
                  <a:pt x="447" y="905"/>
                </a:cubicBezTo>
                <a:lnTo>
                  <a:pt x="444" y="915"/>
                </a:lnTo>
                <a:cubicBezTo>
                  <a:pt x="430" y="962"/>
                  <a:pt x="382" y="991"/>
                  <a:pt x="334" y="982"/>
                </a:cubicBezTo>
                <a:cubicBezTo>
                  <a:pt x="285" y="972"/>
                  <a:pt x="252" y="927"/>
                  <a:pt x="257" y="878"/>
                </a:cubicBezTo>
                <a:lnTo>
                  <a:pt x="258" y="868"/>
                </a:lnTo>
                <a:lnTo>
                  <a:pt x="259" y="858"/>
                </a:lnTo>
                <a:cubicBezTo>
                  <a:pt x="265" y="807"/>
                  <a:pt x="309" y="770"/>
                  <a:pt x="360" y="773"/>
                </a:cubicBezTo>
                <a:cubicBezTo>
                  <a:pt x="411" y="775"/>
                  <a:pt x="450" y="818"/>
                  <a:pt x="450" y="868"/>
                </a:cubicBezTo>
                <a:lnTo>
                  <a:pt x="450" y="872"/>
                </a:lnTo>
                <a:lnTo>
                  <a:pt x="450" y="877"/>
                </a:lnTo>
                <a:cubicBezTo>
                  <a:pt x="450" y="926"/>
                  <a:pt x="414" y="967"/>
                  <a:pt x="366" y="973"/>
                </a:cubicBezTo>
                <a:cubicBezTo>
                  <a:pt x="318" y="979"/>
                  <a:pt x="273" y="948"/>
                  <a:pt x="261" y="901"/>
                </a:cubicBezTo>
                <a:lnTo>
                  <a:pt x="260" y="897"/>
                </a:lnTo>
                <a:lnTo>
                  <a:pt x="258" y="887"/>
                </a:lnTo>
                <a:cubicBezTo>
                  <a:pt x="253" y="859"/>
                  <a:pt x="260" y="830"/>
                  <a:pt x="278" y="808"/>
                </a:cubicBezTo>
                <a:cubicBezTo>
                  <a:pt x="296" y="785"/>
                  <a:pt x="324" y="772"/>
                  <a:pt x="352" y="772"/>
                </a:cubicBezTo>
                <a:lnTo>
                  <a:pt x="353" y="772"/>
                </a:lnTo>
                <a:lnTo>
                  <a:pt x="354" y="772"/>
                </a:lnTo>
                <a:lnTo>
                  <a:pt x="258" y="868"/>
                </a:lnTo>
                <a:lnTo>
                  <a:pt x="258" y="862"/>
                </a:lnTo>
                <a:lnTo>
                  <a:pt x="261" y="886"/>
                </a:lnTo>
                <a:lnTo>
                  <a:pt x="260" y="882"/>
                </a:lnTo>
                <a:lnTo>
                  <a:pt x="449" y="868"/>
                </a:lnTo>
                <a:lnTo>
                  <a:pt x="448" y="878"/>
                </a:lnTo>
                <a:lnTo>
                  <a:pt x="448" y="877"/>
                </a:lnTo>
                <a:lnTo>
                  <a:pt x="261" y="847"/>
                </a:lnTo>
                <a:lnTo>
                  <a:pt x="262" y="844"/>
                </a:lnTo>
                <a:lnTo>
                  <a:pt x="257" y="874"/>
                </a:lnTo>
                <a:lnTo>
                  <a:pt x="257" y="868"/>
                </a:lnTo>
                <a:lnTo>
                  <a:pt x="257" y="853"/>
                </a:lnTo>
                <a:lnTo>
                  <a:pt x="257" y="839"/>
                </a:lnTo>
                <a:lnTo>
                  <a:pt x="353" y="935"/>
                </a:lnTo>
                <a:lnTo>
                  <a:pt x="351" y="935"/>
                </a:lnTo>
                <a:cubicBezTo>
                  <a:pt x="298" y="935"/>
                  <a:pt x="255" y="892"/>
                  <a:pt x="255" y="839"/>
                </a:cubicBezTo>
                <a:cubicBezTo>
                  <a:pt x="255" y="786"/>
                  <a:pt x="298" y="743"/>
                  <a:pt x="351" y="743"/>
                </a:cubicBezTo>
                <a:lnTo>
                  <a:pt x="354" y="743"/>
                </a:lnTo>
                <a:lnTo>
                  <a:pt x="355" y="743"/>
                </a:lnTo>
                <a:lnTo>
                  <a:pt x="356" y="743"/>
                </a:lnTo>
                <a:lnTo>
                  <a:pt x="263" y="819"/>
                </a:lnTo>
                <a:lnTo>
                  <a:pt x="265" y="810"/>
                </a:lnTo>
                <a:lnTo>
                  <a:pt x="264" y="849"/>
                </a:lnTo>
                <a:lnTo>
                  <a:pt x="262" y="839"/>
                </a:lnTo>
                <a:cubicBezTo>
                  <a:pt x="260" y="828"/>
                  <a:pt x="260" y="816"/>
                  <a:pt x="262" y="805"/>
                </a:cubicBezTo>
                <a:lnTo>
                  <a:pt x="263" y="799"/>
                </a:lnTo>
                <a:lnTo>
                  <a:pt x="261" y="814"/>
                </a:lnTo>
                <a:lnTo>
                  <a:pt x="261" y="811"/>
                </a:lnTo>
                <a:cubicBezTo>
                  <a:pt x="261" y="767"/>
                  <a:pt x="292" y="728"/>
                  <a:pt x="335" y="718"/>
                </a:cubicBezTo>
                <a:cubicBezTo>
                  <a:pt x="379" y="708"/>
                  <a:pt x="423" y="729"/>
                  <a:pt x="443" y="769"/>
                </a:cubicBezTo>
                <a:lnTo>
                  <a:pt x="445" y="773"/>
                </a:lnTo>
                <a:cubicBezTo>
                  <a:pt x="449" y="780"/>
                  <a:pt x="452" y="788"/>
                  <a:pt x="454" y="797"/>
                </a:cubicBezTo>
                <a:lnTo>
                  <a:pt x="455" y="802"/>
                </a:lnTo>
                <a:cubicBezTo>
                  <a:pt x="460" y="830"/>
                  <a:pt x="453" y="859"/>
                  <a:pt x="435" y="881"/>
                </a:cubicBezTo>
                <a:cubicBezTo>
                  <a:pt x="416" y="904"/>
                  <a:pt x="389" y="916"/>
                  <a:pt x="360" y="916"/>
                </a:cubicBezTo>
                <a:lnTo>
                  <a:pt x="359" y="916"/>
                </a:lnTo>
                <a:cubicBezTo>
                  <a:pt x="329" y="916"/>
                  <a:pt x="300" y="902"/>
                  <a:pt x="282" y="877"/>
                </a:cubicBezTo>
                <a:cubicBezTo>
                  <a:pt x="264" y="852"/>
                  <a:pt x="259" y="819"/>
                  <a:pt x="268" y="790"/>
                </a:cubicBezTo>
                <a:lnTo>
                  <a:pt x="271" y="781"/>
                </a:lnTo>
                <a:lnTo>
                  <a:pt x="267" y="802"/>
                </a:lnTo>
                <a:lnTo>
                  <a:pt x="268" y="792"/>
                </a:lnTo>
                <a:lnTo>
                  <a:pt x="270" y="822"/>
                </a:lnTo>
                <a:lnTo>
                  <a:pt x="268" y="813"/>
                </a:lnTo>
                <a:cubicBezTo>
                  <a:pt x="261" y="785"/>
                  <a:pt x="268" y="755"/>
                  <a:pt x="287" y="732"/>
                </a:cubicBezTo>
                <a:cubicBezTo>
                  <a:pt x="305" y="710"/>
                  <a:pt x="332" y="696"/>
                  <a:pt x="361" y="696"/>
                </a:cubicBezTo>
                <a:lnTo>
                  <a:pt x="365" y="696"/>
                </a:lnTo>
                <a:cubicBezTo>
                  <a:pt x="418" y="696"/>
                  <a:pt x="461" y="739"/>
                  <a:pt x="461" y="792"/>
                </a:cubicBezTo>
                <a:cubicBezTo>
                  <a:pt x="461" y="845"/>
                  <a:pt x="418" y="888"/>
                  <a:pt x="365" y="888"/>
                </a:cubicBezTo>
                <a:lnTo>
                  <a:pt x="364" y="888"/>
                </a:lnTo>
                <a:lnTo>
                  <a:pt x="460" y="792"/>
                </a:lnTo>
                <a:lnTo>
                  <a:pt x="460" y="798"/>
                </a:lnTo>
                <a:cubicBezTo>
                  <a:pt x="460" y="809"/>
                  <a:pt x="459" y="819"/>
                  <a:pt x="456" y="829"/>
                </a:cubicBezTo>
                <a:lnTo>
                  <a:pt x="455" y="832"/>
                </a:lnTo>
                <a:cubicBezTo>
                  <a:pt x="439" y="878"/>
                  <a:pt x="391" y="906"/>
                  <a:pt x="343" y="895"/>
                </a:cubicBezTo>
                <a:cubicBezTo>
                  <a:pt x="295" y="885"/>
                  <a:pt x="263" y="840"/>
                  <a:pt x="268" y="791"/>
                </a:cubicBezTo>
                <a:lnTo>
                  <a:pt x="269" y="782"/>
                </a:lnTo>
                <a:lnTo>
                  <a:pt x="268" y="782"/>
                </a:lnTo>
                <a:lnTo>
                  <a:pt x="364" y="878"/>
                </a:lnTo>
                <a:lnTo>
                  <a:pt x="361" y="878"/>
                </a:lnTo>
                <a:cubicBezTo>
                  <a:pt x="332" y="878"/>
                  <a:pt x="305" y="865"/>
                  <a:pt x="287" y="843"/>
                </a:cubicBezTo>
                <a:cubicBezTo>
                  <a:pt x="268" y="820"/>
                  <a:pt x="261" y="790"/>
                  <a:pt x="268" y="762"/>
                </a:cubicBezTo>
                <a:lnTo>
                  <a:pt x="270" y="753"/>
                </a:lnTo>
                <a:cubicBezTo>
                  <a:pt x="271" y="748"/>
                  <a:pt x="272" y="743"/>
                  <a:pt x="274" y="738"/>
                </a:cubicBezTo>
                <a:lnTo>
                  <a:pt x="278" y="728"/>
                </a:lnTo>
                <a:cubicBezTo>
                  <a:pt x="293" y="691"/>
                  <a:pt x="328" y="667"/>
                  <a:pt x="367" y="667"/>
                </a:cubicBezTo>
                <a:lnTo>
                  <a:pt x="368" y="667"/>
                </a:lnTo>
                <a:lnTo>
                  <a:pt x="369" y="667"/>
                </a:lnTo>
                <a:cubicBezTo>
                  <a:pt x="422" y="667"/>
                  <a:pt x="465" y="710"/>
                  <a:pt x="465" y="763"/>
                </a:cubicBezTo>
                <a:lnTo>
                  <a:pt x="465" y="769"/>
                </a:lnTo>
                <a:cubicBezTo>
                  <a:pt x="465" y="777"/>
                  <a:pt x="465" y="785"/>
                  <a:pt x="463" y="793"/>
                </a:cubicBezTo>
                <a:lnTo>
                  <a:pt x="462" y="797"/>
                </a:lnTo>
                <a:cubicBezTo>
                  <a:pt x="449" y="848"/>
                  <a:pt x="398" y="879"/>
                  <a:pt x="346" y="867"/>
                </a:cubicBezTo>
                <a:cubicBezTo>
                  <a:pt x="295" y="855"/>
                  <a:pt x="263" y="804"/>
                  <a:pt x="275" y="753"/>
                </a:cubicBezTo>
                <a:lnTo>
                  <a:pt x="277" y="744"/>
                </a:lnTo>
                <a:lnTo>
                  <a:pt x="278" y="736"/>
                </a:lnTo>
                <a:lnTo>
                  <a:pt x="276" y="754"/>
                </a:lnTo>
                <a:lnTo>
                  <a:pt x="276" y="743"/>
                </a:lnTo>
                <a:lnTo>
                  <a:pt x="276" y="735"/>
                </a:lnTo>
                <a:cubicBezTo>
                  <a:pt x="276" y="685"/>
                  <a:pt x="316" y="643"/>
                  <a:pt x="367" y="640"/>
                </a:cubicBezTo>
                <a:cubicBezTo>
                  <a:pt x="417" y="637"/>
                  <a:pt x="461" y="673"/>
                  <a:pt x="468" y="724"/>
                </a:cubicBezTo>
                <a:lnTo>
                  <a:pt x="469" y="732"/>
                </a:lnTo>
                <a:lnTo>
                  <a:pt x="470" y="746"/>
                </a:lnTo>
                <a:lnTo>
                  <a:pt x="471" y="748"/>
                </a:lnTo>
                <a:cubicBezTo>
                  <a:pt x="471" y="752"/>
                  <a:pt x="471" y="757"/>
                  <a:pt x="471" y="761"/>
                </a:cubicBezTo>
                <a:lnTo>
                  <a:pt x="471" y="763"/>
                </a:lnTo>
                <a:cubicBezTo>
                  <a:pt x="471" y="814"/>
                  <a:pt x="432" y="856"/>
                  <a:pt x="381" y="859"/>
                </a:cubicBezTo>
                <a:cubicBezTo>
                  <a:pt x="331" y="862"/>
                  <a:pt x="286" y="826"/>
                  <a:pt x="280" y="775"/>
                </a:cubicBezTo>
                <a:lnTo>
                  <a:pt x="279" y="767"/>
                </a:lnTo>
                <a:lnTo>
                  <a:pt x="278" y="753"/>
                </a:lnTo>
                <a:lnTo>
                  <a:pt x="282" y="775"/>
                </a:lnTo>
                <a:lnTo>
                  <a:pt x="279" y="766"/>
                </a:lnTo>
                <a:cubicBezTo>
                  <a:pt x="264" y="720"/>
                  <a:pt x="285" y="670"/>
                  <a:pt x="328" y="649"/>
                </a:cubicBezTo>
                <a:cubicBezTo>
                  <a:pt x="371" y="628"/>
                  <a:pt x="424" y="642"/>
                  <a:pt x="450" y="682"/>
                </a:cubicBezTo>
                <a:lnTo>
                  <a:pt x="452" y="685"/>
                </a:lnTo>
                <a:cubicBezTo>
                  <a:pt x="457" y="692"/>
                  <a:pt x="461" y="700"/>
                  <a:pt x="464" y="708"/>
                </a:cubicBezTo>
                <a:lnTo>
                  <a:pt x="466" y="714"/>
                </a:lnTo>
                <a:cubicBezTo>
                  <a:pt x="469" y="724"/>
                  <a:pt x="470" y="734"/>
                  <a:pt x="470" y="744"/>
                </a:cubicBezTo>
                <a:lnTo>
                  <a:pt x="470" y="751"/>
                </a:lnTo>
                <a:lnTo>
                  <a:pt x="470" y="754"/>
                </a:lnTo>
                <a:cubicBezTo>
                  <a:pt x="470" y="804"/>
                  <a:pt x="432" y="846"/>
                  <a:pt x="382" y="850"/>
                </a:cubicBezTo>
                <a:cubicBezTo>
                  <a:pt x="333" y="854"/>
                  <a:pt x="288" y="820"/>
                  <a:pt x="280" y="770"/>
                </a:cubicBezTo>
                <a:lnTo>
                  <a:pt x="279" y="764"/>
                </a:lnTo>
                <a:cubicBezTo>
                  <a:pt x="278" y="759"/>
                  <a:pt x="277" y="754"/>
                  <a:pt x="277" y="748"/>
                </a:cubicBezTo>
                <a:lnTo>
                  <a:pt x="277" y="739"/>
                </a:lnTo>
                <a:lnTo>
                  <a:pt x="277" y="741"/>
                </a:lnTo>
                <a:lnTo>
                  <a:pt x="276" y="725"/>
                </a:lnTo>
                <a:cubicBezTo>
                  <a:pt x="276" y="677"/>
                  <a:pt x="313" y="636"/>
                  <a:pt x="361" y="630"/>
                </a:cubicBezTo>
                <a:cubicBezTo>
                  <a:pt x="409" y="624"/>
                  <a:pt x="454" y="655"/>
                  <a:pt x="466" y="702"/>
                </a:cubicBezTo>
                <a:lnTo>
                  <a:pt x="467" y="706"/>
                </a:lnTo>
                <a:lnTo>
                  <a:pt x="467" y="705"/>
                </a:lnTo>
                <a:lnTo>
                  <a:pt x="279" y="735"/>
                </a:lnTo>
                <a:lnTo>
                  <a:pt x="279" y="726"/>
                </a:lnTo>
                <a:lnTo>
                  <a:pt x="279" y="726"/>
                </a:lnTo>
                <a:cubicBezTo>
                  <a:pt x="276" y="699"/>
                  <a:pt x="285" y="672"/>
                  <a:pt x="303" y="652"/>
                </a:cubicBezTo>
                <a:cubicBezTo>
                  <a:pt x="321" y="632"/>
                  <a:pt x="347" y="620"/>
                  <a:pt x="374" y="620"/>
                </a:cubicBezTo>
                <a:lnTo>
                  <a:pt x="376" y="620"/>
                </a:lnTo>
                <a:lnTo>
                  <a:pt x="379" y="620"/>
                </a:lnTo>
                <a:cubicBezTo>
                  <a:pt x="410" y="620"/>
                  <a:pt x="439" y="635"/>
                  <a:pt x="457" y="660"/>
                </a:cubicBezTo>
                <a:cubicBezTo>
                  <a:pt x="475" y="685"/>
                  <a:pt x="480" y="718"/>
                  <a:pt x="471" y="747"/>
                </a:cubicBezTo>
                <a:lnTo>
                  <a:pt x="468" y="756"/>
                </a:lnTo>
                <a:lnTo>
                  <a:pt x="471" y="710"/>
                </a:lnTo>
                <a:lnTo>
                  <a:pt x="472" y="716"/>
                </a:lnTo>
                <a:lnTo>
                  <a:pt x="472" y="712"/>
                </a:lnTo>
                <a:lnTo>
                  <a:pt x="284" y="717"/>
                </a:lnTo>
                <a:lnTo>
                  <a:pt x="285" y="712"/>
                </a:lnTo>
                <a:lnTo>
                  <a:pt x="286" y="707"/>
                </a:lnTo>
                <a:cubicBezTo>
                  <a:pt x="296" y="658"/>
                  <a:pt x="341" y="625"/>
                  <a:pt x="390" y="630"/>
                </a:cubicBezTo>
                <a:cubicBezTo>
                  <a:pt x="439" y="635"/>
                  <a:pt x="476" y="676"/>
                  <a:pt x="476" y="725"/>
                </a:cubicBezTo>
                <a:lnTo>
                  <a:pt x="476" y="730"/>
                </a:lnTo>
                <a:cubicBezTo>
                  <a:pt x="476" y="737"/>
                  <a:pt x="476" y="743"/>
                  <a:pt x="475" y="749"/>
                </a:cubicBezTo>
                <a:lnTo>
                  <a:pt x="474" y="754"/>
                </a:lnTo>
                <a:cubicBezTo>
                  <a:pt x="464" y="804"/>
                  <a:pt x="416" y="838"/>
                  <a:pt x="365" y="830"/>
                </a:cubicBezTo>
                <a:cubicBezTo>
                  <a:pt x="315" y="823"/>
                  <a:pt x="279" y="777"/>
                  <a:pt x="284" y="726"/>
                </a:cubicBezTo>
                <a:lnTo>
                  <a:pt x="285" y="716"/>
                </a:lnTo>
                <a:lnTo>
                  <a:pt x="284" y="719"/>
                </a:lnTo>
                <a:cubicBezTo>
                  <a:pt x="284" y="709"/>
                  <a:pt x="286" y="699"/>
                  <a:pt x="289" y="689"/>
                </a:cubicBezTo>
                <a:lnTo>
                  <a:pt x="290" y="686"/>
                </a:lnTo>
                <a:cubicBezTo>
                  <a:pt x="305" y="641"/>
                  <a:pt x="350" y="614"/>
                  <a:pt x="397" y="622"/>
                </a:cubicBezTo>
                <a:cubicBezTo>
                  <a:pt x="443" y="629"/>
                  <a:pt x="477" y="669"/>
                  <a:pt x="477" y="716"/>
                </a:cubicBezTo>
                <a:lnTo>
                  <a:pt x="477" y="719"/>
                </a:lnTo>
                <a:lnTo>
                  <a:pt x="477" y="726"/>
                </a:lnTo>
                <a:lnTo>
                  <a:pt x="477" y="732"/>
                </a:lnTo>
                <a:lnTo>
                  <a:pt x="477" y="735"/>
                </a:lnTo>
                <a:lnTo>
                  <a:pt x="287" y="717"/>
                </a:lnTo>
                <a:lnTo>
                  <a:pt x="288" y="712"/>
                </a:lnTo>
                <a:lnTo>
                  <a:pt x="286" y="730"/>
                </a:lnTo>
                <a:lnTo>
                  <a:pt x="286" y="722"/>
                </a:lnTo>
                <a:lnTo>
                  <a:pt x="288" y="703"/>
                </a:lnTo>
                <a:lnTo>
                  <a:pt x="287" y="706"/>
                </a:lnTo>
                <a:lnTo>
                  <a:pt x="383" y="802"/>
                </a:lnTo>
                <a:lnTo>
                  <a:pt x="382" y="802"/>
                </a:lnTo>
                <a:cubicBezTo>
                  <a:pt x="329" y="802"/>
                  <a:pt x="286" y="759"/>
                  <a:pt x="286" y="706"/>
                </a:cubicBezTo>
                <a:lnTo>
                  <a:pt x="286" y="701"/>
                </a:lnTo>
                <a:lnTo>
                  <a:pt x="286" y="697"/>
                </a:lnTo>
                <a:cubicBezTo>
                  <a:pt x="286" y="644"/>
                  <a:pt x="329" y="601"/>
                  <a:pt x="382" y="601"/>
                </a:cubicBezTo>
                <a:cubicBezTo>
                  <a:pt x="435" y="601"/>
                  <a:pt x="478" y="644"/>
                  <a:pt x="478" y="697"/>
                </a:cubicBezTo>
                <a:lnTo>
                  <a:pt x="478" y="701"/>
                </a:lnTo>
                <a:lnTo>
                  <a:pt x="478" y="706"/>
                </a:lnTo>
                <a:cubicBezTo>
                  <a:pt x="478" y="759"/>
                  <a:pt x="435" y="802"/>
                  <a:pt x="382" y="802"/>
                </a:cubicBezTo>
                <a:cubicBezTo>
                  <a:pt x="329" y="802"/>
                  <a:pt x="286" y="759"/>
                  <a:pt x="286" y="706"/>
                </a:cubicBezTo>
                <a:lnTo>
                  <a:pt x="286" y="697"/>
                </a:lnTo>
                <a:lnTo>
                  <a:pt x="286" y="687"/>
                </a:lnTo>
                <a:cubicBezTo>
                  <a:pt x="286" y="634"/>
                  <a:pt x="329" y="591"/>
                  <a:pt x="382" y="591"/>
                </a:cubicBezTo>
                <a:cubicBezTo>
                  <a:pt x="435" y="591"/>
                  <a:pt x="478" y="634"/>
                  <a:pt x="478" y="687"/>
                </a:cubicBezTo>
                <a:lnTo>
                  <a:pt x="478" y="693"/>
                </a:lnTo>
                <a:lnTo>
                  <a:pt x="476" y="670"/>
                </a:lnTo>
                <a:lnTo>
                  <a:pt x="477" y="674"/>
                </a:lnTo>
                <a:lnTo>
                  <a:pt x="298" y="655"/>
                </a:lnTo>
                <a:lnTo>
                  <a:pt x="300" y="651"/>
                </a:lnTo>
                <a:lnTo>
                  <a:pt x="291" y="678"/>
                </a:lnTo>
                <a:lnTo>
                  <a:pt x="292" y="672"/>
                </a:lnTo>
                <a:lnTo>
                  <a:pt x="386" y="783"/>
                </a:lnTo>
                <a:lnTo>
                  <a:pt x="385" y="783"/>
                </a:lnTo>
                <a:cubicBezTo>
                  <a:pt x="332" y="783"/>
                  <a:pt x="289" y="740"/>
                  <a:pt x="289" y="687"/>
                </a:cubicBezTo>
                <a:lnTo>
                  <a:pt x="289" y="681"/>
                </a:lnTo>
                <a:lnTo>
                  <a:pt x="291" y="662"/>
                </a:lnTo>
                <a:lnTo>
                  <a:pt x="290" y="663"/>
                </a:lnTo>
                <a:cubicBezTo>
                  <a:pt x="290" y="656"/>
                  <a:pt x="291" y="648"/>
                  <a:pt x="293" y="640"/>
                </a:cubicBezTo>
                <a:lnTo>
                  <a:pt x="294" y="636"/>
                </a:lnTo>
                <a:cubicBezTo>
                  <a:pt x="306" y="589"/>
                  <a:pt x="351" y="558"/>
                  <a:pt x="399" y="564"/>
                </a:cubicBezTo>
                <a:cubicBezTo>
                  <a:pt x="447" y="570"/>
                  <a:pt x="483" y="611"/>
                  <a:pt x="483" y="659"/>
                </a:cubicBezTo>
                <a:lnTo>
                  <a:pt x="483" y="661"/>
                </a:lnTo>
                <a:lnTo>
                  <a:pt x="482" y="643"/>
                </a:lnTo>
                <a:lnTo>
                  <a:pt x="483" y="648"/>
                </a:lnTo>
                <a:lnTo>
                  <a:pt x="485" y="670"/>
                </a:lnTo>
                <a:lnTo>
                  <a:pt x="389" y="582"/>
                </a:lnTo>
                <a:lnTo>
                  <a:pt x="390" y="582"/>
                </a:lnTo>
                <a:lnTo>
                  <a:pt x="294" y="678"/>
                </a:lnTo>
                <a:lnTo>
                  <a:pt x="294" y="672"/>
                </a:lnTo>
                <a:cubicBezTo>
                  <a:pt x="294" y="665"/>
                  <a:pt x="295" y="657"/>
                  <a:pt x="297" y="649"/>
                </a:cubicBezTo>
                <a:lnTo>
                  <a:pt x="298" y="645"/>
                </a:lnTo>
                <a:cubicBezTo>
                  <a:pt x="308" y="605"/>
                  <a:pt x="343" y="576"/>
                  <a:pt x="385" y="573"/>
                </a:cubicBezTo>
                <a:cubicBezTo>
                  <a:pt x="427" y="570"/>
                  <a:pt x="465" y="594"/>
                  <a:pt x="481" y="633"/>
                </a:cubicBezTo>
                <a:lnTo>
                  <a:pt x="483" y="638"/>
                </a:lnTo>
                <a:cubicBezTo>
                  <a:pt x="485" y="643"/>
                  <a:pt x="486" y="649"/>
                  <a:pt x="488" y="655"/>
                </a:cubicBezTo>
                <a:lnTo>
                  <a:pt x="489" y="660"/>
                </a:lnTo>
                <a:lnTo>
                  <a:pt x="299" y="668"/>
                </a:lnTo>
                <a:lnTo>
                  <a:pt x="300" y="659"/>
                </a:lnTo>
                <a:lnTo>
                  <a:pt x="301" y="650"/>
                </a:lnTo>
                <a:lnTo>
                  <a:pt x="396" y="755"/>
                </a:lnTo>
                <a:lnTo>
                  <a:pt x="395" y="755"/>
                </a:lnTo>
                <a:lnTo>
                  <a:pt x="490" y="644"/>
                </a:lnTo>
                <a:lnTo>
                  <a:pt x="491" y="650"/>
                </a:lnTo>
                <a:lnTo>
                  <a:pt x="476" y="612"/>
                </a:lnTo>
                <a:lnTo>
                  <a:pt x="478" y="615"/>
                </a:lnTo>
                <a:lnTo>
                  <a:pt x="304" y="653"/>
                </a:lnTo>
                <a:lnTo>
                  <a:pt x="305" y="647"/>
                </a:lnTo>
                <a:lnTo>
                  <a:pt x="303" y="662"/>
                </a:lnTo>
                <a:lnTo>
                  <a:pt x="303" y="652"/>
                </a:lnTo>
                <a:lnTo>
                  <a:pt x="303" y="643"/>
                </a:lnTo>
                <a:cubicBezTo>
                  <a:pt x="303" y="636"/>
                  <a:pt x="304" y="628"/>
                  <a:pt x="306" y="620"/>
                </a:cubicBezTo>
                <a:lnTo>
                  <a:pt x="307" y="616"/>
                </a:lnTo>
                <a:cubicBezTo>
                  <a:pt x="319" y="569"/>
                  <a:pt x="364" y="538"/>
                  <a:pt x="412" y="544"/>
                </a:cubicBezTo>
                <a:cubicBezTo>
                  <a:pt x="460" y="550"/>
                  <a:pt x="496" y="591"/>
                  <a:pt x="496" y="639"/>
                </a:cubicBezTo>
                <a:lnTo>
                  <a:pt x="496" y="644"/>
                </a:lnTo>
                <a:lnTo>
                  <a:pt x="496" y="654"/>
                </a:lnTo>
                <a:lnTo>
                  <a:pt x="495" y="674"/>
                </a:lnTo>
                <a:lnTo>
                  <a:pt x="495" y="668"/>
                </a:lnTo>
                <a:cubicBezTo>
                  <a:pt x="495" y="721"/>
                  <a:pt x="452" y="764"/>
                  <a:pt x="399" y="764"/>
                </a:cubicBezTo>
                <a:cubicBezTo>
                  <a:pt x="346" y="764"/>
                  <a:pt x="303" y="721"/>
                  <a:pt x="303" y="668"/>
                </a:cubicBezTo>
                <a:lnTo>
                  <a:pt x="303" y="663"/>
                </a:lnTo>
                <a:lnTo>
                  <a:pt x="305" y="644"/>
                </a:lnTo>
                <a:lnTo>
                  <a:pt x="304" y="644"/>
                </a:lnTo>
                <a:lnTo>
                  <a:pt x="304" y="639"/>
                </a:lnTo>
                <a:cubicBezTo>
                  <a:pt x="304" y="586"/>
                  <a:pt x="347" y="543"/>
                  <a:pt x="400" y="543"/>
                </a:cubicBezTo>
                <a:cubicBezTo>
                  <a:pt x="453" y="543"/>
                  <a:pt x="496" y="586"/>
                  <a:pt x="496" y="639"/>
                </a:cubicBezTo>
                <a:lnTo>
                  <a:pt x="496" y="643"/>
                </a:lnTo>
                <a:lnTo>
                  <a:pt x="497" y="642"/>
                </a:lnTo>
                <a:lnTo>
                  <a:pt x="497" y="662"/>
                </a:lnTo>
                <a:lnTo>
                  <a:pt x="497" y="668"/>
                </a:lnTo>
                <a:lnTo>
                  <a:pt x="316" y="626"/>
                </a:lnTo>
                <a:lnTo>
                  <a:pt x="317" y="624"/>
                </a:lnTo>
                <a:lnTo>
                  <a:pt x="307" y="653"/>
                </a:lnTo>
                <a:lnTo>
                  <a:pt x="308" y="646"/>
                </a:lnTo>
                <a:lnTo>
                  <a:pt x="309" y="640"/>
                </a:lnTo>
                <a:lnTo>
                  <a:pt x="308" y="639"/>
                </a:lnTo>
                <a:lnTo>
                  <a:pt x="404" y="735"/>
                </a:lnTo>
                <a:lnTo>
                  <a:pt x="402" y="735"/>
                </a:lnTo>
                <a:cubicBezTo>
                  <a:pt x="349" y="735"/>
                  <a:pt x="306" y="692"/>
                  <a:pt x="306" y="639"/>
                </a:cubicBezTo>
                <a:lnTo>
                  <a:pt x="306" y="629"/>
                </a:lnTo>
                <a:lnTo>
                  <a:pt x="306" y="620"/>
                </a:lnTo>
                <a:cubicBezTo>
                  <a:pt x="306" y="572"/>
                  <a:pt x="343" y="531"/>
                  <a:pt x="391" y="525"/>
                </a:cubicBezTo>
                <a:cubicBezTo>
                  <a:pt x="439" y="519"/>
                  <a:pt x="484" y="550"/>
                  <a:pt x="496" y="597"/>
                </a:cubicBezTo>
                <a:lnTo>
                  <a:pt x="497" y="601"/>
                </a:lnTo>
                <a:lnTo>
                  <a:pt x="499" y="615"/>
                </a:lnTo>
                <a:cubicBezTo>
                  <a:pt x="501" y="625"/>
                  <a:pt x="501" y="636"/>
                  <a:pt x="499" y="646"/>
                </a:cubicBezTo>
                <a:lnTo>
                  <a:pt x="498" y="652"/>
                </a:lnTo>
                <a:cubicBezTo>
                  <a:pt x="497" y="657"/>
                  <a:pt x="496" y="662"/>
                  <a:pt x="495" y="667"/>
                </a:cubicBezTo>
                <a:lnTo>
                  <a:pt x="494" y="670"/>
                </a:lnTo>
                <a:cubicBezTo>
                  <a:pt x="477" y="718"/>
                  <a:pt x="426" y="746"/>
                  <a:pt x="377" y="732"/>
                </a:cubicBezTo>
                <a:cubicBezTo>
                  <a:pt x="328" y="718"/>
                  <a:pt x="298" y="669"/>
                  <a:pt x="309" y="619"/>
                </a:cubicBezTo>
                <a:lnTo>
                  <a:pt x="311" y="610"/>
                </a:lnTo>
                <a:lnTo>
                  <a:pt x="310" y="648"/>
                </a:lnTo>
                <a:lnTo>
                  <a:pt x="308" y="637"/>
                </a:lnTo>
                <a:lnTo>
                  <a:pt x="306" y="623"/>
                </a:lnTo>
                <a:cubicBezTo>
                  <a:pt x="300" y="573"/>
                  <a:pt x="334" y="526"/>
                  <a:pt x="384" y="517"/>
                </a:cubicBezTo>
                <a:cubicBezTo>
                  <a:pt x="434" y="508"/>
                  <a:pt x="482" y="539"/>
                  <a:pt x="495" y="588"/>
                </a:cubicBezTo>
                <a:lnTo>
                  <a:pt x="496" y="592"/>
                </a:lnTo>
                <a:cubicBezTo>
                  <a:pt x="498" y="600"/>
                  <a:pt x="498" y="608"/>
                  <a:pt x="498" y="615"/>
                </a:cubicBezTo>
                <a:lnTo>
                  <a:pt x="498" y="620"/>
                </a:lnTo>
                <a:cubicBezTo>
                  <a:pt x="498" y="673"/>
                  <a:pt x="455" y="716"/>
                  <a:pt x="402" y="716"/>
                </a:cubicBezTo>
                <a:cubicBezTo>
                  <a:pt x="349" y="716"/>
                  <a:pt x="306" y="673"/>
                  <a:pt x="306" y="620"/>
                </a:cubicBezTo>
                <a:lnTo>
                  <a:pt x="306" y="617"/>
                </a:lnTo>
                <a:lnTo>
                  <a:pt x="306" y="611"/>
                </a:lnTo>
                <a:cubicBezTo>
                  <a:pt x="306" y="606"/>
                  <a:pt x="307" y="601"/>
                  <a:pt x="308" y="596"/>
                </a:cubicBezTo>
                <a:lnTo>
                  <a:pt x="309" y="590"/>
                </a:lnTo>
                <a:lnTo>
                  <a:pt x="311" y="578"/>
                </a:lnTo>
                <a:cubicBezTo>
                  <a:pt x="324" y="528"/>
                  <a:pt x="375" y="496"/>
                  <a:pt x="426" y="508"/>
                </a:cubicBezTo>
                <a:cubicBezTo>
                  <a:pt x="476" y="519"/>
                  <a:pt x="509" y="569"/>
                  <a:pt x="499" y="620"/>
                </a:cubicBezTo>
                <a:lnTo>
                  <a:pt x="498" y="625"/>
                </a:lnTo>
                <a:lnTo>
                  <a:pt x="497" y="630"/>
                </a:lnTo>
                <a:cubicBezTo>
                  <a:pt x="487" y="679"/>
                  <a:pt x="442" y="712"/>
                  <a:pt x="393" y="707"/>
                </a:cubicBezTo>
                <a:cubicBezTo>
                  <a:pt x="344" y="702"/>
                  <a:pt x="306" y="661"/>
                  <a:pt x="306" y="611"/>
                </a:cubicBezTo>
                <a:lnTo>
                  <a:pt x="306" y="608"/>
                </a:lnTo>
                <a:lnTo>
                  <a:pt x="306" y="601"/>
                </a:lnTo>
                <a:lnTo>
                  <a:pt x="308" y="582"/>
                </a:lnTo>
                <a:lnTo>
                  <a:pt x="307" y="581"/>
                </a:lnTo>
                <a:lnTo>
                  <a:pt x="307" y="573"/>
                </a:lnTo>
                <a:lnTo>
                  <a:pt x="495" y="604"/>
                </a:lnTo>
                <a:lnTo>
                  <a:pt x="494" y="607"/>
                </a:lnTo>
                <a:lnTo>
                  <a:pt x="497" y="592"/>
                </a:lnTo>
                <a:lnTo>
                  <a:pt x="496" y="598"/>
                </a:lnTo>
                <a:lnTo>
                  <a:pt x="497" y="569"/>
                </a:lnTo>
                <a:lnTo>
                  <a:pt x="498" y="576"/>
                </a:lnTo>
                <a:lnTo>
                  <a:pt x="482" y="536"/>
                </a:lnTo>
                <a:lnTo>
                  <a:pt x="484" y="539"/>
                </a:lnTo>
                <a:lnTo>
                  <a:pt x="308" y="592"/>
                </a:lnTo>
                <a:lnTo>
                  <a:pt x="308" y="584"/>
                </a:lnTo>
                <a:lnTo>
                  <a:pt x="308" y="573"/>
                </a:lnTo>
                <a:lnTo>
                  <a:pt x="308" y="566"/>
                </a:lnTo>
                <a:lnTo>
                  <a:pt x="313" y="597"/>
                </a:lnTo>
                <a:lnTo>
                  <a:pt x="312" y="594"/>
                </a:lnTo>
                <a:lnTo>
                  <a:pt x="499" y="563"/>
                </a:lnTo>
                <a:lnTo>
                  <a:pt x="499" y="567"/>
                </a:lnTo>
                <a:lnTo>
                  <a:pt x="499" y="573"/>
                </a:lnTo>
                <a:lnTo>
                  <a:pt x="403" y="477"/>
                </a:lnTo>
                <a:lnTo>
                  <a:pt x="404" y="477"/>
                </a:lnTo>
                <a:lnTo>
                  <a:pt x="310" y="592"/>
                </a:lnTo>
                <a:lnTo>
                  <a:pt x="308" y="582"/>
                </a:lnTo>
                <a:lnTo>
                  <a:pt x="402" y="659"/>
                </a:lnTo>
                <a:lnTo>
                  <a:pt x="401" y="659"/>
                </a:lnTo>
                <a:lnTo>
                  <a:pt x="496" y="548"/>
                </a:lnTo>
                <a:lnTo>
                  <a:pt x="497" y="554"/>
                </a:lnTo>
                <a:lnTo>
                  <a:pt x="497" y="550"/>
                </a:lnTo>
                <a:lnTo>
                  <a:pt x="309" y="555"/>
                </a:lnTo>
                <a:lnTo>
                  <a:pt x="310" y="550"/>
                </a:lnTo>
                <a:lnTo>
                  <a:pt x="308" y="568"/>
                </a:lnTo>
                <a:lnTo>
                  <a:pt x="308" y="563"/>
                </a:lnTo>
                <a:lnTo>
                  <a:pt x="499" y="579"/>
                </a:lnTo>
                <a:lnTo>
                  <a:pt x="498" y="585"/>
                </a:lnTo>
                <a:lnTo>
                  <a:pt x="496" y="597"/>
                </a:lnTo>
                <a:cubicBezTo>
                  <a:pt x="484" y="644"/>
                  <a:pt x="439" y="675"/>
                  <a:pt x="391" y="669"/>
                </a:cubicBezTo>
                <a:cubicBezTo>
                  <a:pt x="343" y="663"/>
                  <a:pt x="306" y="622"/>
                  <a:pt x="306" y="573"/>
                </a:cubicBezTo>
                <a:lnTo>
                  <a:pt x="306" y="560"/>
                </a:lnTo>
                <a:lnTo>
                  <a:pt x="306" y="544"/>
                </a:lnTo>
                <a:cubicBezTo>
                  <a:pt x="306" y="537"/>
                  <a:pt x="307" y="530"/>
                  <a:pt x="309" y="524"/>
                </a:cubicBezTo>
                <a:lnTo>
                  <a:pt x="311" y="515"/>
                </a:lnTo>
                <a:lnTo>
                  <a:pt x="404" y="631"/>
                </a:lnTo>
                <a:lnTo>
                  <a:pt x="402" y="631"/>
                </a:lnTo>
                <a:lnTo>
                  <a:pt x="497" y="551"/>
                </a:lnTo>
                <a:lnTo>
                  <a:pt x="496" y="557"/>
                </a:lnTo>
                <a:lnTo>
                  <a:pt x="493" y="511"/>
                </a:lnTo>
                <a:lnTo>
                  <a:pt x="494" y="514"/>
                </a:lnTo>
                <a:lnTo>
                  <a:pt x="309" y="521"/>
                </a:lnTo>
                <a:lnTo>
                  <a:pt x="311" y="513"/>
                </a:lnTo>
                <a:lnTo>
                  <a:pt x="312" y="508"/>
                </a:lnTo>
                <a:lnTo>
                  <a:pt x="406" y="621"/>
                </a:lnTo>
                <a:lnTo>
                  <a:pt x="404" y="621"/>
                </a:lnTo>
                <a:lnTo>
                  <a:pt x="499" y="510"/>
                </a:lnTo>
                <a:lnTo>
                  <a:pt x="500" y="516"/>
                </a:lnTo>
                <a:lnTo>
                  <a:pt x="500" y="512"/>
                </a:lnTo>
                <a:lnTo>
                  <a:pt x="310" y="535"/>
                </a:lnTo>
                <a:lnTo>
                  <a:pt x="310" y="531"/>
                </a:lnTo>
                <a:lnTo>
                  <a:pt x="312" y="547"/>
                </a:lnTo>
                <a:lnTo>
                  <a:pt x="311" y="541"/>
                </a:lnTo>
                <a:cubicBezTo>
                  <a:pt x="306" y="513"/>
                  <a:pt x="314" y="485"/>
                  <a:pt x="332" y="463"/>
                </a:cubicBezTo>
                <a:cubicBezTo>
                  <a:pt x="350" y="442"/>
                  <a:pt x="377" y="429"/>
                  <a:pt x="405" y="429"/>
                </a:cubicBezTo>
                <a:lnTo>
                  <a:pt x="406" y="429"/>
                </a:lnTo>
                <a:lnTo>
                  <a:pt x="408" y="429"/>
                </a:lnTo>
                <a:lnTo>
                  <a:pt x="312" y="525"/>
                </a:lnTo>
                <a:lnTo>
                  <a:pt x="312" y="521"/>
                </a:lnTo>
                <a:lnTo>
                  <a:pt x="314" y="540"/>
                </a:lnTo>
                <a:lnTo>
                  <a:pt x="313" y="535"/>
                </a:lnTo>
                <a:cubicBezTo>
                  <a:pt x="308" y="507"/>
                  <a:pt x="315" y="478"/>
                  <a:pt x="333" y="456"/>
                </a:cubicBezTo>
                <a:cubicBezTo>
                  <a:pt x="351" y="433"/>
                  <a:pt x="379" y="420"/>
                  <a:pt x="407" y="420"/>
                </a:cubicBezTo>
                <a:lnTo>
                  <a:pt x="409" y="420"/>
                </a:lnTo>
                <a:lnTo>
                  <a:pt x="413" y="420"/>
                </a:lnTo>
                <a:lnTo>
                  <a:pt x="320" y="496"/>
                </a:lnTo>
                <a:lnTo>
                  <a:pt x="322" y="487"/>
                </a:lnTo>
                <a:lnTo>
                  <a:pt x="321" y="488"/>
                </a:lnTo>
                <a:lnTo>
                  <a:pt x="416" y="593"/>
                </a:lnTo>
                <a:lnTo>
                  <a:pt x="414" y="593"/>
                </a:lnTo>
                <a:cubicBezTo>
                  <a:pt x="361" y="593"/>
                  <a:pt x="318" y="550"/>
                  <a:pt x="318" y="497"/>
                </a:cubicBezTo>
                <a:cubicBezTo>
                  <a:pt x="318" y="444"/>
                  <a:pt x="361" y="401"/>
                  <a:pt x="414" y="401"/>
                </a:cubicBezTo>
                <a:lnTo>
                  <a:pt x="416" y="401"/>
                </a:lnTo>
                <a:lnTo>
                  <a:pt x="417" y="401"/>
                </a:lnTo>
                <a:cubicBezTo>
                  <a:pt x="464" y="401"/>
                  <a:pt x="504" y="435"/>
                  <a:pt x="512" y="482"/>
                </a:cubicBezTo>
                <a:lnTo>
                  <a:pt x="513" y="488"/>
                </a:lnTo>
                <a:lnTo>
                  <a:pt x="510" y="473"/>
                </a:lnTo>
                <a:lnTo>
                  <a:pt x="511" y="476"/>
                </a:lnTo>
                <a:lnTo>
                  <a:pt x="324" y="495"/>
                </a:lnTo>
                <a:lnTo>
                  <a:pt x="325" y="487"/>
                </a:lnTo>
                <a:lnTo>
                  <a:pt x="324" y="487"/>
                </a:lnTo>
                <a:lnTo>
                  <a:pt x="420" y="583"/>
                </a:lnTo>
                <a:lnTo>
                  <a:pt x="418" y="583"/>
                </a:lnTo>
                <a:cubicBezTo>
                  <a:pt x="365" y="583"/>
                  <a:pt x="322" y="540"/>
                  <a:pt x="322" y="487"/>
                </a:cubicBezTo>
                <a:cubicBezTo>
                  <a:pt x="322" y="434"/>
                  <a:pt x="365" y="391"/>
                  <a:pt x="418" y="391"/>
                </a:cubicBezTo>
                <a:lnTo>
                  <a:pt x="422" y="391"/>
                </a:lnTo>
                <a:lnTo>
                  <a:pt x="327" y="496"/>
                </a:lnTo>
                <a:lnTo>
                  <a:pt x="326" y="485"/>
                </a:lnTo>
                <a:lnTo>
                  <a:pt x="328" y="500"/>
                </a:lnTo>
                <a:lnTo>
                  <a:pt x="326" y="492"/>
                </a:lnTo>
                <a:lnTo>
                  <a:pt x="515" y="468"/>
                </a:lnTo>
                <a:lnTo>
                  <a:pt x="515" y="471"/>
                </a:lnTo>
                <a:lnTo>
                  <a:pt x="515" y="458"/>
                </a:lnTo>
                <a:lnTo>
                  <a:pt x="516" y="465"/>
                </a:lnTo>
                <a:cubicBezTo>
                  <a:pt x="516" y="469"/>
                  <a:pt x="516" y="474"/>
                  <a:pt x="516" y="478"/>
                </a:cubicBezTo>
                <a:lnTo>
                  <a:pt x="516" y="485"/>
                </a:lnTo>
                <a:lnTo>
                  <a:pt x="506" y="443"/>
                </a:lnTo>
                <a:lnTo>
                  <a:pt x="507" y="445"/>
                </a:lnTo>
                <a:lnTo>
                  <a:pt x="325" y="487"/>
                </a:lnTo>
                <a:lnTo>
                  <a:pt x="325" y="482"/>
                </a:lnTo>
                <a:lnTo>
                  <a:pt x="327" y="463"/>
                </a:lnTo>
                <a:lnTo>
                  <a:pt x="326" y="464"/>
                </a:lnTo>
                <a:lnTo>
                  <a:pt x="326" y="459"/>
                </a:lnTo>
                <a:cubicBezTo>
                  <a:pt x="326" y="406"/>
                  <a:pt x="369" y="363"/>
                  <a:pt x="422" y="363"/>
                </a:cubicBezTo>
                <a:cubicBezTo>
                  <a:pt x="475" y="363"/>
                  <a:pt x="518" y="406"/>
                  <a:pt x="518" y="459"/>
                </a:cubicBezTo>
                <a:lnTo>
                  <a:pt x="518" y="461"/>
                </a:lnTo>
                <a:lnTo>
                  <a:pt x="518" y="467"/>
                </a:lnTo>
                <a:lnTo>
                  <a:pt x="517" y="487"/>
                </a:lnTo>
                <a:cubicBezTo>
                  <a:pt x="513" y="537"/>
                  <a:pt x="471" y="574"/>
                  <a:pt x="421" y="574"/>
                </a:cubicBezTo>
                <a:lnTo>
                  <a:pt x="420" y="574"/>
                </a:lnTo>
                <a:cubicBezTo>
                  <a:pt x="367" y="574"/>
                  <a:pt x="324" y="531"/>
                  <a:pt x="324" y="478"/>
                </a:cubicBezTo>
                <a:lnTo>
                  <a:pt x="324" y="468"/>
                </a:lnTo>
                <a:lnTo>
                  <a:pt x="324" y="459"/>
                </a:lnTo>
                <a:cubicBezTo>
                  <a:pt x="324" y="412"/>
                  <a:pt x="359" y="372"/>
                  <a:pt x="405" y="365"/>
                </a:cubicBezTo>
                <a:cubicBezTo>
                  <a:pt x="452" y="357"/>
                  <a:pt x="497" y="384"/>
                  <a:pt x="512" y="429"/>
                </a:cubicBezTo>
                <a:lnTo>
                  <a:pt x="513" y="432"/>
                </a:lnTo>
                <a:cubicBezTo>
                  <a:pt x="514" y="437"/>
                  <a:pt x="515" y="442"/>
                  <a:pt x="516" y="447"/>
                </a:cubicBezTo>
                <a:lnTo>
                  <a:pt x="517" y="453"/>
                </a:lnTo>
                <a:cubicBezTo>
                  <a:pt x="518" y="458"/>
                  <a:pt x="518" y="463"/>
                  <a:pt x="518" y="468"/>
                </a:cubicBezTo>
                <a:lnTo>
                  <a:pt x="518" y="476"/>
                </a:lnTo>
                <a:cubicBezTo>
                  <a:pt x="518" y="491"/>
                  <a:pt x="515" y="506"/>
                  <a:pt x="508" y="519"/>
                </a:cubicBezTo>
                <a:lnTo>
                  <a:pt x="507" y="521"/>
                </a:lnTo>
                <a:cubicBezTo>
                  <a:pt x="487" y="561"/>
                  <a:pt x="443" y="582"/>
                  <a:pt x="399" y="572"/>
                </a:cubicBezTo>
                <a:cubicBezTo>
                  <a:pt x="356" y="562"/>
                  <a:pt x="325" y="523"/>
                  <a:pt x="325" y="478"/>
                </a:cubicBezTo>
                <a:lnTo>
                  <a:pt x="325" y="470"/>
                </a:lnTo>
                <a:lnTo>
                  <a:pt x="327" y="450"/>
                </a:lnTo>
                <a:lnTo>
                  <a:pt x="326" y="444"/>
                </a:lnTo>
                <a:lnTo>
                  <a:pt x="326" y="440"/>
                </a:lnTo>
                <a:cubicBezTo>
                  <a:pt x="326" y="387"/>
                  <a:pt x="369" y="344"/>
                  <a:pt x="422" y="344"/>
                </a:cubicBezTo>
                <a:cubicBezTo>
                  <a:pt x="475" y="344"/>
                  <a:pt x="518" y="387"/>
                  <a:pt x="518" y="440"/>
                </a:cubicBezTo>
                <a:lnTo>
                  <a:pt x="518" y="448"/>
                </a:lnTo>
                <a:lnTo>
                  <a:pt x="519" y="458"/>
                </a:lnTo>
                <a:lnTo>
                  <a:pt x="519" y="479"/>
                </a:lnTo>
                <a:lnTo>
                  <a:pt x="519" y="487"/>
                </a:lnTo>
                <a:cubicBezTo>
                  <a:pt x="519" y="537"/>
                  <a:pt x="482" y="578"/>
                  <a:pt x="433" y="583"/>
                </a:cubicBezTo>
                <a:cubicBezTo>
                  <a:pt x="384" y="588"/>
                  <a:pt x="339" y="555"/>
                  <a:pt x="329" y="506"/>
                </a:cubicBezTo>
                <a:lnTo>
                  <a:pt x="328" y="501"/>
                </a:lnTo>
                <a:cubicBezTo>
                  <a:pt x="327" y="495"/>
                  <a:pt x="326" y="489"/>
                  <a:pt x="326" y="482"/>
                </a:cubicBezTo>
                <a:lnTo>
                  <a:pt x="326" y="470"/>
                </a:lnTo>
                <a:lnTo>
                  <a:pt x="326" y="463"/>
                </a:lnTo>
                <a:lnTo>
                  <a:pt x="325" y="449"/>
                </a:lnTo>
                <a:cubicBezTo>
                  <a:pt x="325" y="396"/>
                  <a:pt x="368" y="353"/>
                  <a:pt x="421" y="353"/>
                </a:cubicBezTo>
                <a:cubicBezTo>
                  <a:pt x="474" y="353"/>
                  <a:pt x="517" y="396"/>
                  <a:pt x="517" y="449"/>
                </a:cubicBezTo>
                <a:lnTo>
                  <a:pt x="517" y="451"/>
                </a:lnTo>
                <a:lnTo>
                  <a:pt x="517" y="457"/>
                </a:lnTo>
                <a:lnTo>
                  <a:pt x="517" y="464"/>
                </a:lnTo>
                <a:lnTo>
                  <a:pt x="517" y="468"/>
                </a:lnTo>
                <a:lnTo>
                  <a:pt x="354" y="401"/>
                </a:lnTo>
                <a:lnTo>
                  <a:pt x="356" y="399"/>
                </a:lnTo>
                <a:lnTo>
                  <a:pt x="328" y="453"/>
                </a:lnTo>
                <a:lnTo>
                  <a:pt x="329" y="446"/>
                </a:lnTo>
                <a:lnTo>
                  <a:pt x="328" y="459"/>
                </a:lnTo>
                <a:lnTo>
                  <a:pt x="328" y="449"/>
                </a:lnTo>
                <a:lnTo>
                  <a:pt x="328" y="451"/>
                </a:lnTo>
                <a:cubicBezTo>
                  <a:pt x="325" y="424"/>
                  <a:pt x="334" y="397"/>
                  <a:pt x="352" y="376"/>
                </a:cubicBezTo>
                <a:cubicBezTo>
                  <a:pt x="370" y="356"/>
                  <a:pt x="396" y="344"/>
                  <a:pt x="423" y="344"/>
                </a:cubicBezTo>
                <a:lnTo>
                  <a:pt x="425" y="344"/>
                </a:lnTo>
                <a:cubicBezTo>
                  <a:pt x="478" y="344"/>
                  <a:pt x="521" y="387"/>
                  <a:pt x="521" y="440"/>
                </a:cubicBezTo>
                <a:lnTo>
                  <a:pt x="521" y="445"/>
                </a:lnTo>
                <a:lnTo>
                  <a:pt x="521" y="449"/>
                </a:lnTo>
                <a:cubicBezTo>
                  <a:pt x="521" y="500"/>
                  <a:pt x="482" y="543"/>
                  <a:pt x="431" y="545"/>
                </a:cubicBezTo>
                <a:cubicBezTo>
                  <a:pt x="380" y="548"/>
                  <a:pt x="336" y="511"/>
                  <a:pt x="330" y="460"/>
                </a:cubicBezTo>
                <a:lnTo>
                  <a:pt x="329" y="451"/>
                </a:lnTo>
                <a:lnTo>
                  <a:pt x="328" y="430"/>
                </a:lnTo>
                <a:lnTo>
                  <a:pt x="328" y="421"/>
                </a:lnTo>
                <a:cubicBezTo>
                  <a:pt x="328" y="368"/>
                  <a:pt x="371" y="325"/>
                  <a:pt x="424" y="325"/>
                </a:cubicBezTo>
                <a:lnTo>
                  <a:pt x="426" y="325"/>
                </a:lnTo>
                <a:cubicBezTo>
                  <a:pt x="472" y="325"/>
                  <a:pt x="512" y="358"/>
                  <a:pt x="521" y="403"/>
                </a:cubicBezTo>
                <a:lnTo>
                  <a:pt x="522" y="408"/>
                </a:lnTo>
                <a:lnTo>
                  <a:pt x="522" y="407"/>
                </a:lnTo>
                <a:cubicBezTo>
                  <a:pt x="529" y="436"/>
                  <a:pt x="522" y="466"/>
                  <a:pt x="504" y="490"/>
                </a:cubicBezTo>
                <a:cubicBezTo>
                  <a:pt x="486" y="513"/>
                  <a:pt x="458" y="526"/>
                  <a:pt x="428" y="526"/>
                </a:cubicBezTo>
                <a:lnTo>
                  <a:pt x="427" y="526"/>
                </a:lnTo>
                <a:cubicBezTo>
                  <a:pt x="374" y="526"/>
                  <a:pt x="331" y="483"/>
                  <a:pt x="331" y="430"/>
                </a:cubicBezTo>
                <a:cubicBezTo>
                  <a:pt x="331" y="377"/>
                  <a:pt x="374" y="334"/>
                  <a:pt x="427" y="334"/>
                </a:cubicBezTo>
                <a:lnTo>
                  <a:pt x="432" y="334"/>
                </a:lnTo>
                <a:lnTo>
                  <a:pt x="433" y="334"/>
                </a:lnTo>
                <a:lnTo>
                  <a:pt x="338" y="420"/>
                </a:lnTo>
                <a:lnTo>
                  <a:pt x="339" y="411"/>
                </a:lnTo>
                <a:lnTo>
                  <a:pt x="340" y="402"/>
                </a:lnTo>
                <a:cubicBezTo>
                  <a:pt x="345" y="353"/>
                  <a:pt x="386" y="315"/>
                  <a:pt x="435" y="315"/>
                </a:cubicBezTo>
                <a:lnTo>
                  <a:pt x="440" y="315"/>
                </a:lnTo>
                <a:lnTo>
                  <a:pt x="441" y="315"/>
                </a:lnTo>
                <a:cubicBezTo>
                  <a:pt x="494" y="315"/>
                  <a:pt x="537" y="358"/>
                  <a:pt x="537" y="411"/>
                </a:cubicBezTo>
                <a:cubicBezTo>
                  <a:pt x="537" y="464"/>
                  <a:pt x="494" y="507"/>
                  <a:pt x="441" y="507"/>
                </a:cubicBezTo>
                <a:lnTo>
                  <a:pt x="440" y="507"/>
                </a:lnTo>
                <a:lnTo>
                  <a:pt x="439" y="507"/>
                </a:lnTo>
                <a:cubicBezTo>
                  <a:pt x="412" y="507"/>
                  <a:pt x="387" y="496"/>
                  <a:pt x="369" y="476"/>
                </a:cubicBezTo>
                <a:cubicBezTo>
                  <a:pt x="350" y="456"/>
                  <a:pt x="341" y="430"/>
                  <a:pt x="344" y="403"/>
                </a:cubicBezTo>
                <a:lnTo>
                  <a:pt x="345" y="392"/>
                </a:lnTo>
                <a:lnTo>
                  <a:pt x="344" y="392"/>
                </a:lnTo>
                <a:cubicBezTo>
                  <a:pt x="344" y="345"/>
                  <a:pt x="379" y="305"/>
                  <a:pt x="425" y="298"/>
                </a:cubicBezTo>
                <a:cubicBezTo>
                  <a:pt x="472" y="290"/>
                  <a:pt x="517" y="317"/>
                  <a:pt x="532" y="362"/>
                </a:cubicBezTo>
                <a:lnTo>
                  <a:pt x="533" y="365"/>
                </a:lnTo>
                <a:cubicBezTo>
                  <a:pt x="536" y="375"/>
                  <a:pt x="537" y="385"/>
                  <a:pt x="537" y="395"/>
                </a:cubicBezTo>
                <a:lnTo>
                  <a:pt x="537" y="402"/>
                </a:lnTo>
                <a:lnTo>
                  <a:pt x="536" y="387"/>
                </a:lnTo>
                <a:lnTo>
                  <a:pt x="537" y="393"/>
                </a:lnTo>
                <a:cubicBezTo>
                  <a:pt x="538" y="398"/>
                  <a:pt x="538" y="403"/>
                  <a:pt x="538" y="408"/>
                </a:cubicBezTo>
                <a:lnTo>
                  <a:pt x="538" y="411"/>
                </a:lnTo>
                <a:cubicBezTo>
                  <a:pt x="538" y="464"/>
                  <a:pt x="495" y="507"/>
                  <a:pt x="442" y="507"/>
                </a:cubicBezTo>
                <a:cubicBezTo>
                  <a:pt x="389" y="507"/>
                  <a:pt x="346" y="464"/>
                  <a:pt x="346" y="411"/>
                </a:cubicBezTo>
                <a:lnTo>
                  <a:pt x="346" y="403"/>
                </a:lnTo>
                <a:lnTo>
                  <a:pt x="346" y="401"/>
                </a:lnTo>
                <a:lnTo>
                  <a:pt x="441" y="488"/>
                </a:lnTo>
                <a:lnTo>
                  <a:pt x="439" y="488"/>
                </a:lnTo>
                <a:cubicBezTo>
                  <a:pt x="386" y="488"/>
                  <a:pt x="343" y="445"/>
                  <a:pt x="343" y="392"/>
                </a:cubicBezTo>
                <a:cubicBezTo>
                  <a:pt x="343" y="339"/>
                  <a:pt x="386" y="296"/>
                  <a:pt x="439" y="296"/>
                </a:cubicBezTo>
                <a:lnTo>
                  <a:pt x="441" y="296"/>
                </a:lnTo>
                <a:lnTo>
                  <a:pt x="345" y="392"/>
                </a:lnTo>
                <a:lnTo>
                  <a:pt x="345" y="383"/>
                </a:lnTo>
                <a:lnTo>
                  <a:pt x="347" y="399"/>
                </a:lnTo>
                <a:lnTo>
                  <a:pt x="346" y="393"/>
                </a:lnTo>
                <a:lnTo>
                  <a:pt x="346" y="397"/>
                </a:lnTo>
                <a:cubicBezTo>
                  <a:pt x="333" y="345"/>
                  <a:pt x="365" y="293"/>
                  <a:pt x="416" y="280"/>
                </a:cubicBezTo>
                <a:cubicBezTo>
                  <a:pt x="468" y="267"/>
                  <a:pt x="520" y="299"/>
                  <a:pt x="533" y="350"/>
                </a:cubicBezTo>
                <a:lnTo>
                  <a:pt x="534" y="354"/>
                </a:lnTo>
                <a:lnTo>
                  <a:pt x="536" y="368"/>
                </a:lnTo>
                <a:cubicBezTo>
                  <a:pt x="541" y="396"/>
                  <a:pt x="533" y="424"/>
                  <a:pt x="515" y="446"/>
                </a:cubicBezTo>
                <a:cubicBezTo>
                  <a:pt x="496" y="467"/>
                  <a:pt x="470" y="479"/>
                  <a:pt x="441" y="479"/>
                </a:cubicBezTo>
                <a:lnTo>
                  <a:pt x="440" y="479"/>
                </a:lnTo>
                <a:cubicBezTo>
                  <a:pt x="412" y="479"/>
                  <a:pt x="384" y="467"/>
                  <a:pt x="366" y="444"/>
                </a:cubicBezTo>
                <a:cubicBezTo>
                  <a:pt x="348" y="422"/>
                  <a:pt x="341" y="393"/>
                  <a:pt x="346" y="365"/>
                </a:cubicBezTo>
                <a:lnTo>
                  <a:pt x="348" y="355"/>
                </a:lnTo>
                <a:lnTo>
                  <a:pt x="349" y="394"/>
                </a:lnTo>
                <a:lnTo>
                  <a:pt x="347" y="385"/>
                </a:lnTo>
                <a:cubicBezTo>
                  <a:pt x="344" y="373"/>
                  <a:pt x="344" y="361"/>
                  <a:pt x="346" y="349"/>
                </a:cubicBezTo>
                <a:lnTo>
                  <a:pt x="347" y="343"/>
                </a:lnTo>
                <a:lnTo>
                  <a:pt x="349" y="331"/>
                </a:lnTo>
                <a:cubicBezTo>
                  <a:pt x="361" y="284"/>
                  <a:pt x="406" y="253"/>
                  <a:pt x="454" y="259"/>
                </a:cubicBezTo>
                <a:cubicBezTo>
                  <a:pt x="502" y="265"/>
                  <a:pt x="538" y="306"/>
                  <a:pt x="538" y="354"/>
                </a:cubicBezTo>
                <a:lnTo>
                  <a:pt x="538" y="360"/>
                </a:lnTo>
                <a:cubicBezTo>
                  <a:pt x="538" y="368"/>
                  <a:pt x="538" y="376"/>
                  <a:pt x="536" y="384"/>
                </a:cubicBezTo>
                <a:lnTo>
                  <a:pt x="535" y="388"/>
                </a:lnTo>
                <a:cubicBezTo>
                  <a:pt x="523" y="435"/>
                  <a:pt x="478" y="466"/>
                  <a:pt x="430" y="460"/>
                </a:cubicBezTo>
                <a:cubicBezTo>
                  <a:pt x="382" y="454"/>
                  <a:pt x="345" y="413"/>
                  <a:pt x="345" y="364"/>
                </a:cubicBezTo>
                <a:lnTo>
                  <a:pt x="345" y="358"/>
                </a:lnTo>
                <a:lnTo>
                  <a:pt x="345" y="349"/>
                </a:lnTo>
                <a:lnTo>
                  <a:pt x="345" y="340"/>
                </a:lnTo>
                <a:cubicBezTo>
                  <a:pt x="345" y="334"/>
                  <a:pt x="346" y="328"/>
                  <a:pt x="347" y="322"/>
                </a:cubicBezTo>
                <a:lnTo>
                  <a:pt x="348" y="317"/>
                </a:lnTo>
                <a:cubicBezTo>
                  <a:pt x="355" y="282"/>
                  <a:pt x="381" y="254"/>
                  <a:pt x="415" y="244"/>
                </a:cubicBezTo>
                <a:cubicBezTo>
                  <a:pt x="449" y="233"/>
                  <a:pt x="485" y="243"/>
                  <a:pt x="510" y="268"/>
                </a:cubicBezTo>
                <a:lnTo>
                  <a:pt x="512" y="270"/>
                </a:lnTo>
                <a:cubicBezTo>
                  <a:pt x="518" y="276"/>
                  <a:pt x="524" y="282"/>
                  <a:pt x="528" y="290"/>
                </a:cubicBezTo>
                <a:lnTo>
                  <a:pt x="532" y="297"/>
                </a:lnTo>
                <a:lnTo>
                  <a:pt x="537" y="308"/>
                </a:lnTo>
                <a:lnTo>
                  <a:pt x="539" y="312"/>
                </a:lnTo>
                <a:lnTo>
                  <a:pt x="362" y="324"/>
                </a:lnTo>
                <a:lnTo>
                  <a:pt x="363" y="321"/>
                </a:lnTo>
                <a:lnTo>
                  <a:pt x="360" y="367"/>
                </a:lnTo>
                <a:lnTo>
                  <a:pt x="359" y="361"/>
                </a:lnTo>
                <a:lnTo>
                  <a:pt x="453" y="441"/>
                </a:lnTo>
                <a:lnTo>
                  <a:pt x="452" y="441"/>
                </a:lnTo>
                <a:cubicBezTo>
                  <a:pt x="399" y="441"/>
                  <a:pt x="356" y="398"/>
                  <a:pt x="356" y="345"/>
                </a:cubicBezTo>
                <a:lnTo>
                  <a:pt x="356" y="336"/>
                </a:lnTo>
                <a:lnTo>
                  <a:pt x="358" y="316"/>
                </a:lnTo>
                <a:lnTo>
                  <a:pt x="359" y="304"/>
                </a:lnTo>
                <a:lnTo>
                  <a:pt x="361" y="289"/>
                </a:lnTo>
                <a:cubicBezTo>
                  <a:pt x="371" y="240"/>
                  <a:pt x="416" y="207"/>
                  <a:pt x="465" y="212"/>
                </a:cubicBezTo>
                <a:cubicBezTo>
                  <a:pt x="514" y="217"/>
                  <a:pt x="551" y="258"/>
                  <a:pt x="551" y="307"/>
                </a:cubicBezTo>
                <a:lnTo>
                  <a:pt x="551" y="310"/>
                </a:lnTo>
                <a:lnTo>
                  <a:pt x="552" y="309"/>
                </a:lnTo>
                <a:lnTo>
                  <a:pt x="552" y="329"/>
                </a:lnTo>
                <a:cubicBezTo>
                  <a:pt x="552" y="335"/>
                  <a:pt x="552" y="340"/>
                  <a:pt x="551" y="345"/>
                </a:cubicBezTo>
                <a:lnTo>
                  <a:pt x="550" y="351"/>
                </a:lnTo>
                <a:cubicBezTo>
                  <a:pt x="545" y="383"/>
                  <a:pt x="524" y="411"/>
                  <a:pt x="494" y="424"/>
                </a:cubicBezTo>
                <a:cubicBezTo>
                  <a:pt x="464" y="437"/>
                  <a:pt x="429" y="433"/>
                  <a:pt x="402" y="415"/>
                </a:cubicBezTo>
                <a:lnTo>
                  <a:pt x="399" y="413"/>
                </a:lnTo>
                <a:cubicBezTo>
                  <a:pt x="387" y="405"/>
                  <a:pt x="377" y="394"/>
                  <a:pt x="369" y="381"/>
                </a:cubicBezTo>
                <a:lnTo>
                  <a:pt x="365" y="374"/>
                </a:lnTo>
                <a:lnTo>
                  <a:pt x="360" y="363"/>
                </a:lnTo>
                <a:cubicBezTo>
                  <a:pt x="356" y="357"/>
                  <a:pt x="354" y="351"/>
                  <a:pt x="352" y="344"/>
                </a:cubicBezTo>
                <a:lnTo>
                  <a:pt x="351" y="340"/>
                </a:lnTo>
                <a:lnTo>
                  <a:pt x="539" y="298"/>
                </a:lnTo>
                <a:lnTo>
                  <a:pt x="541" y="308"/>
                </a:lnTo>
                <a:lnTo>
                  <a:pt x="542" y="315"/>
                </a:lnTo>
                <a:lnTo>
                  <a:pt x="352" y="335"/>
                </a:lnTo>
                <a:lnTo>
                  <a:pt x="352" y="331"/>
                </a:lnTo>
                <a:lnTo>
                  <a:pt x="352" y="326"/>
                </a:lnTo>
                <a:lnTo>
                  <a:pt x="543" y="345"/>
                </a:lnTo>
                <a:lnTo>
                  <a:pt x="542" y="350"/>
                </a:lnTo>
                <a:lnTo>
                  <a:pt x="540" y="359"/>
                </a:lnTo>
                <a:cubicBezTo>
                  <a:pt x="528" y="406"/>
                  <a:pt x="483" y="437"/>
                  <a:pt x="435" y="431"/>
                </a:cubicBezTo>
                <a:cubicBezTo>
                  <a:pt x="387" y="425"/>
                  <a:pt x="350" y="384"/>
                  <a:pt x="350" y="335"/>
                </a:cubicBezTo>
                <a:lnTo>
                  <a:pt x="350" y="326"/>
                </a:lnTo>
                <a:lnTo>
                  <a:pt x="350" y="316"/>
                </a:lnTo>
                <a:cubicBezTo>
                  <a:pt x="350" y="263"/>
                  <a:pt x="393" y="220"/>
                  <a:pt x="446" y="220"/>
                </a:cubicBezTo>
                <a:lnTo>
                  <a:pt x="447" y="220"/>
                </a:lnTo>
                <a:lnTo>
                  <a:pt x="352" y="306"/>
                </a:lnTo>
                <a:lnTo>
                  <a:pt x="353" y="297"/>
                </a:lnTo>
                <a:lnTo>
                  <a:pt x="353" y="317"/>
                </a:lnTo>
                <a:lnTo>
                  <a:pt x="352" y="307"/>
                </a:lnTo>
                <a:cubicBezTo>
                  <a:pt x="349" y="280"/>
                  <a:pt x="358" y="253"/>
                  <a:pt x="376" y="233"/>
                </a:cubicBezTo>
                <a:cubicBezTo>
                  <a:pt x="394" y="213"/>
                  <a:pt x="420" y="201"/>
                  <a:pt x="447" y="201"/>
                </a:cubicBezTo>
                <a:lnTo>
                  <a:pt x="448" y="201"/>
                </a:lnTo>
                <a:lnTo>
                  <a:pt x="353" y="288"/>
                </a:lnTo>
                <a:lnTo>
                  <a:pt x="354" y="278"/>
                </a:lnTo>
                <a:lnTo>
                  <a:pt x="355" y="268"/>
                </a:lnTo>
                <a:cubicBezTo>
                  <a:pt x="360" y="222"/>
                  <a:pt x="398" y="186"/>
                  <a:pt x="444" y="183"/>
                </a:cubicBezTo>
                <a:cubicBezTo>
                  <a:pt x="490" y="180"/>
                  <a:pt x="532" y="210"/>
                  <a:pt x="544" y="255"/>
                </a:cubicBezTo>
                <a:lnTo>
                  <a:pt x="545" y="259"/>
                </a:lnTo>
                <a:cubicBezTo>
                  <a:pt x="547" y="267"/>
                  <a:pt x="547" y="275"/>
                  <a:pt x="547" y="282"/>
                </a:cubicBezTo>
                <a:lnTo>
                  <a:pt x="547" y="288"/>
                </a:lnTo>
                <a:cubicBezTo>
                  <a:pt x="547" y="341"/>
                  <a:pt x="504" y="384"/>
                  <a:pt x="451" y="384"/>
                </a:cubicBezTo>
                <a:lnTo>
                  <a:pt x="450" y="384"/>
                </a:lnTo>
                <a:cubicBezTo>
                  <a:pt x="397" y="384"/>
                  <a:pt x="354" y="341"/>
                  <a:pt x="354" y="288"/>
                </a:cubicBezTo>
                <a:lnTo>
                  <a:pt x="354" y="282"/>
                </a:lnTo>
                <a:lnTo>
                  <a:pt x="354" y="278"/>
                </a:lnTo>
                <a:cubicBezTo>
                  <a:pt x="354" y="230"/>
                  <a:pt x="391" y="189"/>
                  <a:pt x="439" y="183"/>
                </a:cubicBezTo>
                <a:cubicBezTo>
                  <a:pt x="487" y="177"/>
                  <a:pt x="532" y="208"/>
                  <a:pt x="544" y="255"/>
                </a:cubicBezTo>
                <a:lnTo>
                  <a:pt x="545" y="259"/>
                </a:lnTo>
                <a:cubicBezTo>
                  <a:pt x="547" y="267"/>
                  <a:pt x="547" y="275"/>
                  <a:pt x="547" y="282"/>
                </a:cubicBezTo>
                <a:lnTo>
                  <a:pt x="547" y="288"/>
                </a:lnTo>
                <a:lnTo>
                  <a:pt x="357" y="273"/>
                </a:lnTo>
                <a:lnTo>
                  <a:pt x="358" y="267"/>
                </a:lnTo>
                <a:lnTo>
                  <a:pt x="356" y="282"/>
                </a:lnTo>
                <a:lnTo>
                  <a:pt x="356" y="272"/>
                </a:lnTo>
                <a:lnTo>
                  <a:pt x="358" y="253"/>
                </a:lnTo>
                <a:lnTo>
                  <a:pt x="357" y="259"/>
                </a:lnTo>
                <a:lnTo>
                  <a:pt x="539" y="302"/>
                </a:lnTo>
                <a:lnTo>
                  <a:pt x="538" y="304"/>
                </a:lnTo>
                <a:lnTo>
                  <a:pt x="548" y="261"/>
                </a:lnTo>
                <a:lnTo>
                  <a:pt x="548" y="268"/>
                </a:lnTo>
                <a:cubicBezTo>
                  <a:pt x="548" y="274"/>
                  <a:pt x="548" y="279"/>
                  <a:pt x="547" y="284"/>
                </a:cubicBezTo>
                <a:lnTo>
                  <a:pt x="546" y="290"/>
                </a:lnTo>
                <a:lnTo>
                  <a:pt x="547" y="274"/>
                </a:lnTo>
                <a:lnTo>
                  <a:pt x="547" y="278"/>
                </a:lnTo>
                <a:lnTo>
                  <a:pt x="360" y="248"/>
                </a:lnTo>
                <a:lnTo>
                  <a:pt x="361" y="245"/>
                </a:lnTo>
                <a:lnTo>
                  <a:pt x="358" y="260"/>
                </a:lnTo>
                <a:lnTo>
                  <a:pt x="359" y="254"/>
                </a:lnTo>
                <a:cubicBezTo>
                  <a:pt x="366" y="207"/>
                  <a:pt x="407" y="173"/>
                  <a:pt x="453" y="173"/>
                </a:cubicBezTo>
                <a:lnTo>
                  <a:pt x="455" y="173"/>
                </a:lnTo>
                <a:lnTo>
                  <a:pt x="360" y="260"/>
                </a:lnTo>
                <a:lnTo>
                  <a:pt x="361" y="250"/>
                </a:lnTo>
                <a:cubicBezTo>
                  <a:pt x="366" y="201"/>
                  <a:pt x="407" y="163"/>
                  <a:pt x="456" y="163"/>
                </a:cubicBezTo>
                <a:lnTo>
                  <a:pt x="459" y="163"/>
                </a:lnTo>
                <a:lnTo>
                  <a:pt x="460" y="163"/>
                </a:lnTo>
                <a:lnTo>
                  <a:pt x="365" y="249"/>
                </a:lnTo>
                <a:lnTo>
                  <a:pt x="366" y="240"/>
                </a:lnTo>
                <a:lnTo>
                  <a:pt x="365" y="240"/>
                </a:lnTo>
                <a:cubicBezTo>
                  <a:pt x="365" y="187"/>
                  <a:pt x="408" y="144"/>
                  <a:pt x="461" y="144"/>
                </a:cubicBezTo>
                <a:lnTo>
                  <a:pt x="464" y="144"/>
                </a:lnTo>
                <a:cubicBezTo>
                  <a:pt x="504" y="144"/>
                  <a:pt x="539" y="168"/>
                  <a:pt x="554" y="205"/>
                </a:cubicBezTo>
                <a:lnTo>
                  <a:pt x="558" y="215"/>
                </a:lnTo>
                <a:cubicBezTo>
                  <a:pt x="564" y="230"/>
                  <a:pt x="566" y="247"/>
                  <a:pt x="564" y="264"/>
                </a:cubicBezTo>
                <a:lnTo>
                  <a:pt x="563" y="271"/>
                </a:lnTo>
                <a:cubicBezTo>
                  <a:pt x="560" y="292"/>
                  <a:pt x="550" y="311"/>
                  <a:pt x="535" y="325"/>
                </a:cubicBezTo>
                <a:lnTo>
                  <a:pt x="533" y="327"/>
                </a:lnTo>
                <a:cubicBezTo>
                  <a:pt x="506" y="355"/>
                  <a:pt x="465" y="363"/>
                  <a:pt x="429" y="348"/>
                </a:cubicBezTo>
                <a:cubicBezTo>
                  <a:pt x="393" y="333"/>
                  <a:pt x="369" y="298"/>
                  <a:pt x="369" y="259"/>
                </a:cubicBezTo>
                <a:lnTo>
                  <a:pt x="369" y="254"/>
                </a:lnTo>
                <a:cubicBezTo>
                  <a:pt x="369" y="247"/>
                  <a:pt x="370" y="240"/>
                  <a:pt x="372" y="234"/>
                </a:cubicBezTo>
                <a:lnTo>
                  <a:pt x="374" y="225"/>
                </a:lnTo>
                <a:lnTo>
                  <a:pt x="373" y="226"/>
                </a:lnTo>
                <a:lnTo>
                  <a:pt x="372" y="231"/>
                </a:lnTo>
                <a:cubicBezTo>
                  <a:pt x="372" y="180"/>
                  <a:pt x="413" y="138"/>
                  <a:pt x="464" y="136"/>
                </a:cubicBezTo>
                <a:cubicBezTo>
                  <a:pt x="515" y="133"/>
                  <a:pt x="559" y="172"/>
                  <a:pt x="564" y="223"/>
                </a:cubicBezTo>
                <a:lnTo>
                  <a:pt x="565" y="234"/>
                </a:lnTo>
                <a:lnTo>
                  <a:pt x="566" y="239"/>
                </a:lnTo>
                <a:lnTo>
                  <a:pt x="374" y="250"/>
                </a:lnTo>
                <a:lnTo>
                  <a:pt x="374" y="247"/>
                </a:lnTo>
                <a:lnTo>
                  <a:pt x="376" y="263"/>
                </a:lnTo>
                <a:lnTo>
                  <a:pt x="375" y="257"/>
                </a:lnTo>
                <a:cubicBezTo>
                  <a:pt x="374" y="252"/>
                  <a:pt x="373" y="247"/>
                  <a:pt x="373" y="241"/>
                </a:cubicBezTo>
                <a:lnTo>
                  <a:pt x="373" y="234"/>
                </a:lnTo>
                <a:lnTo>
                  <a:pt x="378" y="265"/>
                </a:lnTo>
                <a:lnTo>
                  <a:pt x="377" y="262"/>
                </a:lnTo>
                <a:lnTo>
                  <a:pt x="564" y="231"/>
                </a:lnTo>
                <a:lnTo>
                  <a:pt x="564" y="236"/>
                </a:lnTo>
                <a:lnTo>
                  <a:pt x="564" y="240"/>
                </a:lnTo>
                <a:cubicBezTo>
                  <a:pt x="564" y="293"/>
                  <a:pt x="521" y="336"/>
                  <a:pt x="468" y="336"/>
                </a:cubicBezTo>
                <a:cubicBezTo>
                  <a:pt x="415" y="336"/>
                  <a:pt x="372" y="293"/>
                  <a:pt x="372" y="240"/>
                </a:cubicBezTo>
                <a:lnTo>
                  <a:pt x="372" y="235"/>
                </a:lnTo>
                <a:lnTo>
                  <a:pt x="372" y="225"/>
                </a:lnTo>
                <a:lnTo>
                  <a:pt x="372" y="216"/>
                </a:lnTo>
                <a:lnTo>
                  <a:pt x="372" y="212"/>
                </a:lnTo>
                <a:cubicBezTo>
                  <a:pt x="372" y="159"/>
                  <a:pt x="415" y="116"/>
                  <a:pt x="468" y="116"/>
                </a:cubicBezTo>
                <a:cubicBezTo>
                  <a:pt x="521" y="116"/>
                  <a:pt x="564" y="159"/>
                  <a:pt x="564" y="212"/>
                </a:cubicBezTo>
                <a:lnTo>
                  <a:pt x="564" y="214"/>
                </a:lnTo>
                <a:lnTo>
                  <a:pt x="564" y="220"/>
                </a:lnTo>
                <a:lnTo>
                  <a:pt x="564" y="227"/>
                </a:lnTo>
                <a:lnTo>
                  <a:pt x="564" y="231"/>
                </a:lnTo>
                <a:cubicBezTo>
                  <a:pt x="564" y="284"/>
                  <a:pt x="521" y="327"/>
                  <a:pt x="468" y="327"/>
                </a:cubicBezTo>
                <a:cubicBezTo>
                  <a:pt x="415" y="327"/>
                  <a:pt x="372" y="284"/>
                  <a:pt x="372" y="231"/>
                </a:cubicBezTo>
                <a:lnTo>
                  <a:pt x="372" y="227"/>
                </a:lnTo>
                <a:lnTo>
                  <a:pt x="372" y="221"/>
                </a:lnTo>
                <a:cubicBezTo>
                  <a:pt x="372" y="172"/>
                  <a:pt x="411" y="130"/>
                  <a:pt x="461" y="126"/>
                </a:cubicBezTo>
                <a:cubicBezTo>
                  <a:pt x="510" y="122"/>
                  <a:pt x="555" y="156"/>
                  <a:pt x="563" y="206"/>
                </a:cubicBezTo>
                <a:lnTo>
                  <a:pt x="564" y="212"/>
                </a:lnTo>
                <a:cubicBezTo>
                  <a:pt x="565" y="217"/>
                  <a:pt x="565" y="222"/>
                  <a:pt x="565" y="227"/>
                </a:cubicBezTo>
                <a:lnTo>
                  <a:pt x="565" y="231"/>
                </a:lnTo>
                <a:cubicBezTo>
                  <a:pt x="565" y="284"/>
                  <a:pt x="522" y="327"/>
                  <a:pt x="469" y="327"/>
                </a:cubicBezTo>
                <a:cubicBezTo>
                  <a:pt x="416" y="327"/>
                  <a:pt x="373" y="284"/>
                  <a:pt x="373" y="231"/>
                </a:cubicBezTo>
                <a:lnTo>
                  <a:pt x="373" y="227"/>
                </a:lnTo>
                <a:lnTo>
                  <a:pt x="375" y="243"/>
                </a:lnTo>
                <a:lnTo>
                  <a:pt x="374" y="237"/>
                </a:lnTo>
                <a:cubicBezTo>
                  <a:pt x="369" y="209"/>
                  <a:pt x="377" y="181"/>
                  <a:pt x="395" y="159"/>
                </a:cubicBezTo>
                <a:cubicBezTo>
                  <a:pt x="413" y="138"/>
                  <a:pt x="440" y="125"/>
                  <a:pt x="468" y="125"/>
                </a:cubicBezTo>
                <a:lnTo>
                  <a:pt x="469" y="125"/>
                </a:lnTo>
                <a:lnTo>
                  <a:pt x="373" y="221"/>
                </a:lnTo>
                <a:lnTo>
                  <a:pt x="373" y="212"/>
                </a:lnTo>
                <a:lnTo>
                  <a:pt x="373" y="212"/>
                </a:lnTo>
                <a:lnTo>
                  <a:pt x="468" y="298"/>
                </a:lnTo>
                <a:lnTo>
                  <a:pt x="467" y="298"/>
                </a:lnTo>
                <a:lnTo>
                  <a:pt x="562" y="187"/>
                </a:lnTo>
                <a:lnTo>
                  <a:pt x="563" y="193"/>
                </a:lnTo>
                <a:cubicBezTo>
                  <a:pt x="564" y="198"/>
                  <a:pt x="564" y="203"/>
                  <a:pt x="564" y="208"/>
                </a:cubicBezTo>
                <a:lnTo>
                  <a:pt x="564" y="212"/>
                </a:lnTo>
                <a:cubicBezTo>
                  <a:pt x="564" y="265"/>
                  <a:pt x="521" y="308"/>
                  <a:pt x="468" y="308"/>
                </a:cubicBezTo>
                <a:cubicBezTo>
                  <a:pt x="415" y="308"/>
                  <a:pt x="372" y="265"/>
                  <a:pt x="372" y="212"/>
                </a:cubicBezTo>
                <a:lnTo>
                  <a:pt x="372" y="208"/>
                </a:lnTo>
                <a:lnTo>
                  <a:pt x="372" y="202"/>
                </a:lnTo>
                <a:cubicBezTo>
                  <a:pt x="372" y="149"/>
                  <a:pt x="415" y="106"/>
                  <a:pt x="468" y="106"/>
                </a:cubicBezTo>
                <a:lnTo>
                  <a:pt x="469" y="106"/>
                </a:lnTo>
                <a:lnTo>
                  <a:pt x="373" y="202"/>
                </a:lnTo>
                <a:lnTo>
                  <a:pt x="373" y="192"/>
                </a:lnTo>
                <a:lnTo>
                  <a:pt x="373" y="194"/>
                </a:lnTo>
                <a:lnTo>
                  <a:pt x="564" y="183"/>
                </a:lnTo>
                <a:lnTo>
                  <a:pt x="564" y="188"/>
                </a:lnTo>
                <a:lnTo>
                  <a:pt x="563" y="170"/>
                </a:lnTo>
                <a:lnTo>
                  <a:pt x="564" y="175"/>
                </a:lnTo>
                <a:lnTo>
                  <a:pt x="376" y="170"/>
                </a:lnTo>
                <a:lnTo>
                  <a:pt x="377" y="166"/>
                </a:lnTo>
                <a:lnTo>
                  <a:pt x="374" y="189"/>
                </a:lnTo>
                <a:lnTo>
                  <a:pt x="374" y="183"/>
                </a:lnTo>
                <a:lnTo>
                  <a:pt x="379" y="214"/>
                </a:lnTo>
                <a:lnTo>
                  <a:pt x="377" y="208"/>
                </a:lnTo>
                <a:lnTo>
                  <a:pt x="389" y="231"/>
                </a:lnTo>
                <a:lnTo>
                  <a:pt x="387" y="228"/>
                </a:lnTo>
                <a:lnTo>
                  <a:pt x="560" y="151"/>
                </a:lnTo>
                <a:lnTo>
                  <a:pt x="561" y="155"/>
                </a:lnTo>
                <a:lnTo>
                  <a:pt x="559" y="148"/>
                </a:lnTo>
                <a:cubicBezTo>
                  <a:pt x="570" y="177"/>
                  <a:pt x="567" y="211"/>
                  <a:pt x="549" y="237"/>
                </a:cubicBezTo>
                <a:cubicBezTo>
                  <a:pt x="531" y="264"/>
                  <a:pt x="501" y="279"/>
                  <a:pt x="469" y="279"/>
                </a:cubicBezTo>
                <a:lnTo>
                  <a:pt x="468" y="279"/>
                </a:lnTo>
                <a:cubicBezTo>
                  <a:pt x="415" y="279"/>
                  <a:pt x="372" y="236"/>
                  <a:pt x="372" y="183"/>
                </a:cubicBezTo>
                <a:lnTo>
                  <a:pt x="372" y="178"/>
                </a:lnTo>
                <a:cubicBezTo>
                  <a:pt x="372" y="171"/>
                  <a:pt x="373" y="163"/>
                  <a:pt x="375" y="155"/>
                </a:cubicBezTo>
                <a:lnTo>
                  <a:pt x="376" y="151"/>
                </a:lnTo>
                <a:cubicBezTo>
                  <a:pt x="385" y="115"/>
                  <a:pt x="414" y="88"/>
                  <a:pt x="450" y="80"/>
                </a:cubicBezTo>
                <a:cubicBezTo>
                  <a:pt x="487" y="73"/>
                  <a:pt x="524" y="87"/>
                  <a:pt x="546" y="117"/>
                </a:cubicBezTo>
                <a:lnTo>
                  <a:pt x="549" y="121"/>
                </a:lnTo>
                <a:cubicBezTo>
                  <a:pt x="554" y="128"/>
                  <a:pt x="558" y="135"/>
                  <a:pt x="562" y="143"/>
                </a:cubicBezTo>
                <a:lnTo>
                  <a:pt x="564" y="148"/>
                </a:lnTo>
                <a:cubicBezTo>
                  <a:pt x="575" y="177"/>
                  <a:pt x="572" y="211"/>
                  <a:pt x="554" y="237"/>
                </a:cubicBezTo>
                <a:cubicBezTo>
                  <a:pt x="536" y="264"/>
                  <a:pt x="506" y="279"/>
                  <a:pt x="474" y="279"/>
                </a:cubicBezTo>
                <a:lnTo>
                  <a:pt x="473" y="279"/>
                </a:lnTo>
                <a:cubicBezTo>
                  <a:pt x="444" y="279"/>
                  <a:pt x="416" y="266"/>
                  <a:pt x="398" y="243"/>
                </a:cubicBezTo>
                <a:cubicBezTo>
                  <a:pt x="380" y="219"/>
                  <a:pt x="373" y="189"/>
                  <a:pt x="380" y="160"/>
                </a:cubicBezTo>
                <a:lnTo>
                  <a:pt x="381" y="156"/>
                </a:lnTo>
                <a:lnTo>
                  <a:pt x="381" y="156"/>
                </a:lnTo>
                <a:cubicBezTo>
                  <a:pt x="390" y="111"/>
                  <a:pt x="430" y="78"/>
                  <a:pt x="475" y="78"/>
                </a:cubicBezTo>
                <a:lnTo>
                  <a:pt x="477" y="78"/>
                </a:lnTo>
                <a:lnTo>
                  <a:pt x="381" y="174"/>
                </a:lnTo>
                <a:lnTo>
                  <a:pt x="381" y="164"/>
                </a:lnTo>
                <a:lnTo>
                  <a:pt x="381" y="166"/>
                </a:lnTo>
                <a:lnTo>
                  <a:pt x="476" y="251"/>
                </a:lnTo>
                <a:lnTo>
                  <a:pt x="475" y="251"/>
                </a:lnTo>
                <a:lnTo>
                  <a:pt x="570" y="140"/>
                </a:lnTo>
                <a:lnTo>
                  <a:pt x="571" y="146"/>
                </a:lnTo>
                <a:lnTo>
                  <a:pt x="568" y="131"/>
                </a:lnTo>
                <a:lnTo>
                  <a:pt x="569" y="134"/>
                </a:lnTo>
                <a:lnTo>
                  <a:pt x="384" y="144"/>
                </a:lnTo>
                <a:lnTo>
                  <a:pt x="386" y="135"/>
                </a:lnTo>
                <a:lnTo>
                  <a:pt x="385" y="136"/>
                </a:lnTo>
                <a:lnTo>
                  <a:pt x="480" y="241"/>
                </a:lnTo>
                <a:lnTo>
                  <a:pt x="476" y="241"/>
                </a:lnTo>
                <a:cubicBezTo>
                  <a:pt x="423" y="241"/>
                  <a:pt x="380" y="198"/>
                  <a:pt x="380" y="145"/>
                </a:cubicBezTo>
                <a:cubicBezTo>
                  <a:pt x="380" y="92"/>
                  <a:pt x="423" y="49"/>
                  <a:pt x="476" y="49"/>
                </a:cubicBezTo>
                <a:lnTo>
                  <a:pt x="480" y="49"/>
                </a:lnTo>
                <a:lnTo>
                  <a:pt x="386" y="164"/>
                </a:lnTo>
                <a:lnTo>
                  <a:pt x="385" y="159"/>
                </a:lnTo>
                <a:lnTo>
                  <a:pt x="385" y="160"/>
                </a:lnTo>
                <a:lnTo>
                  <a:pt x="574" y="136"/>
                </a:lnTo>
                <a:lnTo>
                  <a:pt x="574" y="141"/>
                </a:lnTo>
                <a:lnTo>
                  <a:pt x="574" y="145"/>
                </a:lnTo>
                <a:lnTo>
                  <a:pt x="387" y="115"/>
                </a:lnTo>
                <a:lnTo>
                  <a:pt x="388" y="112"/>
                </a:lnTo>
                <a:lnTo>
                  <a:pt x="383" y="142"/>
                </a:lnTo>
                <a:lnTo>
                  <a:pt x="383" y="136"/>
                </a:lnTo>
                <a:lnTo>
                  <a:pt x="383" y="120"/>
                </a:lnTo>
                <a:lnTo>
                  <a:pt x="383" y="111"/>
                </a:lnTo>
                <a:lnTo>
                  <a:pt x="383" y="107"/>
                </a:lnTo>
                <a:cubicBezTo>
                  <a:pt x="383" y="63"/>
                  <a:pt x="414" y="24"/>
                  <a:pt x="457" y="14"/>
                </a:cubicBezTo>
                <a:cubicBezTo>
                  <a:pt x="501" y="4"/>
                  <a:pt x="545" y="25"/>
                  <a:pt x="565" y="65"/>
                </a:cubicBezTo>
                <a:lnTo>
                  <a:pt x="566" y="67"/>
                </a:lnTo>
                <a:cubicBezTo>
                  <a:pt x="573" y="80"/>
                  <a:pt x="576" y="95"/>
                  <a:pt x="576" y="109"/>
                </a:cubicBezTo>
                <a:lnTo>
                  <a:pt x="576" y="115"/>
                </a:lnTo>
                <a:lnTo>
                  <a:pt x="576" y="122"/>
                </a:lnTo>
                <a:lnTo>
                  <a:pt x="576" y="126"/>
                </a:lnTo>
                <a:lnTo>
                  <a:pt x="389" y="96"/>
                </a:lnTo>
                <a:lnTo>
                  <a:pt x="390" y="93"/>
                </a:lnTo>
                <a:lnTo>
                  <a:pt x="387" y="108"/>
                </a:lnTo>
                <a:lnTo>
                  <a:pt x="388" y="102"/>
                </a:lnTo>
                <a:cubicBezTo>
                  <a:pt x="395" y="55"/>
                  <a:pt x="436" y="21"/>
                  <a:pt x="482" y="21"/>
                </a:cubicBezTo>
                <a:lnTo>
                  <a:pt x="484" y="21"/>
                </a:lnTo>
                <a:lnTo>
                  <a:pt x="393" y="90"/>
                </a:lnTo>
                <a:lnTo>
                  <a:pt x="396" y="80"/>
                </a:lnTo>
                <a:cubicBezTo>
                  <a:pt x="411" y="29"/>
                  <a:pt x="464" y="0"/>
                  <a:pt x="515" y="16"/>
                </a:cubicBezTo>
                <a:cubicBezTo>
                  <a:pt x="566" y="31"/>
                  <a:pt x="595" y="84"/>
                  <a:pt x="579" y="135"/>
                </a:cubicBezTo>
                <a:lnTo>
                  <a:pt x="576" y="145"/>
                </a:lnTo>
                <a:cubicBezTo>
                  <a:pt x="564" y="186"/>
                  <a:pt x="527" y="213"/>
                  <a:pt x="484" y="213"/>
                </a:cubicBezTo>
                <a:lnTo>
                  <a:pt x="482" y="213"/>
                </a:lnTo>
                <a:lnTo>
                  <a:pt x="577" y="133"/>
                </a:lnTo>
                <a:lnTo>
                  <a:pt x="576" y="139"/>
                </a:lnTo>
                <a:cubicBezTo>
                  <a:pt x="575" y="144"/>
                  <a:pt x="574" y="149"/>
                  <a:pt x="573" y="154"/>
                </a:cubicBezTo>
                <a:lnTo>
                  <a:pt x="572" y="157"/>
                </a:lnTo>
                <a:cubicBezTo>
                  <a:pt x="557" y="201"/>
                  <a:pt x="512" y="229"/>
                  <a:pt x="465" y="221"/>
                </a:cubicBezTo>
                <a:cubicBezTo>
                  <a:pt x="419" y="214"/>
                  <a:pt x="384" y="174"/>
                  <a:pt x="384" y="126"/>
                </a:cubicBezTo>
                <a:lnTo>
                  <a:pt x="384" y="122"/>
                </a:lnTo>
                <a:lnTo>
                  <a:pt x="384" y="115"/>
                </a:lnTo>
                <a:lnTo>
                  <a:pt x="384" y="109"/>
                </a:lnTo>
                <a:lnTo>
                  <a:pt x="395" y="152"/>
                </a:lnTo>
                <a:lnTo>
                  <a:pt x="394" y="150"/>
                </a:lnTo>
                <a:lnTo>
                  <a:pt x="575" y="107"/>
                </a:lnTo>
                <a:lnTo>
                  <a:pt x="575" y="111"/>
                </a:lnTo>
                <a:lnTo>
                  <a:pt x="575" y="120"/>
                </a:lnTo>
                <a:lnTo>
                  <a:pt x="575" y="136"/>
                </a:lnTo>
                <a:lnTo>
                  <a:pt x="575" y="142"/>
                </a:lnTo>
                <a:cubicBezTo>
                  <a:pt x="575" y="153"/>
                  <a:pt x="574" y="163"/>
                  <a:pt x="571" y="173"/>
                </a:cubicBezTo>
                <a:lnTo>
                  <a:pt x="570" y="176"/>
                </a:lnTo>
                <a:cubicBezTo>
                  <a:pt x="555" y="220"/>
                  <a:pt x="510" y="248"/>
                  <a:pt x="463" y="240"/>
                </a:cubicBezTo>
                <a:cubicBezTo>
                  <a:pt x="417" y="233"/>
                  <a:pt x="382" y="193"/>
                  <a:pt x="382" y="145"/>
                </a:cubicBezTo>
                <a:lnTo>
                  <a:pt x="382" y="141"/>
                </a:lnTo>
                <a:lnTo>
                  <a:pt x="382" y="136"/>
                </a:lnTo>
                <a:cubicBezTo>
                  <a:pt x="382" y="88"/>
                  <a:pt x="419" y="47"/>
                  <a:pt x="467" y="41"/>
                </a:cubicBezTo>
                <a:cubicBezTo>
                  <a:pt x="515" y="35"/>
                  <a:pt x="560" y="66"/>
                  <a:pt x="572" y="113"/>
                </a:cubicBezTo>
                <a:lnTo>
                  <a:pt x="574" y="122"/>
                </a:lnTo>
                <a:lnTo>
                  <a:pt x="575" y="127"/>
                </a:lnTo>
                <a:cubicBezTo>
                  <a:pt x="580" y="155"/>
                  <a:pt x="573" y="184"/>
                  <a:pt x="555" y="206"/>
                </a:cubicBezTo>
                <a:cubicBezTo>
                  <a:pt x="536" y="229"/>
                  <a:pt x="509" y="241"/>
                  <a:pt x="480" y="241"/>
                </a:cubicBezTo>
                <a:lnTo>
                  <a:pt x="476" y="241"/>
                </a:lnTo>
                <a:lnTo>
                  <a:pt x="476" y="49"/>
                </a:lnTo>
                <a:lnTo>
                  <a:pt x="480" y="49"/>
                </a:lnTo>
                <a:cubicBezTo>
                  <a:pt x="508" y="49"/>
                  <a:pt x="533" y="61"/>
                  <a:pt x="552" y="81"/>
                </a:cubicBezTo>
                <a:cubicBezTo>
                  <a:pt x="570" y="101"/>
                  <a:pt x="579" y="128"/>
                  <a:pt x="576" y="155"/>
                </a:cubicBezTo>
                <a:lnTo>
                  <a:pt x="573" y="176"/>
                </a:lnTo>
                <a:lnTo>
                  <a:pt x="571" y="185"/>
                </a:lnTo>
                <a:cubicBezTo>
                  <a:pt x="562" y="227"/>
                  <a:pt x="526" y="258"/>
                  <a:pt x="482" y="260"/>
                </a:cubicBezTo>
                <a:cubicBezTo>
                  <a:pt x="439" y="263"/>
                  <a:pt x="400" y="236"/>
                  <a:pt x="386" y="195"/>
                </a:cubicBezTo>
                <a:lnTo>
                  <a:pt x="385" y="192"/>
                </a:lnTo>
                <a:cubicBezTo>
                  <a:pt x="384" y="187"/>
                  <a:pt x="383" y="182"/>
                  <a:pt x="382" y="177"/>
                </a:cubicBezTo>
                <a:lnTo>
                  <a:pt x="381" y="171"/>
                </a:lnTo>
                <a:cubicBezTo>
                  <a:pt x="376" y="143"/>
                  <a:pt x="384" y="115"/>
                  <a:pt x="402" y="93"/>
                </a:cubicBezTo>
                <a:cubicBezTo>
                  <a:pt x="420" y="72"/>
                  <a:pt x="447" y="59"/>
                  <a:pt x="475" y="59"/>
                </a:cubicBezTo>
                <a:lnTo>
                  <a:pt x="476" y="59"/>
                </a:lnTo>
                <a:cubicBezTo>
                  <a:pt x="525" y="59"/>
                  <a:pt x="566" y="96"/>
                  <a:pt x="572" y="145"/>
                </a:cubicBezTo>
                <a:lnTo>
                  <a:pt x="573" y="164"/>
                </a:lnTo>
                <a:lnTo>
                  <a:pt x="573" y="174"/>
                </a:lnTo>
                <a:cubicBezTo>
                  <a:pt x="573" y="227"/>
                  <a:pt x="530" y="270"/>
                  <a:pt x="477" y="270"/>
                </a:cubicBezTo>
                <a:lnTo>
                  <a:pt x="475" y="270"/>
                </a:lnTo>
                <a:lnTo>
                  <a:pt x="570" y="193"/>
                </a:lnTo>
                <a:lnTo>
                  <a:pt x="568" y="203"/>
                </a:lnTo>
                <a:lnTo>
                  <a:pt x="567" y="207"/>
                </a:lnTo>
                <a:lnTo>
                  <a:pt x="473" y="87"/>
                </a:lnTo>
                <a:lnTo>
                  <a:pt x="474" y="87"/>
                </a:lnTo>
                <a:lnTo>
                  <a:pt x="385" y="219"/>
                </a:lnTo>
                <a:lnTo>
                  <a:pt x="383" y="214"/>
                </a:lnTo>
                <a:lnTo>
                  <a:pt x="396" y="236"/>
                </a:lnTo>
                <a:lnTo>
                  <a:pt x="393" y="232"/>
                </a:lnTo>
                <a:lnTo>
                  <a:pt x="563" y="198"/>
                </a:lnTo>
                <a:lnTo>
                  <a:pt x="562" y="202"/>
                </a:lnTo>
                <a:lnTo>
                  <a:pt x="564" y="178"/>
                </a:lnTo>
                <a:lnTo>
                  <a:pt x="564" y="183"/>
                </a:lnTo>
                <a:lnTo>
                  <a:pt x="468" y="87"/>
                </a:lnTo>
                <a:lnTo>
                  <a:pt x="469" y="87"/>
                </a:lnTo>
                <a:lnTo>
                  <a:pt x="380" y="219"/>
                </a:lnTo>
                <a:lnTo>
                  <a:pt x="374" y="202"/>
                </a:lnTo>
                <a:lnTo>
                  <a:pt x="373" y="198"/>
                </a:lnTo>
                <a:cubicBezTo>
                  <a:pt x="362" y="152"/>
                  <a:pt x="385" y="106"/>
                  <a:pt x="428" y="87"/>
                </a:cubicBezTo>
                <a:cubicBezTo>
                  <a:pt x="470" y="68"/>
                  <a:pt x="520" y="82"/>
                  <a:pt x="546" y="121"/>
                </a:cubicBezTo>
                <a:lnTo>
                  <a:pt x="548" y="124"/>
                </a:lnTo>
                <a:cubicBezTo>
                  <a:pt x="553" y="131"/>
                  <a:pt x="557" y="139"/>
                  <a:pt x="560" y="147"/>
                </a:cubicBezTo>
                <a:lnTo>
                  <a:pt x="562" y="153"/>
                </a:lnTo>
                <a:cubicBezTo>
                  <a:pt x="565" y="163"/>
                  <a:pt x="566" y="173"/>
                  <a:pt x="566" y="183"/>
                </a:cubicBezTo>
                <a:lnTo>
                  <a:pt x="566" y="189"/>
                </a:lnTo>
                <a:cubicBezTo>
                  <a:pt x="566" y="197"/>
                  <a:pt x="566" y="205"/>
                  <a:pt x="564" y="213"/>
                </a:cubicBezTo>
                <a:lnTo>
                  <a:pt x="563" y="217"/>
                </a:lnTo>
                <a:cubicBezTo>
                  <a:pt x="552" y="260"/>
                  <a:pt x="512" y="291"/>
                  <a:pt x="467" y="289"/>
                </a:cubicBezTo>
                <a:cubicBezTo>
                  <a:pt x="422" y="288"/>
                  <a:pt x="384" y="256"/>
                  <a:pt x="375" y="212"/>
                </a:cubicBezTo>
                <a:lnTo>
                  <a:pt x="374" y="207"/>
                </a:lnTo>
                <a:cubicBezTo>
                  <a:pt x="373" y="201"/>
                  <a:pt x="372" y="195"/>
                  <a:pt x="372" y="188"/>
                </a:cubicBezTo>
                <a:lnTo>
                  <a:pt x="372" y="183"/>
                </a:lnTo>
                <a:cubicBezTo>
                  <a:pt x="372" y="133"/>
                  <a:pt x="412" y="90"/>
                  <a:pt x="463" y="88"/>
                </a:cubicBezTo>
                <a:cubicBezTo>
                  <a:pt x="514" y="85"/>
                  <a:pt x="558" y="122"/>
                  <a:pt x="564" y="173"/>
                </a:cubicBezTo>
                <a:lnTo>
                  <a:pt x="565" y="192"/>
                </a:lnTo>
                <a:lnTo>
                  <a:pt x="565" y="202"/>
                </a:lnTo>
                <a:cubicBezTo>
                  <a:pt x="565" y="255"/>
                  <a:pt x="522" y="298"/>
                  <a:pt x="469" y="298"/>
                </a:cubicBezTo>
                <a:lnTo>
                  <a:pt x="468" y="298"/>
                </a:lnTo>
                <a:lnTo>
                  <a:pt x="564" y="202"/>
                </a:lnTo>
                <a:lnTo>
                  <a:pt x="564" y="208"/>
                </a:lnTo>
                <a:lnTo>
                  <a:pt x="564" y="212"/>
                </a:lnTo>
                <a:lnTo>
                  <a:pt x="372" y="212"/>
                </a:lnTo>
                <a:lnTo>
                  <a:pt x="372" y="208"/>
                </a:lnTo>
                <a:lnTo>
                  <a:pt x="374" y="224"/>
                </a:lnTo>
                <a:lnTo>
                  <a:pt x="373" y="218"/>
                </a:lnTo>
                <a:cubicBezTo>
                  <a:pt x="368" y="190"/>
                  <a:pt x="376" y="162"/>
                  <a:pt x="394" y="140"/>
                </a:cubicBezTo>
                <a:cubicBezTo>
                  <a:pt x="412" y="119"/>
                  <a:pt x="439" y="106"/>
                  <a:pt x="467" y="106"/>
                </a:cubicBezTo>
                <a:lnTo>
                  <a:pt x="468" y="106"/>
                </a:lnTo>
                <a:cubicBezTo>
                  <a:pt x="518" y="106"/>
                  <a:pt x="559" y="144"/>
                  <a:pt x="564" y="193"/>
                </a:cubicBezTo>
                <a:lnTo>
                  <a:pt x="565" y="212"/>
                </a:lnTo>
                <a:lnTo>
                  <a:pt x="565" y="221"/>
                </a:lnTo>
                <a:cubicBezTo>
                  <a:pt x="565" y="274"/>
                  <a:pt x="522" y="317"/>
                  <a:pt x="469" y="317"/>
                </a:cubicBezTo>
                <a:lnTo>
                  <a:pt x="468" y="317"/>
                </a:lnTo>
                <a:lnTo>
                  <a:pt x="563" y="206"/>
                </a:lnTo>
                <a:lnTo>
                  <a:pt x="564" y="212"/>
                </a:lnTo>
                <a:cubicBezTo>
                  <a:pt x="565" y="217"/>
                  <a:pt x="565" y="222"/>
                  <a:pt x="565" y="227"/>
                </a:cubicBezTo>
                <a:lnTo>
                  <a:pt x="565" y="231"/>
                </a:lnTo>
                <a:lnTo>
                  <a:pt x="373" y="231"/>
                </a:lnTo>
                <a:lnTo>
                  <a:pt x="373" y="227"/>
                </a:lnTo>
                <a:lnTo>
                  <a:pt x="375" y="243"/>
                </a:lnTo>
                <a:lnTo>
                  <a:pt x="374" y="237"/>
                </a:lnTo>
                <a:lnTo>
                  <a:pt x="564" y="221"/>
                </a:lnTo>
                <a:lnTo>
                  <a:pt x="564" y="227"/>
                </a:lnTo>
                <a:lnTo>
                  <a:pt x="564" y="231"/>
                </a:lnTo>
                <a:lnTo>
                  <a:pt x="372" y="231"/>
                </a:lnTo>
                <a:lnTo>
                  <a:pt x="372" y="227"/>
                </a:lnTo>
                <a:lnTo>
                  <a:pt x="372" y="220"/>
                </a:lnTo>
                <a:lnTo>
                  <a:pt x="372" y="214"/>
                </a:lnTo>
                <a:lnTo>
                  <a:pt x="372" y="212"/>
                </a:lnTo>
                <a:lnTo>
                  <a:pt x="564" y="212"/>
                </a:lnTo>
                <a:lnTo>
                  <a:pt x="564" y="216"/>
                </a:lnTo>
                <a:lnTo>
                  <a:pt x="564" y="225"/>
                </a:lnTo>
                <a:lnTo>
                  <a:pt x="564" y="235"/>
                </a:lnTo>
                <a:lnTo>
                  <a:pt x="564" y="240"/>
                </a:lnTo>
                <a:lnTo>
                  <a:pt x="372" y="240"/>
                </a:lnTo>
                <a:lnTo>
                  <a:pt x="372" y="236"/>
                </a:lnTo>
                <a:lnTo>
                  <a:pt x="372" y="231"/>
                </a:lnTo>
                <a:cubicBezTo>
                  <a:pt x="372" y="184"/>
                  <a:pt x="407" y="144"/>
                  <a:pt x="453" y="137"/>
                </a:cubicBezTo>
                <a:cubicBezTo>
                  <a:pt x="500" y="129"/>
                  <a:pt x="545" y="156"/>
                  <a:pt x="560" y="201"/>
                </a:cubicBezTo>
                <a:lnTo>
                  <a:pt x="561" y="204"/>
                </a:lnTo>
                <a:cubicBezTo>
                  <a:pt x="564" y="214"/>
                  <a:pt x="565" y="224"/>
                  <a:pt x="565" y="234"/>
                </a:cubicBezTo>
                <a:lnTo>
                  <a:pt x="565" y="241"/>
                </a:lnTo>
                <a:lnTo>
                  <a:pt x="564" y="226"/>
                </a:lnTo>
                <a:lnTo>
                  <a:pt x="565" y="232"/>
                </a:lnTo>
                <a:cubicBezTo>
                  <a:pt x="566" y="237"/>
                  <a:pt x="566" y="242"/>
                  <a:pt x="566" y="247"/>
                </a:cubicBezTo>
                <a:lnTo>
                  <a:pt x="566" y="250"/>
                </a:lnTo>
                <a:cubicBezTo>
                  <a:pt x="566" y="301"/>
                  <a:pt x="527" y="343"/>
                  <a:pt x="476" y="346"/>
                </a:cubicBezTo>
                <a:cubicBezTo>
                  <a:pt x="426" y="349"/>
                  <a:pt x="381" y="313"/>
                  <a:pt x="375" y="262"/>
                </a:cubicBezTo>
                <a:lnTo>
                  <a:pt x="374" y="251"/>
                </a:lnTo>
                <a:lnTo>
                  <a:pt x="373" y="240"/>
                </a:lnTo>
                <a:lnTo>
                  <a:pt x="564" y="231"/>
                </a:lnTo>
                <a:lnTo>
                  <a:pt x="564" y="249"/>
                </a:lnTo>
                <a:lnTo>
                  <a:pt x="561" y="266"/>
                </a:lnTo>
                <a:lnTo>
                  <a:pt x="559" y="275"/>
                </a:lnTo>
                <a:lnTo>
                  <a:pt x="561" y="254"/>
                </a:lnTo>
                <a:lnTo>
                  <a:pt x="561" y="259"/>
                </a:lnTo>
                <a:lnTo>
                  <a:pt x="398" y="192"/>
                </a:lnTo>
                <a:lnTo>
                  <a:pt x="400" y="190"/>
                </a:lnTo>
                <a:lnTo>
                  <a:pt x="372" y="244"/>
                </a:lnTo>
                <a:lnTo>
                  <a:pt x="373" y="237"/>
                </a:lnTo>
                <a:lnTo>
                  <a:pt x="379" y="286"/>
                </a:lnTo>
                <a:lnTo>
                  <a:pt x="375" y="276"/>
                </a:lnTo>
                <a:lnTo>
                  <a:pt x="464" y="336"/>
                </a:lnTo>
                <a:lnTo>
                  <a:pt x="461" y="336"/>
                </a:lnTo>
                <a:lnTo>
                  <a:pt x="557" y="240"/>
                </a:lnTo>
                <a:lnTo>
                  <a:pt x="557" y="261"/>
                </a:lnTo>
                <a:lnTo>
                  <a:pt x="556" y="270"/>
                </a:lnTo>
                <a:cubicBezTo>
                  <a:pt x="550" y="319"/>
                  <a:pt x="509" y="355"/>
                  <a:pt x="460" y="355"/>
                </a:cubicBezTo>
                <a:lnTo>
                  <a:pt x="459" y="355"/>
                </a:lnTo>
                <a:lnTo>
                  <a:pt x="456" y="355"/>
                </a:lnTo>
                <a:lnTo>
                  <a:pt x="552" y="269"/>
                </a:lnTo>
                <a:lnTo>
                  <a:pt x="551" y="279"/>
                </a:lnTo>
                <a:cubicBezTo>
                  <a:pt x="546" y="328"/>
                  <a:pt x="505" y="365"/>
                  <a:pt x="455" y="365"/>
                </a:cubicBezTo>
                <a:lnTo>
                  <a:pt x="453" y="365"/>
                </a:lnTo>
                <a:lnTo>
                  <a:pt x="548" y="285"/>
                </a:lnTo>
                <a:lnTo>
                  <a:pt x="547" y="291"/>
                </a:lnTo>
                <a:cubicBezTo>
                  <a:pt x="546" y="296"/>
                  <a:pt x="545" y="301"/>
                  <a:pt x="544" y="306"/>
                </a:cubicBezTo>
                <a:lnTo>
                  <a:pt x="543" y="309"/>
                </a:lnTo>
                <a:cubicBezTo>
                  <a:pt x="528" y="353"/>
                  <a:pt x="483" y="381"/>
                  <a:pt x="436" y="373"/>
                </a:cubicBezTo>
                <a:cubicBezTo>
                  <a:pt x="390" y="366"/>
                  <a:pt x="355" y="326"/>
                  <a:pt x="355" y="278"/>
                </a:cubicBezTo>
                <a:lnTo>
                  <a:pt x="355" y="274"/>
                </a:lnTo>
                <a:cubicBezTo>
                  <a:pt x="355" y="269"/>
                  <a:pt x="356" y="264"/>
                  <a:pt x="357" y="259"/>
                </a:cubicBezTo>
                <a:lnTo>
                  <a:pt x="358" y="253"/>
                </a:lnTo>
                <a:lnTo>
                  <a:pt x="356" y="268"/>
                </a:lnTo>
                <a:lnTo>
                  <a:pt x="356" y="261"/>
                </a:lnTo>
                <a:cubicBezTo>
                  <a:pt x="356" y="247"/>
                  <a:pt x="360" y="232"/>
                  <a:pt x="367" y="219"/>
                </a:cubicBezTo>
                <a:lnTo>
                  <a:pt x="368" y="217"/>
                </a:lnTo>
                <a:cubicBezTo>
                  <a:pt x="388" y="177"/>
                  <a:pt x="432" y="156"/>
                  <a:pt x="476" y="166"/>
                </a:cubicBezTo>
                <a:cubicBezTo>
                  <a:pt x="519" y="176"/>
                  <a:pt x="549" y="215"/>
                  <a:pt x="549" y="259"/>
                </a:cubicBezTo>
                <a:lnTo>
                  <a:pt x="549" y="276"/>
                </a:lnTo>
                <a:lnTo>
                  <a:pt x="548" y="272"/>
                </a:lnTo>
                <a:lnTo>
                  <a:pt x="548" y="282"/>
                </a:lnTo>
                <a:cubicBezTo>
                  <a:pt x="548" y="288"/>
                  <a:pt x="548" y="293"/>
                  <a:pt x="547" y="298"/>
                </a:cubicBezTo>
                <a:lnTo>
                  <a:pt x="546" y="304"/>
                </a:lnTo>
                <a:cubicBezTo>
                  <a:pt x="538" y="354"/>
                  <a:pt x="493" y="388"/>
                  <a:pt x="444" y="384"/>
                </a:cubicBezTo>
                <a:cubicBezTo>
                  <a:pt x="394" y="380"/>
                  <a:pt x="355" y="338"/>
                  <a:pt x="355" y="288"/>
                </a:cubicBezTo>
                <a:lnTo>
                  <a:pt x="355" y="282"/>
                </a:lnTo>
                <a:lnTo>
                  <a:pt x="358" y="306"/>
                </a:lnTo>
                <a:lnTo>
                  <a:pt x="357" y="302"/>
                </a:lnTo>
                <a:lnTo>
                  <a:pt x="546" y="278"/>
                </a:lnTo>
                <a:lnTo>
                  <a:pt x="546" y="282"/>
                </a:lnTo>
                <a:lnTo>
                  <a:pt x="546" y="288"/>
                </a:lnTo>
                <a:lnTo>
                  <a:pt x="450" y="192"/>
                </a:lnTo>
                <a:lnTo>
                  <a:pt x="451" y="192"/>
                </a:lnTo>
                <a:lnTo>
                  <a:pt x="355" y="288"/>
                </a:lnTo>
                <a:lnTo>
                  <a:pt x="355" y="282"/>
                </a:lnTo>
                <a:lnTo>
                  <a:pt x="358" y="306"/>
                </a:lnTo>
                <a:lnTo>
                  <a:pt x="357" y="302"/>
                </a:lnTo>
                <a:lnTo>
                  <a:pt x="546" y="289"/>
                </a:lnTo>
                <a:lnTo>
                  <a:pt x="545" y="297"/>
                </a:lnTo>
                <a:lnTo>
                  <a:pt x="544" y="307"/>
                </a:lnTo>
                <a:cubicBezTo>
                  <a:pt x="539" y="356"/>
                  <a:pt x="498" y="393"/>
                  <a:pt x="448" y="393"/>
                </a:cubicBezTo>
                <a:lnTo>
                  <a:pt x="447" y="393"/>
                </a:lnTo>
                <a:lnTo>
                  <a:pt x="543" y="288"/>
                </a:lnTo>
                <a:lnTo>
                  <a:pt x="544" y="298"/>
                </a:lnTo>
                <a:cubicBezTo>
                  <a:pt x="545" y="305"/>
                  <a:pt x="545" y="311"/>
                  <a:pt x="544" y="318"/>
                </a:cubicBezTo>
                <a:lnTo>
                  <a:pt x="543" y="327"/>
                </a:lnTo>
                <a:cubicBezTo>
                  <a:pt x="537" y="376"/>
                  <a:pt x="496" y="412"/>
                  <a:pt x="447" y="412"/>
                </a:cubicBezTo>
                <a:lnTo>
                  <a:pt x="446" y="412"/>
                </a:lnTo>
                <a:lnTo>
                  <a:pt x="542" y="316"/>
                </a:lnTo>
                <a:lnTo>
                  <a:pt x="542" y="326"/>
                </a:lnTo>
                <a:lnTo>
                  <a:pt x="542" y="335"/>
                </a:lnTo>
                <a:lnTo>
                  <a:pt x="353" y="312"/>
                </a:lnTo>
                <a:lnTo>
                  <a:pt x="353" y="313"/>
                </a:lnTo>
                <a:lnTo>
                  <a:pt x="354" y="308"/>
                </a:lnTo>
                <a:cubicBezTo>
                  <a:pt x="364" y="259"/>
                  <a:pt x="409" y="226"/>
                  <a:pt x="458" y="231"/>
                </a:cubicBezTo>
                <a:cubicBezTo>
                  <a:pt x="507" y="236"/>
                  <a:pt x="544" y="277"/>
                  <a:pt x="544" y="326"/>
                </a:cubicBezTo>
                <a:lnTo>
                  <a:pt x="544" y="331"/>
                </a:lnTo>
                <a:lnTo>
                  <a:pt x="544" y="335"/>
                </a:lnTo>
                <a:cubicBezTo>
                  <a:pt x="544" y="384"/>
                  <a:pt x="508" y="426"/>
                  <a:pt x="459" y="431"/>
                </a:cubicBezTo>
                <a:cubicBezTo>
                  <a:pt x="410" y="436"/>
                  <a:pt x="365" y="404"/>
                  <a:pt x="355" y="356"/>
                </a:cubicBezTo>
                <a:lnTo>
                  <a:pt x="352" y="345"/>
                </a:lnTo>
                <a:lnTo>
                  <a:pt x="350" y="335"/>
                </a:lnTo>
                <a:cubicBezTo>
                  <a:pt x="340" y="284"/>
                  <a:pt x="373" y="234"/>
                  <a:pt x="423" y="223"/>
                </a:cubicBezTo>
                <a:cubicBezTo>
                  <a:pt x="474" y="211"/>
                  <a:pt x="525" y="243"/>
                  <a:pt x="538" y="293"/>
                </a:cubicBezTo>
                <a:lnTo>
                  <a:pt x="539" y="297"/>
                </a:lnTo>
                <a:lnTo>
                  <a:pt x="531" y="278"/>
                </a:lnTo>
                <a:lnTo>
                  <a:pt x="532" y="279"/>
                </a:lnTo>
                <a:lnTo>
                  <a:pt x="536" y="286"/>
                </a:lnTo>
                <a:lnTo>
                  <a:pt x="506" y="254"/>
                </a:lnTo>
                <a:lnTo>
                  <a:pt x="509" y="256"/>
                </a:lnTo>
                <a:lnTo>
                  <a:pt x="361" y="320"/>
                </a:lnTo>
                <a:lnTo>
                  <a:pt x="362" y="314"/>
                </a:lnTo>
                <a:lnTo>
                  <a:pt x="360" y="329"/>
                </a:lnTo>
                <a:lnTo>
                  <a:pt x="361" y="330"/>
                </a:lnTo>
                <a:lnTo>
                  <a:pt x="359" y="310"/>
                </a:lnTo>
                <a:lnTo>
                  <a:pt x="359" y="307"/>
                </a:lnTo>
                <a:lnTo>
                  <a:pt x="550" y="326"/>
                </a:lnTo>
                <a:lnTo>
                  <a:pt x="550" y="320"/>
                </a:lnTo>
                <a:lnTo>
                  <a:pt x="549" y="332"/>
                </a:lnTo>
                <a:lnTo>
                  <a:pt x="548" y="336"/>
                </a:lnTo>
                <a:lnTo>
                  <a:pt x="548" y="345"/>
                </a:lnTo>
                <a:lnTo>
                  <a:pt x="452" y="249"/>
                </a:lnTo>
                <a:lnTo>
                  <a:pt x="453" y="249"/>
                </a:lnTo>
                <a:cubicBezTo>
                  <a:pt x="500" y="249"/>
                  <a:pt x="540" y="283"/>
                  <a:pt x="548" y="330"/>
                </a:cubicBezTo>
                <a:lnTo>
                  <a:pt x="549" y="336"/>
                </a:lnTo>
                <a:cubicBezTo>
                  <a:pt x="552" y="351"/>
                  <a:pt x="550" y="367"/>
                  <a:pt x="546" y="382"/>
                </a:cubicBezTo>
                <a:lnTo>
                  <a:pt x="545" y="385"/>
                </a:lnTo>
                <a:cubicBezTo>
                  <a:pt x="532" y="422"/>
                  <a:pt x="499" y="447"/>
                  <a:pt x="460" y="450"/>
                </a:cubicBezTo>
                <a:cubicBezTo>
                  <a:pt x="422" y="453"/>
                  <a:pt x="385" y="432"/>
                  <a:pt x="368" y="397"/>
                </a:cubicBezTo>
                <a:lnTo>
                  <a:pt x="366" y="393"/>
                </a:lnTo>
                <a:lnTo>
                  <a:pt x="365" y="392"/>
                </a:lnTo>
                <a:lnTo>
                  <a:pt x="361" y="385"/>
                </a:lnTo>
                <a:lnTo>
                  <a:pt x="377" y="405"/>
                </a:lnTo>
                <a:lnTo>
                  <a:pt x="375" y="403"/>
                </a:lnTo>
                <a:lnTo>
                  <a:pt x="537" y="354"/>
                </a:lnTo>
                <a:lnTo>
                  <a:pt x="536" y="359"/>
                </a:lnTo>
                <a:lnTo>
                  <a:pt x="537" y="340"/>
                </a:lnTo>
                <a:lnTo>
                  <a:pt x="537" y="349"/>
                </a:lnTo>
                <a:lnTo>
                  <a:pt x="537" y="358"/>
                </a:lnTo>
                <a:lnTo>
                  <a:pt x="537" y="364"/>
                </a:lnTo>
                <a:lnTo>
                  <a:pt x="348" y="341"/>
                </a:lnTo>
                <a:lnTo>
                  <a:pt x="349" y="337"/>
                </a:lnTo>
                <a:lnTo>
                  <a:pt x="346" y="360"/>
                </a:lnTo>
                <a:lnTo>
                  <a:pt x="346" y="354"/>
                </a:lnTo>
                <a:lnTo>
                  <a:pt x="536" y="378"/>
                </a:lnTo>
                <a:lnTo>
                  <a:pt x="536" y="374"/>
                </a:lnTo>
                <a:lnTo>
                  <a:pt x="535" y="380"/>
                </a:lnTo>
                <a:lnTo>
                  <a:pt x="534" y="344"/>
                </a:lnTo>
                <a:lnTo>
                  <a:pt x="536" y="353"/>
                </a:lnTo>
                <a:cubicBezTo>
                  <a:pt x="539" y="366"/>
                  <a:pt x="539" y="379"/>
                  <a:pt x="537" y="392"/>
                </a:cubicBezTo>
                <a:lnTo>
                  <a:pt x="535" y="402"/>
                </a:lnTo>
                <a:lnTo>
                  <a:pt x="440" y="287"/>
                </a:lnTo>
                <a:lnTo>
                  <a:pt x="441" y="287"/>
                </a:lnTo>
                <a:lnTo>
                  <a:pt x="347" y="399"/>
                </a:lnTo>
                <a:lnTo>
                  <a:pt x="347" y="401"/>
                </a:lnTo>
                <a:lnTo>
                  <a:pt x="346" y="397"/>
                </a:lnTo>
                <a:lnTo>
                  <a:pt x="533" y="350"/>
                </a:lnTo>
                <a:lnTo>
                  <a:pt x="535" y="362"/>
                </a:lnTo>
                <a:lnTo>
                  <a:pt x="536" y="368"/>
                </a:lnTo>
                <a:cubicBezTo>
                  <a:pt x="537" y="373"/>
                  <a:pt x="537" y="378"/>
                  <a:pt x="537" y="383"/>
                </a:cubicBezTo>
                <a:lnTo>
                  <a:pt x="537" y="392"/>
                </a:lnTo>
                <a:cubicBezTo>
                  <a:pt x="537" y="445"/>
                  <a:pt x="494" y="488"/>
                  <a:pt x="441" y="488"/>
                </a:cubicBezTo>
                <a:lnTo>
                  <a:pt x="439" y="488"/>
                </a:lnTo>
                <a:lnTo>
                  <a:pt x="439" y="296"/>
                </a:lnTo>
                <a:lnTo>
                  <a:pt x="441" y="296"/>
                </a:lnTo>
                <a:cubicBezTo>
                  <a:pt x="491" y="296"/>
                  <a:pt x="533" y="334"/>
                  <a:pt x="537" y="384"/>
                </a:cubicBezTo>
                <a:lnTo>
                  <a:pt x="538" y="403"/>
                </a:lnTo>
                <a:lnTo>
                  <a:pt x="538" y="411"/>
                </a:lnTo>
                <a:lnTo>
                  <a:pt x="346" y="411"/>
                </a:lnTo>
                <a:lnTo>
                  <a:pt x="346" y="408"/>
                </a:lnTo>
                <a:lnTo>
                  <a:pt x="348" y="424"/>
                </a:lnTo>
                <a:lnTo>
                  <a:pt x="347" y="418"/>
                </a:lnTo>
                <a:cubicBezTo>
                  <a:pt x="346" y="413"/>
                  <a:pt x="345" y="408"/>
                  <a:pt x="345" y="402"/>
                </a:cubicBezTo>
                <a:lnTo>
                  <a:pt x="345" y="395"/>
                </a:lnTo>
                <a:lnTo>
                  <a:pt x="350" y="426"/>
                </a:lnTo>
                <a:lnTo>
                  <a:pt x="349" y="423"/>
                </a:lnTo>
                <a:lnTo>
                  <a:pt x="536" y="392"/>
                </a:lnTo>
                <a:lnTo>
                  <a:pt x="536" y="409"/>
                </a:lnTo>
                <a:lnTo>
                  <a:pt x="535" y="420"/>
                </a:lnTo>
                <a:lnTo>
                  <a:pt x="439" y="315"/>
                </a:lnTo>
                <a:lnTo>
                  <a:pt x="440" y="315"/>
                </a:lnTo>
                <a:lnTo>
                  <a:pt x="441" y="315"/>
                </a:lnTo>
                <a:lnTo>
                  <a:pt x="441" y="507"/>
                </a:lnTo>
                <a:lnTo>
                  <a:pt x="440" y="507"/>
                </a:lnTo>
                <a:lnTo>
                  <a:pt x="435" y="507"/>
                </a:lnTo>
                <a:lnTo>
                  <a:pt x="531" y="421"/>
                </a:lnTo>
                <a:lnTo>
                  <a:pt x="530" y="432"/>
                </a:lnTo>
                <a:lnTo>
                  <a:pt x="529" y="441"/>
                </a:lnTo>
                <a:cubicBezTo>
                  <a:pt x="523" y="490"/>
                  <a:pt x="482" y="526"/>
                  <a:pt x="433" y="526"/>
                </a:cubicBezTo>
                <a:lnTo>
                  <a:pt x="432" y="526"/>
                </a:lnTo>
                <a:lnTo>
                  <a:pt x="427" y="526"/>
                </a:lnTo>
                <a:lnTo>
                  <a:pt x="427" y="334"/>
                </a:lnTo>
                <a:lnTo>
                  <a:pt x="428" y="334"/>
                </a:lnTo>
                <a:lnTo>
                  <a:pt x="335" y="454"/>
                </a:lnTo>
                <a:lnTo>
                  <a:pt x="333" y="445"/>
                </a:lnTo>
                <a:lnTo>
                  <a:pt x="332" y="440"/>
                </a:lnTo>
                <a:lnTo>
                  <a:pt x="426" y="517"/>
                </a:lnTo>
                <a:lnTo>
                  <a:pt x="424" y="517"/>
                </a:lnTo>
                <a:lnTo>
                  <a:pt x="520" y="421"/>
                </a:lnTo>
                <a:lnTo>
                  <a:pt x="520" y="430"/>
                </a:lnTo>
                <a:lnTo>
                  <a:pt x="520" y="430"/>
                </a:lnTo>
                <a:lnTo>
                  <a:pt x="521" y="439"/>
                </a:lnTo>
                <a:lnTo>
                  <a:pt x="329" y="449"/>
                </a:lnTo>
                <a:lnTo>
                  <a:pt x="329" y="445"/>
                </a:lnTo>
                <a:lnTo>
                  <a:pt x="329" y="440"/>
                </a:lnTo>
                <a:lnTo>
                  <a:pt x="425" y="536"/>
                </a:lnTo>
                <a:lnTo>
                  <a:pt x="423" y="536"/>
                </a:lnTo>
                <a:lnTo>
                  <a:pt x="519" y="430"/>
                </a:lnTo>
                <a:lnTo>
                  <a:pt x="520" y="449"/>
                </a:lnTo>
                <a:lnTo>
                  <a:pt x="520" y="459"/>
                </a:lnTo>
                <a:cubicBezTo>
                  <a:pt x="520" y="464"/>
                  <a:pt x="520" y="469"/>
                  <a:pt x="520" y="473"/>
                </a:cubicBezTo>
                <a:lnTo>
                  <a:pt x="519" y="480"/>
                </a:lnTo>
                <a:cubicBezTo>
                  <a:pt x="516" y="501"/>
                  <a:pt x="506" y="520"/>
                  <a:pt x="491" y="534"/>
                </a:cubicBezTo>
                <a:lnTo>
                  <a:pt x="489" y="536"/>
                </a:lnTo>
                <a:cubicBezTo>
                  <a:pt x="462" y="564"/>
                  <a:pt x="421" y="572"/>
                  <a:pt x="385" y="557"/>
                </a:cubicBezTo>
                <a:cubicBezTo>
                  <a:pt x="349" y="542"/>
                  <a:pt x="325" y="507"/>
                  <a:pt x="325" y="468"/>
                </a:cubicBezTo>
                <a:lnTo>
                  <a:pt x="325" y="464"/>
                </a:lnTo>
                <a:lnTo>
                  <a:pt x="325" y="457"/>
                </a:lnTo>
                <a:lnTo>
                  <a:pt x="325" y="451"/>
                </a:lnTo>
                <a:lnTo>
                  <a:pt x="325" y="449"/>
                </a:lnTo>
                <a:lnTo>
                  <a:pt x="517" y="449"/>
                </a:lnTo>
                <a:lnTo>
                  <a:pt x="517" y="450"/>
                </a:lnTo>
                <a:lnTo>
                  <a:pt x="518" y="470"/>
                </a:lnTo>
                <a:lnTo>
                  <a:pt x="518" y="482"/>
                </a:lnTo>
                <a:lnTo>
                  <a:pt x="517" y="464"/>
                </a:lnTo>
                <a:lnTo>
                  <a:pt x="518" y="469"/>
                </a:lnTo>
                <a:lnTo>
                  <a:pt x="327" y="487"/>
                </a:lnTo>
                <a:lnTo>
                  <a:pt x="327" y="479"/>
                </a:lnTo>
                <a:lnTo>
                  <a:pt x="328" y="470"/>
                </a:lnTo>
                <a:lnTo>
                  <a:pt x="326" y="448"/>
                </a:lnTo>
                <a:lnTo>
                  <a:pt x="326" y="440"/>
                </a:lnTo>
                <a:lnTo>
                  <a:pt x="518" y="440"/>
                </a:lnTo>
                <a:lnTo>
                  <a:pt x="518" y="444"/>
                </a:lnTo>
                <a:lnTo>
                  <a:pt x="518" y="463"/>
                </a:lnTo>
                <a:lnTo>
                  <a:pt x="517" y="470"/>
                </a:lnTo>
                <a:lnTo>
                  <a:pt x="517" y="478"/>
                </a:lnTo>
                <a:lnTo>
                  <a:pt x="336" y="436"/>
                </a:lnTo>
                <a:lnTo>
                  <a:pt x="337" y="434"/>
                </a:lnTo>
                <a:lnTo>
                  <a:pt x="326" y="476"/>
                </a:lnTo>
                <a:lnTo>
                  <a:pt x="326" y="468"/>
                </a:lnTo>
                <a:lnTo>
                  <a:pt x="328" y="484"/>
                </a:lnTo>
                <a:lnTo>
                  <a:pt x="327" y="478"/>
                </a:lnTo>
                <a:lnTo>
                  <a:pt x="330" y="493"/>
                </a:lnTo>
                <a:lnTo>
                  <a:pt x="329" y="490"/>
                </a:lnTo>
                <a:lnTo>
                  <a:pt x="516" y="459"/>
                </a:lnTo>
                <a:lnTo>
                  <a:pt x="516" y="468"/>
                </a:lnTo>
                <a:lnTo>
                  <a:pt x="516" y="478"/>
                </a:lnTo>
                <a:lnTo>
                  <a:pt x="420" y="382"/>
                </a:lnTo>
                <a:lnTo>
                  <a:pt x="421" y="382"/>
                </a:lnTo>
                <a:lnTo>
                  <a:pt x="326" y="470"/>
                </a:lnTo>
                <a:lnTo>
                  <a:pt x="326" y="467"/>
                </a:lnTo>
                <a:lnTo>
                  <a:pt x="326" y="461"/>
                </a:lnTo>
                <a:lnTo>
                  <a:pt x="326" y="459"/>
                </a:lnTo>
                <a:lnTo>
                  <a:pt x="518" y="459"/>
                </a:lnTo>
                <a:lnTo>
                  <a:pt x="518" y="464"/>
                </a:lnTo>
                <a:lnTo>
                  <a:pt x="518" y="484"/>
                </a:lnTo>
                <a:lnTo>
                  <a:pt x="517" y="482"/>
                </a:lnTo>
                <a:lnTo>
                  <a:pt x="517" y="487"/>
                </a:lnTo>
                <a:cubicBezTo>
                  <a:pt x="517" y="532"/>
                  <a:pt x="487" y="571"/>
                  <a:pt x="444" y="581"/>
                </a:cubicBezTo>
                <a:cubicBezTo>
                  <a:pt x="400" y="591"/>
                  <a:pt x="356" y="570"/>
                  <a:pt x="336" y="530"/>
                </a:cubicBezTo>
                <a:lnTo>
                  <a:pt x="335" y="528"/>
                </a:lnTo>
                <a:cubicBezTo>
                  <a:pt x="328" y="515"/>
                  <a:pt x="324" y="500"/>
                  <a:pt x="324" y="485"/>
                </a:cubicBezTo>
                <a:lnTo>
                  <a:pt x="324" y="478"/>
                </a:lnTo>
                <a:lnTo>
                  <a:pt x="325" y="492"/>
                </a:lnTo>
                <a:lnTo>
                  <a:pt x="324" y="485"/>
                </a:lnTo>
                <a:cubicBezTo>
                  <a:pt x="324" y="481"/>
                  <a:pt x="323" y="476"/>
                  <a:pt x="323" y="471"/>
                </a:cubicBezTo>
                <a:lnTo>
                  <a:pt x="323" y="468"/>
                </a:lnTo>
                <a:cubicBezTo>
                  <a:pt x="323" y="420"/>
                  <a:pt x="360" y="379"/>
                  <a:pt x="408" y="373"/>
                </a:cubicBezTo>
                <a:cubicBezTo>
                  <a:pt x="456" y="367"/>
                  <a:pt x="501" y="398"/>
                  <a:pt x="513" y="445"/>
                </a:cubicBezTo>
                <a:lnTo>
                  <a:pt x="515" y="453"/>
                </a:lnTo>
                <a:cubicBezTo>
                  <a:pt x="516" y="458"/>
                  <a:pt x="517" y="463"/>
                  <a:pt x="517" y="468"/>
                </a:cubicBezTo>
                <a:lnTo>
                  <a:pt x="518" y="479"/>
                </a:lnTo>
                <a:cubicBezTo>
                  <a:pt x="521" y="506"/>
                  <a:pt x="512" y="532"/>
                  <a:pt x="493" y="552"/>
                </a:cubicBezTo>
                <a:cubicBezTo>
                  <a:pt x="475" y="572"/>
                  <a:pt x="449" y="583"/>
                  <a:pt x="422" y="583"/>
                </a:cubicBezTo>
                <a:lnTo>
                  <a:pt x="418" y="583"/>
                </a:lnTo>
                <a:lnTo>
                  <a:pt x="418" y="391"/>
                </a:lnTo>
                <a:lnTo>
                  <a:pt x="420" y="391"/>
                </a:lnTo>
                <a:cubicBezTo>
                  <a:pt x="473" y="391"/>
                  <a:pt x="516" y="434"/>
                  <a:pt x="516" y="487"/>
                </a:cubicBezTo>
                <a:lnTo>
                  <a:pt x="516" y="510"/>
                </a:lnTo>
                <a:lnTo>
                  <a:pt x="515" y="518"/>
                </a:lnTo>
                <a:cubicBezTo>
                  <a:pt x="509" y="563"/>
                  <a:pt x="474" y="598"/>
                  <a:pt x="429" y="602"/>
                </a:cubicBezTo>
                <a:cubicBezTo>
                  <a:pt x="384" y="606"/>
                  <a:pt x="343" y="579"/>
                  <a:pt x="328" y="537"/>
                </a:cubicBezTo>
                <a:lnTo>
                  <a:pt x="327" y="534"/>
                </a:lnTo>
                <a:cubicBezTo>
                  <a:pt x="326" y="529"/>
                  <a:pt x="325" y="524"/>
                  <a:pt x="324" y="519"/>
                </a:cubicBezTo>
                <a:lnTo>
                  <a:pt x="323" y="513"/>
                </a:lnTo>
                <a:lnTo>
                  <a:pt x="417" y="593"/>
                </a:lnTo>
                <a:lnTo>
                  <a:pt x="416" y="593"/>
                </a:lnTo>
                <a:lnTo>
                  <a:pt x="414" y="593"/>
                </a:lnTo>
                <a:lnTo>
                  <a:pt x="414" y="401"/>
                </a:lnTo>
                <a:lnTo>
                  <a:pt x="416" y="401"/>
                </a:lnTo>
                <a:cubicBezTo>
                  <a:pt x="444" y="401"/>
                  <a:pt x="469" y="413"/>
                  <a:pt x="488" y="433"/>
                </a:cubicBezTo>
                <a:cubicBezTo>
                  <a:pt x="506" y="453"/>
                  <a:pt x="515" y="480"/>
                  <a:pt x="512" y="507"/>
                </a:cubicBezTo>
                <a:lnTo>
                  <a:pt x="509" y="528"/>
                </a:lnTo>
                <a:lnTo>
                  <a:pt x="507" y="537"/>
                </a:lnTo>
                <a:cubicBezTo>
                  <a:pt x="497" y="581"/>
                  <a:pt x="458" y="612"/>
                  <a:pt x="413" y="612"/>
                </a:cubicBezTo>
                <a:lnTo>
                  <a:pt x="409" y="612"/>
                </a:lnTo>
                <a:lnTo>
                  <a:pt x="407" y="612"/>
                </a:lnTo>
                <a:lnTo>
                  <a:pt x="502" y="498"/>
                </a:lnTo>
                <a:lnTo>
                  <a:pt x="503" y="503"/>
                </a:lnTo>
                <a:cubicBezTo>
                  <a:pt x="504" y="509"/>
                  <a:pt x="504" y="515"/>
                  <a:pt x="504" y="521"/>
                </a:cubicBezTo>
                <a:lnTo>
                  <a:pt x="504" y="525"/>
                </a:lnTo>
                <a:cubicBezTo>
                  <a:pt x="504" y="578"/>
                  <a:pt x="461" y="621"/>
                  <a:pt x="408" y="621"/>
                </a:cubicBezTo>
                <a:lnTo>
                  <a:pt x="406" y="621"/>
                </a:lnTo>
                <a:lnTo>
                  <a:pt x="405" y="621"/>
                </a:lnTo>
                <a:lnTo>
                  <a:pt x="500" y="510"/>
                </a:lnTo>
                <a:lnTo>
                  <a:pt x="501" y="516"/>
                </a:lnTo>
                <a:cubicBezTo>
                  <a:pt x="502" y="521"/>
                  <a:pt x="502" y="526"/>
                  <a:pt x="502" y="531"/>
                </a:cubicBezTo>
                <a:lnTo>
                  <a:pt x="502" y="535"/>
                </a:lnTo>
                <a:cubicBezTo>
                  <a:pt x="502" y="584"/>
                  <a:pt x="466" y="625"/>
                  <a:pt x="418" y="631"/>
                </a:cubicBezTo>
                <a:cubicBezTo>
                  <a:pt x="370" y="637"/>
                  <a:pt x="325" y="606"/>
                  <a:pt x="313" y="559"/>
                </a:cubicBezTo>
                <a:lnTo>
                  <a:pt x="311" y="547"/>
                </a:lnTo>
                <a:lnTo>
                  <a:pt x="310" y="541"/>
                </a:lnTo>
                <a:cubicBezTo>
                  <a:pt x="305" y="513"/>
                  <a:pt x="313" y="485"/>
                  <a:pt x="331" y="463"/>
                </a:cubicBezTo>
                <a:cubicBezTo>
                  <a:pt x="349" y="442"/>
                  <a:pt x="376" y="429"/>
                  <a:pt x="404" y="429"/>
                </a:cubicBezTo>
                <a:lnTo>
                  <a:pt x="406" y="429"/>
                </a:lnTo>
                <a:cubicBezTo>
                  <a:pt x="435" y="429"/>
                  <a:pt x="462" y="442"/>
                  <a:pt x="480" y="464"/>
                </a:cubicBezTo>
                <a:cubicBezTo>
                  <a:pt x="498" y="486"/>
                  <a:pt x="506" y="515"/>
                  <a:pt x="501" y="543"/>
                </a:cubicBezTo>
                <a:lnTo>
                  <a:pt x="498" y="560"/>
                </a:lnTo>
                <a:lnTo>
                  <a:pt x="496" y="568"/>
                </a:lnTo>
                <a:cubicBezTo>
                  <a:pt x="485" y="609"/>
                  <a:pt x="449" y="639"/>
                  <a:pt x="406" y="640"/>
                </a:cubicBezTo>
                <a:cubicBezTo>
                  <a:pt x="364" y="642"/>
                  <a:pt x="325" y="615"/>
                  <a:pt x="311" y="575"/>
                </a:cubicBezTo>
                <a:lnTo>
                  <a:pt x="310" y="572"/>
                </a:lnTo>
                <a:cubicBezTo>
                  <a:pt x="305" y="557"/>
                  <a:pt x="304" y="541"/>
                  <a:pt x="307" y="526"/>
                </a:cubicBezTo>
                <a:lnTo>
                  <a:pt x="308" y="520"/>
                </a:lnTo>
                <a:cubicBezTo>
                  <a:pt x="315" y="473"/>
                  <a:pt x="356" y="439"/>
                  <a:pt x="402" y="439"/>
                </a:cubicBezTo>
                <a:lnTo>
                  <a:pt x="404" y="439"/>
                </a:lnTo>
                <a:cubicBezTo>
                  <a:pt x="434" y="439"/>
                  <a:pt x="461" y="453"/>
                  <a:pt x="479" y="475"/>
                </a:cubicBezTo>
                <a:cubicBezTo>
                  <a:pt x="498" y="498"/>
                  <a:pt x="504" y="528"/>
                  <a:pt x="498" y="556"/>
                </a:cubicBezTo>
                <a:lnTo>
                  <a:pt x="496" y="565"/>
                </a:lnTo>
                <a:lnTo>
                  <a:pt x="498" y="544"/>
                </a:lnTo>
                <a:lnTo>
                  <a:pt x="498" y="560"/>
                </a:lnTo>
                <a:lnTo>
                  <a:pt x="498" y="573"/>
                </a:lnTo>
                <a:lnTo>
                  <a:pt x="309" y="550"/>
                </a:lnTo>
                <a:lnTo>
                  <a:pt x="309" y="554"/>
                </a:lnTo>
                <a:lnTo>
                  <a:pt x="310" y="548"/>
                </a:lnTo>
                <a:cubicBezTo>
                  <a:pt x="318" y="498"/>
                  <a:pt x="363" y="464"/>
                  <a:pt x="412" y="468"/>
                </a:cubicBezTo>
                <a:cubicBezTo>
                  <a:pt x="462" y="472"/>
                  <a:pt x="500" y="514"/>
                  <a:pt x="500" y="563"/>
                </a:cubicBezTo>
                <a:lnTo>
                  <a:pt x="500" y="568"/>
                </a:lnTo>
                <a:cubicBezTo>
                  <a:pt x="500" y="575"/>
                  <a:pt x="500" y="581"/>
                  <a:pt x="499" y="587"/>
                </a:cubicBezTo>
                <a:lnTo>
                  <a:pt x="498" y="592"/>
                </a:lnTo>
                <a:cubicBezTo>
                  <a:pt x="489" y="636"/>
                  <a:pt x="451" y="668"/>
                  <a:pt x="406" y="669"/>
                </a:cubicBezTo>
                <a:cubicBezTo>
                  <a:pt x="361" y="671"/>
                  <a:pt x="321" y="640"/>
                  <a:pt x="310" y="597"/>
                </a:cubicBezTo>
                <a:lnTo>
                  <a:pt x="308" y="585"/>
                </a:lnTo>
                <a:lnTo>
                  <a:pt x="307" y="579"/>
                </a:lnTo>
                <a:cubicBezTo>
                  <a:pt x="302" y="551"/>
                  <a:pt x="310" y="523"/>
                  <a:pt x="328" y="501"/>
                </a:cubicBezTo>
                <a:cubicBezTo>
                  <a:pt x="346" y="480"/>
                  <a:pt x="373" y="467"/>
                  <a:pt x="401" y="467"/>
                </a:cubicBezTo>
                <a:lnTo>
                  <a:pt x="402" y="467"/>
                </a:lnTo>
                <a:cubicBezTo>
                  <a:pt x="448" y="467"/>
                  <a:pt x="488" y="500"/>
                  <a:pt x="497" y="545"/>
                </a:cubicBezTo>
                <a:lnTo>
                  <a:pt x="499" y="555"/>
                </a:lnTo>
                <a:cubicBezTo>
                  <a:pt x="504" y="583"/>
                  <a:pt x="497" y="612"/>
                  <a:pt x="479" y="634"/>
                </a:cubicBezTo>
                <a:cubicBezTo>
                  <a:pt x="460" y="657"/>
                  <a:pt x="433" y="669"/>
                  <a:pt x="404" y="669"/>
                </a:cubicBezTo>
                <a:lnTo>
                  <a:pt x="403" y="669"/>
                </a:lnTo>
                <a:cubicBezTo>
                  <a:pt x="350" y="669"/>
                  <a:pt x="307" y="626"/>
                  <a:pt x="307" y="573"/>
                </a:cubicBezTo>
                <a:lnTo>
                  <a:pt x="307" y="567"/>
                </a:lnTo>
                <a:lnTo>
                  <a:pt x="307" y="563"/>
                </a:lnTo>
                <a:cubicBezTo>
                  <a:pt x="307" y="516"/>
                  <a:pt x="342" y="476"/>
                  <a:pt x="388" y="469"/>
                </a:cubicBezTo>
                <a:cubicBezTo>
                  <a:pt x="435" y="461"/>
                  <a:pt x="480" y="488"/>
                  <a:pt x="495" y="533"/>
                </a:cubicBezTo>
                <a:lnTo>
                  <a:pt x="496" y="536"/>
                </a:lnTo>
                <a:cubicBezTo>
                  <a:pt x="499" y="546"/>
                  <a:pt x="500" y="556"/>
                  <a:pt x="500" y="566"/>
                </a:cubicBezTo>
                <a:lnTo>
                  <a:pt x="500" y="573"/>
                </a:lnTo>
                <a:lnTo>
                  <a:pt x="500" y="584"/>
                </a:lnTo>
                <a:lnTo>
                  <a:pt x="500" y="592"/>
                </a:lnTo>
                <a:cubicBezTo>
                  <a:pt x="500" y="635"/>
                  <a:pt x="473" y="672"/>
                  <a:pt x="432" y="684"/>
                </a:cubicBezTo>
                <a:cubicBezTo>
                  <a:pt x="392" y="697"/>
                  <a:pt x="348" y="681"/>
                  <a:pt x="325" y="646"/>
                </a:cubicBezTo>
                <a:lnTo>
                  <a:pt x="323" y="643"/>
                </a:lnTo>
                <a:cubicBezTo>
                  <a:pt x="315" y="631"/>
                  <a:pt x="309" y="617"/>
                  <a:pt x="307" y="603"/>
                </a:cubicBezTo>
                <a:lnTo>
                  <a:pt x="306" y="596"/>
                </a:lnTo>
                <a:cubicBezTo>
                  <a:pt x="305" y="586"/>
                  <a:pt x="305" y="576"/>
                  <a:pt x="307" y="567"/>
                </a:cubicBezTo>
                <a:lnTo>
                  <a:pt x="308" y="561"/>
                </a:lnTo>
                <a:cubicBezTo>
                  <a:pt x="309" y="556"/>
                  <a:pt x="310" y="551"/>
                  <a:pt x="311" y="546"/>
                </a:cubicBezTo>
                <a:lnTo>
                  <a:pt x="312" y="543"/>
                </a:lnTo>
                <a:cubicBezTo>
                  <a:pt x="327" y="498"/>
                  <a:pt x="372" y="471"/>
                  <a:pt x="419" y="479"/>
                </a:cubicBezTo>
                <a:cubicBezTo>
                  <a:pt x="465" y="486"/>
                  <a:pt x="499" y="526"/>
                  <a:pt x="499" y="573"/>
                </a:cubicBezTo>
                <a:lnTo>
                  <a:pt x="499" y="581"/>
                </a:lnTo>
                <a:lnTo>
                  <a:pt x="499" y="603"/>
                </a:lnTo>
                <a:lnTo>
                  <a:pt x="498" y="601"/>
                </a:lnTo>
                <a:lnTo>
                  <a:pt x="498" y="608"/>
                </a:lnTo>
                <a:lnTo>
                  <a:pt x="498" y="611"/>
                </a:lnTo>
                <a:lnTo>
                  <a:pt x="308" y="593"/>
                </a:lnTo>
                <a:lnTo>
                  <a:pt x="309" y="588"/>
                </a:lnTo>
                <a:lnTo>
                  <a:pt x="310" y="583"/>
                </a:lnTo>
                <a:lnTo>
                  <a:pt x="498" y="625"/>
                </a:lnTo>
                <a:lnTo>
                  <a:pt x="498" y="621"/>
                </a:lnTo>
                <a:lnTo>
                  <a:pt x="497" y="627"/>
                </a:lnTo>
                <a:lnTo>
                  <a:pt x="498" y="611"/>
                </a:lnTo>
                <a:lnTo>
                  <a:pt x="498" y="617"/>
                </a:lnTo>
                <a:lnTo>
                  <a:pt x="498" y="620"/>
                </a:lnTo>
                <a:lnTo>
                  <a:pt x="306" y="620"/>
                </a:lnTo>
                <a:lnTo>
                  <a:pt x="306" y="615"/>
                </a:lnTo>
                <a:lnTo>
                  <a:pt x="309" y="639"/>
                </a:lnTo>
                <a:lnTo>
                  <a:pt x="308" y="635"/>
                </a:lnTo>
                <a:lnTo>
                  <a:pt x="497" y="600"/>
                </a:lnTo>
                <a:lnTo>
                  <a:pt x="497" y="602"/>
                </a:lnTo>
                <a:lnTo>
                  <a:pt x="499" y="613"/>
                </a:lnTo>
                <a:cubicBezTo>
                  <a:pt x="501" y="626"/>
                  <a:pt x="501" y="639"/>
                  <a:pt x="498" y="651"/>
                </a:cubicBezTo>
                <a:lnTo>
                  <a:pt x="496" y="660"/>
                </a:lnTo>
                <a:lnTo>
                  <a:pt x="311" y="609"/>
                </a:lnTo>
                <a:lnTo>
                  <a:pt x="312" y="606"/>
                </a:lnTo>
                <a:lnTo>
                  <a:pt x="309" y="621"/>
                </a:lnTo>
                <a:lnTo>
                  <a:pt x="310" y="615"/>
                </a:lnTo>
                <a:lnTo>
                  <a:pt x="310" y="646"/>
                </a:lnTo>
                <a:lnTo>
                  <a:pt x="310" y="648"/>
                </a:lnTo>
                <a:lnTo>
                  <a:pt x="309" y="644"/>
                </a:lnTo>
                <a:lnTo>
                  <a:pt x="498" y="620"/>
                </a:lnTo>
                <a:lnTo>
                  <a:pt x="498" y="629"/>
                </a:lnTo>
                <a:lnTo>
                  <a:pt x="498" y="639"/>
                </a:lnTo>
                <a:lnTo>
                  <a:pt x="402" y="543"/>
                </a:lnTo>
                <a:lnTo>
                  <a:pt x="404" y="543"/>
                </a:lnTo>
                <a:cubicBezTo>
                  <a:pt x="457" y="543"/>
                  <a:pt x="500" y="586"/>
                  <a:pt x="500" y="639"/>
                </a:cubicBezTo>
                <a:lnTo>
                  <a:pt x="500" y="659"/>
                </a:lnTo>
                <a:lnTo>
                  <a:pt x="499" y="673"/>
                </a:lnTo>
                <a:lnTo>
                  <a:pt x="498" y="680"/>
                </a:lnTo>
                <a:cubicBezTo>
                  <a:pt x="496" y="690"/>
                  <a:pt x="493" y="700"/>
                  <a:pt x="488" y="709"/>
                </a:cubicBezTo>
                <a:lnTo>
                  <a:pt x="487" y="711"/>
                </a:lnTo>
                <a:cubicBezTo>
                  <a:pt x="467" y="751"/>
                  <a:pt x="423" y="772"/>
                  <a:pt x="379" y="762"/>
                </a:cubicBezTo>
                <a:cubicBezTo>
                  <a:pt x="336" y="752"/>
                  <a:pt x="305" y="713"/>
                  <a:pt x="305" y="668"/>
                </a:cubicBezTo>
                <a:lnTo>
                  <a:pt x="305" y="662"/>
                </a:lnTo>
                <a:lnTo>
                  <a:pt x="306" y="663"/>
                </a:lnTo>
                <a:lnTo>
                  <a:pt x="304" y="643"/>
                </a:lnTo>
                <a:lnTo>
                  <a:pt x="304" y="639"/>
                </a:lnTo>
                <a:lnTo>
                  <a:pt x="496" y="639"/>
                </a:lnTo>
                <a:lnTo>
                  <a:pt x="496" y="644"/>
                </a:lnTo>
                <a:lnTo>
                  <a:pt x="496" y="665"/>
                </a:lnTo>
                <a:lnTo>
                  <a:pt x="495" y="663"/>
                </a:lnTo>
                <a:lnTo>
                  <a:pt x="495" y="668"/>
                </a:lnTo>
                <a:lnTo>
                  <a:pt x="303" y="668"/>
                </a:lnTo>
                <a:lnTo>
                  <a:pt x="304" y="653"/>
                </a:lnTo>
                <a:lnTo>
                  <a:pt x="304" y="654"/>
                </a:lnTo>
                <a:lnTo>
                  <a:pt x="304" y="644"/>
                </a:lnTo>
                <a:lnTo>
                  <a:pt x="304" y="639"/>
                </a:lnTo>
                <a:lnTo>
                  <a:pt x="494" y="663"/>
                </a:lnTo>
                <a:lnTo>
                  <a:pt x="493" y="667"/>
                </a:lnTo>
                <a:lnTo>
                  <a:pt x="495" y="643"/>
                </a:lnTo>
                <a:lnTo>
                  <a:pt x="495" y="652"/>
                </a:lnTo>
                <a:lnTo>
                  <a:pt x="495" y="662"/>
                </a:lnTo>
                <a:cubicBezTo>
                  <a:pt x="495" y="668"/>
                  <a:pt x="495" y="673"/>
                  <a:pt x="494" y="678"/>
                </a:cubicBezTo>
                <a:lnTo>
                  <a:pt x="493" y="684"/>
                </a:lnTo>
                <a:cubicBezTo>
                  <a:pt x="487" y="723"/>
                  <a:pt x="457" y="754"/>
                  <a:pt x="419" y="762"/>
                </a:cubicBezTo>
                <a:cubicBezTo>
                  <a:pt x="380" y="771"/>
                  <a:pt x="340" y="754"/>
                  <a:pt x="319" y="722"/>
                </a:cubicBezTo>
                <a:lnTo>
                  <a:pt x="317" y="719"/>
                </a:lnTo>
                <a:cubicBezTo>
                  <a:pt x="309" y="707"/>
                  <a:pt x="304" y="695"/>
                  <a:pt x="302" y="681"/>
                </a:cubicBezTo>
                <a:lnTo>
                  <a:pt x="301" y="675"/>
                </a:lnTo>
                <a:cubicBezTo>
                  <a:pt x="296" y="647"/>
                  <a:pt x="304" y="619"/>
                  <a:pt x="322" y="597"/>
                </a:cubicBezTo>
                <a:cubicBezTo>
                  <a:pt x="340" y="576"/>
                  <a:pt x="367" y="563"/>
                  <a:pt x="395" y="563"/>
                </a:cubicBezTo>
                <a:lnTo>
                  <a:pt x="396" y="563"/>
                </a:lnTo>
                <a:cubicBezTo>
                  <a:pt x="424" y="563"/>
                  <a:pt x="449" y="575"/>
                  <a:pt x="468" y="595"/>
                </a:cubicBezTo>
                <a:cubicBezTo>
                  <a:pt x="486" y="615"/>
                  <a:pt x="495" y="642"/>
                  <a:pt x="492" y="669"/>
                </a:cubicBezTo>
                <a:lnTo>
                  <a:pt x="491" y="680"/>
                </a:lnTo>
                <a:lnTo>
                  <a:pt x="490" y="689"/>
                </a:lnTo>
                <a:cubicBezTo>
                  <a:pt x="485" y="736"/>
                  <a:pt x="446" y="772"/>
                  <a:pt x="399" y="774"/>
                </a:cubicBezTo>
                <a:cubicBezTo>
                  <a:pt x="351" y="776"/>
                  <a:pt x="310" y="744"/>
                  <a:pt x="300" y="697"/>
                </a:cubicBezTo>
                <a:lnTo>
                  <a:pt x="299" y="692"/>
                </a:lnTo>
                <a:lnTo>
                  <a:pt x="304" y="709"/>
                </a:lnTo>
                <a:lnTo>
                  <a:pt x="302" y="704"/>
                </a:lnTo>
                <a:lnTo>
                  <a:pt x="485" y="692"/>
                </a:lnTo>
                <a:lnTo>
                  <a:pt x="484" y="696"/>
                </a:lnTo>
                <a:lnTo>
                  <a:pt x="486" y="672"/>
                </a:lnTo>
                <a:lnTo>
                  <a:pt x="486" y="678"/>
                </a:lnTo>
                <a:cubicBezTo>
                  <a:pt x="486" y="731"/>
                  <a:pt x="443" y="774"/>
                  <a:pt x="390" y="774"/>
                </a:cubicBezTo>
                <a:lnTo>
                  <a:pt x="389" y="774"/>
                </a:lnTo>
                <a:cubicBezTo>
                  <a:pt x="340" y="774"/>
                  <a:pt x="298" y="736"/>
                  <a:pt x="294" y="686"/>
                </a:cubicBezTo>
                <a:lnTo>
                  <a:pt x="294" y="685"/>
                </a:lnTo>
                <a:lnTo>
                  <a:pt x="293" y="680"/>
                </a:lnTo>
                <a:cubicBezTo>
                  <a:pt x="292" y="674"/>
                  <a:pt x="291" y="668"/>
                  <a:pt x="291" y="661"/>
                </a:cubicBezTo>
                <a:lnTo>
                  <a:pt x="291" y="659"/>
                </a:lnTo>
                <a:lnTo>
                  <a:pt x="481" y="683"/>
                </a:lnTo>
                <a:lnTo>
                  <a:pt x="480" y="687"/>
                </a:lnTo>
                <a:lnTo>
                  <a:pt x="482" y="663"/>
                </a:lnTo>
                <a:lnTo>
                  <a:pt x="482" y="683"/>
                </a:lnTo>
                <a:lnTo>
                  <a:pt x="481" y="681"/>
                </a:lnTo>
                <a:lnTo>
                  <a:pt x="481" y="687"/>
                </a:lnTo>
                <a:lnTo>
                  <a:pt x="385" y="591"/>
                </a:lnTo>
                <a:lnTo>
                  <a:pt x="386" y="591"/>
                </a:lnTo>
                <a:cubicBezTo>
                  <a:pt x="415" y="591"/>
                  <a:pt x="441" y="604"/>
                  <a:pt x="460" y="625"/>
                </a:cubicBezTo>
                <a:cubicBezTo>
                  <a:pt x="478" y="647"/>
                  <a:pt x="486" y="675"/>
                  <a:pt x="481" y="703"/>
                </a:cubicBezTo>
                <a:lnTo>
                  <a:pt x="480" y="709"/>
                </a:lnTo>
                <a:cubicBezTo>
                  <a:pt x="479" y="719"/>
                  <a:pt x="476" y="728"/>
                  <a:pt x="471" y="736"/>
                </a:cubicBezTo>
                <a:lnTo>
                  <a:pt x="469" y="740"/>
                </a:lnTo>
                <a:cubicBezTo>
                  <a:pt x="451" y="776"/>
                  <a:pt x="413" y="797"/>
                  <a:pt x="373" y="793"/>
                </a:cubicBezTo>
                <a:cubicBezTo>
                  <a:pt x="333" y="789"/>
                  <a:pt x="300" y="760"/>
                  <a:pt x="290" y="721"/>
                </a:cubicBezTo>
                <a:lnTo>
                  <a:pt x="289" y="717"/>
                </a:lnTo>
                <a:cubicBezTo>
                  <a:pt x="287" y="709"/>
                  <a:pt x="286" y="701"/>
                  <a:pt x="286" y="693"/>
                </a:cubicBezTo>
                <a:lnTo>
                  <a:pt x="286" y="687"/>
                </a:lnTo>
                <a:lnTo>
                  <a:pt x="478" y="687"/>
                </a:lnTo>
                <a:lnTo>
                  <a:pt x="478" y="697"/>
                </a:lnTo>
                <a:lnTo>
                  <a:pt x="478" y="706"/>
                </a:lnTo>
                <a:lnTo>
                  <a:pt x="286" y="706"/>
                </a:lnTo>
                <a:lnTo>
                  <a:pt x="286" y="701"/>
                </a:lnTo>
                <a:lnTo>
                  <a:pt x="286" y="697"/>
                </a:lnTo>
                <a:lnTo>
                  <a:pt x="478" y="697"/>
                </a:lnTo>
                <a:lnTo>
                  <a:pt x="478" y="701"/>
                </a:lnTo>
                <a:lnTo>
                  <a:pt x="478" y="706"/>
                </a:lnTo>
                <a:lnTo>
                  <a:pt x="382" y="610"/>
                </a:lnTo>
                <a:lnTo>
                  <a:pt x="383" y="610"/>
                </a:lnTo>
                <a:cubicBezTo>
                  <a:pt x="436" y="610"/>
                  <a:pt x="479" y="653"/>
                  <a:pt x="479" y="706"/>
                </a:cubicBezTo>
                <a:lnTo>
                  <a:pt x="479" y="722"/>
                </a:lnTo>
                <a:lnTo>
                  <a:pt x="478" y="722"/>
                </a:lnTo>
                <a:lnTo>
                  <a:pt x="478" y="730"/>
                </a:lnTo>
                <a:cubicBezTo>
                  <a:pt x="478" y="737"/>
                  <a:pt x="478" y="743"/>
                  <a:pt x="477" y="749"/>
                </a:cubicBezTo>
                <a:lnTo>
                  <a:pt x="476" y="754"/>
                </a:lnTo>
                <a:cubicBezTo>
                  <a:pt x="466" y="803"/>
                  <a:pt x="421" y="836"/>
                  <a:pt x="372" y="831"/>
                </a:cubicBezTo>
                <a:cubicBezTo>
                  <a:pt x="323" y="826"/>
                  <a:pt x="285" y="785"/>
                  <a:pt x="285" y="735"/>
                </a:cubicBezTo>
                <a:lnTo>
                  <a:pt x="285" y="732"/>
                </a:lnTo>
                <a:lnTo>
                  <a:pt x="285" y="726"/>
                </a:lnTo>
                <a:lnTo>
                  <a:pt x="285" y="719"/>
                </a:lnTo>
                <a:lnTo>
                  <a:pt x="285" y="716"/>
                </a:lnTo>
                <a:lnTo>
                  <a:pt x="473" y="747"/>
                </a:lnTo>
                <a:lnTo>
                  <a:pt x="472" y="750"/>
                </a:lnTo>
                <a:lnTo>
                  <a:pt x="476" y="719"/>
                </a:lnTo>
                <a:lnTo>
                  <a:pt x="476" y="735"/>
                </a:lnTo>
                <a:lnTo>
                  <a:pt x="475" y="745"/>
                </a:lnTo>
                <a:lnTo>
                  <a:pt x="285" y="717"/>
                </a:lnTo>
                <a:lnTo>
                  <a:pt x="286" y="712"/>
                </a:lnTo>
                <a:lnTo>
                  <a:pt x="284" y="730"/>
                </a:lnTo>
                <a:lnTo>
                  <a:pt x="284" y="725"/>
                </a:lnTo>
                <a:lnTo>
                  <a:pt x="475" y="744"/>
                </a:lnTo>
                <a:lnTo>
                  <a:pt x="474" y="749"/>
                </a:lnTo>
                <a:lnTo>
                  <a:pt x="473" y="754"/>
                </a:lnTo>
                <a:cubicBezTo>
                  <a:pt x="464" y="798"/>
                  <a:pt x="426" y="830"/>
                  <a:pt x="381" y="831"/>
                </a:cubicBezTo>
                <a:cubicBezTo>
                  <a:pt x="336" y="833"/>
                  <a:pt x="296" y="802"/>
                  <a:pt x="285" y="759"/>
                </a:cubicBezTo>
                <a:lnTo>
                  <a:pt x="283" y="747"/>
                </a:lnTo>
                <a:lnTo>
                  <a:pt x="282" y="741"/>
                </a:lnTo>
                <a:cubicBezTo>
                  <a:pt x="279" y="726"/>
                  <a:pt x="280" y="710"/>
                  <a:pt x="285" y="695"/>
                </a:cubicBezTo>
                <a:lnTo>
                  <a:pt x="288" y="686"/>
                </a:lnTo>
                <a:lnTo>
                  <a:pt x="379" y="812"/>
                </a:lnTo>
                <a:lnTo>
                  <a:pt x="376" y="812"/>
                </a:lnTo>
                <a:lnTo>
                  <a:pt x="374" y="812"/>
                </a:lnTo>
                <a:lnTo>
                  <a:pt x="470" y="707"/>
                </a:lnTo>
                <a:lnTo>
                  <a:pt x="471" y="726"/>
                </a:lnTo>
                <a:lnTo>
                  <a:pt x="471" y="735"/>
                </a:lnTo>
                <a:cubicBezTo>
                  <a:pt x="471" y="783"/>
                  <a:pt x="437" y="823"/>
                  <a:pt x="391" y="830"/>
                </a:cubicBezTo>
                <a:cubicBezTo>
                  <a:pt x="344" y="838"/>
                  <a:pt x="299" y="810"/>
                  <a:pt x="284" y="766"/>
                </a:cubicBezTo>
                <a:lnTo>
                  <a:pt x="280" y="753"/>
                </a:lnTo>
                <a:lnTo>
                  <a:pt x="279" y="749"/>
                </a:lnTo>
                <a:lnTo>
                  <a:pt x="468" y="725"/>
                </a:lnTo>
                <a:lnTo>
                  <a:pt x="468" y="720"/>
                </a:lnTo>
                <a:lnTo>
                  <a:pt x="469" y="739"/>
                </a:lnTo>
                <a:lnTo>
                  <a:pt x="469" y="748"/>
                </a:lnTo>
                <a:lnTo>
                  <a:pt x="468" y="733"/>
                </a:lnTo>
                <a:lnTo>
                  <a:pt x="469" y="739"/>
                </a:lnTo>
                <a:lnTo>
                  <a:pt x="278" y="754"/>
                </a:lnTo>
                <a:lnTo>
                  <a:pt x="278" y="751"/>
                </a:lnTo>
                <a:lnTo>
                  <a:pt x="278" y="744"/>
                </a:lnTo>
                <a:lnTo>
                  <a:pt x="283" y="775"/>
                </a:lnTo>
                <a:lnTo>
                  <a:pt x="281" y="769"/>
                </a:lnTo>
                <a:lnTo>
                  <a:pt x="293" y="792"/>
                </a:lnTo>
                <a:lnTo>
                  <a:pt x="291" y="789"/>
                </a:lnTo>
                <a:lnTo>
                  <a:pt x="462" y="705"/>
                </a:lnTo>
                <a:lnTo>
                  <a:pt x="465" y="714"/>
                </a:lnTo>
                <a:cubicBezTo>
                  <a:pt x="467" y="721"/>
                  <a:pt x="468" y="728"/>
                  <a:pt x="469" y="736"/>
                </a:cubicBezTo>
                <a:lnTo>
                  <a:pt x="470" y="744"/>
                </a:lnTo>
                <a:lnTo>
                  <a:pt x="471" y="752"/>
                </a:lnTo>
                <a:lnTo>
                  <a:pt x="279" y="763"/>
                </a:lnTo>
                <a:lnTo>
                  <a:pt x="279" y="761"/>
                </a:lnTo>
                <a:lnTo>
                  <a:pt x="280" y="775"/>
                </a:lnTo>
                <a:lnTo>
                  <a:pt x="279" y="763"/>
                </a:lnTo>
                <a:lnTo>
                  <a:pt x="278" y="755"/>
                </a:lnTo>
                <a:lnTo>
                  <a:pt x="277" y="747"/>
                </a:lnTo>
                <a:lnTo>
                  <a:pt x="468" y="735"/>
                </a:lnTo>
                <a:lnTo>
                  <a:pt x="468" y="743"/>
                </a:lnTo>
                <a:lnTo>
                  <a:pt x="468" y="754"/>
                </a:lnTo>
                <a:cubicBezTo>
                  <a:pt x="468" y="761"/>
                  <a:pt x="468" y="767"/>
                  <a:pt x="467" y="773"/>
                </a:cubicBezTo>
                <a:lnTo>
                  <a:pt x="464" y="785"/>
                </a:lnTo>
                <a:lnTo>
                  <a:pt x="462" y="794"/>
                </a:lnTo>
                <a:lnTo>
                  <a:pt x="275" y="750"/>
                </a:lnTo>
                <a:lnTo>
                  <a:pt x="276" y="746"/>
                </a:lnTo>
                <a:lnTo>
                  <a:pt x="273" y="769"/>
                </a:lnTo>
                <a:lnTo>
                  <a:pt x="273" y="763"/>
                </a:lnTo>
                <a:lnTo>
                  <a:pt x="369" y="859"/>
                </a:lnTo>
                <a:lnTo>
                  <a:pt x="368" y="859"/>
                </a:lnTo>
                <a:lnTo>
                  <a:pt x="367" y="859"/>
                </a:lnTo>
                <a:lnTo>
                  <a:pt x="457" y="799"/>
                </a:lnTo>
                <a:lnTo>
                  <a:pt x="453" y="809"/>
                </a:lnTo>
                <a:lnTo>
                  <a:pt x="457" y="794"/>
                </a:lnTo>
                <a:lnTo>
                  <a:pt x="455" y="803"/>
                </a:lnTo>
                <a:lnTo>
                  <a:pt x="361" y="686"/>
                </a:lnTo>
                <a:lnTo>
                  <a:pt x="364" y="686"/>
                </a:lnTo>
                <a:cubicBezTo>
                  <a:pt x="417" y="686"/>
                  <a:pt x="460" y="729"/>
                  <a:pt x="460" y="782"/>
                </a:cubicBezTo>
                <a:lnTo>
                  <a:pt x="460" y="803"/>
                </a:lnTo>
                <a:lnTo>
                  <a:pt x="459" y="812"/>
                </a:lnTo>
                <a:lnTo>
                  <a:pt x="272" y="771"/>
                </a:lnTo>
                <a:lnTo>
                  <a:pt x="273" y="768"/>
                </a:lnTo>
                <a:lnTo>
                  <a:pt x="268" y="798"/>
                </a:lnTo>
                <a:lnTo>
                  <a:pt x="268" y="792"/>
                </a:lnTo>
                <a:cubicBezTo>
                  <a:pt x="268" y="739"/>
                  <a:pt x="311" y="696"/>
                  <a:pt x="364" y="696"/>
                </a:cubicBezTo>
                <a:lnTo>
                  <a:pt x="365" y="696"/>
                </a:lnTo>
                <a:lnTo>
                  <a:pt x="365" y="888"/>
                </a:lnTo>
                <a:lnTo>
                  <a:pt x="361" y="888"/>
                </a:lnTo>
                <a:lnTo>
                  <a:pt x="455" y="772"/>
                </a:lnTo>
                <a:lnTo>
                  <a:pt x="457" y="781"/>
                </a:lnTo>
                <a:cubicBezTo>
                  <a:pt x="459" y="791"/>
                  <a:pt x="460" y="801"/>
                  <a:pt x="459" y="811"/>
                </a:cubicBezTo>
                <a:lnTo>
                  <a:pt x="458" y="821"/>
                </a:lnTo>
                <a:cubicBezTo>
                  <a:pt x="457" y="828"/>
                  <a:pt x="456" y="835"/>
                  <a:pt x="454" y="842"/>
                </a:cubicBezTo>
                <a:lnTo>
                  <a:pt x="451" y="851"/>
                </a:lnTo>
                <a:lnTo>
                  <a:pt x="359" y="724"/>
                </a:lnTo>
                <a:lnTo>
                  <a:pt x="360" y="724"/>
                </a:lnTo>
                <a:lnTo>
                  <a:pt x="266" y="839"/>
                </a:lnTo>
                <a:lnTo>
                  <a:pt x="265" y="834"/>
                </a:lnTo>
                <a:lnTo>
                  <a:pt x="274" y="858"/>
                </a:lnTo>
                <a:lnTo>
                  <a:pt x="272" y="854"/>
                </a:lnTo>
                <a:lnTo>
                  <a:pt x="453" y="811"/>
                </a:lnTo>
                <a:lnTo>
                  <a:pt x="453" y="814"/>
                </a:lnTo>
                <a:cubicBezTo>
                  <a:pt x="453" y="820"/>
                  <a:pt x="453" y="825"/>
                  <a:pt x="452" y="830"/>
                </a:cubicBezTo>
                <a:lnTo>
                  <a:pt x="451" y="836"/>
                </a:lnTo>
                <a:lnTo>
                  <a:pt x="451" y="802"/>
                </a:lnTo>
                <a:lnTo>
                  <a:pt x="453" y="812"/>
                </a:lnTo>
                <a:cubicBezTo>
                  <a:pt x="455" y="825"/>
                  <a:pt x="455" y="838"/>
                  <a:pt x="452" y="851"/>
                </a:cubicBezTo>
                <a:lnTo>
                  <a:pt x="450" y="860"/>
                </a:lnTo>
                <a:cubicBezTo>
                  <a:pt x="440" y="904"/>
                  <a:pt x="401" y="935"/>
                  <a:pt x="356" y="935"/>
                </a:cubicBezTo>
                <a:lnTo>
                  <a:pt x="355" y="935"/>
                </a:lnTo>
                <a:lnTo>
                  <a:pt x="354" y="935"/>
                </a:lnTo>
                <a:lnTo>
                  <a:pt x="351" y="935"/>
                </a:lnTo>
                <a:lnTo>
                  <a:pt x="351" y="743"/>
                </a:lnTo>
                <a:lnTo>
                  <a:pt x="353" y="743"/>
                </a:lnTo>
                <a:cubicBezTo>
                  <a:pt x="406" y="743"/>
                  <a:pt x="449" y="786"/>
                  <a:pt x="449" y="839"/>
                </a:cubicBezTo>
                <a:lnTo>
                  <a:pt x="449" y="853"/>
                </a:lnTo>
                <a:lnTo>
                  <a:pt x="449" y="868"/>
                </a:lnTo>
                <a:lnTo>
                  <a:pt x="449" y="874"/>
                </a:lnTo>
                <a:cubicBezTo>
                  <a:pt x="449" y="885"/>
                  <a:pt x="448" y="895"/>
                  <a:pt x="445" y="905"/>
                </a:cubicBezTo>
                <a:lnTo>
                  <a:pt x="444" y="908"/>
                </a:lnTo>
                <a:cubicBezTo>
                  <a:pt x="429" y="952"/>
                  <a:pt x="384" y="980"/>
                  <a:pt x="337" y="972"/>
                </a:cubicBezTo>
                <a:cubicBezTo>
                  <a:pt x="291" y="965"/>
                  <a:pt x="256" y="925"/>
                  <a:pt x="256" y="877"/>
                </a:cubicBezTo>
                <a:lnTo>
                  <a:pt x="257" y="859"/>
                </a:lnTo>
                <a:lnTo>
                  <a:pt x="258" y="849"/>
                </a:lnTo>
                <a:cubicBezTo>
                  <a:pt x="263" y="802"/>
                  <a:pt x="300" y="766"/>
                  <a:pt x="347" y="763"/>
                </a:cubicBezTo>
                <a:cubicBezTo>
                  <a:pt x="393" y="759"/>
                  <a:pt x="435" y="790"/>
                  <a:pt x="447" y="835"/>
                </a:cubicBezTo>
                <a:lnTo>
                  <a:pt x="448" y="839"/>
                </a:lnTo>
                <a:cubicBezTo>
                  <a:pt x="450" y="847"/>
                  <a:pt x="450" y="855"/>
                  <a:pt x="450" y="862"/>
                </a:cubicBezTo>
                <a:lnTo>
                  <a:pt x="450" y="868"/>
                </a:lnTo>
                <a:cubicBezTo>
                  <a:pt x="450" y="921"/>
                  <a:pt x="407" y="964"/>
                  <a:pt x="354" y="964"/>
                </a:cubicBezTo>
                <a:lnTo>
                  <a:pt x="353" y="964"/>
                </a:lnTo>
                <a:lnTo>
                  <a:pt x="352" y="964"/>
                </a:lnTo>
                <a:lnTo>
                  <a:pt x="447" y="850"/>
                </a:lnTo>
                <a:lnTo>
                  <a:pt x="447" y="850"/>
                </a:lnTo>
                <a:lnTo>
                  <a:pt x="448" y="854"/>
                </a:lnTo>
                <a:lnTo>
                  <a:pt x="258" y="877"/>
                </a:lnTo>
                <a:lnTo>
                  <a:pt x="258" y="872"/>
                </a:lnTo>
                <a:lnTo>
                  <a:pt x="258" y="868"/>
                </a:lnTo>
                <a:lnTo>
                  <a:pt x="450" y="879"/>
                </a:lnTo>
                <a:lnTo>
                  <a:pt x="449" y="887"/>
                </a:lnTo>
                <a:lnTo>
                  <a:pt x="448" y="897"/>
                </a:lnTo>
                <a:lnTo>
                  <a:pt x="261" y="860"/>
                </a:lnTo>
                <a:lnTo>
                  <a:pt x="264" y="850"/>
                </a:lnTo>
                <a:lnTo>
                  <a:pt x="355" y="973"/>
                </a:lnTo>
                <a:lnTo>
                  <a:pt x="353" y="973"/>
                </a:lnTo>
                <a:lnTo>
                  <a:pt x="449" y="868"/>
                </a:lnTo>
                <a:lnTo>
                  <a:pt x="450" y="878"/>
                </a:lnTo>
                <a:cubicBezTo>
                  <a:pt x="453" y="905"/>
                  <a:pt x="444" y="932"/>
                  <a:pt x="426" y="952"/>
                </a:cubicBezTo>
                <a:cubicBezTo>
                  <a:pt x="407" y="972"/>
                  <a:pt x="382" y="983"/>
                  <a:pt x="354" y="983"/>
                </a:cubicBezTo>
                <a:lnTo>
                  <a:pt x="351" y="983"/>
                </a:lnTo>
                <a:lnTo>
                  <a:pt x="351" y="791"/>
                </a:lnTo>
                <a:lnTo>
                  <a:pt x="354" y="791"/>
                </a:lnTo>
                <a:cubicBezTo>
                  <a:pt x="407" y="791"/>
                  <a:pt x="450" y="834"/>
                  <a:pt x="450" y="887"/>
                </a:cubicBezTo>
                <a:lnTo>
                  <a:pt x="450" y="897"/>
                </a:lnTo>
                <a:lnTo>
                  <a:pt x="450" y="906"/>
                </a:lnTo>
                <a:cubicBezTo>
                  <a:pt x="450" y="959"/>
                  <a:pt x="407" y="1002"/>
                  <a:pt x="354" y="1002"/>
                </a:cubicBezTo>
                <a:lnTo>
                  <a:pt x="353" y="1002"/>
                </a:lnTo>
                <a:lnTo>
                  <a:pt x="351" y="1002"/>
                </a:lnTo>
                <a:lnTo>
                  <a:pt x="447" y="906"/>
                </a:lnTo>
                <a:lnTo>
                  <a:pt x="447" y="915"/>
                </a:lnTo>
                <a:lnTo>
                  <a:pt x="447" y="925"/>
                </a:lnTo>
                <a:cubicBezTo>
                  <a:pt x="447" y="931"/>
                  <a:pt x="447" y="936"/>
                  <a:pt x="446" y="941"/>
                </a:cubicBezTo>
                <a:lnTo>
                  <a:pt x="445" y="947"/>
                </a:lnTo>
                <a:cubicBezTo>
                  <a:pt x="443" y="961"/>
                  <a:pt x="438" y="973"/>
                  <a:pt x="430" y="985"/>
                </a:cubicBezTo>
                <a:lnTo>
                  <a:pt x="428" y="988"/>
                </a:lnTo>
                <a:cubicBezTo>
                  <a:pt x="408" y="1018"/>
                  <a:pt x="372" y="1034"/>
                  <a:pt x="336" y="1030"/>
                </a:cubicBezTo>
                <a:cubicBezTo>
                  <a:pt x="299" y="1025"/>
                  <a:pt x="269" y="1000"/>
                  <a:pt x="257" y="965"/>
                </a:cubicBezTo>
                <a:lnTo>
                  <a:pt x="256" y="962"/>
                </a:lnTo>
                <a:lnTo>
                  <a:pt x="254" y="956"/>
                </a:lnTo>
                <a:cubicBezTo>
                  <a:pt x="249" y="940"/>
                  <a:pt x="248" y="923"/>
                  <a:pt x="251" y="907"/>
                </a:cubicBezTo>
                <a:lnTo>
                  <a:pt x="253" y="897"/>
                </a:lnTo>
                <a:lnTo>
                  <a:pt x="251" y="915"/>
                </a:lnTo>
                <a:lnTo>
                  <a:pt x="251" y="908"/>
                </a:lnTo>
                <a:lnTo>
                  <a:pt x="262" y="951"/>
                </a:lnTo>
                <a:lnTo>
                  <a:pt x="261" y="949"/>
                </a:lnTo>
                <a:lnTo>
                  <a:pt x="441" y="925"/>
                </a:lnTo>
                <a:lnTo>
                  <a:pt x="440" y="930"/>
                </a:lnTo>
                <a:lnTo>
                  <a:pt x="441" y="911"/>
                </a:lnTo>
                <a:lnTo>
                  <a:pt x="441" y="932"/>
                </a:lnTo>
                <a:lnTo>
                  <a:pt x="439" y="947"/>
                </a:lnTo>
                <a:cubicBezTo>
                  <a:pt x="432" y="995"/>
                  <a:pt x="392" y="1030"/>
                  <a:pt x="343" y="1030"/>
                </a:cubicBezTo>
                <a:lnTo>
                  <a:pt x="342" y="1030"/>
                </a:lnTo>
                <a:lnTo>
                  <a:pt x="340" y="1030"/>
                </a:lnTo>
                <a:lnTo>
                  <a:pt x="436" y="934"/>
                </a:lnTo>
                <a:lnTo>
                  <a:pt x="436" y="940"/>
                </a:lnTo>
                <a:lnTo>
                  <a:pt x="436" y="944"/>
                </a:lnTo>
                <a:cubicBezTo>
                  <a:pt x="436" y="994"/>
                  <a:pt x="399" y="1035"/>
                  <a:pt x="350" y="1040"/>
                </a:cubicBezTo>
                <a:cubicBezTo>
                  <a:pt x="301" y="1045"/>
                  <a:pt x="256" y="1012"/>
                  <a:pt x="246" y="963"/>
                </a:cubicBezTo>
                <a:lnTo>
                  <a:pt x="245" y="958"/>
                </a:lnTo>
                <a:lnTo>
                  <a:pt x="244" y="953"/>
                </a:lnTo>
                <a:cubicBezTo>
                  <a:pt x="234" y="902"/>
                  <a:pt x="267" y="852"/>
                  <a:pt x="317" y="841"/>
                </a:cubicBezTo>
                <a:cubicBezTo>
                  <a:pt x="368" y="829"/>
                  <a:pt x="419" y="861"/>
                  <a:pt x="432" y="911"/>
                </a:cubicBezTo>
                <a:lnTo>
                  <a:pt x="433" y="915"/>
                </a:lnTo>
                <a:cubicBezTo>
                  <a:pt x="435" y="923"/>
                  <a:pt x="435" y="931"/>
                  <a:pt x="435" y="938"/>
                </a:cubicBezTo>
                <a:lnTo>
                  <a:pt x="435" y="944"/>
                </a:lnTo>
                <a:cubicBezTo>
                  <a:pt x="435" y="997"/>
                  <a:pt x="392" y="1040"/>
                  <a:pt x="339" y="1040"/>
                </a:cubicBezTo>
                <a:lnTo>
                  <a:pt x="338" y="1040"/>
                </a:lnTo>
                <a:lnTo>
                  <a:pt x="337" y="1040"/>
                </a:lnTo>
                <a:lnTo>
                  <a:pt x="432" y="963"/>
                </a:lnTo>
                <a:lnTo>
                  <a:pt x="431" y="968"/>
                </a:lnTo>
                <a:lnTo>
                  <a:pt x="432" y="949"/>
                </a:lnTo>
                <a:lnTo>
                  <a:pt x="432" y="953"/>
                </a:lnTo>
                <a:lnTo>
                  <a:pt x="243" y="930"/>
                </a:lnTo>
                <a:lnTo>
                  <a:pt x="244" y="926"/>
                </a:lnTo>
                <a:lnTo>
                  <a:pt x="241" y="949"/>
                </a:lnTo>
                <a:lnTo>
                  <a:pt x="241" y="944"/>
                </a:lnTo>
                <a:lnTo>
                  <a:pt x="433" y="944"/>
                </a:lnTo>
                <a:lnTo>
                  <a:pt x="433" y="949"/>
                </a:lnTo>
                <a:cubicBezTo>
                  <a:pt x="433" y="957"/>
                  <a:pt x="433" y="965"/>
                  <a:pt x="431" y="973"/>
                </a:cubicBezTo>
                <a:lnTo>
                  <a:pt x="430" y="977"/>
                </a:lnTo>
                <a:cubicBezTo>
                  <a:pt x="420" y="1017"/>
                  <a:pt x="385" y="1046"/>
                  <a:pt x="343" y="1049"/>
                </a:cubicBezTo>
                <a:cubicBezTo>
                  <a:pt x="301" y="1052"/>
                  <a:pt x="263" y="1028"/>
                  <a:pt x="247" y="989"/>
                </a:cubicBezTo>
                <a:lnTo>
                  <a:pt x="249" y="991"/>
                </a:lnTo>
                <a:lnTo>
                  <a:pt x="247" y="987"/>
                </a:lnTo>
                <a:lnTo>
                  <a:pt x="426" y="924"/>
                </a:lnTo>
                <a:lnTo>
                  <a:pt x="429" y="935"/>
                </a:lnTo>
                <a:lnTo>
                  <a:pt x="431" y="945"/>
                </a:lnTo>
                <a:lnTo>
                  <a:pt x="242" y="982"/>
                </a:lnTo>
                <a:lnTo>
                  <a:pt x="241" y="977"/>
                </a:lnTo>
                <a:lnTo>
                  <a:pt x="246" y="994"/>
                </a:lnTo>
                <a:lnTo>
                  <a:pt x="244" y="989"/>
                </a:lnTo>
                <a:lnTo>
                  <a:pt x="429" y="953"/>
                </a:lnTo>
                <a:lnTo>
                  <a:pt x="429" y="958"/>
                </a:lnTo>
                <a:lnTo>
                  <a:pt x="429" y="963"/>
                </a:lnTo>
                <a:lnTo>
                  <a:pt x="237" y="963"/>
                </a:lnTo>
                <a:lnTo>
                  <a:pt x="237" y="953"/>
                </a:lnTo>
                <a:lnTo>
                  <a:pt x="237" y="947"/>
                </a:lnTo>
                <a:lnTo>
                  <a:pt x="237" y="944"/>
                </a:lnTo>
                <a:lnTo>
                  <a:pt x="429" y="944"/>
                </a:lnTo>
                <a:lnTo>
                  <a:pt x="429" y="961"/>
                </a:lnTo>
                <a:lnTo>
                  <a:pt x="428" y="972"/>
                </a:lnTo>
                <a:lnTo>
                  <a:pt x="428" y="953"/>
                </a:lnTo>
                <a:lnTo>
                  <a:pt x="428" y="954"/>
                </a:lnTo>
                <a:lnTo>
                  <a:pt x="430" y="964"/>
                </a:lnTo>
                <a:cubicBezTo>
                  <a:pt x="435" y="992"/>
                  <a:pt x="428" y="1021"/>
                  <a:pt x="410" y="1043"/>
                </a:cubicBezTo>
                <a:cubicBezTo>
                  <a:pt x="391" y="1066"/>
                  <a:pt x="364" y="1078"/>
                  <a:pt x="335" y="1078"/>
                </a:cubicBezTo>
                <a:lnTo>
                  <a:pt x="334" y="1078"/>
                </a:lnTo>
                <a:lnTo>
                  <a:pt x="331" y="1078"/>
                </a:lnTo>
                <a:cubicBezTo>
                  <a:pt x="292" y="1078"/>
                  <a:pt x="257" y="1055"/>
                  <a:pt x="242" y="1018"/>
                </a:cubicBezTo>
                <a:lnTo>
                  <a:pt x="238" y="1008"/>
                </a:lnTo>
                <a:lnTo>
                  <a:pt x="327" y="1068"/>
                </a:lnTo>
                <a:lnTo>
                  <a:pt x="325" y="1068"/>
                </a:lnTo>
                <a:lnTo>
                  <a:pt x="421" y="972"/>
                </a:lnTo>
                <a:lnTo>
                  <a:pt x="421" y="991"/>
                </a:lnTo>
                <a:lnTo>
                  <a:pt x="420" y="1002"/>
                </a:lnTo>
                <a:lnTo>
                  <a:pt x="420" y="982"/>
                </a:lnTo>
                <a:lnTo>
                  <a:pt x="421" y="990"/>
                </a:lnTo>
                <a:lnTo>
                  <a:pt x="229" y="1001"/>
                </a:lnTo>
                <a:lnTo>
                  <a:pt x="229" y="997"/>
                </a:lnTo>
                <a:lnTo>
                  <a:pt x="229" y="991"/>
                </a:lnTo>
                <a:lnTo>
                  <a:pt x="325" y="1087"/>
                </a:lnTo>
                <a:lnTo>
                  <a:pt x="324" y="1087"/>
                </a:lnTo>
                <a:lnTo>
                  <a:pt x="419" y="976"/>
                </a:lnTo>
                <a:lnTo>
                  <a:pt x="420" y="982"/>
                </a:lnTo>
                <a:cubicBezTo>
                  <a:pt x="421" y="987"/>
                  <a:pt x="421" y="992"/>
                  <a:pt x="421" y="997"/>
                </a:cubicBezTo>
                <a:lnTo>
                  <a:pt x="421" y="1001"/>
                </a:lnTo>
                <a:cubicBezTo>
                  <a:pt x="421" y="1051"/>
                  <a:pt x="384" y="1092"/>
                  <a:pt x="335" y="1097"/>
                </a:cubicBezTo>
                <a:cubicBezTo>
                  <a:pt x="286" y="1102"/>
                  <a:pt x="241" y="1069"/>
                  <a:pt x="231" y="1020"/>
                </a:cubicBezTo>
                <a:lnTo>
                  <a:pt x="230" y="1015"/>
                </a:lnTo>
                <a:lnTo>
                  <a:pt x="229" y="1010"/>
                </a:lnTo>
                <a:lnTo>
                  <a:pt x="419" y="982"/>
                </a:lnTo>
                <a:lnTo>
                  <a:pt x="420" y="991"/>
                </a:lnTo>
                <a:lnTo>
                  <a:pt x="421" y="1000"/>
                </a:lnTo>
                <a:lnTo>
                  <a:pt x="229" y="1010"/>
                </a:lnTo>
                <a:lnTo>
                  <a:pt x="229" y="1006"/>
                </a:lnTo>
                <a:lnTo>
                  <a:pt x="231" y="1025"/>
                </a:lnTo>
                <a:lnTo>
                  <a:pt x="230" y="1020"/>
                </a:lnTo>
                <a:lnTo>
                  <a:pt x="419" y="983"/>
                </a:lnTo>
                <a:lnTo>
                  <a:pt x="419" y="983"/>
                </a:lnTo>
                <a:lnTo>
                  <a:pt x="420" y="987"/>
                </a:lnTo>
                <a:lnTo>
                  <a:pt x="230" y="1010"/>
                </a:lnTo>
                <a:lnTo>
                  <a:pt x="230" y="1005"/>
                </a:lnTo>
                <a:lnTo>
                  <a:pt x="233" y="1029"/>
                </a:lnTo>
                <a:lnTo>
                  <a:pt x="232" y="1025"/>
                </a:lnTo>
                <a:lnTo>
                  <a:pt x="421" y="1012"/>
                </a:lnTo>
                <a:lnTo>
                  <a:pt x="420" y="1020"/>
                </a:lnTo>
                <a:lnTo>
                  <a:pt x="419" y="1030"/>
                </a:lnTo>
                <a:lnTo>
                  <a:pt x="323" y="924"/>
                </a:lnTo>
                <a:lnTo>
                  <a:pt x="324" y="924"/>
                </a:lnTo>
                <a:cubicBezTo>
                  <a:pt x="377" y="924"/>
                  <a:pt x="420" y="967"/>
                  <a:pt x="420" y="1020"/>
                </a:cubicBezTo>
                <a:lnTo>
                  <a:pt x="420" y="1025"/>
                </a:lnTo>
                <a:cubicBezTo>
                  <a:pt x="420" y="1033"/>
                  <a:pt x="420" y="1041"/>
                  <a:pt x="418" y="1049"/>
                </a:cubicBezTo>
                <a:lnTo>
                  <a:pt x="417" y="1053"/>
                </a:lnTo>
                <a:lnTo>
                  <a:pt x="230" y="1006"/>
                </a:lnTo>
                <a:lnTo>
                  <a:pt x="230" y="1007"/>
                </a:lnTo>
                <a:lnTo>
                  <a:pt x="231" y="1002"/>
                </a:lnTo>
                <a:cubicBezTo>
                  <a:pt x="241" y="953"/>
                  <a:pt x="286" y="920"/>
                  <a:pt x="335" y="925"/>
                </a:cubicBezTo>
                <a:cubicBezTo>
                  <a:pt x="384" y="930"/>
                  <a:pt x="421" y="971"/>
                  <a:pt x="421" y="1020"/>
                </a:cubicBezTo>
                <a:lnTo>
                  <a:pt x="421" y="1023"/>
                </a:lnTo>
                <a:cubicBezTo>
                  <a:pt x="421" y="1029"/>
                  <a:pt x="421" y="1034"/>
                  <a:pt x="420" y="1039"/>
                </a:cubicBezTo>
                <a:lnTo>
                  <a:pt x="419" y="1045"/>
                </a:lnTo>
                <a:lnTo>
                  <a:pt x="420" y="1029"/>
                </a:lnTo>
                <a:lnTo>
                  <a:pt x="420" y="1035"/>
                </a:lnTo>
                <a:lnTo>
                  <a:pt x="420" y="1039"/>
                </a:lnTo>
                <a:lnTo>
                  <a:pt x="230" y="1021"/>
                </a:lnTo>
                <a:lnTo>
                  <a:pt x="231" y="1016"/>
                </a:lnTo>
                <a:lnTo>
                  <a:pt x="232" y="1011"/>
                </a:lnTo>
                <a:lnTo>
                  <a:pt x="420" y="1053"/>
                </a:lnTo>
                <a:lnTo>
                  <a:pt x="417" y="1064"/>
                </a:lnTo>
                <a:lnTo>
                  <a:pt x="415" y="1070"/>
                </a:lnTo>
                <a:cubicBezTo>
                  <a:pt x="401" y="1109"/>
                  <a:pt x="365" y="1135"/>
                  <a:pt x="323" y="1135"/>
                </a:cubicBezTo>
                <a:lnTo>
                  <a:pt x="321" y="1135"/>
                </a:lnTo>
                <a:lnTo>
                  <a:pt x="416" y="1055"/>
                </a:lnTo>
                <a:lnTo>
                  <a:pt x="416" y="1055"/>
                </a:lnTo>
                <a:lnTo>
                  <a:pt x="415" y="1067"/>
                </a:lnTo>
                <a:lnTo>
                  <a:pt x="412" y="1087"/>
                </a:lnTo>
                <a:lnTo>
                  <a:pt x="411" y="1091"/>
                </a:lnTo>
                <a:cubicBezTo>
                  <a:pt x="400" y="1133"/>
                  <a:pt x="362" y="1163"/>
                  <a:pt x="317" y="1163"/>
                </a:cubicBezTo>
                <a:cubicBezTo>
                  <a:pt x="273" y="1163"/>
                  <a:pt x="235" y="1133"/>
                  <a:pt x="224" y="1091"/>
                </a:cubicBezTo>
                <a:lnTo>
                  <a:pt x="223" y="1087"/>
                </a:lnTo>
                <a:cubicBezTo>
                  <a:pt x="221" y="1079"/>
                  <a:pt x="220" y="1071"/>
                  <a:pt x="220" y="1063"/>
                </a:cubicBezTo>
                <a:lnTo>
                  <a:pt x="220" y="1054"/>
                </a:lnTo>
                <a:lnTo>
                  <a:pt x="220" y="1045"/>
                </a:lnTo>
                <a:lnTo>
                  <a:pt x="222" y="1061"/>
                </a:lnTo>
                <a:lnTo>
                  <a:pt x="221" y="1055"/>
                </a:lnTo>
                <a:lnTo>
                  <a:pt x="383" y="1107"/>
                </a:lnTo>
                <a:lnTo>
                  <a:pt x="381" y="1109"/>
                </a:lnTo>
                <a:lnTo>
                  <a:pt x="406" y="1068"/>
                </a:lnTo>
                <a:lnTo>
                  <a:pt x="404" y="1075"/>
                </a:lnTo>
                <a:cubicBezTo>
                  <a:pt x="402" y="1081"/>
                  <a:pt x="400" y="1086"/>
                  <a:pt x="397" y="1091"/>
                </a:cubicBezTo>
                <a:lnTo>
                  <a:pt x="392" y="1101"/>
                </a:lnTo>
                <a:lnTo>
                  <a:pt x="306" y="962"/>
                </a:lnTo>
                <a:lnTo>
                  <a:pt x="307" y="962"/>
                </a:lnTo>
                <a:cubicBezTo>
                  <a:pt x="335" y="962"/>
                  <a:pt x="361" y="974"/>
                  <a:pt x="379" y="994"/>
                </a:cubicBezTo>
                <a:cubicBezTo>
                  <a:pt x="397" y="1015"/>
                  <a:pt x="406" y="1042"/>
                  <a:pt x="403" y="1069"/>
                </a:cubicBezTo>
                <a:lnTo>
                  <a:pt x="402" y="1077"/>
                </a:lnTo>
                <a:lnTo>
                  <a:pt x="401" y="1087"/>
                </a:lnTo>
                <a:cubicBezTo>
                  <a:pt x="396" y="1136"/>
                  <a:pt x="355" y="1173"/>
                  <a:pt x="305" y="1173"/>
                </a:cubicBezTo>
                <a:lnTo>
                  <a:pt x="302" y="1173"/>
                </a:lnTo>
                <a:lnTo>
                  <a:pt x="302" y="981"/>
                </a:lnTo>
                <a:lnTo>
                  <a:pt x="303" y="981"/>
                </a:lnTo>
                <a:cubicBezTo>
                  <a:pt x="331" y="981"/>
                  <a:pt x="357" y="993"/>
                  <a:pt x="375" y="1013"/>
                </a:cubicBezTo>
                <a:cubicBezTo>
                  <a:pt x="393" y="1034"/>
                  <a:pt x="402" y="1061"/>
                  <a:pt x="399" y="1088"/>
                </a:cubicBezTo>
                <a:lnTo>
                  <a:pt x="398" y="1096"/>
                </a:lnTo>
                <a:lnTo>
                  <a:pt x="397" y="1106"/>
                </a:lnTo>
                <a:lnTo>
                  <a:pt x="301" y="1000"/>
                </a:lnTo>
                <a:lnTo>
                  <a:pt x="302" y="1000"/>
                </a:lnTo>
                <a:lnTo>
                  <a:pt x="208" y="1081"/>
                </a:lnTo>
                <a:lnTo>
                  <a:pt x="210" y="1067"/>
                </a:lnTo>
                <a:lnTo>
                  <a:pt x="211" y="1063"/>
                </a:lnTo>
                <a:lnTo>
                  <a:pt x="390" y="1129"/>
                </a:lnTo>
                <a:lnTo>
                  <a:pt x="388" y="1133"/>
                </a:lnTo>
                <a:lnTo>
                  <a:pt x="394" y="1121"/>
                </a:lnTo>
                <a:lnTo>
                  <a:pt x="392" y="1127"/>
                </a:lnTo>
                <a:lnTo>
                  <a:pt x="396" y="1096"/>
                </a:lnTo>
                <a:lnTo>
                  <a:pt x="396" y="1105"/>
                </a:lnTo>
                <a:lnTo>
                  <a:pt x="396" y="1118"/>
                </a:lnTo>
                <a:lnTo>
                  <a:pt x="396" y="1123"/>
                </a:lnTo>
                <a:lnTo>
                  <a:pt x="396" y="1124"/>
                </a:lnTo>
                <a:lnTo>
                  <a:pt x="205" y="1111"/>
                </a:lnTo>
                <a:lnTo>
                  <a:pt x="206" y="1104"/>
                </a:lnTo>
                <a:lnTo>
                  <a:pt x="205" y="1117"/>
                </a:lnTo>
                <a:lnTo>
                  <a:pt x="205" y="1105"/>
                </a:lnTo>
                <a:lnTo>
                  <a:pt x="205" y="1092"/>
                </a:lnTo>
                <a:lnTo>
                  <a:pt x="205" y="1086"/>
                </a:lnTo>
                <a:lnTo>
                  <a:pt x="397" y="1086"/>
                </a:lnTo>
                <a:lnTo>
                  <a:pt x="397" y="1100"/>
                </a:lnTo>
                <a:lnTo>
                  <a:pt x="395" y="1117"/>
                </a:lnTo>
                <a:lnTo>
                  <a:pt x="393" y="1127"/>
                </a:lnTo>
                <a:lnTo>
                  <a:pt x="394" y="1108"/>
                </a:lnTo>
                <a:lnTo>
                  <a:pt x="394" y="1115"/>
                </a:lnTo>
                <a:lnTo>
                  <a:pt x="390" y="1085"/>
                </a:lnTo>
                <a:lnTo>
                  <a:pt x="393" y="1094"/>
                </a:lnTo>
                <a:cubicBezTo>
                  <a:pt x="397" y="1108"/>
                  <a:pt x="399" y="1123"/>
                  <a:pt x="397" y="1138"/>
                </a:cubicBezTo>
                <a:lnTo>
                  <a:pt x="396" y="1145"/>
                </a:lnTo>
                <a:cubicBezTo>
                  <a:pt x="395" y="1151"/>
                  <a:pt x="393" y="1156"/>
                  <a:pt x="392" y="1162"/>
                </a:cubicBezTo>
                <a:lnTo>
                  <a:pt x="391" y="1165"/>
                </a:lnTo>
                <a:cubicBezTo>
                  <a:pt x="375" y="1211"/>
                  <a:pt x="327" y="1239"/>
                  <a:pt x="279" y="1228"/>
                </a:cubicBezTo>
                <a:cubicBezTo>
                  <a:pt x="232" y="1218"/>
                  <a:pt x="199" y="1174"/>
                  <a:pt x="204" y="1125"/>
                </a:cubicBezTo>
                <a:lnTo>
                  <a:pt x="206" y="1109"/>
                </a:lnTo>
                <a:lnTo>
                  <a:pt x="207" y="1103"/>
                </a:lnTo>
                <a:lnTo>
                  <a:pt x="205" y="1118"/>
                </a:lnTo>
                <a:lnTo>
                  <a:pt x="205" y="1115"/>
                </a:lnTo>
                <a:lnTo>
                  <a:pt x="397" y="1115"/>
                </a:lnTo>
                <a:lnTo>
                  <a:pt x="397" y="1118"/>
                </a:lnTo>
                <a:lnTo>
                  <a:pt x="397" y="1125"/>
                </a:lnTo>
                <a:cubicBezTo>
                  <a:pt x="397" y="1131"/>
                  <a:pt x="397" y="1136"/>
                  <a:pt x="396" y="1141"/>
                </a:cubicBezTo>
                <a:lnTo>
                  <a:pt x="395" y="1147"/>
                </a:lnTo>
                <a:lnTo>
                  <a:pt x="396" y="1131"/>
                </a:lnTo>
                <a:lnTo>
                  <a:pt x="396" y="1134"/>
                </a:lnTo>
                <a:lnTo>
                  <a:pt x="204" y="1134"/>
                </a:lnTo>
                <a:lnTo>
                  <a:pt x="204" y="1131"/>
                </a:lnTo>
                <a:lnTo>
                  <a:pt x="204" y="1125"/>
                </a:lnTo>
                <a:lnTo>
                  <a:pt x="204" y="1118"/>
                </a:lnTo>
                <a:lnTo>
                  <a:pt x="204" y="1115"/>
                </a:lnTo>
                <a:cubicBezTo>
                  <a:pt x="204" y="1065"/>
                  <a:pt x="244" y="1023"/>
                  <a:pt x="295" y="1020"/>
                </a:cubicBezTo>
                <a:cubicBezTo>
                  <a:pt x="345" y="1017"/>
                  <a:pt x="389" y="1053"/>
                  <a:pt x="396" y="1104"/>
                </a:cubicBezTo>
                <a:lnTo>
                  <a:pt x="397" y="1123"/>
                </a:lnTo>
                <a:lnTo>
                  <a:pt x="397" y="1134"/>
                </a:lnTo>
                <a:lnTo>
                  <a:pt x="397" y="1144"/>
                </a:lnTo>
                <a:lnTo>
                  <a:pt x="397" y="1153"/>
                </a:lnTo>
                <a:lnTo>
                  <a:pt x="205" y="1153"/>
                </a:lnTo>
                <a:lnTo>
                  <a:pt x="205" y="1149"/>
                </a:lnTo>
                <a:lnTo>
                  <a:pt x="205" y="1143"/>
                </a:lnTo>
                <a:lnTo>
                  <a:pt x="301" y="1239"/>
                </a:lnTo>
                <a:lnTo>
                  <a:pt x="300" y="1239"/>
                </a:lnTo>
                <a:lnTo>
                  <a:pt x="396" y="1150"/>
                </a:lnTo>
                <a:lnTo>
                  <a:pt x="395" y="1158"/>
                </a:lnTo>
                <a:lnTo>
                  <a:pt x="395" y="1167"/>
                </a:lnTo>
                <a:cubicBezTo>
                  <a:pt x="395" y="1174"/>
                  <a:pt x="395" y="1180"/>
                  <a:pt x="394" y="1186"/>
                </a:cubicBezTo>
                <a:lnTo>
                  <a:pt x="393" y="1191"/>
                </a:lnTo>
                <a:lnTo>
                  <a:pt x="207" y="1142"/>
                </a:lnTo>
                <a:lnTo>
                  <a:pt x="208" y="1139"/>
                </a:lnTo>
                <a:lnTo>
                  <a:pt x="203" y="1169"/>
                </a:lnTo>
                <a:lnTo>
                  <a:pt x="203" y="1162"/>
                </a:lnTo>
                <a:cubicBezTo>
                  <a:pt x="203" y="1113"/>
                  <a:pt x="242" y="1071"/>
                  <a:pt x="292" y="1067"/>
                </a:cubicBezTo>
                <a:cubicBezTo>
                  <a:pt x="341" y="1063"/>
                  <a:pt x="386" y="1097"/>
                  <a:pt x="394" y="1147"/>
                </a:cubicBezTo>
                <a:lnTo>
                  <a:pt x="394" y="1145"/>
                </a:lnTo>
                <a:lnTo>
                  <a:pt x="395" y="1149"/>
                </a:lnTo>
                <a:cubicBezTo>
                  <a:pt x="407" y="1199"/>
                  <a:pt x="378" y="1250"/>
                  <a:pt x="328" y="1265"/>
                </a:cubicBezTo>
                <a:cubicBezTo>
                  <a:pt x="279" y="1279"/>
                  <a:pt x="227" y="1252"/>
                  <a:pt x="210" y="1203"/>
                </a:cubicBezTo>
                <a:lnTo>
                  <a:pt x="208" y="1196"/>
                </a:lnTo>
                <a:lnTo>
                  <a:pt x="206" y="1189"/>
                </a:lnTo>
                <a:cubicBezTo>
                  <a:pt x="202" y="1176"/>
                  <a:pt x="202" y="1162"/>
                  <a:pt x="203" y="1149"/>
                </a:cubicBezTo>
                <a:lnTo>
                  <a:pt x="204" y="1142"/>
                </a:lnTo>
                <a:lnTo>
                  <a:pt x="203" y="1155"/>
                </a:lnTo>
                <a:lnTo>
                  <a:pt x="203" y="1153"/>
                </a:lnTo>
                <a:lnTo>
                  <a:pt x="395" y="1153"/>
                </a:lnTo>
                <a:lnTo>
                  <a:pt x="395" y="1158"/>
                </a:lnTo>
                <a:lnTo>
                  <a:pt x="395" y="1178"/>
                </a:lnTo>
                <a:lnTo>
                  <a:pt x="394" y="1176"/>
                </a:lnTo>
                <a:lnTo>
                  <a:pt x="394" y="1181"/>
                </a:lnTo>
                <a:lnTo>
                  <a:pt x="207" y="1151"/>
                </a:lnTo>
                <a:lnTo>
                  <a:pt x="208" y="1148"/>
                </a:lnTo>
                <a:lnTo>
                  <a:pt x="203" y="1178"/>
                </a:lnTo>
                <a:lnTo>
                  <a:pt x="203" y="1172"/>
                </a:lnTo>
                <a:cubicBezTo>
                  <a:pt x="203" y="1119"/>
                  <a:pt x="246" y="1076"/>
                  <a:pt x="299" y="1076"/>
                </a:cubicBezTo>
                <a:lnTo>
                  <a:pt x="300" y="1076"/>
                </a:lnTo>
                <a:cubicBezTo>
                  <a:pt x="331" y="1076"/>
                  <a:pt x="360" y="1091"/>
                  <a:pt x="378" y="1116"/>
                </a:cubicBezTo>
                <a:cubicBezTo>
                  <a:pt x="396" y="1141"/>
                  <a:pt x="401" y="1174"/>
                  <a:pt x="392" y="1203"/>
                </a:cubicBezTo>
                <a:lnTo>
                  <a:pt x="389" y="1212"/>
                </a:lnTo>
                <a:lnTo>
                  <a:pt x="393" y="1181"/>
                </a:lnTo>
                <a:lnTo>
                  <a:pt x="393" y="1188"/>
                </a:lnTo>
                <a:cubicBezTo>
                  <a:pt x="393" y="1199"/>
                  <a:pt x="392" y="1209"/>
                  <a:pt x="389" y="1219"/>
                </a:cubicBezTo>
                <a:lnTo>
                  <a:pt x="388" y="1222"/>
                </a:lnTo>
                <a:cubicBezTo>
                  <a:pt x="373" y="1266"/>
                  <a:pt x="328" y="1294"/>
                  <a:pt x="281" y="1286"/>
                </a:cubicBezTo>
                <a:cubicBezTo>
                  <a:pt x="235" y="1279"/>
                  <a:pt x="200" y="1239"/>
                  <a:pt x="200" y="1191"/>
                </a:cubicBezTo>
                <a:lnTo>
                  <a:pt x="200" y="1181"/>
                </a:lnTo>
                <a:lnTo>
                  <a:pt x="202" y="1197"/>
                </a:lnTo>
                <a:lnTo>
                  <a:pt x="201" y="1191"/>
                </a:lnTo>
                <a:cubicBezTo>
                  <a:pt x="200" y="1186"/>
                  <a:pt x="199" y="1181"/>
                  <a:pt x="199" y="1175"/>
                </a:cubicBezTo>
                <a:lnTo>
                  <a:pt x="199" y="1172"/>
                </a:lnTo>
                <a:lnTo>
                  <a:pt x="391" y="1184"/>
                </a:lnTo>
                <a:lnTo>
                  <a:pt x="390" y="1180"/>
                </a:lnTo>
                <a:lnTo>
                  <a:pt x="390" y="1191"/>
                </a:lnTo>
                <a:cubicBezTo>
                  <a:pt x="390" y="1244"/>
                  <a:pt x="347" y="1287"/>
                  <a:pt x="294" y="1287"/>
                </a:cubicBezTo>
                <a:lnTo>
                  <a:pt x="292" y="1287"/>
                </a:lnTo>
                <a:lnTo>
                  <a:pt x="388" y="1191"/>
                </a:lnTo>
                <a:lnTo>
                  <a:pt x="388" y="1197"/>
                </a:lnTo>
                <a:lnTo>
                  <a:pt x="388" y="1219"/>
                </a:lnTo>
                <a:lnTo>
                  <a:pt x="387" y="1215"/>
                </a:lnTo>
                <a:lnTo>
                  <a:pt x="387" y="1219"/>
                </a:lnTo>
                <a:lnTo>
                  <a:pt x="195" y="1219"/>
                </a:lnTo>
                <a:lnTo>
                  <a:pt x="195" y="1215"/>
                </a:lnTo>
                <a:lnTo>
                  <a:pt x="195" y="1206"/>
                </a:lnTo>
                <a:lnTo>
                  <a:pt x="195" y="1197"/>
                </a:lnTo>
                <a:lnTo>
                  <a:pt x="195" y="1191"/>
                </a:lnTo>
                <a:lnTo>
                  <a:pt x="383" y="1222"/>
                </a:lnTo>
                <a:lnTo>
                  <a:pt x="382" y="1225"/>
                </a:lnTo>
                <a:lnTo>
                  <a:pt x="386" y="1194"/>
                </a:lnTo>
                <a:lnTo>
                  <a:pt x="386" y="1200"/>
                </a:lnTo>
                <a:cubicBezTo>
                  <a:pt x="386" y="1250"/>
                  <a:pt x="349" y="1291"/>
                  <a:pt x="300" y="1296"/>
                </a:cubicBezTo>
                <a:cubicBezTo>
                  <a:pt x="251" y="1301"/>
                  <a:pt x="206" y="1268"/>
                  <a:pt x="196" y="1219"/>
                </a:cubicBezTo>
                <a:lnTo>
                  <a:pt x="196" y="1219"/>
                </a:lnTo>
                <a:lnTo>
                  <a:pt x="195" y="1215"/>
                </a:lnTo>
                <a:lnTo>
                  <a:pt x="384" y="1181"/>
                </a:lnTo>
                <a:lnTo>
                  <a:pt x="385" y="1191"/>
                </a:lnTo>
                <a:lnTo>
                  <a:pt x="386" y="1201"/>
                </a:lnTo>
                <a:lnTo>
                  <a:pt x="290" y="1114"/>
                </a:lnTo>
                <a:lnTo>
                  <a:pt x="291" y="1114"/>
                </a:lnTo>
                <a:lnTo>
                  <a:pt x="291" y="1306"/>
                </a:lnTo>
                <a:lnTo>
                  <a:pt x="288" y="1306"/>
                </a:lnTo>
                <a:lnTo>
                  <a:pt x="384" y="1210"/>
                </a:lnTo>
                <a:lnTo>
                  <a:pt x="384" y="1215"/>
                </a:lnTo>
                <a:lnTo>
                  <a:pt x="384" y="1219"/>
                </a:lnTo>
                <a:lnTo>
                  <a:pt x="288" y="1123"/>
                </a:lnTo>
                <a:lnTo>
                  <a:pt x="289" y="1123"/>
                </a:lnTo>
                <a:lnTo>
                  <a:pt x="193" y="1219"/>
                </a:lnTo>
                <a:lnTo>
                  <a:pt x="193" y="1213"/>
                </a:lnTo>
                <a:cubicBezTo>
                  <a:pt x="193" y="1203"/>
                  <a:pt x="195" y="1193"/>
                  <a:pt x="198" y="1183"/>
                </a:cubicBezTo>
                <a:lnTo>
                  <a:pt x="199" y="1180"/>
                </a:lnTo>
                <a:cubicBezTo>
                  <a:pt x="214" y="1137"/>
                  <a:pt x="256" y="1110"/>
                  <a:pt x="301" y="1115"/>
                </a:cubicBezTo>
                <a:cubicBezTo>
                  <a:pt x="345" y="1120"/>
                  <a:pt x="381" y="1155"/>
                  <a:pt x="386" y="1200"/>
                </a:cubicBezTo>
                <a:lnTo>
                  <a:pt x="387" y="1210"/>
                </a:lnTo>
                <a:lnTo>
                  <a:pt x="388" y="1220"/>
                </a:lnTo>
                <a:cubicBezTo>
                  <a:pt x="391" y="1247"/>
                  <a:pt x="382" y="1274"/>
                  <a:pt x="364" y="1294"/>
                </a:cubicBezTo>
                <a:cubicBezTo>
                  <a:pt x="345" y="1314"/>
                  <a:pt x="320" y="1325"/>
                  <a:pt x="292" y="1325"/>
                </a:cubicBezTo>
                <a:lnTo>
                  <a:pt x="290" y="1325"/>
                </a:lnTo>
                <a:cubicBezTo>
                  <a:pt x="237" y="1325"/>
                  <a:pt x="194" y="1282"/>
                  <a:pt x="194" y="1229"/>
                </a:cubicBezTo>
                <a:lnTo>
                  <a:pt x="194" y="1219"/>
                </a:lnTo>
                <a:lnTo>
                  <a:pt x="194" y="1210"/>
                </a:lnTo>
                <a:lnTo>
                  <a:pt x="382" y="1241"/>
                </a:lnTo>
                <a:lnTo>
                  <a:pt x="381" y="1244"/>
                </a:lnTo>
                <a:lnTo>
                  <a:pt x="384" y="1229"/>
                </a:lnTo>
                <a:lnTo>
                  <a:pt x="383" y="1235"/>
                </a:lnTo>
                <a:lnTo>
                  <a:pt x="384" y="1219"/>
                </a:lnTo>
                <a:lnTo>
                  <a:pt x="384" y="1226"/>
                </a:lnTo>
                <a:lnTo>
                  <a:pt x="384" y="1229"/>
                </a:lnTo>
                <a:lnTo>
                  <a:pt x="192" y="1229"/>
                </a:lnTo>
                <a:lnTo>
                  <a:pt x="192" y="1223"/>
                </a:lnTo>
                <a:lnTo>
                  <a:pt x="195" y="1247"/>
                </a:lnTo>
                <a:lnTo>
                  <a:pt x="194" y="1243"/>
                </a:lnTo>
                <a:lnTo>
                  <a:pt x="382" y="1235"/>
                </a:lnTo>
                <a:lnTo>
                  <a:pt x="382" y="1236"/>
                </a:lnTo>
                <a:lnTo>
                  <a:pt x="379" y="1255"/>
                </a:lnTo>
                <a:lnTo>
                  <a:pt x="377" y="1264"/>
                </a:lnTo>
                <a:lnTo>
                  <a:pt x="379" y="1243"/>
                </a:lnTo>
                <a:lnTo>
                  <a:pt x="379" y="1248"/>
                </a:lnTo>
                <a:cubicBezTo>
                  <a:pt x="379" y="1297"/>
                  <a:pt x="343" y="1338"/>
                  <a:pt x="295" y="1344"/>
                </a:cubicBezTo>
                <a:cubicBezTo>
                  <a:pt x="247" y="1350"/>
                  <a:pt x="202" y="1319"/>
                  <a:pt x="190" y="1272"/>
                </a:cubicBezTo>
                <a:lnTo>
                  <a:pt x="189" y="1268"/>
                </a:lnTo>
                <a:cubicBezTo>
                  <a:pt x="186" y="1255"/>
                  <a:pt x="186" y="1242"/>
                  <a:pt x="188" y="1229"/>
                </a:cubicBezTo>
                <a:lnTo>
                  <a:pt x="189" y="1223"/>
                </a:lnTo>
                <a:cubicBezTo>
                  <a:pt x="196" y="1176"/>
                  <a:pt x="237" y="1142"/>
                  <a:pt x="283" y="1142"/>
                </a:cubicBezTo>
                <a:cubicBezTo>
                  <a:pt x="330" y="1142"/>
                  <a:pt x="370" y="1176"/>
                  <a:pt x="378" y="1223"/>
                </a:cubicBezTo>
                <a:lnTo>
                  <a:pt x="379" y="1229"/>
                </a:lnTo>
                <a:cubicBezTo>
                  <a:pt x="380" y="1234"/>
                  <a:pt x="380" y="1239"/>
                  <a:pt x="380" y="1244"/>
                </a:cubicBezTo>
                <a:lnTo>
                  <a:pt x="380" y="1248"/>
                </a:lnTo>
                <a:cubicBezTo>
                  <a:pt x="380" y="1300"/>
                  <a:pt x="340" y="1342"/>
                  <a:pt x="289" y="1344"/>
                </a:cubicBezTo>
                <a:cubicBezTo>
                  <a:pt x="238" y="1347"/>
                  <a:pt x="194" y="1309"/>
                  <a:pt x="189" y="1258"/>
                </a:cubicBezTo>
                <a:lnTo>
                  <a:pt x="189" y="1254"/>
                </a:lnTo>
                <a:lnTo>
                  <a:pt x="188" y="1248"/>
                </a:lnTo>
                <a:lnTo>
                  <a:pt x="191" y="1263"/>
                </a:lnTo>
                <a:lnTo>
                  <a:pt x="190" y="1260"/>
                </a:lnTo>
                <a:lnTo>
                  <a:pt x="377" y="1229"/>
                </a:lnTo>
                <a:lnTo>
                  <a:pt x="377" y="1237"/>
                </a:lnTo>
                <a:lnTo>
                  <a:pt x="377" y="1248"/>
                </a:lnTo>
                <a:cubicBezTo>
                  <a:pt x="377" y="1255"/>
                  <a:pt x="377" y="1262"/>
                  <a:pt x="375" y="1269"/>
                </a:cubicBezTo>
                <a:lnTo>
                  <a:pt x="373" y="1278"/>
                </a:lnTo>
                <a:cubicBezTo>
                  <a:pt x="364" y="1318"/>
                  <a:pt x="332" y="1348"/>
                  <a:pt x="291" y="1353"/>
                </a:cubicBezTo>
                <a:cubicBezTo>
                  <a:pt x="251" y="1358"/>
                  <a:pt x="212" y="1337"/>
                  <a:pt x="194" y="1300"/>
                </a:cubicBezTo>
                <a:lnTo>
                  <a:pt x="192" y="1296"/>
                </a:lnTo>
                <a:cubicBezTo>
                  <a:pt x="188" y="1289"/>
                  <a:pt x="185" y="1281"/>
                  <a:pt x="183" y="1272"/>
                </a:cubicBezTo>
                <a:lnTo>
                  <a:pt x="182" y="1267"/>
                </a:lnTo>
                <a:cubicBezTo>
                  <a:pt x="177" y="1239"/>
                  <a:pt x="184" y="1210"/>
                  <a:pt x="202" y="1188"/>
                </a:cubicBezTo>
                <a:cubicBezTo>
                  <a:pt x="220" y="1165"/>
                  <a:pt x="248" y="1152"/>
                  <a:pt x="276" y="1152"/>
                </a:cubicBezTo>
                <a:lnTo>
                  <a:pt x="277" y="1152"/>
                </a:lnTo>
                <a:cubicBezTo>
                  <a:pt x="330" y="1152"/>
                  <a:pt x="373" y="1195"/>
                  <a:pt x="373" y="1248"/>
                </a:cubicBezTo>
                <a:lnTo>
                  <a:pt x="373" y="1263"/>
                </a:lnTo>
                <a:lnTo>
                  <a:pt x="373" y="1271"/>
                </a:lnTo>
                <a:lnTo>
                  <a:pt x="373" y="1276"/>
                </a:lnTo>
                <a:cubicBezTo>
                  <a:pt x="373" y="1321"/>
                  <a:pt x="343" y="1360"/>
                  <a:pt x="300" y="1370"/>
                </a:cubicBezTo>
                <a:cubicBezTo>
                  <a:pt x="256" y="1380"/>
                  <a:pt x="212" y="1359"/>
                  <a:pt x="192" y="1319"/>
                </a:cubicBezTo>
                <a:lnTo>
                  <a:pt x="191" y="1317"/>
                </a:lnTo>
                <a:cubicBezTo>
                  <a:pt x="188" y="1312"/>
                  <a:pt x="186" y="1307"/>
                  <a:pt x="184" y="1301"/>
                </a:cubicBezTo>
                <a:lnTo>
                  <a:pt x="182" y="1294"/>
                </a:lnTo>
                <a:cubicBezTo>
                  <a:pt x="174" y="1265"/>
                  <a:pt x="180" y="1234"/>
                  <a:pt x="198" y="1210"/>
                </a:cubicBezTo>
                <a:cubicBezTo>
                  <a:pt x="216" y="1186"/>
                  <a:pt x="244" y="1171"/>
                  <a:pt x="274" y="1171"/>
                </a:cubicBezTo>
                <a:lnTo>
                  <a:pt x="276" y="1171"/>
                </a:lnTo>
                <a:cubicBezTo>
                  <a:pt x="305" y="1171"/>
                  <a:pt x="332" y="1184"/>
                  <a:pt x="351" y="1207"/>
                </a:cubicBezTo>
                <a:cubicBezTo>
                  <a:pt x="369" y="1229"/>
                  <a:pt x="376" y="1258"/>
                  <a:pt x="371" y="1286"/>
                </a:cubicBezTo>
                <a:lnTo>
                  <a:pt x="369" y="1296"/>
                </a:lnTo>
                <a:lnTo>
                  <a:pt x="368" y="1300"/>
                </a:lnTo>
                <a:cubicBezTo>
                  <a:pt x="357" y="1344"/>
                  <a:pt x="316" y="1374"/>
                  <a:pt x="271" y="1372"/>
                </a:cubicBezTo>
                <a:cubicBezTo>
                  <a:pt x="225" y="1371"/>
                  <a:pt x="187" y="1337"/>
                  <a:pt x="180" y="1292"/>
                </a:cubicBezTo>
                <a:lnTo>
                  <a:pt x="179" y="1286"/>
                </a:lnTo>
                <a:lnTo>
                  <a:pt x="194" y="1324"/>
                </a:lnTo>
                <a:lnTo>
                  <a:pt x="192" y="1321"/>
                </a:lnTo>
                <a:lnTo>
                  <a:pt x="367" y="1267"/>
                </a:lnTo>
                <a:lnTo>
                  <a:pt x="367" y="1276"/>
                </a:lnTo>
                <a:lnTo>
                  <a:pt x="367" y="1286"/>
                </a:lnTo>
                <a:cubicBezTo>
                  <a:pt x="367" y="1339"/>
                  <a:pt x="324" y="1382"/>
                  <a:pt x="271" y="1382"/>
                </a:cubicBezTo>
                <a:lnTo>
                  <a:pt x="269" y="1382"/>
                </a:lnTo>
                <a:lnTo>
                  <a:pt x="364" y="1271"/>
                </a:lnTo>
                <a:lnTo>
                  <a:pt x="365" y="1277"/>
                </a:lnTo>
                <a:cubicBezTo>
                  <a:pt x="366" y="1282"/>
                  <a:pt x="366" y="1287"/>
                  <a:pt x="366" y="1292"/>
                </a:cubicBezTo>
                <a:lnTo>
                  <a:pt x="366" y="1296"/>
                </a:lnTo>
                <a:lnTo>
                  <a:pt x="176" y="1281"/>
                </a:lnTo>
                <a:lnTo>
                  <a:pt x="177" y="1275"/>
                </a:lnTo>
                <a:lnTo>
                  <a:pt x="175" y="1290"/>
                </a:lnTo>
                <a:lnTo>
                  <a:pt x="175" y="1286"/>
                </a:lnTo>
                <a:lnTo>
                  <a:pt x="367" y="1296"/>
                </a:lnTo>
                <a:lnTo>
                  <a:pt x="366" y="1307"/>
                </a:lnTo>
                <a:lnTo>
                  <a:pt x="365" y="1316"/>
                </a:lnTo>
                <a:cubicBezTo>
                  <a:pt x="359" y="1367"/>
                  <a:pt x="315" y="1404"/>
                  <a:pt x="264" y="1401"/>
                </a:cubicBezTo>
                <a:cubicBezTo>
                  <a:pt x="213" y="1399"/>
                  <a:pt x="173" y="1356"/>
                  <a:pt x="173" y="1305"/>
                </a:cubicBezTo>
                <a:lnTo>
                  <a:pt x="173" y="1301"/>
                </a:lnTo>
                <a:lnTo>
                  <a:pt x="173" y="1296"/>
                </a:lnTo>
                <a:lnTo>
                  <a:pt x="365" y="1296"/>
                </a:lnTo>
                <a:lnTo>
                  <a:pt x="365" y="1315"/>
                </a:lnTo>
                <a:lnTo>
                  <a:pt x="364" y="1325"/>
                </a:lnTo>
                <a:cubicBezTo>
                  <a:pt x="359" y="1372"/>
                  <a:pt x="321" y="1409"/>
                  <a:pt x="273" y="1411"/>
                </a:cubicBezTo>
                <a:cubicBezTo>
                  <a:pt x="226" y="1414"/>
                  <a:pt x="184" y="1381"/>
                  <a:pt x="174" y="1334"/>
                </a:cubicBezTo>
                <a:lnTo>
                  <a:pt x="173" y="1329"/>
                </a:lnTo>
                <a:lnTo>
                  <a:pt x="178" y="1346"/>
                </a:lnTo>
                <a:lnTo>
                  <a:pt x="176" y="1341"/>
                </a:lnTo>
                <a:lnTo>
                  <a:pt x="361" y="1305"/>
                </a:lnTo>
                <a:lnTo>
                  <a:pt x="361" y="1308"/>
                </a:lnTo>
                <a:lnTo>
                  <a:pt x="361" y="1315"/>
                </a:lnTo>
                <a:lnTo>
                  <a:pt x="361" y="1324"/>
                </a:lnTo>
                <a:lnTo>
                  <a:pt x="361" y="1334"/>
                </a:lnTo>
                <a:lnTo>
                  <a:pt x="361" y="1341"/>
                </a:lnTo>
                <a:cubicBezTo>
                  <a:pt x="361" y="1356"/>
                  <a:pt x="358" y="1371"/>
                  <a:pt x="351" y="1384"/>
                </a:cubicBezTo>
                <a:lnTo>
                  <a:pt x="350" y="1386"/>
                </a:lnTo>
                <a:cubicBezTo>
                  <a:pt x="330" y="1428"/>
                  <a:pt x="282" y="1449"/>
                  <a:pt x="237" y="1436"/>
                </a:cubicBezTo>
                <a:cubicBezTo>
                  <a:pt x="193" y="1422"/>
                  <a:pt x="164" y="1379"/>
                  <a:pt x="169" y="1333"/>
                </a:cubicBezTo>
                <a:lnTo>
                  <a:pt x="169" y="1334"/>
                </a:lnTo>
                <a:lnTo>
                  <a:pt x="169" y="1324"/>
                </a:lnTo>
                <a:lnTo>
                  <a:pt x="265" y="1420"/>
                </a:lnTo>
                <a:lnTo>
                  <a:pt x="264" y="1420"/>
                </a:lnTo>
                <a:lnTo>
                  <a:pt x="360" y="1334"/>
                </a:lnTo>
                <a:lnTo>
                  <a:pt x="359" y="1334"/>
                </a:lnTo>
                <a:lnTo>
                  <a:pt x="359" y="1343"/>
                </a:lnTo>
                <a:cubicBezTo>
                  <a:pt x="359" y="1396"/>
                  <a:pt x="316" y="1439"/>
                  <a:pt x="263" y="1439"/>
                </a:cubicBezTo>
                <a:lnTo>
                  <a:pt x="262" y="1439"/>
                </a:lnTo>
                <a:lnTo>
                  <a:pt x="336" y="1282"/>
                </a:lnTo>
                <a:lnTo>
                  <a:pt x="341" y="1288"/>
                </a:lnTo>
                <a:lnTo>
                  <a:pt x="327" y="1275"/>
                </a:lnTo>
                <a:lnTo>
                  <a:pt x="332" y="1279"/>
                </a:lnTo>
                <a:lnTo>
                  <a:pt x="176" y="1353"/>
                </a:lnTo>
                <a:lnTo>
                  <a:pt x="176" y="1347"/>
                </a:lnTo>
                <a:lnTo>
                  <a:pt x="179" y="1371"/>
                </a:lnTo>
                <a:lnTo>
                  <a:pt x="178" y="1367"/>
                </a:lnTo>
                <a:lnTo>
                  <a:pt x="367" y="1355"/>
                </a:lnTo>
                <a:lnTo>
                  <a:pt x="366" y="1360"/>
                </a:lnTo>
                <a:lnTo>
                  <a:pt x="365" y="1362"/>
                </a:lnTo>
                <a:lnTo>
                  <a:pt x="365" y="1370"/>
                </a:lnTo>
                <a:lnTo>
                  <a:pt x="365" y="1372"/>
                </a:lnTo>
                <a:lnTo>
                  <a:pt x="173" y="1372"/>
                </a:lnTo>
                <a:lnTo>
                  <a:pt x="174" y="1357"/>
                </a:lnTo>
                <a:lnTo>
                  <a:pt x="175" y="1346"/>
                </a:lnTo>
                <a:lnTo>
                  <a:pt x="175" y="1347"/>
                </a:lnTo>
                <a:lnTo>
                  <a:pt x="175" y="1343"/>
                </a:lnTo>
                <a:lnTo>
                  <a:pt x="357" y="1386"/>
                </a:lnTo>
                <a:lnTo>
                  <a:pt x="355" y="1390"/>
                </a:lnTo>
                <a:lnTo>
                  <a:pt x="361" y="1378"/>
                </a:lnTo>
                <a:lnTo>
                  <a:pt x="356" y="1392"/>
                </a:lnTo>
                <a:lnTo>
                  <a:pt x="354" y="1397"/>
                </a:lnTo>
                <a:lnTo>
                  <a:pt x="352" y="1403"/>
                </a:lnTo>
                <a:cubicBezTo>
                  <a:pt x="341" y="1434"/>
                  <a:pt x="315" y="1458"/>
                  <a:pt x="283" y="1466"/>
                </a:cubicBezTo>
                <a:cubicBezTo>
                  <a:pt x="250" y="1474"/>
                  <a:pt x="216" y="1464"/>
                  <a:pt x="193" y="1440"/>
                </a:cubicBezTo>
                <a:lnTo>
                  <a:pt x="192" y="1439"/>
                </a:lnTo>
                <a:cubicBezTo>
                  <a:pt x="174" y="1421"/>
                  <a:pt x="163" y="1397"/>
                  <a:pt x="163" y="1371"/>
                </a:cubicBezTo>
                <a:lnTo>
                  <a:pt x="163" y="1367"/>
                </a:lnTo>
                <a:cubicBezTo>
                  <a:pt x="163" y="1360"/>
                  <a:pt x="164" y="1352"/>
                  <a:pt x="166" y="1344"/>
                </a:cubicBezTo>
                <a:lnTo>
                  <a:pt x="167" y="1340"/>
                </a:lnTo>
                <a:cubicBezTo>
                  <a:pt x="172" y="1323"/>
                  <a:pt x="180" y="1308"/>
                  <a:pt x="193" y="1296"/>
                </a:cubicBezTo>
                <a:lnTo>
                  <a:pt x="194" y="1295"/>
                </a:lnTo>
                <a:cubicBezTo>
                  <a:pt x="221" y="1267"/>
                  <a:pt x="262" y="1259"/>
                  <a:pt x="298" y="1274"/>
                </a:cubicBezTo>
                <a:cubicBezTo>
                  <a:pt x="334" y="1289"/>
                  <a:pt x="357" y="1324"/>
                  <a:pt x="357" y="1362"/>
                </a:cubicBezTo>
                <a:lnTo>
                  <a:pt x="357" y="1368"/>
                </a:lnTo>
                <a:lnTo>
                  <a:pt x="357" y="1378"/>
                </a:lnTo>
                <a:lnTo>
                  <a:pt x="357" y="1387"/>
                </a:lnTo>
                <a:lnTo>
                  <a:pt x="357" y="1391"/>
                </a:lnTo>
                <a:cubicBezTo>
                  <a:pt x="357" y="1440"/>
                  <a:pt x="321" y="1481"/>
                  <a:pt x="273" y="1487"/>
                </a:cubicBezTo>
                <a:cubicBezTo>
                  <a:pt x="225" y="1493"/>
                  <a:pt x="180" y="1462"/>
                  <a:pt x="168" y="1415"/>
                </a:cubicBezTo>
                <a:lnTo>
                  <a:pt x="167" y="1411"/>
                </a:lnTo>
                <a:cubicBezTo>
                  <a:pt x="165" y="1403"/>
                  <a:pt x="164" y="1395"/>
                  <a:pt x="164" y="1387"/>
                </a:cubicBezTo>
                <a:lnTo>
                  <a:pt x="164" y="1379"/>
                </a:lnTo>
                <a:lnTo>
                  <a:pt x="164" y="1369"/>
                </a:lnTo>
                <a:lnTo>
                  <a:pt x="165" y="1352"/>
                </a:lnTo>
                <a:lnTo>
                  <a:pt x="166" y="1343"/>
                </a:lnTo>
                <a:lnTo>
                  <a:pt x="357" y="1364"/>
                </a:lnTo>
                <a:lnTo>
                  <a:pt x="356" y="1362"/>
                </a:lnTo>
                <a:lnTo>
                  <a:pt x="356" y="1381"/>
                </a:lnTo>
                <a:lnTo>
                  <a:pt x="356" y="1388"/>
                </a:lnTo>
                <a:cubicBezTo>
                  <a:pt x="356" y="1399"/>
                  <a:pt x="355" y="1409"/>
                  <a:pt x="352" y="1419"/>
                </a:cubicBezTo>
                <a:lnTo>
                  <a:pt x="351" y="1422"/>
                </a:lnTo>
                <a:cubicBezTo>
                  <a:pt x="336" y="1466"/>
                  <a:pt x="291" y="1494"/>
                  <a:pt x="244" y="1486"/>
                </a:cubicBezTo>
                <a:cubicBezTo>
                  <a:pt x="198" y="1479"/>
                  <a:pt x="163" y="1439"/>
                  <a:pt x="163" y="1391"/>
                </a:cubicBezTo>
                <a:lnTo>
                  <a:pt x="163" y="1385"/>
                </a:lnTo>
                <a:lnTo>
                  <a:pt x="163" y="1381"/>
                </a:lnTo>
                <a:cubicBezTo>
                  <a:pt x="163" y="1331"/>
                  <a:pt x="203" y="1288"/>
                  <a:pt x="254" y="1286"/>
                </a:cubicBezTo>
                <a:cubicBezTo>
                  <a:pt x="305" y="1283"/>
                  <a:pt x="349" y="1320"/>
                  <a:pt x="355" y="1371"/>
                </a:cubicBezTo>
                <a:lnTo>
                  <a:pt x="356" y="1390"/>
                </a:lnTo>
                <a:lnTo>
                  <a:pt x="356" y="1400"/>
                </a:lnTo>
                <a:lnTo>
                  <a:pt x="260" y="1304"/>
                </a:lnTo>
                <a:lnTo>
                  <a:pt x="262" y="1304"/>
                </a:lnTo>
                <a:lnTo>
                  <a:pt x="166" y="1400"/>
                </a:lnTo>
                <a:lnTo>
                  <a:pt x="166" y="1389"/>
                </a:lnTo>
                <a:lnTo>
                  <a:pt x="166" y="1381"/>
                </a:lnTo>
                <a:lnTo>
                  <a:pt x="358" y="1393"/>
                </a:lnTo>
                <a:lnTo>
                  <a:pt x="357" y="1398"/>
                </a:lnTo>
                <a:lnTo>
                  <a:pt x="356" y="1409"/>
                </a:lnTo>
                <a:lnTo>
                  <a:pt x="260" y="1304"/>
                </a:lnTo>
                <a:lnTo>
                  <a:pt x="261" y="1304"/>
                </a:lnTo>
                <a:cubicBezTo>
                  <a:pt x="307" y="1304"/>
                  <a:pt x="347" y="1337"/>
                  <a:pt x="356" y="1382"/>
                </a:cubicBezTo>
                <a:lnTo>
                  <a:pt x="358" y="1392"/>
                </a:lnTo>
                <a:cubicBezTo>
                  <a:pt x="360" y="1405"/>
                  <a:pt x="360" y="1418"/>
                  <a:pt x="357" y="1431"/>
                </a:cubicBezTo>
                <a:lnTo>
                  <a:pt x="355" y="1440"/>
                </a:lnTo>
                <a:lnTo>
                  <a:pt x="357" y="1419"/>
                </a:lnTo>
                <a:lnTo>
                  <a:pt x="357" y="1429"/>
                </a:lnTo>
                <a:cubicBezTo>
                  <a:pt x="357" y="1482"/>
                  <a:pt x="314" y="1525"/>
                  <a:pt x="261" y="1525"/>
                </a:cubicBezTo>
                <a:lnTo>
                  <a:pt x="259" y="1525"/>
                </a:lnTo>
                <a:cubicBezTo>
                  <a:pt x="232" y="1525"/>
                  <a:pt x="206" y="1514"/>
                  <a:pt x="188" y="1494"/>
                </a:cubicBezTo>
                <a:cubicBezTo>
                  <a:pt x="170" y="1474"/>
                  <a:pt x="161" y="1447"/>
                  <a:pt x="164" y="1420"/>
                </a:cubicBezTo>
                <a:lnTo>
                  <a:pt x="165" y="1410"/>
                </a:lnTo>
                <a:lnTo>
                  <a:pt x="260" y="1515"/>
                </a:lnTo>
                <a:lnTo>
                  <a:pt x="259" y="1515"/>
                </a:lnTo>
                <a:lnTo>
                  <a:pt x="354" y="1435"/>
                </a:lnTo>
                <a:lnTo>
                  <a:pt x="352" y="1449"/>
                </a:lnTo>
                <a:lnTo>
                  <a:pt x="351" y="1453"/>
                </a:lnTo>
                <a:cubicBezTo>
                  <a:pt x="340" y="1495"/>
                  <a:pt x="302" y="1525"/>
                  <a:pt x="257" y="1525"/>
                </a:cubicBezTo>
                <a:cubicBezTo>
                  <a:pt x="213" y="1525"/>
                  <a:pt x="175" y="1495"/>
                  <a:pt x="164" y="1453"/>
                </a:cubicBezTo>
                <a:lnTo>
                  <a:pt x="165" y="1456"/>
                </a:lnTo>
                <a:lnTo>
                  <a:pt x="163" y="1450"/>
                </a:lnTo>
                <a:cubicBezTo>
                  <a:pt x="162" y="1444"/>
                  <a:pt x="160" y="1439"/>
                  <a:pt x="159" y="1433"/>
                </a:cubicBezTo>
                <a:lnTo>
                  <a:pt x="158" y="1426"/>
                </a:lnTo>
                <a:lnTo>
                  <a:pt x="168" y="1455"/>
                </a:lnTo>
                <a:lnTo>
                  <a:pt x="167" y="1453"/>
                </a:lnTo>
                <a:lnTo>
                  <a:pt x="348" y="1410"/>
                </a:lnTo>
                <a:lnTo>
                  <a:pt x="348" y="1415"/>
                </a:lnTo>
                <a:lnTo>
                  <a:pt x="348" y="1430"/>
                </a:lnTo>
                <a:lnTo>
                  <a:pt x="347" y="1445"/>
                </a:lnTo>
                <a:cubicBezTo>
                  <a:pt x="344" y="1495"/>
                  <a:pt x="302" y="1534"/>
                  <a:pt x="251" y="1534"/>
                </a:cubicBezTo>
                <a:lnTo>
                  <a:pt x="249" y="1534"/>
                </a:lnTo>
                <a:lnTo>
                  <a:pt x="344" y="1423"/>
                </a:lnTo>
                <a:lnTo>
                  <a:pt x="345" y="1429"/>
                </a:lnTo>
                <a:cubicBezTo>
                  <a:pt x="346" y="1434"/>
                  <a:pt x="346" y="1439"/>
                  <a:pt x="346" y="1444"/>
                </a:cubicBezTo>
                <a:lnTo>
                  <a:pt x="346" y="1448"/>
                </a:lnTo>
                <a:lnTo>
                  <a:pt x="154" y="1448"/>
                </a:lnTo>
                <a:lnTo>
                  <a:pt x="154" y="1444"/>
                </a:lnTo>
                <a:lnTo>
                  <a:pt x="154" y="1438"/>
                </a:lnTo>
                <a:lnTo>
                  <a:pt x="250" y="1534"/>
                </a:lnTo>
                <a:lnTo>
                  <a:pt x="249" y="1534"/>
                </a:lnTo>
                <a:lnTo>
                  <a:pt x="339" y="1474"/>
                </a:lnTo>
                <a:lnTo>
                  <a:pt x="335" y="1484"/>
                </a:lnTo>
                <a:lnTo>
                  <a:pt x="245" y="1352"/>
                </a:lnTo>
                <a:lnTo>
                  <a:pt x="248" y="1352"/>
                </a:lnTo>
                <a:lnTo>
                  <a:pt x="153" y="1456"/>
                </a:lnTo>
                <a:lnTo>
                  <a:pt x="153" y="1455"/>
                </a:lnTo>
                <a:lnTo>
                  <a:pt x="152" y="1450"/>
                </a:lnTo>
                <a:lnTo>
                  <a:pt x="161" y="1474"/>
                </a:lnTo>
                <a:lnTo>
                  <a:pt x="160" y="1472"/>
                </a:lnTo>
                <a:lnTo>
                  <a:pt x="341" y="1429"/>
                </a:lnTo>
                <a:lnTo>
                  <a:pt x="341" y="1434"/>
                </a:lnTo>
                <a:lnTo>
                  <a:pt x="341" y="1443"/>
                </a:lnTo>
                <a:lnTo>
                  <a:pt x="341" y="1453"/>
                </a:lnTo>
                <a:lnTo>
                  <a:pt x="341" y="1457"/>
                </a:lnTo>
                <a:lnTo>
                  <a:pt x="149" y="1457"/>
                </a:lnTo>
                <a:lnTo>
                  <a:pt x="149" y="1453"/>
                </a:lnTo>
                <a:lnTo>
                  <a:pt x="150" y="1453"/>
                </a:lnTo>
                <a:lnTo>
                  <a:pt x="148" y="1433"/>
                </a:lnTo>
                <a:lnTo>
                  <a:pt x="148" y="1429"/>
                </a:lnTo>
                <a:lnTo>
                  <a:pt x="340" y="1429"/>
                </a:lnTo>
                <a:lnTo>
                  <a:pt x="340" y="1433"/>
                </a:lnTo>
                <a:lnTo>
                  <a:pt x="340" y="1441"/>
                </a:lnTo>
                <a:lnTo>
                  <a:pt x="340" y="1451"/>
                </a:lnTo>
                <a:lnTo>
                  <a:pt x="340" y="1457"/>
                </a:lnTo>
                <a:lnTo>
                  <a:pt x="244" y="1361"/>
                </a:lnTo>
                <a:lnTo>
                  <a:pt x="246" y="1361"/>
                </a:lnTo>
                <a:lnTo>
                  <a:pt x="247" y="1361"/>
                </a:lnTo>
                <a:lnTo>
                  <a:pt x="247" y="1553"/>
                </a:lnTo>
                <a:lnTo>
                  <a:pt x="246" y="1553"/>
                </a:lnTo>
                <a:lnTo>
                  <a:pt x="342" y="1466"/>
                </a:lnTo>
                <a:lnTo>
                  <a:pt x="341" y="1468"/>
                </a:lnTo>
                <a:lnTo>
                  <a:pt x="341" y="1476"/>
                </a:lnTo>
                <a:cubicBezTo>
                  <a:pt x="341" y="1524"/>
                  <a:pt x="307" y="1564"/>
                  <a:pt x="261" y="1571"/>
                </a:cubicBezTo>
                <a:cubicBezTo>
                  <a:pt x="214" y="1579"/>
                  <a:pt x="169" y="1551"/>
                  <a:pt x="154" y="1507"/>
                </a:cubicBezTo>
                <a:lnTo>
                  <a:pt x="153" y="1504"/>
                </a:lnTo>
                <a:cubicBezTo>
                  <a:pt x="150" y="1494"/>
                  <a:pt x="148" y="1484"/>
                  <a:pt x="148" y="1473"/>
                </a:cubicBezTo>
                <a:lnTo>
                  <a:pt x="148" y="1467"/>
                </a:lnTo>
                <a:lnTo>
                  <a:pt x="149" y="1481"/>
                </a:lnTo>
                <a:lnTo>
                  <a:pt x="148" y="1474"/>
                </a:lnTo>
                <a:cubicBezTo>
                  <a:pt x="148" y="1470"/>
                  <a:pt x="147" y="1465"/>
                  <a:pt x="147" y="1460"/>
                </a:cubicBezTo>
                <a:lnTo>
                  <a:pt x="147" y="1457"/>
                </a:lnTo>
                <a:cubicBezTo>
                  <a:pt x="147" y="1409"/>
                  <a:pt x="184" y="1368"/>
                  <a:pt x="232" y="1362"/>
                </a:cubicBezTo>
                <a:cubicBezTo>
                  <a:pt x="280" y="1356"/>
                  <a:pt x="325" y="1387"/>
                  <a:pt x="337" y="1434"/>
                </a:cubicBezTo>
                <a:lnTo>
                  <a:pt x="340" y="1448"/>
                </a:lnTo>
                <a:lnTo>
                  <a:pt x="342" y="1459"/>
                </a:lnTo>
                <a:cubicBezTo>
                  <a:pt x="347" y="1487"/>
                  <a:pt x="339" y="1516"/>
                  <a:pt x="321" y="1538"/>
                </a:cubicBezTo>
                <a:cubicBezTo>
                  <a:pt x="303" y="1560"/>
                  <a:pt x="276" y="1572"/>
                  <a:pt x="247" y="1572"/>
                </a:cubicBezTo>
                <a:lnTo>
                  <a:pt x="245" y="1572"/>
                </a:lnTo>
                <a:lnTo>
                  <a:pt x="340" y="1492"/>
                </a:lnTo>
                <a:lnTo>
                  <a:pt x="339" y="1498"/>
                </a:lnTo>
                <a:lnTo>
                  <a:pt x="340" y="1482"/>
                </a:lnTo>
                <a:lnTo>
                  <a:pt x="340" y="1486"/>
                </a:lnTo>
                <a:lnTo>
                  <a:pt x="148" y="1486"/>
                </a:lnTo>
                <a:lnTo>
                  <a:pt x="148" y="1481"/>
                </a:lnTo>
                <a:lnTo>
                  <a:pt x="148" y="1476"/>
                </a:lnTo>
                <a:cubicBezTo>
                  <a:pt x="148" y="1425"/>
                  <a:pt x="189" y="1383"/>
                  <a:pt x="240" y="1381"/>
                </a:cubicBezTo>
                <a:cubicBezTo>
                  <a:pt x="291" y="1378"/>
                  <a:pt x="335" y="1416"/>
                  <a:pt x="340" y="1467"/>
                </a:cubicBezTo>
                <a:lnTo>
                  <a:pt x="341" y="1486"/>
                </a:lnTo>
                <a:lnTo>
                  <a:pt x="341" y="1495"/>
                </a:lnTo>
                <a:cubicBezTo>
                  <a:pt x="341" y="1538"/>
                  <a:pt x="314" y="1575"/>
                  <a:pt x="273" y="1587"/>
                </a:cubicBezTo>
                <a:cubicBezTo>
                  <a:pt x="233" y="1600"/>
                  <a:pt x="189" y="1584"/>
                  <a:pt x="166" y="1549"/>
                </a:cubicBezTo>
                <a:lnTo>
                  <a:pt x="164" y="1546"/>
                </a:lnTo>
                <a:cubicBezTo>
                  <a:pt x="156" y="1534"/>
                  <a:pt x="151" y="1522"/>
                  <a:pt x="149" y="1508"/>
                </a:cubicBezTo>
                <a:lnTo>
                  <a:pt x="148" y="1502"/>
                </a:lnTo>
                <a:lnTo>
                  <a:pt x="242" y="1582"/>
                </a:lnTo>
                <a:lnTo>
                  <a:pt x="240" y="1582"/>
                </a:lnTo>
                <a:lnTo>
                  <a:pt x="240" y="1390"/>
                </a:lnTo>
                <a:lnTo>
                  <a:pt x="242" y="1390"/>
                </a:lnTo>
                <a:cubicBezTo>
                  <a:pt x="295" y="1390"/>
                  <a:pt x="338" y="1433"/>
                  <a:pt x="338" y="1486"/>
                </a:cubicBezTo>
                <a:lnTo>
                  <a:pt x="338" y="1500"/>
                </a:lnTo>
                <a:lnTo>
                  <a:pt x="338" y="1514"/>
                </a:lnTo>
                <a:cubicBezTo>
                  <a:pt x="338" y="1562"/>
                  <a:pt x="304" y="1602"/>
                  <a:pt x="258" y="1609"/>
                </a:cubicBezTo>
                <a:cubicBezTo>
                  <a:pt x="211" y="1617"/>
                  <a:pt x="166" y="1589"/>
                  <a:pt x="151" y="1545"/>
                </a:cubicBezTo>
                <a:lnTo>
                  <a:pt x="148" y="1536"/>
                </a:lnTo>
                <a:cubicBezTo>
                  <a:pt x="145" y="1526"/>
                  <a:pt x="143" y="1516"/>
                  <a:pt x="143" y="1505"/>
                </a:cubicBezTo>
                <a:lnTo>
                  <a:pt x="143" y="1499"/>
                </a:lnTo>
                <a:lnTo>
                  <a:pt x="143" y="1495"/>
                </a:lnTo>
                <a:lnTo>
                  <a:pt x="335" y="1495"/>
                </a:lnTo>
                <a:lnTo>
                  <a:pt x="335" y="1504"/>
                </a:lnTo>
                <a:lnTo>
                  <a:pt x="335" y="1514"/>
                </a:lnTo>
                <a:lnTo>
                  <a:pt x="239" y="1418"/>
                </a:lnTo>
                <a:lnTo>
                  <a:pt x="240" y="1418"/>
                </a:lnTo>
                <a:cubicBezTo>
                  <a:pt x="271" y="1418"/>
                  <a:pt x="299" y="1433"/>
                  <a:pt x="317" y="1457"/>
                </a:cubicBezTo>
                <a:cubicBezTo>
                  <a:pt x="336" y="1482"/>
                  <a:pt x="341" y="1513"/>
                  <a:pt x="332" y="1542"/>
                </a:cubicBezTo>
                <a:lnTo>
                  <a:pt x="329" y="1552"/>
                </a:lnTo>
                <a:cubicBezTo>
                  <a:pt x="317" y="1593"/>
                  <a:pt x="280" y="1620"/>
                  <a:pt x="237" y="1620"/>
                </a:cubicBezTo>
                <a:lnTo>
                  <a:pt x="236" y="1620"/>
                </a:lnTo>
                <a:lnTo>
                  <a:pt x="332" y="1524"/>
                </a:lnTo>
                <a:lnTo>
                  <a:pt x="332" y="1529"/>
                </a:lnTo>
                <a:lnTo>
                  <a:pt x="330" y="1506"/>
                </a:lnTo>
                <a:lnTo>
                  <a:pt x="331" y="1510"/>
                </a:lnTo>
                <a:cubicBezTo>
                  <a:pt x="338" y="1539"/>
                  <a:pt x="331" y="1569"/>
                  <a:pt x="313" y="1593"/>
                </a:cubicBezTo>
                <a:cubicBezTo>
                  <a:pt x="295" y="1616"/>
                  <a:pt x="267" y="1629"/>
                  <a:pt x="237" y="1629"/>
                </a:cubicBezTo>
                <a:lnTo>
                  <a:pt x="236" y="1629"/>
                </a:lnTo>
                <a:lnTo>
                  <a:pt x="328" y="1561"/>
                </a:lnTo>
                <a:lnTo>
                  <a:pt x="325" y="1571"/>
                </a:lnTo>
                <a:lnTo>
                  <a:pt x="329" y="1543"/>
                </a:lnTo>
                <a:lnTo>
                  <a:pt x="329" y="1549"/>
                </a:lnTo>
                <a:lnTo>
                  <a:pt x="325" y="1519"/>
                </a:lnTo>
                <a:lnTo>
                  <a:pt x="326" y="1522"/>
                </a:lnTo>
                <a:lnTo>
                  <a:pt x="138" y="1552"/>
                </a:lnTo>
                <a:lnTo>
                  <a:pt x="138" y="1547"/>
                </a:lnTo>
                <a:lnTo>
                  <a:pt x="141" y="1571"/>
                </a:lnTo>
                <a:lnTo>
                  <a:pt x="140" y="1567"/>
                </a:lnTo>
                <a:lnTo>
                  <a:pt x="329" y="1543"/>
                </a:lnTo>
                <a:lnTo>
                  <a:pt x="329" y="1552"/>
                </a:lnTo>
                <a:lnTo>
                  <a:pt x="329" y="1562"/>
                </a:lnTo>
                <a:cubicBezTo>
                  <a:pt x="329" y="1569"/>
                  <a:pt x="329" y="1575"/>
                  <a:pt x="328" y="1581"/>
                </a:cubicBezTo>
                <a:lnTo>
                  <a:pt x="327" y="1586"/>
                </a:lnTo>
                <a:cubicBezTo>
                  <a:pt x="325" y="1595"/>
                  <a:pt x="322" y="1603"/>
                  <a:pt x="318" y="1610"/>
                </a:cubicBezTo>
                <a:lnTo>
                  <a:pt x="316" y="1614"/>
                </a:lnTo>
                <a:cubicBezTo>
                  <a:pt x="296" y="1654"/>
                  <a:pt x="252" y="1675"/>
                  <a:pt x="208" y="1665"/>
                </a:cubicBezTo>
                <a:cubicBezTo>
                  <a:pt x="165" y="1655"/>
                  <a:pt x="134" y="1616"/>
                  <a:pt x="134" y="1571"/>
                </a:cubicBezTo>
                <a:lnTo>
                  <a:pt x="134" y="1567"/>
                </a:lnTo>
                <a:lnTo>
                  <a:pt x="134" y="1562"/>
                </a:lnTo>
                <a:lnTo>
                  <a:pt x="230" y="1658"/>
                </a:lnTo>
                <a:lnTo>
                  <a:pt x="229" y="1658"/>
                </a:lnTo>
                <a:lnTo>
                  <a:pt x="325" y="1562"/>
                </a:lnTo>
                <a:lnTo>
                  <a:pt x="325" y="1573"/>
                </a:lnTo>
                <a:lnTo>
                  <a:pt x="325" y="1581"/>
                </a:lnTo>
                <a:lnTo>
                  <a:pt x="133" y="1581"/>
                </a:lnTo>
                <a:lnTo>
                  <a:pt x="133" y="1578"/>
                </a:lnTo>
                <a:lnTo>
                  <a:pt x="133" y="1571"/>
                </a:lnTo>
                <a:lnTo>
                  <a:pt x="133" y="1564"/>
                </a:lnTo>
                <a:lnTo>
                  <a:pt x="133" y="1562"/>
                </a:lnTo>
                <a:lnTo>
                  <a:pt x="325" y="1562"/>
                </a:lnTo>
                <a:lnTo>
                  <a:pt x="325" y="1578"/>
                </a:lnTo>
                <a:lnTo>
                  <a:pt x="324" y="1576"/>
                </a:lnTo>
                <a:lnTo>
                  <a:pt x="324" y="1585"/>
                </a:lnTo>
                <a:cubicBezTo>
                  <a:pt x="324" y="1592"/>
                  <a:pt x="324" y="1598"/>
                  <a:pt x="323" y="1604"/>
                </a:cubicBezTo>
                <a:lnTo>
                  <a:pt x="322" y="1609"/>
                </a:lnTo>
                <a:cubicBezTo>
                  <a:pt x="312" y="1658"/>
                  <a:pt x="267" y="1691"/>
                  <a:pt x="218" y="1686"/>
                </a:cubicBezTo>
                <a:cubicBezTo>
                  <a:pt x="169" y="1681"/>
                  <a:pt x="131" y="1640"/>
                  <a:pt x="131" y="1590"/>
                </a:cubicBezTo>
                <a:lnTo>
                  <a:pt x="131" y="1588"/>
                </a:lnTo>
                <a:lnTo>
                  <a:pt x="131" y="1581"/>
                </a:lnTo>
                <a:lnTo>
                  <a:pt x="131" y="1574"/>
                </a:lnTo>
                <a:lnTo>
                  <a:pt x="131" y="1571"/>
                </a:lnTo>
                <a:lnTo>
                  <a:pt x="323" y="1571"/>
                </a:lnTo>
                <a:lnTo>
                  <a:pt x="323" y="1574"/>
                </a:lnTo>
                <a:lnTo>
                  <a:pt x="323" y="1580"/>
                </a:lnTo>
                <a:lnTo>
                  <a:pt x="323" y="1587"/>
                </a:lnTo>
                <a:lnTo>
                  <a:pt x="323" y="1590"/>
                </a:lnTo>
                <a:cubicBezTo>
                  <a:pt x="323" y="1639"/>
                  <a:pt x="287" y="1680"/>
                  <a:pt x="239" y="1686"/>
                </a:cubicBezTo>
                <a:cubicBezTo>
                  <a:pt x="191" y="1692"/>
                  <a:pt x="146" y="1661"/>
                  <a:pt x="134" y="1614"/>
                </a:cubicBezTo>
                <a:lnTo>
                  <a:pt x="137" y="1622"/>
                </a:lnTo>
                <a:lnTo>
                  <a:pt x="135" y="1617"/>
                </a:lnTo>
                <a:lnTo>
                  <a:pt x="316" y="1551"/>
                </a:lnTo>
                <a:lnTo>
                  <a:pt x="317" y="1554"/>
                </a:lnTo>
                <a:cubicBezTo>
                  <a:pt x="318" y="1559"/>
                  <a:pt x="319" y="1564"/>
                  <a:pt x="320" y="1569"/>
                </a:cubicBezTo>
                <a:lnTo>
                  <a:pt x="321" y="1575"/>
                </a:lnTo>
                <a:cubicBezTo>
                  <a:pt x="323" y="1585"/>
                  <a:pt x="323" y="1596"/>
                  <a:pt x="321" y="1606"/>
                </a:cubicBezTo>
                <a:lnTo>
                  <a:pt x="320" y="1612"/>
                </a:lnTo>
                <a:cubicBezTo>
                  <a:pt x="319" y="1622"/>
                  <a:pt x="316" y="1631"/>
                  <a:pt x="311" y="1639"/>
                </a:cubicBezTo>
                <a:lnTo>
                  <a:pt x="309" y="1643"/>
                </a:lnTo>
                <a:cubicBezTo>
                  <a:pt x="286" y="1689"/>
                  <a:pt x="231" y="1709"/>
                  <a:pt x="184" y="1688"/>
                </a:cubicBezTo>
                <a:cubicBezTo>
                  <a:pt x="137" y="1667"/>
                  <a:pt x="115" y="1613"/>
                  <a:pt x="134" y="1565"/>
                </a:cubicBezTo>
                <a:lnTo>
                  <a:pt x="136" y="1560"/>
                </a:lnTo>
                <a:lnTo>
                  <a:pt x="131" y="1577"/>
                </a:lnTo>
                <a:lnTo>
                  <a:pt x="132" y="1572"/>
                </a:lnTo>
                <a:lnTo>
                  <a:pt x="321" y="1609"/>
                </a:lnTo>
                <a:lnTo>
                  <a:pt x="320" y="1614"/>
                </a:lnTo>
                <a:lnTo>
                  <a:pt x="319" y="1619"/>
                </a:lnTo>
                <a:lnTo>
                  <a:pt x="133" y="1570"/>
                </a:lnTo>
                <a:lnTo>
                  <a:pt x="133" y="1571"/>
                </a:lnTo>
                <a:lnTo>
                  <a:pt x="134" y="1567"/>
                </a:lnTo>
                <a:cubicBezTo>
                  <a:pt x="146" y="1520"/>
                  <a:pt x="191" y="1489"/>
                  <a:pt x="239" y="1495"/>
                </a:cubicBezTo>
                <a:cubicBezTo>
                  <a:pt x="287" y="1501"/>
                  <a:pt x="323" y="1542"/>
                  <a:pt x="323" y="1590"/>
                </a:cubicBezTo>
                <a:lnTo>
                  <a:pt x="323" y="1595"/>
                </a:lnTo>
                <a:lnTo>
                  <a:pt x="323" y="1605"/>
                </a:lnTo>
                <a:lnTo>
                  <a:pt x="323" y="1614"/>
                </a:lnTo>
                <a:cubicBezTo>
                  <a:pt x="323" y="1621"/>
                  <a:pt x="323" y="1627"/>
                  <a:pt x="322" y="1633"/>
                </a:cubicBezTo>
                <a:lnTo>
                  <a:pt x="321" y="1638"/>
                </a:lnTo>
                <a:cubicBezTo>
                  <a:pt x="311" y="1687"/>
                  <a:pt x="266" y="1720"/>
                  <a:pt x="217" y="1715"/>
                </a:cubicBezTo>
                <a:cubicBezTo>
                  <a:pt x="168" y="1710"/>
                  <a:pt x="130" y="1669"/>
                  <a:pt x="130" y="1619"/>
                </a:cubicBezTo>
                <a:lnTo>
                  <a:pt x="130" y="1616"/>
                </a:lnTo>
                <a:lnTo>
                  <a:pt x="131" y="1630"/>
                </a:lnTo>
                <a:lnTo>
                  <a:pt x="130" y="1623"/>
                </a:lnTo>
                <a:cubicBezTo>
                  <a:pt x="130" y="1619"/>
                  <a:pt x="129" y="1614"/>
                  <a:pt x="129" y="1609"/>
                </a:cubicBezTo>
                <a:lnTo>
                  <a:pt x="129" y="1603"/>
                </a:lnTo>
                <a:lnTo>
                  <a:pt x="129" y="1600"/>
                </a:lnTo>
                <a:lnTo>
                  <a:pt x="321" y="1600"/>
                </a:lnTo>
                <a:lnTo>
                  <a:pt x="321" y="1606"/>
                </a:lnTo>
                <a:lnTo>
                  <a:pt x="321" y="1615"/>
                </a:lnTo>
                <a:lnTo>
                  <a:pt x="321" y="1624"/>
                </a:lnTo>
                <a:lnTo>
                  <a:pt x="321" y="1628"/>
                </a:lnTo>
                <a:lnTo>
                  <a:pt x="140" y="1586"/>
                </a:lnTo>
                <a:lnTo>
                  <a:pt x="141" y="1584"/>
                </a:lnTo>
                <a:lnTo>
                  <a:pt x="130" y="1626"/>
                </a:lnTo>
                <a:lnTo>
                  <a:pt x="130" y="1620"/>
                </a:lnTo>
                <a:lnTo>
                  <a:pt x="130" y="1613"/>
                </a:lnTo>
                <a:lnTo>
                  <a:pt x="133" y="1637"/>
                </a:lnTo>
                <a:lnTo>
                  <a:pt x="132" y="1633"/>
                </a:lnTo>
                <a:lnTo>
                  <a:pt x="321" y="1609"/>
                </a:lnTo>
                <a:lnTo>
                  <a:pt x="321" y="1613"/>
                </a:lnTo>
                <a:lnTo>
                  <a:pt x="321" y="1609"/>
                </a:lnTo>
                <a:lnTo>
                  <a:pt x="322" y="1618"/>
                </a:lnTo>
                <a:lnTo>
                  <a:pt x="226" y="1532"/>
                </a:lnTo>
                <a:lnTo>
                  <a:pt x="227" y="1532"/>
                </a:lnTo>
                <a:lnTo>
                  <a:pt x="227" y="1724"/>
                </a:lnTo>
                <a:lnTo>
                  <a:pt x="225" y="1724"/>
                </a:lnTo>
                <a:lnTo>
                  <a:pt x="321" y="1619"/>
                </a:lnTo>
                <a:lnTo>
                  <a:pt x="322" y="1628"/>
                </a:lnTo>
                <a:lnTo>
                  <a:pt x="323" y="1637"/>
                </a:lnTo>
                <a:cubicBezTo>
                  <a:pt x="326" y="1664"/>
                  <a:pt x="317" y="1691"/>
                  <a:pt x="299" y="1711"/>
                </a:cubicBezTo>
                <a:cubicBezTo>
                  <a:pt x="281" y="1732"/>
                  <a:pt x="255" y="1743"/>
                  <a:pt x="227" y="1743"/>
                </a:cubicBezTo>
                <a:lnTo>
                  <a:pt x="225" y="1743"/>
                </a:lnTo>
                <a:cubicBezTo>
                  <a:pt x="172" y="1743"/>
                  <a:pt x="129" y="1700"/>
                  <a:pt x="129" y="1647"/>
                </a:cubicBezTo>
                <a:lnTo>
                  <a:pt x="129" y="1642"/>
                </a:lnTo>
                <a:lnTo>
                  <a:pt x="129" y="1638"/>
                </a:lnTo>
                <a:lnTo>
                  <a:pt x="311" y="1681"/>
                </a:lnTo>
                <a:lnTo>
                  <a:pt x="306" y="1692"/>
                </a:lnTo>
                <a:lnTo>
                  <a:pt x="303" y="1697"/>
                </a:lnTo>
                <a:lnTo>
                  <a:pt x="315" y="1663"/>
                </a:lnTo>
                <a:lnTo>
                  <a:pt x="313" y="1677"/>
                </a:lnTo>
                <a:lnTo>
                  <a:pt x="312" y="1681"/>
                </a:lnTo>
                <a:cubicBezTo>
                  <a:pt x="300" y="1728"/>
                  <a:pt x="255" y="1759"/>
                  <a:pt x="207" y="1753"/>
                </a:cubicBezTo>
                <a:cubicBezTo>
                  <a:pt x="159" y="1747"/>
                  <a:pt x="122" y="1706"/>
                  <a:pt x="122" y="1657"/>
                </a:cubicBezTo>
                <a:lnTo>
                  <a:pt x="122" y="1652"/>
                </a:lnTo>
                <a:lnTo>
                  <a:pt x="122" y="1647"/>
                </a:lnTo>
                <a:lnTo>
                  <a:pt x="314" y="1658"/>
                </a:lnTo>
                <a:lnTo>
                  <a:pt x="312" y="1675"/>
                </a:lnTo>
                <a:lnTo>
                  <a:pt x="310" y="1685"/>
                </a:lnTo>
                <a:lnTo>
                  <a:pt x="215" y="1570"/>
                </a:lnTo>
                <a:lnTo>
                  <a:pt x="216" y="1570"/>
                </a:lnTo>
                <a:cubicBezTo>
                  <a:pt x="247" y="1570"/>
                  <a:pt x="275" y="1585"/>
                  <a:pt x="293" y="1609"/>
                </a:cubicBezTo>
                <a:cubicBezTo>
                  <a:pt x="312" y="1634"/>
                  <a:pt x="317" y="1665"/>
                  <a:pt x="308" y="1694"/>
                </a:cubicBezTo>
                <a:lnTo>
                  <a:pt x="305" y="1704"/>
                </a:lnTo>
                <a:cubicBezTo>
                  <a:pt x="293" y="1745"/>
                  <a:pt x="256" y="1772"/>
                  <a:pt x="213" y="1772"/>
                </a:cubicBezTo>
                <a:lnTo>
                  <a:pt x="211" y="1772"/>
                </a:lnTo>
                <a:cubicBezTo>
                  <a:pt x="184" y="1772"/>
                  <a:pt x="159" y="1761"/>
                  <a:pt x="141" y="1741"/>
                </a:cubicBezTo>
                <a:cubicBezTo>
                  <a:pt x="122" y="1721"/>
                  <a:pt x="113" y="1695"/>
                  <a:pt x="116" y="1668"/>
                </a:cubicBezTo>
                <a:lnTo>
                  <a:pt x="116" y="1665"/>
                </a:lnTo>
                <a:lnTo>
                  <a:pt x="116" y="1659"/>
                </a:lnTo>
                <a:lnTo>
                  <a:pt x="116" y="1657"/>
                </a:lnTo>
                <a:lnTo>
                  <a:pt x="308" y="1657"/>
                </a:lnTo>
                <a:lnTo>
                  <a:pt x="308" y="1672"/>
                </a:lnTo>
                <a:lnTo>
                  <a:pt x="307" y="1670"/>
                </a:lnTo>
                <a:lnTo>
                  <a:pt x="307" y="1680"/>
                </a:lnTo>
                <a:cubicBezTo>
                  <a:pt x="307" y="1687"/>
                  <a:pt x="307" y="1693"/>
                  <a:pt x="306" y="1699"/>
                </a:cubicBezTo>
                <a:lnTo>
                  <a:pt x="305" y="1704"/>
                </a:lnTo>
                <a:cubicBezTo>
                  <a:pt x="296" y="1747"/>
                  <a:pt x="260" y="1779"/>
                  <a:pt x="216" y="1781"/>
                </a:cubicBezTo>
                <a:cubicBezTo>
                  <a:pt x="173" y="1784"/>
                  <a:pt x="133" y="1757"/>
                  <a:pt x="119" y="1716"/>
                </a:cubicBezTo>
                <a:lnTo>
                  <a:pt x="118" y="1713"/>
                </a:lnTo>
                <a:cubicBezTo>
                  <a:pt x="117" y="1708"/>
                  <a:pt x="116" y="1703"/>
                  <a:pt x="115" y="1698"/>
                </a:cubicBezTo>
                <a:lnTo>
                  <a:pt x="114" y="1692"/>
                </a:lnTo>
                <a:lnTo>
                  <a:pt x="304" y="1676"/>
                </a:lnTo>
                <a:lnTo>
                  <a:pt x="304" y="1680"/>
                </a:lnTo>
                <a:lnTo>
                  <a:pt x="304" y="1685"/>
                </a:lnTo>
                <a:cubicBezTo>
                  <a:pt x="304" y="1738"/>
                  <a:pt x="261" y="1781"/>
                  <a:pt x="208" y="1781"/>
                </a:cubicBezTo>
                <a:lnTo>
                  <a:pt x="206" y="1781"/>
                </a:lnTo>
                <a:lnTo>
                  <a:pt x="302" y="1676"/>
                </a:lnTo>
                <a:lnTo>
                  <a:pt x="303" y="1686"/>
                </a:lnTo>
                <a:cubicBezTo>
                  <a:pt x="304" y="1696"/>
                  <a:pt x="303" y="1706"/>
                  <a:pt x="301" y="1716"/>
                </a:cubicBezTo>
                <a:lnTo>
                  <a:pt x="299" y="1725"/>
                </a:lnTo>
                <a:lnTo>
                  <a:pt x="300" y="1689"/>
                </a:lnTo>
                <a:lnTo>
                  <a:pt x="300" y="1687"/>
                </a:lnTo>
                <a:lnTo>
                  <a:pt x="301" y="1691"/>
                </a:lnTo>
                <a:lnTo>
                  <a:pt x="111" y="1714"/>
                </a:lnTo>
                <a:lnTo>
                  <a:pt x="111" y="1704"/>
                </a:lnTo>
                <a:lnTo>
                  <a:pt x="111" y="1695"/>
                </a:lnTo>
                <a:lnTo>
                  <a:pt x="299" y="1726"/>
                </a:lnTo>
                <a:lnTo>
                  <a:pt x="298" y="1729"/>
                </a:lnTo>
                <a:lnTo>
                  <a:pt x="301" y="1714"/>
                </a:lnTo>
                <a:lnTo>
                  <a:pt x="300" y="1720"/>
                </a:lnTo>
                <a:lnTo>
                  <a:pt x="300" y="1689"/>
                </a:lnTo>
                <a:lnTo>
                  <a:pt x="301" y="1695"/>
                </a:lnTo>
                <a:cubicBezTo>
                  <a:pt x="302" y="1700"/>
                  <a:pt x="302" y="1705"/>
                  <a:pt x="302" y="1710"/>
                </a:cubicBezTo>
                <a:lnTo>
                  <a:pt x="302" y="1714"/>
                </a:lnTo>
                <a:cubicBezTo>
                  <a:pt x="302" y="1759"/>
                  <a:pt x="272" y="1798"/>
                  <a:pt x="229" y="1808"/>
                </a:cubicBezTo>
                <a:cubicBezTo>
                  <a:pt x="185" y="1818"/>
                  <a:pt x="141" y="1797"/>
                  <a:pt x="121" y="1757"/>
                </a:cubicBezTo>
                <a:lnTo>
                  <a:pt x="119" y="1753"/>
                </a:lnTo>
                <a:cubicBezTo>
                  <a:pt x="114" y="1745"/>
                  <a:pt x="111" y="1736"/>
                  <a:pt x="110" y="1726"/>
                </a:cubicBezTo>
                <a:lnTo>
                  <a:pt x="109" y="1720"/>
                </a:lnTo>
                <a:cubicBezTo>
                  <a:pt x="104" y="1692"/>
                  <a:pt x="112" y="1664"/>
                  <a:pt x="130" y="1642"/>
                </a:cubicBezTo>
                <a:cubicBezTo>
                  <a:pt x="148" y="1621"/>
                  <a:pt x="175" y="1608"/>
                  <a:pt x="203" y="1608"/>
                </a:cubicBezTo>
                <a:lnTo>
                  <a:pt x="206" y="1608"/>
                </a:lnTo>
                <a:cubicBezTo>
                  <a:pt x="259" y="1608"/>
                  <a:pt x="302" y="1651"/>
                  <a:pt x="302" y="1704"/>
                </a:cubicBezTo>
                <a:lnTo>
                  <a:pt x="302" y="1725"/>
                </a:lnTo>
                <a:lnTo>
                  <a:pt x="301" y="1734"/>
                </a:lnTo>
                <a:cubicBezTo>
                  <a:pt x="295" y="1785"/>
                  <a:pt x="251" y="1822"/>
                  <a:pt x="200" y="1819"/>
                </a:cubicBezTo>
                <a:cubicBezTo>
                  <a:pt x="149" y="1817"/>
                  <a:pt x="109" y="1774"/>
                  <a:pt x="109" y="1723"/>
                </a:cubicBezTo>
                <a:lnTo>
                  <a:pt x="109" y="1717"/>
                </a:lnTo>
                <a:lnTo>
                  <a:pt x="109" y="1714"/>
                </a:lnTo>
                <a:lnTo>
                  <a:pt x="301" y="1714"/>
                </a:lnTo>
                <a:lnTo>
                  <a:pt x="301" y="1720"/>
                </a:lnTo>
                <a:lnTo>
                  <a:pt x="301" y="1729"/>
                </a:lnTo>
                <a:lnTo>
                  <a:pt x="301" y="1738"/>
                </a:lnTo>
                <a:lnTo>
                  <a:pt x="301" y="1742"/>
                </a:lnTo>
                <a:cubicBezTo>
                  <a:pt x="301" y="1787"/>
                  <a:pt x="271" y="1826"/>
                  <a:pt x="228" y="1836"/>
                </a:cubicBezTo>
                <a:cubicBezTo>
                  <a:pt x="184" y="1846"/>
                  <a:pt x="140" y="1825"/>
                  <a:pt x="120" y="1785"/>
                </a:cubicBezTo>
                <a:lnTo>
                  <a:pt x="119" y="1783"/>
                </a:lnTo>
                <a:cubicBezTo>
                  <a:pt x="114" y="1775"/>
                  <a:pt x="111" y="1766"/>
                  <a:pt x="110" y="1756"/>
                </a:cubicBezTo>
                <a:lnTo>
                  <a:pt x="108" y="1748"/>
                </a:lnTo>
                <a:lnTo>
                  <a:pt x="107" y="1741"/>
                </a:lnTo>
                <a:cubicBezTo>
                  <a:pt x="107" y="1737"/>
                  <a:pt x="106" y="1732"/>
                  <a:pt x="106" y="1727"/>
                </a:cubicBezTo>
                <a:lnTo>
                  <a:pt x="106" y="1723"/>
                </a:lnTo>
                <a:lnTo>
                  <a:pt x="298" y="1723"/>
                </a:lnTo>
                <a:lnTo>
                  <a:pt x="298" y="1727"/>
                </a:lnTo>
                <a:lnTo>
                  <a:pt x="297" y="1712"/>
                </a:lnTo>
                <a:lnTo>
                  <a:pt x="299" y="1723"/>
                </a:lnTo>
                <a:lnTo>
                  <a:pt x="300" y="1732"/>
                </a:lnTo>
                <a:cubicBezTo>
                  <a:pt x="303" y="1759"/>
                  <a:pt x="294" y="1786"/>
                  <a:pt x="276" y="1806"/>
                </a:cubicBezTo>
                <a:cubicBezTo>
                  <a:pt x="258" y="1827"/>
                  <a:pt x="232" y="1838"/>
                  <a:pt x="204" y="1838"/>
                </a:cubicBezTo>
                <a:lnTo>
                  <a:pt x="202" y="1838"/>
                </a:lnTo>
                <a:lnTo>
                  <a:pt x="199" y="1838"/>
                </a:lnTo>
                <a:lnTo>
                  <a:pt x="295" y="1729"/>
                </a:lnTo>
                <a:lnTo>
                  <a:pt x="296" y="1736"/>
                </a:lnTo>
                <a:lnTo>
                  <a:pt x="292" y="1719"/>
                </a:lnTo>
                <a:lnTo>
                  <a:pt x="293" y="1722"/>
                </a:lnTo>
                <a:lnTo>
                  <a:pt x="107" y="1768"/>
                </a:lnTo>
                <a:lnTo>
                  <a:pt x="105" y="1756"/>
                </a:lnTo>
                <a:lnTo>
                  <a:pt x="106" y="1757"/>
                </a:lnTo>
                <a:lnTo>
                  <a:pt x="104" y="1751"/>
                </a:lnTo>
                <a:lnTo>
                  <a:pt x="103" y="1747"/>
                </a:lnTo>
                <a:lnTo>
                  <a:pt x="290" y="1747"/>
                </a:lnTo>
                <a:lnTo>
                  <a:pt x="289" y="1751"/>
                </a:lnTo>
                <a:lnTo>
                  <a:pt x="291" y="1727"/>
                </a:lnTo>
                <a:lnTo>
                  <a:pt x="291" y="1745"/>
                </a:lnTo>
                <a:lnTo>
                  <a:pt x="290" y="1745"/>
                </a:lnTo>
                <a:lnTo>
                  <a:pt x="290" y="1763"/>
                </a:lnTo>
                <a:lnTo>
                  <a:pt x="289" y="1772"/>
                </a:lnTo>
                <a:cubicBezTo>
                  <a:pt x="284" y="1816"/>
                  <a:pt x="250" y="1851"/>
                  <a:pt x="206" y="1857"/>
                </a:cubicBezTo>
                <a:cubicBezTo>
                  <a:pt x="163" y="1863"/>
                  <a:pt x="121" y="1838"/>
                  <a:pt x="104" y="1797"/>
                </a:cubicBezTo>
                <a:lnTo>
                  <a:pt x="106" y="1799"/>
                </a:lnTo>
                <a:lnTo>
                  <a:pt x="104" y="1795"/>
                </a:lnTo>
                <a:lnTo>
                  <a:pt x="285" y="1752"/>
                </a:lnTo>
                <a:lnTo>
                  <a:pt x="285" y="1755"/>
                </a:lnTo>
                <a:lnTo>
                  <a:pt x="285" y="1762"/>
                </a:lnTo>
                <a:lnTo>
                  <a:pt x="285" y="1768"/>
                </a:lnTo>
                <a:lnTo>
                  <a:pt x="285" y="1771"/>
                </a:lnTo>
                <a:lnTo>
                  <a:pt x="93" y="1771"/>
                </a:lnTo>
                <a:lnTo>
                  <a:pt x="93" y="1768"/>
                </a:lnTo>
                <a:lnTo>
                  <a:pt x="93" y="1761"/>
                </a:lnTo>
                <a:lnTo>
                  <a:pt x="93" y="1754"/>
                </a:lnTo>
                <a:cubicBezTo>
                  <a:pt x="93" y="1740"/>
                  <a:pt x="97" y="1725"/>
                  <a:pt x="104" y="1712"/>
                </a:cubicBezTo>
                <a:lnTo>
                  <a:pt x="105" y="1710"/>
                </a:lnTo>
                <a:cubicBezTo>
                  <a:pt x="125" y="1670"/>
                  <a:pt x="169" y="1649"/>
                  <a:pt x="213" y="1659"/>
                </a:cubicBezTo>
                <a:cubicBezTo>
                  <a:pt x="256" y="1669"/>
                  <a:pt x="286" y="1708"/>
                  <a:pt x="286" y="1752"/>
                </a:cubicBezTo>
                <a:lnTo>
                  <a:pt x="286" y="1756"/>
                </a:lnTo>
                <a:lnTo>
                  <a:pt x="286" y="1765"/>
                </a:lnTo>
                <a:lnTo>
                  <a:pt x="286" y="1775"/>
                </a:lnTo>
                <a:lnTo>
                  <a:pt x="286" y="1780"/>
                </a:lnTo>
                <a:cubicBezTo>
                  <a:pt x="286" y="1828"/>
                  <a:pt x="252" y="1868"/>
                  <a:pt x="206" y="1875"/>
                </a:cubicBezTo>
                <a:cubicBezTo>
                  <a:pt x="159" y="1883"/>
                  <a:pt x="114" y="1855"/>
                  <a:pt x="99" y="1811"/>
                </a:cubicBezTo>
                <a:lnTo>
                  <a:pt x="98" y="1808"/>
                </a:lnTo>
                <a:cubicBezTo>
                  <a:pt x="97" y="1803"/>
                  <a:pt x="96" y="1798"/>
                  <a:pt x="95" y="1793"/>
                </a:cubicBezTo>
                <a:lnTo>
                  <a:pt x="94" y="1787"/>
                </a:lnTo>
                <a:lnTo>
                  <a:pt x="284" y="1771"/>
                </a:lnTo>
                <a:lnTo>
                  <a:pt x="284" y="1772"/>
                </a:lnTo>
                <a:lnTo>
                  <a:pt x="285" y="1792"/>
                </a:lnTo>
                <a:lnTo>
                  <a:pt x="285" y="1803"/>
                </a:lnTo>
                <a:lnTo>
                  <a:pt x="285" y="1809"/>
                </a:lnTo>
                <a:cubicBezTo>
                  <a:pt x="285" y="1858"/>
                  <a:pt x="249" y="1899"/>
                  <a:pt x="201" y="1905"/>
                </a:cubicBezTo>
                <a:cubicBezTo>
                  <a:pt x="153" y="1911"/>
                  <a:pt x="108" y="1880"/>
                  <a:pt x="96" y="1833"/>
                </a:cubicBezTo>
                <a:lnTo>
                  <a:pt x="95" y="1829"/>
                </a:lnTo>
                <a:cubicBezTo>
                  <a:pt x="93" y="1821"/>
                  <a:pt x="92" y="1813"/>
                  <a:pt x="92" y="1805"/>
                </a:cubicBezTo>
                <a:lnTo>
                  <a:pt x="93" y="1806"/>
                </a:lnTo>
                <a:lnTo>
                  <a:pt x="93" y="1802"/>
                </a:lnTo>
                <a:lnTo>
                  <a:pt x="92" y="1796"/>
                </a:lnTo>
                <a:lnTo>
                  <a:pt x="278" y="1811"/>
                </a:lnTo>
                <a:lnTo>
                  <a:pt x="277" y="1814"/>
                </a:lnTo>
                <a:lnTo>
                  <a:pt x="281" y="1797"/>
                </a:lnTo>
                <a:lnTo>
                  <a:pt x="280" y="1804"/>
                </a:lnTo>
                <a:lnTo>
                  <a:pt x="280" y="1780"/>
                </a:lnTo>
                <a:lnTo>
                  <a:pt x="281" y="1789"/>
                </a:lnTo>
                <a:cubicBezTo>
                  <a:pt x="284" y="1816"/>
                  <a:pt x="275" y="1843"/>
                  <a:pt x="257" y="1863"/>
                </a:cubicBezTo>
                <a:cubicBezTo>
                  <a:pt x="239" y="1884"/>
                  <a:pt x="213" y="1895"/>
                  <a:pt x="185" y="1895"/>
                </a:cubicBezTo>
                <a:lnTo>
                  <a:pt x="184" y="1895"/>
                </a:lnTo>
                <a:cubicBezTo>
                  <a:pt x="131" y="1895"/>
                  <a:pt x="88" y="1852"/>
                  <a:pt x="88" y="1799"/>
                </a:cubicBezTo>
                <a:lnTo>
                  <a:pt x="88" y="1794"/>
                </a:lnTo>
                <a:lnTo>
                  <a:pt x="91" y="1818"/>
                </a:lnTo>
                <a:lnTo>
                  <a:pt x="90" y="1814"/>
                </a:lnTo>
                <a:lnTo>
                  <a:pt x="277" y="1814"/>
                </a:lnTo>
                <a:lnTo>
                  <a:pt x="276" y="1818"/>
                </a:lnTo>
                <a:lnTo>
                  <a:pt x="278" y="1794"/>
                </a:lnTo>
                <a:lnTo>
                  <a:pt x="278" y="1799"/>
                </a:lnTo>
                <a:lnTo>
                  <a:pt x="182" y="1703"/>
                </a:lnTo>
                <a:lnTo>
                  <a:pt x="183" y="1703"/>
                </a:lnTo>
                <a:cubicBezTo>
                  <a:pt x="236" y="1703"/>
                  <a:pt x="279" y="1746"/>
                  <a:pt x="279" y="1799"/>
                </a:cubicBezTo>
                <a:lnTo>
                  <a:pt x="279" y="1809"/>
                </a:lnTo>
                <a:lnTo>
                  <a:pt x="279" y="1818"/>
                </a:lnTo>
                <a:lnTo>
                  <a:pt x="279" y="1825"/>
                </a:lnTo>
                <a:cubicBezTo>
                  <a:pt x="279" y="1836"/>
                  <a:pt x="278" y="1846"/>
                  <a:pt x="275" y="1856"/>
                </a:cubicBezTo>
                <a:lnTo>
                  <a:pt x="274" y="1859"/>
                </a:lnTo>
                <a:cubicBezTo>
                  <a:pt x="259" y="1903"/>
                  <a:pt x="214" y="1931"/>
                  <a:pt x="167" y="1923"/>
                </a:cubicBezTo>
                <a:cubicBezTo>
                  <a:pt x="121" y="1916"/>
                  <a:pt x="86" y="1876"/>
                  <a:pt x="86" y="1828"/>
                </a:cubicBezTo>
                <a:lnTo>
                  <a:pt x="86" y="1824"/>
                </a:lnTo>
                <a:lnTo>
                  <a:pt x="86" y="1818"/>
                </a:lnTo>
                <a:lnTo>
                  <a:pt x="278" y="1818"/>
                </a:lnTo>
                <a:lnTo>
                  <a:pt x="278" y="1828"/>
                </a:lnTo>
                <a:cubicBezTo>
                  <a:pt x="278" y="1835"/>
                  <a:pt x="278" y="1841"/>
                  <a:pt x="277" y="1847"/>
                </a:cubicBezTo>
                <a:lnTo>
                  <a:pt x="275" y="1857"/>
                </a:lnTo>
                <a:lnTo>
                  <a:pt x="274" y="1861"/>
                </a:lnTo>
                <a:lnTo>
                  <a:pt x="87" y="1814"/>
                </a:lnTo>
                <a:lnTo>
                  <a:pt x="87" y="1815"/>
                </a:lnTo>
                <a:lnTo>
                  <a:pt x="88" y="1810"/>
                </a:lnTo>
                <a:cubicBezTo>
                  <a:pt x="98" y="1761"/>
                  <a:pt x="143" y="1728"/>
                  <a:pt x="192" y="1733"/>
                </a:cubicBezTo>
                <a:cubicBezTo>
                  <a:pt x="241" y="1738"/>
                  <a:pt x="278" y="1779"/>
                  <a:pt x="278" y="1828"/>
                </a:cubicBezTo>
                <a:lnTo>
                  <a:pt x="278" y="1832"/>
                </a:lnTo>
                <a:lnTo>
                  <a:pt x="278" y="1837"/>
                </a:lnTo>
                <a:cubicBezTo>
                  <a:pt x="278" y="1890"/>
                  <a:pt x="235" y="1933"/>
                  <a:pt x="182" y="1933"/>
                </a:cubicBezTo>
                <a:lnTo>
                  <a:pt x="180" y="1933"/>
                </a:lnTo>
                <a:cubicBezTo>
                  <a:pt x="151" y="1933"/>
                  <a:pt x="123" y="1920"/>
                  <a:pt x="105" y="1897"/>
                </a:cubicBezTo>
                <a:cubicBezTo>
                  <a:pt x="87" y="1873"/>
                  <a:pt x="80" y="1843"/>
                  <a:pt x="87" y="1814"/>
                </a:cubicBezTo>
                <a:lnTo>
                  <a:pt x="87" y="1815"/>
                </a:lnTo>
                <a:lnTo>
                  <a:pt x="88" y="1810"/>
                </a:lnTo>
                <a:cubicBezTo>
                  <a:pt x="98" y="1761"/>
                  <a:pt x="143" y="1728"/>
                  <a:pt x="192" y="1733"/>
                </a:cubicBezTo>
                <a:cubicBezTo>
                  <a:pt x="241" y="1738"/>
                  <a:pt x="278" y="1779"/>
                  <a:pt x="278" y="1828"/>
                </a:cubicBezTo>
                <a:lnTo>
                  <a:pt x="278" y="1842"/>
                </a:lnTo>
                <a:lnTo>
                  <a:pt x="278" y="1856"/>
                </a:lnTo>
                <a:cubicBezTo>
                  <a:pt x="278" y="1909"/>
                  <a:pt x="235" y="1952"/>
                  <a:pt x="182" y="1952"/>
                </a:cubicBezTo>
                <a:lnTo>
                  <a:pt x="180" y="1952"/>
                </a:lnTo>
                <a:lnTo>
                  <a:pt x="180" y="1760"/>
                </a:lnTo>
                <a:lnTo>
                  <a:pt x="182" y="1760"/>
                </a:lnTo>
                <a:lnTo>
                  <a:pt x="182" y="1952"/>
                </a:lnTo>
                <a:lnTo>
                  <a:pt x="181" y="1952"/>
                </a:lnTo>
                <a:lnTo>
                  <a:pt x="277" y="1856"/>
                </a:lnTo>
                <a:lnTo>
                  <a:pt x="277" y="1856"/>
                </a:lnTo>
                <a:lnTo>
                  <a:pt x="278" y="1875"/>
                </a:lnTo>
                <a:lnTo>
                  <a:pt x="278" y="1885"/>
                </a:lnTo>
                <a:cubicBezTo>
                  <a:pt x="278" y="1938"/>
                  <a:pt x="235" y="1981"/>
                  <a:pt x="182" y="1981"/>
                </a:cubicBezTo>
                <a:lnTo>
                  <a:pt x="181" y="1981"/>
                </a:lnTo>
                <a:lnTo>
                  <a:pt x="179" y="1981"/>
                </a:lnTo>
                <a:cubicBezTo>
                  <a:pt x="126" y="1981"/>
                  <a:pt x="83" y="1938"/>
                  <a:pt x="83" y="1885"/>
                </a:cubicBezTo>
                <a:lnTo>
                  <a:pt x="83" y="1879"/>
                </a:lnTo>
                <a:lnTo>
                  <a:pt x="83" y="1875"/>
                </a:lnTo>
                <a:lnTo>
                  <a:pt x="275" y="1875"/>
                </a:lnTo>
                <a:lnTo>
                  <a:pt x="275" y="1896"/>
                </a:lnTo>
                <a:lnTo>
                  <a:pt x="274" y="1905"/>
                </a:lnTo>
                <a:cubicBezTo>
                  <a:pt x="268" y="1956"/>
                  <a:pt x="224" y="1993"/>
                  <a:pt x="173" y="1990"/>
                </a:cubicBezTo>
                <a:cubicBezTo>
                  <a:pt x="122" y="1988"/>
                  <a:pt x="82" y="1945"/>
                  <a:pt x="82" y="1894"/>
                </a:cubicBezTo>
                <a:lnTo>
                  <a:pt x="82" y="1891"/>
                </a:lnTo>
                <a:lnTo>
                  <a:pt x="82" y="1885"/>
                </a:lnTo>
                <a:lnTo>
                  <a:pt x="273" y="1901"/>
                </a:lnTo>
                <a:lnTo>
                  <a:pt x="272" y="1907"/>
                </a:lnTo>
                <a:lnTo>
                  <a:pt x="273" y="1891"/>
                </a:lnTo>
                <a:lnTo>
                  <a:pt x="273" y="1901"/>
                </a:lnTo>
                <a:lnTo>
                  <a:pt x="273" y="1909"/>
                </a:lnTo>
                <a:lnTo>
                  <a:pt x="273" y="1914"/>
                </a:lnTo>
                <a:lnTo>
                  <a:pt x="81" y="1914"/>
                </a:lnTo>
                <a:lnTo>
                  <a:pt x="81" y="1912"/>
                </a:lnTo>
                <a:lnTo>
                  <a:pt x="83" y="1928"/>
                </a:lnTo>
                <a:lnTo>
                  <a:pt x="81" y="1914"/>
                </a:lnTo>
                <a:lnTo>
                  <a:pt x="80" y="1902"/>
                </a:lnTo>
                <a:lnTo>
                  <a:pt x="270" y="1913"/>
                </a:lnTo>
                <a:lnTo>
                  <a:pt x="268" y="1923"/>
                </a:lnTo>
                <a:lnTo>
                  <a:pt x="173" y="1808"/>
                </a:lnTo>
                <a:lnTo>
                  <a:pt x="177" y="1808"/>
                </a:lnTo>
                <a:lnTo>
                  <a:pt x="83" y="1920"/>
                </a:lnTo>
                <a:lnTo>
                  <a:pt x="82" y="1914"/>
                </a:lnTo>
                <a:lnTo>
                  <a:pt x="91" y="1941"/>
                </a:lnTo>
                <a:lnTo>
                  <a:pt x="89" y="1937"/>
                </a:lnTo>
                <a:lnTo>
                  <a:pt x="269" y="1913"/>
                </a:lnTo>
                <a:lnTo>
                  <a:pt x="268" y="1918"/>
                </a:lnTo>
                <a:lnTo>
                  <a:pt x="267" y="1923"/>
                </a:lnTo>
                <a:cubicBezTo>
                  <a:pt x="258" y="1968"/>
                  <a:pt x="218" y="2000"/>
                  <a:pt x="172" y="2000"/>
                </a:cubicBezTo>
                <a:cubicBezTo>
                  <a:pt x="127" y="2000"/>
                  <a:pt x="87" y="1968"/>
                  <a:pt x="78" y="1923"/>
                </a:cubicBezTo>
                <a:lnTo>
                  <a:pt x="77" y="1918"/>
                </a:lnTo>
                <a:lnTo>
                  <a:pt x="76" y="1913"/>
                </a:lnTo>
                <a:lnTo>
                  <a:pt x="266" y="1894"/>
                </a:lnTo>
                <a:lnTo>
                  <a:pt x="266" y="1898"/>
                </a:lnTo>
                <a:lnTo>
                  <a:pt x="266" y="1904"/>
                </a:lnTo>
                <a:lnTo>
                  <a:pt x="266" y="1914"/>
                </a:lnTo>
                <a:cubicBezTo>
                  <a:pt x="266" y="1967"/>
                  <a:pt x="223" y="2010"/>
                  <a:pt x="170" y="2010"/>
                </a:cubicBezTo>
                <a:lnTo>
                  <a:pt x="168" y="2010"/>
                </a:lnTo>
                <a:lnTo>
                  <a:pt x="264" y="1906"/>
                </a:lnTo>
                <a:lnTo>
                  <a:pt x="265" y="1925"/>
                </a:lnTo>
                <a:lnTo>
                  <a:pt x="265" y="1933"/>
                </a:lnTo>
                <a:lnTo>
                  <a:pt x="73" y="1933"/>
                </a:lnTo>
                <a:lnTo>
                  <a:pt x="73" y="1930"/>
                </a:lnTo>
                <a:lnTo>
                  <a:pt x="75" y="1946"/>
                </a:lnTo>
                <a:lnTo>
                  <a:pt x="73" y="1938"/>
                </a:lnTo>
                <a:lnTo>
                  <a:pt x="72" y="1931"/>
                </a:lnTo>
                <a:cubicBezTo>
                  <a:pt x="72" y="1927"/>
                  <a:pt x="71" y="1922"/>
                  <a:pt x="71" y="1917"/>
                </a:cubicBezTo>
                <a:lnTo>
                  <a:pt x="71" y="1914"/>
                </a:lnTo>
                <a:lnTo>
                  <a:pt x="263" y="1914"/>
                </a:lnTo>
                <a:lnTo>
                  <a:pt x="263" y="1917"/>
                </a:lnTo>
                <a:cubicBezTo>
                  <a:pt x="263" y="1923"/>
                  <a:pt x="263" y="1928"/>
                  <a:pt x="262" y="1933"/>
                </a:cubicBezTo>
                <a:lnTo>
                  <a:pt x="261" y="1939"/>
                </a:lnTo>
                <a:lnTo>
                  <a:pt x="259" y="1953"/>
                </a:lnTo>
                <a:lnTo>
                  <a:pt x="258" y="1957"/>
                </a:lnTo>
                <a:cubicBezTo>
                  <a:pt x="247" y="2000"/>
                  <a:pt x="207" y="2031"/>
                  <a:pt x="162" y="2029"/>
                </a:cubicBezTo>
                <a:cubicBezTo>
                  <a:pt x="117" y="2028"/>
                  <a:pt x="79" y="1996"/>
                  <a:pt x="70" y="1952"/>
                </a:cubicBezTo>
                <a:lnTo>
                  <a:pt x="69" y="1947"/>
                </a:lnTo>
                <a:lnTo>
                  <a:pt x="68" y="1942"/>
                </a:lnTo>
                <a:lnTo>
                  <a:pt x="258" y="1923"/>
                </a:lnTo>
                <a:lnTo>
                  <a:pt x="258" y="1927"/>
                </a:lnTo>
                <a:lnTo>
                  <a:pt x="258" y="1933"/>
                </a:lnTo>
                <a:cubicBezTo>
                  <a:pt x="258" y="1986"/>
                  <a:pt x="215" y="2029"/>
                  <a:pt x="162" y="2029"/>
                </a:cubicBezTo>
                <a:lnTo>
                  <a:pt x="161" y="2029"/>
                </a:lnTo>
                <a:lnTo>
                  <a:pt x="160" y="2029"/>
                </a:lnTo>
                <a:lnTo>
                  <a:pt x="256" y="1923"/>
                </a:lnTo>
                <a:lnTo>
                  <a:pt x="257" y="1929"/>
                </a:lnTo>
                <a:lnTo>
                  <a:pt x="258" y="1936"/>
                </a:lnTo>
                <a:cubicBezTo>
                  <a:pt x="258" y="1940"/>
                  <a:pt x="258" y="1945"/>
                  <a:pt x="258" y="1949"/>
                </a:cubicBezTo>
                <a:lnTo>
                  <a:pt x="258" y="1952"/>
                </a:lnTo>
                <a:lnTo>
                  <a:pt x="66" y="1952"/>
                </a:lnTo>
                <a:lnTo>
                  <a:pt x="66" y="1948"/>
                </a:lnTo>
                <a:cubicBezTo>
                  <a:pt x="66" y="1944"/>
                  <a:pt x="67" y="1939"/>
                  <a:pt x="67" y="1935"/>
                </a:cubicBezTo>
                <a:lnTo>
                  <a:pt x="68" y="1928"/>
                </a:lnTo>
                <a:lnTo>
                  <a:pt x="67" y="1941"/>
                </a:lnTo>
                <a:lnTo>
                  <a:pt x="67" y="1935"/>
                </a:lnTo>
                <a:lnTo>
                  <a:pt x="67" y="1933"/>
                </a:lnTo>
                <a:lnTo>
                  <a:pt x="259" y="1933"/>
                </a:lnTo>
                <a:lnTo>
                  <a:pt x="259" y="1937"/>
                </a:lnTo>
                <a:lnTo>
                  <a:pt x="259" y="1956"/>
                </a:lnTo>
                <a:lnTo>
                  <a:pt x="258" y="1956"/>
                </a:lnTo>
                <a:lnTo>
                  <a:pt x="258" y="1961"/>
                </a:lnTo>
                <a:lnTo>
                  <a:pt x="66" y="1961"/>
                </a:lnTo>
                <a:lnTo>
                  <a:pt x="66" y="1959"/>
                </a:lnTo>
                <a:lnTo>
                  <a:pt x="67" y="1973"/>
                </a:lnTo>
                <a:lnTo>
                  <a:pt x="66" y="1966"/>
                </a:lnTo>
                <a:cubicBezTo>
                  <a:pt x="65" y="1959"/>
                  <a:pt x="65" y="1951"/>
                  <a:pt x="66" y="1944"/>
                </a:cubicBezTo>
                <a:lnTo>
                  <a:pt x="67" y="1930"/>
                </a:lnTo>
                <a:lnTo>
                  <a:pt x="68" y="1922"/>
                </a:lnTo>
                <a:cubicBezTo>
                  <a:pt x="74" y="1871"/>
                  <a:pt x="119" y="1835"/>
                  <a:pt x="169" y="1838"/>
                </a:cubicBezTo>
                <a:cubicBezTo>
                  <a:pt x="220" y="1841"/>
                  <a:pt x="259" y="1883"/>
                  <a:pt x="259" y="1933"/>
                </a:cubicBezTo>
                <a:lnTo>
                  <a:pt x="259" y="1948"/>
                </a:lnTo>
                <a:lnTo>
                  <a:pt x="258" y="1952"/>
                </a:lnTo>
                <a:lnTo>
                  <a:pt x="258" y="1962"/>
                </a:lnTo>
                <a:lnTo>
                  <a:pt x="258" y="1971"/>
                </a:lnTo>
                <a:lnTo>
                  <a:pt x="66" y="1971"/>
                </a:lnTo>
                <a:lnTo>
                  <a:pt x="66" y="1959"/>
                </a:lnTo>
                <a:lnTo>
                  <a:pt x="68" y="1975"/>
                </a:lnTo>
                <a:lnTo>
                  <a:pt x="67" y="1969"/>
                </a:lnTo>
                <a:cubicBezTo>
                  <a:pt x="66" y="1964"/>
                  <a:pt x="65" y="1959"/>
                  <a:pt x="65" y="1953"/>
                </a:cubicBezTo>
                <a:lnTo>
                  <a:pt x="65" y="1952"/>
                </a:lnTo>
                <a:lnTo>
                  <a:pt x="257" y="1952"/>
                </a:lnTo>
                <a:lnTo>
                  <a:pt x="257" y="1959"/>
                </a:lnTo>
                <a:lnTo>
                  <a:pt x="257" y="1971"/>
                </a:lnTo>
                <a:lnTo>
                  <a:pt x="257" y="1983"/>
                </a:lnTo>
                <a:lnTo>
                  <a:pt x="257" y="1990"/>
                </a:lnTo>
                <a:lnTo>
                  <a:pt x="65" y="1990"/>
                </a:lnTo>
                <a:lnTo>
                  <a:pt x="65" y="1989"/>
                </a:lnTo>
                <a:lnTo>
                  <a:pt x="66" y="1991"/>
                </a:lnTo>
                <a:lnTo>
                  <a:pt x="65" y="1979"/>
                </a:lnTo>
                <a:lnTo>
                  <a:pt x="160" y="2067"/>
                </a:lnTo>
                <a:lnTo>
                  <a:pt x="158" y="2067"/>
                </a:lnTo>
                <a:lnTo>
                  <a:pt x="158" y="1875"/>
                </a:lnTo>
                <a:lnTo>
                  <a:pt x="159" y="1875"/>
                </a:lnTo>
                <a:lnTo>
                  <a:pt x="159" y="2067"/>
                </a:lnTo>
                <a:lnTo>
                  <a:pt x="156" y="2067"/>
                </a:lnTo>
                <a:lnTo>
                  <a:pt x="252" y="1971"/>
                </a:lnTo>
                <a:lnTo>
                  <a:pt x="252" y="1980"/>
                </a:lnTo>
                <a:lnTo>
                  <a:pt x="252" y="1990"/>
                </a:lnTo>
                <a:cubicBezTo>
                  <a:pt x="252" y="2043"/>
                  <a:pt x="209" y="2086"/>
                  <a:pt x="156" y="2086"/>
                </a:cubicBezTo>
                <a:lnTo>
                  <a:pt x="153" y="2086"/>
                </a:lnTo>
                <a:lnTo>
                  <a:pt x="249" y="1990"/>
                </a:lnTo>
                <a:lnTo>
                  <a:pt x="249" y="1995"/>
                </a:lnTo>
                <a:cubicBezTo>
                  <a:pt x="249" y="2003"/>
                  <a:pt x="249" y="2011"/>
                  <a:pt x="247" y="2019"/>
                </a:cubicBezTo>
                <a:lnTo>
                  <a:pt x="246" y="2023"/>
                </a:lnTo>
                <a:cubicBezTo>
                  <a:pt x="235" y="2064"/>
                  <a:pt x="199" y="2094"/>
                  <a:pt x="156" y="2095"/>
                </a:cubicBezTo>
                <a:cubicBezTo>
                  <a:pt x="114" y="2097"/>
                  <a:pt x="75" y="2070"/>
                  <a:pt x="61" y="2030"/>
                </a:cubicBezTo>
                <a:lnTo>
                  <a:pt x="60" y="2027"/>
                </a:lnTo>
                <a:cubicBezTo>
                  <a:pt x="59" y="2022"/>
                  <a:pt x="58" y="2017"/>
                  <a:pt x="57" y="2012"/>
                </a:cubicBezTo>
                <a:lnTo>
                  <a:pt x="55" y="2002"/>
                </a:lnTo>
                <a:lnTo>
                  <a:pt x="54" y="1994"/>
                </a:lnTo>
                <a:lnTo>
                  <a:pt x="64" y="2025"/>
                </a:lnTo>
                <a:lnTo>
                  <a:pt x="63" y="2023"/>
                </a:lnTo>
                <a:lnTo>
                  <a:pt x="244" y="1980"/>
                </a:lnTo>
                <a:lnTo>
                  <a:pt x="244" y="1986"/>
                </a:lnTo>
                <a:lnTo>
                  <a:pt x="244" y="1995"/>
                </a:lnTo>
                <a:lnTo>
                  <a:pt x="244" y="2004"/>
                </a:lnTo>
                <a:lnTo>
                  <a:pt x="244" y="2009"/>
                </a:lnTo>
                <a:lnTo>
                  <a:pt x="52" y="2009"/>
                </a:lnTo>
                <a:lnTo>
                  <a:pt x="52" y="2006"/>
                </a:lnTo>
                <a:lnTo>
                  <a:pt x="53" y="2020"/>
                </a:lnTo>
                <a:lnTo>
                  <a:pt x="52" y="2013"/>
                </a:lnTo>
                <a:lnTo>
                  <a:pt x="51" y="2006"/>
                </a:lnTo>
                <a:lnTo>
                  <a:pt x="61" y="2035"/>
                </a:lnTo>
                <a:lnTo>
                  <a:pt x="60" y="2033"/>
                </a:lnTo>
                <a:lnTo>
                  <a:pt x="241" y="1990"/>
                </a:lnTo>
                <a:lnTo>
                  <a:pt x="241" y="1994"/>
                </a:lnTo>
                <a:lnTo>
                  <a:pt x="241" y="2003"/>
                </a:lnTo>
                <a:lnTo>
                  <a:pt x="241" y="2013"/>
                </a:lnTo>
                <a:lnTo>
                  <a:pt x="241" y="2018"/>
                </a:lnTo>
                <a:lnTo>
                  <a:pt x="49" y="2018"/>
                </a:lnTo>
                <a:lnTo>
                  <a:pt x="49" y="2015"/>
                </a:lnTo>
                <a:lnTo>
                  <a:pt x="51" y="2031"/>
                </a:lnTo>
                <a:lnTo>
                  <a:pt x="50" y="2025"/>
                </a:lnTo>
                <a:cubicBezTo>
                  <a:pt x="41" y="1974"/>
                  <a:pt x="76" y="1924"/>
                  <a:pt x="127" y="1915"/>
                </a:cubicBezTo>
                <a:cubicBezTo>
                  <a:pt x="179" y="1906"/>
                  <a:pt x="228" y="1939"/>
                  <a:pt x="239" y="1991"/>
                </a:cubicBezTo>
                <a:lnTo>
                  <a:pt x="240" y="1996"/>
                </a:lnTo>
                <a:cubicBezTo>
                  <a:pt x="241" y="2002"/>
                  <a:pt x="241" y="2008"/>
                  <a:pt x="241" y="2014"/>
                </a:cubicBezTo>
                <a:lnTo>
                  <a:pt x="241" y="2018"/>
                </a:lnTo>
                <a:cubicBezTo>
                  <a:pt x="241" y="2064"/>
                  <a:pt x="209" y="2104"/>
                  <a:pt x="164" y="2113"/>
                </a:cubicBezTo>
                <a:cubicBezTo>
                  <a:pt x="118" y="2121"/>
                  <a:pt x="73" y="2097"/>
                  <a:pt x="56" y="2054"/>
                </a:cubicBezTo>
                <a:lnTo>
                  <a:pt x="50" y="2037"/>
                </a:lnTo>
                <a:lnTo>
                  <a:pt x="49" y="2033"/>
                </a:lnTo>
                <a:lnTo>
                  <a:pt x="238" y="2021"/>
                </a:lnTo>
                <a:lnTo>
                  <a:pt x="237" y="2029"/>
                </a:lnTo>
                <a:lnTo>
                  <a:pt x="237" y="2009"/>
                </a:lnTo>
                <a:lnTo>
                  <a:pt x="236" y="2008"/>
                </a:lnTo>
                <a:lnTo>
                  <a:pt x="238" y="2017"/>
                </a:lnTo>
                <a:cubicBezTo>
                  <a:pt x="244" y="2045"/>
                  <a:pt x="238" y="2075"/>
                  <a:pt x="219" y="2098"/>
                </a:cubicBezTo>
                <a:cubicBezTo>
                  <a:pt x="201" y="2120"/>
                  <a:pt x="174" y="2133"/>
                  <a:pt x="144" y="2133"/>
                </a:cubicBezTo>
                <a:lnTo>
                  <a:pt x="141" y="2133"/>
                </a:lnTo>
                <a:cubicBezTo>
                  <a:pt x="114" y="2133"/>
                  <a:pt x="88" y="2122"/>
                  <a:pt x="70" y="2101"/>
                </a:cubicBezTo>
                <a:cubicBezTo>
                  <a:pt x="52" y="2081"/>
                  <a:pt x="43" y="2054"/>
                  <a:pt x="46" y="2027"/>
                </a:cubicBezTo>
                <a:lnTo>
                  <a:pt x="46" y="2028"/>
                </a:lnTo>
                <a:lnTo>
                  <a:pt x="46" y="2021"/>
                </a:lnTo>
                <a:lnTo>
                  <a:pt x="46" y="2018"/>
                </a:lnTo>
                <a:lnTo>
                  <a:pt x="238" y="2029"/>
                </a:lnTo>
                <a:lnTo>
                  <a:pt x="237" y="2037"/>
                </a:lnTo>
                <a:lnTo>
                  <a:pt x="236" y="2047"/>
                </a:lnTo>
                <a:lnTo>
                  <a:pt x="140" y="1941"/>
                </a:lnTo>
                <a:lnTo>
                  <a:pt x="143" y="1941"/>
                </a:lnTo>
                <a:cubicBezTo>
                  <a:pt x="172" y="1941"/>
                  <a:pt x="199" y="1954"/>
                  <a:pt x="218" y="1977"/>
                </a:cubicBezTo>
                <a:cubicBezTo>
                  <a:pt x="236" y="1999"/>
                  <a:pt x="243" y="2028"/>
                  <a:pt x="238" y="2056"/>
                </a:cubicBezTo>
                <a:lnTo>
                  <a:pt x="236" y="2066"/>
                </a:lnTo>
                <a:lnTo>
                  <a:pt x="237" y="2037"/>
                </a:lnTo>
                <a:lnTo>
                  <a:pt x="238" y="2056"/>
                </a:lnTo>
                <a:lnTo>
                  <a:pt x="238" y="2066"/>
                </a:lnTo>
                <a:lnTo>
                  <a:pt x="238" y="2073"/>
                </a:lnTo>
                <a:cubicBezTo>
                  <a:pt x="238" y="2088"/>
                  <a:pt x="235" y="2103"/>
                  <a:pt x="228" y="2116"/>
                </a:cubicBezTo>
                <a:lnTo>
                  <a:pt x="227" y="2118"/>
                </a:lnTo>
                <a:cubicBezTo>
                  <a:pt x="207" y="2158"/>
                  <a:pt x="163" y="2179"/>
                  <a:pt x="119" y="2169"/>
                </a:cubicBezTo>
                <a:cubicBezTo>
                  <a:pt x="76" y="2159"/>
                  <a:pt x="45" y="2120"/>
                  <a:pt x="45" y="2075"/>
                </a:cubicBezTo>
                <a:lnTo>
                  <a:pt x="45" y="2072"/>
                </a:lnTo>
                <a:lnTo>
                  <a:pt x="45" y="2065"/>
                </a:lnTo>
                <a:lnTo>
                  <a:pt x="47" y="2081"/>
                </a:lnTo>
                <a:lnTo>
                  <a:pt x="46" y="2075"/>
                </a:lnTo>
                <a:cubicBezTo>
                  <a:pt x="45" y="2070"/>
                  <a:pt x="44" y="2065"/>
                  <a:pt x="44" y="2059"/>
                </a:cubicBezTo>
                <a:lnTo>
                  <a:pt x="44" y="2056"/>
                </a:lnTo>
                <a:lnTo>
                  <a:pt x="236" y="2056"/>
                </a:lnTo>
                <a:lnTo>
                  <a:pt x="236" y="2073"/>
                </a:lnTo>
                <a:lnTo>
                  <a:pt x="235" y="2084"/>
                </a:lnTo>
                <a:lnTo>
                  <a:pt x="139" y="1979"/>
                </a:lnTo>
                <a:lnTo>
                  <a:pt x="142" y="1979"/>
                </a:lnTo>
                <a:lnTo>
                  <a:pt x="47" y="2084"/>
                </a:lnTo>
                <a:lnTo>
                  <a:pt x="45" y="2064"/>
                </a:lnTo>
                <a:lnTo>
                  <a:pt x="45" y="2058"/>
                </a:lnTo>
                <a:lnTo>
                  <a:pt x="45" y="2056"/>
                </a:lnTo>
                <a:cubicBezTo>
                  <a:pt x="45" y="2010"/>
                  <a:pt x="78" y="1971"/>
                  <a:pt x="123" y="1962"/>
                </a:cubicBezTo>
                <a:cubicBezTo>
                  <a:pt x="169" y="1953"/>
                  <a:pt x="214" y="1978"/>
                  <a:pt x="231" y="2021"/>
                </a:cubicBezTo>
                <a:lnTo>
                  <a:pt x="229" y="2019"/>
                </a:lnTo>
                <a:lnTo>
                  <a:pt x="233" y="2027"/>
                </a:lnTo>
                <a:cubicBezTo>
                  <a:pt x="236" y="2031"/>
                  <a:pt x="238" y="2037"/>
                  <a:pt x="239" y="2042"/>
                </a:cubicBezTo>
                <a:lnTo>
                  <a:pt x="242" y="2049"/>
                </a:lnTo>
                <a:lnTo>
                  <a:pt x="244" y="2055"/>
                </a:lnTo>
                <a:lnTo>
                  <a:pt x="152" y="1989"/>
                </a:lnTo>
                <a:lnTo>
                  <a:pt x="153" y="1989"/>
                </a:lnTo>
                <a:lnTo>
                  <a:pt x="57" y="2085"/>
                </a:lnTo>
                <a:lnTo>
                  <a:pt x="57" y="2074"/>
                </a:lnTo>
                <a:lnTo>
                  <a:pt x="57" y="2066"/>
                </a:lnTo>
                <a:lnTo>
                  <a:pt x="249" y="2066"/>
                </a:lnTo>
                <a:lnTo>
                  <a:pt x="249" y="2074"/>
                </a:lnTo>
                <a:lnTo>
                  <a:pt x="249" y="2085"/>
                </a:lnTo>
                <a:cubicBezTo>
                  <a:pt x="249" y="2118"/>
                  <a:pt x="233" y="2148"/>
                  <a:pt x="207" y="2165"/>
                </a:cubicBezTo>
                <a:lnTo>
                  <a:pt x="209" y="2163"/>
                </a:lnTo>
                <a:lnTo>
                  <a:pt x="203" y="2168"/>
                </a:lnTo>
                <a:lnTo>
                  <a:pt x="237" y="2094"/>
                </a:lnTo>
                <a:lnTo>
                  <a:pt x="237" y="2104"/>
                </a:lnTo>
                <a:cubicBezTo>
                  <a:pt x="237" y="2157"/>
                  <a:pt x="194" y="2200"/>
                  <a:pt x="141" y="2200"/>
                </a:cubicBezTo>
                <a:lnTo>
                  <a:pt x="140" y="2200"/>
                </a:lnTo>
                <a:lnTo>
                  <a:pt x="140" y="2008"/>
                </a:lnTo>
                <a:lnTo>
                  <a:pt x="141" y="2008"/>
                </a:lnTo>
                <a:lnTo>
                  <a:pt x="143" y="2008"/>
                </a:lnTo>
                <a:cubicBezTo>
                  <a:pt x="171" y="2008"/>
                  <a:pt x="196" y="2020"/>
                  <a:pt x="215" y="2040"/>
                </a:cubicBezTo>
                <a:cubicBezTo>
                  <a:pt x="233" y="2060"/>
                  <a:pt x="242" y="2087"/>
                  <a:pt x="239" y="2114"/>
                </a:cubicBezTo>
                <a:lnTo>
                  <a:pt x="238" y="2125"/>
                </a:lnTo>
                <a:lnTo>
                  <a:pt x="237" y="2134"/>
                </a:lnTo>
                <a:cubicBezTo>
                  <a:pt x="231" y="2185"/>
                  <a:pt x="187" y="2222"/>
                  <a:pt x="136" y="2219"/>
                </a:cubicBezTo>
                <a:cubicBezTo>
                  <a:pt x="85" y="2217"/>
                  <a:pt x="45" y="2174"/>
                  <a:pt x="45" y="2123"/>
                </a:cubicBezTo>
                <a:lnTo>
                  <a:pt x="45" y="2117"/>
                </a:lnTo>
                <a:lnTo>
                  <a:pt x="48" y="2141"/>
                </a:lnTo>
                <a:lnTo>
                  <a:pt x="47" y="2137"/>
                </a:lnTo>
                <a:lnTo>
                  <a:pt x="235" y="2098"/>
                </a:lnTo>
                <a:lnTo>
                  <a:pt x="237" y="2109"/>
                </a:lnTo>
                <a:lnTo>
                  <a:pt x="238" y="2118"/>
                </a:lnTo>
                <a:lnTo>
                  <a:pt x="239" y="2137"/>
                </a:lnTo>
                <a:lnTo>
                  <a:pt x="239" y="2142"/>
                </a:lnTo>
                <a:lnTo>
                  <a:pt x="47" y="2142"/>
                </a:lnTo>
                <a:lnTo>
                  <a:pt x="47" y="2140"/>
                </a:lnTo>
                <a:lnTo>
                  <a:pt x="49" y="2156"/>
                </a:lnTo>
                <a:lnTo>
                  <a:pt x="48" y="2152"/>
                </a:lnTo>
                <a:lnTo>
                  <a:pt x="46" y="2141"/>
                </a:lnTo>
                <a:cubicBezTo>
                  <a:pt x="37" y="2089"/>
                  <a:pt x="70" y="2040"/>
                  <a:pt x="121" y="2029"/>
                </a:cubicBezTo>
                <a:cubicBezTo>
                  <a:pt x="173" y="2019"/>
                  <a:pt x="223" y="2052"/>
                  <a:pt x="234" y="2103"/>
                </a:cubicBezTo>
                <a:lnTo>
                  <a:pt x="238" y="2119"/>
                </a:lnTo>
                <a:lnTo>
                  <a:pt x="239" y="2126"/>
                </a:lnTo>
                <a:cubicBezTo>
                  <a:pt x="239" y="2130"/>
                  <a:pt x="239" y="2135"/>
                  <a:pt x="239" y="2139"/>
                </a:cubicBezTo>
                <a:lnTo>
                  <a:pt x="239" y="2142"/>
                </a:lnTo>
                <a:cubicBezTo>
                  <a:pt x="239" y="2193"/>
                  <a:pt x="200" y="2236"/>
                  <a:pt x="149" y="2238"/>
                </a:cubicBezTo>
                <a:cubicBezTo>
                  <a:pt x="98" y="2241"/>
                  <a:pt x="54" y="2204"/>
                  <a:pt x="48" y="2153"/>
                </a:cubicBezTo>
                <a:lnTo>
                  <a:pt x="47" y="2143"/>
                </a:lnTo>
                <a:lnTo>
                  <a:pt x="46" y="2133"/>
                </a:lnTo>
                <a:cubicBezTo>
                  <a:pt x="43" y="2106"/>
                  <a:pt x="52" y="2079"/>
                  <a:pt x="70" y="2059"/>
                </a:cubicBezTo>
                <a:cubicBezTo>
                  <a:pt x="88" y="2039"/>
                  <a:pt x="114" y="2027"/>
                  <a:pt x="141" y="2027"/>
                </a:cubicBezTo>
                <a:lnTo>
                  <a:pt x="142" y="2027"/>
                </a:lnTo>
                <a:cubicBezTo>
                  <a:pt x="170" y="2027"/>
                  <a:pt x="195" y="2039"/>
                  <a:pt x="214" y="2059"/>
                </a:cubicBezTo>
                <a:cubicBezTo>
                  <a:pt x="232" y="2079"/>
                  <a:pt x="241" y="2106"/>
                  <a:pt x="238" y="2133"/>
                </a:cubicBezTo>
                <a:lnTo>
                  <a:pt x="237" y="2144"/>
                </a:lnTo>
                <a:lnTo>
                  <a:pt x="236" y="2153"/>
                </a:lnTo>
                <a:lnTo>
                  <a:pt x="46" y="2124"/>
                </a:lnTo>
                <a:lnTo>
                  <a:pt x="47" y="2119"/>
                </a:lnTo>
                <a:lnTo>
                  <a:pt x="45" y="2137"/>
                </a:lnTo>
                <a:lnTo>
                  <a:pt x="45" y="2132"/>
                </a:lnTo>
                <a:lnTo>
                  <a:pt x="237" y="2132"/>
                </a:lnTo>
                <a:lnTo>
                  <a:pt x="237" y="2140"/>
                </a:lnTo>
                <a:lnTo>
                  <a:pt x="237" y="2151"/>
                </a:lnTo>
                <a:lnTo>
                  <a:pt x="237" y="2158"/>
                </a:lnTo>
                <a:lnTo>
                  <a:pt x="237" y="2161"/>
                </a:lnTo>
                <a:lnTo>
                  <a:pt x="45" y="2161"/>
                </a:lnTo>
                <a:lnTo>
                  <a:pt x="46" y="2162"/>
                </a:lnTo>
                <a:lnTo>
                  <a:pt x="45" y="2152"/>
                </a:lnTo>
                <a:cubicBezTo>
                  <a:pt x="42" y="2125"/>
                  <a:pt x="51" y="2098"/>
                  <a:pt x="69" y="2078"/>
                </a:cubicBezTo>
                <a:cubicBezTo>
                  <a:pt x="87" y="2058"/>
                  <a:pt x="113" y="2046"/>
                  <a:pt x="140" y="2046"/>
                </a:cubicBezTo>
                <a:lnTo>
                  <a:pt x="141" y="2046"/>
                </a:lnTo>
                <a:lnTo>
                  <a:pt x="141" y="2238"/>
                </a:lnTo>
                <a:lnTo>
                  <a:pt x="140" y="2238"/>
                </a:lnTo>
                <a:lnTo>
                  <a:pt x="140" y="2046"/>
                </a:lnTo>
                <a:lnTo>
                  <a:pt x="143" y="2046"/>
                </a:lnTo>
                <a:cubicBezTo>
                  <a:pt x="172" y="2046"/>
                  <a:pt x="199" y="2059"/>
                  <a:pt x="218" y="2082"/>
                </a:cubicBezTo>
                <a:cubicBezTo>
                  <a:pt x="236" y="2104"/>
                  <a:pt x="243" y="2133"/>
                  <a:pt x="238" y="2161"/>
                </a:cubicBezTo>
                <a:lnTo>
                  <a:pt x="235" y="2173"/>
                </a:lnTo>
                <a:lnTo>
                  <a:pt x="233" y="2182"/>
                </a:lnTo>
                <a:cubicBezTo>
                  <a:pt x="224" y="2223"/>
                  <a:pt x="189" y="2254"/>
                  <a:pt x="147" y="2257"/>
                </a:cubicBezTo>
                <a:cubicBezTo>
                  <a:pt x="105" y="2261"/>
                  <a:pt x="66" y="2236"/>
                  <a:pt x="50" y="2197"/>
                </a:cubicBezTo>
                <a:lnTo>
                  <a:pt x="48" y="2192"/>
                </a:lnTo>
                <a:lnTo>
                  <a:pt x="46" y="2187"/>
                </a:lnTo>
                <a:lnTo>
                  <a:pt x="231" y="2151"/>
                </a:lnTo>
                <a:lnTo>
                  <a:pt x="231" y="2160"/>
                </a:lnTo>
                <a:lnTo>
                  <a:pt x="231" y="2170"/>
                </a:lnTo>
                <a:cubicBezTo>
                  <a:pt x="231" y="2223"/>
                  <a:pt x="188" y="2266"/>
                  <a:pt x="135" y="2266"/>
                </a:cubicBezTo>
                <a:lnTo>
                  <a:pt x="131" y="2266"/>
                </a:lnTo>
                <a:cubicBezTo>
                  <a:pt x="87" y="2266"/>
                  <a:pt x="49" y="2236"/>
                  <a:pt x="38" y="2194"/>
                </a:cubicBezTo>
                <a:lnTo>
                  <a:pt x="37" y="2190"/>
                </a:lnTo>
                <a:cubicBezTo>
                  <a:pt x="35" y="2182"/>
                  <a:pt x="34" y="2174"/>
                  <a:pt x="34" y="2166"/>
                </a:cubicBezTo>
                <a:lnTo>
                  <a:pt x="34" y="2161"/>
                </a:lnTo>
                <a:lnTo>
                  <a:pt x="130" y="2257"/>
                </a:lnTo>
                <a:lnTo>
                  <a:pt x="128" y="2257"/>
                </a:lnTo>
                <a:lnTo>
                  <a:pt x="224" y="2171"/>
                </a:lnTo>
                <a:lnTo>
                  <a:pt x="223" y="2182"/>
                </a:lnTo>
                <a:lnTo>
                  <a:pt x="222" y="2191"/>
                </a:lnTo>
                <a:cubicBezTo>
                  <a:pt x="216" y="2240"/>
                  <a:pt x="175" y="2276"/>
                  <a:pt x="126" y="2276"/>
                </a:cubicBezTo>
                <a:lnTo>
                  <a:pt x="124" y="2276"/>
                </a:lnTo>
                <a:cubicBezTo>
                  <a:pt x="96" y="2276"/>
                  <a:pt x="69" y="2264"/>
                  <a:pt x="51" y="2243"/>
                </a:cubicBezTo>
                <a:cubicBezTo>
                  <a:pt x="33" y="2221"/>
                  <a:pt x="25" y="2193"/>
                  <a:pt x="30" y="2165"/>
                </a:cubicBezTo>
                <a:lnTo>
                  <a:pt x="31" y="2159"/>
                </a:lnTo>
                <a:lnTo>
                  <a:pt x="29" y="2174"/>
                </a:lnTo>
                <a:lnTo>
                  <a:pt x="29" y="2170"/>
                </a:lnTo>
                <a:lnTo>
                  <a:pt x="211" y="2213"/>
                </a:lnTo>
                <a:lnTo>
                  <a:pt x="209" y="2217"/>
                </a:lnTo>
                <a:lnTo>
                  <a:pt x="215" y="2205"/>
                </a:lnTo>
                <a:lnTo>
                  <a:pt x="213" y="2211"/>
                </a:lnTo>
                <a:lnTo>
                  <a:pt x="217" y="2191"/>
                </a:lnTo>
                <a:lnTo>
                  <a:pt x="215" y="2205"/>
                </a:lnTo>
                <a:lnTo>
                  <a:pt x="213" y="2219"/>
                </a:lnTo>
                <a:lnTo>
                  <a:pt x="212" y="2223"/>
                </a:lnTo>
                <a:cubicBezTo>
                  <a:pt x="201" y="2265"/>
                  <a:pt x="163" y="2295"/>
                  <a:pt x="118" y="2295"/>
                </a:cubicBezTo>
                <a:cubicBezTo>
                  <a:pt x="74" y="2295"/>
                  <a:pt x="36" y="2265"/>
                  <a:pt x="25" y="2223"/>
                </a:cubicBezTo>
                <a:lnTo>
                  <a:pt x="23" y="2211"/>
                </a:lnTo>
                <a:lnTo>
                  <a:pt x="23" y="2210"/>
                </a:lnTo>
                <a:lnTo>
                  <a:pt x="21" y="2201"/>
                </a:lnTo>
                <a:lnTo>
                  <a:pt x="114" y="2276"/>
                </a:lnTo>
                <a:lnTo>
                  <a:pt x="111" y="2276"/>
                </a:lnTo>
                <a:lnTo>
                  <a:pt x="207" y="2190"/>
                </a:lnTo>
                <a:lnTo>
                  <a:pt x="204" y="2211"/>
                </a:lnTo>
                <a:lnTo>
                  <a:pt x="202" y="2220"/>
                </a:lnTo>
                <a:cubicBezTo>
                  <a:pt x="192" y="2268"/>
                  <a:pt x="147" y="2300"/>
                  <a:pt x="98" y="2295"/>
                </a:cubicBezTo>
                <a:cubicBezTo>
                  <a:pt x="49" y="2290"/>
                  <a:pt x="12" y="2248"/>
                  <a:pt x="12" y="2199"/>
                </a:cubicBezTo>
                <a:lnTo>
                  <a:pt x="12" y="2194"/>
                </a:lnTo>
                <a:lnTo>
                  <a:pt x="12" y="2189"/>
                </a:lnTo>
                <a:lnTo>
                  <a:pt x="204" y="2189"/>
                </a:lnTo>
                <a:lnTo>
                  <a:pt x="204" y="2193"/>
                </a:lnTo>
                <a:cubicBezTo>
                  <a:pt x="204" y="2199"/>
                  <a:pt x="204" y="2204"/>
                  <a:pt x="203" y="2209"/>
                </a:cubicBezTo>
                <a:lnTo>
                  <a:pt x="202" y="2215"/>
                </a:lnTo>
                <a:lnTo>
                  <a:pt x="201" y="2221"/>
                </a:lnTo>
                <a:cubicBezTo>
                  <a:pt x="199" y="2235"/>
                  <a:pt x="194" y="2247"/>
                  <a:pt x="186" y="2259"/>
                </a:cubicBezTo>
                <a:lnTo>
                  <a:pt x="184" y="2262"/>
                </a:lnTo>
                <a:cubicBezTo>
                  <a:pt x="163" y="2293"/>
                  <a:pt x="126" y="2310"/>
                  <a:pt x="88" y="2303"/>
                </a:cubicBezTo>
                <a:cubicBezTo>
                  <a:pt x="51" y="2297"/>
                  <a:pt x="21" y="2269"/>
                  <a:pt x="11" y="2232"/>
                </a:cubicBezTo>
                <a:lnTo>
                  <a:pt x="9" y="2223"/>
                </a:lnTo>
                <a:lnTo>
                  <a:pt x="8" y="2218"/>
                </a:lnTo>
                <a:lnTo>
                  <a:pt x="198" y="2199"/>
                </a:lnTo>
                <a:lnTo>
                  <a:pt x="198" y="2202"/>
                </a:lnTo>
                <a:lnTo>
                  <a:pt x="198" y="2208"/>
                </a:lnTo>
                <a:lnTo>
                  <a:pt x="197" y="2191"/>
                </a:lnTo>
                <a:lnTo>
                  <a:pt x="200" y="2208"/>
                </a:lnTo>
                <a:lnTo>
                  <a:pt x="201" y="2216"/>
                </a:lnTo>
                <a:cubicBezTo>
                  <a:pt x="207" y="2267"/>
                  <a:pt x="172" y="2314"/>
                  <a:pt x="121" y="2322"/>
                </a:cubicBezTo>
                <a:cubicBezTo>
                  <a:pt x="70" y="2331"/>
                  <a:pt x="21" y="2297"/>
                  <a:pt x="11" y="2246"/>
                </a:cubicBezTo>
                <a:lnTo>
                  <a:pt x="11" y="2246"/>
                </a:lnTo>
                <a:lnTo>
                  <a:pt x="10" y="2242"/>
                </a:lnTo>
                <a:lnTo>
                  <a:pt x="103" y="2314"/>
                </a:lnTo>
                <a:lnTo>
                  <a:pt x="102" y="2314"/>
                </a:lnTo>
                <a:lnTo>
                  <a:pt x="198" y="2218"/>
                </a:lnTo>
                <a:lnTo>
                  <a:pt x="198" y="2234"/>
                </a:lnTo>
                <a:lnTo>
                  <a:pt x="197" y="2243"/>
                </a:lnTo>
                <a:lnTo>
                  <a:pt x="196" y="2241"/>
                </a:lnTo>
                <a:lnTo>
                  <a:pt x="196" y="2246"/>
                </a:lnTo>
                <a:lnTo>
                  <a:pt x="9" y="2216"/>
                </a:lnTo>
                <a:lnTo>
                  <a:pt x="10" y="2213"/>
                </a:lnTo>
                <a:lnTo>
                  <a:pt x="5" y="2243"/>
                </a:lnTo>
                <a:lnTo>
                  <a:pt x="5" y="2237"/>
                </a:lnTo>
                <a:cubicBezTo>
                  <a:pt x="5" y="2184"/>
                  <a:pt x="48" y="2141"/>
                  <a:pt x="101" y="2141"/>
                </a:cubicBezTo>
                <a:lnTo>
                  <a:pt x="102" y="2141"/>
                </a:lnTo>
                <a:lnTo>
                  <a:pt x="102" y="2333"/>
                </a:lnTo>
                <a:lnTo>
                  <a:pt x="101" y="2333"/>
                </a:lnTo>
                <a:lnTo>
                  <a:pt x="100" y="2333"/>
                </a:lnTo>
                <a:lnTo>
                  <a:pt x="190" y="2202"/>
                </a:lnTo>
                <a:lnTo>
                  <a:pt x="196" y="2219"/>
                </a:lnTo>
                <a:lnTo>
                  <a:pt x="197" y="2223"/>
                </a:lnTo>
                <a:lnTo>
                  <a:pt x="9" y="2265"/>
                </a:lnTo>
                <a:lnTo>
                  <a:pt x="8" y="2260"/>
                </a:lnTo>
                <a:lnTo>
                  <a:pt x="17" y="2284"/>
                </a:lnTo>
                <a:lnTo>
                  <a:pt x="15" y="2280"/>
                </a:lnTo>
                <a:lnTo>
                  <a:pt x="196" y="2237"/>
                </a:lnTo>
                <a:lnTo>
                  <a:pt x="196" y="2246"/>
                </a:lnTo>
                <a:lnTo>
                  <a:pt x="196" y="2256"/>
                </a:lnTo>
                <a:cubicBezTo>
                  <a:pt x="196" y="2309"/>
                  <a:pt x="153" y="2352"/>
                  <a:pt x="100" y="2352"/>
                </a:cubicBezTo>
                <a:cubicBezTo>
                  <a:pt x="47" y="2352"/>
                  <a:pt x="4" y="2309"/>
                  <a:pt x="4" y="225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35"/>
          <p:cNvSpPr>
            <a:spLocks/>
          </p:cNvSpPr>
          <p:nvPr/>
        </p:nvSpPr>
        <p:spPr bwMode="auto">
          <a:xfrm>
            <a:off x="1997075" y="3436938"/>
            <a:ext cx="88900" cy="336550"/>
          </a:xfrm>
          <a:custGeom>
            <a:avLst/>
            <a:gdLst>
              <a:gd name="T0" fmla="*/ 213 w 613"/>
              <a:gd name="T1" fmla="*/ 2154 h 2344"/>
              <a:gd name="T2" fmla="*/ 27 w 613"/>
              <a:gd name="T3" fmla="*/ 2083 h 2344"/>
              <a:gd name="T4" fmla="*/ 150 w 613"/>
              <a:gd name="T5" fmla="*/ 1921 h 2344"/>
              <a:gd name="T6" fmla="*/ 227 w 613"/>
              <a:gd name="T7" fmla="*/ 1883 h 2344"/>
              <a:gd name="T8" fmla="*/ 161 w 613"/>
              <a:gd name="T9" fmla="*/ 1750 h 2344"/>
              <a:gd name="T10" fmla="*/ 83 w 613"/>
              <a:gd name="T11" fmla="*/ 1811 h 2344"/>
              <a:gd name="T12" fmla="*/ 193 w 613"/>
              <a:gd name="T13" fmla="*/ 1655 h 2344"/>
              <a:gd name="T14" fmla="*/ 103 w 613"/>
              <a:gd name="T15" fmla="*/ 1637 h 2344"/>
              <a:gd name="T16" fmla="*/ 318 w 613"/>
              <a:gd name="T17" fmla="*/ 1605 h 2344"/>
              <a:gd name="T18" fmla="*/ 139 w 613"/>
              <a:gd name="T19" fmla="*/ 1517 h 2344"/>
              <a:gd name="T20" fmla="*/ 248 w 613"/>
              <a:gd name="T21" fmla="*/ 1533 h 2344"/>
              <a:gd name="T22" fmla="*/ 371 w 613"/>
              <a:gd name="T23" fmla="*/ 1399 h 2344"/>
              <a:gd name="T24" fmla="*/ 179 w 613"/>
              <a:gd name="T25" fmla="*/ 1314 h 2344"/>
              <a:gd name="T26" fmla="*/ 277 w 613"/>
              <a:gd name="T27" fmla="*/ 1352 h 2344"/>
              <a:gd name="T28" fmla="*/ 208 w 613"/>
              <a:gd name="T29" fmla="*/ 1199 h 2344"/>
              <a:gd name="T30" fmla="*/ 398 w 613"/>
              <a:gd name="T31" fmla="*/ 1114 h 2344"/>
              <a:gd name="T32" fmla="*/ 423 w 613"/>
              <a:gd name="T33" fmla="*/ 1092 h 2344"/>
              <a:gd name="T34" fmla="*/ 239 w 613"/>
              <a:gd name="T35" fmla="*/ 1028 h 2344"/>
              <a:gd name="T36" fmla="*/ 435 w 613"/>
              <a:gd name="T37" fmla="*/ 990 h 2344"/>
              <a:gd name="T38" fmla="*/ 254 w 613"/>
              <a:gd name="T39" fmla="*/ 879 h 2344"/>
              <a:gd name="T40" fmla="*/ 273 w 613"/>
              <a:gd name="T41" fmla="*/ 857 h 2344"/>
              <a:gd name="T42" fmla="*/ 284 w 613"/>
              <a:gd name="T43" fmla="*/ 800 h 2344"/>
              <a:gd name="T44" fmla="*/ 295 w 613"/>
              <a:gd name="T45" fmla="*/ 667 h 2344"/>
              <a:gd name="T46" fmla="*/ 498 w 613"/>
              <a:gd name="T47" fmla="*/ 647 h 2344"/>
              <a:gd name="T48" fmla="*/ 310 w 613"/>
              <a:gd name="T49" fmla="*/ 610 h 2344"/>
              <a:gd name="T50" fmla="*/ 507 w 613"/>
              <a:gd name="T51" fmla="*/ 507 h 2344"/>
              <a:gd name="T52" fmla="*/ 531 w 613"/>
              <a:gd name="T53" fmla="*/ 439 h 2344"/>
              <a:gd name="T54" fmla="*/ 362 w 613"/>
              <a:gd name="T55" fmla="*/ 355 h 2344"/>
              <a:gd name="T56" fmla="*/ 551 w 613"/>
              <a:gd name="T57" fmla="*/ 299 h 2344"/>
              <a:gd name="T58" fmla="*/ 387 w 613"/>
              <a:gd name="T59" fmla="*/ 267 h 2344"/>
              <a:gd name="T60" fmla="*/ 410 w 613"/>
              <a:gd name="T61" fmla="*/ 152 h 2344"/>
              <a:gd name="T62" fmla="*/ 411 w 613"/>
              <a:gd name="T63" fmla="*/ 107 h 2344"/>
              <a:gd name="T64" fmla="*/ 412 w 613"/>
              <a:gd name="T65" fmla="*/ 116 h 2344"/>
              <a:gd name="T66" fmla="*/ 592 w 613"/>
              <a:gd name="T67" fmla="*/ 216 h 2344"/>
              <a:gd name="T68" fmla="*/ 477 w 613"/>
              <a:gd name="T69" fmla="*/ 153 h 2344"/>
              <a:gd name="T70" fmla="*/ 372 w 613"/>
              <a:gd name="T71" fmla="*/ 370 h 2344"/>
              <a:gd name="T72" fmla="*/ 355 w 613"/>
              <a:gd name="T73" fmla="*/ 410 h 2344"/>
              <a:gd name="T74" fmla="*/ 530 w 613"/>
              <a:gd name="T75" fmla="*/ 483 h 2344"/>
              <a:gd name="T76" fmla="*/ 510 w 613"/>
              <a:gd name="T77" fmla="*/ 543 h 2344"/>
              <a:gd name="T78" fmla="*/ 389 w 613"/>
              <a:gd name="T79" fmla="*/ 732 h 2344"/>
              <a:gd name="T80" fmla="*/ 396 w 613"/>
              <a:gd name="T81" fmla="*/ 580 h 2344"/>
              <a:gd name="T82" fmla="*/ 281 w 613"/>
              <a:gd name="T83" fmla="*/ 730 h 2344"/>
              <a:gd name="T84" fmla="*/ 476 w 613"/>
              <a:gd name="T85" fmla="*/ 823 h 2344"/>
              <a:gd name="T86" fmla="*/ 263 w 613"/>
              <a:gd name="T87" fmla="*/ 897 h 2344"/>
              <a:gd name="T88" fmla="*/ 438 w 613"/>
              <a:gd name="T89" fmla="*/ 952 h 2344"/>
              <a:gd name="T90" fmla="*/ 435 w 613"/>
              <a:gd name="T91" fmla="*/ 990 h 2344"/>
              <a:gd name="T92" fmla="*/ 428 w 613"/>
              <a:gd name="T93" fmla="*/ 1073 h 2344"/>
              <a:gd name="T94" fmla="*/ 299 w 613"/>
              <a:gd name="T95" fmla="*/ 1219 h 2344"/>
              <a:gd name="T96" fmla="*/ 207 w 613"/>
              <a:gd name="T97" fmla="*/ 1161 h 2344"/>
              <a:gd name="T98" fmla="*/ 375 w 613"/>
              <a:gd name="T99" fmla="*/ 1247 h 2344"/>
              <a:gd name="T100" fmla="*/ 275 w 613"/>
              <a:gd name="T101" fmla="*/ 1198 h 2344"/>
              <a:gd name="T102" fmla="*/ 178 w 613"/>
              <a:gd name="T103" fmla="*/ 1389 h 2344"/>
              <a:gd name="T104" fmla="*/ 156 w 613"/>
              <a:gd name="T105" fmla="*/ 1451 h 2344"/>
              <a:gd name="T106" fmla="*/ 331 w 613"/>
              <a:gd name="T107" fmla="*/ 1513 h 2344"/>
              <a:gd name="T108" fmla="*/ 126 w 613"/>
              <a:gd name="T109" fmla="*/ 1599 h 2344"/>
              <a:gd name="T110" fmla="*/ 295 w 613"/>
              <a:gd name="T111" fmla="*/ 1660 h 2344"/>
              <a:gd name="T112" fmla="*/ 92 w 613"/>
              <a:gd name="T113" fmla="*/ 1770 h 2344"/>
              <a:gd name="T114" fmla="*/ 271 w 613"/>
              <a:gd name="T115" fmla="*/ 1797 h 2344"/>
              <a:gd name="T116" fmla="*/ 255 w 613"/>
              <a:gd name="T117" fmla="*/ 1855 h 2344"/>
              <a:gd name="T118" fmla="*/ 252 w 613"/>
              <a:gd name="T119" fmla="*/ 1916 h 2344"/>
              <a:gd name="T120" fmla="*/ 44 w 613"/>
              <a:gd name="T121" fmla="*/ 2047 h 2344"/>
              <a:gd name="T122" fmla="*/ 27 w 613"/>
              <a:gd name="T123" fmla="*/ 2102 h 2344"/>
              <a:gd name="T124" fmla="*/ 17 w 613"/>
              <a:gd name="T125" fmla="*/ 2184 h 2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3" h="2344">
                <a:moveTo>
                  <a:pt x="16" y="2209"/>
                </a:moveTo>
                <a:lnTo>
                  <a:pt x="19" y="2199"/>
                </a:lnTo>
                <a:cubicBezTo>
                  <a:pt x="31" y="2158"/>
                  <a:pt x="68" y="2130"/>
                  <a:pt x="110" y="2130"/>
                </a:cubicBezTo>
                <a:lnTo>
                  <a:pt x="112" y="2130"/>
                </a:lnTo>
                <a:lnTo>
                  <a:pt x="18" y="2245"/>
                </a:lnTo>
                <a:lnTo>
                  <a:pt x="17" y="2240"/>
                </a:lnTo>
                <a:lnTo>
                  <a:pt x="17" y="2241"/>
                </a:lnTo>
                <a:cubicBezTo>
                  <a:pt x="10" y="2212"/>
                  <a:pt x="17" y="2182"/>
                  <a:pt x="35" y="2158"/>
                </a:cubicBezTo>
                <a:cubicBezTo>
                  <a:pt x="53" y="2135"/>
                  <a:pt x="81" y="2121"/>
                  <a:pt x="110" y="2121"/>
                </a:cubicBezTo>
                <a:lnTo>
                  <a:pt x="112" y="2121"/>
                </a:lnTo>
                <a:cubicBezTo>
                  <a:pt x="165" y="2121"/>
                  <a:pt x="208" y="2164"/>
                  <a:pt x="208" y="2217"/>
                </a:cubicBezTo>
                <a:cubicBezTo>
                  <a:pt x="208" y="2270"/>
                  <a:pt x="165" y="2313"/>
                  <a:pt x="112" y="2313"/>
                </a:cubicBezTo>
                <a:lnTo>
                  <a:pt x="110" y="2313"/>
                </a:lnTo>
                <a:cubicBezTo>
                  <a:pt x="83" y="2313"/>
                  <a:pt x="57" y="2302"/>
                  <a:pt x="39" y="2282"/>
                </a:cubicBezTo>
                <a:cubicBezTo>
                  <a:pt x="21" y="2262"/>
                  <a:pt x="12" y="2235"/>
                  <a:pt x="15" y="2208"/>
                </a:cubicBezTo>
                <a:lnTo>
                  <a:pt x="16" y="2198"/>
                </a:lnTo>
                <a:lnTo>
                  <a:pt x="111" y="2303"/>
                </a:lnTo>
                <a:lnTo>
                  <a:pt x="110" y="2303"/>
                </a:lnTo>
                <a:lnTo>
                  <a:pt x="206" y="2207"/>
                </a:lnTo>
                <a:lnTo>
                  <a:pt x="206" y="2213"/>
                </a:lnTo>
                <a:lnTo>
                  <a:pt x="206" y="2217"/>
                </a:lnTo>
                <a:lnTo>
                  <a:pt x="15" y="2208"/>
                </a:lnTo>
                <a:lnTo>
                  <a:pt x="16" y="2198"/>
                </a:lnTo>
                <a:lnTo>
                  <a:pt x="15" y="2198"/>
                </a:lnTo>
                <a:cubicBezTo>
                  <a:pt x="15" y="2145"/>
                  <a:pt x="58" y="2102"/>
                  <a:pt x="111" y="2102"/>
                </a:cubicBezTo>
                <a:cubicBezTo>
                  <a:pt x="164" y="2102"/>
                  <a:pt x="207" y="2145"/>
                  <a:pt x="207" y="2198"/>
                </a:cubicBezTo>
                <a:lnTo>
                  <a:pt x="207" y="2203"/>
                </a:lnTo>
                <a:lnTo>
                  <a:pt x="207" y="2207"/>
                </a:lnTo>
                <a:cubicBezTo>
                  <a:pt x="207" y="2260"/>
                  <a:pt x="164" y="2303"/>
                  <a:pt x="111" y="2303"/>
                </a:cubicBezTo>
                <a:cubicBezTo>
                  <a:pt x="58" y="2303"/>
                  <a:pt x="15" y="2260"/>
                  <a:pt x="15" y="2207"/>
                </a:cubicBezTo>
                <a:lnTo>
                  <a:pt x="15" y="2202"/>
                </a:lnTo>
                <a:lnTo>
                  <a:pt x="17" y="2183"/>
                </a:lnTo>
                <a:lnTo>
                  <a:pt x="18" y="2174"/>
                </a:lnTo>
                <a:lnTo>
                  <a:pt x="17" y="2179"/>
                </a:lnTo>
                <a:cubicBezTo>
                  <a:pt x="17" y="2126"/>
                  <a:pt x="60" y="2083"/>
                  <a:pt x="113" y="2083"/>
                </a:cubicBezTo>
                <a:lnTo>
                  <a:pt x="114" y="2083"/>
                </a:lnTo>
                <a:cubicBezTo>
                  <a:pt x="156" y="2083"/>
                  <a:pt x="192" y="2110"/>
                  <a:pt x="206" y="2149"/>
                </a:cubicBezTo>
                <a:lnTo>
                  <a:pt x="207" y="2152"/>
                </a:lnTo>
                <a:cubicBezTo>
                  <a:pt x="208" y="2157"/>
                  <a:pt x="209" y="2162"/>
                  <a:pt x="210" y="2167"/>
                </a:cubicBezTo>
                <a:lnTo>
                  <a:pt x="211" y="2173"/>
                </a:lnTo>
                <a:cubicBezTo>
                  <a:pt x="219" y="2220"/>
                  <a:pt x="191" y="2265"/>
                  <a:pt x="146" y="2280"/>
                </a:cubicBezTo>
                <a:cubicBezTo>
                  <a:pt x="101" y="2294"/>
                  <a:pt x="52" y="2274"/>
                  <a:pt x="31" y="2231"/>
                </a:cubicBezTo>
                <a:lnTo>
                  <a:pt x="29" y="2227"/>
                </a:lnTo>
                <a:lnTo>
                  <a:pt x="23" y="2215"/>
                </a:lnTo>
                <a:lnTo>
                  <a:pt x="207" y="2161"/>
                </a:lnTo>
                <a:lnTo>
                  <a:pt x="208" y="2166"/>
                </a:lnTo>
                <a:cubicBezTo>
                  <a:pt x="209" y="2172"/>
                  <a:pt x="209" y="2178"/>
                  <a:pt x="209" y="2184"/>
                </a:cubicBezTo>
                <a:lnTo>
                  <a:pt x="209" y="2188"/>
                </a:lnTo>
                <a:lnTo>
                  <a:pt x="18" y="2177"/>
                </a:lnTo>
                <a:lnTo>
                  <a:pt x="19" y="2169"/>
                </a:lnTo>
                <a:lnTo>
                  <a:pt x="18" y="2169"/>
                </a:lnTo>
                <a:lnTo>
                  <a:pt x="18" y="2157"/>
                </a:lnTo>
                <a:lnTo>
                  <a:pt x="18" y="2150"/>
                </a:lnTo>
                <a:cubicBezTo>
                  <a:pt x="18" y="2097"/>
                  <a:pt x="61" y="2054"/>
                  <a:pt x="114" y="2054"/>
                </a:cubicBezTo>
                <a:cubicBezTo>
                  <a:pt x="167" y="2054"/>
                  <a:pt x="210" y="2097"/>
                  <a:pt x="210" y="2150"/>
                </a:cubicBezTo>
                <a:lnTo>
                  <a:pt x="210" y="2153"/>
                </a:lnTo>
                <a:lnTo>
                  <a:pt x="210" y="2140"/>
                </a:lnTo>
                <a:lnTo>
                  <a:pt x="211" y="2147"/>
                </a:lnTo>
                <a:cubicBezTo>
                  <a:pt x="211" y="2151"/>
                  <a:pt x="211" y="2156"/>
                  <a:pt x="211" y="2160"/>
                </a:cubicBezTo>
                <a:lnTo>
                  <a:pt x="211" y="2166"/>
                </a:lnTo>
                <a:lnTo>
                  <a:pt x="211" y="2169"/>
                </a:lnTo>
                <a:cubicBezTo>
                  <a:pt x="211" y="2222"/>
                  <a:pt x="168" y="2265"/>
                  <a:pt x="115" y="2265"/>
                </a:cubicBezTo>
                <a:cubicBezTo>
                  <a:pt x="62" y="2265"/>
                  <a:pt x="19" y="2222"/>
                  <a:pt x="19" y="2169"/>
                </a:cubicBezTo>
                <a:lnTo>
                  <a:pt x="19" y="2166"/>
                </a:lnTo>
                <a:lnTo>
                  <a:pt x="19" y="2160"/>
                </a:lnTo>
                <a:lnTo>
                  <a:pt x="21" y="2141"/>
                </a:lnTo>
                <a:cubicBezTo>
                  <a:pt x="26" y="2094"/>
                  <a:pt x="63" y="2058"/>
                  <a:pt x="109" y="2055"/>
                </a:cubicBezTo>
                <a:cubicBezTo>
                  <a:pt x="156" y="2051"/>
                  <a:pt x="198" y="2082"/>
                  <a:pt x="210" y="2127"/>
                </a:cubicBezTo>
                <a:lnTo>
                  <a:pt x="211" y="2131"/>
                </a:lnTo>
                <a:cubicBezTo>
                  <a:pt x="213" y="2139"/>
                  <a:pt x="213" y="2147"/>
                  <a:pt x="213" y="2154"/>
                </a:cubicBezTo>
                <a:lnTo>
                  <a:pt x="213" y="2160"/>
                </a:lnTo>
                <a:lnTo>
                  <a:pt x="23" y="2145"/>
                </a:lnTo>
                <a:lnTo>
                  <a:pt x="24" y="2139"/>
                </a:lnTo>
                <a:lnTo>
                  <a:pt x="22" y="2154"/>
                </a:lnTo>
                <a:lnTo>
                  <a:pt x="22" y="2150"/>
                </a:lnTo>
                <a:cubicBezTo>
                  <a:pt x="22" y="2097"/>
                  <a:pt x="65" y="2054"/>
                  <a:pt x="118" y="2054"/>
                </a:cubicBezTo>
                <a:cubicBezTo>
                  <a:pt x="171" y="2054"/>
                  <a:pt x="214" y="2097"/>
                  <a:pt x="214" y="2150"/>
                </a:cubicBezTo>
                <a:lnTo>
                  <a:pt x="214" y="2160"/>
                </a:lnTo>
                <a:lnTo>
                  <a:pt x="214" y="2166"/>
                </a:lnTo>
                <a:lnTo>
                  <a:pt x="214" y="2169"/>
                </a:lnTo>
                <a:cubicBezTo>
                  <a:pt x="214" y="2222"/>
                  <a:pt x="171" y="2265"/>
                  <a:pt x="118" y="2265"/>
                </a:cubicBezTo>
                <a:cubicBezTo>
                  <a:pt x="65" y="2265"/>
                  <a:pt x="22" y="2222"/>
                  <a:pt x="22" y="2169"/>
                </a:cubicBezTo>
                <a:lnTo>
                  <a:pt x="22" y="2161"/>
                </a:lnTo>
                <a:lnTo>
                  <a:pt x="22" y="2150"/>
                </a:lnTo>
                <a:cubicBezTo>
                  <a:pt x="22" y="2146"/>
                  <a:pt x="23" y="2141"/>
                  <a:pt x="23" y="2137"/>
                </a:cubicBezTo>
                <a:lnTo>
                  <a:pt x="24" y="2130"/>
                </a:lnTo>
                <a:lnTo>
                  <a:pt x="23" y="2143"/>
                </a:lnTo>
                <a:lnTo>
                  <a:pt x="23" y="2140"/>
                </a:lnTo>
                <a:cubicBezTo>
                  <a:pt x="23" y="2091"/>
                  <a:pt x="61" y="2050"/>
                  <a:pt x="110" y="2045"/>
                </a:cubicBezTo>
                <a:cubicBezTo>
                  <a:pt x="159" y="2040"/>
                  <a:pt x="204" y="2073"/>
                  <a:pt x="214" y="2122"/>
                </a:cubicBezTo>
                <a:lnTo>
                  <a:pt x="215" y="2127"/>
                </a:lnTo>
                <a:lnTo>
                  <a:pt x="216" y="2132"/>
                </a:lnTo>
                <a:lnTo>
                  <a:pt x="25" y="2150"/>
                </a:lnTo>
                <a:lnTo>
                  <a:pt x="25" y="2145"/>
                </a:lnTo>
                <a:lnTo>
                  <a:pt x="27" y="2164"/>
                </a:lnTo>
                <a:lnTo>
                  <a:pt x="26" y="2159"/>
                </a:lnTo>
                <a:lnTo>
                  <a:pt x="214" y="2164"/>
                </a:lnTo>
                <a:lnTo>
                  <a:pt x="213" y="2168"/>
                </a:lnTo>
                <a:lnTo>
                  <a:pt x="215" y="2144"/>
                </a:lnTo>
                <a:lnTo>
                  <a:pt x="215" y="2150"/>
                </a:lnTo>
                <a:lnTo>
                  <a:pt x="119" y="2054"/>
                </a:lnTo>
                <a:lnTo>
                  <a:pt x="120" y="2054"/>
                </a:lnTo>
                <a:lnTo>
                  <a:pt x="121" y="2054"/>
                </a:lnTo>
                <a:lnTo>
                  <a:pt x="26" y="2160"/>
                </a:lnTo>
                <a:lnTo>
                  <a:pt x="25" y="2150"/>
                </a:lnTo>
                <a:cubicBezTo>
                  <a:pt x="24" y="2144"/>
                  <a:pt x="24" y="2137"/>
                  <a:pt x="25" y="2131"/>
                </a:cubicBezTo>
                <a:lnTo>
                  <a:pt x="26" y="2121"/>
                </a:lnTo>
                <a:lnTo>
                  <a:pt x="25" y="2121"/>
                </a:lnTo>
                <a:cubicBezTo>
                  <a:pt x="25" y="2068"/>
                  <a:pt x="68" y="2025"/>
                  <a:pt x="121" y="2025"/>
                </a:cubicBezTo>
                <a:cubicBezTo>
                  <a:pt x="174" y="2025"/>
                  <a:pt x="217" y="2068"/>
                  <a:pt x="217" y="2121"/>
                </a:cubicBezTo>
                <a:lnTo>
                  <a:pt x="217" y="2125"/>
                </a:lnTo>
                <a:lnTo>
                  <a:pt x="217" y="2131"/>
                </a:lnTo>
                <a:cubicBezTo>
                  <a:pt x="217" y="2184"/>
                  <a:pt x="174" y="2227"/>
                  <a:pt x="121" y="2227"/>
                </a:cubicBezTo>
                <a:cubicBezTo>
                  <a:pt x="68" y="2227"/>
                  <a:pt x="25" y="2184"/>
                  <a:pt x="25" y="2131"/>
                </a:cubicBezTo>
                <a:lnTo>
                  <a:pt x="25" y="2122"/>
                </a:lnTo>
                <a:lnTo>
                  <a:pt x="25" y="2122"/>
                </a:lnTo>
                <a:cubicBezTo>
                  <a:pt x="24" y="2109"/>
                  <a:pt x="25" y="2095"/>
                  <a:pt x="29" y="2082"/>
                </a:cubicBezTo>
                <a:lnTo>
                  <a:pt x="31" y="2076"/>
                </a:lnTo>
                <a:lnTo>
                  <a:pt x="30" y="2079"/>
                </a:lnTo>
                <a:cubicBezTo>
                  <a:pt x="42" y="2032"/>
                  <a:pt x="87" y="2001"/>
                  <a:pt x="135" y="2007"/>
                </a:cubicBezTo>
                <a:cubicBezTo>
                  <a:pt x="183" y="2013"/>
                  <a:pt x="219" y="2054"/>
                  <a:pt x="219" y="2102"/>
                </a:cubicBezTo>
                <a:lnTo>
                  <a:pt x="219" y="2106"/>
                </a:lnTo>
                <a:cubicBezTo>
                  <a:pt x="219" y="2112"/>
                  <a:pt x="219" y="2117"/>
                  <a:pt x="218" y="2122"/>
                </a:cubicBezTo>
                <a:lnTo>
                  <a:pt x="217" y="2128"/>
                </a:lnTo>
                <a:cubicBezTo>
                  <a:pt x="209" y="2175"/>
                  <a:pt x="169" y="2208"/>
                  <a:pt x="122" y="2208"/>
                </a:cubicBezTo>
                <a:lnTo>
                  <a:pt x="120" y="2208"/>
                </a:lnTo>
                <a:cubicBezTo>
                  <a:pt x="93" y="2208"/>
                  <a:pt x="67" y="2197"/>
                  <a:pt x="49" y="2176"/>
                </a:cubicBezTo>
                <a:cubicBezTo>
                  <a:pt x="31" y="2156"/>
                  <a:pt x="22" y="2129"/>
                  <a:pt x="25" y="2102"/>
                </a:cubicBezTo>
                <a:lnTo>
                  <a:pt x="26" y="2093"/>
                </a:lnTo>
                <a:lnTo>
                  <a:pt x="27" y="2084"/>
                </a:lnTo>
                <a:lnTo>
                  <a:pt x="122" y="2189"/>
                </a:lnTo>
                <a:lnTo>
                  <a:pt x="120" y="2189"/>
                </a:lnTo>
                <a:cubicBezTo>
                  <a:pt x="67" y="2189"/>
                  <a:pt x="24" y="2146"/>
                  <a:pt x="24" y="2093"/>
                </a:cubicBezTo>
                <a:cubicBezTo>
                  <a:pt x="24" y="2040"/>
                  <a:pt x="67" y="1997"/>
                  <a:pt x="120" y="1997"/>
                </a:cubicBezTo>
                <a:lnTo>
                  <a:pt x="121" y="1997"/>
                </a:lnTo>
                <a:cubicBezTo>
                  <a:pt x="174" y="1997"/>
                  <a:pt x="217" y="2040"/>
                  <a:pt x="217" y="2093"/>
                </a:cubicBezTo>
                <a:lnTo>
                  <a:pt x="217" y="2099"/>
                </a:lnTo>
                <a:lnTo>
                  <a:pt x="217" y="2102"/>
                </a:lnTo>
                <a:lnTo>
                  <a:pt x="26" y="2092"/>
                </a:lnTo>
                <a:lnTo>
                  <a:pt x="27" y="2083"/>
                </a:lnTo>
                <a:lnTo>
                  <a:pt x="28" y="2074"/>
                </a:lnTo>
                <a:cubicBezTo>
                  <a:pt x="33" y="2023"/>
                  <a:pt x="77" y="1985"/>
                  <a:pt x="128" y="1988"/>
                </a:cubicBezTo>
                <a:cubicBezTo>
                  <a:pt x="179" y="1990"/>
                  <a:pt x="219" y="2032"/>
                  <a:pt x="219" y="2083"/>
                </a:cubicBezTo>
                <a:lnTo>
                  <a:pt x="219" y="2087"/>
                </a:lnTo>
                <a:cubicBezTo>
                  <a:pt x="219" y="2093"/>
                  <a:pt x="219" y="2098"/>
                  <a:pt x="218" y="2103"/>
                </a:cubicBezTo>
                <a:lnTo>
                  <a:pt x="217" y="2109"/>
                </a:lnTo>
                <a:lnTo>
                  <a:pt x="122" y="1997"/>
                </a:lnTo>
                <a:lnTo>
                  <a:pt x="123" y="1997"/>
                </a:lnTo>
                <a:lnTo>
                  <a:pt x="27" y="2093"/>
                </a:lnTo>
                <a:lnTo>
                  <a:pt x="27" y="2083"/>
                </a:lnTo>
                <a:lnTo>
                  <a:pt x="27" y="2085"/>
                </a:lnTo>
                <a:cubicBezTo>
                  <a:pt x="21" y="2034"/>
                  <a:pt x="57" y="1987"/>
                  <a:pt x="108" y="1980"/>
                </a:cubicBezTo>
                <a:cubicBezTo>
                  <a:pt x="159" y="1972"/>
                  <a:pt x="207" y="2005"/>
                  <a:pt x="217" y="2056"/>
                </a:cubicBezTo>
                <a:lnTo>
                  <a:pt x="218" y="2061"/>
                </a:lnTo>
                <a:cubicBezTo>
                  <a:pt x="219" y="2067"/>
                  <a:pt x="219" y="2073"/>
                  <a:pt x="219" y="2079"/>
                </a:cubicBezTo>
                <a:lnTo>
                  <a:pt x="219" y="2083"/>
                </a:lnTo>
                <a:cubicBezTo>
                  <a:pt x="219" y="2136"/>
                  <a:pt x="176" y="2179"/>
                  <a:pt x="123" y="2179"/>
                </a:cubicBezTo>
                <a:cubicBezTo>
                  <a:pt x="70" y="2179"/>
                  <a:pt x="27" y="2136"/>
                  <a:pt x="27" y="2083"/>
                </a:cubicBezTo>
                <a:lnTo>
                  <a:pt x="27" y="2074"/>
                </a:lnTo>
                <a:lnTo>
                  <a:pt x="27" y="2064"/>
                </a:lnTo>
                <a:cubicBezTo>
                  <a:pt x="27" y="2011"/>
                  <a:pt x="70" y="1968"/>
                  <a:pt x="123" y="1968"/>
                </a:cubicBezTo>
                <a:cubicBezTo>
                  <a:pt x="176" y="1968"/>
                  <a:pt x="219" y="2011"/>
                  <a:pt x="219" y="2064"/>
                </a:cubicBezTo>
                <a:lnTo>
                  <a:pt x="219" y="2069"/>
                </a:lnTo>
                <a:lnTo>
                  <a:pt x="219" y="2074"/>
                </a:lnTo>
                <a:cubicBezTo>
                  <a:pt x="219" y="2127"/>
                  <a:pt x="176" y="2170"/>
                  <a:pt x="123" y="2170"/>
                </a:cubicBezTo>
                <a:cubicBezTo>
                  <a:pt x="70" y="2170"/>
                  <a:pt x="27" y="2127"/>
                  <a:pt x="27" y="2074"/>
                </a:cubicBezTo>
                <a:lnTo>
                  <a:pt x="27" y="2065"/>
                </a:lnTo>
                <a:lnTo>
                  <a:pt x="27" y="2055"/>
                </a:lnTo>
                <a:cubicBezTo>
                  <a:pt x="27" y="2002"/>
                  <a:pt x="70" y="1959"/>
                  <a:pt x="123" y="1959"/>
                </a:cubicBezTo>
                <a:lnTo>
                  <a:pt x="125" y="1959"/>
                </a:lnTo>
                <a:cubicBezTo>
                  <a:pt x="174" y="1959"/>
                  <a:pt x="215" y="1996"/>
                  <a:pt x="221" y="2045"/>
                </a:cubicBezTo>
                <a:lnTo>
                  <a:pt x="222" y="2054"/>
                </a:lnTo>
                <a:lnTo>
                  <a:pt x="219" y="2038"/>
                </a:lnTo>
                <a:lnTo>
                  <a:pt x="221" y="2045"/>
                </a:lnTo>
                <a:lnTo>
                  <a:pt x="208" y="2018"/>
                </a:lnTo>
                <a:lnTo>
                  <a:pt x="210" y="2021"/>
                </a:lnTo>
                <a:cubicBezTo>
                  <a:pt x="238" y="2062"/>
                  <a:pt x="230" y="2117"/>
                  <a:pt x="191" y="2149"/>
                </a:cubicBezTo>
                <a:cubicBezTo>
                  <a:pt x="153" y="2180"/>
                  <a:pt x="97" y="2177"/>
                  <a:pt x="63" y="2142"/>
                </a:cubicBezTo>
                <a:lnTo>
                  <a:pt x="60" y="2139"/>
                </a:lnTo>
                <a:cubicBezTo>
                  <a:pt x="48" y="2128"/>
                  <a:pt x="40" y="2114"/>
                  <a:pt x="35" y="2098"/>
                </a:cubicBezTo>
                <a:lnTo>
                  <a:pt x="33" y="2091"/>
                </a:lnTo>
                <a:cubicBezTo>
                  <a:pt x="27" y="2069"/>
                  <a:pt x="29" y="2046"/>
                  <a:pt x="38" y="2025"/>
                </a:cubicBezTo>
                <a:lnTo>
                  <a:pt x="42" y="2016"/>
                </a:lnTo>
                <a:cubicBezTo>
                  <a:pt x="57" y="1982"/>
                  <a:pt x="92" y="1959"/>
                  <a:pt x="129" y="1959"/>
                </a:cubicBezTo>
                <a:lnTo>
                  <a:pt x="130" y="1959"/>
                </a:lnTo>
                <a:lnTo>
                  <a:pt x="45" y="2013"/>
                </a:lnTo>
                <a:lnTo>
                  <a:pt x="50" y="2003"/>
                </a:lnTo>
                <a:lnTo>
                  <a:pt x="39" y="2045"/>
                </a:lnTo>
                <a:lnTo>
                  <a:pt x="39" y="2036"/>
                </a:lnTo>
                <a:lnTo>
                  <a:pt x="39" y="2026"/>
                </a:lnTo>
                <a:cubicBezTo>
                  <a:pt x="39" y="1973"/>
                  <a:pt x="82" y="1930"/>
                  <a:pt x="135" y="1930"/>
                </a:cubicBezTo>
                <a:lnTo>
                  <a:pt x="138" y="1930"/>
                </a:lnTo>
                <a:cubicBezTo>
                  <a:pt x="184" y="1930"/>
                  <a:pt x="224" y="1963"/>
                  <a:pt x="233" y="2008"/>
                </a:cubicBezTo>
                <a:lnTo>
                  <a:pt x="235" y="2018"/>
                </a:lnTo>
                <a:cubicBezTo>
                  <a:pt x="236" y="2024"/>
                  <a:pt x="236" y="2030"/>
                  <a:pt x="236" y="2036"/>
                </a:cubicBezTo>
                <a:lnTo>
                  <a:pt x="236" y="2047"/>
                </a:lnTo>
                <a:lnTo>
                  <a:pt x="236" y="2055"/>
                </a:lnTo>
                <a:lnTo>
                  <a:pt x="45" y="2044"/>
                </a:lnTo>
                <a:lnTo>
                  <a:pt x="46" y="2036"/>
                </a:lnTo>
                <a:lnTo>
                  <a:pt x="47" y="2028"/>
                </a:lnTo>
                <a:cubicBezTo>
                  <a:pt x="51" y="1978"/>
                  <a:pt x="93" y="1940"/>
                  <a:pt x="142" y="1940"/>
                </a:cubicBezTo>
                <a:lnTo>
                  <a:pt x="143" y="1940"/>
                </a:lnTo>
                <a:lnTo>
                  <a:pt x="54" y="2001"/>
                </a:lnTo>
                <a:lnTo>
                  <a:pt x="58" y="1991"/>
                </a:lnTo>
                <a:lnTo>
                  <a:pt x="54" y="2047"/>
                </a:lnTo>
                <a:lnTo>
                  <a:pt x="52" y="2038"/>
                </a:lnTo>
                <a:cubicBezTo>
                  <a:pt x="45" y="2010"/>
                  <a:pt x="52" y="1980"/>
                  <a:pt x="71" y="1957"/>
                </a:cubicBezTo>
                <a:cubicBezTo>
                  <a:pt x="89" y="1935"/>
                  <a:pt x="116" y="1921"/>
                  <a:pt x="145" y="1921"/>
                </a:cubicBezTo>
                <a:lnTo>
                  <a:pt x="148" y="1921"/>
                </a:lnTo>
                <a:lnTo>
                  <a:pt x="150" y="1921"/>
                </a:lnTo>
                <a:cubicBezTo>
                  <a:pt x="203" y="1921"/>
                  <a:pt x="246" y="1964"/>
                  <a:pt x="246" y="2017"/>
                </a:cubicBezTo>
                <a:cubicBezTo>
                  <a:pt x="246" y="2070"/>
                  <a:pt x="203" y="2113"/>
                  <a:pt x="150" y="2113"/>
                </a:cubicBezTo>
                <a:lnTo>
                  <a:pt x="148" y="2113"/>
                </a:lnTo>
                <a:cubicBezTo>
                  <a:pt x="121" y="2113"/>
                  <a:pt x="96" y="2102"/>
                  <a:pt x="78" y="2082"/>
                </a:cubicBezTo>
                <a:cubicBezTo>
                  <a:pt x="59" y="2062"/>
                  <a:pt x="50" y="2036"/>
                  <a:pt x="53" y="2009"/>
                </a:cubicBezTo>
                <a:lnTo>
                  <a:pt x="54" y="1998"/>
                </a:lnTo>
                <a:lnTo>
                  <a:pt x="55" y="1987"/>
                </a:lnTo>
                <a:cubicBezTo>
                  <a:pt x="61" y="1936"/>
                  <a:pt x="106" y="1900"/>
                  <a:pt x="156" y="1903"/>
                </a:cubicBezTo>
                <a:cubicBezTo>
                  <a:pt x="207" y="1906"/>
                  <a:pt x="246" y="1948"/>
                  <a:pt x="246" y="1998"/>
                </a:cubicBezTo>
                <a:lnTo>
                  <a:pt x="246" y="2001"/>
                </a:lnTo>
                <a:cubicBezTo>
                  <a:pt x="246" y="2007"/>
                  <a:pt x="246" y="2012"/>
                  <a:pt x="245" y="2017"/>
                </a:cubicBezTo>
                <a:lnTo>
                  <a:pt x="244" y="2023"/>
                </a:lnTo>
                <a:lnTo>
                  <a:pt x="244" y="2027"/>
                </a:lnTo>
                <a:lnTo>
                  <a:pt x="57" y="1987"/>
                </a:lnTo>
                <a:lnTo>
                  <a:pt x="58" y="1984"/>
                </a:lnTo>
                <a:lnTo>
                  <a:pt x="54" y="2001"/>
                </a:lnTo>
                <a:lnTo>
                  <a:pt x="55" y="1994"/>
                </a:lnTo>
                <a:lnTo>
                  <a:pt x="56" y="2023"/>
                </a:lnTo>
                <a:lnTo>
                  <a:pt x="55" y="2017"/>
                </a:lnTo>
                <a:lnTo>
                  <a:pt x="58" y="2032"/>
                </a:lnTo>
                <a:lnTo>
                  <a:pt x="57" y="2029"/>
                </a:lnTo>
                <a:lnTo>
                  <a:pt x="243" y="1980"/>
                </a:lnTo>
                <a:lnTo>
                  <a:pt x="244" y="1985"/>
                </a:lnTo>
                <a:lnTo>
                  <a:pt x="244" y="1984"/>
                </a:lnTo>
                <a:lnTo>
                  <a:pt x="55" y="1996"/>
                </a:lnTo>
                <a:lnTo>
                  <a:pt x="56" y="1988"/>
                </a:lnTo>
                <a:lnTo>
                  <a:pt x="55" y="1988"/>
                </a:lnTo>
                <a:lnTo>
                  <a:pt x="60" y="2019"/>
                </a:lnTo>
                <a:lnTo>
                  <a:pt x="57" y="2010"/>
                </a:lnTo>
                <a:cubicBezTo>
                  <a:pt x="50" y="1988"/>
                  <a:pt x="51" y="1965"/>
                  <a:pt x="59" y="1944"/>
                </a:cubicBezTo>
                <a:lnTo>
                  <a:pt x="63" y="1934"/>
                </a:lnTo>
                <a:lnTo>
                  <a:pt x="59" y="1990"/>
                </a:lnTo>
                <a:lnTo>
                  <a:pt x="57" y="1981"/>
                </a:lnTo>
                <a:cubicBezTo>
                  <a:pt x="54" y="1969"/>
                  <a:pt x="54" y="1957"/>
                  <a:pt x="56" y="1945"/>
                </a:cubicBezTo>
                <a:lnTo>
                  <a:pt x="57" y="1939"/>
                </a:lnTo>
                <a:cubicBezTo>
                  <a:pt x="58" y="1929"/>
                  <a:pt x="61" y="1920"/>
                  <a:pt x="66" y="1912"/>
                </a:cubicBezTo>
                <a:lnTo>
                  <a:pt x="68" y="1908"/>
                </a:lnTo>
                <a:cubicBezTo>
                  <a:pt x="88" y="1868"/>
                  <a:pt x="132" y="1847"/>
                  <a:pt x="176" y="1857"/>
                </a:cubicBezTo>
                <a:cubicBezTo>
                  <a:pt x="219" y="1867"/>
                  <a:pt x="249" y="1906"/>
                  <a:pt x="249" y="1950"/>
                </a:cubicBezTo>
                <a:lnTo>
                  <a:pt x="249" y="1954"/>
                </a:lnTo>
                <a:lnTo>
                  <a:pt x="248" y="1939"/>
                </a:lnTo>
                <a:lnTo>
                  <a:pt x="249" y="1945"/>
                </a:lnTo>
                <a:lnTo>
                  <a:pt x="154" y="1864"/>
                </a:lnTo>
                <a:lnTo>
                  <a:pt x="155" y="1864"/>
                </a:lnTo>
                <a:lnTo>
                  <a:pt x="157" y="1864"/>
                </a:lnTo>
                <a:cubicBezTo>
                  <a:pt x="210" y="1864"/>
                  <a:pt x="253" y="1907"/>
                  <a:pt x="253" y="1960"/>
                </a:cubicBezTo>
                <a:cubicBezTo>
                  <a:pt x="253" y="2013"/>
                  <a:pt x="210" y="2056"/>
                  <a:pt x="157" y="2056"/>
                </a:cubicBezTo>
                <a:lnTo>
                  <a:pt x="156" y="2056"/>
                </a:lnTo>
                <a:lnTo>
                  <a:pt x="251" y="1945"/>
                </a:lnTo>
                <a:lnTo>
                  <a:pt x="252" y="1951"/>
                </a:lnTo>
                <a:cubicBezTo>
                  <a:pt x="253" y="1956"/>
                  <a:pt x="253" y="1961"/>
                  <a:pt x="253" y="1966"/>
                </a:cubicBezTo>
                <a:lnTo>
                  <a:pt x="253" y="1969"/>
                </a:lnTo>
                <a:cubicBezTo>
                  <a:pt x="253" y="2022"/>
                  <a:pt x="210" y="2065"/>
                  <a:pt x="157" y="2065"/>
                </a:cubicBezTo>
                <a:cubicBezTo>
                  <a:pt x="104" y="2065"/>
                  <a:pt x="61" y="2022"/>
                  <a:pt x="61" y="1969"/>
                </a:cubicBezTo>
                <a:lnTo>
                  <a:pt x="61" y="1957"/>
                </a:lnTo>
                <a:lnTo>
                  <a:pt x="61" y="1947"/>
                </a:lnTo>
                <a:lnTo>
                  <a:pt x="60" y="1929"/>
                </a:lnTo>
                <a:lnTo>
                  <a:pt x="61" y="1943"/>
                </a:lnTo>
                <a:lnTo>
                  <a:pt x="60" y="1936"/>
                </a:lnTo>
                <a:cubicBezTo>
                  <a:pt x="54" y="1889"/>
                  <a:pt x="82" y="1845"/>
                  <a:pt x="127" y="1831"/>
                </a:cubicBezTo>
                <a:cubicBezTo>
                  <a:pt x="172" y="1817"/>
                  <a:pt x="220" y="1837"/>
                  <a:pt x="241" y="1880"/>
                </a:cubicBezTo>
                <a:lnTo>
                  <a:pt x="242" y="1882"/>
                </a:lnTo>
                <a:cubicBezTo>
                  <a:pt x="249" y="1895"/>
                  <a:pt x="252" y="1910"/>
                  <a:pt x="252" y="1924"/>
                </a:cubicBezTo>
                <a:lnTo>
                  <a:pt x="252" y="1931"/>
                </a:lnTo>
                <a:lnTo>
                  <a:pt x="251" y="1916"/>
                </a:lnTo>
                <a:lnTo>
                  <a:pt x="253" y="1928"/>
                </a:lnTo>
                <a:cubicBezTo>
                  <a:pt x="254" y="1933"/>
                  <a:pt x="254" y="1938"/>
                  <a:pt x="254" y="1943"/>
                </a:cubicBezTo>
                <a:lnTo>
                  <a:pt x="254" y="1949"/>
                </a:lnTo>
                <a:lnTo>
                  <a:pt x="226" y="1882"/>
                </a:lnTo>
                <a:lnTo>
                  <a:pt x="227" y="1883"/>
                </a:lnTo>
                <a:lnTo>
                  <a:pt x="63" y="1950"/>
                </a:lnTo>
                <a:lnTo>
                  <a:pt x="63" y="1946"/>
                </a:lnTo>
                <a:lnTo>
                  <a:pt x="63" y="1950"/>
                </a:lnTo>
                <a:lnTo>
                  <a:pt x="62" y="1928"/>
                </a:lnTo>
                <a:lnTo>
                  <a:pt x="64" y="1944"/>
                </a:lnTo>
                <a:lnTo>
                  <a:pt x="63" y="1938"/>
                </a:lnTo>
                <a:cubicBezTo>
                  <a:pt x="58" y="1910"/>
                  <a:pt x="66" y="1882"/>
                  <a:pt x="84" y="1860"/>
                </a:cubicBezTo>
                <a:cubicBezTo>
                  <a:pt x="102" y="1839"/>
                  <a:pt x="129" y="1826"/>
                  <a:pt x="157" y="1826"/>
                </a:cubicBezTo>
                <a:lnTo>
                  <a:pt x="158" y="1826"/>
                </a:lnTo>
                <a:cubicBezTo>
                  <a:pt x="211" y="1826"/>
                  <a:pt x="254" y="1869"/>
                  <a:pt x="254" y="1922"/>
                </a:cubicBezTo>
                <a:cubicBezTo>
                  <a:pt x="254" y="1975"/>
                  <a:pt x="211" y="2018"/>
                  <a:pt x="158" y="2018"/>
                </a:cubicBezTo>
                <a:lnTo>
                  <a:pt x="157" y="2018"/>
                </a:lnTo>
                <a:lnTo>
                  <a:pt x="156" y="2018"/>
                </a:lnTo>
                <a:cubicBezTo>
                  <a:pt x="103" y="2018"/>
                  <a:pt x="60" y="1975"/>
                  <a:pt x="60" y="1922"/>
                </a:cubicBezTo>
                <a:cubicBezTo>
                  <a:pt x="60" y="1869"/>
                  <a:pt x="103" y="1826"/>
                  <a:pt x="156" y="1826"/>
                </a:cubicBezTo>
                <a:lnTo>
                  <a:pt x="157" y="1826"/>
                </a:lnTo>
                <a:lnTo>
                  <a:pt x="62" y="1912"/>
                </a:lnTo>
                <a:lnTo>
                  <a:pt x="63" y="1903"/>
                </a:lnTo>
                <a:lnTo>
                  <a:pt x="64" y="1894"/>
                </a:lnTo>
                <a:lnTo>
                  <a:pt x="159" y="1999"/>
                </a:lnTo>
                <a:lnTo>
                  <a:pt x="157" y="1999"/>
                </a:lnTo>
                <a:cubicBezTo>
                  <a:pt x="104" y="1999"/>
                  <a:pt x="61" y="1956"/>
                  <a:pt x="61" y="1903"/>
                </a:cubicBezTo>
                <a:cubicBezTo>
                  <a:pt x="61" y="1850"/>
                  <a:pt x="104" y="1807"/>
                  <a:pt x="157" y="1807"/>
                </a:cubicBezTo>
                <a:lnTo>
                  <a:pt x="158" y="1807"/>
                </a:lnTo>
                <a:cubicBezTo>
                  <a:pt x="211" y="1807"/>
                  <a:pt x="254" y="1850"/>
                  <a:pt x="254" y="1903"/>
                </a:cubicBezTo>
                <a:lnTo>
                  <a:pt x="254" y="1915"/>
                </a:lnTo>
                <a:cubicBezTo>
                  <a:pt x="254" y="1921"/>
                  <a:pt x="254" y="1926"/>
                  <a:pt x="253" y="1931"/>
                </a:cubicBezTo>
                <a:lnTo>
                  <a:pt x="252" y="1937"/>
                </a:lnTo>
                <a:lnTo>
                  <a:pt x="253" y="1921"/>
                </a:lnTo>
                <a:lnTo>
                  <a:pt x="253" y="1922"/>
                </a:lnTo>
                <a:cubicBezTo>
                  <a:pt x="253" y="1972"/>
                  <a:pt x="215" y="2014"/>
                  <a:pt x="165" y="2018"/>
                </a:cubicBezTo>
                <a:cubicBezTo>
                  <a:pt x="116" y="2022"/>
                  <a:pt x="71" y="1988"/>
                  <a:pt x="63" y="1938"/>
                </a:cubicBezTo>
                <a:lnTo>
                  <a:pt x="62" y="1932"/>
                </a:lnTo>
                <a:cubicBezTo>
                  <a:pt x="61" y="1927"/>
                  <a:pt x="60" y="1922"/>
                  <a:pt x="60" y="1916"/>
                </a:cubicBezTo>
                <a:lnTo>
                  <a:pt x="60" y="1904"/>
                </a:lnTo>
                <a:lnTo>
                  <a:pt x="60" y="1892"/>
                </a:lnTo>
                <a:lnTo>
                  <a:pt x="60" y="1884"/>
                </a:lnTo>
                <a:cubicBezTo>
                  <a:pt x="60" y="1831"/>
                  <a:pt x="103" y="1788"/>
                  <a:pt x="156" y="1788"/>
                </a:cubicBezTo>
                <a:cubicBezTo>
                  <a:pt x="209" y="1788"/>
                  <a:pt x="252" y="1831"/>
                  <a:pt x="252" y="1884"/>
                </a:cubicBezTo>
                <a:lnTo>
                  <a:pt x="252" y="1886"/>
                </a:lnTo>
                <a:lnTo>
                  <a:pt x="252" y="1893"/>
                </a:lnTo>
                <a:lnTo>
                  <a:pt x="251" y="1878"/>
                </a:lnTo>
                <a:lnTo>
                  <a:pt x="252" y="1884"/>
                </a:lnTo>
                <a:lnTo>
                  <a:pt x="252" y="1880"/>
                </a:lnTo>
                <a:lnTo>
                  <a:pt x="62" y="1903"/>
                </a:lnTo>
                <a:lnTo>
                  <a:pt x="62" y="1899"/>
                </a:lnTo>
                <a:lnTo>
                  <a:pt x="62" y="1893"/>
                </a:lnTo>
                <a:lnTo>
                  <a:pt x="64" y="1909"/>
                </a:lnTo>
                <a:lnTo>
                  <a:pt x="63" y="1903"/>
                </a:lnTo>
                <a:lnTo>
                  <a:pt x="78" y="1941"/>
                </a:lnTo>
                <a:lnTo>
                  <a:pt x="76" y="1938"/>
                </a:lnTo>
                <a:lnTo>
                  <a:pt x="250" y="1866"/>
                </a:lnTo>
                <a:lnTo>
                  <a:pt x="251" y="1871"/>
                </a:lnTo>
                <a:lnTo>
                  <a:pt x="251" y="1870"/>
                </a:lnTo>
                <a:lnTo>
                  <a:pt x="64" y="1870"/>
                </a:lnTo>
                <a:lnTo>
                  <a:pt x="66" y="1862"/>
                </a:lnTo>
                <a:lnTo>
                  <a:pt x="64" y="1877"/>
                </a:lnTo>
                <a:lnTo>
                  <a:pt x="65" y="1866"/>
                </a:lnTo>
                <a:lnTo>
                  <a:pt x="65" y="1885"/>
                </a:lnTo>
                <a:lnTo>
                  <a:pt x="64" y="1876"/>
                </a:lnTo>
                <a:lnTo>
                  <a:pt x="159" y="1961"/>
                </a:lnTo>
                <a:lnTo>
                  <a:pt x="158" y="1961"/>
                </a:lnTo>
                <a:cubicBezTo>
                  <a:pt x="130" y="1961"/>
                  <a:pt x="102" y="1949"/>
                  <a:pt x="84" y="1926"/>
                </a:cubicBezTo>
                <a:cubicBezTo>
                  <a:pt x="66" y="1904"/>
                  <a:pt x="59" y="1875"/>
                  <a:pt x="64" y="1847"/>
                </a:cubicBezTo>
                <a:lnTo>
                  <a:pt x="66" y="1837"/>
                </a:lnTo>
                <a:lnTo>
                  <a:pt x="64" y="1855"/>
                </a:lnTo>
                <a:lnTo>
                  <a:pt x="64" y="1849"/>
                </a:lnTo>
                <a:cubicBezTo>
                  <a:pt x="64" y="1839"/>
                  <a:pt x="66" y="1829"/>
                  <a:pt x="69" y="1819"/>
                </a:cubicBezTo>
                <a:lnTo>
                  <a:pt x="70" y="1816"/>
                </a:lnTo>
                <a:cubicBezTo>
                  <a:pt x="83" y="1777"/>
                  <a:pt x="120" y="1750"/>
                  <a:pt x="161" y="1750"/>
                </a:cubicBezTo>
                <a:cubicBezTo>
                  <a:pt x="203" y="1750"/>
                  <a:pt x="239" y="1777"/>
                  <a:pt x="253" y="1816"/>
                </a:cubicBezTo>
                <a:lnTo>
                  <a:pt x="254" y="1819"/>
                </a:lnTo>
                <a:lnTo>
                  <a:pt x="257" y="1830"/>
                </a:lnTo>
                <a:lnTo>
                  <a:pt x="260" y="1847"/>
                </a:lnTo>
                <a:lnTo>
                  <a:pt x="257" y="1832"/>
                </a:lnTo>
                <a:lnTo>
                  <a:pt x="258" y="1835"/>
                </a:lnTo>
                <a:lnTo>
                  <a:pt x="75" y="1835"/>
                </a:lnTo>
                <a:lnTo>
                  <a:pt x="76" y="1832"/>
                </a:lnTo>
                <a:lnTo>
                  <a:pt x="71" y="1862"/>
                </a:lnTo>
                <a:lnTo>
                  <a:pt x="71" y="1856"/>
                </a:lnTo>
                <a:lnTo>
                  <a:pt x="71" y="1849"/>
                </a:lnTo>
                <a:lnTo>
                  <a:pt x="71" y="1846"/>
                </a:lnTo>
                <a:cubicBezTo>
                  <a:pt x="71" y="1793"/>
                  <a:pt x="114" y="1750"/>
                  <a:pt x="167" y="1750"/>
                </a:cubicBezTo>
                <a:cubicBezTo>
                  <a:pt x="220" y="1750"/>
                  <a:pt x="263" y="1793"/>
                  <a:pt x="263" y="1846"/>
                </a:cubicBezTo>
                <a:lnTo>
                  <a:pt x="263" y="1849"/>
                </a:lnTo>
                <a:cubicBezTo>
                  <a:pt x="263" y="1855"/>
                  <a:pt x="263" y="1860"/>
                  <a:pt x="262" y="1865"/>
                </a:cubicBezTo>
                <a:lnTo>
                  <a:pt x="261" y="1871"/>
                </a:lnTo>
                <a:cubicBezTo>
                  <a:pt x="253" y="1921"/>
                  <a:pt x="208" y="1955"/>
                  <a:pt x="159" y="1951"/>
                </a:cubicBezTo>
                <a:cubicBezTo>
                  <a:pt x="109" y="1947"/>
                  <a:pt x="70" y="1905"/>
                  <a:pt x="70" y="1855"/>
                </a:cubicBezTo>
                <a:lnTo>
                  <a:pt x="70" y="1849"/>
                </a:lnTo>
                <a:lnTo>
                  <a:pt x="70" y="1840"/>
                </a:lnTo>
                <a:lnTo>
                  <a:pt x="70" y="1842"/>
                </a:lnTo>
                <a:lnTo>
                  <a:pt x="69" y="1827"/>
                </a:lnTo>
                <a:cubicBezTo>
                  <a:pt x="69" y="1774"/>
                  <a:pt x="112" y="1731"/>
                  <a:pt x="165" y="1731"/>
                </a:cubicBezTo>
                <a:cubicBezTo>
                  <a:pt x="218" y="1731"/>
                  <a:pt x="261" y="1774"/>
                  <a:pt x="261" y="1827"/>
                </a:cubicBezTo>
                <a:lnTo>
                  <a:pt x="261" y="1828"/>
                </a:lnTo>
                <a:lnTo>
                  <a:pt x="260" y="1813"/>
                </a:lnTo>
                <a:lnTo>
                  <a:pt x="261" y="1819"/>
                </a:lnTo>
                <a:lnTo>
                  <a:pt x="263" y="1838"/>
                </a:lnTo>
                <a:cubicBezTo>
                  <a:pt x="264" y="1845"/>
                  <a:pt x="264" y="1851"/>
                  <a:pt x="263" y="1857"/>
                </a:cubicBezTo>
                <a:lnTo>
                  <a:pt x="262" y="1866"/>
                </a:lnTo>
                <a:lnTo>
                  <a:pt x="166" y="1759"/>
                </a:lnTo>
                <a:lnTo>
                  <a:pt x="167" y="1759"/>
                </a:lnTo>
                <a:lnTo>
                  <a:pt x="71" y="1855"/>
                </a:lnTo>
                <a:lnTo>
                  <a:pt x="71" y="1847"/>
                </a:lnTo>
                <a:lnTo>
                  <a:pt x="71" y="1843"/>
                </a:lnTo>
                <a:lnTo>
                  <a:pt x="70" y="1831"/>
                </a:lnTo>
                <a:lnTo>
                  <a:pt x="69" y="1817"/>
                </a:lnTo>
                <a:cubicBezTo>
                  <a:pt x="69" y="1764"/>
                  <a:pt x="112" y="1721"/>
                  <a:pt x="165" y="1721"/>
                </a:cubicBezTo>
                <a:cubicBezTo>
                  <a:pt x="218" y="1721"/>
                  <a:pt x="261" y="1764"/>
                  <a:pt x="261" y="1817"/>
                </a:cubicBezTo>
                <a:lnTo>
                  <a:pt x="261" y="1821"/>
                </a:lnTo>
                <a:lnTo>
                  <a:pt x="262" y="1820"/>
                </a:lnTo>
                <a:lnTo>
                  <a:pt x="262" y="1840"/>
                </a:lnTo>
                <a:lnTo>
                  <a:pt x="261" y="1825"/>
                </a:lnTo>
                <a:lnTo>
                  <a:pt x="262" y="1831"/>
                </a:lnTo>
                <a:lnTo>
                  <a:pt x="82" y="1804"/>
                </a:lnTo>
                <a:lnTo>
                  <a:pt x="83" y="1802"/>
                </a:lnTo>
                <a:lnTo>
                  <a:pt x="74" y="1829"/>
                </a:lnTo>
                <a:lnTo>
                  <a:pt x="75" y="1823"/>
                </a:lnTo>
                <a:lnTo>
                  <a:pt x="75" y="1819"/>
                </a:lnTo>
                <a:cubicBezTo>
                  <a:pt x="79" y="1769"/>
                  <a:pt x="121" y="1731"/>
                  <a:pt x="170" y="1731"/>
                </a:cubicBezTo>
                <a:lnTo>
                  <a:pt x="172" y="1731"/>
                </a:lnTo>
                <a:cubicBezTo>
                  <a:pt x="218" y="1731"/>
                  <a:pt x="258" y="1764"/>
                  <a:pt x="267" y="1809"/>
                </a:cubicBezTo>
                <a:lnTo>
                  <a:pt x="268" y="1814"/>
                </a:lnTo>
                <a:lnTo>
                  <a:pt x="268" y="1813"/>
                </a:lnTo>
                <a:lnTo>
                  <a:pt x="95" y="1783"/>
                </a:lnTo>
                <a:lnTo>
                  <a:pt x="97" y="1780"/>
                </a:lnTo>
                <a:lnTo>
                  <a:pt x="82" y="1818"/>
                </a:lnTo>
                <a:lnTo>
                  <a:pt x="83" y="1812"/>
                </a:lnTo>
                <a:lnTo>
                  <a:pt x="82" y="1836"/>
                </a:lnTo>
                <a:lnTo>
                  <a:pt x="81" y="1825"/>
                </a:lnTo>
                <a:lnTo>
                  <a:pt x="80" y="1820"/>
                </a:lnTo>
                <a:lnTo>
                  <a:pt x="271" y="1808"/>
                </a:lnTo>
                <a:lnTo>
                  <a:pt x="271" y="1811"/>
                </a:lnTo>
                <a:lnTo>
                  <a:pt x="270" y="1796"/>
                </a:lnTo>
                <a:lnTo>
                  <a:pt x="271" y="1802"/>
                </a:lnTo>
                <a:lnTo>
                  <a:pt x="273" y="1809"/>
                </a:lnTo>
                <a:lnTo>
                  <a:pt x="82" y="1827"/>
                </a:lnTo>
                <a:lnTo>
                  <a:pt x="82" y="1824"/>
                </a:lnTo>
                <a:cubicBezTo>
                  <a:pt x="82" y="1820"/>
                  <a:pt x="83" y="1815"/>
                  <a:pt x="83" y="1811"/>
                </a:cubicBezTo>
                <a:lnTo>
                  <a:pt x="84" y="1804"/>
                </a:lnTo>
                <a:lnTo>
                  <a:pt x="85" y="1798"/>
                </a:lnTo>
                <a:lnTo>
                  <a:pt x="86" y="1787"/>
                </a:lnTo>
                <a:cubicBezTo>
                  <a:pt x="92" y="1736"/>
                  <a:pt x="137" y="1700"/>
                  <a:pt x="187" y="1703"/>
                </a:cubicBezTo>
                <a:cubicBezTo>
                  <a:pt x="238" y="1706"/>
                  <a:pt x="277" y="1748"/>
                  <a:pt x="277" y="1798"/>
                </a:cubicBezTo>
                <a:lnTo>
                  <a:pt x="277" y="1803"/>
                </a:lnTo>
                <a:lnTo>
                  <a:pt x="276" y="1785"/>
                </a:lnTo>
                <a:lnTo>
                  <a:pt x="277" y="1790"/>
                </a:lnTo>
                <a:lnTo>
                  <a:pt x="89" y="1785"/>
                </a:lnTo>
                <a:lnTo>
                  <a:pt x="90" y="1781"/>
                </a:lnTo>
                <a:lnTo>
                  <a:pt x="87" y="1804"/>
                </a:lnTo>
                <a:lnTo>
                  <a:pt x="87" y="1798"/>
                </a:lnTo>
                <a:lnTo>
                  <a:pt x="89" y="1779"/>
                </a:lnTo>
                <a:cubicBezTo>
                  <a:pt x="94" y="1730"/>
                  <a:pt x="136" y="1693"/>
                  <a:pt x="184" y="1693"/>
                </a:cubicBezTo>
                <a:lnTo>
                  <a:pt x="185" y="1693"/>
                </a:lnTo>
                <a:cubicBezTo>
                  <a:pt x="238" y="1693"/>
                  <a:pt x="281" y="1736"/>
                  <a:pt x="281" y="1789"/>
                </a:cubicBezTo>
                <a:lnTo>
                  <a:pt x="281" y="1794"/>
                </a:lnTo>
                <a:cubicBezTo>
                  <a:pt x="281" y="1802"/>
                  <a:pt x="281" y="1810"/>
                  <a:pt x="279" y="1818"/>
                </a:cubicBezTo>
                <a:lnTo>
                  <a:pt x="278" y="1822"/>
                </a:lnTo>
                <a:cubicBezTo>
                  <a:pt x="266" y="1869"/>
                  <a:pt x="221" y="1900"/>
                  <a:pt x="173" y="1894"/>
                </a:cubicBezTo>
                <a:cubicBezTo>
                  <a:pt x="125" y="1888"/>
                  <a:pt x="88" y="1847"/>
                  <a:pt x="88" y="1798"/>
                </a:cubicBezTo>
                <a:lnTo>
                  <a:pt x="88" y="1792"/>
                </a:lnTo>
                <a:lnTo>
                  <a:pt x="88" y="1783"/>
                </a:lnTo>
                <a:lnTo>
                  <a:pt x="88" y="1774"/>
                </a:lnTo>
                <a:lnTo>
                  <a:pt x="88" y="1770"/>
                </a:lnTo>
                <a:cubicBezTo>
                  <a:pt x="88" y="1717"/>
                  <a:pt x="131" y="1674"/>
                  <a:pt x="184" y="1674"/>
                </a:cubicBezTo>
                <a:cubicBezTo>
                  <a:pt x="237" y="1674"/>
                  <a:pt x="280" y="1717"/>
                  <a:pt x="280" y="1770"/>
                </a:cubicBezTo>
                <a:lnTo>
                  <a:pt x="280" y="1772"/>
                </a:lnTo>
                <a:lnTo>
                  <a:pt x="279" y="1757"/>
                </a:lnTo>
                <a:lnTo>
                  <a:pt x="280" y="1763"/>
                </a:lnTo>
                <a:cubicBezTo>
                  <a:pt x="281" y="1768"/>
                  <a:pt x="281" y="1773"/>
                  <a:pt x="281" y="1778"/>
                </a:cubicBezTo>
                <a:lnTo>
                  <a:pt x="281" y="1789"/>
                </a:lnTo>
                <a:lnTo>
                  <a:pt x="90" y="1781"/>
                </a:lnTo>
                <a:lnTo>
                  <a:pt x="91" y="1770"/>
                </a:lnTo>
                <a:lnTo>
                  <a:pt x="90" y="1770"/>
                </a:lnTo>
                <a:cubicBezTo>
                  <a:pt x="90" y="1717"/>
                  <a:pt x="133" y="1674"/>
                  <a:pt x="186" y="1674"/>
                </a:cubicBezTo>
                <a:cubicBezTo>
                  <a:pt x="239" y="1674"/>
                  <a:pt x="282" y="1717"/>
                  <a:pt x="282" y="1770"/>
                </a:cubicBezTo>
                <a:lnTo>
                  <a:pt x="282" y="1773"/>
                </a:lnTo>
                <a:lnTo>
                  <a:pt x="282" y="1779"/>
                </a:lnTo>
                <a:lnTo>
                  <a:pt x="281" y="1799"/>
                </a:lnTo>
                <a:cubicBezTo>
                  <a:pt x="276" y="1850"/>
                  <a:pt x="232" y="1888"/>
                  <a:pt x="181" y="1885"/>
                </a:cubicBezTo>
                <a:cubicBezTo>
                  <a:pt x="130" y="1883"/>
                  <a:pt x="89" y="1841"/>
                  <a:pt x="89" y="1789"/>
                </a:cubicBezTo>
                <a:lnTo>
                  <a:pt x="89" y="1786"/>
                </a:lnTo>
                <a:lnTo>
                  <a:pt x="89" y="1779"/>
                </a:lnTo>
                <a:lnTo>
                  <a:pt x="89" y="1763"/>
                </a:lnTo>
                <a:lnTo>
                  <a:pt x="89" y="1767"/>
                </a:lnTo>
                <a:lnTo>
                  <a:pt x="88" y="1751"/>
                </a:lnTo>
                <a:cubicBezTo>
                  <a:pt x="88" y="1698"/>
                  <a:pt x="131" y="1655"/>
                  <a:pt x="184" y="1655"/>
                </a:cubicBezTo>
                <a:cubicBezTo>
                  <a:pt x="237" y="1655"/>
                  <a:pt x="280" y="1698"/>
                  <a:pt x="280" y="1751"/>
                </a:cubicBezTo>
                <a:lnTo>
                  <a:pt x="280" y="1753"/>
                </a:lnTo>
                <a:lnTo>
                  <a:pt x="280" y="1759"/>
                </a:lnTo>
                <a:lnTo>
                  <a:pt x="281" y="1762"/>
                </a:lnTo>
                <a:lnTo>
                  <a:pt x="185" y="1674"/>
                </a:lnTo>
                <a:lnTo>
                  <a:pt x="189" y="1674"/>
                </a:lnTo>
                <a:lnTo>
                  <a:pt x="93" y="1770"/>
                </a:lnTo>
                <a:lnTo>
                  <a:pt x="93" y="1759"/>
                </a:lnTo>
                <a:lnTo>
                  <a:pt x="93" y="1751"/>
                </a:lnTo>
                <a:cubicBezTo>
                  <a:pt x="93" y="1698"/>
                  <a:pt x="136" y="1655"/>
                  <a:pt x="189" y="1655"/>
                </a:cubicBezTo>
                <a:cubicBezTo>
                  <a:pt x="242" y="1655"/>
                  <a:pt x="285" y="1698"/>
                  <a:pt x="285" y="1751"/>
                </a:cubicBezTo>
                <a:lnTo>
                  <a:pt x="285" y="1754"/>
                </a:lnTo>
                <a:lnTo>
                  <a:pt x="285" y="1761"/>
                </a:lnTo>
                <a:cubicBezTo>
                  <a:pt x="285" y="1767"/>
                  <a:pt x="285" y="1772"/>
                  <a:pt x="284" y="1777"/>
                </a:cubicBezTo>
                <a:lnTo>
                  <a:pt x="283" y="1783"/>
                </a:lnTo>
                <a:lnTo>
                  <a:pt x="284" y="1767"/>
                </a:lnTo>
                <a:lnTo>
                  <a:pt x="284" y="1770"/>
                </a:lnTo>
                <a:lnTo>
                  <a:pt x="93" y="1759"/>
                </a:lnTo>
                <a:lnTo>
                  <a:pt x="94" y="1751"/>
                </a:lnTo>
                <a:lnTo>
                  <a:pt x="97" y="1734"/>
                </a:lnTo>
                <a:cubicBezTo>
                  <a:pt x="105" y="1689"/>
                  <a:pt x="145" y="1655"/>
                  <a:pt x="191" y="1655"/>
                </a:cubicBezTo>
                <a:lnTo>
                  <a:pt x="193" y="1655"/>
                </a:lnTo>
                <a:lnTo>
                  <a:pt x="196" y="1655"/>
                </a:lnTo>
                <a:lnTo>
                  <a:pt x="100" y="1751"/>
                </a:lnTo>
                <a:lnTo>
                  <a:pt x="100" y="1742"/>
                </a:lnTo>
                <a:lnTo>
                  <a:pt x="100" y="1742"/>
                </a:lnTo>
                <a:lnTo>
                  <a:pt x="195" y="1828"/>
                </a:lnTo>
                <a:lnTo>
                  <a:pt x="194" y="1828"/>
                </a:lnTo>
                <a:lnTo>
                  <a:pt x="290" y="1724"/>
                </a:lnTo>
                <a:lnTo>
                  <a:pt x="291" y="1735"/>
                </a:lnTo>
                <a:lnTo>
                  <a:pt x="292" y="1740"/>
                </a:lnTo>
                <a:lnTo>
                  <a:pt x="100" y="1751"/>
                </a:lnTo>
                <a:lnTo>
                  <a:pt x="100" y="1744"/>
                </a:lnTo>
                <a:lnTo>
                  <a:pt x="100" y="1740"/>
                </a:lnTo>
                <a:cubicBezTo>
                  <a:pt x="99" y="1735"/>
                  <a:pt x="99" y="1729"/>
                  <a:pt x="100" y="1724"/>
                </a:cubicBezTo>
                <a:lnTo>
                  <a:pt x="101" y="1713"/>
                </a:lnTo>
                <a:lnTo>
                  <a:pt x="100" y="1713"/>
                </a:lnTo>
                <a:lnTo>
                  <a:pt x="196" y="1809"/>
                </a:lnTo>
                <a:lnTo>
                  <a:pt x="195" y="1809"/>
                </a:lnTo>
                <a:cubicBezTo>
                  <a:pt x="168" y="1809"/>
                  <a:pt x="141" y="1797"/>
                  <a:pt x="123" y="1776"/>
                </a:cubicBezTo>
                <a:cubicBezTo>
                  <a:pt x="105" y="1755"/>
                  <a:pt x="96" y="1727"/>
                  <a:pt x="100" y="1700"/>
                </a:cubicBezTo>
                <a:lnTo>
                  <a:pt x="101" y="1693"/>
                </a:lnTo>
                <a:lnTo>
                  <a:pt x="100" y="1706"/>
                </a:lnTo>
                <a:lnTo>
                  <a:pt x="100" y="1703"/>
                </a:lnTo>
                <a:cubicBezTo>
                  <a:pt x="100" y="1650"/>
                  <a:pt x="143" y="1607"/>
                  <a:pt x="196" y="1607"/>
                </a:cubicBezTo>
                <a:cubicBezTo>
                  <a:pt x="249" y="1607"/>
                  <a:pt x="292" y="1650"/>
                  <a:pt x="292" y="1703"/>
                </a:cubicBezTo>
                <a:lnTo>
                  <a:pt x="292" y="1709"/>
                </a:lnTo>
                <a:lnTo>
                  <a:pt x="291" y="1729"/>
                </a:lnTo>
                <a:lnTo>
                  <a:pt x="291" y="1727"/>
                </a:lnTo>
                <a:lnTo>
                  <a:pt x="291" y="1732"/>
                </a:lnTo>
                <a:cubicBezTo>
                  <a:pt x="291" y="1785"/>
                  <a:pt x="248" y="1828"/>
                  <a:pt x="195" y="1828"/>
                </a:cubicBezTo>
                <a:cubicBezTo>
                  <a:pt x="142" y="1828"/>
                  <a:pt x="99" y="1785"/>
                  <a:pt x="99" y="1732"/>
                </a:cubicBezTo>
                <a:lnTo>
                  <a:pt x="99" y="1730"/>
                </a:lnTo>
                <a:cubicBezTo>
                  <a:pt x="99" y="1725"/>
                  <a:pt x="100" y="1720"/>
                  <a:pt x="101" y="1715"/>
                </a:cubicBezTo>
                <a:lnTo>
                  <a:pt x="102" y="1709"/>
                </a:lnTo>
                <a:lnTo>
                  <a:pt x="100" y="1724"/>
                </a:lnTo>
                <a:lnTo>
                  <a:pt x="100" y="1713"/>
                </a:lnTo>
                <a:lnTo>
                  <a:pt x="100" y="1703"/>
                </a:lnTo>
                <a:lnTo>
                  <a:pt x="196" y="1799"/>
                </a:lnTo>
                <a:lnTo>
                  <a:pt x="193" y="1799"/>
                </a:lnTo>
                <a:cubicBezTo>
                  <a:pt x="140" y="1799"/>
                  <a:pt x="97" y="1756"/>
                  <a:pt x="97" y="1703"/>
                </a:cubicBezTo>
                <a:lnTo>
                  <a:pt x="97" y="1699"/>
                </a:lnTo>
                <a:lnTo>
                  <a:pt x="97" y="1694"/>
                </a:lnTo>
                <a:cubicBezTo>
                  <a:pt x="97" y="1641"/>
                  <a:pt x="140" y="1598"/>
                  <a:pt x="193" y="1598"/>
                </a:cubicBezTo>
                <a:lnTo>
                  <a:pt x="194" y="1598"/>
                </a:lnTo>
                <a:lnTo>
                  <a:pt x="196" y="1598"/>
                </a:lnTo>
                <a:lnTo>
                  <a:pt x="101" y="1685"/>
                </a:lnTo>
                <a:lnTo>
                  <a:pt x="102" y="1675"/>
                </a:lnTo>
                <a:lnTo>
                  <a:pt x="104" y="1705"/>
                </a:lnTo>
                <a:lnTo>
                  <a:pt x="102" y="1696"/>
                </a:lnTo>
                <a:cubicBezTo>
                  <a:pt x="100" y="1689"/>
                  <a:pt x="99" y="1682"/>
                  <a:pt x="99" y="1675"/>
                </a:cubicBezTo>
                <a:lnTo>
                  <a:pt x="99" y="1669"/>
                </a:lnTo>
                <a:cubicBezTo>
                  <a:pt x="99" y="1662"/>
                  <a:pt x="100" y="1654"/>
                  <a:pt x="102" y="1646"/>
                </a:cubicBezTo>
                <a:lnTo>
                  <a:pt x="103" y="1642"/>
                </a:lnTo>
                <a:cubicBezTo>
                  <a:pt x="115" y="1595"/>
                  <a:pt x="160" y="1564"/>
                  <a:pt x="208" y="1570"/>
                </a:cubicBezTo>
                <a:cubicBezTo>
                  <a:pt x="256" y="1576"/>
                  <a:pt x="292" y="1617"/>
                  <a:pt x="292" y="1665"/>
                </a:cubicBezTo>
                <a:lnTo>
                  <a:pt x="292" y="1669"/>
                </a:lnTo>
                <a:lnTo>
                  <a:pt x="292" y="1675"/>
                </a:lnTo>
                <a:lnTo>
                  <a:pt x="291" y="1695"/>
                </a:lnTo>
                <a:lnTo>
                  <a:pt x="195" y="1588"/>
                </a:lnTo>
                <a:lnTo>
                  <a:pt x="199" y="1588"/>
                </a:lnTo>
                <a:cubicBezTo>
                  <a:pt x="252" y="1588"/>
                  <a:pt x="295" y="1631"/>
                  <a:pt x="295" y="1684"/>
                </a:cubicBezTo>
                <a:cubicBezTo>
                  <a:pt x="295" y="1737"/>
                  <a:pt x="252" y="1780"/>
                  <a:pt x="199" y="1780"/>
                </a:cubicBezTo>
                <a:lnTo>
                  <a:pt x="197" y="1780"/>
                </a:lnTo>
                <a:cubicBezTo>
                  <a:pt x="170" y="1780"/>
                  <a:pt x="144" y="1769"/>
                  <a:pt x="126" y="1748"/>
                </a:cubicBezTo>
                <a:cubicBezTo>
                  <a:pt x="108" y="1728"/>
                  <a:pt x="99" y="1701"/>
                  <a:pt x="102" y="1674"/>
                </a:cubicBezTo>
                <a:lnTo>
                  <a:pt x="103" y="1665"/>
                </a:lnTo>
                <a:lnTo>
                  <a:pt x="104" y="1656"/>
                </a:lnTo>
                <a:lnTo>
                  <a:pt x="103" y="1660"/>
                </a:lnTo>
                <a:lnTo>
                  <a:pt x="103" y="1656"/>
                </a:lnTo>
                <a:lnTo>
                  <a:pt x="103" y="1645"/>
                </a:lnTo>
                <a:lnTo>
                  <a:pt x="103" y="1637"/>
                </a:lnTo>
                <a:cubicBezTo>
                  <a:pt x="103" y="1593"/>
                  <a:pt x="134" y="1554"/>
                  <a:pt x="177" y="1544"/>
                </a:cubicBezTo>
                <a:cubicBezTo>
                  <a:pt x="221" y="1534"/>
                  <a:pt x="265" y="1555"/>
                  <a:pt x="285" y="1595"/>
                </a:cubicBezTo>
                <a:lnTo>
                  <a:pt x="287" y="1599"/>
                </a:lnTo>
                <a:cubicBezTo>
                  <a:pt x="291" y="1606"/>
                  <a:pt x="294" y="1614"/>
                  <a:pt x="296" y="1623"/>
                </a:cubicBezTo>
                <a:lnTo>
                  <a:pt x="297" y="1628"/>
                </a:lnTo>
                <a:cubicBezTo>
                  <a:pt x="307" y="1680"/>
                  <a:pt x="273" y="1730"/>
                  <a:pt x="221" y="1741"/>
                </a:cubicBezTo>
                <a:cubicBezTo>
                  <a:pt x="169" y="1751"/>
                  <a:pt x="119" y="1717"/>
                  <a:pt x="108" y="1665"/>
                </a:cubicBezTo>
                <a:lnTo>
                  <a:pt x="107" y="1660"/>
                </a:lnTo>
                <a:lnTo>
                  <a:pt x="107" y="1661"/>
                </a:lnTo>
                <a:lnTo>
                  <a:pt x="296" y="1626"/>
                </a:lnTo>
                <a:lnTo>
                  <a:pt x="297" y="1634"/>
                </a:lnTo>
                <a:lnTo>
                  <a:pt x="298" y="1648"/>
                </a:lnTo>
                <a:lnTo>
                  <a:pt x="202" y="1560"/>
                </a:lnTo>
                <a:lnTo>
                  <a:pt x="205" y="1560"/>
                </a:lnTo>
                <a:lnTo>
                  <a:pt x="111" y="1638"/>
                </a:lnTo>
                <a:lnTo>
                  <a:pt x="114" y="1623"/>
                </a:lnTo>
                <a:lnTo>
                  <a:pt x="114" y="1622"/>
                </a:lnTo>
                <a:lnTo>
                  <a:pt x="116" y="1609"/>
                </a:lnTo>
                <a:cubicBezTo>
                  <a:pt x="124" y="1568"/>
                  <a:pt x="157" y="1538"/>
                  <a:pt x="198" y="1532"/>
                </a:cubicBezTo>
                <a:cubicBezTo>
                  <a:pt x="238" y="1527"/>
                  <a:pt x="278" y="1548"/>
                  <a:pt x="296" y="1585"/>
                </a:cubicBezTo>
                <a:lnTo>
                  <a:pt x="298" y="1589"/>
                </a:lnTo>
                <a:cubicBezTo>
                  <a:pt x="303" y="1597"/>
                  <a:pt x="306" y="1606"/>
                  <a:pt x="307" y="1616"/>
                </a:cubicBezTo>
                <a:lnTo>
                  <a:pt x="308" y="1622"/>
                </a:lnTo>
                <a:lnTo>
                  <a:pt x="120" y="1614"/>
                </a:lnTo>
                <a:lnTo>
                  <a:pt x="121" y="1610"/>
                </a:lnTo>
                <a:lnTo>
                  <a:pt x="125" y="1597"/>
                </a:lnTo>
                <a:cubicBezTo>
                  <a:pt x="140" y="1552"/>
                  <a:pt x="185" y="1525"/>
                  <a:pt x="232" y="1533"/>
                </a:cubicBezTo>
                <a:cubicBezTo>
                  <a:pt x="278" y="1540"/>
                  <a:pt x="312" y="1580"/>
                  <a:pt x="312" y="1627"/>
                </a:cubicBezTo>
                <a:lnTo>
                  <a:pt x="312" y="1633"/>
                </a:lnTo>
                <a:lnTo>
                  <a:pt x="312" y="1637"/>
                </a:lnTo>
                <a:lnTo>
                  <a:pt x="122" y="1619"/>
                </a:lnTo>
                <a:lnTo>
                  <a:pt x="124" y="1609"/>
                </a:lnTo>
                <a:lnTo>
                  <a:pt x="125" y="1606"/>
                </a:lnTo>
                <a:lnTo>
                  <a:pt x="123" y="1621"/>
                </a:lnTo>
                <a:lnTo>
                  <a:pt x="123" y="1618"/>
                </a:lnTo>
                <a:cubicBezTo>
                  <a:pt x="123" y="1565"/>
                  <a:pt x="166" y="1522"/>
                  <a:pt x="219" y="1522"/>
                </a:cubicBezTo>
                <a:cubicBezTo>
                  <a:pt x="272" y="1522"/>
                  <a:pt x="315" y="1565"/>
                  <a:pt x="315" y="1618"/>
                </a:cubicBezTo>
                <a:lnTo>
                  <a:pt x="315" y="1626"/>
                </a:lnTo>
                <a:lnTo>
                  <a:pt x="314" y="1646"/>
                </a:lnTo>
                <a:cubicBezTo>
                  <a:pt x="310" y="1696"/>
                  <a:pt x="268" y="1733"/>
                  <a:pt x="218" y="1733"/>
                </a:cubicBezTo>
                <a:lnTo>
                  <a:pt x="217" y="1733"/>
                </a:lnTo>
                <a:cubicBezTo>
                  <a:pt x="190" y="1733"/>
                  <a:pt x="164" y="1722"/>
                  <a:pt x="146" y="1701"/>
                </a:cubicBezTo>
                <a:cubicBezTo>
                  <a:pt x="128" y="1681"/>
                  <a:pt x="119" y="1654"/>
                  <a:pt x="122" y="1627"/>
                </a:cubicBezTo>
                <a:lnTo>
                  <a:pt x="123" y="1618"/>
                </a:lnTo>
                <a:lnTo>
                  <a:pt x="124" y="1609"/>
                </a:lnTo>
                <a:lnTo>
                  <a:pt x="123" y="1608"/>
                </a:lnTo>
                <a:lnTo>
                  <a:pt x="123" y="1599"/>
                </a:lnTo>
                <a:lnTo>
                  <a:pt x="125" y="1580"/>
                </a:lnTo>
                <a:cubicBezTo>
                  <a:pt x="130" y="1531"/>
                  <a:pt x="171" y="1493"/>
                  <a:pt x="220" y="1493"/>
                </a:cubicBezTo>
                <a:lnTo>
                  <a:pt x="222" y="1493"/>
                </a:lnTo>
                <a:cubicBezTo>
                  <a:pt x="251" y="1493"/>
                  <a:pt x="278" y="1506"/>
                  <a:pt x="297" y="1529"/>
                </a:cubicBezTo>
                <a:cubicBezTo>
                  <a:pt x="315" y="1551"/>
                  <a:pt x="322" y="1580"/>
                  <a:pt x="317" y="1608"/>
                </a:cubicBezTo>
                <a:lnTo>
                  <a:pt x="315" y="1618"/>
                </a:lnTo>
                <a:lnTo>
                  <a:pt x="316" y="1599"/>
                </a:lnTo>
                <a:lnTo>
                  <a:pt x="316" y="1609"/>
                </a:lnTo>
                <a:lnTo>
                  <a:pt x="315" y="1629"/>
                </a:lnTo>
                <a:lnTo>
                  <a:pt x="126" y="1595"/>
                </a:lnTo>
                <a:lnTo>
                  <a:pt x="127" y="1591"/>
                </a:lnTo>
                <a:lnTo>
                  <a:pt x="127" y="1593"/>
                </a:lnTo>
                <a:cubicBezTo>
                  <a:pt x="134" y="1546"/>
                  <a:pt x="175" y="1512"/>
                  <a:pt x="221" y="1512"/>
                </a:cubicBezTo>
                <a:lnTo>
                  <a:pt x="222" y="1512"/>
                </a:lnTo>
                <a:lnTo>
                  <a:pt x="126" y="1608"/>
                </a:lnTo>
                <a:lnTo>
                  <a:pt x="126" y="1597"/>
                </a:lnTo>
                <a:lnTo>
                  <a:pt x="126" y="1601"/>
                </a:lnTo>
                <a:lnTo>
                  <a:pt x="317" y="1589"/>
                </a:lnTo>
                <a:lnTo>
                  <a:pt x="317" y="1592"/>
                </a:lnTo>
                <a:lnTo>
                  <a:pt x="317" y="1579"/>
                </a:lnTo>
                <a:lnTo>
                  <a:pt x="318" y="1586"/>
                </a:lnTo>
                <a:cubicBezTo>
                  <a:pt x="318" y="1590"/>
                  <a:pt x="318" y="1595"/>
                  <a:pt x="318" y="1599"/>
                </a:cubicBezTo>
                <a:lnTo>
                  <a:pt x="318" y="1605"/>
                </a:lnTo>
                <a:lnTo>
                  <a:pt x="314" y="1575"/>
                </a:lnTo>
                <a:lnTo>
                  <a:pt x="315" y="1578"/>
                </a:lnTo>
                <a:lnTo>
                  <a:pt x="127" y="1608"/>
                </a:lnTo>
                <a:lnTo>
                  <a:pt x="127" y="1600"/>
                </a:lnTo>
                <a:lnTo>
                  <a:pt x="127" y="1589"/>
                </a:lnTo>
                <a:lnTo>
                  <a:pt x="223" y="1685"/>
                </a:lnTo>
                <a:lnTo>
                  <a:pt x="222" y="1685"/>
                </a:lnTo>
                <a:cubicBezTo>
                  <a:pt x="191" y="1685"/>
                  <a:pt x="161" y="1670"/>
                  <a:pt x="143" y="1643"/>
                </a:cubicBezTo>
                <a:cubicBezTo>
                  <a:pt x="125" y="1617"/>
                  <a:pt x="122" y="1583"/>
                  <a:pt x="133" y="1554"/>
                </a:cubicBezTo>
                <a:lnTo>
                  <a:pt x="135" y="1549"/>
                </a:lnTo>
                <a:lnTo>
                  <a:pt x="132" y="1557"/>
                </a:lnTo>
                <a:cubicBezTo>
                  <a:pt x="144" y="1510"/>
                  <a:pt x="189" y="1479"/>
                  <a:pt x="237" y="1485"/>
                </a:cubicBezTo>
                <a:cubicBezTo>
                  <a:pt x="285" y="1491"/>
                  <a:pt x="321" y="1532"/>
                  <a:pt x="321" y="1580"/>
                </a:cubicBezTo>
                <a:lnTo>
                  <a:pt x="321" y="1585"/>
                </a:lnTo>
                <a:lnTo>
                  <a:pt x="321" y="1589"/>
                </a:lnTo>
                <a:cubicBezTo>
                  <a:pt x="321" y="1642"/>
                  <a:pt x="278" y="1685"/>
                  <a:pt x="225" y="1685"/>
                </a:cubicBezTo>
                <a:cubicBezTo>
                  <a:pt x="172" y="1685"/>
                  <a:pt x="129" y="1642"/>
                  <a:pt x="129" y="1589"/>
                </a:cubicBezTo>
                <a:lnTo>
                  <a:pt x="129" y="1584"/>
                </a:lnTo>
                <a:lnTo>
                  <a:pt x="129" y="1580"/>
                </a:lnTo>
                <a:cubicBezTo>
                  <a:pt x="129" y="1527"/>
                  <a:pt x="172" y="1484"/>
                  <a:pt x="225" y="1484"/>
                </a:cubicBezTo>
                <a:cubicBezTo>
                  <a:pt x="278" y="1484"/>
                  <a:pt x="321" y="1527"/>
                  <a:pt x="321" y="1580"/>
                </a:cubicBezTo>
                <a:lnTo>
                  <a:pt x="321" y="1583"/>
                </a:lnTo>
                <a:lnTo>
                  <a:pt x="321" y="1570"/>
                </a:lnTo>
                <a:lnTo>
                  <a:pt x="322" y="1577"/>
                </a:lnTo>
                <a:lnTo>
                  <a:pt x="322" y="1581"/>
                </a:lnTo>
                <a:cubicBezTo>
                  <a:pt x="323" y="1586"/>
                  <a:pt x="323" y="1591"/>
                  <a:pt x="323" y="1596"/>
                </a:cubicBezTo>
                <a:lnTo>
                  <a:pt x="323" y="1599"/>
                </a:lnTo>
                <a:cubicBezTo>
                  <a:pt x="323" y="1652"/>
                  <a:pt x="280" y="1695"/>
                  <a:pt x="227" y="1695"/>
                </a:cubicBezTo>
                <a:cubicBezTo>
                  <a:pt x="174" y="1695"/>
                  <a:pt x="131" y="1652"/>
                  <a:pt x="131" y="1599"/>
                </a:cubicBezTo>
                <a:lnTo>
                  <a:pt x="131" y="1596"/>
                </a:lnTo>
                <a:lnTo>
                  <a:pt x="131" y="1590"/>
                </a:lnTo>
                <a:lnTo>
                  <a:pt x="131" y="1583"/>
                </a:lnTo>
                <a:lnTo>
                  <a:pt x="136" y="1614"/>
                </a:lnTo>
                <a:lnTo>
                  <a:pt x="135" y="1611"/>
                </a:lnTo>
                <a:lnTo>
                  <a:pt x="322" y="1580"/>
                </a:lnTo>
                <a:lnTo>
                  <a:pt x="322" y="1584"/>
                </a:lnTo>
                <a:cubicBezTo>
                  <a:pt x="322" y="1591"/>
                  <a:pt x="322" y="1597"/>
                  <a:pt x="321" y="1603"/>
                </a:cubicBezTo>
                <a:lnTo>
                  <a:pt x="320" y="1608"/>
                </a:lnTo>
                <a:lnTo>
                  <a:pt x="134" y="1559"/>
                </a:lnTo>
                <a:lnTo>
                  <a:pt x="135" y="1556"/>
                </a:lnTo>
                <a:lnTo>
                  <a:pt x="130" y="1586"/>
                </a:lnTo>
                <a:lnTo>
                  <a:pt x="130" y="1580"/>
                </a:lnTo>
                <a:cubicBezTo>
                  <a:pt x="130" y="1574"/>
                  <a:pt x="131" y="1568"/>
                  <a:pt x="132" y="1562"/>
                </a:cubicBezTo>
                <a:lnTo>
                  <a:pt x="134" y="1552"/>
                </a:lnTo>
                <a:lnTo>
                  <a:pt x="134" y="1551"/>
                </a:lnTo>
                <a:lnTo>
                  <a:pt x="135" y="1542"/>
                </a:lnTo>
                <a:lnTo>
                  <a:pt x="137" y="1530"/>
                </a:lnTo>
                <a:cubicBezTo>
                  <a:pt x="138" y="1525"/>
                  <a:pt x="139" y="1520"/>
                  <a:pt x="140" y="1515"/>
                </a:cubicBezTo>
                <a:lnTo>
                  <a:pt x="141" y="1512"/>
                </a:lnTo>
                <a:cubicBezTo>
                  <a:pt x="156" y="1467"/>
                  <a:pt x="201" y="1440"/>
                  <a:pt x="248" y="1448"/>
                </a:cubicBezTo>
                <a:cubicBezTo>
                  <a:pt x="294" y="1455"/>
                  <a:pt x="328" y="1495"/>
                  <a:pt x="328" y="1542"/>
                </a:cubicBezTo>
                <a:lnTo>
                  <a:pt x="328" y="1545"/>
                </a:lnTo>
                <a:lnTo>
                  <a:pt x="328" y="1552"/>
                </a:lnTo>
                <a:lnTo>
                  <a:pt x="328" y="1558"/>
                </a:lnTo>
                <a:lnTo>
                  <a:pt x="328" y="1561"/>
                </a:lnTo>
                <a:lnTo>
                  <a:pt x="137" y="1550"/>
                </a:lnTo>
                <a:lnTo>
                  <a:pt x="138" y="1542"/>
                </a:lnTo>
                <a:lnTo>
                  <a:pt x="139" y="1534"/>
                </a:lnTo>
                <a:lnTo>
                  <a:pt x="234" y="1638"/>
                </a:lnTo>
                <a:lnTo>
                  <a:pt x="233" y="1638"/>
                </a:lnTo>
                <a:cubicBezTo>
                  <a:pt x="206" y="1638"/>
                  <a:pt x="180" y="1627"/>
                  <a:pt x="162" y="1607"/>
                </a:cubicBezTo>
                <a:cubicBezTo>
                  <a:pt x="144" y="1587"/>
                  <a:pt x="135" y="1560"/>
                  <a:pt x="138" y="1533"/>
                </a:cubicBezTo>
                <a:lnTo>
                  <a:pt x="139" y="1523"/>
                </a:lnTo>
                <a:lnTo>
                  <a:pt x="234" y="1628"/>
                </a:lnTo>
                <a:lnTo>
                  <a:pt x="233" y="1628"/>
                </a:lnTo>
                <a:cubicBezTo>
                  <a:pt x="206" y="1628"/>
                  <a:pt x="180" y="1617"/>
                  <a:pt x="162" y="1597"/>
                </a:cubicBezTo>
                <a:cubicBezTo>
                  <a:pt x="144" y="1577"/>
                  <a:pt x="135" y="1550"/>
                  <a:pt x="138" y="1523"/>
                </a:cubicBezTo>
                <a:lnTo>
                  <a:pt x="139" y="1513"/>
                </a:lnTo>
                <a:lnTo>
                  <a:pt x="141" y="1499"/>
                </a:lnTo>
                <a:lnTo>
                  <a:pt x="139" y="1517"/>
                </a:lnTo>
                <a:lnTo>
                  <a:pt x="139" y="1513"/>
                </a:lnTo>
                <a:cubicBezTo>
                  <a:pt x="139" y="1460"/>
                  <a:pt x="182" y="1417"/>
                  <a:pt x="235" y="1417"/>
                </a:cubicBezTo>
                <a:cubicBezTo>
                  <a:pt x="288" y="1417"/>
                  <a:pt x="331" y="1460"/>
                  <a:pt x="331" y="1513"/>
                </a:cubicBezTo>
                <a:lnTo>
                  <a:pt x="331" y="1516"/>
                </a:lnTo>
                <a:lnTo>
                  <a:pt x="331" y="1522"/>
                </a:lnTo>
                <a:cubicBezTo>
                  <a:pt x="331" y="1527"/>
                  <a:pt x="331" y="1532"/>
                  <a:pt x="331" y="1536"/>
                </a:cubicBezTo>
                <a:lnTo>
                  <a:pt x="330" y="1543"/>
                </a:lnTo>
                <a:lnTo>
                  <a:pt x="330" y="1529"/>
                </a:lnTo>
                <a:lnTo>
                  <a:pt x="330" y="1532"/>
                </a:lnTo>
                <a:cubicBezTo>
                  <a:pt x="330" y="1585"/>
                  <a:pt x="287" y="1628"/>
                  <a:pt x="234" y="1628"/>
                </a:cubicBezTo>
                <a:cubicBezTo>
                  <a:pt x="181" y="1628"/>
                  <a:pt x="138" y="1585"/>
                  <a:pt x="138" y="1532"/>
                </a:cubicBezTo>
                <a:lnTo>
                  <a:pt x="138" y="1523"/>
                </a:lnTo>
                <a:lnTo>
                  <a:pt x="138" y="1513"/>
                </a:lnTo>
                <a:lnTo>
                  <a:pt x="138" y="1503"/>
                </a:lnTo>
                <a:cubicBezTo>
                  <a:pt x="138" y="1497"/>
                  <a:pt x="139" y="1491"/>
                  <a:pt x="140" y="1485"/>
                </a:cubicBezTo>
                <a:lnTo>
                  <a:pt x="142" y="1475"/>
                </a:lnTo>
                <a:lnTo>
                  <a:pt x="148" y="1454"/>
                </a:lnTo>
                <a:cubicBezTo>
                  <a:pt x="163" y="1409"/>
                  <a:pt x="208" y="1382"/>
                  <a:pt x="255" y="1390"/>
                </a:cubicBezTo>
                <a:cubicBezTo>
                  <a:pt x="301" y="1397"/>
                  <a:pt x="335" y="1437"/>
                  <a:pt x="335" y="1484"/>
                </a:cubicBezTo>
                <a:lnTo>
                  <a:pt x="335" y="1489"/>
                </a:lnTo>
                <a:lnTo>
                  <a:pt x="335" y="1494"/>
                </a:lnTo>
                <a:lnTo>
                  <a:pt x="145" y="1476"/>
                </a:lnTo>
                <a:lnTo>
                  <a:pt x="146" y="1471"/>
                </a:lnTo>
                <a:lnTo>
                  <a:pt x="147" y="1466"/>
                </a:lnTo>
                <a:cubicBezTo>
                  <a:pt x="157" y="1419"/>
                  <a:pt x="199" y="1386"/>
                  <a:pt x="246" y="1389"/>
                </a:cubicBezTo>
                <a:cubicBezTo>
                  <a:pt x="294" y="1391"/>
                  <a:pt x="332" y="1428"/>
                  <a:pt x="337" y="1475"/>
                </a:cubicBezTo>
                <a:lnTo>
                  <a:pt x="338" y="1485"/>
                </a:lnTo>
                <a:lnTo>
                  <a:pt x="338" y="1500"/>
                </a:lnTo>
                <a:lnTo>
                  <a:pt x="334" y="1470"/>
                </a:lnTo>
                <a:lnTo>
                  <a:pt x="335" y="1473"/>
                </a:lnTo>
                <a:lnTo>
                  <a:pt x="147" y="1503"/>
                </a:lnTo>
                <a:lnTo>
                  <a:pt x="147" y="1495"/>
                </a:lnTo>
                <a:lnTo>
                  <a:pt x="147" y="1484"/>
                </a:lnTo>
                <a:lnTo>
                  <a:pt x="147" y="1486"/>
                </a:lnTo>
                <a:lnTo>
                  <a:pt x="146" y="1475"/>
                </a:lnTo>
                <a:cubicBezTo>
                  <a:pt x="143" y="1448"/>
                  <a:pt x="152" y="1421"/>
                  <a:pt x="170" y="1401"/>
                </a:cubicBezTo>
                <a:cubicBezTo>
                  <a:pt x="188" y="1381"/>
                  <a:pt x="214" y="1369"/>
                  <a:pt x="241" y="1369"/>
                </a:cubicBezTo>
                <a:lnTo>
                  <a:pt x="244" y="1369"/>
                </a:lnTo>
                <a:cubicBezTo>
                  <a:pt x="273" y="1369"/>
                  <a:pt x="300" y="1382"/>
                  <a:pt x="318" y="1404"/>
                </a:cubicBezTo>
                <a:cubicBezTo>
                  <a:pt x="336" y="1426"/>
                  <a:pt x="344" y="1455"/>
                  <a:pt x="339" y="1483"/>
                </a:cubicBezTo>
                <a:lnTo>
                  <a:pt x="337" y="1494"/>
                </a:lnTo>
                <a:lnTo>
                  <a:pt x="337" y="1496"/>
                </a:lnTo>
                <a:lnTo>
                  <a:pt x="148" y="1461"/>
                </a:lnTo>
                <a:lnTo>
                  <a:pt x="150" y="1453"/>
                </a:lnTo>
                <a:lnTo>
                  <a:pt x="148" y="1468"/>
                </a:lnTo>
                <a:lnTo>
                  <a:pt x="149" y="1457"/>
                </a:lnTo>
                <a:lnTo>
                  <a:pt x="244" y="1561"/>
                </a:lnTo>
                <a:lnTo>
                  <a:pt x="243" y="1561"/>
                </a:lnTo>
                <a:cubicBezTo>
                  <a:pt x="216" y="1561"/>
                  <a:pt x="190" y="1550"/>
                  <a:pt x="172" y="1529"/>
                </a:cubicBezTo>
                <a:cubicBezTo>
                  <a:pt x="154" y="1509"/>
                  <a:pt x="145" y="1482"/>
                  <a:pt x="148" y="1455"/>
                </a:cubicBezTo>
                <a:lnTo>
                  <a:pt x="149" y="1446"/>
                </a:lnTo>
                <a:lnTo>
                  <a:pt x="149" y="1466"/>
                </a:lnTo>
                <a:lnTo>
                  <a:pt x="148" y="1456"/>
                </a:lnTo>
                <a:cubicBezTo>
                  <a:pt x="145" y="1429"/>
                  <a:pt x="154" y="1402"/>
                  <a:pt x="172" y="1382"/>
                </a:cubicBezTo>
                <a:cubicBezTo>
                  <a:pt x="190" y="1362"/>
                  <a:pt x="216" y="1350"/>
                  <a:pt x="243" y="1350"/>
                </a:cubicBezTo>
                <a:lnTo>
                  <a:pt x="245" y="1350"/>
                </a:lnTo>
                <a:cubicBezTo>
                  <a:pt x="272" y="1350"/>
                  <a:pt x="298" y="1362"/>
                  <a:pt x="316" y="1381"/>
                </a:cubicBezTo>
                <a:cubicBezTo>
                  <a:pt x="334" y="1401"/>
                  <a:pt x="343" y="1428"/>
                  <a:pt x="341" y="1454"/>
                </a:cubicBezTo>
                <a:lnTo>
                  <a:pt x="340" y="1466"/>
                </a:lnTo>
                <a:lnTo>
                  <a:pt x="340" y="1463"/>
                </a:lnTo>
                <a:lnTo>
                  <a:pt x="340" y="1465"/>
                </a:lnTo>
                <a:cubicBezTo>
                  <a:pt x="340" y="1518"/>
                  <a:pt x="297" y="1561"/>
                  <a:pt x="244" y="1561"/>
                </a:cubicBezTo>
                <a:cubicBezTo>
                  <a:pt x="191" y="1561"/>
                  <a:pt x="148" y="1518"/>
                  <a:pt x="148" y="1465"/>
                </a:cubicBezTo>
                <a:lnTo>
                  <a:pt x="148" y="1461"/>
                </a:lnTo>
                <a:cubicBezTo>
                  <a:pt x="148" y="1454"/>
                  <a:pt x="149" y="1446"/>
                  <a:pt x="151" y="1438"/>
                </a:cubicBezTo>
                <a:lnTo>
                  <a:pt x="153" y="1430"/>
                </a:lnTo>
                <a:lnTo>
                  <a:pt x="151" y="1444"/>
                </a:lnTo>
                <a:lnTo>
                  <a:pt x="152" y="1434"/>
                </a:lnTo>
                <a:lnTo>
                  <a:pt x="154" y="1422"/>
                </a:lnTo>
                <a:lnTo>
                  <a:pt x="248" y="1533"/>
                </a:lnTo>
                <a:lnTo>
                  <a:pt x="247" y="1533"/>
                </a:lnTo>
                <a:cubicBezTo>
                  <a:pt x="219" y="1533"/>
                  <a:pt x="192" y="1521"/>
                  <a:pt x="174" y="1500"/>
                </a:cubicBezTo>
                <a:cubicBezTo>
                  <a:pt x="156" y="1478"/>
                  <a:pt x="148" y="1450"/>
                  <a:pt x="153" y="1422"/>
                </a:cubicBezTo>
                <a:lnTo>
                  <a:pt x="154" y="1416"/>
                </a:lnTo>
                <a:lnTo>
                  <a:pt x="156" y="1404"/>
                </a:lnTo>
                <a:cubicBezTo>
                  <a:pt x="167" y="1361"/>
                  <a:pt x="207" y="1330"/>
                  <a:pt x="252" y="1331"/>
                </a:cubicBezTo>
                <a:cubicBezTo>
                  <a:pt x="297" y="1333"/>
                  <a:pt x="335" y="1365"/>
                  <a:pt x="344" y="1409"/>
                </a:cubicBezTo>
                <a:lnTo>
                  <a:pt x="345" y="1414"/>
                </a:lnTo>
                <a:lnTo>
                  <a:pt x="346" y="1419"/>
                </a:lnTo>
                <a:lnTo>
                  <a:pt x="172" y="1384"/>
                </a:lnTo>
                <a:lnTo>
                  <a:pt x="174" y="1381"/>
                </a:lnTo>
                <a:lnTo>
                  <a:pt x="161" y="1408"/>
                </a:lnTo>
                <a:lnTo>
                  <a:pt x="163" y="1401"/>
                </a:lnTo>
                <a:lnTo>
                  <a:pt x="160" y="1419"/>
                </a:lnTo>
                <a:lnTo>
                  <a:pt x="161" y="1408"/>
                </a:lnTo>
                <a:lnTo>
                  <a:pt x="162" y="1397"/>
                </a:lnTo>
                <a:cubicBezTo>
                  <a:pt x="167" y="1359"/>
                  <a:pt x="193" y="1328"/>
                  <a:pt x="229" y="1317"/>
                </a:cubicBezTo>
                <a:cubicBezTo>
                  <a:pt x="266" y="1306"/>
                  <a:pt x="305" y="1317"/>
                  <a:pt x="330" y="1345"/>
                </a:cubicBezTo>
                <a:lnTo>
                  <a:pt x="337" y="1353"/>
                </a:lnTo>
                <a:cubicBezTo>
                  <a:pt x="341" y="1359"/>
                  <a:pt x="345" y="1364"/>
                  <a:pt x="349" y="1370"/>
                </a:cubicBezTo>
                <a:lnTo>
                  <a:pt x="355" y="1381"/>
                </a:lnTo>
                <a:lnTo>
                  <a:pt x="270" y="1331"/>
                </a:lnTo>
                <a:lnTo>
                  <a:pt x="271" y="1331"/>
                </a:lnTo>
                <a:lnTo>
                  <a:pt x="176" y="1419"/>
                </a:lnTo>
                <a:lnTo>
                  <a:pt x="177" y="1408"/>
                </a:lnTo>
                <a:lnTo>
                  <a:pt x="178" y="1397"/>
                </a:lnTo>
                <a:cubicBezTo>
                  <a:pt x="184" y="1346"/>
                  <a:pt x="229" y="1310"/>
                  <a:pt x="279" y="1313"/>
                </a:cubicBezTo>
                <a:cubicBezTo>
                  <a:pt x="330" y="1316"/>
                  <a:pt x="369" y="1358"/>
                  <a:pt x="369" y="1408"/>
                </a:cubicBezTo>
                <a:lnTo>
                  <a:pt x="369" y="1411"/>
                </a:lnTo>
                <a:lnTo>
                  <a:pt x="369" y="1417"/>
                </a:lnTo>
                <a:lnTo>
                  <a:pt x="369" y="1424"/>
                </a:lnTo>
                <a:lnTo>
                  <a:pt x="369" y="1427"/>
                </a:lnTo>
                <a:cubicBezTo>
                  <a:pt x="369" y="1480"/>
                  <a:pt x="326" y="1523"/>
                  <a:pt x="273" y="1523"/>
                </a:cubicBezTo>
                <a:cubicBezTo>
                  <a:pt x="220" y="1523"/>
                  <a:pt x="177" y="1480"/>
                  <a:pt x="177" y="1427"/>
                </a:cubicBezTo>
                <a:lnTo>
                  <a:pt x="177" y="1423"/>
                </a:lnTo>
                <a:lnTo>
                  <a:pt x="177" y="1418"/>
                </a:lnTo>
                <a:cubicBezTo>
                  <a:pt x="177" y="1369"/>
                  <a:pt x="216" y="1327"/>
                  <a:pt x="266" y="1323"/>
                </a:cubicBezTo>
                <a:cubicBezTo>
                  <a:pt x="315" y="1319"/>
                  <a:pt x="360" y="1353"/>
                  <a:pt x="368" y="1403"/>
                </a:cubicBezTo>
                <a:lnTo>
                  <a:pt x="369" y="1409"/>
                </a:lnTo>
                <a:cubicBezTo>
                  <a:pt x="370" y="1414"/>
                  <a:pt x="370" y="1419"/>
                  <a:pt x="370" y="1424"/>
                </a:cubicBezTo>
                <a:lnTo>
                  <a:pt x="370" y="1428"/>
                </a:lnTo>
                <a:cubicBezTo>
                  <a:pt x="370" y="1481"/>
                  <a:pt x="327" y="1524"/>
                  <a:pt x="274" y="1524"/>
                </a:cubicBezTo>
                <a:cubicBezTo>
                  <a:pt x="221" y="1524"/>
                  <a:pt x="178" y="1481"/>
                  <a:pt x="178" y="1428"/>
                </a:cubicBezTo>
                <a:lnTo>
                  <a:pt x="178" y="1427"/>
                </a:lnTo>
                <a:lnTo>
                  <a:pt x="182" y="1454"/>
                </a:lnTo>
                <a:lnTo>
                  <a:pt x="180" y="1447"/>
                </a:lnTo>
                <a:lnTo>
                  <a:pt x="176" y="1424"/>
                </a:lnTo>
                <a:lnTo>
                  <a:pt x="174" y="1412"/>
                </a:lnTo>
                <a:lnTo>
                  <a:pt x="174" y="1416"/>
                </a:lnTo>
                <a:lnTo>
                  <a:pt x="362" y="1389"/>
                </a:lnTo>
                <a:lnTo>
                  <a:pt x="362" y="1392"/>
                </a:lnTo>
                <a:lnTo>
                  <a:pt x="362" y="1399"/>
                </a:lnTo>
                <a:cubicBezTo>
                  <a:pt x="362" y="1452"/>
                  <a:pt x="319" y="1495"/>
                  <a:pt x="266" y="1495"/>
                </a:cubicBezTo>
                <a:lnTo>
                  <a:pt x="264" y="1495"/>
                </a:lnTo>
                <a:cubicBezTo>
                  <a:pt x="211" y="1495"/>
                  <a:pt x="168" y="1452"/>
                  <a:pt x="168" y="1399"/>
                </a:cubicBezTo>
                <a:cubicBezTo>
                  <a:pt x="168" y="1346"/>
                  <a:pt x="211" y="1303"/>
                  <a:pt x="264" y="1303"/>
                </a:cubicBezTo>
                <a:lnTo>
                  <a:pt x="265" y="1303"/>
                </a:lnTo>
                <a:lnTo>
                  <a:pt x="170" y="1406"/>
                </a:lnTo>
                <a:lnTo>
                  <a:pt x="169" y="1392"/>
                </a:lnTo>
                <a:lnTo>
                  <a:pt x="168" y="1370"/>
                </a:lnTo>
                <a:cubicBezTo>
                  <a:pt x="168" y="1334"/>
                  <a:pt x="189" y="1301"/>
                  <a:pt x="222" y="1285"/>
                </a:cubicBezTo>
                <a:lnTo>
                  <a:pt x="228" y="1282"/>
                </a:lnTo>
                <a:cubicBezTo>
                  <a:pt x="255" y="1268"/>
                  <a:pt x="286" y="1268"/>
                  <a:pt x="313" y="1282"/>
                </a:cubicBezTo>
                <a:lnTo>
                  <a:pt x="319" y="1285"/>
                </a:lnTo>
                <a:cubicBezTo>
                  <a:pt x="347" y="1298"/>
                  <a:pt x="366" y="1324"/>
                  <a:pt x="371" y="1355"/>
                </a:cubicBezTo>
                <a:lnTo>
                  <a:pt x="372" y="1361"/>
                </a:lnTo>
                <a:cubicBezTo>
                  <a:pt x="374" y="1369"/>
                  <a:pt x="374" y="1378"/>
                  <a:pt x="373" y="1386"/>
                </a:cubicBezTo>
                <a:lnTo>
                  <a:pt x="372" y="1396"/>
                </a:lnTo>
                <a:lnTo>
                  <a:pt x="371" y="1406"/>
                </a:lnTo>
                <a:lnTo>
                  <a:pt x="371" y="1399"/>
                </a:lnTo>
                <a:cubicBezTo>
                  <a:pt x="371" y="1452"/>
                  <a:pt x="328" y="1495"/>
                  <a:pt x="275" y="1495"/>
                </a:cubicBezTo>
                <a:cubicBezTo>
                  <a:pt x="222" y="1495"/>
                  <a:pt x="179" y="1452"/>
                  <a:pt x="179" y="1399"/>
                </a:cubicBezTo>
                <a:lnTo>
                  <a:pt x="179" y="1392"/>
                </a:lnTo>
                <a:lnTo>
                  <a:pt x="179" y="1380"/>
                </a:lnTo>
                <a:lnTo>
                  <a:pt x="179" y="1368"/>
                </a:lnTo>
                <a:lnTo>
                  <a:pt x="179" y="1362"/>
                </a:lnTo>
                <a:lnTo>
                  <a:pt x="179" y="1361"/>
                </a:lnTo>
                <a:cubicBezTo>
                  <a:pt x="179" y="1308"/>
                  <a:pt x="222" y="1265"/>
                  <a:pt x="275" y="1265"/>
                </a:cubicBezTo>
                <a:cubicBezTo>
                  <a:pt x="328" y="1265"/>
                  <a:pt x="371" y="1308"/>
                  <a:pt x="371" y="1361"/>
                </a:cubicBezTo>
                <a:lnTo>
                  <a:pt x="371" y="1366"/>
                </a:lnTo>
                <a:lnTo>
                  <a:pt x="371" y="1375"/>
                </a:lnTo>
                <a:lnTo>
                  <a:pt x="370" y="1395"/>
                </a:lnTo>
                <a:lnTo>
                  <a:pt x="370" y="1389"/>
                </a:lnTo>
                <a:cubicBezTo>
                  <a:pt x="370" y="1442"/>
                  <a:pt x="327" y="1485"/>
                  <a:pt x="274" y="1485"/>
                </a:cubicBezTo>
                <a:cubicBezTo>
                  <a:pt x="221" y="1485"/>
                  <a:pt x="178" y="1442"/>
                  <a:pt x="178" y="1389"/>
                </a:cubicBezTo>
                <a:lnTo>
                  <a:pt x="178" y="1388"/>
                </a:lnTo>
                <a:cubicBezTo>
                  <a:pt x="178" y="1383"/>
                  <a:pt x="179" y="1378"/>
                  <a:pt x="180" y="1373"/>
                </a:cubicBezTo>
                <a:lnTo>
                  <a:pt x="181" y="1367"/>
                </a:lnTo>
                <a:lnTo>
                  <a:pt x="180" y="1390"/>
                </a:lnTo>
                <a:lnTo>
                  <a:pt x="179" y="1378"/>
                </a:lnTo>
                <a:lnTo>
                  <a:pt x="195" y="1424"/>
                </a:lnTo>
                <a:lnTo>
                  <a:pt x="191" y="1418"/>
                </a:lnTo>
                <a:lnTo>
                  <a:pt x="221" y="1447"/>
                </a:lnTo>
                <a:lnTo>
                  <a:pt x="216" y="1444"/>
                </a:lnTo>
                <a:lnTo>
                  <a:pt x="265" y="1457"/>
                </a:lnTo>
                <a:lnTo>
                  <a:pt x="264" y="1457"/>
                </a:lnTo>
                <a:lnTo>
                  <a:pt x="359" y="1343"/>
                </a:lnTo>
                <a:lnTo>
                  <a:pt x="360" y="1348"/>
                </a:lnTo>
                <a:cubicBezTo>
                  <a:pt x="361" y="1354"/>
                  <a:pt x="361" y="1360"/>
                  <a:pt x="361" y="1366"/>
                </a:cubicBezTo>
                <a:lnTo>
                  <a:pt x="361" y="1370"/>
                </a:lnTo>
                <a:cubicBezTo>
                  <a:pt x="361" y="1419"/>
                  <a:pt x="325" y="1460"/>
                  <a:pt x="277" y="1466"/>
                </a:cubicBezTo>
                <a:cubicBezTo>
                  <a:pt x="229" y="1472"/>
                  <a:pt x="184" y="1441"/>
                  <a:pt x="172" y="1394"/>
                </a:cubicBezTo>
                <a:lnTo>
                  <a:pt x="171" y="1390"/>
                </a:lnTo>
                <a:cubicBezTo>
                  <a:pt x="168" y="1376"/>
                  <a:pt x="168" y="1362"/>
                  <a:pt x="170" y="1348"/>
                </a:cubicBezTo>
                <a:lnTo>
                  <a:pt x="171" y="1343"/>
                </a:lnTo>
                <a:cubicBezTo>
                  <a:pt x="179" y="1304"/>
                  <a:pt x="210" y="1273"/>
                  <a:pt x="250" y="1267"/>
                </a:cubicBezTo>
                <a:lnTo>
                  <a:pt x="256" y="1266"/>
                </a:lnTo>
                <a:cubicBezTo>
                  <a:pt x="267" y="1264"/>
                  <a:pt x="279" y="1264"/>
                  <a:pt x="290" y="1266"/>
                </a:cubicBezTo>
                <a:lnTo>
                  <a:pt x="295" y="1267"/>
                </a:lnTo>
                <a:cubicBezTo>
                  <a:pt x="344" y="1277"/>
                  <a:pt x="377" y="1322"/>
                  <a:pt x="372" y="1371"/>
                </a:cubicBezTo>
                <a:cubicBezTo>
                  <a:pt x="367" y="1420"/>
                  <a:pt x="326" y="1457"/>
                  <a:pt x="276" y="1457"/>
                </a:cubicBezTo>
                <a:lnTo>
                  <a:pt x="275" y="1457"/>
                </a:lnTo>
                <a:cubicBezTo>
                  <a:pt x="226" y="1457"/>
                  <a:pt x="185" y="1420"/>
                  <a:pt x="180" y="1371"/>
                </a:cubicBezTo>
                <a:lnTo>
                  <a:pt x="179" y="1361"/>
                </a:lnTo>
                <a:cubicBezTo>
                  <a:pt x="176" y="1334"/>
                  <a:pt x="185" y="1307"/>
                  <a:pt x="203" y="1287"/>
                </a:cubicBezTo>
                <a:cubicBezTo>
                  <a:pt x="221" y="1267"/>
                  <a:pt x="247" y="1255"/>
                  <a:pt x="274" y="1255"/>
                </a:cubicBezTo>
                <a:lnTo>
                  <a:pt x="278" y="1255"/>
                </a:lnTo>
                <a:lnTo>
                  <a:pt x="279" y="1255"/>
                </a:lnTo>
                <a:lnTo>
                  <a:pt x="183" y="1351"/>
                </a:lnTo>
                <a:lnTo>
                  <a:pt x="183" y="1342"/>
                </a:lnTo>
                <a:lnTo>
                  <a:pt x="183" y="1332"/>
                </a:lnTo>
                <a:cubicBezTo>
                  <a:pt x="183" y="1279"/>
                  <a:pt x="226" y="1236"/>
                  <a:pt x="279" y="1236"/>
                </a:cubicBezTo>
                <a:lnTo>
                  <a:pt x="280" y="1236"/>
                </a:lnTo>
                <a:cubicBezTo>
                  <a:pt x="333" y="1236"/>
                  <a:pt x="376" y="1279"/>
                  <a:pt x="376" y="1332"/>
                </a:cubicBezTo>
                <a:cubicBezTo>
                  <a:pt x="376" y="1385"/>
                  <a:pt x="333" y="1428"/>
                  <a:pt x="280" y="1428"/>
                </a:cubicBezTo>
                <a:lnTo>
                  <a:pt x="279" y="1428"/>
                </a:lnTo>
                <a:lnTo>
                  <a:pt x="368" y="1369"/>
                </a:lnTo>
                <a:lnTo>
                  <a:pt x="363" y="1381"/>
                </a:lnTo>
                <a:lnTo>
                  <a:pt x="362" y="1385"/>
                </a:lnTo>
                <a:cubicBezTo>
                  <a:pt x="357" y="1397"/>
                  <a:pt x="350" y="1408"/>
                  <a:pt x="340" y="1417"/>
                </a:cubicBezTo>
                <a:lnTo>
                  <a:pt x="338" y="1419"/>
                </a:lnTo>
                <a:cubicBezTo>
                  <a:pt x="311" y="1447"/>
                  <a:pt x="270" y="1455"/>
                  <a:pt x="234" y="1440"/>
                </a:cubicBezTo>
                <a:cubicBezTo>
                  <a:pt x="198" y="1425"/>
                  <a:pt x="174" y="1390"/>
                  <a:pt x="174" y="1351"/>
                </a:cubicBezTo>
                <a:lnTo>
                  <a:pt x="174" y="1347"/>
                </a:lnTo>
                <a:lnTo>
                  <a:pt x="176" y="1328"/>
                </a:lnTo>
                <a:lnTo>
                  <a:pt x="177" y="1320"/>
                </a:lnTo>
                <a:lnTo>
                  <a:pt x="179" y="1308"/>
                </a:lnTo>
                <a:cubicBezTo>
                  <a:pt x="186" y="1261"/>
                  <a:pt x="227" y="1227"/>
                  <a:pt x="273" y="1227"/>
                </a:cubicBezTo>
                <a:lnTo>
                  <a:pt x="274" y="1227"/>
                </a:lnTo>
                <a:lnTo>
                  <a:pt x="179" y="1314"/>
                </a:lnTo>
                <a:lnTo>
                  <a:pt x="180" y="1304"/>
                </a:lnTo>
                <a:lnTo>
                  <a:pt x="179" y="1304"/>
                </a:lnTo>
                <a:cubicBezTo>
                  <a:pt x="179" y="1251"/>
                  <a:pt x="222" y="1208"/>
                  <a:pt x="275" y="1208"/>
                </a:cubicBezTo>
                <a:cubicBezTo>
                  <a:pt x="328" y="1208"/>
                  <a:pt x="371" y="1251"/>
                  <a:pt x="371" y="1304"/>
                </a:cubicBezTo>
                <a:lnTo>
                  <a:pt x="371" y="1307"/>
                </a:lnTo>
                <a:lnTo>
                  <a:pt x="371" y="1313"/>
                </a:lnTo>
                <a:lnTo>
                  <a:pt x="275" y="1217"/>
                </a:lnTo>
                <a:lnTo>
                  <a:pt x="277" y="1217"/>
                </a:lnTo>
                <a:lnTo>
                  <a:pt x="278" y="1217"/>
                </a:lnTo>
                <a:cubicBezTo>
                  <a:pt x="331" y="1217"/>
                  <a:pt x="374" y="1260"/>
                  <a:pt x="374" y="1313"/>
                </a:cubicBezTo>
                <a:lnTo>
                  <a:pt x="374" y="1320"/>
                </a:lnTo>
                <a:cubicBezTo>
                  <a:pt x="374" y="1331"/>
                  <a:pt x="373" y="1341"/>
                  <a:pt x="370" y="1351"/>
                </a:cubicBezTo>
                <a:lnTo>
                  <a:pt x="369" y="1354"/>
                </a:lnTo>
                <a:cubicBezTo>
                  <a:pt x="354" y="1398"/>
                  <a:pt x="309" y="1426"/>
                  <a:pt x="262" y="1418"/>
                </a:cubicBezTo>
                <a:cubicBezTo>
                  <a:pt x="216" y="1411"/>
                  <a:pt x="181" y="1371"/>
                  <a:pt x="181" y="1323"/>
                </a:cubicBezTo>
                <a:lnTo>
                  <a:pt x="181" y="1318"/>
                </a:lnTo>
                <a:lnTo>
                  <a:pt x="181" y="1309"/>
                </a:lnTo>
                <a:lnTo>
                  <a:pt x="181" y="1301"/>
                </a:lnTo>
                <a:lnTo>
                  <a:pt x="276" y="1390"/>
                </a:lnTo>
                <a:lnTo>
                  <a:pt x="275" y="1390"/>
                </a:lnTo>
                <a:lnTo>
                  <a:pt x="371" y="1286"/>
                </a:lnTo>
                <a:lnTo>
                  <a:pt x="372" y="1297"/>
                </a:lnTo>
                <a:lnTo>
                  <a:pt x="373" y="1302"/>
                </a:lnTo>
                <a:lnTo>
                  <a:pt x="181" y="1313"/>
                </a:lnTo>
                <a:lnTo>
                  <a:pt x="181" y="1310"/>
                </a:lnTo>
                <a:lnTo>
                  <a:pt x="181" y="1304"/>
                </a:lnTo>
                <a:lnTo>
                  <a:pt x="181" y="1297"/>
                </a:lnTo>
                <a:lnTo>
                  <a:pt x="181" y="1294"/>
                </a:lnTo>
                <a:cubicBezTo>
                  <a:pt x="181" y="1241"/>
                  <a:pt x="224" y="1198"/>
                  <a:pt x="277" y="1198"/>
                </a:cubicBezTo>
                <a:cubicBezTo>
                  <a:pt x="330" y="1198"/>
                  <a:pt x="373" y="1241"/>
                  <a:pt x="373" y="1294"/>
                </a:cubicBezTo>
                <a:lnTo>
                  <a:pt x="373" y="1297"/>
                </a:lnTo>
                <a:lnTo>
                  <a:pt x="373" y="1304"/>
                </a:lnTo>
                <a:lnTo>
                  <a:pt x="373" y="1310"/>
                </a:lnTo>
                <a:lnTo>
                  <a:pt x="373" y="1313"/>
                </a:lnTo>
                <a:cubicBezTo>
                  <a:pt x="373" y="1364"/>
                  <a:pt x="335" y="1406"/>
                  <a:pt x="284" y="1409"/>
                </a:cubicBezTo>
                <a:cubicBezTo>
                  <a:pt x="234" y="1413"/>
                  <a:pt x="190" y="1377"/>
                  <a:pt x="182" y="1327"/>
                </a:cubicBezTo>
                <a:lnTo>
                  <a:pt x="181" y="1320"/>
                </a:lnTo>
                <a:lnTo>
                  <a:pt x="180" y="1302"/>
                </a:lnTo>
                <a:cubicBezTo>
                  <a:pt x="179" y="1297"/>
                  <a:pt x="179" y="1291"/>
                  <a:pt x="180" y="1286"/>
                </a:cubicBezTo>
                <a:lnTo>
                  <a:pt x="181" y="1275"/>
                </a:lnTo>
                <a:lnTo>
                  <a:pt x="182" y="1264"/>
                </a:lnTo>
                <a:lnTo>
                  <a:pt x="277" y="1371"/>
                </a:lnTo>
                <a:lnTo>
                  <a:pt x="275" y="1371"/>
                </a:lnTo>
                <a:lnTo>
                  <a:pt x="367" y="1245"/>
                </a:lnTo>
                <a:lnTo>
                  <a:pt x="369" y="1251"/>
                </a:lnTo>
                <a:lnTo>
                  <a:pt x="372" y="1262"/>
                </a:lnTo>
                <a:cubicBezTo>
                  <a:pt x="383" y="1310"/>
                  <a:pt x="358" y="1359"/>
                  <a:pt x="312" y="1376"/>
                </a:cubicBezTo>
                <a:cubicBezTo>
                  <a:pt x="266" y="1392"/>
                  <a:pt x="215" y="1372"/>
                  <a:pt x="193" y="1328"/>
                </a:cubicBezTo>
                <a:lnTo>
                  <a:pt x="191" y="1324"/>
                </a:lnTo>
                <a:cubicBezTo>
                  <a:pt x="189" y="1320"/>
                  <a:pt x="187" y="1316"/>
                  <a:pt x="185" y="1312"/>
                </a:cubicBezTo>
                <a:lnTo>
                  <a:pt x="183" y="1306"/>
                </a:lnTo>
                <a:cubicBezTo>
                  <a:pt x="180" y="1296"/>
                  <a:pt x="178" y="1286"/>
                  <a:pt x="178" y="1275"/>
                </a:cubicBezTo>
                <a:lnTo>
                  <a:pt x="178" y="1269"/>
                </a:lnTo>
                <a:lnTo>
                  <a:pt x="178" y="1266"/>
                </a:lnTo>
                <a:cubicBezTo>
                  <a:pt x="178" y="1217"/>
                  <a:pt x="216" y="1176"/>
                  <a:pt x="265" y="1171"/>
                </a:cubicBezTo>
                <a:cubicBezTo>
                  <a:pt x="314" y="1166"/>
                  <a:pt x="359" y="1199"/>
                  <a:pt x="369" y="1248"/>
                </a:cubicBezTo>
                <a:lnTo>
                  <a:pt x="370" y="1253"/>
                </a:lnTo>
                <a:lnTo>
                  <a:pt x="361" y="1229"/>
                </a:lnTo>
                <a:lnTo>
                  <a:pt x="363" y="1233"/>
                </a:lnTo>
                <a:lnTo>
                  <a:pt x="181" y="1275"/>
                </a:lnTo>
                <a:lnTo>
                  <a:pt x="181" y="1266"/>
                </a:lnTo>
                <a:lnTo>
                  <a:pt x="181" y="1266"/>
                </a:lnTo>
                <a:lnTo>
                  <a:pt x="372" y="1256"/>
                </a:lnTo>
                <a:lnTo>
                  <a:pt x="372" y="1261"/>
                </a:lnTo>
                <a:lnTo>
                  <a:pt x="372" y="1266"/>
                </a:lnTo>
                <a:lnTo>
                  <a:pt x="183" y="1243"/>
                </a:lnTo>
                <a:lnTo>
                  <a:pt x="184" y="1239"/>
                </a:lnTo>
                <a:lnTo>
                  <a:pt x="184" y="1241"/>
                </a:lnTo>
                <a:lnTo>
                  <a:pt x="278" y="1352"/>
                </a:lnTo>
                <a:lnTo>
                  <a:pt x="277" y="1352"/>
                </a:lnTo>
                <a:cubicBezTo>
                  <a:pt x="250" y="1352"/>
                  <a:pt x="225" y="1341"/>
                  <a:pt x="207" y="1321"/>
                </a:cubicBezTo>
                <a:cubicBezTo>
                  <a:pt x="188" y="1301"/>
                  <a:pt x="179" y="1275"/>
                  <a:pt x="182" y="1248"/>
                </a:cubicBezTo>
                <a:lnTo>
                  <a:pt x="183" y="1237"/>
                </a:lnTo>
                <a:lnTo>
                  <a:pt x="182" y="1237"/>
                </a:lnTo>
                <a:cubicBezTo>
                  <a:pt x="182" y="1184"/>
                  <a:pt x="225" y="1141"/>
                  <a:pt x="278" y="1141"/>
                </a:cubicBezTo>
                <a:cubicBezTo>
                  <a:pt x="331" y="1141"/>
                  <a:pt x="374" y="1184"/>
                  <a:pt x="374" y="1237"/>
                </a:cubicBezTo>
                <a:lnTo>
                  <a:pt x="374" y="1240"/>
                </a:lnTo>
                <a:lnTo>
                  <a:pt x="374" y="1247"/>
                </a:lnTo>
                <a:lnTo>
                  <a:pt x="374" y="1254"/>
                </a:lnTo>
                <a:lnTo>
                  <a:pt x="374" y="1256"/>
                </a:lnTo>
                <a:lnTo>
                  <a:pt x="184" y="1238"/>
                </a:lnTo>
                <a:lnTo>
                  <a:pt x="185" y="1233"/>
                </a:lnTo>
                <a:lnTo>
                  <a:pt x="183" y="1251"/>
                </a:lnTo>
                <a:lnTo>
                  <a:pt x="183" y="1242"/>
                </a:lnTo>
                <a:lnTo>
                  <a:pt x="183" y="1233"/>
                </a:lnTo>
                <a:cubicBezTo>
                  <a:pt x="183" y="1227"/>
                  <a:pt x="184" y="1221"/>
                  <a:pt x="185" y="1215"/>
                </a:cubicBezTo>
                <a:lnTo>
                  <a:pt x="186" y="1210"/>
                </a:lnTo>
                <a:cubicBezTo>
                  <a:pt x="196" y="1161"/>
                  <a:pt x="241" y="1128"/>
                  <a:pt x="290" y="1133"/>
                </a:cubicBezTo>
                <a:cubicBezTo>
                  <a:pt x="339" y="1138"/>
                  <a:pt x="376" y="1179"/>
                  <a:pt x="376" y="1228"/>
                </a:cubicBezTo>
                <a:lnTo>
                  <a:pt x="376" y="1230"/>
                </a:lnTo>
                <a:lnTo>
                  <a:pt x="375" y="1215"/>
                </a:lnTo>
                <a:lnTo>
                  <a:pt x="376" y="1221"/>
                </a:lnTo>
                <a:cubicBezTo>
                  <a:pt x="377" y="1226"/>
                  <a:pt x="377" y="1231"/>
                  <a:pt x="377" y="1236"/>
                </a:cubicBezTo>
                <a:lnTo>
                  <a:pt x="377" y="1243"/>
                </a:lnTo>
                <a:lnTo>
                  <a:pt x="377" y="1247"/>
                </a:lnTo>
                <a:lnTo>
                  <a:pt x="187" y="1229"/>
                </a:lnTo>
                <a:lnTo>
                  <a:pt x="188" y="1224"/>
                </a:lnTo>
                <a:lnTo>
                  <a:pt x="186" y="1242"/>
                </a:lnTo>
                <a:lnTo>
                  <a:pt x="186" y="1237"/>
                </a:lnTo>
                <a:cubicBezTo>
                  <a:pt x="186" y="1191"/>
                  <a:pt x="219" y="1152"/>
                  <a:pt x="264" y="1143"/>
                </a:cubicBezTo>
                <a:cubicBezTo>
                  <a:pt x="310" y="1134"/>
                  <a:pt x="355" y="1159"/>
                  <a:pt x="372" y="1202"/>
                </a:cubicBezTo>
                <a:lnTo>
                  <a:pt x="374" y="1207"/>
                </a:lnTo>
                <a:cubicBezTo>
                  <a:pt x="376" y="1212"/>
                  <a:pt x="377" y="1218"/>
                  <a:pt x="379" y="1224"/>
                </a:cubicBezTo>
                <a:lnTo>
                  <a:pt x="380" y="1229"/>
                </a:lnTo>
                <a:lnTo>
                  <a:pt x="206" y="1194"/>
                </a:lnTo>
                <a:lnTo>
                  <a:pt x="208" y="1191"/>
                </a:lnTo>
                <a:lnTo>
                  <a:pt x="195" y="1218"/>
                </a:lnTo>
                <a:lnTo>
                  <a:pt x="197" y="1211"/>
                </a:lnTo>
                <a:lnTo>
                  <a:pt x="194" y="1227"/>
                </a:lnTo>
                <a:lnTo>
                  <a:pt x="195" y="1218"/>
                </a:lnTo>
                <a:lnTo>
                  <a:pt x="198" y="1201"/>
                </a:lnTo>
                <a:lnTo>
                  <a:pt x="198" y="1197"/>
                </a:lnTo>
                <a:lnTo>
                  <a:pt x="200" y="1184"/>
                </a:lnTo>
                <a:cubicBezTo>
                  <a:pt x="208" y="1134"/>
                  <a:pt x="253" y="1100"/>
                  <a:pt x="302" y="1104"/>
                </a:cubicBezTo>
                <a:cubicBezTo>
                  <a:pt x="352" y="1108"/>
                  <a:pt x="390" y="1150"/>
                  <a:pt x="390" y="1199"/>
                </a:cubicBezTo>
                <a:lnTo>
                  <a:pt x="390" y="1201"/>
                </a:lnTo>
                <a:lnTo>
                  <a:pt x="390" y="1207"/>
                </a:lnTo>
                <a:lnTo>
                  <a:pt x="390" y="1215"/>
                </a:lnTo>
                <a:lnTo>
                  <a:pt x="390" y="1218"/>
                </a:lnTo>
                <a:cubicBezTo>
                  <a:pt x="390" y="1271"/>
                  <a:pt x="347" y="1314"/>
                  <a:pt x="294" y="1314"/>
                </a:cubicBezTo>
                <a:cubicBezTo>
                  <a:pt x="241" y="1314"/>
                  <a:pt x="198" y="1271"/>
                  <a:pt x="198" y="1218"/>
                </a:cubicBezTo>
                <a:lnTo>
                  <a:pt x="198" y="1215"/>
                </a:lnTo>
                <a:lnTo>
                  <a:pt x="198" y="1209"/>
                </a:lnTo>
                <a:lnTo>
                  <a:pt x="198" y="1199"/>
                </a:lnTo>
                <a:lnTo>
                  <a:pt x="388" y="1223"/>
                </a:lnTo>
                <a:lnTo>
                  <a:pt x="387" y="1227"/>
                </a:lnTo>
                <a:lnTo>
                  <a:pt x="389" y="1203"/>
                </a:lnTo>
                <a:lnTo>
                  <a:pt x="389" y="1209"/>
                </a:lnTo>
                <a:lnTo>
                  <a:pt x="293" y="1113"/>
                </a:lnTo>
                <a:lnTo>
                  <a:pt x="294" y="1113"/>
                </a:lnTo>
                <a:cubicBezTo>
                  <a:pt x="334" y="1113"/>
                  <a:pt x="369" y="1137"/>
                  <a:pt x="384" y="1174"/>
                </a:cubicBezTo>
                <a:lnTo>
                  <a:pt x="386" y="1179"/>
                </a:lnTo>
                <a:lnTo>
                  <a:pt x="384" y="1176"/>
                </a:lnTo>
                <a:lnTo>
                  <a:pt x="298" y="1122"/>
                </a:lnTo>
                <a:lnTo>
                  <a:pt x="299" y="1122"/>
                </a:lnTo>
                <a:lnTo>
                  <a:pt x="204" y="1208"/>
                </a:lnTo>
                <a:lnTo>
                  <a:pt x="205" y="1199"/>
                </a:lnTo>
                <a:cubicBezTo>
                  <a:pt x="206" y="1190"/>
                  <a:pt x="208" y="1182"/>
                  <a:pt x="211" y="1174"/>
                </a:cubicBezTo>
                <a:lnTo>
                  <a:pt x="215" y="1164"/>
                </a:lnTo>
                <a:lnTo>
                  <a:pt x="208" y="1199"/>
                </a:lnTo>
                <a:lnTo>
                  <a:pt x="208" y="1193"/>
                </a:lnTo>
                <a:lnTo>
                  <a:pt x="213" y="1224"/>
                </a:lnTo>
                <a:lnTo>
                  <a:pt x="212" y="1221"/>
                </a:lnTo>
                <a:lnTo>
                  <a:pt x="398" y="1172"/>
                </a:lnTo>
                <a:lnTo>
                  <a:pt x="399" y="1177"/>
                </a:lnTo>
                <a:lnTo>
                  <a:pt x="399" y="1176"/>
                </a:lnTo>
                <a:cubicBezTo>
                  <a:pt x="411" y="1226"/>
                  <a:pt x="382" y="1277"/>
                  <a:pt x="332" y="1292"/>
                </a:cubicBezTo>
                <a:cubicBezTo>
                  <a:pt x="283" y="1306"/>
                  <a:pt x="231" y="1279"/>
                  <a:pt x="214" y="1230"/>
                </a:cubicBezTo>
                <a:lnTo>
                  <a:pt x="213" y="1227"/>
                </a:lnTo>
                <a:cubicBezTo>
                  <a:pt x="212" y="1222"/>
                  <a:pt x="211" y="1217"/>
                  <a:pt x="210" y="1212"/>
                </a:cubicBezTo>
                <a:lnTo>
                  <a:pt x="209" y="1206"/>
                </a:lnTo>
                <a:cubicBezTo>
                  <a:pt x="207" y="1195"/>
                  <a:pt x="207" y="1183"/>
                  <a:pt x="209" y="1172"/>
                </a:cubicBezTo>
                <a:lnTo>
                  <a:pt x="211" y="1162"/>
                </a:lnTo>
                <a:lnTo>
                  <a:pt x="210" y="1189"/>
                </a:lnTo>
                <a:lnTo>
                  <a:pt x="209" y="1178"/>
                </a:lnTo>
                <a:lnTo>
                  <a:pt x="208" y="1173"/>
                </a:lnTo>
                <a:lnTo>
                  <a:pt x="399" y="1161"/>
                </a:lnTo>
                <a:lnTo>
                  <a:pt x="399" y="1169"/>
                </a:lnTo>
                <a:lnTo>
                  <a:pt x="399" y="1180"/>
                </a:lnTo>
                <a:lnTo>
                  <a:pt x="208" y="1172"/>
                </a:lnTo>
                <a:lnTo>
                  <a:pt x="209" y="1161"/>
                </a:lnTo>
                <a:lnTo>
                  <a:pt x="208" y="1161"/>
                </a:lnTo>
                <a:cubicBezTo>
                  <a:pt x="208" y="1114"/>
                  <a:pt x="243" y="1074"/>
                  <a:pt x="289" y="1067"/>
                </a:cubicBezTo>
                <a:cubicBezTo>
                  <a:pt x="336" y="1059"/>
                  <a:pt x="381" y="1086"/>
                  <a:pt x="396" y="1131"/>
                </a:cubicBezTo>
                <a:lnTo>
                  <a:pt x="397" y="1134"/>
                </a:lnTo>
                <a:cubicBezTo>
                  <a:pt x="400" y="1144"/>
                  <a:pt x="401" y="1154"/>
                  <a:pt x="401" y="1164"/>
                </a:cubicBezTo>
                <a:lnTo>
                  <a:pt x="401" y="1170"/>
                </a:lnTo>
                <a:lnTo>
                  <a:pt x="401" y="1177"/>
                </a:lnTo>
                <a:lnTo>
                  <a:pt x="401" y="1180"/>
                </a:lnTo>
                <a:cubicBezTo>
                  <a:pt x="401" y="1228"/>
                  <a:pt x="367" y="1268"/>
                  <a:pt x="321" y="1275"/>
                </a:cubicBezTo>
                <a:cubicBezTo>
                  <a:pt x="274" y="1283"/>
                  <a:pt x="229" y="1255"/>
                  <a:pt x="214" y="1211"/>
                </a:cubicBezTo>
                <a:lnTo>
                  <a:pt x="213" y="1208"/>
                </a:lnTo>
                <a:cubicBezTo>
                  <a:pt x="212" y="1203"/>
                  <a:pt x="211" y="1198"/>
                  <a:pt x="210" y="1193"/>
                </a:cubicBezTo>
                <a:lnTo>
                  <a:pt x="209" y="1187"/>
                </a:lnTo>
                <a:cubicBezTo>
                  <a:pt x="208" y="1182"/>
                  <a:pt x="207" y="1177"/>
                  <a:pt x="207" y="1171"/>
                </a:cubicBezTo>
                <a:lnTo>
                  <a:pt x="207" y="1161"/>
                </a:lnTo>
                <a:lnTo>
                  <a:pt x="303" y="1257"/>
                </a:lnTo>
                <a:lnTo>
                  <a:pt x="302" y="1257"/>
                </a:lnTo>
                <a:lnTo>
                  <a:pt x="398" y="1161"/>
                </a:lnTo>
                <a:lnTo>
                  <a:pt x="398" y="1167"/>
                </a:lnTo>
                <a:lnTo>
                  <a:pt x="396" y="1144"/>
                </a:lnTo>
                <a:lnTo>
                  <a:pt x="397" y="1148"/>
                </a:lnTo>
                <a:lnTo>
                  <a:pt x="208" y="1161"/>
                </a:lnTo>
                <a:lnTo>
                  <a:pt x="209" y="1152"/>
                </a:lnTo>
                <a:lnTo>
                  <a:pt x="208" y="1152"/>
                </a:lnTo>
                <a:lnTo>
                  <a:pt x="304" y="1248"/>
                </a:lnTo>
                <a:lnTo>
                  <a:pt x="303" y="1248"/>
                </a:lnTo>
                <a:cubicBezTo>
                  <a:pt x="250" y="1248"/>
                  <a:pt x="207" y="1205"/>
                  <a:pt x="207" y="1152"/>
                </a:cubicBezTo>
                <a:lnTo>
                  <a:pt x="207" y="1142"/>
                </a:lnTo>
                <a:lnTo>
                  <a:pt x="207" y="1144"/>
                </a:lnTo>
                <a:cubicBezTo>
                  <a:pt x="201" y="1094"/>
                  <a:pt x="236" y="1048"/>
                  <a:pt x="285" y="1039"/>
                </a:cubicBezTo>
                <a:cubicBezTo>
                  <a:pt x="335" y="1030"/>
                  <a:pt x="383" y="1061"/>
                  <a:pt x="396" y="1110"/>
                </a:cubicBezTo>
                <a:lnTo>
                  <a:pt x="397" y="1114"/>
                </a:lnTo>
                <a:lnTo>
                  <a:pt x="399" y="1124"/>
                </a:lnTo>
                <a:lnTo>
                  <a:pt x="208" y="1142"/>
                </a:lnTo>
                <a:lnTo>
                  <a:pt x="208" y="1139"/>
                </a:lnTo>
                <a:lnTo>
                  <a:pt x="208" y="1133"/>
                </a:lnTo>
                <a:lnTo>
                  <a:pt x="208" y="1133"/>
                </a:lnTo>
                <a:lnTo>
                  <a:pt x="399" y="1123"/>
                </a:lnTo>
                <a:lnTo>
                  <a:pt x="399" y="1134"/>
                </a:lnTo>
                <a:lnTo>
                  <a:pt x="399" y="1142"/>
                </a:lnTo>
                <a:cubicBezTo>
                  <a:pt x="399" y="1195"/>
                  <a:pt x="356" y="1238"/>
                  <a:pt x="303" y="1238"/>
                </a:cubicBezTo>
                <a:cubicBezTo>
                  <a:pt x="250" y="1238"/>
                  <a:pt x="207" y="1195"/>
                  <a:pt x="207" y="1142"/>
                </a:cubicBezTo>
                <a:lnTo>
                  <a:pt x="207" y="1134"/>
                </a:lnTo>
                <a:lnTo>
                  <a:pt x="207" y="1132"/>
                </a:lnTo>
                <a:cubicBezTo>
                  <a:pt x="206" y="1126"/>
                  <a:pt x="206" y="1119"/>
                  <a:pt x="207" y="1113"/>
                </a:cubicBezTo>
                <a:lnTo>
                  <a:pt x="208" y="1104"/>
                </a:lnTo>
                <a:lnTo>
                  <a:pt x="303" y="1210"/>
                </a:lnTo>
                <a:lnTo>
                  <a:pt x="302" y="1210"/>
                </a:lnTo>
                <a:lnTo>
                  <a:pt x="398" y="1114"/>
                </a:lnTo>
                <a:lnTo>
                  <a:pt x="398" y="1120"/>
                </a:lnTo>
                <a:cubicBezTo>
                  <a:pt x="398" y="1131"/>
                  <a:pt x="397" y="1141"/>
                  <a:pt x="394" y="1151"/>
                </a:cubicBezTo>
                <a:lnTo>
                  <a:pt x="393" y="1154"/>
                </a:lnTo>
                <a:cubicBezTo>
                  <a:pt x="378" y="1198"/>
                  <a:pt x="333" y="1226"/>
                  <a:pt x="286" y="1218"/>
                </a:cubicBezTo>
                <a:cubicBezTo>
                  <a:pt x="240" y="1211"/>
                  <a:pt x="205" y="1171"/>
                  <a:pt x="205" y="1123"/>
                </a:cubicBezTo>
                <a:lnTo>
                  <a:pt x="205" y="1120"/>
                </a:lnTo>
                <a:cubicBezTo>
                  <a:pt x="205" y="1116"/>
                  <a:pt x="206" y="1111"/>
                  <a:pt x="206" y="1107"/>
                </a:cubicBezTo>
                <a:lnTo>
                  <a:pt x="207" y="1100"/>
                </a:lnTo>
                <a:lnTo>
                  <a:pt x="209" y="1092"/>
                </a:lnTo>
                <a:cubicBezTo>
                  <a:pt x="210" y="1087"/>
                  <a:pt x="211" y="1082"/>
                  <a:pt x="212" y="1077"/>
                </a:cubicBezTo>
                <a:lnTo>
                  <a:pt x="213" y="1074"/>
                </a:lnTo>
                <a:cubicBezTo>
                  <a:pt x="228" y="1029"/>
                  <a:pt x="273" y="1002"/>
                  <a:pt x="320" y="1010"/>
                </a:cubicBezTo>
                <a:cubicBezTo>
                  <a:pt x="366" y="1017"/>
                  <a:pt x="400" y="1057"/>
                  <a:pt x="400" y="1104"/>
                </a:cubicBezTo>
                <a:lnTo>
                  <a:pt x="400" y="1107"/>
                </a:lnTo>
                <a:lnTo>
                  <a:pt x="400" y="1114"/>
                </a:lnTo>
                <a:lnTo>
                  <a:pt x="400" y="1120"/>
                </a:lnTo>
                <a:lnTo>
                  <a:pt x="400" y="1123"/>
                </a:lnTo>
                <a:lnTo>
                  <a:pt x="209" y="1112"/>
                </a:lnTo>
                <a:lnTo>
                  <a:pt x="210" y="1104"/>
                </a:lnTo>
                <a:lnTo>
                  <a:pt x="209" y="1104"/>
                </a:lnTo>
                <a:cubicBezTo>
                  <a:pt x="209" y="1051"/>
                  <a:pt x="252" y="1008"/>
                  <a:pt x="305" y="1008"/>
                </a:cubicBezTo>
                <a:lnTo>
                  <a:pt x="306" y="1008"/>
                </a:lnTo>
                <a:lnTo>
                  <a:pt x="211" y="1096"/>
                </a:lnTo>
                <a:lnTo>
                  <a:pt x="212" y="1084"/>
                </a:lnTo>
                <a:lnTo>
                  <a:pt x="214" y="1071"/>
                </a:lnTo>
                <a:lnTo>
                  <a:pt x="212" y="1086"/>
                </a:lnTo>
                <a:lnTo>
                  <a:pt x="212" y="1085"/>
                </a:lnTo>
                <a:cubicBezTo>
                  <a:pt x="212" y="1032"/>
                  <a:pt x="255" y="989"/>
                  <a:pt x="308" y="989"/>
                </a:cubicBezTo>
                <a:cubicBezTo>
                  <a:pt x="361" y="989"/>
                  <a:pt x="404" y="1032"/>
                  <a:pt x="404" y="1085"/>
                </a:cubicBezTo>
                <a:lnTo>
                  <a:pt x="404" y="1092"/>
                </a:lnTo>
                <a:lnTo>
                  <a:pt x="404" y="1103"/>
                </a:lnTo>
                <a:lnTo>
                  <a:pt x="404" y="1115"/>
                </a:lnTo>
                <a:lnTo>
                  <a:pt x="404" y="1123"/>
                </a:lnTo>
                <a:lnTo>
                  <a:pt x="241" y="1056"/>
                </a:lnTo>
                <a:lnTo>
                  <a:pt x="242" y="1055"/>
                </a:lnTo>
                <a:lnTo>
                  <a:pt x="213" y="1122"/>
                </a:lnTo>
                <a:lnTo>
                  <a:pt x="213" y="1114"/>
                </a:lnTo>
                <a:cubicBezTo>
                  <a:pt x="213" y="1105"/>
                  <a:pt x="215" y="1096"/>
                  <a:pt x="218" y="1087"/>
                </a:cubicBezTo>
                <a:lnTo>
                  <a:pt x="221" y="1077"/>
                </a:lnTo>
                <a:lnTo>
                  <a:pt x="216" y="1104"/>
                </a:lnTo>
                <a:lnTo>
                  <a:pt x="216" y="1098"/>
                </a:lnTo>
                <a:lnTo>
                  <a:pt x="216" y="1095"/>
                </a:lnTo>
                <a:cubicBezTo>
                  <a:pt x="216" y="1048"/>
                  <a:pt x="251" y="1008"/>
                  <a:pt x="297" y="1001"/>
                </a:cubicBezTo>
                <a:cubicBezTo>
                  <a:pt x="344" y="993"/>
                  <a:pt x="389" y="1020"/>
                  <a:pt x="404" y="1065"/>
                </a:cubicBezTo>
                <a:lnTo>
                  <a:pt x="405" y="1068"/>
                </a:lnTo>
                <a:cubicBezTo>
                  <a:pt x="406" y="1074"/>
                  <a:pt x="408" y="1079"/>
                  <a:pt x="409" y="1085"/>
                </a:cubicBezTo>
                <a:lnTo>
                  <a:pt x="410" y="1092"/>
                </a:lnTo>
                <a:lnTo>
                  <a:pt x="410" y="1096"/>
                </a:lnTo>
                <a:lnTo>
                  <a:pt x="407" y="1081"/>
                </a:lnTo>
                <a:lnTo>
                  <a:pt x="408" y="1084"/>
                </a:lnTo>
                <a:lnTo>
                  <a:pt x="221" y="1103"/>
                </a:lnTo>
                <a:lnTo>
                  <a:pt x="222" y="1095"/>
                </a:lnTo>
                <a:lnTo>
                  <a:pt x="223" y="1087"/>
                </a:lnTo>
                <a:lnTo>
                  <a:pt x="226" y="1067"/>
                </a:lnTo>
                <a:cubicBezTo>
                  <a:pt x="235" y="1024"/>
                  <a:pt x="271" y="992"/>
                  <a:pt x="315" y="990"/>
                </a:cubicBezTo>
                <a:cubicBezTo>
                  <a:pt x="358" y="987"/>
                  <a:pt x="398" y="1014"/>
                  <a:pt x="412" y="1055"/>
                </a:cubicBezTo>
                <a:lnTo>
                  <a:pt x="414" y="1061"/>
                </a:lnTo>
                <a:lnTo>
                  <a:pt x="408" y="1049"/>
                </a:lnTo>
                <a:lnTo>
                  <a:pt x="410" y="1053"/>
                </a:lnTo>
                <a:lnTo>
                  <a:pt x="230" y="1077"/>
                </a:lnTo>
                <a:lnTo>
                  <a:pt x="232" y="1067"/>
                </a:lnTo>
                <a:lnTo>
                  <a:pt x="230" y="1085"/>
                </a:lnTo>
                <a:lnTo>
                  <a:pt x="230" y="1079"/>
                </a:lnTo>
                <a:cubicBezTo>
                  <a:pt x="230" y="1069"/>
                  <a:pt x="232" y="1059"/>
                  <a:pt x="235" y="1049"/>
                </a:cubicBezTo>
                <a:lnTo>
                  <a:pt x="236" y="1046"/>
                </a:lnTo>
                <a:cubicBezTo>
                  <a:pt x="251" y="1001"/>
                  <a:pt x="296" y="974"/>
                  <a:pt x="343" y="982"/>
                </a:cubicBezTo>
                <a:cubicBezTo>
                  <a:pt x="389" y="989"/>
                  <a:pt x="423" y="1029"/>
                  <a:pt x="423" y="1076"/>
                </a:cubicBezTo>
                <a:lnTo>
                  <a:pt x="423" y="1079"/>
                </a:lnTo>
                <a:lnTo>
                  <a:pt x="423" y="1086"/>
                </a:lnTo>
                <a:lnTo>
                  <a:pt x="423" y="1092"/>
                </a:lnTo>
                <a:lnTo>
                  <a:pt x="423" y="1095"/>
                </a:lnTo>
                <a:cubicBezTo>
                  <a:pt x="423" y="1148"/>
                  <a:pt x="380" y="1191"/>
                  <a:pt x="327" y="1191"/>
                </a:cubicBezTo>
                <a:cubicBezTo>
                  <a:pt x="274" y="1191"/>
                  <a:pt x="231" y="1148"/>
                  <a:pt x="231" y="1095"/>
                </a:cubicBezTo>
                <a:lnTo>
                  <a:pt x="231" y="1090"/>
                </a:lnTo>
                <a:lnTo>
                  <a:pt x="233" y="1071"/>
                </a:lnTo>
                <a:lnTo>
                  <a:pt x="234" y="1062"/>
                </a:lnTo>
                <a:lnTo>
                  <a:pt x="236" y="1048"/>
                </a:lnTo>
                <a:cubicBezTo>
                  <a:pt x="246" y="999"/>
                  <a:pt x="291" y="966"/>
                  <a:pt x="340" y="971"/>
                </a:cubicBezTo>
                <a:cubicBezTo>
                  <a:pt x="389" y="976"/>
                  <a:pt x="426" y="1017"/>
                  <a:pt x="426" y="1066"/>
                </a:cubicBezTo>
                <a:lnTo>
                  <a:pt x="426" y="1069"/>
                </a:lnTo>
                <a:lnTo>
                  <a:pt x="426" y="1076"/>
                </a:lnTo>
                <a:lnTo>
                  <a:pt x="426" y="1083"/>
                </a:lnTo>
                <a:lnTo>
                  <a:pt x="426" y="1085"/>
                </a:lnTo>
                <a:lnTo>
                  <a:pt x="237" y="1062"/>
                </a:lnTo>
                <a:lnTo>
                  <a:pt x="238" y="1058"/>
                </a:lnTo>
                <a:lnTo>
                  <a:pt x="237" y="1062"/>
                </a:lnTo>
                <a:lnTo>
                  <a:pt x="236" y="1063"/>
                </a:lnTo>
                <a:cubicBezTo>
                  <a:pt x="236" y="1058"/>
                  <a:pt x="237" y="1053"/>
                  <a:pt x="238" y="1048"/>
                </a:cubicBezTo>
                <a:lnTo>
                  <a:pt x="239" y="1042"/>
                </a:lnTo>
                <a:lnTo>
                  <a:pt x="333" y="1153"/>
                </a:lnTo>
                <a:lnTo>
                  <a:pt x="332" y="1153"/>
                </a:lnTo>
                <a:cubicBezTo>
                  <a:pt x="279" y="1153"/>
                  <a:pt x="236" y="1110"/>
                  <a:pt x="236" y="1057"/>
                </a:cubicBezTo>
                <a:lnTo>
                  <a:pt x="236" y="1051"/>
                </a:lnTo>
                <a:lnTo>
                  <a:pt x="236" y="1047"/>
                </a:lnTo>
                <a:cubicBezTo>
                  <a:pt x="236" y="998"/>
                  <a:pt x="274" y="957"/>
                  <a:pt x="323" y="952"/>
                </a:cubicBezTo>
                <a:cubicBezTo>
                  <a:pt x="372" y="947"/>
                  <a:pt x="417" y="980"/>
                  <a:pt x="427" y="1029"/>
                </a:cubicBezTo>
                <a:lnTo>
                  <a:pt x="428" y="1034"/>
                </a:lnTo>
                <a:cubicBezTo>
                  <a:pt x="429" y="1040"/>
                  <a:pt x="429" y="1046"/>
                  <a:pt x="429" y="1052"/>
                </a:cubicBezTo>
                <a:lnTo>
                  <a:pt x="429" y="1057"/>
                </a:lnTo>
                <a:cubicBezTo>
                  <a:pt x="429" y="1110"/>
                  <a:pt x="386" y="1153"/>
                  <a:pt x="333" y="1153"/>
                </a:cubicBezTo>
                <a:cubicBezTo>
                  <a:pt x="280" y="1153"/>
                  <a:pt x="237" y="1110"/>
                  <a:pt x="237" y="1057"/>
                </a:cubicBezTo>
                <a:lnTo>
                  <a:pt x="237" y="1053"/>
                </a:lnTo>
                <a:lnTo>
                  <a:pt x="238" y="1067"/>
                </a:lnTo>
                <a:lnTo>
                  <a:pt x="237" y="1060"/>
                </a:lnTo>
                <a:lnTo>
                  <a:pt x="237" y="1056"/>
                </a:lnTo>
                <a:cubicBezTo>
                  <a:pt x="236" y="1051"/>
                  <a:pt x="235" y="1046"/>
                  <a:pt x="235" y="1040"/>
                </a:cubicBezTo>
                <a:lnTo>
                  <a:pt x="235" y="1038"/>
                </a:lnTo>
                <a:cubicBezTo>
                  <a:pt x="235" y="985"/>
                  <a:pt x="278" y="942"/>
                  <a:pt x="331" y="942"/>
                </a:cubicBezTo>
                <a:cubicBezTo>
                  <a:pt x="384" y="942"/>
                  <a:pt x="427" y="985"/>
                  <a:pt x="427" y="1038"/>
                </a:cubicBezTo>
                <a:lnTo>
                  <a:pt x="427" y="1042"/>
                </a:lnTo>
                <a:lnTo>
                  <a:pt x="427" y="1051"/>
                </a:lnTo>
                <a:lnTo>
                  <a:pt x="427" y="1061"/>
                </a:lnTo>
                <a:lnTo>
                  <a:pt x="426" y="1043"/>
                </a:lnTo>
                <a:lnTo>
                  <a:pt x="427" y="1048"/>
                </a:lnTo>
                <a:lnTo>
                  <a:pt x="236" y="1066"/>
                </a:lnTo>
                <a:lnTo>
                  <a:pt x="236" y="1064"/>
                </a:lnTo>
                <a:lnTo>
                  <a:pt x="236" y="1057"/>
                </a:lnTo>
                <a:lnTo>
                  <a:pt x="236" y="1046"/>
                </a:lnTo>
                <a:lnTo>
                  <a:pt x="236" y="1038"/>
                </a:lnTo>
                <a:lnTo>
                  <a:pt x="424" y="1069"/>
                </a:lnTo>
                <a:lnTo>
                  <a:pt x="423" y="1072"/>
                </a:lnTo>
                <a:lnTo>
                  <a:pt x="426" y="1057"/>
                </a:lnTo>
                <a:lnTo>
                  <a:pt x="425" y="1063"/>
                </a:lnTo>
                <a:lnTo>
                  <a:pt x="330" y="951"/>
                </a:lnTo>
                <a:lnTo>
                  <a:pt x="332" y="951"/>
                </a:lnTo>
                <a:lnTo>
                  <a:pt x="236" y="1047"/>
                </a:lnTo>
                <a:lnTo>
                  <a:pt x="236" y="1041"/>
                </a:lnTo>
                <a:lnTo>
                  <a:pt x="236" y="1038"/>
                </a:lnTo>
                <a:cubicBezTo>
                  <a:pt x="236" y="985"/>
                  <a:pt x="279" y="942"/>
                  <a:pt x="332" y="942"/>
                </a:cubicBezTo>
                <a:cubicBezTo>
                  <a:pt x="385" y="942"/>
                  <a:pt x="428" y="985"/>
                  <a:pt x="428" y="1038"/>
                </a:cubicBezTo>
                <a:lnTo>
                  <a:pt x="428" y="1042"/>
                </a:lnTo>
                <a:lnTo>
                  <a:pt x="427" y="1027"/>
                </a:lnTo>
                <a:lnTo>
                  <a:pt x="428" y="1033"/>
                </a:lnTo>
                <a:lnTo>
                  <a:pt x="430" y="1042"/>
                </a:lnTo>
                <a:lnTo>
                  <a:pt x="420" y="1013"/>
                </a:lnTo>
                <a:lnTo>
                  <a:pt x="421" y="1015"/>
                </a:lnTo>
                <a:lnTo>
                  <a:pt x="239" y="1057"/>
                </a:lnTo>
                <a:lnTo>
                  <a:pt x="239" y="1052"/>
                </a:lnTo>
                <a:lnTo>
                  <a:pt x="239" y="1044"/>
                </a:lnTo>
                <a:lnTo>
                  <a:pt x="239" y="1028"/>
                </a:lnTo>
                <a:lnTo>
                  <a:pt x="241" y="1009"/>
                </a:lnTo>
                <a:lnTo>
                  <a:pt x="243" y="998"/>
                </a:lnTo>
                <a:lnTo>
                  <a:pt x="241" y="1013"/>
                </a:lnTo>
                <a:lnTo>
                  <a:pt x="241" y="1009"/>
                </a:lnTo>
                <a:cubicBezTo>
                  <a:pt x="241" y="956"/>
                  <a:pt x="284" y="913"/>
                  <a:pt x="337" y="913"/>
                </a:cubicBezTo>
                <a:cubicBezTo>
                  <a:pt x="390" y="913"/>
                  <a:pt x="433" y="956"/>
                  <a:pt x="433" y="1009"/>
                </a:cubicBezTo>
                <a:lnTo>
                  <a:pt x="433" y="1014"/>
                </a:lnTo>
                <a:cubicBezTo>
                  <a:pt x="433" y="1021"/>
                  <a:pt x="433" y="1027"/>
                  <a:pt x="432" y="1033"/>
                </a:cubicBezTo>
                <a:lnTo>
                  <a:pt x="431" y="1038"/>
                </a:lnTo>
                <a:lnTo>
                  <a:pt x="243" y="996"/>
                </a:lnTo>
                <a:lnTo>
                  <a:pt x="244" y="992"/>
                </a:lnTo>
                <a:lnTo>
                  <a:pt x="241" y="1015"/>
                </a:lnTo>
                <a:lnTo>
                  <a:pt x="241" y="1009"/>
                </a:lnTo>
                <a:cubicBezTo>
                  <a:pt x="241" y="956"/>
                  <a:pt x="284" y="913"/>
                  <a:pt x="337" y="913"/>
                </a:cubicBezTo>
                <a:lnTo>
                  <a:pt x="338" y="913"/>
                </a:lnTo>
                <a:lnTo>
                  <a:pt x="243" y="999"/>
                </a:lnTo>
                <a:lnTo>
                  <a:pt x="244" y="990"/>
                </a:lnTo>
                <a:lnTo>
                  <a:pt x="243" y="990"/>
                </a:lnTo>
                <a:cubicBezTo>
                  <a:pt x="243" y="937"/>
                  <a:pt x="286" y="894"/>
                  <a:pt x="339" y="894"/>
                </a:cubicBezTo>
                <a:lnTo>
                  <a:pt x="342" y="894"/>
                </a:lnTo>
                <a:lnTo>
                  <a:pt x="246" y="990"/>
                </a:lnTo>
                <a:lnTo>
                  <a:pt x="246" y="985"/>
                </a:lnTo>
                <a:lnTo>
                  <a:pt x="249" y="1009"/>
                </a:lnTo>
                <a:lnTo>
                  <a:pt x="248" y="1005"/>
                </a:lnTo>
                <a:cubicBezTo>
                  <a:pt x="241" y="976"/>
                  <a:pt x="248" y="946"/>
                  <a:pt x="266" y="922"/>
                </a:cubicBezTo>
                <a:cubicBezTo>
                  <a:pt x="284" y="899"/>
                  <a:pt x="312" y="885"/>
                  <a:pt x="341" y="885"/>
                </a:cubicBezTo>
                <a:lnTo>
                  <a:pt x="344" y="885"/>
                </a:lnTo>
                <a:lnTo>
                  <a:pt x="248" y="981"/>
                </a:lnTo>
                <a:lnTo>
                  <a:pt x="248" y="974"/>
                </a:lnTo>
                <a:lnTo>
                  <a:pt x="248" y="974"/>
                </a:lnTo>
                <a:lnTo>
                  <a:pt x="247" y="966"/>
                </a:lnTo>
                <a:lnTo>
                  <a:pt x="246" y="952"/>
                </a:lnTo>
                <a:cubicBezTo>
                  <a:pt x="246" y="899"/>
                  <a:pt x="289" y="856"/>
                  <a:pt x="342" y="856"/>
                </a:cubicBezTo>
                <a:cubicBezTo>
                  <a:pt x="395" y="856"/>
                  <a:pt x="438" y="899"/>
                  <a:pt x="438" y="952"/>
                </a:cubicBezTo>
                <a:lnTo>
                  <a:pt x="438" y="958"/>
                </a:lnTo>
                <a:lnTo>
                  <a:pt x="438" y="971"/>
                </a:lnTo>
                <a:lnTo>
                  <a:pt x="438" y="983"/>
                </a:lnTo>
                <a:lnTo>
                  <a:pt x="438" y="990"/>
                </a:lnTo>
                <a:cubicBezTo>
                  <a:pt x="438" y="1043"/>
                  <a:pt x="395" y="1086"/>
                  <a:pt x="342" y="1086"/>
                </a:cubicBezTo>
                <a:cubicBezTo>
                  <a:pt x="289" y="1086"/>
                  <a:pt x="246" y="1043"/>
                  <a:pt x="246" y="990"/>
                </a:cubicBezTo>
                <a:lnTo>
                  <a:pt x="246" y="988"/>
                </a:lnTo>
                <a:lnTo>
                  <a:pt x="246" y="982"/>
                </a:lnTo>
                <a:lnTo>
                  <a:pt x="246" y="986"/>
                </a:lnTo>
                <a:lnTo>
                  <a:pt x="245" y="971"/>
                </a:lnTo>
                <a:cubicBezTo>
                  <a:pt x="245" y="918"/>
                  <a:pt x="288" y="875"/>
                  <a:pt x="341" y="875"/>
                </a:cubicBezTo>
                <a:cubicBezTo>
                  <a:pt x="394" y="875"/>
                  <a:pt x="437" y="918"/>
                  <a:pt x="437" y="971"/>
                </a:cubicBezTo>
                <a:lnTo>
                  <a:pt x="437" y="974"/>
                </a:lnTo>
                <a:lnTo>
                  <a:pt x="437" y="961"/>
                </a:lnTo>
                <a:lnTo>
                  <a:pt x="438" y="968"/>
                </a:lnTo>
                <a:cubicBezTo>
                  <a:pt x="438" y="972"/>
                  <a:pt x="438" y="977"/>
                  <a:pt x="438" y="981"/>
                </a:cubicBezTo>
                <a:lnTo>
                  <a:pt x="438" y="987"/>
                </a:lnTo>
                <a:lnTo>
                  <a:pt x="438" y="990"/>
                </a:lnTo>
                <a:cubicBezTo>
                  <a:pt x="438" y="1043"/>
                  <a:pt x="395" y="1086"/>
                  <a:pt x="342" y="1086"/>
                </a:cubicBezTo>
                <a:cubicBezTo>
                  <a:pt x="289" y="1086"/>
                  <a:pt x="246" y="1043"/>
                  <a:pt x="246" y="990"/>
                </a:cubicBezTo>
                <a:lnTo>
                  <a:pt x="246" y="982"/>
                </a:lnTo>
                <a:lnTo>
                  <a:pt x="246" y="971"/>
                </a:lnTo>
                <a:lnTo>
                  <a:pt x="246" y="966"/>
                </a:lnTo>
                <a:lnTo>
                  <a:pt x="249" y="990"/>
                </a:lnTo>
                <a:lnTo>
                  <a:pt x="248" y="986"/>
                </a:lnTo>
                <a:cubicBezTo>
                  <a:pt x="246" y="978"/>
                  <a:pt x="245" y="970"/>
                  <a:pt x="245" y="962"/>
                </a:cubicBezTo>
                <a:lnTo>
                  <a:pt x="245" y="951"/>
                </a:lnTo>
                <a:lnTo>
                  <a:pt x="245" y="943"/>
                </a:lnTo>
                <a:cubicBezTo>
                  <a:pt x="245" y="901"/>
                  <a:pt x="273" y="864"/>
                  <a:pt x="314" y="852"/>
                </a:cubicBezTo>
                <a:cubicBezTo>
                  <a:pt x="354" y="839"/>
                  <a:pt x="398" y="855"/>
                  <a:pt x="421" y="890"/>
                </a:cubicBezTo>
                <a:lnTo>
                  <a:pt x="423" y="893"/>
                </a:lnTo>
                <a:cubicBezTo>
                  <a:pt x="431" y="905"/>
                  <a:pt x="436" y="917"/>
                  <a:pt x="438" y="931"/>
                </a:cubicBezTo>
                <a:lnTo>
                  <a:pt x="439" y="937"/>
                </a:lnTo>
                <a:cubicBezTo>
                  <a:pt x="441" y="946"/>
                  <a:pt x="441" y="956"/>
                  <a:pt x="440" y="966"/>
                </a:cubicBezTo>
                <a:lnTo>
                  <a:pt x="439" y="973"/>
                </a:lnTo>
                <a:cubicBezTo>
                  <a:pt x="438" y="979"/>
                  <a:pt x="436" y="984"/>
                  <a:pt x="435" y="990"/>
                </a:cubicBezTo>
                <a:lnTo>
                  <a:pt x="434" y="993"/>
                </a:lnTo>
                <a:cubicBezTo>
                  <a:pt x="420" y="1035"/>
                  <a:pt x="379" y="1062"/>
                  <a:pt x="335" y="1058"/>
                </a:cubicBezTo>
                <a:cubicBezTo>
                  <a:pt x="291" y="1055"/>
                  <a:pt x="255" y="1022"/>
                  <a:pt x="248" y="978"/>
                </a:cubicBezTo>
                <a:lnTo>
                  <a:pt x="247" y="972"/>
                </a:lnTo>
                <a:cubicBezTo>
                  <a:pt x="246" y="967"/>
                  <a:pt x="245" y="962"/>
                  <a:pt x="245" y="956"/>
                </a:cubicBezTo>
                <a:lnTo>
                  <a:pt x="245" y="947"/>
                </a:lnTo>
                <a:lnTo>
                  <a:pt x="245" y="938"/>
                </a:lnTo>
                <a:lnTo>
                  <a:pt x="245" y="933"/>
                </a:lnTo>
                <a:cubicBezTo>
                  <a:pt x="245" y="880"/>
                  <a:pt x="288" y="837"/>
                  <a:pt x="341" y="837"/>
                </a:cubicBezTo>
                <a:cubicBezTo>
                  <a:pt x="394" y="837"/>
                  <a:pt x="437" y="880"/>
                  <a:pt x="437" y="933"/>
                </a:cubicBezTo>
                <a:lnTo>
                  <a:pt x="437" y="935"/>
                </a:lnTo>
                <a:lnTo>
                  <a:pt x="436" y="920"/>
                </a:lnTo>
                <a:lnTo>
                  <a:pt x="437" y="926"/>
                </a:lnTo>
                <a:lnTo>
                  <a:pt x="439" y="944"/>
                </a:lnTo>
                <a:cubicBezTo>
                  <a:pt x="442" y="971"/>
                  <a:pt x="433" y="997"/>
                  <a:pt x="414" y="1017"/>
                </a:cubicBezTo>
                <a:cubicBezTo>
                  <a:pt x="396" y="1037"/>
                  <a:pt x="370" y="1048"/>
                  <a:pt x="343" y="1048"/>
                </a:cubicBezTo>
                <a:lnTo>
                  <a:pt x="340" y="1048"/>
                </a:lnTo>
                <a:cubicBezTo>
                  <a:pt x="312" y="1048"/>
                  <a:pt x="284" y="1036"/>
                  <a:pt x="266" y="1013"/>
                </a:cubicBezTo>
                <a:cubicBezTo>
                  <a:pt x="248" y="991"/>
                  <a:pt x="241" y="962"/>
                  <a:pt x="246" y="934"/>
                </a:cubicBezTo>
                <a:lnTo>
                  <a:pt x="247" y="929"/>
                </a:lnTo>
                <a:lnTo>
                  <a:pt x="249" y="920"/>
                </a:lnTo>
                <a:cubicBezTo>
                  <a:pt x="262" y="870"/>
                  <a:pt x="313" y="838"/>
                  <a:pt x="364" y="850"/>
                </a:cubicBezTo>
                <a:cubicBezTo>
                  <a:pt x="414" y="861"/>
                  <a:pt x="447" y="911"/>
                  <a:pt x="437" y="962"/>
                </a:cubicBezTo>
                <a:lnTo>
                  <a:pt x="436" y="967"/>
                </a:lnTo>
                <a:cubicBezTo>
                  <a:pt x="434" y="976"/>
                  <a:pt x="431" y="984"/>
                  <a:pt x="427" y="991"/>
                </a:cubicBezTo>
                <a:lnTo>
                  <a:pt x="425" y="995"/>
                </a:lnTo>
                <a:cubicBezTo>
                  <a:pt x="404" y="1039"/>
                  <a:pt x="353" y="1059"/>
                  <a:pt x="307" y="1043"/>
                </a:cubicBezTo>
                <a:cubicBezTo>
                  <a:pt x="262" y="1027"/>
                  <a:pt x="235" y="979"/>
                  <a:pt x="246" y="932"/>
                </a:cubicBezTo>
                <a:lnTo>
                  <a:pt x="248" y="923"/>
                </a:lnTo>
                <a:lnTo>
                  <a:pt x="249" y="915"/>
                </a:lnTo>
                <a:lnTo>
                  <a:pt x="343" y="1029"/>
                </a:lnTo>
                <a:lnTo>
                  <a:pt x="342" y="1029"/>
                </a:lnTo>
                <a:cubicBezTo>
                  <a:pt x="297" y="1029"/>
                  <a:pt x="257" y="997"/>
                  <a:pt x="248" y="952"/>
                </a:cubicBezTo>
                <a:lnTo>
                  <a:pt x="247" y="947"/>
                </a:lnTo>
                <a:cubicBezTo>
                  <a:pt x="246" y="941"/>
                  <a:pt x="245" y="935"/>
                  <a:pt x="245" y="928"/>
                </a:cubicBezTo>
                <a:lnTo>
                  <a:pt x="245" y="924"/>
                </a:lnTo>
                <a:cubicBezTo>
                  <a:pt x="245" y="871"/>
                  <a:pt x="288" y="828"/>
                  <a:pt x="341" y="828"/>
                </a:cubicBezTo>
                <a:cubicBezTo>
                  <a:pt x="394" y="828"/>
                  <a:pt x="437" y="871"/>
                  <a:pt x="437" y="924"/>
                </a:cubicBezTo>
                <a:lnTo>
                  <a:pt x="437" y="929"/>
                </a:lnTo>
                <a:lnTo>
                  <a:pt x="435" y="906"/>
                </a:lnTo>
                <a:lnTo>
                  <a:pt x="436" y="910"/>
                </a:lnTo>
                <a:lnTo>
                  <a:pt x="246" y="933"/>
                </a:lnTo>
                <a:lnTo>
                  <a:pt x="246" y="929"/>
                </a:lnTo>
                <a:lnTo>
                  <a:pt x="246" y="924"/>
                </a:lnTo>
                <a:lnTo>
                  <a:pt x="342" y="1020"/>
                </a:lnTo>
                <a:lnTo>
                  <a:pt x="341" y="1020"/>
                </a:lnTo>
                <a:cubicBezTo>
                  <a:pt x="308" y="1020"/>
                  <a:pt x="277" y="1003"/>
                  <a:pt x="260" y="975"/>
                </a:cubicBezTo>
                <a:cubicBezTo>
                  <a:pt x="242" y="947"/>
                  <a:pt x="241" y="911"/>
                  <a:pt x="256" y="882"/>
                </a:cubicBezTo>
                <a:lnTo>
                  <a:pt x="261" y="872"/>
                </a:lnTo>
                <a:lnTo>
                  <a:pt x="250" y="914"/>
                </a:lnTo>
                <a:lnTo>
                  <a:pt x="250" y="907"/>
                </a:lnTo>
                <a:lnTo>
                  <a:pt x="250" y="897"/>
                </a:lnTo>
                <a:lnTo>
                  <a:pt x="250" y="901"/>
                </a:lnTo>
                <a:lnTo>
                  <a:pt x="249" y="885"/>
                </a:lnTo>
                <a:cubicBezTo>
                  <a:pt x="249" y="837"/>
                  <a:pt x="286" y="796"/>
                  <a:pt x="334" y="790"/>
                </a:cubicBezTo>
                <a:cubicBezTo>
                  <a:pt x="382" y="784"/>
                  <a:pt x="427" y="815"/>
                  <a:pt x="439" y="862"/>
                </a:cubicBezTo>
                <a:lnTo>
                  <a:pt x="440" y="866"/>
                </a:lnTo>
                <a:lnTo>
                  <a:pt x="443" y="888"/>
                </a:lnTo>
                <a:lnTo>
                  <a:pt x="444" y="899"/>
                </a:lnTo>
                <a:lnTo>
                  <a:pt x="444" y="914"/>
                </a:lnTo>
                <a:cubicBezTo>
                  <a:pt x="444" y="967"/>
                  <a:pt x="401" y="1010"/>
                  <a:pt x="348" y="1010"/>
                </a:cubicBezTo>
                <a:cubicBezTo>
                  <a:pt x="295" y="1010"/>
                  <a:pt x="252" y="967"/>
                  <a:pt x="252" y="914"/>
                </a:cubicBezTo>
                <a:lnTo>
                  <a:pt x="252" y="912"/>
                </a:lnTo>
                <a:lnTo>
                  <a:pt x="253" y="926"/>
                </a:lnTo>
                <a:lnTo>
                  <a:pt x="252" y="919"/>
                </a:lnTo>
                <a:cubicBezTo>
                  <a:pt x="251" y="911"/>
                  <a:pt x="251" y="904"/>
                  <a:pt x="252" y="896"/>
                </a:cubicBezTo>
                <a:lnTo>
                  <a:pt x="253" y="886"/>
                </a:lnTo>
                <a:lnTo>
                  <a:pt x="256" y="867"/>
                </a:lnTo>
                <a:lnTo>
                  <a:pt x="254" y="885"/>
                </a:lnTo>
                <a:lnTo>
                  <a:pt x="254" y="879"/>
                </a:lnTo>
                <a:lnTo>
                  <a:pt x="259" y="910"/>
                </a:lnTo>
                <a:lnTo>
                  <a:pt x="258" y="907"/>
                </a:lnTo>
                <a:lnTo>
                  <a:pt x="445" y="866"/>
                </a:lnTo>
                <a:lnTo>
                  <a:pt x="446" y="875"/>
                </a:lnTo>
                <a:lnTo>
                  <a:pt x="447" y="886"/>
                </a:lnTo>
                <a:cubicBezTo>
                  <a:pt x="450" y="913"/>
                  <a:pt x="441" y="940"/>
                  <a:pt x="423" y="960"/>
                </a:cubicBezTo>
                <a:cubicBezTo>
                  <a:pt x="404" y="980"/>
                  <a:pt x="379" y="991"/>
                  <a:pt x="351" y="991"/>
                </a:cubicBezTo>
                <a:lnTo>
                  <a:pt x="349" y="991"/>
                </a:lnTo>
                <a:cubicBezTo>
                  <a:pt x="323" y="991"/>
                  <a:pt x="298" y="980"/>
                  <a:pt x="279" y="961"/>
                </a:cubicBezTo>
                <a:cubicBezTo>
                  <a:pt x="261" y="942"/>
                  <a:pt x="252" y="916"/>
                  <a:pt x="254" y="889"/>
                </a:cubicBezTo>
                <a:lnTo>
                  <a:pt x="255" y="874"/>
                </a:lnTo>
                <a:lnTo>
                  <a:pt x="256" y="860"/>
                </a:lnTo>
                <a:cubicBezTo>
                  <a:pt x="259" y="814"/>
                  <a:pt x="294" y="777"/>
                  <a:pt x="339" y="771"/>
                </a:cubicBezTo>
                <a:cubicBezTo>
                  <a:pt x="385" y="766"/>
                  <a:pt x="428" y="793"/>
                  <a:pt x="443" y="836"/>
                </a:cubicBezTo>
                <a:lnTo>
                  <a:pt x="444" y="839"/>
                </a:lnTo>
                <a:cubicBezTo>
                  <a:pt x="447" y="849"/>
                  <a:pt x="448" y="859"/>
                  <a:pt x="448" y="869"/>
                </a:cubicBezTo>
                <a:lnTo>
                  <a:pt x="448" y="876"/>
                </a:lnTo>
                <a:lnTo>
                  <a:pt x="446" y="856"/>
                </a:lnTo>
                <a:lnTo>
                  <a:pt x="448" y="865"/>
                </a:lnTo>
                <a:cubicBezTo>
                  <a:pt x="450" y="871"/>
                  <a:pt x="450" y="878"/>
                  <a:pt x="450" y="885"/>
                </a:cubicBezTo>
                <a:lnTo>
                  <a:pt x="450" y="892"/>
                </a:lnTo>
                <a:cubicBezTo>
                  <a:pt x="450" y="903"/>
                  <a:pt x="449" y="913"/>
                  <a:pt x="446" y="923"/>
                </a:cubicBezTo>
                <a:lnTo>
                  <a:pt x="445" y="926"/>
                </a:lnTo>
                <a:cubicBezTo>
                  <a:pt x="428" y="975"/>
                  <a:pt x="376" y="1002"/>
                  <a:pt x="327" y="988"/>
                </a:cubicBezTo>
                <a:cubicBezTo>
                  <a:pt x="277" y="973"/>
                  <a:pt x="248" y="922"/>
                  <a:pt x="260" y="872"/>
                </a:cubicBezTo>
                <a:lnTo>
                  <a:pt x="262" y="864"/>
                </a:lnTo>
                <a:lnTo>
                  <a:pt x="260" y="879"/>
                </a:lnTo>
                <a:lnTo>
                  <a:pt x="261" y="868"/>
                </a:lnTo>
                <a:lnTo>
                  <a:pt x="260" y="869"/>
                </a:lnTo>
                <a:lnTo>
                  <a:pt x="260" y="866"/>
                </a:lnTo>
                <a:cubicBezTo>
                  <a:pt x="260" y="813"/>
                  <a:pt x="303" y="770"/>
                  <a:pt x="356" y="770"/>
                </a:cubicBezTo>
                <a:cubicBezTo>
                  <a:pt x="409" y="770"/>
                  <a:pt x="452" y="813"/>
                  <a:pt x="452" y="866"/>
                </a:cubicBezTo>
                <a:lnTo>
                  <a:pt x="452" y="870"/>
                </a:lnTo>
                <a:lnTo>
                  <a:pt x="451" y="855"/>
                </a:lnTo>
                <a:lnTo>
                  <a:pt x="452" y="861"/>
                </a:lnTo>
                <a:lnTo>
                  <a:pt x="454" y="870"/>
                </a:lnTo>
                <a:lnTo>
                  <a:pt x="444" y="841"/>
                </a:lnTo>
                <a:lnTo>
                  <a:pt x="445" y="843"/>
                </a:lnTo>
                <a:lnTo>
                  <a:pt x="265" y="867"/>
                </a:lnTo>
                <a:lnTo>
                  <a:pt x="266" y="862"/>
                </a:lnTo>
                <a:lnTo>
                  <a:pt x="264" y="880"/>
                </a:lnTo>
                <a:lnTo>
                  <a:pt x="264" y="871"/>
                </a:lnTo>
                <a:lnTo>
                  <a:pt x="264" y="862"/>
                </a:lnTo>
                <a:cubicBezTo>
                  <a:pt x="264" y="856"/>
                  <a:pt x="265" y="850"/>
                  <a:pt x="266" y="844"/>
                </a:cubicBezTo>
                <a:lnTo>
                  <a:pt x="267" y="839"/>
                </a:lnTo>
                <a:cubicBezTo>
                  <a:pt x="275" y="798"/>
                  <a:pt x="308" y="768"/>
                  <a:pt x="349" y="762"/>
                </a:cubicBezTo>
                <a:cubicBezTo>
                  <a:pt x="389" y="757"/>
                  <a:pt x="429" y="778"/>
                  <a:pt x="447" y="815"/>
                </a:cubicBezTo>
                <a:lnTo>
                  <a:pt x="448" y="817"/>
                </a:lnTo>
                <a:cubicBezTo>
                  <a:pt x="455" y="830"/>
                  <a:pt x="458" y="845"/>
                  <a:pt x="458" y="859"/>
                </a:cubicBezTo>
                <a:lnTo>
                  <a:pt x="458" y="866"/>
                </a:lnTo>
                <a:lnTo>
                  <a:pt x="458" y="853"/>
                </a:lnTo>
                <a:lnTo>
                  <a:pt x="459" y="860"/>
                </a:lnTo>
                <a:cubicBezTo>
                  <a:pt x="459" y="864"/>
                  <a:pt x="459" y="869"/>
                  <a:pt x="459" y="873"/>
                </a:cubicBezTo>
                <a:lnTo>
                  <a:pt x="459" y="876"/>
                </a:lnTo>
                <a:lnTo>
                  <a:pt x="284" y="823"/>
                </a:lnTo>
                <a:lnTo>
                  <a:pt x="286" y="820"/>
                </a:lnTo>
                <a:lnTo>
                  <a:pt x="273" y="847"/>
                </a:lnTo>
                <a:lnTo>
                  <a:pt x="275" y="840"/>
                </a:lnTo>
                <a:lnTo>
                  <a:pt x="274" y="845"/>
                </a:lnTo>
                <a:lnTo>
                  <a:pt x="272" y="860"/>
                </a:lnTo>
                <a:lnTo>
                  <a:pt x="272" y="857"/>
                </a:lnTo>
                <a:cubicBezTo>
                  <a:pt x="272" y="808"/>
                  <a:pt x="310" y="767"/>
                  <a:pt x="359" y="762"/>
                </a:cubicBezTo>
                <a:cubicBezTo>
                  <a:pt x="408" y="757"/>
                  <a:pt x="453" y="790"/>
                  <a:pt x="463" y="839"/>
                </a:cubicBezTo>
                <a:lnTo>
                  <a:pt x="464" y="844"/>
                </a:lnTo>
                <a:cubicBezTo>
                  <a:pt x="465" y="850"/>
                  <a:pt x="465" y="856"/>
                  <a:pt x="465" y="862"/>
                </a:cubicBezTo>
                <a:lnTo>
                  <a:pt x="465" y="866"/>
                </a:lnTo>
                <a:cubicBezTo>
                  <a:pt x="465" y="919"/>
                  <a:pt x="422" y="962"/>
                  <a:pt x="369" y="962"/>
                </a:cubicBezTo>
                <a:cubicBezTo>
                  <a:pt x="316" y="962"/>
                  <a:pt x="273" y="919"/>
                  <a:pt x="273" y="866"/>
                </a:cubicBezTo>
                <a:lnTo>
                  <a:pt x="273" y="857"/>
                </a:lnTo>
                <a:lnTo>
                  <a:pt x="273" y="857"/>
                </a:lnTo>
                <a:cubicBezTo>
                  <a:pt x="268" y="807"/>
                  <a:pt x="302" y="762"/>
                  <a:pt x="352" y="753"/>
                </a:cubicBezTo>
                <a:cubicBezTo>
                  <a:pt x="402" y="744"/>
                  <a:pt x="449" y="775"/>
                  <a:pt x="462" y="824"/>
                </a:cubicBezTo>
                <a:lnTo>
                  <a:pt x="463" y="828"/>
                </a:lnTo>
                <a:lnTo>
                  <a:pt x="463" y="827"/>
                </a:lnTo>
                <a:lnTo>
                  <a:pt x="276" y="851"/>
                </a:lnTo>
                <a:lnTo>
                  <a:pt x="277" y="837"/>
                </a:lnTo>
                <a:lnTo>
                  <a:pt x="276" y="828"/>
                </a:lnTo>
                <a:lnTo>
                  <a:pt x="278" y="844"/>
                </a:lnTo>
                <a:lnTo>
                  <a:pt x="277" y="838"/>
                </a:lnTo>
                <a:cubicBezTo>
                  <a:pt x="276" y="833"/>
                  <a:pt x="275" y="828"/>
                  <a:pt x="275" y="822"/>
                </a:cubicBezTo>
                <a:lnTo>
                  <a:pt x="275" y="819"/>
                </a:lnTo>
                <a:cubicBezTo>
                  <a:pt x="275" y="771"/>
                  <a:pt x="312" y="730"/>
                  <a:pt x="360" y="724"/>
                </a:cubicBezTo>
                <a:cubicBezTo>
                  <a:pt x="408" y="718"/>
                  <a:pt x="453" y="749"/>
                  <a:pt x="465" y="796"/>
                </a:cubicBezTo>
                <a:lnTo>
                  <a:pt x="466" y="800"/>
                </a:lnTo>
                <a:lnTo>
                  <a:pt x="464" y="793"/>
                </a:lnTo>
                <a:cubicBezTo>
                  <a:pt x="475" y="822"/>
                  <a:pt x="472" y="856"/>
                  <a:pt x="454" y="882"/>
                </a:cubicBezTo>
                <a:cubicBezTo>
                  <a:pt x="436" y="909"/>
                  <a:pt x="406" y="924"/>
                  <a:pt x="374" y="924"/>
                </a:cubicBezTo>
                <a:lnTo>
                  <a:pt x="373" y="924"/>
                </a:lnTo>
                <a:cubicBezTo>
                  <a:pt x="320" y="924"/>
                  <a:pt x="277" y="881"/>
                  <a:pt x="277" y="828"/>
                </a:cubicBezTo>
                <a:cubicBezTo>
                  <a:pt x="277" y="775"/>
                  <a:pt x="320" y="732"/>
                  <a:pt x="373" y="732"/>
                </a:cubicBezTo>
                <a:lnTo>
                  <a:pt x="375" y="732"/>
                </a:lnTo>
                <a:lnTo>
                  <a:pt x="279" y="828"/>
                </a:lnTo>
                <a:lnTo>
                  <a:pt x="279" y="824"/>
                </a:lnTo>
                <a:lnTo>
                  <a:pt x="281" y="843"/>
                </a:lnTo>
                <a:lnTo>
                  <a:pt x="280" y="838"/>
                </a:lnTo>
                <a:cubicBezTo>
                  <a:pt x="275" y="810"/>
                  <a:pt x="282" y="781"/>
                  <a:pt x="300" y="759"/>
                </a:cubicBezTo>
                <a:cubicBezTo>
                  <a:pt x="318" y="736"/>
                  <a:pt x="346" y="723"/>
                  <a:pt x="374" y="723"/>
                </a:cubicBezTo>
                <a:lnTo>
                  <a:pt x="376" y="723"/>
                </a:lnTo>
                <a:lnTo>
                  <a:pt x="281" y="811"/>
                </a:lnTo>
                <a:lnTo>
                  <a:pt x="282" y="800"/>
                </a:lnTo>
                <a:lnTo>
                  <a:pt x="281" y="800"/>
                </a:lnTo>
                <a:cubicBezTo>
                  <a:pt x="281" y="753"/>
                  <a:pt x="316" y="713"/>
                  <a:pt x="362" y="706"/>
                </a:cubicBezTo>
                <a:cubicBezTo>
                  <a:pt x="409" y="698"/>
                  <a:pt x="454" y="725"/>
                  <a:pt x="469" y="770"/>
                </a:cubicBezTo>
                <a:lnTo>
                  <a:pt x="470" y="773"/>
                </a:lnTo>
                <a:cubicBezTo>
                  <a:pt x="473" y="783"/>
                  <a:pt x="474" y="793"/>
                  <a:pt x="474" y="803"/>
                </a:cubicBezTo>
                <a:lnTo>
                  <a:pt x="474" y="809"/>
                </a:lnTo>
                <a:lnTo>
                  <a:pt x="474" y="819"/>
                </a:lnTo>
                <a:lnTo>
                  <a:pt x="287" y="789"/>
                </a:lnTo>
                <a:lnTo>
                  <a:pt x="288" y="786"/>
                </a:lnTo>
                <a:lnTo>
                  <a:pt x="284" y="803"/>
                </a:lnTo>
                <a:lnTo>
                  <a:pt x="285" y="796"/>
                </a:lnTo>
                <a:lnTo>
                  <a:pt x="286" y="825"/>
                </a:lnTo>
                <a:lnTo>
                  <a:pt x="285" y="819"/>
                </a:lnTo>
                <a:lnTo>
                  <a:pt x="288" y="834"/>
                </a:lnTo>
                <a:lnTo>
                  <a:pt x="287" y="831"/>
                </a:lnTo>
                <a:lnTo>
                  <a:pt x="474" y="791"/>
                </a:lnTo>
                <a:lnTo>
                  <a:pt x="475" y="801"/>
                </a:lnTo>
                <a:lnTo>
                  <a:pt x="475" y="816"/>
                </a:lnTo>
                <a:lnTo>
                  <a:pt x="475" y="819"/>
                </a:lnTo>
                <a:lnTo>
                  <a:pt x="284" y="808"/>
                </a:lnTo>
                <a:lnTo>
                  <a:pt x="285" y="800"/>
                </a:lnTo>
                <a:lnTo>
                  <a:pt x="284" y="800"/>
                </a:lnTo>
                <a:lnTo>
                  <a:pt x="380" y="896"/>
                </a:lnTo>
                <a:lnTo>
                  <a:pt x="379" y="896"/>
                </a:lnTo>
                <a:lnTo>
                  <a:pt x="377" y="896"/>
                </a:lnTo>
                <a:cubicBezTo>
                  <a:pt x="324" y="896"/>
                  <a:pt x="281" y="853"/>
                  <a:pt x="281" y="800"/>
                </a:cubicBezTo>
                <a:lnTo>
                  <a:pt x="281" y="790"/>
                </a:lnTo>
                <a:lnTo>
                  <a:pt x="281" y="781"/>
                </a:lnTo>
                <a:cubicBezTo>
                  <a:pt x="281" y="743"/>
                  <a:pt x="305" y="708"/>
                  <a:pt x="341" y="693"/>
                </a:cubicBezTo>
                <a:cubicBezTo>
                  <a:pt x="377" y="678"/>
                  <a:pt x="418" y="686"/>
                  <a:pt x="445" y="714"/>
                </a:cubicBezTo>
                <a:lnTo>
                  <a:pt x="447" y="716"/>
                </a:lnTo>
                <a:cubicBezTo>
                  <a:pt x="459" y="727"/>
                  <a:pt x="467" y="741"/>
                  <a:pt x="472" y="757"/>
                </a:cubicBezTo>
                <a:lnTo>
                  <a:pt x="474" y="764"/>
                </a:lnTo>
                <a:cubicBezTo>
                  <a:pt x="477" y="775"/>
                  <a:pt x="478" y="787"/>
                  <a:pt x="477" y="799"/>
                </a:cubicBezTo>
                <a:lnTo>
                  <a:pt x="476" y="810"/>
                </a:lnTo>
                <a:lnTo>
                  <a:pt x="475" y="821"/>
                </a:lnTo>
                <a:lnTo>
                  <a:pt x="288" y="779"/>
                </a:lnTo>
                <a:lnTo>
                  <a:pt x="289" y="776"/>
                </a:lnTo>
                <a:lnTo>
                  <a:pt x="284" y="806"/>
                </a:lnTo>
                <a:lnTo>
                  <a:pt x="284" y="800"/>
                </a:lnTo>
                <a:lnTo>
                  <a:pt x="284" y="800"/>
                </a:lnTo>
                <a:cubicBezTo>
                  <a:pt x="281" y="773"/>
                  <a:pt x="290" y="746"/>
                  <a:pt x="308" y="726"/>
                </a:cubicBezTo>
                <a:cubicBezTo>
                  <a:pt x="326" y="706"/>
                  <a:pt x="352" y="694"/>
                  <a:pt x="379" y="694"/>
                </a:cubicBezTo>
                <a:lnTo>
                  <a:pt x="381" y="694"/>
                </a:lnTo>
                <a:lnTo>
                  <a:pt x="286" y="797"/>
                </a:lnTo>
                <a:lnTo>
                  <a:pt x="285" y="783"/>
                </a:lnTo>
                <a:lnTo>
                  <a:pt x="284" y="769"/>
                </a:lnTo>
                <a:lnTo>
                  <a:pt x="379" y="858"/>
                </a:lnTo>
                <a:lnTo>
                  <a:pt x="377" y="858"/>
                </a:lnTo>
                <a:lnTo>
                  <a:pt x="376" y="858"/>
                </a:lnTo>
                <a:cubicBezTo>
                  <a:pt x="323" y="858"/>
                  <a:pt x="280" y="815"/>
                  <a:pt x="280" y="762"/>
                </a:cubicBezTo>
                <a:cubicBezTo>
                  <a:pt x="280" y="709"/>
                  <a:pt x="323" y="666"/>
                  <a:pt x="376" y="666"/>
                </a:cubicBezTo>
                <a:lnTo>
                  <a:pt x="381" y="666"/>
                </a:lnTo>
                <a:lnTo>
                  <a:pt x="285" y="762"/>
                </a:lnTo>
                <a:lnTo>
                  <a:pt x="285" y="751"/>
                </a:lnTo>
                <a:lnTo>
                  <a:pt x="285" y="755"/>
                </a:lnTo>
                <a:lnTo>
                  <a:pt x="476" y="743"/>
                </a:lnTo>
                <a:lnTo>
                  <a:pt x="476" y="746"/>
                </a:lnTo>
                <a:cubicBezTo>
                  <a:pt x="476" y="752"/>
                  <a:pt x="476" y="757"/>
                  <a:pt x="475" y="762"/>
                </a:cubicBezTo>
                <a:lnTo>
                  <a:pt x="474" y="768"/>
                </a:lnTo>
                <a:lnTo>
                  <a:pt x="474" y="772"/>
                </a:lnTo>
                <a:lnTo>
                  <a:pt x="287" y="732"/>
                </a:lnTo>
                <a:lnTo>
                  <a:pt x="288" y="729"/>
                </a:lnTo>
                <a:lnTo>
                  <a:pt x="284" y="746"/>
                </a:lnTo>
                <a:lnTo>
                  <a:pt x="285" y="739"/>
                </a:lnTo>
                <a:lnTo>
                  <a:pt x="284" y="752"/>
                </a:lnTo>
                <a:lnTo>
                  <a:pt x="284" y="743"/>
                </a:lnTo>
                <a:lnTo>
                  <a:pt x="284" y="733"/>
                </a:lnTo>
                <a:lnTo>
                  <a:pt x="380" y="829"/>
                </a:lnTo>
                <a:lnTo>
                  <a:pt x="378" y="829"/>
                </a:lnTo>
                <a:cubicBezTo>
                  <a:pt x="349" y="829"/>
                  <a:pt x="321" y="816"/>
                  <a:pt x="303" y="793"/>
                </a:cubicBezTo>
                <a:cubicBezTo>
                  <a:pt x="285" y="769"/>
                  <a:pt x="278" y="739"/>
                  <a:pt x="285" y="710"/>
                </a:cubicBezTo>
                <a:lnTo>
                  <a:pt x="286" y="706"/>
                </a:lnTo>
                <a:lnTo>
                  <a:pt x="286" y="706"/>
                </a:lnTo>
                <a:lnTo>
                  <a:pt x="380" y="820"/>
                </a:lnTo>
                <a:lnTo>
                  <a:pt x="377" y="820"/>
                </a:lnTo>
                <a:lnTo>
                  <a:pt x="473" y="724"/>
                </a:lnTo>
                <a:lnTo>
                  <a:pt x="473" y="730"/>
                </a:lnTo>
                <a:lnTo>
                  <a:pt x="473" y="740"/>
                </a:lnTo>
                <a:lnTo>
                  <a:pt x="473" y="748"/>
                </a:lnTo>
                <a:lnTo>
                  <a:pt x="471" y="725"/>
                </a:lnTo>
                <a:lnTo>
                  <a:pt x="472" y="729"/>
                </a:lnTo>
                <a:lnTo>
                  <a:pt x="285" y="729"/>
                </a:lnTo>
                <a:lnTo>
                  <a:pt x="286" y="725"/>
                </a:lnTo>
                <a:lnTo>
                  <a:pt x="288" y="717"/>
                </a:lnTo>
                <a:lnTo>
                  <a:pt x="286" y="731"/>
                </a:lnTo>
                <a:lnTo>
                  <a:pt x="287" y="721"/>
                </a:lnTo>
                <a:lnTo>
                  <a:pt x="289" y="709"/>
                </a:lnTo>
                <a:lnTo>
                  <a:pt x="383" y="820"/>
                </a:lnTo>
                <a:lnTo>
                  <a:pt x="382" y="820"/>
                </a:lnTo>
                <a:cubicBezTo>
                  <a:pt x="329" y="820"/>
                  <a:pt x="286" y="777"/>
                  <a:pt x="286" y="724"/>
                </a:cubicBezTo>
                <a:cubicBezTo>
                  <a:pt x="286" y="671"/>
                  <a:pt x="329" y="628"/>
                  <a:pt x="382" y="628"/>
                </a:cubicBezTo>
                <a:lnTo>
                  <a:pt x="384" y="628"/>
                </a:lnTo>
                <a:lnTo>
                  <a:pt x="288" y="724"/>
                </a:lnTo>
                <a:lnTo>
                  <a:pt x="288" y="714"/>
                </a:lnTo>
                <a:lnTo>
                  <a:pt x="288" y="708"/>
                </a:lnTo>
                <a:lnTo>
                  <a:pt x="293" y="739"/>
                </a:lnTo>
                <a:lnTo>
                  <a:pt x="292" y="736"/>
                </a:lnTo>
                <a:cubicBezTo>
                  <a:pt x="276" y="686"/>
                  <a:pt x="303" y="631"/>
                  <a:pt x="353" y="614"/>
                </a:cubicBezTo>
                <a:cubicBezTo>
                  <a:pt x="403" y="598"/>
                  <a:pt x="458" y="625"/>
                  <a:pt x="475" y="675"/>
                </a:cubicBezTo>
                <a:lnTo>
                  <a:pt x="477" y="681"/>
                </a:lnTo>
                <a:cubicBezTo>
                  <a:pt x="480" y="691"/>
                  <a:pt x="481" y="701"/>
                  <a:pt x="481" y="711"/>
                </a:cubicBezTo>
                <a:lnTo>
                  <a:pt x="481" y="714"/>
                </a:lnTo>
                <a:lnTo>
                  <a:pt x="385" y="618"/>
                </a:lnTo>
                <a:lnTo>
                  <a:pt x="386" y="618"/>
                </a:lnTo>
                <a:lnTo>
                  <a:pt x="292" y="696"/>
                </a:lnTo>
                <a:lnTo>
                  <a:pt x="293" y="691"/>
                </a:lnTo>
                <a:lnTo>
                  <a:pt x="293" y="690"/>
                </a:lnTo>
                <a:lnTo>
                  <a:pt x="292" y="690"/>
                </a:lnTo>
                <a:cubicBezTo>
                  <a:pt x="292" y="683"/>
                  <a:pt x="293" y="675"/>
                  <a:pt x="295" y="667"/>
                </a:cubicBezTo>
                <a:lnTo>
                  <a:pt x="296" y="663"/>
                </a:lnTo>
                <a:cubicBezTo>
                  <a:pt x="308" y="616"/>
                  <a:pt x="353" y="585"/>
                  <a:pt x="401" y="591"/>
                </a:cubicBezTo>
                <a:cubicBezTo>
                  <a:pt x="449" y="597"/>
                  <a:pt x="485" y="638"/>
                  <a:pt x="485" y="686"/>
                </a:cubicBezTo>
                <a:lnTo>
                  <a:pt x="485" y="688"/>
                </a:lnTo>
                <a:lnTo>
                  <a:pt x="485" y="694"/>
                </a:lnTo>
                <a:cubicBezTo>
                  <a:pt x="485" y="699"/>
                  <a:pt x="485" y="704"/>
                  <a:pt x="485" y="708"/>
                </a:cubicBezTo>
                <a:lnTo>
                  <a:pt x="484" y="715"/>
                </a:lnTo>
                <a:lnTo>
                  <a:pt x="484" y="701"/>
                </a:lnTo>
                <a:lnTo>
                  <a:pt x="484" y="705"/>
                </a:lnTo>
                <a:cubicBezTo>
                  <a:pt x="484" y="758"/>
                  <a:pt x="441" y="801"/>
                  <a:pt x="388" y="801"/>
                </a:cubicBezTo>
                <a:cubicBezTo>
                  <a:pt x="335" y="801"/>
                  <a:pt x="292" y="758"/>
                  <a:pt x="292" y="705"/>
                </a:cubicBezTo>
                <a:lnTo>
                  <a:pt x="292" y="700"/>
                </a:lnTo>
                <a:lnTo>
                  <a:pt x="294" y="719"/>
                </a:lnTo>
                <a:lnTo>
                  <a:pt x="293" y="714"/>
                </a:lnTo>
                <a:cubicBezTo>
                  <a:pt x="283" y="663"/>
                  <a:pt x="316" y="613"/>
                  <a:pt x="366" y="602"/>
                </a:cubicBezTo>
                <a:cubicBezTo>
                  <a:pt x="417" y="590"/>
                  <a:pt x="468" y="622"/>
                  <a:pt x="481" y="672"/>
                </a:cubicBezTo>
                <a:lnTo>
                  <a:pt x="482" y="676"/>
                </a:lnTo>
                <a:cubicBezTo>
                  <a:pt x="484" y="684"/>
                  <a:pt x="484" y="692"/>
                  <a:pt x="484" y="699"/>
                </a:cubicBezTo>
                <a:lnTo>
                  <a:pt x="484" y="705"/>
                </a:lnTo>
                <a:cubicBezTo>
                  <a:pt x="484" y="758"/>
                  <a:pt x="441" y="801"/>
                  <a:pt x="388" y="801"/>
                </a:cubicBezTo>
                <a:cubicBezTo>
                  <a:pt x="335" y="801"/>
                  <a:pt x="292" y="758"/>
                  <a:pt x="292" y="705"/>
                </a:cubicBezTo>
                <a:lnTo>
                  <a:pt x="292" y="699"/>
                </a:lnTo>
                <a:lnTo>
                  <a:pt x="292" y="695"/>
                </a:lnTo>
                <a:cubicBezTo>
                  <a:pt x="292" y="646"/>
                  <a:pt x="330" y="605"/>
                  <a:pt x="379" y="600"/>
                </a:cubicBezTo>
                <a:cubicBezTo>
                  <a:pt x="428" y="595"/>
                  <a:pt x="473" y="628"/>
                  <a:pt x="483" y="677"/>
                </a:cubicBezTo>
                <a:lnTo>
                  <a:pt x="484" y="682"/>
                </a:lnTo>
                <a:lnTo>
                  <a:pt x="485" y="687"/>
                </a:lnTo>
                <a:lnTo>
                  <a:pt x="295" y="696"/>
                </a:lnTo>
                <a:lnTo>
                  <a:pt x="296" y="686"/>
                </a:lnTo>
                <a:lnTo>
                  <a:pt x="297" y="676"/>
                </a:lnTo>
                <a:cubicBezTo>
                  <a:pt x="303" y="625"/>
                  <a:pt x="347" y="588"/>
                  <a:pt x="398" y="591"/>
                </a:cubicBezTo>
                <a:cubicBezTo>
                  <a:pt x="449" y="593"/>
                  <a:pt x="488" y="636"/>
                  <a:pt x="488" y="686"/>
                </a:cubicBezTo>
                <a:lnTo>
                  <a:pt x="488" y="689"/>
                </a:lnTo>
                <a:cubicBezTo>
                  <a:pt x="488" y="695"/>
                  <a:pt x="488" y="700"/>
                  <a:pt x="487" y="705"/>
                </a:cubicBezTo>
                <a:lnTo>
                  <a:pt x="486" y="711"/>
                </a:lnTo>
                <a:lnTo>
                  <a:pt x="391" y="599"/>
                </a:lnTo>
                <a:lnTo>
                  <a:pt x="392" y="599"/>
                </a:lnTo>
                <a:lnTo>
                  <a:pt x="299" y="675"/>
                </a:lnTo>
                <a:lnTo>
                  <a:pt x="301" y="666"/>
                </a:lnTo>
                <a:lnTo>
                  <a:pt x="302" y="658"/>
                </a:lnTo>
                <a:lnTo>
                  <a:pt x="396" y="772"/>
                </a:lnTo>
                <a:lnTo>
                  <a:pt x="394" y="772"/>
                </a:lnTo>
                <a:cubicBezTo>
                  <a:pt x="361" y="772"/>
                  <a:pt x="330" y="755"/>
                  <a:pt x="313" y="727"/>
                </a:cubicBezTo>
                <a:cubicBezTo>
                  <a:pt x="295" y="699"/>
                  <a:pt x="294" y="663"/>
                  <a:pt x="309" y="634"/>
                </a:cubicBezTo>
                <a:lnTo>
                  <a:pt x="311" y="630"/>
                </a:lnTo>
                <a:lnTo>
                  <a:pt x="309" y="632"/>
                </a:lnTo>
                <a:lnTo>
                  <a:pt x="398" y="763"/>
                </a:lnTo>
                <a:lnTo>
                  <a:pt x="397" y="763"/>
                </a:lnTo>
                <a:cubicBezTo>
                  <a:pt x="344" y="763"/>
                  <a:pt x="301" y="720"/>
                  <a:pt x="301" y="667"/>
                </a:cubicBezTo>
                <a:lnTo>
                  <a:pt x="301" y="657"/>
                </a:lnTo>
                <a:cubicBezTo>
                  <a:pt x="301" y="604"/>
                  <a:pt x="344" y="561"/>
                  <a:pt x="397" y="561"/>
                </a:cubicBezTo>
                <a:lnTo>
                  <a:pt x="398" y="561"/>
                </a:lnTo>
                <a:lnTo>
                  <a:pt x="302" y="657"/>
                </a:lnTo>
                <a:lnTo>
                  <a:pt x="302" y="652"/>
                </a:lnTo>
                <a:lnTo>
                  <a:pt x="302" y="648"/>
                </a:lnTo>
                <a:cubicBezTo>
                  <a:pt x="302" y="602"/>
                  <a:pt x="335" y="563"/>
                  <a:pt x="380" y="554"/>
                </a:cubicBezTo>
                <a:cubicBezTo>
                  <a:pt x="426" y="545"/>
                  <a:pt x="471" y="570"/>
                  <a:pt x="488" y="613"/>
                </a:cubicBezTo>
                <a:lnTo>
                  <a:pt x="490" y="618"/>
                </a:lnTo>
                <a:lnTo>
                  <a:pt x="495" y="634"/>
                </a:lnTo>
                <a:lnTo>
                  <a:pt x="305" y="657"/>
                </a:lnTo>
                <a:lnTo>
                  <a:pt x="305" y="654"/>
                </a:lnTo>
                <a:cubicBezTo>
                  <a:pt x="305" y="650"/>
                  <a:pt x="306" y="645"/>
                  <a:pt x="306" y="641"/>
                </a:cubicBezTo>
                <a:lnTo>
                  <a:pt x="307" y="634"/>
                </a:lnTo>
                <a:lnTo>
                  <a:pt x="306" y="647"/>
                </a:lnTo>
                <a:lnTo>
                  <a:pt x="306" y="641"/>
                </a:lnTo>
                <a:lnTo>
                  <a:pt x="306" y="638"/>
                </a:lnTo>
                <a:cubicBezTo>
                  <a:pt x="306" y="585"/>
                  <a:pt x="349" y="542"/>
                  <a:pt x="402" y="542"/>
                </a:cubicBezTo>
                <a:cubicBezTo>
                  <a:pt x="455" y="542"/>
                  <a:pt x="498" y="585"/>
                  <a:pt x="498" y="638"/>
                </a:cubicBezTo>
                <a:lnTo>
                  <a:pt x="498" y="641"/>
                </a:lnTo>
                <a:lnTo>
                  <a:pt x="498" y="647"/>
                </a:lnTo>
                <a:cubicBezTo>
                  <a:pt x="498" y="652"/>
                  <a:pt x="498" y="657"/>
                  <a:pt x="498" y="661"/>
                </a:cubicBezTo>
                <a:lnTo>
                  <a:pt x="497" y="668"/>
                </a:lnTo>
                <a:lnTo>
                  <a:pt x="497" y="654"/>
                </a:lnTo>
                <a:lnTo>
                  <a:pt x="497" y="657"/>
                </a:lnTo>
                <a:cubicBezTo>
                  <a:pt x="497" y="705"/>
                  <a:pt x="463" y="745"/>
                  <a:pt x="417" y="752"/>
                </a:cubicBezTo>
                <a:cubicBezTo>
                  <a:pt x="370" y="760"/>
                  <a:pt x="325" y="732"/>
                  <a:pt x="310" y="688"/>
                </a:cubicBezTo>
                <a:lnTo>
                  <a:pt x="309" y="685"/>
                </a:lnTo>
                <a:cubicBezTo>
                  <a:pt x="306" y="675"/>
                  <a:pt x="304" y="665"/>
                  <a:pt x="304" y="654"/>
                </a:cubicBezTo>
                <a:lnTo>
                  <a:pt x="304" y="648"/>
                </a:lnTo>
                <a:cubicBezTo>
                  <a:pt x="304" y="643"/>
                  <a:pt x="305" y="638"/>
                  <a:pt x="306" y="633"/>
                </a:cubicBezTo>
                <a:lnTo>
                  <a:pt x="307" y="627"/>
                </a:lnTo>
                <a:lnTo>
                  <a:pt x="305" y="642"/>
                </a:lnTo>
                <a:lnTo>
                  <a:pt x="305" y="638"/>
                </a:lnTo>
                <a:cubicBezTo>
                  <a:pt x="305" y="587"/>
                  <a:pt x="346" y="545"/>
                  <a:pt x="397" y="543"/>
                </a:cubicBezTo>
                <a:cubicBezTo>
                  <a:pt x="448" y="540"/>
                  <a:pt x="492" y="578"/>
                  <a:pt x="497" y="629"/>
                </a:cubicBezTo>
                <a:lnTo>
                  <a:pt x="498" y="639"/>
                </a:lnTo>
                <a:lnTo>
                  <a:pt x="498" y="654"/>
                </a:lnTo>
                <a:lnTo>
                  <a:pt x="498" y="657"/>
                </a:lnTo>
                <a:cubicBezTo>
                  <a:pt x="498" y="710"/>
                  <a:pt x="455" y="753"/>
                  <a:pt x="402" y="753"/>
                </a:cubicBezTo>
                <a:cubicBezTo>
                  <a:pt x="349" y="753"/>
                  <a:pt x="306" y="710"/>
                  <a:pt x="306" y="657"/>
                </a:cubicBezTo>
                <a:lnTo>
                  <a:pt x="306" y="649"/>
                </a:lnTo>
                <a:lnTo>
                  <a:pt x="306" y="638"/>
                </a:lnTo>
                <a:lnTo>
                  <a:pt x="306" y="633"/>
                </a:lnTo>
                <a:lnTo>
                  <a:pt x="309" y="657"/>
                </a:lnTo>
                <a:lnTo>
                  <a:pt x="308" y="653"/>
                </a:lnTo>
                <a:lnTo>
                  <a:pt x="497" y="629"/>
                </a:lnTo>
                <a:lnTo>
                  <a:pt x="497" y="633"/>
                </a:lnTo>
                <a:lnTo>
                  <a:pt x="496" y="615"/>
                </a:lnTo>
                <a:lnTo>
                  <a:pt x="497" y="620"/>
                </a:lnTo>
                <a:lnTo>
                  <a:pt x="402" y="542"/>
                </a:lnTo>
                <a:lnTo>
                  <a:pt x="412" y="542"/>
                </a:lnTo>
                <a:cubicBezTo>
                  <a:pt x="465" y="542"/>
                  <a:pt x="508" y="585"/>
                  <a:pt x="508" y="638"/>
                </a:cubicBezTo>
                <a:cubicBezTo>
                  <a:pt x="508" y="691"/>
                  <a:pt x="465" y="734"/>
                  <a:pt x="412" y="734"/>
                </a:cubicBezTo>
                <a:lnTo>
                  <a:pt x="411" y="734"/>
                </a:lnTo>
                <a:cubicBezTo>
                  <a:pt x="358" y="734"/>
                  <a:pt x="315" y="691"/>
                  <a:pt x="315" y="638"/>
                </a:cubicBezTo>
                <a:lnTo>
                  <a:pt x="315" y="632"/>
                </a:lnTo>
                <a:lnTo>
                  <a:pt x="315" y="623"/>
                </a:lnTo>
                <a:lnTo>
                  <a:pt x="315" y="625"/>
                </a:lnTo>
                <a:lnTo>
                  <a:pt x="314" y="610"/>
                </a:lnTo>
                <a:cubicBezTo>
                  <a:pt x="314" y="557"/>
                  <a:pt x="357" y="514"/>
                  <a:pt x="410" y="514"/>
                </a:cubicBezTo>
                <a:cubicBezTo>
                  <a:pt x="463" y="514"/>
                  <a:pt x="506" y="557"/>
                  <a:pt x="506" y="610"/>
                </a:cubicBezTo>
                <a:lnTo>
                  <a:pt x="506" y="614"/>
                </a:lnTo>
                <a:lnTo>
                  <a:pt x="507" y="615"/>
                </a:lnTo>
                <a:lnTo>
                  <a:pt x="507" y="633"/>
                </a:lnTo>
                <a:lnTo>
                  <a:pt x="507" y="638"/>
                </a:lnTo>
                <a:lnTo>
                  <a:pt x="326" y="596"/>
                </a:lnTo>
                <a:lnTo>
                  <a:pt x="327" y="594"/>
                </a:lnTo>
                <a:lnTo>
                  <a:pt x="316" y="636"/>
                </a:lnTo>
                <a:lnTo>
                  <a:pt x="316" y="630"/>
                </a:lnTo>
                <a:lnTo>
                  <a:pt x="316" y="619"/>
                </a:lnTo>
                <a:lnTo>
                  <a:pt x="412" y="715"/>
                </a:lnTo>
                <a:lnTo>
                  <a:pt x="410" y="715"/>
                </a:lnTo>
                <a:lnTo>
                  <a:pt x="402" y="715"/>
                </a:lnTo>
                <a:cubicBezTo>
                  <a:pt x="349" y="715"/>
                  <a:pt x="306" y="672"/>
                  <a:pt x="306" y="619"/>
                </a:cubicBezTo>
                <a:lnTo>
                  <a:pt x="306" y="615"/>
                </a:lnTo>
                <a:cubicBezTo>
                  <a:pt x="306" y="609"/>
                  <a:pt x="307" y="603"/>
                  <a:pt x="308" y="597"/>
                </a:cubicBezTo>
                <a:lnTo>
                  <a:pt x="309" y="592"/>
                </a:lnTo>
                <a:lnTo>
                  <a:pt x="403" y="706"/>
                </a:lnTo>
                <a:lnTo>
                  <a:pt x="402" y="706"/>
                </a:lnTo>
                <a:cubicBezTo>
                  <a:pt x="374" y="706"/>
                  <a:pt x="347" y="694"/>
                  <a:pt x="329" y="672"/>
                </a:cubicBezTo>
                <a:cubicBezTo>
                  <a:pt x="311" y="650"/>
                  <a:pt x="303" y="621"/>
                  <a:pt x="308" y="593"/>
                </a:cubicBezTo>
                <a:lnTo>
                  <a:pt x="310" y="582"/>
                </a:lnTo>
                <a:lnTo>
                  <a:pt x="313" y="568"/>
                </a:lnTo>
                <a:cubicBezTo>
                  <a:pt x="325" y="521"/>
                  <a:pt x="370" y="490"/>
                  <a:pt x="418" y="496"/>
                </a:cubicBezTo>
                <a:cubicBezTo>
                  <a:pt x="466" y="502"/>
                  <a:pt x="502" y="543"/>
                  <a:pt x="502" y="591"/>
                </a:cubicBezTo>
                <a:lnTo>
                  <a:pt x="502" y="594"/>
                </a:lnTo>
                <a:lnTo>
                  <a:pt x="502" y="600"/>
                </a:lnTo>
                <a:lnTo>
                  <a:pt x="502" y="610"/>
                </a:lnTo>
                <a:cubicBezTo>
                  <a:pt x="502" y="663"/>
                  <a:pt x="459" y="706"/>
                  <a:pt x="406" y="706"/>
                </a:cubicBezTo>
                <a:cubicBezTo>
                  <a:pt x="353" y="706"/>
                  <a:pt x="310" y="663"/>
                  <a:pt x="310" y="610"/>
                </a:cubicBezTo>
                <a:lnTo>
                  <a:pt x="310" y="606"/>
                </a:lnTo>
                <a:cubicBezTo>
                  <a:pt x="310" y="601"/>
                  <a:pt x="311" y="596"/>
                  <a:pt x="312" y="591"/>
                </a:cubicBezTo>
                <a:lnTo>
                  <a:pt x="313" y="585"/>
                </a:lnTo>
                <a:lnTo>
                  <a:pt x="311" y="600"/>
                </a:lnTo>
                <a:lnTo>
                  <a:pt x="311" y="596"/>
                </a:lnTo>
                <a:lnTo>
                  <a:pt x="311" y="591"/>
                </a:lnTo>
                <a:cubicBezTo>
                  <a:pt x="311" y="538"/>
                  <a:pt x="354" y="495"/>
                  <a:pt x="407" y="495"/>
                </a:cubicBezTo>
                <a:lnTo>
                  <a:pt x="408" y="495"/>
                </a:lnTo>
                <a:lnTo>
                  <a:pt x="312" y="591"/>
                </a:lnTo>
                <a:lnTo>
                  <a:pt x="312" y="581"/>
                </a:lnTo>
                <a:cubicBezTo>
                  <a:pt x="312" y="571"/>
                  <a:pt x="314" y="561"/>
                  <a:pt x="317" y="551"/>
                </a:cubicBezTo>
                <a:lnTo>
                  <a:pt x="320" y="542"/>
                </a:lnTo>
                <a:lnTo>
                  <a:pt x="317" y="588"/>
                </a:lnTo>
                <a:lnTo>
                  <a:pt x="316" y="582"/>
                </a:lnTo>
                <a:cubicBezTo>
                  <a:pt x="315" y="577"/>
                  <a:pt x="314" y="572"/>
                  <a:pt x="314" y="566"/>
                </a:cubicBezTo>
                <a:lnTo>
                  <a:pt x="314" y="562"/>
                </a:lnTo>
                <a:cubicBezTo>
                  <a:pt x="314" y="511"/>
                  <a:pt x="355" y="469"/>
                  <a:pt x="406" y="467"/>
                </a:cubicBezTo>
                <a:cubicBezTo>
                  <a:pt x="457" y="464"/>
                  <a:pt x="501" y="502"/>
                  <a:pt x="506" y="553"/>
                </a:cubicBezTo>
                <a:lnTo>
                  <a:pt x="507" y="563"/>
                </a:lnTo>
                <a:lnTo>
                  <a:pt x="508" y="571"/>
                </a:lnTo>
                <a:lnTo>
                  <a:pt x="316" y="581"/>
                </a:lnTo>
                <a:lnTo>
                  <a:pt x="316" y="578"/>
                </a:lnTo>
                <a:lnTo>
                  <a:pt x="316" y="572"/>
                </a:lnTo>
                <a:lnTo>
                  <a:pt x="316" y="566"/>
                </a:lnTo>
                <a:lnTo>
                  <a:pt x="319" y="590"/>
                </a:lnTo>
                <a:lnTo>
                  <a:pt x="318" y="586"/>
                </a:lnTo>
                <a:cubicBezTo>
                  <a:pt x="305" y="534"/>
                  <a:pt x="337" y="482"/>
                  <a:pt x="388" y="469"/>
                </a:cubicBezTo>
                <a:cubicBezTo>
                  <a:pt x="440" y="456"/>
                  <a:pt x="492" y="488"/>
                  <a:pt x="505" y="539"/>
                </a:cubicBezTo>
                <a:lnTo>
                  <a:pt x="506" y="543"/>
                </a:lnTo>
                <a:lnTo>
                  <a:pt x="508" y="557"/>
                </a:lnTo>
                <a:lnTo>
                  <a:pt x="413" y="476"/>
                </a:lnTo>
                <a:lnTo>
                  <a:pt x="414" y="476"/>
                </a:lnTo>
                <a:lnTo>
                  <a:pt x="319" y="582"/>
                </a:lnTo>
                <a:lnTo>
                  <a:pt x="318" y="572"/>
                </a:lnTo>
                <a:lnTo>
                  <a:pt x="318" y="574"/>
                </a:lnTo>
                <a:lnTo>
                  <a:pt x="506" y="535"/>
                </a:lnTo>
                <a:lnTo>
                  <a:pt x="507" y="540"/>
                </a:lnTo>
                <a:lnTo>
                  <a:pt x="507" y="539"/>
                </a:lnTo>
                <a:lnTo>
                  <a:pt x="317" y="562"/>
                </a:lnTo>
                <a:lnTo>
                  <a:pt x="317" y="559"/>
                </a:lnTo>
                <a:cubicBezTo>
                  <a:pt x="317" y="555"/>
                  <a:pt x="318" y="550"/>
                  <a:pt x="318" y="546"/>
                </a:cubicBezTo>
                <a:lnTo>
                  <a:pt x="319" y="539"/>
                </a:lnTo>
                <a:lnTo>
                  <a:pt x="318" y="552"/>
                </a:lnTo>
                <a:lnTo>
                  <a:pt x="318" y="546"/>
                </a:lnTo>
                <a:lnTo>
                  <a:pt x="318" y="543"/>
                </a:lnTo>
                <a:cubicBezTo>
                  <a:pt x="318" y="490"/>
                  <a:pt x="361" y="447"/>
                  <a:pt x="414" y="447"/>
                </a:cubicBezTo>
                <a:cubicBezTo>
                  <a:pt x="467" y="447"/>
                  <a:pt x="510" y="490"/>
                  <a:pt x="510" y="543"/>
                </a:cubicBezTo>
                <a:lnTo>
                  <a:pt x="510" y="546"/>
                </a:lnTo>
                <a:lnTo>
                  <a:pt x="510" y="553"/>
                </a:lnTo>
                <a:lnTo>
                  <a:pt x="510" y="559"/>
                </a:lnTo>
                <a:cubicBezTo>
                  <a:pt x="510" y="570"/>
                  <a:pt x="509" y="580"/>
                  <a:pt x="506" y="590"/>
                </a:cubicBezTo>
                <a:lnTo>
                  <a:pt x="505" y="593"/>
                </a:lnTo>
                <a:cubicBezTo>
                  <a:pt x="490" y="637"/>
                  <a:pt x="445" y="665"/>
                  <a:pt x="398" y="657"/>
                </a:cubicBezTo>
                <a:cubicBezTo>
                  <a:pt x="352" y="650"/>
                  <a:pt x="317" y="610"/>
                  <a:pt x="317" y="562"/>
                </a:cubicBezTo>
                <a:lnTo>
                  <a:pt x="317" y="559"/>
                </a:lnTo>
                <a:lnTo>
                  <a:pt x="319" y="575"/>
                </a:lnTo>
                <a:lnTo>
                  <a:pt x="318" y="569"/>
                </a:lnTo>
                <a:lnTo>
                  <a:pt x="316" y="553"/>
                </a:lnTo>
                <a:lnTo>
                  <a:pt x="507" y="543"/>
                </a:lnTo>
                <a:lnTo>
                  <a:pt x="507" y="548"/>
                </a:lnTo>
                <a:lnTo>
                  <a:pt x="506" y="530"/>
                </a:lnTo>
                <a:lnTo>
                  <a:pt x="507" y="535"/>
                </a:lnTo>
                <a:lnTo>
                  <a:pt x="317" y="542"/>
                </a:lnTo>
                <a:lnTo>
                  <a:pt x="318" y="534"/>
                </a:lnTo>
                <a:lnTo>
                  <a:pt x="317" y="534"/>
                </a:lnTo>
                <a:lnTo>
                  <a:pt x="317" y="523"/>
                </a:lnTo>
                <a:lnTo>
                  <a:pt x="317" y="527"/>
                </a:lnTo>
                <a:lnTo>
                  <a:pt x="412" y="611"/>
                </a:lnTo>
                <a:lnTo>
                  <a:pt x="411" y="611"/>
                </a:lnTo>
                <a:lnTo>
                  <a:pt x="507" y="507"/>
                </a:lnTo>
                <a:lnTo>
                  <a:pt x="508" y="518"/>
                </a:lnTo>
                <a:lnTo>
                  <a:pt x="509" y="523"/>
                </a:lnTo>
                <a:lnTo>
                  <a:pt x="317" y="534"/>
                </a:lnTo>
                <a:lnTo>
                  <a:pt x="317" y="526"/>
                </a:lnTo>
                <a:lnTo>
                  <a:pt x="317" y="515"/>
                </a:lnTo>
                <a:lnTo>
                  <a:pt x="317" y="508"/>
                </a:lnTo>
                <a:lnTo>
                  <a:pt x="317" y="505"/>
                </a:lnTo>
                <a:cubicBezTo>
                  <a:pt x="317" y="457"/>
                  <a:pt x="354" y="416"/>
                  <a:pt x="402" y="410"/>
                </a:cubicBezTo>
                <a:cubicBezTo>
                  <a:pt x="450" y="404"/>
                  <a:pt x="495" y="435"/>
                  <a:pt x="507" y="482"/>
                </a:cubicBezTo>
                <a:lnTo>
                  <a:pt x="508" y="486"/>
                </a:lnTo>
                <a:cubicBezTo>
                  <a:pt x="510" y="494"/>
                  <a:pt x="510" y="502"/>
                  <a:pt x="510" y="509"/>
                </a:cubicBezTo>
                <a:lnTo>
                  <a:pt x="510" y="515"/>
                </a:lnTo>
                <a:lnTo>
                  <a:pt x="414" y="419"/>
                </a:lnTo>
                <a:lnTo>
                  <a:pt x="418" y="419"/>
                </a:lnTo>
                <a:lnTo>
                  <a:pt x="424" y="419"/>
                </a:lnTo>
                <a:cubicBezTo>
                  <a:pt x="477" y="419"/>
                  <a:pt x="520" y="462"/>
                  <a:pt x="520" y="515"/>
                </a:cubicBezTo>
                <a:cubicBezTo>
                  <a:pt x="520" y="568"/>
                  <a:pt x="477" y="611"/>
                  <a:pt x="424" y="611"/>
                </a:cubicBezTo>
                <a:lnTo>
                  <a:pt x="423" y="611"/>
                </a:lnTo>
                <a:cubicBezTo>
                  <a:pt x="395" y="611"/>
                  <a:pt x="367" y="599"/>
                  <a:pt x="349" y="576"/>
                </a:cubicBezTo>
                <a:cubicBezTo>
                  <a:pt x="331" y="554"/>
                  <a:pt x="324" y="525"/>
                  <a:pt x="329" y="497"/>
                </a:cubicBezTo>
                <a:lnTo>
                  <a:pt x="331" y="487"/>
                </a:lnTo>
                <a:lnTo>
                  <a:pt x="334" y="476"/>
                </a:lnTo>
                <a:cubicBezTo>
                  <a:pt x="344" y="428"/>
                  <a:pt x="389" y="396"/>
                  <a:pt x="438" y="401"/>
                </a:cubicBezTo>
                <a:cubicBezTo>
                  <a:pt x="487" y="406"/>
                  <a:pt x="523" y="448"/>
                  <a:pt x="523" y="496"/>
                </a:cubicBezTo>
                <a:lnTo>
                  <a:pt x="523" y="501"/>
                </a:lnTo>
                <a:cubicBezTo>
                  <a:pt x="523" y="509"/>
                  <a:pt x="523" y="517"/>
                  <a:pt x="521" y="525"/>
                </a:cubicBezTo>
                <a:lnTo>
                  <a:pt x="520" y="529"/>
                </a:lnTo>
                <a:cubicBezTo>
                  <a:pt x="507" y="578"/>
                  <a:pt x="459" y="609"/>
                  <a:pt x="409" y="600"/>
                </a:cubicBezTo>
                <a:cubicBezTo>
                  <a:pt x="360" y="591"/>
                  <a:pt x="325" y="545"/>
                  <a:pt x="331" y="495"/>
                </a:cubicBezTo>
                <a:lnTo>
                  <a:pt x="332" y="486"/>
                </a:lnTo>
                <a:lnTo>
                  <a:pt x="331" y="486"/>
                </a:lnTo>
                <a:cubicBezTo>
                  <a:pt x="331" y="437"/>
                  <a:pt x="369" y="396"/>
                  <a:pt x="418" y="391"/>
                </a:cubicBezTo>
                <a:cubicBezTo>
                  <a:pt x="467" y="386"/>
                  <a:pt x="512" y="419"/>
                  <a:pt x="522" y="468"/>
                </a:cubicBezTo>
                <a:lnTo>
                  <a:pt x="523" y="473"/>
                </a:lnTo>
                <a:cubicBezTo>
                  <a:pt x="524" y="479"/>
                  <a:pt x="524" y="485"/>
                  <a:pt x="524" y="491"/>
                </a:cubicBezTo>
                <a:lnTo>
                  <a:pt x="524" y="496"/>
                </a:lnTo>
                <a:cubicBezTo>
                  <a:pt x="524" y="549"/>
                  <a:pt x="481" y="592"/>
                  <a:pt x="428" y="592"/>
                </a:cubicBezTo>
                <a:cubicBezTo>
                  <a:pt x="375" y="592"/>
                  <a:pt x="332" y="549"/>
                  <a:pt x="332" y="496"/>
                </a:cubicBezTo>
                <a:lnTo>
                  <a:pt x="332" y="487"/>
                </a:lnTo>
                <a:lnTo>
                  <a:pt x="332" y="477"/>
                </a:lnTo>
                <a:cubicBezTo>
                  <a:pt x="332" y="424"/>
                  <a:pt x="375" y="381"/>
                  <a:pt x="428" y="381"/>
                </a:cubicBezTo>
                <a:lnTo>
                  <a:pt x="429" y="381"/>
                </a:lnTo>
                <a:lnTo>
                  <a:pt x="430" y="381"/>
                </a:lnTo>
                <a:cubicBezTo>
                  <a:pt x="470" y="381"/>
                  <a:pt x="505" y="405"/>
                  <a:pt x="520" y="442"/>
                </a:cubicBezTo>
                <a:lnTo>
                  <a:pt x="522" y="447"/>
                </a:lnTo>
                <a:lnTo>
                  <a:pt x="527" y="463"/>
                </a:lnTo>
                <a:lnTo>
                  <a:pt x="342" y="456"/>
                </a:lnTo>
                <a:lnTo>
                  <a:pt x="343" y="453"/>
                </a:lnTo>
                <a:lnTo>
                  <a:pt x="338" y="483"/>
                </a:lnTo>
                <a:lnTo>
                  <a:pt x="338" y="477"/>
                </a:lnTo>
                <a:lnTo>
                  <a:pt x="338" y="461"/>
                </a:lnTo>
                <a:lnTo>
                  <a:pt x="338" y="463"/>
                </a:lnTo>
                <a:lnTo>
                  <a:pt x="337" y="448"/>
                </a:lnTo>
                <a:cubicBezTo>
                  <a:pt x="337" y="404"/>
                  <a:pt x="368" y="365"/>
                  <a:pt x="411" y="355"/>
                </a:cubicBezTo>
                <a:cubicBezTo>
                  <a:pt x="455" y="345"/>
                  <a:pt x="499" y="366"/>
                  <a:pt x="519" y="406"/>
                </a:cubicBezTo>
                <a:lnTo>
                  <a:pt x="520" y="408"/>
                </a:lnTo>
                <a:cubicBezTo>
                  <a:pt x="527" y="421"/>
                  <a:pt x="530" y="436"/>
                  <a:pt x="530" y="450"/>
                </a:cubicBezTo>
                <a:lnTo>
                  <a:pt x="530" y="456"/>
                </a:lnTo>
                <a:lnTo>
                  <a:pt x="531" y="459"/>
                </a:lnTo>
                <a:cubicBezTo>
                  <a:pt x="534" y="486"/>
                  <a:pt x="525" y="512"/>
                  <a:pt x="506" y="532"/>
                </a:cubicBezTo>
                <a:cubicBezTo>
                  <a:pt x="488" y="552"/>
                  <a:pt x="462" y="563"/>
                  <a:pt x="435" y="563"/>
                </a:cubicBezTo>
                <a:lnTo>
                  <a:pt x="433" y="563"/>
                </a:lnTo>
                <a:cubicBezTo>
                  <a:pt x="404" y="563"/>
                  <a:pt x="377" y="550"/>
                  <a:pt x="359" y="528"/>
                </a:cubicBezTo>
                <a:cubicBezTo>
                  <a:pt x="340" y="505"/>
                  <a:pt x="333" y="475"/>
                  <a:pt x="340" y="447"/>
                </a:cubicBezTo>
                <a:lnTo>
                  <a:pt x="342" y="438"/>
                </a:lnTo>
                <a:lnTo>
                  <a:pt x="339" y="458"/>
                </a:lnTo>
                <a:lnTo>
                  <a:pt x="339" y="447"/>
                </a:lnTo>
                <a:lnTo>
                  <a:pt x="339" y="439"/>
                </a:lnTo>
                <a:cubicBezTo>
                  <a:pt x="339" y="386"/>
                  <a:pt x="382" y="343"/>
                  <a:pt x="435" y="343"/>
                </a:cubicBezTo>
                <a:cubicBezTo>
                  <a:pt x="488" y="343"/>
                  <a:pt x="531" y="386"/>
                  <a:pt x="531" y="439"/>
                </a:cubicBezTo>
                <a:lnTo>
                  <a:pt x="531" y="442"/>
                </a:lnTo>
                <a:lnTo>
                  <a:pt x="531" y="449"/>
                </a:lnTo>
                <a:lnTo>
                  <a:pt x="531" y="455"/>
                </a:lnTo>
                <a:lnTo>
                  <a:pt x="531" y="458"/>
                </a:lnTo>
                <a:lnTo>
                  <a:pt x="340" y="447"/>
                </a:lnTo>
                <a:lnTo>
                  <a:pt x="341" y="439"/>
                </a:lnTo>
                <a:lnTo>
                  <a:pt x="340" y="439"/>
                </a:lnTo>
                <a:lnTo>
                  <a:pt x="436" y="535"/>
                </a:lnTo>
                <a:lnTo>
                  <a:pt x="435" y="535"/>
                </a:lnTo>
                <a:cubicBezTo>
                  <a:pt x="382" y="535"/>
                  <a:pt x="339" y="492"/>
                  <a:pt x="339" y="439"/>
                </a:cubicBezTo>
                <a:cubicBezTo>
                  <a:pt x="339" y="386"/>
                  <a:pt x="382" y="343"/>
                  <a:pt x="435" y="343"/>
                </a:cubicBezTo>
                <a:lnTo>
                  <a:pt x="438" y="343"/>
                </a:lnTo>
                <a:cubicBezTo>
                  <a:pt x="484" y="343"/>
                  <a:pt x="524" y="376"/>
                  <a:pt x="533" y="421"/>
                </a:cubicBezTo>
                <a:lnTo>
                  <a:pt x="534" y="426"/>
                </a:lnTo>
                <a:cubicBezTo>
                  <a:pt x="535" y="432"/>
                  <a:pt x="535" y="438"/>
                  <a:pt x="535" y="444"/>
                </a:cubicBezTo>
                <a:lnTo>
                  <a:pt x="535" y="448"/>
                </a:lnTo>
                <a:lnTo>
                  <a:pt x="439" y="352"/>
                </a:lnTo>
                <a:lnTo>
                  <a:pt x="440" y="352"/>
                </a:lnTo>
                <a:lnTo>
                  <a:pt x="347" y="425"/>
                </a:lnTo>
                <a:lnTo>
                  <a:pt x="348" y="421"/>
                </a:lnTo>
                <a:lnTo>
                  <a:pt x="348" y="421"/>
                </a:lnTo>
                <a:lnTo>
                  <a:pt x="442" y="535"/>
                </a:lnTo>
                <a:lnTo>
                  <a:pt x="440" y="535"/>
                </a:lnTo>
                <a:cubicBezTo>
                  <a:pt x="387" y="535"/>
                  <a:pt x="344" y="492"/>
                  <a:pt x="344" y="439"/>
                </a:cubicBezTo>
                <a:cubicBezTo>
                  <a:pt x="344" y="386"/>
                  <a:pt x="387" y="343"/>
                  <a:pt x="440" y="343"/>
                </a:cubicBezTo>
                <a:lnTo>
                  <a:pt x="443" y="343"/>
                </a:lnTo>
                <a:lnTo>
                  <a:pt x="347" y="439"/>
                </a:lnTo>
                <a:lnTo>
                  <a:pt x="347" y="429"/>
                </a:lnTo>
                <a:lnTo>
                  <a:pt x="347" y="431"/>
                </a:lnTo>
                <a:cubicBezTo>
                  <a:pt x="344" y="404"/>
                  <a:pt x="353" y="377"/>
                  <a:pt x="371" y="356"/>
                </a:cubicBezTo>
                <a:cubicBezTo>
                  <a:pt x="389" y="336"/>
                  <a:pt x="415" y="324"/>
                  <a:pt x="442" y="324"/>
                </a:cubicBezTo>
                <a:lnTo>
                  <a:pt x="444" y="324"/>
                </a:lnTo>
                <a:cubicBezTo>
                  <a:pt x="497" y="324"/>
                  <a:pt x="540" y="367"/>
                  <a:pt x="540" y="420"/>
                </a:cubicBezTo>
                <a:cubicBezTo>
                  <a:pt x="540" y="473"/>
                  <a:pt x="497" y="516"/>
                  <a:pt x="444" y="516"/>
                </a:cubicBezTo>
                <a:lnTo>
                  <a:pt x="443" y="516"/>
                </a:lnTo>
                <a:cubicBezTo>
                  <a:pt x="390" y="516"/>
                  <a:pt x="347" y="473"/>
                  <a:pt x="347" y="420"/>
                </a:cubicBezTo>
                <a:cubicBezTo>
                  <a:pt x="347" y="367"/>
                  <a:pt x="390" y="324"/>
                  <a:pt x="443" y="324"/>
                </a:cubicBezTo>
                <a:lnTo>
                  <a:pt x="445" y="324"/>
                </a:lnTo>
                <a:cubicBezTo>
                  <a:pt x="498" y="324"/>
                  <a:pt x="541" y="367"/>
                  <a:pt x="541" y="420"/>
                </a:cubicBezTo>
                <a:cubicBezTo>
                  <a:pt x="541" y="473"/>
                  <a:pt x="498" y="516"/>
                  <a:pt x="445" y="516"/>
                </a:cubicBezTo>
                <a:lnTo>
                  <a:pt x="443" y="516"/>
                </a:lnTo>
                <a:cubicBezTo>
                  <a:pt x="416" y="516"/>
                  <a:pt x="391" y="505"/>
                  <a:pt x="373" y="485"/>
                </a:cubicBezTo>
                <a:cubicBezTo>
                  <a:pt x="354" y="465"/>
                  <a:pt x="345" y="439"/>
                  <a:pt x="348" y="412"/>
                </a:cubicBezTo>
                <a:lnTo>
                  <a:pt x="349" y="401"/>
                </a:lnTo>
                <a:lnTo>
                  <a:pt x="348" y="401"/>
                </a:lnTo>
                <a:cubicBezTo>
                  <a:pt x="348" y="351"/>
                  <a:pt x="388" y="309"/>
                  <a:pt x="439" y="306"/>
                </a:cubicBezTo>
                <a:cubicBezTo>
                  <a:pt x="489" y="303"/>
                  <a:pt x="533" y="339"/>
                  <a:pt x="540" y="390"/>
                </a:cubicBezTo>
                <a:lnTo>
                  <a:pt x="541" y="398"/>
                </a:lnTo>
                <a:lnTo>
                  <a:pt x="542" y="412"/>
                </a:lnTo>
                <a:lnTo>
                  <a:pt x="446" y="324"/>
                </a:lnTo>
                <a:lnTo>
                  <a:pt x="449" y="324"/>
                </a:lnTo>
                <a:lnTo>
                  <a:pt x="354" y="411"/>
                </a:lnTo>
                <a:lnTo>
                  <a:pt x="355" y="401"/>
                </a:lnTo>
                <a:lnTo>
                  <a:pt x="354" y="401"/>
                </a:lnTo>
                <a:lnTo>
                  <a:pt x="450" y="497"/>
                </a:lnTo>
                <a:lnTo>
                  <a:pt x="449" y="497"/>
                </a:lnTo>
                <a:cubicBezTo>
                  <a:pt x="396" y="497"/>
                  <a:pt x="353" y="454"/>
                  <a:pt x="353" y="401"/>
                </a:cubicBezTo>
                <a:cubicBezTo>
                  <a:pt x="353" y="348"/>
                  <a:pt x="396" y="305"/>
                  <a:pt x="449" y="305"/>
                </a:cubicBezTo>
                <a:lnTo>
                  <a:pt x="450" y="305"/>
                </a:lnTo>
                <a:cubicBezTo>
                  <a:pt x="500" y="305"/>
                  <a:pt x="542" y="343"/>
                  <a:pt x="546" y="393"/>
                </a:cubicBezTo>
                <a:lnTo>
                  <a:pt x="547" y="404"/>
                </a:lnTo>
                <a:lnTo>
                  <a:pt x="548" y="409"/>
                </a:lnTo>
                <a:cubicBezTo>
                  <a:pt x="554" y="461"/>
                  <a:pt x="517" y="509"/>
                  <a:pt x="464" y="516"/>
                </a:cubicBezTo>
                <a:cubicBezTo>
                  <a:pt x="412" y="522"/>
                  <a:pt x="364" y="485"/>
                  <a:pt x="357" y="432"/>
                </a:cubicBezTo>
                <a:lnTo>
                  <a:pt x="356" y="424"/>
                </a:lnTo>
                <a:lnTo>
                  <a:pt x="355" y="410"/>
                </a:lnTo>
                <a:cubicBezTo>
                  <a:pt x="354" y="401"/>
                  <a:pt x="355" y="392"/>
                  <a:pt x="356" y="383"/>
                </a:cubicBezTo>
                <a:lnTo>
                  <a:pt x="358" y="373"/>
                </a:lnTo>
                <a:lnTo>
                  <a:pt x="359" y="370"/>
                </a:lnTo>
                <a:cubicBezTo>
                  <a:pt x="360" y="365"/>
                  <a:pt x="361" y="360"/>
                  <a:pt x="362" y="355"/>
                </a:cubicBezTo>
                <a:lnTo>
                  <a:pt x="363" y="352"/>
                </a:lnTo>
                <a:cubicBezTo>
                  <a:pt x="378" y="310"/>
                  <a:pt x="419" y="283"/>
                  <a:pt x="464" y="287"/>
                </a:cubicBezTo>
                <a:cubicBezTo>
                  <a:pt x="509" y="291"/>
                  <a:pt x="544" y="326"/>
                  <a:pt x="550" y="371"/>
                </a:cubicBezTo>
                <a:lnTo>
                  <a:pt x="551" y="379"/>
                </a:lnTo>
                <a:lnTo>
                  <a:pt x="552" y="393"/>
                </a:lnTo>
                <a:cubicBezTo>
                  <a:pt x="555" y="420"/>
                  <a:pt x="546" y="446"/>
                  <a:pt x="527" y="466"/>
                </a:cubicBezTo>
                <a:cubicBezTo>
                  <a:pt x="509" y="486"/>
                  <a:pt x="483" y="497"/>
                  <a:pt x="456" y="497"/>
                </a:cubicBezTo>
                <a:lnTo>
                  <a:pt x="455" y="497"/>
                </a:lnTo>
                <a:cubicBezTo>
                  <a:pt x="425" y="497"/>
                  <a:pt x="397" y="483"/>
                  <a:pt x="378" y="459"/>
                </a:cubicBezTo>
                <a:cubicBezTo>
                  <a:pt x="360" y="434"/>
                  <a:pt x="355" y="403"/>
                  <a:pt x="364" y="374"/>
                </a:cubicBezTo>
                <a:lnTo>
                  <a:pt x="367" y="364"/>
                </a:lnTo>
                <a:cubicBezTo>
                  <a:pt x="379" y="323"/>
                  <a:pt x="416" y="295"/>
                  <a:pt x="458" y="295"/>
                </a:cubicBezTo>
                <a:lnTo>
                  <a:pt x="460" y="295"/>
                </a:lnTo>
                <a:lnTo>
                  <a:pt x="461" y="295"/>
                </a:lnTo>
                <a:lnTo>
                  <a:pt x="367" y="376"/>
                </a:lnTo>
                <a:lnTo>
                  <a:pt x="368" y="370"/>
                </a:lnTo>
                <a:cubicBezTo>
                  <a:pt x="369" y="365"/>
                  <a:pt x="370" y="360"/>
                  <a:pt x="371" y="355"/>
                </a:cubicBezTo>
                <a:lnTo>
                  <a:pt x="372" y="352"/>
                </a:lnTo>
                <a:cubicBezTo>
                  <a:pt x="386" y="312"/>
                  <a:pt x="425" y="285"/>
                  <a:pt x="467" y="287"/>
                </a:cubicBezTo>
                <a:cubicBezTo>
                  <a:pt x="510" y="288"/>
                  <a:pt x="546" y="318"/>
                  <a:pt x="557" y="359"/>
                </a:cubicBezTo>
                <a:lnTo>
                  <a:pt x="558" y="363"/>
                </a:lnTo>
                <a:cubicBezTo>
                  <a:pt x="560" y="371"/>
                  <a:pt x="560" y="379"/>
                  <a:pt x="560" y="386"/>
                </a:cubicBezTo>
                <a:lnTo>
                  <a:pt x="560" y="393"/>
                </a:lnTo>
                <a:lnTo>
                  <a:pt x="560" y="399"/>
                </a:lnTo>
                <a:lnTo>
                  <a:pt x="560" y="401"/>
                </a:lnTo>
                <a:cubicBezTo>
                  <a:pt x="560" y="454"/>
                  <a:pt x="517" y="497"/>
                  <a:pt x="464" y="497"/>
                </a:cubicBezTo>
                <a:cubicBezTo>
                  <a:pt x="411" y="497"/>
                  <a:pt x="368" y="454"/>
                  <a:pt x="368" y="401"/>
                </a:cubicBezTo>
                <a:lnTo>
                  <a:pt x="368" y="394"/>
                </a:lnTo>
                <a:lnTo>
                  <a:pt x="368" y="390"/>
                </a:lnTo>
                <a:lnTo>
                  <a:pt x="367" y="378"/>
                </a:lnTo>
                <a:lnTo>
                  <a:pt x="366" y="363"/>
                </a:lnTo>
                <a:lnTo>
                  <a:pt x="366" y="362"/>
                </a:lnTo>
                <a:cubicBezTo>
                  <a:pt x="366" y="309"/>
                  <a:pt x="409" y="266"/>
                  <a:pt x="462" y="266"/>
                </a:cubicBezTo>
                <a:cubicBezTo>
                  <a:pt x="515" y="266"/>
                  <a:pt x="558" y="309"/>
                  <a:pt x="558" y="362"/>
                </a:cubicBezTo>
                <a:lnTo>
                  <a:pt x="558" y="365"/>
                </a:lnTo>
                <a:lnTo>
                  <a:pt x="555" y="339"/>
                </a:lnTo>
                <a:lnTo>
                  <a:pt x="557" y="346"/>
                </a:lnTo>
                <a:lnTo>
                  <a:pt x="500" y="283"/>
                </a:lnTo>
                <a:lnTo>
                  <a:pt x="505" y="285"/>
                </a:lnTo>
                <a:lnTo>
                  <a:pt x="434" y="285"/>
                </a:lnTo>
                <a:lnTo>
                  <a:pt x="439" y="283"/>
                </a:lnTo>
                <a:lnTo>
                  <a:pt x="378" y="372"/>
                </a:lnTo>
                <a:lnTo>
                  <a:pt x="378" y="363"/>
                </a:lnTo>
                <a:lnTo>
                  <a:pt x="378" y="363"/>
                </a:lnTo>
                <a:lnTo>
                  <a:pt x="377" y="355"/>
                </a:lnTo>
                <a:cubicBezTo>
                  <a:pt x="374" y="328"/>
                  <a:pt x="383" y="301"/>
                  <a:pt x="401" y="280"/>
                </a:cubicBezTo>
                <a:cubicBezTo>
                  <a:pt x="419" y="260"/>
                  <a:pt x="445" y="248"/>
                  <a:pt x="472" y="248"/>
                </a:cubicBezTo>
                <a:lnTo>
                  <a:pt x="474" y="248"/>
                </a:lnTo>
                <a:cubicBezTo>
                  <a:pt x="527" y="248"/>
                  <a:pt x="570" y="291"/>
                  <a:pt x="570" y="344"/>
                </a:cubicBezTo>
                <a:lnTo>
                  <a:pt x="570" y="353"/>
                </a:lnTo>
                <a:cubicBezTo>
                  <a:pt x="570" y="360"/>
                  <a:pt x="570" y="366"/>
                  <a:pt x="569" y="372"/>
                </a:cubicBezTo>
                <a:lnTo>
                  <a:pt x="567" y="382"/>
                </a:lnTo>
                <a:cubicBezTo>
                  <a:pt x="562" y="405"/>
                  <a:pt x="549" y="426"/>
                  <a:pt x="530" y="440"/>
                </a:cubicBezTo>
                <a:lnTo>
                  <a:pt x="526" y="443"/>
                </a:lnTo>
                <a:cubicBezTo>
                  <a:pt x="495" y="467"/>
                  <a:pt x="453" y="469"/>
                  <a:pt x="419" y="449"/>
                </a:cubicBezTo>
                <a:lnTo>
                  <a:pt x="414" y="446"/>
                </a:lnTo>
                <a:cubicBezTo>
                  <a:pt x="385" y="428"/>
                  <a:pt x="367" y="397"/>
                  <a:pt x="367" y="363"/>
                </a:cubicBezTo>
                <a:lnTo>
                  <a:pt x="367" y="349"/>
                </a:lnTo>
                <a:lnTo>
                  <a:pt x="369" y="328"/>
                </a:lnTo>
                <a:cubicBezTo>
                  <a:pt x="372" y="278"/>
                  <a:pt x="414" y="238"/>
                  <a:pt x="464" y="238"/>
                </a:cubicBezTo>
                <a:lnTo>
                  <a:pt x="465" y="238"/>
                </a:lnTo>
                <a:cubicBezTo>
                  <a:pt x="518" y="238"/>
                  <a:pt x="561" y="281"/>
                  <a:pt x="561" y="334"/>
                </a:cubicBezTo>
                <a:lnTo>
                  <a:pt x="561" y="340"/>
                </a:lnTo>
                <a:lnTo>
                  <a:pt x="561" y="344"/>
                </a:lnTo>
                <a:cubicBezTo>
                  <a:pt x="561" y="390"/>
                  <a:pt x="529" y="430"/>
                  <a:pt x="484" y="439"/>
                </a:cubicBezTo>
                <a:cubicBezTo>
                  <a:pt x="438" y="447"/>
                  <a:pt x="393" y="423"/>
                  <a:pt x="376" y="380"/>
                </a:cubicBezTo>
                <a:lnTo>
                  <a:pt x="374" y="375"/>
                </a:lnTo>
                <a:lnTo>
                  <a:pt x="372" y="370"/>
                </a:lnTo>
                <a:cubicBezTo>
                  <a:pt x="353" y="321"/>
                  <a:pt x="377" y="265"/>
                  <a:pt x="426" y="245"/>
                </a:cubicBezTo>
                <a:cubicBezTo>
                  <a:pt x="475" y="226"/>
                  <a:pt x="531" y="250"/>
                  <a:pt x="551" y="299"/>
                </a:cubicBezTo>
                <a:lnTo>
                  <a:pt x="553" y="304"/>
                </a:lnTo>
                <a:cubicBezTo>
                  <a:pt x="555" y="309"/>
                  <a:pt x="556" y="315"/>
                  <a:pt x="558" y="321"/>
                </a:cubicBezTo>
                <a:lnTo>
                  <a:pt x="559" y="326"/>
                </a:lnTo>
                <a:lnTo>
                  <a:pt x="369" y="355"/>
                </a:lnTo>
                <a:lnTo>
                  <a:pt x="368" y="346"/>
                </a:lnTo>
                <a:lnTo>
                  <a:pt x="367" y="335"/>
                </a:lnTo>
                <a:cubicBezTo>
                  <a:pt x="364" y="308"/>
                  <a:pt x="373" y="281"/>
                  <a:pt x="391" y="261"/>
                </a:cubicBezTo>
                <a:cubicBezTo>
                  <a:pt x="409" y="241"/>
                  <a:pt x="435" y="229"/>
                  <a:pt x="462" y="229"/>
                </a:cubicBezTo>
                <a:lnTo>
                  <a:pt x="465" y="229"/>
                </a:lnTo>
                <a:lnTo>
                  <a:pt x="466" y="229"/>
                </a:lnTo>
                <a:lnTo>
                  <a:pt x="375" y="353"/>
                </a:lnTo>
                <a:lnTo>
                  <a:pt x="372" y="343"/>
                </a:lnTo>
                <a:cubicBezTo>
                  <a:pt x="368" y="331"/>
                  <a:pt x="367" y="318"/>
                  <a:pt x="368" y="305"/>
                </a:cubicBezTo>
                <a:lnTo>
                  <a:pt x="369" y="296"/>
                </a:lnTo>
                <a:cubicBezTo>
                  <a:pt x="370" y="283"/>
                  <a:pt x="374" y="271"/>
                  <a:pt x="380" y="260"/>
                </a:cubicBezTo>
                <a:lnTo>
                  <a:pt x="386" y="249"/>
                </a:lnTo>
                <a:lnTo>
                  <a:pt x="394" y="237"/>
                </a:lnTo>
                <a:cubicBezTo>
                  <a:pt x="414" y="205"/>
                  <a:pt x="450" y="188"/>
                  <a:pt x="487" y="192"/>
                </a:cubicBezTo>
                <a:cubicBezTo>
                  <a:pt x="524" y="197"/>
                  <a:pt x="555" y="222"/>
                  <a:pt x="567" y="257"/>
                </a:cubicBezTo>
                <a:lnTo>
                  <a:pt x="568" y="260"/>
                </a:lnTo>
                <a:cubicBezTo>
                  <a:pt x="574" y="280"/>
                  <a:pt x="574" y="301"/>
                  <a:pt x="568" y="321"/>
                </a:cubicBezTo>
                <a:lnTo>
                  <a:pt x="566" y="327"/>
                </a:lnTo>
                <a:lnTo>
                  <a:pt x="570" y="310"/>
                </a:lnTo>
                <a:lnTo>
                  <a:pt x="569" y="317"/>
                </a:lnTo>
                <a:cubicBezTo>
                  <a:pt x="568" y="323"/>
                  <a:pt x="566" y="328"/>
                  <a:pt x="565" y="334"/>
                </a:cubicBezTo>
                <a:lnTo>
                  <a:pt x="564" y="337"/>
                </a:lnTo>
                <a:cubicBezTo>
                  <a:pt x="549" y="381"/>
                  <a:pt x="504" y="409"/>
                  <a:pt x="457" y="401"/>
                </a:cubicBezTo>
                <a:cubicBezTo>
                  <a:pt x="411" y="394"/>
                  <a:pt x="376" y="354"/>
                  <a:pt x="376" y="306"/>
                </a:cubicBezTo>
                <a:lnTo>
                  <a:pt x="376" y="300"/>
                </a:lnTo>
                <a:lnTo>
                  <a:pt x="376" y="291"/>
                </a:lnTo>
                <a:lnTo>
                  <a:pt x="376" y="293"/>
                </a:lnTo>
                <a:lnTo>
                  <a:pt x="375" y="277"/>
                </a:lnTo>
                <a:cubicBezTo>
                  <a:pt x="375" y="224"/>
                  <a:pt x="418" y="181"/>
                  <a:pt x="471" y="181"/>
                </a:cubicBezTo>
                <a:cubicBezTo>
                  <a:pt x="524" y="181"/>
                  <a:pt x="567" y="224"/>
                  <a:pt x="567" y="277"/>
                </a:cubicBezTo>
                <a:lnTo>
                  <a:pt x="567" y="279"/>
                </a:lnTo>
                <a:lnTo>
                  <a:pt x="566" y="264"/>
                </a:lnTo>
                <a:lnTo>
                  <a:pt x="567" y="270"/>
                </a:lnTo>
                <a:lnTo>
                  <a:pt x="569" y="288"/>
                </a:lnTo>
                <a:cubicBezTo>
                  <a:pt x="573" y="330"/>
                  <a:pt x="549" y="370"/>
                  <a:pt x="509" y="386"/>
                </a:cubicBezTo>
                <a:lnTo>
                  <a:pt x="504" y="388"/>
                </a:lnTo>
                <a:cubicBezTo>
                  <a:pt x="483" y="396"/>
                  <a:pt x="460" y="397"/>
                  <a:pt x="438" y="390"/>
                </a:cubicBezTo>
                <a:lnTo>
                  <a:pt x="432" y="388"/>
                </a:lnTo>
                <a:cubicBezTo>
                  <a:pt x="393" y="374"/>
                  <a:pt x="366" y="338"/>
                  <a:pt x="366" y="296"/>
                </a:cubicBezTo>
                <a:lnTo>
                  <a:pt x="366" y="285"/>
                </a:lnTo>
                <a:lnTo>
                  <a:pt x="368" y="266"/>
                </a:lnTo>
                <a:cubicBezTo>
                  <a:pt x="374" y="221"/>
                  <a:pt x="409" y="186"/>
                  <a:pt x="454" y="182"/>
                </a:cubicBezTo>
                <a:cubicBezTo>
                  <a:pt x="499" y="178"/>
                  <a:pt x="540" y="205"/>
                  <a:pt x="555" y="247"/>
                </a:cubicBezTo>
                <a:lnTo>
                  <a:pt x="556" y="250"/>
                </a:lnTo>
                <a:cubicBezTo>
                  <a:pt x="559" y="260"/>
                  <a:pt x="560" y="270"/>
                  <a:pt x="560" y="280"/>
                </a:cubicBezTo>
                <a:lnTo>
                  <a:pt x="560" y="286"/>
                </a:lnTo>
                <a:lnTo>
                  <a:pt x="561" y="287"/>
                </a:lnTo>
                <a:lnTo>
                  <a:pt x="369" y="296"/>
                </a:lnTo>
                <a:lnTo>
                  <a:pt x="369" y="294"/>
                </a:lnTo>
                <a:lnTo>
                  <a:pt x="369" y="287"/>
                </a:lnTo>
                <a:lnTo>
                  <a:pt x="371" y="268"/>
                </a:lnTo>
                <a:lnTo>
                  <a:pt x="372" y="257"/>
                </a:lnTo>
                <a:cubicBezTo>
                  <a:pt x="378" y="206"/>
                  <a:pt x="422" y="169"/>
                  <a:pt x="473" y="172"/>
                </a:cubicBezTo>
                <a:cubicBezTo>
                  <a:pt x="524" y="174"/>
                  <a:pt x="563" y="217"/>
                  <a:pt x="563" y="267"/>
                </a:cubicBezTo>
                <a:lnTo>
                  <a:pt x="563" y="271"/>
                </a:lnTo>
                <a:lnTo>
                  <a:pt x="559" y="241"/>
                </a:lnTo>
                <a:lnTo>
                  <a:pt x="561" y="247"/>
                </a:lnTo>
                <a:lnTo>
                  <a:pt x="512" y="192"/>
                </a:lnTo>
                <a:lnTo>
                  <a:pt x="516" y="194"/>
                </a:lnTo>
                <a:lnTo>
                  <a:pt x="438" y="190"/>
                </a:lnTo>
                <a:lnTo>
                  <a:pt x="443" y="188"/>
                </a:lnTo>
                <a:lnTo>
                  <a:pt x="384" y="259"/>
                </a:lnTo>
                <a:lnTo>
                  <a:pt x="386" y="249"/>
                </a:lnTo>
                <a:cubicBezTo>
                  <a:pt x="395" y="204"/>
                  <a:pt x="435" y="171"/>
                  <a:pt x="480" y="171"/>
                </a:cubicBezTo>
                <a:lnTo>
                  <a:pt x="483" y="171"/>
                </a:lnTo>
                <a:lnTo>
                  <a:pt x="387" y="267"/>
                </a:lnTo>
                <a:lnTo>
                  <a:pt x="387" y="256"/>
                </a:lnTo>
                <a:lnTo>
                  <a:pt x="387" y="260"/>
                </a:lnTo>
                <a:lnTo>
                  <a:pt x="578" y="248"/>
                </a:lnTo>
                <a:lnTo>
                  <a:pt x="578" y="251"/>
                </a:lnTo>
                <a:lnTo>
                  <a:pt x="578" y="238"/>
                </a:lnTo>
                <a:lnTo>
                  <a:pt x="579" y="245"/>
                </a:lnTo>
                <a:cubicBezTo>
                  <a:pt x="579" y="249"/>
                  <a:pt x="579" y="254"/>
                  <a:pt x="579" y="258"/>
                </a:cubicBezTo>
                <a:lnTo>
                  <a:pt x="579" y="264"/>
                </a:lnTo>
                <a:lnTo>
                  <a:pt x="579" y="267"/>
                </a:lnTo>
                <a:cubicBezTo>
                  <a:pt x="579" y="320"/>
                  <a:pt x="536" y="363"/>
                  <a:pt x="483" y="363"/>
                </a:cubicBezTo>
                <a:cubicBezTo>
                  <a:pt x="430" y="363"/>
                  <a:pt x="387" y="320"/>
                  <a:pt x="387" y="267"/>
                </a:cubicBezTo>
                <a:lnTo>
                  <a:pt x="387" y="259"/>
                </a:lnTo>
                <a:lnTo>
                  <a:pt x="387" y="248"/>
                </a:lnTo>
                <a:lnTo>
                  <a:pt x="483" y="344"/>
                </a:lnTo>
                <a:lnTo>
                  <a:pt x="482" y="344"/>
                </a:lnTo>
                <a:cubicBezTo>
                  <a:pt x="429" y="344"/>
                  <a:pt x="386" y="301"/>
                  <a:pt x="386" y="248"/>
                </a:cubicBezTo>
                <a:lnTo>
                  <a:pt x="386" y="244"/>
                </a:lnTo>
                <a:lnTo>
                  <a:pt x="388" y="263"/>
                </a:lnTo>
                <a:lnTo>
                  <a:pt x="387" y="258"/>
                </a:lnTo>
                <a:cubicBezTo>
                  <a:pt x="382" y="230"/>
                  <a:pt x="389" y="201"/>
                  <a:pt x="407" y="179"/>
                </a:cubicBezTo>
                <a:cubicBezTo>
                  <a:pt x="425" y="156"/>
                  <a:pt x="453" y="143"/>
                  <a:pt x="481" y="143"/>
                </a:cubicBezTo>
                <a:lnTo>
                  <a:pt x="482" y="143"/>
                </a:lnTo>
                <a:lnTo>
                  <a:pt x="386" y="239"/>
                </a:lnTo>
                <a:lnTo>
                  <a:pt x="386" y="229"/>
                </a:lnTo>
                <a:lnTo>
                  <a:pt x="393" y="265"/>
                </a:lnTo>
                <a:lnTo>
                  <a:pt x="389" y="255"/>
                </a:lnTo>
                <a:lnTo>
                  <a:pt x="387" y="249"/>
                </a:lnTo>
                <a:lnTo>
                  <a:pt x="566" y="241"/>
                </a:lnTo>
                <a:lnTo>
                  <a:pt x="565" y="244"/>
                </a:lnTo>
                <a:lnTo>
                  <a:pt x="569" y="213"/>
                </a:lnTo>
                <a:lnTo>
                  <a:pt x="569" y="220"/>
                </a:lnTo>
                <a:lnTo>
                  <a:pt x="570" y="223"/>
                </a:lnTo>
                <a:lnTo>
                  <a:pt x="568" y="208"/>
                </a:lnTo>
                <a:lnTo>
                  <a:pt x="570" y="216"/>
                </a:lnTo>
                <a:lnTo>
                  <a:pt x="380" y="239"/>
                </a:lnTo>
                <a:lnTo>
                  <a:pt x="380" y="231"/>
                </a:lnTo>
                <a:lnTo>
                  <a:pt x="380" y="229"/>
                </a:lnTo>
                <a:cubicBezTo>
                  <a:pt x="379" y="223"/>
                  <a:pt x="379" y="217"/>
                  <a:pt x="380" y="211"/>
                </a:cubicBezTo>
                <a:lnTo>
                  <a:pt x="381" y="201"/>
                </a:lnTo>
                <a:cubicBezTo>
                  <a:pt x="386" y="152"/>
                  <a:pt x="427" y="114"/>
                  <a:pt x="476" y="114"/>
                </a:cubicBezTo>
                <a:lnTo>
                  <a:pt x="480" y="114"/>
                </a:lnTo>
                <a:cubicBezTo>
                  <a:pt x="527" y="114"/>
                  <a:pt x="567" y="148"/>
                  <a:pt x="575" y="195"/>
                </a:cubicBezTo>
                <a:lnTo>
                  <a:pt x="576" y="201"/>
                </a:lnTo>
                <a:lnTo>
                  <a:pt x="576" y="197"/>
                </a:lnTo>
                <a:lnTo>
                  <a:pt x="406" y="163"/>
                </a:lnTo>
                <a:lnTo>
                  <a:pt x="409" y="159"/>
                </a:lnTo>
                <a:lnTo>
                  <a:pt x="394" y="186"/>
                </a:lnTo>
                <a:lnTo>
                  <a:pt x="396" y="180"/>
                </a:lnTo>
                <a:cubicBezTo>
                  <a:pt x="409" y="141"/>
                  <a:pt x="446" y="114"/>
                  <a:pt x="487" y="114"/>
                </a:cubicBezTo>
                <a:lnTo>
                  <a:pt x="489" y="114"/>
                </a:lnTo>
                <a:lnTo>
                  <a:pt x="492" y="114"/>
                </a:lnTo>
                <a:lnTo>
                  <a:pt x="494" y="114"/>
                </a:lnTo>
                <a:lnTo>
                  <a:pt x="401" y="190"/>
                </a:lnTo>
                <a:lnTo>
                  <a:pt x="403" y="181"/>
                </a:lnTo>
                <a:lnTo>
                  <a:pt x="402" y="217"/>
                </a:lnTo>
                <a:lnTo>
                  <a:pt x="401" y="211"/>
                </a:lnTo>
                <a:lnTo>
                  <a:pt x="401" y="215"/>
                </a:lnTo>
                <a:lnTo>
                  <a:pt x="590" y="182"/>
                </a:lnTo>
                <a:lnTo>
                  <a:pt x="591" y="192"/>
                </a:lnTo>
                <a:lnTo>
                  <a:pt x="591" y="190"/>
                </a:lnTo>
                <a:lnTo>
                  <a:pt x="418" y="157"/>
                </a:lnTo>
                <a:lnTo>
                  <a:pt x="420" y="154"/>
                </a:lnTo>
                <a:lnTo>
                  <a:pt x="405" y="192"/>
                </a:lnTo>
                <a:lnTo>
                  <a:pt x="406" y="186"/>
                </a:lnTo>
                <a:lnTo>
                  <a:pt x="405" y="211"/>
                </a:lnTo>
                <a:lnTo>
                  <a:pt x="404" y="201"/>
                </a:lnTo>
                <a:cubicBezTo>
                  <a:pt x="403" y="193"/>
                  <a:pt x="403" y="184"/>
                  <a:pt x="405" y="176"/>
                </a:cubicBezTo>
                <a:lnTo>
                  <a:pt x="406" y="170"/>
                </a:lnTo>
                <a:cubicBezTo>
                  <a:pt x="407" y="165"/>
                  <a:pt x="408" y="160"/>
                  <a:pt x="409" y="155"/>
                </a:cubicBezTo>
                <a:lnTo>
                  <a:pt x="410" y="152"/>
                </a:lnTo>
                <a:cubicBezTo>
                  <a:pt x="424" y="111"/>
                  <a:pt x="464" y="84"/>
                  <a:pt x="507" y="87"/>
                </a:cubicBezTo>
                <a:cubicBezTo>
                  <a:pt x="551" y="89"/>
                  <a:pt x="587" y="121"/>
                  <a:pt x="596" y="164"/>
                </a:cubicBezTo>
                <a:lnTo>
                  <a:pt x="597" y="169"/>
                </a:lnTo>
                <a:cubicBezTo>
                  <a:pt x="598" y="175"/>
                  <a:pt x="598" y="181"/>
                  <a:pt x="598" y="187"/>
                </a:cubicBezTo>
                <a:lnTo>
                  <a:pt x="598" y="191"/>
                </a:lnTo>
                <a:cubicBezTo>
                  <a:pt x="598" y="244"/>
                  <a:pt x="555" y="287"/>
                  <a:pt x="502" y="287"/>
                </a:cubicBezTo>
                <a:cubicBezTo>
                  <a:pt x="449" y="287"/>
                  <a:pt x="406" y="244"/>
                  <a:pt x="406" y="191"/>
                </a:cubicBezTo>
                <a:lnTo>
                  <a:pt x="406" y="187"/>
                </a:lnTo>
                <a:lnTo>
                  <a:pt x="408" y="206"/>
                </a:lnTo>
                <a:lnTo>
                  <a:pt x="407" y="201"/>
                </a:lnTo>
                <a:cubicBezTo>
                  <a:pt x="402" y="173"/>
                  <a:pt x="409" y="144"/>
                  <a:pt x="427" y="122"/>
                </a:cubicBezTo>
                <a:cubicBezTo>
                  <a:pt x="445" y="99"/>
                  <a:pt x="473" y="86"/>
                  <a:pt x="501" y="86"/>
                </a:cubicBezTo>
                <a:lnTo>
                  <a:pt x="502" y="86"/>
                </a:lnTo>
                <a:lnTo>
                  <a:pt x="408" y="201"/>
                </a:lnTo>
                <a:lnTo>
                  <a:pt x="406" y="191"/>
                </a:lnTo>
                <a:cubicBezTo>
                  <a:pt x="401" y="163"/>
                  <a:pt x="408" y="134"/>
                  <a:pt x="426" y="112"/>
                </a:cubicBezTo>
                <a:cubicBezTo>
                  <a:pt x="444" y="89"/>
                  <a:pt x="472" y="76"/>
                  <a:pt x="500" y="76"/>
                </a:cubicBezTo>
                <a:lnTo>
                  <a:pt x="501" y="76"/>
                </a:lnTo>
                <a:lnTo>
                  <a:pt x="503" y="76"/>
                </a:lnTo>
                <a:cubicBezTo>
                  <a:pt x="532" y="76"/>
                  <a:pt x="558" y="89"/>
                  <a:pt x="577" y="110"/>
                </a:cubicBezTo>
                <a:cubicBezTo>
                  <a:pt x="595" y="132"/>
                  <a:pt x="603" y="160"/>
                  <a:pt x="598" y="188"/>
                </a:cubicBezTo>
                <a:lnTo>
                  <a:pt x="597" y="194"/>
                </a:lnTo>
                <a:lnTo>
                  <a:pt x="595" y="206"/>
                </a:lnTo>
                <a:cubicBezTo>
                  <a:pt x="583" y="253"/>
                  <a:pt x="538" y="284"/>
                  <a:pt x="490" y="278"/>
                </a:cubicBezTo>
                <a:cubicBezTo>
                  <a:pt x="442" y="272"/>
                  <a:pt x="405" y="231"/>
                  <a:pt x="405" y="182"/>
                </a:cubicBezTo>
                <a:lnTo>
                  <a:pt x="405" y="179"/>
                </a:lnTo>
                <a:lnTo>
                  <a:pt x="405" y="172"/>
                </a:lnTo>
                <a:lnTo>
                  <a:pt x="407" y="150"/>
                </a:lnTo>
                <a:lnTo>
                  <a:pt x="406" y="148"/>
                </a:lnTo>
                <a:lnTo>
                  <a:pt x="406" y="144"/>
                </a:lnTo>
                <a:cubicBezTo>
                  <a:pt x="406" y="100"/>
                  <a:pt x="437" y="61"/>
                  <a:pt x="480" y="51"/>
                </a:cubicBezTo>
                <a:cubicBezTo>
                  <a:pt x="524" y="41"/>
                  <a:pt x="568" y="62"/>
                  <a:pt x="588" y="102"/>
                </a:cubicBezTo>
                <a:lnTo>
                  <a:pt x="589" y="104"/>
                </a:lnTo>
                <a:cubicBezTo>
                  <a:pt x="596" y="117"/>
                  <a:pt x="599" y="132"/>
                  <a:pt x="599" y="146"/>
                </a:cubicBezTo>
                <a:lnTo>
                  <a:pt x="599" y="152"/>
                </a:lnTo>
                <a:lnTo>
                  <a:pt x="599" y="139"/>
                </a:lnTo>
                <a:lnTo>
                  <a:pt x="600" y="146"/>
                </a:lnTo>
                <a:cubicBezTo>
                  <a:pt x="600" y="150"/>
                  <a:pt x="600" y="155"/>
                  <a:pt x="600" y="159"/>
                </a:cubicBezTo>
                <a:lnTo>
                  <a:pt x="600" y="163"/>
                </a:lnTo>
                <a:cubicBezTo>
                  <a:pt x="600" y="213"/>
                  <a:pt x="563" y="254"/>
                  <a:pt x="514" y="259"/>
                </a:cubicBezTo>
                <a:cubicBezTo>
                  <a:pt x="465" y="264"/>
                  <a:pt x="420" y="231"/>
                  <a:pt x="410" y="182"/>
                </a:cubicBezTo>
                <a:lnTo>
                  <a:pt x="409" y="177"/>
                </a:lnTo>
                <a:lnTo>
                  <a:pt x="414" y="194"/>
                </a:lnTo>
                <a:lnTo>
                  <a:pt x="412" y="189"/>
                </a:lnTo>
                <a:lnTo>
                  <a:pt x="597" y="153"/>
                </a:lnTo>
                <a:lnTo>
                  <a:pt x="597" y="159"/>
                </a:lnTo>
                <a:lnTo>
                  <a:pt x="597" y="163"/>
                </a:lnTo>
                <a:lnTo>
                  <a:pt x="407" y="145"/>
                </a:lnTo>
                <a:lnTo>
                  <a:pt x="408" y="140"/>
                </a:lnTo>
                <a:lnTo>
                  <a:pt x="406" y="158"/>
                </a:lnTo>
                <a:lnTo>
                  <a:pt x="406" y="149"/>
                </a:lnTo>
                <a:lnTo>
                  <a:pt x="406" y="134"/>
                </a:lnTo>
                <a:lnTo>
                  <a:pt x="502" y="230"/>
                </a:lnTo>
                <a:lnTo>
                  <a:pt x="499" y="230"/>
                </a:lnTo>
                <a:cubicBezTo>
                  <a:pt x="471" y="230"/>
                  <a:pt x="444" y="218"/>
                  <a:pt x="426" y="197"/>
                </a:cubicBezTo>
                <a:cubicBezTo>
                  <a:pt x="408" y="175"/>
                  <a:pt x="400" y="147"/>
                  <a:pt x="405" y="119"/>
                </a:cubicBezTo>
                <a:lnTo>
                  <a:pt x="406" y="113"/>
                </a:lnTo>
                <a:lnTo>
                  <a:pt x="404" y="128"/>
                </a:lnTo>
                <a:lnTo>
                  <a:pt x="404" y="125"/>
                </a:lnTo>
                <a:cubicBezTo>
                  <a:pt x="404" y="75"/>
                  <a:pt x="444" y="32"/>
                  <a:pt x="495" y="30"/>
                </a:cubicBezTo>
                <a:cubicBezTo>
                  <a:pt x="546" y="27"/>
                  <a:pt x="590" y="64"/>
                  <a:pt x="596" y="115"/>
                </a:cubicBezTo>
                <a:lnTo>
                  <a:pt x="597" y="124"/>
                </a:lnTo>
                <a:lnTo>
                  <a:pt x="598" y="135"/>
                </a:lnTo>
                <a:lnTo>
                  <a:pt x="408" y="126"/>
                </a:lnTo>
                <a:lnTo>
                  <a:pt x="410" y="116"/>
                </a:lnTo>
                <a:lnTo>
                  <a:pt x="504" y="230"/>
                </a:lnTo>
                <a:lnTo>
                  <a:pt x="503" y="230"/>
                </a:lnTo>
                <a:cubicBezTo>
                  <a:pt x="474" y="230"/>
                  <a:pt x="446" y="217"/>
                  <a:pt x="428" y="194"/>
                </a:cubicBezTo>
                <a:cubicBezTo>
                  <a:pt x="410" y="170"/>
                  <a:pt x="403" y="140"/>
                  <a:pt x="410" y="111"/>
                </a:cubicBezTo>
                <a:lnTo>
                  <a:pt x="411" y="107"/>
                </a:lnTo>
                <a:lnTo>
                  <a:pt x="411" y="107"/>
                </a:lnTo>
                <a:cubicBezTo>
                  <a:pt x="420" y="62"/>
                  <a:pt x="460" y="29"/>
                  <a:pt x="505" y="29"/>
                </a:cubicBezTo>
                <a:lnTo>
                  <a:pt x="507" y="29"/>
                </a:lnTo>
                <a:cubicBezTo>
                  <a:pt x="536" y="29"/>
                  <a:pt x="562" y="42"/>
                  <a:pt x="581" y="63"/>
                </a:cubicBezTo>
                <a:cubicBezTo>
                  <a:pt x="599" y="85"/>
                  <a:pt x="607" y="113"/>
                  <a:pt x="602" y="141"/>
                </a:cubicBezTo>
                <a:lnTo>
                  <a:pt x="601" y="147"/>
                </a:lnTo>
                <a:cubicBezTo>
                  <a:pt x="600" y="152"/>
                  <a:pt x="599" y="157"/>
                  <a:pt x="598" y="162"/>
                </a:cubicBezTo>
                <a:lnTo>
                  <a:pt x="597" y="165"/>
                </a:lnTo>
                <a:cubicBezTo>
                  <a:pt x="582" y="209"/>
                  <a:pt x="537" y="237"/>
                  <a:pt x="490" y="229"/>
                </a:cubicBezTo>
                <a:cubicBezTo>
                  <a:pt x="444" y="222"/>
                  <a:pt x="409" y="182"/>
                  <a:pt x="409" y="134"/>
                </a:cubicBezTo>
                <a:lnTo>
                  <a:pt x="409" y="126"/>
                </a:lnTo>
                <a:lnTo>
                  <a:pt x="409" y="115"/>
                </a:lnTo>
                <a:cubicBezTo>
                  <a:pt x="409" y="105"/>
                  <a:pt x="411" y="95"/>
                  <a:pt x="414" y="85"/>
                </a:cubicBezTo>
                <a:lnTo>
                  <a:pt x="416" y="79"/>
                </a:lnTo>
                <a:lnTo>
                  <a:pt x="417" y="76"/>
                </a:lnTo>
                <a:cubicBezTo>
                  <a:pt x="432" y="31"/>
                  <a:pt x="477" y="4"/>
                  <a:pt x="524" y="12"/>
                </a:cubicBezTo>
                <a:cubicBezTo>
                  <a:pt x="570" y="19"/>
                  <a:pt x="604" y="59"/>
                  <a:pt x="604" y="106"/>
                </a:cubicBezTo>
                <a:lnTo>
                  <a:pt x="604" y="110"/>
                </a:lnTo>
                <a:lnTo>
                  <a:pt x="603" y="92"/>
                </a:lnTo>
                <a:lnTo>
                  <a:pt x="604" y="97"/>
                </a:lnTo>
                <a:lnTo>
                  <a:pt x="509" y="19"/>
                </a:lnTo>
                <a:lnTo>
                  <a:pt x="510" y="19"/>
                </a:lnTo>
                <a:lnTo>
                  <a:pt x="416" y="97"/>
                </a:lnTo>
                <a:lnTo>
                  <a:pt x="417" y="92"/>
                </a:lnTo>
                <a:lnTo>
                  <a:pt x="415" y="110"/>
                </a:lnTo>
                <a:lnTo>
                  <a:pt x="415" y="106"/>
                </a:lnTo>
                <a:lnTo>
                  <a:pt x="603" y="137"/>
                </a:lnTo>
                <a:lnTo>
                  <a:pt x="602" y="140"/>
                </a:lnTo>
                <a:lnTo>
                  <a:pt x="605" y="125"/>
                </a:lnTo>
                <a:lnTo>
                  <a:pt x="604" y="131"/>
                </a:lnTo>
                <a:lnTo>
                  <a:pt x="601" y="88"/>
                </a:lnTo>
                <a:lnTo>
                  <a:pt x="604" y="98"/>
                </a:lnTo>
                <a:cubicBezTo>
                  <a:pt x="613" y="127"/>
                  <a:pt x="608" y="158"/>
                  <a:pt x="589" y="183"/>
                </a:cubicBezTo>
                <a:cubicBezTo>
                  <a:pt x="571" y="207"/>
                  <a:pt x="543" y="221"/>
                  <a:pt x="512" y="221"/>
                </a:cubicBezTo>
                <a:lnTo>
                  <a:pt x="509" y="221"/>
                </a:lnTo>
                <a:cubicBezTo>
                  <a:pt x="456" y="221"/>
                  <a:pt x="413" y="178"/>
                  <a:pt x="413" y="125"/>
                </a:cubicBezTo>
                <a:lnTo>
                  <a:pt x="413" y="111"/>
                </a:lnTo>
                <a:lnTo>
                  <a:pt x="413" y="96"/>
                </a:lnTo>
                <a:cubicBezTo>
                  <a:pt x="413" y="43"/>
                  <a:pt x="456" y="0"/>
                  <a:pt x="509" y="0"/>
                </a:cubicBezTo>
                <a:cubicBezTo>
                  <a:pt x="562" y="0"/>
                  <a:pt x="605" y="43"/>
                  <a:pt x="605" y="96"/>
                </a:cubicBezTo>
                <a:lnTo>
                  <a:pt x="605" y="111"/>
                </a:lnTo>
                <a:lnTo>
                  <a:pt x="605" y="125"/>
                </a:lnTo>
                <a:lnTo>
                  <a:pt x="509" y="29"/>
                </a:lnTo>
                <a:lnTo>
                  <a:pt x="512" y="29"/>
                </a:lnTo>
                <a:lnTo>
                  <a:pt x="421" y="153"/>
                </a:lnTo>
                <a:lnTo>
                  <a:pt x="418" y="143"/>
                </a:lnTo>
                <a:cubicBezTo>
                  <a:pt x="413" y="129"/>
                  <a:pt x="412" y="114"/>
                  <a:pt x="415" y="100"/>
                </a:cubicBezTo>
                <a:lnTo>
                  <a:pt x="416" y="94"/>
                </a:lnTo>
                <a:cubicBezTo>
                  <a:pt x="417" y="89"/>
                  <a:pt x="418" y="84"/>
                  <a:pt x="419" y="79"/>
                </a:cubicBezTo>
                <a:lnTo>
                  <a:pt x="420" y="76"/>
                </a:lnTo>
                <a:cubicBezTo>
                  <a:pt x="435" y="31"/>
                  <a:pt x="480" y="4"/>
                  <a:pt x="527" y="12"/>
                </a:cubicBezTo>
                <a:cubicBezTo>
                  <a:pt x="573" y="19"/>
                  <a:pt x="607" y="59"/>
                  <a:pt x="607" y="106"/>
                </a:cubicBezTo>
                <a:lnTo>
                  <a:pt x="607" y="110"/>
                </a:lnTo>
                <a:cubicBezTo>
                  <a:pt x="607" y="117"/>
                  <a:pt x="607" y="123"/>
                  <a:pt x="606" y="129"/>
                </a:cubicBezTo>
                <a:lnTo>
                  <a:pt x="605" y="134"/>
                </a:lnTo>
                <a:cubicBezTo>
                  <a:pt x="596" y="179"/>
                  <a:pt x="556" y="211"/>
                  <a:pt x="510" y="211"/>
                </a:cubicBezTo>
                <a:lnTo>
                  <a:pt x="509" y="211"/>
                </a:lnTo>
                <a:cubicBezTo>
                  <a:pt x="464" y="211"/>
                  <a:pt x="424" y="179"/>
                  <a:pt x="415" y="134"/>
                </a:cubicBezTo>
                <a:lnTo>
                  <a:pt x="414" y="129"/>
                </a:lnTo>
                <a:cubicBezTo>
                  <a:pt x="413" y="123"/>
                  <a:pt x="412" y="117"/>
                  <a:pt x="412" y="110"/>
                </a:cubicBezTo>
                <a:lnTo>
                  <a:pt x="412" y="106"/>
                </a:lnTo>
                <a:lnTo>
                  <a:pt x="600" y="137"/>
                </a:lnTo>
                <a:lnTo>
                  <a:pt x="599" y="140"/>
                </a:lnTo>
                <a:lnTo>
                  <a:pt x="597" y="146"/>
                </a:lnTo>
                <a:lnTo>
                  <a:pt x="601" y="115"/>
                </a:lnTo>
                <a:lnTo>
                  <a:pt x="601" y="126"/>
                </a:lnTo>
                <a:lnTo>
                  <a:pt x="601" y="134"/>
                </a:lnTo>
                <a:lnTo>
                  <a:pt x="414" y="104"/>
                </a:lnTo>
                <a:lnTo>
                  <a:pt x="415" y="101"/>
                </a:lnTo>
                <a:lnTo>
                  <a:pt x="412" y="116"/>
                </a:lnTo>
                <a:lnTo>
                  <a:pt x="413" y="110"/>
                </a:lnTo>
                <a:lnTo>
                  <a:pt x="507" y="221"/>
                </a:lnTo>
                <a:lnTo>
                  <a:pt x="505" y="221"/>
                </a:lnTo>
                <a:lnTo>
                  <a:pt x="600" y="144"/>
                </a:lnTo>
                <a:lnTo>
                  <a:pt x="598" y="154"/>
                </a:lnTo>
                <a:lnTo>
                  <a:pt x="597" y="158"/>
                </a:lnTo>
                <a:lnTo>
                  <a:pt x="503" y="38"/>
                </a:lnTo>
                <a:lnTo>
                  <a:pt x="504" y="38"/>
                </a:lnTo>
                <a:cubicBezTo>
                  <a:pt x="533" y="38"/>
                  <a:pt x="560" y="51"/>
                  <a:pt x="579" y="74"/>
                </a:cubicBezTo>
                <a:cubicBezTo>
                  <a:pt x="597" y="96"/>
                  <a:pt x="604" y="125"/>
                  <a:pt x="599" y="153"/>
                </a:cubicBezTo>
                <a:lnTo>
                  <a:pt x="597" y="163"/>
                </a:lnTo>
                <a:cubicBezTo>
                  <a:pt x="587" y="210"/>
                  <a:pt x="545" y="243"/>
                  <a:pt x="498" y="240"/>
                </a:cubicBezTo>
                <a:cubicBezTo>
                  <a:pt x="450" y="238"/>
                  <a:pt x="412" y="201"/>
                  <a:pt x="407" y="154"/>
                </a:cubicBezTo>
                <a:lnTo>
                  <a:pt x="406" y="145"/>
                </a:lnTo>
                <a:lnTo>
                  <a:pt x="405" y="136"/>
                </a:lnTo>
                <a:lnTo>
                  <a:pt x="596" y="125"/>
                </a:lnTo>
                <a:lnTo>
                  <a:pt x="596" y="128"/>
                </a:lnTo>
                <a:cubicBezTo>
                  <a:pt x="596" y="134"/>
                  <a:pt x="596" y="139"/>
                  <a:pt x="595" y="144"/>
                </a:cubicBezTo>
                <a:lnTo>
                  <a:pt x="594" y="150"/>
                </a:lnTo>
                <a:lnTo>
                  <a:pt x="499" y="38"/>
                </a:lnTo>
                <a:lnTo>
                  <a:pt x="502" y="38"/>
                </a:lnTo>
                <a:cubicBezTo>
                  <a:pt x="555" y="38"/>
                  <a:pt x="598" y="81"/>
                  <a:pt x="598" y="134"/>
                </a:cubicBezTo>
                <a:lnTo>
                  <a:pt x="598" y="149"/>
                </a:lnTo>
                <a:lnTo>
                  <a:pt x="598" y="158"/>
                </a:lnTo>
                <a:cubicBezTo>
                  <a:pt x="598" y="165"/>
                  <a:pt x="598" y="171"/>
                  <a:pt x="597" y="177"/>
                </a:cubicBezTo>
                <a:lnTo>
                  <a:pt x="596" y="182"/>
                </a:lnTo>
                <a:cubicBezTo>
                  <a:pt x="586" y="231"/>
                  <a:pt x="541" y="264"/>
                  <a:pt x="492" y="259"/>
                </a:cubicBezTo>
                <a:cubicBezTo>
                  <a:pt x="443" y="254"/>
                  <a:pt x="405" y="213"/>
                  <a:pt x="405" y="163"/>
                </a:cubicBezTo>
                <a:lnTo>
                  <a:pt x="405" y="159"/>
                </a:lnTo>
                <a:lnTo>
                  <a:pt x="405" y="153"/>
                </a:lnTo>
                <a:cubicBezTo>
                  <a:pt x="405" y="107"/>
                  <a:pt x="438" y="68"/>
                  <a:pt x="483" y="59"/>
                </a:cubicBezTo>
                <a:cubicBezTo>
                  <a:pt x="529" y="50"/>
                  <a:pt x="574" y="75"/>
                  <a:pt x="591" y="118"/>
                </a:cubicBezTo>
                <a:lnTo>
                  <a:pt x="593" y="123"/>
                </a:lnTo>
                <a:cubicBezTo>
                  <a:pt x="595" y="128"/>
                  <a:pt x="596" y="134"/>
                  <a:pt x="598" y="140"/>
                </a:cubicBezTo>
                <a:lnTo>
                  <a:pt x="599" y="145"/>
                </a:lnTo>
                <a:lnTo>
                  <a:pt x="408" y="163"/>
                </a:lnTo>
                <a:lnTo>
                  <a:pt x="408" y="159"/>
                </a:lnTo>
                <a:lnTo>
                  <a:pt x="409" y="173"/>
                </a:lnTo>
                <a:lnTo>
                  <a:pt x="408" y="166"/>
                </a:lnTo>
                <a:cubicBezTo>
                  <a:pt x="408" y="162"/>
                  <a:pt x="407" y="157"/>
                  <a:pt x="407" y="152"/>
                </a:cubicBezTo>
                <a:lnTo>
                  <a:pt x="407" y="146"/>
                </a:lnTo>
                <a:lnTo>
                  <a:pt x="418" y="189"/>
                </a:lnTo>
                <a:lnTo>
                  <a:pt x="417" y="187"/>
                </a:lnTo>
                <a:lnTo>
                  <a:pt x="598" y="144"/>
                </a:lnTo>
                <a:lnTo>
                  <a:pt x="598" y="148"/>
                </a:lnTo>
                <a:lnTo>
                  <a:pt x="598" y="162"/>
                </a:lnTo>
                <a:lnTo>
                  <a:pt x="597" y="172"/>
                </a:lnTo>
                <a:lnTo>
                  <a:pt x="597" y="179"/>
                </a:lnTo>
                <a:lnTo>
                  <a:pt x="597" y="182"/>
                </a:lnTo>
                <a:lnTo>
                  <a:pt x="408" y="159"/>
                </a:lnTo>
                <a:lnTo>
                  <a:pt x="408" y="163"/>
                </a:lnTo>
                <a:lnTo>
                  <a:pt x="409" y="157"/>
                </a:lnTo>
                <a:lnTo>
                  <a:pt x="503" y="268"/>
                </a:lnTo>
                <a:lnTo>
                  <a:pt x="501" y="268"/>
                </a:lnTo>
                <a:lnTo>
                  <a:pt x="500" y="268"/>
                </a:lnTo>
                <a:lnTo>
                  <a:pt x="595" y="154"/>
                </a:lnTo>
                <a:lnTo>
                  <a:pt x="597" y="164"/>
                </a:lnTo>
                <a:cubicBezTo>
                  <a:pt x="602" y="192"/>
                  <a:pt x="595" y="221"/>
                  <a:pt x="577" y="243"/>
                </a:cubicBezTo>
                <a:cubicBezTo>
                  <a:pt x="558" y="266"/>
                  <a:pt x="531" y="278"/>
                  <a:pt x="502" y="278"/>
                </a:cubicBezTo>
                <a:lnTo>
                  <a:pt x="501" y="278"/>
                </a:lnTo>
                <a:lnTo>
                  <a:pt x="596" y="164"/>
                </a:lnTo>
                <a:lnTo>
                  <a:pt x="597" y="169"/>
                </a:lnTo>
                <a:cubicBezTo>
                  <a:pt x="598" y="175"/>
                  <a:pt x="598" y="181"/>
                  <a:pt x="598" y="187"/>
                </a:cubicBezTo>
                <a:lnTo>
                  <a:pt x="598" y="191"/>
                </a:lnTo>
                <a:lnTo>
                  <a:pt x="406" y="191"/>
                </a:lnTo>
                <a:lnTo>
                  <a:pt x="406" y="187"/>
                </a:lnTo>
                <a:lnTo>
                  <a:pt x="408" y="206"/>
                </a:lnTo>
                <a:lnTo>
                  <a:pt x="407" y="201"/>
                </a:lnTo>
                <a:lnTo>
                  <a:pt x="593" y="213"/>
                </a:lnTo>
                <a:lnTo>
                  <a:pt x="592" y="216"/>
                </a:lnTo>
                <a:lnTo>
                  <a:pt x="595" y="201"/>
                </a:lnTo>
                <a:lnTo>
                  <a:pt x="594" y="207"/>
                </a:lnTo>
                <a:lnTo>
                  <a:pt x="595" y="182"/>
                </a:lnTo>
                <a:lnTo>
                  <a:pt x="596" y="192"/>
                </a:lnTo>
                <a:cubicBezTo>
                  <a:pt x="597" y="200"/>
                  <a:pt x="597" y="209"/>
                  <a:pt x="595" y="217"/>
                </a:cubicBezTo>
                <a:lnTo>
                  <a:pt x="594" y="223"/>
                </a:lnTo>
                <a:cubicBezTo>
                  <a:pt x="592" y="237"/>
                  <a:pt x="587" y="249"/>
                  <a:pt x="579" y="261"/>
                </a:cubicBezTo>
                <a:lnTo>
                  <a:pt x="577" y="264"/>
                </a:lnTo>
                <a:cubicBezTo>
                  <a:pt x="556" y="296"/>
                  <a:pt x="518" y="312"/>
                  <a:pt x="480" y="305"/>
                </a:cubicBezTo>
                <a:cubicBezTo>
                  <a:pt x="442" y="298"/>
                  <a:pt x="412" y="269"/>
                  <a:pt x="404" y="231"/>
                </a:cubicBezTo>
                <a:lnTo>
                  <a:pt x="400" y="211"/>
                </a:lnTo>
                <a:lnTo>
                  <a:pt x="399" y="201"/>
                </a:lnTo>
                <a:cubicBezTo>
                  <a:pt x="394" y="151"/>
                  <a:pt x="428" y="106"/>
                  <a:pt x="478" y="97"/>
                </a:cubicBezTo>
                <a:cubicBezTo>
                  <a:pt x="528" y="88"/>
                  <a:pt x="575" y="119"/>
                  <a:pt x="588" y="168"/>
                </a:cubicBezTo>
                <a:lnTo>
                  <a:pt x="590" y="180"/>
                </a:lnTo>
                <a:lnTo>
                  <a:pt x="591" y="186"/>
                </a:lnTo>
                <a:cubicBezTo>
                  <a:pt x="593" y="198"/>
                  <a:pt x="593" y="210"/>
                  <a:pt x="590" y="222"/>
                </a:cubicBezTo>
                <a:lnTo>
                  <a:pt x="588" y="231"/>
                </a:lnTo>
                <a:cubicBezTo>
                  <a:pt x="578" y="275"/>
                  <a:pt x="539" y="306"/>
                  <a:pt x="494" y="306"/>
                </a:cubicBezTo>
                <a:lnTo>
                  <a:pt x="492" y="306"/>
                </a:lnTo>
                <a:lnTo>
                  <a:pt x="489" y="306"/>
                </a:lnTo>
                <a:lnTo>
                  <a:pt x="487" y="306"/>
                </a:lnTo>
                <a:lnTo>
                  <a:pt x="579" y="241"/>
                </a:lnTo>
                <a:lnTo>
                  <a:pt x="577" y="247"/>
                </a:lnTo>
                <a:cubicBezTo>
                  <a:pt x="573" y="257"/>
                  <a:pt x="568" y="266"/>
                  <a:pt x="562" y="274"/>
                </a:cubicBezTo>
                <a:lnTo>
                  <a:pt x="559" y="278"/>
                </a:lnTo>
                <a:cubicBezTo>
                  <a:pt x="537" y="308"/>
                  <a:pt x="500" y="322"/>
                  <a:pt x="463" y="315"/>
                </a:cubicBezTo>
                <a:cubicBezTo>
                  <a:pt x="427" y="307"/>
                  <a:pt x="398" y="280"/>
                  <a:pt x="389" y="244"/>
                </a:cubicBezTo>
                <a:lnTo>
                  <a:pt x="387" y="232"/>
                </a:lnTo>
                <a:lnTo>
                  <a:pt x="386" y="226"/>
                </a:lnTo>
                <a:lnTo>
                  <a:pt x="480" y="306"/>
                </a:lnTo>
                <a:lnTo>
                  <a:pt x="476" y="306"/>
                </a:lnTo>
                <a:lnTo>
                  <a:pt x="572" y="220"/>
                </a:lnTo>
                <a:lnTo>
                  <a:pt x="571" y="230"/>
                </a:lnTo>
                <a:lnTo>
                  <a:pt x="571" y="212"/>
                </a:lnTo>
                <a:lnTo>
                  <a:pt x="572" y="231"/>
                </a:lnTo>
                <a:lnTo>
                  <a:pt x="572" y="239"/>
                </a:lnTo>
                <a:cubicBezTo>
                  <a:pt x="572" y="288"/>
                  <a:pt x="536" y="329"/>
                  <a:pt x="488" y="335"/>
                </a:cubicBezTo>
                <a:cubicBezTo>
                  <a:pt x="440" y="341"/>
                  <a:pt x="395" y="310"/>
                  <a:pt x="383" y="263"/>
                </a:cubicBezTo>
                <a:lnTo>
                  <a:pt x="381" y="255"/>
                </a:lnTo>
                <a:cubicBezTo>
                  <a:pt x="380" y="250"/>
                  <a:pt x="379" y="245"/>
                  <a:pt x="379" y="240"/>
                </a:cubicBezTo>
                <a:lnTo>
                  <a:pt x="377" y="220"/>
                </a:lnTo>
                <a:lnTo>
                  <a:pt x="377" y="213"/>
                </a:lnTo>
                <a:cubicBezTo>
                  <a:pt x="377" y="203"/>
                  <a:pt x="379" y="193"/>
                  <a:pt x="382" y="183"/>
                </a:cubicBezTo>
                <a:lnTo>
                  <a:pt x="383" y="180"/>
                </a:lnTo>
                <a:cubicBezTo>
                  <a:pt x="396" y="143"/>
                  <a:pt x="430" y="116"/>
                  <a:pt x="470" y="115"/>
                </a:cubicBezTo>
                <a:cubicBezTo>
                  <a:pt x="509" y="113"/>
                  <a:pt x="546" y="135"/>
                  <a:pt x="562" y="171"/>
                </a:cubicBezTo>
                <a:lnTo>
                  <a:pt x="568" y="184"/>
                </a:lnTo>
                <a:lnTo>
                  <a:pt x="572" y="194"/>
                </a:lnTo>
                <a:cubicBezTo>
                  <a:pt x="576" y="205"/>
                  <a:pt x="578" y="217"/>
                  <a:pt x="578" y="229"/>
                </a:cubicBezTo>
                <a:lnTo>
                  <a:pt x="578" y="239"/>
                </a:lnTo>
                <a:cubicBezTo>
                  <a:pt x="578" y="292"/>
                  <a:pt x="535" y="335"/>
                  <a:pt x="482" y="335"/>
                </a:cubicBezTo>
                <a:lnTo>
                  <a:pt x="481" y="335"/>
                </a:lnTo>
                <a:lnTo>
                  <a:pt x="576" y="221"/>
                </a:lnTo>
                <a:lnTo>
                  <a:pt x="577" y="226"/>
                </a:lnTo>
                <a:cubicBezTo>
                  <a:pt x="578" y="232"/>
                  <a:pt x="578" y="238"/>
                  <a:pt x="578" y="244"/>
                </a:cubicBezTo>
                <a:lnTo>
                  <a:pt x="578" y="248"/>
                </a:lnTo>
                <a:lnTo>
                  <a:pt x="482" y="152"/>
                </a:lnTo>
                <a:lnTo>
                  <a:pt x="483" y="152"/>
                </a:lnTo>
                <a:cubicBezTo>
                  <a:pt x="536" y="152"/>
                  <a:pt x="579" y="195"/>
                  <a:pt x="579" y="248"/>
                </a:cubicBezTo>
                <a:lnTo>
                  <a:pt x="579" y="259"/>
                </a:lnTo>
                <a:lnTo>
                  <a:pt x="579" y="267"/>
                </a:lnTo>
                <a:lnTo>
                  <a:pt x="387" y="267"/>
                </a:lnTo>
                <a:lnTo>
                  <a:pt x="387" y="264"/>
                </a:lnTo>
                <a:lnTo>
                  <a:pt x="387" y="258"/>
                </a:lnTo>
                <a:lnTo>
                  <a:pt x="388" y="272"/>
                </a:lnTo>
                <a:lnTo>
                  <a:pt x="387" y="265"/>
                </a:lnTo>
                <a:cubicBezTo>
                  <a:pt x="387" y="261"/>
                  <a:pt x="386" y="256"/>
                  <a:pt x="386" y="251"/>
                </a:cubicBezTo>
                <a:lnTo>
                  <a:pt x="386" y="248"/>
                </a:lnTo>
                <a:cubicBezTo>
                  <a:pt x="386" y="198"/>
                  <a:pt x="426" y="156"/>
                  <a:pt x="477" y="153"/>
                </a:cubicBezTo>
                <a:cubicBezTo>
                  <a:pt x="527" y="150"/>
                  <a:pt x="571" y="186"/>
                  <a:pt x="578" y="237"/>
                </a:cubicBezTo>
                <a:lnTo>
                  <a:pt x="579" y="256"/>
                </a:lnTo>
                <a:lnTo>
                  <a:pt x="579" y="267"/>
                </a:lnTo>
                <a:cubicBezTo>
                  <a:pt x="579" y="320"/>
                  <a:pt x="536" y="363"/>
                  <a:pt x="483" y="363"/>
                </a:cubicBezTo>
                <a:lnTo>
                  <a:pt x="480" y="363"/>
                </a:lnTo>
                <a:lnTo>
                  <a:pt x="575" y="286"/>
                </a:lnTo>
                <a:lnTo>
                  <a:pt x="573" y="296"/>
                </a:lnTo>
                <a:cubicBezTo>
                  <a:pt x="566" y="328"/>
                  <a:pt x="544" y="355"/>
                  <a:pt x="514" y="367"/>
                </a:cubicBezTo>
                <a:lnTo>
                  <a:pt x="509" y="369"/>
                </a:lnTo>
                <a:cubicBezTo>
                  <a:pt x="484" y="379"/>
                  <a:pt x="455" y="378"/>
                  <a:pt x="431" y="365"/>
                </a:cubicBezTo>
                <a:lnTo>
                  <a:pt x="427" y="363"/>
                </a:lnTo>
                <a:cubicBezTo>
                  <a:pt x="404" y="352"/>
                  <a:pt x="386" y="332"/>
                  <a:pt x="378" y="308"/>
                </a:cubicBezTo>
                <a:lnTo>
                  <a:pt x="376" y="302"/>
                </a:lnTo>
                <a:cubicBezTo>
                  <a:pt x="373" y="292"/>
                  <a:pt x="371" y="282"/>
                  <a:pt x="371" y="271"/>
                </a:cubicBezTo>
                <a:lnTo>
                  <a:pt x="371" y="267"/>
                </a:lnTo>
                <a:lnTo>
                  <a:pt x="563" y="278"/>
                </a:lnTo>
                <a:lnTo>
                  <a:pt x="562" y="285"/>
                </a:lnTo>
                <a:lnTo>
                  <a:pt x="561" y="287"/>
                </a:lnTo>
                <a:lnTo>
                  <a:pt x="561" y="294"/>
                </a:lnTo>
                <a:lnTo>
                  <a:pt x="561" y="296"/>
                </a:lnTo>
                <a:cubicBezTo>
                  <a:pt x="561" y="348"/>
                  <a:pt x="521" y="390"/>
                  <a:pt x="470" y="392"/>
                </a:cubicBezTo>
                <a:cubicBezTo>
                  <a:pt x="419" y="395"/>
                  <a:pt x="375" y="357"/>
                  <a:pt x="370" y="306"/>
                </a:cubicBezTo>
                <a:lnTo>
                  <a:pt x="368" y="286"/>
                </a:lnTo>
                <a:lnTo>
                  <a:pt x="368" y="280"/>
                </a:lnTo>
                <a:lnTo>
                  <a:pt x="373" y="311"/>
                </a:lnTo>
                <a:lnTo>
                  <a:pt x="372" y="308"/>
                </a:lnTo>
                <a:lnTo>
                  <a:pt x="559" y="289"/>
                </a:lnTo>
                <a:lnTo>
                  <a:pt x="558" y="285"/>
                </a:lnTo>
                <a:lnTo>
                  <a:pt x="558" y="296"/>
                </a:lnTo>
                <a:lnTo>
                  <a:pt x="493" y="205"/>
                </a:lnTo>
                <a:lnTo>
                  <a:pt x="499" y="207"/>
                </a:lnTo>
                <a:lnTo>
                  <a:pt x="433" y="209"/>
                </a:lnTo>
                <a:lnTo>
                  <a:pt x="438" y="207"/>
                </a:lnTo>
                <a:lnTo>
                  <a:pt x="378" y="305"/>
                </a:lnTo>
                <a:lnTo>
                  <a:pt x="378" y="301"/>
                </a:lnTo>
                <a:lnTo>
                  <a:pt x="377" y="295"/>
                </a:lnTo>
                <a:cubicBezTo>
                  <a:pt x="376" y="290"/>
                  <a:pt x="375" y="285"/>
                  <a:pt x="375" y="279"/>
                </a:cubicBezTo>
                <a:lnTo>
                  <a:pt x="375" y="277"/>
                </a:lnTo>
                <a:lnTo>
                  <a:pt x="567" y="277"/>
                </a:lnTo>
                <a:lnTo>
                  <a:pt x="567" y="272"/>
                </a:lnTo>
                <a:lnTo>
                  <a:pt x="568" y="291"/>
                </a:lnTo>
                <a:lnTo>
                  <a:pt x="568" y="300"/>
                </a:lnTo>
                <a:lnTo>
                  <a:pt x="568" y="306"/>
                </a:lnTo>
                <a:lnTo>
                  <a:pt x="381" y="276"/>
                </a:lnTo>
                <a:lnTo>
                  <a:pt x="382" y="273"/>
                </a:lnTo>
                <a:lnTo>
                  <a:pt x="378" y="290"/>
                </a:lnTo>
                <a:lnTo>
                  <a:pt x="379" y="283"/>
                </a:lnTo>
                <a:cubicBezTo>
                  <a:pt x="380" y="277"/>
                  <a:pt x="382" y="272"/>
                  <a:pt x="383" y="266"/>
                </a:cubicBezTo>
                <a:lnTo>
                  <a:pt x="385" y="260"/>
                </a:lnTo>
                <a:lnTo>
                  <a:pt x="385" y="321"/>
                </a:lnTo>
                <a:lnTo>
                  <a:pt x="384" y="318"/>
                </a:lnTo>
                <a:lnTo>
                  <a:pt x="557" y="338"/>
                </a:lnTo>
                <a:lnTo>
                  <a:pt x="555" y="341"/>
                </a:lnTo>
                <a:lnTo>
                  <a:pt x="549" y="352"/>
                </a:lnTo>
                <a:lnTo>
                  <a:pt x="560" y="317"/>
                </a:lnTo>
                <a:lnTo>
                  <a:pt x="559" y="326"/>
                </a:lnTo>
                <a:lnTo>
                  <a:pt x="555" y="288"/>
                </a:lnTo>
                <a:lnTo>
                  <a:pt x="558" y="298"/>
                </a:lnTo>
                <a:cubicBezTo>
                  <a:pt x="567" y="327"/>
                  <a:pt x="562" y="358"/>
                  <a:pt x="543" y="383"/>
                </a:cubicBezTo>
                <a:cubicBezTo>
                  <a:pt x="525" y="407"/>
                  <a:pt x="497" y="421"/>
                  <a:pt x="466" y="421"/>
                </a:cubicBezTo>
                <a:lnTo>
                  <a:pt x="465" y="421"/>
                </a:lnTo>
                <a:lnTo>
                  <a:pt x="462" y="421"/>
                </a:lnTo>
                <a:lnTo>
                  <a:pt x="558" y="316"/>
                </a:lnTo>
                <a:lnTo>
                  <a:pt x="559" y="325"/>
                </a:lnTo>
                <a:lnTo>
                  <a:pt x="560" y="334"/>
                </a:lnTo>
                <a:cubicBezTo>
                  <a:pt x="566" y="385"/>
                  <a:pt x="530" y="431"/>
                  <a:pt x="479" y="439"/>
                </a:cubicBezTo>
                <a:cubicBezTo>
                  <a:pt x="428" y="447"/>
                  <a:pt x="380" y="414"/>
                  <a:pt x="370" y="363"/>
                </a:cubicBezTo>
                <a:lnTo>
                  <a:pt x="369" y="358"/>
                </a:lnTo>
                <a:lnTo>
                  <a:pt x="374" y="375"/>
                </a:lnTo>
                <a:lnTo>
                  <a:pt x="372" y="370"/>
                </a:lnTo>
                <a:lnTo>
                  <a:pt x="551" y="299"/>
                </a:lnTo>
                <a:lnTo>
                  <a:pt x="553" y="304"/>
                </a:lnTo>
                <a:lnTo>
                  <a:pt x="555" y="309"/>
                </a:lnTo>
                <a:lnTo>
                  <a:pt x="369" y="344"/>
                </a:lnTo>
                <a:lnTo>
                  <a:pt x="369" y="340"/>
                </a:lnTo>
                <a:lnTo>
                  <a:pt x="369" y="334"/>
                </a:lnTo>
                <a:lnTo>
                  <a:pt x="465" y="430"/>
                </a:lnTo>
                <a:lnTo>
                  <a:pt x="464" y="430"/>
                </a:lnTo>
                <a:lnTo>
                  <a:pt x="560" y="341"/>
                </a:lnTo>
                <a:lnTo>
                  <a:pt x="559" y="349"/>
                </a:lnTo>
                <a:lnTo>
                  <a:pt x="559" y="363"/>
                </a:lnTo>
                <a:lnTo>
                  <a:pt x="513" y="281"/>
                </a:lnTo>
                <a:lnTo>
                  <a:pt x="518" y="284"/>
                </a:lnTo>
                <a:lnTo>
                  <a:pt x="411" y="290"/>
                </a:lnTo>
                <a:lnTo>
                  <a:pt x="415" y="287"/>
                </a:lnTo>
                <a:lnTo>
                  <a:pt x="378" y="345"/>
                </a:lnTo>
                <a:lnTo>
                  <a:pt x="380" y="335"/>
                </a:lnTo>
                <a:lnTo>
                  <a:pt x="378" y="353"/>
                </a:lnTo>
                <a:lnTo>
                  <a:pt x="378" y="344"/>
                </a:lnTo>
                <a:lnTo>
                  <a:pt x="474" y="440"/>
                </a:lnTo>
                <a:lnTo>
                  <a:pt x="472" y="440"/>
                </a:lnTo>
                <a:lnTo>
                  <a:pt x="568" y="334"/>
                </a:lnTo>
                <a:lnTo>
                  <a:pt x="569" y="344"/>
                </a:lnTo>
                <a:lnTo>
                  <a:pt x="570" y="363"/>
                </a:lnTo>
                <a:lnTo>
                  <a:pt x="570" y="372"/>
                </a:lnTo>
                <a:cubicBezTo>
                  <a:pt x="570" y="412"/>
                  <a:pt x="547" y="447"/>
                  <a:pt x="510" y="462"/>
                </a:cubicBezTo>
                <a:lnTo>
                  <a:pt x="505" y="464"/>
                </a:lnTo>
                <a:cubicBezTo>
                  <a:pt x="482" y="473"/>
                  <a:pt x="457" y="473"/>
                  <a:pt x="434" y="464"/>
                </a:cubicBezTo>
                <a:lnTo>
                  <a:pt x="429" y="462"/>
                </a:lnTo>
                <a:cubicBezTo>
                  <a:pt x="401" y="451"/>
                  <a:pt x="380" y="427"/>
                  <a:pt x="372" y="399"/>
                </a:cubicBezTo>
                <a:lnTo>
                  <a:pt x="370" y="392"/>
                </a:lnTo>
                <a:cubicBezTo>
                  <a:pt x="368" y="383"/>
                  <a:pt x="366" y="374"/>
                  <a:pt x="366" y="365"/>
                </a:cubicBezTo>
                <a:lnTo>
                  <a:pt x="366" y="362"/>
                </a:lnTo>
                <a:lnTo>
                  <a:pt x="558" y="362"/>
                </a:lnTo>
                <a:lnTo>
                  <a:pt x="558" y="363"/>
                </a:lnTo>
                <a:lnTo>
                  <a:pt x="558" y="362"/>
                </a:lnTo>
                <a:lnTo>
                  <a:pt x="559" y="374"/>
                </a:lnTo>
                <a:lnTo>
                  <a:pt x="560" y="394"/>
                </a:lnTo>
                <a:lnTo>
                  <a:pt x="560" y="401"/>
                </a:lnTo>
                <a:lnTo>
                  <a:pt x="368" y="401"/>
                </a:lnTo>
                <a:lnTo>
                  <a:pt x="368" y="399"/>
                </a:lnTo>
                <a:lnTo>
                  <a:pt x="368" y="393"/>
                </a:lnTo>
                <a:lnTo>
                  <a:pt x="368" y="386"/>
                </a:lnTo>
                <a:lnTo>
                  <a:pt x="371" y="410"/>
                </a:lnTo>
                <a:lnTo>
                  <a:pt x="370" y="406"/>
                </a:lnTo>
                <a:lnTo>
                  <a:pt x="555" y="413"/>
                </a:lnTo>
                <a:lnTo>
                  <a:pt x="554" y="416"/>
                </a:lnTo>
                <a:lnTo>
                  <a:pt x="557" y="401"/>
                </a:lnTo>
                <a:lnTo>
                  <a:pt x="556" y="407"/>
                </a:lnTo>
                <a:cubicBezTo>
                  <a:pt x="548" y="454"/>
                  <a:pt x="508" y="487"/>
                  <a:pt x="461" y="487"/>
                </a:cubicBezTo>
                <a:lnTo>
                  <a:pt x="460" y="487"/>
                </a:lnTo>
                <a:lnTo>
                  <a:pt x="458" y="487"/>
                </a:lnTo>
                <a:lnTo>
                  <a:pt x="550" y="419"/>
                </a:lnTo>
                <a:lnTo>
                  <a:pt x="547" y="429"/>
                </a:lnTo>
                <a:lnTo>
                  <a:pt x="455" y="305"/>
                </a:lnTo>
                <a:lnTo>
                  <a:pt x="456" y="305"/>
                </a:lnTo>
                <a:lnTo>
                  <a:pt x="361" y="410"/>
                </a:lnTo>
                <a:lnTo>
                  <a:pt x="360" y="402"/>
                </a:lnTo>
                <a:lnTo>
                  <a:pt x="359" y="394"/>
                </a:lnTo>
                <a:lnTo>
                  <a:pt x="546" y="413"/>
                </a:lnTo>
                <a:lnTo>
                  <a:pt x="545" y="416"/>
                </a:lnTo>
                <a:lnTo>
                  <a:pt x="548" y="401"/>
                </a:lnTo>
                <a:lnTo>
                  <a:pt x="547" y="410"/>
                </a:lnTo>
                <a:lnTo>
                  <a:pt x="545" y="420"/>
                </a:lnTo>
                <a:lnTo>
                  <a:pt x="546" y="393"/>
                </a:lnTo>
                <a:lnTo>
                  <a:pt x="547" y="401"/>
                </a:lnTo>
                <a:lnTo>
                  <a:pt x="548" y="409"/>
                </a:lnTo>
                <a:lnTo>
                  <a:pt x="357" y="432"/>
                </a:lnTo>
                <a:lnTo>
                  <a:pt x="356" y="421"/>
                </a:lnTo>
                <a:lnTo>
                  <a:pt x="355" y="410"/>
                </a:lnTo>
                <a:lnTo>
                  <a:pt x="450" y="497"/>
                </a:lnTo>
                <a:lnTo>
                  <a:pt x="449" y="497"/>
                </a:lnTo>
                <a:lnTo>
                  <a:pt x="449" y="305"/>
                </a:lnTo>
                <a:lnTo>
                  <a:pt x="450" y="305"/>
                </a:lnTo>
                <a:cubicBezTo>
                  <a:pt x="503" y="305"/>
                  <a:pt x="546" y="348"/>
                  <a:pt x="546" y="401"/>
                </a:cubicBezTo>
                <a:lnTo>
                  <a:pt x="546" y="420"/>
                </a:lnTo>
                <a:lnTo>
                  <a:pt x="545" y="430"/>
                </a:lnTo>
                <a:cubicBezTo>
                  <a:pt x="540" y="479"/>
                  <a:pt x="499" y="516"/>
                  <a:pt x="449" y="516"/>
                </a:cubicBezTo>
                <a:lnTo>
                  <a:pt x="446" y="516"/>
                </a:lnTo>
                <a:cubicBezTo>
                  <a:pt x="397" y="516"/>
                  <a:pt x="355" y="479"/>
                  <a:pt x="351" y="429"/>
                </a:cubicBezTo>
                <a:lnTo>
                  <a:pt x="350" y="421"/>
                </a:lnTo>
                <a:lnTo>
                  <a:pt x="349" y="413"/>
                </a:lnTo>
                <a:lnTo>
                  <a:pt x="540" y="401"/>
                </a:lnTo>
                <a:lnTo>
                  <a:pt x="540" y="418"/>
                </a:lnTo>
                <a:lnTo>
                  <a:pt x="539" y="429"/>
                </a:lnTo>
                <a:lnTo>
                  <a:pt x="443" y="324"/>
                </a:lnTo>
                <a:lnTo>
                  <a:pt x="445" y="324"/>
                </a:lnTo>
                <a:lnTo>
                  <a:pt x="445" y="516"/>
                </a:lnTo>
                <a:lnTo>
                  <a:pt x="443" y="516"/>
                </a:lnTo>
                <a:lnTo>
                  <a:pt x="443" y="324"/>
                </a:lnTo>
                <a:lnTo>
                  <a:pt x="444" y="324"/>
                </a:lnTo>
                <a:lnTo>
                  <a:pt x="444" y="516"/>
                </a:lnTo>
                <a:lnTo>
                  <a:pt x="442" y="516"/>
                </a:lnTo>
                <a:lnTo>
                  <a:pt x="538" y="410"/>
                </a:lnTo>
                <a:lnTo>
                  <a:pt x="539" y="429"/>
                </a:lnTo>
                <a:lnTo>
                  <a:pt x="539" y="439"/>
                </a:lnTo>
                <a:cubicBezTo>
                  <a:pt x="539" y="492"/>
                  <a:pt x="496" y="535"/>
                  <a:pt x="443" y="535"/>
                </a:cubicBezTo>
                <a:lnTo>
                  <a:pt x="440" y="535"/>
                </a:lnTo>
                <a:lnTo>
                  <a:pt x="440" y="343"/>
                </a:lnTo>
                <a:lnTo>
                  <a:pt x="442" y="343"/>
                </a:lnTo>
                <a:cubicBezTo>
                  <a:pt x="471" y="343"/>
                  <a:pt x="498" y="356"/>
                  <a:pt x="517" y="379"/>
                </a:cubicBezTo>
                <a:cubicBezTo>
                  <a:pt x="535" y="401"/>
                  <a:pt x="542" y="430"/>
                  <a:pt x="537" y="458"/>
                </a:cubicBezTo>
                <a:lnTo>
                  <a:pt x="535" y="468"/>
                </a:lnTo>
                <a:lnTo>
                  <a:pt x="534" y="472"/>
                </a:lnTo>
                <a:cubicBezTo>
                  <a:pt x="523" y="514"/>
                  <a:pt x="485" y="544"/>
                  <a:pt x="440" y="544"/>
                </a:cubicBezTo>
                <a:lnTo>
                  <a:pt x="439" y="544"/>
                </a:lnTo>
                <a:cubicBezTo>
                  <a:pt x="386" y="544"/>
                  <a:pt x="343" y="501"/>
                  <a:pt x="343" y="448"/>
                </a:cubicBezTo>
                <a:lnTo>
                  <a:pt x="343" y="444"/>
                </a:lnTo>
                <a:lnTo>
                  <a:pt x="345" y="463"/>
                </a:lnTo>
                <a:lnTo>
                  <a:pt x="344" y="458"/>
                </a:lnTo>
                <a:lnTo>
                  <a:pt x="438" y="535"/>
                </a:lnTo>
                <a:lnTo>
                  <a:pt x="435" y="535"/>
                </a:lnTo>
                <a:lnTo>
                  <a:pt x="435" y="343"/>
                </a:lnTo>
                <a:lnTo>
                  <a:pt x="436" y="343"/>
                </a:lnTo>
                <a:cubicBezTo>
                  <a:pt x="489" y="343"/>
                  <a:pt x="532" y="386"/>
                  <a:pt x="532" y="439"/>
                </a:cubicBezTo>
                <a:lnTo>
                  <a:pt x="532" y="462"/>
                </a:lnTo>
                <a:lnTo>
                  <a:pt x="531" y="470"/>
                </a:lnTo>
                <a:cubicBezTo>
                  <a:pt x="524" y="521"/>
                  <a:pt x="480" y="557"/>
                  <a:pt x="430" y="554"/>
                </a:cubicBezTo>
                <a:cubicBezTo>
                  <a:pt x="379" y="551"/>
                  <a:pt x="339" y="509"/>
                  <a:pt x="339" y="458"/>
                </a:cubicBezTo>
                <a:lnTo>
                  <a:pt x="339" y="455"/>
                </a:lnTo>
                <a:lnTo>
                  <a:pt x="339" y="449"/>
                </a:lnTo>
                <a:lnTo>
                  <a:pt x="339" y="442"/>
                </a:lnTo>
                <a:lnTo>
                  <a:pt x="339" y="439"/>
                </a:lnTo>
                <a:lnTo>
                  <a:pt x="531" y="439"/>
                </a:lnTo>
                <a:lnTo>
                  <a:pt x="531" y="447"/>
                </a:lnTo>
                <a:lnTo>
                  <a:pt x="531" y="458"/>
                </a:lnTo>
                <a:cubicBezTo>
                  <a:pt x="531" y="465"/>
                  <a:pt x="531" y="472"/>
                  <a:pt x="529" y="479"/>
                </a:cubicBezTo>
                <a:lnTo>
                  <a:pt x="527" y="488"/>
                </a:lnTo>
                <a:lnTo>
                  <a:pt x="433" y="371"/>
                </a:lnTo>
                <a:lnTo>
                  <a:pt x="435" y="371"/>
                </a:lnTo>
                <a:lnTo>
                  <a:pt x="340" y="476"/>
                </a:lnTo>
                <a:lnTo>
                  <a:pt x="338" y="456"/>
                </a:lnTo>
                <a:lnTo>
                  <a:pt x="338" y="450"/>
                </a:lnTo>
                <a:lnTo>
                  <a:pt x="349" y="493"/>
                </a:lnTo>
                <a:lnTo>
                  <a:pt x="348" y="491"/>
                </a:lnTo>
                <a:lnTo>
                  <a:pt x="529" y="448"/>
                </a:lnTo>
                <a:lnTo>
                  <a:pt x="529" y="442"/>
                </a:lnTo>
                <a:lnTo>
                  <a:pt x="530" y="461"/>
                </a:lnTo>
                <a:lnTo>
                  <a:pt x="530" y="477"/>
                </a:lnTo>
                <a:lnTo>
                  <a:pt x="530" y="483"/>
                </a:lnTo>
                <a:cubicBezTo>
                  <a:pt x="530" y="494"/>
                  <a:pt x="529" y="504"/>
                  <a:pt x="526" y="514"/>
                </a:cubicBezTo>
                <a:lnTo>
                  <a:pt x="525" y="517"/>
                </a:lnTo>
                <a:cubicBezTo>
                  <a:pt x="511" y="557"/>
                  <a:pt x="472" y="584"/>
                  <a:pt x="430" y="582"/>
                </a:cubicBezTo>
                <a:cubicBezTo>
                  <a:pt x="387" y="581"/>
                  <a:pt x="351" y="551"/>
                  <a:pt x="340" y="510"/>
                </a:cubicBezTo>
                <a:lnTo>
                  <a:pt x="343" y="518"/>
                </a:lnTo>
                <a:lnTo>
                  <a:pt x="341" y="513"/>
                </a:lnTo>
                <a:lnTo>
                  <a:pt x="430" y="573"/>
                </a:lnTo>
                <a:lnTo>
                  <a:pt x="429" y="573"/>
                </a:lnTo>
                <a:lnTo>
                  <a:pt x="428" y="573"/>
                </a:lnTo>
                <a:lnTo>
                  <a:pt x="524" y="477"/>
                </a:lnTo>
                <a:lnTo>
                  <a:pt x="524" y="487"/>
                </a:lnTo>
                <a:lnTo>
                  <a:pt x="524" y="496"/>
                </a:lnTo>
                <a:lnTo>
                  <a:pt x="332" y="496"/>
                </a:lnTo>
                <a:lnTo>
                  <a:pt x="332" y="491"/>
                </a:lnTo>
                <a:lnTo>
                  <a:pt x="334" y="510"/>
                </a:lnTo>
                <a:lnTo>
                  <a:pt x="333" y="505"/>
                </a:lnTo>
                <a:lnTo>
                  <a:pt x="523" y="486"/>
                </a:lnTo>
                <a:lnTo>
                  <a:pt x="523" y="507"/>
                </a:lnTo>
                <a:lnTo>
                  <a:pt x="522" y="516"/>
                </a:lnTo>
                <a:lnTo>
                  <a:pt x="333" y="482"/>
                </a:lnTo>
                <a:lnTo>
                  <a:pt x="334" y="478"/>
                </a:lnTo>
                <a:lnTo>
                  <a:pt x="331" y="501"/>
                </a:lnTo>
                <a:lnTo>
                  <a:pt x="331" y="496"/>
                </a:lnTo>
                <a:lnTo>
                  <a:pt x="521" y="517"/>
                </a:lnTo>
                <a:lnTo>
                  <a:pt x="520" y="524"/>
                </a:lnTo>
                <a:lnTo>
                  <a:pt x="518" y="534"/>
                </a:lnTo>
                <a:lnTo>
                  <a:pt x="423" y="419"/>
                </a:lnTo>
                <a:lnTo>
                  <a:pt x="424" y="419"/>
                </a:lnTo>
                <a:lnTo>
                  <a:pt x="424" y="611"/>
                </a:lnTo>
                <a:lnTo>
                  <a:pt x="418" y="611"/>
                </a:lnTo>
                <a:lnTo>
                  <a:pt x="414" y="611"/>
                </a:lnTo>
                <a:cubicBezTo>
                  <a:pt x="361" y="611"/>
                  <a:pt x="318" y="568"/>
                  <a:pt x="318" y="515"/>
                </a:cubicBezTo>
                <a:lnTo>
                  <a:pt x="318" y="509"/>
                </a:lnTo>
                <a:lnTo>
                  <a:pt x="321" y="533"/>
                </a:lnTo>
                <a:lnTo>
                  <a:pt x="320" y="529"/>
                </a:lnTo>
                <a:lnTo>
                  <a:pt x="509" y="505"/>
                </a:lnTo>
                <a:lnTo>
                  <a:pt x="509" y="508"/>
                </a:lnTo>
                <a:lnTo>
                  <a:pt x="509" y="515"/>
                </a:lnTo>
                <a:lnTo>
                  <a:pt x="509" y="526"/>
                </a:lnTo>
                <a:lnTo>
                  <a:pt x="509" y="534"/>
                </a:lnTo>
                <a:cubicBezTo>
                  <a:pt x="509" y="585"/>
                  <a:pt x="470" y="627"/>
                  <a:pt x="419" y="630"/>
                </a:cubicBezTo>
                <a:cubicBezTo>
                  <a:pt x="369" y="633"/>
                  <a:pt x="324" y="597"/>
                  <a:pt x="318" y="546"/>
                </a:cubicBezTo>
                <a:lnTo>
                  <a:pt x="317" y="535"/>
                </a:lnTo>
                <a:lnTo>
                  <a:pt x="316" y="524"/>
                </a:lnTo>
                <a:cubicBezTo>
                  <a:pt x="313" y="497"/>
                  <a:pt x="322" y="471"/>
                  <a:pt x="341" y="451"/>
                </a:cubicBezTo>
                <a:cubicBezTo>
                  <a:pt x="359" y="431"/>
                  <a:pt x="384" y="419"/>
                  <a:pt x="411" y="419"/>
                </a:cubicBezTo>
                <a:lnTo>
                  <a:pt x="412" y="419"/>
                </a:lnTo>
                <a:cubicBezTo>
                  <a:pt x="461" y="419"/>
                  <a:pt x="502" y="456"/>
                  <a:pt x="508" y="504"/>
                </a:cubicBezTo>
                <a:lnTo>
                  <a:pt x="509" y="523"/>
                </a:lnTo>
                <a:lnTo>
                  <a:pt x="509" y="534"/>
                </a:lnTo>
                <a:lnTo>
                  <a:pt x="509" y="557"/>
                </a:lnTo>
                <a:lnTo>
                  <a:pt x="508" y="565"/>
                </a:lnTo>
                <a:cubicBezTo>
                  <a:pt x="502" y="612"/>
                  <a:pt x="463" y="648"/>
                  <a:pt x="416" y="649"/>
                </a:cubicBezTo>
                <a:cubicBezTo>
                  <a:pt x="369" y="651"/>
                  <a:pt x="328" y="618"/>
                  <a:pt x="318" y="572"/>
                </a:cubicBezTo>
                <a:lnTo>
                  <a:pt x="317" y="567"/>
                </a:lnTo>
                <a:cubicBezTo>
                  <a:pt x="316" y="561"/>
                  <a:pt x="315" y="555"/>
                  <a:pt x="315" y="548"/>
                </a:cubicBezTo>
                <a:lnTo>
                  <a:pt x="315" y="543"/>
                </a:lnTo>
                <a:cubicBezTo>
                  <a:pt x="315" y="492"/>
                  <a:pt x="356" y="450"/>
                  <a:pt x="407" y="448"/>
                </a:cubicBezTo>
                <a:cubicBezTo>
                  <a:pt x="458" y="445"/>
                  <a:pt x="502" y="483"/>
                  <a:pt x="507" y="534"/>
                </a:cubicBezTo>
                <a:lnTo>
                  <a:pt x="507" y="538"/>
                </a:lnTo>
                <a:lnTo>
                  <a:pt x="508" y="544"/>
                </a:lnTo>
                <a:cubicBezTo>
                  <a:pt x="509" y="549"/>
                  <a:pt x="509" y="554"/>
                  <a:pt x="509" y="559"/>
                </a:cubicBezTo>
                <a:lnTo>
                  <a:pt x="509" y="562"/>
                </a:lnTo>
                <a:lnTo>
                  <a:pt x="322" y="532"/>
                </a:lnTo>
                <a:lnTo>
                  <a:pt x="323" y="529"/>
                </a:lnTo>
                <a:lnTo>
                  <a:pt x="318" y="559"/>
                </a:lnTo>
                <a:lnTo>
                  <a:pt x="318" y="553"/>
                </a:lnTo>
                <a:lnTo>
                  <a:pt x="318" y="546"/>
                </a:lnTo>
                <a:lnTo>
                  <a:pt x="318" y="543"/>
                </a:lnTo>
                <a:lnTo>
                  <a:pt x="510" y="543"/>
                </a:lnTo>
                <a:lnTo>
                  <a:pt x="510" y="546"/>
                </a:lnTo>
                <a:lnTo>
                  <a:pt x="510" y="552"/>
                </a:lnTo>
                <a:cubicBezTo>
                  <a:pt x="510" y="557"/>
                  <a:pt x="510" y="562"/>
                  <a:pt x="510" y="566"/>
                </a:cubicBezTo>
                <a:lnTo>
                  <a:pt x="509" y="573"/>
                </a:lnTo>
                <a:lnTo>
                  <a:pt x="509" y="559"/>
                </a:lnTo>
                <a:lnTo>
                  <a:pt x="509" y="562"/>
                </a:lnTo>
                <a:cubicBezTo>
                  <a:pt x="509" y="611"/>
                  <a:pt x="473" y="652"/>
                  <a:pt x="425" y="658"/>
                </a:cubicBezTo>
                <a:cubicBezTo>
                  <a:pt x="377" y="664"/>
                  <a:pt x="332" y="633"/>
                  <a:pt x="320" y="586"/>
                </a:cubicBezTo>
                <a:lnTo>
                  <a:pt x="318" y="577"/>
                </a:lnTo>
                <a:lnTo>
                  <a:pt x="317" y="572"/>
                </a:lnTo>
                <a:cubicBezTo>
                  <a:pt x="307" y="521"/>
                  <a:pt x="340" y="470"/>
                  <a:pt x="392" y="460"/>
                </a:cubicBezTo>
                <a:cubicBezTo>
                  <a:pt x="443" y="449"/>
                  <a:pt x="494" y="481"/>
                  <a:pt x="505" y="533"/>
                </a:cubicBezTo>
                <a:lnTo>
                  <a:pt x="509" y="553"/>
                </a:lnTo>
                <a:lnTo>
                  <a:pt x="510" y="563"/>
                </a:lnTo>
                <a:cubicBezTo>
                  <a:pt x="513" y="590"/>
                  <a:pt x="504" y="617"/>
                  <a:pt x="486" y="637"/>
                </a:cubicBezTo>
                <a:cubicBezTo>
                  <a:pt x="467" y="657"/>
                  <a:pt x="442" y="668"/>
                  <a:pt x="414" y="668"/>
                </a:cubicBezTo>
                <a:lnTo>
                  <a:pt x="413" y="668"/>
                </a:lnTo>
                <a:cubicBezTo>
                  <a:pt x="367" y="668"/>
                  <a:pt x="326" y="635"/>
                  <a:pt x="319" y="588"/>
                </a:cubicBezTo>
                <a:lnTo>
                  <a:pt x="319" y="590"/>
                </a:lnTo>
                <a:lnTo>
                  <a:pt x="318" y="586"/>
                </a:lnTo>
                <a:lnTo>
                  <a:pt x="505" y="539"/>
                </a:lnTo>
                <a:lnTo>
                  <a:pt x="506" y="543"/>
                </a:lnTo>
                <a:cubicBezTo>
                  <a:pt x="508" y="551"/>
                  <a:pt x="508" y="559"/>
                  <a:pt x="508" y="566"/>
                </a:cubicBezTo>
                <a:lnTo>
                  <a:pt x="508" y="572"/>
                </a:lnTo>
                <a:lnTo>
                  <a:pt x="508" y="578"/>
                </a:lnTo>
                <a:lnTo>
                  <a:pt x="508" y="581"/>
                </a:lnTo>
                <a:cubicBezTo>
                  <a:pt x="508" y="632"/>
                  <a:pt x="469" y="675"/>
                  <a:pt x="418" y="677"/>
                </a:cubicBezTo>
                <a:cubicBezTo>
                  <a:pt x="367" y="680"/>
                  <a:pt x="323" y="643"/>
                  <a:pt x="317" y="592"/>
                </a:cubicBezTo>
                <a:lnTo>
                  <a:pt x="316" y="582"/>
                </a:lnTo>
                <a:lnTo>
                  <a:pt x="315" y="572"/>
                </a:lnTo>
                <a:lnTo>
                  <a:pt x="506" y="562"/>
                </a:lnTo>
                <a:lnTo>
                  <a:pt x="506" y="566"/>
                </a:lnTo>
                <a:lnTo>
                  <a:pt x="505" y="551"/>
                </a:lnTo>
                <a:lnTo>
                  <a:pt x="506" y="557"/>
                </a:lnTo>
                <a:cubicBezTo>
                  <a:pt x="509" y="572"/>
                  <a:pt x="507" y="588"/>
                  <a:pt x="503" y="603"/>
                </a:cubicBezTo>
                <a:lnTo>
                  <a:pt x="500" y="612"/>
                </a:lnTo>
                <a:lnTo>
                  <a:pt x="504" y="581"/>
                </a:lnTo>
                <a:lnTo>
                  <a:pt x="504" y="591"/>
                </a:lnTo>
                <a:cubicBezTo>
                  <a:pt x="504" y="644"/>
                  <a:pt x="461" y="687"/>
                  <a:pt x="408" y="687"/>
                </a:cubicBezTo>
                <a:lnTo>
                  <a:pt x="407" y="687"/>
                </a:lnTo>
                <a:lnTo>
                  <a:pt x="503" y="591"/>
                </a:lnTo>
                <a:lnTo>
                  <a:pt x="503" y="596"/>
                </a:lnTo>
                <a:lnTo>
                  <a:pt x="503" y="600"/>
                </a:lnTo>
                <a:cubicBezTo>
                  <a:pt x="503" y="606"/>
                  <a:pt x="503" y="611"/>
                  <a:pt x="502" y="616"/>
                </a:cubicBezTo>
                <a:lnTo>
                  <a:pt x="501" y="622"/>
                </a:lnTo>
                <a:lnTo>
                  <a:pt x="502" y="606"/>
                </a:lnTo>
                <a:lnTo>
                  <a:pt x="502" y="610"/>
                </a:lnTo>
                <a:lnTo>
                  <a:pt x="310" y="610"/>
                </a:lnTo>
                <a:lnTo>
                  <a:pt x="310" y="600"/>
                </a:lnTo>
                <a:lnTo>
                  <a:pt x="310" y="594"/>
                </a:lnTo>
                <a:lnTo>
                  <a:pt x="310" y="591"/>
                </a:lnTo>
                <a:lnTo>
                  <a:pt x="500" y="615"/>
                </a:lnTo>
                <a:lnTo>
                  <a:pt x="499" y="617"/>
                </a:lnTo>
                <a:lnTo>
                  <a:pt x="497" y="628"/>
                </a:lnTo>
                <a:lnTo>
                  <a:pt x="402" y="514"/>
                </a:lnTo>
                <a:lnTo>
                  <a:pt x="403" y="514"/>
                </a:lnTo>
                <a:cubicBezTo>
                  <a:pt x="432" y="514"/>
                  <a:pt x="459" y="527"/>
                  <a:pt x="478" y="550"/>
                </a:cubicBezTo>
                <a:cubicBezTo>
                  <a:pt x="496" y="572"/>
                  <a:pt x="503" y="601"/>
                  <a:pt x="498" y="629"/>
                </a:cubicBezTo>
                <a:lnTo>
                  <a:pt x="497" y="634"/>
                </a:lnTo>
                <a:lnTo>
                  <a:pt x="498" y="615"/>
                </a:lnTo>
                <a:lnTo>
                  <a:pt x="498" y="619"/>
                </a:lnTo>
                <a:lnTo>
                  <a:pt x="402" y="523"/>
                </a:lnTo>
                <a:lnTo>
                  <a:pt x="410" y="523"/>
                </a:lnTo>
                <a:lnTo>
                  <a:pt x="412" y="523"/>
                </a:lnTo>
                <a:cubicBezTo>
                  <a:pt x="465" y="523"/>
                  <a:pt x="508" y="566"/>
                  <a:pt x="508" y="619"/>
                </a:cubicBezTo>
                <a:lnTo>
                  <a:pt x="508" y="630"/>
                </a:lnTo>
                <a:lnTo>
                  <a:pt x="508" y="636"/>
                </a:lnTo>
                <a:cubicBezTo>
                  <a:pt x="508" y="651"/>
                  <a:pt x="505" y="666"/>
                  <a:pt x="498" y="679"/>
                </a:cubicBezTo>
                <a:lnTo>
                  <a:pt x="497" y="681"/>
                </a:lnTo>
                <a:cubicBezTo>
                  <a:pt x="477" y="721"/>
                  <a:pt x="433" y="742"/>
                  <a:pt x="389" y="732"/>
                </a:cubicBezTo>
                <a:cubicBezTo>
                  <a:pt x="346" y="722"/>
                  <a:pt x="315" y="683"/>
                  <a:pt x="315" y="638"/>
                </a:cubicBezTo>
                <a:lnTo>
                  <a:pt x="315" y="633"/>
                </a:lnTo>
                <a:lnTo>
                  <a:pt x="316" y="634"/>
                </a:lnTo>
                <a:lnTo>
                  <a:pt x="314" y="614"/>
                </a:lnTo>
                <a:lnTo>
                  <a:pt x="314" y="610"/>
                </a:lnTo>
                <a:lnTo>
                  <a:pt x="506" y="610"/>
                </a:lnTo>
                <a:lnTo>
                  <a:pt x="506" y="604"/>
                </a:lnTo>
                <a:lnTo>
                  <a:pt x="507" y="623"/>
                </a:lnTo>
                <a:lnTo>
                  <a:pt x="507" y="632"/>
                </a:lnTo>
                <a:lnTo>
                  <a:pt x="507" y="638"/>
                </a:lnTo>
                <a:lnTo>
                  <a:pt x="411" y="542"/>
                </a:lnTo>
                <a:lnTo>
                  <a:pt x="412" y="542"/>
                </a:lnTo>
                <a:lnTo>
                  <a:pt x="412" y="734"/>
                </a:lnTo>
                <a:lnTo>
                  <a:pt x="402" y="734"/>
                </a:lnTo>
                <a:cubicBezTo>
                  <a:pt x="357" y="734"/>
                  <a:pt x="317" y="702"/>
                  <a:pt x="308" y="657"/>
                </a:cubicBezTo>
                <a:lnTo>
                  <a:pt x="307" y="652"/>
                </a:lnTo>
                <a:cubicBezTo>
                  <a:pt x="306" y="646"/>
                  <a:pt x="305" y="640"/>
                  <a:pt x="305" y="633"/>
                </a:cubicBezTo>
                <a:lnTo>
                  <a:pt x="305" y="629"/>
                </a:lnTo>
                <a:cubicBezTo>
                  <a:pt x="305" y="581"/>
                  <a:pt x="342" y="540"/>
                  <a:pt x="390" y="534"/>
                </a:cubicBezTo>
                <a:cubicBezTo>
                  <a:pt x="438" y="528"/>
                  <a:pt x="483" y="559"/>
                  <a:pt x="495" y="606"/>
                </a:cubicBezTo>
                <a:lnTo>
                  <a:pt x="496" y="610"/>
                </a:lnTo>
                <a:cubicBezTo>
                  <a:pt x="498" y="618"/>
                  <a:pt x="498" y="626"/>
                  <a:pt x="498" y="633"/>
                </a:cubicBezTo>
                <a:lnTo>
                  <a:pt x="498" y="638"/>
                </a:lnTo>
                <a:lnTo>
                  <a:pt x="498" y="649"/>
                </a:lnTo>
                <a:lnTo>
                  <a:pt x="498" y="657"/>
                </a:lnTo>
                <a:lnTo>
                  <a:pt x="306" y="657"/>
                </a:lnTo>
                <a:lnTo>
                  <a:pt x="306" y="654"/>
                </a:lnTo>
                <a:lnTo>
                  <a:pt x="307" y="658"/>
                </a:lnTo>
                <a:lnTo>
                  <a:pt x="306" y="648"/>
                </a:lnTo>
                <a:lnTo>
                  <a:pt x="497" y="638"/>
                </a:lnTo>
                <a:lnTo>
                  <a:pt x="497" y="642"/>
                </a:lnTo>
                <a:cubicBezTo>
                  <a:pt x="497" y="648"/>
                  <a:pt x="497" y="653"/>
                  <a:pt x="496" y="658"/>
                </a:cubicBezTo>
                <a:lnTo>
                  <a:pt x="495" y="664"/>
                </a:lnTo>
                <a:lnTo>
                  <a:pt x="496" y="648"/>
                </a:lnTo>
                <a:lnTo>
                  <a:pt x="496" y="654"/>
                </a:lnTo>
                <a:lnTo>
                  <a:pt x="492" y="624"/>
                </a:lnTo>
                <a:lnTo>
                  <a:pt x="493" y="627"/>
                </a:lnTo>
                <a:lnTo>
                  <a:pt x="305" y="657"/>
                </a:lnTo>
                <a:lnTo>
                  <a:pt x="305" y="654"/>
                </a:lnTo>
                <a:cubicBezTo>
                  <a:pt x="305" y="650"/>
                  <a:pt x="306" y="645"/>
                  <a:pt x="306" y="641"/>
                </a:cubicBezTo>
                <a:lnTo>
                  <a:pt x="307" y="634"/>
                </a:lnTo>
                <a:lnTo>
                  <a:pt x="306" y="647"/>
                </a:lnTo>
                <a:lnTo>
                  <a:pt x="306" y="641"/>
                </a:lnTo>
                <a:lnTo>
                  <a:pt x="306" y="638"/>
                </a:lnTo>
                <a:lnTo>
                  <a:pt x="498" y="638"/>
                </a:lnTo>
                <a:lnTo>
                  <a:pt x="498" y="641"/>
                </a:lnTo>
                <a:lnTo>
                  <a:pt x="498" y="647"/>
                </a:lnTo>
                <a:cubicBezTo>
                  <a:pt x="498" y="652"/>
                  <a:pt x="498" y="657"/>
                  <a:pt x="498" y="661"/>
                </a:cubicBezTo>
                <a:lnTo>
                  <a:pt x="497" y="668"/>
                </a:lnTo>
                <a:lnTo>
                  <a:pt x="497" y="654"/>
                </a:lnTo>
                <a:lnTo>
                  <a:pt x="497" y="657"/>
                </a:lnTo>
                <a:cubicBezTo>
                  <a:pt x="497" y="706"/>
                  <a:pt x="461" y="747"/>
                  <a:pt x="413" y="753"/>
                </a:cubicBezTo>
                <a:cubicBezTo>
                  <a:pt x="365" y="759"/>
                  <a:pt x="320" y="728"/>
                  <a:pt x="308" y="681"/>
                </a:cubicBezTo>
                <a:lnTo>
                  <a:pt x="311" y="689"/>
                </a:lnTo>
                <a:lnTo>
                  <a:pt x="309" y="684"/>
                </a:lnTo>
                <a:lnTo>
                  <a:pt x="494" y="648"/>
                </a:lnTo>
                <a:lnTo>
                  <a:pt x="494" y="652"/>
                </a:lnTo>
                <a:lnTo>
                  <a:pt x="494" y="657"/>
                </a:lnTo>
                <a:cubicBezTo>
                  <a:pt x="494" y="710"/>
                  <a:pt x="451" y="753"/>
                  <a:pt x="398" y="753"/>
                </a:cubicBezTo>
                <a:lnTo>
                  <a:pt x="397" y="753"/>
                </a:lnTo>
                <a:lnTo>
                  <a:pt x="493" y="657"/>
                </a:lnTo>
                <a:lnTo>
                  <a:pt x="493" y="667"/>
                </a:lnTo>
                <a:lnTo>
                  <a:pt x="397" y="571"/>
                </a:lnTo>
                <a:lnTo>
                  <a:pt x="398" y="571"/>
                </a:lnTo>
                <a:cubicBezTo>
                  <a:pt x="430" y="571"/>
                  <a:pt x="460" y="587"/>
                  <a:pt x="478" y="614"/>
                </a:cubicBezTo>
                <a:cubicBezTo>
                  <a:pt x="496" y="640"/>
                  <a:pt x="499" y="674"/>
                  <a:pt x="488" y="703"/>
                </a:cubicBezTo>
                <a:lnTo>
                  <a:pt x="482" y="715"/>
                </a:lnTo>
                <a:lnTo>
                  <a:pt x="480" y="719"/>
                </a:lnTo>
                <a:lnTo>
                  <a:pt x="394" y="580"/>
                </a:lnTo>
                <a:lnTo>
                  <a:pt x="396" y="580"/>
                </a:lnTo>
                <a:cubicBezTo>
                  <a:pt x="425" y="580"/>
                  <a:pt x="452" y="593"/>
                  <a:pt x="471" y="616"/>
                </a:cubicBezTo>
                <a:cubicBezTo>
                  <a:pt x="489" y="638"/>
                  <a:pt x="496" y="667"/>
                  <a:pt x="491" y="695"/>
                </a:cubicBezTo>
                <a:lnTo>
                  <a:pt x="488" y="707"/>
                </a:lnTo>
                <a:lnTo>
                  <a:pt x="486" y="716"/>
                </a:lnTo>
                <a:cubicBezTo>
                  <a:pt x="476" y="760"/>
                  <a:pt x="437" y="791"/>
                  <a:pt x="392" y="791"/>
                </a:cubicBezTo>
                <a:lnTo>
                  <a:pt x="391" y="791"/>
                </a:lnTo>
                <a:cubicBezTo>
                  <a:pt x="363" y="791"/>
                  <a:pt x="336" y="779"/>
                  <a:pt x="318" y="758"/>
                </a:cubicBezTo>
                <a:cubicBezTo>
                  <a:pt x="300" y="736"/>
                  <a:pt x="292" y="708"/>
                  <a:pt x="297" y="680"/>
                </a:cubicBezTo>
                <a:lnTo>
                  <a:pt x="298" y="674"/>
                </a:lnTo>
                <a:lnTo>
                  <a:pt x="296" y="689"/>
                </a:lnTo>
                <a:lnTo>
                  <a:pt x="296" y="686"/>
                </a:lnTo>
                <a:lnTo>
                  <a:pt x="488" y="697"/>
                </a:lnTo>
                <a:lnTo>
                  <a:pt x="487" y="705"/>
                </a:lnTo>
                <a:lnTo>
                  <a:pt x="486" y="715"/>
                </a:lnTo>
                <a:cubicBezTo>
                  <a:pt x="481" y="762"/>
                  <a:pt x="443" y="799"/>
                  <a:pt x="395" y="801"/>
                </a:cubicBezTo>
                <a:cubicBezTo>
                  <a:pt x="348" y="804"/>
                  <a:pt x="306" y="771"/>
                  <a:pt x="296" y="724"/>
                </a:cubicBezTo>
                <a:lnTo>
                  <a:pt x="295" y="719"/>
                </a:lnTo>
                <a:lnTo>
                  <a:pt x="294" y="714"/>
                </a:lnTo>
                <a:lnTo>
                  <a:pt x="484" y="695"/>
                </a:lnTo>
                <a:lnTo>
                  <a:pt x="484" y="699"/>
                </a:lnTo>
                <a:lnTo>
                  <a:pt x="484" y="705"/>
                </a:lnTo>
                <a:lnTo>
                  <a:pt x="292" y="705"/>
                </a:lnTo>
                <a:lnTo>
                  <a:pt x="292" y="699"/>
                </a:lnTo>
                <a:lnTo>
                  <a:pt x="295" y="723"/>
                </a:lnTo>
                <a:lnTo>
                  <a:pt x="294" y="719"/>
                </a:lnTo>
                <a:lnTo>
                  <a:pt x="482" y="677"/>
                </a:lnTo>
                <a:lnTo>
                  <a:pt x="483" y="682"/>
                </a:lnTo>
                <a:cubicBezTo>
                  <a:pt x="484" y="688"/>
                  <a:pt x="484" y="694"/>
                  <a:pt x="484" y="700"/>
                </a:cubicBezTo>
                <a:lnTo>
                  <a:pt x="484" y="705"/>
                </a:lnTo>
                <a:lnTo>
                  <a:pt x="292" y="705"/>
                </a:lnTo>
                <a:lnTo>
                  <a:pt x="292" y="701"/>
                </a:lnTo>
                <a:cubicBezTo>
                  <a:pt x="292" y="697"/>
                  <a:pt x="293" y="692"/>
                  <a:pt x="293" y="688"/>
                </a:cubicBezTo>
                <a:lnTo>
                  <a:pt x="294" y="681"/>
                </a:lnTo>
                <a:lnTo>
                  <a:pt x="293" y="694"/>
                </a:lnTo>
                <a:lnTo>
                  <a:pt x="293" y="688"/>
                </a:lnTo>
                <a:lnTo>
                  <a:pt x="293" y="686"/>
                </a:lnTo>
                <a:lnTo>
                  <a:pt x="483" y="710"/>
                </a:lnTo>
                <a:lnTo>
                  <a:pt x="482" y="714"/>
                </a:lnTo>
                <a:lnTo>
                  <a:pt x="484" y="690"/>
                </a:lnTo>
                <a:lnTo>
                  <a:pt x="484" y="709"/>
                </a:lnTo>
                <a:lnTo>
                  <a:pt x="482" y="728"/>
                </a:lnTo>
                <a:lnTo>
                  <a:pt x="481" y="733"/>
                </a:lnTo>
                <a:cubicBezTo>
                  <a:pt x="472" y="778"/>
                  <a:pt x="432" y="810"/>
                  <a:pt x="386" y="810"/>
                </a:cubicBezTo>
                <a:lnTo>
                  <a:pt x="385" y="810"/>
                </a:lnTo>
                <a:cubicBezTo>
                  <a:pt x="332" y="810"/>
                  <a:pt x="289" y="767"/>
                  <a:pt x="289" y="714"/>
                </a:cubicBezTo>
                <a:lnTo>
                  <a:pt x="289" y="711"/>
                </a:lnTo>
                <a:lnTo>
                  <a:pt x="294" y="742"/>
                </a:lnTo>
                <a:lnTo>
                  <a:pt x="292" y="736"/>
                </a:lnTo>
                <a:lnTo>
                  <a:pt x="475" y="675"/>
                </a:lnTo>
                <a:lnTo>
                  <a:pt x="476" y="678"/>
                </a:lnTo>
                <a:cubicBezTo>
                  <a:pt x="479" y="688"/>
                  <a:pt x="480" y="698"/>
                  <a:pt x="480" y="708"/>
                </a:cubicBezTo>
                <a:lnTo>
                  <a:pt x="480" y="714"/>
                </a:lnTo>
                <a:lnTo>
                  <a:pt x="480" y="724"/>
                </a:lnTo>
                <a:cubicBezTo>
                  <a:pt x="480" y="777"/>
                  <a:pt x="437" y="820"/>
                  <a:pt x="384" y="820"/>
                </a:cubicBezTo>
                <a:lnTo>
                  <a:pt x="382" y="820"/>
                </a:lnTo>
                <a:lnTo>
                  <a:pt x="382" y="628"/>
                </a:lnTo>
                <a:lnTo>
                  <a:pt x="383" y="628"/>
                </a:lnTo>
                <a:cubicBezTo>
                  <a:pt x="412" y="628"/>
                  <a:pt x="438" y="641"/>
                  <a:pt x="457" y="662"/>
                </a:cubicBezTo>
                <a:cubicBezTo>
                  <a:pt x="475" y="684"/>
                  <a:pt x="483" y="712"/>
                  <a:pt x="478" y="740"/>
                </a:cubicBezTo>
                <a:lnTo>
                  <a:pt x="478" y="740"/>
                </a:lnTo>
                <a:lnTo>
                  <a:pt x="477" y="750"/>
                </a:lnTo>
                <a:cubicBezTo>
                  <a:pt x="477" y="755"/>
                  <a:pt x="476" y="759"/>
                  <a:pt x="475" y="764"/>
                </a:cubicBezTo>
                <a:lnTo>
                  <a:pt x="473" y="772"/>
                </a:lnTo>
                <a:lnTo>
                  <a:pt x="472" y="776"/>
                </a:lnTo>
                <a:cubicBezTo>
                  <a:pt x="461" y="818"/>
                  <a:pt x="423" y="848"/>
                  <a:pt x="378" y="848"/>
                </a:cubicBezTo>
                <a:cubicBezTo>
                  <a:pt x="334" y="848"/>
                  <a:pt x="296" y="818"/>
                  <a:pt x="285" y="776"/>
                </a:cubicBezTo>
                <a:lnTo>
                  <a:pt x="284" y="772"/>
                </a:lnTo>
                <a:cubicBezTo>
                  <a:pt x="282" y="764"/>
                  <a:pt x="281" y="756"/>
                  <a:pt x="281" y="748"/>
                </a:cubicBezTo>
                <a:lnTo>
                  <a:pt x="281" y="740"/>
                </a:lnTo>
                <a:lnTo>
                  <a:pt x="281" y="730"/>
                </a:lnTo>
                <a:lnTo>
                  <a:pt x="281" y="724"/>
                </a:lnTo>
                <a:cubicBezTo>
                  <a:pt x="281" y="671"/>
                  <a:pt x="324" y="628"/>
                  <a:pt x="377" y="628"/>
                </a:cubicBezTo>
                <a:lnTo>
                  <a:pt x="380" y="628"/>
                </a:lnTo>
                <a:cubicBezTo>
                  <a:pt x="409" y="628"/>
                  <a:pt x="436" y="641"/>
                  <a:pt x="455" y="664"/>
                </a:cubicBezTo>
                <a:cubicBezTo>
                  <a:pt x="473" y="686"/>
                  <a:pt x="480" y="715"/>
                  <a:pt x="475" y="743"/>
                </a:cubicBezTo>
                <a:lnTo>
                  <a:pt x="473" y="753"/>
                </a:lnTo>
                <a:lnTo>
                  <a:pt x="472" y="757"/>
                </a:lnTo>
                <a:lnTo>
                  <a:pt x="378" y="637"/>
                </a:lnTo>
                <a:lnTo>
                  <a:pt x="380" y="637"/>
                </a:lnTo>
                <a:cubicBezTo>
                  <a:pt x="433" y="637"/>
                  <a:pt x="476" y="680"/>
                  <a:pt x="476" y="733"/>
                </a:cubicBezTo>
                <a:lnTo>
                  <a:pt x="476" y="743"/>
                </a:lnTo>
                <a:lnTo>
                  <a:pt x="476" y="752"/>
                </a:lnTo>
                <a:cubicBezTo>
                  <a:pt x="476" y="757"/>
                  <a:pt x="476" y="762"/>
                  <a:pt x="476" y="766"/>
                </a:cubicBezTo>
                <a:lnTo>
                  <a:pt x="475" y="773"/>
                </a:lnTo>
                <a:cubicBezTo>
                  <a:pt x="474" y="779"/>
                  <a:pt x="472" y="784"/>
                  <a:pt x="471" y="790"/>
                </a:cubicBezTo>
                <a:lnTo>
                  <a:pt x="470" y="793"/>
                </a:lnTo>
                <a:cubicBezTo>
                  <a:pt x="454" y="839"/>
                  <a:pt x="406" y="867"/>
                  <a:pt x="358" y="856"/>
                </a:cubicBezTo>
                <a:cubicBezTo>
                  <a:pt x="311" y="846"/>
                  <a:pt x="278" y="802"/>
                  <a:pt x="283" y="753"/>
                </a:cubicBezTo>
                <a:lnTo>
                  <a:pt x="285" y="737"/>
                </a:lnTo>
                <a:lnTo>
                  <a:pt x="286" y="731"/>
                </a:lnTo>
                <a:lnTo>
                  <a:pt x="284" y="746"/>
                </a:lnTo>
                <a:lnTo>
                  <a:pt x="284" y="743"/>
                </a:lnTo>
                <a:cubicBezTo>
                  <a:pt x="284" y="693"/>
                  <a:pt x="324" y="651"/>
                  <a:pt x="375" y="648"/>
                </a:cubicBezTo>
                <a:cubicBezTo>
                  <a:pt x="425" y="645"/>
                  <a:pt x="469" y="681"/>
                  <a:pt x="476" y="732"/>
                </a:cubicBezTo>
                <a:lnTo>
                  <a:pt x="477" y="751"/>
                </a:lnTo>
                <a:lnTo>
                  <a:pt x="477" y="762"/>
                </a:lnTo>
                <a:cubicBezTo>
                  <a:pt x="477" y="815"/>
                  <a:pt x="434" y="858"/>
                  <a:pt x="381" y="858"/>
                </a:cubicBezTo>
                <a:lnTo>
                  <a:pt x="376" y="858"/>
                </a:lnTo>
                <a:lnTo>
                  <a:pt x="376" y="666"/>
                </a:lnTo>
                <a:lnTo>
                  <a:pt x="377" y="666"/>
                </a:lnTo>
                <a:lnTo>
                  <a:pt x="379" y="666"/>
                </a:lnTo>
                <a:cubicBezTo>
                  <a:pt x="430" y="666"/>
                  <a:pt x="472" y="705"/>
                  <a:pt x="475" y="756"/>
                </a:cubicBezTo>
                <a:lnTo>
                  <a:pt x="476" y="770"/>
                </a:lnTo>
                <a:lnTo>
                  <a:pt x="477" y="784"/>
                </a:lnTo>
                <a:cubicBezTo>
                  <a:pt x="479" y="810"/>
                  <a:pt x="470" y="836"/>
                  <a:pt x="452" y="856"/>
                </a:cubicBezTo>
                <a:cubicBezTo>
                  <a:pt x="434" y="875"/>
                  <a:pt x="408" y="886"/>
                  <a:pt x="381" y="886"/>
                </a:cubicBezTo>
                <a:lnTo>
                  <a:pt x="379" y="886"/>
                </a:lnTo>
                <a:lnTo>
                  <a:pt x="475" y="781"/>
                </a:lnTo>
                <a:lnTo>
                  <a:pt x="476" y="800"/>
                </a:lnTo>
                <a:lnTo>
                  <a:pt x="476" y="806"/>
                </a:lnTo>
                <a:cubicBezTo>
                  <a:pt x="476" y="817"/>
                  <a:pt x="475" y="827"/>
                  <a:pt x="472" y="837"/>
                </a:cubicBezTo>
                <a:lnTo>
                  <a:pt x="471" y="840"/>
                </a:lnTo>
                <a:cubicBezTo>
                  <a:pt x="455" y="887"/>
                  <a:pt x="406" y="914"/>
                  <a:pt x="358" y="903"/>
                </a:cubicBezTo>
                <a:cubicBezTo>
                  <a:pt x="310" y="892"/>
                  <a:pt x="278" y="847"/>
                  <a:pt x="284" y="798"/>
                </a:cubicBezTo>
                <a:lnTo>
                  <a:pt x="285" y="793"/>
                </a:lnTo>
                <a:lnTo>
                  <a:pt x="286" y="782"/>
                </a:lnTo>
                <a:lnTo>
                  <a:pt x="289" y="817"/>
                </a:lnTo>
                <a:lnTo>
                  <a:pt x="287" y="810"/>
                </a:lnTo>
                <a:lnTo>
                  <a:pt x="312" y="851"/>
                </a:lnTo>
                <a:lnTo>
                  <a:pt x="310" y="849"/>
                </a:lnTo>
                <a:lnTo>
                  <a:pt x="473" y="781"/>
                </a:lnTo>
                <a:lnTo>
                  <a:pt x="473" y="790"/>
                </a:lnTo>
                <a:lnTo>
                  <a:pt x="473" y="800"/>
                </a:lnTo>
                <a:lnTo>
                  <a:pt x="377" y="704"/>
                </a:lnTo>
                <a:lnTo>
                  <a:pt x="379" y="704"/>
                </a:lnTo>
                <a:lnTo>
                  <a:pt x="380" y="704"/>
                </a:lnTo>
                <a:cubicBezTo>
                  <a:pt x="433" y="704"/>
                  <a:pt x="476" y="747"/>
                  <a:pt x="476" y="800"/>
                </a:cubicBezTo>
                <a:lnTo>
                  <a:pt x="476" y="823"/>
                </a:lnTo>
                <a:lnTo>
                  <a:pt x="475" y="831"/>
                </a:lnTo>
                <a:cubicBezTo>
                  <a:pt x="468" y="882"/>
                  <a:pt x="424" y="918"/>
                  <a:pt x="374" y="915"/>
                </a:cubicBezTo>
                <a:cubicBezTo>
                  <a:pt x="323" y="912"/>
                  <a:pt x="283" y="870"/>
                  <a:pt x="283" y="819"/>
                </a:cubicBezTo>
                <a:lnTo>
                  <a:pt x="283" y="816"/>
                </a:lnTo>
                <a:lnTo>
                  <a:pt x="284" y="820"/>
                </a:lnTo>
                <a:lnTo>
                  <a:pt x="283" y="810"/>
                </a:lnTo>
                <a:cubicBezTo>
                  <a:pt x="278" y="761"/>
                  <a:pt x="311" y="717"/>
                  <a:pt x="358" y="707"/>
                </a:cubicBezTo>
                <a:cubicBezTo>
                  <a:pt x="406" y="696"/>
                  <a:pt x="454" y="724"/>
                  <a:pt x="470" y="770"/>
                </a:cubicBezTo>
                <a:lnTo>
                  <a:pt x="471" y="773"/>
                </a:lnTo>
                <a:cubicBezTo>
                  <a:pt x="472" y="778"/>
                  <a:pt x="473" y="783"/>
                  <a:pt x="474" y="788"/>
                </a:cubicBezTo>
                <a:lnTo>
                  <a:pt x="475" y="794"/>
                </a:lnTo>
                <a:cubicBezTo>
                  <a:pt x="477" y="803"/>
                  <a:pt x="477" y="813"/>
                  <a:pt x="476" y="823"/>
                </a:cubicBezTo>
                <a:lnTo>
                  <a:pt x="475" y="830"/>
                </a:lnTo>
                <a:cubicBezTo>
                  <a:pt x="474" y="836"/>
                  <a:pt x="472" y="841"/>
                  <a:pt x="471" y="847"/>
                </a:cubicBezTo>
                <a:lnTo>
                  <a:pt x="470" y="850"/>
                </a:lnTo>
                <a:cubicBezTo>
                  <a:pt x="455" y="894"/>
                  <a:pt x="410" y="922"/>
                  <a:pt x="363" y="914"/>
                </a:cubicBezTo>
                <a:cubicBezTo>
                  <a:pt x="317" y="907"/>
                  <a:pt x="282" y="867"/>
                  <a:pt x="282" y="819"/>
                </a:cubicBezTo>
                <a:lnTo>
                  <a:pt x="282" y="809"/>
                </a:lnTo>
                <a:lnTo>
                  <a:pt x="282" y="803"/>
                </a:lnTo>
                <a:lnTo>
                  <a:pt x="287" y="834"/>
                </a:lnTo>
                <a:lnTo>
                  <a:pt x="286" y="831"/>
                </a:lnTo>
                <a:lnTo>
                  <a:pt x="473" y="800"/>
                </a:lnTo>
                <a:lnTo>
                  <a:pt x="473" y="817"/>
                </a:lnTo>
                <a:lnTo>
                  <a:pt x="472" y="828"/>
                </a:lnTo>
                <a:cubicBezTo>
                  <a:pt x="468" y="878"/>
                  <a:pt x="426" y="915"/>
                  <a:pt x="376" y="915"/>
                </a:cubicBezTo>
                <a:lnTo>
                  <a:pt x="374" y="915"/>
                </a:lnTo>
                <a:lnTo>
                  <a:pt x="469" y="801"/>
                </a:lnTo>
                <a:lnTo>
                  <a:pt x="470" y="806"/>
                </a:lnTo>
                <a:cubicBezTo>
                  <a:pt x="471" y="812"/>
                  <a:pt x="471" y="818"/>
                  <a:pt x="471" y="824"/>
                </a:cubicBezTo>
                <a:lnTo>
                  <a:pt x="471" y="828"/>
                </a:lnTo>
                <a:cubicBezTo>
                  <a:pt x="471" y="881"/>
                  <a:pt x="428" y="924"/>
                  <a:pt x="375" y="924"/>
                </a:cubicBezTo>
                <a:lnTo>
                  <a:pt x="373" y="924"/>
                </a:lnTo>
                <a:lnTo>
                  <a:pt x="373" y="732"/>
                </a:lnTo>
                <a:lnTo>
                  <a:pt x="374" y="732"/>
                </a:lnTo>
                <a:lnTo>
                  <a:pt x="285" y="864"/>
                </a:lnTo>
                <a:lnTo>
                  <a:pt x="279" y="847"/>
                </a:lnTo>
                <a:lnTo>
                  <a:pt x="278" y="843"/>
                </a:lnTo>
                <a:lnTo>
                  <a:pt x="467" y="819"/>
                </a:lnTo>
                <a:lnTo>
                  <a:pt x="467" y="822"/>
                </a:lnTo>
                <a:lnTo>
                  <a:pt x="466" y="807"/>
                </a:lnTo>
                <a:lnTo>
                  <a:pt x="467" y="813"/>
                </a:lnTo>
                <a:cubicBezTo>
                  <a:pt x="468" y="818"/>
                  <a:pt x="468" y="823"/>
                  <a:pt x="468" y="828"/>
                </a:cubicBezTo>
                <a:lnTo>
                  <a:pt x="468" y="850"/>
                </a:lnTo>
                <a:lnTo>
                  <a:pt x="467" y="864"/>
                </a:lnTo>
                <a:cubicBezTo>
                  <a:pt x="464" y="910"/>
                  <a:pt x="429" y="947"/>
                  <a:pt x="383" y="953"/>
                </a:cubicBezTo>
                <a:cubicBezTo>
                  <a:pt x="338" y="958"/>
                  <a:pt x="295" y="931"/>
                  <a:pt x="280" y="888"/>
                </a:cubicBezTo>
                <a:lnTo>
                  <a:pt x="276" y="875"/>
                </a:lnTo>
                <a:lnTo>
                  <a:pt x="275" y="871"/>
                </a:lnTo>
                <a:lnTo>
                  <a:pt x="464" y="838"/>
                </a:lnTo>
                <a:lnTo>
                  <a:pt x="465" y="857"/>
                </a:lnTo>
                <a:lnTo>
                  <a:pt x="465" y="866"/>
                </a:lnTo>
                <a:lnTo>
                  <a:pt x="273" y="866"/>
                </a:lnTo>
                <a:lnTo>
                  <a:pt x="273" y="862"/>
                </a:lnTo>
                <a:lnTo>
                  <a:pt x="275" y="881"/>
                </a:lnTo>
                <a:lnTo>
                  <a:pt x="274" y="876"/>
                </a:lnTo>
                <a:lnTo>
                  <a:pt x="464" y="857"/>
                </a:lnTo>
                <a:lnTo>
                  <a:pt x="464" y="860"/>
                </a:lnTo>
                <a:cubicBezTo>
                  <a:pt x="464" y="866"/>
                  <a:pt x="464" y="871"/>
                  <a:pt x="463" y="876"/>
                </a:cubicBezTo>
                <a:lnTo>
                  <a:pt x="460" y="893"/>
                </a:lnTo>
                <a:lnTo>
                  <a:pt x="458" y="900"/>
                </a:lnTo>
                <a:cubicBezTo>
                  <a:pt x="455" y="909"/>
                  <a:pt x="451" y="918"/>
                  <a:pt x="445" y="927"/>
                </a:cubicBezTo>
                <a:lnTo>
                  <a:pt x="443" y="930"/>
                </a:lnTo>
                <a:cubicBezTo>
                  <a:pt x="420" y="965"/>
                  <a:pt x="376" y="981"/>
                  <a:pt x="336" y="968"/>
                </a:cubicBezTo>
                <a:cubicBezTo>
                  <a:pt x="295" y="956"/>
                  <a:pt x="267" y="919"/>
                  <a:pt x="267" y="876"/>
                </a:cubicBezTo>
                <a:lnTo>
                  <a:pt x="267" y="873"/>
                </a:lnTo>
                <a:lnTo>
                  <a:pt x="268" y="887"/>
                </a:lnTo>
                <a:lnTo>
                  <a:pt x="267" y="880"/>
                </a:lnTo>
                <a:cubicBezTo>
                  <a:pt x="267" y="876"/>
                  <a:pt x="266" y="871"/>
                  <a:pt x="266" y="866"/>
                </a:cubicBezTo>
                <a:lnTo>
                  <a:pt x="266" y="859"/>
                </a:lnTo>
                <a:lnTo>
                  <a:pt x="277" y="902"/>
                </a:lnTo>
                <a:lnTo>
                  <a:pt x="276" y="900"/>
                </a:lnTo>
                <a:lnTo>
                  <a:pt x="456" y="876"/>
                </a:lnTo>
                <a:lnTo>
                  <a:pt x="455" y="881"/>
                </a:lnTo>
                <a:lnTo>
                  <a:pt x="456" y="862"/>
                </a:lnTo>
                <a:lnTo>
                  <a:pt x="456" y="871"/>
                </a:lnTo>
                <a:lnTo>
                  <a:pt x="456" y="880"/>
                </a:lnTo>
                <a:cubicBezTo>
                  <a:pt x="456" y="887"/>
                  <a:pt x="456" y="893"/>
                  <a:pt x="455" y="899"/>
                </a:cubicBezTo>
                <a:lnTo>
                  <a:pt x="454" y="904"/>
                </a:lnTo>
                <a:cubicBezTo>
                  <a:pt x="446" y="945"/>
                  <a:pt x="413" y="975"/>
                  <a:pt x="372" y="981"/>
                </a:cubicBezTo>
                <a:cubicBezTo>
                  <a:pt x="332" y="986"/>
                  <a:pt x="292" y="965"/>
                  <a:pt x="274" y="928"/>
                </a:cubicBezTo>
                <a:lnTo>
                  <a:pt x="273" y="926"/>
                </a:lnTo>
                <a:cubicBezTo>
                  <a:pt x="268" y="917"/>
                  <a:pt x="265" y="907"/>
                  <a:pt x="263" y="897"/>
                </a:cubicBezTo>
                <a:lnTo>
                  <a:pt x="263" y="892"/>
                </a:lnTo>
                <a:lnTo>
                  <a:pt x="262" y="886"/>
                </a:lnTo>
                <a:cubicBezTo>
                  <a:pt x="261" y="881"/>
                  <a:pt x="260" y="876"/>
                  <a:pt x="260" y="870"/>
                </a:cubicBezTo>
                <a:lnTo>
                  <a:pt x="260" y="866"/>
                </a:lnTo>
                <a:lnTo>
                  <a:pt x="452" y="866"/>
                </a:lnTo>
                <a:lnTo>
                  <a:pt x="452" y="869"/>
                </a:lnTo>
                <a:lnTo>
                  <a:pt x="452" y="885"/>
                </a:lnTo>
                <a:lnTo>
                  <a:pt x="451" y="896"/>
                </a:lnTo>
                <a:cubicBezTo>
                  <a:pt x="451" y="901"/>
                  <a:pt x="450" y="906"/>
                  <a:pt x="449" y="911"/>
                </a:cubicBezTo>
                <a:lnTo>
                  <a:pt x="447" y="919"/>
                </a:lnTo>
                <a:lnTo>
                  <a:pt x="262" y="865"/>
                </a:lnTo>
                <a:lnTo>
                  <a:pt x="263" y="862"/>
                </a:lnTo>
                <a:lnTo>
                  <a:pt x="258" y="892"/>
                </a:lnTo>
                <a:lnTo>
                  <a:pt x="258" y="885"/>
                </a:lnTo>
                <a:lnTo>
                  <a:pt x="261" y="906"/>
                </a:lnTo>
                <a:lnTo>
                  <a:pt x="259" y="897"/>
                </a:lnTo>
                <a:cubicBezTo>
                  <a:pt x="257" y="890"/>
                  <a:pt x="256" y="883"/>
                  <a:pt x="256" y="876"/>
                </a:cubicBezTo>
                <a:lnTo>
                  <a:pt x="256" y="869"/>
                </a:lnTo>
                <a:lnTo>
                  <a:pt x="261" y="900"/>
                </a:lnTo>
                <a:lnTo>
                  <a:pt x="260" y="897"/>
                </a:lnTo>
                <a:lnTo>
                  <a:pt x="447" y="873"/>
                </a:lnTo>
                <a:lnTo>
                  <a:pt x="446" y="887"/>
                </a:lnTo>
                <a:lnTo>
                  <a:pt x="445" y="902"/>
                </a:lnTo>
                <a:lnTo>
                  <a:pt x="349" y="799"/>
                </a:lnTo>
                <a:lnTo>
                  <a:pt x="351" y="799"/>
                </a:lnTo>
                <a:lnTo>
                  <a:pt x="256" y="905"/>
                </a:lnTo>
                <a:lnTo>
                  <a:pt x="255" y="896"/>
                </a:lnTo>
                <a:lnTo>
                  <a:pt x="254" y="887"/>
                </a:lnTo>
                <a:cubicBezTo>
                  <a:pt x="249" y="838"/>
                  <a:pt x="281" y="793"/>
                  <a:pt x="329" y="783"/>
                </a:cubicBezTo>
                <a:cubicBezTo>
                  <a:pt x="377" y="772"/>
                  <a:pt x="425" y="800"/>
                  <a:pt x="441" y="846"/>
                </a:cubicBezTo>
                <a:lnTo>
                  <a:pt x="442" y="849"/>
                </a:lnTo>
                <a:cubicBezTo>
                  <a:pt x="445" y="859"/>
                  <a:pt x="446" y="869"/>
                  <a:pt x="446" y="879"/>
                </a:cubicBezTo>
                <a:lnTo>
                  <a:pt x="446" y="885"/>
                </a:lnTo>
                <a:cubicBezTo>
                  <a:pt x="446" y="892"/>
                  <a:pt x="446" y="898"/>
                  <a:pt x="445" y="904"/>
                </a:cubicBezTo>
                <a:lnTo>
                  <a:pt x="444" y="905"/>
                </a:lnTo>
                <a:lnTo>
                  <a:pt x="443" y="915"/>
                </a:lnTo>
                <a:lnTo>
                  <a:pt x="443" y="892"/>
                </a:lnTo>
                <a:lnTo>
                  <a:pt x="444" y="899"/>
                </a:lnTo>
                <a:cubicBezTo>
                  <a:pt x="444" y="903"/>
                  <a:pt x="444" y="908"/>
                  <a:pt x="444" y="912"/>
                </a:cubicBezTo>
                <a:lnTo>
                  <a:pt x="444" y="914"/>
                </a:lnTo>
                <a:lnTo>
                  <a:pt x="252" y="914"/>
                </a:lnTo>
                <a:lnTo>
                  <a:pt x="253" y="918"/>
                </a:lnTo>
                <a:lnTo>
                  <a:pt x="252" y="909"/>
                </a:lnTo>
                <a:lnTo>
                  <a:pt x="253" y="913"/>
                </a:lnTo>
                <a:lnTo>
                  <a:pt x="252" y="909"/>
                </a:lnTo>
                <a:lnTo>
                  <a:pt x="441" y="885"/>
                </a:lnTo>
                <a:lnTo>
                  <a:pt x="441" y="878"/>
                </a:lnTo>
                <a:lnTo>
                  <a:pt x="442" y="897"/>
                </a:lnTo>
                <a:lnTo>
                  <a:pt x="442" y="907"/>
                </a:lnTo>
                <a:lnTo>
                  <a:pt x="442" y="914"/>
                </a:lnTo>
                <a:cubicBezTo>
                  <a:pt x="442" y="929"/>
                  <a:pt x="439" y="944"/>
                  <a:pt x="432" y="957"/>
                </a:cubicBezTo>
                <a:lnTo>
                  <a:pt x="427" y="967"/>
                </a:lnTo>
                <a:lnTo>
                  <a:pt x="341" y="828"/>
                </a:lnTo>
                <a:lnTo>
                  <a:pt x="342" y="828"/>
                </a:lnTo>
                <a:cubicBezTo>
                  <a:pt x="395" y="828"/>
                  <a:pt x="438" y="871"/>
                  <a:pt x="438" y="924"/>
                </a:cubicBezTo>
                <a:lnTo>
                  <a:pt x="438" y="929"/>
                </a:lnTo>
                <a:lnTo>
                  <a:pt x="438" y="933"/>
                </a:lnTo>
                <a:cubicBezTo>
                  <a:pt x="438" y="982"/>
                  <a:pt x="402" y="1023"/>
                  <a:pt x="354" y="1029"/>
                </a:cubicBezTo>
                <a:cubicBezTo>
                  <a:pt x="306" y="1035"/>
                  <a:pt x="261" y="1004"/>
                  <a:pt x="249" y="957"/>
                </a:cubicBezTo>
                <a:lnTo>
                  <a:pt x="248" y="953"/>
                </a:lnTo>
                <a:cubicBezTo>
                  <a:pt x="246" y="945"/>
                  <a:pt x="245" y="937"/>
                  <a:pt x="245" y="929"/>
                </a:cubicBezTo>
                <a:lnTo>
                  <a:pt x="245" y="924"/>
                </a:lnTo>
                <a:lnTo>
                  <a:pt x="437" y="924"/>
                </a:lnTo>
                <a:lnTo>
                  <a:pt x="437" y="928"/>
                </a:lnTo>
                <a:lnTo>
                  <a:pt x="436" y="910"/>
                </a:lnTo>
                <a:lnTo>
                  <a:pt x="437" y="915"/>
                </a:lnTo>
                <a:lnTo>
                  <a:pt x="342" y="837"/>
                </a:lnTo>
                <a:lnTo>
                  <a:pt x="343" y="837"/>
                </a:lnTo>
                <a:cubicBezTo>
                  <a:pt x="372" y="837"/>
                  <a:pt x="399" y="850"/>
                  <a:pt x="418" y="873"/>
                </a:cubicBezTo>
                <a:cubicBezTo>
                  <a:pt x="436" y="895"/>
                  <a:pt x="443" y="924"/>
                  <a:pt x="438" y="952"/>
                </a:cubicBezTo>
                <a:lnTo>
                  <a:pt x="435" y="964"/>
                </a:lnTo>
                <a:lnTo>
                  <a:pt x="433" y="973"/>
                </a:lnTo>
                <a:lnTo>
                  <a:pt x="254" y="910"/>
                </a:lnTo>
                <a:lnTo>
                  <a:pt x="256" y="906"/>
                </a:lnTo>
                <a:lnTo>
                  <a:pt x="247" y="930"/>
                </a:lnTo>
                <a:lnTo>
                  <a:pt x="248" y="925"/>
                </a:lnTo>
                <a:lnTo>
                  <a:pt x="436" y="967"/>
                </a:lnTo>
                <a:lnTo>
                  <a:pt x="436" y="966"/>
                </a:lnTo>
                <a:lnTo>
                  <a:pt x="435" y="971"/>
                </a:lnTo>
                <a:lnTo>
                  <a:pt x="340" y="856"/>
                </a:lnTo>
                <a:lnTo>
                  <a:pt x="343" y="856"/>
                </a:lnTo>
                <a:lnTo>
                  <a:pt x="248" y="961"/>
                </a:lnTo>
                <a:lnTo>
                  <a:pt x="248" y="957"/>
                </a:lnTo>
                <a:lnTo>
                  <a:pt x="247" y="951"/>
                </a:lnTo>
                <a:cubicBezTo>
                  <a:pt x="246" y="946"/>
                  <a:pt x="245" y="941"/>
                  <a:pt x="245" y="935"/>
                </a:cubicBezTo>
                <a:lnTo>
                  <a:pt x="245" y="933"/>
                </a:lnTo>
                <a:lnTo>
                  <a:pt x="437" y="933"/>
                </a:lnTo>
                <a:lnTo>
                  <a:pt x="437" y="938"/>
                </a:lnTo>
                <a:lnTo>
                  <a:pt x="437" y="947"/>
                </a:lnTo>
                <a:lnTo>
                  <a:pt x="437" y="956"/>
                </a:lnTo>
                <a:lnTo>
                  <a:pt x="436" y="941"/>
                </a:lnTo>
                <a:lnTo>
                  <a:pt x="437" y="947"/>
                </a:lnTo>
                <a:lnTo>
                  <a:pt x="251" y="932"/>
                </a:lnTo>
                <a:lnTo>
                  <a:pt x="252" y="929"/>
                </a:lnTo>
                <a:lnTo>
                  <a:pt x="248" y="946"/>
                </a:lnTo>
                <a:lnTo>
                  <a:pt x="249" y="939"/>
                </a:lnTo>
                <a:lnTo>
                  <a:pt x="250" y="968"/>
                </a:lnTo>
                <a:lnTo>
                  <a:pt x="249" y="962"/>
                </a:lnTo>
                <a:lnTo>
                  <a:pt x="264" y="1000"/>
                </a:lnTo>
                <a:lnTo>
                  <a:pt x="262" y="997"/>
                </a:lnTo>
                <a:lnTo>
                  <a:pt x="437" y="943"/>
                </a:lnTo>
                <a:lnTo>
                  <a:pt x="437" y="951"/>
                </a:lnTo>
                <a:lnTo>
                  <a:pt x="437" y="962"/>
                </a:lnTo>
                <a:lnTo>
                  <a:pt x="435" y="939"/>
                </a:lnTo>
                <a:lnTo>
                  <a:pt x="436" y="943"/>
                </a:lnTo>
                <a:cubicBezTo>
                  <a:pt x="438" y="951"/>
                  <a:pt x="438" y="959"/>
                  <a:pt x="438" y="966"/>
                </a:cubicBezTo>
                <a:lnTo>
                  <a:pt x="438" y="971"/>
                </a:lnTo>
                <a:lnTo>
                  <a:pt x="438" y="982"/>
                </a:lnTo>
                <a:lnTo>
                  <a:pt x="438" y="990"/>
                </a:lnTo>
                <a:lnTo>
                  <a:pt x="246" y="990"/>
                </a:lnTo>
                <a:lnTo>
                  <a:pt x="246" y="987"/>
                </a:lnTo>
                <a:lnTo>
                  <a:pt x="246" y="981"/>
                </a:lnTo>
                <a:lnTo>
                  <a:pt x="247" y="995"/>
                </a:lnTo>
                <a:lnTo>
                  <a:pt x="246" y="988"/>
                </a:lnTo>
                <a:cubicBezTo>
                  <a:pt x="246" y="984"/>
                  <a:pt x="245" y="979"/>
                  <a:pt x="245" y="974"/>
                </a:cubicBezTo>
                <a:lnTo>
                  <a:pt x="245" y="971"/>
                </a:lnTo>
                <a:lnTo>
                  <a:pt x="437" y="971"/>
                </a:lnTo>
                <a:lnTo>
                  <a:pt x="437" y="963"/>
                </a:lnTo>
                <a:lnTo>
                  <a:pt x="438" y="982"/>
                </a:lnTo>
                <a:lnTo>
                  <a:pt x="438" y="988"/>
                </a:lnTo>
                <a:lnTo>
                  <a:pt x="438" y="990"/>
                </a:lnTo>
                <a:lnTo>
                  <a:pt x="246" y="990"/>
                </a:lnTo>
                <a:lnTo>
                  <a:pt x="246" y="983"/>
                </a:lnTo>
                <a:lnTo>
                  <a:pt x="246" y="971"/>
                </a:lnTo>
                <a:lnTo>
                  <a:pt x="246" y="958"/>
                </a:lnTo>
                <a:lnTo>
                  <a:pt x="246" y="952"/>
                </a:lnTo>
                <a:lnTo>
                  <a:pt x="438" y="952"/>
                </a:lnTo>
                <a:lnTo>
                  <a:pt x="438" y="945"/>
                </a:lnTo>
                <a:lnTo>
                  <a:pt x="439" y="955"/>
                </a:lnTo>
                <a:lnTo>
                  <a:pt x="440" y="974"/>
                </a:lnTo>
                <a:lnTo>
                  <a:pt x="440" y="981"/>
                </a:lnTo>
                <a:cubicBezTo>
                  <a:pt x="440" y="1034"/>
                  <a:pt x="397" y="1077"/>
                  <a:pt x="344" y="1077"/>
                </a:cubicBezTo>
                <a:lnTo>
                  <a:pt x="341" y="1077"/>
                </a:lnTo>
                <a:lnTo>
                  <a:pt x="435" y="958"/>
                </a:lnTo>
                <a:lnTo>
                  <a:pt x="436" y="962"/>
                </a:lnTo>
                <a:cubicBezTo>
                  <a:pt x="438" y="970"/>
                  <a:pt x="438" y="978"/>
                  <a:pt x="438" y="985"/>
                </a:cubicBezTo>
                <a:lnTo>
                  <a:pt x="438" y="990"/>
                </a:lnTo>
                <a:cubicBezTo>
                  <a:pt x="438" y="1043"/>
                  <a:pt x="395" y="1086"/>
                  <a:pt x="342" y="1086"/>
                </a:cubicBezTo>
                <a:lnTo>
                  <a:pt x="339" y="1086"/>
                </a:lnTo>
                <a:lnTo>
                  <a:pt x="435" y="990"/>
                </a:lnTo>
                <a:lnTo>
                  <a:pt x="435" y="1011"/>
                </a:lnTo>
                <a:lnTo>
                  <a:pt x="434" y="1020"/>
                </a:lnTo>
                <a:cubicBezTo>
                  <a:pt x="428" y="1069"/>
                  <a:pt x="387" y="1105"/>
                  <a:pt x="338" y="1105"/>
                </a:cubicBezTo>
                <a:lnTo>
                  <a:pt x="337" y="1105"/>
                </a:lnTo>
                <a:lnTo>
                  <a:pt x="433" y="1009"/>
                </a:lnTo>
                <a:lnTo>
                  <a:pt x="433" y="1015"/>
                </a:lnTo>
                <a:cubicBezTo>
                  <a:pt x="433" y="1023"/>
                  <a:pt x="433" y="1031"/>
                  <a:pt x="431" y="1039"/>
                </a:cubicBezTo>
                <a:lnTo>
                  <a:pt x="430" y="1043"/>
                </a:lnTo>
                <a:cubicBezTo>
                  <a:pt x="417" y="1093"/>
                  <a:pt x="366" y="1125"/>
                  <a:pt x="315" y="1113"/>
                </a:cubicBezTo>
                <a:cubicBezTo>
                  <a:pt x="265" y="1102"/>
                  <a:pt x="232" y="1052"/>
                  <a:pt x="242" y="1001"/>
                </a:cubicBezTo>
                <a:lnTo>
                  <a:pt x="243" y="996"/>
                </a:lnTo>
                <a:lnTo>
                  <a:pt x="241" y="1014"/>
                </a:lnTo>
                <a:lnTo>
                  <a:pt x="241" y="1009"/>
                </a:lnTo>
                <a:lnTo>
                  <a:pt x="433" y="1009"/>
                </a:lnTo>
                <a:lnTo>
                  <a:pt x="433" y="1013"/>
                </a:lnTo>
                <a:cubicBezTo>
                  <a:pt x="433" y="1019"/>
                  <a:pt x="433" y="1024"/>
                  <a:pt x="432" y="1029"/>
                </a:cubicBezTo>
                <a:lnTo>
                  <a:pt x="432" y="1030"/>
                </a:lnTo>
                <a:lnTo>
                  <a:pt x="431" y="1028"/>
                </a:lnTo>
                <a:lnTo>
                  <a:pt x="431" y="1044"/>
                </a:lnTo>
                <a:lnTo>
                  <a:pt x="431" y="1052"/>
                </a:lnTo>
                <a:lnTo>
                  <a:pt x="431" y="1057"/>
                </a:lnTo>
                <a:cubicBezTo>
                  <a:pt x="431" y="1102"/>
                  <a:pt x="401" y="1141"/>
                  <a:pt x="358" y="1151"/>
                </a:cubicBezTo>
                <a:cubicBezTo>
                  <a:pt x="314" y="1161"/>
                  <a:pt x="270" y="1140"/>
                  <a:pt x="250" y="1100"/>
                </a:cubicBezTo>
                <a:lnTo>
                  <a:pt x="249" y="1098"/>
                </a:lnTo>
                <a:cubicBezTo>
                  <a:pt x="244" y="1089"/>
                  <a:pt x="241" y="1079"/>
                  <a:pt x="239" y="1069"/>
                </a:cubicBezTo>
                <a:lnTo>
                  <a:pt x="239" y="1064"/>
                </a:lnTo>
                <a:lnTo>
                  <a:pt x="238" y="1058"/>
                </a:lnTo>
                <a:cubicBezTo>
                  <a:pt x="237" y="1053"/>
                  <a:pt x="236" y="1048"/>
                  <a:pt x="236" y="1042"/>
                </a:cubicBezTo>
                <a:lnTo>
                  <a:pt x="236" y="1038"/>
                </a:lnTo>
                <a:lnTo>
                  <a:pt x="428" y="1038"/>
                </a:lnTo>
                <a:lnTo>
                  <a:pt x="428" y="1041"/>
                </a:lnTo>
                <a:lnTo>
                  <a:pt x="428" y="1047"/>
                </a:lnTo>
                <a:cubicBezTo>
                  <a:pt x="428" y="1100"/>
                  <a:pt x="385" y="1143"/>
                  <a:pt x="332" y="1143"/>
                </a:cubicBezTo>
                <a:lnTo>
                  <a:pt x="330" y="1143"/>
                </a:lnTo>
                <a:cubicBezTo>
                  <a:pt x="302" y="1143"/>
                  <a:pt x="275" y="1131"/>
                  <a:pt x="257" y="1110"/>
                </a:cubicBezTo>
                <a:cubicBezTo>
                  <a:pt x="239" y="1088"/>
                  <a:pt x="231" y="1060"/>
                  <a:pt x="236" y="1032"/>
                </a:cubicBezTo>
                <a:lnTo>
                  <a:pt x="237" y="1026"/>
                </a:lnTo>
                <a:cubicBezTo>
                  <a:pt x="238" y="1021"/>
                  <a:pt x="239" y="1016"/>
                  <a:pt x="240" y="1011"/>
                </a:cubicBezTo>
                <a:lnTo>
                  <a:pt x="241" y="1008"/>
                </a:lnTo>
                <a:cubicBezTo>
                  <a:pt x="256" y="963"/>
                  <a:pt x="301" y="936"/>
                  <a:pt x="348" y="944"/>
                </a:cubicBezTo>
                <a:cubicBezTo>
                  <a:pt x="394" y="951"/>
                  <a:pt x="428" y="991"/>
                  <a:pt x="428" y="1038"/>
                </a:cubicBezTo>
                <a:lnTo>
                  <a:pt x="428" y="1046"/>
                </a:lnTo>
                <a:lnTo>
                  <a:pt x="428" y="1057"/>
                </a:lnTo>
                <a:lnTo>
                  <a:pt x="428" y="1064"/>
                </a:lnTo>
                <a:lnTo>
                  <a:pt x="428" y="1066"/>
                </a:lnTo>
                <a:cubicBezTo>
                  <a:pt x="428" y="1116"/>
                  <a:pt x="391" y="1157"/>
                  <a:pt x="342" y="1162"/>
                </a:cubicBezTo>
                <a:cubicBezTo>
                  <a:pt x="293" y="1167"/>
                  <a:pt x="248" y="1134"/>
                  <a:pt x="238" y="1085"/>
                </a:cubicBezTo>
                <a:lnTo>
                  <a:pt x="237" y="1080"/>
                </a:lnTo>
                <a:cubicBezTo>
                  <a:pt x="236" y="1074"/>
                  <a:pt x="235" y="1068"/>
                  <a:pt x="235" y="1061"/>
                </a:cubicBezTo>
                <a:lnTo>
                  <a:pt x="235" y="1051"/>
                </a:lnTo>
                <a:lnTo>
                  <a:pt x="235" y="1042"/>
                </a:lnTo>
                <a:lnTo>
                  <a:pt x="235" y="1038"/>
                </a:lnTo>
                <a:lnTo>
                  <a:pt x="427" y="1038"/>
                </a:lnTo>
                <a:lnTo>
                  <a:pt x="427" y="1040"/>
                </a:lnTo>
                <a:lnTo>
                  <a:pt x="426" y="1025"/>
                </a:lnTo>
                <a:lnTo>
                  <a:pt x="428" y="1033"/>
                </a:lnTo>
                <a:lnTo>
                  <a:pt x="429" y="1040"/>
                </a:lnTo>
                <a:cubicBezTo>
                  <a:pt x="429" y="1044"/>
                  <a:pt x="429" y="1049"/>
                  <a:pt x="429" y="1053"/>
                </a:cubicBezTo>
                <a:lnTo>
                  <a:pt x="429" y="1057"/>
                </a:lnTo>
                <a:lnTo>
                  <a:pt x="237" y="1057"/>
                </a:lnTo>
                <a:lnTo>
                  <a:pt x="237" y="1052"/>
                </a:lnTo>
                <a:lnTo>
                  <a:pt x="239" y="1071"/>
                </a:lnTo>
                <a:lnTo>
                  <a:pt x="238" y="1066"/>
                </a:lnTo>
                <a:lnTo>
                  <a:pt x="428" y="1047"/>
                </a:lnTo>
                <a:lnTo>
                  <a:pt x="428" y="1051"/>
                </a:lnTo>
                <a:lnTo>
                  <a:pt x="428" y="1057"/>
                </a:lnTo>
                <a:lnTo>
                  <a:pt x="332" y="961"/>
                </a:lnTo>
                <a:lnTo>
                  <a:pt x="333" y="961"/>
                </a:lnTo>
                <a:cubicBezTo>
                  <a:pt x="362" y="961"/>
                  <a:pt x="388" y="974"/>
                  <a:pt x="407" y="995"/>
                </a:cubicBezTo>
                <a:cubicBezTo>
                  <a:pt x="425" y="1017"/>
                  <a:pt x="433" y="1045"/>
                  <a:pt x="428" y="1073"/>
                </a:cubicBezTo>
                <a:lnTo>
                  <a:pt x="427" y="1079"/>
                </a:lnTo>
                <a:lnTo>
                  <a:pt x="428" y="1063"/>
                </a:lnTo>
                <a:lnTo>
                  <a:pt x="428" y="1083"/>
                </a:lnTo>
                <a:lnTo>
                  <a:pt x="425" y="1105"/>
                </a:lnTo>
                <a:lnTo>
                  <a:pt x="424" y="1109"/>
                </a:lnTo>
                <a:cubicBezTo>
                  <a:pt x="412" y="1156"/>
                  <a:pt x="367" y="1187"/>
                  <a:pt x="319" y="1181"/>
                </a:cubicBezTo>
                <a:cubicBezTo>
                  <a:pt x="271" y="1175"/>
                  <a:pt x="234" y="1134"/>
                  <a:pt x="234" y="1085"/>
                </a:cubicBezTo>
                <a:lnTo>
                  <a:pt x="234" y="1083"/>
                </a:lnTo>
                <a:lnTo>
                  <a:pt x="234" y="1076"/>
                </a:lnTo>
                <a:lnTo>
                  <a:pt x="234" y="1069"/>
                </a:lnTo>
                <a:lnTo>
                  <a:pt x="234" y="1066"/>
                </a:lnTo>
                <a:lnTo>
                  <a:pt x="425" y="1085"/>
                </a:lnTo>
                <a:lnTo>
                  <a:pt x="425" y="1081"/>
                </a:lnTo>
                <a:lnTo>
                  <a:pt x="424" y="1092"/>
                </a:lnTo>
                <a:lnTo>
                  <a:pt x="423" y="1090"/>
                </a:lnTo>
                <a:lnTo>
                  <a:pt x="423" y="1095"/>
                </a:lnTo>
                <a:lnTo>
                  <a:pt x="231" y="1095"/>
                </a:lnTo>
                <a:lnTo>
                  <a:pt x="231" y="1092"/>
                </a:lnTo>
                <a:lnTo>
                  <a:pt x="231" y="1086"/>
                </a:lnTo>
                <a:lnTo>
                  <a:pt x="231" y="1079"/>
                </a:lnTo>
                <a:lnTo>
                  <a:pt x="231" y="1076"/>
                </a:lnTo>
                <a:lnTo>
                  <a:pt x="419" y="1107"/>
                </a:lnTo>
                <a:lnTo>
                  <a:pt x="418" y="1110"/>
                </a:lnTo>
                <a:lnTo>
                  <a:pt x="422" y="1079"/>
                </a:lnTo>
                <a:lnTo>
                  <a:pt x="422" y="1085"/>
                </a:lnTo>
                <a:cubicBezTo>
                  <a:pt x="422" y="1092"/>
                  <a:pt x="422" y="1098"/>
                  <a:pt x="421" y="1104"/>
                </a:cubicBezTo>
                <a:lnTo>
                  <a:pt x="419" y="1114"/>
                </a:lnTo>
                <a:cubicBezTo>
                  <a:pt x="411" y="1155"/>
                  <a:pt x="378" y="1185"/>
                  <a:pt x="337" y="1191"/>
                </a:cubicBezTo>
                <a:cubicBezTo>
                  <a:pt x="297" y="1196"/>
                  <a:pt x="257" y="1175"/>
                  <a:pt x="239" y="1138"/>
                </a:cubicBezTo>
                <a:lnTo>
                  <a:pt x="237" y="1134"/>
                </a:lnTo>
                <a:cubicBezTo>
                  <a:pt x="235" y="1130"/>
                  <a:pt x="233" y="1126"/>
                  <a:pt x="231" y="1122"/>
                </a:cubicBezTo>
                <a:lnTo>
                  <a:pt x="229" y="1116"/>
                </a:lnTo>
                <a:lnTo>
                  <a:pt x="415" y="1104"/>
                </a:lnTo>
                <a:lnTo>
                  <a:pt x="414" y="1104"/>
                </a:lnTo>
                <a:lnTo>
                  <a:pt x="413" y="1118"/>
                </a:lnTo>
                <a:lnTo>
                  <a:pt x="412" y="1126"/>
                </a:lnTo>
                <a:cubicBezTo>
                  <a:pt x="406" y="1171"/>
                  <a:pt x="371" y="1206"/>
                  <a:pt x="326" y="1210"/>
                </a:cubicBezTo>
                <a:cubicBezTo>
                  <a:pt x="281" y="1214"/>
                  <a:pt x="240" y="1187"/>
                  <a:pt x="225" y="1145"/>
                </a:cubicBezTo>
                <a:lnTo>
                  <a:pt x="224" y="1142"/>
                </a:lnTo>
                <a:cubicBezTo>
                  <a:pt x="223" y="1137"/>
                  <a:pt x="222" y="1132"/>
                  <a:pt x="221" y="1127"/>
                </a:cubicBezTo>
                <a:lnTo>
                  <a:pt x="219" y="1119"/>
                </a:lnTo>
                <a:lnTo>
                  <a:pt x="218" y="1112"/>
                </a:lnTo>
                <a:lnTo>
                  <a:pt x="222" y="1129"/>
                </a:lnTo>
                <a:lnTo>
                  <a:pt x="221" y="1126"/>
                </a:lnTo>
                <a:lnTo>
                  <a:pt x="408" y="1095"/>
                </a:lnTo>
                <a:lnTo>
                  <a:pt x="408" y="1098"/>
                </a:lnTo>
                <a:lnTo>
                  <a:pt x="408" y="1104"/>
                </a:lnTo>
                <a:cubicBezTo>
                  <a:pt x="408" y="1114"/>
                  <a:pt x="407" y="1123"/>
                  <a:pt x="404" y="1132"/>
                </a:cubicBezTo>
                <a:lnTo>
                  <a:pt x="401" y="1142"/>
                </a:lnTo>
                <a:lnTo>
                  <a:pt x="405" y="1114"/>
                </a:lnTo>
                <a:lnTo>
                  <a:pt x="405" y="1122"/>
                </a:lnTo>
                <a:cubicBezTo>
                  <a:pt x="405" y="1148"/>
                  <a:pt x="395" y="1172"/>
                  <a:pt x="377" y="1190"/>
                </a:cubicBezTo>
                <a:lnTo>
                  <a:pt x="376" y="1191"/>
                </a:lnTo>
                <a:cubicBezTo>
                  <a:pt x="349" y="1219"/>
                  <a:pt x="308" y="1227"/>
                  <a:pt x="272" y="1212"/>
                </a:cubicBezTo>
                <a:cubicBezTo>
                  <a:pt x="236" y="1197"/>
                  <a:pt x="212" y="1162"/>
                  <a:pt x="212" y="1123"/>
                </a:cubicBezTo>
                <a:lnTo>
                  <a:pt x="212" y="1115"/>
                </a:lnTo>
                <a:lnTo>
                  <a:pt x="212" y="1103"/>
                </a:lnTo>
                <a:lnTo>
                  <a:pt x="212" y="1092"/>
                </a:lnTo>
                <a:lnTo>
                  <a:pt x="212" y="1085"/>
                </a:lnTo>
                <a:lnTo>
                  <a:pt x="404" y="1085"/>
                </a:lnTo>
                <a:lnTo>
                  <a:pt x="404" y="1086"/>
                </a:lnTo>
                <a:cubicBezTo>
                  <a:pt x="404" y="1092"/>
                  <a:pt x="404" y="1097"/>
                  <a:pt x="403" y="1102"/>
                </a:cubicBezTo>
                <a:lnTo>
                  <a:pt x="403" y="1100"/>
                </a:lnTo>
                <a:lnTo>
                  <a:pt x="402" y="1112"/>
                </a:lnTo>
                <a:cubicBezTo>
                  <a:pt x="398" y="1162"/>
                  <a:pt x="356" y="1200"/>
                  <a:pt x="306" y="1200"/>
                </a:cubicBezTo>
                <a:lnTo>
                  <a:pt x="305" y="1200"/>
                </a:lnTo>
                <a:lnTo>
                  <a:pt x="401" y="1104"/>
                </a:lnTo>
                <a:lnTo>
                  <a:pt x="401" y="1127"/>
                </a:lnTo>
                <a:lnTo>
                  <a:pt x="400" y="1135"/>
                </a:lnTo>
                <a:cubicBezTo>
                  <a:pt x="393" y="1186"/>
                  <a:pt x="349" y="1222"/>
                  <a:pt x="299" y="1219"/>
                </a:cubicBezTo>
                <a:cubicBezTo>
                  <a:pt x="248" y="1216"/>
                  <a:pt x="208" y="1174"/>
                  <a:pt x="208" y="1123"/>
                </a:cubicBezTo>
                <a:lnTo>
                  <a:pt x="208" y="1120"/>
                </a:lnTo>
                <a:lnTo>
                  <a:pt x="208" y="1114"/>
                </a:lnTo>
                <a:lnTo>
                  <a:pt x="208" y="1107"/>
                </a:lnTo>
                <a:lnTo>
                  <a:pt x="208" y="1104"/>
                </a:lnTo>
                <a:lnTo>
                  <a:pt x="396" y="1135"/>
                </a:lnTo>
                <a:lnTo>
                  <a:pt x="395" y="1138"/>
                </a:lnTo>
                <a:lnTo>
                  <a:pt x="398" y="1123"/>
                </a:lnTo>
                <a:lnTo>
                  <a:pt x="398" y="1127"/>
                </a:lnTo>
                <a:lnTo>
                  <a:pt x="397" y="1134"/>
                </a:lnTo>
                <a:lnTo>
                  <a:pt x="397" y="1120"/>
                </a:lnTo>
                <a:lnTo>
                  <a:pt x="397" y="1123"/>
                </a:lnTo>
                <a:lnTo>
                  <a:pt x="210" y="1093"/>
                </a:lnTo>
                <a:lnTo>
                  <a:pt x="211" y="1090"/>
                </a:lnTo>
                <a:lnTo>
                  <a:pt x="206" y="1120"/>
                </a:lnTo>
                <a:lnTo>
                  <a:pt x="206" y="1114"/>
                </a:lnTo>
                <a:cubicBezTo>
                  <a:pt x="206" y="1061"/>
                  <a:pt x="249" y="1018"/>
                  <a:pt x="302" y="1018"/>
                </a:cubicBezTo>
                <a:lnTo>
                  <a:pt x="303" y="1018"/>
                </a:lnTo>
                <a:cubicBezTo>
                  <a:pt x="331" y="1018"/>
                  <a:pt x="357" y="1030"/>
                  <a:pt x="375" y="1050"/>
                </a:cubicBezTo>
                <a:cubicBezTo>
                  <a:pt x="393" y="1071"/>
                  <a:pt x="402" y="1098"/>
                  <a:pt x="399" y="1125"/>
                </a:cubicBezTo>
                <a:lnTo>
                  <a:pt x="398" y="1134"/>
                </a:lnTo>
                <a:lnTo>
                  <a:pt x="398" y="1115"/>
                </a:lnTo>
                <a:lnTo>
                  <a:pt x="399" y="1134"/>
                </a:lnTo>
                <a:lnTo>
                  <a:pt x="399" y="1142"/>
                </a:lnTo>
                <a:lnTo>
                  <a:pt x="207" y="1142"/>
                </a:lnTo>
                <a:lnTo>
                  <a:pt x="207" y="1134"/>
                </a:lnTo>
                <a:lnTo>
                  <a:pt x="207" y="1123"/>
                </a:lnTo>
                <a:cubicBezTo>
                  <a:pt x="207" y="1072"/>
                  <a:pt x="248" y="1030"/>
                  <a:pt x="299" y="1028"/>
                </a:cubicBezTo>
                <a:cubicBezTo>
                  <a:pt x="350" y="1025"/>
                  <a:pt x="394" y="1063"/>
                  <a:pt x="399" y="1114"/>
                </a:cubicBezTo>
                <a:lnTo>
                  <a:pt x="400" y="1133"/>
                </a:lnTo>
                <a:lnTo>
                  <a:pt x="400" y="1139"/>
                </a:lnTo>
                <a:lnTo>
                  <a:pt x="400" y="1142"/>
                </a:lnTo>
                <a:cubicBezTo>
                  <a:pt x="400" y="1192"/>
                  <a:pt x="363" y="1233"/>
                  <a:pt x="314" y="1238"/>
                </a:cubicBezTo>
                <a:cubicBezTo>
                  <a:pt x="265" y="1243"/>
                  <a:pt x="220" y="1210"/>
                  <a:pt x="210" y="1161"/>
                </a:cubicBezTo>
                <a:lnTo>
                  <a:pt x="210" y="1161"/>
                </a:lnTo>
                <a:lnTo>
                  <a:pt x="209" y="1157"/>
                </a:lnTo>
                <a:lnTo>
                  <a:pt x="398" y="1123"/>
                </a:lnTo>
                <a:lnTo>
                  <a:pt x="399" y="1142"/>
                </a:lnTo>
                <a:lnTo>
                  <a:pt x="399" y="1152"/>
                </a:lnTo>
                <a:lnTo>
                  <a:pt x="303" y="1056"/>
                </a:lnTo>
                <a:lnTo>
                  <a:pt x="304" y="1056"/>
                </a:lnTo>
                <a:cubicBezTo>
                  <a:pt x="357" y="1056"/>
                  <a:pt x="400" y="1099"/>
                  <a:pt x="400" y="1152"/>
                </a:cubicBezTo>
                <a:lnTo>
                  <a:pt x="400" y="1173"/>
                </a:lnTo>
                <a:lnTo>
                  <a:pt x="399" y="1182"/>
                </a:lnTo>
                <a:cubicBezTo>
                  <a:pt x="394" y="1228"/>
                  <a:pt x="356" y="1264"/>
                  <a:pt x="310" y="1267"/>
                </a:cubicBezTo>
                <a:cubicBezTo>
                  <a:pt x="264" y="1270"/>
                  <a:pt x="222" y="1240"/>
                  <a:pt x="210" y="1195"/>
                </a:cubicBezTo>
                <a:lnTo>
                  <a:pt x="209" y="1191"/>
                </a:lnTo>
                <a:cubicBezTo>
                  <a:pt x="207" y="1183"/>
                  <a:pt x="206" y="1175"/>
                  <a:pt x="206" y="1167"/>
                </a:cubicBezTo>
                <a:lnTo>
                  <a:pt x="206" y="1161"/>
                </a:lnTo>
                <a:cubicBezTo>
                  <a:pt x="206" y="1108"/>
                  <a:pt x="249" y="1065"/>
                  <a:pt x="302" y="1065"/>
                </a:cubicBezTo>
                <a:lnTo>
                  <a:pt x="303" y="1065"/>
                </a:lnTo>
                <a:cubicBezTo>
                  <a:pt x="356" y="1065"/>
                  <a:pt x="399" y="1108"/>
                  <a:pt x="399" y="1161"/>
                </a:cubicBezTo>
                <a:lnTo>
                  <a:pt x="399" y="1171"/>
                </a:lnTo>
                <a:lnTo>
                  <a:pt x="398" y="1156"/>
                </a:lnTo>
                <a:lnTo>
                  <a:pt x="399" y="1162"/>
                </a:lnTo>
                <a:lnTo>
                  <a:pt x="396" y="1147"/>
                </a:lnTo>
                <a:lnTo>
                  <a:pt x="397" y="1150"/>
                </a:lnTo>
                <a:lnTo>
                  <a:pt x="209" y="1180"/>
                </a:lnTo>
                <a:lnTo>
                  <a:pt x="209" y="1177"/>
                </a:lnTo>
                <a:lnTo>
                  <a:pt x="209" y="1170"/>
                </a:lnTo>
                <a:lnTo>
                  <a:pt x="209" y="1164"/>
                </a:lnTo>
                <a:lnTo>
                  <a:pt x="214" y="1195"/>
                </a:lnTo>
                <a:lnTo>
                  <a:pt x="213" y="1192"/>
                </a:lnTo>
                <a:lnTo>
                  <a:pt x="400" y="1161"/>
                </a:lnTo>
                <a:lnTo>
                  <a:pt x="400" y="1178"/>
                </a:lnTo>
                <a:lnTo>
                  <a:pt x="399" y="1189"/>
                </a:lnTo>
                <a:cubicBezTo>
                  <a:pt x="394" y="1240"/>
                  <a:pt x="350" y="1279"/>
                  <a:pt x="299" y="1276"/>
                </a:cubicBezTo>
                <a:cubicBezTo>
                  <a:pt x="248" y="1274"/>
                  <a:pt x="207" y="1232"/>
                  <a:pt x="207" y="1180"/>
                </a:cubicBezTo>
                <a:lnTo>
                  <a:pt x="207" y="1169"/>
                </a:lnTo>
                <a:lnTo>
                  <a:pt x="207" y="1161"/>
                </a:lnTo>
                <a:cubicBezTo>
                  <a:pt x="207" y="1111"/>
                  <a:pt x="247" y="1069"/>
                  <a:pt x="298" y="1066"/>
                </a:cubicBezTo>
                <a:cubicBezTo>
                  <a:pt x="348" y="1063"/>
                  <a:pt x="392" y="1099"/>
                  <a:pt x="399" y="1150"/>
                </a:cubicBezTo>
                <a:lnTo>
                  <a:pt x="400" y="1161"/>
                </a:lnTo>
                <a:lnTo>
                  <a:pt x="401" y="1172"/>
                </a:lnTo>
                <a:cubicBezTo>
                  <a:pt x="402" y="1181"/>
                  <a:pt x="401" y="1190"/>
                  <a:pt x="400" y="1199"/>
                </a:cubicBezTo>
                <a:lnTo>
                  <a:pt x="398" y="1209"/>
                </a:lnTo>
                <a:lnTo>
                  <a:pt x="398" y="1175"/>
                </a:lnTo>
                <a:lnTo>
                  <a:pt x="399" y="1181"/>
                </a:lnTo>
                <a:lnTo>
                  <a:pt x="396" y="1166"/>
                </a:lnTo>
                <a:lnTo>
                  <a:pt x="397" y="1169"/>
                </a:lnTo>
                <a:lnTo>
                  <a:pt x="212" y="1223"/>
                </a:lnTo>
                <a:lnTo>
                  <a:pt x="210" y="1214"/>
                </a:lnTo>
                <a:lnTo>
                  <a:pt x="209" y="1209"/>
                </a:lnTo>
                <a:cubicBezTo>
                  <a:pt x="199" y="1160"/>
                  <a:pt x="230" y="1111"/>
                  <a:pt x="279" y="1098"/>
                </a:cubicBezTo>
                <a:cubicBezTo>
                  <a:pt x="328" y="1085"/>
                  <a:pt x="379" y="1112"/>
                  <a:pt x="395" y="1160"/>
                </a:cubicBezTo>
                <a:lnTo>
                  <a:pt x="396" y="1163"/>
                </a:lnTo>
                <a:cubicBezTo>
                  <a:pt x="399" y="1173"/>
                  <a:pt x="400" y="1183"/>
                  <a:pt x="400" y="1193"/>
                </a:cubicBezTo>
                <a:lnTo>
                  <a:pt x="400" y="1199"/>
                </a:lnTo>
                <a:cubicBezTo>
                  <a:pt x="400" y="1212"/>
                  <a:pt x="398" y="1224"/>
                  <a:pt x="394" y="1235"/>
                </a:cubicBezTo>
                <a:lnTo>
                  <a:pt x="390" y="1245"/>
                </a:lnTo>
                <a:lnTo>
                  <a:pt x="396" y="1220"/>
                </a:lnTo>
                <a:lnTo>
                  <a:pt x="395" y="1229"/>
                </a:lnTo>
                <a:cubicBezTo>
                  <a:pt x="389" y="1278"/>
                  <a:pt x="348" y="1314"/>
                  <a:pt x="299" y="1314"/>
                </a:cubicBezTo>
                <a:lnTo>
                  <a:pt x="298" y="1314"/>
                </a:lnTo>
                <a:cubicBezTo>
                  <a:pt x="262" y="1314"/>
                  <a:pt x="229" y="1294"/>
                  <a:pt x="213" y="1261"/>
                </a:cubicBezTo>
                <a:lnTo>
                  <a:pt x="207" y="1250"/>
                </a:lnTo>
                <a:lnTo>
                  <a:pt x="205" y="1245"/>
                </a:lnTo>
                <a:lnTo>
                  <a:pt x="294" y="1305"/>
                </a:lnTo>
                <a:lnTo>
                  <a:pt x="293" y="1305"/>
                </a:lnTo>
                <a:cubicBezTo>
                  <a:pt x="240" y="1305"/>
                  <a:pt x="197" y="1262"/>
                  <a:pt x="197" y="1209"/>
                </a:cubicBezTo>
                <a:lnTo>
                  <a:pt x="197" y="1203"/>
                </a:lnTo>
                <a:cubicBezTo>
                  <a:pt x="197" y="1196"/>
                  <a:pt x="198" y="1188"/>
                  <a:pt x="200" y="1180"/>
                </a:cubicBezTo>
                <a:lnTo>
                  <a:pt x="201" y="1176"/>
                </a:lnTo>
                <a:cubicBezTo>
                  <a:pt x="213" y="1129"/>
                  <a:pt x="258" y="1098"/>
                  <a:pt x="306" y="1104"/>
                </a:cubicBezTo>
                <a:cubicBezTo>
                  <a:pt x="354" y="1110"/>
                  <a:pt x="390" y="1151"/>
                  <a:pt x="390" y="1199"/>
                </a:cubicBezTo>
                <a:lnTo>
                  <a:pt x="390" y="1209"/>
                </a:lnTo>
                <a:lnTo>
                  <a:pt x="390" y="1215"/>
                </a:lnTo>
                <a:lnTo>
                  <a:pt x="390" y="1218"/>
                </a:lnTo>
                <a:lnTo>
                  <a:pt x="198" y="1218"/>
                </a:lnTo>
                <a:lnTo>
                  <a:pt x="198" y="1215"/>
                </a:lnTo>
                <a:lnTo>
                  <a:pt x="198" y="1207"/>
                </a:lnTo>
                <a:lnTo>
                  <a:pt x="198" y="1201"/>
                </a:lnTo>
                <a:lnTo>
                  <a:pt x="198" y="1199"/>
                </a:lnTo>
                <a:lnTo>
                  <a:pt x="389" y="1215"/>
                </a:lnTo>
                <a:lnTo>
                  <a:pt x="389" y="1214"/>
                </a:lnTo>
                <a:lnTo>
                  <a:pt x="387" y="1232"/>
                </a:lnTo>
                <a:lnTo>
                  <a:pt x="386" y="1239"/>
                </a:lnTo>
                <a:lnTo>
                  <a:pt x="385" y="1248"/>
                </a:lnTo>
                <a:cubicBezTo>
                  <a:pt x="384" y="1253"/>
                  <a:pt x="383" y="1259"/>
                  <a:pt x="382" y="1264"/>
                </a:cubicBezTo>
                <a:lnTo>
                  <a:pt x="380" y="1271"/>
                </a:lnTo>
                <a:cubicBezTo>
                  <a:pt x="377" y="1280"/>
                  <a:pt x="373" y="1289"/>
                  <a:pt x="367" y="1298"/>
                </a:cubicBezTo>
                <a:lnTo>
                  <a:pt x="365" y="1301"/>
                </a:lnTo>
                <a:cubicBezTo>
                  <a:pt x="344" y="1333"/>
                  <a:pt x="305" y="1349"/>
                  <a:pt x="267" y="1342"/>
                </a:cubicBezTo>
                <a:cubicBezTo>
                  <a:pt x="229" y="1334"/>
                  <a:pt x="199" y="1304"/>
                  <a:pt x="191" y="1266"/>
                </a:cubicBezTo>
                <a:lnTo>
                  <a:pt x="190" y="1261"/>
                </a:lnTo>
                <a:lnTo>
                  <a:pt x="195" y="1278"/>
                </a:lnTo>
                <a:lnTo>
                  <a:pt x="193" y="1273"/>
                </a:lnTo>
                <a:lnTo>
                  <a:pt x="378" y="1237"/>
                </a:lnTo>
                <a:lnTo>
                  <a:pt x="378" y="1242"/>
                </a:lnTo>
                <a:cubicBezTo>
                  <a:pt x="378" y="1249"/>
                  <a:pt x="378" y="1255"/>
                  <a:pt x="377" y="1261"/>
                </a:cubicBezTo>
                <a:lnTo>
                  <a:pt x="376" y="1266"/>
                </a:lnTo>
                <a:cubicBezTo>
                  <a:pt x="366" y="1315"/>
                  <a:pt x="321" y="1348"/>
                  <a:pt x="272" y="1343"/>
                </a:cubicBezTo>
                <a:cubicBezTo>
                  <a:pt x="223" y="1338"/>
                  <a:pt x="185" y="1297"/>
                  <a:pt x="185" y="1247"/>
                </a:cubicBezTo>
                <a:lnTo>
                  <a:pt x="185" y="1243"/>
                </a:lnTo>
                <a:lnTo>
                  <a:pt x="185" y="1236"/>
                </a:lnTo>
                <a:lnTo>
                  <a:pt x="187" y="1252"/>
                </a:lnTo>
                <a:lnTo>
                  <a:pt x="186" y="1246"/>
                </a:lnTo>
                <a:cubicBezTo>
                  <a:pt x="185" y="1241"/>
                  <a:pt x="184" y="1236"/>
                  <a:pt x="184" y="1230"/>
                </a:cubicBezTo>
                <a:lnTo>
                  <a:pt x="184" y="1228"/>
                </a:lnTo>
                <a:lnTo>
                  <a:pt x="375" y="1247"/>
                </a:lnTo>
                <a:lnTo>
                  <a:pt x="374" y="1252"/>
                </a:lnTo>
                <a:lnTo>
                  <a:pt x="375" y="1233"/>
                </a:lnTo>
                <a:lnTo>
                  <a:pt x="375" y="1242"/>
                </a:lnTo>
                <a:lnTo>
                  <a:pt x="375" y="1251"/>
                </a:lnTo>
                <a:cubicBezTo>
                  <a:pt x="375" y="1258"/>
                  <a:pt x="375" y="1264"/>
                  <a:pt x="374" y="1270"/>
                </a:cubicBezTo>
                <a:lnTo>
                  <a:pt x="373" y="1275"/>
                </a:lnTo>
                <a:cubicBezTo>
                  <a:pt x="363" y="1324"/>
                  <a:pt x="318" y="1357"/>
                  <a:pt x="269" y="1352"/>
                </a:cubicBezTo>
                <a:cubicBezTo>
                  <a:pt x="220" y="1347"/>
                  <a:pt x="182" y="1306"/>
                  <a:pt x="182" y="1256"/>
                </a:cubicBezTo>
                <a:lnTo>
                  <a:pt x="182" y="1254"/>
                </a:lnTo>
                <a:lnTo>
                  <a:pt x="182" y="1247"/>
                </a:lnTo>
                <a:lnTo>
                  <a:pt x="182" y="1240"/>
                </a:lnTo>
                <a:lnTo>
                  <a:pt x="182" y="1237"/>
                </a:lnTo>
                <a:lnTo>
                  <a:pt x="374" y="1237"/>
                </a:lnTo>
                <a:lnTo>
                  <a:pt x="374" y="1254"/>
                </a:lnTo>
                <a:lnTo>
                  <a:pt x="373" y="1265"/>
                </a:lnTo>
                <a:lnTo>
                  <a:pt x="277" y="1160"/>
                </a:lnTo>
                <a:lnTo>
                  <a:pt x="278" y="1160"/>
                </a:lnTo>
                <a:cubicBezTo>
                  <a:pt x="307" y="1160"/>
                  <a:pt x="333" y="1173"/>
                  <a:pt x="352" y="1194"/>
                </a:cubicBezTo>
                <a:cubicBezTo>
                  <a:pt x="370" y="1216"/>
                  <a:pt x="378" y="1244"/>
                  <a:pt x="373" y="1272"/>
                </a:cubicBezTo>
                <a:lnTo>
                  <a:pt x="371" y="1286"/>
                </a:lnTo>
                <a:lnTo>
                  <a:pt x="370" y="1290"/>
                </a:lnTo>
                <a:cubicBezTo>
                  <a:pt x="358" y="1337"/>
                  <a:pt x="313" y="1368"/>
                  <a:pt x="265" y="1362"/>
                </a:cubicBezTo>
                <a:cubicBezTo>
                  <a:pt x="217" y="1356"/>
                  <a:pt x="180" y="1315"/>
                  <a:pt x="180" y="1266"/>
                </a:cubicBezTo>
                <a:lnTo>
                  <a:pt x="180" y="1261"/>
                </a:lnTo>
                <a:lnTo>
                  <a:pt x="180" y="1256"/>
                </a:lnTo>
                <a:cubicBezTo>
                  <a:pt x="180" y="1205"/>
                  <a:pt x="221" y="1163"/>
                  <a:pt x="272" y="1161"/>
                </a:cubicBezTo>
                <a:cubicBezTo>
                  <a:pt x="323" y="1158"/>
                  <a:pt x="367" y="1196"/>
                  <a:pt x="372" y="1247"/>
                </a:cubicBezTo>
                <a:lnTo>
                  <a:pt x="373" y="1266"/>
                </a:lnTo>
                <a:lnTo>
                  <a:pt x="373" y="1275"/>
                </a:lnTo>
                <a:cubicBezTo>
                  <a:pt x="373" y="1320"/>
                  <a:pt x="343" y="1359"/>
                  <a:pt x="300" y="1369"/>
                </a:cubicBezTo>
                <a:cubicBezTo>
                  <a:pt x="256" y="1379"/>
                  <a:pt x="212" y="1358"/>
                  <a:pt x="192" y="1318"/>
                </a:cubicBezTo>
                <a:lnTo>
                  <a:pt x="190" y="1314"/>
                </a:lnTo>
                <a:cubicBezTo>
                  <a:pt x="186" y="1307"/>
                  <a:pt x="183" y="1299"/>
                  <a:pt x="181" y="1290"/>
                </a:cubicBezTo>
                <a:lnTo>
                  <a:pt x="180" y="1285"/>
                </a:lnTo>
                <a:lnTo>
                  <a:pt x="370" y="1266"/>
                </a:lnTo>
                <a:lnTo>
                  <a:pt x="370" y="1269"/>
                </a:lnTo>
                <a:lnTo>
                  <a:pt x="370" y="1275"/>
                </a:lnTo>
                <a:lnTo>
                  <a:pt x="366" y="1245"/>
                </a:lnTo>
                <a:lnTo>
                  <a:pt x="368" y="1251"/>
                </a:lnTo>
                <a:lnTo>
                  <a:pt x="362" y="1239"/>
                </a:lnTo>
                <a:lnTo>
                  <a:pt x="364" y="1243"/>
                </a:lnTo>
                <a:lnTo>
                  <a:pt x="185" y="1309"/>
                </a:lnTo>
                <a:lnTo>
                  <a:pt x="186" y="1312"/>
                </a:lnTo>
                <a:lnTo>
                  <a:pt x="184" y="1306"/>
                </a:lnTo>
                <a:cubicBezTo>
                  <a:pt x="175" y="1277"/>
                  <a:pt x="180" y="1244"/>
                  <a:pt x="198" y="1219"/>
                </a:cubicBezTo>
                <a:cubicBezTo>
                  <a:pt x="216" y="1194"/>
                  <a:pt x="245" y="1179"/>
                  <a:pt x="275" y="1179"/>
                </a:cubicBezTo>
                <a:lnTo>
                  <a:pt x="277" y="1179"/>
                </a:lnTo>
                <a:cubicBezTo>
                  <a:pt x="305" y="1179"/>
                  <a:pt x="331" y="1191"/>
                  <a:pt x="349" y="1212"/>
                </a:cubicBezTo>
                <a:cubicBezTo>
                  <a:pt x="368" y="1233"/>
                  <a:pt x="376" y="1260"/>
                  <a:pt x="373" y="1287"/>
                </a:cubicBezTo>
                <a:lnTo>
                  <a:pt x="372" y="1292"/>
                </a:lnTo>
                <a:lnTo>
                  <a:pt x="371" y="1303"/>
                </a:lnTo>
                <a:lnTo>
                  <a:pt x="371" y="1286"/>
                </a:lnTo>
                <a:lnTo>
                  <a:pt x="372" y="1293"/>
                </a:lnTo>
                <a:lnTo>
                  <a:pt x="373" y="1300"/>
                </a:lnTo>
                <a:lnTo>
                  <a:pt x="181" y="1313"/>
                </a:lnTo>
                <a:lnTo>
                  <a:pt x="181" y="1310"/>
                </a:lnTo>
                <a:lnTo>
                  <a:pt x="181" y="1304"/>
                </a:lnTo>
                <a:lnTo>
                  <a:pt x="181" y="1297"/>
                </a:lnTo>
                <a:lnTo>
                  <a:pt x="181" y="1294"/>
                </a:lnTo>
                <a:lnTo>
                  <a:pt x="373" y="1294"/>
                </a:lnTo>
                <a:lnTo>
                  <a:pt x="373" y="1297"/>
                </a:lnTo>
                <a:lnTo>
                  <a:pt x="373" y="1304"/>
                </a:lnTo>
                <a:lnTo>
                  <a:pt x="373" y="1310"/>
                </a:lnTo>
                <a:lnTo>
                  <a:pt x="373" y="1313"/>
                </a:lnTo>
                <a:cubicBezTo>
                  <a:pt x="373" y="1364"/>
                  <a:pt x="334" y="1406"/>
                  <a:pt x="283" y="1409"/>
                </a:cubicBezTo>
                <a:cubicBezTo>
                  <a:pt x="233" y="1412"/>
                  <a:pt x="188" y="1376"/>
                  <a:pt x="182" y="1325"/>
                </a:cubicBezTo>
                <a:lnTo>
                  <a:pt x="181" y="1314"/>
                </a:lnTo>
                <a:lnTo>
                  <a:pt x="180" y="1303"/>
                </a:lnTo>
                <a:cubicBezTo>
                  <a:pt x="177" y="1276"/>
                  <a:pt x="186" y="1250"/>
                  <a:pt x="205" y="1230"/>
                </a:cubicBezTo>
                <a:cubicBezTo>
                  <a:pt x="223" y="1210"/>
                  <a:pt x="248" y="1198"/>
                  <a:pt x="275" y="1198"/>
                </a:cubicBezTo>
                <a:lnTo>
                  <a:pt x="276" y="1198"/>
                </a:lnTo>
                <a:cubicBezTo>
                  <a:pt x="327" y="1198"/>
                  <a:pt x="369" y="1238"/>
                  <a:pt x="372" y="1288"/>
                </a:cubicBezTo>
                <a:lnTo>
                  <a:pt x="373" y="1309"/>
                </a:lnTo>
                <a:lnTo>
                  <a:pt x="373" y="1318"/>
                </a:lnTo>
                <a:lnTo>
                  <a:pt x="373" y="1323"/>
                </a:lnTo>
                <a:lnTo>
                  <a:pt x="186" y="1293"/>
                </a:lnTo>
                <a:lnTo>
                  <a:pt x="187" y="1290"/>
                </a:lnTo>
                <a:lnTo>
                  <a:pt x="182" y="1320"/>
                </a:lnTo>
                <a:lnTo>
                  <a:pt x="182" y="1313"/>
                </a:lnTo>
                <a:lnTo>
                  <a:pt x="278" y="1409"/>
                </a:lnTo>
                <a:lnTo>
                  <a:pt x="277" y="1409"/>
                </a:lnTo>
                <a:lnTo>
                  <a:pt x="275" y="1409"/>
                </a:lnTo>
                <a:cubicBezTo>
                  <a:pt x="222" y="1409"/>
                  <a:pt x="179" y="1366"/>
                  <a:pt x="179" y="1313"/>
                </a:cubicBezTo>
                <a:lnTo>
                  <a:pt x="179" y="1307"/>
                </a:lnTo>
                <a:lnTo>
                  <a:pt x="179" y="1304"/>
                </a:lnTo>
                <a:lnTo>
                  <a:pt x="371" y="1304"/>
                </a:lnTo>
                <a:lnTo>
                  <a:pt x="371" y="1323"/>
                </a:lnTo>
                <a:lnTo>
                  <a:pt x="370" y="1333"/>
                </a:lnTo>
                <a:cubicBezTo>
                  <a:pt x="365" y="1382"/>
                  <a:pt x="324" y="1419"/>
                  <a:pt x="274" y="1419"/>
                </a:cubicBezTo>
                <a:lnTo>
                  <a:pt x="273" y="1419"/>
                </a:lnTo>
                <a:lnTo>
                  <a:pt x="368" y="1339"/>
                </a:lnTo>
                <a:lnTo>
                  <a:pt x="368" y="1339"/>
                </a:lnTo>
                <a:lnTo>
                  <a:pt x="367" y="1351"/>
                </a:lnTo>
                <a:lnTo>
                  <a:pt x="366" y="1347"/>
                </a:lnTo>
                <a:lnTo>
                  <a:pt x="366" y="1351"/>
                </a:lnTo>
                <a:lnTo>
                  <a:pt x="203" y="1284"/>
                </a:lnTo>
                <a:lnTo>
                  <a:pt x="205" y="1282"/>
                </a:lnTo>
                <a:lnTo>
                  <a:pt x="183" y="1314"/>
                </a:lnTo>
                <a:lnTo>
                  <a:pt x="186" y="1308"/>
                </a:lnTo>
                <a:lnTo>
                  <a:pt x="191" y="1296"/>
                </a:lnTo>
                <a:cubicBezTo>
                  <a:pt x="206" y="1260"/>
                  <a:pt x="241" y="1236"/>
                  <a:pt x="279" y="1236"/>
                </a:cubicBezTo>
                <a:lnTo>
                  <a:pt x="280" y="1236"/>
                </a:lnTo>
                <a:lnTo>
                  <a:pt x="280" y="1428"/>
                </a:lnTo>
                <a:lnTo>
                  <a:pt x="279" y="1428"/>
                </a:lnTo>
                <a:lnTo>
                  <a:pt x="375" y="1332"/>
                </a:lnTo>
                <a:lnTo>
                  <a:pt x="375" y="1342"/>
                </a:lnTo>
                <a:lnTo>
                  <a:pt x="375" y="1351"/>
                </a:lnTo>
                <a:cubicBezTo>
                  <a:pt x="375" y="1404"/>
                  <a:pt x="332" y="1447"/>
                  <a:pt x="279" y="1447"/>
                </a:cubicBezTo>
                <a:lnTo>
                  <a:pt x="278" y="1447"/>
                </a:lnTo>
                <a:lnTo>
                  <a:pt x="274" y="1447"/>
                </a:lnTo>
                <a:lnTo>
                  <a:pt x="370" y="1342"/>
                </a:lnTo>
                <a:lnTo>
                  <a:pt x="371" y="1352"/>
                </a:lnTo>
                <a:lnTo>
                  <a:pt x="275" y="1265"/>
                </a:lnTo>
                <a:lnTo>
                  <a:pt x="276" y="1265"/>
                </a:lnTo>
                <a:lnTo>
                  <a:pt x="258" y="1456"/>
                </a:lnTo>
                <a:lnTo>
                  <a:pt x="253" y="1455"/>
                </a:lnTo>
                <a:lnTo>
                  <a:pt x="287" y="1455"/>
                </a:lnTo>
                <a:lnTo>
                  <a:pt x="281" y="1456"/>
                </a:lnTo>
                <a:lnTo>
                  <a:pt x="360" y="1380"/>
                </a:lnTo>
                <a:lnTo>
                  <a:pt x="359" y="1385"/>
                </a:lnTo>
                <a:lnTo>
                  <a:pt x="358" y="1343"/>
                </a:lnTo>
                <a:lnTo>
                  <a:pt x="359" y="1347"/>
                </a:lnTo>
                <a:lnTo>
                  <a:pt x="169" y="1370"/>
                </a:lnTo>
                <a:lnTo>
                  <a:pt x="169" y="1366"/>
                </a:lnTo>
                <a:lnTo>
                  <a:pt x="171" y="1385"/>
                </a:lnTo>
                <a:lnTo>
                  <a:pt x="170" y="1380"/>
                </a:lnTo>
                <a:cubicBezTo>
                  <a:pt x="165" y="1352"/>
                  <a:pt x="172" y="1323"/>
                  <a:pt x="190" y="1301"/>
                </a:cubicBezTo>
                <a:cubicBezTo>
                  <a:pt x="208" y="1278"/>
                  <a:pt x="236" y="1265"/>
                  <a:pt x="264" y="1265"/>
                </a:cubicBezTo>
                <a:lnTo>
                  <a:pt x="265" y="1265"/>
                </a:lnTo>
                <a:cubicBezTo>
                  <a:pt x="283" y="1265"/>
                  <a:pt x="300" y="1270"/>
                  <a:pt x="315" y="1279"/>
                </a:cubicBezTo>
                <a:lnTo>
                  <a:pt x="320" y="1282"/>
                </a:lnTo>
                <a:cubicBezTo>
                  <a:pt x="332" y="1289"/>
                  <a:pt x="342" y="1299"/>
                  <a:pt x="350" y="1311"/>
                </a:cubicBezTo>
                <a:lnTo>
                  <a:pt x="354" y="1317"/>
                </a:lnTo>
                <a:cubicBezTo>
                  <a:pt x="363" y="1331"/>
                  <a:pt x="369" y="1346"/>
                  <a:pt x="370" y="1362"/>
                </a:cubicBezTo>
                <a:lnTo>
                  <a:pt x="371" y="1374"/>
                </a:lnTo>
                <a:cubicBezTo>
                  <a:pt x="372" y="1382"/>
                  <a:pt x="371" y="1390"/>
                  <a:pt x="370" y="1398"/>
                </a:cubicBezTo>
                <a:lnTo>
                  <a:pt x="369" y="1404"/>
                </a:lnTo>
                <a:lnTo>
                  <a:pt x="370" y="1388"/>
                </a:lnTo>
                <a:lnTo>
                  <a:pt x="370" y="1389"/>
                </a:lnTo>
                <a:lnTo>
                  <a:pt x="178" y="1389"/>
                </a:lnTo>
                <a:lnTo>
                  <a:pt x="179" y="1374"/>
                </a:lnTo>
                <a:lnTo>
                  <a:pt x="179" y="1375"/>
                </a:lnTo>
                <a:lnTo>
                  <a:pt x="179" y="1366"/>
                </a:lnTo>
                <a:lnTo>
                  <a:pt x="179" y="1361"/>
                </a:lnTo>
                <a:lnTo>
                  <a:pt x="371" y="1361"/>
                </a:lnTo>
                <a:lnTo>
                  <a:pt x="371" y="1362"/>
                </a:lnTo>
                <a:lnTo>
                  <a:pt x="371" y="1368"/>
                </a:lnTo>
                <a:lnTo>
                  <a:pt x="371" y="1380"/>
                </a:lnTo>
                <a:lnTo>
                  <a:pt x="371" y="1392"/>
                </a:lnTo>
                <a:lnTo>
                  <a:pt x="371" y="1399"/>
                </a:lnTo>
                <a:lnTo>
                  <a:pt x="179" y="1399"/>
                </a:lnTo>
                <a:lnTo>
                  <a:pt x="180" y="1383"/>
                </a:lnTo>
                <a:lnTo>
                  <a:pt x="181" y="1377"/>
                </a:lnTo>
                <a:lnTo>
                  <a:pt x="182" y="1367"/>
                </a:lnTo>
                <a:lnTo>
                  <a:pt x="183" y="1392"/>
                </a:lnTo>
                <a:lnTo>
                  <a:pt x="182" y="1386"/>
                </a:lnTo>
                <a:lnTo>
                  <a:pt x="234" y="1456"/>
                </a:lnTo>
                <a:lnTo>
                  <a:pt x="228" y="1453"/>
                </a:lnTo>
                <a:lnTo>
                  <a:pt x="313" y="1453"/>
                </a:lnTo>
                <a:lnTo>
                  <a:pt x="307" y="1456"/>
                </a:lnTo>
                <a:lnTo>
                  <a:pt x="360" y="1370"/>
                </a:lnTo>
                <a:lnTo>
                  <a:pt x="360" y="1379"/>
                </a:lnTo>
                <a:lnTo>
                  <a:pt x="361" y="1393"/>
                </a:lnTo>
                <a:cubicBezTo>
                  <a:pt x="363" y="1419"/>
                  <a:pt x="354" y="1445"/>
                  <a:pt x="336" y="1465"/>
                </a:cubicBezTo>
                <a:cubicBezTo>
                  <a:pt x="318" y="1484"/>
                  <a:pt x="292" y="1495"/>
                  <a:pt x="265" y="1495"/>
                </a:cubicBezTo>
                <a:lnTo>
                  <a:pt x="264" y="1495"/>
                </a:lnTo>
                <a:lnTo>
                  <a:pt x="264" y="1303"/>
                </a:lnTo>
                <a:lnTo>
                  <a:pt x="266" y="1303"/>
                </a:lnTo>
                <a:lnTo>
                  <a:pt x="170" y="1399"/>
                </a:lnTo>
                <a:lnTo>
                  <a:pt x="170" y="1392"/>
                </a:lnTo>
                <a:lnTo>
                  <a:pt x="170" y="1389"/>
                </a:lnTo>
                <a:cubicBezTo>
                  <a:pt x="170" y="1342"/>
                  <a:pt x="206" y="1301"/>
                  <a:pt x="253" y="1294"/>
                </a:cubicBezTo>
                <a:cubicBezTo>
                  <a:pt x="301" y="1288"/>
                  <a:pt x="346" y="1317"/>
                  <a:pt x="359" y="1363"/>
                </a:cubicBezTo>
                <a:lnTo>
                  <a:pt x="363" y="1381"/>
                </a:lnTo>
                <a:lnTo>
                  <a:pt x="365" y="1393"/>
                </a:lnTo>
                <a:lnTo>
                  <a:pt x="365" y="1394"/>
                </a:lnTo>
                <a:lnTo>
                  <a:pt x="367" y="1401"/>
                </a:lnTo>
                <a:cubicBezTo>
                  <a:pt x="369" y="1410"/>
                  <a:pt x="370" y="1419"/>
                  <a:pt x="370" y="1427"/>
                </a:cubicBezTo>
                <a:lnTo>
                  <a:pt x="370" y="1428"/>
                </a:lnTo>
                <a:lnTo>
                  <a:pt x="178" y="1428"/>
                </a:lnTo>
                <a:lnTo>
                  <a:pt x="178" y="1424"/>
                </a:lnTo>
                <a:lnTo>
                  <a:pt x="180" y="1440"/>
                </a:lnTo>
                <a:lnTo>
                  <a:pt x="179" y="1434"/>
                </a:lnTo>
                <a:lnTo>
                  <a:pt x="369" y="1418"/>
                </a:lnTo>
                <a:lnTo>
                  <a:pt x="369" y="1423"/>
                </a:lnTo>
                <a:lnTo>
                  <a:pt x="369" y="1427"/>
                </a:lnTo>
                <a:lnTo>
                  <a:pt x="177" y="1427"/>
                </a:lnTo>
                <a:lnTo>
                  <a:pt x="177" y="1424"/>
                </a:lnTo>
                <a:lnTo>
                  <a:pt x="177" y="1417"/>
                </a:lnTo>
                <a:lnTo>
                  <a:pt x="177" y="1411"/>
                </a:lnTo>
                <a:lnTo>
                  <a:pt x="177" y="1408"/>
                </a:lnTo>
                <a:lnTo>
                  <a:pt x="369" y="1420"/>
                </a:lnTo>
                <a:lnTo>
                  <a:pt x="368" y="1425"/>
                </a:lnTo>
                <a:lnTo>
                  <a:pt x="367" y="1436"/>
                </a:lnTo>
                <a:cubicBezTo>
                  <a:pt x="363" y="1486"/>
                  <a:pt x="321" y="1523"/>
                  <a:pt x="271" y="1523"/>
                </a:cubicBezTo>
                <a:lnTo>
                  <a:pt x="270" y="1523"/>
                </a:lnTo>
                <a:cubicBezTo>
                  <a:pt x="235" y="1523"/>
                  <a:pt x="203" y="1504"/>
                  <a:pt x="186" y="1473"/>
                </a:cubicBezTo>
                <a:lnTo>
                  <a:pt x="180" y="1462"/>
                </a:lnTo>
                <a:lnTo>
                  <a:pt x="192" y="1480"/>
                </a:lnTo>
                <a:lnTo>
                  <a:pt x="185" y="1472"/>
                </a:lnTo>
                <a:lnTo>
                  <a:pt x="353" y="1420"/>
                </a:lnTo>
                <a:lnTo>
                  <a:pt x="352" y="1425"/>
                </a:lnTo>
                <a:lnTo>
                  <a:pt x="351" y="1436"/>
                </a:lnTo>
                <a:cubicBezTo>
                  <a:pt x="351" y="1442"/>
                  <a:pt x="349" y="1448"/>
                  <a:pt x="348" y="1454"/>
                </a:cubicBezTo>
                <a:lnTo>
                  <a:pt x="346" y="1461"/>
                </a:lnTo>
                <a:cubicBezTo>
                  <a:pt x="343" y="1470"/>
                  <a:pt x="339" y="1479"/>
                  <a:pt x="333" y="1488"/>
                </a:cubicBezTo>
                <a:lnTo>
                  <a:pt x="331" y="1491"/>
                </a:lnTo>
                <a:cubicBezTo>
                  <a:pt x="310" y="1523"/>
                  <a:pt x="271" y="1539"/>
                  <a:pt x="233" y="1532"/>
                </a:cubicBezTo>
                <a:cubicBezTo>
                  <a:pt x="195" y="1524"/>
                  <a:pt x="165" y="1494"/>
                  <a:pt x="157" y="1456"/>
                </a:cubicBezTo>
                <a:lnTo>
                  <a:pt x="156" y="1451"/>
                </a:lnTo>
                <a:lnTo>
                  <a:pt x="155" y="1446"/>
                </a:lnTo>
                <a:lnTo>
                  <a:pt x="343" y="1451"/>
                </a:lnTo>
                <a:lnTo>
                  <a:pt x="343" y="1447"/>
                </a:lnTo>
                <a:lnTo>
                  <a:pt x="342" y="1453"/>
                </a:lnTo>
                <a:lnTo>
                  <a:pt x="247" y="1341"/>
                </a:lnTo>
                <a:lnTo>
                  <a:pt x="248" y="1341"/>
                </a:lnTo>
                <a:cubicBezTo>
                  <a:pt x="277" y="1341"/>
                  <a:pt x="303" y="1354"/>
                  <a:pt x="322" y="1375"/>
                </a:cubicBezTo>
                <a:cubicBezTo>
                  <a:pt x="340" y="1397"/>
                  <a:pt x="348" y="1425"/>
                  <a:pt x="343" y="1453"/>
                </a:cubicBezTo>
                <a:lnTo>
                  <a:pt x="343" y="1453"/>
                </a:lnTo>
                <a:lnTo>
                  <a:pt x="342" y="1463"/>
                </a:lnTo>
                <a:cubicBezTo>
                  <a:pt x="342" y="1468"/>
                  <a:pt x="341" y="1472"/>
                  <a:pt x="340" y="1477"/>
                </a:cubicBezTo>
                <a:lnTo>
                  <a:pt x="338" y="1485"/>
                </a:lnTo>
                <a:lnTo>
                  <a:pt x="340" y="1461"/>
                </a:lnTo>
                <a:lnTo>
                  <a:pt x="340" y="1465"/>
                </a:lnTo>
                <a:lnTo>
                  <a:pt x="148" y="1465"/>
                </a:lnTo>
                <a:lnTo>
                  <a:pt x="148" y="1463"/>
                </a:lnTo>
                <a:lnTo>
                  <a:pt x="149" y="1450"/>
                </a:lnTo>
                <a:lnTo>
                  <a:pt x="150" y="1438"/>
                </a:lnTo>
                <a:lnTo>
                  <a:pt x="245" y="1542"/>
                </a:lnTo>
                <a:lnTo>
                  <a:pt x="243" y="1542"/>
                </a:lnTo>
                <a:lnTo>
                  <a:pt x="339" y="1437"/>
                </a:lnTo>
                <a:lnTo>
                  <a:pt x="340" y="1447"/>
                </a:lnTo>
                <a:cubicBezTo>
                  <a:pt x="341" y="1454"/>
                  <a:pt x="341" y="1460"/>
                  <a:pt x="340" y="1467"/>
                </a:cubicBezTo>
                <a:lnTo>
                  <a:pt x="339" y="1476"/>
                </a:lnTo>
                <a:lnTo>
                  <a:pt x="243" y="1369"/>
                </a:lnTo>
                <a:lnTo>
                  <a:pt x="244" y="1369"/>
                </a:lnTo>
                <a:cubicBezTo>
                  <a:pt x="271" y="1369"/>
                  <a:pt x="297" y="1381"/>
                  <a:pt x="315" y="1401"/>
                </a:cubicBezTo>
                <a:cubicBezTo>
                  <a:pt x="334" y="1421"/>
                  <a:pt x="343" y="1447"/>
                  <a:pt x="340" y="1474"/>
                </a:cubicBezTo>
                <a:lnTo>
                  <a:pt x="339" y="1485"/>
                </a:lnTo>
                <a:cubicBezTo>
                  <a:pt x="339" y="1490"/>
                  <a:pt x="338" y="1495"/>
                  <a:pt x="337" y="1500"/>
                </a:cubicBezTo>
                <a:lnTo>
                  <a:pt x="335" y="1508"/>
                </a:lnTo>
                <a:cubicBezTo>
                  <a:pt x="322" y="1557"/>
                  <a:pt x="274" y="1588"/>
                  <a:pt x="224" y="1579"/>
                </a:cubicBezTo>
                <a:cubicBezTo>
                  <a:pt x="174" y="1570"/>
                  <a:pt x="140" y="1523"/>
                  <a:pt x="146" y="1473"/>
                </a:cubicBezTo>
                <a:lnTo>
                  <a:pt x="148" y="1459"/>
                </a:lnTo>
                <a:lnTo>
                  <a:pt x="150" y="1448"/>
                </a:lnTo>
                <a:lnTo>
                  <a:pt x="244" y="1561"/>
                </a:lnTo>
                <a:lnTo>
                  <a:pt x="241" y="1561"/>
                </a:lnTo>
                <a:lnTo>
                  <a:pt x="337" y="1456"/>
                </a:lnTo>
                <a:lnTo>
                  <a:pt x="338" y="1465"/>
                </a:lnTo>
                <a:lnTo>
                  <a:pt x="339" y="1484"/>
                </a:lnTo>
                <a:lnTo>
                  <a:pt x="339" y="1495"/>
                </a:lnTo>
                <a:lnTo>
                  <a:pt x="339" y="1503"/>
                </a:lnTo>
                <a:cubicBezTo>
                  <a:pt x="339" y="1551"/>
                  <a:pt x="305" y="1591"/>
                  <a:pt x="259" y="1598"/>
                </a:cubicBezTo>
                <a:cubicBezTo>
                  <a:pt x="212" y="1606"/>
                  <a:pt x="167" y="1578"/>
                  <a:pt x="152" y="1534"/>
                </a:cubicBezTo>
                <a:lnTo>
                  <a:pt x="151" y="1531"/>
                </a:lnTo>
                <a:cubicBezTo>
                  <a:pt x="148" y="1521"/>
                  <a:pt x="146" y="1511"/>
                  <a:pt x="146" y="1500"/>
                </a:cubicBezTo>
                <a:lnTo>
                  <a:pt x="147" y="1504"/>
                </a:lnTo>
                <a:lnTo>
                  <a:pt x="146" y="1494"/>
                </a:lnTo>
                <a:lnTo>
                  <a:pt x="336" y="1503"/>
                </a:lnTo>
                <a:lnTo>
                  <a:pt x="335" y="1508"/>
                </a:lnTo>
                <a:lnTo>
                  <a:pt x="334" y="1513"/>
                </a:lnTo>
                <a:cubicBezTo>
                  <a:pt x="324" y="1562"/>
                  <a:pt x="279" y="1595"/>
                  <a:pt x="230" y="1590"/>
                </a:cubicBezTo>
                <a:cubicBezTo>
                  <a:pt x="181" y="1585"/>
                  <a:pt x="143" y="1544"/>
                  <a:pt x="143" y="1494"/>
                </a:cubicBezTo>
                <a:lnTo>
                  <a:pt x="143" y="1489"/>
                </a:lnTo>
                <a:lnTo>
                  <a:pt x="143" y="1484"/>
                </a:lnTo>
                <a:lnTo>
                  <a:pt x="331" y="1515"/>
                </a:lnTo>
                <a:lnTo>
                  <a:pt x="331" y="1512"/>
                </a:lnTo>
                <a:lnTo>
                  <a:pt x="329" y="1522"/>
                </a:lnTo>
                <a:lnTo>
                  <a:pt x="330" y="1503"/>
                </a:lnTo>
                <a:lnTo>
                  <a:pt x="330" y="1513"/>
                </a:lnTo>
                <a:lnTo>
                  <a:pt x="330" y="1523"/>
                </a:lnTo>
                <a:lnTo>
                  <a:pt x="330" y="1532"/>
                </a:lnTo>
                <a:lnTo>
                  <a:pt x="138" y="1532"/>
                </a:lnTo>
                <a:lnTo>
                  <a:pt x="138" y="1529"/>
                </a:lnTo>
                <a:cubicBezTo>
                  <a:pt x="138" y="1525"/>
                  <a:pt x="139" y="1520"/>
                  <a:pt x="139" y="1516"/>
                </a:cubicBezTo>
                <a:lnTo>
                  <a:pt x="140" y="1509"/>
                </a:lnTo>
                <a:lnTo>
                  <a:pt x="139" y="1522"/>
                </a:lnTo>
                <a:lnTo>
                  <a:pt x="139" y="1516"/>
                </a:lnTo>
                <a:lnTo>
                  <a:pt x="139" y="1513"/>
                </a:lnTo>
                <a:lnTo>
                  <a:pt x="331" y="1513"/>
                </a:lnTo>
                <a:lnTo>
                  <a:pt x="331" y="1517"/>
                </a:lnTo>
                <a:cubicBezTo>
                  <a:pt x="331" y="1524"/>
                  <a:pt x="331" y="1530"/>
                  <a:pt x="330" y="1536"/>
                </a:cubicBezTo>
                <a:lnTo>
                  <a:pt x="330" y="1532"/>
                </a:lnTo>
                <a:lnTo>
                  <a:pt x="329" y="1542"/>
                </a:lnTo>
                <a:lnTo>
                  <a:pt x="233" y="1436"/>
                </a:lnTo>
                <a:lnTo>
                  <a:pt x="234" y="1436"/>
                </a:lnTo>
                <a:cubicBezTo>
                  <a:pt x="262" y="1436"/>
                  <a:pt x="287" y="1448"/>
                  <a:pt x="306" y="1468"/>
                </a:cubicBezTo>
                <a:cubicBezTo>
                  <a:pt x="324" y="1488"/>
                  <a:pt x="333" y="1515"/>
                  <a:pt x="330" y="1542"/>
                </a:cubicBezTo>
                <a:lnTo>
                  <a:pt x="329" y="1552"/>
                </a:lnTo>
                <a:lnTo>
                  <a:pt x="233" y="1446"/>
                </a:lnTo>
                <a:lnTo>
                  <a:pt x="234" y="1446"/>
                </a:lnTo>
                <a:cubicBezTo>
                  <a:pt x="261" y="1446"/>
                  <a:pt x="287" y="1458"/>
                  <a:pt x="305" y="1478"/>
                </a:cubicBezTo>
                <a:cubicBezTo>
                  <a:pt x="324" y="1498"/>
                  <a:pt x="333" y="1524"/>
                  <a:pt x="330" y="1551"/>
                </a:cubicBezTo>
                <a:lnTo>
                  <a:pt x="329" y="1565"/>
                </a:lnTo>
                <a:lnTo>
                  <a:pt x="328" y="1573"/>
                </a:lnTo>
                <a:cubicBezTo>
                  <a:pt x="321" y="1624"/>
                  <a:pt x="277" y="1660"/>
                  <a:pt x="227" y="1657"/>
                </a:cubicBezTo>
                <a:cubicBezTo>
                  <a:pt x="176" y="1654"/>
                  <a:pt x="136" y="1612"/>
                  <a:pt x="136" y="1561"/>
                </a:cubicBezTo>
                <a:lnTo>
                  <a:pt x="136" y="1558"/>
                </a:lnTo>
                <a:lnTo>
                  <a:pt x="136" y="1552"/>
                </a:lnTo>
                <a:lnTo>
                  <a:pt x="136" y="1545"/>
                </a:lnTo>
                <a:lnTo>
                  <a:pt x="136" y="1542"/>
                </a:lnTo>
                <a:lnTo>
                  <a:pt x="324" y="1573"/>
                </a:lnTo>
                <a:lnTo>
                  <a:pt x="323" y="1576"/>
                </a:lnTo>
                <a:lnTo>
                  <a:pt x="326" y="1561"/>
                </a:lnTo>
                <a:lnTo>
                  <a:pt x="326" y="1561"/>
                </a:lnTo>
                <a:lnTo>
                  <a:pt x="325" y="1572"/>
                </a:lnTo>
                <a:lnTo>
                  <a:pt x="323" y="1589"/>
                </a:lnTo>
                <a:lnTo>
                  <a:pt x="321" y="1599"/>
                </a:lnTo>
                <a:lnTo>
                  <a:pt x="322" y="1580"/>
                </a:lnTo>
                <a:lnTo>
                  <a:pt x="322" y="1586"/>
                </a:lnTo>
                <a:cubicBezTo>
                  <a:pt x="322" y="1597"/>
                  <a:pt x="321" y="1607"/>
                  <a:pt x="318" y="1617"/>
                </a:cubicBezTo>
                <a:lnTo>
                  <a:pt x="317" y="1620"/>
                </a:lnTo>
                <a:cubicBezTo>
                  <a:pt x="301" y="1668"/>
                  <a:pt x="250" y="1695"/>
                  <a:pt x="201" y="1682"/>
                </a:cubicBezTo>
                <a:cubicBezTo>
                  <a:pt x="152" y="1669"/>
                  <a:pt x="121" y="1620"/>
                  <a:pt x="131" y="1571"/>
                </a:cubicBezTo>
                <a:lnTo>
                  <a:pt x="132" y="1566"/>
                </a:lnTo>
                <a:lnTo>
                  <a:pt x="130" y="1584"/>
                </a:lnTo>
                <a:lnTo>
                  <a:pt x="130" y="1580"/>
                </a:lnTo>
                <a:cubicBezTo>
                  <a:pt x="130" y="1533"/>
                  <a:pt x="165" y="1493"/>
                  <a:pt x="211" y="1486"/>
                </a:cubicBezTo>
                <a:cubicBezTo>
                  <a:pt x="258" y="1478"/>
                  <a:pt x="303" y="1505"/>
                  <a:pt x="318" y="1550"/>
                </a:cubicBezTo>
                <a:lnTo>
                  <a:pt x="319" y="1553"/>
                </a:lnTo>
                <a:cubicBezTo>
                  <a:pt x="322" y="1563"/>
                  <a:pt x="323" y="1573"/>
                  <a:pt x="323" y="1583"/>
                </a:cubicBezTo>
                <a:lnTo>
                  <a:pt x="323" y="1590"/>
                </a:lnTo>
                <a:lnTo>
                  <a:pt x="323" y="1596"/>
                </a:lnTo>
                <a:lnTo>
                  <a:pt x="323" y="1599"/>
                </a:lnTo>
                <a:lnTo>
                  <a:pt x="131" y="1599"/>
                </a:lnTo>
                <a:lnTo>
                  <a:pt x="131" y="1596"/>
                </a:lnTo>
                <a:lnTo>
                  <a:pt x="133" y="1612"/>
                </a:lnTo>
                <a:lnTo>
                  <a:pt x="131" y="1604"/>
                </a:lnTo>
                <a:lnTo>
                  <a:pt x="130" y="1597"/>
                </a:lnTo>
                <a:cubicBezTo>
                  <a:pt x="130" y="1593"/>
                  <a:pt x="129" y="1588"/>
                  <a:pt x="129" y="1583"/>
                </a:cubicBezTo>
                <a:lnTo>
                  <a:pt x="129" y="1580"/>
                </a:lnTo>
                <a:lnTo>
                  <a:pt x="321" y="1580"/>
                </a:lnTo>
                <a:lnTo>
                  <a:pt x="321" y="1584"/>
                </a:lnTo>
                <a:lnTo>
                  <a:pt x="321" y="1589"/>
                </a:lnTo>
                <a:lnTo>
                  <a:pt x="129" y="1589"/>
                </a:lnTo>
                <a:lnTo>
                  <a:pt x="129" y="1585"/>
                </a:lnTo>
                <a:lnTo>
                  <a:pt x="129" y="1580"/>
                </a:lnTo>
                <a:lnTo>
                  <a:pt x="319" y="1604"/>
                </a:lnTo>
                <a:lnTo>
                  <a:pt x="314" y="1620"/>
                </a:lnTo>
                <a:lnTo>
                  <a:pt x="312" y="1625"/>
                </a:lnTo>
                <a:lnTo>
                  <a:pt x="222" y="1493"/>
                </a:lnTo>
                <a:lnTo>
                  <a:pt x="223" y="1493"/>
                </a:lnTo>
                <a:cubicBezTo>
                  <a:pt x="276" y="1493"/>
                  <a:pt x="319" y="1536"/>
                  <a:pt x="319" y="1589"/>
                </a:cubicBezTo>
                <a:lnTo>
                  <a:pt x="319" y="1600"/>
                </a:lnTo>
                <a:lnTo>
                  <a:pt x="319" y="1608"/>
                </a:lnTo>
                <a:cubicBezTo>
                  <a:pt x="319" y="1656"/>
                  <a:pt x="285" y="1696"/>
                  <a:pt x="239" y="1703"/>
                </a:cubicBezTo>
                <a:cubicBezTo>
                  <a:pt x="192" y="1711"/>
                  <a:pt x="147" y="1683"/>
                  <a:pt x="132" y="1639"/>
                </a:cubicBezTo>
                <a:lnTo>
                  <a:pt x="131" y="1636"/>
                </a:lnTo>
                <a:cubicBezTo>
                  <a:pt x="128" y="1626"/>
                  <a:pt x="126" y="1616"/>
                  <a:pt x="126" y="1605"/>
                </a:cubicBezTo>
                <a:lnTo>
                  <a:pt x="126" y="1599"/>
                </a:lnTo>
                <a:lnTo>
                  <a:pt x="127" y="1613"/>
                </a:lnTo>
                <a:lnTo>
                  <a:pt x="126" y="1606"/>
                </a:lnTo>
                <a:cubicBezTo>
                  <a:pt x="126" y="1602"/>
                  <a:pt x="125" y="1597"/>
                  <a:pt x="125" y="1592"/>
                </a:cubicBezTo>
                <a:lnTo>
                  <a:pt x="125" y="1589"/>
                </a:lnTo>
                <a:cubicBezTo>
                  <a:pt x="125" y="1539"/>
                  <a:pt x="165" y="1497"/>
                  <a:pt x="216" y="1494"/>
                </a:cubicBezTo>
                <a:cubicBezTo>
                  <a:pt x="266" y="1491"/>
                  <a:pt x="310" y="1527"/>
                  <a:pt x="317" y="1578"/>
                </a:cubicBezTo>
                <a:lnTo>
                  <a:pt x="318" y="1597"/>
                </a:lnTo>
                <a:lnTo>
                  <a:pt x="318" y="1608"/>
                </a:lnTo>
                <a:cubicBezTo>
                  <a:pt x="318" y="1661"/>
                  <a:pt x="275" y="1704"/>
                  <a:pt x="222" y="1704"/>
                </a:cubicBezTo>
                <a:lnTo>
                  <a:pt x="221" y="1704"/>
                </a:lnTo>
                <a:lnTo>
                  <a:pt x="316" y="1624"/>
                </a:lnTo>
                <a:lnTo>
                  <a:pt x="314" y="1638"/>
                </a:lnTo>
                <a:lnTo>
                  <a:pt x="313" y="1642"/>
                </a:lnTo>
                <a:cubicBezTo>
                  <a:pt x="300" y="1691"/>
                  <a:pt x="252" y="1722"/>
                  <a:pt x="202" y="1713"/>
                </a:cubicBezTo>
                <a:cubicBezTo>
                  <a:pt x="153" y="1704"/>
                  <a:pt x="118" y="1658"/>
                  <a:pt x="124" y="1608"/>
                </a:cubicBezTo>
                <a:lnTo>
                  <a:pt x="124" y="1609"/>
                </a:lnTo>
                <a:lnTo>
                  <a:pt x="124" y="1599"/>
                </a:lnTo>
                <a:cubicBezTo>
                  <a:pt x="124" y="1593"/>
                  <a:pt x="125" y="1587"/>
                  <a:pt x="126" y="1581"/>
                </a:cubicBezTo>
                <a:lnTo>
                  <a:pt x="128" y="1571"/>
                </a:lnTo>
                <a:lnTo>
                  <a:pt x="222" y="1685"/>
                </a:lnTo>
                <a:lnTo>
                  <a:pt x="220" y="1685"/>
                </a:lnTo>
                <a:lnTo>
                  <a:pt x="316" y="1599"/>
                </a:lnTo>
                <a:lnTo>
                  <a:pt x="315" y="1599"/>
                </a:lnTo>
                <a:lnTo>
                  <a:pt x="315" y="1608"/>
                </a:lnTo>
                <a:lnTo>
                  <a:pt x="315" y="1628"/>
                </a:lnTo>
                <a:lnTo>
                  <a:pt x="314" y="1639"/>
                </a:lnTo>
                <a:lnTo>
                  <a:pt x="313" y="1648"/>
                </a:lnTo>
                <a:lnTo>
                  <a:pt x="217" y="1541"/>
                </a:lnTo>
                <a:lnTo>
                  <a:pt x="218" y="1541"/>
                </a:lnTo>
                <a:lnTo>
                  <a:pt x="123" y="1629"/>
                </a:lnTo>
                <a:lnTo>
                  <a:pt x="123" y="1626"/>
                </a:lnTo>
                <a:lnTo>
                  <a:pt x="123" y="1618"/>
                </a:lnTo>
                <a:lnTo>
                  <a:pt x="315" y="1618"/>
                </a:lnTo>
                <a:lnTo>
                  <a:pt x="315" y="1621"/>
                </a:lnTo>
                <a:cubicBezTo>
                  <a:pt x="315" y="1627"/>
                  <a:pt x="315" y="1632"/>
                  <a:pt x="314" y="1637"/>
                </a:cubicBezTo>
                <a:lnTo>
                  <a:pt x="313" y="1646"/>
                </a:lnTo>
                <a:lnTo>
                  <a:pt x="311" y="1656"/>
                </a:lnTo>
                <a:cubicBezTo>
                  <a:pt x="301" y="1705"/>
                  <a:pt x="256" y="1738"/>
                  <a:pt x="207" y="1733"/>
                </a:cubicBezTo>
                <a:cubicBezTo>
                  <a:pt x="158" y="1728"/>
                  <a:pt x="120" y="1687"/>
                  <a:pt x="120" y="1637"/>
                </a:cubicBezTo>
                <a:lnTo>
                  <a:pt x="120" y="1633"/>
                </a:lnTo>
                <a:lnTo>
                  <a:pt x="120" y="1627"/>
                </a:lnTo>
                <a:lnTo>
                  <a:pt x="308" y="1658"/>
                </a:lnTo>
                <a:lnTo>
                  <a:pt x="308" y="1657"/>
                </a:lnTo>
                <a:lnTo>
                  <a:pt x="307" y="1661"/>
                </a:lnTo>
                <a:cubicBezTo>
                  <a:pt x="296" y="1705"/>
                  <a:pt x="255" y="1735"/>
                  <a:pt x="210" y="1733"/>
                </a:cubicBezTo>
                <a:cubicBezTo>
                  <a:pt x="164" y="1732"/>
                  <a:pt x="126" y="1698"/>
                  <a:pt x="119" y="1653"/>
                </a:cubicBezTo>
                <a:lnTo>
                  <a:pt x="118" y="1647"/>
                </a:lnTo>
                <a:lnTo>
                  <a:pt x="127" y="1674"/>
                </a:lnTo>
                <a:lnTo>
                  <a:pt x="125" y="1670"/>
                </a:lnTo>
                <a:lnTo>
                  <a:pt x="305" y="1646"/>
                </a:lnTo>
                <a:lnTo>
                  <a:pt x="305" y="1643"/>
                </a:lnTo>
                <a:lnTo>
                  <a:pt x="303" y="1660"/>
                </a:lnTo>
                <a:lnTo>
                  <a:pt x="300" y="1675"/>
                </a:lnTo>
                <a:cubicBezTo>
                  <a:pt x="291" y="1720"/>
                  <a:pt x="251" y="1752"/>
                  <a:pt x="205" y="1752"/>
                </a:cubicBezTo>
                <a:lnTo>
                  <a:pt x="202" y="1752"/>
                </a:lnTo>
                <a:cubicBezTo>
                  <a:pt x="153" y="1752"/>
                  <a:pt x="111" y="1715"/>
                  <a:pt x="107" y="1665"/>
                </a:cubicBezTo>
                <a:lnTo>
                  <a:pt x="106" y="1657"/>
                </a:lnTo>
                <a:lnTo>
                  <a:pt x="105" y="1649"/>
                </a:lnTo>
                <a:cubicBezTo>
                  <a:pt x="99" y="1599"/>
                  <a:pt x="133" y="1552"/>
                  <a:pt x="183" y="1543"/>
                </a:cubicBezTo>
                <a:cubicBezTo>
                  <a:pt x="233" y="1534"/>
                  <a:pt x="281" y="1565"/>
                  <a:pt x="294" y="1614"/>
                </a:cubicBezTo>
                <a:lnTo>
                  <a:pt x="296" y="1623"/>
                </a:lnTo>
                <a:lnTo>
                  <a:pt x="297" y="1628"/>
                </a:lnTo>
                <a:lnTo>
                  <a:pt x="108" y="1665"/>
                </a:lnTo>
                <a:lnTo>
                  <a:pt x="107" y="1660"/>
                </a:lnTo>
                <a:lnTo>
                  <a:pt x="116" y="1684"/>
                </a:lnTo>
                <a:lnTo>
                  <a:pt x="114" y="1680"/>
                </a:lnTo>
                <a:lnTo>
                  <a:pt x="295" y="1637"/>
                </a:lnTo>
                <a:lnTo>
                  <a:pt x="295" y="1645"/>
                </a:lnTo>
                <a:lnTo>
                  <a:pt x="295" y="1656"/>
                </a:lnTo>
                <a:lnTo>
                  <a:pt x="295" y="1660"/>
                </a:lnTo>
                <a:lnTo>
                  <a:pt x="295" y="1675"/>
                </a:lnTo>
                <a:lnTo>
                  <a:pt x="294" y="1686"/>
                </a:lnTo>
                <a:lnTo>
                  <a:pt x="293" y="1695"/>
                </a:lnTo>
                <a:lnTo>
                  <a:pt x="197" y="1588"/>
                </a:lnTo>
                <a:lnTo>
                  <a:pt x="199" y="1588"/>
                </a:lnTo>
                <a:lnTo>
                  <a:pt x="199" y="1780"/>
                </a:lnTo>
                <a:lnTo>
                  <a:pt x="195" y="1780"/>
                </a:lnTo>
                <a:cubicBezTo>
                  <a:pt x="168" y="1780"/>
                  <a:pt x="142" y="1769"/>
                  <a:pt x="124" y="1748"/>
                </a:cubicBezTo>
                <a:cubicBezTo>
                  <a:pt x="106" y="1728"/>
                  <a:pt x="97" y="1701"/>
                  <a:pt x="100" y="1674"/>
                </a:cubicBezTo>
                <a:lnTo>
                  <a:pt x="100" y="1675"/>
                </a:lnTo>
                <a:lnTo>
                  <a:pt x="100" y="1669"/>
                </a:lnTo>
                <a:lnTo>
                  <a:pt x="100" y="1665"/>
                </a:lnTo>
                <a:lnTo>
                  <a:pt x="290" y="1689"/>
                </a:lnTo>
                <a:lnTo>
                  <a:pt x="289" y="1693"/>
                </a:lnTo>
                <a:lnTo>
                  <a:pt x="291" y="1669"/>
                </a:lnTo>
                <a:lnTo>
                  <a:pt x="291" y="1675"/>
                </a:lnTo>
                <a:lnTo>
                  <a:pt x="289" y="1655"/>
                </a:lnTo>
                <a:lnTo>
                  <a:pt x="291" y="1664"/>
                </a:lnTo>
                <a:cubicBezTo>
                  <a:pt x="293" y="1674"/>
                  <a:pt x="294" y="1684"/>
                  <a:pt x="293" y="1694"/>
                </a:cubicBezTo>
                <a:lnTo>
                  <a:pt x="292" y="1704"/>
                </a:lnTo>
                <a:cubicBezTo>
                  <a:pt x="287" y="1753"/>
                  <a:pt x="246" y="1790"/>
                  <a:pt x="196" y="1790"/>
                </a:cubicBezTo>
                <a:lnTo>
                  <a:pt x="194" y="1790"/>
                </a:lnTo>
                <a:lnTo>
                  <a:pt x="193" y="1790"/>
                </a:lnTo>
                <a:lnTo>
                  <a:pt x="289" y="1694"/>
                </a:lnTo>
                <a:lnTo>
                  <a:pt x="289" y="1699"/>
                </a:lnTo>
                <a:lnTo>
                  <a:pt x="289" y="1703"/>
                </a:lnTo>
                <a:lnTo>
                  <a:pt x="193" y="1607"/>
                </a:lnTo>
                <a:lnTo>
                  <a:pt x="196" y="1607"/>
                </a:lnTo>
                <a:cubicBezTo>
                  <a:pt x="249" y="1607"/>
                  <a:pt x="292" y="1650"/>
                  <a:pt x="292" y="1703"/>
                </a:cubicBezTo>
                <a:lnTo>
                  <a:pt x="292" y="1713"/>
                </a:lnTo>
                <a:lnTo>
                  <a:pt x="292" y="1724"/>
                </a:lnTo>
                <a:cubicBezTo>
                  <a:pt x="292" y="1730"/>
                  <a:pt x="292" y="1735"/>
                  <a:pt x="291" y="1740"/>
                </a:cubicBezTo>
                <a:lnTo>
                  <a:pt x="290" y="1746"/>
                </a:lnTo>
                <a:lnTo>
                  <a:pt x="291" y="1730"/>
                </a:lnTo>
                <a:lnTo>
                  <a:pt x="291" y="1732"/>
                </a:lnTo>
                <a:lnTo>
                  <a:pt x="99" y="1732"/>
                </a:lnTo>
                <a:lnTo>
                  <a:pt x="99" y="1727"/>
                </a:lnTo>
                <a:lnTo>
                  <a:pt x="100" y="1708"/>
                </a:lnTo>
                <a:lnTo>
                  <a:pt x="100" y="1709"/>
                </a:lnTo>
                <a:lnTo>
                  <a:pt x="100" y="1703"/>
                </a:lnTo>
                <a:lnTo>
                  <a:pt x="292" y="1703"/>
                </a:lnTo>
                <a:lnTo>
                  <a:pt x="292" y="1706"/>
                </a:lnTo>
                <a:cubicBezTo>
                  <a:pt x="292" y="1711"/>
                  <a:pt x="292" y="1716"/>
                  <a:pt x="292" y="1720"/>
                </a:cubicBezTo>
                <a:lnTo>
                  <a:pt x="291" y="1727"/>
                </a:lnTo>
                <a:lnTo>
                  <a:pt x="195" y="1617"/>
                </a:lnTo>
                <a:lnTo>
                  <a:pt x="196" y="1617"/>
                </a:lnTo>
                <a:cubicBezTo>
                  <a:pt x="249" y="1617"/>
                  <a:pt x="292" y="1660"/>
                  <a:pt x="292" y="1713"/>
                </a:cubicBezTo>
                <a:lnTo>
                  <a:pt x="292" y="1730"/>
                </a:lnTo>
                <a:lnTo>
                  <a:pt x="291" y="1741"/>
                </a:lnTo>
                <a:lnTo>
                  <a:pt x="291" y="1724"/>
                </a:lnTo>
                <a:lnTo>
                  <a:pt x="292" y="1744"/>
                </a:lnTo>
                <a:lnTo>
                  <a:pt x="292" y="1751"/>
                </a:lnTo>
                <a:cubicBezTo>
                  <a:pt x="292" y="1802"/>
                  <a:pt x="253" y="1844"/>
                  <a:pt x="202" y="1847"/>
                </a:cubicBezTo>
                <a:cubicBezTo>
                  <a:pt x="152" y="1850"/>
                  <a:pt x="107" y="1814"/>
                  <a:pt x="101" y="1763"/>
                </a:cubicBezTo>
                <a:lnTo>
                  <a:pt x="100" y="1752"/>
                </a:lnTo>
                <a:lnTo>
                  <a:pt x="99" y="1741"/>
                </a:lnTo>
                <a:cubicBezTo>
                  <a:pt x="96" y="1714"/>
                  <a:pt x="105" y="1688"/>
                  <a:pt x="124" y="1668"/>
                </a:cubicBezTo>
                <a:cubicBezTo>
                  <a:pt x="142" y="1648"/>
                  <a:pt x="167" y="1636"/>
                  <a:pt x="194" y="1636"/>
                </a:cubicBezTo>
                <a:lnTo>
                  <a:pt x="195" y="1636"/>
                </a:lnTo>
                <a:cubicBezTo>
                  <a:pt x="245" y="1636"/>
                  <a:pt x="286" y="1674"/>
                  <a:pt x="291" y="1723"/>
                </a:cubicBezTo>
                <a:lnTo>
                  <a:pt x="292" y="1742"/>
                </a:lnTo>
                <a:lnTo>
                  <a:pt x="292" y="1751"/>
                </a:lnTo>
                <a:cubicBezTo>
                  <a:pt x="292" y="1804"/>
                  <a:pt x="249" y="1847"/>
                  <a:pt x="196" y="1847"/>
                </a:cubicBezTo>
                <a:lnTo>
                  <a:pt x="193" y="1847"/>
                </a:lnTo>
                <a:lnTo>
                  <a:pt x="191" y="1847"/>
                </a:lnTo>
                <a:lnTo>
                  <a:pt x="286" y="1769"/>
                </a:lnTo>
                <a:lnTo>
                  <a:pt x="285" y="1774"/>
                </a:lnTo>
                <a:lnTo>
                  <a:pt x="284" y="1782"/>
                </a:lnTo>
                <a:cubicBezTo>
                  <a:pt x="277" y="1833"/>
                  <a:pt x="233" y="1869"/>
                  <a:pt x="183" y="1866"/>
                </a:cubicBezTo>
                <a:cubicBezTo>
                  <a:pt x="132" y="1863"/>
                  <a:pt x="92" y="1821"/>
                  <a:pt x="92" y="1770"/>
                </a:cubicBezTo>
                <a:lnTo>
                  <a:pt x="92" y="1767"/>
                </a:lnTo>
                <a:cubicBezTo>
                  <a:pt x="92" y="1762"/>
                  <a:pt x="93" y="1757"/>
                  <a:pt x="94" y="1752"/>
                </a:cubicBezTo>
                <a:lnTo>
                  <a:pt x="95" y="1746"/>
                </a:lnTo>
                <a:lnTo>
                  <a:pt x="93" y="1761"/>
                </a:lnTo>
                <a:lnTo>
                  <a:pt x="93" y="1754"/>
                </a:lnTo>
                <a:lnTo>
                  <a:pt x="93" y="1751"/>
                </a:lnTo>
                <a:lnTo>
                  <a:pt x="285" y="1751"/>
                </a:lnTo>
                <a:lnTo>
                  <a:pt x="285" y="1759"/>
                </a:lnTo>
                <a:lnTo>
                  <a:pt x="285" y="1770"/>
                </a:lnTo>
                <a:cubicBezTo>
                  <a:pt x="285" y="1823"/>
                  <a:pt x="242" y="1866"/>
                  <a:pt x="189" y="1866"/>
                </a:cubicBezTo>
                <a:lnTo>
                  <a:pt x="185" y="1866"/>
                </a:lnTo>
                <a:cubicBezTo>
                  <a:pt x="136" y="1866"/>
                  <a:pt x="94" y="1829"/>
                  <a:pt x="90" y="1779"/>
                </a:cubicBezTo>
                <a:lnTo>
                  <a:pt x="88" y="1759"/>
                </a:lnTo>
                <a:lnTo>
                  <a:pt x="88" y="1753"/>
                </a:lnTo>
                <a:lnTo>
                  <a:pt x="88" y="1751"/>
                </a:lnTo>
                <a:lnTo>
                  <a:pt x="280" y="1751"/>
                </a:lnTo>
                <a:lnTo>
                  <a:pt x="280" y="1744"/>
                </a:lnTo>
                <a:lnTo>
                  <a:pt x="281" y="1763"/>
                </a:lnTo>
                <a:lnTo>
                  <a:pt x="281" y="1779"/>
                </a:lnTo>
                <a:lnTo>
                  <a:pt x="281" y="1786"/>
                </a:lnTo>
                <a:lnTo>
                  <a:pt x="281" y="1789"/>
                </a:lnTo>
                <a:lnTo>
                  <a:pt x="90" y="1780"/>
                </a:lnTo>
                <a:lnTo>
                  <a:pt x="90" y="1779"/>
                </a:lnTo>
                <a:lnTo>
                  <a:pt x="90" y="1773"/>
                </a:lnTo>
                <a:lnTo>
                  <a:pt x="90" y="1770"/>
                </a:lnTo>
                <a:lnTo>
                  <a:pt x="282" y="1770"/>
                </a:lnTo>
                <a:lnTo>
                  <a:pt x="282" y="1787"/>
                </a:lnTo>
                <a:lnTo>
                  <a:pt x="281" y="1798"/>
                </a:lnTo>
                <a:cubicBezTo>
                  <a:pt x="276" y="1849"/>
                  <a:pt x="232" y="1888"/>
                  <a:pt x="181" y="1885"/>
                </a:cubicBezTo>
                <a:cubicBezTo>
                  <a:pt x="130" y="1883"/>
                  <a:pt x="89" y="1841"/>
                  <a:pt x="89" y="1789"/>
                </a:cubicBezTo>
                <a:lnTo>
                  <a:pt x="89" y="1778"/>
                </a:lnTo>
                <a:lnTo>
                  <a:pt x="91" y="1794"/>
                </a:lnTo>
                <a:lnTo>
                  <a:pt x="90" y="1788"/>
                </a:lnTo>
                <a:cubicBezTo>
                  <a:pt x="89" y="1783"/>
                  <a:pt x="88" y="1778"/>
                  <a:pt x="88" y="1772"/>
                </a:cubicBezTo>
                <a:lnTo>
                  <a:pt x="88" y="1770"/>
                </a:lnTo>
                <a:lnTo>
                  <a:pt x="280" y="1770"/>
                </a:lnTo>
                <a:lnTo>
                  <a:pt x="280" y="1774"/>
                </a:lnTo>
                <a:lnTo>
                  <a:pt x="280" y="1783"/>
                </a:lnTo>
                <a:lnTo>
                  <a:pt x="280" y="1792"/>
                </a:lnTo>
                <a:lnTo>
                  <a:pt x="280" y="1798"/>
                </a:lnTo>
                <a:lnTo>
                  <a:pt x="91" y="1775"/>
                </a:lnTo>
                <a:lnTo>
                  <a:pt x="92" y="1771"/>
                </a:lnTo>
                <a:lnTo>
                  <a:pt x="89" y="1794"/>
                </a:lnTo>
                <a:lnTo>
                  <a:pt x="89" y="1789"/>
                </a:lnTo>
                <a:lnTo>
                  <a:pt x="185" y="1885"/>
                </a:lnTo>
                <a:lnTo>
                  <a:pt x="184" y="1885"/>
                </a:lnTo>
                <a:lnTo>
                  <a:pt x="280" y="1800"/>
                </a:lnTo>
                <a:lnTo>
                  <a:pt x="279" y="1798"/>
                </a:lnTo>
                <a:lnTo>
                  <a:pt x="279" y="1804"/>
                </a:lnTo>
                <a:cubicBezTo>
                  <a:pt x="279" y="1812"/>
                  <a:pt x="279" y="1820"/>
                  <a:pt x="277" y="1828"/>
                </a:cubicBezTo>
                <a:lnTo>
                  <a:pt x="276" y="1832"/>
                </a:lnTo>
                <a:cubicBezTo>
                  <a:pt x="265" y="1875"/>
                  <a:pt x="225" y="1906"/>
                  <a:pt x="180" y="1904"/>
                </a:cubicBezTo>
                <a:cubicBezTo>
                  <a:pt x="135" y="1903"/>
                  <a:pt x="97" y="1871"/>
                  <a:pt x="88" y="1827"/>
                </a:cubicBezTo>
                <a:lnTo>
                  <a:pt x="87" y="1822"/>
                </a:lnTo>
                <a:cubicBezTo>
                  <a:pt x="86" y="1816"/>
                  <a:pt x="85" y="1810"/>
                  <a:pt x="85" y="1803"/>
                </a:cubicBezTo>
                <a:lnTo>
                  <a:pt x="85" y="1798"/>
                </a:lnTo>
                <a:lnTo>
                  <a:pt x="277" y="1810"/>
                </a:lnTo>
                <a:lnTo>
                  <a:pt x="276" y="1815"/>
                </a:lnTo>
                <a:lnTo>
                  <a:pt x="275" y="1831"/>
                </a:lnTo>
                <a:lnTo>
                  <a:pt x="274" y="1838"/>
                </a:lnTo>
                <a:lnTo>
                  <a:pt x="274" y="1824"/>
                </a:lnTo>
                <a:lnTo>
                  <a:pt x="274" y="1827"/>
                </a:lnTo>
                <a:cubicBezTo>
                  <a:pt x="274" y="1877"/>
                  <a:pt x="237" y="1918"/>
                  <a:pt x="188" y="1923"/>
                </a:cubicBezTo>
                <a:cubicBezTo>
                  <a:pt x="139" y="1928"/>
                  <a:pt x="94" y="1895"/>
                  <a:pt x="84" y="1846"/>
                </a:cubicBezTo>
                <a:lnTo>
                  <a:pt x="82" y="1833"/>
                </a:lnTo>
                <a:lnTo>
                  <a:pt x="81" y="1827"/>
                </a:lnTo>
                <a:cubicBezTo>
                  <a:pt x="80" y="1822"/>
                  <a:pt x="79" y="1817"/>
                  <a:pt x="79" y="1811"/>
                </a:cubicBezTo>
                <a:lnTo>
                  <a:pt x="79" y="1808"/>
                </a:lnTo>
                <a:cubicBezTo>
                  <a:pt x="79" y="1758"/>
                  <a:pt x="119" y="1716"/>
                  <a:pt x="170" y="1713"/>
                </a:cubicBezTo>
                <a:cubicBezTo>
                  <a:pt x="220" y="1710"/>
                  <a:pt x="264" y="1746"/>
                  <a:pt x="271" y="1797"/>
                </a:cubicBezTo>
                <a:lnTo>
                  <a:pt x="272" y="1808"/>
                </a:lnTo>
                <a:lnTo>
                  <a:pt x="273" y="1819"/>
                </a:lnTo>
                <a:cubicBezTo>
                  <a:pt x="274" y="1827"/>
                  <a:pt x="274" y="1835"/>
                  <a:pt x="272" y="1843"/>
                </a:cubicBezTo>
                <a:lnTo>
                  <a:pt x="271" y="1849"/>
                </a:lnTo>
                <a:cubicBezTo>
                  <a:pt x="269" y="1863"/>
                  <a:pt x="264" y="1875"/>
                  <a:pt x="256" y="1887"/>
                </a:cubicBezTo>
                <a:lnTo>
                  <a:pt x="254" y="1890"/>
                </a:lnTo>
                <a:cubicBezTo>
                  <a:pt x="233" y="1921"/>
                  <a:pt x="196" y="1938"/>
                  <a:pt x="158" y="1931"/>
                </a:cubicBezTo>
                <a:cubicBezTo>
                  <a:pt x="121" y="1925"/>
                  <a:pt x="91" y="1897"/>
                  <a:pt x="81" y="1860"/>
                </a:cubicBezTo>
                <a:lnTo>
                  <a:pt x="79" y="1851"/>
                </a:lnTo>
                <a:lnTo>
                  <a:pt x="78" y="1846"/>
                </a:lnTo>
                <a:lnTo>
                  <a:pt x="172" y="1923"/>
                </a:lnTo>
                <a:lnTo>
                  <a:pt x="170" y="1923"/>
                </a:lnTo>
                <a:lnTo>
                  <a:pt x="266" y="1836"/>
                </a:lnTo>
                <a:lnTo>
                  <a:pt x="264" y="1854"/>
                </a:lnTo>
                <a:lnTo>
                  <a:pt x="263" y="1860"/>
                </a:lnTo>
                <a:cubicBezTo>
                  <a:pt x="262" y="1870"/>
                  <a:pt x="259" y="1879"/>
                  <a:pt x="254" y="1887"/>
                </a:cubicBezTo>
                <a:lnTo>
                  <a:pt x="253" y="1889"/>
                </a:lnTo>
                <a:cubicBezTo>
                  <a:pt x="235" y="1927"/>
                  <a:pt x="194" y="1948"/>
                  <a:pt x="153" y="1941"/>
                </a:cubicBezTo>
                <a:cubicBezTo>
                  <a:pt x="112" y="1935"/>
                  <a:pt x="80" y="1903"/>
                  <a:pt x="73" y="1862"/>
                </a:cubicBezTo>
                <a:lnTo>
                  <a:pt x="72" y="1856"/>
                </a:lnTo>
                <a:cubicBezTo>
                  <a:pt x="71" y="1851"/>
                  <a:pt x="70" y="1846"/>
                  <a:pt x="70" y="1840"/>
                </a:cubicBezTo>
                <a:lnTo>
                  <a:pt x="71" y="1841"/>
                </a:lnTo>
                <a:lnTo>
                  <a:pt x="69" y="1821"/>
                </a:lnTo>
                <a:lnTo>
                  <a:pt x="69" y="1817"/>
                </a:lnTo>
                <a:lnTo>
                  <a:pt x="261" y="1817"/>
                </a:lnTo>
                <a:lnTo>
                  <a:pt x="261" y="1815"/>
                </a:lnTo>
                <a:lnTo>
                  <a:pt x="262" y="1827"/>
                </a:lnTo>
                <a:lnTo>
                  <a:pt x="263" y="1847"/>
                </a:lnTo>
                <a:lnTo>
                  <a:pt x="263" y="1855"/>
                </a:lnTo>
                <a:cubicBezTo>
                  <a:pt x="263" y="1908"/>
                  <a:pt x="220" y="1951"/>
                  <a:pt x="167" y="1951"/>
                </a:cubicBezTo>
                <a:lnTo>
                  <a:pt x="166" y="1951"/>
                </a:lnTo>
                <a:cubicBezTo>
                  <a:pt x="139" y="1951"/>
                  <a:pt x="113" y="1940"/>
                  <a:pt x="95" y="1919"/>
                </a:cubicBezTo>
                <a:cubicBezTo>
                  <a:pt x="77" y="1899"/>
                  <a:pt x="68" y="1872"/>
                  <a:pt x="71" y="1845"/>
                </a:cubicBezTo>
                <a:lnTo>
                  <a:pt x="72" y="1836"/>
                </a:lnTo>
                <a:lnTo>
                  <a:pt x="72" y="1854"/>
                </a:lnTo>
                <a:lnTo>
                  <a:pt x="72" y="1850"/>
                </a:lnTo>
                <a:lnTo>
                  <a:pt x="71" y="1844"/>
                </a:lnTo>
                <a:cubicBezTo>
                  <a:pt x="70" y="1839"/>
                  <a:pt x="69" y="1834"/>
                  <a:pt x="69" y="1828"/>
                </a:cubicBezTo>
                <a:lnTo>
                  <a:pt x="69" y="1827"/>
                </a:lnTo>
                <a:lnTo>
                  <a:pt x="261" y="1827"/>
                </a:lnTo>
                <a:lnTo>
                  <a:pt x="261" y="1821"/>
                </a:lnTo>
                <a:lnTo>
                  <a:pt x="262" y="1840"/>
                </a:lnTo>
                <a:lnTo>
                  <a:pt x="262" y="1849"/>
                </a:lnTo>
                <a:lnTo>
                  <a:pt x="262" y="1855"/>
                </a:lnTo>
                <a:lnTo>
                  <a:pt x="72" y="1840"/>
                </a:lnTo>
                <a:lnTo>
                  <a:pt x="73" y="1834"/>
                </a:lnTo>
                <a:lnTo>
                  <a:pt x="71" y="1849"/>
                </a:lnTo>
                <a:lnTo>
                  <a:pt x="71" y="1846"/>
                </a:lnTo>
                <a:lnTo>
                  <a:pt x="263" y="1846"/>
                </a:lnTo>
                <a:lnTo>
                  <a:pt x="263" y="1849"/>
                </a:lnTo>
                <a:lnTo>
                  <a:pt x="263" y="1856"/>
                </a:lnTo>
                <a:lnTo>
                  <a:pt x="263" y="1862"/>
                </a:lnTo>
                <a:cubicBezTo>
                  <a:pt x="263" y="1873"/>
                  <a:pt x="262" y="1883"/>
                  <a:pt x="259" y="1893"/>
                </a:cubicBezTo>
                <a:lnTo>
                  <a:pt x="258" y="1896"/>
                </a:lnTo>
                <a:cubicBezTo>
                  <a:pt x="244" y="1935"/>
                  <a:pt x="208" y="1961"/>
                  <a:pt x="166" y="1961"/>
                </a:cubicBezTo>
                <a:cubicBezTo>
                  <a:pt x="125" y="1961"/>
                  <a:pt x="88" y="1935"/>
                  <a:pt x="75" y="1896"/>
                </a:cubicBezTo>
                <a:lnTo>
                  <a:pt x="74" y="1893"/>
                </a:lnTo>
                <a:cubicBezTo>
                  <a:pt x="73" y="1888"/>
                  <a:pt x="72" y="1883"/>
                  <a:pt x="71" y="1878"/>
                </a:cubicBezTo>
                <a:lnTo>
                  <a:pt x="72" y="1883"/>
                </a:lnTo>
                <a:lnTo>
                  <a:pt x="71" y="1880"/>
                </a:lnTo>
                <a:lnTo>
                  <a:pt x="70" y="1877"/>
                </a:lnTo>
                <a:lnTo>
                  <a:pt x="253" y="1877"/>
                </a:lnTo>
                <a:lnTo>
                  <a:pt x="252" y="1880"/>
                </a:lnTo>
                <a:lnTo>
                  <a:pt x="256" y="1849"/>
                </a:lnTo>
                <a:lnTo>
                  <a:pt x="256" y="1855"/>
                </a:lnTo>
                <a:cubicBezTo>
                  <a:pt x="256" y="1862"/>
                  <a:pt x="256" y="1868"/>
                  <a:pt x="255" y="1874"/>
                </a:cubicBezTo>
                <a:lnTo>
                  <a:pt x="253" y="1884"/>
                </a:lnTo>
                <a:lnTo>
                  <a:pt x="158" y="1769"/>
                </a:lnTo>
                <a:lnTo>
                  <a:pt x="159" y="1769"/>
                </a:lnTo>
                <a:cubicBezTo>
                  <a:pt x="208" y="1769"/>
                  <a:pt x="249" y="1806"/>
                  <a:pt x="255" y="1855"/>
                </a:cubicBezTo>
                <a:lnTo>
                  <a:pt x="256" y="1864"/>
                </a:lnTo>
                <a:cubicBezTo>
                  <a:pt x="257" y="1870"/>
                  <a:pt x="257" y="1877"/>
                  <a:pt x="256" y="1883"/>
                </a:cubicBezTo>
                <a:lnTo>
                  <a:pt x="255" y="1894"/>
                </a:lnTo>
                <a:cubicBezTo>
                  <a:pt x="255" y="1899"/>
                  <a:pt x="254" y="1904"/>
                  <a:pt x="253" y="1909"/>
                </a:cubicBezTo>
                <a:lnTo>
                  <a:pt x="251" y="1917"/>
                </a:lnTo>
                <a:cubicBezTo>
                  <a:pt x="240" y="1959"/>
                  <a:pt x="202" y="1989"/>
                  <a:pt x="157" y="1989"/>
                </a:cubicBezTo>
                <a:cubicBezTo>
                  <a:pt x="113" y="1989"/>
                  <a:pt x="75" y="1959"/>
                  <a:pt x="64" y="1917"/>
                </a:cubicBezTo>
                <a:lnTo>
                  <a:pt x="62" y="1908"/>
                </a:lnTo>
                <a:lnTo>
                  <a:pt x="61" y="1903"/>
                </a:lnTo>
                <a:cubicBezTo>
                  <a:pt x="52" y="1858"/>
                  <a:pt x="76" y="1813"/>
                  <a:pt x="119" y="1796"/>
                </a:cubicBezTo>
                <a:cubicBezTo>
                  <a:pt x="161" y="1778"/>
                  <a:pt x="210" y="1793"/>
                  <a:pt x="235" y="1831"/>
                </a:cubicBezTo>
                <a:lnTo>
                  <a:pt x="237" y="1834"/>
                </a:lnTo>
                <a:cubicBezTo>
                  <a:pt x="245" y="1846"/>
                  <a:pt x="250" y="1858"/>
                  <a:pt x="252" y="1872"/>
                </a:cubicBezTo>
                <a:lnTo>
                  <a:pt x="253" y="1878"/>
                </a:lnTo>
                <a:cubicBezTo>
                  <a:pt x="254" y="1883"/>
                  <a:pt x="254" y="1888"/>
                  <a:pt x="254" y="1893"/>
                </a:cubicBezTo>
                <a:lnTo>
                  <a:pt x="254" y="1899"/>
                </a:lnTo>
                <a:lnTo>
                  <a:pt x="254" y="1903"/>
                </a:lnTo>
                <a:cubicBezTo>
                  <a:pt x="254" y="1952"/>
                  <a:pt x="218" y="1993"/>
                  <a:pt x="170" y="1999"/>
                </a:cubicBezTo>
                <a:cubicBezTo>
                  <a:pt x="122" y="2005"/>
                  <a:pt x="77" y="1974"/>
                  <a:pt x="65" y="1927"/>
                </a:cubicBezTo>
                <a:lnTo>
                  <a:pt x="63" y="1915"/>
                </a:lnTo>
                <a:lnTo>
                  <a:pt x="62" y="1909"/>
                </a:lnTo>
                <a:cubicBezTo>
                  <a:pt x="61" y="1904"/>
                  <a:pt x="60" y="1899"/>
                  <a:pt x="60" y="1893"/>
                </a:cubicBezTo>
                <a:lnTo>
                  <a:pt x="60" y="1886"/>
                </a:lnTo>
                <a:lnTo>
                  <a:pt x="60" y="1884"/>
                </a:lnTo>
                <a:lnTo>
                  <a:pt x="252" y="1884"/>
                </a:lnTo>
                <a:lnTo>
                  <a:pt x="252" y="1892"/>
                </a:lnTo>
                <a:lnTo>
                  <a:pt x="252" y="1904"/>
                </a:lnTo>
                <a:lnTo>
                  <a:pt x="252" y="1916"/>
                </a:lnTo>
                <a:lnTo>
                  <a:pt x="251" y="1901"/>
                </a:lnTo>
                <a:lnTo>
                  <a:pt x="252" y="1907"/>
                </a:lnTo>
                <a:lnTo>
                  <a:pt x="61" y="1922"/>
                </a:lnTo>
                <a:lnTo>
                  <a:pt x="61" y="1921"/>
                </a:lnTo>
                <a:cubicBezTo>
                  <a:pt x="61" y="1916"/>
                  <a:pt x="62" y="1911"/>
                  <a:pt x="63" y="1906"/>
                </a:cubicBezTo>
                <a:lnTo>
                  <a:pt x="64" y="1900"/>
                </a:lnTo>
                <a:lnTo>
                  <a:pt x="62" y="1915"/>
                </a:lnTo>
                <a:lnTo>
                  <a:pt x="62" y="1903"/>
                </a:lnTo>
                <a:lnTo>
                  <a:pt x="158" y="1999"/>
                </a:lnTo>
                <a:lnTo>
                  <a:pt x="157" y="1999"/>
                </a:lnTo>
                <a:lnTo>
                  <a:pt x="157" y="1807"/>
                </a:lnTo>
                <a:lnTo>
                  <a:pt x="159" y="1807"/>
                </a:lnTo>
                <a:cubicBezTo>
                  <a:pt x="187" y="1807"/>
                  <a:pt x="212" y="1819"/>
                  <a:pt x="231" y="1839"/>
                </a:cubicBezTo>
                <a:cubicBezTo>
                  <a:pt x="249" y="1859"/>
                  <a:pt x="258" y="1886"/>
                  <a:pt x="255" y="1913"/>
                </a:cubicBezTo>
                <a:lnTo>
                  <a:pt x="254" y="1924"/>
                </a:lnTo>
                <a:lnTo>
                  <a:pt x="253" y="1933"/>
                </a:lnTo>
                <a:cubicBezTo>
                  <a:pt x="247" y="1982"/>
                  <a:pt x="206" y="2018"/>
                  <a:pt x="157" y="2018"/>
                </a:cubicBezTo>
                <a:lnTo>
                  <a:pt x="156" y="2018"/>
                </a:lnTo>
                <a:lnTo>
                  <a:pt x="156" y="1826"/>
                </a:lnTo>
                <a:lnTo>
                  <a:pt x="157" y="1826"/>
                </a:lnTo>
                <a:lnTo>
                  <a:pt x="158" y="1826"/>
                </a:lnTo>
                <a:lnTo>
                  <a:pt x="158" y="2018"/>
                </a:lnTo>
                <a:lnTo>
                  <a:pt x="157" y="2018"/>
                </a:lnTo>
                <a:lnTo>
                  <a:pt x="252" y="1907"/>
                </a:lnTo>
                <a:lnTo>
                  <a:pt x="253" y="1913"/>
                </a:lnTo>
                <a:cubicBezTo>
                  <a:pt x="254" y="1918"/>
                  <a:pt x="254" y="1923"/>
                  <a:pt x="254" y="1928"/>
                </a:cubicBezTo>
                <a:lnTo>
                  <a:pt x="254" y="1927"/>
                </a:lnTo>
                <a:lnTo>
                  <a:pt x="255" y="1946"/>
                </a:lnTo>
                <a:lnTo>
                  <a:pt x="255" y="1950"/>
                </a:lnTo>
                <a:cubicBezTo>
                  <a:pt x="255" y="1989"/>
                  <a:pt x="232" y="2024"/>
                  <a:pt x="196" y="2039"/>
                </a:cubicBezTo>
                <a:cubicBezTo>
                  <a:pt x="160" y="2054"/>
                  <a:pt x="119" y="2046"/>
                  <a:pt x="92" y="2018"/>
                </a:cubicBezTo>
                <a:lnTo>
                  <a:pt x="91" y="2017"/>
                </a:lnTo>
                <a:cubicBezTo>
                  <a:pt x="73" y="1999"/>
                  <a:pt x="62" y="1975"/>
                  <a:pt x="62" y="1949"/>
                </a:cubicBezTo>
                <a:lnTo>
                  <a:pt x="62" y="1943"/>
                </a:lnTo>
                <a:lnTo>
                  <a:pt x="64" y="1959"/>
                </a:lnTo>
                <a:lnTo>
                  <a:pt x="62" y="1947"/>
                </a:lnTo>
                <a:cubicBezTo>
                  <a:pt x="61" y="1942"/>
                  <a:pt x="60" y="1937"/>
                  <a:pt x="60" y="1931"/>
                </a:cubicBezTo>
                <a:lnTo>
                  <a:pt x="60" y="1924"/>
                </a:lnTo>
                <a:lnTo>
                  <a:pt x="71" y="1967"/>
                </a:lnTo>
                <a:lnTo>
                  <a:pt x="70" y="1965"/>
                </a:lnTo>
                <a:lnTo>
                  <a:pt x="251" y="1909"/>
                </a:lnTo>
                <a:lnTo>
                  <a:pt x="252" y="1916"/>
                </a:lnTo>
                <a:cubicBezTo>
                  <a:pt x="252" y="1920"/>
                  <a:pt x="252" y="1925"/>
                  <a:pt x="252" y="1929"/>
                </a:cubicBezTo>
                <a:lnTo>
                  <a:pt x="252" y="1935"/>
                </a:lnTo>
                <a:lnTo>
                  <a:pt x="253" y="1957"/>
                </a:lnTo>
                <a:lnTo>
                  <a:pt x="253" y="1969"/>
                </a:lnTo>
                <a:lnTo>
                  <a:pt x="61" y="1969"/>
                </a:lnTo>
                <a:lnTo>
                  <a:pt x="61" y="1966"/>
                </a:lnTo>
                <a:lnTo>
                  <a:pt x="63" y="1982"/>
                </a:lnTo>
                <a:lnTo>
                  <a:pt x="62" y="1976"/>
                </a:lnTo>
                <a:cubicBezTo>
                  <a:pt x="57" y="1948"/>
                  <a:pt x="65" y="1920"/>
                  <a:pt x="83" y="1898"/>
                </a:cubicBezTo>
                <a:cubicBezTo>
                  <a:pt x="101" y="1877"/>
                  <a:pt x="128" y="1864"/>
                  <a:pt x="156" y="1864"/>
                </a:cubicBezTo>
                <a:lnTo>
                  <a:pt x="157" y="1864"/>
                </a:lnTo>
                <a:lnTo>
                  <a:pt x="157" y="2056"/>
                </a:lnTo>
                <a:lnTo>
                  <a:pt x="155" y="2056"/>
                </a:lnTo>
                <a:lnTo>
                  <a:pt x="154" y="2056"/>
                </a:lnTo>
                <a:cubicBezTo>
                  <a:pt x="108" y="2056"/>
                  <a:pt x="67" y="2023"/>
                  <a:pt x="60" y="1976"/>
                </a:cubicBezTo>
                <a:lnTo>
                  <a:pt x="59" y="1970"/>
                </a:lnTo>
                <a:cubicBezTo>
                  <a:pt x="58" y="1965"/>
                  <a:pt x="57" y="1960"/>
                  <a:pt x="57" y="1954"/>
                </a:cubicBezTo>
                <a:lnTo>
                  <a:pt x="57" y="1950"/>
                </a:lnTo>
                <a:lnTo>
                  <a:pt x="239" y="1993"/>
                </a:lnTo>
                <a:lnTo>
                  <a:pt x="237" y="1997"/>
                </a:lnTo>
                <a:lnTo>
                  <a:pt x="246" y="1970"/>
                </a:lnTo>
                <a:lnTo>
                  <a:pt x="245" y="1976"/>
                </a:lnTo>
                <a:lnTo>
                  <a:pt x="244" y="1940"/>
                </a:lnTo>
                <a:lnTo>
                  <a:pt x="246" y="1949"/>
                </a:lnTo>
                <a:cubicBezTo>
                  <a:pt x="250" y="1968"/>
                  <a:pt x="249" y="1987"/>
                  <a:pt x="242" y="2005"/>
                </a:cubicBezTo>
                <a:lnTo>
                  <a:pt x="238" y="2015"/>
                </a:lnTo>
                <a:lnTo>
                  <a:pt x="240" y="1949"/>
                </a:lnTo>
                <a:lnTo>
                  <a:pt x="243" y="1958"/>
                </a:lnTo>
                <a:cubicBezTo>
                  <a:pt x="246" y="1968"/>
                  <a:pt x="247" y="1978"/>
                  <a:pt x="247" y="1988"/>
                </a:cubicBezTo>
                <a:lnTo>
                  <a:pt x="247" y="2011"/>
                </a:lnTo>
                <a:lnTo>
                  <a:pt x="246" y="2019"/>
                </a:lnTo>
                <a:cubicBezTo>
                  <a:pt x="240" y="2065"/>
                  <a:pt x="202" y="2101"/>
                  <a:pt x="156" y="2103"/>
                </a:cubicBezTo>
                <a:cubicBezTo>
                  <a:pt x="110" y="2106"/>
                  <a:pt x="69" y="2076"/>
                  <a:pt x="57" y="2031"/>
                </a:cubicBezTo>
                <a:lnTo>
                  <a:pt x="55" y="2022"/>
                </a:lnTo>
                <a:lnTo>
                  <a:pt x="54" y="2017"/>
                </a:lnTo>
                <a:cubicBezTo>
                  <a:pt x="44" y="1968"/>
                  <a:pt x="75" y="1919"/>
                  <a:pt x="124" y="1906"/>
                </a:cubicBezTo>
                <a:cubicBezTo>
                  <a:pt x="173" y="1893"/>
                  <a:pt x="224" y="1920"/>
                  <a:pt x="240" y="1968"/>
                </a:cubicBezTo>
                <a:lnTo>
                  <a:pt x="241" y="1971"/>
                </a:lnTo>
                <a:cubicBezTo>
                  <a:pt x="242" y="1976"/>
                  <a:pt x="243" y="1981"/>
                  <a:pt x="244" y="1986"/>
                </a:cubicBezTo>
                <a:lnTo>
                  <a:pt x="245" y="1992"/>
                </a:lnTo>
                <a:cubicBezTo>
                  <a:pt x="247" y="2001"/>
                  <a:pt x="247" y="2011"/>
                  <a:pt x="246" y="2021"/>
                </a:cubicBezTo>
                <a:lnTo>
                  <a:pt x="245" y="2028"/>
                </a:lnTo>
                <a:cubicBezTo>
                  <a:pt x="244" y="2034"/>
                  <a:pt x="242" y="2039"/>
                  <a:pt x="241" y="2045"/>
                </a:cubicBezTo>
                <a:lnTo>
                  <a:pt x="240" y="2048"/>
                </a:lnTo>
                <a:cubicBezTo>
                  <a:pt x="224" y="2094"/>
                  <a:pt x="176" y="2122"/>
                  <a:pt x="128" y="2111"/>
                </a:cubicBezTo>
                <a:cubicBezTo>
                  <a:pt x="81" y="2101"/>
                  <a:pt x="48" y="2057"/>
                  <a:pt x="53" y="2008"/>
                </a:cubicBezTo>
                <a:lnTo>
                  <a:pt x="55" y="1992"/>
                </a:lnTo>
                <a:lnTo>
                  <a:pt x="56" y="1986"/>
                </a:lnTo>
                <a:lnTo>
                  <a:pt x="54" y="2001"/>
                </a:lnTo>
                <a:lnTo>
                  <a:pt x="54" y="1998"/>
                </a:lnTo>
                <a:lnTo>
                  <a:pt x="246" y="2010"/>
                </a:lnTo>
                <a:lnTo>
                  <a:pt x="245" y="2015"/>
                </a:lnTo>
                <a:lnTo>
                  <a:pt x="244" y="2026"/>
                </a:lnTo>
                <a:lnTo>
                  <a:pt x="148" y="1921"/>
                </a:lnTo>
                <a:lnTo>
                  <a:pt x="150" y="1921"/>
                </a:lnTo>
                <a:lnTo>
                  <a:pt x="150" y="2113"/>
                </a:lnTo>
                <a:lnTo>
                  <a:pt x="148" y="2113"/>
                </a:lnTo>
                <a:lnTo>
                  <a:pt x="145" y="2113"/>
                </a:lnTo>
                <a:lnTo>
                  <a:pt x="239" y="1997"/>
                </a:lnTo>
                <a:lnTo>
                  <a:pt x="241" y="2006"/>
                </a:lnTo>
                <a:cubicBezTo>
                  <a:pt x="245" y="2025"/>
                  <a:pt x="244" y="2044"/>
                  <a:pt x="237" y="2062"/>
                </a:cubicBezTo>
                <a:lnTo>
                  <a:pt x="233" y="2072"/>
                </a:lnTo>
                <a:cubicBezTo>
                  <a:pt x="218" y="2109"/>
                  <a:pt x="183" y="2132"/>
                  <a:pt x="143" y="2132"/>
                </a:cubicBezTo>
                <a:lnTo>
                  <a:pt x="142" y="2132"/>
                </a:lnTo>
                <a:lnTo>
                  <a:pt x="238" y="2045"/>
                </a:lnTo>
                <a:lnTo>
                  <a:pt x="237" y="2059"/>
                </a:lnTo>
                <a:lnTo>
                  <a:pt x="236" y="2067"/>
                </a:lnTo>
                <a:cubicBezTo>
                  <a:pt x="229" y="2118"/>
                  <a:pt x="185" y="2154"/>
                  <a:pt x="135" y="2151"/>
                </a:cubicBezTo>
                <a:cubicBezTo>
                  <a:pt x="84" y="2148"/>
                  <a:pt x="44" y="2106"/>
                  <a:pt x="44" y="2055"/>
                </a:cubicBezTo>
                <a:lnTo>
                  <a:pt x="44" y="2047"/>
                </a:lnTo>
                <a:lnTo>
                  <a:pt x="44" y="2036"/>
                </a:lnTo>
                <a:lnTo>
                  <a:pt x="46" y="2055"/>
                </a:lnTo>
                <a:lnTo>
                  <a:pt x="44" y="2045"/>
                </a:lnTo>
                <a:lnTo>
                  <a:pt x="138" y="2122"/>
                </a:lnTo>
                <a:lnTo>
                  <a:pt x="135" y="2122"/>
                </a:lnTo>
                <a:lnTo>
                  <a:pt x="231" y="2026"/>
                </a:lnTo>
                <a:lnTo>
                  <a:pt x="231" y="2036"/>
                </a:lnTo>
                <a:lnTo>
                  <a:pt x="231" y="2045"/>
                </a:lnTo>
                <a:cubicBezTo>
                  <a:pt x="231" y="2060"/>
                  <a:pt x="228" y="2075"/>
                  <a:pt x="221" y="2088"/>
                </a:cubicBezTo>
                <a:lnTo>
                  <a:pt x="216" y="2098"/>
                </a:lnTo>
                <a:cubicBezTo>
                  <a:pt x="200" y="2131"/>
                  <a:pt x="167" y="2151"/>
                  <a:pt x="130" y="2151"/>
                </a:cubicBezTo>
                <a:lnTo>
                  <a:pt x="129" y="2151"/>
                </a:lnTo>
                <a:lnTo>
                  <a:pt x="217" y="2094"/>
                </a:lnTo>
                <a:lnTo>
                  <a:pt x="213" y="2103"/>
                </a:lnTo>
                <a:lnTo>
                  <a:pt x="218" y="2038"/>
                </a:lnTo>
                <a:lnTo>
                  <a:pt x="220" y="2045"/>
                </a:lnTo>
                <a:lnTo>
                  <a:pt x="195" y="2004"/>
                </a:lnTo>
                <a:lnTo>
                  <a:pt x="198" y="2007"/>
                </a:lnTo>
                <a:lnTo>
                  <a:pt x="51" y="2128"/>
                </a:lnTo>
                <a:lnTo>
                  <a:pt x="49" y="2125"/>
                </a:lnTo>
                <a:cubicBezTo>
                  <a:pt x="43" y="2116"/>
                  <a:pt x="39" y="2107"/>
                  <a:pt x="36" y="2098"/>
                </a:cubicBezTo>
                <a:lnTo>
                  <a:pt x="34" y="2091"/>
                </a:lnTo>
                <a:cubicBezTo>
                  <a:pt x="33" y="2086"/>
                  <a:pt x="32" y="2080"/>
                  <a:pt x="31" y="2075"/>
                </a:cubicBezTo>
                <a:lnTo>
                  <a:pt x="30" y="2066"/>
                </a:lnTo>
                <a:lnTo>
                  <a:pt x="125" y="2151"/>
                </a:lnTo>
                <a:lnTo>
                  <a:pt x="123" y="2151"/>
                </a:lnTo>
                <a:lnTo>
                  <a:pt x="219" y="2055"/>
                </a:lnTo>
                <a:lnTo>
                  <a:pt x="219" y="2065"/>
                </a:lnTo>
                <a:lnTo>
                  <a:pt x="219" y="2074"/>
                </a:lnTo>
                <a:lnTo>
                  <a:pt x="27" y="2074"/>
                </a:lnTo>
                <a:lnTo>
                  <a:pt x="27" y="2069"/>
                </a:lnTo>
                <a:lnTo>
                  <a:pt x="27" y="2064"/>
                </a:lnTo>
                <a:lnTo>
                  <a:pt x="219" y="2064"/>
                </a:lnTo>
                <a:lnTo>
                  <a:pt x="219" y="2074"/>
                </a:lnTo>
                <a:lnTo>
                  <a:pt x="219" y="2083"/>
                </a:lnTo>
                <a:lnTo>
                  <a:pt x="27" y="2083"/>
                </a:lnTo>
                <a:lnTo>
                  <a:pt x="27" y="2079"/>
                </a:lnTo>
                <a:lnTo>
                  <a:pt x="29" y="2098"/>
                </a:lnTo>
                <a:lnTo>
                  <a:pt x="28" y="2093"/>
                </a:lnTo>
                <a:lnTo>
                  <a:pt x="218" y="2064"/>
                </a:lnTo>
                <a:lnTo>
                  <a:pt x="219" y="2083"/>
                </a:lnTo>
                <a:lnTo>
                  <a:pt x="219" y="2093"/>
                </a:lnTo>
                <a:cubicBezTo>
                  <a:pt x="219" y="2146"/>
                  <a:pt x="176" y="2189"/>
                  <a:pt x="123" y="2189"/>
                </a:cubicBezTo>
                <a:lnTo>
                  <a:pt x="122" y="2189"/>
                </a:lnTo>
                <a:cubicBezTo>
                  <a:pt x="94" y="2189"/>
                  <a:pt x="67" y="2177"/>
                  <a:pt x="49" y="2156"/>
                </a:cubicBezTo>
                <a:cubicBezTo>
                  <a:pt x="31" y="2134"/>
                  <a:pt x="23" y="2106"/>
                  <a:pt x="28" y="2078"/>
                </a:cubicBezTo>
                <a:lnTo>
                  <a:pt x="29" y="2072"/>
                </a:lnTo>
                <a:lnTo>
                  <a:pt x="27" y="2087"/>
                </a:lnTo>
                <a:lnTo>
                  <a:pt x="27" y="2083"/>
                </a:lnTo>
                <a:lnTo>
                  <a:pt x="219" y="2093"/>
                </a:lnTo>
                <a:lnTo>
                  <a:pt x="218" y="2104"/>
                </a:lnTo>
                <a:lnTo>
                  <a:pt x="217" y="2113"/>
                </a:lnTo>
                <a:cubicBezTo>
                  <a:pt x="211" y="2164"/>
                  <a:pt x="167" y="2201"/>
                  <a:pt x="116" y="2198"/>
                </a:cubicBezTo>
                <a:cubicBezTo>
                  <a:pt x="65" y="2196"/>
                  <a:pt x="25" y="2153"/>
                  <a:pt x="25" y="2102"/>
                </a:cubicBezTo>
                <a:lnTo>
                  <a:pt x="25" y="2099"/>
                </a:lnTo>
                <a:lnTo>
                  <a:pt x="25" y="2093"/>
                </a:lnTo>
                <a:lnTo>
                  <a:pt x="121" y="2189"/>
                </a:lnTo>
                <a:lnTo>
                  <a:pt x="120" y="2189"/>
                </a:lnTo>
                <a:lnTo>
                  <a:pt x="120" y="1997"/>
                </a:lnTo>
                <a:lnTo>
                  <a:pt x="122" y="1997"/>
                </a:lnTo>
                <a:cubicBezTo>
                  <a:pt x="150" y="1997"/>
                  <a:pt x="175" y="2009"/>
                  <a:pt x="194" y="2029"/>
                </a:cubicBezTo>
                <a:cubicBezTo>
                  <a:pt x="212" y="2049"/>
                  <a:pt x="221" y="2076"/>
                  <a:pt x="218" y="2103"/>
                </a:cubicBezTo>
                <a:lnTo>
                  <a:pt x="217" y="2114"/>
                </a:lnTo>
                <a:lnTo>
                  <a:pt x="216" y="2123"/>
                </a:lnTo>
                <a:lnTo>
                  <a:pt x="120" y="2016"/>
                </a:lnTo>
                <a:lnTo>
                  <a:pt x="122" y="2016"/>
                </a:lnTo>
                <a:lnTo>
                  <a:pt x="28" y="2097"/>
                </a:lnTo>
                <a:lnTo>
                  <a:pt x="29" y="2091"/>
                </a:lnTo>
                <a:lnTo>
                  <a:pt x="27" y="2106"/>
                </a:lnTo>
                <a:lnTo>
                  <a:pt x="27" y="2102"/>
                </a:lnTo>
                <a:lnTo>
                  <a:pt x="217" y="2126"/>
                </a:lnTo>
                <a:lnTo>
                  <a:pt x="214" y="2137"/>
                </a:lnTo>
                <a:lnTo>
                  <a:pt x="212" y="2143"/>
                </a:lnTo>
                <a:lnTo>
                  <a:pt x="216" y="2103"/>
                </a:lnTo>
                <a:lnTo>
                  <a:pt x="217" y="2122"/>
                </a:lnTo>
                <a:lnTo>
                  <a:pt x="217" y="2131"/>
                </a:lnTo>
                <a:lnTo>
                  <a:pt x="25" y="2131"/>
                </a:lnTo>
                <a:lnTo>
                  <a:pt x="25" y="2125"/>
                </a:lnTo>
                <a:lnTo>
                  <a:pt x="25" y="2121"/>
                </a:lnTo>
                <a:lnTo>
                  <a:pt x="217" y="2121"/>
                </a:lnTo>
                <a:lnTo>
                  <a:pt x="217" y="2140"/>
                </a:lnTo>
                <a:lnTo>
                  <a:pt x="216" y="2150"/>
                </a:lnTo>
                <a:lnTo>
                  <a:pt x="216" y="2131"/>
                </a:lnTo>
                <a:lnTo>
                  <a:pt x="217" y="2141"/>
                </a:lnTo>
                <a:cubicBezTo>
                  <a:pt x="220" y="2168"/>
                  <a:pt x="211" y="2195"/>
                  <a:pt x="193" y="2215"/>
                </a:cubicBezTo>
                <a:cubicBezTo>
                  <a:pt x="174" y="2235"/>
                  <a:pt x="149" y="2246"/>
                  <a:pt x="121" y="2246"/>
                </a:cubicBezTo>
                <a:lnTo>
                  <a:pt x="120" y="2246"/>
                </a:lnTo>
                <a:lnTo>
                  <a:pt x="119" y="2246"/>
                </a:lnTo>
                <a:cubicBezTo>
                  <a:pt x="66" y="2246"/>
                  <a:pt x="23" y="2203"/>
                  <a:pt x="23" y="2150"/>
                </a:cubicBezTo>
                <a:lnTo>
                  <a:pt x="23" y="2144"/>
                </a:lnTo>
                <a:cubicBezTo>
                  <a:pt x="23" y="2137"/>
                  <a:pt x="24" y="2129"/>
                  <a:pt x="26" y="2121"/>
                </a:cubicBezTo>
                <a:lnTo>
                  <a:pt x="27" y="2117"/>
                </a:lnTo>
                <a:cubicBezTo>
                  <a:pt x="38" y="2074"/>
                  <a:pt x="78" y="2043"/>
                  <a:pt x="123" y="2044"/>
                </a:cubicBezTo>
                <a:cubicBezTo>
                  <a:pt x="168" y="2046"/>
                  <a:pt x="206" y="2078"/>
                  <a:pt x="215" y="2122"/>
                </a:cubicBezTo>
                <a:lnTo>
                  <a:pt x="216" y="2127"/>
                </a:lnTo>
                <a:cubicBezTo>
                  <a:pt x="217" y="2133"/>
                  <a:pt x="217" y="2139"/>
                  <a:pt x="217" y="2145"/>
                </a:cubicBezTo>
                <a:lnTo>
                  <a:pt x="217" y="2150"/>
                </a:lnTo>
                <a:cubicBezTo>
                  <a:pt x="217" y="2200"/>
                  <a:pt x="180" y="2241"/>
                  <a:pt x="131" y="2246"/>
                </a:cubicBezTo>
                <a:cubicBezTo>
                  <a:pt x="82" y="2251"/>
                  <a:pt x="37" y="2218"/>
                  <a:pt x="27" y="2169"/>
                </a:cubicBezTo>
                <a:lnTo>
                  <a:pt x="26" y="2164"/>
                </a:lnTo>
                <a:lnTo>
                  <a:pt x="25" y="2159"/>
                </a:lnTo>
                <a:lnTo>
                  <a:pt x="215" y="2140"/>
                </a:lnTo>
                <a:lnTo>
                  <a:pt x="215" y="2143"/>
                </a:lnTo>
                <a:cubicBezTo>
                  <a:pt x="215" y="2148"/>
                  <a:pt x="215" y="2153"/>
                  <a:pt x="215" y="2157"/>
                </a:cubicBezTo>
                <a:lnTo>
                  <a:pt x="214" y="2164"/>
                </a:lnTo>
                <a:lnTo>
                  <a:pt x="214" y="2150"/>
                </a:lnTo>
                <a:lnTo>
                  <a:pt x="214" y="2161"/>
                </a:lnTo>
                <a:lnTo>
                  <a:pt x="214" y="2169"/>
                </a:lnTo>
                <a:lnTo>
                  <a:pt x="22" y="2169"/>
                </a:lnTo>
                <a:lnTo>
                  <a:pt x="22" y="2166"/>
                </a:lnTo>
                <a:lnTo>
                  <a:pt x="22" y="2160"/>
                </a:lnTo>
                <a:lnTo>
                  <a:pt x="22" y="2150"/>
                </a:lnTo>
                <a:lnTo>
                  <a:pt x="214" y="2150"/>
                </a:lnTo>
                <a:lnTo>
                  <a:pt x="214" y="2154"/>
                </a:lnTo>
                <a:cubicBezTo>
                  <a:pt x="214" y="2160"/>
                  <a:pt x="214" y="2165"/>
                  <a:pt x="213" y="2170"/>
                </a:cubicBezTo>
                <a:lnTo>
                  <a:pt x="212" y="2176"/>
                </a:lnTo>
                <a:cubicBezTo>
                  <a:pt x="204" y="2226"/>
                  <a:pt x="159" y="2260"/>
                  <a:pt x="110" y="2256"/>
                </a:cubicBezTo>
                <a:cubicBezTo>
                  <a:pt x="60" y="2252"/>
                  <a:pt x="21" y="2210"/>
                  <a:pt x="21" y="2160"/>
                </a:cubicBezTo>
                <a:lnTo>
                  <a:pt x="21" y="2154"/>
                </a:lnTo>
                <a:lnTo>
                  <a:pt x="24" y="2178"/>
                </a:lnTo>
                <a:lnTo>
                  <a:pt x="23" y="2174"/>
                </a:lnTo>
                <a:lnTo>
                  <a:pt x="212" y="2160"/>
                </a:lnTo>
                <a:lnTo>
                  <a:pt x="211" y="2160"/>
                </a:lnTo>
                <a:lnTo>
                  <a:pt x="211" y="2166"/>
                </a:lnTo>
                <a:lnTo>
                  <a:pt x="211" y="2169"/>
                </a:lnTo>
                <a:lnTo>
                  <a:pt x="19" y="2169"/>
                </a:lnTo>
                <a:lnTo>
                  <a:pt x="19" y="2166"/>
                </a:lnTo>
                <a:lnTo>
                  <a:pt x="19" y="2160"/>
                </a:lnTo>
                <a:lnTo>
                  <a:pt x="20" y="2174"/>
                </a:lnTo>
                <a:lnTo>
                  <a:pt x="19" y="2167"/>
                </a:lnTo>
                <a:cubicBezTo>
                  <a:pt x="19" y="2163"/>
                  <a:pt x="18" y="2158"/>
                  <a:pt x="18" y="2153"/>
                </a:cubicBezTo>
                <a:lnTo>
                  <a:pt x="18" y="2150"/>
                </a:lnTo>
                <a:lnTo>
                  <a:pt x="210" y="2150"/>
                </a:lnTo>
                <a:lnTo>
                  <a:pt x="210" y="2157"/>
                </a:lnTo>
                <a:lnTo>
                  <a:pt x="210" y="2169"/>
                </a:lnTo>
                <a:lnTo>
                  <a:pt x="210" y="2192"/>
                </a:lnTo>
                <a:lnTo>
                  <a:pt x="209" y="2200"/>
                </a:lnTo>
                <a:cubicBezTo>
                  <a:pt x="202" y="2251"/>
                  <a:pt x="158" y="2287"/>
                  <a:pt x="108" y="2284"/>
                </a:cubicBezTo>
                <a:cubicBezTo>
                  <a:pt x="57" y="2281"/>
                  <a:pt x="17" y="2239"/>
                  <a:pt x="17" y="2188"/>
                </a:cubicBezTo>
                <a:lnTo>
                  <a:pt x="17" y="2184"/>
                </a:lnTo>
                <a:lnTo>
                  <a:pt x="19" y="2203"/>
                </a:lnTo>
                <a:lnTo>
                  <a:pt x="18" y="2198"/>
                </a:lnTo>
                <a:cubicBezTo>
                  <a:pt x="9" y="2150"/>
                  <a:pt x="38" y="2102"/>
                  <a:pt x="85" y="2087"/>
                </a:cubicBezTo>
                <a:cubicBezTo>
                  <a:pt x="133" y="2073"/>
                  <a:pt x="183" y="2098"/>
                  <a:pt x="202" y="2144"/>
                </a:cubicBezTo>
                <a:lnTo>
                  <a:pt x="200" y="2142"/>
                </a:lnTo>
                <a:lnTo>
                  <a:pt x="202" y="2146"/>
                </a:lnTo>
                <a:lnTo>
                  <a:pt x="22" y="2204"/>
                </a:lnTo>
                <a:lnTo>
                  <a:pt x="21" y="2198"/>
                </a:lnTo>
                <a:lnTo>
                  <a:pt x="24" y="2213"/>
                </a:lnTo>
                <a:lnTo>
                  <a:pt x="23" y="2210"/>
                </a:lnTo>
                <a:lnTo>
                  <a:pt x="114" y="2275"/>
                </a:lnTo>
                <a:lnTo>
                  <a:pt x="113" y="2275"/>
                </a:lnTo>
                <a:lnTo>
                  <a:pt x="209" y="2179"/>
                </a:lnTo>
                <a:lnTo>
                  <a:pt x="209" y="2195"/>
                </a:lnTo>
                <a:lnTo>
                  <a:pt x="208" y="2204"/>
                </a:lnTo>
                <a:lnTo>
                  <a:pt x="207" y="2202"/>
                </a:lnTo>
                <a:lnTo>
                  <a:pt x="207" y="2207"/>
                </a:lnTo>
                <a:lnTo>
                  <a:pt x="15" y="2207"/>
                </a:lnTo>
                <a:lnTo>
                  <a:pt x="15" y="2203"/>
                </a:lnTo>
                <a:lnTo>
                  <a:pt x="15" y="2198"/>
                </a:lnTo>
                <a:lnTo>
                  <a:pt x="207" y="2198"/>
                </a:lnTo>
                <a:lnTo>
                  <a:pt x="207" y="2217"/>
                </a:lnTo>
                <a:lnTo>
                  <a:pt x="206" y="2227"/>
                </a:lnTo>
                <a:cubicBezTo>
                  <a:pt x="201" y="2278"/>
                  <a:pt x="157" y="2316"/>
                  <a:pt x="106" y="2313"/>
                </a:cubicBezTo>
                <a:cubicBezTo>
                  <a:pt x="55" y="2311"/>
                  <a:pt x="14" y="2269"/>
                  <a:pt x="14" y="2217"/>
                </a:cubicBezTo>
                <a:lnTo>
                  <a:pt x="14" y="2213"/>
                </a:lnTo>
                <a:lnTo>
                  <a:pt x="14" y="2207"/>
                </a:lnTo>
                <a:cubicBezTo>
                  <a:pt x="14" y="2154"/>
                  <a:pt x="57" y="2111"/>
                  <a:pt x="110" y="2111"/>
                </a:cubicBezTo>
                <a:lnTo>
                  <a:pt x="111" y="2111"/>
                </a:lnTo>
                <a:cubicBezTo>
                  <a:pt x="139" y="2111"/>
                  <a:pt x="164" y="2123"/>
                  <a:pt x="183" y="2143"/>
                </a:cubicBezTo>
                <a:cubicBezTo>
                  <a:pt x="201" y="2163"/>
                  <a:pt x="210" y="2190"/>
                  <a:pt x="207" y="2217"/>
                </a:cubicBezTo>
                <a:lnTo>
                  <a:pt x="206" y="2227"/>
                </a:lnTo>
                <a:lnTo>
                  <a:pt x="110" y="2121"/>
                </a:lnTo>
                <a:lnTo>
                  <a:pt x="112" y="2121"/>
                </a:lnTo>
                <a:lnTo>
                  <a:pt x="112" y="2313"/>
                </a:lnTo>
                <a:lnTo>
                  <a:pt x="110" y="2313"/>
                </a:lnTo>
                <a:lnTo>
                  <a:pt x="204" y="2194"/>
                </a:lnTo>
                <a:lnTo>
                  <a:pt x="206" y="2203"/>
                </a:lnTo>
                <a:lnTo>
                  <a:pt x="207" y="2208"/>
                </a:lnTo>
                <a:cubicBezTo>
                  <a:pt x="212" y="2236"/>
                  <a:pt x="205" y="2265"/>
                  <a:pt x="187" y="2287"/>
                </a:cubicBezTo>
                <a:cubicBezTo>
                  <a:pt x="168" y="2310"/>
                  <a:pt x="141" y="2322"/>
                  <a:pt x="112" y="2322"/>
                </a:cubicBezTo>
                <a:lnTo>
                  <a:pt x="110" y="2322"/>
                </a:lnTo>
                <a:lnTo>
                  <a:pt x="202" y="2254"/>
                </a:lnTo>
                <a:lnTo>
                  <a:pt x="199" y="2264"/>
                </a:lnTo>
                <a:cubicBezTo>
                  <a:pt x="184" y="2315"/>
                  <a:pt x="131" y="2344"/>
                  <a:pt x="80" y="2328"/>
                </a:cubicBezTo>
                <a:cubicBezTo>
                  <a:pt x="29" y="2313"/>
                  <a:pt x="0" y="2260"/>
                  <a:pt x="16" y="2209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36"/>
          <p:cNvSpPr>
            <a:spLocks/>
          </p:cNvSpPr>
          <p:nvPr/>
        </p:nvSpPr>
        <p:spPr bwMode="auto">
          <a:xfrm>
            <a:off x="2055813" y="3149600"/>
            <a:ext cx="96837" cy="319088"/>
          </a:xfrm>
          <a:custGeom>
            <a:avLst/>
            <a:gdLst>
              <a:gd name="T0" fmla="*/ 19 w 676"/>
              <a:gd name="T1" fmla="*/ 2013 h 2233"/>
              <a:gd name="T2" fmla="*/ 247 w 676"/>
              <a:gd name="T3" fmla="*/ 2004 h 2233"/>
              <a:gd name="T4" fmla="*/ 53 w 676"/>
              <a:gd name="T5" fmla="*/ 1890 h 2233"/>
              <a:gd name="T6" fmla="*/ 84 w 676"/>
              <a:gd name="T7" fmla="*/ 1871 h 2233"/>
              <a:gd name="T8" fmla="*/ 162 w 676"/>
              <a:gd name="T9" fmla="*/ 1645 h 2233"/>
              <a:gd name="T10" fmla="*/ 106 w 676"/>
              <a:gd name="T11" fmla="*/ 1700 h 2233"/>
              <a:gd name="T12" fmla="*/ 179 w 676"/>
              <a:gd name="T13" fmla="*/ 1747 h 2233"/>
              <a:gd name="T14" fmla="*/ 307 w 676"/>
              <a:gd name="T15" fmla="*/ 1558 h 2233"/>
              <a:gd name="T16" fmla="*/ 320 w 676"/>
              <a:gd name="T17" fmla="*/ 1528 h 2233"/>
              <a:gd name="T18" fmla="*/ 324 w 676"/>
              <a:gd name="T19" fmla="*/ 1428 h 2233"/>
              <a:gd name="T20" fmla="*/ 171 w 676"/>
              <a:gd name="T21" fmla="*/ 1406 h 2233"/>
              <a:gd name="T22" fmla="*/ 373 w 676"/>
              <a:gd name="T23" fmla="*/ 1326 h 2233"/>
              <a:gd name="T24" fmla="*/ 372 w 676"/>
              <a:gd name="T25" fmla="*/ 1281 h 2233"/>
              <a:gd name="T26" fmla="*/ 297 w 676"/>
              <a:gd name="T27" fmla="*/ 1138 h 2233"/>
              <a:gd name="T28" fmla="*/ 219 w 676"/>
              <a:gd name="T29" fmla="*/ 1167 h 2233"/>
              <a:gd name="T30" fmla="*/ 423 w 676"/>
              <a:gd name="T31" fmla="*/ 1087 h 2233"/>
              <a:gd name="T32" fmla="*/ 266 w 676"/>
              <a:gd name="T33" fmla="*/ 1031 h 2233"/>
              <a:gd name="T34" fmla="*/ 451 w 676"/>
              <a:gd name="T35" fmla="*/ 947 h 2233"/>
              <a:gd name="T36" fmla="*/ 284 w 676"/>
              <a:gd name="T37" fmla="*/ 883 h 2233"/>
              <a:gd name="T38" fmla="*/ 294 w 676"/>
              <a:gd name="T39" fmla="*/ 807 h 2233"/>
              <a:gd name="T40" fmla="*/ 311 w 676"/>
              <a:gd name="T41" fmla="*/ 771 h 2233"/>
              <a:gd name="T42" fmla="*/ 406 w 676"/>
              <a:gd name="T43" fmla="*/ 616 h 2233"/>
              <a:gd name="T44" fmla="*/ 345 w 676"/>
              <a:gd name="T45" fmla="*/ 617 h 2233"/>
              <a:gd name="T46" fmla="*/ 444 w 676"/>
              <a:gd name="T47" fmla="*/ 501 h 2233"/>
              <a:gd name="T48" fmla="*/ 543 w 676"/>
              <a:gd name="T49" fmla="*/ 521 h 2233"/>
              <a:gd name="T50" fmla="*/ 562 w 676"/>
              <a:gd name="T51" fmla="*/ 516 h 2233"/>
              <a:gd name="T52" fmla="*/ 389 w 676"/>
              <a:gd name="T53" fmla="*/ 448 h 2233"/>
              <a:gd name="T54" fmla="*/ 492 w 676"/>
              <a:gd name="T55" fmla="*/ 272 h 2233"/>
              <a:gd name="T56" fmla="*/ 620 w 676"/>
              <a:gd name="T57" fmla="*/ 314 h 2233"/>
              <a:gd name="T58" fmla="*/ 430 w 676"/>
              <a:gd name="T59" fmla="*/ 254 h 2233"/>
              <a:gd name="T60" fmla="*/ 622 w 676"/>
              <a:gd name="T61" fmla="*/ 226 h 2233"/>
              <a:gd name="T62" fmla="*/ 661 w 676"/>
              <a:gd name="T63" fmla="*/ 141 h 2233"/>
              <a:gd name="T64" fmla="*/ 661 w 676"/>
              <a:gd name="T65" fmla="*/ 121 h 2233"/>
              <a:gd name="T66" fmla="*/ 656 w 676"/>
              <a:gd name="T67" fmla="*/ 169 h 2233"/>
              <a:gd name="T68" fmla="*/ 430 w 676"/>
              <a:gd name="T69" fmla="*/ 254 h 2233"/>
              <a:gd name="T70" fmla="*/ 620 w 676"/>
              <a:gd name="T71" fmla="*/ 318 h 2233"/>
              <a:gd name="T72" fmla="*/ 605 w 676"/>
              <a:gd name="T73" fmla="*/ 366 h 2233"/>
              <a:gd name="T74" fmla="*/ 390 w 676"/>
              <a:gd name="T75" fmla="*/ 402 h 2233"/>
              <a:gd name="T76" fmla="*/ 377 w 676"/>
              <a:gd name="T77" fmla="*/ 464 h 2233"/>
              <a:gd name="T78" fmla="*/ 364 w 676"/>
              <a:gd name="T79" fmla="*/ 562 h 2233"/>
              <a:gd name="T80" fmla="*/ 542 w 676"/>
              <a:gd name="T81" fmla="*/ 597 h 2233"/>
              <a:gd name="T82" fmla="*/ 508 w 676"/>
              <a:gd name="T83" fmla="*/ 709 h 2233"/>
              <a:gd name="T84" fmla="*/ 507 w 676"/>
              <a:gd name="T85" fmla="*/ 727 h 2233"/>
              <a:gd name="T86" fmla="*/ 504 w 676"/>
              <a:gd name="T87" fmla="*/ 765 h 2233"/>
              <a:gd name="T88" fmla="*/ 292 w 676"/>
              <a:gd name="T89" fmla="*/ 822 h 2233"/>
              <a:gd name="T90" fmla="*/ 374 w 676"/>
              <a:gd name="T91" fmla="*/ 987 h 2233"/>
              <a:gd name="T92" fmla="*/ 265 w 676"/>
              <a:gd name="T93" fmla="*/ 977 h 2233"/>
              <a:gd name="T94" fmla="*/ 351 w 676"/>
              <a:gd name="T95" fmla="*/ 948 h 2233"/>
              <a:gd name="T96" fmla="*/ 418 w 676"/>
              <a:gd name="T97" fmla="*/ 1095 h 2233"/>
              <a:gd name="T98" fmla="*/ 317 w 676"/>
              <a:gd name="T99" fmla="*/ 1273 h 2233"/>
              <a:gd name="T100" fmla="*/ 380 w 676"/>
              <a:gd name="T101" fmla="*/ 1268 h 2233"/>
              <a:gd name="T102" fmla="*/ 373 w 676"/>
              <a:gd name="T103" fmla="*/ 1316 h 2233"/>
              <a:gd name="T104" fmla="*/ 363 w 676"/>
              <a:gd name="T105" fmla="*/ 1358 h 2233"/>
              <a:gd name="T106" fmla="*/ 143 w 676"/>
              <a:gd name="T107" fmla="*/ 1444 h 2233"/>
              <a:gd name="T108" fmla="*/ 322 w 676"/>
              <a:gd name="T109" fmla="*/ 1505 h 2233"/>
              <a:gd name="T110" fmla="*/ 124 w 676"/>
              <a:gd name="T111" fmla="*/ 1573 h 2233"/>
              <a:gd name="T112" fmla="*/ 304 w 676"/>
              <a:gd name="T113" fmla="*/ 1634 h 2233"/>
              <a:gd name="T114" fmla="*/ 105 w 676"/>
              <a:gd name="T115" fmla="*/ 1641 h 2233"/>
              <a:gd name="T116" fmla="*/ 183 w 676"/>
              <a:gd name="T117" fmla="*/ 1805 h 2233"/>
              <a:gd name="T118" fmla="*/ 163 w 676"/>
              <a:gd name="T119" fmla="*/ 1910 h 2233"/>
              <a:gd name="T120" fmla="*/ 248 w 676"/>
              <a:gd name="T121" fmla="*/ 1885 h 2233"/>
              <a:gd name="T122" fmla="*/ 241 w 676"/>
              <a:gd name="T123" fmla="*/ 1975 h 2233"/>
              <a:gd name="T124" fmla="*/ 19 w 676"/>
              <a:gd name="T125" fmla="*/ 2044 h 2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6" h="2233">
                <a:moveTo>
                  <a:pt x="10" y="2137"/>
                </a:moveTo>
                <a:lnTo>
                  <a:pt x="10" y="2123"/>
                </a:lnTo>
                <a:lnTo>
                  <a:pt x="10" y="2108"/>
                </a:lnTo>
                <a:cubicBezTo>
                  <a:pt x="10" y="2101"/>
                  <a:pt x="11" y="2094"/>
                  <a:pt x="13" y="2088"/>
                </a:cubicBezTo>
                <a:lnTo>
                  <a:pt x="15" y="2079"/>
                </a:lnTo>
                <a:cubicBezTo>
                  <a:pt x="26" y="2027"/>
                  <a:pt x="77" y="1995"/>
                  <a:pt x="128" y="2006"/>
                </a:cubicBezTo>
                <a:cubicBezTo>
                  <a:pt x="180" y="2016"/>
                  <a:pt x="213" y="2067"/>
                  <a:pt x="203" y="2118"/>
                </a:cubicBezTo>
                <a:lnTo>
                  <a:pt x="202" y="2123"/>
                </a:lnTo>
                <a:lnTo>
                  <a:pt x="200" y="2132"/>
                </a:lnTo>
                <a:cubicBezTo>
                  <a:pt x="187" y="2181"/>
                  <a:pt x="139" y="2212"/>
                  <a:pt x="89" y="2203"/>
                </a:cubicBezTo>
                <a:cubicBezTo>
                  <a:pt x="40" y="2194"/>
                  <a:pt x="5" y="2148"/>
                  <a:pt x="11" y="2098"/>
                </a:cubicBezTo>
                <a:lnTo>
                  <a:pt x="12" y="2089"/>
                </a:lnTo>
                <a:lnTo>
                  <a:pt x="11" y="2089"/>
                </a:lnTo>
                <a:lnTo>
                  <a:pt x="11" y="2080"/>
                </a:lnTo>
                <a:cubicBezTo>
                  <a:pt x="11" y="2027"/>
                  <a:pt x="54" y="1984"/>
                  <a:pt x="107" y="1984"/>
                </a:cubicBezTo>
                <a:lnTo>
                  <a:pt x="109" y="1984"/>
                </a:lnTo>
                <a:cubicBezTo>
                  <a:pt x="162" y="1984"/>
                  <a:pt x="205" y="2027"/>
                  <a:pt x="205" y="2080"/>
                </a:cubicBezTo>
                <a:lnTo>
                  <a:pt x="205" y="2085"/>
                </a:lnTo>
                <a:cubicBezTo>
                  <a:pt x="205" y="2093"/>
                  <a:pt x="205" y="2101"/>
                  <a:pt x="203" y="2109"/>
                </a:cubicBezTo>
                <a:lnTo>
                  <a:pt x="202" y="2113"/>
                </a:lnTo>
                <a:cubicBezTo>
                  <a:pt x="190" y="2160"/>
                  <a:pt x="145" y="2191"/>
                  <a:pt x="97" y="2185"/>
                </a:cubicBezTo>
                <a:cubicBezTo>
                  <a:pt x="49" y="2179"/>
                  <a:pt x="12" y="2138"/>
                  <a:pt x="12" y="2089"/>
                </a:cubicBezTo>
                <a:lnTo>
                  <a:pt x="12" y="2085"/>
                </a:lnTo>
                <a:lnTo>
                  <a:pt x="12" y="2080"/>
                </a:lnTo>
                <a:lnTo>
                  <a:pt x="203" y="2099"/>
                </a:lnTo>
                <a:lnTo>
                  <a:pt x="202" y="2104"/>
                </a:lnTo>
                <a:lnTo>
                  <a:pt x="200" y="2113"/>
                </a:lnTo>
                <a:cubicBezTo>
                  <a:pt x="187" y="2164"/>
                  <a:pt x="135" y="2195"/>
                  <a:pt x="83" y="2183"/>
                </a:cubicBezTo>
                <a:cubicBezTo>
                  <a:pt x="32" y="2170"/>
                  <a:pt x="0" y="2118"/>
                  <a:pt x="13" y="2066"/>
                </a:cubicBezTo>
                <a:lnTo>
                  <a:pt x="14" y="2062"/>
                </a:lnTo>
                <a:lnTo>
                  <a:pt x="11" y="2085"/>
                </a:lnTo>
                <a:lnTo>
                  <a:pt x="11" y="2080"/>
                </a:lnTo>
                <a:cubicBezTo>
                  <a:pt x="11" y="2027"/>
                  <a:pt x="54" y="1984"/>
                  <a:pt x="107" y="1984"/>
                </a:cubicBezTo>
                <a:cubicBezTo>
                  <a:pt x="160" y="1984"/>
                  <a:pt x="203" y="2027"/>
                  <a:pt x="203" y="2080"/>
                </a:cubicBezTo>
                <a:lnTo>
                  <a:pt x="203" y="2085"/>
                </a:lnTo>
                <a:cubicBezTo>
                  <a:pt x="203" y="2093"/>
                  <a:pt x="203" y="2101"/>
                  <a:pt x="201" y="2109"/>
                </a:cubicBezTo>
                <a:lnTo>
                  <a:pt x="200" y="2113"/>
                </a:lnTo>
                <a:cubicBezTo>
                  <a:pt x="187" y="2164"/>
                  <a:pt x="135" y="2195"/>
                  <a:pt x="83" y="2183"/>
                </a:cubicBezTo>
                <a:cubicBezTo>
                  <a:pt x="32" y="2170"/>
                  <a:pt x="0" y="2118"/>
                  <a:pt x="13" y="2066"/>
                </a:cubicBezTo>
                <a:lnTo>
                  <a:pt x="15" y="2058"/>
                </a:lnTo>
                <a:lnTo>
                  <a:pt x="13" y="2073"/>
                </a:lnTo>
                <a:lnTo>
                  <a:pt x="14" y="2062"/>
                </a:lnTo>
                <a:lnTo>
                  <a:pt x="16" y="2091"/>
                </a:lnTo>
                <a:lnTo>
                  <a:pt x="14" y="2082"/>
                </a:lnTo>
                <a:cubicBezTo>
                  <a:pt x="11" y="2069"/>
                  <a:pt x="11" y="2056"/>
                  <a:pt x="13" y="2043"/>
                </a:cubicBezTo>
                <a:lnTo>
                  <a:pt x="15" y="2033"/>
                </a:lnTo>
                <a:cubicBezTo>
                  <a:pt x="24" y="1988"/>
                  <a:pt x="64" y="1955"/>
                  <a:pt x="109" y="1955"/>
                </a:cubicBezTo>
                <a:lnTo>
                  <a:pt x="113" y="1955"/>
                </a:lnTo>
                <a:cubicBezTo>
                  <a:pt x="166" y="1955"/>
                  <a:pt x="209" y="1998"/>
                  <a:pt x="209" y="2051"/>
                </a:cubicBezTo>
                <a:cubicBezTo>
                  <a:pt x="209" y="2104"/>
                  <a:pt x="166" y="2147"/>
                  <a:pt x="113" y="2147"/>
                </a:cubicBezTo>
                <a:lnTo>
                  <a:pt x="111" y="2147"/>
                </a:lnTo>
                <a:cubicBezTo>
                  <a:pt x="58" y="2147"/>
                  <a:pt x="15" y="2104"/>
                  <a:pt x="15" y="2051"/>
                </a:cubicBezTo>
                <a:lnTo>
                  <a:pt x="15" y="2045"/>
                </a:lnTo>
                <a:lnTo>
                  <a:pt x="15" y="2042"/>
                </a:lnTo>
                <a:cubicBezTo>
                  <a:pt x="15" y="1989"/>
                  <a:pt x="58" y="1946"/>
                  <a:pt x="111" y="1946"/>
                </a:cubicBezTo>
                <a:cubicBezTo>
                  <a:pt x="164" y="1946"/>
                  <a:pt x="207" y="1989"/>
                  <a:pt x="207" y="2042"/>
                </a:cubicBezTo>
                <a:lnTo>
                  <a:pt x="207" y="2048"/>
                </a:lnTo>
                <a:lnTo>
                  <a:pt x="208" y="2047"/>
                </a:lnTo>
                <a:lnTo>
                  <a:pt x="208" y="2066"/>
                </a:lnTo>
                <a:lnTo>
                  <a:pt x="208" y="2070"/>
                </a:lnTo>
                <a:lnTo>
                  <a:pt x="21" y="2040"/>
                </a:lnTo>
                <a:lnTo>
                  <a:pt x="22" y="2037"/>
                </a:lnTo>
                <a:lnTo>
                  <a:pt x="17" y="2067"/>
                </a:lnTo>
                <a:lnTo>
                  <a:pt x="17" y="2059"/>
                </a:lnTo>
                <a:lnTo>
                  <a:pt x="19" y="2037"/>
                </a:lnTo>
                <a:lnTo>
                  <a:pt x="20" y="2018"/>
                </a:lnTo>
                <a:lnTo>
                  <a:pt x="19" y="2016"/>
                </a:lnTo>
                <a:lnTo>
                  <a:pt x="19" y="2013"/>
                </a:lnTo>
                <a:cubicBezTo>
                  <a:pt x="19" y="1960"/>
                  <a:pt x="62" y="1917"/>
                  <a:pt x="115" y="1917"/>
                </a:cubicBezTo>
                <a:cubicBezTo>
                  <a:pt x="168" y="1917"/>
                  <a:pt x="211" y="1960"/>
                  <a:pt x="211" y="2013"/>
                </a:cubicBezTo>
                <a:lnTo>
                  <a:pt x="211" y="2019"/>
                </a:lnTo>
                <a:lnTo>
                  <a:pt x="211" y="2032"/>
                </a:lnTo>
                <a:lnTo>
                  <a:pt x="211" y="2044"/>
                </a:lnTo>
                <a:lnTo>
                  <a:pt x="211" y="2051"/>
                </a:lnTo>
                <a:cubicBezTo>
                  <a:pt x="211" y="2104"/>
                  <a:pt x="168" y="2147"/>
                  <a:pt x="115" y="2147"/>
                </a:cubicBezTo>
                <a:cubicBezTo>
                  <a:pt x="62" y="2147"/>
                  <a:pt x="19" y="2104"/>
                  <a:pt x="19" y="2051"/>
                </a:cubicBezTo>
                <a:lnTo>
                  <a:pt x="19" y="2050"/>
                </a:lnTo>
                <a:cubicBezTo>
                  <a:pt x="19" y="2044"/>
                  <a:pt x="20" y="2038"/>
                  <a:pt x="21" y="2032"/>
                </a:cubicBezTo>
                <a:lnTo>
                  <a:pt x="22" y="2027"/>
                </a:lnTo>
                <a:lnTo>
                  <a:pt x="20" y="2045"/>
                </a:lnTo>
                <a:lnTo>
                  <a:pt x="20" y="2032"/>
                </a:lnTo>
                <a:lnTo>
                  <a:pt x="20" y="2023"/>
                </a:lnTo>
                <a:cubicBezTo>
                  <a:pt x="20" y="1998"/>
                  <a:pt x="31" y="1974"/>
                  <a:pt x="49" y="1956"/>
                </a:cubicBezTo>
                <a:lnTo>
                  <a:pt x="55" y="1950"/>
                </a:lnTo>
                <a:lnTo>
                  <a:pt x="67" y="1939"/>
                </a:lnTo>
                <a:cubicBezTo>
                  <a:pt x="91" y="1920"/>
                  <a:pt x="123" y="1913"/>
                  <a:pt x="152" y="1921"/>
                </a:cubicBezTo>
                <a:cubicBezTo>
                  <a:pt x="181" y="1928"/>
                  <a:pt x="205" y="1950"/>
                  <a:pt x="217" y="1978"/>
                </a:cubicBezTo>
                <a:lnTo>
                  <a:pt x="219" y="1983"/>
                </a:lnTo>
                <a:cubicBezTo>
                  <a:pt x="223" y="1994"/>
                  <a:pt x="225" y="2006"/>
                  <a:pt x="225" y="2018"/>
                </a:cubicBezTo>
                <a:lnTo>
                  <a:pt x="225" y="2023"/>
                </a:lnTo>
                <a:cubicBezTo>
                  <a:pt x="225" y="2072"/>
                  <a:pt x="189" y="2113"/>
                  <a:pt x="141" y="2119"/>
                </a:cubicBezTo>
                <a:cubicBezTo>
                  <a:pt x="93" y="2125"/>
                  <a:pt x="48" y="2094"/>
                  <a:pt x="36" y="2047"/>
                </a:cubicBezTo>
                <a:lnTo>
                  <a:pt x="35" y="2043"/>
                </a:lnTo>
                <a:lnTo>
                  <a:pt x="33" y="2029"/>
                </a:lnTo>
                <a:cubicBezTo>
                  <a:pt x="28" y="2001"/>
                  <a:pt x="36" y="1973"/>
                  <a:pt x="54" y="1951"/>
                </a:cubicBezTo>
                <a:cubicBezTo>
                  <a:pt x="72" y="1930"/>
                  <a:pt x="99" y="1917"/>
                  <a:pt x="127" y="1917"/>
                </a:cubicBezTo>
                <a:lnTo>
                  <a:pt x="129" y="1917"/>
                </a:lnTo>
                <a:cubicBezTo>
                  <a:pt x="182" y="1917"/>
                  <a:pt x="225" y="1960"/>
                  <a:pt x="225" y="2013"/>
                </a:cubicBezTo>
                <a:cubicBezTo>
                  <a:pt x="225" y="2066"/>
                  <a:pt x="182" y="2109"/>
                  <a:pt x="129" y="2109"/>
                </a:cubicBezTo>
                <a:lnTo>
                  <a:pt x="128" y="2109"/>
                </a:lnTo>
                <a:cubicBezTo>
                  <a:pt x="75" y="2109"/>
                  <a:pt x="32" y="2066"/>
                  <a:pt x="32" y="2013"/>
                </a:cubicBezTo>
                <a:cubicBezTo>
                  <a:pt x="32" y="1960"/>
                  <a:pt x="75" y="1917"/>
                  <a:pt x="128" y="1917"/>
                </a:cubicBezTo>
                <a:lnTo>
                  <a:pt x="131" y="1917"/>
                </a:lnTo>
                <a:lnTo>
                  <a:pt x="46" y="1971"/>
                </a:lnTo>
                <a:lnTo>
                  <a:pt x="48" y="1967"/>
                </a:lnTo>
                <a:lnTo>
                  <a:pt x="46" y="1969"/>
                </a:lnTo>
                <a:cubicBezTo>
                  <a:pt x="61" y="1932"/>
                  <a:pt x="96" y="1908"/>
                  <a:pt x="135" y="1908"/>
                </a:cubicBezTo>
                <a:lnTo>
                  <a:pt x="136" y="1908"/>
                </a:lnTo>
                <a:cubicBezTo>
                  <a:pt x="189" y="1908"/>
                  <a:pt x="232" y="1951"/>
                  <a:pt x="232" y="2004"/>
                </a:cubicBezTo>
                <a:lnTo>
                  <a:pt x="232" y="2011"/>
                </a:lnTo>
                <a:lnTo>
                  <a:pt x="231" y="1993"/>
                </a:lnTo>
                <a:lnTo>
                  <a:pt x="233" y="2003"/>
                </a:lnTo>
                <a:lnTo>
                  <a:pt x="235" y="2018"/>
                </a:lnTo>
                <a:lnTo>
                  <a:pt x="231" y="1999"/>
                </a:lnTo>
                <a:lnTo>
                  <a:pt x="232" y="2002"/>
                </a:lnTo>
                <a:lnTo>
                  <a:pt x="44" y="2032"/>
                </a:lnTo>
                <a:lnTo>
                  <a:pt x="44" y="2027"/>
                </a:lnTo>
                <a:lnTo>
                  <a:pt x="44" y="2015"/>
                </a:lnTo>
                <a:lnTo>
                  <a:pt x="44" y="2011"/>
                </a:lnTo>
                <a:lnTo>
                  <a:pt x="43" y="1994"/>
                </a:lnTo>
                <a:cubicBezTo>
                  <a:pt x="43" y="1941"/>
                  <a:pt x="86" y="1898"/>
                  <a:pt x="139" y="1898"/>
                </a:cubicBezTo>
                <a:lnTo>
                  <a:pt x="143" y="1898"/>
                </a:lnTo>
                <a:cubicBezTo>
                  <a:pt x="190" y="1898"/>
                  <a:pt x="230" y="1932"/>
                  <a:pt x="238" y="1977"/>
                </a:cubicBezTo>
                <a:lnTo>
                  <a:pt x="240" y="1988"/>
                </a:lnTo>
                <a:lnTo>
                  <a:pt x="242" y="2002"/>
                </a:lnTo>
                <a:lnTo>
                  <a:pt x="50" y="2013"/>
                </a:lnTo>
                <a:lnTo>
                  <a:pt x="50" y="2005"/>
                </a:lnTo>
                <a:lnTo>
                  <a:pt x="52" y="1986"/>
                </a:lnTo>
                <a:lnTo>
                  <a:pt x="56" y="1965"/>
                </a:lnTo>
                <a:lnTo>
                  <a:pt x="56" y="1964"/>
                </a:lnTo>
                <a:lnTo>
                  <a:pt x="58" y="1952"/>
                </a:lnTo>
                <a:cubicBezTo>
                  <a:pt x="68" y="1912"/>
                  <a:pt x="103" y="1883"/>
                  <a:pt x="145" y="1880"/>
                </a:cubicBezTo>
                <a:cubicBezTo>
                  <a:pt x="187" y="1877"/>
                  <a:pt x="225" y="1901"/>
                  <a:pt x="241" y="1940"/>
                </a:cubicBezTo>
                <a:lnTo>
                  <a:pt x="243" y="1945"/>
                </a:lnTo>
                <a:cubicBezTo>
                  <a:pt x="250" y="1962"/>
                  <a:pt x="251" y="1981"/>
                  <a:pt x="248" y="1999"/>
                </a:cubicBezTo>
                <a:lnTo>
                  <a:pt x="247" y="2004"/>
                </a:lnTo>
                <a:cubicBezTo>
                  <a:pt x="240" y="2039"/>
                  <a:pt x="214" y="2067"/>
                  <a:pt x="180" y="2077"/>
                </a:cubicBezTo>
                <a:cubicBezTo>
                  <a:pt x="146" y="2088"/>
                  <a:pt x="110" y="2078"/>
                  <a:pt x="85" y="2053"/>
                </a:cubicBezTo>
                <a:lnTo>
                  <a:pt x="81" y="2049"/>
                </a:lnTo>
                <a:cubicBezTo>
                  <a:pt x="76" y="2045"/>
                  <a:pt x="72" y="2040"/>
                  <a:pt x="69" y="2035"/>
                </a:cubicBezTo>
                <a:lnTo>
                  <a:pt x="65" y="2029"/>
                </a:lnTo>
                <a:cubicBezTo>
                  <a:pt x="45" y="1999"/>
                  <a:pt x="43" y="1961"/>
                  <a:pt x="60" y="1930"/>
                </a:cubicBezTo>
                <a:cubicBezTo>
                  <a:pt x="77" y="1899"/>
                  <a:pt x="109" y="1879"/>
                  <a:pt x="144" y="1879"/>
                </a:cubicBezTo>
                <a:lnTo>
                  <a:pt x="146" y="1879"/>
                </a:lnTo>
                <a:lnTo>
                  <a:pt x="147" y="1879"/>
                </a:lnTo>
                <a:cubicBezTo>
                  <a:pt x="200" y="1879"/>
                  <a:pt x="243" y="1922"/>
                  <a:pt x="243" y="1975"/>
                </a:cubicBezTo>
                <a:cubicBezTo>
                  <a:pt x="243" y="2028"/>
                  <a:pt x="200" y="2071"/>
                  <a:pt x="147" y="2071"/>
                </a:cubicBezTo>
                <a:lnTo>
                  <a:pt x="145" y="2071"/>
                </a:lnTo>
                <a:cubicBezTo>
                  <a:pt x="92" y="2071"/>
                  <a:pt x="49" y="2028"/>
                  <a:pt x="49" y="1975"/>
                </a:cubicBezTo>
                <a:lnTo>
                  <a:pt x="49" y="1966"/>
                </a:lnTo>
                <a:lnTo>
                  <a:pt x="49" y="1956"/>
                </a:lnTo>
                <a:cubicBezTo>
                  <a:pt x="49" y="1903"/>
                  <a:pt x="92" y="1860"/>
                  <a:pt x="145" y="1860"/>
                </a:cubicBezTo>
                <a:lnTo>
                  <a:pt x="146" y="1860"/>
                </a:lnTo>
                <a:lnTo>
                  <a:pt x="50" y="1956"/>
                </a:lnTo>
                <a:lnTo>
                  <a:pt x="50" y="1945"/>
                </a:lnTo>
                <a:lnTo>
                  <a:pt x="50" y="1949"/>
                </a:lnTo>
                <a:lnTo>
                  <a:pt x="241" y="1937"/>
                </a:lnTo>
                <a:lnTo>
                  <a:pt x="241" y="1940"/>
                </a:lnTo>
                <a:lnTo>
                  <a:pt x="241" y="1946"/>
                </a:lnTo>
                <a:cubicBezTo>
                  <a:pt x="241" y="1951"/>
                  <a:pt x="241" y="1956"/>
                  <a:pt x="241" y="1960"/>
                </a:cubicBezTo>
                <a:lnTo>
                  <a:pt x="240" y="1967"/>
                </a:lnTo>
                <a:lnTo>
                  <a:pt x="240" y="1953"/>
                </a:lnTo>
                <a:lnTo>
                  <a:pt x="240" y="1956"/>
                </a:lnTo>
                <a:lnTo>
                  <a:pt x="53" y="1926"/>
                </a:lnTo>
                <a:lnTo>
                  <a:pt x="54" y="1923"/>
                </a:lnTo>
                <a:lnTo>
                  <a:pt x="51" y="1938"/>
                </a:lnTo>
                <a:lnTo>
                  <a:pt x="52" y="1932"/>
                </a:lnTo>
                <a:lnTo>
                  <a:pt x="51" y="1957"/>
                </a:lnTo>
                <a:lnTo>
                  <a:pt x="50" y="1947"/>
                </a:lnTo>
                <a:lnTo>
                  <a:pt x="49" y="1928"/>
                </a:lnTo>
                <a:cubicBezTo>
                  <a:pt x="49" y="1875"/>
                  <a:pt x="92" y="1832"/>
                  <a:pt x="145" y="1832"/>
                </a:cubicBezTo>
                <a:cubicBezTo>
                  <a:pt x="198" y="1832"/>
                  <a:pt x="241" y="1875"/>
                  <a:pt x="241" y="1928"/>
                </a:cubicBezTo>
                <a:lnTo>
                  <a:pt x="241" y="1932"/>
                </a:lnTo>
                <a:lnTo>
                  <a:pt x="241" y="1937"/>
                </a:lnTo>
                <a:lnTo>
                  <a:pt x="54" y="1907"/>
                </a:lnTo>
                <a:lnTo>
                  <a:pt x="55" y="1904"/>
                </a:lnTo>
                <a:lnTo>
                  <a:pt x="50" y="1934"/>
                </a:lnTo>
                <a:lnTo>
                  <a:pt x="50" y="1928"/>
                </a:lnTo>
                <a:lnTo>
                  <a:pt x="50" y="1918"/>
                </a:lnTo>
                <a:cubicBezTo>
                  <a:pt x="50" y="1865"/>
                  <a:pt x="93" y="1822"/>
                  <a:pt x="146" y="1822"/>
                </a:cubicBezTo>
                <a:lnTo>
                  <a:pt x="147" y="1822"/>
                </a:lnTo>
                <a:cubicBezTo>
                  <a:pt x="176" y="1822"/>
                  <a:pt x="202" y="1835"/>
                  <a:pt x="221" y="1856"/>
                </a:cubicBezTo>
                <a:cubicBezTo>
                  <a:pt x="239" y="1878"/>
                  <a:pt x="247" y="1906"/>
                  <a:pt x="242" y="1934"/>
                </a:cubicBezTo>
                <a:lnTo>
                  <a:pt x="241" y="1940"/>
                </a:lnTo>
                <a:lnTo>
                  <a:pt x="239" y="1952"/>
                </a:lnTo>
                <a:cubicBezTo>
                  <a:pt x="227" y="1999"/>
                  <a:pt x="182" y="2030"/>
                  <a:pt x="134" y="2024"/>
                </a:cubicBezTo>
                <a:cubicBezTo>
                  <a:pt x="86" y="2018"/>
                  <a:pt x="49" y="1977"/>
                  <a:pt x="49" y="1928"/>
                </a:cubicBezTo>
                <a:lnTo>
                  <a:pt x="49" y="1925"/>
                </a:lnTo>
                <a:lnTo>
                  <a:pt x="49" y="1918"/>
                </a:lnTo>
                <a:lnTo>
                  <a:pt x="49" y="1907"/>
                </a:lnTo>
                <a:lnTo>
                  <a:pt x="49" y="1899"/>
                </a:lnTo>
                <a:cubicBezTo>
                  <a:pt x="49" y="1846"/>
                  <a:pt x="92" y="1803"/>
                  <a:pt x="145" y="1803"/>
                </a:cubicBezTo>
                <a:cubicBezTo>
                  <a:pt x="198" y="1803"/>
                  <a:pt x="241" y="1846"/>
                  <a:pt x="241" y="1899"/>
                </a:cubicBezTo>
                <a:lnTo>
                  <a:pt x="241" y="1903"/>
                </a:lnTo>
                <a:lnTo>
                  <a:pt x="241" y="1909"/>
                </a:lnTo>
                <a:lnTo>
                  <a:pt x="240" y="1894"/>
                </a:lnTo>
                <a:lnTo>
                  <a:pt x="241" y="1900"/>
                </a:lnTo>
                <a:cubicBezTo>
                  <a:pt x="242" y="1905"/>
                  <a:pt x="242" y="1910"/>
                  <a:pt x="242" y="1915"/>
                </a:cubicBezTo>
                <a:lnTo>
                  <a:pt x="242" y="1918"/>
                </a:lnTo>
                <a:lnTo>
                  <a:pt x="55" y="1888"/>
                </a:lnTo>
                <a:lnTo>
                  <a:pt x="56" y="1885"/>
                </a:lnTo>
                <a:lnTo>
                  <a:pt x="51" y="1915"/>
                </a:lnTo>
                <a:lnTo>
                  <a:pt x="51" y="1909"/>
                </a:lnTo>
                <a:lnTo>
                  <a:pt x="53" y="1890"/>
                </a:lnTo>
                <a:lnTo>
                  <a:pt x="52" y="1890"/>
                </a:lnTo>
                <a:cubicBezTo>
                  <a:pt x="52" y="1884"/>
                  <a:pt x="53" y="1878"/>
                  <a:pt x="54" y="1872"/>
                </a:cubicBezTo>
                <a:lnTo>
                  <a:pt x="56" y="1862"/>
                </a:lnTo>
                <a:lnTo>
                  <a:pt x="150" y="1976"/>
                </a:lnTo>
                <a:lnTo>
                  <a:pt x="149" y="1976"/>
                </a:lnTo>
                <a:lnTo>
                  <a:pt x="241" y="1850"/>
                </a:lnTo>
                <a:lnTo>
                  <a:pt x="243" y="1856"/>
                </a:lnTo>
                <a:lnTo>
                  <a:pt x="246" y="1867"/>
                </a:lnTo>
                <a:lnTo>
                  <a:pt x="56" y="1890"/>
                </a:lnTo>
                <a:lnTo>
                  <a:pt x="56" y="1885"/>
                </a:lnTo>
                <a:lnTo>
                  <a:pt x="58" y="1904"/>
                </a:lnTo>
                <a:lnTo>
                  <a:pt x="57" y="1899"/>
                </a:lnTo>
                <a:lnTo>
                  <a:pt x="247" y="1871"/>
                </a:lnTo>
                <a:lnTo>
                  <a:pt x="248" y="1881"/>
                </a:lnTo>
                <a:lnTo>
                  <a:pt x="248" y="1896"/>
                </a:lnTo>
                <a:lnTo>
                  <a:pt x="248" y="1899"/>
                </a:lnTo>
                <a:cubicBezTo>
                  <a:pt x="248" y="1952"/>
                  <a:pt x="205" y="1995"/>
                  <a:pt x="152" y="1995"/>
                </a:cubicBezTo>
                <a:cubicBezTo>
                  <a:pt x="99" y="1995"/>
                  <a:pt x="56" y="1952"/>
                  <a:pt x="56" y="1899"/>
                </a:cubicBezTo>
                <a:lnTo>
                  <a:pt x="56" y="1891"/>
                </a:lnTo>
                <a:lnTo>
                  <a:pt x="56" y="1880"/>
                </a:lnTo>
                <a:cubicBezTo>
                  <a:pt x="56" y="1827"/>
                  <a:pt x="99" y="1784"/>
                  <a:pt x="152" y="1784"/>
                </a:cubicBezTo>
                <a:lnTo>
                  <a:pt x="153" y="1784"/>
                </a:lnTo>
                <a:lnTo>
                  <a:pt x="154" y="1784"/>
                </a:lnTo>
                <a:lnTo>
                  <a:pt x="59" y="1870"/>
                </a:lnTo>
                <a:lnTo>
                  <a:pt x="60" y="1861"/>
                </a:lnTo>
                <a:lnTo>
                  <a:pt x="59" y="1861"/>
                </a:lnTo>
                <a:cubicBezTo>
                  <a:pt x="59" y="1854"/>
                  <a:pt x="60" y="1847"/>
                  <a:pt x="62" y="1841"/>
                </a:cubicBezTo>
                <a:lnTo>
                  <a:pt x="64" y="1832"/>
                </a:lnTo>
                <a:cubicBezTo>
                  <a:pt x="74" y="1784"/>
                  <a:pt x="119" y="1752"/>
                  <a:pt x="168" y="1757"/>
                </a:cubicBezTo>
                <a:cubicBezTo>
                  <a:pt x="217" y="1762"/>
                  <a:pt x="253" y="1804"/>
                  <a:pt x="253" y="1852"/>
                </a:cubicBezTo>
                <a:lnTo>
                  <a:pt x="253" y="1856"/>
                </a:lnTo>
                <a:lnTo>
                  <a:pt x="253" y="1861"/>
                </a:lnTo>
                <a:lnTo>
                  <a:pt x="157" y="1765"/>
                </a:lnTo>
                <a:lnTo>
                  <a:pt x="158" y="1765"/>
                </a:lnTo>
                <a:lnTo>
                  <a:pt x="62" y="1861"/>
                </a:lnTo>
                <a:lnTo>
                  <a:pt x="62" y="1850"/>
                </a:lnTo>
                <a:lnTo>
                  <a:pt x="62" y="1854"/>
                </a:lnTo>
                <a:lnTo>
                  <a:pt x="253" y="1842"/>
                </a:lnTo>
                <a:lnTo>
                  <a:pt x="253" y="1845"/>
                </a:lnTo>
                <a:lnTo>
                  <a:pt x="253" y="1852"/>
                </a:lnTo>
                <a:lnTo>
                  <a:pt x="253" y="1858"/>
                </a:lnTo>
                <a:lnTo>
                  <a:pt x="253" y="1861"/>
                </a:lnTo>
                <a:lnTo>
                  <a:pt x="64" y="1838"/>
                </a:lnTo>
                <a:lnTo>
                  <a:pt x="66" y="1830"/>
                </a:lnTo>
                <a:lnTo>
                  <a:pt x="64" y="1845"/>
                </a:lnTo>
                <a:lnTo>
                  <a:pt x="65" y="1834"/>
                </a:lnTo>
                <a:lnTo>
                  <a:pt x="160" y="1938"/>
                </a:lnTo>
                <a:lnTo>
                  <a:pt x="158" y="1938"/>
                </a:lnTo>
                <a:cubicBezTo>
                  <a:pt x="105" y="1938"/>
                  <a:pt x="62" y="1895"/>
                  <a:pt x="62" y="1842"/>
                </a:cubicBezTo>
                <a:cubicBezTo>
                  <a:pt x="62" y="1789"/>
                  <a:pt x="105" y="1746"/>
                  <a:pt x="158" y="1746"/>
                </a:cubicBezTo>
                <a:lnTo>
                  <a:pt x="159" y="1746"/>
                </a:lnTo>
                <a:lnTo>
                  <a:pt x="160" y="1746"/>
                </a:lnTo>
                <a:lnTo>
                  <a:pt x="65" y="1832"/>
                </a:lnTo>
                <a:lnTo>
                  <a:pt x="66" y="1823"/>
                </a:lnTo>
                <a:lnTo>
                  <a:pt x="65" y="1823"/>
                </a:lnTo>
                <a:cubicBezTo>
                  <a:pt x="65" y="1770"/>
                  <a:pt x="108" y="1727"/>
                  <a:pt x="161" y="1727"/>
                </a:cubicBezTo>
                <a:lnTo>
                  <a:pt x="163" y="1727"/>
                </a:lnTo>
                <a:lnTo>
                  <a:pt x="70" y="1847"/>
                </a:lnTo>
                <a:lnTo>
                  <a:pt x="69" y="1843"/>
                </a:lnTo>
                <a:lnTo>
                  <a:pt x="67" y="1833"/>
                </a:lnTo>
                <a:cubicBezTo>
                  <a:pt x="62" y="1805"/>
                  <a:pt x="69" y="1776"/>
                  <a:pt x="87" y="1754"/>
                </a:cubicBezTo>
                <a:cubicBezTo>
                  <a:pt x="105" y="1731"/>
                  <a:pt x="133" y="1718"/>
                  <a:pt x="161" y="1718"/>
                </a:cubicBezTo>
                <a:lnTo>
                  <a:pt x="162" y="1718"/>
                </a:lnTo>
                <a:lnTo>
                  <a:pt x="164" y="1718"/>
                </a:lnTo>
                <a:cubicBezTo>
                  <a:pt x="217" y="1718"/>
                  <a:pt x="260" y="1761"/>
                  <a:pt x="260" y="1814"/>
                </a:cubicBezTo>
                <a:cubicBezTo>
                  <a:pt x="260" y="1867"/>
                  <a:pt x="217" y="1910"/>
                  <a:pt x="164" y="1910"/>
                </a:cubicBezTo>
                <a:lnTo>
                  <a:pt x="161" y="1910"/>
                </a:lnTo>
                <a:cubicBezTo>
                  <a:pt x="131" y="1910"/>
                  <a:pt x="102" y="1896"/>
                  <a:pt x="84" y="1871"/>
                </a:cubicBezTo>
                <a:cubicBezTo>
                  <a:pt x="66" y="1846"/>
                  <a:pt x="61" y="1813"/>
                  <a:pt x="70" y="1784"/>
                </a:cubicBezTo>
                <a:lnTo>
                  <a:pt x="72" y="1778"/>
                </a:lnTo>
                <a:cubicBezTo>
                  <a:pt x="74" y="1774"/>
                  <a:pt x="76" y="1770"/>
                  <a:pt x="78" y="1766"/>
                </a:cubicBezTo>
                <a:lnTo>
                  <a:pt x="80" y="1762"/>
                </a:lnTo>
                <a:cubicBezTo>
                  <a:pt x="103" y="1714"/>
                  <a:pt x="161" y="1695"/>
                  <a:pt x="208" y="1719"/>
                </a:cubicBezTo>
                <a:cubicBezTo>
                  <a:pt x="256" y="1742"/>
                  <a:pt x="275" y="1800"/>
                  <a:pt x="251" y="1847"/>
                </a:cubicBezTo>
                <a:lnTo>
                  <a:pt x="249" y="1851"/>
                </a:lnTo>
                <a:lnTo>
                  <a:pt x="255" y="1839"/>
                </a:lnTo>
                <a:lnTo>
                  <a:pt x="253" y="1845"/>
                </a:lnTo>
                <a:lnTo>
                  <a:pt x="161" y="1718"/>
                </a:lnTo>
                <a:lnTo>
                  <a:pt x="163" y="1718"/>
                </a:lnTo>
                <a:lnTo>
                  <a:pt x="67" y="1814"/>
                </a:lnTo>
                <a:lnTo>
                  <a:pt x="67" y="1804"/>
                </a:lnTo>
                <a:lnTo>
                  <a:pt x="163" y="1900"/>
                </a:lnTo>
                <a:lnTo>
                  <a:pt x="162" y="1900"/>
                </a:lnTo>
                <a:cubicBezTo>
                  <a:pt x="136" y="1900"/>
                  <a:pt x="110" y="1889"/>
                  <a:pt x="92" y="1870"/>
                </a:cubicBezTo>
                <a:cubicBezTo>
                  <a:pt x="74" y="1850"/>
                  <a:pt x="65" y="1824"/>
                  <a:pt x="67" y="1798"/>
                </a:cubicBezTo>
                <a:lnTo>
                  <a:pt x="68" y="1784"/>
                </a:lnTo>
                <a:lnTo>
                  <a:pt x="69" y="1770"/>
                </a:lnTo>
                <a:cubicBezTo>
                  <a:pt x="72" y="1719"/>
                  <a:pt x="114" y="1680"/>
                  <a:pt x="164" y="1680"/>
                </a:cubicBezTo>
                <a:lnTo>
                  <a:pt x="167" y="1680"/>
                </a:lnTo>
                <a:lnTo>
                  <a:pt x="169" y="1680"/>
                </a:lnTo>
                <a:cubicBezTo>
                  <a:pt x="222" y="1680"/>
                  <a:pt x="265" y="1723"/>
                  <a:pt x="265" y="1776"/>
                </a:cubicBezTo>
                <a:lnTo>
                  <a:pt x="265" y="1781"/>
                </a:lnTo>
                <a:lnTo>
                  <a:pt x="263" y="1758"/>
                </a:lnTo>
                <a:lnTo>
                  <a:pt x="264" y="1762"/>
                </a:lnTo>
                <a:lnTo>
                  <a:pt x="170" y="1689"/>
                </a:lnTo>
                <a:lnTo>
                  <a:pt x="173" y="1689"/>
                </a:lnTo>
                <a:cubicBezTo>
                  <a:pt x="226" y="1689"/>
                  <a:pt x="269" y="1732"/>
                  <a:pt x="269" y="1785"/>
                </a:cubicBezTo>
                <a:lnTo>
                  <a:pt x="269" y="1792"/>
                </a:lnTo>
                <a:cubicBezTo>
                  <a:pt x="269" y="1803"/>
                  <a:pt x="268" y="1813"/>
                  <a:pt x="265" y="1823"/>
                </a:cubicBezTo>
                <a:lnTo>
                  <a:pt x="264" y="1826"/>
                </a:lnTo>
                <a:cubicBezTo>
                  <a:pt x="248" y="1873"/>
                  <a:pt x="198" y="1901"/>
                  <a:pt x="149" y="1889"/>
                </a:cubicBezTo>
                <a:cubicBezTo>
                  <a:pt x="101" y="1877"/>
                  <a:pt x="70" y="1829"/>
                  <a:pt x="78" y="1780"/>
                </a:cubicBezTo>
                <a:lnTo>
                  <a:pt x="79" y="1774"/>
                </a:lnTo>
                <a:lnTo>
                  <a:pt x="79" y="1770"/>
                </a:lnTo>
                <a:lnTo>
                  <a:pt x="80" y="1761"/>
                </a:lnTo>
                <a:lnTo>
                  <a:pt x="82" y="1748"/>
                </a:lnTo>
                <a:cubicBezTo>
                  <a:pt x="90" y="1710"/>
                  <a:pt x="120" y="1680"/>
                  <a:pt x="158" y="1672"/>
                </a:cubicBezTo>
                <a:cubicBezTo>
                  <a:pt x="196" y="1665"/>
                  <a:pt x="235" y="1681"/>
                  <a:pt x="256" y="1713"/>
                </a:cubicBezTo>
                <a:lnTo>
                  <a:pt x="258" y="1716"/>
                </a:lnTo>
                <a:cubicBezTo>
                  <a:pt x="266" y="1728"/>
                  <a:pt x="271" y="1742"/>
                  <a:pt x="274" y="1756"/>
                </a:cubicBezTo>
                <a:lnTo>
                  <a:pt x="275" y="1763"/>
                </a:lnTo>
                <a:lnTo>
                  <a:pt x="179" y="1680"/>
                </a:lnTo>
                <a:lnTo>
                  <a:pt x="181" y="1680"/>
                </a:lnTo>
                <a:cubicBezTo>
                  <a:pt x="227" y="1680"/>
                  <a:pt x="267" y="1713"/>
                  <a:pt x="276" y="1758"/>
                </a:cubicBezTo>
                <a:lnTo>
                  <a:pt x="277" y="1763"/>
                </a:lnTo>
                <a:cubicBezTo>
                  <a:pt x="278" y="1769"/>
                  <a:pt x="278" y="1775"/>
                  <a:pt x="278" y="1781"/>
                </a:cubicBezTo>
                <a:lnTo>
                  <a:pt x="278" y="1785"/>
                </a:lnTo>
                <a:lnTo>
                  <a:pt x="103" y="1732"/>
                </a:lnTo>
                <a:lnTo>
                  <a:pt x="105" y="1729"/>
                </a:lnTo>
                <a:lnTo>
                  <a:pt x="90" y="1767"/>
                </a:lnTo>
                <a:lnTo>
                  <a:pt x="91" y="1761"/>
                </a:lnTo>
                <a:lnTo>
                  <a:pt x="94" y="1804"/>
                </a:lnTo>
                <a:lnTo>
                  <a:pt x="91" y="1794"/>
                </a:lnTo>
                <a:cubicBezTo>
                  <a:pt x="87" y="1782"/>
                  <a:pt x="86" y="1769"/>
                  <a:pt x="87" y="1756"/>
                </a:cubicBezTo>
                <a:lnTo>
                  <a:pt x="88" y="1747"/>
                </a:lnTo>
                <a:lnTo>
                  <a:pt x="87" y="1751"/>
                </a:lnTo>
                <a:lnTo>
                  <a:pt x="87" y="1747"/>
                </a:lnTo>
                <a:cubicBezTo>
                  <a:pt x="87" y="1694"/>
                  <a:pt x="130" y="1651"/>
                  <a:pt x="183" y="1651"/>
                </a:cubicBezTo>
                <a:cubicBezTo>
                  <a:pt x="236" y="1651"/>
                  <a:pt x="279" y="1694"/>
                  <a:pt x="279" y="1747"/>
                </a:cubicBezTo>
                <a:lnTo>
                  <a:pt x="279" y="1752"/>
                </a:lnTo>
                <a:lnTo>
                  <a:pt x="279" y="1757"/>
                </a:lnTo>
                <a:cubicBezTo>
                  <a:pt x="279" y="1810"/>
                  <a:pt x="236" y="1853"/>
                  <a:pt x="183" y="1853"/>
                </a:cubicBezTo>
                <a:cubicBezTo>
                  <a:pt x="130" y="1853"/>
                  <a:pt x="87" y="1810"/>
                  <a:pt x="87" y="1757"/>
                </a:cubicBezTo>
                <a:lnTo>
                  <a:pt x="87" y="1747"/>
                </a:lnTo>
                <a:lnTo>
                  <a:pt x="87" y="1749"/>
                </a:lnTo>
                <a:cubicBezTo>
                  <a:pt x="82" y="1700"/>
                  <a:pt x="114" y="1655"/>
                  <a:pt x="162" y="1645"/>
                </a:cubicBezTo>
                <a:cubicBezTo>
                  <a:pt x="210" y="1634"/>
                  <a:pt x="258" y="1662"/>
                  <a:pt x="274" y="1708"/>
                </a:cubicBezTo>
                <a:lnTo>
                  <a:pt x="275" y="1711"/>
                </a:lnTo>
                <a:cubicBezTo>
                  <a:pt x="276" y="1716"/>
                  <a:pt x="277" y="1721"/>
                  <a:pt x="278" y="1726"/>
                </a:cubicBezTo>
                <a:lnTo>
                  <a:pt x="279" y="1732"/>
                </a:lnTo>
                <a:cubicBezTo>
                  <a:pt x="288" y="1783"/>
                  <a:pt x="253" y="1832"/>
                  <a:pt x="202" y="1842"/>
                </a:cubicBezTo>
                <a:cubicBezTo>
                  <a:pt x="150" y="1851"/>
                  <a:pt x="101" y="1818"/>
                  <a:pt x="90" y="1766"/>
                </a:cubicBezTo>
                <a:lnTo>
                  <a:pt x="89" y="1761"/>
                </a:lnTo>
                <a:lnTo>
                  <a:pt x="89" y="1762"/>
                </a:lnTo>
                <a:cubicBezTo>
                  <a:pt x="82" y="1733"/>
                  <a:pt x="89" y="1703"/>
                  <a:pt x="107" y="1679"/>
                </a:cubicBezTo>
                <a:cubicBezTo>
                  <a:pt x="125" y="1656"/>
                  <a:pt x="153" y="1642"/>
                  <a:pt x="182" y="1642"/>
                </a:cubicBezTo>
                <a:lnTo>
                  <a:pt x="183" y="1642"/>
                </a:lnTo>
                <a:lnTo>
                  <a:pt x="89" y="1720"/>
                </a:lnTo>
                <a:lnTo>
                  <a:pt x="91" y="1710"/>
                </a:lnTo>
                <a:lnTo>
                  <a:pt x="91" y="1747"/>
                </a:lnTo>
                <a:lnTo>
                  <a:pt x="89" y="1737"/>
                </a:lnTo>
                <a:lnTo>
                  <a:pt x="87" y="1720"/>
                </a:lnTo>
                <a:cubicBezTo>
                  <a:pt x="84" y="1693"/>
                  <a:pt x="93" y="1666"/>
                  <a:pt x="111" y="1645"/>
                </a:cubicBezTo>
                <a:cubicBezTo>
                  <a:pt x="129" y="1625"/>
                  <a:pt x="155" y="1613"/>
                  <a:pt x="182" y="1613"/>
                </a:cubicBezTo>
                <a:lnTo>
                  <a:pt x="183" y="1613"/>
                </a:lnTo>
                <a:cubicBezTo>
                  <a:pt x="211" y="1613"/>
                  <a:pt x="236" y="1625"/>
                  <a:pt x="255" y="1645"/>
                </a:cubicBezTo>
                <a:cubicBezTo>
                  <a:pt x="273" y="1665"/>
                  <a:pt x="282" y="1692"/>
                  <a:pt x="279" y="1719"/>
                </a:cubicBezTo>
                <a:lnTo>
                  <a:pt x="278" y="1729"/>
                </a:lnTo>
                <a:lnTo>
                  <a:pt x="182" y="1623"/>
                </a:lnTo>
                <a:lnTo>
                  <a:pt x="187" y="1623"/>
                </a:lnTo>
                <a:lnTo>
                  <a:pt x="189" y="1623"/>
                </a:lnTo>
                <a:cubicBezTo>
                  <a:pt x="242" y="1623"/>
                  <a:pt x="285" y="1666"/>
                  <a:pt x="285" y="1719"/>
                </a:cubicBezTo>
                <a:cubicBezTo>
                  <a:pt x="285" y="1772"/>
                  <a:pt x="242" y="1815"/>
                  <a:pt x="189" y="1815"/>
                </a:cubicBezTo>
                <a:lnTo>
                  <a:pt x="186" y="1815"/>
                </a:lnTo>
                <a:cubicBezTo>
                  <a:pt x="156" y="1815"/>
                  <a:pt x="128" y="1801"/>
                  <a:pt x="109" y="1777"/>
                </a:cubicBezTo>
                <a:cubicBezTo>
                  <a:pt x="91" y="1752"/>
                  <a:pt x="86" y="1721"/>
                  <a:pt x="95" y="1692"/>
                </a:cubicBezTo>
                <a:lnTo>
                  <a:pt x="98" y="1682"/>
                </a:lnTo>
                <a:lnTo>
                  <a:pt x="96" y="1688"/>
                </a:lnTo>
                <a:cubicBezTo>
                  <a:pt x="97" y="1683"/>
                  <a:pt x="98" y="1678"/>
                  <a:pt x="99" y="1673"/>
                </a:cubicBezTo>
                <a:lnTo>
                  <a:pt x="100" y="1670"/>
                </a:lnTo>
                <a:cubicBezTo>
                  <a:pt x="115" y="1625"/>
                  <a:pt x="160" y="1598"/>
                  <a:pt x="207" y="1606"/>
                </a:cubicBezTo>
                <a:cubicBezTo>
                  <a:pt x="253" y="1613"/>
                  <a:pt x="287" y="1653"/>
                  <a:pt x="287" y="1700"/>
                </a:cubicBezTo>
                <a:lnTo>
                  <a:pt x="287" y="1703"/>
                </a:lnTo>
                <a:cubicBezTo>
                  <a:pt x="287" y="1709"/>
                  <a:pt x="287" y="1714"/>
                  <a:pt x="286" y="1719"/>
                </a:cubicBezTo>
                <a:lnTo>
                  <a:pt x="285" y="1725"/>
                </a:lnTo>
                <a:lnTo>
                  <a:pt x="286" y="1709"/>
                </a:lnTo>
                <a:lnTo>
                  <a:pt x="286" y="1719"/>
                </a:lnTo>
                <a:cubicBezTo>
                  <a:pt x="286" y="1772"/>
                  <a:pt x="243" y="1815"/>
                  <a:pt x="190" y="1815"/>
                </a:cubicBezTo>
                <a:lnTo>
                  <a:pt x="188" y="1815"/>
                </a:lnTo>
                <a:cubicBezTo>
                  <a:pt x="160" y="1815"/>
                  <a:pt x="133" y="1803"/>
                  <a:pt x="115" y="1782"/>
                </a:cubicBezTo>
                <a:cubicBezTo>
                  <a:pt x="97" y="1760"/>
                  <a:pt x="89" y="1732"/>
                  <a:pt x="94" y="1704"/>
                </a:cubicBezTo>
                <a:lnTo>
                  <a:pt x="95" y="1698"/>
                </a:lnTo>
                <a:lnTo>
                  <a:pt x="97" y="1686"/>
                </a:lnTo>
                <a:cubicBezTo>
                  <a:pt x="108" y="1642"/>
                  <a:pt x="149" y="1612"/>
                  <a:pt x="194" y="1614"/>
                </a:cubicBezTo>
                <a:cubicBezTo>
                  <a:pt x="240" y="1615"/>
                  <a:pt x="278" y="1649"/>
                  <a:pt x="285" y="1694"/>
                </a:cubicBezTo>
                <a:lnTo>
                  <a:pt x="286" y="1700"/>
                </a:lnTo>
                <a:lnTo>
                  <a:pt x="286" y="1696"/>
                </a:lnTo>
                <a:lnTo>
                  <a:pt x="96" y="1719"/>
                </a:lnTo>
                <a:lnTo>
                  <a:pt x="96" y="1713"/>
                </a:lnTo>
                <a:lnTo>
                  <a:pt x="96" y="1704"/>
                </a:lnTo>
                <a:lnTo>
                  <a:pt x="96" y="1706"/>
                </a:lnTo>
                <a:lnTo>
                  <a:pt x="95" y="1690"/>
                </a:lnTo>
                <a:lnTo>
                  <a:pt x="277" y="1733"/>
                </a:lnTo>
                <a:lnTo>
                  <a:pt x="276" y="1735"/>
                </a:lnTo>
                <a:lnTo>
                  <a:pt x="286" y="1692"/>
                </a:lnTo>
                <a:lnTo>
                  <a:pt x="286" y="1698"/>
                </a:lnTo>
                <a:lnTo>
                  <a:pt x="286" y="1705"/>
                </a:lnTo>
                <a:lnTo>
                  <a:pt x="284" y="1682"/>
                </a:lnTo>
                <a:lnTo>
                  <a:pt x="285" y="1686"/>
                </a:lnTo>
                <a:lnTo>
                  <a:pt x="161" y="1618"/>
                </a:lnTo>
                <a:lnTo>
                  <a:pt x="167" y="1616"/>
                </a:lnTo>
                <a:lnTo>
                  <a:pt x="119" y="1652"/>
                </a:lnTo>
                <a:lnTo>
                  <a:pt x="124" y="1645"/>
                </a:lnTo>
                <a:lnTo>
                  <a:pt x="106" y="1700"/>
                </a:lnTo>
                <a:lnTo>
                  <a:pt x="106" y="1690"/>
                </a:lnTo>
                <a:lnTo>
                  <a:pt x="106" y="1692"/>
                </a:lnTo>
                <a:lnTo>
                  <a:pt x="201" y="1777"/>
                </a:lnTo>
                <a:lnTo>
                  <a:pt x="200" y="1777"/>
                </a:lnTo>
                <a:lnTo>
                  <a:pt x="294" y="1658"/>
                </a:lnTo>
                <a:lnTo>
                  <a:pt x="295" y="1662"/>
                </a:lnTo>
                <a:lnTo>
                  <a:pt x="297" y="1672"/>
                </a:lnTo>
                <a:cubicBezTo>
                  <a:pt x="302" y="1700"/>
                  <a:pt x="295" y="1729"/>
                  <a:pt x="277" y="1751"/>
                </a:cubicBezTo>
                <a:cubicBezTo>
                  <a:pt x="258" y="1774"/>
                  <a:pt x="231" y="1786"/>
                  <a:pt x="202" y="1786"/>
                </a:cubicBezTo>
                <a:lnTo>
                  <a:pt x="200" y="1786"/>
                </a:lnTo>
                <a:cubicBezTo>
                  <a:pt x="147" y="1786"/>
                  <a:pt x="104" y="1743"/>
                  <a:pt x="104" y="1690"/>
                </a:cubicBezTo>
                <a:lnTo>
                  <a:pt x="104" y="1684"/>
                </a:lnTo>
                <a:lnTo>
                  <a:pt x="104" y="1675"/>
                </a:lnTo>
                <a:lnTo>
                  <a:pt x="104" y="1666"/>
                </a:lnTo>
                <a:lnTo>
                  <a:pt x="104" y="1662"/>
                </a:lnTo>
                <a:lnTo>
                  <a:pt x="268" y="1730"/>
                </a:lnTo>
                <a:lnTo>
                  <a:pt x="266" y="1732"/>
                </a:lnTo>
                <a:lnTo>
                  <a:pt x="291" y="1691"/>
                </a:lnTo>
                <a:lnTo>
                  <a:pt x="289" y="1698"/>
                </a:lnTo>
                <a:lnTo>
                  <a:pt x="282" y="1716"/>
                </a:lnTo>
                <a:lnTo>
                  <a:pt x="284" y="1712"/>
                </a:lnTo>
                <a:cubicBezTo>
                  <a:pt x="269" y="1756"/>
                  <a:pt x="224" y="1784"/>
                  <a:pt x="177" y="1776"/>
                </a:cubicBezTo>
                <a:cubicBezTo>
                  <a:pt x="131" y="1769"/>
                  <a:pt x="96" y="1729"/>
                  <a:pt x="96" y="1681"/>
                </a:cubicBezTo>
                <a:lnTo>
                  <a:pt x="96" y="1678"/>
                </a:lnTo>
                <a:lnTo>
                  <a:pt x="96" y="1672"/>
                </a:lnTo>
                <a:cubicBezTo>
                  <a:pt x="96" y="1668"/>
                  <a:pt x="97" y="1663"/>
                  <a:pt x="97" y="1659"/>
                </a:cubicBezTo>
                <a:lnTo>
                  <a:pt x="98" y="1652"/>
                </a:lnTo>
                <a:lnTo>
                  <a:pt x="97" y="1665"/>
                </a:lnTo>
                <a:lnTo>
                  <a:pt x="97" y="1662"/>
                </a:lnTo>
                <a:cubicBezTo>
                  <a:pt x="97" y="1609"/>
                  <a:pt x="140" y="1566"/>
                  <a:pt x="193" y="1566"/>
                </a:cubicBezTo>
                <a:cubicBezTo>
                  <a:pt x="246" y="1566"/>
                  <a:pt x="289" y="1609"/>
                  <a:pt x="289" y="1662"/>
                </a:cubicBezTo>
                <a:lnTo>
                  <a:pt x="289" y="1667"/>
                </a:lnTo>
                <a:cubicBezTo>
                  <a:pt x="289" y="1675"/>
                  <a:pt x="289" y="1683"/>
                  <a:pt x="287" y="1691"/>
                </a:cubicBezTo>
                <a:lnTo>
                  <a:pt x="286" y="1695"/>
                </a:lnTo>
                <a:cubicBezTo>
                  <a:pt x="273" y="1745"/>
                  <a:pt x="222" y="1777"/>
                  <a:pt x="171" y="1765"/>
                </a:cubicBezTo>
                <a:cubicBezTo>
                  <a:pt x="121" y="1754"/>
                  <a:pt x="88" y="1704"/>
                  <a:pt x="98" y="1653"/>
                </a:cubicBezTo>
                <a:lnTo>
                  <a:pt x="99" y="1648"/>
                </a:lnTo>
                <a:lnTo>
                  <a:pt x="97" y="1666"/>
                </a:lnTo>
                <a:lnTo>
                  <a:pt x="97" y="1657"/>
                </a:lnTo>
                <a:lnTo>
                  <a:pt x="97" y="1648"/>
                </a:lnTo>
                <a:lnTo>
                  <a:pt x="97" y="1642"/>
                </a:lnTo>
                <a:lnTo>
                  <a:pt x="287" y="1666"/>
                </a:lnTo>
                <a:lnTo>
                  <a:pt x="286" y="1670"/>
                </a:lnTo>
                <a:lnTo>
                  <a:pt x="288" y="1646"/>
                </a:lnTo>
                <a:lnTo>
                  <a:pt x="288" y="1652"/>
                </a:lnTo>
                <a:lnTo>
                  <a:pt x="143" y="1570"/>
                </a:lnTo>
                <a:lnTo>
                  <a:pt x="148" y="1567"/>
                </a:lnTo>
                <a:lnTo>
                  <a:pt x="114" y="1602"/>
                </a:lnTo>
                <a:lnTo>
                  <a:pt x="118" y="1595"/>
                </a:lnTo>
                <a:lnTo>
                  <a:pt x="107" y="1627"/>
                </a:lnTo>
                <a:lnTo>
                  <a:pt x="108" y="1621"/>
                </a:lnTo>
                <a:lnTo>
                  <a:pt x="106" y="1636"/>
                </a:lnTo>
                <a:lnTo>
                  <a:pt x="106" y="1633"/>
                </a:lnTo>
                <a:cubicBezTo>
                  <a:pt x="106" y="1580"/>
                  <a:pt x="149" y="1537"/>
                  <a:pt x="202" y="1537"/>
                </a:cubicBezTo>
                <a:cubicBezTo>
                  <a:pt x="255" y="1537"/>
                  <a:pt x="298" y="1580"/>
                  <a:pt x="298" y="1633"/>
                </a:cubicBezTo>
                <a:lnTo>
                  <a:pt x="298" y="1643"/>
                </a:lnTo>
                <a:lnTo>
                  <a:pt x="298" y="1652"/>
                </a:lnTo>
                <a:lnTo>
                  <a:pt x="109" y="1629"/>
                </a:lnTo>
                <a:lnTo>
                  <a:pt x="110" y="1625"/>
                </a:lnTo>
                <a:lnTo>
                  <a:pt x="114" y="1612"/>
                </a:lnTo>
                <a:cubicBezTo>
                  <a:pt x="128" y="1572"/>
                  <a:pt x="167" y="1545"/>
                  <a:pt x="209" y="1547"/>
                </a:cubicBezTo>
                <a:cubicBezTo>
                  <a:pt x="252" y="1548"/>
                  <a:pt x="288" y="1578"/>
                  <a:pt x="299" y="1619"/>
                </a:cubicBezTo>
                <a:lnTo>
                  <a:pt x="300" y="1623"/>
                </a:lnTo>
                <a:cubicBezTo>
                  <a:pt x="302" y="1631"/>
                  <a:pt x="302" y="1639"/>
                  <a:pt x="302" y="1646"/>
                </a:cubicBezTo>
                <a:lnTo>
                  <a:pt x="302" y="1652"/>
                </a:lnTo>
                <a:cubicBezTo>
                  <a:pt x="302" y="1697"/>
                  <a:pt x="272" y="1735"/>
                  <a:pt x="230" y="1746"/>
                </a:cubicBezTo>
                <a:lnTo>
                  <a:pt x="226" y="1747"/>
                </a:lnTo>
                <a:cubicBezTo>
                  <a:pt x="210" y="1750"/>
                  <a:pt x="194" y="1750"/>
                  <a:pt x="179" y="1747"/>
                </a:cubicBezTo>
                <a:lnTo>
                  <a:pt x="175" y="1746"/>
                </a:lnTo>
                <a:cubicBezTo>
                  <a:pt x="125" y="1733"/>
                  <a:pt x="94" y="1684"/>
                  <a:pt x="104" y="1634"/>
                </a:cubicBezTo>
                <a:lnTo>
                  <a:pt x="106" y="1624"/>
                </a:lnTo>
                <a:lnTo>
                  <a:pt x="104" y="1642"/>
                </a:lnTo>
                <a:lnTo>
                  <a:pt x="104" y="1626"/>
                </a:lnTo>
                <a:lnTo>
                  <a:pt x="104" y="1618"/>
                </a:lnTo>
                <a:lnTo>
                  <a:pt x="104" y="1614"/>
                </a:lnTo>
                <a:cubicBezTo>
                  <a:pt x="104" y="1566"/>
                  <a:pt x="141" y="1525"/>
                  <a:pt x="189" y="1519"/>
                </a:cubicBezTo>
                <a:cubicBezTo>
                  <a:pt x="237" y="1513"/>
                  <a:pt x="282" y="1544"/>
                  <a:pt x="294" y="1591"/>
                </a:cubicBezTo>
                <a:lnTo>
                  <a:pt x="295" y="1595"/>
                </a:lnTo>
                <a:cubicBezTo>
                  <a:pt x="297" y="1603"/>
                  <a:pt x="297" y="1611"/>
                  <a:pt x="297" y="1618"/>
                </a:cubicBezTo>
                <a:lnTo>
                  <a:pt x="297" y="1627"/>
                </a:lnTo>
                <a:lnTo>
                  <a:pt x="297" y="1636"/>
                </a:lnTo>
                <a:lnTo>
                  <a:pt x="297" y="1642"/>
                </a:lnTo>
                <a:lnTo>
                  <a:pt x="116" y="1600"/>
                </a:lnTo>
                <a:lnTo>
                  <a:pt x="117" y="1598"/>
                </a:lnTo>
                <a:lnTo>
                  <a:pt x="106" y="1640"/>
                </a:lnTo>
                <a:lnTo>
                  <a:pt x="106" y="1633"/>
                </a:lnTo>
                <a:cubicBezTo>
                  <a:pt x="106" y="1623"/>
                  <a:pt x="108" y="1613"/>
                  <a:pt x="111" y="1603"/>
                </a:cubicBezTo>
                <a:lnTo>
                  <a:pt x="114" y="1594"/>
                </a:lnTo>
                <a:lnTo>
                  <a:pt x="118" y="1582"/>
                </a:lnTo>
                <a:lnTo>
                  <a:pt x="123" y="1569"/>
                </a:lnTo>
                <a:lnTo>
                  <a:pt x="131" y="1553"/>
                </a:lnTo>
                <a:cubicBezTo>
                  <a:pt x="148" y="1518"/>
                  <a:pt x="185" y="1497"/>
                  <a:pt x="223" y="1500"/>
                </a:cubicBezTo>
                <a:cubicBezTo>
                  <a:pt x="262" y="1502"/>
                  <a:pt x="295" y="1528"/>
                  <a:pt x="308" y="1565"/>
                </a:cubicBezTo>
                <a:lnTo>
                  <a:pt x="309" y="1568"/>
                </a:lnTo>
                <a:cubicBezTo>
                  <a:pt x="313" y="1582"/>
                  <a:pt x="315" y="1596"/>
                  <a:pt x="313" y="1610"/>
                </a:cubicBezTo>
                <a:lnTo>
                  <a:pt x="312" y="1618"/>
                </a:lnTo>
                <a:lnTo>
                  <a:pt x="311" y="1626"/>
                </a:lnTo>
                <a:lnTo>
                  <a:pt x="311" y="1623"/>
                </a:lnTo>
                <a:lnTo>
                  <a:pt x="311" y="1610"/>
                </a:lnTo>
                <a:lnTo>
                  <a:pt x="312" y="1617"/>
                </a:lnTo>
                <a:lnTo>
                  <a:pt x="308" y="1600"/>
                </a:lnTo>
                <a:lnTo>
                  <a:pt x="309" y="1603"/>
                </a:lnTo>
                <a:lnTo>
                  <a:pt x="122" y="1622"/>
                </a:lnTo>
                <a:lnTo>
                  <a:pt x="123" y="1614"/>
                </a:lnTo>
                <a:lnTo>
                  <a:pt x="122" y="1614"/>
                </a:lnTo>
                <a:lnTo>
                  <a:pt x="122" y="1603"/>
                </a:lnTo>
                <a:lnTo>
                  <a:pt x="122" y="1595"/>
                </a:lnTo>
                <a:cubicBezTo>
                  <a:pt x="122" y="1546"/>
                  <a:pt x="160" y="1505"/>
                  <a:pt x="209" y="1500"/>
                </a:cubicBezTo>
                <a:cubicBezTo>
                  <a:pt x="258" y="1495"/>
                  <a:pt x="303" y="1528"/>
                  <a:pt x="313" y="1577"/>
                </a:cubicBezTo>
                <a:lnTo>
                  <a:pt x="314" y="1582"/>
                </a:lnTo>
                <a:lnTo>
                  <a:pt x="314" y="1581"/>
                </a:lnTo>
                <a:cubicBezTo>
                  <a:pt x="325" y="1626"/>
                  <a:pt x="302" y="1673"/>
                  <a:pt x="259" y="1692"/>
                </a:cubicBezTo>
                <a:cubicBezTo>
                  <a:pt x="217" y="1711"/>
                  <a:pt x="166" y="1697"/>
                  <a:pt x="141" y="1658"/>
                </a:cubicBezTo>
                <a:lnTo>
                  <a:pt x="139" y="1655"/>
                </a:lnTo>
                <a:cubicBezTo>
                  <a:pt x="135" y="1650"/>
                  <a:pt x="133" y="1645"/>
                  <a:pt x="130" y="1639"/>
                </a:cubicBezTo>
                <a:lnTo>
                  <a:pt x="127" y="1632"/>
                </a:lnTo>
                <a:lnTo>
                  <a:pt x="127" y="1631"/>
                </a:lnTo>
                <a:lnTo>
                  <a:pt x="131" y="1639"/>
                </a:lnTo>
                <a:lnTo>
                  <a:pt x="306" y="1585"/>
                </a:lnTo>
                <a:lnTo>
                  <a:pt x="306" y="1588"/>
                </a:lnTo>
                <a:lnTo>
                  <a:pt x="306" y="1575"/>
                </a:lnTo>
                <a:lnTo>
                  <a:pt x="307" y="1582"/>
                </a:lnTo>
                <a:lnTo>
                  <a:pt x="307" y="1586"/>
                </a:lnTo>
                <a:cubicBezTo>
                  <a:pt x="308" y="1591"/>
                  <a:pt x="308" y="1596"/>
                  <a:pt x="308" y="1601"/>
                </a:cubicBezTo>
                <a:lnTo>
                  <a:pt x="308" y="1604"/>
                </a:lnTo>
                <a:lnTo>
                  <a:pt x="121" y="1574"/>
                </a:lnTo>
                <a:lnTo>
                  <a:pt x="122" y="1571"/>
                </a:lnTo>
                <a:lnTo>
                  <a:pt x="117" y="1601"/>
                </a:lnTo>
                <a:lnTo>
                  <a:pt x="117" y="1595"/>
                </a:lnTo>
                <a:cubicBezTo>
                  <a:pt x="117" y="1591"/>
                  <a:pt x="118" y="1586"/>
                  <a:pt x="118" y="1582"/>
                </a:cubicBezTo>
                <a:lnTo>
                  <a:pt x="119" y="1575"/>
                </a:lnTo>
                <a:lnTo>
                  <a:pt x="118" y="1588"/>
                </a:lnTo>
                <a:lnTo>
                  <a:pt x="118" y="1585"/>
                </a:lnTo>
                <a:cubicBezTo>
                  <a:pt x="118" y="1538"/>
                  <a:pt x="153" y="1498"/>
                  <a:pt x="199" y="1491"/>
                </a:cubicBezTo>
                <a:cubicBezTo>
                  <a:pt x="246" y="1483"/>
                  <a:pt x="291" y="1510"/>
                  <a:pt x="306" y="1555"/>
                </a:cubicBezTo>
                <a:lnTo>
                  <a:pt x="307" y="1558"/>
                </a:lnTo>
                <a:cubicBezTo>
                  <a:pt x="308" y="1564"/>
                  <a:pt x="310" y="1569"/>
                  <a:pt x="311" y="1575"/>
                </a:cubicBezTo>
                <a:lnTo>
                  <a:pt x="312" y="1582"/>
                </a:lnTo>
                <a:cubicBezTo>
                  <a:pt x="312" y="1586"/>
                  <a:pt x="312" y="1591"/>
                  <a:pt x="312" y="1595"/>
                </a:cubicBezTo>
                <a:lnTo>
                  <a:pt x="312" y="1601"/>
                </a:lnTo>
                <a:lnTo>
                  <a:pt x="308" y="1571"/>
                </a:lnTo>
                <a:lnTo>
                  <a:pt x="309" y="1574"/>
                </a:lnTo>
                <a:lnTo>
                  <a:pt x="122" y="1593"/>
                </a:lnTo>
                <a:lnTo>
                  <a:pt x="123" y="1585"/>
                </a:lnTo>
                <a:lnTo>
                  <a:pt x="122" y="1585"/>
                </a:lnTo>
                <a:lnTo>
                  <a:pt x="125" y="1606"/>
                </a:lnTo>
                <a:lnTo>
                  <a:pt x="123" y="1597"/>
                </a:lnTo>
                <a:lnTo>
                  <a:pt x="216" y="1672"/>
                </a:lnTo>
                <a:lnTo>
                  <a:pt x="215" y="1672"/>
                </a:lnTo>
                <a:cubicBezTo>
                  <a:pt x="162" y="1672"/>
                  <a:pt x="119" y="1629"/>
                  <a:pt x="119" y="1576"/>
                </a:cubicBezTo>
                <a:cubicBezTo>
                  <a:pt x="119" y="1523"/>
                  <a:pt x="162" y="1480"/>
                  <a:pt x="215" y="1480"/>
                </a:cubicBezTo>
                <a:lnTo>
                  <a:pt x="216" y="1480"/>
                </a:lnTo>
                <a:lnTo>
                  <a:pt x="120" y="1576"/>
                </a:lnTo>
                <a:lnTo>
                  <a:pt x="120" y="1566"/>
                </a:lnTo>
                <a:cubicBezTo>
                  <a:pt x="120" y="1561"/>
                  <a:pt x="121" y="1556"/>
                  <a:pt x="122" y="1551"/>
                </a:cubicBezTo>
                <a:lnTo>
                  <a:pt x="123" y="1545"/>
                </a:lnTo>
                <a:cubicBezTo>
                  <a:pt x="124" y="1540"/>
                  <a:pt x="125" y="1535"/>
                  <a:pt x="126" y="1530"/>
                </a:cubicBezTo>
                <a:lnTo>
                  <a:pt x="127" y="1527"/>
                </a:lnTo>
                <a:cubicBezTo>
                  <a:pt x="141" y="1485"/>
                  <a:pt x="182" y="1458"/>
                  <a:pt x="226" y="1462"/>
                </a:cubicBezTo>
                <a:cubicBezTo>
                  <a:pt x="270" y="1465"/>
                  <a:pt x="306" y="1498"/>
                  <a:pt x="313" y="1542"/>
                </a:cubicBezTo>
                <a:lnTo>
                  <a:pt x="314" y="1548"/>
                </a:lnTo>
                <a:cubicBezTo>
                  <a:pt x="315" y="1553"/>
                  <a:pt x="315" y="1558"/>
                  <a:pt x="315" y="1563"/>
                </a:cubicBezTo>
                <a:lnTo>
                  <a:pt x="315" y="1566"/>
                </a:lnTo>
                <a:cubicBezTo>
                  <a:pt x="315" y="1616"/>
                  <a:pt x="278" y="1657"/>
                  <a:pt x="229" y="1662"/>
                </a:cubicBezTo>
                <a:cubicBezTo>
                  <a:pt x="180" y="1667"/>
                  <a:pt x="135" y="1634"/>
                  <a:pt x="125" y="1585"/>
                </a:cubicBezTo>
                <a:lnTo>
                  <a:pt x="124" y="1580"/>
                </a:lnTo>
                <a:lnTo>
                  <a:pt x="122" y="1563"/>
                </a:lnTo>
                <a:lnTo>
                  <a:pt x="122" y="1564"/>
                </a:lnTo>
                <a:lnTo>
                  <a:pt x="120" y="1557"/>
                </a:lnTo>
                <a:cubicBezTo>
                  <a:pt x="110" y="1508"/>
                  <a:pt x="141" y="1459"/>
                  <a:pt x="190" y="1446"/>
                </a:cubicBezTo>
                <a:cubicBezTo>
                  <a:pt x="239" y="1433"/>
                  <a:pt x="290" y="1460"/>
                  <a:pt x="306" y="1508"/>
                </a:cubicBezTo>
                <a:lnTo>
                  <a:pt x="307" y="1511"/>
                </a:lnTo>
                <a:lnTo>
                  <a:pt x="309" y="1517"/>
                </a:lnTo>
                <a:lnTo>
                  <a:pt x="217" y="1451"/>
                </a:lnTo>
                <a:lnTo>
                  <a:pt x="218" y="1451"/>
                </a:lnTo>
                <a:cubicBezTo>
                  <a:pt x="271" y="1451"/>
                  <a:pt x="314" y="1494"/>
                  <a:pt x="314" y="1547"/>
                </a:cubicBezTo>
                <a:lnTo>
                  <a:pt x="314" y="1553"/>
                </a:lnTo>
                <a:cubicBezTo>
                  <a:pt x="314" y="1561"/>
                  <a:pt x="314" y="1569"/>
                  <a:pt x="312" y="1577"/>
                </a:cubicBezTo>
                <a:lnTo>
                  <a:pt x="311" y="1581"/>
                </a:lnTo>
                <a:lnTo>
                  <a:pt x="126" y="1527"/>
                </a:lnTo>
                <a:lnTo>
                  <a:pt x="127" y="1524"/>
                </a:lnTo>
                <a:lnTo>
                  <a:pt x="123" y="1541"/>
                </a:lnTo>
                <a:lnTo>
                  <a:pt x="124" y="1534"/>
                </a:lnTo>
                <a:lnTo>
                  <a:pt x="123" y="1547"/>
                </a:lnTo>
                <a:lnTo>
                  <a:pt x="123" y="1538"/>
                </a:lnTo>
                <a:cubicBezTo>
                  <a:pt x="123" y="1485"/>
                  <a:pt x="166" y="1442"/>
                  <a:pt x="219" y="1442"/>
                </a:cubicBezTo>
                <a:lnTo>
                  <a:pt x="220" y="1442"/>
                </a:lnTo>
                <a:cubicBezTo>
                  <a:pt x="267" y="1442"/>
                  <a:pt x="307" y="1476"/>
                  <a:pt x="315" y="1523"/>
                </a:cubicBezTo>
                <a:lnTo>
                  <a:pt x="316" y="1529"/>
                </a:lnTo>
                <a:cubicBezTo>
                  <a:pt x="317" y="1534"/>
                  <a:pt x="317" y="1539"/>
                  <a:pt x="317" y="1544"/>
                </a:cubicBezTo>
                <a:lnTo>
                  <a:pt x="317" y="1547"/>
                </a:lnTo>
                <a:cubicBezTo>
                  <a:pt x="317" y="1600"/>
                  <a:pt x="274" y="1643"/>
                  <a:pt x="221" y="1643"/>
                </a:cubicBezTo>
                <a:cubicBezTo>
                  <a:pt x="168" y="1643"/>
                  <a:pt x="125" y="1600"/>
                  <a:pt x="125" y="1547"/>
                </a:cubicBezTo>
                <a:lnTo>
                  <a:pt x="125" y="1539"/>
                </a:lnTo>
                <a:lnTo>
                  <a:pt x="127" y="1520"/>
                </a:lnTo>
                <a:cubicBezTo>
                  <a:pt x="131" y="1470"/>
                  <a:pt x="173" y="1432"/>
                  <a:pt x="222" y="1432"/>
                </a:cubicBezTo>
                <a:lnTo>
                  <a:pt x="224" y="1432"/>
                </a:lnTo>
                <a:cubicBezTo>
                  <a:pt x="277" y="1432"/>
                  <a:pt x="320" y="1475"/>
                  <a:pt x="320" y="1528"/>
                </a:cubicBezTo>
                <a:cubicBezTo>
                  <a:pt x="320" y="1581"/>
                  <a:pt x="277" y="1624"/>
                  <a:pt x="224" y="1624"/>
                </a:cubicBezTo>
                <a:lnTo>
                  <a:pt x="220" y="1624"/>
                </a:lnTo>
                <a:cubicBezTo>
                  <a:pt x="167" y="1624"/>
                  <a:pt x="124" y="1581"/>
                  <a:pt x="124" y="1528"/>
                </a:cubicBezTo>
                <a:cubicBezTo>
                  <a:pt x="124" y="1475"/>
                  <a:pt x="167" y="1432"/>
                  <a:pt x="220" y="1432"/>
                </a:cubicBezTo>
                <a:lnTo>
                  <a:pt x="224" y="1432"/>
                </a:lnTo>
                <a:cubicBezTo>
                  <a:pt x="277" y="1432"/>
                  <a:pt x="320" y="1475"/>
                  <a:pt x="320" y="1528"/>
                </a:cubicBezTo>
                <a:cubicBezTo>
                  <a:pt x="320" y="1581"/>
                  <a:pt x="277" y="1624"/>
                  <a:pt x="224" y="1624"/>
                </a:cubicBezTo>
                <a:lnTo>
                  <a:pt x="222" y="1624"/>
                </a:lnTo>
                <a:cubicBezTo>
                  <a:pt x="192" y="1624"/>
                  <a:pt x="163" y="1610"/>
                  <a:pt x="145" y="1585"/>
                </a:cubicBezTo>
                <a:cubicBezTo>
                  <a:pt x="127" y="1560"/>
                  <a:pt x="122" y="1527"/>
                  <a:pt x="131" y="1498"/>
                </a:cubicBezTo>
                <a:lnTo>
                  <a:pt x="134" y="1489"/>
                </a:lnTo>
                <a:lnTo>
                  <a:pt x="131" y="1504"/>
                </a:lnTo>
                <a:lnTo>
                  <a:pt x="132" y="1498"/>
                </a:lnTo>
                <a:lnTo>
                  <a:pt x="130" y="1513"/>
                </a:lnTo>
                <a:lnTo>
                  <a:pt x="130" y="1509"/>
                </a:lnTo>
                <a:cubicBezTo>
                  <a:pt x="130" y="1458"/>
                  <a:pt x="171" y="1416"/>
                  <a:pt x="222" y="1414"/>
                </a:cubicBezTo>
                <a:cubicBezTo>
                  <a:pt x="273" y="1411"/>
                  <a:pt x="317" y="1449"/>
                  <a:pt x="322" y="1500"/>
                </a:cubicBezTo>
                <a:lnTo>
                  <a:pt x="323" y="1510"/>
                </a:lnTo>
                <a:lnTo>
                  <a:pt x="323" y="1528"/>
                </a:lnTo>
                <a:cubicBezTo>
                  <a:pt x="323" y="1581"/>
                  <a:pt x="280" y="1624"/>
                  <a:pt x="227" y="1624"/>
                </a:cubicBezTo>
                <a:cubicBezTo>
                  <a:pt x="174" y="1624"/>
                  <a:pt x="131" y="1581"/>
                  <a:pt x="131" y="1528"/>
                </a:cubicBezTo>
                <a:lnTo>
                  <a:pt x="131" y="1525"/>
                </a:lnTo>
                <a:lnTo>
                  <a:pt x="133" y="1541"/>
                </a:lnTo>
                <a:lnTo>
                  <a:pt x="132" y="1535"/>
                </a:lnTo>
                <a:lnTo>
                  <a:pt x="226" y="1615"/>
                </a:lnTo>
                <a:lnTo>
                  <a:pt x="224" y="1615"/>
                </a:lnTo>
                <a:cubicBezTo>
                  <a:pt x="197" y="1615"/>
                  <a:pt x="171" y="1604"/>
                  <a:pt x="153" y="1584"/>
                </a:cubicBezTo>
                <a:cubicBezTo>
                  <a:pt x="135" y="1564"/>
                  <a:pt x="126" y="1537"/>
                  <a:pt x="129" y="1510"/>
                </a:cubicBezTo>
                <a:lnTo>
                  <a:pt x="130" y="1500"/>
                </a:lnTo>
                <a:lnTo>
                  <a:pt x="130" y="1520"/>
                </a:lnTo>
                <a:lnTo>
                  <a:pt x="129" y="1511"/>
                </a:lnTo>
                <a:cubicBezTo>
                  <a:pt x="126" y="1484"/>
                  <a:pt x="135" y="1457"/>
                  <a:pt x="153" y="1436"/>
                </a:cubicBezTo>
                <a:cubicBezTo>
                  <a:pt x="171" y="1416"/>
                  <a:pt x="197" y="1404"/>
                  <a:pt x="224" y="1404"/>
                </a:cubicBezTo>
                <a:lnTo>
                  <a:pt x="225" y="1404"/>
                </a:lnTo>
                <a:cubicBezTo>
                  <a:pt x="271" y="1404"/>
                  <a:pt x="311" y="1437"/>
                  <a:pt x="320" y="1482"/>
                </a:cubicBezTo>
                <a:lnTo>
                  <a:pt x="321" y="1487"/>
                </a:lnTo>
                <a:cubicBezTo>
                  <a:pt x="322" y="1493"/>
                  <a:pt x="322" y="1499"/>
                  <a:pt x="322" y="1505"/>
                </a:cubicBezTo>
                <a:lnTo>
                  <a:pt x="322" y="1509"/>
                </a:lnTo>
                <a:cubicBezTo>
                  <a:pt x="322" y="1562"/>
                  <a:pt x="279" y="1605"/>
                  <a:pt x="226" y="1605"/>
                </a:cubicBezTo>
                <a:cubicBezTo>
                  <a:pt x="173" y="1605"/>
                  <a:pt x="130" y="1562"/>
                  <a:pt x="130" y="1509"/>
                </a:cubicBezTo>
                <a:lnTo>
                  <a:pt x="130" y="1505"/>
                </a:lnTo>
                <a:lnTo>
                  <a:pt x="132" y="1524"/>
                </a:lnTo>
                <a:lnTo>
                  <a:pt x="131" y="1519"/>
                </a:lnTo>
                <a:lnTo>
                  <a:pt x="321" y="1500"/>
                </a:lnTo>
                <a:lnTo>
                  <a:pt x="321" y="1505"/>
                </a:lnTo>
                <a:cubicBezTo>
                  <a:pt x="321" y="1513"/>
                  <a:pt x="321" y="1521"/>
                  <a:pt x="319" y="1529"/>
                </a:cubicBezTo>
                <a:lnTo>
                  <a:pt x="318" y="1533"/>
                </a:lnTo>
                <a:lnTo>
                  <a:pt x="139" y="1467"/>
                </a:lnTo>
                <a:lnTo>
                  <a:pt x="141" y="1463"/>
                </a:lnTo>
                <a:lnTo>
                  <a:pt x="132" y="1487"/>
                </a:lnTo>
                <a:lnTo>
                  <a:pt x="133" y="1482"/>
                </a:lnTo>
                <a:cubicBezTo>
                  <a:pt x="142" y="1437"/>
                  <a:pt x="182" y="1404"/>
                  <a:pt x="227" y="1404"/>
                </a:cubicBezTo>
                <a:lnTo>
                  <a:pt x="228" y="1404"/>
                </a:lnTo>
                <a:lnTo>
                  <a:pt x="133" y="1510"/>
                </a:lnTo>
                <a:lnTo>
                  <a:pt x="132" y="1500"/>
                </a:lnTo>
                <a:cubicBezTo>
                  <a:pt x="131" y="1494"/>
                  <a:pt x="131" y="1487"/>
                  <a:pt x="132" y="1481"/>
                </a:cubicBezTo>
                <a:lnTo>
                  <a:pt x="133" y="1471"/>
                </a:lnTo>
                <a:lnTo>
                  <a:pt x="134" y="1461"/>
                </a:lnTo>
                <a:cubicBezTo>
                  <a:pt x="140" y="1410"/>
                  <a:pt x="184" y="1373"/>
                  <a:pt x="235" y="1376"/>
                </a:cubicBezTo>
                <a:cubicBezTo>
                  <a:pt x="286" y="1378"/>
                  <a:pt x="325" y="1421"/>
                  <a:pt x="325" y="1471"/>
                </a:cubicBezTo>
                <a:lnTo>
                  <a:pt x="325" y="1475"/>
                </a:lnTo>
                <a:lnTo>
                  <a:pt x="324" y="1460"/>
                </a:lnTo>
                <a:lnTo>
                  <a:pt x="325" y="1466"/>
                </a:lnTo>
                <a:lnTo>
                  <a:pt x="327" y="1480"/>
                </a:lnTo>
                <a:lnTo>
                  <a:pt x="136" y="1480"/>
                </a:lnTo>
                <a:lnTo>
                  <a:pt x="137" y="1471"/>
                </a:lnTo>
                <a:lnTo>
                  <a:pt x="137" y="1487"/>
                </a:lnTo>
                <a:lnTo>
                  <a:pt x="136" y="1471"/>
                </a:lnTo>
                <a:lnTo>
                  <a:pt x="135" y="1457"/>
                </a:lnTo>
                <a:lnTo>
                  <a:pt x="135" y="1452"/>
                </a:lnTo>
                <a:cubicBezTo>
                  <a:pt x="135" y="1399"/>
                  <a:pt x="178" y="1356"/>
                  <a:pt x="231" y="1356"/>
                </a:cubicBezTo>
                <a:cubicBezTo>
                  <a:pt x="284" y="1356"/>
                  <a:pt x="327" y="1399"/>
                  <a:pt x="327" y="1452"/>
                </a:cubicBezTo>
                <a:lnTo>
                  <a:pt x="327" y="1454"/>
                </a:lnTo>
                <a:lnTo>
                  <a:pt x="324" y="1428"/>
                </a:lnTo>
                <a:lnTo>
                  <a:pt x="326" y="1435"/>
                </a:lnTo>
                <a:lnTo>
                  <a:pt x="329" y="1452"/>
                </a:lnTo>
                <a:cubicBezTo>
                  <a:pt x="330" y="1457"/>
                  <a:pt x="330" y="1462"/>
                  <a:pt x="330" y="1467"/>
                </a:cubicBezTo>
                <a:lnTo>
                  <a:pt x="330" y="1471"/>
                </a:lnTo>
                <a:lnTo>
                  <a:pt x="143" y="1441"/>
                </a:lnTo>
                <a:lnTo>
                  <a:pt x="144" y="1438"/>
                </a:lnTo>
                <a:lnTo>
                  <a:pt x="139" y="1468"/>
                </a:lnTo>
                <a:lnTo>
                  <a:pt x="139" y="1462"/>
                </a:lnTo>
                <a:cubicBezTo>
                  <a:pt x="139" y="1409"/>
                  <a:pt x="182" y="1366"/>
                  <a:pt x="235" y="1366"/>
                </a:cubicBezTo>
                <a:cubicBezTo>
                  <a:pt x="288" y="1366"/>
                  <a:pt x="331" y="1409"/>
                  <a:pt x="331" y="1462"/>
                </a:cubicBezTo>
                <a:lnTo>
                  <a:pt x="331" y="1477"/>
                </a:lnTo>
                <a:lnTo>
                  <a:pt x="330" y="1497"/>
                </a:lnTo>
                <a:lnTo>
                  <a:pt x="330" y="1490"/>
                </a:lnTo>
                <a:lnTo>
                  <a:pt x="149" y="1448"/>
                </a:lnTo>
                <a:lnTo>
                  <a:pt x="150" y="1446"/>
                </a:lnTo>
                <a:lnTo>
                  <a:pt x="140" y="1475"/>
                </a:lnTo>
                <a:lnTo>
                  <a:pt x="141" y="1468"/>
                </a:lnTo>
                <a:lnTo>
                  <a:pt x="142" y="1500"/>
                </a:lnTo>
                <a:lnTo>
                  <a:pt x="140" y="1490"/>
                </a:lnTo>
                <a:cubicBezTo>
                  <a:pt x="139" y="1484"/>
                  <a:pt x="138" y="1478"/>
                  <a:pt x="138" y="1471"/>
                </a:cubicBezTo>
                <a:lnTo>
                  <a:pt x="138" y="1462"/>
                </a:lnTo>
                <a:cubicBezTo>
                  <a:pt x="138" y="1456"/>
                  <a:pt x="139" y="1450"/>
                  <a:pt x="140" y="1444"/>
                </a:cubicBezTo>
                <a:lnTo>
                  <a:pt x="142" y="1434"/>
                </a:lnTo>
                <a:lnTo>
                  <a:pt x="140" y="1452"/>
                </a:lnTo>
                <a:lnTo>
                  <a:pt x="140" y="1443"/>
                </a:lnTo>
                <a:lnTo>
                  <a:pt x="140" y="1433"/>
                </a:lnTo>
                <a:cubicBezTo>
                  <a:pt x="140" y="1429"/>
                  <a:pt x="141" y="1424"/>
                  <a:pt x="141" y="1420"/>
                </a:cubicBezTo>
                <a:lnTo>
                  <a:pt x="142" y="1413"/>
                </a:lnTo>
                <a:lnTo>
                  <a:pt x="141" y="1426"/>
                </a:lnTo>
                <a:lnTo>
                  <a:pt x="141" y="1424"/>
                </a:lnTo>
                <a:cubicBezTo>
                  <a:pt x="141" y="1374"/>
                  <a:pt x="181" y="1331"/>
                  <a:pt x="232" y="1329"/>
                </a:cubicBezTo>
                <a:cubicBezTo>
                  <a:pt x="283" y="1326"/>
                  <a:pt x="327" y="1363"/>
                  <a:pt x="333" y="1414"/>
                </a:cubicBezTo>
                <a:lnTo>
                  <a:pt x="334" y="1423"/>
                </a:lnTo>
                <a:lnTo>
                  <a:pt x="334" y="1443"/>
                </a:lnTo>
                <a:cubicBezTo>
                  <a:pt x="334" y="1496"/>
                  <a:pt x="291" y="1539"/>
                  <a:pt x="238" y="1539"/>
                </a:cubicBezTo>
                <a:cubicBezTo>
                  <a:pt x="185" y="1539"/>
                  <a:pt x="142" y="1496"/>
                  <a:pt x="142" y="1443"/>
                </a:cubicBezTo>
                <a:lnTo>
                  <a:pt x="142" y="1439"/>
                </a:lnTo>
                <a:lnTo>
                  <a:pt x="142" y="1433"/>
                </a:lnTo>
                <a:cubicBezTo>
                  <a:pt x="142" y="1428"/>
                  <a:pt x="143" y="1423"/>
                  <a:pt x="144" y="1418"/>
                </a:cubicBezTo>
                <a:lnTo>
                  <a:pt x="145" y="1412"/>
                </a:lnTo>
                <a:cubicBezTo>
                  <a:pt x="146" y="1407"/>
                  <a:pt x="147" y="1402"/>
                  <a:pt x="148" y="1397"/>
                </a:cubicBezTo>
                <a:lnTo>
                  <a:pt x="149" y="1394"/>
                </a:lnTo>
                <a:cubicBezTo>
                  <a:pt x="164" y="1351"/>
                  <a:pt x="206" y="1324"/>
                  <a:pt x="251" y="1329"/>
                </a:cubicBezTo>
                <a:cubicBezTo>
                  <a:pt x="295" y="1334"/>
                  <a:pt x="331" y="1369"/>
                  <a:pt x="336" y="1414"/>
                </a:cubicBezTo>
                <a:lnTo>
                  <a:pt x="337" y="1423"/>
                </a:lnTo>
                <a:lnTo>
                  <a:pt x="338" y="1425"/>
                </a:lnTo>
                <a:lnTo>
                  <a:pt x="152" y="1413"/>
                </a:lnTo>
                <a:lnTo>
                  <a:pt x="153" y="1410"/>
                </a:lnTo>
                <a:lnTo>
                  <a:pt x="149" y="1427"/>
                </a:lnTo>
                <a:lnTo>
                  <a:pt x="150" y="1420"/>
                </a:lnTo>
                <a:lnTo>
                  <a:pt x="149" y="1433"/>
                </a:lnTo>
                <a:lnTo>
                  <a:pt x="149" y="1424"/>
                </a:lnTo>
                <a:cubicBezTo>
                  <a:pt x="149" y="1371"/>
                  <a:pt x="192" y="1328"/>
                  <a:pt x="245" y="1328"/>
                </a:cubicBezTo>
                <a:lnTo>
                  <a:pt x="248" y="1328"/>
                </a:lnTo>
                <a:lnTo>
                  <a:pt x="250" y="1328"/>
                </a:lnTo>
                <a:lnTo>
                  <a:pt x="253" y="1328"/>
                </a:lnTo>
                <a:lnTo>
                  <a:pt x="257" y="1328"/>
                </a:lnTo>
                <a:lnTo>
                  <a:pt x="162" y="1418"/>
                </a:lnTo>
                <a:lnTo>
                  <a:pt x="163" y="1404"/>
                </a:lnTo>
                <a:lnTo>
                  <a:pt x="162" y="1395"/>
                </a:lnTo>
                <a:cubicBezTo>
                  <a:pt x="162" y="1342"/>
                  <a:pt x="205" y="1299"/>
                  <a:pt x="258" y="1299"/>
                </a:cubicBezTo>
                <a:lnTo>
                  <a:pt x="261" y="1299"/>
                </a:lnTo>
                <a:lnTo>
                  <a:pt x="263" y="1299"/>
                </a:lnTo>
                <a:cubicBezTo>
                  <a:pt x="310" y="1299"/>
                  <a:pt x="350" y="1333"/>
                  <a:pt x="358" y="1378"/>
                </a:cubicBezTo>
                <a:lnTo>
                  <a:pt x="360" y="1389"/>
                </a:lnTo>
                <a:lnTo>
                  <a:pt x="361" y="1391"/>
                </a:lnTo>
                <a:lnTo>
                  <a:pt x="171" y="1414"/>
                </a:lnTo>
                <a:lnTo>
                  <a:pt x="171" y="1406"/>
                </a:lnTo>
                <a:lnTo>
                  <a:pt x="171" y="1395"/>
                </a:lnTo>
                <a:cubicBezTo>
                  <a:pt x="171" y="1390"/>
                  <a:pt x="172" y="1385"/>
                  <a:pt x="173" y="1380"/>
                </a:cubicBezTo>
                <a:lnTo>
                  <a:pt x="174" y="1374"/>
                </a:lnTo>
                <a:lnTo>
                  <a:pt x="172" y="1389"/>
                </a:lnTo>
                <a:lnTo>
                  <a:pt x="172" y="1386"/>
                </a:lnTo>
                <a:lnTo>
                  <a:pt x="363" y="1405"/>
                </a:lnTo>
                <a:lnTo>
                  <a:pt x="362" y="1410"/>
                </a:lnTo>
                <a:lnTo>
                  <a:pt x="360" y="1419"/>
                </a:lnTo>
                <a:cubicBezTo>
                  <a:pt x="348" y="1466"/>
                  <a:pt x="303" y="1497"/>
                  <a:pt x="255" y="1491"/>
                </a:cubicBezTo>
                <a:cubicBezTo>
                  <a:pt x="207" y="1485"/>
                  <a:pt x="170" y="1444"/>
                  <a:pt x="170" y="1395"/>
                </a:cubicBezTo>
                <a:lnTo>
                  <a:pt x="170" y="1386"/>
                </a:lnTo>
                <a:lnTo>
                  <a:pt x="170" y="1376"/>
                </a:lnTo>
                <a:cubicBezTo>
                  <a:pt x="170" y="1327"/>
                  <a:pt x="208" y="1286"/>
                  <a:pt x="257" y="1281"/>
                </a:cubicBezTo>
                <a:cubicBezTo>
                  <a:pt x="306" y="1276"/>
                  <a:pt x="351" y="1309"/>
                  <a:pt x="361" y="1358"/>
                </a:cubicBezTo>
                <a:lnTo>
                  <a:pt x="362" y="1363"/>
                </a:lnTo>
                <a:lnTo>
                  <a:pt x="363" y="1368"/>
                </a:lnTo>
                <a:lnTo>
                  <a:pt x="172" y="1386"/>
                </a:lnTo>
                <a:lnTo>
                  <a:pt x="172" y="1383"/>
                </a:lnTo>
                <a:lnTo>
                  <a:pt x="173" y="1397"/>
                </a:lnTo>
                <a:lnTo>
                  <a:pt x="172" y="1390"/>
                </a:lnTo>
                <a:cubicBezTo>
                  <a:pt x="171" y="1383"/>
                  <a:pt x="171" y="1375"/>
                  <a:pt x="172" y="1368"/>
                </a:cubicBezTo>
                <a:lnTo>
                  <a:pt x="173" y="1357"/>
                </a:lnTo>
                <a:lnTo>
                  <a:pt x="174" y="1346"/>
                </a:lnTo>
                <a:cubicBezTo>
                  <a:pt x="180" y="1295"/>
                  <a:pt x="225" y="1259"/>
                  <a:pt x="275" y="1262"/>
                </a:cubicBezTo>
                <a:cubicBezTo>
                  <a:pt x="326" y="1265"/>
                  <a:pt x="365" y="1307"/>
                  <a:pt x="365" y="1357"/>
                </a:cubicBezTo>
                <a:lnTo>
                  <a:pt x="365" y="1360"/>
                </a:lnTo>
                <a:lnTo>
                  <a:pt x="365" y="1366"/>
                </a:lnTo>
                <a:cubicBezTo>
                  <a:pt x="365" y="1371"/>
                  <a:pt x="365" y="1376"/>
                  <a:pt x="365" y="1380"/>
                </a:cubicBezTo>
                <a:lnTo>
                  <a:pt x="364" y="1387"/>
                </a:lnTo>
                <a:lnTo>
                  <a:pt x="364" y="1373"/>
                </a:lnTo>
                <a:lnTo>
                  <a:pt x="364" y="1376"/>
                </a:lnTo>
                <a:cubicBezTo>
                  <a:pt x="364" y="1429"/>
                  <a:pt x="321" y="1472"/>
                  <a:pt x="268" y="1472"/>
                </a:cubicBezTo>
                <a:cubicBezTo>
                  <a:pt x="215" y="1472"/>
                  <a:pt x="172" y="1429"/>
                  <a:pt x="172" y="1376"/>
                </a:cubicBezTo>
                <a:lnTo>
                  <a:pt x="172" y="1373"/>
                </a:lnTo>
                <a:lnTo>
                  <a:pt x="174" y="1389"/>
                </a:lnTo>
                <a:lnTo>
                  <a:pt x="173" y="1383"/>
                </a:lnTo>
                <a:cubicBezTo>
                  <a:pt x="168" y="1355"/>
                  <a:pt x="176" y="1327"/>
                  <a:pt x="194" y="1305"/>
                </a:cubicBezTo>
                <a:cubicBezTo>
                  <a:pt x="212" y="1284"/>
                  <a:pt x="239" y="1271"/>
                  <a:pt x="267" y="1271"/>
                </a:cubicBezTo>
                <a:lnTo>
                  <a:pt x="268" y="1271"/>
                </a:lnTo>
                <a:lnTo>
                  <a:pt x="172" y="1367"/>
                </a:lnTo>
                <a:lnTo>
                  <a:pt x="172" y="1357"/>
                </a:lnTo>
                <a:cubicBezTo>
                  <a:pt x="172" y="1326"/>
                  <a:pt x="188" y="1296"/>
                  <a:pt x="215" y="1278"/>
                </a:cubicBezTo>
                <a:cubicBezTo>
                  <a:pt x="241" y="1260"/>
                  <a:pt x="275" y="1257"/>
                  <a:pt x="304" y="1268"/>
                </a:cubicBezTo>
                <a:lnTo>
                  <a:pt x="309" y="1270"/>
                </a:lnTo>
                <a:lnTo>
                  <a:pt x="231" y="1274"/>
                </a:lnTo>
                <a:lnTo>
                  <a:pt x="235" y="1272"/>
                </a:lnTo>
                <a:lnTo>
                  <a:pt x="181" y="1357"/>
                </a:lnTo>
                <a:lnTo>
                  <a:pt x="181" y="1351"/>
                </a:lnTo>
                <a:lnTo>
                  <a:pt x="181" y="1343"/>
                </a:lnTo>
                <a:lnTo>
                  <a:pt x="181" y="1345"/>
                </a:lnTo>
                <a:lnTo>
                  <a:pt x="180" y="1329"/>
                </a:lnTo>
                <a:cubicBezTo>
                  <a:pt x="180" y="1276"/>
                  <a:pt x="223" y="1233"/>
                  <a:pt x="276" y="1233"/>
                </a:cubicBezTo>
                <a:cubicBezTo>
                  <a:pt x="329" y="1233"/>
                  <a:pt x="372" y="1276"/>
                  <a:pt x="372" y="1329"/>
                </a:cubicBezTo>
                <a:lnTo>
                  <a:pt x="372" y="1331"/>
                </a:lnTo>
                <a:lnTo>
                  <a:pt x="372" y="1338"/>
                </a:lnTo>
                <a:lnTo>
                  <a:pt x="373" y="1339"/>
                </a:lnTo>
                <a:cubicBezTo>
                  <a:pt x="376" y="1366"/>
                  <a:pt x="367" y="1393"/>
                  <a:pt x="349" y="1413"/>
                </a:cubicBezTo>
                <a:cubicBezTo>
                  <a:pt x="330" y="1433"/>
                  <a:pt x="305" y="1444"/>
                  <a:pt x="277" y="1444"/>
                </a:cubicBezTo>
                <a:lnTo>
                  <a:pt x="275" y="1444"/>
                </a:lnTo>
                <a:cubicBezTo>
                  <a:pt x="248" y="1444"/>
                  <a:pt x="223" y="1433"/>
                  <a:pt x="205" y="1413"/>
                </a:cubicBezTo>
                <a:cubicBezTo>
                  <a:pt x="186" y="1393"/>
                  <a:pt x="177" y="1367"/>
                  <a:pt x="180" y="1340"/>
                </a:cubicBezTo>
                <a:lnTo>
                  <a:pt x="181" y="1329"/>
                </a:lnTo>
                <a:lnTo>
                  <a:pt x="180" y="1329"/>
                </a:lnTo>
                <a:cubicBezTo>
                  <a:pt x="180" y="1276"/>
                  <a:pt x="223" y="1233"/>
                  <a:pt x="276" y="1233"/>
                </a:cubicBezTo>
                <a:cubicBezTo>
                  <a:pt x="329" y="1233"/>
                  <a:pt x="372" y="1276"/>
                  <a:pt x="372" y="1329"/>
                </a:cubicBezTo>
                <a:lnTo>
                  <a:pt x="372" y="1332"/>
                </a:lnTo>
                <a:lnTo>
                  <a:pt x="372" y="1319"/>
                </a:lnTo>
                <a:lnTo>
                  <a:pt x="373" y="1326"/>
                </a:lnTo>
                <a:cubicBezTo>
                  <a:pt x="373" y="1330"/>
                  <a:pt x="373" y="1335"/>
                  <a:pt x="373" y="1339"/>
                </a:cubicBezTo>
                <a:lnTo>
                  <a:pt x="373" y="1345"/>
                </a:lnTo>
                <a:lnTo>
                  <a:pt x="369" y="1315"/>
                </a:lnTo>
                <a:lnTo>
                  <a:pt x="370" y="1318"/>
                </a:lnTo>
                <a:lnTo>
                  <a:pt x="182" y="1348"/>
                </a:lnTo>
                <a:lnTo>
                  <a:pt x="182" y="1345"/>
                </a:lnTo>
                <a:lnTo>
                  <a:pt x="182" y="1339"/>
                </a:lnTo>
                <a:lnTo>
                  <a:pt x="182" y="1332"/>
                </a:lnTo>
                <a:lnTo>
                  <a:pt x="182" y="1329"/>
                </a:lnTo>
                <a:lnTo>
                  <a:pt x="373" y="1348"/>
                </a:lnTo>
                <a:lnTo>
                  <a:pt x="372" y="1353"/>
                </a:lnTo>
                <a:lnTo>
                  <a:pt x="373" y="1334"/>
                </a:lnTo>
                <a:lnTo>
                  <a:pt x="373" y="1338"/>
                </a:lnTo>
                <a:cubicBezTo>
                  <a:pt x="373" y="1391"/>
                  <a:pt x="330" y="1434"/>
                  <a:pt x="277" y="1434"/>
                </a:cubicBezTo>
                <a:cubicBezTo>
                  <a:pt x="224" y="1434"/>
                  <a:pt x="181" y="1391"/>
                  <a:pt x="181" y="1338"/>
                </a:cubicBezTo>
                <a:lnTo>
                  <a:pt x="181" y="1333"/>
                </a:lnTo>
                <a:lnTo>
                  <a:pt x="183" y="1314"/>
                </a:lnTo>
                <a:lnTo>
                  <a:pt x="184" y="1305"/>
                </a:lnTo>
                <a:lnTo>
                  <a:pt x="183" y="1310"/>
                </a:lnTo>
                <a:cubicBezTo>
                  <a:pt x="183" y="1263"/>
                  <a:pt x="218" y="1223"/>
                  <a:pt x="264" y="1216"/>
                </a:cubicBezTo>
                <a:cubicBezTo>
                  <a:pt x="311" y="1208"/>
                  <a:pt x="356" y="1235"/>
                  <a:pt x="371" y="1280"/>
                </a:cubicBezTo>
                <a:lnTo>
                  <a:pt x="372" y="1283"/>
                </a:lnTo>
                <a:cubicBezTo>
                  <a:pt x="375" y="1293"/>
                  <a:pt x="376" y="1303"/>
                  <a:pt x="376" y="1313"/>
                </a:cubicBezTo>
                <a:lnTo>
                  <a:pt x="376" y="1319"/>
                </a:lnTo>
                <a:cubicBezTo>
                  <a:pt x="376" y="1356"/>
                  <a:pt x="356" y="1389"/>
                  <a:pt x="323" y="1405"/>
                </a:cubicBezTo>
                <a:lnTo>
                  <a:pt x="319" y="1407"/>
                </a:lnTo>
                <a:cubicBezTo>
                  <a:pt x="295" y="1420"/>
                  <a:pt x="266" y="1421"/>
                  <a:pt x="241" y="1411"/>
                </a:cubicBezTo>
                <a:lnTo>
                  <a:pt x="236" y="1409"/>
                </a:lnTo>
                <a:cubicBezTo>
                  <a:pt x="189" y="1390"/>
                  <a:pt x="164" y="1337"/>
                  <a:pt x="180" y="1289"/>
                </a:cubicBezTo>
                <a:lnTo>
                  <a:pt x="183" y="1280"/>
                </a:lnTo>
                <a:lnTo>
                  <a:pt x="180" y="1295"/>
                </a:lnTo>
                <a:lnTo>
                  <a:pt x="181" y="1289"/>
                </a:lnTo>
                <a:lnTo>
                  <a:pt x="179" y="1304"/>
                </a:lnTo>
                <a:lnTo>
                  <a:pt x="179" y="1300"/>
                </a:lnTo>
                <a:cubicBezTo>
                  <a:pt x="179" y="1249"/>
                  <a:pt x="220" y="1207"/>
                  <a:pt x="271" y="1205"/>
                </a:cubicBezTo>
                <a:cubicBezTo>
                  <a:pt x="322" y="1202"/>
                  <a:pt x="366" y="1240"/>
                  <a:pt x="371" y="1291"/>
                </a:cubicBezTo>
                <a:lnTo>
                  <a:pt x="372" y="1301"/>
                </a:lnTo>
                <a:lnTo>
                  <a:pt x="372" y="1319"/>
                </a:lnTo>
                <a:lnTo>
                  <a:pt x="185" y="1289"/>
                </a:lnTo>
                <a:lnTo>
                  <a:pt x="186" y="1286"/>
                </a:lnTo>
                <a:lnTo>
                  <a:pt x="181" y="1316"/>
                </a:lnTo>
                <a:lnTo>
                  <a:pt x="181" y="1310"/>
                </a:lnTo>
                <a:lnTo>
                  <a:pt x="277" y="1406"/>
                </a:lnTo>
                <a:lnTo>
                  <a:pt x="276" y="1406"/>
                </a:lnTo>
                <a:cubicBezTo>
                  <a:pt x="223" y="1406"/>
                  <a:pt x="180" y="1363"/>
                  <a:pt x="180" y="1310"/>
                </a:cubicBezTo>
                <a:lnTo>
                  <a:pt x="180" y="1301"/>
                </a:lnTo>
                <a:lnTo>
                  <a:pt x="180" y="1288"/>
                </a:lnTo>
                <a:lnTo>
                  <a:pt x="180" y="1277"/>
                </a:lnTo>
                <a:lnTo>
                  <a:pt x="182" y="1296"/>
                </a:lnTo>
                <a:lnTo>
                  <a:pt x="181" y="1291"/>
                </a:lnTo>
                <a:lnTo>
                  <a:pt x="371" y="1272"/>
                </a:lnTo>
                <a:lnTo>
                  <a:pt x="371" y="1277"/>
                </a:lnTo>
                <a:lnTo>
                  <a:pt x="371" y="1289"/>
                </a:lnTo>
                <a:lnTo>
                  <a:pt x="370" y="1310"/>
                </a:lnTo>
                <a:lnTo>
                  <a:pt x="370" y="1310"/>
                </a:lnTo>
                <a:lnTo>
                  <a:pt x="189" y="1268"/>
                </a:lnTo>
                <a:lnTo>
                  <a:pt x="190" y="1266"/>
                </a:lnTo>
                <a:lnTo>
                  <a:pt x="180" y="1297"/>
                </a:lnTo>
                <a:lnTo>
                  <a:pt x="181" y="1289"/>
                </a:lnTo>
                <a:lnTo>
                  <a:pt x="181" y="1306"/>
                </a:lnTo>
                <a:lnTo>
                  <a:pt x="180" y="1287"/>
                </a:lnTo>
                <a:cubicBezTo>
                  <a:pt x="179" y="1280"/>
                  <a:pt x="180" y="1274"/>
                  <a:pt x="180" y="1268"/>
                </a:cubicBezTo>
                <a:lnTo>
                  <a:pt x="181" y="1261"/>
                </a:lnTo>
                <a:lnTo>
                  <a:pt x="180" y="1274"/>
                </a:lnTo>
                <a:lnTo>
                  <a:pt x="180" y="1272"/>
                </a:lnTo>
                <a:cubicBezTo>
                  <a:pt x="180" y="1219"/>
                  <a:pt x="223" y="1176"/>
                  <a:pt x="276" y="1176"/>
                </a:cubicBezTo>
                <a:cubicBezTo>
                  <a:pt x="329" y="1176"/>
                  <a:pt x="372" y="1219"/>
                  <a:pt x="372" y="1272"/>
                </a:cubicBezTo>
                <a:lnTo>
                  <a:pt x="372" y="1281"/>
                </a:lnTo>
                <a:lnTo>
                  <a:pt x="371" y="1301"/>
                </a:lnTo>
                <a:lnTo>
                  <a:pt x="184" y="1261"/>
                </a:lnTo>
                <a:lnTo>
                  <a:pt x="185" y="1258"/>
                </a:lnTo>
                <a:lnTo>
                  <a:pt x="180" y="1288"/>
                </a:lnTo>
                <a:lnTo>
                  <a:pt x="180" y="1281"/>
                </a:lnTo>
                <a:lnTo>
                  <a:pt x="180" y="1283"/>
                </a:lnTo>
                <a:cubicBezTo>
                  <a:pt x="177" y="1256"/>
                  <a:pt x="186" y="1229"/>
                  <a:pt x="204" y="1208"/>
                </a:cubicBezTo>
                <a:cubicBezTo>
                  <a:pt x="222" y="1188"/>
                  <a:pt x="248" y="1176"/>
                  <a:pt x="275" y="1176"/>
                </a:cubicBezTo>
                <a:lnTo>
                  <a:pt x="277" y="1176"/>
                </a:lnTo>
                <a:lnTo>
                  <a:pt x="181" y="1272"/>
                </a:lnTo>
                <a:lnTo>
                  <a:pt x="181" y="1262"/>
                </a:lnTo>
                <a:lnTo>
                  <a:pt x="183" y="1243"/>
                </a:lnTo>
                <a:cubicBezTo>
                  <a:pt x="187" y="1210"/>
                  <a:pt x="207" y="1182"/>
                  <a:pt x="236" y="1167"/>
                </a:cubicBezTo>
                <a:cubicBezTo>
                  <a:pt x="265" y="1153"/>
                  <a:pt x="300" y="1154"/>
                  <a:pt x="328" y="1171"/>
                </a:cubicBezTo>
                <a:lnTo>
                  <a:pt x="333" y="1174"/>
                </a:lnTo>
                <a:cubicBezTo>
                  <a:pt x="342" y="1180"/>
                  <a:pt x="350" y="1187"/>
                  <a:pt x="357" y="1195"/>
                </a:cubicBezTo>
                <a:lnTo>
                  <a:pt x="362" y="1201"/>
                </a:lnTo>
                <a:lnTo>
                  <a:pt x="288" y="1166"/>
                </a:lnTo>
                <a:lnTo>
                  <a:pt x="291" y="1166"/>
                </a:lnTo>
                <a:lnTo>
                  <a:pt x="195" y="1262"/>
                </a:lnTo>
                <a:lnTo>
                  <a:pt x="195" y="1258"/>
                </a:lnTo>
                <a:lnTo>
                  <a:pt x="197" y="1277"/>
                </a:lnTo>
                <a:lnTo>
                  <a:pt x="196" y="1272"/>
                </a:lnTo>
                <a:cubicBezTo>
                  <a:pt x="191" y="1244"/>
                  <a:pt x="198" y="1215"/>
                  <a:pt x="216" y="1193"/>
                </a:cubicBezTo>
                <a:cubicBezTo>
                  <a:pt x="234" y="1170"/>
                  <a:pt x="262" y="1157"/>
                  <a:pt x="290" y="1157"/>
                </a:cubicBezTo>
                <a:lnTo>
                  <a:pt x="293" y="1157"/>
                </a:lnTo>
                <a:cubicBezTo>
                  <a:pt x="326" y="1157"/>
                  <a:pt x="357" y="1174"/>
                  <a:pt x="374" y="1201"/>
                </a:cubicBezTo>
                <a:cubicBezTo>
                  <a:pt x="392" y="1229"/>
                  <a:pt x="394" y="1263"/>
                  <a:pt x="381" y="1293"/>
                </a:cubicBezTo>
                <a:lnTo>
                  <a:pt x="376" y="1304"/>
                </a:lnTo>
                <a:lnTo>
                  <a:pt x="365" y="1323"/>
                </a:lnTo>
                <a:cubicBezTo>
                  <a:pt x="344" y="1358"/>
                  <a:pt x="303" y="1375"/>
                  <a:pt x="264" y="1366"/>
                </a:cubicBezTo>
                <a:cubicBezTo>
                  <a:pt x="224" y="1358"/>
                  <a:pt x="194" y="1326"/>
                  <a:pt x="188" y="1286"/>
                </a:cubicBezTo>
                <a:lnTo>
                  <a:pt x="187" y="1279"/>
                </a:lnTo>
                <a:cubicBezTo>
                  <a:pt x="186" y="1272"/>
                  <a:pt x="186" y="1265"/>
                  <a:pt x="187" y="1257"/>
                </a:cubicBezTo>
                <a:lnTo>
                  <a:pt x="188" y="1245"/>
                </a:lnTo>
                <a:lnTo>
                  <a:pt x="189" y="1233"/>
                </a:lnTo>
                <a:lnTo>
                  <a:pt x="190" y="1221"/>
                </a:lnTo>
                <a:cubicBezTo>
                  <a:pt x="197" y="1175"/>
                  <a:pt x="235" y="1141"/>
                  <a:pt x="281" y="1139"/>
                </a:cubicBezTo>
                <a:cubicBezTo>
                  <a:pt x="326" y="1136"/>
                  <a:pt x="367" y="1167"/>
                  <a:pt x="379" y="1211"/>
                </a:cubicBezTo>
                <a:lnTo>
                  <a:pt x="380" y="1215"/>
                </a:lnTo>
                <a:lnTo>
                  <a:pt x="382" y="1225"/>
                </a:lnTo>
                <a:lnTo>
                  <a:pt x="193" y="1228"/>
                </a:lnTo>
                <a:lnTo>
                  <a:pt x="194" y="1222"/>
                </a:lnTo>
                <a:cubicBezTo>
                  <a:pt x="195" y="1217"/>
                  <a:pt x="196" y="1212"/>
                  <a:pt x="197" y="1207"/>
                </a:cubicBezTo>
                <a:lnTo>
                  <a:pt x="198" y="1204"/>
                </a:lnTo>
                <a:cubicBezTo>
                  <a:pt x="213" y="1159"/>
                  <a:pt x="258" y="1132"/>
                  <a:pt x="305" y="1140"/>
                </a:cubicBezTo>
                <a:cubicBezTo>
                  <a:pt x="351" y="1147"/>
                  <a:pt x="385" y="1187"/>
                  <a:pt x="385" y="1234"/>
                </a:cubicBezTo>
                <a:lnTo>
                  <a:pt x="385" y="1240"/>
                </a:lnTo>
                <a:lnTo>
                  <a:pt x="384" y="1260"/>
                </a:lnTo>
                <a:lnTo>
                  <a:pt x="383" y="1269"/>
                </a:lnTo>
                <a:lnTo>
                  <a:pt x="383" y="1262"/>
                </a:lnTo>
                <a:lnTo>
                  <a:pt x="220" y="1195"/>
                </a:lnTo>
                <a:lnTo>
                  <a:pt x="221" y="1194"/>
                </a:lnTo>
                <a:lnTo>
                  <a:pt x="197" y="1231"/>
                </a:lnTo>
                <a:lnTo>
                  <a:pt x="199" y="1225"/>
                </a:lnTo>
                <a:lnTo>
                  <a:pt x="200" y="1220"/>
                </a:lnTo>
                <a:lnTo>
                  <a:pt x="198" y="1254"/>
                </a:lnTo>
                <a:lnTo>
                  <a:pt x="197" y="1245"/>
                </a:lnTo>
                <a:cubicBezTo>
                  <a:pt x="191" y="1194"/>
                  <a:pt x="227" y="1147"/>
                  <a:pt x="278" y="1140"/>
                </a:cubicBezTo>
                <a:cubicBezTo>
                  <a:pt x="329" y="1132"/>
                  <a:pt x="377" y="1165"/>
                  <a:pt x="387" y="1216"/>
                </a:cubicBezTo>
                <a:lnTo>
                  <a:pt x="388" y="1221"/>
                </a:lnTo>
                <a:lnTo>
                  <a:pt x="388" y="1220"/>
                </a:lnTo>
                <a:lnTo>
                  <a:pt x="201" y="1220"/>
                </a:lnTo>
                <a:lnTo>
                  <a:pt x="202" y="1216"/>
                </a:lnTo>
                <a:lnTo>
                  <a:pt x="199" y="1239"/>
                </a:lnTo>
                <a:lnTo>
                  <a:pt x="199" y="1234"/>
                </a:lnTo>
                <a:cubicBezTo>
                  <a:pt x="199" y="1181"/>
                  <a:pt x="242" y="1138"/>
                  <a:pt x="295" y="1138"/>
                </a:cubicBezTo>
                <a:lnTo>
                  <a:pt x="297" y="1138"/>
                </a:lnTo>
                <a:lnTo>
                  <a:pt x="299" y="1138"/>
                </a:lnTo>
                <a:lnTo>
                  <a:pt x="302" y="1138"/>
                </a:lnTo>
                <a:cubicBezTo>
                  <a:pt x="355" y="1138"/>
                  <a:pt x="398" y="1181"/>
                  <a:pt x="398" y="1234"/>
                </a:cubicBezTo>
                <a:cubicBezTo>
                  <a:pt x="398" y="1287"/>
                  <a:pt x="355" y="1330"/>
                  <a:pt x="302" y="1330"/>
                </a:cubicBezTo>
                <a:lnTo>
                  <a:pt x="300" y="1330"/>
                </a:lnTo>
                <a:cubicBezTo>
                  <a:pt x="247" y="1330"/>
                  <a:pt x="204" y="1287"/>
                  <a:pt x="204" y="1234"/>
                </a:cubicBezTo>
                <a:cubicBezTo>
                  <a:pt x="204" y="1181"/>
                  <a:pt x="247" y="1138"/>
                  <a:pt x="300" y="1138"/>
                </a:cubicBezTo>
                <a:lnTo>
                  <a:pt x="302" y="1138"/>
                </a:lnTo>
                <a:lnTo>
                  <a:pt x="207" y="1225"/>
                </a:lnTo>
                <a:lnTo>
                  <a:pt x="208" y="1215"/>
                </a:lnTo>
                <a:lnTo>
                  <a:pt x="207" y="1215"/>
                </a:lnTo>
                <a:lnTo>
                  <a:pt x="303" y="1311"/>
                </a:lnTo>
                <a:lnTo>
                  <a:pt x="302" y="1311"/>
                </a:lnTo>
                <a:cubicBezTo>
                  <a:pt x="249" y="1311"/>
                  <a:pt x="206" y="1268"/>
                  <a:pt x="206" y="1215"/>
                </a:cubicBezTo>
                <a:cubicBezTo>
                  <a:pt x="206" y="1162"/>
                  <a:pt x="249" y="1119"/>
                  <a:pt x="302" y="1119"/>
                </a:cubicBezTo>
                <a:lnTo>
                  <a:pt x="304" y="1119"/>
                </a:lnTo>
                <a:lnTo>
                  <a:pt x="307" y="1119"/>
                </a:lnTo>
                <a:lnTo>
                  <a:pt x="211" y="1215"/>
                </a:lnTo>
                <a:lnTo>
                  <a:pt x="211" y="1205"/>
                </a:lnTo>
                <a:lnTo>
                  <a:pt x="213" y="1186"/>
                </a:lnTo>
                <a:cubicBezTo>
                  <a:pt x="218" y="1137"/>
                  <a:pt x="260" y="1100"/>
                  <a:pt x="308" y="1100"/>
                </a:cubicBezTo>
                <a:lnTo>
                  <a:pt x="309" y="1100"/>
                </a:lnTo>
                <a:lnTo>
                  <a:pt x="311" y="1100"/>
                </a:lnTo>
                <a:lnTo>
                  <a:pt x="216" y="1206"/>
                </a:lnTo>
                <a:lnTo>
                  <a:pt x="215" y="1196"/>
                </a:lnTo>
                <a:cubicBezTo>
                  <a:pt x="214" y="1186"/>
                  <a:pt x="215" y="1176"/>
                  <a:pt x="217" y="1166"/>
                </a:cubicBezTo>
                <a:lnTo>
                  <a:pt x="219" y="1157"/>
                </a:lnTo>
                <a:cubicBezTo>
                  <a:pt x="229" y="1113"/>
                  <a:pt x="267" y="1081"/>
                  <a:pt x="312" y="1081"/>
                </a:cubicBezTo>
                <a:lnTo>
                  <a:pt x="313" y="1081"/>
                </a:lnTo>
                <a:cubicBezTo>
                  <a:pt x="366" y="1081"/>
                  <a:pt x="409" y="1124"/>
                  <a:pt x="409" y="1177"/>
                </a:cubicBezTo>
                <a:cubicBezTo>
                  <a:pt x="409" y="1230"/>
                  <a:pt x="366" y="1273"/>
                  <a:pt x="313" y="1273"/>
                </a:cubicBezTo>
                <a:lnTo>
                  <a:pt x="312" y="1273"/>
                </a:lnTo>
                <a:lnTo>
                  <a:pt x="407" y="1162"/>
                </a:lnTo>
                <a:lnTo>
                  <a:pt x="408" y="1168"/>
                </a:lnTo>
                <a:lnTo>
                  <a:pt x="405" y="1153"/>
                </a:lnTo>
                <a:lnTo>
                  <a:pt x="406" y="1156"/>
                </a:lnTo>
                <a:lnTo>
                  <a:pt x="219" y="1197"/>
                </a:lnTo>
                <a:lnTo>
                  <a:pt x="218" y="1188"/>
                </a:lnTo>
                <a:lnTo>
                  <a:pt x="217" y="1177"/>
                </a:lnTo>
                <a:lnTo>
                  <a:pt x="407" y="1186"/>
                </a:lnTo>
                <a:lnTo>
                  <a:pt x="406" y="1191"/>
                </a:lnTo>
                <a:lnTo>
                  <a:pt x="406" y="1154"/>
                </a:lnTo>
                <a:lnTo>
                  <a:pt x="407" y="1159"/>
                </a:lnTo>
                <a:lnTo>
                  <a:pt x="217" y="1168"/>
                </a:lnTo>
                <a:lnTo>
                  <a:pt x="218" y="1158"/>
                </a:lnTo>
                <a:lnTo>
                  <a:pt x="217" y="1161"/>
                </a:lnTo>
                <a:lnTo>
                  <a:pt x="217" y="1158"/>
                </a:lnTo>
                <a:cubicBezTo>
                  <a:pt x="217" y="1105"/>
                  <a:pt x="260" y="1062"/>
                  <a:pt x="313" y="1062"/>
                </a:cubicBezTo>
                <a:cubicBezTo>
                  <a:pt x="366" y="1062"/>
                  <a:pt x="409" y="1105"/>
                  <a:pt x="409" y="1158"/>
                </a:cubicBezTo>
                <a:lnTo>
                  <a:pt x="409" y="1161"/>
                </a:lnTo>
                <a:lnTo>
                  <a:pt x="409" y="1168"/>
                </a:lnTo>
                <a:cubicBezTo>
                  <a:pt x="409" y="1174"/>
                  <a:pt x="409" y="1179"/>
                  <a:pt x="408" y="1184"/>
                </a:cubicBezTo>
                <a:lnTo>
                  <a:pt x="407" y="1190"/>
                </a:lnTo>
                <a:lnTo>
                  <a:pt x="408" y="1174"/>
                </a:lnTo>
                <a:lnTo>
                  <a:pt x="408" y="1177"/>
                </a:lnTo>
                <a:cubicBezTo>
                  <a:pt x="408" y="1230"/>
                  <a:pt x="365" y="1273"/>
                  <a:pt x="312" y="1273"/>
                </a:cubicBezTo>
                <a:cubicBezTo>
                  <a:pt x="259" y="1273"/>
                  <a:pt x="216" y="1230"/>
                  <a:pt x="216" y="1177"/>
                </a:cubicBezTo>
                <a:lnTo>
                  <a:pt x="216" y="1174"/>
                </a:lnTo>
                <a:cubicBezTo>
                  <a:pt x="216" y="1169"/>
                  <a:pt x="217" y="1164"/>
                  <a:pt x="218" y="1159"/>
                </a:cubicBezTo>
                <a:lnTo>
                  <a:pt x="219" y="1153"/>
                </a:lnTo>
                <a:lnTo>
                  <a:pt x="217" y="1168"/>
                </a:lnTo>
                <a:lnTo>
                  <a:pt x="217" y="1161"/>
                </a:lnTo>
                <a:lnTo>
                  <a:pt x="217" y="1158"/>
                </a:lnTo>
                <a:cubicBezTo>
                  <a:pt x="217" y="1109"/>
                  <a:pt x="255" y="1068"/>
                  <a:pt x="304" y="1063"/>
                </a:cubicBezTo>
                <a:cubicBezTo>
                  <a:pt x="353" y="1058"/>
                  <a:pt x="398" y="1091"/>
                  <a:pt x="408" y="1140"/>
                </a:cubicBezTo>
                <a:lnTo>
                  <a:pt x="409" y="1145"/>
                </a:lnTo>
                <a:lnTo>
                  <a:pt x="409" y="1144"/>
                </a:lnTo>
                <a:lnTo>
                  <a:pt x="219" y="1167"/>
                </a:lnTo>
                <a:lnTo>
                  <a:pt x="219" y="1158"/>
                </a:lnTo>
                <a:lnTo>
                  <a:pt x="219" y="1158"/>
                </a:lnTo>
                <a:cubicBezTo>
                  <a:pt x="214" y="1107"/>
                  <a:pt x="250" y="1061"/>
                  <a:pt x="300" y="1054"/>
                </a:cubicBezTo>
                <a:cubicBezTo>
                  <a:pt x="351" y="1046"/>
                  <a:pt x="399" y="1079"/>
                  <a:pt x="409" y="1130"/>
                </a:cubicBezTo>
                <a:lnTo>
                  <a:pt x="410" y="1135"/>
                </a:lnTo>
                <a:lnTo>
                  <a:pt x="411" y="1140"/>
                </a:lnTo>
                <a:cubicBezTo>
                  <a:pt x="421" y="1191"/>
                  <a:pt x="388" y="1241"/>
                  <a:pt x="338" y="1252"/>
                </a:cubicBezTo>
                <a:cubicBezTo>
                  <a:pt x="287" y="1264"/>
                  <a:pt x="236" y="1232"/>
                  <a:pt x="223" y="1182"/>
                </a:cubicBezTo>
                <a:lnTo>
                  <a:pt x="222" y="1178"/>
                </a:lnTo>
                <a:lnTo>
                  <a:pt x="220" y="1164"/>
                </a:lnTo>
                <a:cubicBezTo>
                  <a:pt x="218" y="1156"/>
                  <a:pt x="218" y="1147"/>
                  <a:pt x="219" y="1138"/>
                </a:cubicBezTo>
                <a:lnTo>
                  <a:pt x="220" y="1129"/>
                </a:lnTo>
                <a:cubicBezTo>
                  <a:pt x="225" y="1080"/>
                  <a:pt x="267" y="1043"/>
                  <a:pt x="315" y="1043"/>
                </a:cubicBezTo>
                <a:lnTo>
                  <a:pt x="316" y="1043"/>
                </a:lnTo>
                <a:lnTo>
                  <a:pt x="222" y="1158"/>
                </a:lnTo>
                <a:lnTo>
                  <a:pt x="220" y="1148"/>
                </a:lnTo>
                <a:cubicBezTo>
                  <a:pt x="219" y="1142"/>
                  <a:pt x="218" y="1136"/>
                  <a:pt x="218" y="1129"/>
                </a:cubicBezTo>
                <a:lnTo>
                  <a:pt x="218" y="1120"/>
                </a:lnTo>
                <a:lnTo>
                  <a:pt x="218" y="1114"/>
                </a:lnTo>
                <a:lnTo>
                  <a:pt x="218" y="1110"/>
                </a:lnTo>
                <a:cubicBezTo>
                  <a:pt x="218" y="1062"/>
                  <a:pt x="255" y="1021"/>
                  <a:pt x="303" y="1015"/>
                </a:cubicBezTo>
                <a:cubicBezTo>
                  <a:pt x="351" y="1009"/>
                  <a:pt x="396" y="1040"/>
                  <a:pt x="408" y="1087"/>
                </a:cubicBezTo>
                <a:lnTo>
                  <a:pt x="409" y="1091"/>
                </a:lnTo>
                <a:lnTo>
                  <a:pt x="411" y="1105"/>
                </a:lnTo>
                <a:cubicBezTo>
                  <a:pt x="416" y="1133"/>
                  <a:pt x="408" y="1161"/>
                  <a:pt x="390" y="1183"/>
                </a:cubicBezTo>
                <a:cubicBezTo>
                  <a:pt x="371" y="1204"/>
                  <a:pt x="345" y="1216"/>
                  <a:pt x="316" y="1216"/>
                </a:cubicBezTo>
                <a:lnTo>
                  <a:pt x="313" y="1216"/>
                </a:lnTo>
                <a:cubicBezTo>
                  <a:pt x="285" y="1216"/>
                  <a:pt x="257" y="1204"/>
                  <a:pt x="239" y="1181"/>
                </a:cubicBezTo>
                <a:cubicBezTo>
                  <a:pt x="221" y="1159"/>
                  <a:pt x="214" y="1130"/>
                  <a:pt x="219" y="1102"/>
                </a:cubicBezTo>
                <a:lnTo>
                  <a:pt x="221" y="1092"/>
                </a:lnTo>
                <a:cubicBezTo>
                  <a:pt x="230" y="1047"/>
                  <a:pt x="270" y="1014"/>
                  <a:pt x="315" y="1014"/>
                </a:cubicBezTo>
                <a:lnTo>
                  <a:pt x="316" y="1014"/>
                </a:lnTo>
                <a:lnTo>
                  <a:pt x="318" y="1014"/>
                </a:lnTo>
                <a:lnTo>
                  <a:pt x="224" y="1095"/>
                </a:lnTo>
                <a:lnTo>
                  <a:pt x="225" y="1089"/>
                </a:lnTo>
                <a:cubicBezTo>
                  <a:pt x="226" y="1084"/>
                  <a:pt x="227" y="1079"/>
                  <a:pt x="228" y="1074"/>
                </a:cubicBezTo>
                <a:lnTo>
                  <a:pt x="229" y="1071"/>
                </a:lnTo>
                <a:cubicBezTo>
                  <a:pt x="244" y="1026"/>
                  <a:pt x="289" y="999"/>
                  <a:pt x="336" y="1007"/>
                </a:cubicBezTo>
                <a:cubicBezTo>
                  <a:pt x="382" y="1014"/>
                  <a:pt x="416" y="1054"/>
                  <a:pt x="416" y="1101"/>
                </a:cubicBezTo>
                <a:lnTo>
                  <a:pt x="416" y="1104"/>
                </a:lnTo>
                <a:lnTo>
                  <a:pt x="416" y="1111"/>
                </a:lnTo>
                <a:lnTo>
                  <a:pt x="416" y="1117"/>
                </a:lnTo>
                <a:lnTo>
                  <a:pt x="416" y="1120"/>
                </a:lnTo>
                <a:cubicBezTo>
                  <a:pt x="416" y="1173"/>
                  <a:pt x="373" y="1216"/>
                  <a:pt x="320" y="1216"/>
                </a:cubicBezTo>
                <a:cubicBezTo>
                  <a:pt x="267" y="1216"/>
                  <a:pt x="224" y="1173"/>
                  <a:pt x="224" y="1120"/>
                </a:cubicBezTo>
                <a:lnTo>
                  <a:pt x="224" y="1112"/>
                </a:lnTo>
                <a:lnTo>
                  <a:pt x="224" y="1101"/>
                </a:lnTo>
                <a:cubicBezTo>
                  <a:pt x="224" y="1048"/>
                  <a:pt x="267" y="1005"/>
                  <a:pt x="320" y="1005"/>
                </a:cubicBezTo>
                <a:lnTo>
                  <a:pt x="322" y="1005"/>
                </a:lnTo>
                <a:lnTo>
                  <a:pt x="226" y="1101"/>
                </a:lnTo>
                <a:lnTo>
                  <a:pt x="226" y="1095"/>
                </a:lnTo>
                <a:lnTo>
                  <a:pt x="228" y="1076"/>
                </a:lnTo>
                <a:lnTo>
                  <a:pt x="227" y="1077"/>
                </a:lnTo>
                <a:cubicBezTo>
                  <a:pt x="227" y="1071"/>
                  <a:pt x="228" y="1065"/>
                  <a:pt x="229" y="1059"/>
                </a:cubicBezTo>
                <a:lnTo>
                  <a:pt x="230" y="1054"/>
                </a:lnTo>
                <a:cubicBezTo>
                  <a:pt x="238" y="1013"/>
                  <a:pt x="271" y="983"/>
                  <a:pt x="312" y="977"/>
                </a:cubicBezTo>
                <a:cubicBezTo>
                  <a:pt x="352" y="972"/>
                  <a:pt x="392" y="993"/>
                  <a:pt x="410" y="1030"/>
                </a:cubicBezTo>
                <a:lnTo>
                  <a:pt x="411" y="1032"/>
                </a:lnTo>
                <a:cubicBezTo>
                  <a:pt x="416" y="1040"/>
                  <a:pt x="419" y="1049"/>
                  <a:pt x="420" y="1059"/>
                </a:cubicBezTo>
                <a:lnTo>
                  <a:pt x="421" y="1065"/>
                </a:lnTo>
                <a:lnTo>
                  <a:pt x="423" y="1074"/>
                </a:lnTo>
                <a:lnTo>
                  <a:pt x="422" y="1068"/>
                </a:lnTo>
                <a:lnTo>
                  <a:pt x="232" y="1091"/>
                </a:lnTo>
                <a:lnTo>
                  <a:pt x="232" y="1087"/>
                </a:lnTo>
                <a:lnTo>
                  <a:pt x="234" y="1106"/>
                </a:lnTo>
                <a:lnTo>
                  <a:pt x="233" y="1101"/>
                </a:lnTo>
                <a:lnTo>
                  <a:pt x="423" y="1082"/>
                </a:lnTo>
                <a:lnTo>
                  <a:pt x="423" y="1087"/>
                </a:lnTo>
                <a:lnTo>
                  <a:pt x="421" y="1064"/>
                </a:lnTo>
                <a:lnTo>
                  <a:pt x="422" y="1068"/>
                </a:lnTo>
                <a:lnTo>
                  <a:pt x="233" y="1081"/>
                </a:lnTo>
                <a:lnTo>
                  <a:pt x="234" y="1072"/>
                </a:lnTo>
                <a:lnTo>
                  <a:pt x="233" y="1072"/>
                </a:lnTo>
                <a:lnTo>
                  <a:pt x="329" y="1168"/>
                </a:lnTo>
                <a:lnTo>
                  <a:pt x="328" y="1168"/>
                </a:lnTo>
                <a:cubicBezTo>
                  <a:pt x="275" y="1168"/>
                  <a:pt x="232" y="1125"/>
                  <a:pt x="232" y="1072"/>
                </a:cubicBezTo>
                <a:cubicBezTo>
                  <a:pt x="232" y="1019"/>
                  <a:pt x="275" y="976"/>
                  <a:pt x="328" y="976"/>
                </a:cubicBezTo>
                <a:lnTo>
                  <a:pt x="329" y="976"/>
                </a:lnTo>
                <a:lnTo>
                  <a:pt x="238" y="1042"/>
                </a:lnTo>
                <a:lnTo>
                  <a:pt x="240" y="1036"/>
                </a:lnTo>
                <a:cubicBezTo>
                  <a:pt x="243" y="1028"/>
                  <a:pt x="247" y="1020"/>
                  <a:pt x="252" y="1013"/>
                </a:cubicBezTo>
                <a:lnTo>
                  <a:pt x="254" y="1010"/>
                </a:lnTo>
                <a:cubicBezTo>
                  <a:pt x="277" y="975"/>
                  <a:pt x="321" y="959"/>
                  <a:pt x="361" y="972"/>
                </a:cubicBezTo>
                <a:cubicBezTo>
                  <a:pt x="402" y="984"/>
                  <a:pt x="429" y="1021"/>
                  <a:pt x="429" y="1063"/>
                </a:cubicBezTo>
                <a:lnTo>
                  <a:pt x="429" y="1067"/>
                </a:lnTo>
                <a:lnTo>
                  <a:pt x="429" y="1073"/>
                </a:lnTo>
                <a:lnTo>
                  <a:pt x="429" y="1080"/>
                </a:lnTo>
                <a:lnTo>
                  <a:pt x="419" y="1038"/>
                </a:lnTo>
                <a:lnTo>
                  <a:pt x="420" y="1040"/>
                </a:lnTo>
                <a:lnTo>
                  <a:pt x="238" y="1082"/>
                </a:lnTo>
                <a:lnTo>
                  <a:pt x="238" y="1077"/>
                </a:lnTo>
                <a:lnTo>
                  <a:pt x="238" y="1068"/>
                </a:lnTo>
                <a:lnTo>
                  <a:pt x="238" y="1059"/>
                </a:lnTo>
                <a:cubicBezTo>
                  <a:pt x="238" y="1054"/>
                  <a:pt x="239" y="1049"/>
                  <a:pt x="240" y="1044"/>
                </a:cubicBezTo>
                <a:lnTo>
                  <a:pt x="241" y="1038"/>
                </a:lnTo>
                <a:cubicBezTo>
                  <a:pt x="248" y="994"/>
                  <a:pt x="284" y="961"/>
                  <a:pt x="328" y="958"/>
                </a:cubicBezTo>
                <a:cubicBezTo>
                  <a:pt x="372" y="954"/>
                  <a:pt x="413" y="981"/>
                  <a:pt x="427" y="1023"/>
                </a:cubicBezTo>
                <a:lnTo>
                  <a:pt x="428" y="1026"/>
                </a:lnTo>
                <a:cubicBezTo>
                  <a:pt x="429" y="1032"/>
                  <a:pt x="431" y="1037"/>
                  <a:pt x="432" y="1043"/>
                </a:cubicBezTo>
                <a:lnTo>
                  <a:pt x="433" y="1050"/>
                </a:lnTo>
                <a:lnTo>
                  <a:pt x="337" y="967"/>
                </a:lnTo>
                <a:lnTo>
                  <a:pt x="341" y="967"/>
                </a:lnTo>
                <a:lnTo>
                  <a:pt x="343" y="967"/>
                </a:lnTo>
                <a:lnTo>
                  <a:pt x="248" y="1057"/>
                </a:lnTo>
                <a:lnTo>
                  <a:pt x="249" y="1042"/>
                </a:lnTo>
                <a:lnTo>
                  <a:pt x="250" y="1029"/>
                </a:lnTo>
                <a:lnTo>
                  <a:pt x="252" y="1016"/>
                </a:lnTo>
                <a:cubicBezTo>
                  <a:pt x="262" y="967"/>
                  <a:pt x="307" y="934"/>
                  <a:pt x="356" y="939"/>
                </a:cubicBezTo>
                <a:cubicBezTo>
                  <a:pt x="405" y="944"/>
                  <a:pt x="442" y="985"/>
                  <a:pt x="442" y="1034"/>
                </a:cubicBezTo>
                <a:lnTo>
                  <a:pt x="442" y="1036"/>
                </a:lnTo>
                <a:lnTo>
                  <a:pt x="442" y="1044"/>
                </a:lnTo>
                <a:lnTo>
                  <a:pt x="442" y="1055"/>
                </a:lnTo>
                <a:lnTo>
                  <a:pt x="442" y="1063"/>
                </a:lnTo>
                <a:lnTo>
                  <a:pt x="251" y="1052"/>
                </a:lnTo>
                <a:lnTo>
                  <a:pt x="252" y="1044"/>
                </a:lnTo>
                <a:lnTo>
                  <a:pt x="253" y="1036"/>
                </a:lnTo>
                <a:cubicBezTo>
                  <a:pt x="257" y="986"/>
                  <a:pt x="299" y="948"/>
                  <a:pt x="348" y="948"/>
                </a:cubicBezTo>
                <a:lnTo>
                  <a:pt x="351" y="948"/>
                </a:lnTo>
                <a:cubicBezTo>
                  <a:pt x="404" y="948"/>
                  <a:pt x="447" y="991"/>
                  <a:pt x="447" y="1044"/>
                </a:cubicBezTo>
                <a:cubicBezTo>
                  <a:pt x="447" y="1097"/>
                  <a:pt x="404" y="1140"/>
                  <a:pt x="351" y="1140"/>
                </a:cubicBezTo>
                <a:lnTo>
                  <a:pt x="350" y="1140"/>
                </a:lnTo>
                <a:cubicBezTo>
                  <a:pt x="323" y="1140"/>
                  <a:pt x="297" y="1129"/>
                  <a:pt x="279" y="1109"/>
                </a:cubicBezTo>
                <a:cubicBezTo>
                  <a:pt x="261" y="1089"/>
                  <a:pt x="252" y="1062"/>
                  <a:pt x="255" y="1035"/>
                </a:cubicBezTo>
                <a:lnTo>
                  <a:pt x="256" y="1025"/>
                </a:lnTo>
                <a:lnTo>
                  <a:pt x="257" y="1015"/>
                </a:lnTo>
                <a:lnTo>
                  <a:pt x="256" y="1015"/>
                </a:lnTo>
                <a:cubicBezTo>
                  <a:pt x="256" y="976"/>
                  <a:pt x="280" y="941"/>
                  <a:pt x="317" y="926"/>
                </a:cubicBezTo>
                <a:lnTo>
                  <a:pt x="322" y="924"/>
                </a:lnTo>
                <a:cubicBezTo>
                  <a:pt x="343" y="916"/>
                  <a:pt x="366" y="915"/>
                  <a:pt x="388" y="922"/>
                </a:cubicBezTo>
                <a:lnTo>
                  <a:pt x="394" y="924"/>
                </a:lnTo>
                <a:cubicBezTo>
                  <a:pt x="436" y="939"/>
                  <a:pt x="463" y="980"/>
                  <a:pt x="459" y="1025"/>
                </a:cubicBezTo>
                <a:lnTo>
                  <a:pt x="458" y="1035"/>
                </a:lnTo>
                <a:lnTo>
                  <a:pt x="457" y="1045"/>
                </a:lnTo>
                <a:lnTo>
                  <a:pt x="270" y="1004"/>
                </a:lnTo>
                <a:lnTo>
                  <a:pt x="271" y="1001"/>
                </a:lnTo>
                <a:lnTo>
                  <a:pt x="266" y="1031"/>
                </a:lnTo>
                <a:lnTo>
                  <a:pt x="266" y="1024"/>
                </a:lnTo>
                <a:lnTo>
                  <a:pt x="362" y="1120"/>
                </a:lnTo>
                <a:lnTo>
                  <a:pt x="361" y="1120"/>
                </a:lnTo>
                <a:cubicBezTo>
                  <a:pt x="308" y="1120"/>
                  <a:pt x="265" y="1077"/>
                  <a:pt x="265" y="1024"/>
                </a:cubicBezTo>
                <a:lnTo>
                  <a:pt x="265" y="1014"/>
                </a:lnTo>
                <a:lnTo>
                  <a:pt x="265" y="1005"/>
                </a:lnTo>
                <a:cubicBezTo>
                  <a:pt x="265" y="952"/>
                  <a:pt x="308" y="909"/>
                  <a:pt x="361" y="909"/>
                </a:cubicBezTo>
                <a:cubicBezTo>
                  <a:pt x="414" y="909"/>
                  <a:pt x="457" y="952"/>
                  <a:pt x="457" y="1005"/>
                </a:cubicBezTo>
                <a:lnTo>
                  <a:pt x="457" y="1009"/>
                </a:lnTo>
                <a:cubicBezTo>
                  <a:pt x="457" y="1015"/>
                  <a:pt x="457" y="1020"/>
                  <a:pt x="456" y="1025"/>
                </a:cubicBezTo>
                <a:lnTo>
                  <a:pt x="455" y="1031"/>
                </a:lnTo>
                <a:cubicBezTo>
                  <a:pt x="447" y="1078"/>
                  <a:pt x="407" y="1111"/>
                  <a:pt x="360" y="1111"/>
                </a:cubicBezTo>
                <a:lnTo>
                  <a:pt x="352" y="1111"/>
                </a:lnTo>
                <a:lnTo>
                  <a:pt x="351" y="1111"/>
                </a:lnTo>
                <a:cubicBezTo>
                  <a:pt x="298" y="1111"/>
                  <a:pt x="255" y="1068"/>
                  <a:pt x="255" y="1015"/>
                </a:cubicBezTo>
                <a:cubicBezTo>
                  <a:pt x="255" y="962"/>
                  <a:pt x="298" y="919"/>
                  <a:pt x="351" y="919"/>
                </a:cubicBezTo>
                <a:lnTo>
                  <a:pt x="352" y="919"/>
                </a:lnTo>
                <a:cubicBezTo>
                  <a:pt x="381" y="919"/>
                  <a:pt x="407" y="932"/>
                  <a:pt x="426" y="953"/>
                </a:cubicBezTo>
                <a:cubicBezTo>
                  <a:pt x="444" y="975"/>
                  <a:pt x="452" y="1003"/>
                  <a:pt x="447" y="1031"/>
                </a:cubicBezTo>
                <a:lnTo>
                  <a:pt x="446" y="1037"/>
                </a:lnTo>
                <a:lnTo>
                  <a:pt x="443" y="991"/>
                </a:lnTo>
                <a:lnTo>
                  <a:pt x="444" y="994"/>
                </a:lnTo>
                <a:lnTo>
                  <a:pt x="259" y="1001"/>
                </a:lnTo>
                <a:lnTo>
                  <a:pt x="261" y="993"/>
                </a:lnTo>
                <a:lnTo>
                  <a:pt x="259" y="1008"/>
                </a:lnTo>
                <a:lnTo>
                  <a:pt x="260" y="997"/>
                </a:lnTo>
                <a:lnTo>
                  <a:pt x="355" y="1101"/>
                </a:lnTo>
                <a:lnTo>
                  <a:pt x="353" y="1101"/>
                </a:lnTo>
                <a:cubicBezTo>
                  <a:pt x="305" y="1101"/>
                  <a:pt x="263" y="1065"/>
                  <a:pt x="258" y="1016"/>
                </a:cubicBezTo>
                <a:lnTo>
                  <a:pt x="257" y="1007"/>
                </a:lnTo>
                <a:lnTo>
                  <a:pt x="256" y="996"/>
                </a:lnTo>
                <a:cubicBezTo>
                  <a:pt x="253" y="969"/>
                  <a:pt x="262" y="942"/>
                  <a:pt x="280" y="922"/>
                </a:cubicBezTo>
                <a:cubicBezTo>
                  <a:pt x="298" y="902"/>
                  <a:pt x="324" y="890"/>
                  <a:pt x="351" y="890"/>
                </a:cubicBezTo>
                <a:lnTo>
                  <a:pt x="353" y="890"/>
                </a:lnTo>
                <a:lnTo>
                  <a:pt x="258" y="995"/>
                </a:lnTo>
                <a:lnTo>
                  <a:pt x="257" y="984"/>
                </a:lnTo>
                <a:lnTo>
                  <a:pt x="256" y="967"/>
                </a:lnTo>
                <a:cubicBezTo>
                  <a:pt x="256" y="925"/>
                  <a:pt x="285" y="887"/>
                  <a:pt x="326" y="875"/>
                </a:cubicBezTo>
                <a:cubicBezTo>
                  <a:pt x="367" y="863"/>
                  <a:pt x="411" y="880"/>
                  <a:pt x="434" y="917"/>
                </a:cubicBezTo>
                <a:lnTo>
                  <a:pt x="439" y="925"/>
                </a:lnTo>
                <a:lnTo>
                  <a:pt x="450" y="947"/>
                </a:lnTo>
                <a:cubicBezTo>
                  <a:pt x="456" y="959"/>
                  <a:pt x="458" y="973"/>
                  <a:pt x="458" y="986"/>
                </a:cubicBezTo>
                <a:lnTo>
                  <a:pt x="458" y="994"/>
                </a:lnTo>
                <a:lnTo>
                  <a:pt x="458" y="996"/>
                </a:lnTo>
                <a:cubicBezTo>
                  <a:pt x="458" y="1049"/>
                  <a:pt x="415" y="1092"/>
                  <a:pt x="362" y="1092"/>
                </a:cubicBezTo>
                <a:cubicBezTo>
                  <a:pt x="309" y="1092"/>
                  <a:pt x="266" y="1049"/>
                  <a:pt x="266" y="996"/>
                </a:cubicBezTo>
                <a:lnTo>
                  <a:pt x="266" y="991"/>
                </a:lnTo>
                <a:lnTo>
                  <a:pt x="266" y="982"/>
                </a:lnTo>
                <a:lnTo>
                  <a:pt x="266" y="973"/>
                </a:lnTo>
                <a:lnTo>
                  <a:pt x="268" y="989"/>
                </a:lnTo>
                <a:lnTo>
                  <a:pt x="267" y="983"/>
                </a:lnTo>
                <a:lnTo>
                  <a:pt x="457" y="967"/>
                </a:lnTo>
                <a:lnTo>
                  <a:pt x="457" y="971"/>
                </a:lnTo>
                <a:lnTo>
                  <a:pt x="457" y="977"/>
                </a:lnTo>
                <a:cubicBezTo>
                  <a:pt x="457" y="1030"/>
                  <a:pt x="414" y="1073"/>
                  <a:pt x="361" y="1073"/>
                </a:cubicBezTo>
                <a:cubicBezTo>
                  <a:pt x="308" y="1073"/>
                  <a:pt x="265" y="1030"/>
                  <a:pt x="265" y="977"/>
                </a:cubicBezTo>
                <a:lnTo>
                  <a:pt x="265" y="974"/>
                </a:lnTo>
                <a:lnTo>
                  <a:pt x="266" y="988"/>
                </a:lnTo>
                <a:lnTo>
                  <a:pt x="265" y="981"/>
                </a:lnTo>
                <a:lnTo>
                  <a:pt x="275" y="1010"/>
                </a:lnTo>
                <a:lnTo>
                  <a:pt x="270" y="1000"/>
                </a:lnTo>
                <a:lnTo>
                  <a:pt x="264" y="987"/>
                </a:lnTo>
                <a:lnTo>
                  <a:pt x="445" y="925"/>
                </a:lnTo>
                <a:lnTo>
                  <a:pt x="446" y="929"/>
                </a:lnTo>
                <a:lnTo>
                  <a:pt x="438" y="910"/>
                </a:lnTo>
                <a:lnTo>
                  <a:pt x="441" y="916"/>
                </a:lnTo>
                <a:cubicBezTo>
                  <a:pt x="445" y="923"/>
                  <a:pt x="447" y="930"/>
                  <a:pt x="449" y="938"/>
                </a:cubicBezTo>
                <a:lnTo>
                  <a:pt x="451" y="947"/>
                </a:lnTo>
                <a:cubicBezTo>
                  <a:pt x="457" y="975"/>
                  <a:pt x="451" y="1005"/>
                  <a:pt x="432" y="1028"/>
                </a:cubicBezTo>
                <a:cubicBezTo>
                  <a:pt x="414" y="1050"/>
                  <a:pt x="387" y="1063"/>
                  <a:pt x="357" y="1063"/>
                </a:cubicBezTo>
                <a:lnTo>
                  <a:pt x="356" y="1063"/>
                </a:lnTo>
                <a:cubicBezTo>
                  <a:pt x="308" y="1063"/>
                  <a:pt x="266" y="1027"/>
                  <a:pt x="261" y="978"/>
                </a:cubicBezTo>
                <a:lnTo>
                  <a:pt x="260" y="969"/>
                </a:lnTo>
                <a:lnTo>
                  <a:pt x="259" y="948"/>
                </a:lnTo>
                <a:cubicBezTo>
                  <a:pt x="259" y="938"/>
                  <a:pt x="261" y="928"/>
                  <a:pt x="264" y="918"/>
                </a:cubicBezTo>
                <a:lnTo>
                  <a:pt x="267" y="909"/>
                </a:lnTo>
                <a:lnTo>
                  <a:pt x="358" y="1035"/>
                </a:lnTo>
                <a:lnTo>
                  <a:pt x="357" y="1035"/>
                </a:lnTo>
                <a:lnTo>
                  <a:pt x="453" y="929"/>
                </a:lnTo>
                <a:lnTo>
                  <a:pt x="454" y="938"/>
                </a:lnTo>
                <a:lnTo>
                  <a:pt x="455" y="945"/>
                </a:lnTo>
                <a:lnTo>
                  <a:pt x="455" y="958"/>
                </a:lnTo>
                <a:cubicBezTo>
                  <a:pt x="455" y="1011"/>
                  <a:pt x="412" y="1054"/>
                  <a:pt x="359" y="1054"/>
                </a:cubicBezTo>
                <a:cubicBezTo>
                  <a:pt x="306" y="1054"/>
                  <a:pt x="263" y="1011"/>
                  <a:pt x="263" y="958"/>
                </a:cubicBezTo>
                <a:lnTo>
                  <a:pt x="263" y="945"/>
                </a:lnTo>
                <a:lnTo>
                  <a:pt x="263" y="929"/>
                </a:lnTo>
                <a:lnTo>
                  <a:pt x="263" y="931"/>
                </a:lnTo>
                <a:cubicBezTo>
                  <a:pt x="260" y="904"/>
                  <a:pt x="269" y="877"/>
                  <a:pt x="287" y="856"/>
                </a:cubicBezTo>
                <a:cubicBezTo>
                  <a:pt x="305" y="836"/>
                  <a:pt x="331" y="824"/>
                  <a:pt x="358" y="824"/>
                </a:cubicBezTo>
                <a:lnTo>
                  <a:pt x="362" y="824"/>
                </a:lnTo>
                <a:cubicBezTo>
                  <a:pt x="415" y="824"/>
                  <a:pt x="458" y="867"/>
                  <a:pt x="458" y="920"/>
                </a:cubicBezTo>
                <a:cubicBezTo>
                  <a:pt x="458" y="973"/>
                  <a:pt x="415" y="1016"/>
                  <a:pt x="362" y="1016"/>
                </a:cubicBezTo>
                <a:lnTo>
                  <a:pt x="361" y="1016"/>
                </a:lnTo>
                <a:cubicBezTo>
                  <a:pt x="316" y="1016"/>
                  <a:pt x="276" y="984"/>
                  <a:pt x="267" y="939"/>
                </a:cubicBezTo>
                <a:lnTo>
                  <a:pt x="265" y="929"/>
                </a:lnTo>
                <a:cubicBezTo>
                  <a:pt x="260" y="901"/>
                  <a:pt x="267" y="872"/>
                  <a:pt x="285" y="850"/>
                </a:cubicBezTo>
                <a:cubicBezTo>
                  <a:pt x="303" y="827"/>
                  <a:pt x="331" y="814"/>
                  <a:pt x="359" y="814"/>
                </a:cubicBezTo>
                <a:lnTo>
                  <a:pt x="361" y="814"/>
                </a:lnTo>
                <a:cubicBezTo>
                  <a:pt x="414" y="814"/>
                  <a:pt x="457" y="857"/>
                  <a:pt x="457" y="910"/>
                </a:cubicBezTo>
                <a:lnTo>
                  <a:pt x="457" y="917"/>
                </a:lnTo>
                <a:lnTo>
                  <a:pt x="458" y="916"/>
                </a:lnTo>
                <a:lnTo>
                  <a:pt x="459" y="925"/>
                </a:lnTo>
                <a:lnTo>
                  <a:pt x="459" y="939"/>
                </a:lnTo>
                <a:cubicBezTo>
                  <a:pt x="459" y="992"/>
                  <a:pt x="416" y="1035"/>
                  <a:pt x="363" y="1035"/>
                </a:cubicBezTo>
                <a:cubicBezTo>
                  <a:pt x="310" y="1035"/>
                  <a:pt x="267" y="992"/>
                  <a:pt x="267" y="939"/>
                </a:cubicBezTo>
                <a:lnTo>
                  <a:pt x="267" y="935"/>
                </a:lnTo>
                <a:lnTo>
                  <a:pt x="267" y="939"/>
                </a:lnTo>
                <a:lnTo>
                  <a:pt x="266" y="910"/>
                </a:lnTo>
                <a:lnTo>
                  <a:pt x="268" y="891"/>
                </a:lnTo>
                <a:cubicBezTo>
                  <a:pt x="273" y="842"/>
                  <a:pt x="315" y="805"/>
                  <a:pt x="363" y="805"/>
                </a:cubicBezTo>
                <a:lnTo>
                  <a:pt x="366" y="805"/>
                </a:lnTo>
                <a:lnTo>
                  <a:pt x="270" y="901"/>
                </a:lnTo>
                <a:lnTo>
                  <a:pt x="270" y="895"/>
                </a:lnTo>
                <a:lnTo>
                  <a:pt x="270" y="891"/>
                </a:lnTo>
                <a:cubicBezTo>
                  <a:pt x="270" y="845"/>
                  <a:pt x="303" y="806"/>
                  <a:pt x="348" y="797"/>
                </a:cubicBezTo>
                <a:cubicBezTo>
                  <a:pt x="394" y="788"/>
                  <a:pt x="439" y="813"/>
                  <a:pt x="456" y="856"/>
                </a:cubicBezTo>
                <a:lnTo>
                  <a:pt x="458" y="861"/>
                </a:lnTo>
                <a:cubicBezTo>
                  <a:pt x="460" y="866"/>
                  <a:pt x="461" y="872"/>
                  <a:pt x="463" y="878"/>
                </a:cubicBezTo>
                <a:lnTo>
                  <a:pt x="464" y="883"/>
                </a:lnTo>
                <a:lnTo>
                  <a:pt x="276" y="878"/>
                </a:lnTo>
                <a:lnTo>
                  <a:pt x="277" y="874"/>
                </a:lnTo>
                <a:lnTo>
                  <a:pt x="274" y="897"/>
                </a:lnTo>
                <a:lnTo>
                  <a:pt x="274" y="891"/>
                </a:lnTo>
                <a:cubicBezTo>
                  <a:pt x="274" y="838"/>
                  <a:pt x="317" y="795"/>
                  <a:pt x="370" y="795"/>
                </a:cubicBezTo>
                <a:lnTo>
                  <a:pt x="372" y="795"/>
                </a:lnTo>
                <a:lnTo>
                  <a:pt x="374" y="795"/>
                </a:lnTo>
                <a:lnTo>
                  <a:pt x="280" y="873"/>
                </a:lnTo>
                <a:lnTo>
                  <a:pt x="281" y="868"/>
                </a:lnTo>
                <a:lnTo>
                  <a:pt x="279" y="886"/>
                </a:lnTo>
                <a:lnTo>
                  <a:pt x="279" y="882"/>
                </a:lnTo>
                <a:cubicBezTo>
                  <a:pt x="279" y="839"/>
                  <a:pt x="308" y="801"/>
                  <a:pt x="350" y="790"/>
                </a:cubicBezTo>
                <a:cubicBezTo>
                  <a:pt x="391" y="778"/>
                  <a:pt x="436" y="796"/>
                  <a:pt x="458" y="833"/>
                </a:cubicBezTo>
                <a:lnTo>
                  <a:pt x="461" y="838"/>
                </a:lnTo>
                <a:lnTo>
                  <a:pt x="466" y="849"/>
                </a:lnTo>
                <a:lnTo>
                  <a:pt x="284" y="891"/>
                </a:lnTo>
                <a:lnTo>
                  <a:pt x="284" y="883"/>
                </a:lnTo>
                <a:lnTo>
                  <a:pt x="284" y="872"/>
                </a:lnTo>
                <a:cubicBezTo>
                  <a:pt x="284" y="819"/>
                  <a:pt x="327" y="776"/>
                  <a:pt x="380" y="776"/>
                </a:cubicBezTo>
                <a:lnTo>
                  <a:pt x="385" y="776"/>
                </a:lnTo>
                <a:lnTo>
                  <a:pt x="386" y="776"/>
                </a:lnTo>
                <a:lnTo>
                  <a:pt x="387" y="776"/>
                </a:lnTo>
                <a:lnTo>
                  <a:pt x="291" y="872"/>
                </a:lnTo>
                <a:lnTo>
                  <a:pt x="291" y="863"/>
                </a:lnTo>
                <a:lnTo>
                  <a:pt x="291" y="853"/>
                </a:lnTo>
                <a:cubicBezTo>
                  <a:pt x="291" y="800"/>
                  <a:pt x="334" y="757"/>
                  <a:pt x="387" y="757"/>
                </a:cubicBezTo>
                <a:lnTo>
                  <a:pt x="389" y="757"/>
                </a:lnTo>
                <a:cubicBezTo>
                  <a:pt x="442" y="757"/>
                  <a:pt x="485" y="800"/>
                  <a:pt x="485" y="853"/>
                </a:cubicBezTo>
                <a:lnTo>
                  <a:pt x="485" y="863"/>
                </a:lnTo>
                <a:lnTo>
                  <a:pt x="389" y="767"/>
                </a:lnTo>
                <a:lnTo>
                  <a:pt x="390" y="767"/>
                </a:lnTo>
                <a:cubicBezTo>
                  <a:pt x="443" y="767"/>
                  <a:pt x="486" y="810"/>
                  <a:pt x="486" y="863"/>
                </a:cubicBezTo>
                <a:cubicBezTo>
                  <a:pt x="486" y="916"/>
                  <a:pt x="443" y="959"/>
                  <a:pt x="390" y="959"/>
                </a:cubicBezTo>
                <a:lnTo>
                  <a:pt x="389" y="959"/>
                </a:lnTo>
                <a:cubicBezTo>
                  <a:pt x="344" y="959"/>
                  <a:pt x="304" y="927"/>
                  <a:pt x="295" y="882"/>
                </a:cubicBezTo>
                <a:lnTo>
                  <a:pt x="293" y="872"/>
                </a:lnTo>
                <a:cubicBezTo>
                  <a:pt x="291" y="859"/>
                  <a:pt x="291" y="846"/>
                  <a:pt x="294" y="833"/>
                </a:cubicBezTo>
                <a:lnTo>
                  <a:pt x="296" y="824"/>
                </a:lnTo>
                <a:lnTo>
                  <a:pt x="295" y="825"/>
                </a:lnTo>
                <a:lnTo>
                  <a:pt x="294" y="827"/>
                </a:lnTo>
                <a:lnTo>
                  <a:pt x="305" y="870"/>
                </a:lnTo>
                <a:lnTo>
                  <a:pt x="304" y="868"/>
                </a:lnTo>
                <a:lnTo>
                  <a:pt x="484" y="844"/>
                </a:lnTo>
                <a:lnTo>
                  <a:pt x="483" y="849"/>
                </a:lnTo>
                <a:lnTo>
                  <a:pt x="484" y="830"/>
                </a:lnTo>
                <a:lnTo>
                  <a:pt x="484" y="839"/>
                </a:lnTo>
                <a:lnTo>
                  <a:pt x="484" y="847"/>
                </a:lnTo>
                <a:lnTo>
                  <a:pt x="484" y="853"/>
                </a:lnTo>
                <a:lnTo>
                  <a:pt x="293" y="846"/>
                </a:lnTo>
                <a:lnTo>
                  <a:pt x="294" y="833"/>
                </a:lnTo>
                <a:lnTo>
                  <a:pt x="293" y="825"/>
                </a:lnTo>
                <a:lnTo>
                  <a:pt x="293" y="818"/>
                </a:lnTo>
                <a:lnTo>
                  <a:pt x="293" y="815"/>
                </a:lnTo>
                <a:cubicBezTo>
                  <a:pt x="293" y="762"/>
                  <a:pt x="336" y="719"/>
                  <a:pt x="389" y="719"/>
                </a:cubicBezTo>
                <a:cubicBezTo>
                  <a:pt x="442" y="719"/>
                  <a:pt x="485" y="762"/>
                  <a:pt x="485" y="815"/>
                </a:cubicBezTo>
                <a:lnTo>
                  <a:pt x="485" y="818"/>
                </a:lnTo>
                <a:lnTo>
                  <a:pt x="485" y="825"/>
                </a:lnTo>
                <a:lnTo>
                  <a:pt x="486" y="828"/>
                </a:lnTo>
                <a:lnTo>
                  <a:pt x="486" y="844"/>
                </a:lnTo>
                <a:cubicBezTo>
                  <a:pt x="486" y="895"/>
                  <a:pt x="447" y="937"/>
                  <a:pt x="396" y="940"/>
                </a:cubicBezTo>
                <a:cubicBezTo>
                  <a:pt x="346" y="943"/>
                  <a:pt x="301" y="907"/>
                  <a:pt x="295" y="856"/>
                </a:cubicBezTo>
                <a:lnTo>
                  <a:pt x="294" y="848"/>
                </a:lnTo>
                <a:lnTo>
                  <a:pt x="293" y="834"/>
                </a:lnTo>
                <a:cubicBezTo>
                  <a:pt x="290" y="807"/>
                  <a:pt x="299" y="781"/>
                  <a:pt x="318" y="761"/>
                </a:cubicBezTo>
                <a:cubicBezTo>
                  <a:pt x="336" y="741"/>
                  <a:pt x="361" y="729"/>
                  <a:pt x="388" y="729"/>
                </a:cubicBezTo>
                <a:lnTo>
                  <a:pt x="390" y="729"/>
                </a:lnTo>
                <a:cubicBezTo>
                  <a:pt x="443" y="729"/>
                  <a:pt x="486" y="772"/>
                  <a:pt x="486" y="825"/>
                </a:cubicBezTo>
                <a:cubicBezTo>
                  <a:pt x="486" y="878"/>
                  <a:pt x="443" y="921"/>
                  <a:pt x="390" y="921"/>
                </a:cubicBezTo>
                <a:lnTo>
                  <a:pt x="388" y="921"/>
                </a:lnTo>
                <a:cubicBezTo>
                  <a:pt x="361" y="921"/>
                  <a:pt x="336" y="910"/>
                  <a:pt x="318" y="890"/>
                </a:cubicBezTo>
                <a:cubicBezTo>
                  <a:pt x="299" y="870"/>
                  <a:pt x="290" y="844"/>
                  <a:pt x="293" y="817"/>
                </a:cubicBezTo>
                <a:lnTo>
                  <a:pt x="294" y="806"/>
                </a:lnTo>
                <a:lnTo>
                  <a:pt x="295" y="795"/>
                </a:lnTo>
                <a:cubicBezTo>
                  <a:pt x="301" y="744"/>
                  <a:pt x="346" y="708"/>
                  <a:pt x="396" y="711"/>
                </a:cubicBezTo>
                <a:cubicBezTo>
                  <a:pt x="447" y="714"/>
                  <a:pt x="486" y="756"/>
                  <a:pt x="486" y="806"/>
                </a:cubicBezTo>
                <a:lnTo>
                  <a:pt x="486" y="809"/>
                </a:lnTo>
                <a:cubicBezTo>
                  <a:pt x="486" y="814"/>
                  <a:pt x="486" y="819"/>
                  <a:pt x="486" y="823"/>
                </a:cubicBezTo>
                <a:lnTo>
                  <a:pt x="485" y="830"/>
                </a:lnTo>
                <a:lnTo>
                  <a:pt x="483" y="838"/>
                </a:lnTo>
                <a:lnTo>
                  <a:pt x="484" y="822"/>
                </a:lnTo>
                <a:lnTo>
                  <a:pt x="484" y="825"/>
                </a:lnTo>
                <a:cubicBezTo>
                  <a:pt x="484" y="878"/>
                  <a:pt x="441" y="921"/>
                  <a:pt x="388" y="921"/>
                </a:cubicBezTo>
                <a:cubicBezTo>
                  <a:pt x="335" y="921"/>
                  <a:pt x="292" y="878"/>
                  <a:pt x="292" y="825"/>
                </a:cubicBezTo>
                <a:lnTo>
                  <a:pt x="292" y="822"/>
                </a:lnTo>
                <a:cubicBezTo>
                  <a:pt x="292" y="817"/>
                  <a:pt x="293" y="812"/>
                  <a:pt x="294" y="807"/>
                </a:cubicBezTo>
                <a:lnTo>
                  <a:pt x="295" y="801"/>
                </a:lnTo>
                <a:lnTo>
                  <a:pt x="295" y="796"/>
                </a:lnTo>
                <a:cubicBezTo>
                  <a:pt x="296" y="790"/>
                  <a:pt x="298" y="785"/>
                  <a:pt x="299" y="779"/>
                </a:cubicBezTo>
                <a:lnTo>
                  <a:pt x="300" y="776"/>
                </a:lnTo>
                <a:cubicBezTo>
                  <a:pt x="315" y="731"/>
                  <a:pt x="360" y="704"/>
                  <a:pt x="407" y="712"/>
                </a:cubicBezTo>
                <a:cubicBezTo>
                  <a:pt x="453" y="719"/>
                  <a:pt x="487" y="759"/>
                  <a:pt x="487" y="806"/>
                </a:cubicBezTo>
                <a:lnTo>
                  <a:pt x="487" y="811"/>
                </a:lnTo>
                <a:lnTo>
                  <a:pt x="485" y="788"/>
                </a:lnTo>
                <a:lnTo>
                  <a:pt x="486" y="792"/>
                </a:lnTo>
                <a:lnTo>
                  <a:pt x="299" y="792"/>
                </a:lnTo>
                <a:lnTo>
                  <a:pt x="300" y="788"/>
                </a:lnTo>
                <a:lnTo>
                  <a:pt x="297" y="811"/>
                </a:lnTo>
                <a:lnTo>
                  <a:pt x="297" y="805"/>
                </a:lnTo>
                <a:cubicBezTo>
                  <a:pt x="297" y="801"/>
                  <a:pt x="298" y="796"/>
                  <a:pt x="298" y="792"/>
                </a:cubicBezTo>
                <a:lnTo>
                  <a:pt x="299" y="785"/>
                </a:lnTo>
                <a:lnTo>
                  <a:pt x="298" y="798"/>
                </a:lnTo>
                <a:lnTo>
                  <a:pt x="298" y="796"/>
                </a:lnTo>
                <a:cubicBezTo>
                  <a:pt x="298" y="747"/>
                  <a:pt x="336" y="706"/>
                  <a:pt x="385" y="701"/>
                </a:cubicBezTo>
                <a:cubicBezTo>
                  <a:pt x="434" y="696"/>
                  <a:pt x="479" y="729"/>
                  <a:pt x="489" y="778"/>
                </a:cubicBezTo>
                <a:lnTo>
                  <a:pt x="490" y="783"/>
                </a:lnTo>
                <a:lnTo>
                  <a:pt x="492" y="800"/>
                </a:lnTo>
                <a:lnTo>
                  <a:pt x="492" y="819"/>
                </a:lnTo>
                <a:lnTo>
                  <a:pt x="491" y="804"/>
                </a:lnTo>
                <a:lnTo>
                  <a:pt x="492" y="810"/>
                </a:lnTo>
                <a:lnTo>
                  <a:pt x="306" y="795"/>
                </a:lnTo>
                <a:lnTo>
                  <a:pt x="307" y="792"/>
                </a:lnTo>
                <a:lnTo>
                  <a:pt x="302" y="822"/>
                </a:lnTo>
                <a:lnTo>
                  <a:pt x="302" y="815"/>
                </a:lnTo>
                <a:lnTo>
                  <a:pt x="302" y="806"/>
                </a:lnTo>
                <a:cubicBezTo>
                  <a:pt x="302" y="753"/>
                  <a:pt x="345" y="710"/>
                  <a:pt x="398" y="710"/>
                </a:cubicBezTo>
                <a:lnTo>
                  <a:pt x="401" y="710"/>
                </a:lnTo>
                <a:lnTo>
                  <a:pt x="306" y="797"/>
                </a:lnTo>
                <a:lnTo>
                  <a:pt x="307" y="787"/>
                </a:lnTo>
                <a:lnTo>
                  <a:pt x="306" y="787"/>
                </a:lnTo>
                <a:cubicBezTo>
                  <a:pt x="306" y="743"/>
                  <a:pt x="337" y="704"/>
                  <a:pt x="380" y="694"/>
                </a:cubicBezTo>
                <a:cubicBezTo>
                  <a:pt x="424" y="684"/>
                  <a:pt x="468" y="705"/>
                  <a:pt x="488" y="745"/>
                </a:cubicBezTo>
                <a:lnTo>
                  <a:pt x="489" y="747"/>
                </a:lnTo>
                <a:cubicBezTo>
                  <a:pt x="496" y="760"/>
                  <a:pt x="499" y="775"/>
                  <a:pt x="499" y="789"/>
                </a:cubicBezTo>
                <a:lnTo>
                  <a:pt x="499" y="796"/>
                </a:lnTo>
                <a:lnTo>
                  <a:pt x="498" y="816"/>
                </a:lnTo>
                <a:lnTo>
                  <a:pt x="497" y="827"/>
                </a:lnTo>
                <a:lnTo>
                  <a:pt x="308" y="792"/>
                </a:lnTo>
                <a:lnTo>
                  <a:pt x="310" y="784"/>
                </a:lnTo>
                <a:lnTo>
                  <a:pt x="308" y="799"/>
                </a:lnTo>
                <a:lnTo>
                  <a:pt x="309" y="788"/>
                </a:lnTo>
                <a:lnTo>
                  <a:pt x="308" y="787"/>
                </a:lnTo>
                <a:lnTo>
                  <a:pt x="310" y="768"/>
                </a:lnTo>
                <a:lnTo>
                  <a:pt x="405" y="873"/>
                </a:lnTo>
                <a:lnTo>
                  <a:pt x="404" y="873"/>
                </a:lnTo>
                <a:cubicBezTo>
                  <a:pt x="374" y="873"/>
                  <a:pt x="345" y="859"/>
                  <a:pt x="327" y="834"/>
                </a:cubicBezTo>
                <a:cubicBezTo>
                  <a:pt x="309" y="809"/>
                  <a:pt x="304" y="776"/>
                  <a:pt x="313" y="747"/>
                </a:cubicBezTo>
                <a:lnTo>
                  <a:pt x="315" y="741"/>
                </a:lnTo>
                <a:lnTo>
                  <a:pt x="316" y="738"/>
                </a:lnTo>
                <a:cubicBezTo>
                  <a:pt x="331" y="693"/>
                  <a:pt x="376" y="666"/>
                  <a:pt x="423" y="674"/>
                </a:cubicBezTo>
                <a:cubicBezTo>
                  <a:pt x="469" y="681"/>
                  <a:pt x="503" y="721"/>
                  <a:pt x="503" y="768"/>
                </a:cubicBezTo>
                <a:lnTo>
                  <a:pt x="503" y="771"/>
                </a:lnTo>
                <a:lnTo>
                  <a:pt x="503" y="758"/>
                </a:lnTo>
                <a:lnTo>
                  <a:pt x="504" y="765"/>
                </a:lnTo>
                <a:cubicBezTo>
                  <a:pt x="504" y="769"/>
                  <a:pt x="504" y="774"/>
                  <a:pt x="504" y="778"/>
                </a:cubicBezTo>
                <a:lnTo>
                  <a:pt x="504" y="784"/>
                </a:lnTo>
                <a:lnTo>
                  <a:pt x="504" y="787"/>
                </a:lnTo>
                <a:cubicBezTo>
                  <a:pt x="504" y="840"/>
                  <a:pt x="461" y="883"/>
                  <a:pt x="408" y="883"/>
                </a:cubicBezTo>
                <a:cubicBezTo>
                  <a:pt x="355" y="883"/>
                  <a:pt x="312" y="840"/>
                  <a:pt x="312" y="787"/>
                </a:cubicBezTo>
                <a:lnTo>
                  <a:pt x="312" y="784"/>
                </a:lnTo>
                <a:lnTo>
                  <a:pt x="312" y="778"/>
                </a:lnTo>
                <a:lnTo>
                  <a:pt x="313" y="792"/>
                </a:lnTo>
                <a:lnTo>
                  <a:pt x="312" y="785"/>
                </a:lnTo>
                <a:cubicBezTo>
                  <a:pt x="312" y="781"/>
                  <a:pt x="311" y="776"/>
                  <a:pt x="311" y="771"/>
                </a:cubicBezTo>
                <a:lnTo>
                  <a:pt x="311" y="768"/>
                </a:lnTo>
                <a:cubicBezTo>
                  <a:pt x="311" y="719"/>
                  <a:pt x="349" y="678"/>
                  <a:pt x="398" y="673"/>
                </a:cubicBezTo>
                <a:cubicBezTo>
                  <a:pt x="447" y="668"/>
                  <a:pt x="492" y="701"/>
                  <a:pt x="502" y="750"/>
                </a:cubicBezTo>
                <a:lnTo>
                  <a:pt x="503" y="755"/>
                </a:lnTo>
                <a:cubicBezTo>
                  <a:pt x="504" y="761"/>
                  <a:pt x="504" y="767"/>
                  <a:pt x="504" y="773"/>
                </a:cubicBezTo>
                <a:lnTo>
                  <a:pt x="504" y="777"/>
                </a:lnTo>
                <a:cubicBezTo>
                  <a:pt x="504" y="830"/>
                  <a:pt x="461" y="873"/>
                  <a:pt x="408" y="873"/>
                </a:cubicBezTo>
                <a:cubicBezTo>
                  <a:pt x="355" y="873"/>
                  <a:pt x="312" y="830"/>
                  <a:pt x="312" y="777"/>
                </a:cubicBezTo>
                <a:lnTo>
                  <a:pt x="312" y="772"/>
                </a:lnTo>
                <a:lnTo>
                  <a:pt x="314" y="753"/>
                </a:lnTo>
                <a:lnTo>
                  <a:pt x="313" y="754"/>
                </a:lnTo>
                <a:lnTo>
                  <a:pt x="313" y="749"/>
                </a:lnTo>
                <a:lnTo>
                  <a:pt x="501" y="780"/>
                </a:lnTo>
                <a:lnTo>
                  <a:pt x="500" y="783"/>
                </a:lnTo>
                <a:lnTo>
                  <a:pt x="503" y="768"/>
                </a:lnTo>
                <a:lnTo>
                  <a:pt x="502" y="774"/>
                </a:lnTo>
                <a:lnTo>
                  <a:pt x="316" y="728"/>
                </a:lnTo>
                <a:lnTo>
                  <a:pt x="317" y="725"/>
                </a:lnTo>
                <a:lnTo>
                  <a:pt x="312" y="755"/>
                </a:lnTo>
                <a:lnTo>
                  <a:pt x="312" y="749"/>
                </a:lnTo>
                <a:lnTo>
                  <a:pt x="312" y="743"/>
                </a:lnTo>
                <a:lnTo>
                  <a:pt x="312" y="739"/>
                </a:lnTo>
                <a:cubicBezTo>
                  <a:pt x="312" y="686"/>
                  <a:pt x="355" y="643"/>
                  <a:pt x="408" y="643"/>
                </a:cubicBezTo>
                <a:cubicBezTo>
                  <a:pt x="461" y="643"/>
                  <a:pt x="504" y="686"/>
                  <a:pt x="504" y="739"/>
                </a:cubicBezTo>
                <a:lnTo>
                  <a:pt x="504" y="743"/>
                </a:lnTo>
                <a:lnTo>
                  <a:pt x="504" y="750"/>
                </a:lnTo>
                <a:cubicBezTo>
                  <a:pt x="504" y="756"/>
                  <a:pt x="504" y="761"/>
                  <a:pt x="503" y="766"/>
                </a:cubicBezTo>
                <a:lnTo>
                  <a:pt x="502" y="772"/>
                </a:lnTo>
                <a:lnTo>
                  <a:pt x="503" y="756"/>
                </a:lnTo>
                <a:lnTo>
                  <a:pt x="503" y="758"/>
                </a:lnTo>
                <a:cubicBezTo>
                  <a:pt x="503" y="811"/>
                  <a:pt x="460" y="854"/>
                  <a:pt x="407" y="854"/>
                </a:cubicBezTo>
                <a:cubicBezTo>
                  <a:pt x="354" y="854"/>
                  <a:pt x="311" y="811"/>
                  <a:pt x="311" y="758"/>
                </a:cubicBezTo>
                <a:lnTo>
                  <a:pt x="311" y="753"/>
                </a:lnTo>
                <a:lnTo>
                  <a:pt x="311" y="744"/>
                </a:lnTo>
                <a:lnTo>
                  <a:pt x="311" y="734"/>
                </a:lnTo>
                <a:lnTo>
                  <a:pt x="311" y="730"/>
                </a:lnTo>
                <a:cubicBezTo>
                  <a:pt x="311" y="677"/>
                  <a:pt x="354" y="634"/>
                  <a:pt x="407" y="634"/>
                </a:cubicBezTo>
                <a:cubicBezTo>
                  <a:pt x="460" y="634"/>
                  <a:pt x="503" y="677"/>
                  <a:pt x="503" y="730"/>
                </a:cubicBezTo>
                <a:lnTo>
                  <a:pt x="503" y="734"/>
                </a:lnTo>
                <a:lnTo>
                  <a:pt x="504" y="735"/>
                </a:lnTo>
                <a:lnTo>
                  <a:pt x="504" y="753"/>
                </a:lnTo>
                <a:lnTo>
                  <a:pt x="504" y="758"/>
                </a:lnTo>
                <a:cubicBezTo>
                  <a:pt x="504" y="811"/>
                  <a:pt x="461" y="854"/>
                  <a:pt x="408" y="854"/>
                </a:cubicBezTo>
                <a:cubicBezTo>
                  <a:pt x="355" y="854"/>
                  <a:pt x="312" y="811"/>
                  <a:pt x="312" y="758"/>
                </a:cubicBezTo>
                <a:lnTo>
                  <a:pt x="312" y="756"/>
                </a:lnTo>
                <a:lnTo>
                  <a:pt x="312" y="749"/>
                </a:lnTo>
                <a:lnTo>
                  <a:pt x="312" y="742"/>
                </a:lnTo>
                <a:lnTo>
                  <a:pt x="312" y="739"/>
                </a:lnTo>
                <a:cubicBezTo>
                  <a:pt x="312" y="686"/>
                  <a:pt x="355" y="643"/>
                  <a:pt x="408" y="643"/>
                </a:cubicBezTo>
                <a:cubicBezTo>
                  <a:pt x="461" y="643"/>
                  <a:pt x="504" y="686"/>
                  <a:pt x="504" y="739"/>
                </a:cubicBezTo>
                <a:lnTo>
                  <a:pt x="504" y="742"/>
                </a:lnTo>
                <a:cubicBezTo>
                  <a:pt x="504" y="747"/>
                  <a:pt x="504" y="752"/>
                  <a:pt x="504" y="756"/>
                </a:cubicBezTo>
                <a:lnTo>
                  <a:pt x="503" y="763"/>
                </a:lnTo>
                <a:lnTo>
                  <a:pt x="503" y="749"/>
                </a:lnTo>
                <a:lnTo>
                  <a:pt x="503" y="755"/>
                </a:lnTo>
                <a:cubicBezTo>
                  <a:pt x="503" y="766"/>
                  <a:pt x="502" y="776"/>
                  <a:pt x="499" y="786"/>
                </a:cubicBezTo>
                <a:lnTo>
                  <a:pt x="498" y="789"/>
                </a:lnTo>
                <a:cubicBezTo>
                  <a:pt x="483" y="833"/>
                  <a:pt x="438" y="861"/>
                  <a:pt x="391" y="853"/>
                </a:cubicBezTo>
                <a:cubicBezTo>
                  <a:pt x="345" y="846"/>
                  <a:pt x="310" y="806"/>
                  <a:pt x="310" y="758"/>
                </a:cubicBezTo>
                <a:lnTo>
                  <a:pt x="310" y="750"/>
                </a:lnTo>
                <a:lnTo>
                  <a:pt x="310" y="739"/>
                </a:lnTo>
                <a:cubicBezTo>
                  <a:pt x="310" y="686"/>
                  <a:pt x="353" y="643"/>
                  <a:pt x="406" y="643"/>
                </a:cubicBezTo>
                <a:lnTo>
                  <a:pt x="408" y="643"/>
                </a:lnTo>
                <a:lnTo>
                  <a:pt x="409" y="643"/>
                </a:lnTo>
                <a:lnTo>
                  <a:pt x="314" y="733"/>
                </a:lnTo>
                <a:lnTo>
                  <a:pt x="315" y="719"/>
                </a:lnTo>
                <a:lnTo>
                  <a:pt x="314" y="711"/>
                </a:lnTo>
                <a:cubicBezTo>
                  <a:pt x="314" y="660"/>
                  <a:pt x="355" y="618"/>
                  <a:pt x="406" y="616"/>
                </a:cubicBezTo>
                <a:cubicBezTo>
                  <a:pt x="457" y="613"/>
                  <a:pt x="501" y="651"/>
                  <a:pt x="506" y="702"/>
                </a:cubicBezTo>
                <a:lnTo>
                  <a:pt x="507" y="712"/>
                </a:lnTo>
                <a:lnTo>
                  <a:pt x="507" y="730"/>
                </a:lnTo>
                <a:cubicBezTo>
                  <a:pt x="507" y="783"/>
                  <a:pt x="464" y="826"/>
                  <a:pt x="411" y="826"/>
                </a:cubicBezTo>
                <a:cubicBezTo>
                  <a:pt x="358" y="826"/>
                  <a:pt x="315" y="783"/>
                  <a:pt x="315" y="730"/>
                </a:cubicBezTo>
                <a:lnTo>
                  <a:pt x="315" y="727"/>
                </a:lnTo>
                <a:lnTo>
                  <a:pt x="315" y="720"/>
                </a:lnTo>
                <a:lnTo>
                  <a:pt x="315" y="720"/>
                </a:lnTo>
                <a:cubicBezTo>
                  <a:pt x="314" y="713"/>
                  <a:pt x="314" y="707"/>
                  <a:pt x="315" y="700"/>
                </a:cubicBezTo>
                <a:lnTo>
                  <a:pt x="316" y="691"/>
                </a:lnTo>
                <a:cubicBezTo>
                  <a:pt x="321" y="642"/>
                  <a:pt x="363" y="605"/>
                  <a:pt x="411" y="605"/>
                </a:cubicBezTo>
                <a:lnTo>
                  <a:pt x="418" y="605"/>
                </a:lnTo>
                <a:lnTo>
                  <a:pt x="424" y="605"/>
                </a:lnTo>
                <a:lnTo>
                  <a:pt x="328" y="701"/>
                </a:lnTo>
                <a:lnTo>
                  <a:pt x="328" y="695"/>
                </a:lnTo>
                <a:lnTo>
                  <a:pt x="333" y="726"/>
                </a:lnTo>
                <a:lnTo>
                  <a:pt x="332" y="723"/>
                </a:lnTo>
                <a:cubicBezTo>
                  <a:pt x="316" y="673"/>
                  <a:pt x="343" y="618"/>
                  <a:pt x="393" y="601"/>
                </a:cubicBezTo>
                <a:cubicBezTo>
                  <a:pt x="443" y="585"/>
                  <a:pt x="498" y="612"/>
                  <a:pt x="515" y="662"/>
                </a:cubicBezTo>
                <a:lnTo>
                  <a:pt x="516" y="665"/>
                </a:lnTo>
                <a:cubicBezTo>
                  <a:pt x="517" y="671"/>
                  <a:pt x="519" y="676"/>
                  <a:pt x="520" y="682"/>
                </a:cubicBezTo>
                <a:lnTo>
                  <a:pt x="521" y="689"/>
                </a:lnTo>
                <a:lnTo>
                  <a:pt x="521" y="693"/>
                </a:lnTo>
                <a:cubicBezTo>
                  <a:pt x="522" y="698"/>
                  <a:pt x="522" y="703"/>
                  <a:pt x="522" y="708"/>
                </a:cubicBezTo>
                <a:lnTo>
                  <a:pt x="522" y="711"/>
                </a:lnTo>
                <a:cubicBezTo>
                  <a:pt x="522" y="764"/>
                  <a:pt x="479" y="807"/>
                  <a:pt x="426" y="807"/>
                </a:cubicBezTo>
                <a:cubicBezTo>
                  <a:pt x="373" y="807"/>
                  <a:pt x="330" y="764"/>
                  <a:pt x="330" y="711"/>
                </a:cubicBezTo>
                <a:lnTo>
                  <a:pt x="330" y="703"/>
                </a:lnTo>
                <a:lnTo>
                  <a:pt x="330" y="701"/>
                </a:lnTo>
                <a:cubicBezTo>
                  <a:pt x="327" y="674"/>
                  <a:pt x="336" y="648"/>
                  <a:pt x="355" y="628"/>
                </a:cubicBezTo>
                <a:cubicBezTo>
                  <a:pt x="373" y="608"/>
                  <a:pt x="398" y="596"/>
                  <a:pt x="425" y="596"/>
                </a:cubicBezTo>
                <a:lnTo>
                  <a:pt x="428" y="596"/>
                </a:lnTo>
                <a:lnTo>
                  <a:pt x="429" y="596"/>
                </a:lnTo>
                <a:cubicBezTo>
                  <a:pt x="482" y="596"/>
                  <a:pt x="525" y="639"/>
                  <a:pt x="525" y="692"/>
                </a:cubicBezTo>
                <a:lnTo>
                  <a:pt x="525" y="698"/>
                </a:lnTo>
                <a:lnTo>
                  <a:pt x="525" y="701"/>
                </a:lnTo>
                <a:cubicBezTo>
                  <a:pt x="525" y="754"/>
                  <a:pt x="482" y="797"/>
                  <a:pt x="429" y="797"/>
                </a:cubicBezTo>
                <a:cubicBezTo>
                  <a:pt x="376" y="797"/>
                  <a:pt x="333" y="754"/>
                  <a:pt x="333" y="701"/>
                </a:cubicBezTo>
                <a:lnTo>
                  <a:pt x="333" y="696"/>
                </a:lnTo>
                <a:lnTo>
                  <a:pt x="335" y="677"/>
                </a:lnTo>
                <a:lnTo>
                  <a:pt x="334" y="678"/>
                </a:lnTo>
                <a:lnTo>
                  <a:pt x="334" y="673"/>
                </a:lnTo>
                <a:cubicBezTo>
                  <a:pt x="334" y="626"/>
                  <a:pt x="369" y="586"/>
                  <a:pt x="415" y="579"/>
                </a:cubicBezTo>
                <a:cubicBezTo>
                  <a:pt x="462" y="571"/>
                  <a:pt x="507" y="598"/>
                  <a:pt x="522" y="643"/>
                </a:cubicBezTo>
                <a:lnTo>
                  <a:pt x="523" y="646"/>
                </a:lnTo>
                <a:cubicBezTo>
                  <a:pt x="524" y="651"/>
                  <a:pt x="525" y="656"/>
                  <a:pt x="526" y="661"/>
                </a:cubicBezTo>
                <a:lnTo>
                  <a:pt x="527" y="667"/>
                </a:lnTo>
                <a:lnTo>
                  <a:pt x="341" y="652"/>
                </a:lnTo>
                <a:lnTo>
                  <a:pt x="342" y="649"/>
                </a:lnTo>
                <a:lnTo>
                  <a:pt x="339" y="695"/>
                </a:lnTo>
                <a:lnTo>
                  <a:pt x="338" y="689"/>
                </a:lnTo>
                <a:lnTo>
                  <a:pt x="359" y="735"/>
                </a:lnTo>
                <a:lnTo>
                  <a:pt x="354" y="729"/>
                </a:lnTo>
                <a:lnTo>
                  <a:pt x="374" y="747"/>
                </a:lnTo>
                <a:lnTo>
                  <a:pt x="368" y="743"/>
                </a:lnTo>
                <a:lnTo>
                  <a:pt x="516" y="645"/>
                </a:lnTo>
                <a:lnTo>
                  <a:pt x="517" y="650"/>
                </a:lnTo>
                <a:lnTo>
                  <a:pt x="505" y="619"/>
                </a:lnTo>
                <a:lnTo>
                  <a:pt x="508" y="624"/>
                </a:lnTo>
                <a:lnTo>
                  <a:pt x="332" y="697"/>
                </a:lnTo>
                <a:lnTo>
                  <a:pt x="331" y="693"/>
                </a:lnTo>
                <a:lnTo>
                  <a:pt x="329" y="679"/>
                </a:lnTo>
                <a:cubicBezTo>
                  <a:pt x="324" y="651"/>
                  <a:pt x="332" y="623"/>
                  <a:pt x="350" y="601"/>
                </a:cubicBezTo>
                <a:cubicBezTo>
                  <a:pt x="368" y="580"/>
                  <a:pt x="395" y="567"/>
                  <a:pt x="423" y="567"/>
                </a:cubicBezTo>
                <a:lnTo>
                  <a:pt x="426" y="567"/>
                </a:lnTo>
                <a:lnTo>
                  <a:pt x="428" y="567"/>
                </a:lnTo>
                <a:lnTo>
                  <a:pt x="343" y="621"/>
                </a:lnTo>
                <a:lnTo>
                  <a:pt x="345" y="617"/>
                </a:lnTo>
                <a:lnTo>
                  <a:pt x="336" y="641"/>
                </a:lnTo>
                <a:lnTo>
                  <a:pt x="337" y="636"/>
                </a:lnTo>
                <a:cubicBezTo>
                  <a:pt x="346" y="591"/>
                  <a:pt x="386" y="558"/>
                  <a:pt x="431" y="558"/>
                </a:cubicBezTo>
                <a:lnTo>
                  <a:pt x="432" y="558"/>
                </a:lnTo>
                <a:lnTo>
                  <a:pt x="341" y="627"/>
                </a:lnTo>
                <a:lnTo>
                  <a:pt x="344" y="617"/>
                </a:lnTo>
                <a:cubicBezTo>
                  <a:pt x="356" y="576"/>
                  <a:pt x="393" y="548"/>
                  <a:pt x="435" y="548"/>
                </a:cubicBezTo>
                <a:lnTo>
                  <a:pt x="437" y="548"/>
                </a:lnTo>
                <a:lnTo>
                  <a:pt x="342" y="653"/>
                </a:lnTo>
                <a:lnTo>
                  <a:pt x="341" y="642"/>
                </a:lnTo>
                <a:lnTo>
                  <a:pt x="340" y="637"/>
                </a:lnTo>
                <a:lnTo>
                  <a:pt x="531" y="625"/>
                </a:lnTo>
                <a:lnTo>
                  <a:pt x="531" y="628"/>
                </a:lnTo>
                <a:lnTo>
                  <a:pt x="531" y="634"/>
                </a:lnTo>
                <a:cubicBezTo>
                  <a:pt x="531" y="639"/>
                  <a:pt x="531" y="644"/>
                  <a:pt x="531" y="648"/>
                </a:cubicBezTo>
                <a:lnTo>
                  <a:pt x="530" y="655"/>
                </a:lnTo>
                <a:lnTo>
                  <a:pt x="530" y="641"/>
                </a:lnTo>
                <a:lnTo>
                  <a:pt x="530" y="644"/>
                </a:lnTo>
                <a:lnTo>
                  <a:pt x="343" y="614"/>
                </a:lnTo>
                <a:lnTo>
                  <a:pt x="344" y="611"/>
                </a:lnTo>
                <a:lnTo>
                  <a:pt x="346" y="605"/>
                </a:lnTo>
                <a:lnTo>
                  <a:pt x="437" y="731"/>
                </a:lnTo>
                <a:lnTo>
                  <a:pt x="436" y="731"/>
                </a:lnTo>
                <a:lnTo>
                  <a:pt x="532" y="635"/>
                </a:lnTo>
                <a:lnTo>
                  <a:pt x="532" y="641"/>
                </a:lnTo>
                <a:lnTo>
                  <a:pt x="532" y="644"/>
                </a:lnTo>
                <a:cubicBezTo>
                  <a:pt x="532" y="697"/>
                  <a:pt x="489" y="740"/>
                  <a:pt x="436" y="740"/>
                </a:cubicBezTo>
                <a:cubicBezTo>
                  <a:pt x="383" y="740"/>
                  <a:pt x="340" y="697"/>
                  <a:pt x="340" y="644"/>
                </a:cubicBezTo>
                <a:lnTo>
                  <a:pt x="340" y="635"/>
                </a:lnTo>
                <a:lnTo>
                  <a:pt x="340" y="635"/>
                </a:lnTo>
                <a:cubicBezTo>
                  <a:pt x="337" y="608"/>
                  <a:pt x="346" y="581"/>
                  <a:pt x="364" y="561"/>
                </a:cubicBezTo>
                <a:cubicBezTo>
                  <a:pt x="382" y="541"/>
                  <a:pt x="408" y="529"/>
                  <a:pt x="435" y="529"/>
                </a:cubicBezTo>
                <a:lnTo>
                  <a:pt x="437" y="529"/>
                </a:lnTo>
                <a:cubicBezTo>
                  <a:pt x="490" y="529"/>
                  <a:pt x="533" y="572"/>
                  <a:pt x="533" y="625"/>
                </a:cubicBezTo>
                <a:lnTo>
                  <a:pt x="533" y="631"/>
                </a:lnTo>
                <a:cubicBezTo>
                  <a:pt x="533" y="639"/>
                  <a:pt x="533" y="647"/>
                  <a:pt x="531" y="655"/>
                </a:cubicBezTo>
                <a:lnTo>
                  <a:pt x="530" y="659"/>
                </a:lnTo>
                <a:cubicBezTo>
                  <a:pt x="517" y="708"/>
                  <a:pt x="470" y="739"/>
                  <a:pt x="420" y="730"/>
                </a:cubicBezTo>
                <a:cubicBezTo>
                  <a:pt x="370" y="721"/>
                  <a:pt x="336" y="676"/>
                  <a:pt x="341" y="626"/>
                </a:cubicBezTo>
                <a:lnTo>
                  <a:pt x="342" y="616"/>
                </a:lnTo>
                <a:lnTo>
                  <a:pt x="343" y="606"/>
                </a:lnTo>
                <a:cubicBezTo>
                  <a:pt x="348" y="562"/>
                  <a:pt x="382" y="527"/>
                  <a:pt x="426" y="521"/>
                </a:cubicBezTo>
                <a:cubicBezTo>
                  <a:pt x="469" y="515"/>
                  <a:pt x="511" y="540"/>
                  <a:pt x="528" y="581"/>
                </a:cubicBezTo>
                <a:lnTo>
                  <a:pt x="530" y="586"/>
                </a:lnTo>
                <a:lnTo>
                  <a:pt x="535" y="602"/>
                </a:lnTo>
                <a:lnTo>
                  <a:pt x="346" y="615"/>
                </a:lnTo>
                <a:lnTo>
                  <a:pt x="347" y="606"/>
                </a:lnTo>
                <a:lnTo>
                  <a:pt x="348" y="597"/>
                </a:lnTo>
                <a:cubicBezTo>
                  <a:pt x="353" y="549"/>
                  <a:pt x="392" y="512"/>
                  <a:pt x="440" y="511"/>
                </a:cubicBezTo>
                <a:cubicBezTo>
                  <a:pt x="488" y="509"/>
                  <a:pt x="530" y="543"/>
                  <a:pt x="538" y="591"/>
                </a:cubicBezTo>
                <a:lnTo>
                  <a:pt x="539" y="597"/>
                </a:lnTo>
                <a:lnTo>
                  <a:pt x="539" y="593"/>
                </a:lnTo>
                <a:lnTo>
                  <a:pt x="349" y="616"/>
                </a:lnTo>
                <a:lnTo>
                  <a:pt x="349" y="606"/>
                </a:lnTo>
                <a:lnTo>
                  <a:pt x="349" y="597"/>
                </a:lnTo>
                <a:cubicBezTo>
                  <a:pt x="349" y="544"/>
                  <a:pt x="392" y="501"/>
                  <a:pt x="445" y="501"/>
                </a:cubicBezTo>
                <a:cubicBezTo>
                  <a:pt x="498" y="501"/>
                  <a:pt x="541" y="544"/>
                  <a:pt x="541" y="597"/>
                </a:cubicBezTo>
                <a:lnTo>
                  <a:pt x="541" y="601"/>
                </a:lnTo>
                <a:lnTo>
                  <a:pt x="540" y="583"/>
                </a:lnTo>
                <a:lnTo>
                  <a:pt x="541" y="588"/>
                </a:lnTo>
                <a:lnTo>
                  <a:pt x="353" y="583"/>
                </a:lnTo>
                <a:lnTo>
                  <a:pt x="354" y="579"/>
                </a:lnTo>
                <a:lnTo>
                  <a:pt x="351" y="602"/>
                </a:lnTo>
                <a:lnTo>
                  <a:pt x="351" y="597"/>
                </a:lnTo>
                <a:lnTo>
                  <a:pt x="447" y="693"/>
                </a:lnTo>
                <a:lnTo>
                  <a:pt x="444" y="693"/>
                </a:lnTo>
                <a:cubicBezTo>
                  <a:pt x="391" y="693"/>
                  <a:pt x="348" y="650"/>
                  <a:pt x="348" y="597"/>
                </a:cubicBezTo>
                <a:cubicBezTo>
                  <a:pt x="348" y="544"/>
                  <a:pt x="391" y="501"/>
                  <a:pt x="444" y="501"/>
                </a:cubicBezTo>
                <a:lnTo>
                  <a:pt x="445" y="501"/>
                </a:lnTo>
                <a:lnTo>
                  <a:pt x="350" y="589"/>
                </a:lnTo>
                <a:lnTo>
                  <a:pt x="351" y="578"/>
                </a:lnTo>
                <a:lnTo>
                  <a:pt x="352" y="567"/>
                </a:lnTo>
                <a:cubicBezTo>
                  <a:pt x="358" y="516"/>
                  <a:pt x="403" y="480"/>
                  <a:pt x="453" y="483"/>
                </a:cubicBezTo>
                <a:cubicBezTo>
                  <a:pt x="504" y="486"/>
                  <a:pt x="543" y="528"/>
                  <a:pt x="543" y="578"/>
                </a:cubicBezTo>
                <a:lnTo>
                  <a:pt x="543" y="581"/>
                </a:lnTo>
                <a:lnTo>
                  <a:pt x="543" y="587"/>
                </a:lnTo>
                <a:lnTo>
                  <a:pt x="542" y="607"/>
                </a:lnTo>
                <a:cubicBezTo>
                  <a:pt x="537" y="658"/>
                  <a:pt x="493" y="696"/>
                  <a:pt x="442" y="693"/>
                </a:cubicBezTo>
                <a:cubicBezTo>
                  <a:pt x="391" y="691"/>
                  <a:pt x="350" y="649"/>
                  <a:pt x="350" y="597"/>
                </a:cubicBezTo>
                <a:lnTo>
                  <a:pt x="350" y="592"/>
                </a:lnTo>
                <a:lnTo>
                  <a:pt x="350" y="587"/>
                </a:lnTo>
                <a:cubicBezTo>
                  <a:pt x="350" y="534"/>
                  <a:pt x="393" y="491"/>
                  <a:pt x="446" y="491"/>
                </a:cubicBezTo>
                <a:cubicBezTo>
                  <a:pt x="499" y="491"/>
                  <a:pt x="542" y="534"/>
                  <a:pt x="542" y="587"/>
                </a:cubicBezTo>
                <a:lnTo>
                  <a:pt x="542" y="592"/>
                </a:lnTo>
                <a:lnTo>
                  <a:pt x="542" y="597"/>
                </a:lnTo>
                <a:cubicBezTo>
                  <a:pt x="542" y="648"/>
                  <a:pt x="503" y="691"/>
                  <a:pt x="452" y="693"/>
                </a:cubicBezTo>
                <a:cubicBezTo>
                  <a:pt x="401" y="696"/>
                  <a:pt x="357" y="659"/>
                  <a:pt x="351" y="608"/>
                </a:cubicBezTo>
                <a:lnTo>
                  <a:pt x="350" y="599"/>
                </a:lnTo>
                <a:lnTo>
                  <a:pt x="349" y="588"/>
                </a:lnTo>
                <a:cubicBezTo>
                  <a:pt x="348" y="580"/>
                  <a:pt x="348" y="573"/>
                  <a:pt x="349" y="565"/>
                </a:cubicBezTo>
                <a:lnTo>
                  <a:pt x="350" y="558"/>
                </a:lnTo>
                <a:cubicBezTo>
                  <a:pt x="351" y="552"/>
                  <a:pt x="353" y="547"/>
                  <a:pt x="354" y="541"/>
                </a:cubicBezTo>
                <a:lnTo>
                  <a:pt x="355" y="538"/>
                </a:lnTo>
                <a:cubicBezTo>
                  <a:pt x="370" y="493"/>
                  <a:pt x="415" y="466"/>
                  <a:pt x="462" y="474"/>
                </a:cubicBezTo>
                <a:cubicBezTo>
                  <a:pt x="508" y="481"/>
                  <a:pt x="542" y="521"/>
                  <a:pt x="542" y="568"/>
                </a:cubicBezTo>
                <a:lnTo>
                  <a:pt x="542" y="572"/>
                </a:lnTo>
                <a:lnTo>
                  <a:pt x="542" y="578"/>
                </a:lnTo>
                <a:cubicBezTo>
                  <a:pt x="542" y="585"/>
                  <a:pt x="542" y="592"/>
                  <a:pt x="540" y="599"/>
                </a:cubicBezTo>
                <a:lnTo>
                  <a:pt x="538" y="608"/>
                </a:lnTo>
                <a:lnTo>
                  <a:pt x="540" y="587"/>
                </a:lnTo>
                <a:lnTo>
                  <a:pt x="540" y="593"/>
                </a:lnTo>
                <a:lnTo>
                  <a:pt x="540" y="597"/>
                </a:lnTo>
                <a:cubicBezTo>
                  <a:pt x="540" y="650"/>
                  <a:pt x="497" y="693"/>
                  <a:pt x="444" y="693"/>
                </a:cubicBezTo>
                <a:cubicBezTo>
                  <a:pt x="391" y="693"/>
                  <a:pt x="348" y="650"/>
                  <a:pt x="348" y="597"/>
                </a:cubicBezTo>
                <a:lnTo>
                  <a:pt x="348" y="593"/>
                </a:lnTo>
                <a:lnTo>
                  <a:pt x="348" y="587"/>
                </a:lnTo>
                <a:cubicBezTo>
                  <a:pt x="348" y="534"/>
                  <a:pt x="391" y="491"/>
                  <a:pt x="444" y="491"/>
                </a:cubicBezTo>
                <a:lnTo>
                  <a:pt x="446" y="491"/>
                </a:lnTo>
                <a:lnTo>
                  <a:pt x="351" y="598"/>
                </a:lnTo>
                <a:lnTo>
                  <a:pt x="350" y="589"/>
                </a:lnTo>
                <a:lnTo>
                  <a:pt x="349" y="568"/>
                </a:lnTo>
                <a:lnTo>
                  <a:pt x="351" y="549"/>
                </a:lnTo>
                <a:cubicBezTo>
                  <a:pt x="357" y="498"/>
                  <a:pt x="401" y="461"/>
                  <a:pt x="452" y="464"/>
                </a:cubicBezTo>
                <a:cubicBezTo>
                  <a:pt x="503" y="466"/>
                  <a:pt x="542" y="509"/>
                  <a:pt x="542" y="559"/>
                </a:cubicBezTo>
                <a:lnTo>
                  <a:pt x="542" y="568"/>
                </a:lnTo>
                <a:lnTo>
                  <a:pt x="542" y="580"/>
                </a:lnTo>
                <a:cubicBezTo>
                  <a:pt x="542" y="586"/>
                  <a:pt x="542" y="591"/>
                  <a:pt x="541" y="596"/>
                </a:cubicBezTo>
                <a:lnTo>
                  <a:pt x="540" y="602"/>
                </a:lnTo>
                <a:lnTo>
                  <a:pt x="541" y="586"/>
                </a:lnTo>
                <a:lnTo>
                  <a:pt x="541" y="587"/>
                </a:lnTo>
                <a:cubicBezTo>
                  <a:pt x="541" y="640"/>
                  <a:pt x="498" y="683"/>
                  <a:pt x="445" y="683"/>
                </a:cubicBezTo>
                <a:cubicBezTo>
                  <a:pt x="392" y="683"/>
                  <a:pt x="349" y="640"/>
                  <a:pt x="349" y="587"/>
                </a:cubicBezTo>
                <a:lnTo>
                  <a:pt x="349" y="583"/>
                </a:lnTo>
                <a:lnTo>
                  <a:pt x="351" y="564"/>
                </a:lnTo>
                <a:lnTo>
                  <a:pt x="350" y="565"/>
                </a:lnTo>
                <a:lnTo>
                  <a:pt x="350" y="559"/>
                </a:lnTo>
                <a:cubicBezTo>
                  <a:pt x="350" y="506"/>
                  <a:pt x="393" y="463"/>
                  <a:pt x="446" y="463"/>
                </a:cubicBezTo>
                <a:lnTo>
                  <a:pt x="447" y="463"/>
                </a:lnTo>
                <a:lnTo>
                  <a:pt x="352" y="569"/>
                </a:lnTo>
                <a:lnTo>
                  <a:pt x="351" y="559"/>
                </a:lnTo>
                <a:lnTo>
                  <a:pt x="350" y="543"/>
                </a:lnTo>
                <a:lnTo>
                  <a:pt x="352" y="524"/>
                </a:lnTo>
                <a:lnTo>
                  <a:pt x="351" y="525"/>
                </a:lnTo>
                <a:lnTo>
                  <a:pt x="351" y="521"/>
                </a:lnTo>
                <a:cubicBezTo>
                  <a:pt x="351" y="468"/>
                  <a:pt x="394" y="425"/>
                  <a:pt x="447" y="425"/>
                </a:cubicBezTo>
                <a:cubicBezTo>
                  <a:pt x="500" y="425"/>
                  <a:pt x="543" y="468"/>
                  <a:pt x="543" y="521"/>
                </a:cubicBezTo>
                <a:lnTo>
                  <a:pt x="543" y="523"/>
                </a:lnTo>
                <a:lnTo>
                  <a:pt x="543" y="529"/>
                </a:lnTo>
                <a:cubicBezTo>
                  <a:pt x="543" y="534"/>
                  <a:pt x="543" y="539"/>
                  <a:pt x="543" y="543"/>
                </a:cubicBezTo>
                <a:lnTo>
                  <a:pt x="542" y="550"/>
                </a:lnTo>
                <a:lnTo>
                  <a:pt x="542" y="536"/>
                </a:lnTo>
                <a:lnTo>
                  <a:pt x="542" y="540"/>
                </a:lnTo>
                <a:cubicBezTo>
                  <a:pt x="542" y="593"/>
                  <a:pt x="499" y="636"/>
                  <a:pt x="446" y="636"/>
                </a:cubicBezTo>
                <a:cubicBezTo>
                  <a:pt x="393" y="636"/>
                  <a:pt x="350" y="593"/>
                  <a:pt x="350" y="540"/>
                </a:cubicBezTo>
                <a:lnTo>
                  <a:pt x="350" y="536"/>
                </a:lnTo>
                <a:lnTo>
                  <a:pt x="350" y="530"/>
                </a:lnTo>
                <a:cubicBezTo>
                  <a:pt x="350" y="477"/>
                  <a:pt x="393" y="434"/>
                  <a:pt x="446" y="434"/>
                </a:cubicBezTo>
                <a:lnTo>
                  <a:pt x="449" y="434"/>
                </a:lnTo>
                <a:lnTo>
                  <a:pt x="355" y="512"/>
                </a:lnTo>
                <a:lnTo>
                  <a:pt x="356" y="507"/>
                </a:lnTo>
                <a:lnTo>
                  <a:pt x="358" y="498"/>
                </a:lnTo>
                <a:cubicBezTo>
                  <a:pt x="368" y="458"/>
                  <a:pt x="403" y="429"/>
                  <a:pt x="445" y="426"/>
                </a:cubicBezTo>
                <a:cubicBezTo>
                  <a:pt x="487" y="423"/>
                  <a:pt x="525" y="447"/>
                  <a:pt x="541" y="486"/>
                </a:cubicBezTo>
                <a:lnTo>
                  <a:pt x="543" y="491"/>
                </a:lnTo>
                <a:lnTo>
                  <a:pt x="548" y="507"/>
                </a:lnTo>
                <a:lnTo>
                  <a:pt x="369" y="488"/>
                </a:lnTo>
                <a:lnTo>
                  <a:pt x="371" y="484"/>
                </a:lnTo>
                <a:lnTo>
                  <a:pt x="362" y="508"/>
                </a:lnTo>
                <a:lnTo>
                  <a:pt x="363" y="503"/>
                </a:lnTo>
                <a:cubicBezTo>
                  <a:pt x="371" y="464"/>
                  <a:pt x="402" y="434"/>
                  <a:pt x="441" y="427"/>
                </a:cubicBezTo>
                <a:cubicBezTo>
                  <a:pt x="480" y="420"/>
                  <a:pt x="519" y="438"/>
                  <a:pt x="540" y="472"/>
                </a:cubicBezTo>
                <a:lnTo>
                  <a:pt x="543" y="477"/>
                </a:lnTo>
                <a:lnTo>
                  <a:pt x="540" y="473"/>
                </a:lnTo>
                <a:lnTo>
                  <a:pt x="370" y="510"/>
                </a:lnTo>
                <a:lnTo>
                  <a:pt x="372" y="501"/>
                </a:lnTo>
                <a:lnTo>
                  <a:pt x="371" y="502"/>
                </a:lnTo>
                <a:cubicBezTo>
                  <a:pt x="376" y="453"/>
                  <a:pt x="417" y="415"/>
                  <a:pt x="466" y="415"/>
                </a:cubicBezTo>
                <a:lnTo>
                  <a:pt x="469" y="415"/>
                </a:lnTo>
                <a:lnTo>
                  <a:pt x="373" y="511"/>
                </a:lnTo>
                <a:lnTo>
                  <a:pt x="373" y="505"/>
                </a:lnTo>
                <a:lnTo>
                  <a:pt x="373" y="502"/>
                </a:lnTo>
                <a:cubicBezTo>
                  <a:pt x="373" y="449"/>
                  <a:pt x="416" y="406"/>
                  <a:pt x="469" y="406"/>
                </a:cubicBezTo>
                <a:cubicBezTo>
                  <a:pt x="522" y="406"/>
                  <a:pt x="565" y="449"/>
                  <a:pt x="565" y="502"/>
                </a:cubicBezTo>
                <a:lnTo>
                  <a:pt x="565" y="508"/>
                </a:lnTo>
                <a:lnTo>
                  <a:pt x="566" y="507"/>
                </a:lnTo>
                <a:lnTo>
                  <a:pt x="566" y="526"/>
                </a:lnTo>
                <a:lnTo>
                  <a:pt x="564" y="503"/>
                </a:lnTo>
                <a:lnTo>
                  <a:pt x="565" y="507"/>
                </a:lnTo>
                <a:lnTo>
                  <a:pt x="378" y="507"/>
                </a:lnTo>
                <a:lnTo>
                  <a:pt x="379" y="503"/>
                </a:lnTo>
                <a:lnTo>
                  <a:pt x="376" y="526"/>
                </a:lnTo>
                <a:lnTo>
                  <a:pt x="376" y="517"/>
                </a:lnTo>
                <a:lnTo>
                  <a:pt x="378" y="498"/>
                </a:lnTo>
                <a:lnTo>
                  <a:pt x="377" y="502"/>
                </a:lnTo>
                <a:cubicBezTo>
                  <a:pt x="377" y="449"/>
                  <a:pt x="420" y="406"/>
                  <a:pt x="473" y="406"/>
                </a:cubicBezTo>
                <a:cubicBezTo>
                  <a:pt x="526" y="406"/>
                  <a:pt x="569" y="449"/>
                  <a:pt x="569" y="502"/>
                </a:cubicBezTo>
                <a:lnTo>
                  <a:pt x="569" y="505"/>
                </a:lnTo>
                <a:cubicBezTo>
                  <a:pt x="569" y="511"/>
                  <a:pt x="569" y="516"/>
                  <a:pt x="568" y="521"/>
                </a:cubicBezTo>
                <a:lnTo>
                  <a:pt x="567" y="527"/>
                </a:lnTo>
                <a:lnTo>
                  <a:pt x="472" y="415"/>
                </a:lnTo>
                <a:lnTo>
                  <a:pt x="476" y="415"/>
                </a:lnTo>
                <a:lnTo>
                  <a:pt x="382" y="530"/>
                </a:lnTo>
                <a:lnTo>
                  <a:pt x="381" y="525"/>
                </a:lnTo>
                <a:lnTo>
                  <a:pt x="381" y="526"/>
                </a:lnTo>
                <a:lnTo>
                  <a:pt x="570" y="502"/>
                </a:lnTo>
                <a:lnTo>
                  <a:pt x="570" y="507"/>
                </a:lnTo>
                <a:lnTo>
                  <a:pt x="570" y="511"/>
                </a:lnTo>
                <a:cubicBezTo>
                  <a:pt x="570" y="564"/>
                  <a:pt x="527" y="607"/>
                  <a:pt x="474" y="607"/>
                </a:cubicBezTo>
                <a:cubicBezTo>
                  <a:pt x="421" y="607"/>
                  <a:pt x="378" y="564"/>
                  <a:pt x="378" y="511"/>
                </a:cubicBezTo>
                <a:lnTo>
                  <a:pt x="378" y="508"/>
                </a:lnTo>
                <a:lnTo>
                  <a:pt x="378" y="502"/>
                </a:lnTo>
                <a:lnTo>
                  <a:pt x="380" y="480"/>
                </a:lnTo>
                <a:lnTo>
                  <a:pt x="381" y="466"/>
                </a:lnTo>
                <a:lnTo>
                  <a:pt x="562" y="516"/>
                </a:lnTo>
                <a:lnTo>
                  <a:pt x="560" y="520"/>
                </a:lnTo>
                <a:lnTo>
                  <a:pt x="566" y="508"/>
                </a:lnTo>
                <a:lnTo>
                  <a:pt x="564" y="514"/>
                </a:lnTo>
                <a:lnTo>
                  <a:pt x="393" y="430"/>
                </a:lnTo>
                <a:lnTo>
                  <a:pt x="395" y="427"/>
                </a:lnTo>
                <a:lnTo>
                  <a:pt x="379" y="467"/>
                </a:lnTo>
                <a:lnTo>
                  <a:pt x="380" y="460"/>
                </a:lnTo>
                <a:lnTo>
                  <a:pt x="380" y="482"/>
                </a:lnTo>
                <a:lnTo>
                  <a:pt x="379" y="471"/>
                </a:lnTo>
                <a:lnTo>
                  <a:pt x="378" y="466"/>
                </a:lnTo>
                <a:lnTo>
                  <a:pt x="569" y="454"/>
                </a:lnTo>
                <a:lnTo>
                  <a:pt x="569" y="458"/>
                </a:lnTo>
                <a:lnTo>
                  <a:pt x="569" y="464"/>
                </a:lnTo>
                <a:lnTo>
                  <a:pt x="473" y="368"/>
                </a:lnTo>
                <a:lnTo>
                  <a:pt x="474" y="368"/>
                </a:lnTo>
                <a:cubicBezTo>
                  <a:pt x="527" y="368"/>
                  <a:pt x="570" y="411"/>
                  <a:pt x="570" y="464"/>
                </a:cubicBezTo>
                <a:lnTo>
                  <a:pt x="570" y="470"/>
                </a:lnTo>
                <a:lnTo>
                  <a:pt x="570" y="473"/>
                </a:lnTo>
                <a:cubicBezTo>
                  <a:pt x="570" y="526"/>
                  <a:pt x="527" y="569"/>
                  <a:pt x="474" y="569"/>
                </a:cubicBezTo>
                <a:cubicBezTo>
                  <a:pt x="421" y="569"/>
                  <a:pt x="378" y="526"/>
                  <a:pt x="378" y="473"/>
                </a:cubicBezTo>
                <a:lnTo>
                  <a:pt x="378" y="464"/>
                </a:lnTo>
                <a:lnTo>
                  <a:pt x="380" y="445"/>
                </a:lnTo>
                <a:cubicBezTo>
                  <a:pt x="385" y="396"/>
                  <a:pt x="426" y="358"/>
                  <a:pt x="475" y="358"/>
                </a:cubicBezTo>
                <a:lnTo>
                  <a:pt x="476" y="358"/>
                </a:lnTo>
                <a:cubicBezTo>
                  <a:pt x="526" y="358"/>
                  <a:pt x="567" y="396"/>
                  <a:pt x="572" y="445"/>
                </a:cubicBezTo>
                <a:lnTo>
                  <a:pt x="573" y="455"/>
                </a:lnTo>
                <a:lnTo>
                  <a:pt x="573" y="473"/>
                </a:lnTo>
                <a:lnTo>
                  <a:pt x="392" y="431"/>
                </a:lnTo>
                <a:lnTo>
                  <a:pt x="393" y="429"/>
                </a:lnTo>
                <a:lnTo>
                  <a:pt x="382" y="471"/>
                </a:lnTo>
                <a:lnTo>
                  <a:pt x="382" y="464"/>
                </a:lnTo>
                <a:lnTo>
                  <a:pt x="382" y="462"/>
                </a:lnTo>
                <a:lnTo>
                  <a:pt x="381" y="457"/>
                </a:lnTo>
                <a:cubicBezTo>
                  <a:pt x="376" y="413"/>
                  <a:pt x="401" y="371"/>
                  <a:pt x="443" y="355"/>
                </a:cubicBezTo>
                <a:cubicBezTo>
                  <a:pt x="485" y="340"/>
                  <a:pt x="532" y="355"/>
                  <a:pt x="556" y="392"/>
                </a:cubicBezTo>
                <a:lnTo>
                  <a:pt x="558" y="395"/>
                </a:lnTo>
                <a:cubicBezTo>
                  <a:pt x="566" y="407"/>
                  <a:pt x="571" y="419"/>
                  <a:pt x="573" y="433"/>
                </a:cubicBezTo>
                <a:lnTo>
                  <a:pt x="574" y="439"/>
                </a:lnTo>
                <a:lnTo>
                  <a:pt x="576" y="448"/>
                </a:lnTo>
                <a:lnTo>
                  <a:pt x="572" y="431"/>
                </a:lnTo>
                <a:lnTo>
                  <a:pt x="573" y="434"/>
                </a:lnTo>
                <a:lnTo>
                  <a:pt x="385" y="464"/>
                </a:lnTo>
                <a:lnTo>
                  <a:pt x="385" y="451"/>
                </a:lnTo>
                <a:lnTo>
                  <a:pt x="385" y="441"/>
                </a:lnTo>
                <a:lnTo>
                  <a:pt x="384" y="421"/>
                </a:lnTo>
                <a:lnTo>
                  <a:pt x="384" y="417"/>
                </a:lnTo>
                <a:lnTo>
                  <a:pt x="384" y="416"/>
                </a:lnTo>
                <a:cubicBezTo>
                  <a:pt x="384" y="363"/>
                  <a:pt x="427" y="320"/>
                  <a:pt x="480" y="320"/>
                </a:cubicBezTo>
                <a:cubicBezTo>
                  <a:pt x="533" y="320"/>
                  <a:pt x="576" y="363"/>
                  <a:pt x="576" y="416"/>
                </a:cubicBezTo>
                <a:lnTo>
                  <a:pt x="576" y="423"/>
                </a:lnTo>
                <a:lnTo>
                  <a:pt x="577" y="427"/>
                </a:lnTo>
                <a:lnTo>
                  <a:pt x="577" y="448"/>
                </a:lnTo>
                <a:lnTo>
                  <a:pt x="577" y="454"/>
                </a:lnTo>
                <a:lnTo>
                  <a:pt x="390" y="424"/>
                </a:lnTo>
                <a:lnTo>
                  <a:pt x="391" y="421"/>
                </a:lnTo>
                <a:lnTo>
                  <a:pt x="386" y="451"/>
                </a:lnTo>
                <a:lnTo>
                  <a:pt x="386" y="442"/>
                </a:lnTo>
                <a:lnTo>
                  <a:pt x="386" y="432"/>
                </a:lnTo>
                <a:lnTo>
                  <a:pt x="386" y="426"/>
                </a:lnTo>
                <a:cubicBezTo>
                  <a:pt x="386" y="373"/>
                  <a:pt x="429" y="330"/>
                  <a:pt x="482" y="330"/>
                </a:cubicBezTo>
                <a:lnTo>
                  <a:pt x="483" y="330"/>
                </a:lnTo>
                <a:cubicBezTo>
                  <a:pt x="536" y="330"/>
                  <a:pt x="579" y="373"/>
                  <a:pt x="579" y="426"/>
                </a:cubicBezTo>
                <a:lnTo>
                  <a:pt x="579" y="429"/>
                </a:lnTo>
                <a:lnTo>
                  <a:pt x="579" y="435"/>
                </a:lnTo>
                <a:cubicBezTo>
                  <a:pt x="579" y="488"/>
                  <a:pt x="536" y="531"/>
                  <a:pt x="483" y="531"/>
                </a:cubicBezTo>
                <a:cubicBezTo>
                  <a:pt x="430" y="531"/>
                  <a:pt x="387" y="488"/>
                  <a:pt x="387" y="435"/>
                </a:cubicBezTo>
                <a:lnTo>
                  <a:pt x="387" y="432"/>
                </a:lnTo>
                <a:lnTo>
                  <a:pt x="389" y="448"/>
                </a:lnTo>
                <a:lnTo>
                  <a:pt x="388" y="442"/>
                </a:lnTo>
                <a:cubicBezTo>
                  <a:pt x="386" y="434"/>
                  <a:pt x="386" y="425"/>
                  <a:pt x="387" y="417"/>
                </a:cubicBezTo>
                <a:lnTo>
                  <a:pt x="388" y="407"/>
                </a:lnTo>
                <a:cubicBezTo>
                  <a:pt x="393" y="358"/>
                  <a:pt x="434" y="320"/>
                  <a:pt x="483" y="320"/>
                </a:cubicBezTo>
                <a:lnTo>
                  <a:pt x="485" y="320"/>
                </a:lnTo>
                <a:cubicBezTo>
                  <a:pt x="538" y="320"/>
                  <a:pt x="581" y="363"/>
                  <a:pt x="581" y="416"/>
                </a:cubicBezTo>
                <a:cubicBezTo>
                  <a:pt x="581" y="469"/>
                  <a:pt x="538" y="512"/>
                  <a:pt x="485" y="512"/>
                </a:cubicBezTo>
                <a:lnTo>
                  <a:pt x="483" y="512"/>
                </a:lnTo>
                <a:cubicBezTo>
                  <a:pt x="455" y="512"/>
                  <a:pt x="428" y="500"/>
                  <a:pt x="410" y="479"/>
                </a:cubicBezTo>
                <a:cubicBezTo>
                  <a:pt x="392" y="457"/>
                  <a:pt x="384" y="429"/>
                  <a:pt x="389" y="401"/>
                </a:cubicBezTo>
                <a:lnTo>
                  <a:pt x="390" y="395"/>
                </a:lnTo>
                <a:lnTo>
                  <a:pt x="388" y="410"/>
                </a:lnTo>
                <a:lnTo>
                  <a:pt x="388" y="406"/>
                </a:lnTo>
                <a:cubicBezTo>
                  <a:pt x="388" y="353"/>
                  <a:pt x="431" y="310"/>
                  <a:pt x="484" y="310"/>
                </a:cubicBezTo>
                <a:cubicBezTo>
                  <a:pt x="537" y="310"/>
                  <a:pt x="580" y="353"/>
                  <a:pt x="580" y="406"/>
                </a:cubicBezTo>
                <a:lnTo>
                  <a:pt x="580" y="417"/>
                </a:lnTo>
                <a:cubicBezTo>
                  <a:pt x="580" y="423"/>
                  <a:pt x="580" y="428"/>
                  <a:pt x="579" y="433"/>
                </a:cubicBezTo>
                <a:lnTo>
                  <a:pt x="578" y="439"/>
                </a:lnTo>
                <a:lnTo>
                  <a:pt x="579" y="423"/>
                </a:lnTo>
                <a:lnTo>
                  <a:pt x="579" y="426"/>
                </a:lnTo>
                <a:cubicBezTo>
                  <a:pt x="579" y="477"/>
                  <a:pt x="540" y="519"/>
                  <a:pt x="489" y="522"/>
                </a:cubicBezTo>
                <a:cubicBezTo>
                  <a:pt x="439" y="525"/>
                  <a:pt x="394" y="489"/>
                  <a:pt x="388" y="438"/>
                </a:cubicBezTo>
                <a:lnTo>
                  <a:pt x="387" y="430"/>
                </a:lnTo>
                <a:lnTo>
                  <a:pt x="386" y="414"/>
                </a:lnTo>
                <a:cubicBezTo>
                  <a:pt x="385" y="405"/>
                  <a:pt x="386" y="395"/>
                  <a:pt x="388" y="386"/>
                </a:cubicBezTo>
                <a:lnTo>
                  <a:pt x="390" y="377"/>
                </a:lnTo>
                <a:cubicBezTo>
                  <a:pt x="400" y="333"/>
                  <a:pt x="438" y="301"/>
                  <a:pt x="483" y="301"/>
                </a:cubicBezTo>
                <a:lnTo>
                  <a:pt x="484" y="301"/>
                </a:lnTo>
                <a:cubicBezTo>
                  <a:pt x="530" y="301"/>
                  <a:pt x="570" y="334"/>
                  <a:pt x="579" y="379"/>
                </a:cubicBezTo>
                <a:lnTo>
                  <a:pt x="580" y="384"/>
                </a:lnTo>
                <a:cubicBezTo>
                  <a:pt x="581" y="390"/>
                  <a:pt x="581" y="396"/>
                  <a:pt x="581" y="402"/>
                </a:cubicBezTo>
                <a:lnTo>
                  <a:pt x="581" y="406"/>
                </a:lnTo>
                <a:cubicBezTo>
                  <a:pt x="581" y="459"/>
                  <a:pt x="538" y="502"/>
                  <a:pt x="485" y="502"/>
                </a:cubicBezTo>
                <a:cubicBezTo>
                  <a:pt x="432" y="502"/>
                  <a:pt x="389" y="459"/>
                  <a:pt x="389" y="406"/>
                </a:cubicBezTo>
                <a:lnTo>
                  <a:pt x="389" y="403"/>
                </a:lnTo>
                <a:lnTo>
                  <a:pt x="391" y="419"/>
                </a:lnTo>
                <a:lnTo>
                  <a:pt x="390" y="413"/>
                </a:lnTo>
                <a:cubicBezTo>
                  <a:pt x="389" y="408"/>
                  <a:pt x="388" y="403"/>
                  <a:pt x="388" y="397"/>
                </a:cubicBezTo>
                <a:lnTo>
                  <a:pt x="388" y="387"/>
                </a:lnTo>
                <a:lnTo>
                  <a:pt x="484" y="483"/>
                </a:lnTo>
                <a:lnTo>
                  <a:pt x="482" y="483"/>
                </a:lnTo>
                <a:lnTo>
                  <a:pt x="481" y="483"/>
                </a:lnTo>
                <a:cubicBezTo>
                  <a:pt x="450" y="483"/>
                  <a:pt x="420" y="468"/>
                  <a:pt x="402" y="441"/>
                </a:cubicBezTo>
                <a:cubicBezTo>
                  <a:pt x="384" y="415"/>
                  <a:pt x="381" y="381"/>
                  <a:pt x="392" y="352"/>
                </a:cubicBezTo>
                <a:lnTo>
                  <a:pt x="394" y="347"/>
                </a:lnTo>
                <a:lnTo>
                  <a:pt x="391" y="355"/>
                </a:lnTo>
                <a:cubicBezTo>
                  <a:pt x="404" y="305"/>
                  <a:pt x="455" y="273"/>
                  <a:pt x="506" y="285"/>
                </a:cubicBezTo>
                <a:cubicBezTo>
                  <a:pt x="556" y="296"/>
                  <a:pt x="589" y="346"/>
                  <a:pt x="579" y="397"/>
                </a:cubicBezTo>
                <a:lnTo>
                  <a:pt x="578" y="402"/>
                </a:lnTo>
                <a:lnTo>
                  <a:pt x="576" y="411"/>
                </a:lnTo>
                <a:lnTo>
                  <a:pt x="403" y="334"/>
                </a:lnTo>
                <a:lnTo>
                  <a:pt x="405" y="331"/>
                </a:lnTo>
                <a:lnTo>
                  <a:pt x="390" y="369"/>
                </a:lnTo>
                <a:lnTo>
                  <a:pt x="391" y="363"/>
                </a:lnTo>
                <a:lnTo>
                  <a:pt x="389" y="378"/>
                </a:lnTo>
                <a:lnTo>
                  <a:pt x="389" y="372"/>
                </a:lnTo>
                <a:cubicBezTo>
                  <a:pt x="389" y="365"/>
                  <a:pt x="390" y="357"/>
                  <a:pt x="392" y="349"/>
                </a:cubicBezTo>
                <a:lnTo>
                  <a:pt x="393" y="345"/>
                </a:lnTo>
                <a:cubicBezTo>
                  <a:pt x="404" y="302"/>
                  <a:pt x="444" y="271"/>
                  <a:pt x="489" y="272"/>
                </a:cubicBezTo>
                <a:cubicBezTo>
                  <a:pt x="534" y="274"/>
                  <a:pt x="572" y="306"/>
                  <a:pt x="581" y="350"/>
                </a:cubicBezTo>
                <a:lnTo>
                  <a:pt x="582" y="355"/>
                </a:lnTo>
                <a:lnTo>
                  <a:pt x="583" y="360"/>
                </a:lnTo>
                <a:lnTo>
                  <a:pt x="403" y="336"/>
                </a:lnTo>
                <a:lnTo>
                  <a:pt x="405" y="332"/>
                </a:lnTo>
                <a:lnTo>
                  <a:pt x="396" y="359"/>
                </a:lnTo>
                <a:lnTo>
                  <a:pt x="397" y="353"/>
                </a:lnTo>
                <a:cubicBezTo>
                  <a:pt x="404" y="306"/>
                  <a:pt x="445" y="272"/>
                  <a:pt x="491" y="272"/>
                </a:cubicBezTo>
                <a:lnTo>
                  <a:pt x="492" y="272"/>
                </a:lnTo>
                <a:lnTo>
                  <a:pt x="399" y="345"/>
                </a:lnTo>
                <a:lnTo>
                  <a:pt x="400" y="341"/>
                </a:lnTo>
                <a:lnTo>
                  <a:pt x="400" y="341"/>
                </a:lnTo>
                <a:cubicBezTo>
                  <a:pt x="409" y="296"/>
                  <a:pt x="449" y="263"/>
                  <a:pt x="494" y="263"/>
                </a:cubicBezTo>
                <a:lnTo>
                  <a:pt x="499" y="263"/>
                </a:lnTo>
                <a:lnTo>
                  <a:pt x="502" y="263"/>
                </a:lnTo>
                <a:lnTo>
                  <a:pt x="408" y="342"/>
                </a:lnTo>
                <a:lnTo>
                  <a:pt x="410" y="331"/>
                </a:lnTo>
                <a:lnTo>
                  <a:pt x="411" y="327"/>
                </a:lnTo>
                <a:cubicBezTo>
                  <a:pt x="412" y="317"/>
                  <a:pt x="415" y="308"/>
                  <a:pt x="420" y="300"/>
                </a:cubicBezTo>
                <a:lnTo>
                  <a:pt x="421" y="298"/>
                </a:lnTo>
                <a:cubicBezTo>
                  <a:pt x="439" y="261"/>
                  <a:pt x="479" y="240"/>
                  <a:pt x="519" y="245"/>
                </a:cubicBezTo>
                <a:cubicBezTo>
                  <a:pt x="560" y="251"/>
                  <a:pt x="593" y="281"/>
                  <a:pt x="601" y="322"/>
                </a:cubicBezTo>
                <a:lnTo>
                  <a:pt x="602" y="327"/>
                </a:lnTo>
                <a:lnTo>
                  <a:pt x="604" y="344"/>
                </a:lnTo>
                <a:lnTo>
                  <a:pt x="604" y="363"/>
                </a:lnTo>
                <a:lnTo>
                  <a:pt x="603" y="345"/>
                </a:lnTo>
                <a:lnTo>
                  <a:pt x="604" y="350"/>
                </a:lnTo>
                <a:lnTo>
                  <a:pt x="413" y="368"/>
                </a:lnTo>
                <a:lnTo>
                  <a:pt x="413" y="366"/>
                </a:lnTo>
                <a:lnTo>
                  <a:pt x="414" y="380"/>
                </a:lnTo>
                <a:lnTo>
                  <a:pt x="413" y="373"/>
                </a:lnTo>
                <a:cubicBezTo>
                  <a:pt x="409" y="345"/>
                  <a:pt x="418" y="318"/>
                  <a:pt x="436" y="297"/>
                </a:cubicBezTo>
                <a:cubicBezTo>
                  <a:pt x="454" y="276"/>
                  <a:pt x="481" y="263"/>
                  <a:pt x="508" y="263"/>
                </a:cubicBezTo>
                <a:lnTo>
                  <a:pt x="510" y="263"/>
                </a:lnTo>
                <a:lnTo>
                  <a:pt x="415" y="351"/>
                </a:lnTo>
                <a:lnTo>
                  <a:pt x="416" y="340"/>
                </a:lnTo>
                <a:lnTo>
                  <a:pt x="417" y="326"/>
                </a:lnTo>
                <a:lnTo>
                  <a:pt x="416" y="317"/>
                </a:lnTo>
                <a:cubicBezTo>
                  <a:pt x="416" y="312"/>
                  <a:pt x="417" y="307"/>
                  <a:pt x="418" y="302"/>
                </a:cubicBezTo>
                <a:lnTo>
                  <a:pt x="419" y="296"/>
                </a:lnTo>
                <a:cubicBezTo>
                  <a:pt x="427" y="249"/>
                  <a:pt x="467" y="215"/>
                  <a:pt x="515" y="215"/>
                </a:cubicBezTo>
                <a:cubicBezTo>
                  <a:pt x="562" y="216"/>
                  <a:pt x="602" y="251"/>
                  <a:pt x="609" y="298"/>
                </a:cubicBezTo>
                <a:lnTo>
                  <a:pt x="610" y="305"/>
                </a:lnTo>
                <a:cubicBezTo>
                  <a:pt x="610" y="309"/>
                  <a:pt x="610" y="314"/>
                  <a:pt x="610" y="318"/>
                </a:cubicBezTo>
                <a:lnTo>
                  <a:pt x="610" y="333"/>
                </a:lnTo>
                <a:lnTo>
                  <a:pt x="610" y="349"/>
                </a:lnTo>
                <a:lnTo>
                  <a:pt x="611" y="350"/>
                </a:lnTo>
                <a:lnTo>
                  <a:pt x="583" y="292"/>
                </a:lnTo>
                <a:lnTo>
                  <a:pt x="584" y="293"/>
                </a:lnTo>
                <a:lnTo>
                  <a:pt x="425" y="330"/>
                </a:lnTo>
                <a:lnTo>
                  <a:pt x="426" y="327"/>
                </a:lnTo>
                <a:lnTo>
                  <a:pt x="422" y="346"/>
                </a:lnTo>
                <a:lnTo>
                  <a:pt x="423" y="338"/>
                </a:lnTo>
                <a:cubicBezTo>
                  <a:pt x="429" y="290"/>
                  <a:pt x="470" y="253"/>
                  <a:pt x="518" y="253"/>
                </a:cubicBezTo>
                <a:lnTo>
                  <a:pt x="519" y="253"/>
                </a:lnTo>
                <a:lnTo>
                  <a:pt x="520" y="253"/>
                </a:lnTo>
                <a:lnTo>
                  <a:pt x="425" y="339"/>
                </a:lnTo>
                <a:lnTo>
                  <a:pt x="426" y="330"/>
                </a:lnTo>
                <a:lnTo>
                  <a:pt x="425" y="330"/>
                </a:lnTo>
                <a:lnTo>
                  <a:pt x="521" y="426"/>
                </a:lnTo>
                <a:lnTo>
                  <a:pt x="519" y="426"/>
                </a:lnTo>
                <a:lnTo>
                  <a:pt x="614" y="315"/>
                </a:lnTo>
                <a:lnTo>
                  <a:pt x="615" y="321"/>
                </a:lnTo>
                <a:lnTo>
                  <a:pt x="615" y="317"/>
                </a:lnTo>
                <a:lnTo>
                  <a:pt x="425" y="340"/>
                </a:lnTo>
                <a:lnTo>
                  <a:pt x="425" y="336"/>
                </a:lnTo>
                <a:lnTo>
                  <a:pt x="427" y="352"/>
                </a:lnTo>
                <a:lnTo>
                  <a:pt x="426" y="346"/>
                </a:lnTo>
                <a:cubicBezTo>
                  <a:pt x="421" y="318"/>
                  <a:pt x="429" y="290"/>
                  <a:pt x="447" y="268"/>
                </a:cubicBezTo>
                <a:cubicBezTo>
                  <a:pt x="465" y="247"/>
                  <a:pt x="492" y="234"/>
                  <a:pt x="520" y="234"/>
                </a:cubicBezTo>
                <a:lnTo>
                  <a:pt x="523" y="234"/>
                </a:lnTo>
                <a:lnTo>
                  <a:pt x="428" y="322"/>
                </a:lnTo>
                <a:lnTo>
                  <a:pt x="429" y="311"/>
                </a:lnTo>
                <a:lnTo>
                  <a:pt x="428" y="311"/>
                </a:lnTo>
                <a:cubicBezTo>
                  <a:pt x="428" y="258"/>
                  <a:pt x="471" y="215"/>
                  <a:pt x="524" y="215"/>
                </a:cubicBezTo>
                <a:cubicBezTo>
                  <a:pt x="577" y="215"/>
                  <a:pt x="620" y="258"/>
                  <a:pt x="620" y="311"/>
                </a:cubicBezTo>
                <a:lnTo>
                  <a:pt x="620" y="314"/>
                </a:lnTo>
                <a:lnTo>
                  <a:pt x="620" y="320"/>
                </a:lnTo>
                <a:lnTo>
                  <a:pt x="620" y="327"/>
                </a:lnTo>
                <a:lnTo>
                  <a:pt x="620" y="330"/>
                </a:lnTo>
                <a:cubicBezTo>
                  <a:pt x="620" y="378"/>
                  <a:pt x="586" y="418"/>
                  <a:pt x="540" y="425"/>
                </a:cubicBezTo>
                <a:cubicBezTo>
                  <a:pt x="493" y="433"/>
                  <a:pt x="448" y="405"/>
                  <a:pt x="433" y="361"/>
                </a:cubicBezTo>
                <a:lnTo>
                  <a:pt x="432" y="358"/>
                </a:lnTo>
                <a:cubicBezTo>
                  <a:pt x="431" y="353"/>
                  <a:pt x="430" y="348"/>
                  <a:pt x="429" y="343"/>
                </a:cubicBezTo>
                <a:lnTo>
                  <a:pt x="428" y="337"/>
                </a:lnTo>
                <a:cubicBezTo>
                  <a:pt x="423" y="309"/>
                  <a:pt x="431" y="281"/>
                  <a:pt x="449" y="259"/>
                </a:cubicBezTo>
                <a:cubicBezTo>
                  <a:pt x="467" y="238"/>
                  <a:pt x="494" y="225"/>
                  <a:pt x="522" y="225"/>
                </a:cubicBezTo>
                <a:lnTo>
                  <a:pt x="525" y="225"/>
                </a:lnTo>
                <a:lnTo>
                  <a:pt x="429" y="321"/>
                </a:lnTo>
                <a:lnTo>
                  <a:pt x="429" y="311"/>
                </a:lnTo>
                <a:lnTo>
                  <a:pt x="429" y="305"/>
                </a:lnTo>
                <a:lnTo>
                  <a:pt x="429" y="302"/>
                </a:lnTo>
                <a:cubicBezTo>
                  <a:pt x="429" y="249"/>
                  <a:pt x="472" y="206"/>
                  <a:pt x="525" y="206"/>
                </a:cubicBezTo>
                <a:cubicBezTo>
                  <a:pt x="578" y="206"/>
                  <a:pt x="621" y="249"/>
                  <a:pt x="621" y="302"/>
                </a:cubicBezTo>
                <a:lnTo>
                  <a:pt x="621" y="312"/>
                </a:lnTo>
                <a:cubicBezTo>
                  <a:pt x="621" y="318"/>
                  <a:pt x="621" y="323"/>
                  <a:pt x="620" y="328"/>
                </a:cubicBezTo>
                <a:lnTo>
                  <a:pt x="619" y="334"/>
                </a:lnTo>
                <a:lnTo>
                  <a:pt x="620" y="318"/>
                </a:lnTo>
                <a:lnTo>
                  <a:pt x="620" y="321"/>
                </a:lnTo>
                <a:cubicBezTo>
                  <a:pt x="620" y="374"/>
                  <a:pt x="577" y="417"/>
                  <a:pt x="524" y="417"/>
                </a:cubicBezTo>
                <a:cubicBezTo>
                  <a:pt x="471" y="417"/>
                  <a:pt x="428" y="374"/>
                  <a:pt x="428" y="321"/>
                </a:cubicBezTo>
                <a:lnTo>
                  <a:pt x="428" y="318"/>
                </a:lnTo>
                <a:cubicBezTo>
                  <a:pt x="428" y="313"/>
                  <a:pt x="429" y="308"/>
                  <a:pt x="430" y="303"/>
                </a:cubicBezTo>
                <a:lnTo>
                  <a:pt x="431" y="297"/>
                </a:lnTo>
                <a:lnTo>
                  <a:pt x="429" y="312"/>
                </a:lnTo>
                <a:lnTo>
                  <a:pt x="429" y="302"/>
                </a:lnTo>
                <a:cubicBezTo>
                  <a:pt x="429" y="253"/>
                  <a:pt x="467" y="212"/>
                  <a:pt x="516" y="207"/>
                </a:cubicBezTo>
                <a:cubicBezTo>
                  <a:pt x="565" y="202"/>
                  <a:pt x="610" y="235"/>
                  <a:pt x="620" y="284"/>
                </a:cubicBezTo>
                <a:lnTo>
                  <a:pt x="621" y="289"/>
                </a:lnTo>
                <a:cubicBezTo>
                  <a:pt x="622" y="295"/>
                  <a:pt x="622" y="301"/>
                  <a:pt x="622" y="307"/>
                </a:cubicBezTo>
                <a:lnTo>
                  <a:pt x="622" y="311"/>
                </a:lnTo>
                <a:cubicBezTo>
                  <a:pt x="622" y="364"/>
                  <a:pt x="579" y="407"/>
                  <a:pt x="526" y="407"/>
                </a:cubicBezTo>
                <a:cubicBezTo>
                  <a:pt x="473" y="407"/>
                  <a:pt x="430" y="364"/>
                  <a:pt x="430" y="311"/>
                </a:cubicBezTo>
                <a:lnTo>
                  <a:pt x="430" y="303"/>
                </a:lnTo>
                <a:lnTo>
                  <a:pt x="430" y="292"/>
                </a:lnTo>
                <a:cubicBezTo>
                  <a:pt x="430" y="243"/>
                  <a:pt x="469" y="201"/>
                  <a:pt x="519" y="197"/>
                </a:cubicBezTo>
                <a:cubicBezTo>
                  <a:pt x="568" y="193"/>
                  <a:pt x="613" y="227"/>
                  <a:pt x="621" y="277"/>
                </a:cubicBezTo>
                <a:lnTo>
                  <a:pt x="622" y="283"/>
                </a:lnTo>
                <a:cubicBezTo>
                  <a:pt x="623" y="288"/>
                  <a:pt x="623" y="293"/>
                  <a:pt x="623" y="298"/>
                </a:cubicBezTo>
                <a:lnTo>
                  <a:pt x="623" y="302"/>
                </a:lnTo>
                <a:cubicBezTo>
                  <a:pt x="623" y="354"/>
                  <a:pt x="583" y="396"/>
                  <a:pt x="532" y="398"/>
                </a:cubicBezTo>
                <a:cubicBezTo>
                  <a:pt x="481" y="401"/>
                  <a:pt x="437" y="363"/>
                  <a:pt x="432" y="312"/>
                </a:cubicBezTo>
                <a:lnTo>
                  <a:pt x="431" y="302"/>
                </a:lnTo>
                <a:lnTo>
                  <a:pt x="430" y="294"/>
                </a:lnTo>
                <a:lnTo>
                  <a:pt x="617" y="314"/>
                </a:lnTo>
                <a:lnTo>
                  <a:pt x="616" y="317"/>
                </a:lnTo>
                <a:lnTo>
                  <a:pt x="620" y="286"/>
                </a:lnTo>
                <a:lnTo>
                  <a:pt x="620" y="292"/>
                </a:lnTo>
                <a:lnTo>
                  <a:pt x="524" y="196"/>
                </a:lnTo>
                <a:lnTo>
                  <a:pt x="528" y="196"/>
                </a:lnTo>
                <a:lnTo>
                  <a:pt x="432" y="292"/>
                </a:lnTo>
                <a:lnTo>
                  <a:pt x="432" y="283"/>
                </a:lnTo>
                <a:lnTo>
                  <a:pt x="432" y="272"/>
                </a:lnTo>
                <a:lnTo>
                  <a:pt x="432" y="276"/>
                </a:lnTo>
                <a:lnTo>
                  <a:pt x="623" y="264"/>
                </a:lnTo>
                <a:lnTo>
                  <a:pt x="623" y="267"/>
                </a:lnTo>
                <a:lnTo>
                  <a:pt x="623" y="274"/>
                </a:lnTo>
                <a:lnTo>
                  <a:pt x="623" y="280"/>
                </a:lnTo>
                <a:lnTo>
                  <a:pt x="623" y="283"/>
                </a:lnTo>
                <a:cubicBezTo>
                  <a:pt x="623" y="336"/>
                  <a:pt x="580" y="379"/>
                  <a:pt x="527" y="379"/>
                </a:cubicBezTo>
                <a:cubicBezTo>
                  <a:pt x="474" y="379"/>
                  <a:pt x="431" y="336"/>
                  <a:pt x="431" y="283"/>
                </a:cubicBezTo>
                <a:lnTo>
                  <a:pt x="431" y="278"/>
                </a:lnTo>
                <a:lnTo>
                  <a:pt x="431" y="269"/>
                </a:lnTo>
                <a:lnTo>
                  <a:pt x="431" y="271"/>
                </a:lnTo>
                <a:lnTo>
                  <a:pt x="430" y="254"/>
                </a:lnTo>
                <a:cubicBezTo>
                  <a:pt x="430" y="201"/>
                  <a:pt x="473" y="158"/>
                  <a:pt x="526" y="158"/>
                </a:cubicBezTo>
                <a:cubicBezTo>
                  <a:pt x="579" y="158"/>
                  <a:pt x="622" y="201"/>
                  <a:pt x="622" y="254"/>
                </a:cubicBezTo>
                <a:lnTo>
                  <a:pt x="622" y="258"/>
                </a:lnTo>
                <a:cubicBezTo>
                  <a:pt x="622" y="264"/>
                  <a:pt x="622" y="269"/>
                  <a:pt x="621" y="274"/>
                </a:cubicBezTo>
                <a:lnTo>
                  <a:pt x="620" y="280"/>
                </a:lnTo>
                <a:cubicBezTo>
                  <a:pt x="612" y="330"/>
                  <a:pt x="567" y="364"/>
                  <a:pt x="518" y="360"/>
                </a:cubicBezTo>
                <a:cubicBezTo>
                  <a:pt x="468" y="356"/>
                  <a:pt x="429" y="314"/>
                  <a:pt x="429" y="264"/>
                </a:cubicBezTo>
                <a:lnTo>
                  <a:pt x="429" y="254"/>
                </a:lnTo>
                <a:lnTo>
                  <a:pt x="429" y="248"/>
                </a:lnTo>
                <a:lnTo>
                  <a:pt x="429" y="245"/>
                </a:lnTo>
                <a:cubicBezTo>
                  <a:pt x="429" y="198"/>
                  <a:pt x="464" y="158"/>
                  <a:pt x="510" y="151"/>
                </a:cubicBezTo>
                <a:cubicBezTo>
                  <a:pt x="557" y="143"/>
                  <a:pt x="602" y="170"/>
                  <a:pt x="617" y="215"/>
                </a:cubicBezTo>
                <a:lnTo>
                  <a:pt x="618" y="218"/>
                </a:lnTo>
                <a:cubicBezTo>
                  <a:pt x="621" y="228"/>
                  <a:pt x="622" y="238"/>
                  <a:pt x="622" y="248"/>
                </a:cubicBezTo>
                <a:lnTo>
                  <a:pt x="622" y="255"/>
                </a:lnTo>
                <a:lnTo>
                  <a:pt x="621" y="240"/>
                </a:lnTo>
                <a:lnTo>
                  <a:pt x="622" y="246"/>
                </a:lnTo>
                <a:cubicBezTo>
                  <a:pt x="623" y="251"/>
                  <a:pt x="623" y="256"/>
                  <a:pt x="623" y="261"/>
                </a:cubicBezTo>
                <a:lnTo>
                  <a:pt x="623" y="264"/>
                </a:lnTo>
                <a:cubicBezTo>
                  <a:pt x="623" y="315"/>
                  <a:pt x="584" y="357"/>
                  <a:pt x="533" y="360"/>
                </a:cubicBezTo>
                <a:cubicBezTo>
                  <a:pt x="483" y="363"/>
                  <a:pt x="438" y="327"/>
                  <a:pt x="432" y="276"/>
                </a:cubicBezTo>
                <a:lnTo>
                  <a:pt x="431" y="268"/>
                </a:lnTo>
                <a:lnTo>
                  <a:pt x="430" y="263"/>
                </a:lnTo>
                <a:cubicBezTo>
                  <a:pt x="425" y="235"/>
                  <a:pt x="433" y="206"/>
                  <a:pt x="451" y="184"/>
                </a:cubicBezTo>
                <a:cubicBezTo>
                  <a:pt x="469" y="162"/>
                  <a:pt x="496" y="149"/>
                  <a:pt x="524" y="149"/>
                </a:cubicBezTo>
                <a:lnTo>
                  <a:pt x="526" y="149"/>
                </a:lnTo>
                <a:cubicBezTo>
                  <a:pt x="579" y="149"/>
                  <a:pt x="622" y="192"/>
                  <a:pt x="622" y="245"/>
                </a:cubicBezTo>
                <a:lnTo>
                  <a:pt x="622" y="251"/>
                </a:lnTo>
                <a:lnTo>
                  <a:pt x="622" y="254"/>
                </a:lnTo>
                <a:cubicBezTo>
                  <a:pt x="622" y="305"/>
                  <a:pt x="583" y="348"/>
                  <a:pt x="532" y="350"/>
                </a:cubicBezTo>
                <a:cubicBezTo>
                  <a:pt x="481" y="353"/>
                  <a:pt x="437" y="316"/>
                  <a:pt x="431" y="265"/>
                </a:cubicBezTo>
                <a:lnTo>
                  <a:pt x="430" y="256"/>
                </a:lnTo>
                <a:lnTo>
                  <a:pt x="429" y="245"/>
                </a:lnTo>
                <a:cubicBezTo>
                  <a:pt x="424" y="194"/>
                  <a:pt x="460" y="148"/>
                  <a:pt x="510" y="141"/>
                </a:cubicBezTo>
                <a:cubicBezTo>
                  <a:pt x="561" y="133"/>
                  <a:pt x="609" y="166"/>
                  <a:pt x="619" y="217"/>
                </a:cubicBezTo>
                <a:lnTo>
                  <a:pt x="620" y="222"/>
                </a:lnTo>
                <a:lnTo>
                  <a:pt x="621" y="227"/>
                </a:lnTo>
                <a:lnTo>
                  <a:pt x="437" y="210"/>
                </a:lnTo>
                <a:lnTo>
                  <a:pt x="439" y="205"/>
                </a:lnTo>
                <a:lnTo>
                  <a:pt x="434" y="222"/>
                </a:lnTo>
                <a:lnTo>
                  <a:pt x="435" y="217"/>
                </a:lnTo>
                <a:lnTo>
                  <a:pt x="619" y="271"/>
                </a:lnTo>
                <a:lnTo>
                  <a:pt x="617" y="276"/>
                </a:lnTo>
                <a:lnTo>
                  <a:pt x="615" y="281"/>
                </a:lnTo>
                <a:cubicBezTo>
                  <a:pt x="595" y="329"/>
                  <a:pt x="541" y="353"/>
                  <a:pt x="492" y="336"/>
                </a:cubicBezTo>
                <a:cubicBezTo>
                  <a:pt x="444" y="318"/>
                  <a:pt x="418" y="264"/>
                  <a:pt x="434" y="215"/>
                </a:cubicBezTo>
                <a:lnTo>
                  <a:pt x="435" y="212"/>
                </a:lnTo>
                <a:lnTo>
                  <a:pt x="431" y="229"/>
                </a:lnTo>
                <a:lnTo>
                  <a:pt x="432" y="222"/>
                </a:lnTo>
                <a:lnTo>
                  <a:pt x="431" y="235"/>
                </a:lnTo>
                <a:lnTo>
                  <a:pt x="431" y="225"/>
                </a:lnTo>
                <a:lnTo>
                  <a:pt x="431" y="227"/>
                </a:lnTo>
                <a:cubicBezTo>
                  <a:pt x="425" y="176"/>
                  <a:pt x="461" y="129"/>
                  <a:pt x="512" y="122"/>
                </a:cubicBezTo>
                <a:cubicBezTo>
                  <a:pt x="563" y="114"/>
                  <a:pt x="611" y="147"/>
                  <a:pt x="621" y="198"/>
                </a:cubicBezTo>
                <a:lnTo>
                  <a:pt x="622" y="203"/>
                </a:lnTo>
                <a:cubicBezTo>
                  <a:pt x="623" y="209"/>
                  <a:pt x="623" y="215"/>
                  <a:pt x="623" y="221"/>
                </a:cubicBezTo>
                <a:lnTo>
                  <a:pt x="623" y="226"/>
                </a:lnTo>
                <a:cubicBezTo>
                  <a:pt x="623" y="279"/>
                  <a:pt x="580" y="322"/>
                  <a:pt x="527" y="322"/>
                </a:cubicBezTo>
                <a:cubicBezTo>
                  <a:pt x="474" y="322"/>
                  <a:pt x="431" y="279"/>
                  <a:pt x="431" y="226"/>
                </a:cubicBezTo>
                <a:lnTo>
                  <a:pt x="431" y="223"/>
                </a:lnTo>
                <a:lnTo>
                  <a:pt x="432" y="237"/>
                </a:lnTo>
                <a:lnTo>
                  <a:pt x="431" y="230"/>
                </a:lnTo>
                <a:cubicBezTo>
                  <a:pt x="431" y="226"/>
                  <a:pt x="430" y="221"/>
                  <a:pt x="430" y="216"/>
                </a:cubicBezTo>
                <a:lnTo>
                  <a:pt x="430" y="207"/>
                </a:lnTo>
                <a:cubicBezTo>
                  <a:pt x="430" y="154"/>
                  <a:pt x="473" y="111"/>
                  <a:pt x="526" y="111"/>
                </a:cubicBezTo>
                <a:cubicBezTo>
                  <a:pt x="579" y="111"/>
                  <a:pt x="622" y="154"/>
                  <a:pt x="622" y="207"/>
                </a:cubicBezTo>
                <a:lnTo>
                  <a:pt x="622" y="217"/>
                </a:lnTo>
                <a:lnTo>
                  <a:pt x="622" y="226"/>
                </a:lnTo>
                <a:cubicBezTo>
                  <a:pt x="622" y="279"/>
                  <a:pt x="579" y="322"/>
                  <a:pt x="526" y="322"/>
                </a:cubicBezTo>
                <a:cubicBezTo>
                  <a:pt x="473" y="322"/>
                  <a:pt x="430" y="279"/>
                  <a:pt x="430" y="226"/>
                </a:cubicBezTo>
                <a:lnTo>
                  <a:pt x="430" y="223"/>
                </a:lnTo>
                <a:cubicBezTo>
                  <a:pt x="430" y="219"/>
                  <a:pt x="431" y="214"/>
                  <a:pt x="431" y="210"/>
                </a:cubicBezTo>
                <a:lnTo>
                  <a:pt x="432" y="203"/>
                </a:lnTo>
                <a:lnTo>
                  <a:pt x="436" y="187"/>
                </a:lnTo>
                <a:cubicBezTo>
                  <a:pt x="446" y="143"/>
                  <a:pt x="484" y="111"/>
                  <a:pt x="529" y="111"/>
                </a:cubicBezTo>
                <a:lnTo>
                  <a:pt x="533" y="111"/>
                </a:lnTo>
                <a:lnTo>
                  <a:pt x="535" y="111"/>
                </a:lnTo>
                <a:lnTo>
                  <a:pt x="440" y="198"/>
                </a:lnTo>
                <a:lnTo>
                  <a:pt x="441" y="188"/>
                </a:lnTo>
                <a:cubicBezTo>
                  <a:pt x="443" y="170"/>
                  <a:pt x="450" y="153"/>
                  <a:pt x="461" y="139"/>
                </a:cubicBezTo>
                <a:lnTo>
                  <a:pt x="468" y="130"/>
                </a:lnTo>
                <a:cubicBezTo>
                  <a:pt x="486" y="106"/>
                  <a:pt x="514" y="92"/>
                  <a:pt x="543" y="92"/>
                </a:cubicBezTo>
                <a:lnTo>
                  <a:pt x="548" y="92"/>
                </a:lnTo>
                <a:cubicBezTo>
                  <a:pt x="591" y="92"/>
                  <a:pt x="628" y="120"/>
                  <a:pt x="640" y="161"/>
                </a:cubicBezTo>
                <a:lnTo>
                  <a:pt x="643" y="171"/>
                </a:lnTo>
                <a:lnTo>
                  <a:pt x="646" y="177"/>
                </a:lnTo>
                <a:lnTo>
                  <a:pt x="463" y="177"/>
                </a:lnTo>
                <a:lnTo>
                  <a:pt x="464" y="174"/>
                </a:lnTo>
                <a:lnTo>
                  <a:pt x="460" y="191"/>
                </a:lnTo>
                <a:lnTo>
                  <a:pt x="461" y="184"/>
                </a:lnTo>
                <a:lnTo>
                  <a:pt x="463" y="176"/>
                </a:lnTo>
                <a:lnTo>
                  <a:pt x="461" y="191"/>
                </a:lnTo>
                <a:lnTo>
                  <a:pt x="461" y="188"/>
                </a:lnTo>
                <a:cubicBezTo>
                  <a:pt x="461" y="140"/>
                  <a:pt x="498" y="99"/>
                  <a:pt x="546" y="93"/>
                </a:cubicBezTo>
                <a:cubicBezTo>
                  <a:pt x="594" y="87"/>
                  <a:pt x="639" y="118"/>
                  <a:pt x="651" y="165"/>
                </a:cubicBezTo>
                <a:lnTo>
                  <a:pt x="652" y="169"/>
                </a:lnTo>
                <a:lnTo>
                  <a:pt x="655" y="186"/>
                </a:lnTo>
                <a:lnTo>
                  <a:pt x="655" y="190"/>
                </a:lnTo>
                <a:lnTo>
                  <a:pt x="646" y="163"/>
                </a:lnTo>
                <a:lnTo>
                  <a:pt x="647" y="165"/>
                </a:lnTo>
                <a:lnTo>
                  <a:pt x="465" y="207"/>
                </a:lnTo>
                <a:lnTo>
                  <a:pt x="465" y="201"/>
                </a:lnTo>
                <a:lnTo>
                  <a:pt x="465" y="189"/>
                </a:lnTo>
                <a:lnTo>
                  <a:pt x="465" y="185"/>
                </a:lnTo>
                <a:lnTo>
                  <a:pt x="464" y="169"/>
                </a:lnTo>
                <a:cubicBezTo>
                  <a:pt x="464" y="116"/>
                  <a:pt x="507" y="73"/>
                  <a:pt x="560" y="73"/>
                </a:cubicBezTo>
                <a:lnTo>
                  <a:pt x="562" y="73"/>
                </a:lnTo>
                <a:lnTo>
                  <a:pt x="563" y="73"/>
                </a:lnTo>
                <a:lnTo>
                  <a:pt x="564" y="73"/>
                </a:lnTo>
                <a:cubicBezTo>
                  <a:pt x="617" y="73"/>
                  <a:pt x="660" y="116"/>
                  <a:pt x="660" y="169"/>
                </a:cubicBezTo>
                <a:lnTo>
                  <a:pt x="660" y="174"/>
                </a:lnTo>
                <a:lnTo>
                  <a:pt x="660" y="178"/>
                </a:lnTo>
                <a:lnTo>
                  <a:pt x="471" y="155"/>
                </a:lnTo>
                <a:lnTo>
                  <a:pt x="472" y="151"/>
                </a:lnTo>
                <a:lnTo>
                  <a:pt x="469" y="174"/>
                </a:lnTo>
                <a:lnTo>
                  <a:pt x="469" y="169"/>
                </a:lnTo>
                <a:lnTo>
                  <a:pt x="660" y="188"/>
                </a:lnTo>
                <a:lnTo>
                  <a:pt x="659" y="193"/>
                </a:lnTo>
                <a:lnTo>
                  <a:pt x="657" y="202"/>
                </a:lnTo>
                <a:cubicBezTo>
                  <a:pt x="644" y="251"/>
                  <a:pt x="596" y="282"/>
                  <a:pt x="546" y="273"/>
                </a:cubicBezTo>
                <a:cubicBezTo>
                  <a:pt x="497" y="264"/>
                  <a:pt x="462" y="218"/>
                  <a:pt x="468" y="168"/>
                </a:cubicBezTo>
                <a:lnTo>
                  <a:pt x="469" y="159"/>
                </a:lnTo>
                <a:lnTo>
                  <a:pt x="470" y="150"/>
                </a:lnTo>
                <a:lnTo>
                  <a:pt x="471" y="139"/>
                </a:lnTo>
                <a:lnTo>
                  <a:pt x="658" y="181"/>
                </a:lnTo>
                <a:lnTo>
                  <a:pt x="657" y="184"/>
                </a:lnTo>
                <a:lnTo>
                  <a:pt x="660" y="169"/>
                </a:lnTo>
                <a:lnTo>
                  <a:pt x="659" y="175"/>
                </a:lnTo>
                <a:lnTo>
                  <a:pt x="564" y="63"/>
                </a:lnTo>
                <a:lnTo>
                  <a:pt x="565" y="63"/>
                </a:lnTo>
                <a:lnTo>
                  <a:pt x="469" y="159"/>
                </a:lnTo>
                <a:lnTo>
                  <a:pt x="469" y="145"/>
                </a:lnTo>
                <a:lnTo>
                  <a:pt x="469" y="131"/>
                </a:lnTo>
                <a:cubicBezTo>
                  <a:pt x="469" y="78"/>
                  <a:pt x="512" y="35"/>
                  <a:pt x="565" y="35"/>
                </a:cubicBezTo>
                <a:cubicBezTo>
                  <a:pt x="618" y="35"/>
                  <a:pt x="661" y="78"/>
                  <a:pt x="661" y="131"/>
                </a:cubicBezTo>
                <a:lnTo>
                  <a:pt x="661" y="141"/>
                </a:lnTo>
                <a:lnTo>
                  <a:pt x="661" y="150"/>
                </a:lnTo>
                <a:cubicBezTo>
                  <a:pt x="661" y="202"/>
                  <a:pt x="621" y="244"/>
                  <a:pt x="570" y="246"/>
                </a:cubicBezTo>
                <a:cubicBezTo>
                  <a:pt x="519" y="249"/>
                  <a:pt x="475" y="211"/>
                  <a:pt x="470" y="160"/>
                </a:cubicBezTo>
                <a:lnTo>
                  <a:pt x="469" y="150"/>
                </a:lnTo>
                <a:cubicBezTo>
                  <a:pt x="466" y="123"/>
                  <a:pt x="475" y="96"/>
                  <a:pt x="493" y="76"/>
                </a:cubicBezTo>
                <a:cubicBezTo>
                  <a:pt x="511" y="56"/>
                  <a:pt x="537" y="44"/>
                  <a:pt x="564" y="44"/>
                </a:cubicBezTo>
                <a:lnTo>
                  <a:pt x="565" y="44"/>
                </a:lnTo>
                <a:lnTo>
                  <a:pt x="566" y="44"/>
                </a:lnTo>
                <a:lnTo>
                  <a:pt x="470" y="140"/>
                </a:lnTo>
                <a:lnTo>
                  <a:pt x="470" y="136"/>
                </a:lnTo>
                <a:lnTo>
                  <a:pt x="472" y="155"/>
                </a:lnTo>
                <a:lnTo>
                  <a:pt x="471" y="150"/>
                </a:lnTo>
                <a:lnTo>
                  <a:pt x="565" y="227"/>
                </a:lnTo>
                <a:lnTo>
                  <a:pt x="564" y="227"/>
                </a:lnTo>
                <a:cubicBezTo>
                  <a:pt x="511" y="227"/>
                  <a:pt x="468" y="184"/>
                  <a:pt x="468" y="131"/>
                </a:cubicBezTo>
                <a:cubicBezTo>
                  <a:pt x="468" y="78"/>
                  <a:pt x="511" y="35"/>
                  <a:pt x="564" y="35"/>
                </a:cubicBezTo>
                <a:lnTo>
                  <a:pt x="565" y="35"/>
                </a:lnTo>
                <a:lnTo>
                  <a:pt x="469" y="131"/>
                </a:lnTo>
                <a:lnTo>
                  <a:pt x="469" y="125"/>
                </a:lnTo>
                <a:lnTo>
                  <a:pt x="472" y="149"/>
                </a:lnTo>
                <a:lnTo>
                  <a:pt x="471" y="145"/>
                </a:lnTo>
                <a:cubicBezTo>
                  <a:pt x="458" y="93"/>
                  <a:pt x="490" y="41"/>
                  <a:pt x="541" y="28"/>
                </a:cubicBezTo>
                <a:cubicBezTo>
                  <a:pt x="593" y="15"/>
                  <a:pt x="645" y="47"/>
                  <a:pt x="658" y="98"/>
                </a:cubicBezTo>
                <a:lnTo>
                  <a:pt x="659" y="102"/>
                </a:lnTo>
                <a:cubicBezTo>
                  <a:pt x="661" y="110"/>
                  <a:pt x="661" y="118"/>
                  <a:pt x="661" y="125"/>
                </a:cubicBezTo>
                <a:lnTo>
                  <a:pt x="661" y="131"/>
                </a:lnTo>
                <a:cubicBezTo>
                  <a:pt x="661" y="184"/>
                  <a:pt x="618" y="227"/>
                  <a:pt x="565" y="227"/>
                </a:cubicBezTo>
                <a:lnTo>
                  <a:pt x="563" y="227"/>
                </a:lnTo>
                <a:lnTo>
                  <a:pt x="659" y="118"/>
                </a:lnTo>
                <a:lnTo>
                  <a:pt x="660" y="125"/>
                </a:lnTo>
                <a:cubicBezTo>
                  <a:pt x="660" y="129"/>
                  <a:pt x="660" y="134"/>
                  <a:pt x="660" y="138"/>
                </a:cubicBezTo>
                <a:lnTo>
                  <a:pt x="660" y="141"/>
                </a:lnTo>
                <a:lnTo>
                  <a:pt x="497" y="74"/>
                </a:lnTo>
                <a:lnTo>
                  <a:pt x="498" y="73"/>
                </a:lnTo>
                <a:lnTo>
                  <a:pt x="469" y="140"/>
                </a:lnTo>
                <a:lnTo>
                  <a:pt x="469" y="133"/>
                </a:lnTo>
                <a:lnTo>
                  <a:pt x="469" y="121"/>
                </a:lnTo>
                <a:lnTo>
                  <a:pt x="469" y="109"/>
                </a:lnTo>
                <a:lnTo>
                  <a:pt x="469" y="102"/>
                </a:lnTo>
                <a:cubicBezTo>
                  <a:pt x="469" y="54"/>
                  <a:pt x="506" y="13"/>
                  <a:pt x="554" y="7"/>
                </a:cubicBezTo>
                <a:cubicBezTo>
                  <a:pt x="602" y="1"/>
                  <a:pt x="647" y="32"/>
                  <a:pt x="659" y="79"/>
                </a:cubicBezTo>
                <a:lnTo>
                  <a:pt x="660" y="83"/>
                </a:lnTo>
                <a:lnTo>
                  <a:pt x="662" y="97"/>
                </a:lnTo>
                <a:cubicBezTo>
                  <a:pt x="671" y="148"/>
                  <a:pt x="636" y="197"/>
                  <a:pt x="585" y="207"/>
                </a:cubicBezTo>
                <a:cubicBezTo>
                  <a:pt x="533" y="216"/>
                  <a:pt x="484" y="183"/>
                  <a:pt x="473" y="131"/>
                </a:cubicBezTo>
                <a:lnTo>
                  <a:pt x="472" y="126"/>
                </a:lnTo>
                <a:lnTo>
                  <a:pt x="471" y="121"/>
                </a:lnTo>
                <a:lnTo>
                  <a:pt x="661" y="93"/>
                </a:lnTo>
                <a:lnTo>
                  <a:pt x="662" y="103"/>
                </a:lnTo>
                <a:lnTo>
                  <a:pt x="662" y="103"/>
                </a:lnTo>
                <a:lnTo>
                  <a:pt x="659" y="88"/>
                </a:lnTo>
                <a:lnTo>
                  <a:pt x="660" y="91"/>
                </a:lnTo>
                <a:cubicBezTo>
                  <a:pt x="676" y="141"/>
                  <a:pt x="649" y="196"/>
                  <a:pt x="599" y="213"/>
                </a:cubicBezTo>
                <a:cubicBezTo>
                  <a:pt x="549" y="229"/>
                  <a:pt x="494" y="202"/>
                  <a:pt x="477" y="152"/>
                </a:cubicBezTo>
                <a:lnTo>
                  <a:pt x="476" y="149"/>
                </a:lnTo>
                <a:cubicBezTo>
                  <a:pt x="475" y="144"/>
                  <a:pt x="474" y="139"/>
                  <a:pt x="473" y="134"/>
                </a:cubicBezTo>
                <a:lnTo>
                  <a:pt x="471" y="122"/>
                </a:lnTo>
                <a:lnTo>
                  <a:pt x="470" y="112"/>
                </a:lnTo>
                <a:cubicBezTo>
                  <a:pt x="465" y="61"/>
                  <a:pt x="501" y="15"/>
                  <a:pt x="551" y="8"/>
                </a:cubicBezTo>
                <a:cubicBezTo>
                  <a:pt x="602" y="0"/>
                  <a:pt x="650" y="33"/>
                  <a:pt x="660" y="84"/>
                </a:cubicBezTo>
                <a:lnTo>
                  <a:pt x="661" y="89"/>
                </a:lnTo>
                <a:lnTo>
                  <a:pt x="662" y="94"/>
                </a:lnTo>
                <a:lnTo>
                  <a:pt x="473" y="128"/>
                </a:lnTo>
                <a:lnTo>
                  <a:pt x="473" y="130"/>
                </a:lnTo>
                <a:lnTo>
                  <a:pt x="472" y="126"/>
                </a:lnTo>
                <a:lnTo>
                  <a:pt x="661" y="102"/>
                </a:lnTo>
                <a:lnTo>
                  <a:pt x="661" y="109"/>
                </a:lnTo>
                <a:lnTo>
                  <a:pt x="661" y="121"/>
                </a:lnTo>
                <a:lnTo>
                  <a:pt x="661" y="133"/>
                </a:lnTo>
                <a:lnTo>
                  <a:pt x="661" y="140"/>
                </a:lnTo>
                <a:cubicBezTo>
                  <a:pt x="661" y="166"/>
                  <a:pt x="651" y="190"/>
                  <a:pt x="633" y="208"/>
                </a:cubicBezTo>
                <a:lnTo>
                  <a:pt x="632" y="209"/>
                </a:lnTo>
                <a:cubicBezTo>
                  <a:pt x="605" y="237"/>
                  <a:pt x="564" y="245"/>
                  <a:pt x="528" y="230"/>
                </a:cubicBezTo>
                <a:cubicBezTo>
                  <a:pt x="492" y="215"/>
                  <a:pt x="468" y="180"/>
                  <a:pt x="468" y="141"/>
                </a:cubicBezTo>
                <a:lnTo>
                  <a:pt x="468" y="138"/>
                </a:lnTo>
                <a:lnTo>
                  <a:pt x="469" y="152"/>
                </a:lnTo>
                <a:lnTo>
                  <a:pt x="468" y="145"/>
                </a:lnTo>
                <a:cubicBezTo>
                  <a:pt x="464" y="117"/>
                  <a:pt x="473" y="90"/>
                  <a:pt x="491" y="69"/>
                </a:cubicBezTo>
                <a:cubicBezTo>
                  <a:pt x="509" y="48"/>
                  <a:pt x="536" y="35"/>
                  <a:pt x="563" y="35"/>
                </a:cubicBezTo>
                <a:lnTo>
                  <a:pt x="565" y="35"/>
                </a:lnTo>
                <a:lnTo>
                  <a:pt x="469" y="131"/>
                </a:lnTo>
                <a:lnTo>
                  <a:pt x="469" y="125"/>
                </a:lnTo>
                <a:lnTo>
                  <a:pt x="472" y="149"/>
                </a:lnTo>
                <a:lnTo>
                  <a:pt x="471" y="145"/>
                </a:lnTo>
                <a:lnTo>
                  <a:pt x="658" y="98"/>
                </a:lnTo>
                <a:lnTo>
                  <a:pt x="659" y="102"/>
                </a:lnTo>
                <a:cubicBezTo>
                  <a:pt x="661" y="110"/>
                  <a:pt x="661" y="118"/>
                  <a:pt x="661" y="125"/>
                </a:cubicBezTo>
                <a:lnTo>
                  <a:pt x="661" y="131"/>
                </a:lnTo>
                <a:cubicBezTo>
                  <a:pt x="661" y="184"/>
                  <a:pt x="618" y="227"/>
                  <a:pt x="565" y="227"/>
                </a:cubicBezTo>
                <a:lnTo>
                  <a:pt x="564" y="227"/>
                </a:lnTo>
                <a:lnTo>
                  <a:pt x="564" y="35"/>
                </a:lnTo>
                <a:lnTo>
                  <a:pt x="565" y="35"/>
                </a:lnTo>
                <a:cubicBezTo>
                  <a:pt x="611" y="35"/>
                  <a:pt x="651" y="68"/>
                  <a:pt x="660" y="113"/>
                </a:cubicBezTo>
                <a:lnTo>
                  <a:pt x="661" y="118"/>
                </a:lnTo>
                <a:cubicBezTo>
                  <a:pt x="662" y="124"/>
                  <a:pt x="662" y="130"/>
                  <a:pt x="662" y="136"/>
                </a:cubicBezTo>
                <a:lnTo>
                  <a:pt x="662" y="140"/>
                </a:lnTo>
                <a:cubicBezTo>
                  <a:pt x="662" y="193"/>
                  <a:pt x="619" y="236"/>
                  <a:pt x="566" y="236"/>
                </a:cubicBezTo>
                <a:lnTo>
                  <a:pt x="565" y="236"/>
                </a:lnTo>
                <a:lnTo>
                  <a:pt x="564" y="236"/>
                </a:lnTo>
                <a:lnTo>
                  <a:pt x="660" y="131"/>
                </a:lnTo>
                <a:lnTo>
                  <a:pt x="661" y="141"/>
                </a:lnTo>
                <a:lnTo>
                  <a:pt x="469" y="150"/>
                </a:lnTo>
                <a:lnTo>
                  <a:pt x="469" y="141"/>
                </a:lnTo>
                <a:lnTo>
                  <a:pt x="469" y="131"/>
                </a:lnTo>
                <a:lnTo>
                  <a:pt x="661" y="131"/>
                </a:lnTo>
                <a:lnTo>
                  <a:pt x="661" y="145"/>
                </a:lnTo>
                <a:lnTo>
                  <a:pt x="661" y="159"/>
                </a:lnTo>
                <a:cubicBezTo>
                  <a:pt x="661" y="212"/>
                  <a:pt x="618" y="255"/>
                  <a:pt x="565" y="255"/>
                </a:cubicBezTo>
                <a:lnTo>
                  <a:pt x="564" y="255"/>
                </a:lnTo>
                <a:cubicBezTo>
                  <a:pt x="536" y="255"/>
                  <a:pt x="509" y="243"/>
                  <a:pt x="491" y="222"/>
                </a:cubicBezTo>
                <a:cubicBezTo>
                  <a:pt x="473" y="200"/>
                  <a:pt x="465" y="172"/>
                  <a:pt x="470" y="144"/>
                </a:cubicBezTo>
                <a:lnTo>
                  <a:pt x="471" y="138"/>
                </a:lnTo>
                <a:cubicBezTo>
                  <a:pt x="472" y="133"/>
                  <a:pt x="473" y="128"/>
                  <a:pt x="474" y="123"/>
                </a:cubicBezTo>
                <a:lnTo>
                  <a:pt x="475" y="120"/>
                </a:lnTo>
                <a:cubicBezTo>
                  <a:pt x="491" y="73"/>
                  <a:pt x="540" y="46"/>
                  <a:pt x="588" y="57"/>
                </a:cubicBezTo>
                <a:cubicBezTo>
                  <a:pt x="636" y="68"/>
                  <a:pt x="668" y="113"/>
                  <a:pt x="662" y="162"/>
                </a:cubicBezTo>
                <a:lnTo>
                  <a:pt x="661" y="167"/>
                </a:lnTo>
                <a:lnTo>
                  <a:pt x="660" y="180"/>
                </a:lnTo>
                <a:lnTo>
                  <a:pt x="659" y="189"/>
                </a:lnTo>
                <a:lnTo>
                  <a:pt x="470" y="155"/>
                </a:lnTo>
                <a:lnTo>
                  <a:pt x="470" y="156"/>
                </a:lnTo>
                <a:lnTo>
                  <a:pt x="471" y="151"/>
                </a:lnTo>
                <a:cubicBezTo>
                  <a:pt x="481" y="102"/>
                  <a:pt x="526" y="69"/>
                  <a:pt x="575" y="74"/>
                </a:cubicBezTo>
                <a:cubicBezTo>
                  <a:pt x="624" y="79"/>
                  <a:pt x="661" y="120"/>
                  <a:pt x="661" y="169"/>
                </a:cubicBezTo>
                <a:lnTo>
                  <a:pt x="661" y="174"/>
                </a:lnTo>
                <a:cubicBezTo>
                  <a:pt x="661" y="182"/>
                  <a:pt x="661" y="190"/>
                  <a:pt x="659" y="198"/>
                </a:cubicBezTo>
                <a:lnTo>
                  <a:pt x="658" y="202"/>
                </a:lnTo>
                <a:cubicBezTo>
                  <a:pt x="646" y="249"/>
                  <a:pt x="601" y="280"/>
                  <a:pt x="553" y="274"/>
                </a:cubicBezTo>
                <a:cubicBezTo>
                  <a:pt x="505" y="268"/>
                  <a:pt x="468" y="227"/>
                  <a:pt x="468" y="178"/>
                </a:cubicBezTo>
                <a:lnTo>
                  <a:pt x="468" y="174"/>
                </a:lnTo>
                <a:lnTo>
                  <a:pt x="468" y="169"/>
                </a:lnTo>
                <a:lnTo>
                  <a:pt x="564" y="265"/>
                </a:lnTo>
                <a:lnTo>
                  <a:pt x="563" y="265"/>
                </a:lnTo>
                <a:lnTo>
                  <a:pt x="562" y="265"/>
                </a:lnTo>
                <a:lnTo>
                  <a:pt x="560" y="265"/>
                </a:lnTo>
                <a:lnTo>
                  <a:pt x="656" y="169"/>
                </a:lnTo>
                <a:lnTo>
                  <a:pt x="656" y="169"/>
                </a:lnTo>
                <a:lnTo>
                  <a:pt x="657" y="189"/>
                </a:lnTo>
                <a:lnTo>
                  <a:pt x="657" y="201"/>
                </a:lnTo>
                <a:lnTo>
                  <a:pt x="657" y="207"/>
                </a:lnTo>
                <a:cubicBezTo>
                  <a:pt x="657" y="252"/>
                  <a:pt x="627" y="291"/>
                  <a:pt x="584" y="301"/>
                </a:cubicBezTo>
                <a:cubicBezTo>
                  <a:pt x="540" y="311"/>
                  <a:pt x="496" y="290"/>
                  <a:pt x="476" y="250"/>
                </a:cubicBezTo>
                <a:lnTo>
                  <a:pt x="475" y="248"/>
                </a:lnTo>
                <a:cubicBezTo>
                  <a:pt x="470" y="240"/>
                  <a:pt x="467" y="231"/>
                  <a:pt x="466" y="221"/>
                </a:cubicBezTo>
                <a:lnTo>
                  <a:pt x="464" y="213"/>
                </a:lnTo>
                <a:lnTo>
                  <a:pt x="465" y="216"/>
                </a:lnTo>
                <a:lnTo>
                  <a:pt x="464" y="212"/>
                </a:lnTo>
                <a:lnTo>
                  <a:pt x="653" y="188"/>
                </a:lnTo>
                <a:lnTo>
                  <a:pt x="653" y="191"/>
                </a:lnTo>
                <a:cubicBezTo>
                  <a:pt x="653" y="197"/>
                  <a:pt x="653" y="202"/>
                  <a:pt x="652" y="207"/>
                </a:cubicBezTo>
                <a:lnTo>
                  <a:pt x="652" y="211"/>
                </a:lnTo>
                <a:lnTo>
                  <a:pt x="651" y="218"/>
                </a:lnTo>
                <a:cubicBezTo>
                  <a:pt x="650" y="224"/>
                  <a:pt x="648" y="229"/>
                  <a:pt x="647" y="235"/>
                </a:cubicBezTo>
                <a:lnTo>
                  <a:pt x="646" y="238"/>
                </a:lnTo>
                <a:cubicBezTo>
                  <a:pt x="632" y="277"/>
                  <a:pt x="596" y="303"/>
                  <a:pt x="554" y="303"/>
                </a:cubicBezTo>
                <a:cubicBezTo>
                  <a:pt x="513" y="303"/>
                  <a:pt x="476" y="277"/>
                  <a:pt x="463" y="238"/>
                </a:cubicBezTo>
                <a:lnTo>
                  <a:pt x="460" y="226"/>
                </a:lnTo>
                <a:lnTo>
                  <a:pt x="457" y="216"/>
                </a:lnTo>
                <a:lnTo>
                  <a:pt x="548" y="284"/>
                </a:lnTo>
                <a:lnTo>
                  <a:pt x="543" y="284"/>
                </a:lnTo>
                <a:lnTo>
                  <a:pt x="619" y="247"/>
                </a:lnTo>
                <a:lnTo>
                  <a:pt x="612" y="256"/>
                </a:lnTo>
                <a:lnTo>
                  <a:pt x="632" y="207"/>
                </a:lnTo>
                <a:lnTo>
                  <a:pt x="631" y="217"/>
                </a:lnTo>
                <a:cubicBezTo>
                  <a:pt x="626" y="266"/>
                  <a:pt x="585" y="303"/>
                  <a:pt x="535" y="303"/>
                </a:cubicBezTo>
                <a:lnTo>
                  <a:pt x="533" y="303"/>
                </a:lnTo>
                <a:lnTo>
                  <a:pt x="529" y="303"/>
                </a:lnTo>
                <a:lnTo>
                  <a:pt x="623" y="228"/>
                </a:lnTo>
                <a:lnTo>
                  <a:pt x="623" y="230"/>
                </a:lnTo>
                <a:lnTo>
                  <a:pt x="622" y="237"/>
                </a:lnTo>
                <a:lnTo>
                  <a:pt x="622" y="223"/>
                </a:lnTo>
                <a:lnTo>
                  <a:pt x="622" y="226"/>
                </a:lnTo>
                <a:lnTo>
                  <a:pt x="430" y="226"/>
                </a:lnTo>
                <a:lnTo>
                  <a:pt x="430" y="217"/>
                </a:lnTo>
                <a:lnTo>
                  <a:pt x="430" y="207"/>
                </a:lnTo>
                <a:lnTo>
                  <a:pt x="622" y="207"/>
                </a:lnTo>
                <a:lnTo>
                  <a:pt x="622" y="216"/>
                </a:lnTo>
                <a:lnTo>
                  <a:pt x="622" y="203"/>
                </a:lnTo>
                <a:lnTo>
                  <a:pt x="623" y="210"/>
                </a:lnTo>
                <a:cubicBezTo>
                  <a:pt x="623" y="214"/>
                  <a:pt x="623" y="219"/>
                  <a:pt x="623" y="223"/>
                </a:cubicBezTo>
                <a:lnTo>
                  <a:pt x="623" y="226"/>
                </a:lnTo>
                <a:lnTo>
                  <a:pt x="431" y="226"/>
                </a:lnTo>
                <a:lnTo>
                  <a:pt x="431" y="221"/>
                </a:lnTo>
                <a:lnTo>
                  <a:pt x="433" y="240"/>
                </a:lnTo>
                <a:lnTo>
                  <a:pt x="432" y="235"/>
                </a:lnTo>
                <a:lnTo>
                  <a:pt x="622" y="206"/>
                </a:lnTo>
                <a:lnTo>
                  <a:pt x="623" y="225"/>
                </a:lnTo>
                <a:lnTo>
                  <a:pt x="623" y="235"/>
                </a:lnTo>
                <a:cubicBezTo>
                  <a:pt x="623" y="240"/>
                  <a:pt x="623" y="245"/>
                  <a:pt x="623" y="249"/>
                </a:cubicBezTo>
                <a:lnTo>
                  <a:pt x="622" y="256"/>
                </a:lnTo>
                <a:cubicBezTo>
                  <a:pt x="621" y="262"/>
                  <a:pt x="619" y="267"/>
                  <a:pt x="618" y="273"/>
                </a:cubicBezTo>
                <a:lnTo>
                  <a:pt x="617" y="276"/>
                </a:lnTo>
                <a:lnTo>
                  <a:pt x="436" y="210"/>
                </a:lnTo>
                <a:lnTo>
                  <a:pt x="438" y="205"/>
                </a:lnTo>
                <a:lnTo>
                  <a:pt x="440" y="200"/>
                </a:lnTo>
                <a:cubicBezTo>
                  <a:pt x="459" y="154"/>
                  <a:pt x="509" y="129"/>
                  <a:pt x="557" y="143"/>
                </a:cubicBezTo>
                <a:cubicBezTo>
                  <a:pt x="604" y="158"/>
                  <a:pt x="633" y="206"/>
                  <a:pt x="624" y="254"/>
                </a:cubicBezTo>
                <a:lnTo>
                  <a:pt x="623" y="259"/>
                </a:lnTo>
                <a:cubicBezTo>
                  <a:pt x="621" y="265"/>
                  <a:pt x="620" y="271"/>
                  <a:pt x="618" y="276"/>
                </a:cubicBezTo>
                <a:lnTo>
                  <a:pt x="616" y="281"/>
                </a:lnTo>
                <a:cubicBezTo>
                  <a:pt x="600" y="321"/>
                  <a:pt x="560" y="345"/>
                  <a:pt x="518" y="341"/>
                </a:cubicBezTo>
                <a:cubicBezTo>
                  <a:pt x="475" y="337"/>
                  <a:pt x="441" y="306"/>
                  <a:pt x="432" y="264"/>
                </a:cubicBezTo>
                <a:lnTo>
                  <a:pt x="431" y="259"/>
                </a:lnTo>
                <a:lnTo>
                  <a:pt x="430" y="254"/>
                </a:lnTo>
                <a:lnTo>
                  <a:pt x="620" y="226"/>
                </a:lnTo>
                <a:lnTo>
                  <a:pt x="621" y="235"/>
                </a:lnTo>
                <a:lnTo>
                  <a:pt x="622" y="244"/>
                </a:lnTo>
                <a:lnTo>
                  <a:pt x="430" y="254"/>
                </a:lnTo>
                <a:lnTo>
                  <a:pt x="430" y="251"/>
                </a:lnTo>
                <a:lnTo>
                  <a:pt x="430" y="245"/>
                </a:lnTo>
                <a:lnTo>
                  <a:pt x="526" y="341"/>
                </a:lnTo>
                <a:lnTo>
                  <a:pt x="524" y="341"/>
                </a:lnTo>
                <a:lnTo>
                  <a:pt x="619" y="228"/>
                </a:lnTo>
                <a:lnTo>
                  <a:pt x="622" y="245"/>
                </a:lnTo>
                <a:lnTo>
                  <a:pt x="623" y="253"/>
                </a:lnTo>
                <a:lnTo>
                  <a:pt x="431" y="264"/>
                </a:lnTo>
                <a:lnTo>
                  <a:pt x="431" y="261"/>
                </a:lnTo>
                <a:lnTo>
                  <a:pt x="433" y="277"/>
                </a:lnTo>
                <a:lnTo>
                  <a:pt x="432" y="271"/>
                </a:lnTo>
                <a:cubicBezTo>
                  <a:pt x="431" y="266"/>
                  <a:pt x="430" y="261"/>
                  <a:pt x="430" y="255"/>
                </a:cubicBezTo>
                <a:lnTo>
                  <a:pt x="430" y="248"/>
                </a:lnTo>
                <a:lnTo>
                  <a:pt x="435" y="279"/>
                </a:lnTo>
                <a:lnTo>
                  <a:pt x="434" y="276"/>
                </a:lnTo>
                <a:lnTo>
                  <a:pt x="621" y="245"/>
                </a:lnTo>
                <a:lnTo>
                  <a:pt x="621" y="248"/>
                </a:lnTo>
                <a:lnTo>
                  <a:pt x="621" y="254"/>
                </a:lnTo>
                <a:lnTo>
                  <a:pt x="621" y="264"/>
                </a:lnTo>
                <a:lnTo>
                  <a:pt x="431" y="249"/>
                </a:lnTo>
                <a:lnTo>
                  <a:pt x="432" y="243"/>
                </a:lnTo>
                <a:lnTo>
                  <a:pt x="430" y="258"/>
                </a:lnTo>
                <a:lnTo>
                  <a:pt x="430" y="254"/>
                </a:lnTo>
                <a:lnTo>
                  <a:pt x="622" y="254"/>
                </a:lnTo>
                <a:lnTo>
                  <a:pt x="622" y="250"/>
                </a:lnTo>
                <a:lnTo>
                  <a:pt x="623" y="269"/>
                </a:lnTo>
                <a:lnTo>
                  <a:pt x="623" y="278"/>
                </a:lnTo>
                <a:lnTo>
                  <a:pt x="623" y="283"/>
                </a:lnTo>
                <a:lnTo>
                  <a:pt x="431" y="283"/>
                </a:lnTo>
                <a:lnTo>
                  <a:pt x="431" y="280"/>
                </a:lnTo>
                <a:lnTo>
                  <a:pt x="431" y="274"/>
                </a:lnTo>
                <a:lnTo>
                  <a:pt x="431" y="267"/>
                </a:lnTo>
                <a:lnTo>
                  <a:pt x="431" y="264"/>
                </a:lnTo>
                <a:cubicBezTo>
                  <a:pt x="431" y="214"/>
                  <a:pt x="471" y="172"/>
                  <a:pt x="522" y="169"/>
                </a:cubicBezTo>
                <a:cubicBezTo>
                  <a:pt x="572" y="166"/>
                  <a:pt x="616" y="202"/>
                  <a:pt x="623" y="253"/>
                </a:cubicBezTo>
                <a:lnTo>
                  <a:pt x="624" y="272"/>
                </a:lnTo>
                <a:lnTo>
                  <a:pt x="624" y="283"/>
                </a:lnTo>
                <a:lnTo>
                  <a:pt x="624" y="292"/>
                </a:lnTo>
                <a:cubicBezTo>
                  <a:pt x="624" y="345"/>
                  <a:pt x="581" y="388"/>
                  <a:pt x="528" y="388"/>
                </a:cubicBezTo>
                <a:lnTo>
                  <a:pt x="524" y="388"/>
                </a:lnTo>
                <a:cubicBezTo>
                  <a:pt x="471" y="388"/>
                  <a:pt x="428" y="345"/>
                  <a:pt x="428" y="292"/>
                </a:cubicBezTo>
                <a:lnTo>
                  <a:pt x="428" y="286"/>
                </a:lnTo>
                <a:cubicBezTo>
                  <a:pt x="428" y="276"/>
                  <a:pt x="430" y="266"/>
                  <a:pt x="433" y="256"/>
                </a:cubicBezTo>
                <a:lnTo>
                  <a:pt x="434" y="253"/>
                </a:lnTo>
                <a:cubicBezTo>
                  <a:pt x="449" y="210"/>
                  <a:pt x="491" y="183"/>
                  <a:pt x="536" y="188"/>
                </a:cubicBezTo>
                <a:cubicBezTo>
                  <a:pt x="580" y="193"/>
                  <a:pt x="616" y="228"/>
                  <a:pt x="621" y="273"/>
                </a:cubicBezTo>
                <a:lnTo>
                  <a:pt x="622" y="283"/>
                </a:lnTo>
                <a:lnTo>
                  <a:pt x="623" y="293"/>
                </a:lnTo>
                <a:lnTo>
                  <a:pt x="431" y="302"/>
                </a:lnTo>
                <a:lnTo>
                  <a:pt x="431" y="298"/>
                </a:lnTo>
                <a:lnTo>
                  <a:pt x="433" y="314"/>
                </a:lnTo>
                <a:lnTo>
                  <a:pt x="432" y="308"/>
                </a:lnTo>
                <a:lnTo>
                  <a:pt x="622" y="292"/>
                </a:lnTo>
                <a:lnTo>
                  <a:pt x="622" y="303"/>
                </a:lnTo>
                <a:lnTo>
                  <a:pt x="622" y="311"/>
                </a:lnTo>
                <a:lnTo>
                  <a:pt x="430" y="311"/>
                </a:lnTo>
                <a:lnTo>
                  <a:pt x="430" y="307"/>
                </a:lnTo>
                <a:lnTo>
                  <a:pt x="432" y="326"/>
                </a:lnTo>
                <a:lnTo>
                  <a:pt x="431" y="321"/>
                </a:lnTo>
                <a:lnTo>
                  <a:pt x="621" y="302"/>
                </a:lnTo>
                <a:lnTo>
                  <a:pt x="621" y="312"/>
                </a:lnTo>
                <a:cubicBezTo>
                  <a:pt x="621" y="318"/>
                  <a:pt x="621" y="323"/>
                  <a:pt x="620" y="328"/>
                </a:cubicBezTo>
                <a:lnTo>
                  <a:pt x="619" y="334"/>
                </a:lnTo>
                <a:lnTo>
                  <a:pt x="620" y="318"/>
                </a:lnTo>
                <a:lnTo>
                  <a:pt x="620" y="321"/>
                </a:lnTo>
                <a:lnTo>
                  <a:pt x="428" y="321"/>
                </a:lnTo>
                <a:lnTo>
                  <a:pt x="428" y="318"/>
                </a:lnTo>
                <a:cubicBezTo>
                  <a:pt x="428" y="313"/>
                  <a:pt x="429" y="308"/>
                  <a:pt x="430" y="303"/>
                </a:cubicBezTo>
                <a:lnTo>
                  <a:pt x="431" y="297"/>
                </a:lnTo>
                <a:lnTo>
                  <a:pt x="429" y="312"/>
                </a:lnTo>
                <a:lnTo>
                  <a:pt x="429" y="302"/>
                </a:lnTo>
                <a:lnTo>
                  <a:pt x="621" y="302"/>
                </a:lnTo>
                <a:lnTo>
                  <a:pt x="621" y="305"/>
                </a:lnTo>
                <a:lnTo>
                  <a:pt x="621" y="311"/>
                </a:lnTo>
                <a:lnTo>
                  <a:pt x="621" y="321"/>
                </a:lnTo>
                <a:cubicBezTo>
                  <a:pt x="621" y="374"/>
                  <a:pt x="578" y="417"/>
                  <a:pt x="525" y="417"/>
                </a:cubicBezTo>
                <a:lnTo>
                  <a:pt x="522" y="417"/>
                </a:lnTo>
                <a:lnTo>
                  <a:pt x="617" y="306"/>
                </a:lnTo>
                <a:lnTo>
                  <a:pt x="618" y="312"/>
                </a:lnTo>
                <a:lnTo>
                  <a:pt x="615" y="297"/>
                </a:lnTo>
                <a:lnTo>
                  <a:pt x="616" y="300"/>
                </a:lnTo>
                <a:lnTo>
                  <a:pt x="428" y="330"/>
                </a:lnTo>
                <a:lnTo>
                  <a:pt x="428" y="327"/>
                </a:lnTo>
                <a:lnTo>
                  <a:pt x="428" y="320"/>
                </a:lnTo>
                <a:lnTo>
                  <a:pt x="428" y="314"/>
                </a:lnTo>
                <a:lnTo>
                  <a:pt x="428" y="311"/>
                </a:lnTo>
                <a:lnTo>
                  <a:pt x="620" y="311"/>
                </a:lnTo>
                <a:lnTo>
                  <a:pt x="620" y="328"/>
                </a:lnTo>
                <a:lnTo>
                  <a:pt x="619" y="339"/>
                </a:lnTo>
                <a:cubicBezTo>
                  <a:pt x="615" y="389"/>
                  <a:pt x="573" y="426"/>
                  <a:pt x="523" y="426"/>
                </a:cubicBezTo>
                <a:lnTo>
                  <a:pt x="520" y="426"/>
                </a:lnTo>
                <a:lnTo>
                  <a:pt x="615" y="315"/>
                </a:lnTo>
                <a:lnTo>
                  <a:pt x="616" y="321"/>
                </a:lnTo>
                <a:cubicBezTo>
                  <a:pt x="617" y="326"/>
                  <a:pt x="617" y="331"/>
                  <a:pt x="617" y="336"/>
                </a:cubicBezTo>
                <a:lnTo>
                  <a:pt x="617" y="340"/>
                </a:lnTo>
                <a:cubicBezTo>
                  <a:pt x="617" y="389"/>
                  <a:pt x="581" y="430"/>
                  <a:pt x="533" y="436"/>
                </a:cubicBezTo>
                <a:cubicBezTo>
                  <a:pt x="485" y="442"/>
                  <a:pt x="440" y="411"/>
                  <a:pt x="428" y="364"/>
                </a:cubicBezTo>
                <a:lnTo>
                  <a:pt x="426" y="352"/>
                </a:lnTo>
                <a:lnTo>
                  <a:pt x="425" y="346"/>
                </a:lnTo>
                <a:cubicBezTo>
                  <a:pt x="420" y="318"/>
                  <a:pt x="428" y="290"/>
                  <a:pt x="446" y="268"/>
                </a:cubicBezTo>
                <a:cubicBezTo>
                  <a:pt x="464" y="247"/>
                  <a:pt x="491" y="234"/>
                  <a:pt x="519" y="234"/>
                </a:cubicBezTo>
                <a:lnTo>
                  <a:pt x="521" y="234"/>
                </a:lnTo>
                <a:cubicBezTo>
                  <a:pt x="574" y="234"/>
                  <a:pt x="617" y="277"/>
                  <a:pt x="617" y="330"/>
                </a:cubicBezTo>
                <a:lnTo>
                  <a:pt x="617" y="351"/>
                </a:lnTo>
                <a:lnTo>
                  <a:pt x="616" y="360"/>
                </a:lnTo>
                <a:cubicBezTo>
                  <a:pt x="610" y="409"/>
                  <a:pt x="569" y="445"/>
                  <a:pt x="520" y="445"/>
                </a:cubicBezTo>
                <a:lnTo>
                  <a:pt x="519" y="445"/>
                </a:lnTo>
                <a:lnTo>
                  <a:pt x="518" y="445"/>
                </a:lnTo>
                <a:lnTo>
                  <a:pt x="614" y="361"/>
                </a:lnTo>
                <a:lnTo>
                  <a:pt x="613" y="369"/>
                </a:lnTo>
                <a:cubicBezTo>
                  <a:pt x="612" y="376"/>
                  <a:pt x="611" y="382"/>
                  <a:pt x="609" y="388"/>
                </a:cubicBezTo>
                <a:lnTo>
                  <a:pt x="608" y="391"/>
                </a:lnTo>
                <a:cubicBezTo>
                  <a:pt x="597" y="422"/>
                  <a:pt x="571" y="446"/>
                  <a:pt x="539" y="454"/>
                </a:cubicBezTo>
                <a:cubicBezTo>
                  <a:pt x="506" y="462"/>
                  <a:pt x="472" y="452"/>
                  <a:pt x="449" y="428"/>
                </a:cubicBezTo>
                <a:lnTo>
                  <a:pt x="448" y="427"/>
                </a:lnTo>
                <a:cubicBezTo>
                  <a:pt x="432" y="412"/>
                  <a:pt x="422" y="391"/>
                  <a:pt x="420" y="369"/>
                </a:cubicBezTo>
                <a:lnTo>
                  <a:pt x="418" y="349"/>
                </a:lnTo>
                <a:lnTo>
                  <a:pt x="418" y="333"/>
                </a:lnTo>
                <a:lnTo>
                  <a:pt x="418" y="318"/>
                </a:lnTo>
                <a:lnTo>
                  <a:pt x="419" y="332"/>
                </a:lnTo>
                <a:lnTo>
                  <a:pt x="418" y="325"/>
                </a:lnTo>
                <a:lnTo>
                  <a:pt x="608" y="327"/>
                </a:lnTo>
                <a:lnTo>
                  <a:pt x="607" y="333"/>
                </a:lnTo>
                <a:lnTo>
                  <a:pt x="608" y="317"/>
                </a:lnTo>
                <a:lnTo>
                  <a:pt x="608" y="338"/>
                </a:lnTo>
                <a:lnTo>
                  <a:pt x="607" y="357"/>
                </a:lnTo>
                <a:lnTo>
                  <a:pt x="606" y="368"/>
                </a:lnTo>
                <a:cubicBezTo>
                  <a:pt x="602" y="418"/>
                  <a:pt x="560" y="455"/>
                  <a:pt x="510" y="455"/>
                </a:cubicBezTo>
                <a:lnTo>
                  <a:pt x="508" y="455"/>
                </a:lnTo>
                <a:lnTo>
                  <a:pt x="604" y="346"/>
                </a:lnTo>
                <a:lnTo>
                  <a:pt x="605" y="353"/>
                </a:lnTo>
                <a:cubicBezTo>
                  <a:pt x="605" y="357"/>
                  <a:pt x="605" y="362"/>
                  <a:pt x="605" y="366"/>
                </a:cubicBezTo>
                <a:lnTo>
                  <a:pt x="605" y="368"/>
                </a:lnTo>
                <a:cubicBezTo>
                  <a:pt x="605" y="418"/>
                  <a:pt x="568" y="459"/>
                  <a:pt x="519" y="464"/>
                </a:cubicBezTo>
                <a:cubicBezTo>
                  <a:pt x="470" y="469"/>
                  <a:pt x="425" y="436"/>
                  <a:pt x="415" y="387"/>
                </a:cubicBezTo>
                <a:lnTo>
                  <a:pt x="414" y="382"/>
                </a:lnTo>
                <a:cubicBezTo>
                  <a:pt x="413" y="376"/>
                  <a:pt x="412" y="370"/>
                  <a:pt x="412" y="363"/>
                </a:cubicBezTo>
                <a:lnTo>
                  <a:pt x="413" y="365"/>
                </a:lnTo>
                <a:lnTo>
                  <a:pt x="413" y="364"/>
                </a:lnTo>
                <a:lnTo>
                  <a:pt x="412" y="359"/>
                </a:lnTo>
                <a:lnTo>
                  <a:pt x="592" y="383"/>
                </a:lnTo>
                <a:lnTo>
                  <a:pt x="591" y="385"/>
                </a:lnTo>
                <a:lnTo>
                  <a:pt x="600" y="358"/>
                </a:lnTo>
                <a:lnTo>
                  <a:pt x="599" y="366"/>
                </a:lnTo>
                <a:lnTo>
                  <a:pt x="597" y="377"/>
                </a:lnTo>
                <a:cubicBezTo>
                  <a:pt x="589" y="422"/>
                  <a:pt x="549" y="455"/>
                  <a:pt x="502" y="455"/>
                </a:cubicBezTo>
                <a:lnTo>
                  <a:pt x="499" y="455"/>
                </a:lnTo>
                <a:lnTo>
                  <a:pt x="494" y="455"/>
                </a:lnTo>
                <a:lnTo>
                  <a:pt x="589" y="378"/>
                </a:lnTo>
                <a:lnTo>
                  <a:pt x="587" y="388"/>
                </a:lnTo>
                <a:lnTo>
                  <a:pt x="586" y="392"/>
                </a:lnTo>
                <a:cubicBezTo>
                  <a:pt x="575" y="434"/>
                  <a:pt x="537" y="464"/>
                  <a:pt x="492" y="464"/>
                </a:cubicBezTo>
                <a:lnTo>
                  <a:pt x="491" y="464"/>
                </a:lnTo>
                <a:lnTo>
                  <a:pt x="586" y="384"/>
                </a:lnTo>
                <a:lnTo>
                  <a:pt x="585" y="390"/>
                </a:lnTo>
                <a:cubicBezTo>
                  <a:pt x="584" y="400"/>
                  <a:pt x="581" y="409"/>
                  <a:pt x="576" y="417"/>
                </a:cubicBezTo>
                <a:lnTo>
                  <a:pt x="574" y="421"/>
                </a:lnTo>
                <a:cubicBezTo>
                  <a:pt x="556" y="458"/>
                  <a:pt x="516" y="479"/>
                  <a:pt x="476" y="474"/>
                </a:cubicBezTo>
                <a:cubicBezTo>
                  <a:pt x="435" y="468"/>
                  <a:pt x="402" y="438"/>
                  <a:pt x="394" y="397"/>
                </a:cubicBezTo>
                <a:lnTo>
                  <a:pt x="393" y="392"/>
                </a:lnTo>
                <a:lnTo>
                  <a:pt x="392" y="387"/>
                </a:lnTo>
                <a:lnTo>
                  <a:pt x="580" y="392"/>
                </a:lnTo>
                <a:lnTo>
                  <a:pt x="579" y="396"/>
                </a:lnTo>
                <a:lnTo>
                  <a:pt x="581" y="372"/>
                </a:lnTo>
                <a:lnTo>
                  <a:pt x="581" y="378"/>
                </a:lnTo>
                <a:cubicBezTo>
                  <a:pt x="581" y="384"/>
                  <a:pt x="581" y="389"/>
                  <a:pt x="580" y="394"/>
                </a:cubicBezTo>
                <a:lnTo>
                  <a:pt x="579" y="400"/>
                </a:lnTo>
                <a:cubicBezTo>
                  <a:pt x="577" y="414"/>
                  <a:pt x="572" y="426"/>
                  <a:pt x="564" y="438"/>
                </a:cubicBezTo>
                <a:lnTo>
                  <a:pt x="562" y="441"/>
                </a:lnTo>
                <a:cubicBezTo>
                  <a:pt x="536" y="480"/>
                  <a:pt x="486" y="494"/>
                  <a:pt x="444" y="475"/>
                </a:cubicBezTo>
                <a:cubicBezTo>
                  <a:pt x="401" y="456"/>
                  <a:pt x="378" y="409"/>
                  <a:pt x="389" y="364"/>
                </a:cubicBezTo>
                <a:lnTo>
                  <a:pt x="389" y="365"/>
                </a:lnTo>
                <a:lnTo>
                  <a:pt x="390" y="360"/>
                </a:lnTo>
                <a:lnTo>
                  <a:pt x="578" y="402"/>
                </a:lnTo>
                <a:lnTo>
                  <a:pt x="573" y="418"/>
                </a:lnTo>
                <a:lnTo>
                  <a:pt x="571" y="423"/>
                </a:lnTo>
                <a:lnTo>
                  <a:pt x="481" y="291"/>
                </a:lnTo>
                <a:lnTo>
                  <a:pt x="482" y="291"/>
                </a:lnTo>
                <a:lnTo>
                  <a:pt x="484" y="291"/>
                </a:lnTo>
                <a:cubicBezTo>
                  <a:pt x="537" y="291"/>
                  <a:pt x="580" y="334"/>
                  <a:pt x="580" y="387"/>
                </a:cubicBezTo>
                <a:lnTo>
                  <a:pt x="580" y="397"/>
                </a:lnTo>
                <a:lnTo>
                  <a:pt x="579" y="382"/>
                </a:lnTo>
                <a:lnTo>
                  <a:pt x="580" y="388"/>
                </a:lnTo>
                <a:cubicBezTo>
                  <a:pt x="581" y="393"/>
                  <a:pt x="581" y="398"/>
                  <a:pt x="581" y="403"/>
                </a:cubicBezTo>
                <a:lnTo>
                  <a:pt x="581" y="406"/>
                </a:lnTo>
                <a:lnTo>
                  <a:pt x="389" y="406"/>
                </a:lnTo>
                <a:lnTo>
                  <a:pt x="389" y="402"/>
                </a:lnTo>
                <a:lnTo>
                  <a:pt x="391" y="421"/>
                </a:lnTo>
                <a:lnTo>
                  <a:pt x="390" y="416"/>
                </a:lnTo>
                <a:lnTo>
                  <a:pt x="484" y="493"/>
                </a:lnTo>
                <a:lnTo>
                  <a:pt x="483" y="493"/>
                </a:lnTo>
                <a:lnTo>
                  <a:pt x="577" y="418"/>
                </a:lnTo>
                <a:lnTo>
                  <a:pt x="575" y="427"/>
                </a:lnTo>
                <a:lnTo>
                  <a:pt x="577" y="398"/>
                </a:lnTo>
                <a:lnTo>
                  <a:pt x="578" y="407"/>
                </a:lnTo>
                <a:lnTo>
                  <a:pt x="579" y="415"/>
                </a:lnTo>
                <a:lnTo>
                  <a:pt x="387" y="426"/>
                </a:lnTo>
                <a:lnTo>
                  <a:pt x="387" y="423"/>
                </a:lnTo>
                <a:cubicBezTo>
                  <a:pt x="387" y="418"/>
                  <a:pt x="388" y="413"/>
                  <a:pt x="389" y="408"/>
                </a:cubicBezTo>
                <a:lnTo>
                  <a:pt x="390" y="402"/>
                </a:lnTo>
                <a:lnTo>
                  <a:pt x="388" y="417"/>
                </a:lnTo>
                <a:lnTo>
                  <a:pt x="388" y="406"/>
                </a:lnTo>
                <a:lnTo>
                  <a:pt x="580" y="406"/>
                </a:lnTo>
                <a:lnTo>
                  <a:pt x="580" y="410"/>
                </a:lnTo>
                <a:cubicBezTo>
                  <a:pt x="580" y="416"/>
                  <a:pt x="580" y="421"/>
                  <a:pt x="579" y="426"/>
                </a:cubicBezTo>
                <a:lnTo>
                  <a:pt x="578" y="432"/>
                </a:lnTo>
                <a:lnTo>
                  <a:pt x="483" y="320"/>
                </a:lnTo>
                <a:lnTo>
                  <a:pt x="485" y="320"/>
                </a:lnTo>
                <a:lnTo>
                  <a:pt x="485" y="512"/>
                </a:lnTo>
                <a:lnTo>
                  <a:pt x="483" y="512"/>
                </a:lnTo>
                <a:lnTo>
                  <a:pt x="579" y="426"/>
                </a:lnTo>
                <a:lnTo>
                  <a:pt x="578" y="436"/>
                </a:lnTo>
                <a:lnTo>
                  <a:pt x="577" y="411"/>
                </a:lnTo>
                <a:lnTo>
                  <a:pt x="578" y="417"/>
                </a:lnTo>
                <a:cubicBezTo>
                  <a:pt x="579" y="422"/>
                  <a:pt x="579" y="427"/>
                  <a:pt x="579" y="432"/>
                </a:cubicBezTo>
                <a:lnTo>
                  <a:pt x="579" y="435"/>
                </a:lnTo>
                <a:lnTo>
                  <a:pt x="387" y="435"/>
                </a:lnTo>
                <a:lnTo>
                  <a:pt x="387" y="429"/>
                </a:lnTo>
                <a:lnTo>
                  <a:pt x="387" y="426"/>
                </a:lnTo>
                <a:lnTo>
                  <a:pt x="483" y="522"/>
                </a:lnTo>
                <a:lnTo>
                  <a:pt x="482" y="522"/>
                </a:lnTo>
                <a:lnTo>
                  <a:pt x="578" y="426"/>
                </a:lnTo>
                <a:lnTo>
                  <a:pt x="578" y="432"/>
                </a:lnTo>
                <a:lnTo>
                  <a:pt x="578" y="442"/>
                </a:lnTo>
                <a:lnTo>
                  <a:pt x="578" y="451"/>
                </a:lnTo>
                <a:cubicBezTo>
                  <a:pt x="578" y="462"/>
                  <a:pt x="577" y="472"/>
                  <a:pt x="574" y="482"/>
                </a:cubicBezTo>
                <a:lnTo>
                  <a:pt x="573" y="485"/>
                </a:lnTo>
                <a:cubicBezTo>
                  <a:pt x="558" y="529"/>
                  <a:pt x="513" y="557"/>
                  <a:pt x="466" y="549"/>
                </a:cubicBezTo>
                <a:cubicBezTo>
                  <a:pt x="420" y="542"/>
                  <a:pt x="385" y="502"/>
                  <a:pt x="385" y="454"/>
                </a:cubicBezTo>
                <a:lnTo>
                  <a:pt x="385" y="448"/>
                </a:lnTo>
                <a:lnTo>
                  <a:pt x="386" y="443"/>
                </a:lnTo>
                <a:lnTo>
                  <a:pt x="384" y="423"/>
                </a:lnTo>
                <a:lnTo>
                  <a:pt x="384" y="416"/>
                </a:lnTo>
                <a:lnTo>
                  <a:pt x="576" y="416"/>
                </a:lnTo>
                <a:lnTo>
                  <a:pt x="576" y="417"/>
                </a:lnTo>
                <a:lnTo>
                  <a:pt x="576" y="421"/>
                </a:lnTo>
                <a:lnTo>
                  <a:pt x="576" y="429"/>
                </a:lnTo>
                <a:lnTo>
                  <a:pt x="577" y="451"/>
                </a:lnTo>
                <a:lnTo>
                  <a:pt x="577" y="464"/>
                </a:lnTo>
                <a:cubicBezTo>
                  <a:pt x="577" y="512"/>
                  <a:pt x="543" y="552"/>
                  <a:pt x="497" y="559"/>
                </a:cubicBezTo>
                <a:cubicBezTo>
                  <a:pt x="450" y="567"/>
                  <a:pt x="405" y="539"/>
                  <a:pt x="390" y="495"/>
                </a:cubicBezTo>
                <a:lnTo>
                  <a:pt x="389" y="492"/>
                </a:lnTo>
                <a:cubicBezTo>
                  <a:pt x="388" y="486"/>
                  <a:pt x="386" y="481"/>
                  <a:pt x="385" y="475"/>
                </a:cubicBezTo>
                <a:lnTo>
                  <a:pt x="385" y="470"/>
                </a:lnTo>
                <a:lnTo>
                  <a:pt x="384" y="464"/>
                </a:lnTo>
                <a:lnTo>
                  <a:pt x="399" y="502"/>
                </a:lnTo>
                <a:lnTo>
                  <a:pt x="397" y="499"/>
                </a:lnTo>
                <a:lnTo>
                  <a:pt x="572" y="434"/>
                </a:lnTo>
                <a:lnTo>
                  <a:pt x="573" y="445"/>
                </a:lnTo>
                <a:lnTo>
                  <a:pt x="574" y="464"/>
                </a:lnTo>
                <a:lnTo>
                  <a:pt x="574" y="471"/>
                </a:lnTo>
                <a:cubicBezTo>
                  <a:pt x="574" y="486"/>
                  <a:pt x="571" y="501"/>
                  <a:pt x="564" y="514"/>
                </a:cubicBezTo>
                <a:lnTo>
                  <a:pt x="563" y="516"/>
                </a:lnTo>
                <a:cubicBezTo>
                  <a:pt x="543" y="556"/>
                  <a:pt x="499" y="577"/>
                  <a:pt x="455" y="567"/>
                </a:cubicBezTo>
                <a:cubicBezTo>
                  <a:pt x="412" y="557"/>
                  <a:pt x="381" y="518"/>
                  <a:pt x="381" y="473"/>
                </a:cubicBezTo>
                <a:lnTo>
                  <a:pt x="382" y="474"/>
                </a:lnTo>
                <a:lnTo>
                  <a:pt x="381" y="464"/>
                </a:lnTo>
                <a:lnTo>
                  <a:pt x="476" y="550"/>
                </a:lnTo>
                <a:lnTo>
                  <a:pt x="475" y="550"/>
                </a:lnTo>
                <a:lnTo>
                  <a:pt x="571" y="464"/>
                </a:lnTo>
                <a:lnTo>
                  <a:pt x="570" y="464"/>
                </a:lnTo>
                <a:lnTo>
                  <a:pt x="570" y="473"/>
                </a:lnTo>
                <a:lnTo>
                  <a:pt x="378" y="473"/>
                </a:lnTo>
                <a:lnTo>
                  <a:pt x="378" y="470"/>
                </a:lnTo>
                <a:lnTo>
                  <a:pt x="378" y="464"/>
                </a:lnTo>
                <a:lnTo>
                  <a:pt x="474" y="560"/>
                </a:lnTo>
                <a:lnTo>
                  <a:pt x="473" y="560"/>
                </a:lnTo>
                <a:cubicBezTo>
                  <a:pt x="420" y="560"/>
                  <a:pt x="377" y="517"/>
                  <a:pt x="377" y="464"/>
                </a:cubicBezTo>
                <a:lnTo>
                  <a:pt x="377" y="458"/>
                </a:lnTo>
                <a:lnTo>
                  <a:pt x="377" y="454"/>
                </a:lnTo>
                <a:cubicBezTo>
                  <a:pt x="377" y="404"/>
                  <a:pt x="417" y="362"/>
                  <a:pt x="468" y="359"/>
                </a:cubicBezTo>
                <a:cubicBezTo>
                  <a:pt x="518" y="356"/>
                  <a:pt x="562" y="392"/>
                  <a:pt x="569" y="443"/>
                </a:cubicBezTo>
                <a:lnTo>
                  <a:pt x="570" y="454"/>
                </a:lnTo>
                <a:lnTo>
                  <a:pt x="571" y="465"/>
                </a:lnTo>
                <a:cubicBezTo>
                  <a:pt x="572" y="472"/>
                  <a:pt x="572" y="480"/>
                  <a:pt x="571" y="487"/>
                </a:cubicBezTo>
                <a:lnTo>
                  <a:pt x="570" y="494"/>
                </a:lnTo>
                <a:cubicBezTo>
                  <a:pt x="567" y="508"/>
                  <a:pt x="562" y="522"/>
                  <a:pt x="554" y="534"/>
                </a:cubicBezTo>
                <a:lnTo>
                  <a:pt x="552" y="537"/>
                </a:lnTo>
                <a:cubicBezTo>
                  <a:pt x="526" y="577"/>
                  <a:pt x="473" y="591"/>
                  <a:pt x="430" y="570"/>
                </a:cubicBezTo>
                <a:cubicBezTo>
                  <a:pt x="387" y="549"/>
                  <a:pt x="366" y="499"/>
                  <a:pt x="381" y="453"/>
                </a:cubicBezTo>
                <a:lnTo>
                  <a:pt x="383" y="447"/>
                </a:lnTo>
                <a:cubicBezTo>
                  <a:pt x="385" y="443"/>
                  <a:pt x="387" y="439"/>
                  <a:pt x="389" y="435"/>
                </a:cubicBezTo>
                <a:lnTo>
                  <a:pt x="391" y="431"/>
                </a:lnTo>
                <a:cubicBezTo>
                  <a:pt x="411" y="389"/>
                  <a:pt x="458" y="369"/>
                  <a:pt x="502" y="381"/>
                </a:cubicBezTo>
                <a:cubicBezTo>
                  <a:pt x="546" y="393"/>
                  <a:pt x="576" y="435"/>
                  <a:pt x="572" y="481"/>
                </a:cubicBezTo>
                <a:lnTo>
                  <a:pt x="571" y="492"/>
                </a:lnTo>
                <a:lnTo>
                  <a:pt x="570" y="502"/>
                </a:lnTo>
                <a:lnTo>
                  <a:pt x="570" y="508"/>
                </a:lnTo>
                <a:lnTo>
                  <a:pt x="570" y="511"/>
                </a:lnTo>
                <a:lnTo>
                  <a:pt x="378" y="511"/>
                </a:lnTo>
                <a:lnTo>
                  <a:pt x="378" y="507"/>
                </a:lnTo>
                <a:lnTo>
                  <a:pt x="378" y="502"/>
                </a:lnTo>
                <a:cubicBezTo>
                  <a:pt x="378" y="454"/>
                  <a:pt x="415" y="413"/>
                  <a:pt x="463" y="407"/>
                </a:cubicBezTo>
                <a:cubicBezTo>
                  <a:pt x="511" y="401"/>
                  <a:pt x="556" y="432"/>
                  <a:pt x="568" y="479"/>
                </a:cubicBezTo>
                <a:lnTo>
                  <a:pt x="570" y="488"/>
                </a:lnTo>
                <a:lnTo>
                  <a:pt x="571" y="493"/>
                </a:lnTo>
                <a:cubicBezTo>
                  <a:pt x="576" y="521"/>
                  <a:pt x="569" y="550"/>
                  <a:pt x="551" y="572"/>
                </a:cubicBezTo>
                <a:cubicBezTo>
                  <a:pt x="532" y="595"/>
                  <a:pt x="505" y="607"/>
                  <a:pt x="476" y="607"/>
                </a:cubicBezTo>
                <a:lnTo>
                  <a:pt x="472" y="607"/>
                </a:lnTo>
                <a:cubicBezTo>
                  <a:pt x="444" y="607"/>
                  <a:pt x="417" y="595"/>
                  <a:pt x="399" y="574"/>
                </a:cubicBezTo>
                <a:cubicBezTo>
                  <a:pt x="381" y="552"/>
                  <a:pt x="373" y="524"/>
                  <a:pt x="378" y="496"/>
                </a:cubicBezTo>
                <a:lnTo>
                  <a:pt x="379" y="490"/>
                </a:lnTo>
                <a:lnTo>
                  <a:pt x="377" y="505"/>
                </a:lnTo>
                <a:lnTo>
                  <a:pt x="377" y="502"/>
                </a:lnTo>
                <a:lnTo>
                  <a:pt x="569" y="502"/>
                </a:lnTo>
                <a:lnTo>
                  <a:pt x="569" y="519"/>
                </a:lnTo>
                <a:lnTo>
                  <a:pt x="568" y="517"/>
                </a:lnTo>
                <a:lnTo>
                  <a:pt x="568" y="526"/>
                </a:lnTo>
                <a:cubicBezTo>
                  <a:pt x="568" y="534"/>
                  <a:pt x="568" y="542"/>
                  <a:pt x="566" y="550"/>
                </a:cubicBezTo>
                <a:lnTo>
                  <a:pt x="565" y="554"/>
                </a:lnTo>
                <a:cubicBezTo>
                  <a:pt x="554" y="596"/>
                  <a:pt x="516" y="626"/>
                  <a:pt x="471" y="626"/>
                </a:cubicBezTo>
                <a:cubicBezTo>
                  <a:pt x="427" y="626"/>
                  <a:pt x="389" y="596"/>
                  <a:pt x="378" y="554"/>
                </a:cubicBezTo>
                <a:lnTo>
                  <a:pt x="377" y="550"/>
                </a:lnTo>
                <a:cubicBezTo>
                  <a:pt x="375" y="542"/>
                  <a:pt x="374" y="534"/>
                  <a:pt x="374" y="526"/>
                </a:cubicBezTo>
                <a:lnTo>
                  <a:pt x="375" y="528"/>
                </a:lnTo>
                <a:lnTo>
                  <a:pt x="373" y="508"/>
                </a:lnTo>
                <a:lnTo>
                  <a:pt x="373" y="502"/>
                </a:lnTo>
                <a:lnTo>
                  <a:pt x="565" y="502"/>
                </a:lnTo>
                <a:lnTo>
                  <a:pt x="565" y="505"/>
                </a:lnTo>
                <a:lnTo>
                  <a:pt x="565" y="511"/>
                </a:lnTo>
                <a:cubicBezTo>
                  <a:pt x="565" y="564"/>
                  <a:pt x="522" y="607"/>
                  <a:pt x="469" y="607"/>
                </a:cubicBezTo>
                <a:lnTo>
                  <a:pt x="466" y="607"/>
                </a:lnTo>
                <a:lnTo>
                  <a:pt x="562" y="521"/>
                </a:lnTo>
                <a:lnTo>
                  <a:pt x="559" y="542"/>
                </a:lnTo>
                <a:lnTo>
                  <a:pt x="557" y="551"/>
                </a:lnTo>
                <a:cubicBezTo>
                  <a:pt x="549" y="588"/>
                  <a:pt x="520" y="616"/>
                  <a:pt x="484" y="624"/>
                </a:cubicBezTo>
                <a:cubicBezTo>
                  <a:pt x="447" y="632"/>
                  <a:pt x="409" y="618"/>
                  <a:pt x="387" y="588"/>
                </a:cubicBezTo>
                <a:lnTo>
                  <a:pt x="378" y="576"/>
                </a:lnTo>
                <a:lnTo>
                  <a:pt x="375" y="571"/>
                </a:lnTo>
                <a:lnTo>
                  <a:pt x="552" y="540"/>
                </a:lnTo>
                <a:lnTo>
                  <a:pt x="551" y="545"/>
                </a:lnTo>
                <a:cubicBezTo>
                  <a:pt x="549" y="554"/>
                  <a:pt x="546" y="562"/>
                  <a:pt x="542" y="569"/>
                </a:cubicBezTo>
                <a:lnTo>
                  <a:pt x="540" y="573"/>
                </a:lnTo>
                <a:cubicBezTo>
                  <a:pt x="522" y="609"/>
                  <a:pt x="484" y="630"/>
                  <a:pt x="444" y="626"/>
                </a:cubicBezTo>
                <a:cubicBezTo>
                  <a:pt x="404" y="622"/>
                  <a:pt x="371" y="593"/>
                  <a:pt x="361" y="554"/>
                </a:cubicBezTo>
                <a:lnTo>
                  <a:pt x="364" y="562"/>
                </a:lnTo>
                <a:lnTo>
                  <a:pt x="362" y="557"/>
                </a:lnTo>
                <a:lnTo>
                  <a:pt x="545" y="545"/>
                </a:lnTo>
                <a:lnTo>
                  <a:pt x="545" y="544"/>
                </a:lnTo>
                <a:lnTo>
                  <a:pt x="544" y="549"/>
                </a:lnTo>
                <a:cubicBezTo>
                  <a:pt x="535" y="594"/>
                  <a:pt x="495" y="626"/>
                  <a:pt x="449" y="626"/>
                </a:cubicBezTo>
                <a:lnTo>
                  <a:pt x="446" y="626"/>
                </a:lnTo>
                <a:lnTo>
                  <a:pt x="542" y="530"/>
                </a:lnTo>
                <a:lnTo>
                  <a:pt x="542" y="536"/>
                </a:lnTo>
                <a:lnTo>
                  <a:pt x="542" y="540"/>
                </a:lnTo>
                <a:lnTo>
                  <a:pt x="350" y="540"/>
                </a:lnTo>
                <a:lnTo>
                  <a:pt x="350" y="536"/>
                </a:lnTo>
                <a:cubicBezTo>
                  <a:pt x="350" y="532"/>
                  <a:pt x="351" y="527"/>
                  <a:pt x="351" y="523"/>
                </a:cubicBezTo>
                <a:lnTo>
                  <a:pt x="352" y="516"/>
                </a:lnTo>
                <a:lnTo>
                  <a:pt x="351" y="529"/>
                </a:lnTo>
                <a:lnTo>
                  <a:pt x="351" y="523"/>
                </a:lnTo>
                <a:lnTo>
                  <a:pt x="351" y="521"/>
                </a:lnTo>
                <a:lnTo>
                  <a:pt x="543" y="521"/>
                </a:lnTo>
                <a:lnTo>
                  <a:pt x="543" y="525"/>
                </a:lnTo>
                <a:lnTo>
                  <a:pt x="543" y="545"/>
                </a:lnTo>
                <a:lnTo>
                  <a:pt x="542" y="543"/>
                </a:lnTo>
                <a:lnTo>
                  <a:pt x="542" y="540"/>
                </a:lnTo>
                <a:lnTo>
                  <a:pt x="543" y="550"/>
                </a:lnTo>
                <a:cubicBezTo>
                  <a:pt x="546" y="577"/>
                  <a:pt x="537" y="604"/>
                  <a:pt x="519" y="624"/>
                </a:cubicBezTo>
                <a:cubicBezTo>
                  <a:pt x="500" y="644"/>
                  <a:pt x="475" y="655"/>
                  <a:pt x="447" y="655"/>
                </a:cubicBezTo>
                <a:lnTo>
                  <a:pt x="446" y="655"/>
                </a:lnTo>
                <a:lnTo>
                  <a:pt x="542" y="559"/>
                </a:lnTo>
                <a:lnTo>
                  <a:pt x="542" y="565"/>
                </a:lnTo>
                <a:lnTo>
                  <a:pt x="542" y="585"/>
                </a:lnTo>
                <a:lnTo>
                  <a:pt x="541" y="583"/>
                </a:lnTo>
                <a:lnTo>
                  <a:pt x="541" y="587"/>
                </a:lnTo>
                <a:lnTo>
                  <a:pt x="349" y="587"/>
                </a:lnTo>
                <a:lnTo>
                  <a:pt x="349" y="586"/>
                </a:lnTo>
                <a:cubicBezTo>
                  <a:pt x="349" y="581"/>
                  <a:pt x="350" y="576"/>
                  <a:pt x="351" y="571"/>
                </a:cubicBezTo>
                <a:lnTo>
                  <a:pt x="352" y="565"/>
                </a:lnTo>
                <a:lnTo>
                  <a:pt x="350" y="580"/>
                </a:lnTo>
                <a:lnTo>
                  <a:pt x="350" y="568"/>
                </a:lnTo>
                <a:lnTo>
                  <a:pt x="350" y="559"/>
                </a:lnTo>
                <a:lnTo>
                  <a:pt x="542" y="570"/>
                </a:lnTo>
                <a:lnTo>
                  <a:pt x="541" y="568"/>
                </a:lnTo>
                <a:lnTo>
                  <a:pt x="541" y="568"/>
                </a:lnTo>
                <a:lnTo>
                  <a:pt x="542" y="577"/>
                </a:lnTo>
                <a:cubicBezTo>
                  <a:pt x="545" y="604"/>
                  <a:pt x="536" y="631"/>
                  <a:pt x="518" y="651"/>
                </a:cubicBezTo>
                <a:cubicBezTo>
                  <a:pt x="500" y="672"/>
                  <a:pt x="474" y="683"/>
                  <a:pt x="446" y="683"/>
                </a:cubicBezTo>
                <a:lnTo>
                  <a:pt x="444" y="683"/>
                </a:lnTo>
                <a:lnTo>
                  <a:pt x="540" y="587"/>
                </a:lnTo>
                <a:lnTo>
                  <a:pt x="540" y="593"/>
                </a:lnTo>
                <a:lnTo>
                  <a:pt x="540" y="597"/>
                </a:lnTo>
                <a:lnTo>
                  <a:pt x="348" y="597"/>
                </a:lnTo>
                <a:lnTo>
                  <a:pt x="348" y="593"/>
                </a:lnTo>
                <a:lnTo>
                  <a:pt x="348" y="587"/>
                </a:lnTo>
                <a:cubicBezTo>
                  <a:pt x="348" y="580"/>
                  <a:pt x="349" y="573"/>
                  <a:pt x="351" y="567"/>
                </a:cubicBezTo>
                <a:lnTo>
                  <a:pt x="353" y="558"/>
                </a:lnTo>
                <a:lnTo>
                  <a:pt x="350" y="578"/>
                </a:lnTo>
                <a:lnTo>
                  <a:pt x="350" y="572"/>
                </a:lnTo>
                <a:lnTo>
                  <a:pt x="350" y="568"/>
                </a:lnTo>
                <a:lnTo>
                  <a:pt x="538" y="599"/>
                </a:lnTo>
                <a:lnTo>
                  <a:pt x="537" y="602"/>
                </a:lnTo>
                <a:lnTo>
                  <a:pt x="541" y="585"/>
                </a:lnTo>
                <a:lnTo>
                  <a:pt x="540" y="592"/>
                </a:lnTo>
                <a:lnTo>
                  <a:pt x="540" y="569"/>
                </a:lnTo>
                <a:lnTo>
                  <a:pt x="541" y="578"/>
                </a:lnTo>
                <a:lnTo>
                  <a:pt x="542" y="587"/>
                </a:lnTo>
                <a:lnTo>
                  <a:pt x="350" y="597"/>
                </a:lnTo>
                <a:lnTo>
                  <a:pt x="350" y="592"/>
                </a:lnTo>
                <a:lnTo>
                  <a:pt x="350" y="587"/>
                </a:lnTo>
                <a:lnTo>
                  <a:pt x="542" y="587"/>
                </a:lnTo>
                <a:lnTo>
                  <a:pt x="542" y="592"/>
                </a:lnTo>
                <a:lnTo>
                  <a:pt x="542" y="597"/>
                </a:lnTo>
                <a:lnTo>
                  <a:pt x="351" y="588"/>
                </a:lnTo>
                <a:lnTo>
                  <a:pt x="351" y="587"/>
                </a:lnTo>
                <a:lnTo>
                  <a:pt x="351" y="581"/>
                </a:lnTo>
                <a:lnTo>
                  <a:pt x="351" y="578"/>
                </a:lnTo>
                <a:lnTo>
                  <a:pt x="543" y="590"/>
                </a:lnTo>
                <a:lnTo>
                  <a:pt x="542" y="595"/>
                </a:lnTo>
                <a:lnTo>
                  <a:pt x="541" y="606"/>
                </a:lnTo>
                <a:cubicBezTo>
                  <a:pt x="537" y="656"/>
                  <a:pt x="495" y="693"/>
                  <a:pt x="445" y="693"/>
                </a:cubicBezTo>
                <a:lnTo>
                  <a:pt x="444" y="693"/>
                </a:lnTo>
                <a:lnTo>
                  <a:pt x="444" y="501"/>
                </a:lnTo>
                <a:lnTo>
                  <a:pt x="447" y="501"/>
                </a:lnTo>
                <a:cubicBezTo>
                  <a:pt x="500" y="501"/>
                  <a:pt x="543" y="544"/>
                  <a:pt x="543" y="597"/>
                </a:cubicBezTo>
                <a:lnTo>
                  <a:pt x="543" y="602"/>
                </a:lnTo>
                <a:cubicBezTo>
                  <a:pt x="543" y="610"/>
                  <a:pt x="543" y="618"/>
                  <a:pt x="541" y="626"/>
                </a:cubicBezTo>
                <a:lnTo>
                  <a:pt x="540" y="630"/>
                </a:lnTo>
                <a:cubicBezTo>
                  <a:pt x="529" y="673"/>
                  <a:pt x="489" y="704"/>
                  <a:pt x="444" y="702"/>
                </a:cubicBezTo>
                <a:cubicBezTo>
                  <a:pt x="399" y="701"/>
                  <a:pt x="361" y="669"/>
                  <a:pt x="352" y="625"/>
                </a:cubicBezTo>
                <a:lnTo>
                  <a:pt x="351" y="620"/>
                </a:lnTo>
                <a:cubicBezTo>
                  <a:pt x="350" y="614"/>
                  <a:pt x="349" y="608"/>
                  <a:pt x="349" y="601"/>
                </a:cubicBezTo>
                <a:lnTo>
                  <a:pt x="349" y="597"/>
                </a:lnTo>
                <a:lnTo>
                  <a:pt x="541" y="597"/>
                </a:lnTo>
                <a:lnTo>
                  <a:pt x="541" y="606"/>
                </a:lnTo>
                <a:lnTo>
                  <a:pt x="541" y="616"/>
                </a:lnTo>
                <a:cubicBezTo>
                  <a:pt x="541" y="665"/>
                  <a:pt x="505" y="706"/>
                  <a:pt x="457" y="712"/>
                </a:cubicBezTo>
                <a:cubicBezTo>
                  <a:pt x="409" y="718"/>
                  <a:pt x="364" y="687"/>
                  <a:pt x="352" y="640"/>
                </a:cubicBezTo>
                <a:lnTo>
                  <a:pt x="350" y="628"/>
                </a:lnTo>
                <a:lnTo>
                  <a:pt x="349" y="622"/>
                </a:lnTo>
                <a:lnTo>
                  <a:pt x="539" y="616"/>
                </a:lnTo>
                <a:lnTo>
                  <a:pt x="538" y="627"/>
                </a:lnTo>
                <a:lnTo>
                  <a:pt x="537" y="636"/>
                </a:lnTo>
                <a:cubicBezTo>
                  <a:pt x="532" y="682"/>
                  <a:pt x="494" y="718"/>
                  <a:pt x="448" y="721"/>
                </a:cubicBezTo>
                <a:cubicBezTo>
                  <a:pt x="402" y="724"/>
                  <a:pt x="360" y="694"/>
                  <a:pt x="348" y="649"/>
                </a:cubicBezTo>
                <a:lnTo>
                  <a:pt x="351" y="657"/>
                </a:lnTo>
                <a:lnTo>
                  <a:pt x="349" y="652"/>
                </a:lnTo>
                <a:lnTo>
                  <a:pt x="534" y="627"/>
                </a:lnTo>
                <a:lnTo>
                  <a:pt x="533" y="635"/>
                </a:lnTo>
                <a:lnTo>
                  <a:pt x="532" y="645"/>
                </a:lnTo>
                <a:lnTo>
                  <a:pt x="343" y="612"/>
                </a:lnTo>
                <a:lnTo>
                  <a:pt x="344" y="608"/>
                </a:lnTo>
                <a:lnTo>
                  <a:pt x="341" y="631"/>
                </a:lnTo>
                <a:lnTo>
                  <a:pt x="341" y="625"/>
                </a:lnTo>
                <a:lnTo>
                  <a:pt x="437" y="721"/>
                </a:lnTo>
                <a:lnTo>
                  <a:pt x="435" y="721"/>
                </a:lnTo>
                <a:lnTo>
                  <a:pt x="531" y="616"/>
                </a:lnTo>
                <a:lnTo>
                  <a:pt x="532" y="635"/>
                </a:lnTo>
                <a:lnTo>
                  <a:pt x="532" y="644"/>
                </a:lnTo>
                <a:lnTo>
                  <a:pt x="340" y="644"/>
                </a:lnTo>
                <a:lnTo>
                  <a:pt x="340" y="641"/>
                </a:lnTo>
                <a:lnTo>
                  <a:pt x="340" y="635"/>
                </a:lnTo>
                <a:cubicBezTo>
                  <a:pt x="340" y="582"/>
                  <a:pt x="383" y="539"/>
                  <a:pt x="436" y="539"/>
                </a:cubicBezTo>
                <a:lnTo>
                  <a:pt x="437" y="539"/>
                </a:lnTo>
                <a:cubicBezTo>
                  <a:pt x="468" y="539"/>
                  <a:pt x="497" y="554"/>
                  <a:pt x="515" y="579"/>
                </a:cubicBezTo>
                <a:cubicBezTo>
                  <a:pt x="533" y="604"/>
                  <a:pt x="538" y="637"/>
                  <a:pt x="529" y="666"/>
                </a:cubicBezTo>
                <a:lnTo>
                  <a:pt x="527" y="672"/>
                </a:lnTo>
                <a:lnTo>
                  <a:pt x="526" y="675"/>
                </a:lnTo>
                <a:cubicBezTo>
                  <a:pt x="511" y="719"/>
                  <a:pt x="466" y="747"/>
                  <a:pt x="419" y="739"/>
                </a:cubicBezTo>
                <a:cubicBezTo>
                  <a:pt x="373" y="732"/>
                  <a:pt x="338" y="692"/>
                  <a:pt x="338" y="644"/>
                </a:cubicBezTo>
                <a:lnTo>
                  <a:pt x="338" y="641"/>
                </a:lnTo>
                <a:cubicBezTo>
                  <a:pt x="338" y="637"/>
                  <a:pt x="339" y="632"/>
                  <a:pt x="339" y="628"/>
                </a:cubicBezTo>
                <a:lnTo>
                  <a:pt x="340" y="621"/>
                </a:lnTo>
                <a:lnTo>
                  <a:pt x="339" y="634"/>
                </a:lnTo>
                <a:lnTo>
                  <a:pt x="339" y="628"/>
                </a:lnTo>
                <a:lnTo>
                  <a:pt x="339" y="625"/>
                </a:lnTo>
                <a:cubicBezTo>
                  <a:pt x="339" y="575"/>
                  <a:pt x="379" y="533"/>
                  <a:pt x="430" y="530"/>
                </a:cubicBezTo>
                <a:cubicBezTo>
                  <a:pt x="480" y="527"/>
                  <a:pt x="524" y="563"/>
                  <a:pt x="531" y="614"/>
                </a:cubicBezTo>
                <a:lnTo>
                  <a:pt x="532" y="625"/>
                </a:lnTo>
                <a:lnTo>
                  <a:pt x="533" y="636"/>
                </a:lnTo>
                <a:cubicBezTo>
                  <a:pt x="536" y="663"/>
                  <a:pt x="527" y="689"/>
                  <a:pt x="508" y="709"/>
                </a:cubicBezTo>
                <a:cubicBezTo>
                  <a:pt x="490" y="729"/>
                  <a:pt x="464" y="740"/>
                  <a:pt x="437" y="740"/>
                </a:cubicBezTo>
                <a:lnTo>
                  <a:pt x="435" y="740"/>
                </a:lnTo>
                <a:lnTo>
                  <a:pt x="527" y="672"/>
                </a:lnTo>
                <a:lnTo>
                  <a:pt x="524" y="682"/>
                </a:lnTo>
                <a:cubicBezTo>
                  <a:pt x="512" y="723"/>
                  <a:pt x="475" y="750"/>
                  <a:pt x="432" y="750"/>
                </a:cubicBezTo>
                <a:lnTo>
                  <a:pt x="431" y="750"/>
                </a:lnTo>
                <a:lnTo>
                  <a:pt x="526" y="673"/>
                </a:lnTo>
                <a:lnTo>
                  <a:pt x="525" y="678"/>
                </a:lnTo>
                <a:cubicBezTo>
                  <a:pt x="523" y="687"/>
                  <a:pt x="520" y="695"/>
                  <a:pt x="516" y="702"/>
                </a:cubicBezTo>
                <a:lnTo>
                  <a:pt x="514" y="706"/>
                </a:lnTo>
                <a:cubicBezTo>
                  <a:pt x="498" y="739"/>
                  <a:pt x="465" y="759"/>
                  <a:pt x="428" y="759"/>
                </a:cubicBezTo>
                <a:lnTo>
                  <a:pt x="426" y="759"/>
                </a:lnTo>
                <a:lnTo>
                  <a:pt x="423" y="759"/>
                </a:lnTo>
                <a:lnTo>
                  <a:pt x="518" y="648"/>
                </a:lnTo>
                <a:lnTo>
                  <a:pt x="518" y="646"/>
                </a:lnTo>
                <a:lnTo>
                  <a:pt x="519" y="650"/>
                </a:lnTo>
                <a:cubicBezTo>
                  <a:pt x="530" y="696"/>
                  <a:pt x="506" y="744"/>
                  <a:pt x="462" y="762"/>
                </a:cubicBezTo>
                <a:cubicBezTo>
                  <a:pt x="418" y="780"/>
                  <a:pt x="368" y="764"/>
                  <a:pt x="343" y="723"/>
                </a:cubicBezTo>
                <a:lnTo>
                  <a:pt x="340" y="718"/>
                </a:lnTo>
                <a:cubicBezTo>
                  <a:pt x="334" y="708"/>
                  <a:pt x="330" y="698"/>
                  <a:pt x="328" y="687"/>
                </a:cubicBezTo>
                <a:lnTo>
                  <a:pt x="327" y="682"/>
                </a:lnTo>
                <a:cubicBezTo>
                  <a:pt x="320" y="644"/>
                  <a:pt x="336" y="605"/>
                  <a:pt x="368" y="584"/>
                </a:cubicBezTo>
                <a:cubicBezTo>
                  <a:pt x="400" y="562"/>
                  <a:pt x="442" y="562"/>
                  <a:pt x="475" y="584"/>
                </a:cubicBezTo>
                <a:lnTo>
                  <a:pt x="481" y="588"/>
                </a:lnTo>
                <a:cubicBezTo>
                  <a:pt x="488" y="593"/>
                  <a:pt x="495" y="599"/>
                  <a:pt x="501" y="606"/>
                </a:cubicBezTo>
                <a:lnTo>
                  <a:pt x="506" y="612"/>
                </a:lnTo>
                <a:cubicBezTo>
                  <a:pt x="517" y="625"/>
                  <a:pt x="524" y="641"/>
                  <a:pt x="527" y="658"/>
                </a:cubicBezTo>
                <a:lnTo>
                  <a:pt x="528" y="664"/>
                </a:lnTo>
                <a:cubicBezTo>
                  <a:pt x="531" y="679"/>
                  <a:pt x="529" y="695"/>
                  <a:pt x="525" y="710"/>
                </a:cubicBezTo>
                <a:lnTo>
                  <a:pt x="524" y="713"/>
                </a:lnTo>
                <a:cubicBezTo>
                  <a:pt x="510" y="755"/>
                  <a:pt x="469" y="782"/>
                  <a:pt x="425" y="778"/>
                </a:cubicBezTo>
                <a:cubicBezTo>
                  <a:pt x="381" y="775"/>
                  <a:pt x="345" y="742"/>
                  <a:pt x="338" y="698"/>
                </a:cubicBezTo>
                <a:lnTo>
                  <a:pt x="337" y="692"/>
                </a:lnTo>
                <a:lnTo>
                  <a:pt x="340" y="707"/>
                </a:lnTo>
                <a:lnTo>
                  <a:pt x="339" y="704"/>
                </a:lnTo>
                <a:lnTo>
                  <a:pt x="526" y="673"/>
                </a:lnTo>
                <a:lnTo>
                  <a:pt x="526" y="678"/>
                </a:lnTo>
                <a:lnTo>
                  <a:pt x="526" y="698"/>
                </a:lnTo>
                <a:lnTo>
                  <a:pt x="525" y="696"/>
                </a:lnTo>
                <a:lnTo>
                  <a:pt x="525" y="701"/>
                </a:lnTo>
                <a:lnTo>
                  <a:pt x="333" y="701"/>
                </a:lnTo>
                <a:lnTo>
                  <a:pt x="333" y="698"/>
                </a:lnTo>
                <a:lnTo>
                  <a:pt x="333" y="692"/>
                </a:lnTo>
                <a:lnTo>
                  <a:pt x="429" y="788"/>
                </a:lnTo>
                <a:lnTo>
                  <a:pt x="428" y="788"/>
                </a:lnTo>
                <a:lnTo>
                  <a:pt x="425" y="788"/>
                </a:lnTo>
                <a:lnTo>
                  <a:pt x="521" y="684"/>
                </a:lnTo>
                <a:lnTo>
                  <a:pt x="522" y="703"/>
                </a:lnTo>
                <a:lnTo>
                  <a:pt x="522" y="711"/>
                </a:lnTo>
                <a:lnTo>
                  <a:pt x="330" y="711"/>
                </a:lnTo>
                <a:lnTo>
                  <a:pt x="330" y="708"/>
                </a:lnTo>
                <a:lnTo>
                  <a:pt x="332" y="724"/>
                </a:lnTo>
                <a:lnTo>
                  <a:pt x="330" y="716"/>
                </a:lnTo>
                <a:lnTo>
                  <a:pt x="329" y="709"/>
                </a:lnTo>
                <a:lnTo>
                  <a:pt x="333" y="726"/>
                </a:lnTo>
                <a:lnTo>
                  <a:pt x="332" y="723"/>
                </a:lnTo>
                <a:lnTo>
                  <a:pt x="515" y="662"/>
                </a:lnTo>
                <a:lnTo>
                  <a:pt x="516" y="665"/>
                </a:lnTo>
                <a:cubicBezTo>
                  <a:pt x="519" y="675"/>
                  <a:pt x="520" y="685"/>
                  <a:pt x="520" y="695"/>
                </a:cubicBezTo>
                <a:lnTo>
                  <a:pt x="520" y="701"/>
                </a:lnTo>
                <a:cubicBezTo>
                  <a:pt x="520" y="754"/>
                  <a:pt x="477" y="797"/>
                  <a:pt x="424" y="797"/>
                </a:cubicBezTo>
                <a:lnTo>
                  <a:pt x="418" y="797"/>
                </a:lnTo>
                <a:lnTo>
                  <a:pt x="411" y="797"/>
                </a:lnTo>
                <a:lnTo>
                  <a:pt x="507" y="712"/>
                </a:lnTo>
                <a:lnTo>
                  <a:pt x="506" y="721"/>
                </a:lnTo>
                <a:lnTo>
                  <a:pt x="506" y="701"/>
                </a:lnTo>
                <a:lnTo>
                  <a:pt x="507" y="720"/>
                </a:lnTo>
                <a:lnTo>
                  <a:pt x="507" y="727"/>
                </a:lnTo>
                <a:lnTo>
                  <a:pt x="507" y="730"/>
                </a:lnTo>
                <a:lnTo>
                  <a:pt x="315" y="730"/>
                </a:lnTo>
                <a:lnTo>
                  <a:pt x="316" y="731"/>
                </a:lnTo>
                <a:lnTo>
                  <a:pt x="315" y="721"/>
                </a:lnTo>
                <a:lnTo>
                  <a:pt x="506" y="711"/>
                </a:lnTo>
                <a:lnTo>
                  <a:pt x="506" y="732"/>
                </a:lnTo>
                <a:lnTo>
                  <a:pt x="505" y="746"/>
                </a:lnTo>
                <a:cubicBezTo>
                  <a:pt x="502" y="797"/>
                  <a:pt x="460" y="835"/>
                  <a:pt x="409" y="835"/>
                </a:cubicBezTo>
                <a:lnTo>
                  <a:pt x="408" y="835"/>
                </a:lnTo>
                <a:lnTo>
                  <a:pt x="406" y="835"/>
                </a:lnTo>
                <a:lnTo>
                  <a:pt x="502" y="739"/>
                </a:lnTo>
                <a:lnTo>
                  <a:pt x="502" y="750"/>
                </a:lnTo>
                <a:lnTo>
                  <a:pt x="502" y="758"/>
                </a:lnTo>
                <a:lnTo>
                  <a:pt x="315" y="728"/>
                </a:lnTo>
                <a:lnTo>
                  <a:pt x="316" y="725"/>
                </a:lnTo>
                <a:lnTo>
                  <a:pt x="311" y="755"/>
                </a:lnTo>
                <a:lnTo>
                  <a:pt x="311" y="749"/>
                </a:lnTo>
                <a:cubicBezTo>
                  <a:pt x="311" y="745"/>
                  <a:pt x="312" y="740"/>
                  <a:pt x="312" y="736"/>
                </a:cubicBezTo>
                <a:lnTo>
                  <a:pt x="313" y="729"/>
                </a:lnTo>
                <a:lnTo>
                  <a:pt x="312" y="742"/>
                </a:lnTo>
                <a:lnTo>
                  <a:pt x="312" y="739"/>
                </a:lnTo>
                <a:lnTo>
                  <a:pt x="504" y="739"/>
                </a:lnTo>
                <a:lnTo>
                  <a:pt x="504" y="742"/>
                </a:lnTo>
                <a:lnTo>
                  <a:pt x="504" y="749"/>
                </a:lnTo>
                <a:lnTo>
                  <a:pt x="504" y="756"/>
                </a:lnTo>
                <a:lnTo>
                  <a:pt x="504" y="758"/>
                </a:lnTo>
                <a:lnTo>
                  <a:pt x="312" y="758"/>
                </a:lnTo>
                <a:lnTo>
                  <a:pt x="312" y="753"/>
                </a:lnTo>
                <a:lnTo>
                  <a:pt x="313" y="754"/>
                </a:lnTo>
                <a:lnTo>
                  <a:pt x="311" y="734"/>
                </a:lnTo>
                <a:lnTo>
                  <a:pt x="311" y="730"/>
                </a:lnTo>
                <a:lnTo>
                  <a:pt x="503" y="730"/>
                </a:lnTo>
                <a:lnTo>
                  <a:pt x="503" y="734"/>
                </a:lnTo>
                <a:lnTo>
                  <a:pt x="503" y="744"/>
                </a:lnTo>
                <a:lnTo>
                  <a:pt x="503" y="753"/>
                </a:lnTo>
                <a:lnTo>
                  <a:pt x="503" y="758"/>
                </a:lnTo>
                <a:lnTo>
                  <a:pt x="311" y="758"/>
                </a:lnTo>
                <a:lnTo>
                  <a:pt x="311" y="756"/>
                </a:lnTo>
                <a:cubicBezTo>
                  <a:pt x="311" y="751"/>
                  <a:pt x="312" y="746"/>
                  <a:pt x="313" y="741"/>
                </a:cubicBezTo>
                <a:lnTo>
                  <a:pt x="314" y="735"/>
                </a:lnTo>
                <a:lnTo>
                  <a:pt x="312" y="750"/>
                </a:lnTo>
                <a:lnTo>
                  <a:pt x="312" y="743"/>
                </a:lnTo>
                <a:lnTo>
                  <a:pt x="312" y="739"/>
                </a:lnTo>
                <a:lnTo>
                  <a:pt x="504" y="739"/>
                </a:lnTo>
                <a:lnTo>
                  <a:pt x="504" y="743"/>
                </a:lnTo>
                <a:lnTo>
                  <a:pt x="504" y="749"/>
                </a:lnTo>
                <a:lnTo>
                  <a:pt x="504" y="755"/>
                </a:lnTo>
                <a:cubicBezTo>
                  <a:pt x="504" y="766"/>
                  <a:pt x="503" y="776"/>
                  <a:pt x="500" y="786"/>
                </a:cubicBezTo>
                <a:lnTo>
                  <a:pt x="499" y="789"/>
                </a:lnTo>
                <a:cubicBezTo>
                  <a:pt x="483" y="836"/>
                  <a:pt x="433" y="864"/>
                  <a:pt x="384" y="852"/>
                </a:cubicBezTo>
                <a:cubicBezTo>
                  <a:pt x="336" y="840"/>
                  <a:pt x="305" y="792"/>
                  <a:pt x="313" y="743"/>
                </a:cubicBezTo>
                <a:lnTo>
                  <a:pt x="314" y="737"/>
                </a:lnTo>
                <a:cubicBezTo>
                  <a:pt x="315" y="732"/>
                  <a:pt x="316" y="727"/>
                  <a:pt x="317" y="722"/>
                </a:cubicBezTo>
                <a:lnTo>
                  <a:pt x="318" y="719"/>
                </a:lnTo>
                <a:cubicBezTo>
                  <a:pt x="333" y="674"/>
                  <a:pt x="378" y="647"/>
                  <a:pt x="425" y="655"/>
                </a:cubicBezTo>
                <a:cubicBezTo>
                  <a:pt x="471" y="662"/>
                  <a:pt x="505" y="702"/>
                  <a:pt x="505" y="749"/>
                </a:cubicBezTo>
                <a:lnTo>
                  <a:pt x="505" y="754"/>
                </a:lnTo>
                <a:lnTo>
                  <a:pt x="505" y="774"/>
                </a:lnTo>
                <a:lnTo>
                  <a:pt x="504" y="772"/>
                </a:lnTo>
                <a:lnTo>
                  <a:pt x="504" y="777"/>
                </a:lnTo>
                <a:lnTo>
                  <a:pt x="312" y="777"/>
                </a:lnTo>
                <a:lnTo>
                  <a:pt x="312" y="773"/>
                </a:lnTo>
                <a:lnTo>
                  <a:pt x="314" y="792"/>
                </a:lnTo>
                <a:lnTo>
                  <a:pt x="313" y="787"/>
                </a:lnTo>
                <a:lnTo>
                  <a:pt x="503" y="768"/>
                </a:lnTo>
                <a:lnTo>
                  <a:pt x="503" y="771"/>
                </a:lnTo>
                <a:lnTo>
                  <a:pt x="503" y="758"/>
                </a:lnTo>
                <a:lnTo>
                  <a:pt x="504" y="765"/>
                </a:lnTo>
                <a:cubicBezTo>
                  <a:pt x="504" y="769"/>
                  <a:pt x="504" y="774"/>
                  <a:pt x="504" y="778"/>
                </a:cubicBezTo>
                <a:lnTo>
                  <a:pt x="504" y="784"/>
                </a:lnTo>
                <a:lnTo>
                  <a:pt x="504" y="787"/>
                </a:lnTo>
                <a:lnTo>
                  <a:pt x="312" y="787"/>
                </a:lnTo>
                <a:lnTo>
                  <a:pt x="312" y="784"/>
                </a:lnTo>
                <a:lnTo>
                  <a:pt x="312" y="778"/>
                </a:lnTo>
                <a:lnTo>
                  <a:pt x="313" y="792"/>
                </a:lnTo>
                <a:lnTo>
                  <a:pt x="312" y="785"/>
                </a:lnTo>
                <a:cubicBezTo>
                  <a:pt x="312" y="781"/>
                  <a:pt x="311" y="776"/>
                  <a:pt x="311" y="771"/>
                </a:cubicBezTo>
                <a:lnTo>
                  <a:pt x="311" y="768"/>
                </a:lnTo>
                <a:lnTo>
                  <a:pt x="499" y="799"/>
                </a:lnTo>
                <a:lnTo>
                  <a:pt x="498" y="802"/>
                </a:lnTo>
                <a:lnTo>
                  <a:pt x="496" y="808"/>
                </a:lnTo>
                <a:lnTo>
                  <a:pt x="404" y="681"/>
                </a:lnTo>
                <a:lnTo>
                  <a:pt x="405" y="681"/>
                </a:lnTo>
                <a:cubicBezTo>
                  <a:pt x="433" y="681"/>
                  <a:pt x="458" y="693"/>
                  <a:pt x="477" y="713"/>
                </a:cubicBezTo>
                <a:cubicBezTo>
                  <a:pt x="495" y="733"/>
                  <a:pt x="504" y="760"/>
                  <a:pt x="501" y="787"/>
                </a:cubicBezTo>
                <a:lnTo>
                  <a:pt x="500" y="787"/>
                </a:lnTo>
                <a:lnTo>
                  <a:pt x="500" y="805"/>
                </a:lnTo>
                <a:lnTo>
                  <a:pt x="499" y="816"/>
                </a:lnTo>
                <a:cubicBezTo>
                  <a:pt x="499" y="821"/>
                  <a:pt x="498" y="826"/>
                  <a:pt x="497" y="831"/>
                </a:cubicBezTo>
                <a:lnTo>
                  <a:pt x="495" y="839"/>
                </a:lnTo>
                <a:cubicBezTo>
                  <a:pt x="482" y="888"/>
                  <a:pt x="434" y="919"/>
                  <a:pt x="384" y="910"/>
                </a:cubicBezTo>
                <a:cubicBezTo>
                  <a:pt x="334" y="901"/>
                  <a:pt x="300" y="854"/>
                  <a:pt x="306" y="804"/>
                </a:cubicBezTo>
                <a:lnTo>
                  <a:pt x="307" y="799"/>
                </a:lnTo>
                <a:lnTo>
                  <a:pt x="307" y="796"/>
                </a:lnTo>
                <a:lnTo>
                  <a:pt x="307" y="789"/>
                </a:lnTo>
                <a:lnTo>
                  <a:pt x="318" y="832"/>
                </a:lnTo>
                <a:lnTo>
                  <a:pt x="317" y="830"/>
                </a:lnTo>
                <a:lnTo>
                  <a:pt x="498" y="787"/>
                </a:lnTo>
                <a:lnTo>
                  <a:pt x="498" y="806"/>
                </a:lnTo>
                <a:lnTo>
                  <a:pt x="497" y="816"/>
                </a:lnTo>
                <a:cubicBezTo>
                  <a:pt x="492" y="865"/>
                  <a:pt x="451" y="902"/>
                  <a:pt x="401" y="902"/>
                </a:cubicBezTo>
                <a:lnTo>
                  <a:pt x="398" y="902"/>
                </a:lnTo>
                <a:lnTo>
                  <a:pt x="494" y="806"/>
                </a:lnTo>
                <a:lnTo>
                  <a:pt x="494" y="815"/>
                </a:lnTo>
                <a:lnTo>
                  <a:pt x="494" y="822"/>
                </a:lnTo>
                <a:cubicBezTo>
                  <a:pt x="494" y="833"/>
                  <a:pt x="493" y="843"/>
                  <a:pt x="490" y="853"/>
                </a:cubicBezTo>
                <a:lnTo>
                  <a:pt x="489" y="856"/>
                </a:lnTo>
                <a:cubicBezTo>
                  <a:pt x="475" y="898"/>
                  <a:pt x="434" y="925"/>
                  <a:pt x="390" y="921"/>
                </a:cubicBezTo>
                <a:cubicBezTo>
                  <a:pt x="346" y="918"/>
                  <a:pt x="310" y="885"/>
                  <a:pt x="303" y="841"/>
                </a:cubicBezTo>
                <a:lnTo>
                  <a:pt x="302" y="835"/>
                </a:lnTo>
                <a:cubicBezTo>
                  <a:pt x="301" y="830"/>
                  <a:pt x="300" y="825"/>
                  <a:pt x="300" y="819"/>
                </a:cubicBezTo>
                <a:lnTo>
                  <a:pt x="301" y="821"/>
                </a:lnTo>
                <a:lnTo>
                  <a:pt x="301" y="820"/>
                </a:lnTo>
                <a:lnTo>
                  <a:pt x="300" y="815"/>
                </a:lnTo>
                <a:lnTo>
                  <a:pt x="490" y="796"/>
                </a:lnTo>
                <a:lnTo>
                  <a:pt x="490" y="798"/>
                </a:lnTo>
                <a:cubicBezTo>
                  <a:pt x="490" y="803"/>
                  <a:pt x="490" y="808"/>
                  <a:pt x="490" y="812"/>
                </a:cubicBezTo>
                <a:lnTo>
                  <a:pt x="489" y="819"/>
                </a:lnTo>
                <a:lnTo>
                  <a:pt x="489" y="805"/>
                </a:lnTo>
                <a:lnTo>
                  <a:pt x="489" y="811"/>
                </a:lnTo>
                <a:cubicBezTo>
                  <a:pt x="489" y="819"/>
                  <a:pt x="489" y="827"/>
                  <a:pt x="487" y="835"/>
                </a:cubicBezTo>
                <a:lnTo>
                  <a:pt x="486" y="839"/>
                </a:lnTo>
                <a:cubicBezTo>
                  <a:pt x="475" y="881"/>
                  <a:pt x="437" y="911"/>
                  <a:pt x="392" y="911"/>
                </a:cubicBezTo>
                <a:cubicBezTo>
                  <a:pt x="348" y="911"/>
                  <a:pt x="310" y="881"/>
                  <a:pt x="299" y="839"/>
                </a:cubicBezTo>
                <a:lnTo>
                  <a:pt x="298" y="835"/>
                </a:lnTo>
                <a:cubicBezTo>
                  <a:pt x="296" y="827"/>
                  <a:pt x="295" y="819"/>
                  <a:pt x="295" y="811"/>
                </a:cubicBezTo>
                <a:lnTo>
                  <a:pt x="295" y="806"/>
                </a:lnTo>
                <a:lnTo>
                  <a:pt x="483" y="837"/>
                </a:lnTo>
                <a:lnTo>
                  <a:pt x="482" y="840"/>
                </a:lnTo>
                <a:lnTo>
                  <a:pt x="486" y="823"/>
                </a:lnTo>
                <a:lnTo>
                  <a:pt x="484" y="832"/>
                </a:lnTo>
                <a:lnTo>
                  <a:pt x="483" y="838"/>
                </a:lnTo>
                <a:lnTo>
                  <a:pt x="484" y="822"/>
                </a:lnTo>
                <a:lnTo>
                  <a:pt x="484" y="825"/>
                </a:lnTo>
                <a:lnTo>
                  <a:pt x="292" y="825"/>
                </a:lnTo>
                <a:lnTo>
                  <a:pt x="292" y="822"/>
                </a:lnTo>
                <a:cubicBezTo>
                  <a:pt x="292" y="817"/>
                  <a:pt x="293" y="812"/>
                  <a:pt x="294" y="807"/>
                </a:cubicBezTo>
                <a:lnTo>
                  <a:pt x="294" y="803"/>
                </a:lnTo>
                <a:lnTo>
                  <a:pt x="295" y="796"/>
                </a:lnTo>
                <a:lnTo>
                  <a:pt x="294" y="809"/>
                </a:lnTo>
                <a:lnTo>
                  <a:pt x="294" y="806"/>
                </a:lnTo>
                <a:lnTo>
                  <a:pt x="486" y="818"/>
                </a:lnTo>
                <a:lnTo>
                  <a:pt x="485" y="823"/>
                </a:lnTo>
                <a:lnTo>
                  <a:pt x="484" y="834"/>
                </a:lnTo>
                <a:lnTo>
                  <a:pt x="388" y="729"/>
                </a:lnTo>
                <a:lnTo>
                  <a:pt x="390" y="729"/>
                </a:lnTo>
                <a:lnTo>
                  <a:pt x="390" y="921"/>
                </a:lnTo>
                <a:lnTo>
                  <a:pt x="388" y="921"/>
                </a:lnTo>
                <a:lnTo>
                  <a:pt x="484" y="817"/>
                </a:lnTo>
                <a:lnTo>
                  <a:pt x="485" y="825"/>
                </a:lnTo>
                <a:lnTo>
                  <a:pt x="486" y="833"/>
                </a:lnTo>
                <a:lnTo>
                  <a:pt x="294" y="844"/>
                </a:lnTo>
                <a:lnTo>
                  <a:pt x="295" y="845"/>
                </a:lnTo>
                <a:lnTo>
                  <a:pt x="293" y="825"/>
                </a:lnTo>
                <a:lnTo>
                  <a:pt x="293" y="818"/>
                </a:lnTo>
                <a:lnTo>
                  <a:pt x="293" y="815"/>
                </a:lnTo>
                <a:lnTo>
                  <a:pt x="485" y="815"/>
                </a:lnTo>
                <a:lnTo>
                  <a:pt x="485" y="818"/>
                </a:lnTo>
                <a:lnTo>
                  <a:pt x="485" y="825"/>
                </a:lnTo>
                <a:lnTo>
                  <a:pt x="485" y="848"/>
                </a:lnTo>
                <a:lnTo>
                  <a:pt x="484" y="861"/>
                </a:lnTo>
                <a:cubicBezTo>
                  <a:pt x="480" y="912"/>
                  <a:pt x="436" y="951"/>
                  <a:pt x="385" y="949"/>
                </a:cubicBezTo>
                <a:cubicBezTo>
                  <a:pt x="333" y="947"/>
                  <a:pt x="292" y="905"/>
                  <a:pt x="292" y="853"/>
                </a:cubicBezTo>
                <a:lnTo>
                  <a:pt x="292" y="847"/>
                </a:lnTo>
                <a:lnTo>
                  <a:pt x="292" y="839"/>
                </a:lnTo>
                <a:lnTo>
                  <a:pt x="292" y="830"/>
                </a:lnTo>
                <a:cubicBezTo>
                  <a:pt x="292" y="824"/>
                  <a:pt x="293" y="818"/>
                  <a:pt x="294" y="812"/>
                </a:cubicBezTo>
                <a:lnTo>
                  <a:pt x="295" y="807"/>
                </a:lnTo>
                <a:cubicBezTo>
                  <a:pt x="303" y="766"/>
                  <a:pt x="336" y="736"/>
                  <a:pt x="377" y="730"/>
                </a:cubicBezTo>
                <a:cubicBezTo>
                  <a:pt x="417" y="725"/>
                  <a:pt x="457" y="746"/>
                  <a:pt x="475" y="783"/>
                </a:cubicBezTo>
                <a:lnTo>
                  <a:pt x="476" y="785"/>
                </a:lnTo>
                <a:cubicBezTo>
                  <a:pt x="483" y="798"/>
                  <a:pt x="486" y="813"/>
                  <a:pt x="486" y="827"/>
                </a:cubicBezTo>
                <a:lnTo>
                  <a:pt x="486" y="844"/>
                </a:lnTo>
                <a:lnTo>
                  <a:pt x="483" y="865"/>
                </a:lnTo>
                <a:lnTo>
                  <a:pt x="481" y="874"/>
                </a:lnTo>
                <a:lnTo>
                  <a:pt x="482" y="835"/>
                </a:lnTo>
                <a:lnTo>
                  <a:pt x="484" y="845"/>
                </a:lnTo>
                <a:lnTo>
                  <a:pt x="389" y="767"/>
                </a:lnTo>
                <a:lnTo>
                  <a:pt x="390" y="767"/>
                </a:lnTo>
                <a:lnTo>
                  <a:pt x="390" y="959"/>
                </a:lnTo>
                <a:lnTo>
                  <a:pt x="389" y="959"/>
                </a:lnTo>
                <a:cubicBezTo>
                  <a:pt x="336" y="959"/>
                  <a:pt x="293" y="916"/>
                  <a:pt x="293" y="863"/>
                </a:cubicBezTo>
                <a:lnTo>
                  <a:pt x="293" y="853"/>
                </a:lnTo>
                <a:lnTo>
                  <a:pt x="389" y="949"/>
                </a:lnTo>
                <a:lnTo>
                  <a:pt x="387" y="949"/>
                </a:lnTo>
                <a:lnTo>
                  <a:pt x="483" y="853"/>
                </a:lnTo>
                <a:lnTo>
                  <a:pt x="483" y="863"/>
                </a:lnTo>
                <a:lnTo>
                  <a:pt x="483" y="872"/>
                </a:lnTo>
                <a:cubicBezTo>
                  <a:pt x="483" y="925"/>
                  <a:pt x="440" y="968"/>
                  <a:pt x="387" y="968"/>
                </a:cubicBezTo>
                <a:lnTo>
                  <a:pt x="386" y="968"/>
                </a:lnTo>
                <a:lnTo>
                  <a:pt x="385" y="968"/>
                </a:lnTo>
                <a:lnTo>
                  <a:pt x="380" y="968"/>
                </a:lnTo>
                <a:lnTo>
                  <a:pt x="476" y="872"/>
                </a:lnTo>
                <a:lnTo>
                  <a:pt x="476" y="883"/>
                </a:lnTo>
                <a:lnTo>
                  <a:pt x="476" y="891"/>
                </a:lnTo>
                <a:cubicBezTo>
                  <a:pt x="476" y="936"/>
                  <a:pt x="446" y="975"/>
                  <a:pt x="403" y="985"/>
                </a:cubicBezTo>
                <a:cubicBezTo>
                  <a:pt x="359" y="995"/>
                  <a:pt x="315" y="974"/>
                  <a:pt x="295" y="934"/>
                </a:cubicBezTo>
                <a:lnTo>
                  <a:pt x="296" y="937"/>
                </a:lnTo>
                <a:lnTo>
                  <a:pt x="293" y="932"/>
                </a:lnTo>
                <a:lnTo>
                  <a:pt x="471" y="882"/>
                </a:lnTo>
                <a:lnTo>
                  <a:pt x="471" y="886"/>
                </a:lnTo>
                <a:cubicBezTo>
                  <a:pt x="471" y="893"/>
                  <a:pt x="471" y="899"/>
                  <a:pt x="470" y="905"/>
                </a:cubicBezTo>
                <a:lnTo>
                  <a:pt x="469" y="910"/>
                </a:lnTo>
                <a:cubicBezTo>
                  <a:pt x="460" y="955"/>
                  <a:pt x="420" y="987"/>
                  <a:pt x="374" y="987"/>
                </a:cubicBezTo>
                <a:lnTo>
                  <a:pt x="372" y="987"/>
                </a:lnTo>
                <a:lnTo>
                  <a:pt x="370" y="987"/>
                </a:lnTo>
                <a:lnTo>
                  <a:pt x="466" y="891"/>
                </a:lnTo>
                <a:lnTo>
                  <a:pt x="466" y="897"/>
                </a:lnTo>
                <a:cubicBezTo>
                  <a:pt x="466" y="905"/>
                  <a:pt x="466" y="913"/>
                  <a:pt x="464" y="921"/>
                </a:cubicBezTo>
                <a:lnTo>
                  <a:pt x="463" y="925"/>
                </a:lnTo>
                <a:cubicBezTo>
                  <a:pt x="452" y="968"/>
                  <a:pt x="412" y="999"/>
                  <a:pt x="367" y="997"/>
                </a:cubicBezTo>
                <a:cubicBezTo>
                  <a:pt x="322" y="996"/>
                  <a:pt x="284" y="964"/>
                  <a:pt x="275" y="920"/>
                </a:cubicBezTo>
                <a:lnTo>
                  <a:pt x="274" y="915"/>
                </a:lnTo>
                <a:lnTo>
                  <a:pt x="279" y="932"/>
                </a:lnTo>
                <a:lnTo>
                  <a:pt x="277" y="927"/>
                </a:lnTo>
                <a:lnTo>
                  <a:pt x="462" y="891"/>
                </a:lnTo>
                <a:lnTo>
                  <a:pt x="462" y="895"/>
                </a:lnTo>
                <a:lnTo>
                  <a:pt x="462" y="901"/>
                </a:lnTo>
                <a:cubicBezTo>
                  <a:pt x="462" y="954"/>
                  <a:pt x="419" y="997"/>
                  <a:pt x="366" y="997"/>
                </a:cubicBezTo>
                <a:lnTo>
                  <a:pt x="363" y="997"/>
                </a:lnTo>
                <a:lnTo>
                  <a:pt x="459" y="912"/>
                </a:lnTo>
                <a:lnTo>
                  <a:pt x="458" y="910"/>
                </a:lnTo>
                <a:lnTo>
                  <a:pt x="458" y="916"/>
                </a:lnTo>
                <a:lnTo>
                  <a:pt x="459" y="935"/>
                </a:lnTo>
                <a:lnTo>
                  <a:pt x="459" y="939"/>
                </a:lnTo>
                <a:lnTo>
                  <a:pt x="267" y="939"/>
                </a:lnTo>
                <a:lnTo>
                  <a:pt x="268" y="946"/>
                </a:lnTo>
                <a:lnTo>
                  <a:pt x="267" y="937"/>
                </a:lnTo>
                <a:lnTo>
                  <a:pt x="265" y="917"/>
                </a:lnTo>
                <a:lnTo>
                  <a:pt x="265" y="910"/>
                </a:lnTo>
                <a:lnTo>
                  <a:pt x="361" y="1006"/>
                </a:lnTo>
                <a:lnTo>
                  <a:pt x="359" y="1006"/>
                </a:lnTo>
                <a:lnTo>
                  <a:pt x="454" y="892"/>
                </a:lnTo>
                <a:lnTo>
                  <a:pt x="456" y="902"/>
                </a:lnTo>
                <a:lnTo>
                  <a:pt x="361" y="824"/>
                </a:lnTo>
                <a:lnTo>
                  <a:pt x="362" y="824"/>
                </a:lnTo>
                <a:lnTo>
                  <a:pt x="362" y="1016"/>
                </a:lnTo>
                <a:lnTo>
                  <a:pt x="358" y="1016"/>
                </a:lnTo>
                <a:lnTo>
                  <a:pt x="454" y="910"/>
                </a:lnTo>
                <a:lnTo>
                  <a:pt x="455" y="929"/>
                </a:lnTo>
                <a:lnTo>
                  <a:pt x="455" y="945"/>
                </a:lnTo>
                <a:lnTo>
                  <a:pt x="455" y="958"/>
                </a:lnTo>
                <a:lnTo>
                  <a:pt x="263" y="958"/>
                </a:lnTo>
                <a:lnTo>
                  <a:pt x="264" y="968"/>
                </a:lnTo>
                <a:lnTo>
                  <a:pt x="263" y="959"/>
                </a:lnTo>
                <a:lnTo>
                  <a:pt x="262" y="950"/>
                </a:lnTo>
                <a:cubicBezTo>
                  <a:pt x="259" y="923"/>
                  <a:pt x="268" y="896"/>
                  <a:pt x="286" y="875"/>
                </a:cubicBezTo>
                <a:cubicBezTo>
                  <a:pt x="304" y="855"/>
                  <a:pt x="330" y="843"/>
                  <a:pt x="357" y="843"/>
                </a:cubicBezTo>
                <a:lnTo>
                  <a:pt x="358" y="843"/>
                </a:lnTo>
                <a:cubicBezTo>
                  <a:pt x="389" y="843"/>
                  <a:pt x="418" y="858"/>
                  <a:pt x="436" y="883"/>
                </a:cubicBezTo>
                <a:cubicBezTo>
                  <a:pt x="454" y="908"/>
                  <a:pt x="459" y="941"/>
                  <a:pt x="450" y="970"/>
                </a:cubicBezTo>
                <a:lnTo>
                  <a:pt x="447" y="979"/>
                </a:lnTo>
                <a:lnTo>
                  <a:pt x="451" y="948"/>
                </a:lnTo>
                <a:lnTo>
                  <a:pt x="451" y="948"/>
                </a:lnTo>
                <a:lnTo>
                  <a:pt x="452" y="957"/>
                </a:lnTo>
                <a:lnTo>
                  <a:pt x="356" y="871"/>
                </a:lnTo>
                <a:lnTo>
                  <a:pt x="357" y="871"/>
                </a:lnTo>
                <a:lnTo>
                  <a:pt x="264" y="988"/>
                </a:lnTo>
                <a:lnTo>
                  <a:pt x="262" y="979"/>
                </a:lnTo>
                <a:lnTo>
                  <a:pt x="270" y="1001"/>
                </a:lnTo>
                <a:lnTo>
                  <a:pt x="267" y="995"/>
                </a:lnTo>
                <a:cubicBezTo>
                  <a:pt x="263" y="989"/>
                  <a:pt x="261" y="983"/>
                  <a:pt x="259" y="976"/>
                </a:cubicBezTo>
                <a:lnTo>
                  <a:pt x="258" y="972"/>
                </a:lnTo>
                <a:cubicBezTo>
                  <a:pt x="246" y="923"/>
                  <a:pt x="273" y="874"/>
                  <a:pt x="320" y="858"/>
                </a:cubicBezTo>
                <a:cubicBezTo>
                  <a:pt x="367" y="841"/>
                  <a:pt x="419" y="864"/>
                  <a:pt x="439" y="909"/>
                </a:cubicBezTo>
                <a:lnTo>
                  <a:pt x="441" y="915"/>
                </a:lnTo>
                <a:lnTo>
                  <a:pt x="446" y="925"/>
                </a:lnTo>
                <a:cubicBezTo>
                  <a:pt x="451" y="934"/>
                  <a:pt x="454" y="944"/>
                  <a:pt x="456" y="954"/>
                </a:cubicBezTo>
                <a:lnTo>
                  <a:pt x="457" y="961"/>
                </a:lnTo>
                <a:cubicBezTo>
                  <a:pt x="457" y="965"/>
                  <a:pt x="457" y="970"/>
                  <a:pt x="457" y="974"/>
                </a:cubicBezTo>
                <a:lnTo>
                  <a:pt x="457" y="977"/>
                </a:lnTo>
                <a:lnTo>
                  <a:pt x="265" y="977"/>
                </a:lnTo>
                <a:lnTo>
                  <a:pt x="265" y="971"/>
                </a:lnTo>
                <a:lnTo>
                  <a:pt x="265" y="967"/>
                </a:lnTo>
                <a:cubicBezTo>
                  <a:pt x="265" y="918"/>
                  <a:pt x="304" y="876"/>
                  <a:pt x="354" y="872"/>
                </a:cubicBezTo>
                <a:cubicBezTo>
                  <a:pt x="403" y="868"/>
                  <a:pt x="448" y="902"/>
                  <a:pt x="456" y="952"/>
                </a:cubicBezTo>
                <a:lnTo>
                  <a:pt x="457" y="958"/>
                </a:lnTo>
                <a:cubicBezTo>
                  <a:pt x="458" y="963"/>
                  <a:pt x="458" y="968"/>
                  <a:pt x="458" y="973"/>
                </a:cubicBezTo>
                <a:lnTo>
                  <a:pt x="458" y="982"/>
                </a:lnTo>
                <a:lnTo>
                  <a:pt x="458" y="991"/>
                </a:lnTo>
                <a:lnTo>
                  <a:pt x="458" y="996"/>
                </a:lnTo>
                <a:lnTo>
                  <a:pt x="266" y="996"/>
                </a:lnTo>
                <a:lnTo>
                  <a:pt x="266" y="994"/>
                </a:lnTo>
                <a:lnTo>
                  <a:pt x="266" y="986"/>
                </a:lnTo>
                <a:lnTo>
                  <a:pt x="275" y="1026"/>
                </a:lnTo>
                <a:lnTo>
                  <a:pt x="276" y="1026"/>
                </a:lnTo>
                <a:lnTo>
                  <a:pt x="271" y="1018"/>
                </a:lnTo>
                <a:lnTo>
                  <a:pt x="448" y="967"/>
                </a:lnTo>
                <a:lnTo>
                  <a:pt x="448" y="967"/>
                </a:lnTo>
                <a:lnTo>
                  <a:pt x="449" y="978"/>
                </a:lnTo>
                <a:cubicBezTo>
                  <a:pt x="452" y="1005"/>
                  <a:pt x="443" y="1031"/>
                  <a:pt x="424" y="1051"/>
                </a:cubicBezTo>
                <a:cubicBezTo>
                  <a:pt x="406" y="1071"/>
                  <a:pt x="380" y="1082"/>
                  <a:pt x="353" y="1082"/>
                </a:cubicBezTo>
                <a:lnTo>
                  <a:pt x="351" y="1082"/>
                </a:lnTo>
                <a:lnTo>
                  <a:pt x="447" y="977"/>
                </a:lnTo>
                <a:lnTo>
                  <a:pt x="448" y="986"/>
                </a:lnTo>
                <a:lnTo>
                  <a:pt x="449" y="995"/>
                </a:lnTo>
                <a:lnTo>
                  <a:pt x="353" y="909"/>
                </a:lnTo>
                <a:lnTo>
                  <a:pt x="355" y="909"/>
                </a:lnTo>
                <a:cubicBezTo>
                  <a:pt x="382" y="909"/>
                  <a:pt x="408" y="921"/>
                  <a:pt x="426" y="941"/>
                </a:cubicBezTo>
                <a:cubicBezTo>
                  <a:pt x="445" y="961"/>
                  <a:pt x="454" y="987"/>
                  <a:pt x="451" y="1014"/>
                </a:cubicBezTo>
                <a:lnTo>
                  <a:pt x="450" y="1025"/>
                </a:lnTo>
                <a:cubicBezTo>
                  <a:pt x="450" y="1030"/>
                  <a:pt x="449" y="1035"/>
                  <a:pt x="448" y="1040"/>
                </a:cubicBezTo>
                <a:lnTo>
                  <a:pt x="446" y="1048"/>
                </a:lnTo>
                <a:cubicBezTo>
                  <a:pt x="435" y="1089"/>
                  <a:pt x="399" y="1119"/>
                  <a:pt x="356" y="1120"/>
                </a:cubicBezTo>
                <a:cubicBezTo>
                  <a:pt x="314" y="1122"/>
                  <a:pt x="275" y="1095"/>
                  <a:pt x="261" y="1055"/>
                </a:cubicBezTo>
                <a:lnTo>
                  <a:pt x="260" y="1052"/>
                </a:lnTo>
                <a:cubicBezTo>
                  <a:pt x="255" y="1037"/>
                  <a:pt x="254" y="1021"/>
                  <a:pt x="257" y="1006"/>
                </a:cubicBezTo>
                <a:lnTo>
                  <a:pt x="258" y="1000"/>
                </a:lnTo>
                <a:lnTo>
                  <a:pt x="352" y="1111"/>
                </a:lnTo>
                <a:lnTo>
                  <a:pt x="351" y="1111"/>
                </a:lnTo>
                <a:lnTo>
                  <a:pt x="351" y="919"/>
                </a:lnTo>
                <a:lnTo>
                  <a:pt x="352" y="919"/>
                </a:lnTo>
                <a:lnTo>
                  <a:pt x="360" y="919"/>
                </a:lnTo>
                <a:lnTo>
                  <a:pt x="266" y="1000"/>
                </a:lnTo>
                <a:lnTo>
                  <a:pt x="267" y="994"/>
                </a:lnTo>
                <a:lnTo>
                  <a:pt x="265" y="1009"/>
                </a:lnTo>
                <a:lnTo>
                  <a:pt x="265" y="1005"/>
                </a:lnTo>
                <a:lnTo>
                  <a:pt x="457" y="1005"/>
                </a:lnTo>
                <a:lnTo>
                  <a:pt x="457" y="1014"/>
                </a:lnTo>
                <a:lnTo>
                  <a:pt x="457" y="1024"/>
                </a:lnTo>
                <a:lnTo>
                  <a:pt x="361" y="928"/>
                </a:lnTo>
                <a:lnTo>
                  <a:pt x="362" y="928"/>
                </a:lnTo>
                <a:cubicBezTo>
                  <a:pt x="415" y="928"/>
                  <a:pt x="458" y="971"/>
                  <a:pt x="458" y="1024"/>
                </a:cubicBezTo>
                <a:lnTo>
                  <a:pt x="458" y="1031"/>
                </a:lnTo>
                <a:cubicBezTo>
                  <a:pt x="458" y="1042"/>
                  <a:pt x="457" y="1052"/>
                  <a:pt x="454" y="1062"/>
                </a:cubicBezTo>
                <a:lnTo>
                  <a:pt x="453" y="1065"/>
                </a:lnTo>
                <a:cubicBezTo>
                  <a:pt x="437" y="1111"/>
                  <a:pt x="389" y="1139"/>
                  <a:pt x="341" y="1128"/>
                </a:cubicBezTo>
                <a:cubicBezTo>
                  <a:pt x="293" y="1118"/>
                  <a:pt x="261" y="1073"/>
                  <a:pt x="266" y="1024"/>
                </a:cubicBezTo>
                <a:lnTo>
                  <a:pt x="267" y="1016"/>
                </a:lnTo>
                <a:lnTo>
                  <a:pt x="268" y="1006"/>
                </a:lnTo>
                <a:lnTo>
                  <a:pt x="333" y="1107"/>
                </a:lnTo>
                <a:lnTo>
                  <a:pt x="327" y="1105"/>
                </a:lnTo>
                <a:lnTo>
                  <a:pt x="393" y="1103"/>
                </a:lnTo>
                <a:lnTo>
                  <a:pt x="388" y="1105"/>
                </a:lnTo>
                <a:lnTo>
                  <a:pt x="448" y="1015"/>
                </a:lnTo>
                <a:lnTo>
                  <a:pt x="448" y="1034"/>
                </a:lnTo>
                <a:lnTo>
                  <a:pt x="447" y="1044"/>
                </a:lnTo>
                <a:lnTo>
                  <a:pt x="446" y="1054"/>
                </a:lnTo>
                <a:lnTo>
                  <a:pt x="350" y="948"/>
                </a:lnTo>
                <a:lnTo>
                  <a:pt x="351" y="948"/>
                </a:lnTo>
                <a:lnTo>
                  <a:pt x="351" y="1140"/>
                </a:lnTo>
                <a:lnTo>
                  <a:pt x="348" y="1140"/>
                </a:lnTo>
                <a:lnTo>
                  <a:pt x="444" y="1053"/>
                </a:lnTo>
                <a:lnTo>
                  <a:pt x="443" y="1067"/>
                </a:lnTo>
                <a:lnTo>
                  <a:pt x="442" y="1075"/>
                </a:lnTo>
                <a:cubicBezTo>
                  <a:pt x="435" y="1126"/>
                  <a:pt x="391" y="1162"/>
                  <a:pt x="341" y="1159"/>
                </a:cubicBezTo>
                <a:cubicBezTo>
                  <a:pt x="290" y="1156"/>
                  <a:pt x="250" y="1114"/>
                  <a:pt x="250" y="1063"/>
                </a:cubicBezTo>
                <a:lnTo>
                  <a:pt x="250" y="1055"/>
                </a:lnTo>
                <a:lnTo>
                  <a:pt x="250" y="1044"/>
                </a:lnTo>
                <a:lnTo>
                  <a:pt x="250" y="1036"/>
                </a:lnTo>
                <a:lnTo>
                  <a:pt x="250" y="1034"/>
                </a:lnTo>
                <a:lnTo>
                  <a:pt x="441" y="1053"/>
                </a:lnTo>
                <a:lnTo>
                  <a:pt x="441" y="1050"/>
                </a:lnTo>
                <a:lnTo>
                  <a:pt x="440" y="1055"/>
                </a:lnTo>
                <a:lnTo>
                  <a:pt x="439" y="1070"/>
                </a:lnTo>
                <a:cubicBezTo>
                  <a:pt x="436" y="1120"/>
                  <a:pt x="394" y="1159"/>
                  <a:pt x="343" y="1159"/>
                </a:cubicBezTo>
                <a:lnTo>
                  <a:pt x="341" y="1159"/>
                </a:lnTo>
                <a:lnTo>
                  <a:pt x="337" y="1159"/>
                </a:lnTo>
                <a:cubicBezTo>
                  <a:pt x="290" y="1159"/>
                  <a:pt x="249" y="1124"/>
                  <a:pt x="242" y="1077"/>
                </a:cubicBezTo>
                <a:lnTo>
                  <a:pt x="241" y="1070"/>
                </a:lnTo>
                <a:lnTo>
                  <a:pt x="245" y="1087"/>
                </a:lnTo>
                <a:lnTo>
                  <a:pt x="244" y="1084"/>
                </a:lnTo>
                <a:lnTo>
                  <a:pt x="430" y="1069"/>
                </a:lnTo>
                <a:lnTo>
                  <a:pt x="429" y="1075"/>
                </a:lnTo>
                <a:lnTo>
                  <a:pt x="430" y="1059"/>
                </a:lnTo>
                <a:lnTo>
                  <a:pt x="430" y="1068"/>
                </a:lnTo>
                <a:lnTo>
                  <a:pt x="430" y="1077"/>
                </a:lnTo>
                <a:lnTo>
                  <a:pt x="430" y="1082"/>
                </a:lnTo>
                <a:cubicBezTo>
                  <a:pt x="430" y="1127"/>
                  <a:pt x="400" y="1166"/>
                  <a:pt x="357" y="1176"/>
                </a:cubicBezTo>
                <a:cubicBezTo>
                  <a:pt x="313" y="1186"/>
                  <a:pt x="269" y="1165"/>
                  <a:pt x="249" y="1125"/>
                </a:cubicBezTo>
                <a:lnTo>
                  <a:pt x="248" y="1123"/>
                </a:lnTo>
                <a:cubicBezTo>
                  <a:pt x="241" y="1110"/>
                  <a:pt x="237" y="1095"/>
                  <a:pt x="237" y="1080"/>
                </a:cubicBezTo>
                <a:lnTo>
                  <a:pt x="237" y="1073"/>
                </a:lnTo>
                <a:lnTo>
                  <a:pt x="237" y="1067"/>
                </a:lnTo>
                <a:lnTo>
                  <a:pt x="237" y="1063"/>
                </a:lnTo>
                <a:lnTo>
                  <a:pt x="413" y="1117"/>
                </a:lnTo>
                <a:lnTo>
                  <a:pt x="411" y="1120"/>
                </a:lnTo>
                <a:lnTo>
                  <a:pt x="423" y="1097"/>
                </a:lnTo>
                <a:lnTo>
                  <a:pt x="421" y="1103"/>
                </a:lnTo>
                <a:cubicBezTo>
                  <a:pt x="407" y="1142"/>
                  <a:pt x="371" y="1168"/>
                  <a:pt x="329" y="1168"/>
                </a:cubicBezTo>
                <a:lnTo>
                  <a:pt x="328" y="1168"/>
                </a:lnTo>
                <a:lnTo>
                  <a:pt x="328" y="976"/>
                </a:lnTo>
                <a:lnTo>
                  <a:pt x="329" y="976"/>
                </a:lnTo>
                <a:cubicBezTo>
                  <a:pt x="382" y="976"/>
                  <a:pt x="425" y="1019"/>
                  <a:pt x="425" y="1072"/>
                </a:cubicBezTo>
                <a:lnTo>
                  <a:pt x="425" y="1093"/>
                </a:lnTo>
                <a:lnTo>
                  <a:pt x="424" y="1102"/>
                </a:lnTo>
                <a:cubicBezTo>
                  <a:pt x="419" y="1148"/>
                  <a:pt x="381" y="1184"/>
                  <a:pt x="335" y="1187"/>
                </a:cubicBezTo>
                <a:cubicBezTo>
                  <a:pt x="289" y="1190"/>
                  <a:pt x="247" y="1160"/>
                  <a:pt x="235" y="1115"/>
                </a:cubicBezTo>
                <a:lnTo>
                  <a:pt x="234" y="1111"/>
                </a:lnTo>
                <a:cubicBezTo>
                  <a:pt x="232" y="1103"/>
                  <a:pt x="231" y="1095"/>
                  <a:pt x="231" y="1087"/>
                </a:cubicBezTo>
                <a:lnTo>
                  <a:pt x="231" y="1082"/>
                </a:lnTo>
                <a:cubicBezTo>
                  <a:pt x="231" y="1033"/>
                  <a:pt x="269" y="992"/>
                  <a:pt x="318" y="987"/>
                </a:cubicBezTo>
                <a:cubicBezTo>
                  <a:pt x="367" y="982"/>
                  <a:pt x="412" y="1015"/>
                  <a:pt x="422" y="1064"/>
                </a:cubicBezTo>
                <a:lnTo>
                  <a:pt x="423" y="1069"/>
                </a:lnTo>
                <a:cubicBezTo>
                  <a:pt x="424" y="1075"/>
                  <a:pt x="424" y="1081"/>
                  <a:pt x="424" y="1087"/>
                </a:cubicBezTo>
                <a:lnTo>
                  <a:pt x="424" y="1091"/>
                </a:lnTo>
                <a:cubicBezTo>
                  <a:pt x="424" y="1140"/>
                  <a:pt x="388" y="1181"/>
                  <a:pt x="340" y="1187"/>
                </a:cubicBezTo>
                <a:cubicBezTo>
                  <a:pt x="292" y="1193"/>
                  <a:pt x="247" y="1162"/>
                  <a:pt x="235" y="1115"/>
                </a:cubicBezTo>
                <a:lnTo>
                  <a:pt x="232" y="1101"/>
                </a:lnTo>
                <a:lnTo>
                  <a:pt x="232" y="1096"/>
                </a:lnTo>
                <a:lnTo>
                  <a:pt x="231" y="1090"/>
                </a:lnTo>
                <a:lnTo>
                  <a:pt x="240" y="1117"/>
                </a:lnTo>
                <a:lnTo>
                  <a:pt x="239" y="1115"/>
                </a:lnTo>
                <a:lnTo>
                  <a:pt x="419" y="1091"/>
                </a:lnTo>
                <a:lnTo>
                  <a:pt x="418" y="1096"/>
                </a:lnTo>
                <a:lnTo>
                  <a:pt x="419" y="1077"/>
                </a:lnTo>
                <a:lnTo>
                  <a:pt x="419" y="1095"/>
                </a:lnTo>
                <a:lnTo>
                  <a:pt x="418" y="1095"/>
                </a:lnTo>
                <a:lnTo>
                  <a:pt x="418" y="1101"/>
                </a:lnTo>
                <a:cubicBezTo>
                  <a:pt x="418" y="1154"/>
                  <a:pt x="375" y="1197"/>
                  <a:pt x="322" y="1197"/>
                </a:cubicBezTo>
                <a:lnTo>
                  <a:pt x="320" y="1197"/>
                </a:lnTo>
                <a:lnTo>
                  <a:pt x="416" y="1101"/>
                </a:lnTo>
                <a:lnTo>
                  <a:pt x="416" y="1112"/>
                </a:lnTo>
                <a:lnTo>
                  <a:pt x="416" y="1120"/>
                </a:lnTo>
                <a:lnTo>
                  <a:pt x="224" y="1120"/>
                </a:lnTo>
                <a:lnTo>
                  <a:pt x="224" y="1117"/>
                </a:lnTo>
                <a:lnTo>
                  <a:pt x="224" y="1111"/>
                </a:lnTo>
                <a:lnTo>
                  <a:pt x="224" y="1104"/>
                </a:lnTo>
                <a:lnTo>
                  <a:pt x="224" y="1101"/>
                </a:lnTo>
                <a:lnTo>
                  <a:pt x="412" y="1132"/>
                </a:lnTo>
                <a:lnTo>
                  <a:pt x="411" y="1135"/>
                </a:lnTo>
                <a:lnTo>
                  <a:pt x="414" y="1120"/>
                </a:lnTo>
                <a:lnTo>
                  <a:pt x="413" y="1126"/>
                </a:lnTo>
                <a:cubicBezTo>
                  <a:pt x="405" y="1173"/>
                  <a:pt x="365" y="1206"/>
                  <a:pt x="318" y="1206"/>
                </a:cubicBezTo>
                <a:lnTo>
                  <a:pt x="316" y="1206"/>
                </a:lnTo>
                <a:lnTo>
                  <a:pt x="315" y="1206"/>
                </a:lnTo>
                <a:lnTo>
                  <a:pt x="410" y="1129"/>
                </a:lnTo>
                <a:lnTo>
                  <a:pt x="408" y="1139"/>
                </a:lnTo>
                <a:lnTo>
                  <a:pt x="313" y="1024"/>
                </a:lnTo>
                <a:lnTo>
                  <a:pt x="316" y="1024"/>
                </a:lnTo>
                <a:lnTo>
                  <a:pt x="222" y="1136"/>
                </a:lnTo>
                <a:lnTo>
                  <a:pt x="222" y="1138"/>
                </a:lnTo>
                <a:lnTo>
                  <a:pt x="221" y="1134"/>
                </a:lnTo>
                <a:lnTo>
                  <a:pt x="410" y="1110"/>
                </a:lnTo>
                <a:lnTo>
                  <a:pt x="410" y="1114"/>
                </a:lnTo>
                <a:lnTo>
                  <a:pt x="410" y="1120"/>
                </a:lnTo>
                <a:lnTo>
                  <a:pt x="410" y="1129"/>
                </a:lnTo>
                <a:lnTo>
                  <a:pt x="409" y="1111"/>
                </a:lnTo>
                <a:lnTo>
                  <a:pt x="411" y="1121"/>
                </a:lnTo>
                <a:cubicBezTo>
                  <a:pt x="416" y="1149"/>
                  <a:pt x="409" y="1178"/>
                  <a:pt x="391" y="1200"/>
                </a:cubicBezTo>
                <a:cubicBezTo>
                  <a:pt x="372" y="1223"/>
                  <a:pt x="345" y="1235"/>
                  <a:pt x="316" y="1235"/>
                </a:cubicBezTo>
                <a:lnTo>
                  <a:pt x="315" y="1235"/>
                </a:lnTo>
                <a:lnTo>
                  <a:pt x="411" y="1150"/>
                </a:lnTo>
                <a:lnTo>
                  <a:pt x="410" y="1159"/>
                </a:lnTo>
                <a:lnTo>
                  <a:pt x="409" y="1133"/>
                </a:lnTo>
                <a:lnTo>
                  <a:pt x="409" y="1131"/>
                </a:lnTo>
                <a:lnTo>
                  <a:pt x="410" y="1135"/>
                </a:lnTo>
                <a:lnTo>
                  <a:pt x="222" y="1177"/>
                </a:lnTo>
                <a:lnTo>
                  <a:pt x="221" y="1172"/>
                </a:lnTo>
                <a:lnTo>
                  <a:pt x="220" y="1167"/>
                </a:lnTo>
                <a:lnTo>
                  <a:pt x="410" y="1139"/>
                </a:lnTo>
                <a:lnTo>
                  <a:pt x="411" y="1158"/>
                </a:lnTo>
                <a:lnTo>
                  <a:pt x="411" y="1167"/>
                </a:lnTo>
                <a:cubicBezTo>
                  <a:pt x="411" y="1216"/>
                  <a:pt x="375" y="1257"/>
                  <a:pt x="327" y="1263"/>
                </a:cubicBezTo>
                <a:cubicBezTo>
                  <a:pt x="279" y="1269"/>
                  <a:pt x="234" y="1238"/>
                  <a:pt x="222" y="1191"/>
                </a:cubicBezTo>
                <a:lnTo>
                  <a:pt x="220" y="1182"/>
                </a:lnTo>
                <a:lnTo>
                  <a:pt x="219" y="1177"/>
                </a:lnTo>
                <a:lnTo>
                  <a:pt x="409" y="1158"/>
                </a:lnTo>
                <a:lnTo>
                  <a:pt x="409" y="1161"/>
                </a:lnTo>
                <a:lnTo>
                  <a:pt x="409" y="1168"/>
                </a:lnTo>
                <a:cubicBezTo>
                  <a:pt x="409" y="1174"/>
                  <a:pt x="409" y="1179"/>
                  <a:pt x="408" y="1184"/>
                </a:cubicBezTo>
                <a:lnTo>
                  <a:pt x="407" y="1190"/>
                </a:lnTo>
                <a:lnTo>
                  <a:pt x="408" y="1174"/>
                </a:lnTo>
                <a:lnTo>
                  <a:pt x="408" y="1177"/>
                </a:lnTo>
                <a:lnTo>
                  <a:pt x="216" y="1177"/>
                </a:lnTo>
                <a:lnTo>
                  <a:pt x="216" y="1174"/>
                </a:lnTo>
                <a:cubicBezTo>
                  <a:pt x="216" y="1169"/>
                  <a:pt x="217" y="1164"/>
                  <a:pt x="218" y="1159"/>
                </a:cubicBezTo>
                <a:lnTo>
                  <a:pt x="219" y="1153"/>
                </a:lnTo>
                <a:lnTo>
                  <a:pt x="217" y="1168"/>
                </a:lnTo>
                <a:lnTo>
                  <a:pt x="217" y="1161"/>
                </a:lnTo>
                <a:lnTo>
                  <a:pt x="217" y="1158"/>
                </a:lnTo>
                <a:lnTo>
                  <a:pt x="409" y="1158"/>
                </a:lnTo>
                <a:lnTo>
                  <a:pt x="409" y="1161"/>
                </a:lnTo>
                <a:lnTo>
                  <a:pt x="409" y="1177"/>
                </a:lnTo>
                <a:lnTo>
                  <a:pt x="408" y="1187"/>
                </a:lnTo>
                <a:cubicBezTo>
                  <a:pt x="403" y="1234"/>
                  <a:pt x="365" y="1271"/>
                  <a:pt x="317" y="1273"/>
                </a:cubicBezTo>
                <a:cubicBezTo>
                  <a:pt x="270" y="1276"/>
                  <a:pt x="228" y="1243"/>
                  <a:pt x="218" y="1196"/>
                </a:cubicBezTo>
                <a:lnTo>
                  <a:pt x="217" y="1191"/>
                </a:lnTo>
                <a:cubicBezTo>
                  <a:pt x="215" y="1179"/>
                  <a:pt x="215" y="1166"/>
                  <a:pt x="217" y="1154"/>
                </a:cubicBezTo>
                <a:lnTo>
                  <a:pt x="218" y="1149"/>
                </a:lnTo>
                <a:cubicBezTo>
                  <a:pt x="228" y="1102"/>
                  <a:pt x="270" y="1069"/>
                  <a:pt x="317" y="1072"/>
                </a:cubicBezTo>
                <a:cubicBezTo>
                  <a:pt x="365" y="1074"/>
                  <a:pt x="403" y="1111"/>
                  <a:pt x="408" y="1158"/>
                </a:cubicBezTo>
                <a:lnTo>
                  <a:pt x="409" y="1167"/>
                </a:lnTo>
                <a:lnTo>
                  <a:pt x="410" y="1176"/>
                </a:lnTo>
                <a:cubicBezTo>
                  <a:pt x="415" y="1225"/>
                  <a:pt x="383" y="1270"/>
                  <a:pt x="335" y="1280"/>
                </a:cubicBezTo>
                <a:cubicBezTo>
                  <a:pt x="287" y="1291"/>
                  <a:pt x="239" y="1263"/>
                  <a:pt x="223" y="1217"/>
                </a:cubicBezTo>
                <a:lnTo>
                  <a:pt x="222" y="1214"/>
                </a:lnTo>
                <a:cubicBezTo>
                  <a:pt x="221" y="1209"/>
                  <a:pt x="220" y="1204"/>
                  <a:pt x="219" y="1199"/>
                </a:cubicBezTo>
                <a:lnTo>
                  <a:pt x="218" y="1193"/>
                </a:lnTo>
                <a:cubicBezTo>
                  <a:pt x="213" y="1165"/>
                  <a:pt x="221" y="1137"/>
                  <a:pt x="239" y="1115"/>
                </a:cubicBezTo>
                <a:cubicBezTo>
                  <a:pt x="257" y="1094"/>
                  <a:pt x="284" y="1081"/>
                  <a:pt x="312" y="1081"/>
                </a:cubicBezTo>
                <a:lnTo>
                  <a:pt x="313" y="1081"/>
                </a:lnTo>
                <a:lnTo>
                  <a:pt x="313" y="1273"/>
                </a:lnTo>
                <a:lnTo>
                  <a:pt x="312" y="1273"/>
                </a:lnTo>
                <a:lnTo>
                  <a:pt x="406" y="1198"/>
                </a:lnTo>
                <a:lnTo>
                  <a:pt x="404" y="1207"/>
                </a:lnTo>
                <a:lnTo>
                  <a:pt x="406" y="1177"/>
                </a:lnTo>
                <a:lnTo>
                  <a:pt x="407" y="1187"/>
                </a:lnTo>
                <a:cubicBezTo>
                  <a:pt x="410" y="1214"/>
                  <a:pt x="401" y="1241"/>
                  <a:pt x="383" y="1261"/>
                </a:cubicBezTo>
                <a:cubicBezTo>
                  <a:pt x="364" y="1281"/>
                  <a:pt x="339" y="1292"/>
                  <a:pt x="311" y="1292"/>
                </a:cubicBezTo>
                <a:lnTo>
                  <a:pt x="309" y="1292"/>
                </a:lnTo>
                <a:lnTo>
                  <a:pt x="308" y="1292"/>
                </a:lnTo>
                <a:lnTo>
                  <a:pt x="404" y="1207"/>
                </a:lnTo>
                <a:lnTo>
                  <a:pt x="403" y="1205"/>
                </a:lnTo>
                <a:lnTo>
                  <a:pt x="403" y="1215"/>
                </a:lnTo>
                <a:cubicBezTo>
                  <a:pt x="403" y="1268"/>
                  <a:pt x="360" y="1311"/>
                  <a:pt x="307" y="1311"/>
                </a:cubicBezTo>
                <a:lnTo>
                  <a:pt x="304" y="1311"/>
                </a:lnTo>
                <a:lnTo>
                  <a:pt x="302" y="1311"/>
                </a:lnTo>
                <a:lnTo>
                  <a:pt x="302" y="1119"/>
                </a:lnTo>
                <a:lnTo>
                  <a:pt x="303" y="1119"/>
                </a:lnTo>
                <a:cubicBezTo>
                  <a:pt x="356" y="1119"/>
                  <a:pt x="399" y="1162"/>
                  <a:pt x="399" y="1215"/>
                </a:cubicBezTo>
                <a:lnTo>
                  <a:pt x="399" y="1234"/>
                </a:lnTo>
                <a:lnTo>
                  <a:pt x="398" y="1244"/>
                </a:lnTo>
                <a:cubicBezTo>
                  <a:pt x="393" y="1293"/>
                  <a:pt x="352" y="1330"/>
                  <a:pt x="302" y="1330"/>
                </a:cubicBezTo>
                <a:lnTo>
                  <a:pt x="300" y="1330"/>
                </a:lnTo>
                <a:lnTo>
                  <a:pt x="300" y="1138"/>
                </a:lnTo>
                <a:lnTo>
                  <a:pt x="302" y="1138"/>
                </a:lnTo>
                <a:lnTo>
                  <a:pt x="302" y="1330"/>
                </a:lnTo>
                <a:lnTo>
                  <a:pt x="299" y="1330"/>
                </a:lnTo>
                <a:lnTo>
                  <a:pt x="297" y="1330"/>
                </a:lnTo>
                <a:lnTo>
                  <a:pt x="295" y="1330"/>
                </a:lnTo>
                <a:lnTo>
                  <a:pt x="391" y="1234"/>
                </a:lnTo>
                <a:lnTo>
                  <a:pt x="391" y="1239"/>
                </a:lnTo>
                <a:cubicBezTo>
                  <a:pt x="391" y="1247"/>
                  <a:pt x="391" y="1255"/>
                  <a:pt x="389" y="1263"/>
                </a:cubicBezTo>
                <a:lnTo>
                  <a:pt x="388" y="1267"/>
                </a:lnTo>
                <a:cubicBezTo>
                  <a:pt x="377" y="1309"/>
                  <a:pt x="339" y="1339"/>
                  <a:pt x="294" y="1339"/>
                </a:cubicBezTo>
                <a:cubicBezTo>
                  <a:pt x="250" y="1339"/>
                  <a:pt x="212" y="1309"/>
                  <a:pt x="201" y="1267"/>
                </a:cubicBezTo>
                <a:lnTo>
                  <a:pt x="199" y="1258"/>
                </a:lnTo>
                <a:lnTo>
                  <a:pt x="198" y="1253"/>
                </a:lnTo>
                <a:lnTo>
                  <a:pt x="388" y="1224"/>
                </a:lnTo>
                <a:lnTo>
                  <a:pt x="389" y="1233"/>
                </a:lnTo>
                <a:cubicBezTo>
                  <a:pt x="390" y="1244"/>
                  <a:pt x="389" y="1256"/>
                  <a:pt x="387" y="1267"/>
                </a:cubicBezTo>
                <a:lnTo>
                  <a:pt x="382" y="1286"/>
                </a:lnTo>
                <a:lnTo>
                  <a:pt x="380" y="1292"/>
                </a:lnTo>
                <a:cubicBezTo>
                  <a:pt x="375" y="1306"/>
                  <a:pt x="367" y="1319"/>
                  <a:pt x="356" y="1329"/>
                </a:cubicBezTo>
                <a:lnTo>
                  <a:pt x="355" y="1330"/>
                </a:lnTo>
                <a:cubicBezTo>
                  <a:pt x="328" y="1358"/>
                  <a:pt x="287" y="1366"/>
                  <a:pt x="251" y="1351"/>
                </a:cubicBezTo>
                <a:cubicBezTo>
                  <a:pt x="215" y="1336"/>
                  <a:pt x="191" y="1301"/>
                  <a:pt x="191" y="1262"/>
                </a:cubicBezTo>
                <a:lnTo>
                  <a:pt x="192" y="1248"/>
                </a:lnTo>
                <a:lnTo>
                  <a:pt x="193" y="1239"/>
                </a:lnTo>
                <a:lnTo>
                  <a:pt x="193" y="1240"/>
                </a:lnTo>
                <a:lnTo>
                  <a:pt x="193" y="1234"/>
                </a:lnTo>
                <a:lnTo>
                  <a:pt x="381" y="1265"/>
                </a:lnTo>
                <a:lnTo>
                  <a:pt x="380" y="1268"/>
                </a:lnTo>
                <a:lnTo>
                  <a:pt x="383" y="1253"/>
                </a:lnTo>
                <a:lnTo>
                  <a:pt x="382" y="1259"/>
                </a:lnTo>
                <a:cubicBezTo>
                  <a:pt x="375" y="1305"/>
                  <a:pt x="335" y="1339"/>
                  <a:pt x="289" y="1339"/>
                </a:cubicBezTo>
                <a:cubicBezTo>
                  <a:pt x="243" y="1340"/>
                  <a:pt x="202" y="1308"/>
                  <a:pt x="193" y="1262"/>
                </a:cubicBezTo>
                <a:lnTo>
                  <a:pt x="193" y="1262"/>
                </a:lnTo>
                <a:lnTo>
                  <a:pt x="192" y="1258"/>
                </a:lnTo>
                <a:lnTo>
                  <a:pt x="381" y="1248"/>
                </a:lnTo>
                <a:lnTo>
                  <a:pt x="380" y="1249"/>
                </a:lnTo>
                <a:lnTo>
                  <a:pt x="379" y="1261"/>
                </a:lnTo>
                <a:lnTo>
                  <a:pt x="378" y="1273"/>
                </a:lnTo>
                <a:lnTo>
                  <a:pt x="378" y="1252"/>
                </a:lnTo>
                <a:lnTo>
                  <a:pt x="379" y="1259"/>
                </a:lnTo>
                <a:lnTo>
                  <a:pt x="202" y="1222"/>
                </a:lnTo>
                <a:lnTo>
                  <a:pt x="201" y="1225"/>
                </a:lnTo>
                <a:lnTo>
                  <a:pt x="206" y="1214"/>
                </a:lnTo>
                <a:lnTo>
                  <a:pt x="293" y="1349"/>
                </a:lnTo>
                <a:lnTo>
                  <a:pt x="290" y="1349"/>
                </a:lnTo>
                <a:lnTo>
                  <a:pt x="385" y="1235"/>
                </a:lnTo>
                <a:lnTo>
                  <a:pt x="386" y="1240"/>
                </a:lnTo>
                <a:cubicBezTo>
                  <a:pt x="387" y="1246"/>
                  <a:pt x="387" y="1252"/>
                  <a:pt x="387" y="1258"/>
                </a:cubicBezTo>
                <a:lnTo>
                  <a:pt x="387" y="1262"/>
                </a:lnTo>
                <a:cubicBezTo>
                  <a:pt x="387" y="1315"/>
                  <a:pt x="344" y="1358"/>
                  <a:pt x="291" y="1358"/>
                </a:cubicBezTo>
                <a:lnTo>
                  <a:pt x="288" y="1358"/>
                </a:lnTo>
                <a:cubicBezTo>
                  <a:pt x="260" y="1358"/>
                  <a:pt x="233" y="1346"/>
                  <a:pt x="215" y="1324"/>
                </a:cubicBezTo>
                <a:lnTo>
                  <a:pt x="210" y="1318"/>
                </a:lnTo>
                <a:lnTo>
                  <a:pt x="234" y="1339"/>
                </a:lnTo>
                <a:lnTo>
                  <a:pt x="229" y="1336"/>
                </a:lnTo>
                <a:lnTo>
                  <a:pt x="374" y="1264"/>
                </a:lnTo>
                <a:lnTo>
                  <a:pt x="373" y="1262"/>
                </a:lnTo>
                <a:lnTo>
                  <a:pt x="373" y="1272"/>
                </a:lnTo>
                <a:cubicBezTo>
                  <a:pt x="373" y="1325"/>
                  <a:pt x="330" y="1368"/>
                  <a:pt x="277" y="1368"/>
                </a:cubicBezTo>
                <a:lnTo>
                  <a:pt x="275" y="1368"/>
                </a:lnTo>
                <a:lnTo>
                  <a:pt x="371" y="1262"/>
                </a:lnTo>
                <a:lnTo>
                  <a:pt x="372" y="1281"/>
                </a:lnTo>
                <a:lnTo>
                  <a:pt x="372" y="1288"/>
                </a:lnTo>
                <a:cubicBezTo>
                  <a:pt x="372" y="1299"/>
                  <a:pt x="371" y="1309"/>
                  <a:pt x="368" y="1319"/>
                </a:cubicBezTo>
                <a:lnTo>
                  <a:pt x="367" y="1322"/>
                </a:lnTo>
                <a:cubicBezTo>
                  <a:pt x="351" y="1368"/>
                  <a:pt x="303" y="1396"/>
                  <a:pt x="255" y="1385"/>
                </a:cubicBezTo>
                <a:cubicBezTo>
                  <a:pt x="208" y="1375"/>
                  <a:pt x="175" y="1331"/>
                  <a:pt x="180" y="1282"/>
                </a:cubicBezTo>
                <a:lnTo>
                  <a:pt x="180" y="1281"/>
                </a:lnTo>
                <a:lnTo>
                  <a:pt x="180" y="1272"/>
                </a:lnTo>
                <a:lnTo>
                  <a:pt x="372" y="1272"/>
                </a:lnTo>
                <a:lnTo>
                  <a:pt x="372" y="1274"/>
                </a:lnTo>
                <a:cubicBezTo>
                  <a:pt x="372" y="1279"/>
                  <a:pt x="372" y="1284"/>
                  <a:pt x="372" y="1288"/>
                </a:cubicBezTo>
                <a:lnTo>
                  <a:pt x="371" y="1295"/>
                </a:lnTo>
                <a:lnTo>
                  <a:pt x="371" y="1276"/>
                </a:lnTo>
                <a:lnTo>
                  <a:pt x="372" y="1295"/>
                </a:lnTo>
                <a:cubicBezTo>
                  <a:pt x="373" y="1301"/>
                  <a:pt x="372" y="1307"/>
                  <a:pt x="372" y="1312"/>
                </a:cubicBezTo>
                <a:lnTo>
                  <a:pt x="371" y="1320"/>
                </a:lnTo>
                <a:cubicBezTo>
                  <a:pt x="369" y="1331"/>
                  <a:pt x="366" y="1342"/>
                  <a:pt x="361" y="1351"/>
                </a:cubicBezTo>
                <a:lnTo>
                  <a:pt x="360" y="1353"/>
                </a:lnTo>
                <a:cubicBezTo>
                  <a:pt x="340" y="1393"/>
                  <a:pt x="296" y="1414"/>
                  <a:pt x="252" y="1404"/>
                </a:cubicBezTo>
                <a:cubicBezTo>
                  <a:pt x="209" y="1394"/>
                  <a:pt x="178" y="1355"/>
                  <a:pt x="178" y="1310"/>
                </a:cubicBezTo>
                <a:lnTo>
                  <a:pt x="179" y="1295"/>
                </a:lnTo>
                <a:lnTo>
                  <a:pt x="179" y="1289"/>
                </a:lnTo>
                <a:lnTo>
                  <a:pt x="179" y="1277"/>
                </a:lnTo>
                <a:lnTo>
                  <a:pt x="179" y="1272"/>
                </a:lnTo>
                <a:cubicBezTo>
                  <a:pt x="179" y="1223"/>
                  <a:pt x="217" y="1182"/>
                  <a:pt x="266" y="1177"/>
                </a:cubicBezTo>
                <a:cubicBezTo>
                  <a:pt x="315" y="1172"/>
                  <a:pt x="360" y="1205"/>
                  <a:pt x="370" y="1254"/>
                </a:cubicBezTo>
                <a:lnTo>
                  <a:pt x="371" y="1259"/>
                </a:lnTo>
                <a:cubicBezTo>
                  <a:pt x="372" y="1265"/>
                  <a:pt x="372" y="1271"/>
                  <a:pt x="372" y="1277"/>
                </a:cubicBezTo>
                <a:lnTo>
                  <a:pt x="372" y="1288"/>
                </a:lnTo>
                <a:lnTo>
                  <a:pt x="372" y="1301"/>
                </a:lnTo>
                <a:lnTo>
                  <a:pt x="372" y="1310"/>
                </a:lnTo>
                <a:lnTo>
                  <a:pt x="276" y="1214"/>
                </a:lnTo>
                <a:lnTo>
                  <a:pt x="277" y="1214"/>
                </a:lnTo>
                <a:cubicBezTo>
                  <a:pt x="330" y="1214"/>
                  <a:pt x="373" y="1257"/>
                  <a:pt x="373" y="1310"/>
                </a:cubicBezTo>
                <a:lnTo>
                  <a:pt x="373" y="1316"/>
                </a:lnTo>
                <a:cubicBezTo>
                  <a:pt x="373" y="1327"/>
                  <a:pt x="372" y="1337"/>
                  <a:pt x="369" y="1347"/>
                </a:cubicBezTo>
                <a:lnTo>
                  <a:pt x="368" y="1350"/>
                </a:lnTo>
                <a:cubicBezTo>
                  <a:pt x="353" y="1394"/>
                  <a:pt x="308" y="1422"/>
                  <a:pt x="261" y="1414"/>
                </a:cubicBezTo>
                <a:cubicBezTo>
                  <a:pt x="215" y="1407"/>
                  <a:pt x="180" y="1367"/>
                  <a:pt x="180" y="1319"/>
                </a:cubicBezTo>
                <a:lnTo>
                  <a:pt x="181" y="1320"/>
                </a:lnTo>
                <a:lnTo>
                  <a:pt x="180" y="1310"/>
                </a:lnTo>
                <a:lnTo>
                  <a:pt x="371" y="1300"/>
                </a:lnTo>
                <a:lnTo>
                  <a:pt x="371" y="1304"/>
                </a:lnTo>
                <a:cubicBezTo>
                  <a:pt x="371" y="1310"/>
                  <a:pt x="371" y="1315"/>
                  <a:pt x="370" y="1320"/>
                </a:cubicBezTo>
                <a:lnTo>
                  <a:pt x="369" y="1326"/>
                </a:lnTo>
                <a:cubicBezTo>
                  <a:pt x="368" y="1331"/>
                  <a:pt x="367" y="1336"/>
                  <a:pt x="366" y="1341"/>
                </a:cubicBezTo>
                <a:lnTo>
                  <a:pt x="363" y="1350"/>
                </a:lnTo>
                <a:lnTo>
                  <a:pt x="307" y="1230"/>
                </a:lnTo>
                <a:lnTo>
                  <a:pt x="312" y="1232"/>
                </a:lnTo>
                <a:lnTo>
                  <a:pt x="234" y="1236"/>
                </a:lnTo>
                <a:lnTo>
                  <a:pt x="238" y="1234"/>
                </a:lnTo>
                <a:lnTo>
                  <a:pt x="184" y="1319"/>
                </a:lnTo>
                <a:lnTo>
                  <a:pt x="184" y="1313"/>
                </a:lnTo>
                <a:lnTo>
                  <a:pt x="189" y="1344"/>
                </a:lnTo>
                <a:lnTo>
                  <a:pt x="188" y="1341"/>
                </a:lnTo>
                <a:lnTo>
                  <a:pt x="375" y="1310"/>
                </a:lnTo>
                <a:lnTo>
                  <a:pt x="375" y="1326"/>
                </a:lnTo>
                <a:lnTo>
                  <a:pt x="374" y="1335"/>
                </a:lnTo>
                <a:lnTo>
                  <a:pt x="373" y="1333"/>
                </a:lnTo>
                <a:lnTo>
                  <a:pt x="373" y="1338"/>
                </a:lnTo>
                <a:lnTo>
                  <a:pt x="181" y="1338"/>
                </a:lnTo>
                <a:lnTo>
                  <a:pt x="181" y="1334"/>
                </a:lnTo>
                <a:cubicBezTo>
                  <a:pt x="181" y="1328"/>
                  <a:pt x="182" y="1322"/>
                  <a:pt x="183" y="1316"/>
                </a:cubicBezTo>
                <a:lnTo>
                  <a:pt x="184" y="1311"/>
                </a:lnTo>
                <a:cubicBezTo>
                  <a:pt x="194" y="1262"/>
                  <a:pt x="239" y="1229"/>
                  <a:pt x="288" y="1234"/>
                </a:cubicBezTo>
                <a:cubicBezTo>
                  <a:pt x="337" y="1239"/>
                  <a:pt x="374" y="1280"/>
                  <a:pt x="374" y="1329"/>
                </a:cubicBezTo>
                <a:lnTo>
                  <a:pt x="374" y="1332"/>
                </a:lnTo>
                <a:lnTo>
                  <a:pt x="374" y="1339"/>
                </a:lnTo>
                <a:lnTo>
                  <a:pt x="374" y="1345"/>
                </a:lnTo>
                <a:lnTo>
                  <a:pt x="374" y="1348"/>
                </a:lnTo>
                <a:cubicBezTo>
                  <a:pt x="374" y="1396"/>
                  <a:pt x="340" y="1436"/>
                  <a:pt x="294" y="1443"/>
                </a:cubicBezTo>
                <a:cubicBezTo>
                  <a:pt x="247" y="1451"/>
                  <a:pt x="202" y="1423"/>
                  <a:pt x="187" y="1379"/>
                </a:cubicBezTo>
                <a:lnTo>
                  <a:pt x="186" y="1376"/>
                </a:lnTo>
                <a:cubicBezTo>
                  <a:pt x="183" y="1366"/>
                  <a:pt x="181" y="1356"/>
                  <a:pt x="181" y="1345"/>
                </a:cubicBezTo>
                <a:lnTo>
                  <a:pt x="181" y="1339"/>
                </a:lnTo>
                <a:lnTo>
                  <a:pt x="182" y="1353"/>
                </a:lnTo>
                <a:lnTo>
                  <a:pt x="181" y="1346"/>
                </a:lnTo>
                <a:cubicBezTo>
                  <a:pt x="181" y="1342"/>
                  <a:pt x="180" y="1337"/>
                  <a:pt x="180" y="1332"/>
                </a:cubicBezTo>
                <a:lnTo>
                  <a:pt x="180" y="1329"/>
                </a:lnTo>
                <a:lnTo>
                  <a:pt x="372" y="1329"/>
                </a:lnTo>
                <a:lnTo>
                  <a:pt x="372" y="1346"/>
                </a:lnTo>
                <a:lnTo>
                  <a:pt x="371" y="1357"/>
                </a:lnTo>
                <a:lnTo>
                  <a:pt x="275" y="1252"/>
                </a:lnTo>
                <a:lnTo>
                  <a:pt x="277" y="1252"/>
                </a:lnTo>
                <a:lnTo>
                  <a:pt x="182" y="1358"/>
                </a:lnTo>
                <a:lnTo>
                  <a:pt x="180" y="1338"/>
                </a:lnTo>
                <a:lnTo>
                  <a:pt x="180" y="1331"/>
                </a:lnTo>
                <a:lnTo>
                  <a:pt x="180" y="1329"/>
                </a:lnTo>
                <a:lnTo>
                  <a:pt x="372" y="1329"/>
                </a:lnTo>
                <a:lnTo>
                  <a:pt x="372" y="1324"/>
                </a:lnTo>
                <a:lnTo>
                  <a:pt x="373" y="1343"/>
                </a:lnTo>
                <a:lnTo>
                  <a:pt x="373" y="1351"/>
                </a:lnTo>
                <a:lnTo>
                  <a:pt x="373" y="1357"/>
                </a:lnTo>
                <a:cubicBezTo>
                  <a:pt x="373" y="1394"/>
                  <a:pt x="353" y="1427"/>
                  <a:pt x="320" y="1443"/>
                </a:cubicBezTo>
                <a:lnTo>
                  <a:pt x="316" y="1445"/>
                </a:lnTo>
                <a:cubicBezTo>
                  <a:pt x="292" y="1458"/>
                  <a:pt x="263" y="1459"/>
                  <a:pt x="238" y="1449"/>
                </a:cubicBezTo>
                <a:lnTo>
                  <a:pt x="233" y="1447"/>
                </a:lnTo>
                <a:lnTo>
                  <a:pt x="364" y="1357"/>
                </a:lnTo>
                <a:lnTo>
                  <a:pt x="364" y="1367"/>
                </a:lnTo>
                <a:cubicBezTo>
                  <a:pt x="364" y="1420"/>
                  <a:pt x="321" y="1463"/>
                  <a:pt x="268" y="1463"/>
                </a:cubicBezTo>
                <a:lnTo>
                  <a:pt x="267" y="1463"/>
                </a:lnTo>
                <a:lnTo>
                  <a:pt x="362" y="1352"/>
                </a:lnTo>
                <a:lnTo>
                  <a:pt x="363" y="1358"/>
                </a:lnTo>
                <a:cubicBezTo>
                  <a:pt x="364" y="1363"/>
                  <a:pt x="364" y="1368"/>
                  <a:pt x="364" y="1373"/>
                </a:cubicBezTo>
                <a:lnTo>
                  <a:pt x="364" y="1376"/>
                </a:lnTo>
                <a:lnTo>
                  <a:pt x="172" y="1376"/>
                </a:lnTo>
                <a:lnTo>
                  <a:pt x="172" y="1373"/>
                </a:lnTo>
                <a:cubicBezTo>
                  <a:pt x="172" y="1369"/>
                  <a:pt x="173" y="1364"/>
                  <a:pt x="173" y="1360"/>
                </a:cubicBezTo>
                <a:lnTo>
                  <a:pt x="174" y="1353"/>
                </a:lnTo>
                <a:lnTo>
                  <a:pt x="173" y="1366"/>
                </a:lnTo>
                <a:lnTo>
                  <a:pt x="173" y="1360"/>
                </a:lnTo>
                <a:lnTo>
                  <a:pt x="173" y="1357"/>
                </a:lnTo>
                <a:lnTo>
                  <a:pt x="365" y="1369"/>
                </a:lnTo>
                <a:lnTo>
                  <a:pt x="364" y="1374"/>
                </a:lnTo>
                <a:lnTo>
                  <a:pt x="363" y="1385"/>
                </a:lnTo>
                <a:lnTo>
                  <a:pt x="363" y="1363"/>
                </a:lnTo>
                <a:lnTo>
                  <a:pt x="364" y="1370"/>
                </a:lnTo>
                <a:cubicBezTo>
                  <a:pt x="364" y="1374"/>
                  <a:pt x="364" y="1379"/>
                  <a:pt x="364" y="1383"/>
                </a:cubicBezTo>
                <a:lnTo>
                  <a:pt x="364" y="1386"/>
                </a:lnTo>
                <a:cubicBezTo>
                  <a:pt x="364" y="1436"/>
                  <a:pt x="327" y="1477"/>
                  <a:pt x="278" y="1482"/>
                </a:cubicBezTo>
                <a:cubicBezTo>
                  <a:pt x="229" y="1487"/>
                  <a:pt x="184" y="1454"/>
                  <a:pt x="174" y="1405"/>
                </a:cubicBezTo>
                <a:lnTo>
                  <a:pt x="173" y="1400"/>
                </a:lnTo>
                <a:lnTo>
                  <a:pt x="172" y="1395"/>
                </a:lnTo>
                <a:lnTo>
                  <a:pt x="362" y="1376"/>
                </a:lnTo>
                <a:lnTo>
                  <a:pt x="362" y="1386"/>
                </a:lnTo>
                <a:lnTo>
                  <a:pt x="362" y="1395"/>
                </a:lnTo>
                <a:lnTo>
                  <a:pt x="173" y="1372"/>
                </a:lnTo>
                <a:lnTo>
                  <a:pt x="173" y="1373"/>
                </a:lnTo>
                <a:lnTo>
                  <a:pt x="174" y="1368"/>
                </a:lnTo>
                <a:cubicBezTo>
                  <a:pt x="184" y="1319"/>
                  <a:pt x="229" y="1286"/>
                  <a:pt x="278" y="1291"/>
                </a:cubicBezTo>
                <a:cubicBezTo>
                  <a:pt x="327" y="1296"/>
                  <a:pt x="364" y="1337"/>
                  <a:pt x="364" y="1386"/>
                </a:cubicBezTo>
                <a:lnTo>
                  <a:pt x="364" y="1389"/>
                </a:lnTo>
                <a:cubicBezTo>
                  <a:pt x="364" y="1395"/>
                  <a:pt x="364" y="1400"/>
                  <a:pt x="363" y="1405"/>
                </a:cubicBezTo>
                <a:lnTo>
                  <a:pt x="362" y="1411"/>
                </a:lnTo>
                <a:lnTo>
                  <a:pt x="363" y="1395"/>
                </a:lnTo>
                <a:lnTo>
                  <a:pt x="363" y="1406"/>
                </a:lnTo>
                <a:lnTo>
                  <a:pt x="363" y="1414"/>
                </a:lnTo>
                <a:cubicBezTo>
                  <a:pt x="363" y="1463"/>
                  <a:pt x="327" y="1504"/>
                  <a:pt x="279" y="1510"/>
                </a:cubicBezTo>
                <a:cubicBezTo>
                  <a:pt x="231" y="1516"/>
                  <a:pt x="186" y="1485"/>
                  <a:pt x="174" y="1438"/>
                </a:cubicBezTo>
                <a:lnTo>
                  <a:pt x="171" y="1424"/>
                </a:lnTo>
                <a:lnTo>
                  <a:pt x="169" y="1413"/>
                </a:lnTo>
                <a:lnTo>
                  <a:pt x="263" y="1491"/>
                </a:lnTo>
                <a:lnTo>
                  <a:pt x="261" y="1491"/>
                </a:lnTo>
                <a:lnTo>
                  <a:pt x="258" y="1491"/>
                </a:lnTo>
                <a:lnTo>
                  <a:pt x="354" y="1395"/>
                </a:lnTo>
                <a:lnTo>
                  <a:pt x="354" y="1417"/>
                </a:lnTo>
                <a:lnTo>
                  <a:pt x="353" y="1431"/>
                </a:lnTo>
                <a:cubicBezTo>
                  <a:pt x="350" y="1482"/>
                  <a:pt x="308" y="1520"/>
                  <a:pt x="257" y="1520"/>
                </a:cubicBezTo>
                <a:lnTo>
                  <a:pt x="253" y="1520"/>
                </a:lnTo>
                <a:lnTo>
                  <a:pt x="250" y="1520"/>
                </a:lnTo>
                <a:lnTo>
                  <a:pt x="248" y="1520"/>
                </a:lnTo>
                <a:lnTo>
                  <a:pt x="245" y="1520"/>
                </a:lnTo>
                <a:lnTo>
                  <a:pt x="341" y="1424"/>
                </a:lnTo>
                <a:lnTo>
                  <a:pt x="341" y="1433"/>
                </a:lnTo>
                <a:cubicBezTo>
                  <a:pt x="341" y="1438"/>
                  <a:pt x="341" y="1443"/>
                  <a:pt x="341" y="1447"/>
                </a:cubicBezTo>
                <a:lnTo>
                  <a:pt x="340" y="1454"/>
                </a:lnTo>
                <a:cubicBezTo>
                  <a:pt x="339" y="1460"/>
                  <a:pt x="337" y="1465"/>
                  <a:pt x="336" y="1471"/>
                </a:cubicBezTo>
                <a:lnTo>
                  <a:pt x="335" y="1474"/>
                </a:lnTo>
                <a:cubicBezTo>
                  <a:pt x="321" y="1515"/>
                  <a:pt x="281" y="1542"/>
                  <a:pt x="238" y="1539"/>
                </a:cubicBezTo>
                <a:cubicBezTo>
                  <a:pt x="194" y="1537"/>
                  <a:pt x="158" y="1505"/>
                  <a:pt x="149" y="1462"/>
                </a:cubicBezTo>
                <a:lnTo>
                  <a:pt x="146" y="1444"/>
                </a:lnTo>
                <a:lnTo>
                  <a:pt x="145" y="1435"/>
                </a:lnTo>
                <a:lnTo>
                  <a:pt x="332" y="1455"/>
                </a:lnTo>
                <a:lnTo>
                  <a:pt x="331" y="1458"/>
                </a:lnTo>
                <a:lnTo>
                  <a:pt x="334" y="1443"/>
                </a:lnTo>
                <a:lnTo>
                  <a:pt x="333" y="1449"/>
                </a:lnTo>
                <a:lnTo>
                  <a:pt x="334" y="1433"/>
                </a:lnTo>
                <a:lnTo>
                  <a:pt x="334" y="1439"/>
                </a:lnTo>
                <a:lnTo>
                  <a:pt x="334" y="1443"/>
                </a:lnTo>
                <a:lnTo>
                  <a:pt x="142" y="1443"/>
                </a:lnTo>
                <a:lnTo>
                  <a:pt x="143" y="1444"/>
                </a:lnTo>
                <a:lnTo>
                  <a:pt x="142" y="1435"/>
                </a:lnTo>
                <a:lnTo>
                  <a:pt x="333" y="1424"/>
                </a:lnTo>
                <a:lnTo>
                  <a:pt x="333" y="1426"/>
                </a:lnTo>
                <a:cubicBezTo>
                  <a:pt x="333" y="1431"/>
                  <a:pt x="333" y="1436"/>
                  <a:pt x="333" y="1440"/>
                </a:cubicBezTo>
                <a:lnTo>
                  <a:pt x="332" y="1447"/>
                </a:lnTo>
                <a:lnTo>
                  <a:pt x="332" y="1433"/>
                </a:lnTo>
                <a:lnTo>
                  <a:pt x="332" y="1443"/>
                </a:lnTo>
                <a:lnTo>
                  <a:pt x="332" y="1452"/>
                </a:lnTo>
                <a:cubicBezTo>
                  <a:pt x="332" y="1459"/>
                  <a:pt x="332" y="1465"/>
                  <a:pt x="331" y="1471"/>
                </a:cubicBezTo>
                <a:lnTo>
                  <a:pt x="329" y="1481"/>
                </a:lnTo>
                <a:lnTo>
                  <a:pt x="330" y="1462"/>
                </a:lnTo>
                <a:lnTo>
                  <a:pt x="330" y="1471"/>
                </a:lnTo>
                <a:lnTo>
                  <a:pt x="329" y="1453"/>
                </a:lnTo>
                <a:lnTo>
                  <a:pt x="331" y="1463"/>
                </a:lnTo>
                <a:cubicBezTo>
                  <a:pt x="333" y="1473"/>
                  <a:pt x="333" y="1484"/>
                  <a:pt x="332" y="1495"/>
                </a:cubicBezTo>
                <a:lnTo>
                  <a:pt x="331" y="1502"/>
                </a:lnTo>
                <a:cubicBezTo>
                  <a:pt x="329" y="1512"/>
                  <a:pt x="326" y="1522"/>
                  <a:pt x="321" y="1531"/>
                </a:cubicBezTo>
                <a:lnTo>
                  <a:pt x="320" y="1533"/>
                </a:lnTo>
                <a:cubicBezTo>
                  <a:pt x="300" y="1573"/>
                  <a:pt x="256" y="1594"/>
                  <a:pt x="212" y="1584"/>
                </a:cubicBezTo>
                <a:cubicBezTo>
                  <a:pt x="169" y="1574"/>
                  <a:pt x="138" y="1535"/>
                  <a:pt x="138" y="1490"/>
                </a:cubicBezTo>
                <a:lnTo>
                  <a:pt x="139" y="1474"/>
                </a:lnTo>
                <a:lnTo>
                  <a:pt x="139" y="1477"/>
                </a:lnTo>
                <a:lnTo>
                  <a:pt x="139" y="1462"/>
                </a:lnTo>
                <a:lnTo>
                  <a:pt x="331" y="1462"/>
                </a:lnTo>
                <a:lnTo>
                  <a:pt x="331" y="1468"/>
                </a:lnTo>
                <a:cubicBezTo>
                  <a:pt x="331" y="1479"/>
                  <a:pt x="330" y="1489"/>
                  <a:pt x="327" y="1499"/>
                </a:cubicBezTo>
                <a:lnTo>
                  <a:pt x="326" y="1502"/>
                </a:lnTo>
                <a:cubicBezTo>
                  <a:pt x="311" y="1546"/>
                  <a:pt x="266" y="1574"/>
                  <a:pt x="219" y="1566"/>
                </a:cubicBezTo>
                <a:cubicBezTo>
                  <a:pt x="173" y="1559"/>
                  <a:pt x="138" y="1519"/>
                  <a:pt x="138" y="1471"/>
                </a:cubicBezTo>
                <a:lnTo>
                  <a:pt x="138" y="1467"/>
                </a:lnTo>
                <a:lnTo>
                  <a:pt x="140" y="1483"/>
                </a:lnTo>
                <a:lnTo>
                  <a:pt x="141" y="1488"/>
                </a:lnTo>
                <a:lnTo>
                  <a:pt x="139" y="1481"/>
                </a:lnTo>
                <a:cubicBezTo>
                  <a:pt x="137" y="1472"/>
                  <a:pt x="135" y="1463"/>
                  <a:pt x="135" y="1454"/>
                </a:cubicBezTo>
                <a:lnTo>
                  <a:pt x="135" y="1452"/>
                </a:lnTo>
                <a:lnTo>
                  <a:pt x="327" y="1452"/>
                </a:lnTo>
                <a:lnTo>
                  <a:pt x="327" y="1457"/>
                </a:lnTo>
                <a:lnTo>
                  <a:pt x="327" y="1459"/>
                </a:lnTo>
                <a:lnTo>
                  <a:pt x="328" y="1475"/>
                </a:lnTo>
                <a:cubicBezTo>
                  <a:pt x="329" y="1481"/>
                  <a:pt x="328" y="1487"/>
                  <a:pt x="328" y="1492"/>
                </a:cubicBezTo>
                <a:lnTo>
                  <a:pt x="327" y="1501"/>
                </a:lnTo>
                <a:cubicBezTo>
                  <a:pt x="321" y="1550"/>
                  <a:pt x="280" y="1586"/>
                  <a:pt x="231" y="1586"/>
                </a:cubicBezTo>
                <a:cubicBezTo>
                  <a:pt x="183" y="1586"/>
                  <a:pt x="141" y="1550"/>
                  <a:pt x="136" y="1501"/>
                </a:cubicBezTo>
                <a:lnTo>
                  <a:pt x="136" y="1497"/>
                </a:lnTo>
                <a:lnTo>
                  <a:pt x="135" y="1491"/>
                </a:lnTo>
                <a:cubicBezTo>
                  <a:pt x="134" y="1486"/>
                  <a:pt x="133" y="1481"/>
                  <a:pt x="133" y="1475"/>
                </a:cubicBezTo>
                <a:lnTo>
                  <a:pt x="133" y="1471"/>
                </a:lnTo>
                <a:lnTo>
                  <a:pt x="325" y="1482"/>
                </a:lnTo>
                <a:lnTo>
                  <a:pt x="324" y="1490"/>
                </a:lnTo>
                <a:lnTo>
                  <a:pt x="323" y="1500"/>
                </a:lnTo>
                <a:lnTo>
                  <a:pt x="323" y="1481"/>
                </a:lnTo>
                <a:lnTo>
                  <a:pt x="324" y="1491"/>
                </a:lnTo>
                <a:cubicBezTo>
                  <a:pt x="327" y="1518"/>
                  <a:pt x="318" y="1545"/>
                  <a:pt x="300" y="1565"/>
                </a:cubicBezTo>
                <a:cubicBezTo>
                  <a:pt x="281" y="1585"/>
                  <a:pt x="256" y="1596"/>
                  <a:pt x="228" y="1596"/>
                </a:cubicBezTo>
                <a:lnTo>
                  <a:pt x="227" y="1596"/>
                </a:lnTo>
                <a:lnTo>
                  <a:pt x="322" y="1519"/>
                </a:lnTo>
                <a:lnTo>
                  <a:pt x="321" y="1524"/>
                </a:lnTo>
                <a:cubicBezTo>
                  <a:pt x="319" y="1533"/>
                  <a:pt x="316" y="1541"/>
                  <a:pt x="312" y="1548"/>
                </a:cubicBezTo>
                <a:lnTo>
                  <a:pt x="310" y="1552"/>
                </a:lnTo>
                <a:cubicBezTo>
                  <a:pt x="288" y="1596"/>
                  <a:pt x="237" y="1616"/>
                  <a:pt x="191" y="1600"/>
                </a:cubicBezTo>
                <a:cubicBezTo>
                  <a:pt x="145" y="1583"/>
                  <a:pt x="119" y="1534"/>
                  <a:pt x="131" y="1486"/>
                </a:cubicBezTo>
                <a:lnTo>
                  <a:pt x="132" y="1482"/>
                </a:lnTo>
                <a:lnTo>
                  <a:pt x="129" y="1505"/>
                </a:lnTo>
                <a:lnTo>
                  <a:pt x="129" y="1500"/>
                </a:lnTo>
                <a:cubicBezTo>
                  <a:pt x="129" y="1451"/>
                  <a:pt x="167" y="1410"/>
                  <a:pt x="216" y="1405"/>
                </a:cubicBezTo>
                <a:cubicBezTo>
                  <a:pt x="265" y="1400"/>
                  <a:pt x="310" y="1433"/>
                  <a:pt x="320" y="1482"/>
                </a:cubicBezTo>
                <a:lnTo>
                  <a:pt x="321" y="1487"/>
                </a:lnTo>
                <a:cubicBezTo>
                  <a:pt x="322" y="1493"/>
                  <a:pt x="322" y="1499"/>
                  <a:pt x="322" y="1505"/>
                </a:cubicBezTo>
                <a:lnTo>
                  <a:pt x="322" y="1509"/>
                </a:lnTo>
                <a:lnTo>
                  <a:pt x="130" y="1509"/>
                </a:lnTo>
                <a:lnTo>
                  <a:pt x="130" y="1505"/>
                </a:lnTo>
                <a:lnTo>
                  <a:pt x="132" y="1524"/>
                </a:lnTo>
                <a:lnTo>
                  <a:pt x="131" y="1519"/>
                </a:lnTo>
                <a:lnTo>
                  <a:pt x="225" y="1596"/>
                </a:lnTo>
                <a:lnTo>
                  <a:pt x="224" y="1596"/>
                </a:lnTo>
                <a:lnTo>
                  <a:pt x="320" y="1490"/>
                </a:lnTo>
                <a:lnTo>
                  <a:pt x="321" y="1499"/>
                </a:lnTo>
                <a:cubicBezTo>
                  <a:pt x="322" y="1506"/>
                  <a:pt x="322" y="1512"/>
                  <a:pt x="321" y="1519"/>
                </a:cubicBezTo>
                <a:lnTo>
                  <a:pt x="320" y="1529"/>
                </a:lnTo>
                <a:lnTo>
                  <a:pt x="224" y="1423"/>
                </a:lnTo>
                <a:lnTo>
                  <a:pt x="226" y="1423"/>
                </a:lnTo>
                <a:cubicBezTo>
                  <a:pt x="273" y="1423"/>
                  <a:pt x="313" y="1457"/>
                  <a:pt x="321" y="1504"/>
                </a:cubicBezTo>
                <a:lnTo>
                  <a:pt x="322" y="1510"/>
                </a:lnTo>
                <a:cubicBezTo>
                  <a:pt x="323" y="1515"/>
                  <a:pt x="323" y="1520"/>
                  <a:pt x="323" y="1525"/>
                </a:cubicBezTo>
                <a:lnTo>
                  <a:pt x="323" y="1528"/>
                </a:lnTo>
                <a:lnTo>
                  <a:pt x="131" y="1528"/>
                </a:lnTo>
                <a:lnTo>
                  <a:pt x="132" y="1529"/>
                </a:lnTo>
                <a:lnTo>
                  <a:pt x="131" y="1519"/>
                </a:lnTo>
                <a:lnTo>
                  <a:pt x="322" y="1509"/>
                </a:lnTo>
                <a:lnTo>
                  <a:pt x="322" y="1513"/>
                </a:lnTo>
                <a:cubicBezTo>
                  <a:pt x="322" y="1519"/>
                  <a:pt x="322" y="1524"/>
                  <a:pt x="321" y="1529"/>
                </a:cubicBezTo>
                <a:lnTo>
                  <a:pt x="320" y="1535"/>
                </a:lnTo>
                <a:cubicBezTo>
                  <a:pt x="319" y="1540"/>
                  <a:pt x="318" y="1545"/>
                  <a:pt x="317" y="1550"/>
                </a:cubicBezTo>
                <a:lnTo>
                  <a:pt x="314" y="1559"/>
                </a:lnTo>
                <a:lnTo>
                  <a:pt x="222" y="1432"/>
                </a:lnTo>
                <a:lnTo>
                  <a:pt x="224" y="1432"/>
                </a:lnTo>
                <a:lnTo>
                  <a:pt x="224" y="1624"/>
                </a:lnTo>
                <a:lnTo>
                  <a:pt x="220" y="1624"/>
                </a:lnTo>
                <a:lnTo>
                  <a:pt x="220" y="1432"/>
                </a:lnTo>
                <a:lnTo>
                  <a:pt x="224" y="1432"/>
                </a:lnTo>
                <a:lnTo>
                  <a:pt x="224" y="1624"/>
                </a:lnTo>
                <a:lnTo>
                  <a:pt x="222" y="1624"/>
                </a:lnTo>
                <a:lnTo>
                  <a:pt x="318" y="1537"/>
                </a:lnTo>
                <a:lnTo>
                  <a:pt x="317" y="1539"/>
                </a:lnTo>
                <a:lnTo>
                  <a:pt x="317" y="1547"/>
                </a:lnTo>
                <a:lnTo>
                  <a:pt x="125" y="1547"/>
                </a:lnTo>
                <a:lnTo>
                  <a:pt x="125" y="1544"/>
                </a:lnTo>
                <a:lnTo>
                  <a:pt x="127" y="1560"/>
                </a:lnTo>
                <a:lnTo>
                  <a:pt x="126" y="1554"/>
                </a:lnTo>
                <a:lnTo>
                  <a:pt x="220" y="1634"/>
                </a:lnTo>
                <a:lnTo>
                  <a:pt x="219" y="1634"/>
                </a:lnTo>
                <a:lnTo>
                  <a:pt x="315" y="1538"/>
                </a:lnTo>
                <a:lnTo>
                  <a:pt x="315" y="1547"/>
                </a:lnTo>
                <a:cubicBezTo>
                  <a:pt x="315" y="1552"/>
                  <a:pt x="315" y="1557"/>
                  <a:pt x="315" y="1561"/>
                </a:cubicBezTo>
                <a:lnTo>
                  <a:pt x="314" y="1568"/>
                </a:lnTo>
                <a:cubicBezTo>
                  <a:pt x="313" y="1574"/>
                  <a:pt x="311" y="1579"/>
                  <a:pt x="310" y="1585"/>
                </a:cubicBezTo>
                <a:lnTo>
                  <a:pt x="309" y="1588"/>
                </a:lnTo>
                <a:cubicBezTo>
                  <a:pt x="292" y="1637"/>
                  <a:pt x="240" y="1664"/>
                  <a:pt x="191" y="1650"/>
                </a:cubicBezTo>
                <a:cubicBezTo>
                  <a:pt x="141" y="1635"/>
                  <a:pt x="112" y="1584"/>
                  <a:pt x="124" y="1534"/>
                </a:cubicBezTo>
                <a:lnTo>
                  <a:pt x="125" y="1530"/>
                </a:lnTo>
                <a:lnTo>
                  <a:pt x="122" y="1553"/>
                </a:lnTo>
                <a:lnTo>
                  <a:pt x="122" y="1547"/>
                </a:lnTo>
                <a:lnTo>
                  <a:pt x="218" y="1643"/>
                </a:lnTo>
                <a:lnTo>
                  <a:pt x="217" y="1643"/>
                </a:lnTo>
                <a:cubicBezTo>
                  <a:pt x="176" y="1643"/>
                  <a:pt x="139" y="1617"/>
                  <a:pt x="126" y="1578"/>
                </a:cubicBezTo>
                <a:lnTo>
                  <a:pt x="124" y="1572"/>
                </a:lnTo>
                <a:lnTo>
                  <a:pt x="123" y="1569"/>
                </a:lnTo>
                <a:lnTo>
                  <a:pt x="309" y="1520"/>
                </a:lnTo>
                <a:lnTo>
                  <a:pt x="309" y="1523"/>
                </a:lnTo>
                <a:lnTo>
                  <a:pt x="313" y="1542"/>
                </a:lnTo>
                <a:lnTo>
                  <a:pt x="313" y="1543"/>
                </a:lnTo>
                <a:lnTo>
                  <a:pt x="314" y="1548"/>
                </a:lnTo>
                <a:lnTo>
                  <a:pt x="123" y="1566"/>
                </a:lnTo>
                <a:lnTo>
                  <a:pt x="123" y="1563"/>
                </a:lnTo>
                <a:lnTo>
                  <a:pt x="125" y="1579"/>
                </a:lnTo>
                <a:lnTo>
                  <a:pt x="124" y="1573"/>
                </a:lnTo>
                <a:lnTo>
                  <a:pt x="310" y="1588"/>
                </a:lnTo>
                <a:lnTo>
                  <a:pt x="309" y="1591"/>
                </a:lnTo>
                <a:lnTo>
                  <a:pt x="312" y="1576"/>
                </a:lnTo>
                <a:lnTo>
                  <a:pt x="311" y="1582"/>
                </a:lnTo>
                <a:lnTo>
                  <a:pt x="312" y="1566"/>
                </a:lnTo>
                <a:lnTo>
                  <a:pt x="312" y="1576"/>
                </a:lnTo>
                <a:cubicBezTo>
                  <a:pt x="312" y="1629"/>
                  <a:pt x="269" y="1672"/>
                  <a:pt x="216" y="1672"/>
                </a:cubicBezTo>
                <a:lnTo>
                  <a:pt x="215" y="1672"/>
                </a:lnTo>
                <a:lnTo>
                  <a:pt x="215" y="1480"/>
                </a:lnTo>
                <a:lnTo>
                  <a:pt x="216" y="1480"/>
                </a:lnTo>
                <a:cubicBezTo>
                  <a:pt x="261" y="1480"/>
                  <a:pt x="300" y="1512"/>
                  <a:pt x="310" y="1556"/>
                </a:cubicBezTo>
                <a:lnTo>
                  <a:pt x="312" y="1565"/>
                </a:lnTo>
                <a:cubicBezTo>
                  <a:pt x="314" y="1571"/>
                  <a:pt x="314" y="1578"/>
                  <a:pt x="314" y="1585"/>
                </a:cubicBezTo>
                <a:lnTo>
                  <a:pt x="314" y="1608"/>
                </a:lnTo>
                <a:lnTo>
                  <a:pt x="313" y="1616"/>
                </a:lnTo>
                <a:cubicBezTo>
                  <a:pt x="307" y="1661"/>
                  <a:pt x="272" y="1696"/>
                  <a:pt x="227" y="1700"/>
                </a:cubicBezTo>
                <a:cubicBezTo>
                  <a:pt x="182" y="1704"/>
                  <a:pt x="141" y="1677"/>
                  <a:pt x="126" y="1635"/>
                </a:cubicBezTo>
                <a:lnTo>
                  <a:pt x="125" y="1632"/>
                </a:lnTo>
                <a:cubicBezTo>
                  <a:pt x="122" y="1622"/>
                  <a:pt x="120" y="1612"/>
                  <a:pt x="120" y="1601"/>
                </a:cubicBezTo>
                <a:lnTo>
                  <a:pt x="120" y="1595"/>
                </a:lnTo>
                <a:lnTo>
                  <a:pt x="121" y="1609"/>
                </a:lnTo>
                <a:lnTo>
                  <a:pt x="120" y="1602"/>
                </a:lnTo>
                <a:lnTo>
                  <a:pt x="124" y="1619"/>
                </a:lnTo>
                <a:lnTo>
                  <a:pt x="123" y="1616"/>
                </a:lnTo>
                <a:lnTo>
                  <a:pt x="310" y="1585"/>
                </a:lnTo>
                <a:lnTo>
                  <a:pt x="310" y="1588"/>
                </a:lnTo>
                <a:cubicBezTo>
                  <a:pt x="310" y="1593"/>
                  <a:pt x="310" y="1598"/>
                  <a:pt x="310" y="1602"/>
                </a:cubicBezTo>
                <a:lnTo>
                  <a:pt x="309" y="1609"/>
                </a:lnTo>
                <a:lnTo>
                  <a:pt x="309" y="1595"/>
                </a:lnTo>
                <a:lnTo>
                  <a:pt x="309" y="1601"/>
                </a:lnTo>
                <a:cubicBezTo>
                  <a:pt x="309" y="1612"/>
                  <a:pt x="308" y="1622"/>
                  <a:pt x="305" y="1632"/>
                </a:cubicBezTo>
                <a:lnTo>
                  <a:pt x="304" y="1635"/>
                </a:lnTo>
                <a:cubicBezTo>
                  <a:pt x="289" y="1679"/>
                  <a:pt x="244" y="1707"/>
                  <a:pt x="197" y="1699"/>
                </a:cubicBezTo>
                <a:cubicBezTo>
                  <a:pt x="151" y="1692"/>
                  <a:pt x="116" y="1652"/>
                  <a:pt x="116" y="1604"/>
                </a:cubicBezTo>
                <a:lnTo>
                  <a:pt x="116" y="1601"/>
                </a:lnTo>
                <a:lnTo>
                  <a:pt x="118" y="1617"/>
                </a:lnTo>
                <a:lnTo>
                  <a:pt x="116" y="1609"/>
                </a:lnTo>
                <a:lnTo>
                  <a:pt x="115" y="1602"/>
                </a:lnTo>
                <a:cubicBezTo>
                  <a:pt x="115" y="1598"/>
                  <a:pt x="114" y="1593"/>
                  <a:pt x="114" y="1588"/>
                </a:cubicBezTo>
                <a:lnTo>
                  <a:pt x="114" y="1585"/>
                </a:lnTo>
                <a:cubicBezTo>
                  <a:pt x="114" y="1543"/>
                  <a:pt x="142" y="1506"/>
                  <a:pt x="183" y="1494"/>
                </a:cubicBezTo>
                <a:cubicBezTo>
                  <a:pt x="223" y="1481"/>
                  <a:pt x="267" y="1497"/>
                  <a:pt x="290" y="1532"/>
                </a:cubicBezTo>
                <a:lnTo>
                  <a:pt x="298" y="1546"/>
                </a:lnTo>
                <a:lnTo>
                  <a:pt x="304" y="1557"/>
                </a:lnTo>
                <a:lnTo>
                  <a:pt x="307" y="1564"/>
                </a:lnTo>
                <a:lnTo>
                  <a:pt x="298" y="1548"/>
                </a:lnTo>
                <a:lnTo>
                  <a:pt x="300" y="1551"/>
                </a:lnTo>
                <a:lnTo>
                  <a:pt x="127" y="1628"/>
                </a:lnTo>
                <a:lnTo>
                  <a:pt x="125" y="1619"/>
                </a:lnTo>
                <a:lnTo>
                  <a:pt x="124" y="1614"/>
                </a:lnTo>
                <a:lnTo>
                  <a:pt x="314" y="1595"/>
                </a:lnTo>
                <a:lnTo>
                  <a:pt x="314" y="1603"/>
                </a:lnTo>
                <a:lnTo>
                  <a:pt x="314" y="1614"/>
                </a:lnTo>
                <a:lnTo>
                  <a:pt x="314" y="1637"/>
                </a:lnTo>
                <a:lnTo>
                  <a:pt x="313" y="1645"/>
                </a:lnTo>
                <a:cubicBezTo>
                  <a:pt x="307" y="1690"/>
                  <a:pt x="272" y="1725"/>
                  <a:pt x="227" y="1729"/>
                </a:cubicBezTo>
                <a:cubicBezTo>
                  <a:pt x="182" y="1733"/>
                  <a:pt x="141" y="1706"/>
                  <a:pt x="126" y="1664"/>
                </a:cubicBezTo>
                <a:lnTo>
                  <a:pt x="125" y="1661"/>
                </a:lnTo>
                <a:cubicBezTo>
                  <a:pt x="124" y="1655"/>
                  <a:pt x="122" y="1650"/>
                  <a:pt x="121" y="1644"/>
                </a:cubicBezTo>
                <a:lnTo>
                  <a:pt x="120" y="1637"/>
                </a:lnTo>
                <a:cubicBezTo>
                  <a:pt x="120" y="1633"/>
                  <a:pt x="119" y="1628"/>
                  <a:pt x="119" y="1623"/>
                </a:cubicBezTo>
                <a:lnTo>
                  <a:pt x="120" y="1607"/>
                </a:lnTo>
                <a:lnTo>
                  <a:pt x="121" y="1595"/>
                </a:lnTo>
                <a:lnTo>
                  <a:pt x="122" y="1587"/>
                </a:lnTo>
                <a:lnTo>
                  <a:pt x="126" y="1629"/>
                </a:lnTo>
                <a:lnTo>
                  <a:pt x="125" y="1626"/>
                </a:lnTo>
                <a:lnTo>
                  <a:pt x="302" y="1638"/>
                </a:lnTo>
                <a:lnTo>
                  <a:pt x="304" y="1634"/>
                </a:lnTo>
                <a:lnTo>
                  <a:pt x="301" y="1643"/>
                </a:lnTo>
                <a:lnTo>
                  <a:pt x="297" y="1655"/>
                </a:lnTo>
                <a:lnTo>
                  <a:pt x="294" y="1664"/>
                </a:lnTo>
                <a:lnTo>
                  <a:pt x="298" y="1633"/>
                </a:lnTo>
                <a:lnTo>
                  <a:pt x="298" y="1640"/>
                </a:lnTo>
                <a:cubicBezTo>
                  <a:pt x="298" y="1655"/>
                  <a:pt x="295" y="1670"/>
                  <a:pt x="288" y="1683"/>
                </a:cubicBezTo>
                <a:lnTo>
                  <a:pt x="287" y="1685"/>
                </a:lnTo>
                <a:cubicBezTo>
                  <a:pt x="267" y="1725"/>
                  <a:pt x="223" y="1746"/>
                  <a:pt x="179" y="1736"/>
                </a:cubicBezTo>
                <a:cubicBezTo>
                  <a:pt x="136" y="1726"/>
                  <a:pt x="105" y="1687"/>
                  <a:pt x="105" y="1642"/>
                </a:cubicBezTo>
                <a:lnTo>
                  <a:pt x="105" y="1636"/>
                </a:lnTo>
                <a:lnTo>
                  <a:pt x="105" y="1627"/>
                </a:lnTo>
                <a:lnTo>
                  <a:pt x="105" y="1618"/>
                </a:lnTo>
                <a:lnTo>
                  <a:pt x="108" y="1642"/>
                </a:lnTo>
                <a:lnTo>
                  <a:pt x="107" y="1638"/>
                </a:lnTo>
                <a:lnTo>
                  <a:pt x="296" y="1614"/>
                </a:lnTo>
                <a:lnTo>
                  <a:pt x="296" y="1618"/>
                </a:lnTo>
                <a:lnTo>
                  <a:pt x="296" y="1626"/>
                </a:lnTo>
                <a:lnTo>
                  <a:pt x="296" y="1642"/>
                </a:lnTo>
                <a:cubicBezTo>
                  <a:pt x="296" y="1649"/>
                  <a:pt x="296" y="1655"/>
                  <a:pt x="295" y="1661"/>
                </a:cubicBezTo>
                <a:lnTo>
                  <a:pt x="293" y="1671"/>
                </a:lnTo>
                <a:lnTo>
                  <a:pt x="222" y="1559"/>
                </a:lnTo>
                <a:lnTo>
                  <a:pt x="226" y="1560"/>
                </a:lnTo>
                <a:lnTo>
                  <a:pt x="179" y="1560"/>
                </a:lnTo>
                <a:lnTo>
                  <a:pt x="183" y="1559"/>
                </a:lnTo>
                <a:lnTo>
                  <a:pt x="110" y="1652"/>
                </a:lnTo>
                <a:lnTo>
                  <a:pt x="110" y="1646"/>
                </a:lnTo>
                <a:lnTo>
                  <a:pt x="113" y="1670"/>
                </a:lnTo>
                <a:lnTo>
                  <a:pt x="112" y="1666"/>
                </a:lnTo>
                <a:lnTo>
                  <a:pt x="297" y="1673"/>
                </a:lnTo>
                <a:lnTo>
                  <a:pt x="297" y="1672"/>
                </a:lnTo>
                <a:lnTo>
                  <a:pt x="296" y="1676"/>
                </a:lnTo>
                <a:cubicBezTo>
                  <a:pt x="284" y="1723"/>
                  <a:pt x="239" y="1754"/>
                  <a:pt x="191" y="1748"/>
                </a:cubicBezTo>
                <a:cubicBezTo>
                  <a:pt x="143" y="1742"/>
                  <a:pt x="106" y="1701"/>
                  <a:pt x="106" y="1652"/>
                </a:cubicBezTo>
                <a:lnTo>
                  <a:pt x="106" y="1643"/>
                </a:lnTo>
                <a:lnTo>
                  <a:pt x="106" y="1633"/>
                </a:lnTo>
                <a:lnTo>
                  <a:pt x="298" y="1633"/>
                </a:lnTo>
                <a:lnTo>
                  <a:pt x="298" y="1636"/>
                </a:lnTo>
                <a:cubicBezTo>
                  <a:pt x="298" y="1642"/>
                  <a:pt x="298" y="1647"/>
                  <a:pt x="297" y="1652"/>
                </a:cubicBezTo>
                <a:lnTo>
                  <a:pt x="296" y="1658"/>
                </a:lnTo>
                <a:cubicBezTo>
                  <a:pt x="294" y="1669"/>
                  <a:pt x="290" y="1680"/>
                  <a:pt x="285" y="1690"/>
                </a:cubicBezTo>
                <a:lnTo>
                  <a:pt x="281" y="1697"/>
                </a:lnTo>
                <a:cubicBezTo>
                  <a:pt x="273" y="1711"/>
                  <a:pt x="261" y="1723"/>
                  <a:pt x="247" y="1732"/>
                </a:cubicBezTo>
                <a:lnTo>
                  <a:pt x="242" y="1735"/>
                </a:lnTo>
                <a:cubicBezTo>
                  <a:pt x="212" y="1753"/>
                  <a:pt x="175" y="1753"/>
                  <a:pt x="145" y="1736"/>
                </a:cubicBezTo>
                <a:cubicBezTo>
                  <a:pt x="115" y="1719"/>
                  <a:pt x="96" y="1687"/>
                  <a:pt x="96" y="1652"/>
                </a:cubicBezTo>
                <a:lnTo>
                  <a:pt x="96" y="1646"/>
                </a:lnTo>
                <a:cubicBezTo>
                  <a:pt x="96" y="1639"/>
                  <a:pt x="97" y="1631"/>
                  <a:pt x="99" y="1623"/>
                </a:cubicBezTo>
                <a:lnTo>
                  <a:pt x="100" y="1619"/>
                </a:lnTo>
                <a:cubicBezTo>
                  <a:pt x="112" y="1572"/>
                  <a:pt x="157" y="1541"/>
                  <a:pt x="205" y="1547"/>
                </a:cubicBezTo>
                <a:cubicBezTo>
                  <a:pt x="253" y="1553"/>
                  <a:pt x="289" y="1594"/>
                  <a:pt x="289" y="1642"/>
                </a:cubicBezTo>
                <a:lnTo>
                  <a:pt x="289" y="1648"/>
                </a:lnTo>
                <a:lnTo>
                  <a:pt x="289" y="1657"/>
                </a:lnTo>
                <a:lnTo>
                  <a:pt x="289" y="1666"/>
                </a:lnTo>
                <a:cubicBezTo>
                  <a:pt x="289" y="1673"/>
                  <a:pt x="289" y="1679"/>
                  <a:pt x="288" y="1685"/>
                </a:cubicBezTo>
                <a:lnTo>
                  <a:pt x="287" y="1690"/>
                </a:lnTo>
                <a:lnTo>
                  <a:pt x="99" y="1648"/>
                </a:lnTo>
                <a:lnTo>
                  <a:pt x="100" y="1644"/>
                </a:lnTo>
                <a:lnTo>
                  <a:pt x="97" y="1667"/>
                </a:lnTo>
                <a:lnTo>
                  <a:pt x="97" y="1662"/>
                </a:lnTo>
                <a:lnTo>
                  <a:pt x="289" y="1662"/>
                </a:lnTo>
                <a:lnTo>
                  <a:pt x="289" y="1665"/>
                </a:lnTo>
                <a:cubicBezTo>
                  <a:pt x="289" y="1670"/>
                  <a:pt x="289" y="1675"/>
                  <a:pt x="289" y="1679"/>
                </a:cubicBezTo>
                <a:lnTo>
                  <a:pt x="288" y="1686"/>
                </a:lnTo>
                <a:lnTo>
                  <a:pt x="288" y="1672"/>
                </a:lnTo>
                <a:lnTo>
                  <a:pt x="288" y="1678"/>
                </a:lnTo>
                <a:lnTo>
                  <a:pt x="288" y="1681"/>
                </a:lnTo>
                <a:lnTo>
                  <a:pt x="101" y="1651"/>
                </a:lnTo>
                <a:lnTo>
                  <a:pt x="105" y="1641"/>
                </a:lnTo>
                <a:lnTo>
                  <a:pt x="104" y="1645"/>
                </a:lnTo>
                <a:lnTo>
                  <a:pt x="106" y="1638"/>
                </a:lnTo>
                <a:cubicBezTo>
                  <a:pt x="111" y="1622"/>
                  <a:pt x="119" y="1608"/>
                  <a:pt x="131" y="1597"/>
                </a:cubicBezTo>
                <a:lnTo>
                  <a:pt x="133" y="1595"/>
                </a:lnTo>
                <a:cubicBezTo>
                  <a:pt x="160" y="1567"/>
                  <a:pt x="201" y="1559"/>
                  <a:pt x="237" y="1574"/>
                </a:cubicBezTo>
                <a:cubicBezTo>
                  <a:pt x="273" y="1589"/>
                  <a:pt x="296" y="1624"/>
                  <a:pt x="296" y="1662"/>
                </a:cubicBezTo>
                <a:lnTo>
                  <a:pt x="296" y="1666"/>
                </a:lnTo>
                <a:lnTo>
                  <a:pt x="296" y="1675"/>
                </a:lnTo>
                <a:lnTo>
                  <a:pt x="296" y="1684"/>
                </a:lnTo>
                <a:lnTo>
                  <a:pt x="296" y="1690"/>
                </a:lnTo>
                <a:lnTo>
                  <a:pt x="200" y="1594"/>
                </a:lnTo>
                <a:lnTo>
                  <a:pt x="202" y="1594"/>
                </a:lnTo>
                <a:lnTo>
                  <a:pt x="108" y="1709"/>
                </a:lnTo>
                <a:lnTo>
                  <a:pt x="108" y="1709"/>
                </a:lnTo>
                <a:lnTo>
                  <a:pt x="107" y="1705"/>
                </a:lnTo>
                <a:cubicBezTo>
                  <a:pt x="100" y="1676"/>
                  <a:pt x="107" y="1646"/>
                  <a:pt x="125" y="1622"/>
                </a:cubicBezTo>
                <a:cubicBezTo>
                  <a:pt x="143" y="1599"/>
                  <a:pt x="171" y="1585"/>
                  <a:pt x="200" y="1585"/>
                </a:cubicBezTo>
                <a:lnTo>
                  <a:pt x="201" y="1585"/>
                </a:lnTo>
                <a:cubicBezTo>
                  <a:pt x="250" y="1585"/>
                  <a:pt x="291" y="1622"/>
                  <a:pt x="297" y="1671"/>
                </a:cubicBezTo>
                <a:lnTo>
                  <a:pt x="298" y="1690"/>
                </a:lnTo>
                <a:lnTo>
                  <a:pt x="298" y="1700"/>
                </a:lnTo>
                <a:cubicBezTo>
                  <a:pt x="298" y="1720"/>
                  <a:pt x="292" y="1740"/>
                  <a:pt x="281" y="1756"/>
                </a:cubicBezTo>
                <a:lnTo>
                  <a:pt x="276" y="1763"/>
                </a:lnTo>
                <a:cubicBezTo>
                  <a:pt x="264" y="1780"/>
                  <a:pt x="247" y="1792"/>
                  <a:pt x="228" y="1799"/>
                </a:cubicBezTo>
                <a:lnTo>
                  <a:pt x="222" y="1801"/>
                </a:lnTo>
                <a:cubicBezTo>
                  <a:pt x="196" y="1809"/>
                  <a:pt x="169" y="1806"/>
                  <a:pt x="145" y="1794"/>
                </a:cubicBezTo>
                <a:cubicBezTo>
                  <a:pt x="122" y="1781"/>
                  <a:pt x="105" y="1759"/>
                  <a:pt x="98" y="1733"/>
                </a:cubicBezTo>
                <a:lnTo>
                  <a:pt x="97" y="1729"/>
                </a:lnTo>
                <a:cubicBezTo>
                  <a:pt x="95" y="1721"/>
                  <a:pt x="94" y="1713"/>
                  <a:pt x="94" y="1705"/>
                </a:cubicBezTo>
                <a:lnTo>
                  <a:pt x="94" y="1698"/>
                </a:lnTo>
                <a:lnTo>
                  <a:pt x="94" y="1692"/>
                </a:lnTo>
                <a:cubicBezTo>
                  <a:pt x="94" y="1678"/>
                  <a:pt x="98" y="1663"/>
                  <a:pt x="105" y="1650"/>
                </a:cubicBezTo>
                <a:lnTo>
                  <a:pt x="106" y="1648"/>
                </a:lnTo>
                <a:cubicBezTo>
                  <a:pt x="126" y="1608"/>
                  <a:pt x="170" y="1587"/>
                  <a:pt x="214" y="1597"/>
                </a:cubicBezTo>
                <a:cubicBezTo>
                  <a:pt x="257" y="1607"/>
                  <a:pt x="287" y="1646"/>
                  <a:pt x="287" y="1690"/>
                </a:cubicBezTo>
                <a:lnTo>
                  <a:pt x="287" y="1685"/>
                </a:lnTo>
                <a:lnTo>
                  <a:pt x="288" y="1704"/>
                </a:lnTo>
                <a:lnTo>
                  <a:pt x="288" y="1713"/>
                </a:lnTo>
                <a:lnTo>
                  <a:pt x="288" y="1719"/>
                </a:lnTo>
                <a:cubicBezTo>
                  <a:pt x="288" y="1768"/>
                  <a:pt x="252" y="1809"/>
                  <a:pt x="204" y="1815"/>
                </a:cubicBezTo>
                <a:cubicBezTo>
                  <a:pt x="156" y="1821"/>
                  <a:pt x="111" y="1790"/>
                  <a:pt x="99" y="1743"/>
                </a:cubicBezTo>
                <a:lnTo>
                  <a:pt x="97" y="1731"/>
                </a:lnTo>
                <a:lnTo>
                  <a:pt x="96" y="1725"/>
                </a:lnTo>
                <a:lnTo>
                  <a:pt x="284" y="1733"/>
                </a:lnTo>
                <a:lnTo>
                  <a:pt x="284" y="1729"/>
                </a:lnTo>
                <a:lnTo>
                  <a:pt x="283" y="1735"/>
                </a:lnTo>
                <a:lnTo>
                  <a:pt x="188" y="1623"/>
                </a:lnTo>
                <a:lnTo>
                  <a:pt x="190" y="1623"/>
                </a:lnTo>
                <a:lnTo>
                  <a:pt x="94" y="1719"/>
                </a:lnTo>
                <a:lnTo>
                  <a:pt x="94" y="1709"/>
                </a:lnTo>
                <a:cubicBezTo>
                  <a:pt x="94" y="1704"/>
                  <a:pt x="95" y="1699"/>
                  <a:pt x="96" y="1694"/>
                </a:cubicBezTo>
                <a:lnTo>
                  <a:pt x="97" y="1688"/>
                </a:lnTo>
                <a:lnTo>
                  <a:pt x="95" y="1703"/>
                </a:lnTo>
                <a:lnTo>
                  <a:pt x="95" y="1700"/>
                </a:lnTo>
                <a:lnTo>
                  <a:pt x="283" y="1731"/>
                </a:lnTo>
                <a:lnTo>
                  <a:pt x="282" y="1734"/>
                </a:lnTo>
                <a:lnTo>
                  <a:pt x="285" y="1719"/>
                </a:lnTo>
                <a:lnTo>
                  <a:pt x="281" y="1737"/>
                </a:lnTo>
                <a:lnTo>
                  <a:pt x="278" y="1747"/>
                </a:lnTo>
                <a:lnTo>
                  <a:pt x="186" y="1623"/>
                </a:lnTo>
                <a:lnTo>
                  <a:pt x="189" y="1623"/>
                </a:lnTo>
                <a:lnTo>
                  <a:pt x="189" y="1815"/>
                </a:lnTo>
                <a:lnTo>
                  <a:pt x="187" y="1815"/>
                </a:lnTo>
                <a:lnTo>
                  <a:pt x="182" y="1815"/>
                </a:lnTo>
                <a:cubicBezTo>
                  <a:pt x="155" y="1815"/>
                  <a:pt x="129" y="1804"/>
                  <a:pt x="111" y="1784"/>
                </a:cubicBezTo>
                <a:cubicBezTo>
                  <a:pt x="93" y="1764"/>
                  <a:pt x="84" y="1737"/>
                  <a:pt x="87" y="1710"/>
                </a:cubicBezTo>
                <a:lnTo>
                  <a:pt x="88" y="1700"/>
                </a:lnTo>
                <a:lnTo>
                  <a:pt x="183" y="1805"/>
                </a:lnTo>
                <a:lnTo>
                  <a:pt x="182" y="1805"/>
                </a:lnTo>
                <a:lnTo>
                  <a:pt x="278" y="1699"/>
                </a:lnTo>
                <a:lnTo>
                  <a:pt x="278" y="1700"/>
                </a:lnTo>
                <a:lnTo>
                  <a:pt x="280" y="1710"/>
                </a:lnTo>
                <a:cubicBezTo>
                  <a:pt x="282" y="1722"/>
                  <a:pt x="282" y="1735"/>
                  <a:pt x="280" y="1747"/>
                </a:cubicBezTo>
                <a:lnTo>
                  <a:pt x="278" y="1757"/>
                </a:lnTo>
                <a:cubicBezTo>
                  <a:pt x="269" y="1802"/>
                  <a:pt x="229" y="1834"/>
                  <a:pt x="183" y="1834"/>
                </a:cubicBezTo>
                <a:lnTo>
                  <a:pt x="182" y="1834"/>
                </a:lnTo>
                <a:lnTo>
                  <a:pt x="276" y="1715"/>
                </a:lnTo>
                <a:lnTo>
                  <a:pt x="278" y="1724"/>
                </a:lnTo>
                <a:lnTo>
                  <a:pt x="279" y="1729"/>
                </a:lnTo>
                <a:lnTo>
                  <a:pt x="90" y="1763"/>
                </a:lnTo>
                <a:lnTo>
                  <a:pt x="89" y="1757"/>
                </a:lnTo>
                <a:lnTo>
                  <a:pt x="92" y="1772"/>
                </a:lnTo>
                <a:lnTo>
                  <a:pt x="91" y="1769"/>
                </a:lnTo>
                <a:lnTo>
                  <a:pt x="278" y="1728"/>
                </a:lnTo>
                <a:lnTo>
                  <a:pt x="279" y="1747"/>
                </a:lnTo>
                <a:lnTo>
                  <a:pt x="279" y="1757"/>
                </a:lnTo>
                <a:lnTo>
                  <a:pt x="87" y="1757"/>
                </a:lnTo>
                <a:lnTo>
                  <a:pt x="87" y="1752"/>
                </a:lnTo>
                <a:lnTo>
                  <a:pt x="87" y="1747"/>
                </a:lnTo>
                <a:lnTo>
                  <a:pt x="279" y="1747"/>
                </a:lnTo>
                <a:lnTo>
                  <a:pt x="279" y="1751"/>
                </a:lnTo>
                <a:lnTo>
                  <a:pt x="279" y="1768"/>
                </a:lnTo>
                <a:lnTo>
                  <a:pt x="278" y="1777"/>
                </a:lnTo>
                <a:lnTo>
                  <a:pt x="274" y="1739"/>
                </a:lnTo>
                <a:lnTo>
                  <a:pt x="277" y="1749"/>
                </a:lnTo>
                <a:cubicBezTo>
                  <a:pt x="282" y="1763"/>
                  <a:pt x="283" y="1778"/>
                  <a:pt x="280" y="1792"/>
                </a:cubicBezTo>
                <a:lnTo>
                  <a:pt x="279" y="1798"/>
                </a:lnTo>
                <a:cubicBezTo>
                  <a:pt x="277" y="1812"/>
                  <a:pt x="272" y="1824"/>
                  <a:pt x="264" y="1836"/>
                </a:cubicBezTo>
                <a:lnTo>
                  <a:pt x="262" y="1839"/>
                </a:lnTo>
                <a:cubicBezTo>
                  <a:pt x="239" y="1874"/>
                  <a:pt x="195" y="1890"/>
                  <a:pt x="155" y="1877"/>
                </a:cubicBezTo>
                <a:cubicBezTo>
                  <a:pt x="114" y="1865"/>
                  <a:pt x="86" y="1828"/>
                  <a:pt x="86" y="1785"/>
                </a:cubicBezTo>
                <a:lnTo>
                  <a:pt x="86" y="1781"/>
                </a:lnTo>
                <a:lnTo>
                  <a:pt x="88" y="1800"/>
                </a:lnTo>
                <a:lnTo>
                  <a:pt x="87" y="1795"/>
                </a:lnTo>
                <a:lnTo>
                  <a:pt x="181" y="1872"/>
                </a:lnTo>
                <a:lnTo>
                  <a:pt x="179" y="1872"/>
                </a:lnTo>
                <a:cubicBezTo>
                  <a:pt x="132" y="1872"/>
                  <a:pt x="91" y="1837"/>
                  <a:pt x="84" y="1790"/>
                </a:cubicBezTo>
                <a:lnTo>
                  <a:pt x="83" y="1783"/>
                </a:lnTo>
                <a:lnTo>
                  <a:pt x="99" y="1823"/>
                </a:lnTo>
                <a:lnTo>
                  <a:pt x="97" y="1820"/>
                </a:lnTo>
                <a:lnTo>
                  <a:pt x="271" y="1785"/>
                </a:lnTo>
                <a:lnTo>
                  <a:pt x="271" y="1782"/>
                </a:lnTo>
                <a:lnTo>
                  <a:pt x="270" y="1791"/>
                </a:lnTo>
                <a:lnTo>
                  <a:pt x="268" y="1805"/>
                </a:lnTo>
                <a:lnTo>
                  <a:pt x="267" y="1811"/>
                </a:lnTo>
                <a:lnTo>
                  <a:pt x="81" y="1765"/>
                </a:lnTo>
                <a:lnTo>
                  <a:pt x="82" y="1762"/>
                </a:lnTo>
                <a:lnTo>
                  <a:pt x="77" y="1792"/>
                </a:lnTo>
                <a:lnTo>
                  <a:pt x="77" y="1785"/>
                </a:lnTo>
                <a:lnTo>
                  <a:pt x="173" y="1881"/>
                </a:lnTo>
                <a:lnTo>
                  <a:pt x="170" y="1881"/>
                </a:lnTo>
                <a:cubicBezTo>
                  <a:pt x="126" y="1881"/>
                  <a:pt x="88" y="1851"/>
                  <a:pt x="77" y="1809"/>
                </a:cubicBezTo>
                <a:lnTo>
                  <a:pt x="76" y="1805"/>
                </a:lnTo>
                <a:cubicBezTo>
                  <a:pt x="74" y="1797"/>
                  <a:pt x="73" y="1789"/>
                  <a:pt x="73" y="1781"/>
                </a:cubicBezTo>
                <a:lnTo>
                  <a:pt x="73" y="1776"/>
                </a:lnTo>
                <a:lnTo>
                  <a:pt x="169" y="1872"/>
                </a:lnTo>
                <a:lnTo>
                  <a:pt x="167" y="1872"/>
                </a:lnTo>
                <a:lnTo>
                  <a:pt x="164" y="1872"/>
                </a:lnTo>
                <a:lnTo>
                  <a:pt x="260" y="1783"/>
                </a:lnTo>
                <a:lnTo>
                  <a:pt x="259" y="1797"/>
                </a:lnTo>
                <a:lnTo>
                  <a:pt x="258" y="1811"/>
                </a:lnTo>
                <a:lnTo>
                  <a:pt x="162" y="1708"/>
                </a:lnTo>
                <a:lnTo>
                  <a:pt x="163" y="1708"/>
                </a:lnTo>
                <a:cubicBezTo>
                  <a:pt x="216" y="1708"/>
                  <a:pt x="259" y="1751"/>
                  <a:pt x="259" y="1804"/>
                </a:cubicBezTo>
                <a:lnTo>
                  <a:pt x="259" y="1814"/>
                </a:lnTo>
                <a:cubicBezTo>
                  <a:pt x="259" y="1867"/>
                  <a:pt x="216" y="1910"/>
                  <a:pt x="163" y="1910"/>
                </a:cubicBezTo>
                <a:lnTo>
                  <a:pt x="161" y="1910"/>
                </a:lnTo>
                <a:cubicBezTo>
                  <a:pt x="131" y="1910"/>
                  <a:pt x="102" y="1896"/>
                  <a:pt x="84" y="1871"/>
                </a:cubicBezTo>
                <a:cubicBezTo>
                  <a:pt x="66" y="1846"/>
                  <a:pt x="61" y="1813"/>
                  <a:pt x="70" y="1784"/>
                </a:cubicBezTo>
                <a:lnTo>
                  <a:pt x="72" y="1778"/>
                </a:lnTo>
                <a:cubicBezTo>
                  <a:pt x="74" y="1774"/>
                  <a:pt x="76" y="1770"/>
                  <a:pt x="78" y="1766"/>
                </a:cubicBezTo>
                <a:lnTo>
                  <a:pt x="80" y="1762"/>
                </a:lnTo>
                <a:lnTo>
                  <a:pt x="251" y="1847"/>
                </a:lnTo>
                <a:lnTo>
                  <a:pt x="249" y="1851"/>
                </a:lnTo>
                <a:lnTo>
                  <a:pt x="255" y="1839"/>
                </a:lnTo>
                <a:lnTo>
                  <a:pt x="253" y="1845"/>
                </a:lnTo>
                <a:lnTo>
                  <a:pt x="161" y="1718"/>
                </a:lnTo>
                <a:lnTo>
                  <a:pt x="164" y="1718"/>
                </a:lnTo>
                <a:lnTo>
                  <a:pt x="164" y="1910"/>
                </a:lnTo>
                <a:lnTo>
                  <a:pt x="162" y="1910"/>
                </a:lnTo>
                <a:lnTo>
                  <a:pt x="161" y="1910"/>
                </a:lnTo>
                <a:lnTo>
                  <a:pt x="256" y="1796"/>
                </a:lnTo>
                <a:lnTo>
                  <a:pt x="256" y="1796"/>
                </a:lnTo>
                <a:lnTo>
                  <a:pt x="257" y="1800"/>
                </a:lnTo>
                <a:cubicBezTo>
                  <a:pt x="264" y="1829"/>
                  <a:pt x="257" y="1859"/>
                  <a:pt x="239" y="1883"/>
                </a:cubicBezTo>
                <a:cubicBezTo>
                  <a:pt x="221" y="1906"/>
                  <a:pt x="193" y="1919"/>
                  <a:pt x="163" y="1919"/>
                </a:cubicBezTo>
                <a:lnTo>
                  <a:pt x="161" y="1919"/>
                </a:lnTo>
                <a:lnTo>
                  <a:pt x="257" y="1823"/>
                </a:lnTo>
                <a:lnTo>
                  <a:pt x="257" y="1844"/>
                </a:lnTo>
                <a:lnTo>
                  <a:pt x="256" y="1853"/>
                </a:lnTo>
                <a:cubicBezTo>
                  <a:pt x="250" y="1902"/>
                  <a:pt x="209" y="1938"/>
                  <a:pt x="160" y="1938"/>
                </a:cubicBezTo>
                <a:lnTo>
                  <a:pt x="159" y="1938"/>
                </a:lnTo>
                <a:lnTo>
                  <a:pt x="158" y="1938"/>
                </a:lnTo>
                <a:lnTo>
                  <a:pt x="158" y="1746"/>
                </a:lnTo>
                <a:lnTo>
                  <a:pt x="160" y="1746"/>
                </a:lnTo>
                <a:cubicBezTo>
                  <a:pt x="187" y="1746"/>
                  <a:pt x="213" y="1758"/>
                  <a:pt x="231" y="1778"/>
                </a:cubicBezTo>
                <a:cubicBezTo>
                  <a:pt x="250" y="1798"/>
                  <a:pt x="259" y="1824"/>
                  <a:pt x="256" y="1851"/>
                </a:cubicBezTo>
                <a:lnTo>
                  <a:pt x="255" y="1862"/>
                </a:lnTo>
                <a:cubicBezTo>
                  <a:pt x="255" y="1867"/>
                  <a:pt x="254" y="1872"/>
                  <a:pt x="253" y="1877"/>
                </a:cubicBezTo>
                <a:lnTo>
                  <a:pt x="251" y="1885"/>
                </a:lnTo>
                <a:cubicBezTo>
                  <a:pt x="239" y="1932"/>
                  <a:pt x="194" y="1963"/>
                  <a:pt x="146" y="1957"/>
                </a:cubicBezTo>
                <a:cubicBezTo>
                  <a:pt x="98" y="1951"/>
                  <a:pt x="61" y="1910"/>
                  <a:pt x="61" y="1861"/>
                </a:cubicBezTo>
                <a:lnTo>
                  <a:pt x="61" y="1858"/>
                </a:lnTo>
                <a:lnTo>
                  <a:pt x="61" y="1852"/>
                </a:lnTo>
                <a:lnTo>
                  <a:pt x="61" y="1845"/>
                </a:lnTo>
                <a:lnTo>
                  <a:pt x="61" y="1842"/>
                </a:lnTo>
                <a:cubicBezTo>
                  <a:pt x="61" y="1792"/>
                  <a:pt x="101" y="1750"/>
                  <a:pt x="152" y="1747"/>
                </a:cubicBezTo>
                <a:cubicBezTo>
                  <a:pt x="202" y="1744"/>
                  <a:pt x="246" y="1780"/>
                  <a:pt x="253" y="1831"/>
                </a:cubicBezTo>
                <a:lnTo>
                  <a:pt x="254" y="1850"/>
                </a:lnTo>
                <a:lnTo>
                  <a:pt x="254" y="1861"/>
                </a:lnTo>
                <a:cubicBezTo>
                  <a:pt x="254" y="1914"/>
                  <a:pt x="211" y="1957"/>
                  <a:pt x="158" y="1957"/>
                </a:cubicBezTo>
                <a:lnTo>
                  <a:pt x="157" y="1957"/>
                </a:lnTo>
                <a:cubicBezTo>
                  <a:pt x="104" y="1957"/>
                  <a:pt x="61" y="1914"/>
                  <a:pt x="61" y="1861"/>
                </a:cubicBezTo>
                <a:lnTo>
                  <a:pt x="61" y="1856"/>
                </a:lnTo>
                <a:lnTo>
                  <a:pt x="61" y="1852"/>
                </a:lnTo>
                <a:lnTo>
                  <a:pt x="251" y="1873"/>
                </a:lnTo>
                <a:lnTo>
                  <a:pt x="249" y="1882"/>
                </a:lnTo>
                <a:lnTo>
                  <a:pt x="251" y="1861"/>
                </a:lnTo>
                <a:lnTo>
                  <a:pt x="251" y="1882"/>
                </a:lnTo>
                <a:lnTo>
                  <a:pt x="250" y="1891"/>
                </a:lnTo>
                <a:cubicBezTo>
                  <a:pt x="244" y="1940"/>
                  <a:pt x="203" y="1976"/>
                  <a:pt x="154" y="1976"/>
                </a:cubicBezTo>
                <a:lnTo>
                  <a:pt x="153" y="1976"/>
                </a:lnTo>
                <a:lnTo>
                  <a:pt x="152" y="1976"/>
                </a:lnTo>
                <a:lnTo>
                  <a:pt x="248" y="1880"/>
                </a:lnTo>
                <a:lnTo>
                  <a:pt x="248" y="1891"/>
                </a:lnTo>
                <a:lnTo>
                  <a:pt x="248" y="1899"/>
                </a:lnTo>
                <a:lnTo>
                  <a:pt x="56" y="1899"/>
                </a:lnTo>
                <a:lnTo>
                  <a:pt x="56" y="1896"/>
                </a:lnTo>
                <a:lnTo>
                  <a:pt x="57" y="1900"/>
                </a:lnTo>
                <a:lnTo>
                  <a:pt x="56" y="1890"/>
                </a:lnTo>
                <a:cubicBezTo>
                  <a:pt x="51" y="1839"/>
                  <a:pt x="87" y="1793"/>
                  <a:pt x="137" y="1786"/>
                </a:cubicBezTo>
                <a:cubicBezTo>
                  <a:pt x="188" y="1778"/>
                  <a:pt x="236" y="1811"/>
                  <a:pt x="246" y="1862"/>
                </a:cubicBezTo>
                <a:lnTo>
                  <a:pt x="247" y="1867"/>
                </a:lnTo>
                <a:cubicBezTo>
                  <a:pt x="248" y="1873"/>
                  <a:pt x="248" y="1879"/>
                  <a:pt x="248" y="1885"/>
                </a:cubicBezTo>
                <a:lnTo>
                  <a:pt x="248" y="1890"/>
                </a:lnTo>
                <a:cubicBezTo>
                  <a:pt x="248" y="1939"/>
                  <a:pt x="212" y="1980"/>
                  <a:pt x="164" y="1986"/>
                </a:cubicBezTo>
                <a:cubicBezTo>
                  <a:pt x="116" y="1992"/>
                  <a:pt x="71" y="1961"/>
                  <a:pt x="59" y="1914"/>
                </a:cubicBezTo>
                <a:lnTo>
                  <a:pt x="60" y="1917"/>
                </a:lnTo>
                <a:lnTo>
                  <a:pt x="58" y="1911"/>
                </a:lnTo>
                <a:cubicBezTo>
                  <a:pt x="49" y="1882"/>
                  <a:pt x="54" y="1849"/>
                  <a:pt x="72" y="1824"/>
                </a:cubicBezTo>
                <a:cubicBezTo>
                  <a:pt x="90" y="1799"/>
                  <a:pt x="119" y="1784"/>
                  <a:pt x="149" y="1784"/>
                </a:cubicBezTo>
                <a:lnTo>
                  <a:pt x="150" y="1784"/>
                </a:lnTo>
                <a:cubicBezTo>
                  <a:pt x="179" y="1784"/>
                  <a:pt x="206" y="1797"/>
                  <a:pt x="225" y="1820"/>
                </a:cubicBezTo>
                <a:cubicBezTo>
                  <a:pt x="243" y="1842"/>
                  <a:pt x="250" y="1871"/>
                  <a:pt x="245" y="1899"/>
                </a:cubicBezTo>
                <a:lnTo>
                  <a:pt x="243" y="1909"/>
                </a:lnTo>
                <a:lnTo>
                  <a:pt x="244" y="1890"/>
                </a:lnTo>
                <a:lnTo>
                  <a:pt x="244" y="1909"/>
                </a:lnTo>
                <a:lnTo>
                  <a:pt x="243" y="1909"/>
                </a:lnTo>
                <a:lnTo>
                  <a:pt x="243" y="1915"/>
                </a:lnTo>
                <a:cubicBezTo>
                  <a:pt x="243" y="1926"/>
                  <a:pt x="242" y="1936"/>
                  <a:pt x="239" y="1946"/>
                </a:cubicBezTo>
                <a:lnTo>
                  <a:pt x="238" y="1949"/>
                </a:lnTo>
                <a:cubicBezTo>
                  <a:pt x="223" y="1993"/>
                  <a:pt x="178" y="2021"/>
                  <a:pt x="131" y="2013"/>
                </a:cubicBezTo>
                <a:cubicBezTo>
                  <a:pt x="85" y="2006"/>
                  <a:pt x="50" y="1966"/>
                  <a:pt x="50" y="1918"/>
                </a:cubicBezTo>
                <a:lnTo>
                  <a:pt x="50" y="1915"/>
                </a:lnTo>
                <a:lnTo>
                  <a:pt x="52" y="1931"/>
                </a:lnTo>
                <a:lnTo>
                  <a:pt x="51" y="1925"/>
                </a:lnTo>
                <a:cubicBezTo>
                  <a:pt x="50" y="1920"/>
                  <a:pt x="49" y="1915"/>
                  <a:pt x="49" y="1909"/>
                </a:cubicBezTo>
                <a:lnTo>
                  <a:pt x="49" y="1903"/>
                </a:lnTo>
                <a:lnTo>
                  <a:pt x="49" y="1899"/>
                </a:lnTo>
                <a:lnTo>
                  <a:pt x="241" y="1899"/>
                </a:lnTo>
                <a:lnTo>
                  <a:pt x="241" y="1907"/>
                </a:lnTo>
                <a:lnTo>
                  <a:pt x="241" y="1918"/>
                </a:lnTo>
                <a:lnTo>
                  <a:pt x="241" y="1925"/>
                </a:lnTo>
                <a:lnTo>
                  <a:pt x="241" y="1928"/>
                </a:lnTo>
                <a:lnTo>
                  <a:pt x="52" y="1905"/>
                </a:lnTo>
                <a:lnTo>
                  <a:pt x="52" y="1909"/>
                </a:lnTo>
                <a:lnTo>
                  <a:pt x="53" y="1903"/>
                </a:lnTo>
                <a:lnTo>
                  <a:pt x="147" y="2014"/>
                </a:lnTo>
                <a:lnTo>
                  <a:pt x="146" y="2014"/>
                </a:lnTo>
                <a:lnTo>
                  <a:pt x="242" y="1918"/>
                </a:lnTo>
                <a:lnTo>
                  <a:pt x="242" y="1928"/>
                </a:lnTo>
                <a:lnTo>
                  <a:pt x="242" y="1934"/>
                </a:lnTo>
                <a:cubicBezTo>
                  <a:pt x="242" y="1945"/>
                  <a:pt x="241" y="1955"/>
                  <a:pt x="238" y="1965"/>
                </a:cubicBezTo>
                <a:lnTo>
                  <a:pt x="237" y="1968"/>
                </a:lnTo>
                <a:cubicBezTo>
                  <a:pt x="222" y="2012"/>
                  <a:pt x="177" y="2040"/>
                  <a:pt x="130" y="2032"/>
                </a:cubicBezTo>
                <a:cubicBezTo>
                  <a:pt x="84" y="2025"/>
                  <a:pt x="49" y="1985"/>
                  <a:pt x="49" y="1937"/>
                </a:cubicBezTo>
                <a:lnTo>
                  <a:pt x="49" y="1932"/>
                </a:lnTo>
                <a:lnTo>
                  <a:pt x="49" y="1928"/>
                </a:lnTo>
                <a:lnTo>
                  <a:pt x="241" y="1928"/>
                </a:lnTo>
                <a:lnTo>
                  <a:pt x="241" y="1928"/>
                </a:lnTo>
                <a:lnTo>
                  <a:pt x="242" y="1938"/>
                </a:lnTo>
                <a:cubicBezTo>
                  <a:pt x="243" y="1946"/>
                  <a:pt x="243" y="1955"/>
                  <a:pt x="241" y="1963"/>
                </a:cubicBezTo>
                <a:lnTo>
                  <a:pt x="240" y="1969"/>
                </a:lnTo>
                <a:cubicBezTo>
                  <a:pt x="239" y="1974"/>
                  <a:pt x="238" y="1979"/>
                  <a:pt x="237" y="1984"/>
                </a:cubicBezTo>
                <a:lnTo>
                  <a:pt x="236" y="1987"/>
                </a:lnTo>
                <a:cubicBezTo>
                  <a:pt x="221" y="2031"/>
                  <a:pt x="176" y="2059"/>
                  <a:pt x="129" y="2051"/>
                </a:cubicBezTo>
                <a:cubicBezTo>
                  <a:pt x="83" y="2044"/>
                  <a:pt x="48" y="2004"/>
                  <a:pt x="48" y="1956"/>
                </a:cubicBezTo>
                <a:lnTo>
                  <a:pt x="48" y="1953"/>
                </a:lnTo>
                <a:cubicBezTo>
                  <a:pt x="48" y="1949"/>
                  <a:pt x="49" y="1944"/>
                  <a:pt x="49" y="1940"/>
                </a:cubicBezTo>
                <a:lnTo>
                  <a:pt x="50" y="1933"/>
                </a:lnTo>
                <a:lnTo>
                  <a:pt x="49" y="1946"/>
                </a:lnTo>
                <a:lnTo>
                  <a:pt x="49" y="1940"/>
                </a:lnTo>
                <a:lnTo>
                  <a:pt x="49" y="1937"/>
                </a:lnTo>
                <a:cubicBezTo>
                  <a:pt x="49" y="1887"/>
                  <a:pt x="89" y="1845"/>
                  <a:pt x="140" y="1842"/>
                </a:cubicBezTo>
                <a:cubicBezTo>
                  <a:pt x="190" y="1839"/>
                  <a:pt x="234" y="1875"/>
                  <a:pt x="241" y="1926"/>
                </a:cubicBezTo>
                <a:lnTo>
                  <a:pt x="242" y="1945"/>
                </a:lnTo>
                <a:lnTo>
                  <a:pt x="242" y="1956"/>
                </a:lnTo>
                <a:cubicBezTo>
                  <a:pt x="242" y="2009"/>
                  <a:pt x="199" y="2052"/>
                  <a:pt x="146" y="2052"/>
                </a:cubicBezTo>
                <a:lnTo>
                  <a:pt x="145" y="2052"/>
                </a:lnTo>
                <a:lnTo>
                  <a:pt x="241" y="1956"/>
                </a:lnTo>
                <a:lnTo>
                  <a:pt x="241" y="1966"/>
                </a:lnTo>
                <a:lnTo>
                  <a:pt x="241" y="1975"/>
                </a:lnTo>
                <a:lnTo>
                  <a:pt x="145" y="1879"/>
                </a:lnTo>
                <a:lnTo>
                  <a:pt x="147" y="1879"/>
                </a:lnTo>
                <a:lnTo>
                  <a:pt x="147" y="2071"/>
                </a:lnTo>
                <a:lnTo>
                  <a:pt x="146" y="2071"/>
                </a:lnTo>
                <a:lnTo>
                  <a:pt x="144" y="2071"/>
                </a:lnTo>
                <a:lnTo>
                  <a:pt x="224" y="1922"/>
                </a:lnTo>
                <a:lnTo>
                  <a:pt x="228" y="1928"/>
                </a:lnTo>
                <a:lnTo>
                  <a:pt x="216" y="1914"/>
                </a:lnTo>
                <a:lnTo>
                  <a:pt x="220" y="1918"/>
                </a:lnTo>
                <a:lnTo>
                  <a:pt x="58" y="1967"/>
                </a:lnTo>
                <a:lnTo>
                  <a:pt x="59" y="1962"/>
                </a:lnTo>
                <a:lnTo>
                  <a:pt x="64" y="2016"/>
                </a:lnTo>
                <a:lnTo>
                  <a:pt x="62" y="2011"/>
                </a:lnTo>
                <a:lnTo>
                  <a:pt x="245" y="1999"/>
                </a:lnTo>
                <a:lnTo>
                  <a:pt x="245" y="1995"/>
                </a:lnTo>
                <a:lnTo>
                  <a:pt x="243" y="2006"/>
                </a:lnTo>
                <a:lnTo>
                  <a:pt x="243" y="2003"/>
                </a:lnTo>
                <a:lnTo>
                  <a:pt x="242" y="2005"/>
                </a:lnTo>
                <a:lnTo>
                  <a:pt x="242" y="2013"/>
                </a:lnTo>
                <a:cubicBezTo>
                  <a:pt x="242" y="2064"/>
                  <a:pt x="203" y="2106"/>
                  <a:pt x="152" y="2109"/>
                </a:cubicBezTo>
                <a:cubicBezTo>
                  <a:pt x="102" y="2112"/>
                  <a:pt x="57" y="2076"/>
                  <a:pt x="51" y="2025"/>
                </a:cubicBezTo>
                <a:lnTo>
                  <a:pt x="51" y="2023"/>
                </a:lnTo>
                <a:lnTo>
                  <a:pt x="49" y="2012"/>
                </a:lnTo>
                <a:lnTo>
                  <a:pt x="143" y="2090"/>
                </a:lnTo>
                <a:lnTo>
                  <a:pt x="139" y="2090"/>
                </a:lnTo>
                <a:lnTo>
                  <a:pt x="235" y="1994"/>
                </a:lnTo>
                <a:lnTo>
                  <a:pt x="235" y="1995"/>
                </a:lnTo>
                <a:lnTo>
                  <a:pt x="236" y="2015"/>
                </a:lnTo>
                <a:lnTo>
                  <a:pt x="236" y="2027"/>
                </a:lnTo>
                <a:lnTo>
                  <a:pt x="236" y="2032"/>
                </a:lnTo>
                <a:cubicBezTo>
                  <a:pt x="236" y="2080"/>
                  <a:pt x="202" y="2120"/>
                  <a:pt x="156" y="2127"/>
                </a:cubicBezTo>
                <a:cubicBezTo>
                  <a:pt x="109" y="2135"/>
                  <a:pt x="64" y="2107"/>
                  <a:pt x="49" y="2063"/>
                </a:cubicBezTo>
                <a:lnTo>
                  <a:pt x="48" y="2060"/>
                </a:lnTo>
                <a:cubicBezTo>
                  <a:pt x="46" y="2054"/>
                  <a:pt x="45" y="2048"/>
                  <a:pt x="44" y="2041"/>
                </a:cubicBezTo>
                <a:lnTo>
                  <a:pt x="44" y="2040"/>
                </a:lnTo>
                <a:lnTo>
                  <a:pt x="42" y="2030"/>
                </a:lnTo>
                <a:cubicBezTo>
                  <a:pt x="41" y="2024"/>
                  <a:pt x="40" y="2018"/>
                  <a:pt x="40" y="2011"/>
                </a:cubicBezTo>
                <a:lnTo>
                  <a:pt x="40" y="2004"/>
                </a:lnTo>
                <a:lnTo>
                  <a:pt x="136" y="2100"/>
                </a:lnTo>
                <a:lnTo>
                  <a:pt x="135" y="2100"/>
                </a:lnTo>
                <a:lnTo>
                  <a:pt x="225" y="2040"/>
                </a:lnTo>
                <a:lnTo>
                  <a:pt x="219" y="2052"/>
                </a:lnTo>
                <a:lnTo>
                  <a:pt x="217" y="2056"/>
                </a:lnTo>
                <a:cubicBezTo>
                  <a:pt x="201" y="2089"/>
                  <a:pt x="168" y="2109"/>
                  <a:pt x="131" y="2109"/>
                </a:cubicBezTo>
                <a:lnTo>
                  <a:pt x="128" y="2109"/>
                </a:lnTo>
                <a:lnTo>
                  <a:pt x="128" y="1917"/>
                </a:lnTo>
                <a:lnTo>
                  <a:pt x="129" y="1917"/>
                </a:lnTo>
                <a:lnTo>
                  <a:pt x="129" y="2109"/>
                </a:lnTo>
                <a:lnTo>
                  <a:pt x="127" y="2109"/>
                </a:lnTo>
                <a:lnTo>
                  <a:pt x="222" y="1998"/>
                </a:lnTo>
                <a:lnTo>
                  <a:pt x="222" y="1996"/>
                </a:lnTo>
                <a:lnTo>
                  <a:pt x="223" y="2000"/>
                </a:lnTo>
                <a:lnTo>
                  <a:pt x="33" y="2023"/>
                </a:lnTo>
                <a:lnTo>
                  <a:pt x="33" y="2018"/>
                </a:lnTo>
                <a:lnTo>
                  <a:pt x="40" y="2054"/>
                </a:lnTo>
                <a:lnTo>
                  <a:pt x="38" y="2049"/>
                </a:lnTo>
                <a:lnTo>
                  <a:pt x="187" y="2088"/>
                </a:lnTo>
                <a:lnTo>
                  <a:pt x="190" y="2085"/>
                </a:lnTo>
                <a:lnTo>
                  <a:pt x="184" y="2091"/>
                </a:lnTo>
                <a:lnTo>
                  <a:pt x="212" y="2023"/>
                </a:lnTo>
                <a:lnTo>
                  <a:pt x="212" y="2032"/>
                </a:lnTo>
                <a:lnTo>
                  <a:pt x="212" y="2045"/>
                </a:lnTo>
                <a:cubicBezTo>
                  <a:pt x="212" y="2052"/>
                  <a:pt x="212" y="2058"/>
                  <a:pt x="211" y="2064"/>
                </a:cubicBezTo>
                <a:lnTo>
                  <a:pt x="210" y="2069"/>
                </a:lnTo>
                <a:lnTo>
                  <a:pt x="211" y="2050"/>
                </a:lnTo>
                <a:lnTo>
                  <a:pt x="211" y="2051"/>
                </a:lnTo>
                <a:lnTo>
                  <a:pt x="19" y="2051"/>
                </a:lnTo>
                <a:lnTo>
                  <a:pt x="19" y="2044"/>
                </a:lnTo>
                <a:lnTo>
                  <a:pt x="19" y="2032"/>
                </a:lnTo>
                <a:lnTo>
                  <a:pt x="19" y="2019"/>
                </a:lnTo>
                <a:lnTo>
                  <a:pt x="19" y="2013"/>
                </a:lnTo>
                <a:lnTo>
                  <a:pt x="211" y="2013"/>
                </a:lnTo>
                <a:lnTo>
                  <a:pt x="211" y="2016"/>
                </a:lnTo>
                <a:lnTo>
                  <a:pt x="211" y="2029"/>
                </a:lnTo>
                <a:lnTo>
                  <a:pt x="210" y="2048"/>
                </a:lnTo>
                <a:lnTo>
                  <a:pt x="209" y="2059"/>
                </a:lnTo>
                <a:lnTo>
                  <a:pt x="209" y="2067"/>
                </a:lnTo>
                <a:cubicBezTo>
                  <a:pt x="209" y="2078"/>
                  <a:pt x="208" y="2088"/>
                  <a:pt x="205" y="2098"/>
                </a:cubicBezTo>
                <a:lnTo>
                  <a:pt x="204" y="2101"/>
                </a:lnTo>
                <a:cubicBezTo>
                  <a:pt x="189" y="2145"/>
                  <a:pt x="144" y="2173"/>
                  <a:pt x="97" y="2165"/>
                </a:cubicBezTo>
                <a:cubicBezTo>
                  <a:pt x="51" y="2158"/>
                  <a:pt x="16" y="2118"/>
                  <a:pt x="16" y="2070"/>
                </a:cubicBezTo>
                <a:lnTo>
                  <a:pt x="16" y="2066"/>
                </a:lnTo>
                <a:lnTo>
                  <a:pt x="17" y="2068"/>
                </a:lnTo>
                <a:lnTo>
                  <a:pt x="15" y="2048"/>
                </a:lnTo>
                <a:lnTo>
                  <a:pt x="15" y="2042"/>
                </a:lnTo>
                <a:lnTo>
                  <a:pt x="207" y="2042"/>
                </a:lnTo>
                <a:lnTo>
                  <a:pt x="207" y="2045"/>
                </a:lnTo>
                <a:lnTo>
                  <a:pt x="207" y="2051"/>
                </a:lnTo>
                <a:lnTo>
                  <a:pt x="111" y="1955"/>
                </a:lnTo>
                <a:lnTo>
                  <a:pt x="113" y="1955"/>
                </a:lnTo>
                <a:lnTo>
                  <a:pt x="113" y="2147"/>
                </a:lnTo>
                <a:lnTo>
                  <a:pt x="109" y="2147"/>
                </a:lnTo>
                <a:lnTo>
                  <a:pt x="204" y="2070"/>
                </a:lnTo>
                <a:lnTo>
                  <a:pt x="202" y="2080"/>
                </a:lnTo>
                <a:lnTo>
                  <a:pt x="201" y="2041"/>
                </a:lnTo>
                <a:lnTo>
                  <a:pt x="203" y="2050"/>
                </a:lnTo>
                <a:cubicBezTo>
                  <a:pt x="205" y="2059"/>
                  <a:pt x="206" y="2069"/>
                  <a:pt x="205" y="2079"/>
                </a:cubicBezTo>
                <a:lnTo>
                  <a:pt x="204" y="2090"/>
                </a:lnTo>
                <a:cubicBezTo>
                  <a:pt x="204" y="2095"/>
                  <a:pt x="203" y="2100"/>
                  <a:pt x="202" y="2105"/>
                </a:cubicBezTo>
                <a:lnTo>
                  <a:pt x="200" y="2113"/>
                </a:lnTo>
                <a:lnTo>
                  <a:pt x="13" y="2066"/>
                </a:lnTo>
                <a:lnTo>
                  <a:pt x="14" y="2062"/>
                </a:lnTo>
                <a:lnTo>
                  <a:pt x="11" y="2085"/>
                </a:lnTo>
                <a:lnTo>
                  <a:pt x="11" y="2080"/>
                </a:lnTo>
                <a:lnTo>
                  <a:pt x="203" y="2080"/>
                </a:lnTo>
                <a:lnTo>
                  <a:pt x="203" y="2085"/>
                </a:lnTo>
                <a:cubicBezTo>
                  <a:pt x="203" y="2093"/>
                  <a:pt x="203" y="2101"/>
                  <a:pt x="201" y="2109"/>
                </a:cubicBezTo>
                <a:lnTo>
                  <a:pt x="200" y="2113"/>
                </a:lnTo>
                <a:lnTo>
                  <a:pt x="13" y="2066"/>
                </a:lnTo>
                <a:lnTo>
                  <a:pt x="13" y="2067"/>
                </a:lnTo>
                <a:lnTo>
                  <a:pt x="14" y="2062"/>
                </a:lnTo>
                <a:cubicBezTo>
                  <a:pt x="24" y="2013"/>
                  <a:pt x="69" y="1980"/>
                  <a:pt x="118" y="1985"/>
                </a:cubicBezTo>
                <a:cubicBezTo>
                  <a:pt x="167" y="1990"/>
                  <a:pt x="204" y="2031"/>
                  <a:pt x="204" y="2080"/>
                </a:cubicBezTo>
                <a:lnTo>
                  <a:pt x="204" y="2085"/>
                </a:lnTo>
                <a:lnTo>
                  <a:pt x="204" y="2089"/>
                </a:lnTo>
                <a:lnTo>
                  <a:pt x="15" y="2066"/>
                </a:lnTo>
                <a:lnTo>
                  <a:pt x="16" y="2062"/>
                </a:lnTo>
                <a:lnTo>
                  <a:pt x="13" y="2085"/>
                </a:lnTo>
                <a:lnTo>
                  <a:pt x="13" y="2080"/>
                </a:lnTo>
                <a:lnTo>
                  <a:pt x="109" y="2176"/>
                </a:lnTo>
                <a:lnTo>
                  <a:pt x="107" y="2176"/>
                </a:lnTo>
                <a:lnTo>
                  <a:pt x="203" y="2080"/>
                </a:lnTo>
                <a:lnTo>
                  <a:pt x="203" y="2089"/>
                </a:lnTo>
                <a:lnTo>
                  <a:pt x="203" y="2110"/>
                </a:lnTo>
                <a:lnTo>
                  <a:pt x="202" y="2119"/>
                </a:lnTo>
                <a:lnTo>
                  <a:pt x="13" y="2085"/>
                </a:lnTo>
                <a:lnTo>
                  <a:pt x="13" y="2086"/>
                </a:lnTo>
                <a:lnTo>
                  <a:pt x="14" y="2081"/>
                </a:lnTo>
                <a:lnTo>
                  <a:pt x="202" y="2120"/>
                </a:lnTo>
                <a:lnTo>
                  <a:pt x="200" y="2129"/>
                </a:lnTo>
                <a:lnTo>
                  <a:pt x="202" y="2108"/>
                </a:lnTo>
                <a:lnTo>
                  <a:pt x="202" y="2123"/>
                </a:lnTo>
                <a:lnTo>
                  <a:pt x="202" y="2137"/>
                </a:lnTo>
                <a:cubicBezTo>
                  <a:pt x="202" y="2190"/>
                  <a:pt x="159" y="2233"/>
                  <a:pt x="106" y="2233"/>
                </a:cubicBezTo>
                <a:cubicBezTo>
                  <a:pt x="53" y="2233"/>
                  <a:pt x="10" y="2190"/>
                  <a:pt x="10" y="213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37"/>
          <p:cNvSpPr>
            <a:spLocks/>
          </p:cNvSpPr>
          <p:nvPr/>
        </p:nvSpPr>
        <p:spPr bwMode="auto">
          <a:xfrm>
            <a:off x="2122488" y="2895600"/>
            <a:ext cx="119062" cy="284163"/>
          </a:xfrm>
          <a:custGeom>
            <a:avLst/>
            <a:gdLst>
              <a:gd name="T0" fmla="*/ 121 w 828"/>
              <a:gd name="T1" fmla="*/ 1697 h 1987"/>
              <a:gd name="T2" fmla="*/ 138 w 828"/>
              <a:gd name="T3" fmla="*/ 1869 h 1987"/>
              <a:gd name="T4" fmla="*/ 62 w 828"/>
              <a:gd name="T5" fmla="*/ 1688 h 1987"/>
              <a:gd name="T6" fmla="*/ 86 w 828"/>
              <a:gd name="T7" fmla="*/ 1607 h 1987"/>
              <a:gd name="T8" fmla="*/ 294 w 828"/>
              <a:gd name="T9" fmla="*/ 1578 h 1987"/>
              <a:gd name="T10" fmla="*/ 296 w 828"/>
              <a:gd name="T11" fmla="*/ 1536 h 1987"/>
              <a:gd name="T12" fmla="*/ 228 w 828"/>
              <a:gd name="T13" fmla="*/ 1584 h 1987"/>
              <a:gd name="T14" fmla="*/ 142 w 828"/>
              <a:gd name="T15" fmla="*/ 1387 h 1987"/>
              <a:gd name="T16" fmla="*/ 185 w 828"/>
              <a:gd name="T17" fmla="*/ 1346 h 1987"/>
              <a:gd name="T18" fmla="*/ 182 w 828"/>
              <a:gd name="T19" fmla="*/ 1288 h 1987"/>
              <a:gd name="T20" fmla="*/ 396 w 828"/>
              <a:gd name="T21" fmla="*/ 1260 h 1987"/>
              <a:gd name="T22" fmla="*/ 233 w 828"/>
              <a:gd name="T23" fmla="*/ 1189 h 1987"/>
              <a:gd name="T24" fmla="*/ 224 w 828"/>
              <a:gd name="T25" fmla="*/ 1121 h 1987"/>
              <a:gd name="T26" fmla="*/ 267 w 828"/>
              <a:gd name="T27" fmla="*/ 1052 h 1987"/>
              <a:gd name="T28" fmla="*/ 482 w 828"/>
              <a:gd name="T29" fmla="*/ 1027 h 1987"/>
              <a:gd name="T30" fmla="*/ 406 w 828"/>
              <a:gd name="T31" fmla="*/ 831 h 1987"/>
              <a:gd name="T32" fmla="*/ 396 w 828"/>
              <a:gd name="T33" fmla="*/ 816 h 1987"/>
              <a:gd name="T34" fmla="*/ 365 w 828"/>
              <a:gd name="T35" fmla="*/ 912 h 1987"/>
              <a:gd name="T36" fmla="*/ 558 w 828"/>
              <a:gd name="T37" fmla="*/ 794 h 1987"/>
              <a:gd name="T38" fmla="*/ 365 w 828"/>
              <a:gd name="T39" fmla="*/ 742 h 1987"/>
              <a:gd name="T40" fmla="*/ 591 w 828"/>
              <a:gd name="T41" fmla="*/ 653 h 1987"/>
              <a:gd name="T42" fmla="*/ 596 w 828"/>
              <a:gd name="T43" fmla="*/ 642 h 1987"/>
              <a:gd name="T44" fmla="*/ 606 w 828"/>
              <a:gd name="T45" fmla="*/ 567 h 1987"/>
              <a:gd name="T46" fmla="*/ 540 w 828"/>
              <a:gd name="T47" fmla="*/ 624 h 1987"/>
              <a:gd name="T48" fmla="*/ 468 w 828"/>
              <a:gd name="T49" fmla="*/ 457 h 1987"/>
              <a:gd name="T50" fmla="*/ 585 w 828"/>
              <a:gd name="T51" fmla="*/ 548 h 1987"/>
              <a:gd name="T52" fmla="*/ 501 w 828"/>
              <a:gd name="T53" fmla="*/ 397 h 1987"/>
              <a:gd name="T54" fmla="*/ 710 w 828"/>
              <a:gd name="T55" fmla="*/ 315 h 1987"/>
              <a:gd name="T56" fmla="*/ 736 w 828"/>
              <a:gd name="T57" fmla="*/ 258 h 1987"/>
              <a:gd name="T58" fmla="*/ 568 w 828"/>
              <a:gd name="T59" fmla="*/ 174 h 1987"/>
              <a:gd name="T60" fmla="*/ 589 w 828"/>
              <a:gd name="T61" fmla="*/ 166 h 1987"/>
              <a:gd name="T62" fmla="*/ 638 w 828"/>
              <a:gd name="T63" fmla="*/ 84 h 1987"/>
              <a:gd name="T64" fmla="*/ 800 w 828"/>
              <a:gd name="T65" fmla="*/ 157 h 1987"/>
              <a:gd name="T66" fmla="*/ 774 w 828"/>
              <a:gd name="T67" fmla="*/ 189 h 1987"/>
              <a:gd name="T68" fmla="*/ 749 w 828"/>
              <a:gd name="T69" fmla="*/ 233 h 1987"/>
              <a:gd name="T70" fmla="*/ 538 w 828"/>
              <a:gd name="T71" fmla="*/ 277 h 1987"/>
              <a:gd name="T72" fmla="*/ 616 w 828"/>
              <a:gd name="T73" fmla="*/ 453 h 1987"/>
              <a:gd name="T74" fmla="*/ 600 w 828"/>
              <a:gd name="T75" fmla="*/ 491 h 1987"/>
              <a:gd name="T76" fmla="*/ 487 w 828"/>
              <a:gd name="T77" fmla="*/ 423 h 1987"/>
              <a:gd name="T78" fmla="*/ 454 w 828"/>
              <a:gd name="T79" fmla="*/ 499 h 1987"/>
              <a:gd name="T80" fmla="*/ 637 w 828"/>
              <a:gd name="T81" fmla="*/ 546 h 1987"/>
              <a:gd name="T82" fmla="*/ 412 w 828"/>
              <a:gd name="T83" fmla="*/ 612 h 1987"/>
              <a:gd name="T84" fmla="*/ 498 w 828"/>
              <a:gd name="T85" fmla="*/ 574 h 1987"/>
              <a:gd name="T86" fmla="*/ 572 w 828"/>
              <a:gd name="T87" fmla="*/ 709 h 1987"/>
              <a:gd name="T88" fmla="*/ 365 w 828"/>
              <a:gd name="T89" fmla="*/ 761 h 1987"/>
              <a:gd name="T90" fmla="*/ 397 w 828"/>
              <a:gd name="T91" fmla="*/ 918 h 1987"/>
              <a:gd name="T92" fmla="*/ 430 w 828"/>
              <a:gd name="T93" fmla="*/ 985 h 1987"/>
              <a:gd name="T94" fmla="*/ 506 w 828"/>
              <a:gd name="T95" fmla="*/ 946 h 1987"/>
              <a:gd name="T96" fmla="*/ 292 w 828"/>
              <a:gd name="T97" fmla="*/ 937 h 1987"/>
              <a:gd name="T98" fmla="*/ 264 w 828"/>
              <a:gd name="T99" fmla="*/ 1086 h 1987"/>
              <a:gd name="T100" fmla="*/ 232 w 828"/>
              <a:gd name="T101" fmla="*/ 1164 h 1987"/>
              <a:gd name="T102" fmla="*/ 414 w 828"/>
              <a:gd name="T103" fmla="*/ 1169 h 1987"/>
              <a:gd name="T104" fmla="*/ 213 w 828"/>
              <a:gd name="T105" fmla="*/ 1255 h 1987"/>
              <a:gd name="T106" fmla="*/ 375 w 828"/>
              <a:gd name="T107" fmla="*/ 1283 h 1987"/>
              <a:gd name="T108" fmla="*/ 184 w 828"/>
              <a:gd name="T109" fmla="*/ 1342 h 1987"/>
              <a:gd name="T110" fmla="*/ 143 w 828"/>
              <a:gd name="T111" fmla="*/ 1393 h 1987"/>
              <a:gd name="T112" fmla="*/ 131 w 828"/>
              <a:gd name="T113" fmla="*/ 1469 h 1987"/>
              <a:gd name="T114" fmla="*/ 281 w 828"/>
              <a:gd name="T115" fmla="*/ 1570 h 1987"/>
              <a:gd name="T116" fmla="*/ 294 w 828"/>
              <a:gd name="T117" fmla="*/ 1574 h 1987"/>
              <a:gd name="T118" fmla="*/ 80 w 828"/>
              <a:gd name="T119" fmla="*/ 1650 h 1987"/>
              <a:gd name="T120" fmla="*/ 254 w 828"/>
              <a:gd name="T121" fmla="*/ 1726 h 1987"/>
              <a:gd name="T122" fmla="*/ 148 w 828"/>
              <a:gd name="T123" fmla="*/ 1687 h 1987"/>
              <a:gd name="T124" fmla="*/ 29 w 828"/>
              <a:gd name="T125" fmla="*/ 1849 h 1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8" h="1987">
                <a:moveTo>
                  <a:pt x="196" y="1859"/>
                </a:moveTo>
                <a:lnTo>
                  <a:pt x="197" y="1869"/>
                </a:lnTo>
                <a:lnTo>
                  <a:pt x="197" y="1869"/>
                </a:lnTo>
                <a:lnTo>
                  <a:pt x="194" y="1854"/>
                </a:lnTo>
                <a:lnTo>
                  <a:pt x="195" y="1857"/>
                </a:lnTo>
                <a:lnTo>
                  <a:pt x="8" y="1876"/>
                </a:lnTo>
                <a:lnTo>
                  <a:pt x="9" y="1868"/>
                </a:lnTo>
                <a:lnTo>
                  <a:pt x="10" y="1860"/>
                </a:lnTo>
                <a:lnTo>
                  <a:pt x="9" y="1859"/>
                </a:lnTo>
                <a:lnTo>
                  <a:pt x="9" y="1849"/>
                </a:lnTo>
                <a:cubicBezTo>
                  <a:pt x="9" y="1796"/>
                  <a:pt x="52" y="1753"/>
                  <a:pt x="105" y="1753"/>
                </a:cubicBezTo>
                <a:lnTo>
                  <a:pt x="106" y="1753"/>
                </a:lnTo>
                <a:cubicBezTo>
                  <a:pt x="156" y="1753"/>
                  <a:pt x="197" y="1791"/>
                  <a:pt x="202" y="1840"/>
                </a:cubicBezTo>
                <a:lnTo>
                  <a:pt x="203" y="1850"/>
                </a:lnTo>
                <a:lnTo>
                  <a:pt x="204" y="1858"/>
                </a:lnTo>
                <a:lnTo>
                  <a:pt x="12" y="1868"/>
                </a:lnTo>
                <a:lnTo>
                  <a:pt x="12" y="1866"/>
                </a:lnTo>
                <a:lnTo>
                  <a:pt x="12" y="1859"/>
                </a:lnTo>
                <a:lnTo>
                  <a:pt x="14" y="1840"/>
                </a:lnTo>
                <a:lnTo>
                  <a:pt x="13" y="1840"/>
                </a:lnTo>
                <a:lnTo>
                  <a:pt x="109" y="1936"/>
                </a:lnTo>
                <a:lnTo>
                  <a:pt x="108" y="1936"/>
                </a:lnTo>
                <a:cubicBezTo>
                  <a:pt x="55" y="1936"/>
                  <a:pt x="12" y="1893"/>
                  <a:pt x="12" y="1840"/>
                </a:cubicBezTo>
                <a:cubicBezTo>
                  <a:pt x="12" y="1787"/>
                  <a:pt x="55" y="1744"/>
                  <a:pt x="108" y="1744"/>
                </a:cubicBezTo>
                <a:lnTo>
                  <a:pt x="110" y="1744"/>
                </a:lnTo>
                <a:cubicBezTo>
                  <a:pt x="139" y="1744"/>
                  <a:pt x="166" y="1757"/>
                  <a:pt x="185" y="1780"/>
                </a:cubicBezTo>
                <a:cubicBezTo>
                  <a:pt x="203" y="1802"/>
                  <a:pt x="210" y="1831"/>
                  <a:pt x="205" y="1859"/>
                </a:cubicBezTo>
                <a:lnTo>
                  <a:pt x="204" y="1864"/>
                </a:lnTo>
                <a:lnTo>
                  <a:pt x="205" y="1845"/>
                </a:lnTo>
                <a:lnTo>
                  <a:pt x="205" y="1849"/>
                </a:lnTo>
                <a:lnTo>
                  <a:pt x="109" y="1753"/>
                </a:lnTo>
                <a:lnTo>
                  <a:pt x="113" y="1753"/>
                </a:lnTo>
                <a:lnTo>
                  <a:pt x="17" y="1849"/>
                </a:lnTo>
                <a:lnTo>
                  <a:pt x="17" y="1840"/>
                </a:lnTo>
                <a:lnTo>
                  <a:pt x="17" y="1830"/>
                </a:lnTo>
                <a:cubicBezTo>
                  <a:pt x="17" y="1777"/>
                  <a:pt x="60" y="1734"/>
                  <a:pt x="113" y="1734"/>
                </a:cubicBezTo>
                <a:lnTo>
                  <a:pt x="118" y="1734"/>
                </a:lnTo>
                <a:lnTo>
                  <a:pt x="119" y="1734"/>
                </a:lnTo>
                <a:lnTo>
                  <a:pt x="25" y="1815"/>
                </a:lnTo>
                <a:lnTo>
                  <a:pt x="26" y="1809"/>
                </a:lnTo>
                <a:cubicBezTo>
                  <a:pt x="27" y="1804"/>
                  <a:pt x="28" y="1799"/>
                  <a:pt x="29" y="1794"/>
                </a:cubicBezTo>
                <a:lnTo>
                  <a:pt x="30" y="1791"/>
                </a:lnTo>
                <a:cubicBezTo>
                  <a:pt x="44" y="1751"/>
                  <a:pt x="83" y="1724"/>
                  <a:pt x="125" y="1726"/>
                </a:cubicBezTo>
                <a:cubicBezTo>
                  <a:pt x="168" y="1727"/>
                  <a:pt x="204" y="1757"/>
                  <a:pt x="215" y="1798"/>
                </a:cubicBezTo>
                <a:lnTo>
                  <a:pt x="216" y="1802"/>
                </a:lnTo>
                <a:lnTo>
                  <a:pt x="218" y="1816"/>
                </a:lnTo>
                <a:lnTo>
                  <a:pt x="220" y="1825"/>
                </a:lnTo>
                <a:lnTo>
                  <a:pt x="210" y="1796"/>
                </a:lnTo>
                <a:lnTo>
                  <a:pt x="211" y="1798"/>
                </a:lnTo>
                <a:lnTo>
                  <a:pt x="29" y="1840"/>
                </a:lnTo>
                <a:lnTo>
                  <a:pt x="29" y="1835"/>
                </a:lnTo>
                <a:lnTo>
                  <a:pt x="29" y="1826"/>
                </a:lnTo>
                <a:lnTo>
                  <a:pt x="29" y="1817"/>
                </a:lnTo>
                <a:lnTo>
                  <a:pt x="29" y="1811"/>
                </a:lnTo>
                <a:cubicBezTo>
                  <a:pt x="29" y="1773"/>
                  <a:pt x="53" y="1738"/>
                  <a:pt x="89" y="1723"/>
                </a:cubicBezTo>
                <a:cubicBezTo>
                  <a:pt x="125" y="1708"/>
                  <a:pt x="166" y="1716"/>
                  <a:pt x="193" y="1744"/>
                </a:cubicBezTo>
                <a:lnTo>
                  <a:pt x="194" y="1745"/>
                </a:lnTo>
                <a:cubicBezTo>
                  <a:pt x="207" y="1757"/>
                  <a:pt x="215" y="1772"/>
                  <a:pt x="220" y="1789"/>
                </a:cubicBezTo>
                <a:lnTo>
                  <a:pt x="221" y="1793"/>
                </a:lnTo>
                <a:lnTo>
                  <a:pt x="213" y="1774"/>
                </a:lnTo>
                <a:lnTo>
                  <a:pt x="215" y="1778"/>
                </a:lnTo>
                <a:cubicBezTo>
                  <a:pt x="222" y="1791"/>
                  <a:pt x="225" y="1806"/>
                  <a:pt x="225" y="1820"/>
                </a:cubicBezTo>
                <a:lnTo>
                  <a:pt x="225" y="1821"/>
                </a:lnTo>
                <a:lnTo>
                  <a:pt x="35" y="1806"/>
                </a:lnTo>
                <a:lnTo>
                  <a:pt x="36" y="1800"/>
                </a:lnTo>
                <a:lnTo>
                  <a:pt x="34" y="1815"/>
                </a:lnTo>
                <a:lnTo>
                  <a:pt x="34" y="1805"/>
                </a:lnTo>
                <a:lnTo>
                  <a:pt x="34" y="1796"/>
                </a:lnTo>
                <a:lnTo>
                  <a:pt x="34" y="1792"/>
                </a:lnTo>
                <a:cubicBezTo>
                  <a:pt x="34" y="1743"/>
                  <a:pt x="72" y="1702"/>
                  <a:pt x="121" y="1697"/>
                </a:cubicBezTo>
                <a:cubicBezTo>
                  <a:pt x="170" y="1692"/>
                  <a:pt x="215" y="1725"/>
                  <a:pt x="225" y="1774"/>
                </a:cubicBezTo>
                <a:lnTo>
                  <a:pt x="226" y="1779"/>
                </a:lnTo>
                <a:lnTo>
                  <a:pt x="228" y="1798"/>
                </a:lnTo>
                <a:lnTo>
                  <a:pt x="228" y="1796"/>
                </a:lnTo>
                <a:cubicBezTo>
                  <a:pt x="230" y="1802"/>
                  <a:pt x="230" y="1809"/>
                  <a:pt x="230" y="1816"/>
                </a:cubicBezTo>
                <a:lnTo>
                  <a:pt x="230" y="1821"/>
                </a:lnTo>
                <a:cubicBezTo>
                  <a:pt x="230" y="1874"/>
                  <a:pt x="187" y="1917"/>
                  <a:pt x="134" y="1917"/>
                </a:cubicBezTo>
                <a:cubicBezTo>
                  <a:pt x="81" y="1917"/>
                  <a:pt x="38" y="1874"/>
                  <a:pt x="38" y="1821"/>
                </a:cubicBezTo>
                <a:lnTo>
                  <a:pt x="38" y="1817"/>
                </a:lnTo>
                <a:lnTo>
                  <a:pt x="40" y="1798"/>
                </a:lnTo>
                <a:lnTo>
                  <a:pt x="39" y="1798"/>
                </a:lnTo>
                <a:lnTo>
                  <a:pt x="39" y="1792"/>
                </a:lnTo>
                <a:cubicBezTo>
                  <a:pt x="39" y="1748"/>
                  <a:pt x="70" y="1709"/>
                  <a:pt x="113" y="1699"/>
                </a:cubicBezTo>
                <a:cubicBezTo>
                  <a:pt x="157" y="1689"/>
                  <a:pt x="201" y="1710"/>
                  <a:pt x="221" y="1750"/>
                </a:cubicBezTo>
                <a:lnTo>
                  <a:pt x="223" y="1754"/>
                </a:lnTo>
                <a:cubicBezTo>
                  <a:pt x="228" y="1762"/>
                  <a:pt x="231" y="1771"/>
                  <a:pt x="232" y="1781"/>
                </a:cubicBezTo>
                <a:lnTo>
                  <a:pt x="233" y="1787"/>
                </a:lnTo>
                <a:lnTo>
                  <a:pt x="42" y="1802"/>
                </a:lnTo>
                <a:lnTo>
                  <a:pt x="42" y="1792"/>
                </a:lnTo>
                <a:lnTo>
                  <a:pt x="44" y="1808"/>
                </a:lnTo>
                <a:lnTo>
                  <a:pt x="43" y="1802"/>
                </a:lnTo>
                <a:cubicBezTo>
                  <a:pt x="42" y="1797"/>
                  <a:pt x="41" y="1792"/>
                  <a:pt x="41" y="1786"/>
                </a:cubicBezTo>
                <a:lnTo>
                  <a:pt x="41" y="1783"/>
                </a:lnTo>
                <a:cubicBezTo>
                  <a:pt x="41" y="1730"/>
                  <a:pt x="84" y="1687"/>
                  <a:pt x="137" y="1687"/>
                </a:cubicBezTo>
                <a:cubicBezTo>
                  <a:pt x="190" y="1687"/>
                  <a:pt x="233" y="1730"/>
                  <a:pt x="233" y="1783"/>
                </a:cubicBezTo>
                <a:lnTo>
                  <a:pt x="233" y="1786"/>
                </a:lnTo>
                <a:lnTo>
                  <a:pt x="232" y="1771"/>
                </a:lnTo>
                <a:lnTo>
                  <a:pt x="233" y="1777"/>
                </a:lnTo>
                <a:cubicBezTo>
                  <a:pt x="234" y="1782"/>
                  <a:pt x="234" y="1787"/>
                  <a:pt x="234" y="1792"/>
                </a:cubicBezTo>
                <a:lnTo>
                  <a:pt x="234" y="1802"/>
                </a:lnTo>
                <a:cubicBezTo>
                  <a:pt x="234" y="1855"/>
                  <a:pt x="191" y="1898"/>
                  <a:pt x="138" y="1898"/>
                </a:cubicBezTo>
                <a:cubicBezTo>
                  <a:pt x="85" y="1898"/>
                  <a:pt x="42" y="1855"/>
                  <a:pt x="42" y="1802"/>
                </a:cubicBezTo>
                <a:lnTo>
                  <a:pt x="42" y="1799"/>
                </a:lnTo>
                <a:lnTo>
                  <a:pt x="42" y="1792"/>
                </a:lnTo>
                <a:lnTo>
                  <a:pt x="44" y="1773"/>
                </a:lnTo>
                <a:cubicBezTo>
                  <a:pt x="48" y="1738"/>
                  <a:pt x="71" y="1708"/>
                  <a:pt x="104" y="1694"/>
                </a:cubicBezTo>
                <a:cubicBezTo>
                  <a:pt x="136" y="1681"/>
                  <a:pt x="174" y="1687"/>
                  <a:pt x="201" y="1710"/>
                </a:cubicBezTo>
                <a:lnTo>
                  <a:pt x="207" y="1715"/>
                </a:lnTo>
                <a:lnTo>
                  <a:pt x="205" y="1713"/>
                </a:lnTo>
                <a:cubicBezTo>
                  <a:pt x="229" y="1729"/>
                  <a:pt x="244" y="1754"/>
                  <a:pt x="247" y="1783"/>
                </a:cubicBezTo>
                <a:cubicBezTo>
                  <a:pt x="250" y="1812"/>
                  <a:pt x="240" y="1840"/>
                  <a:pt x="219" y="1860"/>
                </a:cubicBezTo>
                <a:lnTo>
                  <a:pt x="218" y="1861"/>
                </a:lnTo>
                <a:cubicBezTo>
                  <a:pt x="189" y="1891"/>
                  <a:pt x="144" y="1898"/>
                  <a:pt x="108" y="1879"/>
                </a:cubicBezTo>
                <a:lnTo>
                  <a:pt x="106" y="1878"/>
                </a:lnTo>
                <a:cubicBezTo>
                  <a:pt x="65" y="1858"/>
                  <a:pt x="44" y="1813"/>
                  <a:pt x="55" y="1769"/>
                </a:cubicBezTo>
                <a:lnTo>
                  <a:pt x="56" y="1765"/>
                </a:lnTo>
                <a:lnTo>
                  <a:pt x="53" y="1788"/>
                </a:lnTo>
                <a:lnTo>
                  <a:pt x="53" y="1783"/>
                </a:lnTo>
                <a:lnTo>
                  <a:pt x="149" y="1879"/>
                </a:lnTo>
                <a:lnTo>
                  <a:pt x="148" y="1879"/>
                </a:lnTo>
                <a:cubicBezTo>
                  <a:pt x="95" y="1879"/>
                  <a:pt x="52" y="1836"/>
                  <a:pt x="52" y="1783"/>
                </a:cubicBezTo>
                <a:lnTo>
                  <a:pt x="52" y="1773"/>
                </a:lnTo>
                <a:lnTo>
                  <a:pt x="52" y="1775"/>
                </a:lnTo>
                <a:cubicBezTo>
                  <a:pt x="47" y="1729"/>
                  <a:pt x="76" y="1686"/>
                  <a:pt x="120" y="1672"/>
                </a:cubicBezTo>
                <a:cubicBezTo>
                  <a:pt x="165" y="1659"/>
                  <a:pt x="213" y="1680"/>
                  <a:pt x="233" y="1722"/>
                </a:cubicBezTo>
                <a:lnTo>
                  <a:pt x="235" y="1726"/>
                </a:lnTo>
                <a:cubicBezTo>
                  <a:pt x="242" y="1739"/>
                  <a:pt x="245" y="1754"/>
                  <a:pt x="245" y="1768"/>
                </a:cubicBezTo>
                <a:lnTo>
                  <a:pt x="245" y="1773"/>
                </a:lnTo>
                <a:cubicBezTo>
                  <a:pt x="245" y="1809"/>
                  <a:pt x="226" y="1841"/>
                  <a:pt x="195" y="1858"/>
                </a:cubicBezTo>
                <a:cubicBezTo>
                  <a:pt x="164" y="1875"/>
                  <a:pt x="126" y="1873"/>
                  <a:pt x="96" y="1853"/>
                </a:cubicBezTo>
                <a:lnTo>
                  <a:pt x="90" y="1849"/>
                </a:lnTo>
                <a:cubicBezTo>
                  <a:pt x="85" y="1846"/>
                  <a:pt x="80" y="1842"/>
                  <a:pt x="76" y="1837"/>
                </a:cubicBezTo>
                <a:lnTo>
                  <a:pt x="71" y="1832"/>
                </a:lnTo>
                <a:lnTo>
                  <a:pt x="234" y="1764"/>
                </a:lnTo>
                <a:lnTo>
                  <a:pt x="234" y="1768"/>
                </a:lnTo>
                <a:lnTo>
                  <a:pt x="233" y="1750"/>
                </a:lnTo>
                <a:lnTo>
                  <a:pt x="234" y="1755"/>
                </a:lnTo>
                <a:cubicBezTo>
                  <a:pt x="239" y="1783"/>
                  <a:pt x="232" y="1812"/>
                  <a:pt x="214" y="1834"/>
                </a:cubicBezTo>
                <a:cubicBezTo>
                  <a:pt x="195" y="1857"/>
                  <a:pt x="168" y="1869"/>
                  <a:pt x="139" y="1869"/>
                </a:cubicBezTo>
                <a:lnTo>
                  <a:pt x="138" y="1869"/>
                </a:lnTo>
                <a:cubicBezTo>
                  <a:pt x="85" y="1869"/>
                  <a:pt x="42" y="1826"/>
                  <a:pt x="42" y="1773"/>
                </a:cubicBezTo>
                <a:lnTo>
                  <a:pt x="42" y="1764"/>
                </a:lnTo>
                <a:lnTo>
                  <a:pt x="42" y="1754"/>
                </a:lnTo>
                <a:lnTo>
                  <a:pt x="42" y="1756"/>
                </a:lnTo>
                <a:cubicBezTo>
                  <a:pt x="41" y="1747"/>
                  <a:pt x="41" y="1738"/>
                  <a:pt x="43" y="1730"/>
                </a:cubicBezTo>
                <a:lnTo>
                  <a:pt x="44" y="1724"/>
                </a:lnTo>
                <a:lnTo>
                  <a:pt x="42" y="1739"/>
                </a:lnTo>
                <a:lnTo>
                  <a:pt x="42" y="1735"/>
                </a:lnTo>
                <a:cubicBezTo>
                  <a:pt x="42" y="1687"/>
                  <a:pt x="79" y="1646"/>
                  <a:pt x="127" y="1640"/>
                </a:cubicBezTo>
                <a:cubicBezTo>
                  <a:pt x="175" y="1634"/>
                  <a:pt x="220" y="1665"/>
                  <a:pt x="232" y="1712"/>
                </a:cubicBezTo>
                <a:lnTo>
                  <a:pt x="233" y="1716"/>
                </a:lnTo>
                <a:lnTo>
                  <a:pt x="235" y="1730"/>
                </a:lnTo>
                <a:cubicBezTo>
                  <a:pt x="237" y="1742"/>
                  <a:pt x="237" y="1754"/>
                  <a:pt x="234" y="1766"/>
                </a:cubicBezTo>
                <a:lnTo>
                  <a:pt x="232" y="1775"/>
                </a:lnTo>
                <a:cubicBezTo>
                  <a:pt x="221" y="1825"/>
                  <a:pt x="173" y="1858"/>
                  <a:pt x="123" y="1849"/>
                </a:cubicBezTo>
                <a:cubicBezTo>
                  <a:pt x="72" y="1841"/>
                  <a:pt x="37" y="1795"/>
                  <a:pt x="43" y="1744"/>
                </a:cubicBezTo>
                <a:lnTo>
                  <a:pt x="44" y="1735"/>
                </a:lnTo>
                <a:lnTo>
                  <a:pt x="46" y="1718"/>
                </a:lnTo>
                <a:lnTo>
                  <a:pt x="49" y="1702"/>
                </a:lnTo>
                <a:cubicBezTo>
                  <a:pt x="56" y="1652"/>
                  <a:pt x="101" y="1617"/>
                  <a:pt x="151" y="1621"/>
                </a:cubicBezTo>
                <a:cubicBezTo>
                  <a:pt x="201" y="1625"/>
                  <a:pt x="239" y="1666"/>
                  <a:pt x="239" y="1716"/>
                </a:cubicBezTo>
                <a:lnTo>
                  <a:pt x="239" y="1720"/>
                </a:lnTo>
                <a:cubicBezTo>
                  <a:pt x="239" y="1726"/>
                  <a:pt x="239" y="1731"/>
                  <a:pt x="238" y="1736"/>
                </a:cubicBezTo>
                <a:lnTo>
                  <a:pt x="237" y="1742"/>
                </a:lnTo>
                <a:cubicBezTo>
                  <a:pt x="229" y="1792"/>
                  <a:pt x="184" y="1826"/>
                  <a:pt x="135" y="1822"/>
                </a:cubicBezTo>
                <a:cubicBezTo>
                  <a:pt x="85" y="1818"/>
                  <a:pt x="46" y="1776"/>
                  <a:pt x="46" y="1726"/>
                </a:cubicBezTo>
                <a:lnTo>
                  <a:pt x="46" y="1722"/>
                </a:lnTo>
                <a:lnTo>
                  <a:pt x="46" y="1716"/>
                </a:lnTo>
                <a:cubicBezTo>
                  <a:pt x="46" y="1667"/>
                  <a:pt x="84" y="1625"/>
                  <a:pt x="134" y="1621"/>
                </a:cubicBezTo>
                <a:cubicBezTo>
                  <a:pt x="183" y="1616"/>
                  <a:pt x="228" y="1650"/>
                  <a:pt x="237" y="1699"/>
                </a:cubicBezTo>
                <a:lnTo>
                  <a:pt x="239" y="1710"/>
                </a:lnTo>
                <a:cubicBezTo>
                  <a:pt x="240" y="1716"/>
                  <a:pt x="240" y="1722"/>
                  <a:pt x="240" y="1727"/>
                </a:cubicBezTo>
                <a:lnTo>
                  <a:pt x="240" y="1733"/>
                </a:lnTo>
                <a:lnTo>
                  <a:pt x="230" y="1691"/>
                </a:lnTo>
                <a:lnTo>
                  <a:pt x="231" y="1693"/>
                </a:lnTo>
                <a:lnTo>
                  <a:pt x="52" y="1712"/>
                </a:lnTo>
                <a:lnTo>
                  <a:pt x="53" y="1708"/>
                </a:lnTo>
                <a:lnTo>
                  <a:pt x="50" y="1731"/>
                </a:lnTo>
                <a:lnTo>
                  <a:pt x="50" y="1722"/>
                </a:lnTo>
                <a:lnTo>
                  <a:pt x="50" y="1713"/>
                </a:lnTo>
                <a:cubicBezTo>
                  <a:pt x="50" y="1708"/>
                  <a:pt x="51" y="1703"/>
                  <a:pt x="52" y="1698"/>
                </a:cubicBezTo>
                <a:lnTo>
                  <a:pt x="53" y="1692"/>
                </a:lnTo>
                <a:cubicBezTo>
                  <a:pt x="59" y="1656"/>
                  <a:pt x="84" y="1627"/>
                  <a:pt x="118" y="1616"/>
                </a:cubicBezTo>
                <a:cubicBezTo>
                  <a:pt x="152" y="1605"/>
                  <a:pt x="190" y="1614"/>
                  <a:pt x="215" y="1640"/>
                </a:cubicBezTo>
                <a:lnTo>
                  <a:pt x="218" y="1643"/>
                </a:lnTo>
                <a:cubicBezTo>
                  <a:pt x="226" y="1650"/>
                  <a:pt x="232" y="1658"/>
                  <a:pt x="236" y="1668"/>
                </a:cubicBezTo>
                <a:lnTo>
                  <a:pt x="239" y="1674"/>
                </a:lnTo>
                <a:lnTo>
                  <a:pt x="153" y="1620"/>
                </a:lnTo>
                <a:lnTo>
                  <a:pt x="158" y="1620"/>
                </a:lnTo>
                <a:cubicBezTo>
                  <a:pt x="211" y="1620"/>
                  <a:pt x="254" y="1663"/>
                  <a:pt x="254" y="1716"/>
                </a:cubicBezTo>
                <a:cubicBezTo>
                  <a:pt x="254" y="1769"/>
                  <a:pt x="211" y="1812"/>
                  <a:pt x="158" y="1812"/>
                </a:cubicBezTo>
                <a:lnTo>
                  <a:pt x="157" y="1812"/>
                </a:lnTo>
                <a:lnTo>
                  <a:pt x="252" y="1701"/>
                </a:lnTo>
                <a:lnTo>
                  <a:pt x="253" y="1707"/>
                </a:lnTo>
                <a:cubicBezTo>
                  <a:pt x="254" y="1712"/>
                  <a:pt x="254" y="1717"/>
                  <a:pt x="254" y="1722"/>
                </a:cubicBezTo>
                <a:lnTo>
                  <a:pt x="254" y="1726"/>
                </a:lnTo>
                <a:cubicBezTo>
                  <a:pt x="254" y="1779"/>
                  <a:pt x="211" y="1822"/>
                  <a:pt x="158" y="1822"/>
                </a:cubicBezTo>
                <a:cubicBezTo>
                  <a:pt x="105" y="1822"/>
                  <a:pt x="62" y="1779"/>
                  <a:pt x="62" y="1726"/>
                </a:cubicBezTo>
                <a:lnTo>
                  <a:pt x="62" y="1717"/>
                </a:lnTo>
                <a:lnTo>
                  <a:pt x="62" y="1717"/>
                </a:lnTo>
                <a:cubicBezTo>
                  <a:pt x="61" y="1709"/>
                  <a:pt x="61" y="1702"/>
                  <a:pt x="62" y="1694"/>
                </a:cubicBezTo>
                <a:lnTo>
                  <a:pt x="63" y="1687"/>
                </a:lnTo>
                <a:lnTo>
                  <a:pt x="62" y="1700"/>
                </a:lnTo>
                <a:lnTo>
                  <a:pt x="62" y="1697"/>
                </a:lnTo>
                <a:lnTo>
                  <a:pt x="253" y="1716"/>
                </a:lnTo>
                <a:lnTo>
                  <a:pt x="252" y="1721"/>
                </a:lnTo>
                <a:lnTo>
                  <a:pt x="251" y="1726"/>
                </a:lnTo>
                <a:cubicBezTo>
                  <a:pt x="241" y="1776"/>
                  <a:pt x="193" y="1810"/>
                  <a:pt x="142" y="1802"/>
                </a:cubicBezTo>
                <a:cubicBezTo>
                  <a:pt x="92" y="1795"/>
                  <a:pt x="56" y="1749"/>
                  <a:pt x="61" y="1698"/>
                </a:cubicBezTo>
                <a:lnTo>
                  <a:pt x="62" y="1688"/>
                </a:lnTo>
                <a:lnTo>
                  <a:pt x="61" y="1691"/>
                </a:lnTo>
                <a:lnTo>
                  <a:pt x="61" y="1688"/>
                </a:lnTo>
                <a:cubicBezTo>
                  <a:pt x="61" y="1635"/>
                  <a:pt x="104" y="1592"/>
                  <a:pt x="157" y="1592"/>
                </a:cubicBezTo>
                <a:cubicBezTo>
                  <a:pt x="210" y="1592"/>
                  <a:pt x="253" y="1635"/>
                  <a:pt x="253" y="1688"/>
                </a:cubicBezTo>
                <a:lnTo>
                  <a:pt x="253" y="1696"/>
                </a:lnTo>
                <a:lnTo>
                  <a:pt x="254" y="1699"/>
                </a:lnTo>
                <a:lnTo>
                  <a:pt x="62" y="1707"/>
                </a:lnTo>
                <a:lnTo>
                  <a:pt x="62" y="1696"/>
                </a:lnTo>
                <a:lnTo>
                  <a:pt x="62" y="1700"/>
                </a:lnTo>
                <a:lnTo>
                  <a:pt x="253" y="1688"/>
                </a:lnTo>
                <a:lnTo>
                  <a:pt x="253" y="1692"/>
                </a:lnTo>
                <a:lnTo>
                  <a:pt x="253" y="1697"/>
                </a:lnTo>
                <a:cubicBezTo>
                  <a:pt x="253" y="1750"/>
                  <a:pt x="210" y="1793"/>
                  <a:pt x="157" y="1793"/>
                </a:cubicBezTo>
                <a:cubicBezTo>
                  <a:pt x="104" y="1793"/>
                  <a:pt x="61" y="1750"/>
                  <a:pt x="61" y="1697"/>
                </a:cubicBezTo>
                <a:lnTo>
                  <a:pt x="61" y="1693"/>
                </a:lnTo>
                <a:lnTo>
                  <a:pt x="61" y="1688"/>
                </a:lnTo>
                <a:cubicBezTo>
                  <a:pt x="61" y="1635"/>
                  <a:pt x="104" y="1592"/>
                  <a:pt x="157" y="1592"/>
                </a:cubicBezTo>
                <a:lnTo>
                  <a:pt x="158" y="1592"/>
                </a:lnTo>
                <a:cubicBezTo>
                  <a:pt x="211" y="1592"/>
                  <a:pt x="254" y="1635"/>
                  <a:pt x="254" y="1688"/>
                </a:cubicBezTo>
                <a:cubicBezTo>
                  <a:pt x="254" y="1741"/>
                  <a:pt x="211" y="1784"/>
                  <a:pt x="158" y="1784"/>
                </a:cubicBezTo>
                <a:lnTo>
                  <a:pt x="156" y="1784"/>
                </a:lnTo>
                <a:cubicBezTo>
                  <a:pt x="103" y="1784"/>
                  <a:pt x="60" y="1741"/>
                  <a:pt x="60" y="1688"/>
                </a:cubicBezTo>
                <a:cubicBezTo>
                  <a:pt x="60" y="1635"/>
                  <a:pt x="103" y="1592"/>
                  <a:pt x="156" y="1592"/>
                </a:cubicBezTo>
                <a:lnTo>
                  <a:pt x="157" y="1592"/>
                </a:lnTo>
                <a:cubicBezTo>
                  <a:pt x="204" y="1592"/>
                  <a:pt x="244" y="1626"/>
                  <a:pt x="252" y="1673"/>
                </a:cubicBezTo>
                <a:lnTo>
                  <a:pt x="253" y="1679"/>
                </a:lnTo>
                <a:cubicBezTo>
                  <a:pt x="254" y="1684"/>
                  <a:pt x="254" y="1689"/>
                  <a:pt x="254" y="1694"/>
                </a:cubicBezTo>
                <a:lnTo>
                  <a:pt x="254" y="1697"/>
                </a:lnTo>
                <a:cubicBezTo>
                  <a:pt x="254" y="1750"/>
                  <a:pt x="211" y="1793"/>
                  <a:pt x="158" y="1793"/>
                </a:cubicBezTo>
                <a:cubicBezTo>
                  <a:pt x="105" y="1793"/>
                  <a:pt x="62" y="1750"/>
                  <a:pt x="62" y="1697"/>
                </a:cubicBezTo>
                <a:lnTo>
                  <a:pt x="62" y="1688"/>
                </a:lnTo>
                <a:lnTo>
                  <a:pt x="62" y="1688"/>
                </a:lnTo>
                <a:lnTo>
                  <a:pt x="253" y="1678"/>
                </a:lnTo>
                <a:lnTo>
                  <a:pt x="253" y="1683"/>
                </a:lnTo>
                <a:lnTo>
                  <a:pt x="253" y="1688"/>
                </a:lnTo>
                <a:lnTo>
                  <a:pt x="62" y="1678"/>
                </a:lnTo>
                <a:lnTo>
                  <a:pt x="63" y="1669"/>
                </a:lnTo>
                <a:lnTo>
                  <a:pt x="64" y="1660"/>
                </a:lnTo>
                <a:cubicBezTo>
                  <a:pt x="69" y="1611"/>
                  <a:pt x="110" y="1573"/>
                  <a:pt x="159" y="1573"/>
                </a:cubicBezTo>
                <a:lnTo>
                  <a:pt x="160" y="1573"/>
                </a:lnTo>
                <a:lnTo>
                  <a:pt x="162" y="1573"/>
                </a:lnTo>
                <a:lnTo>
                  <a:pt x="68" y="1651"/>
                </a:lnTo>
                <a:lnTo>
                  <a:pt x="70" y="1641"/>
                </a:lnTo>
                <a:cubicBezTo>
                  <a:pt x="79" y="1596"/>
                  <a:pt x="119" y="1563"/>
                  <a:pt x="164" y="1563"/>
                </a:cubicBezTo>
                <a:lnTo>
                  <a:pt x="168" y="1563"/>
                </a:lnTo>
                <a:lnTo>
                  <a:pt x="169" y="1563"/>
                </a:lnTo>
                <a:lnTo>
                  <a:pt x="172" y="1563"/>
                </a:lnTo>
                <a:cubicBezTo>
                  <a:pt x="214" y="1563"/>
                  <a:pt x="250" y="1590"/>
                  <a:pt x="264" y="1629"/>
                </a:cubicBezTo>
                <a:lnTo>
                  <a:pt x="266" y="1635"/>
                </a:lnTo>
                <a:lnTo>
                  <a:pt x="269" y="1646"/>
                </a:lnTo>
                <a:lnTo>
                  <a:pt x="80" y="1659"/>
                </a:lnTo>
                <a:lnTo>
                  <a:pt x="81" y="1650"/>
                </a:lnTo>
                <a:lnTo>
                  <a:pt x="80" y="1650"/>
                </a:lnTo>
                <a:lnTo>
                  <a:pt x="80" y="1643"/>
                </a:lnTo>
                <a:lnTo>
                  <a:pt x="80" y="1640"/>
                </a:lnTo>
                <a:cubicBezTo>
                  <a:pt x="80" y="1587"/>
                  <a:pt x="123" y="1544"/>
                  <a:pt x="176" y="1544"/>
                </a:cubicBezTo>
                <a:cubicBezTo>
                  <a:pt x="229" y="1544"/>
                  <a:pt x="272" y="1587"/>
                  <a:pt x="272" y="1640"/>
                </a:cubicBezTo>
                <a:lnTo>
                  <a:pt x="272" y="1644"/>
                </a:lnTo>
                <a:lnTo>
                  <a:pt x="272" y="1650"/>
                </a:lnTo>
                <a:cubicBezTo>
                  <a:pt x="272" y="1703"/>
                  <a:pt x="229" y="1746"/>
                  <a:pt x="176" y="1746"/>
                </a:cubicBezTo>
                <a:cubicBezTo>
                  <a:pt x="123" y="1746"/>
                  <a:pt x="80" y="1703"/>
                  <a:pt x="80" y="1650"/>
                </a:cubicBezTo>
                <a:lnTo>
                  <a:pt x="80" y="1639"/>
                </a:lnTo>
                <a:lnTo>
                  <a:pt x="80" y="1643"/>
                </a:lnTo>
                <a:cubicBezTo>
                  <a:pt x="74" y="1593"/>
                  <a:pt x="108" y="1546"/>
                  <a:pt x="158" y="1537"/>
                </a:cubicBezTo>
                <a:cubicBezTo>
                  <a:pt x="208" y="1528"/>
                  <a:pt x="256" y="1559"/>
                  <a:pt x="269" y="1608"/>
                </a:cubicBezTo>
                <a:lnTo>
                  <a:pt x="270" y="1612"/>
                </a:lnTo>
                <a:cubicBezTo>
                  <a:pt x="272" y="1620"/>
                  <a:pt x="272" y="1628"/>
                  <a:pt x="272" y="1635"/>
                </a:cubicBezTo>
                <a:lnTo>
                  <a:pt x="272" y="1640"/>
                </a:lnTo>
                <a:lnTo>
                  <a:pt x="85" y="1610"/>
                </a:lnTo>
                <a:lnTo>
                  <a:pt x="86" y="1607"/>
                </a:lnTo>
                <a:lnTo>
                  <a:pt x="81" y="1637"/>
                </a:lnTo>
                <a:lnTo>
                  <a:pt x="81" y="1631"/>
                </a:lnTo>
                <a:cubicBezTo>
                  <a:pt x="81" y="1627"/>
                  <a:pt x="82" y="1622"/>
                  <a:pt x="82" y="1618"/>
                </a:cubicBezTo>
                <a:lnTo>
                  <a:pt x="83" y="1611"/>
                </a:lnTo>
                <a:lnTo>
                  <a:pt x="82" y="1624"/>
                </a:lnTo>
                <a:lnTo>
                  <a:pt x="82" y="1621"/>
                </a:lnTo>
                <a:cubicBezTo>
                  <a:pt x="82" y="1572"/>
                  <a:pt x="120" y="1531"/>
                  <a:pt x="169" y="1526"/>
                </a:cubicBezTo>
                <a:cubicBezTo>
                  <a:pt x="218" y="1521"/>
                  <a:pt x="263" y="1554"/>
                  <a:pt x="273" y="1603"/>
                </a:cubicBezTo>
                <a:lnTo>
                  <a:pt x="275" y="1613"/>
                </a:lnTo>
                <a:lnTo>
                  <a:pt x="277" y="1630"/>
                </a:lnTo>
                <a:cubicBezTo>
                  <a:pt x="282" y="1679"/>
                  <a:pt x="250" y="1724"/>
                  <a:pt x="202" y="1734"/>
                </a:cubicBezTo>
                <a:cubicBezTo>
                  <a:pt x="154" y="1745"/>
                  <a:pt x="106" y="1717"/>
                  <a:pt x="90" y="1671"/>
                </a:cubicBezTo>
                <a:lnTo>
                  <a:pt x="89" y="1668"/>
                </a:lnTo>
                <a:cubicBezTo>
                  <a:pt x="88" y="1663"/>
                  <a:pt x="87" y="1658"/>
                  <a:pt x="86" y="1653"/>
                </a:cubicBezTo>
                <a:lnTo>
                  <a:pt x="85" y="1647"/>
                </a:lnTo>
                <a:cubicBezTo>
                  <a:pt x="80" y="1619"/>
                  <a:pt x="88" y="1591"/>
                  <a:pt x="106" y="1569"/>
                </a:cubicBezTo>
                <a:cubicBezTo>
                  <a:pt x="124" y="1548"/>
                  <a:pt x="151" y="1535"/>
                  <a:pt x="179" y="1535"/>
                </a:cubicBezTo>
                <a:lnTo>
                  <a:pt x="181" y="1535"/>
                </a:lnTo>
                <a:lnTo>
                  <a:pt x="85" y="1631"/>
                </a:lnTo>
                <a:lnTo>
                  <a:pt x="85" y="1616"/>
                </a:lnTo>
                <a:lnTo>
                  <a:pt x="85" y="1618"/>
                </a:lnTo>
                <a:lnTo>
                  <a:pt x="84" y="1602"/>
                </a:lnTo>
                <a:cubicBezTo>
                  <a:pt x="84" y="1558"/>
                  <a:pt x="115" y="1519"/>
                  <a:pt x="158" y="1509"/>
                </a:cubicBezTo>
                <a:cubicBezTo>
                  <a:pt x="202" y="1499"/>
                  <a:pt x="246" y="1520"/>
                  <a:pt x="266" y="1560"/>
                </a:cubicBezTo>
                <a:lnTo>
                  <a:pt x="267" y="1562"/>
                </a:lnTo>
                <a:cubicBezTo>
                  <a:pt x="270" y="1568"/>
                  <a:pt x="273" y="1574"/>
                  <a:pt x="275" y="1581"/>
                </a:cubicBezTo>
                <a:lnTo>
                  <a:pt x="277" y="1589"/>
                </a:lnTo>
                <a:lnTo>
                  <a:pt x="279" y="1603"/>
                </a:lnTo>
                <a:cubicBezTo>
                  <a:pt x="280" y="1608"/>
                  <a:pt x="280" y="1613"/>
                  <a:pt x="280" y="1618"/>
                </a:cubicBezTo>
                <a:lnTo>
                  <a:pt x="280" y="1621"/>
                </a:lnTo>
                <a:lnTo>
                  <a:pt x="89" y="1611"/>
                </a:lnTo>
                <a:lnTo>
                  <a:pt x="90" y="1602"/>
                </a:lnTo>
                <a:lnTo>
                  <a:pt x="89" y="1602"/>
                </a:lnTo>
                <a:cubicBezTo>
                  <a:pt x="89" y="1553"/>
                  <a:pt x="127" y="1512"/>
                  <a:pt x="176" y="1507"/>
                </a:cubicBezTo>
                <a:cubicBezTo>
                  <a:pt x="225" y="1502"/>
                  <a:pt x="270" y="1535"/>
                  <a:pt x="280" y="1584"/>
                </a:cubicBezTo>
                <a:lnTo>
                  <a:pt x="281" y="1589"/>
                </a:lnTo>
                <a:lnTo>
                  <a:pt x="276" y="1572"/>
                </a:lnTo>
                <a:lnTo>
                  <a:pt x="278" y="1577"/>
                </a:lnTo>
                <a:lnTo>
                  <a:pt x="93" y="1602"/>
                </a:lnTo>
                <a:lnTo>
                  <a:pt x="94" y="1593"/>
                </a:lnTo>
                <a:lnTo>
                  <a:pt x="93" y="1593"/>
                </a:lnTo>
                <a:cubicBezTo>
                  <a:pt x="93" y="1540"/>
                  <a:pt x="136" y="1497"/>
                  <a:pt x="189" y="1497"/>
                </a:cubicBezTo>
                <a:lnTo>
                  <a:pt x="191" y="1497"/>
                </a:lnTo>
                <a:lnTo>
                  <a:pt x="193" y="1497"/>
                </a:lnTo>
                <a:lnTo>
                  <a:pt x="99" y="1578"/>
                </a:lnTo>
                <a:lnTo>
                  <a:pt x="101" y="1566"/>
                </a:lnTo>
                <a:lnTo>
                  <a:pt x="99" y="1581"/>
                </a:lnTo>
                <a:lnTo>
                  <a:pt x="99" y="1575"/>
                </a:lnTo>
                <a:cubicBezTo>
                  <a:pt x="99" y="1550"/>
                  <a:pt x="110" y="1526"/>
                  <a:pt x="128" y="1508"/>
                </a:cubicBezTo>
                <a:lnTo>
                  <a:pt x="129" y="1507"/>
                </a:lnTo>
                <a:cubicBezTo>
                  <a:pt x="154" y="1481"/>
                  <a:pt x="192" y="1472"/>
                  <a:pt x="227" y="1483"/>
                </a:cubicBezTo>
                <a:cubicBezTo>
                  <a:pt x="261" y="1495"/>
                  <a:pt x="286" y="1525"/>
                  <a:pt x="292" y="1561"/>
                </a:cubicBezTo>
                <a:lnTo>
                  <a:pt x="293" y="1568"/>
                </a:lnTo>
                <a:cubicBezTo>
                  <a:pt x="293" y="1572"/>
                  <a:pt x="293" y="1577"/>
                  <a:pt x="293" y="1581"/>
                </a:cubicBezTo>
                <a:lnTo>
                  <a:pt x="293" y="1592"/>
                </a:lnTo>
                <a:lnTo>
                  <a:pt x="293" y="1604"/>
                </a:lnTo>
                <a:lnTo>
                  <a:pt x="293" y="1612"/>
                </a:lnTo>
                <a:lnTo>
                  <a:pt x="112" y="1570"/>
                </a:lnTo>
                <a:lnTo>
                  <a:pt x="113" y="1568"/>
                </a:lnTo>
                <a:lnTo>
                  <a:pt x="102" y="1610"/>
                </a:lnTo>
                <a:lnTo>
                  <a:pt x="102" y="1602"/>
                </a:lnTo>
                <a:lnTo>
                  <a:pt x="102" y="1588"/>
                </a:lnTo>
                <a:lnTo>
                  <a:pt x="102" y="1574"/>
                </a:lnTo>
                <a:lnTo>
                  <a:pt x="102" y="1569"/>
                </a:lnTo>
                <a:lnTo>
                  <a:pt x="101" y="1555"/>
                </a:lnTo>
                <a:cubicBezTo>
                  <a:pt x="101" y="1502"/>
                  <a:pt x="144" y="1459"/>
                  <a:pt x="197" y="1459"/>
                </a:cubicBezTo>
                <a:cubicBezTo>
                  <a:pt x="250" y="1459"/>
                  <a:pt x="293" y="1502"/>
                  <a:pt x="293" y="1555"/>
                </a:cubicBezTo>
                <a:lnTo>
                  <a:pt x="293" y="1559"/>
                </a:lnTo>
                <a:lnTo>
                  <a:pt x="294" y="1558"/>
                </a:lnTo>
                <a:lnTo>
                  <a:pt x="294" y="1578"/>
                </a:lnTo>
                <a:lnTo>
                  <a:pt x="293" y="1560"/>
                </a:lnTo>
                <a:lnTo>
                  <a:pt x="294" y="1565"/>
                </a:lnTo>
                <a:lnTo>
                  <a:pt x="142" y="1507"/>
                </a:lnTo>
                <a:lnTo>
                  <a:pt x="146" y="1504"/>
                </a:lnTo>
                <a:lnTo>
                  <a:pt x="118" y="1538"/>
                </a:lnTo>
                <a:lnTo>
                  <a:pt x="121" y="1532"/>
                </a:lnTo>
                <a:cubicBezTo>
                  <a:pt x="137" y="1499"/>
                  <a:pt x="170" y="1478"/>
                  <a:pt x="206" y="1478"/>
                </a:cubicBezTo>
                <a:lnTo>
                  <a:pt x="209" y="1478"/>
                </a:lnTo>
                <a:cubicBezTo>
                  <a:pt x="262" y="1478"/>
                  <a:pt x="305" y="1521"/>
                  <a:pt x="305" y="1574"/>
                </a:cubicBezTo>
                <a:cubicBezTo>
                  <a:pt x="305" y="1627"/>
                  <a:pt x="262" y="1670"/>
                  <a:pt x="209" y="1670"/>
                </a:cubicBezTo>
                <a:lnTo>
                  <a:pt x="208" y="1670"/>
                </a:lnTo>
                <a:cubicBezTo>
                  <a:pt x="159" y="1670"/>
                  <a:pt x="118" y="1633"/>
                  <a:pt x="113" y="1584"/>
                </a:cubicBezTo>
                <a:lnTo>
                  <a:pt x="112" y="1574"/>
                </a:lnTo>
                <a:lnTo>
                  <a:pt x="207" y="1660"/>
                </a:lnTo>
                <a:lnTo>
                  <a:pt x="202" y="1660"/>
                </a:lnTo>
                <a:lnTo>
                  <a:pt x="198" y="1660"/>
                </a:lnTo>
                <a:cubicBezTo>
                  <a:pt x="145" y="1660"/>
                  <a:pt x="102" y="1617"/>
                  <a:pt x="102" y="1564"/>
                </a:cubicBezTo>
                <a:lnTo>
                  <a:pt x="102" y="1559"/>
                </a:lnTo>
                <a:lnTo>
                  <a:pt x="105" y="1583"/>
                </a:lnTo>
                <a:lnTo>
                  <a:pt x="104" y="1579"/>
                </a:lnTo>
                <a:lnTo>
                  <a:pt x="293" y="1555"/>
                </a:lnTo>
                <a:lnTo>
                  <a:pt x="293" y="1561"/>
                </a:lnTo>
                <a:cubicBezTo>
                  <a:pt x="293" y="1572"/>
                  <a:pt x="292" y="1582"/>
                  <a:pt x="289" y="1592"/>
                </a:cubicBezTo>
                <a:lnTo>
                  <a:pt x="288" y="1595"/>
                </a:lnTo>
                <a:cubicBezTo>
                  <a:pt x="273" y="1639"/>
                  <a:pt x="228" y="1667"/>
                  <a:pt x="181" y="1659"/>
                </a:cubicBezTo>
                <a:cubicBezTo>
                  <a:pt x="135" y="1652"/>
                  <a:pt x="100" y="1612"/>
                  <a:pt x="100" y="1564"/>
                </a:cubicBezTo>
                <a:lnTo>
                  <a:pt x="100" y="1559"/>
                </a:lnTo>
                <a:lnTo>
                  <a:pt x="100" y="1550"/>
                </a:lnTo>
                <a:lnTo>
                  <a:pt x="102" y="1531"/>
                </a:lnTo>
                <a:lnTo>
                  <a:pt x="101" y="1535"/>
                </a:lnTo>
                <a:cubicBezTo>
                  <a:pt x="101" y="1482"/>
                  <a:pt x="144" y="1439"/>
                  <a:pt x="197" y="1439"/>
                </a:cubicBezTo>
                <a:cubicBezTo>
                  <a:pt x="250" y="1439"/>
                  <a:pt x="293" y="1482"/>
                  <a:pt x="293" y="1535"/>
                </a:cubicBezTo>
                <a:lnTo>
                  <a:pt x="293" y="1536"/>
                </a:lnTo>
                <a:cubicBezTo>
                  <a:pt x="293" y="1544"/>
                  <a:pt x="293" y="1552"/>
                  <a:pt x="291" y="1560"/>
                </a:cubicBezTo>
                <a:lnTo>
                  <a:pt x="290" y="1564"/>
                </a:lnTo>
                <a:cubicBezTo>
                  <a:pt x="288" y="1571"/>
                  <a:pt x="285" y="1577"/>
                  <a:pt x="282" y="1583"/>
                </a:cubicBezTo>
                <a:lnTo>
                  <a:pt x="280" y="1587"/>
                </a:lnTo>
                <a:lnTo>
                  <a:pt x="290" y="1544"/>
                </a:lnTo>
                <a:lnTo>
                  <a:pt x="290" y="1545"/>
                </a:lnTo>
                <a:lnTo>
                  <a:pt x="100" y="1527"/>
                </a:lnTo>
                <a:lnTo>
                  <a:pt x="102" y="1517"/>
                </a:lnTo>
                <a:lnTo>
                  <a:pt x="103" y="1514"/>
                </a:lnTo>
                <a:cubicBezTo>
                  <a:pt x="104" y="1509"/>
                  <a:pt x="105" y="1504"/>
                  <a:pt x="106" y="1499"/>
                </a:cubicBezTo>
                <a:lnTo>
                  <a:pt x="107" y="1496"/>
                </a:lnTo>
                <a:cubicBezTo>
                  <a:pt x="122" y="1451"/>
                  <a:pt x="167" y="1424"/>
                  <a:pt x="214" y="1432"/>
                </a:cubicBezTo>
                <a:cubicBezTo>
                  <a:pt x="260" y="1439"/>
                  <a:pt x="294" y="1479"/>
                  <a:pt x="294" y="1526"/>
                </a:cubicBezTo>
                <a:lnTo>
                  <a:pt x="294" y="1534"/>
                </a:lnTo>
                <a:lnTo>
                  <a:pt x="294" y="1545"/>
                </a:lnTo>
                <a:lnTo>
                  <a:pt x="103" y="1537"/>
                </a:lnTo>
                <a:lnTo>
                  <a:pt x="104" y="1526"/>
                </a:lnTo>
                <a:lnTo>
                  <a:pt x="105" y="1515"/>
                </a:lnTo>
                <a:cubicBezTo>
                  <a:pt x="111" y="1464"/>
                  <a:pt x="156" y="1428"/>
                  <a:pt x="206" y="1431"/>
                </a:cubicBezTo>
                <a:cubicBezTo>
                  <a:pt x="257" y="1434"/>
                  <a:pt x="296" y="1476"/>
                  <a:pt x="296" y="1526"/>
                </a:cubicBezTo>
                <a:lnTo>
                  <a:pt x="296" y="1529"/>
                </a:lnTo>
                <a:cubicBezTo>
                  <a:pt x="296" y="1534"/>
                  <a:pt x="296" y="1539"/>
                  <a:pt x="296" y="1543"/>
                </a:cubicBezTo>
                <a:lnTo>
                  <a:pt x="295" y="1550"/>
                </a:lnTo>
                <a:lnTo>
                  <a:pt x="293" y="1558"/>
                </a:lnTo>
                <a:cubicBezTo>
                  <a:pt x="292" y="1563"/>
                  <a:pt x="291" y="1568"/>
                  <a:pt x="290" y="1573"/>
                </a:cubicBezTo>
                <a:lnTo>
                  <a:pt x="289" y="1576"/>
                </a:lnTo>
                <a:cubicBezTo>
                  <a:pt x="274" y="1620"/>
                  <a:pt x="229" y="1648"/>
                  <a:pt x="182" y="1640"/>
                </a:cubicBezTo>
                <a:cubicBezTo>
                  <a:pt x="136" y="1633"/>
                  <a:pt x="101" y="1593"/>
                  <a:pt x="101" y="1545"/>
                </a:cubicBezTo>
                <a:lnTo>
                  <a:pt x="101" y="1537"/>
                </a:lnTo>
                <a:lnTo>
                  <a:pt x="103" y="1518"/>
                </a:lnTo>
                <a:lnTo>
                  <a:pt x="104" y="1506"/>
                </a:lnTo>
                <a:cubicBezTo>
                  <a:pt x="106" y="1492"/>
                  <a:pt x="112" y="1478"/>
                  <a:pt x="120" y="1466"/>
                </a:cubicBezTo>
                <a:lnTo>
                  <a:pt x="122" y="1463"/>
                </a:lnTo>
                <a:cubicBezTo>
                  <a:pt x="145" y="1428"/>
                  <a:pt x="189" y="1412"/>
                  <a:pt x="229" y="1425"/>
                </a:cubicBezTo>
                <a:cubicBezTo>
                  <a:pt x="270" y="1437"/>
                  <a:pt x="297" y="1474"/>
                  <a:pt x="297" y="1516"/>
                </a:cubicBezTo>
                <a:lnTo>
                  <a:pt x="297" y="1520"/>
                </a:lnTo>
                <a:cubicBezTo>
                  <a:pt x="297" y="1526"/>
                  <a:pt x="297" y="1531"/>
                  <a:pt x="296" y="1536"/>
                </a:cubicBezTo>
                <a:lnTo>
                  <a:pt x="295" y="1542"/>
                </a:lnTo>
                <a:lnTo>
                  <a:pt x="296" y="1526"/>
                </a:lnTo>
                <a:lnTo>
                  <a:pt x="296" y="1533"/>
                </a:lnTo>
                <a:lnTo>
                  <a:pt x="296" y="1535"/>
                </a:lnTo>
                <a:cubicBezTo>
                  <a:pt x="296" y="1588"/>
                  <a:pt x="253" y="1631"/>
                  <a:pt x="200" y="1631"/>
                </a:cubicBezTo>
                <a:cubicBezTo>
                  <a:pt x="147" y="1631"/>
                  <a:pt x="104" y="1588"/>
                  <a:pt x="104" y="1535"/>
                </a:cubicBezTo>
                <a:lnTo>
                  <a:pt x="104" y="1530"/>
                </a:lnTo>
                <a:lnTo>
                  <a:pt x="106" y="1511"/>
                </a:lnTo>
                <a:lnTo>
                  <a:pt x="105" y="1507"/>
                </a:lnTo>
                <a:cubicBezTo>
                  <a:pt x="105" y="1454"/>
                  <a:pt x="148" y="1411"/>
                  <a:pt x="201" y="1411"/>
                </a:cubicBezTo>
                <a:lnTo>
                  <a:pt x="202" y="1411"/>
                </a:lnTo>
                <a:cubicBezTo>
                  <a:pt x="251" y="1411"/>
                  <a:pt x="292" y="1448"/>
                  <a:pt x="298" y="1497"/>
                </a:cubicBezTo>
                <a:lnTo>
                  <a:pt x="299" y="1506"/>
                </a:lnTo>
                <a:lnTo>
                  <a:pt x="300" y="1510"/>
                </a:lnTo>
                <a:lnTo>
                  <a:pt x="296" y="1493"/>
                </a:lnTo>
                <a:lnTo>
                  <a:pt x="297" y="1496"/>
                </a:lnTo>
                <a:lnTo>
                  <a:pt x="116" y="1491"/>
                </a:lnTo>
                <a:lnTo>
                  <a:pt x="118" y="1486"/>
                </a:lnTo>
                <a:lnTo>
                  <a:pt x="113" y="1503"/>
                </a:lnTo>
                <a:lnTo>
                  <a:pt x="114" y="1498"/>
                </a:lnTo>
                <a:cubicBezTo>
                  <a:pt x="125" y="1446"/>
                  <a:pt x="174" y="1413"/>
                  <a:pt x="226" y="1422"/>
                </a:cubicBezTo>
                <a:cubicBezTo>
                  <a:pt x="277" y="1431"/>
                  <a:pt x="312" y="1481"/>
                  <a:pt x="303" y="1532"/>
                </a:cubicBezTo>
                <a:lnTo>
                  <a:pt x="302" y="1538"/>
                </a:lnTo>
                <a:lnTo>
                  <a:pt x="300" y="1550"/>
                </a:lnTo>
                <a:cubicBezTo>
                  <a:pt x="287" y="1601"/>
                  <a:pt x="235" y="1632"/>
                  <a:pt x="183" y="1620"/>
                </a:cubicBezTo>
                <a:cubicBezTo>
                  <a:pt x="132" y="1607"/>
                  <a:pt x="100" y="1555"/>
                  <a:pt x="113" y="1503"/>
                </a:cubicBezTo>
                <a:lnTo>
                  <a:pt x="115" y="1495"/>
                </a:lnTo>
                <a:lnTo>
                  <a:pt x="113" y="1510"/>
                </a:lnTo>
                <a:lnTo>
                  <a:pt x="114" y="1499"/>
                </a:lnTo>
                <a:lnTo>
                  <a:pt x="113" y="1500"/>
                </a:lnTo>
                <a:lnTo>
                  <a:pt x="118" y="1531"/>
                </a:lnTo>
                <a:lnTo>
                  <a:pt x="117" y="1528"/>
                </a:lnTo>
                <a:lnTo>
                  <a:pt x="302" y="1474"/>
                </a:lnTo>
                <a:lnTo>
                  <a:pt x="303" y="1478"/>
                </a:lnTo>
                <a:lnTo>
                  <a:pt x="303" y="1477"/>
                </a:lnTo>
                <a:lnTo>
                  <a:pt x="118" y="1487"/>
                </a:lnTo>
                <a:lnTo>
                  <a:pt x="120" y="1478"/>
                </a:lnTo>
                <a:lnTo>
                  <a:pt x="125" y="1461"/>
                </a:lnTo>
                <a:lnTo>
                  <a:pt x="124" y="1460"/>
                </a:lnTo>
                <a:cubicBezTo>
                  <a:pt x="133" y="1415"/>
                  <a:pt x="173" y="1382"/>
                  <a:pt x="218" y="1382"/>
                </a:cubicBezTo>
                <a:lnTo>
                  <a:pt x="219" y="1382"/>
                </a:lnTo>
                <a:cubicBezTo>
                  <a:pt x="266" y="1382"/>
                  <a:pt x="306" y="1416"/>
                  <a:pt x="314" y="1461"/>
                </a:cubicBezTo>
                <a:lnTo>
                  <a:pt x="316" y="1472"/>
                </a:lnTo>
                <a:lnTo>
                  <a:pt x="318" y="1486"/>
                </a:lnTo>
                <a:lnTo>
                  <a:pt x="126" y="1497"/>
                </a:lnTo>
                <a:lnTo>
                  <a:pt x="126" y="1494"/>
                </a:lnTo>
                <a:lnTo>
                  <a:pt x="126" y="1488"/>
                </a:lnTo>
                <a:cubicBezTo>
                  <a:pt x="126" y="1435"/>
                  <a:pt x="169" y="1392"/>
                  <a:pt x="222" y="1392"/>
                </a:cubicBezTo>
                <a:lnTo>
                  <a:pt x="223" y="1392"/>
                </a:lnTo>
                <a:lnTo>
                  <a:pt x="129" y="1470"/>
                </a:lnTo>
                <a:lnTo>
                  <a:pt x="131" y="1460"/>
                </a:lnTo>
                <a:lnTo>
                  <a:pt x="132" y="1457"/>
                </a:lnTo>
                <a:lnTo>
                  <a:pt x="130" y="1472"/>
                </a:lnTo>
                <a:lnTo>
                  <a:pt x="130" y="1469"/>
                </a:lnTo>
                <a:cubicBezTo>
                  <a:pt x="130" y="1416"/>
                  <a:pt x="173" y="1373"/>
                  <a:pt x="226" y="1373"/>
                </a:cubicBezTo>
                <a:cubicBezTo>
                  <a:pt x="279" y="1373"/>
                  <a:pt x="322" y="1416"/>
                  <a:pt x="322" y="1469"/>
                </a:cubicBezTo>
                <a:lnTo>
                  <a:pt x="322" y="1473"/>
                </a:lnTo>
                <a:lnTo>
                  <a:pt x="322" y="1478"/>
                </a:lnTo>
                <a:lnTo>
                  <a:pt x="226" y="1382"/>
                </a:lnTo>
                <a:lnTo>
                  <a:pt x="228" y="1382"/>
                </a:lnTo>
                <a:lnTo>
                  <a:pt x="132" y="1478"/>
                </a:lnTo>
                <a:lnTo>
                  <a:pt x="132" y="1469"/>
                </a:lnTo>
                <a:lnTo>
                  <a:pt x="132" y="1459"/>
                </a:lnTo>
                <a:lnTo>
                  <a:pt x="228" y="1555"/>
                </a:lnTo>
                <a:lnTo>
                  <a:pt x="227" y="1555"/>
                </a:lnTo>
                <a:lnTo>
                  <a:pt x="323" y="1459"/>
                </a:lnTo>
                <a:lnTo>
                  <a:pt x="323" y="1469"/>
                </a:lnTo>
                <a:lnTo>
                  <a:pt x="324" y="1472"/>
                </a:lnTo>
                <a:lnTo>
                  <a:pt x="324" y="1488"/>
                </a:lnTo>
                <a:cubicBezTo>
                  <a:pt x="324" y="1541"/>
                  <a:pt x="281" y="1584"/>
                  <a:pt x="228" y="1584"/>
                </a:cubicBezTo>
                <a:cubicBezTo>
                  <a:pt x="175" y="1584"/>
                  <a:pt x="132" y="1541"/>
                  <a:pt x="132" y="1488"/>
                </a:cubicBezTo>
                <a:lnTo>
                  <a:pt x="132" y="1482"/>
                </a:lnTo>
                <a:lnTo>
                  <a:pt x="134" y="1462"/>
                </a:lnTo>
                <a:lnTo>
                  <a:pt x="135" y="1447"/>
                </a:lnTo>
                <a:lnTo>
                  <a:pt x="136" y="1433"/>
                </a:lnTo>
                <a:cubicBezTo>
                  <a:pt x="139" y="1388"/>
                  <a:pt x="174" y="1351"/>
                  <a:pt x="220" y="1345"/>
                </a:cubicBezTo>
                <a:cubicBezTo>
                  <a:pt x="265" y="1340"/>
                  <a:pt x="308" y="1367"/>
                  <a:pt x="323" y="1410"/>
                </a:cubicBezTo>
                <a:lnTo>
                  <a:pt x="324" y="1413"/>
                </a:lnTo>
                <a:lnTo>
                  <a:pt x="327" y="1424"/>
                </a:lnTo>
                <a:cubicBezTo>
                  <a:pt x="328" y="1429"/>
                  <a:pt x="329" y="1435"/>
                  <a:pt x="330" y="1440"/>
                </a:cubicBezTo>
                <a:lnTo>
                  <a:pt x="331" y="1449"/>
                </a:lnTo>
                <a:lnTo>
                  <a:pt x="327" y="1432"/>
                </a:lnTo>
                <a:lnTo>
                  <a:pt x="330" y="1442"/>
                </a:lnTo>
                <a:lnTo>
                  <a:pt x="238" y="1373"/>
                </a:lnTo>
                <a:lnTo>
                  <a:pt x="239" y="1373"/>
                </a:lnTo>
                <a:lnTo>
                  <a:pt x="144" y="1476"/>
                </a:lnTo>
                <a:lnTo>
                  <a:pt x="143" y="1462"/>
                </a:lnTo>
                <a:lnTo>
                  <a:pt x="142" y="1447"/>
                </a:lnTo>
                <a:cubicBezTo>
                  <a:pt x="140" y="1420"/>
                  <a:pt x="149" y="1394"/>
                  <a:pt x="167" y="1375"/>
                </a:cubicBezTo>
                <a:cubicBezTo>
                  <a:pt x="186" y="1355"/>
                  <a:pt x="211" y="1344"/>
                  <a:pt x="237" y="1344"/>
                </a:cubicBezTo>
                <a:lnTo>
                  <a:pt x="239" y="1344"/>
                </a:lnTo>
                <a:cubicBezTo>
                  <a:pt x="292" y="1344"/>
                  <a:pt x="335" y="1387"/>
                  <a:pt x="335" y="1440"/>
                </a:cubicBezTo>
                <a:cubicBezTo>
                  <a:pt x="335" y="1493"/>
                  <a:pt x="292" y="1536"/>
                  <a:pt x="239" y="1536"/>
                </a:cubicBezTo>
                <a:lnTo>
                  <a:pt x="238" y="1536"/>
                </a:lnTo>
                <a:cubicBezTo>
                  <a:pt x="211" y="1536"/>
                  <a:pt x="186" y="1525"/>
                  <a:pt x="168" y="1505"/>
                </a:cubicBezTo>
                <a:cubicBezTo>
                  <a:pt x="149" y="1485"/>
                  <a:pt x="140" y="1459"/>
                  <a:pt x="143" y="1432"/>
                </a:cubicBezTo>
                <a:lnTo>
                  <a:pt x="144" y="1421"/>
                </a:lnTo>
                <a:lnTo>
                  <a:pt x="143" y="1421"/>
                </a:lnTo>
                <a:cubicBezTo>
                  <a:pt x="143" y="1368"/>
                  <a:pt x="186" y="1325"/>
                  <a:pt x="239" y="1325"/>
                </a:cubicBezTo>
                <a:cubicBezTo>
                  <a:pt x="292" y="1325"/>
                  <a:pt x="335" y="1368"/>
                  <a:pt x="335" y="1421"/>
                </a:cubicBezTo>
                <a:lnTo>
                  <a:pt x="335" y="1429"/>
                </a:lnTo>
                <a:lnTo>
                  <a:pt x="334" y="1449"/>
                </a:lnTo>
                <a:lnTo>
                  <a:pt x="238" y="1344"/>
                </a:lnTo>
                <a:lnTo>
                  <a:pt x="240" y="1344"/>
                </a:lnTo>
                <a:cubicBezTo>
                  <a:pt x="271" y="1344"/>
                  <a:pt x="300" y="1359"/>
                  <a:pt x="318" y="1384"/>
                </a:cubicBezTo>
                <a:cubicBezTo>
                  <a:pt x="336" y="1409"/>
                  <a:pt x="341" y="1442"/>
                  <a:pt x="332" y="1471"/>
                </a:cubicBezTo>
                <a:lnTo>
                  <a:pt x="330" y="1477"/>
                </a:lnTo>
                <a:cubicBezTo>
                  <a:pt x="328" y="1481"/>
                  <a:pt x="326" y="1485"/>
                  <a:pt x="324" y="1489"/>
                </a:cubicBezTo>
                <a:lnTo>
                  <a:pt x="322" y="1493"/>
                </a:lnTo>
                <a:cubicBezTo>
                  <a:pt x="300" y="1538"/>
                  <a:pt x="246" y="1558"/>
                  <a:pt x="200" y="1539"/>
                </a:cubicBezTo>
                <a:cubicBezTo>
                  <a:pt x="153" y="1520"/>
                  <a:pt x="129" y="1468"/>
                  <a:pt x="145" y="1420"/>
                </a:cubicBezTo>
                <a:lnTo>
                  <a:pt x="146" y="1417"/>
                </a:lnTo>
                <a:lnTo>
                  <a:pt x="147" y="1414"/>
                </a:lnTo>
                <a:lnTo>
                  <a:pt x="144" y="1447"/>
                </a:lnTo>
                <a:lnTo>
                  <a:pt x="143" y="1432"/>
                </a:lnTo>
                <a:lnTo>
                  <a:pt x="142" y="1420"/>
                </a:lnTo>
                <a:cubicBezTo>
                  <a:pt x="138" y="1371"/>
                  <a:pt x="171" y="1328"/>
                  <a:pt x="218" y="1318"/>
                </a:cubicBezTo>
                <a:cubicBezTo>
                  <a:pt x="266" y="1309"/>
                  <a:pt x="313" y="1336"/>
                  <a:pt x="329" y="1382"/>
                </a:cubicBezTo>
                <a:lnTo>
                  <a:pt x="330" y="1385"/>
                </a:lnTo>
                <a:cubicBezTo>
                  <a:pt x="333" y="1395"/>
                  <a:pt x="334" y="1405"/>
                  <a:pt x="334" y="1415"/>
                </a:cubicBezTo>
                <a:lnTo>
                  <a:pt x="334" y="1421"/>
                </a:lnTo>
                <a:cubicBezTo>
                  <a:pt x="334" y="1474"/>
                  <a:pt x="291" y="1517"/>
                  <a:pt x="238" y="1517"/>
                </a:cubicBezTo>
                <a:lnTo>
                  <a:pt x="236" y="1517"/>
                </a:lnTo>
                <a:cubicBezTo>
                  <a:pt x="209" y="1517"/>
                  <a:pt x="183" y="1506"/>
                  <a:pt x="165" y="1485"/>
                </a:cubicBezTo>
                <a:cubicBezTo>
                  <a:pt x="147" y="1465"/>
                  <a:pt x="138" y="1438"/>
                  <a:pt x="141" y="1411"/>
                </a:cubicBezTo>
                <a:lnTo>
                  <a:pt x="142" y="1402"/>
                </a:lnTo>
                <a:lnTo>
                  <a:pt x="141" y="1406"/>
                </a:lnTo>
                <a:cubicBezTo>
                  <a:pt x="141" y="1399"/>
                  <a:pt x="142" y="1391"/>
                  <a:pt x="144" y="1383"/>
                </a:cubicBezTo>
                <a:lnTo>
                  <a:pt x="145" y="1379"/>
                </a:lnTo>
                <a:cubicBezTo>
                  <a:pt x="156" y="1336"/>
                  <a:pt x="194" y="1306"/>
                  <a:pt x="238" y="1306"/>
                </a:cubicBezTo>
                <a:cubicBezTo>
                  <a:pt x="283" y="1306"/>
                  <a:pt x="321" y="1336"/>
                  <a:pt x="332" y="1379"/>
                </a:cubicBezTo>
                <a:lnTo>
                  <a:pt x="333" y="1383"/>
                </a:lnTo>
                <a:cubicBezTo>
                  <a:pt x="335" y="1391"/>
                  <a:pt x="335" y="1399"/>
                  <a:pt x="335" y="1406"/>
                </a:cubicBezTo>
                <a:lnTo>
                  <a:pt x="335" y="1412"/>
                </a:lnTo>
                <a:lnTo>
                  <a:pt x="144" y="1403"/>
                </a:lnTo>
                <a:lnTo>
                  <a:pt x="145" y="1393"/>
                </a:lnTo>
                <a:lnTo>
                  <a:pt x="147" y="1423"/>
                </a:lnTo>
                <a:lnTo>
                  <a:pt x="145" y="1414"/>
                </a:lnTo>
                <a:cubicBezTo>
                  <a:pt x="143" y="1407"/>
                  <a:pt x="142" y="1400"/>
                  <a:pt x="142" y="1393"/>
                </a:cubicBezTo>
                <a:lnTo>
                  <a:pt x="142" y="1387"/>
                </a:lnTo>
                <a:lnTo>
                  <a:pt x="142" y="1383"/>
                </a:lnTo>
                <a:cubicBezTo>
                  <a:pt x="142" y="1334"/>
                  <a:pt x="180" y="1293"/>
                  <a:pt x="229" y="1288"/>
                </a:cubicBezTo>
                <a:cubicBezTo>
                  <a:pt x="278" y="1283"/>
                  <a:pt x="323" y="1316"/>
                  <a:pt x="333" y="1365"/>
                </a:cubicBezTo>
                <a:lnTo>
                  <a:pt x="334" y="1370"/>
                </a:lnTo>
                <a:cubicBezTo>
                  <a:pt x="335" y="1376"/>
                  <a:pt x="335" y="1382"/>
                  <a:pt x="335" y="1388"/>
                </a:cubicBezTo>
                <a:lnTo>
                  <a:pt x="335" y="1393"/>
                </a:lnTo>
                <a:cubicBezTo>
                  <a:pt x="335" y="1443"/>
                  <a:pt x="298" y="1484"/>
                  <a:pt x="249" y="1489"/>
                </a:cubicBezTo>
                <a:cubicBezTo>
                  <a:pt x="200" y="1494"/>
                  <a:pt x="155" y="1461"/>
                  <a:pt x="145" y="1412"/>
                </a:cubicBezTo>
                <a:lnTo>
                  <a:pt x="144" y="1407"/>
                </a:lnTo>
                <a:lnTo>
                  <a:pt x="143" y="1402"/>
                </a:lnTo>
                <a:lnTo>
                  <a:pt x="332" y="1402"/>
                </a:lnTo>
                <a:lnTo>
                  <a:pt x="331" y="1407"/>
                </a:lnTo>
                <a:lnTo>
                  <a:pt x="332" y="1388"/>
                </a:lnTo>
                <a:lnTo>
                  <a:pt x="332" y="1393"/>
                </a:lnTo>
                <a:lnTo>
                  <a:pt x="151" y="1351"/>
                </a:lnTo>
                <a:lnTo>
                  <a:pt x="153" y="1347"/>
                </a:lnTo>
                <a:lnTo>
                  <a:pt x="144" y="1374"/>
                </a:lnTo>
                <a:lnTo>
                  <a:pt x="145" y="1368"/>
                </a:lnTo>
                <a:lnTo>
                  <a:pt x="145" y="1364"/>
                </a:lnTo>
                <a:lnTo>
                  <a:pt x="144" y="1364"/>
                </a:lnTo>
                <a:cubicBezTo>
                  <a:pt x="144" y="1316"/>
                  <a:pt x="181" y="1275"/>
                  <a:pt x="229" y="1269"/>
                </a:cubicBezTo>
                <a:cubicBezTo>
                  <a:pt x="277" y="1263"/>
                  <a:pt x="322" y="1294"/>
                  <a:pt x="334" y="1341"/>
                </a:cubicBezTo>
                <a:lnTo>
                  <a:pt x="335" y="1345"/>
                </a:lnTo>
                <a:lnTo>
                  <a:pt x="337" y="1359"/>
                </a:lnTo>
                <a:lnTo>
                  <a:pt x="242" y="1278"/>
                </a:lnTo>
                <a:lnTo>
                  <a:pt x="244" y="1278"/>
                </a:lnTo>
                <a:lnTo>
                  <a:pt x="246" y="1278"/>
                </a:lnTo>
                <a:lnTo>
                  <a:pt x="150" y="1374"/>
                </a:lnTo>
                <a:lnTo>
                  <a:pt x="150" y="1364"/>
                </a:lnTo>
                <a:lnTo>
                  <a:pt x="152" y="1345"/>
                </a:lnTo>
                <a:cubicBezTo>
                  <a:pt x="157" y="1305"/>
                  <a:pt x="186" y="1272"/>
                  <a:pt x="225" y="1262"/>
                </a:cubicBezTo>
                <a:cubicBezTo>
                  <a:pt x="264" y="1253"/>
                  <a:pt x="305" y="1269"/>
                  <a:pt x="327" y="1302"/>
                </a:cubicBezTo>
                <a:lnTo>
                  <a:pt x="329" y="1305"/>
                </a:lnTo>
                <a:cubicBezTo>
                  <a:pt x="334" y="1312"/>
                  <a:pt x="338" y="1320"/>
                  <a:pt x="341" y="1328"/>
                </a:cubicBezTo>
                <a:lnTo>
                  <a:pt x="343" y="1334"/>
                </a:lnTo>
                <a:lnTo>
                  <a:pt x="251" y="1268"/>
                </a:lnTo>
                <a:lnTo>
                  <a:pt x="255" y="1268"/>
                </a:lnTo>
                <a:lnTo>
                  <a:pt x="160" y="1351"/>
                </a:lnTo>
                <a:lnTo>
                  <a:pt x="162" y="1337"/>
                </a:lnTo>
                <a:lnTo>
                  <a:pt x="167" y="1316"/>
                </a:lnTo>
                <a:cubicBezTo>
                  <a:pt x="176" y="1272"/>
                  <a:pt x="215" y="1240"/>
                  <a:pt x="260" y="1240"/>
                </a:cubicBezTo>
                <a:lnTo>
                  <a:pt x="266" y="1240"/>
                </a:lnTo>
                <a:cubicBezTo>
                  <a:pt x="313" y="1240"/>
                  <a:pt x="353" y="1274"/>
                  <a:pt x="361" y="1319"/>
                </a:cubicBezTo>
                <a:lnTo>
                  <a:pt x="363" y="1330"/>
                </a:lnTo>
                <a:lnTo>
                  <a:pt x="364" y="1332"/>
                </a:lnTo>
                <a:lnTo>
                  <a:pt x="179" y="1325"/>
                </a:lnTo>
                <a:lnTo>
                  <a:pt x="180" y="1322"/>
                </a:lnTo>
                <a:lnTo>
                  <a:pt x="175" y="1352"/>
                </a:lnTo>
                <a:lnTo>
                  <a:pt x="175" y="1346"/>
                </a:lnTo>
                <a:cubicBezTo>
                  <a:pt x="175" y="1342"/>
                  <a:pt x="176" y="1337"/>
                  <a:pt x="176" y="1333"/>
                </a:cubicBezTo>
                <a:lnTo>
                  <a:pt x="177" y="1326"/>
                </a:lnTo>
                <a:lnTo>
                  <a:pt x="176" y="1339"/>
                </a:lnTo>
                <a:lnTo>
                  <a:pt x="176" y="1336"/>
                </a:lnTo>
                <a:cubicBezTo>
                  <a:pt x="176" y="1287"/>
                  <a:pt x="214" y="1246"/>
                  <a:pt x="263" y="1241"/>
                </a:cubicBezTo>
                <a:cubicBezTo>
                  <a:pt x="312" y="1236"/>
                  <a:pt x="357" y="1269"/>
                  <a:pt x="367" y="1318"/>
                </a:cubicBezTo>
                <a:lnTo>
                  <a:pt x="368" y="1323"/>
                </a:lnTo>
                <a:cubicBezTo>
                  <a:pt x="369" y="1329"/>
                  <a:pt x="369" y="1335"/>
                  <a:pt x="369" y="1341"/>
                </a:cubicBezTo>
                <a:lnTo>
                  <a:pt x="369" y="1345"/>
                </a:lnTo>
                <a:lnTo>
                  <a:pt x="178" y="1335"/>
                </a:lnTo>
                <a:lnTo>
                  <a:pt x="179" y="1326"/>
                </a:lnTo>
                <a:lnTo>
                  <a:pt x="180" y="1317"/>
                </a:lnTo>
                <a:cubicBezTo>
                  <a:pt x="184" y="1274"/>
                  <a:pt x="216" y="1240"/>
                  <a:pt x="258" y="1232"/>
                </a:cubicBezTo>
                <a:cubicBezTo>
                  <a:pt x="300" y="1224"/>
                  <a:pt x="342" y="1245"/>
                  <a:pt x="361" y="1284"/>
                </a:cubicBezTo>
                <a:lnTo>
                  <a:pt x="363" y="1288"/>
                </a:lnTo>
                <a:cubicBezTo>
                  <a:pt x="368" y="1296"/>
                  <a:pt x="371" y="1305"/>
                  <a:pt x="372" y="1315"/>
                </a:cubicBezTo>
                <a:lnTo>
                  <a:pt x="373" y="1321"/>
                </a:lnTo>
                <a:lnTo>
                  <a:pt x="278" y="1240"/>
                </a:lnTo>
                <a:lnTo>
                  <a:pt x="280" y="1240"/>
                </a:lnTo>
                <a:lnTo>
                  <a:pt x="186" y="1352"/>
                </a:lnTo>
                <a:lnTo>
                  <a:pt x="185" y="1346"/>
                </a:lnTo>
                <a:lnTo>
                  <a:pt x="185" y="1350"/>
                </a:lnTo>
                <a:lnTo>
                  <a:pt x="374" y="1317"/>
                </a:lnTo>
                <a:lnTo>
                  <a:pt x="375" y="1327"/>
                </a:lnTo>
                <a:lnTo>
                  <a:pt x="375" y="1327"/>
                </a:lnTo>
                <a:cubicBezTo>
                  <a:pt x="376" y="1332"/>
                  <a:pt x="376" y="1337"/>
                  <a:pt x="376" y="1342"/>
                </a:cubicBezTo>
                <a:lnTo>
                  <a:pt x="376" y="1345"/>
                </a:lnTo>
                <a:cubicBezTo>
                  <a:pt x="376" y="1398"/>
                  <a:pt x="333" y="1441"/>
                  <a:pt x="280" y="1441"/>
                </a:cubicBezTo>
                <a:cubicBezTo>
                  <a:pt x="227" y="1441"/>
                  <a:pt x="184" y="1398"/>
                  <a:pt x="184" y="1345"/>
                </a:cubicBezTo>
                <a:lnTo>
                  <a:pt x="184" y="1342"/>
                </a:lnTo>
                <a:lnTo>
                  <a:pt x="186" y="1358"/>
                </a:lnTo>
                <a:lnTo>
                  <a:pt x="185" y="1352"/>
                </a:lnTo>
                <a:lnTo>
                  <a:pt x="183" y="1336"/>
                </a:lnTo>
                <a:lnTo>
                  <a:pt x="374" y="1326"/>
                </a:lnTo>
                <a:lnTo>
                  <a:pt x="374" y="1331"/>
                </a:lnTo>
                <a:cubicBezTo>
                  <a:pt x="374" y="1338"/>
                  <a:pt x="374" y="1344"/>
                  <a:pt x="373" y="1350"/>
                </a:cubicBezTo>
                <a:lnTo>
                  <a:pt x="372" y="1355"/>
                </a:lnTo>
                <a:cubicBezTo>
                  <a:pt x="362" y="1404"/>
                  <a:pt x="317" y="1437"/>
                  <a:pt x="268" y="1432"/>
                </a:cubicBezTo>
                <a:cubicBezTo>
                  <a:pt x="219" y="1427"/>
                  <a:pt x="181" y="1386"/>
                  <a:pt x="181" y="1336"/>
                </a:cubicBezTo>
                <a:lnTo>
                  <a:pt x="181" y="1326"/>
                </a:lnTo>
                <a:lnTo>
                  <a:pt x="181" y="1317"/>
                </a:lnTo>
                <a:cubicBezTo>
                  <a:pt x="181" y="1264"/>
                  <a:pt x="224" y="1221"/>
                  <a:pt x="277" y="1221"/>
                </a:cubicBezTo>
                <a:cubicBezTo>
                  <a:pt x="330" y="1221"/>
                  <a:pt x="373" y="1264"/>
                  <a:pt x="373" y="1317"/>
                </a:cubicBezTo>
                <a:lnTo>
                  <a:pt x="373" y="1320"/>
                </a:lnTo>
                <a:lnTo>
                  <a:pt x="373" y="1326"/>
                </a:lnTo>
                <a:lnTo>
                  <a:pt x="373" y="1313"/>
                </a:lnTo>
                <a:lnTo>
                  <a:pt x="374" y="1320"/>
                </a:lnTo>
                <a:cubicBezTo>
                  <a:pt x="374" y="1324"/>
                  <a:pt x="374" y="1329"/>
                  <a:pt x="374" y="1333"/>
                </a:cubicBezTo>
                <a:lnTo>
                  <a:pt x="374" y="1336"/>
                </a:lnTo>
                <a:cubicBezTo>
                  <a:pt x="374" y="1389"/>
                  <a:pt x="331" y="1432"/>
                  <a:pt x="278" y="1432"/>
                </a:cubicBezTo>
                <a:cubicBezTo>
                  <a:pt x="225" y="1432"/>
                  <a:pt x="182" y="1389"/>
                  <a:pt x="182" y="1336"/>
                </a:cubicBezTo>
                <a:lnTo>
                  <a:pt x="182" y="1331"/>
                </a:lnTo>
                <a:lnTo>
                  <a:pt x="182" y="1322"/>
                </a:lnTo>
                <a:lnTo>
                  <a:pt x="184" y="1301"/>
                </a:lnTo>
                <a:cubicBezTo>
                  <a:pt x="187" y="1251"/>
                  <a:pt x="229" y="1211"/>
                  <a:pt x="279" y="1211"/>
                </a:cubicBezTo>
                <a:lnTo>
                  <a:pt x="280" y="1211"/>
                </a:lnTo>
                <a:cubicBezTo>
                  <a:pt x="307" y="1211"/>
                  <a:pt x="333" y="1223"/>
                  <a:pt x="351" y="1243"/>
                </a:cubicBezTo>
                <a:cubicBezTo>
                  <a:pt x="370" y="1263"/>
                  <a:pt x="379" y="1289"/>
                  <a:pt x="376" y="1316"/>
                </a:cubicBezTo>
                <a:lnTo>
                  <a:pt x="375" y="1327"/>
                </a:lnTo>
                <a:cubicBezTo>
                  <a:pt x="375" y="1332"/>
                  <a:pt x="374" y="1337"/>
                  <a:pt x="373" y="1342"/>
                </a:cubicBezTo>
                <a:lnTo>
                  <a:pt x="371" y="1350"/>
                </a:lnTo>
                <a:cubicBezTo>
                  <a:pt x="358" y="1401"/>
                  <a:pt x="306" y="1432"/>
                  <a:pt x="254" y="1420"/>
                </a:cubicBezTo>
                <a:cubicBezTo>
                  <a:pt x="203" y="1407"/>
                  <a:pt x="171" y="1355"/>
                  <a:pt x="184" y="1303"/>
                </a:cubicBezTo>
                <a:lnTo>
                  <a:pt x="186" y="1295"/>
                </a:lnTo>
                <a:lnTo>
                  <a:pt x="184" y="1310"/>
                </a:lnTo>
                <a:lnTo>
                  <a:pt x="185" y="1299"/>
                </a:lnTo>
                <a:lnTo>
                  <a:pt x="280" y="1403"/>
                </a:lnTo>
                <a:lnTo>
                  <a:pt x="278" y="1403"/>
                </a:lnTo>
                <a:lnTo>
                  <a:pt x="277" y="1403"/>
                </a:lnTo>
                <a:cubicBezTo>
                  <a:pt x="249" y="1403"/>
                  <a:pt x="222" y="1391"/>
                  <a:pt x="204" y="1369"/>
                </a:cubicBezTo>
                <a:cubicBezTo>
                  <a:pt x="186" y="1347"/>
                  <a:pt x="178" y="1318"/>
                  <a:pt x="183" y="1290"/>
                </a:cubicBezTo>
                <a:lnTo>
                  <a:pt x="185" y="1279"/>
                </a:lnTo>
                <a:lnTo>
                  <a:pt x="185" y="1277"/>
                </a:lnTo>
                <a:lnTo>
                  <a:pt x="372" y="1319"/>
                </a:lnTo>
                <a:lnTo>
                  <a:pt x="371" y="1322"/>
                </a:lnTo>
                <a:lnTo>
                  <a:pt x="370" y="1325"/>
                </a:lnTo>
                <a:lnTo>
                  <a:pt x="371" y="1320"/>
                </a:lnTo>
                <a:cubicBezTo>
                  <a:pt x="370" y="1325"/>
                  <a:pt x="369" y="1330"/>
                  <a:pt x="368" y="1335"/>
                </a:cubicBezTo>
                <a:lnTo>
                  <a:pt x="367" y="1338"/>
                </a:lnTo>
                <a:cubicBezTo>
                  <a:pt x="350" y="1388"/>
                  <a:pt x="295" y="1415"/>
                  <a:pt x="245" y="1399"/>
                </a:cubicBezTo>
                <a:cubicBezTo>
                  <a:pt x="195" y="1382"/>
                  <a:pt x="168" y="1327"/>
                  <a:pt x="184" y="1277"/>
                </a:cubicBezTo>
                <a:lnTo>
                  <a:pt x="185" y="1274"/>
                </a:lnTo>
                <a:lnTo>
                  <a:pt x="187" y="1268"/>
                </a:lnTo>
                <a:lnTo>
                  <a:pt x="190" y="1261"/>
                </a:lnTo>
                <a:cubicBezTo>
                  <a:pt x="205" y="1211"/>
                  <a:pt x="257" y="1182"/>
                  <a:pt x="307" y="1196"/>
                </a:cubicBezTo>
                <a:cubicBezTo>
                  <a:pt x="357" y="1210"/>
                  <a:pt x="387" y="1261"/>
                  <a:pt x="375" y="1312"/>
                </a:cubicBezTo>
                <a:lnTo>
                  <a:pt x="374" y="1316"/>
                </a:lnTo>
                <a:lnTo>
                  <a:pt x="370" y="1329"/>
                </a:lnTo>
                <a:cubicBezTo>
                  <a:pt x="355" y="1373"/>
                  <a:pt x="310" y="1401"/>
                  <a:pt x="263" y="1393"/>
                </a:cubicBezTo>
                <a:cubicBezTo>
                  <a:pt x="217" y="1386"/>
                  <a:pt x="182" y="1346"/>
                  <a:pt x="182" y="1298"/>
                </a:cubicBezTo>
                <a:lnTo>
                  <a:pt x="182" y="1288"/>
                </a:lnTo>
                <a:lnTo>
                  <a:pt x="182" y="1277"/>
                </a:lnTo>
                <a:lnTo>
                  <a:pt x="182" y="1271"/>
                </a:lnTo>
                <a:lnTo>
                  <a:pt x="182" y="1269"/>
                </a:lnTo>
                <a:cubicBezTo>
                  <a:pt x="182" y="1216"/>
                  <a:pt x="225" y="1173"/>
                  <a:pt x="278" y="1173"/>
                </a:cubicBezTo>
                <a:cubicBezTo>
                  <a:pt x="331" y="1173"/>
                  <a:pt x="374" y="1216"/>
                  <a:pt x="374" y="1269"/>
                </a:cubicBezTo>
                <a:lnTo>
                  <a:pt x="374" y="1274"/>
                </a:lnTo>
                <a:lnTo>
                  <a:pt x="374" y="1282"/>
                </a:lnTo>
                <a:lnTo>
                  <a:pt x="374" y="1292"/>
                </a:lnTo>
                <a:lnTo>
                  <a:pt x="374" y="1298"/>
                </a:lnTo>
                <a:lnTo>
                  <a:pt x="278" y="1202"/>
                </a:lnTo>
                <a:lnTo>
                  <a:pt x="279" y="1202"/>
                </a:lnTo>
                <a:lnTo>
                  <a:pt x="183" y="1298"/>
                </a:lnTo>
                <a:lnTo>
                  <a:pt x="183" y="1283"/>
                </a:lnTo>
                <a:lnTo>
                  <a:pt x="183" y="1274"/>
                </a:lnTo>
                <a:lnTo>
                  <a:pt x="183" y="1269"/>
                </a:lnTo>
                <a:cubicBezTo>
                  <a:pt x="183" y="1216"/>
                  <a:pt x="226" y="1173"/>
                  <a:pt x="279" y="1173"/>
                </a:cubicBezTo>
                <a:cubicBezTo>
                  <a:pt x="332" y="1173"/>
                  <a:pt x="375" y="1216"/>
                  <a:pt x="375" y="1269"/>
                </a:cubicBezTo>
                <a:lnTo>
                  <a:pt x="375" y="1272"/>
                </a:lnTo>
                <a:lnTo>
                  <a:pt x="375" y="1279"/>
                </a:lnTo>
                <a:cubicBezTo>
                  <a:pt x="375" y="1332"/>
                  <a:pt x="332" y="1375"/>
                  <a:pt x="279" y="1375"/>
                </a:cubicBezTo>
                <a:lnTo>
                  <a:pt x="278" y="1375"/>
                </a:lnTo>
                <a:cubicBezTo>
                  <a:pt x="225" y="1375"/>
                  <a:pt x="182" y="1332"/>
                  <a:pt x="182" y="1279"/>
                </a:cubicBezTo>
                <a:cubicBezTo>
                  <a:pt x="182" y="1226"/>
                  <a:pt x="225" y="1183"/>
                  <a:pt x="278" y="1183"/>
                </a:cubicBezTo>
                <a:lnTo>
                  <a:pt x="279" y="1183"/>
                </a:lnTo>
                <a:lnTo>
                  <a:pt x="183" y="1279"/>
                </a:lnTo>
                <a:lnTo>
                  <a:pt x="183" y="1273"/>
                </a:lnTo>
                <a:lnTo>
                  <a:pt x="183" y="1269"/>
                </a:lnTo>
                <a:cubicBezTo>
                  <a:pt x="183" y="1218"/>
                  <a:pt x="224" y="1176"/>
                  <a:pt x="275" y="1174"/>
                </a:cubicBezTo>
                <a:cubicBezTo>
                  <a:pt x="326" y="1171"/>
                  <a:pt x="370" y="1209"/>
                  <a:pt x="375" y="1260"/>
                </a:cubicBezTo>
                <a:lnTo>
                  <a:pt x="376" y="1270"/>
                </a:lnTo>
                <a:lnTo>
                  <a:pt x="377" y="1278"/>
                </a:lnTo>
                <a:lnTo>
                  <a:pt x="185" y="1288"/>
                </a:lnTo>
                <a:lnTo>
                  <a:pt x="185" y="1284"/>
                </a:lnTo>
                <a:lnTo>
                  <a:pt x="187" y="1303"/>
                </a:lnTo>
                <a:lnTo>
                  <a:pt x="186" y="1298"/>
                </a:lnTo>
                <a:lnTo>
                  <a:pt x="376" y="1279"/>
                </a:lnTo>
                <a:lnTo>
                  <a:pt x="376" y="1284"/>
                </a:lnTo>
                <a:lnTo>
                  <a:pt x="376" y="1288"/>
                </a:lnTo>
                <a:lnTo>
                  <a:pt x="191" y="1255"/>
                </a:lnTo>
                <a:lnTo>
                  <a:pt x="194" y="1247"/>
                </a:lnTo>
                <a:lnTo>
                  <a:pt x="189" y="1263"/>
                </a:lnTo>
                <a:lnTo>
                  <a:pt x="191" y="1252"/>
                </a:lnTo>
                <a:lnTo>
                  <a:pt x="189" y="1269"/>
                </a:lnTo>
                <a:lnTo>
                  <a:pt x="189" y="1260"/>
                </a:lnTo>
                <a:cubicBezTo>
                  <a:pt x="189" y="1251"/>
                  <a:pt x="191" y="1242"/>
                  <a:pt x="194" y="1233"/>
                </a:cubicBezTo>
                <a:lnTo>
                  <a:pt x="197" y="1223"/>
                </a:lnTo>
                <a:cubicBezTo>
                  <a:pt x="209" y="1182"/>
                  <a:pt x="246" y="1154"/>
                  <a:pt x="288" y="1154"/>
                </a:cubicBezTo>
                <a:lnTo>
                  <a:pt x="290" y="1154"/>
                </a:lnTo>
                <a:cubicBezTo>
                  <a:pt x="340" y="1154"/>
                  <a:pt x="381" y="1192"/>
                  <a:pt x="386" y="1241"/>
                </a:cubicBezTo>
                <a:lnTo>
                  <a:pt x="387" y="1251"/>
                </a:lnTo>
                <a:lnTo>
                  <a:pt x="388" y="1259"/>
                </a:lnTo>
                <a:lnTo>
                  <a:pt x="196" y="1269"/>
                </a:lnTo>
                <a:lnTo>
                  <a:pt x="196" y="1266"/>
                </a:lnTo>
                <a:lnTo>
                  <a:pt x="198" y="1282"/>
                </a:lnTo>
                <a:lnTo>
                  <a:pt x="197" y="1276"/>
                </a:lnTo>
                <a:cubicBezTo>
                  <a:pt x="196" y="1271"/>
                  <a:pt x="195" y="1266"/>
                  <a:pt x="195" y="1260"/>
                </a:cubicBezTo>
                <a:lnTo>
                  <a:pt x="195" y="1254"/>
                </a:lnTo>
                <a:lnTo>
                  <a:pt x="195" y="1250"/>
                </a:lnTo>
                <a:cubicBezTo>
                  <a:pt x="195" y="1204"/>
                  <a:pt x="228" y="1165"/>
                  <a:pt x="273" y="1156"/>
                </a:cubicBezTo>
                <a:cubicBezTo>
                  <a:pt x="319" y="1147"/>
                  <a:pt x="364" y="1172"/>
                  <a:pt x="381" y="1215"/>
                </a:cubicBezTo>
                <a:lnTo>
                  <a:pt x="383" y="1220"/>
                </a:lnTo>
                <a:lnTo>
                  <a:pt x="385" y="1225"/>
                </a:lnTo>
                <a:lnTo>
                  <a:pt x="202" y="1237"/>
                </a:lnTo>
                <a:lnTo>
                  <a:pt x="203" y="1233"/>
                </a:lnTo>
                <a:lnTo>
                  <a:pt x="203" y="1235"/>
                </a:lnTo>
                <a:cubicBezTo>
                  <a:pt x="210" y="1188"/>
                  <a:pt x="251" y="1154"/>
                  <a:pt x="297" y="1154"/>
                </a:cubicBezTo>
                <a:lnTo>
                  <a:pt x="300" y="1154"/>
                </a:lnTo>
                <a:cubicBezTo>
                  <a:pt x="353" y="1154"/>
                  <a:pt x="396" y="1197"/>
                  <a:pt x="396" y="1250"/>
                </a:cubicBezTo>
                <a:lnTo>
                  <a:pt x="396" y="1256"/>
                </a:lnTo>
                <a:lnTo>
                  <a:pt x="396" y="1260"/>
                </a:lnTo>
                <a:lnTo>
                  <a:pt x="207" y="1240"/>
                </a:lnTo>
                <a:lnTo>
                  <a:pt x="209" y="1231"/>
                </a:lnTo>
                <a:lnTo>
                  <a:pt x="210" y="1223"/>
                </a:lnTo>
                <a:cubicBezTo>
                  <a:pt x="219" y="1178"/>
                  <a:pt x="259" y="1145"/>
                  <a:pt x="304" y="1145"/>
                </a:cubicBezTo>
                <a:lnTo>
                  <a:pt x="305" y="1145"/>
                </a:lnTo>
                <a:lnTo>
                  <a:pt x="209" y="1241"/>
                </a:lnTo>
                <a:lnTo>
                  <a:pt x="209" y="1235"/>
                </a:lnTo>
                <a:cubicBezTo>
                  <a:pt x="209" y="1228"/>
                  <a:pt x="210" y="1220"/>
                  <a:pt x="212" y="1212"/>
                </a:cubicBezTo>
                <a:lnTo>
                  <a:pt x="213" y="1208"/>
                </a:lnTo>
                <a:cubicBezTo>
                  <a:pt x="224" y="1165"/>
                  <a:pt x="264" y="1134"/>
                  <a:pt x="309" y="1135"/>
                </a:cubicBezTo>
                <a:cubicBezTo>
                  <a:pt x="354" y="1137"/>
                  <a:pt x="392" y="1169"/>
                  <a:pt x="401" y="1213"/>
                </a:cubicBezTo>
                <a:lnTo>
                  <a:pt x="402" y="1218"/>
                </a:lnTo>
                <a:cubicBezTo>
                  <a:pt x="403" y="1224"/>
                  <a:pt x="403" y="1230"/>
                  <a:pt x="403" y="1236"/>
                </a:cubicBezTo>
                <a:lnTo>
                  <a:pt x="403" y="1241"/>
                </a:lnTo>
                <a:lnTo>
                  <a:pt x="214" y="1218"/>
                </a:lnTo>
                <a:lnTo>
                  <a:pt x="215" y="1214"/>
                </a:lnTo>
                <a:lnTo>
                  <a:pt x="215" y="1216"/>
                </a:lnTo>
                <a:lnTo>
                  <a:pt x="218" y="1202"/>
                </a:lnTo>
                <a:lnTo>
                  <a:pt x="222" y="1186"/>
                </a:lnTo>
                <a:lnTo>
                  <a:pt x="221" y="1189"/>
                </a:lnTo>
                <a:cubicBezTo>
                  <a:pt x="233" y="1142"/>
                  <a:pt x="278" y="1111"/>
                  <a:pt x="326" y="1117"/>
                </a:cubicBezTo>
                <a:cubicBezTo>
                  <a:pt x="374" y="1123"/>
                  <a:pt x="410" y="1164"/>
                  <a:pt x="410" y="1212"/>
                </a:cubicBezTo>
                <a:lnTo>
                  <a:pt x="410" y="1222"/>
                </a:lnTo>
                <a:lnTo>
                  <a:pt x="410" y="1228"/>
                </a:lnTo>
                <a:lnTo>
                  <a:pt x="410" y="1231"/>
                </a:lnTo>
                <a:cubicBezTo>
                  <a:pt x="410" y="1281"/>
                  <a:pt x="372" y="1323"/>
                  <a:pt x="322" y="1327"/>
                </a:cubicBezTo>
                <a:cubicBezTo>
                  <a:pt x="273" y="1331"/>
                  <a:pt x="228" y="1297"/>
                  <a:pt x="220" y="1247"/>
                </a:cubicBezTo>
                <a:lnTo>
                  <a:pt x="219" y="1241"/>
                </a:lnTo>
                <a:cubicBezTo>
                  <a:pt x="217" y="1231"/>
                  <a:pt x="217" y="1221"/>
                  <a:pt x="219" y="1211"/>
                </a:cubicBezTo>
                <a:lnTo>
                  <a:pt x="221" y="1198"/>
                </a:lnTo>
                <a:cubicBezTo>
                  <a:pt x="222" y="1191"/>
                  <a:pt x="223" y="1185"/>
                  <a:pt x="226" y="1179"/>
                </a:cubicBezTo>
                <a:lnTo>
                  <a:pt x="232" y="1163"/>
                </a:lnTo>
                <a:lnTo>
                  <a:pt x="238" y="1148"/>
                </a:lnTo>
                <a:cubicBezTo>
                  <a:pt x="252" y="1113"/>
                  <a:pt x="286" y="1090"/>
                  <a:pt x="323" y="1089"/>
                </a:cubicBezTo>
                <a:cubicBezTo>
                  <a:pt x="361" y="1087"/>
                  <a:pt x="396" y="1108"/>
                  <a:pt x="412" y="1142"/>
                </a:cubicBezTo>
                <a:lnTo>
                  <a:pt x="413" y="1144"/>
                </a:lnTo>
                <a:cubicBezTo>
                  <a:pt x="422" y="1161"/>
                  <a:pt x="425" y="1181"/>
                  <a:pt x="423" y="1200"/>
                </a:cubicBezTo>
                <a:lnTo>
                  <a:pt x="422" y="1207"/>
                </a:lnTo>
                <a:lnTo>
                  <a:pt x="422" y="1184"/>
                </a:lnTo>
                <a:lnTo>
                  <a:pt x="423" y="1194"/>
                </a:lnTo>
                <a:lnTo>
                  <a:pt x="231" y="1203"/>
                </a:lnTo>
                <a:lnTo>
                  <a:pt x="231" y="1192"/>
                </a:lnTo>
                <a:lnTo>
                  <a:pt x="231" y="1196"/>
                </a:lnTo>
                <a:lnTo>
                  <a:pt x="422" y="1184"/>
                </a:lnTo>
                <a:lnTo>
                  <a:pt x="422" y="1187"/>
                </a:lnTo>
                <a:lnTo>
                  <a:pt x="422" y="1174"/>
                </a:lnTo>
                <a:lnTo>
                  <a:pt x="423" y="1181"/>
                </a:lnTo>
                <a:cubicBezTo>
                  <a:pt x="423" y="1185"/>
                  <a:pt x="423" y="1190"/>
                  <a:pt x="423" y="1194"/>
                </a:cubicBezTo>
                <a:lnTo>
                  <a:pt x="423" y="1200"/>
                </a:lnTo>
                <a:lnTo>
                  <a:pt x="423" y="1203"/>
                </a:lnTo>
                <a:cubicBezTo>
                  <a:pt x="423" y="1256"/>
                  <a:pt x="380" y="1299"/>
                  <a:pt x="327" y="1299"/>
                </a:cubicBezTo>
                <a:cubicBezTo>
                  <a:pt x="274" y="1299"/>
                  <a:pt x="231" y="1256"/>
                  <a:pt x="231" y="1203"/>
                </a:cubicBezTo>
                <a:lnTo>
                  <a:pt x="231" y="1200"/>
                </a:lnTo>
                <a:lnTo>
                  <a:pt x="233" y="1216"/>
                </a:lnTo>
                <a:lnTo>
                  <a:pt x="232" y="1210"/>
                </a:lnTo>
                <a:cubicBezTo>
                  <a:pt x="231" y="1205"/>
                  <a:pt x="230" y="1200"/>
                  <a:pt x="230" y="1194"/>
                </a:cubicBezTo>
                <a:lnTo>
                  <a:pt x="230" y="1187"/>
                </a:lnTo>
                <a:lnTo>
                  <a:pt x="230" y="1184"/>
                </a:lnTo>
                <a:cubicBezTo>
                  <a:pt x="230" y="1131"/>
                  <a:pt x="273" y="1088"/>
                  <a:pt x="326" y="1088"/>
                </a:cubicBezTo>
                <a:cubicBezTo>
                  <a:pt x="379" y="1088"/>
                  <a:pt x="422" y="1131"/>
                  <a:pt x="422" y="1184"/>
                </a:cubicBezTo>
                <a:lnTo>
                  <a:pt x="422" y="1187"/>
                </a:lnTo>
                <a:lnTo>
                  <a:pt x="419" y="1161"/>
                </a:lnTo>
                <a:lnTo>
                  <a:pt x="421" y="1168"/>
                </a:lnTo>
                <a:lnTo>
                  <a:pt x="424" y="1185"/>
                </a:lnTo>
                <a:cubicBezTo>
                  <a:pt x="425" y="1190"/>
                  <a:pt x="425" y="1195"/>
                  <a:pt x="425" y="1200"/>
                </a:cubicBezTo>
                <a:lnTo>
                  <a:pt x="425" y="1203"/>
                </a:lnTo>
                <a:cubicBezTo>
                  <a:pt x="425" y="1256"/>
                  <a:pt x="382" y="1299"/>
                  <a:pt x="329" y="1299"/>
                </a:cubicBezTo>
                <a:cubicBezTo>
                  <a:pt x="276" y="1299"/>
                  <a:pt x="233" y="1256"/>
                  <a:pt x="233" y="1203"/>
                </a:cubicBezTo>
                <a:lnTo>
                  <a:pt x="233" y="1198"/>
                </a:lnTo>
                <a:lnTo>
                  <a:pt x="233" y="1189"/>
                </a:lnTo>
                <a:lnTo>
                  <a:pt x="233" y="1191"/>
                </a:lnTo>
                <a:lnTo>
                  <a:pt x="232" y="1174"/>
                </a:lnTo>
                <a:cubicBezTo>
                  <a:pt x="232" y="1121"/>
                  <a:pt x="275" y="1078"/>
                  <a:pt x="328" y="1078"/>
                </a:cubicBezTo>
                <a:cubicBezTo>
                  <a:pt x="381" y="1078"/>
                  <a:pt x="424" y="1121"/>
                  <a:pt x="424" y="1174"/>
                </a:cubicBezTo>
                <a:lnTo>
                  <a:pt x="424" y="1178"/>
                </a:lnTo>
                <a:lnTo>
                  <a:pt x="424" y="1184"/>
                </a:lnTo>
                <a:lnTo>
                  <a:pt x="235" y="1161"/>
                </a:lnTo>
                <a:lnTo>
                  <a:pt x="236" y="1157"/>
                </a:lnTo>
                <a:lnTo>
                  <a:pt x="233" y="1180"/>
                </a:lnTo>
                <a:lnTo>
                  <a:pt x="233" y="1174"/>
                </a:lnTo>
                <a:lnTo>
                  <a:pt x="329" y="1270"/>
                </a:lnTo>
                <a:lnTo>
                  <a:pt x="324" y="1270"/>
                </a:lnTo>
                <a:lnTo>
                  <a:pt x="318" y="1270"/>
                </a:lnTo>
                <a:cubicBezTo>
                  <a:pt x="265" y="1270"/>
                  <a:pt x="222" y="1227"/>
                  <a:pt x="222" y="1174"/>
                </a:cubicBezTo>
                <a:lnTo>
                  <a:pt x="222" y="1169"/>
                </a:lnTo>
                <a:cubicBezTo>
                  <a:pt x="222" y="1162"/>
                  <a:pt x="223" y="1154"/>
                  <a:pt x="225" y="1146"/>
                </a:cubicBezTo>
                <a:lnTo>
                  <a:pt x="226" y="1142"/>
                </a:lnTo>
                <a:cubicBezTo>
                  <a:pt x="238" y="1095"/>
                  <a:pt x="283" y="1064"/>
                  <a:pt x="331" y="1070"/>
                </a:cubicBezTo>
                <a:cubicBezTo>
                  <a:pt x="379" y="1076"/>
                  <a:pt x="415" y="1117"/>
                  <a:pt x="415" y="1165"/>
                </a:cubicBezTo>
                <a:lnTo>
                  <a:pt x="415" y="1170"/>
                </a:lnTo>
                <a:cubicBezTo>
                  <a:pt x="415" y="1178"/>
                  <a:pt x="415" y="1186"/>
                  <a:pt x="413" y="1194"/>
                </a:cubicBezTo>
                <a:lnTo>
                  <a:pt x="412" y="1198"/>
                </a:lnTo>
                <a:cubicBezTo>
                  <a:pt x="400" y="1245"/>
                  <a:pt x="355" y="1276"/>
                  <a:pt x="307" y="1270"/>
                </a:cubicBezTo>
                <a:cubicBezTo>
                  <a:pt x="259" y="1264"/>
                  <a:pt x="222" y="1223"/>
                  <a:pt x="222" y="1174"/>
                </a:cubicBezTo>
                <a:lnTo>
                  <a:pt x="222" y="1171"/>
                </a:lnTo>
                <a:lnTo>
                  <a:pt x="224" y="1187"/>
                </a:lnTo>
                <a:lnTo>
                  <a:pt x="223" y="1181"/>
                </a:lnTo>
                <a:lnTo>
                  <a:pt x="222" y="1175"/>
                </a:lnTo>
                <a:cubicBezTo>
                  <a:pt x="220" y="1162"/>
                  <a:pt x="220" y="1149"/>
                  <a:pt x="223" y="1136"/>
                </a:cubicBezTo>
                <a:lnTo>
                  <a:pt x="224" y="1132"/>
                </a:lnTo>
                <a:cubicBezTo>
                  <a:pt x="233" y="1096"/>
                  <a:pt x="263" y="1068"/>
                  <a:pt x="300" y="1061"/>
                </a:cubicBezTo>
                <a:cubicBezTo>
                  <a:pt x="337" y="1054"/>
                  <a:pt x="375" y="1070"/>
                  <a:pt x="396" y="1100"/>
                </a:cubicBezTo>
                <a:lnTo>
                  <a:pt x="403" y="1110"/>
                </a:lnTo>
                <a:lnTo>
                  <a:pt x="410" y="1121"/>
                </a:lnTo>
                <a:lnTo>
                  <a:pt x="239" y="1144"/>
                </a:lnTo>
                <a:lnTo>
                  <a:pt x="240" y="1141"/>
                </a:lnTo>
                <a:lnTo>
                  <a:pt x="237" y="1187"/>
                </a:lnTo>
                <a:lnTo>
                  <a:pt x="236" y="1181"/>
                </a:lnTo>
                <a:lnTo>
                  <a:pt x="234" y="1165"/>
                </a:lnTo>
                <a:lnTo>
                  <a:pt x="233" y="1157"/>
                </a:lnTo>
                <a:cubicBezTo>
                  <a:pt x="230" y="1130"/>
                  <a:pt x="239" y="1103"/>
                  <a:pt x="257" y="1082"/>
                </a:cubicBezTo>
                <a:cubicBezTo>
                  <a:pt x="275" y="1062"/>
                  <a:pt x="301" y="1050"/>
                  <a:pt x="328" y="1050"/>
                </a:cubicBezTo>
                <a:lnTo>
                  <a:pt x="329" y="1050"/>
                </a:lnTo>
                <a:lnTo>
                  <a:pt x="238" y="1116"/>
                </a:lnTo>
                <a:lnTo>
                  <a:pt x="240" y="1110"/>
                </a:lnTo>
                <a:lnTo>
                  <a:pt x="235" y="1140"/>
                </a:lnTo>
                <a:lnTo>
                  <a:pt x="235" y="1136"/>
                </a:lnTo>
                <a:lnTo>
                  <a:pt x="379" y="1220"/>
                </a:lnTo>
                <a:lnTo>
                  <a:pt x="372" y="1224"/>
                </a:lnTo>
                <a:lnTo>
                  <a:pt x="374" y="1223"/>
                </a:lnTo>
                <a:cubicBezTo>
                  <a:pt x="340" y="1249"/>
                  <a:pt x="292" y="1249"/>
                  <a:pt x="258" y="1223"/>
                </a:cubicBezTo>
                <a:cubicBezTo>
                  <a:pt x="224" y="1196"/>
                  <a:pt x="211" y="1151"/>
                  <a:pt x="227" y="1111"/>
                </a:cubicBezTo>
                <a:lnTo>
                  <a:pt x="231" y="1101"/>
                </a:lnTo>
                <a:lnTo>
                  <a:pt x="229" y="1167"/>
                </a:lnTo>
                <a:lnTo>
                  <a:pt x="227" y="1161"/>
                </a:lnTo>
                <a:lnTo>
                  <a:pt x="239" y="1184"/>
                </a:lnTo>
                <a:lnTo>
                  <a:pt x="237" y="1181"/>
                </a:lnTo>
                <a:cubicBezTo>
                  <a:pt x="207" y="1137"/>
                  <a:pt x="219" y="1077"/>
                  <a:pt x="263" y="1048"/>
                </a:cubicBezTo>
                <a:cubicBezTo>
                  <a:pt x="307" y="1018"/>
                  <a:pt x="367" y="1030"/>
                  <a:pt x="396" y="1074"/>
                </a:cubicBezTo>
                <a:lnTo>
                  <a:pt x="398" y="1077"/>
                </a:lnTo>
                <a:cubicBezTo>
                  <a:pt x="403" y="1084"/>
                  <a:pt x="407" y="1092"/>
                  <a:pt x="410" y="1100"/>
                </a:cubicBezTo>
                <a:lnTo>
                  <a:pt x="412" y="1106"/>
                </a:lnTo>
                <a:cubicBezTo>
                  <a:pt x="416" y="1120"/>
                  <a:pt x="418" y="1135"/>
                  <a:pt x="416" y="1150"/>
                </a:cubicBezTo>
                <a:lnTo>
                  <a:pt x="415" y="1157"/>
                </a:lnTo>
                <a:cubicBezTo>
                  <a:pt x="414" y="1163"/>
                  <a:pt x="412" y="1168"/>
                  <a:pt x="411" y="1174"/>
                </a:cubicBezTo>
                <a:lnTo>
                  <a:pt x="410" y="1177"/>
                </a:lnTo>
                <a:cubicBezTo>
                  <a:pt x="395" y="1221"/>
                  <a:pt x="350" y="1249"/>
                  <a:pt x="303" y="1241"/>
                </a:cubicBezTo>
                <a:cubicBezTo>
                  <a:pt x="257" y="1234"/>
                  <a:pt x="222" y="1194"/>
                  <a:pt x="222" y="1146"/>
                </a:cubicBezTo>
                <a:lnTo>
                  <a:pt x="222" y="1140"/>
                </a:lnTo>
                <a:lnTo>
                  <a:pt x="224" y="1121"/>
                </a:lnTo>
                <a:lnTo>
                  <a:pt x="225" y="1111"/>
                </a:lnTo>
                <a:lnTo>
                  <a:pt x="224" y="1117"/>
                </a:lnTo>
                <a:cubicBezTo>
                  <a:pt x="224" y="1064"/>
                  <a:pt x="267" y="1021"/>
                  <a:pt x="320" y="1021"/>
                </a:cubicBezTo>
                <a:cubicBezTo>
                  <a:pt x="373" y="1021"/>
                  <a:pt x="416" y="1064"/>
                  <a:pt x="416" y="1117"/>
                </a:cubicBezTo>
                <a:lnTo>
                  <a:pt x="416" y="1122"/>
                </a:lnTo>
                <a:lnTo>
                  <a:pt x="416" y="1132"/>
                </a:lnTo>
                <a:lnTo>
                  <a:pt x="416" y="1141"/>
                </a:lnTo>
                <a:lnTo>
                  <a:pt x="416" y="1146"/>
                </a:lnTo>
                <a:lnTo>
                  <a:pt x="227" y="1123"/>
                </a:lnTo>
                <a:lnTo>
                  <a:pt x="228" y="1119"/>
                </a:lnTo>
                <a:lnTo>
                  <a:pt x="225" y="1142"/>
                </a:lnTo>
                <a:lnTo>
                  <a:pt x="225" y="1133"/>
                </a:lnTo>
                <a:lnTo>
                  <a:pt x="227" y="1114"/>
                </a:lnTo>
                <a:lnTo>
                  <a:pt x="226" y="1117"/>
                </a:lnTo>
                <a:cubicBezTo>
                  <a:pt x="226" y="1064"/>
                  <a:pt x="269" y="1021"/>
                  <a:pt x="322" y="1021"/>
                </a:cubicBezTo>
                <a:cubicBezTo>
                  <a:pt x="375" y="1021"/>
                  <a:pt x="418" y="1064"/>
                  <a:pt x="418" y="1117"/>
                </a:cubicBezTo>
                <a:lnTo>
                  <a:pt x="418" y="1120"/>
                </a:lnTo>
                <a:lnTo>
                  <a:pt x="418" y="1127"/>
                </a:lnTo>
                <a:lnTo>
                  <a:pt x="417" y="1112"/>
                </a:lnTo>
                <a:lnTo>
                  <a:pt x="418" y="1118"/>
                </a:lnTo>
                <a:lnTo>
                  <a:pt x="415" y="1103"/>
                </a:lnTo>
                <a:lnTo>
                  <a:pt x="416" y="1106"/>
                </a:lnTo>
                <a:lnTo>
                  <a:pt x="231" y="1116"/>
                </a:lnTo>
                <a:lnTo>
                  <a:pt x="233" y="1107"/>
                </a:lnTo>
                <a:lnTo>
                  <a:pt x="232" y="1108"/>
                </a:lnTo>
                <a:cubicBezTo>
                  <a:pt x="237" y="1059"/>
                  <a:pt x="278" y="1021"/>
                  <a:pt x="327" y="1021"/>
                </a:cubicBezTo>
                <a:lnTo>
                  <a:pt x="330" y="1021"/>
                </a:lnTo>
                <a:lnTo>
                  <a:pt x="332" y="1021"/>
                </a:lnTo>
                <a:lnTo>
                  <a:pt x="335" y="1021"/>
                </a:lnTo>
                <a:lnTo>
                  <a:pt x="252" y="1071"/>
                </a:lnTo>
                <a:lnTo>
                  <a:pt x="257" y="1062"/>
                </a:lnTo>
                <a:lnTo>
                  <a:pt x="255" y="1063"/>
                </a:lnTo>
                <a:cubicBezTo>
                  <a:pt x="270" y="1026"/>
                  <a:pt x="305" y="1002"/>
                  <a:pt x="344" y="1002"/>
                </a:cubicBezTo>
                <a:lnTo>
                  <a:pt x="347" y="1002"/>
                </a:lnTo>
                <a:cubicBezTo>
                  <a:pt x="394" y="1002"/>
                  <a:pt x="434" y="1036"/>
                  <a:pt x="442" y="1083"/>
                </a:cubicBezTo>
                <a:lnTo>
                  <a:pt x="443" y="1089"/>
                </a:lnTo>
                <a:lnTo>
                  <a:pt x="443" y="1085"/>
                </a:lnTo>
                <a:lnTo>
                  <a:pt x="253" y="1108"/>
                </a:lnTo>
                <a:lnTo>
                  <a:pt x="253" y="1098"/>
                </a:lnTo>
                <a:lnTo>
                  <a:pt x="253" y="1092"/>
                </a:lnTo>
                <a:lnTo>
                  <a:pt x="253" y="1089"/>
                </a:lnTo>
                <a:cubicBezTo>
                  <a:pt x="253" y="1039"/>
                  <a:pt x="293" y="997"/>
                  <a:pt x="344" y="994"/>
                </a:cubicBezTo>
                <a:cubicBezTo>
                  <a:pt x="394" y="991"/>
                  <a:pt x="438" y="1027"/>
                  <a:pt x="445" y="1078"/>
                </a:cubicBezTo>
                <a:lnTo>
                  <a:pt x="446" y="1086"/>
                </a:lnTo>
                <a:lnTo>
                  <a:pt x="447" y="1091"/>
                </a:lnTo>
                <a:lnTo>
                  <a:pt x="256" y="1108"/>
                </a:lnTo>
                <a:lnTo>
                  <a:pt x="256" y="1094"/>
                </a:lnTo>
                <a:lnTo>
                  <a:pt x="256" y="1086"/>
                </a:lnTo>
                <a:cubicBezTo>
                  <a:pt x="254" y="1059"/>
                  <a:pt x="263" y="1033"/>
                  <a:pt x="281" y="1014"/>
                </a:cubicBezTo>
                <a:cubicBezTo>
                  <a:pt x="300" y="994"/>
                  <a:pt x="325" y="983"/>
                  <a:pt x="351" y="983"/>
                </a:cubicBezTo>
                <a:lnTo>
                  <a:pt x="356" y="983"/>
                </a:lnTo>
                <a:lnTo>
                  <a:pt x="260" y="1079"/>
                </a:lnTo>
                <a:lnTo>
                  <a:pt x="260" y="1068"/>
                </a:lnTo>
                <a:lnTo>
                  <a:pt x="260" y="1060"/>
                </a:lnTo>
                <a:cubicBezTo>
                  <a:pt x="260" y="1007"/>
                  <a:pt x="303" y="964"/>
                  <a:pt x="356" y="964"/>
                </a:cubicBezTo>
                <a:cubicBezTo>
                  <a:pt x="409" y="964"/>
                  <a:pt x="452" y="1007"/>
                  <a:pt x="452" y="1060"/>
                </a:cubicBezTo>
                <a:lnTo>
                  <a:pt x="452" y="1068"/>
                </a:lnTo>
                <a:lnTo>
                  <a:pt x="452" y="1079"/>
                </a:lnTo>
                <a:lnTo>
                  <a:pt x="356" y="983"/>
                </a:lnTo>
                <a:lnTo>
                  <a:pt x="357" y="983"/>
                </a:lnTo>
                <a:lnTo>
                  <a:pt x="263" y="1061"/>
                </a:lnTo>
                <a:lnTo>
                  <a:pt x="264" y="1056"/>
                </a:lnTo>
                <a:lnTo>
                  <a:pt x="266" y="1047"/>
                </a:lnTo>
                <a:cubicBezTo>
                  <a:pt x="278" y="1000"/>
                  <a:pt x="323" y="969"/>
                  <a:pt x="371" y="975"/>
                </a:cubicBezTo>
                <a:cubicBezTo>
                  <a:pt x="419" y="981"/>
                  <a:pt x="455" y="1022"/>
                  <a:pt x="455" y="1070"/>
                </a:cubicBezTo>
                <a:lnTo>
                  <a:pt x="455" y="1075"/>
                </a:lnTo>
                <a:lnTo>
                  <a:pt x="455" y="1079"/>
                </a:lnTo>
                <a:lnTo>
                  <a:pt x="266" y="1056"/>
                </a:lnTo>
                <a:lnTo>
                  <a:pt x="267" y="1052"/>
                </a:lnTo>
                <a:lnTo>
                  <a:pt x="267" y="1052"/>
                </a:lnTo>
                <a:lnTo>
                  <a:pt x="361" y="1166"/>
                </a:lnTo>
                <a:lnTo>
                  <a:pt x="360" y="1166"/>
                </a:lnTo>
                <a:lnTo>
                  <a:pt x="456" y="1070"/>
                </a:lnTo>
                <a:lnTo>
                  <a:pt x="456" y="1075"/>
                </a:lnTo>
                <a:cubicBezTo>
                  <a:pt x="456" y="1083"/>
                  <a:pt x="456" y="1091"/>
                  <a:pt x="454" y="1099"/>
                </a:cubicBezTo>
                <a:lnTo>
                  <a:pt x="453" y="1103"/>
                </a:lnTo>
                <a:cubicBezTo>
                  <a:pt x="441" y="1150"/>
                  <a:pt x="396" y="1181"/>
                  <a:pt x="348" y="1175"/>
                </a:cubicBezTo>
                <a:cubicBezTo>
                  <a:pt x="300" y="1169"/>
                  <a:pt x="263" y="1128"/>
                  <a:pt x="263" y="1079"/>
                </a:cubicBezTo>
                <a:lnTo>
                  <a:pt x="263" y="1075"/>
                </a:lnTo>
                <a:lnTo>
                  <a:pt x="263" y="1070"/>
                </a:lnTo>
                <a:cubicBezTo>
                  <a:pt x="263" y="1017"/>
                  <a:pt x="306" y="974"/>
                  <a:pt x="359" y="974"/>
                </a:cubicBezTo>
                <a:lnTo>
                  <a:pt x="361" y="974"/>
                </a:lnTo>
                <a:lnTo>
                  <a:pt x="267" y="1086"/>
                </a:lnTo>
                <a:lnTo>
                  <a:pt x="266" y="1080"/>
                </a:lnTo>
                <a:lnTo>
                  <a:pt x="275" y="1107"/>
                </a:lnTo>
                <a:lnTo>
                  <a:pt x="273" y="1103"/>
                </a:lnTo>
                <a:lnTo>
                  <a:pt x="454" y="1060"/>
                </a:lnTo>
                <a:lnTo>
                  <a:pt x="454" y="1070"/>
                </a:lnTo>
                <a:lnTo>
                  <a:pt x="453" y="1055"/>
                </a:lnTo>
                <a:lnTo>
                  <a:pt x="454" y="1061"/>
                </a:lnTo>
                <a:lnTo>
                  <a:pt x="451" y="1046"/>
                </a:lnTo>
                <a:lnTo>
                  <a:pt x="452" y="1049"/>
                </a:lnTo>
                <a:lnTo>
                  <a:pt x="264" y="1079"/>
                </a:lnTo>
                <a:lnTo>
                  <a:pt x="264" y="1071"/>
                </a:lnTo>
                <a:lnTo>
                  <a:pt x="264" y="1069"/>
                </a:lnTo>
                <a:lnTo>
                  <a:pt x="263" y="1051"/>
                </a:lnTo>
                <a:lnTo>
                  <a:pt x="263" y="1041"/>
                </a:lnTo>
                <a:lnTo>
                  <a:pt x="359" y="1137"/>
                </a:lnTo>
                <a:lnTo>
                  <a:pt x="357" y="1137"/>
                </a:lnTo>
                <a:cubicBezTo>
                  <a:pt x="328" y="1137"/>
                  <a:pt x="300" y="1124"/>
                  <a:pt x="282" y="1101"/>
                </a:cubicBezTo>
                <a:cubicBezTo>
                  <a:pt x="264" y="1077"/>
                  <a:pt x="257" y="1047"/>
                  <a:pt x="264" y="1018"/>
                </a:cubicBezTo>
                <a:lnTo>
                  <a:pt x="265" y="1014"/>
                </a:lnTo>
                <a:lnTo>
                  <a:pt x="265" y="1014"/>
                </a:lnTo>
                <a:cubicBezTo>
                  <a:pt x="274" y="969"/>
                  <a:pt x="314" y="936"/>
                  <a:pt x="359" y="936"/>
                </a:cubicBezTo>
                <a:lnTo>
                  <a:pt x="360" y="936"/>
                </a:lnTo>
                <a:cubicBezTo>
                  <a:pt x="406" y="936"/>
                  <a:pt x="446" y="969"/>
                  <a:pt x="455" y="1014"/>
                </a:cubicBezTo>
                <a:lnTo>
                  <a:pt x="456" y="1019"/>
                </a:lnTo>
                <a:lnTo>
                  <a:pt x="456" y="1018"/>
                </a:lnTo>
                <a:cubicBezTo>
                  <a:pt x="463" y="1047"/>
                  <a:pt x="456" y="1077"/>
                  <a:pt x="438" y="1101"/>
                </a:cubicBezTo>
                <a:cubicBezTo>
                  <a:pt x="420" y="1124"/>
                  <a:pt x="392" y="1137"/>
                  <a:pt x="362" y="1137"/>
                </a:cubicBezTo>
                <a:lnTo>
                  <a:pt x="361" y="1137"/>
                </a:lnTo>
                <a:cubicBezTo>
                  <a:pt x="329" y="1137"/>
                  <a:pt x="299" y="1121"/>
                  <a:pt x="281" y="1094"/>
                </a:cubicBezTo>
                <a:cubicBezTo>
                  <a:pt x="263" y="1067"/>
                  <a:pt x="261" y="1032"/>
                  <a:pt x="274" y="1002"/>
                </a:cubicBezTo>
                <a:lnTo>
                  <a:pt x="278" y="993"/>
                </a:lnTo>
                <a:lnTo>
                  <a:pt x="270" y="1019"/>
                </a:lnTo>
                <a:lnTo>
                  <a:pt x="271" y="1012"/>
                </a:lnTo>
                <a:lnTo>
                  <a:pt x="270" y="1025"/>
                </a:lnTo>
                <a:lnTo>
                  <a:pt x="270" y="1022"/>
                </a:lnTo>
                <a:cubicBezTo>
                  <a:pt x="270" y="971"/>
                  <a:pt x="311" y="929"/>
                  <a:pt x="362" y="927"/>
                </a:cubicBezTo>
                <a:cubicBezTo>
                  <a:pt x="413" y="924"/>
                  <a:pt x="457" y="962"/>
                  <a:pt x="462" y="1013"/>
                </a:cubicBezTo>
                <a:lnTo>
                  <a:pt x="463" y="1023"/>
                </a:lnTo>
                <a:lnTo>
                  <a:pt x="463" y="1038"/>
                </a:lnTo>
                <a:lnTo>
                  <a:pt x="459" y="1008"/>
                </a:lnTo>
                <a:lnTo>
                  <a:pt x="460" y="1011"/>
                </a:lnTo>
                <a:lnTo>
                  <a:pt x="272" y="1041"/>
                </a:lnTo>
                <a:lnTo>
                  <a:pt x="272" y="1033"/>
                </a:lnTo>
                <a:lnTo>
                  <a:pt x="272" y="1022"/>
                </a:lnTo>
                <a:cubicBezTo>
                  <a:pt x="272" y="969"/>
                  <a:pt x="315" y="926"/>
                  <a:pt x="368" y="926"/>
                </a:cubicBezTo>
                <a:lnTo>
                  <a:pt x="370" y="926"/>
                </a:lnTo>
                <a:lnTo>
                  <a:pt x="376" y="926"/>
                </a:lnTo>
                <a:cubicBezTo>
                  <a:pt x="418" y="926"/>
                  <a:pt x="454" y="953"/>
                  <a:pt x="468" y="992"/>
                </a:cubicBezTo>
                <a:lnTo>
                  <a:pt x="470" y="998"/>
                </a:lnTo>
                <a:lnTo>
                  <a:pt x="473" y="1009"/>
                </a:lnTo>
                <a:lnTo>
                  <a:pt x="297" y="983"/>
                </a:lnTo>
                <a:lnTo>
                  <a:pt x="300" y="978"/>
                </a:lnTo>
                <a:lnTo>
                  <a:pt x="303" y="973"/>
                </a:lnTo>
                <a:cubicBezTo>
                  <a:pt x="324" y="939"/>
                  <a:pt x="363" y="921"/>
                  <a:pt x="402" y="928"/>
                </a:cubicBezTo>
                <a:cubicBezTo>
                  <a:pt x="441" y="935"/>
                  <a:pt x="472" y="965"/>
                  <a:pt x="480" y="1004"/>
                </a:cubicBezTo>
                <a:lnTo>
                  <a:pt x="481" y="1009"/>
                </a:lnTo>
                <a:cubicBezTo>
                  <a:pt x="482" y="1015"/>
                  <a:pt x="482" y="1021"/>
                  <a:pt x="482" y="1027"/>
                </a:cubicBezTo>
                <a:lnTo>
                  <a:pt x="482" y="1032"/>
                </a:lnTo>
                <a:cubicBezTo>
                  <a:pt x="482" y="1083"/>
                  <a:pt x="443" y="1126"/>
                  <a:pt x="392" y="1128"/>
                </a:cubicBezTo>
                <a:cubicBezTo>
                  <a:pt x="341" y="1131"/>
                  <a:pt x="297" y="1094"/>
                  <a:pt x="291" y="1043"/>
                </a:cubicBezTo>
                <a:lnTo>
                  <a:pt x="290" y="1034"/>
                </a:lnTo>
                <a:lnTo>
                  <a:pt x="289" y="1023"/>
                </a:lnTo>
                <a:cubicBezTo>
                  <a:pt x="286" y="996"/>
                  <a:pt x="295" y="969"/>
                  <a:pt x="313" y="949"/>
                </a:cubicBezTo>
                <a:cubicBezTo>
                  <a:pt x="331" y="929"/>
                  <a:pt x="357" y="917"/>
                  <a:pt x="384" y="917"/>
                </a:cubicBezTo>
                <a:lnTo>
                  <a:pt x="386" y="917"/>
                </a:lnTo>
                <a:lnTo>
                  <a:pt x="290" y="1013"/>
                </a:lnTo>
                <a:lnTo>
                  <a:pt x="290" y="1007"/>
                </a:lnTo>
                <a:lnTo>
                  <a:pt x="290" y="1003"/>
                </a:lnTo>
                <a:cubicBezTo>
                  <a:pt x="290" y="950"/>
                  <a:pt x="333" y="907"/>
                  <a:pt x="386" y="907"/>
                </a:cubicBezTo>
                <a:cubicBezTo>
                  <a:pt x="439" y="907"/>
                  <a:pt x="482" y="950"/>
                  <a:pt x="482" y="1003"/>
                </a:cubicBezTo>
                <a:lnTo>
                  <a:pt x="482" y="1009"/>
                </a:lnTo>
                <a:lnTo>
                  <a:pt x="482" y="1013"/>
                </a:lnTo>
                <a:cubicBezTo>
                  <a:pt x="482" y="1066"/>
                  <a:pt x="439" y="1109"/>
                  <a:pt x="386" y="1109"/>
                </a:cubicBezTo>
                <a:cubicBezTo>
                  <a:pt x="333" y="1109"/>
                  <a:pt x="290" y="1066"/>
                  <a:pt x="290" y="1013"/>
                </a:cubicBezTo>
                <a:lnTo>
                  <a:pt x="290" y="1001"/>
                </a:lnTo>
                <a:lnTo>
                  <a:pt x="290" y="984"/>
                </a:lnTo>
                <a:lnTo>
                  <a:pt x="290" y="967"/>
                </a:lnTo>
                <a:lnTo>
                  <a:pt x="290" y="959"/>
                </a:lnTo>
                <a:lnTo>
                  <a:pt x="290" y="956"/>
                </a:lnTo>
                <a:lnTo>
                  <a:pt x="480" y="980"/>
                </a:lnTo>
                <a:lnTo>
                  <a:pt x="479" y="984"/>
                </a:lnTo>
                <a:lnTo>
                  <a:pt x="481" y="960"/>
                </a:lnTo>
                <a:lnTo>
                  <a:pt x="481" y="968"/>
                </a:lnTo>
                <a:lnTo>
                  <a:pt x="481" y="984"/>
                </a:lnTo>
                <a:lnTo>
                  <a:pt x="481" y="971"/>
                </a:lnTo>
                <a:lnTo>
                  <a:pt x="482" y="978"/>
                </a:lnTo>
                <a:lnTo>
                  <a:pt x="478" y="961"/>
                </a:lnTo>
                <a:lnTo>
                  <a:pt x="479" y="964"/>
                </a:lnTo>
                <a:lnTo>
                  <a:pt x="294" y="971"/>
                </a:lnTo>
                <a:lnTo>
                  <a:pt x="295" y="967"/>
                </a:lnTo>
                <a:lnTo>
                  <a:pt x="292" y="990"/>
                </a:lnTo>
                <a:lnTo>
                  <a:pt x="292" y="984"/>
                </a:lnTo>
                <a:lnTo>
                  <a:pt x="388" y="1080"/>
                </a:lnTo>
                <a:lnTo>
                  <a:pt x="386" y="1080"/>
                </a:lnTo>
                <a:cubicBezTo>
                  <a:pt x="333" y="1080"/>
                  <a:pt x="290" y="1037"/>
                  <a:pt x="290" y="984"/>
                </a:cubicBezTo>
                <a:lnTo>
                  <a:pt x="290" y="974"/>
                </a:lnTo>
                <a:lnTo>
                  <a:pt x="290" y="965"/>
                </a:lnTo>
                <a:cubicBezTo>
                  <a:pt x="290" y="917"/>
                  <a:pt x="327" y="876"/>
                  <a:pt x="375" y="870"/>
                </a:cubicBezTo>
                <a:cubicBezTo>
                  <a:pt x="423" y="864"/>
                  <a:pt x="468" y="895"/>
                  <a:pt x="480" y="942"/>
                </a:cubicBezTo>
                <a:lnTo>
                  <a:pt x="481" y="946"/>
                </a:lnTo>
                <a:lnTo>
                  <a:pt x="483" y="960"/>
                </a:lnTo>
                <a:lnTo>
                  <a:pt x="388" y="879"/>
                </a:lnTo>
                <a:lnTo>
                  <a:pt x="390" y="879"/>
                </a:lnTo>
                <a:lnTo>
                  <a:pt x="295" y="966"/>
                </a:lnTo>
                <a:lnTo>
                  <a:pt x="296" y="956"/>
                </a:lnTo>
                <a:lnTo>
                  <a:pt x="295" y="956"/>
                </a:lnTo>
                <a:cubicBezTo>
                  <a:pt x="295" y="903"/>
                  <a:pt x="338" y="860"/>
                  <a:pt x="391" y="860"/>
                </a:cubicBezTo>
                <a:lnTo>
                  <a:pt x="396" y="860"/>
                </a:lnTo>
                <a:cubicBezTo>
                  <a:pt x="445" y="860"/>
                  <a:pt x="486" y="897"/>
                  <a:pt x="492" y="946"/>
                </a:cubicBezTo>
                <a:lnTo>
                  <a:pt x="493" y="955"/>
                </a:lnTo>
                <a:lnTo>
                  <a:pt x="494" y="966"/>
                </a:lnTo>
                <a:lnTo>
                  <a:pt x="398" y="879"/>
                </a:lnTo>
                <a:lnTo>
                  <a:pt x="404" y="879"/>
                </a:lnTo>
                <a:lnTo>
                  <a:pt x="309" y="966"/>
                </a:lnTo>
                <a:lnTo>
                  <a:pt x="310" y="956"/>
                </a:lnTo>
                <a:lnTo>
                  <a:pt x="309" y="956"/>
                </a:lnTo>
                <a:lnTo>
                  <a:pt x="405" y="1052"/>
                </a:lnTo>
                <a:lnTo>
                  <a:pt x="402" y="1052"/>
                </a:lnTo>
                <a:cubicBezTo>
                  <a:pt x="349" y="1052"/>
                  <a:pt x="306" y="1009"/>
                  <a:pt x="306" y="956"/>
                </a:cubicBezTo>
                <a:cubicBezTo>
                  <a:pt x="306" y="903"/>
                  <a:pt x="349" y="860"/>
                  <a:pt x="402" y="860"/>
                </a:cubicBezTo>
                <a:lnTo>
                  <a:pt x="406" y="860"/>
                </a:lnTo>
                <a:lnTo>
                  <a:pt x="311" y="966"/>
                </a:lnTo>
                <a:lnTo>
                  <a:pt x="310" y="956"/>
                </a:lnTo>
                <a:cubicBezTo>
                  <a:pt x="309" y="950"/>
                  <a:pt x="309" y="944"/>
                  <a:pt x="310" y="938"/>
                </a:cubicBezTo>
                <a:lnTo>
                  <a:pt x="311" y="927"/>
                </a:lnTo>
                <a:lnTo>
                  <a:pt x="310" y="927"/>
                </a:lnTo>
                <a:cubicBezTo>
                  <a:pt x="310" y="874"/>
                  <a:pt x="353" y="831"/>
                  <a:pt x="406" y="831"/>
                </a:cubicBezTo>
                <a:cubicBezTo>
                  <a:pt x="459" y="831"/>
                  <a:pt x="502" y="874"/>
                  <a:pt x="502" y="927"/>
                </a:cubicBezTo>
                <a:lnTo>
                  <a:pt x="502" y="930"/>
                </a:lnTo>
                <a:lnTo>
                  <a:pt x="502" y="936"/>
                </a:lnTo>
                <a:lnTo>
                  <a:pt x="501" y="956"/>
                </a:lnTo>
                <a:lnTo>
                  <a:pt x="320" y="904"/>
                </a:lnTo>
                <a:lnTo>
                  <a:pt x="321" y="902"/>
                </a:lnTo>
                <a:lnTo>
                  <a:pt x="310" y="944"/>
                </a:lnTo>
                <a:lnTo>
                  <a:pt x="310" y="937"/>
                </a:lnTo>
                <a:lnTo>
                  <a:pt x="310" y="937"/>
                </a:lnTo>
                <a:lnTo>
                  <a:pt x="309" y="927"/>
                </a:lnTo>
                <a:cubicBezTo>
                  <a:pt x="304" y="877"/>
                  <a:pt x="338" y="832"/>
                  <a:pt x="387" y="823"/>
                </a:cubicBezTo>
                <a:cubicBezTo>
                  <a:pt x="436" y="814"/>
                  <a:pt x="484" y="844"/>
                  <a:pt x="497" y="892"/>
                </a:cubicBezTo>
                <a:lnTo>
                  <a:pt x="500" y="903"/>
                </a:lnTo>
                <a:lnTo>
                  <a:pt x="503" y="917"/>
                </a:lnTo>
                <a:lnTo>
                  <a:pt x="315" y="919"/>
                </a:lnTo>
                <a:lnTo>
                  <a:pt x="316" y="914"/>
                </a:lnTo>
                <a:lnTo>
                  <a:pt x="314" y="932"/>
                </a:lnTo>
                <a:lnTo>
                  <a:pt x="314" y="927"/>
                </a:lnTo>
                <a:cubicBezTo>
                  <a:pt x="314" y="874"/>
                  <a:pt x="357" y="831"/>
                  <a:pt x="410" y="831"/>
                </a:cubicBezTo>
                <a:cubicBezTo>
                  <a:pt x="463" y="831"/>
                  <a:pt x="506" y="874"/>
                  <a:pt x="506" y="927"/>
                </a:cubicBezTo>
                <a:lnTo>
                  <a:pt x="506" y="931"/>
                </a:lnTo>
                <a:lnTo>
                  <a:pt x="506" y="938"/>
                </a:lnTo>
                <a:lnTo>
                  <a:pt x="506" y="944"/>
                </a:lnTo>
                <a:lnTo>
                  <a:pt x="506" y="946"/>
                </a:lnTo>
                <a:cubicBezTo>
                  <a:pt x="506" y="999"/>
                  <a:pt x="463" y="1042"/>
                  <a:pt x="410" y="1042"/>
                </a:cubicBezTo>
                <a:cubicBezTo>
                  <a:pt x="357" y="1042"/>
                  <a:pt x="314" y="999"/>
                  <a:pt x="314" y="946"/>
                </a:cubicBezTo>
                <a:lnTo>
                  <a:pt x="314" y="941"/>
                </a:lnTo>
                <a:lnTo>
                  <a:pt x="314" y="933"/>
                </a:lnTo>
                <a:lnTo>
                  <a:pt x="314" y="923"/>
                </a:lnTo>
                <a:cubicBezTo>
                  <a:pt x="314" y="918"/>
                  <a:pt x="315" y="913"/>
                  <a:pt x="316" y="908"/>
                </a:cubicBezTo>
                <a:lnTo>
                  <a:pt x="317" y="902"/>
                </a:lnTo>
                <a:cubicBezTo>
                  <a:pt x="324" y="855"/>
                  <a:pt x="365" y="821"/>
                  <a:pt x="411" y="821"/>
                </a:cubicBezTo>
                <a:lnTo>
                  <a:pt x="415" y="821"/>
                </a:lnTo>
                <a:cubicBezTo>
                  <a:pt x="468" y="821"/>
                  <a:pt x="511" y="864"/>
                  <a:pt x="511" y="917"/>
                </a:cubicBezTo>
                <a:lnTo>
                  <a:pt x="511" y="924"/>
                </a:lnTo>
                <a:lnTo>
                  <a:pt x="510" y="944"/>
                </a:lnTo>
                <a:lnTo>
                  <a:pt x="510" y="943"/>
                </a:lnTo>
                <a:cubicBezTo>
                  <a:pt x="510" y="954"/>
                  <a:pt x="509" y="964"/>
                  <a:pt x="506" y="974"/>
                </a:cubicBezTo>
                <a:lnTo>
                  <a:pt x="505" y="977"/>
                </a:lnTo>
                <a:cubicBezTo>
                  <a:pt x="491" y="1016"/>
                  <a:pt x="455" y="1042"/>
                  <a:pt x="413" y="1042"/>
                </a:cubicBezTo>
                <a:cubicBezTo>
                  <a:pt x="372" y="1042"/>
                  <a:pt x="335" y="1016"/>
                  <a:pt x="322" y="977"/>
                </a:cubicBezTo>
                <a:lnTo>
                  <a:pt x="320" y="971"/>
                </a:lnTo>
                <a:cubicBezTo>
                  <a:pt x="318" y="964"/>
                  <a:pt x="317" y="957"/>
                  <a:pt x="316" y="949"/>
                </a:cubicBezTo>
                <a:lnTo>
                  <a:pt x="315" y="938"/>
                </a:lnTo>
                <a:lnTo>
                  <a:pt x="314" y="924"/>
                </a:lnTo>
                <a:lnTo>
                  <a:pt x="313" y="920"/>
                </a:lnTo>
                <a:cubicBezTo>
                  <a:pt x="310" y="893"/>
                  <a:pt x="318" y="866"/>
                  <a:pt x="336" y="845"/>
                </a:cubicBezTo>
                <a:cubicBezTo>
                  <a:pt x="355" y="824"/>
                  <a:pt x="381" y="812"/>
                  <a:pt x="408" y="812"/>
                </a:cubicBezTo>
                <a:lnTo>
                  <a:pt x="409" y="812"/>
                </a:lnTo>
                <a:cubicBezTo>
                  <a:pt x="456" y="812"/>
                  <a:pt x="496" y="846"/>
                  <a:pt x="504" y="893"/>
                </a:cubicBezTo>
                <a:lnTo>
                  <a:pt x="506" y="905"/>
                </a:lnTo>
                <a:lnTo>
                  <a:pt x="507" y="911"/>
                </a:lnTo>
                <a:cubicBezTo>
                  <a:pt x="508" y="916"/>
                  <a:pt x="508" y="921"/>
                  <a:pt x="508" y="926"/>
                </a:cubicBezTo>
                <a:lnTo>
                  <a:pt x="508" y="927"/>
                </a:lnTo>
                <a:cubicBezTo>
                  <a:pt x="508" y="980"/>
                  <a:pt x="465" y="1023"/>
                  <a:pt x="412" y="1023"/>
                </a:cubicBezTo>
                <a:cubicBezTo>
                  <a:pt x="359" y="1023"/>
                  <a:pt x="316" y="980"/>
                  <a:pt x="316" y="927"/>
                </a:cubicBezTo>
                <a:lnTo>
                  <a:pt x="316" y="920"/>
                </a:lnTo>
                <a:lnTo>
                  <a:pt x="316" y="908"/>
                </a:lnTo>
                <a:lnTo>
                  <a:pt x="316" y="904"/>
                </a:lnTo>
                <a:lnTo>
                  <a:pt x="315" y="889"/>
                </a:lnTo>
                <a:cubicBezTo>
                  <a:pt x="315" y="851"/>
                  <a:pt x="339" y="816"/>
                  <a:pt x="375" y="801"/>
                </a:cubicBezTo>
                <a:cubicBezTo>
                  <a:pt x="411" y="786"/>
                  <a:pt x="452" y="794"/>
                  <a:pt x="479" y="822"/>
                </a:cubicBezTo>
                <a:lnTo>
                  <a:pt x="480" y="823"/>
                </a:lnTo>
                <a:cubicBezTo>
                  <a:pt x="498" y="841"/>
                  <a:pt x="508" y="865"/>
                  <a:pt x="508" y="890"/>
                </a:cubicBezTo>
                <a:lnTo>
                  <a:pt x="508" y="896"/>
                </a:lnTo>
                <a:lnTo>
                  <a:pt x="507" y="881"/>
                </a:lnTo>
                <a:lnTo>
                  <a:pt x="509" y="893"/>
                </a:lnTo>
                <a:lnTo>
                  <a:pt x="433" y="814"/>
                </a:lnTo>
                <a:lnTo>
                  <a:pt x="438" y="815"/>
                </a:lnTo>
                <a:lnTo>
                  <a:pt x="396" y="816"/>
                </a:lnTo>
                <a:lnTo>
                  <a:pt x="400" y="815"/>
                </a:lnTo>
                <a:cubicBezTo>
                  <a:pt x="408" y="813"/>
                  <a:pt x="416" y="812"/>
                  <a:pt x="423" y="812"/>
                </a:cubicBezTo>
                <a:lnTo>
                  <a:pt x="424" y="812"/>
                </a:lnTo>
                <a:lnTo>
                  <a:pt x="329" y="898"/>
                </a:lnTo>
                <a:lnTo>
                  <a:pt x="330" y="889"/>
                </a:lnTo>
                <a:lnTo>
                  <a:pt x="333" y="871"/>
                </a:lnTo>
                <a:cubicBezTo>
                  <a:pt x="343" y="822"/>
                  <a:pt x="388" y="789"/>
                  <a:pt x="437" y="794"/>
                </a:cubicBezTo>
                <a:cubicBezTo>
                  <a:pt x="486" y="799"/>
                  <a:pt x="523" y="840"/>
                  <a:pt x="523" y="889"/>
                </a:cubicBezTo>
                <a:lnTo>
                  <a:pt x="523" y="894"/>
                </a:lnTo>
                <a:lnTo>
                  <a:pt x="523" y="898"/>
                </a:lnTo>
                <a:cubicBezTo>
                  <a:pt x="523" y="951"/>
                  <a:pt x="480" y="994"/>
                  <a:pt x="427" y="994"/>
                </a:cubicBezTo>
                <a:cubicBezTo>
                  <a:pt x="374" y="994"/>
                  <a:pt x="331" y="951"/>
                  <a:pt x="331" y="898"/>
                </a:cubicBezTo>
                <a:lnTo>
                  <a:pt x="331" y="894"/>
                </a:lnTo>
                <a:cubicBezTo>
                  <a:pt x="331" y="888"/>
                  <a:pt x="332" y="882"/>
                  <a:pt x="333" y="876"/>
                </a:cubicBezTo>
                <a:lnTo>
                  <a:pt x="334" y="871"/>
                </a:lnTo>
                <a:cubicBezTo>
                  <a:pt x="343" y="826"/>
                  <a:pt x="383" y="793"/>
                  <a:pt x="428" y="793"/>
                </a:cubicBezTo>
                <a:cubicBezTo>
                  <a:pt x="474" y="793"/>
                  <a:pt x="514" y="826"/>
                  <a:pt x="523" y="871"/>
                </a:cubicBezTo>
                <a:lnTo>
                  <a:pt x="524" y="876"/>
                </a:lnTo>
                <a:lnTo>
                  <a:pt x="524" y="875"/>
                </a:lnTo>
                <a:lnTo>
                  <a:pt x="335" y="887"/>
                </a:lnTo>
                <a:lnTo>
                  <a:pt x="336" y="879"/>
                </a:lnTo>
                <a:lnTo>
                  <a:pt x="337" y="871"/>
                </a:lnTo>
                <a:lnTo>
                  <a:pt x="432" y="975"/>
                </a:lnTo>
                <a:lnTo>
                  <a:pt x="429" y="975"/>
                </a:lnTo>
                <a:cubicBezTo>
                  <a:pt x="376" y="975"/>
                  <a:pt x="333" y="932"/>
                  <a:pt x="333" y="879"/>
                </a:cubicBezTo>
                <a:cubicBezTo>
                  <a:pt x="333" y="826"/>
                  <a:pt x="376" y="783"/>
                  <a:pt x="429" y="783"/>
                </a:cubicBezTo>
                <a:lnTo>
                  <a:pt x="432" y="783"/>
                </a:lnTo>
                <a:cubicBezTo>
                  <a:pt x="463" y="783"/>
                  <a:pt x="491" y="798"/>
                  <a:pt x="509" y="822"/>
                </a:cubicBezTo>
                <a:cubicBezTo>
                  <a:pt x="528" y="847"/>
                  <a:pt x="533" y="878"/>
                  <a:pt x="524" y="907"/>
                </a:cubicBezTo>
                <a:lnTo>
                  <a:pt x="521" y="917"/>
                </a:lnTo>
                <a:lnTo>
                  <a:pt x="429" y="793"/>
                </a:lnTo>
                <a:lnTo>
                  <a:pt x="430" y="793"/>
                </a:lnTo>
                <a:lnTo>
                  <a:pt x="334" y="889"/>
                </a:lnTo>
                <a:lnTo>
                  <a:pt x="334" y="879"/>
                </a:lnTo>
                <a:lnTo>
                  <a:pt x="334" y="875"/>
                </a:lnTo>
                <a:lnTo>
                  <a:pt x="334" y="870"/>
                </a:lnTo>
                <a:lnTo>
                  <a:pt x="430" y="966"/>
                </a:lnTo>
                <a:lnTo>
                  <a:pt x="425" y="966"/>
                </a:lnTo>
                <a:lnTo>
                  <a:pt x="420" y="966"/>
                </a:lnTo>
                <a:lnTo>
                  <a:pt x="419" y="966"/>
                </a:lnTo>
                <a:lnTo>
                  <a:pt x="515" y="870"/>
                </a:lnTo>
                <a:lnTo>
                  <a:pt x="515" y="875"/>
                </a:lnTo>
                <a:lnTo>
                  <a:pt x="515" y="879"/>
                </a:lnTo>
                <a:cubicBezTo>
                  <a:pt x="515" y="932"/>
                  <a:pt x="472" y="975"/>
                  <a:pt x="419" y="975"/>
                </a:cubicBezTo>
                <a:cubicBezTo>
                  <a:pt x="366" y="975"/>
                  <a:pt x="323" y="932"/>
                  <a:pt x="323" y="879"/>
                </a:cubicBezTo>
                <a:lnTo>
                  <a:pt x="323" y="875"/>
                </a:lnTo>
                <a:lnTo>
                  <a:pt x="323" y="870"/>
                </a:lnTo>
                <a:cubicBezTo>
                  <a:pt x="323" y="841"/>
                  <a:pt x="337" y="813"/>
                  <a:pt x="360" y="795"/>
                </a:cubicBezTo>
                <a:cubicBezTo>
                  <a:pt x="384" y="777"/>
                  <a:pt x="414" y="770"/>
                  <a:pt x="443" y="777"/>
                </a:cubicBezTo>
                <a:lnTo>
                  <a:pt x="451" y="779"/>
                </a:lnTo>
                <a:lnTo>
                  <a:pt x="401" y="780"/>
                </a:lnTo>
                <a:lnTo>
                  <a:pt x="408" y="778"/>
                </a:lnTo>
                <a:lnTo>
                  <a:pt x="338" y="870"/>
                </a:lnTo>
                <a:lnTo>
                  <a:pt x="338" y="862"/>
                </a:lnTo>
                <a:lnTo>
                  <a:pt x="338" y="858"/>
                </a:lnTo>
                <a:lnTo>
                  <a:pt x="337" y="854"/>
                </a:lnTo>
                <a:lnTo>
                  <a:pt x="336" y="848"/>
                </a:lnTo>
                <a:lnTo>
                  <a:pt x="526" y="832"/>
                </a:lnTo>
                <a:lnTo>
                  <a:pt x="526" y="835"/>
                </a:lnTo>
                <a:lnTo>
                  <a:pt x="526" y="844"/>
                </a:lnTo>
                <a:lnTo>
                  <a:pt x="526" y="854"/>
                </a:lnTo>
                <a:lnTo>
                  <a:pt x="526" y="860"/>
                </a:lnTo>
                <a:cubicBezTo>
                  <a:pt x="526" y="913"/>
                  <a:pt x="483" y="956"/>
                  <a:pt x="430" y="956"/>
                </a:cubicBezTo>
                <a:cubicBezTo>
                  <a:pt x="377" y="956"/>
                  <a:pt x="334" y="913"/>
                  <a:pt x="334" y="860"/>
                </a:cubicBezTo>
                <a:lnTo>
                  <a:pt x="334" y="858"/>
                </a:lnTo>
                <a:lnTo>
                  <a:pt x="334" y="851"/>
                </a:lnTo>
                <a:lnTo>
                  <a:pt x="334" y="841"/>
                </a:lnTo>
                <a:lnTo>
                  <a:pt x="369" y="915"/>
                </a:lnTo>
                <a:lnTo>
                  <a:pt x="363" y="910"/>
                </a:lnTo>
                <a:lnTo>
                  <a:pt x="365" y="912"/>
                </a:lnTo>
                <a:lnTo>
                  <a:pt x="514" y="832"/>
                </a:lnTo>
                <a:lnTo>
                  <a:pt x="514" y="835"/>
                </a:lnTo>
                <a:lnTo>
                  <a:pt x="504" y="793"/>
                </a:lnTo>
                <a:lnTo>
                  <a:pt x="507" y="799"/>
                </a:lnTo>
                <a:cubicBezTo>
                  <a:pt x="514" y="812"/>
                  <a:pt x="517" y="827"/>
                  <a:pt x="517" y="841"/>
                </a:cubicBezTo>
                <a:lnTo>
                  <a:pt x="517" y="852"/>
                </a:lnTo>
                <a:lnTo>
                  <a:pt x="518" y="849"/>
                </a:lnTo>
                <a:lnTo>
                  <a:pt x="326" y="860"/>
                </a:lnTo>
                <a:lnTo>
                  <a:pt x="326" y="858"/>
                </a:lnTo>
                <a:lnTo>
                  <a:pt x="326" y="851"/>
                </a:lnTo>
                <a:lnTo>
                  <a:pt x="328" y="832"/>
                </a:lnTo>
                <a:lnTo>
                  <a:pt x="327" y="832"/>
                </a:lnTo>
                <a:cubicBezTo>
                  <a:pt x="327" y="779"/>
                  <a:pt x="370" y="736"/>
                  <a:pt x="423" y="736"/>
                </a:cubicBezTo>
                <a:lnTo>
                  <a:pt x="424" y="736"/>
                </a:lnTo>
                <a:lnTo>
                  <a:pt x="425" y="736"/>
                </a:lnTo>
                <a:lnTo>
                  <a:pt x="334" y="802"/>
                </a:lnTo>
                <a:lnTo>
                  <a:pt x="336" y="796"/>
                </a:lnTo>
                <a:cubicBezTo>
                  <a:pt x="338" y="792"/>
                  <a:pt x="340" y="788"/>
                  <a:pt x="342" y="784"/>
                </a:cubicBezTo>
                <a:lnTo>
                  <a:pt x="344" y="780"/>
                </a:lnTo>
                <a:cubicBezTo>
                  <a:pt x="361" y="745"/>
                  <a:pt x="398" y="724"/>
                  <a:pt x="436" y="727"/>
                </a:cubicBezTo>
                <a:cubicBezTo>
                  <a:pt x="475" y="729"/>
                  <a:pt x="508" y="755"/>
                  <a:pt x="521" y="792"/>
                </a:cubicBezTo>
                <a:lnTo>
                  <a:pt x="523" y="798"/>
                </a:lnTo>
                <a:lnTo>
                  <a:pt x="526" y="809"/>
                </a:lnTo>
                <a:lnTo>
                  <a:pt x="339" y="812"/>
                </a:lnTo>
                <a:lnTo>
                  <a:pt x="341" y="803"/>
                </a:lnTo>
                <a:lnTo>
                  <a:pt x="340" y="804"/>
                </a:lnTo>
                <a:cubicBezTo>
                  <a:pt x="345" y="755"/>
                  <a:pt x="386" y="717"/>
                  <a:pt x="435" y="717"/>
                </a:cubicBezTo>
                <a:lnTo>
                  <a:pt x="438" y="717"/>
                </a:lnTo>
                <a:cubicBezTo>
                  <a:pt x="491" y="717"/>
                  <a:pt x="534" y="760"/>
                  <a:pt x="534" y="813"/>
                </a:cubicBezTo>
                <a:lnTo>
                  <a:pt x="534" y="823"/>
                </a:lnTo>
                <a:lnTo>
                  <a:pt x="535" y="822"/>
                </a:lnTo>
                <a:lnTo>
                  <a:pt x="482" y="747"/>
                </a:lnTo>
                <a:lnTo>
                  <a:pt x="486" y="749"/>
                </a:lnTo>
                <a:lnTo>
                  <a:pt x="401" y="749"/>
                </a:lnTo>
                <a:lnTo>
                  <a:pt x="405" y="747"/>
                </a:lnTo>
                <a:lnTo>
                  <a:pt x="352" y="819"/>
                </a:lnTo>
                <a:lnTo>
                  <a:pt x="354" y="805"/>
                </a:lnTo>
                <a:lnTo>
                  <a:pt x="356" y="791"/>
                </a:lnTo>
                <a:cubicBezTo>
                  <a:pt x="363" y="743"/>
                  <a:pt x="403" y="707"/>
                  <a:pt x="451" y="707"/>
                </a:cubicBezTo>
                <a:lnTo>
                  <a:pt x="456" y="707"/>
                </a:lnTo>
                <a:cubicBezTo>
                  <a:pt x="506" y="707"/>
                  <a:pt x="547" y="745"/>
                  <a:pt x="552" y="794"/>
                </a:cubicBezTo>
                <a:lnTo>
                  <a:pt x="553" y="804"/>
                </a:lnTo>
                <a:lnTo>
                  <a:pt x="554" y="819"/>
                </a:lnTo>
                <a:lnTo>
                  <a:pt x="554" y="831"/>
                </a:lnTo>
                <a:lnTo>
                  <a:pt x="554" y="832"/>
                </a:lnTo>
                <a:lnTo>
                  <a:pt x="364" y="817"/>
                </a:lnTo>
                <a:lnTo>
                  <a:pt x="365" y="811"/>
                </a:lnTo>
                <a:lnTo>
                  <a:pt x="365" y="806"/>
                </a:lnTo>
                <a:lnTo>
                  <a:pt x="368" y="787"/>
                </a:lnTo>
                <a:lnTo>
                  <a:pt x="366" y="802"/>
                </a:lnTo>
                <a:lnTo>
                  <a:pt x="366" y="794"/>
                </a:lnTo>
                <a:lnTo>
                  <a:pt x="366" y="793"/>
                </a:lnTo>
                <a:cubicBezTo>
                  <a:pt x="366" y="740"/>
                  <a:pt x="409" y="697"/>
                  <a:pt x="462" y="697"/>
                </a:cubicBezTo>
                <a:cubicBezTo>
                  <a:pt x="515" y="697"/>
                  <a:pt x="558" y="740"/>
                  <a:pt x="558" y="793"/>
                </a:cubicBezTo>
                <a:lnTo>
                  <a:pt x="558" y="797"/>
                </a:lnTo>
                <a:cubicBezTo>
                  <a:pt x="558" y="803"/>
                  <a:pt x="558" y="808"/>
                  <a:pt x="557" y="813"/>
                </a:cubicBezTo>
                <a:lnTo>
                  <a:pt x="556" y="819"/>
                </a:lnTo>
                <a:cubicBezTo>
                  <a:pt x="548" y="867"/>
                  <a:pt x="507" y="901"/>
                  <a:pt x="459" y="899"/>
                </a:cubicBezTo>
                <a:cubicBezTo>
                  <a:pt x="411" y="898"/>
                  <a:pt x="371" y="862"/>
                  <a:pt x="366" y="814"/>
                </a:cubicBezTo>
                <a:lnTo>
                  <a:pt x="365" y="805"/>
                </a:lnTo>
                <a:lnTo>
                  <a:pt x="364" y="783"/>
                </a:lnTo>
                <a:lnTo>
                  <a:pt x="364" y="775"/>
                </a:lnTo>
                <a:cubicBezTo>
                  <a:pt x="364" y="722"/>
                  <a:pt x="407" y="679"/>
                  <a:pt x="460" y="679"/>
                </a:cubicBezTo>
                <a:cubicBezTo>
                  <a:pt x="513" y="679"/>
                  <a:pt x="556" y="722"/>
                  <a:pt x="556" y="775"/>
                </a:cubicBezTo>
                <a:lnTo>
                  <a:pt x="556" y="778"/>
                </a:lnTo>
                <a:lnTo>
                  <a:pt x="556" y="765"/>
                </a:lnTo>
                <a:lnTo>
                  <a:pt x="557" y="772"/>
                </a:lnTo>
                <a:lnTo>
                  <a:pt x="557" y="776"/>
                </a:lnTo>
                <a:cubicBezTo>
                  <a:pt x="558" y="781"/>
                  <a:pt x="558" y="786"/>
                  <a:pt x="558" y="791"/>
                </a:cubicBezTo>
                <a:lnTo>
                  <a:pt x="558" y="794"/>
                </a:lnTo>
                <a:cubicBezTo>
                  <a:pt x="558" y="847"/>
                  <a:pt x="515" y="890"/>
                  <a:pt x="462" y="890"/>
                </a:cubicBezTo>
                <a:cubicBezTo>
                  <a:pt x="409" y="890"/>
                  <a:pt x="366" y="847"/>
                  <a:pt x="366" y="794"/>
                </a:cubicBezTo>
                <a:lnTo>
                  <a:pt x="366" y="786"/>
                </a:lnTo>
                <a:lnTo>
                  <a:pt x="366" y="784"/>
                </a:lnTo>
                <a:cubicBezTo>
                  <a:pt x="363" y="757"/>
                  <a:pt x="372" y="731"/>
                  <a:pt x="391" y="711"/>
                </a:cubicBezTo>
                <a:cubicBezTo>
                  <a:pt x="409" y="691"/>
                  <a:pt x="434" y="679"/>
                  <a:pt x="461" y="679"/>
                </a:cubicBezTo>
                <a:lnTo>
                  <a:pt x="462" y="679"/>
                </a:lnTo>
                <a:cubicBezTo>
                  <a:pt x="515" y="679"/>
                  <a:pt x="558" y="722"/>
                  <a:pt x="558" y="775"/>
                </a:cubicBezTo>
                <a:cubicBezTo>
                  <a:pt x="558" y="828"/>
                  <a:pt x="515" y="871"/>
                  <a:pt x="462" y="871"/>
                </a:cubicBezTo>
                <a:lnTo>
                  <a:pt x="458" y="871"/>
                </a:lnTo>
                <a:cubicBezTo>
                  <a:pt x="405" y="871"/>
                  <a:pt x="362" y="828"/>
                  <a:pt x="362" y="775"/>
                </a:cubicBezTo>
                <a:cubicBezTo>
                  <a:pt x="362" y="722"/>
                  <a:pt x="405" y="679"/>
                  <a:pt x="458" y="679"/>
                </a:cubicBezTo>
                <a:lnTo>
                  <a:pt x="459" y="679"/>
                </a:lnTo>
                <a:lnTo>
                  <a:pt x="460" y="679"/>
                </a:lnTo>
                <a:lnTo>
                  <a:pt x="365" y="765"/>
                </a:lnTo>
                <a:lnTo>
                  <a:pt x="366" y="756"/>
                </a:lnTo>
                <a:lnTo>
                  <a:pt x="367" y="747"/>
                </a:lnTo>
                <a:lnTo>
                  <a:pt x="462" y="852"/>
                </a:lnTo>
                <a:lnTo>
                  <a:pt x="460" y="852"/>
                </a:lnTo>
                <a:lnTo>
                  <a:pt x="458" y="852"/>
                </a:lnTo>
                <a:cubicBezTo>
                  <a:pt x="430" y="852"/>
                  <a:pt x="402" y="840"/>
                  <a:pt x="384" y="817"/>
                </a:cubicBezTo>
                <a:cubicBezTo>
                  <a:pt x="366" y="795"/>
                  <a:pt x="359" y="766"/>
                  <a:pt x="364" y="738"/>
                </a:cubicBezTo>
                <a:lnTo>
                  <a:pt x="366" y="728"/>
                </a:lnTo>
                <a:lnTo>
                  <a:pt x="460" y="842"/>
                </a:lnTo>
                <a:lnTo>
                  <a:pt x="459" y="842"/>
                </a:lnTo>
                <a:lnTo>
                  <a:pt x="554" y="731"/>
                </a:lnTo>
                <a:lnTo>
                  <a:pt x="555" y="737"/>
                </a:lnTo>
                <a:lnTo>
                  <a:pt x="555" y="733"/>
                </a:lnTo>
                <a:cubicBezTo>
                  <a:pt x="567" y="785"/>
                  <a:pt x="536" y="837"/>
                  <a:pt x="485" y="850"/>
                </a:cubicBezTo>
                <a:cubicBezTo>
                  <a:pt x="433" y="862"/>
                  <a:pt x="381" y="831"/>
                  <a:pt x="368" y="780"/>
                </a:cubicBezTo>
                <a:lnTo>
                  <a:pt x="367" y="776"/>
                </a:lnTo>
                <a:lnTo>
                  <a:pt x="364" y="759"/>
                </a:lnTo>
                <a:lnTo>
                  <a:pt x="364" y="755"/>
                </a:lnTo>
                <a:cubicBezTo>
                  <a:pt x="363" y="750"/>
                  <a:pt x="362" y="745"/>
                  <a:pt x="362" y="739"/>
                </a:cubicBezTo>
                <a:lnTo>
                  <a:pt x="362" y="737"/>
                </a:lnTo>
                <a:cubicBezTo>
                  <a:pt x="362" y="688"/>
                  <a:pt x="400" y="647"/>
                  <a:pt x="449" y="642"/>
                </a:cubicBezTo>
                <a:cubicBezTo>
                  <a:pt x="498" y="637"/>
                  <a:pt x="543" y="670"/>
                  <a:pt x="553" y="719"/>
                </a:cubicBezTo>
                <a:lnTo>
                  <a:pt x="554" y="724"/>
                </a:lnTo>
                <a:lnTo>
                  <a:pt x="556" y="741"/>
                </a:lnTo>
                <a:lnTo>
                  <a:pt x="557" y="752"/>
                </a:lnTo>
                <a:lnTo>
                  <a:pt x="555" y="738"/>
                </a:lnTo>
                <a:lnTo>
                  <a:pt x="556" y="742"/>
                </a:lnTo>
                <a:lnTo>
                  <a:pt x="366" y="765"/>
                </a:lnTo>
                <a:lnTo>
                  <a:pt x="366" y="761"/>
                </a:lnTo>
                <a:lnTo>
                  <a:pt x="366" y="763"/>
                </a:lnTo>
                <a:lnTo>
                  <a:pt x="365" y="754"/>
                </a:lnTo>
                <a:lnTo>
                  <a:pt x="365" y="753"/>
                </a:lnTo>
                <a:lnTo>
                  <a:pt x="555" y="737"/>
                </a:lnTo>
                <a:lnTo>
                  <a:pt x="555" y="740"/>
                </a:lnTo>
                <a:lnTo>
                  <a:pt x="555" y="746"/>
                </a:lnTo>
                <a:lnTo>
                  <a:pt x="366" y="723"/>
                </a:lnTo>
                <a:lnTo>
                  <a:pt x="367" y="719"/>
                </a:lnTo>
                <a:lnTo>
                  <a:pt x="367" y="719"/>
                </a:lnTo>
                <a:cubicBezTo>
                  <a:pt x="376" y="674"/>
                  <a:pt x="416" y="641"/>
                  <a:pt x="461" y="641"/>
                </a:cubicBezTo>
                <a:lnTo>
                  <a:pt x="462" y="641"/>
                </a:lnTo>
                <a:lnTo>
                  <a:pt x="368" y="756"/>
                </a:lnTo>
                <a:lnTo>
                  <a:pt x="366" y="746"/>
                </a:lnTo>
                <a:cubicBezTo>
                  <a:pt x="365" y="740"/>
                  <a:pt x="364" y="734"/>
                  <a:pt x="364" y="727"/>
                </a:cubicBezTo>
                <a:lnTo>
                  <a:pt x="364" y="721"/>
                </a:lnTo>
                <a:lnTo>
                  <a:pt x="364" y="718"/>
                </a:lnTo>
                <a:cubicBezTo>
                  <a:pt x="364" y="665"/>
                  <a:pt x="407" y="622"/>
                  <a:pt x="460" y="622"/>
                </a:cubicBezTo>
                <a:cubicBezTo>
                  <a:pt x="513" y="622"/>
                  <a:pt x="556" y="665"/>
                  <a:pt x="556" y="718"/>
                </a:cubicBezTo>
                <a:lnTo>
                  <a:pt x="556" y="722"/>
                </a:lnTo>
                <a:lnTo>
                  <a:pt x="556" y="727"/>
                </a:lnTo>
                <a:lnTo>
                  <a:pt x="557" y="731"/>
                </a:lnTo>
                <a:lnTo>
                  <a:pt x="557" y="744"/>
                </a:lnTo>
                <a:lnTo>
                  <a:pt x="557" y="746"/>
                </a:lnTo>
                <a:cubicBezTo>
                  <a:pt x="557" y="799"/>
                  <a:pt x="514" y="842"/>
                  <a:pt x="461" y="842"/>
                </a:cubicBezTo>
                <a:cubicBezTo>
                  <a:pt x="408" y="842"/>
                  <a:pt x="365" y="799"/>
                  <a:pt x="365" y="746"/>
                </a:cubicBezTo>
                <a:lnTo>
                  <a:pt x="365" y="742"/>
                </a:lnTo>
                <a:lnTo>
                  <a:pt x="365" y="734"/>
                </a:lnTo>
                <a:lnTo>
                  <a:pt x="365" y="724"/>
                </a:lnTo>
                <a:lnTo>
                  <a:pt x="365" y="718"/>
                </a:lnTo>
                <a:lnTo>
                  <a:pt x="461" y="814"/>
                </a:lnTo>
                <a:lnTo>
                  <a:pt x="460" y="814"/>
                </a:lnTo>
                <a:cubicBezTo>
                  <a:pt x="407" y="814"/>
                  <a:pt x="364" y="771"/>
                  <a:pt x="364" y="718"/>
                </a:cubicBezTo>
                <a:lnTo>
                  <a:pt x="364" y="712"/>
                </a:lnTo>
                <a:lnTo>
                  <a:pt x="364" y="708"/>
                </a:lnTo>
                <a:cubicBezTo>
                  <a:pt x="364" y="659"/>
                  <a:pt x="402" y="618"/>
                  <a:pt x="451" y="613"/>
                </a:cubicBezTo>
                <a:cubicBezTo>
                  <a:pt x="500" y="608"/>
                  <a:pt x="545" y="641"/>
                  <a:pt x="555" y="690"/>
                </a:cubicBezTo>
                <a:lnTo>
                  <a:pt x="557" y="700"/>
                </a:lnTo>
                <a:cubicBezTo>
                  <a:pt x="558" y="706"/>
                  <a:pt x="558" y="712"/>
                  <a:pt x="558" y="718"/>
                </a:cubicBezTo>
                <a:lnTo>
                  <a:pt x="558" y="724"/>
                </a:lnTo>
                <a:lnTo>
                  <a:pt x="554" y="694"/>
                </a:lnTo>
                <a:lnTo>
                  <a:pt x="555" y="697"/>
                </a:lnTo>
                <a:lnTo>
                  <a:pt x="368" y="716"/>
                </a:lnTo>
                <a:lnTo>
                  <a:pt x="369" y="708"/>
                </a:lnTo>
                <a:lnTo>
                  <a:pt x="370" y="700"/>
                </a:lnTo>
                <a:lnTo>
                  <a:pt x="371" y="688"/>
                </a:lnTo>
                <a:cubicBezTo>
                  <a:pt x="373" y="678"/>
                  <a:pt x="376" y="668"/>
                  <a:pt x="381" y="659"/>
                </a:cubicBezTo>
                <a:lnTo>
                  <a:pt x="382" y="657"/>
                </a:lnTo>
                <a:cubicBezTo>
                  <a:pt x="402" y="617"/>
                  <a:pt x="446" y="596"/>
                  <a:pt x="490" y="606"/>
                </a:cubicBezTo>
                <a:cubicBezTo>
                  <a:pt x="533" y="616"/>
                  <a:pt x="563" y="655"/>
                  <a:pt x="563" y="699"/>
                </a:cubicBezTo>
                <a:lnTo>
                  <a:pt x="563" y="708"/>
                </a:lnTo>
                <a:lnTo>
                  <a:pt x="564" y="709"/>
                </a:lnTo>
                <a:lnTo>
                  <a:pt x="377" y="688"/>
                </a:lnTo>
                <a:lnTo>
                  <a:pt x="378" y="685"/>
                </a:lnTo>
                <a:lnTo>
                  <a:pt x="373" y="715"/>
                </a:lnTo>
                <a:lnTo>
                  <a:pt x="373" y="708"/>
                </a:lnTo>
                <a:cubicBezTo>
                  <a:pt x="373" y="695"/>
                  <a:pt x="376" y="682"/>
                  <a:pt x="382" y="669"/>
                </a:cubicBezTo>
                <a:lnTo>
                  <a:pt x="386" y="660"/>
                </a:lnTo>
                <a:cubicBezTo>
                  <a:pt x="401" y="626"/>
                  <a:pt x="436" y="603"/>
                  <a:pt x="473" y="603"/>
                </a:cubicBezTo>
                <a:lnTo>
                  <a:pt x="475" y="603"/>
                </a:lnTo>
                <a:lnTo>
                  <a:pt x="476" y="603"/>
                </a:lnTo>
                <a:lnTo>
                  <a:pt x="382" y="684"/>
                </a:lnTo>
                <a:lnTo>
                  <a:pt x="383" y="678"/>
                </a:lnTo>
                <a:lnTo>
                  <a:pt x="385" y="666"/>
                </a:lnTo>
                <a:cubicBezTo>
                  <a:pt x="395" y="626"/>
                  <a:pt x="430" y="597"/>
                  <a:pt x="472" y="594"/>
                </a:cubicBezTo>
                <a:cubicBezTo>
                  <a:pt x="514" y="591"/>
                  <a:pt x="552" y="615"/>
                  <a:pt x="568" y="654"/>
                </a:cubicBezTo>
                <a:lnTo>
                  <a:pt x="570" y="659"/>
                </a:lnTo>
                <a:lnTo>
                  <a:pt x="572" y="664"/>
                </a:lnTo>
                <a:lnTo>
                  <a:pt x="386" y="699"/>
                </a:lnTo>
                <a:lnTo>
                  <a:pt x="386" y="689"/>
                </a:lnTo>
                <a:lnTo>
                  <a:pt x="388" y="705"/>
                </a:lnTo>
                <a:lnTo>
                  <a:pt x="387" y="699"/>
                </a:lnTo>
                <a:cubicBezTo>
                  <a:pt x="386" y="694"/>
                  <a:pt x="385" y="689"/>
                  <a:pt x="385" y="683"/>
                </a:cubicBezTo>
                <a:lnTo>
                  <a:pt x="385" y="680"/>
                </a:lnTo>
                <a:cubicBezTo>
                  <a:pt x="385" y="627"/>
                  <a:pt x="428" y="584"/>
                  <a:pt x="481" y="584"/>
                </a:cubicBezTo>
                <a:cubicBezTo>
                  <a:pt x="534" y="584"/>
                  <a:pt x="577" y="627"/>
                  <a:pt x="577" y="680"/>
                </a:cubicBezTo>
                <a:lnTo>
                  <a:pt x="577" y="683"/>
                </a:lnTo>
                <a:lnTo>
                  <a:pt x="576" y="668"/>
                </a:lnTo>
                <a:lnTo>
                  <a:pt x="577" y="674"/>
                </a:lnTo>
                <a:lnTo>
                  <a:pt x="579" y="690"/>
                </a:lnTo>
                <a:lnTo>
                  <a:pt x="390" y="676"/>
                </a:lnTo>
                <a:lnTo>
                  <a:pt x="391" y="672"/>
                </a:lnTo>
                <a:lnTo>
                  <a:pt x="391" y="674"/>
                </a:lnTo>
                <a:cubicBezTo>
                  <a:pt x="398" y="627"/>
                  <a:pt x="439" y="593"/>
                  <a:pt x="485" y="593"/>
                </a:cubicBezTo>
                <a:lnTo>
                  <a:pt x="492" y="593"/>
                </a:lnTo>
                <a:cubicBezTo>
                  <a:pt x="534" y="593"/>
                  <a:pt x="570" y="620"/>
                  <a:pt x="584" y="659"/>
                </a:cubicBezTo>
                <a:lnTo>
                  <a:pt x="586" y="665"/>
                </a:lnTo>
                <a:lnTo>
                  <a:pt x="580" y="653"/>
                </a:lnTo>
                <a:lnTo>
                  <a:pt x="582" y="657"/>
                </a:lnTo>
                <a:lnTo>
                  <a:pt x="401" y="690"/>
                </a:lnTo>
                <a:lnTo>
                  <a:pt x="402" y="680"/>
                </a:lnTo>
                <a:lnTo>
                  <a:pt x="401" y="683"/>
                </a:lnTo>
                <a:cubicBezTo>
                  <a:pt x="401" y="673"/>
                  <a:pt x="403" y="663"/>
                  <a:pt x="406" y="653"/>
                </a:cubicBezTo>
                <a:lnTo>
                  <a:pt x="407" y="650"/>
                </a:lnTo>
                <a:cubicBezTo>
                  <a:pt x="420" y="611"/>
                  <a:pt x="457" y="584"/>
                  <a:pt x="498" y="584"/>
                </a:cubicBezTo>
                <a:cubicBezTo>
                  <a:pt x="540" y="584"/>
                  <a:pt x="576" y="611"/>
                  <a:pt x="590" y="650"/>
                </a:cubicBezTo>
                <a:lnTo>
                  <a:pt x="591" y="653"/>
                </a:lnTo>
                <a:cubicBezTo>
                  <a:pt x="594" y="663"/>
                  <a:pt x="595" y="673"/>
                  <a:pt x="595" y="683"/>
                </a:cubicBezTo>
                <a:lnTo>
                  <a:pt x="595" y="689"/>
                </a:lnTo>
                <a:lnTo>
                  <a:pt x="595" y="699"/>
                </a:lnTo>
                <a:cubicBezTo>
                  <a:pt x="595" y="752"/>
                  <a:pt x="552" y="795"/>
                  <a:pt x="499" y="795"/>
                </a:cubicBezTo>
                <a:cubicBezTo>
                  <a:pt x="446" y="795"/>
                  <a:pt x="403" y="752"/>
                  <a:pt x="403" y="699"/>
                </a:cubicBezTo>
                <a:lnTo>
                  <a:pt x="403" y="695"/>
                </a:lnTo>
                <a:lnTo>
                  <a:pt x="405" y="711"/>
                </a:lnTo>
                <a:lnTo>
                  <a:pt x="404" y="705"/>
                </a:lnTo>
                <a:cubicBezTo>
                  <a:pt x="399" y="677"/>
                  <a:pt x="407" y="649"/>
                  <a:pt x="425" y="627"/>
                </a:cubicBezTo>
                <a:cubicBezTo>
                  <a:pt x="443" y="606"/>
                  <a:pt x="470" y="593"/>
                  <a:pt x="498" y="593"/>
                </a:cubicBezTo>
                <a:lnTo>
                  <a:pt x="499" y="593"/>
                </a:lnTo>
                <a:lnTo>
                  <a:pt x="403" y="689"/>
                </a:lnTo>
                <a:lnTo>
                  <a:pt x="403" y="679"/>
                </a:lnTo>
                <a:lnTo>
                  <a:pt x="403" y="670"/>
                </a:lnTo>
                <a:cubicBezTo>
                  <a:pt x="403" y="617"/>
                  <a:pt x="446" y="574"/>
                  <a:pt x="499" y="574"/>
                </a:cubicBezTo>
                <a:cubicBezTo>
                  <a:pt x="552" y="574"/>
                  <a:pt x="595" y="617"/>
                  <a:pt x="595" y="670"/>
                </a:cubicBezTo>
                <a:lnTo>
                  <a:pt x="595" y="674"/>
                </a:lnTo>
                <a:lnTo>
                  <a:pt x="595" y="680"/>
                </a:lnTo>
                <a:lnTo>
                  <a:pt x="499" y="584"/>
                </a:lnTo>
                <a:lnTo>
                  <a:pt x="500" y="584"/>
                </a:lnTo>
                <a:cubicBezTo>
                  <a:pt x="553" y="584"/>
                  <a:pt x="596" y="627"/>
                  <a:pt x="596" y="680"/>
                </a:cubicBezTo>
                <a:cubicBezTo>
                  <a:pt x="596" y="733"/>
                  <a:pt x="553" y="776"/>
                  <a:pt x="500" y="776"/>
                </a:cubicBezTo>
                <a:lnTo>
                  <a:pt x="499" y="776"/>
                </a:lnTo>
                <a:lnTo>
                  <a:pt x="594" y="699"/>
                </a:lnTo>
                <a:lnTo>
                  <a:pt x="593" y="704"/>
                </a:lnTo>
                <a:lnTo>
                  <a:pt x="594" y="685"/>
                </a:lnTo>
                <a:lnTo>
                  <a:pt x="594" y="689"/>
                </a:lnTo>
                <a:lnTo>
                  <a:pt x="405" y="666"/>
                </a:lnTo>
                <a:lnTo>
                  <a:pt x="406" y="662"/>
                </a:lnTo>
                <a:lnTo>
                  <a:pt x="412" y="645"/>
                </a:lnTo>
                <a:lnTo>
                  <a:pt x="406" y="690"/>
                </a:lnTo>
                <a:lnTo>
                  <a:pt x="405" y="680"/>
                </a:lnTo>
                <a:lnTo>
                  <a:pt x="404" y="672"/>
                </a:lnTo>
                <a:lnTo>
                  <a:pt x="595" y="661"/>
                </a:lnTo>
                <a:lnTo>
                  <a:pt x="595" y="664"/>
                </a:lnTo>
                <a:lnTo>
                  <a:pt x="595" y="670"/>
                </a:lnTo>
                <a:cubicBezTo>
                  <a:pt x="595" y="723"/>
                  <a:pt x="552" y="766"/>
                  <a:pt x="499" y="766"/>
                </a:cubicBezTo>
                <a:lnTo>
                  <a:pt x="498" y="766"/>
                </a:lnTo>
                <a:cubicBezTo>
                  <a:pt x="471" y="766"/>
                  <a:pt x="445" y="755"/>
                  <a:pt x="427" y="734"/>
                </a:cubicBezTo>
                <a:cubicBezTo>
                  <a:pt x="409" y="714"/>
                  <a:pt x="400" y="687"/>
                  <a:pt x="403" y="660"/>
                </a:cubicBezTo>
                <a:lnTo>
                  <a:pt x="404" y="651"/>
                </a:lnTo>
                <a:lnTo>
                  <a:pt x="405" y="642"/>
                </a:lnTo>
                <a:lnTo>
                  <a:pt x="406" y="631"/>
                </a:lnTo>
                <a:cubicBezTo>
                  <a:pt x="412" y="580"/>
                  <a:pt x="457" y="544"/>
                  <a:pt x="507" y="547"/>
                </a:cubicBezTo>
                <a:cubicBezTo>
                  <a:pt x="558" y="550"/>
                  <a:pt x="597" y="592"/>
                  <a:pt x="597" y="642"/>
                </a:cubicBezTo>
                <a:lnTo>
                  <a:pt x="597" y="645"/>
                </a:lnTo>
                <a:cubicBezTo>
                  <a:pt x="597" y="651"/>
                  <a:pt x="597" y="656"/>
                  <a:pt x="596" y="661"/>
                </a:cubicBezTo>
                <a:lnTo>
                  <a:pt x="595" y="667"/>
                </a:lnTo>
                <a:lnTo>
                  <a:pt x="500" y="555"/>
                </a:lnTo>
                <a:lnTo>
                  <a:pt x="501" y="555"/>
                </a:lnTo>
                <a:cubicBezTo>
                  <a:pt x="554" y="555"/>
                  <a:pt x="597" y="598"/>
                  <a:pt x="597" y="651"/>
                </a:cubicBezTo>
                <a:cubicBezTo>
                  <a:pt x="597" y="704"/>
                  <a:pt x="554" y="747"/>
                  <a:pt x="501" y="747"/>
                </a:cubicBezTo>
                <a:lnTo>
                  <a:pt x="500" y="747"/>
                </a:lnTo>
                <a:cubicBezTo>
                  <a:pt x="447" y="747"/>
                  <a:pt x="404" y="704"/>
                  <a:pt x="404" y="651"/>
                </a:cubicBezTo>
                <a:lnTo>
                  <a:pt x="404" y="646"/>
                </a:lnTo>
                <a:lnTo>
                  <a:pt x="404" y="642"/>
                </a:lnTo>
                <a:cubicBezTo>
                  <a:pt x="404" y="589"/>
                  <a:pt x="447" y="546"/>
                  <a:pt x="500" y="546"/>
                </a:cubicBezTo>
                <a:cubicBezTo>
                  <a:pt x="553" y="546"/>
                  <a:pt x="596" y="589"/>
                  <a:pt x="596" y="642"/>
                </a:cubicBezTo>
                <a:lnTo>
                  <a:pt x="596" y="647"/>
                </a:lnTo>
                <a:cubicBezTo>
                  <a:pt x="596" y="655"/>
                  <a:pt x="596" y="663"/>
                  <a:pt x="594" y="671"/>
                </a:cubicBezTo>
                <a:lnTo>
                  <a:pt x="593" y="675"/>
                </a:lnTo>
                <a:cubicBezTo>
                  <a:pt x="581" y="722"/>
                  <a:pt x="536" y="753"/>
                  <a:pt x="488" y="747"/>
                </a:cubicBezTo>
                <a:cubicBezTo>
                  <a:pt x="440" y="741"/>
                  <a:pt x="403" y="700"/>
                  <a:pt x="403" y="651"/>
                </a:cubicBezTo>
                <a:lnTo>
                  <a:pt x="403" y="642"/>
                </a:lnTo>
                <a:lnTo>
                  <a:pt x="403" y="632"/>
                </a:lnTo>
                <a:cubicBezTo>
                  <a:pt x="403" y="583"/>
                  <a:pt x="441" y="542"/>
                  <a:pt x="490" y="537"/>
                </a:cubicBezTo>
                <a:cubicBezTo>
                  <a:pt x="539" y="532"/>
                  <a:pt x="584" y="565"/>
                  <a:pt x="594" y="614"/>
                </a:cubicBezTo>
                <a:lnTo>
                  <a:pt x="595" y="619"/>
                </a:lnTo>
                <a:cubicBezTo>
                  <a:pt x="596" y="625"/>
                  <a:pt x="596" y="631"/>
                  <a:pt x="596" y="637"/>
                </a:cubicBezTo>
                <a:lnTo>
                  <a:pt x="596" y="642"/>
                </a:lnTo>
                <a:cubicBezTo>
                  <a:pt x="596" y="695"/>
                  <a:pt x="553" y="738"/>
                  <a:pt x="500" y="738"/>
                </a:cubicBezTo>
                <a:cubicBezTo>
                  <a:pt x="447" y="738"/>
                  <a:pt x="404" y="695"/>
                  <a:pt x="404" y="642"/>
                </a:cubicBezTo>
                <a:lnTo>
                  <a:pt x="404" y="633"/>
                </a:lnTo>
                <a:lnTo>
                  <a:pt x="404" y="633"/>
                </a:lnTo>
                <a:cubicBezTo>
                  <a:pt x="401" y="606"/>
                  <a:pt x="410" y="579"/>
                  <a:pt x="428" y="559"/>
                </a:cubicBezTo>
                <a:cubicBezTo>
                  <a:pt x="446" y="539"/>
                  <a:pt x="472" y="527"/>
                  <a:pt x="499" y="527"/>
                </a:cubicBezTo>
                <a:lnTo>
                  <a:pt x="500" y="527"/>
                </a:lnTo>
                <a:lnTo>
                  <a:pt x="487" y="528"/>
                </a:lnTo>
                <a:lnTo>
                  <a:pt x="494" y="527"/>
                </a:lnTo>
                <a:cubicBezTo>
                  <a:pt x="503" y="526"/>
                  <a:pt x="512" y="526"/>
                  <a:pt x="521" y="527"/>
                </a:cubicBezTo>
                <a:lnTo>
                  <a:pt x="528" y="528"/>
                </a:lnTo>
                <a:cubicBezTo>
                  <a:pt x="569" y="534"/>
                  <a:pt x="602" y="566"/>
                  <a:pt x="609" y="606"/>
                </a:cubicBezTo>
                <a:lnTo>
                  <a:pt x="611" y="617"/>
                </a:lnTo>
                <a:cubicBezTo>
                  <a:pt x="612" y="623"/>
                  <a:pt x="612" y="629"/>
                  <a:pt x="612" y="634"/>
                </a:cubicBezTo>
                <a:lnTo>
                  <a:pt x="612" y="640"/>
                </a:lnTo>
                <a:lnTo>
                  <a:pt x="612" y="642"/>
                </a:lnTo>
                <a:cubicBezTo>
                  <a:pt x="612" y="695"/>
                  <a:pt x="569" y="738"/>
                  <a:pt x="516" y="738"/>
                </a:cubicBezTo>
                <a:cubicBezTo>
                  <a:pt x="463" y="738"/>
                  <a:pt x="420" y="695"/>
                  <a:pt x="420" y="642"/>
                </a:cubicBezTo>
                <a:lnTo>
                  <a:pt x="420" y="638"/>
                </a:lnTo>
                <a:lnTo>
                  <a:pt x="420" y="640"/>
                </a:lnTo>
                <a:lnTo>
                  <a:pt x="419" y="619"/>
                </a:lnTo>
                <a:lnTo>
                  <a:pt x="418" y="607"/>
                </a:lnTo>
                <a:lnTo>
                  <a:pt x="418" y="604"/>
                </a:lnTo>
                <a:cubicBezTo>
                  <a:pt x="418" y="557"/>
                  <a:pt x="453" y="517"/>
                  <a:pt x="499" y="510"/>
                </a:cubicBezTo>
                <a:cubicBezTo>
                  <a:pt x="546" y="502"/>
                  <a:pt x="591" y="529"/>
                  <a:pt x="606" y="574"/>
                </a:cubicBezTo>
                <a:lnTo>
                  <a:pt x="607" y="577"/>
                </a:lnTo>
                <a:cubicBezTo>
                  <a:pt x="608" y="583"/>
                  <a:pt x="610" y="588"/>
                  <a:pt x="611" y="594"/>
                </a:cubicBezTo>
                <a:lnTo>
                  <a:pt x="612" y="601"/>
                </a:lnTo>
                <a:lnTo>
                  <a:pt x="612" y="605"/>
                </a:lnTo>
                <a:cubicBezTo>
                  <a:pt x="615" y="620"/>
                  <a:pt x="613" y="636"/>
                  <a:pt x="609" y="651"/>
                </a:cubicBezTo>
                <a:lnTo>
                  <a:pt x="608" y="654"/>
                </a:lnTo>
                <a:cubicBezTo>
                  <a:pt x="597" y="685"/>
                  <a:pt x="571" y="709"/>
                  <a:pt x="539" y="717"/>
                </a:cubicBezTo>
                <a:cubicBezTo>
                  <a:pt x="506" y="725"/>
                  <a:pt x="472" y="715"/>
                  <a:pt x="449" y="691"/>
                </a:cubicBezTo>
                <a:lnTo>
                  <a:pt x="441" y="683"/>
                </a:lnTo>
                <a:cubicBezTo>
                  <a:pt x="434" y="677"/>
                  <a:pt x="429" y="669"/>
                  <a:pt x="424" y="661"/>
                </a:cubicBezTo>
                <a:lnTo>
                  <a:pt x="418" y="650"/>
                </a:lnTo>
                <a:cubicBezTo>
                  <a:pt x="398" y="613"/>
                  <a:pt x="404" y="567"/>
                  <a:pt x="435" y="537"/>
                </a:cubicBezTo>
                <a:lnTo>
                  <a:pt x="436" y="536"/>
                </a:lnTo>
                <a:cubicBezTo>
                  <a:pt x="461" y="510"/>
                  <a:pt x="499" y="501"/>
                  <a:pt x="534" y="512"/>
                </a:cubicBezTo>
                <a:lnTo>
                  <a:pt x="537" y="513"/>
                </a:lnTo>
                <a:lnTo>
                  <a:pt x="410" y="604"/>
                </a:lnTo>
                <a:lnTo>
                  <a:pt x="410" y="592"/>
                </a:lnTo>
                <a:lnTo>
                  <a:pt x="410" y="586"/>
                </a:lnTo>
                <a:lnTo>
                  <a:pt x="410" y="585"/>
                </a:lnTo>
                <a:cubicBezTo>
                  <a:pt x="410" y="532"/>
                  <a:pt x="453" y="489"/>
                  <a:pt x="506" y="489"/>
                </a:cubicBezTo>
                <a:cubicBezTo>
                  <a:pt x="559" y="489"/>
                  <a:pt x="602" y="532"/>
                  <a:pt x="602" y="585"/>
                </a:cubicBezTo>
                <a:lnTo>
                  <a:pt x="602" y="592"/>
                </a:lnTo>
                <a:lnTo>
                  <a:pt x="603" y="596"/>
                </a:lnTo>
                <a:lnTo>
                  <a:pt x="604" y="608"/>
                </a:lnTo>
                <a:lnTo>
                  <a:pt x="604" y="623"/>
                </a:lnTo>
                <a:cubicBezTo>
                  <a:pt x="604" y="676"/>
                  <a:pt x="561" y="719"/>
                  <a:pt x="508" y="719"/>
                </a:cubicBezTo>
                <a:cubicBezTo>
                  <a:pt x="455" y="719"/>
                  <a:pt x="412" y="676"/>
                  <a:pt x="412" y="623"/>
                </a:cubicBezTo>
                <a:lnTo>
                  <a:pt x="412" y="622"/>
                </a:lnTo>
                <a:lnTo>
                  <a:pt x="412" y="616"/>
                </a:lnTo>
                <a:lnTo>
                  <a:pt x="412" y="604"/>
                </a:lnTo>
                <a:lnTo>
                  <a:pt x="414" y="585"/>
                </a:lnTo>
                <a:lnTo>
                  <a:pt x="414" y="605"/>
                </a:lnTo>
                <a:lnTo>
                  <a:pt x="413" y="596"/>
                </a:lnTo>
                <a:cubicBezTo>
                  <a:pt x="410" y="569"/>
                  <a:pt x="419" y="542"/>
                  <a:pt x="437" y="521"/>
                </a:cubicBezTo>
                <a:cubicBezTo>
                  <a:pt x="455" y="501"/>
                  <a:pt x="481" y="489"/>
                  <a:pt x="508" y="489"/>
                </a:cubicBezTo>
                <a:lnTo>
                  <a:pt x="509" y="489"/>
                </a:lnTo>
                <a:lnTo>
                  <a:pt x="511" y="489"/>
                </a:lnTo>
                <a:lnTo>
                  <a:pt x="415" y="585"/>
                </a:lnTo>
                <a:lnTo>
                  <a:pt x="415" y="579"/>
                </a:lnTo>
                <a:lnTo>
                  <a:pt x="418" y="603"/>
                </a:lnTo>
                <a:lnTo>
                  <a:pt x="417" y="599"/>
                </a:lnTo>
                <a:lnTo>
                  <a:pt x="606" y="575"/>
                </a:lnTo>
                <a:lnTo>
                  <a:pt x="606" y="580"/>
                </a:lnTo>
                <a:lnTo>
                  <a:pt x="605" y="562"/>
                </a:lnTo>
                <a:lnTo>
                  <a:pt x="606" y="567"/>
                </a:lnTo>
                <a:lnTo>
                  <a:pt x="426" y="543"/>
                </a:lnTo>
                <a:lnTo>
                  <a:pt x="431" y="533"/>
                </a:lnTo>
                <a:lnTo>
                  <a:pt x="438" y="520"/>
                </a:lnTo>
                <a:cubicBezTo>
                  <a:pt x="457" y="485"/>
                  <a:pt x="495" y="466"/>
                  <a:pt x="534" y="471"/>
                </a:cubicBezTo>
                <a:cubicBezTo>
                  <a:pt x="573" y="476"/>
                  <a:pt x="605" y="505"/>
                  <a:pt x="615" y="543"/>
                </a:cubicBezTo>
                <a:lnTo>
                  <a:pt x="616" y="547"/>
                </a:lnTo>
                <a:cubicBezTo>
                  <a:pt x="619" y="561"/>
                  <a:pt x="619" y="575"/>
                  <a:pt x="617" y="589"/>
                </a:cubicBezTo>
                <a:lnTo>
                  <a:pt x="616" y="594"/>
                </a:lnTo>
                <a:cubicBezTo>
                  <a:pt x="606" y="643"/>
                  <a:pt x="561" y="676"/>
                  <a:pt x="512" y="671"/>
                </a:cubicBezTo>
                <a:cubicBezTo>
                  <a:pt x="463" y="666"/>
                  <a:pt x="425" y="625"/>
                  <a:pt x="425" y="575"/>
                </a:cubicBezTo>
                <a:lnTo>
                  <a:pt x="425" y="571"/>
                </a:lnTo>
                <a:cubicBezTo>
                  <a:pt x="425" y="565"/>
                  <a:pt x="426" y="559"/>
                  <a:pt x="427" y="553"/>
                </a:cubicBezTo>
                <a:lnTo>
                  <a:pt x="428" y="548"/>
                </a:lnTo>
                <a:cubicBezTo>
                  <a:pt x="437" y="503"/>
                  <a:pt x="477" y="470"/>
                  <a:pt x="522" y="470"/>
                </a:cubicBezTo>
                <a:lnTo>
                  <a:pt x="524" y="470"/>
                </a:lnTo>
                <a:lnTo>
                  <a:pt x="528" y="470"/>
                </a:lnTo>
                <a:lnTo>
                  <a:pt x="529" y="470"/>
                </a:lnTo>
                <a:lnTo>
                  <a:pt x="444" y="609"/>
                </a:lnTo>
                <a:lnTo>
                  <a:pt x="439" y="599"/>
                </a:lnTo>
                <a:lnTo>
                  <a:pt x="439" y="601"/>
                </a:lnTo>
                <a:lnTo>
                  <a:pt x="612" y="524"/>
                </a:lnTo>
                <a:lnTo>
                  <a:pt x="613" y="528"/>
                </a:lnTo>
                <a:lnTo>
                  <a:pt x="611" y="521"/>
                </a:lnTo>
                <a:lnTo>
                  <a:pt x="436" y="514"/>
                </a:lnTo>
                <a:lnTo>
                  <a:pt x="438" y="510"/>
                </a:lnTo>
                <a:lnTo>
                  <a:pt x="436" y="512"/>
                </a:lnTo>
                <a:cubicBezTo>
                  <a:pt x="450" y="479"/>
                  <a:pt x="480" y="456"/>
                  <a:pt x="516" y="452"/>
                </a:cubicBezTo>
                <a:cubicBezTo>
                  <a:pt x="551" y="448"/>
                  <a:pt x="586" y="465"/>
                  <a:pt x="605" y="494"/>
                </a:cubicBezTo>
                <a:lnTo>
                  <a:pt x="607" y="497"/>
                </a:lnTo>
                <a:cubicBezTo>
                  <a:pt x="615" y="509"/>
                  <a:pt x="620" y="521"/>
                  <a:pt x="622" y="535"/>
                </a:cubicBezTo>
                <a:lnTo>
                  <a:pt x="623" y="541"/>
                </a:lnTo>
                <a:lnTo>
                  <a:pt x="623" y="537"/>
                </a:lnTo>
                <a:lnTo>
                  <a:pt x="610" y="510"/>
                </a:lnTo>
                <a:lnTo>
                  <a:pt x="612" y="513"/>
                </a:lnTo>
                <a:lnTo>
                  <a:pt x="437" y="556"/>
                </a:lnTo>
                <a:lnTo>
                  <a:pt x="438" y="547"/>
                </a:lnTo>
                <a:lnTo>
                  <a:pt x="437" y="547"/>
                </a:lnTo>
                <a:cubicBezTo>
                  <a:pt x="437" y="494"/>
                  <a:pt x="480" y="451"/>
                  <a:pt x="533" y="451"/>
                </a:cubicBezTo>
                <a:lnTo>
                  <a:pt x="537" y="451"/>
                </a:lnTo>
                <a:cubicBezTo>
                  <a:pt x="583" y="451"/>
                  <a:pt x="623" y="484"/>
                  <a:pt x="632" y="529"/>
                </a:cubicBezTo>
                <a:lnTo>
                  <a:pt x="633" y="534"/>
                </a:lnTo>
                <a:cubicBezTo>
                  <a:pt x="634" y="540"/>
                  <a:pt x="634" y="546"/>
                  <a:pt x="634" y="552"/>
                </a:cubicBezTo>
                <a:lnTo>
                  <a:pt x="634" y="556"/>
                </a:lnTo>
                <a:lnTo>
                  <a:pt x="538" y="460"/>
                </a:lnTo>
                <a:lnTo>
                  <a:pt x="541" y="460"/>
                </a:lnTo>
                <a:lnTo>
                  <a:pt x="446" y="567"/>
                </a:lnTo>
                <a:lnTo>
                  <a:pt x="445" y="558"/>
                </a:lnTo>
                <a:lnTo>
                  <a:pt x="444" y="547"/>
                </a:lnTo>
                <a:lnTo>
                  <a:pt x="443" y="530"/>
                </a:lnTo>
                <a:lnTo>
                  <a:pt x="443" y="528"/>
                </a:lnTo>
                <a:cubicBezTo>
                  <a:pt x="443" y="475"/>
                  <a:pt x="486" y="432"/>
                  <a:pt x="539" y="432"/>
                </a:cubicBezTo>
                <a:cubicBezTo>
                  <a:pt x="592" y="432"/>
                  <a:pt x="635" y="475"/>
                  <a:pt x="635" y="528"/>
                </a:cubicBezTo>
                <a:lnTo>
                  <a:pt x="635" y="532"/>
                </a:lnTo>
                <a:lnTo>
                  <a:pt x="635" y="519"/>
                </a:lnTo>
                <a:lnTo>
                  <a:pt x="636" y="526"/>
                </a:lnTo>
                <a:lnTo>
                  <a:pt x="636" y="530"/>
                </a:lnTo>
                <a:cubicBezTo>
                  <a:pt x="637" y="535"/>
                  <a:pt x="637" y="540"/>
                  <a:pt x="637" y="545"/>
                </a:cubicBezTo>
                <a:lnTo>
                  <a:pt x="637" y="547"/>
                </a:lnTo>
                <a:cubicBezTo>
                  <a:pt x="637" y="600"/>
                  <a:pt x="594" y="643"/>
                  <a:pt x="541" y="643"/>
                </a:cubicBezTo>
                <a:cubicBezTo>
                  <a:pt x="488" y="643"/>
                  <a:pt x="445" y="600"/>
                  <a:pt x="445" y="547"/>
                </a:cubicBezTo>
                <a:lnTo>
                  <a:pt x="445" y="540"/>
                </a:lnTo>
                <a:lnTo>
                  <a:pt x="445" y="528"/>
                </a:lnTo>
                <a:lnTo>
                  <a:pt x="445" y="524"/>
                </a:lnTo>
                <a:lnTo>
                  <a:pt x="444" y="509"/>
                </a:lnTo>
                <a:cubicBezTo>
                  <a:pt x="444" y="456"/>
                  <a:pt x="487" y="413"/>
                  <a:pt x="540" y="413"/>
                </a:cubicBezTo>
                <a:cubicBezTo>
                  <a:pt x="593" y="413"/>
                  <a:pt x="636" y="456"/>
                  <a:pt x="636" y="509"/>
                </a:cubicBezTo>
                <a:lnTo>
                  <a:pt x="636" y="510"/>
                </a:lnTo>
                <a:lnTo>
                  <a:pt x="636" y="516"/>
                </a:lnTo>
                <a:lnTo>
                  <a:pt x="636" y="528"/>
                </a:lnTo>
                <a:cubicBezTo>
                  <a:pt x="636" y="581"/>
                  <a:pt x="593" y="624"/>
                  <a:pt x="540" y="624"/>
                </a:cubicBezTo>
                <a:lnTo>
                  <a:pt x="539" y="624"/>
                </a:lnTo>
                <a:cubicBezTo>
                  <a:pt x="486" y="624"/>
                  <a:pt x="443" y="581"/>
                  <a:pt x="443" y="528"/>
                </a:cubicBezTo>
                <a:cubicBezTo>
                  <a:pt x="443" y="475"/>
                  <a:pt x="486" y="432"/>
                  <a:pt x="539" y="432"/>
                </a:cubicBezTo>
                <a:lnTo>
                  <a:pt x="540" y="432"/>
                </a:lnTo>
                <a:lnTo>
                  <a:pt x="447" y="549"/>
                </a:lnTo>
                <a:lnTo>
                  <a:pt x="445" y="540"/>
                </a:lnTo>
                <a:lnTo>
                  <a:pt x="442" y="519"/>
                </a:lnTo>
                <a:cubicBezTo>
                  <a:pt x="439" y="492"/>
                  <a:pt x="448" y="465"/>
                  <a:pt x="466" y="445"/>
                </a:cubicBezTo>
                <a:cubicBezTo>
                  <a:pt x="484" y="425"/>
                  <a:pt x="510" y="413"/>
                  <a:pt x="537" y="413"/>
                </a:cubicBezTo>
                <a:lnTo>
                  <a:pt x="538" y="413"/>
                </a:lnTo>
                <a:cubicBezTo>
                  <a:pt x="581" y="413"/>
                  <a:pt x="618" y="441"/>
                  <a:pt x="630" y="482"/>
                </a:cubicBezTo>
                <a:lnTo>
                  <a:pt x="633" y="492"/>
                </a:lnTo>
                <a:lnTo>
                  <a:pt x="637" y="508"/>
                </a:lnTo>
                <a:lnTo>
                  <a:pt x="447" y="528"/>
                </a:lnTo>
                <a:lnTo>
                  <a:pt x="447" y="523"/>
                </a:lnTo>
                <a:lnTo>
                  <a:pt x="447" y="518"/>
                </a:lnTo>
                <a:cubicBezTo>
                  <a:pt x="447" y="470"/>
                  <a:pt x="484" y="429"/>
                  <a:pt x="532" y="423"/>
                </a:cubicBezTo>
                <a:cubicBezTo>
                  <a:pt x="580" y="417"/>
                  <a:pt x="625" y="448"/>
                  <a:pt x="637" y="495"/>
                </a:cubicBezTo>
                <a:lnTo>
                  <a:pt x="638" y="499"/>
                </a:lnTo>
                <a:lnTo>
                  <a:pt x="640" y="513"/>
                </a:lnTo>
                <a:lnTo>
                  <a:pt x="545" y="432"/>
                </a:lnTo>
                <a:lnTo>
                  <a:pt x="549" y="432"/>
                </a:lnTo>
                <a:lnTo>
                  <a:pt x="453" y="528"/>
                </a:lnTo>
                <a:lnTo>
                  <a:pt x="453" y="522"/>
                </a:lnTo>
                <a:lnTo>
                  <a:pt x="453" y="512"/>
                </a:lnTo>
                <a:lnTo>
                  <a:pt x="453" y="516"/>
                </a:lnTo>
                <a:lnTo>
                  <a:pt x="452" y="499"/>
                </a:lnTo>
                <a:cubicBezTo>
                  <a:pt x="452" y="446"/>
                  <a:pt x="495" y="403"/>
                  <a:pt x="548" y="403"/>
                </a:cubicBezTo>
                <a:cubicBezTo>
                  <a:pt x="601" y="403"/>
                  <a:pt x="644" y="446"/>
                  <a:pt x="644" y="499"/>
                </a:cubicBezTo>
                <a:lnTo>
                  <a:pt x="644" y="502"/>
                </a:lnTo>
                <a:lnTo>
                  <a:pt x="644" y="508"/>
                </a:lnTo>
                <a:lnTo>
                  <a:pt x="644" y="515"/>
                </a:lnTo>
                <a:lnTo>
                  <a:pt x="644" y="518"/>
                </a:lnTo>
                <a:lnTo>
                  <a:pt x="453" y="507"/>
                </a:lnTo>
                <a:lnTo>
                  <a:pt x="454" y="499"/>
                </a:lnTo>
                <a:lnTo>
                  <a:pt x="454" y="519"/>
                </a:lnTo>
                <a:lnTo>
                  <a:pt x="453" y="508"/>
                </a:lnTo>
                <a:lnTo>
                  <a:pt x="548" y="595"/>
                </a:lnTo>
                <a:lnTo>
                  <a:pt x="547" y="595"/>
                </a:lnTo>
                <a:lnTo>
                  <a:pt x="643" y="490"/>
                </a:lnTo>
                <a:lnTo>
                  <a:pt x="644" y="500"/>
                </a:lnTo>
                <a:lnTo>
                  <a:pt x="644" y="500"/>
                </a:lnTo>
                <a:lnTo>
                  <a:pt x="641" y="485"/>
                </a:lnTo>
                <a:lnTo>
                  <a:pt x="642" y="488"/>
                </a:lnTo>
                <a:lnTo>
                  <a:pt x="454" y="518"/>
                </a:lnTo>
                <a:lnTo>
                  <a:pt x="454" y="509"/>
                </a:lnTo>
                <a:lnTo>
                  <a:pt x="454" y="499"/>
                </a:lnTo>
                <a:cubicBezTo>
                  <a:pt x="454" y="446"/>
                  <a:pt x="497" y="403"/>
                  <a:pt x="550" y="403"/>
                </a:cubicBezTo>
                <a:cubicBezTo>
                  <a:pt x="603" y="403"/>
                  <a:pt x="646" y="446"/>
                  <a:pt x="646" y="499"/>
                </a:cubicBezTo>
                <a:lnTo>
                  <a:pt x="646" y="504"/>
                </a:lnTo>
                <a:lnTo>
                  <a:pt x="646" y="509"/>
                </a:lnTo>
                <a:cubicBezTo>
                  <a:pt x="646" y="562"/>
                  <a:pt x="603" y="605"/>
                  <a:pt x="550" y="605"/>
                </a:cubicBezTo>
                <a:cubicBezTo>
                  <a:pt x="497" y="605"/>
                  <a:pt x="454" y="562"/>
                  <a:pt x="454" y="509"/>
                </a:cubicBezTo>
                <a:lnTo>
                  <a:pt x="454" y="506"/>
                </a:lnTo>
                <a:cubicBezTo>
                  <a:pt x="454" y="502"/>
                  <a:pt x="455" y="497"/>
                  <a:pt x="455" y="493"/>
                </a:cubicBezTo>
                <a:lnTo>
                  <a:pt x="456" y="486"/>
                </a:lnTo>
                <a:lnTo>
                  <a:pt x="459" y="471"/>
                </a:lnTo>
                <a:lnTo>
                  <a:pt x="462" y="460"/>
                </a:lnTo>
                <a:lnTo>
                  <a:pt x="555" y="576"/>
                </a:lnTo>
                <a:lnTo>
                  <a:pt x="554" y="576"/>
                </a:lnTo>
                <a:cubicBezTo>
                  <a:pt x="501" y="576"/>
                  <a:pt x="458" y="533"/>
                  <a:pt x="458" y="480"/>
                </a:cubicBezTo>
                <a:cubicBezTo>
                  <a:pt x="458" y="427"/>
                  <a:pt x="501" y="384"/>
                  <a:pt x="554" y="384"/>
                </a:cubicBezTo>
                <a:lnTo>
                  <a:pt x="555" y="384"/>
                </a:lnTo>
                <a:cubicBezTo>
                  <a:pt x="601" y="384"/>
                  <a:pt x="641" y="417"/>
                  <a:pt x="650" y="462"/>
                </a:cubicBezTo>
                <a:lnTo>
                  <a:pt x="652" y="472"/>
                </a:lnTo>
                <a:lnTo>
                  <a:pt x="557" y="394"/>
                </a:lnTo>
                <a:lnTo>
                  <a:pt x="558" y="394"/>
                </a:lnTo>
                <a:lnTo>
                  <a:pt x="467" y="460"/>
                </a:lnTo>
                <a:lnTo>
                  <a:pt x="469" y="454"/>
                </a:lnTo>
                <a:lnTo>
                  <a:pt x="468" y="457"/>
                </a:lnTo>
                <a:cubicBezTo>
                  <a:pt x="479" y="414"/>
                  <a:pt x="519" y="383"/>
                  <a:pt x="564" y="384"/>
                </a:cubicBezTo>
                <a:cubicBezTo>
                  <a:pt x="609" y="386"/>
                  <a:pt x="647" y="418"/>
                  <a:pt x="656" y="462"/>
                </a:cubicBezTo>
                <a:lnTo>
                  <a:pt x="657" y="467"/>
                </a:lnTo>
                <a:lnTo>
                  <a:pt x="658" y="472"/>
                </a:lnTo>
                <a:lnTo>
                  <a:pt x="470" y="467"/>
                </a:lnTo>
                <a:lnTo>
                  <a:pt x="471" y="463"/>
                </a:lnTo>
                <a:lnTo>
                  <a:pt x="471" y="465"/>
                </a:lnTo>
                <a:lnTo>
                  <a:pt x="471" y="461"/>
                </a:lnTo>
                <a:lnTo>
                  <a:pt x="472" y="490"/>
                </a:lnTo>
                <a:lnTo>
                  <a:pt x="470" y="480"/>
                </a:lnTo>
                <a:cubicBezTo>
                  <a:pt x="465" y="452"/>
                  <a:pt x="472" y="423"/>
                  <a:pt x="490" y="401"/>
                </a:cubicBezTo>
                <a:cubicBezTo>
                  <a:pt x="508" y="378"/>
                  <a:pt x="536" y="365"/>
                  <a:pt x="564" y="365"/>
                </a:cubicBezTo>
                <a:lnTo>
                  <a:pt x="568" y="365"/>
                </a:lnTo>
                <a:lnTo>
                  <a:pt x="569" y="365"/>
                </a:lnTo>
                <a:cubicBezTo>
                  <a:pt x="619" y="365"/>
                  <a:pt x="660" y="403"/>
                  <a:pt x="665" y="452"/>
                </a:cubicBezTo>
                <a:lnTo>
                  <a:pt x="666" y="462"/>
                </a:lnTo>
                <a:lnTo>
                  <a:pt x="570" y="375"/>
                </a:lnTo>
                <a:lnTo>
                  <a:pt x="573" y="375"/>
                </a:lnTo>
                <a:lnTo>
                  <a:pt x="575" y="375"/>
                </a:lnTo>
                <a:lnTo>
                  <a:pt x="479" y="471"/>
                </a:lnTo>
                <a:lnTo>
                  <a:pt x="479" y="460"/>
                </a:lnTo>
                <a:lnTo>
                  <a:pt x="479" y="452"/>
                </a:lnTo>
                <a:cubicBezTo>
                  <a:pt x="479" y="405"/>
                  <a:pt x="514" y="365"/>
                  <a:pt x="560" y="358"/>
                </a:cubicBezTo>
                <a:cubicBezTo>
                  <a:pt x="607" y="350"/>
                  <a:pt x="652" y="377"/>
                  <a:pt x="667" y="422"/>
                </a:cubicBezTo>
                <a:lnTo>
                  <a:pt x="668" y="425"/>
                </a:lnTo>
                <a:cubicBezTo>
                  <a:pt x="669" y="431"/>
                  <a:pt x="671" y="436"/>
                  <a:pt x="672" y="442"/>
                </a:cubicBezTo>
                <a:lnTo>
                  <a:pt x="673" y="449"/>
                </a:lnTo>
                <a:cubicBezTo>
                  <a:pt x="673" y="453"/>
                  <a:pt x="673" y="458"/>
                  <a:pt x="673" y="462"/>
                </a:cubicBezTo>
                <a:lnTo>
                  <a:pt x="673" y="468"/>
                </a:lnTo>
                <a:lnTo>
                  <a:pt x="669" y="438"/>
                </a:lnTo>
                <a:lnTo>
                  <a:pt x="670" y="441"/>
                </a:lnTo>
                <a:lnTo>
                  <a:pt x="484" y="453"/>
                </a:lnTo>
                <a:lnTo>
                  <a:pt x="485" y="448"/>
                </a:lnTo>
                <a:lnTo>
                  <a:pt x="483" y="466"/>
                </a:lnTo>
                <a:lnTo>
                  <a:pt x="483" y="456"/>
                </a:lnTo>
                <a:lnTo>
                  <a:pt x="485" y="437"/>
                </a:lnTo>
                <a:lnTo>
                  <a:pt x="484" y="442"/>
                </a:lnTo>
                <a:cubicBezTo>
                  <a:pt x="484" y="393"/>
                  <a:pt x="522" y="352"/>
                  <a:pt x="571" y="347"/>
                </a:cubicBezTo>
                <a:cubicBezTo>
                  <a:pt x="620" y="342"/>
                  <a:pt x="665" y="375"/>
                  <a:pt x="675" y="424"/>
                </a:cubicBezTo>
                <a:lnTo>
                  <a:pt x="676" y="429"/>
                </a:lnTo>
                <a:cubicBezTo>
                  <a:pt x="677" y="435"/>
                  <a:pt x="677" y="441"/>
                  <a:pt x="677" y="447"/>
                </a:cubicBezTo>
                <a:lnTo>
                  <a:pt x="677" y="458"/>
                </a:lnTo>
                <a:lnTo>
                  <a:pt x="677" y="468"/>
                </a:lnTo>
                <a:lnTo>
                  <a:pt x="673" y="438"/>
                </a:lnTo>
                <a:lnTo>
                  <a:pt x="674" y="441"/>
                </a:lnTo>
                <a:lnTo>
                  <a:pt x="486" y="471"/>
                </a:lnTo>
                <a:lnTo>
                  <a:pt x="486" y="463"/>
                </a:lnTo>
                <a:lnTo>
                  <a:pt x="488" y="441"/>
                </a:lnTo>
                <a:lnTo>
                  <a:pt x="487" y="432"/>
                </a:lnTo>
                <a:lnTo>
                  <a:pt x="487" y="423"/>
                </a:lnTo>
                <a:cubicBezTo>
                  <a:pt x="487" y="370"/>
                  <a:pt x="530" y="327"/>
                  <a:pt x="583" y="327"/>
                </a:cubicBezTo>
                <a:cubicBezTo>
                  <a:pt x="636" y="327"/>
                  <a:pt x="679" y="370"/>
                  <a:pt x="679" y="423"/>
                </a:cubicBezTo>
                <a:lnTo>
                  <a:pt x="679" y="424"/>
                </a:lnTo>
                <a:lnTo>
                  <a:pt x="679" y="430"/>
                </a:lnTo>
                <a:lnTo>
                  <a:pt x="678" y="450"/>
                </a:lnTo>
                <a:lnTo>
                  <a:pt x="678" y="442"/>
                </a:lnTo>
                <a:lnTo>
                  <a:pt x="491" y="412"/>
                </a:lnTo>
                <a:lnTo>
                  <a:pt x="492" y="409"/>
                </a:lnTo>
                <a:lnTo>
                  <a:pt x="487" y="439"/>
                </a:lnTo>
                <a:lnTo>
                  <a:pt x="487" y="433"/>
                </a:lnTo>
                <a:lnTo>
                  <a:pt x="487" y="425"/>
                </a:lnTo>
                <a:lnTo>
                  <a:pt x="498" y="468"/>
                </a:lnTo>
                <a:lnTo>
                  <a:pt x="497" y="466"/>
                </a:lnTo>
                <a:lnTo>
                  <a:pt x="678" y="423"/>
                </a:lnTo>
                <a:lnTo>
                  <a:pt x="678" y="429"/>
                </a:lnTo>
                <a:lnTo>
                  <a:pt x="677" y="411"/>
                </a:lnTo>
                <a:lnTo>
                  <a:pt x="679" y="421"/>
                </a:lnTo>
                <a:lnTo>
                  <a:pt x="681" y="438"/>
                </a:lnTo>
                <a:lnTo>
                  <a:pt x="681" y="452"/>
                </a:lnTo>
                <a:cubicBezTo>
                  <a:pt x="681" y="505"/>
                  <a:pt x="638" y="548"/>
                  <a:pt x="585" y="548"/>
                </a:cubicBezTo>
                <a:cubicBezTo>
                  <a:pt x="532" y="548"/>
                  <a:pt x="489" y="505"/>
                  <a:pt x="489" y="452"/>
                </a:cubicBezTo>
                <a:lnTo>
                  <a:pt x="489" y="448"/>
                </a:lnTo>
                <a:lnTo>
                  <a:pt x="489" y="450"/>
                </a:lnTo>
                <a:lnTo>
                  <a:pt x="488" y="441"/>
                </a:lnTo>
                <a:lnTo>
                  <a:pt x="487" y="423"/>
                </a:lnTo>
                <a:cubicBezTo>
                  <a:pt x="487" y="370"/>
                  <a:pt x="530" y="327"/>
                  <a:pt x="583" y="327"/>
                </a:cubicBezTo>
                <a:lnTo>
                  <a:pt x="584" y="327"/>
                </a:lnTo>
                <a:lnTo>
                  <a:pt x="587" y="327"/>
                </a:lnTo>
                <a:cubicBezTo>
                  <a:pt x="640" y="327"/>
                  <a:pt x="683" y="370"/>
                  <a:pt x="683" y="423"/>
                </a:cubicBezTo>
                <a:lnTo>
                  <a:pt x="683" y="430"/>
                </a:lnTo>
                <a:lnTo>
                  <a:pt x="683" y="433"/>
                </a:lnTo>
                <a:lnTo>
                  <a:pt x="493" y="418"/>
                </a:lnTo>
                <a:lnTo>
                  <a:pt x="494" y="412"/>
                </a:lnTo>
                <a:lnTo>
                  <a:pt x="492" y="427"/>
                </a:lnTo>
                <a:lnTo>
                  <a:pt x="492" y="418"/>
                </a:lnTo>
                <a:lnTo>
                  <a:pt x="494" y="399"/>
                </a:lnTo>
                <a:lnTo>
                  <a:pt x="493" y="404"/>
                </a:lnTo>
                <a:cubicBezTo>
                  <a:pt x="493" y="351"/>
                  <a:pt x="536" y="308"/>
                  <a:pt x="589" y="308"/>
                </a:cubicBezTo>
                <a:cubicBezTo>
                  <a:pt x="642" y="308"/>
                  <a:pt x="685" y="351"/>
                  <a:pt x="685" y="404"/>
                </a:cubicBezTo>
                <a:lnTo>
                  <a:pt x="685" y="407"/>
                </a:lnTo>
                <a:lnTo>
                  <a:pt x="685" y="413"/>
                </a:lnTo>
                <a:cubicBezTo>
                  <a:pt x="685" y="418"/>
                  <a:pt x="685" y="423"/>
                  <a:pt x="685" y="427"/>
                </a:cubicBezTo>
                <a:lnTo>
                  <a:pt x="684" y="434"/>
                </a:lnTo>
                <a:lnTo>
                  <a:pt x="684" y="420"/>
                </a:lnTo>
                <a:lnTo>
                  <a:pt x="684" y="423"/>
                </a:lnTo>
                <a:cubicBezTo>
                  <a:pt x="684" y="476"/>
                  <a:pt x="641" y="519"/>
                  <a:pt x="588" y="519"/>
                </a:cubicBezTo>
                <a:cubicBezTo>
                  <a:pt x="535" y="519"/>
                  <a:pt x="492" y="476"/>
                  <a:pt x="492" y="423"/>
                </a:cubicBezTo>
                <a:lnTo>
                  <a:pt x="492" y="420"/>
                </a:lnTo>
                <a:lnTo>
                  <a:pt x="492" y="414"/>
                </a:lnTo>
                <a:lnTo>
                  <a:pt x="494" y="395"/>
                </a:lnTo>
                <a:cubicBezTo>
                  <a:pt x="498" y="352"/>
                  <a:pt x="530" y="318"/>
                  <a:pt x="572" y="310"/>
                </a:cubicBezTo>
                <a:cubicBezTo>
                  <a:pt x="614" y="302"/>
                  <a:pt x="656" y="323"/>
                  <a:pt x="675" y="362"/>
                </a:cubicBezTo>
                <a:lnTo>
                  <a:pt x="677" y="366"/>
                </a:lnTo>
                <a:cubicBezTo>
                  <a:pt x="682" y="374"/>
                  <a:pt x="685" y="383"/>
                  <a:pt x="686" y="393"/>
                </a:cubicBezTo>
                <a:lnTo>
                  <a:pt x="687" y="399"/>
                </a:lnTo>
                <a:lnTo>
                  <a:pt x="592" y="318"/>
                </a:lnTo>
                <a:lnTo>
                  <a:pt x="595" y="318"/>
                </a:lnTo>
                <a:lnTo>
                  <a:pt x="501" y="433"/>
                </a:lnTo>
                <a:lnTo>
                  <a:pt x="499" y="423"/>
                </a:lnTo>
                <a:cubicBezTo>
                  <a:pt x="497" y="410"/>
                  <a:pt x="497" y="397"/>
                  <a:pt x="500" y="384"/>
                </a:cubicBezTo>
                <a:lnTo>
                  <a:pt x="502" y="375"/>
                </a:lnTo>
                <a:lnTo>
                  <a:pt x="501" y="413"/>
                </a:lnTo>
                <a:lnTo>
                  <a:pt x="499" y="402"/>
                </a:lnTo>
                <a:lnTo>
                  <a:pt x="497" y="388"/>
                </a:lnTo>
                <a:lnTo>
                  <a:pt x="688" y="376"/>
                </a:lnTo>
                <a:lnTo>
                  <a:pt x="688" y="379"/>
                </a:lnTo>
                <a:lnTo>
                  <a:pt x="684" y="349"/>
                </a:lnTo>
                <a:lnTo>
                  <a:pt x="686" y="355"/>
                </a:lnTo>
                <a:cubicBezTo>
                  <a:pt x="688" y="362"/>
                  <a:pt x="689" y="369"/>
                  <a:pt x="690" y="376"/>
                </a:cubicBezTo>
                <a:lnTo>
                  <a:pt x="691" y="386"/>
                </a:lnTo>
                <a:lnTo>
                  <a:pt x="499" y="395"/>
                </a:lnTo>
                <a:lnTo>
                  <a:pt x="499" y="390"/>
                </a:lnTo>
                <a:lnTo>
                  <a:pt x="499" y="385"/>
                </a:lnTo>
                <a:cubicBezTo>
                  <a:pt x="499" y="332"/>
                  <a:pt x="542" y="289"/>
                  <a:pt x="595" y="289"/>
                </a:cubicBezTo>
                <a:cubicBezTo>
                  <a:pt x="648" y="289"/>
                  <a:pt x="691" y="332"/>
                  <a:pt x="691" y="385"/>
                </a:cubicBezTo>
                <a:lnTo>
                  <a:pt x="691" y="390"/>
                </a:lnTo>
                <a:lnTo>
                  <a:pt x="691" y="395"/>
                </a:lnTo>
                <a:cubicBezTo>
                  <a:pt x="691" y="448"/>
                  <a:pt x="648" y="491"/>
                  <a:pt x="595" y="491"/>
                </a:cubicBezTo>
                <a:cubicBezTo>
                  <a:pt x="542" y="491"/>
                  <a:pt x="499" y="448"/>
                  <a:pt x="499" y="395"/>
                </a:cubicBezTo>
                <a:lnTo>
                  <a:pt x="499" y="391"/>
                </a:lnTo>
                <a:lnTo>
                  <a:pt x="499" y="385"/>
                </a:lnTo>
                <a:lnTo>
                  <a:pt x="595" y="481"/>
                </a:lnTo>
                <a:lnTo>
                  <a:pt x="592" y="481"/>
                </a:lnTo>
                <a:lnTo>
                  <a:pt x="686" y="362"/>
                </a:lnTo>
                <a:lnTo>
                  <a:pt x="689" y="374"/>
                </a:lnTo>
                <a:lnTo>
                  <a:pt x="691" y="388"/>
                </a:lnTo>
                <a:lnTo>
                  <a:pt x="664" y="336"/>
                </a:lnTo>
                <a:lnTo>
                  <a:pt x="665" y="337"/>
                </a:lnTo>
                <a:lnTo>
                  <a:pt x="501" y="404"/>
                </a:lnTo>
                <a:lnTo>
                  <a:pt x="501" y="397"/>
                </a:lnTo>
                <a:lnTo>
                  <a:pt x="501" y="385"/>
                </a:lnTo>
                <a:lnTo>
                  <a:pt x="501" y="372"/>
                </a:lnTo>
                <a:lnTo>
                  <a:pt x="501" y="366"/>
                </a:lnTo>
                <a:cubicBezTo>
                  <a:pt x="501" y="319"/>
                  <a:pt x="536" y="279"/>
                  <a:pt x="582" y="272"/>
                </a:cubicBezTo>
                <a:cubicBezTo>
                  <a:pt x="629" y="264"/>
                  <a:pt x="674" y="291"/>
                  <a:pt x="689" y="336"/>
                </a:cubicBezTo>
                <a:lnTo>
                  <a:pt x="690" y="339"/>
                </a:lnTo>
                <a:cubicBezTo>
                  <a:pt x="692" y="346"/>
                  <a:pt x="693" y="352"/>
                  <a:pt x="694" y="359"/>
                </a:cubicBezTo>
                <a:lnTo>
                  <a:pt x="695" y="368"/>
                </a:lnTo>
                <a:lnTo>
                  <a:pt x="696" y="372"/>
                </a:lnTo>
                <a:cubicBezTo>
                  <a:pt x="697" y="378"/>
                  <a:pt x="697" y="384"/>
                  <a:pt x="697" y="389"/>
                </a:cubicBezTo>
                <a:lnTo>
                  <a:pt x="697" y="395"/>
                </a:lnTo>
                <a:cubicBezTo>
                  <a:pt x="697" y="448"/>
                  <a:pt x="654" y="491"/>
                  <a:pt x="601" y="491"/>
                </a:cubicBezTo>
                <a:cubicBezTo>
                  <a:pt x="548" y="491"/>
                  <a:pt x="505" y="448"/>
                  <a:pt x="505" y="395"/>
                </a:cubicBezTo>
                <a:lnTo>
                  <a:pt x="505" y="392"/>
                </a:lnTo>
                <a:lnTo>
                  <a:pt x="505" y="385"/>
                </a:lnTo>
                <a:cubicBezTo>
                  <a:pt x="505" y="372"/>
                  <a:pt x="508" y="359"/>
                  <a:pt x="514" y="346"/>
                </a:cubicBezTo>
                <a:lnTo>
                  <a:pt x="518" y="337"/>
                </a:lnTo>
                <a:cubicBezTo>
                  <a:pt x="536" y="296"/>
                  <a:pt x="581" y="273"/>
                  <a:pt x="625" y="283"/>
                </a:cubicBezTo>
                <a:cubicBezTo>
                  <a:pt x="670" y="292"/>
                  <a:pt x="701" y="331"/>
                  <a:pt x="701" y="376"/>
                </a:cubicBezTo>
                <a:lnTo>
                  <a:pt x="701" y="382"/>
                </a:lnTo>
                <a:lnTo>
                  <a:pt x="697" y="352"/>
                </a:lnTo>
                <a:lnTo>
                  <a:pt x="698" y="355"/>
                </a:lnTo>
                <a:lnTo>
                  <a:pt x="517" y="350"/>
                </a:lnTo>
                <a:lnTo>
                  <a:pt x="519" y="345"/>
                </a:lnTo>
                <a:lnTo>
                  <a:pt x="520" y="341"/>
                </a:lnTo>
                <a:lnTo>
                  <a:pt x="523" y="332"/>
                </a:lnTo>
                <a:lnTo>
                  <a:pt x="527" y="322"/>
                </a:lnTo>
                <a:cubicBezTo>
                  <a:pt x="542" y="285"/>
                  <a:pt x="577" y="261"/>
                  <a:pt x="616" y="261"/>
                </a:cubicBezTo>
                <a:lnTo>
                  <a:pt x="617" y="261"/>
                </a:lnTo>
                <a:cubicBezTo>
                  <a:pt x="670" y="261"/>
                  <a:pt x="713" y="304"/>
                  <a:pt x="713" y="357"/>
                </a:cubicBezTo>
                <a:lnTo>
                  <a:pt x="713" y="360"/>
                </a:lnTo>
                <a:cubicBezTo>
                  <a:pt x="713" y="366"/>
                  <a:pt x="713" y="371"/>
                  <a:pt x="712" y="376"/>
                </a:cubicBezTo>
                <a:lnTo>
                  <a:pt x="711" y="382"/>
                </a:lnTo>
                <a:cubicBezTo>
                  <a:pt x="703" y="432"/>
                  <a:pt x="658" y="466"/>
                  <a:pt x="609" y="462"/>
                </a:cubicBezTo>
                <a:cubicBezTo>
                  <a:pt x="559" y="458"/>
                  <a:pt x="520" y="416"/>
                  <a:pt x="520" y="366"/>
                </a:cubicBezTo>
                <a:lnTo>
                  <a:pt x="520" y="361"/>
                </a:lnTo>
                <a:lnTo>
                  <a:pt x="520" y="357"/>
                </a:lnTo>
                <a:lnTo>
                  <a:pt x="710" y="381"/>
                </a:lnTo>
                <a:lnTo>
                  <a:pt x="708" y="389"/>
                </a:lnTo>
                <a:lnTo>
                  <a:pt x="710" y="365"/>
                </a:lnTo>
                <a:lnTo>
                  <a:pt x="710" y="376"/>
                </a:lnTo>
                <a:lnTo>
                  <a:pt x="614" y="280"/>
                </a:lnTo>
                <a:lnTo>
                  <a:pt x="616" y="280"/>
                </a:lnTo>
                <a:lnTo>
                  <a:pt x="521" y="367"/>
                </a:lnTo>
                <a:lnTo>
                  <a:pt x="522" y="357"/>
                </a:lnTo>
                <a:lnTo>
                  <a:pt x="523" y="347"/>
                </a:lnTo>
                <a:lnTo>
                  <a:pt x="618" y="453"/>
                </a:lnTo>
                <a:lnTo>
                  <a:pt x="617" y="453"/>
                </a:lnTo>
                <a:lnTo>
                  <a:pt x="615" y="453"/>
                </a:lnTo>
                <a:cubicBezTo>
                  <a:pt x="562" y="453"/>
                  <a:pt x="519" y="410"/>
                  <a:pt x="519" y="357"/>
                </a:cubicBezTo>
                <a:cubicBezTo>
                  <a:pt x="519" y="304"/>
                  <a:pt x="562" y="261"/>
                  <a:pt x="615" y="261"/>
                </a:cubicBezTo>
                <a:lnTo>
                  <a:pt x="616" y="261"/>
                </a:lnTo>
                <a:lnTo>
                  <a:pt x="520" y="357"/>
                </a:lnTo>
                <a:lnTo>
                  <a:pt x="520" y="348"/>
                </a:lnTo>
                <a:lnTo>
                  <a:pt x="520" y="338"/>
                </a:lnTo>
                <a:lnTo>
                  <a:pt x="520" y="342"/>
                </a:lnTo>
                <a:lnTo>
                  <a:pt x="519" y="328"/>
                </a:lnTo>
                <a:cubicBezTo>
                  <a:pt x="519" y="277"/>
                  <a:pt x="560" y="235"/>
                  <a:pt x="611" y="233"/>
                </a:cubicBezTo>
                <a:cubicBezTo>
                  <a:pt x="662" y="230"/>
                  <a:pt x="706" y="268"/>
                  <a:pt x="711" y="319"/>
                </a:cubicBezTo>
                <a:lnTo>
                  <a:pt x="712" y="329"/>
                </a:lnTo>
                <a:lnTo>
                  <a:pt x="712" y="327"/>
                </a:lnTo>
                <a:cubicBezTo>
                  <a:pt x="724" y="378"/>
                  <a:pt x="692" y="429"/>
                  <a:pt x="641" y="441"/>
                </a:cubicBezTo>
                <a:cubicBezTo>
                  <a:pt x="589" y="453"/>
                  <a:pt x="538" y="422"/>
                  <a:pt x="525" y="371"/>
                </a:cubicBezTo>
                <a:lnTo>
                  <a:pt x="524" y="367"/>
                </a:lnTo>
                <a:cubicBezTo>
                  <a:pt x="522" y="359"/>
                  <a:pt x="521" y="351"/>
                  <a:pt x="521" y="343"/>
                </a:cubicBezTo>
                <a:lnTo>
                  <a:pt x="521" y="338"/>
                </a:lnTo>
                <a:cubicBezTo>
                  <a:pt x="521" y="285"/>
                  <a:pt x="564" y="242"/>
                  <a:pt x="617" y="242"/>
                </a:cubicBezTo>
                <a:cubicBezTo>
                  <a:pt x="670" y="242"/>
                  <a:pt x="713" y="285"/>
                  <a:pt x="713" y="338"/>
                </a:cubicBezTo>
                <a:lnTo>
                  <a:pt x="713" y="341"/>
                </a:lnTo>
                <a:lnTo>
                  <a:pt x="710" y="315"/>
                </a:lnTo>
                <a:lnTo>
                  <a:pt x="712" y="322"/>
                </a:lnTo>
                <a:lnTo>
                  <a:pt x="715" y="339"/>
                </a:lnTo>
                <a:cubicBezTo>
                  <a:pt x="716" y="344"/>
                  <a:pt x="716" y="349"/>
                  <a:pt x="716" y="354"/>
                </a:cubicBezTo>
                <a:lnTo>
                  <a:pt x="716" y="357"/>
                </a:lnTo>
                <a:cubicBezTo>
                  <a:pt x="716" y="410"/>
                  <a:pt x="673" y="453"/>
                  <a:pt x="620" y="453"/>
                </a:cubicBezTo>
                <a:cubicBezTo>
                  <a:pt x="567" y="453"/>
                  <a:pt x="524" y="410"/>
                  <a:pt x="524" y="357"/>
                </a:cubicBezTo>
                <a:lnTo>
                  <a:pt x="524" y="349"/>
                </a:lnTo>
                <a:lnTo>
                  <a:pt x="524" y="347"/>
                </a:lnTo>
                <a:cubicBezTo>
                  <a:pt x="523" y="340"/>
                  <a:pt x="523" y="333"/>
                  <a:pt x="524" y="327"/>
                </a:cubicBezTo>
                <a:lnTo>
                  <a:pt x="525" y="319"/>
                </a:lnTo>
                <a:cubicBezTo>
                  <a:pt x="528" y="297"/>
                  <a:pt x="537" y="278"/>
                  <a:pt x="553" y="263"/>
                </a:cubicBezTo>
                <a:lnTo>
                  <a:pt x="555" y="261"/>
                </a:lnTo>
                <a:cubicBezTo>
                  <a:pt x="582" y="233"/>
                  <a:pt x="623" y="225"/>
                  <a:pt x="659" y="240"/>
                </a:cubicBezTo>
                <a:cubicBezTo>
                  <a:pt x="695" y="255"/>
                  <a:pt x="718" y="290"/>
                  <a:pt x="718" y="328"/>
                </a:cubicBezTo>
                <a:lnTo>
                  <a:pt x="718" y="332"/>
                </a:lnTo>
                <a:lnTo>
                  <a:pt x="718" y="339"/>
                </a:lnTo>
                <a:lnTo>
                  <a:pt x="717" y="324"/>
                </a:lnTo>
                <a:lnTo>
                  <a:pt x="718" y="330"/>
                </a:lnTo>
                <a:lnTo>
                  <a:pt x="709" y="303"/>
                </a:lnTo>
                <a:lnTo>
                  <a:pt x="710" y="305"/>
                </a:lnTo>
                <a:lnTo>
                  <a:pt x="531" y="324"/>
                </a:lnTo>
                <a:lnTo>
                  <a:pt x="532" y="320"/>
                </a:lnTo>
                <a:lnTo>
                  <a:pt x="534" y="312"/>
                </a:lnTo>
                <a:lnTo>
                  <a:pt x="534" y="308"/>
                </a:lnTo>
                <a:cubicBezTo>
                  <a:pt x="536" y="294"/>
                  <a:pt x="540" y="282"/>
                  <a:pt x="547" y="270"/>
                </a:cubicBezTo>
                <a:lnTo>
                  <a:pt x="550" y="265"/>
                </a:lnTo>
                <a:lnTo>
                  <a:pt x="543" y="279"/>
                </a:lnTo>
                <a:lnTo>
                  <a:pt x="545" y="274"/>
                </a:lnTo>
                <a:lnTo>
                  <a:pt x="538" y="309"/>
                </a:lnTo>
                <a:lnTo>
                  <a:pt x="538" y="300"/>
                </a:lnTo>
                <a:lnTo>
                  <a:pt x="538" y="288"/>
                </a:lnTo>
                <a:lnTo>
                  <a:pt x="538" y="277"/>
                </a:lnTo>
                <a:cubicBezTo>
                  <a:pt x="538" y="272"/>
                  <a:pt x="539" y="267"/>
                  <a:pt x="540" y="262"/>
                </a:cubicBezTo>
                <a:lnTo>
                  <a:pt x="541" y="256"/>
                </a:lnTo>
                <a:cubicBezTo>
                  <a:pt x="549" y="206"/>
                  <a:pt x="594" y="172"/>
                  <a:pt x="643" y="176"/>
                </a:cubicBezTo>
                <a:cubicBezTo>
                  <a:pt x="693" y="180"/>
                  <a:pt x="731" y="222"/>
                  <a:pt x="731" y="271"/>
                </a:cubicBezTo>
                <a:lnTo>
                  <a:pt x="731" y="272"/>
                </a:lnTo>
                <a:lnTo>
                  <a:pt x="731" y="279"/>
                </a:lnTo>
                <a:lnTo>
                  <a:pt x="731" y="286"/>
                </a:lnTo>
                <a:lnTo>
                  <a:pt x="731" y="290"/>
                </a:lnTo>
                <a:lnTo>
                  <a:pt x="568" y="223"/>
                </a:lnTo>
                <a:lnTo>
                  <a:pt x="570" y="221"/>
                </a:lnTo>
                <a:lnTo>
                  <a:pt x="542" y="277"/>
                </a:lnTo>
                <a:lnTo>
                  <a:pt x="543" y="269"/>
                </a:lnTo>
                <a:lnTo>
                  <a:pt x="555" y="327"/>
                </a:lnTo>
                <a:lnTo>
                  <a:pt x="550" y="318"/>
                </a:lnTo>
                <a:lnTo>
                  <a:pt x="540" y="297"/>
                </a:lnTo>
                <a:cubicBezTo>
                  <a:pt x="522" y="251"/>
                  <a:pt x="542" y="198"/>
                  <a:pt x="587" y="176"/>
                </a:cubicBezTo>
                <a:lnTo>
                  <a:pt x="589" y="175"/>
                </a:lnTo>
                <a:cubicBezTo>
                  <a:pt x="609" y="164"/>
                  <a:pt x="633" y="162"/>
                  <a:pt x="655" y="167"/>
                </a:cubicBezTo>
                <a:lnTo>
                  <a:pt x="659" y="168"/>
                </a:lnTo>
                <a:cubicBezTo>
                  <a:pt x="701" y="179"/>
                  <a:pt x="731" y="217"/>
                  <a:pt x="731" y="261"/>
                </a:cubicBezTo>
                <a:lnTo>
                  <a:pt x="731" y="271"/>
                </a:lnTo>
                <a:cubicBezTo>
                  <a:pt x="731" y="277"/>
                  <a:pt x="731" y="282"/>
                  <a:pt x="730" y="287"/>
                </a:cubicBezTo>
                <a:lnTo>
                  <a:pt x="729" y="293"/>
                </a:lnTo>
                <a:lnTo>
                  <a:pt x="730" y="277"/>
                </a:lnTo>
                <a:lnTo>
                  <a:pt x="730" y="280"/>
                </a:lnTo>
                <a:lnTo>
                  <a:pt x="539" y="269"/>
                </a:lnTo>
                <a:lnTo>
                  <a:pt x="540" y="261"/>
                </a:lnTo>
                <a:lnTo>
                  <a:pt x="543" y="244"/>
                </a:lnTo>
                <a:lnTo>
                  <a:pt x="541" y="261"/>
                </a:lnTo>
                <a:lnTo>
                  <a:pt x="541" y="252"/>
                </a:lnTo>
                <a:cubicBezTo>
                  <a:pt x="541" y="199"/>
                  <a:pt x="584" y="156"/>
                  <a:pt x="637" y="156"/>
                </a:cubicBezTo>
                <a:lnTo>
                  <a:pt x="638" y="156"/>
                </a:lnTo>
                <a:lnTo>
                  <a:pt x="640" y="156"/>
                </a:lnTo>
                <a:lnTo>
                  <a:pt x="641" y="156"/>
                </a:lnTo>
                <a:cubicBezTo>
                  <a:pt x="670" y="156"/>
                  <a:pt x="696" y="169"/>
                  <a:pt x="715" y="190"/>
                </a:cubicBezTo>
                <a:cubicBezTo>
                  <a:pt x="733" y="212"/>
                  <a:pt x="741" y="240"/>
                  <a:pt x="736" y="268"/>
                </a:cubicBezTo>
                <a:lnTo>
                  <a:pt x="735" y="274"/>
                </a:lnTo>
                <a:lnTo>
                  <a:pt x="736" y="258"/>
                </a:lnTo>
                <a:lnTo>
                  <a:pt x="736" y="261"/>
                </a:lnTo>
                <a:lnTo>
                  <a:pt x="545" y="250"/>
                </a:lnTo>
                <a:lnTo>
                  <a:pt x="546" y="242"/>
                </a:lnTo>
                <a:lnTo>
                  <a:pt x="549" y="225"/>
                </a:lnTo>
                <a:lnTo>
                  <a:pt x="550" y="221"/>
                </a:lnTo>
                <a:cubicBezTo>
                  <a:pt x="551" y="216"/>
                  <a:pt x="552" y="211"/>
                  <a:pt x="553" y="206"/>
                </a:cubicBezTo>
                <a:lnTo>
                  <a:pt x="554" y="203"/>
                </a:lnTo>
                <a:cubicBezTo>
                  <a:pt x="569" y="158"/>
                  <a:pt x="614" y="131"/>
                  <a:pt x="661" y="139"/>
                </a:cubicBezTo>
                <a:cubicBezTo>
                  <a:pt x="707" y="146"/>
                  <a:pt x="741" y="186"/>
                  <a:pt x="741" y="233"/>
                </a:cubicBezTo>
                <a:lnTo>
                  <a:pt x="741" y="243"/>
                </a:lnTo>
                <a:lnTo>
                  <a:pt x="742" y="242"/>
                </a:lnTo>
                <a:lnTo>
                  <a:pt x="550" y="252"/>
                </a:lnTo>
                <a:lnTo>
                  <a:pt x="550" y="248"/>
                </a:lnTo>
                <a:lnTo>
                  <a:pt x="550" y="242"/>
                </a:lnTo>
                <a:cubicBezTo>
                  <a:pt x="550" y="193"/>
                  <a:pt x="589" y="151"/>
                  <a:pt x="639" y="147"/>
                </a:cubicBezTo>
                <a:cubicBezTo>
                  <a:pt x="688" y="143"/>
                  <a:pt x="733" y="177"/>
                  <a:pt x="741" y="227"/>
                </a:cubicBezTo>
                <a:lnTo>
                  <a:pt x="742" y="233"/>
                </a:lnTo>
                <a:cubicBezTo>
                  <a:pt x="743" y="238"/>
                  <a:pt x="743" y="243"/>
                  <a:pt x="743" y="248"/>
                </a:cubicBezTo>
                <a:lnTo>
                  <a:pt x="743" y="252"/>
                </a:lnTo>
                <a:cubicBezTo>
                  <a:pt x="743" y="303"/>
                  <a:pt x="704" y="346"/>
                  <a:pt x="653" y="348"/>
                </a:cubicBezTo>
                <a:cubicBezTo>
                  <a:pt x="602" y="351"/>
                  <a:pt x="558" y="314"/>
                  <a:pt x="552" y="263"/>
                </a:cubicBezTo>
                <a:lnTo>
                  <a:pt x="551" y="254"/>
                </a:lnTo>
                <a:lnTo>
                  <a:pt x="550" y="243"/>
                </a:lnTo>
                <a:lnTo>
                  <a:pt x="741" y="233"/>
                </a:lnTo>
                <a:lnTo>
                  <a:pt x="741" y="236"/>
                </a:lnTo>
                <a:lnTo>
                  <a:pt x="741" y="242"/>
                </a:lnTo>
                <a:lnTo>
                  <a:pt x="645" y="146"/>
                </a:lnTo>
                <a:lnTo>
                  <a:pt x="646" y="146"/>
                </a:lnTo>
                <a:lnTo>
                  <a:pt x="550" y="242"/>
                </a:lnTo>
                <a:lnTo>
                  <a:pt x="550" y="237"/>
                </a:lnTo>
                <a:lnTo>
                  <a:pt x="550" y="233"/>
                </a:lnTo>
                <a:cubicBezTo>
                  <a:pt x="550" y="184"/>
                  <a:pt x="588" y="143"/>
                  <a:pt x="637" y="138"/>
                </a:cubicBezTo>
                <a:cubicBezTo>
                  <a:pt x="686" y="133"/>
                  <a:pt x="731" y="166"/>
                  <a:pt x="741" y="215"/>
                </a:cubicBezTo>
                <a:lnTo>
                  <a:pt x="742" y="220"/>
                </a:lnTo>
                <a:cubicBezTo>
                  <a:pt x="743" y="226"/>
                  <a:pt x="743" y="232"/>
                  <a:pt x="743" y="238"/>
                </a:cubicBezTo>
                <a:lnTo>
                  <a:pt x="743" y="242"/>
                </a:lnTo>
                <a:cubicBezTo>
                  <a:pt x="743" y="295"/>
                  <a:pt x="700" y="338"/>
                  <a:pt x="647" y="338"/>
                </a:cubicBezTo>
                <a:cubicBezTo>
                  <a:pt x="594" y="338"/>
                  <a:pt x="551" y="295"/>
                  <a:pt x="551" y="242"/>
                </a:cubicBezTo>
                <a:lnTo>
                  <a:pt x="551" y="234"/>
                </a:lnTo>
                <a:lnTo>
                  <a:pt x="551" y="232"/>
                </a:lnTo>
                <a:lnTo>
                  <a:pt x="550" y="214"/>
                </a:lnTo>
                <a:cubicBezTo>
                  <a:pt x="550" y="161"/>
                  <a:pt x="593" y="118"/>
                  <a:pt x="646" y="118"/>
                </a:cubicBezTo>
                <a:lnTo>
                  <a:pt x="648" y="118"/>
                </a:lnTo>
                <a:cubicBezTo>
                  <a:pt x="694" y="118"/>
                  <a:pt x="734" y="151"/>
                  <a:pt x="743" y="196"/>
                </a:cubicBezTo>
                <a:lnTo>
                  <a:pt x="744" y="201"/>
                </a:lnTo>
                <a:cubicBezTo>
                  <a:pt x="745" y="207"/>
                  <a:pt x="745" y="213"/>
                  <a:pt x="745" y="219"/>
                </a:cubicBezTo>
                <a:lnTo>
                  <a:pt x="745" y="223"/>
                </a:lnTo>
                <a:lnTo>
                  <a:pt x="649" y="127"/>
                </a:lnTo>
                <a:lnTo>
                  <a:pt x="651" y="127"/>
                </a:lnTo>
                <a:lnTo>
                  <a:pt x="556" y="214"/>
                </a:lnTo>
                <a:lnTo>
                  <a:pt x="557" y="204"/>
                </a:lnTo>
                <a:lnTo>
                  <a:pt x="558" y="194"/>
                </a:lnTo>
                <a:cubicBezTo>
                  <a:pt x="563" y="147"/>
                  <a:pt x="602" y="111"/>
                  <a:pt x="649" y="109"/>
                </a:cubicBezTo>
                <a:cubicBezTo>
                  <a:pt x="697" y="107"/>
                  <a:pt x="738" y="139"/>
                  <a:pt x="748" y="186"/>
                </a:cubicBezTo>
                <a:lnTo>
                  <a:pt x="749" y="191"/>
                </a:lnTo>
                <a:cubicBezTo>
                  <a:pt x="750" y="197"/>
                  <a:pt x="750" y="203"/>
                  <a:pt x="750" y="209"/>
                </a:cubicBezTo>
                <a:lnTo>
                  <a:pt x="750" y="214"/>
                </a:lnTo>
                <a:lnTo>
                  <a:pt x="560" y="196"/>
                </a:lnTo>
                <a:lnTo>
                  <a:pt x="562" y="186"/>
                </a:lnTo>
                <a:lnTo>
                  <a:pt x="565" y="175"/>
                </a:lnTo>
                <a:cubicBezTo>
                  <a:pt x="574" y="135"/>
                  <a:pt x="606" y="105"/>
                  <a:pt x="647" y="100"/>
                </a:cubicBezTo>
                <a:cubicBezTo>
                  <a:pt x="687" y="95"/>
                  <a:pt x="726" y="116"/>
                  <a:pt x="744" y="153"/>
                </a:cubicBezTo>
                <a:lnTo>
                  <a:pt x="746" y="157"/>
                </a:lnTo>
                <a:cubicBezTo>
                  <a:pt x="750" y="164"/>
                  <a:pt x="753" y="172"/>
                  <a:pt x="755" y="181"/>
                </a:cubicBezTo>
                <a:lnTo>
                  <a:pt x="756" y="186"/>
                </a:lnTo>
                <a:lnTo>
                  <a:pt x="565" y="204"/>
                </a:lnTo>
                <a:lnTo>
                  <a:pt x="565" y="201"/>
                </a:lnTo>
                <a:lnTo>
                  <a:pt x="565" y="195"/>
                </a:lnTo>
                <a:cubicBezTo>
                  <a:pt x="565" y="190"/>
                  <a:pt x="566" y="185"/>
                  <a:pt x="567" y="180"/>
                </a:cubicBezTo>
                <a:lnTo>
                  <a:pt x="568" y="174"/>
                </a:lnTo>
                <a:lnTo>
                  <a:pt x="570" y="162"/>
                </a:lnTo>
                <a:cubicBezTo>
                  <a:pt x="581" y="119"/>
                  <a:pt x="619" y="89"/>
                  <a:pt x="663" y="89"/>
                </a:cubicBezTo>
                <a:cubicBezTo>
                  <a:pt x="708" y="89"/>
                  <a:pt x="746" y="119"/>
                  <a:pt x="757" y="162"/>
                </a:cubicBezTo>
                <a:lnTo>
                  <a:pt x="758" y="166"/>
                </a:lnTo>
                <a:cubicBezTo>
                  <a:pt x="760" y="174"/>
                  <a:pt x="760" y="182"/>
                  <a:pt x="760" y="189"/>
                </a:cubicBezTo>
                <a:lnTo>
                  <a:pt x="760" y="196"/>
                </a:lnTo>
                <a:lnTo>
                  <a:pt x="759" y="181"/>
                </a:lnTo>
                <a:lnTo>
                  <a:pt x="760" y="187"/>
                </a:lnTo>
                <a:cubicBezTo>
                  <a:pt x="761" y="192"/>
                  <a:pt x="761" y="197"/>
                  <a:pt x="761" y="202"/>
                </a:cubicBezTo>
                <a:lnTo>
                  <a:pt x="761" y="204"/>
                </a:lnTo>
                <a:cubicBezTo>
                  <a:pt x="761" y="257"/>
                  <a:pt x="718" y="300"/>
                  <a:pt x="665" y="300"/>
                </a:cubicBezTo>
                <a:cubicBezTo>
                  <a:pt x="612" y="300"/>
                  <a:pt x="569" y="257"/>
                  <a:pt x="569" y="204"/>
                </a:cubicBezTo>
                <a:lnTo>
                  <a:pt x="569" y="199"/>
                </a:lnTo>
                <a:lnTo>
                  <a:pt x="569" y="190"/>
                </a:lnTo>
                <a:lnTo>
                  <a:pt x="569" y="192"/>
                </a:lnTo>
                <a:lnTo>
                  <a:pt x="568" y="176"/>
                </a:lnTo>
                <a:cubicBezTo>
                  <a:pt x="568" y="123"/>
                  <a:pt x="611" y="80"/>
                  <a:pt x="664" y="80"/>
                </a:cubicBezTo>
                <a:cubicBezTo>
                  <a:pt x="717" y="80"/>
                  <a:pt x="760" y="123"/>
                  <a:pt x="760" y="176"/>
                </a:cubicBezTo>
                <a:lnTo>
                  <a:pt x="760" y="178"/>
                </a:lnTo>
                <a:lnTo>
                  <a:pt x="760" y="184"/>
                </a:lnTo>
                <a:lnTo>
                  <a:pt x="760" y="191"/>
                </a:lnTo>
                <a:lnTo>
                  <a:pt x="760" y="195"/>
                </a:lnTo>
                <a:lnTo>
                  <a:pt x="570" y="177"/>
                </a:lnTo>
                <a:lnTo>
                  <a:pt x="571" y="172"/>
                </a:lnTo>
                <a:lnTo>
                  <a:pt x="569" y="190"/>
                </a:lnTo>
                <a:lnTo>
                  <a:pt x="569" y="185"/>
                </a:lnTo>
                <a:cubicBezTo>
                  <a:pt x="569" y="132"/>
                  <a:pt x="612" y="89"/>
                  <a:pt x="665" y="89"/>
                </a:cubicBezTo>
                <a:cubicBezTo>
                  <a:pt x="718" y="89"/>
                  <a:pt x="761" y="132"/>
                  <a:pt x="761" y="185"/>
                </a:cubicBezTo>
                <a:lnTo>
                  <a:pt x="761" y="190"/>
                </a:lnTo>
                <a:lnTo>
                  <a:pt x="761" y="195"/>
                </a:lnTo>
                <a:lnTo>
                  <a:pt x="570" y="185"/>
                </a:lnTo>
                <a:lnTo>
                  <a:pt x="571" y="176"/>
                </a:lnTo>
                <a:lnTo>
                  <a:pt x="572" y="167"/>
                </a:lnTo>
                <a:cubicBezTo>
                  <a:pt x="577" y="118"/>
                  <a:pt x="618" y="80"/>
                  <a:pt x="667" y="80"/>
                </a:cubicBezTo>
                <a:lnTo>
                  <a:pt x="668" y="80"/>
                </a:lnTo>
                <a:cubicBezTo>
                  <a:pt x="721" y="80"/>
                  <a:pt x="764" y="123"/>
                  <a:pt x="764" y="176"/>
                </a:cubicBezTo>
                <a:lnTo>
                  <a:pt x="764" y="186"/>
                </a:lnTo>
                <a:lnTo>
                  <a:pt x="765" y="185"/>
                </a:lnTo>
                <a:lnTo>
                  <a:pt x="573" y="195"/>
                </a:lnTo>
                <a:lnTo>
                  <a:pt x="573" y="185"/>
                </a:lnTo>
                <a:lnTo>
                  <a:pt x="575" y="166"/>
                </a:lnTo>
                <a:lnTo>
                  <a:pt x="574" y="170"/>
                </a:lnTo>
                <a:lnTo>
                  <a:pt x="574" y="166"/>
                </a:lnTo>
                <a:cubicBezTo>
                  <a:pt x="574" y="120"/>
                  <a:pt x="607" y="81"/>
                  <a:pt x="652" y="72"/>
                </a:cubicBezTo>
                <a:cubicBezTo>
                  <a:pt x="698" y="63"/>
                  <a:pt x="743" y="88"/>
                  <a:pt x="760" y="131"/>
                </a:cubicBezTo>
                <a:lnTo>
                  <a:pt x="762" y="136"/>
                </a:lnTo>
                <a:lnTo>
                  <a:pt x="764" y="141"/>
                </a:lnTo>
                <a:lnTo>
                  <a:pt x="580" y="195"/>
                </a:lnTo>
                <a:lnTo>
                  <a:pt x="579" y="190"/>
                </a:lnTo>
                <a:cubicBezTo>
                  <a:pt x="578" y="184"/>
                  <a:pt x="577" y="178"/>
                  <a:pt x="577" y="171"/>
                </a:cubicBezTo>
                <a:lnTo>
                  <a:pt x="577" y="166"/>
                </a:lnTo>
                <a:cubicBezTo>
                  <a:pt x="577" y="117"/>
                  <a:pt x="615" y="76"/>
                  <a:pt x="664" y="71"/>
                </a:cubicBezTo>
                <a:cubicBezTo>
                  <a:pt x="713" y="66"/>
                  <a:pt x="758" y="99"/>
                  <a:pt x="768" y="148"/>
                </a:cubicBezTo>
                <a:lnTo>
                  <a:pt x="770" y="158"/>
                </a:lnTo>
                <a:lnTo>
                  <a:pt x="771" y="167"/>
                </a:lnTo>
                <a:lnTo>
                  <a:pt x="768" y="152"/>
                </a:lnTo>
                <a:lnTo>
                  <a:pt x="769" y="155"/>
                </a:lnTo>
                <a:lnTo>
                  <a:pt x="582" y="174"/>
                </a:lnTo>
                <a:lnTo>
                  <a:pt x="583" y="166"/>
                </a:lnTo>
                <a:lnTo>
                  <a:pt x="584" y="158"/>
                </a:lnTo>
                <a:lnTo>
                  <a:pt x="588" y="137"/>
                </a:lnTo>
                <a:cubicBezTo>
                  <a:pt x="598" y="93"/>
                  <a:pt x="636" y="61"/>
                  <a:pt x="681" y="61"/>
                </a:cubicBezTo>
                <a:lnTo>
                  <a:pt x="682" y="61"/>
                </a:lnTo>
                <a:cubicBezTo>
                  <a:pt x="732" y="61"/>
                  <a:pt x="773" y="99"/>
                  <a:pt x="778" y="148"/>
                </a:cubicBezTo>
                <a:lnTo>
                  <a:pt x="779" y="158"/>
                </a:lnTo>
                <a:lnTo>
                  <a:pt x="780" y="166"/>
                </a:lnTo>
                <a:lnTo>
                  <a:pt x="593" y="146"/>
                </a:lnTo>
                <a:lnTo>
                  <a:pt x="594" y="143"/>
                </a:lnTo>
                <a:lnTo>
                  <a:pt x="589" y="173"/>
                </a:lnTo>
                <a:lnTo>
                  <a:pt x="589" y="166"/>
                </a:lnTo>
                <a:lnTo>
                  <a:pt x="589" y="150"/>
                </a:lnTo>
                <a:lnTo>
                  <a:pt x="589" y="154"/>
                </a:lnTo>
                <a:lnTo>
                  <a:pt x="588" y="138"/>
                </a:lnTo>
                <a:cubicBezTo>
                  <a:pt x="588" y="85"/>
                  <a:pt x="631" y="42"/>
                  <a:pt x="684" y="42"/>
                </a:cubicBezTo>
                <a:cubicBezTo>
                  <a:pt x="737" y="42"/>
                  <a:pt x="780" y="85"/>
                  <a:pt x="780" y="138"/>
                </a:cubicBezTo>
                <a:lnTo>
                  <a:pt x="780" y="142"/>
                </a:lnTo>
                <a:lnTo>
                  <a:pt x="780" y="151"/>
                </a:lnTo>
                <a:lnTo>
                  <a:pt x="780" y="160"/>
                </a:lnTo>
                <a:lnTo>
                  <a:pt x="780" y="166"/>
                </a:lnTo>
                <a:lnTo>
                  <a:pt x="593" y="136"/>
                </a:lnTo>
                <a:lnTo>
                  <a:pt x="594" y="133"/>
                </a:lnTo>
                <a:lnTo>
                  <a:pt x="589" y="163"/>
                </a:lnTo>
                <a:lnTo>
                  <a:pt x="589" y="157"/>
                </a:lnTo>
                <a:lnTo>
                  <a:pt x="685" y="253"/>
                </a:lnTo>
                <a:lnTo>
                  <a:pt x="684" y="253"/>
                </a:lnTo>
                <a:cubicBezTo>
                  <a:pt x="657" y="253"/>
                  <a:pt x="631" y="242"/>
                  <a:pt x="613" y="221"/>
                </a:cubicBezTo>
                <a:cubicBezTo>
                  <a:pt x="595" y="201"/>
                  <a:pt x="586" y="174"/>
                  <a:pt x="589" y="147"/>
                </a:cubicBezTo>
                <a:lnTo>
                  <a:pt x="590" y="138"/>
                </a:lnTo>
                <a:lnTo>
                  <a:pt x="589" y="138"/>
                </a:lnTo>
                <a:lnTo>
                  <a:pt x="685" y="234"/>
                </a:lnTo>
                <a:lnTo>
                  <a:pt x="684" y="234"/>
                </a:lnTo>
                <a:lnTo>
                  <a:pt x="780" y="129"/>
                </a:lnTo>
                <a:lnTo>
                  <a:pt x="781" y="139"/>
                </a:lnTo>
                <a:lnTo>
                  <a:pt x="782" y="147"/>
                </a:lnTo>
                <a:lnTo>
                  <a:pt x="592" y="139"/>
                </a:lnTo>
                <a:lnTo>
                  <a:pt x="593" y="134"/>
                </a:lnTo>
                <a:lnTo>
                  <a:pt x="591" y="152"/>
                </a:lnTo>
                <a:lnTo>
                  <a:pt x="591" y="147"/>
                </a:lnTo>
                <a:cubicBezTo>
                  <a:pt x="591" y="94"/>
                  <a:pt x="634" y="51"/>
                  <a:pt x="687" y="51"/>
                </a:cubicBezTo>
                <a:cubicBezTo>
                  <a:pt x="740" y="51"/>
                  <a:pt x="783" y="94"/>
                  <a:pt x="783" y="147"/>
                </a:cubicBezTo>
                <a:lnTo>
                  <a:pt x="783" y="152"/>
                </a:lnTo>
                <a:cubicBezTo>
                  <a:pt x="783" y="159"/>
                  <a:pt x="783" y="165"/>
                  <a:pt x="782" y="171"/>
                </a:cubicBezTo>
                <a:lnTo>
                  <a:pt x="781" y="176"/>
                </a:lnTo>
                <a:lnTo>
                  <a:pt x="593" y="134"/>
                </a:lnTo>
                <a:lnTo>
                  <a:pt x="594" y="130"/>
                </a:lnTo>
                <a:lnTo>
                  <a:pt x="591" y="153"/>
                </a:lnTo>
                <a:lnTo>
                  <a:pt x="591" y="147"/>
                </a:lnTo>
                <a:cubicBezTo>
                  <a:pt x="591" y="94"/>
                  <a:pt x="634" y="51"/>
                  <a:pt x="687" y="51"/>
                </a:cubicBezTo>
                <a:lnTo>
                  <a:pt x="688" y="51"/>
                </a:lnTo>
                <a:lnTo>
                  <a:pt x="592" y="147"/>
                </a:lnTo>
                <a:lnTo>
                  <a:pt x="592" y="138"/>
                </a:lnTo>
                <a:lnTo>
                  <a:pt x="592" y="138"/>
                </a:lnTo>
                <a:cubicBezTo>
                  <a:pt x="589" y="111"/>
                  <a:pt x="598" y="84"/>
                  <a:pt x="616" y="64"/>
                </a:cubicBezTo>
                <a:cubicBezTo>
                  <a:pt x="634" y="44"/>
                  <a:pt x="660" y="32"/>
                  <a:pt x="687" y="32"/>
                </a:cubicBezTo>
                <a:lnTo>
                  <a:pt x="691" y="32"/>
                </a:lnTo>
                <a:lnTo>
                  <a:pt x="694" y="32"/>
                </a:lnTo>
                <a:cubicBezTo>
                  <a:pt x="747" y="32"/>
                  <a:pt x="790" y="75"/>
                  <a:pt x="790" y="128"/>
                </a:cubicBezTo>
                <a:lnTo>
                  <a:pt x="790" y="138"/>
                </a:lnTo>
                <a:lnTo>
                  <a:pt x="790" y="147"/>
                </a:lnTo>
                <a:lnTo>
                  <a:pt x="718" y="54"/>
                </a:lnTo>
                <a:lnTo>
                  <a:pt x="722" y="55"/>
                </a:lnTo>
                <a:lnTo>
                  <a:pt x="668" y="57"/>
                </a:lnTo>
                <a:lnTo>
                  <a:pt x="671" y="56"/>
                </a:lnTo>
                <a:cubicBezTo>
                  <a:pt x="696" y="48"/>
                  <a:pt x="723" y="50"/>
                  <a:pt x="746" y="63"/>
                </a:cubicBezTo>
                <a:cubicBezTo>
                  <a:pt x="769" y="75"/>
                  <a:pt x="787" y="96"/>
                  <a:pt x="794" y="121"/>
                </a:cubicBezTo>
                <a:lnTo>
                  <a:pt x="796" y="128"/>
                </a:lnTo>
                <a:lnTo>
                  <a:pt x="796" y="127"/>
                </a:lnTo>
                <a:lnTo>
                  <a:pt x="608" y="157"/>
                </a:lnTo>
                <a:lnTo>
                  <a:pt x="608" y="152"/>
                </a:lnTo>
                <a:lnTo>
                  <a:pt x="608" y="143"/>
                </a:lnTo>
                <a:lnTo>
                  <a:pt x="608" y="128"/>
                </a:lnTo>
                <a:cubicBezTo>
                  <a:pt x="608" y="75"/>
                  <a:pt x="651" y="32"/>
                  <a:pt x="704" y="32"/>
                </a:cubicBezTo>
                <a:lnTo>
                  <a:pt x="706" y="32"/>
                </a:lnTo>
                <a:lnTo>
                  <a:pt x="707" y="32"/>
                </a:lnTo>
                <a:lnTo>
                  <a:pt x="708" y="32"/>
                </a:lnTo>
                <a:cubicBezTo>
                  <a:pt x="761" y="32"/>
                  <a:pt x="804" y="75"/>
                  <a:pt x="804" y="128"/>
                </a:cubicBezTo>
                <a:lnTo>
                  <a:pt x="804" y="139"/>
                </a:lnTo>
                <a:lnTo>
                  <a:pt x="802" y="116"/>
                </a:lnTo>
                <a:lnTo>
                  <a:pt x="804" y="124"/>
                </a:lnTo>
                <a:lnTo>
                  <a:pt x="638" y="84"/>
                </a:lnTo>
                <a:lnTo>
                  <a:pt x="645" y="76"/>
                </a:lnTo>
                <a:lnTo>
                  <a:pt x="636" y="88"/>
                </a:lnTo>
                <a:lnTo>
                  <a:pt x="643" y="77"/>
                </a:lnTo>
                <a:lnTo>
                  <a:pt x="724" y="224"/>
                </a:lnTo>
                <a:lnTo>
                  <a:pt x="722" y="224"/>
                </a:lnTo>
                <a:cubicBezTo>
                  <a:pt x="669" y="224"/>
                  <a:pt x="626" y="181"/>
                  <a:pt x="626" y="128"/>
                </a:cubicBezTo>
                <a:lnTo>
                  <a:pt x="626" y="117"/>
                </a:lnTo>
                <a:lnTo>
                  <a:pt x="626" y="109"/>
                </a:lnTo>
                <a:cubicBezTo>
                  <a:pt x="626" y="62"/>
                  <a:pt x="661" y="22"/>
                  <a:pt x="707" y="15"/>
                </a:cubicBezTo>
                <a:cubicBezTo>
                  <a:pt x="754" y="7"/>
                  <a:pt x="799" y="34"/>
                  <a:pt x="814" y="79"/>
                </a:cubicBezTo>
                <a:lnTo>
                  <a:pt x="815" y="82"/>
                </a:lnTo>
                <a:cubicBezTo>
                  <a:pt x="816" y="87"/>
                  <a:pt x="817" y="92"/>
                  <a:pt x="818" y="97"/>
                </a:cubicBezTo>
                <a:lnTo>
                  <a:pt x="819" y="103"/>
                </a:lnTo>
                <a:lnTo>
                  <a:pt x="821" y="112"/>
                </a:lnTo>
                <a:cubicBezTo>
                  <a:pt x="821" y="116"/>
                  <a:pt x="821" y="121"/>
                  <a:pt x="821" y="125"/>
                </a:cubicBezTo>
                <a:lnTo>
                  <a:pt x="821" y="128"/>
                </a:lnTo>
                <a:cubicBezTo>
                  <a:pt x="821" y="181"/>
                  <a:pt x="778" y="224"/>
                  <a:pt x="725" y="224"/>
                </a:cubicBezTo>
                <a:cubicBezTo>
                  <a:pt x="672" y="224"/>
                  <a:pt x="629" y="181"/>
                  <a:pt x="629" y="128"/>
                </a:cubicBezTo>
                <a:lnTo>
                  <a:pt x="629" y="125"/>
                </a:lnTo>
                <a:lnTo>
                  <a:pt x="631" y="141"/>
                </a:lnTo>
                <a:lnTo>
                  <a:pt x="630" y="135"/>
                </a:lnTo>
                <a:cubicBezTo>
                  <a:pt x="625" y="107"/>
                  <a:pt x="633" y="79"/>
                  <a:pt x="651" y="57"/>
                </a:cubicBezTo>
                <a:cubicBezTo>
                  <a:pt x="669" y="36"/>
                  <a:pt x="696" y="23"/>
                  <a:pt x="724" y="23"/>
                </a:cubicBezTo>
                <a:lnTo>
                  <a:pt x="725" y="23"/>
                </a:lnTo>
                <a:lnTo>
                  <a:pt x="652" y="181"/>
                </a:lnTo>
                <a:lnTo>
                  <a:pt x="647" y="175"/>
                </a:lnTo>
                <a:lnTo>
                  <a:pt x="667" y="193"/>
                </a:lnTo>
                <a:lnTo>
                  <a:pt x="661" y="189"/>
                </a:lnTo>
                <a:cubicBezTo>
                  <a:pt x="617" y="160"/>
                  <a:pt x="605" y="100"/>
                  <a:pt x="635" y="56"/>
                </a:cubicBezTo>
                <a:cubicBezTo>
                  <a:pt x="664" y="12"/>
                  <a:pt x="724" y="0"/>
                  <a:pt x="768" y="30"/>
                </a:cubicBezTo>
                <a:lnTo>
                  <a:pt x="774" y="34"/>
                </a:lnTo>
                <a:cubicBezTo>
                  <a:pt x="781" y="39"/>
                  <a:pt x="788" y="45"/>
                  <a:pt x="794" y="52"/>
                </a:cubicBezTo>
                <a:lnTo>
                  <a:pt x="799" y="58"/>
                </a:lnTo>
                <a:cubicBezTo>
                  <a:pt x="823" y="87"/>
                  <a:pt x="828" y="126"/>
                  <a:pt x="812" y="160"/>
                </a:cubicBezTo>
                <a:cubicBezTo>
                  <a:pt x="797" y="194"/>
                  <a:pt x="763" y="215"/>
                  <a:pt x="725" y="215"/>
                </a:cubicBezTo>
                <a:lnTo>
                  <a:pt x="724" y="215"/>
                </a:lnTo>
                <a:lnTo>
                  <a:pt x="819" y="104"/>
                </a:lnTo>
                <a:lnTo>
                  <a:pt x="820" y="110"/>
                </a:lnTo>
                <a:cubicBezTo>
                  <a:pt x="821" y="115"/>
                  <a:pt x="821" y="120"/>
                  <a:pt x="821" y="125"/>
                </a:cubicBezTo>
                <a:lnTo>
                  <a:pt x="821" y="128"/>
                </a:lnTo>
                <a:lnTo>
                  <a:pt x="629" y="128"/>
                </a:lnTo>
                <a:lnTo>
                  <a:pt x="629" y="125"/>
                </a:lnTo>
                <a:lnTo>
                  <a:pt x="630" y="139"/>
                </a:lnTo>
                <a:lnTo>
                  <a:pt x="630" y="134"/>
                </a:lnTo>
                <a:lnTo>
                  <a:pt x="629" y="128"/>
                </a:lnTo>
                <a:lnTo>
                  <a:pt x="632" y="143"/>
                </a:lnTo>
                <a:lnTo>
                  <a:pt x="631" y="140"/>
                </a:lnTo>
                <a:lnTo>
                  <a:pt x="818" y="109"/>
                </a:lnTo>
                <a:lnTo>
                  <a:pt x="818" y="117"/>
                </a:lnTo>
                <a:lnTo>
                  <a:pt x="818" y="128"/>
                </a:lnTo>
                <a:lnTo>
                  <a:pt x="722" y="32"/>
                </a:lnTo>
                <a:lnTo>
                  <a:pt x="724" y="32"/>
                </a:lnTo>
                <a:cubicBezTo>
                  <a:pt x="760" y="32"/>
                  <a:pt x="792" y="52"/>
                  <a:pt x="809" y="82"/>
                </a:cubicBezTo>
                <a:cubicBezTo>
                  <a:pt x="825" y="113"/>
                  <a:pt x="824" y="150"/>
                  <a:pt x="805" y="180"/>
                </a:cubicBezTo>
                <a:lnTo>
                  <a:pt x="798" y="191"/>
                </a:lnTo>
                <a:cubicBezTo>
                  <a:pt x="796" y="195"/>
                  <a:pt x="793" y="199"/>
                  <a:pt x="790" y="203"/>
                </a:cubicBezTo>
                <a:lnTo>
                  <a:pt x="783" y="211"/>
                </a:lnTo>
                <a:cubicBezTo>
                  <a:pt x="759" y="238"/>
                  <a:pt x="723" y="249"/>
                  <a:pt x="688" y="241"/>
                </a:cubicBezTo>
                <a:cubicBezTo>
                  <a:pt x="653" y="232"/>
                  <a:pt x="626" y="205"/>
                  <a:pt x="617" y="171"/>
                </a:cubicBezTo>
                <a:lnTo>
                  <a:pt x="615" y="163"/>
                </a:lnTo>
                <a:cubicBezTo>
                  <a:pt x="613" y="155"/>
                  <a:pt x="612" y="147"/>
                  <a:pt x="612" y="139"/>
                </a:cubicBezTo>
                <a:lnTo>
                  <a:pt x="612" y="128"/>
                </a:lnTo>
                <a:lnTo>
                  <a:pt x="708" y="224"/>
                </a:lnTo>
                <a:lnTo>
                  <a:pt x="707" y="224"/>
                </a:lnTo>
                <a:lnTo>
                  <a:pt x="706" y="224"/>
                </a:lnTo>
                <a:lnTo>
                  <a:pt x="704" y="224"/>
                </a:lnTo>
                <a:lnTo>
                  <a:pt x="800" y="128"/>
                </a:lnTo>
                <a:lnTo>
                  <a:pt x="800" y="143"/>
                </a:lnTo>
                <a:lnTo>
                  <a:pt x="800" y="152"/>
                </a:lnTo>
                <a:lnTo>
                  <a:pt x="800" y="157"/>
                </a:lnTo>
                <a:cubicBezTo>
                  <a:pt x="800" y="205"/>
                  <a:pt x="766" y="245"/>
                  <a:pt x="720" y="252"/>
                </a:cubicBezTo>
                <a:cubicBezTo>
                  <a:pt x="673" y="260"/>
                  <a:pt x="628" y="232"/>
                  <a:pt x="613" y="188"/>
                </a:cubicBezTo>
                <a:lnTo>
                  <a:pt x="611" y="181"/>
                </a:lnTo>
                <a:lnTo>
                  <a:pt x="609" y="174"/>
                </a:lnTo>
                <a:lnTo>
                  <a:pt x="732" y="239"/>
                </a:lnTo>
                <a:lnTo>
                  <a:pt x="729" y="240"/>
                </a:lnTo>
                <a:cubicBezTo>
                  <a:pt x="712" y="245"/>
                  <a:pt x="693" y="246"/>
                  <a:pt x="675" y="242"/>
                </a:cubicBezTo>
                <a:lnTo>
                  <a:pt x="671" y="241"/>
                </a:lnTo>
                <a:cubicBezTo>
                  <a:pt x="628" y="230"/>
                  <a:pt x="598" y="192"/>
                  <a:pt x="598" y="147"/>
                </a:cubicBezTo>
                <a:lnTo>
                  <a:pt x="598" y="138"/>
                </a:lnTo>
                <a:lnTo>
                  <a:pt x="598" y="128"/>
                </a:lnTo>
                <a:lnTo>
                  <a:pt x="694" y="224"/>
                </a:lnTo>
                <a:lnTo>
                  <a:pt x="691" y="224"/>
                </a:lnTo>
                <a:lnTo>
                  <a:pt x="687" y="224"/>
                </a:lnTo>
                <a:lnTo>
                  <a:pt x="783" y="119"/>
                </a:lnTo>
                <a:lnTo>
                  <a:pt x="784" y="138"/>
                </a:lnTo>
                <a:lnTo>
                  <a:pt x="784" y="147"/>
                </a:lnTo>
                <a:cubicBezTo>
                  <a:pt x="784" y="200"/>
                  <a:pt x="741" y="243"/>
                  <a:pt x="688" y="243"/>
                </a:cubicBezTo>
                <a:lnTo>
                  <a:pt x="687" y="243"/>
                </a:lnTo>
                <a:lnTo>
                  <a:pt x="783" y="147"/>
                </a:lnTo>
                <a:lnTo>
                  <a:pt x="783" y="153"/>
                </a:lnTo>
                <a:cubicBezTo>
                  <a:pt x="783" y="161"/>
                  <a:pt x="783" y="169"/>
                  <a:pt x="781" y="177"/>
                </a:cubicBezTo>
                <a:lnTo>
                  <a:pt x="780" y="181"/>
                </a:lnTo>
                <a:cubicBezTo>
                  <a:pt x="767" y="231"/>
                  <a:pt x="716" y="263"/>
                  <a:pt x="665" y="251"/>
                </a:cubicBezTo>
                <a:cubicBezTo>
                  <a:pt x="615" y="240"/>
                  <a:pt x="582" y="190"/>
                  <a:pt x="592" y="139"/>
                </a:cubicBezTo>
                <a:lnTo>
                  <a:pt x="593" y="134"/>
                </a:lnTo>
                <a:lnTo>
                  <a:pt x="591" y="152"/>
                </a:lnTo>
                <a:lnTo>
                  <a:pt x="591" y="147"/>
                </a:lnTo>
                <a:lnTo>
                  <a:pt x="783" y="147"/>
                </a:lnTo>
                <a:lnTo>
                  <a:pt x="783" y="152"/>
                </a:lnTo>
                <a:cubicBezTo>
                  <a:pt x="783" y="159"/>
                  <a:pt x="783" y="165"/>
                  <a:pt x="782" y="171"/>
                </a:cubicBezTo>
                <a:lnTo>
                  <a:pt x="781" y="176"/>
                </a:lnTo>
                <a:cubicBezTo>
                  <a:pt x="771" y="223"/>
                  <a:pt x="730" y="255"/>
                  <a:pt x="682" y="253"/>
                </a:cubicBezTo>
                <a:cubicBezTo>
                  <a:pt x="635" y="251"/>
                  <a:pt x="596" y="215"/>
                  <a:pt x="591" y="168"/>
                </a:cubicBezTo>
                <a:lnTo>
                  <a:pt x="590" y="158"/>
                </a:lnTo>
                <a:lnTo>
                  <a:pt x="589" y="148"/>
                </a:lnTo>
                <a:cubicBezTo>
                  <a:pt x="586" y="121"/>
                  <a:pt x="595" y="94"/>
                  <a:pt x="613" y="74"/>
                </a:cubicBezTo>
                <a:cubicBezTo>
                  <a:pt x="631" y="54"/>
                  <a:pt x="657" y="42"/>
                  <a:pt x="684" y="42"/>
                </a:cubicBezTo>
                <a:lnTo>
                  <a:pt x="685" y="42"/>
                </a:lnTo>
                <a:cubicBezTo>
                  <a:pt x="738" y="42"/>
                  <a:pt x="781" y="85"/>
                  <a:pt x="781" y="138"/>
                </a:cubicBezTo>
                <a:lnTo>
                  <a:pt x="781" y="159"/>
                </a:lnTo>
                <a:lnTo>
                  <a:pt x="780" y="168"/>
                </a:lnTo>
                <a:lnTo>
                  <a:pt x="684" y="61"/>
                </a:lnTo>
                <a:lnTo>
                  <a:pt x="685" y="61"/>
                </a:lnTo>
                <a:cubicBezTo>
                  <a:pt x="738" y="61"/>
                  <a:pt x="781" y="104"/>
                  <a:pt x="781" y="157"/>
                </a:cubicBezTo>
                <a:lnTo>
                  <a:pt x="781" y="163"/>
                </a:lnTo>
                <a:cubicBezTo>
                  <a:pt x="781" y="174"/>
                  <a:pt x="780" y="184"/>
                  <a:pt x="777" y="194"/>
                </a:cubicBezTo>
                <a:lnTo>
                  <a:pt x="776" y="197"/>
                </a:lnTo>
                <a:cubicBezTo>
                  <a:pt x="761" y="241"/>
                  <a:pt x="716" y="269"/>
                  <a:pt x="669" y="261"/>
                </a:cubicBezTo>
                <a:cubicBezTo>
                  <a:pt x="623" y="254"/>
                  <a:pt x="588" y="214"/>
                  <a:pt x="588" y="166"/>
                </a:cubicBezTo>
                <a:lnTo>
                  <a:pt x="588" y="160"/>
                </a:lnTo>
                <a:lnTo>
                  <a:pt x="588" y="151"/>
                </a:lnTo>
                <a:lnTo>
                  <a:pt x="588" y="142"/>
                </a:lnTo>
                <a:lnTo>
                  <a:pt x="588" y="138"/>
                </a:lnTo>
                <a:lnTo>
                  <a:pt x="780" y="138"/>
                </a:lnTo>
                <a:lnTo>
                  <a:pt x="780" y="131"/>
                </a:lnTo>
                <a:lnTo>
                  <a:pt x="781" y="150"/>
                </a:lnTo>
                <a:lnTo>
                  <a:pt x="781" y="166"/>
                </a:lnTo>
                <a:lnTo>
                  <a:pt x="781" y="173"/>
                </a:lnTo>
                <a:cubicBezTo>
                  <a:pt x="781" y="184"/>
                  <a:pt x="780" y="194"/>
                  <a:pt x="777" y="204"/>
                </a:cubicBezTo>
                <a:lnTo>
                  <a:pt x="776" y="207"/>
                </a:lnTo>
                <a:cubicBezTo>
                  <a:pt x="761" y="250"/>
                  <a:pt x="719" y="277"/>
                  <a:pt x="674" y="272"/>
                </a:cubicBezTo>
                <a:cubicBezTo>
                  <a:pt x="630" y="267"/>
                  <a:pt x="594" y="232"/>
                  <a:pt x="589" y="187"/>
                </a:cubicBezTo>
                <a:lnTo>
                  <a:pt x="588" y="177"/>
                </a:lnTo>
                <a:lnTo>
                  <a:pt x="587" y="167"/>
                </a:lnTo>
                <a:lnTo>
                  <a:pt x="682" y="253"/>
                </a:lnTo>
                <a:lnTo>
                  <a:pt x="681" y="253"/>
                </a:lnTo>
                <a:lnTo>
                  <a:pt x="775" y="178"/>
                </a:lnTo>
                <a:lnTo>
                  <a:pt x="775" y="175"/>
                </a:lnTo>
                <a:lnTo>
                  <a:pt x="774" y="189"/>
                </a:lnTo>
                <a:lnTo>
                  <a:pt x="773" y="197"/>
                </a:lnTo>
                <a:cubicBezTo>
                  <a:pt x="767" y="242"/>
                  <a:pt x="732" y="277"/>
                  <a:pt x="687" y="281"/>
                </a:cubicBezTo>
                <a:cubicBezTo>
                  <a:pt x="642" y="285"/>
                  <a:pt x="601" y="258"/>
                  <a:pt x="586" y="216"/>
                </a:cubicBezTo>
                <a:lnTo>
                  <a:pt x="585" y="213"/>
                </a:lnTo>
                <a:cubicBezTo>
                  <a:pt x="584" y="208"/>
                  <a:pt x="583" y="203"/>
                  <a:pt x="582" y="198"/>
                </a:cubicBezTo>
                <a:lnTo>
                  <a:pt x="581" y="195"/>
                </a:lnTo>
                <a:lnTo>
                  <a:pt x="579" y="185"/>
                </a:lnTo>
                <a:lnTo>
                  <a:pt x="769" y="166"/>
                </a:lnTo>
                <a:lnTo>
                  <a:pt x="769" y="171"/>
                </a:lnTo>
                <a:lnTo>
                  <a:pt x="768" y="153"/>
                </a:lnTo>
                <a:lnTo>
                  <a:pt x="769" y="158"/>
                </a:lnTo>
                <a:cubicBezTo>
                  <a:pt x="778" y="206"/>
                  <a:pt x="749" y="254"/>
                  <a:pt x="702" y="268"/>
                </a:cubicBezTo>
                <a:cubicBezTo>
                  <a:pt x="654" y="283"/>
                  <a:pt x="604" y="258"/>
                  <a:pt x="585" y="212"/>
                </a:cubicBezTo>
                <a:lnTo>
                  <a:pt x="583" y="207"/>
                </a:lnTo>
                <a:lnTo>
                  <a:pt x="581" y="202"/>
                </a:lnTo>
                <a:lnTo>
                  <a:pt x="766" y="166"/>
                </a:lnTo>
                <a:lnTo>
                  <a:pt x="766" y="170"/>
                </a:lnTo>
                <a:lnTo>
                  <a:pt x="766" y="187"/>
                </a:lnTo>
                <a:lnTo>
                  <a:pt x="765" y="185"/>
                </a:lnTo>
                <a:lnTo>
                  <a:pt x="765" y="195"/>
                </a:lnTo>
                <a:cubicBezTo>
                  <a:pt x="765" y="246"/>
                  <a:pt x="726" y="289"/>
                  <a:pt x="675" y="291"/>
                </a:cubicBezTo>
                <a:cubicBezTo>
                  <a:pt x="624" y="294"/>
                  <a:pt x="580" y="257"/>
                  <a:pt x="574" y="206"/>
                </a:cubicBezTo>
                <a:lnTo>
                  <a:pt x="572" y="186"/>
                </a:lnTo>
                <a:lnTo>
                  <a:pt x="572" y="176"/>
                </a:lnTo>
                <a:lnTo>
                  <a:pt x="668" y="272"/>
                </a:lnTo>
                <a:lnTo>
                  <a:pt x="667" y="272"/>
                </a:lnTo>
                <a:lnTo>
                  <a:pt x="763" y="186"/>
                </a:lnTo>
                <a:lnTo>
                  <a:pt x="762" y="197"/>
                </a:lnTo>
                <a:lnTo>
                  <a:pt x="761" y="206"/>
                </a:lnTo>
                <a:cubicBezTo>
                  <a:pt x="755" y="257"/>
                  <a:pt x="711" y="294"/>
                  <a:pt x="660" y="291"/>
                </a:cubicBezTo>
                <a:cubicBezTo>
                  <a:pt x="609" y="289"/>
                  <a:pt x="569" y="246"/>
                  <a:pt x="569" y="195"/>
                </a:cubicBezTo>
                <a:lnTo>
                  <a:pt x="569" y="190"/>
                </a:lnTo>
                <a:lnTo>
                  <a:pt x="569" y="185"/>
                </a:lnTo>
                <a:lnTo>
                  <a:pt x="761" y="185"/>
                </a:lnTo>
                <a:lnTo>
                  <a:pt x="761" y="190"/>
                </a:lnTo>
                <a:cubicBezTo>
                  <a:pt x="761" y="197"/>
                  <a:pt x="761" y="203"/>
                  <a:pt x="760" y="209"/>
                </a:cubicBezTo>
                <a:lnTo>
                  <a:pt x="759" y="214"/>
                </a:lnTo>
                <a:cubicBezTo>
                  <a:pt x="749" y="263"/>
                  <a:pt x="704" y="296"/>
                  <a:pt x="655" y="291"/>
                </a:cubicBezTo>
                <a:cubicBezTo>
                  <a:pt x="606" y="286"/>
                  <a:pt x="568" y="245"/>
                  <a:pt x="568" y="195"/>
                </a:cubicBezTo>
                <a:lnTo>
                  <a:pt x="568" y="191"/>
                </a:lnTo>
                <a:lnTo>
                  <a:pt x="568" y="184"/>
                </a:lnTo>
                <a:lnTo>
                  <a:pt x="568" y="178"/>
                </a:lnTo>
                <a:lnTo>
                  <a:pt x="568" y="176"/>
                </a:lnTo>
                <a:lnTo>
                  <a:pt x="760" y="176"/>
                </a:lnTo>
                <a:lnTo>
                  <a:pt x="760" y="171"/>
                </a:lnTo>
                <a:lnTo>
                  <a:pt x="761" y="190"/>
                </a:lnTo>
                <a:lnTo>
                  <a:pt x="761" y="199"/>
                </a:lnTo>
                <a:lnTo>
                  <a:pt x="761" y="204"/>
                </a:lnTo>
                <a:lnTo>
                  <a:pt x="569" y="204"/>
                </a:lnTo>
                <a:lnTo>
                  <a:pt x="569" y="202"/>
                </a:lnTo>
                <a:lnTo>
                  <a:pt x="571" y="218"/>
                </a:lnTo>
                <a:lnTo>
                  <a:pt x="570" y="212"/>
                </a:lnTo>
                <a:cubicBezTo>
                  <a:pt x="569" y="207"/>
                  <a:pt x="568" y="202"/>
                  <a:pt x="568" y="196"/>
                </a:cubicBezTo>
                <a:lnTo>
                  <a:pt x="568" y="189"/>
                </a:lnTo>
                <a:lnTo>
                  <a:pt x="571" y="213"/>
                </a:lnTo>
                <a:lnTo>
                  <a:pt x="570" y="209"/>
                </a:lnTo>
                <a:lnTo>
                  <a:pt x="757" y="209"/>
                </a:lnTo>
                <a:lnTo>
                  <a:pt x="757" y="205"/>
                </a:lnTo>
                <a:lnTo>
                  <a:pt x="756" y="211"/>
                </a:lnTo>
                <a:lnTo>
                  <a:pt x="757" y="195"/>
                </a:lnTo>
                <a:lnTo>
                  <a:pt x="757" y="201"/>
                </a:lnTo>
                <a:lnTo>
                  <a:pt x="757" y="204"/>
                </a:lnTo>
                <a:cubicBezTo>
                  <a:pt x="757" y="254"/>
                  <a:pt x="720" y="295"/>
                  <a:pt x="671" y="300"/>
                </a:cubicBezTo>
                <a:cubicBezTo>
                  <a:pt x="622" y="305"/>
                  <a:pt x="577" y="272"/>
                  <a:pt x="567" y="223"/>
                </a:cubicBezTo>
                <a:lnTo>
                  <a:pt x="566" y="218"/>
                </a:lnTo>
                <a:lnTo>
                  <a:pt x="575" y="242"/>
                </a:lnTo>
                <a:lnTo>
                  <a:pt x="573" y="238"/>
                </a:lnTo>
                <a:lnTo>
                  <a:pt x="752" y="216"/>
                </a:lnTo>
                <a:lnTo>
                  <a:pt x="751" y="223"/>
                </a:lnTo>
                <a:lnTo>
                  <a:pt x="749" y="233"/>
                </a:lnTo>
                <a:cubicBezTo>
                  <a:pt x="739" y="282"/>
                  <a:pt x="694" y="315"/>
                  <a:pt x="645" y="310"/>
                </a:cubicBezTo>
                <a:cubicBezTo>
                  <a:pt x="596" y="305"/>
                  <a:pt x="558" y="264"/>
                  <a:pt x="558" y="214"/>
                </a:cubicBezTo>
                <a:lnTo>
                  <a:pt x="558" y="209"/>
                </a:lnTo>
                <a:lnTo>
                  <a:pt x="560" y="228"/>
                </a:lnTo>
                <a:lnTo>
                  <a:pt x="559" y="223"/>
                </a:lnTo>
                <a:lnTo>
                  <a:pt x="749" y="215"/>
                </a:lnTo>
                <a:lnTo>
                  <a:pt x="748" y="223"/>
                </a:lnTo>
                <a:lnTo>
                  <a:pt x="747" y="233"/>
                </a:lnTo>
                <a:cubicBezTo>
                  <a:pt x="742" y="282"/>
                  <a:pt x="701" y="319"/>
                  <a:pt x="651" y="319"/>
                </a:cubicBezTo>
                <a:lnTo>
                  <a:pt x="649" y="319"/>
                </a:lnTo>
                <a:cubicBezTo>
                  <a:pt x="596" y="319"/>
                  <a:pt x="553" y="276"/>
                  <a:pt x="553" y="223"/>
                </a:cubicBezTo>
                <a:lnTo>
                  <a:pt x="553" y="219"/>
                </a:lnTo>
                <a:lnTo>
                  <a:pt x="555" y="238"/>
                </a:lnTo>
                <a:lnTo>
                  <a:pt x="554" y="233"/>
                </a:lnTo>
                <a:lnTo>
                  <a:pt x="648" y="310"/>
                </a:lnTo>
                <a:lnTo>
                  <a:pt x="646" y="310"/>
                </a:lnTo>
                <a:lnTo>
                  <a:pt x="742" y="214"/>
                </a:lnTo>
                <a:lnTo>
                  <a:pt x="742" y="215"/>
                </a:lnTo>
                <a:lnTo>
                  <a:pt x="743" y="234"/>
                </a:lnTo>
                <a:lnTo>
                  <a:pt x="743" y="242"/>
                </a:lnTo>
                <a:lnTo>
                  <a:pt x="551" y="242"/>
                </a:lnTo>
                <a:lnTo>
                  <a:pt x="551" y="238"/>
                </a:lnTo>
                <a:lnTo>
                  <a:pt x="553" y="257"/>
                </a:lnTo>
                <a:lnTo>
                  <a:pt x="552" y="252"/>
                </a:lnTo>
                <a:lnTo>
                  <a:pt x="742" y="233"/>
                </a:lnTo>
                <a:lnTo>
                  <a:pt x="742" y="237"/>
                </a:lnTo>
                <a:lnTo>
                  <a:pt x="742" y="242"/>
                </a:lnTo>
                <a:cubicBezTo>
                  <a:pt x="742" y="295"/>
                  <a:pt x="699" y="338"/>
                  <a:pt x="646" y="338"/>
                </a:cubicBezTo>
                <a:lnTo>
                  <a:pt x="645" y="338"/>
                </a:lnTo>
                <a:cubicBezTo>
                  <a:pt x="592" y="338"/>
                  <a:pt x="549" y="295"/>
                  <a:pt x="549" y="242"/>
                </a:cubicBezTo>
                <a:lnTo>
                  <a:pt x="549" y="236"/>
                </a:lnTo>
                <a:lnTo>
                  <a:pt x="549" y="233"/>
                </a:lnTo>
                <a:cubicBezTo>
                  <a:pt x="549" y="182"/>
                  <a:pt x="590" y="140"/>
                  <a:pt x="641" y="138"/>
                </a:cubicBezTo>
                <a:cubicBezTo>
                  <a:pt x="692" y="135"/>
                  <a:pt x="736" y="173"/>
                  <a:pt x="741" y="224"/>
                </a:cubicBezTo>
                <a:lnTo>
                  <a:pt x="742" y="233"/>
                </a:lnTo>
                <a:lnTo>
                  <a:pt x="743" y="242"/>
                </a:lnTo>
                <a:lnTo>
                  <a:pt x="551" y="252"/>
                </a:lnTo>
                <a:lnTo>
                  <a:pt x="551" y="248"/>
                </a:lnTo>
                <a:lnTo>
                  <a:pt x="553" y="264"/>
                </a:lnTo>
                <a:lnTo>
                  <a:pt x="552" y="258"/>
                </a:lnTo>
                <a:lnTo>
                  <a:pt x="742" y="242"/>
                </a:lnTo>
                <a:lnTo>
                  <a:pt x="742" y="248"/>
                </a:lnTo>
                <a:lnTo>
                  <a:pt x="742" y="252"/>
                </a:lnTo>
                <a:cubicBezTo>
                  <a:pt x="742" y="303"/>
                  <a:pt x="703" y="346"/>
                  <a:pt x="652" y="348"/>
                </a:cubicBezTo>
                <a:cubicBezTo>
                  <a:pt x="601" y="351"/>
                  <a:pt x="557" y="314"/>
                  <a:pt x="551" y="263"/>
                </a:cubicBezTo>
                <a:lnTo>
                  <a:pt x="549" y="243"/>
                </a:lnTo>
                <a:lnTo>
                  <a:pt x="549" y="233"/>
                </a:lnTo>
                <a:lnTo>
                  <a:pt x="737" y="264"/>
                </a:lnTo>
                <a:lnTo>
                  <a:pt x="736" y="267"/>
                </a:lnTo>
                <a:lnTo>
                  <a:pt x="739" y="252"/>
                </a:lnTo>
                <a:lnTo>
                  <a:pt x="738" y="260"/>
                </a:lnTo>
                <a:lnTo>
                  <a:pt x="737" y="265"/>
                </a:lnTo>
                <a:lnTo>
                  <a:pt x="736" y="273"/>
                </a:lnTo>
                <a:cubicBezTo>
                  <a:pt x="729" y="324"/>
                  <a:pt x="685" y="360"/>
                  <a:pt x="635" y="357"/>
                </a:cubicBezTo>
                <a:cubicBezTo>
                  <a:pt x="584" y="354"/>
                  <a:pt x="544" y="312"/>
                  <a:pt x="544" y="261"/>
                </a:cubicBezTo>
                <a:lnTo>
                  <a:pt x="544" y="258"/>
                </a:lnTo>
                <a:cubicBezTo>
                  <a:pt x="544" y="253"/>
                  <a:pt x="545" y="248"/>
                  <a:pt x="546" y="243"/>
                </a:cubicBezTo>
                <a:lnTo>
                  <a:pt x="547" y="237"/>
                </a:lnTo>
                <a:lnTo>
                  <a:pt x="641" y="348"/>
                </a:lnTo>
                <a:lnTo>
                  <a:pt x="640" y="348"/>
                </a:lnTo>
                <a:lnTo>
                  <a:pt x="638" y="348"/>
                </a:lnTo>
                <a:lnTo>
                  <a:pt x="637" y="348"/>
                </a:lnTo>
                <a:lnTo>
                  <a:pt x="733" y="252"/>
                </a:lnTo>
                <a:lnTo>
                  <a:pt x="733" y="261"/>
                </a:lnTo>
                <a:cubicBezTo>
                  <a:pt x="733" y="267"/>
                  <a:pt x="733" y="273"/>
                  <a:pt x="732" y="279"/>
                </a:cubicBezTo>
                <a:lnTo>
                  <a:pt x="731" y="284"/>
                </a:lnTo>
                <a:lnTo>
                  <a:pt x="730" y="292"/>
                </a:lnTo>
                <a:cubicBezTo>
                  <a:pt x="723" y="343"/>
                  <a:pt x="679" y="379"/>
                  <a:pt x="629" y="376"/>
                </a:cubicBezTo>
                <a:cubicBezTo>
                  <a:pt x="578" y="373"/>
                  <a:pt x="538" y="331"/>
                  <a:pt x="538" y="280"/>
                </a:cubicBezTo>
                <a:lnTo>
                  <a:pt x="538" y="277"/>
                </a:lnTo>
                <a:cubicBezTo>
                  <a:pt x="538" y="272"/>
                  <a:pt x="539" y="267"/>
                  <a:pt x="540" y="262"/>
                </a:cubicBezTo>
                <a:lnTo>
                  <a:pt x="541" y="256"/>
                </a:lnTo>
                <a:lnTo>
                  <a:pt x="539" y="271"/>
                </a:lnTo>
                <a:lnTo>
                  <a:pt x="539" y="261"/>
                </a:lnTo>
                <a:lnTo>
                  <a:pt x="612" y="355"/>
                </a:lnTo>
                <a:lnTo>
                  <a:pt x="608" y="354"/>
                </a:lnTo>
                <a:lnTo>
                  <a:pt x="674" y="346"/>
                </a:lnTo>
                <a:lnTo>
                  <a:pt x="672" y="347"/>
                </a:lnTo>
                <a:lnTo>
                  <a:pt x="719" y="226"/>
                </a:lnTo>
                <a:lnTo>
                  <a:pt x="717" y="225"/>
                </a:lnTo>
                <a:lnTo>
                  <a:pt x="722" y="234"/>
                </a:lnTo>
                <a:cubicBezTo>
                  <a:pt x="732" y="252"/>
                  <a:pt x="736" y="272"/>
                  <a:pt x="734" y="292"/>
                </a:cubicBezTo>
                <a:lnTo>
                  <a:pt x="733" y="300"/>
                </a:lnTo>
                <a:cubicBezTo>
                  <a:pt x="730" y="322"/>
                  <a:pt x="720" y="341"/>
                  <a:pt x="705" y="356"/>
                </a:cubicBezTo>
                <a:lnTo>
                  <a:pt x="703" y="358"/>
                </a:lnTo>
                <a:cubicBezTo>
                  <a:pt x="676" y="386"/>
                  <a:pt x="635" y="394"/>
                  <a:pt x="599" y="379"/>
                </a:cubicBezTo>
                <a:cubicBezTo>
                  <a:pt x="563" y="364"/>
                  <a:pt x="539" y="329"/>
                  <a:pt x="539" y="290"/>
                </a:cubicBezTo>
                <a:lnTo>
                  <a:pt x="539" y="286"/>
                </a:lnTo>
                <a:lnTo>
                  <a:pt x="539" y="279"/>
                </a:lnTo>
                <a:lnTo>
                  <a:pt x="539" y="272"/>
                </a:lnTo>
                <a:lnTo>
                  <a:pt x="539" y="271"/>
                </a:lnTo>
                <a:lnTo>
                  <a:pt x="730" y="287"/>
                </a:lnTo>
                <a:lnTo>
                  <a:pt x="729" y="293"/>
                </a:lnTo>
                <a:lnTo>
                  <a:pt x="730" y="277"/>
                </a:lnTo>
                <a:lnTo>
                  <a:pt x="730" y="288"/>
                </a:lnTo>
                <a:lnTo>
                  <a:pt x="730" y="300"/>
                </a:lnTo>
                <a:lnTo>
                  <a:pt x="730" y="309"/>
                </a:lnTo>
                <a:cubicBezTo>
                  <a:pt x="730" y="322"/>
                  <a:pt x="728" y="334"/>
                  <a:pt x="724" y="345"/>
                </a:cubicBezTo>
                <a:lnTo>
                  <a:pt x="722" y="350"/>
                </a:lnTo>
                <a:cubicBezTo>
                  <a:pt x="720" y="355"/>
                  <a:pt x="717" y="359"/>
                  <a:pt x="715" y="364"/>
                </a:cubicBezTo>
                <a:lnTo>
                  <a:pt x="712" y="369"/>
                </a:lnTo>
                <a:lnTo>
                  <a:pt x="725" y="331"/>
                </a:lnTo>
                <a:lnTo>
                  <a:pt x="721" y="359"/>
                </a:lnTo>
                <a:lnTo>
                  <a:pt x="719" y="367"/>
                </a:lnTo>
                <a:lnTo>
                  <a:pt x="718" y="371"/>
                </a:lnTo>
                <a:cubicBezTo>
                  <a:pt x="708" y="410"/>
                  <a:pt x="675" y="439"/>
                  <a:pt x="635" y="443"/>
                </a:cubicBezTo>
                <a:cubicBezTo>
                  <a:pt x="595" y="447"/>
                  <a:pt x="557" y="426"/>
                  <a:pt x="539" y="390"/>
                </a:cubicBezTo>
                <a:lnTo>
                  <a:pt x="538" y="388"/>
                </a:lnTo>
                <a:cubicBezTo>
                  <a:pt x="533" y="380"/>
                  <a:pt x="530" y="371"/>
                  <a:pt x="529" y="361"/>
                </a:cubicBezTo>
                <a:lnTo>
                  <a:pt x="528" y="355"/>
                </a:lnTo>
                <a:cubicBezTo>
                  <a:pt x="527" y="350"/>
                  <a:pt x="526" y="345"/>
                  <a:pt x="526" y="339"/>
                </a:cubicBezTo>
                <a:lnTo>
                  <a:pt x="526" y="332"/>
                </a:lnTo>
                <a:lnTo>
                  <a:pt x="526" y="328"/>
                </a:lnTo>
                <a:lnTo>
                  <a:pt x="690" y="396"/>
                </a:lnTo>
                <a:lnTo>
                  <a:pt x="688" y="398"/>
                </a:lnTo>
                <a:lnTo>
                  <a:pt x="716" y="342"/>
                </a:lnTo>
                <a:lnTo>
                  <a:pt x="715" y="350"/>
                </a:lnTo>
                <a:lnTo>
                  <a:pt x="715" y="330"/>
                </a:lnTo>
                <a:lnTo>
                  <a:pt x="716" y="349"/>
                </a:lnTo>
                <a:lnTo>
                  <a:pt x="716" y="357"/>
                </a:lnTo>
                <a:lnTo>
                  <a:pt x="524" y="357"/>
                </a:lnTo>
                <a:lnTo>
                  <a:pt x="524" y="354"/>
                </a:lnTo>
                <a:lnTo>
                  <a:pt x="526" y="370"/>
                </a:lnTo>
                <a:lnTo>
                  <a:pt x="527" y="375"/>
                </a:lnTo>
                <a:lnTo>
                  <a:pt x="525" y="368"/>
                </a:lnTo>
                <a:cubicBezTo>
                  <a:pt x="523" y="359"/>
                  <a:pt x="521" y="350"/>
                  <a:pt x="521" y="341"/>
                </a:cubicBezTo>
                <a:lnTo>
                  <a:pt x="521" y="338"/>
                </a:lnTo>
                <a:lnTo>
                  <a:pt x="713" y="338"/>
                </a:lnTo>
                <a:lnTo>
                  <a:pt x="713" y="343"/>
                </a:lnTo>
                <a:lnTo>
                  <a:pt x="711" y="320"/>
                </a:lnTo>
                <a:lnTo>
                  <a:pt x="712" y="324"/>
                </a:lnTo>
                <a:lnTo>
                  <a:pt x="525" y="368"/>
                </a:lnTo>
                <a:lnTo>
                  <a:pt x="521" y="348"/>
                </a:lnTo>
                <a:lnTo>
                  <a:pt x="520" y="338"/>
                </a:lnTo>
                <a:lnTo>
                  <a:pt x="711" y="328"/>
                </a:lnTo>
                <a:lnTo>
                  <a:pt x="711" y="319"/>
                </a:lnTo>
                <a:lnTo>
                  <a:pt x="712" y="338"/>
                </a:lnTo>
                <a:lnTo>
                  <a:pt x="712" y="348"/>
                </a:lnTo>
                <a:lnTo>
                  <a:pt x="712" y="357"/>
                </a:lnTo>
                <a:cubicBezTo>
                  <a:pt x="712" y="410"/>
                  <a:pt x="669" y="453"/>
                  <a:pt x="616" y="453"/>
                </a:cubicBezTo>
                <a:lnTo>
                  <a:pt x="615" y="453"/>
                </a:lnTo>
                <a:lnTo>
                  <a:pt x="615" y="261"/>
                </a:lnTo>
                <a:lnTo>
                  <a:pt x="617" y="261"/>
                </a:lnTo>
                <a:lnTo>
                  <a:pt x="618" y="261"/>
                </a:lnTo>
                <a:cubicBezTo>
                  <a:pt x="646" y="261"/>
                  <a:pt x="672" y="273"/>
                  <a:pt x="690" y="293"/>
                </a:cubicBezTo>
                <a:cubicBezTo>
                  <a:pt x="708" y="314"/>
                  <a:pt x="717" y="341"/>
                  <a:pt x="714" y="368"/>
                </a:cubicBezTo>
                <a:lnTo>
                  <a:pt x="713" y="376"/>
                </a:lnTo>
                <a:lnTo>
                  <a:pt x="712" y="386"/>
                </a:lnTo>
                <a:cubicBezTo>
                  <a:pt x="707" y="435"/>
                  <a:pt x="666" y="472"/>
                  <a:pt x="616" y="472"/>
                </a:cubicBezTo>
                <a:lnTo>
                  <a:pt x="614" y="472"/>
                </a:lnTo>
                <a:cubicBezTo>
                  <a:pt x="561" y="472"/>
                  <a:pt x="518" y="429"/>
                  <a:pt x="518" y="376"/>
                </a:cubicBezTo>
                <a:lnTo>
                  <a:pt x="518" y="365"/>
                </a:lnTo>
                <a:cubicBezTo>
                  <a:pt x="518" y="358"/>
                  <a:pt x="519" y="350"/>
                  <a:pt x="521" y="342"/>
                </a:cubicBezTo>
                <a:lnTo>
                  <a:pt x="523" y="334"/>
                </a:lnTo>
                <a:cubicBezTo>
                  <a:pt x="535" y="287"/>
                  <a:pt x="580" y="256"/>
                  <a:pt x="628" y="262"/>
                </a:cubicBezTo>
                <a:cubicBezTo>
                  <a:pt x="676" y="268"/>
                  <a:pt x="712" y="309"/>
                  <a:pt x="712" y="357"/>
                </a:cubicBezTo>
                <a:lnTo>
                  <a:pt x="712" y="361"/>
                </a:lnTo>
                <a:lnTo>
                  <a:pt x="712" y="366"/>
                </a:lnTo>
                <a:lnTo>
                  <a:pt x="522" y="351"/>
                </a:lnTo>
                <a:lnTo>
                  <a:pt x="523" y="345"/>
                </a:lnTo>
                <a:lnTo>
                  <a:pt x="521" y="360"/>
                </a:lnTo>
                <a:lnTo>
                  <a:pt x="521" y="357"/>
                </a:lnTo>
                <a:lnTo>
                  <a:pt x="617" y="453"/>
                </a:lnTo>
                <a:lnTo>
                  <a:pt x="616" y="453"/>
                </a:lnTo>
                <a:lnTo>
                  <a:pt x="706" y="393"/>
                </a:lnTo>
                <a:lnTo>
                  <a:pt x="706" y="393"/>
                </a:lnTo>
                <a:lnTo>
                  <a:pt x="703" y="402"/>
                </a:lnTo>
                <a:lnTo>
                  <a:pt x="698" y="416"/>
                </a:lnTo>
                <a:lnTo>
                  <a:pt x="696" y="421"/>
                </a:lnTo>
                <a:cubicBezTo>
                  <a:pt x="681" y="459"/>
                  <a:pt x="644" y="483"/>
                  <a:pt x="604" y="481"/>
                </a:cubicBezTo>
                <a:cubicBezTo>
                  <a:pt x="563" y="480"/>
                  <a:pt x="528" y="454"/>
                  <a:pt x="515" y="416"/>
                </a:cubicBezTo>
                <a:lnTo>
                  <a:pt x="514" y="413"/>
                </a:lnTo>
                <a:cubicBezTo>
                  <a:pt x="511" y="403"/>
                  <a:pt x="509" y="393"/>
                  <a:pt x="509" y="382"/>
                </a:cubicBezTo>
                <a:lnTo>
                  <a:pt x="509" y="376"/>
                </a:lnTo>
                <a:lnTo>
                  <a:pt x="693" y="415"/>
                </a:lnTo>
                <a:lnTo>
                  <a:pt x="689" y="424"/>
                </a:lnTo>
                <a:lnTo>
                  <a:pt x="697" y="385"/>
                </a:lnTo>
                <a:lnTo>
                  <a:pt x="697" y="392"/>
                </a:lnTo>
                <a:lnTo>
                  <a:pt x="697" y="395"/>
                </a:lnTo>
                <a:lnTo>
                  <a:pt x="505" y="395"/>
                </a:lnTo>
                <a:lnTo>
                  <a:pt x="505" y="389"/>
                </a:lnTo>
                <a:lnTo>
                  <a:pt x="507" y="407"/>
                </a:lnTo>
                <a:lnTo>
                  <a:pt x="504" y="389"/>
                </a:lnTo>
                <a:lnTo>
                  <a:pt x="503" y="380"/>
                </a:lnTo>
                <a:lnTo>
                  <a:pt x="507" y="400"/>
                </a:lnTo>
                <a:lnTo>
                  <a:pt x="506" y="397"/>
                </a:lnTo>
                <a:lnTo>
                  <a:pt x="693" y="366"/>
                </a:lnTo>
                <a:lnTo>
                  <a:pt x="693" y="372"/>
                </a:lnTo>
                <a:lnTo>
                  <a:pt x="693" y="385"/>
                </a:lnTo>
                <a:lnTo>
                  <a:pt x="693" y="397"/>
                </a:lnTo>
                <a:lnTo>
                  <a:pt x="693" y="404"/>
                </a:lnTo>
                <a:cubicBezTo>
                  <a:pt x="693" y="443"/>
                  <a:pt x="670" y="478"/>
                  <a:pt x="634" y="493"/>
                </a:cubicBezTo>
                <a:cubicBezTo>
                  <a:pt x="598" y="508"/>
                  <a:pt x="557" y="500"/>
                  <a:pt x="530" y="472"/>
                </a:cubicBezTo>
                <a:lnTo>
                  <a:pt x="529" y="471"/>
                </a:lnTo>
                <a:cubicBezTo>
                  <a:pt x="514" y="457"/>
                  <a:pt x="505" y="439"/>
                  <a:pt x="502" y="419"/>
                </a:cubicBezTo>
                <a:lnTo>
                  <a:pt x="502" y="421"/>
                </a:lnTo>
                <a:lnTo>
                  <a:pt x="499" y="409"/>
                </a:lnTo>
                <a:cubicBezTo>
                  <a:pt x="492" y="380"/>
                  <a:pt x="499" y="350"/>
                  <a:pt x="517" y="326"/>
                </a:cubicBezTo>
                <a:cubicBezTo>
                  <a:pt x="535" y="303"/>
                  <a:pt x="563" y="289"/>
                  <a:pt x="592" y="289"/>
                </a:cubicBezTo>
                <a:lnTo>
                  <a:pt x="595" y="289"/>
                </a:lnTo>
                <a:cubicBezTo>
                  <a:pt x="648" y="289"/>
                  <a:pt x="691" y="332"/>
                  <a:pt x="691" y="385"/>
                </a:cubicBezTo>
                <a:lnTo>
                  <a:pt x="691" y="391"/>
                </a:lnTo>
                <a:lnTo>
                  <a:pt x="691" y="395"/>
                </a:lnTo>
                <a:lnTo>
                  <a:pt x="499" y="395"/>
                </a:lnTo>
                <a:lnTo>
                  <a:pt x="499" y="390"/>
                </a:lnTo>
                <a:lnTo>
                  <a:pt x="499" y="385"/>
                </a:lnTo>
                <a:lnTo>
                  <a:pt x="691" y="385"/>
                </a:lnTo>
                <a:lnTo>
                  <a:pt x="691" y="390"/>
                </a:lnTo>
                <a:lnTo>
                  <a:pt x="691" y="395"/>
                </a:lnTo>
                <a:cubicBezTo>
                  <a:pt x="691" y="447"/>
                  <a:pt x="651" y="489"/>
                  <a:pt x="600" y="491"/>
                </a:cubicBezTo>
                <a:cubicBezTo>
                  <a:pt x="549" y="494"/>
                  <a:pt x="505" y="456"/>
                  <a:pt x="500" y="405"/>
                </a:cubicBezTo>
                <a:lnTo>
                  <a:pt x="499" y="395"/>
                </a:lnTo>
                <a:lnTo>
                  <a:pt x="503" y="416"/>
                </a:lnTo>
                <a:lnTo>
                  <a:pt x="501" y="410"/>
                </a:lnTo>
                <a:cubicBezTo>
                  <a:pt x="498" y="400"/>
                  <a:pt x="496" y="390"/>
                  <a:pt x="496" y="379"/>
                </a:cubicBezTo>
                <a:lnTo>
                  <a:pt x="496" y="376"/>
                </a:lnTo>
                <a:cubicBezTo>
                  <a:pt x="496" y="326"/>
                  <a:pt x="536" y="284"/>
                  <a:pt x="587" y="281"/>
                </a:cubicBezTo>
                <a:cubicBezTo>
                  <a:pt x="637" y="278"/>
                  <a:pt x="681" y="314"/>
                  <a:pt x="688" y="365"/>
                </a:cubicBezTo>
                <a:lnTo>
                  <a:pt x="688" y="367"/>
                </a:lnTo>
                <a:lnTo>
                  <a:pt x="690" y="378"/>
                </a:lnTo>
                <a:cubicBezTo>
                  <a:pt x="692" y="391"/>
                  <a:pt x="692" y="404"/>
                  <a:pt x="689" y="416"/>
                </a:cubicBezTo>
                <a:lnTo>
                  <a:pt x="687" y="425"/>
                </a:lnTo>
                <a:lnTo>
                  <a:pt x="688" y="386"/>
                </a:lnTo>
                <a:lnTo>
                  <a:pt x="690" y="396"/>
                </a:lnTo>
                <a:cubicBezTo>
                  <a:pt x="695" y="424"/>
                  <a:pt x="688" y="453"/>
                  <a:pt x="670" y="475"/>
                </a:cubicBezTo>
                <a:cubicBezTo>
                  <a:pt x="651" y="498"/>
                  <a:pt x="624" y="510"/>
                  <a:pt x="595" y="510"/>
                </a:cubicBezTo>
                <a:lnTo>
                  <a:pt x="592" y="510"/>
                </a:lnTo>
                <a:cubicBezTo>
                  <a:pt x="546" y="510"/>
                  <a:pt x="505" y="477"/>
                  <a:pt x="498" y="430"/>
                </a:cubicBezTo>
                <a:lnTo>
                  <a:pt x="497" y="424"/>
                </a:lnTo>
                <a:lnTo>
                  <a:pt x="506" y="451"/>
                </a:lnTo>
                <a:lnTo>
                  <a:pt x="504" y="447"/>
                </a:lnTo>
                <a:lnTo>
                  <a:pt x="685" y="414"/>
                </a:lnTo>
                <a:lnTo>
                  <a:pt x="684" y="414"/>
                </a:lnTo>
                <a:lnTo>
                  <a:pt x="684" y="420"/>
                </a:lnTo>
                <a:lnTo>
                  <a:pt x="684" y="423"/>
                </a:lnTo>
                <a:lnTo>
                  <a:pt x="492" y="423"/>
                </a:lnTo>
                <a:lnTo>
                  <a:pt x="492" y="420"/>
                </a:lnTo>
                <a:cubicBezTo>
                  <a:pt x="492" y="416"/>
                  <a:pt x="493" y="411"/>
                  <a:pt x="493" y="407"/>
                </a:cubicBezTo>
                <a:lnTo>
                  <a:pt x="494" y="400"/>
                </a:lnTo>
                <a:lnTo>
                  <a:pt x="493" y="413"/>
                </a:lnTo>
                <a:lnTo>
                  <a:pt x="493" y="407"/>
                </a:lnTo>
                <a:lnTo>
                  <a:pt x="493" y="404"/>
                </a:lnTo>
                <a:lnTo>
                  <a:pt x="685" y="404"/>
                </a:lnTo>
                <a:lnTo>
                  <a:pt x="685" y="420"/>
                </a:lnTo>
                <a:lnTo>
                  <a:pt x="684" y="418"/>
                </a:lnTo>
                <a:lnTo>
                  <a:pt x="684" y="427"/>
                </a:lnTo>
                <a:cubicBezTo>
                  <a:pt x="684" y="433"/>
                  <a:pt x="684" y="438"/>
                  <a:pt x="683" y="443"/>
                </a:cubicBezTo>
                <a:lnTo>
                  <a:pt x="682" y="449"/>
                </a:lnTo>
                <a:cubicBezTo>
                  <a:pt x="674" y="499"/>
                  <a:pt x="629" y="533"/>
                  <a:pt x="580" y="529"/>
                </a:cubicBezTo>
                <a:cubicBezTo>
                  <a:pt x="530" y="525"/>
                  <a:pt x="491" y="483"/>
                  <a:pt x="491" y="433"/>
                </a:cubicBezTo>
                <a:lnTo>
                  <a:pt x="491" y="430"/>
                </a:lnTo>
                <a:lnTo>
                  <a:pt x="491" y="423"/>
                </a:lnTo>
                <a:lnTo>
                  <a:pt x="587" y="519"/>
                </a:lnTo>
                <a:lnTo>
                  <a:pt x="584" y="519"/>
                </a:lnTo>
                <a:lnTo>
                  <a:pt x="583" y="519"/>
                </a:lnTo>
                <a:lnTo>
                  <a:pt x="679" y="423"/>
                </a:lnTo>
                <a:lnTo>
                  <a:pt x="679" y="420"/>
                </a:lnTo>
                <a:lnTo>
                  <a:pt x="680" y="429"/>
                </a:lnTo>
                <a:lnTo>
                  <a:pt x="681" y="448"/>
                </a:lnTo>
                <a:lnTo>
                  <a:pt x="681" y="452"/>
                </a:lnTo>
                <a:lnTo>
                  <a:pt x="489" y="452"/>
                </a:lnTo>
                <a:lnTo>
                  <a:pt x="490" y="459"/>
                </a:lnTo>
                <a:lnTo>
                  <a:pt x="490" y="458"/>
                </a:lnTo>
                <a:lnTo>
                  <a:pt x="488" y="448"/>
                </a:lnTo>
                <a:cubicBezTo>
                  <a:pt x="487" y="442"/>
                  <a:pt x="486" y="436"/>
                  <a:pt x="486" y="429"/>
                </a:cubicBezTo>
                <a:lnTo>
                  <a:pt x="486" y="423"/>
                </a:lnTo>
                <a:cubicBezTo>
                  <a:pt x="486" y="379"/>
                  <a:pt x="517" y="340"/>
                  <a:pt x="560" y="330"/>
                </a:cubicBezTo>
                <a:cubicBezTo>
                  <a:pt x="604" y="320"/>
                  <a:pt x="648" y="341"/>
                  <a:pt x="668" y="381"/>
                </a:cubicBezTo>
                <a:lnTo>
                  <a:pt x="669" y="383"/>
                </a:lnTo>
                <a:cubicBezTo>
                  <a:pt x="676" y="396"/>
                  <a:pt x="679" y="411"/>
                  <a:pt x="679" y="425"/>
                </a:cubicBezTo>
                <a:lnTo>
                  <a:pt x="679" y="433"/>
                </a:lnTo>
                <a:lnTo>
                  <a:pt x="679" y="439"/>
                </a:lnTo>
                <a:cubicBezTo>
                  <a:pt x="679" y="450"/>
                  <a:pt x="678" y="460"/>
                  <a:pt x="675" y="470"/>
                </a:cubicBezTo>
                <a:lnTo>
                  <a:pt x="674" y="473"/>
                </a:lnTo>
                <a:cubicBezTo>
                  <a:pt x="659" y="517"/>
                  <a:pt x="614" y="545"/>
                  <a:pt x="567" y="537"/>
                </a:cubicBezTo>
                <a:cubicBezTo>
                  <a:pt x="521" y="530"/>
                  <a:pt x="486" y="490"/>
                  <a:pt x="486" y="442"/>
                </a:cubicBezTo>
                <a:lnTo>
                  <a:pt x="487" y="427"/>
                </a:lnTo>
                <a:lnTo>
                  <a:pt x="487" y="430"/>
                </a:lnTo>
                <a:lnTo>
                  <a:pt x="487" y="424"/>
                </a:lnTo>
                <a:lnTo>
                  <a:pt x="487" y="423"/>
                </a:lnTo>
                <a:lnTo>
                  <a:pt x="679" y="423"/>
                </a:lnTo>
                <a:lnTo>
                  <a:pt x="679" y="432"/>
                </a:lnTo>
                <a:lnTo>
                  <a:pt x="679" y="453"/>
                </a:lnTo>
                <a:lnTo>
                  <a:pt x="678" y="463"/>
                </a:lnTo>
                <a:lnTo>
                  <a:pt x="678" y="471"/>
                </a:lnTo>
                <a:cubicBezTo>
                  <a:pt x="678" y="519"/>
                  <a:pt x="644" y="559"/>
                  <a:pt x="598" y="566"/>
                </a:cubicBezTo>
                <a:cubicBezTo>
                  <a:pt x="551" y="574"/>
                  <a:pt x="506" y="546"/>
                  <a:pt x="491" y="502"/>
                </a:cubicBezTo>
                <a:lnTo>
                  <a:pt x="490" y="499"/>
                </a:lnTo>
                <a:cubicBezTo>
                  <a:pt x="487" y="489"/>
                  <a:pt x="485" y="479"/>
                  <a:pt x="485" y="468"/>
                </a:cubicBezTo>
                <a:lnTo>
                  <a:pt x="485" y="458"/>
                </a:lnTo>
                <a:lnTo>
                  <a:pt x="485" y="447"/>
                </a:lnTo>
                <a:lnTo>
                  <a:pt x="487" y="466"/>
                </a:lnTo>
                <a:lnTo>
                  <a:pt x="486" y="461"/>
                </a:lnTo>
                <a:lnTo>
                  <a:pt x="676" y="442"/>
                </a:lnTo>
                <a:lnTo>
                  <a:pt x="676" y="456"/>
                </a:lnTo>
                <a:lnTo>
                  <a:pt x="675" y="456"/>
                </a:lnTo>
                <a:lnTo>
                  <a:pt x="675" y="466"/>
                </a:lnTo>
                <a:cubicBezTo>
                  <a:pt x="675" y="473"/>
                  <a:pt x="675" y="479"/>
                  <a:pt x="674" y="485"/>
                </a:cubicBezTo>
                <a:lnTo>
                  <a:pt x="673" y="490"/>
                </a:lnTo>
                <a:cubicBezTo>
                  <a:pt x="664" y="533"/>
                  <a:pt x="628" y="565"/>
                  <a:pt x="584" y="567"/>
                </a:cubicBezTo>
                <a:cubicBezTo>
                  <a:pt x="541" y="570"/>
                  <a:pt x="501" y="543"/>
                  <a:pt x="487" y="502"/>
                </a:cubicBezTo>
                <a:lnTo>
                  <a:pt x="486" y="499"/>
                </a:lnTo>
                <a:cubicBezTo>
                  <a:pt x="483" y="489"/>
                  <a:pt x="481" y="479"/>
                  <a:pt x="481" y="468"/>
                </a:cubicBezTo>
                <a:lnTo>
                  <a:pt x="481" y="462"/>
                </a:lnTo>
                <a:lnTo>
                  <a:pt x="482" y="476"/>
                </a:lnTo>
                <a:lnTo>
                  <a:pt x="481" y="469"/>
                </a:lnTo>
                <a:lnTo>
                  <a:pt x="485" y="486"/>
                </a:lnTo>
                <a:lnTo>
                  <a:pt x="484" y="483"/>
                </a:lnTo>
                <a:lnTo>
                  <a:pt x="671" y="452"/>
                </a:lnTo>
                <a:lnTo>
                  <a:pt x="671" y="460"/>
                </a:lnTo>
                <a:lnTo>
                  <a:pt x="671" y="471"/>
                </a:lnTo>
                <a:cubicBezTo>
                  <a:pt x="671" y="524"/>
                  <a:pt x="628" y="567"/>
                  <a:pt x="575" y="567"/>
                </a:cubicBezTo>
                <a:lnTo>
                  <a:pt x="573" y="567"/>
                </a:lnTo>
                <a:lnTo>
                  <a:pt x="570" y="567"/>
                </a:lnTo>
                <a:cubicBezTo>
                  <a:pt x="521" y="567"/>
                  <a:pt x="480" y="530"/>
                  <a:pt x="475" y="481"/>
                </a:cubicBezTo>
                <a:lnTo>
                  <a:pt x="474" y="471"/>
                </a:lnTo>
                <a:lnTo>
                  <a:pt x="569" y="557"/>
                </a:lnTo>
                <a:lnTo>
                  <a:pt x="568" y="557"/>
                </a:lnTo>
                <a:lnTo>
                  <a:pt x="564" y="557"/>
                </a:lnTo>
                <a:lnTo>
                  <a:pt x="659" y="443"/>
                </a:lnTo>
                <a:lnTo>
                  <a:pt x="661" y="453"/>
                </a:lnTo>
                <a:cubicBezTo>
                  <a:pt x="663" y="462"/>
                  <a:pt x="663" y="472"/>
                  <a:pt x="662" y="482"/>
                </a:cubicBezTo>
                <a:lnTo>
                  <a:pt x="660" y="496"/>
                </a:lnTo>
                <a:lnTo>
                  <a:pt x="658" y="510"/>
                </a:lnTo>
                <a:lnTo>
                  <a:pt x="657" y="514"/>
                </a:lnTo>
                <a:cubicBezTo>
                  <a:pt x="646" y="557"/>
                  <a:pt x="606" y="588"/>
                  <a:pt x="561" y="586"/>
                </a:cubicBezTo>
                <a:cubicBezTo>
                  <a:pt x="516" y="585"/>
                  <a:pt x="478" y="553"/>
                  <a:pt x="469" y="509"/>
                </a:cubicBezTo>
                <a:lnTo>
                  <a:pt x="468" y="504"/>
                </a:lnTo>
                <a:lnTo>
                  <a:pt x="467" y="499"/>
                </a:lnTo>
                <a:lnTo>
                  <a:pt x="655" y="504"/>
                </a:lnTo>
                <a:lnTo>
                  <a:pt x="652" y="515"/>
                </a:lnTo>
                <a:lnTo>
                  <a:pt x="650" y="521"/>
                </a:lnTo>
                <a:cubicBezTo>
                  <a:pt x="636" y="560"/>
                  <a:pt x="600" y="586"/>
                  <a:pt x="558" y="586"/>
                </a:cubicBezTo>
                <a:lnTo>
                  <a:pt x="557" y="586"/>
                </a:lnTo>
                <a:cubicBezTo>
                  <a:pt x="512" y="586"/>
                  <a:pt x="472" y="554"/>
                  <a:pt x="463" y="509"/>
                </a:cubicBezTo>
                <a:lnTo>
                  <a:pt x="461" y="499"/>
                </a:lnTo>
                <a:lnTo>
                  <a:pt x="555" y="576"/>
                </a:lnTo>
                <a:lnTo>
                  <a:pt x="554" y="576"/>
                </a:lnTo>
                <a:lnTo>
                  <a:pt x="554" y="384"/>
                </a:lnTo>
                <a:lnTo>
                  <a:pt x="555" y="384"/>
                </a:lnTo>
                <a:cubicBezTo>
                  <a:pt x="585" y="384"/>
                  <a:pt x="612" y="398"/>
                  <a:pt x="630" y="420"/>
                </a:cubicBezTo>
                <a:cubicBezTo>
                  <a:pt x="649" y="443"/>
                  <a:pt x="655" y="473"/>
                  <a:pt x="649" y="501"/>
                </a:cubicBezTo>
                <a:lnTo>
                  <a:pt x="648" y="508"/>
                </a:lnTo>
                <a:lnTo>
                  <a:pt x="647" y="513"/>
                </a:lnTo>
                <a:lnTo>
                  <a:pt x="646" y="520"/>
                </a:lnTo>
                <a:lnTo>
                  <a:pt x="646" y="506"/>
                </a:lnTo>
                <a:lnTo>
                  <a:pt x="646" y="509"/>
                </a:lnTo>
                <a:lnTo>
                  <a:pt x="454" y="509"/>
                </a:lnTo>
                <a:lnTo>
                  <a:pt x="454" y="504"/>
                </a:lnTo>
                <a:lnTo>
                  <a:pt x="454" y="499"/>
                </a:lnTo>
                <a:lnTo>
                  <a:pt x="646" y="499"/>
                </a:lnTo>
                <a:lnTo>
                  <a:pt x="646" y="509"/>
                </a:lnTo>
                <a:lnTo>
                  <a:pt x="646" y="518"/>
                </a:lnTo>
                <a:cubicBezTo>
                  <a:pt x="646" y="566"/>
                  <a:pt x="612" y="606"/>
                  <a:pt x="566" y="613"/>
                </a:cubicBezTo>
                <a:cubicBezTo>
                  <a:pt x="519" y="621"/>
                  <a:pt x="474" y="593"/>
                  <a:pt x="459" y="549"/>
                </a:cubicBezTo>
                <a:lnTo>
                  <a:pt x="458" y="546"/>
                </a:lnTo>
                <a:cubicBezTo>
                  <a:pt x="457" y="541"/>
                  <a:pt x="456" y="536"/>
                  <a:pt x="455" y="531"/>
                </a:cubicBezTo>
                <a:lnTo>
                  <a:pt x="453" y="519"/>
                </a:lnTo>
                <a:lnTo>
                  <a:pt x="452" y="509"/>
                </a:lnTo>
                <a:cubicBezTo>
                  <a:pt x="449" y="482"/>
                  <a:pt x="458" y="455"/>
                  <a:pt x="476" y="435"/>
                </a:cubicBezTo>
                <a:cubicBezTo>
                  <a:pt x="494" y="415"/>
                  <a:pt x="520" y="403"/>
                  <a:pt x="547" y="403"/>
                </a:cubicBezTo>
                <a:lnTo>
                  <a:pt x="548" y="403"/>
                </a:lnTo>
                <a:cubicBezTo>
                  <a:pt x="598" y="403"/>
                  <a:pt x="640" y="441"/>
                  <a:pt x="644" y="491"/>
                </a:cubicBezTo>
                <a:lnTo>
                  <a:pt x="645" y="502"/>
                </a:lnTo>
                <a:cubicBezTo>
                  <a:pt x="646" y="509"/>
                  <a:pt x="646" y="516"/>
                  <a:pt x="645" y="522"/>
                </a:cubicBezTo>
                <a:lnTo>
                  <a:pt x="644" y="530"/>
                </a:lnTo>
                <a:cubicBezTo>
                  <a:pt x="637" y="581"/>
                  <a:pt x="593" y="617"/>
                  <a:pt x="543" y="614"/>
                </a:cubicBezTo>
                <a:cubicBezTo>
                  <a:pt x="492" y="611"/>
                  <a:pt x="452" y="569"/>
                  <a:pt x="452" y="518"/>
                </a:cubicBezTo>
                <a:lnTo>
                  <a:pt x="452" y="515"/>
                </a:lnTo>
                <a:lnTo>
                  <a:pt x="452" y="508"/>
                </a:lnTo>
                <a:lnTo>
                  <a:pt x="452" y="502"/>
                </a:lnTo>
                <a:lnTo>
                  <a:pt x="452" y="499"/>
                </a:lnTo>
                <a:lnTo>
                  <a:pt x="644" y="499"/>
                </a:lnTo>
                <a:lnTo>
                  <a:pt x="644" y="493"/>
                </a:lnTo>
                <a:lnTo>
                  <a:pt x="645" y="512"/>
                </a:lnTo>
                <a:lnTo>
                  <a:pt x="645" y="522"/>
                </a:lnTo>
                <a:lnTo>
                  <a:pt x="645" y="528"/>
                </a:lnTo>
                <a:cubicBezTo>
                  <a:pt x="645" y="581"/>
                  <a:pt x="602" y="624"/>
                  <a:pt x="549" y="624"/>
                </a:cubicBezTo>
                <a:lnTo>
                  <a:pt x="545" y="624"/>
                </a:lnTo>
                <a:cubicBezTo>
                  <a:pt x="499" y="624"/>
                  <a:pt x="458" y="591"/>
                  <a:pt x="451" y="544"/>
                </a:cubicBezTo>
                <a:lnTo>
                  <a:pt x="451" y="546"/>
                </a:lnTo>
                <a:lnTo>
                  <a:pt x="450" y="542"/>
                </a:lnTo>
                <a:lnTo>
                  <a:pt x="639" y="518"/>
                </a:lnTo>
                <a:lnTo>
                  <a:pt x="639" y="523"/>
                </a:lnTo>
                <a:lnTo>
                  <a:pt x="639" y="528"/>
                </a:lnTo>
                <a:cubicBezTo>
                  <a:pt x="639" y="577"/>
                  <a:pt x="603" y="619"/>
                  <a:pt x="554" y="624"/>
                </a:cubicBezTo>
                <a:cubicBezTo>
                  <a:pt x="505" y="629"/>
                  <a:pt x="460" y="597"/>
                  <a:pt x="450" y="549"/>
                </a:cubicBezTo>
                <a:lnTo>
                  <a:pt x="450" y="547"/>
                </a:lnTo>
                <a:lnTo>
                  <a:pt x="447" y="537"/>
                </a:lnTo>
                <a:lnTo>
                  <a:pt x="538" y="605"/>
                </a:lnTo>
                <a:lnTo>
                  <a:pt x="537" y="605"/>
                </a:lnTo>
                <a:lnTo>
                  <a:pt x="633" y="500"/>
                </a:lnTo>
                <a:lnTo>
                  <a:pt x="632" y="499"/>
                </a:lnTo>
                <a:lnTo>
                  <a:pt x="634" y="508"/>
                </a:lnTo>
                <a:cubicBezTo>
                  <a:pt x="640" y="536"/>
                  <a:pt x="634" y="566"/>
                  <a:pt x="615" y="589"/>
                </a:cubicBezTo>
                <a:cubicBezTo>
                  <a:pt x="597" y="611"/>
                  <a:pt x="570" y="624"/>
                  <a:pt x="540" y="624"/>
                </a:cubicBezTo>
                <a:lnTo>
                  <a:pt x="539" y="624"/>
                </a:lnTo>
                <a:lnTo>
                  <a:pt x="539" y="432"/>
                </a:lnTo>
                <a:lnTo>
                  <a:pt x="540" y="432"/>
                </a:lnTo>
                <a:lnTo>
                  <a:pt x="444" y="528"/>
                </a:lnTo>
                <a:lnTo>
                  <a:pt x="444" y="516"/>
                </a:lnTo>
                <a:lnTo>
                  <a:pt x="444" y="510"/>
                </a:lnTo>
                <a:lnTo>
                  <a:pt x="444" y="509"/>
                </a:lnTo>
                <a:lnTo>
                  <a:pt x="636" y="509"/>
                </a:lnTo>
                <a:lnTo>
                  <a:pt x="636" y="508"/>
                </a:lnTo>
                <a:lnTo>
                  <a:pt x="637" y="528"/>
                </a:lnTo>
                <a:lnTo>
                  <a:pt x="637" y="540"/>
                </a:lnTo>
                <a:lnTo>
                  <a:pt x="637" y="547"/>
                </a:lnTo>
                <a:lnTo>
                  <a:pt x="445" y="547"/>
                </a:lnTo>
                <a:lnTo>
                  <a:pt x="445" y="545"/>
                </a:lnTo>
                <a:lnTo>
                  <a:pt x="447" y="561"/>
                </a:lnTo>
                <a:lnTo>
                  <a:pt x="445" y="553"/>
                </a:lnTo>
                <a:lnTo>
                  <a:pt x="444" y="546"/>
                </a:lnTo>
                <a:cubicBezTo>
                  <a:pt x="444" y="542"/>
                  <a:pt x="443" y="537"/>
                  <a:pt x="443" y="532"/>
                </a:cubicBezTo>
                <a:lnTo>
                  <a:pt x="443" y="528"/>
                </a:lnTo>
                <a:lnTo>
                  <a:pt x="635" y="528"/>
                </a:lnTo>
                <a:lnTo>
                  <a:pt x="635" y="530"/>
                </a:lnTo>
                <a:lnTo>
                  <a:pt x="635" y="528"/>
                </a:lnTo>
                <a:lnTo>
                  <a:pt x="636" y="537"/>
                </a:lnTo>
                <a:lnTo>
                  <a:pt x="637" y="546"/>
                </a:lnTo>
                <a:cubicBezTo>
                  <a:pt x="640" y="573"/>
                  <a:pt x="631" y="600"/>
                  <a:pt x="613" y="620"/>
                </a:cubicBezTo>
                <a:cubicBezTo>
                  <a:pt x="595" y="641"/>
                  <a:pt x="569" y="652"/>
                  <a:pt x="541" y="652"/>
                </a:cubicBezTo>
                <a:lnTo>
                  <a:pt x="538" y="652"/>
                </a:lnTo>
                <a:cubicBezTo>
                  <a:pt x="485" y="652"/>
                  <a:pt x="442" y="609"/>
                  <a:pt x="442" y="556"/>
                </a:cubicBezTo>
                <a:lnTo>
                  <a:pt x="442" y="552"/>
                </a:lnTo>
                <a:lnTo>
                  <a:pt x="444" y="571"/>
                </a:lnTo>
                <a:lnTo>
                  <a:pt x="443" y="566"/>
                </a:lnTo>
                <a:lnTo>
                  <a:pt x="537" y="643"/>
                </a:lnTo>
                <a:lnTo>
                  <a:pt x="533" y="643"/>
                </a:lnTo>
                <a:lnTo>
                  <a:pt x="629" y="547"/>
                </a:lnTo>
                <a:lnTo>
                  <a:pt x="629" y="568"/>
                </a:lnTo>
                <a:lnTo>
                  <a:pt x="628" y="577"/>
                </a:lnTo>
                <a:cubicBezTo>
                  <a:pt x="623" y="617"/>
                  <a:pt x="594" y="650"/>
                  <a:pt x="555" y="660"/>
                </a:cubicBezTo>
                <a:cubicBezTo>
                  <a:pt x="516" y="669"/>
                  <a:pt x="475" y="653"/>
                  <a:pt x="453" y="620"/>
                </a:cubicBezTo>
                <a:lnTo>
                  <a:pt x="451" y="617"/>
                </a:lnTo>
                <a:cubicBezTo>
                  <a:pt x="445" y="608"/>
                  <a:pt x="441" y="599"/>
                  <a:pt x="438" y="590"/>
                </a:cubicBezTo>
                <a:lnTo>
                  <a:pt x="434" y="572"/>
                </a:lnTo>
                <a:lnTo>
                  <a:pt x="433" y="566"/>
                </a:lnTo>
                <a:lnTo>
                  <a:pt x="448" y="604"/>
                </a:lnTo>
                <a:lnTo>
                  <a:pt x="446" y="601"/>
                </a:lnTo>
                <a:lnTo>
                  <a:pt x="615" y="583"/>
                </a:lnTo>
                <a:lnTo>
                  <a:pt x="609" y="595"/>
                </a:lnTo>
                <a:lnTo>
                  <a:pt x="607" y="599"/>
                </a:lnTo>
                <a:cubicBezTo>
                  <a:pt x="590" y="633"/>
                  <a:pt x="555" y="654"/>
                  <a:pt x="517" y="652"/>
                </a:cubicBezTo>
                <a:cubicBezTo>
                  <a:pt x="480" y="651"/>
                  <a:pt x="446" y="627"/>
                  <a:pt x="432" y="592"/>
                </a:cubicBezTo>
                <a:lnTo>
                  <a:pt x="426" y="575"/>
                </a:lnTo>
                <a:lnTo>
                  <a:pt x="425" y="571"/>
                </a:lnTo>
                <a:cubicBezTo>
                  <a:pt x="414" y="525"/>
                  <a:pt x="437" y="479"/>
                  <a:pt x="480" y="460"/>
                </a:cubicBezTo>
                <a:cubicBezTo>
                  <a:pt x="522" y="441"/>
                  <a:pt x="572" y="455"/>
                  <a:pt x="598" y="494"/>
                </a:cubicBezTo>
                <a:lnTo>
                  <a:pt x="610" y="514"/>
                </a:lnTo>
                <a:lnTo>
                  <a:pt x="615" y="524"/>
                </a:lnTo>
                <a:cubicBezTo>
                  <a:pt x="630" y="553"/>
                  <a:pt x="629" y="589"/>
                  <a:pt x="611" y="617"/>
                </a:cubicBezTo>
                <a:cubicBezTo>
                  <a:pt x="594" y="645"/>
                  <a:pt x="563" y="662"/>
                  <a:pt x="529" y="662"/>
                </a:cubicBezTo>
                <a:lnTo>
                  <a:pt x="528" y="662"/>
                </a:lnTo>
                <a:lnTo>
                  <a:pt x="524" y="662"/>
                </a:lnTo>
                <a:lnTo>
                  <a:pt x="522" y="662"/>
                </a:lnTo>
                <a:lnTo>
                  <a:pt x="617" y="585"/>
                </a:lnTo>
                <a:lnTo>
                  <a:pt x="616" y="590"/>
                </a:lnTo>
                <a:lnTo>
                  <a:pt x="617" y="571"/>
                </a:lnTo>
                <a:lnTo>
                  <a:pt x="617" y="575"/>
                </a:lnTo>
                <a:lnTo>
                  <a:pt x="427" y="557"/>
                </a:lnTo>
                <a:lnTo>
                  <a:pt x="428" y="552"/>
                </a:lnTo>
                <a:lnTo>
                  <a:pt x="429" y="594"/>
                </a:lnTo>
                <a:lnTo>
                  <a:pt x="428" y="590"/>
                </a:lnTo>
                <a:lnTo>
                  <a:pt x="605" y="613"/>
                </a:lnTo>
                <a:lnTo>
                  <a:pt x="602" y="618"/>
                </a:lnTo>
                <a:lnTo>
                  <a:pt x="597" y="628"/>
                </a:lnTo>
                <a:cubicBezTo>
                  <a:pt x="579" y="665"/>
                  <a:pt x="539" y="686"/>
                  <a:pt x="499" y="681"/>
                </a:cubicBezTo>
                <a:cubicBezTo>
                  <a:pt x="458" y="675"/>
                  <a:pt x="425" y="645"/>
                  <a:pt x="417" y="604"/>
                </a:cubicBezTo>
                <a:lnTo>
                  <a:pt x="416" y="599"/>
                </a:lnTo>
                <a:cubicBezTo>
                  <a:pt x="415" y="593"/>
                  <a:pt x="414" y="587"/>
                  <a:pt x="414" y="580"/>
                </a:cubicBezTo>
                <a:lnTo>
                  <a:pt x="414" y="575"/>
                </a:lnTo>
                <a:cubicBezTo>
                  <a:pt x="414" y="527"/>
                  <a:pt x="451" y="486"/>
                  <a:pt x="499" y="480"/>
                </a:cubicBezTo>
                <a:cubicBezTo>
                  <a:pt x="547" y="474"/>
                  <a:pt x="592" y="505"/>
                  <a:pt x="604" y="552"/>
                </a:cubicBezTo>
                <a:lnTo>
                  <a:pt x="605" y="556"/>
                </a:lnTo>
                <a:cubicBezTo>
                  <a:pt x="607" y="564"/>
                  <a:pt x="607" y="572"/>
                  <a:pt x="607" y="579"/>
                </a:cubicBezTo>
                <a:lnTo>
                  <a:pt x="607" y="585"/>
                </a:lnTo>
                <a:cubicBezTo>
                  <a:pt x="607" y="638"/>
                  <a:pt x="564" y="681"/>
                  <a:pt x="511" y="681"/>
                </a:cubicBezTo>
                <a:lnTo>
                  <a:pt x="509" y="681"/>
                </a:lnTo>
                <a:lnTo>
                  <a:pt x="508" y="681"/>
                </a:lnTo>
                <a:lnTo>
                  <a:pt x="604" y="575"/>
                </a:lnTo>
                <a:lnTo>
                  <a:pt x="605" y="584"/>
                </a:lnTo>
                <a:cubicBezTo>
                  <a:pt x="606" y="591"/>
                  <a:pt x="606" y="597"/>
                  <a:pt x="605" y="604"/>
                </a:cubicBezTo>
                <a:lnTo>
                  <a:pt x="604" y="604"/>
                </a:lnTo>
                <a:lnTo>
                  <a:pt x="604" y="616"/>
                </a:lnTo>
                <a:lnTo>
                  <a:pt x="604" y="622"/>
                </a:lnTo>
                <a:lnTo>
                  <a:pt x="604" y="623"/>
                </a:lnTo>
                <a:lnTo>
                  <a:pt x="412" y="623"/>
                </a:lnTo>
                <a:lnTo>
                  <a:pt x="413" y="624"/>
                </a:lnTo>
                <a:lnTo>
                  <a:pt x="412" y="612"/>
                </a:lnTo>
                <a:lnTo>
                  <a:pt x="410" y="592"/>
                </a:lnTo>
                <a:lnTo>
                  <a:pt x="410" y="585"/>
                </a:lnTo>
                <a:lnTo>
                  <a:pt x="602" y="585"/>
                </a:lnTo>
                <a:lnTo>
                  <a:pt x="602" y="586"/>
                </a:lnTo>
                <a:lnTo>
                  <a:pt x="602" y="592"/>
                </a:lnTo>
                <a:lnTo>
                  <a:pt x="602" y="604"/>
                </a:lnTo>
                <a:cubicBezTo>
                  <a:pt x="602" y="635"/>
                  <a:pt x="588" y="664"/>
                  <a:pt x="563" y="682"/>
                </a:cubicBezTo>
                <a:cubicBezTo>
                  <a:pt x="538" y="700"/>
                  <a:pt x="505" y="705"/>
                  <a:pt x="476" y="696"/>
                </a:cubicBezTo>
                <a:lnTo>
                  <a:pt x="473" y="695"/>
                </a:lnTo>
                <a:lnTo>
                  <a:pt x="571" y="671"/>
                </a:lnTo>
                <a:lnTo>
                  <a:pt x="570" y="672"/>
                </a:lnTo>
                <a:lnTo>
                  <a:pt x="587" y="558"/>
                </a:lnTo>
                <a:lnTo>
                  <a:pt x="593" y="569"/>
                </a:lnTo>
                <a:lnTo>
                  <a:pt x="576" y="548"/>
                </a:lnTo>
                <a:lnTo>
                  <a:pt x="584" y="556"/>
                </a:lnTo>
                <a:lnTo>
                  <a:pt x="425" y="593"/>
                </a:lnTo>
                <a:lnTo>
                  <a:pt x="426" y="590"/>
                </a:lnTo>
                <a:lnTo>
                  <a:pt x="423" y="636"/>
                </a:lnTo>
                <a:lnTo>
                  <a:pt x="421" y="628"/>
                </a:lnTo>
                <a:lnTo>
                  <a:pt x="420" y="621"/>
                </a:lnTo>
                <a:lnTo>
                  <a:pt x="424" y="638"/>
                </a:lnTo>
                <a:lnTo>
                  <a:pt x="423" y="635"/>
                </a:lnTo>
                <a:lnTo>
                  <a:pt x="610" y="604"/>
                </a:lnTo>
                <a:lnTo>
                  <a:pt x="610" y="607"/>
                </a:lnTo>
                <a:lnTo>
                  <a:pt x="610" y="607"/>
                </a:lnTo>
                <a:lnTo>
                  <a:pt x="611" y="619"/>
                </a:lnTo>
                <a:lnTo>
                  <a:pt x="612" y="638"/>
                </a:lnTo>
                <a:lnTo>
                  <a:pt x="612" y="642"/>
                </a:lnTo>
                <a:lnTo>
                  <a:pt x="420" y="642"/>
                </a:lnTo>
                <a:lnTo>
                  <a:pt x="420" y="640"/>
                </a:lnTo>
                <a:lnTo>
                  <a:pt x="420" y="634"/>
                </a:lnTo>
                <a:lnTo>
                  <a:pt x="422" y="652"/>
                </a:lnTo>
                <a:lnTo>
                  <a:pt x="420" y="641"/>
                </a:lnTo>
                <a:lnTo>
                  <a:pt x="501" y="719"/>
                </a:lnTo>
                <a:lnTo>
                  <a:pt x="494" y="718"/>
                </a:lnTo>
                <a:lnTo>
                  <a:pt x="521" y="718"/>
                </a:lnTo>
                <a:lnTo>
                  <a:pt x="514" y="719"/>
                </a:lnTo>
                <a:cubicBezTo>
                  <a:pt x="510" y="719"/>
                  <a:pt x="505" y="719"/>
                  <a:pt x="500" y="719"/>
                </a:cubicBezTo>
                <a:lnTo>
                  <a:pt x="499" y="719"/>
                </a:lnTo>
                <a:lnTo>
                  <a:pt x="595" y="614"/>
                </a:lnTo>
                <a:lnTo>
                  <a:pt x="596" y="633"/>
                </a:lnTo>
                <a:lnTo>
                  <a:pt x="596" y="642"/>
                </a:lnTo>
                <a:lnTo>
                  <a:pt x="404" y="642"/>
                </a:lnTo>
                <a:lnTo>
                  <a:pt x="404" y="637"/>
                </a:lnTo>
                <a:lnTo>
                  <a:pt x="406" y="656"/>
                </a:lnTo>
                <a:lnTo>
                  <a:pt x="405" y="651"/>
                </a:lnTo>
                <a:lnTo>
                  <a:pt x="595" y="632"/>
                </a:lnTo>
                <a:lnTo>
                  <a:pt x="595" y="642"/>
                </a:lnTo>
                <a:lnTo>
                  <a:pt x="595" y="651"/>
                </a:lnTo>
                <a:lnTo>
                  <a:pt x="406" y="628"/>
                </a:lnTo>
                <a:lnTo>
                  <a:pt x="407" y="624"/>
                </a:lnTo>
                <a:lnTo>
                  <a:pt x="404" y="647"/>
                </a:lnTo>
                <a:lnTo>
                  <a:pt x="404" y="642"/>
                </a:lnTo>
                <a:lnTo>
                  <a:pt x="596" y="642"/>
                </a:lnTo>
                <a:lnTo>
                  <a:pt x="596" y="646"/>
                </a:lnTo>
                <a:lnTo>
                  <a:pt x="596" y="651"/>
                </a:lnTo>
                <a:lnTo>
                  <a:pt x="500" y="555"/>
                </a:lnTo>
                <a:lnTo>
                  <a:pt x="501" y="555"/>
                </a:lnTo>
                <a:lnTo>
                  <a:pt x="501" y="747"/>
                </a:lnTo>
                <a:lnTo>
                  <a:pt x="500" y="747"/>
                </a:lnTo>
                <a:cubicBezTo>
                  <a:pt x="472" y="747"/>
                  <a:pt x="445" y="735"/>
                  <a:pt x="427" y="714"/>
                </a:cubicBezTo>
                <a:cubicBezTo>
                  <a:pt x="409" y="692"/>
                  <a:pt x="401" y="664"/>
                  <a:pt x="406" y="636"/>
                </a:cubicBezTo>
                <a:lnTo>
                  <a:pt x="407" y="630"/>
                </a:lnTo>
                <a:lnTo>
                  <a:pt x="405" y="645"/>
                </a:lnTo>
                <a:lnTo>
                  <a:pt x="405" y="642"/>
                </a:lnTo>
                <a:lnTo>
                  <a:pt x="597" y="654"/>
                </a:lnTo>
                <a:lnTo>
                  <a:pt x="596" y="659"/>
                </a:lnTo>
                <a:lnTo>
                  <a:pt x="595" y="672"/>
                </a:lnTo>
                <a:lnTo>
                  <a:pt x="594" y="681"/>
                </a:lnTo>
                <a:lnTo>
                  <a:pt x="498" y="574"/>
                </a:lnTo>
                <a:lnTo>
                  <a:pt x="499" y="574"/>
                </a:lnTo>
                <a:lnTo>
                  <a:pt x="403" y="670"/>
                </a:lnTo>
                <a:lnTo>
                  <a:pt x="403" y="664"/>
                </a:lnTo>
                <a:lnTo>
                  <a:pt x="403" y="661"/>
                </a:lnTo>
                <a:cubicBezTo>
                  <a:pt x="403" y="611"/>
                  <a:pt x="443" y="568"/>
                  <a:pt x="494" y="566"/>
                </a:cubicBezTo>
                <a:cubicBezTo>
                  <a:pt x="545" y="563"/>
                  <a:pt x="589" y="600"/>
                  <a:pt x="595" y="651"/>
                </a:cubicBezTo>
                <a:lnTo>
                  <a:pt x="596" y="661"/>
                </a:lnTo>
                <a:lnTo>
                  <a:pt x="597" y="671"/>
                </a:lnTo>
                <a:cubicBezTo>
                  <a:pt x="599" y="686"/>
                  <a:pt x="596" y="702"/>
                  <a:pt x="591" y="716"/>
                </a:cubicBezTo>
                <a:lnTo>
                  <a:pt x="593" y="709"/>
                </a:lnTo>
                <a:lnTo>
                  <a:pt x="592" y="713"/>
                </a:lnTo>
                <a:cubicBezTo>
                  <a:pt x="580" y="760"/>
                  <a:pt x="535" y="791"/>
                  <a:pt x="487" y="785"/>
                </a:cubicBezTo>
                <a:cubicBezTo>
                  <a:pt x="439" y="779"/>
                  <a:pt x="402" y="738"/>
                  <a:pt x="402" y="689"/>
                </a:cubicBezTo>
                <a:lnTo>
                  <a:pt x="402" y="685"/>
                </a:lnTo>
                <a:cubicBezTo>
                  <a:pt x="402" y="679"/>
                  <a:pt x="403" y="673"/>
                  <a:pt x="404" y="667"/>
                </a:cubicBezTo>
                <a:lnTo>
                  <a:pt x="405" y="662"/>
                </a:lnTo>
                <a:cubicBezTo>
                  <a:pt x="414" y="617"/>
                  <a:pt x="454" y="584"/>
                  <a:pt x="499" y="584"/>
                </a:cubicBezTo>
                <a:lnTo>
                  <a:pt x="500" y="584"/>
                </a:lnTo>
                <a:lnTo>
                  <a:pt x="500" y="776"/>
                </a:lnTo>
                <a:lnTo>
                  <a:pt x="499" y="776"/>
                </a:lnTo>
                <a:cubicBezTo>
                  <a:pt x="446" y="776"/>
                  <a:pt x="403" y="733"/>
                  <a:pt x="403" y="680"/>
                </a:cubicBezTo>
                <a:lnTo>
                  <a:pt x="403" y="674"/>
                </a:lnTo>
                <a:lnTo>
                  <a:pt x="403" y="670"/>
                </a:lnTo>
                <a:lnTo>
                  <a:pt x="595" y="670"/>
                </a:lnTo>
                <a:lnTo>
                  <a:pt x="595" y="679"/>
                </a:lnTo>
                <a:lnTo>
                  <a:pt x="595" y="689"/>
                </a:lnTo>
                <a:cubicBezTo>
                  <a:pt x="595" y="742"/>
                  <a:pt x="552" y="785"/>
                  <a:pt x="499" y="785"/>
                </a:cubicBezTo>
                <a:lnTo>
                  <a:pt x="498" y="785"/>
                </a:lnTo>
                <a:lnTo>
                  <a:pt x="593" y="674"/>
                </a:lnTo>
                <a:lnTo>
                  <a:pt x="594" y="680"/>
                </a:lnTo>
                <a:cubicBezTo>
                  <a:pt x="595" y="685"/>
                  <a:pt x="595" y="690"/>
                  <a:pt x="595" y="695"/>
                </a:cubicBezTo>
                <a:lnTo>
                  <a:pt x="595" y="699"/>
                </a:lnTo>
                <a:lnTo>
                  <a:pt x="403" y="699"/>
                </a:lnTo>
                <a:lnTo>
                  <a:pt x="403" y="689"/>
                </a:lnTo>
                <a:lnTo>
                  <a:pt x="403" y="683"/>
                </a:lnTo>
                <a:lnTo>
                  <a:pt x="408" y="714"/>
                </a:lnTo>
                <a:lnTo>
                  <a:pt x="407" y="711"/>
                </a:lnTo>
                <a:lnTo>
                  <a:pt x="590" y="711"/>
                </a:lnTo>
                <a:lnTo>
                  <a:pt x="589" y="714"/>
                </a:lnTo>
                <a:lnTo>
                  <a:pt x="593" y="683"/>
                </a:lnTo>
                <a:lnTo>
                  <a:pt x="593" y="699"/>
                </a:lnTo>
                <a:lnTo>
                  <a:pt x="592" y="709"/>
                </a:lnTo>
                <a:cubicBezTo>
                  <a:pt x="588" y="752"/>
                  <a:pt x="556" y="786"/>
                  <a:pt x="514" y="794"/>
                </a:cubicBezTo>
                <a:cubicBezTo>
                  <a:pt x="472" y="802"/>
                  <a:pt x="430" y="781"/>
                  <a:pt x="411" y="742"/>
                </a:cubicBezTo>
                <a:lnTo>
                  <a:pt x="409" y="738"/>
                </a:lnTo>
                <a:cubicBezTo>
                  <a:pt x="407" y="734"/>
                  <a:pt x="405" y="730"/>
                  <a:pt x="403" y="726"/>
                </a:cubicBezTo>
                <a:lnTo>
                  <a:pt x="401" y="720"/>
                </a:lnTo>
                <a:lnTo>
                  <a:pt x="492" y="785"/>
                </a:lnTo>
                <a:lnTo>
                  <a:pt x="485" y="785"/>
                </a:lnTo>
                <a:lnTo>
                  <a:pt x="580" y="705"/>
                </a:lnTo>
                <a:lnTo>
                  <a:pt x="578" y="719"/>
                </a:lnTo>
                <a:lnTo>
                  <a:pt x="577" y="723"/>
                </a:lnTo>
                <a:cubicBezTo>
                  <a:pt x="565" y="768"/>
                  <a:pt x="523" y="799"/>
                  <a:pt x="477" y="795"/>
                </a:cubicBezTo>
                <a:cubicBezTo>
                  <a:pt x="430" y="792"/>
                  <a:pt x="393" y="755"/>
                  <a:pt x="388" y="709"/>
                </a:cubicBezTo>
                <a:lnTo>
                  <a:pt x="388" y="705"/>
                </a:lnTo>
                <a:lnTo>
                  <a:pt x="387" y="699"/>
                </a:lnTo>
                <a:cubicBezTo>
                  <a:pt x="386" y="694"/>
                  <a:pt x="385" y="689"/>
                  <a:pt x="385" y="683"/>
                </a:cubicBezTo>
                <a:lnTo>
                  <a:pt x="385" y="680"/>
                </a:lnTo>
                <a:lnTo>
                  <a:pt x="577" y="680"/>
                </a:lnTo>
                <a:lnTo>
                  <a:pt x="577" y="683"/>
                </a:lnTo>
                <a:lnTo>
                  <a:pt x="576" y="668"/>
                </a:lnTo>
                <a:lnTo>
                  <a:pt x="577" y="674"/>
                </a:lnTo>
                <a:cubicBezTo>
                  <a:pt x="578" y="679"/>
                  <a:pt x="578" y="684"/>
                  <a:pt x="578" y="689"/>
                </a:cubicBezTo>
                <a:lnTo>
                  <a:pt x="578" y="699"/>
                </a:lnTo>
                <a:cubicBezTo>
                  <a:pt x="578" y="745"/>
                  <a:pt x="546" y="785"/>
                  <a:pt x="501" y="794"/>
                </a:cubicBezTo>
                <a:cubicBezTo>
                  <a:pt x="455" y="802"/>
                  <a:pt x="410" y="778"/>
                  <a:pt x="393" y="735"/>
                </a:cubicBezTo>
                <a:lnTo>
                  <a:pt x="391" y="730"/>
                </a:lnTo>
                <a:lnTo>
                  <a:pt x="389" y="725"/>
                </a:lnTo>
                <a:lnTo>
                  <a:pt x="572" y="713"/>
                </a:lnTo>
                <a:lnTo>
                  <a:pt x="572" y="709"/>
                </a:lnTo>
                <a:lnTo>
                  <a:pt x="571" y="715"/>
                </a:lnTo>
                <a:cubicBezTo>
                  <a:pt x="563" y="762"/>
                  <a:pt x="523" y="795"/>
                  <a:pt x="476" y="795"/>
                </a:cubicBezTo>
                <a:lnTo>
                  <a:pt x="475" y="795"/>
                </a:lnTo>
                <a:lnTo>
                  <a:pt x="473" y="795"/>
                </a:lnTo>
                <a:lnTo>
                  <a:pt x="561" y="738"/>
                </a:lnTo>
                <a:lnTo>
                  <a:pt x="557" y="747"/>
                </a:lnTo>
                <a:lnTo>
                  <a:pt x="565" y="708"/>
                </a:lnTo>
                <a:lnTo>
                  <a:pt x="565" y="715"/>
                </a:lnTo>
                <a:cubicBezTo>
                  <a:pt x="565" y="726"/>
                  <a:pt x="564" y="736"/>
                  <a:pt x="561" y="746"/>
                </a:cubicBezTo>
                <a:lnTo>
                  <a:pt x="560" y="749"/>
                </a:lnTo>
                <a:cubicBezTo>
                  <a:pt x="545" y="792"/>
                  <a:pt x="503" y="819"/>
                  <a:pt x="458" y="814"/>
                </a:cubicBezTo>
                <a:cubicBezTo>
                  <a:pt x="413" y="809"/>
                  <a:pt x="377" y="773"/>
                  <a:pt x="373" y="728"/>
                </a:cubicBezTo>
                <a:lnTo>
                  <a:pt x="371" y="708"/>
                </a:lnTo>
                <a:lnTo>
                  <a:pt x="371" y="699"/>
                </a:lnTo>
                <a:lnTo>
                  <a:pt x="553" y="742"/>
                </a:lnTo>
                <a:lnTo>
                  <a:pt x="552" y="744"/>
                </a:lnTo>
                <a:lnTo>
                  <a:pt x="562" y="715"/>
                </a:lnTo>
                <a:lnTo>
                  <a:pt x="561" y="717"/>
                </a:lnTo>
                <a:lnTo>
                  <a:pt x="560" y="731"/>
                </a:lnTo>
                <a:lnTo>
                  <a:pt x="559" y="739"/>
                </a:lnTo>
                <a:cubicBezTo>
                  <a:pt x="553" y="784"/>
                  <a:pt x="518" y="819"/>
                  <a:pt x="473" y="823"/>
                </a:cubicBezTo>
                <a:cubicBezTo>
                  <a:pt x="428" y="827"/>
                  <a:pt x="387" y="800"/>
                  <a:pt x="372" y="758"/>
                </a:cubicBezTo>
                <a:lnTo>
                  <a:pt x="371" y="755"/>
                </a:lnTo>
                <a:cubicBezTo>
                  <a:pt x="368" y="745"/>
                  <a:pt x="366" y="735"/>
                  <a:pt x="366" y="724"/>
                </a:cubicBezTo>
                <a:lnTo>
                  <a:pt x="366" y="718"/>
                </a:lnTo>
                <a:lnTo>
                  <a:pt x="368" y="737"/>
                </a:lnTo>
                <a:lnTo>
                  <a:pt x="366" y="727"/>
                </a:lnTo>
                <a:lnTo>
                  <a:pt x="556" y="708"/>
                </a:lnTo>
                <a:lnTo>
                  <a:pt x="556" y="712"/>
                </a:lnTo>
                <a:lnTo>
                  <a:pt x="556" y="718"/>
                </a:lnTo>
                <a:lnTo>
                  <a:pt x="460" y="622"/>
                </a:lnTo>
                <a:lnTo>
                  <a:pt x="461" y="622"/>
                </a:lnTo>
                <a:cubicBezTo>
                  <a:pt x="514" y="622"/>
                  <a:pt x="557" y="665"/>
                  <a:pt x="557" y="718"/>
                </a:cubicBezTo>
                <a:lnTo>
                  <a:pt x="557" y="724"/>
                </a:lnTo>
                <a:lnTo>
                  <a:pt x="557" y="734"/>
                </a:lnTo>
                <a:lnTo>
                  <a:pt x="557" y="742"/>
                </a:lnTo>
                <a:lnTo>
                  <a:pt x="557" y="746"/>
                </a:lnTo>
                <a:lnTo>
                  <a:pt x="365" y="746"/>
                </a:lnTo>
                <a:lnTo>
                  <a:pt x="365" y="744"/>
                </a:lnTo>
                <a:lnTo>
                  <a:pt x="366" y="747"/>
                </a:lnTo>
                <a:lnTo>
                  <a:pt x="364" y="727"/>
                </a:lnTo>
                <a:lnTo>
                  <a:pt x="364" y="722"/>
                </a:lnTo>
                <a:lnTo>
                  <a:pt x="364" y="718"/>
                </a:lnTo>
                <a:lnTo>
                  <a:pt x="556" y="718"/>
                </a:lnTo>
                <a:lnTo>
                  <a:pt x="556" y="721"/>
                </a:lnTo>
                <a:lnTo>
                  <a:pt x="556" y="727"/>
                </a:lnTo>
                <a:lnTo>
                  <a:pt x="555" y="709"/>
                </a:lnTo>
                <a:lnTo>
                  <a:pt x="557" y="719"/>
                </a:lnTo>
                <a:cubicBezTo>
                  <a:pt x="562" y="747"/>
                  <a:pt x="555" y="776"/>
                  <a:pt x="537" y="798"/>
                </a:cubicBezTo>
                <a:cubicBezTo>
                  <a:pt x="518" y="821"/>
                  <a:pt x="491" y="833"/>
                  <a:pt x="462" y="833"/>
                </a:cubicBezTo>
                <a:lnTo>
                  <a:pt x="461" y="833"/>
                </a:lnTo>
                <a:lnTo>
                  <a:pt x="556" y="756"/>
                </a:lnTo>
                <a:lnTo>
                  <a:pt x="554" y="766"/>
                </a:lnTo>
                <a:lnTo>
                  <a:pt x="553" y="770"/>
                </a:lnTo>
                <a:cubicBezTo>
                  <a:pt x="541" y="817"/>
                  <a:pt x="496" y="848"/>
                  <a:pt x="448" y="842"/>
                </a:cubicBezTo>
                <a:cubicBezTo>
                  <a:pt x="400" y="836"/>
                  <a:pt x="363" y="795"/>
                  <a:pt x="363" y="746"/>
                </a:cubicBezTo>
                <a:lnTo>
                  <a:pt x="363" y="740"/>
                </a:lnTo>
                <a:lnTo>
                  <a:pt x="363" y="737"/>
                </a:lnTo>
                <a:cubicBezTo>
                  <a:pt x="363" y="688"/>
                  <a:pt x="402" y="646"/>
                  <a:pt x="452" y="642"/>
                </a:cubicBezTo>
                <a:cubicBezTo>
                  <a:pt x="501" y="638"/>
                  <a:pt x="546" y="672"/>
                  <a:pt x="554" y="722"/>
                </a:cubicBezTo>
                <a:lnTo>
                  <a:pt x="556" y="733"/>
                </a:lnTo>
                <a:lnTo>
                  <a:pt x="557" y="742"/>
                </a:lnTo>
                <a:lnTo>
                  <a:pt x="558" y="761"/>
                </a:lnTo>
                <a:lnTo>
                  <a:pt x="558" y="765"/>
                </a:lnTo>
                <a:cubicBezTo>
                  <a:pt x="558" y="814"/>
                  <a:pt x="522" y="855"/>
                  <a:pt x="474" y="861"/>
                </a:cubicBezTo>
                <a:cubicBezTo>
                  <a:pt x="426" y="867"/>
                  <a:pt x="381" y="836"/>
                  <a:pt x="369" y="789"/>
                </a:cubicBezTo>
                <a:lnTo>
                  <a:pt x="368" y="785"/>
                </a:lnTo>
                <a:cubicBezTo>
                  <a:pt x="367" y="780"/>
                  <a:pt x="366" y="776"/>
                  <a:pt x="366" y="771"/>
                </a:cubicBezTo>
                <a:lnTo>
                  <a:pt x="365" y="762"/>
                </a:lnTo>
                <a:lnTo>
                  <a:pt x="365" y="761"/>
                </a:lnTo>
                <a:lnTo>
                  <a:pt x="364" y="756"/>
                </a:lnTo>
                <a:lnTo>
                  <a:pt x="554" y="737"/>
                </a:lnTo>
                <a:lnTo>
                  <a:pt x="554" y="739"/>
                </a:lnTo>
                <a:lnTo>
                  <a:pt x="553" y="724"/>
                </a:lnTo>
                <a:lnTo>
                  <a:pt x="555" y="732"/>
                </a:lnTo>
                <a:lnTo>
                  <a:pt x="554" y="729"/>
                </a:lnTo>
                <a:lnTo>
                  <a:pt x="555" y="733"/>
                </a:lnTo>
                <a:lnTo>
                  <a:pt x="368" y="780"/>
                </a:lnTo>
                <a:lnTo>
                  <a:pt x="366" y="768"/>
                </a:lnTo>
                <a:lnTo>
                  <a:pt x="365" y="762"/>
                </a:lnTo>
                <a:cubicBezTo>
                  <a:pt x="360" y="734"/>
                  <a:pt x="368" y="706"/>
                  <a:pt x="386" y="684"/>
                </a:cubicBezTo>
                <a:cubicBezTo>
                  <a:pt x="404" y="663"/>
                  <a:pt x="431" y="650"/>
                  <a:pt x="459" y="650"/>
                </a:cubicBezTo>
                <a:lnTo>
                  <a:pt x="460" y="650"/>
                </a:lnTo>
                <a:cubicBezTo>
                  <a:pt x="489" y="650"/>
                  <a:pt x="516" y="663"/>
                  <a:pt x="535" y="686"/>
                </a:cubicBezTo>
                <a:cubicBezTo>
                  <a:pt x="553" y="708"/>
                  <a:pt x="560" y="737"/>
                  <a:pt x="555" y="765"/>
                </a:cubicBezTo>
                <a:lnTo>
                  <a:pt x="553" y="775"/>
                </a:lnTo>
                <a:lnTo>
                  <a:pt x="458" y="660"/>
                </a:lnTo>
                <a:lnTo>
                  <a:pt x="460" y="660"/>
                </a:lnTo>
                <a:lnTo>
                  <a:pt x="462" y="660"/>
                </a:lnTo>
                <a:cubicBezTo>
                  <a:pt x="490" y="660"/>
                  <a:pt x="515" y="672"/>
                  <a:pt x="534" y="692"/>
                </a:cubicBezTo>
                <a:cubicBezTo>
                  <a:pt x="552" y="712"/>
                  <a:pt x="561" y="739"/>
                  <a:pt x="558" y="766"/>
                </a:cubicBezTo>
                <a:lnTo>
                  <a:pt x="557" y="777"/>
                </a:lnTo>
                <a:lnTo>
                  <a:pt x="556" y="786"/>
                </a:lnTo>
                <a:cubicBezTo>
                  <a:pt x="550" y="835"/>
                  <a:pt x="509" y="871"/>
                  <a:pt x="460" y="871"/>
                </a:cubicBezTo>
                <a:lnTo>
                  <a:pt x="459" y="871"/>
                </a:lnTo>
                <a:lnTo>
                  <a:pt x="458" y="871"/>
                </a:lnTo>
                <a:lnTo>
                  <a:pt x="458" y="679"/>
                </a:lnTo>
                <a:lnTo>
                  <a:pt x="462" y="679"/>
                </a:lnTo>
                <a:lnTo>
                  <a:pt x="462" y="871"/>
                </a:lnTo>
                <a:lnTo>
                  <a:pt x="461" y="871"/>
                </a:lnTo>
                <a:lnTo>
                  <a:pt x="557" y="767"/>
                </a:lnTo>
                <a:lnTo>
                  <a:pt x="558" y="786"/>
                </a:lnTo>
                <a:lnTo>
                  <a:pt x="558" y="794"/>
                </a:lnTo>
                <a:lnTo>
                  <a:pt x="366" y="794"/>
                </a:lnTo>
                <a:lnTo>
                  <a:pt x="366" y="791"/>
                </a:lnTo>
                <a:lnTo>
                  <a:pt x="368" y="807"/>
                </a:lnTo>
                <a:lnTo>
                  <a:pt x="366" y="799"/>
                </a:lnTo>
                <a:lnTo>
                  <a:pt x="365" y="792"/>
                </a:lnTo>
                <a:cubicBezTo>
                  <a:pt x="365" y="788"/>
                  <a:pt x="364" y="783"/>
                  <a:pt x="364" y="778"/>
                </a:cubicBezTo>
                <a:lnTo>
                  <a:pt x="364" y="775"/>
                </a:lnTo>
                <a:lnTo>
                  <a:pt x="556" y="775"/>
                </a:lnTo>
                <a:lnTo>
                  <a:pt x="556" y="783"/>
                </a:lnTo>
                <a:lnTo>
                  <a:pt x="556" y="784"/>
                </a:lnTo>
                <a:lnTo>
                  <a:pt x="557" y="793"/>
                </a:lnTo>
                <a:lnTo>
                  <a:pt x="367" y="788"/>
                </a:lnTo>
                <a:lnTo>
                  <a:pt x="368" y="782"/>
                </a:lnTo>
                <a:lnTo>
                  <a:pt x="366" y="797"/>
                </a:lnTo>
                <a:lnTo>
                  <a:pt x="366" y="793"/>
                </a:lnTo>
                <a:lnTo>
                  <a:pt x="558" y="793"/>
                </a:lnTo>
                <a:lnTo>
                  <a:pt x="558" y="794"/>
                </a:lnTo>
                <a:lnTo>
                  <a:pt x="558" y="802"/>
                </a:lnTo>
                <a:cubicBezTo>
                  <a:pt x="558" y="808"/>
                  <a:pt x="558" y="813"/>
                  <a:pt x="557" y="818"/>
                </a:cubicBezTo>
                <a:lnTo>
                  <a:pt x="556" y="822"/>
                </a:lnTo>
                <a:lnTo>
                  <a:pt x="554" y="842"/>
                </a:lnTo>
                <a:lnTo>
                  <a:pt x="553" y="848"/>
                </a:lnTo>
                <a:cubicBezTo>
                  <a:pt x="545" y="898"/>
                  <a:pt x="500" y="932"/>
                  <a:pt x="451" y="928"/>
                </a:cubicBezTo>
                <a:cubicBezTo>
                  <a:pt x="401" y="924"/>
                  <a:pt x="362" y="882"/>
                  <a:pt x="362" y="832"/>
                </a:cubicBezTo>
                <a:lnTo>
                  <a:pt x="362" y="831"/>
                </a:lnTo>
                <a:lnTo>
                  <a:pt x="363" y="834"/>
                </a:lnTo>
                <a:lnTo>
                  <a:pt x="362" y="823"/>
                </a:lnTo>
                <a:lnTo>
                  <a:pt x="361" y="813"/>
                </a:lnTo>
                <a:lnTo>
                  <a:pt x="456" y="899"/>
                </a:lnTo>
                <a:lnTo>
                  <a:pt x="451" y="899"/>
                </a:lnTo>
                <a:lnTo>
                  <a:pt x="547" y="816"/>
                </a:lnTo>
                <a:lnTo>
                  <a:pt x="545" y="832"/>
                </a:lnTo>
                <a:lnTo>
                  <a:pt x="543" y="846"/>
                </a:lnTo>
                <a:cubicBezTo>
                  <a:pt x="538" y="877"/>
                  <a:pt x="519" y="904"/>
                  <a:pt x="490" y="918"/>
                </a:cubicBezTo>
                <a:lnTo>
                  <a:pt x="486" y="920"/>
                </a:lnTo>
                <a:cubicBezTo>
                  <a:pt x="459" y="934"/>
                  <a:pt x="428" y="934"/>
                  <a:pt x="401" y="920"/>
                </a:cubicBezTo>
                <a:lnTo>
                  <a:pt x="397" y="918"/>
                </a:lnTo>
                <a:cubicBezTo>
                  <a:pt x="367" y="904"/>
                  <a:pt x="348" y="875"/>
                  <a:pt x="344" y="843"/>
                </a:cubicBezTo>
                <a:lnTo>
                  <a:pt x="342" y="823"/>
                </a:lnTo>
                <a:lnTo>
                  <a:pt x="342" y="813"/>
                </a:lnTo>
                <a:lnTo>
                  <a:pt x="438" y="909"/>
                </a:lnTo>
                <a:lnTo>
                  <a:pt x="435" y="909"/>
                </a:lnTo>
                <a:lnTo>
                  <a:pt x="531" y="823"/>
                </a:lnTo>
                <a:lnTo>
                  <a:pt x="528" y="844"/>
                </a:lnTo>
                <a:lnTo>
                  <a:pt x="526" y="853"/>
                </a:lnTo>
                <a:cubicBezTo>
                  <a:pt x="517" y="897"/>
                  <a:pt x="478" y="928"/>
                  <a:pt x="434" y="928"/>
                </a:cubicBezTo>
                <a:cubicBezTo>
                  <a:pt x="389" y="929"/>
                  <a:pt x="350" y="899"/>
                  <a:pt x="339" y="856"/>
                </a:cubicBezTo>
                <a:lnTo>
                  <a:pt x="340" y="859"/>
                </a:lnTo>
                <a:lnTo>
                  <a:pt x="338" y="853"/>
                </a:lnTo>
                <a:lnTo>
                  <a:pt x="515" y="865"/>
                </a:lnTo>
                <a:lnTo>
                  <a:pt x="513" y="869"/>
                </a:lnTo>
                <a:lnTo>
                  <a:pt x="519" y="857"/>
                </a:lnTo>
                <a:lnTo>
                  <a:pt x="517" y="863"/>
                </a:lnTo>
                <a:cubicBezTo>
                  <a:pt x="503" y="902"/>
                  <a:pt x="467" y="928"/>
                  <a:pt x="425" y="928"/>
                </a:cubicBezTo>
                <a:lnTo>
                  <a:pt x="424" y="928"/>
                </a:lnTo>
                <a:lnTo>
                  <a:pt x="423" y="928"/>
                </a:lnTo>
                <a:lnTo>
                  <a:pt x="519" y="832"/>
                </a:lnTo>
                <a:lnTo>
                  <a:pt x="519" y="851"/>
                </a:lnTo>
                <a:lnTo>
                  <a:pt x="518" y="851"/>
                </a:lnTo>
                <a:lnTo>
                  <a:pt x="518" y="858"/>
                </a:lnTo>
                <a:lnTo>
                  <a:pt x="518" y="860"/>
                </a:lnTo>
                <a:cubicBezTo>
                  <a:pt x="518" y="911"/>
                  <a:pt x="479" y="953"/>
                  <a:pt x="428" y="956"/>
                </a:cubicBezTo>
                <a:cubicBezTo>
                  <a:pt x="378" y="959"/>
                  <a:pt x="333" y="923"/>
                  <a:pt x="327" y="872"/>
                </a:cubicBezTo>
                <a:lnTo>
                  <a:pt x="325" y="852"/>
                </a:lnTo>
                <a:lnTo>
                  <a:pt x="325" y="841"/>
                </a:lnTo>
                <a:lnTo>
                  <a:pt x="336" y="884"/>
                </a:lnTo>
                <a:lnTo>
                  <a:pt x="333" y="878"/>
                </a:lnTo>
                <a:cubicBezTo>
                  <a:pt x="326" y="865"/>
                  <a:pt x="322" y="850"/>
                  <a:pt x="322" y="835"/>
                </a:cubicBezTo>
                <a:lnTo>
                  <a:pt x="322" y="832"/>
                </a:lnTo>
                <a:cubicBezTo>
                  <a:pt x="322" y="797"/>
                  <a:pt x="342" y="765"/>
                  <a:pt x="373" y="748"/>
                </a:cubicBezTo>
                <a:cubicBezTo>
                  <a:pt x="404" y="731"/>
                  <a:pt x="442" y="733"/>
                  <a:pt x="472" y="753"/>
                </a:cubicBezTo>
                <a:lnTo>
                  <a:pt x="486" y="763"/>
                </a:lnTo>
                <a:lnTo>
                  <a:pt x="492" y="768"/>
                </a:lnTo>
                <a:cubicBezTo>
                  <a:pt x="514" y="786"/>
                  <a:pt x="526" y="813"/>
                  <a:pt x="526" y="841"/>
                </a:cubicBezTo>
                <a:lnTo>
                  <a:pt x="526" y="851"/>
                </a:lnTo>
                <a:lnTo>
                  <a:pt x="526" y="858"/>
                </a:lnTo>
                <a:lnTo>
                  <a:pt x="526" y="860"/>
                </a:lnTo>
                <a:lnTo>
                  <a:pt x="334" y="860"/>
                </a:lnTo>
                <a:lnTo>
                  <a:pt x="334" y="854"/>
                </a:lnTo>
                <a:lnTo>
                  <a:pt x="334" y="844"/>
                </a:lnTo>
                <a:lnTo>
                  <a:pt x="334" y="835"/>
                </a:lnTo>
                <a:lnTo>
                  <a:pt x="334" y="832"/>
                </a:lnTo>
                <a:cubicBezTo>
                  <a:pt x="334" y="783"/>
                  <a:pt x="373" y="741"/>
                  <a:pt x="423" y="737"/>
                </a:cubicBezTo>
                <a:cubicBezTo>
                  <a:pt x="472" y="733"/>
                  <a:pt x="517" y="767"/>
                  <a:pt x="525" y="817"/>
                </a:cubicBezTo>
                <a:lnTo>
                  <a:pt x="526" y="823"/>
                </a:lnTo>
                <a:lnTo>
                  <a:pt x="529" y="842"/>
                </a:lnTo>
                <a:lnTo>
                  <a:pt x="530" y="862"/>
                </a:lnTo>
                <a:lnTo>
                  <a:pt x="530" y="870"/>
                </a:lnTo>
                <a:cubicBezTo>
                  <a:pt x="530" y="913"/>
                  <a:pt x="502" y="951"/>
                  <a:pt x="461" y="963"/>
                </a:cubicBezTo>
                <a:lnTo>
                  <a:pt x="454" y="965"/>
                </a:lnTo>
                <a:cubicBezTo>
                  <a:pt x="438" y="969"/>
                  <a:pt x="421" y="970"/>
                  <a:pt x="404" y="966"/>
                </a:cubicBezTo>
                <a:lnTo>
                  <a:pt x="396" y="964"/>
                </a:lnTo>
                <a:lnTo>
                  <a:pt x="515" y="870"/>
                </a:lnTo>
                <a:lnTo>
                  <a:pt x="515" y="875"/>
                </a:lnTo>
                <a:lnTo>
                  <a:pt x="515" y="879"/>
                </a:lnTo>
                <a:lnTo>
                  <a:pt x="323" y="879"/>
                </a:lnTo>
                <a:lnTo>
                  <a:pt x="323" y="875"/>
                </a:lnTo>
                <a:lnTo>
                  <a:pt x="323" y="870"/>
                </a:lnTo>
                <a:cubicBezTo>
                  <a:pt x="323" y="817"/>
                  <a:pt x="366" y="774"/>
                  <a:pt x="419" y="774"/>
                </a:cubicBezTo>
                <a:lnTo>
                  <a:pt x="420" y="774"/>
                </a:lnTo>
                <a:lnTo>
                  <a:pt x="425" y="774"/>
                </a:lnTo>
                <a:lnTo>
                  <a:pt x="430" y="774"/>
                </a:lnTo>
                <a:cubicBezTo>
                  <a:pt x="483" y="774"/>
                  <a:pt x="526" y="817"/>
                  <a:pt x="526" y="870"/>
                </a:cubicBezTo>
                <a:lnTo>
                  <a:pt x="526" y="875"/>
                </a:lnTo>
                <a:lnTo>
                  <a:pt x="526" y="879"/>
                </a:lnTo>
                <a:lnTo>
                  <a:pt x="526" y="889"/>
                </a:lnTo>
                <a:cubicBezTo>
                  <a:pt x="526" y="942"/>
                  <a:pt x="483" y="985"/>
                  <a:pt x="430" y="985"/>
                </a:cubicBezTo>
                <a:lnTo>
                  <a:pt x="429" y="985"/>
                </a:lnTo>
                <a:cubicBezTo>
                  <a:pt x="399" y="985"/>
                  <a:pt x="371" y="971"/>
                  <a:pt x="352" y="947"/>
                </a:cubicBezTo>
                <a:cubicBezTo>
                  <a:pt x="334" y="922"/>
                  <a:pt x="329" y="891"/>
                  <a:pt x="338" y="862"/>
                </a:cubicBezTo>
                <a:lnTo>
                  <a:pt x="341" y="852"/>
                </a:lnTo>
                <a:lnTo>
                  <a:pt x="432" y="975"/>
                </a:lnTo>
                <a:lnTo>
                  <a:pt x="429" y="975"/>
                </a:lnTo>
                <a:lnTo>
                  <a:pt x="429" y="783"/>
                </a:lnTo>
                <a:lnTo>
                  <a:pt x="432" y="783"/>
                </a:lnTo>
                <a:cubicBezTo>
                  <a:pt x="459" y="783"/>
                  <a:pt x="485" y="795"/>
                  <a:pt x="503" y="815"/>
                </a:cubicBezTo>
                <a:cubicBezTo>
                  <a:pt x="522" y="835"/>
                  <a:pt x="531" y="861"/>
                  <a:pt x="528" y="888"/>
                </a:cubicBezTo>
                <a:lnTo>
                  <a:pt x="527" y="902"/>
                </a:lnTo>
                <a:lnTo>
                  <a:pt x="526" y="910"/>
                </a:lnTo>
                <a:cubicBezTo>
                  <a:pt x="520" y="956"/>
                  <a:pt x="482" y="992"/>
                  <a:pt x="436" y="994"/>
                </a:cubicBezTo>
                <a:cubicBezTo>
                  <a:pt x="390" y="997"/>
                  <a:pt x="349" y="967"/>
                  <a:pt x="337" y="922"/>
                </a:cubicBezTo>
                <a:lnTo>
                  <a:pt x="335" y="913"/>
                </a:lnTo>
                <a:lnTo>
                  <a:pt x="334" y="908"/>
                </a:lnTo>
                <a:lnTo>
                  <a:pt x="523" y="908"/>
                </a:lnTo>
                <a:lnTo>
                  <a:pt x="522" y="913"/>
                </a:lnTo>
                <a:lnTo>
                  <a:pt x="523" y="894"/>
                </a:lnTo>
                <a:lnTo>
                  <a:pt x="523" y="898"/>
                </a:lnTo>
                <a:lnTo>
                  <a:pt x="331" y="898"/>
                </a:lnTo>
                <a:lnTo>
                  <a:pt x="331" y="894"/>
                </a:lnTo>
                <a:lnTo>
                  <a:pt x="331" y="889"/>
                </a:lnTo>
                <a:lnTo>
                  <a:pt x="522" y="908"/>
                </a:lnTo>
                <a:lnTo>
                  <a:pt x="521" y="910"/>
                </a:lnTo>
                <a:lnTo>
                  <a:pt x="520" y="919"/>
                </a:lnTo>
                <a:cubicBezTo>
                  <a:pt x="514" y="968"/>
                  <a:pt x="473" y="1004"/>
                  <a:pt x="424" y="1004"/>
                </a:cubicBezTo>
                <a:lnTo>
                  <a:pt x="423" y="1004"/>
                </a:lnTo>
                <a:lnTo>
                  <a:pt x="447" y="1002"/>
                </a:lnTo>
                <a:lnTo>
                  <a:pt x="443" y="1003"/>
                </a:lnTo>
                <a:cubicBezTo>
                  <a:pt x="429" y="1006"/>
                  <a:pt x="415" y="1006"/>
                  <a:pt x="401" y="1004"/>
                </a:cubicBezTo>
                <a:lnTo>
                  <a:pt x="396" y="1003"/>
                </a:lnTo>
                <a:cubicBezTo>
                  <a:pt x="357" y="995"/>
                  <a:pt x="326" y="964"/>
                  <a:pt x="320" y="924"/>
                </a:cubicBezTo>
                <a:lnTo>
                  <a:pt x="318" y="912"/>
                </a:lnTo>
                <a:cubicBezTo>
                  <a:pt x="317" y="907"/>
                  <a:pt x="316" y="902"/>
                  <a:pt x="316" y="896"/>
                </a:cubicBezTo>
                <a:lnTo>
                  <a:pt x="316" y="890"/>
                </a:lnTo>
                <a:lnTo>
                  <a:pt x="345" y="958"/>
                </a:lnTo>
                <a:lnTo>
                  <a:pt x="344" y="957"/>
                </a:lnTo>
                <a:lnTo>
                  <a:pt x="507" y="889"/>
                </a:lnTo>
                <a:lnTo>
                  <a:pt x="507" y="888"/>
                </a:lnTo>
                <a:lnTo>
                  <a:pt x="508" y="908"/>
                </a:lnTo>
                <a:lnTo>
                  <a:pt x="508" y="920"/>
                </a:lnTo>
                <a:lnTo>
                  <a:pt x="508" y="927"/>
                </a:lnTo>
                <a:lnTo>
                  <a:pt x="316" y="927"/>
                </a:lnTo>
                <a:lnTo>
                  <a:pt x="316" y="926"/>
                </a:lnTo>
                <a:lnTo>
                  <a:pt x="318" y="942"/>
                </a:lnTo>
                <a:lnTo>
                  <a:pt x="317" y="936"/>
                </a:lnTo>
                <a:lnTo>
                  <a:pt x="315" y="924"/>
                </a:lnTo>
                <a:lnTo>
                  <a:pt x="409" y="1004"/>
                </a:lnTo>
                <a:lnTo>
                  <a:pt x="408" y="1004"/>
                </a:lnTo>
                <a:lnTo>
                  <a:pt x="504" y="897"/>
                </a:lnTo>
                <a:lnTo>
                  <a:pt x="505" y="909"/>
                </a:lnTo>
                <a:lnTo>
                  <a:pt x="506" y="921"/>
                </a:lnTo>
                <a:lnTo>
                  <a:pt x="507" y="932"/>
                </a:lnTo>
                <a:lnTo>
                  <a:pt x="503" y="910"/>
                </a:lnTo>
                <a:lnTo>
                  <a:pt x="505" y="916"/>
                </a:lnTo>
                <a:lnTo>
                  <a:pt x="322" y="916"/>
                </a:lnTo>
                <a:lnTo>
                  <a:pt x="323" y="913"/>
                </a:lnTo>
                <a:lnTo>
                  <a:pt x="318" y="943"/>
                </a:lnTo>
                <a:lnTo>
                  <a:pt x="319" y="925"/>
                </a:lnTo>
                <a:lnTo>
                  <a:pt x="319" y="924"/>
                </a:lnTo>
                <a:lnTo>
                  <a:pt x="319" y="917"/>
                </a:lnTo>
                <a:lnTo>
                  <a:pt x="415" y="1013"/>
                </a:lnTo>
                <a:lnTo>
                  <a:pt x="411" y="1013"/>
                </a:lnTo>
                <a:lnTo>
                  <a:pt x="506" y="933"/>
                </a:lnTo>
                <a:lnTo>
                  <a:pt x="505" y="939"/>
                </a:lnTo>
                <a:lnTo>
                  <a:pt x="506" y="923"/>
                </a:lnTo>
                <a:lnTo>
                  <a:pt x="506" y="933"/>
                </a:lnTo>
                <a:lnTo>
                  <a:pt x="506" y="941"/>
                </a:lnTo>
                <a:lnTo>
                  <a:pt x="506" y="946"/>
                </a:lnTo>
                <a:lnTo>
                  <a:pt x="314" y="946"/>
                </a:lnTo>
                <a:lnTo>
                  <a:pt x="314" y="944"/>
                </a:lnTo>
                <a:lnTo>
                  <a:pt x="314" y="938"/>
                </a:lnTo>
                <a:lnTo>
                  <a:pt x="314" y="931"/>
                </a:lnTo>
                <a:lnTo>
                  <a:pt x="314" y="927"/>
                </a:lnTo>
                <a:lnTo>
                  <a:pt x="506" y="927"/>
                </a:lnTo>
                <a:lnTo>
                  <a:pt x="506" y="932"/>
                </a:lnTo>
                <a:cubicBezTo>
                  <a:pt x="506" y="939"/>
                  <a:pt x="506" y="945"/>
                  <a:pt x="505" y="951"/>
                </a:cubicBezTo>
                <a:lnTo>
                  <a:pt x="504" y="956"/>
                </a:lnTo>
                <a:cubicBezTo>
                  <a:pt x="495" y="1001"/>
                  <a:pt x="456" y="1033"/>
                  <a:pt x="410" y="1033"/>
                </a:cubicBezTo>
                <a:cubicBezTo>
                  <a:pt x="365" y="1034"/>
                  <a:pt x="326" y="1003"/>
                  <a:pt x="316" y="958"/>
                </a:cubicBezTo>
                <a:lnTo>
                  <a:pt x="315" y="954"/>
                </a:lnTo>
                <a:lnTo>
                  <a:pt x="312" y="943"/>
                </a:lnTo>
                <a:lnTo>
                  <a:pt x="500" y="908"/>
                </a:lnTo>
                <a:lnTo>
                  <a:pt x="501" y="918"/>
                </a:lnTo>
                <a:lnTo>
                  <a:pt x="502" y="937"/>
                </a:lnTo>
                <a:lnTo>
                  <a:pt x="502" y="944"/>
                </a:lnTo>
                <a:cubicBezTo>
                  <a:pt x="502" y="959"/>
                  <a:pt x="499" y="974"/>
                  <a:pt x="492" y="987"/>
                </a:cubicBezTo>
                <a:lnTo>
                  <a:pt x="491" y="989"/>
                </a:lnTo>
                <a:cubicBezTo>
                  <a:pt x="471" y="1031"/>
                  <a:pt x="423" y="1052"/>
                  <a:pt x="379" y="1039"/>
                </a:cubicBezTo>
                <a:cubicBezTo>
                  <a:pt x="334" y="1026"/>
                  <a:pt x="305" y="983"/>
                  <a:pt x="310" y="937"/>
                </a:cubicBezTo>
                <a:lnTo>
                  <a:pt x="310" y="936"/>
                </a:lnTo>
                <a:lnTo>
                  <a:pt x="310" y="930"/>
                </a:lnTo>
                <a:lnTo>
                  <a:pt x="310" y="927"/>
                </a:lnTo>
                <a:lnTo>
                  <a:pt x="502" y="927"/>
                </a:lnTo>
                <a:lnTo>
                  <a:pt x="502" y="944"/>
                </a:lnTo>
                <a:lnTo>
                  <a:pt x="501" y="955"/>
                </a:lnTo>
                <a:lnTo>
                  <a:pt x="501" y="937"/>
                </a:lnTo>
                <a:lnTo>
                  <a:pt x="502" y="947"/>
                </a:lnTo>
                <a:cubicBezTo>
                  <a:pt x="505" y="974"/>
                  <a:pt x="496" y="1001"/>
                  <a:pt x="478" y="1021"/>
                </a:cubicBezTo>
                <a:cubicBezTo>
                  <a:pt x="459" y="1041"/>
                  <a:pt x="434" y="1052"/>
                  <a:pt x="406" y="1052"/>
                </a:cubicBezTo>
                <a:lnTo>
                  <a:pt x="402" y="1052"/>
                </a:lnTo>
                <a:lnTo>
                  <a:pt x="402" y="860"/>
                </a:lnTo>
                <a:lnTo>
                  <a:pt x="405" y="860"/>
                </a:lnTo>
                <a:cubicBezTo>
                  <a:pt x="458" y="860"/>
                  <a:pt x="501" y="903"/>
                  <a:pt x="501" y="956"/>
                </a:cubicBezTo>
                <a:lnTo>
                  <a:pt x="501" y="975"/>
                </a:lnTo>
                <a:lnTo>
                  <a:pt x="500" y="985"/>
                </a:lnTo>
                <a:cubicBezTo>
                  <a:pt x="495" y="1034"/>
                  <a:pt x="454" y="1071"/>
                  <a:pt x="404" y="1071"/>
                </a:cubicBezTo>
                <a:lnTo>
                  <a:pt x="398" y="1071"/>
                </a:lnTo>
                <a:cubicBezTo>
                  <a:pt x="349" y="1071"/>
                  <a:pt x="308" y="1034"/>
                  <a:pt x="303" y="985"/>
                </a:cubicBezTo>
                <a:lnTo>
                  <a:pt x="302" y="976"/>
                </a:lnTo>
                <a:lnTo>
                  <a:pt x="301" y="967"/>
                </a:lnTo>
                <a:lnTo>
                  <a:pt x="396" y="1052"/>
                </a:lnTo>
                <a:lnTo>
                  <a:pt x="391" y="1052"/>
                </a:lnTo>
                <a:lnTo>
                  <a:pt x="487" y="956"/>
                </a:lnTo>
                <a:lnTo>
                  <a:pt x="487" y="975"/>
                </a:lnTo>
                <a:lnTo>
                  <a:pt x="486" y="985"/>
                </a:lnTo>
                <a:cubicBezTo>
                  <a:pt x="481" y="1034"/>
                  <a:pt x="440" y="1071"/>
                  <a:pt x="390" y="1071"/>
                </a:cubicBezTo>
                <a:lnTo>
                  <a:pt x="388" y="1071"/>
                </a:lnTo>
                <a:cubicBezTo>
                  <a:pt x="342" y="1071"/>
                  <a:pt x="301" y="1038"/>
                  <a:pt x="294" y="991"/>
                </a:cubicBezTo>
                <a:lnTo>
                  <a:pt x="294" y="993"/>
                </a:lnTo>
                <a:lnTo>
                  <a:pt x="293" y="989"/>
                </a:lnTo>
                <a:lnTo>
                  <a:pt x="482" y="965"/>
                </a:lnTo>
                <a:lnTo>
                  <a:pt x="482" y="974"/>
                </a:lnTo>
                <a:lnTo>
                  <a:pt x="482" y="984"/>
                </a:lnTo>
                <a:lnTo>
                  <a:pt x="386" y="888"/>
                </a:lnTo>
                <a:lnTo>
                  <a:pt x="388" y="888"/>
                </a:lnTo>
                <a:cubicBezTo>
                  <a:pt x="441" y="888"/>
                  <a:pt x="484" y="931"/>
                  <a:pt x="484" y="984"/>
                </a:cubicBezTo>
                <a:lnTo>
                  <a:pt x="484" y="990"/>
                </a:lnTo>
                <a:cubicBezTo>
                  <a:pt x="484" y="998"/>
                  <a:pt x="484" y="1006"/>
                  <a:pt x="482" y="1014"/>
                </a:cubicBezTo>
                <a:lnTo>
                  <a:pt x="481" y="1018"/>
                </a:lnTo>
                <a:cubicBezTo>
                  <a:pt x="470" y="1059"/>
                  <a:pt x="434" y="1089"/>
                  <a:pt x="391" y="1090"/>
                </a:cubicBezTo>
                <a:cubicBezTo>
                  <a:pt x="349" y="1092"/>
                  <a:pt x="310" y="1065"/>
                  <a:pt x="296" y="1025"/>
                </a:cubicBezTo>
                <a:lnTo>
                  <a:pt x="295" y="1022"/>
                </a:lnTo>
                <a:cubicBezTo>
                  <a:pt x="294" y="1016"/>
                  <a:pt x="292" y="1011"/>
                  <a:pt x="291" y="1005"/>
                </a:cubicBezTo>
                <a:lnTo>
                  <a:pt x="290" y="998"/>
                </a:lnTo>
                <a:cubicBezTo>
                  <a:pt x="290" y="994"/>
                  <a:pt x="289" y="989"/>
                  <a:pt x="289" y="984"/>
                </a:cubicBezTo>
                <a:lnTo>
                  <a:pt x="289" y="968"/>
                </a:lnTo>
                <a:lnTo>
                  <a:pt x="289" y="960"/>
                </a:lnTo>
                <a:cubicBezTo>
                  <a:pt x="289" y="953"/>
                  <a:pt x="290" y="945"/>
                  <a:pt x="292" y="937"/>
                </a:cubicBezTo>
                <a:lnTo>
                  <a:pt x="293" y="933"/>
                </a:lnTo>
                <a:cubicBezTo>
                  <a:pt x="305" y="886"/>
                  <a:pt x="350" y="855"/>
                  <a:pt x="398" y="861"/>
                </a:cubicBezTo>
                <a:cubicBezTo>
                  <a:pt x="446" y="867"/>
                  <a:pt x="482" y="908"/>
                  <a:pt x="482" y="956"/>
                </a:cubicBezTo>
                <a:lnTo>
                  <a:pt x="482" y="959"/>
                </a:lnTo>
                <a:lnTo>
                  <a:pt x="482" y="967"/>
                </a:lnTo>
                <a:lnTo>
                  <a:pt x="482" y="984"/>
                </a:lnTo>
                <a:lnTo>
                  <a:pt x="482" y="1001"/>
                </a:lnTo>
                <a:lnTo>
                  <a:pt x="482" y="1013"/>
                </a:lnTo>
                <a:lnTo>
                  <a:pt x="290" y="1013"/>
                </a:lnTo>
                <a:lnTo>
                  <a:pt x="290" y="1009"/>
                </a:lnTo>
                <a:lnTo>
                  <a:pt x="290" y="1003"/>
                </a:lnTo>
                <a:lnTo>
                  <a:pt x="482" y="1003"/>
                </a:lnTo>
                <a:lnTo>
                  <a:pt x="482" y="1007"/>
                </a:lnTo>
                <a:lnTo>
                  <a:pt x="482" y="1013"/>
                </a:lnTo>
                <a:cubicBezTo>
                  <a:pt x="482" y="1066"/>
                  <a:pt x="439" y="1109"/>
                  <a:pt x="386" y="1109"/>
                </a:cubicBezTo>
                <a:lnTo>
                  <a:pt x="384" y="1109"/>
                </a:lnTo>
                <a:lnTo>
                  <a:pt x="480" y="1004"/>
                </a:lnTo>
                <a:lnTo>
                  <a:pt x="481" y="1013"/>
                </a:lnTo>
                <a:lnTo>
                  <a:pt x="482" y="1022"/>
                </a:lnTo>
                <a:lnTo>
                  <a:pt x="290" y="1032"/>
                </a:lnTo>
                <a:lnTo>
                  <a:pt x="290" y="1027"/>
                </a:lnTo>
                <a:lnTo>
                  <a:pt x="292" y="1046"/>
                </a:lnTo>
                <a:lnTo>
                  <a:pt x="291" y="1041"/>
                </a:lnTo>
                <a:lnTo>
                  <a:pt x="468" y="1072"/>
                </a:lnTo>
                <a:lnTo>
                  <a:pt x="465" y="1077"/>
                </a:lnTo>
                <a:lnTo>
                  <a:pt x="462" y="1082"/>
                </a:lnTo>
                <a:cubicBezTo>
                  <a:pt x="442" y="1115"/>
                  <a:pt x="404" y="1133"/>
                  <a:pt x="365" y="1127"/>
                </a:cubicBezTo>
                <a:cubicBezTo>
                  <a:pt x="327" y="1122"/>
                  <a:pt x="296" y="1093"/>
                  <a:pt x="286" y="1056"/>
                </a:cubicBezTo>
                <a:lnTo>
                  <a:pt x="287" y="1059"/>
                </a:lnTo>
                <a:lnTo>
                  <a:pt x="285" y="1053"/>
                </a:lnTo>
                <a:lnTo>
                  <a:pt x="376" y="1118"/>
                </a:lnTo>
                <a:lnTo>
                  <a:pt x="370" y="1118"/>
                </a:lnTo>
                <a:lnTo>
                  <a:pt x="368" y="1118"/>
                </a:lnTo>
                <a:lnTo>
                  <a:pt x="464" y="1022"/>
                </a:lnTo>
                <a:lnTo>
                  <a:pt x="464" y="1033"/>
                </a:lnTo>
                <a:lnTo>
                  <a:pt x="464" y="1041"/>
                </a:lnTo>
                <a:cubicBezTo>
                  <a:pt x="464" y="1089"/>
                  <a:pt x="430" y="1129"/>
                  <a:pt x="384" y="1136"/>
                </a:cubicBezTo>
                <a:cubicBezTo>
                  <a:pt x="337" y="1144"/>
                  <a:pt x="292" y="1116"/>
                  <a:pt x="277" y="1072"/>
                </a:cubicBezTo>
                <a:lnTo>
                  <a:pt x="276" y="1069"/>
                </a:lnTo>
                <a:cubicBezTo>
                  <a:pt x="273" y="1059"/>
                  <a:pt x="271" y="1049"/>
                  <a:pt x="271" y="1038"/>
                </a:cubicBezTo>
                <a:lnTo>
                  <a:pt x="272" y="1042"/>
                </a:lnTo>
                <a:lnTo>
                  <a:pt x="271" y="1032"/>
                </a:lnTo>
                <a:lnTo>
                  <a:pt x="462" y="1022"/>
                </a:lnTo>
                <a:lnTo>
                  <a:pt x="462" y="1025"/>
                </a:lnTo>
                <a:cubicBezTo>
                  <a:pt x="462" y="1030"/>
                  <a:pt x="462" y="1035"/>
                  <a:pt x="462" y="1039"/>
                </a:cubicBezTo>
                <a:lnTo>
                  <a:pt x="461" y="1046"/>
                </a:lnTo>
                <a:cubicBezTo>
                  <a:pt x="459" y="1055"/>
                  <a:pt x="457" y="1063"/>
                  <a:pt x="453" y="1071"/>
                </a:cubicBezTo>
                <a:lnTo>
                  <a:pt x="449" y="1080"/>
                </a:lnTo>
                <a:lnTo>
                  <a:pt x="361" y="945"/>
                </a:lnTo>
                <a:lnTo>
                  <a:pt x="362" y="945"/>
                </a:lnTo>
                <a:lnTo>
                  <a:pt x="269" y="1065"/>
                </a:lnTo>
                <a:lnTo>
                  <a:pt x="267" y="1056"/>
                </a:lnTo>
                <a:lnTo>
                  <a:pt x="266" y="1051"/>
                </a:lnTo>
                <a:lnTo>
                  <a:pt x="360" y="1128"/>
                </a:lnTo>
                <a:lnTo>
                  <a:pt x="359" y="1128"/>
                </a:lnTo>
                <a:lnTo>
                  <a:pt x="454" y="1051"/>
                </a:lnTo>
                <a:lnTo>
                  <a:pt x="452" y="1061"/>
                </a:lnTo>
                <a:lnTo>
                  <a:pt x="451" y="1065"/>
                </a:lnTo>
                <a:lnTo>
                  <a:pt x="357" y="945"/>
                </a:lnTo>
                <a:lnTo>
                  <a:pt x="359" y="945"/>
                </a:lnTo>
                <a:cubicBezTo>
                  <a:pt x="412" y="945"/>
                  <a:pt x="455" y="988"/>
                  <a:pt x="455" y="1041"/>
                </a:cubicBezTo>
                <a:lnTo>
                  <a:pt x="455" y="1051"/>
                </a:lnTo>
                <a:lnTo>
                  <a:pt x="455" y="1052"/>
                </a:lnTo>
                <a:lnTo>
                  <a:pt x="456" y="1071"/>
                </a:lnTo>
                <a:lnTo>
                  <a:pt x="456" y="1079"/>
                </a:lnTo>
                <a:cubicBezTo>
                  <a:pt x="456" y="1127"/>
                  <a:pt x="422" y="1167"/>
                  <a:pt x="376" y="1174"/>
                </a:cubicBezTo>
                <a:cubicBezTo>
                  <a:pt x="329" y="1182"/>
                  <a:pt x="284" y="1154"/>
                  <a:pt x="269" y="1110"/>
                </a:cubicBezTo>
                <a:lnTo>
                  <a:pt x="268" y="1107"/>
                </a:lnTo>
                <a:cubicBezTo>
                  <a:pt x="267" y="1102"/>
                  <a:pt x="266" y="1097"/>
                  <a:pt x="265" y="1092"/>
                </a:cubicBezTo>
                <a:lnTo>
                  <a:pt x="264" y="1086"/>
                </a:lnTo>
                <a:cubicBezTo>
                  <a:pt x="263" y="1081"/>
                  <a:pt x="262" y="1076"/>
                  <a:pt x="262" y="1070"/>
                </a:cubicBezTo>
                <a:lnTo>
                  <a:pt x="262" y="1060"/>
                </a:lnTo>
                <a:cubicBezTo>
                  <a:pt x="262" y="1016"/>
                  <a:pt x="293" y="977"/>
                  <a:pt x="336" y="967"/>
                </a:cubicBezTo>
                <a:cubicBezTo>
                  <a:pt x="380" y="957"/>
                  <a:pt x="424" y="978"/>
                  <a:pt x="444" y="1018"/>
                </a:cubicBezTo>
                <a:lnTo>
                  <a:pt x="446" y="1022"/>
                </a:lnTo>
                <a:cubicBezTo>
                  <a:pt x="451" y="1030"/>
                  <a:pt x="454" y="1039"/>
                  <a:pt x="455" y="1049"/>
                </a:cubicBezTo>
                <a:lnTo>
                  <a:pt x="456" y="1055"/>
                </a:lnTo>
                <a:cubicBezTo>
                  <a:pt x="461" y="1083"/>
                  <a:pt x="453" y="1111"/>
                  <a:pt x="435" y="1133"/>
                </a:cubicBezTo>
                <a:cubicBezTo>
                  <a:pt x="416" y="1154"/>
                  <a:pt x="390" y="1166"/>
                  <a:pt x="361" y="1166"/>
                </a:cubicBezTo>
                <a:lnTo>
                  <a:pt x="359" y="1166"/>
                </a:lnTo>
                <a:lnTo>
                  <a:pt x="455" y="1070"/>
                </a:lnTo>
                <a:lnTo>
                  <a:pt x="455" y="1075"/>
                </a:lnTo>
                <a:lnTo>
                  <a:pt x="455" y="1079"/>
                </a:lnTo>
                <a:lnTo>
                  <a:pt x="266" y="1056"/>
                </a:lnTo>
                <a:lnTo>
                  <a:pt x="267" y="1052"/>
                </a:lnTo>
                <a:lnTo>
                  <a:pt x="264" y="1075"/>
                </a:lnTo>
                <a:lnTo>
                  <a:pt x="264" y="1070"/>
                </a:lnTo>
                <a:cubicBezTo>
                  <a:pt x="264" y="1017"/>
                  <a:pt x="307" y="974"/>
                  <a:pt x="360" y="974"/>
                </a:cubicBezTo>
                <a:lnTo>
                  <a:pt x="361" y="974"/>
                </a:lnTo>
                <a:cubicBezTo>
                  <a:pt x="390" y="974"/>
                  <a:pt x="417" y="987"/>
                  <a:pt x="436" y="1010"/>
                </a:cubicBezTo>
                <a:cubicBezTo>
                  <a:pt x="454" y="1032"/>
                  <a:pt x="461" y="1061"/>
                  <a:pt x="456" y="1089"/>
                </a:cubicBezTo>
                <a:lnTo>
                  <a:pt x="454" y="1099"/>
                </a:lnTo>
                <a:lnTo>
                  <a:pt x="453" y="1103"/>
                </a:lnTo>
                <a:cubicBezTo>
                  <a:pt x="441" y="1150"/>
                  <a:pt x="396" y="1181"/>
                  <a:pt x="348" y="1175"/>
                </a:cubicBezTo>
                <a:cubicBezTo>
                  <a:pt x="300" y="1169"/>
                  <a:pt x="263" y="1128"/>
                  <a:pt x="263" y="1079"/>
                </a:cubicBezTo>
                <a:lnTo>
                  <a:pt x="263" y="1075"/>
                </a:lnTo>
                <a:lnTo>
                  <a:pt x="263" y="1070"/>
                </a:lnTo>
                <a:lnTo>
                  <a:pt x="453" y="1094"/>
                </a:lnTo>
                <a:lnTo>
                  <a:pt x="453" y="1093"/>
                </a:lnTo>
                <a:lnTo>
                  <a:pt x="452" y="1098"/>
                </a:lnTo>
                <a:cubicBezTo>
                  <a:pt x="443" y="1143"/>
                  <a:pt x="403" y="1175"/>
                  <a:pt x="357" y="1175"/>
                </a:cubicBezTo>
                <a:lnTo>
                  <a:pt x="356" y="1175"/>
                </a:lnTo>
                <a:cubicBezTo>
                  <a:pt x="303" y="1175"/>
                  <a:pt x="260" y="1132"/>
                  <a:pt x="260" y="1079"/>
                </a:cubicBezTo>
                <a:lnTo>
                  <a:pt x="260" y="1068"/>
                </a:lnTo>
                <a:lnTo>
                  <a:pt x="260" y="1060"/>
                </a:lnTo>
                <a:lnTo>
                  <a:pt x="452" y="1060"/>
                </a:lnTo>
                <a:lnTo>
                  <a:pt x="452" y="1068"/>
                </a:lnTo>
                <a:lnTo>
                  <a:pt x="452" y="1079"/>
                </a:lnTo>
                <a:cubicBezTo>
                  <a:pt x="452" y="1132"/>
                  <a:pt x="409" y="1175"/>
                  <a:pt x="356" y="1175"/>
                </a:cubicBezTo>
                <a:lnTo>
                  <a:pt x="351" y="1175"/>
                </a:lnTo>
                <a:lnTo>
                  <a:pt x="447" y="1073"/>
                </a:lnTo>
                <a:lnTo>
                  <a:pt x="448" y="1094"/>
                </a:lnTo>
                <a:lnTo>
                  <a:pt x="448" y="1108"/>
                </a:lnTo>
                <a:cubicBezTo>
                  <a:pt x="448" y="1158"/>
                  <a:pt x="411" y="1200"/>
                  <a:pt x="361" y="1204"/>
                </a:cubicBezTo>
                <a:cubicBezTo>
                  <a:pt x="312" y="1209"/>
                  <a:pt x="267" y="1175"/>
                  <a:pt x="258" y="1126"/>
                </a:cubicBezTo>
                <a:lnTo>
                  <a:pt x="255" y="1109"/>
                </a:lnTo>
                <a:lnTo>
                  <a:pt x="254" y="1101"/>
                </a:lnTo>
                <a:lnTo>
                  <a:pt x="445" y="1089"/>
                </a:lnTo>
                <a:lnTo>
                  <a:pt x="445" y="1092"/>
                </a:lnTo>
                <a:lnTo>
                  <a:pt x="445" y="1098"/>
                </a:lnTo>
                <a:lnTo>
                  <a:pt x="445" y="1108"/>
                </a:lnTo>
                <a:cubicBezTo>
                  <a:pt x="445" y="1157"/>
                  <a:pt x="409" y="1198"/>
                  <a:pt x="361" y="1204"/>
                </a:cubicBezTo>
                <a:cubicBezTo>
                  <a:pt x="313" y="1210"/>
                  <a:pt x="268" y="1179"/>
                  <a:pt x="256" y="1132"/>
                </a:cubicBezTo>
                <a:lnTo>
                  <a:pt x="254" y="1120"/>
                </a:lnTo>
                <a:lnTo>
                  <a:pt x="253" y="1114"/>
                </a:lnTo>
                <a:lnTo>
                  <a:pt x="347" y="1194"/>
                </a:lnTo>
                <a:lnTo>
                  <a:pt x="344" y="1194"/>
                </a:lnTo>
                <a:lnTo>
                  <a:pt x="434" y="1134"/>
                </a:lnTo>
                <a:lnTo>
                  <a:pt x="424" y="1155"/>
                </a:lnTo>
                <a:lnTo>
                  <a:pt x="419" y="1164"/>
                </a:lnTo>
                <a:cubicBezTo>
                  <a:pt x="402" y="1195"/>
                  <a:pt x="370" y="1213"/>
                  <a:pt x="335" y="1213"/>
                </a:cubicBezTo>
                <a:lnTo>
                  <a:pt x="332" y="1213"/>
                </a:lnTo>
                <a:lnTo>
                  <a:pt x="330" y="1213"/>
                </a:lnTo>
                <a:lnTo>
                  <a:pt x="327" y="1213"/>
                </a:lnTo>
                <a:lnTo>
                  <a:pt x="423" y="1127"/>
                </a:lnTo>
                <a:lnTo>
                  <a:pt x="420" y="1148"/>
                </a:lnTo>
                <a:lnTo>
                  <a:pt x="418" y="1157"/>
                </a:lnTo>
                <a:cubicBezTo>
                  <a:pt x="409" y="1199"/>
                  <a:pt x="373" y="1230"/>
                  <a:pt x="329" y="1232"/>
                </a:cubicBezTo>
                <a:cubicBezTo>
                  <a:pt x="286" y="1235"/>
                  <a:pt x="247" y="1208"/>
                  <a:pt x="233" y="1167"/>
                </a:cubicBezTo>
                <a:lnTo>
                  <a:pt x="232" y="1164"/>
                </a:lnTo>
                <a:cubicBezTo>
                  <a:pt x="231" y="1159"/>
                  <a:pt x="230" y="1154"/>
                  <a:pt x="229" y="1149"/>
                </a:cubicBezTo>
                <a:lnTo>
                  <a:pt x="228" y="1143"/>
                </a:lnTo>
                <a:cubicBezTo>
                  <a:pt x="227" y="1138"/>
                  <a:pt x="226" y="1133"/>
                  <a:pt x="226" y="1127"/>
                </a:cubicBezTo>
                <a:lnTo>
                  <a:pt x="226" y="1120"/>
                </a:lnTo>
                <a:lnTo>
                  <a:pt x="226" y="1117"/>
                </a:lnTo>
                <a:lnTo>
                  <a:pt x="418" y="1117"/>
                </a:lnTo>
                <a:lnTo>
                  <a:pt x="418" y="1133"/>
                </a:lnTo>
                <a:lnTo>
                  <a:pt x="417" y="1133"/>
                </a:lnTo>
                <a:lnTo>
                  <a:pt x="417" y="1142"/>
                </a:lnTo>
                <a:cubicBezTo>
                  <a:pt x="417" y="1150"/>
                  <a:pt x="417" y="1158"/>
                  <a:pt x="415" y="1166"/>
                </a:cubicBezTo>
                <a:lnTo>
                  <a:pt x="414" y="1170"/>
                </a:lnTo>
                <a:cubicBezTo>
                  <a:pt x="402" y="1217"/>
                  <a:pt x="357" y="1248"/>
                  <a:pt x="309" y="1242"/>
                </a:cubicBezTo>
                <a:cubicBezTo>
                  <a:pt x="261" y="1236"/>
                  <a:pt x="224" y="1195"/>
                  <a:pt x="224" y="1146"/>
                </a:cubicBezTo>
                <a:lnTo>
                  <a:pt x="224" y="1141"/>
                </a:lnTo>
                <a:lnTo>
                  <a:pt x="224" y="1132"/>
                </a:lnTo>
                <a:lnTo>
                  <a:pt x="224" y="1122"/>
                </a:lnTo>
                <a:lnTo>
                  <a:pt x="224" y="1117"/>
                </a:lnTo>
                <a:lnTo>
                  <a:pt x="416" y="1117"/>
                </a:lnTo>
                <a:lnTo>
                  <a:pt x="416" y="1132"/>
                </a:lnTo>
                <a:lnTo>
                  <a:pt x="415" y="1140"/>
                </a:lnTo>
                <a:lnTo>
                  <a:pt x="414" y="1140"/>
                </a:lnTo>
                <a:lnTo>
                  <a:pt x="414" y="1146"/>
                </a:lnTo>
                <a:lnTo>
                  <a:pt x="227" y="1116"/>
                </a:lnTo>
                <a:lnTo>
                  <a:pt x="228" y="1113"/>
                </a:lnTo>
                <a:lnTo>
                  <a:pt x="224" y="1130"/>
                </a:lnTo>
                <a:lnTo>
                  <a:pt x="225" y="1123"/>
                </a:lnTo>
                <a:lnTo>
                  <a:pt x="229" y="1167"/>
                </a:lnTo>
                <a:lnTo>
                  <a:pt x="227" y="1161"/>
                </a:lnTo>
                <a:lnTo>
                  <a:pt x="239" y="1184"/>
                </a:lnTo>
                <a:lnTo>
                  <a:pt x="237" y="1181"/>
                </a:lnTo>
                <a:lnTo>
                  <a:pt x="396" y="1074"/>
                </a:lnTo>
                <a:lnTo>
                  <a:pt x="398" y="1077"/>
                </a:lnTo>
                <a:cubicBezTo>
                  <a:pt x="403" y="1084"/>
                  <a:pt x="407" y="1092"/>
                  <a:pt x="410" y="1100"/>
                </a:cubicBezTo>
                <a:lnTo>
                  <a:pt x="412" y="1106"/>
                </a:lnTo>
                <a:cubicBezTo>
                  <a:pt x="419" y="1128"/>
                  <a:pt x="418" y="1151"/>
                  <a:pt x="410" y="1172"/>
                </a:cubicBezTo>
                <a:lnTo>
                  <a:pt x="406" y="1182"/>
                </a:lnTo>
                <a:lnTo>
                  <a:pt x="259" y="1070"/>
                </a:lnTo>
                <a:lnTo>
                  <a:pt x="277" y="1057"/>
                </a:lnTo>
                <a:lnTo>
                  <a:pt x="284" y="1053"/>
                </a:lnTo>
                <a:cubicBezTo>
                  <a:pt x="314" y="1036"/>
                  <a:pt x="350" y="1036"/>
                  <a:pt x="380" y="1053"/>
                </a:cubicBezTo>
                <a:cubicBezTo>
                  <a:pt x="409" y="1071"/>
                  <a:pt x="427" y="1102"/>
                  <a:pt x="427" y="1136"/>
                </a:cubicBezTo>
                <a:lnTo>
                  <a:pt x="427" y="1140"/>
                </a:lnTo>
                <a:cubicBezTo>
                  <a:pt x="427" y="1151"/>
                  <a:pt x="426" y="1161"/>
                  <a:pt x="423" y="1171"/>
                </a:cubicBezTo>
                <a:lnTo>
                  <a:pt x="421" y="1177"/>
                </a:lnTo>
                <a:cubicBezTo>
                  <a:pt x="407" y="1216"/>
                  <a:pt x="371" y="1242"/>
                  <a:pt x="329" y="1242"/>
                </a:cubicBezTo>
                <a:lnTo>
                  <a:pt x="328" y="1242"/>
                </a:lnTo>
                <a:lnTo>
                  <a:pt x="424" y="1136"/>
                </a:lnTo>
                <a:lnTo>
                  <a:pt x="425" y="1146"/>
                </a:lnTo>
                <a:lnTo>
                  <a:pt x="425" y="1150"/>
                </a:lnTo>
                <a:lnTo>
                  <a:pt x="426" y="1156"/>
                </a:lnTo>
                <a:cubicBezTo>
                  <a:pt x="429" y="1171"/>
                  <a:pt x="427" y="1187"/>
                  <a:pt x="423" y="1202"/>
                </a:cubicBezTo>
                <a:lnTo>
                  <a:pt x="422" y="1205"/>
                </a:lnTo>
                <a:cubicBezTo>
                  <a:pt x="410" y="1240"/>
                  <a:pt x="380" y="1265"/>
                  <a:pt x="343" y="1270"/>
                </a:cubicBezTo>
                <a:cubicBezTo>
                  <a:pt x="307" y="1274"/>
                  <a:pt x="271" y="1258"/>
                  <a:pt x="251" y="1228"/>
                </a:cubicBezTo>
                <a:lnTo>
                  <a:pt x="246" y="1221"/>
                </a:lnTo>
                <a:lnTo>
                  <a:pt x="239" y="1211"/>
                </a:lnTo>
                <a:lnTo>
                  <a:pt x="411" y="1179"/>
                </a:lnTo>
                <a:lnTo>
                  <a:pt x="410" y="1183"/>
                </a:lnTo>
                <a:lnTo>
                  <a:pt x="411" y="1144"/>
                </a:lnTo>
                <a:lnTo>
                  <a:pt x="412" y="1150"/>
                </a:lnTo>
                <a:lnTo>
                  <a:pt x="413" y="1156"/>
                </a:lnTo>
                <a:cubicBezTo>
                  <a:pt x="414" y="1161"/>
                  <a:pt x="414" y="1166"/>
                  <a:pt x="414" y="1171"/>
                </a:cubicBezTo>
                <a:lnTo>
                  <a:pt x="414" y="1174"/>
                </a:lnTo>
                <a:lnTo>
                  <a:pt x="225" y="1151"/>
                </a:lnTo>
                <a:lnTo>
                  <a:pt x="226" y="1147"/>
                </a:lnTo>
                <a:lnTo>
                  <a:pt x="223" y="1170"/>
                </a:lnTo>
                <a:lnTo>
                  <a:pt x="223" y="1165"/>
                </a:lnTo>
                <a:lnTo>
                  <a:pt x="413" y="1189"/>
                </a:lnTo>
                <a:lnTo>
                  <a:pt x="412" y="1193"/>
                </a:lnTo>
                <a:lnTo>
                  <a:pt x="414" y="1169"/>
                </a:lnTo>
                <a:lnTo>
                  <a:pt x="414" y="1174"/>
                </a:lnTo>
                <a:lnTo>
                  <a:pt x="318" y="1078"/>
                </a:lnTo>
                <a:lnTo>
                  <a:pt x="324" y="1078"/>
                </a:lnTo>
                <a:lnTo>
                  <a:pt x="329" y="1078"/>
                </a:lnTo>
                <a:cubicBezTo>
                  <a:pt x="382" y="1078"/>
                  <a:pt x="425" y="1121"/>
                  <a:pt x="425" y="1174"/>
                </a:cubicBezTo>
                <a:lnTo>
                  <a:pt x="425" y="1180"/>
                </a:lnTo>
                <a:cubicBezTo>
                  <a:pt x="425" y="1188"/>
                  <a:pt x="425" y="1196"/>
                  <a:pt x="423" y="1204"/>
                </a:cubicBezTo>
                <a:lnTo>
                  <a:pt x="422" y="1208"/>
                </a:lnTo>
                <a:cubicBezTo>
                  <a:pt x="410" y="1255"/>
                  <a:pt x="365" y="1286"/>
                  <a:pt x="317" y="1280"/>
                </a:cubicBezTo>
                <a:cubicBezTo>
                  <a:pt x="269" y="1274"/>
                  <a:pt x="232" y="1233"/>
                  <a:pt x="232" y="1184"/>
                </a:cubicBezTo>
                <a:lnTo>
                  <a:pt x="232" y="1178"/>
                </a:lnTo>
                <a:lnTo>
                  <a:pt x="232" y="1174"/>
                </a:lnTo>
                <a:lnTo>
                  <a:pt x="424" y="1174"/>
                </a:lnTo>
                <a:lnTo>
                  <a:pt x="424" y="1170"/>
                </a:lnTo>
                <a:lnTo>
                  <a:pt x="425" y="1189"/>
                </a:lnTo>
                <a:lnTo>
                  <a:pt x="425" y="1198"/>
                </a:lnTo>
                <a:lnTo>
                  <a:pt x="425" y="1203"/>
                </a:lnTo>
                <a:lnTo>
                  <a:pt x="233" y="1203"/>
                </a:lnTo>
                <a:lnTo>
                  <a:pt x="233" y="1200"/>
                </a:lnTo>
                <a:lnTo>
                  <a:pt x="235" y="1216"/>
                </a:lnTo>
                <a:lnTo>
                  <a:pt x="236" y="1221"/>
                </a:lnTo>
                <a:lnTo>
                  <a:pt x="234" y="1214"/>
                </a:lnTo>
                <a:cubicBezTo>
                  <a:pt x="232" y="1205"/>
                  <a:pt x="230" y="1196"/>
                  <a:pt x="230" y="1187"/>
                </a:cubicBezTo>
                <a:lnTo>
                  <a:pt x="230" y="1184"/>
                </a:lnTo>
                <a:lnTo>
                  <a:pt x="422" y="1184"/>
                </a:lnTo>
                <a:lnTo>
                  <a:pt x="422" y="1187"/>
                </a:lnTo>
                <a:lnTo>
                  <a:pt x="422" y="1194"/>
                </a:lnTo>
                <a:lnTo>
                  <a:pt x="421" y="1179"/>
                </a:lnTo>
                <a:lnTo>
                  <a:pt x="422" y="1185"/>
                </a:lnTo>
                <a:cubicBezTo>
                  <a:pt x="423" y="1190"/>
                  <a:pt x="423" y="1195"/>
                  <a:pt x="423" y="1200"/>
                </a:cubicBezTo>
                <a:lnTo>
                  <a:pt x="423" y="1203"/>
                </a:lnTo>
                <a:lnTo>
                  <a:pt x="231" y="1203"/>
                </a:lnTo>
                <a:lnTo>
                  <a:pt x="231" y="1200"/>
                </a:lnTo>
                <a:lnTo>
                  <a:pt x="231" y="1194"/>
                </a:lnTo>
                <a:lnTo>
                  <a:pt x="232" y="1208"/>
                </a:lnTo>
                <a:lnTo>
                  <a:pt x="231" y="1201"/>
                </a:lnTo>
                <a:cubicBezTo>
                  <a:pt x="231" y="1197"/>
                  <a:pt x="230" y="1192"/>
                  <a:pt x="230" y="1187"/>
                </a:cubicBezTo>
                <a:lnTo>
                  <a:pt x="230" y="1184"/>
                </a:lnTo>
                <a:cubicBezTo>
                  <a:pt x="230" y="1134"/>
                  <a:pt x="270" y="1092"/>
                  <a:pt x="321" y="1089"/>
                </a:cubicBezTo>
                <a:cubicBezTo>
                  <a:pt x="371" y="1086"/>
                  <a:pt x="415" y="1122"/>
                  <a:pt x="422" y="1173"/>
                </a:cubicBezTo>
                <a:lnTo>
                  <a:pt x="423" y="1192"/>
                </a:lnTo>
                <a:lnTo>
                  <a:pt x="423" y="1203"/>
                </a:lnTo>
                <a:cubicBezTo>
                  <a:pt x="423" y="1255"/>
                  <a:pt x="383" y="1297"/>
                  <a:pt x="332" y="1299"/>
                </a:cubicBezTo>
                <a:cubicBezTo>
                  <a:pt x="281" y="1302"/>
                  <a:pt x="237" y="1264"/>
                  <a:pt x="232" y="1213"/>
                </a:cubicBezTo>
                <a:lnTo>
                  <a:pt x="231" y="1203"/>
                </a:lnTo>
                <a:cubicBezTo>
                  <a:pt x="230" y="1195"/>
                  <a:pt x="230" y="1188"/>
                  <a:pt x="231" y="1180"/>
                </a:cubicBezTo>
                <a:lnTo>
                  <a:pt x="232" y="1173"/>
                </a:lnTo>
                <a:lnTo>
                  <a:pt x="242" y="1229"/>
                </a:lnTo>
                <a:lnTo>
                  <a:pt x="241" y="1227"/>
                </a:lnTo>
                <a:lnTo>
                  <a:pt x="415" y="1221"/>
                </a:lnTo>
                <a:lnTo>
                  <a:pt x="411" y="1230"/>
                </a:lnTo>
                <a:lnTo>
                  <a:pt x="405" y="1246"/>
                </a:lnTo>
                <a:lnTo>
                  <a:pt x="410" y="1227"/>
                </a:lnTo>
                <a:lnTo>
                  <a:pt x="408" y="1240"/>
                </a:lnTo>
                <a:lnTo>
                  <a:pt x="408" y="1210"/>
                </a:lnTo>
                <a:lnTo>
                  <a:pt x="409" y="1216"/>
                </a:lnTo>
                <a:lnTo>
                  <a:pt x="218" y="1231"/>
                </a:lnTo>
                <a:lnTo>
                  <a:pt x="218" y="1228"/>
                </a:lnTo>
                <a:lnTo>
                  <a:pt x="218" y="1222"/>
                </a:lnTo>
                <a:lnTo>
                  <a:pt x="218" y="1212"/>
                </a:lnTo>
                <a:lnTo>
                  <a:pt x="408" y="1236"/>
                </a:lnTo>
                <a:lnTo>
                  <a:pt x="405" y="1247"/>
                </a:lnTo>
                <a:lnTo>
                  <a:pt x="405" y="1243"/>
                </a:lnTo>
                <a:lnTo>
                  <a:pt x="404" y="1247"/>
                </a:lnTo>
                <a:lnTo>
                  <a:pt x="402" y="1261"/>
                </a:lnTo>
                <a:lnTo>
                  <a:pt x="401" y="1265"/>
                </a:lnTo>
                <a:cubicBezTo>
                  <a:pt x="389" y="1312"/>
                  <a:pt x="344" y="1343"/>
                  <a:pt x="296" y="1337"/>
                </a:cubicBezTo>
                <a:cubicBezTo>
                  <a:pt x="248" y="1331"/>
                  <a:pt x="211" y="1290"/>
                  <a:pt x="211" y="1241"/>
                </a:cubicBezTo>
                <a:lnTo>
                  <a:pt x="211" y="1236"/>
                </a:lnTo>
                <a:lnTo>
                  <a:pt x="213" y="1255"/>
                </a:lnTo>
                <a:lnTo>
                  <a:pt x="212" y="1250"/>
                </a:lnTo>
                <a:lnTo>
                  <a:pt x="400" y="1255"/>
                </a:lnTo>
                <a:lnTo>
                  <a:pt x="399" y="1259"/>
                </a:lnTo>
                <a:lnTo>
                  <a:pt x="401" y="1235"/>
                </a:lnTo>
                <a:lnTo>
                  <a:pt x="401" y="1241"/>
                </a:lnTo>
                <a:cubicBezTo>
                  <a:pt x="401" y="1294"/>
                  <a:pt x="358" y="1337"/>
                  <a:pt x="305" y="1337"/>
                </a:cubicBezTo>
                <a:lnTo>
                  <a:pt x="304" y="1337"/>
                </a:lnTo>
                <a:lnTo>
                  <a:pt x="399" y="1260"/>
                </a:lnTo>
                <a:lnTo>
                  <a:pt x="396" y="1272"/>
                </a:lnTo>
                <a:lnTo>
                  <a:pt x="394" y="1281"/>
                </a:lnTo>
                <a:cubicBezTo>
                  <a:pt x="384" y="1329"/>
                  <a:pt x="339" y="1361"/>
                  <a:pt x="290" y="1356"/>
                </a:cubicBezTo>
                <a:cubicBezTo>
                  <a:pt x="241" y="1351"/>
                  <a:pt x="204" y="1309"/>
                  <a:pt x="204" y="1260"/>
                </a:cubicBezTo>
                <a:lnTo>
                  <a:pt x="204" y="1256"/>
                </a:lnTo>
                <a:lnTo>
                  <a:pt x="204" y="1250"/>
                </a:lnTo>
                <a:lnTo>
                  <a:pt x="300" y="1346"/>
                </a:lnTo>
                <a:lnTo>
                  <a:pt x="297" y="1346"/>
                </a:lnTo>
                <a:lnTo>
                  <a:pt x="392" y="1266"/>
                </a:lnTo>
                <a:lnTo>
                  <a:pt x="390" y="1280"/>
                </a:lnTo>
                <a:lnTo>
                  <a:pt x="389" y="1284"/>
                </a:lnTo>
                <a:cubicBezTo>
                  <a:pt x="379" y="1324"/>
                  <a:pt x="344" y="1353"/>
                  <a:pt x="302" y="1356"/>
                </a:cubicBezTo>
                <a:cubicBezTo>
                  <a:pt x="260" y="1359"/>
                  <a:pt x="222" y="1335"/>
                  <a:pt x="206" y="1296"/>
                </a:cubicBezTo>
                <a:lnTo>
                  <a:pt x="204" y="1291"/>
                </a:lnTo>
                <a:lnTo>
                  <a:pt x="202" y="1286"/>
                </a:lnTo>
                <a:lnTo>
                  <a:pt x="387" y="1250"/>
                </a:lnTo>
                <a:lnTo>
                  <a:pt x="387" y="1254"/>
                </a:lnTo>
                <a:lnTo>
                  <a:pt x="387" y="1260"/>
                </a:lnTo>
                <a:lnTo>
                  <a:pt x="386" y="1245"/>
                </a:lnTo>
                <a:lnTo>
                  <a:pt x="387" y="1251"/>
                </a:lnTo>
                <a:cubicBezTo>
                  <a:pt x="388" y="1256"/>
                  <a:pt x="388" y="1261"/>
                  <a:pt x="388" y="1266"/>
                </a:cubicBezTo>
                <a:lnTo>
                  <a:pt x="388" y="1269"/>
                </a:lnTo>
                <a:cubicBezTo>
                  <a:pt x="388" y="1320"/>
                  <a:pt x="349" y="1363"/>
                  <a:pt x="298" y="1365"/>
                </a:cubicBezTo>
                <a:cubicBezTo>
                  <a:pt x="247" y="1368"/>
                  <a:pt x="203" y="1331"/>
                  <a:pt x="197" y="1280"/>
                </a:cubicBezTo>
                <a:lnTo>
                  <a:pt x="196" y="1270"/>
                </a:lnTo>
                <a:lnTo>
                  <a:pt x="195" y="1260"/>
                </a:lnTo>
                <a:lnTo>
                  <a:pt x="290" y="1346"/>
                </a:lnTo>
                <a:lnTo>
                  <a:pt x="288" y="1346"/>
                </a:lnTo>
                <a:lnTo>
                  <a:pt x="380" y="1278"/>
                </a:lnTo>
                <a:lnTo>
                  <a:pt x="377" y="1288"/>
                </a:lnTo>
                <a:lnTo>
                  <a:pt x="381" y="1260"/>
                </a:lnTo>
                <a:lnTo>
                  <a:pt x="381" y="1269"/>
                </a:lnTo>
                <a:cubicBezTo>
                  <a:pt x="381" y="1275"/>
                  <a:pt x="381" y="1281"/>
                  <a:pt x="380" y="1287"/>
                </a:cubicBezTo>
                <a:lnTo>
                  <a:pt x="378" y="1298"/>
                </a:lnTo>
                <a:cubicBezTo>
                  <a:pt x="377" y="1303"/>
                  <a:pt x="375" y="1309"/>
                  <a:pt x="373" y="1314"/>
                </a:cubicBezTo>
                <a:lnTo>
                  <a:pt x="370" y="1322"/>
                </a:lnTo>
                <a:cubicBezTo>
                  <a:pt x="354" y="1366"/>
                  <a:pt x="309" y="1391"/>
                  <a:pt x="263" y="1383"/>
                </a:cubicBezTo>
                <a:cubicBezTo>
                  <a:pt x="218" y="1375"/>
                  <a:pt x="184" y="1335"/>
                  <a:pt x="184" y="1288"/>
                </a:cubicBezTo>
                <a:lnTo>
                  <a:pt x="184" y="1284"/>
                </a:lnTo>
                <a:lnTo>
                  <a:pt x="184" y="1279"/>
                </a:lnTo>
                <a:cubicBezTo>
                  <a:pt x="184" y="1230"/>
                  <a:pt x="222" y="1189"/>
                  <a:pt x="271" y="1184"/>
                </a:cubicBezTo>
                <a:cubicBezTo>
                  <a:pt x="320" y="1179"/>
                  <a:pt x="365" y="1212"/>
                  <a:pt x="375" y="1261"/>
                </a:cubicBezTo>
                <a:lnTo>
                  <a:pt x="376" y="1266"/>
                </a:lnTo>
                <a:cubicBezTo>
                  <a:pt x="377" y="1272"/>
                  <a:pt x="377" y="1278"/>
                  <a:pt x="377" y="1284"/>
                </a:cubicBezTo>
                <a:lnTo>
                  <a:pt x="377" y="1288"/>
                </a:lnTo>
                <a:cubicBezTo>
                  <a:pt x="377" y="1339"/>
                  <a:pt x="338" y="1382"/>
                  <a:pt x="287" y="1384"/>
                </a:cubicBezTo>
                <a:cubicBezTo>
                  <a:pt x="236" y="1387"/>
                  <a:pt x="192" y="1350"/>
                  <a:pt x="186" y="1299"/>
                </a:cubicBezTo>
                <a:lnTo>
                  <a:pt x="185" y="1289"/>
                </a:lnTo>
                <a:lnTo>
                  <a:pt x="184" y="1279"/>
                </a:lnTo>
                <a:lnTo>
                  <a:pt x="375" y="1269"/>
                </a:lnTo>
                <a:lnTo>
                  <a:pt x="375" y="1273"/>
                </a:lnTo>
                <a:lnTo>
                  <a:pt x="375" y="1279"/>
                </a:lnTo>
                <a:cubicBezTo>
                  <a:pt x="375" y="1332"/>
                  <a:pt x="332" y="1375"/>
                  <a:pt x="279" y="1375"/>
                </a:cubicBezTo>
                <a:lnTo>
                  <a:pt x="278" y="1375"/>
                </a:lnTo>
                <a:lnTo>
                  <a:pt x="278" y="1183"/>
                </a:lnTo>
                <a:lnTo>
                  <a:pt x="279" y="1183"/>
                </a:lnTo>
                <a:lnTo>
                  <a:pt x="183" y="1279"/>
                </a:lnTo>
                <a:lnTo>
                  <a:pt x="183" y="1272"/>
                </a:lnTo>
                <a:lnTo>
                  <a:pt x="183" y="1269"/>
                </a:lnTo>
                <a:lnTo>
                  <a:pt x="375" y="1269"/>
                </a:lnTo>
                <a:lnTo>
                  <a:pt x="375" y="1274"/>
                </a:lnTo>
                <a:lnTo>
                  <a:pt x="375" y="1283"/>
                </a:lnTo>
                <a:lnTo>
                  <a:pt x="375" y="1298"/>
                </a:lnTo>
                <a:cubicBezTo>
                  <a:pt x="375" y="1351"/>
                  <a:pt x="332" y="1394"/>
                  <a:pt x="279" y="1394"/>
                </a:cubicBezTo>
                <a:lnTo>
                  <a:pt x="278" y="1394"/>
                </a:lnTo>
                <a:cubicBezTo>
                  <a:pt x="225" y="1394"/>
                  <a:pt x="182" y="1351"/>
                  <a:pt x="182" y="1298"/>
                </a:cubicBezTo>
                <a:lnTo>
                  <a:pt x="182" y="1292"/>
                </a:lnTo>
                <a:lnTo>
                  <a:pt x="182" y="1282"/>
                </a:lnTo>
                <a:lnTo>
                  <a:pt x="182" y="1274"/>
                </a:lnTo>
                <a:lnTo>
                  <a:pt x="182" y="1269"/>
                </a:lnTo>
                <a:lnTo>
                  <a:pt x="374" y="1269"/>
                </a:lnTo>
                <a:lnTo>
                  <a:pt x="374" y="1271"/>
                </a:lnTo>
                <a:lnTo>
                  <a:pt x="374" y="1277"/>
                </a:lnTo>
                <a:lnTo>
                  <a:pt x="374" y="1288"/>
                </a:lnTo>
                <a:lnTo>
                  <a:pt x="374" y="1298"/>
                </a:lnTo>
                <a:lnTo>
                  <a:pt x="187" y="1268"/>
                </a:lnTo>
                <a:lnTo>
                  <a:pt x="187" y="1269"/>
                </a:lnTo>
                <a:lnTo>
                  <a:pt x="188" y="1265"/>
                </a:lnTo>
                <a:lnTo>
                  <a:pt x="373" y="1316"/>
                </a:lnTo>
                <a:lnTo>
                  <a:pt x="370" y="1329"/>
                </a:lnTo>
                <a:lnTo>
                  <a:pt x="368" y="1335"/>
                </a:lnTo>
                <a:lnTo>
                  <a:pt x="367" y="1338"/>
                </a:lnTo>
                <a:lnTo>
                  <a:pt x="184" y="1277"/>
                </a:lnTo>
                <a:lnTo>
                  <a:pt x="185" y="1274"/>
                </a:lnTo>
                <a:lnTo>
                  <a:pt x="182" y="1289"/>
                </a:lnTo>
                <a:lnTo>
                  <a:pt x="185" y="1272"/>
                </a:lnTo>
                <a:lnTo>
                  <a:pt x="188" y="1261"/>
                </a:lnTo>
                <a:lnTo>
                  <a:pt x="189" y="1258"/>
                </a:lnTo>
                <a:cubicBezTo>
                  <a:pt x="205" y="1211"/>
                  <a:pt x="254" y="1184"/>
                  <a:pt x="302" y="1195"/>
                </a:cubicBezTo>
                <a:cubicBezTo>
                  <a:pt x="350" y="1206"/>
                  <a:pt x="382" y="1251"/>
                  <a:pt x="376" y="1300"/>
                </a:cubicBezTo>
                <a:lnTo>
                  <a:pt x="374" y="1314"/>
                </a:lnTo>
                <a:lnTo>
                  <a:pt x="372" y="1325"/>
                </a:lnTo>
                <a:lnTo>
                  <a:pt x="277" y="1211"/>
                </a:lnTo>
                <a:lnTo>
                  <a:pt x="278" y="1211"/>
                </a:lnTo>
                <a:lnTo>
                  <a:pt x="280" y="1211"/>
                </a:lnTo>
                <a:cubicBezTo>
                  <a:pt x="307" y="1211"/>
                  <a:pt x="333" y="1223"/>
                  <a:pt x="351" y="1243"/>
                </a:cubicBezTo>
                <a:cubicBezTo>
                  <a:pt x="370" y="1263"/>
                  <a:pt x="379" y="1289"/>
                  <a:pt x="376" y="1316"/>
                </a:cubicBezTo>
                <a:lnTo>
                  <a:pt x="375" y="1327"/>
                </a:lnTo>
                <a:cubicBezTo>
                  <a:pt x="375" y="1332"/>
                  <a:pt x="374" y="1337"/>
                  <a:pt x="373" y="1342"/>
                </a:cubicBezTo>
                <a:lnTo>
                  <a:pt x="371" y="1350"/>
                </a:lnTo>
                <a:lnTo>
                  <a:pt x="184" y="1303"/>
                </a:lnTo>
                <a:lnTo>
                  <a:pt x="186" y="1295"/>
                </a:lnTo>
                <a:lnTo>
                  <a:pt x="184" y="1310"/>
                </a:lnTo>
                <a:lnTo>
                  <a:pt x="185" y="1299"/>
                </a:lnTo>
                <a:lnTo>
                  <a:pt x="280" y="1403"/>
                </a:lnTo>
                <a:lnTo>
                  <a:pt x="279" y="1403"/>
                </a:lnTo>
                <a:lnTo>
                  <a:pt x="375" y="1314"/>
                </a:lnTo>
                <a:lnTo>
                  <a:pt x="374" y="1322"/>
                </a:lnTo>
                <a:lnTo>
                  <a:pt x="374" y="1331"/>
                </a:lnTo>
                <a:lnTo>
                  <a:pt x="374" y="1336"/>
                </a:lnTo>
                <a:lnTo>
                  <a:pt x="182" y="1336"/>
                </a:lnTo>
                <a:lnTo>
                  <a:pt x="182" y="1333"/>
                </a:lnTo>
                <a:lnTo>
                  <a:pt x="183" y="1347"/>
                </a:lnTo>
                <a:lnTo>
                  <a:pt x="182" y="1340"/>
                </a:lnTo>
                <a:cubicBezTo>
                  <a:pt x="182" y="1336"/>
                  <a:pt x="181" y="1331"/>
                  <a:pt x="181" y="1326"/>
                </a:cubicBezTo>
                <a:lnTo>
                  <a:pt x="181" y="1320"/>
                </a:lnTo>
                <a:lnTo>
                  <a:pt x="181" y="1317"/>
                </a:lnTo>
                <a:lnTo>
                  <a:pt x="373" y="1317"/>
                </a:lnTo>
                <a:lnTo>
                  <a:pt x="373" y="1326"/>
                </a:lnTo>
                <a:lnTo>
                  <a:pt x="373" y="1336"/>
                </a:lnTo>
                <a:lnTo>
                  <a:pt x="183" y="1318"/>
                </a:lnTo>
                <a:lnTo>
                  <a:pt x="184" y="1313"/>
                </a:lnTo>
                <a:lnTo>
                  <a:pt x="182" y="1331"/>
                </a:lnTo>
                <a:lnTo>
                  <a:pt x="182" y="1326"/>
                </a:lnTo>
                <a:cubicBezTo>
                  <a:pt x="182" y="1275"/>
                  <a:pt x="223" y="1233"/>
                  <a:pt x="274" y="1231"/>
                </a:cubicBezTo>
                <a:cubicBezTo>
                  <a:pt x="325" y="1228"/>
                  <a:pt x="369" y="1266"/>
                  <a:pt x="374" y="1317"/>
                </a:cubicBezTo>
                <a:lnTo>
                  <a:pt x="374" y="1321"/>
                </a:lnTo>
                <a:lnTo>
                  <a:pt x="375" y="1327"/>
                </a:lnTo>
                <a:cubicBezTo>
                  <a:pt x="376" y="1332"/>
                  <a:pt x="376" y="1337"/>
                  <a:pt x="376" y="1342"/>
                </a:cubicBezTo>
                <a:lnTo>
                  <a:pt x="376" y="1345"/>
                </a:lnTo>
                <a:lnTo>
                  <a:pt x="184" y="1345"/>
                </a:lnTo>
                <a:lnTo>
                  <a:pt x="184" y="1342"/>
                </a:lnTo>
                <a:lnTo>
                  <a:pt x="186" y="1358"/>
                </a:lnTo>
                <a:lnTo>
                  <a:pt x="184" y="1346"/>
                </a:lnTo>
                <a:lnTo>
                  <a:pt x="183" y="1336"/>
                </a:lnTo>
                <a:cubicBezTo>
                  <a:pt x="178" y="1286"/>
                  <a:pt x="212" y="1241"/>
                  <a:pt x="262" y="1232"/>
                </a:cubicBezTo>
                <a:cubicBezTo>
                  <a:pt x="312" y="1223"/>
                  <a:pt x="359" y="1254"/>
                  <a:pt x="372" y="1303"/>
                </a:cubicBezTo>
                <a:lnTo>
                  <a:pt x="374" y="1315"/>
                </a:lnTo>
                <a:lnTo>
                  <a:pt x="375" y="1321"/>
                </a:lnTo>
                <a:cubicBezTo>
                  <a:pt x="380" y="1349"/>
                  <a:pt x="372" y="1377"/>
                  <a:pt x="354" y="1399"/>
                </a:cubicBezTo>
                <a:cubicBezTo>
                  <a:pt x="335" y="1420"/>
                  <a:pt x="309" y="1432"/>
                  <a:pt x="280" y="1432"/>
                </a:cubicBezTo>
                <a:lnTo>
                  <a:pt x="278" y="1432"/>
                </a:lnTo>
                <a:cubicBezTo>
                  <a:pt x="232" y="1432"/>
                  <a:pt x="191" y="1399"/>
                  <a:pt x="184" y="1352"/>
                </a:cubicBezTo>
                <a:lnTo>
                  <a:pt x="183" y="1346"/>
                </a:lnTo>
                <a:lnTo>
                  <a:pt x="192" y="1373"/>
                </a:lnTo>
                <a:lnTo>
                  <a:pt x="190" y="1369"/>
                </a:lnTo>
                <a:lnTo>
                  <a:pt x="371" y="1336"/>
                </a:lnTo>
                <a:lnTo>
                  <a:pt x="370" y="1347"/>
                </a:lnTo>
                <a:lnTo>
                  <a:pt x="369" y="1356"/>
                </a:lnTo>
                <a:cubicBezTo>
                  <a:pt x="363" y="1407"/>
                  <a:pt x="319" y="1444"/>
                  <a:pt x="268" y="1441"/>
                </a:cubicBezTo>
                <a:cubicBezTo>
                  <a:pt x="217" y="1439"/>
                  <a:pt x="177" y="1396"/>
                  <a:pt x="177" y="1345"/>
                </a:cubicBezTo>
                <a:lnTo>
                  <a:pt x="177" y="1341"/>
                </a:lnTo>
                <a:lnTo>
                  <a:pt x="179" y="1360"/>
                </a:lnTo>
                <a:lnTo>
                  <a:pt x="178" y="1355"/>
                </a:lnTo>
                <a:lnTo>
                  <a:pt x="368" y="1336"/>
                </a:lnTo>
                <a:lnTo>
                  <a:pt x="368" y="1339"/>
                </a:lnTo>
                <a:cubicBezTo>
                  <a:pt x="368" y="1344"/>
                  <a:pt x="368" y="1349"/>
                  <a:pt x="368" y="1353"/>
                </a:cubicBezTo>
                <a:lnTo>
                  <a:pt x="367" y="1360"/>
                </a:lnTo>
                <a:lnTo>
                  <a:pt x="367" y="1346"/>
                </a:lnTo>
                <a:lnTo>
                  <a:pt x="367" y="1352"/>
                </a:lnTo>
                <a:cubicBezTo>
                  <a:pt x="367" y="1363"/>
                  <a:pt x="366" y="1373"/>
                  <a:pt x="363" y="1383"/>
                </a:cubicBezTo>
                <a:lnTo>
                  <a:pt x="362" y="1386"/>
                </a:lnTo>
                <a:cubicBezTo>
                  <a:pt x="348" y="1426"/>
                  <a:pt x="309" y="1453"/>
                  <a:pt x="267" y="1451"/>
                </a:cubicBezTo>
                <a:cubicBezTo>
                  <a:pt x="224" y="1450"/>
                  <a:pt x="188" y="1420"/>
                  <a:pt x="177" y="1379"/>
                </a:cubicBezTo>
                <a:lnTo>
                  <a:pt x="174" y="1365"/>
                </a:lnTo>
                <a:lnTo>
                  <a:pt x="172" y="1354"/>
                </a:lnTo>
                <a:lnTo>
                  <a:pt x="266" y="1432"/>
                </a:lnTo>
                <a:lnTo>
                  <a:pt x="260" y="1432"/>
                </a:lnTo>
                <a:lnTo>
                  <a:pt x="354" y="1357"/>
                </a:lnTo>
                <a:lnTo>
                  <a:pt x="353" y="1364"/>
                </a:lnTo>
                <a:lnTo>
                  <a:pt x="351" y="1378"/>
                </a:lnTo>
                <a:cubicBezTo>
                  <a:pt x="344" y="1425"/>
                  <a:pt x="303" y="1460"/>
                  <a:pt x="255" y="1460"/>
                </a:cubicBezTo>
                <a:lnTo>
                  <a:pt x="251" y="1460"/>
                </a:lnTo>
                <a:cubicBezTo>
                  <a:pt x="210" y="1460"/>
                  <a:pt x="173" y="1434"/>
                  <a:pt x="160" y="1395"/>
                </a:cubicBezTo>
                <a:lnTo>
                  <a:pt x="158" y="1389"/>
                </a:lnTo>
                <a:lnTo>
                  <a:pt x="170" y="1412"/>
                </a:lnTo>
                <a:lnTo>
                  <a:pt x="168" y="1409"/>
                </a:lnTo>
                <a:lnTo>
                  <a:pt x="343" y="1366"/>
                </a:lnTo>
                <a:lnTo>
                  <a:pt x="342" y="1364"/>
                </a:lnTo>
                <a:lnTo>
                  <a:pt x="342" y="1374"/>
                </a:lnTo>
                <a:cubicBezTo>
                  <a:pt x="342" y="1427"/>
                  <a:pt x="299" y="1470"/>
                  <a:pt x="246" y="1470"/>
                </a:cubicBezTo>
                <a:lnTo>
                  <a:pt x="244" y="1470"/>
                </a:lnTo>
                <a:lnTo>
                  <a:pt x="242" y="1470"/>
                </a:lnTo>
                <a:cubicBezTo>
                  <a:pt x="196" y="1470"/>
                  <a:pt x="155" y="1437"/>
                  <a:pt x="148" y="1390"/>
                </a:cubicBezTo>
                <a:lnTo>
                  <a:pt x="148" y="1392"/>
                </a:lnTo>
                <a:lnTo>
                  <a:pt x="147" y="1388"/>
                </a:lnTo>
                <a:lnTo>
                  <a:pt x="336" y="1364"/>
                </a:lnTo>
                <a:lnTo>
                  <a:pt x="336" y="1383"/>
                </a:lnTo>
                <a:lnTo>
                  <a:pt x="334" y="1399"/>
                </a:lnTo>
                <a:lnTo>
                  <a:pt x="333" y="1405"/>
                </a:lnTo>
                <a:cubicBezTo>
                  <a:pt x="332" y="1415"/>
                  <a:pt x="329" y="1424"/>
                  <a:pt x="324" y="1432"/>
                </a:cubicBezTo>
                <a:lnTo>
                  <a:pt x="322" y="1436"/>
                </a:lnTo>
                <a:cubicBezTo>
                  <a:pt x="302" y="1476"/>
                  <a:pt x="258" y="1497"/>
                  <a:pt x="214" y="1487"/>
                </a:cubicBezTo>
                <a:cubicBezTo>
                  <a:pt x="171" y="1477"/>
                  <a:pt x="140" y="1438"/>
                  <a:pt x="140" y="1393"/>
                </a:cubicBezTo>
                <a:lnTo>
                  <a:pt x="140" y="1388"/>
                </a:lnTo>
                <a:cubicBezTo>
                  <a:pt x="140" y="1382"/>
                  <a:pt x="141" y="1376"/>
                  <a:pt x="142" y="1370"/>
                </a:cubicBezTo>
                <a:lnTo>
                  <a:pt x="143" y="1365"/>
                </a:lnTo>
                <a:cubicBezTo>
                  <a:pt x="152" y="1320"/>
                  <a:pt x="192" y="1287"/>
                  <a:pt x="237" y="1287"/>
                </a:cubicBezTo>
                <a:cubicBezTo>
                  <a:pt x="283" y="1287"/>
                  <a:pt x="323" y="1320"/>
                  <a:pt x="332" y="1365"/>
                </a:cubicBezTo>
                <a:lnTo>
                  <a:pt x="333" y="1370"/>
                </a:lnTo>
                <a:lnTo>
                  <a:pt x="334" y="1375"/>
                </a:lnTo>
                <a:lnTo>
                  <a:pt x="143" y="1393"/>
                </a:lnTo>
                <a:lnTo>
                  <a:pt x="143" y="1388"/>
                </a:lnTo>
                <a:lnTo>
                  <a:pt x="145" y="1407"/>
                </a:lnTo>
                <a:lnTo>
                  <a:pt x="144" y="1402"/>
                </a:lnTo>
                <a:lnTo>
                  <a:pt x="334" y="1383"/>
                </a:lnTo>
                <a:lnTo>
                  <a:pt x="334" y="1387"/>
                </a:lnTo>
                <a:lnTo>
                  <a:pt x="334" y="1393"/>
                </a:lnTo>
                <a:lnTo>
                  <a:pt x="332" y="1373"/>
                </a:lnTo>
                <a:lnTo>
                  <a:pt x="334" y="1382"/>
                </a:lnTo>
                <a:cubicBezTo>
                  <a:pt x="336" y="1392"/>
                  <a:pt x="337" y="1402"/>
                  <a:pt x="336" y="1412"/>
                </a:cubicBezTo>
                <a:lnTo>
                  <a:pt x="335" y="1422"/>
                </a:lnTo>
                <a:cubicBezTo>
                  <a:pt x="330" y="1473"/>
                  <a:pt x="286" y="1511"/>
                  <a:pt x="235" y="1508"/>
                </a:cubicBezTo>
                <a:cubicBezTo>
                  <a:pt x="184" y="1506"/>
                  <a:pt x="143" y="1464"/>
                  <a:pt x="143" y="1412"/>
                </a:cubicBezTo>
                <a:lnTo>
                  <a:pt x="143" y="1406"/>
                </a:lnTo>
                <a:lnTo>
                  <a:pt x="146" y="1430"/>
                </a:lnTo>
                <a:lnTo>
                  <a:pt x="145" y="1426"/>
                </a:lnTo>
                <a:lnTo>
                  <a:pt x="332" y="1426"/>
                </a:lnTo>
                <a:lnTo>
                  <a:pt x="331" y="1430"/>
                </a:lnTo>
                <a:lnTo>
                  <a:pt x="333" y="1406"/>
                </a:lnTo>
                <a:lnTo>
                  <a:pt x="333" y="1423"/>
                </a:lnTo>
                <a:lnTo>
                  <a:pt x="332" y="1432"/>
                </a:lnTo>
                <a:lnTo>
                  <a:pt x="236" y="1325"/>
                </a:lnTo>
                <a:lnTo>
                  <a:pt x="238" y="1325"/>
                </a:lnTo>
                <a:lnTo>
                  <a:pt x="142" y="1421"/>
                </a:lnTo>
                <a:lnTo>
                  <a:pt x="142" y="1415"/>
                </a:lnTo>
                <a:lnTo>
                  <a:pt x="147" y="1446"/>
                </a:lnTo>
                <a:lnTo>
                  <a:pt x="146" y="1443"/>
                </a:lnTo>
                <a:lnTo>
                  <a:pt x="333" y="1405"/>
                </a:lnTo>
                <a:lnTo>
                  <a:pt x="334" y="1419"/>
                </a:lnTo>
                <a:lnTo>
                  <a:pt x="335" y="1434"/>
                </a:lnTo>
                <a:cubicBezTo>
                  <a:pt x="336" y="1445"/>
                  <a:pt x="335" y="1456"/>
                  <a:pt x="332" y="1467"/>
                </a:cubicBezTo>
                <a:lnTo>
                  <a:pt x="329" y="1478"/>
                </a:lnTo>
                <a:lnTo>
                  <a:pt x="328" y="1481"/>
                </a:lnTo>
                <a:lnTo>
                  <a:pt x="151" y="1408"/>
                </a:lnTo>
                <a:lnTo>
                  <a:pt x="153" y="1404"/>
                </a:lnTo>
                <a:lnTo>
                  <a:pt x="147" y="1416"/>
                </a:lnTo>
                <a:lnTo>
                  <a:pt x="149" y="1410"/>
                </a:lnTo>
                <a:lnTo>
                  <a:pt x="240" y="1536"/>
                </a:lnTo>
                <a:lnTo>
                  <a:pt x="238" y="1536"/>
                </a:lnTo>
                <a:cubicBezTo>
                  <a:pt x="211" y="1536"/>
                  <a:pt x="186" y="1525"/>
                  <a:pt x="168" y="1505"/>
                </a:cubicBezTo>
                <a:cubicBezTo>
                  <a:pt x="149" y="1485"/>
                  <a:pt x="140" y="1459"/>
                  <a:pt x="143" y="1432"/>
                </a:cubicBezTo>
                <a:lnTo>
                  <a:pt x="143" y="1429"/>
                </a:lnTo>
                <a:lnTo>
                  <a:pt x="143" y="1421"/>
                </a:lnTo>
                <a:lnTo>
                  <a:pt x="335" y="1421"/>
                </a:lnTo>
                <a:lnTo>
                  <a:pt x="335" y="1438"/>
                </a:lnTo>
                <a:lnTo>
                  <a:pt x="334" y="1449"/>
                </a:lnTo>
                <a:lnTo>
                  <a:pt x="238" y="1344"/>
                </a:lnTo>
                <a:lnTo>
                  <a:pt x="239" y="1344"/>
                </a:lnTo>
                <a:lnTo>
                  <a:pt x="239" y="1536"/>
                </a:lnTo>
                <a:lnTo>
                  <a:pt x="237" y="1536"/>
                </a:lnTo>
                <a:lnTo>
                  <a:pt x="333" y="1434"/>
                </a:lnTo>
                <a:lnTo>
                  <a:pt x="334" y="1449"/>
                </a:lnTo>
                <a:lnTo>
                  <a:pt x="335" y="1463"/>
                </a:lnTo>
                <a:cubicBezTo>
                  <a:pt x="337" y="1489"/>
                  <a:pt x="328" y="1515"/>
                  <a:pt x="310" y="1535"/>
                </a:cubicBezTo>
                <a:cubicBezTo>
                  <a:pt x="292" y="1554"/>
                  <a:pt x="266" y="1565"/>
                  <a:pt x="239" y="1565"/>
                </a:cubicBezTo>
                <a:lnTo>
                  <a:pt x="238" y="1565"/>
                </a:lnTo>
                <a:cubicBezTo>
                  <a:pt x="196" y="1565"/>
                  <a:pt x="159" y="1538"/>
                  <a:pt x="147" y="1497"/>
                </a:cubicBezTo>
                <a:lnTo>
                  <a:pt x="144" y="1487"/>
                </a:lnTo>
                <a:cubicBezTo>
                  <a:pt x="142" y="1482"/>
                  <a:pt x="141" y="1476"/>
                  <a:pt x="140" y="1470"/>
                </a:cubicBezTo>
                <a:lnTo>
                  <a:pt x="139" y="1461"/>
                </a:lnTo>
                <a:lnTo>
                  <a:pt x="142" y="1477"/>
                </a:lnTo>
                <a:lnTo>
                  <a:pt x="141" y="1474"/>
                </a:lnTo>
                <a:lnTo>
                  <a:pt x="140" y="1471"/>
                </a:lnTo>
                <a:lnTo>
                  <a:pt x="327" y="1448"/>
                </a:lnTo>
                <a:lnTo>
                  <a:pt x="326" y="1459"/>
                </a:lnTo>
                <a:lnTo>
                  <a:pt x="325" y="1477"/>
                </a:lnTo>
                <a:lnTo>
                  <a:pt x="324" y="1482"/>
                </a:lnTo>
                <a:lnTo>
                  <a:pt x="324" y="1488"/>
                </a:lnTo>
                <a:lnTo>
                  <a:pt x="132" y="1488"/>
                </a:lnTo>
                <a:lnTo>
                  <a:pt x="133" y="1489"/>
                </a:lnTo>
                <a:lnTo>
                  <a:pt x="131" y="1469"/>
                </a:lnTo>
                <a:lnTo>
                  <a:pt x="131" y="1459"/>
                </a:lnTo>
                <a:cubicBezTo>
                  <a:pt x="131" y="1406"/>
                  <a:pt x="174" y="1363"/>
                  <a:pt x="227" y="1363"/>
                </a:cubicBezTo>
                <a:lnTo>
                  <a:pt x="228" y="1363"/>
                </a:lnTo>
                <a:cubicBezTo>
                  <a:pt x="281" y="1363"/>
                  <a:pt x="324" y="1406"/>
                  <a:pt x="324" y="1459"/>
                </a:cubicBezTo>
                <a:lnTo>
                  <a:pt x="324" y="1469"/>
                </a:lnTo>
                <a:lnTo>
                  <a:pt x="324" y="1478"/>
                </a:lnTo>
                <a:cubicBezTo>
                  <a:pt x="324" y="1531"/>
                  <a:pt x="281" y="1574"/>
                  <a:pt x="228" y="1574"/>
                </a:cubicBezTo>
                <a:lnTo>
                  <a:pt x="226" y="1574"/>
                </a:lnTo>
                <a:cubicBezTo>
                  <a:pt x="173" y="1574"/>
                  <a:pt x="130" y="1531"/>
                  <a:pt x="130" y="1478"/>
                </a:cubicBezTo>
                <a:lnTo>
                  <a:pt x="130" y="1473"/>
                </a:lnTo>
                <a:lnTo>
                  <a:pt x="130" y="1469"/>
                </a:lnTo>
                <a:lnTo>
                  <a:pt x="322" y="1469"/>
                </a:lnTo>
                <a:lnTo>
                  <a:pt x="322" y="1472"/>
                </a:lnTo>
                <a:cubicBezTo>
                  <a:pt x="322" y="1478"/>
                  <a:pt x="322" y="1483"/>
                  <a:pt x="321" y="1488"/>
                </a:cubicBezTo>
                <a:lnTo>
                  <a:pt x="320" y="1497"/>
                </a:lnTo>
                <a:lnTo>
                  <a:pt x="318" y="1507"/>
                </a:lnTo>
                <a:cubicBezTo>
                  <a:pt x="309" y="1552"/>
                  <a:pt x="269" y="1584"/>
                  <a:pt x="223" y="1584"/>
                </a:cubicBezTo>
                <a:lnTo>
                  <a:pt x="222" y="1584"/>
                </a:lnTo>
                <a:lnTo>
                  <a:pt x="318" y="1488"/>
                </a:lnTo>
                <a:lnTo>
                  <a:pt x="318" y="1494"/>
                </a:lnTo>
                <a:lnTo>
                  <a:pt x="318" y="1497"/>
                </a:lnTo>
                <a:cubicBezTo>
                  <a:pt x="318" y="1548"/>
                  <a:pt x="279" y="1590"/>
                  <a:pt x="228" y="1593"/>
                </a:cubicBezTo>
                <a:cubicBezTo>
                  <a:pt x="178" y="1596"/>
                  <a:pt x="133" y="1560"/>
                  <a:pt x="127" y="1509"/>
                </a:cubicBezTo>
                <a:lnTo>
                  <a:pt x="127" y="1507"/>
                </a:lnTo>
                <a:lnTo>
                  <a:pt x="125" y="1496"/>
                </a:lnTo>
                <a:lnTo>
                  <a:pt x="219" y="1574"/>
                </a:lnTo>
                <a:lnTo>
                  <a:pt x="218" y="1574"/>
                </a:lnTo>
                <a:lnTo>
                  <a:pt x="313" y="1497"/>
                </a:lnTo>
                <a:lnTo>
                  <a:pt x="308" y="1516"/>
                </a:lnTo>
                <a:lnTo>
                  <a:pt x="307" y="1519"/>
                </a:lnTo>
                <a:lnTo>
                  <a:pt x="305" y="1528"/>
                </a:lnTo>
                <a:cubicBezTo>
                  <a:pt x="296" y="1570"/>
                  <a:pt x="260" y="1601"/>
                  <a:pt x="216" y="1603"/>
                </a:cubicBezTo>
                <a:cubicBezTo>
                  <a:pt x="173" y="1606"/>
                  <a:pt x="134" y="1579"/>
                  <a:pt x="120" y="1538"/>
                </a:cubicBezTo>
                <a:lnTo>
                  <a:pt x="116" y="1525"/>
                </a:lnTo>
                <a:lnTo>
                  <a:pt x="115" y="1521"/>
                </a:lnTo>
                <a:cubicBezTo>
                  <a:pt x="103" y="1471"/>
                  <a:pt x="132" y="1420"/>
                  <a:pt x="182" y="1405"/>
                </a:cubicBezTo>
                <a:cubicBezTo>
                  <a:pt x="231" y="1391"/>
                  <a:pt x="283" y="1418"/>
                  <a:pt x="300" y="1467"/>
                </a:cubicBezTo>
                <a:lnTo>
                  <a:pt x="301" y="1470"/>
                </a:lnTo>
                <a:cubicBezTo>
                  <a:pt x="304" y="1480"/>
                  <a:pt x="305" y="1490"/>
                  <a:pt x="305" y="1500"/>
                </a:cubicBezTo>
                <a:lnTo>
                  <a:pt x="305" y="1516"/>
                </a:lnTo>
                <a:lnTo>
                  <a:pt x="304" y="1527"/>
                </a:lnTo>
                <a:cubicBezTo>
                  <a:pt x="304" y="1532"/>
                  <a:pt x="303" y="1537"/>
                  <a:pt x="302" y="1542"/>
                </a:cubicBezTo>
                <a:lnTo>
                  <a:pt x="300" y="1550"/>
                </a:lnTo>
                <a:lnTo>
                  <a:pt x="113" y="1503"/>
                </a:lnTo>
                <a:lnTo>
                  <a:pt x="113" y="1507"/>
                </a:lnTo>
                <a:lnTo>
                  <a:pt x="114" y="1501"/>
                </a:lnTo>
                <a:lnTo>
                  <a:pt x="303" y="1535"/>
                </a:lnTo>
                <a:lnTo>
                  <a:pt x="302" y="1540"/>
                </a:lnTo>
                <a:cubicBezTo>
                  <a:pt x="300" y="1546"/>
                  <a:pt x="299" y="1552"/>
                  <a:pt x="297" y="1557"/>
                </a:cubicBezTo>
                <a:lnTo>
                  <a:pt x="295" y="1562"/>
                </a:lnTo>
                <a:cubicBezTo>
                  <a:pt x="280" y="1600"/>
                  <a:pt x="243" y="1624"/>
                  <a:pt x="203" y="1622"/>
                </a:cubicBezTo>
                <a:cubicBezTo>
                  <a:pt x="162" y="1621"/>
                  <a:pt x="127" y="1595"/>
                  <a:pt x="114" y="1557"/>
                </a:cubicBezTo>
                <a:lnTo>
                  <a:pt x="113" y="1554"/>
                </a:lnTo>
                <a:cubicBezTo>
                  <a:pt x="112" y="1548"/>
                  <a:pt x="110" y="1543"/>
                  <a:pt x="109" y="1537"/>
                </a:cubicBezTo>
                <a:lnTo>
                  <a:pt x="108" y="1527"/>
                </a:lnTo>
                <a:lnTo>
                  <a:pt x="107" y="1518"/>
                </a:lnTo>
                <a:lnTo>
                  <a:pt x="202" y="1603"/>
                </a:lnTo>
                <a:lnTo>
                  <a:pt x="201" y="1603"/>
                </a:lnTo>
                <a:lnTo>
                  <a:pt x="297" y="1507"/>
                </a:lnTo>
                <a:lnTo>
                  <a:pt x="297" y="1534"/>
                </a:lnTo>
                <a:lnTo>
                  <a:pt x="296" y="1530"/>
                </a:lnTo>
                <a:lnTo>
                  <a:pt x="296" y="1535"/>
                </a:lnTo>
                <a:lnTo>
                  <a:pt x="104" y="1535"/>
                </a:lnTo>
                <a:lnTo>
                  <a:pt x="104" y="1533"/>
                </a:lnTo>
                <a:lnTo>
                  <a:pt x="104" y="1526"/>
                </a:lnTo>
                <a:cubicBezTo>
                  <a:pt x="104" y="1521"/>
                  <a:pt x="105" y="1516"/>
                  <a:pt x="106" y="1511"/>
                </a:cubicBezTo>
                <a:lnTo>
                  <a:pt x="107" y="1505"/>
                </a:lnTo>
                <a:lnTo>
                  <a:pt x="105" y="1520"/>
                </a:lnTo>
                <a:lnTo>
                  <a:pt x="105" y="1516"/>
                </a:lnTo>
                <a:lnTo>
                  <a:pt x="281" y="1570"/>
                </a:lnTo>
                <a:lnTo>
                  <a:pt x="279" y="1573"/>
                </a:lnTo>
                <a:lnTo>
                  <a:pt x="295" y="1533"/>
                </a:lnTo>
                <a:lnTo>
                  <a:pt x="294" y="1535"/>
                </a:lnTo>
                <a:lnTo>
                  <a:pt x="293" y="1537"/>
                </a:lnTo>
                <a:lnTo>
                  <a:pt x="293" y="1545"/>
                </a:lnTo>
                <a:lnTo>
                  <a:pt x="106" y="1515"/>
                </a:lnTo>
                <a:lnTo>
                  <a:pt x="107" y="1512"/>
                </a:lnTo>
                <a:lnTo>
                  <a:pt x="104" y="1527"/>
                </a:lnTo>
                <a:lnTo>
                  <a:pt x="104" y="1523"/>
                </a:lnTo>
                <a:lnTo>
                  <a:pt x="105" y="1516"/>
                </a:lnTo>
                <a:lnTo>
                  <a:pt x="104" y="1529"/>
                </a:lnTo>
                <a:lnTo>
                  <a:pt x="104" y="1526"/>
                </a:lnTo>
                <a:lnTo>
                  <a:pt x="296" y="1538"/>
                </a:lnTo>
                <a:lnTo>
                  <a:pt x="295" y="1543"/>
                </a:lnTo>
                <a:lnTo>
                  <a:pt x="294" y="1554"/>
                </a:lnTo>
                <a:cubicBezTo>
                  <a:pt x="289" y="1605"/>
                  <a:pt x="245" y="1644"/>
                  <a:pt x="194" y="1641"/>
                </a:cubicBezTo>
                <a:cubicBezTo>
                  <a:pt x="143" y="1639"/>
                  <a:pt x="102" y="1597"/>
                  <a:pt x="102" y="1545"/>
                </a:cubicBezTo>
                <a:lnTo>
                  <a:pt x="102" y="1534"/>
                </a:lnTo>
                <a:lnTo>
                  <a:pt x="102" y="1526"/>
                </a:lnTo>
                <a:lnTo>
                  <a:pt x="290" y="1557"/>
                </a:lnTo>
                <a:lnTo>
                  <a:pt x="289" y="1560"/>
                </a:lnTo>
                <a:lnTo>
                  <a:pt x="292" y="1545"/>
                </a:lnTo>
                <a:lnTo>
                  <a:pt x="291" y="1554"/>
                </a:lnTo>
                <a:lnTo>
                  <a:pt x="289" y="1564"/>
                </a:lnTo>
                <a:cubicBezTo>
                  <a:pt x="279" y="1613"/>
                  <a:pt x="234" y="1646"/>
                  <a:pt x="185" y="1641"/>
                </a:cubicBezTo>
                <a:cubicBezTo>
                  <a:pt x="136" y="1636"/>
                  <a:pt x="98" y="1595"/>
                  <a:pt x="98" y="1545"/>
                </a:cubicBezTo>
                <a:lnTo>
                  <a:pt x="98" y="1544"/>
                </a:lnTo>
                <a:cubicBezTo>
                  <a:pt x="98" y="1530"/>
                  <a:pt x="102" y="1515"/>
                  <a:pt x="109" y="1502"/>
                </a:cubicBezTo>
                <a:lnTo>
                  <a:pt x="111" y="1498"/>
                </a:lnTo>
                <a:lnTo>
                  <a:pt x="103" y="1517"/>
                </a:lnTo>
                <a:lnTo>
                  <a:pt x="104" y="1513"/>
                </a:lnTo>
                <a:lnTo>
                  <a:pt x="101" y="1536"/>
                </a:lnTo>
                <a:lnTo>
                  <a:pt x="101" y="1535"/>
                </a:lnTo>
                <a:lnTo>
                  <a:pt x="293" y="1535"/>
                </a:lnTo>
                <a:lnTo>
                  <a:pt x="293" y="1552"/>
                </a:lnTo>
                <a:lnTo>
                  <a:pt x="292" y="1550"/>
                </a:lnTo>
                <a:lnTo>
                  <a:pt x="292" y="1559"/>
                </a:lnTo>
                <a:lnTo>
                  <a:pt x="292" y="1564"/>
                </a:lnTo>
                <a:lnTo>
                  <a:pt x="105" y="1534"/>
                </a:lnTo>
                <a:lnTo>
                  <a:pt x="106" y="1531"/>
                </a:lnTo>
                <a:lnTo>
                  <a:pt x="101" y="1561"/>
                </a:lnTo>
                <a:lnTo>
                  <a:pt x="101" y="1555"/>
                </a:lnTo>
                <a:cubicBezTo>
                  <a:pt x="101" y="1507"/>
                  <a:pt x="138" y="1466"/>
                  <a:pt x="186" y="1460"/>
                </a:cubicBezTo>
                <a:cubicBezTo>
                  <a:pt x="234" y="1454"/>
                  <a:pt x="279" y="1485"/>
                  <a:pt x="291" y="1532"/>
                </a:cubicBezTo>
                <a:lnTo>
                  <a:pt x="292" y="1536"/>
                </a:lnTo>
                <a:cubicBezTo>
                  <a:pt x="294" y="1544"/>
                  <a:pt x="294" y="1552"/>
                  <a:pt x="294" y="1559"/>
                </a:cubicBezTo>
                <a:lnTo>
                  <a:pt x="294" y="1564"/>
                </a:lnTo>
                <a:lnTo>
                  <a:pt x="198" y="1468"/>
                </a:lnTo>
                <a:lnTo>
                  <a:pt x="202" y="1468"/>
                </a:lnTo>
                <a:lnTo>
                  <a:pt x="207" y="1468"/>
                </a:lnTo>
                <a:cubicBezTo>
                  <a:pt x="257" y="1468"/>
                  <a:pt x="298" y="1506"/>
                  <a:pt x="303" y="1555"/>
                </a:cubicBezTo>
                <a:lnTo>
                  <a:pt x="304" y="1565"/>
                </a:lnTo>
                <a:lnTo>
                  <a:pt x="208" y="1478"/>
                </a:lnTo>
                <a:lnTo>
                  <a:pt x="209" y="1478"/>
                </a:lnTo>
                <a:lnTo>
                  <a:pt x="209" y="1670"/>
                </a:lnTo>
                <a:lnTo>
                  <a:pt x="206" y="1670"/>
                </a:lnTo>
                <a:lnTo>
                  <a:pt x="292" y="1617"/>
                </a:lnTo>
                <a:lnTo>
                  <a:pt x="289" y="1623"/>
                </a:lnTo>
                <a:cubicBezTo>
                  <a:pt x="283" y="1637"/>
                  <a:pt x="273" y="1648"/>
                  <a:pt x="261" y="1657"/>
                </a:cubicBezTo>
                <a:lnTo>
                  <a:pt x="257" y="1660"/>
                </a:lnTo>
                <a:cubicBezTo>
                  <a:pt x="231" y="1680"/>
                  <a:pt x="196" y="1685"/>
                  <a:pt x="165" y="1673"/>
                </a:cubicBezTo>
                <a:cubicBezTo>
                  <a:pt x="134" y="1661"/>
                  <a:pt x="112" y="1635"/>
                  <a:pt x="105" y="1602"/>
                </a:cubicBezTo>
                <a:lnTo>
                  <a:pt x="104" y="1597"/>
                </a:lnTo>
                <a:cubicBezTo>
                  <a:pt x="103" y="1591"/>
                  <a:pt x="102" y="1585"/>
                  <a:pt x="102" y="1578"/>
                </a:cubicBezTo>
                <a:lnTo>
                  <a:pt x="103" y="1579"/>
                </a:lnTo>
                <a:lnTo>
                  <a:pt x="101" y="1559"/>
                </a:lnTo>
                <a:lnTo>
                  <a:pt x="101" y="1555"/>
                </a:lnTo>
                <a:lnTo>
                  <a:pt x="293" y="1555"/>
                </a:lnTo>
                <a:lnTo>
                  <a:pt x="293" y="1554"/>
                </a:lnTo>
                <a:lnTo>
                  <a:pt x="294" y="1574"/>
                </a:lnTo>
                <a:lnTo>
                  <a:pt x="294" y="1588"/>
                </a:lnTo>
                <a:lnTo>
                  <a:pt x="294" y="1602"/>
                </a:lnTo>
                <a:lnTo>
                  <a:pt x="294" y="1610"/>
                </a:lnTo>
                <a:cubicBezTo>
                  <a:pt x="294" y="1625"/>
                  <a:pt x="291" y="1640"/>
                  <a:pt x="284" y="1653"/>
                </a:cubicBezTo>
                <a:lnTo>
                  <a:pt x="283" y="1655"/>
                </a:lnTo>
                <a:cubicBezTo>
                  <a:pt x="263" y="1695"/>
                  <a:pt x="219" y="1716"/>
                  <a:pt x="175" y="1706"/>
                </a:cubicBezTo>
                <a:cubicBezTo>
                  <a:pt x="132" y="1696"/>
                  <a:pt x="101" y="1657"/>
                  <a:pt x="101" y="1612"/>
                </a:cubicBezTo>
                <a:lnTo>
                  <a:pt x="101" y="1604"/>
                </a:lnTo>
                <a:lnTo>
                  <a:pt x="101" y="1592"/>
                </a:lnTo>
                <a:lnTo>
                  <a:pt x="101" y="1581"/>
                </a:lnTo>
                <a:lnTo>
                  <a:pt x="102" y="1595"/>
                </a:lnTo>
                <a:lnTo>
                  <a:pt x="101" y="1588"/>
                </a:lnTo>
                <a:lnTo>
                  <a:pt x="264" y="1642"/>
                </a:lnTo>
                <a:lnTo>
                  <a:pt x="263" y="1643"/>
                </a:lnTo>
                <a:lnTo>
                  <a:pt x="291" y="1575"/>
                </a:lnTo>
                <a:lnTo>
                  <a:pt x="291" y="1581"/>
                </a:lnTo>
                <a:cubicBezTo>
                  <a:pt x="291" y="1587"/>
                  <a:pt x="291" y="1592"/>
                  <a:pt x="290" y="1597"/>
                </a:cubicBezTo>
                <a:lnTo>
                  <a:pt x="288" y="1609"/>
                </a:lnTo>
                <a:cubicBezTo>
                  <a:pt x="280" y="1656"/>
                  <a:pt x="240" y="1689"/>
                  <a:pt x="193" y="1689"/>
                </a:cubicBezTo>
                <a:lnTo>
                  <a:pt x="191" y="1689"/>
                </a:lnTo>
                <a:lnTo>
                  <a:pt x="189" y="1689"/>
                </a:lnTo>
                <a:lnTo>
                  <a:pt x="285" y="1593"/>
                </a:lnTo>
                <a:lnTo>
                  <a:pt x="285" y="1614"/>
                </a:lnTo>
                <a:lnTo>
                  <a:pt x="284" y="1623"/>
                </a:lnTo>
                <a:cubicBezTo>
                  <a:pt x="279" y="1667"/>
                  <a:pt x="245" y="1702"/>
                  <a:pt x="201" y="1708"/>
                </a:cubicBezTo>
                <a:cubicBezTo>
                  <a:pt x="158" y="1714"/>
                  <a:pt x="116" y="1689"/>
                  <a:pt x="99" y="1648"/>
                </a:cubicBezTo>
                <a:lnTo>
                  <a:pt x="97" y="1643"/>
                </a:lnTo>
                <a:cubicBezTo>
                  <a:pt x="95" y="1638"/>
                  <a:pt x="93" y="1632"/>
                  <a:pt x="92" y="1626"/>
                </a:cubicBezTo>
                <a:lnTo>
                  <a:pt x="91" y="1621"/>
                </a:lnTo>
                <a:lnTo>
                  <a:pt x="281" y="1602"/>
                </a:lnTo>
                <a:lnTo>
                  <a:pt x="281" y="1623"/>
                </a:lnTo>
                <a:lnTo>
                  <a:pt x="280" y="1632"/>
                </a:lnTo>
                <a:cubicBezTo>
                  <a:pt x="274" y="1683"/>
                  <a:pt x="230" y="1720"/>
                  <a:pt x="179" y="1717"/>
                </a:cubicBezTo>
                <a:cubicBezTo>
                  <a:pt x="128" y="1715"/>
                  <a:pt x="88" y="1672"/>
                  <a:pt x="88" y="1621"/>
                </a:cubicBezTo>
                <a:lnTo>
                  <a:pt x="88" y="1618"/>
                </a:lnTo>
                <a:lnTo>
                  <a:pt x="90" y="1634"/>
                </a:lnTo>
                <a:lnTo>
                  <a:pt x="90" y="1636"/>
                </a:lnTo>
                <a:lnTo>
                  <a:pt x="88" y="1628"/>
                </a:lnTo>
                <a:lnTo>
                  <a:pt x="96" y="1647"/>
                </a:lnTo>
                <a:lnTo>
                  <a:pt x="95" y="1645"/>
                </a:lnTo>
                <a:lnTo>
                  <a:pt x="276" y="1602"/>
                </a:lnTo>
                <a:lnTo>
                  <a:pt x="276" y="1597"/>
                </a:lnTo>
                <a:lnTo>
                  <a:pt x="277" y="1616"/>
                </a:lnTo>
                <a:lnTo>
                  <a:pt x="277" y="1631"/>
                </a:lnTo>
                <a:cubicBezTo>
                  <a:pt x="277" y="1684"/>
                  <a:pt x="234" y="1727"/>
                  <a:pt x="181" y="1727"/>
                </a:cubicBezTo>
                <a:lnTo>
                  <a:pt x="179" y="1727"/>
                </a:lnTo>
                <a:lnTo>
                  <a:pt x="274" y="1616"/>
                </a:lnTo>
                <a:lnTo>
                  <a:pt x="275" y="1622"/>
                </a:lnTo>
                <a:lnTo>
                  <a:pt x="272" y="1607"/>
                </a:lnTo>
                <a:lnTo>
                  <a:pt x="273" y="1610"/>
                </a:lnTo>
                <a:lnTo>
                  <a:pt x="86" y="1651"/>
                </a:lnTo>
                <a:lnTo>
                  <a:pt x="86" y="1650"/>
                </a:lnTo>
                <a:lnTo>
                  <a:pt x="84" y="1640"/>
                </a:lnTo>
                <a:lnTo>
                  <a:pt x="274" y="1621"/>
                </a:lnTo>
                <a:lnTo>
                  <a:pt x="274" y="1624"/>
                </a:lnTo>
                <a:cubicBezTo>
                  <a:pt x="274" y="1629"/>
                  <a:pt x="274" y="1634"/>
                  <a:pt x="274" y="1638"/>
                </a:cubicBezTo>
                <a:lnTo>
                  <a:pt x="273" y="1645"/>
                </a:lnTo>
                <a:lnTo>
                  <a:pt x="273" y="1631"/>
                </a:lnTo>
                <a:lnTo>
                  <a:pt x="273" y="1637"/>
                </a:lnTo>
                <a:cubicBezTo>
                  <a:pt x="273" y="1648"/>
                  <a:pt x="272" y="1658"/>
                  <a:pt x="269" y="1668"/>
                </a:cubicBezTo>
                <a:lnTo>
                  <a:pt x="268" y="1671"/>
                </a:lnTo>
                <a:cubicBezTo>
                  <a:pt x="253" y="1715"/>
                  <a:pt x="208" y="1743"/>
                  <a:pt x="161" y="1735"/>
                </a:cubicBezTo>
                <a:cubicBezTo>
                  <a:pt x="115" y="1728"/>
                  <a:pt x="80" y="1688"/>
                  <a:pt x="80" y="1640"/>
                </a:cubicBezTo>
                <a:lnTo>
                  <a:pt x="80" y="1635"/>
                </a:lnTo>
                <a:lnTo>
                  <a:pt x="83" y="1659"/>
                </a:lnTo>
                <a:lnTo>
                  <a:pt x="82" y="1655"/>
                </a:lnTo>
                <a:lnTo>
                  <a:pt x="271" y="1620"/>
                </a:lnTo>
                <a:lnTo>
                  <a:pt x="272" y="1639"/>
                </a:lnTo>
                <a:lnTo>
                  <a:pt x="272" y="1650"/>
                </a:lnTo>
                <a:lnTo>
                  <a:pt x="80" y="1650"/>
                </a:lnTo>
                <a:lnTo>
                  <a:pt x="80" y="1644"/>
                </a:lnTo>
                <a:lnTo>
                  <a:pt x="80" y="1640"/>
                </a:lnTo>
                <a:lnTo>
                  <a:pt x="272" y="1640"/>
                </a:lnTo>
                <a:lnTo>
                  <a:pt x="272" y="1643"/>
                </a:lnTo>
                <a:lnTo>
                  <a:pt x="272" y="1650"/>
                </a:lnTo>
                <a:lnTo>
                  <a:pt x="272" y="1671"/>
                </a:lnTo>
                <a:lnTo>
                  <a:pt x="271" y="1680"/>
                </a:lnTo>
                <a:cubicBezTo>
                  <a:pt x="266" y="1726"/>
                  <a:pt x="228" y="1762"/>
                  <a:pt x="182" y="1765"/>
                </a:cubicBezTo>
                <a:cubicBezTo>
                  <a:pt x="136" y="1768"/>
                  <a:pt x="94" y="1738"/>
                  <a:pt x="82" y="1693"/>
                </a:cubicBezTo>
                <a:lnTo>
                  <a:pt x="83" y="1696"/>
                </a:lnTo>
                <a:lnTo>
                  <a:pt x="81" y="1690"/>
                </a:lnTo>
                <a:lnTo>
                  <a:pt x="172" y="1755"/>
                </a:lnTo>
                <a:lnTo>
                  <a:pt x="169" y="1755"/>
                </a:lnTo>
                <a:lnTo>
                  <a:pt x="168" y="1755"/>
                </a:lnTo>
                <a:lnTo>
                  <a:pt x="164" y="1755"/>
                </a:lnTo>
                <a:lnTo>
                  <a:pt x="259" y="1678"/>
                </a:lnTo>
                <a:lnTo>
                  <a:pt x="257" y="1688"/>
                </a:lnTo>
                <a:cubicBezTo>
                  <a:pt x="248" y="1733"/>
                  <a:pt x="208" y="1765"/>
                  <a:pt x="162" y="1765"/>
                </a:cubicBezTo>
                <a:lnTo>
                  <a:pt x="160" y="1765"/>
                </a:lnTo>
                <a:lnTo>
                  <a:pt x="159" y="1765"/>
                </a:lnTo>
                <a:lnTo>
                  <a:pt x="255" y="1679"/>
                </a:lnTo>
                <a:lnTo>
                  <a:pt x="254" y="1690"/>
                </a:lnTo>
                <a:lnTo>
                  <a:pt x="253" y="1699"/>
                </a:lnTo>
                <a:cubicBezTo>
                  <a:pt x="247" y="1750"/>
                  <a:pt x="203" y="1787"/>
                  <a:pt x="152" y="1784"/>
                </a:cubicBezTo>
                <a:cubicBezTo>
                  <a:pt x="101" y="1782"/>
                  <a:pt x="61" y="1739"/>
                  <a:pt x="61" y="1688"/>
                </a:cubicBezTo>
                <a:lnTo>
                  <a:pt x="61" y="1683"/>
                </a:lnTo>
                <a:lnTo>
                  <a:pt x="61" y="1678"/>
                </a:lnTo>
                <a:cubicBezTo>
                  <a:pt x="61" y="1627"/>
                  <a:pt x="102" y="1585"/>
                  <a:pt x="153" y="1583"/>
                </a:cubicBezTo>
                <a:cubicBezTo>
                  <a:pt x="204" y="1580"/>
                  <a:pt x="248" y="1618"/>
                  <a:pt x="253" y="1669"/>
                </a:cubicBezTo>
                <a:lnTo>
                  <a:pt x="254" y="1688"/>
                </a:lnTo>
                <a:lnTo>
                  <a:pt x="254" y="1697"/>
                </a:lnTo>
                <a:lnTo>
                  <a:pt x="62" y="1697"/>
                </a:lnTo>
                <a:lnTo>
                  <a:pt x="62" y="1694"/>
                </a:lnTo>
                <a:lnTo>
                  <a:pt x="64" y="1710"/>
                </a:lnTo>
                <a:lnTo>
                  <a:pt x="63" y="1704"/>
                </a:lnTo>
                <a:lnTo>
                  <a:pt x="157" y="1784"/>
                </a:lnTo>
                <a:lnTo>
                  <a:pt x="156" y="1784"/>
                </a:lnTo>
                <a:lnTo>
                  <a:pt x="156" y="1592"/>
                </a:lnTo>
                <a:lnTo>
                  <a:pt x="158" y="1592"/>
                </a:lnTo>
                <a:lnTo>
                  <a:pt x="158" y="1784"/>
                </a:lnTo>
                <a:lnTo>
                  <a:pt x="157" y="1784"/>
                </a:lnTo>
                <a:lnTo>
                  <a:pt x="253" y="1688"/>
                </a:lnTo>
                <a:lnTo>
                  <a:pt x="253" y="1693"/>
                </a:lnTo>
                <a:lnTo>
                  <a:pt x="253" y="1697"/>
                </a:lnTo>
                <a:lnTo>
                  <a:pt x="61" y="1697"/>
                </a:lnTo>
                <a:lnTo>
                  <a:pt x="61" y="1692"/>
                </a:lnTo>
                <a:lnTo>
                  <a:pt x="61" y="1688"/>
                </a:lnTo>
                <a:cubicBezTo>
                  <a:pt x="61" y="1638"/>
                  <a:pt x="101" y="1596"/>
                  <a:pt x="152" y="1593"/>
                </a:cubicBezTo>
                <a:cubicBezTo>
                  <a:pt x="202" y="1590"/>
                  <a:pt x="246" y="1626"/>
                  <a:pt x="253" y="1677"/>
                </a:cubicBezTo>
                <a:lnTo>
                  <a:pt x="254" y="1696"/>
                </a:lnTo>
                <a:lnTo>
                  <a:pt x="254" y="1707"/>
                </a:lnTo>
                <a:cubicBezTo>
                  <a:pt x="254" y="1759"/>
                  <a:pt x="214" y="1801"/>
                  <a:pt x="163" y="1803"/>
                </a:cubicBezTo>
                <a:cubicBezTo>
                  <a:pt x="112" y="1806"/>
                  <a:pt x="68" y="1767"/>
                  <a:pt x="63" y="1716"/>
                </a:cubicBezTo>
                <a:lnTo>
                  <a:pt x="61" y="1696"/>
                </a:lnTo>
                <a:lnTo>
                  <a:pt x="61" y="1688"/>
                </a:lnTo>
                <a:lnTo>
                  <a:pt x="253" y="1688"/>
                </a:lnTo>
                <a:lnTo>
                  <a:pt x="253" y="1691"/>
                </a:lnTo>
                <a:lnTo>
                  <a:pt x="253" y="1707"/>
                </a:lnTo>
                <a:lnTo>
                  <a:pt x="252" y="1717"/>
                </a:lnTo>
                <a:lnTo>
                  <a:pt x="62" y="1689"/>
                </a:lnTo>
                <a:lnTo>
                  <a:pt x="63" y="1684"/>
                </a:lnTo>
                <a:lnTo>
                  <a:pt x="64" y="1679"/>
                </a:lnTo>
                <a:cubicBezTo>
                  <a:pt x="74" y="1630"/>
                  <a:pt x="119" y="1597"/>
                  <a:pt x="168" y="1602"/>
                </a:cubicBezTo>
                <a:cubicBezTo>
                  <a:pt x="217" y="1607"/>
                  <a:pt x="254" y="1648"/>
                  <a:pt x="254" y="1697"/>
                </a:cubicBezTo>
                <a:lnTo>
                  <a:pt x="254" y="1700"/>
                </a:lnTo>
                <a:cubicBezTo>
                  <a:pt x="254" y="1705"/>
                  <a:pt x="254" y="1710"/>
                  <a:pt x="254" y="1714"/>
                </a:cubicBezTo>
                <a:lnTo>
                  <a:pt x="253" y="1721"/>
                </a:lnTo>
                <a:lnTo>
                  <a:pt x="253" y="1698"/>
                </a:lnTo>
                <a:lnTo>
                  <a:pt x="254" y="1717"/>
                </a:lnTo>
                <a:lnTo>
                  <a:pt x="254" y="1726"/>
                </a:lnTo>
                <a:lnTo>
                  <a:pt x="62" y="1726"/>
                </a:lnTo>
                <a:lnTo>
                  <a:pt x="62" y="1722"/>
                </a:lnTo>
                <a:lnTo>
                  <a:pt x="64" y="1738"/>
                </a:lnTo>
                <a:lnTo>
                  <a:pt x="63" y="1732"/>
                </a:lnTo>
                <a:cubicBezTo>
                  <a:pt x="58" y="1704"/>
                  <a:pt x="66" y="1676"/>
                  <a:pt x="84" y="1654"/>
                </a:cubicBezTo>
                <a:cubicBezTo>
                  <a:pt x="102" y="1633"/>
                  <a:pt x="129" y="1620"/>
                  <a:pt x="157" y="1620"/>
                </a:cubicBezTo>
                <a:lnTo>
                  <a:pt x="158" y="1620"/>
                </a:lnTo>
                <a:lnTo>
                  <a:pt x="158" y="1812"/>
                </a:lnTo>
                <a:lnTo>
                  <a:pt x="153" y="1812"/>
                </a:lnTo>
                <a:cubicBezTo>
                  <a:pt x="117" y="1812"/>
                  <a:pt x="84" y="1792"/>
                  <a:pt x="68" y="1759"/>
                </a:cubicBezTo>
                <a:lnTo>
                  <a:pt x="65" y="1753"/>
                </a:lnTo>
                <a:lnTo>
                  <a:pt x="83" y="1778"/>
                </a:lnTo>
                <a:lnTo>
                  <a:pt x="80" y="1775"/>
                </a:lnTo>
                <a:lnTo>
                  <a:pt x="242" y="1723"/>
                </a:lnTo>
                <a:lnTo>
                  <a:pt x="241" y="1729"/>
                </a:lnTo>
                <a:lnTo>
                  <a:pt x="242" y="1713"/>
                </a:lnTo>
                <a:lnTo>
                  <a:pt x="242" y="1722"/>
                </a:lnTo>
                <a:lnTo>
                  <a:pt x="242" y="1731"/>
                </a:lnTo>
                <a:cubicBezTo>
                  <a:pt x="242" y="1739"/>
                  <a:pt x="242" y="1747"/>
                  <a:pt x="240" y="1755"/>
                </a:cubicBezTo>
                <a:lnTo>
                  <a:pt x="239" y="1759"/>
                </a:lnTo>
                <a:cubicBezTo>
                  <a:pt x="229" y="1798"/>
                  <a:pt x="196" y="1827"/>
                  <a:pt x="156" y="1831"/>
                </a:cubicBezTo>
                <a:cubicBezTo>
                  <a:pt x="116" y="1835"/>
                  <a:pt x="78" y="1814"/>
                  <a:pt x="60" y="1778"/>
                </a:cubicBezTo>
                <a:lnTo>
                  <a:pt x="59" y="1776"/>
                </a:lnTo>
                <a:cubicBezTo>
                  <a:pt x="52" y="1763"/>
                  <a:pt x="48" y="1748"/>
                  <a:pt x="48" y="1733"/>
                </a:cubicBezTo>
                <a:lnTo>
                  <a:pt x="48" y="1727"/>
                </a:lnTo>
                <a:lnTo>
                  <a:pt x="50" y="1745"/>
                </a:lnTo>
                <a:lnTo>
                  <a:pt x="48" y="1734"/>
                </a:lnTo>
                <a:lnTo>
                  <a:pt x="238" y="1716"/>
                </a:lnTo>
                <a:lnTo>
                  <a:pt x="238" y="1722"/>
                </a:lnTo>
                <a:lnTo>
                  <a:pt x="238" y="1726"/>
                </a:lnTo>
                <a:lnTo>
                  <a:pt x="48" y="1711"/>
                </a:lnTo>
                <a:lnTo>
                  <a:pt x="49" y="1705"/>
                </a:lnTo>
                <a:lnTo>
                  <a:pt x="47" y="1720"/>
                </a:lnTo>
                <a:lnTo>
                  <a:pt x="47" y="1716"/>
                </a:lnTo>
                <a:lnTo>
                  <a:pt x="238" y="1731"/>
                </a:lnTo>
                <a:lnTo>
                  <a:pt x="237" y="1741"/>
                </a:lnTo>
                <a:lnTo>
                  <a:pt x="235" y="1756"/>
                </a:lnTo>
                <a:lnTo>
                  <a:pt x="234" y="1765"/>
                </a:lnTo>
                <a:lnTo>
                  <a:pt x="45" y="1734"/>
                </a:lnTo>
                <a:lnTo>
                  <a:pt x="47" y="1725"/>
                </a:lnTo>
                <a:lnTo>
                  <a:pt x="46" y="1761"/>
                </a:lnTo>
                <a:lnTo>
                  <a:pt x="46" y="1763"/>
                </a:lnTo>
                <a:lnTo>
                  <a:pt x="45" y="1759"/>
                </a:lnTo>
                <a:lnTo>
                  <a:pt x="234" y="1735"/>
                </a:lnTo>
                <a:lnTo>
                  <a:pt x="234" y="1739"/>
                </a:lnTo>
                <a:cubicBezTo>
                  <a:pt x="234" y="1745"/>
                  <a:pt x="234" y="1750"/>
                  <a:pt x="233" y="1755"/>
                </a:cubicBezTo>
                <a:lnTo>
                  <a:pt x="232" y="1761"/>
                </a:lnTo>
                <a:lnTo>
                  <a:pt x="233" y="1735"/>
                </a:lnTo>
                <a:lnTo>
                  <a:pt x="234" y="1754"/>
                </a:lnTo>
                <a:lnTo>
                  <a:pt x="234" y="1764"/>
                </a:lnTo>
                <a:lnTo>
                  <a:pt x="234" y="1773"/>
                </a:lnTo>
                <a:lnTo>
                  <a:pt x="138" y="1677"/>
                </a:lnTo>
                <a:lnTo>
                  <a:pt x="139" y="1677"/>
                </a:lnTo>
                <a:lnTo>
                  <a:pt x="45" y="1792"/>
                </a:lnTo>
                <a:lnTo>
                  <a:pt x="44" y="1787"/>
                </a:lnTo>
                <a:cubicBezTo>
                  <a:pt x="43" y="1781"/>
                  <a:pt x="42" y="1775"/>
                  <a:pt x="42" y="1768"/>
                </a:cubicBezTo>
                <a:lnTo>
                  <a:pt x="42" y="1764"/>
                </a:lnTo>
                <a:cubicBezTo>
                  <a:pt x="42" y="1726"/>
                  <a:pt x="66" y="1691"/>
                  <a:pt x="102" y="1676"/>
                </a:cubicBezTo>
                <a:cubicBezTo>
                  <a:pt x="138" y="1661"/>
                  <a:pt x="179" y="1669"/>
                  <a:pt x="206" y="1697"/>
                </a:cubicBezTo>
                <a:lnTo>
                  <a:pt x="211" y="1702"/>
                </a:lnTo>
                <a:lnTo>
                  <a:pt x="197" y="1690"/>
                </a:lnTo>
                <a:lnTo>
                  <a:pt x="203" y="1694"/>
                </a:lnTo>
                <a:lnTo>
                  <a:pt x="53" y="1773"/>
                </a:lnTo>
                <a:lnTo>
                  <a:pt x="53" y="1768"/>
                </a:lnTo>
                <a:lnTo>
                  <a:pt x="64" y="1811"/>
                </a:lnTo>
                <a:lnTo>
                  <a:pt x="62" y="1807"/>
                </a:lnTo>
                <a:lnTo>
                  <a:pt x="243" y="1754"/>
                </a:lnTo>
                <a:lnTo>
                  <a:pt x="244" y="1773"/>
                </a:lnTo>
                <a:lnTo>
                  <a:pt x="244" y="1783"/>
                </a:lnTo>
                <a:lnTo>
                  <a:pt x="148" y="1687"/>
                </a:lnTo>
                <a:lnTo>
                  <a:pt x="149" y="1687"/>
                </a:lnTo>
                <a:cubicBezTo>
                  <a:pt x="202" y="1687"/>
                  <a:pt x="245" y="1730"/>
                  <a:pt x="245" y="1783"/>
                </a:cubicBezTo>
                <a:lnTo>
                  <a:pt x="245" y="1788"/>
                </a:lnTo>
                <a:cubicBezTo>
                  <a:pt x="245" y="1796"/>
                  <a:pt x="245" y="1804"/>
                  <a:pt x="243" y="1812"/>
                </a:cubicBezTo>
                <a:lnTo>
                  <a:pt x="242" y="1816"/>
                </a:lnTo>
                <a:lnTo>
                  <a:pt x="191" y="1707"/>
                </a:lnTo>
                <a:lnTo>
                  <a:pt x="193" y="1708"/>
                </a:lnTo>
                <a:lnTo>
                  <a:pt x="83" y="1726"/>
                </a:lnTo>
                <a:lnTo>
                  <a:pt x="84" y="1725"/>
                </a:lnTo>
                <a:lnTo>
                  <a:pt x="98" y="1872"/>
                </a:lnTo>
                <a:lnTo>
                  <a:pt x="84" y="1862"/>
                </a:lnTo>
                <a:lnTo>
                  <a:pt x="78" y="1857"/>
                </a:lnTo>
                <a:lnTo>
                  <a:pt x="235" y="1794"/>
                </a:lnTo>
                <a:lnTo>
                  <a:pt x="234" y="1792"/>
                </a:lnTo>
                <a:lnTo>
                  <a:pt x="234" y="1799"/>
                </a:lnTo>
                <a:lnTo>
                  <a:pt x="234" y="1802"/>
                </a:lnTo>
                <a:lnTo>
                  <a:pt x="42" y="1802"/>
                </a:lnTo>
                <a:lnTo>
                  <a:pt x="42" y="1792"/>
                </a:lnTo>
                <a:lnTo>
                  <a:pt x="44" y="1808"/>
                </a:lnTo>
                <a:lnTo>
                  <a:pt x="43" y="1802"/>
                </a:lnTo>
                <a:cubicBezTo>
                  <a:pt x="42" y="1797"/>
                  <a:pt x="41" y="1792"/>
                  <a:pt x="41" y="1786"/>
                </a:cubicBezTo>
                <a:lnTo>
                  <a:pt x="41" y="1783"/>
                </a:lnTo>
                <a:lnTo>
                  <a:pt x="233" y="1783"/>
                </a:lnTo>
                <a:lnTo>
                  <a:pt x="233" y="1786"/>
                </a:lnTo>
                <a:lnTo>
                  <a:pt x="232" y="1771"/>
                </a:lnTo>
                <a:lnTo>
                  <a:pt x="233" y="1777"/>
                </a:lnTo>
                <a:cubicBezTo>
                  <a:pt x="234" y="1782"/>
                  <a:pt x="234" y="1787"/>
                  <a:pt x="234" y="1792"/>
                </a:cubicBezTo>
                <a:lnTo>
                  <a:pt x="234" y="1802"/>
                </a:lnTo>
                <a:cubicBezTo>
                  <a:pt x="234" y="1852"/>
                  <a:pt x="196" y="1894"/>
                  <a:pt x="146" y="1898"/>
                </a:cubicBezTo>
                <a:cubicBezTo>
                  <a:pt x="97" y="1902"/>
                  <a:pt x="52" y="1868"/>
                  <a:pt x="44" y="1818"/>
                </a:cubicBezTo>
                <a:lnTo>
                  <a:pt x="43" y="1812"/>
                </a:lnTo>
                <a:lnTo>
                  <a:pt x="52" y="1839"/>
                </a:lnTo>
                <a:lnTo>
                  <a:pt x="50" y="1835"/>
                </a:lnTo>
                <a:lnTo>
                  <a:pt x="231" y="1792"/>
                </a:lnTo>
                <a:lnTo>
                  <a:pt x="231" y="1798"/>
                </a:lnTo>
                <a:lnTo>
                  <a:pt x="231" y="1819"/>
                </a:lnTo>
                <a:lnTo>
                  <a:pt x="230" y="1817"/>
                </a:lnTo>
                <a:lnTo>
                  <a:pt x="230" y="1821"/>
                </a:lnTo>
                <a:lnTo>
                  <a:pt x="38" y="1821"/>
                </a:lnTo>
                <a:lnTo>
                  <a:pt x="38" y="1816"/>
                </a:lnTo>
                <a:lnTo>
                  <a:pt x="41" y="1837"/>
                </a:lnTo>
                <a:lnTo>
                  <a:pt x="37" y="1817"/>
                </a:lnTo>
                <a:lnTo>
                  <a:pt x="37" y="1816"/>
                </a:lnTo>
                <a:lnTo>
                  <a:pt x="36" y="1811"/>
                </a:lnTo>
                <a:lnTo>
                  <a:pt x="226" y="1792"/>
                </a:lnTo>
                <a:lnTo>
                  <a:pt x="226" y="1796"/>
                </a:lnTo>
                <a:lnTo>
                  <a:pt x="226" y="1805"/>
                </a:lnTo>
                <a:lnTo>
                  <a:pt x="226" y="1815"/>
                </a:lnTo>
                <a:cubicBezTo>
                  <a:pt x="226" y="1821"/>
                  <a:pt x="226" y="1826"/>
                  <a:pt x="225" y="1831"/>
                </a:cubicBezTo>
                <a:lnTo>
                  <a:pt x="224" y="1837"/>
                </a:lnTo>
                <a:cubicBezTo>
                  <a:pt x="216" y="1887"/>
                  <a:pt x="171" y="1921"/>
                  <a:pt x="122" y="1917"/>
                </a:cubicBezTo>
                <a:cubicBezTo>
                  <a:pt x="72" y="1913"/>
                  <a:pt x="33" y="1871"/>
                  <a:pt x="33" y="1821"/>
                </a:cubicBezTo>
                <a:lnTo>
                  <a:pt x="33" y="1820"/>
                </a:lnTo>
                <a:lnTo>
                  <a:pt x="44" y="1863"/>
                </a:lnTo>
                <a:lnTo>
                  <a:pt x="42" y="1859"/>
                </a:lnTo>
                <a:cubicBezTo>
                  <a:pt x="38" y="1853"/>
                  <a:pt x="36" y="1847"/>
                  <a:pt x="34" y="1840"/>
                </a:cubicBezTo>
                <a:lnTo>
                  <a:pt x="33" y="1836"/>
                </a:lnTo>
                <a:lnTo>
                  <a:pt x="59" y="1880"/>
                </a:lnTo>
                <a:lnTo>
                  <a:pt x="58" y="1879"/>
                </a:lnTo>
                <a:lnTo>
                  <a:pt x="221" y="1811"/>
                </a:lnTo>
                <a:lnTo>
                  <a:pt x="221" y="1817"/>
                </a:lnTo>
                <a:lnTo>
                  <a:pt x="221" y="1826"/>
                </a:lnTo>
                <a:lnTo>
                  <a:pt x="221" y="1835"/>
                </a:lnTo>
                <a:lnTo>
                  <a:pt x="221" y="1840"/>
                </a:lnTo>
                <a:cubicBezTo>
                  <a:pt x="221" y="1885"/>
                  <a:pt x="191" y="1924"/>
                  <a:pt x="148" y="1934"/>
                </a:cubicBezTo>
                <a:cubicBezTo>
                  <a:pt x="104" y="1944"/>
                  <a:pt x="60" y="1923"/>
                  <a:pt x="40" y="1883"/>
                </a:cubicBezTo>
                <a:lnTo>
                  <a:pt x="39" y="1881"/>
                </a:lnTo>
                <a:cubicBezTo>
                  <a:pt x="34" y="1872"/>
                  <a:pt x="31" y="1862"/>
                  <a:pt x="29" y="1852"/>
                </a:cubicBezTo>
                <a:lnTo>
                  <a:pt x="29" y="1847"/>
                </a:lnTo>
                <a:lnTo>
                  <a:pt x="29" y="1849"/>
                </a:lnTo>
                <a:lnTo>
                  <a:pt x="28" y="1845"/>
                </a:lnTo>
                <a:lnTo>
                  <a:pt x="213" y="1852"/>
                </a:lnTo>
                <a:lnTo>
                  <a:pt x="212" y="1855"/>
                </a:lnTo>
                <a:lnTo>
                  <a:pt x="215" y="1840"/>
                </a:lnTo>
                <a:lnTo>
                  <a:pt x="214" y="1846"/>
                </a:lnTo>
                <a:cubicBezTo>
                  <a:pt x="206" y="1893"/>
                  <a:pt x="166" y="1926"/>
                  <a:pt x="119" y="1926"/>
                </a:cubicBezTo>
                <a:lnTo>
                  <a:pt x="118" y="1926"/>
                </a:lnTo>
                <a:lnTo>
                  <a:pt x="113" y="1926"/>
                </a:lnTo>
                <a:lnTo>
                  <a:pt x="209" y="1830"/>
                </a:lnTo>
                <a:lnTo>
                  <a:pt x="209" y="1840"/>
                </a:lnTo>
                <a:lnTo>
                  <a:pt x="209" y="1849"/>
                </a:lnTo>
                <a:cubicBezTo>
                  <a:pt x="209" y="1902"/>
                  <a:pt x="166" y="1945"/>
                  <a:pt x="113" y="1945"/>
                </a:cubicBezTo>
                <a:lnTo>
                  <a:pt x="109" y="1945"/>
                </a:lnTo>
                <a:cubicBezTo>
                  <a:pt x="56" y="1945"/>
                  <a:pt x="13" y="1902"/>
                  <a:pt x="13" y="1849"/>
                </a:cubicBezTo>
                <a:lnTo>
                  <a:pt x="13" y="1845"/>
                </a:lnTo>
                <a:cubicBezTo>
                  <a:pt x="13" y="1839"/>
                  <a:pt x="14" y="1833"/>
                  <a:pt x="15" y="1827"/>
                </a:cubicBezTo>
                <a:lnTo>
                  <a:pt x="16" y="1822"/>
                </a:lnTo>
                <a:lnTo>
                  <a:pt x="110" y="1936"/>
                </a:lnTo>
                <a:lnTo>
                  <a:pt x="108" y="1936"/>
                </a:lnTo>
                <a:lnTo>
                  <a:pt x="108" y="1744"/>
                </a:lnTo>
                <a:lnTo>
                  <a:pt x="109" y="1744"/>
                </a:lnTo>
                <a:cubicBezTo>
                  <a:pt x="162" y="1744"/>
                  <a:pt x="205" y="1787"/>
                  <a:pt x="205" y="1840"/>
                </a:cubicBezTo>
                <a:lnTo>
                  <a:pt x="205" y="1859"/>
                </a:lnTo>
                <a:lnTo>
                  <a:pt x="204" y="1859"/>
                </a:lnTo>
                <a:lnTo>
                  <a:pt x="204" y="1866"/>
                </a:lnTo>
                <a:lnTo>
                  <a:pt x="204" y="1868"/>
                </a:lnTo>
                <a:cubicBezTo>
                  <a:pt x="204" y="1919"/>
                  <a:pt x="165" y="1962"/>
                  <a:pt x="114" y="1964"/>
                </a:cubicBezTo>
                <a:cubicBezTo>
                  <a:pt x="63" y="1967"/>
                  <a:pt x="19" y="1930"/>
                  <a:pt x="13" y="1879"/>
                </a:cubicBezTo>
                <a:lnTo>
                  <a:pt x="12" y="1869"/>
                </a:lnTo>
                <a:lnTo>
                  <a:pt x="11" y="1859"/>
                </a:lnTo>
                <a:lnTo>
                  <a:pt x="106" y="1945"/>
                </a:lnTo>
                <a:lnTo>
                  <a:pt x="105" y="1945"/>
                </a:lnTo>
                <a:lnTo>
                  <a:pt x="201" y="1849"/>
                </a:lnTo>
                <a:lnTo>
                  <a:pt x="201" y="1859"/>
                </a:lnTo>
                <a:lnTo>
                  <a:pt x="201" y="1877"/>
                </a:lnTo>
                <a:lnTo>
                  <a:pt x="200" y="1891"/>
                </a:lnTo>
                <a:lnTo>
                  <a:pt x="199" y="1899"/>
                </a:lnTo>
                <a:cubicBezTo>
                  <a:pt x="193" y="1944"/>
                  <a:pt x="158" y="1979"/>
                  <a:pt x="113" y="1983"/>
                </a:cubicBezTo>
                <a:cubicBezTo>
                  <a:pt x="68" y="1987"/>
                  <a:pt x="27" y="1960"/>
                  <a:pt x="12" y="1918"/>
                </a:cubicBezTo>
                <a:lnTo>
                  <a:pt x="11" y="1915"/>
                </a:lnTo>
                <a:cubicBezTo>
                  <a:pt x="10" y="1910"/>
                  <a:pt x="9" y="1905"/>
                  <a:pt x="8" y="1900"/>
                </a:cubicBezTo>
                <a:lnTo>
                  <a:pt x="6" y="1888"/>
                </a:lnTo>
                <a:lnTo>
                  <a:pt x="5" y="1878"/>
                </a:lnTo>
                <a:cubicBezTo>
                  <a:pt x="0" y="1825"/>
                  <a:pt x="38" y="1778"/>
                  <a:pt x="91" y="1773"/>
                </a:cubicBezTo>
                <a:cubicBezTo>
                  <a:pt x="144" y="1768"/>
                  <a:pt x="191" y="1806"/>
                  <a:pt x="196" y="1859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138"/>
          <p:cNvSpPr>
            <a:spLocks/>
          </p:cNvSpPr>
          <p:nvPr/>
        </p:nvSpPr>
        <p:spPr bwMode="auto">
          <a:xfrm>
            <a:off x="2209800" y="2776538"/>
            <a:ext cx="147637" cy="152400"/>
          </a:xfrm>
          <a:custGeom>
            <a:avLst/>
            <a:gdLst>
              <a:gd name="T0" fmla="*/ 25 w 1027"/>
              <a:gd name="T1" fmla="*/ 906 h 1062"/>
              <a:gd name="T2" fmla="*/ 237 w 1027"/>
              <a:gd name="T3" fmla="*/ 895 h 1062"/>
              <a:gd name="T4" fmla="*/ 255 w 1027"/>
              <a:gd name="T5" fmla="*/ 811 h 1062"/>
              <a:gd name="T6" fmla="*/ 180 w 1027"/>
              <a:gd name="T7" fmla="*/ 696 h 1062"/>
              <a:gd name="T8" fmla="*/ 102 w 1027"/>
              <a:gd name="T9" fmla="*/ 763 h 1062"/>
              <a:gd name="T10" fmla="*/ 248 w 1027"/>
              <a:gd name="T11" fmla="*/ 791 h 1062"/>
              <a:gd name="T12" fmla="*/ 246 w 1027"/>
              <a:gd name="T13" fmla="*/ 582 h 1062"/>
              <a:gd name="T14" fmla="*/ 369 w 1027"/>
              <a:gd name="T15" fmla="*/ 649 h 1062"/>
              <a:gd name="T16" fmla="*/ 394 w 1027"/>
              <a:gd name="T17" fmla="*/ 550 h 1062"/>
              <a:gd name="T18" fmla="*/ 321 w 1027"/>
              <a:gd name="T19" fmla="*/ 440 h 1062"/>
              <a:gd name="T20" fmla="*/ 249 w 1027"/>
              <a:gd name="T21" fmla="*/ 508 h 1062"/>
              <a:gd name="T22" fmla="*/ 453 w 1027"/>
              <a:gd name="T23" fmla="*/ 444 h 1062"/>
              <a:gd name="T24" fmla="*/ 480 w 1027"/>
              <a:gd name="T25" fmla="*/ 428 h 1062"/>
              <a:gd name="T26" fmla="*/ 317 w 1027"/>
              <a:gd name="T27" fmla="*/ 364 h 1062"/>
              <a:gd name="T28" fmla="*/ 528 w 1027"/>
              <a:gd name="T29" fmla="*/ 349 h 1062"/>
              <a:gd name="T30" fmla="*/ 461 w 1027"/>
              <a:gd name="T31" fmla="*/ 211 h 1062"/>
              <a:gd name="T32" fmla="*/ 586 w 1027"/>
              <a:gd name="T33" fmla="*/ 274 h 1062"/>
              <a:gd name="T34" fmla="*/ 593 w 1027"/>
              <a:gd name="T35" fmla="*/ 265 h 1062"/>
              <a:gd name="T36" fmla="*/ 529 w 1027"/>
              <a:gd name="T37" fmla="*/ 107 h 1062"/>
              <a:gd name="T38" fmla="*/ 452 w 1027"/>
              <a:gd name="T39" fmla="*/ 170 h 1062"/>
              <a:gd name="T40" fmla="*/ 680 w 1027"/>
              <a:gd name="T41" fmla="*/ 171 h 1062"/>
              <a:gd name="T42" fmla="*/ 595 w 1027"/>
              <a:gd name="T43" fmla="*/ 261 h 1062"/>
              <a:gd name="T44" fmla="*/ 535 w 1027"/>
              <a:gd name="T45" fmla="*/ 129 h 1062"/>
              <a:gd name="T46" fmla="*/ 544 w 1027"/>
              <a:gd name="T47" fmla="*/ 109 h 1062"/>
              <a:gd name="T48" fmla="*/ 766 w 1027"/>
              <a:gd name="T49" fmla="*/ 170 h 1062"/>
              <a:gd name="T50" fmla="*/ 803 w 1027"/>
              <a:gd name="T51" fmla="*/ 108 h 1062"/>
              <a:gd name="T52" fmla="*/ 750 w 1027"/>
              <a:gd name="T53" fmla="*/ 21 h 1062"/>
              <a:gd name="T54" fmla="*/ 686 w 1027"/>
              <a:gd name="T55" fmla="*/ 128 h 1062"/>
              <a:gd name="T56" fmla="*/ 903 w 1027"/>
              <a:gd name="T57" fmla="*/ 215 h 1062"/>
              <a:gd name="T58" fmla="*/ 945 w 1027"/>
              <a:gd name="T59" fmla="*/ 249 h 1062"/>
              <a:gd name="T60" fmla="*/ 824 w 1027"/>
              <a:gd name="T61" fmla="*/ 250 h 1062"/>
              <a:gd name="T62" fmla="*/ 836 w 1027"/>
              <a:gd name="T63" fmla="*/ 345 h 1062"/>
              <a:gd name="T64" fmla="*/ 820 w 1027"/>
              <a:gd name="T65" fmla="*/ 342 h 1062"/>
              <a:gd name="T66" fmla="*/ 973 w 1027"/>
              <a:gd name="T67" fmla="*/ 304 h 1062"/>
              <a:gd name="T68" fmla="*/ 746 w 1027"/>
              <a:gd name="T69" fmla="*/ 259 h 1062"/>
              <a:gd name="T70" fmla="*/ 702 w 1027"/>
              <a:gd name="T71" fmla="*/ 222 h 1062"/>
              <a:gd name="T72" fmla="*/ 856 w 1027"/>
              <a:gd name="T73" fmla="*/ 118 h 1062"/>
              <a:gd name="T74" fmla="*/ 818 w 1027"/>
              <a:gd name="T75" fmla="*/ 144 h 1062"/>
              <a:gd name="T76" fmla="*/ 795 w 1027"/>
              <a:gd name="T77" fmla="*/ 108 h 1062"/>
              <a:gd name="T78" fmla="*/ 765 w 1027"/>
              <a:gd name="T79" fmla="*/ 149 h 1062"/>
              <a:gd name="T80" fmla="*/ 733 w 1027"/>
              <a:gd name="T81" fmla="*/ 117 h 1062"/>
              <a:gd name="T82" fmla="*/ 703 w 1027"/>
              <a:gd name="T83" fmla="*/ 167 h 1062"/>
              <a:gd name="T84" fmla="*/ 488 w 1027"/>
              <a:gd name="T85" fmla="*/ 174 h 1062"/>
              <a:gd name="T86" fmla="*/ 652 w 1027"/>
              <a:gd name="T87" fmla="*/ 177 h 1062"/>
              <a:gd name="T88" fmla="*/ 531 w 1027"/>
              <a:gd name="T89" fmla="*/ 318 h 1062"/>
              <a:gd name="T90" fmla="*/ 501 w 1027"/>
              <a:gd name="T91" fmla="*/ 164 h 1062"/>
              <a:gd name="T92" fmla="*/ 570 w 1027"/>
              <a:gd name="T93" fmla="*/ 319 h 1062"/>
              <a:gd name="T94" fmla="*/ 556 w 1027"/>
              <a:gd name="T95" fmla="*/ 307 h 1062"/>
              <a:gd name="T96" fmla="*/ 530 w 1027"/>
              <a:gd name="T97" fmla="*/ 358 h 1062"/>
              <a:gd name="T98" fmla="*/ 380 w 1027"/>
              <a:gd name="T99" fmla="*/ 485 h 1062"/>
              <a:gd name="T100" fmla="*/ 382 w 1027"/>
              <a:gd name="T101" fmla="*/ 325 h 1062"/>
              <a:gd name="T102" fmla="*/ 450 w 1027"/>
              <a:gd name="T103" fmla="*/ 470 h 1062"/>
              <a:gd name="T104" fmla="*/ 249 w 1027"/>
              <a:gd name="T105" fmla="*/ 513 h 1062"/>
              <a:gd name="T106" fmla="*/ 214 w 1027"/>
              <a:gd name="T107" fmla="*/ 550 h 1062"/>
              <a:gd name="T108" fmla="*/ 286 w 1027"/>
              <a:gd name="T109" fmla="*/ 670 h 1062"/>
              <a:gd name="T110" fmla="*/ 362 w 1027"/>
              <a:gd name="T111" fmla="*/ 666 h 1062"/>
              <a:gd name="T112" fmla="*/ 349 w 1027"/>
              <a:gd name="T113" fmla="*/ 665 h 1062"/>
              <a:gd name="T114" fmla="*/ 323 w 1027"/>
              <a:gd name="T115" fmla="*/ 728 h 1062"/>
              <a:gd name="T116" fmla="*/ 102 w 1027"/>
              <a:gd name="T117" fmla="*/ 804 h 1062"/>
              <a:gd name="T118" fmla="*/ 253 w 1027"/>
              <a:gd name="T119" fmla="*/ 830 h 1062"/>
              <a:gd name="T120" fmla="*/ 55 w 1027"/>
              <a:gd name="T121" fmla="*/ 849 h 1062"/>
              <a:gd name="T122" fmla="*/ 215 w 1027"/>
              <a:gd name="T123" fmla="*/ 881 h 1062"/>
              <a:gd name="T124" fmla="*/ 40 w 1027"/>
              <a:gd name="T125" fmla="*/ 1008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7" h="1062">
                <a:moveTo>
                  <a:pt x="36" y="1016"/>
                </a:moveTo>
                <a:lnTo>
                  <a:pt x="31" y="1010"/>
                </a:lnTo>
                <a:lnTo>
                  <a:pt x="51" y="1028"/>
                </a:lnTo>
                <a:lnTo>
                  <a:pt x="45" y="1024"/>
                </a:lnTo>
                <a:lnTo>
                  <a:pt x="193" y="963"/>
                </a:lnTo>
                <a:lnTo>
                  <a:pt x="192" y="968"/>
                </a:lnTo>
                <a:lnTo>
                  <a:pt x="187" y="914"/>
                </a:lnTo>
                <a:lnTo>
                  <a:pt x="189" y="919"/>
                </a:lnTo>
                <a:lnTo>
                  <a:pt x="8" y="924"/>
                </a:lnTo>
                <a:lnTo>
                  <a:pt x="9" y="921"/>
                </a:lnTo>
                <a:lnTo>
                  <a:pt x="10" y="918"/>
                </a:lnTo>
                <a:lnTo>
                  <a:pt x="6" y="944"/>
                </a:lnTo>
                <a:lnTo>
                  <a:pt x="6" y="935"/>
                </a:lnTo>
                <a:cubicBezTo>
                  <a:pt x="6" y="898"/>
                  <a:pt x="28" y="864"/>
                  <a:pt x="62" y="848"/>
                </a:cubicBezTo>
                <a:cubicBezTo>
                  <a:pt x="96" y="833"/>
                  <a:pt x="136" y="838"/>
                  <a:pt x="165" y="863"/>
                </a:cubicBezTo>
                <a:lnTo>
                  <a:pt x="172" y="869"/>
                </a:lnTo>
                <a:lnTo>
                  <a:pt x="147" y="853"/>
                </a:lnTo>
                <a:lnTo>
                  <a:pt x="154" y="856"/>
                </a:lnTo>
                <a:lnTo>
                  <a:pt x="22" y="926"/>
                </a:lnTo>
                <a:lnTo>
                  <a:pt x="23" y="921"/>
                </a:lnTo>
                <a:lnTo>
                  <a:pt x="21" y="939"/>
                </a:lnTo>
                <a:lnTo>
                  <a:pt x="21" y="930"/>
                </a:lnTo>
                <a:lnTo>
                  <a:pt x="21" y="921"/>
                </a:lnTo>
                <a:lnTo>
                  <a:pt x="21" y="916"/>
                </a:lnTo>
                <a:cubicBezTo>
                  <a:pt x="21" y="872"/>
                  <a:pt x="52" y="833"/>
                  <a:pt x="95" y="823"/>
                </a:cubicBezTo>
                <a:cubicBezTo>
                  <a:pt x="139" y="813"/>
                  <a:pt x="183" y="834"/>
                  <a:pt x="203" y="874"/>
                </a:cubicBezTo>
                <a:lnTo>
                  <a:pt x="204" y="876"/>
                </a:lnTo>
                <a:cubicBezTo>
                  <a:pt x="209" y="885"/>
                  <a:pt x="212" y="895"/>
                  <a:pt x="214" y="905"/>
                </a:cubicBezTo>
                <a:lnTo>
                  <a:pt x="215" y="912"/>
                </a:lnTo>
                <a:cubicBezTo>
                  <a:pt x="215" y="916"/>
                  <a:pt x="215" y="921"/>
                  <a:pt x="215" y="925"/>
                </a:cubicBezTo>
                <a:lnTo>
                  <a:pt x="215" y="935"/>
                </a:lnTo>
                <a:lnTo>
                  <a:pt x="215" y="944"/>
                </a:lnTo>
                <a:cubicBezTo>
                  <a:pt x="215" y="997"/>
                  <a:pt x="172" y="1040"/>
                  <a:pt x="119" y="1040"/>
                </a:cubicBezTo>
                <a:lnTo>
                  <a:pt x="118" y="1040"/>
                </a:lnTo>
                <a:cubicBezTo>
                  <a:pt x="65" y="1040"/>
                  <a:pt x="22" y="997"/>
                  <a:pt x="22" y="944"/>
                </a:cubicBezTo>
                <a:lnTo>
                  <a:pt x="22" y="938"/>
                </a:lnTo>
                <a:lnTo>
                  <a:pt x="22" y="940"/>
                </a:lnTo>
                <a:lnTo>
                  <a:pt x="21" y="920"/>
                </a:lnTo>
                <a:lnTo>
                  <a:pt x="21" y="916"/>
                </a:lnTo>
                <a:cubicBezTo>
                  <a:pt x="21" y="863"/>
                  <a:pt x="64" y="820"/>
                  <a:pt x="117" y="820"/>
                </a:cubicBezTo>
                <a:cubicBezTo>
                  <a:pt x="170" y="820"/>
                  <a:pt x="213" y="863"/>
                  <a:pt x="213" y="916"/>
                </a:cubicBezTo>
                <a:lnTo>
                  <a:pt x="213" y="918"/>
                </a:lnTo>
                <a:lnTo>
                  <a:pt x="212" y="903"/>
                </a:lnTo>
                <a:lnTo>
                  <a:pt x="213" y="909"/>
                </a:lnTo>
                <a:lnTo>
                  <a:pt x="215" y="918"/>
                </a:lnTo>
                <a:lnTo>
                  <a:pt x="214" y="912"/>
                </a:lnTo>
                <a:lnTo>
                  <a:pt x="24" y="935"/>
                </a:lnTo>
                <a:lnTo>
                  <a:pt x="24" y="931"/>
                </a:lnTo>
                <a:lnTo>
                  <a:pt x="26" y="947"/>
                </a:lnTo>
                <a:lnTo>
                  <a:pt x="25" y="941"/>
                </a:lnTo>
                <a:cubicBezTo>
                  <a:pt x="20" y="913"/>
                  <a:pt x="28" y="885"/>
                  <a:pt x="46" y="863"/>
                </a:cubicBezTo>
                <a:cubicBezTo>
                  <a:pt x="64" y="842"/>
                  <a:pt x="91" y="829"/>
                  <a:pt x="119" y="829"/>
                </a:cubicBezTo>
                <a:lnTo>
                  <a:pt x="120" y="829"/>
                </a:lnTo>
                <a:cubicBezTo>
                  <a:pt x="149" y="829"/>
                  <a:pt x="175" y="842"/>
                  <a:pt x="194" y="863"/>
                </a:cubicBezTo>
                <a:cubicBezTo>
                  <a:pt x="212" y="885"/>
                  <a:pt x="220" y="913"/>
                  <a:pt x="215" y="941"/>
                </a:cubicBezTo>
                <a:lnTo>
                  <a:pt x="214" y="947"/>
                </a:lnTo>
                <a:lnTo>
                  <a:pt x="212" y="959"/>
                </a:lnTo>
                <a:cubicBezTo>
                  <a:pt x="199" y="1010"/>
                  <a:pt x="147" y="1041"/>
                  <a:pt x="95" y="1029"/>
                </a:cubicBezTo>
                <a:cubicBezTo>
                  <a:pt x="44" y="1016"/>
                  <a:pt x="12" y="964"/>
                  <a:pt x="25" y="912"/>
                </a:cubicBezTo>
                <a:lnTo>
                  <a:pt x="26" y="908"/>
                </a:lnTo>
                <a:lnTo>
                  <a:pt x="26" y="910"/>
                </a:lnTo>
                <a:lnTo>
                  <a:pt x="25" y="936"/>
                </a:lnTo>
                <a:lnTo>
                  <a:pt x="24" y="927"/>
                </a:lnTo>
                <a:lnTo>
                  <a:pt x="119" y="1012"/>
                </a:lnTo>
                <a:lnTo>
                  <a:pt x="118" y="1012"/>
                </a:lnTo>
                <a:lnTo>
                  <a:pt x="213" y="901"/>
                </a:lnTo>
                <a:lnTo>
                  <a:pt x="214" y="907"/>
                </a:lnTo>
                <a:lnTo>
                  <a:pt x="199" y="869"/>
                </a:lnTo>
                <a:lnTo>
                  <a:pt x="201" y="872"/>
                </a:lnTo>
                <a:lnTo>
                  <a:pt x="25" y="925"/>
                </a:lnTo>
                <a:lnTo>
                  <a:pt x="25" y="916"/>
                </a:lnTo>
                <a:lnTo>
                  <a:pt x="25" y="906"/>
                </a:lnTo>
                <a:cubicBezTo>
                  <a:pt x="25" y="853"/>
                  <a:pt x="68" y="810"/>
                  <a:pt x="121" y="810"/>
                </a:cubicBezTo>
                <a:lnTo>
                  <a:pt x="122" y="810"/>
                </a:lnTo>
                <a:lnTo>
                  <a:pt x="125" y="810"/>
                </a:lnTo>
                <a:lnTo>
                  <a:pt x="127" y="810"/>
                </a:lnTo>
                <a:lnTo>
                  <a:pt x="32" y="917"/>
                </a:lnTo>
                <a:lnTo>
                  <a:pt x="31" y="908"/>
                </a:lnTo>
                <a:cubicBezTo>
                  <a:pt x="30" y="898"/>
                  <a:pt x="30" y="888"/>
                  <a:pt x="32" y="879"/>
                </a:cubicBezTo>
                <a:lnTo>
                  <a:pt x="34" y="869"/>
                </a:lnTo>
                <a:lnTo>
                  <a:pt x="152" y="981"/>
                </a:lnTo>
                <a:lnTo>
                  <a:pt x="148" y="982"/>
                </a:lnTo>
                <a:cubicBezTo>
                  <a:pt x="134" y="985"/>
                  <a:pt x="120" y="985"/>
                  <a:pt x="106" y="983"/>
                </a:cubicBezTo>
                <a:lnTo>
                  <a:pt x="101" y="982"/>
                </a:lnTo>
                <a:cubicBezTo>
                  <a:pt x="56" y="973"/>
                  <a:pt x="23" y="933"/>
                  <a:pt x="23" y="887"/>
                </a:cubicBezTo>
                <a:lnTo>
                  <a:pt x="23" y="881"/>
                </a:lnTo>
                <a:lnTo>
                  <a:pt x="23" y="873"/>
                </a:lnTo>
                <a:lnTo>
                  <a:pt x="23" y="864"/>
                </a:lnTo>
                <a:lnTo>
                  <a:pt x="23" y="859"/>
                </a:lnTo>
                <a:cubicBezTo>
                  <a:pt x="23" y="817"/>
                  <a:pt x="51" y="780"/>
                  <a:pt x="92" y="768"/>
                </a:cubicBezTo>
                <a:cubicBezTo>
                  <a:pt x="132" y="755"/>
                  <a:pt x="176" y="771"/>
                  <a:pt x="199" y="806"/>
                </a:cubicBezTo>
                <a:lnTo>
                  <a:pt x="201" y="809"/>
                </a:lnTo>
                <a:cubicBezTo>
                  <a:pt x="209" y="821"/>
                  <a:pt x="214" y="833"/>
                  <a:pt x="216" y="847"/>
                </a:cubicBezTo>
                <a:lnTo>
                  <a:pt x="217" y="853"/>
                </a:lnTo>
                <a:lnTo>
                  <a:pt x="122" y="772"/>
                </a:lnTo>
                <a:lnTo>
                  <a:pt x="124" y="772"/>
                </a:lnTo>
                <a:lnTo>
                  <a:pt x="126" y="772"/>
                </a:lnTo>
                <a:cubicBezTo>
                  <a:pt x="168" y="772"/>
                  <a:pt x="204" y="799"/>
                  <a:pt x="218" y="838"/>
                </a:cubicBezTo>
                <a:lnTo>
                  <a:pt x="220" y="844"/>
                </a:lnTo>
                <a:lnTo>
                  <a:pt x="214" y="832"/>
                </a:lnTo>
                <a:lnTo>
                  <a:pt x="216" y="836"/>
                </a:lnTo>
                <a:lnTo>
                  <a:pt x="41" y="843"/>
                </a:lnTo>
                <a:lnTo>
                  <a:pt x="43" y="838"/>
                </a:lnTo>
                <a:lnTo>
                  <a:pt x="38" y="855"/>
                </a:lnTo>
                <a:lnTo>
                  <a:pt x="39" y="850"/>
                </a:lnTo>
                <a:cubicBezTo>
                  <a:pt x="48" y="808"/>
                  <a:pt x="82" y="777"/>
                  <a:pt x="125" y="773"/>
                </a:cubicBezTo>
                <a:cubicBezTo>
                  <a:pt x="167" y="769"/>
                  <a:pt x="207" y="793"/>
                  <a:pt x="223" y="833"/>
                </a:cubicBezTo>
                <a:lnTo>
                  <a:pt x="225" y="838"/>
                </a:lnTo>
                <a:cubicBezTo>
                  <a:pt x="227" y="843"/>
                  <a:pt x="228" y="849"/>
                  <a:pt x="230" y="855"/>
                </a:cubicBezTo>
                <a:lnTo>
                  <a:pt x="231" y="860"/>
                </a:lnTo>
                <a:lnTo>
                  <a:pt x="51" y="836"/>
                </a:lnTo>
                <a:lnTo>
                  <a:pt x="53" y="832"/>
                </a:lnTo>
                <a:lnTo>
                  <a:pt x="44" y="859"/>
                </a:lnTo>
                <a:lnTo>
                  <a:pt x="45" y="853"/>
                </a:lnTo>
                <a:cubicBezTo>
                  <a:pt x="46" y="848"/>
                  <a:pt x="47" y="843"/>
                  <a:pt x="48" y="838"/>
                </a:cubicBezTo>
                <a:lnTo>
                  <a:pt x="50" y="832"/>
                </a:lnTo>
                <a:cubicBezTo>
                  <a:pt x="53" y="824"/>
                  <a:pt x="57" y="816"/>
                  <a:pt x="62" y="809"/>
                </a:cubicBezTo>
                <a:lnTo>
                  <a:pt x="64" y="806"/>
                </a:lnTo>
                <a:cubicBezTo>
                  <a:pt x="85" y="774"/>
                  <a:pt x="124" y="758"/>
                  <a:pt x="162" y="765"/>
                </a:cubicBezTo>
                <a:cubicBezTo>
                  <a:pt x="200" y="773"/>
                  <a:pt x="230" y="803"/>
                  <a:pt x="238" y="841"/>
                </a:cubicBezTo>
                <a:lnTo>
                  <a:pt x="239" y="846"/>
                </a:lnTo>
                <a:cubicBezTo>
                  <a:pt x="240" y="852"/>
                  <a:pt x="240" y="858"/>
                  <a:pt x="240" y="864"/>
                </a:cubicBezTo>
                <a:lnTo>
                  <a:pt x="240" y="868"/>
                </a:lnTo>
                <a:cubicBezTo>
                  <a:pt x="240" y="921"/>
                  <a:pt x="197" y="964"/>
                  <a:pt x="144" y="964"/>
                </a:cubicBezTo>
                <a:cubicBezTo>
                  <a:pt x="91" y="964"/>
                  <a:pt x="48" y="921"/>
                  <a:pt x="48" y="868"/>
                </a:cubicBezTo>
                <a:lnTo>
                  <a:pt x="48" y="859"/>
                </a:lnTo>
                <a:lnTo>
                  <a:pt x="48" y="849"/>
                </a:lnTo>
                <a:cubicBezTo>
                  <a:pt x="48" y="805"/>
                  <a:pt x="79" y="766"/>
                  <a:pt x="122" y="756"/>
                </a:cubicBezTo>
                <a:cubicBezTo>
                  <a:pt x="166" y="746"/>
                  <a:pt x="210" y="767"/>
                  <a:pt x="230" y="807"/>
                </a:cubicBezTo>
                <a:lnTo>
                  <a:pt x="232" y="811"/>
                </a:lnTo>
                <a:cubicBezTo>
                  <a:pt x="234" y="815"/>
                  <a:pt x="236" y="819"/>
                  <a:pt x="238" y="823"/>
                </a:cubicBezTo>
                <a:lnTo>
                  <a:pt x="240" y="829"/>
                </a:lnTo>
                <a:cubicBezTo>
                  <a:pt x="249" y="858"/>
                  <a:pt x="244" y="891"/>
                  <a:pt x="226" y="916"/>
                </a:cubicBezTo>
                <a:cubicBezTo>
                  <a:pt x="208" y="941"/>
                  <a:pt x="179" y="955"/>
                  <a:pt x="148" y="955"/>
                </a:cubicBezTo>
                <a:lnTo>
                  <a:pt x="147" y="955"/>
                </a:lnTo>
                <a:cubicBezTo>
                  <a:pt x="117" y="955"/>
                  <a:pt x="88" y="941"/>
                  <a:pt x="70" y="916"/>
                </a:cubicBezTo>
                <a:cubicBezTo>
                  <a:pt x="52" y="891"/>
                  <a:pt x="47" y="858"/>
                  <a:pt x="56" y="829"/>
                </a:cubicBezTo>
                <a:lnTo>
                  <a:pt x="58" y="823"/>
                </a:lnTo>
                <a:lnTo>
                  <a:pt x="57" y="826"/>
                </a:lnTo>
                <a:cubicBezTo>
                  <a:pt x="70" y="776"/>
                  <a:pt x="121" y="744"/>
                  <a:pt x="172" y="756"/>
                </a:cubicBezTo>
                <a:cubicBezTo>
                  <a:pt x="222" y="767"/>
                  <a:pt x="255" y="817"/>
                  <a:pt x="245" y="868"/>
                </a:cubicBezTo>
                <a:lnTo>
                  <a:pt x="244" y="873"/>
                </a:lnTo>
                <a:cubicBezTo>
                  <a:pt x="242" y="879"/>
                  <a:pt x="241" y="885"/>
                  <a:pt x="239" y="890"/>
                </a:cubicBezTo>
                <a:lnTo>
                  <a:pt x="237" y="895"/>
                </a:lnTo>
                <a:cubicBezTo>
                  <a:pt x="220" y="938"/>
                  <a:pt x="175" y="962"/>
                  <a:pt x="129" y="954"/>
                </a:cubicBezTo>
                <a:cubicBezTo>
                  <a:pt x="84" y="945"/>
                  <a:pt x="51" y="905"/>
                  <a:pt x="51" y="859"/>
                </a:cubicBezTo>
                <a:lnTo>
                  <a:pt x="51" y="850"/>
                </a:lnTo>
                <a:lnTo>
                  <a:pt x="51" y="840"/>
                </a:lnTo>
                <a:lnTo>
                  <a:pt x="147" y="936"/>
                </a:lnTo>
                <a:lnTo>
                  <a:pt x="146" y="936"/>
                </a:lnTo>
                <a:lnTo>
                  <a:pt x="236" y="805"/>
                </a:lnTo>
                <a:lnTo>
                  <a:pt x="238" y="810"/>
                </a:lnTo>
                <a:lnTo>
                  <a:pt x="236" y="807"/>
                </a:lnTo>
                <a:cubicBezTo>
                  <a:pt x="251" y="836"/>
                  <a:pt x="250" y="872"/>
                  <a:pt x="232" y="900"/>
                </a:cubicBezTo>
                <a:cubicBezTo>
                  <a:pt x="215" y="928"/>
                  <a:pt x="184" y="945"/>
                  <a:pt x="150" y="945"/>
                </a:cubicBezTo>
                <a:lnTo>
                  <a:pt x="147" y="945"/>
                </a:lnTo>
                <a:cubicBezTo>
                  <a:pt x="120" y="945"/>
                  <a:pt x="94" y="934"/>
                  <a:pt x="76" y="913"/>
                </a:cubicBezTo>
                <a:cubicBezTo>
                  <a:pt x="58" y="893"/>
                  <a:pt x="49" y="866"/>
                  <a:pt x="52" y="839"/>
                </a:cubicBezTo>
                <a:lnTo>
                  <a:pt x="53" y="830"/>
                </a:lnTo>
                <a:lnTo>
                  <a:pt x="53" y="849"/>
                </a:lnTo>
                <a:lnTo>
                  <a:pt x="52" y="838"/>
                </a:lnTo>
                <a:lnTo>
                  <a:pt x="51" y="821"/>
                </a:lnTo>
                <a:cubicBezTo>
                  <a:pt x="51" y="773"/>
                  <a:pt x="88" y="732"/>
                  <a:pt x="136" y="726"/>
                </a:cubicBezTo>
                <a:cubicBezTo>
                  <a:pt x="184" y="720"/>
                  <a:pt x="229" y="751"/>
                  <a:pt x="241" y="798"/>
                </a:cubicBezTo>
                <a:lnTo>
                  <a:pt x="243" y="806"/>
                </a:lnTo>
                <a:cubicBezTo>
                  <a:pt x="244" y="811"/>
                  <a:pt x="245" y="816"/>
                  <a:pt x="245" y="821"/>
                </a:cubicBezTo>
                <a:lnTo>
                  <a:pt x="246" y="832"/>
                </a:lnTo>
                <a:cubicBezTo>
                  <a:pt x="249" y="859"/>
                  <a:pt x="240" y="885"/>
                  <a:pt x="221" y="905"/>
                </a:cubicBezTo>
                <a:cubicBezTo>
                  <a:pt x="203" y="925"/>
                  <a:pt x="177" y="936"/>
                  <a:pt x="150" y="936"/>
                </a:cubicBezTo>
                <a:lnTo>
                  <a:pt x="148" y="936"/>
                </a:lnTo>
                <a:cubicBezTo>
                  <a:pt x="95" y="936"/>
                  <a:pt x="52" y="893"/>
                  <a:pt x="52" y="840"/>
                </a:cubicBezTo>
                <a:cubicBezTo>
                  <a:pt x="52" y="787"/>
                  <a:pt x="95" y="744"/>
                  <a:pt x="148" y="744"/>
                </a:cubicBezTo>
                <a:lnTo>
                  <a:pt x="150" y="744"/>
                </a:lnTo>
                <a:lnTo>
                  <a:pt x="59" y="813"/>
                </a:lnTo>
                <a:lnTo>
                  <a:pt x="62" y="803"/>
                </a:lnTo>
                <a:lnTo>
                  <a:pt x="58" y="822"/>
                </a:lnTo>
                <a:lnTo>
                  <a:pt x="59" y="811"/>
                </a:lnTo>
                <a:lnTo>
                  <a:pt x="58" y="811"/>
                </a:lnTo>
                <a:cubicBezTo>
                  <a:pt x="58" y="758"/>
                  <a:pt x="101" y="715"/>
                  <a:pt x="154" y="715"/>
                </a:cubicBezTo>
                <a:cubicBezTo>
                  <a:pt x="207" y="715"/>
                  <a:pt x="250" y="758"/>
                  <a:pt x="250" y="811"/>
                </a:cubicBezTo>
                <a:lnTo>
                  <a:pt x="250" y="814"/>
                </a:lnTo>
                <a:lnTo>
                  <a:pt x="250" y="820"/>
                </a:lnTo>
                <a:lnTo>
                  <a:pt x="250" y="827"/>
                </a:lnTo>
                <a:lnTo>
                  <a:pt x="250" y="830"/>
                </a:lnTo>
                <a:cubicBezTo>
                  <a:pt x="250" y="883"/>
                  <a:pt x="207" y="926"/>
                  <a:pt x="154" y="926"/>
                </a:cubicBezTo>
                <a:cubicBezTo>
                  <a:pt x="101" y="926"/>
                  <a:pt x="58" y="883"/>
                  <a:pt x="58" y="830"/>
                </a:cubicBezTo>
                <a:lnTo>
                  <a:pt x="58" y="829"/>
                </a:lnTo>
                <a:lnTo>
                  <a:pt x="58" y="824"/>
                </a:lnTo>
                <a:lnTo>
                  <a:pt x="58" y="821"/>
                </a:lnTo>
                <a:cubicBezTo>
                  <a:pt x="58" y="768"/>
                  <a:pt x="101" y="725"/>
                  <a:pt x="154" y="725"/>
                </a:cubicBezTo>
                <a:lnTo>
                  <a:pt x="155" y="725"/>
                </a:lnTo>
                <a:cubicBezTo>
                  <a:pt x="208" y="725"/>
                  <a:pt x="251" y="768"/>
                  <a:pt x="251" y="821"/>
                </a:cubicBezTo>
                <a:lnTo>
                  <a:pt x="251" y="829"/>
                </a:lnTo>
                <a:lnTo>
                  <a:pt x="252" y="835"/>
                </a:lnTo>
                <a:lnTo>
                  <a:pt x="253" y="846"/>
                </a:lnTo>
                <a:lnTo>
                  <a:pt x="253" y="859"/>
                </a:lnTo>
                <a:lnTo>
                  <a:pt x="62" y="848"/>
                </a:lnTo>
                <a:lnTo>
                  <a:pt x="63" y="840"/>
                </a:lnTo>
                <a:lnTo>
                  <a:pt x="62" y="836"/>
                </a:lnTo>
                <a:lnTo>
                  <a:pt x="62" y="820"/>
                </a:lnTo>
                <a:lnTo>
                  <a:pt x="62" y="811"/>
                </a:lnTo>
                <a:cubicBezTo>
                  <a:pt x="62" y="758"/>
                  <a:pt x="105" y="715"/>
                  <a:pt x="158" y="715"/>
                </a:cubicBezTo>
                <a:cubicBezTo>
                  <a:pt x="211" y="715"/>
                  <a:pt x="254" y="758"/>
                  <a:pt x="254" y="811"/>
                </a:cubicBezTo>
                <a:lnTo>
                  <a:pt x="254" y="812"/>
                </a:lnTo>
                <a:lnTo>
                  <a:pt x="254" y="799"/>
                </a:lnTo>
                <a:lnTo>
                  <a:pt x="255" y="806"/>
                </a:lnTo>
                <a:cubicBezTo>
                  <a:pt x="255" y="810"/>
                  <a:pt x="255" y="815"/>
                  <a:pt x="255" y="819"/>
                </a:cubicBezTo>
                <a:lnTo>
                  <a:pt x="255" y="826"/>
                </a:lnTo>
                <a:lnTo>
                  <a:pt x="255" y="830"/>
                </a:lnTo>
                <a:cubicBezTo>
                  <a:pt x="255" y="883"/>
                  <a:pt x="212" y="926"/>
                  <a:pt x="159" y="926"/>
                </a:cubicBezTo>
                <a:cubicBezTo>
                  <a:pt x="106" y="926"/>
                  <a:pt x="63" y="883"/>
                  <a:pt x="63" y="830"/>
                </a:cubicBezTo>
                <a:lnTo>
                  <a:pt x="63" y="827"/>
                </a:lnTo>
                <a:lnTo>
                  <a:pt x="63" y="821"/>
                </a:lnTo>
                <a:lnTo>
                  <a:pt x="63" y="811"/>
                </a:lnTo>
                <a:cubicBezTo>
                  <a:pt x="63" y="758"/>
                  <a:pt x="106" y="715"/>
                  <a:pt x="159" y="715"/>
                </a:cubicBezTo>
                <a:cubicBezTo>
                  <a:pt x="212" y="715"/>
                  <a:pt x="255" y="758"/>
                  <a:pt x="255" y="811"/>
                </a:cubicBezTo>
                <a:lnTo>
                  <a:pt x="255" y="816"/>
                </a:lnTo>
                <a:cubicBezTo>
                  <a:pt x="255" y="823"/>
                  <a:pt x="255" y="829"/>
                  <a:pt x="254" y="835"/>
                </a:cubicBezTo>
                <a:lnTo>
                  <a:pt x="253" y="840"/>
                </a:lnTo>
                <a:cubicBezTo>
                  <a:pt x="243" y="889"/>
                  <a:pt x="198" y="922"/>
                  <a:pt x="149" y="917"/>
                </a:cubicBezTo>
                <a:cubicBezTo>
                  <a:pt x="100" y="912"/>
                  <a:pt x="62" y="871"/>
                  <a:pt x="62" y="821"/>
                </a:cubicBezTo>
                <a:lnTo>
                  <a:pt x="62" y="817"/>
                </a:lnTo>
                <a:cubicBezTo>
                  <a:pt x="62" y="812"/>
                  <a:pt x="63" y="807"/>
                  <a:pt x="64" y="802"/>
                </a:cubicBezTo>
                <a:lnTo>
                  <a:pt x="65" y="796"/>
                </a:lnTo>
                <a:lnTo>
                  <a:pt x="66" y="790"/>
                </a:lnTo>
                <a:lnTo>
                  <a:pt x="64" y="805"/>
                </a:lnTo>
                <a:lnTo>
                  <a:pt x="64" y="802"/>
                </a:lnTo>
                <a:lnTo>
                  <a:pt x="256" y="813"/>
                </a:lnTo>
                <a:lnTo>
                  <a:pt x="255" y="822"/>
                </a:lnTo>
                <a:lnTo>
                  <a:pt x="255" y="822"/>
                </a:lnTo>
                <a:lnTo>
                  <a:pt x="254" y="842"/>
                </a:lnTo>
                <a:cubicBezTo>
                  <a:pt x="247" y="893"/>
                  <a:pt x="203" y="929"/>
                  <a:pt x="153" y="926"/>
                </a:cubicBezTo>
                <a:cubicBezTo>
                  <a:pt x="102" y="923"/>
                  <a:pt x="62" y="881"/>
                  <a:pt x="62" y="830"/>
                </a:cubicBezTo>
                <a:lnTo>
                  <a:pt x="62" y="827"/>
                </a:lnTo>
                <a:lnTo>
                  <a:pt x="62" y="821"/>
                </a:lnTo>
                <a:lnTo>
                  <a:pt x="62" y="811"/>
                </a:lnTo>
                <a:cubicBezTo>
                  <a:pt x="62" y="763"/>
                  <a:pt x="99" y="722"/>
                  <a:pt x="147" y="716"/>
                </a:cubicBezTo>
                <a:cubicBezTo>
                  <a:pt x="195" y="710"/>
                  <a:pt x="240" y="741"/>
                  <a:pt x="252" y="788"/>
                </a:cubicBezTo>
                <a:lnTo>
                  <a:pt x="253" y="792"/>
                </a:lnTo>
                <a:lnTo>
                  <a:pt x="255" y="806"/>
                </a:lnTo>
                <a:cubicBezTo>
                  <a:pt x="256" y="811"/>
                  <a:pt x="256" y="816"/>
                  <a:pt x="256" y="821"/>
                </a:cubicBezTo>
                <a:lnTo>
                  <a:pt x="256" y="827"/>
                </a:lnTo>
                <a:cubicBezTo>
                  <a:pt x="256" y="838"/>
                  <a:pt x="255" y="848"/>
                  <a:pt x="252" y="858"/>
                </a:cubicBezTo>
                <a:lnTo>
                  <a:pt x="251" y="861"/>
                </a:lnTo>
                <a:cubicBezTo>
                  <a:pt x="237" y="902"/>
                  <a:pt x="198" y="929"/>
                  <a:pt x="155" y="926"/>
                </a:cubicBezTo>
                <a:cubicBezTo>
                  <a:pt x="111" y="924"/>
                  <a:pt x="75" y="893"/>
                  <a:pt x="66" y="851"/>
                </a:cubicBezTo>
                <a:lnTo>
                  <a:pt x="64" y="842"/>
                </a:lnTo>
                <a:cubicBezTo>
                  <a:pt x="62" y="833"/>
                  <a:pt x="61" y="823"/>
                  <a:pt x="62" y="813"/>
                </a:cubicBezTo>
                <a:lnTo>
                  <a:pt x="63" y="802"/>
                </a:lnTo>
                <a:lnTo>
                  <a:pt x="64" y="791"/>
                </a:lnTo>
                <a:cubicBezTo>
                  <a:pt x="70" y="740"/>
                  <a:pt x="115" y="704"/>
                  <a:pt x="165" y="707"/>
                </a:cubicBezTo>
                <a:cubicBezTo>
                  <a:pt x="216" y="710"/>
                  <a:pt x="255" y="752"/>
                  <a:pt x="255" y="802"/>
                </a:cubicBezTo>
                <a:lnTo>
                  <a:pt x="255" y="805"/>
                </a:lnTo>
                <a:cubicBezTo>
                  <a:pt x="255" y="811"/>
                  <a:pt x="255" y="816"/>
                  <a:pt x="254" y="821"/>
                </a:cubicBezTo>
                <a:lnTo>
                  <a:pt x="253" y="827"/>
                </a:lnTo>
                <a:lnTo>
                  <a:pt x="253" y="796"/>
                </a:lnTo>
                <a:lnTo>
                  <a:pt x="254" y="802"/>
                </a:lnTo>
                <a:cubicBezTo>
                  <a:pt x="255" y="807"/>
                  <a:pt x="255" y="812"/>
                  <a:pt x="255" y="817"/>
                </a:cubicBezTo>
                <a:lnTo>
                  <a:pt x="255" y="821"/>
                </a:lnTo>
                <a:lnTo>
                  <a:pt x="65" y="803"/>
                </a:lnTo>
                <a:lnTo>
                  <a:pt x="66" y="798"/>
                </a:lnTo>
                <a:lnTo>
                  <a:pt x="64" y="816"/>
                </a:lnTo>
                <a:lnTo>
                  <a:pt x="64" y="811"/>
                </a:lnTo>
                <a:cubicBezTo>
                  <a:pt x="64" y="764"/>
                  <a:pt x="99" y="724"/>
                  <a:pt x="145" y="717"/>
                </a:cubicBezTo>
                <a:cubicBezTo>
                  <a:pt x="192" y="709"/>
                  <a:pt x="237" y="736"/>
                  <a:pt x="252" y="781"/>
                </a:cubicBezTo>
                <a:lnTo>
                  <a:pt x="254" y="787"/>
                </a:lnTo>
                <a:lnTo>
                  <a:pt x="248" y="775"/>
                </a:lnTo>
                <a:lnTo>
                  <a:pt x="250" y="779"/>
                </a:lnTo>
                <a:lnTo>
                  <a:pt x="68" y="821"/>
                </a:lnTo>
                <a:lnTo>
                  <a:pt x="68" y="816"/>
                </a:lnTo>
                <a:lnTo>
                  <a:pt x="68" y="807"/>
                </a:lnTo>
                <a:lnTo>
                  <a:pt x="68" y="797"/>
                </a:lnTo>
                <a:lnTo>
                  <a:pt x="68" y="792"/>
                </a:lnTo>
                <a:cubicBezTo>
                  <a:pt x="68" y="745"/>
                  <a:pt x="103" y="705"/>
                  <a:pt x="149" y="698"/>
                </a:cubicBezTo>
                <a:cubicBezTo>
                  <a:pt x="196" y="690"/>
                  <a:pt x="241" y="717"/>
                  <a:pt x="256" y="762"/>
                </a:cubicBezTo>
                <a:lnTo>
                  <a:pt x="257" y="765"/>
                </a:lnTo>
                <a:cubicBezTo>
                  <a:pt x="258" y="771"/>
                  <a:pt x="260" y="776"/>
                  <a:pt x="261" y="782"/>
                </a:cubicBezTo>
                <a:lnTo>
                  <a:pt x="262" y="789"/>
                </a:lnTo>
                <a:lnTo>
                  <a:pt x="166" y="706"/>
                </a:lnTo>
                <a:lnTo>
                  <a:pt x="170" y="706"/>
                </a:lnTo>
                <a:lnTo>
                  <a:pt x="172" y="706"/>
                </a:lnTo>
                <a:lnTo>
                  <a:pt x="173" y="706"/>
                </a:lnTo>
                <a:lnTo>
                  <a:pt x="175" y="706"/>
                </a:lnTo>
                <a:lnTo>
                  <a:pt x="81" y="784"/>
                </a:lnTo>
                <a:lnTo>
                  <a:pt x="83" y="774"/>
                </a:lnTo>
                <a:cubicBezTo>
                  <a:pt x="92" y="729"/>
                  <a:pt x="132" y="696"/>
                  <a:pt x="177" y="696"/>
                </a:cubicBezTo>
                <a:lnTo>
                  <a:pt x="179" y="696"/>
                </a:lnTo>
                <a:lnTo>
                  <a:pt x="180" y="696"/>
                </a:lnTo>
                <a:lnTo>
                  <a:pt x="87" y="769"/>
                </a:lnTo>
                <a:lnTo>
                  <a:pt x="88" y="765"/>
                </a:lnTo>
                <a:lnTo>
                  <a:pt x="88" y="765"/>
                </a:lnTo>
                <a:cubicBezTo>
                  <a:pt x="97" y="720"/>
                  <a:pt x="137" y="687"/>
                  <a:pt x="182" y="687"/>
                </a:cubicBezTo>
                <a:lnTo>
                  <a:pt x="186" y="687"/>
                </a:lnTo>
                <a:cubicBezTo>
                  <a:pt x="233" y="687"/>
                  <a:pt x="273" y="721"/>
                  <a:pt x="281" y="768"/>
                </a:cubicBezTo>
                <a:lnTo>
                  <a:pt x="282" y="774"/>
                </a:lnTo>
                <a:cubicBezTo>
                  <a:pt x="283" y="779"/>
                  <a:pt x="283" y="784"/>
                  <a:pt x="283" y="789"/>
                </a:cubicBezTo>
                <a:lnTo>
                  <a:pt x="283" y="792"/>
                </a:lnTo>
                <a:cubicBezTo>
                  <a:pt x="283" y="845"/>
                  <a:pt x="240" y="888"/>
                  <a:pt x="187" y="888"/>
                </a:cubicBezTo>
                <a:cubicBezTo>
                  <a:pt x="134" y="888"/>
                  <a:pt x="91" y="845"/>
                  <a:pt x="91" y="792"/>
                </a:cubicBezTo>
                <a:lnTo>
                  <a:pt x="91" y="784"/>
                </a:lnTo>
                <a:lnTo>
                  <a:pt x="91" y="773"/>
                </a:lnTo>
                <a:lnTo>
                  <a:pt x="94" y="794"/>
                </a:lnTo>
                <a:lnTo>
                  <a:pt x="92" y="785"/>
                </a:lnTo>
                <a:cubicBezTo>
                  <a:pt x="85" y="757"/>
                  <a:pt x="92" y="727"/>
                  <a:pt x="111" y="704"/>
                </a:cubicBezTo>
                <a:cubicBezTo>
                  <a:pt x="129" y="682"/>
                  <a:pt x="156" y="668"/>
                  <a:pt x="185" y="668"/>
                </a:cubicBezTo>
                <a:lnTo>
                  <a:pt x="187" y="668"/>
                </a:lnTo>
                <a:cubicBezTo>
                  <a:pt x="233" y="668"/>
                  <a:pt x="273" y="701"/>
                  <a:pt x="282" y="746"/>
                </a:cubicBezTo>
                <a:lnTo>
                  <a:pt x="284" y="756"/>
                </a:lnTo>
                <a:lnTo>
                  <a:pt x="286" y="773"/>
                </a:lnTo>
                <a:cubicBezTo>
                  <a:pt x="291" y="822"/>
                  <a:pt x="259" y="867"/>
                  <a:pt x="211" y="877"/>
                </a:cubicBezTo>
                <a:cubicBezTo>
                  <a:pt x="163" y="888"/>
                  <a:pt x="115" y="860"/>
                  <a:pt x="99" y="814"/>
                </a:cubicBezTo>
                <a:lnTo>
                  <a:pt x="98" y="811"/>
                </a:lnTo>
                <a:cubicBezTo>
                  <a:pt x="97" y="805"/>
                  <a:pt x="95" y="800"/>
                  <a:pt x="94" y="794"/>
                </a:cubicBezTo>
                <a:lnTo>
                  <a:pt x="93" y="787"/>
                </a:lnTo>
                <a:cubicBezTo>
                  <a:pt x="93" y="783"/>
                  <a:pt x="92" y="778"/>
                  <a:pt x="92" y="773"/>
                </a:cubicBezTo>
                <a:lnTo>
                  <a:pt x="92" y="762"/>
                </a:lnTo>
                <a:lnTo>
                  <a:pt x="94" y="743"/>
                </a:lnTo>
                <a:cubicBezTo>
                  <a:pt x="100" y="698"/>
                  <a:pt x="135" y="663"/>
                  <a:pt x="180" y="659"/>
                </a:cubicBezTo>
                <a:cubicBezTo>
                  <a:pt x="225" y="655"/>
                  <a:pt x="266" y="682"/>
                  <a:pt x="281" y="724"/>
                </a:cubicBezTo>
                <a:lnTo>
                  <a:pt x="282" y="727"/>
                </a:lnTo>
                <a:cubicBezTo>
                  <a:pt x="283" y="733"/>
                  <a:pt x="285" y="738"/>
                  <a:pt x="286" y="744"/>
                </a:cubicBezTo>
                <a:lnTo>
                  <a:pt x="287" y="751"/>
                </a:lnTo>
                <a:lnTo>
                  <a:pt x="287" y="755"/>
                </a:lnTo>
                <a:lnTo>
                  <a:pt x="284" y="740"/>
                </a:lnTo>
                <a:lnTo>
                  <a:pt x="285" y="743"/>
                </a:lnTo>
                <a:lnTo>
                  <a:pt x="97" y="773"/>
                </a:lnTo>
                <a:lnTo>
                  <a:pt x="97" y="765"/>
                </a:lnTo>
                <a:lnTo>
                  <a:pt x="97" y="754"/>
                </a:lnTo>
                <a:cubicBezTo>
                  <a:pt x="97" y="701"/>
                  <a:pt x="140" y="658"/>
                  <a:pt x="193" y="658"/>
                </a:cubicBezTo>
                <a:lnTo>
                  <a:pt x="194" y="658"/>
                </a:lnTo>
                <a:lnTo>
                  <a:pt x="196" y="658"/>
                </a:lnTo>
                <a:cubicBezTo>
                  <a:pt x="243" y="658"/>
                  <a:pt x="283" y="692"/>
                  <a:pt x="291" y="739"/>
                </a:cubicBezTo>
                <a:lnTo>
                  <a:pt x="292" y="745"/>
                </a:lnTo>
                <a:lnTo>
                  <a:pt x="292" y="741"/>
                </a:lnTo>
                <a:lnTo>
                  <a:pt x="102" y="764"/>
                </a:lnTo>
                <a:lnTo>
                  <a:pt x="102" y="759"/>
                </a:lnTo>
                <a:lnTo>
                  <a:pt x="102" y="754"/>
                </a:lnTo>
                <a:cubicBezTo>
                  <a:pt x="102" y="701"/>
                  <a:pt x="145" y="658"/>
                  <a:pt x="198" y="658"/>
                </a:cubicBezTo>
                <a:cubicBezTo>
                  <a:pt x="251" y="658"/>
                  <a:pt x="294" y="701"/>
                  <a:pt x="294" y="754"/>
                </a:cubicBezTo>
                <a:lnTo>
                  <a:pt x="294" y="759"/>
                </a:lnTo>
                <a:cubicBezTo>
                  <a:pt x="294" y="766"/>
                  <a:pt x="294" y="772"/>
                  <a:pt x="293" y="778"/>
                </a:cubicBezTo>
                <a:lnTo>
                  <a:pt x="292" y="783"/>
                </a:lnTo>
                <a:cubicBezTo>
                  <a:pt x="282" y="832"/>
                  <a:pt x="237" y="865"/>
                  <a:pt x="188" y="860"/>
                </a:cubicBezTo>
                <a:cubicBezTo>
                  <a:pt x="139" y="855"/>
                  <a:pt x="101" y="814"/>
                  <a:pt x="101" y="764"/>
                </a:cubicBezTo>
                <a:lnTo>
                  <a:pt x="101" y="761"/>
                </a:lnTo>
                <a:lnTo>
                  <a:pt x="101" y="754"/>
                </a:lnTo>
                <a:lnTo>
                  <a:pt x="101" y="738"/>
                </a:lnTo>
                <a:lnTo>
                  <a:pt x="101" y="730"/>
                </a:lnTo>
                <a:lnTo>
                  <a:pt x="101" y="726"/>
                </a:lnTo>
                <a:cubicBezTo>
                  <a:pt x="101" y="673"/>
                  <a:pt x="144" y="630"/>
                  <a:pt x="197" y="630"/>
                </a:cubicBezTo>
                <a:cubicBezTo>
                  <a:pt x="250" y="630"/>
                  <a:pt x="293" y="673"/>
                  <a:pt x="293" y="726"/>
                </a:cubicBezTo>
                <a:lnTo>
                  <a:pt x="293" y="730"/>
                </a:lnTo>
                <a:lnTo>
                  <a:pt x="294" y="727"/>
                </a:lnTo>
                <a:lnTo>
                  <a:pt x="295" y="748"/>
                </a:lnTo>
                <a:lnTo>
                  <a:pt x="295" y="761"/>
                </a:lnTo>
                <a:lnTo>
                  <a:pt x="295" y="764"/>
                </a:lnTo>
                <a:cubicBezTo>
                  <a:pt x="295" y="815"/>
                  <a:pt x="256" y="857"/>
                  <a:pt x="205" y="860"/>
                </a:cubicBezTo>
                <a:cubicBezTo>
                  <a:pt x="155" y="863"/>
                  <a:pt x="110" y="827"/>
                  <a:pt x="104" y="776"/>
                </a:cubicBezTo>
                <a:lnTo>
                  <a:pt x="103" y="768"/>
                </a:lnTo>
                <a:lnTo>
                  <a:pt x="102" y="763"/>
                </a:lnTo>
                <a:cubicBezTo>
                  <a:pt x="101" y="757"/>
                  <a:pt x="100" y="751"/>
                  <a:pt x="100" y="745"/>
                </a:cubicBezTo>
                <a:lnTo>
                  <a:pt x="100" y="734"/>
                </a:lnTo>
                <a:lnTo>
                  <a:pt x="102" y="715"/>
                </a:lnTo>
                <a:cubicBezTo>
                  <a:pt x="108" y="667"/>
                  <a:pt x="149" y="630"/>
                  <a:pt x="197" y="630"/>
                </a:cubicBezTo>
                <a:lnTo>
                  <a:pt x="198" y="630"/>
                </a:lnTo>
                <a:cubicBezTo>
                  <a:pt x="244" y="630"/>
                  <a:pt x="284" y="663"/>
                  <a:pt x="293" y="708"/>
                </a:cubicBezTo>
                <a:lnTo>
                  <a:pt x="294" y="713"/>
                </a:lnTo>
                <a:cubicBezTo>
                  <a:pt x="295" y="719"/>
                  <a:pt x="295" y="725"/>
                  <a:pt x="295" y="731"/>
                </a:cubicBezTo>
                <a:lnTo>
                  <a:pt x="295" y="735"/>
                </a:lnTo>
                <a:cubicBezTo>
                  <a:pt x="295" y="788"/>
                  <a:pt x="252" y="831"/>
                  <a:pt x="199" y="831"/>
                </a:cubicBezTo>
                <a:lnTo>
                  <a:pt x="198" y="831"/>
                </a:lnTo>
                <a:cubicBezTo>
                  <a:pt x="171" y="831"/>
                  <a:pt x="145" y="820"/>
                  <a:pt x="127" y="799"/>
                </a:cubicBezTo>
                <a:cubicBezTo>
                  <a:pt x="109" y="779"/>
                  <a:pt x="100" y="752"/>
                  <a:pt x="103" y="725"/>
                </a:cubicBezTo>
                <a:lnTo>
                  <a:pt x="104" y="716"/>
                </a:lnTo>
                <a:lnTo>
                  <a:pt x="105" y="707"/>
                </a:lnTo>
                <a:cubicBezTo>
                  <a:pt x="110" y="658"/>
                  <a:pt x="151" y="620"/>
                  <a:pt x="200" y="620"/>
                </a:cubicBezTo>
                <a:lnTo>
                  <a:pt x="202" y="620"/>
                </a:lnTo>
                <a:lnTo>
                  <a:pt x="108" y="701"/>
                </a:lnTo>
                <a:lnTo>
                  <a:pt x="109" y="695"/>
                </a:lnTo>
                <a:cubicBezTo>
                  <a:pt x="111" y="681"/>
                  <a:pt x="116" y="669"/>
                  <a:pt x="124" y="657"/>
                </a:cubicBezTo>
                <a:lnTo>
                  <a:pt x="126" y="654"/>
                </a:lnTo>
                <a:cubicBezTo>
                  <a:pt x="148" y="621"/>
                  <a:pt x="189" y="605"/>
                  <a:pt x="228" y="614"/>
                </a:cubicBezTo>
                <a:cubicBezTo>
                  <a:pt x="267" y="624"/>
                  <a:pt x="296" y="657"/>
                  <a:pt x="301" y="697"/>
                </a:cubicBezTo>
                <a:lnTo>
                  <a:pt x="302" y="706"/>
                </a:lnTo>
                <a:lnTo>
                  <a:pt x="302" y="726"/>
                </a:lnTo>
                <a:lnTo>
                  <a:pt x="112" y="708"/>
                </a:lnTo>
                <a:lnTo>
                  <a:pt x="113" y="703"/>
                </a:lnTo>
                <a:lnTo>
                  <a:pt x="114" y="698"/>
                </a:lnTo>
                <a:cubicBezTo>
                  <a:pt x="124" y="651"/>
                  <a:pt x="166" y="618"/>
                  <a:pt x="213" y="621"/>
                </a:cubicBezTo>
                <a:cubicBezTo>
                  <a:pt x="261" y="623"/>
                  <a:pt x="299" y="660"/>
                  <a:pt x="304" y="707"/>
                </a:cubicBezTo>
                <a:lnTo>
                  <a:pt x="305" y="717"/>
                </a:lnTo>
                <a:lnTo>
                  <a:pt x="305" y="732"/>
                </a:lnTo>
                <a:lnTo>
                  <a:pt x="289" y="679"/>
                </a:lnTo>
                <a:lnTo>
                  <a:pt x="291" y="682"/>
                </a:lnTo>
                <a:lnTo>
                  <a:pt x="148" y="663"/>
                </a:lnTo>
                <a:lnTo>
                  <a:pt x="156" y="656"/>
                </a:lnTo>
                <a:lnTo>
                  <a:pt x="137" y="680"/>
                </a:lnTo>
                <a:lnTo>
                  <a:pt x="144" y="668"/>
                </a:lnTo>
                <a:lnTo>
                  <a:pt x="133" y="693"/>
                </a:lnTo>
                <a:lnTo>
                  <a:pt x="136" y="681"/>
                </a:lnTo>
                <a:lnTo>
                  <a:pt x="133" y="704"/>
                </a:lnTo>
                <a:lnTo>
                  <a:pt x="133" y="697"/>
                </a:lnTo>
                <a:cubicBezTo>
                  <a:pt x="133" y="644"/>
                  <a:pt x="176" y="601"/>
                  <a:pt x="229" y="601"/>
                </a:cubicBezTo>
                <a:cubicBezTo>
                  <a:pt x="282" y="601"/>
                  <a:pt x="325" y="644"/>
                  <a:pt x="325" y="697"/>
                </a:cubicBezTo>
                <a:lnTo>
                  <a:pt x="325" y="700"/>
                </a:lnTo>
                <a:cubicBezTo>
                  <a:pt x="325" y="705"/>
                  <a:pt x="325" y="710"/>
                  <a:pt x="325" y="714"/>
                </a:cubicBezTo>
                <a:lnTo>
                  <a:pt x="324" y="721"/>
                </a:lnTo>
                <a:lnTo>
                  <a:pt x="324" y="707"/>
                </a:lnTo>
                <a:lnTo>
                  <a:pt x="324" y="714"/>
                </a:lnTo>
                <a:lnTo>
                  <a:pt x="324" y="716"/>
                </a:lnTo>
                <a:cubicBezTo>
                  <a:pt x="324" y="769"/>
                  <a:pt x="281" y="812"/>
                  <a:pt x="228" y="812"/>
                </a:cubicBezTo>
                <a:cubicBezTo>
                  <a:pt x="175" y="812"/>
                  <a:pt x="132" y="769"/>
                  <a:pt x="132" y="716"/>
                </a:cubicBezTo>
                <a:lnTo>
                  <a:pt x="132" y="711"/>
                </a:lnTo>
                <a:lnTo>
                  <a:pt x="134" y="692"/>
                </a:lnTo>
                <a:lnTo>
                  <a:pt x="135" y="683"/>
                </a:lnTo>
                <a:cubicBezTo>
                  <a:pt x="135" y="678"/>
                  <a:pt x="136" y="674"/>
                  <a:pt x="137" y="669"/>
                </a:cubicBezTo>
                <a:lnTo>
                  <a:pt x="138" y="665"/>
                </a:lnTo>
                <a:cubicBezTo>
                  <a:pt x="150" y="618"/>
                  <a:pt x="195" y="587"/>
                  <a:pt x="243" y="593"/>
                </a:cubicBezTo>
                <a:cubicBezTo>
                  <a:pt x="291" y="599"/>
                  <a:pt x="327" y="640"/>
                  <a:pt x="327" y="688"/>
                </a:cubicBezTo>
                <a:lnTo>
                  <a:pt x="327" y="692"/>
                </a:lnTo>
                <a:lnTo>
                  <a:pt x="327" y="702"/>
                </a:lnTo>
                <a:lnTo>
                  <a:pt x="327" y="711"/>
                </a:lnTo>
                <a:lnTo>
                  <a:pt x="326" y="693"/>
                </a:lnTo>
                <a:lnTo>
                  <a:pt x="327" y="698"/>
                </a:lnTo>
                <a:lnTo>
                  <a:pt x="136" y="716"/>
                </a:lnTo>
                <a:lnTo>
                  <a:pt x="136" y="714"/>
                </a:lnTo>
                <a:lnTo>
                  <a:pt x="136" y="708"/>
                </a:lnTo>
                <a:lnTo>
                  <a:pt x="136" y="697"/>
                </a:lnTo>
                <a:lnTo>
                  <a:pt x="209" y="791"/>
                </a:lnTo>
                <a:lnTo>
                  <a:pt x="205" y="790"/>
                </a:lnTo>
                <a:lnTo>
                  <a:pt x="252" y="790"/>
                </a:lnTo>
                <a:lnTo>
                  <a:pt x="248" y="791"/>
                </a:lnTo>
                <a:lnTo>
                  <a:pt x="320" y="688"/>
                </a:lnTo>
                <a:lnTo>
                  <a:pt x="321" y="698"/>
                </a:lnTo>
                <a:lnTo>
                  <a:pt x="321" y="698"/>
                </a:lnTo>
                <a:lnTo>
                  <a:pt x="294" y="646"/>
                </a:lnTo>
                <a:lnTo>
                  <a:pt x="297" y="649"/>
                </a:lnTo>
                <a:lnTo>
                  <a:pt x="136" y="693"/>
                </a:lnTo>
                <a:lnTo>
                  <a:pt x="137" y="689"/>
                </a:lnTo>
                <a:lnTo>
                  <a:pt x="137" y="689"/>
                </a:lnTo>
                <a:cubicBezTo>
                  <a:pt x="146" y="644"/>
                  <a:pt x="186" y="611"/>
                  <a:pt x="231" y="611"/>
                </a:cubicBezTo>
                <a:lnTo>
                  <a:pt x="235" y="611"/>
                </a:lnTo>
                <a:lnTo>
                  <a:pt x="174" y="634"/>
                </a:lnTo>
                <a:lnTo>
                  <a:pt x="180" y="629"/>
                </a:lnTo>
                <a:lnTo>
                  <a:pt x="186" y="624"/>
                </a:lnTo>
                <a:cubicBezTo>
                  <a:pt x="203" y="609"/>
                  <a:pt x="225" y="601"/>
                  <a:pt x="247" y="601"/>
                </a:cubicBezTo>
                <a:lnTo>
                  <a:pt x="250" y="601"/>
                </a:lnTo>
                <a:lnTo>
                  <a:pt x="157" y="674"/>
                </a:lnTo>
                <a:lnTo>
                  <a:pt x="158" y="670"/>
                </a:lnTo>
                <a:lnTo>
                  <a:pt x="155" y="693"/>
                </a:lnTo>
                <a:lnTo>
                  <a:pt x="155" y="688"/>
                </a:lnTo>
                <a:cubicBezTo>
                  <a:pt x="155" y="635"/>
                  <a:pt x="198" y="592"/>
                  <a:pt x="251" y="592"/>
                </a:cubicBezTo>
                <a:lnTo>
                  <a:pt x="254" y="592"/>
                </a:lnTo>
                <a:cubicBezTo>
                  <a:pt x="301" y="592"/>
                  <a:pt x="341" y="626"/>
                  <a:pt x="349" y="673"/>
                </a:cubicBezTo>
                <a:lnTo>
                  <a:pt x="350" y="679"/>
                </a:lnTo>
                <a:cubicBezTo>
                  <a:pt x="351" y="684"/>
                  <a:pt x="351" y="689"/>
                  <a:pt x="351" y="694"/>
                </a:cubicBezTo>
                <a:lnTo>
                  <a:pt x="351" y="697"/>
                </a:lnTo>
                <a:cubicBezTo>
                  <a:pt x="351" y="746"/>
                  <a:pt x="315" y="787"/>
                  <a:pt x="267" y="793"/>
                </a:cubicBezTo>
                <a:cubicBezTo>
                  <a:pt x="219" y="799"/>
                  <a:pt x="174" y="768"/>
                  <a:pt x="162" y="721"/>
                </a:cubicBezTo>
                <a:lnTo>
                  <a:pt x="160" y="713"/>
                </a:lnTo>
                <a:cubicBezTo>
                  <a:pt x="159" y="708"/>
                  <a:pt x="158" y="703"/>
                  <a:pt x="158" y="698"/>
                </a:cubicBezTo>
                <a:lnTo>
                  <a:pt x="157" y="687"/>
                </a:lnTo>
                <a:cubicBezTo>
                  <a:pt x="156" y="679"/>
                  <a:pt x="156" y="671"/>
                  <a:pt x="158" y="663"/>
                </a:cubicBezTo>
                <a:lnTo>
                  <a:pt x="160" y="651"/>
                </a:lnTo>
                <a:lnTo>
                  <a:pt x="160" y="646"/>
                </a:lnTo>
                <a:cubicBezTo>
                  <a:pt x="168" y="596"/>
                  <a:pt x="212" y="560"/>
                  <a:pt x="262" y="564"/>
                </a:cubicBezTo>
                <a:cubicBezTo>
                  <a:pt x="313" y="567"/>
                  <a:pt x="351" y="609"/>
                  <a:pt x="351" y="659"/>
                </a:cubicBezTo>
                <a:lnTo>
                  <a:pt x="351" y="664"/>
                </a:lnTo>
                <a:lnTo>
                  <a:pt x="351" y="673"/>
                </a:lnTo>
                <a:lnTo>
                  <a:pt x="351" y="682"/>
                </a:lnTo>
                <a:lnTo>
                  <a:pt x="351" y="688"/>
                </a:lnTo>
                <a:cubicBezTo>
                  <a:pt x="351" y="736"/>
                  <a:pt x="317" y="776"/>
                  <a:pt x="271" y="783"/>
                </a:cubicBezTo>
                <a:cubicBezTo>
                  <a:pt x="224" y="791"/>
                  <a:pt x="179" y="763"/>
                  <a:pt x="164" y="719"/>
                </a:cubicBezTo>
                <a:lnTo>
                  <a:pt x="163" y="716"/>
                </a:lnTo>
                <a:cubicBezTo>
                  <a:pt x="162" y="710"/>
                  <a:pt x="160" y="705"/>
                  <a:pt x="159" y="699"/>
                </a:cubicBezTo>
                <a:lnTo>
                  <a:pt x="158" y="692"/>
                </a:lnTo>
                <a:cubicBezTo>
                  <a:pt x="158" y="688"/>
                  <a:pt x="157" y="683"/>
                  <a:pt x="157" y="678"/>
                </a:cubicBezTo>
                <a:lnTo>
                  <a:pt x="157" y="669"/>
                </a:lnTo>
                <a:cubicBezTo>
                  <a:pt x="157" y="616"/>
                  <a:pt x="200" y="573"/>
                  <a:pt x="253" y="573"/>
                </a:cubicBezTo>
                <a:lnTo>
                  <a:pt x="255" y="573"/>
                </a:lnTo>
                <a:cubicBezTo>
                  <a:pt x="296" y="573"/>
                  <a:pt x="332" y="599"/>
                  <a:pt x="346" y="637"/>
                </a:cubicBezTo>
                <a:cubicBezTo>
                  <a:pt x="359" y="675"/>
                  <a:pt x="348" y="717"/>
                  <a:pt x="317" y="743"/>
                </a:cubicBezTo>
                <a:lnTo>
                  <a:pt x="311" y="748"/>
                </a:lnTo>
                <a:cubicBezTo>
                  <a:pt x="307" y="752"/>
                  <a:pt x="302" y="755"/>
                  <a:pt x="297" y="758"/>
                </a:cubicBezTo>
                <a:lnTo>
                  <a:pt x="290" y="762"/>
                </a:lnTo>
                <a:cubicBezTo>
                  <a:pt x="258" y="780"/>
                  <a:pt x="219" y="778"/>
                  <a:pt x="189" y="758"/>
                </a:cubicBezTo>
                <a:cubicBezTo>
                  <a:pt x="159" y="738"/>
                  <a:pt x="142" y="702"/>
                  <a:pt x="147" y="666"/>
                </a:cubicBezTo>
                <a:lnTo>
                  <a:pt x="149" y="651"/>
                </a:lnTo>
                <a:lnTo>
                  <a:pt x="150" y="644"/>
                </a:lnTo>
                <a:lnTo>
                  <a:pt x="152" y="632"/>
                </a:lnTo>
                <a:lnTo>
                  <a:pt x="314" y="718"/>
                </a:lnTo>
                <a:lnTo>
                  <a:pt x="313" y="719"/>
                </a:lnTo>
                <a:lnTo>
                  <a:pt x="341" y="663"/>
                </a:lnTo>
                <a:lnTo>
                  <a:pt x="340" y="671"/>
                </a:lnTo>
                <a:lnTo>
                  <a:pt x="339" y="679"/>
                </a:lnTo>
                <a:lnTo>
                  <a:pt x="338" y="689"/>
                </a:lnTo>
                <a:lnTo>
                  <a:pt x="242" y="582"/>
                </a:lnTo>
                <a:lnTo>
                  <a:pt x="245" y="582"/>
                </a:lnTo>
                <a:cubicBezTo>
                  <a:pt x="298" y="582"/>
                  <a:pt x="341" y="625"/>
                  <a:pt x="341" y="678"/>
                </a:cubicBezTo>
                <a:cubicBezTo>
                  <a:pt x="341" y="731"/>
                  <a:pt x="298" y="774"/>
                  <a:pt x="245" y="774"/>
                </a:cubicBezTo>
                <a:lnTo>
                  <a:pt x="244" y="774"/>
                </a:lnTo>
                <a:cubicBezTo>
                  <a:pt x="191" y="774"/>
                  <a:pt x="148" y="731"/>
                  <a:pt x="148" y="678"/>
                </a:cubicBezTo>
                <a:cubicBezTo>
                  <a:pt x="148" y="625"/>
                  <a:pt x="191" y="582"/>
                  <a:pt x="244" y="582"/>
                </a:cubicBezTo>
                <a:lnTo>
                  <a:pt x="246" y="582"/>
                </a:lnTo>
                <a:lnTo>
                  <a:pt x="152" y="663"/>
                </a:lnTo>
                <a:lnTo>
                  <a:pt x="153" y="657"/>
                </a:lnTo>
                <a:lnTo>
                  <a:pt x="153" y="653"/>
                </a:lnTo>
                <a:lnTo>
                  <a:pt x="152" y="654"/>
                </a:lnTo>
                <a:cubicBezTo>
                  <a:pt x="152" y="647"/>
                  <a:pt x="153" y="639"/>
                  <a:pt x="155" y="631"/>
                </a:cubicBezTo>
                <a:lnTo>
                  <a:pt x="156" y="627"/>
                </a:lnTo>
                <a:cubicBezTo>
                  <a:pt x="167" y="584"/>
                  <a:pt x="205" y="554"/>
                  <a:pt x="249" y="554"/>
                </a:cubicBezTo>
                <a:cubicBezTo>
                  <a:pt x="294" y="554"/>
                  <a:pt x="332" y="584"/>
                  <a:pt x="343" y="627"/>
                </a:cubicBezTo>
                <a:lnTo>
                  <a:pt x="344" y="631"/>
                </a:lnTo>
                <a:lnTo>
                  <a:pt x="347" y="653"/>
                </a:lnTo>
                <a:lnTo>
                  <a:pt x="347" y="672"/>
                </a:lnTo>
                <a:lnTo>
                  <a:pt x="346" y="657"/>
                </a:lnTo>
                <a:lnTo>
                  <a:pt x="347" y="663"/>
                </a:lnTo>
                <a:lnTo>
                  <a:pt x="167" y="636"/>
                </a:lnTo>
                <a:lnTo>
                  <a:pt x="168" y="634"/>
                </a:lnTo>
                <a:lnTo>
                  <a:pt x="158" y="663"/>
                </a:lnTo>
                <a:lnTo>
                  <a:pt x="159" y="656"/>
                </a:lnTo>
                <a:cubicBezTo>
                  <a:pt x="161" y="643"/>
                  <a:pt x="166" y="631"/>
                  <a:pt x="172" y="620"/>
                </a:cubicBezTo>
                <a:lnTo>
                  <a:pt x="178" y="610"/>
                </a:lnTo>
                <a:cubicBezTo>
                  <a:pt x="195" y="581"/>
                  <a:pt x="227" y="563"/>
                  <a:pt x="260" y="563"/>
                </a:cubicBezTo>
                <a:lnTo>
                  <a:pt x="261" y="563"/>
                </a:lnTo>
                <a:lnTo>
                  <a:pt x="168" y="639"/>
                </a:lnTo>
                <a:lnTo>
                  <a:pt x="170" y="630"/>
                </a:lnTo>
                <a:lnTo>
                  <a:pt x="171" y="622"/>
                </a:lnTo>
                <a:cubicBezTo>
                  <a:pt x="180" y="577"/>
                  <a:pt x="220" y="544"/>
                  <a:pt x="265" y="544"/>
                </a:cubicBezTo>
                <a:lnTo>
                  <a:pt x="266" y="544"/>
                </a:lnTo>
                <a:cubicBezTo>
                  <a:pt x="294" y="544"/>
                  <a:pt x="319" y="556"/>
                  <a:pt x="338" y="576"/>
                </a:cubicBezTo>
                <a:cubicBezTo>
                  <a:pt x="356" y="596"/>
                  <a:pt x="365" y="623"/>
                  <a:pt x="362" y="650"/>
                </a:cubicBezTo>
                <a:lnTo>
                  <a:pt x="361" y="660"/>
                </a:lnTo>
                <a:lnTo>
                  <a:pt x="357" y="680"/>
                </a:lnTo>
                <a:lnTo>
                  <a:pt x="263" y="563"/>
                </a:lnTo>
                <a:lnTo>
                  <a:pt x="266" y="563"/>
                </a:lnTo>
                <a:lnTo>
                  <a:pt x="171" y="670"/>
                </a:lnTo>
                <a:lnTo>
                  <a:pt x="170" y="661"/>
                </a:lnTo>
                <a:lnTo>
                  <a:pt x="169" y="650"/>
                </a:lnTo>
                <a:cubicBezTo>
                  <a:pt x="168" y="642"/>
                  <a:pt x="168" y="635"/>
                  <a:pt x="169" y="627"/>
                </a:cubicBezTo>
                <a:lnTo>
                  <a:pt x="170" y="620"/>
                </a:lnTo>
                <a:lnTo>
                  <a:pt x="169" y="633"/>
                </a:lnTo>
                <a:lnTo>
                  <a:pt x="169" y="631"/>
                </a:lnTo>
                <a:cubicBezTo>
                  <a:pt x="169" y="581"/>
                  <a:pt x="209" y="539"/>
                  <a:pt x="260" y="536"/>
                </a:cubicBezTo>
                <a:cubicBezTo>
                  <a:pt x="310" y="533"/>
                  <a:pt x="354" y="569"/>
                  <a:pt x="361" y="620"/>
                </a:cubicBezTo>
                <a:lnTo>
                  <a:pt x="362" y="628"/>
                </a:lnTo>
                <a:lnTo>
                  <a:pt x="362" y="650"/>
                </a:lnTo>
                <a:lnTo>
                  <a:pt x="266" y="554"/>
                </a:lnTo>
                <a:lnTo>
                  <a:pt x="267" y="554"/>
                </a:lnTo>
                <a:lnTo>
                  <a:pt x="173" y="635"/>
                </a:lnTo>
                <a:lnTo>
                  <a:pt x="174" y="629"/>
                </a:lnTo>
                <a:lnTo>
                  <a:pt x="176" y="617"/>
                </a:lnTo>
                <a:cubicBezTo>
                  <a:pt x="188" y="570"/>
                  <a:pt x="233" y="539"/>
                  <a:pt x="281" y="545"/>
                </a:cubicBezTo>
                <a:cubicBezTo>
                  <a:pt x="329" y="551"/>
                  <a:pt x="365" y="592"/>
                  <a:pt x="365" y="640"/>
                </a:cubicBezTo>
                <a:lnTo>
                  <a:pt x="365" y="645"/>
                </a:lnTo>
                <a:lnTo>
                  <a:pt x="365" y="650"/>
                </a:lnTo>
                <a:lnTo>
                  <a:pt x="190" y="597"/>
                </a:lnTo>
                <a:lnTo>
                  <a:pt x="192" y="594"/>
                </a:lnTo>
                <a:lnTo>
                  <a:pt x="176" y="634"/>
                </a:lnTo>
                <a:lnTo>
                  <a:pt x="177" y="627"/>
                </a:lnTo>
                <a:lnTo>
                  <a:pt x="178" y="619"/>
                </a:lnTo>
                <a:lnTo>
                  <a:pt x="177" y="612"/>
                </a:lnTo>
                <a:cubicBezTo>
                  <a:pt x="177" y="565"/>
                  <a:pt x="212" y="525"/>
                  <a:pt x="258" y="518"/>
                </a:cubicBezTo>
                <a:cubicBezTo>
                  <a:pt x="305" y="510"/>
                  <a:pt x="350" y="537"/>
                  <a:pt x="365" y="582"/>
                </a:cubicBezTo>
                <a:lnTo>
                  <a:pt x="366" y="585"/>
                </a:lnTo>
                <a:lnTo>
                  <a:pt x="368" y="591"/>
                </a:lnTo>
                <a:lnTo>
                  <a:pt x="180" y="621"/>
                </a:lnTo>
                <a:lnTo>
                  <a:pt x="180" y="610"/>
                </a:lnTo>
                <a:lnTo>
                  <a:pt x="180" y="602"/>
                </a:lnTo>
                <a:cubicBezTo>
                  <a:pt x="180" y="555"/>
                  <a:pt x="215" y="515"/>
                  <a:pt x="261" y="508"/>
                </a:cubicBezTo>
                <a:cubicBezTo>
                  <a:pt x="308" y="500"/>
                  <a:pt x="353" y="527"/>
                  <a:pt x="368" y="572"/>
                </a:cubicBezTo>
                <a:lnTo>
                  <a:pt x="369" y="575"/>
                </a:lnTo>
                <a:cubicBezTo>
                  <a:pt x="372" y="585"/>
                  <a:pt x="373" y="595"/>
                  <a:pt x="373" y="605"/>
                </a:cubicBezTo>
                <a:lnTo>
                  <a:pt x="373" y="611"/>
                </a:lnTo>
                <a:lnTo>
                  <a:pt x="373" y="618"/>
                </a:lnTo>
                <a:cubicBezTo>
                  <a:pt x="373" y="629"/>
                  <a:pt x="372" y="639"/>
                  <a:pt x="369" y="649"/>
                </a:cubicBezTo>
                <a:lnTo>
                  <a:pt x="368" y="652"/>
                </a:lnTo>
                <a:cubicBezTo>
                  <a:pt x="353" y="696"/>
                  <a:pt x="308" y="724"/>
                  <a:pt x="261" y="716"/>
                </a:cubicBezTo>
                <a:cubicBezTo>
                  <a:pt x="215" y="709"/>
                  <a:pt x="180" y="669"/>
                  <a:pt x="180" y="621"/>
                </a:cubicBezTo>
                <a:lnTo>
                  <a:pt x="180" y="617"/>
                </a:lnTo>
                <a:lnTo>
                  <a:pt x="180" y="612"/>
                </a:lnTo>
                <a:cubicBezTo>
                  <a:pt x="180" y="559"/>
                  <a:pt x="223" y="516"/>
                  <a:pt x="276" y="516"/>
                </a:cubicBezTo>
                <a:cubicBezTo>
                  <a:pt x="329" y="516"/>
                  <a:pt x="372" y="559"/>
                  <a:pt x="372" y="612"/>
                </a:cubicBezTo>
                <a:lnTo>
                  <a:pt x="372" y="617"/>
                </a:lnTo>
                <a:lnTo>
                  <a:pt x="370" y="594"/>
                </a:lnTo>
                <a:lnTo>
                  <a:pt x="371" y="598"/>
                </a:lnTo>
                <a:lnTo>
                  <a:pt x="184" y="601"/>
                </a:lnTo>
                <a:lnTo>
                  <a:pt x="186" y="592"/>
                </a:lnTo>
                <a:lnTo>
                  <a:pt x="187" y="584"/>
                </a:lnTo>
                <a:cubicBezTo>
                  <a:pt x="197" y="535"/>
                  <a:pt x="242" y="502"/>
                  <a:pt x="291" y="507"/>
                </a:cubicBezTo>
                <a:cubicBezTo>
                  <a:pt x="340" y="512"/>
                  <a:pt x="377" y="553"/>
                  <a:pt x="377" y="602"/>
                </a:cubicBezTo>
                <a:lnTo>
                  <a:pt x="377" y="606"/>
                </a:lnTo>
                <a:lnTo>
                  <a:pt x="377" y="612"/>
                </a:lnTo>
                <a:lnTo>
                  <a:pt x="188" y="589"/>
                </a:lnTo>
                <a:lnTo>
                  <a:pt x="189" y="585"/>
                </a:lnTo>
                <a:lnTo>
                  <a:pt x="186" y="608"/>
                </a:lnTo>
                <a:lnTo>
                  <a:pt x="186" y="602"/>
                </a:lnTo>
                <a:lnTo>
                  <a:pt x="282" y="698"/>
                </a:lnTo>
                <a:lnTo>
                  <a:pt x="280" y="698"/>
                </a:lnTo>
                <a:cubicBezTo>
                  <a:pt x="227" y="698"/>
                  <a:pt x="184" y="655"/>
                  <a:pt x="184" y="602"/>
                </a:cubicBezTo>
                <a:cubicBezTo>
                  <a:pt x="184" y="549"/>
                  <a:pt x="227" y="506"/>
                  <a:pt x="280" y="506"/>
                </a:cubicBezTo>
                <a:lnTo>
                  <a:pt x="284" y="506"/>
                </a:lnTo>
                <a:cubicBezTo>
                  <a:pt x="337" y="506"/>
                  <a:pt x="380" y="549"/>
                  <a:pt x="380" y="602"/>
                </a:cubicBezTo>
                <a:cubicBezTo>
                  <a:pt x="380" y="655"/>
                  <a:pt x="337" y="698"/>
                  <a:pt x="284" y="698"/>
                </a:cubicBezTo>
                <a:lnTo>
                  <a:pt x="283" y="698"/>
                </a:lnTo>
                <a:cubicBezTo>
                  <a:pt x="230" y="698"/>
                  <a:pt x="187" y="655"/>
                  <a:pt x="187" y="602"/>
                </a:cubicBezTo>
                <a:cubicBezTo>
                  <a:pt x="187" y="549"/>
                  <a:pt x="230" y="506"/>
                  <a:pt x="283" y="506"/>
                </a:cubicBezTo>
                <a:lnTo>
                  <a:pt x="284" y="506"/>
                </a:lnTo>
                <a:lnTo>
                  <a:pt x="190" y="584"/>
                </a:lnTo>
                <a:lnTo>
                  <a:pt x="191" y="579"/>
                </a:lnTo>
                <a:lnTo>
                  <a:pt x="189" y="597"/>
                </a:lnTo>
                <a:lnTo>
                  <a:pt x="189" y="593"/>
                </a:lnTo>
                <a:lnTo>
                  <a:pt x="371" y="636"/>
                </a:lnTo>
                <a:lnTo>
                  <a:pt x="369" y="640"/>
                </a:lnTo>
                <a:lnTo>
                  <a:pt x="371" y="638"/>
                </a:lnTo>
                <a:lnTo>
                  <a:pt x="281" y="506"/>
                </a:lnTo>
                <a:lnTo>
                  <a:pt x="285" y="506"/>
                </a:lnTo>
                <a:cubicBezTo>
                  <a:pt x="338" y="506"/>
                  <a:pt x="381" y="549"/>
                  <a:pt x="381" y="602"/>
                </a:cubicBezTo>
                <a:cubicBezTo>
                  <a:pt x="381" y="655"/>
                  <a:pt x="338" y="698"/>
                  <a:pt x="285" y="698"/>
                </a:cubicBezTo>
                <a:lnTo>
                  <a:pt x="283" y="698"/>
                </a:lnTo>
                <a:cubicBezTo>
                  <a:pt x="230" y="698"/>
                  <a:pt x="187" y="655"/>
                  <a:pt x="187" y="602"/>
                </a:cubicBezTo>
                <a:lnTo>
                  <a:pt x="187" y="593"/>
                </a:lnTo>
                <a:lnTo>
                  <a:pt x="187" y="583"/>
                </a:lnTo>
                <a:cubicBezTo>
                  <a:pt x="187" y="573"/>
                  <a:pt x="189" y="563"/>
                  <a:pt x="192" y="553"/>
                </a:cubicBezTo>
                <a:lnTo>
                  <a:pt x="195" y="544"/>
                </a:lnTo>
                <a:cubicBezTo>
                  <a:pt x="208" y="505"/>
                  <a:pt x="245" y="478"/>
                  <a:pt x="286" y="478"/>
                </a:cubicBezTo>
                <a:lnTo>
                  <a:pt x="288" y="478"/>
                </a:lnTo>
                <a:cubicBezTo>
                  <a:pt x="328" y="478"/>
                  <a:pt x="363" y="502"/>
                  <a:pt x="378" y="539"/>
                </a:cubicBezTo>
                <a:lnTo>
                  <a:pt x="380" y="544"/>
                </a:lnTo>
                <a:lnTo>
                  <a:pt x="378" y="541"/>
                </a:lnTo>
                <a:lnTo>
                  <a:pt x="198" y="565"/>
                </a:lnTo>
                <a:lnTo>
                  <a:pt x="199" y="560"/>
                </a:lnTo>
                <a:lnTo>
                  <a:pt x="201" y="551"/>
                </a:lnTo>
                <a:cubicBezTo>
                  <a:pt x="212" y="508"/>
                  <a:pt x="251" y="478"/>
                  <a:pt x="296" y="478"/>
                </a:cubicBezTo>
                <a:cubicBezTo>
                  <a:pt x="340" y="479"/>
                  <a:pt x="379" y="510"/>
                  <a:pt x="388" y="554"/>
                </a:cubicBezTo>
                <a:lnTo>
                  <a:pt x="390" y="563"/>
                </a:lnTo>
                <a:lnTo>
                  <a:pt x="393" y="575"/>
                </a:lnTo>
                <a:lnTo>
                  <a:pt x="219" y="540"/>
                </a:lnTo>
                <a:lnTo>
                  <a:pt x="221" y="537"/>
                </a:lnTo>
                <a:lnTo>
                  <a:pt x="205" y="577"/>
                </a:lnTo>
                <a:lnTo>
                  <a:pt x="206" y="570"/>
                </a:lnTo>
                <a:lnTo>
                  <a:pt x="205" y="583"/>
                </a:lnTo>
                <a:lnTo>
                  <a:pt x="205" y="577"/>
                </a:lnTo>
                <a:lnTo>
                  <a:pt x="205" y="574"/>
                </a:lnTo>
                <a:cubicBezTo>
                  <a:pt x="205" y="525"/>
                  <a:pt x="244" y="483"/>
                  <a:pt x="294" y="479"/>
                </a:cubicBezTo>
                <a:cubicBezTo>
                  <a:pt x="343" y="475"/>
                  <a:pt x="388" y="509"/>
                  <a:pt x="396" y="559"/>
                </a:cubicBezTo>
                <a:lnTo>
                  <a:pt x="397" y="565"/>
                </a:lnTo>
                <a:lnTo>
                  <a:pt x="394" y="550"/>
                </a:lnTo>
                <a:lnTo>
                  <a:pt x="395" y="553"/>
                </a:lnTo>
                <a:lnTo>
                  <a:pt x="207" y="583"/>
                </a:lnTo>
                <a:lnTo>
                  <a:pt x="207" y="578"/>
                </a:lnTo>
                <a:lnTo>
                  <a:pt x="209" y="559"/>
                </a:lnTo>
                <a:lnTo>
                  <a:pt x="210" y="549"/>
                </a:lnTo>
                <a:lnTo>
                  <a:pt x="209" y="555"/>
                </a:lnTo>
                <a:cubicBezTo>
                  <a:pt x="209" y="502"/>
                  <a:pt x="252" y="459"/>
                  <a:pt x="305" y="459"/>
                </a:cubicBezTo>
                <a:cubicBezTo>
                  <a:pt x="358" y="459"/>
                  <a:pt x="401" y="502"/>
                  <a:pt x="401" y="555"/>
                </a:cubicBezTo>
                <a:lnTo>
                  <a:pt x="401" y="557"/>
                </a:lnTo>
                <a:cubicBezTo>
                  <a:pt x="401" y="563"/>
                  <a:pt x="401" y="568"/>
                  <a:pt x="400" y="573"/>
                </a:cubicBezTo>
                <a:lnTo>
                  <a:pt x="399" y="579"/>
                </a:lnTo>
                <a:lnTo>
                  <a:pt x="399" y="584"/>
                </a:lnTo>
                <a:lnTo>
                  <a:pt x="399" y="570"/>
                </a:lnTo>
                <a:lnTo>
                  <a:pt x="399" y="574"/>
                </a:lnTo>
                <a:lnTo>
                  <a:pt x="210" y="551"/>
                </a:lnTo>
                <a:lnTo>
                  <a:pt x="211" y="547"/>
                </a:lnTo>
                <a:lnTo>
                  <a:pt x="211" y="549"/>
                </a:lnTo>
                <a:lnTo>
                  <a:pt x="305" y="660"/>
                </a:lnTo>
                <a:lnTo>
                  <a:pt x="303" y="660"/>
                </a:lnTo>
                <a:cubicBezTo>
                  <a:pt x="275" y="660"/>
                  <a:pt x="247" y="648"/>
                  <a:pt x="229" y="625"/>
                </a:cubicBezTo>
                <a:cubicBezTo>
                  <a:pt x="211" y="603"/>
                  <a:pt x="204" y="574"/>
                  <a:pt x="209" y="546"/>
                </a:cubicBezTo>
                <a:lnTo>
                  <a:pt x="210" y="541"/>
                </a:lnTo>
                <a:lnTo>
                  <a:pt x="208" y="559"/>
                </a:lnTo>
                <a:lnTo>
                  <a:pt x="208" y="555"/>
                </a:lnTo>
                <a:cubicBezTo>
                  <a:pt x="208" y="502"/>
                  <a:pt x="251" y="459"/>
                  <a:pt x="304" y="459"/>
                </a:cubicBezTo>
                <a:cubicBezTo>
                  <a:pt x="357" y="459"/>
                  <a:pt x="400" y="502"/>
                  <a:pt x="400" y="555"/>
                </a:cubicBezTo>
                <a:lnTo>
                  <a:pt x="400" y="561"/>
                </a:lnTo>
                <a:lnTo>
                  <a:pt x="400" y="564"/>
                </a:lnTo>
                <a:lnTo>
                  <a:pt x="209" y="554"/>
                </a:lnTo>
                <a:lnTo>
                  <a:pt x="210" y="545"/>
                </a:lnTo>
                <a:lnTo>
                  <a:pt x="213" y="527"/>
                </a:lnTo>
                <a:cubicBezTo>
                  <a:pt x="223" y="478"/>
                  <a:pt x="268" y="445"/>
                  <a:pt x="317" y="450"/>
                </a:cubicBezTo>
                <a:cubicBezTo>
                  <a:pt x="366" y="455"/>
                  <a:pt x="403" y="496"/>
                  <a:pt x="403" y="545"/>
                </a:cubicBezTo>
                <a:lnTo>
                  <a:pt x="403" y="549"/>
                </a:lnTo>
                <a:cubicBezTo>
                  <a:pt x="403" y="555"/>
                  <a:pt x="403" y="560"/>
                  <a:pt x="402" y="565"/>
                </a:cubicBezTo>
                <a:lnTo>
                  <a:pt x="401" y="571"/>
                </a:lnTo>
                <a:lnTo>
                  <a:pt x="213" y="532"/>
                </a:lnTo>
                <a:lnTo>
                  <a:pt x="214" y="528"/>
                </a:lnTo>
                <a:lnTo>
                  <a:pt x="211" y="551"/>
                </a:lnTo>
                <a:lnTo>
                  <a:pt x="211" y="545"/>
                </a:lnTo>
                <a:cubicBezTo>
                  <a:pt x="211" y="492"/>
                  <a:pt x="254" y="449"/>
                  <a:pt x="307" y="449"/>
                </a:cubicBezTo>
                <a:lnTo>
                  <a:pt x="308" y="449"/>
                </a:lnTo>
                <a:lnTo>
                  <a:pt x="213" y="554"/>
                </a:lnTo>
                <a:lnTo>
                  <a:pt x="212" y="543"/>
                </a:lnTo>
                <a:lnTo>
                  <a:pt x="211" y="528"/>
                </a:lnTo>
                <a:lnTo>
                  <a:pt x="211" y="526"/>
                </a:lnTo>
                <a:cubicBezTo>
                  <a:pt x="211" y="477"/>
                  <a:pt x="249" y="436"/>
                  <a:pt x="298" y="431"/>
                </a:cubicBezTo>
                <a:cubicBezTo>
                  <a:pt x="347" y="426"/>
                  <a:pt x="392" y="459"/>
                  <a:pt x="402" y="508"/>
                </a:cubicBezTo>
                <a:lnTo>
                  <a:pt x="403" y="513"/>
                </a:lnTo>
                <a:lnTo>
                  <a:pt x="404" y="520"/>
                </a:lnTo>
                <a:lnTo>
                  <a:pt x="406" y="529"/>
                </a:lnTo>
                <a:lnTo>
                  <a:pt x="408" y="540"/>
                </a:lnTo>
                <a:lnTo>
                  <a:pt x="217" y="555"/>
                </a:lnTo>
                <a:lnTo>
                  <a:pt x="217" y="551"/>
                </a:lnTo>
                <a:lnTo>
                  <a:pt x="217" y="545"/>
                </a:lnTo>
                <a:cubicBezTo>
                  <a:pt x="217" y="502"/>
                  <a:pt x="246" y="464"/>
                  <a:pt x="288" y="453"/>
                </a:cubicBezTo>
                <a:cubicBezTo>
                  <a:pt x="329" y="441"/>
                  <a:pt x="374" y="459"/>
                  <a:pt x="396" y="496"/>
                </a:cubicBezTo>
                <a:lnTo>
                  <a:pt x="399" y="501"/>
                </a:lnTo>
                <a:cubicBezTo>
                  <a:pt x="401" y="505"/>
                  <a:pt x="404" y="510"/>
                  <a:pt x="406" y="515"/>
                </a:cubicBezTo>
                <a:lnTo>
                  <a:pt x="408" y="520"/>
                </a:lnTo>
                <a:lnTo>
                  <a:pt x="222" y="555"/>
                </a:lnTo>
                <a:lnTo>
                  <a:pt x="222" y="546"/>
                </a:lnTo>
                <a:lnTo>
                  <a:pt x="222" y="546"/>
                </a:lnTo>
                <a:cubicBezTo>
                  <a:pt x="219" y="519"/>
                  <a:pt x="228" y="492"/>
                  <a:pt x="246" y="472"/>
                </a:cubicBezTo>
                <a:cubicBezTo>
                  <a:pt x="264" y="452"/>
                  <a:pt x="290" y="440"/>
                  <a:pt x="317" y="440"/>
                </a:cubicBezTo>
                <a:lnTo>
                  <a:pt x="320" y="440"/>
                </a:lnTo>
                <a:cubicBezTo>
                  <a:pt x="373" y="440"/>
                  <a:pt x="416" y="483"/>
                  <a:pt x="416" y="536"/>
                </a:cubicBezTo>
                <a:cubicBezTo>
                  <a:pt x="416" y="589"/>
                  <a:pt x="373" y="632"/>
                  <a:pt x="320" y="632"/>
                </a:cubicBezTo>
                <a:lnTo>
                  <a:pt x="319" y="632"/>
                </a:lnTo>
                <a:cubicBezTo>
                  <a:pt x="266" y="632"/>
                  <a:pt x="223" y="589"/>
                  <a:pt x="223" y="536"/>
                </a:cubicBezTo>
                <a:cubicBezTo>
                  <a:pt x="223" y="483"/>
                  <a:pt x="266" y="440"/>
                  <a:pt x="319" y="440"/>
                </a:cubicBezTo>
                <a:lnTo>
                  <a:pt x="321" y="440"/>
                </a:lnTo>
                <a:lnTo>
                  <a:pt x="324" y="440"/>
                </a:lnTo>
                <a:lnTo>
                  <a:pt x="228" y="536"/>
                </a:lnTo>
                <a:lnTo>
                  <a:pt x="228" y="526"/>
                </a:lnTo>
                <a:lnTo>
                  <a:pt x="324" y="622"/>
                </a:lnTo>
                <a:lnTo>
                  <a:pt x="323" y="622"/>
                </a:lnTo>
                <a:cubicBezTo>
                  <a:pt x="270" y="622"/>
                  <a:pt x="227" y="579"/>
                  <a:pt x="227" y="526"/>
                </a:cubicBezTo>
                <a:cubicBezTo>
                  <a:pt x="227" y="473"/>
                  <a:pt x="270" y="430"/>
                  <a:pt x="323" y="430"/>
                </a:cubicBezTo>
                <a:lnTo>
                  <a:pt x="326" y="430"/>
                </a:lnTo>
                <a:lnTo>
                  <a:pt x="303" y="433"/>
                </a:lnTo>
                <a:lnTo>
                  <a:pt x="307" y="432"/>
                </a:lnTo>
                <a:cubicBezTo>
                  <a:pt x="322" y="429"/>
                  <a:pt x="338" y="429"/>
                  <a:pt x="354" y="432"/>
                </a:cubicBezTo>
                <a:lnTo>
                  <a:pt x="358" y="433"/>
                </a:lnTo>
                <a:cubicBezTo>
                  <a:pt x="400" y="444"/>
                  <a:pt x="430" y="482"/>
                  <a:pt x="430" y="526"/>
                </a:cubicBezTo>
                <a:lnTo>
                  <a:pt x="430" y="536"/>
                </a:lnTo>
                <a:lnTo>
                  <a:pt x="429" y="556"/>
                </a:lnTo>
                <a:lnTo>
                  <a:pt x="333" y="449"/>
                </a:lnTo>
                <a:lnTo>
                  <a:pt x="335" y="449"/>
                </a:lnTo>
                <a:lnTo>
                  <a:pt x="239" y="545"/>
                </a:lnTo>
                <a:lnTo>
                  <a:pt x="239" y="536"/>
                </a:lnTo>
                <a:lnTo>
                  <a:pt x="239" y="536"/>
                </a:lnTo>
                <a:cubicBezTo>
                  <a:pt x="238" y="523"/>
                  <a:pt x="239" y="509"/>
                  <a:pt x="243" y="496"/>
                </a:cubicBezTo>
                <a:lnTo>
                  <a:pt x="246" y="487"/>
                </a:lnTo>
                <a:cubicBezTo>
                  <a:pt x="259" y="450"/>
                  <a:pt x="292" y="424"/>
                  <a:pt x="331" y="422"/>
                </a:cubicBezTo>
                <a:cubicBezTo>
                  <a:pt x="369" y="419"/>
                  <a:pt x="406" y="440"/>
                  <a:pt x="423" y="475"/>
                </a:cubicBezTo>
                <a:lnTo>
                  <a:pt x="425" y="479"/>
                </a:lnTo>
                <a:cubicBezTo>
                  <a:pt x="432" y="492"/>
                  <a:pt x="435" y="507"/>
                  <a:pt x="435" y="521"/>
                </a:cubicBezTo>
                <a:lnTo>
                  <a:pt x="435" y="526"/>
                </a:lnTo>
                <a:cubicBezTo>
                  <a:pt x="435" y="571"/>
                  <a:pt x="405" y="609"/>
                  <a:pt x="363" y="620"/>
                </a:cubicBezTo>
                <a:lnTo>
                  <a:pt x="359" y="621"/>
                </a:lnTo>
                <a:cubicBezTo>
                  <a:pt x="341" y="625"/>
                  <a:pt x="322" y="624"/>
                  <a:pt x="305" y="619"/>
                </a:cubicBezTo>
                <a:lnTo>
                  <a:pt x="302" y="618"/>
                </a:lnTo>
                <a:cubicBezTo>
                  <a:pt x="257" y="603"/>
                  <a:pt x="230" y="558"/>
                  <a:pt x="238" y="511"/>
                </a:cubicBezTo>
                <a:cubicBezTo>
                  <a:pt x="245" y="465"/>
                  <a:pt x="285" y="430"/>
                  <a:pt x="332" y="430"/>
                </a:cubicBezTo>
                <a:lnTo>
                  <a:pt x="333" y="430"/>
                </a:lnTo>
                <a:lnTo>
                  <a:pt x="336" y="430"/>
                </a:lnTo>
                <a:lnTo>
                  <a:pt x="338" y="430"/>
                </a:lnTo>
                <a:cubicBezTo>
                  <a:pt x="380" y="430"/>
                  <a:pt x="416" y="457"/>
                  <a:pt x="430" y="496"/>
                </a:cubicBezTo>
                <a:lnTo>
                  <a:pt x="432" y="502"/>
                </a:lnTo>
                <a:lnTo>
                  <a:pt x="426" y="490"/>
                </a:lnTo>
                <a:lnTo>
                  <a:pt x="428" y="494"/>
                </a:lnTo>
                <a:lnTo>
                  <a:pt x="251" y="506"/>
                </a:lnTo>
                <a:lnTo>
                  <a:pt x="252" y="503"/>
                </a:lnTo>
                <a:lnTo>
                  <a:pt x="247" y="533"/>
                </a:lnTo>
                <a:lnTo>
                  <a:pt x="247" y="526"/>
                </a:lnTo>
                <a:lnTo>
                  <a:pt x="247" y="516"/>
                </a:lnTo>
                <a:lnTo>
                  <a:pt x="247" y="507"/>
                </a:lnTo>
                <a:cubicBezTo>
                  <a:pt x="247" y="454"/>
                  <a:pt x="290" y="411"/>
                  <a:pt x="343" y="411"/>
                </a:cubicBezTo>
                <a:lnTo>
                  <a:pt x="346" y="411"/>
                </a:lnTo>
                <a:cubicBezTo>
                  <a:pt x="399" y="411"/>
                  <a:pt x="442" y="454"/>
                  <a:pt x="442" y="507"/>
                </a:cubicBezTo>
                <a:cubicBezTo>
                  <a:pt x="442" y="560"/>
                  <a:pt x="399" y="603"/>
                  <a:pt x="346" y="603"/>
                </a:cubicBezTo>
                <a:lnTo>
                  <a:pt x="345" y="603"/>
                </a:lnTo>
                <a:lnTo>
                  <a:pt x="441" y="507"/>
                </a:lnTo>
                <a:lnTo>
                  <a:pt x="441" y="513"/>
                </a:lnTo>
                <a:cubicBezTo>
                  <a:pt x="441" y="521"/>
                  <a:pt x="441" y="529"/>
                  <a:pt x="439" y="537"/>
                </a:cubicBezTo>
                <a:lnTo>
                  <a:pt x="438" y="541"/>
                </a:lnTo>
                <a:cubicBezTo>
                  <a:pt x="425" y="592"/>
                  <a:pt x="373" y="623"/>
                  <a:pt x="321" y="611"/>
                </a:cubicBezTo>
                <a:cubicBezTo>
                  <a:pt x="270" y="598"/>
                  <a:pt x="238" y="546"/>
                  <a:pt x="251" y="494"/>
                </a:cubicBezTo>
                <a:lnTo>
                  <a:pt x="252" y="490"/>
                </a:lnTo>
                <a:lnTo>
                  <a:pt x="249" y="513"/>
                </a:lnTo>
                <a:lnTo>
                  <a:pt x="249" y="507"/>
                </a:lnTo>
                <a:lnTo>
                  <a:pt x="249" y="501"/>
                </a:lnTo>
                <a:lnTo>
                  <a:pt x="249" y="498"/>
                </a:lnTo>
                <a:cubicBezTo>
                  <a:pt x="249" y="445"/>
                  <a:pt x="292" y="402"/>
                  <a:pt x="345" y="402"/>
                </a:cubicBezTo>
                <a:cubicBezTo>
                  <a:pt x="398" y="402"/>
                  <a:pt x="441" y="445"/>
                  <a:pt x="441" y="498"/>
                </a:cubicBezTo>
                <a:lnTo>
                  <a:pt x="441" y="502"/>
                </a:lnTo>
                <a:cubicBezTo>
                  <a:pt x="441" y="509"/>
                  <a:pt x="441" y="515"/>
                  <a:pt x="440" y="521"/>
                </a:cubicBezTo>
                <a:lnTo>
                  <a:pt x="439" y="526"/>
                </a:lnTo>
                <a:lnTo>
                  <a:pt x="344" y="411"/>
                </a:lnTo>
                <a:lnTo>
                  <a:pt x="345" y="411"/>
                </a:lnTo>
                <a:lnTo>
                  <a:pt x="250" y="518"/>
                </a:lnTo>
                <a:lnTo>
                  <a:pt x="249" y="509"/>
                </a:lnTo>
                <a:lnTo>
                  <a:pt x="249" y="508"/>
                </a:lnTo>
                <a:cubicBezTo>
                  <a:pt x="247" y="495"/>
                  <a:pt x="247" y="482"/>
                  <a:pt x="250" y="469"/>
                </a:cubicBezTo>
                <a:lnTo>
                  <a:pt x="251" y="465"/>
                </a:lnTo>
                <a:cubicBezTo>
                  <a:pt x="261" y="427"/>
                  <a:pt x="292" y="399"/>
                  <a:pt x="331" y="393"/>
                </a:cubicBezTo>
                <a:lnTo>
                  <a:pt x="338" y="392"/>
                </a:lnTo>
                <a:cubicBezTo>
                  <a:pt x="347" y="391"/>
                  <a:pt x="356" y="391"/>
                  <a:pt x="365" y="392"/>
                </a:cubicBezTo>
                <a:lnTo>
                  <a:pt x="372" y="393"/>
                </a:lnTo>
                <a:cubicBezTo>
                  <a:pt x="422" y="401"/>
                  <a:pt x="458" y="445"/>
                  <a:pt x="454" y="495"/>
                </a:cubicBezTo>
                <a:cubicBezTo>
                  <a:pt x="451" y="546"/>
                  <a:pt x="409" y="584"/>
                  <a:pt x="358" y="584"/>
                </a:cubicBezTo>
                <a:lnTo>
                  <a:pt x="357" y="584"/>
                </a:lnTo>
                <a:lnTo>
                  <a:pt x="355" y="584"/>
                </a:lnTo>
                <a:cubicBezTo>
                  <a:pt x="302" y="584"/>
                  <a:pt x="259" y="541"/>
                  <a:pt x="259" y="488"/>
                </a:cubicBezTo>
                <a:cubicBezTo>
                  <a:pt x="259" y="435"/>
                  <a:pt x="302" y="392"/>
                  <a:pt x="355" y="392"/>
                </a:cubicBezTo>
                <a:lnTo>
                  <a:pt x="356" y="392"/>
                </a:lnTo>
                <a:cubicBezTo>
                  <a:pt x="409" y="392"/>
                  <a:pt x="452" y="435"/>
                  <a:pt x="452" y="488"/>
                </a:cubicBezTo>
                <a:cubicBezTo>
                  <a:pt x="452" y="541"/>
                  <a:pt x="409" y="584"/>
                  <a:pt x="356" y="584"/>
                </a:cubicBezTo>
                <a:lnTo>
                  <a:pt x="354" y="584"/>
                </a:lnTo>
                <a:lnTo>
                  <a:pt x="450" y="488"/>
                </a:lnTo>
                <a:lnTo>
                  <a:pt x="450" y="494"/>
                </a:lnTo>
                <a:lnTo>
                  <a:pt x="448" y="471"/>
                </a:lnTo>
                <a:lnTo>
                  <a:pt x="449" y="475"/>
                </a:lnTo>
                <a:lnTo>
                  <a:pt x="270" y="456"/>
                </a:lnTo>
                <a:lnTo>
                  <a:pt x="272" y="452"/>
                </a:lnTo>
                <a:lnTo>
                  <a:pt x="266" y="464"/>
                </a:lnTo>
                <a:lnTo>
                  <a:pt x="268" y="458"/>
                </a:lnTo>
                <a:lnTo>
                  <a:pt x="359" y="584"/>
                </a:lnTo>
                <a:lnTo>
                  <a:pt x="356" y="584"/>
                </a:lnTo>
                <a:cubicBezTo>
                  <a:pt x="303" y="584"/>
                  <a:pt x="260" y="541"/>
                  <a:pt x="260" y="488"/>
                </a:cubicBezTo>
                <a:cubicBezTo>
                  <a:pt x="260" y="435"/>
                  <a:pt x="303" y="392"/>
                  <a:pt x="356" y="392"/>
                </a:cubicBezTo>
                <a:lnTo>
                  <a:pt x="360" y="392"/>
                </a:lnTo>
                <a:lnTo>
                  <a:pt x="265" y="479"/>
                </a:lnTo>
                <a:lnTo>
                  <a:pt x="266" y="469"/>
                </a:lnTo>
                <a:lnTo>
                  <a:pt x="265" y="469"/>
                </a:lnTo>
                <a:cubicBezTo>
                  <a:pt x="265" y="416"/>
                  <a:pt x="308" y="373"/>
                  <a:pt x="361" y="373"/>
                </a:cubicBezTo>
                <a:cubicBezTo>
                  <a:pt x="414" y="373"/>
                  <a:pt x="457" y="416"/>
                  <a:pt x="457" y="469"/>
                </a:cubicBezTo>
                <a:lnTo>
                  <a:pt x="457" y="471"/>
                </a:lnTo>
                <a:cubicBezTo>
                  <a:pt x="457" y="476"/>
                  <a:pt x="457" y="481"/>
                  <a:pt x="457" y="485"/>
                </a:cubicBezTo>
                <a:lnTo>
                  <a:pt x="456" y="492"/>
                </a:lnTo>
                <a:lnTo>
                  <a:pt x="456" y="478"/>
                </a:lnTo>
                <a:lnTo>
                  <a:pt x="456" y="490"/>
                </a:lnTo>
                <a:lnTo>
                  <a:pt x="456" y="498"/>
                </a:lnTo>
                <a:cubicBezTo>
                  <a:pt x="456" y="544"/>
                  <a:pt x="424" y="583"/>
                  <a:pt x="380" y="593"/>
                </a:cubicBezTo>
                <a:cubicBezTo>
                  <a:pt x="335" y="602"/>
                  <a:pt x="290" y="578"/>
                  <a:pt x="272" y="536"/>
                </a:cubicBezTo>
                <a:lnTo>
                  <a:pt x="269" y="529"/>
                </a:lnTo>
                <a:cubicBezTo>
                  <a:pt x="267" y="524"/>
                  <a:pt x="265" y="519"/>
                  <a:pt x="264" y="513"/>
                </a:cubicBezTo>
                <a:lnTo>
                  <a:pt x="261" y="500"/>
                </a:lnTo>
                <a:cubicBezTo>
                  <a:pt x="259" y="493"/>
                  <a:pt x="258" y="486"/>
                  <a:pt x="258" y="478"/>
                </a:cubicBezTo>
                <a:lnTo>
                  <a:pt x="258" y="461"/>
                </a:lnTo>
                <a:lnTo>
                  <a:pt x="260" y="442"/>
                </a:lnTo>
                <a:lnTo>
                  <a:pt x="259" y="450"/>
                </a:lnTo>
                <a:cubicBezTo>
                  <a:pt x="259" y="397"/>
                  <a:pt x="302" y="354"/>
                  <a:pt x="355" y="354"/>
                </a:cubicBezTo>
                <a:cubicBezTo>
                  <a:pt x="408" y="354"/>
                  <a:pt x="451" y="397"/>
                  <a:pt x="451" y="450"/>
                </a:cubicBezTo>
                <a:lnTo>
                  <a:pt x="451" y="454"/>
                </a:lnTo>
                <a:lnTo>
                  <a:pt x="451" y="464"/>
                </a:lnTo>
                <a:lnTo>
                  <a:pt x="450" y="484"/>
                </a:lnTo>
                <a:lnTo>
                  <a:pt x="450" y="478"/>
                </a:lnTo>
                <a:cubicBezTo>
                  <a:pt x="450" y="531"/>
                  <a:pt x="407" y="574"/>
                  <a:pt x="354" y="574"/>
                </a:cubicBezTo>
                <a:cubicBezTo>
                  <a:pt x="301" y="574"/>
                  <a:pt x="258" y="531"/>
                  <a:pt x="258" y="478"/>
                </a:cubicBezTo>
                <a:lnTo>
                  <a:pt x="258" y="476"/>
                </a:lnTo>
                <a:lnTo>
                  <a:pt x="258" y="470"/>
                </a:lnTo>
                <a:lnTo>
                  <a:pt x="258" y="463"/>
                </a:lnTo>
                <a:lnTo>
                  <a:pt x="258" y="459"/>
                </a:lnTo>
                <a:cubicBezTo>
                  <a:pt x="258" y="406"/>
                  <a:pt x="301" y="363"/>
                  <a:pt x="354" y="363"/>
                </a:cubicBezTo>
                <a:cubicBezTo>
                  <a:pt x="407" y="363"/>
                  <a:pt x="450" y="406"/>
                  <a:pt x="450" y="459"/>
                </a:cubicBezTo>
                <a:lnTo>
                  <a:pt x="450" y="464"/>
                </a:lnTo>
                <a:lnTo>
                  <a:pt x="449" y="446"/>
                </a:lnTo>
                <a:lnTo>
                  <a:pt x="450" y="451"/>
                </a:lnTo>
                <a:lnTo>
                  <a:pt x="261" y="451"/>
                </a:lnTo>
                <a:lnTo>
                  <a:pt x="262" y="446"/>
                </a:lnTo>
                <a:cubicBezTo>
                  <a:pt x="263" y="440"/>
                  <a:pt x="265" y="434"/>
                  <a:pt x="267" y="429"/>
                </a:cubicBezTo>
                <a:lnTo>
                  <a:pt x="269" y="424"/>
                </a:lnTo>
                <a:cubicBezTo>
                  <a:pt x="285" y="384"/>
                  <a:pt x="326" y="359"/>
                  <a:pt x="369" y="364"/>
                </a:cubicBezTo>
                <a:cubicBezTo>
                  <a:pt x="412" y="369"/>
                  <a:pt x="446" y="401"/>
                  <a:pt x="453" y="444"/>
                </a:cubicBezTo>
                <a:lnTo>
                  <a:pt x="454" y="450"/>
                </a:lnTo>
                <a:lnTo>
                  <a:pt x="454" y="446"/>
                </a:lnTo>
                <a:lnTo>
                  <a:pt x="267" y="449"/>
                </a:lnTo>
                <a:lnTo>
                  <a:pt x="269" y="440"/>
                </a:lnTo>
                <a:lnTo>
                  <a:pt x="268" y="441"/>
                </a:lnTo>
                <a:cubicBezTo>
                  <a:pt x="273" y="394"/>
                  <a:pt x="311" y="357"/>
                  <a:pt x="359" y="355"/>
                </a:cubicBezTo>
                <a:cubicBezTo>
                  <a:pt x="406" y="352"/>
                  <a:pt x="448" y="385"/>
                  <a:pt x="458" y="432"/>
                </a:cubicBezTo>
                <a:lnTo>
                  <a:pt x="459" y="437"/>
                </a:lnTo>
                <a:lnTo>
                  <a:pt x="459" y="436"/>
                </a:lnTo>
                <a:lnTo>
                  <a:pt x="270" y="449"/>
                </a:lnTo>
                <a:lnTo>
                  <a:pt x="271" y="440"/>
                </a:lnTo>
                <a:lnTo>
                  <a:pt x="272" y="431"/>
                </a:lnTo>
                <a:cubicBezTo>
                  <a:pt x="277" y="384"/>
                  <a:pt x="315" y="347"/>
                  <a:pt x="363" y="345"/>
                </a:cubicBezTo>
                <a:cubicBezTo>
                  <a:pt x="410" y="342"/>
                  <a:pt x="452" y="375"/>
                  <a:pt x="462" y="422"/>
                </a:cubicBezTo>
                <a:lnTo>
                  <a:pt x="463" y="427"/>
                </a:lnTo>
                <a:cubicBezTo>
                  <a:pt x="464" y="433"/>
                  <a:pt x="464" y="439"/>
                  <a:pt x="464" y="445"/>
                </a:cubicBezTo>
                <a:lnTo>
                  <a:pt x="464" y="450"/>
                </a:lnTo>
                <a:lnTo>
                  <a:pt x="273" y="441"/>
                </a:lnTo>
                <a:lnTo>
                  <a:pt x="274" y="431"/>
                </a:lnTo>
                <a:lnTo>
                  <a:pt x="273" y="434"/>
                </a:lnTo>
                <a:lnTo>
                  <a:pt x="273" y="431"/>
                </a:lnTo>
                <a:cubicBezTo>
                  <a:pt x="273" y="384"/>
                  <a:pt x="308" y="344"/>
                  <a:pt x="354" y="337"/>
                </a:cubicBezTo>
                <a:cubicBezTo>
                  <a:pt x="401" y="329"/>
                  <a:pt x="446" y="356"/>
                  <a:pt x="461" y="401"/>
                </a:cubicBezTo>
                <a:lnTo>
                  <a:pt x="462" y="404"/>
                </a:lnTo>
                <a:lnTo>
                  <a:pt x="464" y="410"/>
                </a:lnTo>
                <a:lnTo>
                  <a:pt x="469" y="432"/>
                </a:lnTo>
                <a:lnTo>
                  <a:pt x="295" y="397"/>
                </a:lnTo>
                <a:lnTo>
                  <a:pt x="297" y="394"/>
                </a:lnTo>
                <a:lnTo>
                  <a:pt x="281" y="434"/>
                </a:lnTo>
                <a:lnTo>
                  <a:pt x="282" y="427"/>
                </a:lnTo>
                <a:cubicBezTo>
                  <a:pt x="284" y="417"/>
                  <a:pt x="287" y="407"/>
                  <a:pt x="292" y="398"/>
                </a:cubicBezTo>
                <a:lnTo>
                  <a:pt x="295" y="392"/>
                </a:lnTo>
                <a:cubicBezTo>
                  <a:pt x="299" y="382"/>
                  <a:pt x="305" y="374"/>
                  <a:pt x="313" y="367"/>
                </a:cubicBezTo>
                <a:lnTo>
                  <a:pt x="316" y="364"/>
                </a:lnTo>
                <a:cubicBezTo>
                  <a:pt x="343" y="336"/>
                  <a:pt x="384" y="328"/>
                  <a:pt x="420" y="343"/>
                </a:cubicBezTo>
                <a:cubicBezTo>
                  <a:pt x="456" y="358"/>
                  <a:pt x="479" y="393"/>
                  <a:pt x="479" y="431"/>
                </a:cubicBezTo>
                <a:lnTo>
                  <a:pt x="479" y="440"/>
                </a:lnTo>
                <a:lnTo>
                  <a:pt x="479" y="450"/>
                </a:lnTo>
                <a:lnTo>
                  <a:pt x="383" y="354"/>
                </a:lnTo>
                <a:lnTo>
                  <a:pt x="384" y="354"/>
                </a:lnTo>
                <a:lnTo>
                  <a:pt x="288" y="450"/>
                </a:lnTo>
                <a:lnTo>
                  <a:pt x="288" y="442"/>
                </a:lnTo>
                <a:lnTo>
                  <a:pt x="288" y="430"/>
                </a:lnTo>
                <a:lnTo>
                  <a:pt x="288" y="418"/>
                </a:lnTo>
                <a:lnTo>
                  <a:pt x="288" y="412"/>
                </a:lnTo>
                <a:cubicBezTo>
                  <a:pt x="288" y="365"/>
                  <a:pt x="323" y="325"/>
                  <a:pt x="369" y="318"/>
                </a:cubicBezTo>
                <a:cubicBezTo>
                  <a:pt x="416" y="310"/>
                  <a:pt x="461" y="337"/>
                  <a:pt x="476" y="382"/>
                </a:cubicBezTo>
                <a:lnTo>
                  <a:pt x="477" y="385"/>
                </a:lnTo>
                <a:cubicBezTo>
                  <a:pt x="480" y="395"/>
                  <a:pt x="481" y="405"/>
                  <a:pt x="481" y="415"/>
                </a:cubicBezTo>
                <a:lnTo>
                  <a:pt x="481" y="424"/>
                </a:lnTo>
                <a:lnTo>
                  <a:pt x="481" y="434"/>
                </a:lnTo>
                <a:lnTo>
                  <a:pt x="481" y="440"/>
                </a:lnTo>
                <a:cubicBezTo>
                  <a:pt x="481" y="493"/>
                  <a:pt x="438" y="536"/>
                  <a:pt x="385" y="536"/>
                </a:cubicBezTo>
                <a:lnTo>
                  <a:pt x="383" y="536"/>
                </a:lnTo>
                <a:cubicBezTo>
                  <a:pt x="330" y="536"/>
                  <a:pt x="287" y="493"/>
                  <a:pt x="287" y="440"/>
                </a:cubicBezTo>
                <a:cubicBezTo>
                  <a:pt x="287" y="387"/>
                  <a:pt x="330" y="344"/>
                  <a:pt x="383" y="344"/>
                </a:cubicBezTo>
                <a:lnTo>
                  <a:pt x="384" y="344"/>
                </a:lnTo>
                <a:lnTo>
                  <a:pt x="288" y="440"/>
                </a:lnTo>
                <a:lnTo>
                  <a:pt x="288" y="431"/>
                </a:lnTo>
                <a:lnTo>
                  <a:pt x="288" y="421"/>
                </a:lnTo>
                <a:lnTo>
                  <a:pt x="384" y="517"/>
                </a:lnTo>
                <a:lnTo>
                  <a:pt x="382" y="517"/>
                </a:lnTo>
                <a:cubicBezTo>
                  <a:pt x="349" y="517"/>
                  <a:pt x="318" y="500"/>
                  <a:pt x="301" y="472"/>
                </a:cubicBezTo>
                <a:cubicBezTo>
                  <a:pt x="283" y="444"/>
                  <a:pt x="282" y="408"/>
                  <a:pt x="297" y="379"/>
                </a:cubicBezTo>
                <a:lnTo>
                  <a:pt x="299" y="375"/>
                </a:lnTo>
                <a:lnTo>
                  <a:pt x="290" y="399"/>
                </a:lnTo>
                <a:lnTo>
                  <a:pt x="291" y="394"/>
                </a:lnTo>
                <a:lnTo>
                  <a:pt x="385" y="508"/>
                </a:lnTo>
                <a:lnTo>
                  <a:pt x="384" y="508"/>
                </a:lnTo>
                <a:lnTo>
                  <a:pt x="480" y="412"/>
                </a:lnTo>
                <a:lnTo>
                  <a:pt x="480" y="421"/>
                </a:lnTo>
                <a:lnTo>
                  <a:pt x="480" y="428"/>
                </a:lnTo>
                <a:lnTo>
                  <a:pt x="480" y="431"/>
                </a:lnTo>
                <a:cubicBezTo>
                  <a:pt x="480" y="484"/>
                  <a:pt x="437" y="527"/>
                  <a:pt x="384" y="527"/>
                </a:cubicBezTo>
                <a:cubicBezTo>
                  <a:pt x="331" y="527"/>
                  <a:pt x="288" y="484"/>
                  <a:pt x="288" y="431"/>
                </a:cubicBezTo>
                <a:lnTo>
                  <a:pt x="288" y="428"/>
                </a:lnTo>
                <a:lnTo>
                  <a:pt x="288" y="421"/>
                </a:lnTo>
                <a:lnTo>
                  <a:pt x="288" y="415"/>
                </a:lnTo>
                <a:lnTo>
                  <a:pt x="288" y="412"/>
                </a:lnTo>
                <a:cubicBezTo>
                  <a:pt x="288" y="359"/>
                  <a:pt x="331" y="316"/>
                  <a:pt x="384" y="316"/>
                </a:cubicBezTo>
                <a:cubicBezTo>
                  <a:pt x="437" y="316"/>
                  <a:pt x="480" y="359"/>
                  <a:pt x="480" y="412"/>
                </a:cubicBezTo>
                <a:lnTo>
                  <a:pt x="480" y="417"/>
                </a:lnTo>
                <a:lnTo>
                  <a:pt x="480" y="421"/>
                </a:lnTo>
                <a:lnTo>
                  <a:pt x="305" y="368"/>
                </a:lnTo>
                <a:lnTo>
                  <a:pt x="307" y="365"/>
                </a:lnTo>
                <a:lnTo>
                  <a:pt x="295" y="388"/>
                </a:lnTo>
                <a:lnTo>
                  <a:pt x="297" y="382"/>
                </a:lnTo>
                <a:lnTo>
                  <a:pt x="294" y="397"/>
                </a:lnTo>
                <a:lnTo>
                  <a:pt x="295" y="391"/>
                </a:lnTo>
                <a:lnTo>
                  <a:pt x="297" y="379"/>
                </a:lnTo>
                <a:cubicBezTo>
                  <a:pt x="309" y="334"/>
                  <a:pt x="351" y="303"/>
                  <a:pt x="397" y="307"/>
                </a:cubicBezTo>
                <a:cubicBezTo>
                  <a:pt x="444" y="310"/>
                  <a:pt x="481" y="346"/>
                  <a:pt x="486" y="393"/>
                </a:cubicBezTo>
                <a:lnTo>
                  <a:pt x="487" y="403"/>
                </a:lnTo>
                <a:lnTo>
                  <a:pt x="487" y="403"/>
                </a:lnTo>
                <a:cubicBezTo>
                  <a:pt x="488" y="408"/>
                  <a:pt x="488" y="413"/>
                  <a:pt x="488" y="418"/>
                </a:cubicBezTo>
                <a:lnTo>
                  <a:pt x="488" y="421"/>
                </a:lnTo>
                <a:cubicBezTo>
                  <a:pt x="488" y="474"/>
                  <a:pt x="445" y="517"/>
                  <a:pt x="392" y="517"/>
                </a:cubicBezTo>
                <a:cubicBezTo>
                  <a:pt x="339" y="517"/>
                  <a:pt x="296" y="474"/>
                  <a:pt x="296" y="421"/>
                </a:cubicBezTo>
                <a:lnTo>
                  <a:pt x="296" y="418"/>
                </a:lnTo>
                <a:lnTo>
                  <a:pt x="296" y="412"/>
                </a:lnTo>
                <a:lnTo>
                  <a:pt x="296" y="412"/>
                </a:lnTo>
                <a:cubicBezTo>
                  <a:pt x="291" y="361"/>
                  <a:pt x="327" y="315"/>
                  <a:pt x="377" y="308"/>
                </a:cubicBezTo>
                <a:cubicBezTo>
                  <a:pt x="428" y="300"/>
                  <a:pt x="476" y="333"/>
                  <a:pt x="486" y="384"/>
                </a:cubicBezTo>
                <a:lnTo>
                  <a:pt x="487" y="389"/>
                </a:lnTo>
                <a:lnTo>
                  <a:pt x="482" y="372"/>
                </a:lnTo>
                <a:lnTo>
                  <a:pt x="484" y="377"/>
                </a:lnTo>
                <a:lnTo>
                  <a:pt x="300" y="394"/>
                </a:lnTo>
                <a:lnTo>
                  <a:pt x="301" y="389"/>
                </a:lnTo>
                <a:lnTo>
                  <a:pt x="302" y="384"/>
                </a:lnTo>
                <a:cubicBezTo>
                  <a:pt x="310" y="343"/>
                  <a:pt x="343" y="313"/>
                  <a:pt x="384" y="307"/>
                </a:cubicBezTo>
                <a:cubicBezTo>
                  <a:pt x="424" y="302"/>
                  <a:pt x="464" y="323"/>
                  <a:pt x="482" y="360"/>
                </a:cubicBezTo>
                <a:lnTo>
                  <a:pt x="484" y="364"/>
                </a:lnTo>
                <a:cubicBezTo>
                  <a:pt x="486" y="368"/>
                  <a:pt x="488" y="372"/>
                  <a:pt x="490" y="376"/>
                </a:cubicBezTo>
                <a:lnTo>
                  <a:pt x="492" y="382"/>
                </a:lnTo>
                <a:cubicBezTo>
                  <a:pt x="495" y="392"/>
                  <a:pt x="496" y="402"/>
                  <a:pt x="496" y="412"/>
                </a:cubicBezTo>
                <a:lnTo>
                  <a:pt x="496" y="418"/>
                </a:lnTo>
                <a:cubicBezTo>
                  <a:pt x="496" y="429"/>
                  <a:pt x="495" y="439"/>
                  <a:pt x="492" y="449"/>
                </a:cubicBezTo>
                <a:lnTo>
                  <a:pt x="491" y="452"/>
                </a:lnTo>
                <a:cubicBezTo>
                  <a:pt x="474" y="501"/>
                  <a:pt x="422" y="528"/>
                  <a:pt x="373" y="514"/>
                </a:cubicBezTo>
                <a:cubicBezTo>
                  <a:pt x="323" y="499"/>
                  <a:pt x="294" y="448"/>
                  <a:pt x="306" y="398"/>
                </a:cubicBezTo>
                <a:lnTo>
                  <a:pt x="308" y="390"/>
                </a:lnTo>
                <a:lnTo>
                  <a:pt x="306" y="405"/>
                </a:lnTo>
                <a:lnTo>
                  <a:pt x="307" y="394"/>
                </a:lnTo>
                <a:cubicBezTo>
                  <a:pt x="311" y="344"/>
                  <a:pt x="353" y="306"/>
                  <a:pt x="402" y="306"/>
                </a:cubicBezTo>
                <a:lnTo>
                  <a:pt x="405" y="306"/>
                </a:lnTo>
                <a:cubicBezTo>
                  <a:pt x="458" y="306"/>
                  <a:pt x="501" y="349"/>
                  <a:pt x="501" y="402"/>
                </a:cubicBezTo>
                <a:cubicBezTo>
                  <a:pt x="501" y="455"/>
                  <a:pt x="458" y="498"/>
                  <a:pt x="405" y="498"/>
                </a:cubicBezTo>
                <a:lnTo>
                  <a:pt x="402" y="498"/>
                </a:lnTo>
                <a:cubicBezTo>
                  <a:pt x="349" y="498"/>
                  <a:pt x="306" y="455"/>
                  <a:pt x="306" y="402"/>
                </a:cubicBezTo>
                <a:cubicBezTo>
                  <a:pt x="306" y="349"/>
                  <a:pt x="349" y="306"/>
                  <a:pt x="402" y="306"/>
                </a:cubicBezTo>
                <a:lnTo>
                  <a:pt x="404" y="306"/>
                </a:lnTo>
                <a:lnTo>
                  <a:pt x="308" y="402"/>
                </a:lnTo>
                <a:lnTo>
                  <a:pt x="308" y="393"/>
                </a:lnTo>
                <a:cubicBezTo>
                  <a:pt x="308" y="388"/>
                  <a:pt x="309" y="383"/>
                  <a:pt x="310" y="378"/>
                </a:cubicBezTo>
                <a:lnTo>
                  <a:pt x="311" y="372"/>
                </a:lnTo>
                <a:lnTo>
                  <a:pt x="313" y="360"/>
                </a:lnTo>
                <a:cubicBezTo>
                  <a:pt x="324" y="317"/>
                  <a:pt x="364" y="286"/>
                  <a:pt x="409" y="287"/>
                </a:cubicBezTo>
                <a:cubicBezTo>
                  <a:pt x="454" y="289"/>
                  <a:pt x="492" y="321"/>
                  <a:pt x="501" y="365"/>
                </a:cubicBezTo>
                <a:lnTo>
                  <a:pt x="502" y="370"/>
                </a:lnTo>
                <a:cubicBezTo>
                  <a:pt x="503" y="376"/>
                  <a:pt x="503" y="382"/>
                  <a:pt x="503" y="388"/>
                </a:cubicBezTo>
                <a:lnTo>
                  <a:pt x="503" y="393"/>
                </a:lnTo>
                <a:lnTo>
                  <a:pt x="328" y="340"/>
                </a:lnTo>
                <a:lnTo>
                  <a:pt x="330" y="337"/>
                </a:lnTo>
                <a:lnTo>
                  <a:pt x="317" y="364"/>
                </a:lnTo>
                <a:lnTo>
                  <a:pt x="319" y="357"/>
                </a:lnTo>
                <a:lnTo>
                  <a:pt x="315" y="383"/>
                </a:lnTo>
                <a:lnTo>
                  <a:pt x="315" y="376"/>
                </a:lnTo>
                <a:lnTo>
                  <a:pt x="315" y="374"/>
                </a:lnTo>
                <a:cubicBezTo>
                  <a:pt x="315" y="324"/>
                  <a:pt x="355" y="282"/>
                  <a:pt x="406" y="279"/>
                </a:cubicBezTo>
                <a:cubicBezTo>
                  <a:pt x="456" y="276"/>
                  <a:pt x="500" y="312"/>
                  <a:pt x="507" y="363"/>
                </a:cubicBezTo>
                <a:lnTo>
                  <a:pt x="508" y="371"/>
                </a:lnTo>
                <a:lnTo>
                  <a:pt x="509" y="388"/>
                </a:lnTo>
                <a:lnTo>
                  <a:pt x="510" y="399"/>
                </a:lnTo>
                <a:lnTo>
                  <a:pt x="510" y="394"/>
                </a:lnTo>
                <a:lnTo>
                  <a:pt x="319" y="412"/>
                </a:lnTo>
                <a:lnTo>
                  <a:pt x="319" y="407"/>
                </a:lnTo>
                <a:lnTo>
                  <a:pt x="319" y="403"/>
                </a:lnTo>
                <a:lnTo>
                  <a:pt x="318" y="390"/>
                </a:lnTo>
                <a:lnTo>
                  <a:pt x="317" y="374"/>
                </a:lnTo>
                <a:cubicBezTo>
                  <a:pt x="317" y="321"/>
                  <a:pt x="360" y="278"/>
                  <a:pt x="413" y="278"/>
                </a:cubicBezTo>
                <a:lnTo>
                  <a:pt x="417" y="278"/>
                </a:lnTo>
                <a:cubicBezTo>
                  <a:pt x="444" y="278"/>
                  <a:pt x="470" y="290"/>
                  <a:pt x="488" y="309"/>
                </a:cubicBezTo>
                <a:cubicBezTo>
                  <a:pt x="506" y="329"/>
                  <a:pt x="515" y="356"/>
                  <a:pt x="513" y="382"/>
                </a:cubicBezTo>
                <a:lnTo>
                  <a:pt x="512" y="394"/>
                </a:lnTo>
                <a:lnTo>
                  <a:pt x="510" y="408"/>
                </a:lnTo>
                <a:cubicBezTo>
                  <a:pt x="507" y="428"/>
                  <a:pt x="497" y="446"/>
                  <a:pt x="483" y="460"/>
                </a:cubicBezTo>
                <a:lnTo>
                  <a:pt x="482" y="461"/>
                </a:lnTo>
                <a:cubicBezTo>
                  <a:pt x="455" y="489"/>
                  <a:pt x="414" y="497"/>
                  <a:pt x="378" y="482"/>
                </a:cubicBezTo>
                <a:cubicBezTo>
                  <a:pt x="342" y="467"/>
                  <a:pt x="318" y="432"/>
                  <a:pt x="318" y="393"/>
                </a:cubicBezTo>
                <a:lnTo>
                  <a:pt x="318" y="386"/>
                </a:lnTo>
                <a:lnTo>
                  <a:pt x="320" y="366"/>
                </a:lnTo>
                <a:lnTo>
                  <a:pt x="321" y="353"/>
                </a:lnTo>
                <a:lnTo>
                  <a:pt x="320" y="355"/>
                </a:lnTo>
                <a:cubicBezTo>
                  <a:pt x="320" y="302"/>
                  <a:pt x="363" y="259"/>
                  <a:pt x="416" y="259"/>
                </a:cubicBezTo>
                <a:cubicBezTo>
                  <a:pt x="469" y="259"/>
                  <a:pt x="512" y="302"/>
                  <a:pt x="512" y="355"/>
                </a:cubicBezTo>
                <a:lnTo>
                  <a:pt x="512" y="358"/>
                </a:lnTo>
                <a:lnTo>
                  <a:pt x="513" y="357"/>
                </a:lnTo>
                <a:lnTo>
                  <a:pt x="513" y="377"/>
                </a:lnTo>
                <a:lnTo>
                  <a:pt x="513" y="383"/>
                </a:lnTo>
                <a:lnTo>
                  <a:pt x="448" y="292"/>
                </a:lnTo>
                <a:lnTo>
                  <a:pt x="451" y="293"/>
                </a:lnTo>
                <a:lnTo>
                  <a:pt x="378" y="299"/>
                </a:lnTo>
                <a:lnTo>
                  <a:pt x="380" y="298"/>
                </a:lnTo>
                <a:cubicBezTo>
                  <a:pt x="393" y="291"/>
                  <a:pt x="408" y="287"/>
                  <a:pt x="422" y="287"/>
                </a:cubicBezTo>
                <a:lnTo>
                  <a:pt x="423" y="287"/>
                </a:lnTo>
                <a:lnTo>
                  <a:pt x="327" y="383"/>
                </a:lnTo>
                <a:lnTo>
                  <a:pt x="327" y="379"/>
                </a:lnTo>
                <a:lnTo>
                  <a:pt x="327" y="374"/>
                </a:lnTo>
                <a:lnTo>
                  <a:pt x="423" y="470"/>
                </a:lnTo>
                <a:lnTo>
                  <a:pt x="422" y="470"/>
                </a:lnTo>
                <a:cubicBezTo>
                  <a:pt x="369" y="470"/>
                  <a:pt x="326" y="427"/>
                  <a:pt x="326" y="374"/>
                </a:cubicBezTo>
                <a:cubicBezTo>
                  <a:pt x="326" y="321"/>
                  <a:pt x="369" y="278"/>
                  <a:pt x="422" y="278"/>
                </a:cubicBezTo>
                <a:lnTo>
                  <a:pt x="424" y="278"/>
                </a:lnTo>
                <a:cubicBezTo>
                  <a:pt x="477" y="278"/>
                  <a:pt x="520" y="321"/>
                  <a:pt x="520" y="374"/>
                </a:cubicBezTo>
                <a:cubicBezTo>
                  <a:pt x="520" y="427"/>
                  <a:pt x="477" y="470"/>
                  <a:pt x="424" y="470"/>
                </a:cubicBezTo>
                <a:lnTo>
                  <a:pt x="423" y="470"/>
                </a:lnTo>
                <a:cubicBezTo>
                  <a:pt x="370" y="470"/>
                  <a:pt x="327" y="427"/>
                  <a:pt x="327" y="374"/>
                </a:cubicBezTo>
                <a:cubicBezTo>
                  <a:pt x="327" y="321"/>
                  <a:pt x="370" y="278"/>
                  <a:pt x="423" y="278"/>
                </a:cubicBezTo>
                <a:lnTo>
                  <a:pt x="426" y="278"/>
                </a:lnTo>
                <a:lnTo>
                  <a:pt x="332" y="393"/>
                </a:lnTo>
                <a:lnTo>
                  <a:pt x="330" y="383"/>
                </a:lnTo>
                <a:cubicBezTo>
                  <a:pt x="325" y="355"/>
                  <a:pt x="332" y="326"/>
                  <a:pt x="350" y="304"/>
                </a:cubicBezTo>
                <a:cubicBezTo>
                  <a:pt x="368" y="281"/>
                  <a:pt x="396" y="268"/>
                  <a:pt x="424" y="268"/>
                </a:cubicBezTo>
                <a:lnTo>
                  <a:pt x="426" y="268"/>
                </a:lnTo>
                <a:cubicBezTo>
                  <a:pt x="479" y="268"/>
                  <a:pt x="522" y="311"/>
                  <a:pt x="522" y="364"/>
                </a:cubicBezTo>
                <a:lnTo>
                  <a:pt x="522" y="374"/>
                </a:lnTo>
                <a:lnTo>
                  <a:pt x="426" y="278"/>
                </a:lnTo>
                <a:lnTo>
                  <a:pt x="430" y="278"/>
                </a:lnTo>
                <a:lnTo>
                  <a:pt x="335" y="365"/>
                </a:lnTo>
                <a:lnTo>
                  <a:pt x="336" y="355"/>
                </a:lnTo>
                <a:lnTo>
                  <a:pt x="335" y="355"/>
                </a:lnTo>
                <a:cubicBezTo>
                  <a:pt x="335" y="308"/>
                  <a:pt x="370" y="268"/>
                  <a:pt x="416" y="261"/>
                </a:cubicBezTo>
                <a:cubicBezTo>
                  <a:pt x="463" y="253"/>
                  <a:pt x="508" y="280"/>
                  <a:pt x="523" y="325"/>
                </a:cubicBezTo>
                <a:lnTo>
                  <a:pt x="524" y="328"/>
                </a:lnTo>
                <a:cubicBezTo>
                  <a:pt x="525" y="333"/>
                  <a:pt x="526" y="338"/>
                  <a:pt x="527" y="343"/>
                </a:cubicBezTo>
                <a:lnTo>
                  <a:pt x="528" y="349"/>
                </a:lnTo>
                <a:lnTo>
                  <a:pt x="433" y="268"/>
                </a:lnTo>
                <a:lnTo>
                  <a:pt x="434" y="268"/>
                </a:lnTo>
                <a:lnTo>
                  <a:pt x="338" y="364"/>
                </a:lnTo>
                <a:lnTo>
                  <a:pt x="338" y="358"/>
                </a:lnTo>
                <a:lnTo>
                  <a:pt x="338" y="348"/>
                </a:lnTo>
                <a:lnTo>
                  <a:pt x="338" y="339"/>
                </a:lnTo>
                <a:lnTo>
                  <a:pt x="338" y="336"/>
                </a:lnTo>
                <a:cubicBezTo>
                  <a:pt x="338" y="283"/>
                  <a:pt x="381" y="240"/>
                  <a:pt x="434" y="240"/>
                </a:cubicBezTo>
                <a:cubicBezTo>
                  <a:pt x="487" y="240"/>
                  <a:pt x="530" y="283"/>
                  <a:pt x="530" y="336"/>
                </a:cubicBezTo>
                <a:lnTo>
                  <a:pt x="530" y="342"/>
                </a:lnTo>
                <a:lnTo>
                  <a:pt x="531" y="346"/>
                </a:lnTo>
                <a:lnTo>
                  <a:pt x="532" y="360"/>
                </a:lnTo>
                <a:lnTo>
                  <a:pt x="532" y="374"/>
                </a:lnTo>
                <a:cubicBezTo>
                  <a:pt x="532" y="427"/>
                  <a:pt x="489" y="470"/>
                  <a:pt x="436" y="470"/>
                </a:cubicBezTo>
                <a:cubicBezTo>
                  <a:pt x="383" y="470"/>
                  <a:pt x="340" y="427"/>
                  <a:pt x="340" y="374"/>
                </a:cubicBezTo>
                <a:lnTo>
                  <a:pt x="340" y="372"/>
                </a:lnTo>
                <a:lnTo>
                  <a:pt x="340" y="366"/>
                </a:lnTo>
                <a:lnTo>
                  <a:pt x="340" y="359"/>
                </a:lnTo>
                <a:lnTo>
                  <a:pt x="343" y="383"/>
                </a:lnTo>
                <a:lnTo>
                  <a:pt x="342" y="379"/>
                </a:lnTo>
                <a:lnTo>
                  <a:pt x="531" y="355"/>
                </a:lnTo>
                <a:lnTo>
                  <a:pt x="531" y="360"/>
                </a:lnTo>
                <a:cubicBezTo>
                  <a:pt x="531" y="368"/>
                  <a:pt x="531" y="376"/>
                  <a:pt x="529" y="384"/>
                </a:cubicBezTo>
                <a:lnTo>
                  <a:pt x="528" y="388"/>
                </a:lnTo>
                <a:cubicBezTo>
                  <a:pt x="516" y="435"/>
                  <a:pt x="471" y="466"/>
                  <a:pt x="423" y="460"/>
                </a:cubicBezTo>
                <a:cubicBezTo>
                  <a:pt x="375" y="454"/>
                  <a:pt x="338" y="413"/>
                  <a:pt x="338" y="364"/>
                </a:cubicBezTo>
                <a:lnTo>
                  <a:pt x="338" y="355"/>
                </a:lnTo>
                <a:lnTo>
                  <a:pt x="338" y="345"/>
                </a:lnTo>
                <a:lnTo>
                  <a:pt x="529" y="364"/>
                </a:lnTo>
                <a:lnTo>
                  <a:pt x="528" y="369"/>
                </a:lnTo>
                <a:lnTo>
                  <a:pt x="529" y="350"/>
                </a:lnTo>
                <a:lnTo>
                  <a:pt x="529" y="355"/>
                </a:lnTo>
                <a:lnTo>
                  <a:pt x="339" y="337"/>
                </a:lnTo>
                <a:lnTo>
                  <a:pt x="341" y="327"/>
                </a:lnTo>
                <a:lnTo>
                  <a:pt x="341" y="326"/>
                </a:lnTo>
                <a:cubicBezTo>
                  <a:pt x="346" y="281"/>
                  <a:pt x="382" y="246"/>
                  <a:pt x="426" y="241"/>
                </a:cubicBezTo>
                <a:cubicBezTo>
                  <a:pt x="471" y="236"/>
                  <a:pt x="513" y="263"/>
                  <a:pt x="528" y="306"/>
                </a:cubicBezTo>
                <a:lnTo>
                  <a:pt x="529" y="309"/>
                </a:lnTo>
                <a:cubicBezTo>
                  <a:pt x="532" y="319"/>
                  <a:pt x="533" y="329"/>
                  <a:pt x="533" y="339"/>
                </a:cubicBezTo>
                <a:lnTo>
                  <a:pt x="533" y="345"/>
                </a:lnTo>
                <a:lnTo>
                  <a:pt x="437" y="249"/>
                </a:lnTo>
                <a:lnTo>
                  <a:pt x="438" y="249"/>
                </a:lnTo>
                <a:lnTo>
                  <a:pt x="439" y="249"/>
                </a:lnTo>
                <a:lnTo>
                  <a:pt x="346" y="369"/>
                </a:lnTo>
                <a:lnTo>
                  <a:pt x="345" y="365"/>
                </a:lnTo>
                <a:lnTo>
                  <a:pt x="343" y="355"/>
                </a:lnTo>
                <a:cubicBezTo>
                  <a:pt x="338" y="327"/>
                  <a:pt x="345" y="298"/>
                  <a:pt x="363" y="276"/>
                </a:cubicBezTo>
                <a:cubicBezTo>
                  <a:pt x="381" y="253"/>
                  <a:pt x="409" y="240"/>
                  <a:pt x="437" y="240"/>
                </a:cubicBezTo>
                <a:lnTo>
                  <a:pt x="439" y="240"/>
                </a:lnTo>
                <a:lnTo>
                  <a:pt x="441" y="240"/>
                </a:lnTo>
                <a:lnTo>
                  <a:pt x="356" y="294"/>
                </a:lnTo>
                <a:lnTo>
                  <a:pt x="361" y="284"/>
                </a:lnTo>
                <a:lnTo>
                  <a:pt x="352" y="311"/>
                </a:lnTo>
                <a:lnTo>
                  <a:pt x="353" y="305"/>
                </a:lnTo>
                <a:lnTo>
                  <a:pt x="351" y="320"/>
                </a:lnTo>
                <a:lnTo>
                  <a:pt x="351" y="317"/>
                </a:lnTo>
                <a:cubicBezTo>
                  <a:pt x="351" y="269"/>
                  <a:pt x="388" y="228"/>
                  <a:pt x="436" y="222"/>
                </a:cubicBezTo>
                <a:cubicBezTo>
                  <a:pt x="484" y="216"/>
                  <a:pt x="529" y="247"/>
                  <a:pt x="541" y="294"/>
                </a:cubicBezTo>
                <a:lnTo>
                  <a:pt x="542" y="298"/>
                </a:lnTo>
                <a:lnTo>
                  <a:pt x="540" y="291"/>
                </a:lnTo>
                <a:lnTo>
                  <a:pt x="450" y="230"/>
                </a:lnTo>
                <a:lnTo>
                  <a:pt x="457" y="230"/>
                </a:lnTo>
                <a:lnTo>
                  <a:pt x="364" y="303"/>
                </a:lnTo>
                <a:lnTo>
                  <a:pt x="365" y="299"/>
                </a:lnTo>
                <a:lnTo>
                  <a:pt x="365" y="299"/>
                </a:lnTo>
                <a:cubicBezTo>
                  <a:pt x="374" y="254"/>
                  <a:pt x="414" y="221"/>
                  <a:pt x="459" y="221"/>
                </a:cubicBezTo>
                <a:lnTo>
                  <a:pt x="461" y="221"/>
                </a:lnTo>
                <a:lnTo>
                  <a:pt x="367" y="336"/>
                </a:lnTo>
                <a:lnTo>
                  <a:pt x="365" y="326"/>
                </a:lnTo>
                <a:cubicBezTo>
                  <a:pt x="360" y="298"/>
                  <a:pt x="367" y="269"/>
                  <a:pt x="385" y="247"/>
                </a:cubicBezTo>
                <a:cubicBezTo>
                  <a:pt x="403" y="224"/>
                  <a:pt x="431" y="211"/>
                  <a:pt x="459" y="211"/>
                </a:cubicBezTo>
                <a:lnTo>
                  <a:pt x="461" y="211"/>
                </a:lnTo>
                <a:cubicBezTo>
                  <a:pt x="488" y="211"/>
                  <a:pt x="514" y="223"/>
                  <a:pt x="532" y="243"/>
                </a:cubicBezTo>
                <a:cubicBezTo>
                  <a:pt x="551" y="263"/>
                  <a:pt x="560" y="289"/>
                  <a:pt x="557" y="316"/>
                </a:cubicBezTo>
                <a:lnTo>
                  <a:pt x="556" y="327"/>
                </a:lnTo>
                <a:lnTo>
                  <a:pt x="555" y="338"/>
                </a:lnTo>
                <a:cubicBezTo>
                  <a:pt x="548" y="391"/>
                  <a:pt x="500" y="428"/>
                  <a:pt x="448" y="422"/>
                </a:cubicBezTo>
                <a:cubicBezTo>
                  <a:pt x="395" y="415"/>
                  <a:pt x="358" y="367"/>
                  <a:pt x="364" y="315"/>
                </a:cubicBezTo>
                <a:lnTo>
                  <a:pt x="365" y="307"/>
                </a:lnTo>
                <a:lnTo>
                  <a:pt x="364" y="307"/>
                </a:lnTo>
                <a:lnTo>
                  <a:pt x="364" y="303"/>
                </a:lnTo>
                <a:lnTo>
                  <a:pt x="366" y="322"/>
                </a:lnTo>
                <a:lnTo>
                  <a:pt x="365" y="317"/>
                </a:lnTo>
                <a:cubicBezTo>
                  <a:pt x="364" y="311"/>
                  <a:pt x="363" y="305"/>
                  <a:pt x="363" y="298"/>
                </a:cubicBezTo>
                <a:lnTo>
                  <a:pt x="363" y="287"/>
                </a:lnTo>
                <a:lnTo>
                  <a:pt x="363" y="279"/>
                </a:lnTo>
                <a:cubicBezTo>
                  <a:pt x="363" y="226"/>
                  <a:pt x="406" y="183"/>
                  <a:pt x="459" y="183"/>
                </a:cubicBezTo>
                <a:cubicBezTo>
                  <a:pt x="512" y="183"/>
                  <a:pt x="555" y="226"/>
                  <a:pt x="555" y="279"/>
                </a:cubicBezTo>
                <a:lnTo>
                  <a:pt x="555" y="282"/>
                </a:lnTo>
                <a:lnTo>
                  <a:pt x="555" y="289"/>
                </a:lnTo>
                <a:lnTo>
                  <a:pt x="555" y="295"/>
                </a:lnTo>
                <a:lnTo>
                  <a:pt x="555" y="298"/>
                </a:lnTo>
                <a:cubicBezTo>
                  <a:pt x="555" y="351"/>
                  <a:pt x="512" y="394"/>
                  <a:pt x="459" y="394"/>
                </a:cubicBezTo>
                <a:cubicBezTo>
                  <a:pt x="406" y="394"/>
                  <a:pt x="363" y="351"/>
                  <a:pt x="363" y="298"/>
                </a:cubicBezTo>
                <a:lnTo>
                  <a:pt x="363" y="295"/>
                </a:lnTo>
                <a:cubicBezTo>
                  <a:pt x="363" y="291"/>
                  <a:pt x="364" y="286"/>
                  <a:pt x="364" y="282"/>
                </a:cubicBezTo>
                <a:lnTo>
                  <a:pt x="365" y="275"/>
                </a:lnTo>
                <a:lnTo>
                  <a:pt x="364" y="288"/>
                </a:lnTo>
                <a:lnTo>
                  <a:pt x="364" y="281"/>
                </a:lnTo>
                <a:lnTo>
                  <a:pt x="364" y="279"/>
                </a:lnTo>
                <a:cubicBezTo>
                  <a:pt x="364" y="226"/>
                  <a:pt x="407" y="183"/>
                  <a:pt x="460" y="183"/>
                </a:cubicBezTo>
                <a:cubicBezTo>
                  <a:pt x="513" y="183"/>
                  <a:pt x="556" y="226"/>
                  <a:pt x="556" y="279"/>
                </a:cubicBezTo>
                <a:lnTo>
                  <a:pt x="556" y="283"/>
                </a:lnTo>
                <a:lnTo>
                  <a:pt x="556" y="292"/>
                </a:lnTo>
                <a:lnTo>
                  <a:pt x="555" y="312"/>
                </a:lnTo>
                <a:lnTo>
                  <a:pt x="555" y="307"/>
                </a:lnTo>
                <a:lnTo>
                  <a:pt x="392" y="240"/>
                </a:lnTo>
                <a:lnTo>
                  <a:pt x="394" y="238"/>
                </a:lnTo>
                <a:lnTo>
                  <a:pt x="366" y="292"/>
                </a:lnTo>
                <a:lnTo>
                  <a:pt x="367" y="285"/>
                </a:lnTo>
                <a:cubicBezTo>
                  <a:pt x="368" y="279"/>
                  <a:pt x="370" y="274"/>
                  <a:pt x="371" y="268"/>
                </a:cubicBezTo>
                <a:lnTo>
                  <a:pt x="373" y="262"/>
                </a:lnTo>
                <a:lnTo>
                  <a:pt x="372" y="265"/>
                </a:lnTo>
                <a:cubicBezTo>
                  <a:pt x="382" y="225"/>
                  <a:pt x="417" y="196"/>
                  <a:pt x="459" y="193"/>
                </a:cubicBezTo>
                <a:cubicBezTo>
                  <a:pt x="501" y="190"/>
                  <a:pt x="539" y="214"/>
                  <a:pt x="555" y="253"/>
                </a:cubicBezTo>
                <a:lnTo>
                  <a:pt x="557" y="258"/>
                </a:lnTo>
                <a:cubicBezTo>
                  <a:pt x="559" y="263"/>
                  <a:pt x="560" y="269"/>
                  <a:pt x="562" y="275"/>
                </a:cubicBezTo>
                <a:lnTo>
                  <a:pt x="563" y="280"/>
                </a:lnTo>
                <a:lnTo>
                  <a:pt x="372" y="298"/>
                </a:lnTo>
                <a:lnTo>
                  <a:pt x="372" y="294"/>
                </a:lnTo>
                <a:lnTo>
                  <a:pt x="372" y="288"/>
                </a:lnTo>
                <a:cubicBezTo>
                  <a:pt x="372" y="235"/>
                  <a:pt x="415" y="192"/>
                  <a:pt x="468" y="192"/>
                </a:cubicBezTo>
                <a:lnTo>
                  <a:pt x="472" y="192"/>
                </a:lnTo>
                <a:cubicBezTo>
                  <a:pt x="514" y="192"/>
                  <a:pt x="550" y="219"/>
                  <a:pt x="564" y="258"/>
                </a:cubicBezTo>
                <a:lnTo>
                  <a:pt x="566" y="264"/>
                </a:lnTo>
                <a:lnTo>
                  <a:pt x="569" y="275"/>
                </a:lnTo>
                <a:lnTo>
                  <a:pt x="379" y="298"/>
                </a:lnTo>
                <a:lnTo>
                  <a:pt x="379" y="289"/>
                </a:lnTo>
                <a:lnTo>
                  <a:pt x="379" y="279"/>
                </a:lnTo>
                <a:cubicBezTo>
                  <a:pt x="379" y="226"/>
                  <a:pt x="422" y="183"/>
                  <a:pt x="475" y="183"/>
                </a:cubicBezTo>
                <a:lnTo>
                  <a:pt x="477" y="183"/>
                </a:lnTo>
                <a:lnTo>
                  <a:pt x="483" y="183"/>
                </a:lnTo>
                <a:lnTo>
                  <a:pt x="489" y="183"/>
                </a:lnTo>
                <a:lnTo>
                  <a:pt x="491" y="183"/>
                </a:lnTo>
                <a:cubicBezTo>
                  <a:pt x="544" y="183"/>
                  <a:pt x="587" y="226"/>
                  <a:pt x="587" y="279"/>
                </a:cubicBezTo>
                <a:cubicBezTo>
                  <a:pt x="587" y="332"/>
                  <a:pt x="544" y="375"/>
                  <a:pt x="491" y="375"/>
                </a:cubicBezTo>
                <a:lnTo>
                  <a:pt x="490" y="375"/>
                </a:lnTo>
                <a:cubicBezTo>
                  <a:pt x="444" y="375"/>
                  <a:pt x="403" y="342"/>
                  <a:pt x="396" y="295"/>
                </a:cubicBezTo>
                <a:lnTo>
                  <a:pt x="395" y="289"/>
                </a:lnTo>
                <a:lnTo>
                  <a:pt x="395" y="293"/>
                </a:lnTo>
                <a:cubicBezTo>
                  <a:pt x="383" y="244"/>
                  <a:pt x="411" y="194"/>
                  <a:pt x="459" y="178"/>
                </a:cubicBezTo>
                <a:cubicBezTo>
                  <a:pt x="507" y="163"/>
                  <a:pt x="559" y="187"/>
                  <a:pt x="578" y="234"/>
                </a:cubicBezTo>
                <a:lnTo>
                  <a:pt x="580" y="239"/>
                </a:lnTo>
                <a:cubicBezTo>
                  <a:pt x="584" y="250"/>
                  <a:pt x="586" y="262"/>
                  <a:pt x="586" y="274"/>
                </a:cubicBezTo>
                <a:lnTo>
                  <a:pt x="586" y="279"/>
                </a:lnTo>
                <a:cubicBezTo>
                  <a:pt x="586" y="317"/>
                  <a:pt x="565" y="351"/>
                  <a:pt x="531" y="366"/>
                </a:cubicBezTo>
                <a:cubicBezTo>
                  <a:pt x="497" y="382"/>
                  <a:pt x="458" y="377"/>
                  <a:pt x="429" y="353"/>
                </a:cubicBezTo>
                <a:lnTo>
                  <a:pt x="423" y="348"/>
                </a:lnTo>
                <a:lnTo>
                  <a:pt x="422" y="348"/>
                </a:lnTo>
                <a:lnTo>
                  <a:pt x="573" y="279"/>
                </a:lnTo>
                <a:lnTo>
                  <a:pt x="572" y="289"/>
                </a:lnTo>
                <a:lnTo>
                  <a:pt x="570" y="259"/>
                </a:lnTo>
                <a:lnTo>
                  <a:pt x="572" y="268"/>
                </a:lnTo>
                <a:lnTo>
                  <a:pt x="387" y="258"/>
                </a:lnTo>
                <a:lnTo>
                  <a:pt x="388" y="255"/>
                </a:lnTo>
                <a:lnTo>
                  <a:pt x="385" y="270"/>
                </a:lnTo>
                <a:lnTo>
                  <a:pt x="386" y="264"/>
                </a:lnTo>
                <a:lnTo>
                  <a:pt x="386" y="260"/>
                </a:lnTo>
                <a:lnTo>
                  <a:pt x="387" y="249"/>
                </a:lnTo>
                <a:cubicBezTo>
                  <a:pt x="387" y="242"/>
                  <a:pt x="389" y="234"/>
                  <a:pt x="391" y="227"/>
                </a:cubicBezTo>
                <a:lnTo>
                  <a:pt x="393" y="221"/>
                </a:lnTo>
                <a:cubicBezTo>
                  <a:pt x="398" y="207"/>
                  <a:pt x="406" y="194"/>
                  <a:pt x="417" y="184"/>
                </a:cubicBezTo>
                <a:lnTo>
                  <a:pt x="418" y="183"/>
                </a:lnTo>
                <a:cubicBezTo>
                  <a:pt x="443" y="157"/>
                  <a:pt x="481" y="148"/>
                  <a:pt x="516" y="159"/>
                </a:cubicBezTo>
                <a:cubicBezTo>
                  <a:pt x="550" y="171"/>
                  <a:pt x="575" y="201"/>
                  <a:pt x="581" y="237"/>
                </a:cubicBezTo>
                <a:lnTo>
                  <a:pt x="582" y="244"/>
                </a:lnTo>
                <a:lnTo>
                  <a:pt x="583" y="261"/>
                </a:lnTo>
                <a:lnTo>
                  <a:pt x="583" y="281"/>
                </a:lnTo>
                <a:lnTo>
                  <a:pt x="583" y="268"/>
                </a:lnTo>
                <a:lnTo>
                  <a:pt x="584" y="275"/>
                </a:lnTo>
                <a:lnTo>
                  <a:pt x="421" y="221"/>
                </a:lnTo>
                <a:lnTo>
                  <a:pt x="422" y="220"/>
                </a:lnTo>
                <a:lnTo>
                  <a:pt x="395" y="269"/>
                </a:lnTo>
                <a:lnTo>
                  <a:pt x="396" y="264"/>
                </a:lnTo>
                <a:lnTo>
                  <a:pt x="396" y="262"/>
                </a:lnTo>
                <a:lnTo>
                  <a:pt x="397" y="249"/>
                </a:lnTo>
                <a:cubicBezTo>
                  <a:pt x="399" y="239"/>
                  <a:pt x="402" y="229"/>
                  <a:pt x="407" y="220"/>
                </a:cubicBezTo>
                <a:lnTo>
                  <a:pt x="408" y="218"/>
                </a:lnTo>
                <a:cubicBezTo>
                  <a:pt x="426" y="181"/>
                  <a:pt x="465" y="160"/>
                  <a:pt x="505" y="165"/>
                </a:cubicBezTo>
                <a:cubicBezTo>
                  <a:pt x="546" y="170"/>
                  <a:pt x="578" y="200"/>
                  <a:pt x="587" y="240"/>
                </a:cubicBezTo>
                <a:lnTo>
                  <a:pt x="589" y="249"/>
                </a:lnTo>
                <a:lnTo>
                  <a:pt x="592" y="261"/>
                </a:lnTo>
                <a:lnTo>
                  <a:pt x="401" y="279"/>
                </a:lnTo>
                <a:lnTo>
                  <a:pt x="401" y="276"/>
                </a:lnTo>
                <a:cubicBezTo>
                  <a:pt x="401" y="272"/>
                  <a:pt x="402" y="267"/>
                  <a:pt x="402" y="263"/>
                </a:cubicBezTo>
                <a:lnTo>
                  <a:pt x="403" y="256"/>
                </a:lnTo>
                <a:lnTo>
                  <a:pt x="405" y="248"/>
                </a:lnTo>
                <a:lnTo>
                  <a:pt x="403" y="263"/>
                </a:lnTo>
                <a:lnTo>
                  <a:pt x="403" y="260"/>
                </a:lnTo>
                <a:cubicBezTo>
                  <a:pt x="403" y="207"/>
                  <a:pt x="446" y="164"/>
                  <a:pt x="499" y="164"/>
                </a:cubicBezTo>
                <a:cubicBezTo>
                  <a:pt x="552" y="164"/>
                  <a:pt x="595" y="207"/>
                  <a:pt x="595" y="260"/>
                </a:cubicBezTo>
                <a:lnTo>
                  <a:pt x="595" y="265"/>
                </a:lnTo>
                <a:lnTo>
                  <a:pt x="595" y="269"/>
                </a:lnTo>
                <a:lnTo>
                  <a:pt x="406" y="246"/>
                </a:lnTo>
                <a:lnTo>
                  <a:pt x="407" y="242"/>
                </a:lnTo>
                <a:lnTo>
                  <a:pt x="404" y="265"/>
                </a:lnTo>
                <a:lnTo>
                  <a:pt x="404" y="260"/>
                </a:lnTo>
                <a:lnTo>
                  <a:pt x="500" y="356"/>
                </a:lnTo>
                <a:lnTo>
                  <a:pt x="497" y="356"/>
                </a:lnTo>
                <a:cubicBezTo>
                  <a:pt x="470" y="356"/>
                  <a:pt x="444" y="345"/>
                  <a:pt x="426" y="325"/>
                </a:cubicBezTo>
                <a:cubicBezTo>
                  <a:pt x="408" y="305"/>
                  <a:pt x="399" y="278"/>
                  <a:pt x="402" y="251"/>
                </a:cubicBezTo>
                <a:lnTo>
                  <a:pt x="403" y="241"/>
                </a:lnTo>
                <a:lnTo>
                  <a:pt x="402" y="241"/>
                </a:lnTo>
                <a:cubicBezTo>
                  <a:pt x="402" y="188"/>
                  <a:pt x="445" y="145"/>
                  <a:pt x="498" y="145"/>
                </a:cubicBezTo>
                <a:cubicBezTo>
                  <a:pt x="551" y="145"/>
                  <a:pt x="594" y="188"/>
                  <a:pt x="594" y="241"/>
                </a:cubicBezTo>
                <a:lnTo>
                  <a:pt x="594" y="245"/>
                </a:lnTo>
                <a:lnTo>
                  <a:pt x="594" y="250"/>
                </a:lnTo>
                <a:cubicBezTo>
                  <a:pt x="594" y="303"/>
                  <a:pt x="551" y="346"/>
                  <a:pt x="498" y="346"/>
                </a:cubicBezTo>
                <a:cubicBezTo>
                  <a:pt x="445" y="346"/>
                  <a:pt x="402" y="303"/>
                  <a:pt x="402" y="250"/>
                </a:cubicBezTo>
                <a:lnTo>
                  <a:pt x="402" y="244"/>
                </a:lnTo>
                <a:lnTo>
                  <a:pt x="407" y="275"/>
                </a:lnTo>
                <a:lnTo>
                  <a:pt x="406" y="272"/>
                </a:lnTo>
                <a:lnTo>
                  <a:pt x="593" y="241"/>
                </a:lnTo>
                <a:lnTo>
                  <a:pt x="593" y="247"/>
                </a:lnTo>
                <a:lnTo>
                  <a:pt x="593" y="256"/>
                </a:lnTo>
                <a:lnTo>
                  <a:pt x="593" y="265"/>
                </a:lnTo>
                <a:lnTo>
                  <a:pt x="593" y="269"/>
                </a:lnTo>
                <a:cubicBezTo>
                  <a:pt x="593" y="322"/>
                  <a:pt x="550" y="365"/>
                  <a:pt x="497" y="365"/>
                </a:cubicBezTo>
                <a:cubicBezTo>
                  <a:pt x="444" y="365"/>
                  <a:pt x="401" y="322"/>
                  <a:pt x="401" y="269"/>
                </a:cubicBezTo>
                <a:lnTo>
                  <a:pt x="401" y="267"/>
                </a:lnTo>
                <a:lnTo>
                  <a:pt x="401" y="261"/>
                </a:lnTo>
                <a:lnTo>
                  <a:pt x="401" y="254"/>
                </a:lnTo>
                <a:cubicBezTo>
                  <a:pt x="401" y="247"/>
                  <a:pt x="402" y="239"/>
                  <a:pt x="404" y="231"/>
                </a:cubicBezTo>
                <a:lnTo>
                  <a:pt x="405" y="227"/>
                </a:lnTo>
                <a:cubicBezTo>
                  <a:pt x="415" y="188"/>
                  <a:pt x="448" y="159"/>
                  <a:pt x="488" y="155"/>
                </a:cubicBezTo>
                <a:cubicBezTo>
                  <a:pt x="528" y="151"/>
                  <a:pt x="566" y="172"/>
                  <a:pt x="584" y="208"/>
                </a:cubicBezTo>
                <a:lnTo>
                  <a:pt x="586" y="212"/>
                </a:lnTo>
                <a:cubicBezTo>
                  <a:pt x="591" y="220"/>
                  <a:pt x="594" y="229"/>
                  <a:pt x="595" y="239"/>
                </a:cubicBezTo>
                <a:lnTo>
                  <a:pt x="596" y="245"/>
                </a:lnTo>
                <a:cubicBezTo>
                  <a:pt x="601" y="273"/>
                  <a:pt x="593" y="301"/>
                  <a:pt x="575" y="323"/>
                </a:cubicBezTo>
                <a:cubicBezTo>
                  <a:pt x="556" y="344"/>
                  <a:pt x="530" y="356"/>
                  <a:pt x="501" y="356"/>
                </a:cubicBezTo>
                <a:lnTo>
                  <a:pt x="498" y="356"/>
                </a:lnTo>
                <a:cubicBezTo>
                  <a:pt x="445" y="356"/>
                  <a:pt x="402" y="313"/>
                  <a:pt x="402" y="260"/>
                </a:cubicBezTo>
                <a:lnTo>
                  <a:pt x="402" y="254"/>
                </a:lnTo>
                <a:lnTo>
                  <a:pt x="405" y="278"/>
                </a:lnTo>
                <a:lnTo>
                  <a:pt x="404" y="274"/>
                </a:lnTo>
                <a:lnTo>
                  <a:pt x="593" y="250"/>
                </a:lnTo>
                <a:lnTo>
                  <a:pt x="593" y="255"/>
                </a:lnTo>
                <a:lnTo>
                  <a:pt x="593" y="260"/>
                </a:lnTo>
                <a:lnTo>
                  <a:pt x="402" y="250"/>
                </a:lnTo>
                <a:lnTo>
                  <a:pt x="403" y="241"/>
                </a:lnTo>
                <a:lnTo>
                  <a:pt x="404" y="232"/>
                </a:lnTo>
                <a:cubicBezTo>
                  <a:pt x="409" y="183"/>
                  <a:pt x="450" y="145"/>
                  <a:pt x="499" y="145"/>
                </a:cubicBezTo>
                <a:lnTo>
                  <a:pt x="504" y="145"/>
                </a:lnTo>
                <a:cubicBezTo>
                  <a:pt x="554" y="145"/>
                  <a:pt x="595" y="183"/>
                  <a:pt x="600" y="232"/>
                </a:cubicBezTo>
                <a:lnTo>
                  <a:pt x="601" y="242"/>
                </a:lnTo>
                <a:lnTo>
                  <a:pt x="602" y="250"/>
                </a:lnTo>
                <a:lnTo>
                  <a:pt x="421" y="218"/>
                </a:lnTo>
                <a:lnTo>
                  <a:pt x="423" y="214"/>
                </a:lnTo>
                <a:lnTo>
                  <a:pt x="414" y="241"/>
                </a:lnTo>
                <a:lnTo>
                  <a:pt x="415" y="235"/>
                </a:lnTo>
                <a:lnTo>
                  <a:pt x="413" y="250"/>
                </a:lnTo>
                <a:lnTo>
                  <a:pt x="413" y="246"/>
                </a:lnTo>
                <a:cubicBezTo>
                  <a:pt x="413" y="240"/>
                  <a:pt x="414" y="234"/>
                  <a:pt x="415" y="228"/>
                </a:cubicBezTo>
                <a:lnTo>
                  <a:pt x="416" y="223"/>
                </a:lnTo>
                <a:cubicBezTo>
                  <a:pt x="425" y="178"/>
                  <a:pt x="465" y="145"/>
                  <a:pt x="510" y="145"/>
                </a:cubicBezTo>
                <a:lnTo>
                  <a:pt x="512" y="145"/>
                </a:lnTo>
                <a:lnTo>
                  <a:pt x="513" y="145"/>
                </a:lnTo>
                <a:lnTo>
                  <a:pt x="417" y="241"/>
                </a:lnTo>
                <a:lnTo>
                  <a:pt x="417" y="235"/>
                </a:lnTo>
                <a:lnTo>
                  <a:pt x="420" y="259"/>
                </a:lnTo>
                <a:lnTo>
                  <a:pt x="419" y="255"/>
                </a:lnTo>
                <a:cubicBezTo>
                  <a:pt x="406" y="203"/>
                  <a:pt x="438" y="151"/>
                  <a:pt x="489" y="138"/>
                </a:cubicBezTo>
                <a:cubicBezTo>
                  <a:pt x="541" y="125"/>
                  <a:pt x="593" y="157"/>
                  <a:pt x="606" y="208"/>
                </a:cubicBezTo>
                <a:lnTo>
                  <a:pt x="607" y="212"/>
                </a:lnTo>
                <a:lnTo>
                  <a:pt x="609" y="226"/>
                </a:lnTo>
                <a:lnTo>
                  <a:pt x="514" y="145"/>
                </a:lnTo>
                <a:lnTo>
                  <a:pt x="515" y="145"/>
                </a:lnTo>
                <a:lnTo>
                  <a:pt x="516" y="145"/>
                </a:lnTo>
                <a:cubicBezTo>
                  <a:pt x="569" y="145"/>
                  <a:pt x="612" y="188"/>
                  <a:pt x="612" y="241"/>
                </a:cubicBezTo>
                <a:lnTo>
                  <a:pt x="612" y="246"/>
                </a:lnTo>
                <a:cubicBezTo>
                  <a:pt x="612" y="254"/>
                  <a:pt x="612" y="262"/>
                  <a:pt x="610" y="270"/>
                </a:cubicBezTo>
                <a:lnTo>
                  <a:pt x="609" y="274"/>
                </a:lnTo>
                <a:cubicBezTo>
                  <a:pt x="596" y="325"/>
                  <a:pt x="544" y="356"/>
                  <a:pt x="492" y="344"/>
                </a:cubicBezTo>
                <a:cubicBezTo>
                  <a:pt x="441" y="331"/>
                  <a:pt x="409" y="279"/>
                  <a:pt x="422" y="227"/>
                </a:cubicBezTo>
                <a:lnTo>
                  <a:pt x="423" y="223"/>
                </a:lnTo>
                <a:lnTo>
                  <a:pt x="423" y="223"/>
                </a:lnTo>
                <a:cubicBezTo>
                  <a:pt x="432" y="178"/>
                  <a:pt x="472" y="145"/>
                  <a:pt x="517" y="145"/>
                </a:cubicBezTo>
                <a:lnTo>
                  <a:pt x="520" y="145"/>
                </a:lnTo>
                <a:lnTo>
                  <a:pt x="522" y="145"/>
                </a:lnTo>
                <a:lnTo>
                  <a:pt x="525" y="145"/>
                </a:lnTo>
                <a:lnTo>
                  <a:pt x="526" y="145"/>
                </a:lnTo>
                <a:lnTo>
                  <a:pt x="431" y="230"/>
                </a:lnTo>
                <a:lnTo>
                  <a:pt x="432" y="222"/>
                </a:lnTo>
                <a:lnTo>
                  <a:pt x="433" y="214"/>
                </a:lnTo>
                <a:lnTo>
                  <a:pt x="434" y="202"/>
                </a:lnTo>
                <a:lnTo>
                  <a:pt x="433" y="203"/>
                </a:lnTo>
                <a:cubicBezTo>
                  <a:pt x="433" y="150"/>
                  <a:pt x="476" y="107"/>
                  <a:pt x="529" y="107"/>
                </a:cubicBezTo>
                <a:cubicBezTo>
                  <a:pt x="582" y="107"/>
                  <a:pt x="625" y="150"/>
                  <a:pt x="625" y="203"/>
                </a:cubicBezTo>
                <a:lnTo>
                  <a:pt x="625" y="207"/>
                </a:lnTo>
                <a:lnTo>
                  <a:pt x="625" y="216"/>
                </a:lnTo>
                <a:lnTo>
                  <a:pt x="624" y="236"/>
                </a:lnTo>
                <a:lnTo>
                  <a:pt x="624" y="231"/>
                </a:lnTo>
                <a:cubicBezTo>
                  <a:pt x="624" y="284"/>
                  <a:pt x="581" y="327"/>
                  <a:pt x="528" y="327"/>
                </a:cubicBezTo>
                <a:cubicBezTo>
                  <a:pt x="475" y="327"/>
                  <a:pt x="432" y="284"/>
                  <a:pt x="432" y="231"/>
                </a:cubicBezTo>
                <a:lnTo>
                  <a:pt x="432" y="229"/>
                </a:lnTo>
                <a:lnTo>
                  <a:pt x="432" y="222"/>
                </a:lnTo>
                <a:cubicBezTo>
                  <a:pt x="432" y="216"/>
                  <a:pt x="433" y="210"/>
                  <a:pt x="434" y="204"/>
                </a:cubicBezTo>
                <a:lnTo>
                  <a:pt x="436" y="194"/>
                </a:lnTo>
                <a:cubicBezTo>
                  <a:pt x="445" y="149"/>
                  <a:pt x="485" y="116"/>
                  <a:pt x="530" y="116"/>
                </a:cubicBezTo>
                <a:lnTo>
                  <a:pt x="531" y="116"/>
                </a:lnTo>
                <a:cubicBezTo>
                  <a:pt x="584" y="116"/>
                  <a:pt x="627" y="159"/>
                  <a:pt x="627" y="212"/>
                </a:cubicBezTo>
                <a:lnTo>
                  <a:pt x="627" y="222"/>
                </a:lnTo>
                <a:lnTo>
                  <a:pt x="531" y="126"/>
                </a:lnTo>
                <a:lnTo>
                  <a:pt x="532" y="126"/>
                </a:lnTo>
                <a:lnTo>
                  <a:pt x="437" y="213"/>
                </a:lnTo>
                <a:lnTo>
                  <a:pt x="438" y="203"/>
                </a:lnTo>
                <a:lnTo>
                  <a:pt x="437" y="203"/>
                </a:lnTo>
                <a:cubicBezTo>
                  <a:pt x="437" y="156"/>
                  <a:pt x="472" y="116"/>
                  <a:pt x="518" y="109"/>
                </a:cubicBezTo>
                <a:cubicBezTo>
                  <a:pt x="565" y="101"/>
                  <a:pt x="610" y="128"/>
                  <a:pt x="625" y="173"/>
                </a:cubicBezTo>
                <a:lnTo>
                  <a:pt x="626" y="176"/>
                </a:lnTo>
                <a:cubicBezTo>
                  <a:pt x="629" y="186"/>
                  <a:pt x="630" y="196"/>
                  <a:pt x="630" y="206"/>
                </a:cubicBezTo>
                <a:lnTo>
                  <a:pt x="630" y="212"/>
                </a:lnTo>
                <a:lnTo>
                  <a:pt x="630" y="219"/>
                </a:lnTo>
                <a:cubicBezTo>
                  <a:pt x="630" y="230"/>
                  <a:pt x="629" y="240"/>
                  <a:pt x="626" y="250"/>
                </a:cubicBezTo>
                <a:lnTo>
                  <a:pt x="625" y="253"/>
                </a:lnTo>
                <a:cubicBezTo>
                  <a:pt x="610" y="297"/>
                  <a:pt x="565" y="325"/>
                  <a:pt x="518" y="317"/>
                </a:cubicBezTo>
                <a:cubicBezTo>
                  <a:pt x="472" y="310"/>
                  <a:pt x="437" y="270"/>
                  <a:pt x="437" y="222"/>
                </a:cubicBezTo>
                <a:lnTo>
                  <a:pt x="437" y="216"/>
                </a:lnTo>
                <a:lnTo>
                  <a:pt x="439" y="197"/>
                </a:lnTo>
                <a:lnTo>
                  <a:pt x="438" y="198"/>
                </a:lnTo>
                <a:lnTo>
                  <a:pt x="438" y="193"/>
                </a:lnTo>
                <a:cubicBezTo>
                  <a:pt x="438" y="140"/>
                  <a:pt x="481" y="97"/>
                  <a:pt x="534" y="97"/>
                </a:cubicBezTo>
                <a:cubicBezTo>
                  <a:pt x="587" y="97"/>
                  <a:pt x="630" y="140"/>
                  <a:pt x="630" y="193"/>
                </a:cubicBezTo>
                <a:lnTo>
                  <a:pt x="630" y="196"/>
                </a:lnTo>
                <a:lnTo>
                  <a:pt x="629" y="181"/>
                </a:lnTo>
                <a:lnTo>
                  <a:pt x="630" y="187"/>
                </a:lnTo>
                <a:cubicBezTo>
                  <a:pt x="631" y="192"/>
                  <a:pt x="631" y="197"/>
                  <a:pt x="631" y="202"/>
                </a:cubicBezTo>
                <a:lnTo>
                  <a:pt x="631" y="209"/>
                </a:lnTo>
                <a:lnTo>
                  <a:pt x="631" y="212"/>
                </a:lnTo>
                <a:cubicBezTo>
                  <a:pt x="631" y="265"/>
                  <a:pt x="588" y="308"/>
                  <a:pt x="535" y="308"/>
                </a:cubicBezTo>
                <a:cubicBezTo>
                  <a:pt x="482" y="308"/>
                  <a:pt x="439" y="265"/>
                  <a:pt x="439" y="212"/>
                </a:cubicBezTo>
                <a:lnTo>
                  <a:pt x="439" y="209"/>
                </a:lnTo>
                <a:lnTo>
                  <a:pt x="439" y="203"/>
                </a:lnTo>
                <a:lnTo>
                  <a:pt x="439" y="193"/>
                </a:lnTo>
                <a:cubicBezTo>
                  <a:pt x="439" y="140"/>
                  <a:pt x="482" y="97"/>
                  <a:pt x="535" y="97"/>
                </a:cubicBezTo>
                <a:cubicBezTo>
                  <a:pt x="588" y="97"/>
                  <a:pt x="631" y="140"/>
                  <a:pt x="631" y="193"/>
                </a:cubicBezTo>
                <a:lnTo>
                  <a:pt x="631" y="198"/>
                </a:lnTo>
                <a:lnTo>
                  <a:pt x="630" y="180"/>
                </a:lnTo>
                <a:lnTo>
                  <a:pt x="631" y="185"/>
                </a:lnTo>
                <a:lnTo>
                  <a:pt x="445" y="176"/>
                </a:lnTo>
                <a:lnTo>
                  <a:pt x="448" y="166"/>
                </a:lnTo>
                <a:lnTo>
                  <a:pt x="446" y="172"/>
                </a:lnTo>
                <a:cubicBezTo>
                  <a:pt x="447" y="167"/>
                  <a:pt x="448" y="162"/>
                  <a:pt x="449" y="157"/>
                </a:cubicBezTo>
                <a:lnTo>
                  <a:pt x="450" y="154"/>
                </a:lnTo>
                <a:cubicBezTo>
                  <a:pt x="465" y="109"/>
                  <a:pt x="510" y="82"/>
                  <a:pt x="557" y="90"/>
                </a:cubicBezTo>
                <a:cubicBezTo>
                  <a:pt x="603" y="97"/>
                  <a:pt x="637" y="137"/>
                  <a:pt x="637" y="184"/>
                </a:cubicBezTo>
                <a:lnTo>
                  <a:pt x="637" y="192"/>
                </a:lnTo>
                <a:lnTo>
                  <a:pt x="637" y="203"/>
                </a:lnTo>
                <a:lnTo>
                  <a:pt x="541" y="107"/>
                </a:lnTo>
                <a:lnTo>
                  <a:pt x="544" y="107"/>
                </a:lnTo>
                <a:lnTo>
                  <a:pt x="545" y="107"/>
                </a:lnTo>
                <a:lnTo>
                  <a:pt x="449" y="203"/>
                </a:lnTo>
                <a:lnTo>
                  <a:pt x="449" y="194"/>
                </a:lnTo>
                <a:lnTo>
                  <a:pt x="449" y="184"/>
                </a:lnTo>
                <a:cubicBezTo>
                  <a:pt x="449" y="131"/>
                  <a:pt x="492" y="88"/>
                  <a:pt x="545" y="88"/>
                </a:cubicBezTo>
                <a:cubicBezTo>
                  <a:pt x="598" y="88"/>
                  <a:pt x="641" y="131"/>
                  <a:pt x="641" y="184"/>
                </a:cubicBezTo>
                <a:lnTo>
                  <a:pt x="641" y="189"/>
                </a:lnTo>
                <a:lnTo>
                  <a:pt x="641" y="193"/>
                </a:lnTo>
                <a:lnTo>
                  <a:pt x="452" y="170"/>
                </a:lnTo>
                <a:lnTo>
                  <a:pt x="453" y="166"/>
                </a:lnTo>
                <a:lnTo>
                  <a:pt x="450" y="189"/>
                </a:lnTo>
                <a:lnTo>
                  <a:pt x="450" y="184"/>
                </a:lnTo>
                <a:cubicBezTo>
                  <a:pt x="450" y="131"/>
                  <a:pt x="493" y="88"/>
                  <a:pt x="546" y="88"/>
                </a:cubicBezTo>
                <a:lnTo>
                  <a:pt x="547" y="88"/>
                </a:lnTo>
                <a:lnTo>
                  <a:pt x="451" y="184"/>
                </a:lnTo>
                <a:lnTo>
                  <a:pt x="451" y="173"/>
                </a:lnTo>
                <a:lnTo>
                  <a:pt x="451" y="165"/>
                </a:lnTo>
                <a:cubicBezTo>
                  <a:pt x="451" y="115"/>
                  <a:pt x="491" y="73"/>
                  <a:pt x="542" y="70"/>
                </a:cubicBezTo>
                <a:cubicBezTo>
                  <a:pt x="592" y="67"/>
                  <a:pt x="636" y="103"/>
                  <a:pt x="643" y="154"/>
                </a:cubicBezTo>
                <a:lnTo>
                  <a:pt x="644" y="162"/>
                </a:lnTo>
                <a:lnTo>
                  <a:pt x="645" y="176"/>
                </a:lnTo>
                <a:lnTo>
                  <a:pt x="641" y="154"/>
                </a:lnTo>
                <a:lnTo>
                  <a:pt x="643" y="160"/>
                </a:lnTo>
                <a:lnTo>
                  <a:pt x="619" y="123"/>
                </a:lnTo>
                <a:lnTo>
                  <a:pt x="622" y="126"/>
                </a:lnTo>
                <a:lnTo>
                  <a:pt x="461" y="170"/>
                </a:lnTo>
                <a:lnTo>
                  <a:pt x="462" y="166"/>
                </a:lnTo>
                <a:lnTo>
                  <a:pt x="462" y="166"/>
                </a:lnTo>
                <a:lnTo>
                  <a:pt x="460" y="184"/>
                </a:lnTo>
                <a:lnTo>
                  <a:pt x="460" y="177"/>
                </a:lnTo>
                <a:lnTo>
                  <a:pt x="460" y="167"/>
                </a:lnTo>
                <a:lnTo>
                  <a:pt x="460" y="169"/>
                </a:lnTo>
                <a:lnTo>
                  <a:pt x="459" y="155"/>
                </a:lnTo>
                <a:cubicBezTo>
                  <a:pt x="459" y="102"/>
                  <a:pt x="502" y="59"/>
                  <a:pt x="555" y="59"/>
                </a:cubicBezTo>
                <a:cubicBezTo>
                  <a:pt x="608" y="59"/>
                  <a:pt x="651" y="102"/>
                  <a:pt x="651" y="155"/>
                </a:cubicBezTo>
                <a:lnTo>
                  <a:pt x="651" y="162"/>
                </a:lnTo>
                <a:lnTo>
                  <a:pt x="651" y="174"/>
                </a:lnTo>
                <a:lnTo>
                  <a:pt x="650" y="195"/>
                </a:lnTo>
                <a:lnTo>
                  <a:pt x="650" y="193"/>
                </a:lnTo>
                <a:cubicBezTo>
                  <a:pt x="650" y="246"/>
                  <a:pt x="607" y="289"/>
                  <a:pt x="554" y="289"/>
                </a:cubicBezTo>
                <a:cubicBezTo>
                  <a:pt x="501" y="289"/>
                  <a:pt x="458" y="246"/>
                  <a:pt x="458" y="193"/>
                </a:cubicBezTo>
                <a:lnTo>
                  <a:pt x="458" y="190"/>
                </a:lnTo>
                <a:lnTo>
                  <a:pt x="458" y="180"/>
                </a:lnTo>
                <a:lnTo>
                  <a:pt x="458" y="170"/>
                </a:lnTo>
                <a:cubicBezTo>
                  <a:pt x="458" y="164"/>
                  <a:pt x="459" y="158"/>
                  <a:pt x="460" y="152"/>
                </a:cubicBezTo>
                <a:lnTo>
                  <a:pt x="461" y="147"/>
                </a:lnTo>
                <a:cubicBezTo>
                  <a:pt x="471" y="98"/>
                  <a:pt x="516" y="65"/>
                  <a:pt x="565" y="70"/>
                </a:cubicBezTo>
                <a:cubicBezTo>
                  <a:pt x="614" y="75"/>
                  <a:pt x="651" y="116"/>
                  <a:pt x="651" y="165"/>
                </a:cubicBezTo>
                <a:lnTo>
                  <a:pt x="651" y="167"/>
                </a:lnTo>
                <a:lnTo>
                  <a:pt x="651" y="173"/>
                </a:lnTo>
                <a:lnTo>
                  <a:pt x="651" y="184"/>
                </a:lnTo>
                <a:lnTo>
                  <a:pt x="464" y="157"/>
                </a:lnTo>
                <a:lnTo>
                  <a:pt x="467" y="147"/>
                </a:lnTo>
                <a:cubicBezTo>
                  <a:pt x="479" y="106"/>
                  <a:pt x="516" y="78"/>
                  <a:pt x="558" y="78"/>
                </a:cubicBezTo>
                <a:lnTo>
                  <a:pt x="561" y="78"/>
                </a:lnTo>
                <a:lnTo>
                  <a:pt x="471" y="142"/>
                </a:lnTo>
                <a:lnTo>
                  <a:pt x="475" y="131"/>
                </a:lnTo>
                <a:lnTo>
                  <a:pt x="476" y="127"/>
                </a:lnTo>
                <a:cubicBezTo>
                  <a:pt x="481" y="113"/>
                  <a:pt x="489" y="100"/>
                  <a:pt x="500" y="90"/>
                </a:cubicBezTo>
                <a:lnTo>
                  <a:pt x="502" y="88"/>
                </a:lnTo>
                <a:cubicBezTo>
                  <a:pt x="527" y="63"/>
                  <a:pt x="563" y="53"/>
                  <a:pt x="597" y="64"/>
                </a:cubicBezTo>
                <a:cubicBezTo>
                  <a:pt x="631" y="74"/>
                  <a:pt x="657" y="102"/>
                  <a:pt x="664" y="137"/>
                </a:cubicBezTo>
                <a:lnTo>
                  <a:pt x="665" y="142"/>
                </a:lnTo>
                <a:lnTo>
                  <a:pt x="667" y="157"/>
                </a:lnTo>
                <a:lnTo>
                  <a:pt x="668" y="169"/>
                </a:lnTo>
                <a:lnTo>
                  <a:pt x="664" y="148"/>
                </a:lnTo>
                <a:lnTo>
                  <a:pt x="666" y="154"/>
                </a:lnTo>
                <a:lnTo>
                  <a:pt x="598" y="91"/>
                </a:lnTo>
                <a:lnTo>
                  <a:pt x="602" y="92"/>
                </a:lnTo>
                <a:lnTo>
                  <a:pt x="555" y="92"/>
                </a:lnTo>
                <a:lnTo>
                  <a:pt x="559" y="91"/>
                </a:lnTo>
                <a:lnTo>
                  <a:pt x="488" y="166"/>
                </a:lnTo>
                <a:lnTo>
                  <a:pt x="490" y="156"/>
                </a:lnTo>
                <a:lnTo>
                  <a:pt x="488" y="174"/>
                </a:lnTo>
                <a:lnTo>
                  <a:pt x="488" y="163"/>
                </a:lnTo>
                <a:lnTo>
                  <a:pt x="488" y="155"/>
                </a:lnTo>
                <a:cubicBezTo>
                  <a:pt x="488" y="102"/>
                  <a:pt x="531" y="59"/>
                  <a:pt x="584" y="59"/>
                </a:cubicBezTo>
                <a:cubicBezTo>
                  <a:pt x="637" y="59"/>
                  <a:pt x="680" y="102"/>
                  <a:pt x="680" y="155"/>
                </a:cubicBezTo>
                <a:lnTo>
                  <a:pt x="680" y="158"/>
                </a:lnTo>
                <a:lnTo>
                  <a:pt x="680" y="164"/>
                </a:lnTo>
                <a:lnTo>
                  <a:pt x="680" y="171"/>
                </a:lnTo>
                <a:lnTo>
                  <a:pt x="680" y="174"/>
                </a:lnTo>
                <a:cubicBezTo>
                  <a:pt x="680" y="227"/>
                  <a:pt x="637" y="270"/>
                  <a:pt x="584" y="270"/>
                </a:cubicBezTo>
                <a:cubicBezTo>
                  <a:pt x="531" y="270"/>
                  <a:pt x="488" y="227"/>
                  <a:pt x="488" y="174"/>
                </a:cubicBezTo>
                <a:lnTo>
                  <a:pt x="488" y="170"/>
                </a:lnTo>
                <a:cubicBezTo>
                  <a:pt x="488" y="164"/>
                  <a:pt x="489" y="158"/>
                  <a:pt x="490" y="152"/>
                </a:cubicBezTo>
                <a:lnTo>
                  <a:pt x="491" y="147"/>
                </a:lnTo>
                <a:cubicBezTo>
                  <a:pt x="500" y="104"/>
                  <a:pt x="536" y="72"/>
                  <a:pt x="580" y="70"/>
                </a:cubicBezTo>
                <a:cubicBezTo>
                  <a:pt x="623" y="67"/>
                  <a:pt x="663" y="94"/>
                  <a:pt x="677" y="135"/>
                </a:cubicBezTo>
                <a:lnTo>
                  <a:pt x="678" y="138"/>
                </a:lnTo>
                <a:cubicBezTo>
                  <a:pt x="681" y="148"/>
                  <a:pt x="682" y="158"/>
                  <a:pt x="682" y="168"/>
                </a:cubicBezTo>
                <a:lnTo>
                  <a:pt x="682" y="174"/>
                </a:lnTo>
                <a:cubicBezTo>
                  <a:pt x="682" y="179"/>
                  <a:pt x="682" y="184"/>
                  <a:pt x="682" y="188"/>
                </a:cubicBezTo>
                <a:lnTo>
                  <a:pt x="681" y="195"/>
                </a:lnTo>
                <a:cubicBezTo>
                  <a:pt x="680" y="201"/>
                  <a:pt x="678" y="206"/>
                  <a:pt x="677" y="212"/>
                </a:cubicBezTo>
                <a:lnTo>
                  <a:pt x="676" y="215"/>
                </a:lnTo>
                <a:cubicBezTo>
                  <a:pt x="660" y="263"/>
                  <a:pt x="609" y="290"/>
                  <a:pt x="560" y="277"/>
                </a:cubicBezTo>
                <a:cubicBezTo>
                  <a:pt x="511" y="264"/>
                  <a:pt x="480" y="215"/>
                  <a:pt x="490" y="166"/>
                </a:cubicBezTo>
                <a:lnTo>
                  <a:pt x="492" y="156"/>
                </a:lnTo>
                <a:lnTo>
                  <a:pt x="492" y="155"/>
                </a:lnTo>
                <a:lnTo>
                  <a:pt x="667" y="219"/>
                </a:lnTo>
                <a:lnTo>
                  <a:pt x="665" y="222"/>
                </a:lnTo>
                <a:lnTo>
                  <a:pt x="677" y="199"/>
                </a:lnTo>
                <a:lnTo>
                  <a:pt x="675" y="205"/>
                </a:lnTo>
                <a:lnTo>
                  <a:pt x="583" y="78"/>
                </a:lnTo>
                <a:lnTo>
                  <a:pt x="584" y="78"/>
                </a:lnTo>
                <a:cubicBezTo>
                  <a:pt x="637" y="78"/>
                  <a:pt x="680" y="121"/>
                  <a:pt x="680" y="174"/>
                </a:cubicBezTo>
                <a:lnTo>
                  <a:pt x="680" y="184"/>
                </a:lnTo>
                <a:lnTo>
                  <a:pt x="584" y="88"/>
                </a:lnTo>
                <a:lnTo>
                  <a:pt x="585" y="88"/>
                </a:lnTo>
                <a:cubicBezTo>
                  <a:pt x="638" y="88"/>
                  <a:pt x="681" y="131"/>
                  <a:pt x="681" y="184"/>
                </a:cubicBezTo>
                <a:cubicBezTo>
                  <a:pt x="681" y="237"/>
                  <a:pt x="638" y="280"/>
                  <a:pt x="585" y="280"/>
                </a:cubicBezTo>
                <a:lnTo>
                  <a:pt x="582" y="280"/>
                </a:lnTo>
                <a:cubicBezTo>
                  <a:pt x="555" y="280"/>
                  <a:pt x="530" y="269"/>
                  <a:pt x="512" y="249"/>
                </a:cubicBezTo>
                <a:cubicBezTo>
                  <a:pt x="493" y="229"/>
                  <a:pt x="484" y="203"/>
                  <a:pt x="487" y="176"/>
                </a:cubicBezTo>
                <a:lnTo>
                  <a:pt x="488" y="165"/>
                </a:lnTo>
                <a:lnTo>
                  <a:pt x="489" y="154"/>
                </a:lnTo>
                <a:cubicBezTo>
                  <a:pt x="495" y="108"/>
                  <a:pt x="533" y="72"/>
                  <a:pt x="579" y="70"/>
                </a:cubicBezTo>
                <a:cubicBezTo>
                  <a:pt x="625" y="67"/>
                  <a:pt x="666" y="97"/>
                  <a:pt x="678" y="142"/>
                </a:cubicBezTo>
                <a:lnTo>
                  <a:pt x="680" y="150"/>
                </a:lnTo>
                <a:lnTo>
                  <a:pt x="683" y="167"/>
                </a:lnTo>
                <a:lnTo>
                  <a:pt x="588" y="88"/>
                </a:lnTo>
                <a:lnTo>
                  <a:pt x="589" y="88"/>
                </a:lnTo>
                <a:lnTo>
                  <a:pt x="494" y="174"/>
                </a:lnTo>
                <a:lnTo>
                  <a:pt x="495" y="165"/>
                </a:lnTo>
                <a:lnTo>
                  <a:pt x="496" y="156"/>
                </a:lnTo>
                <a:cubicBezTo>
                  <a:pt x="501" y="107"/>
                  <a:pt x="542" y="69"/>
                  <a:pt x="591" y="69"/>
                </a:cubicBezTo>
                <a:lnTo>
                  <a:pt x="592" y="69"/>
                </a:lnTo>
                <a:lnTo>
                  <a:pt x="501" y="138"/>
                </a:lnTo>
                <a:lnTo>
                  <a:pt x="504" y="128"/>
                </a:lnTo>
                <a:lnTo>
                  <a:pt x="506" y="119"/>
                </a:lnTo>
                <a:lnTo>
                  <a:pt x="507" y="116"/>
                </a:lnTo>
                <a:cubicBezTo>
                  <a:pt x="520" y="79"/>
                  <a:pt x="553" y="53"/>
                  <a:pt x="592" y="51"/>
                </a:cubicBezTo>
                <a:cubicBezTo>
                  <a:pt x="630" y="48"/>
                  <a:pt x="667" y="69"/>
                  <a:pt x="684" y="104"/>
                </a:cubicBezTo>
                <a:lnTo>
                  <a:pt x="686" y="108"/>
                </a:lnTo>
                <a:lnTo>
                  <a:pt x="692" y="120"/>
                </a:lnTo>
                <a:lnTo>
                  <a:pt x="602" y="59"/>
                </a:lnTo>
                <a:lnTo>
                  <a:pt x="604" y="59"/>
                </a:lnTo>
                <a:cubicBezTo>
                  <a:pt x="632" y="59"/>
                  <a:pt x="657" y="71"/>
                  <a:pt x="676" y="91"/>
                </a:cubicBezTo>
                <a:cubicBezTo>
                  <a:pt x="694" y="111"/>
                  <a:pt x="703" y="138"/>
                  <a:pt x="700" y="165"/>
                </a:cubicBezTo>
                <a:lnTo>
                  <a:pt x="699" y="175"/>
                </a:lnTo>
                <a:cubicBezTo>
                  <a:pt x="694" y="224"/>
                  <a:pt x="653" y="261"/>
                  <a:pt x="603" y="261"/>
                </a:cubicBezTo>
                <a:lnTo>
                  <a:pt x="602" y="261"/>
                </a:lnTo>
                <a:cubicBezTo>
                  <a:pt x="574" y="261"/>
                  <a:pt x="547" y="249"/>
                  <a:pt x="529" y="228"/>
                </a:cubicBezTo>
                <a:cubicBezTo>
                  <a:pt x="511" y="206"/>
                  <a:pt x="503" y="178"/>
                  <a:pt x="508" y="150"/>
                </a:cubicBezTo>
                <a:lnTo>
                  <a:pt x="509" y="144"/>
                </a:lnTo>
                <a:lnTo>
                  <a:pt x="511" y="132"/>
                </a:lnTo>
                <a:cubicBezTo>
                  <a:pt x="522" y="89"/>
                  <a:pt x="562" y="58"/>
                  <a:pt x="607" y="59"/>
                </a:cubicBezTo>
                <a:cubicBezTo>
                  <a:pt x="652" y="61"/>
                  <a:pt x="690" y="93"/>
                  <a:pt x="699" y="137"/>
                </a:cubicBezTo>
                <a:lnTo>
                  <a:pt x="700" y="142"/>
                </a:lnTo>
                <a:cubicBezTo>
                  <a:pt x="702" y="154"/>
                  <a:pt x="702" y="167"/>
                  <a:pt x="700" y="179"/>
                </a:cubicBezTo>
                <a:lnTo>
                  <a:pt x="699" y="184"/>
                </a:lnTo>
                <a:cubicBezTo>
                  <a:pt x="689" y="233"/>
                  <a:pt x="644" y="266"/>
                  <a:pt x="595" y="261"/>
                </a:cubicBezTo>
                <a:cubicBezTo>
                  <a:pt x="546" y="256"/>
                  <a:pt x="508" y="215"/>
                  <a:pt x="508" y="165"/>
                </a:cubicBezTo>
                <a:lnTo>
                  <a:pt x="508" y="161"/>
                </a:lnTo>
                <a:lnTo>
                  <a:pt x="509" y="175"/>
                </a:lnTo>
                <a:lnTo>
                  <a:pt x="508" y="168"/>
                </a:lnTo>
                <a:lnTo>
                  <a:pt x="507" y="161"/>
                </a:lnTo>
                <a:cubicBezTo>
                  <a:pt x="507" y="157"/>
                  <a:pt x="506" y="152"/>
                  <a:pt x="506" y="147"/>
                </a:cubicBezTo>
                <a:lnTo>
                  <a:pt x="506" y="146"/>
                </a:lnTo>
                <a:cubicBezTo>
                  <a:pt x="506" y="93"/>
                  <a:pt x="549" y="50"/>
                  <a:pt x="602" y="50"/>
                </a:cubicBezTo>
                <a:cubicBezTo>
                  <a:pt x="655" y="50"/>
                  <a:pt x="698" y="93"/>
                  <a:pt x="698" y="146"/>
                </a:cubicBezTo>
                <a:lnTo>
                  <a:pt x="698" y="153"/>
                </a:lnTo>
                <a:lnTo>
                  <a:pt x="698" y="166"/>
                </a:lnTo>
                <a:lnTo>
                  <a:pt x="698" y="178"/>
                </a:lnTo>
                <a:lnTo>
                  <a:pt x="697" y="163"/>
                </a:lnTo>
                <a:lnTo>
                  <a:pt x="698" y="169"/>
                </a:lnTo>
                <a:lnTo>
                  <a:pt x="507" y="184"/>
                </a:lnTo>
                <a:lnTo>
                  <a:pt x="507" y="179"/>
                </a:lnTo>
                <a:lnTo>
                  <a:pt x="507" y="167"/>
                </a:lnTo>
                <a:lnTo>
                  <a:pt x="507" y="154"/>
                </a:lnTo>
                <a:lnTo>
                  <a:pt x="507" y="146"/>
                </a:lnTo>
                <a:lnTo>
                  <a:pt x="507" y="145"/>
                </a:lnTo>
                <a:cubicBezTo>
                  <a:pt x="507" y="98"/>
                  <a:pt x="542" y="58"/>
                  <a:pt x="588" y="51"/>
                </a:cubicBezTo>
                <a:cubicBezTo>
                  <a:pt x="635" y="43"/>
                  <a:pt x="680" y="70"/>
                  <a:pt x="695" y="115"/>
                </a:cubicBezTo>
                <a:lnTo>
                  <a:pt x="696" y="118"/>
                </a:lnTo>
                <a:cubicBezTo>
                  <a:pt x="697" y="124"/>
                  <a:pt x="699" y="129"/>
                  <a:pt x="700" y="135"/>
                </a:cubicBezTo>
                <a:lnTo>
                  <a:pt x="701" y="142"/>
                </a:lnTo>
                <a:lnTo>
                  <a:pt x="605" y="59"/>
                </a:lnTo>
                <a:lnTo>
                  <a:pt x="609" y="59"/>
                </a:lnTo>
                <a:cubicBezTo>
                  <a:pt x="662" y="59"/>
                  <a:pt x="705" y="102"/>
                  <a:pt x="705" y="155"/>
                </a:cubicBezTo>
                <a:cubicBezTo>
                  <a:pt x="705" y="208"/>
                  <a:pt x="662" y="251"/>
                  <a:pt x="609" y="251"/>
                </a:cubicBezTo>
                <a:lnTo>
                  <a:pt x="606" y="251"/>
                </a:lnTo>
                <a:lnTo>
                  <a:pt x="702" y="155"/>
                </a:lnTo>
                <a:lnTo>
                  <a:pt x="702" y="161"/>
                </a:lnTo>
                <a:lnTo>
                  <a:pt x="702" y="165"/>
                </a:lnTo>
                <a:lnTo>
                  <a:pt x="511" y="155"/>
                </a:lnTo>
                <a:lnTo>
                  <a:pt x="512" y="146"/>
                </a:lnTo>
                <a:lnTo>
                  <a:pt x="513" y="137"/>
                </a:lnTo>
                <a:cubicBezTo>
                  <a:pt x="518" y="88"/>
                  <a:pt x="559" y="50"/>
                  <a:pt x="608" y="50"/>
                </a:cubicBezTo>
                <a:lnTo>
                  <a:pt x="611" y="50"/>
                </a:lnTo>
                <a:lnTo>
                  <a:pt x="515" y="146"/>
                </a:lnTo>
                <a:lnTo>
                  <a:pt x="515" y="140"/>
                </a:lnTo>
                <a:lnTo>
                  <a:pt x="515" y="136"/>
                </a:lnTo>
                <a:cubicBezTo>
                  <a:pt x="515" y="88"/>
                  <a:pt x="552" y="47"/>
                  <a:pt x="600" y="41"/>
                </a:cubicBezTo>
                <a:cubicBezTo>
                  <a:pt x="648" y="35"/>
                  <a:pt x="693" y="66"/>
                  <a:pt x="705" y="113"/>
                </a:cubicBezTo>
                <a:lnTo>
                  <a:pt x="706" y="117"/>
                </a:lnTo>
                <a:lnTo>
                  <a:pt x="708" y="131"/>
                </a:lnTo>
                <a:lnTo>
                  <a:pt x="709" y="137"/>
                </a:lnTo>
                <a:lnTo>
                  <a:pt x="706" y="122"/>
                </a:lnTo>
                <a:lnTo>
                  <a:pt x="707" y="125"/>
                </a:lnTo>
                <a:lnTo>
                  <a:pt x="522" y="132"/>
                </a:lnTo>
                <a:lnTo>
                  <a:pt x="523" y="128"/>
                </a:lnTo>
                <a:lnTo>
                  <a:pt x="520" y="151"/>
                </a:lnTo>
                <a:lnTo>
                  <a:pt x="520" y="146"/>
                </a:lnTo>
                <a:cubicBezTo>
                  <a:pt x="520" y="93"/>
                  <a:pt x="563" y="50"/>
                  <a:pt x="616" y="50"/>
                </a:cubicBezTo>
                <a:lnTo>
                  <a:pt x="619" y="50"/>
                </a:lnTo>
                <a:lnTo>
                  <a:pt x="524" y="137"/>
                </a:lnTo>
                <a:lnTo>
                  <a:pt x="525" y="127"/>
                </a:lnTo>
                <a:cubicBezTo>
                  <a:pt x="526" y="120"/>
                  <a:pt x="527" y="113"/>
                  <a:pt x="529" y="106"/>
                </a:cubicBezTo>
                <a:lnTo>
                  <a:pt x="531" y="100"/>
                </a:lnTo>
                <a:cubicBezTo>
                  <a:pt x="534" y="92"/>
                  <a:pt x="538" y="84"/>
                  <a:pt x="543" y="77"/>
                </a:cubicBezTo>
                <a:lnTo>
                  <a:pt x="545" y="74"/>
                </a:lnTo>
                <a:cubicBezTo>
                  <a:pt x="565" y="44"/>
                  <a:pt x="601" y="27"/>
                  <a:pt x="637" y="32"/>
                </a:cubicBezTo>
                <a:cubicBezTo>
                  <a:pt x="674" y="37"/>
                  <a:pt x="704" y="62"/>
                  <a:pt x="716" y="97"/>
                </a:cubicBezTo>
                <a:lnTo>
                  <a:pt x="717" y="100"/>
                </a:lnTo>
                <a:lnTo>
                  <a:pt x="720" y="111"/>
                </a:lnTo>
                <a:lnTo>
                  <a:pt x="721" y="113"/>
                </a:lnTo>
                <a:lnTo>
                  <a:pt x="722" y="116"/>
                </a:lnTo>
                <a:lnTo>
                  <a:pt x="534" y="146"/>
                </a:lnTo>
                <a:lnTo>
                  <a:pt x="534" y="143"/>
                </a:lnTo>
                <a:cubicBezTo>
                  <a:pt x="534" y="139"/>
                  <a:pt x="535" y="134"/>
                  <a:pt x="535" y="130"/>
                </a:cubicBezTo>
                <a:lnTo>
                  <a:pt x="536" y="123"/>
                </a:lnTo>
                <a:lnTo>
                  <a:pt x="535" y="136"/>
                </a:lnTo>
                <a:lnTo>
                  <a:pt x="535" y="129"/>
                </a:lnTo>
                <a:lnTo>
                  <a:pt x="535" y="127"/>
                </a:lnTo>
                <a:cubicBezTo>
                  <a:pt x="535" y="74"/>
                  <a:pt x="578" y="31"/>
                  <a:pt x="631" y="31"/>
                </a:cubicBezTo>
                <a:cubicBezTo>
                  <a:pt x="684" y="31"/>
                  <a:pt x="727" y="74"/>
                  <a:pt x="727" y="127"/>
                </a:cubicBezTo>
                <a:lnTo>
                  <a:pt x="727" y="132"/>
                </a:lnTo>
                <a:lnTo>
                  <a:pt x="728" y="131"/>
                </a:lnTo>
                <a:lnTo>
                  <a:pt x="729" y="142"/>
                </a:lnTo>
                <a:lnTo>
                  <a:pt x="727" y="128"/>
                </a:lnTo>
                <a:lnTo>
                  <a:pt x="728" y="132"/>
                </a:lnTo>
                <a:lnTo>
                  <a:pt x="541" y="132"/>
                </a:lnTo>
                <a:lnTo>
                  <a:pt x="542" y="128"/>
                </a:lnTo>
                <a:lnTo>
                  <a:pt x="541" y="132"/>
                </a:lnTo>
                <a:lnTo>
                  <a:pt x="542" y="123"/>
                </a:lnTo>
                <a:lnTo>
                  <a:pt x="541" y="127"/>
                </a:lnTo>
                <a:cubicBezTo>
                  <a:pt x="541" y="74"/>
                  <a:pt x="584" y="31"/>
                  <a:pt x="637" y="31"/>
                </a:cubicBezTo>
                <a:cubicBezTo>
                  <a:pt x="690" y="31"/>
                  <a:pt x="733" y="74"/>
                  <a:pt x="733" y="127"/>
                </a:cubicBezTo>
                <a:lnTo>
                  <a:pt x="733" y="130"/>
                </a:lnTo>
                <a:cubicBezTo>
                  <a:pt x="733" y="136"/>
                  <a:pt x="733" y="141"/>
                  <a:pt x="732" y="146"/>
                </a:cubicBezTo>
                <a:lnTo>
                  <a:pt x="731" y="152"/>
                </a:lnTo>
                <a:lnTo>
                  <a:pt x="732" y="136"/>
                </a:lnTo>
                <a:lnTo>
                  <a:pt x="732" y="143"/>
                </a:lnTo>
                <a:lnTo>
                  <a:pt x="732" y="146"/>
                </a:lnTo>
                <a:cubicBezTo>
                  <a:pt x="732" y="199"/>
                  <a:pt x="689" y="242"/>
                  <a:pt x="636" y="242"/>
                </a:cubicBezTo>
                <a:cubicBezTo>
                  <a:pt x="583" y="242"/>
                  <a:pt x="540" y="199"/>
                  <a:pt x="540" y="146"/>
                </a:cubicBezTo>
                <a:lnTo>
                  <a:pt x="540" y="141"/>
                </a:lnTo>
                <a:lnTo>
                  <a:pt x="540" y="132"/>
                </a:lnTo>
                <a:lnTo>
                  <a:pt x="540" y="122"/>
                </a:lnTo>
                <a:lnTo>
                  <a:pt x="540" y="117"/>
                </a:lnTo>
                <a:cubicBezTo>
                  <a:pt x="540" y="70"/>
                  <a:pt x="575" y="30"/>
                  <a:pt x="621" y="23"/>
                </a:cubicBezTo>
                <a:cubicBezTo>
                  <a:pt x="668" y="15"/>
                  <a:pt x="713" y="42"/>
                  <a:pt x="728" y="87"/>
                </a:cubicBezTo>
                <a:lnTo>
                  <a:pt x="729" y="90"/>
                </a:lnTo>
                <a:cubicBezTo>
                  <a:pt x="732" y="100"/>
                  <a:pt x="733" y="110"/>
                  <a:pt x="733" y="120"/>
                </a:cubicBezTo>
                <a:lnTo>
                  <a:pt x="733" y="127"/>
                </a:lnTo>
                <a:lnTo>
                  <a:pt x="732" y="112"/>
                </a:lnTo>
                <a:lnTo>
                  <a:pt x="733" y="118"/>
                </a:lnTo>
                <a:cubicBezTo>
                  <a:pt x="734" y="123"/>
                  <a:pt x="734" y="128"/>
                  <a:pt x="734" y="133"/>
                </a:cubicBezTo>
                <a:lnTo>
                  <a:pt x="734" y="136"/>
                </a:lnTo>
                <a:cubicBezTo>
                  <a:pt x="734" y="187"/>
                  <a:pt x="695" y="230"/>
                  <a:pt x="644" y="232"/>
                </a:cubicBezTo>
                <a:cubicBezTo>
                  <a:pt x="593" y="235"/>
                  <a:pt x="549" y="198"/>
                  <a:pt x="543" y="147"/>
                </a:cubicBezTo>
                <a:lnTo>
                  <a:pt x="542" y="138"/>
                </a:lnTo>
                <a:lnTo>
                  <a:pt x="541" y="127"/>
                </a:lnTo>
                <a:lnTo>
                  <a:pt x="732" y="117"/>
                </a:lnTo>
                <a:lnTo>
                  <a:pt x="732" y="120"/>
                </a:lnTo>
                <a:cubicBezTo>
                  <a:pt x="732" y="125"/>
                  <a:pt x="732" y="130"/>
                  <a:pt x="732" y="134"/>
                </a:cubicBezTo>
                <a:lnTo>
                  <a:pt x="731" y="141"/>
                </a:lnTo>
                <a:lnTo>
                  <a:pt x="731" y="119"/>
                </a:lnTo>
                <a:lnTo>
                  <a:pt x="732" y="130"/>
                </a:lnTo>
                <a:lnTo>
                  <a:pt x="732" y="146"/>
                </a:lnTo>
                <a:lnTo>
                  <a:pt x="541" y="133"/>
                </a:lnTo>
                <a:lnTo>
                  <a:pt x="542" y="126"/>
                </a:lnTo>
                <a:lnTo>
                  <a:pt x="541" y="139"/>
                </a:lnTo>
                <a:lnTo>
                  <a:pt x="541" y="127"/>
                </a:lnTo>
                <a:lnTo>
                  <a:pt x="541" y="115"/>
                </a:lnTo>
                <a:lnTo>
                  <a:pt x="541" y="108"/>
                </a:lnTo>
                <a:lnTo>
                  <a:pt x="729" y="139"/>
                </a:lnTo>
                <a:lnTo>
                  <a:pt x="728" y="142"/>
                </a:lnTo>
                <a:lnTo>
                  <a:pt x="731" y="127"/>
                </a:lnTo>
                <a:lnTo>
                  <a:pt x="730" y="133"/>
                </a:lnTo>
                <a:lnTo>
                  <a:pt x="635" y="21"/>
                </a:lnTo>
                <a:lnTo>
                  <a:pt x="636" y="21"/>
                </a:lnTo>
                <a:lnTo>
                  <a:pt x="542" y="99"/>
                </a:lnTo>
                <a:lnTo>
                  <a:pt x="543" y="94"/>
                </a:lnTo>
                <a:lnTo>
                  <a:pt x="541" y="112"/>
                </a:lnTo>
                <a:lnTo>
                  <a:pt x="541" y="108"/>
                </a:lnTo>
                <a:lnTo>
                  <a:pt x="729" y="139"/>
                </a:lnTo>
                <a:lnTo>
                  <a:pt x="728" y="142"/>
                </a:lnTo>
                <a:lnTo>
                  <a:pt x="731" y="127"/>
                </a:lnTo>
                <a:lnTo>
                  <a:pt x="730" y="133"/>
                </a:lnTo>
                <a:lnTo>
                  <a:pt x="730" y="99"/>
                </a:lnTo>
                <a:lnTo>
                  <a:pt x="732" y="109"/>
                </a:lnTo>
                <a:lnTo>
                  <a:pt x="637" y="31"/>
                </a:lnTo>
                <a:lnTo>
                  <a:pt x="638" y="31"/>
                </a:lnTo>
                <a:lnTo>
                  <a:pt x="544" y="109"/>
                </a:lnTo>
                <a:lnTo>
                  <a:pt x="546" y="99"/>
                </a:lnTo>
                <a:lnTo>
                  <a:pt x="551" y="81"/>
                </a:lnTo>
                <a:cubicBezTo>
                  <a:pt x="556" y="67"/>
                  <a:pt x="564" y="54"/>
                  <a:pt x="575" y="44"/>
                </a:cubicBezTo>
                <a:lnTo>
                  <a:pt x="578" y="41"/>
                </a:lnTo>
                <a:cubicBezTo>
                  <a:pt x="615" y="3"/>
                  <a:pt x="676" y="3"/>
                  <a:pt x="713" y="41"/>
                </a:cubicBezTo>
                <a:lnTo>
                  <a:pt x="718" y="46"/>
                </a:lnTo>
                <a:lnTo>
                  <a:pt x="715" y="43"/>
                </a:lnTo>
                <a:lnTo>
                  <a:pt x="588" y="50"/>
                </a:lnTo>
                <a:lnTo>
                  <a:pt x="592" y="46"/>
                </a:lnTo>
                <a:lnTo>
                  <a:pt x="589" y="48"/>
                </a:lnTo>
                <a:cubicBezTo>
                  <a:pt x="609" y="22"/>
                  <a:pt x="643" y="9"/>
                  <a:pt x="676" y="13"/>
                </a:cubicBezTo>
                <a:cubicBezTo>
                  <a:pt x="709" y="18"/>
                  <a:pt x="738" y="39"/>
                  <a:pt x="751" y="69"/>
                </a:cubicBezTo>
                <a:lnTo>
                  <a:pt x="755" y="78"/>
                </a:lnTo>
                <a:cubicBezTo>
                  <a:pt x="758" y="85"/>
                  <a:pt x="761" y="93"/>
                  <a:pt x="762" y="100"/>
                </a:cubicBezTo>
                <a:lnTo>
                  <a:pt x="764" y="111"/>
                </a:lnTo>
                <a:lnTo>
                  <a:pt x="766" y="125"/>
                </a:lnTo>
                <a:lnTo>
                  <a:pt x="575" y="123"/>
                </a:lnTo>
                <a:lnTo>
                  <a:pt x="576" y="116"/>
                </a:lnTo>
                <a:lnTo>
                  <a:pt x="575" y="129"/>
                </a:lnTo>
                <a:lnTo>
                  <a:pt x="575" y="117"/>
                </a:lnTo>
                <a:lnTo>
                  <a:pt x="575" y="104"/>
                </a:lnTo>
                <a:lnTo>
                  <a:pt x="577" y="123"/>
                </a:lnTo>
                <a:lnTo>
                  <a:pt x="576" y="118"/>
                </a:lnTo>
                <a:cubicBezTo>
                  <a:pt x="575" y="112"/>
                  <a:pt x="574" y="106"/>
                  <a:pt x="574" y="99"/>
                </a:cubicBezTo>
                <a:lnTo>
                  <a:pt x="574" y="98"/>
                </a:lnTo>
                <a:cubicBezTo>
                  <a:pt x="574" y="45"/>
                  <a:pt x="617" y="2"/>
                  <a:pt x="670" y="2"/>
                </a:cubicBezTo>
                <a:cubicBezTo>
                  <a:pt x="723" y="2"/>
                  <a:pt x="766" y="45"/>
                  <a:pt x="766" y="98"/>
                </a:cubicBezTo>
                <a:lnTo>
                  <a:pt x="766" y="105"/>
                </a:lnTo>
                <a:lnTo>
                  <a:pt x="766" y="117"/>
                </a:lnTo>
                <a:lnTo>
                  <a:pt x="765" y="137"/>
                </a:lnTo>
                <a:lnTo>
                  <a:pt x="765" y="136"/>
                </a:lnTo>
                <a:cubicBezTo>
                  <a:pt x="765" y="189"/>
                  <a:pt x="722" y="232"/>
                  <a:pt x="669" y="232"/>
                </a:cubicBezTo>
                <a:cubicBezTo>
                  <a:pt x="616" y="232"/>
                  <a:pt x="573" y="189"/>
                  <a:pt x="573" y="136"/>
                </a:cubicBezTo>
                <a:lnTo>
                  <a:pt x="573" y="135"/>
                </a:lnTo>
                <a:cubicBezTo>
                  <a:pt x="573" y="129"/>
                  <a:pt x="574" y="123"/>
                  <a:pt x="575" y="117"/>
                </a:cubicBezTo>
                <a:lnTo>
                  <a:pt x="576" y="112"/>
                </a:lnTo>
                <a:lnTo>
                  <a:pt x="574" y="130"/>
                </a:lnTo>
                <a:lnTo>
                  <a:pt x="574" y="117"/>
                </a:lnTo>
                <a:lnTo>
                  <a:pt x="576" y="98"/>
                </a:lnTo>
                <a:cubicBezTo>
                  <a:pt x="581" y="49"/>
                  <a:pt x="623" y="12"/>
                  <a:pt x="671" y="12"/>
                </a:cubicBezTo>
                <a:lnTo>
                  <a:pt x="672" y="12"/>
                </a:lnTo>
                <a:cubicBezTo>
                  <a:pt x="717" y="12"/>
                  <a:pt x="756" y="44"/>
                  <a:pt x="766" y="88"/>
                </a:cubicBezTo>
                <a:lnTo>
                  <a:pt x="768" y="97"/>
                </a:lnTo>
                <a:lnTo>
                  <a:pt x="771" y="120"/>
                </a:lnTo>
                <a:lnTo>
                  <a:pt x="772" y="125"/>
                </a:lnTo>
                <a:lnTo>
                  <a:pt x="580" y="136"/>
                </a:lnTo>
                <a:lnTo>
                  <a:pt x="580" y="133"/>
                </a:lnTo>
                <a:lnTo>
                  <a:pt x="580" y="127"/>
                </a:lnTo>
                <a:lnTo>
                  <a:pt x="580" y="117"/>
                </a:lnTo>
                <a:cubicBezTo>
                  <a:pt x="580" y="73"/>
                  <a:pt x="611" y="34"/>
                  <a:pt x="654" y="24"/>
                </a:cubicBezTo>
                <a:cubicBezTo>
                  <a:pt x="698" y="14"/>
                  <a:pt x="742" y="35"/>
                  <a:pt x="762" y="75"/>
                </a:cubicBezTo>
                <a:lnTo>
                  <a:pt x="764" y="79"/>
                </a:lnTo>
                <a:cubicBezTo>
                  <a:pt x="766" y="83"/>
                  <a:pt x="768" y="87"/>
                  <a:pt x="770" y="91"/>
                </a:cubicBezTo>
                <a:lnTo>
                  <a:pt x="772" y="97"/>
                </a:lnTo>
                <a:lnTo>
                  <a:pt x="584" y="127"/>
                </a:lnTo>
                <a:lnTo>
                  <a:pt x="584" y="116"/>
                </a:lnTo>
                <a:lnTo>
                  <a:pt x="586" y="132"/>
                </a:lnTo>
                <a:lnTo>
                  <a:pt x="585" y="126"/>
                </a:lnTo>
                <a:cubicBezTo>
                  <a:pt x="584" y="121"/>
                  <a:pt x="583" y="116"/>
                  <a:pt x="583" y="110"/>
                </a:cubicBezTo>
                <a:lnTo>
                  <a:pt x="583" y="108"/>
                </a:lnTo>
                <a:cubicBezTo>
                  <a:pt x="583" y="55"/>
                  <a:pt x="626" y="12"/>
                  <a:pt x="679" y="12"/>
                </a:cubicBezTo>
                <a:cubicBezTo>
                  <a:pt x="732" y="12"/>
                  <a:pt x="775" y="55"/>
                  <a:pt x="775" y="108"/>
                </a:cubicBezTo>
                <a:lnTo>
                  <a:pt x="775" y="112"/>
                </a:lnTo>
                <a:lnTo>
                  <a:pt x="776" y="111"/>
                </a:lnTo>
                <a:lnTo>
                  <a:pt x="777" y="122"/>
                </a:lnTo>
                <a:lnTo>
                  <a:pt x="777" y="136"/>
                </a:lnTo>
                <a:cubicBezTo>
                  <a:pt x="777" y="189"/>
                  <a:pt x="734" y="232"/>
                  <a:pt x="681" y="232"/>
                </a:cubicBezTo>
                <a:cubicBezTo>
                  <a:pt x="628" y="232"/>
                  <a:pt x="585" y="189"/>
                  <a:pt x="585" y="136"/>
                </a:cubicBezTo>
                <a:lnTo>
                  <a:pt x="585" y="133"/>
                </a:lnTo>
                <a:lnTo>
                  <a:pt x="587" y="149"/>
                </a:lnTo>
                <a:lnTo>
                  <a:pt x="586" y="143"/>
                </a:lnTo>
                <a:lnTo>
                  <a:pt x="766" y="170"/>
                </a:lnTo>
                <a:lnTo>
                  <a:pt x="764" y="174"/>
                </a:lnTo>
                <a:lnTo>
                  <a:pt x="773" y="150"/>
                </a:lnTo>
                <a:lnTo>
                  <a:pt x="772" y="155"/>
                </a:lnTo>
                <a:lnTo>
                  <a:pt x="677" y="40"/>
                </a:lnTo>
                <a:lnTo>
                  <a:pt x="679" y="40"/>
                </a:lnTo>
                <a:lnTo>
                  <a:pt x="583" y="136"/>
                </a:lnTo>
                <a:lnTo>
                  <a:pt x="583" y="127"/>
                </a:lnTo>
                <a:cubicBezTo>
                  <a:pt x="583" y="121"/>
                  <a:pt x="584" y="115"/>
                  <a:pt x="585" y="109"/>
                </a:cubicBezTo>
                <a:lnTo>
                  <a:pt x="587" y="99"/>
                </a:lnTo>
                <a:lnTo>
                  <a:pt x="586" y="128"/>
                </a:lnTo>
                <a:lnTo>
                  <a:pt x="585" y="119"/>
                </a:lnTo>
                <a:lnTo>
                  <a:pt x="584" y="102"/>
                </a:lnTo>
                <a:cubicBezTo>
                  <a:pt x="584" y="95"/>
                  <a:pt x="585" y="87"/>
                  <a:pt x="587" y="79"/>
                </a:cubicBezTo>
                <a:lnTo>
                  <a:pt x="588" y="75"/>
                </a:lnTo>
                <a:cubicBezTo>
                  <a:pt x="599" y="34"/>
                  <a:pt x="635" y="4"/>
                  <a:pt x="678" y="3"/>
                </a:cubicBezTo>
                <a:cubicBezTo>
                  <a:pt x="720" y="1"/>
                  <a:pt x="759" y="28"/>
                  <a:pt x="773" y="68"/>
                </a:cubicBezTo>
                <a:lnTo>
                  <a:pt x="776" y="77"/>
                </a:lnTo>
                <a:lnTo>
                  <a:pt x="778" y="82"/>
                </a:lnTo>
                <a:lnTo>
                  <a:pt x="688" y="21"/>
                </a:lnTo>
                <a:lnTo>
                  <a:pt x="694" y="21"/>
                </a:lnTo>
                <a:lnTo>
                  <a:pt x="605" y="82"/>
                </a:lnTo>
                <a:lnTo>
                  <a:pt x="607" y="77"/>
                </a:lnTo>
                <a:lnTo>
                  <a:pt x="613" y="66"/>
                </a:lnTo>
                <a:cubicBezTo>
                  <a:pt x="633" y="24"/>
                  <a:pt x="681" y="3"/>
                  <a:pt x="726" y="16"/>
                </a:cubicBezTo>
                <a:cubicBezTo>
                  <a:pt x="770" y="30"/>
                  <a:pt x="799" y="73"/>
                  <a:pt x="794" y="119"/>
                </a:cubicBezTo>
                <a:lnTo>
                  <a:pt x="793" y="128"/>
                </a:lnTo>
                <a:lnTo>
                  <a:pt x="793" y="129"/>
                </a:lnTo>
                <a:cubicBezTo>
                  <a:pt x="793" y="135"/>
                  <a:pt x="793" y="140"/>
                  <a:pt x="792" y="145"/>
                </a:cubicBezTo>
                <a:lnTo>
                  <a:pt x="791" y="151"/>
                </a:lnTo>
                <a:lnTo>
                  <a:pt x="792" y="135"/>
                </a:lnTo>
                <a:lnTo>
                  <a:pt x="792" y="136"/>
                </a:lnTo>
                <a:lnTo>
                  <a:pt x="602" y="118"/>
                </a:lnTo>
                <a:lnTo>
                  <a:pt x="603" y="113"/>
                </a:lnTo>
                <a:lnTo>
                  <a:pt x="603" y="112"/>
                </a:lnTo>
                <a:lnTo>
                  <a:pt x="604" y="103"/>
                </a:lnTo>
                <a:lnTo>
                  <a:pt x="603" y="108"/>
                </a:lnTo>
                <a:cubicBezTo>
                  <a:pt x="603" y="55"/>
                  <a:pt x="646" y="12"/>
                  <a:pt x="699" y="12"/>
                </a:cubicBezTo>
                <a:cubicBezTo>
                  <a:pt x="752" y="12"/>
                  <a:pt x="795" y="55"/>
                  <a:pt x="795" y="108"/>
                </a:cubicBezTo>
                <a:lnTo>
                  <a:pt x="795" y="109"/>
                </a:lnTo>
                <a:lnTo>
                  <a:pt x="795" y="115"/>
                </a:lnTo>
                <a:lnTo>
                  <a:pt x="795" y="127"/>
                </a:lnTo>
                <a:lnTo>
                  <a:pt x="795" y="134"/>
                </a:lnTo>
                <a:lnTo>
                  <a:pt x="785" y="92"/>
                </a:lnTo>
                <a:lnTo>
                  <a:pt x="786" y="94"/>
                </a:lnTo>
                <a:lnTo>
                  <a:pt x="605" y="125"/>
                </a:lnTo>
                <a:lnTo>
                  <a:pt x="606" y="117"/>
                </a:lnTo>
                <a:lnTo>
                  <a:pt x="605" y="117"/>
                </a:lnTo>
                <a:lnTo>
                  <a:pt x="605" y="119"/>
                </a:lnTo>
                <a:cubicBezTo>
                  <a:pt x="602" y="92"/>
                  <a:pt x="611" y="65"/>
                  <a:pt x="629" y="44"/>
                </a:cubicBezTo>
                <a:cubicBezTo>
                  <a:pt x="647" y="24"/>
                  <a:pt x="673" y="12"/>
                  <a:pt x="700" y="12"/>
                </a:cubicBezTo>
                <a:lnTo>
                  <a:pt x="701" y="12"/>
                </a:lnTo>
                <a:cubicBezTo>
                  <a:pt x="748" y="12"/>
                  <a:pt x="788" y="46"/>
                  <a:pt x="796" y="93"/>
                </a:cubicBezTo>
                <a:lnTo>
                  <a:pt x="797" y="99"/>
                </a:lnTo>
                <a:lnTo>
                  <a:pt x="799" y="111"/>
                </a:lnTo>
                <a:lnTo>
                  <a:pt x="799" y="131"/>
                </a:lnTo>
                <a:lnTo>
                  <a:pt x="798" y="113"/>
                </a:lnTo>
                <a:lnTo>
                  <a:pt x="799" y="118"/>
                </a:lnTo>
                <a:lnTo>
                  <a:pt x="637" y="69"/>
                </a:lnTo>
                <a:lnTo>
                  <a:pt x="639" y="67"/>
                </a:lnTo>
                <a:lnTo>
                  <a:pt x="611" y="121"/>
                </a:lnTo>
                <a:lnTo>
                  <a:pt x="612" y="114"/>
                </a:lnTo>
                <a:lnTo>
                  <a:pt x="611" y="127"/>
                </a:lnTo>
                <a:lnTo>
                  <a:pt x="611" y="117"/>
                </a:lnTo>
                <a:cubicBezTo>
                  <a:pt x="611" y="64"/>
                  <a:pt x="654" y="21"/>
                  <a:pt x="707" y="21"/>
                </a:cubicBezTo>
                <a:lnTo>
                  <a:pt x="709" y="21"/>
                </a:lnTo>
                <a:lnTo>
                  <a:pt x="613" y="117"/>
                </a:lnTo>
                <a:lnTo>
                  <a:pt x="613" y="106"/>
                </a:lnTo>
                <a:lnTo>
                  <a:pt x="613" y="110"/>
                </a:lnTo>
                <a:lnTo>
                  <a:pt x="804" y="98"/>
                </a:lnTo>
                <a:lnTo>
                  <a:pt x="804" y="106"/>
                </a:lnTo>
                <a:lnTo>
                  <a:pt x="803" y="126"/>
                </a:lnTo>
                <a:lnTo>
                  <a:pt x="803" y="108"/>
                </a:lnTo>
                <a:lnTo>
                  <a:pt x="804" y="118"/>
                </a:lnTo>
                <a:lnTo>
                  <a:pt x="804" y="136"/>
                </a:lnTo>
                <a:cubicBezTo>
                  <a:pt x="804" y="189"/>
                  <a:pt x="761" y="232"/>
                  <a:pt x="708" y="232"/>
                </a:cubicBezTo>
                <a:cubicBezTo>
                  <a:pt x="655" y="232"/>
                  <a:pt x="612" y="189"/>
                  <a:pt x="612" y="136"/>
                </a:cubicBezTo>
                <a:lnTo>
                  <a:pt x="612" y="133"/>
                </a:lnTo>
                <a:lnTo>
                  <a:pt x="614" y="149"/>
                </a:lnTo>
                <a:lnTo>
                  <a:pt x="613" y="143"/>
                </a:lnTo>
                <a:cubicBezTo>
                  <a:pt x="610" y="128"/>
                  <a:pt x="611" y="112"/>
                  <a:pt x="616" y="97"/>
                </a:cubicBezTo>
                <a:lnTo>
                  <a:pt x="618" y="91"/>
                </a:lnTo>
                <a:cubicBezTo>
                  <a:pt x="620" y="87"/>
                  <a:pt x="622" y="83"/>
                  <a:pt x="624" y="79"/>
                </a:cubicBezTo>
                <a:lnTo>
                  <a:pt x="626" y="75"/>
                </a:lnTo>
                <a:cubicBezTo>
                  <a:pt x="646" y="35"/>
                  <a:pt x="690" y="14"/>
                  <a:pt x="734" y="24"/>
                </a:cubicBezTo>
                <a:cubicBezTo>
                  <a:pt x="777" y="34"/>
                  <a:pt x="807" y="73"/>
                  <a:pt x="807" y="117"/>
                </a:cubicBezTo>
                <a:lnTo>
                  <a:pt x="807" y="121"/>
                </a:lnTo>
                <a:cubicBezTo>
                  <a:pt x="807" y="127"/>
                  <a:pt x="807" y="132"/>
                  <a:pt x="806" y="137"/>
                </a:cubicBezTo>
                <a:lnTo>
                  <a:pt x="805" y="143"/>
                </a:lnTo>
                <a:lnTo>
                  <a:pt x="710" y="31"/>
                </a:lnTo>
                <a:lnTo>
                  <a:pt x="712" y="31"/>
                </a:lnTo>
                <a:lnTo>
                  <a:pt x="618" y="112"/>
                </a:lnTo>
                <a:lnTo>
                  <a:pt x="619" y="106"/>
                </a:lnTo>
                <a:lnTo>
                  <a:pt x="617" y="121"/>
                </a:lnTo>
                <a:lnTo>
                  <a:pt x="617" y="117"/>
                </a:lnTo>
                <a:cubicBezTo>
                  <a:pt x="617" y="71"/>
                  <a:pt x="650" y="32"/>
                  <a:pt x="695" y="23"/>
                </a:cubicBezTo>
                <a:cubicBezTo>
                  <a:pt x="741" y="14"/>
                  <a:pt x="786" y="39"/>
                  <a:pt x="803" y="82"/>
                </a:cubicBezTo>
                <a:lnTo>
                  <a:pt x="805" y="87"/>
                </a:lnTo>
                <a:lnTo>
                  <a:pt x="807" y="92"/>
                </a:lnTo>
                <a:lnTo>
                  <a:pt x="623" y="109"/>
                </a:lnTo>
                <a:lnTo>
                  <a:pt x="625" y="99"/>
                </a:lnTo>
                <a:lnTo>
                  <a:pt x="628" y="88"/>
                </a:lnTo>
                <a:cubicBezTo>
                  <a:pt x="637" y="44"/>
                  <a:pt x="676" y="13"/>
                  <a:pt x="720" y="12"/>
                </a:cubicBezTo>
                <a:cubicBezTo>
                  <a:pt x="765" y="12"/>
                  <a:pt x="804" y="42"/>
                  <a:pt x="815" y="85"/>
                </a:cubicBezTo>
                <a:lnTo>
                  <a:pt x="816" y="89"/>
                </a:lnTo>
                <a:lnTo>
                  <a:pt x="814" y="82"/>
                </a:lnTo>
                <a:lnTo>
                  <a:pt x="639" y="75"/>
                </a:lnTo>
                <a:lnTo>
                  <a:pt x="641" y="71"/>
                </a:lnTo>
                <a:lnTo>
                  <a:pt x="639" y="73"/>
                </a:lnTo>
                <a:cubicBezTo>
                  <a:pt x="650" y="47"/>
                  <a:pt x="671" y="26"/>
                  <a:pt x="698" y="17"/>
                </a:cubicBezTo>
                <a:lnTo>
                  <a:pt x="701" y="16"/>
                </a:lnTo>
                <a:cubicBezTo>
                  <a:pt x="725" y="8"/>
                  <a:pt x="752" y="10"/>
                  <a:pt x="774" y="22"/>
                </a:cubicBezTo>
                <a:lnTo>
                  <a:pt x="776" y="23"/>
                </a:lnTo>
                <a:cubicBezTo>
                  <a:pt x="806" y="37"/>
                  <a:pt x="826" y="66"/>
                  <a:pt x="829" y="99"/>
                </a:cubicBezTo>
                <a:lnTo>
                  <a:pt x="830" y="109"/>
                </a:lnTo>
                <a:lnTo>
                  <a:pt x="831" y="117"/>
                </a:lnTo>
                <a:lnTo>
                  <a:pt x="639" y="127"/>
                </a:lnTo>
                <a:lnTo>
                  <a:pt x="639" y="124"/>
                </a:lnTo>
                <a:lnTo>
                  <a:pt x="639" y="117"/>
                </a:lnTo>
                <a:cubicBezTo>
                  <a:pt x="639" y="112"/>
                  <a:pt x="640" y="107"/>
                  <a:pt x="641" y="102"/>
                </a:cubicBezTo>
                <a:lnTo>
                  <a:pt x="642" y="96"/>
                </a:lnTo>
                <a:cubicBezTo>
                  <a:pt x="643" y="91"/>
                  <a:pt x="644" y="86"/>
                  <a:pt x="645" y="81"/>
                </a:cubicBezTo>
                <a:lnTo>
                  <a:pt x="646" y="78"/>
                </a:lnTo>
                <a:cubicBezTo>
                  <a:pt x="661" y="33"/>
                  <a:pt x="706" y="6"/>
                  <a:pt x="753" y="14"/>
                </a:cubicBezTo>
                <a:cubicBezTo>
                  <a:pt x="799" y="21"/>
                  <a:pt x="833" y="61"/>
                  <a:pt x="833" y="108"/>
                </a:cubicBezTo>
                <a:lnTo>
                  <a:pt x="833" y="111"/>
                </a:lnTo>
                <a:cubicBezTo>
                  <a:pt x="833" y="117"/>
                  <a:pt x="833" y="122"/>
                  <a:pt x="832" y="127"/>
                </a:cubicBezTo>
                <a:lnTo>
                  <a:pt x="831" y="133"/>
                </a:lnTo>
                <a:cubicBezTo>
                  <a:pt x="830" y="138"/>
                  <a:pt x="829" y="143"/>
                  <a:pt x="828" y="148"/>
                </a:cubicBezTo>
                <a:lnTo>
                  <a:pt x="826" y="154"/>
                </a:lnTo>
                <a:lnTo>
                  <a:pt x="828" y="100"/>
                </a:lnTo>
                <a:lnTo>
                  <a:pt x="829" y="104"/>
                </a:lnTo>
                <a:lnTo>
                  <a:pt x="668" y="60"/>
                </a:lnTo>
                <a:lnTo>
                  <a:pt x="673" y="55"/>
                </a:lnTo>
                <a:lnTo>
                  <a:pt x="685" y="44"/>
                </a:lnTo>
                <a:cubicBezTo>
                  <a:pt x="709" y="24"/>
                  <a:pt x="740" y="17"/>
                  <a:pt x="770" y="24"/>
                </a:cubicBezTo>
                <a:cubicBezTo>
                  <a:pt x="800" y="32"/>
                  <a:pt x="824" y="53"/>
                  <a:pt x="836" y="82"/>
                </a:cubicBezTo>
                <a:lnTo>
                  <a:pt x="838" y="87"/>
                </a:lnTo>
                <a:cubicBezTo>
                  <a:pt x="840" y="92"/>
                  <a:pt x="841" y="98"/>
                  <a:pt x="843" y="104"/>
                </a:cubicBezTo>
                <a:lnTo>
                  <a:pt x="844" y="109"/>
                </a:lnTo>
                <a:lnTo>
                  <a:pt x="660" y="92"/>
                </a:lnTo>
                <a:lnTo>
                  <a:pt x="662" y="87"/>
                </a:lnTo>
                <a:lnTo>
                  <a:pt x="657" y="104"/>
                </a:lnTo>
                <a:lnTo>
                  <a:pt x="658" y="99"/>
                </a:lnTo>
                <a:cubicBezTo>
                  <a:pt x="667" y="55"/>
                  <a:pt x="705" y="23"/>
                  <a:pt x="750" y="21"/>
                </a:cubicBezTo>
                <a:cubicBezTo>
                  <a:pt x="795" y="20"/>
                  <a:pt x="835" y="51"/>
                  <a:pt x="846" y="94"/>
                </a:cubicBezTo>
                <a:lnTo>
                  <a:pt x="847" y="98"/>
                </a:lnTo>
                <a:cubicBezTo>
                  <a:pt x="849" y="106"/>
                  <a:pt x="849" y="114"/>
                  <a:pt x="849" y="121"/>
                </a:cubicBezTo>
                <a:lnTo>
                  <a:pt x="849" y="127"/>
                </a:lnTo>
                <a:lnTo>
                  <a:pt x="753" y="31"/>
                </a:lnTo>
                <a:lnTo>
                  <a:pt x="756" y="31"/>
                </a:lnTo>
                <a:lnTo>
                  <a:pt x="665" y="97"/>
                </a:lnTo>
                <a:lnTo>
                  <a:pt x="667" y="91"/>
                </a:lnTo>
                <a:lnTo>
                  <a:pt x="666" y="94"/>
                </a:lnTo>
                <a:lnTo>
                  <a:pt x="836" y="175"/>
                </a:lnTo>
                <a:lnTo>
                  <a:pt x="833" y="179"/>
                </a:lnTo>
                <a:lnTo>
                  <a:pt x="842" y="164"/>
                </a:lnTo>
                <a:lnTo>
                  <a:pt x="839" y="170"/>
                </a:lnTo>
                <a:lnTo>
                  <a:pt x="753" y="31"/>
                </a:lnTo>
                <a:lnTo>
                  <a:pt x="756" y="31"/>
                </a:lnTo>
                <a:lnTo>
                  <a:pt x="758" y="31"/>
                </a:lnTo>
                <a:cubicBezTo>
                  <a:pt x="800" y="31"/>
                  <a:pt x="836" y="58"/>
                  <a:pt x="850" y="97"/>
                </a:cubicBezTo>
                <a:lnTo>
                  <a:pt x="853" y="106"/>
                </a:lnTo>
                <a:cubicBezTo>
                  <a:pt x="854" y="111"/>
                  <a:pt x="855" y="116"/>
                  <a:pt x="856" y="121"/>
                </a:cubicBezTo>
                <a:lnTo>
                  <a:pt x="857" y="127"/>
                </a:lnTo>
                <a:cubicBezTo>
                  <a:pt x="858" y="132"/>
                  <a:pt x="858" y="137"/>
                  <a:pt x="858" y="142"/>
                </a:cubicBezTo>
                <a:lnTo>
                  <a:pt x="858" y="146"/>
                </a:lnTo>
                <a:cubicBezTo>
                  <a:pt x="858" y="199"/>
                  <a:pt x="815" y="242"/>
                  <a:pt x="762" y="242"/>
                </a:cubicBezTo>
                <a:cubicBezTo>
                  <a:pt x="709" y="242"/>
                  <a:pt x="666" y="199"/>
                  <a:pt x="666" y="146"/>
                </a:cubicBezTo>
                <a:lnTo>
                  <a:pt x="666" y="141"/>
                </a:lnTo>
                <a:lnTo>
                  <a:pt x="668" y="160"/>
                </a:lnTo>
                <a:lnTo>
                  <a:pt x="667" y="155"/>
                </a:lnTo>
                <a:cubicBezTo>
                  <a:pt x="657" y="103"/>
                  <a:pt x="691" y="53"/>
                  <a:pt x="743" y="42"/>
                </a:cubicBezTo>
                <a:cubicBezTo>
                  <a:pt x="795" y="32"/>
                  <a:pt x="845" y="66"/>
                  <a:pt x="856" y="118"/>
                </a:cubicBezTo>
                <a:lnTo>
                  <a:pt x="857" y="123"/>
                </a:lnTo>
                <a:cubicBezTo>
                  <a:pt x="858" y="129"/>
                  <a:pt x="858" y="135"/>
                  <a:pt x="858" y="141"/>
                </a:cubicBezTo>
                <a:lnTo>
                  <a:pt x="858" y="146"/>
                </a:lnTo>
                <a:cubicBezTo>
                  <a:pt x="858" y="199"/>
                  <a:pt x="815" y="242"/>
                  <a:pt x="762" y="242"/>
                </a:cubicBezTo>
                <a:cubicBezTo>
                  <a:pt x="709" y="242"/>
                  <a:pt x="666" y="199"/>
                  <a:pt x="666" y="146"/>
                </a:cubicBezTo>
                <a:lnTo>
                  <a:pt x="666" y="141"/>
                </a:lnTo>
                <a:lnTo>
                  <a:pt x="668" y="160"/>
                </a:lnTo>
                <a:lnTo>
                  <a:pt x="667" y="155"/>
                </a:lnTo>
                <a:cubicBezTo>
                  <a:pt x="657" y="104"/>
                  <a:pt x="690" y="54"/>
                  <a:pt x="740" y="43"/>
                </a:cubicBezTo>
                <a:cubicBezTo>
                  <a:pt x="791" y="31"/>
                  <a:pt x="842" y="63"/>
                  <a:pt x="855" y="113"/>
                </a:cubicBezTo>
                <a:lnTo>
                  <a:pt x="856" y="117"/>
                </a:lnTo>
                <a:lnTo>
                  <a:pt x="858" y="131"/>
                </a:lnTo>
                <a:lnTo>
                  <a:pt x="763" y="50"/>
                </a:lnTo>
                <a:lnTo>
                  <a:pt x="764" y="50"/>
                </a:lnTo>
                <a:lnTo>
                  <a:pt x="697" y="79"/>
                </a:lnTo>
                <a:lnTo>
                  <a:pt x="703" y="73"/>
                </a:lnTo>
                <a:cubicBezTo>
                  <a:pt x="709" y="67"/>
                  <a:pt x="715" y="61"/>
                  <a:pt x="723" y="57"/>
                </a:cubicBezTo>
                <a:lnTo>
                  <a:pt x="730" y="53"/>
                </a:lnTo>
                <a:cubicBezTo>
                  <a:pt x="757" y="38"/>
                  <a:pt x="789" y="36"/>
                  <a:pt x="817" y="49"/>
                </a:cubicBezTo>
                <a:cubicBezTo>
                  <a:pt x="845" y="62"/>
                  <a:pt x="866" y="87"/>
                  <a:pt x="872" y="118"/>
                </a:cubicBezTo>
                <a:lnTo>
                  <a:pt x="874" y="128"/>
                </a:lnTo>
                <a:lnTo>
                  <a:pt x="875" y="137"/>
                </a:lnTo>
                <a:cubicBezTo>
                  <a:pt x="876" y="142"/>
                  <a:pt x="876" y="147"/>
                  <a:pt x="876" y="152"/>
                </a:cubicBezTo>
                <a:lnTo>
                  <a:pt x="876" y="155"/>
                </a:lnTo>
                <a:cubicBezTo>
                  <a:pt x="876" y="208"/>
                  <a:pt x="833" y="251"/>
                  <a:pt x="780" y="251"/>
                </a:cubicBezTo>
                <a:cubicBezTo>
                  <a:pt x="727" y="251"/>
                  <a:pt x="684" y="208"/>
                  <a:pt x="684" y="155"/>
                </a:cubicBezTo>
                <a:lnTo>
                  <a:pt x="684" y="152"/>
                </a:lnTo>
                <a:lnTo>
                  <a:pt x="684" y="146"/>
                </a:lnTo>
                <a:lnTo>
                  <a:pt x="684" y="139"/>
                </a:lnTo>
                <a:lnTo>
                  <a:pt x="684" y="136"/>
                </a:lnTo>
                <a:cubicBezTo>
                  <a:pt x="684" y="83"/>
                  <a:pt x="727" y="40"/>
                  <a:pt x="780" y="40"/>
                </a:cubicBezTo>
                <a:cubicBezTo>
                  <a:pt x="833" y="40"/>
                  <a:pt x="876" y="83"/>
                  <a:pt x="876" y="136"/>
                </a:cubicBezTo>
                <a:lnTo>
                  <a:pt x="876" y="139"/>
                </a:lnTo>
                <a:cubicBezTo>
                  <a:pt x="876" y="145"/>
                  <a:pt x="876" y="150"/>
                  <a:pt x="875" y="155"/>
                </a:cubicBezTo>
                <a:lnTo>
                  <a:pt x="874" y="161"/>
                </a:lnTo>
                <a:lnTo>
                  <a:pt x="875" y="145"/>
                </a:lnTo>
                <a:lnTo>
                  <a:pt x="875" y="152"/>
                </a:lnTo>
                <a:cubicBezTo>
                  <a:pt x="875" y="163"/>
                  <a:pt x="874" y="173"/>
                  <a:pt x="871" y="183"/>
                </a:cubicBezTo>
                <a:lnTo>
                  <a:pt x="870" y="186"/>
                </a:lnTo>
                <a:cubicBezTo>
                  <a:pt x="853" y="235"/>
                  <a:pt x="801" y="262"/>
                  <a:pt x="752" y="248"/>
                </a:cubicBezTo>
                <a:cubicBezTo>
                  <a:pt x="702" y="233"/>
                  <a:pt x="673" y="182"/>
                  <a:pt x="685" y="132"/>
                </a:cubicBezTo>
                <a:lnTo>
                  <a:pt x="686" y="128"/>
                </a:lnTo>
                <a:lnTo>
                  <a:pt x="686" y="128"/>
                </a:lnTo>
                <a:lnTo>
                  <a:pt x="859" y="202"/>
                </a:lnTo>
                <a:lnTo>
                  <a:pt x="854" y="209"/>
                </a:lnTo>
                <a:lnTo>
                  <a:pt x="867" y="184"/>
                </a:lnTo>
                <a:lnTo>
                  <a:pt x="863" y="196"/>
                </a:lnTo>
                <a:lnTo>
                  <a:pt x="867" y="165"/>
                </a:lnTo>
                <a:lnTo>
                  <a:pt x="867" y="177"/>
                </a:lnTo>
                <a:lnTo>
                  <a:pt x="867" y="164"/>
                </a:lnTo>
                <a:lnTo>
                  <a:pt x="868" y="171"/>
                </a:lnTo>
                <a:lnTo>
                  <a:pt x="683" y="149"/>
                </a:lnTo>
                <a:lnTo>
                  <a:pt x="685" y="144"/>
                </a:lnTo>
                <a:lnTo>
                  <a:pt x="681" y="159"/>
                </a:lnTo>
                <a:lnTo>
                  <a:pt x="683" y="150"/>
                </a:lnTo>
                <a:lnTo>
                  <a:pt x="682" y="151"/>
                </a:lnTo>
                <a:cubicBezTo>
                  <a:pt x="683" y="144"/>
                  <a:pt x="684" y="138"/>
                  <a:pt x="686" y="131"/>
                </a:cubicBezTo>
                <a:lnTo>
                  <a:pt x="688" y="125"/>
                </a:lnTo>
                <a:cubicBezTo>
                  <a:pt x="700" y="90"/>
                  <a:pt x="730" y="65"/>
                  <a:pt x="767" y="60"/>
                </a:cubicBezTo>
                <a:cubicBezTo>
                  <a:pt x="803" y="55"/>
                  <a:pt x="839" y="72"/>
                  <a:pt x="859" y="102"/>
                </a:cubicBezTo>
                <a:lnTo>
                  <a:pt x="861" y="105"/>
                </a:lnTo>
                <a:cubicBezTo>
                  <a:pt x="867" y="113"/>
                  <a:pt x="871" y="123"/>
                  <a:pt x="874" y="132"/>
                </a:cubicBezTo>
                <a:lnTo>
                  <a:pt x="876" y="139"/>
                </a:lnTo>
                <a:lnTo>
                  <a:pt x="878" y="144"/>
                </a:lnTo>
                <a:lnTo>
                  <a:pt x="786" y="78"/>
                </a:lnTo>
                <a:lnTo>
                  <a:pt x="791" y="78"/>
                </a:lnTo>
                <a:lnTo>
                  <a:pt x="796" y="78"/>
                </a:lnTo>
                <a:cubicBezTo>
                  <a:pt x="849" y="78"/>
                  <a:pt x="892" y="121"/>
                  <a:pt x="892" y="174"/>
                </a:cubicBezTo>
                <a:lnTo>
                  <a:pt x="892" y="180"/>
                </a:lnTo>
                <a:lnTo>
                  <a:pt x="892" y="184"/>
                </a:lnTo>
                <a:lnTo>
                  <a:pt x="701" y="175"/>
                </a:lnTo>
                <a:lnTo>
                  <a:pt x="702" y="165"/>
                </a:lnTo>
                <a:lnTo>
                  <a:pt x="703" y="155"/>
                </a:lnTo>
                <a:cubicBezTo>
                  <a:pt x="708" y="110"/>
                  <a:pt x="744" y="75"/>
                  <a:pt x="788" y="70"/>
                </a:cubicBezTo>
                <a:cubicBezTo>
                  <a:pt x="833" y="65"/>
                  <a:pt x="875" y="92"/>
                  <a:pt x="890" y="135"/>
                </a:cubicBezTo>
                <a:lnTo>
                  <a:pt x="891" y="138"/>
                </a:lnTo>
                <a:cubicBezTo>
                  <a:pt x="892" y="143"/>
                  <a:pt x="893" y="148"/>
                  <a:pt x="894" y="153"/>
                </a:cubicBezTo>
                <a:lnTo>
                  <a:pt x="895" y="159"/>
                </a:lnTo>
                <a:cubicBezTo>
                  <a:pt x="896" y="164"/>
                  <a:pt x="896" y="169"/>
                  <a:pt x="896" y="174"/>
                </a:cubicBezTo>
                <a:lnTo>
                  <a:pt x="896" y="184"/>
                </a:lnTo>
                <a:lnTo>
                  <a:pt x="896" y="193"/>
                </a:lnTo>
                <a:lnTo>
                  <a:pt x="895" y="213"/>
                </a:lnTo>
                <a:lnTo>
                  <a:pt x="894" y="225"/>
                </a:lnTo>
                <a:lnTo>
                  <a:pt x="894" y="222"/>
                </a:lnTo>
                <a:cubicBezTo>
                  <a:pt x="894" y="261"/>
                  <a:pt x="871" y="296"/>
                  <a:pt x="835" y="311"/>
                </a:cubicBezTo>
                <a:cubicBezTo>
                  <a:pt x="799" y="326"/>
                  <a:pt x="758" y="318"/>
                  <a:pt x="731" y="290"/>
                </a:cubicBezTo>
                <a:lnTo>
                  <a:pt x="730" y="289"/>
                </a:lnTo>
                <a:cubicBezTo>
                  <a:pt x="712" y="271"/>
                  <a:pt x="701" y="247"/>
                  <a:pt x="701" y="221"/>
                </a:cubicBezTo>
                <a:lnTo>
                  <a:pt x="701" y="216"/>
                </a:lnTo>
                <a:lnTo>
                  <a:pt x="701" y="203"/>
                </a:lnTo>
                <a:cubicBezTo>
                  <a:pt x="701" y="199"/>
                  <a:pt x="702" y="194"/>
                  <a:pt x="702" y="190"/>
                </a:cubicBezTo>
                <a:lnTo>
                  <a:pt x="703" y="183"/>
                </a:lnTo>
                <a:lnTo>
                  <a:pt x="702" y="196"/>
                </a:lnTo>
                <a:lnTo>
                  <a:pt x="702" y="193"/>
                </a:lnTo>
                <a:cubicBezTo>
                  <a:pt x="702" y="143"/>
                  <a:pt x="742" y="100"/>
                  <a:pt x="793" y="98"/>
                </a:cubicBezTo>
                <a:cubicBezTo>
                  <a:pt x="844" y="95"/>
                  <a:pt x="888" y="132"/>
                  <a:pt x="894" y="183"/>
                </a:cubicBezTo>
                <a:lnTo>
                  <a:pt x="895" y="192"/>
                </a:lnTo>
                <a:lnTo>
                  <a:pt x="895" y="212"/>
                </a:lnTo>
                <a:cubicBezTo>
                  <a:pt x="895" y="265"/>
                  <a:pt x="852" y="308"/>
                  <a:pt x="799" y="308"/>
                </a:cubicBezTo>
                <a:lnTo>
                  <a:pt x="798" y="308"/>
                </a:lnTo>
                <a:lnTo>
                  <a:pt x="894" y="212"/>
                </a:lnTo>
                <a:lnTo>
                  <a:pt x="894" y="218"/>
                </a:lnTo>
                <a:lnTo>
                  <a:pt x="892" y="195"/>
                </a:lnTo>
                <a:lnTo>
                  <a:pt x="893" y="199"/>
                </a:lnTo>
                <a:lnTo>
                  <a:pt x="710" y="187"/>
                </a:lnTo>
                <a:lnTo>
                  <a:pt x="714" y="177"/>
                </a:lnTo>
                <a:lnTo>
                  <a:pt x="714" y="176"/>
                </a:lnTo>
                <a:lnTo>
                  <a:pt x="715" y="173"/>
                </a:lnTo>
                <a:cubicBezTo>
                  <a:pt x="730" y="128"/>
                  <a:pt x="775" y="101"/>
                  <a:pt x="822" y="109"/>
                </a:cubicBezTo>
                <a:cubicBezTo>
                  <a:pt x="868" y="116"/>
                  <a:pt x="902" y="156"/>
                  <a:pt x="902" y="203"/>
                </a:cubicBezTo>
                <a:lnTo>
                  <a:pt x="902" y="210"/>
                </a:lnTo>
                <a:lnTo>
                  <a:pt x="901" y="230"/>
                </a:lnTo>
                <a:lnTo>
                  <a:pt x="899" y="199"/>
                </a:lnTo>
                <a:lnTo>
                  <a:pt x="902" y="211"/>
                </a:lnTo>
                <a:lnTo>
                  <a:pt x="903" y="215"/>
                </a:lnTo>
                <a:lnTo>
                  <a:pt x="719" y="211"/>
                </a:lnTo>
                <a:lnTo>
                  <a:pt x="720" y="208"/>
                </a:lnTo>
                <a:lnTo>
                  <a:pt x="717" y="223"/>
                </a:lnTo>
                <a:lnTo>
                  <a:pt x="718" y="217"/>
                </a:lnTo>
                <a:lnTo>
                  <a:pt x="716" y="232"/>
                </a:lnTo>
                <a:lnTo>
                  <a:pt x="716" y="225"/>
                </a:lnTo>
                <a:cubicBezTo>
                  <a:pt x="716" y="215"/>
                  <a:pt x="718" y="205"/>
                  <a:pt x="721" y="195"/>
                </a:cubicBezTo>
                <a:lnTo>
                  <a:pt x="722" y="192"/>
                </a:lnTo>
                <a:cubicBezTo>
                  <a:pt x="734" y="157"/>
                  <a:pt x="764" y="132"/>
                  <a:pt x="801" y="127"/>
                </a:cubicBezTo>
                <a:cubicBezTo>
                  <a:pt x="837" y="122"/>
                  <a:pt x="873" y="139"/>
                  <a:pt x="893" y="169"/>
                </a:cubicBezTo>
                <a:lnTo>
                  <a:pt x="895" y="172"/>
                </a:lnTo>
                <a:cubicBezTo>
                  <a:pt x="900" y="179"/>
                  <a:pt x="904" y="187"/>
                  <a:pt x="907" y="195"/>
                </a:cubicBezTo>
                <a:lnTo>
                  <a:pt x="909" y="201"/>
                </a:lnTo>
                <a:lnTo>
                  <a:pt x="817" y="135"/>
                </a:lnTo>
                <a:lnTo>
                  <a:pt x="821" y="135"/>
                </a:lnTo>
                <a:lnTo>
                  <a:pt x="824" y="135"/>
                </a:lnTo>
                <a:cubicBezTo>
                  <a:pt x="870" y="135"/>
                  <a:pt x="910" y="168"/>
                  <a:pt x="919" y="213"/>
                </a:cubicBezTo>
                <a:lnTo>
                  <a:pt x="921" y="223"/>
                </a:lnTo>
                <a:lnTo>
                  <a:pt x="923" y="235"/>
                </a:lnTo>
                <a:lnTo>
                  <a:pt x="924" y="237"/>
                </a:lnTo>
                <a:lnTo>
                  <a:pt x="734" y="260"/>
                </a:lnTo>
                <a:lnTo>
                  <a:pt x="734" y="257"/>
                </a:lnTo>
                <a:lnTo>
                  <a:pt x="734" y="251"/>
                </a:lnTo>
                <a:lnTo>
                  <a:pt x="734" y="244"/>
                </a:lnTo>
                <a:lnTo>
                  <a:pt x="734" y="241"/>
                </a:lnTo>
                <a:cubicBezTo>
                  <a:pt x="734" y="188"/>
                  <a:pt x="777" y="145"/>
                  <a:pt x="830" y="145"/>
                </a:cubicBezTo>
                <a:cubicBezTo>
                  <a:pt x="883" y="145"/>
                  <a:pt x="926" y="188"/>
                  <a:pt x="926" y="241"/>
                </a:cubicBezTo>
                <a:lnTo>
                  <a:pt x="926" y="244"/>
                </a:lnTo>
                <a:lnTo>
                  <a:pt x="926" y="231"/>
                </a:lnTo>
                <a:lnTo>
                  <a:pt x="927" y="238"/>
                </a:lnTo>
                <a:cubicBezTo>
                  <a:pt x="927" y="242"/>
                  <a:pt x="927" y="247"/>
                  <a:pt x="927" y="251"/>
                </a:cubicBezTo>
                <a:lnTo>
                  <a:pt x="927" y="257"/>
                </a:lnTo>
                <a:lnTo>
                  <a:pt x="923" y="227"/>
                </a:lnTo>
                <a:lnTo>
                  <a:pt x="924" y="230"/>
                </a:lnTo>
                <a:lnTo>
                  <a:pt x="737" y="249"/>
                </a:lnTo>
                <a:lnTo>
                  <a:pt x="738" y="241"/>
                </a:lnTo>
                <a:lnTo>
                  <a:pt x="739" y="233"/>
                </a:lnTo>
                <a:cubicBezTo>
                  <a:pt x="743" y="183"/>
                  <a:pt x="785" y="145"/>
                  <a:pt x="834" y="145"/>
                </a:cubicBezTo>
                <a:lnTo>
                  <a:pt x="835" y="145"/>
                </a:lnTo>
                <a:cubicBezTo>
                  <a:pt x="868" y="145"/>
                  <a:pt x="898" y="162"/>
                  <a:pt x="915" y="188"/>
                </a:cubicBezTo>
                <a:lnTo>
                  <a:pt x="921" y="197"/>
                </a:lnTo>
                <a:cubicBezTo>
                  <a:pt x="930" y="211"/>
                  <a:pt x="936" y="226"/>
                  <a:pt x="937" y="242"/>
                </a:cubicBezTo>
                <a:lnTo>
                  <a:pt x="938" y="253"/>
                </a:lnTo>
                <a:lnTo>
                  <a:pt x="938" y="269"/>
                </a:lnTo>
                <a:lnTo>
                  <a:pt x="747" y="258"/>
                </a:lnTo>
                <a:lnTo>
                  <a:pt x="748" y="250"/>
                </a:lnTo>
                <a:lnTo>
                  <a:pt x="749" y="242"/>
                </a:lnTo>
                <a:lnTo>
                  <a:pt x="749" y="264"/>
                </a:lnTo>
                <a:lnTo>
                  <a:pt x="748" y="257"/>
                </a:lnTo>
                <a:cubicBezTo>
                  <a:pt x="748" y="253"/>
                  <a:pt x="747" y="248"/>
                  <a:pt x="747" y="243"/>
                </a:cubicBezTo>
                <a:lnTo>
                  <a:pt x="747" y="241"/>
                </a:lnTo>
                <a:cubicBezTo>
                  <a:pt x="747" y="194"/>
                  <a:pt x="782" y="154"/>
                  <a:pt x="828" y="147"/>
                </a:cubicBezTo>
                <a:cubicBezTo>
                  <a:pt x="875" y="139"/>
                  <a:pt x="920" y="166"/>
                  <a:pt x="935" y="211"/>
                </a:cubicBezTo>
                <a:lnTo>
                  <a:pt x="937" y="217"/>
                </a:lnTo>
                <a:cubicBezTo>
                  <a:pt x="939" y="225"/>
                  <a:pt x="941" y="232"/>
                  <a:pt x="941" y="240"/>
                </a:cubicBezTo>
                <a:lnTo>
                  <a:pt x="942" y="253"/>
                </a:lnTo>
                <a:lnTo>
                  <a:pt x="942" y="269"/>
                </a:lnTo>
                <a:lnTo>
                  <a:pt x="942" y="282"/>
                </a:lnTo>
                <a:lnTo>
                  <a:pt x="941" y="302"/>
                </a:lnTo>
                <a:lnTo>
                  <a:pt x="941" y="298"/>
                </a:lnTo>
                <a:cubicBezTo>
                  <a:pt x="941" y="346"/>
                  <a:pt x="907" y="386"/>
                  <a:pt x="861" y="393"/>
                </a:cubicBezTo>
                <a:cubicBezTo>
                  <a:pt x="814" y="401"/>
                  <a:pt x="769" y="373"/>
                  <a:pt x="754" y="329"/>
                </a:cubicBezTo>
                <a:lnTo>
                  <a:pt x="753" y="326"/>
                </a:lnTo>
                <a:cubicBezTo>
                  <a:pt x="750" y="316"/>
                  <a:pt x="748" y="306"/>
                  <a:pt x="748" y="295"/>
                </a:cubicBezTo>
                <a:lnTo>
                  <a:pt x="748" y="287"/>
                </a:lnTo>
                <a:lnTo>
                  <a:pt x="748" y="269"/>
                </a:lnTo>
                <a:cubicBezTo>
                  <a:pt x="748" y="259"/>
                  <a:pt x="750" y="249"/>
                  <a:pt x="753" y="239"/>
                </a:cubicBezTo>
                <a:lnTo>
                  <a:pt x="756" y="230"/>
                </a:lnTo>
                <a:cubicBezTo>
                  <a:pt x="769" y="191"/>
                  <a:pt x="806" y="164"/>
                  <a:pt x="847" y="164"/>
                </a:cubicBezTo>
                <a:lnTo>
                  <a:pt x="849" y="164"/>
                </a:lnTo>
                <a:cubicBezTo>
                  <a:pt x="894" y="164"/>
                  <a:pt x="933" y="196"/>
                  <a:pt x="943" y="240"/>
                </a:cubicBezTo>
                <a:lnTo>
                  <a:pt x="945" y="249"/>
                </a:lnTo>
                <a:lnTo>
                  <a:pt x="945" y="245"/>
                </a:lnTo>
                <a:lnTo>
                  <a:pt x="939" y="233"/>
                </a:lnTo>
                <a:lnTo>
                  <a:pt x="941" y="237"/>
                </a:lnTo>
                <a:lnTo>
                  <a:pt x="762" y="256"/>
                </a:lnTo>
                <a:lnTo>
                  <a:pt x="763" y="252"/>
                </a:lnTo>
                <a:lnTo>
                  <a:pt x="763" y="254"/>
                </a:lnTo>
                <a:lnTo>
                  <a:pt x="857" y="365"/>
                </a:lnTo>
                <a:lnTo>
                  <a:pt x="855" y="365"/>
                </a:lnTo>
                <a:cubicBezTo>
                  <a:pt x="802" y="365"/>
                  <a:pt x="759" y="322"/>
                  <a:pt x="759" y="269"/>
                </a:cubicBezTo>
                <a:cubicBezTo>
                  <a:pt x="759" y="216"/>
                  <a:pt x="802" y="173"/>
                  <a:pt x="855" y="173"/>
                </a:cubicBezTo>
                <a:lnTo>
                  <a:pt x="861" y="173"/>
                </a:lnTo>
                <a:lnTo>
                  <a:pt x="863" y="173"/>
                </a:lnTo>
                <a:cubicBezTo>
                  <a:pt x="909" y="173"/>
                  <a:pt x="949" y="206"/>
                  <a:pt x="958" y="251"/>
                </a:cubicBezTo>
                <a:lnTo>
                  <a:pt x="960" y="261"/>
                </a:lnTo>
                <a:lnTo>
                  <a:pt x="962" y="278"/>
                </a:lnTo>
                <a:lnTo>
                  <a:pt x="866" y="192"/>
                </a:lnTo>
                <a:lnTo>
                  <a:pt x="874" y="192"/>
                </a:lnTo>
                <a:lnTo>
                  <a:pt x="781" y="265"/>
                </a:lnTo>
                <a:lnTo>
                  <a:pt x="782" y="261"/>
                </a:lnTo>
                <a:lnTo>
                  <a:pt x="779" y="284"/>
                </a:lnTo>
                <a:lnTo>
                  <a:pt x="779" y="279"/>
                </a:lnTo>
                <a:cubicBezTo>
                  <a:pt x="779" y="226"/>
                  <a:pt x="822" y="183"/>
                  <a:pt x="875" y="183"/>
                </a:cubicBezTo>
                <a:cubicBezTo>
                  <a:pt x="928" y="183"/>
                  <a:pt x="971" y="226"/>
                  <a:pt x="971" y="279"/>
                </a:cubicBezTo>
                <a:lnTo>
                  <a:pt x="971" y="289"/>
                </a:lnTo>
                <a:lnTo>
                  <a:pt x="972" y="288"/>
                </a:lnTo>
                <a:lnTo>
                  <a:pt x="876" y="202"/>
                </a:lnTo>
                <a:lnTo>
                  <a:pt x="877" y="202"/>
                </a:lnTo>
                <a:lnTo>
                  <a:pt x="781" y="298"/>
                </a:lnTo>
                <a:lnTo>
                  <a:pt x="781" y="291"/>
                </a:lnTo>
                <a:lnTo>
                  <a:pt x="781" y="282"/>
                </a:lnTo>
                <a:lnTo>
                  <a:pt x="781" y="273"/>
                </a:lnTo>
                <a:lnTo>
                  <a:pt x="784" y="297"/>
                </a:lnTo>
                <a:lnTo>
                  <a:pt x="783" y="293"/>
                </a:lnTo>
                <a:lnTo>
                  <a:pt x="972" y="269"/>
                </a:lnTo>
                <a:lnTo>
                  <a:pt x="972" y="273"/>
                </a:lnTo>
                <a:lnTo>
                  <a:pt x="972" y="282"/>
                </a:lnTo>
                <a:lnTo>
                  <a:pt x="972" y="292"/>
                </a:lnTo>
                <a:lnTo>
                  <a:pt x="972" y="298"/>
                </a:lnTo>
                <a:lnTo>
                  <a:pt x="783" y="275"/>
                </a:lnTo>
                <a:lnTo>
                  <a:pt x="784" y="271"/>
                </a:lnTo>
                <a:lnTo>
                  <a:pt x="784" y="273"/>
                </a:lnTo>
                <a:lnTo>
                  <a:pt x="973" y="307"/>
                </a:lnTo>
                <a:lnTo>
                  <a:pt x="972" y="312"/>
                </a:lnTo>
                <a:lnTo>
                  <a:pt x="971" y="317"/>
                </a:lnTo>
                <a:cubicBezTo>
                  <a:pt x="961" y="366"/>
                  <a:pt x="916" y="399"/>
                  <a:pt x="867" y="394"/>
                </a:cubicBezTo>
                <a:cubicBezTo>
                  <a:pt x="818" y="389"/>
                  <a:pt x="780" y="348"/>
                  <a:pt x="780" y="298"/>
                </a:cubicBezTo>
                <a:lnTo>
                  <a:pt x="780" y="293"/>
                </a:lnTo>
                <a:lnTo>
                  <a:pt x="780" y="288"/>
                </a:lnTo>
                <a:cubicBezTo>
                  <a:pt x="780" y="244"/>
                  <a:pt x="811" y="205"/>
                  <a:pt x="854" y="195"/>
                </a:cubicBezTo>
                <a:cubicBezTo>
                  <a:pt x="898" y="185"/>
                  <a:pt x="942" y="206"/>
                  <a:pt x="962" y="246"/>
                </a:cubicBezTo>
                <a:lnTo>
                  <a:pt x="964" y="250"/>
                </a:lnTo>
                <a:cubicBezTo>
                  <a:pt x="969" y="258"/>
                  <a:pt x="972" y="267"/>
                  <a:pt x="973" y="277"/>
                </a:cubicBezTo>
                <a:lnTo>
                  <a:pt x="974" y="283"/>
                </a:lnTo>
                <a:lnTo>
                  <a:pt x="965" y="256"/>
                </a:lnTo>
                <a:lnTo>
                  <a:pt x="968" y="262"/>
                </a:lnTo>
                <a:lnTo>
                  <a:pt x="950" y="237"/>
                </a:lnTo>
                <a:lnTo>
                  <a:pt x="953" y="240"/>
                </a:lnTo>
                <a:lnTo>
                  <a:pt x="792" y="284"/>
                </a:lnTo>
                <a:lnTo>
                  <a:pt x="793" y="280"/>
                </a:lnTo>
                <a:lnTo>
                  <a:pt x="793" y="282"/>
                </a:lnTo>
                <a:lnTo>
                  <a:pt x="791" y="297"/>
                </a:lnTo>
                <a:lnTo>
                  <a:pt x="791" y="290"/>
                </a:lnTo>
                <a:cubicBezTo>
                  <a:pt x="791" y="276"/>
                  <a:pt x="795" y="261"/>
                  <a:pt x="802" y="248"/>
                </a:cubicBezTo>
                <a:lnTo>
                  <a:pt x="803" y="246"/>
                </a:lnTo>
                <a:cubicBezTo>
                  <a:pt x="821" y="209"/>
                  <a:pt x="861" y="188"/>
                  <a:pt x="901" y="193"/>
                </a:cubicBezTo>
                <a:cubicBezTo>
                  <a:pt x="942" y="199"/>
                  <a:pt x="975" y="229"/>
                  <a:pt x="983" y="270"/>
                </a:cubicBezTo>
                <a:lnTo>
                  <a:pt x="984" y="275"/>
                </a:lnTo>
                <a:lnTo>
                  <a:pt x="986" y="292"/>
                </a:lnTo>
                <a:lnTo>
                  <a:pt x="986" y="311"/>
                </a:lnTo>
                <a:lnTo>
                  <a:pt x="985" y="296"/>
                </a:lnTo>
                <a:lnTo>
                  <a:pt x="986" y="302"/>
                </a:lnTo>
                <a:lnTo>
                  <a:pt x="824" y="250"/>
                </a:lnTo>
                <a:lnTo>
                  <a:pt x="826" y="248"/>
                </a:lnTo>
                <a:lnTo>
                  <a:pt x="798" y="304"/>
                </a:lnTo>
                <a:lnTo>
                  <a:pt x="799" y="296"/>
                </a:lnTo>
                <a:lnTo>
                  <a:pt x="798" y="301"/>
                </a:lnTo>
                <a:lnTo>
                  <a:pt x="798" y="298"/>
                </a:lnTo>
                <a:cubicBezTo>
                  <a:pt x="798" y="245"/>
                  <a:pt x="841" y="202"/>
                  <a:pt x="894" y="202"/>
                </a:cubicBezTo>
                <a:cubicBezTo>
                  <a:pt x="947" y="202"/>
                  <a:pt x="990" y="245"/>
                  <a:pt x="990" y="298"/>
                </a:cubicBezTo>
                <a:lnTo>
                  <a:pt x="990" y="301"/>
                </a:lnTo>
                <a:lnTo>
                  <a:pt x="990" y="288"/>
                </a:lnTo>
                <a:lnTo>
                  <a:pt x="991" y="295"/>
                </a:lnTo>
                <a:cubicBezTo>
                  <a:pt x="991" y="299"/>
                  <a:pt x="991" y="304"/>
                  <a:pt x="991" y="308"/>
                </a:cubicBezTo>
                <a:lnTo>
                  <a:pt x="991" y="314"/>
                </a:lnTo>
                <a:lnTo>
                  <a:pt x="991" y="317"/>
                </a:lnTo>
                <a:cubicBezTo>
                  <a:pt x="991" y="370"/>
                  <a:pt x="948" y="413"/>
                  <a:pt x="895" y="413"/>
                </a:cubicBezTo>
                <a:cubicBezTo>
                  <a:pt x="842" y="413"/>
                  <a:pt x="799" y="370"/>
                  <a:pt x="799" y="317"/>
                </a:cubicBezTo>
                <a:lnTo>
                  <a:pt x="799" y="309"/>
                </a:lnTo>
                <a:lnTo>
                  <a:pt x="799" y="298"/>
                </a:lnTo>
                <a:cubicBezTo>
                  <a:pt x="799" y="245"/>
                  <a:pt x="842" y="202"/>
                  <a:pt x="895" y="202"/>
                </a:cubicBezTo>
                <a:lnTo>
                  <a:pt x="898" y="202"/>
                </a:lnTo>
                <a:cubicBezTo>
                  <a:pt x="951" y="202"/>
                  <a:pt x="994" y="245"/>
                  <a:pt x="994" y="298"/>
                </a:cubicBezTo>
                <a:lnTo>
                  <a:pt x="994" y="306"/>
                </a:lnTo>
                <a:lnTo>
                  <a:pt x="994" y="319"/>
                </a:lnTo>
                <a:lnTo>
                  <a:pt x="994" y="330"/>
                </a:lnTo>
                <a:lnTo>
                  <a:pt x="993" y="315"/>
                </a:lnTo>
                <a:lnTo>
                  <a:pt x="994" y="321"/>
                </a:lnTo>
                <a:lnTo>
                  <a:pt x="803" y="336"/>
                </a:lnTo>
                <a:lnTo>
                  <a:pt x="803" y="333"/>
                </a:lnTo>
                <a:cubicBezTo>
                  <a:pt x="803" y="326"/>
                  <a:pt x="804" y="319"/>
                  <a:pt x="806" y="313"/>
                </a:cubicBezTo>
                <a:lnTo>
                  <a:pt x="808" y="304"/>
                </a:lnTo>
                <a:lnTo>
                  <a:pt x="807" y="305"/>
                </a:lnTo>
                <a:lnTo>
                  <a:pt x="808" y="294"/>
                </a:lnTo>
                <a:cubicBezTo>
                  <a:pt x="815" y="247"/>
                  <a:pt x="856" y="211"/>
                  <a:pt x="903" y="211"/>
                </a:cubicBezTo>
                <a:lnTo>
                  <a:pt x="904" y="211"/>
                </a:lnTo>
                <a:lnTo>
                  <a:pt x="819" y="265"/>
                </a:lnTo>
                <a:lnTo>
                  <a:pt x="822" y="259"/>
                </a:lnTo>
                <a:cubicBezTo>
                  <a:pt x="826" y="249"/>
                  <a:pt x="832" y="241"/>
                  <a:pt x="840" y="234"/>
                </a:cubicBezTo>
                <a:lnTo>
                  <a:pt x="843" y="231"/>
                </a:lnTo>
                <a:cubicBezTo>
                  <a:pt x="868" y="206"/>
                  <a:pt x="904" y="196"/>
                  <a:pt x="938" y="207"/>
                </a:cubicBezTo>
                <a:cubicBezTo>
                  <a:pt x="972" y="217"/>
                  <a:pt x="998" y="245"/>
                  <a:pt x="1005" y="280"/>
                </a:cubicBezTo>
                <a:lnTo>
                  <a:pt x="1006" y="285"/>
                </a:lnTo>
                <a:lnTo>
                  <a:pt x="1008" y="302"/>
                </a:lnTo>
                <a:lnTo>
                  <a:pt x="1009" y="309"/>
                </a:lnTo>
                <a:lnTo>
                  <a:pt x="1009" y="311"/>
                </a:lnTo>
                <a:cubicBezTo>
                  <a:pt x="1014" y="339"/>
                  <a:pt x="1006" y="367"/>
                  <a:pt x="988" y="389"/>
                </a:cubicBezTo>
                <a:cubicBezTo>
                  <a:pt x="969" y="410"/>
                  <a:pt x="943" y="422"/>
                  <a:pt x="914" y="422"/>
                </a:cubicBezTo>
                <a:lnTo>
                  <a:pt x="912" y="422"/>
                </a:lnTo>
                <a:cubicBezTo>
                  <a:pt x="859" y="422"/>
                  <a:pt x="816" y="379"/>
                  <a:pt x="816" y="326"/>
                </a:cubicBezTo>
                <a:lnTo>
                  <a:pt x="816" y="321"/>
                </a:lnTo>
                <a:lnTo>
                  <a:pt x="816" y="317"/>
                </a:lnTo>
                <a:cubicBezTo>
                  <a:pt x="816" y="264"/>
                  <a:pt x="859" y="221"/>
                  <a:pt x="912" y="221"/>
                </a:cubicBezTo>
                <a:cubicBezTo>
                  <a:pt x="965" y="221"/>
                  <a:pt x="1008" y="264"/>
                  <a:pt x="1008" y="317"/>
                </a:cubicBezTo>
                <a:lnTo>
                  <a:pt x="1008" y="321"/>
                </a:lnTo>
                <a:lnTo>
                  <a:pt x="1007" y="303"/>
                </a:lnTo>
                <a:lnTo>
                  <a:pt x="1008" y="308"/>
                </a:lnTo>
                <a:lnTo>
                  <a:pt x="913" y="230"/>
                </a:lnTo>
                <a:lnTo>
                  <a:pt x="916" y="230"/>
                </a:lnTo>
                <a:lnTo>
                  <a:pt x="820" y="326"/>
                </a:lnTo>
                <a:lnTo>
                  <a:pt x="820" y="322"/>
                </a:lnTo>
                <a:lnTo>
                  <a:pt x="820" y="317"/>
                </a:lnTo>
                <a:cubicBezTo>
                  <a:pt x="820" y="264"/>
                  <a:pt x="863" y="221"/>
                  <a:pt x="916" y="221"/>
                </a:cubicBezTo>
                <a:lnTo>
                  <a:pt x="923" y="221"/>
                </a:lnTo>
                <a:cubicBezTo>
                  <a:pt x="953" y="221"/>
                  <a:pt x="981" y="235"/>
                  <a:pt x="999" y="259"/>
                </a:cubicBezTo>
                <a:lnTo>
                  <a:pt x="1006" y="268"/>
                </a:lnTo>
                <a:cubicBezTo>
                  <a:pt x="1017" y="281"/>
                  <a:pt x="1023" y="296"/>
                  <a:pt x="1026" y="313"/>
                </a:cubicBezTo>
                <a:lnTo>
                  <a:pt x="1027" y="320"/>
                </a:lnTo>
                <a:cubicBezTo>
                  <a:pt x="1027" y="324"/>
                  <a:pt x="1027" y="329"/>
                  <a:pt x="1027" y="333"/>
                </a:cubicBezTo>
                <a:lnTo>
                  <a:pt x="1027" y="336"/>
                </a:lnTo>
                <a:cubicBezTo>
                  <a:pt x="1027" y="389"/>
                  <a:pt x="984" y="432"/>
                  <a:pt x="931" y="432"/>
                </a:cubicBezTo>
                <a:cubicBezTo>
                  <a:pt x="878" y="432"/>
                  <a:pt x="835" y="389"/>
                  <a:pt x="835" y="336"/>
                </a:cubicBezTo>
                <a:lnTo>
                  <a:pt x="835" y="331"/>
                </a:lnTo>
                <a:lnTo>
                  <a:pt x="837" y="350"/>
                </a:lnTo>
                <a:lnTo>
                  <a:pt x="836" y="345"/>
                </a:lnTo>
                <a:lnTo>
                  <a:pt x="1026" y="326"/>
                </a:lnTo>
                <a:lnTo>
                  <a:pt x="1026" y="336"/>
                </a:lnTo>
                <a:lnTo>
                  <a:pt x="1026" y="342"/>
                </a:lnTo>
                <a:lnTo>
                  <a:pt x="1026" y="345"/>
                </a:lnTo>
                <a:cubicBezTo>
                  <a:pt x="1026" y="398"/>
                  <a:pt x="983" y="441"/>
                  <a:pt x="930" y="441"/>
                </a:cubicBezTo>
                <a:cubicBezTo>
                  <a:pt x="877" y="441"/>
                  <a:pt x="834" y="398"/>
                  <a:pt x="834" y="345"/>
                </a:cubicBezTo>
                <a:lnTo>
                  <a:pt x="834" y="342"/>
                </a:lnTo>
                <a:lnTo>
                  <a:pt x="834" y="336"/>
                </a:lnTo>
                <a:lnTo>
                  <a:pt x="834" y="326"/>
                </a:lnTo>
                <a:cubicBezTo>
                  <a:pt x="834" y="278"/>
                  <a:pt x="871" y="237"/>
                  <a:pt x="919" y="231"/>
                </a:cubicBezTo>
                <a:cubicBezTo>
                  <a:pt x="967" y="225"/>
                  <a:pt x="1012" y="256"/>
                  <a:pt x="1024" y="303"/>
                </a:cubicBezTo>
                <a:lnTo>
                  <a:pt x="1025" y="307"/>
                </a:lnTo>
                <a:cubicBezTo>
                  <a:pt x="1027" y="315"/>
                  <a:pt x="1027" y="323"/>
                  <a:pt x="1027" y="330"/>
                </a:cubicBezTo>
                <a:lnTo>
                  <a:pt x="1027" y="336"/>
                </a:lnTo>
                <a:lnTo>
                  <a:pt x="1027" y="341"/>
                </a:lnTo>
                <a:cubicBezTo>
                  <a:pt x="1027" y="349"/>
                  <a:pt x="1027" y="357"/>
                  <a:pt x="1025" y="365"/>
                </a:cubicBezTo>
                <a:lnTo>
                  <a:pt x="1024" y="369"/>
                </a:lnTo>
                <a:cubicBezTo>
                  <a:pt x="1012" y="416"/>
                  <a:pt x="967" y="447"/>
                  <a:pt x="919" y="441"/>
                </a:cubicBezTo>
                <a:cubicBezTo>
                  <a:pt x="871" y="435"/>
                  <a:pt x="834" y="394"/>
                  <a:pt x="834" y="345"/>
                </a:cubicBezTo>
                <a:lnTo>
                  <a:pt x="834" y="341"/>
                </a:lnTo>
                <a:lnTo>
                  <a:pt x="834" y="336"/>
                </a:lnTo>
                <a:cubicBezTo>
                  <a:pt x="834" y="283"/>
                  <a:pt x="877" y="240"/>
                  <a:pt x="930" y="240"/>
                </a:cubicBezTo>
                <a:lnTo>
                  <a:pt x="931" y="240"/>
                </a:lnTo>
                <a:cubicBezTo>
                  <a:pt x="984" y="240"/>
                  <a:pt x="1027" y="283"/>
                  <a:pt x="1027" y="336"/>
                </a:cubicBezTo>
                <a:cubicBezTo>
                  <a:pt x="1027" y="389"/>
                  <a:pt x="984" y="432"/>
                  <a:pt x="931" y="432"/>
                </a:cubicBezTo>
                <a:lnTo>
                  <a:pt x="930" y="432"/>
                </a:lnTo>
                <a:lnTo>
                  <a:pt x="1026" y="336"/>
                </a:lnTo>
                <a:lnTo>
                  <a:pt x="1026" y="341"/>
                </a:lnTo>
                <a:lnTo>
                  <a:pt x="1026" y="345"/>
                </a:lnTo>
                <a:lnTo>
                  <a:pt x="837" y="322"/>
                </a:lnTo>
                <a:lnTo>
                  <a:pt x="838" y="318"/>
                </a:lnTo>
                <a:lnTo>
                  <a:pt x="835" y="341"/>
                </a:lnTo>
                <a:lnTo>
                  <a:pt x="835" y="336"/>
                </a:lnTo>
                <a:lnTo>
                  <a:pt x="835" y="330"/>
                </a:lnTo>
                <a:lnTo>
                  <a:pt x="838" y="354"/>
                </a:lnTo>
                <a:lnTo>
                  <a:pt x="837" y="350"/>
                </a:lnTo>
                <a:lnTo>
                  <a:pt x="1026" y="326"/>
                </a:lnTo>
                <a:lnTo>
                  <a:pt x="1026" y="336"/>
                </a:lnTo>
                <a:lnTo>
                  <a:pt x="1026" y="342"/>
                </a:lnTo>
                <a:lnTo>
                  <a:pt x="1026" y="345"/>
                </a:lnTo>
                <a:lnTo>
                  <a:pt x="834" y="345"/>
                </a:lnTo>
                <a:lnTo>
                  <a:pt x="834" y="342"/>
                </a:lnTo>
                <a:lnTo>
                  <a:pt x="834" y="336"/>
                </a:lnTo>
                <a:lnTo>
                  <a:pt x="834" y="326"/>
                </a:lnTo>
                <a:cubicBezTo>
                  <a:pt x="834" y="277"/>
                  <a:pt x="872" y="236"/>
                  <a:pt x="921" y="231"/>
                </a:cubicBezTo>
                <a:cubicBezTo>
                  <a:pt x="970" y="226"/>
                  <a:pt x="1015" y="259"/>
                  <a:pt x="1025" y="308"/>
                </a:cubicBezTo>
                <a:lnTo>
                  <a:pt x="1026" y="313"/>
                </a:lnTo>
                <a:cubicBezTo>
                  <a:pt x="1027" y="319"/>
                  <a:pt x="1027" y="325"/>
                  <a:pt x="1027" y="331"/>
                </a:cubicBezTo>
                <a:lnTo>
                  <a:pt x="1027" y="336"/>
                </a:lnTo>
                <a:lnTo>
                  <a:pt x="835" y="336"/>
                </a:lnTo>
                <a:lnTo>
                  <a:pt x="835" y="333"/>
                </a:lnTo>
                <a:lnTo>
                  <a:pt x="836" y="347"/>
                </a:lnTo>
                <a:lnTo>
                  <a:pt x="835" y="340"/>
                </a:lnTo>
                <a:lnTo>
                  <a:pt x="855" y="385"/>
                </a:lnTo>
                <a:lnTo>
                  <a:pt x="848" y="376"/>
                </a:lnTo>
                <a:lnTo>
                  <a:pt x="923" y="413"/>
                </a:lnTo>
                <a:lnTo>
                  <a:pt x="916" y="413"/>
                </a:lnTo>
                <a:lnTo>
                  <a:pt x="1012" y="317"/>
                </a:lnTo>
                <a:lnTo>
                  <a:pt x="1012" y="322"/>
                </a:lnTo>
                <a:lnTo>
                  <a:pt x="1012" y="326"/>
                </a:lnTo>
                <a:cubicBezTo>
                  <a:pt x="1012" y="379"/>
                  <a:pt x="969" y="422"/>
                  <a:pt x="916" y="422"/>
                </a:cubicBezTo>
                <a:lnTo>
                  <a:pt x="913" y="422"/>
                </a:lnTo>
                <a:cubicBezTo>
                  <a:pt x="868" y="422"/>
                  <a:pt x="828" y="390"/>
                  <a:pt x="819" y="345"/>
                </a:cubicBezTo>
                <a:lnTo>
                  <a:pt x="818" y="340"/>
                </a:lnTo>
                <a:cubicBezTo>
                  <a:pt x="817" y="334"/>
                  <a:pt x="816" y="328"/>
                  <a:pt x="816" y="321"/>
                </a:cubicBezTo>
                <a:lnTo>
                  <a:pt x="816" y="317"/>
                </a:lnTo>
                <a:lnTo>
                  <a:pt x="1008" y="317"/>
                </a:lnTo>
                <a:lnTo>
                  <a:pt x="1008" y="321"/>
                </a:lnTo>
                <a:lnTo>
                  <a:pt x="1008" y="326"/>
                </a:lnTo>
                <a:lnTo>
                  <a:pt x="912" y="230"/>
                </a:lnTo>
                <a:lnTo>
                  <a:pt x="914" y="230"/>
                </a:lnTo>
                <a:lnTo>
                  <a:pt x="820" y="342"/>
                </a:lnTo>
                <a:lnTo>
                  <a:pt x="818" y="332"/>
                </a:lnTo>
                <a:lnTo>
                  <a:pt x="817" y="323"/>
                </a:lnTo>
                <a:lnTo>
                  <a:pt x="817" y="322"/>
                </a:lnTo>
                <a:lnTo>
                  <a:pt x="816" y="317"/>
                </a:lnTo>
                <a:lnTo>
                  <a:pt x="978" y="366"/>
                </a:lnTo>
                <a:lnTo>
                  <a:pt x="975" y="369"/>
                </a:lnTo>
                <a:lnTo>
                  <a:pt x="993" y="344"/>
                </a:lnTo>
                <a:lnTo>
                  <a:pt x="990" y="350"/>
                </a:lnTo>
                <a:cubicBezTo>
                  <a:pt x="974" y="383"/>
                  <a:pt x="941" y="403"/>
                  <a:pt x="904" y="403"/>
                </a:cubicBezTo>
                <a:lnTo>
                  <a:pt x="903" y="403"/>
                </a:lnTo>
                <a:lnTo>
                  <a:pt x="999" y="321"/>
                </a:lnTo>
                <a:lnTo>
                  <a:pt x="998" y="324"/>
                </a:lnTo>
                <a:lnTo>
                  <a:pt x="995" y="345"/>
                </a:lnTo>
                <a:lnTo>
                  <a:pt x="993" y="354"/>
                </a:lnTo>
                <a:lnTo>
                  <a:pt x="995" y="333"/>
                </a:lnTo>
                <a:lnTo>
                  <a:pt x="995" y="336"/>
                </a:lnTo>
                <a:cubicBezTo>
                  <a:pt x="995" y="386"/>
                  <a:pt x="957" y="428"/>
                  <a:pt x="907" y="432"/>
                </a:cubicBezTo>
                <a:cubicBezTo>
                  <a:pt x="858" y="436"/>
                  <a:pt x="813" y="402"/>
                  <a:pt x="805" y="352"/>
                </a:cubicBezTo>
                <a:lnTo>
                  <a:pt x="804" y="346"/>
                </a:lnTo>
                <a:cubicBezTo>
                  <a:pt x="803" y="341"/>
                  <a:pt x="802" y="336"/>
                  <a:pt x="802" y="330"/>
                </a:cubicBezTo>
                <a:lnTo>
                  <a:pt x="802" y="319"/>
                </a:lnTo>
                <a:lnTo>
                  <a:pt x="802" y="306"/>
                </a:lnTo>
                <a:lnTo>
                  <a:pt x="802" y="298"/>
                </a:lnTo>
                <a:lnTo>
                  <a:pt x="898" y="394"/>
                </a:lnTo>
                <a:lnTo>
                  <a:pt x="895" y="394"/>
                </a:lnTo>
                <a:lnTo>
                  <a:pt x="991" y="298"/>
                </a:lnTo>
                <a:lnTo>
                  <a:pt x="991" y="309"/>
                </a:lnTo>
                <a:lnTo>
                  <a:pt x="991" y="317"/>
                </a:lnTo>
                <a:lnTo>
                  <a:pt x="799" y="317"/>
                </a:lnTo>
                <a:lnTo>
                  <a:pt x="799" y="314"/>
                </a:lnTo>
                <a:lnTo>
                  <a:pt x="799" y="308"/>
                </a:lnTo>
                <a:lnTo>
                  <a:pt x="800" y="322"/>
                </a:lnTo>
                <a:lnTo>
                  <a:pt x="799" y="315"/>
                </a:lnTo>
                <a:cubicBezTo>
                  <a:pt x="799" y="311"/>
                  <a:pt x="798" y="306"/>
                  <a:pt x="798" y="301"/>
                </a:cubicBezTo>
                <a:lnTo>
                  <a:pt x="798" y="298"/>
                </a:lnTo>
                <a:lnTo>
                  <a:pt x="990" y="298"/>
                </a:lnTo>
                <a:lnTo>
                  <a:pt x="990" y="301"/>
                </a:lnTo>
                <a:lnTo>
                  <a:pt x="990" y="319"/>
                </a:lnTo>
                <a:lnTo>
                  <a:pt x="989" y="327"/>
                </a:lnTo>
                <a:cubicBezTo>
                  <a:pt x="986" y="349"/>
                  <a:pt x="976" y="368"/>
                  <a:pt x="961" y="383"/>
                </a:cubicBezTo>
                <a:lnTo>
                  <a:pt x="959" y="385"/>
                </a:lnTo>
                <a:cubicBezTo>
                  <a:pt x="934" y="411"/>
                  <a:pt x="896" y="420"/>
                  <a:pt x="862" y="409"/>
                </a:cubicBezTo>
                <a:cubicBezTo>
                  <a:pt x="828" y="398"/>
                  <a:pt x="803" y="369"/>
                  <a:pt x="797" y="333"/>
                </a:cubicBezTo>
                <a:lnTo>
                  <a:pt x="796" y="327"/>
                </a:lnTo>
                <a:cubicBezTo>
                  <a:pt x="795" y="322"/>
                  <a:pt x="794" y="317"/>
                  <a:pt x="794" y="311"/>
                </a:cubicBezTo>
                <a:lnTo>
                  <a:pt x="795" y="313"/>
                </a:lnTo>
                <a:lnTo>
                  <a:pt x="795" y="312"/>
                </a:lnTo>
                <a:lnTo>
                  <a:pt x="794" y="307"/>
                </a:lnTo>
                <a:lnTo>
                  <a:pt x="974" y="331"/>
                </a:lnTo>
                <a:lnTo>
                  <a:pt x="973" y="333"/>
                </a:lnTo>
                <a:lnTo>
                  <a:pt x="983" y="290"/>
                </a:lnTo>
                <a:lnTo>
                  <a:pt x="983" y="297"/>
                </a:lnTo>
                <a:cubicBezTo>
                  <a:pt x="983" y="303"/>
                  <a:pt x="983" y="308"/>
                  <a:pt x="982" y="313"/>
                </a:cubicBezTo>
                <a:lnTo>
                  <a:pt x="980" y="327"/>
                </a:lnTo>
                <a:lnTo>
                  <a:pt x="979" y="331"/>
                </a:lnTo>
                <a:cubicBezTo>
                  <a:pt x="970" y="364"/>
                  <a:pt x="944" y="391"/>
                  <a:pt x="911" y="400"/>
                </a:cubicBezTo>
                <a:cubicBezTo>
                  <a:pt x="878" y="409"/>
                  <a:pt x="842" y="400"/>
                  <a:pt x="818" y="375"/>
                </a:cubicBezTo>
                <a:lnTo>
                  <a:pt x="815" y="372"/>
                </a:lnTo>
                <a:cubicBezTo>
                  <a:pt x="807" y="365"/>
                  <a:pt x="801" y="357"/>
                  <a:pt x="797" y="347"/>
                </a:cubicBezTo>
                <a:lnTo>
                  <a:pt x="794" y="341"/>
                </a:lnTo>
                <a:cubicBezTo>
                  <a:pt x="789" y="333"/>
                  <a:pt x="786" y="324"/>
                  <a:pt x="785" y="314"/>
                </a:cubicBezTo>
                <a:lnTo>
                  <a:pt x="784" y="308"/>
                </a:lnTo>
                <a:lnTo>
                  <a:pt x="793" y="335"/>
                </a:lnTo>
                <a:lnTo>
                  <a:pt x="791" y="331"/>
                </a:lnTo>
                <a:lnTo>
                  <a:pt x="972" y="288"/>
                </a:lnTo>
                <a:lnTo>
                  <a:pt x="972" y="293"/>
                </a:lnTo>
                <a:lnTo>
                  <a:pt x="972" y="298"/>
                </a:lnTo>
                <a:lnTo>
                  <a:pt x="782" y="280"/>
                </a:lnTo>
                <a:lnTo>
                  <a:pt x="783" y="275"/>
                </a:lnTo>
                <a:lnTo>
                  <a:pt x="784" y="270"/>
                </a:lnTo>
                <a:cubicBezTo>
                  <a:pt x="795" y="218"/>
                  <a:pt x="844" y="185"/>
                  <a:pt x="896" y="194"/>
                </a:cubicBezTo>
                <a:cubicBezTo>
                  <a:pt x="947" y="203"/>
                  <a:pt x="982" y="253"/>
                  <a:pt x="973" y="304"/>
                </a:cubicBezTo>
                <a:lnTo>
                  <a:pt x="971" y="318"/>
                </a:lnTo>
                <a:lnTo>
                  <a:pt x="970" y="322"/>
                </a:lnTo>
                <a:cubicBezTo>
                  <a:pt x="958" y="369"/>
                  <a:pt x="913" y="400"/>
                  <a:pt x="865" y="394"/>
                </a:cubicBezTo>
                <a:cubicBezTo>
                  <a:pt x="817" y="388"/>
                  <a:pt x="780" y="347"/>
                  <a:pt x="780" y="298"/>
                </a:cubicBezTo>
                <a:lnTo>
                  <a:pt x="780" y="292"/>
                </a:lnTo>
                <a:lnTo>
                  <a:pt x="780" y="282"/>
                </a:lnTo>
                <a:lnTo>
                  <a:pt x="780" y="273"/>
                </a:lnTo>
                <a:lnTo>
                  <a:pt x="780" y="269"/>
                </a:lnTo>
                <a:cubicBezTo>
                  <a:pt x="780" y="221"/>
                  <a:pt x="817" y="180"/>
                  <a:pt x="865" y="174"/>
                </a:cubicBezTo>
                <a:cubicBezTo>
                  <a:pt x="913" y="168"/>
                  <a:pt x="958" y="199"/>
                  <a:pt x="970" y="246"/>
                </a:cubicBezTo>
                <a:lnTo>
                  <a:pt x="971" y="250"/>
                </a:lnTo>
                <a:cubicBezTo>
                  <a:pt x="973" y="258"/>
                  <a:pt x="973" y="266"/>
                  <a:pt x="973" y="273"/>
                </a:cubicBezTo>
                <a:lnTo>
                  <a:pt x="973" y="282"/>
                </a:lnTo>
                <a:lnTo>
                  <a:pt x="973" y="291"/>
                </a:lnTo>
                <a:lnTo>
                  <a:pt x="973" y="298"/>
                </a:lnTo>
                <a:cubicBezTo>
                  <a:pt x="973" y="351"/>
                  <a:pt x="930" y="394"/>
                  <a:pt x="877" y="394"/>
                </a:cubicBezTo>
                <a:lnTo>
                  <a:pt x="876" y="394"/>
                </a:lnTo>
                <a:cubicBezTo>
                  <a:pt x="828" y="394"/>
                  <a:pt x="786" y="358"/>
                  <a:pt x="781" y="309"/>
                </a:cubicBezTo>
                <a:lnTo>
                  <a:pt x="779" y="289"/>
                </a:lnTo>
                <a:lnTo>
                  <a:pt x="779" y="279"/>
                </a:lnTo>
                <a:lnTo>
                  <a:pt x="971" y="279"/>
                </a:lnTo>
                <a:lnTo>
                  <a:pt x="971" y="284"/>
                </a:lnTo>
                <a:cubicBezTo>
                  <a:pt x="971" y="292"/>
                  <a:pt x="971" y="300"/>
                  <a:pt x="969" y="308"/>
                </a:cubicBezTo>
                <a:lnTo>
                  <a:pt x="968" y="312"/>
                </a:lnTo>
                <a:cubicBezTo>
                  <a:pt x="957" y="354"/>
                  <a:pt x="919" y="384"/>
                  <a:pt x="874" y="384"/>
                </a:cubicBezTo>
                <a:lnTo>
                  <a:pt x="866" y="384"/>
                </a:lnTo>
                <a:cubicBezTo>
                  <a:pt x="818" y="384"/>
                  <a:pt x="776" y="348"/>
                  <a:pt x="771" y="299"/>
                </a:cubicBezTo>
                <a:lnTo>
                  <a:pt x="771" y="298"/>
                </a:lnTo>
                <a:lnTo>
                  <a:pt x="769" y="288"/>
                </a:lnTo>
                <a:lnTo>
                  <a:pt x="863" y="365"/>
                </a:lnTo>
                <a:lnTo>
                  <a:pt x="861" y="365"/>
                </a:lnTo>
                <a:lnTo>
                  <a:pt x="855" y="365"/>
                </a:lnTo>
                <a:lnTo>
                  <a:pt x="855" y="173"/>
                </a:lnTo>
                <a:lnTo>
                  <a:pt x="857" y="173"/>
                </a:lnTo>
                <a:cubicBezTo>
                  <a:pt x="886" y="173"/>
                  <a:pt x="912" y="186"/>
                  <a:pt x="931" y="207"/>
                </a:cubicBezTo>
                <a:cubicBezTo>
                  <a:pt x="949" y="229"/>
                  <a:pt x="957" y="257"/>
                  <a:pt x="952" y="285"/>
                </a:cubicBezTo>
                <a:lnTo>
                  <a:pt x="950" y="299"/>
                </a:lnTo>
                <a:lnTo>
                  <a:pt x="949" y="303"/>
                </a:lnTo>
                <a:cubicBezTo>
                  <a:pt x="939" y="342"/>
                  <a:pt x="906" y="371"/>
                  <a:pt x="866" y="375"/>
                </a:cubicBezTo>
                <a:cubicBezTo>
                  <a:pt x="826" y="379"/>
                  <a:pt x="788" y="358"/>
                  <a:pt x="770" y="322"/>
                </a:cubicBezTo>
                <a:lnTo>
                  <a:pt x="768" y="318"/>
                </a:lnTo>
                <a:cubicBezTo>
                  <a:pt x="766" y="314"/>
                  <a:pt x="764" y="310"/>
                  <a:pt x="762" y="306"/>
                </a:cubicBezTo>
                <a:lnTo>
                  <a:pt x="758" y="290"/>
                </a:lnTo>
                <a:lnTo>
                  <a:pt x="756" y="281"/>
                </a:lnTo>
                <a:lnTo>
                  <a:pt x="849" y="356"/>
                </a:lnTo>
                <a:lnTo>
                  <a:pt x="847" y="356"/>
                </a:lnTo>
                <a:lnTo>
                  <a:pt x="939" y="291"/>
                </a:lnTo>
                <a:lnTo>
                  <a:pt x="936" y="300"/>
                </a:lnTo>
                <a:lnTo>
                  <a:pt x="940" y="269"/>
                </a:lnTo>
                <a:lnTo>
                  <a:pt x="940" y="287"/>
                </a:lnTo>
                <a:lnTo>
                  <a:pt x="940" y="295"/>
                </a:lnTo>
                <a:lnTo>
                  <a:pt x="936" y="265"/>
                </a:lnTo>
                <a:lnTo>
                  <a:pt x="937" y="268"/>
                </a:lnTo>
                <a:lnTo>
                  <a:pt x="749" y="298"/>
                </a:lnTo>
                <a:lnTo>
                  <a:pt x="750" y="283"/>
                </a:lnTo>
                <a:lnTo>
                  <a:pt x="750" y="282"/>
                </a:lnTo>
                <a:lnTo>
                  <a:pt x="750" y="269"/>
                </a:lnTo>
                <a:lnTo>
                  <a:pt x="751" y="268"/>
                </a:lnTo>
                <a:lnTo>
                  <a:pt x="750" y="255"/>
                </a:lnTo>
                <a:lnTo>
                  <a:pt x="754" y="278"/>
                </a:lnTo>
                <a:lnTo>
                  <a:pt x="752" y="272"/>
                </a:lnTo>
                <a:lnTo>
                  <a:pt x="939" y="241"/>
                </a:lnTo>
                <a:lnTo>
                  <a:pt x="939" y="243"/>
                </a:lnTo>
                <a:lnTo>
                  <a:pt x="939" y="230"/>
                </a:lnTo>
                <a:lnTo>
                  <a:pt x="940" y="237"/>
                </a:lnTo>
                <a:cubicBezTo>
                  <a:pt x="941" y="244"/>
                  <a:pt x="941" y="252"/>
                  <a:pt x="940" y="259"/>
                </a:cubicBezTo>
                <a:lnTo>
                  <a:pt x="939" y="273"/>
                </a:lnTo>
                <a:lnTo>
                  <a:pt x="938" y="281"/>
                </a:lnTo>
                <a:cubicBezTo>
                  <a:pt x="931" y="332"/>
                  <a:pt x="887" y="368"/>
                  <a:pt x="837" y="365"/>
                </a:cubicBezTo>
                <a:cubicBezTo>
                  <a:pt x="786" y="362"/>
                  <a:pt x="746" y="320"/>
                  <a:pt x="746" y="269"/>
                </a:cubicBezTo>
                <a:lnTo>
                  <a:pt x="747" y="270"/>
                </a:lnTo>
                <a:lnTo>
                  <a:pt x="746" y="259"/>
                </a:lnTo>
                <a:lnTo>
                  <a:pt x="762" y="304"/>
                </a:lnTo>
                <a:lnTo>
                  <a:pt x="756" y="295"/>
                </a:lnTo>
                <a:lnTo>
                  <a:pt x="835" y="337"/>
                </a:lnTo>
                <a:lnTo>
                  <a:pt x="834" y="337"/>
                </a:lnTo>
                <a:lnTo>
                  <a:pt x="930" y="250"/>
                </a:lnTo>
                <a:lnTo>
                  <a:pt x="929" y="264"/>
                </a:lnTo>
                <a:lnTo>
                  <a:pt x="928" y="272"/>
                </a:lnTo>
                <a:cubicBezTo>
                  <a:pt x="922" y="317"/>
                  <a:pt x="887" y="352"/>
                  <a:pt x="842" y="356"/>
                </a:cubicBezTo>
                <a:cubicBezTo>
                  <a:pt x="797" y="360"/>
                  <a:pt x="756" y="333"/>
                  <a:pt x="741" y="291"/>
                </a:cubicBezTo>
                <a:lnTo>
                  <a:pt x="740" y="288"/>
                </a:lnTo>
                <a:cubicBezTo>
                  <a:pt x="737" y="278"/>
                  <a:pt x="735" y="268"/>
                  <a:pt x="735" y="257"/>
                </a:cubicBezTo>
                <a:lnTo>
                  <a:pt x="735" y="251"/>
                </a:lnTo>
                <a:lnTo>
                  <a:pt x="736" y="265"/>
                </a:lnTo>
                <a:lnTo>
                  <a:pt x="735" y="258"/>
                </a:lnTo>
                <a:cubicBezTo>
                  <a:pt x="735" y="254"/>
                  <a:pt x="734" y="249"/>
                  <a:pt x="734" y="244"/>
                </a:cubicBezTo>
                <a:lnTo>
                  <a:pt x="734" y="241"/>
                </a:lnTo>
                <a:lnTo>
                  <a:pt x="926" y="241"/>
                </a:lnTo>
                <a:lnTo>
                  <a:pt x="926" y="244"/>
                </a:lnTo>
                <a:lnTo>
                  <a:pt x="926" y="251"/>
                </a:lnTo>
                <a:lnTo>
                  <a:pt x="926" y="257"/>
                </a:lnTo>
                <a:lnTo>
                  <a:pt x="926" y="260"/>
                </a:lnTo>
                <a:cubicBezTo>
                  <a:pt x="926" y="309"/>
                  <a:pt x="890" y="350"/>
                  <a:pt x="842" y="356"/>
                </a:cubicBezTo>
                <a:cubicBezTo>
                  <a:pt x="794" y="362"/>
                  <a:pt x="749" y="331"/>
                  <a:pt x="737" y="284"/>
                </a:cubicBezTo>
                <a:lnTo>
                  <a:pt x="734" y="270"/>
                </a:lnTo>
                <a:lnTo>
                  <a:pt x="732" y="260"/>
                </a:lnTo>
                <a:lnTo>
                  <a:pt x="730" y="250"/>
                </a:lnTo>
                <a:lnTo>
                  <a:pt x="824" y="327"/>
                </a:lnTo>
                <a:lnTo>
                  <a:pt x="821" y="327"/>
                </a:lnTo>
                <a:lnTo>
                  <a:pt x="817" y="327"/>
                </a:lnTo>
                <a:cubicBezTo>
                  <a:pt x="776" y="327"/>
                  <a:pt x="739" y="301"/>
                  <a:pt x="726" y="262"/>
                </a:cubicBezTo>
                <a:lnTo>
                  <a:pt x="724" y="256"/>
                </a:lnTo>
                <a:lnTo>
                  <a:pt x="736" y="279"/>
                </a:lnTo>
                <a:lnTo>
                  <a:pt x="734" y="276"/>
                </a:lnTo>
                <a:lnTo>
                  <a:pt x="905" y="253"/>
                </a:lnTo>
                <a:lnTo>
                  <a:pt x="904" y="256"/>
                </a:lnTo>
                <a:lnTo>
                  <a:pt x="908" y="225"/>
                </a:lnTo>
                <a:lnTo>
                  <a:pt x="908" y="232"/>
                </a:lnTo>
                <a:cubicBezTo>
                  <a:pt x="908" y="238"/>
                  <a:pt x="908" y="243"/>
                  <a:pt x="907" y="248"/>
                </a:cubicBezTo>
                <a:lnTo>
                  <a:pt x="906" y="254"/>
                </a:lnTo>
                <a:cubicBezTo>
                  <a:pt x="905" y="259"/>
                  <a:pt x="904" y="264"/>
                  <a:pt x="903" y="269"/>
                </a:cubicBezTo>
                <a:lnTo>
                  <a:pt x="902" y="272"/>
                </a:lnTo>
                <a:cubicBezTo>
                  <a:pt x="888" y="312"/>
                  <a:pt x="850" y="338"/>
                  <a:pt x="808" y="337"/>
                </a:cubicBezTo>
                <a:cubicBezTo>
                  <a:pt x="766" y="337"/>
                  <a:pt x="730" y="308"/>
                  <a:pt x="718" y="268"/>
                </a:cubicBezTo>
                <a:lnTo>
                  <a:pt x="715" y="258"/>
                </a:lnTo>
                <a:lnTo>
                  <a:pt x="712" y="246"/>
                </a:lnTo>
                <a:cubicBezTo>
                  <a:pt x="710" y="236"/>
                  <a:pt x="709" y="225"/>
                  <a:pt x="710" y="214"/>
                </a:cubicBezTo>
                <a:lnTo>
                  <a:pt x="710" y="210"/>
                </a:lnTo>
                <a:lnTo>
                  <a:pt x="710" y="203"/>
                </a:lnTo>
                <a:lnTo>
                  <a:pt x="898" y="234"/>
                </a:lnTo>
                <a:lnTo>
                  <a:pt x="897" y="237"/>
                </a:lnTo>
                <a:lnTo>
                  <a:pt x="893" y="248"/>
                </a:lnTo>
                <a:lnTo>
                  <a:pt x="889" y="258"/>
                </a:lnTo>
                <a:cubicBezTo>
                  <a:pt x="873" y="297"/>
                  <a:pt x="835" y="321"/>
                  <a:pt x="793" y="318"/>
                </a:cubicBezTo>
                <a:cubicBezTo>
                  <a:pt x="751" y="315"/>
                  <a:pt x="716" y="286"/>
                  <a:pt x="706" y="246"/>
                </a:cubicBezTo>
                <a:lnTo>
                  <a:pt x="705" y="242"/>
                </a:lnTo>
                <a:cubicBezTo>
                  <a:pt x="703" y="234"/>
                  <a:pt x="702" y="226"/>
                  <a:pt x="702" y="218"/>
                </a:cubicBezTo>
                <a:lnTo>
                  <a:pt x="702" y="212"/>
                </a:lnTo>
                <a:cubicBezTo>
                  <a:pt x="702" y="159"/>
                  <a:pt x="745" y="116"/>
                  <a:pt x="798" y="116"/>
                </a:cubicBezTo>
                <a:lnTo>
                  <a:pt x="799" y="116"/>
                </a:lnTo>
                <a:lnTo>
                  <a:pt x="703" y="212"/>
                </a:lnTo>
                <a:lnTo>
                  <a:pt x="704" y="213"/>
                </a:lnTo>
                <a:lnTo>
                  <a:pt x="703" y="204"/>
                </a:lnTo>
                <a:lnTo>
                  <a:pt x="894" y="193"/>
                </a:lnTo>
                <a:lnTo>
                  <a:pt x="894" y="196"/>
                </a:lnTo>
                <a:cubicBezTo>
                  <a:pt x="894" y="201"/>
                  <a:pt x="894" y="206"/>
                  <a:pt x="894" y="210"/>
                </a:cubicBezTo>
                <a:lnTo>
                  <a:pt x="893" y="217"/>
                </a:lnTo>
                <a:lnTo>
                  <a:pt x="893" y="203"/>
                </a:lnTo>
                <a:lnTo>
                  <a:pt x="893" y="216"/>
                </a:lnTo>
                <a:lnTo>
                  <a:pt x="893" y="221"/>
                </a:lnTo>
                <a:lnTo>
                  <a:pt x="865" y="154"/>
                </a:lnTo>
                <a:lnTo>
                  <a:pt x="866" y="155"/>
                </a:lnTo>
                <a:lnTo>
                  <a:pt x="702" y="222"/>
                </a:lnTo>
                <a:lnTo>
                  <a:pt x="703" y="208"/>
                </a:lnTo>
                <a:lnTo>
                  <a:pt x="704" y="197"/>
                </a:lnTo>
                <a:lnTo>
                  <a:pt x="704" y="193"/>
                </a:lnTo>
                <a:lnTo>
                  <a:pt x="704" y="184"/>
                </a:lnTo>
                <a:lnTo>
                  <a:pt x="704" y="174"/>
                </a:lnTo>
                <a:lnTo>
                  <a:pt x="706" y="190"/>
                </a:lnTo>
                <a:lnTo>
                  <a:pt x="705" y="184"/>
                </a:lnTo>
                <a:lnTo>
                  <a:pt x="708" y="199"/>
                </a:lnTo>
                <a:lnTo>
                  <a:pt x="707" y="196"/>
                </a:lnTo>
                <a:lnTo>
                  <a:pt x="894" y="176"/>
                </a:lnTo>
                <a:lnTo>
                  <a:pt x="893" y="184"/>
                </a:lnTo>
                <a:lnTo>
                  <a:pt x="892" y="194"/>
                </a:lnTo>
                <a:cubicBezTo>
                  <a:pt x="887" y="245"/>
                  <a:pt x="843" y="283"/>
                  <a:pt x="792" y="280"/>
                </a:cubicBezTo>
                <a:cubicBezTo>
                  <a:pt x="741" y="278"/>
                  <a:pt x="700" y="236"/>
                  <a:pt x="700" y="184"/>
                </a:cubicBezTo>
                <a:lnTo>
                  <a:pt x="700" y="180"/>
                </a:lnTo>
                <a:lnTo>
                  <a:pt x="700" y="174"/>
                </a:lnTo>
                <a:lnTo>
                  <a:pt x="796" y="270"/>
                </a:lnTo>
                <a:lnTo>
                  <a:pt x="791" y="270"/>
                </a:lnTo>
                <a:lnTo>
                  <a:pt x="786" y="270"/>
                </a:lnTo>
                <a:cubicBezTo>
                  <a:pt x="745" y="270"/>
                  <a:pt x="708" y="244"/>
                  <a:pt x="695" y="205"/>
                </a:cubicBezTo>
                <a:lnTo>
                  <a:pt x="691" y="192"/>
                </a:lnTo>
                <a:lnTo>
                  <a:pt x="689" y="185"/>
                </a:lnTo>
                <a:lnTo>
                  <a:pt x="702" y="212"/>
                </a:lnTo>
                <a:lnTo>
                  <a:pt x="700" y="209"/>
                </a:lnTo>
                <a:lnTo>
                  <a:pt x="871" y="186"/>
                </a:lnTo>
                <a:lnTo>
                  <a:pt x="869" y="192"/>
                </a:lnTo>
                <a:lnTo>
                  <a:pt x="873" y="172"/>
                </a:lnTo>
                <a:lnTo>
                  <a:pt x="870" y="191"/>
                </a:lnTo>
                <a:lnTo>
                  <a:pt x="868" y="200"/>
                </a:lnTo>
                <a:cubicBezTo>
                  <a:pt x="867" y="205"/>
                  <a:pt x="866" y="210"/>
                  <a:pt x="864" y="215"/>
                </a:cubicBezTo>
                <a:lnTo>
                  <a:pt x="862" y="220"/>
                </a:lnTo>
                <a:cubicBezTo>
                  <a:pt x="845" y="260"/>
                  <a:pt x="804" y="285"/>
                  <a:pt x="761" y="280"/>
                </a:cubicBezTo>
                <a:cubicBezTo>
                  <a:pt x="718" y="275"/>
                  <a:pt x="684" y="241"/>
                  <a:pt x="677" y="198"/>
                </a:cubicBezTo>
                <a:lnTo>
                  <a:pt x="676" y="191"/>
                </a:lnTo>
                <a:cubicBezTo>
                  <a:pt x="676" y="187"/>
                  <a:pt x="675" y="182"/>
                  <a:pt x="675" y="177"/>
                </a:cubicBezTo>
                <a:lnTo>
                  <a:pt x="675" y="165"/>
                </a:lnTo>
                <a:cubicBezTo>
                  <a:pt x="675" y="155"/>
                  <a:pt x="677" y="145"/>
                  <a:pt x="680" y="135"/>
                </a:cubicBezTo>
                <a:lnTo>
                  <a:pt x="684" y="123"/>
                </a:lnTo>
                <a:cubicBezTo>
                  <a:pt x="687" y="114"/>
                  <a:pt x="692" y="105"/>
                  <a:pt x="697" y="98"/>
                </a:cubicBezTo>
                <a:lnTo>
                  <a:pt x="702" y="91"/>
                </a:lnTo>
                <a:cubicBezTo>
                  <a:pt x="729" y="54"/>
                  <a:pt x="777" y="40"/>
                  <a:pt x="819" y="58"/>
                </a:cubicBezTo>
                <a:cubicBezTo>
                  <a:pt x="860" y="76"/>
                  <a:pt x="883" y="121"/>
                  <a:pt x="875" y="165"/>
                </a:cubicBezTo>
                <a:lnTo>
                  <a:pt x="873" y="175"/>
                </a:lnTo>
                <a:lnTo>
                  <a:pt x="872" y="179"/>
                </a:lnTo>
                <a:lnTo>
                  <a:pt x="687" y="125"/>
                </a:lnTo>
                <a:lnTo>
                  <a:pt x="688" y="122"/>
                </a:lnTo>
                <a:lnTo>
                  <a:pt x="683" y="152"/>
                </a:lnTo>
                <a:lnTo>
                  <a:pt x="683" y="145"/>
                </a:lnTo>
                <a:cubicBezTo>
                  <a:pt x="683" y="140"/>
                  <a:pt x="684" y="135"/>
                  <a:pt x="685" y="130"/>
                </a:cubicBezTo>
                <a:lnTo>
                  <a:pt x="686" y="124"/>
                </a:lnTo>
                <a:lnTo>
                  <a:pt x="684" y="139"/>
                </a:lnTo>
                <a:lnTo>
                  <a:pt x="684" y="136"/>
                </a:lnTo>
                <a:lnTo>
                  <a:pt x="876" y="136"/>
                </a:lnTo>
                <a:lnTo>
                  <a:pt x="876" y="139"/>
                </a:lnTo>
                <a:lnTo>
                  <a:pt x="876" y="146"/>
                </a:lnTo>
                <a:lnTo>
                  <a:pt x="876" y="152"/>
                </a:lnTo>
                <a:lnTo>
                  <a:pt x="876" y="155"/>
                </a:lnTo>
                <a:lnTo>
                  <a:pt x="684" y="155"/>
                </a:lnTo>
                <a:lnTo>
                  <a:pt x="684" y="152"/>
                </a:lnTo>
                <a:lnTo>
                  <a:pt x="686" y="168"/>
                </a:lnTo>
                <a:lnTo>
                  <a:pt x="685" y="165"/>
                </a:lnTo>
                <a:lnTo>
                  <a:pt x="683" y="155"/>
                </a:lnTo>
                <a:lnTo>
                  <a:pt x="825" y="220"/>
                </a:lnTo>
                <a:lnTo>
                  <a:pt x="818" y="224"/>
                </a:lnTo>
                <a:lnTo>
                  <a:pt x="838" y="208"/>
                </a:lnTo>
                <a:lnTo>
                  <a:pt x="832" y="214"/>
                </a:lnTo>
                <a:cubicBezTo>
                  <a:pt x="814" y="232"/>
                  <a:pt x="790" y="242"/>
                  <a:pt x="764" y="242"/>
                </a:cubicBezTo>
                <a:lnTo>
                  <a:pt x="763" y="242"/>
                </a:lnTo>
                <a:cubicBezTo>
                  <a:pt x="717" y="242"/>
                  <a:pt x="676" y="209"/>
                  <a:pt x="669" y="162"/>
                </a:cubicBezTo>
                <a:lnTo>
                  <a:pt x="669" y="164"/>
                </a:lnTo>
                <a:lnTo>
                  <a:pt x="668" y="160"/>
                </a:lnTo>
                <a:lnTo>
                  <a:pt x="856" y="118"/>
                </a:lnTo>
                <a:lnTo>
                  <a:pt x="857" y="123"/>
                </a:lnTo>
                <a:cubicBezTo>
                  <a:pt x="858" y="129"/>
                  <a:pt x="858" y="135"/>
                  <a:pt x="858" y="141"/>
                </a:cubicBezTo>
                <a:lnTo>
                  <a:pt x="858" y="146"/>
                </a:lnTo>
                <a:lnTo>
                  <a:pt x="666" y="146"/>
                </a:lnTo>
                <a:lnTo>
                  <a:pt x="666" y="141"/>
                </a:lnTo>
                <a:lnTo>
                  <a:pt x="668" y="160"/>
                </a:lnTo>
                <a:lnTo>
                  <a:pt x="667" y="155"/>
                </a:lnTo>
                <a:lnTo>
                  <a:pt x="856" y="118"/>
                </a:lnTo>
                <a:lnTo>
                  <a:pt x="857" y="123"/>
                </a:lnTo>
                <a:cubicBezTo>
                  <a:pt x="858" y="129"/>
                  <a:pt x="858" y="135"/>
                  <a:pt x="858" y="141"/>
                </a:cubicBezTo>
                <a:lnTo>
                  <a:pt x="858" y="146"/>
                </a:lnTo>
                <a:lnTo>
                  <a:pt x="666" y="146"/>
                </a:lnTo>
                <a:lnTo>
                  <a:pt x="666" y="142"/>
                </a:lnTo>
                <a:lnTo>
                  <a:pt x="668" y="158"/>
                </a:lnTo>
                <a:lnTo>
                  <a:pt x="667" y="152"/>
                </a:lnTo>
                <a:lnTo>
                  <a:pt x="670" y="167"/>
                </a:lnTo>
                <a:lnTo>
                  <a:pt x="667" y="158"/>
                </a:lnTo>
                <a:lnTo>
                  <a:pt x="758" y="223"/>
                </a:lnTo>
                <a:lnTo>
                  <a:pt x="756" y="223"/>
                </a:lnTo>
                <a:lnTo>
                  <a:pt x="753" y="223"/>
                </a:lnTo>
                <a:cubicBezTo>
                  <a:pt x="720" y="223"/>
                  <a:pt x="689" y="206"/>
                  <a:pt x="672" y="178"/>
                </a:cubicBezTo>
                <a:cubicBezTo>
                  <a:pt x="654" y="150"/>
                  <a:pt x="653" y="114"/>
                  <a:pt x="668" y="85"/>
                </a:cubicBezTo>
                <a:lnTo>
                  <a:pt x="671" y="79"/>
                </a:lnTo>
                <a:cubicBezTo>
                  <a:pt x="673" y="73"/>
                  <a:pt x="676" y="68"/>
                  <a:pt x="680" y="64"/>
                </a:cubicBezTo>
                <a:lnTo>
                  <a:pt x="683" y="60"/>
                </a:lnTo>
                <a:cubicBezTo>
                  <a:pt x="710" y="23"/>
                  <a:pt x="759" y="11"/>
                  <a:pt x="801" y="31"/>
                </a:cubicBezTo>
                <a:cubicBezTo>
                  <a:pt x="842" y="50"/>
                  <a:pt x="864" y="96"/>
                  <a:pt x="853" y="141"/>
                </a:cubicBezTo>
                <a:lnTo>
                  <a:pt x="850" y="152"/>
                </a:lnTo>
                <a:lnTo>
                  <a:pt x="848" y="158"/>
                </a:lnTo>
                <a:cubicBezTo>
                  <a:pt x="834" y="197"/>
                  <a:pt x="798" y="223"/>
                  <a:pt x="756" y="223"/>
                </a:cubicBezTo>
                <a:lnTo>
                  <a:pt x="753" y="223"/>
                </a:lnTo>
                <a:cubicBezTo>
                  <a:pt x="700" y="223"/>
                  <a:pt x="657" y="180"/>
                  <a:pt x="657" y="127"/>
                </a:cubicBezTo>
                <a:lnTo>
                  <a:pt x="657" y="121"/>
                </a:lnTo>
                <a:lnTo>
                  <a:pt x="660" y="145"/>
                </a:lnTo>
                <a:lnTo>
                  <a:pt x="659" y="141"/>
                </a:lnTo>
                <a:lnTo>
                  <a:pt x="847" y="136"/>
                </a:lnTo>
                <a:lnTo>
                  <a:pt x="846" y="141"/>
                </a:lnTo>
                <a:cubicBezTo>
                  <a:pt x="844" y="147"/>
                  <a:pt x="843" y="153"/>
                  <a:pt x="841" y="158"/>
                </a:cubicBezTo>
                <a:lnTo>
                  <a:pt x="839" y="163"/>
                </a:lnTo>
                <a:cubicBezTo>
                  <a:pt x="823" y="203"/>
                  <a:pt x="783" y="227"/>
                  <a:pt x="741" y="223"/>
                </a:cubicBezTo>
                <a:cubicBezTo>
                  <a:pt x="698" y="219"/>
                  <a:pt x="664" y="188"/>
                  <a:pt x="655" y="146"/>
                </a:cubicBezTo>
                <a:lnTo>
                  <a:pt x="654" y="141"/>
                </a:lnTo>
                <a:lnTo>
                  <a:pt x="659" y="158"/>
                </a:lnTo>
                <a:lnTo>
                  <a:pt x="657" y="153"/>
                </a:lnTo>
                <a:lnTo>
                  <a:pt x="808" y="191"/>
                </a:lnTo>
                <a:lnTo>
                  <a:pt x="808" y="190"/>
                </a:lnTo>
                <a:lnTo>
                  <a:pt x="803" y="195"/>
                </a:lnTo>
                <a:cubicBezTo>
                  <a:pt x="779" y="220"/>
                  <a:pt x="743" y="229"/>
                  <a:pt x="710" y="220"/>
                </a:cubicBezTo>
                <a:cubicBezTo>
                  <a:pt x="677" y="211"/>
                  <a:pt x="651" y="184"/>
                  <a:pt x="642" y="151"/>
                </a:cubicBezTo>
                <a:lnTo>
                  <a:pt x="641" y="147"/>
                </a:lnTo>
                <a:cubicBezTo>
                  <a:pt x="637" y="129"/>
                  <a:pt x="638" y="110"/>
                  <a:pt x="643" y="93"/>
                </a:cubicBezTo>
                <a:lnTo>
                  <a:pt x="645" y="87"/>
                </a:lnTo>
                <a:lnTo>
                  <a:pt x="642" y="102"/>
                </a:lnTo>
                <a:lnTo>
                  <a:pt x="643" y="96"/>
                </a:lnTo>
                <a:lnTo>
                  <a:pt x="641" y="111"/>
                </a:lnTo>
                <a:lnTo>
                  <a:pt x="641" y="108"/>
                </a:lnTo>
                <a:lnTo>
                  <a:pt x="829" y="139"/>
                </a:lnTo>
                <a:lnTo>
                  <a:pt x="828" y="142"/>
                </a:lnTo>
                <a:lnTo>
                  <a:pt x="831" y="127"/>
                </a:lnTo>
                <a:lnTo>
                  <a:pt x="830" y="133"/>
                </a:lnTo>
                <a:lnTo>
                  <a:pt x="831" y="117"/>
                </a:lnTo>
                <a:lnTo>
                  <a:pt x="831" y="124"/>
                </a:lnTo>
                <a:lnTo>
                  <a:pt x="831" y="127"/>
                </a:lnTo>
                <a:cubicBezTo>
                  <a:pt x="831" y="178"/>
                  <a:pt x="792" y="221"/>
                  <a:pt x="741" y="223"/>
                </a:cubicBezTo>
                <a:cubicBezTo>
                  <a:pt x="690" y="226"/>
                  <a:pt x="646" y="189"/>
                  <a:pt x="640" y="138"/>
                </a:cubicBezTo>
                <a:lnTo>
                  <a:pt x="639" y="128"/>
                </a:lnTo>
                <a:lnTo>
                  <a:pt x="638" y="118"/>
                </a:lnTo>
                <a:lnTo>
                  <a:pt x="691" y="194"/>
                </a:lnTo>
                <a:lnTo>
                  <a:pt x="689" y="193"/>
                </a:lnTo>
                <a:lnTo>
                  <a:pt x="762" y="199"/>
                </a:lnTo>
                <a:lnTo>
                  <a:pt x="759" y="200"/>
                </a:lnTo>
                <a:lnTo>
                  <a:pt x="818" y="144"/>
                </a:lnTo>
                <a:lnTo>
                  <a:pt x="812" y="156"/>
                </a:lnTo>
                <a:lnTo>
                  <a:pt x="810" y="160"/>
                </a:lnTo>
                <a:cubicBezTo>
                  <a:pt x="793" y="194"/>
                  <a:pt x="758" y="215"/>
                  <a:pt x="720" y="213"/>
                </a:cubicBezTo>
                <a:cubicBezTo>
                  <a:pt x="683" y="212"/>
                  <a:pt x="649" y="188"/>
                  <a:pt x="635" y="153"/>
                </a:cubicBezTo>
                <a:lnTo>
                  <a:pt x="629" y="136"/>
                </a:lnTo>
                <a:lnTo>
                  <a:pt x="628" y="132"/>
                </a:lnTo>
                <a:lnTo>
                  <a:pt x="815" y="129"/>
                </a:lnTo>
                <a:lnTo>
                  <a:pt x="814" y="136"/>
                </a:lnTo>
                <a:lnTo>
                  <a:pt x="812" y="146"/>
                </a:lnTo>
                <a:cubicBezTo>
                  <a:pt x="803" y="188"/>
                  <a:pt x="769" y="219"/>
                  <a:pt x="726" y="223"/>
                </a:cubicBezTo>
                <a:cubicBezTo>
                  <a:pt x="684" y="227"/>
                  <a:pt x="644" y="203"/>
                  <a:pt x="628" y="163"/>
                </a:cubicBezTo>
                <a:lnTo>
                  <a:pt x="626" y="158"/>
                </a:lnTo>
                <a:lnTo>
                  <a:pt x="624" y="153"/>
                </a:lnTo>
                <a:lnTo>
                  <a:pt x="809" y="117"/>
                </a:lnTo>
                <a:lnTo>
                  <a:pt x="809" y="121"/>
                </a:lnTo>
                <a:cubicBezTo>
                  <a:pt x="809" y="127"/>
                  <a:pt x="809" y="132"/>
                  <a:pt x="808" y="137"/>
                </a:cubicBezTo>
                <a:lnTo>
                  <a:pt x="807" y="143"/>
                </a:lnTo>
                <a:cubicBezTo>
                  <a:pt x="799" y="190"/>
                  <a:pt x="759" y="223"/>
                  <a:pt x="712" y="223"/>
                </a:cubicBezTo>
                <a:lnTo>
                  <a:pt x="710" y="223"/>
                </a:lnTo>
                <a:cubicBezTo>
                  <a:pt x="682" y="223"/>
                  <a:pt x="655" y="211"/>
                  <a:pt x="637" y="190"/>
                </a:cubicBezTo>
                <a:cubicBezTo>
                  <a:pt x="619" y="168"/>
                  <a:pt x="611" y="140"/>
                  <a:pt x="616" y="112"/>
                </a:cubicBezTo>
                <a:lnTo>
                  <a:pt x="617" y="106"/>
                </a:lnTo>
                <a:lnTo>
                  <a:pt x="615" y="121"/>
                </a:lnTo>
                <a:lnTo>
                  <a:pt x="615" y="117"/>
                </a:lnTo>
                <a:lnTo>
                  <a:pt x="797" y="160"/>
                </a:lnTo>
                <a:lnTo>
                  <a:pt x="795" y="164"/>
                </a:lnTo>
                <a:lnTo>
                  <a:pt x="801" y="152"/>
                </a:lnTo>
                <a:lnTo>
                  <a:pt x="799" y="158"/>
                </a:lnTo>
                <a:lnTo>
                  <a:pt x="802" y="112"/>
                </a:lnTo>
                <a:lnTo>
                  <a:pt x="803" y="118"/>
                </a:lnTo>
                <a:cubicBezTo>
                  <a:pt x="804" y="123"/>
                  <a:pt x="804" y="128"/>
                  <a:pt x="804" y="133"/>
                </a:cubicBezTo>
                <a:lnTo>
                  <a:pt x="804" y="136"/>
                </a:lnTo>
                <a:lnTo>
                  <a:pt x="612" y="136"/>
                </a:lnTo>
                <a:lnTo>
                  <a:pt x="613" y="137"/>
                </a:lnTo>
                <a:lnTo>
                  <a:pt x="612" y="127"/>
                </a:lnTo>
                <a:cubicBezTo>
                  <a:pt x="611" y="121"/>
                  <a:pt x="611" y="115"/>
                  <a:pt x="612" y="109"/>
                </a:cubicBezTo>
                <a:lnTo>
                  <a:pt x="612" y="106"/>
                </a:lnTo>
                <a:lnTo>
                  <a:pt x="612" y="98"/>
                </a:lnTo>
                <a:cubicBezTo>
                  <a:pt x="612" y="48"/>
                  <a:pt x="652" y="6"/>
                  <a:pt x="703" y="3"/>
                </a:cubicBezTo>
                <a:cubicBezTo>
                  <a:pt x="753" y="0"/>
                  <a:pt x="797" y="36"/>
                  <a:pt x="804" y="87"/>
                </a:cubicBezTo>
                <a:lnTo>
                  <a:pt x="805" y="106"/>
                </a:lnTo>
                <a:lnTo>
                  <a:pt x="805" y="117"/>
                </a:lnTo>
                <a:cubicBezTo>
                  <a:pt x="805" y="170"/>
                  <a:pt x="762" y="213"/>
                  <a:pt x="709" y="213"/>
                </a:cubicBezTo>
                <a:lnTo>
                  <a:pt x="707" y="213"/>
                </a:lnTo>
                <a:lnTo>
                  <a:pt x="803" y="117"/>
                </a:lnTo>
                <a:lnTo>
                  <a:pt x="803" y="127"/>
                </a:lnTo>
                <a:cubicBezTo>
                  <a:pt x="803" y="132"/>
                  <a:pt x="803" y="137"/>
                  <a:pt x="803" y="141"/>
                </a:cubicBezTo>
                <a:lnTo>
                  <a:pt x="802" y="148"/>
                </a:lnTo>
                <a:cubicBezTo>
                  <a:pt x="799" y="169"/>
                  <a:pt x="789" y="188"/>
                  <a:pt x="774" y="202"/>
                </a:cubicBezTo>
                <a:lnTo>
                  <a:pt x="772" y="204"/>
                </a:lnTo>
                <a:cubicBezTo>
                  <a:pt x="747" y="229"/>
                  <a:pt x="711" y="239"/>
                  <a:pt x="677" y="228"/>
                </a:cubicBezTo>
                <a:cubicBezTo>
                  <a:pt x="643" y="218"/>
                  <a:pt x="617" y="190"/>
                  <a:pt x="610" y="155"/>
                </a:cubicBezTo>
                <a:lnTo>
                  <a:pt x="609" y="150"/>
                </a:lnTo>
                <a:cubicBezTo>
                  <a:pt x="608" y="144"/>
                  <a:pt x="607" y="138"/>
                  <a:pt x="607" y="131"/>
                </a:cubicBezTo>
                <a:lnTo>
                  <a:pt x="608" y="134"/>
                </a:lnTo>
                <a:lnTo>
                  <a:pt x="608" y="130"/>
                </a:lnTo>
                <a:lnTo>
                  <a:pt x="607" y="124"/>
                </a:lnTo>
                <a:lnTo>
                  <a:pt x="701" y="204"/>
                </a:lnTo>
                <a:lnTo>
                  <a:pt x="700" y="204"/>
                </a:lnTo>
                <a:lnTo>
                  <a:pt x="796" y="98"/>
                </a:lnTo>
                <a:lnTo>
                  <a:pt x="797" y="117"/>
                </a:lnTo>
                <a:lnTo>
                  <a:pt x="797" y="140"/>
                </a:lnTo>
                <a:lnTo>
                  <a:pt x="796" y="148"/>
                </a:lnTo>
                <a:cubicBezTo>
                  <a:pt x="790" y="190"/>
                  <a:pt x="758" y="224"/>
                  <a:pt x="717" y="231"/>
                </a:cubicBezTo>
                <a:cubicBezTo>
                  <a:pt x="675" y="238"/>
                  <a:pt x="634" y="217"/>
                  <a:pt x="615" y="179"/>
                </a:cubicBezTo>
                <a:lnTo>
                  <a:pt x="614" y="177"/>
                </a:lnTo>
                <a:cubicBezTo>
                  <a:pt x="607" y="164"/>
                  <a:pt x="603" y="149"/>
                  <a:pt x="603" y="134"/>
                </a:cubicBezTo>
                <a:lnTo>
                  <a:pt x="603" y="127"/>
                </a:lnTo>
                <a:lnTo>
                  <a:pt x="603" y="115"/>
                </a:lnTo>
                <a:lnTo>
                  <a:pt x="603" y="109"/>
                </a:lnTo>
                <a:lnTo>
                  <a:pt x="603" y="108"/>
                </a:lnTo>
                <a:lnTo>
                  <a:pt x="795" y="108"/>
                </a:lnTo>
                <a:lnTo>
                  <a:pt x="795" y="124"/>
                </a:lnTo>
                <a:lnTo>
                  <a:pt x="794" y="133"/>
                </a:lnTo>
                <a:lnTo>
                  <a:pt x="792" y="150"/>
                </a:lnTo>
                <a:lnTo>
                  <a:pt x="791" y="155"/>
                </a:lnTo>
                <a:cubicBezTo>
                  <a:pt x="781" y="204"/>
                  <a:pt x="736" y="237"/>
                  <a:pt x="687" y="232"/>
                </a:cubicBezTo>
                <a:cubicBezTo>
                  <a:pt x="638" y="227"/>
                  <a:pt x="600" y="186"/>
                  <a:pt x="600" y="136"/>
                </a:cubicBezTo>
                <a:lnTo>
                  <a:pt x="600" y="135"/>
                </a:lnTo>
                <a:cubicBezTo>
                  <a:pt x="600" y="130"/>
                  <a:pt x="601" y="125"/>
                  <a:pt x="602" y="120"/>
                </a:cubicBezTo>
                <a:lnTo>
                  <a:pt x="603" y="114"/>
                </a:lnTo>
                <a:lnTo>
                  <a:pt x="601" y="129"/>
                </a:lnTo>
                <a:lnTo>
                  <a:pt x="602" y="107"/>
                </a:lnTo>
                <a:lnTo>
                  <a:pt x="603" y="98"/>
                </a:lnTo>
                <a:lnTo>
                  <a:pt x="784" y="151"/>
                </a:lnTo>
                <a:lnTo>
                  <a:pt x="786" y="148"/>
                </a:lnTo>
                <a:lnTo>
                  <a:pt x="784" y="153"/>
                </a:lnTo>
                <a:cubicBezTo>
                  <a:pt x="769" y="190"/>
                  <a:pt x="734" y="213"/>
                  <a:pt x="694" y="213"/>
                </a:cubicBezTo>
                <a:lnTo>
                  <a:pt x="688" y="213"/>
                </a:lnTo>
                <a:cubicBezTo>
                  <a:pt x="649" y="213"/>
                  <a:pt x="614" y="190"/>
                  <a:pt x="599" y="153"/>
                </a:cubicBezTo>
                <a:lnTo>
                  <a:pt x="593" y="138"/>
                </a:lnTo>
                <a:lnTo>
                  <a:pt x="590" y="129"/>
                </a:lnTo>
                <a:lnTo>
                  <a:pt x="775" y="122"/>
                </a:lnTo>
                <a:lnTo>
                  <a:pt x="774" y="126"/>
                </a:lnTo>
                <a:lnTo>
                  <a:pt x="776" y="102"/>
                </a:lnTo>
                <a:lnTo>
                  <a:pt x="776" y="98"/>
                </a:lnTo>
                <a:lnTo>
                  <a:pt x="777" y="107"/>
                </a:lnTo>
                <a:cubicBezTo>
                  <a:pt x="778" y="117"/>
                  <a:pt x="778" y="127"/>
                  <a:pt x="776" y="136"/>
                </a:cubicBezTo>
                <a:lnTo>
                  <a:pt x="774" y="146"/>
                </a:lnTo>
                <a:lnTo>
                  <a:pt x="775" y="127"/>
                </a:lnTo>
                <a:lnTo>
                  <a:pt x="775" y="136"/>
                </a:lnTo>
                <a:cubicBezTo>
                  <a:pt x="775" y="189"/>
                  <a:pt x="732" y="232"/>
                  <a:pt x="679" y="232"/>
                </a:cubicBezTo>
                <a:lnTo>
                  <a:pt x="677" y="232"/>
                </a:lnTo>
                <a:cubicBezTo>
                  <a:pt x="649" y="232"/>
                  <a:pt x="621" y="220"/>
                  <a:pt x="603" y="197"/>
                </a:cubicBezTo>
                <a:cubicBezTo>
                  <a:pt x="585" y="175"/>
                  <a:pt x="578" y="146"/>
                  <a:pt x="583" y="118"/>
                </a:cubicBezTo>
                <a:lnTo>
                  <a:pt x="584" y="113"/>
                </a:lnTo>
                <a:cubicBezTo>
                  <a:pt x="586" y="104"/>
                  <a:pt x="589" y="96"/>
                  <a:pt x="593" y="89"/>
                </a:cubicBezTo>
                <a:lnTo>
                  <a:pt x="595" y="85"/>
                </a:lnTo>
                <a:cubicBezTo>
                  <a:pt x="613" y="47"/>
                  <a:pt x="654" y="26"/>
                  <a:pt x="695" y="33"/>
                </a:cubicBezTo>
                <a:cubicBezTo>
                  <a:pt x="736" y="39"/>
                  <a:pt x="768" y="71"/>
                  <a:pt x="775" y="112"/>
                </a:cubicBezTo>
                <a:lnTo>
                  <a:pt x="776" y="118"/>
                </a:lnTo>
                <a:cubicBezTo>
                  <a:pt x="777" y="123"/>
                  <a:pt x="777" y="128"/>
                  <a:pt x="777" y="133"/>
                </a:cubicBezTo>
                <a:lnTo>
                  <a:pt x="777" y="136"/>
                </a:lnTo>
                <a:lnTo>
                  <a:pt x="585" y="136"/>
                </a:lnTo>
                <a:lnTo>
                  <a:pt x="586" y="141"/>
                </a:lnTo>
                <a:lnTo>
                  <a:pt x="585" y="132"/>
                </a:lnTo>
                <a:lnTo>
                  <a:pt x="583" y="112"/>
                </a:lnTo>
                <a:lnTo>
                  <a:pt x="583" y="108"/>
                </a:lnTo>
                <a:lnTo>
                  <a:pt x="775" y="108"/>
                </a:lnTo>
                <a:lnTo>
                  <a:pt x="775" y="110"/>
                </a:lnTo>
                <a:lnTo>
                  <a:pt x="774" y="95"/>
                </a:lnTo>
                <a:lnTo>
                  <a:pt x="775" y="101"/>
                </a:lnTo>
                <a:cubicBezTo>
                  <a:pt x="776" y="106"/>
                  <a:pt x="776" y="111"/>
                  <a:pt x="776" y="116"/>
                </a:cubicBezTo>
                <a:lnTo>
                  <a:pt x="776" y="127"/>
                </a:lnTo>
                <a:cubicBezTo>
                  <a:pt x="776" y="175"/>
                  <a:pt x="742" y="215"/>
                  <a:pt x="696" y="222"/>
                </a:cubicBezTo>
                <a:cubicBezTo>
                  <a:pt x="649" y="230"/>
                  <a:pt x="604" y="202"/>
                  <a:pt x="589" y="158"/>
                </a:cubicBezTo>
                <a:lnTo>
                  <a:pt x="587" y="152"/>
                </a:lnTo>
                <a:lnTo>
                  <a:pt x="593" y="164"/>
                </a:lnTo>
                <a:lnTo>
                  <a:pt x="591" y="160"/>
                </a:lnTo>
                <a:lnTo>
                  <a:pt x="772" y="117"/>
                </a:lnTo>
                <a:lnTo>
                  <a:pt x="772" y="127"/>
                </a:lnTo>
                <a:lnTo>
                  <a:pt x="772" y="133"/>
                </a:lnTo>
                <a:lnTo>
                  <a:pt x="772" y="136"/>
                </a:lnTo>
                <a:cubicBezTo>
                  <a:pt x="772" y="187"/>
                  <a:pt x="733" y="229"/>
                  <a:pt x="682" y="232"/>
                </a:cubicBezTo>
                <a:cubicBezTo>
                  <a:pt x="632" y="235"/>
                  <a:pt x="587" y="199"/>
                  <a:pt x="581" y="148"/>
                </a:cubicBezTo>
                <a:lnTo>
                  <a:pt x="580" y="137"/>
                </a:lnTo>
                <a:lnTo>
                  <a:pt x="581" y="138"/>
                </a:lnTo>
                <a:lnTo>
                  <a:pt x="579" y="129"/>
                </a:lnTo>
                <a:lnTo>
                  <a:pt x="672" y="204"/>
                </a:lnTo>
                <a:lnTo>
                  <a:pt x="671" y="204"/>
                </a:lnTo>
                <a:lnTo>
                  <a:pt x="767" y="119"/>
                </a:lnTo>
                <a:lnTo>
                  <a:pt x="766" y="117"/>
                </a:lnTo>
                <a:lnTo>
                  <a:pt x="766" y="130"/>
                </a:lnTo>
                <a:cubicBezTo>
                  <a:pt x="766" y="137"/>
                  <a:pt x="766" y="143"/>
                  <a:pt x="765" y="149"/>
                </a:cubicBezTo>
                <a:lnTo>
                  <a:pt x="764" y="154"/>
                </a:lnTo>
                <a:lnTo>
                  <a:pt x="765" y="135"/>
                </a:lnTo>
                <a:lnTo>
                  <a:pt x="765" y="136"/>
                </a:lnTo>
                <a:lnTo>
                  <a:pt x="573" y="136"/>
                </a:lnTo>
                <a:lnTo>
                  <a:pt x="574" y="121"/>
                </a:lnTo>
                <a:lnTo>
                  <a:pt x="574" y="117"/>
                </a:lnTo>
                <a:lnTo>
                  <a:pt x="574" y="105"/>
                </a:lnTo>
                <a:lnTo>
                  <a:pt x="574" y="98"/>
                </a:lnTo>
                <a:lnTo>
                  <a:pt x="766" y="98"/>
                </a:lnTo>
                <a:lnTo>
                  <a:pt x="766" y="99"/>
                </a:lnTo>
                <a:lnTo>
                  <a:pt x="765" y="81"/>
                </a:lnTo>
                <a:lnTo>
                  <a:pt x="766" y="86"/>
                </a:lnTo>
                <a:cubicBezTo>
                  <a:pt x="767" y="92"/>
                  <a:pt x="767" y="98"/>
                  <a:pt x="767" y="104"/>
                </a:cubicBezTo>
                <a:lnTo>
                  <a:pt x="767" y="117"/>
                </a:lnTo>
                <a:lnTo>
                  <a:pt x="767" y="129"/>
                </a:lnTo>
                <a:cubicBezTo>
                  <a:pt x="767" y="134"/>
                  <a:pt x="767" y="139"/>
                  <a:pt x="767" y="143"/>
                </a:cubicBezTo>
                <a:lnTo>
                  <a:pt x="766" y="150"/>
                </a:lnTo>
                <a:cubicBezTo>
                  <a:pt x="759" y="198"/>
                  <a:pt x="718" y="233"/>
                  <a:pt x="670" y="232"/>
                </a:cubicBezTo>
                <a:cubicBezTo>
                  <a:pt x="622" y="232"/>
                  <a:pt x="581" y="196"/>
                  <a:pt x="575" y="148"/>
                </a:cubicBezTo>
                <a:lnTo>
                  <a:pt x="575" y="146"/>
                </a:lnTo>
                <a:lnTo>
                  <a:pt x="573" y="135"/>
                </a:lnTo>
                <a:lnTo>
                  <a:pt x="580" y="156"/>
                </a:lnTo>
                <a:lnTo>
                  <a:pt x="576" y="147"/>
                </a:lnTo>
                <a:lnTo>
                  <a:pt x="738" y="168"/>
                </a:lnTo>
                <a:lnTo>
                  <a:pt x="727" y="181"/>
                </a:lnTo>
                <a:lnTo>
                  <a:pt x="723" y="185"/>
                </a:lnTo>
                <a:cubicBezTo>
                  <a:pt x="689" y="220"/>
                  <a:pt x="634" y="223"/>
                  <a:pt x="595" y="192"/>
                </a:cubicBezTo>
                <a:lnTo>
                  <a:pt x="583" y="181"/>
                </a:lnTo>
                <a:lnTo>
                  <a:pt x="578" y="176"/>
                </a:lnTo>
                <a:lnTo>
                  <a:pt x="713" y="176"/>
                </a:lnTo>
                <a:lnTo>
                  <a:pt x="710" y="179"/>
                </a:lnTo>
                <a:lnTo>
                  <a:pt x="734" y="142"/>
                </a:lnTo>
                <a:lnTo>
                  <a:pt x="735" y="136"/>
                </a:lnTo>
                <a:lnTo>
                  <a:pt x="733" y="146"/>
                </a:lnTo>
                <a:cubicBezTo>
                  <a:pt x="724" y="191"/>
                  <a:pt x="684" y="223"/>
                  <a:pt x="638" y="223"/>
                </a:cubicBezTo>
                <a:lnTo>
                  <a:pt x="637" y="223"/>
                </a:lnTo>
                <a:cubicBezTo>
                  <a:pt x="592" y="223"/>
                  <a:pt x="552" y="191"/>
                  <a:pt x="543" y="146"/>
                </a:cubicBezTo>
                <a:lnTo>
                  <a:pt x="541" y="136"/>
                </a:lnTo>
                <a:cubicBezTo>
                  <a:pt x="539" y="125"/>
                  <a:pt x="539" y="113"/>
                  <a:pt x="541" y="102"/>
                </a:cubicBezTo>
                <a:lnTo>
                  <a:pt x="542" y="96"/>
                </a:lnTo>
                <a:cubicBezTo>
                  <a:pt x="543" y="91"/>
                  <a:pt x="544" y="86"/>
                  <a:pt x="545" y="81"/>
                </a:cubicBezTo>
                <a:lnTo>
                  <a:pt x="546" y="78"/>
                </a:lnTo>
                <a:cubicBezTo>
                  <a:pt x="561" y="33"/>
                  <a:pt x="606" y="6"/>
                  <a:pt x="653" y="14"/>
                </a:cubicBezTo>
                <a:cubicBezTo>
                  <a:pt x="699" y="21"/>
                  <a:pt x="733" y="61"/>
                  <a:pt x="733" y="108"/>
                </a:cubicBezTo>
                <a:lnTo>
                  <a:pt x="733" y="112"/>
                </a:lnTo>
                <a:cubicBezTo>
                  <a:pt x="733" y="119"/>
                  <a:pt x="733" y="125"/>
                  <a:pt x="732" y="131"/>
                </a:cubicBezTo>
                <a:lnTo>
                  <a:pt x="731" y="136"/>
                </a:lnTo>
                <a:cubicBezTo>
                  <a:pt x="722" y="181"/>
                  <a:pt x="682" y="213"/>
                  <a:pt x="636" y="213"/>
                </a:cubicBezTo>
                <a:lnTo>
                  <a:pt x="635" y="213"/>
                </a:lnTo>
                <a:cubicBezTo>
                  <a:pt x="607" y="213"/>
                  <a:pt x="580" y="201"/>
                  <a:pt x="562" y="180"/>
                </a:cubicBezTo>
                <a:cubicBezTo>
                  <a:pt x="544" y="158"/>
                  <a:pt x="536" y="130"/>
                  <a:pt x="541" y="102"/>
                </a:cubicBezTo>
                <a:lnTo>
                  <a:pt x="542" y="96"/>
                </a:lnTo>
                <a:cubicBezTo>
                  <a:pt x="543" y="91"/>
                  <a:pt x="544" y="86"/>
                  <a:pt x="545" y="81"/>
                </a:cubicBezTo>
                <a:lnTo>
                  <a:pt x="546" y="78"/>
                </a:lnTo>
                <a:cubicBezTo>
                  <a:pt x="561" y="33"/>
                  <a:pt x="606" y="6"/>
                  <a:pt x="653" y="14"/>
                </a:cubicBezTo>
                <a:cubicBezTo>
                  <a:pt x="699" y="21"/>
                  <a:pt x="733" y="61"/>
                  <a:pt x="733" y="108"/>
                </a:cubicBezTo>
                <a:lnTo>
                  <a:pt x="733" y="115"/>
                </a:lnTo>
                <a:lnTo>
                  <a:pt x="733" y="127"/>
                </a:lnTo>
                <a:lnTo>
                  <a:pt x="733" y="139"/>
                </a:lnTo>
                <a:cubicBezTo>
                  <a:pt x="733" y="144"/>
                  <a:pt x="733" y="149"/>
                  <a:pt x="733" y="153"/>
                </a:cubicBezTo>
                <a:lnTo>
                  <a:pt x="732" y="160"/>
                </a:lnTo>
                <a:cubicBezTo>
                  <a:pt x="724" y="210"/>
                  <a:pt x="680" y="246"/>
                  <a:pt x="630" y="242"/>
                </a:cubicBezTo>
                <a:cubicBezTo>
                  <a:pt x="579" y="239"/>
                  <a:pt x="540" y="197"/>
                  <a:pt x="540" y="146"/>
                </a:cubicBezTo>
                <a:lnTo>
                  <a:pt x="541" y="147"/>
                </a:lnTo>
                <a:lnTo>
                  <a:pt x="540" y="136"/>
                </a:lnTo>
                <a:cubicBezTo>
                  <a:pt x="539" y="129"/>
                  <a:pt x="539" y="121"/>
                  <a:pt x="540" y="114"/>
                </a:cubicBezTo>
                <a:lnTo>
                  <a:pt x="541" y="107"/>
                </a:lnTo>
                <a:lnTo>
                  <a:pt x="540" y="120"/>
                </a:lnTo>
                <a:lnTo>
                  <a:pt x="540" y="117"/>
                </a:lnTo>
                <a:cubicBezTo>
                  <a:pt x="540" y="66"/>
                  <a:pt x="581" y="24"/>
                  <a:pt x="632" y="22"/>
                </a:cubicBezTo>
                <a:cubicBezTo>
                  <a:pt x="683" y="19"/>
                  <a:pt x="727" y="57"/>
                  <a:pt x="732" y="108"/>
                </a:cubicBezTo>
                <a:lnTo>
                  <a:pt x="733" y="117"/>
                </a:lnTo>
                <a:lnTo>
                  <a:pt x="734" y="126"/>
                </a:lnTo>
                <a:lnTo>
                  <a:pt x="542" y="136"/>
                </a:lnTo>
                <a:lnTo>
                  <a:pt x="542" y="133"/>
                </a:lnTo>
                <a:lnTo>
                  <a:pt x="544" y="149"/>
                </a:lnTo>
                <a:lnTo>
                  <a:pt x="543" y="143"/>
                </a:lnTo>
                <a:cubicBezTo>
                  <a:pt x="542" y="138"/>
                  <a:pt x="541" y="133"/>
                  <a:pt x="541" y="127"/>
                </a:cubicBezTo>
                <a:lnTo>
                  <a:pt x="541" y="120"/>
                </a:lnTo>
                <a:lnTo>
                  <a:pt x="546" y="151"/>
                </a:lnTo>
                <a:lnTo>
                  <a:pt x="545" y="148"/>
                </a:lnTo>
                <a:lnTo>
                  <a:pt x="732" y="117"/>
                </a:lnTo>
                <a:lnTo>
                  <a:pt x="732" y="122"/>
                </a:lnTo>
                <a:lnTo>
                  <a:pt x="732" y="132"/>
                </a:lnTo>
                <a:lnTo>
                  <a:pt x="732" y="141"/>
                </a:lnTo>
                <a:lnTo>
                  <a:pt x="732" y="146"/>
                </a:lnTo>
                <a:lnTo>
                  <a:pt x="540" y="146"/>
                </a:lnTo>
                <a:lnTo>
                  <a:pt x="540" y="143"/>
                </a:lnTo>
                <a:lnTo>
                  <a:pt x="540" y="136"/>
                </a:lnTo>
                <a:cubicBezTo>
                  <a:pt x="540" y="131"/>
                  <a:pt x="541" y="126"/>
                  <a:pt x="542" y="121"/>
                </a:cubicBezTo>
                <a:lnTo>
                  <a:pt x="543" y="115"/>
                </a:lnTo>
                <a:lnTo>
                  <a:pt x="541" y="130"/>
                </a:lnTo>
                <a:lnTo>
                  <a:pt x="541" y="127"/>
                </a:lnTo>
                <a:lnTo>
                  <a:pt x="733" y="127"/>
                </a:lnTo>
                <a:lnTo>
                  <a:pt x="733" y="144"/>
                </a:lnTo>
                <a:lnTo>
                  <a:pt x="732" y="153"/>
                </a:lnTo>
                <a:lnTo>
                  <a:pt x="729" y="175"/>
                </a:lnTo>
                <a:lnTo>
                  <a:pt x="728" y="179"/>
                </a:lnTo>
                <a:cubicBezTo>
                  <a:pt x="717" y="221"/>
                  <a:pt x="679" y="251"/>
                  <a:pt x="634" y="251"/>
                </a:cubicBezTo>
                <a:cubicBezTo>
                  <a:pt x="590" y="251"/>
                  <a:pt x="552" y="221"/>
                  <a:pt x="541" y="179"/>
                </a:cubicBezTo>
                <a:lnTo>
                  <a:pt x="540" y="175"/>
                </a:lnTo>
                <a:cubicBezTo>
                  <a:pt x="539" y="170"/>
                  <a:pt x="538" y="166"/>
                  <a:pt x="538" y="161"/>
                </a:cubicBezTo>
                <a:lnTo>
                  <a:pt x="537" y="152"/>
                </a:lnTo>
                <a:lnTo>
                  <a:pt x="535" y="132"/>
                </a:lnTo>
                <a:lnTo>
                  <a:pt x="535" y="127"/>
                </a:lnTo>
                <a:lnTo>
                  <a:pt x="727" y="127"/>
                </a:lnTo>
                <a:lnTo>
                  <a:pt x="727" y="129"/>
                </a:lnTo>
                <a:lnTo>
                  <a:pt x="727" y="136"/>
                </a:lnTo>
                <a:cubicBezTo>
                  <a:pt x="727" y="141"/>
                  <a:pt x="727" y="146"/>
                  <a:pt x="727" y="150"/>
                </a:cubicBezTo>
                <a:lnTo>
                  <a:pt x="726" y="157"/>
                </a:lnTo>
                <a:lnTo>
                  <a:pt x="726" y="143"/>
                </a:lnTo>
                <a:lnTo>
                  <a:pt x="726" y="146"/>
                </a:lnTo>
                <a:cubicBezTo>
                  <a:pt x="726" y="194"/>
                  <a:pt x="692" y="234"/>
                  <a:pt x="646" y="241"/>
                </a:cubicBezTo>
                <a:cubicBezTo>
                  <a:pt x="599" y="249"/>
                  <a:pt x="554" y="221"/>
                  <a:pt x="539" y="177"/>
                </a:cubicBezTo>
                <a:lnTo>
                  <a:pt x="538" y="174"/>
                </a:lnTo>
                <a:lnTo>
                  <a:pt x="535" y="164"/>
                </a:lnTo>
                <a:lnTo>
                  <a:pt x="534" y="161"/>
                </a:lnTo>
                <a:lnTo>
                  <a:pt x="533" y="158"/>
                </a:lnTo>
                <a:lnTo>
                  <a:pt x="704" y="181"/>
                </a:lnTo>
                <a:lnTo>
                  <a:pt x="702" y="184"/>
                </a:lnTo>
                <a:lnTo>
                  <a:pt x="714" y="161"/>
                </a:lnTo>
                <a:lnTo>
                  <a:pt x="712" y="167"/>
                </a:lnTo>
                <a:lnTo>
                  <a:pt x="716" y="146"/>
                </a:lnTo>
                <a:lnTo>
                  <a:pt x="715" y="156"/>
                </a:lnTo>
                <a:cubicBezTo>
                  <a:pt x="710" y="205"/>
                  <a:pt x="669" y="242"/>
                  <a:pt x="619" y="242"/>
                </a:cubicBezTo>
                <a:lnTo>
                  <a:pt x="616" y="242"/>
                </a:lnTo>
                <a:lnTo>
                  <a:pt x="712" y="146"/>
                </a:lnTo>
                <a:lnTo>
                  <a:pt x="712" y="151"/>
                </a:lnTo>
                <a:cubicBezTo>
                  <a:pt x="712" y="159"/>
                  <a:pt x="712" y="167"/>
                  <a:pt x="710" y="175"/>
                </a:cubicBezTo>
                <a:lnTo>
                  <a:pt x="709" y="179"/>
                </a:lnTo>
                <a:cubicBezTo>
                  <a:pt x="698" y="220"/>
                  <a:pt x="662" y="250"/>
                  <a:pt x="619" y="251"/>
                </a:cubicBezTo>
                <a:cubicBezTo>
                  <a:pt x="577" y="253"/>
                  <a:pt x="538" y="226"/>
                  <a:pt x="524" y="186"/>
                </a:cubicBezTo>
                <a:lnTo>
                  <a:pt x="523" y="183"/>
                </a:lnTo>
                <a:cubicBezTo>
                  <a:pt x="522" y="178"/>
                  <a:pt x="521" y="173"/>
                  <a:pt x="520" y="168"/>
                </a:cubicBezTo>
                <a:lnTo>
                  <a:pt x="519" y="162"/>
                </a:lnTo>
                <a:lnTo>
                  <a:pt x="519" y="164"/>
                </a:lnTo>
                <a:lnTo>
                  <a:pt x="518" y="160"/>
                </a:lnTo>
                <a:lnTo>
                  <a:pt x="707" y="136"/>
                </a:lnTo>
                <a:lnTo>
                  <a:pt x="707" y="140"/>
                </a:lnTo>
                <a:lnTo>
                  <a:pt x="707" y="146"/>
                </a:lnTo>
                <a:cubicBezTo>
                  <a:pt x="707" y="199"/>
                  <a:pt x="664" y="242"/>
                  <a:pt x="611" y="242"/>
                </a:cubicBezTo>
                <a:lnTo>
                  <a:pt x="608" y="242"/>
                </a:lnTo>
                <a:lnTo>
                  <a:pt x="704" y="156"/>
                </a:lnTo>
                <a:lnTo>
                  <a:pt x="703" y="167"/>
                </a:lnTo>
                <a:lnTo>
                  <a:pt x="702" y="176"/>
                </a:lnTo>
                <a:cubicBezTo>
                  <a:pt x="696" y="227"/>
                  <a:pt x="652" y="264"/>
                  <a:pt x="601" y="261"/>
                </a:cubicBezTo>
                <a:cubicBezTo>
                  <a:pt x="550" y="259"/>
                  <a:pt x="510" y="216"/>
                  <a:pt x="510" y="165"/>
                </a:cubicBezTo>
                <a:lnTo>
                  <a:pt x="510" y="161"/>
                </a:lnTo>
                <a:lnTo>
                  <a:pt x="510" y="155"/>
                </a:lnTo>
                <a:cubicBezTo>
                  <a:pt x="510" y="102"/>
                  <a:pt x="553" y="59"/>
                  <a:pt x="606" y="59"/>
                </a:cubicBezTo>
                <a:lnTo>
                  <a:pt x="609" y="59"/>
                </a:lnTo>
                <a:lnTo>
                  <a:pt x="609" y="251"/>
                </a:lnTo>
                <a:lnTo>
                  <a:pt x="605" y="251"/>
                </a:lnTo>
                <a:cubicBezTo>
                  <a:pt x="558" y="251"/>
                  <a:pt x="517" y="216"/>
                  <a:pt x="510" y="169"/>
                </a:cubicBezTo>
                <a:lnTo>
                  <a:pt x="509" y="162"/>
                </a:lnTo>
                <a:lnTo>
                  <a:pt x="513" y="179"/>
                </a:lnTo>
                <a:lnTo>
                  <a:pt x="512" y="176"/>
                </a:lnTo>
                <a:lnTo>
                  <a:pt x="699" y="145"/>
                </a:lnTo>
                <a:lnTo>
                  <a:pt x="699" y="146"/>
                </a:lnTo>
                <a:lnTo>
                  <a:pt x="699" y="154"/>
                </a:lnTo>
                <a:lnTo>
                  <a:pt x="699" y="167"/>
                </a:lnTo>
                <a:lnTo>
                  <a:pt x="699" y="179"/>
                </a:lnTo>
                <a:lnTo>
                  <a:pt x="699" y="184"/>
                </a:lnTo>
                <a:cubicBezTo>
                  <a:pt x="699" y="234"/>
                  <a:pt x="661" y="276"/>
                  <a:pt x="611" y="280"/>
                </a:cubicBezTo>
                <a:cubicBezTo>
                  <a:pt x="562" y="284"/>
                  <a:pt x="517" y="250"/>
                  <a:pt x="509" y="200"/>
                </a:cubicBezTo>
                <a:lnTo>
                  <a:pt x="508" y="194"/>
                </a:lnTo>
                <a:cubicBezTo>
                  <a:pt x="507" y="189"/>
                  <a:pt x="506" y="184"/>
                  <a:pt x="506" y="178"/>
                </a:cubicBezTo>
                <a:lnTo>
                  <a:pt x="506" y="166"/>
                </a:lnTo>
                <a:lnTo>
                  <a:pt x="506" y="153"/>
                </a:lnTo>
                <a:lnTo>
                  <a:pt x="506" y="146"/>
                </a:lnTo>
                <a:lnTo>
                  <a:pt x="698" y="146"/>
                </a:lnTo>
                <a:lnTo>
                  <a:pt x="698" y="147"/>
                </a:lnTo>
                <a:lnTo>
                  <a:pt x="698" y="134"/>
                </a:lnTo>
                <a:lnTo>
                  <a:pt x="699" y="141"/>
                </a:lnTo>
                <a:lnTo>
                  <a:pt x="700" y="148"/>
                </a:lnTo>
                <a:cubicBezTo>
                  <a:pt x="700" y="152"/>
                  <a:pt x="700" y="157"/>
                  <a:pt x="700" y="161"/>
                </a:cubicBezTo>
                <a:lnTo>
                  <a:pt x="700" y="165"/>
                </a:lnTo>
                <a:lnTo>
                  <a:pt x="510" y="147"/>
                </a:lnTo>
                <a:lnTo>
                  <a:pt x="511" y="142"/>
                </a:lnTo>
                <a:lnTo>
                  <a:pt x="511" y="179"/>
                </a:lnTo>
                <a:lnTo>
                  <a:pt x="510" y="174"/>
                </a:lnTo>
                <a:lnTo>
                  <a:pt x="698" y="179"/>
                </a:lnTo>
                <a:lnTo>
                  <a:pt x="698" y="175"/>
                </a:lnTo>
                <a:lnTo>
                  <a:pt x="697" y="181"/>
                </a:lnTo>
                <a:lnTo>
                  <a:pt x="602" y="69"/>
                </a:lnTo>
                <a:lnTo>
                  <a:pt x="603" y="69"/>
                </a:lnTo>
                <a:lnTo>
                  <a:pt x="508" y="156"/>
                </a:lnTo>
                <a:lnTo>
                  <a:pt x="509" y="146"/>
                </a:lnTo>
                <a:lnTo>
                  <a:pt x="604" y="251"/>
                </a:lnTo>
                <a:lnTo>
                  <a:pt x="602" y="251"/>
                </a:lnTo>
                <a:cubicBezTo>
                  <a:pt x="563" y="251"/>
                  <a:pt x="528" y="228"/>
                  <a:pt x="513" y="191"/>
                </a:cubicBezTo>
                <a:lnTo>
                  <a:pt x="515" y="193"/>
                </a:lnTo>
                <a:lnTo>
                  <a:pt x="513" y="189"/>
                </a:lnTo>
                <a:lnTo>
                  <a:pt x="690" y="177"/>
                </a:lnTo>
                <a:lnTo>
                  <a:pt x="689" y="180"/>
                </a:lnTo>
                <a:lnTo>
                  <a:pt x="687" y="183"/>
                </a:lnTo>
                <a:lnTo>
                  <a:pt x="684" y="193"/>
                </a:lnTo>
                <a:cubicBezTo>
                  <a:pt x="672" y="234"/>
                  <a:pt x="635" y="261"/>
                  <a:pt x="592" y="261"/>
                </a:cubicBezTo>
                <a:lnTo>
                  <a:pt x="591" y="261"/>
                </a:lnTo>
                <a:lnTo>
                  <a:pt x="687" y="175"/>
                </a:lnTo>
                <a:lnTo>
                  <a:pt x="686" y="186"/>
                </a:lnTo>
                <a:lnTo>
                  <a:pt x="685" y="195"/>
                </a:lnTo>
                <a:cubicBezTo>
                  <a:pt x="679" y="244"/>
                  <a:pt x="638" y="280"/>
                  <a:pt x="589" y="280"/>
                </a:cubicBezTo>
                <a:lnTo>
                  <a:pt x="588" y="280"/>
                </a:lnTo>
                <a:cubicBezTo>
                  <a:pt x="542" y="280"/>
                  <a:pt x="502" y="247"/>
                  <a:pt x="494" y="202"/>
                </a:cubicBezTo>
                <a:lnTo>
                  <a:pt x="493" y="197"/>
                </a:lnTo>
                <a:lnTo>
                  <a:pt x="491" y="189"/>
                </a:lnTo>
                <a:lnTo>
                  <a:pt x="680" y="177"/>
                </a:lnTo>
                <a:lnTo>
                  <a:pt x="679" y="182"/>
                </a:lnTo>
                <a:lnTo>
                  <a:pt x="678" y="193"/>
                </a:lnTo>
                <a:lnTo>
                  <a:pt x="582" y="88"/>
                </a:lnTo>
                <a:lnTo>
                  <a:pt x="585" y="88"/>
                </a:lnTo>
                <a:lnTo>
                  <a:pt x="585" y="280"/>
                </a:lnTo>
                <a:lnTo>
                  <a:pt x="584" y="280"/>
                </a:lnTo>
                <a:cubicBezTo>
                  <a:pt x="531" y="280"/>
                  <a:pt x="488" y="237"/>
                  <a:pt x="488" y="184"/>
                </a:cubicBezTo>
                <a:lnTo>
                  <a:pt x="488" y="174"/>
                </a:lnTo>
                <a:lnTo>
                  <a:pt x="584" y="270"/>
                </a:lnTo>
                <a:lnTo>
                  <a:pt x="583" y="270"/>
                </a:lnTo>
                <a:cubicBezTo>
                  <a:pt x="553" y="270"/>
                  <a:pt x="524" y="256"/>
                  <a:pt x="506" y="231"/>
                </a:cubicBezTo>
                <a:cubicBezTo>
                  <a:pt x="488" y="206"/>
                  <a:pt x="483" y="173"/>
                  <a:pt x="492" y="144"/>
                </a:cubicBezTo>
                <a:lnTo>
                  <a:pt x="494" y="138"/>
                </a:lnTo>
                <a:cubicBezTo>
                  <a:pt x="497" y="130"/>
                  <a:pt x="501" y="122"/>
                  <a:pt x="506" y="115"/>
                </a:cubicBezTo>
                <a:lnTo>
                  <a:pt x="508" y="112"/>
                </a:lnTo>
                <a:cubicBezTo>
                  <a:pt x="532" y="75"/>
                  <a:pt x="579" y="60"/>
                  <a:pt x="620" y="75"/>
                </a:cubicBezTo>
                <a:cubicBezTo>
                  <a:pt x="662" y="90"/>
                  <a:pt x="688" y="132"/>
                  <a:pt x="683" y="176"/>
                </a:cubicBezTo>
                <a:lnTo>
                  <a:pt x="681" y="193"/>
                </a:lnTo>
                <a:lnTo>
                  <a:pt x="679" y="203"/>
                </a:lnTo>
                <a:lnTo>
                  <a:pt x="493" y="154"/>
                </a:lnTo>
                <a:lnTo>
                  <a:pt x="494" y="151"/>
                </a:lnTo>
                <a:lnTo>
                  <a:pt x="490" y="168"/>
                </a:lnTo>
                <a:lnTo>
                  <a:pt x="491" y="161"/>
                </a:lnTo>
                <a:lnTo>
                  <a:pt x="490" y="174"/>
                </a:lnTo>
                <a:lnTo>
                  <a:pt x="490" y="168"/>
                </a:lnTo>
                <a:lnTo>
                  <a:pt x="495" y="199"/>
                </a:lnTo>
                <a:lnTo>
                  <a:pt x="494" y="196"/>
                </a:lnTo>
                <a:lnTo>
                  <a:pt x="680" y="184"/>
                </a:lnTo>
                <a:lnTo>
                  <a:pt x="679" y="189"/>
                </a:lnTo>
                <a:lnTo>
                  <a:pt x="680" y="170"/>
                </a:lnTo>
                <a:lnTo>
                  <a:pt x="680" y="174"/>
                </a:lnTo>
                <a:lnTo>
                  <a:pt x="488" y="174"/>
                </a:lnTo>
                <a:lnTo>
                  <a:pt x="488" y="171"/>
                </a:lnTo>
                <a:lnTo>
                  <a:pt x="488" y="164"/>
                </a:lnTo>
                <a:lnTo>
                  <a:pt x="488" y="158"/>
                </a:lnTo>
                <a:lnTo>
                  <a:pt x="488" y="155"/>
                </a:lnTo>
                <a:lnTo>
                  <a:pt x="680" y="155"/>
                </a:lnTo>
                <a:lnTo>
                  <a:pt x="680" y="163"/>
                </a:lnTo>
                <a:lnTo>
                  <a:pt x="680" y="174"/>
                </a:lnTo>
                <a:cubicBezTo>
                  <a:pt x="680" y="181"/>
                  <a:pt x="680" y="187"/>
                  <a:pt x="679" y="193"/>
                </a:cubicBezTo>
                <a:lnTo>
                  <a:pt x="677" y="203"/>
                </a:lnTo>
                <a:cubicBezTo>
                  <a:pt x="669" y="240"/>
                  <a:pt x="642" y="269"/>
                  <a:pt x="606" y="278"/>
                </a:cubicBezTo>
                <a:lnTo>
                  <a:pt x="602" y="279"/>
                </a:lnTo>
                <a:cubicBezTo>
                  <a:pt x="586" y="282"/>
                  <a:pt x="570" y="282"/>
                  <a:pt x="555" y="279"/>
                </a:cubicBezTo>
                <a:lnTo>
                  <a:pt x="551" y="278"/>
                </a:lnTo>
                <a:cubicBezTo>
                  <a:pt x="519" y="270"/>
                  <a:pt x="494" y="246"/>
                  <a:pt x="483" y="215"/>
                </a:cubicBezTo>
                <a:lnTo>
                  <a:pt x="481" y="209"/>
                </a:lnTo>
                <a:cubicBezTo>
                  <a:pt x="479" y="202"/>
                  <a:pt x="478" y="195"/>
                  <a:pt x="477" y="188"/>
                </a:cubicBezTo>
                <a:lnTo>
                  <a:pt x="476" y="180"/>
                </a:lnTo>
                <a:lnTo>
                  <a:pt x="476" y="179"/>
                </a:lnTo>
                <a:lnTo>
                  <a:pt x="475" y="174"/>
                </a:lnTo>
                <a:lnTo>
                  <a:pt x="637" y="223"/>
                </a:lnTo>
                <a:lnTo>
                  <a:pt x="635" y="225"/>
                </a:lnTo>
                <a:lnTo>
                  <a:pt x="659" y="188"/>
                </a:lnTo>
                <a:lnTo>
                  <a:pt x="656" y="196"/>
                </a:lnTo>
                <a:lnTo>
                  <a:pt x="652" y="207"/>
                </a:lnTo>
                <a:cubicBezTo>
                  <a:pt x="638" y="245"/>
                  <a:pt x="602" y="270"/>
                  <a:pt x="561" y="270"/>
                </a:cubicBezTo>
                <a:lnTo>
                  <a:pt x="558" y="270"/>
                </a:lnTo>
                <a:lnTo>
                  <a:pt x="650" y="202"/>
                </a:lnTo>
                <a:lnTo>
                  <a:pt x="647" y="212"/>
                </a:lnTo>
                <a:cubicBezTo>
                  <a:pt x="634" y="258"/>
                  <a:pt x="589" y="286"/>
                  <a:pt x="542" y="279"/>
                </a:cubicBezTo>
                <a:cubicBezTo>
                  <a:pt x="494" y="273"/>
                  <a:pt x="459" y="232"/>
                  <a:pt x="459" y="184"/>
                </a:cubicBezTo>
                <a:lnTo>
                  <a:pt x="459" y="173"/>
                </a:lnTo>
                <a:lnTo>
                  <a:pt x="459" y="167"/>
                </a:lnTo>
                <a:lnTo>
                  <a:pt x="459" y="165"/>
                </a:lnTo>
                <a:lnTo>
                  <a:pt x="650" y="184"/>
                </a:lnTo>
                <a:lnTo>
                  <a:pt x="649" y="189"/>
                </a:lnTo>
                <a:lnTo>
                  <a:pt x="650" y="170"/>
                </a:lnTo>
                <a:lnTo>
                  <a:pt x="650" y="180"/>
                </a:lnTo>
                <a:lnTo>
                  <a:pt x="650" y="190"/>
                </a:lnTo>
                <a:lnTo>
                  <a:pt x="650" y="193"/>
                </a:lnTo>
                <a:lnTo>
                  <a:pt x="458" y="193"/>
                </a:lnTo>
                <a:lnTo>
                  <a:pt x="459" y="180"/>
                </a:lnTo>
                <a:lnTo>
                  <a:pt x="459" y="174"/>
                </a:lnTo>
                <a:lnTo>
                  <a:pt x="459" y="162"/>
                </a:lnTo>
                <a:lnTo>
                  <a:pt x="459" y="155"/>
                </a:lnTo>
                <a:lnTo>
                  <a:pt x="651" y="155"/>
                </a:lnTo>
                <a:lnTo>
                  <a:pt x="651" y="148"/>
                </a:lnTo>
                <a:lnTo>
                  <a:pt x="652" y="167"/>
                </a:lnTo>
                <a:lnTo>
                  <a:pt x="652" y="177"/>
                </a:lnTo>
                <a:lnTo>
                  <a:pt x="652" y="184"/>
                </a:lnTo>
                <a:cubicBezTo>
                  <a:pt x="652" y="191"/>
                  <a:pt x="652" y="197"/>
                  <a:pt x="651" y="203"/>
                </a:cubicBezTo>
                <a:lnTo>
                  <a:pt x="649" y="213"/>
                </a:lnTo>
                <a:lnTo>
                  <a:pt x="648" y="217"/>
                </a:lnTo>
                <a:cubicBezTo>
                  <a:pt x="639" y="250"/>
                  <a:pt x="613" y="277"/>
                  <a:pt x="580" y="286"/>
                </a:cubicBezTo>
                <a:cubicBezTo>
                  <a:pt x="547" y="295"/>
                  <a:pt x="511" y="286"/>
                  <a:pt x="487" y="261"/>
                </a:cubicBezTo>
                <a:lnTo>
                  <a:pt x="484" y="258"/>
                </a:lnTo>
                <a:cubicBezTo>
                  <a:pt x="473" y="248"/>
                  <a:pt x="465" y="235"/>
                  <a:pt x="460" y="221"/>
                </a:cubicBezTo>
                <a:lnTo>
                  <a:pt x="458" y="215"/>
                </a:lnTo>
                <a:cubicBezTo>
                  <a:pt x="456" y="208"/>
                  <a:pt x="455" y="201"/>
                  <a:pt x="454" y="193"/>
                </a:cubicBezTo>
                <a:lnTo>
                  <a:pt x="453" y="185"/>
                </a:lnTo>
                <a:lnTo>
                  <a:pt x="452" y="177"/>
                </a:lnTo>
                <a:lnTo>
                  <a:pt x="643" y="165"/>
                </a:lnTo>
                <a:lnTo>
                  <a:pt x="643" y="173"/>
                </a:lnTo>
                <a:lnTo>
                  <a:pt x="643" y="184"/>
                </a:lnTo>
                <a:cubicBezTo>
                  <a:pt x="643" y="237"/>
                  <a:pt x="600" y="280"/>
                  <a:pt x="547" y="280"/>
                </a:cubicBezTo>
                <a:lnTo>
                  <a:pt x="546" y="280"/>
                </a:lnTo>
                <a:lnTo>
                  <a:pt x="642" y="184"/>
                </a:lnTo>
                <a:lnTo>
                  <a:pt x="642" y="189"/>
                </a:lnTo>
                <a:cubicBezTo>
                  <a:pt x="642" y="197"/>
                  <a:pt x="642" y="205"/>
                  <a:pt x="640" y="213"/>
                </a:cubicBezTo>
                <a:lnTo>
                  <a:pt x="639" y="217"/>
                </a:lnTo>
                <a:cubicBezTo>
                  <a:pt x="627" y="264"/>
                  <a:pt x="582" y="295"/>
                  <a:pt x="534" y="289"/>
                </a:cubicBezTo>
                <a:cubicBezTo>
                  <a:pt x="486" y="283"/>
                  <a:pt x="449" y="242"/>
                  <a:pt x="449" y="193"/>
                </a:cubicBezTo>
                <a:lnTo>
                  <a:pt x="449" y="189"/>
                </a:lnTo>
                <a:lnTo>
                  <a:pt x="449" y="184"/>
                </a:lnTo>
                <a:lnTo>
                  <a:pt x="641" y="184"/>
                </a:lnTo>
                <a:lnTo>
                  <a:pt x="641" y="194"/>
                </a:lnTo>
                <a:lnTo>
                  <a:pt x="641" y="203"/>
                </a:lnTo>
                <a:cubicBezTo>
                  <a:pt x="641" y="256"/>
                  <a:pt x="598" y="299"/>
                  <a:pt x="545" y="299"/>
                </a:cubicBezTo>
                <a:lnTo>
                  <a:pt x="544" y="299"/>
                </a:lnTo>
                <a:lnTo>
                  <a:pt x="541" y="299"/>
                </a:lnTo>
                <a:cubicBezTo>
                  <a:pt x="488" y="299"/>
                  <a:pt x="445" y="256"/>
                  <a:pt x="445" y="203"/>
                </a:cubicBezTo>
                <a:lnTo>
                  <a:pt x="445" y="192"/>
                </a:lnTo>
                <a:lnTo>
                  <a:pt x="445" y="184"/>
                </a:lnTo>
                <a:lnTo>
                  <a:pt x="633" y="215"/>
                </a:lnTo>
                <a:lnTo>
                  <a:pt x="632" y="218"/>
                </a:lnTo>
                <a:lnTo>
                  <a:pt x="635" y="203"/>
                </a:lnTo>
                <a:lnTo>
                  <a:pt x="631" y="221"/>
                </a:lnTo>
                <a:lnTo>
                  <a:pt x="628" y="231"/>
                </a:lnTo>
                <a:cubicBezTo>
                  <a:pt x="616" y="273"/>
                  <a:pt x="576" y="301"/>
                  <a:pt x="532" y="299"/>
                </a:cubicBezTo>
                <a:cubicBezTo>
                  <a:pt x="488" y="297"/>
                  <a:pt x="451" y="266"/>
                  <a:pt x="442" y="222"/>
                </a:cubicBezTo>
                <a:lnTo>
                  <a:pt x="441" y="217"/>
                </a:lnTo>
                <a:cubicBezTo>
                  <a:pt x="440" y="211"/>
                  <a:pt x="439" y="205"/>
                  <a:pt x="439" y="198"/>
                </a:cubicBezTo>
                <a:lnTo>
                  <a:pt x="439" y="193"/>
                </a:lnTo>
                <a:lnTo>
                  <a:pt x="631" y="193"/>
                </a:lnTo>
                <a:lnTo>
                  <a:pt x="631" y="203"/>
                </a:lnTo>
                <a:lnTo>
                  <a:pt x="631" y="209"/>
                </a:lnTo>
                <a:lnTo>
                  <a:pt x="631" y="212"/>
                </a:lnTo>
                <a:lnTo>
                  <a:pt x="439" y="212"/>
                </a:lnTo>
                <a:lnTo>
                  <a:pt x="439" y="209"/>
                </a:lnTo>
                <a:lnTo>
                  <a:pt x="439" y="202"/>
                </a:lnTo>
                <a:lnTo>
                  <a:pt x="441" y="218"/>
                </a:lnTo>
                <a:lnTo>
                  <a:pt x="440" y="212"/>
                </a:lnTo>
                <a:cubicBezTo>
                  <a:pt x="439" y="207"/>
                  <a:pt x="438" y="202"/>
                  <a:pt x="438" y="196"/>
                </a:cubicBezTo>
                <a:lnTo>
                  <a:pt x="438" y="193"/>
                </a:lnTo>
                <a:lnTo>
                  <a:pt x="630" y="193"/>
                </a:lnTo>
                <a:lnTo>
                  <a:pt x="630" y="198"/>
                </a:lnTo>
                <a:lnTo>
                  <a:pt x="630" y="218"/>
                </a:lnTo>
                <a:lnTo>
                  <a:pt x="629" y="216"/>
                </a:lnTo>
                <a:lnTo>
                  <a:pt x="629" y="222"/>
                </a:lnTo>
                <a:lnTo>
                  <a:pt x="442" y="192"/>
                </a:lnTo>
                <a:lnTo>
                  <a:pt x="443" y="189"/>
                </a:lnTo>
                <a:lnTo>
                  <a:pt x="438" y="219"/>
                </a:lnTo>
                <a:lnTo>
                  <a:pt x="438" y="212"/>
                </a:lnTo>
                <a:lnTo>
                  <a:pt x="438" y="206"/>
                </a:lnTo>
                <a:lnTo>
                  <a:pt x="443" y="237"/>
                </a:lnTo>
                <a:lnTo>
                  <a:pt x="442" y="234"/>
                </a:lnTo>
                <a:lnTo>
                  <a:pt x="629" y="203"/>
                </a:lnTo>
                <a:lnTo>
                  <a:pt x="629" y="222"/>
                </a:lnTo>
                <a:lnTo>
                  <a:pt x="628" y="232"/>
                </a:lnTo>
                <a:cubicBezTo>
                  <a:pt x="623" y="281"/>
                  <a:pt x="582" y="318"/>
                  <a:pt x="532" y="318"/>
                </a:cubicBezTo>
                <a:lnTo>
                  <a:pt x="531" y="318"/>
                </a:lnTo>
                <a:cubicBezTo>
                  <a:pt x="478" y="318"/>
                  <a:pt x="435" y="275"/>
                  <a:pt x="435" y="222"/>
                </a:cubicBezTo>
                <a:lnTo>
                  <a:pt x="435" y="212"/>
                </a:lnTo>
                <a:lnTo>
                  <a:pt x="531" y="308"/>
                </a:lnTo>
                <a:lnTo>
                  <a:pt x="530" y="308"/>
                </a:lnTo>
                <a:lnTo>
                  <a:pt x="625" y="231"/>
                </a:lnTo>
                <a:lnTo>
                  <a:pt x="623" y="241"/>
                </a:lnTo>
                <a:lnTo>
                  <a:pt x="624" y="222"/>
                </a:lnTo>
                <a:lnTo>
                  <a:pt x="624" y="229"/>
                </a:lnTo>
                <a:lnTo>
                  <a:pt x="624" y="231"/>
                </a:lnTo>
                <a:lnTo>
                  <a:pt x="432" y="231"/>
                </a:lnTo>
                <a:lnTo>
                  <a:pt x="433" y="217"/>
                </a:lnTo>
                <a:lnTo>
                  <a:pt x="433" y="216"/>
                </a:lnTo>
                <a:lnTo>
                  <a:pt x="433" y="207"/>
                </a:lnTo>
                <a:lnTo>
                  <a:pt x="433" y="203"/>
                </a:lnTo>
                <a:lnTo>
                  <a:pt x="625" y="203"/>
                </a:lnTo>
                <a:lnTo>
                  <a:pt x="625" y="217"/>
                </a:lnTo>
                <a:lnTo>
                  <a:pt x="624" y="231"/>
                </a:lnTo>
                <a:lnTo>
                  <a:pt x="623" y="245"/>
                </a:lnTo>
                <a:lnTo>
                  <a:pt x="622" y="253"/>
                </a:lnTo>
                <a:cubicBezTo>
                  <a:pt x="616" y="301"/>
                  <a:pt x="575" y="337"/>
                  <a:pt x="526" y="337"/>
                </a:cubicBezTo>
                <a:lnTo>
                  <a:pt x="525" y="337"/>
                </a:lnTo>
                <a:lnTo>
                  <a:pt x="522" y="337"/>
                </a:lnTo>
                <a:lnTo>
                  <a:pt x="520" y="337"/>
                </a:lnTo>
                <a:lnTo>
                  <a:pt x="517" y="337"/>
                </a:lnTo>
                <a:lnTo>
                  <a:pt x="612" y="260"/>
                </a:lnTo>
                <a:lnTo>
                  <a:pt x="610" y="270"/>
                </a:lnTo>
                <a:lnTo>
                  <a:pt x="609" y="274"/>
                </a:lnTo>
                <a:lnTo>
                  <a:pt x="422" y="227"/>
                </a:lnTo>
                <a:lnTo>
                  <a:pt x="423" y="223"/>
                </a:lnTo>
                <a:lnTo>
                  <a:pt x="420" y="246"/>
                </a:lnTo>
                <a:lnTo>
                  <a:pt x="420" y="241"/>
                </a:lnTo>
                <a:lnTo>
                  <a:pt x="516" y="337"/>
                </a:lnTo>
                <a:lnTo>
                  <a:pt x="515" y="337"/>
                </a:lnTo>
                <a:lnTo>
                  <a:pt x="514" y="337"/>
                </a:lnTo>
                <a:cubicBezTo>
                  <a:pt x="468" y="337"/>
                  <a:pt x="427" y="304"/>
                  <a:pt x="420" y="257"/>
                </a:cubicBezTo>
                <a:lnTo>
                  <a:pt x="420" y="259"/>
                </a:lnTo>
                <a:lnTo>
                  <a:pt x="419" y="255"/>
                </a:lnTo>
                <a:lnTo>
                  <a:pt x="606" y="208"/>
                </a:lnTo>
                <a:lnTo>
                  <a:pt x="607" y="212"/>
                </a:lnTo>
                <a:cubicBezTo>
                  <a:pt x="609" y="220"/>
                  <a:pt x="609" y="228"/>
                  <a:pt x="609" y="235"/>
                </a:cubicBezTo>
                <a:lnTo>
                  <a:pt x="609" y="241"/>
                </a:lnTo>
                <a:cubicBezTo>
                  <a:pt x="609" y="294"/>
                  <a:pt x="566" y="337"/>
                  <a:pt x="513" y="337"/>
                </a:cubicBezTo>
                <a:lnTo>
                  <a:pt x="512" y="337"/>
                </a:lnTo>
                <a:lnTo>
                  <a:pt x="510" y="337"/>
                </a:lnTo>
                <a:lnTo>
                  <a:pt x="605" y="260"/>
                </a:lnTo>
                <a:lnTo>
                  <a:pt x="604" y="265"/>
                </a:lnTo>
                <a:lnTo>
                  <a:pt x="605" y="246"/>
                </a:lnTo>
                <a:lnTo>
                  <a:pt x="605" y="250"/>
                </a:lnTo>
                <a:cubicBezTo>
                  <a:pt x="605" y="256"/>
                  <a:pt x="605" y="261"/>
                  <a:pt x="604" y="266"/>
                </a:cubicBezTo>
                <a:lnTo>
                  <a:pt x="603" y="272"/>
                </a:lnTo>
                <a:cubicBezTo>
                  <a:pt x="602" y="282"/>
                  <a:pt x="599" y="291"/>
                  <a:pt x="594" y="299"/>
                </a:cubicBezTo>
                <a:lnTo>
                  <a:pt x="592" y="303"/>
                </a:lnTo>
                <a:cubicBezTo>
                  <a:pt x="573" y="341"/>
                  <a:pt x="531" y="362"/>
                  <a:pt x="490" y="355"/>
                </a:cubicBezTo>
                <a:cubicBezTo>
                  <a:pt x="448" y="348"/>
                  <a:pt x="416" y="313"/>
                  <a:pt x="411" y="271"/>
                </a:cubicBezTo>
                <a:lnTo>
                  <a:pt x="410" y="261"/>
                </a:lnTo>
                <a:lnTo>
                  <a:pt x="409" y="251"/>
                </a:lnTo>
                <a:lnTo>
                  <a:pt x="504" y="337"/>
                </a:lnTo>
                <a:lnTo>
                  <a:pt x="499" y="337"/>
                </a:lnTo>
                <a:lnTo>
                  <a:pt x="595" y="251"/>
                </a:lnTo>
                <a:lnTo>
                  <a:pt x="594" y="262"/>
                </a:lnTo>
                <a:lnTo>
                  <a:pt x="593" y="271"/>
                </a:lnTo>
                <a:cubicBezTo>
                  <a:pt x="587" y="322"/>
                  <a:pt x="543" y="359"/>
                  <a:pt x="492" y="356"/>
                </a:cubicBezTo>
                <a:cubicBezTo>
                  <a:pt x="441" y="354"/>
                  <a:pt x="401" y="311"/>
                  <a:pt x="401" y="260"/>
                </a:cubicBezTo>
                <a:lnTo>
                  <a:pt x="401" y="255"/>
                </a:lnTo>
                <a:lnTo>
                  <a:pt x="401" y="250"/>
                </a:lnTo>
                <a:cubicBezTo>
                  <a:pt x="401" y="202"/>
                  <a:pt x="438" y="161"/>
                  <a:pt x="486" y="155"/>
                </a:cubicBezTo>
                <a:cubicBezTo>
                  <a:pt x="534" y="149"/>
                  <a:pt x="579" y="180"/>
                  <a:pt x="591" y="227"/>
                </a:cubicBezTo>
                <a:lnTo>
                  <a:pt x="592" y="231"/>
                </a:lnTo>
                <a:cubicBezTo>
                  <a:pt x="594" y="239"/>
                  <a:pt x="594" y="247"/>
                  <a:pt x="594" y="254"/>
                </a:cubicBezTo>
                <a:lnTo>
                  <a:pt x="594" y="260"/>
                </a:lnTo>
                <a:lnTo>
                  <a:pt x="498" y="164"/>
                </a:lnTo>
                <a:lnTo>
                  <a:pt x="501" y="164"/>
                </a:lnTo>
                <a:lnTo>
                  <a:pt x="407" y="276"/>
                </a:lnTo>
                <a:lnTo>
                  <a:pt x="406" y="270"/>
                </a:lnTo>
                <a:lnTo>
                  <a:pt x="415" y="297"/>
                </a:lnTo>
                <a:lnTo>
                  <a:pt x="413" y="293"/>
                </a:lnTo>
                <a:lnTo>
                  <a:pt x="592" y="274"/>
                </a:lnTo>
                <a:lnTo>
                  <a:pt x="591" y="278"/>
                </a:lnTo>
                <a:lnTo>
                  <a:pt x="593" y="254"/>
                </a:lnTo>
                <a:lnTo>
                  <a:pt x="593" y="261"/>
                </a:lnTo>
                <a:lnTo>
                  <a:pt x="593" y="267"/>
                </a:lnTo>
                <a:lnTo>
                  <a:pt x="593" y="269"/>
                </a:lnTo>
                <a:lnTo>
                  <a:pt x="401" y="269"/>
                </a:lnTo>
                <a:lnTo>
                  <a:pt x="401" y="265"/>
                </a:lnTo>
                <a:lnTo>
                  <a:pt x="401" y="256"/>
                </a:lnTo>
                <a:lnTo>
                  <a:pt x="401" y="247"/>
                </a:lnTo>
                <a:lnTo>
                  <a:pt x="401" y="241"/>
                </a:lnTo>
                <a:cubicBezTo>
                  <a:pt x="401" y="194"/>
                  <a:pt x="436" y="154"/>
                  <a:pt x="482" y="147"/>
                </a:cubicBezTo>
                <a:cubicBezTo>
                  <a:pt x="529" y="139"/>
                  <a:pt x="574" y="166"/>
                  <a:pt x="589" y="211"/>
                </a:cubicBezTo>
                <a:lnTo>
                  <a:pt x="590" y="214"/>
                </a:lnTo>
                <a:cubicBezTo>
                  <a:pt x="593" y="224"/>
                  <a:pt x="594" y="234"/>
                  <a:pt x="594" y="244"/>
                </a:cubicBezTo>
                <a:lnTo>
                  <a:pt x="594" y="250"/>
                </a:lnTo>
                <a:lnTo>
                  <a:pt x="402" y="250"/>
                </a:lnTo>
                <a:lnTo>
                  <a:pt x="402" y="245"/>
                </a:lnTo>
                <a:lnTo>
                  <a:pt x="402" y="241"/>
                </a:lnTo>
                <a:lnTo>
                  <a:pt x="594" y="241"/>
                </a:lnTo>
                <a:lnTo>
                  <a:pt x="594" y="260"/>
                </a:lnTo>
                <a:lnTo>
                  <a:pt x="593" y="270"/>
                </a:lnTo>
                <a:lnTo>
                  <a:pt x="497" y="164"/>
                </a:lnTo>
                <a:lnTo>
                  <a:pt x="500" y="164"/>
                </a:lnTo>
                <a:cubicBezTo>
                  <a:pt x="553" y="164"/>
                  <a:pt x="596" y="207"/>
                  <a:pt x="596" y="260"/>
                </a:cubicBezTo>
                <a:lnTo>
                  <a:pt x="596" y="265"/>
                </a:lnTo>
                <a:cubicBezTo>
                  <a:pt x="596" y="273"/>
                  <a:pt x="596" y="281"/>
                  <a:pt x="594" y="289"/>
                </a:cubicBezTo>
                <a:lnTo>
                  <a:pt x="593" y="293"/>
                </a:lnTo>
                <a:cubicBezTo>
                  <a:pt x="581" y="340"/>
                  <a:pt x="536" y="371"/>
                  <a:pt x="488" y="365"/>
                </a:cubicBezTo>
                <a:cubicBezTo>
                  <a:pt x="440" y="359"/>
                  <a:pt x="403" y="318"/>
                  <a:pt x="403" y="269"/>
                </a:cubicBezTo>
                <a:lnTo>
                  <a:pt x="403" y="265"/>
                </a:lnTo>
                <a:lnTo>
                  <a:pt x="403" y="260"/>
                </a:lnTo>
                <a:lnTo>
                  <a:pt x="595" y="260"/>
                </a:lnTo>
                <a:lnTo>
                  <a:pt x="595" y="263"/>
                </a:lnTo>
                <a:cubicBezTo>
                  <a:pt x="595" y="269"/>
                  <a:pt x="595" y="274"/>
                  <a:pt x="594" y="279"/>
                </a:cubicBezTo>
                <a:lnTo>
                  <a:pt x="594" y="283"/>
                </a:lnTo>
                <a:lnTo>
                  <a:pt x="593" y="290"/>
                </a:lnTo>
                <a:lnTo>
                  <a:pt x="593" y="276"/>
                </a:lnTo>
                <a:lnTo>
                  <a:pt x="593" y="279"/>
                </a:lnTo>
                <a:cubicBezTo>
                  <a:pt x="593" y="329"/>
                  <a:pt x="556" y="370"/>
                  <a:pt x="507" y="375"/>
                </a:cubicBezTo>
                <a:cubicBezTo>
                  <a:pt x="458" y="380"/>
                  <a:pt x="413" y="347"/>
                  <a:pt x="403" y="298"/>
                </a:cubicBezTo>
                <a:lnTo>
                  <a:pt x="402" y="290"/>
                </a:lnTo>
                <a:lnTo>
                  <a:pt x="400" y="281"/>
                </a:lnTo>
                <a:lnTo>
                  <a:pt x="579" y="303"/>
                </a:lnTo>
                <a:lnTo>
                  <a:pt x="578" y="305"/>
                </a:lnTo>
                <a:lnTo>
                  <a:pt x="588" y="276"/>
                </a:lnTo>
                <a:lnTo>
                  <a:pt x="587" y="277"/>
                </a:lnTo>
                <a:lnTo>
                  <a:pt x="585" y="301"/>
                </a:lnTo>
                <a:lnTo>
                  <a:pt x="584" y="306"/>
                </a:lnTo>
                <a:cubicBezTo>
                  <a:pt x="580" y="325"/>
                  <a:pt x="571" y="342"/>
                  <a:pt x="557" y="355"/>
                </a:cubicBezTo>
                <a:lnTo>
                  <a:pt x="556" y="356"/>
                </a:lnTo>
                <a:cubicBezTo>
                  <a:pt x="531" y="382"/>
                  <a:pt x="493" y="391"/>
                  <a:pt x="458" y="380"/>
                </a:cubicBezTo>
                <a:cubicBezTo>
                  <a:pt x="424" y="368"/>
                  <a:pt x="399" y="338"/>
                  <a:pt x="393" y="302"/>
                </a:cubicBezTo>
                <a:lnTo>
                  <a:pt x="392" y="295"/>
                </a:lnTo>
                <a:cubicBezTo>
                  <a:pt x="392" y="291"/>
                  <a:pt x="391" y="286"/>
                  <a:pt x="391" y="281"/>
                </a:cubicBezTo>
                <a:lnTo>
                  <a:pt x="392" y="277"/>
                </a:lnTo>
                <a:lnTo>
                  <a:pt x="391" y="271"/>
                </a:lnTo>
                <a:lnTo>
                  <a:pt x="390" y="264"/>
                </a:lnTo>
                <a:lnTo>
                  <a:pt x="553" y="318"/>
                </a:lnTo>
                <a:lnTo>
                  <a:pt x="552" y="319"/>
                </a:lnTo>
                <a:lnTo>
                  <a:pt x="576" y="282"/>
                </a:lnTo>
                <a:lnTo>
                  <a:pt x="574" y="288"/>
                </a:lnTo>
                <a:lnTo>
                  <a:pt x="578" y="265"/>
                </a:lnTo>
                <a:lnTo>
                  <a:pt x="577" y="279"/>
                </a:lnTo>
                <a:lnTo>
                  <a:pt x="575" y="295"/>
                </a:lnTo>
                <a:lnTo>
                  <a:pt x="574" y="301"/>
                </a:lnTo>
                <a:cubicBezTo>
                  <a:pt x="573" y="306"/>
                  <a:pt x="572" y="311"/>
                  <a:pt x="571" y="316"/>
                </a:cubicBezTo>
                <a:lnTo>
                  <a:pt x="570" y="319"/>
                </a:lnTo>
                <a:cubicBezTo>
                  <a:pt x="556" y="360"/>
                  <a:pt x="517" y="387"/>
                  <a:pt x="474" y="384"/>
                </a:cubicBezTo>
                <a:cubicBezTo>
                  <a:pt x="430" y="382"/>
                  <a:pt x="394" y="351"/>
                  <a:pt x="385" y="309"/>
                </a:cubicBezTo>
                <a:lnTo>
                  <a:pt x="383" y="300"/>
                </a:lnTo>
                <a:cubicBezTo>
                  <a:pt x="381" y="290"/>
                  <a:pt x="380" y="280"/>
                  <a:pt x="381" y="270"/>
                </a:cubicBezTo>
                <a:lnTo>
                  <a:pt x="382" y="260"/>
                </a:lnTo>
                <a:cubicBezTo>
                  <a:pt x="385" y="226"/>
                  <a:pt x="407" y="196"/>
                  <a:pt x="438" y="182"/>
                </a:cubicBezTo>
                <a:cubicBezTo>
                  <a:pt x="469" y="168"/>
                  <a:pt x="505" y="171"/>
                  <a:pt x="533" y="191"/>
                </a:cubicBezTo>
                <a:lnTo>
                  <a:pt x="546" y="201"/>
                </a:lnTo>
                <a:lnTo>
                  <a:pt x="552" y="206"/>
                </a:lnTo>
                <a:lnTo>
                  <a:pt x="394" y="279"/>
                </a:lnTo>
                <a:lnTo>
                  <a:pt x="394" y="274"/>
                </a:lnTo>
                <a:lnTo>
                  <a:pt x="401" y="310"/>
                </a:lnTo>
                <a:lnTo>
                  <a:pt x="399" y="305"/>
                </a:lnTo>
                <a:lnTo>
                  <a:pt x="582" y="246"/>
                </a:lnTo>
                <a:lnTo>
                  <a:pt x="584" y="258"/>
                </a:lnTo>
                <a:lnTo>
                  <a:pt x="585" y="264"/>
                </a:lnTo>
                <a:lnTo>
                  <a:pt x="490" y="183"/>
                </a:lnTo>
                <a:lnTo>
                  <a:pt x="491" y="183"/>
                </a:lnTo>
                <a:lnTo>
                  <a:pt x="491" y="375"/>
                </a:lnTo>
                <a:lnTo>
                  <a:pt x="489" y="375"/>
                </a:lnTo>
                <a:lnTo>
                  <a:pt x="483" y="375"/>
                </a:lnTo>
                <a:lnTo>
                  <a:pt x="477" y="375"/>
                </a:lnTo>
                <a:lnTo>
                  <a:pt x="475" y="375"/>
                </a:lnTo>
                <a:lnTo>
                  <a:pt x="571" y="279"/>
                </a:lnTo>
                <a:lnTo>
                  <a:pt x="571" y="289"/>
                </a:lnTo>
                <a:lnTo>
                  <a:pt x="571" y="298"/>
                </a:lnTo>
                <a:cubicBezTo>
                  <a:pt x="571" y="347"/>
                  <a:pt x="535" y="388"/>
                  <a:pt x="487" y="394"/>
                </a:cubicBezTo>
                <a:cubicBezTo>
                  <a:pt x="439" y="400"/>
                  <a:pt x="394" y="369"/>
                  <a:pt x="382" y="322"/>
                </a:cubicBezTo>
                <a:lnTo>
                  <a:pt x="383" y="325"/>
                </a:lnTo>
                <a:lnTo>
                  <a:pt x="381" y="319"/>
                </a:lnTo>
                <a:lnTo>
                  <a:pt x="472" y="384"/>
                </a:lnTo>
                <a:lnTo>
                  <a:pt x="468" y="384"/>
                </a:lnTo>
                <a:lnTo>
                  <a:pt x="564" y="288"/>
                </a:lnTo>
                <a:lnTo>
                  <a:pt x="564" y="294"/>
                </a:lnTo>
                <a:lnTo>
                  <a:pt x="564" y="298"/>
                </a:lnTo>
                <a:cubicBezTo>
                  <a:pt x="564" y="348"/>
                  <a:pt x="527" y="389"/>
                  <a:pt x="478" y="394"/>
                </a:cubicBezTo>
                <a:cubicBezTo>
                  <a:pt x="429" y="399"/>
                  <a:pt x="384" y="366"/>
                  <a:pt x="374" y="317"/>
                </a:cubicBezTo>
                <a:lnTo>
                  <a:pt x="373" y="312"/>
                </a:lnTo>
                <a:lnTo>
                  <a:pt x="378" y="329"/>
                </a:lnTo>
                <a:lnTo>
                  <a:pt x="376" y="324"/>
                </a:lnTo>
                <a:lnTo>
                  <a:pt x="559" y="312"/>
                </a:lnTo>
                <a:lnTo>
                  <a:pt x="556" y="323"/>
                </a:lnTo>
                <a:lnTo>
                  <a:pt x="554" y="329"/>
                </a:lnTo>
                <a:lnTo>
                  <a:pt x="558" y="312"/>
                </a:lnTo>
                <a:lnTo>
                  <a:pt x="557" y="319"/>
                </a:lnTo>
                <a:cubicBezTo>
                  <a:pt x="554" y="340"/>
                  <a:pt x="544" y="359"/>
                  <a:pt x="529" y="373"/>
                </a:cubicBezTo>
                <a:lnTo>
                  <a:pt x="527" y="375"/>
                </a:lnTo>
                <a:cubicBezTo>
                  <a:pt x="500" y="403"/>
                  <a:pt x="459" y="411"/>
                  <a:pt x="423" y="396"/>
                </a:cubicBezTo>
                <a:cubicBezTo>
                  <a:pt x="387" y="381"/>
                  <a:pt x="363" y="346"/>
                  <a:pt x="363" y="307"/>
                </a:cubicBezTo>
                <a:lnTo>
                  <a:pt x="364" y="293"/>
                </a:lnTo>
                <a:lnTo>
                  <a:pt x="364" y="292"/>
                </a:lnTo>
                <a:lnTo>
                  <a:pt x="364" y="283"/>
                </a:lnTo>
                <a:lnTo>
                  <a:pt x="364" y="279"/>
                </a:lnTo>
                <a:lnTo>
                  <a:pt x="556" y="279"/>
                </a:lnTo>
                <a:lnTo>
                  <a:pt x="556" y="281"/>
                </a:lnTo>
                <a:lnTo>
                  <a:pt x="556" y="288"/>
                </a:lnTo>
                <a:cubicBezTo>
                  <a:pt x="556" y="293"/>
                  <a:pt x="556" y="298"/>
                  <a:pt x="556" y="302"/>
                </a:cubicBezTo>
                <a:lnTo>
                  <a:pt x="555" y="309"/>
                </a:lnTo>
                <a:lnTo>
                  <a:pt x="555" y="295"/>
                </a:lnTo>
                <a:lnTo>
                  <a:pt x="555" y="298"/>
                </a:lnTo>
                <a:lnTo>
                  <a:pt x="363" y="298"/>
                </a:lnTo>
                <a:lnTo>
                  <a:pt x="363" y="295"/>
                </a:lnTo>
                <a:lnTo>
                  <a:pt x="363" y="289"/>
                </a:lnTo>
                <a:lnTo>
                  <a:pt x="363" y="282"/>
                </a:lnTo>
                <a:lnTo>
                  <a:pt x="363" y="279"/>
                </a:lnTo>
                <a:lnTo>
                  <a:pt x="555" y="279"/>
                </a:lnTo>
                <a:lnTo>
                  <a:pt x="555" y="287"/>
                </a:lnTo>
                <a:lnTo>
                  <a:pt x="555" y="298"/>
                </a:lnTo>
                <a:lnTo>
                  <a:pt x="554" y="280"/>
                </a:lnTo>
                <a:lnTo>
                  <a:pt x="555" y="285"/>
                </a:lnTo>
                <a:cubicBezTo>
                  <a:pt x="556" y="291"/>
                  <a:pt x="556" y="297"/>
                  <a:pt x="556" y="303"/>
                </a:cubicBezTo>
                <a:lnTo>
                  <a:pt x="556" y="307"/>
                </a:lnTo>
                <a:lnTo>
                  <a:pt x="556" y="330"/>
                </a:lnTo>
                <a:lnTo>
                  <a:pt x="555" y="338"/>
                </a:lnTo>
                <a:lnTo>
                  <a:pt x="364" y="315"/>
                </a:lnTo>
                <a:lnTo>
                  <a:pt x="365" y="310"/>
                </a:lnTo>
                <a:lnTo>
                  <a:pt x="366" y="299"/>
                </a:lnTo>
                <a:lnTo>
                  <a:pt x="461" y="403"/>
                </a:lnTo>
                <a:lnTo>
                  <a:pt x="459" y="403"/>
                </a:lnTo>
                <a:lnTo>
                  <a:pt x="554" y="289"/>
                </a:lnTo>
                <a:lnTo>
                  <a:pt x="556" y="299"/>
                </a:lnTo>
                <a:cubicBezTo>
                  <a:pt x="561" y="327"/>
                  <a:pt x="554" y="356"/>
                  <a:pt x="536" y="378"/>
                </a:cubicBezTo>
                <a:cubicBezTo>
                  <a:pt x="517" y="401"/>
                  <a:pt x="490" y="413"/>
                  <a:pt x="461" y="413"/>
                </a:cubicBezTo>
                <a:lnTo>
                  <a:pt x="459" y="413"/>
                </a:lnTo>
                <a:lnTo>
                  <a:pt x="554" y="336"/>
                </a:lnTo>
                <a:lnTo>
                  <a:pt x="552" y="346"/>
                </a:lnTo>
                <a:lnTo>
                  <a:pt x="551" y="350"/>
                </a:lnTo>
                <a:cubicBezTo>
                  <a:pt x="540" y="392"/>
                  <a:pt x="502" y="422"/>
                  <a:pt x="457" y="422"/>
                </a:cubicBezTo>
                <a:lnTo>
                  <a:pt x="450" y="422"/>
                </a:lnTo>
                <a:cubicBezTo>
                  <a:pt x="411" y="422"/>
                  <a:pt x="376" y="399"/>
                  <a:pt x="361" y="362"/>
                </a:cubicBezTo>
                <a:lnTo>
                  <a:pt x="355" y="345"/>
                </a:lnTo>
                <a:lnTo>
                  <a:pt x="354" y="341"/>
                </a:lnTo>
                <a:lnTo>
                  <a:pt x="543" y="317"/>
                </a:lnTo>
                <a:lnTo>
                  <a:pt x="543" y="320"/>
                </a:lnTo>
                <a:cubicBezTo>
                  <a:pt x="543" y="326"/>
                  <a:pt x="543" y="331"/>
                  <a:pt x="542" y="336"/>
                </a:cubicBezTo>
                <a:lnTo>
                  <a:pt x="541" y="342"/>
                </a:lnTo>
                <a:cubicBezTo>
                  <a:pt x="540" y="352"/>
                  <a:pt x="537" y="361"/>
                  <a:pt x="532" y="369"/>
                </a:cubicBezTo>
                <a:lnTo>
                  <a:pt x="527" y="379"/>
                </a:lnTo>
                <a:cubicBezTo>
                  <a:pt x="511" y="412"/>
                  <a:pt x="478" y="432"/>
                  <a:pt x="441" y="432"/>
                </a:cubicBezTo>
                <a:lnTo>
                  <a:pt x="439" y="432"/>
                </a:lnTo>
                <a:lnTo>
                  <a:pt x="437" y="432"/>
                </a:lnTo>
                <a:lnTo>
                  <a:pt x="532" y="318"/>
                </a:lnTo>
                <a:lnTo>
                  <a:pt x="532" y="318"/>
                </a:lnTo>
                <a:lnTo>
                  <a:pt x="533" y="322"/>
                </a:lnTo>
                <a:cubicBezTo>
                  <a:pt x="540" y="351"/>
                  <a:pt x="533" y="381"/>
                  <a:pt x="515" y="405"/>
                </a:cubicBezTo>
                <a:cubicBezTo>
                  <a:pt x="497" y="428"/>
                  <a:pt x="469" y="441"/>
                  <a:pt x="439" y="441"/>
                </a:cubicBezTo>
                <a:lnTo>
                  <a:pt x="438" y="441"/>
                </a:lnTo>
                <a:lnTo>
                  <a:pt x="437" y="441"/>
                </a:lnTo>
                <a:cubicBezTo>
                  <a:pt x="384" y="441"/>
                  <a:pt x="341" y="398"/>
                  <a:pt x="341" y="345"/>
                </a:cubicBezTo>
                <a:lnTo>
                  <a:pt x="341" y="339"/>
                </a:lnTo>
                <a:lnTo>
                  <a:pt x="346" y="370"/>
                </a:lnTo>
                <a:lnTo>
                  <a:pt x="345" y="367"/>
                </a:lnTo>
                <a:lnTo>
                  <a:pt x="532" y="347"/>
                </a:lnTo>
                <a:lnTo>
                  <a:pt x="530" y="364"/>
                </a:lnTo>
                <a:lnTo>
                  <a:pt x="528" y="374"/>
                </a:lnTo>
                <a:cubicBezTo>
                  <a:pt x="518" y="423"/>
                  <a:pt x="473" y="456"/>
                  <a:pt x="424" y="451"/>
                </a:cubicBezTo>
                <a:cubicBezTo>
                  <a:pt x="375" y="446"/>
                  <a:pt x="337" y="405"/>
                  <a:pt x="337" y="355"/>
                </a:cubicBezTo>
                <a:lnTo>
                  <a:pt x="337" y="350"/>
                </a:lnTo>
                <a:cubicBezTo>
                  <a:pt x="337" y="344"/>
                  <a:pt x="338" y="338"/>
                  <a:pt x="339" y="332"/>
                </a:cubicBezTo>
                <a:lnTo>
                  <a:pt x="340" y="327"/>
                </a:lnTo>
                <a:cubicBezTo>
                  <a:pt x="350" y="278"/>
                  <a:pt x="395" y="245"/>
                  <a:pt x="444" y="250"/>
                </a:cubicBezTo>
                <a:cubicBezTo>
                  <a:pt x="493" y="255"/>
                  <a:pt x="530" y="296"/>
                  <a:pt x="530" y="345"/>
                </a:cubicBezTo>
                <a:lnTo>
                  <a:pt x="530" y="355"/>
                </a:lnTo>
                <a:lnTo>
                  <a:pt x="530" y="364"/>
                </a:lnTo>
                <a:lnTo>
                  <a:pt x="341" y="341"/>
                </a:lnTo>
                <a:lnTo>
                  <a:pt x="342" y="337"/>
                </a:lnTo>
                <a:lnTo>
                  <a:pt x="339" y="360"/>
                </a:lnTo>
                <a:lnTo>
                  <a:pt x="339" y="355"/>
                </a:lnTo>
                <a:cubicBezTo>
                  <a:pt x="339" y="307"/>
                  <a:pt x="376" y="266"/>
                  <a:pt x="424" y="260"/>
                </a:cubicBezTo>
                <a:cubicBezTo>
                  <a:pt x="472" y="254"/>
                  <a:pt x="517" y="285"/>
                  <a:pt x="529" y="332"/>
                </a:cubicBezTo>
                <a:lnTo>
                  <a:pt x="530" y="336"/>
                </a:lnTo>
                <a:cubicBezTo>
                  <a:pt x="532" y="344"/>
                  <a:pt x="532" y="352"/>
                  <a:pt x="532" y="359"/>
                </a:cubicBezTo>
                <a:lnTo>
                  <a:pt x="532" y="366"/>
                </a:lnTo>
                <a:lnTo>
                  <a:pt x="532" y="372"/>
                </a:lnTo>
                <a:lnTo>
                  <a:pt x="532" y="374"/>
                </a:lnTo>
                <a:lnTo>
                  <a:pt x="340" y="374"/>
                </a:lnTo>
                <a:lnTo>
                  <a:pt x="341" y="375"/>
                </a:lnTo>
                <a:lnTo>
                  <a:pt x="340" y="362"/>
                </a:lnTo>
                <a:lnTo>
                  <a:pt x="338" y="342"/>
                </a:lnTo>
                <a:lnTo>
                  <a:pt x="338" y="336"/>
                </a:lnTo>
                <a:lnTo>
                  <a:pt x="530" y="336"/>
                </a:lnTo>
                <a:lnTo>
                  <a:pt x="530" y="339"/>
                </a:lnTo>
                <a:lnTo>
                  <a:pt x="530" y="348"/>
                </a:lnTo>
                <a:lnTo>
                  <a:pt x="530" y="358"/>
                </a:lnTo>
                <a:lnTo>
                  <a:pt x="530" y="364"/>
                </a:lnTo>
                <a:cubicBezTo>
                  <a:pt x="530" y="417"/>
                  <a:pt x="487" y="460"/>
                  <a:pt x="434" y="460"/>
                </a:cubicBezTo>
                <a:lnTo>
                  <a:pt x="433" y="460"/>
                </a:lnTo>
                <a:cubicBezTo>
                  <a:pt x="387" y="460"/>
                  <a:pt x="346" y="427"/>
                  <a:pt x="339" y="380"/>
                </a:cubicBezTo>
                <a:lnTo>
                  <a:pt x="338" y="374"/>
                </a:lnTo>
                <a:lnTo>
                  <a:pt x="341" y="389"/>
                </a:lnTo>
                <a:lnTo>
                  <a:pt x="340" y="386"/>
                </a:lnTo>
                <a:lnTo>
                  <a:pt x="527" y="355"/>
                </a:lnTo>
                <a:lnTo>
                  <a:pt x="527" y="374"/>
                </a:lnTo>
                <a:lnTo>
                  <a:pt x="526" y="384"/>
                </a:lnTo>
                <a:cubicBezTo>
                  <a:pt x="521" y="433"/>
                  <a:pt x="480" y="470"/>
                  <a:pt x="430" y="470"/>
                </a:cubicBezTo>
                <a:lnTo>
                  <a:pt x="426" y="470"/>
                </a:lnTo>
                <a:cubicBezTo>
                  <a:pt x="373" y="470"/>
                  <a:pt x="330" y="427"/>
                  <a:pt x="330" y="374"/>
                </a:cubicBezTo>
                <a:lnTo>
                  <a:pt x="330" y="364"/>
                </a:lnTo>
                <a:lnTo>
                  <a:pt x="426" y="460"/>
                </a:lnTo>
                <a:lnTo>
                  <a:pt x="424" y="460"/>
                </a:lnTo>
                <a:lnTo>
                  <a:pt x="519" y="346"/>
                </a:lnTo>
                <a:lnTo>
                  <a:pt x="521" y="356"/>
                </a:lnTo>
                <a:cubicBezTo>
                  <a:pt x="526" y="384"/>
                  <a:pt x="519" y="413"/>
                  <a:pt x="501" y="435"/>
                </a:cubicBezTo>
                <a:cubicBezTo>
                  <a:pt x="482" y="458"/>
                  <a:pt x="455" y="470"/>
                  <a:pt x="426" y="470"/>
                </a:cubicBezTo>
                <a:lnTo>
                  <a:pt x="423" y="470"/>
                </a:lnTo>
                <a:lnTo>
                  <a:pt x="423" y="278"/>
                </a:lnTo>
                <a:lnTo>
                  <a:pt x="424" y="278"/>
                </a:lnTo>
                <a:lnTo>
                  <a:pt x="424" y="470"/>
                </a:lnTo>
                <a:lnTo>
                  <a:pt x="422" y="470"/>
                </a:lnTo>
                <a:lnTo>
                  <a:pt x="422" y="278"/>
                </a:lnTo>
                <a:lnTo>
                  <a:pt x="423" y="278"/>
                </a:lnTo>
                <a:cubicBezTo>
                  <a:pt x="476" y="278"/>
                  <a:pt x="519" y="321"/>
                  <a:pt x="519" y="374"/>
                </a:cubicBezTo>
                <a:lnTo>
                  <a:pt x="519" y="379"/>
                </a:lnTo>
                <a:lnTo>
                  <a:pt x="519" y="383"/>
                </a:lnTo>
                <a:cubicBezTo>
                  <a:pt x="519" y="436"/>
                  <a:pt x="476" y="479"/>
                  <a:pt x="423" y="479"/>
                </a:cubicBezTo>
                <a:lnTo>
                  <a:pt x="422" y="479"/>
                </a:lnTo>
                <a:lnTo>
                  <a:pt x="465" y="469"/>
                </a:lnTo>
                <a:lnTo>
                  <a:pt x="463" y="470"/>
                </a:lnTo>
                <a:cubicBezTo>
                  <a:pt x="441" y="482"/>
                  <a:pt x="414" y="484"/>
                  <a:pt x="390" y="476"/>
                </a:cubicBezTo>
                <a:lnTo>
                  <a:pt x="387" y="475"/>
                </a:lnTo>
                <a:cubicBezTo>
                  <a:pt x="348" y="461"/>
                  <a:pt x="321" y="425"/>
                  <a:pt x="321" y="383"/>
                </a:cubicBezTo>
                <a:lnTo>
                  <a:pt x="321" y="377"/>
                </a:lnTo>
                <a:lnTo>
                  <a:pt x="322" y="378"/>
                </a:lnTo>
                <a:lnTo>
                  <a:pt x="320" y="358"/>
                </a:lnTo>
                <a:lnTo>
                  <a:pt x="320" y="355"/>
                </a:lnTo>
                <a:lnTo>
                  <a:pt x="512" y="355"/>
                </a:lnTo>
                <a:lnTo>
                  <a:pt x="512" y="369"/>
                </a:lnTo>
                <a:lnTo>
                  <a:pt x="511" y="381"/>
                </a:lnTo>
                <a:lnTo>
                  <a:pt x="510" y="386"/>
                </a:lnTo>
                <a:lnTo>
                  <a:pt x="510" y="393"/>
                </a:lnTo>
                <a:lnTo>
                  <a:pt x="347" y="326"/>
                </a:lnTo>
                <a:lnTo>
                  <a:pt x="348" y="325"/>
                </a:lnTo>
                <a:lnTo>
                  <a:pt x="321" y="377"/>
                </a:lnTo>
                <a:lnTo>
                  <a:pt x="321" y="378"/>
                </a:lnTo>
                <a:lnTo>
                  <a:pt x="322" y="366"/>
                </a:lnTo>
                <a:lnTo>
                  <a:pt x="417" y="470"/>
                </a:lnTo>
                <a:lnTo>
                  <a:pt x="413" y="470"/>
                </a:lnTo>
                <a:lnTo>
                  <a:pt x="509" y="374"/>
                </a:lnTo>
                <a:lnTo>
                  <a:pt x="509" y="375"/>
                </a:lnTo>
                <a:lnTo>
                  <a:pt x="510" y="387"/>
                </a:lnTo>
                <a:lnTo>
                  <a:pt x="511" y="407"/>
                </a:lnTo>
                <a:lnTo>
                  <a:pt x="511" y="412"/>
                </a:lnTo>
                <a:cubicBezTo>
                  <a:pt x="511" y="462"/>
                  <a:pt x="474" y="503"/>
                  <a:pt x="425" y="508"/>
                </a:cubicBezTo>
                <a:cubicBezTo>
                  <a:pt x="376" y="513"/>
                  <a:pt x="331" y="480"/>
                  <a:pt x="321" y="431"/>
                </a:cubicBezTo>
                <a:lnTo>
                  <a:pt x="319" y="415"/>
                </a:lnTo>
                <a:lnTo>
                  <a:pt x="318" y="403"/>
                </a:lnTo>
                <a:lnTo>
                  <a:pt x="317" y="394"/>
                </a:lnTo>
                <a:lnTo>
                  <a:pt x="316" y="386"/>
                </a:lnTo>
                <a:lnTo>
                  <a:pt x="507" y="374"/>
                </a:lnTo>
                <a:lnTo>
                  <a:pt x="507" y="376"/>
                </a:lnTo>
                <a:lnTo>
                  <a:pt x="507" y="383"/>
                </a:lnTo>
                <a:cubicBezTo>
                  <a:pt x="507" y="392"/>
                  <a:pt x="506" y="401"/>
                  <a:pt x="504" y="410"/>
                </a:cubicBezTo>
                <a:lnTo>
                  <a:pt x="502" y="417"/>
                </a:lnTo>
                <a:cubicBezTo>
                  <a:pt x="499" y="426"/>
                  <a:pt x="495" y="435"/>
                  <a:pt x="489" y="444"/>
                </a:cubicBezTo>
                <a:lnTo>
                  <a:pt x="487" y="447"/>
                </a:lnTo>
                <a:cubicBezTo>
                  <a:pt x="464" y="482"/>
                  <a:pt x="420" y="498"/>
                  <a:pt x="380" y="485"/>
                </a:cubicBezTo>
                <a:cubicBezTo>
                  <a:pt x="339" y="473"/>
                  <a:pt x="311" y="436"/>
                  <a:pt x="311" y="393"/>
                </a:cubicBezTo>
                <a:lnTo>
                  <a:pt x="311" y="388"/>
                </a:lnTo>
                <a:lnTo>
                  <a:pt x="313" y="407"/>
                </a:lnTo>
                <a:lnTo>
                  <a:pt x="312" y="402"/>
                </a:lnTo>
                <a:lnTo>
                  <a:pt x="500" y="407"/>
                </a:lnTo>
                <a:lnTo>
                  <a:pt x="500" y="403"/>
                </a:lnTo>
                <a:lnTo>
                  <a:pt x="499" y="409"/>
                </a:lnTo>
                <a:lnTo>
                  <a:pt x="500" y="393"/>
                </a:lnTo>
                <a:lnTo>
                  <a:pt x="500" y="402"/>
                </a:lnTo>
                <a:cubicBezTo>
                  <a:pt x="500" y="455"/>
                  <a:pt x="457" y="498"/>
                  <a:pt x="404" y="498"/>
                </a:cubicBezTo>
                <a:lnTo>
                  <a:pt x="402" y="498"/>
                </a:lnTo>
                <a:lnTo>
                  <a:pt x="402" y="306"/>
                </a:lnTo>
                <a:lnTo>
                  <a:pt x="405" y="306"/>
                </a:lnTo>
                <a:lnTo>
                  <a:pt x="405" y="498"/>
                </a:lnTo>
                <a:lnTo>
                  <a:pt x="402" y="498"/>
                </a:lnTo>
                <a:lnTo>
                  <a:pt x="498" y="411"/>
                </a:lnTo>
                <a:lnTo>
                  <a:pt x="497" y="422"/>
                </a:lnTo>
                <a:cubicBezTo>
                  <a:pt x="497" y="427"/>
                  <a:pt x="496" y="432"/>
                  <a:pt x="495" y="437"/>
                </a:cubicBezTo>
                <a:lnTo>
                  <a:pt x="493" y="445"/>
                </a:lnTo>
                <a:lnTo>
                  <a:pt x="308" y="391"/>
                </a:lnTo>
                <a:lnTo>
                  <a:pt x="309" y="388"/>
                </a:lnTo>
                <a:lnTo>
                  <a:pt x="304" y="418"/>
                </a:lnTo>
                <a:lnTo>
                  <a:pt x="304" y="412"/>
                </a:lnTo>
                <a:lnTo>
                  <a:pt x="309" y="443"/>
                </a:lnTo>
                <a:lnTo>
                  <a:pt x="307" y="437"/>
                </a:lnTo>
                <a:lnTo>
                  <a:pt x="313" y="449"/>
                </a:lnTo>
                <a:lnTo>
                  <a:pt x="311" y="445"/>
                </a:lnTo>
                <a:lnTo>
                  <a:pt x="491" y="421"/>
                </a:lnTo>
                <a:lnTo>
                  <a:pt x="490" y="426"/>
                </a:lnTo>
                <a:lnTo>
                  <a:pt x="489" y="431"/>
                </a:lnTo>
                <a:cubicBezTo>
                  <a:pt x="480" y="473"/>
                  <a:pt x="446" y="504"/>
                  <a:pt x="403" y="508"/>
                </a:cubicBezTo>
                <a:cubicBezTo>
                  <a:pt x="361" y="512"/>
                  <a:pt x="321" y="488"/>
                  <a:pt x="305" y="448"/>
                </a:cubicBezTo>
                <a:lnTo>
                  <a:pt x="303" y="443"/>
                </a:lnTo>
                <a:cubicBezTo>
                  <a:pt x="301" y="438"/>
                  <a:pt x="299" y="432"/>
                  <a:pt x="298" y="426"/>
                </a:cubicBezTo>
                <a:lnTo>
                  <a:pt x="297" y="421"/>
                </a:lnTo>
                <a:lnTo>
                  <a:pt x="487" y="393"/>
                </a:lnTo>
                <a:lnTo>
                  <a:pt x="488" y="412"/>
                </a:lnTo>
                <a:lnTo>
                  <a:pt x="488" y="418"/>
                </a:lnTo>
                <a:lnTo>
                  <a:pt x="488" y="421"/>
                </a:lnTo>
                <a:lnTo>
                  <a:pt x="296" y="421"/>
                </a:lnTo>
                <a:lnTo>
                  <a:pt x="296" y="418"/>
                </a:lnTo>
                <a:lnTo>
                  <a:pt x="298" y="434"/>
                </a:lnTo>
                <a:lnTo>
                  <a:pt x="296" y="422"/>
                </a:lnTo>
                <a:lnTo>
                  <a:pt x="295" y="412"/>
                </a:lnTo>
                <a:lnTo>
                  <a:pt x="484" y="426"/>
                </a:lnTo>
                <a:lnTo>
                  <a:pt x="484" y="422"/>
                </a:lnTo>
                <a:lnTo>
                  <a:pt x="483" y="428"/>
                </a:lnTo>
                <a:cubicBezTo>
                  <a:pt x="482" y="433"/>
                  <a:pt x="481" y="438"/>
                  <a:pt x="480" y="443"/>
                </a:cubicBezTo>
                <a:lnTo>
                  <a:pt x="478" y="449"/>
                </a:lnTo>
                <a:cubicBezTo>
                  <a:pt x="475" y="457"/>
                  <a:pt x="471" y="465"/>
                  <a:pt x="466" y="472"/>
                </a:cubicBezTo>
                <a:lnTo>
                  <a:pt x="464" y="475"/>
                </a:lnTo>
                <a:cubicBezTo>
                  <a:pt x="441" y="510"/>
                  <a:pt x="397" y="526"/>
                  <a:pt x="357" y="513"/>
                </a:cubicBezTo>
                <a:cubicBezTo>
                  <a:pt x="316" y="501"/>
                  <a:pt x="288" y="464"/>
                  <a:pt x="288" y="421"/>
                </a:cubicBezTo>
                <a:lnTo>
                  <a:pt x="288" y="417"/>
                </a:lnTo>
                <a:lnTo>
                  <a:pt x="288" y="412"/>
                </a:lnTo>
                <a:lnTo>
                  <a:pt x="480" y="412"/>
                </a:lnTo>
                <a:lnTo>
                  <a:pt x="480" y="415"/>
                </a:lnTo>
                <a:lnTo>
                  <a:pt x="480" y="421"/>
                </a:lnTo>
                <a:lnTo>
                  <a:pt x="480" y="428"/>
                </a:lnTo>
                <a:lnTo>
                  <a:pt x="480" y="431"/>
                </a:lnTo>
                <a:lnTo>
                  <a:pt x="288" y="431"/>
                </a:lnTo>
                <a:lnTo>
                  <a:pt x="288" y="428"/>
                </a:lnTo>
                <a:lnTo>
                  <a:pt x="288" y="421"/>
                </a:lnTo>
                <a:lnTo>
                  <a:pt x="288" y="412"/>
                </a:lnTo>
                <a:cubicBezTo>
                  <a:pt x="288" y="359"/>
                  <a:pt x="331" y="316"/>
                  <a:pt x="384" y="316"/>
                </a:cubicBezTo>
                <a:lnTo>
                  <a:pt x="385" y="316"/>
                </a:lnTo>
                <a:cubicBezTo>
                  <a:pt x="414" y="316"/>
                  <a:pt x="441" y="329"/>
                  <a:pt x="460" y="352"/>
                </a:cubicBezTo>
                <a:cubicBezTo>
                  <a:pt x="478" y="374"/>
                  <a:pt x="485" y="403"/>
                  <a:pt x="480" y="431"/>
                </a:cubicBezTo>
                <a:lnTo>
                  <a:pt x="479" y="436"/>
                </a:lnTo>
                <a:cubicBezTo>
                  <a:pt x="477" y="445"/>
                  <a:pt x="474" y="453"/>
                  <a:pt x="470" y="460"/>
                </a:cubicBezTo>
                <a:lnTo>
                  <a:pt x="468" y="464"/>
                </a:lnTo>
                <a:lnTo>
                  <a:pt x="382" y="325"/>
                </a:lnTo>
                <a:lnTo>
                  <a:pt x="384" y="325"/>
                </a:lnTo>
                <a:cubicBezTo>
                  <a:pt x="437" y="325"/>
                  <a:pt x="480" y="368"/>
                  <a:pt x="480" y="421"/>
                </a:cubicBezTo>
                <a:lnTo>
                  <a:pt x="480" y="431"/>
                </a:lnTo>
                <a:lnTo>
                  <a:pt x="480" y="440"/>
                </a:lnTo>
                <a:cubicBezTo>
                  <a:pt x="480" y="493"/>
                  <a:pt x="437" y="536"/>
                  <a:pt x="384" y="536"/>
                </a:cubicBezTo>
                <a:lnTo>
                  <a:pt x="383" y="536"/>
                </a:lnTo>
                <a:lnTo>
                  <a:pt x="383" y="344"/>
                </a:lnTo>
                <a:lnTo>
                  <a:pt x="385" y="344"/>
                </a:lnTo>
                <a:lnTo>
                  <a:pt x="289" y="440"/>
                </a:lnTo>
                <a:lnTo>
                  <a:pt x="289" y="434"/>
                </a:lnTo>
                <a:lnTo>
                  <a:pt x="289" y="424"/>
                </a:lnTo>
                <a:lnTo>
                  <a:pt x="289" y="415"/>
                </a:lnTo>
                <a:lnTo>
                  <a:pt x="294" y="446"/>
                </a:lnTo>
                <a:lnTo>
                  <a:pt x="293" y="443"/>
                </a:lnTo>
                <a:lnTo>
                  <a:pt x="480" y="412"/>
                </a:lnTo>
                <a:lnTo>
                  <a:pt x="480" y="418"/>
                </a:lnTo>
                <a:lnTo>
                  <a:pt x="480" y="430"/>
                </a:lnTo>
                <a:lnTo>
                  <a:pt x="480" y="442"/>
                </a:lnTo>
                <a:lnTo>
                  <a:pt x="480" y="450"/>
                </a:lnTo>
                <a:cubicBezTo>
                  <a:pt x="480" y="503"/>
                  <a:pt x="437" y="546"/>
                  <a:pt x="384" y="546"/>
                </a:cubicBezTo>
                <a:lnTo>
                  <a:pt x="383" y="546"/>
                </a:lnTo>
                <a:cubicBezTo>
                  <a:pt x="330" y="546"/>
                  <a:pt x="287" y="503"/>
                  <a:pt x="287" y="450"/>
                </a:cubicBezTo>
                <a:lnTo>
                  <a:pt x="287" y="440"/>
                </a:lnTo>
                <a:lnTo>
                  <a:pt x="287" y="431"/>
                </a:lnTo>
                <a:lnTo>
                  <a:pt x="451" y="499"/>
                </a:lnTo>
                <a:lnTo>
                  <a:pt x="448" y="502"/>
                </a:lnTo>
                <a:lnTo>
                  <a:pt x="466" y="477"/>
                </a:lnTo>
                <a:lnTo>
                  <a:pt x="463" y="483"/>
                </a:lnTo>
                <a:lnTo>
                  <a:pt x="473" y="454"/>
                </a:lnTo>
                <a:lnTo>
                  <a:pt x="472" y="461"/>
                </a:lnTo>
                <a:cubicBezTo>
                  <a:pt x="469" y="475"/>
                  <a:pt x="464" y="489"/>
                  <a:pt x="456" y="501"/>
                </a:cubicBezTo>
                <a:lnTo>
                  <a:pt x="454" y="504"/>
                </a:lnTo>
                <a:cubicBezTo>
                  <a:pt x="433" y="536"/>
                  <a:pt x="394" y="552"/>
                  <a:pt x="356" y="545"/>
                </a:cubicBezTo>
                <a:cubicBezTo>
                  <a:pt x="318" y="537"/>
                  <a:pt x="288" y="507"/>
                  <a:pt x="280" y="469"/>
                </a:cubicBezTo>
                <a:lnTo>
                  <a:pt x="281" y="471"/>
                </a:lnTo>
                <a:lnTo>
                  <a:pt x="279" y="465"/>
                </a:lnTo>
                <a:lnTo>
                  <a:pt x="278" y="462"/>
                </a:lnTo>
                <a:lnTo>
                  <a:pt x="465" y="431"/>
                </a:lnTo>
                <a:lnTo>
                  <a:pt x="465" y="434"/>
                </a:lnTo>
                <a:lnTo>
                  <a:pt x="465" y="450"/>
                </a:lnTo>
                <a:lnTo>
                  <a:pt x="464" y="460"/>
                </a:lnTo>
                <a:cubicBezTo>
                  <a:pt x="459" y="511"/>
                  <a:pt x="415" y="549"/>
                  <a:pt x="364" y="546"/>
                </a:cubicBezTo>
                <a:cubicBezTo>
                  <a:pt x="313" y="544"/>
                  <a:pt x="272" y="502"/>
                  <a:pt x="272" y="450"/>
                </a:cubicBezTo>
                <a:lnTo>
                  <a:pt x="272" y="445"/>
                </a:lnTo>
                <a:lnTo>
                  <a:pt x="274" y="464"/>
                </a:lnTo>
                <a:lnTo>
                  <a:pt x="273" y="459"/>
                </a:lnTo>
                <a:lnTo>
                  <a:pt x="463" y="450"/>
                </a:lnTo>
                <a:lnTo>
                  <a:pt x="462" y="461"/>
                </a:lnTo>
                <a:lnTo>
                  <a:pt x="461" y="470"/>
                </a:lnTo>
                <a:cubicBezTo>
                  <a:pt x="456" y="516"/>
                  <a:pt x="418" y="552"/>
                  <a:pt x="372" y="555"/>
                </a:cubicBezTo>
                <a:cubicBezTo>
                  <a:pt x="326" y="558"/>
                  <a:pt x="284" y="528"/>
                  <a:pt x="272" y="483"/>
                </a:cubicBezTo>
                <a:lnTo>
                  <a:pt x="270" y="474"/>
                </a:lnTo>
                <a:lnTo>
                  <a:pt x="269" y="469"/>
                </a:lnTo>
                <a:lnTo>
                  <a:pt x="459" y="460"/>
                </a:lnTo>
                <a:lnTo>
                  <a:pt x="456" y="481"/>
                </a:lnTo>
                <a:lnTo>
                  <a:pt x="454" y="490"/>
                </a:lnTo>
                <a:cubicBezTo>
                  <a:pt x="445" y="534"/>
                  <a:pt x="406" y="565"/>
                  <a:pt x="362" y="565"/>
                </a:cubicBezTo>
                <a:cubicBezTo>
                  <a:pt x="317" y="566"/>
                  <a:pt x="278" y="536"/>
                  <a:pt x="267" y="493"/>
                </a:cubicBezTo>
                <a:lnTo>
                  <a:pt x="265" y="481"/>
                </a:lnTo>
                <a:lnTo>
                  <a:pt x="264" y="475"/>
                </a:lnTo>
                <a:lnTo>
                  <a:pt x="448" y="495"/>
                </a:lnTo>
                <a:lnTo>
                  <a:pt x="446" y="500"/>
                </a:lnTo>
                <a:lnTo>
                  <a:pt x="451" y="483"/>
                </a:lnTo>
                <a:lnTo>
                  <a:pt x="450" y="488"/>
                </a:lnTo>
                <a:cubicBezTo>
                  <a:pt x="441" y="533"/>
                  <a:pt x="401" y="565"/>
                  <a:pt x="355" y="565"/>
                </a:cubicBezTo>
                <a:cubicBezTo>
                  <a:pt x="310" y="565"/>
                  <a:pt x="270" y="533"/>
                  <a:pt x="261" y="488"/>
                </a:cubicBezTo>
                <a:lnTo>
                  <a:pt x="260" y="483"/>
                </a:lnTo>
                <a:cubicBezTo>
                  <a:pt x="259" y="477"/>
                  <a:pt x="258" y="471"/>
                  <a:pt x="258" y="464"/>
                </a:cubicBezTo>
                <a:lnTo>
                  <a:pt x="258" y="459"/>
                </a:lnTo>
                <a:lnTo>
                  <a:pt x="450" y="459"/>
                </a:lnTo>
                <a:lnTo>
                  <a:pt x="450" y="463"/>
                </a:lnTo>
                <a:lnTo>
                  <a:pt x="450" y="470"/>
                </a:lnTo>
                <a:lnTo>
                  <a:pt x="450" y="476"/>
                </a:lnTo>
                <a:lnTo>
                  <a:pt x="450" y="478"/>
                </a:lnTo>
                <a:lnTo>
                  <a:pt x="258" y="478"/>
                </a:lnTo>
                <a:lnTo>
                  <a:pt x="259" y="463"/>
                </a:lnTo>
                <a:lnTo>
                  <a:pt x="259" y="464"/>
                </a:lnTo>
                <a:lnTo>
                  <a:pt x="259" y="454"/>
                </a:lnTo>
                <a:lnTo>
                  <a:pt x="259" y="450"/>
                </a:lnTo>
                <a:lnTo>
                  <a:pt x="451" y="450"/>
                </a:lnTo>
                <a:lnTo>
                  <a:pt x="451" y="465"/>
                </a:lnTo>
                <a:lnTo>
                  <a:pt x="450" y="461"/>
                </a:lnTo>
                <a:lnTo>
                  <a:pt x="450" y="478"/>
                </a:lnTo>
                <a:lnTo>
                  <a:pt x="448" y="457"/>
                </a:lnTo>
                <a:lnTo>
                  <a:pt x="451" y="470"/>
                </a:lnTo>
                <a:lnTo>
                  <a:pt x="446" y="454"/>
                </a:lnTo>
                <a:lnTo>
                  <a:pt x="449" y="461"/>
                </a:lnTo>
                <a:lnTo>
                  <a:pt x="264" y="498"/>
                </a:lnTo>
                <a:lnTo>
                  <a:pt x="264" y="490"/>
                </a:lnTo>
                <a:lnTo>
                  <a:pt x="264" y="478"/>
                </a:lnTo>
                <a:cubicBezTo>
                  <a:pt x="264" y="474"/>
                  <a:pt x="265" y="469"/>
                  <a:pt x="265" y="465"/>
                </a:cubicBezTo>
                <a:lnTo>
                  <a:pt x="266" y="458"/>
                </a:lnTo>
                <a:lnTo>
                  <a:pt x="265" y="471"/>
                </a:lnTo>
                <a:lnTo>
                  <a:pt x="265" y="469"/>
                </a:lnTo>
                <a:lnTo>
                  <a:pt x="457" y="469"/>
                </a:lnTo>
                <a:lnTo>
                  <a:pt x="457" y="488"/>
                </a:lnTo>
                <a:lnTo>
                  <a:pt x="456" y="498"/>
                </a:lnTo>
                <a:cubicBezTo>
                  <a:pt x="451" y="547"/>
                  <a:pt x="410" y="584"/>
                  <a:pt x="360" y="584"/>
                </a:cubicBezTo>
                <a:lnTo>
                  <a:pt x="356" y="584"/>
                </a:lnTo>
                <a:lnTo>
                  <a:pt x="356" y="392"/>
                </a:lnTo>
                <a:lnTo>
                  <a:pt x="359" y="392"/>
                </a:lnTo>
                <a:cubicBezTo>
                  <a:pt x="390" y="392"/>
                  <a:pt x="419" y="407"/>
                  <a:pt x="437" y="432"/>
                </a:cubicBezTo>
                <a:cubicBezTo>
                  <a:pt x="455" y="457"/>
                  <a:pt x="460" y="490"/>
                  <a:pt x="451" y="519"/>
                </a:cubicBezTo>
                <a:lnTo>
                  <a:pt x="449" y="525"/>
                </a:lnTo>
                <a:cubicBezTo>
                  <a:pt x="447" y="529"/>
                  <a:pt x="445" y="533"/>
                  <a:pt x="443" y="537"/>
                </a:cubicBezTo>
                <a:lnTo>
                  <a:pt x="441" y="541"/>
                </a:lnTo>
                <a:cubicBezTo>
                  <a:pt x="423" y="577"/>
                  <a:pt x="385" y="598"/>
                  <a:pt x="345" y="594"/>
                </a:cubicBezTo>
                <a:cubicBezTo>
                  <a:pt x="305" y="590"/>
                  <a:pt x="272" y="561"/>
                  <a:pt x="262" y="522"/>
                </a:cubicBezTo>
                <a:lnTo>
                  <a:pt x="261" y="518"/>
                </a:lnTo>
                <a:cubicBezTo>
                  <a:pt x="259" y="510"/>
                  <a:pt x="258" y="502"/>
                  <a:pt x="258" y="494"/>
                </a:cubicBezTo>
                <a:lnTo>
                  <a:pt x="258" y="488"/>
                </a:lnTo>
                <a:cubicBezTo>
                  <a:pt x="258" y="435"/>
                  <a:pt x="301" y="392"/>
                  <a:pt x="354" y="392"/>
                </a:cubicBezTo>
                <a:lnTo>
                  <a:pt x="356" y="392"/>
                </a:lnTo>
                <a:lnTo>
                  <a:pt x="356" y="584"/>
                </a:lnTo>
                <a:lnTo>
                  <a:pt x="355" y="584"/>
                </a:lnTo>
                <a:lnTo>
                  <a:pt x="355" y="392"/>
                </a:lnTo>
                <a:lnTo>
                  <a:pt x="357" y="392"/>
                </a:lnTo>
                <a:lnTo>
                  <a:pt x="358" y="392"/>
                </a:lnTo>
                <a:lnTo>
                  <a:pt x="345" y="584"/>
                </a:lnTo>
                <a:lnTo>
                  <a:pt x="338" y="583"/>
                </a:lnTo>
                <a:lnTo>
                  <a:pt x="365" y="583"/>
                </a:lnTo>
                <a:lnTo>
                  <a:pt x="358" y="584"/>
                </a:lnTo>
                <a:lnTo>
                  <a:pt x="438" y="512"/>
                </a:lnTo>
                <a:lnTo>
                  <a:pt x="437" y="516"/>
                </a:lnTo>
                <a:lnTo>
                  <a:pt x="438" y="477"/>
                </a:lnTo>
                <a:lnTo>
                  <a:pt x="440" y="488"/>
                </a:lnTo>
                <a:lnTo>
                  <a:pt x="441" y="497"/>
                </a:lnTo>
                <a:cubicBezTo>
                  <a:pt x="444" y="524"/>
                  <a:pt x="435" y="551"/>
                  <a:pt x="417" y="571"/>
                </a:cubicBezTo>
                <a:cubicBezTo>
                  <a:pt x="399" y="592"/>
                  <a:pt x="373" y="603"/>
                  <a:pt x="345" y="603"/>
                </a:cubicBezTo>
                <a:lnTo>
                  <a:pt x="344" y="603"/>
                </a:lnTo>
                <a:cubicBezTo>
                  <a:pt x="316" y="603"/>
                  <a:pt x="288" y="591"/>
                  <a:pt x="270" y="568"/>
                </a:cubicBezTo>
                <a:cubicBezTo>
                  <a:pt x="252" y="546"/>
                  <a:pt x="245" y="517"/>
                  <a:pt x="250" y="489"/>
                </a:cubicBezTo>
                <a:lnTo>
                  <a:pt x="251" y="484"/>
                </a:lnTo>
                <a:lnTo>
                  <a:pt x="249" y="502"/>
                </a:lnTo>
                <a:lnTo>
                  <a:pt x="249" y="498"/>
                </a:lnTo>
                <a:lnTo>
                  <a:pt x="441" y="498"/>
                </a:lnTo>
                <a:lnTo>
                  <a:pt x="441" y="501"/>
                </a:lnTo>
                <a:lnTo>
                  <a:pt x="441" y="507"/>
                </a:lnTo>
                <a:lnTo>
                  <a:pt x="441" y="513"/>
                </a:lnTo>
                <a:cubicBezTo>
                  <a:pt x="441" y="521"/>
                  <a:pt x="441" y="529"/>
                  <a:pt x="439" y="537"/>
                </a:cubicBezTo>
                <a:lnTo>
                  <a:pt x="438" y="541"/>
                </a:lnTo>
                <a:lnTo>
                  <a:pt x="251" y="494"/>
                </a:lnTo>
                <a:lnTo>
                  <a:pt x="252" y="490"/>
                </a:lnTo>
                <a:lnTo>
                  <a:pt x="249" y="513"/>
                </a:lnTo>
                <a:lnTo>
                  <a:pt x="249" y="507"/>
                </a:lnTo>
                <a:cubicBezTo>
                  <a:pt x="249" y="454"/>
                  <a:pt x="292" y="411"/>
                  <a:pt x="345" y="411"/>
                </a:cubicBezTo>
                <a:lnTo>
                  <a:pt x="346" y="411"/>
                </a:lnTo>
                <a:lnTo>
                  <a:pt x="346" y="603"/>
                </a:lnTo>
                <a:lnTo>
                  <a:pt x="343" y="603"/>
                </a:lnTo>
                <a:lnTo>
                  <a:pt x="439" y="507"/>
                </a:lnTo>
                <a:lnTo>
                  <a:pt x="439" y="516"/>
                </a:lnTo>
                <a:lnTo>
                  <a:pt x="439" y="526"/>
                </a:lnTo>
                <a:lnTo>
                  <a:pt x="439" y="533"/>
                </a:lnTo>
                <a:cubicBezTo>
                  <a:pt x="439" y="544"/>
                  <a:pt x="438" y="554"/>
                  <a:pt x="435" y="564"/>
                </a:cubicBezTo>
                <a:lnTo>
                  <a:pt x="434" y="567"/>
                </a:lnTo>
                <a:cubicBezTo>
                  <a:pt x="421" y="604"/>
                  <a:pt x="388" y="629"/>
                  <a:pt x="349" y="632"/>
                </a:cubicBezTo>
                <a:cubicBezTo>
                  <a:pt x="311" y="635"/>
                  <a:pt x="274" y="614"/>
                  <a:pt x="257" y="579"/>
                </a:cubicBezTo>
                <a:lnTo>
                  <a:pt x="255" y="575"/>
                </a:lnTo>
                <a:cubicBezTo>
                  <a:pt x="253" y="571"/>
                  <a:pt x="251" y="567"/>
                  <a:pt x="249" y="563"/>
                </a:cubicBezTo>
                <a:lnTo>
                  <a:pt x="247" y="557"/>
                </a:lnTo>
                <a:lnTo>
                  <a:pt x="338" y="622"/>
                </a:lnTo>
                <a:lnTo>
                  <a:pt x="336" y="622"/>
                </a:lnTo>
                <a:lnTo>
                  <a:pt x="333" y="622"/>
                </a:lnTo>
                <a:lnTo>
                  <a:pt x="332" y="622"/>
                </a:lnTo>
                <a:lnTo>
                  <a:pt x="363" y="435"/>
                </a:lnTo>
                <a:lnTo>
                  <a:pt x="366" y="436"/>
                </a:lnTo>
                <a:lnTo>
                  <a:pt x="312" y="434"/>
                </a:lnTo>
                <a:lnTo>
                  <a:pt x="316" y="433"/>
                </a:lnTo>
                <a:lnTo>
                  <a:pt x="243" y="526"/>
                </a:lnTo>
                <a:lnTo>
                  <a:pt x="243" y="521"/>
                </a:lnTo>
                <a:lnTo>
                  <a:pt x="254" y="564"/>
                </a:lnTo>
                <a:lnTo>
                  <a:pt x="252" y="560"/>
                </a:lnTo>
                <a:lnTo>
                  <a:pt x="429" y="548"/>
                </a:lnTo>
                <a:lnTo>
                  <a:pt x="426" y="557"/>
                </a:lnTo>
                <a:lnTo>
                  <a:pt x="430" y="517"/>
                </a:lnTo>
                <a:lnTo>
                  <a:pt x="431" y="536"/>
                </a:lnTo>
                <a:lnTo>
                  <a:pt x="431" y="545"/>
                </a:lnTo>
                <a:cubicBezTo>
                  <a:pt x="431" y="598"/>
                  <a:pt x="388" y="641"/>
                  <a:pt x="335" y="641"/>
                </a:cubicBezTo>
                <a:lnTo>
                  <a:pt x="333" y="641"/>
                </a:lnTo>
                <a:cubicBezTo>
                  <a:pt x="306" y="641"/>
                  <a:pt x="280" y="630"/>
                  <a:pt x="262" y="609"/>
                </a:cubicBezTo>
                <a:cubicBezTo>
                  <a:pt x="244" y="589"/>
                  <a:pt x="235" y="562"/>
                  <a:pt x="238" y="535"/>
                </a:cubicBezTo>
                <a:lnTo>
                  <a:pt x="238" y="536"/>
                </a:lnTo>
                <a:lnTo>
                  <a:pt x="238" y="526"/>
                </a:lnTo>
                <a:lnTo>
                  <a:pt x="311" y="620"/>
                </a:lnTo>
                <a:lnTo>
                  <a:pt x="307" y="619"/>
                </a:lnTo>
                <a:lnTo>
                  <a:pt x="354" y="619"/>
                </a:lnTo>
                <a:lnTo>
                  <a:pt x="350" y="620"/>
                </a:lnTo>
                <a:cubicBezTo>
                  <a:pt x="342" y="622"/>
                  <a:pt x="334" y="622"/>
                  <a:pt x="326" y="622"/>
                </a:cubicBezTo>
                <a:lnTo>
                  <a:pt x="323" y="622"/>
                </a:lnTo>
                <a:lnTo>
                  <a:pt x="323" y="430"/>
                </a:lnTo>
                <a:lnTo>
                  <a:pt x="324" y="430"/>
                </a:lnTo>
                <a:cubicBezTo>
                  <a:pt x="377" y="430"/>
                  <a:pt x="420" y="473"/>
                  <a:pt x="420" y="526"/>
                </a:cubicBezTo>
                <a:lnTo>
                  <a:pt x="420" y="536"/>
                </a:lnTo>
                <a:cubicBezTo>
                  <a:pt x="420" y="589"/>
                  <a:pt x="377" y="632"/>
                  <a:pt x="324" y="632"/>
                </a:cubicBezTo>
                <a:lnTo>
                  <a:pt x="321" y="632"/>
                </a:lnTo>
                <a:lnTo>
                  <a:pt x="319" y="632"/>
                </a:lnTo>
                <a:lnTo>
                  <a:pt x="319" y="440"/>
                </a:lnTo>
                <a:lnTo>
                  <a:pt x="320" y="440"/>
                </a:lnTo>
                <a:lnTo>
                  <a:pt x="320" y="632"/>
                </a:lnTo>
                <a:lnTo>
                  <a:pt x="317" y="632"/>
                </a:lnTo>
                <a:lnTo>
                  <a:pt x="413" y="527"/>
                </a:lnTo>
                <a:lnTo>
                  <a:pt x="414" y="546"/>
                </a:lnTo>
                <a:lnTo>
                  <a:pt x="414" y="555"/>
                </a:lnTo>
                <a:cubicBezTo>
                  <a:pt x="414" y="601"/>
                  <a:pt x="382" y="641"/>
                  <a:pt x="337" y="650"/>
                </a:cubicBezTo>
                <a:cubicBezTo>
                  <a:pt x="291" y="658"/>
                  <a:pt x="246" y="634"/>
                  <a:pt x="229" y="591"/>
                </a:cubicBezTo>
                <a:lnTo>
                  <a:pt x="227" y="586"/>
                </a:lnTo>
                <a:lnTo>
                  <a:pt x="234" y="600"/>
                </a:lnTo>
                <a:lnTo>
                  <a:pt x="231" y="595"/>
                </a:lnTo>
                <a:lnTo>
                  <a:pt x="409" y="545"/>
                </a:lnTo>
                <a:lnTo>
                  <a:pt x="409" y="551"/>
                </a:lnTo>
                <a:lnTo>
                  <a:pt x="409" y="555"/>
                </a:lnTo>
                <a:cubicBezTo>
                  <a:pt x="409" y="605"/>
                  <a:pt x="371" y="647"/>
                  <a:pt x="321" y="651"/>
                </a:cubicBezTo>
                <a:cubicBezTo>
                  <a:pt x="272" y="655"/>
                  <a:pt x="227" y="621"/>
                  <a:pt x="219" y="571"/>
                </a:cubicBezTo>
                <a:lnTo>
                  <a:pt x="219" y="570"/>
                </a:lnTo>
                <a:lnTo>
                  <a:pt x="217" y="561"/>
                </a:lnTo>
                <a:lnTo>
                  <a:pt x="214" y="550"/>
                </a:lnTo>
                <a:lnTo>
                  <a:pt x="213" y="545"/>
                </a:lnTo>
                <a:lnTo>
                  <a:pt x="403" y="526"/>
                </a:lnTo>
                <a:lnTo>
                  <a:pt x="403" y="528"/>
                </a:lnTo>
                <a:lnTo>
                  <a:pt x="403" y="526"/>
                </a:lnTo>
                <a:lnTo>
                  <a:pt x="404" y="537"/>
                </a:lnTo>
                <a:cubicBezTo>
                  <a:pt x="407" y="564"/>
                  <a:pt x="398" y="590"/>
                  <a:pt x="379" y="610"/>
                </a:cubicBezTo>
                <a:cubicBezTo>
                  <a:pt x="361" y="630"/>
                  <a:pt x="335" y="641"/>
                  <a:pt x="308" y="641"/>
                </a:cubicBezTo>
                <a:lnTo>
                  <a:pt x="307" y="641"/>
                </a:lnTo>
                <a:lnTo>
                  <a:pt x="403" y="545"/>
                </a:lnTo>
                <a:lnTo>
                  <a:pt x="403" y="551"/>
                </a:lnTo>
                <a:cubicBezTo>
                  <a:pt x="403" y="559"/>
                  <a:pt x="403" y="567"/>
                  <a:pt x="401" y="575"/>
                </a:cubicBezTo>
                <a:lnTo>
                  <a:pt x="400" y="579"/>
                </a:lnTo>
                <a:cubicBezTo>
                  <a:pt x="387" y="629"/>
                  <a:pt x="337" y="660"/>
                  <a:pt x="287" y="649"/>
                </a:cubicBezTo>
                <a:cubicBezTo>
                  <a:pt x="236" y="639"/>
                  <a:pt x="203" y="591"/>
                  <a:pt x="212" y="540"/>
                </a:cubicBezTo>
                <a:lnTo>
                  <a:pt x="213" y="534"/>
                </a:lnTo>
                <a:lnTo>
                  <a:pt x="211" y="549"/>
                </a:lnTo>
                <a:lnTo>
                  <a:pt x="211" y="545"/>
                </a:lnTo>
                <a:lnTo>
                  <a:pt x="402" y="564"/>
                </a:lnTo>
                <a:lnTo>
                  <a:pt x="401" y="566"/>
                </a:lnTo>
                <a:lnTo>
                  <a:pt x="400" y="575"/>
                </a:lnTo>
                <a:cubicBezTo>
                  <a:pt x="394" y="626"/>
                  <a:pt x="350" y="663"/>
                  <a:pt x="299" y="660"/>
                </a:cubicBezTo>
                <a:cubicBezTo>
                  <a:pt x="248" y="658"/>
                  <a:pt x="208" y="615"/>
                  <a:pt x="208" y="564"/>
                </a:cubicBezTo>
                <a:lnTo>
                  <a:pt x="208" y="561"/>
                </a:lnTo>
                <a:lnTo>
                  <a:pt x="208" y="555"/>
                </a:lnTo>
                <a:lnTo>
                  <a:pt x="400" y="555"/>
                </a:lnTo>
                <a:lnTo>
                  <a:pt x="400" y="559"/>
                </a:lnTo>
                <a:cubicBezTo>
                  <a:pt x="400" y="566"/>
                  <a:pt x="400" y="572"/>
                  <a:pt x="399" y="578"/>
                </a:cubicBezTo>
                <a:lnTo>
                  <a:pt x="398" y="583"/>
                </a:lnTo>
                <a:lnTo>
                  <a:pt x="303" y="468"/>
                </a:lnTo>
                <a:lnTo>
                  <a:pt x="305" y="468"/>
                </a:lnTo>
                <a:cubicBezTo>
                  <a:pt x="334" y="468"/>
                  <a:pt x="360" y="481"/>
                  <a:pt x="379" y="502"/>
                </a:cubicBezTo>
                <a:cubicBezTo>
                  <a:pt x="397" y="524"/>
                  <a:pt x="405" y="552"/>
                  <a:pt x="400" y="580"/>
                </a:cubicBezTo>
                <a:lnTo>
                  <a:pt x="398" y="594"/>
                </a:lnTo>
                <a:lnTo>
                  <a:pt x="397" y="598"/>
                </a:lnTo>
                <a:cubicBezTo>
                  <a:pt x="385" y="645"/>
                  <a:pt x="340" y="676"/>
                  <a:pt x="292" y="670"/>
                </a:cubicBezTo>
                <a:cubicBezTo>
                  <a:pt x="244" y="664"/>
                  <a:pt x="207" y="623"/>
                  <a:pt x="207" y="574"/>
                </a:cubicBezTo>
                <a:lnTo>
                  <a:pt x="207" y="570"/>
                </a:lnTo>
                <a:cubicBezTo>
                  <a:pt x="207" y="566"/>
                  <a:pt x="208" y="561"/>
                  <a:pt x="208" y="557"/>
                </a:cubicBezTo>
                <a:lnTo>
                  <a:pt x="210" y="548"/>
                </a:lnTo>
                <a:lnTo>
                  <a:pt x="211" y="542"/>
                </a:lnTo>
                <a:lnTo>
                  <a:pt x="209" y="557"/>
                </a:lnTo>
                <a:lnTo>
                  <a:pt x="209" y="555"/>
                </a:lnTo>
                <a:lnTo>
                  <a:pt x="401" y="555"/>
                </a:lnTo>
                <a:lnTo>
                  <a:pt x="401" y="570"/>
                </a:lnTo>
                <a:lnTo>
                  <a:pt x="400" y="578"/>
                </a:lnTo>
                <a:lnTo>
                  <a:pt x="399" y="578"/>
                </a:lnTo>
                <a:lnTo>
                  <a:pt x="399" y="583"/>
                </a:lnTo>
                <a:cubicBezTo>
                  <a:pt x="399" y="631"/>
                  <a:pt x="365" y="671"/>
                  <a:pt x="319" y="678"/>
                </a:cubicBezTo>
                <a:cubicBezTo>
                  <a:pt x="272" y="686"/>
                  <a:pt x="227" y="658"/>
                  <a:pt x="212" y="614"/>
                </a:cubicBezTo>
                <a:lnTo>
                  <a:pt x="211" y="611"/>
                </a:lnTo>
                <a:cubicBezTo>
                  <a:pt x="210" y="606"/>
                  <a:pt x="209" y="601"/>
                  <a:pt x="208" y="596"/>
                </a:cubicBezTo>
                <a:lnTo>
                  <a:pt x="207" y="590"/>
                </a:lnTo>
                <a:lnTo>
                  <a:pt x="397" y="574"/>
                </a:lnTo>
                <a:lnTo>
                  <a:pt x="397" y="577"/>
                </a:lnTo>
                <a:lnTo>
                  <a:pt x="397" y="583"/>
                </a:lnTo>
                <a:cubicBezTo>
                  <a:pt x="397" y="588"/>
                  <a:pt x="397" y="593"/>
                  <a:pt x="397" y="597"/>
                </a:cubicBezTo>
                <a:lnTo>
                  <a:pt x="396" y="604"/>
                </a:lnTo>
                <a:cubicBezTo>
                  <a:pt x="393" y="618"/>
                  <a:pt x="388" y="632"/>
                  <a:pt x="380" y="644"/>
                </a:cubicBezTo>
                <a:lnTo>
                  <a:pt x="378" y="647"/>
                </a:lnTo>
                <a:cubicBezTo>
                  <a:pt x="357" y="679"/>
                  <a:pt x="318" y="695"/>
                  <a:pt x="280" y="688"/>
                </a:cubicBezTo>
                <a:cubicBezTo>
                  <a:pt x="242" y="680"/>
                  <a:pt x="212" y="650"/>
                  <a:pt x="204" y="612"/>
                </a:cubicBezTo>
                <a:lnTo>
                  <a:pt x="203" y="604"/>
                </a:lnTo>
                <a:lnTo>
                  <a:pt x="201" y="595"/>
                </a:lnTo>
                <a:lnTo>
                  <a:pt x="388" y="598"/>
                </a:lnTo>
                <a:lnTo>
                  <a:pt x="388" y="597"/>
                </a:lnTo>
                <a:lnTo>
                  <a:pt x="387" y="602"/>
                </a:lnTo>
                <a:cubicBezTo>
                  <a:pt x="379" y="643"/>
                  <a:pt x="346" y="673"/>
                  <a:pt x="305" y="679"/>
                </a:cubicBezTo>
                <a:cubicBezTo>
                  <a:pt x="265" y="684"/>
                  <a:pt x="225" y="663"/>
                  <a:pt x="207" y="626"/>
                </a:cubicBezTo>
                <a:lnTo>
                  <a:pt x="201" y="615"/>
                </a:lnTo>
                <a:lnTo>
                  <a:pt x="199" y="610"/>
                </a:lnTo>
                <a:lnTo>
                  <a:pt x="288" y="670"/>
                </a:lnTo>
                <a:lnTo>
                  <a:pt x="286" y="670"/>
                </a:lnTo>
                <a:lnTo>
                  <a:pt x="378" y="605"/>
                </a:lnTo>
                <a:lnTo>
                  <a:pt x="375" y="614"/>
                </a:lnTo>
                <a:lnTo>
                  <a:pt x="379" y="583"/>
                </a:lnTo>
                <a:lnTo>
                  <a:pt x="379" y="593"/>
                </a:lnTo>
                <a:lnTo>
                  <a:pt x="379" y="602"/>
                </a:lnTo>
                <a:lnTo>
                  <a:pt x="283" y="506"/>
                </a:lnTo>
                <a:lnTo>
                  <a:pt x="285" y="506"/>
                </a:lnTo>
                <a:lnTo>
                  <a:pt x="285" y="698"/>
                </a:lnTo>
                <a:lnTo>
                  <a:pt x="281" y="698"/>
                </a:lnTo>
                <a:cubicBezTo>
                  <a:pt x="250" y="698"/>
                  <a:pt x="220" y="683"/>
                  <a:pt x="202" y="656"/>
                </a:cubicBezTo>
                <a:cubicBezTo>
                  <a:pt x="184" y="630"/>
                  <a:pt x="181" y="596"/>
                  <a:pt x="192" y="567"/>
                </a:cubicBezTo>
                <a:lnTo>
                  <a:pt x="198" y="555"/>
                </a:lnTo>
                <a:lnTo>
                  <a:pt x="200" y="551"/>
                </a:lnTo>
                <a:cubicBezTo>
                  <a:pt x="220" y="511"/>
                  <a:pt x="264" y="490"/>
                  <a:pt x="308" y="500"/>
                </a:cubicBezTo>
                <a:cubicBezTo>
                  <a:pt x="351" y="510"/>
                  <a:pt x="381" y="549"/>
                  <a:pt x="381" y="593"/>
                </a:cubicBezTo>
                <a:lnTo>
                  <a:pt x="381" y="597"/>
                </a:lnTo>
                <a:cubicBezTo>
                  <a:pt x="381" y="604"/>
                  <a:pt x="381" y="610"/>
                  <a:pt x="380" y="616"/>
                </a:cubicBezTo>
                <a:lnTo>
                  <a:pt x="379" y="621"/>
                </a:lnTo>
                <a:cubicBezTo>
                  <a:pt x="370" y="666"/>
                  <a:pt x="330" y="698"/>
                  <a:pt x="284" y="698"/>
                </a:cubicBezTo>
                <a:lnTo>
                  <a:pt x="283" y="698"/>
                </a:lnTo>
                <a:lnTo>
                  <a:pt x="283" y="506"/>
                </a:lnTo>
                <a:lnTo>
                  <a:pt x="284" y="506"/>
                </a:lnTo>
                <a:lnTo>
                  <a:pt x="284" y="698"/>
                </a:lnTo>
                <a:lnTo>
                  <a:pt x="280" y="698"/>
                </a:lnTo>
                <a:lnTo>
                  <a:pt x="280" y="506"/>
                </a:lnTo>
                <a:lnTo>
                  <a:pt x="282" y="506"/>
                </a:lnTo>
                <a:cubicBezTo>
                  <a:pt x="335" y="506"/>
                  <a:pt x="378" y="549"/>
                  <a:pt x="378" y="602"/>
                </a:cubicBezTo>
                <a:lnTo>
                  <a:pt x="378" y="608"/>
                </a:lnTo>
                <a:cubicBezTo>
                  <a:pt x="378" y="616"/>
                  <a:pt x="378" y="624"/>
                  <a:pt x="376" y="632"/>
                </a:cubicBezTo>
                <a:lnTo>
                  <a:pt x="375" y="636"/>
                </a:lnTo>
                <a:cubicBezTo>
                  <a:pt x="363" y="683"/>
                  <a:pt x="318" y="714"/>
                  <a:pt x="270" y="708"/>
                </a:cubicBezTo>
                <a:cubicBezTo>
                  <a:pt x="222" y="702"/>
                  <a:pt x="185" y="661"/>
                  <a:pt x="185" y="612"/>
                </a:cubicBezTo>
                <a:lnTo>
                  <a:pt x="185" y="606"/>
                </a:lnTo>
                <a:lnTo>
                  <a:pt x="185" y="602"/>
                </a:lnTo>
                <a:lnTo>
                  <a:pt x="376" y="621"/>
                </a:lnTo>
                <a:lnTo>
                  <a:pt x="373" y="633"/>
                </a:lnTo>
                <a:lnTo>
                  <a:pt x="371" y="642"/>
                </a:lnTo>
                <a:cubicBezTo>
                  <a:pt x="362" y="686"/>
                  <a:pt x="323" y="717"/>
                  <a:pt x="279" y="717"/>
                </a:cubicBezTo>
                <a:cubicBezTo>
                  <a:pt x="234" y="718"/>
                  <a:pt x="195" y="688"/>
                  <a:pt x="184" y="645"/>
                </a:cubicBezTo>
                <a:lnTo>
                  <a:pt x="183" y="641"/>
                </a:lnTo>
                <a:cubicBezTo>
                  <a:pt x="181" y="633"/>
                  <a:pt x="180" y="625"/>
                  <a:pt x="180" y="617"/>
                </a:cubicBezTo>
                <a:lnTo>
                  <a:pt x="180" y="612"/>
                </a:lnTo>
                <a:lnTo>
                  <a:pt x="372" y="612"/>
                </a:lnTo>
                <a:lnTo>
                  <a:pt x="372" y="617"/>
                </a:lnTo>
                <a:lnTo>
                  <a:pt x="372" y="621"/>
                </a:lnTo>
                <a:lnTo>
                  <a:pt x="185" y="591"/>
                </a:lnTo>
                <a:lnTo>
                  <a:pt x="186" y="588"/>
                </a:lnTo>
                <a:lnTo>
                  <a:pt x="181" y="618"/>
                </a:lnTo>
                <a:lnTo>
                  <a:pt x="181" y="611"/>
                </a:lnTo>
                <a:lnTo>
                  <a:pt x="181" y="605"/>
                </a:lnTo>
                <a:lnTo>
                  <a:pt x="186" y="636"/>
                </a:lnTo>
                <a:lnTo>
                  <a:pt x="185" y="633"/>
                </a:lnTo>
                <a:lnTo>
                  <a:pt x="372" y="602"/>
                </a:lnTo>
                <a:lnTo>
                  <a:pt x="372" y="610"/>
                </a:lnTo>
                <a:lnTo>
                  <a:pt x="372" y="621"/>
                </a:lnTo>
                <a:cubicBezTo>
                  <a:pt x="372" y="669"/>
                  <a:pt x="338" y="709"/>
                  <a:pt x="292" y="716"/>
                </a:cubicBezTo>
                <a:cubicBezTo>
                  <a:pt x="245" y="724"/>
                  <a:pt x="200" y="696"/>
                  <a:pt x="185" y="652"/>
                </a:cubicBezTo>
                <a:lnTo>
                  <a:pt x="183" y="646"/>
                </a:lnTo>
                <a:lnTo>
                  <a:pt x="182" y="643"/>
                </a:lnTo>
                <a:lnTo>
                  <a:pt x="369" y="612"/>
                </a:lnTo>
                <a:lnTo>
                  <a:pt x="369" y="632"/>
                </a:lnTo>
                <a:lnTo>
                  <a:pt x="368" y="654"/>
                </a:lnTo>
                <a:lnTo>
                  <a:pt x="367" y="661"/>
                </a:lnTo>
                <a:cubicBezTo>
                  <a:pt x="364" y="675"/>
                  <a:pt x="359" y="689"/>
                  <a:pt x="351" y="701"/>
                </a:cubicBezTo>
                <a:lnTo>
                  <a:pt x="349" y="704"/>
                </a:lnTo>
                <a:cubicBezTo>
                  <a:pt x="326" y="739"/>
                  <a:pt x="282" y="755"/>
                  <a:pt x="242" y="742"/>
                </a:cubicBezTo>
                <a:cubicBezTo>
                  <a:pt x="201" y="730"/>
                  <a:pt x="173" y="693"/>
                  <a:pt x="173" y="650"/>
                </a:cubicBezTo>
                <a:lnTo>
                  <a:pt x="173" y="645"/>
                </a:lnTo>
                <a:lnTo>
                  <a:pt x="173" y="640"/>
                </a:lnTo>
                <a:lnTo>
                  <a:pt x="363" y="664"/>
                </a:lnTo>
                <a:lnTo>
                  <a:pt x="363" y="660"/>
                </a:lnTo>
                <a:lnTo>
                  <a:pt x="362" y="666"/>
                </a:lnTo>
                <a:cubicBezTo>
                  <a:pt x="354" y="713"/>
                  <a:pt x="314" y="746"/>
                  <a:pt x="267" y="746"/>
                </a:cubicBezTo>
                <a:lnTo>
                  <a:pt x="266" y="746"/>
                </a:lnTo>
                <a:cubicBezTo>
                  <a:pt x="213" y="746"/>
                  <a:pt x="170" y="703"/>
                  <a:pt x="170" y="650"/>
                </a:cubicBezTo>
                <a:lnTo>
                  <a:pt x="171" y="651"/>
                </a:lnTo>
                <a:lnTo>
                  <a:pt x="170" y="643"/>
                </a:lnTo>
                <a:lnTo>
                  <a:pt x="361" y="631"/>
                </a:lnTo>
                <a:lnTo>
                  <a:pt x="361" y="633"/>
                </a:lnTo>
                <a:cubicBezTo>
                  <a:pt x="361" y="638"/>
                  <a:pt x="361" y="643"/>
                  <a:pt x="361" y="647"/>
                </a:cubicBezTo>
                <a:lnTo>
                  <a:pt x="360" y="654"/>
                </a:lnTo>
                <a:lnTo>
                  <a:pt x="360" y="631"/>
                </a:lnTo>
                <a:lnTo>
                  <a:pt x="361" y="640"/>
                </a:lnTo>
                <a:lnTo>
                  <a:pt x="362" y="649"/>
                </a:lnTo>
                <a:cubicBezTo>
                  <a:pt x="365" y="676"/>
                  <a:pt x="356" y="703"/>
                  <a:pt x="338" y="723"/>
                </a:cubicBezTo>
                <a:cubicBezTo>
                  <a:pt x="320" y="744"/>
                  <a:pt x="294" y="755"/>
                  <a:pt x="266" y="755"/>
                </a:cubicBezTo>
                <a:lnTo>
                  <a:pt x="263" y="755"/>
                </a:lnTo>
                <a:cubicBezTo>
                  <a:pt x="234" y="755"/>
                  <a:pt x="207" y="742"/>
                  <a:pt x="189" y="720"/>
                </a:cubicBezTo>
                <a:cubicBezTo>
                  <a:pt x="170" y="697"/>
                  <a:pt x="163" y="667"/>
                  <a:pt x="170" y="639"/>
                </a:cubicBezTo>
                <a:lnTo>
                  <a:pt x="170" y="641"/>
                </a:lnTo>
                <a:lnTo>
                  <a:pt x="171" y="631"/>
                </a:lnTo>
                <a:lnTo>
                  <a:pt x="266" y="736"/>
                </a:lnTo>
                <a:lnTo>
                  <a:pt x="265" y="736"/>
                </a:lnTo>
                <a:lnTo>
                  <a:pt x="360" y="659"/>
                </a:lnTo>
                <a:lnTo>
                  <a:pt x="357" y="671"/>
                </a:lnTo>
                <a:lnTo>
                  <a:pt x="355" y="680"/>
                </a:lnTo>
                <a:cubicBezTo>
                  <a:pt x="345" y="724"/>
                  <a:pt x="306" y="755"/>
                  <a:pt x="261" y="755"/>
                </a:cubicBezTo>
                <a:lnTo>
                  <a:pt x="260" y="755"/>
                </a:lnTo>
                <a:lnTo>
                  <a:pt x="343" y="709"/>
                </a:lnTo>
                <a:lnTo>
                  <a:pt x="337" y="719"/>
                </a:lnTo>
                <a:lnTo>
                  <a:pt x="350" y="683"/>
                </a:lnTo>
                <a:lnTo>
                  <a:pt x="349" y="690"/>
                </a:lnTo>
                <a:cubicBezTo>
                  <a:pt x="347" y="700"/>
                  <a:pt x="344" y="710"/>
                  <a:pt x="339" y="719"/>
                </a:cubicBezTo>
                <a:lnTo>
                  <a:pt x="338" y="721"/>
                </a:lnTo>
                <a:cubicBezTo>
                  <a:pt x="320" y="759"/>
                  <a:pt x="279" y="780"/>
                  <a:pt x="238" y="773"/>
                </a:cubicBezTo>
                <a:cubicBezTo>
                  <a:pt x="197" y="767"/>
                  <a:pt x="165" y="735"/>
                  <a:pt x="158" y="694"/>
                </a:cubicBezTo>
                <a:lnTo>
                  <a:pt x="157" y="688"/>
                </a:lnTo>
                <a:cubicBezTo>
                  <a:pt x="156" y="683"/>
                  <a:pt x="155" y="678"/>
                  <a:pt x="155" y="672"/>
                </a:cubicBezTo>
                <a:lnTo>
                  <a:pt x="156" y="674"/>
                </a:lnTo>
                <a:lnTo>
                  <a:pt x="157" y="678"/>
                </a:lnTo>
                <a:lnTo>
                  <a:pt x="156" y="674"/>
                </a:lnTo>
                <a:lnTo>
                  <a:pt x="343" y="674"/>
                </a:lnTo>
                <a:lnTo>
                  <a:pt x="342" y="678"/>
                </a:lnTo>
                <a:lnTo>
                  <a:pt x="344" y="654"/>
                </a:lnTo>
                <a:lnTo>
                  <a:pt x="344" y="672"/>
                </a:lnTo>
                <a:lnTo>
                  <a:pt x="342" y="688"/>
                </a:lnTo>
                <a:lnTo>
                  <a:pt x="341" y="694"/>
                </a:lnTo>
                <a:cubicBezTo>
                  <a:pt x="333" y="741"/>
                  <a:pt x="293" y="774"/>
                  <a:pt x="246" y="774"/>
                </a:cubicBezTo>
                <a:lnTo>
                  <a:pt x="244" y="774"/>
                </a:lnTo>
                <a:lnTo>
                  <a:pt x="244" y="582"/>
                </a:lnTo>
                <a:lnTo>
                  <a:pt x="245" y="582"/>
                </a:lnTo>
                <a:lnTo>
                  <a:pt x="245" y="774"/>
                </a:lnTo>
                <a:lnTo>
                  <a:pt x="242" y="774"/>
                </a:lnTo>
                <a:cubicBezTo>
                  <a:pt x="215" y="774"/>
                  <a:pt x="189" y="763"/>
                  <a:pt x="171" y="742"/>
                </a:cubicBezTo>
                <a:cubicBezTo>
                  <a:pt x="153" y="722"/>
                  <a:pt x="144" y="695"/>
                  <a:pt x="147" y="668"/>
                </a:cubicBezTo>
                <a:lnTo>
                  <a:pt x="148" y="660"/>
                </a:lnTo>
                <a:lnTo>
                  <a:pt x="149" y="648"/>
                </a:lnTo>
                <a:lnTo>
                  <a:pt x="150" y="640"/>
                </a:lnTo>
                <a:cubicBezTo>
                  <a:pt x="153" y="618"/>
                  <a:pt x="162" y="599"/>
                  <a:pt x="178" y="584"/>
                </a:cubicBezTo>
                <a:lnTo>
                  <a:pt x="179" y="583"/>
                </a:lnTo>
                <a:cubicBezTo>
                  <a:pt x="208" y="553"/>
                  <a:pt x="254" y="546"/>
                  <a:pt x="292" y="566"/>
                </a:cubicBezTo>
                <a:cubicBezTo>
                  <a:pt x="329" y="586"/>
                  <a:pt x="349" y="628"/>
                  <a:pt x="341" y="669"/>
                </a:cubicBezTo>
                <a:lnTo>
                  <a:pt x="341" y="667"/>
                </a:lnTo>
                <a:lnTo>
                  <a:pt x="340" y="676"/>
                </a:lnTo>
                <a:lnTo>
                  <a:pt x="338" y="691"/>
                </a:lnTo>
                <a:lnTo>
                  <a:pt x="195" y="595"/>
                </a:lnTo>
                <a:lnTo>
                  <a:pt x="202" y="591"/>
                </a:lnTo>
                <a:lnTo>
                  <a:pt x="188" y="601"/>
                </a:lnTo>
                <a:lnTo>
                  <a:pt x="194" y="596"/>
                </a:lnTo>
                <a:lnTo>
                  <a:pt x="255" y="765"/>
                </a:lnTo>
                <a:lnTo>
                  <a:pt x="253" y="765"/>
                </a:lnTo>
                <a:lnTo>
                  <a:pt x="349" y="669"/>
                </a:lnTo>
                <a:lnTo>
                  <a:pt x="349" y="678"/>
                </a:lnTo>
                <a:lnTo>
                  <a:pt x="349" y="665"/>
                </a:lnTo>
                <a:lnTo>
                  <a:pt x="350" y="672"/>
                </a:lnTo>
                <a:lnTo>
                  <a:pt x="346" y="655"/>
                </a:lnTo>
                <a:lnTo>
                  <a:pt x="347" y="658"/>
                </a:lnTo>
                <a:lnTo>
                  <a:pt x="159" y="688"/>
                </a:lnTo>
                <a:lnTo>
                  <a:pt x="159" y="682"/>
                </a:lnTo>
                <a:lnTo>
                  <a:pt x="159" y="673"/>
                </a:lnTo>
                <a:lnTo>
                  <a:pt x="159" y="664"/>
                </a:lnTo>
                <a:lnTo>
                  <a:pt x="159" y="659"/>
                </a:lnTo>
                <a:lnTo>
                  <a:pt x="351" y="673"/>
                </a:lnTo>
                <a:lnTo>
                  <a:pt x="349" y="682"/>
                </a:lnTo>
                <a:lnTo>
                  <a:pt x="347" y="694"/>
                </a:lnTo>
                <a:lnTo>
                  <a:pt x="348" y="670"/>
                </a:lnTo>
                <a:lnTo>
                  <a:pt x="349" y="681"/>
                </a:lnTo>
                <a:lnTo>
                  <a:pt x="347" y="666"/>
                </a:lnTo>
                <a:lnTo>
                  <a:pt x="349" y="674"/>
                </a:lnTo>
                <a:lnTo>
                  <a:pt x="159" y="697"/>
                </a:lnTo>
                <a:lnTo>
                  <a:pt x="159" y="694"/>
                </a:lnTo>
                <a:lnTo>
                  <a:pt x="161" y="710"/>
                </a:lnTo>
                <a:lnTo>
                  <a:pt x="160" y="704"/>
                </a:lnTo>
                <a:lnTo>
                  <a:pt x="254" y="784"/>
                </a:lnTo>
                <a:lnTo>
                  <a:pt x="251" y="784"/>
                </a:lnTo>
                <a:lnTo>
                  <a:pt x="347" y="688"/>
                </a:lnTo>
                <a:lnTo>
                  <a:pt x="347" y="693"/>
                </a:lnTo>
                <a:cubicBezTo>
                  <a:pt x="347" y="701"/>
                  <a:pt x="347" y="709"/>
                  <a:pt x="345" y="717"/>
                </a:cubicBezTo>
                <a:lnTo>
                  <a:pt x="344" y="721"/>
                </a:lnTo>
                <a:cubicBezTo>
                  <a:pt x="333" y="763"/>
                  <a:pt x="295" y="793"/>
                  <a:pt x="250" y="793"/>
                </a:cubicBezTo>
                <a:lnTo>
                  <a:pt x="247" y="793"/>
                </a:lnTo>
                <a:lnTo>
                  <a:pt x="309" y="771"/>
                </a:lnTo>
                <a:lnTo>
                  <a:pt x="303" y="776"/>
                </a:lnTo>
                <a:lnTo>
                  <a:pt x="297" y="781"/>
                </a:lnTo>
                <a:cubicBezTo>
                  <a:pt x="280" y="796"/>
                  <a:pt x="258" y="803"/>
                  <a:pt x="235" y="803"/>
                </a:cubicBezTo>
                <a:lnTo>
                  <a:pt x="231" y="803"/>
                </a:lnTo>
                <a:lnTo>
                  <a:pt x="326" y="726"/>
                </a:lnTo>
                <a:lnTo>
                  <a:pt x="324" y="736"/>
                </a:lnTo>
                <a:lnTo>
                  <a:pt x="323" y="740"/>
                </a:lnTo>
                <a:cubicBezTo>
                  <a:pt x="314" y="773"/>
                  <a:pt x="288" y="800"/>
                  <a:pt x="255" y="809"/>
                </a:cubicBezTo>
                <a:cubicBezTo>
                  <a:pt x="222" y="818"/>
                  <a:pt x="186" y="809"/>
                  <a:pt x="162" y="784"/>
                </a:cubicBezTo>
                <a:lnTo>
                  <a:pt x="159" y="781"/>
                </a:lnTo>
                <a:cubicBezTo>
                  <a:pt x="144" y="767"/>
                  <a:pt x="135" y="749"/>
                  <a:pt x="132" y="729"/>
                </a:cubicBezTo>
                <a:lnTo>
                  <a:pt x="130" y="717"/>
                </a:lnTo>
                <a:lnTo>
                  <a:pt x="129" y="707"/>
                </a:lnTo>
                <a:cubicBezTo>
                  <a:pt x="124" y="660"/>
                  <a:pt x="155" y="616"/>
                  <a:pt x="201" y="604"/>
                </a:cubicBezTo>
                <a:lnTo>
                  <a:pt x="205" y="603"/>
                </a:lnTo>
                <a:cubicBezTo>
                  <a:pt x="220" y="600"/>
                  <a:pt x="236" y="600"/>
                  <a:pt x="252" y="603"/>
                </a:cubicBezTo>
                <a:lnTo>
                  <a:pt x="256" y="604"/>
                </a:lnTo>
                <a:cubicBezTo>
                  <a:pt x="298" y="615"/>
                  <a:pt x="328" y="653"/>
                  <a:pt x="328" y="697"/>
                </a:cubicBezTo>
                <a:lnTo>
                  <a:pt x="328" y="708"/>
                </a:lnTo>
                <a:lnTo>
                  <a:pt x="328" y="714"/>
                </a:lnTo>
                <a:lnTo>
                  <a:pt x="328" y="716"/>
                </a:lnTo>
                <a:cubicBezTo>
                  <a:pt x="328" y="766"/>
                  <a:pt x="291" y="807"/>
                  <a:pt x="242" y="812"/>
                </a:cubicBezTo>
                <a:cubicBezTo>
                  <a:pt x="193" y="817"/>
                  <a:pt x="148" y="784"/>
                  <a:pt x="138" y="735"/>
                </a:cubicBezTo>
                <a:lnTo>
                  <a:pt x="137" y="730"/>
                </a:lnTo>
                <a:cubicBezTo>
                  <a:pt x="136" y="724"/>
                  <a:pt x="135" y="718"/>
                  <a:pt x="135" y="711"/>
                </a:cubicBezTo>
                <a:lnTo>
                  <a:pt x="135" y="702"/>
                </a:lnTo>
                <a:lnTo>
                  <a:pt x="135" y="692"/>
                </a:lnTo>
                <a:lnTo>
                  <a:pt x="135" y="688"/>
                </a:lnTo>
                <a:lnTo>
                  <a:pt x="325" y="712"/>
                </a:lnTo>
                <a:lnTo>
                  <a:pt x="324" y="716"/>
                </a:lnTo>
                <a:lnTo>
                  <a:pt x="326" y="702"/>
                </a:lnTo>
                <a:lnTo>
                  <a:pt x="325" y="713"/>
                </a:lnTo>
                <a:lnTo>
                  <a:pt x="324" y="711"/>
                </a:lnTo>
                <a:lnTo>
                  <a:pt x="324" y="716"/>
                </a:lnTo>
                <a:lnTo>
                  <a:pt x="132" y="716"/>
                </a:lnTo>
                <a:lnTo>
                  <a:pt x="132" y="714"/>
                </a:lnTo>
                <a:lnTo>
                  <a:pt x="132" y="707"/>
                </a:lnTo>
                <a:cubicBezTo>
                  <a:pt x="132" y="703"/>
                  <a:pt x="133" y="698"/>
                  <a:pt x="133" y="694"/>
                </a:cubicBezTo>
                <a:lnTo>
                  <a:pt x="134" y="687"/>
                </a:lnTo>
                <a:lnTo>
                  <a:pt x="133" y="700"/>
                </a:lnTo>
                <a:lnTo>
                  <a:pt x="133" y="697"/>
                </a:lnTo>
                <a:lnTo>
                  <a:pt x="325" y="697"/>
                </a:lnTo>
                <a:lnTo>
                  <a:pt x="325" y="704"/>
                </a:lnTo>
                <a:cubicBezTo>
                  <a:pt x="325" y="712"/>
                  <a:pt x="325" y="720"/>
                  <a:pt x="323" y="728"/>
                </a:cubicBezTo>
                <a:lnTo>
                  <a:pt x="320" y="740"/>
                </a:lnTo>
                <a:cubicBezTo>
                  <a:pt x="317" y="749"/>
                  <a:pt x="314" y="757"/>
                  <a:pt x="309" y="765"/>
                </a:cubicBezTo>
                <a:lnTo>
                  <a:pt x="302" y="777"/>
                </a:lnTo>
                <a:cubicBezTo>
                  <a:pt x="297" y="786"/>
                  <a:pt x="291" y="794"/>
                  <a:pt x="283" y="801"/>
                </a:cubicBezTo>
                <a:lnTo>
                  <a:pt x="275" y="808"/>
                </a:lnTo>
                <a:cubicBezTo>
                  <a:pt x="254" y="826"/>
                  <a:pt x="226" y="834"/>
                  <a:pt x="199" y="831"/>
                </a:cubicBezTo>
                <a:cubicBezTo>
                  <a:pt x="171" y="827"/>
                  <a:pt x="147" y="812"/>
                  <a:pt x="132" y="789"/>
                </a:cubicBezTo>
                <a:lnTo>
                  <a:pt x="130" y="786"/>
                </a:lnTo>
                <a:cubicBezTo>
                  <a:pt x="119" y="770"/>
                  <a:pt x="113" y="751"/>
                  <a:pt x="113" y="732"/>
                </a:cubicBezTo>
                <a:lnTo>
                  <a:pt x="114" y="736"/>
                </a:lnTo>
                <a:lnTo>
                  <a:pt x="113" y="726"/>
                </a:lnTo>
                <a:lnTo>
                  <a:pt x="303" y="735"/>
                </a:lnTo>
                <a:lnTo>
                  <a:pt x="302" y="740"/>
                </a:lnTo>
                <a:lnTo>
                  <a:pt x="301" y="745"/>
                </a:lnTo>
                <a:cubicBezTo>
                  <a:pt x="291" y="794"/>
                  <a:pt x="246" y="827"/>
                  <a:pt x="197" y="822"/>
                </a:cubicBezTo>
                <a:cubicBezTo>
                  <a:pt x="148" y="817"/>
                  <a:pt x="110" y="776"/>
                  <a:pt x="110" y="726"/>
                </a:cubicBezTo>
                <a:lnTo>
                  <a:pt x="111" y="727"/>
                </a:lnTo>
                <a:lnTo>
                  <a:pt x="110" y="718"/>
                </a:lnTo>
                <a:lnTo>
                  <a:pt x="285" y="761"/>
                </a:lnTo>
                <a:lnTo>
                  <a:pt x="283" y="764"/>
                </a:lnTo>
                <a:lnTo>
                  <a:pt x="298" y="726"/>
                </a:lnTo>
                <a:lnTo>
                  <a:pt x="297" y="732"/>
                </a:lnTo>
                <a:cubicBezTo>
                  <a:pt x="289" y="779"/>
                  <a:pt x="249" y="812"/>
                  <a:pt x="202" y="812"/>
                </a:cubicBezTo>
                <a:lnTo>
                  <a:pt x="200" y="812"/>
                </a:lnTo>
                <a:lnTo>
                  <a:pt x="296" y="726"/>
                </a:lnTo>
                <a:lnTo>
                  <a:pt x="295" y="737"/>
                </a:lnTo>
                <a:lnTo>
                  <a:pt x="294" y="746"/>
                </a:lnTo>
                <a:lnTo>
                  <a:pt x="198" y="639"/>
                </a:lnTo>
                <a:lnTo>
                  <a:pt x="199" y="639"/>
                </a:lnTo>
                <a:lnTo>
                  <a:pt x="103" y="735"/>
                </a:lnTo>
                <a:lnTo>
                  <a:pt x="103" y="731"/>
                </a:lnTo>
                <a:lnTo>
                  <a:pt x="105" y="750"/>
                </a:lnTo>
                <a:lnTo>
                  <a:pt x="104" y="745"/>
                </a:lnTo>
                <a:lnTo>
                  <a:pt x="198" y="822"/>
                </a:lnTo>
                <a:lnTo>
                  <a:pt x="197" y="822"/>
                </a:lnTo>
                <a:lnTo>
                  <a:pt x="293" y="738"/>
                </a:lnTo>
                <a:lnTo>
                  <a:pt x="292" y="734"/>
                </a:lnTo>
                <a:lnTo>
                  <a:pt x="292" y="745"/>
                </a:lnTo>
                <a:lnTo>
                  <a:pt x="291" y="728"/>
                </a:lnTo>
                <a:lnTo>
                  <a:pt x="294" y="745"/>
                </a:lnTo>
                <a:lnTo>
                  <a:pt x="295" y="753"/>
                </a:lnTo>
                <a:lnTo>
                  <a:pt x="103" y="764"/>
                </a:lnTo>
                <a:lnTo>
                  <a:pt x="103" y="761"/>
                </a:lnTo>
                <a:lnTo>
                  <a:pt x="104" y="760"/>
                </a:lnTo>
                <a:lnTo>
                  <a:pt x="103" y="750"/>
                </a:lnTo>
                <a:lnTo>
                  <a:pt x="101" y="730"/>
                </a:lnTo>
                <a:lnTo>
                  <a:pt x="101" y="726"/>
                </a:lnTo>
                <a:lnTo>
                  <a:pt x="293" y="726"/>
                </a:lnTo>
                <a:lnTo>
                  <a:pt x="293" y="730"/>
                </a:lnTo>
                <a:lnTo>
                  <a:pt x="293" y="738"/>
                </a:lnTo>
                <a:lnTo>
                  <a:pt x="293" y="754"/>
                </a:lnTo>
                <a:lnTo>
                  <a:pt x="293" y="761"/>
                </a:lnTo>
                <a:lnTo>
                  <a:pt x="293" y="764"/>
                </a:lnTo>
                <a:lnTo>
                  <a:pt x="103" y="746"/>
                </a:lnTo>
                <a:lnTo>
                  <a:pt x="104" y="741"/>
                </a:lnTo>
                <a:lnTo>
                  <a:pt x="102" y="759"/>
                </a:lnTo>
                <a:lnTo>
                  <a:pt x="102" y="754"/>
                </a:lnTo>
                <a:lnTo>
                  <a:pt x="294" y="754"/>
                </a:lnTo>
                <a:lnTo>
                  <a:pt x="294" y="759"/>
                </a:lnTo>
                <a:lnTo>
                  <a:pt x="294" y="764"/>
                </a:lnTo>
                <a:cubicBezTo>
                  <a:pt x="294" y="813"/>
                  <a:pt x="258" y="854"/>
                  <a:pt x="210" y="860"/>
                </a:cubicBezTo>
                <a:cubicBezTo>
                  <a:pt x="162" y="866"/>
                  <a:pt x="117" y="835"/>
                  <a:pt x="105" y="788"/>
                </a:cubicBezTo>
                <a:lnTo>
                  <a:pt x="103" y="776"/>
                </a:lnTo>
                <a:lnTo>
                  <a:pt x="102" y="770"/>
                </a:lnTo>
                <a:lnTo>
                  <a:pt x="196" y="850"/>
                </a:lnTo>
                <a:lnTo>
                  <a:pt x="194" y="850"/>
                </a:lnTo>
                <a:lnTo>
                  <a:pt x="193" y="850"/>
                </a:lnTo>
                <a:lnTo>
                  <a:pt x="289" y="754"/>
                </a:lnTo>
                <a:lnTo>
                  <a:pt x="289" y="765"/>
                </a:lnTo>
                <a:lnTo>
                  <a:pt x="289" y="773"/>
                </a:lnTo>
                <a:cubicBezTo>
                  <a:pt x="289" y="821"/>
                  <a:pt x="255" y="861"/>
                  <a:pt x="209" y="868"/>
                </a:cubicBezTo>
                <a:cubicBezTo>
                  <a:pt x="162" y="876"/>
                  <a:pt x="117" y="848"/>
                  <a:pt x="102" y="804"/>
                </a:cubicBezTo>
                <a:lnTo>
                  <a:pt x="101" y="801"/>
                </a:lnTo>
                <a:cubicBezTo>
                  <a:pt x="100" y="796"/>
                  <a:pt x="99" y="791"/>
                  <a:pt x="98" y="786"/>
                </a:cubicBezTo>
                <a:lnTo>
                  <a:pt x="96" y="778"/>
                </a:lnTo>
                <a:lnTo>
                  <a:pt x="95" y="771"/>
                </a:lnTo>
                <a:lnTo>
                  <a:pt x="99" y="788"/>
                </a:lnTo>
                <a:lnTo>
                  <a:pt x="98" y="785"/>
                </a:lnTo>
                <a:lnTo>
                  <a:pt x="285" y="766"/>
                </a:lnTo>
                <a:lnTo>
                  <a:pt x="284" y="762"/>
                </a:lnTo>
                <a:lnTo>
                  <a:pt x="284" y="773"/>
                </a:lnTo>
                <a:lnTo>
                  <a:pt x="284" y="760"/>
                </a:lnTo>
                <a:lnTo>
                  <a:pt x="285" y="767"/>
                </a:lnTo>
                <a:lnTo>
                  <a:pt x="281" y="750"/>
                </a:lnTo>
                <a:lnTo>
                  <a:pt x="282" y="753"/>
                </a:lnTo>
                <a:lnTo>
                  <a:pt x="95" y="794"/>
                </a:lnTo>
                <a:lnTo>
                  <a:pt x="95" y="793"/>
                </a:lnTo>
                <a:lnTo>
                  <a:pt x="93" y="783"/>
                </a:lnTo>
                <a:lnTo>
                  <a:pt x="187" y="860"/>
                </a:lnTo>
                <a:lnTo>
                  <a:pt x="185" y="860"/>
                </a:lnTo>
                <a:lnTo>
                  <a:pt x="279" y="744"/>
                </a:lnTo>
                <a:lnTo>
                  <a:pt x="281" y="753"/>
                </a:lnTo>
                <a:cubicBezTo>
                  <a:pt x="283" y="759"/>
                  <a:pt x="283" y="766"/>
                  <a:pt x="283" y="773"/>
                </a:cubicBezTo>
                <a:lnTo>
                  <a:pt x="283" y="784"/>
                </a:lnTo>
                <a:lnTo>
                  <a:pt x="283" y="792"/>
                </a:lnTo>
                <a:lnTo>
                  <a:pt x="91" y="792"/>
                </a:lnTo>
                <a:lnTo>
                  <a:pt x="91" y="789"/>
                </a:lnTo>
                <a:lnTo>
                  <a:pt x="93" y="805"/>
                </a:lnTo>
                <a:lnTo>
                  <a:pt x="92" y="799"/>
                </a:lnTo>
                <a:lnTo>
                  <a:pt x="186" y="879"/>
                </a:lnTo>
                <a:lnTo>
                  <a:pt x="182" y="879"/>
                </a:lnTo>
                <a:lnTo>
                  <a:pt x="277" y="802"/>
                </a:lnTo>
                <a:lnTo>
                  <a:pt x="275" y="812"/>
                </a:lnTo>
                <a:lnTo>
                  <a:pt x="274" y="816"/>
                </a:lnTo>
                <a:cubicBezTo>
                  <a:pt x="263" y="858"/>
                  <a:pt x="225" y="888"/>
                  <a:pt x="180" y="888"/>
                </a:cubicBezTo>
                <a:lnTo>
                  <a:pt x="179" y="888"/>
                </a:lnTo>
                <a:lnTo>
                  <a:pt x="177" y="888"/>
                </a:lnTo>
                <a:lnTo>
                  <a:pt x="272" y="811"/>
                </a:lnTo>
                <a:lnTo>
                  <a:pt x="270" y="821"/>
                </a:lnTo>
                <a:cubicBezTo>
                  <a:pt x="261" y="866"/>
                  <a:pt x="221" y="898"/>
                  <a:pt x="175" y="898"/>
                </a:cubicBezTo>
                <a:lnTo>
                  <a:pt x="173" y="898"/>
                </a:lnTo>
                <a:lnTo>
                  <a:pt x="172" y="898"/>
                </a:lnTo>
                <a:lnTo>
                  <a:pt x="170" y="898"/>
                </a:lnTo>
                <a:lnTo>
                  <a:pt x="166" y="898"/>
                </a:lnTo>
                <a:cubicBezTo>
                  <a:pt x="119" y="898"/>
                  <a:pt x="78" y="863"/>
                  <a:pt x="71" y="816"/>
                </a:cubicBezTo>
                <a:lnTo>
                  <a:pt x="70" y="809"/>
                </a:lnTo>
                <a:lnTo>
                  <a:pt x="74" y="826"/>
                </a:lnTo>
                <a:lnTo>
                  <a:pt x="73" y="823"/>
                </a:lnTo>
                <a:lnTo>
                  <a:pt x="260" y="792"/>
                </a:lnTo>
                <a:lnTo>
                  <a:pt x="260" y="797"/>
                </a:lnTo>
                <a:lnTo>
                  <a:pt x="260" y="807"/>
                </a:lnTo>
                <a:lnTo>
                  <a:pt x="260" y="816"/>
                </a:lnTo>
                <a:lnTo>
                  <a:pt x="260" y="821"/>
                </a:lnTo>
                <a:cubicBezTo>
                  <a:pt x="260" y="866"/>
                  <a:pt x="230" y="905"/>
                  <a:pt x="187" y="915"/>
                </a:cubicBezTo>
                <a:cubicBezTo>
                  <a:pt x="143" y="925"/>
                  <a:pt x="99" y="904"/>
                  <a:pt x="79" y="864"/>
                </a:cubicBezTo>
                <a:lnTo>
                  <a:pt x="77" y="860"/>
                </a:lnTo>
                <a:cubicBezTo>
                  <a:pt x="75" y="856"/>
                  <a:pt x="73" y="852"/>
                  <a:pt x="71" y="848"/>
                </a:cubicBezTo>
                <a:lnTo>
                  <a:pt x="69" y="842"/>
                </a:lnTo>
                <a:lnTo>
                  <a:pt x="256" y="811"/>
                </a:lnTo>
                <a:lnTo>
                  <a:pt x="256" y="816"/>
                </a:lnTo>
                <a:cubicBezTo>
                  <a:pt x="256" y="823"/>
                  <a:pt x="256" y="829"/>
                  <a:pt x="255" y="835"/>
                </a:cubicBezTo>
                <a:lnTo>
                  <a:pt x="254" y="840"/>
                </a:lnTo>
                <a:cubicBezTo>
                  <a:pt x="244" y="889"/>
                  <a:pt x="199" y="922"/>
                  <a:pt x="150" y="917"/>
                </a:cubicBezTo>
                <a:cubicBezTo>
                  <a:pt x="101" y="912"/>
                  <a:pt x="63" y="871"/>
                  <a:pt x="63" y="821"/>
                </a:cubicBezTo>
                <a:lnTo>
                  <a:pt x="63" y="817"/>
                </a:lnTo>
                <a:lnTo>
                  <a:pt x="65" y="833"/>
                </a:lnTo>
                <a:lnTo>
                  <a:pt x="64" y="827"/>
                </a:lnTo>
                <a:cubicBezTo>
                  <a:pt x="62" y="817"/>
                  <a:pt x="62" y="806"/>
                  <a:pt x="64" y="796"/>
                </a:cubicBezTo>
                <a:lnTo>
                  <a:pt x="65" y="790"/>
                </a:lnTo>
                <a:lnTo>
                  <a:pt x="63" y="805"/>
                </a:lnTo>
                <a:lnTo>
                  <a:pt x="63" y="802"/>
                </a:lnTo>
                <a:lnTo>
                  <a:pt x="255" y="814"/>
                </a:lnTo>
                <a:lnTo>
                  <a:pt x="254" y="819"/>
                </a:lnTo>
                <a:lnTo>
                  <a:pt x="253" y="830"/>
                </a:lnTo>
                <a:lnTo>
                  <a:pt x="251" y="801"/>
                </a:lnTo>
                <a:lnTo>
                  <a:pt x="253" y="810"/>
                </a:lnTo>
                <a:lnTo>
                  <a:pt x="68" y="800"/>
                </a:lnTo>
                <a:lnTo>
                  <a:pt x="69" y="797"/>
                </a:lnTo>
                <a:lnTo>
                  <a:pt x="64" y="827"/>
                </a:lnTo>
                <a:lnTo>
                  <a:pt x="64" y="821"/>
                </a:lnTo>
                <a:lnTo>
                  <a:pt x="66" y="837"/>
                </a:lnTo>
                <a:lnTo>
                  <a:pt x="66" y="839"/>
                </a:lnTo>
                <a:lnTo>
                  <a:pt x="65" y="835"/>
                </a:lnTo>
                <a:lnTo>
                  <a:pt x="254" y="811"/>
                </a:lnTo>
                <a:lnTo>
                  <a:pt x="254" y="821"/>
                </a:lnTo>
                <a:lnTo>
                  <a:pt x="254" y="827"/>
                </a:lnTo>
                <a:lnTo>
                  <a:pt x="254" y="830"/>
                </a:lnTo>
                <a:lnTo>
                  <a:pt x="63" y="819"/>
                </a:lnTo>
                <a:lnTo>
                  <a:pt x="63" y="822"/>
                </a:lnTo>
                <a:lnTo>
                  <a:pt x="64" y="801"/>
                </a:lnTo>
                <a:lnTo>
                  <a:pt x="65" y="792"/>
                </a:lnTo>
                <a:cubicBezTo>
                  <a:pt x="71" y="741"/>
                  <a:pt x="115" y="704"/>
                  <a:pt x="166" y="707"/>
                </a:cubicBezTo>
                <a:cubicBezTo>
                  <a:pt x="217" y="709"/>
                  <a:pt x="256" y="752"/>
                  <a:pt x="256" y="802"/>
                </a:cubicBezTo>
                <a:lnTo>
                  <a:pt x="256" y="805"/>
                </a:lnTo>
                <a:cubicBezTo>
                  <a:pt x="256" y="811"/>
                  <a:pt x="256" y="816"/>
                  <a:pt x="255" y="821"/>
                </a:cubicBezTo>
                <a:lnTo>
                  <a:pt x="254" y="827"/>
                </a:lnTo>
                <a:lnTo>
                  <a:pt x="253" y="833"/>
                </a:lnTo>
                <a:lnTo>
                  <a:pt x="254" y="817"/>
                </a:lnTo>
                <a:lnTo>
                  <a:pt x="254" y="821"/>
                </a:lnTo>
                <a:lnTo>
                  <a:pt x="64" y="803"/>
                </a:lnTo>
                <a:lnTo>
                  <a:pt x="65" y="798"/>
                </a:lnTo>
                <a:lnTo>
                  <a:pt x="63" y="816"/>
                </a:lnTo>
                <a:lnTo>
                  <a:pt x="63" y="811"/>
                </a:lnTo>
                <a:lnTo>
                  <a:pt x="255" y="811"/>
                </a:lnTo>
                <a:lnTo>
                  <a:pt x="255" y="821"/>
                </a:lnTo>
                <a:lnTo>
                  <a:pt x="255" y="827"/>
                </a:lnTo>
                <a:lnTo>
                  <a:pt x="255" y="830"/>
                </a:lnTo>
                <a:lnTo>
                  <a:pt x="63" y="830"/>
                </a:lnTo>
                <a:lnTo>
                  <a:pt x="63" y="826"/>
                </a:lnTo>
                <a:lnTo>
                  <a:pt x="63" y="819"/>
                </a:lnTo>
                <a:lnTo>
                  <a:pt x="64" y="833"/>
                </a:lnTo>
                <a:lnTo>
                  <a:pt x="63" y="826"/>
                </a:lnTo>
                <a:cubicBezTo>
                  <a:pt x="63" y="822"/>
                  <a:pt x="62" y="817"/>
                  <a:pt x="62" y="812"/>
                </a:cubicBezTo>
                <a:lnTo>
                  <a:pt x="62" y="811"/>
                </a:lnTo>
                <a:lnTo>
                  <a:pt x="254" y="811"/>
                </a:lnTo>
                <a:lnTo>
                  <a:pt x="254" y="820"/>
                </a:lnTo>
                <a:lnTo>
                  <a:pt x="254" y="836"/>
                </a:lnTo>
                <a:lnTo>
                  <a:pt x="254" y="863"/>
                </a:lnTo>
                <a:lnTo>
                  <a:pt x="253" y="871"/>
                </a:lnTo>
                <a:cubicBezTo>
                  <a:pt x="246" y="922"/>
                  <a:pt x="202" y="958"/>
                  <a:pt x="152" y="955"/>
                </a:cubicBezTo>
                <a:cubicBezTo>
                  <a:pt x="101" y="952"/>
                  <a:pt x="61" y="910"/>
                  <a:pt x="61" y="859"/>
                </a:cubicBezTo>
                <a:lnTo>
                  <a:pt x="62" y="862"/>
                </a:lnTo>
                <a:lnTo>
                  <a:pt x="61" y="850"/>
                </a:lnTo>
                <a:lnTo>
                  <a:pt x="59" y="829"/>
                </a:lnTo>
                <a:lnTo>
                  <a:pt x="59" y="821"/>
                </a:lnTo>
                <a:lnTo>
                  <a:pt x="155" y="917"/>
                </a:lnTo>
                <a:lnTo>
                  <a:pt x="154" y="917"/>
                </a:lnTo>
                <a:lnTo>
                  <a:pt x="250" y="821"/>
                </a:lnTo>
                <a:lnTo>
                  <a:pt x="250" y="824"/>
                </a:lnTo>
                <a:lnTo>
                  <a:pt x="250" y="829"/>
                </a:lnTo>
                <a:lnTo>
                  <a:pt x="250" y="830"/>
                </a:lnTo>
                <a:lnTo>
                  <a:pt x="58" y="830"/>
                </a:lnTo>
                <a:lnTo>
                  <a:pt x="58" y="827"/>
                </a:lnTo>
                <a:lnTo>
                  <a:pt x="58" y="820"/>
                </a:lnTo>
                <a:lnTo>
                  <a:pt x="58" y="814"/>
                </a:lnTo>
                <a:lnTo>
                  <a:pt x="58" y="811"/>
                </a:lnTo>
                <a:lnTo>
                  <a:pt x="250" y="811"/>
                </a:lnTo>
                <a:lnTo>
                  <a:pt x="250" y="828"/>
                </a:lnTo>
                <a:lnTo>
                  <a:pt x="249" y="839"/>
                </a:lnTo>
                <a:cubicBezTo>
                  <a:pt x="248" y="846"/>
                  <a:pt x="247" y="852"/>
                  <a:pt x="245" y="858"/>
                </a:cubicBezTo>
                <a:lnTo>
                  <a:pt x="242" y="868"/>
                </a:lnTo>
                <a:cubicBezTo>
                  <a:pt x="230" y="909"/>
                  <a:pt x="193" y="936"/>
                  <a:pt x="150" y="936"/>
                </a:cubicBezTo>
                <a:lnTo>
                  <a:pt x="148" y="936"/>
                </a:lnTo>
                <a:lnTo>
                  <a:pt x="148" y="744"/>
                </a:lnTo>
                <a:lnTo>
                  <a:pt x="150" y="744"/>
                </a:lnTo>
                <a:lnTo>
                  <a:pt x="55" y="849"/>
                </a:lnTo>
                <a:lnTo>
                  <a:pt x="54" y="838"/>
                </a:lnTo>
                <a:lnTo>
                  <a:pt x="56" y="853"/>
                </a:lnTo>
                <a:lnTo>
                  <a:pt x="54" y="845"/>
                </a:lnTo>
                <a:lnTo>
                  <a:pt x="243" y="821"/>
                </a:lnTo>
                <a:lnTo>
                  <a:pt x="243" y="821"/>
                </a:lnTo>
                <a:lnTo>
                  <a:pt x="244" y="832"/>
                </a:lnTo>
                <a:cubicBezTo>
                  <a:pt x="245" y="838"/>
                  <a:pt x="245" y="845"/>
                  <a:pt x="244" y="851"/>
                </a:cubicBezTo>
                <a:lnTo>
                  <a:pt x="243" y="860"/>
                </a:lnTo>
                <a:lnTo>
                  <a:pt x="147" y="753"/>
                </a:lnTo>
                <a:lnTo>
                  <a:pt x="150" y="753"/>
                </a:lnTo>
                <a:lnTo>
                  <a:pt x="65" y="892"/>
                </a:lnTo>
                <a:lnTo>
                  <a:pt x="59" y="881"/>
                </a:lnTo>
                <a:lnTo>
                  <a:pt x="57" y="876"/>
                </a:lnTo>
                <a:cubicBezTo>
                  <a:pt x="46" y="847"/>
                  <a:pt x="49" y="813"/>
                  <a:pt x="67" y="787"/>
                </a:cubicBezTo>
                <a:cubicBezTo>
                  <a:pt x="85" y="760"/>
                  <a:pt x="115" y="744"/>
                  <a:pt x="146" y="744"/>
                </a:cubicBezTo>
                <a:lnTo>
                  <a:pt x="147" y="744"/>
                </a:lnTo>
                <a:cubicBezTo>
                  <a:pt x="200" y="744"/>
                  <a:pt x="243" y="787"/>
                  <a:pt x="243" y="840"/>
                </a:cubicBezTo>
                <a:lnTo>
                  <a:pt x="243" y="850"/>
                </a:lnTo>
                <a:lnTo>
                  <a:pt x="243" y="859"/>
                </a:lnTo>
                <a:lnTo>
                  <a:pt x="58" y="824"/>
                </a:lnTo>
                <a:lnTo>
                  <a:pt x="60" y="819"/>
                </a:lnTo>
                <a:lnTo>
                  <a:pt x="55" y="836"/>
                </a:lnTo>
                <a:lnTo>
                  <a:pt x="56" y="831"/>
                </a:lnTo>
                <a:lnTo>
                  <a:pt x="244" y="873"/>
                </a:lnTo>
                <a:lnTo>
                  <a:pt x="241" y="884"/>
                </a:lnTo>
                <a:lnTo>
                  <a:pt x="239" y="890"/>
                </a:lnTo>
                <a:lnTo>
                  <a:pt x="147" y="763"/>
                </a:lnTo>
                <a:lnTo>
                  <a:pt x="148" y="763"/>
                </a:lnTo>
                <a:lnTo>
                  <a:pt x="57" y="890"/>
                </a:lnTo>
                <a:lnTo>
                  <a:pt x="55" y="884"/>
                </a:lnTo>
                <a:lnTo>
                  <a:pt x="61" y="896"/>
                </a:lnTo>
                <a:lnTo>
                  <a:pt x="59" y="892"/>
                </a:lnTo>
                <a:lnTo>
                  <a:pt x="240" y="849"/>
                </a:lnTo>
                <a:lnTo>
                  <a:pt x="240" y="859"/>
                </a:lnTo>
                <a:lnTo>
                  <a:pt x="240" y="868"/>
                </a:lnTo>
                <a:lnTo>
                  <a:pt x="48" y="868"/>
                </a:lnTo>
                <a:lnTo>
                  <a:pt x="48" y="864"/>
                </a:lnTo>
                <a:lnTo>
                  <a:pt x="50" y="883"/>
                </a:lnTo>
                <a:lnTo>
                  <a:pt x="49" y="878"/>
                </a:lnTo>
                <a:lnTo>
                  <a:pt x="223" y="913"/>
                </a:lnTo>
                <a:lnTo>
                  <a:pt x="221" y="916"/>
                </a:lnTo>
                <a:lnTo>
                  <a:pt x="233" y="893"/>
                </a:lnTo>
                <a:lnTo>
                  <a:pt x="231" y="899"/>
                </a:lnTo>
                <a:lnTo>
                  <a:pt x="234" y="884"/>
                </a:lnTo>
                <a:lnTo>
                  <a:pt x="233" y="890"/>
                </a:lnTo>
                <a:cubicBezTo>
                  <a:pt x="232" y="900"/>
                  <a:pt x="229" y="909"/>
                  <a:pt x="224" y="917"/>
                </a:cubicBezTo>
                <a:lnTo>
                  <a:pt x="222" y="921"/>
                </a:lnTo>
                <a:cubicBezTo>
                  <a:pt x="204" y="958"/>
                  <a:pt x="164" y="979"/>
                  <a:pt x="124" y="974"/>
                </a:cubicBezTo>
                <a:cubicBezTo>
                  <a:pt x="83" y="968"/>
                  <a:pt x="50" y="938"/>
                  <a:pt x="42" y="897"/>
                </a:cubicBezTo>
                <a:lnTo>
                  <a:pt x="41" y="892"/>
                </a:lnTo>
                <a:lnTo>
                  <a:pt x="46" y="909"/>
                </a:lnTo>
                <a:lnTo>
                  <a:pt x="44" y="904"/>
                </a:lnTo>
                <a:lnTo>
                  <a:pt x="228" y="887"/>
                </a:lnTo>
                <a:lnTo>
                  <a:pt x="227" y="892"/>
                </a:lnTo>
                <a:cubicBezTo>
                  <a:pt x="225" y="898"/>
                  <a:pt x="224" y="904"/>
                  <a:pt x="222" y="909"/>
                </a:cubicBezTo>
                <a:lnTo>
                  <a:pt x="220" y="914"/>
                </a:lnTo>
                <a:cubicBezTo>
                  <a:pt x="206" y="949"/>
                  <a:pt x="172" y="973"/>
                  <a:pt x="134" y="974"/>
                </a:cubicBezTo>
                <a:cubicBezTo>
                  <a:pt x="97" y="976"/>
                  <a:pt x="62" y="955"/>
                  <a:pt x="45" y="921"/>
                </a:cubicBezTo>
                <a:lnTo>
                  <a:pt x="43" y="917"/>
                </a:lnTo>
                <a:cubicBezTo>
                  <a:pt x="41" y="913"/>
                  <a:pt x="39" y="909"/>
                  <a:pt x="37" y="905"/>
                </a:cubicBezTo>
                <a:lnTo>
                  <a:pt x="35" y="899"/>
                </a:lnTo>
                <a:lnTo>
                  <a:pt x="126" y="964"/>
                </a:lnTo>
                <a:lnTo>
                  <a:pt x="124" y="964"/>
                </a:lnTo>
                <a:lnTo>
                  <a:pt x="122" y="964"/>
                </a:lnTo>
                <a:cubicBezTo>
                  <a:pt x="76" y="964"/>
                  <a:pt x="35" y="931"/>
                  <a:pt x="28" y="884"/>
                </a:cubicBezTo>
                <a:lnTo>
                  <a:pt x="27" y="878"/>
                </a:lnTo>
                <a:lnTo>
                  <a:pt x="42" y="916"/>
                </a:lnTo>
                <a:lnTo>
                  <a:pt x="40" y="913"/>
                </a:lnTo>
                <a:lnTo>
                  <a:pt x="215" y="859"/>
                </a:lnTo>
                <a:lnTo>
                  <a:pt x="215" y="864"/>
                </a:lnTo>
                <a:lnTo>
                  <a:pt x="215" y="873"/>
                </a:lnTo>
                <a:lnTo>
                  <a:pt x="215" y="881"/>
                </a:lnTo>
                <a:lnTo>
                  <a:pt x="215" y="887"/>
                </a:lnTo>
                <a:lnTo>
                  <a:pt x="138" y="793"/>
                </a:lnTo>
                <a:lnTo>
                  <a:pt x="143" y="794"/>
                </a:lnTo>
                <a:lnTo>
                  <a:pt x="101" y="795"/>
                </a:lnTo>
                <a:lnTo>
                  <a:pt x="105" y="794"/>
                </a:lnTo>
                <a:cubicBezTo>
                  <a:pt x="137" y="786"/>
                  <a:pt x="171" y="795"/>
                  <a:pt x="195" y="818"/>
                </a:cubicBezTo>
                <a:cubicBezTo>
                  <a:pt x="219" y="841"/>
                  <a:pt x="229" y="874"/>
                  <a:pt x="223" y="906"/>
                </a:cubicBezTo>
                <a:lnTo>
                  <a:pt x="221" y="916"/>
                </a:lnTo>
                <a:lnTo>
                  <a:pt x="222" y="887"/>
                </a:lnTo>
                <a:lnTo>
                  <a:pt x="223" y="896"/>
                </a:lnTo>
                <a:cubicBezTo>
                  <a:pt x="226" y="923"/>
                  <a:pt x="217" y="950"/>
                  <a:pt x="199" y="970"/>
                </a:cubicBezTo>
                <a:cubicBezTo>
                  <a:pt x="181" y="991"/>
                  <a:pt x="155" y="1002"/>
                  <a:pt x="127" y="1002"/>
                </a:cubicBezTo>
                <a:lnTo>
                  <a:pt x="125" y="1002"/>
                </a:lnTo>
                <a:lnTo>
                  <a:pt x="122" y="1002"/>
                </a:lnTo>
                <a:lnTo>
                  <a:pt x="121" y="1002"/>
                </a:lnTo>
                <a:lnTo>
                  <a:pt x="217" y="906"/>
                </a:lnTo>
                <a:lnTo>
                  <a:pt x="217" y="916"/>
                </a:lnTo>
                <a:lnTo>
                  <a:pt x="217" y="925"/>
                </a:lnTo>
                <a:cubicBezTo>
                  <a:pt x="217" y="968"/>
                  <a:pt x="190" y="1005"/>
                  <a:pt x="149" y="1017"/>
                </a:cubicBezTo>
                <a:cubicBezTo>
                  <a:pt x="109" y="1030"/>
                  <a:pt x="65" y="1014"/>
                  <a:pt x="42" y="979"/>
                </a:cubicBezTo>
                <a:lnTo>
                  <a:pt x="40" y="976"/>
                </a:lnTo>
                <a:cubicBezTo>
                  <a:pt x="32" y="964"/>
                  <a:pt x="27" y="952"/>
                  <a:pt x="25" y="938"/>
                </a:cubicBezTo>
                <a:lnTo>
                  <a:pt x="24" y="932"/>
                </a:lnTo>
                <a:cubicBezTo>
                  <a:pt x="19" y="904"/>
                  <a:pt x="27" y="876"/>
                  <a:pt x="45" y="854"/>
                </a:cubicBezTo>
                <a:cubicBezTo>
                  <a:pt x="63" y="833"/>
                  <a:pt x="90" y="820"/>
                  <a:pt x="118" y="820"/>
                </a:cubicBezTo>
                <a:lnTo>
                  <a:pt x="119" y="820"/>
                </a:lnTo>
                <a:cubicBezTo>
                  <a:pt x="168" y="820"/>
                  <a:pt x="209" y="857"/>
                  <a:pt x="215" y="906"/>
                </a:cubicBezTo>
                <a:lnTo>
                  <a:pt x="216" y="915"/>
                </a:lnTo>
                <a:cubicBezTo>
                  <a:pt x="217" y="924"/>
                  <a:pt x="217" y="933"/>
                  <a:pt x="215" y="941"/>
                </a:cubicBezTo>
                <a:lnTo>
                  <a:pt x="213" y="955"/>
                </a:lnTo>
                <a:lnTo>
                  <a:pt x="212" y="959"/>
                </a:lnTo>
                <a:lnTo>
                  <a:pt x="25" y="912"/>
                </a:lnTo>
                <a:lnTo>
                  <a:pt x="25" y="916"/>
                </a:lnTo>
                <a:lnTo>
                  <a:pt x="26" y="910"/>
                </a:lnTo>
                <a:lnTo>
                  <a:pt x="120" y="1021"/>
                </a:lnTo>
                <a:lnTo>
                  <a:pt x="119" y="1021"/>
                </a:lnTo>
                <a:lnTo>
                  <a:pt x="214" y="910"/>
                </a:lnTo>
                <a:lnTo>
                  <a:pt x="215" y="916"/>
                </a:lnTo>
                <a:cubicBezTo>
                  <a:pt x="216" y="921"/>
                  <a:pt x="216" y="926"/>
                  <a:pt x="216" y="931"/>
                </a:cubicBezTo>
                <a:lnTo>
                  <a:pt x="216" y="935"/>
                </a:lnTo>
                <a:cubicBezTo>
                  <a:pt x="216" y="984"/>
                  <a:pt x="180" y="1025"/>
                  <a:pt x="132" y="1031"/>
                </a:cubicBezTo>
                <a:cubicBezTo>
                  <a:pt x="84" y="1037"/>
                  <a:pt x="39" y="1006"/>
                  <a:pt x="27" y="959"/>
                </a:cubicBezTo>
                <a:lnTo>
                  <a:pt x="24" y="945"/>
                </a:lnTo>
                <a:lnTo>
                  <a:pt x="24" y="940"/>
                </a:lnTo>
                <a:lnTo>
                  <a:pt x="23" y="934"/>
                </a:lnTo>
                <a:cubicBezTo>
                  <a:pt x="22" y="929"/>
                  <a:pt x="21" y="924"/>
                  <a:pt x="21" y="918"/>
                </a:cubicBezTo>
                <a:lnTo>
                  <a:pt x="21" y="916"/>
                </a:lnTo>
                <a:lnTo>
                  <a:pt x="213" y="916"/>
                </a:lnTo>
                <a:lnTo>
                  <a:pt x="213" y="920"/>
                </a:lnTo>
                <a:lnTo>
                  <a:pt x="213" y="919"/>
                </a:lnTo>
                <a:lnTo>
                  <a:pt x="214" y="938"/>
                </a:lnTo>
                <a:lnTo>
                  <a:pt x="214" y="944"/>
                </a:lnTo>
                <a:lnTo>
                  <a:pt x="118" y="848"/>
                </a:lnTo>
                <a:lnTo>
                  <a:pt x="119" y="848"/>
                </a:lnTo>
                <a:lnTo>
                  <a:pt x="23" y="944"/>
                </a:lnTo>
                <a:lnTo>
                  <a:pt x="23" y="935"/>
                </a:lnTo>
                <a:lnTo>
                  <a:pt x="23" y="925"/>
                </a:lnTo>
                <a:lnTo>
                  <a:pt x="24" y="939"/>
                </a:lnTo>
                <a:lnTo>
                  <a:pt x="23" y="932"/>
                </a:lnTo>
                <a:lnTo>
                  <a:pt x="33" y="961"/>
                </a:lnTo>
                <a:lnTo>
                  <a:pt x="32" y="959"/>
                </a:lnTo>
                <a:lnTo>
                  <a:pt x="213" y="916"/>
                </a:lnTo>
                <a:lnTo>
                  <a:pt x="213" y="921"/>
                </a:lnTo>
                <a:lnTo>
                  <a:pt x="213" y="930"/>
                </a:lnTo>
                <a:lnTo>
                  <a:pt x="213" y="939"/>
                </a:lnTo>
                <a:cubicBezTo>
                  <a:pt x="213" y="946"/>
                  <a:pt x="213" y="952"/>
                  <a:pt x="212" y="958"/>
                </a:cubicBezTo>
                <a:lnTo>
                  <a:pt x="211" y="963"/>
                </a:lnTo>
                <a:cubicBezTo>
                  <a:pt x="205" y="992"/>
                  <a:pt x="187" y="1016"/>
                  <a:pt x="161" y="1029"/>
                </a:cubicBezTo>
                <a:cubicBezTo>
                  <a:pt x="136" y="1043"/>
                  <a:pt x="105" y="1044"/>
                  <a:pt x="79" y="1033"/>
                </a:cubicBezTo>
                <a:lnTo>
                  <a:pt x="72" y="1030"/>
                </a:lnTo>
                <a:cubicBezTo>
                  <a:pt x="63" y="1026"/>
                  <a:pt x="54" y="1021"/>
                  <a:pt x="47" y="1014"/>
                </a:cubicBezTo>
                <a:lnTo>
                  <a:pt x="40" y="1008"/>
                </a:lnTo>
                <a:lnTo>
                  <a:pt x="198" y="935"/>
                </a:lnTo>
                <a:lnTo>
                  <a:pt x="198" y="944"/>
                </a:lnTo>
                <a:cubicBezTo>
                  <a:pt x="198" y="953"/>
                  <a:pt x="197" y="962"/>
                  <a:pt x="195" y="971"/>
                </a:cubicBezTo>
                <a:lnTo>
                  <a:pt x="192" y="982"/>
                </a:lnTo>
                <a:lnTo>
                  <a:pt x="191" y="985"/>
                </a:lnTo>
                <a:cubicBezTo>
                  <a:pt x="178" y="1023"/>
                  <a:pt x="143" y="1049"/>
                  <a:pt x="102" y="1050"/>
                </a:cubicBezTo>
                <a:cubicBezTo>
                  <a:pt x="62" y="1052"/>
                  <a:pt x="25" y="1028"/>
                  <a:pt x="10" y="990"/>
                </a:cubicBezTo>
                <a:lnTo>
                  <a:pt x="8" y="985"/>
                </a:lnTo>
                <a:cubicBezTo>
                  <a:pt x="1" y="968"/>
                  <a:pt x="0" y="949"/>
                  <a:pt x="3" y="931"/>
                </a:cubicBezTo>
                <a:lnTo>
                  <a:pt x="4" y="926"/>
                </a:lnTo>
                <a:cubicBezTo>
                  <a:pt x="11" y="894"/>
                  <a:pt x="32" y="868"/>
                  <a:pt x="62" y="856"/>
                </a:cubicBezTo>
                <a:cubicBezTo>
                  <a:pt x="91" y="844"/>
                  <a:pt x="125" y="847"/>
                  <a:pt x="152" y="865"/>
                </a:cubicBezTo>
                <a:lnTo>
                  <a:pt x="158" y="869"/>
                </a:lnTo>
                <a:cubicBezTo>
                  <a:pt x="165" y="874"/>
                  <a:pt x="172" y="880"/>
                  <a:pt x="178" y="887"/>
                </a:cubicBezTo>
                <a:lnTo>
                  <a:pt x="183" y="893"/>
                </a:lnTo>
                <a:cubicBezTo>
                  <a:pt x="217" y="934"/>
                  <a:pt x="212" y="994"/>
                  <a:pt x="171" y="1028"/>
                </a:cubicBezTo>
                <a:cubicBezTo>
                  <a:pt x="130" y="1062"/>
                  <a:pt x="70" y="1057"/>
                  <a:pt x="36" y="101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39"/>
          <p:cNvSpPr>
            <a:spLocks/>
          </p:cNvSpPr>
          <p:nvPr/>
        </p:nvSpPr>
        <p:spPr bwMode="auto">
          <a:xfrm>
            <a:off x="2330450" y="2809875"/>
            <a:ext cx="220662" cy="155575"/>
          </a:xfrm>
          <a:custGeom>
            <a:avLst/>
            <a:gdLst>
              <a:gd name="T0" fmla="*/ 236 w 1530"/>
              <a:gd name="T1" fmla="*/ 136 h 1084"/>
              <a:gd name="T2" fmla="*/ 67 w 1530"/>
              <a:gd name="T3" fmla="*/ 181 h 1084"/>
              <a:gd name="T4" fmla="*/ 180 w 1530"/>
              <a:gd name="T5" fmla="*/ 362 h 1084"/>
              <a:gd name="T6" fmla="*/ 157 w 1530"/>
              <a:gd name="T7" fmla="*/ 373 h 1084"/>
              <a:gd name="T8" fmla="*/ 226 w 1530"/>
              <a:gd name="T9" fmla="*/ 413 h 1084"/>
              <a:gd name="T10" fmla="*/ 376 w 1530"/>
              <a:gd name="T11" fmla="*/ 447 h 1084"/>
              <a:gd name="T12" fmla="*/ 322 w 1530"/>
              <a:gd name="T13" fmla="*/ 590 h 1084"/>
              <a:gd name="T14" fmla="*/ 529 w 1530"/>
              <a:gd name="T15" fmla="*/ 633 h 1084"/>
              <a:gd name="T16" fmla="*/ 574 w 1530"/>
              <a:gd name="T17" fmla="*/ 582 h 1084"/>
              <a:gd name="T18" fmla="*/ 500 w 1530"/>
              <a:gd name="T19" fmla="*/ 504 h 1084"/>
              <a:gd name="T20" fmla="*/ 628 w 1530"/>
              <a:gd name="T21" fmla="*/ 590 h 1084"/>
              <a:gd name="T22" fmla="*/ 457 w 1530"/>
              <a:gd name="T23" fmla="*/ 600 h 1084"/>
              <a:gd name="T24" fmla="*/ 676 w 1530"/>
              <a:gd name="T25" fmla="*/ 595 h 1084"/>
              <a:gd name="T26" fmla="*/ 507 w 1530"/>
              <a:gd name="T27" fmla="*/ 586 h 1084"/>
              <a:gd name="T28" fmla="*/ 709 w 1530"/>
              <a:gd name="T29" fmla="*/ 547 h 1084"/>
              <a:gd name="T30" fmla="*/ 746 w 1530"/>
              <a:gd name="T31" fmla="*/ 630 h 1084"/>
              <a:gd name="T32" fmla="*/ 784 w 1530"/>
              <a:gd name="T33" fmla="*/ 580 h 1084"/>
              <a:gd name="T34" fmla="*/ 618 w 1530"/>
              <a:gd name="T35" fmla="*/ 582 h 1084"/>
              <a:gd name="T36" fmla="*/ 641 w 1530"/>
              <a:gd name="T37" fmla="*/ 545 h 1084"/>
              <a:gd name="T38" fmla="*/ 678 w 1530"/>
              <a:gd name="T39" fmla="*/ 552 h 1084"/>
              <a:gd name="T40" fmla="*/ 924 w 1530"/>
              <a:gd name="T41" fmla="*/ 534 h 1084"/>
              <a:gd name="T42" fmla="*/ 936 w 1530"/>
              <a:gd name="T43" fmla="*/ 528 h 1084"/>
              <a:gd name="T44" fmla="*/ 966 w 1530"/>
              <a:gd name="T45" fmla="*/ 535 h 1084"/>
              <a:gd name="T46" fmla="*/ 808 w 1530"/>
              <a:gd name="T47" fmla="*/ 541 h 1084"/>
              <a:gd name="T48" fmla="*/ 1038 w 1530"/>
              <a:gd name="T49" fmla="*/ 495 h 1084"/>
              <a:gd name="T50" fmla="*/ 985 w 1530"/>
              <a:gd name="T51" fmla="*/ 418 h 1084"/>
              <a:gd name="T52" fmla="*/ 945 w 1530"/>
              <a:gd name="T53" fmla="*/ 601 h 1084"/>
              <a:gd name="T54" fmla="*/ 1457 w 1530"/>
              <a:gd name="T55" fmla="*/ 726 h 1084"/>
              <a:gd name="T56" fmla="*/ 1283 w 1530"/>
              <a:gd name="T57" fmla="*/ 961 h 1084"/>
              <a:gd name="T58" fmla="*/ 1303 w 1530"/>
              <a:gd name="T59" fmla="*/ 937 h 1084"/>
              <a:gd name="T60" fmla="*/ 1419 w 1530"/>
              <a:gd name="T61" fmla="*/ 827 h 1084"/>
              <a:gd name="T62" fmla="*/ 1334 w 1530"/>
              <a:gd name="T63" fmla="*/ 919 h 1084"/>
              <a:gd name="T64" fmla="*/ 1515 w 1530"/>
              <a:gd name="T65" fmla="*/ 914 h 1084"/>
              <a:gd name="T66" fmla="*/ 1397 w 1530"/>
              <a:gd name="T67" fmla="*/ 1029 h 1084"/>
              <a:gd name="T68" fmla="*/ 1295 w 1530"/>
              <a:gd name="T69" fmla="*/ 939 h 1084"/>
              <a:gd name="T70" fmla="*/ 1274 w 1530"/>
              <a:gd name="T71" fmla="*/ 847 h 1084"/>
              <a:gd name="T72" fmla="*/ 1106 w 1530"/>
              <a:gd name="T73" fmla="*/ 506 h 1084"/>
              <a:gd name="T74" fmla="*/ 874 w 1530"/>
              <a:gd name="T75" fmla="*/ 561 h 1084"/>
              <a:gd name="T76" fmla="*/ 1041 w 1530"/>
              <a:gd name="T77" fmla="*/ 508 h 1084"/>
              <a:gd name="T78" fmla="*/ 1001 w 1530"/>
              <a:gd name="T79" fmla="*/ 496 h 1084"/>
              <a:gd name="T80" fmla="*/ 872 w 1530"/>
              <a:gd name="T81" fmla="*/ 456 h 1084"/>
              <a:gd name="T82" fmla="*/ 843 w 1530"/>
              <a:gd name="T83" fmla="*/ 639 h 1084"/>
              <a:gd name="T84" fmla="*/ 732 w 1530"/>
              <a:gd name="T85" fmla="*/ 543 h 1084"/>
              <a:gd name="T86" fmla="*/ 790 w 1530"/>
              <a:gd name="T87" fmla="*/ 676 h 1084"/>
              <a:gd name="T88" fmla="*/ 824 w 1530"/>
              <a:gd name="T89" fmla="*/ 575 h 1084"/>
              <a:gd name="T90" fmla="*/ 804 w 1530"/>
              <a:gd name="T91" fmla="*/ 590 h 1084"/>
              <a:gd name="T92" fmla="*/ 786 w 1530"/>
              <a:gd name="T93" fmla="*/ 598 h 1084"/>
              <a:gd name="T94" fmla="*/ 639 w 1530"/>
              <a:gd name="T95" fmla="*/ 704 h 1084"/>
              <a:gd name="T96" fmla="*/ 729 w 1530"/>
              <a:gd name="T97" fmla="*/ 600 h 1084"/>
              <a:gd name="T98" fmla="*/ 681 w 1530"/>
              <a:gd name="T99" fmla="*/ 573 h 1084"/>
              <a:gd name="T100" fmla="*/ 672 w 1530"/>
              <a:gd name="T101" fmla="*/ 624 h 1084"/>
              <a:gd name="T102" fmla="*/ 451 w 1530"/>
              <a:gd name="T103" fmla="*/ 637 h 1084"/>
              <a:gd name="T104" fmla="*/ 439 w 1530"/>
              <a:gd name="T105" fmla="*/ 633 h 1084"/>
              <a:gd name="T106" fmla="*/ 387 w 1530"/>
              <a:gd name="T107" fmla="*/ 600 h 1084"/>
              <a:gd name="T108" fmla="*/ 550 w 1530"/>
              <a:gd name="T109" fmla="*/ 633 h 1084"/>
              <a:gd name="T110" fmla="*/ 531 w 1530"/>
              <a:gd name="T111" fmla="*/ 631 h 1084"/>
              <a:gd name="T112" fmla="*/ 495 w 1530"/>
              <a:gd name="T113" fmla="*/ 571 h 1084"/>
              <a:gd name="T114" fmla="*/ 364 w 1530"/>
              <a:gd name="T115" fmla="*/ 415 h 1084"/>
              <a:gd name="T116" fmla="*/ 166 w 1530"/>
              <a:gd name="T117" fmla="*/ 363 h 1084"/>
              <a:gd name="T118" fmla="*/ 144 w 1530"/>
              <a:gd name="T119" fmla="*/ 296 h 1084"/>
              <a:gd name="T120" fmla="*/ 124 w 1530"/>
              <a:gd name="T121" fmla="*/ 290 h 1084"/>
              <a:gd name="T122" fmla="*/ 239 w 1530"/>
              <a:gd name="T123" fmla="*/ 182 h 1084"/>
              <a:gd name="T124" fmla="*/ 18 w 1530"/>
              <a:gd name="T125" fmla="*/ 14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0" h="1084">
                <a:moveTo>
                  <a:pt x="96" y="0"/>
                </a:moveTo>
                <a:lnTo>
                  <a:pt x="97" y="0"/>
                </a:lnTo>
                <a:cubicBezTo>
                  <a:pt x="150" y="0"/>
                  <a:pt x="193" y="43"/>
                  <a:pt x="193" y="96"/>
                </a:cubicBezTo>
                <a:lnTo>
                  <a:pt x="193" y="105"/>
                </a:lnTo>
                <a:lnTo>
                  <a:pt x="194" y="106"/>
                </a:lnTo>
                <a:lnTo>
                  <a:pt x="187" y="78"/>
                </a:lnTo>
                <a:lnTo>
                  <a:pt x="190" y="85"/>
                </a:lnTo>
                <a:lnTo>
                  <a:pt x="144" y="37"/>
                </a:lnTo>
                <a:lnTo>
                  <a:pt x="148" y="39"/>
                </a:lnTo>
                <a:lnTo>
                  <a:pt x="14" y="94"/>
                </a:lnTo>
                <a:lnTo>
                  <a:pt x="15" y="91"/>
                </a:lnTo>
                <a:lnTo>
                  <a:pt x="11" y="108"/>
                </a:lnTo>
                <a:lnTo>
                  <a:pt x="12" y="101"/>
                </a:lnTo>
                <a:lnTo>
                  <a:pt x="11" y="114"/>
                </a:lnTo>
                <a:lnTo>
                  <a:pt x="11" y="108"/>
                </a:lnTo>
                <a:cubicBezTo>
                  <a:pt x="11" y="98"/>
                  <a:pt x="13" y="88"/>
                  <a:pt x="16" y="78"/>
                </a:cubicBezTo>
                <a:lnTo>
                  <a:pt x="17" y="75"/>
                </a:lnTo>
                <a:cubicBezTo>
                  <a:pt x="31" y="35"/>
                  <a:pt x="70" y="8"/>
                  <a:pt x="112" y="10"/>
                </a:cubicBezTo>
                <a:cubicBezTo>
                  <a:pt x="155" y="11"/>
                  <a:pt x="191" y="41"/>
                  <a:pt x="202" y="82"/>
                </a:cubicBezTo>
                <a:lnTo>
                  <a:pt x="204" y="90"/>
                </a:lnTo>
                <a:cubicBezTo>
                  <a:pt x="205" y="95"/>
                  <a:pt x="206" y="100"/>
                  <a:pt x="206" y="105"/>
                </a:cubicBezTo>
                <a:lnTo>
                  <a:pt x="207" y="116"/>
                </a:lnTo>
                <a:lnTo>
                  <a:pt x="111" y="28"/>
                </a:lnTo>
                <a:lnTo>
                  <a:pt x="112" y="28"/>
                </a:lnTo>
                <a:cubicBezTo>
                  <a:pt x="162" y="28"/>
                  <a:pt x="203" y="66"/>
                  <a:pt x="208" y="115"/>
                </a:cubicBezTo>
                <a:lnTo>
                  <a:pt x="209" y="125"/>
                </a:lnTo>
                <a:lnTo>
                  <a:pt x="83" y="43"/>
                </a:lnTo>
                <a:lnTo>
                  <a:pt x="86" y="42"/>
                </a:lnTo>
                <a:cubicBezTo>
                  <a:pt x="106" y="36"/>
                  <a:pt x="127" y="36"/>
                  <a:pt x="147" y="42"/>
                </a:cubicBezTo>
                <a:lnTo>
                  <a:pt x="150" y="43"/>
                </a:lnTo>
                <a:cubicBezTo>
                  <a:pt x="199" y="60"/>
                  <a:pt x="226" y="112"/>
                  <a:pt x="211" y="162"/>
                </a:cubicBezTo>
                <a:lnTo>
                  <a:pt x="208" y="172"/>
                </a:lnTo>
                <a:lnTo>
                  <a:pt x="205" y="184"/>
                </a:lnTo>
                <a:cubicBezTo>
                  <a:pt x="190" y="228"/>
                  <a:pt x="145" y="256"/>
                  <a:pt x="98" y="248"/>
                </a:cubicBezTo>
                <a:cubicBezTo>
                  <a:pt x="52" y="241"/>
                  <a:pt x="17" y="201"/>
                  <a:pt x="17" y="153"/>
                </a:cubicBezTo>
                <a:lnTo>
                  <a:pt x="17" y="148"/>
                </a:lnTo>
                <a:cubicBezTo>
                  <a:pt x="17" y="131"/>
                  <a:pt x="22" y="114"/>
                  <a:pt x="31" y="99"/>
                </a:cubicBezTo>
                <a:lnTo>
                  <a:pt x="34" y="94"/>
                </a:lnTo>
                <a:cubicBezTo>
                  <a:pt x="51" y="66"/>
                  <a:pt x="81" y="48"/>
                  <a:pt x="114" y="47"/>
                </a:cubicBezTo>
                <a:cubicBezTo>
                  <a:pt x="147" y="47"/>
                  <a:pt x="178" y="63"/>
                  <a:pt x="196" y="90"/>
                </a:cubicBezTo>
                <a:lnTo>
                  <a:pt x="200" y="96"/>
                </a:lnTo>
                <a:lnTo>
                  <a:pt x="200" y="96"/>
                </a:lnTo>
                <a:lnTo>
                  <a:pt x="27" y="153"/>
                </a:lnTo>
                <a:lnTo>
                  <a:pt x="27" y="148"/>
                </a:lnTo>
                <a:lnTo>
                  <a:pt x="29" y="129"/>
                </a:lnTo>
                <a:lnTo>
                  <a:pt x="28" y="130"/>
                </a:lnTo>
                <a:lnTo>
                  <a:pt x="28" y="124"/>
                </a:lnTo>
                <a:cubicBezTo>
                  <a:pt x="28" y="80"/>
                  <a:pt x="59" y="41"/>
                  <a:pt x="102" y="31"/>
                </a:cubicBezTo>
                <a:cubicBezTo>
                  <a:pt x="146" y="21"/>
                  <a:pt x="190" y="42"/>
                  <a:pt x="210" y="82"/>
                </a:cubicBezTo>
                <a:lnTo>
                  <a:pt x="212" y="86"/>
                </a:lnTo>
                <a:cubicBezTo>
                  <a:pt x="214" y="90"/>
                  <a:pt x="216" y="94"/>
                  <a:pt x="218" y="98"/>
                </a:cubicBezTo>
                <a:lnTo>
                  <a:pt x="220" y="104"/>
                </a:lnTo>
                <a:lnTo>
                  <a:pt x="34" y="153"/>
                </a:lnTo>
                <a:lnTo>
                  <a:pt x="33" y="148"/>
                </a:lnTo>
                <a:lnTo>
                  <a:pt x="32" y="143"/>
                </a:lnTo>
                <a:cubicBezTo>
                  <a:pt x="23" y="96"/>
                  <a:pt x="50" y="49"/>
                  <a:pt x="95" y="34"/>
                </a:cubicBezTo>
                <a:cubicBezTo>
                  <a:pt x="141" y="18"/>
                  <a:pt x="191" y="39"/>
                  <a:pt x="212" y="82"/>
                </a:cubicBezTo>
                <a:lnTo>
                  <a:pt x="214" y="86"/>
                </a:lnTo>
                <a:cubicBezTo>
                  <a:pt x="216" y="90"/>
                  <a:pt x="218" y="94"/>
                  <a:pt x="220" y="98"/>
                </a:cubicBezTo>
                <a:lnTo>
                  <a:pt x="222" y="104"/>
                </a:lnTo>
                <a:lnTo>
                  <a:pt x="130" y="38"/>
                </a:lnTo>
                <a:lnTo>
                  <a:pt x="133" y="38"/>
                </a:lnTo>
                <a:cubicBezTo>
                  <a:pt x="162" y="38"/>
                  <a:pt x="189" y="51"/>
                  <a:pt x="208" y="74"/>
                </a:cubicBezTo>
                <a:cubicBezTo>
                  <a:pt x="226" y="96"/>
                  <a:pt x="233" y="125"/>
                  <a:pt x="228" y="153"/>
                </a:cubicBezTo>
                <a:lnTo>
                  <a:pt x="227" y="158"/>
                </a:lnTo>
                <a:lnTo>
                  <a:pt x="225" y="167"/>
                </a:lnTo>
                <a:lnTo>
                  <a:pt x="46" y="101"/>
                </a:lnTo>
                <a:lnTo>
                  <a:pt x="48" y="97"/>
                </a:lnTo>
                <a:lnTo>
                  <a:pt x="46" y="99"/>
                </a:lnTo>
                <a:cubicBezTo>
                  <a:pt x="60" y="66"/>
                  <a:pt x="90" y="43"/>
                  <a:pt x="126" y="39"/>
                </a:cubicBezTo>
                <a:cubicBezTo>
                  <a:pt x="161" y="35"/>
                  <a:pt x="196" y="52"/>
                  <a:pt x="215" y="81"/>
                </a:cubicBezTo>
                <a:lnTo>
                  <a:pt x="217" y="84"/>
                </a:lnTo>
                <a:cubicBezTo>
                  <a:pt x="225" y="96"/>
                  <a:pt x="230" y="108"/>
                  <a:pt x="232" y="122"/>
                </a:cubicBezTo>
                <a:lnTo>
                  <a:pt x="233" y="128"/>
                </a:lnTo>
                <a:lnTo>
                  <a:pt x="236" y="136"/>
                </a:lnTo>
                <a:lnTo>
                  <a:pt x="238" y="148"/>
                </a:lnTo>
                <a:lnTo>
                  <a:pt x="230" y="126"/>
                </a:lnTo>
                <a:lnTo>
                  <a:pt x="232" y="130"/>
                </a:lnTo>
                <a:lnTo>
                  <a:pt x="61" y="130"/>
                </a:lnTo>
                <a:lnTo>
                  <a:pt x="62" y="128"/>
                </a:lnTo>
                <a:lnTo>
                  <a:pt x="51" y="170"/>
                </a:lnTo>
                <a:lnTo>
                  <a:pt x="51" y="164"/>
                </a:lnTo>
                <a:lnTo>
                  <a:pt x="51" y="157"/>
                </a:lnTo>
                <a:cubicBezTo>
                  <a:pt x="51" y="150"/>
                  <a:pt x="52" y="142"/>
                  <a:pt x="54" y="134"/>
                </a:cubicBezTo>
                <a:lnTo>
                  <a:pt x="55" y="130"/>
                </a:lnTo>
                <a:cubicBezTo>
                  <a:pt x="67" y="83"/>
                  <a:pt x="112" y="52"/>
                  <a:pt x="160" y="58"/>
                </a:cubicBezTo>
                <a:cubicBezTo>
                  <a:pt x="208" y="64"/>
                  <a:pt x="244" y="105"/>
                  <a:pt x="244" y="153"/>
                </a:cubicBezTo>
                <a:lnTo>
                  <a:pt x="244" y="156"/>
                </a:lnTo>
                <a:lnTo>
                  <a:pt x="244" y="162"/>
                </a:lnTo>
                <a:cubicBezTo>
                  <a:pt x="244" y="215"/>
                  <a:pt x="201" y="258"/>
                  <a:pt x="148" y="258"/>
                </a:cubicBezTo>
                <a:cubicBezTo>
                  <a:pt x="95" y="258"/>
                  <a:pt x="52" y="215"/>
                  <a:pt x="52" y="162"/>
                </a:cubicBezTo>
                <a:lnTo>
                  <a:pt x="52" y="157"/>
                </a:lnTo>
                <a:lnTo>
                  <a:pt x="55" y="181"/>
                </a:lnTo>
                <a:lnTo>
                  <a:pt x="54" y="177"/>
                </a:lnTo>
                <a:lnTo>
                  <a:pt x="227" y="207"/>
                </a:lnTo>
                <a:lnTo>
                  <a:pt x="225" y="210"/>
                </a:lnTo>
                <a:lnTo>
                  <a:pt x="237" y="187"/>
                </a:lnTo>
                <a:lnTo>
                  <a:pt x="235" y="193"/>
                </a:lnTo>
                <a:lnTo>
                  <a:pt x="239" y="162"/>
                </a:lnTo>
                <a:lnTo>
                  <a:pt x="239" y="169"/>
                </a:lnTo>
                <a:lnTo>
                  <a:pt x="239" y="172"/>
                </a:lnTo>
                <a:lnTo>
                  <a:pt x="48" y="163"/>
                </a:lnTo>
                <a:lnTo>
                  <a:pt x="49" y="153"/>
                </a:lnTo>
                <a:lnTo>
                  <a:pt x="51" y="141"/>
                </a:lnTo>
                <a:lnTo>
                  <a:pt x="49" y="156"/>
                </a:lnTo>
                <a:lnTo>
                  <a:pt x="49" y="153"/>
                </a:lnTo>
                <a:cubicBezTo>
                  <a:pt x="49" y="100"/>
                  <a:pt x="92" y="57"/>
                  <a:pt x="145" y="57"/>
                </a:cubicBezTo>
                <a:cubicBezTo>
                  <a:pt x="198" y="57"/>
                  <a:pt x="241" y="100"/>
                  <a:pt x="241" y="153"/>
                </a:cubicBezTo>
                <a:lnTo>
                  <a:pt x="241" y="161"/>
                </a:lnTo>
                <a:lnTo>
                  <a:pt x="241" y="172"/>
                </a:lnTo>
                <a:lnTo>
                  <a:pt x="145" y="76"/>
                </a:lnTo>
                <a:lnTo>
                  <a:pt x="147" y="76"/>
                </a:lnTo>
                <a:lnTo>
                  <a:pt x="53" y="154"/>
                </a:lnTo>
                <a:lnTo>
                  <a:pt x="54" y="149"/>
                </a:lnTo>
                <a:lnTo>
                  <a:pt x="52" y="167"/>
                </a:lnTo>
                <a:lnTo>
                  <a:pt x="52" y="160"/>
                </a:lnTo>
                <a:lnTo>
                  <a:pt x="52" y="153"/>
                </a:lnTo>
                <a:cubicBezTo>
                  <a:pt x="52" y="100"/>
                  <a:pt x="95" y="57"/>
                  <a:pt x="148" y="57"/>
                </a:cubicBezTo>
                <a:cubicBezTo>
                  <a:pt x="201" y="57"/>
                  <a:pt x="244" y="100"/>
                  <a:pt x="244" y="153"/>
                </a:cubicBezTo>
                <a:lnTo>
                  <a:pt x="244" y="162"/>
                </a:lnTo>
                <a:lnTo>
                  <a:pt x="244" y="178"/>
                </a:lnTo>
                <a:lnTo>
                  <a:pt x="244" y="193"/>
                </a:lnTo>
                <a:lnTo>
                  <a:pt x="244" y="200"/>
                </a:lnTo>
                <a:cubicBezTo>
                  <a:pt x="244" y="253"/>
                  <a:pt x="201" y="296"/>
                  <a:pt x="148" y="296"/>
                </a:cubicBezTo>
                <a:cubicBezTo>
                  <a:pt x="95" y="296"/>
                  <a:pt x="52" y="253"/>
                  <a:pt x="52" y="200"/>
                </a:cubicBezTo>
                <a:lnTo>
                  <a:pt x="52" y="195"/>
                </a:lnTo>
                <a:lnTo>
                  <a:pt x="54" y="175"/>
                </a:lnTo>
                <a:lnTo>
                  <a:pt x="53" y="170"/>
                </a:lnTo>
                <a:lnTo>
                  <a:pt x="55" y="151"/>
                </a:lnTo>
                <a:cubicBezTo>
                  <a:pt x="60" y="109"/>
                  <a:pt x="93" y="75"/>
                  <a:pt x="134" y="68"/>
                </a:cubicBezTo>
                <a:cubicBezTo>
                  <a:pt x="176" y="61"/>
                  <a:pt x="217" y="82"/>
                  <a:pt x="236" y="120"/>
                </a:cubicBezTo>
                <a:lnTo>
                  <a:pt x="237" y="122"/>
                </a:lnTo>
                <a:cubicBezTo>
                  <a:pt x="239" y="126"/>
                  <a:pt x="241" y="130"/>
                  <a:pt x="243" y="134"/>
                </a:cubicBezTo>
                <a:lnTo>
                  <a:pt x="245" y="140"/>
                </a:lnTo>
                <a:lnTo>
                  <a:pt x="248" y="151"/>
                </a:lnTo>
                <a:lnTo>
                  <a:pt x="250" y="158"/>
                </a:lnTo>
                <a:lnTo>
                  <a:pt x="60" y="181"/>
                </a:lnTo>
                <a:lnTo>
                  <a:pt x="60" y="178"/>
                </a:lnTo>
                <a:lnTo>
                  <a:pt x="62" y="194"/>
                </a:lnTo>
                <a:lnTo>
                  <a:pt x="61" y="188"/>
                </a:lnTo>
                <a:lnTo>
                  <a:pt x="251" y="172"/>
                </a:lnTo>
                <a:lnTo>
                  <a:pt x="251" y="181"/>
                </a:lnTo>
                <a:lnTo>
                  <a:pt x="247" y="154"/>
                </a:lnTo>
                <a:lnTo>
                  <a:pt x="250" y="164"/>
                </a:lnTo>
                <a:lnTo>
                  <a:pt x="158" y="95"/>
                </a:lnTo>
                <a:lnTo>
                  <a:pt x="162" y="95"/>
                </a:lnTo>
                <a:lnTo>
                  <a:pt x="67" y="178"/>
                </a:lnTo>
                <a:lnTo>
                  <a:pt x="68" y="171"/>
                </a:lnTo>
                <a:lnTo>
                  <a:pt x="67" y="184"/>
                </a:lnTo>
                <a:lnTo>
                  <a:pt x="67" y="181"/>
                </a:lnTo>
                <a:cubicBezTo>
                  <a:pt x="67" y="128"/>
                  <a:pt x="110" y="85"/>
                  <a:pt x="163" y="85"/>
                </a:cubicBezTo>
                <a:cubicBezTo>
                  <a:pt x="216" y="85"/>
                  <a:pt x="259" y="128"/>
                  <a:pt x="259" y="181"/>
                </a:cubicBezTo>
                <a:lnTo>
                  <a:pt x="259" y="187"/>
                </a:lnTo>
                <a:lnTo>
                  <a:pt x="260" y="188"/>
                </a:lnTo>
                <a:lnTo>
                  <a:pt x="260" y="206"/>
                </a:lnTo>
                <a:lnTo>
                  <a:pt x="260" y="210"/>
                </a:lnTo>
                <a:cubicBezTo>
                  <a:pt x="260" y="263"/>
                  <a:pt x="217" y="306"/>
                  <a:pt x="164" y="306"/>
                </a:cubicBezTo>
                <a:cubicBezTo>
                  <a:pt x="111" y="306"/>
                  <a:pt x="68" y="263"/>
                  <a:pt x="68" y="210"/>
                </a:cubicBezTo>
                <a:lnTo>
                  <a:pt x="68" y="206"/>
                </a:lnTo>
                <a:lnTo>
                  <a:pt x="68" y="196"/>
                </a:lnTo>
                <a:lnTo>
                  <a:pt x="68" y="186"/>
                </a:lnTo>
                <a:cubicBezTo>
                  <a:pt x="68" y="180"/>
                  <a:pt x="69" y="174"/>
                  <a:pt x="70" y="168"/>
                </a:cubicBezTo>
                <a:lnTo>
                  <a:pt x="71" y="163"/>
                </a:lnTo>
                <a:cubicBezTo>
                  <a:pt x="79" y="122"/>
                  <a:pt x="112" y="92"/>
                  <a:pt x="153" y="86"/>
                </a:cubicBezTo>
                <a:cubicBezTo>
                  <a:pt x="193" y="81"/>
                  <a:pt x="233" y="102"/>
                  <a:pt x="251" y="139"/>
                </a:cubicBezTo>
                <a:lnTo>
                  <a:pt x="252" y="141"/>
                </a:lnTo>
                <a:cubicBezTo>
                  <a:pt x="257" y="150"/>
                  <a:pt x="260" y="160"/>
                  <a:pt x="262" y="170"/>
                </a:cubicBezTo>
                <a:lnTo>
                  <a:pt x="263" y="177"/>
                </a:lnTo>
                <a:lnTo>
                  <a:pt x="263" y="181"/>
                </a:lnTo>
                <a:lnTo>
                  <a:pt x="263" y="177"/>
                </a:lnTo>
                <a:lnTo>
                  <a:pt x="102" y="133"/>
                </a:lnTo>
                <a:lnTo>
                  <a:pt x="105" y="130"/>
                </a:lnTo>
                <a:lnTo>
                  <a:pt x="87" y="155"/>
                </a:lnTo>
                <a:lnTo>
                  <a:pt x="90" y="149"/>
                </a:lnTo>
                <a:lnTo>
                  <a:pt x="81" y="210"/>
                </a:lnTo>
                <a:lnTo>
                  <a:pt x="79" y="200"/>
                </a:lnTo>
                <a:lnTo>
                  <a:pt x="269" y="169"/>
                </a:lnTo>
                <a:lnTo>
                  <a:pt x="271" y="184"/>
                </a:lnTo>
                <a:lnTo>
                  <a:pt x="273" y="197"/>
                </a:lnTo>
                <a:lnTo>
                  <a:pt x="231" y="131"/>
                </a:lnTo>
                <a:lnTo>
                  <a:pt x="234" y="133"/>
                </a:lnTo>
                <a:lnTo>
                  <a:pt x="127" y="133"/>
                </a:lnTo>
                <a:lnTo>
                  <a:pt x="130" y="131"/>
                </a:lnTo>
                <a:lnTo>
                  <a:pt x="87" y="210"/>
                </a:lnTo>
                <a:lnTo>
                  <a:pt x="87" y="204"/>
                </a:lnTo>
                <a:lnTo>
                  <a:pt x="90" y="228"/>
                </a:lnTo>
                <a:lnTo>
                  <a:pt x="89" y="224"/>
                </a:lnTo>
                <a:lnTo>
                  <a:pt x="278" y="191"/>
                </a:lnTo>
                <a:lnTo>
                  <a:pt x="279" y="201"/>
                </a:lnTo>
                <a:lnTo>
                  <a:pt x="279" y="219"/>
                </a:lnTo>
                <a:cubicBezTo>
                  <a:pt x="279" y="272"/>
                  <a:pt x="236" y="315"/>
                  <a:pt x="183" y="315"/>
                </a:cubicBezTo>
                <a:cubicBezTo>
                  <a:pt x="130" y="315"/>
                  <a:pt x="87" y="272"/>
                  <a:pt x="87" y="219"/>
                </a:cubicBezTo>
                <a:lnTo>
                  <a:pt x="87" y="216"/>
                </a:lnTo>
                <a:lnTo>
                  <a:pt x="89" y="232"/>
                </a:lnTo>
                <a:lnTo>
                  <a:pt x="88" y="226"/>
                </a:lnTo>
                <a:cubicBezTo>
                  <a:pt x="83" y="198"/>
                  <a:pt x="91" y="170"/>
                  <a:pt x="109" y="148"/>
                </a:cubicBezTo>
                <a:cubicBezTo>
                  <a:pt x="127" y="127"/>
                  <a:pt x="154" y="114"/>
                  <a:pt x="182" y="114"/>
                </a:cubicBezTo>
                <a:lnTo>
                  <a:pt x="183" y="114"/>
                </a:lnTo>
                <a:lnTo>
                  <a:pt x="185" y="114"/>
                </a:lnTo>
                <a:lnTo>
                  <a:pt x="188" y="114"/>
                </a:lnTo>
                <a:cubicBezTo>
                  <a:pt x="226" y="114"/>
                  <a:pt x="261" y="137"/>
                  <a:pt x="276" y="171"/>
                </a:cubicBezTo>
                <a:lnTo>
                  <a:pt x="280" y="180"/>
                </a:lnTo>
                <a:lnTo>
                  <a:pt x="283" y="187"/>
                </a:lnTo>
                <a:lnTo>
                  <a:pt x="216" y="135"/>
                </a:lnTo>
                <a:lnTo>
                  <a:pt x="221" y="136"/>
                </a:lnTo>
                <a:lnTo>
                  <a:pt x="179" y="137"/>
                </a:lnTo>
                <a:lnTo>
                  <a:pt x="183" y="136"/>
                </a:lnTo>
                <a:cubicBezTo>
                  <a:pt x="227" y="125"/>
                  <a:pt x="272" y="146"/>
                  <a:pt x="292" y="187"/>
                </a:cubicBezTo>
                <a:lnTo>
                  <a:pt x="297" y="197"/>
                </a:lnTo>
                <a:lnTo>
                  <a:pt x="297" y="195"/>
                </a:lnTo>
                <a:lnTo>
                  <a:pt x="217" y="152"/>
                </a:lnTo>
                <a:lnTo>
                  <a:pt x="223" y="152"/>
                </a:lnTo>
                <a:lnTo>
                  <a:pt x="127" y="248"/>
                </a:lnTo>
                <a:lnTo>
                  <a:pt x="127" y="238"/>
                </a:lnTo>
                <a:lnTo>
                  <a:pt x="127" y="229"/>
                </a:lnTo>
                <a:cubicBezTo>
                  <a:pt x="127" y="176"/>
                  <a:pt x="170" y="133"/>
                  <a:pt x="223" y="133"/>
                </a:cubicBezTo>
                <a:cubicBezTo>
                  <a:pt x="276" y="133"/>
                  <a:pt x="319" y="176"/>
                  <a:pt x="319" y="229"/>
                </a:cubicBezTo>
                <a:lnTo>
                  <a:pt x="319" y="232"/>
                </a:lnTo>
                <a:lnTo>
                  <a:pt x="319" y="238"/>
                </a:lnTo>
                <a:lnTo>
                  <a:pt x="320" y="239"/>
                </a:lnTo>
                <a:lnTo>
                  <a:pt x="320" y="263"/>
                </a:lnTo>
                <a:lnTo>
                  <a:pt x="320" y="277"/>
                </a:lnTo>
                <a:cubicBezTo>
                  <a:pt x="320" y="311"/>
                  <a:pt x="303" y="342"/>
                  <a:pt x="275" y="359"/>
                </a:cubicBezTo>
                <a:cubicBezTo>
                  <a:pt x="247" y="377"/>
                  <a:pt x="211" y="378"/>
                  <a:pt x="182" y="363"/>
                </a:cubicBezTo>
                <a:lnTo>
                  <a:pt x="180" y="362"/>
                </a:lnTo>
                <a:cubicBezTo>
                  <a:pt x="161" y="353"/>
                  <a:pt x="146" y="338"/>
                  <a:pt x="137" y="319"/>
                </a:cubicBezTo>
                <a:lnTo>
                  <a:pt x="135" y="315"/>
                </a:lnTo>
                <a:lnTo>
                  <a:pt x="144" y="330"/>
                </a:lnTo>
                <a:lnTo>
                  <a:pt x="141" y="326"/>
                </a:lnTo>
                <a:lnTo>
                  <a:pt x="150" y="336"/>
                </a:lnTo>
                <a:lnTo>
                  <a:pt x="149" y="335"/>
                </a:lnTo>
                <a:lnTo>
                  <a:pt x="312" y="267"/>
                </a:lnTo>
                <a:lnTo>
                  <a:pt x="312" y="271"/>
                </a:lnTo>
                <a:lnTo>
                  <a:pt x="312" y="258"/>
                </a:lnTo>
                <a:lnTo>
                  <a:pt x="313" y="265"/>
                </a:lnTo>
                <a:lnTo>
                  <a:pt x="314" y="272"/>
                </a:lnTo>
                <a:cubicBezTo>
                  <a:pt x="314" y="276"/>
                  <a:pt x="314" y="281"/>
                  <a:pt x="314" y="285"/>
                </a:cubicBezTo>
                <a:lnTo>
                  <a:pt x="314" y="286"/>
                </a:lnTo>
                <a:lnTo>
                  <a:pt x="123" y="273"/>
                </a:lnTo>
                <a:lnTo>
                  <a:pt x="124" y="266"/>
                </a:lnTo>
                <a:lnTo>
                  <a:pt x="123" y="279"/>
                </a:lnTo>
                <a:lnTo>
                  <a:pt x="123" y="267"/>
                </a:lnTo>
                <a:lnTo>
                  <a:pt x="125" y="247"/>
                </a:lnTo>
                <a:lnTo>
                  <a:pt x="124" y="248"/>
                </a:lnTo>
                <a:cubicBezTo>
                  <a:pt x="124" y="195"/>
                  <a:pt x="167" y="152"/>
                  <a:pt x="220" y="152"/>
                </a:cubicBezTo>
                <a:cubicBezTo>
                  <a:pt x="273" y="152"/>
                  <a:pt x="316" y="195"/>
                  <a:pt x="316" y="248"/>
                </a:cubicBezTo>
                <a:lnTo>
                  <a:pt x="316" y="249"/>
                </a:lnTo>
                <a:lnTo>
                  <a:pt x="316" y="255"/>
                </a:lnTo>
                <a:lnTo>
                  <a:pt x="315" y="240"/>
                </a:lnTo>
                <a:lnTo>
                  <a:pt x="317" y="252"/>
                </a:lnTo>
                <a:lnTo>
                  <a:pt x="273" y="186"/>
                </a:lnTo>
                <a:lnTo>
                  <a:pt x="281" y="191"/>
                </a:lnTo>
                <a:lnTo>
                  <a:pt x="289" y="196"/>
                </a:lnTo>
                <a:cubicBezTo>
                  <a:pt x="312" y="210"/>
                  <a:pt x="327" y="233"/>
                  <a:pt x="333" y="259"/>
                </a:cubicBezTo>
                <a:lnTo>
                  <a:pt x="335" y="269"/>
                </a:lnTo>
                <a:cubicBezTo>
                  <a:pt x="336" y="275"/>
                  <a:pt x="336" y="281"/>
                  <a:pt x="336" y="287"/>
                </a:cubicBezTo>
                <a:lnTo>
                  <a:pt x="336" y="296"/>
                </a:lnTo>
                <a:lnTo>
                  <a:pt x="240" y="200"/>
                </a:lnTo>
                <a:lnTo>
                  <a:pt x="243" y="200"/>
                </a:lnTo>
                <a:cubicBezTo>
                  <a:pt x="296" y="200"/>
                  <a:pt x="339" y="243"/>
                  <a:pt x="339" y="296"/>
                </a:cubicBezTo>
                <a:cubicBezTo>
                  <a:pt x="339" y="349"/>
                  <a:pt x="296" y="392"/>
                  <a:pt x="243" y="392"/>
                </a:cubicBezTo>
                <a:lnTo>
                  <a:pt x="242" y="392"/>
                </a:lnTo>
                <a:lnTo>
                  <a:pt x="328" y="254"/>
                </a:lnTo>
                <a:lnTo>
                  <a:pt x="330" y="258"/>
                </a:lnTo>
                <a:cubicBezTo>
                  <a:pt x="334" y="265"/>
                  <a:pt x="337" y="273"/>
                  <a:pt x="339" y="282"/>
                </a:cubicBezTo>
                <a:lnTo>
                  <a:pt x="340" y="287"/>
                </a:lnTo>
                <a:cubicBezTo>
                  <a:pt x="345" y="315"/>
                  <a:pt x="338" y="344"/>
                  <a:pt x="320" y="366"/>
                </a:cubicBezTo>
                <a:cubicBezTo>
                  <a:pt x="301" y="389"/>
                  <a:pt x="274" y="401"/>
                  <a:pt x="245" y="401"/>
                </a:cubicBezTo>
                <a:lnTo>
                  <a:pt x="243" y="401"/>
                </a:lnTo>
                <a:lnTo>
                  <a:pt x="336" y="332"/>
                </a:lnTo>
                <a:lnTo>
                  <a:pt x="334" y="339"/>
                </a:lnTo>
                <a:lnTo>
                  <a:pt x="332" y="346"/>
                </a:lnTo>
                <a:cubicBezTo>
                  <a:pt x="317" y="390"/>
                  <a:pt x="272" y="418"/>
                  <a:pt x="225" y="410"/>
                </a:cubicBezTo>
                <a:cubicBezTo>
                  <a:pt x="179" y="403"/>
                  <a:pt x="144" y="363"/>
                  <a:pt x="144" y="315"/>
                </a:cubicBezTo>
                <a:lnTo>
                  <a:pt x="144" y="308"/>
                </a:lnTo>
                <a:lnTo>
                  <a:pt x="146" y="289"/>
                </a:lnTo>
                <a:lnTo>
                  <a:pt x="145" y="289"/>
                </a:lnTo>
                <a:cubicBezTo>
                  <a:pt x="145" y="279"/>
                  <a:pt x="147" y="269"/>
                  <a:pt x="150" y="259"/>
                </a:cubicBezTo>
                <a:lnTo>
                  <a:pt x="151" y="256"/>
                </a:lnTo>
                <a:cubicBezTo>
                  <a:pt x="166" y="211"/>
                  <a:pt x="211" y="184"/>
                  <a:pt x="258" y="192"/>
                </a:cubicBezTo>
                <a:cubicBezTo>
                  <a:pt x="304" y="199"/>
                  <a:pt x="338" y="239"/>
                  <a:pt x="338" y="286"/>
                </a:cubicBezTo>
                <a:lnTo>
                  <a:pt x="338" y="294"/>
                </a:lnTo>
                <a:lnTo>
                  <a:pt x="339" y="303"/>
                </a:lnTo>
                <a:lnTo>
                  <a:pt x="339" y="324"/>
                </a:lnTo>
                <a:lnTo>
                  <a:pt x="339" y="334"/>
                </a:lnTo>
                <a:cubicBezTo>
                  <a:pt x="339" y="387"/>
                  <a:pt x="296" y="430"/>
                  <a:pt x="243" y="430"/>
                </a:cubicBezTo>
                <a:cubicBezTo>
                  <a:pt x="190" y="430"/>
                  <a:pt x="147" y="387"/>
                  <a:pt x="147" y="334"/>
                </a:cubicBezTo>
                <a:lnTo>
                  <a:pt x="147" y="331"/>
                </a:lnTo>
                <a:lnTo>
                  <a:pt x="147" y="324"/>
                </a:lnTo>
                <a:cubicBezTo>
                  <a:pt x="147" y="288"/>
                  <a:pt x="168" y="255"/>
                  <a:pt x="201" y="239"/>
                </a:cubicBezTo>
                <a:cubicBezTo>
                  <a:pt x="233" y="222"/>
                  <a:pt x="272" y="226"/>
                  <a:pt x="301" y="248"/>
                </a:cubicBezTo>
                <a:lnTo>
                  <a:pt x="305" y="251"/>
                </a:lnTo>
                <a:cubicBezTo>
                  <a:pt x="316" y="259"/>
                  <a:pt x="324" y="268"/>
                  <a:pt x="331" y="280"/>
                </a:cubicBezTo>
                <a:lnTo>
                  <a:pt x="335" y="287"/>
                </a:lnTo>
                <a:cubicBezTo>
                  <a:pt x="343" y="301"/>
                  <a:pt x="347" y="318"/>
                  <a:pt x="347" y="334"/>
                </a:cubicBezTo>
                <a:lnTo>
                  <a:pt x="347" y="344"/>
                </a:lnTo>
                <a:lnTo>
                  <a:pt x="347" y="353"/>
                </a:lnTo>
                <a:cubicBezTo>
                  <a:pt x="347" y="402"/>
                  <a:pt x="311" y="443"/>
                  <a:pt x="263" y="449"/>
                </a:cubicBezTo>
                <a:cubicBezTo>
                  <a:pt x="215" y="455"/>
                  <a:pt x="170" y="424"/>
                  <a:pt x="158" y="377"/>
                </a:cubicBezTo>
                <a:lnTo>
                  <a:pt x="157" y="373"/>
                </a:lnTo>
                <a:cubicBezTo>
                  <a:pt x="155" y="365"/>
                  <a:pt x="154" y="357"/>
                  <a:pt x="154" y="349"/>
                </a:cubicBezTo>
                <a:lnTo>
                  <a:pt x="154" y="343"/>
                </a:lnTo>
                <a:cubicBezTo>
                  <a:pt x="154" y="290"/>
                  <a:pt x="197" y="247"/>
                  <a:pt x="250" y="247"/>
                </a:cubicBezTo>
                <a:lnTo>
                  <a:pt x="258" y="247"/>
                </a:lnTo>
                <a:cubicBezTo>
                  <a:pt x="308" y="247"/>
                  <a:pt x="349" y="285"/>
                  <a:pt x="354" y="334"/>
                </a:cubicBezTo>
                <a:lnTo>
                  <a:pt x="355" y="344"/>
                </a:lnTo>
                <a:lnTo>
                  <a:pt x="355" y="362"/>
                </a:lnTo>
                <a:cubicBezTo>
                  <a:pt x="355" y="415"/>
                  <a:pt x="312" y="458"/>
                  <a:pt x="259" y="458"/>
                </a:cubicBezTo>
                <a:cubicBezTo>
                  <a:pt x="206" y="458"/>
                  <a:pt x="163" y="415"/>
                  <a:pt x="163" y="362"/>
                </a:cubicBezTo>
                <a:lnTo>
                  <a:pt x="163" y="358"/>
                </a:lnTo>
                <a:lnTo>
                  <a:pt x="165" y="377"/>
                </a:lnTo>
                <a:lnTo>
                  <a:pt x="164" y="372"/>
                </a:lnTo>
                <a:lnTo>
                  <a:pt x="354" y="353"/>
                </a:lnTo>
                <a:lnTo>
                  <a:pt x="354" y="356"/>
                </a:lnTo>
                <a:lnTo>
                  <a:pt x="354" y="343"/>
                </a:lnTo>
                <a:lnTo>
                  <a:pt x="355" y="350"/>
                </a:lnTo>
                <a:cubicBezTo>
                  <a:pt x="355" y="354"/>
                  <a:pt x="355" y="359"/>
                  <a:pt x="355" y="363"/>
                </a:cubicBezTo>
                <a:lnTo>
                  <a:pt x="355" y="369"/>
                </a:lnTo>
                <a:lnTo>
                  <a:pt x="355" y="372"/>
                </a:lnTo>
                <a:cubicBezTo>
                  <a:pt x="355" y="425"/>
                  <a:pt x="312" y="468"/>
                  <a:pt x="259" y="468"/>
                </a:cubicBezTo>
                <a:cubicBezTo>
                  <a:pt x="206" y="468"/>
                  <a:pt x="163" y="425"/>
                  <a:pt x="163" y="372"/>
                </a:cubicBezTo>
                <a:lnTo>
                  <a:pt x="163" y="369"/>
                </a:lnTo>
                <a:lnTo>
                  <a:pt x="163" y="362"/>
                </a:lnTo>
                <a:lnTo>
                  <a:pt x="163" y="355"/>
                </a:lnTo>
                <a:lnTo>
                  <a:pt x="163" y="353"/>
                </a:lnTo>
                <a:cubicBezTo>
                  <a:pt x="163" y="300"/>
                  <a:pt x="206" y="257"/>
                  <a:pt x="259" y="257"/>
                </a:cubicBezTo>
                <a:cubicBezTo>
                  <a:pt x="312" y="257"/>
                  <a:pt x="355" y="300"/>
                  <a:pt x="355" y="353"/>
                </a:cubicBezTo>
                <a:lnTo>
                  <a:pt x="355" y="357"/>
                </a:lnTo>
                <a:lnTo>
                  <a:pt x="356" y="356"/>
                </a:lnTo>
                <a:lnTo>
                  <a:pt x="356" y="376"/>
                </a:lnTo>
                <a:lnTo>
                  <a:pt x="356" y="381"/>
                </a:lnTo>
                <a:lnTo>
                  <a:pt x="169" y="351"/>
                </a:lnTo>
                <a:lnTo>
                  <a:pt x="170" y="348"/>
                </a:lnTo>
                <a:lnTo>
                  <a:pt x="167" y="363"/>
                </a:lnTo>
                <a:lnTo>
                  <a:pt x="168" y="357"/>
                </a:lnTo>
                <a:lnTo>
                  <a:pt x="356" y="396"/>
                </a:lnTo>
                <a:lnTo>
                  <a:pt x="355" y="400"/>
                </a:lnTo>
                <a:lnTo>
                  <a:pt x="355" y="400"/>
                </a:lnTo>
                <a:lnTo>
                  <a:pt x="260" y="285"/>
                </a:lnTo>
                <a:lnTo>
                  <a:pt x="261" y="285"/>
                </a:lnTo>
                <a:cubicBezTo>
                  <a:pt x="301" y="285"/>
                  <a:pt x="336" y="309"/>
                  <a:pt x="351" y="346"/>
                </a:cubicBezTo>
                <a:lnTo>
                  <a:pt x="355" y="356"/>
                </a:lnTo>
                <a:lnTo>
                  <a:pt x="360" y="370"/>
                </a:lnTo>
                <a:cubicBezTo>
                  <a:pt x="369" y="399"/>
                  <a:pt x="364" y="432"/>
                  <a:pt x="346" y="457"/>
                </a:cubicBezTo>
                <a:cubicBezTo>
                  <a:pt x="328" y="482"/>
                  <a:pt x="299" y="496"/>
                  <a:pt x="268" y="496"/>
                </a:cubicBezTo>
                <a:lnTo>
                  <a:pt x="267" y="496"/>
                </a:lnTo>
                <a:cubicBezTo>
                  <a:pt x="214" y="496"/>
                  <a:pt x="171" y="453"/>
                  <a:pt x="171" y="400"/>
                </a:cubicBezTo>
                <a:cubicBezTo>
                  <a:pt x="171" y="347"/>
                  <a:pt x="214" y="304"/>
                  <a:pt x="267" y="304"/>
                </a:cubicBezTo>
                <a:lnTo>
                  <a:pt x="271" y="304"/>
                </a:lnTo>
                <a:lnTo>
                  <a:pt x="276" y="304"/>
                </a:lnTo>
                <a:cubicBezTo>
                  <a:pt x="319" y="304"/>
                  <a:pt x="356" y="332"/>
                  <a:pt x="368" y="373"/>
                </a:cubicBezTo>
                <a:lnTo>
                  <a:pt x="371" y="383"/>
                </a:lnTo>
                <a:lnTo>
                  <a:pt x="279" y="314"/>
                </a:lnTo>
                <a:lnTo>
                  <a:pt x="280" y="314"/>
                </a:lnTo>
                <a:lnTo>
                  <a:pt x="284" y="314"/>
                </a:lnTo>
                <a:cubicBezTo>
                  <a:pt x="329" y="314"/>
                  <a:pt x="368" y="346"/>
                  <a:pt x="378" y="390"/>
                </a:cubicBezTo>
                <a:lnTo>
                  <a:pt x="380" y="399"/>
                </a:lnTo>
                <a:lnTo>
                  <a:pt x="381" y="402"/>
                </a:lnTo>
                <a:lnTo>
                  <a:pt x="289" y="333"/>
                </a:lnTo>
                <a:lnTo>
                  <a:pt x="294" y="333"/>
                </a:lnTo>
                <a:lnTo>
                  <a:pt x="297" y="333"/>
                </a:lnTo>
                <a:lnTo>
                  <a:pt x="298" y="333"/>
                </a:lnTo>
                <a:cubicBezTo>
                  <a:pt x="343" y="333"/>
                  <a:pt x="382" y="365"/>
                  <a:pt x="392" y="409"/>
                </a:cubicBezTo>
                <a:lnTo>
                  <a:pt x="394" y="418"/>
                </a:lnTo>
                <a:lnTo>
                  <a:pt x="379" y="383"/>
                </a:lnTo>
                <a:lnTo>
                  <a:pt x="386" y="393"/>
                </a:lnTo>
                <a:lnTo>
                  <a:pt x="307" y="352"/>
                </a:lnTo>
                <a:lnTo>
                  <a:pt x="310" y="352"/>
                </a:lnTo>
                <a:lnTo>
                  <a:pt x="311" y="352"/>
                </a:lnTo>
                <a:cubicBezTo>
                  <a:pt x="364" y="352"/>
                  <a:pt x="407" y="395"/>
                  <a:pt x="407" y="448"/>
                </a:cubicBezTo>
                <a:lnTo>
                  <a:pt x="407" y="453"/>
                </a:lnTo>
                <a:lnTo>
                  <a:pt x="407" y="457"/>
                </a:lnTo>
                <a:lnTo>
                  <a:pt x="226" y="415"/>
                </a:lnTo>
                <a:lnTo>
                  <a:pt x="228" y="411"/>
                </a:lnTo>
                <a:lnTo>
                  <a:pt x="226" y="413"/>
                </a:lnTo>
                <a:cubicBezTo>
                  <a:pt x="244" y="368"/>
                  <a:pt x="292" y="344"/>
                  <a:pt x="339" y="355"/>
                </a:cubicBezTo>
                <a:cubicBezTo>
                  <a:pt x="385" y="367"/>
                  <a:pt x="416" y="411"/>
                  <a:pt x="411" y="459"/>
                </a:cubicBezTo>
                <a:lnTo>
                  <a:pt x="410" y="468"/>
                </a:lnTo>
                <a:lnTo>
                  <a:pt x="410" y="448"/>
                </a:lnTo>
                <a:lnTo>
                  <a:pt x="411" y="458"/>
                </a:lnTo>
                <a:lnTo>
                  <a:pt x="412" y="466"/>
                </a:lnTo>
                <a:cubicBezTo>
                  <a:pt x="415" y="493"/>
                  <a:pt x="406" y="520"/>
                  <a:pt x="388" y="540"/>
                </a:cubicBezTo>
                <a:cubicBezTo>
                  <a:pt x="370" y="561"/>
                  <a:pt x="344" y="572"/>
                  <a:pt x="316" y="572"/>
                </a:cubicBezTo>
                <a:lnTo>
                  <a:pt x="314" y="572"/>
                </a:lnTo>
                <a:cubicBezTo>
                  <a:pt x="270" y="572"/>
                  <a:pt x="232" y="542"/>
                  <a:pt x="221" y="500"/>
                </a:cubicBezTo>
                <a:lnTo>
                  <a:pt x="220" y="496"/>
                </a:lnTo>
                <a:lnTo>
                  <a:pt x="218" y="486"/>
                </a:lnTo>
                <a:cubicBezTo>
                  <a:pt x="208" y="436"/>
                  <a:pt x="239" y="387"/>
                  <a:pt x="289" y="374"/>
                </a:cubicBezTo>
                <a:cubicBezTo>
                  <a:pt x="339" y="362"/>
                  <a:pt x="390" y="391"/>
                  <a:pt x="404" y="440"/>
                </a:cubicBezTo>
                <a:lnTo>
                  <a:pt x="407" y="450"/>
                </a:lnTo>
                <a:lnTo>
                  <a:pt x="410" y="456"/>
                </a:lnTo>
                <a:lnTo>
                  <a:pt x="318" y="390"/>
                </a:lnTo>
                <a:lnTo>
                  <a:pt x="320" y="390"/>
                </a:lnTo>
                <a:cubicBezTo>
                  <a:pt x="367" y="390"/>
                  <a:pt x="407" y="424"/>
                  <a:pt x="415" y="471"/>
                </a:cubicBezTo>
                <a:lnTo>
                  <a:pt x="416" y="477"/>
                </a:lnTo>
                <a:lnTo>
                  <a:pt x="401" y="439"/>
                </a:lnTo>
                <a:lnTo>
                  <a:pt x="403" y="442"/>
                </a:lnTo>
                <a:lnTo>
                  <a:pt x="230" y="475"/>
                </a:lnTo>
                <a:lnTo>
                  <a:pt x="232" y="466"/>
                </a:lnTo>
                <a:lnTo>
                  <a:pt x="231" y="467"/>
                </a:lnTo>
                <a:cubicBezTo>
                  <a:pt x="235" y="428"/>
                  <a:pt x="263" y="395"/>
                  <a:pt x="301" y="384"/>
                </a:cubicBezTo>
                <a:cubicBezTo>
                  <a:pt x="339" y="373"/>
                  <a:pt x="380" y="387"/>
                  <a:pt x="403" y="419"/>
                </a:cubicBezTo>
                <a:lnTo>
                  <a:pt x="406" y="423"/>
                </a:lnTo>
                <a:cubicBezTo>
                  <a:pt x="410" y="427"/>
                  <a:pt x="413" y="432"/>
                  <a:pt x="415" y="438"/>
                </a:cubicBezTo>
                <a:lnTo>
                  <a:pt x="418" y="444"/>
                </a:lnTo>
                <a:lnTo>
                  <a:pt x="332" y="390"/>
                </a:lnTo>
                <a:lnTo>
                  <a:pt x="334" y="390"/>
                </a:lnTo>
                <a:cubicBezTo>
                  <a:pt x="387" y="390"/>
                  <a:pt x="430" y="433"/>
                  <a:pt x="430" y="486"/>
                </a:cubicBezTo>
                <a:cubicBezTo>
                  <a:pt x="430" y="539"/>
                  <a:pt x="387" y="582"/>
                  <a:pt x="334" y="582"/>
                </a:cubicBezTo>
                <a:lnTo>
                  <a:pt x="330" y="582"/>
                </a:lnTo>
                <a:lnTo>
                  <a:pt x="422" y="459"/>
                </a:lnTo>
                <a:lnTo>
                  <a:pt x="425" y="469"/>
                </a:lnTo>
                <a:lnTo>
                  <a:pt x="429" y="485"/>
                </a:lnTo>
                <a:cubicBezTo>
                  <a:pt x="439" y="528"/>
                  <a:pt x="418" y="572"/>
                  <a:pt x="378" y="591"/>
                </a:cubicBezTo>
                <a:lnTo>
                  <a:pt x="376" y="592"/>
                </a:lnTo>
                <a:cubicBezTo>
                  <a:pt x="354" y="604"/>
                  <a:pt x="327" y="606"/>
                  <a:pt x="303" y="598"/>
                </a:cubicBezTo>
                <a:lnTo>
                  <a:pt x="300" y="597"/>
                </a:lnTo>
                <a:cubicBezTo>
                  <a:pt x="251" y="580"/>
                  <a:pt x="224" y="528"/>
                  <a:pt x="239" y="478"/>
                </a:cubicBezTo>
                <a:lnTo>
                  <a:pt x="242" y="468"/>
                </a:lnTo>
                <a:lnTo>
                  <a:pt x="333" y="591"/>
                </a:lnTo>
                <a:lnTo>
                  <a:pt x="332" y="591"/>
                </a:lnTo>
                <a:lnTo>
                  <a:pt x="331" y="591"/>
                </a:lnTo>
                <a:lnTo>
                  <a:pt x="414" y="446"/>
                </a:lnTo>
                <a:lnTo>
                  <a:pt x="420" y="456"/>
                </a:lnTo>
                <a:lnTo>
                  <a:pt x="420" y="456"/>
                </a:lnTo>
                <a:lnTo>
                  <a:pt x="344" y="418"/>
                </a:lnTo>
                <a:lnTo>
                  <a:pt x="351" y="418"/>
                </a:lnTo>
                <a:lnTo>
                  <a:pt x="357" y="418"/>
                </a:lnTo>
                <a:cubicBezTo>
                  <a:pt x="394" y="418"/>
                  <a:pt x="427" y="439"/>
                  <a:pt x="443" y="472"/>
                </a:cubicBezTo>
                <a:lnTo>
                  <a:pt x="446" y="478"/>
                </a:lnTo>
                <a:lnTo>
                  <a:pt x="428" y="453"/>
                </a:lnTo>
                <a:lnTo>
                  <a:pt x="432" y="457"/>
                </a:lnTo>
                <a:lnTo>
                  <a:pt x="297" y="457"/>
                </a:lnTo>
                <a:lnTo>
                  <a:pt x="301" y="453"/>
                </a:lnTo>
                <a:lnTo>
                  <a:pt x="283" y="478"/>
                </a:lnTo>
                <a:lnTo>
                  <a:pt x="286" y="472"/>
                </a:lnTo>
                <a:cubicBezTo>
                  <a:pt x="305" y="433"/>
                  <a:pt x="347" y="412"/>
                  <a:pt x="389" y="420"/>
                </a:cubicBezTo>
                <a:cubicBezTo>
                  <a:pt x="431" y="428"/>
                  <a:pt x="463" y="462"/>
                  <a:pt x="467" y="505"/>
                </a:cubicBezTo>
                <a:lnTo>
                  <a:pt x="468" y="515"/>
                </a:lnTo>
                <a:lnTo>
                  <a:pt x="469" y="523"/>
                </a:lnTo>
                <a:lnTo>
                  <a:pt x="277" y="533"/>
                </a:lnTo>
                <a:lnTo>
                  <a:pt x="277" y="530"/>
                </a:lnTo>
                <a:lnTo>
                  <a:pt x="277" y="524"/>
                </a:lnTo>
                <a:lnTo>
                  <a:pt x="373" y="620"/>
                </a:lnTo>
                <a:lnTo>
                  <a:pt x="371" y="620"/>
                </a:lnTo>
                <a:lnTo>
                  <a:pt x="467" y="515"/>
                </a:lnTo>
                <a:lnTo>
                  <a:pt x="468" y="525"/>
                </a:lnTo>
                <a:lnTo>
                  <a:pt x="469" y="533"/>
                </a:lnTo>
                <a:lnTo>
                  <a:pt x="373" y="447"/>
                </a:lnTo>
                <a:lnTo>
                  <a:pt x="376" y="447"/>
                </a:lnTo>
                <a:lnTo>
                  <a:pt x="288" y="581"/>
                </a:lnTo>
                <a:lnTo>
                  <a:pt x="285" y="574"/>
                </a:lnTo>
                <a:lnTo>
                  <a:pt x="294" y="590"/>
                </a:lnTo>
                <a:lnTo>
                  <a:pt x="292" y="587"/>
                </a:lnTo>
                <a:lnTo>
                  <a:pt x="466" y="518"/>
                </a:lnTo>
                <a:lnTo>
                  <a:pt x="467" y="524"/>
                </a:lnTo>
                <a:lnTo>
                  <a:pt x="469" y="531"/>
                </a:lnTo>
                <a:lnTo>
                  <a:pt x="470" y="538"/>
                </a:lnTo>
                <a:lnTo>
                  <a:pt x="471" y="539"/>
                </a:lnTo>
                <a:lnTo>
                  <a:pt x="281" y="562"/>
                </a:lnTo>
                <a:lnTo>
                  <a:pt x="281" y="558"/>
                </a:lnTo>
                <a:lnTo>
                  <a:pt x="281" y="549"/>
                </a:lnTo>
                <a:lnTo>
                  <a:pt x="281" y="549"/>
                </a:lnTo>
                <a:lnTo>
                  <a:pt x="280" y="533"/>
                </a:lnTo>
                <a:cubicBezTo>
                  <a:pt x="280" y="495"/>
                  <a:pt x="304" y="460"/>
                  <a:pt x="340" y="445"/>
                </a:cubicBezTo>
                <a:cubicBezTo>
                  <a:pt x="376" y="430"/>
                  <a:pt x="417" y="438"/>
                  <a:pt x="444" y="466"/>
                </a:cubicBezTo>
                <a:lnTo>
                  <a:pt x="446" y="468"/>
                </a:lnTo>
                <a:cubicBezTo>
                  <a:pt x="459" y="480"/>
                  <a:pt x="467" y="495"/>
                  <a:pt x="472" y="512"/>
                </a:cubicBezTo>
                <a:lnTo>
                  <a:pt x="474" y="520"/>
                </a:lnTo>
                <a:lnTo>
                  <a:pt x="477" y="535"/>
                </a:lnTo>
                <a:lnTo>
                  <a:pt x="478" y="542"/>
                </a:lnTo>
                <a:lnTo>
                  <a:pt x="384" y="466"/>
                </a:lnTo>
                <a:lnTo>
                  <a:pt x="387" y="466"/>
                </a:lnTo>
                <a:lnTo>
                  <a:pt x="293" y="547"/>
                </a:lnTo>
                <a:lnTo>
                  <a:pt x="294" y="541"/>
                </a:lnTo>
                <a:lnTo>
                  <a:pt x="292" y="556"/>
                </a:lnTo>
                <a:lnTo>
                  <a:pt x="292" y="552"/>
                </a:lnTo>
                <a:cubicBezTo>
                  <a:pt x="292" y="504"/>
                  <a:pt x="329" y="463"/>
                  <a:pt x="377" y="457"/>
                </a:cubicBezTo>
                <a:cubicBezTo>
                  <a:pt x="425" y="451"/>
                  <a:pt x="470" y="482"/>
                  <a:pt x="482" y="529"/>
                </a:cubicBezTo>
                <a:lnTo>
                  <a:pt x="483" y="533"/>
                </a:lnTo>
                <a:lnTo>
                  <a:pt x="485" y="547"/>
                </a:lnTo>
                <a:lnTo>
                  <a:pt x="464" y="501"/>
                </a:lnTo>
                <a:lnTo>
                  <a:pt x="469" y="507"/>
                </a:lnTo>
                <a:lnTo>
                  <a:pt x="453" y="492"/>
                </a:lnTo>
                <a:lnTo>
                  <a:pt x="457" y="495"/>
                </a:lnTo>
                <a:lnTo>
                  <a:pt x="303" y="571"/>
                </a:lnTo>
                <a:lnTo>
                  <a:pt x="303" y="562"/>
                </a:lnTo>
                <a:lnTo>
                  <a:pt x="303" y="552"/>
                </a:lnTo>
                <a:cubicBezTo>
                  <a:pt x="303" y="499"/>
                  <a:pt x="346" y="456"/>
                  <a:pt x="399" y="456"/>
                </a:cubicBezTo>
                <a:lnTo>
                  <a:pt x="400" y="456"/>
                </a:lnTo>
                <a:cubicBezTo>
                  <a:pt x="453" y="456"/>
                  <a:pt x="496" y="499"/>
                  <a:pt x="496" y="552"/>
                </a:cubicBezTo>
                <a:cubicBezTo>
                  <a:pt x="496" y="605"/>
                  <a:pt x="453" y="648"/>
                  <a:pt x="400" y="648"/>
                </a:cubicBezTo>
                <a:lnTo>
                  <a:pt x="397" y="648"/>
                </a:lnTo>
                <a:lnTo>
                  <a:pt x="489" y="583"/>
                </a:lnTo>
                <a:lnTo>
                  <a:pt x="486" y="592"/>
                </a:lnTo>
                <a:lnTo>
                  <a:pt x="483" y="599"/>
                </a:lnTo>
                <a:lnTo>
                  <a:pt x="487" y="558"/>
                </a:lnTo>
                <a:lnTo>
                  <a:pt x="488" y="565"/>
                </a:lnTo>
                <a:cubicBezTo>
                  <a:pt x="488" y="569"/>
                  <a:pt x="488" y="574"/>
                  <a:pt x="488" y="578"/>
                </a:cubicBezTo>
                <a:lnTo>
                  <a:pt x="488" y="581"/>
                </a:lnTo>
                <a:lnTo>
                  <a:pt x="299" y="561"/>
                </a:lnTo>
                <a:lnTo>
                  <a:pt x="301" y="552"/>
                </a:lnTo>
                <a:lnTo>
                  <a:pt x="300" y="553"/>
                </a:lnTo>
                <a:cubicBezTo>
                  <a:pt x="305" y="504"/>
                  <a:pt x="346" y="466"/>
                  <a:pt x="395" y="466"/>
                </a:cubicBezTo>
                <a:lnTo>
                  <a:pt x="399" y="466"/>
                </a:lnTo>
                <a:cubicBezTo>
                  <a:pt x="450" y="466"/>
                  <a:pt x="492" y="505"/>
                  <a:pt x="495" y="556"/>
                </a:cubicBezTo>
                <a:lnTo>
                  <a:pt x="496" y="570"/>
                </a:lnTo>
                <a:lnTo>
                  <a:pt x="498" y="577"/>
                </a:lnTo>
                <a:lnTo>
                  <a:pt x="438" y="501"/>
                </a:lnTo>
                <a:lnTo>
                  <a:pt x="443" y="503"/>
                </a:lnTo>
                <a:lnTo>
                  <a:pt x="365" y="507"/>
                </a:lnTo>
                <a:lnTo>
                  <a:pt x="369" y="505"/>
                </a:lnTo>
                <a:cubicBezTo>
                  <a:pt x="382" y="498"/>
                  <a:pt x="397" y="494"/>
                  <a:pt x="411" y="494"/>
                </a:cubicBezTo>
                <a:lnTo>
                  <a:pt x="415" y="494"/>
                </a:lnTo>
                <a:lnTo>
                  <a:pt x="324" y="560"/>
                </a:lnTo>
                <a:lnTo>
                  <a:pt x="326" y="554"/>
                </a:lnTo>
                <a:cubicBezTo>
                  <a:pt x="329" y="546"/>
                  <a:pt x="333" y="538"/>
                  <a:pt x="338" y="531"/>
                </a:cubicBezTo>
                <a:lnTo>
                  <a:pt x="340" y="528"/>
                </a:lnTo>
                <a:cubicBezTo>
                  <a:pt x="363" y="493"/>
                  <a:pt x="407" y="477"/>
                  <a:pt x="447" y="490"/>
                </a:cubicBezTo>
                <a:cubicBezTo>
                  <a:pt x="488" y="502"/>
                  <a:pt x="515" y="539"/>
                  <a:pt x="515" y="581"/>
                </a:cubicBezTo>
                <a:lnTo>
                  <a:pt x="515" y="590"/>
                </a:lnTo>
                <a:lnTo>
                  <a:pt x="514" y="610"/>
                </a:lnTo>
                <a:cubicBezTo>
                  <a:pt x="509" y="661"/>
                  <a:pt x="465" y="699"/>
                  <a:pt x="414" y="696"/>
                </a:cubicBezTo>
                <a:cubicBezTo>
                  <a:pt x="363" y="694"/>
                  <a:pt x="322" y="652"/>
                  <a:pt x="322" y="600"/>
                </a:cubicBezTo>
                <a:lnTo>
                  <a:pt x="322" y="590"/>
                </a:lnTo>
                <a:lnTo>
                  <a:pt x="418" y="686"/>
                </a:lnTo>
                <a:lnTo>
                  <a:pt x="414" y="686"/>
                </a:lnTo>
                <a:lnTo>
                  <a:pt x="409" y="686"/>
                </a:lnTo>
                <a:cubicBezTo>
                  <a:pt x="363" y="686"/>
                  <a:pt x="322" y="653"/>
                  <a:pt x="315" y="606"/>
                </a:cubicBezTo>
                <a:lnTo>
                  <a:pt x="314" y="600"/>
                </a:lnTo>
                <a:cubicBezTo>
                  <a:pt x="313" y="595"/>
                  <a:pt x="312" y="590"/>
                  <a:pt x="312" y="584"/>
                </a:cubicBezTo>
                <a:lnTo>
                  <a:pt x="312" y="581"/>
                </a:lnTo>
                <a:cubicBezTo>
                  <a:pt x="312" y="528"/>
                  <a:pt x="355" y="485"/>
                  <a:pt x="408" y="485"/>
                </a:cubicBezTo>
                <a:cubicBezTo>
                  <a:pt x="461" y="485"/>
                  <a:pt x="504" y="528"/>
                  <a:pt x="504" y="581"/>
                </a:cubicBezTo>
                <a:lnTo>
                  <a:pt x="504" y="590"/>
                </a:lnTo>
                <a:lnTo>
                  <a:pt x="505" y="591"/>
                </a:lnTo>
                <a:lnTo>
                  <a:pt x="327" y="551"/>
                </a:lnTo>
                <a:lnTo>
                  <a:pt x="330" y="546"/>
                </a:lnTo>
                <a:lnTo>
                  <a:pt x="342" y="530"/>
                </a:lnTo>
                <a:cubicBezTo>
                  <a:pt x="363" y="504"/>
                  <a:pt x="397" y="490"/>
                  <a:pt x="431" y="496"/>
                </a:cubicBezTo>
                <a:cubicBezTo>
                  <a:pt x="464" y="501"/>
                  <a:pt x="493" y="523"/>
                  <a:pt x="506" y="555"/>
                </a:cubicBezTo>
                <a:lnTo>
                  <a:pt x="508" y="560"/>
                </a:lnTo>
                <a:lnTo>
                  <a:pt x="510" y="565"/>
                </a:lnTo>
                <a:lnTo>
                  <a:pt x="329" y="573"/>
                </a:lnTo>
                <a:lnTo>
                  <a:pt x="332" y="563"/>
                </a:lnTo>
                <a:lnTo>
                  <a:pt x="334" y="554"/>
                </a:lnTo>
                <a:cubicBezTo>
                  <a:pt x="337" y="546"/>
                  <a:pt x="341" y="538"/>
                  <a:pt x="346" y="531"/>
                </a:cubicBezTo>
                <a:lnTo>
                  <a:pt x="348" y="528"/>
                </a:lnTo>
                <a:cubicBezTo>
                  <a:pt x="369" y="497"/>
                  <a:pt x="406" y="480"/>
                  <a:pt x="444" y="487"/>
                </a:cubicBezTo>
                <a:cubicBezTo>
                  <a:pt x="481" y="493"/>
                  <a:pt x="511" y="521"/>
                  <a:pt x="521" y="558"/>
                </a:cubicBezTo>
                <a:lnTo>
                  <a:pt x="523" y="566"/>
                </a:lnTo>
                <a:cubicBezTo>
                  <a:pt x="524" y="571"/>
                  <a:pt x="525" y="576"/>
                  <a:pt x="525" y="581"/>
                </a:cubicBezTo>
                <a:lnTo>
                  <a:pt x="526" y="592"/>
                </a:lnTo>
                <a:lnTo>
                  <a:pt x="430" y="504"/>
                </a:lnTo>
                <a:lnTo>
                  <a:pt x="432" y="504"/>
                </a:lnTo>
                <a:lnTo>
                  <a:pt x="338" y="585"/>
                </a:lnTo>
                <a:lnTo>
                  <a:pt x="339" y="579"/>
                </a:lnTo>
                <a:lnTo>
                  <a:pt x="341" y="567"/>
                </a:lnTo>
                <a:cubicBezTo>
                  <a:pt x="351" y="527"/>
                  <a:pt x="386" y="498"/>
                  <a:pt x="428" y="495"/>
                </a:cubicBezTo>
                <a:cubicBezTo>
                  <a:pt x="470" y="492"/>
                  <a:pt x="508" y="516"/>
                  <a:pt x="524" y="555"/>
                </a:cubicBezTo>
                <a:lnTo>
                  <a:pt x="526" y="560"/>
                </a:lnTo>
                <a:lnTo>
                  <a:pt x="519" y="546"/>
                </a:lnTo>
                <a:lnTo>
                  <a:pt x="522" y="551"/>
                </a:lnTo>
                <a:lnTo>
                  <a:pt x="348" y="570"/>
                </a:lnTo>
                <a:lnTo>
                  <a:pt x="350" y="564"/>
                </a:lnTo>
                <a:lnTo>
                  <a:pt x="345" y="594"/>
                </a:lnTo>
                <a:lnTo>
                  <a:pt x="345" y="590"/>
                </a:lnTo>
                <a:lnTo>
                  <a:pt x="537" y="602"/>
                </a:lnTo>
                <a:lnTo>
                  <a:pt x="536" y="610"/>
                </a:lnTo>
                <a:lnTo>
                  <a:pt x="533" y="626"/>
                </a:lnTo>
                <a:lnTo>
                  <a:pt x="529" y="647"/>
                </a:lnTo>
                <a:lnTo>
                  <a:pt x="529" y="647"/>
                </a:lnTo>
                <a:cubicBezTo>
                  <a:pt x="519" y="696"/>
                  <a:pt x="474" y="729"/>
                  <a:pt x="425" y="724"/>
                </a:cubicBezTo>
                <a:cubicBezTo>
                  <a:pt x="376" y="719"/>
                  <a:pt x="338" y="678"/>
                  <a:pt x="338" y="628"/>
                </a:cubicBezTo>
                <a:lnTo>
                  <a:pt x="338" y="622"/>
                </a:lnTo>
                <a:lnTo>
                  <a:pt x="338" y="610"/>
                </a:lnTo>
                <a:lnTo>
                  <a:pt x="340" y="590"/>
                </a:lnTo>
                <a:lnTo>
                  <a:pt x="341" y="577"/>
                </a:lnTo>
                <a:cubicBezTo>
                  <a:pt x="349" y="527"/>
                  <a:pt x="393" y="491"/>
                  <a:pt x="443" y="495"/>
                </a:cubicBezTo>
                <a:cubicBezTo>
                  <a:pt x="494" y="498"/>
                  <a:pt x="532" y="540"/>
                  <a:pt x="532" y="590"/>
                </a:cubicBezTo>
                <a:lnTo>
                  <a:pt x="532" y="594"/>
                </a:lnTo>
                <a:lnTo>
                  <a:pt x="533" y="595"/>
                </a:lnTo>
                <a:lnTo>
                  <a:pt x="533" y="614"/>
                </a:lnTo>
                <a:lnTo>
                  <a:pt x="533" y="619"/>
                </a:lnTo>
                <a:cubicBezTo>
                  <a:pt x="533" y="672"/>
                  <a:pt x="490" y="715"/>
                  <a:pt x="437" y="715"/>
                </a:cubicBezTo>
                <a:cubicBezTo>
                  <a:pt x="384" y="715"/>
                  <a:pt x="341" y="672"/>
                  <a:pt x="341" y="619"/>
                </a:cubicBezTo>
                <a:lnTo>
                  <a:pt x="341" y="615"/>
                </a:lnTo>
                <a:lnTo>
                  <a:pt x="341" y="606"/>
                </a:lnTo>
                <a:lnTo>
                  <a:pt x="341" y="606"/>
                </a:lnTo>
                <a:lnTo>
                  <a:pt x="340" y="590"/>
                </a:lnTo>
                <a:cubicBezTo>
                  <a:pt x="340" y="537"/>
                  <a:pt x="383" y="494"/>
                  <a:pt x="436" y="494"/>
                </a:cubicBezTo>
                <a:cubicBezTo>
                  <a:pt x="489" y="494"/>
                  <a:pt x="532" y="537"/>
                  <a:pt x="532" y="590"/>
                </a:cubicBezTo>
                <a:lnTo>
                  <a:pt x="532" y="593"/>
                </a:lnTo>
                <a:lnTo>
                  <a:pt x="532" y="600"/>
                </a:lnTo>
                <a:lnTo>
                  <a:pt x="436" y="504"/>
                </a:lnTo>
                <a:lnTo>
                  <a:pt x="438" y="504"/>
                </a:lnTo>
                <a:cubicBezTo>
                  <a:pt x="470" y="504"/>
                  <a:pt x="500" y="520"/>
                  <a:pt x="518" y="547"/>
                </a:cubicBezTo>
                <a:cubicBezTo>
                  <a:pt x="536" y="573"/>
                  <a:pt x="539" y="607"/>
                  <a:pt x="528" y="636"/>
                </a:cubicBezTo>
                <a:lnTo>
                  <a:pt x="526" y="641"/>
                </a:lnTo>
                <a:lnTo>
                  <a:pt x="529" y="633"/>
                </a:lnTo>
                <a:lnTo>
                  <a:pt x="350" y="567"/>
                </a:lnTo>
                <a:lnTo>
                  <a:pt x="352" y="563"/>
                </a:lnTo>
                <a:lnTo>
                  <a:pt x="358" y="551"/>
                </a:lnTo>
                <a:cubicBezTo>
                  <a:pt x="376" y="521"/>
                  <a:pt x="409" y="503"/>
                  <a:pt x="444" y="505"/>
                </a:cubicBezTo>
                <a:cubicBezTo>
                  <a:pt x="479" y="506"/>
                  <a:pt x="511" y="526"/>
                  <a:pt x="526" y="558"/>
                </a:cubicBezTo>
                <a:lnTo>
                  <a:pt x="528" y="562"/>
                </a:lnTo>
                <a:lnTo>
                  <a:pt x="534" y="574"/>
                </a:lnTo>
                <a:lnTo>
                  <a:pt x="444" y="513"/>
                </a:lnTo>
                <a:lnTo>
                  <a:pt x="446" y="513"/>
                </a:lnTo>
                <a:cubicBezTo>
                  <a:pt x="493" y="513"/>
                  <a:pt x="533" y="547"/>
                  <a:pt x="541" y="594"/>
                </a:cubicBezTo>
                <a:lnTo>
                  <a:pt x="542" y="600"/>
                </a:lnTo>
                <a:lnTo>
                  <a:pt x="542" y="596"/>
                </a:lnTo>
                <a:lnTo>
                  <a:pt x="361" y="580"/>
                </a:lnTo>
                <a:lnTo>
                  <a:pt x="365" y="571"/>
                </a:lnTo>
                <a:lnTo>
                  <a:pt x="364" y="573"/>
                </a:lnTo>
                <a:cubicBezTo>
                  <a:pt x="378" y="526"/>
                  <a:pt x="425" y="497"/>
                  <a:pt x="474" y="506"/>
                </a:cubicBezTo>
                <a:cubicBezTo>
                  <a:pt x="522" y="516"/>
                  <a:pt x="556" y="560"/>
                  <a:pt x="551" y="609"/>
                </a:cubicBezTo>
                <a:lnTo>
                  <a:pt x="550" y="620"/>
                </a:lnTo>
                <a:lnTo>
                  <a:pt x="549" y="631"/>
                </a:lnTo>
                <a:cubicBezTo>
                  <a:pt x="542" y="684"/>
                  <a:pt x="494" y="721"/>
                  <a:pt x="442" y="715"/>
                </a:cubicBezTo>
                <a:cubicBezTo>
                  <a:pt x="389" y="708"/>
                  <a:pt x="352" y="660"/>
                  <a:pt x="358" y="608"/>
                </a:cubicBezTo>
                <a:lnTo>
                  <a:pt x="359" y="600"/>
                </a:lnTo>
                <a:lnTo>
                  <a:pt x="358" y="600"/>
                </a:lnTo>
                <a:lnTo>
                  <a:pt x="454" y="696"/>
                </a:lnTo>
                <a:lnTo>
                  <a:pt x="453" y="696"/>
                </a:lnTo>
                <a:lnTo>
                  <a:pt x="548" y="619"/>
                </a:lnTo>
                <a:lnTo>
                  <a:pt x="547" y="624"/>
                </a:lnTo>
                <a:cubicBezTo>
                  <a:pt x="545" y="633"/>
                  <a:pt x="542" y="641"/>
                  <a:pt x="538" y="648"/>
                </a:cubicBezTo>
                <a:lnTo>
                  <a:pt x="536" y="652"/>
                </a:lnTo>
                <a:cubicBezTo>
                  <a:pt x="516" y="692"/>
                  <a:pt x="472" y="713"/>
                  <a:pt x="428" y="703"/>
                </a:cubicBezTo>
                <a:cubicBezTo>
                  <a:pt x="385" y="693"/>
                  <a:pt x="354" y="654"/>
                  <a:pt x="354" y="609"/>
                </a:cubicBezTo>
                <a:lnTo>
                  <a:pt x="354" y="606"/>
                </a:lnTo>
                <a:cubicBezTo>
                  <a:pt x="354" y="601"/>
                  <a:pt x="355" y="596"/>
                  <a:pt x="356" y="591"/>
                </a:cubicBezTo>
                <a:lnTo>
                  <a:pt x="357" y="585"/>
                </a:lnTo>
                <a:lnTo>
                  <a:pt x="355" y="600"/>
                </a:lnTo>
                <a:lnTo>
                  <a:pt x="355" y="594"/>
                </a:lnTo>
                <a:cubicBezTo>
                  <a:pt x="355" y="587"/>
                  <a:pt x="356" y="579"/>
                  <a:pt x="358" y="571"/>
                </a:cubicBezTo>
                <a:lnTo>
                  <a:pt x="359" y="567"/>
                </a:lnTo>
                <a:cubicBezTo>
                  <a:pt x="370" y="524"/>
                  <a:pt x="410" y="493"/>
                  <a:pt x="455" y="494"/>
                </a:cubicBezTo>
                <a:cubicBezTo>
                  <a:pt x="500" y="496"/>
                  <a:pt x="538" y="528"/>
                  <a:pt x="547" y="572"/>
                </a:cubicBezTo>
                <a:lnTo>
                  <a:pt x="549" y="582"/>
                </a:lnTo>
                <a:lnTo>
                  <a:pt x="550" y="591"/>
                </a:lnTo>
                <a:lnTo>
                  <a:pt x="547" y="576"/>
                </a:lnTo>
                <a:lnTo>
                  <a:pt x="548" y="579"/>
                </a:lnTo>
                <a:lnTo>
                  <a:pt x="363" y="586"/>
                </a:lnTo>
                <a:lnTo>
                  <a:pt x="365" y="578"/>
                </a:lnTo>
                <a:lnTo>
                  <a:pt x="363" y="593"/>
                </a:lnTo>
                <a:lnTo>
                  <a:pt x="364" y="582"/>
                </a:lnTo>
                <a:cubicBezTo>
                  <a:pt x="368" y="532"/>
                  <a:pt x="410" y="494"/>
                  <a:pt x="459" y="494"/>
                </a:cubicBezTo>
                <a:lnTo>
                  <a:pt x="461" y="494"/>
                </a:lnTo>
                <a:lnTo>
                  <a:pt x="366" y="582"/>
                </a:lnTo>
                <a:lnTo>
                  <a:pt x="367" y="571"/>
                </a:lnTo>
                <a:lnTo>
                  <a:pt x="369" y="558"/>
                </a:lnTo>
                <a:cubicBezTo>
                  <a:pt x="370" y="548"/>
                  <a:pt x="373" y="539"/>
                  <a:pt x="378" y="531"/>
                </a:cubicBezTo>
                <a:lnTo>
                  <a:pt x="379" y="529"/>
                </a:lnTo>
                <a:cubicBezTo>
                  <a:pt x="397" y="492"/>
                  <a:pt x="437" y="471"/>
                  <a:pt x="477" y="476"/>
                </a:cubicBezTo>
                <a:cubicBezTo>
                  <a:pt x="518" y="482"/>
                  <a:pt x="551" y="512"/>
                  <a:pt x="559" y="553"/>
                </a:cubicBezTo>
                <a:lnTo>
                  <a:pt x="560" y="558"/>
                </a:lnTo>
                <a:lnTo>
                  <a:pt x="562" y="573"/>
                </a:lnTo>
                <a:lnTo>
                  <a:pt x="563" y="576"/>
                </a:lnTo>
                <a:lnTo>
                  <a:pt x="564" y="585"/>
                </a:lnTo>
                <a:lnTo>
                  <a:pt x="469" y="504"/>
                </a:lnTo>
                <a:lnTo>
                  <a:pt x="473" y="504"/>
                </a:lnTo>
                <a:lnTo>
                  <a:pt x="476" y="504"/>
                </a:lnTo>
                <a:cubicBezTo>
                  <a:pt x="526" y="504"/>
                  <a:pt x="568" y="542"/>
                  <a:pt x="572" y="592"/>
                </a:cubicBezTo>
                <a:lnTo>
                  <a:pt x="573" y="603"/>
                </a:lnTo>
                <a:lnTo>
                  <a:pt x="574" y="608"/>
                </a:lnTo>
                <a:lnTo>
                  <a:pt x="382" y="619"/>
                </a:lnTo>
                <a:lnTo>
                  <a:pt x="382" y="616"/>
                </a:lnTo>
                <a:lnTo>
                  <a:pt x="382" y="609"/>
                </a:lnTo>
                <a:lnTo>
                  <a:pt x="382" y="602"/>
                </a:lnTo>
                <a:cubicBezTo>
                  <a:pt x="382" y="588"/>
                  <a:pt x="386" y="573"/>
                  <a:pt x="393" y="560"/>
                </a:cubicBezTo>
                <a:lnTo>
                  <a:pt x="394" y="558"/>
                </a:lnTo>
                <a:cubicBezTo>
                  <a:pt x="412" y="521"/>
                  <a:pt x="452" y="500"/>
                  <a:pt x="492" y="505"/>
                </a:cubicBezTo>
                <a:cubicBezTo>
                  <a:pt x="533" y="511"/>
                  <a:pt x="566" y="541"/>
                  <a:pt x="574" y="582"/>
                </a:cubicBezTo>
                <a:lnTo>
                  <a:pt x="575" y="587"/>
                </a:lnTo>
                <a:lnTo>
                  <a:pt x="577" y="604"/>
                </a:lnTo>
                <a:lnTo>
                  <a:pt x="577" y="603"/>
                </a:lnTo>
                <a:cubicBezTo>
                  <a:pt x="579" y="609"/>
                  <a:pt x="579" y="616"/>
                  <a:pt x="579" y="623"/>
                </a:cubicBezTo>
                <a:lnTo>
                  <a:pt x="579" y="628"/>
                </a:lnTo>
                <a:cubicBezTo>
                  <a:pt x="579" y="681"/>
                  <a:pt x="536" y="724"/>
                  <a:pt x="483" y="724"/>
                </a:cubicBezTo>
                <a:cubicBezTo>
                  <a:pt x="430" y="724"/>
                  <a:pt x="387" y="681"/>
                  <a:pt x="387" y="628"/>
                </a:cubicBezTo>
                <a:lnTo>
                  <a:pt x="387" y="626"/>
                </a:lnTo>
                <a:lnTo>
                  <a:pt x="387" y="620"/>
                </a:lnTo>
                <a:lnTo>
                  <a:pt x="387" y="613"/>
                </a:lnTo>
                <a:lnTo>
                  <a:pt x="387" y="609"/>
                </a:lnTo>
                <a:cubicBezTo>
                  <a:pt x="387" y="556"/>
                  <a:pt x="430" y="513"/>
                  <a:pt x="483" y="513"/>
                </a:cubicBezTo>
                <a:cubicBezTo>
                  <a:pt x="536" y="513"/>
                  <a:pt x="579" y="556"/>
                  <a:pt x="579" y="609"/>
                </a:cubicBezTo>
                <a:lnTo>
                  <a:pt x="579" y="614"/>
                </a:lnTo>
                <a:cubicBezTo>
                  <a:pt x="579" y="621"/>
                  <a:pt x="579" y="627"/>
                  <a:pt x="578" y="633"/>
                </a:cubicBezTo>
                <a:lnTo>
                  <a:pt x="577" y="638"/>
                </a:lnTo>
                <a:cubicBezTo>
                  <a:pt x="567" y="689"/>
                  <a:pt x="519" y="722"/>
                  <a:pt x="468" y="714"/>
                </a:cubicBezTo>
                <a:cubicBezTo>
                  <a:pt x="417" y="706"/>
                  <a:pt x="381" y="660"/>
                  <a:pt x="387" y="609"/>
                </a:cubicBezTo>
                <a:lnTo>
                  <a:pt x="388" y="600"/>
                </a:lnTo>
                <a:lnTo>
                  <a:pt x="389" y="591"/>
                </a:lnTo>
                <a:lnTo>
                  <a:pt x="484" y="696"/>
                </a:lnTo>
                <a:lnTo>
                  <a:pt x="483" y="696"/>
                </a:lnTo>
                <a:lnTo>
                  <a:pt x="579" y="600"/>
                </a:lnTo>
                <a:lnTo>
                  <a:pt x="579" y="606"/>
                </a:lnTo>
                <a:lnTo>
                  <a:pt x="575" y="576"/>
                </a:lnTo>
                <a:lnTo>
                  <a:pt x="576" y="579"/>
                </a:lnTo>
                <a:lnTo>
                  <a:pt x="388" y="609"/>
                </a:lnTo>
                <a:lnTo>
                  <a:pt x="388" y="600"/>
                </a:lnTo>
                <a:lnTo>
                  <a:pt x="388" y="590"/>
                </a:lnTo>
                <a:cubicBezTo>
                  <a:pt x="388" y="537"/>
                  <a:pt x="431" y="494"/>
                  <a:pt x="484" y="494"/>
                </a:cubicBezTo>
                <a:cubicBezTo>
                  <a:pt x="537" y="494"/>
                  <a:pt x="580" y="537"/>
                  <a:pt x="580" y="590"/>
                </a:cubicBezTo>
                <a:lnTo>
                  <a:pt x="580" y="594"/>
                </a:lnTo>
                <a:lnTo>
                  <a:pt x="580" y="600"/>
                </a:lnTo>
                <a:cubicBezTo>
                  <a:pt x="580" y="606"/>
                  <a:pt x="580" y="611"/>
                  <a:pt x="579" y="616"/>
                </a:cubicBezTo>
                <a:lnTo>
                  <a:pt x="578" y="622"/>
                </a:lnTo>
                <a:lnTo>
                  <a:pt x="579" y="606"/>
                </a:lnTo>
                <a:lnTo>
                  <a:pt x="579" y="609"/>
                </a:lnTo>
                <a:lnTo>
                  <a:pt x="392" y="579"/>
                </a:lnTo>
                <a:lnTo>
                  <a:pt x="393" y="576"/>
                </a:lnTo>
                <a:lnTo>
                  <a:pt x="388" y="606"/>
                </a:lnTo>
                <a:lnTo>
                  <a:pt x="388" y="600"/>
                </a:lnTo>
                <a:lnTo>
                  <a:pt x="388" y="594"/>
                </a:lnTo>
                <a:lnTo>
                  <a:pt x="391" y="618"/>
                </a:lnTo>
                <a:lnTo>
                  <a:pt x="390" y="614"/>
                </a:lnTo>
                <a:lnTo>
                  <a:pt x="579" y="590"/>
                </a:lnTo>
                <a:lnTo>
                  <a:pt x="579" y="600"/>
                </a:lnTo>
                <a:lnTo>
                  <a:pt x="579" y="609"/>
                </a:lnTo>
                <a:lnTo>
                  <a:pt x="392" y="579"/>
                </a:lnTo>
                <a:lnTo>
                  <a:pt x="393" y="576"/>
                </a:lnTo>
                <a:lnTo>
                  <a:pt x="390" y="591"/>
                </a:lnTo>
                <a:lnTo>
                  <a:pt x="391" y="585"/>
                </a:lnTo>
                <a:cubicBezTo>
                  <a:pt x="398" y="538"/>
                  <a:pt x="439" y="504"/>
                  <a:pt x="485" y="504"/>
                </a:cubicBezTo>
                <a:lnTo>
                  <a:pt x="488" y="504"/>
                </a:lnTo>
                <a:lnTo>
                  <a:pt x="490" y="504"/>
                </a:lnTo>
                <a:lnTo>
                  <a:pt x="493" y="504"/>
                </a:lnTo>
                <a:cubicBezTo>
                  <a:pt x="533" y="504"/>
                  <a:pt x="568" y="528"/>
                  <a:pt x="583" y="565"/>
                </a:cubicBezTo>
                <a:lnTo>
                  <a:pt x="585" y="570"/>
                </a:lnTo>
                <a:lnTo>
                  <a:pt x="590" y="586"/>
                </a:lnTo>
                <a:lnTo>
                  <a:pt x="402" y="628"/>
                </a:lnTo>
                <a:lnTo>
                  <a:pt x="401" y="623"/>
                </a:lnTo>
                <a:cubicBezTo>
                  <a:pt x="400" y="617"/>
                  <a:pt x="399" y="611"/>
                  <a:pt x="399" y="604"/>
                </a:cubicBezTo>
                <a:lnTo>
                  <a:pt x="399" y="600"/>
                </a:lnTo>
                <a:cubicBezTo>
                  <a:pt x="399" y="553"/>
                  <a:pt x="434" y="513"/>
                  <a:pt x="480" y="506"/>
                </a:cubicBezTo>
                <a:cubicBezTo>
                  <a:pt x="527" y="498"/>
                  <a:pt x="572" y="525"/>
                  <a:pt x="587" y="570"/>
                </a:cubicBezTo>
                <a:lnTo>
                  <a:pt x="588" y="573"/>
                </a:lnTo>
                <a:lnTo>
                  <a:pt x="591" y="584"/>
                </a:lnTo>
                <a:lnTo>
                  <a:pt x="594" y="601"/>
                </a:lnTo>
                <a:lnTo>
                  <a:pt x="591" y="586"/>
                </a:lnTo>
                <a:lnTo>
                  <a:pt x="592" y="589"/>
                </a:lnTo>
                <a:lnTo>
                  <a:pt x="404" y="619"/>
                </a:lnTo>
                <a:lnTo>
                  <a:pt x="404" y="616"/>
                </a:lnTo>
                <a:lnTo>
                  <a:pt x="404" y="610"/>
                </a:lnTo>
                <a:lnTo>
                  <a:pt x="404" y="603"/>
                </a:lnTo>
                <a:lnTo>
                  <a:pt x="404" y="600"/>
                </a:lnTo>
                <a:cubicBezTo>
                  <a:pt x="404" y="547"/>
                  <a:pt x="447" y="504"/>
                  <a:pt x="500" y="504"/>
                </a:cubicBezTo>
                <a:cubicBezTo>
                  <a:pt x="553" y="504"/>
                  <a:pt x="596" y="547"/>
                  <a:pt x="596" y="600"/>
                </a:cubicBezTo>
                <a:lnTo>
                  <a:pt x="596" y="603"/>
                </a:lnTo>
                <a:lnTo>
                  <a:pt x="596" y="609"/>
                </a:lnTo>
                <a:lnTo>
                  <a:pt x="592" y="579"/>
                </a:lnTo>
                <a:lnTo>
                  <a:pt x="594" y="585"/>
                </a:lnTo>
                <a:lnTo>
                  <a:pt x="579" y="558"/>
                </a:lnTo>
                <a:lnTo>
                  <a:pt x="582" y="562"/>
                </a:lnTo>
                <a:lnTo>
                  <a:pt x="416" y="584"/>
                </a:lnTo>
                <a:lnTo>
                  <a:pt x="418" y="579"/>
                </a:lnTo>
                <a:lnTo>
                  <a:pt x="413" y="596"/>
                </a:lnTo>
                <a:lnTo>
                  <a:pt x="414" y="591"/>
                </a:lnTo>
                <a:cubicBezTo>
                  <a:pt x="423" y="547"/>
                  <a:pt x="461" y="515"/>
                  <a:pt x="506" y="513"/>
                </a:cubicBezTo>
                <a:cubicBezTo>
                  <a:pt x="551" y="512"/>
                  <a:pt x="591" y="543"/>
                  <a:pt x="602" y="586"/>
                </a:cubicBezTo>
                <a:lnTo>
                  <a:pt x="603" y="590"/>
                </a:lnTo>
                <a:lnTo>
                  <a:pt x="605" y="604"/>
                </a:lnTo>
                <a:lnTo>
                  <a:pt x="510" y="523"/>
                </a:lnTo>
                <a:lnTo>
                  <a:pt x="512" y="523"/>
                </a:lnTo>
                <a:lnTo>
                  <a:pt x="416" y="619"/>
                </a:lnTo>
                <a:lnTo>
                  <a:pt x="416" y="608"/>
                </a:lnTo>
                <a:lnTo>
                  <a:pt x="416" y="600"/>
                </a:lnTo>
                <a:cubicBezTo>
                  <a:pt x="416" y="553"/>
                  <a:pt x="451" y="513"/>
                  <a:pt x="497" y="506"/>
                </a:cubicBezTo>
                <a:cubicBezTo>
                  <a:pt x="544" y="498"/>
                  <a:pt x="589" y="525"/>
                  <a:pt x="604" y="570"/>
                </a:cubicBezTo>
                <a:lnTo>
                  <a:pt x="605" y="573"/>
                </a:lnTo>
                <a:cubicBezTo>
                  <a:pt x="608" y="583"/>
                  <a:pt x="609" y="593"/>
                  <a:pt x="609" y="603"/>
                </a:cubicBezTo>
                <a:lnTo>
                  <a:pt x="609" y="609"/>
                </a:lnTo>
                <a:lnTo>
                  <a:pt x="609" y="619"/>
                </a:lnTo>
                <a:lnTo>
                  <a:pt x="419" y="601"/>
                </a:lnTo>
                <a:lnTo>
                  <a:pt x="420" y="596"/>
                </a:lnTo>
                <a:lnTo>
                  <a:pt x="418" y="614"/>
                </a:lnTo>
                <a:lnTo>
                  <a:pt x="418" y="609"/>
                </a:lnTo>
                <a:cubicBezTo>
                  <a:pt x="418" y="561"/>
                  <a:pt x="455" y="520"/>
                  <a:pt x="503" y="514"/>
                </a:cubicBezTo>
                <a:cubicBezTo>
                  <a:pt x="551" y="508"/>
                  <a:pt x="596" y="539"/>
                  <a:pt x="608" y="586"/>
                </a:cubicBezTo>
                <a:lnTo>
                  <a:pt x="609" y="590"/>
                </a:lnTo>
                <a:lnTo>
                  <a:pt x="611" y="604"/>
                </a:lnTo>
                <a:lnTo>
                  <a:pt x="516" y="523"/>
                </a:lnTo>
                <a:lnTo>
                  <a:pt x="520" y="523"/>
                </a:lnTo>
                <a:lnTo>
                  <a:pt x="524" y="523"/>
                </a:lnTo>
                <a:cubicBezTo>
                  <a:pt x="566" y="523"/>
                  <a:pt x="602" y="550"/>
                  <a:pt x="616" y="589"/>
                </a:cubicBezTo>
                <a:lnTo>
                  <a:pt x="618" y="595"/>
                </a:lnTo>
                <a:lnTo>
                  <a:pt x="606" y="572"/>
                </a:lnTo>
                <a:lnTo>
                  <a:pt x="608" y="575"/>
                </a:lnTo>
                <a:lnTo>
                  <a:pt x="435" y="608"/>
                </a:lnTo>
                <a:lnTo>
                  <a:pt x="437" y="599"/>
                </a:lnTo>
                <a:lnTo>
                  <a:pt x="438" y="591"/>
                </a:lnTo>
                <a:cubicBezTo>
                  <a:pt x="447" y="547"/>
                  <a:pt x="485" y="515"/>
                  <a:pt x="530" y="513"/>
                </a:cubicBezTo>
                <a:cubicBezTo>
                  <a:pt x="575" y="512"/>
                  <a:pt x="615" y="543"/>
                  <a:pt x="626" y="586"/>
                </a:cubicBezTo>
                <a:lnTo>
                  <a:pt x="627" y="590"/>
                </a:lnTo>
                <a:cubicBezTo>
                  <a:pt x="629" y="598"/>
                  <a:pt x="629" y="606"/>
                  <a:pt x="629" y="613"/>
                </a:cubicBezTo>
                <a:lnTo>
                  <a:pt x="629" y="619"/>
                </a:lnTo>
                <a:lnTo>
                  <a:pt x="628" y="604"/>
                </a:lnTo>
                <a:lnTo>
                  <a:pt x="629" y="610"/>
                </a:lnTo>
                <a:cubicBezTo>
                  <a:pt x="630" y="615"/>
                  <a:pt x="630" y="620"/>
                  <a:pt x="630" y="625"/>
                </a:cubicBezTo>
                <a:lnTo>
                  <a:pt x="630" y="628"/>
                </a:lnTo>
                <a:cubicBezTo>
                  <a:pt x="630" y="681"/>
                  <a:pt x="587" y="724"/>
                  <a:pt x="534" y="724"/>
                </a:cubicBezTo>
                <a:cubicBezTo>
                  <a:pt x="481" y="724"/>
                  <a:pt x="438" y="681"/>
                  <a:pt x="438" y="628"/>
                </a:cubicBezTo>
                <a:lnTo>
                  <a:pt x="438" y="619"/>
                </a:lnTo>
                <a:lnTo>
                  <a:pt x="438" y="619"/>
                </a:lnTo>
                <a:cubicBezTo>
                  <a:pt x="433" y="569"/>
                  <a:pt x="467" y="524"/>
                  <a:pt x="517" y="515"/>
                </a:cubicBezTo>
                <a:cubicBezTo>
                  <a:pt x="567" y="506"/>
                  <a:pt x="614" y="537"/>
                  <a:pt x="627" y="586"/>
                </a:cubicBezTo>
                <a:lnTo>
                  <a:pt x="628" y="590"/>
                </a:lnTo>
                <a:cubicBezTo>
                  <a:pt x="630" y="598"/>
                  <a:pt x="630" y="606"/>
                  <a:pt x="630" y="613"/>
                </a:cubicBezTo>
                <a:lnTo>
                  <a:pt x="630" y="619"/>
                </a:lnTo>
                <a:lnTo>
                  <a:pt x="630" y="625"/>
                </a:lnTo>
                <a:lnTo>
                  <a:pt x="630" y="628"/>
                </a:lnTo>
                <a:cubicBezTo>
                  <a:pt x="630" y="678"/>
                  <a:pt x="592" y="720"/>
                  <a:pt x="542" y="724"/>
                </a:cubicBezTo>
                <a:cubicBezTo>
                  <a:pt x="493" y="728"/>
                  <a:pt x="448" y="694"/>
                  <a:pt x="440" y="644"/>
                </a:cubicBezTo>
                <a:lnTo>
                  <a:pt x="439" y="638"/>
                </a:lnTo>
                <a:cubicBezTo>
                  <a:pt x="436" y="623"/>
                  <a:pt x="437" y="607"/>
                  <a:pt x="442" y="592"/>
                </a:cubicBezTo>
                <a:lnTo>
                  <a:pt x="443" y="589"/>
                </a:lnTo>
                <a:cubicBezTo>
                  <a:pt x="455" y="554"/>
                  <a:pt x="485" y="529"/>
                  <a:pt x="522" y="524"/>
                </a:cubicBezTo>
                <a:cubicBezTo>
                  <a:pt x="558" y="519"/>
                  <a:pt x="594" y="536"/>
                  <a:pt x="614" y="566"/>
                </a:cubicBezTo>
                <a:lnTo>
                  <a:pt x="618" y="572"/>
                </a:lnTo>
                <a:lnTo>
                  <a:pt x="627" y="588"/>
                </a:lnTo>
                <a:lnTo>
                  <a:pt x="632" y="597"/>
                </a:lnTo>
                <a:lnTo>
                  <a:pt x="628" y="590"/>
                </a:lnTo>
                <a:lnTo>
                  <a:pt x="458" y="624"/>
                </a:lnTo>
                <a:lnTo>
                  <a:pt x="459" y="620"/>
                </a:lnTo>
                <a:lnTo>
                  <a:pt x="456" y="643"/>
                </a:lnTo>
                <a:lnTo>
                  <a:pt x="456" y="633"/>
                </a:lnTo>
                <a:lnTo>
                  <a:pt x="456" y="635"/>
                </a:lnTo>
                <a:lnTo>
                  <a:pt x="455" y="619"/>
                </a:lnTo>
                <a:cubicBezTo>
                  <a:pt x="455" y="566"/>
                  <a:pt x="498" y="523"/>
                  <a:pt x="551" y="523"/>
                </a:cubicBezTo>
                <a:cubicBezTo>
                  <a:pt x="604" y="523"/>
                  <a:pt x="647" y="566"/>
                  <a:pt x="647" y="619"/>
                </a:cubicBezTo>
                <a:lnTo>
                  <a:pt x="647" y="621"/>
                </a:lnTo>
                <a:lnTo>
                  <a:pt x="647" y="608"/>
                </a:lnTo>
                <a:lnTo>
                  <a:pt x="648" y="615"/>
                </a:lnTo>
                <a:lnTo>
                  <a:pt x="649" y="622"/>
                </a:lnTo>
                <a:lnTo>
                  <a:pt x="645" y="605"/>
                </a:lnTo>
                <a:lnTo>
                  <a:pt x="646" y="608"/>
                </a:lnTo>
                <a:lnTo>
                  <a:pt x="463" y="608"/>
                </a:lnTo>
                <a:lnTo>
                  <a:pt x="464" y="605"/>
                </a:lnTo>
                <a:lnTo>
                  <a:pt x="459" y="635"/>
                </a:lnTo>
                <a:lnTo>
                  <a:pt x="459" y="629"/>
                </a:lnTo>
                <a:lnTo>
                  <a:pt x="459" y="622"/>
                </a:lnTo>
                <a:lnTo>
                  <a:pt x="459" y="619"/>
                </a:lnTo>
                <a:cubicBezTo>
                  <a:pt x="459" y="566"/>
                  <a:pt x="502" y="523"/>
                  <a:pt x="555" y="523"/>
                </a:cubicBezTo>
                <a:cubicBezTo>
                  <a:pt x="608" y="523"/>
                  <a:pt x="651" y="566"/>
                  <a:pt x="651" y="619"/>
                </a:cubicBezTo>
                <a:lnTo>
                  <a:pt x="651" y="622"/>
                </a:lnTo>
                <a:lnTo>
                  <a:pt x="651" y="630"/>
                </a:lnTo>
                <a:cubicBezTo>
                  <a:pt x="651" y="636"/>
                  <a:pt x="651" y="641"/>
                  <a:pt x="650" y="646"/>
                </a:cubicBezTo>
                <a:lnTo>
                  <a:pt x="649" y="652"/>
                </a:lnTo>
                <a:cubicBezTo>
                  <a:pt x="646" y="672"/>
                  <a:pt x="636" y="690"/>
                  <a:pt x="622" y="704"/>
                </a:cubicBezTo>
                <a:lnTo>
                  <a:pt x="620" y="706"/>
                </a:lnTo>
                <a:cubicBezTo>
                  <a:pt x="598" y="729"/>
                  <a:pt x="566" y="739"/>
                  <a:pt x="534" y="733"/>
                </a:cubicBezTo>
                <a:cubicBezTo>
                  <a:pt x="503" y="727"/>
                  <a:pt x="477" y="706"/>
                  <a:pt x="464" y="676"/>
                </a:cubicBezTo>
                <a:lnTo>
                  <a:pt x="461" y="669"/>
                </a:lnTo>
                <a:lnTo>
                  <a:pt x="454" y="647"/>
                </a:lnTo>
                <a:lnTo>
                  <a:pt x="450" y="637"/>
                </a:lnTo>
                <a:lnTo>
                  <a:pt x="456" y="649"/>
                </a:lnTo>
                <a:lnTo>
                  <a:pt x="453" y="643"/>
                </a:lnTo>
                <a:lnTo>
                  <a:pt x="634" y="600"/>
                </a:lnTo>
                <a:lnTo>
                  <a:pt x="634" y="603"/>
                </a:lnTo>
                <a:lnTo>
                  <a:pt x="635" y="604"/>
                </a:lnTo>
                <a:lnTo>
                  <a:pt x="636" y="605"/>
                </a:lnTo>
                <a:lnTo>
                  <a:pt x="637" y="610"/>
                </a:lnTo>
                <a:lnTo>
                  <a:pt x="446" y="628"/>
                </a:lnTo>
                <a:lnTo>
                  <a:pt x="446" y="626"/>
                </a:lnTo>
                <a:cubicBezTo>
                  <a:pt x="446" y="621"/>
                  <a:pt x="447" y="616"/>
                  <a:pt x="448" y="611"/>
                </a:cubicBezTo>
                <a:lnTo>
                  <a:pt x="449" y="605"/>
                </a:lnTo>
                <a:lnTo>
                  <a:pt x="447" y="620"/>
                </a:lnTo>
                <a:lnTo>
                  <a:pt x="447" y="613"/>
                </a:lnTo>
                <a:lnTo>
                  <a:pt x="447" y="609"/>
                </a:lnTo>
                <a:cubicBezTo>
                  <a:pt x="447" y="561"/>
                  <a:pt x="484" y="520"/>
                  <a:pt x="532" y="514"/>
                </a:cubicBezTo>
                <a:cubicBezTo>
                  <a:pt x="580" y="508"/>
                  <a:pt x="625" y="539"/>
                  <a:pt x="637" y="586"/>
                </a:cubicBezTo>
                <a:lnTo>
                  <a:pt x="638" y="590"/>
                </a:lnTo>
                <a:cubicBezTo>
                  <a:pt x="640" y="598"/>
                  <a:pt x="640" y="606"/>
                  <a:pt x="640" y="613"/>
                </a:cubicBezTo>
                <a:lnTo>
                  <a:pt x="640" y="619"/>
                </a:lnTo>
                <a:lnTo>
                  <a:pt x="639" y="639"/>
                </a:lnTo>
                <a:cubicBezTo>
                  <a:pt x="633" y="688"/>
                  <a:pt x="592" y="724"/>
                  <a:pt x="543" y="724"/>
                </a:cubicBezTo>
                <a:lnTo>
                  <a:pt x="542" y="724"/>
                </a:lnTo>
                <a:cubicBezTo>
                  <a:pt x="515" y="724"/>
                  <a:pt x="489" y="713"/>
                  <a:pt x="471" y="692"/>
                </a:cubicBezTo>
                <a:cubicBezTo>
                  <a:pt x="453" y="672"/>
                  <a:pt x="444" y="645"/>
                  <a:pt x="447" y="618"/>
                </a:cubicBezTo>
                <a:lnTo>
                  <a:pt x="448" y="609"/>
                </a:lnTo>
                <a:lnTo>
                  <a:pt x="447" y="609"/>
                </a:lnTo>
                <a:lnTo>
                  <a:pt x="447" y="602"/>
                </a:lnTo>
                <a:lnTo>
                  <a:pt x="447" y="600"/>
                </a:lnTo>
                <a:cubicBezTo>
                  <a:pt x="447" y="547"/>
                  <a:pt x="490" y="504"/>
                  <a:pt x="543" y="504"/>
                </a:cubicBezTo>
                <a:cubicBezTo>
                  <a:pt x="596" y="504"/>
                  <a:pt x="639" y="547"/>
                  <a:pt x="639" y="600"/>
                </a:cubicBezTo>
                <a:lnTo>
                  <a:pt x="639" y="605"/>
                </a:lnTo>
                <a:lnTo>
                  <a:pt x="639" y="614"/>
                </a:lnTo>
                <a:lnTo>
                  <a:pt x="639" y="622"/>
                </a:lnTo>
                <a:lnTo>
                  <a:pt x="638" y="607"/>
                </a:lnTo>
                <a:lnTo>
                  <a:pt x="639" y="613"/>
                </a:lnTo>
                <a:lnTo>
                  <a:pt x="598" y="549"/>
                </a:lnTo>
                <a:lnTo>
                  <a:pt x="601" y="551"/>
                </a:lnTo>
                <a:lnTo>
                  <a:pt x="494" y="551"/>
                </a:lnTo>
                <a:lnTo>
                  <a:pt x="497" y="549"/>
                </a:lnTo>
                <a:lnTo>
                  <a:pt x="454" y="628"/>
                </a:lnTo>
                <a:lnTo>
                  <a:pt x="454" y="623"/>
                </a:lnTo>
                <a:cubicBezTo>
                  <a:pt x="454" y="616"/>
                  <a:pt x="455" y="608"/>
                  <a:pt x="457" y="600"/>
                </a:cubicBezTo>
                <a:lnTo>
                  <a:pt x="458" y="596"/>
                </a:lnTo>
                <a:cubicBezTo>
                  <a:pt x="466" y="564"/>
                  <a:pt x="490" y="538"/>
                  <a:pt x="522" y="528"/>
                </a:cubicBezTo>
                <a:cubicBezTo>
                  <a:pt x="553" y="518"/>
                  <a:pt x="588" y="525"/>
                  <a:pt x="613" y="546"/>
                </a:cubicBezTo>
                <a:lnTo>
                  <a:pt x="619" y="551"/>
                </a:lnTo>
                <a:lnTo>
                  <a:pt x="622" y="554"/>
                </a:lnTo>
                <a:lnTo>
                  <a:pt x="466" y="628"/>
                </a:lnTo>
                <a:lnTo>
                  <a:pt x="466" y="619"/>
                </a:lnTo>
                <a:lnTo>
                  <a:pt x="466" y="619"/>
                </a:lnTo>
                <a:lnTo>
                  <a:pt x="657" y="609"/>
                </a:lnTo>
                <a:lnTo>
                  <a:pt x="657" y="614"/>
                </a:lnTo>
                <a:lnTo>
                  <a:pt x="657" y="619"/>
                </a:lnTo>
                <a:cubicBezTo>
                  <a:pt x="657" y="672"/>
                  <a:pt x="614" y="715"/>
                  <a:pt x="561" y="715"/>
                </a:cubicBezTo>
                <a:cubicBezTo>
                  <a:pt x="508" y="715"/>
                  <a:pt x="465" y="672"/>
                  <a:pt x="465" y="619"/>
                </a:cubicBezTo>
                <a:lnTo>
                  <a:pt x="465" y="614"/>
                </a:lnTo>
                <a:lnTo>
                  <a:pt x="465" y="609"/>
                </a:lnTo>
                <a:cubicBezTo>
                  <a:pt x="465" y="556"/>
                  <a:pt x="508" y="513"/>
                  <a:pt x="561" y="513"/>
                </a:cubicBezTo>
                <a:cubicBezTo>
                  <a:pt x="614" y="513"/>
                  <a:pt x="657" y="556"/>
                  <a:pt x="657" y="609"/>
                </a:cubicBezTo>
                <a:lnTo>
                  <a:pt x="657" y="615"/>
                </a:lnTo>
                <a:lnTo>
                  <a:pt x="657" y="619"/>
                </a:lnTo>
                <a:cubicBezTo>
                  <a:pt x="657" y="669"/>
                  <a:pt x="619" y="711"/>
                  <a:pt x="569" y="715"/>
                </a:cubicBezTo>
                <a:cubicBezTo>
                  <a:pt x="520" y="719"/>
                  <a:pt x="475" y="685"/>
                  <a:pt x="467" y="635"/>
                </a:cubicBezTo>
                <a:lnTo>
                  <a:pt x="466" y="629"/>
                </a:lnTo>
                <a:cubicBezTo>
                  <a:pt x="465" y="624"/>
                  <a:pt x="464" y="619"/>
                  <a:pt x="464" y="613"/>
                </a:cubicBezTo>
                <a:lnTo>
                  <a:pt x="464" y="603"/>
                </a:lnTo>
                <a:lnTo>
                  <a:pt x="464" y="605"/>
                </a:lnTo>
                <a:lnTo>
                  <a:pt x="465" y="614"/>
                </a:lnTo>
                <a:lnTo>
                  <a:pt x="653" y="606"/>
                </a:lnTo>
                <a:lnTo>
                  <a:pt x="652" y="612"/>
                </a:lnTo>
                <a:lnTo>
                  <a:pt x="652" y="617"/>
                </a:lnTo>
                <a:lnTo>
                  <a:pt x="649" y="637"/>
                </a:lnTo>
                <a:lnTo>
                  <a:pt x="649" y="642"/>
                </a:lnTo>
                <a:cubicBezTo>
                  <a:pt x="641" y="692"/>
                  <a:pt x="597" y="728"/>
                  <a:pt x="547" y="724"/>
                </a:cubicBezTo>
                <a:cubicBezTo>
                  <a:pt x="496" y="721"/>
                  <a:pt x="457" y="679"/>
                  <a:pt x="457" y="628"/>
                </a:cubicBezTo>
                <a:lnTo>
                  <a:pt x="457" y="627"/>
                </a:lnTo>
                <a:cubicBezTo>
                  <a:pt x="457" y="623"/>
                  <a:pt x="458" y="618"/>
                  <a:pt x="458" y="614"/>
                </a:cubicBezTo>
                <a:lnTo>
                  <a:pt x="459" y="607"/>
                </a:lnTo>
                <a:lnTo>
                  <a:pt x="460" y="600"/>
                </a:lnTo>
                <a:lnTo>
                  <a:pt x="463" y="586"/>
                </a:lnTo>
                <a:cubicBezTo>
                  <a:pt x="472" y="551"/>
                  <a:pt x="500" y="523"/>
                  <a:pt x="536" y="516"/>
                </a:cubicBezTo>
                <a:cubicBezTo>
                  <a:pt x="572" y="508"/>
                  <a:pt x="609" y="521"/>
                  <a:pt x="631" y="549"/>
                </a:cubicBezTo>
                <a:lnTo>
                  <a:pt x="635" y="554"/>
                </a:lnTo>
                <a:lnTo>
                  <a:pt x="646" y="570"/>
                </a:lnTo>
                <a:lnTo>
                  <a:pt x="467" y="619"/>
                </a:lnTo>
                <a:lnTo>
                  <a:pt x="467" y="615"/>
                </a:lnTo>
                <a:lnTo>
                  <a:pt x="469" y="631"/>
                </a:lnTo>
                <a:lnTo>
                  <a:pt x="468" y="625"/>
                </a:lnTo>
                <a:cubicBezTo>
                  <a:pt x="461" y="583"/>
                  <a:pt x="482" y="542"/>
                  <a:pt x="521" y="523"/>
                </a:cubicBezTo>
                <a:cubicBezTo>
                  <a:pt x="559" y="504"/>
                  <a:pt x="605" y="514"/>
                  <a:pt x="634" y="545"/>
                </a:cubicBezTo>
                <a:lnTo>
                  <a:pt x="643" y="555"/>
                </a:lnTo>
                <a:cubicBezTo>
                  <a:pt x="649" y="562"/>
                  <a:pt x="653" y="569"/>
                  <a:pt x="657" y="577"/>
                </a:cubicBezTo>
                <a:lnTo>
                  <a:pt x="660" y="583"/>
                </a:lnTo>
                <a:lnTo>
                  <a:pt x="656" y="575"/>
                </a:lnTo>
                <a:lnTo>
                  <a:pt x="480" y="628"/>
                </a:lnTo>
                <a:lnTo>
                  <a:pt x="480" y="624"/>
                </a:lnTo>
                <a:lnTo>
                  <a:pt x="480" y="619"/>
                </a:lnTo>
                <a:cubicBezTo>
                  <a:pt x="480" y="566"/>
                  <a:pt x="523" y="523"/>
                  <a:pt x="576" y="523"/>
                </a:cubicBezTo>
                <a:lnTo>
                  <a:pt x="579" y="523"/>
                </a:lnTo>
                <a:lnTo>
                  <a:pt x="581" y="523"/>
                </a:lnTo>
                <a:lnTo>
                  <a:pt x="486" y="610"/>
                </a:lnTo>
                <a:lnTo>
                  <a:pt x="487" y="600"/>
                </a:lnTo>
                <a:lnTo>
                  <a:pt x="488" y="590"/>
                </a:lnTo>
                <a:cubicBezTo>
                  <a:pt x="493" y="549"/>
                  <a:pt x="523" y="515"/>
                  <a:pt x="563" y="507"/>
                </a:cubicBezTo>
                <a:cubicBezTo>
                  <a:pt x="603" y="498"/>
                  <a:pt x="645" y="516"/>
                  <a:pt x="666" y="551"/>
                </a:cubicBezTo>
                <a:lnTo>
                  <a:pt x="669" y="556"/>
                </a:lnTo>
                <a:lnTo>
                  <a:pt x="674" y="567"/>
                </a:lnTo>
                <a:lnTo>
                  <a:pt x="495" y="633"/>
                </a:lnTo>
                <a:lnTo>
                  <a:pt x="494" y="629"/>
                </a:lnTo>
                <a:lnTo>
                  <a:pt x="502" y="648"/>
                </a:lnTo>
                <a:lnTo>
                  <a:pt x="499" y="642"/>
                </a:lnTo>
                <a:cubicBezTo>
                  <a:pt x="496" y="637"/>
                  <a:pt x="494" y="632"/>
                  <a:pt x="492" y="626"/>
                </a:cubicBezTo>
                <a:lnTo>
                  <a:pt x="490" y="619"/>
                </a:lnTo>
                <a:lnTo>
                  <a:pt x="515" y="660"/>
                </a:lnTo>
                <a:lnTo>
                  <a:pt x="513" y="658"/>
                </a:lnTo>
                <a:lnTo>
                  <a:pt x="676" y="590"/>
                </a:lnTo>
                <a:lnTo>
                  <a:pt x="676" y="595"/>
                </a:lnTo>
                <a:lnTo>
                  <a:pt x="676" y="604"/>
                </a:lnTo>
                <a:lnTo>
                  <a:pt x="676" y="613"/>
                </a:lnTo>
                <a:lnTo>
                  <a:pt x="675" y="598"/>
                </a:lnTo>
                <a:lnTo>
                  <a:pt x="676" y="604"/>
                </a:lnTo>
                <a:lnTo>
                  <a:pt x="490" y="589"/>
                </a:lnTo>
                <a:lnTo>
                  <a:pt x="491" y="586"/>
                </a:lnTo>
                <a:lnTo>
                  <a:pt x="487" y="603"/>
                </a:lnTo>
                <a:lnTo>
                  <a:pt x="488" y="596"/>
                </a:lnTo>
                <a:lnTo>
                  <a:pt x="490" y="588"/>
                </a:lnTo>
                <a:lnTo>
                  <a:pt x="488" y="603"/>
                </a:lnTo>
                <a:lnTo>
                  <a:pt x="488" y="600"/>
                </a:lnTo>
                <a:cubicBezTo>
                  <a:pt x="488" y="553"/>
                  <a:pt x="523" y="513"/>
                  <a:pt x="569" y="506"/>
                </a:cubicBezTo>
                <a:cubicBezTo>
                  <a:pt x="616" y="498"/>
                  <a:pt x="661" y="525"/>
                  <a:pt x="676" y="570"/>
                </a:cubicBezTo>
                <a:lnTo>
                  <a:pt x="677" y="573"/>
                </a:lnTo>
                <a:cubicBezTo>
                  <a:pt x="678" y="579"/>
                  <a:pt x="680" y="584"/>
                  <a:pt x="681" y="590"/>
                </a:cubicBezTo>
                <a:lnTo>
                  <a:pt x="682" y="597"/>
                </a:lnTo>
                <a:lnTo>
                  <a:pt x="678" y="580"/>
                </a:lnTo>
                <a:lnTo>
                  <a:pt x="680" y="586"/>
                </a:lnTo>
                <a:cubicBezTo>
                  <a:pt x="683" y="596"/>
                  <a:pt x="684" y="606"/>
                  <a:pt x="684" y="616"/>
                </a:cubicBezTo>
                <a:lnTo>
                  <a:pt x="684" y="619"/>
                </a:lnTo>
                <a:lnTo>
                  <a:pt x="497" y="589"/>
                </a:lnTo>
                <a:lnTo>
                  <a:pt x="498" y="586"/>
                </a:lnTo>
                <a:lnTo>
                  <a:pt x="493" y="616"/>
                </a:lnTo>
                <a:lnTo>
                  <a:pt x="493" y="610"/>
                </a:lnTo>
                <a:lnTo>
                  <a:pt x="493" y="603"/>
                </a:lnTo>
                <a:lnTo>
                  <a:pt x="493" y="600"/>
                </a:lnTo>
                <a:cubicBezTo>
                  <a:pt x="493" y="547"/>
                  <a:pt x="536" y="504"/>
                  <a:pt x="589" y="504"/>
                </a:cubicBezTo>
                <a:cubicBezTo>
                  <a:pt x="642" y="504"/>
                  <a:pt x="685" y="547"/>
                  <a:pt x="685" y="600"/>
                </a:cubicBezTo>
                <a:lnTo>
                  <a:pt x="685" y="603"/>
                </a:lnTo>
                <a:lnTo>
                  <a:pt x="684" y="588"/>
                </a:lnTo>
                <a:lnTo>
                  <a:pt x="685" y="594"/>
                </a:lnTo>
                <a:cubicBezTo>
                  <a:pt x="686" y="599"/>
                  <a:pt x="686" y="604"/>
                  <a:pt x="686" y="609"/>
                </a:cubicBezTo>
                <a:lnTo>
                  <a:pt x="686" y="619"/>
                </a:lnTo>
                <a:cubicBezTo>
                  <a:pt x="686" y="667"/>
                  <a:pt x="652" y="707"/>
                  <a:pt x="606" y="714"/>
                </a:cubicBezTo>
                <a:cubicBezTo>
                  <a:pt x="559" y="722"/>
                  <a:pt x="514" y="694"/>
                  <a:pt x="499" y="650"/>
                </a:cubicBezTo>
                <a:lnTo>
                  <a:pt x="498" y="647"/>
                </a:lnTo>
                <a:cubicBezTo>
                  <a:pt x="497" y="641"/>
                  <a:pt x="495" y="636"/>
                  <a:pt x="494" y="630"/>
                </a:cubicBezTo>
                <a:lnTo>
                  <a:pt x="493" y="623"/>
                </a:lnTo>
                <a:cubicBezTo>
                  <a:pt x="492" y="615"/>
                  <a:pt x="492" y="608"/>
                  <a:pt x="493" y="600"/>
                </a:cubicBezTo>
                <a:lnTo>
                  <a:pt x="494" y="590"/>
                </a:lnTo>
                <a:lnTo>
                  <a:pt x="493" y="590"/>
                </a:lnTo>
                <a:cubicBezTo>
                  <a:pt x="493" y="537"/>
                  <a:pt x="536" y="494"/>
                  <a:pt x="589" y="494"/>
                </a:cubicBezTo>
                <a:cubicBezTo>
                  <a:pt x="642" y="494"/>
                  <a:pt x="685" y="537"/>
                  <a:pt x="685" y="590"/>
                </a:cubicBezTo>
                <a:lnTo>
                  <a:pt x="685" y="593"/>
                </a:lnTo>
                <a:lnTo>
                  <a:pt x="685" y="600"/>
                </a:lnTo>
                <a:lnTo>
                  <a:pt x="685" y="611"/>
                </a:lnTo>
                <a:lnTo>
                  <a:pt x="684" y="631"/>
                </a:lnTo>
                <a:lnTo>
                  <a:pt x="497" y="589"/>
                </a:lnTo>
                <a:lnTo>
                  <a:pt x="498" y="586"/>
                </a:lnTo>
                <a:lnTo>
                  <a:pt x="494" y="603"/>
                </a:lnTo>
                <a:lnTo>
                  <a:pt x="495" y="596"/>
                </a:lnTo>
                <a:lnTo>
                  <a:pt x="496" y="625"/>
                </a:lnTo>
                <a:lnTo>
                  <a:pt x="495" y="619"/>
                </a:lnTo>
                <a:lnTo>
                  <a:pt x="498" y="634"/>
                </a:lnTo>
                <a:lnTo>
                  <a:pt x="497" y="631"/>
                </a:lnTo>
                <a:lnTo>
                  <a:pt x="684" y="600"/>
                </a:lnTo>
                <a:lnTo>
                  <a:pt x="684" y="609"/>
                </a:lnTo>
                <a:lnTo>
                  <a:pt x="685" y="610"/>
                </a:lnTo>
                <a:lnTo>
                  <a:pt x="589" y="523"/>
                </a:lnTo>
                <a:lnTo>
                  <a:pt x="592" y="523"/>
                </a:lnTo>
                <a:lnTo>
                  <a:pt x="595" y="523"/>
                </a:lnTo>
                <a:lnTo>
                  <a:pt x="499" y="619"/>
                </a:lnTo>
                <a:lnTo>
                  <a:pt x="499" y="609"/>
                </a:lnTo>
                <a:cubicBezTo>
                  <a:pt x="499" y="599"/>
                  <a:pt x="501" y="589"/>
                  <a:pt x="504" y="579"/>
                </a:cubicBezTo>
                <a:lnTo>
                  <a:pt x="507" y="570"/>
                </a:lnTo>
                <a:cubicBezTo>
                  <a:pt x="520" y="531"/>
                  <a:pt x="557" y="504"/>
                  <a:pt x="598" y="504"/>
                </a:cubicBezTo>
                <a:lnTo>
                  <a:pt x="601" y="504"/>
                </a:lnTo>
                <a:cubicBezTo>
                  <a:pt x="654" y="504"/>
                  <a:pt x="697" y="547"/>
                  <a:pt x="697" y="600"/>
                </a:cubicBezTo>
                <a:cubicBezTo>
                  <a:pt x="697" y="653"/>
                  <a:pt x="654" y="696"/>
                  <a:pt x="601" y="696"/>
                </a:cubicBezTo>
                <a:lnTo>
                  <a:pt x="599" y="696"/>
                </a:lnTo>
                <a:lnTo>
                  <a:pt x="695" y="609"/>
                </a:lnTo>
                <a:lnTo>
                  <a:pt x="694" y="620"/>
                </a:lnTo>
                <a:lnTo>
                  <a:pt x="693" y="631"/>
                </a:lnTo>
                <a:lnTo>
                  <a:pt x="506" y="589"/>
                </a:lnTo>
                <a:lnTo>
                  <a:pt x="507" y="586"/>
                </a:lnTo>
                <a:lnTo>
                  <a:pt x="504" y="601"/>
                </a:lnTo>
                <a:lnTo>
                  <a:pt x="505" y="595"/>
                </a:lnTo>
                <a:lnTo>
                  <a:pt x="509" y="577"/>
                </a:lnTo>
                <a:lnTo>
                  <a:pt x="505" y="603"/>
                </a:lnTo>
                <a:lnTo>
                  <a:pt x="505" y="600"/>
                </a:lnTo>
                <a:cubicBezTo>
                  <a:pt x="505" y="551"/>
                  <a:pt x="543" y="510"/>
                  <a:pt x="592" y="505"/>
                </a:cubicBezTo>
                <a:cubicBezTo>
                  <a:pt x="641" y="500"/>
                  <a:pt x="686" y="533"/>
                  <a:pt x="696" y="582"/>
                </a:cubicBezTo>
                <a:lnTo>
                  <a:pt x="697" y="587"/>
                </a:lnTo>
                <a:cubicBezTo>
                  <a:pt x="698" y="593"/>
                  <a:pt x="698" y="599"/>
                  <a:pt x="698" y="605"/>
                </a:cubicBezTo>
                <a:lnTo>
                  <a:pt x="698" y="609"/>
                </a:lnTo>
                <a:lnTo>
                  <a:pt x="511" y="579"/>
                </a:lnTo>
                <a:lnTo>
                  <a:pt x="512" y="576"/>
                </a:lnTo>
                <a:lnTo>
                  <a:pt x="513" y="573"/>
                </a:lnTo>
                <a:lnTo>
                  <a:pt x="512" y="578"/>
                </a:lnTo>
                <a:cubicBezTo>
                  <a:pt x="513" y="573"/>
                  <a:pt x="514" y="568"/>
                  <a:pt x="515" y="563"/>
                </a:cubicBezTo>
                <a:lnTo>
                  <a:pt x="516" y="560"/>
                </a:lnTo>
                <a:cubicBezTo>
                  <a:pt x="530" y="520"/>
                  <a:pt x="569" y="493"/>
                  <a:pt x="611" y="495"/>
                </a:cubicBezTo>
                <a:cubicBezTo>
                  <a:pt x="654" y="496"/>
                  <a:pt x="690" y="526"/>
                  <a:pt x="701" y="567"/>
                </a:cubicBezTo>
                <a:lnTo>
                  <a:pt x="703" y="575"/>
                </a:lnTo>
                <a:lnTo>
                  <a:pt x="706" y="592"/>
                </a:lnTo>
                <a:lnTo>
                  <a:pt x="611" y="513"/>
                </a:lnTo>
                <a:lnTo>
                  <a:pt x="615" y="513"/>
                </a:lnTo>
                <a:lnTo>
                  <a:pt x="618" y="513"/>
                </a:lnTo>
                <a:lnTo>
                  <a:pt x="522" y="609"/>
                </a:lnTo>
                <a:lnTo>
                  <a:pt x="522" y="604"/>
                </a:lnTo>
                <a:lnTo>
                  <a:pt x="522" y="600"/>
                </a:lnTo>
                <a:cubicBezTo>
                  <a:pt x="522" y="547"/>
                  <a:pt x="565" y="504"/>
                  <a:pt x="618" y="504"/>
                </a:cubicBezTo>
                <a:cubicBezTo>
                  <a:pt x="671" y="504"/>
                  <a:pt x="714" y="547"/>
                  <a:pt x="714" y="600"/>
                </a:cubicBezTo>
                <a:lnTo>
                  <a:pt x="714" y="605"/>
                </a:lnTo>
                <a:lnTo>
                  <a:pt x="714" y="609"/>
                </a:lnTo>
                <a:cubicBezTo>
                  <a:pt x="714" y="662"/>
                  <a:pt x="671" y="705"/>
                  <a:pt x="618" y="705"/>
                </a:cubicBezTo>
                <a:cubicBezTo>
                  <a:pt x="565" y="705"/>
                  <a:pt x="522" y="662"/>
                  <a:pt x="522" y="609"/>
                </a:cubicBezTo>
                <a:lnTo>
                  <a:pt x="522" y="600"/>
                </a:lnTo>
                <a:lnTo>
                  <a:pt x="522" y="590"/>
                </a:lnTo>
                <a:cubicBezTo>
                  <a:pt x="522" y="541"/>
                  <a:pt x="560" y="500"/>
                  <a:pt x="609" y="495"/>
                </a:cubicBezTo>
                <a:cubicBezTo>
                  <a:pt x="658" y="490"/>
                  <a:pt x="703" y="523"/>
                  <a:pt x="713" y="572"/>
                </a:cubicBezTo>
                <a:lnTo>
                  <a:pt x="714" y="577"/>
                </a:lnTo>
                <a:lnTo>
                  <a:pt x="709" y="560"/>
                </a:lnTo>
                <a:lnTo>
                  <a:pt x="711" y="565"/>
                </a:lnTo>
                <a:lnTo>
                  <a:pt x="532" y="565"/>
                </a:lnTo>
                <a:lnTo>
                  <a:pt x="534" y="560"/>
                </a:lnTo>
                <a:cubicBezTo>
                  <a:pt x="536" y="555"/>
                  <a:pt x="539" y="550"/>
                  <a:pt x="541" y="546"/>
                </a:cubicBezTo>
                <a:lnTo>
                  <a:pt x="544" y="541"/>
                </a:lnTo>
                <a:cubicBezTo>
                  <a:pt x="562" y="511"/>
                  <a:pt x="595" y="493"/>
                  <a:pt x="630" y="495"/>
                </a:cubicBezTo>
                <a:cubicBezTo>
                  <a:pt x="665" y="496"/>
                  <a:pt x="697" y="516"/>
                  <a:pt x="712" y="548"/>
                </a:cubicBezTo>
                <a:lnTo>
                  <a:pt x="714" y="552"/>
                </a:lnTo>
                <a:cubicBezTo>
                  <a:pt x="716" y="556"/>
                  <a:pt x="718" y="560"/>
                  <a:pt x="720" y="564"/>
                </a:cubicBezTo>
                <a:lnTo>
                  <a:pt x="722" y="570"/>
                </a:lnTo>
                <a:lnTo>
                  <a:pt x="725" y="579"/>
                </a:lnTo>
                <a:lnTo>
                  <a:pt x="633" y="513"/>
                </a:lnTo>
                <a:lnTo>
                  <a:pt x="634" y="513"/>
                </a:lnTo>
                <a:cubicBezTo>
                  <a:pt x="663" y="513"/>
                  <a:pt x="689" y="526"/>
                  <a:pt x="708" y="547"/>
                </a:cubicBezTo>
                <a:cubicBezTo>
                  <a:pt x="726" y="569"/>
                  <a:pt x="734" y="597"/>
                  <a:pt x="729" y="625"/>
                </a:cubicBezTo>
                <a:lnTo>
                  <a:pt x="728" y="631"/>
                </a:lnTo>
                <a:lnTo>
                  <a:pt x="726" y="643"/>
                </a:lnTo>
                <a:cubicBezTo>
                  <a:pt x="713" y="692"/>
                  <a:pt x="666" y="723"/>
                  <a:pt x="616" y="714"/>
                </a:cubicBezTo>
                <a:cubicBezTo>
                  <a:pt x="566" y="705"/>
                  <a:pt x="532" y="660"/>
                  <a:pt x="537" y="610"/>
                </a:cubicBezTo>
                <a:lnTo>
                  <a:pt x="538" y="600"/>
                </a:lnTo>
                <a:lnTo>
                  <a:pt x="537" y="600"/>
                </a:lnTo>
                <a:cubicBezTo>
                  <a:pt x="537" y="547"/>
                  <a:pt x="580" y="504"/>
                  <a:pt x="633" y="504"/>
                </a:cubicBezTo>
                <a:cubicBezTo>
                  <a:pt x="686" y="504"/>
                  <a:pt x="729" y="547"/>
                  <a:pt x="729" y="600"/>
                </a:cubicBezTo>
                <a:lnTo>
                  <a:pt x="729" y="604"/>
                </a:lnTo>
                <a:cubicBezTo>
                  <a:pt x="729" y="611"/>
                  <a:pt x="729" y="617"/>
                  <a:pt x="728" y="623"/>
                </a:cubicBezTo>
                <a:lnTo>
                  <a:pt x="727" y="628"/>
                </a:lnTo>
                <a:cubicBezTo>
                  <a:pt x="717" y="677"/>
                  <a:pt x="672" y="710"/>
                  <a:pt x="623" y="705"/>
                </a:cubicBezTo>
                <a:cubicBezTo>
                  <a:pt x="574" y="700"/>
                  <a:pt x="536" y="659"/>
                  <a:pt x="536" y="609"/>
                </a:cubicBezTo>
                <a:lnTo>
                  <a:pt x="536" y="605"/>
                </a:lnTo>
                <a:lnTo>
                  <a:pt x="536" y="600"/>
                </a:lnTo>
                <a:cubicBezTo>
                  <a:pt x="536" y="552"/>
                  <a:pt x="573" y="511"/>
                  <a:pt x="621" y="505"/>
                </a:cubicBezTo>
                <a:cubicBezTo>
                  <a:pt x="669" y="499"/>
                  <a:pt x="714" y="530"/>
                  <a:pt x="726" y="577"/>
                </a:cubicBezTo>
                <a:lnTo>
                  <a:pt x="727" y="581"/>
                </a:lnTo>
                <a:lnTo>
                  <a:pt x="729" y="591"/>
                </a:lnTo>
                <a:lnTo>
                  <a:pt x="634" y="513"/>
                </a:lnTo>
                <a:lnTo>
                  <a:pt x="635" y="513"/>
                </a:lnTo>
                <a:cubicBezTo>
                  <a:pt x="664" y="513"/>
                  <a:pt x="690" y="526"/>
                  <a:pt x="709" y="547"/>
                </a:cubicBezTo>
                <a:cubicBezTo>
                  <a:pt x="727" y="569"/>
                  <a:pt x="735" y="597"/>
                  <a:pt x="730" y="625"/>
                </a:cubicBezTo>
                <a:lnTo>
                  <a:pt x="729" y="631"/>
                </a:lnTo>
                <a:lnTo>
                  <a:pt x="727" y="643"/>
                </a:lnTo>
                <a:cubicBezTo>
                  <a:pt x="715" y="690"/>
                  <a:pt x="670" y="721"/>
                  <a:pt x="622" y="715"/>
                </a:cubicBezTo>
                <a:cubicBezTo>
                  <a:pt x="574" y="709"/>
                  <a:pt x="537" y="668"/>
                  <a:pt x="537" y="619"/>
                </a:cubicBezTo>
                <a:lnTo>
                  <a:pt x="537" y="611"/>
                </a:lnTo>
                <a:lnTo>
                  <a:pt x="537" y="600"/>
                </a:lnTo>
                <a:lnTo>
                  <a:pt x="537" y="593"/>
                </a:lnTo>
                <a:lnTo>
                  <a:pt x="542" y="624"/>
                </a:lnTo>
                <a:lnTo>
                  <a:pt x="541" y="621"/>
                </a:lnTo>
                <a:lnTo>
                  <a:pt x="728" y="590"/>
                </a:lnTo>
                <a:lnTo>
                  <a:pt x="728" y="600"/>
                </a:lnTo>
                <a:lnTo>
                  <a:pt x="729" y="599"/>
                </a:lnTo>
                <a:lnTo>
                  <a:pt x="542" y="579"/>
                </a:lnTo>
                <a:lnTo>
                  <a:pt x="543" y="576"/>
                </a:lnTo>
                <a:lnTo>
                  <a:pt x="545" y="570"/>
                </a:lnTo>
                <a:lnTo>
                  <a:pt x="547" y="564"/>
                </a:lnTo>
                <a:lnTo>
                  <a:pt x="546" y="567"/>
                </a:lnTo>
                <a:cubicBezTo>
                  <a:pt x="558" y="522"/>
                  <a:pt x="600" y="491"/>
                  <a:pt x="646" y="495"/>
                </a:cubicBezTo>
                <a:cubicBezTo>
                  <a:pt x="693" y="498"/>
                  <a:pt x="730" y="534"/>
                  <a:pt x="735" y="581"/>
                </a:cubicBezTo>
                <a:lnTo>
                  <a:pt x="736" y="591"/>
                </a:lnTo>
                <a:lnTo>
                  <a:pt x="736" y="591"/>
                </a:lnTo>
                <a:cubicBezTo>
                  <a:pt x="737" y="596"/>
                  <a:pt x="737" y="601"/>
                  <a:pt x="737" y="606"/>
                </a:cubicBezTo>
                <a:lnTo>
                  <a:pt x="737" y="609"/>
                </a:lnTo>
                <a:cubicBezTo>
                  <a:pt x="737" y="662"/>
                  <a:pt x="694" y="705"/>
                  <a:pt x="641" y="705"/>
                </a:cubicBezTo>
                <a:cubicBezTo>
                  <a:pt x="588" y="705"/>
                  <a:pt x="545" y="662"/>
                  <a:pt x="545" y="609"/>
                </a:cubicBezTo>
                <a:lnTo>
                  <a:pt x="545" y="606"/>
                </a:lnTo>
                <a:lnTo>
                  <a:pt x="545" y="600"/>
                </a:lnTo>
                <a:lnTo>
                  <a:pt x="546" y="614"/>
                </a:lnTo>
                <a:lnTo>
                  <a:pt x="545" y="607"/>
                </a:lnTo>
                <a:cubicBezTo>
                  <a:pt x="545" y="603"/>
                  <a:pt x="544" y="598"/>
                  <a:pt x="544" y="593"/>
                </a:cubicBezTo>
                <a:lnTo>
                  <a:pt x="544" y="590"/>
                </a:lnTo>
                <a:cubicBezTo>
                  <a:pt x="544" y="537"/>
                  <a:pt x="587" y="494"/>
                  <a:pt x="640" y="494"/>
                </a:cubicBezTo>
                <a:cubicBezTo>
                  <a:pt x="693" y="494"/>
                  <a:pt x="736" y="537"/>
                  <a:pt x="736" y="590"/>
                </a:cubicBezTo>
                <a:lnTo>
                  <a:pt x="736" y="593"/>
                </a:lnTo>
                <a:lnTo>
                  <a:pt x="736" y="580"/>
                </a:lnTo>
                <a:lnTo>
                  <a:pt x="737" y="587"/>
                </a:lnTo>
                <a:lnTo>
                  <a:pt x="737" y="591"/>
                </a:lnTo>
                <a:cubicBezTo>
                  <a:pt x="738" y="596"/>
                  <a:pt x="738" y="601"/>
                  <a:pt x="738" y="606"/>
                </a:cubicBezTo>
                <a:lnTo>
                  <a:pt x="738" y="609"/>
                </a:lnTo>
                <a:cubicBezTo>
                  <a:pt x="738" y="662"/>
                  <a:pt x="695" y="705"/>
                  <a:pt x="642" y="705"/>
                </a:cubicBezTo>
                <a:cubicBezTo>
                  <a:pt x="589" y="705"/>
                  <a:pt x="546" y="662"/>
                  <a:pt x="546" y="609"/>
                </a:cubicBezTo>
                <a:lnTo>
                  <a:pt x="546" y="606"/>
                </a:lnTo>
                <a:lnTo>
                  <a:pt x="546" y="600"/>
                </a:lnTo>
                <a:lnTo>
                  <a:pt x="546" y="593"/>
                </a:lnTo>
                <a:lnTo>
                  <a:pt x="546" y="590"/>
                </a:lnTo>
                <a:cubicBezTo>
                  <a:pt x="546" y="537"/>
                  <a:pt x="589" y="494"/>
                  <a:pt x="642" y="494"/>
                </a:cubicBezTo>
                <a:cubicBezTo>
                  <a:pt x="695" y="494"/>
                  <a:pt x="738" y="537"/>
                  <a:pt x="738" y="590"/>
                </a:cubicBezTo>
                <a:lnTo>
                  <a:pt x="738" y="593"/>
                </a:lnTo>
                <a:lnTo>
                  <a:pt x="738" y="599"/>
                </a:lnTo>
                <a:lnTo>
                  <a:pt x="738" y="586"/>
                </a:lnTo>
                <a:lnTo>
                  <a:pt x="739" y="593"/>
                </a:lnTo>
                <a:lnTo>
                  <a:pt x="735" y="576"/>
                </a:lnTo>
                <a:lnTo>
                  <a:pt x="736" y="579"/>
                </a:lnTo>
                <a:lnTo>
                  <a:pt x="595" y="527"/>
                </a:lnTo>
                <a:lnTo>
                  <a:pt x="600" y="524"/>
                </a:lnTo>
                <a:lnTo>
                  <a:pt x="570" y="553"/>
                </a:lnTo>
                <a:lnTo>
                  <a:pt x="574" y="547"/>
                </a:lnTo>
                <a:lnTo>
                  <a:pt x="559" y="585"/>
                </a:lnTo>
                <a:lnTo>
                  <a:pt x="560" y="579"/>
                </a:lnTo>
                <a:lnTo>
                  <a:pt x="558" y="594"/>
                </a:lnTo>
                <a:lnTo>
                  <a:pt x="558" y="590"/>
                </a:lnTo>
                <a:cubicBezTo>
                  <a:pt x="558" y="537"/>
                  <a:pt x="601" y="494"/>
                  <a:pt x="654" y="494"/>
                </a:cubicBezTo>
                <a:cubicBezTo>
                  <a:pt x="707" y="494"/>
                  <a:pt x="750" y="537"/>
                  <a:pt x="750" y="590"/>
                </a:cubicBezTo>
                <a:lnTo>
                  <a:pt x="750" y="600"/>
                </a:lnTo>
                <a:lnTo>
                  <a:pt x="750" y="609"/>
                </a:lnTo>
                <a:lnTo>
                  <a:pt x="563" y="579"/>
                </a:lnTo>
                <a:lnTo>
                  <a:pt x="564" y="576"/>
                </a:lnTo>
                <a:lnTo>
                  <a:pt x="561" y="591"/>
                </a:lnTo>
                <a:lnTo>
                  <a:pt x="562" y="585"/>
                </a:lnTo>
                <a:lnTo>
                  <a:pt x="563" y="579"/>
                </a:lnTo>
                <a:lnTo>
                  <a:pt x="561" y="594"/>
                </a:lnTo>
                <a:lnTo>
                  <a:pt x="561" y="590"/>
                </a:lnTo>
                <a:lnTo>
                  <a:pt x="749" y="621"/>
                </a:lnTo>
                <a:lnTo>
                  <a:pt x="746" y="630"/>
                </a:lnTo>
                <a:lnTo>
                  <a:pt x="743" y="637"/>
                </a:lnTo>
                <a:lnTo>
                  <a:pt x="682" y="518"/>
                </a:lnTo>
                <a:lnTo>
                  <a:pt x="685" y="519"/>
                </a:lnTo>
                <a:lnTo>
                  <a:pt x="624" y="519"/>
                </a:lnTo>
                <a:lnTo>
                  <a:pt x="627" y="518"/>
                </a:lnTo>
                <a:lnTo>
                  <a:pt x="657" y="705"/>
                </a:lnTo>
                <a:lnTo>
                  <a:pt x="656" y="705"/>
                </a:lnTo>
                <a:cubicBezTo>
                  <a:pt x="603" y="705"/>
                  <a:pt x="560" y="662"/>
                  <a:pt x="560" y="609"/>
                </a:cubicBezTo>
                <a:lnTo>
                  <a:pt x="560" y="600"/>
                </a:lnTo>
                <a:lnTo>
                  <a:pt x="560" y="590"/>
                </a:lnTo>
                <a:lnTo>
                  <a:pt x="559" y="586"/>
                </a:lnTo>
                <a:lnTo>
                  <a:pt x="558" y="571"/>
                </a:lnTo>
                <a:cubicBezTo>
                  <a:pt x="558" y="518"/>
                  <a:pt x="601" y="475"/>
                  <a:pt x="654" y="475"/>
                </a:cubicBezTo>
                <a:cubicBezTo>
                  <a:pt x="707" y="475"/>
                  <a:pt x="750" y="518"/>
                  <a:pt x="750" y="571"/>
                </a:cubicBezTo>
                <a:lnTo>
                  <a:pt x="750" y="573"/>
                </a:lnTo>
                <a:lnTo>
                  <a:pt x="749" y="558"/>
                </a:lnTo>
                <a:lnTo>
                  <a:pt x="750" y="564"/>
                </a:lnTo>
                <a:lnTo>
                  <a:pt x="752" y="573"/>
                </a:lnTo>
                <a:cubicBezTo>
                  <a:pt x="753" y="579"/>
                  <a:pt x="753" y="585"/>
                  <a:pt x="753" y="590"/>
                </a:cubicBezTo>
                <a:lnTo>
                  <a:pt x="753" y="601"/>
                </a:lnTo>
                <a:lnTo>
                  <a:pt x="752" y="621"/>
                </a:lnTo>
                <a:lnTo>
                  <a:pt x="565" y="579"/>
                </a:lnTo>
                <a:lnTo>
                  <a:pt x="566" y="576"/>
                </a:lnTo>
                <a:lnTo>
                  <a:pt x="563" y="591"/>
                </a:lnTo>
                <a:lnTo>
                  <a:pt x="564" y="585"/>
                </a:lnTo>
                <a:lnTo>
                  <a:pt x="564" y="581"/>
                </a:lnTo>
                <a:cubicBezTo>
                  <a:pt x="569" y="530"/>
                  <a:pt x="613" y="492"/>
                  <a:pt x="664" y="495"/>
                </a:cubicBezTo>
                <a:cubicBezTo>
                  <a:pt x="715" y="497"/>
                  <a:pt x="755" y="539"/>
                  <a:pt x="755" y="590"/>
                </a:cubicBezTo>
                <a:lnTo>
                  <a:pt x="755" y="595"/>
                </a:lnTo>
                <a:lnTo>
                  <a:pt x="755" y="600"/>
                </a:lnTo>
                <a:cubicBezTo>
                  <a:pt x="755" y="653"/>
                  <a:pt x="712" y="696"/>
                  <a:pt x="659" y="696"/>
                </a:cubicBezTo>
                <a:cubicBezTo>
                  <a:pt x="606" y="696"/>
                  <a:pt x="563" y="653"/>
                  <a:pt x="563" y="600"/>
                </a:cubicBezTo>
                <a:lnTo>
                  <a:pt x="563" y="596"/>
                </a:lnTo>
                <a:cubicBezTo>
                  <a:pt x="563" y="586"/>
                  <a:pt x="565" y="576"/>
                  <a:pt x="568" y="566"/>
                </a:cubicBezTo>
                <a:lnTo>
                  <a:pt x="570" y="560"/>
                </a:lnTo>
                <a:cubicBezTo>
                  <a:pt x="585" y="515"/>
                  <a:pt x="631" y="488"/>
                  <a:pt x="677" y="496"/>
                </a:cubicBezTo>
                <a:lnTo>
                  <a:pt x="683" y="497"/>
                </a:lnTo>
                <a:lnTo>
                  <a:pt x="652" y="497"/>
                </a:lnTo>
                <a:lnTo>
                  <a:pt x="658" y="496"/>
                </a:lnTo>
                <a:lnTo>
                  <a:pt x="578" y="582"/>
                </a:lnTo>
                <a:lnTo>
                  <a:pt x="579" y="571"/>
                </a:lnTo>
                <a:lnTo>
                  <a:pt x="580" y="560"/>
                </a:lnTo>
                <a:cubicBezTo>
                  <a:pt x="586" y="515"/>
                  <a:pt x="621" y="480"/>
                  <a:pt x="666" y="476"/>
                </a:cubicBezTo>
                <a:cubicBezTo>
                  <a:pt x="711" y="472"/>
                  <a:pt x="752" y="499"/>
                  <a:pt x="767" y="541"/>
                </a:cubicBezTo>
                <a:lnTo>
                  <a:pt x="768" y="544"/>
                </a:lnTo>
                <a:lnTo>
                  <a:pt x="771" y="555"/>
                </a:lnTo>
                <a:lnTo>
                  <a:pt x="774" y="572"/>
                </a:lnTo>
                <a:lnTo>
                  <a:pt x="759" y="534"/>
                </a:lnTo>
                <a:lnTo>
                  <a:pt x="761" y="537"/>
                </a:lnTo>
                <a:lnTo>
                  <a:pt x="588" y="567"/>
                </a:lnTo>
                <a:lnTo>
                  <a:pt x="590" y="559"/>
                </a:lnTo>
                <a:lnTo>
                  <a:pt x="591" y="554"/>
                </a:lnTo>
                <a:cubicBezTo>
                  <a:pt x="599" y="509"/>
                  <a:pt x="639" y="475"/>
                  <a:pt x="685" y="475"/>
                </a:cubicBezTo>
                <a:lnTo>
                  <a:pt x="686" y="475"/>
                </a:lnTo>
                <a:lnTo>
                  <a:pt x="687" y="475"/>
                </a:lnTo>
                <a:cubicBezTo>
                  <a:pt x="736" y="475"/>
                  <a:pt x="777" y="512"/>
                  <a:pt x="783" y="560"/>
                </a:cubicBezTo>
                <a:lnTo>
                  <a:pt x="784" y="568"/>
                </a:lnTo>
                <a:lnTo>
                  <a:pt x="784" y="592"/>
                </a:lnTo>
                <a:lnTo>
                  <a:pt x="784" y="603"/>
                </a:lnTo>
                <a:lnTo>
                  <a:pt x="784" y="609"/>
                </a:lnTo>
                <a:lnTo>
                  <a:pt x="621" y="542"/>
                </a:lnTo>
                <a:lnTo>
                  <a:pt x="622" y="541"/>
                </a:lnTo>
                <a:lnTo>
                  <a:pt x="593" y="608"/>
                </a:lnTo>
                <a:lnTo>
                  <a:pt x="593" y="602"/>
                </a:lnTo>
                <a:lnTo>
                  <a:pt x="595" y="582"/>
                </a:lnTo>
                <a:lnTo>
                  <a:pt x="690" y="686"/>
                </a:lnTo>
                <a:lnTo>
                  <a:pt x="687" y="686"/>
                </a:lnTo>
                <a:cubicBezTo>
                  <a:pt x="660" y="686"/>
                  <a:pt x="635" y="675"/>
                  <a:pt x="617" y="655"/>
                </a:cubicBezTo>
                <a:cubicBezTo>
                  <a:pt x="598" y="635"/>
                  <a:pt x="589" y="609"/>
                  <a:pt x="592" y="582"/>
                </a:cubicBezTo>
                <a:lnTo>
                  <a:pt x="593" y="571"/>
                </a:lnTo>
                <a:lnTo>
                  <a:pt x="592" y="571"/>
                </a:lnTo>
                <a:cubicBezTo>
                  <a:pt x="592" y="518"/>
                  <a:pt x="635" y="475"/>
                  <a:pt x="688" y="475"/>
                </a:cubicBezTo>
                <a:cubicBezTo>
                  <a:pt x="741" y="475"/>
                  <a:pt x="784" y="518"/>
                  <a:pt x="784" y="571"/>
                </a:cubicBezTo>
                <a:lnTo>
                  <a:pt x="784" y="574"/>
                </a:lnTo>
                <a:lnTo>
                  <a:pt x="784" y="580"/>
                </a:lnTo>
                <a:lnTo>
                  <a:pt x="784" y="587"/>
                </a:lnTo>
                <a:cubicBezTo>
                  <a:pt x="784" y="598"/>
                  <a:pt x="783" y="608"/>
                  <a:pt x="780" y="618"/>
                </a:cubicBezTo>
                <a:lnTo>
                  <a:pt x="779" y="621"/>
                </a:lnTo>
                <a:cubicBezTo>
                  <a:pt x="768" y="652"/>
                  <a:pt x="742" y="676"/>
                  <a:pt x="710" y="684"/>
                </a:cubicBezTo>
                <a:cubicBezTo>
                  <a:pt x="677" y="692"/>
                  <a:pt x="643" y="682"/>
                  <a:pt x="620" y="658"/>
                </a:cubicBezTo>
                <a:lnTo>
                  <a:pt x="616" y="654"/>
                </a:lnTo>
                <a:cubicBezTo>
                  <a:pt x="610" y="649"/>
                  <a:pt x="605" y="643"/>
                  <a:pt x="601" y="636"/>
                </a:cubicBezTo>
                <a:lnTo>
                  <a:pt x="598" y="631"/>
                </a:lnTo>
                <a:lnTo>
                  <a:pt x="775" y="563"/>
                </a:lnTo>
                <a:lnTo>
                  <a:pt x="776" y="568"/>
                </a:lnTo>
                <a:lnTo>
                  <a:pt x="776" y="567"/>
                </a:lnTo>
                <a:lnTo>
                  <a:pt x="589" y="567"/>
                </a:lnTo>
                <a:lnTo>
                  <a:pt x="590" y="563"/>
                </a:lnTo>
                <a:lnTo>
                  <a:pt x="590" y="563"/>
                </a:lnTo>
                <a:cubicBezTo>
                  <a:pt x="599" y="520"/>
                  <a:pt x="635" y="488"/>
                  <a:pt x="679" y="486"/>
                </a:cubicBezTo>
                <a:cubicBezTo>
                  <a:pt x="722" y="483"/>
                  <a:pt x="762" y="510"/>
                  <a:pt x="776" y="551"/>
                </a:cubicBezTo>
                <a:lnTo>
                  <a:pt x="777" y="554"/>
                </a:lnTo>
                <a:cubicBezTo>
                  <a:pt x="780" y="564"/>
                  <a:pt x="781" y="574"/>
                  <a:pt x="781" y="584"/>
                </a:cubicBezTo>
                <a:lnTo>
                  <a:pt x="781" y="590"/>
                </a:lnTo>
                <a:lnTo>
                  <a:pt x="780" y="575"/>
                </a:lnTo>
                <a:lnTo>
                  <a:pt x="781" y="581"/>
                </a:lnTo>
                <a:lnTo>
                  <a:pt x="781" y="577"/>
                </a:lnTo>
                <a:lnTo>
                  <a:pt x="591" y="600"/>
                </a:lnTo>
                <a:lnTo>
                  <a:pt x="591" y="597"/>
                </a:lnTo>
                <a:lnTo>
                  <a:pt x="591" y="590"/>
                </a:lnTo>
                <a:lnTo>
                  <a:pt x="591" y="579"/>
                </a:lnTo>
                <a:lnTo>
                  <a:pt x="591" y="583"/>
                </a:lnTo>
                <a:lnTo>
                  <a:pt x="782" y="571"/>
                </a:lnTo>
                <a:lnTo>
                  <a:pt x="782" y="574"/>
                </a:lnTo>
                <a:lnTo>
                  <a:pt x="782" y="580"/>
                </a:lnTo>
                <a:lnTo>
                  <a:pt x="782" y="587"/>
                </a:lnTo>
                <a:lnTo>
                  <a:pt x="782" y="590"/>
                </a:lnTo>
                <a:lnTo>
                  <a:pt x="595" y="560"/>
                </a:lnTo>
                <a:lnTo>
                  <a:pt x="596" y="557"/>
                </a:lnTo>
                <a:lnTo>
                  <a:pt x="591" y="587"/>
                </a:lnTo>
                <a:lnTo>
                  <a:pt x="591" y="581"/>
                </a:lnTo>
                <a:cubicBezTo>
                  <a:pt x="591" y="576"/>
                  <a:pt x="592" y="571"/>
                  <a:pt x="593" y="566"/>
                </a:cubicBezTo>
                <a:lnTo>
                  <a:pt x="594" y="560"/>
                </a:lnTo>
                <a:lnTo>
                  <a:pt x="592" y="575"/>
                </a:lnTo>
                <a:lnTo>
                  <a:pt x="592" y="571"/>
                </a:lnTo>
                <a:cubicBezTo>
                  <a:pt x="592" y="518"/>
                  <a:pt x="635" y="475"/>
                  <a:pt x="688" y="475"/>
                </a:cubicBezTo>
                <a:cubicBezTo>
                  <a:pt x="741" y="475"/>
                  <a:pt x="784" y="518"/>
                  <a:pt x="784" y="571"/>
                </a:cubicBezTo>
                <a:lnTo>
                  <a:pt x="784" y="581"/>
                </a:lnTo>
                <a:lnTo>
                  <a:pt x="784" y="590"/>
                </a:lnTo>
                <a:lnTo>
                  <a:pt x="609" y="537"/>
                </a:lnTo>
                <a:lnTo>
                  <a:pt x="611" y="534"/>
                </a:lnTo>
                <a:lnTo>
                  <a:pt x="596" y="572"/>
                </a:lnTo>
                <a:lnTo>
                  <a:pt x="597" y="566"/>
                </a:lnTo>
                <a:cubicBezTo>
                  <a:pt x="604" y="519"/>
                  <a:pt x="645" y="485"/>
                  <a:pt x="691" y="485"/>
                </a:cubicBezTo>
                <a:lnTo>
                  <a:pt x="693" y="485"/>
                </a:lnTo>
                <a:lnTo>
                  <a:pt x="696" y="485"/>
                </a:lnTo>
                <a:lnTo>
                  <a:pt x="699" y="485"/>
                </a:lnTo>
                <a:lnTo>
                  <a:pt x="608" y="551"/>
                </a:lnTo>
                <a:lnTo>
                  <a:pt x="610" y="545"/>
                </a:lnTo>
                <a:cubicBezTo>
                  <a:pt x="614" y="535"/>
                  <a:pt x="618" y="526"/>
                  <a:pt x="625" y="518"/>
                </a:cubicBezTo>
                <a:lnTo>
                  <a:pt x="628" y="514"/>
                </a:lnTo>
                <a:cubicBezTo>
                  <a:pt x="650" y="484"/>
                  <a:pt x="689" y="469"/>
                  <a:pt x="726" y="478"/>
                </a:cubicBezTo>
                <a:cubicBezTo>
                  <a:pt x="763" y="486"/>
                  <a:pt x="791" y="516"/>
                  <a:pt x="799" y="553"/>
                </a:cubicBezTo>
                <a:lnTo>
                  <a:pt x="801" y="563"/>
                </a:lnTo>
                <a:lnTo>
                  <a:pt x="802" y="572"/>
                </a:lnTo>
                <a:lnTo>
                  <a:pt x="799" y="557"/>
                </a:lnTo>
                <a:lnTo>
                  <a:pt x="800" y="560"/>
                </a:lnTo>
                <a:lnTo>
                  <a:pt x="612" y="590"/>
                </a:lnTo>
                <a:lnTo>
                  <a:pt x="612" y="587"/>
                </a:lnTo>
                <a:lnTo>
                  <a:pt x="612" y="581"/>
                </a:lnTo>
                <a:lnTo>
                  <a:pt x="612" y="571"/>
                </a:lnTo>
                <a:cubicBezTo>
                  <a:pt x="612" y="524"/>
                  <a:pt x="647" y="484"/>
                  <a:pt x="693" y="477"/>
                </a:cubicBezTo>
                <a:cubicBezTo>
                  <a:pt x="740" y="469"/>
                  <a:pt x="785" y="496"/>
                  <a:pt x="800" y="541"/>
                </a:cubicBezTo>
                <a:lnTo>
                  <a:pt x="801" y="544"/>
                </a:lnTo>
                <a:cubicBezTo>
                  <a:pt x="804" y="554"/>
                  <a:pt x="805" y="564"/>
                  <a:pt x="805" y="574"/>
                </a:cubicBezTo>
                <a:lnTo>
                  <a:pt x="805" y="581"/>
                </a:lnTo>
                <a:lnTo>
                  <a:pt x="804" y="566"/>
                </a:lnTo>
                <a:lnTo>
                  <a:pt x="806" y="578"/>
                </a:lnTo>
                <a:lnTo>
                  <a:pt x="808" y="587"/>
                </a:lnTo>
                <a:lnTo>
                  <a:pt x="618" y="582"/>
                </a:lnTo>
                <a:lnTo>
                  <a:pt x="619" y="577"/>
                </a:lnTo>
                <a:lnTo>
                  <a:pt x="619" y="576"/>
                </a:lnTo>
                <a:lnTo>
                  <a:pt x="620" y="567"/>
                </a:lnTo>
                <a:lnTo>
                  <a:pt x="619" y="571"/>
                </a:lnTo>
                <a:cubicBezTo>
                  <a:pt x="619" y="518"/>
                  <a:pt x="662" y="475"/>
                  <a:pt x="715" y="475"/>
                </a:cubicBezTo>
                <a:cubicBezTo>
                  <a:pt x="768" y="475"/>
                  <a:pt x="811" y="518"/>
                  <a:pt x="811" y="571"/>
                </a:cubicBezTo>
                <a:lnTo>
                  <a:pt x="811" y="574"/>
                </a:lnTo>
                <a:lnTo>
                  <a:pt x="811" y="580"/>
                </a:lnTo>
                <a:lnTo>
                  <a:pt x="811" y="587"/>
                </a:lnTo>
                <a:lnTo>
                  <a:pt x="811" y="590"/>
                </a:lnTo>
                <a:cubicBezTo>
                  <a:pt x="811" y="643"/>
                  <a:pt x="768" y="686"/>
                  <a:pt x="715" y="686"/>
                </a:cubicBezTo>
                <a:cubicBezTo>
                  <a:pt x="662" y="686"/>
                  <a:pt x="619" y="643"/>
                  <a:pt x="619" y="590"/>
                </a:cubicBezTo>
                <a:lnTo>
                  <a:pt x="619" y="582"/>
                </a:lnTo>
                <a:lnTo>
                  <a:pt x="619" y="571"/>
                </a:lnTo>
                <a:cubicBezTo>
                  <a:pt x="619" y="518"/>
                  <a:pt x="662" y="475"/>
                  <a:pt x="715" y="475"/>
                </a:cubicBezTo>
                <a:lnTo>
                  <a:pt x="717" y="475"/>
                </a:lnTo>
                <a:lnTo>
                  <a:pt x="626" y="541"/>
                </a:lnTo>
                <a:lnTo>
                  <a:pt x="628" y="535"/>
                </a:lnTo>
                <a:cubicBezTo>
                  <a:pt x="631" y="527"/>
                  <a:pt x="635" y="519"/>
                  <a:pt x="640" y="512"/>
                </a:cubicBezTo>
                <a:lnTo>
                  <a:pt x="642" y="509"/>
                </a:lnTo>
                <a:cubicBezTo>
                  <a:pt x="663" y="477"/>
                  <a:pt x="702" y="461"/>
                  <a:pt x="740" y="468"/>
                </a:cubicBezTo>
                <a:cubicBezTo>
                  <a:pt x="778" y="476"/>
                  <a:pt x="808" y="506"/>
                  <a:pt x="816" y="544"/>
                </a:cubicBezTo>
                <a:lnTo>
                  <a:pt x="817" y="549"/>
                </a:lnTo>
                <a:cubicBezTo>
                  <a:pt x="818" y="555"/>
                  <a:pt x="818" y="561"/>
                  <a:pt x="818" y="567"/>
                </a:cubicBezTo>
                <a:lnTo>
                  <a:pt x="818" y="576"/>
                </a:lnTo>
                <a:lnTo>
                  <a:pt x="818" y="585"/>
                </a:lnTo>
                <a:lnTo>
                  <a:pt x="817" y="567"/>
                </a:lnTo>
                <a:lnTo>
                  <a:pt x="818" y="572"/>
                </a:lnTo>
                <a:lnTo>
                  <a:pt x="627" y="590"/>
                </a:lnTo>
                <a:lnTo>
                  <a:pt x="627" y="586"/>
                </a:lnTo>
                <a:cubicBezTo>
                  <a:pt x="627" y="580"/>
                  <a:pt x="628" y="574"/>
                  <a:pt x="629" y="568"/>
                </a:cubicBezTo>
                <a:lnTo>
                  <a:pt x="630" y="563"/>
                </a:lnTo>
                <a:cubicBezTo>
                  <a:pt x="640" y="514"/>
                  <a:pt x="685" y="481"/>
                  <a:pt x="734" y="486"/>
                </a:cubicBezTo>
                <a:cubicBezTo>
                  <a:pt x="783" y="491"/>
                  <a:pt x="820" y="532"/>
                  <a:pt x="820" y="581"/>
                </a:cubicBezTo>
                <a:lnTo>
                  <a:pt x="820" y="590"/>
                </a:lnTo>
                <a:lnTo>
                  <a:pt x="819" y="572"/>
                </a:lnTo>
                <a:lnTo>
                  <a:pt x="821" y="582"/>
                </a:lnTo>
                <a:lnTo>
                  <a:pt x="669" y="524"/>
                </a:lnTo>
                <a:lnTo>
                  <a:pt x="673" y="521"/>
                </a:lnTo>
                <a:lnTo>
                  <a:pt x="647" y="550"/>
                </a:lnTo>
                <a:lnTo>
                  <a:pt x="651" y="543"/>
                </a:lnTo>
                <a:lnTo>
                  <a:pt x="639" y="581"/>
                </a:lnTo>
                <a:lnTo>
                  <a:pt x="640" y="571"/>
                </a:lnTo>
                <a:lnTo>
                  <a:pt x="639" y="571"/>
                </a:lnTo>
                <a:cubicBezTo>
                  <a:pt x="639" y="527"/>
                  <a:pt x="670" y="488"/>
                  <a:pt x="713" y="478"/>
                </a:cubicBezTo>
                <a:cubicBezTo>
                  <a:pt x="757" y="468"/>
                  <a:pt x="801" y="489"/>
                  <a:pt x="821" y="529"/>
                </a:cubicBezTo>
                <a:lnTo>
                  <a:pt x="823" y="533"/>
                </a:lnTo>
                <a:cubicBezTo>
                  <a:pt x="825" y="537"/>
                  <a:pt x="827" y="541"/>
                  <a:pt x="829" y="545"/>
                </a:cubicBezTo>
                <a:lnTo>
                  <a:pt x="831" y="551"/>
                </a:lnTo>
                <a:cubicBezTo>
                  <a:pt x="840" y="580"/>
                  <a:pt x="835" y="613"/>
                  <a:pt x="817" y="638"/>
                </a:cubicBezTo>
                <a:cubicBezTo>
                  <a:pt x="799" y="663"/>
                  <a:pt x="770" y="677"/>
                  <a:pt x="739" y="677"/>
                </a:cubicBezTo>
                <a:lnTo>
                  <a:pt x="737" y="677"/>
                </a:lnTo>
                <a:cubicBezTo>
                  <a:pt x="684" y="677"/>
                  <a:pt x="641" y="634"/>
                  <a:pt x="641" y="581"/>
                </a:cubicBezTo>
                <a:cubicBezTo>
                  <a:pt x="641" y="528"/>
                  <a:pt x="684" y="485"/>
                  <a:pt x="737" y="485"/>
                </a:cubicBezTo>
                <a:lnTo>
                  <a:pt x="739" y="485"/>
                </a:lnTo>
                <a:cubicBezTo>
                  <a:pt x="792" y="485"/>
                  <a:pt x="835" y="528"/>
                  <a:pt x="835" y="581"/>
                </a:cubicBezTo>
                <a:cubicBezTo>
                  <a:pt x="835" y="634"/>
                  <a:pt x="792" y="677"/>
                  <a:pt x="739" y="677"/>
                </a:cubicBezTo>
                <a:lnTo>
                  <a:pt x="733" y="677"/>
                </a:lnTo>
                <a:lnTo>
                  <a:pt x="726" y="677"/>
                </a:lnTo>
                <a:cubicBezTo>
                  <a:pt x="682" y="677"/>
                  <a:pt x="643" y="647"/>
                  <a:pt x="633" y="604"/>
                </a:cubicBezTo>
                <a:cubicBezTo>
                  <a:pt x="623" y="560"/>
                  <a:pt x="644" y="516"/>
                  <a:pt x="684" y="496"/>
                </a:cubicBezTo>
                <a:lnTo>
                  <a:pt x="686" y="495"/>
                </a:lnTo>
                <a:cubicBezTo>
                  <a:pt x="713" y="481"/>
                  <a:pt x="744" y="481"/>
                  <a:pt x="771" y="495"/>
                </a:cubicBezTo>
                <a:lnTo>
                  <a:pt x="773" y="496"/>
                </a:lnTo>
                <a:cubicBezTo>
                  <a:pt x="803" y="510"/>
                  <a:pt x="823" y="539"/>
                  <a:pt x="826" y="572"/>
                </a:cubicBezTo>
                <a:lnTo>
                  <a:pt x="827" y="582"/>
                </a:lnTo>
                <a:lnTo>
                  <a:pt x="827" y="600"/>
                </a:lnTo>
                <a:cubicBezTo>
                  <a:pt x="827" y="649"/>
                  <a:pt x="791" y="690"/>
                  <a:pt x="743" y="696"/>
                </a:cubicBezTo>
                <a:cubicBezTo>
                  <a:pt x="695" y="702"/>
                  <a:pt x="650" y="671"/>
                  <a:pt x="638" y="624"/>
                </a:cubicBezTo>
                <a:lnTo>
                  <a:pt x="637" y="620"/>
                </a:lnTo>
                <a:lnTo>
                  <a:pt x="635" y="606"/>
                </a:lnTo>
                <a:cubicBezTo>
                  <a:pt x="633" y="598"/>
                  <a:pt x="633" y="589"/>
                  <a:pt x="634" y="580"/>
                </a:cubicBezTo>
                <a:lnTo>
                  <a:pt x="635" y="571"/>
                </a:lnTo>
                <a:cubicBezTo>
                  <a:pt x="636" y="564"/>
                  <a:pt x="637" y="558"/>
                  <a:pt x="639" y="551"/>
                </a:cubicBezTo>
                <a:lnTo>
                  <a:pt x="641" y="545"/>
                </a:lnTo>
                <a:lnTo>
                  <a:pt x="640" y="548"/>
                </a:lnTo>
                <a:cubicBezTo>
                  <a:pt x="651" y="505"/>
                  <a:pt x="690" y="475"/>
                  <a:pt x="735" y="475"/>
                </a:cubicBezTo>
                <a:cubicBezTo>
                  <a:pt x="779" y="476"/>
                  <a:pt x="818" y="507"/>
                  <a:pt x="827" y="551"/>
                </a:cubicBezTo>
                <a:lnTo>
                  <a:pt x="829" y="560"/>
                </a:lnTo>
                <a:lnTo>
                  <a:pt x="832" y="581"/>
                </a:lnTo>
                <a:lnTo>
                  <a:pt x="643" y="570"/>
                </a:lnTo>
                <a:lnTo>
                  <a:pt x="645" y="561"/>
                </a:lnTo>
                <a:lnTo>
                  <a:pt x="645" y="560"/>
                </a:lnTo>
                <a:lnTo>
                  <a:pt x="643" y="575"/>
                </a:lnTo>
                <a:lnTo>
                  <a:pt x="643" y="571"/>
                </a:lnTo>
                <a:cubicBezTo>
                  <a:pt x="643" y="522"/>
                  <a:pt x="681" y="481"/>
                  <a:pt x="730" y="476"/>
                </a:cubicBezTo>
                <a:cubicBezTo>
                  <a:pt x="779" y="471"/>
                  <a:pt x="824" y="504"/>
                  <a:pt x="834" y="553"/>
                </a:cubicBezTo>
                <a:lnTo>
                  <a:pt x="835" y="558"/>
                </a:lnTo>
                <a:cubicBezTo>
                  <a:pt x="836" y="564"/>
                  <a:pt x="836" y="570"/>
                  <a:pt x="836" y="576"/>
                </a:cubicBezTo>
                <a:lnTo>
                  <a:pt x="836" y="581"/>
                </a:lnTo>
                <a:lnTo>
                  <a:pt x="647" y="558"/>
                </a:lnTo>
                <a:lnTo>
                  <a:pt x="648" y="554"/>
                </a:lnTo>
                <a:lnTo>
                  <a:pt x="648" y="556"/>
                </a:lnTo>
                <a:lnTo>
                  <a:pt x="742" y="667"/>
                </a:lnTo>
                <a:lnTo>
                  <a:pt x="740" y="667"/>
                </a:lnTo>
                <a:cubicBezTo>
                  <a:pt x="713" y="667"/>
                  <a:pt x="688" y="656"/>
                  <a:pt x="670" y="636"/>
                </a:cubicBezTo>
                <a:cubicBezTo>
                  <a:pt x="651" y="616"/>
                  <a:pt x="642" y="590"/>
                  <a:pt x="645" y="563"/>
                </a:cubicBezTo>
                <a:lnTo>
                  <a:pt x="646" y="552"/>
                </a:lnTo>
                <a:lnTo>
                  <a:pt x="645" y="552"/>
                </a:lnTo>
                <a:cubicBezTo>
                  <a:pt x="645" y="502"/>
                  <a:pt x="685" y="460"/>
                  <a:pt x="736" y="457"/>
                </a:cubicBezTo>
                <a:cubicBezTo>
                  <a:pt x="786" y="454"/>
                  <a:pt x="830" y="490"/>
                  <a:pt x="837" y="541"/>
                </a:cubicBezTo>
                <a:lnTo>
                  <a:pt x="838" y="549"/>
                </a:lnTo>
                <a:lnTo>
                  <a:pt x="839" y="563"/>
                </a:lnTo>
                <a:lnTo>
                  <a:pt x="840" y="563"/>
                </a:lnTo>
                <a:lnTo>
                  <a:pt x="841" y="572"/>
                </a:lnTo>
                <a:lnTo>
                  <a:pt x="826" y="534"/>
                </a:lnTo>
                <a:lnTo>
                  <a:pt x="828" y="537"/>
                </a:lnTo>
                <a:lnTo>
                  <a:pt x="655" y="570"/>
                </a:lnTo>
                <a:lnTo>
                  <a:pt x="657" y="561"/>
                </a:lnTo>
                <a:lnTo>
                  <a:pt x="662" y="544"/>
                </a:lnTo>
                <a:cubicBezTo>
                  <a:pt x="674" y="503"/>
                  <a:pt x="711" y="475"/>
                  <a:pt x="753" y="475"/>
                </a:cubicBezTo>
                <a:lnTo>
                  <a:pt x="756" y="475"/>
                </a:lnTo>
                <a:lnTo>
                  <a:pt x="758" y="475"/>
                </a:lnTo>
                <a:lnTo>
                  <a:pt x="759" y="475"/>
                </a:lnTo>
                <a:cubicBezTo>
                  <a:pt x="801" y="475"/>
                  <a:pt x="837" y="502"/>
                  <a:pt x="851" y="541"/>
                </a:cubicBezTo>
                <a:lnTo>
                  <a:pt x="853" y="547"/>
                </a:lnTo>
                <a:lnTo>
                  <a:pt x="847" y="535"/>
                </a:lnTo>
                <a:lnTo>
                  <a:pt x="849" y="539"/>
                </a:lnTo>
                <a:lnTo>
                  <a:pt x="667" y="581"/>
                </a:lnTo>
                <a:lnTo>
                  <a:pt x="667" y="577"/>
                </a:lnTo>
                <a:lnTo>
                  <a:pt x="667" y="570"/>
                </a:lnTo>
                <a:lnTo>
                  <a:pt x="669" y="586"/>
                </a:lnTo>
                <a:lnTo>
                  <a:pt x="668" y="580"/>
                </a:lnTo>
                <a:cubicBezTo>
                  <a:pt x="667" y="575"/>
                  <a:pt x="666" y="570"/>
                  <a:pt x="666" y="564"/>
                </a:cubicBezTo>
                <a:lnTo>
                  <a:pt x="666" y="562"/>
                </a:lnTo>
                <a:lnTo>
                  <a:pt x="857" y="581"/>
                </a:lnTo>
                <a:lnTo>
                  <a:pt x="856" y="586"/>
                </a:lnTo>
                <a:lnTo>
                  <a:pt x="857" y="567"/>
                </a:lnTo>
                <a:lnTo>
                  <a:pt x="857" y="576"/>
                </a:lnTo>
                <a:lnTo>
                  <a:pt x="857" y="586"/>
                </a:lnTo>
                <a:lnTo>
                  <a:pt x="857" y="590"/>
                </a:lnTo>
                <a:cubicBezTo>
                  <a:pt x="857" y="643"/>
                  <a:pt x="814" y="686"/>
                  <a:pt x="761" y="686"/>
                </a:cubicBezTo>
                <a:cubicBezTo>
                  <a:pt x="708" y="686"/>
                  <a:pt x="665" y="643"/>
                  <a:pt x="665" y="590"/>
                </a:cubicBezTo>
                <a:lnTo>
                  <a:pt x="665" y="586"/>
                </a:lnTo>
                <a:lnTo>
                  <a:pt x="665" y="577"/>
                </a:lnTo>
                <a:lnTo>
                  <a:pt x="667" y="558"/>
                </a:lnTo>
                <a:lnTo>
                  <a:pt x="669" y="547"/>
                </a:lnTo>
                <a:cubicBezTo>
                  <a:pt x="674" y="517"/>
                  <a:pt x="693" y="491"/>
                  <a:pt x="720" y="477"/>
                </a:cubicBezTo>
                <a:cubicBezTo>
                  <a:pt x="747" y="463"/>
                  <a:pt x="779" y="463"/>
                  <a:pt x="806" y="477"/>
                </a:cubicBezTo>
                <a:lnTo>
                  <a:pt x="810" y="479"/>
                </a:lnTo>
                <a:cubicBezTo>
                  <a:pt x="827" y="487"/>
                  <a:pt x="841" y="500"/>
                  <a:pt x="851" y="517"/>
                </a:cubicBezTo>
                <a:lnTo>
                  <a:pt x="855" y="524"/>
                </a:lnTo>
                <a:cubicBezTo>
                  <a:pt x="859" y="531"/>
                  <a:pt x="862" y="538"/>
                  <a:pt x="864" y="545"/>
                </a:cubicBezTo>
                <a:lnTo>
                  <a:pt x="866" y="552"/>
                </a:lnTo>
                <a:lnTo>
                  <a:pt x="866" y="551"/>
                </a:lnTo>
                <a:lnTo>
                  <a:pt x="678" y="581"/>
                </a:lnTo>
                <a:lnTo>
                  <a:pt x="678" y="575"/>
                </a:lnTo>
                <a:lnTo>
                  <a:pt x="678" y="565"/>
                </a:lnTo>
                <a:lnTo>
                  <a:pt x="678" y="556"/>
                </a:lnTo>
                <a:lnTo>
                  <a:pt x="678" y="552"/>
                </a:lnTo>
                <a:cubicBezTo>
                  <a:pt x="678" y="499"/>
                  <a:pt x="721" y="456"/>
                  <a:pt x="774" y="456"/>
                </a:cubicBezTo>
                <a:cubicBezTo>
                  <a:pt x="827" y="456"/>
                  <a:pt x="870" y="499"/>
                  <a:pt x="870" y="552"/>
                </a:cubicBezTo>
                <a:lnTo>
                  <a:pt x="870" y="557"/>
                </a:lnTo>
                <a:lnTo>
                  <a:pt x="870" y="567"/>
                </a:lnTo>
                <a:lnTo>
                  <a:pt x="870" y="576"/>
                </a:lnTo>
                <a:lnTo>
                  <a:pt x="869" y="558"/>
                </a:lnTo>
                <a:lnTo>
                  <a:pt x="870" y="563"/>
                </a:lnTo>
                <a:lnTo>
                  <a:pt x="690" y="539"/>
                </a:lnTo>
                <a:lnTo>
                  <a:pt x="692" y="535"/>
                </a:lnTo>
                <a:lnTo>
                  <a:pt x="684" y="557"/>
                </a:lnTo>
                <a:lnTo>
                  <a:pt x="686" y="548"/>
                </a:lnTo>
                <a:lnTo>
                  <a:pt x="691" y="531"/>
                </a:lnTo>
                <a:lnTo>
                  <a:pt x="689" y="537"/>
                </a:lnTo>
                <a:lnTo>
                  <a:pt x="860" y="610"/>
                </a:lnTo>
                <a:lnTo>
                  <a:pt x="857" y="614"/>
                </a:lnTo>
                <a:lnTo>
                  <a:pt x="866" y="599"/>
                </a:lnTo>
                <a:lnTo>
                  <a:pt x="863" y="605"/>
                </a:lnTo>
                <a:cubicBezTo>
                  <a:pt x="818" y="696"/>
                  <a:pt x="681" y="664"/>
                  <a:pt x="681" y="562"/>
                </a:cubicBezTo>
                <a:cubicBezTo>
                  <a:pt x="681" y="548"/>
                  <a:pt x="685" y="533"/>
                  <a:pt x="692" y="520"/>
                </a:cubicBezTo>
                <a:lnTo>
                  <a:pt x="694" y="516"/>
                </a:lnTo>
                <a:lnTo>
                  <a:pt x="688" y="528"/>
                </a:lnTo>
                <a:lnTo>
                  <a:pt x="690" y="522"/>
                </a:lnTo>
                <a:lnTo>
                  <a:pt x="687" y="537"/>
                </a:lnTo>
                <a:lnTo>
                  <a:pt x="688" y="531"/>
                </a:lnTo>
                <a:cubicBezTo>
                  <a:pt x="689" y="526"/>
                  <a:pt x="690" y="521"/>
                  <a:pt x="691" y="516"/>
                </a:cubicBezTo>
                <a:lnTo>
                  <a:pt x="692" y="513"/>
                </a:lnTo>
                <a:cubicBezTo>
                  <a:pt x="707" y="468"/>
                  <a:pt x="752" y="441"/>
                  <a:pt x="799" y="449"/>
                </a:cubicBezTo>
                <a:cubicBezTo>
                  <a:pt x="845" y="456"/>
                  <a:pt x="879" y="496"/>
                  <a:pt x="879" y="543"/>
                </a:cubicBezTo>
                <a:lnTo>
                  <a:pt x="879" y="552"/>
                </a:lnTo>
                <a:lnTo>
                  <a:pt x="879" y="562"/>
                </a:lnTo>
                <a:cubicBezTo>
                  <a:pt x="879" y="615"/>
                  <a:pt x="836" y="658"/>
                  <a:pt x="783" y="658"/>
                </a:cubicBezTo>
                <a:lnTo>
                  <a:pt x="780" y="658"/>
                </a:lnTo>
                <a:cubicBezTo>
                  <a:pt x="752" y="658"/>
                  <a:pt x="725" y="646"/>
                  <a:pt x="707" y="625"/>
                </a:cubicBezTo>
                <a:cubicBezTo>
                  <a:pt x="689" y="603"/>
                  <a:pt x="681" y="575"/>
                  <a:pt x="686" y="547"/>
                </a:cubicBezTo>
                <a:lnTo>
                  <a:pt x="687" y="541"/>
                </a:lnTo>
                <a:cubicBezTo>
                  <a:pt x="689" y="526"/>
                  <a:pt x="695" y="511"/>
                  <a:pt x="705" y="499"/>
                </a:cubicBezTo>
                <a:lnTo>
                  <a:pt x="708" y="495"/>
                </a:lnTo>
                <a:cubicBezTo>
                  <a:pt x="726" y="471"/>
                  <a:pt x="754" y="456"/>
                  <a:pt x="784" y="456"/>
                </a:cubicBezTo>
                <a:cubicBezTo>
                  <a:pt x="815" y="456"/>
                  <a:pt x="843" y="471"/>
                  <a:pt x="861" y="495"/>
                </a:cubicBezTo>
                <a:lnTo>
                  <a:pt x="864" y="499"/>
                </a:lnTo>
                <a:cubicBezTo>
                  <a:pt x="868" y="503"/>
                  <a:pt x="871" y="508"/>
                  <a:pt x="873" y="514"/>
                </a:cubicBezTo>
                <a:lnTo>
                  <a:pt x="876" y="520"/>
                </a:lnTo>
                <a:lnTo>
                  <a:pt x="790" y="466"/>
                </a:lnTo>
                <a:lnTo>
                  <a:pt x="792" y="466"/>
                </a:lnTo>
                <a:lnTo>
                  <a:pt x="696" y="562"/>
                </a:lnTo>
                <a:lnTo>
                  <a:pt x="696" y="552"/>
                </a:lnTo>
                <a:cubicBezTo>
                  <a:pt x="696" y="499"/>
                  <a:pt x="739" y="456"/>
                  <a:pt x="792" y="456"/>
                </a:cubicBezTo>
                <a:lnTo>
                  <a:pt x="794" y="456"/>
                </a:lnTo>
                <a:cubicBezTo>
                  <a:pt x="844" y="456"/>
                  <a:pt x="886" y="494"/>
                  <a:pt x="890" y="544"/>
                </a:cubicBezTo>
                <a:lnTo>
                  <a:pt x="891" y="555"/>
                </a:lnTo>
                <a:lnTo>
                  <a:pt x="891" y="571"/>
                </a:lnTo>
                <a:lnTo>
                  <a:pt x="700" y="560"/>
                </a:lnTo>
                <a:lnTo>
                  <a:pt x="701" y="552"/>
                </a:lnTo>
                <a:lnTo>
                  <a:pt x="702" y="544"/>
                </a:lnTo>
                <a:cubicBezTo>
                  <a:pt x="706" y="494"/>
                  <a:pt x="748" y="456"/>
                  <a:pt x="797" y="456"/>
                </a:cubicBezTo>
                <a:lnTo>
                  <a:pt x="801" y="456"/>
                </a:lnTo>
                <a:lnTo>
                  <a:pt x="803" y="456"/>
                </a:lnTo>
                <a:lnTo>
                  <a:pt x="806" y="456"/>
                </a:lnTo>
                <a:lnTo>
                  <a:pt x="826" y="458"/>
                </a:lnTo>
                <a:lnTo>
                  <a:pt x="804" y="458"/>
                </a:lnTo>
                <a:lnTo>
                  <a:pt x="812" y="457"/>
                </a:lnTo>
                <a:lnTo>
                  <a:pt x="738" y="510"/>
                </a:lnTo>
                <a:lnTo>
                  <a:pt x="740" y="506"/>
                </a:lnTo>
                <a:lnTo>
                  <a:pt x="731" y="567"/>
                </a:lnTo>
                <a:lnTo>
                  <a:pt x="730" y="562"/>
                </a:lnTo>
                <a:lnTo>
                  <a:pt x="824" y="639"/>
                </a:lnTo>
                <a:lnTo>
                  <a:pt x="823" y="639"/>
                </a:lnTo>
                <a:cubicBezTo>
                  <a:pt x="793" y="639"/>
                  <a:pt x="764" y="625"/>
                  <a:pt x="746" y="600"/>
                </a:cubicBezTo>
                <a:cubicBezTo>
                  <a:pt x="728" y="575"/>
                  <a:pt x="723" y="542"/>
                  <a:pt x="732" y="513"/>
                </a:cubicBezTo>
                <a:lnTo>
                  <a:pt x="734" y="507"/>
                </a:lnTo>
                <a:cubicBezTo>
                  <a:pt x="736" y="503"/>
                  <a:pt x="738" y="499"/>
                  <a:pt x="740" y="495"/>
                </a:cubicBezTo>
                <a:lnTo>
                  <a:pt x="742" y="491"/>
                </a:lnTo>
                <a:cubicBezTo>
                  <a:pt x="761" y="452"/>
                  <a:pt x="803" y="431"/>
                  <a:pt x="845" y="439"/>
                </a:cubicBezTo>
                <a:cubicBezTo>
                  <a:pt x="887" y="447"/>
                  <a:pt x="919" y="481"/>
                  <a:pt x="923" y="524"/>
                </a:cubicBezTo>
                <a:lnTo>
                  <a:pt x="924" y="534"/>
                </a:lnTo>
                <a:lnTo>
                  <a:pt x="924" y="549"/>
                </a:lnTo>
                <a:lnTo>
                  <a:pt x="924" y="552"/>
                </a:lnTo>
                <a:cubicBezTo>
                  <a:pt x="924" y="600"/>
                  <a:pt x="890" y="640"/>
                  <a:pt x="844" y="647"/>
                </a:cubicBezTo>
                <a:cubicBezTo>
                  <a:pt x="797" y="655"/>
                  <a:pt x="752" y="627"/>
                  <a:pt x="737" y="583"/>
                </a:cubicBezTo>
                <a:lnTo>
                  <a:pt x="736" y="580"/>
                </a:lnTo>
                <a:lnTo>
                  <a:pt x="734" y="574"/>
                </a:lnTo>
                <a:lnTo>
                  <a:pt x="731" y="563"/>
                </a:lnTo>
                <a:lnTo>
                  <a:pt x="731" y="564"/>
                </a:lnTo>
                <a:lnTo>
                  <a:pt x="918" y="533"/>
                </a:lnTo>
                <a:lnTo>
                  <a:pt x="918" y="541"/>
                </a:lnTo>
                <a:lnTo>
                  <a:pt x="918" y="552"/>
                </a:lnTo>
                <a:lnTo>
                  <a:pt x="822" y="456"/>
                </a:lnTo>
                <a:lnTo>
                  <a:pt x="824" y="456"/>
                </a:lnTo>
                <a:cubicBezTo>
                  <a:pt x="866" y="456"/>
                  <a:pt x="902" y="483"/>
                  <a:pt x="916" y="522"/>
                </a:cubicBezTo>
                <a:lnTo>
                  <a:pt x="918" y="528"/>
                </a:lnTo>
                <a:lnTo>
                  <a:pt x="921" y="539"/>
                </a:lnTo>
                <a:lnTo>
                  <a:pt x="733" y="581"/>
                </a:lnTo>
                <a:lnTo>
                  <a:pt x="732" y="576"/>
                </a:lnTo>
                <a:cubicBezTo>
                  <a:pt x="731" y="570"/>
                  <a:pt x="730" y="564"/>
                  <a:pt x="730" y="557"/>
                </a:cubicBezTo>
                <a:lnTo>
                  <a:pt x="730" y="552"/>
                </a:lnTo>
                <a:cubicBezTo>
                  <a:pt x="730" y="505"/>
                  <a:pt x="765" y="464"/>
                  <a:pt x="813" y="457"/>
                </a:cubicBezTo>
                <a:cubicBezTo>
                  <a:pt x="860" y="451"/>
                  <a:pt x="905" y="479"/>
                  <a:pt x="918" y="525"/>
                </a:cubicBezTo>
                <a:lnTo>
                  <a:pt x="921" y="535"/>
                </a:lnTo>
                <a:lnTo>
                  <a:pt x="925" y="553"/>
                </a:lnTo>
                <a:lnTo>
                  <a:pt x="910" y="515"/>
                </a:lnTo>
                <a:lnTo>
                  <a:pt x="912" y="518"/>
                </a:lnTo>
                <a:lnTo>
                  <a:pt x="743" y="538"/>
                </a:lnTo>
                <a:lnTo>
                  <a:pt x="746" y="530"/>
                </a:lnTo>
                <a:lnTo>
                  <a:pt x="741" y="546"/>
                </a:lnTo>
                <a:lnTo>
                  <a:pt x="743" y="535"/>
                </a:lnTo>
                <a:cubicBezTo>
                  <a:pt x="751" y="490"/>
                  <a:pt x="791" y="456"/>
                  <a:pt x="837" y="456"/>
                </a:cubicBezTo>
                <a:lnTo>
                  <a:pt x="839" y="456"/>
                </a:lnTo>
                <a:lnTo>
                  <a:pt x="841" y="456"/>
                </a:lnTo>
                <a:lnTo>
                  <a:pt x="747" y="535"/>
                </a:lnTo>
                <a:lnTo>
                  <a:pt x="749" y="524"/>
                </a:lnTo>
                <a:lnTo>
                  <a:pt x="752" y="510"/>
                </a:lnTo>
                <a:cubicBezTo>
                  <a:pt x="764" y="465"/>
                  <a:pt x="805" y="435"/>
                  <a:pt x="851" y="438"/>
                </a:cubicBezTo>
                <a:cubicBezTo>
                  <a:pt x="897" y="440"/>
                  <a:pt x="935" y="476"/>
                  <a:pt x="941" y="522"/>
                </a:cubicBezTo>
                <a:lnTo>
                  <a:pt x="942" y="530"/>
                </a:lnTo>
                <a:lnTo>
                  <a:pt x="942" y="552"/>
                </a:lnTo>
                <a:cubicBezTo>
                  <a:pt x="942" y="561"/>
                  <a:pt x="941" y="570"/>
                  <a:pt x="939" y="579"/>
                </a:cubicBezTo>
                <a:lnTo>
                  <a:pt x="937" y="586"/>
                </a:lnTo>
                <a:cubicBezTo>
                  <a:pt x="932" y="602"/>
                  <a:pt x="924" y="616"/>
                  <a:pt x="912" y="627"/>
                </a:cubicBezTo>
                <a:lnTo>
                  <a:pt x="909" y="630"/>
                </a:lnTo>
                <a:cubicBezTo>
                  <a:pt x="882" y="658"/>
                  <a:pt x="841" y="666"/>
                  <a:pt x="805" y="651"/>
                </a:cubicBezTo>
                <a:cubicBezTo>
                  <a:pt x="769" y="636"/>
                  <a:pt x="745" y="601"/>
                  <a:pt x="745" y="562"/>
                </a:cubicBezTo>
                <a:lnTo>
                  <a:pt x="745" y="557"/>
                </a:lnTo>
                <a:lnTo>
                  <a:pt x="747" y="538"/>
                </a:lnTo>
                <a:lnTo>
                  <a:pt x="748" y="527"/>
                </a:lnTo>
                <a:cubicBezTo>
                  <a:pt x="751" y="477"/>
                  <a:pt x="793" y="437"/>
                  <a:pt x="843" y="437"/>
                </a:cubicBezTo>
                <a:lnTo>
                  <a:pt x="844" y="437"/>
                </a:lnTo>
                <a:lnTo>
                  <a:pt x="845" y="437"/>
                </a:lnTo>
                <a:cubicBezTo>
                  <a:pt x="873" y="437"/>
                  <a:pt x="898" y="449"/>
                  <a:pt x="917" y="469"/>
                </a:cubicBezTo>
                <a:cubicBezTo>
                  <a:pt x="935" y="489"/>
                  <a:pt x="944" y="516"/>
                  <a:pt x="941" y="543"/>
                </a:cubicBezTo>
                <a:lnTo>
                  <a:pt x="940" y="553"/>
                </a:lnTo>
                <a:lnTo>
                  <a:pt x="939" y="563"/>
                </a:lnTo>
                <a:cubicBezTo>
                  <a:pt x="935" y="595"/>
                  <a:pt x="916" y="624"/>
                  <a:pt x="886" y="638"/>
                </a:cubicBezTo>
                <a:lnTo>
                  <a:pt x="882" y="640"/>
                </a:lnTo>
                <a:cubicBezTo>
                  <a:pt x="858" y="653"/>
                  <a:pt x="829" y="654"/>
                  <a:pt x="804" y="644"/>
                </a:cubicBezTo>
                <a:lnTo>
                  <a:pt x="799" y="642"/>
                </a:lnTo>
                <a:cubicBezTo>
                  <a:pt x="762" y="627"/>
                  <a:pt x="738" y="592"/>
                  <a:pt x="738" y="552"/>
                </a:cubicBezTo>
                <a:lnTo>
                  <a:pt x="738" y="542"/>
                </a:lnTo>
                <a:lnTo>
                  <a:pt x="738" y="533"/>
                </a:lnTo>
                <a:cubicBezTo>
                  <a:pt x="738" y="487"/>
                  <a:pt x="771" y="448"/>
                  <a:pt x="816" y="439"/>
                </a:cubicBezTo>
                <a:cubicBezTo>
                  <a:pt x="862" y="430"/>
                  <a:pt x="907" y="455"/>
                  <a:pt x="924" y="498"/>
                </a:cubicBezTo>
                <a:lnTo>
                  <a:pt x="926" y="503"/>
                </a:lnTo>
                <a:cubicBezTo>
                  <a:pt x="928" y="508"/>
                  <a:pt x="929" y="514"/>
                  <a:pt x="931" y="520"/>
                </a:cubicBezTo>
                <a:lnTo>
                  <a:pt x="932" y="525"/>
                </a:lnTo>
                <a:lnTo>
                  <a:pt x="743" y="525"/>
                </a:lnTo>
                <a:lnTo>
                  <a:pt x="744" y="520"/>
                </a:lnTo>
                <a:lnTo>
                  <a:pt x="745" y="515"/>
                </a:lnTo>
                <a:cubicBezTo>
                  <a:pt x="754" y="471"/>
                  <a:pt x="792" y="439"/>
                  <a:pt x="837" y="437"/>
                </a:cubicBezTo>
                <a:cubicBezTo>
                  <a:pt x="882" y="436"/>
                  <a:pt x="922" y="467"/>
                  <a:pt x="933" y="510"/>
                </a:cubicBezTo>
                <a:lnTo>
                  <a:pt x="934" y="514"/>
                </a:lnTo>
                <a:lnTo>
                  <a:pt x="936" y="528"/>
                </a:lnTo>
                <a:lnTo>
                  <a:pt x="841" y="447"/>
                </a:lnTo>
                <a:lnTo>
                  <a:pt x="843" y="447"/>
                </a:lnTo>
                <a:lnTo>
                  <a:pt x="844" y="447"/>
                </a:lnTo>
                <a:cubicBezTo>
                  <a:pt x="890" y="447"/>
                  <a:pt x="930" y="480"/>
                  <a:pt x="939" y="525"/>
                </a:cubicBezTo>
                <a:lnTo>
                  <a:pt x="940" y="530"/>
                </a:lnTo>
                <a:lnTo>
                  <a:pt x="940" y="529"/>
                </a:lnTo>
                <a:lnTo>
                  <a:pt x="761" y="510"/>
                </a:lnTo>
                <a:lnTo>
                  <a:pt x="763" y="506"/>
                </a:lnTo>
                <a:lnTo>
                  <a:pt x="769" y="494"/>
                </a:lnTo>
                <a:cubicBezTo>
                  <a:pt x="786" y="465"/>
                  <a:pt x="818" y="447"/>
                  <a:pt x="851" y="447"/>
                </a:cubicBezTo>
                <a:cubicBezTo>
                  <a:pt x="885" y="447"/>
                  <a:pt x="916" y="465"/>
                  <a:pt x="934" y="494"/>
                </a:cubicBezTo>
                <a:lnTo>
                  <a:pt x="937" y="499"/>
                </a:lnTo>
                <a:lnTo>
                  <a:pt x="934" y="495"/>
                </a:lnTo>
                <a:lnTo>
                  <a:pt x="778" y="499"/>
                </a:lnTo>
                <a:lnTo>
                  <a:pt x="780" y="496"/>
                </a:lnTo>
                <a:lnTo>
                  <a:pt x="765" y="534"/>
                </a:lnTo>
                <a:lnTo>
                  <a:pt x="766" y="528"/>
                </a:lnTo>
                <a:lnTo>
                  <a:pt x="772" y="506"/>
                </a:lnTo>
                <a:cubicBezTo>
                  <a:pt x="785" y="460"/>
                  <a:pt x="830" y="432"/>
                  <a:pt x="877" y="438"/>
                </a:cubicBezTo>
                <a:cubicBezTo>
                  <a:pt x="925" y="445"/>
                  <a:pt x="959" y="486"/>
                  <a:pt x="959" y="533"/>
                </a:cubicBezTo>
                <a:lnTo>
                  <a:pt x="959" y="544"/>
                </a:lnTo>
                <a:lnTo>
                  <a:pt x="958" y="564"/>
                </a:lnTo>
                <a:cubicBezTo>
                  <a:pt x="951" y="615"/>
                  <a:pt x="907" y="651"/>
                  <a:pt x="857" y="648"/>
                </a:cubicBezTo>
                <a:cubicBezTo>
                  <a:pt x="806" y="645"/>
                  <a:pt x="766" y="603"/>
                  <a:pt x="766" y="552"/>
                </a:cubicBezTo>
                <a:lnTo>
                  <a:pt x="766" y="549"/>
                </a:lnTo>
                <a:cubicBezTo>
                  <a:pt x="766" y="544"/>
                  <a:pt x="767" y="539"/>
                  <a:pt x="768" y="534"/>
                </a:cubicBezTo>
                <a:lnTo>
                  <a:pt x="769" y="528"/>
                </a:lnTo>
                <a:lnTo>
                  <a:pt x="767" y="543"/>
                </a:lnTo>
                <a:lnTo>
                  <a:pt x="767" y="536"/>
                </a:lnTo>
                <a:cubicBezTo>
                  <a:pt x="767" y="526"/>
                  <a:pt x="769" y="516"/>
                  <a:pt x="772" y="506"/>
                </a:cubicBezTo>
                <a:lnTo>
                  <a:pt x="773" y="503"/>
                </a:lnTo>
                <a:cubicBezTo>
                  <a:pt x="788" y="458"/>
                  <a:pt x="833" y="431"/>
                  <a:pt x="880" y="439"/>
                </a:cubicBezTo>
                <a:cubicBezTo>
                  <a:pt x="926" y="446"/>
                  <a:pt x="960" y="486"/>
                  <a:pt x="960" y="533"/>
                </a:cubicBezTo>
                <a:lnTo>
                  <a:pt x="960" y="536"/>
                </a:lnTo>
                <a:lnTo>
                  <a:pt x="959" y="521"/>
                </a:lnTo>
                <a:lnTo>
                  <a:pt x="960" y="527"/>
                </a:lnTo>
                <a:cubicBezTo>
                  <a:pt x="961" y="532"/>
                  <a:pt x="961" y="537"/>
                  <a:pt x="961" y="542"/>
                </a:cubicBezTo>
                <a:lnTo>
                  <a:pt x="961" y="549"/>
                </a:lnTo>
                <a:lnTo>
                  <a:pt x="957" y="519"/>
                </a:lnTo>
                <a:lnTo>
                  <a:pt x="958" y="522"/>
                </a:lnTo>
                <a:lnTo>
                  <a:pt x="770" y="552"/>
                </a:lnTo>
                <a:lnTo>
                  <a:pt x="770" y="550"/>
                </a:lnTo>
                <a:lnTo>
                  <a:pt x="771" y="564"/>
                </a:lnTo>
                <a:lnTo>
                  <a:pt x="770" y="557"/>
                </a:lnTo>
                <a:cubicBezTo>
                  <a:pt x="770" y="553"/>
                  <a:pt x="769" y="548"/>
                  <a:pt x="769" y="543"/>
                </a:cubicBezTo>
                <a:lnTo>
                  <a:pt x="769" y="532"/>
                </a:lnTo>
                <a:lnTo>
                  <a:pt x="771" y="513"/>
                </a:lnTo>
                <a:cubicBezTo>
                  <a:pt x="777" y="462"/>
                  <a:pt x="822" y="426"/>
                  <a:pt x="872" y="429"/>
                </a:cubicBezTo>
                <a:cubicBezTo>
                  <a:pt x="923" y="432"/>
                  <a:pt x="962" y="474"/>
                  <a:pt x="962" y="524"/>
                </a:cubicBezTo>
                <a:lnTo>
                  <a:pt x="962" y="529"/>
                </a:lnTo>
                <a:lnTo>
                  <a:pt x="960" y="506"/>
                </a:lnTo>
                <a:lnTo>
                  <a:pt x="961" y="510"/>
                </a:lnTo>
                <a:lnTo>
                  <a:pt x="771" y="533"/>
                </a:lnTo>
                <a:lnTo>
                  <a:pt x="771" y="530"/>
                </a:lnTo>
                <a:lnTo>
                  <a:pt x="771" y="523"/>
                </a:lnTo>
                <a:lnTo>
                  <a:pt x="771" y="517"/>
                </a:lnTo>
                <a:lnTo>
                  <a:pt x="771" y="514"/>
                </a:lnTo>
                <a:cubicBezTo>
                  <a:pt x="771" y="464"/>
                  <a:pt x="811" y="422"/>
                  <a:pt x="862" y="419"/>
                </a:cubicBezTo>
                <a:cubicBezTo>
                  <a:pt x="912" y="416"/>
                  <a:pt x="956" y="452"/>
                  <a:pt x="963" y="503"/>
                </a:cubicBezTo>
                <a:lnTo>
                  <a:pt x="964" y="511"/>
                </a:lnTo>
                <a:lnTo>
                  <a:pt x="964" y="533"/>
                </a:lnTo>
                <a:lnTo>
                  <a:pt x="964" y="520"/>
                </a:lnTo>
                <a:lnTo>
                  <a:pt x="965" y="527"/>
                </a:lnTo>
                <a:cubicBezTo>
                  <a:pt x="965" y="531"/>
                  <a:pt x="965" y="536"/>
                  <a:pt x="965" y="540"/>
                </a:cubicBezTo>
                <a:lnTo>
                  <a:pt x="965" y="543"/>
                </a:lnTo>
                <a:cubicBezTo>
                  <a:pt x="965" y="596"/>
                  <a:pt x="922" y="639"/>
                  <a:pt x="869" y="639"/>
                </a:cubicBezTo>
                <a:cubicBezTo>
                  <a:pt x="816" y="639"/>
                  <a:pt x="773" y="596"/>
                  <a:pt x="773" y="543"/>
                </a:cubicBezTo>
                <a:lnTo>
                  <a:pt x="773" y="539"/>
                </a:lnTo>
                <a:lnTo>
                  <a:pt x="775" y="555"/>
                </a:lnTo>
                <a:lnTo>
                  <a:pt x="774" y="549"/>
                </a:lnTo>
                <a:cubicBezTo>
                  <a:pt x="772" y="538"/>
                  <a:pt x="772" y="526"/>
                  <a:pt x="774" y="515"/>
                </a:cubicBezTo>
                <a:lnTo>
                  <a:pt x="775" y="510"/>
                </a:lnTo>
                <a:lnTo>
                  <a:pt x="777" y="501"/>
                </a:lnTo>
                <a:cubicBezTo>
                  <a:pt x="790" y="452"/>
                  <a:pt x="838" y="421"/>
                  <a:pt x="887" y="430"/>
                </a:cubicBezTo>
                <a:cubicBezTo>
                  <a:pt x="937" y="439"/>
                  <a:pt x="971" y="485"/>
                  <a:pt x="966" y="535"/>
                </a:cubicBezTo>
                <a:lnTo>
                  <a:pt x="965" y="544"/>
                </a:lnTo>
                <a:lnTo>
                  <a:pt x="964" y="515"/>
                </a:lnTo>
                <a:lnTo>
                  <a:pt x="966" y="525"/>
                </a:lnTo>
                <a:lnTo>
                  <a:pt x="967" y="532"/>
                </a:lnTo>
                <a:cubicBezTo>
                  <a:pt x="973" y="560"/>
                  <a:pt x="967" y="590"/>
                  <a:pt x="948" y="613"/>
                </a:cubicBezTo>
                <a:cubicBezTo>
                  <a:pt x="930" y="635"/>
                  <a:pt x="903" y="648"/>
                  <a:pt x="873" y="648"/>
                </a:cubicBezTo>
                <a:lnTo>
                  <a:pt x="872" y="648"/>
                </a:lnTo>
                <a:lnTo>
                  <a:pt x="968" y="552"/>
                </a:lnTo>
                <a:lnTo>
                  <a:pt x="968" y="559"/>
                </a:lnTo>
                <a:lnTo>
                  <a:pt x="968" y="562"/>
                </a:lnTo>
                <a:cubicBezTo>
                  <a:pt x="968" y="615"/>
                  <a:pt x="925" y="658"/>
                  <a:pt x="872" y="658"/>
                </a:cubicBezTo>
                <a:cubicBezTo>
                  <a:pt x="819" y="658"/>
                  <a:pt x="776" y="615"/>
                  <a:pt x="776" y="562"/>
                </a:cubicBezTo>
                <a:lnTo>
                  <a:pt x="776" y="557"/>
                </a:lnTo>
                <a:lnTo>
                  <a:pt x="776" y="548"/>
                </a:lnTo>
                <a:lnTo>
                  <a:pt x="776" y="540"/>
                </a:lnTo>
                <a:cubicBezTo>
                  <a:pt x="774" y="513"/>
                  <a:pt x="783" y="487"/>
                  <a:pt x="801" y="468"/>
                </a:cubicBezTo>
                <a:cubicBezTo>
                  <a:pt x="820" y="448"/>
                  <a:pt x="845" y="437"/>
                  <a:pt x="871" y="437"/>
                </a:cubicBezTo>
                <a:lnTo>
                  <a:pt x="873" y="437"/>
                </a:lnTo>
                <a:lnTo>
                  <a:pt x="879" y="437"/>
                </a:lnTo>
                <a:lnTo>
                  <a:pt x="794" y="491"/>
                </a:lnTo>
                <a:lnTo>
                  <a:pt x="797" y="485"/>
                </a:lnTo>
                <a:cubicBezTo>
                  <a:pt x="801" y="475"/>
                  <a:pt x="807" y="467"/>
                  <a:pt x="815" y="460"/>
                </a:cubicBezTo>
                <a:lnTo>
                  <a:pt x="818" y="457"/>
                </a:lnTo>
                <a:cubicBezTo>
                  <a:pt x="842" y="432"/>
                  <a:pt x="878" y="423"/>
                  <a:pt x="911" y="432"/>
                </a:cubicBezTo>
                <a:cubicBezTo>
                  <a:pt x="944" y="441"/>
                  <a:pt x="970" y="468"/>
                  <a:pt x="979" y="501"/>
                </a:cubicBezTo>
                <a:lnTo>
                  <a:pt x="980" y="505"/>
                </a:lnTo>
                <a:cubicBezTo>
                  <a:pt x="982" y="513"/>
                  <a:pt x="982" y="521"/>
                  <a:pt x="982" y="528"/>
                </a:cubicBezTo>
                <a:lnTo>
                  <a:pt x="982" y="534"/>
                </a:lnTo>
                <a:lnTo>
                  <a:pt x="982" y="541"/>
                </a:lnTo>
                <a:lnTo>
                  <a:pt x="982" y="543"/>
                </a:lnTo>
                <a:cubicBezTo>
                  <a:pt x="982" y="596"/>
                  <a:pt x="939" y="639"/>
                  <a:pt x="886" y="639"/>
                </a:cubicBezTo>
                <a:cubicBezTo>
                  <a:pt x="833" y="639"/>
                  <a:pt x="790" y="596"/>
                  <a:pt x="790" y="543"/>
                </a:cubicBezTo>
                <a:lnTo>
                  <a:pt x="790" y="538"/>
                </a:lnTo>
                <a:lnTo>
                  <a:pt x="790" y="529"/>
                </a:lnTo>
                <a:lnTo>
                  <a:pt x="790" y="519"/>
                </a:lnTo>
                <a:lnTo>
                  <a:pt x="790" y="514"/>
                </a:lnTo>
                <a:cubicBezTo>
                  <a:pt x="790" y="467"/>
                  <a:pt x="825" y="427"/>
                  <a:pt x="871" y="420"/>
                </a:cubicBezTo>
                <a:cubicBezTo>
                  <a:pt x="918" y="412"/>
                  <a:pt x="963" y="439"/>
                  <a:pt x="978" y="484"/>
                </a:cubicBezTo>
                <a:lnTo>
                  <a:pt x="979" y="487"/>
                </a:lnTo>
                <a:cubicBezTo>
                  <a:pt x="982" y="497"/>
                  <a:pt x="983" y="507"/>
                  <a:pt x="983" y="517"/>
                </a:cubicBezTo>
                <a:lnTo>
                  <a:pt x="983" y="523"/>
                </a:lnTo>
                <a:lnTo>
                  <a:pt x="983" y="530"/>
                </a:lnTo>
                <a:lnTo>
                  <a:pt x="979" y="500"/>
                </a:lnTo>
                <a:lnTo>
                  <a:pt x="980" y="503"/>
                </a:lnTo>
                <a:lnTo>
                  <a:pt x="795" y="510"/>
                </a:lnTo>
                <a:lnTo>
                  <a:pt x="797" y="502"/>
                </a:lnTo>
                <a:lnTo>
                  <a:pt x="798" y="497"/>
                </a:lnTo>
                <a:cubicBezTo>
                  <a:pt x="806" y="452"/>
                  <a:pt x="846" y="418"/>
                  <a:pt x="892" y="418"/>
                </a:cubicBezTo>
                <a:lnTo>
                  <a:pt x="897" y="418"/>
                </a:lnTo>
                <a:lnTo>
                  <a:pt x="902" y="418"/>
                </a:lnTo>
                <a:cubicBezTo>
                  <a:pt x="945" y="418"/>
                  <a:pt x="982" y="446"/>
                  <a:pt x="994" y="487"/>
                </a:cubicBezTo>
                <a:lnTo>
                  <a:pt x="997" y="497"/>
                </a:lnTo>
                <a:lnTo>
                  <a:pt x="1001" y="515"/>
                </a:lnTo>
                <a:cubicBezTo>
                  <a:pt x="1002" y="520"/>
                  <a:pt x="1002" y="525"/>
                  <a:pt x="1002" y="530"/>
                </a:cubicBezTo>
                <a:lnTo>
                  <a:pt x="1002" y="533"/>
                </a:lnTo>
                <a:cubicBezTo>
                  <a:pt x="1002" y="582"/>
                  <a:pt x="966" y="624"/>
                  <a:pt x="917" y="629"/>
                </a:cubicBezTo>
                <a:cubicBezTo>
                  <a:pt x="868" y="634"/>
                  <a:pt x="823" y="602"/>
                  <a:pt x="813" y="554"/>
                </a:cubicBezTo>
                <a:lnTo>
                  <a:pt x="811" y="545"/>
                </a:lnTo>
                <a:lnTo>
                  <a:pt x="808" y="524"/>
                </a:lnTo>
                <a:lnTo>
                  <a:pt x="999" y="514"/>
                </a:lnTo>
                <a:lnTo>
                  <a:pt x="999" y="519"/>
                </a:lnTo>
                <a:lnTo>
                  <a:pt x="998" y="501"/>
                </a:lnTo>
                <a:lnTo>
                  <a:pt x="999" y="506"/>
                </a:lnTo>
                <a:lnTo>
                  <a:pt x="810" y="509"/>
                </a:lnTo>
                <a:lnTo>
                  <a:pt x="811" y="503"/>
                </a:lnTo>
                <a:lnTo>
                  <a:pt x="813" y="491"/>
                </a:lnTo>
                <a:cubicBezTo>
                  <a:pt x="825" y="444"/>
                  <a:pt x="870" y="413"/>
                  <a:pt x="918" y="419"/>
                </a:cubicBezTo>
                <a:cubicBezTo>
                  <a:pt x="966" y="425"/>
                  <a:pt x="1002" y="466"/>
                  <a:pt x="1002" y="514"/>
                </a:cubicBezTo>
                <a:lnTo>
                  <a:pt x="1002" y="520"/>
                </a:lnTo>
                <a:lnTo>
                  <a:pt x="1001" y="540"/>
                </a:lnTo>
                <a:lnTo>
                  <a:pt x="1000" y="549"/>
                </a:lnTo>
                <a:lnTo>
                  <a:pt x="1000" y="543"/>
                </a:lnTo>
                <a:cubicBezTo>
                  <a:pt x="1000" y="596"/>
                  <a:pt x="957" y="639"/>
                  <a:pt x="904" y="639"/>
                </a:cubicBezTo>
                <a:cubicBezTo>
                  <a:pt x="851" y="639"/>
                  <a:pt x="808" y="596"/>
                  <a:pt x="808" y="543"/>
                </a:cubicBezTo>
                <a:lnTo>
                  <a:pt x="808" y="541"/>
                </a:lnTo>
                <a:cubicBezTo>
                  <a:pt x="808" y="536"/>
                  <a:pt x="809" y="531"/>
                  <a:pt x="810" y="526"/>
                </a:cubicBezTo>
                <a:lnTo>
                  <a:pt x="811" y="520"/>
                </a:lnTo>
                <a:lnTo>
                  <a:pt x="813" y="507"/>
                </a:lnTo>
                <a:lnTo>
                  <a:pt x="907" y="620"/>
                </a:lnTo>
                <a:lnTo>
                  <a:pt x="905" y="620"/>
                </a:lnTo>
                <a:cubicBezTo>
                  <a:pt x="852" y="620"/>
                  <a:pt x="809" y="577"/>
                  <a:pt x="809" y="524"/>
                </a:cubicBezTo>
                <a:cubicBezTo>
                  <a:pt x="809" y="471"/>
                  <a:pt x="852" y="428"/>
                  <a:pt x="905" y="428"/>
                </a:cubicBezTo>
                <a:lnTo>
                  <a:pt x="907" y="428"/>
                </a:lnTo>
                <a:lnTo>
                  <a:pt x="812" y="535"/>
                </a:lnTo>
                <a:lnTo>
                  <a:pt x="811" y="526"/>
                </a:lnTo>
                <a:lnTo>
                  <a:pt x="810" y="515"/>
                </a:lnTo>
                <a:lnTo>
                  <a:pt x="1001" y="505"/>
                </a:lnTo>
                <a:lnTo>
                  <a:pt x="1001" y="511"/>
                </a:lnTo>
                <a:lnTo>
                  <a:pt x="1002" y="510"/>
                </a:lnTo>
                <a:lnTo>
                  <a:pt x="1002" y="529"/>
                </a:lnTo>
                <a:lnTo>
                  <a:pt x="1002" y="533"/>
                </a:lnTo>
                <a:cubicBezTo>
                  <a:pt x="1002" y="586"/>
                  <a:pt x="959" y="629"/>
                  <a:pt x="906" y="629"/>
                </a:cubicBezTo>
                <a:cubicBezTo>
                  <a:pt x="853" y="629"/>
                  <a:pt x="810" y="586"/>
                  <a:pt x="810" y="533"/>
                </a:cubicBezTo>
                <a:lnTo>
                  <a:pt x="810" y="531"/>
                </a:lnTo>
                <a:lnTo>
                  <a:pt x="810" y="525"/>
                </a:lnTo>
                <a:lnTo>
                  <a:pt x="810" y="514"/>
                </a:lnTo>
                <a:cubicBezTo>
                  <a:pt x="810" y="467"/>
                  <a:pt x="845" y="427"/>
                  <a:pt x="891" y="420"/>
                </a:cubicBezTo>
                <a:cubicBezTo>
                  <a:pt x="938" y="412"/>
                  <a:pt x="983" y="439"/>
                  <a:pt x="998" y="484"/>
                </a:cubicBezTo>
                <a:lnTo>
                  <a:pt x="1000" y="490"/>
                </a:lnTo>
                <a:lnTo>
                  <a:pt x="994" y="478"/>
                </a:lnTo>
                <a:lnTo>
                  <a:pt x="996" y="482"/>
                </a:lnTo>
                <a:lnTo>
                  <a:pt x="815" y="534"/>
                </a:lnTo>
                <a:lnTo>
                  <a:pt x="814" y="524"/>
                </a:lnTo>
                <a:lnTo>
                  <a:pt x="813" y="508"/>
                </a:lnTo>
                <a:lnTo>
                  <a:pt x="813" y="505"/>
                </a:lnTo>
                <a:cubicBezTo>
                  <a:pt x="813" y="459"/>
                  <a:pt x="847" y="419"/>
                  <a:pt x="892" y="411"/>
                </a:cubicBezTo>
                <a:cubicBezTo>
                  <a:pt x="938" y="403"/>
                  <a:pt x="983" y="428"/>
                  <a:pt x="999" y="472"/>
                </a:cubicBezTo>
                <a:lnTo>
                  <a:pt x="1002" y="480"/>
                </a:lnTo>
                <a:cubicBezTo>
                  <a:pt x="1004" y="485"/>
                  <a:pt x="1006" y="491"/>
                  <a:pt x="1007" y="496"/>
                </a:cubicBezTo>
                <a:lnTo>
                  <a:pt x="1009" y="507"/>
                </a:lnTo>
                <a:cubicBezTo>
                  <a:pt x="1010" y="513"/>
                  <a:pt x="1010" y="519"/>
                  <a:pt x="1010" y="524"/>
                </a:cubicBezTo>
                <a:lnTo>
                  <a:pt x="1010" y="530"/>
                </a:lnTo>
                <a:lnTo>
                  <a:pt x="1010" y="533"/>
                </a:lnTo>
                <a:lnTo>
                  <a:pt x="823" y="503"/>
                </a:lnTo>
                <a:lnTo>
                  <a:pt x="824" y="500"/>
                </a:lnTo>
                <a:lnTo>
                  <a:pt x="821" y="515"/>
                </a:lnTo>
                <a:lnTo>
                  <a:pt x="822" y="509"/>
                </a:lnTo>
                <a:lnTo>
                  <a:pt x="820" y="524"/>
                </a:lnTo>
                <a:lnTo>
                  <a:pt x="820" y="514"/>
                </a:lnTo>
                <a:lnTo>
                  <a:pt x="820" y="510"/>
                </a:lnTo>
                <a:lnTo>
                  <a:pt x="822" y="529"/>
                </a:lnTo>
                <a:lnTo>
                  <a:pt x="821" y="524"/>
                </a:lnTo>
                <a:cubicBezTo>
                  <a:pt x="816" y="496"/>
                  <a:pt x="823" y="467"/>
                  <a:pt x="841" y="445"/>
                </a:cubicBezTo>
                <a:cubicBezTo>
                  <a:pt x="859" y="422"/>
                  <a:pt x="887" y="409"/>
                  <a:pt x="915" y="409"/>
                </a:cubicBezTo>
                <a:lnTo>
                  <a:pt x="917" y="409"/>
                </a:lnTo>
                <a:cubicBezTo>
                  <a:pt x="964" y="409"/>
                  <a:pt x="1004" y="443"/>
                  <a:pt x="1012" y="488"/>
                </a:cubicBezTo>
                <a:lnTo>
                  <a:pt x="1014" y="499"/>
                </a:lnTo>
                <a:lnTo>
                  <a:pt x="1009" y="483"/>
                </a:lnTo>
                <a:lnTo>
                  <a:pt x="1012" y="491"/>
                </a:lnTo>
                <a:lnTo>
                  <a:pt x="831" y="494"/>
                </a:lnTo>
                <a:lnTo>
                  <a:pt x="832" y="491"/>
                </a:lnTo>
                <a:lnTo>
                  <a:pt x="834" y="485"/>
                </a:lnTo>
                <a:lnTo>
                  <a:pt x="830" y="502"/>
                </a:lnTo>
                <a:lnTo>
                  <a:pt x="831" y="495"/>
                </a:lnTo>
                <a:cubicBezTo>
                  <a:pt x="833" y="481"/>
                  <a:pt x="839" y="467"/>
                  <a:pt x="847" y="455"/>
                </a:cubicBezTo>
                <a:lnTo>
                  <a:pt x="849" y="452"/>
                </a:lnTo>
                <a:cubicBezTo>
                  <a:pt x="866" y="426"/>
                  <a:pt x="896" y="409"/>
                  <a:pt x="928" y="409"/>
                </a:cubicBezTo>
                <a:cubicBezTo>
                  <a:pt x="961" y="409"/>
                  <a:pt x="991" y="426"/>
                  <a:pt x="1008" y="452"/>
                </a:cubicBezTo>
                <a:lnTo>
                  <a:pt x="1010" y="455"/>
                </a:lnTo>
                <a:cubicBezTo>
                  <a:pt x="1015" y="462"/>
                  <a:pt x="1019" y="470"/>
                  <a:pt x="1022" y="478"/>
                </a:cubicBezTo>
                <a:lnTo>
                  <a:pt x="1024" y="484"/>
                </a:lnTo>
                <a:lnTo>
                  <a:pt x="1027" y="497"/>
                </a:lnTo>
                <a:lnTo>
                  <a:pt x="856" y="471"/>
                </a:lnTo>
                <a:lnTo>
                  <a:pt x="858" y="468"/>
                </a:lnTo>
                <a:lnTo>
                  <a:pt x="845" y="495"/>
                </a:lnTo>
                <a:lnTo>
                  <a:pt x="847" y="488"/>
                </a:lnTo>
                <a:lnTo>
                  <a:pt x="850" y="478"/>
                </a:lnTo>
                <a:lnTo>
                  <a:pt x="851" y="475"/>
                </a:lnTo>
                <a:cubicBezTo>
                  <a:pt x="866" y="432"/>
                  <a:pt x="908" y="405"/>
                  <a:pt x="953" y="410"/>
                </a:cubicBezTo>
                <a:cubicBezTo>
                  <a:pt x="997" y="415"/>
                  <a:pt x="1033" y="450"/>
                  <a:pt x="1038" y="495"/>
                </a:cubicBezTo>
                <a:lnTo>
                  <a:pt x="1039" y="504"/>
                </a:lnTo>
                <a:lnTo>
                  <a:pt x="1039" y="524"/>
                </a:lnTo>
                <a:cubicBezTo>
                  <a:pt x="1039" y="577"/>
                  <a:pt x="996" y="620"/>
                  <a:pt x="943" y="620"/>
                </a:cubicBezTo>
                <a:cubicBezTo>
                  <a:pt x="890" y="620"/>
                  <a:pt x="847" y="577"/>
                  <a:pt x="847" y="524"/>
                </a:cubicBezTo>
                <a:lnTo>
                  <a:pt x="847" y="520"/>
                </a:lnTo>
                <a:cubicBezTo>
                  <a:pt x="847" y="515"/>
                  <a:pt x="848" y="510"/>
                  <a:pt x="849" y="505"/>
                </a:cubicBezTo>
                <a:lnTo>
                  <a:pt x="850" y="499"/>
                </a:lnTo>
                <a:cubicBezTo>
                  <a:pt x="857" y="452"/>
                  <a:pt x="898" y="418"/>
                  <a:pt x="944" y="418"/>
                </a:cubicBezTo>
                <a:lnTo>
                  <a:pt x="946" y="418"/>
                </a:lnTo>
                <a:lnTo>
                  <a:pt x="852" y="530"/>
                </a:lnTo>
                <a:lnTo>
                  <a:pt x="851" y="524"/>
                </a:lnTo>
                <a:cubicBezTo>
                  <a:pt x="850" y="519"/>
                  <a:pt x="849" y="514"/>
                  <a:pt x="849" y="508"/>
                </a:cubicBezTo>
                <a:lnTo>
                  <a:pt x="849" y="505"/>
                </a:lnTo>
                <a:cubicBezTo>
                  <a:pt x="849" y="455"/>
                  <a:pt x="889" y="412"/>
                  <a:pt x="940" y="410"/>
                </a:cubicBezTo>
                <a:cubicBezTo>
                  <a:pt x="991" y="407"/>
                  <a:pt x="1035" y="444"/>
                  <a:pt x="1041" y="495"/>
                </a:cubicBezTo>
                <a:lnTo>
                  <a:pt x="1042" y="504"/>
                </a:lnTo>
                <a:lnTo>
                  <a:pt x="1043" y="515"/>
                </a:lnTo>
                <a:lnTo>
                  <a:pt x="851" y="524"/>
                </a:lnTo>
                <a:lnTo>
                  <a:pt x="851" y="520"/>
                </a:lnTo>
                <a:lnTo>
                  <a:pt x="853" y="536"/>
                </a:lnTo>
                <a:lnTo>
                  <a:pt x="852" y="530"/>
                </a:lnTo>
                <a:lnTo>
                  <a:pt x="1042" y="506"/>
                </a:lnTo>
                <a:lnTo>
                  <a:pt x="1043" y="517"/>
                </a:lnTo>
                <a:lnTo>
                  <a:pt x="1043" y="533"/>
                </a:lnTo>
                <a:cubicBezTo>
                  <a:pt x="1043" y="586"/>
                  <a:pt x="1000" y="629"/>
                  <a:pt x="947" y="629"/>
                </a:cubicBezTo>
                <a:cubicBezTo>
                  <a:pt x="894" y="629"/>
                  <a:pt x="851" y="586"/>
                  <a:pt x="851" y="533"/>
                </a:cubicBezTo>
                <a:lnTo>
                  <a:pt x="851" y="525"/>
                </a:lnTo>
                <a:lnTo>
                  <a:pt x="851" y="514"/>
                </a:lnTo>
                <a:cubicBezTo>
                  <a:pt x="851" y="461"/>
                  <a:pt x="894" y="418"/>
                  <a:pt x="947" y="418"/>
                </a:cubicBezTo>
                <a:lnTo>
                  <a:pt x="948" y="418"/>
                </a:lnTo>
                <a:cubicBezTo>
                  <a:pt x="980" y="418"/>
                  <a:pt x="1010" y="434"/>
                  <a:pt x="1028" y="461"/>
                </a:cubicBezTo>
                <a:cubicBezTo>
                  <a:pt x="1046" y="487"/>
                  <a:pt x="1049" y="521"/>
                  <a:pt x="1038" y="550"/>
                </a:cubicBezTo>
                <a:lnTo>
                  <a:pt x="1034" y="560"/>
                </a:lnTo>
                <a:lnTo>
                  <a:pt x="1040" y="518"/>
                </a:lnTo>
                <a:lnTo>
                  <a:pt x="1041" y="534"/>
                </a:lnTo>
                <a:lnTo>
                  <a:pt x="1042" y="537"/>
                </a:lnTo>
                <a:lnTo>
                  <a:pt x="1042" y="552"/>
                </a:lnTo>
                <a:lnTo>
                  <a:pt x="861" y="510"/>
                </a:lnTo>
                <a:lnTo>
                  <a:pt x="862" y="508"/>
                </a:lnTo>
                <a:lnTo>
                  <a:pt x="851" y="550"/>
                </a:lnTo>
                <a:lnTo>
                  <a:pt x="851" y="544"/>
                </a:lnTo>
                <a:lnTo>
                  <a:pt x="851" y="537"/>
                </a:lnTo>
                <a:lnTo>
                  <a:pt x="851" y="533"/>
                </a:lnTo>
                <a:lnTo>
                  <a:pt x="1041" y="557"/>
                </a:lnTo>
                <a:lnTo>
                  <a:pt x="1040" y="561"/>
                </a:lnTo>
                <a:lnTo>
                  <a:pt x="1040" y="559"/>
                </a:lnTo>
                <a:lnTo>
                  <a:pt x="1040" y="528"/>
                </a:lnTo>
                <a:lnTo>
                  <a:pt x="1041" y="534"/>
                </a:lnTo>
                <a:lnTo>
                  <a:pt x="1038" y="519"/>
                </a:lnTo>
                <a:lnTo>
                  <a:pt x="1039" y="522"/>
                </a:lnTo>
                <a:lnTo>
                  <a:pt x="851" y="552"/>
                </a:lnTo>
                <a:lnTo>
                  <a:pt x="851" y="545"/>
                </a:lnTo>
                <a:lnTo>
                  <a:pt x="851" y="541"/>
                </a:lnTo>
                <a:cubicBezTo>
                  <a:pt x="850" y="536"/>
                  <a:pt x="850" y="530"/>
                  <a:pt x="851" y="525"/>
                </a:cubicBezTo>
                <a:lnTo>
                  <a:pt x="852" y="514"/>
                </a:lnTo>
                <a:lnTo>
                  <a:pt x="851" y="514"/>
                </a:lnTo>
                <a:cubicBezTo>
                  <a:pt x="851" y="461"/>
                  <a:pt x="894" y="418"/>
                  <a:pt x="947" y="418"/>
                </a:cubicBezTo>
                <a:lnTo>
                  <a:pt x="948" y="418"/>
                </a:lnTo>
                <a:cubicBezTo>
                  <a:pt x="995" y="418"/>
                  <a:pt x="1035" y="452"/>
                  <a:pt x="1043" y="499"/>
                </a:cubicBezTo>
                <a:lnTo>
                  <a:pt x="1044" y="505"/>
                </a:lnTo>
                <a:lnTo>
                  <a:pt x="1026" y="463"/>
                </a:lnTo>
                <a:lnTo>
                  <a:pt x="1029" y="467"/>
                </a:lnTo>
                <a:lnTo>
                  <a:pt x="928" y="432"/>
                </a:lnTo>
                <a:lnTo>
                  <a:pt x="943" y="428"/>
                </a:lnTo>
                <a:lnTo>
                  <a:pt x="947" y="425"/>
                </a:lnTo>
                <a:cubicBezTo>
                  <a:pt x="958" y="421"/>
                  <a:pt x="970" y="418"/>
                  <a:pt x="982" y="418"/>
                </a:cubicBezTo>
                <a:lnTo>
                  <a:pt x="983" y="418"/>
                </a:lnTo>
                <a:cubicBezTo>
                  <a:pt x="1012" y="418"/>
                  <a:pt x="1038" y="431"/>
                  <a:pt x="1057" y="452"/>
                </a:cubicBezTo>
                <a:cubicBezTo>
                  <a:pt x="1075" y="474"/>
                  <a:pt x="1083" y="502"/>
                  <a:pt x="1078" y="530"/>
                </a:cubicBezTo>
                <a:lnTo>
                  <a:pt x="1077" y="536"/>
                </a:lnTo>
                <a:lnTo>
                  <a:pt x="1075" y="548"/>
                </a:lnTo>
                <a:lnTo>
                  <a:pt x="892" y="489"/>
                </a:lnTo>
                <a:lnTo>
                  <a:pt x="894" y="484"/>
                </a:lnTo>
                <a:lnTo>
                  <a:pt x="896" y="479"/>
                </a:lnTo>
                <a:cubicBezTo>
                  <a:pt x="911" y="442"/>
                  <a:pt x="946" y="418"/>
                  <a:pt x="985" y="418"/>
                </a:cubicBezTo>
                <a:cubicBezTo>
                  <a:pt x="1025" y="418"/>
                  <a:pt x="1060" y="442"/>
                  <a:pt x="1075" y="479"/>
                </a:cubicBezTo>
                <a:lnTo>
                  <a:pt x="1077" y="484"/>
                </a:lnTo>
                <a:cubicBezTo>
                  <a:pt x="1084" y="501"/>
                  <a:pt x="1085" y="520"/>
                  <a:pt x="1082" y="538"/>
                </a:cubicBezTo>
                <a:lnTo>
                  <a:pt x="1081" y="543"/>
                </a:lnTo>
                <a:cubicBezTo>
                  <a:pt x="1075" y="571"/>
                  <a:pt x="1058" y="595"/>
                  <a:pt x="1033" y="609"/>
                </a:cubicBezTo>
                <a:cubicBezTo>
                  <a:pt x="1008" y="622"/>
                  <a:pt x="978" y="624"/>
                  <a:pt x="952" y="614"/>
                </a:cubicBezTo>
                <a:lnTo>
                  <a:pt x="939" y="609"/>
                </a:lnTo>
                <a:lnTo>
                  <a:pt x="926" y="604"/>
                </a:lnTo>
                <a:lnTo>
                  <a:pt x="1054" y="538"/>
                </a:lnTo>
                <a:lnTo>
                  <a:pt x="1053" y="542"/>
                </a:lnTo>
                <a:lnTo>
                  <a:pt x="1045" y="476"/>
                </a:lnTo>
                <a:lnTo>
                  <a:pt x="1048" y="482"/>
                </a:lnTo>
                <a:lnTo>
                  <a:pt x="962" y="428"/>
                </a:lnTo>
                <a:lnTo>
                  <a:pt x="965" y="428"/>
                </a:lnTo>
                <a:lnTo>
                  <a:pt x="874" y="497"/>
                </a:lnTo>
                <a:lnTo>
                  <a:pt x="877" y="487"/>
                </a:lnTo>
                <a:lnTo>
                  <a:pt x="877" y="485"/>
                </a:lnTo>
                <a:cubicBezTo>
                  <a:pt x="885" y="447"/>
                  <a:pt x="915" y="418"/>
                  <a:pt x="953" y="411"/>
                </a:cubicBezTo>
                <a:cubicBezTo>
                  <a:pt x="991" y="404"/>
                  <a:pt x="1029" y="420"/>
                  <a:pt x="1050" y="452"/>
                </a:cubicBezTo>
                <a:lnTo>
                  <a:pt x="1052" y="455"/>
                </a:lnTo>
                <a:cubicBezTo>
                  <a:pt x="1057" y="462"/>
                  <a:pt x="1061" y="470"/>
                  <a:pt x="1064" y="478"/>
                </a:cubicBezTo>
                <a:lnTo>
                  <a:pt x="1066" y="484"/>
                </a:lnTo>
                <a:lnTo>
                  <a:pt x="974" y="418"/>
                </a:lnTo>
                <a:lnTo>
                  <a:pt x="978" y="418"/>
                </a:lnTo>
                <a:lnTo>
                  <a:pt x="986" y="418"/>
                </a:lnTo>
                <a:lnTo>
                  <a:pt x="993" y="418"/>
                </a:lnTo>
                <a:lnTo>
                  <a:pt x="995" y="418"/>
                </a:lnTo>
                <a:cubicBezTo>
                  <a:pt x="1032" y="418"/>
                  <a:pt x="1065" y="439"/>
                  <a:pt x="1081" y="472"/>
                </a:cubicBezTo>
                <a:lnTo>
                  <a:pt x="1086" y="482"/>
                </a:lnTo>
                <a:lnTo>
                  <a:pt x="905" y="535"/>
                </a:lnTo>
                <a:lnTo>
                  <a:pt x="904" y="526"/>
                </a:lnTo>
                <a:lnTo>
                  <a:pt x="903" y="505"/>
                </a:lnTo>
                <a:cubicBezTo>
                  <a:pt x="903" y="452"/>
                  <a:pt x="946" y="409"/>
                  <a:pt x="999" y="409"/>
                </a:cubicBezTo>
                <a:lnTo>
                  <a:pt x="1003" y="409"/>
                </a:lnTo>
                <a:cubicBezTo>
                  <a:pt x="1049" y="409"/>
                  <a:pt x="1089" y="442"/>
                  <a:pt x="1098" y="487"/>
                </a:cubicBezTo>
                <a:lnTo>
                  <a:pt x="1099" y="492"/>
                </a:lnTo>
                <a:lnTo>
                  <a:pt x="1099" y="491"/>
                </a:lnTo>
                <a:lnTo>
                  <a:pt x="1005" y="418"/>
                </a:lnTo>
                <a:lnTo>
                  <a:pt x="1008" y="418"/>
                </a:lnTo>
                <a:lnTo>
                  <a:pt x="912" y="514"/>
                </a:lnTo>
                <a:lnTo>
                  <a:pt x="912" y="503"/>
                </a:lnTo>
                <a:lnTo>
                  <a:pt x="912" y="495"/>
                </a:lnTo>
                <a:cubicBezTo>
                  <a:pt x="912" y="448"/>
                  <a:pt x="947" y="408"/>
                  <a:pt x="993" y="401"/>
                </a:cubicBezTo>
                <a:cubicBezTo>
                  <a:pt x="1040" y="393"/>
                  <a:pt x="1085" y="420"/>
                  <a:pt x="1100" y="465"/>
                </a:cubicBezTo>
                <a:lnTo>
                  <a:pt x="1101" y="468"/>
                </a:lnTo>
                <a:lnTo>
                  <a:pt x="1104" y="479"/>
                </a:lnTo>
                <a:lnTo>
                  <a:pt x="1107" y="496"/>
                </a:lnTo>
                <a:lnTo>
                  <a:pt x="1104" y="481"/>
                </a:lnTo>
                <a:lnTo>
                  <a:pt x="1105" y="484"/>
                </a:lnTo>
                <a:lnTo>
                  <a:pt x="917" y="514"/>
                </a:lnTo>
                <a:lnTo>
                  <a:pt x="917" y="511"/>
                </a:lnTo>
                <a:lnTo>
                  <a:pt x="917" y="505"/>
                </a:lnTo>
                <a:lnTo>
                  <a:pt x="918" y="519"/>
                </a:lnTo>
                <a:lnTo>
                  <a:pt x="917" y="512"/>
                </a:lnTo>
                <a:cubicBezTo>
                  <a:pt x="915" y="497"/>
                  <a:pt x="917" y="482"/>
                  <a:pt x="921" y="468"/>
                </a:cubicBezTo>
                <a:lnTo>
                  <a:pt x="922" y="465"/>
                </a:lnTo>
                <a:cubicBezTo>
                  <a:pt x="934" y="430"/>
                  <a:pt x="965" y="405"/>
                  <a:pt x="1002" y="400"/>
                </a:cubicBezTo>
                <a:cubicBezTo>
                  <a:pt x="1039" y="396"/>
                  <a:pt x="1075" y="413"/>
                  <a:pt x="1095" y="445"/>
                </a:cubicBezTo>
                <a:lnTo>
                  <a:pt x="1100" y="453"/>
                </a:lnTo>
                <a:lnTo>
                  <a:pt x="1111" y="475"/>
                </a:lnTo>
                <a:lnTo>
                  <a:pt x="1023" y="418"/>
                </a:lnTo>
                <a:lnTo>
                  <a:pt x="1024" y="418"/>
                </a:lnTo>
                <a:lnTo>
                  <a:pt x="928" y="514"/>
                </a:lnTo>
                <a:lnTo>
                  <a:pt x="928" y="509"/>
                </a:lnTo>
                <a:lnTo>
                  <a:pt x="928" y="505"/>
                </a:lnTo>
                <a:cubicBezTo>
                  <a:pt x="928" y="452"/>
                  <a:pt x="971" y="409"/>
                  <a:pt x="1024" y="409"/>
                </a:cubicBezTo>
                <a:cubicBezTo>
                  <a:pt x="1077" y="409"/>
                  <a:pt x="1120" y="452"/>
                  <a:pt x="1120" y="505"/>
                </a:cubicBezTo>
                <a:lnTo>
                  <a:pt x="1120" y="508"/>
                </a:lnTo>
                <a:cubicBezTo>
                  <a:pt x="1120" y="514"/>
                  <a:pt x="1120" y="519"/>
                  <a:pt x="1119" y="524"/>
                </a:cubicBezTo>
                <a:lnTo>
                  <a:pt x="1118" y="530"/>
                </a:lnTo>
                <a:cubicBezTo>
                  <a:pt x="1114" y="557"/>
                  <a:pt x="1098" y="581"/>
                  <a:pt x="1075" y="595"/>
                </a:cubicBezTo>
                <a:lnTo>
                  <a:pt x="1064" y="602"/>
                </a:lnTo>
                <a:cubicBezTo>
                  <a:pt x="1057" y="607"/>
                  <a:pt x="1049" y="611"/>
                  <a:pt x="1040" y="613"/>
                </a:cubicBezTo>
                <a:lnTo>
                  <a:pt x="1030" y="616"/>
                </a:lnTo>
                <a:cubicBezTo>
                  <a:pt x="1001" y="625"/>
                  <a:pt x="970" y="620"/>
                  <a:pt x="945" y="601"/>
                </a:cubicBezTo>
                <a:cubicBezTo>
                  <a:pt x="921" y="583"/>
                  <a:pt x="906" y="555"/>
                  <a:pt x="906" y="524"/>
                </a:cubicBezTo>
                <a:lnTo>
                  <a:pt x="906" y="514"/>
                </a:lnTo>
                <a:cubicBezTo>
                  <a:pt x="906" y="504"/>
                  <a:pt x="908" y="494"/>
                  <a:pt x="911" y="484"/>
                </a:cubicBezTo>
                <a:lnTo>
                  <a:pt x="914" y="475"/>
                </a:lnTo>
                <a:cubicBezTo>
                  <a:pt x="929" y="430"/>
                  <a:pt x="974" y="403"/>
                  <a:pt x="1021" y="411"/>
                </a:cubicBezTo>
                <a:cubicBezTo>
                  <a:pt x="1067" y="418"/>
                  <a:pt x="1101" y="458"/>
                  <a:pt x="1101" y="505"/>
                </a:cubicBezTo>
                <a:lnTo>
                  <a:pt x="1101" y="508"/>
                </a:lnTo>
                <a:cubicBezTo>
                  <a:pt x="1101" y="514"/>
                  <a:pt x="1101" y="519"/>
                  <a:pt x="1100" y="524"/>
                </a:cubicBezTo>
                <a:lnTo>
                  <a:pt x="1099" y="530"/>
                </a:lnTo>
                <a:lnTo>
                  <a:pt x="1004" y="418"/>
                </a:lnTo>
                <a:lnTo>
                  <a:pt x="1007" y="418"/>
                </a:lnTo>
                <a:lnTo>
                  <a:pt x="913" y="496"/>
                </a:lnTo>
                <a:lnTo>
                  <a:pt x="915" y="486"/>
                </a:lnTo>
                <a:lnTo>
                  <a:pt x="915" y="485"/>
                </a:lnTo>
                <a:cubicBezTo>
                  <a:pt x="919" y="446"/>
                  <a:pt x="947" y="413"/>
                  <a:pt x="985" y="403"/>
                </a:cubicBezTo>
                <a:cubicBezTo>
                  <a:pt x="1023" y="392"/>
                  <a:pt x="1064" y="406"/>
                  <a:pt x="1087" y="438"/>
                </a:cubicBezTo>
                <a:lnTo>
                  <a:pt x="1090" y="442"/>
                </a:lnTo>
                <a:cubicBezTo>
                  <a:pt x="1094" y="446"/>
                  <a:pt x="1097" y="451"/>
                  <a:pt x="1099" y="457"/>
                </a:cubicBezTo>
                <a:lnTo>
                  <a:pt x="1102" y="463"/>
                </a:lnTo>
                <a:lnTo>
                  <a:pt x="1105" y="469"/>
                </a:lnTo>
                <a:lnTo>
                  <a:pt x="1101" y="461"/>
                </a:lnTo>
                <a:lnTo>
                  <a:pt x="942" y="461"/>
                </a:lnTo>
                <a:lnTo>
                  <a:pt x="944" y="458"/>
                </a:lnTo>
                <a:lnTo>
                  <a:pt x="932" y="481"/>
                </a:lnTo>
                <a:lnTo>
                  <a:pt x="934" y="475"/>
                </a:lnTo>
                <a:lnTo>
                  <a:pt x="929" y="505"/>
                </a:lnTo>
                <a:lnTo>
                  <a:pt x="929" y="499"/>
                </a:lnTo>
                <a:lnTo>
                  <a:pt x="932" y="523"/>
                </a:lnTo>
                <a:lnTo>
                  <a:pt x="931" y="519"/>
                </a:lnTo>
                <a:cubicBezTo>
                  <a:pt x="920" y="473"/>
                  <a:pt x="944" y="425"/>
                  <a:pt x="988" y="407"/>
                </a:cubicBezTo>
                <a:cubicBezTo>
                  <a:pt x="1032" y="389"/>
                  <a:pt x="1082" y="405"/>
                  <a:pt x="1107" y="446"/>
                </a:cubicBezTo>
                <a:lnTo>
                  <a:pt x="1110" y="451"/>
                </a:lnTo>
                <a:cubicBezTo>
                  <a:pt x="1112" y="455"/>
                  <a:pt x="1115" y="460"/>
                  <a:pt x="1117" y="465"/>
                </a:cubicBezTo>
                <a:lnTo>
                  <a:pt x="1119" y="470"/>
                </a:lnTo>
                <a:lnTo>
                  <a:pt x="935" y="487"/>
                </a:lnTo>
                <a:lnTo>
                  <a:pt x="936" y="482"/>
                </a:lnTo>
                <a:lnTo>
                  <a:pt x="934" y="500"/>
                </a:lnTo>
                <a:lnTo>
                  <a:pt x="934" y="495"/>
                </a:lnTo>
                <a:cubicBezTo>
                  <a:pt x="934" y="452"/>
                  <a:pt x="963" y="414"/>
                  <a:pt x="1005" y="403"/>
                </a:cubicBezTo>
                <a:cubicBezTo>
                  <a:pt x="1046" y="391"/>
                  <a:pt x="1091" y="409"/>
                  <a:pt x="1113" y="446"/>
                </a:cubicBezTo>
                <a:lnTo>
                  <a:pt x="1116" y="451"/>
                </a:lnTo>
                <a:cubicBezTo>
                  <a:pt x="1118" y="455"/>
                  <a:pt x="1121" y="460"/>
                  <a:pt x="1123" y="465"/>
                </a:cubicBezTo>
                <a:lnTo>
                  <a:pt x="1125" y="470"/>
                </a:lnTo>
                <a:lnTo>
                  <a:pt x="941" y="524"/>
                </a:lnTo>
                <a:lnTo>
                  <a:pt x="940" y="519"/>
                </a:lnTo>
                <a:lnTo>
                  <a:pt x="939" y="514"/>
                </a:lnTo>
                <a:lnTo>
                  <a:pt x="1129" y="495"/>
                </a:lnTo>
                <a:lnTo>
                  <a:pt x="1129" y="504"/>
                </a:lnTo>
                <a:lnTo>
                  <a:pt x="1129" y="514"/>
                </a:lnTo>
                <a:lnTo>
                  <a:pt x="1033" y="418"/>
                </a:lnTo>
                <a:lnTo>
                  <a:pt x="1037" y="418"/>
                </a:lnTo>
                <a:cubicBezTo>
                  <a:pt x="1090" y="418"/>
                  <a:pt x="1133" y="461"/>
                  <a:pt x="1133" y="514"/>
                </a:cubicBezTo>
                <a:cubicBezTo>
                  <a:pt x="1133" y="567"/>
                  <a:pt x="1090" y="610"/>
                  <a:pt x="1037" y="610"/>
                </a:cubicBezTo>
                <a:lnTo>
                  <a:pt x="1034" y="610"/>
                </a:lnTo>
                <a:cubicBezTo>
                  <a:pt x="990" y="610"/>
                  <a:pt x="952" y="580"/>
                  <a:pt x="941" y="538"/>
                </a:cubicBezTo>
                <a:lnTo>
                  <a:pt x="940" y="534"/>
                </a:lnTo>
                <a:lnTo>
                  <a:pt x="937" y="517"/>
                </a:lnTo>
                <a:lnTo>
                  <a:pt x="936" y="510"/>
                </a:lnTo>
                <a:cubicBezTo>
                  <a:pt x="929" y="461"/>
                  <a:pt x="960" y="415"/>
                  <a:pt x="1008" y="403"/>
                </a:cubicBezTo>
                <a:lnTo>
                  <a:pt x="1012" y="402"/>
                </a:lnTo>
                <a:cubicBezTo>
                  <a:pt x="1034" y="397"/>
                  <a:pt x="1057" y="399"/>
                  <a:pt x="1077" y="409"/>
                </a:cubicBezTo>
                <a:lnTo>
                  <a:pt x="1104" y="422"/>
                </a:lnTo>
                <a:lnTo>
                  <a:pt x="1143" y="442"/>
                </a:lnTo>
                <a:lnTo>
                  <a:pt x="1189" y="465"/>
                </a:lnTo>
                <a:lnTo>
                  <a:pt x="1239" y="490"/>
                </a:lnTo>
                <a:lnTo>
                  <a:pt x="1289" y="517"/>
                </a:lnTo>
                <a:lnTo>
                  <a:pt x="1336" y="543"/>
                </a:lnTo>
                <a:lnTo>
                  <a:pt x="1376" y="565"/>
                </a:lnTo>
                <a:lnTo>
                  <a:pt x="1408" y="587"/>
                </a:lnTo>
                <a:cubicBezTo>
                  <a:pt x="1416" y="592"/>
                  <a:pt x="1423" y="599"/>
                  <a:pt x="1429" y="606"/>
                </a:cubicBezTo>
                <a:lnTo>
                  <a:pt x="1437" y="616"/>
                </a:lnTo>
                <a:cubicBezTo>
                  <a:pt x="1443" y="624"/>
                  <a:pt x="1448" y="632"/>
                  <a:pt x="1452" y="641"/>
                </a:cubicBezTo>
                <a:lnTo>
                  <a:pt x="1456" y="651"/>
                </a:lnTo>
                <a:cubicBezTo>
                  <a:pt x="1462" y="667"/>
                  <a:pt x="1464" y="685"/>
                  <a:pt x="1461" y="703"/>
                </a:cubicBezTo>
                <a:lnTo>
                  <a:pt x="1457" y="726"/>
                </a:lnTo>
                <a:cubicBezTo>
                  <a:pt x="1456" y="734"/>
                  <a:pt x="1453" y="743"/>
                  <a:pt x="1449" y="751"/>
                </a:cubicBezTo>
                <a:lnTo>
                  <a:pt x="1440" y="770"/>
                </a:lnTo>
                <a:lnTo>
                  <a:pt x="1439" y="775"/>
                </a:lnTo>
                <a:lnTo>
                  <a:pt x="1444" y="730"/>
                </a:lnTo>
                <a:lnTo>
                  <a:pt x="1448" y="761"/>
                </a:lnTo>
                <a:lnTo>
                  <a:pt x="1451" y="785"/>
                </a:lnTo>
                <a:cubicBezTo>
                  <a:pt x="1452" y="790"/>
                  <a:pt x="1452" y="795"/>
                  <a:pt x="1452" y="799"/>
                </a:cubicBezTo>
                <a:lnTo>
                  <a:pt x="1452" y="826"/>
                </a:lnTo>
                <a:lnTo>
                  <a:pt x="1452" y="847"/>
                </a:lnTo>
                <a:lnTo>
                  <a:pt x="1424" y="780"/>
                </a:lnTo>
                <a:lnTo>
                  <a:pt x="1430" y="786"/>
                </a:lnTo>
                <a:lnTo>
                  <a:pt x="1400" y="765"/>
                </a:lnTo>
                <a:lnTo>
                  <a:pt x="1407" y="768"/>
                </a:lnTo>
                <a:cubicBezTo>
                  <a:pt x="1446" y="785"/>
                  <a:pt x="1469" y="824"/>
                  <a:pt x="1465" y="866"/>
                </a:cubicBezTo>
                <a:lnTo>
                  <a:pt x="1464" y="876"/>
                </a:lnTo>
                <a:lnTo>
                  <a:pt x="1463" y="886"/>
                </a:lnTo>
                <a:cubicBezTo>
                  <a:pt x="1457" y="935"/>
                  <a:pt x="1416" y="971"/>
                  <a:pt x="1367" y="971"/>
                </a:cubicBezTo>
                <a:lnTo>
                  <a:pt x="1364" y="971"/>
                </a:lnTo>
                <a:cubicBezTo>
                  <a:pt x="1311" y="971"/>
                  <a:pt x="1268" y="928"/>
                  <a:pt x="1268" y="875"/>
                </a:cubicBezTo>
                <a:cubicBezTo>
                  <a:pt x="1268" y="822"/>
                  <a:pt x="1311" y="779"/>
                  <a:pt x="1364" y="779"/>
                </a:cubicBezTo>
                <a:lnTo>
                  <a:pt x="1365" y="779"/>
                </a:lnTo>
                <a:cubicBezTo>
                  <a:pt x="1411" y="779"/>
                  <a:pt x="1451" y="812"/>
                  <a:pt x="1460" y="857"/>
                </a:cubicBezTo>
                <a:lnTo>
                  <a:pt x="1462" y="867"/>
                </a:lnTo>
                <a:lnTo>
                  <a:pt x="1464" y="886"/>
                </a:lnTo>
                <a:cubicBezTo>
                  <a:pt x="1467" y="913"/>
                  <a:pt x="1458" y="940"/>
                  <a:pt x="1440" y="960"/>
                </a:cubicBezTo>
                <a:cubicBezTo>
                  <a:pt x="1421" y="980"/>
                  <a:pt x="1396" y="991"/>
                  <a:pt x="1368" y="991"/>
                </a:cubicBezTo>
                <a:lnTo>
                  <a:pt x="1366" y="991"/>
                </a:lnTo>
                <a:cubicBezTo>
                  <a:pt x="1313" y="991"/>
                  <a:pt x="1270" y="948"/>
                  <a:pt x="1270" y="895"/>
                </a:cubicBezTo>
                <a:cubicBezTo>
                  <a:pt x="1270" y="842"/>
                  <a:pt x="1313" y="799"/>
                  <a:pt x="1366" y="799"/>
                </a:cubicBezTo>
                <a:lnTo>
                  <a:pt x="1368" y="799"/>
                </a:lnTo>
                <a:cubicBezTo>
                  <a:pt x="1396" y="799"/>
                  <a:pt x="1422" y="811"/>
                  <a:pt x="1440" y="832"/>
                </a:cubicBezTo>
                <a:cubicBezTo>
                  <a:pt x="1459" y="853"/>
                  <a:pt x="1467" y="880"/>
                  <a:pt x="1464" y="907"/>
                </a:cubicBezTo>
                <a:lnTo>
                  <a:pt x="1463" y="915"/>
                </a:lnTo>
                <a:lnTo>
                  <a:pt x="1462" y="923"/>
                </a:lnTo>
                <a:lnTo>
                  <a:pt x="1461" y="899"/>
                </a:lnTo>
                <a:lnTo>
                  <a:pt x="1463" y="911"/>
                </a:lnTo>
                <a:lnTo>
                  <a:pt x="1465" y="920"/>
                </a:lnTo>
                <a:lnTo>
                  <a:pt x="1275" y="915"/>
                </a:lnTo>
                <a:lnTo>
                  <a:pt x="1276" y="910"/>
                </a:lnTo>
                <a:lnTo>
                  <a:pt x="1274" y="928"/>
                </a:lnTo>
                <a:lnTo>
                  <a:pt x="1274" y="918"/>
                </a:lnTo>
                <a:lnTo>
                  <a:pt x="1274" y="908"/>
                </a:lnTo>
                <a:lnTo>
                  <a:pt x="1274" y="904"/>
                </a:lnTo>
                <a:cubicBezTo>
                  <a:pt x="1274" y="856"/>
                  <a:pt x="1311" y="815"/>
                  <a:pt x="1359" y="809"/>
                </a:cubicBezTo>
                <a:cubicBezTo>
                  <a:pt x="1407" y="803"/>
                  <a:pt x="1452" y="834"/>
                  <a:pt x="1464" y="881"/>
                </a:cubicBezTo>
                <a:lnTo>
                  <a:pt x="1465" y="885"/>
                </a:lnTo>
                <a:lnTo>
                  <a:pt x="1468" y="907"/>
                </a:lnTo>
                <a:lnTo>
                  <a:pt x="1469" y="916"/>
                </a:lnTo>
                <a:lnTo>
                  <a:pt x="1469" y="933"/>
                </a:lnTo>
                <a:cubicBezTo>
                  <a:pt x="1469" y="986"/>
                  <a:pt x="1426" y="1029"/>
                  <a:pt x="1373" y="1029"/>
                </a:cubicBezTo>
                <a:lnTo>
                  <a:pt x="1372" y="1029"/>
                </a:lnTo>
                <a:cubicBezTo>
                  <a:pt x="1339" y="1029"/>
                  <a:pt x="1308" y="1012"/>
                  <a:pt x="1291" y="984"/>
                </a:cubicBezTo>
                <a:cubicBezTo>
                  <a:pt x="1273" y="956"/>
                  <a:pt x="1272" y="920"/>
                  <a:pt x="1287" y="891"/>
                </a:cubicBezTo>
                <a:lnTo>
                  <a:pt x="1290" y="885"/>
                </a:lnTo>
                <a:lnTo>
                  <a:pt x="1292" y="881"/>
                </a:lnTo>
                <a:cubicBezTo>
                  <a:pt x="1314" y="837"/>
                  <a:pt x="1365" y="816"/>
                  <a:pt x="1411" y="833"/>
                </a:cubicBezTo>
                <a:cubicBezTo>
                  <a:pt x="1457" y="850"/>
                  <a:pt x="1482" y="899"/>
                  <a:pt x="1471" y="947"/>
                </a:cubicBezTo>
                <a:lnTo>
                  <a:pt x="1470" y="951"/>
                </a:lnTo>
                <a:lnTo>
                  <a:pt x="1470" y="949"/>
                </a:lnTo>
                <a:lnTo>
                  <a:pt x="1467" y="903"/>
                </a:lnTo>
                <a:lnTo>
                  <a:pt x="1469" y="909"/>
                </a:lnTo>
                <a:lnTo>
                  <a:pt x="1470" y="912"/>
                </a:lnTo>
                <a:lnTo>
                  <a:pt x="1282" y="942"/>
                </a:lnTo>
                <a:lnTo>
                  <a:pt x="1282" y="938"/>
                </a:lnTo>
                <a:lnTo>
                  <a:pt x="1282" y="933"/>
                </a:lnTo>
                <a:lnTo>
                  <a:pt x="1470" y="964"/>
                </a:lnTo>
                <a:lnTo>
                  <a:pt x="1469" y="967"/>
                </a:lnTo>
                <a:lnTo>
                  <a:pt x="1473" y="936"/>
                </a:lnTo>
                <a:lnTo>
                  <a:pt x="1473" y="942"/>
                </a:lnTo>
                <a:lnTo>
                  <a:pt x="1472" y="927"/>
                </a:lnTo>
                <a:lnTo>
                  <a:pt x="1473" y="933"/>
                </a:lnTo>
                <a:lnTo>
                  <a:pt x="1473" y="929"/>
                </a:lnTo>
                <a:lnTo>
                  <a:pt x="1285" y="971"/>
                </a:lnTo>
                <a:lnTo>
                  <a:pt x="1284" y="966"/>
                </a:lnTo>
                <a:lnTo>
                  <a:pt x="1283" y="961"/>
                </a:lnTo>
                <a:lnTo>
                  <a:pt x="1473" y="942"/>
                </a:lnTo>
                <a:lnTo>
                  <a:pt x="1473" y="946"/>
                </a:lnTo>
                <a:lnTo>
                  <a:pt x="1473" y="952"/>
                </a:lnTo>
                <a:lnTo>
                  <a:pt x="1377" y="856"/>
                </a:lnTo>
                <a:lnTo>
                  <a:pt x="1379" y="856"/>
                </a:lnTo>
                <a:lnTo>
                  <a:pt x="1382" y="856"/>
                </a:lnTo>
                <a:cubicBezTo>
                  <a:pt x="1427" y="856"/>
                  <a:pt x="1465" y="886"/>
                  <a:pt x="1476" y="929"/>
                </a:cubicBezTo>
                <a:lnTo>
                  <a:pt x="1477" y="933"/>
                </a:lnTo>
                <a:lnTo>
                  <a:pt x="1479" y="943"/>
                </a:lnTo>
                <a:lnTo>
                  <a:pt x="1384" y="865"/>
                </a:lnTo>
                <a:lnTo>
                  <a:pt x="1385" y="865"/>
                </a:lnTo>
                <a:lnTo>
                  <a:pt x="1303" y="912"/>
                </a:lnTo>
                <a:lnTo>
                  <a:pt x="1306" y="907"/>
                </a:lnTo>
                <a:lnTo>
                  <a:pt x="1305" y="910"/>
                </a:lnTo>
                <a:cubicBezTo>
                  <a:pt x="1326" y="867"/>
                  <a:pt x="1376" y="846"/>
                  <a:pt x="1422" y="862"/>
                </a:cubicBezTo>
                <a:cubicBezTo>
                  <a:pt x="1467" y="877"/>
                  <a:pt x="1494" y="924"/>
                  <a:pt x="1485" y="971"/>
                </a:cubicBezTo>
                <a:lnTo>
                  <a:pt x="1484" y="976"/>
                </a:lnTo>
                <a:lnTo>
                  <a:pt x="1482" y="985"/>
                </a:lnTo>
                <a:cubicBezTo>
                  <a:pt x="1470" y="1032"/>
                  <a:pt x="1425" y="1063"/>
                  <a:pt x="1377" y="1057"/>
                </a:cubicBezTo>
                <a:cubicBezTo>
                  <a:pt x="1329" y="1051"/>
                  <a:pt x="1292" y="1010"/>
                  <a:pt x="1292" y="961"/>
                </a:cubicBezTo>
                <a:lnTo>
                  <a:pt x="1292" y="956"/>
                </a:lnTo>
                <a:lnTo>
                  <a:pt x="1292" y="952"/>
                </a:lnTo>
                <a:cubicBezTo>
                  <a:pt x="1292" y="902"/>
                  <a:pt x="1332" y="859"/>
                  <a:pt x="1383" y="857"/>
                </a:cubicBezTo>
                <a:cubicBezTo>
                  <a:pt x="1434" y="854"/>
                  <a:pt x="1478" y="891"/>
                  <a:pt x="1484" y="942"/>
                </a:cubicBezTo>
                <a:lnTo>
                  <a:pt x="1485" y="951"/>
                </a:lnTo>
                <a:lnTo>
                  <a:pt x="1485" y="971"/>
                </a:lnTo>
                <a:cubicBezTo>
                  <a:pt x="1485" y="1024"/>
                  <a:pt x="1442" y="1067"/>
                  <a:pt x="1389" y="1067"/>
                </a:cubicBezTo>
                <a:cubicBezTo>
                  <a:pt x="1336" y="1067"/>
                  <a:pt x="1293" y="1024"/>
                  <a:pt x="1293" y="971"/>
                </a:cubicBezTo>
                <a:lnTo>
                  <a:pt x="1293" y="968"/>
                </a:lnTo>
                <a:lnTo>
                  <a:pt x="1294" y="982"/>
                </a:lnTo>
                <a:lnTo>
                  <a:pt x="1293" y="975"/>
                </a:lnTo>
                <a:lnTo>
                  <a:pt x="1292" y="959"/>
                </a:lnTo>
                <a:lnTo>
                  <a:pt x="1291" y="942"/>
                </a:lnTo>
                <a:cubicBezTo>
                  <a:pt x="1291" y="892"/>
                  <a:pt x="1331" y="850"/>
                  <a:pt x="1382" y="847"/>
                </a:cubicBezTo>
                <a:cubicBezTo>
                  <a:pt x="1432" y="844"/>
                  <a:pt x="1476" y="880"/>
                  <a:pt x="1483" y="931"/>
                </a:cubicBezTo>
                <a:lnTo>
                  <a:pt x="1484" y="939"/>
                </a:lnTo>
                <a:lnTo>
                  <a:pt x="1485" y="953"/>
                </a:lnTo>
                <a:cubicBezTo>
                  <a:pt x="1488" y="980"/>
                  <a:pt x="1479" y="1006"/>
                  <a:pt x="1460" y="1026"/>
                </a:cubicBezTo>
                <a:cubicBezTo>
                  <a:pt x="1442" y="1046"/>
                  <a:pt x="1416" y="1057"/>
                  <a:pt x="1389" y="1057"/>
                </a:cubicBezTo>
                <a:lnTo>
                  <a:pt x="1387" y="1057"/>
                </a:lnTo>
                <a:lnTo>
                  <a:pt x="1483" y="961"/>
                </a:lnTo>
                <a:lnTo>
                  <a:pt x="1483" y="967"/>
                </a:lnTo>
                <a:lnTo>
                  <a:pt x="1483" y="971"/>
                </a:lnTo>
                <a:lnTo>
                  <a:pt x="1294" y="948"/>
                </a:lnTo>
                <a:lnTo>
                  <a:pt x="1295" y="944"/>
                </a:lnTo>
                <a:lnTo>
                  <a:pt x="1295" y="946"/>
                </a:lnTo>
                <a:lnTo>
                  <a:pt x="1296" y="982"/>
                </a:lnTo>
                <a:lnTo>
                  <a:pt x="1294" y="973"/>
                </a:lnTo>
                <a:cubicBezTo>
                  <a:pt x="1292" y="964"/>
                  <a:pt x="1291" y="954"/>
                  <a:pt x="1292" y="944"/>
                </a:cubicBezTo>
                <a:lnTo>
                  <a:pt x="1293" y="933"/>
                </a:lnTo>
                <a:lnTo>
                  <a:pt x="1294" y="922"/>
                </a:lnTo>
                <a:cubicBezTo>
                  <a:pt x="1300" y="871"/>
                  <a:pt x="1345" y="835"/>
                  <a:pt x="1395" y="838"/>
                </a:cubicBezTo>
                <a:cubicBezTo>
                  <a:pt x="1446" y="841"/>
                  <a:pt x="1485" y="883"/>
                  <a:pt x="1485" y="933"/>
                </a:cubicBezTo>
                <a:lnTo>
                  <a:pt x="1485" y="941"/>
                </a:lnTo>
                <a:lnTo>
                  <a:pt x="1484" y="961"/>
                </a:lnTo>
                <a:lnTo>
                  <a:pt x="1484" y="958"/>
                </a:lnTo>
                <a:cubicBezTo>
                  <a:pt x="1484" y="969"/>
                  <a:pt x="1483" y="979"/>
                  <a:pt x="1480" y="989"/>
                </a:cubicBezTo>
                <a:lnTo>
                  <a:pt x="1479" y="992"/>
                </a:lnTo>
                <a:cubicBezTo>
                  <a:pt x="1463" y="1040"/>
                  <a:pt x="1412" y="1067"/>
                  <a:pt x="1363" y="1054"/>
                </a:cubicBezTo>
                <a:cubicBezTo>
                  <a:pt x="1314" y="1041"/>
                  <a:pt x="1283" y="992"/>
                  <a:pt x="1293" y="943"/>
                </a:cubicBezTo>
                <a:lnTo>
                  <a:pt x="1294" y="938"/>
                </a:lnTo>
                <a:cubicBezTo>
                  <a:pt x="1296" y="929"/>
                  <a:pt x="1299" y="921"/>
                  <a:pt x="1303" y="914"/>
                </a:cubicBezTo>
                <a:lnTo>
                  <a:pt x="1305" y="910"/>
                </a:lnTo>
                <a:cubicBezTo>
                  <a:pt x="1322" y="875"/>
                  <a:pt x="1359" y="854"/>
                  <a:pt x="1397" y="857"/>
                </a:cubicBezTo>
                <a:cubicBezTo>
                  <a:pt x="1436" y="859"/>
                  <a:pt x="1469" y="885"/>
                  <a:pt x="1482" y="922"/>
                </a:cubicBezTo>
                <a:lnTo>
                  <a:pt x="1483" y="925"/>
                </a:lnTo>
                <a:cubicBezTo>
                  <a:pt x="1486" y="935"/>
                  <a:pt x="1487" y="945"/>
                  <a:pt x="1487" y="955"/>
                </a:cubicBezTo>
                <a:lnTo>
                  <a:pt x="1487" y="962"/>
                </a:lnTo>
                <a:lnTo>
                  <a:pt x="1486" y="947"/>
                </a:lnTo>
                <a:lnTo>
                  <a:pt x="1487" y="953"/>
                </a:lnTo>
                <a:lnTo>
                  <a:pt x="1484" y="938"/>
                </a:lnTo>
                <a:lnTo>
                  <a:pt x="1485" y="941"/>
                </a:lnTo>
                <a:lnTo>
                  <a:pt x="1301" y="945"/>
                </a:lnTo>
                <a:lnTo>
                  <a:pt x="1303" y="938"/>
                </a:lnTo>
                <a:lnTo>
                  <a:pt x="1303" y="937"/>
                </a:lnTo>
                <a:lnTo>
                  <a:pt x="1303" y="932"/>
                </a:lnTo>
                <a:lnTo>
                  <a:pt x="1302" y="933"/>
                </a:lnTo>
                <a:cubicBezTo>
                  <a:pt x="1302" y="880"/>
                  <a:pt x="1345" y="837"/>
                  <a:pt x="1398" y="837"/>
                </a:cubicBezTo>
                <a:cubicBezTo>
                  <a:pt x="1451" y="837"/>
                  <a:pt x="1494" y="880"/>
                  <a:pt x="1494" y="933"/>
                </a:cubicBezTo>
                <a:lnTo>
                  <a:pt x="1494" y="941"/>
                </a:lnTo>
                <a:lnTo>
                  <a:pt x="1494" y="956"/>
                </a:lnTo>
                <a:lnTo>
                  <a:pt x="1494" y="971"/>
                </a:lnTo>
                <a:lnTo>
                  <a:pt x="1494" y="980"/>
                </a:lnTo>
                <a:lnTo>
                  <a:pt x="1331" y="913"/>
                </a:lnTo>
                <a:lnTo>
                  <a:pt x="1332" y="912"/>
                </a:lnTo>
                <a:lnTo>
                  <a:pt x="1303" y="979"/>
                </a:lnTo>
                <a:lnTo>
                  <a:pt x="1303" y="971"/>
                </a:lnTo>
                <a:lnTo>
                  <a:pt x="1303" y="961"/>
                </a:lnTo>
                <a:lnTo>
                  <a:pt x="1303" y="963"/>
                </a:lnTo>
                <a:cubicBezTo>
                  <a:pt x="1300" y="936"/>
                  <a:pt x="1309" y="909"/>
                  <a:pt x="1327" y="888"/>
                </a:cubicBezTo>
                <a:cubicBezTo>
                  <a:pt x="1345" y="868"/>
                  <a:pt x="1371" y="856"/>
                  <a:pt x="1398" y="856"/>
                </a:cubicBezTo>
                <a:lnTo>
                  <a:pt x="1400" y="856"/>
                </a:lnTo>
                <a:cubicBezTo>
                  <a:pt x="1453" y="856"/>
                  <a:pt x="1496" y="899"/>
                  <a:pt x="1496" y="952"/>
                </a:cubicBezTo>
                <a:cubicBezTo>
                  <a:pt x="1496" y="1005"/>
                  <a:pt x="1453" y="1048"/>
                  <a:pt x="1400" y="1048"/>
                </a:cubicBezTo>
                <a:lnTo>
                  <a:pt x="1398" y="1048"/>
                </a:lnTo>
                <a:lnTo>
                  <a:pt x="1397" y="1048"/>
                </a:lnTo>
                <a:cubicBezTo>
                  <a:pt x="1344" y="1048"/>
                  <a:pt x="1301" y="1005"/>
                  <a:pt x="1301" y="952"/>
                </a:cubicBezTo>
                <a:lnTo>
                  <a:pt x="1301" y="942"/>
                </a:lnTo>
                <a:lnTo>
                  <a:pt x="1301" y="933"/>
                </a:lnTo>
                <a:cubicBezTo>
                  <a:pt x="1301" y="880"/>
                  <a:pt x="1344" y="837"/>
                  <a:pt x="1397" y="837"/>
                </a:cubicBezTo>
                <a:lnTo>
                  <a:pt x="1398" y="837"/>
                </a:lnTo>
                <a:cubicBezTo>
                  <a:pt x="1451" y="837"/>
                  <a:pt x="1494" y="880"/>
                  <a:pt x="1494" y="933"/>
                </a:cubicBezTo>
                <a:lnTo>
                  <a:pt x="1494" y="942"/>
                </a:lnTo>
                <a:lnTo>
                  <a:pt x="1494" y="929"/>
                </a:lnTo>
                <a:lnTo>
                  <a:pt x="1495" y="936"/>
                </a:lnTo>
                <a:lnTo>
                  <a:pt x="1491" y="919"/>
                </a:lnTo>
                <a:lnTo>
                  <a:pt x="1492" y="922"/>
                </a:lnTo>
                <a:lnTo>
                  <a:pt x="1305" y="963"/>
                </a:lnTo>
                <a:lnTo>
                  <a:pt x="1304" y="954"/>
                </a:lnTo>
                <a:lnTo>
                  <a:pt x="1303" y="943"/>
                </a:lnTo>
                <a:cubicBezTo>
                  <a:pt x="1300" y="916"/>
                  <a:pt x="1309" y="889"/>
                  <a:pt x="1327" y="869"/>
                </a:cubicBezTo>
                <a:cubicBezTo>
                  <a:pt x="1345" y="849"/>
                  <a:pt x="1371" y="837"/>
                  <a:pt x="1398" y="837"/>
                </a:cubicBezTo>
                <a:lnTo>
                  <a:pt x="1399" y="837"/>
                </a:lnTo>
                <a:lnTo>
                  <a:pt x="1400" y="837"/>
                </a:lnTo>
                <a:cubicBezTo>
                  <a:pt x="1429" y="837"/>
                  <a:pt x="1455" y="850"/>
                  <a:pt x="1474" y="871"/>
                </a:cubicBezTo>
                <a:cubicBezTo>
                  <a:pt x="1492" y="893"/>
                  <a:pt x="1500" y="921"/>
                  <a:pt x="1495" y="949"/>
                </a:cubicBezTo>
                <a:lnTo>
                  <a:pt x="1494" y="955"/>
                </a:lnTo>
                <a:cubicBezTo>
                  <a:pt x="1493" y="960"/>
                  <a:pt x="1492" y="965"/>
                  <a:pt x="1491" y="970"/>
                </a:cubicBezTo>
                <a:lnTo>
                  <a:pt x="1490" y="973"/>
                </a:lnTo>
                <a:cubicBezTo>
                  <a:pt x="1474" y="1021"/>
                  <a:pt x="1423" y="1048"/>
                  <a:pt x="1374" y="1035"/>
                </a:cubicBezTo>
                <a:cubicBezTo>
                  <a:pt x="1325" y="1022"/>
                  <a:pt x="1294" y="973"/>
                  <a:pt x="1304" y="924"/>
                </a:cubicBezTo>
                <a:lnTo>
                  <a:pt x="1305" y="919"/>
                </a:lnTo>
                <a:lnTo>
                  <a:pt x="1305" y="918"/>
                </a:lnTo>
                <a:lnTo>
                  <a:pt x="1309" y="898"/>
                </a:lnTo>
                <a:lnTo>
                  <a:pt x="1310" y="891"/>
                </a:lnTo>
                <a:cubicBezTo>
                  <a:pt x="1319" y="858"/>
                  <a:pt x="1345" y="831"/>
                  <a:pt x="1378" y="822"/>
                </a:cubicBezTo>
                <a:cubicBezTo>
                  <a:pt x="1411" y="813"/>
                  <a:pt x="1447" y="822"/>
                  <a:pt x="1471" y="847"/>
                </a:cubicBezTo>
                <a:lnTo>
                  <a:pt x="1473" y="849"/>
                </a:lnTo>
                <a:cubicBezTo>
                  <a:pt x="1488" y="863"/>
                  <a:pt x="1498" y="882"/>
                  <a:pt x="1501" y="903"/>
                </a:cubicBezTo>
                <a:lnTo>
                  <a:pt x="1502" y="910"/>
                </a:lnTo>
                <a:lnTo>
                  <a:pt x="1501" y="904"/>
                </a:lnTo>
                <a:lnTo>
                  <a:pt x="1501" y="903"/>
                </a:lnTo>
                <a:lnTo>
                  <a:pt x="1313" y="933"/>
                </a:lnTo>
                <a:lnTo>
                  <a:pt x="1313" y="930"/>
                </a:lnTo>
                <a:lnTo>
                  <a:pt x="1313" y="924"/>
                </a:lnTo>
                <a:lnTo>
                  <a:pt x="1314" y="938"/>
                </a:lnTo>
                <a:lnTo>
                  <a:pt x="1313" y="931"/>
                </a:lnTo>
                <a:cubicBezTo>
                  <a:pt x="1311" y="916"/>
                  <a:pt x="1313" y="901"/>
                  <a:pt x="1317" y="887"/>
                </a:cubicBezTo>
                <a:lnTo>
                  <a:pt x="1318" y="884"/>
                </a:lnTo>
                <a:cubicBezTo>
                  <a:pt x="1330" y="849"/>
                  <a:pt x="1360" y="824"/>
                  <a:pt x="1397" y="819"/>
                </a:cubicBezTo>
                <a:cubicBezTo>
                  <a:pt x="1433" y="814"/>
                  <a:pt x="1469" y="831"/>
                  <a:pt x="1489" y="861"/>
                </a:cubicBezTo>
                <a:lnTo>
                  <a:pt x="1491" y="864"/>
                </a:lnTo>
                <a:lnTo>
                  <a:pt x="1495" y="870"/>
                </a:lnTo>
                <a:lnTo>
                  <a:pt x="1504" y="884"/>
                </a:lnTo>
                <a:lnTo>
                  <a:pt x="1325" y="933"/>
                </a:lnTo>
                <a:lnTo>
                  <a:pt x="1325" y="929"/>
                </a:lnTo>
                <a:lnTo>
                  <a:pt x="1330" y="960"/>
                </a:lnTo>
                <a:lnTo>
                  <a:pt x="1328" y="954"/>
                </a:lnTo>
                <a:cubicBezTo>
                  <a:pt x="1319" y="925"/>
                  <a:pt x="1324" y="892"/>
                  <a:pt x="1342" y="867"/>
                </a:cubicBezTo>
                <a:cubicBezTo>
                  <a:pt x="1360" y="842"/>
                  <a:pt x="1389" y="827"/>
                  <a:pt x="1419" y="827"/>
                </a:cubicBezTo>
                <a:lnTo>
                  <a:pt x="1420" y="827"/>
                </a:lnTo>
                <a:lnTo>
                  <a:pt x="1326" y="905"/>
                </a:lnTo>
                <a:lnTo>
                  <a:pt x="1327" y="900"/>
                </a:lnTo>
                <a:lnTo>
                  <a:pt x="1329" y="891"/>
                </a:lnTo>
                <a:lnTo>
                  <a:pt x="1422" y="1010"/>
                </a:lnTo>
                <a:lnTo>
                  <a:pt x="1421" y="1010"/>
                </a:lnTo>
                <a:lnTo>
                  <a:pt x="1517" y="914"/>
                </a:lnTo>
                <a:lnTo>
                  <a:pt x="1517" y="918"/>
                </a:lnTo>
                <a:cubicBezTo>
                  <a:pt x="1517" y="925"/>
                  <a:pt x="1517" y="931"/>
                  <a:pt x="1516" y="937"/>
                </a:cubicBezTo>
                <a:lnTo>
                  <a:pt x="1515" y="942"/>
                </a:lnTo>
                <a:lnTo>
                  <a:pt x="1420" y="827"/>
                </a:lnTo>
                <a:lnTo>
                  <a:pt x="1421" y="827"/>
                </a:lnTo>
                <a:lnTo>
                  <a:pt x="1334" y="962"/>
                </a:lnTo>
                <a:lnTo>
                  <a:pt x="1330" y="953"/>
                </a:lnTo>
                <a:cubicBezTo>
                  <a:pt x="1322" y="937"/>
                  <a:pt x="1320" y="919"/>
                  <a:pt x="1322" y="901"/>
                </a:cubicBezTo>
                <a:lnTo>
                  <a:pt x="1323" y="894"/>
                </a:lnTo>
                <a:cubicBezTo>
                  <a:pt x="1324" y="888"/>
                  <a:pt x="1326" y="883"/>
                  <a:pt x="1327" y="877"/>
                </a:cubicBezTo>
                <a:lnTo>
                  <a:pt x="1328" y="874"/>
                </a:lnTo>
                <a:cubicBezTo>
                  <a:pt x="1343" y="829"/>
                  <a:pt x="1388" y="802"/>
                  <a:pt x="1435" y="810"/>
                </a:cubicBezTo>
                <a:cubicBezTo>
                  <a:pt x="1481" y="817"/>
                  <a:pt x="1515" y="857"/>
                  <a:pt x="1515" y="904"/>
                </a:cubicBezTo>
                <a:lnTo>
                  <a:pt x="1515" y="914"/>
                </a:lnTo>
                <a:lnTo>
                  <a:pt x="1515" y="920"/>
                </a:lnTo>
                <a:lnTo>
                  <a:pt x="1515" y="923"/>
                </a:lnTo>
                <a:cubicBezTo>
                  <a:pt x="1515" y="976"/>
                  <a:pt x="1472" y="1019"/>
                  <a:pt x="1419" y="1019"/>
                </a:cubicBezTo>
                <a:cubicBezTo>
                  <a:pt x="1366" y="1019"/>
                  <a:pt x="1323" y="976"/>
                  <a:pt x="1323" y="923"/>
                </a:cubicBezTo>
                <a:lnTo>
                  <a:pt x="1323" y="920"/>
                </a:lnTo>
                <a:lnTo>
                  <a:pt x="1323" y="914"/>
                </a:lnTo>
                <a:lnTo>
                  <a:pt x="1323" y="907"/>
                </a:lnTo>
                <a:lnTo>
                  <a:pt x="1323" y="904"/>
                </a:lnTo>
                <a:lnTo>
                  <a:pt x="1499" y="958"/>
                </a:lnTo>
                <a:lnTo>
                  <a:pt x="1497" y="961"/>
                </a:lnTo>
                <a:lnTo>
                  <a:pt x="1500" y="956"/>
                </a:lnTo>
                <a:lnTo>
                  <a:pt x="1491" y="973"/>
                </a:lnTo>
                <a:cubicBezTo>
                  <a:pt x="1469" y="1010"/>
                  <a:pt x="1424" y="1028"/>
                  <a:pt x="1383" y="1016"/>
                </a:cubicBezTo>
                <a:cubicBezTo>
                  <a:pt x="1341" y="1004"/>
                  <a:pt x="1312" y="967"/>
                  <a:pt x="1312" y="923"/>
                </a:cubicBezTo>
                <a:lnTo>
                  <a:pt x="1312" y="920"/>
                </a:lnTo>
                <a:cubicBezTo>
                  <a:pt x="1312" y="915"/>
                  <a:pt x="1313" y="910"/>
                  <a:pt x="1314" y="905"/>
                </a:cubicBezTo>
                <a:lnTo>
                  <a:pt x="1315" y="899"/>
                </a:lnTo>
                <a:lnTo>
                  <a:pt x="1315" y="933"/>
                </a:lnTo>
                <a:lnTo>
                  <a:pt x="1313" y="923"/>
                </a:lnTo>
                <a:cubicBezTo>
                  <a:pt x="1311" y="912"/>
                  <a:pt x="1311" y="900"/>
                  <a:pt x="1313" y="889"/>
                </a:cubicBezTo>
                <a:lnTo>
                  <a:pt x="1314" y="883"/>
                </a:lnTo>
                <a:cubicBezTo>
                  <a:pt x="1315" y="878"/>
                  <a:pt x="1316" y="873"/>
                  <a:pt x="1317" y="868"/>
                </a:cubicBezTo>
                <a:lnTo>
                  <a:pt x="1318" y="865"/>
                </a:lnTo>
                <a:cubicBezTo>
                  <a:pt x="1333" y="820"/>
                  <a:pt x="1378" y="793"/>
                  <a:pt x="1425" y="801"/>
                </a:cubicBezTo>
                <a:cubicBezTo>
                  <a:pt x="1471" y="808"/>
                  <a:pt x="1505" y="848"/>
                  <a:pt x="1505" y="895"/>
                </a:cubicBezTo>
                <a:lnTo>
                  <a:pt x="1505" y="899"/>
                </a:lnTo>
                <a:lnTo>
                  <a:pt x="1505" y="905"/>
                </a:lnTo>
                <a:lnTo>
                  <a:pt x="1505" y="912"/>
                </a:lnTo>
                <a:lnTo>
                  <a:pt x="1495" y="870"/>
                </a:lnTo>
                <a:lnTo>
                  <a:pt x="1496" y="872"/>
                </a:lnTo>
                <a:lnTo>
                  <a:pt x="1328" y="865"/>
                </a:lnTo>
                <a:lnTo>
                  <a:pt x="1331" y="860"/>
                </a:lnTo>
                <a:lnTo>
                  <a:pt x="1324" y="874"/>
                </a:lnTo>
                <a:lnTo>
                  <a:pt x="1328" y="864"/>
                </a:lnTo>
                <a:lnTo>
                  <a:pt x="1332" y="854"/>
                </a:lnTo>
                <a:cubicBezTo>
                  <a:pt x="1335" y="846"/>
                  <a:pt x="1340" y="839"/>
                  <a:pt x="1345" y="832"/>
                </a:cubicBezTo>
                <a:lnTo>
                  <a:pt x="1348" y="828"/>
                </a:lnTo>
                <a:cubicBezTo>
                  <a:pt x="1370" y="798"/>
                  <a:pt x="1407" y="784"/>
                  <a:pt x="1443" y="791"/>
                </a:cubicBezTo>
                <a:cubicBezTo>
                  <a:pt x="1480" y="799"/>
                  <a:pt x="1509" y="826"/>
                  <a:pt x="1518" y="862"/>
                </a:cubicBezTo>
                <a:lnTo>
                  <a:pt x="1519" y="866"/>
                </a:lnTo>
                <a:cubicBezTo>
                  <a:pt x="1521" y="874"/>
                  <a:pt x="1521" y="882"/>
                  <a:pt x="1521" y="889"/>
                </a:cubicBezTo>
                <a:lnTo>
                  <a:pt x="1521" y="898"/>
                </a:lnTo>
                <a:lnTo>
                  <a:pt x="1521" y="908"/>
                </a:lnTo>
                <a:lnTo>
                  <a:pt x="1521" y="914"/>
                </a:lnTo>
                <a:lnTo>
                  <a:pt x="1346" y="861"/>
                </a:lnTo>
                <a:lnTo>
                  <a:pt x="1348" y="858"/>
                </a:lnTo>
                <a:lnTo>
                  <a:pt x="1335" y="885"/>
                </a:lnTo>
                <a:lnTo>
                  <a:pt x="1337" y="878"/>
                </a:lnTo>
                <a:lnTo>
                  <a:pt x="1429" y="1000"/>
                </a:lnTo>
                <a:lnTo>
                  <a:pt x="1428" y="1000"/>
                </a:lnTo>
                <a:cubicBezTo>
                  <a:pt x="1375" y="1000"/>
                  <a:pt x="1332" y="957"/>
                  <a:pt x="1332" y="904"/>
                </a:cubicBezTo>
                <a:lnTo>
                  <a:pt x="1332" y="899"/>
                </a:lnTo>
                <a:lnTo>
                  <a:pt x="1335" y="923"/>
                </a:lnTo>
                <a:lnTo>
                  <a:pt x="1334" y="919"/>
                </a:lnTo>
                <a:cubicBezTo>
                  <a:pt x="1327" y="890"/>
                  <a:pt x="1334" y="860"/>
                  <a:pt x="1352" y="836"/>
                </a:cubicBezTo>
                <a:cubicBezTo>
                  <a:pt x="1370" y="813"/>
                  <a:pt x="1398" y="799"/>
                  <a:pt x="1427" y="799"/>
                </a:cubicBezTo>
                <a:lnTo>
                  <a:pt x="1429" y="799"/>
                </a:lnTo>
                <a:lnTo>
                  <a:pt x="1333" y="895"/>
                </a:lnTo>
                <a:lnTo>
                  <a:pt x="1333" y="889"/>
                </a:lnTo>
                <a:lnTo>
                  <a:pt x="1336" y="913"/>
                </a:lnTo>
                <a:lnTo>
                  <a:pt x="1335" y="909"/>
                </a:lnTo>
                <a:lnTo>
                  <a:pt x="1524" y="885"/>
                </a:lnTo>
                <a:lnTo>
                  <a:pt x="1524" y="889"/>
                </a:lnTo>
                <a:lnTo>
                  <a:pt x="1524" y="895"/>
                </a:lnTo>
                <a:lnTo>
                  <a:pt x="1428" y="799"/>
                </a:lnTo>
                <a:lnTo>
                  <a:pt x="1429" y="799"/>
                </a:lnTo>
                <a:cubicBezTo>
                  <a:pt x="1482" y="799"/>
                  <a:pt x="1525" y="842"/>
                  <a:pt x="1525" y="895"/>
                </a:cubicBezTo>
                <a:cubicBezTo>
                  <a:pt x="1525" y="948"/>
                  <a:pt x="1482" y="991"/>
                  <a:pt x="1429" y="991"/>
                </a:cubicBezTo>
                <a:lnTo>
                  <a:pt x="1428" y="991"/>
                </a:lnTo>
                <a:cubicBezTo>
                  <a:pt x="1375" y="991"/>
                  <a:pt x="1332" y="948"/>
                  <a:pt x="1332" y="895"/>
                </a:cubicBezTo>
                <a:lnTo>
                  <a:pt x="1332" y="889"/>
                </a:lnTo>
                <a:lnTo>
                  <a:pt x="1332" y="885"/>
                </a:lnTo>
                <a:cubicBezTo>
                  <a:pt x="1332" y="837"/>
                  <a:pt x="1369" y="796"/>
                  <a:pt x="1417" y="790"/>
                </a:cubicBezTo>
                <a:cubicBezTo>
                  <a:pt x="1465" y="784"/>
                  <a:pt x="1510" y="815"/>
                  <a:pt x="1522" y="862"/>
                </a:cubicBezTo>
                <a:lnTo>
                  <a:pt x="1523" y="866"/>
                </a:lnTo>
                <a:cubicBezTo>
                  <a:pt x="1525" y="874"/>
                  <a:pt x="1525" y="882"/>
                  <a:pt x="1525" y="889"/>
                </a:cubicBezTo>
                <a:lnTo>
                  <a:pt x="1525" y="895"/>
                </a:lnTo>
                <a:cubicBezTo>
                  <a:pt x="1525" y="948"/>
                  <a:pt x="1482" y="991"/>
                  <a:pt x="1429" y="991"/>
                </a:cubicBezTo>
                <a:lnTo>
                  <a:pt x="1427" y="991"/>
                </a:lnTo>
                <a:lnTo>
                  <a:pt x="1521" y="872"/>
                </a:lnTo>
                <a:lnTo>
                  <a:pt x="1522" y="876"/>
                </a:lnTo>
                <a:cubicBezTo>
                  <a:pt x="1524" y="884"/>
                  <a:pt x="1524" y="892"/>
                  <a:pt x="1524" y="899"/>
                </a:cubicBezTo>
                <a:lnTo>
                  <a:pt x="1524" y="904"/>
                </a:lnTo>
                <a:lnTo>
                  <a:pt x="1428" y="808"/>
                </a:lnTo>
                <a:lnTo>
                  <a:pt x="1429" y="808"/>
                </a:lnTo>
                <a:cubicBezTo>
                  <a:pt x="1460" y="808"/>
                  <a:pt x="1488" y="823"/>
                  <a:pt x="1506" y="847"/>
                </a:cubicBezTo>
                <a:cubicBezTo>
                  <a:pt x="1524" y="871"/>
                  <a:pt x="1530" y="902"/>
                  <a:pt x="1522" y="931"/>
                </a:cubicBezTo>
                <a:lnTo>
                  <a:pt x="1520" y="938"/>
                </a:lnTo>
                <a:cubicBezTo>
                  <a:pt x="1517" y="947"/>
                  <a:pt x="1513" y="956"/>
                  <a:pt x="1507" y="965"/>
                </a:cubicBezTo>
                <a:lnTo>
                  <a:pt x="1505" y="968"/>
                </a:lnTo>
                <a:cubicBezTo>
                  <a:pt x="1482" y="1003"/>
                  <a:pt x="1438" y="1019"/>
                  <a:pt x="1398" y="1006"/>
                </a:cubicBezTo>
                <a:cubicBezTo>
                  <a:pt x="1357" y="994"/>
                  <a:pt x="1329" y="957"/>
                  <a:pt x="1329" y="914"/>
                </a:cubicBezTo>
                <a:lnTo>
                  <a:pt x="1329" y="908"/>
                </a:lnTo>
                <a:lnTo>
                  <a:pt x="1329" y="898"/>
                </a:lnTo>
                <a:lnTo>
                  <a:pt x="1329" y="889"/>
                </a:lnTo>
                <a:lnTo>
                  <a:pt x="1332" y="913"/>
                </a:lnTo>
                <a:lnTo>
                  <a:pt x="1331" y="909"/>
                </a:lnTo>
                <a:lnTo>
                  <a:pt x="1501" y="943"/>
                </a:lnTo>
                <a:lnTo>
                  <a:pt x="1498" y="947"/>
                </a:lnTo>
                <a:lnTo>
                  <a:pt x="1511" y="925"/>
                </a:lnTo>
                <a:lnTo>
                  <a:pt x="1507" y="935"/>
                </a:lnTo>
                <a:lnTo>
                  <a:pt x="1503" y="945"/>
                </a:lnTo>
                <a:cubicBezTo>
                  <a:pt x="1501" y="950"/>
                  <a:pt x="1498" y="954"/>
                  <a:pt x="1496" y="959"/>
                </a:cubicBezTo>
                <a:lnTo>
                  <a:pt x="1493" y="964"/>
                </a:lnTo>
                <a:cubicBezTo>
                  <a:pt x="1475" y="994"/>
                  <a:pt x="1442" y="1012"/>
                  <a:pt x="1407" y="1010"/>
                </a:cubicBezTo>
                <a:cubicBezTo>
                  <a:pt x="1372" y="1009"/>
                  <a:pt x="1340" y="989"/>
                  <a:pt x="1325" y="957"/>
                </a:cubicBezTo>
                <a:lnTo>
                  <a:pt x="1324" y="955"/>
                </a:lnTo>
                <a:cubicBezTo>
                  <a:pt x="1317" y="942"/>
                  <a:pt x="1313" y="927"/>
                  <a:pt x="1313" y="912"/>
                </a:cubicBezTo>
                <a:lnTo>
                  <a:pt x="1313" y="905"/>
                </a:lnTo>
                <a:lnTo>
                  <a:pt x="1313" y="899"/>
                </a:lnTo>
                <a:lnTo>
                  <a:pt x="1313" y="895"/>
                </a:lnTo>
                <a:lnTo>
                  <a:pt x="1501" y="926"/>
                </a:lnTo>
                <a:lnTo>
                  <a:pt x="1500" y="929"/>
                </a:lnTo>
                <a:lnTo>
                  <a:pt x="1503" y="914"/>
                </a:lnTo>
                <a:lnTo>
                  <a:pt x="1502" y="920"/>
                </a:lnTo>
                <a:lnTo>
                  <a:pt x="1502" y="886"/>
                </a:lnTo>
                <a:lnTo>
                  <a:pt x="1504" y="896"/>
                </a:lnTo>
                <a:cubicBezTo>
                  <a:pt x="1506" y="907"/>
                  <a:pt x="1506" y="919"/>
                  <a:pt x="1504" y="930"/>
                </a:cubicBezTo>
                <a:lnTo>
                  <a:pt x="1503" y="936"/>
                </a:lnTo>
                <a:lnTo>
                  <a:pt x="1504" y="920"/>
                </a:lnTo>
                <a:lnTo>
                  <a:pt x="1504" y="923"/>
                </a:lnTo>
                <a:lnTo>
                  <a:pt x="1326" y="874"/>
                </a:lnTo>
                <a:lnTo>
                  <a:pt x="1329" y="871"/>
                </a:lnTo>
                <a:lnTo>
                  <a:pt x="1338" y="854"/>
                </a:lnTo>
                <a:lnTo>
                  <a:pt x="1340" y="851"/>
                </a:lnTo>
                <a:cubicBezTo>
                  <a:pt x="1363" y="816"/>
                  <a:pt x="1407" y="800"/>
                  <a:pt x="1447" y="813"/>
                </a:cubicBezTo>
                <a:cubicBezTo>
                  <a:pt x="1488" y="825"/>
                  <a:pt x="1515" y="862"/>
                  <a:pt x="1515" y="904"/>
                </a:cubicBezTo>
                <a:lnTo>
                  <a:pt x="1515" y="907"/>
                </a:lnTo>
                <a:lnTo>
                  <a:pt x="1515" y="914"/>
                </a:lnTo>
                <a:lnTo>
                  <a:pt x="1515" y="920"/>
                </a:lnTo>
                <a:lnTo>
                  <a:pt x="1515" y="923"/>
                </a:lnTo>
                <a:lnTo>
                  <a:pt x="1323" y="923"/>
                </a:lnTo>
                <a:lnTo>
                  <a:pt x="1323" y="920"/>
                </a:lnTo>
                <a:lnTo>
                  <a:pt x="1323" y="914"/>
                </a:lnTo>
                <a:lnTo>
                  <a:pt x="1323" y="904"/>
                </a:lnTo>
                <a:lnTo>
                  <a:pt x="1511" y="935"/>
                </a:lnTo>
                <a:lnTo>
                  <a:pt x="1510" y="938"/>
                </a:lnTo>
                <a:lnTo>
                  <a:pt x="1514" y="921"/>
                </a:lnTo>
                <a:lnTo>
                  <a:pt x="1513" y="928"/>
                </a:lnTo>
                <a:lnTo>
                  <a:pt x="1505" y="875"/>
                </a:lnTo>
                <a:lnTo>
                  <a:pt x="1509" y="884"/>
                </a:lnTo>
                <a:cubicBezTo>
                  <a:pt x="1522" y="914"/>
                  <a:pt x="1520" y="949"/>
                  <a:pt x="1502" y="976"/>
                </a:cubicBezTo>
                <a:cubicBezTo>
                  <a:pt x="1484" y="1003"/>
                  <a:pt x="1454" y="1019"/>
                  <a:pt x="1421" y="1019"/>
                </a:cubicBezTo>
                <a:lnTo>
                  <a:pt x="1420" y="1019"/>
                </a:lnTo>
                <a:cubicBezTo>
                  <a:pt x="1392" y="1019"/>
                  <a:pt x="1364" y="1007"/>
                  <a:pt x="1346" y="984"/>
                </a:cubicBezTo>
                <a:cubicBezTo>
                  <a:pt x="1328" y="962"/>
                  <a:pt x="1321" y="933"/>
                  <a:pt x="1326" y="905"/>
                </a:cubicBezTo>
                <a:lnTo>
                  <a:pt x="1327" y="900"/>
                </a:lnTo>
                <a:lnTo>
                  <a:pt x="1325" y="918"/>
                </a:lnTo>
                <a:lnTo>
                  <a:pt x="1325" y="914"/>
                </a:lnTo>
                <a:cubicBezTo>
                  <a:pt x="1325" y="861"/>
                  <a:pt x="1368" y="818"/>
                  <a:pt x="1421" y="818"/>
                </a:cubicBezTo>
                <a:lnTo>
                  <a:pt x="1422" y="818"/>
                </a:lnTo>
                <a:cubicBezTo>
                  <a:pt x="1452" y="818"/>
                  <a:pt x="1480" y="832"/>
                  <a:pt x="1498" y="855"/>
                </a:cubicBezTo>
                <a:cubicBezTo>
                  <a:pt x="1516" y="879"/>
                  <a:pt x="1523" y="909"/>
                  <a:pt x="1516" y="938"/>
                </a:cubicBezTo>
                <a:lnTo>
                  <a:pt x="1516" y="937"/>
                </a:lnTo>
                <a:lnTo>
                  <a:pt x="1515" y="942"/>
                </a:lnTo>
                <a:cubicBezTo>
                  <a:pt x="1506" y="987"/>
                  <a:pt x="1466" y="1019"/>
                  <a:pt x="1420" y="1019"/>
                </a:cubicBezTo>
                <a:lnTo>
                  <a:pt x="1419" y="1019"/>
                </a:lnTo>
                <a:lnTo>
                  <a:pt x="1511" y="893"/>
                </a:lnTo>
                <a:lnTo>
                  <a:pt x="1513" y="899"/>
                </a:lnTo>
                <a:cubicBezTo>
                  <a:pt x="1516" y="909"/>
                  <a:pt x="1517" y="919"/>
                  <a:pt x="1517" y="929"/>
                </a:cubicBezTo>
                <a:lnTo>
                  <a:pt x="1517" y="933"/>
                </a:lnTo>
                <a:cubicBezTo>
                  <a:pt x="1517" y="977"/>
                  <a:pt x="1489" y="1014"/>
                  <a:pt x="1447" y="1026"/>
                </a:cubicBezTo>
                <a:cubicBezTo>
                  <a:pt x="1406" y="1038"/>
                  <a:pt x="1361" y="1020"/>
                  <a:pt x="1339" y="983"/>
                </a:cubicBezTo>
                <a:lnTo>
                  <a:pt x="1336" y="977"/>
                </a:lnTo>
                <a:lnTo>
                  <a:pt x="1332" y="971"/>
                </a:lnTo>
                <a:lnTo>
                  <a:pt x="1330" y="968"/>
                </a:lnTo>
                <a:lnTo>
                  <a:pt x="1501" y="945"/>
                </a:lnTo>
                <a:lnTo>
                  <a:pt x="1500" y="948"/>
                </a:lnTo>
                <a:lnTo>
                  <a:pt x="1504" y="904"/>
                </a:lnTo>
                <a:lnTo>
                  <a:pt x="1505" y="911"/>
                </a:lnTo>
                <a:cubicBezTo>
                  <a:pt x="1505" y="915"/>
                  <a:pt x="1505" y="920"/>
                  <a:pt x="1505" y="924"/>
                </a:cubicBezTo>
                <a:lnTo>
                  <a:pt x="1505" y="930"/>
                </a:lnTo>
                <a:lnTo>
                  <a:pt x="1505" y="933"/>
                </a:lnTo>
                <a:cubicBezTo>
                  <a:pt x="1505" y="981"/>
                  <a:pt x="1471" y="1021"/>
                  <a:pt x="1425" y="1028"/>
                </a:cubicBezTo>
                <a:cubicBezTo>
                  <a:pt x="1378" y="1036"/>
                  <a:pt x="1333" y="1008"/>
                  <a:pt x="1318" y="964"/>
                </a:cubicBezTo>
                <a:lnTo>
                  <a:pt x="1316" y="957"/>
                </a:lnTo>
                <a:lnTo>
                  <a:pt x="1311" y="937"/>
                </a:lnTo>
                <a:lnTo>
                  <a:pt x="1310" y="930"/>
                </a:lnTo>
                <a:lnTo>
                  <a:pt x="1338" y="984"/>
                </a:lnTo>
                <a:lnTo>
                  <a:pt x="1336" y="982"/>
                </a:lnTo>
                <a:lnTo>
                  <a:pt x="1497" y="938"/>
                </a:lnTo>
                <a:lnTo>
                  <a:pt x="1496" y="939"/>
                </a:lnTo>
                <a:lnTo>
                  <a:pt x="1496" y="937"/>
                </a:lnTo>
                <a:lnTo>
                  <a:pt x="1494" y="956"/>
                </a:lnTo>
                <a:lnTo>
                  <a:pt x="1493" y="961"/>
                </a:lnTo>
                <a:lnTo>
                  <a:pt x="1307" y="912"/>
                </a:lnTo>
                <a:lnTo>
                  <a:pt x="1308" y="909"/>
                </a:lnTo>
                <a:lnTo>
                  <a:pt x="1305" y="924"/>
                </a:lnTo>
                <a:lnTo>
                  <a:pt x="1306" y="918"/>
                </a:lnTo>
                <a:lnTo>
                  <a:pt x="1400" y="1029"/>
                </a:lnTo>
                <a:lnTo>
                  <a:pt x="1399" y="1029"/>
                </a:lnTo>
                <a:lnTo>
                  <a:pt x="1398" y="1029"/>
                </a:lnTo>
                <a:lnTo>
                  <a:pt x="1494" y="924"/>
                </a:lnTo>
                <a:lnTo>
                  <a:pt x="1495" y="933"/>
                </a:lnTo>
                <a:lnTo>
                  <a:pt x="1496" y="942"/>
                </a:lnTo>
                <a:cubicBezTo>
                  <a:pt x="1501" y="991"/>
                  <a:pt x="1469" y="1036"/>
                  <a:pt x="1421" y="1046"/>
                </a:cubicBezTo>
                <a:cubicBezTo>
                  <a:pt x="1373" y="1057"/>
                  <a:pt x="1325" y="1029"/>
                  <a:pt x="1309" y="983"/>
                </a:cubicBezTo>
                <a:lnTo>
                  <a:pt x="1308" y="980"/>
                </a:lnTo>
                <a:cubicBezTo>
                  <a:pt x="1307" y="974"/>
                  <a:pt x="1305" y="969"/>
                  <a:pt x="1304" y="963"/>
                </a:cubicBezTo>
                <a:lnTo>
                  <a:pt x="1303" y="956"/>
                </a:lnTo>
                <a:cubicBezTo>
                  <a:pt x="1303" y="952"/>
                  <a:pt x="1302" y="947"/>
                  <a:pt x="1302" y="942"/>
                </a:cubicBezTo>
                <a:lnTo>
                  <a:pt x="1302" y="933"/>
                </a:lnTo>
                <a:lnTo>
                  <a:pt x="1398" y="1029"/>
                </a:lnTo>
                <a:lnTo>
                  <a:pt x="1397" y="1029"/>
                </a:lnTo>
                <a:lnTo>
                  <a:pt x="1493" y="933"/>
                </a:lnTo>
                <a:lnTo>
                  <a:pt x="1493" y="942"/>
                </a:lnTo>
                <a:lnTo>
                  <a:pt x="1493" y="952"/>
                </a:lnTo>
                <a:lnTo>
                  <a:pt x="1397" y="856"/>
                </a:lnTo>
                <a:lnTo>
                  <a:pt x="1398" y="856"/>
                </a:lnTo>
                <a:lnTo>
                  <a:pt x="1400" y="856"/>
                </a:lnTo>
                <a:lnTo>
                  <a:pt x="1400" y="1048"/>
                </a:lnTo>
                <a:lnTo>
                  <a:pt x="1398" y="1048"/>
                </a:lnTo>
                <a:lnTo>
                  <a:pt x="1494" y="942"/>
                </a:lnTo>
                <a:lnTo>
                  <a:pt x="1495" y="961"/>
                </a:lnTo>
                <a:lnTo>
                  <a:pt x="1495" y="971"/>
                </a:lnTo>
                <a:lnTo>
                  <a:pt x="1495" y="979"/>
                </a:lnTo>
                <a:cubicBezTo>
                  <a:pt x="1495" y="1005"/>
                  <a:pt x="1485" y="1029"/>
                  <a:pt x="1467" y="1047"/>
                </a:cubicBezTo>
                <a:lnTo>
                  <a:pt x="1466" y="1048"/>
                </a:lnTo>
                <a:cubicBezTo>
                  <a:pt x="1439" y="1076"/>
                  <a:pt x="1398" y="1084"/>
                  <a:pt x="1362" y="1069"/>
                </a:cubicBezTo>
                <a:cubicBezTo>
                  <a:pt x="1326" y="1054"/>
                  <a:pt x="1302" y="1019"/>
                  <a:pt x="1302" y="980"/>
                </a:cubicBezTo>
                <a:lnTo>
                  <a:pt x="1302" y="971"/>
                </a:lnTo>
                <a:lnTo>
                  <a:pt x="1302" y="956"/>
                </a:lnTo>
                <a:lnTo>
                  <a:pt x="1302" y="941"/>
                </a:lnTo>
                <a:lnTo>
                  <a:pt x="1302" y="933"/>
                </a:lnTo>
                <a:lnTo>
                  <a:pt x="1494" y="933"/>
                </a:lnTo>
                <a:lnTo>
                  <a:pt x="1494" y="945"/>
                </a:lnTo>
                <a:lnTo>
                  <a:pt x="1492" y="968"/>
                </a:lnTo>
                <a:lnTo>
                  <a:pt x="1488" y="991"/>
                </a:lnTo>
                <a:lnTo>
                  <a:pt x="1486" y="998"/>
                </a:lnTo>
                <a:cubicBezTo>
                  <a:pt x="1474" y="1038"/>
                  <a:pt x="1438" y="1067"/>
                  <a:pt x="1396" y="1067"/>
                </a:cubicBezTo>
                <a:cubicBezTo>
                  <a:pt x="1353" y="1068"/>
                  <a:pt x="1316" y="1042"/>
                  <a:pt x="1302" y="1002"/>
                </a:cubicBezTo>
                <a:lnTo>
                  <a:pt x="1301" y="999"/>
                </a:lnTo>
                <a:cubicBezTo>
                  <a:pt x="1300" y="994"/>
                  <a:pt x="1299" y="989"/>
                  <a:pt x="1298" y="984"/>
                </a:cubicBezTo>
                <a:lnTo>
                  <a:pt x="1297" y="978"/>
                </a:lnTo>
                <a:cubicBezTo>
                  <a:pt x="1296" y="973"/>
                  <a:pt x="1295" y="968"/>
                  <a:pt x="1295" y="962"/>
                </a:cubicBezTo>
                <a:lnTo>
                  <a:pt x="1295" y="955"/>
                </a:lnTo>
                <a:lnTo>
                  <a:pt x="1300" y="986"/>
                </a:lnTo>
                <a:lnTo>
                  <a:pt x="1299" y="983"/>
                </a:lnTo>
                <a:lnTo>
                  <a:pt x="1476" y="995"/>
                </a:lnTo>
                <a:lnTo>
                  <a:pt x="1474" y="999"/>
                </a:lnTo>
                <a:lnTo>
                  <a:pt x="1483" y="975"/>
                </a:lnTo>
                <a:lnTo>
                  <a:pt x="1482" y="980"/>
                </a:lnTo>
                <a:lnTo>
                  <a:pt x="1296" y="931"/>
                </a:lnTo>
                <a:lnTo>
                  <a:pt x="1297" y="928"/>
                </a:lnTo>
                <a:lnTo>
                  <a:pt x="1292" y="958"/>
                </a:lnTo>
                <a:lnTo>
                  <a:pt x="1293" y="944"/>
                </a:lnTo>
                <a:lnTo>
                  <a:pt x="1293" y="941"/>
                </a:lnTo>
                <a:lnTo>
                  <a:pt x="1293" y="933"/>
                </a:lnTo>
                <a:lnTo>
                  <a:pt x="1485" y="945"/>
                </a:lnTo>
                <a:lnTo>
                  <a:pt x="1484" y="950"/>
                </a:lnTo>
                <a:lnTo>
                  <a:pt x="1483" y="961"/>
                </a:lnTo>
                <a:lnTo>
                  <a:pt x="1481" y="932"/>
                </a:lnTo>
                <a:lnTo>
                  <a:pt x="1483" y="941"/>
                </a:lnTo>
                <a:cubicBezTo>
                  <a:pt x="1486" y="953"/>
                  <a:pt x="1486" y="965"/>
                  <a:pt x="1484" y="977"/>
                </a:cubicBezTo>
                <a:lnTo>
                  <a:pt x="1482" y="991"/>
                </a:lnTo>
                <a:lnTo>
                  <a:pt x="1481" y="995"/>
                </a:lnTo>
                <a:cubicBezTo>
                  <a:pt x="1469" y="1042"/>
                  <a:pt x="1424" y="1073"/>
                  <a:pt x="1376" y="1067"/>
                </a:cubicBezTo>
                <a:cubicBezTo>
                  <a:pt x="1328" y="1061"/>
                  <a:pt x="1291" y="1020"/>
                  <a:pt x="1291" y="971"/>
                </a:cubicBezTo>
                <a:lnTo>
                  <a:pt x="1291" y="967"/>
                </a:lnTo>
                <a:lnTo>
                  <a:pt x="1291" y="961"/>
                </a:lnTo>
                <a:cubicBezTo>
                  <a:pt x="1291" y="908"/>
                  <a:pt x="1334" y="865"/>
                  <a:pt x="1387" y="865"/>
                </a:cubicBezTo>
                <a:lnTo>
                  <a:pt x="1389" y="865"/>
                </a:lnTo>
                <a:lnTo>
                  <a:pt x="1294" y="970"/>
                </a:lnTo>
                <a:lnTo>
                  <a:pt x="1293" y="962"/>
                </a:lnTo>
                <a:lnTo>
                  <a:pt x="1292" y="954"/>
                </a:lnTo>
                <a:lnTo>
                  <a:pt x="1483" y="942"/>
                </a:lnTo>
                <a:lnTo>
                  <a:pt x="1483" y="942"/>
                </a:lnTo>
                <a:lnTo>
                  <a:pt x="1484" y="948"/>
                </a:lnTo>
                <a:lnTo>
                  <a:pt x="1485" y="955"/>
                </a:lnTo>
                <a:cubicBezTo>
                  <a:pt x="1485" y="959"/>
                  <a:pt x="1485" y="964"/>
                  <a:pt x="1485" y="968"/>
                </a:cubicBezTo>
                <a:lnTo>
                  <a:pt x="1485" y="971"/>
                </a:lnTo>
                <a:lnTo>
                  <a:pt x="1293" y="971"/>
                </a:lnTo>
                <a:lnTo>
                  <a:pt x="1294" y="972"/>
                </a:lnTo>
                <a:lnTo>
                  <a:pt x="1293" y="963"/>
                </a:lnTo>
                <a:lnTo>
                  <a:pt x="1484" y="952"/>
                </a:lnTo>
                <a:lnTo>
                  <a:pt x="1484" y="956"/>
                </a:lnTo>
                <a:lnTo>
                  <a:pt x="1484" y="961"/>
                </a:lnTo>
                <a:lnTo>
                  <a:pt x="1295" y="938"/>
                </a:lnTo>
                <a:lnTo>
                  <a:pt x="1295" y="939"/>
                </a:lnTo>
                <a:lnTo>
                  <a:pt x="1296" y="934"/>
                </a:lnTo>
                <a:lnTo>
                  <a:pt x="1476" y="995"/>
                </a:lnTo>
                <a:lnTo>
                  <a:pt x="1471" y="1006"/>
                </a:lnTo>
                <a:lnTo>
                  <a:pt x="1468" y="1011"/>
                </a:lnTo>
                <a:cubicBezTo>
                  <a:pt x="1450" y="1040"/>
                  <a:pt x="1419" y="1057"/>
                  <a:pt x="1385" y="1057"/>
                </a:cubicBezTo>
                <a:lnTo>
                  <a:pt x="1384" y="1057"/>
                </a:lnTo>
                <a:cubicBezTo>
                  <a:pt x="1339" y="1057"/>
                  <a:pt x="1299" y="1025"/>
                  <a:pt x="1290" y="980"/>
                </a:cubicBezTo>
                <a:lnTo>
                  <a:pt x="1290" y="980"/>
                </a:lnTo>
                <a:lnTo>
                  <a:pt x="1289" y="976"/>
                </a:lnTo>
                <a:lnTo>
                  <a:pt x="1382" y="1048"/>
                </a:lnTo>
                <a:lnTo>
                  <a:pt x="1379" y="1048"/>
                </a:lnTo>
                <a:lnTo>
                  <a:pt x="1377" y="1048"/>
                </a:lnTo>
                <a:cubicBezTo>
                  <a:pt x="1324" y="1048"/>
                  <a:pt x="1281" y="1005"/>
                  <a:pt x="1281" y="952"/>
                </a:cubicBezTo>
                <a:lnTo>
                  <a:pt x="1281" y="946"/>
                </a:lnTo>
                <a:lnTo>
                  <a:pt x="1281" y="942"/>
                </a:lnTo>
                <a:cubicBezTo>
                  <a:pt x="1281" y="893"/>
                  <a:pt x="1319" y="852"/>
                  <a:pt x="1368" y="847"/>
                </a:cubicBezTo>
                <a:cubicBezTo>
                  <a:pt x="1417" y="842"/>
                  <a:pt x="1462" y="875"/>
                  <a:pt x="1472" y="924"/>
                </a:cubicBezTo>
                <a:lnTo>
                  <a:pt x="1473" y="929"/>
                </a:lnTo>
                <a:lnTo>
                  <a:pt x="1474" y="934"/>
                </a:lnTo>
                <a:cubicBezTo>
                  <a:pt x="1484" y="985"/>
                  <a:pt x="1451" y="1035"/>
                  <a:pt x="1401" y="1046"/>
                </a:cubicBezTo>
                <a:cubicBezTo>
                  <a:pt x="1350" y="1058"/>
                  <a:pt x="1299" y="1026"/>
                  <a:pt x="1286" y="976"/>
                </a:cubicBezTo>
                <a:lnTo>
                  <a:pt x="1284" y="964"/>
                </a:lnTo>
                <a:lnTo>
                  <a:pt x="1283" y="958"/>
                </a:lnTo>
                <a:cubicBezTo>
                  <a:pt x="1282" y="953"/>
                  <a:pt x="1281" y="948"/>
                  <a:pt x="1281" y="942"/>
                </a:cubicBezTo>
                <a:lnTo>
                  <a:pt x="1281" y="936"/>
                </a:lnTo>
                <a:cubicBezTo>
                  <a:pt x="1281" y="926"/>
                  <a:pt x="1283" y="916"/>
                  <a:pt x="1286" y="906"/>
                </a:cubicBezTo>
                <a:lnTo>
                  <a:pt x="1287" y="903"/>
                </a:lnTo>
                <a:cubicBezTo>
                  <a:pt x="1302" y="858"/>
                  <a:pt x="1347" y="831"/>
                  <a:pt x="1394" y="839"/>
                </a:cubicBezTo>
                <a:cubicBezTo>
                  <a:pt x="1440" y="846"/>
                  <a:pt x="1474" y="886"/>
                  <a:pt x="1474" y="933"/>
                </a:cubicBezTo>
                <a:lnTo>
                  <a:pt x="1474" y="938"/>
                </a:lnTo>
                <a:lnTo>
                  <a:pt x="1474" y="942"/>
                </a:lnTo>
                <a:cubicBezTo>
                  <a:pt x="1474" y="990"/>
                  <a:pt x="1440" y="1030"/>
                  <a:pt x="1394" y="1037"/>
                </a:cubicBezTo>
                <a:cubicBezTo>
                  <a:pt x="1347" y="1045"/>
                  <a:pt x="1302" y="1017"/>
                  <a:pt x="1287" y="973"/>
                </a:cubicBezTo>
                <a:lnTo>
                  <a:pt x="1286" y="970"/>
                </a:lnTo>
                <a:lnTo>
                  <a:pt x="1284" y="964"/>
                </a:lnTo>
                <a:cubicBezTo>
                  <a:pt x="1279" y="949"/>
                  <a:pt x="1278" y="933"/>
                  <a:pt x="1281" y="918"/>
                </a:cubicBezTo>
                <a:lnTo>
                  <a:pt x="1283" y="904"/>
                </a:lnTo>
                <a:lnTo>
                  <a:pt x="1284" y="900"/>
                </a:lnTo>
                <a:lnTo>
                  <a:pt x="1463" y="966"/>
                </a:lnTo>
                <a:lnTo>
                  <a:pt x="1461" y="970"/>
                </a:lnTo>
                <a:lnTo>
                  <a:pt x="1458" y="976"/>
                </a:lnTo>
                <a:lnTo>
                  <a:pt x="1372" y="837"/>
                </a:lnTo>
                <a:lnTo>
                  <a:pt x="1373" y="837"/>
                </a:lnTo>
                <a:lnTo>
                  <a:pt x="1277" y="933"/>
                </a:lnTo>
                <a:lnTo>
                  <a:pt x="1278" y="937"/>
                </a:lnTo>
                <a:lnTo>
                  <a:pt x="1277" y="928"/>
                </a:lnTo>
                <a:lnTo>
                  <a:pt x="1278" y="932"/>
                </a:lnTo>
                <a:lnTo>
                  <a:pt x="1277" y="928"/>
                </a:lnTo>
                <a:lnTo>
                  <a:pt x="1466" y="904"/>
                </a:lnTo>
                <a:lnTo>
                  <a:pt x="1466" y="908"/>
                </a:lnTo>
                <a:lnTo>
                  <a:pt x="1466" y="918"/>
                </a:lnTo>
                <a:lnTo>
                  <a:pt x="1466" y="928"/>
                </a:lnTo>
                <a:cubicBezTo>
                  <a:pt x="1466" y="935"/>
                  <a:pt x="1466" y="941"/>
                  <a:pt x="1465" y="947"/>
                </a:cubicBezTo>
                <a:lnTo>
                  <a:pt x="1464" y="952"/>
                </a:lnTo>
                <a:cubicBezTo>
                  <a:pt x="1454" y="998"/>
                  <a:pt x="1414" y="1031"/>
                  <a:pt x="1367" y="1029"/>
                </a:cubicBezTo>
                <a:cubicBezTo>
                  <a:pt x="1320" y="1028"/>
                  <a:pt x="1281" y="993"/>
                  <a:pt x="1274" y="947"/>
                </a:cubicBezTo>
                <a:lnTo>
                  <a:pt x="1274" y="942"/>
                </a:lnTo>
                <a:lnTo>
                  <a:pt x="1272" y="930"/>
                </a:lnTo>
                <a:cubicBezTo>
                  <a:pt x="1270" y="922"/>
                  <a:pt x="1270" y="914"/>
                  <a:pt x="1271" y="906"/>
                </a:cubicBezTo>
                <a:lnTo>
                  <a:pt x="1272" y="892"/>
                </a:lnTo>
                <a:lnTo>
                  <a:pt x="1273" y="884"/>
                </a:lnTo>
                <a:lnTo>
                  <a:pt x="1368" y="991"/>
                </a:lnTo>
                <a:lnTo>
                  <a:pt x="1366" y="991"/>
                </a:lnTo>
                <a:lnTo>
                  <a:pt x="1366" y="799"/>
                </a:lnTo>
                <a:lnTo>
                  <a:pt x="1368" y="799"/>
                </a:lnTo>
                <a:lnTo>
                  <a:pt x="1273" y="905"/>
                </a:lnTo>
                <a:lnTo>
                  <a:pt x="1273" y="904"/>
                </a:lnTo>
                <a:lnTo>
                  <a:pt x="1271" y="894"/>
                </a:lnTo>
                <a:lnTo>
                  <a:pt x="1365" y="971"/>
                </a:lnTo>
                <a:lnTo>
                  <a:pt x="1364" y="971"/>
                </a:lnTo>
                <a:lnTo>
                  <a:pt x="1364" y="779"/>
                </a:lnTo>
                <a:lnTo>
                  <a:pt x="1367" y="779"/>
                </a:lnTo>
                <a:lnTo>
                  <a:pt x="1272" y="865"/>
                </a:lnTo>
                <a:lnTo>
                  <a:pt x="1273" y="857"/>
                </a:lnTo>
                <a:lnTo>
                  <a:pt x="1274" y="847"/>
                </a:lnTo>
                <a:lnTo>
                  <a:pt x="1332" y="945"/>
                </a:lnTo>
                <a:lnTo>
                  <a:pt x="1325" y="942"/>
                </a:lnTo>
                <a:cubicBezTo>
                  <a:pt x="1313" y="937"/>
                  <a:pt x="1303" y="930"/>
                  <a:pt x="1295" y="921"/>
                </a:cubicBezTo>
                <a:lnTo>
                  <a:pt x="1289" y="915"/>
                </a:lnTo>
                <a:cubicBezTo>
                  <a:pt x="1271" y="897"/>
                  <a:pt x="1260" y="873"/>
                  <a:pt x="1260" y="847"/>
                </a:cubicBezTo>
                <a:lnTo>
                  <a:pt x="1260" y="826"/>
                </a:lnTo>
                <a:lnTo>
                  <a:pt x="1260" y="799"/>
                </a:lnTo>
                <a:lnTo>
                  <a:pt x="1262" y="814"/>
                </a:lnTo>
                <a:lnTo>
                  <a:pt x="1257" y="786"/>
                </a:lnTo>
                <a:lnTo>
                  <a:pt x="1253" y="755"/>
                </a:lnTo>
                <a:cubicBezTo>
                  <a:pt x="1251" y="740"/>
                  <a:pt x="1253" y="724"/>
                  <a:pt x="1258" y="710"/>
                </a:cubicBezTo>
                <a:lnTo>
                  <a:pt x="1267" y="687"/>
                </a:lnTo>
                <a:lnTo>
                  <a:pt x="1276" y="668"/>
                </a:lnTo>
                <a:lnTo>
                  <a:pt x="1268" y="693"/>
                </a:lnTo>
                <a:lnTo>
                  <a:pt x="1272" y="670"/>
                </a:lnTo>
                <a:lnTo>
                  <a:pt x="1277" y="722"/>
                </a:lnTo>
                <a:lnTo>
                  <a:pt x="1273" y="712"/>
                </a:lnTo>
                <a:lnTo>
                  <a:pt x="1288" y="736"/>
                </a:lnTo>
                <a:lnTo>
                  <a:pt x="1280" y="726"/>
                </a:lnTo>
                <a:lnTo>
                  <a:pt x="1301" y="746"/>
                </a:lnTo>
                <a:lnTo>
                  <a:pt x="1279" y="732"/>
                </a:lnTo>
                <a:lnTo>
                  <a:pt x="1243" y="710"/>
                </a:lnTo>
                <a:lnTo>
                  <a:pt x="1199" y="686"/>
                </a:lnTo>
                <a:lnTo>
                  <a:pt x="1152" y="661"/>
                </a:lnTo>
                <a:lnTo>
                  <a:pt x="1104" y="636"/>
                </a:lnTo>
                <a:lnTo>
                  <a:pt x="1058" y="613"/>
                </a:lnTo>
                <a:lnTo>
                  <a:pt x="1021" y="595"/>
                </a:lnTo>
                <a:lnTo>
                  <a:pt x="994" y="582"/>
                </a:lnTo>
                <a:lnTo>
                  <a:pt x="1059" y="589"/>
                </a:lnTo>
                <a:lnTo>
                  <a:pt x="1055" y="590"/>
                </a:lnTo>
                <a:lnTo>
                  <a:pt x="1127" y="483"/>
                </a:lnTo>
                <a:lnTo>
                  <a:pt x="1128" y="490"/>
                </a:lnTo>
                <a:lnTo>
                  <a:pt x="1127" y="487"/>
                </a:lnTo>
                <a:lnTo>
                  <a:pt x="1128" y="491"/>
                </a:lnTo>
                <a:lnTo>
                  <a:pt x="1034" y="418"/>
                </a:lnTo>
                <a:lnTo>
                  <a:pt x="1037" y="418"/>
                </a:lnTo>
                <a:lnTo>
                  <a:pt x="1037" y="610"/>
                </a:lnTo>
                <a:lnTo>
                  <a:pt x="1033" y="610"/>
                </a:lnTo>
                <a:cubicBezTo>
                  <a:pt x="980" y="610"/>
                  <a:pt x="937" y="567"/>
                  <a:pt x="937" y="514"/>
                </a:cubicBezTo>
                <a:lnTo>
                  <a:pt x="937" y="504"/>
                </a:lnTo>
                <a:lnTo>
                  <a:pt x="937" y="495"/>
                </a:lnTo>
                <a:cubicBezTo>
                  <a:pt x="937" y="446"/>
                  <a:pt x="975" y="405"/>
                  <a:pt x="1024" y="400"/>
                </a:cubicBezTo>
                <a:cubicBezTo>
                  <a:pt x="1073" y="395"/>
                  <a:pt x="1118" y="428"/>
                  <a:pt x="1128" y="477"/>
                </a:cubicBezTo>
                <a:lnTo>
                  <a:pt x="1129" y="482"/>
                </a:lnTo>
                <a:lnTo>
                  <a:pt x="1130" y="487"/>
                </a:lnTo>
                <a:cubicBezTo>
                  <a:pt x="1139" y="535"/>
                  <a:pt x="1110" y="583"/>
                  <a:pt x="1063" y="597"/>
                </a:cubicBezTo>
                <a:cubicBezTo>
                  <a:pt x="1015" y="612"/>
                  <a:pt x="965" y="587"/>
                  <a:pt x="946" y="541"/>
                </a:cubicBezTo>
                <a:lnTo>
                  <a:pt x="944" y="536"/>
                </a:lnTo>
                <a:lnTo>
                  <a:pt x="951" y="550"/>
                </a:lnTo>
                <a:lnTo>
                  <a:pt x="948" y="545"/>
                </a:lnTo>
                <a:lnTo>
                  <a:pt x="1126" y="495"/>
                </a:lnTo>
                <a:lnTo>
                  <a:pt x="1126" y="500"/>
                </a:lnTo>
                <a:cubicBezTo>
                  <a:pt x="1126" y="507"/>
                  <a:pt x="1126" y="513"/>
                  <a:pt x="1125" y="519"/>
                </a:cubicBezTo>
                <a:lnTo>
                  <a:pt x="1124" y="524"/>
                </a:lnTo>
                <a:cubicBezTo>
                  <a:pt x="1115" y="566"/>
                  <a:pt x="1081" y="597"/>
                  <a:pt x="1038" y="601"/>
                </a:cubicBezTo>
                <a:cubicBezTo>
                  <a:pt x="996" y="605"/>
                  <a:pt x="956" y="581"/>
                  <a:pt x="940" y="541"/>
                </a:cubicBezTo>
                <a:lnTo>
                  <a:pt x="938" y="536"/>
                </a:lnTo>
                <a:lnTo>
                  <a:pt x="945" y="550"/>
                </a:lnTo>
                <a:lnTo>
                  <a:pt x="942" y="545"/>
                </a:lnTo>
                <a:lnTo>
                  <a:pt x="1118" y="472"/>
                </a:lnTo>
                <a:lnTo>
                  <a:pt x="1119" y="476"/>
                </a:lnTo>
                <a:cubicBezTo>
                  <a:pt x="1121" y="484"/>
                  <a:pt x="1121" y="492"/>
                  <a:pt x="1121" y="499"/>
                </a:cubicBezTo>
                <a:lnTo>
                  <a:pt x="1121" y="505"/>
                </a:lnTo>
                <a:cubicBezTo>
                  <a:pt x="1121" y="516"/>
                  <a:pt x="1120" y="526"/>
                  <a:pt x="1117" y="536"/>
                </a:cubicBezTo>
                <a:lnTo>
                  <a:pt x="1115" y="542"/>
                </a:lnTo>
                <a:cubicBezTo>
                  <a:pt x="1112" y="550"/>
                  <a:pt x="1108" y="558"/>
                  <a:pt x="1103" y="565"/>
                </a:cubicBezTo>
                <a:lnTo>
                  <a:pt x="1101" y="568"/>
                </a:lnTo>
                <a:cubicBezTo>
                  <a:pt x="1084" y="594"/>
                  <a:pt x="1054" y="610"/>
                  <a:pt x="1021" y="610"/>
                </a:cubicBezTo>
                <a:cubicBezTo>
                  <a:pt x="989" y="610"/>
                  <a:pt x="959" y="594"/>
                  <a:pt x="942" y="568"/>
                </a:cubicBezTo>
                <a:lnTo>
                  <a:pt x="934" y="554"/>
                </a:lnTo>
                <a:lnTo>
                  <a:pt x="931" y="548"/>
                </a:lnTo>
                <a:lnTo>
                  <a:pt x="928" y="542"/>
                </a:lnTo>
                <a:lnTo>
                  <a:pt x="937" y="557"/>
                </a:lnTo>
                <a:lnTo>
                  <a:pt x="934" y="553"/>
                </a:lnTo>
                <a:lnTo>
                  <a:pt x="1106" y="506"/>
                </a:lnTo>
                <a:lnTo>
                  <a:pt x="1104" y="523"/>
                </a:lnTo>
                <a:lnTo>
                  <a:pt x="1102" y="533"/>
                </a:lnTo>
                <a:cubicBezTo>
                  <a:pt x="1093" y="578"/>
                  <a:pt x="1053" y="610"/>
                  <a:pt x="1007" y="610"/>
                </a:cubicBezTo>
                <a:lnTo>
                  <a:pt x="1004" y="610"/>
                </a:lnTo>
                <a:cubicBezTo>
                  <a:pt x="976" y="610"/>
                  <a:pt x="949" y="598"/>
                  <a:pt x="931" y="577"/>
                </a:cubicBezTo>
                <a:cubicBezTo>
                  <a:pt x="913" y="555"/>
                  <a:pt x="905" y="527"/>
                  <a:pt x="910" y="499"/>
                </a:cubicBezTo>
                <a:lnTo>
                  <a:pt x="911" y="493"/>
                </a:lnTo>
                <a:lnTo>
                  <a:pt x="909" y="508"/>
                </a:lnTo>
                <a:lnTo>
                  <a:pt x="909" y="505"/>
                </a:lnTo>
                <a:lnTo>
                  <a:pt x="1097" y="536"/>
                </a:lnTo>
                <a:lnTo>
                  <a:pt x="1094" y="545"/>
                </a:lnTo>
                <a:lnTo>
                  <a:pt x="1098" y="514"/>
                </a:lnTo>
                <a:lnTo>
                  <a:pt x="1098" y="524"/>
                </a:lnTo>
                <a:lnTo>
                  <a:pt x="975" y="433"/>
                </a:lnTo>
                <a:lnTo>
                  <a:pt x="985" y="430"/>
                </a:lnTo>
                <a:lnTo>
                  <a:pt x="961" y="440"/>
                </a:lnTo>
                <a:lnTo>
                  <a:pt x="972" y="433"/>
                </a:lnTo>
                <a:lnTo>
                  <a:pt x="929" y="499"/>
                </a:lnTo>
                <a:lnTo>
                  <a:pt x="930" y="493"/>
                </a:lnTo>
                <a:lnTo>
                  <a:pt x="928" y="508"/>
                </a:lnTo>
                <a:lnTo>
                  <a:pt x="928" y="505"/>
                </a:lnTo>
                <a:lnTo>
                  <a:pt x="1120" y="505"/>
                </a:lnTo>
                <a:lnTo>
                  <a:pt x="1120" y="509"/>
                </a:lnTo>
                <a:lnTo>
                  <a:pt x="1120" y="514"/>
                </a:lnTo>
                <a:cubicBezTo>
                  <a:pt x="1120" y="567"/>
                  <a:pt x="1077" y="610"/>
                  <a:pt x="1024" y="610"/>
                </a:cubicBezTo>
                <a:lnTo>
                  <a:pt x="1023" y="610"/>
                </a:lnTo>
                <a:cubicBezTo>
                  <a:pt x="986" y="610"/>
                  <a:pt x="952" y="588"/>
                  <a:pt x="936" y="554"/>
                </a:cubicBezTo>
                <a:lnTo>
                  <a:pt x="937" y="554"/>
                </a:lnTo>
                <a:lnTo>
                  <a:pt x="932" y="546"/>
                </a:lnTo>
                <a:lnTo>
                  <a:pt x="1105" y="526"/>
                </a:lnTo>
                <a:lnTo>
                  <a:pt x="1104" y="529"/>
                </a:lnTo>
                <a:lnTo>
                  <a:pt x="1108" y="485"/>
                </a:lnTo>
                <a:lnTo>
                  <a:pt x="1109" y="492"/>
                </a:lnTo>
                <a:cubicBezTo>
                  <a:pt x="1109" y="496"/>
                  <a:pt x="1109" y="501"/>
                  <a:pt x="1109" y="505"/>
                </a:cubicBezTo>
                <a:lnTo>
                  <a:pt x="1109" y="511"/>
                </a:lnTo>
                <a:lnTo>
                  <a:pt x="1109" y="514"/>
                </a:lnTo>
                <a:cubicBezTo>
                  <a:pt x="1109" y="562"/>
                  <a:pt x="1075" y="602"/>
                  <a:pt x="1029" y="609"/>
                </a:cubicBezTo>
                <a:cubicBezTo>
                  <a:pt x="982" y="617"/>
                  <a:pt x="937" y="589"/>
                  <a:pt x="922" y="545"/>
                </a:cubicBezTo>
                <a:lnTo>
                  <a:pt x="921" y="542"/>
                </a:lnTo>
                <a:cubicBezTo>
                  <a:pt x="920" y="537"/>
                  <a:pt x="919" y="532"/>
                  <a:pt x="918" y="527"/>
                </a:cubicBezTo>
                <a:lnTo>
                  <a:pt x="919" y="532"/>
                </a:lnTo>
                <a:lnTo>
                  <a:pt x="918" y="529"/>
                </a:lnTo>
                <a:lnTo>
                  <a:pt x="917" y="526"/>
                </a:lnTo>
                <a:lnTo>
                  <a:pt x="1104" y="495"/>
                </a:lnTo>
                <a:lnTo>
                  <a:pt x="1104" y="503"/>
                </a:lnTo>
                <a:lnTo>
                  <a:pt x="1104" y="514"/>
                </a:lnTo>
                <a:cubicBezTo>
                  <a:pt x="1104" y="567"/>
                  <a:pt x="1061" y="610"/>
                  <a:pt x="1008" y="610"/>
                </a:cubicBezTo>
                <a:lnTo>
                  <a:pt x="1005" y="610"/>
                </a:lnTo>
                <a:cubicBezTo>
                  <a:pt x="961" y="610"/>
                  <a:pt x="923" y="580"/>
                  <a:pt x="912" y="538"/>
                </a:cubicBezTo>
                <a:lnTo>
                  <a:pt x="910" y="529"/>
                </a:lnTo>
                <a:lnTo>
                  <a:pt x="909" y="524"/>
                </a:lnTo>
                <a:lnTo>
                  <a:pt x="1003" y="601"/>
                </a:lnTo>
                <a:lnTo>
                  <a:pt x="999" y="601"/>
                </a:lnTo>
                <a:lnTo>
                  <a:pt x="1095" y="505"/>
                </a:lnTo>
                <a:lnTo>
                  <a:pt x="1095" y="505"/>
                </a:lnTo>
                <a:lnTo>
                  <a:pt x="1096" y="514"/>
                </a:lnTo>
                <a:cubicBezTo>
                  <a:pt x="1101" y="560"/>
                  <a:pt x="1072" y="603"/>
                  <a:pt x="1028" y="617"/>
                </a:cubicBezTo>
                <a:cubicBezTo>
                  <a:pt x="983" y="630"/>
                  <a:pt x="935" y="609"/>
                  <a:pt x="915" y="567"/>
                </a:cubicBezTo>
                <a:lnTo>
                  <a:pt x="910" y="557"/>
                </a:lnTo>
                <a:lnTo>
                  <a:pt x="995" y="610"/>
                </a:lnTo>
                <a:lnTo>
                  <a:pt x="993" y="610"/>
                </a:lnTo>
                <a:lnTo>
                  <a:pt x="986" y="610"/>
                </a:lnTo>
                <a:lnTo>
                  <a:pt x="978" y="610"/>
                </a:lnTo>
                <a:lnTo>
                  <a:pt x="974" y="610"/>
                </a:lnTo>
                <a:cubicBezTo>
                  <a:pt x="933" y="610"/>
                  <a:pt x="896" y="584"/>
                  <a:pt x="883" y="545"/>
                </a:cubicBezTo>
                <a:lnTo>
                  <a:pt x="881" y="539"/>
                </a:lnTo>
                <a:lnTo>
                  <a:pt x="893" y="562"/>
                </a:lnTo>
                <a:lnTo>
                  <a:pt x="891" y="559"/>
                </a:lnTo>
                <a:lnTo>
                  <a:pt x="1064" y="526"/>
                </a:lnTo>
                <a:lnTo>
                  <a:pt x="1060" y="542"/>
                </a:lnTo>
                <a:lnTo>
                  <a:pt x="1057" y="552"/>
                </a:lnTo>
                <a:cubicBezTo>
                  <a:pt x="1045" y="593"/>
                  <a:pt x="1008" y="620"/>
                  <a:pt x="965" y="620"/>
                </a:cubicBezTo>
                <a:lnTo>
                  <a:pt x="962" y="620"/>
                </a:lnTo>
                <a:cubicBezTo>
                  <a:pt x="926" y="620"/>
                  <a:pt x="893" y="600"/>
                  <a:pt x="877" y="567"/>
                </a:cubicBezTo>
                <a:lnTo>
                  <a:pt x="874" y="561"/>
                </a:lnTo>
                <a:cubicBezTo>
                  <a:pt x="863" y="541"/>
                  <a:pt x="861" y="517"/>
                  <a:pt x="866" y="495"/>
                </a:cubicBezTo>
                <a:lnTo>
                  <a:pt x="867" y="491"/>
                </a:lnTo>
                <a:cubicBezTo>
                  <a:pt x="874" y="465"/>
                  <a:pt x="892" y="442"/>
                  <a:pt x="916" y="429"/>
                </a:cubicBezTo>
                <a:cubicBezTo>
                  <a:pt x="941" y="417"/>
                  <a:pt x="969" y="415"/>
                  <a:pt x="995" y="425"/>
                </a:cubicBezTo>
                <a:lnTo>
                  <a:pt x="1008" y="430"/>
                </a:lnTo>
                <a:lnTo>
                  <a:pt x="1021" y="435"/>
                </a:lnTo>
                <a:lnTo>
                  <a:pt x="892" y="506"/>
                </a:lnTo>
                <a:lnTo>
                  <a:pt x="893" y="501"/>
                </a:lnTo>
                <a:lnTo>
                  <a:pt x="898" y="555"/>
                </a:lnTo>
                <a:lnTo>
                  <a:pt x="896" y="550"/>
                </a:lnTo>
                <a:lnTo>
                  <a:pt x="1075" y="550"/>
                </a:lnTo>
                <a:lnTo>
                  <a:pt x="1073" y="555"/>
                </a:lnTo>
                <a:lnTo>
                  <a:pt x="1071" y="560"/>
                </a:lnTo>
                <a:cubicBezTo>
                  <a:pt x="1052" y="607"/>
                  <a:pt x="1000" y="631"/>
                  <a:pt x="952" y="616"/>
                </a:cubicBezTo>
                <a:cubicBezTo>
                  <a:pt x="904" y="600"/>
                  <a:pt x="876" y="550"/>
                  <a:pt x="888" y="501"/>
                </a:cubicBezTo>
                <a:lnTo>
                  <a:pt x="888" y="505"/>
                </a:lnTo>
                <a:lnTo>
                  <a:pt x="889" y="499"/>
                </a:lnTo>
                <a:lnTo>
                  <a:pt x="983" y="610"/>
                </a:lnTo>
                <a:lnTo>
                  <a:pt x="982" y="610"/>
                </a:lnTo>
                <a:lnTo>
                  <a:pt x="1018" y="604"/>
                </a:lnTo>
                <a:lnTo>
                  <a:pt x="992" y="613"/>
                </a:lnTo>
                <a:lnTo>
                  <a:pt x="977" y="617"/>
                </a:lnTo>
                <a:cubicBezTo>
                  <a:pt x="939" y="627"/>
                  <a:pt x="899" y="613"/>
                  <a:pt x="876" y="582"/>
                </a:cubicBezTo>
                <a:lnTo>
                  <a:pt x="873" y="578"/>
                </a:lnTo>
                <a:cubicBezTo>
                  <a:pt x="863" y="566"/>
                  <a:pt x="857" y="551"/>
                  <a:pt x="855" y="536"/>
                </a:cubicBezTo>
                <a:lnTo>
                  <a:pt x="854" y="530"/>
                </a:lnTo>
                <a:lnTo>
                  <a:pt x="948" y="610"/>
                </a:lnTo>
                <a:lnTo>
                  <a:pt x="947" y="610"/>
                </a:lnTo>
                <a:lnTo>
                  <a:pt x="1043" y="514"/>
                </a:lnTo>
                <a:lnTo>
                  <a:pt x="1043" y="531"/>
                </a:lnTo>
                <a:lnTo>
                  <a:pt x="1042" y="542"/>
                </a:lnTo>
                <a:lnTo>
                  <a:pt x="1042" y="525"/>
                </a:lnTo>
                <a:lnTo>
                  <a:pt x="1043" y="545"/>
                </a:lnTo>
                <a:lnTo>
                  <a:pt x="1043" y="552"/>
                </a:lnTo>
                <a:cubicBezTo>
                  <a:pt x="1043" y="600"/>
                  <a:pt x="1009" y="640"/>
                  <a:pt x="963" y="647"/>
                </a:cubicBezTo>
                <a:cubicBezTo>
                  <a:pt x="916" y="655"/>
                  <a:pt x="871" y="627"/>
                  <a:pt x="856" y="583"/>
                </a:cubicBezTo>
                <a:lnTo>
                  <a:pt x="855" y="580"/>
                </a:lnTo>
                <a:cubicBezTo>
                  <a:pt x="854" y="575"/>
                  <a:pt x="853" y="570"/>
                  <a:pt x="852" y="565"/>
                </a:cubicBezTo>
                <a:lnTo>
                  <a:pt x="851" y="559"/>
                </a:lnTo>
                <a:cubicBezTo>
                  <a:pt x="849" y="549"/>
                  <a:pt x="849" y="538"/>
                  <a:pt x="851" y="528"/>
                </a:cubicBezTo>
                <a:lnTo>
                  <a:pt x="853" y="514"/>
                </a:lnTo>
                <a:lnTo>
                  <a:pt x="854" y="510"/>
                </a:lnTo>
                <a:cubicBezTo>
                  <a:pt x="866" y="463"/>
                  <a:pt x="911" y="432"/>
                  <a:pt x="959" y="438"/>
                </a:cubicBezTo>
                <a:cubicBezTo>
                  <a:pt x="1007" y="444"/>
                  <a:pt x="1043" y="485"/>
                  <a:pt x="1043" y="533"/>
                </a:cubicBezTo>
                <a:lnTo>
                  <a:pt x="1043" y="537"/>
                </a:lnTo>
                <a:lnTo>
                  <a:pt x="1043" y="544"/>
                </a:lnTo>
                <a:lnTo>
                  <a:pt x="1043" y="550"/>
                </a:lnTo>
                <a:cubicBezTo>
                  <a:pt x="1043" y="565"/>
                  <a:pt x="1040" y="580"/>
                  <a:pt x="1033" y="593"/>
                </a:cubicBezTo>
                <a:lnTo>
                  <a:pt x="1032" y="595"/>
                </a:lnTo>
                <a:cubicBezTo>
                  <a:pt x="1012" y="635"/>
                  <a:pt x="968" y="656"/>
                  <a:pt x="924" y="646"/>
                </a:cubicBezTo>
                <a:cubicBezTo>
                  <a:pt x="881" y="636"/>
                  <a:pt x="850" y="597"/>
                  <a:pt x="850" y="552"/>
                </a:cubicBezTo>
                <a:lnTo>
                  <a:pt x="851" y="560"/>
                </a:lnTo>
                <a:lnTo>
                  <a:pt x="850" y="546"/>
                </a:lnTo>
                <a:lnTo>
                  <a:pt x="849" y="530"/>
                </a:lnTo>
                <a:cubicBezTo>
                  <a:pt x="848" y="516"/>
                  <a:pt x="850" y="502"/>
                  <a:pt x="855" y="489"/>
                </a:cubicBezTo>
                <a:lnTo>
                  <a:pt x="859" y="479"/>
                </a:lnTo>
                <a:lnTo>
                  <a:pt x="948" y="610"/>
                </a:lnTo>
                <a:lnTo>
                  <a:pt x="947" y="610"/>
                </a:lnTo>
                <a:lnTo>
                  <a:pt x="1043" y="514"/>
                </a:lnTo>
                <a:lnTo>
                  <a:pt x="1043" y="525"/>
                </a:lnTo>
                <a:lnTo>
                  <a:pt x="1043" y="533"/>
                </a:lnTo>
                <a:lnTo>
                  <a:pt x="851" y="533"/>
                </a:lnTo>
                <a:lnTo>
                  <a:pt x="852" y="534"/>
                </a:lnTo>
                <a:lnTo>
                  <a:pt x="851" y="523"/>
                </a:lnTo>
                <a:cubicBezTo>
                  <a:pt x="846" y="472"/>
                  <a:pt x="883" y="426"/>
                  <a:pt x="934" y="419"/>
                </a:cubicBezTo>
                <a:cubicBezTo>
                  <a:pt x="985" y="413"/>
                  <a:pt x="1033" y="448"/>
                  <a:pt x="1041" y="499"/>
                </a:cubicBezTo>
                <a:lnTo>
                  <a:pt x="1042" y="505"/>
                </a:lnTo>
                <a:cubicBezTo>
                  <a:pt x="1043" y="510"/>
                  <a:pt x="1043" y="515"/>
                  <a:pt x="1043" y="520"/>
                </a:cubicBezTo>
                <a:lnTo>
                  <a:pt x="1043" y="524"/>
                </a:lnTo>
                <a:cubicBezTo>
                  <a:pt x="1043" y="576"/>
                  <a:pt x="1003" y="618"/>
                  <a:pt x="952" y="620"/>
                </a:cubicBezTo>
                <a:cubicBezTo>
                  <a:pt x="901" y="623"/>
                  <a:pt x="857" y="585"/>
                  <a:pt x="852" y="534"/>
                </a:cubicBezTo>
                <a:lnTo>
                  <a:pt x="851" y="525"/>
                </a:lnTo>
                <a:lnTo>
                  <a:pt x="850" y="516"/>
                </a:lnTo>
                <a:lnTo>
                  <a:pt x="1041" y="505"/>
                </a:lnTo>
                <a:lnTo>
                  <a:pt x="1041" y="508"/>
                </a:lnTo>
                <a:lnTo>
                  <a:pt x="1040" y="493"/>
                </a:lnTo>
                <a:lnTo>
                  <a:pt x="1041" y="499"/>
                </a:lnTo>
                <a:cubicBezTo>
                  <a:pt x="1046" y="527"/>
                  <a:pt x="1038" y="555"/>
                  <a:pt x="1020" y="577"/>
                </a:cubicBezTo>
                <a:cubicBezTo>
                  <a:pt x="1001" y="598"/>
                  <a:pt x="975" y="610"/>
                  <a:pt x="946" y="610"/>
                </a:cubicBezTo>
                <a:lnTo>
                  <a:pt x="944" y="610"/>
                </a:lnTo>
                <a:lnTo>
                  <a:pt x="1039" y="530"/>
                </a:lnTo>
                <a:lnTo>
                  <a:pt x="1038" y="536"/>
                </a:lnTo>
                <a:lnTo>
                  <a:pt x="1039" y="520"/>
                </a:lnTo>
                <a:lnTo>
                  <a:pt x="1039" y="524"/>
                </a:lnTo>
                <a:lnTo>
                  <a:pt x="847" y="524"/>
                </a:lnTo>
                <a:lnTo>
                  <a:pt x="848" y="525"/>
                </a:lnTo>
                <a:lnTo>
                  <a:pt x="847" y="516"/>
                </a:lnTo>
                <a:lnTo>
                  <a:pt x="1034" y="536"/>
                </a:lnTo>
                <a:lnTo>
                  <a:pt x="1033" y="539"/>
                </a:lnTo>
                <a:lnTo>
                  <a:pt x="1032" y="541"/>
                </a:lnTo>
                <a:lnTo>
                  <a:pt x="1030" y="548"/>
                </a:lnTo>
                <a:cubicBezTo>
                  <a:pt x="1027" y="557"/>
                  <a:pt x="1023" y="566"/>
                  <a:pt x="1017" y="575"/>
                </a:cubicBezTo>
                <a:lnTo>
                  <a:pt x="1015" y="578"/>
                </a:lnTo>
                <a:cubicBezTo>
                  <a:pt x="995" y="609"/>
                  <a:pt x="958" y="625"/>
                  <a:pt x="921" y="619"/>
                </a:cubicBezTo>
                <a:cubicBezTo>
                  <a:pt x="885" y="614"/>
                  <a:pt x="854" y="588"/>
                  <a:pt x="844" y="552"/>
                </a:cubicBezTo>
                <a:lnTo>
                  <a:pt x="841" y="545"/>
                </a:lnTo>
                <a:lnTo>
                  <a:pt x="839" y="539"/>
                </a:lnTo>
                <a:lnTo>
                  <a:pt x="851" y="562"/>
                </a:lnTo>
                <a:lnTo>
                  <a:pt x="849" y="559"/>
                </a:lnTo>
                <a:lnTo>
                  <a:pt x="1008" y="559"/>
                </a:lnTo>
                <a:lnTo>
                  <a:pt x="1006" y="562"/>
                </a:lnTo>
                <a:lnTo>
                  <a:pt x="1022" y="522"/>
                </a:lnTo>
                <a:lnTo>
                  <a:pt x="1021" y="529"/>
                </a:lnTo>
                <a:cubicBezTo>
                  <a:pt x="1020" y="535"/>
                  <a:pt x="1018" y="540"/>
                  <a:pt x="1017" y="546"/>
                </a:cubicBezTo>
                <a:lnTo>
                  <a:pt x="1015" y="552"/>
                </a:lnTo>
                <a:lnTo>
                  <a:pt x="1014" y="555"/>
                </a:lnTo>
                <a:cubicBezTo>
                  <a:pt x="1001" y="593"/>
                  <a:pt x="965" y="620"/>
                  <a:pt x="924" y="620"/>
                </a:cubicBezTo>
                <a:cubicBezTo>
                  <a:pt x="884" y="621"/>
                  <a:pt x="847" y="596"/>
                  <a:pt x="833" y="558"/>
                </a:cubicBezTo>
                <a:lnTo>
                  <a:pt x="830" y="550"/>
                </a:lnTo>
                <a:cubicBezTo>
                  <a:pt x="828" y="545"/>
                  <a:pt x="826" y="539"/>
                  <a:pt x="825" y="534"/>
                </a:cubicBezTo>
                <a:lnTo>
                  <a:pt x="823" y="523"/>
                </a:lnTo>
                <a:lnTo>
                  <a:pt x="917" y="601"/>
                </a:lnTo>
                <a:lnTo>
                  <a:pt x="915" y="601"/>
                </a:lnTo>
                <a:lnTo>
                  <a:pt x="1010" y="487"/>
                </a:lnTo>
                <a:lnTo>
                  <a:pt x="1011" y="492"/>
                </a:lnTo>
                <a:cubicBezTo>
                  <a:pt x="1012" y="498"/>
                  <a:pt x="1012" y="504"/>
                  <a:pt x="1012" y="510"/>
                </a:cubicBezTo>
                <a:lnTo>
                  <a:pt x="1012" y="514"/>
                </a:lnTo>
                <a:lnTo>
                  <a:pt x="1012" y="524"/>
                </a:lnTo>
                <a:cubicBezTo>
                  <a:pt x="1012" y="530"/>
                  <a:pt x="1012" y="535"/>
                  <a:pt x="1011" y="540"/>
                </a:cubicBezTo>
                <a:lnTo>
                  <a:pt x="1010" y="546"/>
                </a:lnTo>
                <a:cubicBezTo>
                  <a:pt x="1009" y="551"/>
                  <a:pt x="1008" y="556"/>
                  <a:pt x="1007" y="561"/>
                </a:cubicBezTo>
                <a:lnTo>
                  <a:pt x="1006" y="564"/>
                </a:lnTo>
                <a:cubicBezTo>
                  <a:pt x="991" y="608"/>
                  <a:pt x="946" y="636"/>
                  <a:pt x="899" y="628"/>
                </a:cubicBezTo>
                <a:cubicBezTo>
                  <a:pt x="853" y="621"/>
                  <a:pt x="818" y="581"/>
                  <a:pt x="818" y="533"/>
                </a:cubicBezTo>
                <a:lnTo>
                  <a:pt x="818" y="530"/>
                </a:lnTo>
                <a:lnTo>
                  <a:pt x="818" y="524"/>
                </a:lnTo>
                <a:lnTo>
                  <a:pt x="820" y="542"/>
                </a:lnTo>
                <a:lnTo>
                  <a:pt x="818" y="531"/>
                </a:lnTo>
                <a:lnTo>
                  <a:pt x="823" y="547"/>
                </a:lnTo>
                <a:lnTo>
                  <a:pt x="820" y="539"/>
                </a:lnTo>
                <a:lnTo>
                  <a:pt x="1005" y="505"/>
                </a:lnTo>
                <a:lnTo>
                  <a:pt x="1005" y="508"/>
                </a:lnTo>
                <a:lnTo>
                  <a:pt x="1005" y="505"/>
                </a:lnTo>
                <a:lnTo>
                  <a:pt x="1006" y="515"/>
                </a:lnTo>
                <a:cubicBezTo>
                  <a:pt x="1011" y="561"/>
                  <a:pt x="982" y="604"/>
                  <a:pt x="937" y="617"/>
                </a:cubicBezTo>
                <a:cubicBezTo>
                  <a:pt x="893" y="630"/>
                  <a:pt x="845" y="609"/>
                  <a:pt x="825" y="567"/>
                </a:cubicBezTo>
                <a:lnTo>
                  <a:pt x="823" y="563"/>
                </a:lnTo>
                <a:cubicBezTo>
                  <a:pt x="821" y="559"/>
                  <a:pt x="819" y="555"/>
                  <a:pt x="817" y="551"/>
                </a:cubicBezTo>
                <a:lnTo>
                  <a:pt x="815" y="545"/>
                </a:lnTo>
                <a:lnTo>
                  <a:pt x="1002" y="514"/>
                </a:lnTo>
                <a:lnTo>
                  <a:pt x="1002" y="525"/>
                </a:lnTo>
                <a:lnTo>
                  <a:pt x="1002" y="531"/>
                </a:lnTo>
                <a:lnTo>
                  <a:pt x="1002" y="533"/>
                </a:lnTo>
                <a:lnTo>
                  <a:pt x="810" y="533"/>
                </a:lnTo>
                <a:lnTo>
                  <a:pt x="810" y="529"/>
                </a:lnTo>
                <a:lnTo>
                  <a:pt x="811" y="531"/>
                </a:lnTo>
                <a:lnTo>
                  <a:pt x="809" y="511"/>
                </a:lnTo>
                <a:lnTo>
                  <a:pt x="809" y="505"/>
                </a:lnTo>
                <a:cubicBezTo>
                  <a:pt x="809" y="454"/>
                  <a:pt x="850" y="412"/>
                  <a:pt x="901" y="410"/>
                </a:cubicBezTo>
                <a:cubicBezTo>
                  <a:pt x="952" y="407"/>
                  <a:pt x="996" y="445"/>
                  <a:pt x="1001" y="496"/>
                </a:cubicBezTo>
                <a:lnTo>
                  <a:pt x="1002" y="505"/>
                </a:lnTo>
                <a:lnTo>
                  <a:pt x="1003" y="514"/>
                </a:lnTo>
                <a:cubicBezTo>
                  <a:pt x="1006" y="541"/>
                  <a:pt x="997" y="568"/>
                  <a:pt x="979" y="588"/>
                </a:cubicBezTo>
                <a:cubicBezTo>
                  <a:pt x="961" y="609"/>
                  <a:pt x="935" y="620"/>
                  <a:pt x="907" y="620"/>
                </a:cubicBezTo>
                <a:lnTo>
                  <a:pt x="905" y="620"/>
                </a:lnTo>
                <a:lnTo>
                  <a:pt x="905" y="428"/>
                </a:lnTo>
                <a:lnTo>
                  <a:pt x="907" y="428"/>
                </a:lnTo>
                <a:cubicBezTo>
                  <a:pt x="936" y="428"/>
                  <a:pt x="963" y="441"/>
                  <a:pt x="981" y="463"/>
                </a:cubicBezTo>
                <a:cubicBezTo>
                  <a:pt x="999" y="485"/>
                  <a:pt x="1007" y="514"/>
                  <a:pt x="1002" y="542"/>
                </a:cubicBezTo>
                <a:lnTo>
                  <a:pt x="1000" y="551"/>
                </a:lnTo>
                <a:lnTo>
                  <a:pt x="999" y="557"/>
                </a:lnTo>
                <a:lnTo>
                  <a:pt x="1000" y="541"/>
                </a:lnTo>
                <a:lnTo>
                  <a:pt x="1000" y="543"/>
                </a:lnTo>
                <a:lnTo>
                  <a:pt x="808" y="543"/>
                </a:lnTo>
                <a:lnTo>
                  <a:pt x="809" y="528"/>
                </a:lnTo>
                <a:lnTo>
                  <a:pt x="810" y="519"/>
                </a:lnTo>
                <a:lnTo>
                  <a:pt x="810" y="520"/>
                </a:lnTo>
                <a:lnTo>
                  <a:pt x="810" y="514"/>
                </a:lnTo>
                <a:lnTo>
                  <a:pt x="1000" y="538"/>
                </a:lnTo>
                <a:lnTo>
                  <a:pt x="1000" y="534"/>
                </a:lnTo>
                <a:lnTo>
                  <a:pt x="999" y="540"/>
                </a:lnTo>
                <a:cubicBezTo>
                  <a:pt x="992" y="586"/>
                  <a:pt x="952" y="620"/>
                  <a:pt x="906" y="620"/>
                </a:cubicBezTo>
                <a:cubicBezTo>
                  <a:pt x="860" y="621"/>
                  <a:pt x="819" y="589"/>
                  <a:pt x="810" y="543"/>
                </a:cubicBezTo>
                <a:lnTo>
                  <a:pt x="809" y="538"/>
                </a:lnTo>
                <a:cubicBezTo>
                  <a:pt x="808" y="532"/>
                  <a:pt x="807" y="526"/>
                  <a:pt x="807" y="519"/>
                </a:cubicBezTo>
                <a:lnTo>
                  <a:pt x="807" y="514"/>
                </a:lnTo>
                <a:cubicBezTo>
                  <a:pt x="807" y="463"/>
                  <a:pt x="848" y="421"/>
                  <a:pt x="899" y="419"/>
                </a:cubicBezTo>
                <a:cubicBezTo>
                  <a:pt x="950" y="416"/>
                  <a:pt x="994" y="454"/>
                  <a:pt x="999" y="505"/>
                </a:cubicBezTo>
                <a:lnTo>
                  <a:pt x="998" y="504"/>
                </a:lnTo>
                <a:lnTo>
                  <a:pt x="1000" y="513"/>
                </a:lnTo>
                <a:lnTo>
                  <a:pt x="810" y="533"/>
                </a:lnTo>
                <a:lnTo>
                  <a:pt x="810" y="530"/>
                </a:lnTo>
                <a:lnTo>
                  <a:pt x="812" y="546"/>
                </a:lnTo>
                <a:lnTo>
                  <a:pt x="814" y="552"/>
                </a:lnTo>
                <a:lnTo>
                  <a:pt x="811" y="542"/>
                </a:lnTo>
                <a:lnTo>
                  <a:pt x="902" y="610"/>
                </a:lnTo>
                <a:lnTo>
                  <a:pt x="897" y="610"/>
                </a:lnTo>
                <a:lnTo>
                  <a:pt x="892" y="610"/>
                </a:lnTo>
                <a:lnTo>
                  <a:pt x="987" y="532"/>
                </a:lnTo>
                <a:lnTo>
                  <a:pt x="984" y="549"/>
                </a:lnTo>
                <a:lnTo>
                  <a:pt x="982" y="557"/>
                </a:lnTo>
                <a:cubicBezTo>
                  <a:pt x="971" y="598"/>
                  <a:pt x="935" y="628"/>
                  <a:pt x="892" y="629"/>
                </a:cubicBezTo>
                <a:cubicBezTo>
                  <a:pt x="850" y="631"/>
                  <a:pt x="811" y="604"/>
                  <a:pt x="797" y="564"/>
                </a:cubicBezTo>
                <a:lnTo>
                  <a:pt x="796" y="561"/>
                </a:lnTo>
                <a:cubicBezTo>
                  <a:pt x="793" y="551"/>
                  <a:pt x="791" y="541"/>
                  <a:pt x="791" y="530"/>
                </a:cubicBezTo>
                <a:lnTo>
                  <a:pt x="791" y="523"/>
                </a:lnTo>
                <a:lnTo>
                  <a:pt x="791" y="517"/>
                </a:lnTo>
                <a:lnTo>
                  <a:pt x="796" y="548"/>
                </a:lnTo>
                <a:lnTo>
                  <a:pt x="795" y="545"/>
                </a:lnTo>
                <a:lnTo>
                  <a:pt x="982" y="514"/>
                </a:lnTo>
                <a:lnTo>
                  <a:pt x="982" y="519"/>
                </a:lnTo>
                <a:lnTo>
                  <a:pt x="982" y="529"/>
                </a:lnTo>
                <a:lnTo>
                  <a:pt x="982" y="538"/>
                </a:lnTo>
                <a:lnTo>
                  <a:pt x="982" y="543"/>
                </a:lnTo>
                <a:lnTo>
                  <a:pt x="790" y="543"/>
                </a:lnTo>
                <a:lnTo>
                  <a:pt x="790" y="541"/>
                </a:lnTo>
                <a:lnTo>
                  <a:pt x="790" y="534"/>
                </a:lnTo>
                <a:lnTo>
                  <a:pt x="790" y="528"/>
                </a:lnTo>
                <a:lnTo>
                  <a:pt x="793" y="552"/>
                </a:lnTo>
                <a:lnTo>
                  <a:pt x="792" y="548"/>
                </a:lnTo>
                <a:lnTo>
                  <a:pt x="953" y="592"/>
                </a:lnTo>
                <a:lnTo>
                  <a:pt x="950" y="595"/>
                </a:lnTo>
                <a:lnTo>
                  <a:pt x="968" y="570"/>
                </a:lnTo>
                <a:lnTo>
                  <a:pt x="965" y="576"/>
                </a:lnTo>
                <a:cubicBezTo>
                  <a:pt x="949" y="609"/>
                  <a:pt x="916" y="629"/>
                  <a:pt x="879" y="629"/>
                </a:cubicBezTo>
                <a:lnTo>
                  <a:pt x="873" y="629"/>
                </a:lnTo>
                <a:lnTo>
                  <a:pt x="871" y="629"/>
                </a:lnTo>
                <a:lnTo>
                  <a:pt x="967" y="527"/>
                </a:lnTo>
                <a:lnTo>
                  <a:pt x="968" y="548"/>
                </a:lnTo>
                <a:lnTo>
                  <a:pt x="968" y="557"/>
                </a:lnTo>
                <a:lnTo>
                  <a:pt x="968" y="562"/>
                </a:lnTo>
                <a:lnTo>
                  <a:pt x="776" y="562"/>
                </a:lnTo>
                <a:lnTo>
                  <a:pt x="776" y="559"/>
                </a:lnTo>
                <a:lnTo>
                  <a:pt x="776" y="552"/>
                </a:lnTo>
                <a:cubicBezTo>
                  <a:pt x="776" y="499"/>
                  <a:pt x="819" y="456"/>
                  <a:pt x="872" y="456"/>
                </a:cubicBezTo>
                <a:lnTo>
                  <a:pt x="873" y="456"/>
                </a:lnTo>
                <a:lnTo>
                  <a:pt x="780" y="573"/>
                </a:lnTo>
                <a:lnTo>
                  <a:pt x="777" y="562"/>
                </a:lnTo>
                <a:lnTo>
                  <a:pt x="775" y="552"/>
                </a:lnTo>
                <a:cubicBezTo>
                  <a:pt x="773" y="543"/>
                  <a:pt x="773" y="533"/>
                  <a:pt x="774" y="523"/>
                </a:cubicBezTo>
                <a:lnTo>
                  <a:pt x="775" y="514"/>
                </a:lnTo>
                <a:lnTo>
                  <a:pt x="964" y="548"/>
                </a:lnTo>
                <a:lnTo>
                  <a:pt x="964" y="547"/>
                </a:lnTo>
                <a:lnTo>
                  <a:pt x="963" y="552"/>
                </a:lnTo>
                <a:lnTo>
                  <a:pt x="963" y="518"/>
                </a:lnTo>
                <a:lnTo>
                  <a:pt x="964" y="524"/>
                </a:lnTo>
                <a:cubicBezTo>
                  <a:pt x="965" y="529"/>
                  <a:pt x="965" y="534"/>
                  <a:pt x="965" y="539"/>
                </a:cubicBezTo>
                <a:lnTo>
                  <a:pt x="965" y="543"/>
                </a:lnTo>
                <a:lnTo>
                  <a:pt x="773" y="543"/>
                </a:lnTo>
                <a:lnTo>
                  <a:pt x="773" y="540"/>
                </a:lnTo>
                <a:lnTo>
                  <a:pt x="774" y="554"/>
                </a:lnTo>
                <a:lnTo>
                  <a:pt x="773" y="547"/>
                </a:lnTo>
                <a:cubicBezTo>
                  <a:pt x="773" y="543"/>
                  <a:pt x="772" y="538"/>
                  <a:pt x="772" y="533"/>
                </a:cubicBezTo>
                <a:lnTo>
                  <a:pt x="773" y="534"/>
                </a:lnTo>
                <a:lnTo>
                  <a:pt x="772" y="526"/>
                </a:lnTo>
                <a:lnTo>
                  <a:pt x="963" y="514"/>
                </a:lnTo>
                <a:lnTo>
                  <a:pt x="963" y="517"/>
                </a:lnTo>
                <a:lnTo>
                  <a:pt x="963" y="523"/>
                </a:lnTo>
                <a:lnTo>
                  <a:pt x="963" y="530"/>
                </a:lnTo>
                <a:lnTo>
                  <a:pt x="963" y="533"/>
                </a:lnTo>
                <a:cubicBezTo>
                  <a:pt x="963" y="582"/>
                  <a:pt x="927" y="623"/>
                  <a:pt x="879" y="629"/>
                </a:cubicBezTo>
                <a:cubicBezTo>
                  <a:pt x="831" y="635"/>
                  <a:pt x="786" y="604"/>
                  <a:pt x="774" y="557"/>
                </a:cubicBezTo>
                <a:lnTo>
                  <a:pt x="773" y="553"/>
                </a:lnTo>
                <a:cubicBezTo>
                  <a:pt x="771" y="545"/>
                  <a:pt x="770" y="537"/>
                  <a:pt x="770" y="529"/>
                </a:cubicBezTo>
                <a:lnTo>
                  <a:pt x="770" y="524"/>
                </a:lnTo>
                <a:lnTo>
                  <a:pt x="962" y="536"/>
                </a:lnTo>
                <a:lnTo>
                  <a:pt x="961" y="532"/>
                </a:lnTo>
                <a:lnTo>
                  <a:pt x="961" y="543"/>
                </a:lnTo>
                <a:lnTo>
                  <a:pt x="961" y="530"/>
                </a:lnTo>
                <a:lnTo>
                  <a:pt x="962" y="537"/>
                </a:lnTo>
                <a:cubicBezTo>
                  <a:pt x="962" y="541"/>
                  <a:pt x="962" y="546"/>
                  <a:pt x="962" y="550"/>
                </a:cubicBezTo>
                <a:lnTo>
                  <a:pt x="962" y="552"/>
                </a:lnTo>
                <a:cubicBezTo>
                  <a:pt x="962" y="600"/>
                  <a:pt x="928" y="640"/>
                  <a:pt x="882" y="647"/>
                </a:cubicBezTo>
                <a:cubicBezTo>
                  <a:pt x="835" y="655"/>
                  <a:pt x="790" y="627"/>
                  <a:pt x="775" y="583"/>
                </a:cubicBezTo>
                <a:lnTo>
                  <a:pt x="774" y="580"/>
                </a:lnTo>
                <a:cubicBezTo>
                  <a:pt x="771" y="570"/>
                  <a:pt x="769" y="560"/>
                  <a:pt x="769" y="549"/>
                </a:cubicBezTo>
                <a:lnTo>
                  <a:pt x="769" y="542"/>
                </a:lnTo>
                <a:lnTo>
                  <a:pt x="771" y="558"/>
                </a:lnTo>
                <a:lnTo>
                  <a:pt x="770" y="552"/>
                </a:lnTo>
                <a:cubicBezTo>
                  <a:pt x="769" y="547"/>
                  <a:pt x="768" y="542"/>
                  <a:pt x="768" y="536"/>
                </a:cubicBezTo>
                <a:lnTo>
                  <a:pt x="768" y="533"/>
                </a:lnTo>
                <a:lnTo>
                  <a:pt x="956" y="564"/>
                </a:lnTo>
                <a:lnTo>
                  <a:pt x="955" y="567"/>
                </a:lnTo>
                <a:lnTo>
                  <a:pt x="959" y="536"/>
                </a:lnTo>
                <a:lnTo>
                  <a:pt x="959" y="543"/>
                </a:lnTo>
                <a:cubicBezTo>
                  <a:pt x="959" y="549"/>
                  <a:pt x="959" y="554"/>
                  <a:pt x="958" y="559"/>
                </a:cubicBezTo>
                <a:lnTo>
                  <a:pt x="957" y="565"/>
                </a:lnTo>
                <a:lnTo>
                  <a:pt x="958" y="549"/>
                </a:lnTo>
                <a:lnTo>
                  <a:pt x="958" y="552"/>
                </a:lnTo>
                <a:lnTo>
                  <a:pt x="767" y="541"/>
                </a:lnTo>
                <a:lnTo>
                  <a:pt x="767" y="544"/>
                </a:lnTo>
                <a:lnTo>
                  <a:pt x="767" y="533"/>
                </a:lnTo>
                <a:lnTo>
                  <a:pt x="955" y="561"/>
                </a:lnTo>
                <a:lnTo>
                  <a:pt x="955" y="559"/>
                </a:lnTo>
                <a:lnTo>
                  <a:pt x="954" y="565"/>
                </a:lnTo>
                <a:cubicBezTo>
                  <a:pt x="952" y="579"/>
                  <a:pt x="947" y="591"/>
                  <a:pt x="939" y="603"/>
                </a:cubicBezTo>
                <a:lnTo>
                  <a:pt x="937" y="606"/>
                </a:lnTo>
                <a:cubicBezTo>
                  <a:pt x="920" y="632"/>
                  <a:pt x="891" y="648"/>
                  <a:pt x="860" y="648"/>
                </a:cubicBezTo>
                <a:cubicBezTo>
                  <a:pt x="829" y="649"/>
                  <a:pt x="799" y="635"/>
                  <a:pt x="781" y="610"/>
                </a:cubicBezTo>
                <a:lnTo>
                  <a:pt x="772" y="598"/>
                </a:lnTo>
                <a:lnTo>
                  <a:pt x="769" y="593"/>
                </a:lnTo>
                <a:lnTo>
                  <a:pt x="934" y="593"/>
                </a:lnTo>
                <a:lnTo>
                  <a:pt x="934" y="591"/>
                </a:lnTo>
                <a:lnTo>
                  <a:pt x="932" y="595"/>
                </a:lnTo>
                <a:cubicBezTo>
                  <a:pt x="914" y="631"/>
                  <a:pt x="876" y="652"/>
                  <a:pt x="836" y="648"/>
                </a:cubicBezTo>
                <a:cubicBezTo>
                  <a:pt x="796" y="644"/>
                  <a:pt x="763" y="615"/>
                  <a:pt x="753" y="576"/>
                </a:cubicBezTo>
                <a:lnTo>
                  <a:pt x="751" y="567"/>
                </a:lnTo>
                <a:lnTo>
                  <a:pt x="750" y="562"/>
                </a:lnTo>
                <a:lnTo>
                  <a:pt x="844" y="639"/>
                </a:lnTo>
                <a:lnTo>
                  <a:pt x="843" y="639"/>
                </a:lnTo>
                <a:lnTo>
                  <a:pt x="841" y="639"/>
                </a:lnTo>
                <a:cubicBezTo>
                  <a:pt x="795" y="639"/>
                  <a:pt x="754" y="606"/>
                  <a:pt x="747" y="559"/>
                </a:cubicBezTo>
                <a:lnTo>
                  <a:pt x="747" y="561"/>
                </a:lnTo>
                <a:lnTo>
                  <a:pt x="746" y="557"/>
                </a:lnTo>
                <a:lnTo>
                  <a:pt x="934" y="552"/>
                </a:lnTo>
                <a:lnTo>
                  <a:pt x="933" y="557"/>
                </a:lnTo>
                <a:lnTo>
                  <a:pt x="932" y="562"/>
                </a:lnTo>
                <a:cubicBezTo>
                  <a:pt x="923" y="607"/>
                  <a:pt x="883" y="639"/>
                  <a:pt x="837" y="639"/>
                </a:cubicBezTo>
                <a:cubicBezTo>
                  <a:pt x="792" y="639"/>
                  <a:pt x="752" y="607"/>
                  <a:pt x="743" y="562"/>
                </a:cubicBezTo>
                <a:lnTo>
                  <a:pt x="742" y="557"/>
                </a:lnTo>
                <a:lnTo>
                  <a:pt x="747" y="574"/>
                </a:lnTo>
                <a:lnTo>
                  <a:pt x="745" y="569"/>
                </a:lnTo>
                <a:lnTo>
                  <a:pt x="930" y="533"/>
                </a:lnTo>
                <a:lnTo>
                  <a:pt x="930" y="542"/>
                </a:lnTo>
                <a:lnTo>
                  <a:pt x="930" y="552"/>
                </a:lnTo>
                <a:lnTo>
                  <a:pt x="870" y="463"/>
                </a:lnTo>
                <a:lnTo>
                  <a:pt x="875" y="465"/>
                </a:lnTo>
                <a:lnTo>
                  <a:pt x="797" y="469"/>
                </a:lnTo>
                <a:lnTo>
                  <a:pt x="801" y="467"/>
                </a:lnTo>
                <a:lnTo>
                  <a:pt x="748" y="542"/>
                </a:lnTo>
                <a:lnTo>
                  <a:pt x="749" y="534"/>
                </a:lnTo>
                <a:lnTo>
                  <a:pt x="750" y="524"/>
                </a:lnTo>
                <a:lnTo>
                  <a:pt x="845" y="629"/>
                </a:lnTo>
                <a:lnTo>
                  <a:pt x="844" y="629"/>
                </a:lnTo>
                <a:lnTo>
                  <a:pt x="843" y="629"/>
                </a:lnTo>
                <a:lnTo>
                  <a:pt x="939" y="540"/>
                </a:lnTo>
                <a:lnTo>
                  <a:pt x="938" y="559"/>
                </a:lnTo>
                <a:lnTo>
                  <a:pt x="937" y="557"/>
                </a:lnTo>
                <a:lnTo>
                  <a:pt x="937" y="562"/>
                </a:lnTo>
                <a:lnTo>
                  <a:pt x="774" y="495"/>
                </a:lnTo>
                <a:lnTo>
                  <a:pt x="777" y="492"/>
                </a:lnTo>
                <a:lnTo>
                  <a:pt x="752" y="533"/>
                </a:lnTo>
                <a:lnTo>
                  <a:pt x="754" y="526"/>
                </a:lnTo>
                <a:lnTo>
                  <a:pt x="750" y="552"/>
                </a:lnTo>
                <a:lnTo>
                  <a:pt x="751" y="553"/>
                </a:lnTo>
                <a:lnTo>
                  <a:pt x="750" y="545"/>
                </a:lnTo>
                <a:lnTo>
                  <a:pt x="939" y="557"/>
                </a:lnTo>
                <a:lnTo>
                  <a:pt x="938" y="559"/>
                </a:lnTo>
                <a:lnTo>
                  <a:pt x="936" y="570"/>
                </a:lnTo>
                <a:cubicBezTo>
                  <a:pt x="928" y="615"/>
                  <a:pt x="888" y="648"/>
                  <a:pt x="841" y="648"/>
                </a:cubicBezTo>
                <a:lnTo>
                  <a:pt x="839" y="648"/>
                </a:lnTo>
                <a:lnTo>
                  <a:pt x="837" y="648"/>
                </a:lnTo>
                <a:lnTo>
                  <a:pt x="932" y="570"/>
                </a:lnTo>
                <a:lnTo>
                  <a:pt x="930" y="581"/>
                </a:lnTo>
                <a:cubicBezTo>
                  <a:pt x="929" y="586"/>
                  <a:pt x="927" y="592"/>
                  <a:pt x="925" y="597"/>
                </a:cubicBezTo>
                <a:lnTo>
                  <a:pt x="922" y="605"/>
                </a:lnTo>
                <a:cubicBezTo>
                  <a:pt x="910" y="639"/>
                  <a:pt x="879" y="663"/>
                  <a:pt x="843" y="667"/>
                </a:cubicBezTo>
                <a:cubicBezTo>
                  <a:pt x="808" y="671"/>
                  <a:pt x="773" y="655"/>
                  <a:pt x="753" y="625"/>
                </a:cubicBezTo>
                <a:lnTo>
                  <a:pt x="751" y="622"/>
                </a:lnTo>
                <a:cubicBezTo>
                  <a:pt x="743" y="610"/>
                  <a:pt x="738" y="598"/>
                  <a:pt x="736" y="584"/>
                </a:cubicBezTo>
                <a:lnTo>
                  <a:pt x="738" y="590"/>
                </a:lnTo>
                <a:lnTo>
                  <a:pt x="735" y="580"/>
                </a:lnTo>
                <a:lnTo>
                  <a:pt x="922" y="552"/>
                </a:lnTo>
                <a:lnTo>
                  <a:pt x="922" y="557"/>
                </a:lnTo>
                <a:lnTo>
                  <a:pt x="921" y="539"/>
                </a:lnTo>
                <a:lnTo>
                  <a:pt x="922" y="544"/>
                </a:lnTo>
                <a:cubicBezTo>
                  <a:pt x="932" y="595"/>
                  <a:pt x="899" y="645"/>
                  <a:pt x="849" y="656"/>
                </a:cubicBezTo>
                <a:cubicBezTo>
                  <a:pt x="798" y="668"/>
                  <a:pt x="747" y="636"/>
                  <a:pt x="734" y="586"/>
                </a:cubicBezTo>
                <a:lnTo>
                  <a:pt x="735" y="589"/>
                </a:lnTo>
                <a:lnTo>
                  <a:pt x="733" y="583"/>
                </a:lnTo>
                <a:lnTo>
                  <a:pt x="824" y="648"/>
                </a:lnTo>
                <a:lnTo>
                  <a:pt x="822" y="648"/>
                </a:lnTo>
                <a:cubicBezTo>
                  <a:pt x="769" y="648"/>
                  <a:pt x="726" y="605"/>
                  <a:pt x="726" y="552"/>
                </a:cubicBezTo>
                <a:lnTo>
                  <a:pt x="726" y="541"/>
                </a:lnTo>
                <a:lnTo>
                  <a:pt x="726" y="533"/>
                </a:lnTo>
                <a:cubicBezTo>
                  <a:pt x="726" y="486"/>
                  <a:pt x="761" y="446"/>
                  <a:pt x="807" y="439"/>
                </a:cubicBezTo>
                <a:cubicBezTo>
                  <a:pt x="854" y="431"/>
                  <a:pt x="899" y="458"/>
                  <a:pt x="914" y="503"/>
                </a:cubicBezTo>
                <a:lnTo>
                  <a:pt x="916" y="510"/>
                </a:lnTo>
                <a:lnTo>
                  <a:pt x="917" y="513"/>
                </a:lnTo>
                <a:lnTo>
                  <a:pt x="919" y="519"/>
                </a:lnTo>
                <a:lnTo>
                  <a:pt x="920" y="522"/>
                </a:lnTo>
                <a:lnTo>
                  <a:pt x="732" y="552"/>
                </a:lnTo>
                <a:lnTo>
                  <a:pt x="732" y="549"/>
                </a:lnTo>
                <a:lnTo>
                  <a:pt x="733" y="553"/>
                </a:lnTo>
                <a:lnTo>
                  <a:pt x="732" y="543"/>
                </a:lnTo>
                <a:lnTo>
                  <a:pt x="913" y="576"/>
                </a:lnTo>
                <a:lnTo>
                  <a:pt x="911" y="580"/>
                </a:lnTo>
                <a:lnTo>
                  <a:pt x="917" y="568"/>
                </a:lnTo>
                <a:lnTo>
                  <a:pt x="915" y="574"/>
                </a:lnTo>
                <a:lnTo>
                  <a:pt x="823" y="447"/>
                </a:lnTo>
                <a:lnTo>
                  <a:pt x="824" y="447"/>
                </a:lnTo>
                <a:cubicBezTo>
                  <a:pt x="870" y="447"/>
                  <a:pt x="910" y="480"/>
                  <a:pt x="919" y="525"/>
                </a:cubicBezTo>
                <a:lnTo>
                  <a:pt x="920" y="530"/>
                </a:lnTo>
                <a:cubicBezTo>
                  <a:pt x="924" y="551"/>
                  <a:pt x="921" y="572"/>
                  <a:pt x="911" y="591"/>
                </a:cubicBezTo>
                <a:lnTo>
                  <a:pt x="909" y="595"/>
                </a:lnTo>
                <a:cubicBezTo>
                  <a:pt x="895" y="624"/>
                  <a:pt x="867" y="644"/>
                  <a:pt x="835" y="648"/>
                </a:cubicBezTo>
                <a:lnTo>
                  <a:pt x="827" y="649"/>
                </a:lnTo>
                <a:cubicBezTo>
                  <a:pt x="820" y="650"/>
                  <a:pt x="812" y="650"/>
                  <a:pt x="805" y="649"/>
                </a:cubicBezTo>
                <a:lnTo>
                  <a:pt x="806" y="648"/>
                </a:lnTo>
                <a:lnTo>
                  <a:pt x="803" y="648"/>
                </a:lnTo>
                <a:lnTo>
                  <a:pt x="801" y="648"/>
                </a:lnTo>
                <a:lnTo>
                  <a:pt x="797" y="648"/>
                </a:lnTo>
                <a:lnTo>
                  <a:pt x="893" y="561"/>
                </a:lnTo>
                <a:lnTo>
                  <a:pt x="892" y="575"/>
                </a:lnTo>
                <a:lnTo>
                  <a:pt x="891" y="583"/>
                </a:lnTo>
                <a:cubicBezTo>
                  <a:pt x="884" y="634"/>
                  <a:pt x="840" y="670"/>
                  <a:pt x="790" y="667"/>
                </a:cubicBezTo>
                <a:cubicBezTo>
                  <a:pt x="739" y="664"/>
                  <a:pt x="699" y="622"/>
                  <a:pt x="699" y="571"/>
                </a:cubicBezTo>
                <a:lnTo>
                  <a:pt x="700" y="572"/>
                </a:lnTo>
                <a:lnTo>
                  <a:pt x="699" y="561"/>
                </a:lnTo>
                <a:lnTo>
                  <a:pt x="794" y="648"/>
                </a:lnTo>
                <a:lnTo>
                  <a:pt x="792" y="648"/>
                </a:lnTo>
                <a:lnTo>
                  <a:pt x="888" y="552"/>
                </a:lnTo>
                <a:lnTo>
                  <a:pt x="888" y="562"/>
                </a:lnTo>
                <a:cubicBezTo>
                  <a:pt x="888" y="615"/>
                  <a:pt x="845" y="658"/>
                  <a:pt x="792" y="658"/>
                </a:cubicBezTo>
                <a:lnTo>
                  <a:pt x="790" y="658"/>
                </a:lnTo>
                <a:cubicBezTo>
                  <a:pt x="754" y="658"/>
                  <a:pt x="721" y="638"/>
                  <a:pt x="705" y="605"/>
                </a:cubicBezTo>
                <a:lnTo>
                  <a:pt x="702" y="599"/>
                </a:lnTo>
                <a:lnTo>
                  <a:pt x="711" y="614"/>
                </a:lnTo>
                <a:lnTo>
                  <a:pt x="708" y="610"/>
                </a:lnTo>
                <a:lnTo>
                  <a:pt x="861" y="610"/>
                </a:lnTo>
                <a:lnTo>
                  <a:pt x="858" y="614"/>
                </a:lnTo>
                <a:lnTo>
                  <a:pt x="876" y="572"/>
                </a:lnTo>
                <a:lnTo>
                  <a:pt x="875" y="578"/>
                </a:lnTo>
                <a:lnTo>
                  <a:pt x="780" y="466"/>
                </a:lnTo>
                <a:lnTo>
                  <a:pt x="783" y="466"/>
                </a:lnTo>
                <a:lnTo>
                  <a:pt x="687" y="562"/>
                </a:lnTo>
                <a:lnTo>
                  <a:pt x="687" y="552"/>
                </a:lnTo>
                <a:lnTo>
                  <a:pt x="687" y="543"/>
                </a:lnTo>
                <a:lnTo>
                  <a:pt x="875" y="574"/>
                </a:lnTo>
                <a:lnTo>
                  <a:pt x="874" y="577"/>
                </a:lnTo>
                <a:lnTo>
                  <a:pt x="877" y="562"/>
                </a:lnTo>
                <a:lnTo>
                  <a:pt x="876" y="568"/>
                </a:lnTo>
                <a:cubicBezTo>
                  <a:pt x="875" y="573"/>
                  <a:pt x="874" y="578"/>
                  <a:pt x="873" y="583"/>
                </a:cubicBezTo>
                <a:lnTo>
                  <a:pt x="871" y="589"/>
                </a:lnTo>
                <a:cubicBezTo>
                  <a:pt x="869" y="593"/>
                  <a:pt x="867" y="597"/>
                  <a:pt x="865" y="601"/>
                </a:cubicBezTo>
                <a:lnTo>
                  <a:pt x="863" y="605"/>
                </a:lnTo>
                <a:lnTo>
                  <a:pt x="692" y="520"/>
                </a:lnTo>
                <a:lnTo>
                  <a:pt x="695" y="514"/>
                </a:lnTo>
                <a:cubicBezTo>
                  <a:pt x="697" y="508"/>
                  <a:pt x="700" y="503"/>
                  <a:pt x="704" y="499"/>
                </a:cubicBezTo>
                <a:lnTo>
                  <a:pt x="707" y="495"/>
                </a:lnTo>
                <a:cubicBezTo>
                  <a:pt x="733" y="459"/>
                  <a:pt x="781" y="447"/>
                  <a:pt x="821" y="464"/>
                </a:cubicBezTo>
                <a:cubicBezTo>
                  <a:pt x="862" y="482"/>
                  <a:pt x="885" y="525"/>
                  <a:pt x="878" y="568"/>
                </a:cubicBezTo>
                <a:lnTo>
                  <a:pt x="874" y="586"/>
                </a:lnTo>
                <a:lnTo>
                  <a:pt x="873" y="589"/>
                </a:lnTo>
                <a:lnTo>
                  <a:pt x="871" y="598"/>
                </a:lnTo>
                <a:cubicBezTo>
                  <a:pt x="869" y="606"/>
                  <a:pt x="867" y="613"/>
                  <a:pt x="863" y="620"/>
                </a:cubicBezTo>
                <a:lnTo>
                  <a:pt x="861" y="624"/>
                </a:lnTo>
                <a:cubicBezTo>
                  <a:pt x="843" y="661"/>
                  <a:pt x="803" y="682"/>
                  <a:pt x="763" y="677"/>
                </a:cubicBezTo>
                <a:cubicBezTo>
                  <a:pt x="722" y="671"/>
                  <a:pt x="689" y="641"/>
                  <a:pt x="681" y="600"/>
                </a:cubicBezTo>
                <a:lnTo>
                  <a:pt x="680" y="595"/>
                </a:lnTo>
                <a:cubicBezTo>
                  <a:pt x="679" y="589"/>
                  <a:pt x="678" y="583"/>
                  <a:pt x="678" y="576"/>
                </a:cubicBezTo>
                <a:lnTo>
                  <a:pt x="678" y="567"/>
                </a:lnTo>
                <a:lnTo>
                  <a:pt x="678" y="557"/>
                </a:lnTo>
                <a:lnTo>
                  <a:pt x="678" y="552"/>
                </a:lnTo>
                <a:lnTo>
                  <a:pt x="870" y="552"/>
                </a:lnTo>
                <a:lnTo>
                  <a:pt x="870" y="556"/>
                </a:lnTo>
                <a:lnTo>
                  <a:pt x="870" y="565"/>
                </a:lnTo>
                <a:lnTo>
                  <a:pt x="870" y="575"/>
                </a:lnTo>
                <a:lnTo>
                  <a:pt x="870" y="581"/>
                </a:lnTo>
                <a:cubicBezTo>
                  <a:pt x="870" y="629"/>
                  <a:pt x="836" y="669"/>
                  <a:pt x="790" y="676"/>
                </a:cubicBezTo>
                <a:cubicBezTo>
                  <a:pt x="743" y="684"/>
                  <a:pt x="698" y="656"/>
                  <a:pt x="683" y="612"/>
                </a:cubicBezTo>
                <a:lnTo>
                  <a:pt x="681" y="605"/>
                </a:lnTo>
                <a:lnTo>
                  <a:pt x="679" y="598"/>
                </a:lnTo>
                <a:lnTo>
                  <a:pt x="688" y="619"/>
                </a:lnTo>
                <a:lnTo>
                  <a:pt x="684" y="612"/>
                </a:lnTo>
                <a:lnTo>
                  <a:pt x="725" y="650"/>
                </a:lnTo>
                <a:lnTo>
                  <a:pt x="721" y="648"/>
                </a:lnTo>
                <a:lnTo>
                  <a:pt x="858" y="578"/>
                </a:lnTo>
                <a:lnTo>
                  <a:pt x="858" y="579"/>
                </a:lnTo>
                <a:lnTo>
                  <a:pt x="857" y="577"/>
                </a:lnTo>
                <a:lnTo>
                  <a:pt x="857" y="586"/>
                </a:lnTo>
                <a:lnTo>
                  <a:pt x="857" y="590"/>
                </a:lnTo>
                <a:lnTo>
                  <a:pt x="665" y="590"/>
                </a:lnTo>
                <a:lnTo>
                  <a:pt x="665" y="586"/>
                </a:lnTo>
                <a:lnTo>
                  <a:pt x="665" y="576"/>
                </a:lnTo>
                <a:lnTo>
                  <a:pt x="665" y="567"/>
                </a:lnTo>
                <a:cubicBezTo>
                  <a:pt x="665" y="561"/>
                  <a:pt x="666" y="555"/>
                  <a:pt x="667" y="549"/>
                </a:cubicBezTo>
                <a:lnTo>
                  <a:pt x="668" y="544"/>
                </a:lnTo>
                <a:cubicBezTo>
                  <a:pt x="678" y="495"/>
                  <a:pt x="723" y="462"/>
                  <a:pt x="772" y="467"/>
                </a:cubicBezTo>
                <a:cubicBezTo>
                  <a:pt x="821" y="472"/>
                  <a:pt x="858" y="513"/>
                  <a:pt x="858" y="562"/>
                </a:cubicBezTo>
                <a:lnTo>
                  <a:pt x="858" y="564"/>
                </a:lnTo>
                <a:lnTo>
                  <a:pt x="857" y="549"/>
                </a:lnTo>
                <a:lnTo>
                  <a:pt x="858" y="555"/>
                </a:lnTo>
                <a:cubicBezTo>
                  <a:pt x="859" y="560"/>
                  <a:pt x="859" y="565"/>
                  <a:pt x="859" y="570"/>
                </a:cubicBezTo>
                <a:lnTo>
                  <a:pt x="859" y="577"/>
                </a:lnTo>
                <a:lnTo>
                  <a:pt x="859" y="581"/>
                </a:lnTo>
                <a:cubicBezTo>
                  <a:pt x="859" y="626"/>
                  <a:pt x="829" y="665"/>
                  <a:pt x="786" y="675"/>
                </a:cubicBezTo>
                <a:cubicBezTo>
                  <a:pt x="742" y="685"/>
                  <a:pt x="698" y="664"/>
                  <a:pt x="678" y="624"/>
                </a:cubicBezTo>
                <a:lnTo>
                  <a:pt x="676" y="620"/>
                </a:lnTo>
                <a:cubicBezTo>
                  <a:pt x="674" y="616"/>
                  <a:pt x="672" y="612"/>
                  <a:pt x="670" y="608"/>
                </a:cubicBezTo>
                <a:lnTo>
                  <a:pt x="668" y="602"/>
                </a:lnTo>
                <a:lnTo>
                  <a:pt x="759" y="667"/>
                </a:lnTo>
                <a:lnTo>
                  <a:pt x="758" y="667"/>
                </a:lnTo>
                <a:lnTo>
                  <a:pt x="756" y="667"/>
                </a:lnTo>
                <a:lnTo>
                  <a:pt x="753" y="667"/>
                </a:lnTo>
                <a:lnTo>
                  <a:pt x="845" y="599"/>
                </a:lnTo>
                <a:lnTo>
                  <a:pt x="844" y="602"/>
                </a:lnTo>
                <a:lnTo>
                  <a:pt x="842" y="611"/>
                </a:lnTo>
                <a:cubicBezTo>
                  <a:pt x="834" y="649"/>
                  <a:pt x="804" y="678"/>
                  <a:pt x="766" y="685"/>
                </a:cubicBezTo>
                <a:cubicBezTo>
                  <a:pt x="728" y="692"/>
                  <a:pt x="690" y="676"/>
                  <a:pt x="669" y="644"/>
                </a:cubicBezTo>
                <a:lnTo>
                  <a:pt x="667" y="641"/>
                </a:lnTo>
                <a:cubicBezTo>
                  <a:pt x="659" y="629"/>
                  <a:pt x="654" y="617"/>
                  <a:pt x="652" y="603"/>
                </a:cubicBezTo>
                <a:lnTo>
                  <a:pt x="651" y="600"/>
                </a:lnTo>
                <a:lnTo>
                  <a:pt x="648" y="580"/>
                </a:lnTo>
                <a:lnTo>
                  <a:pt x="647" y="572"/>
                </a:lnTo>
                <a:lnTo>
                  <a:pt x="646" y="564"/>
                </a:lnTo>
                <a:lnTo>
                  <a:pt x="837" y="552"/>
                </a:lnTo>
                <a:lnTo>
                  <a:pt x="837" y="569"/>
                </a:lnTo>
                <a:lnTo>
                  <a:pt x="836" y="580"/>
                </a:lnTo>
                <a:lnTo>
                  <a:pt x="740" y="475"/>
                </a:lnTo>
                <a:lnTo>
                  <a:pt x="742" y="475"/>
                </a:lnTo>
                <a:cubicBezTo>
                  <a:pt x="771" y="475"/>
                  <a:pt x="797" y="488"/>
                  <a:pt x="816" y="509"/>
                </a:cubicBezTo>
                <a:cubicBezTo>
                  <a:pt x="834" y="531"/>
                  <a:pt x="842" y="559"/>
                  <a:pt x="837" y="587"/>
                </a:cubicBezTo>
                <a:lnTo>
                  <a:pt x="835" y="601"/>
                </a:lnTo>
                <a:lnTo>
                  <a:pt x="834" y="605"/>
                </a:lnTo>
                <a:cubicBezTo>
                  <a:pt x="822" y="652"/>
                  <a:pt x="777" y="683"/>
                  <a:pt x="729" y="677"/>
                </a:cubicBezTo>
                <a:cubicBezTo>
                  <a:pt x="681" y="671"/>
                  <a:pt x="644" y="630"/>
                  <a:pt x="644" y="581"/>
                </a:cubicBezTo>
                <a:lnTo>
                  <a:pt x="644" y="576"/>
                </a:lnTo>
                <a:lnTo>
                  <a:pt x="646" y="595"/>
                </a:lnTo>
                <a:lnTo>
                  <a:pt x="645" y="590"/>
                </a:lnTo>
                <a:lnTo>
                  <a:pt x="835" y="571"/>
                </a:lnTo>
                <a:lnTo>
                  <a:pt x="835" y="575"/>
                </a:lnTo>
                <a:cubicBezTo>
                  <a:pt x="835" y="581"/>
                  <a:pt x="835" y="586"/>
                  <a:pt x="834" y="591"/>
                </a:cubicBezTo>
                <a:lnTo>
                  <a:pt x="832" y="602"/>
                </a:lnTo>
                <a:lnTo>
                  <a:pt x="830" y="611"/>
                </a:lnTo>
                <a:cubicBezTo>
                  <a:pt x="820" y="657"/>
                  <a:pt x="778" y="689"/>
                  <a:pt x="731" y="686"/>
                </a:cubicBezTo>
                <a:cubicBezTo>
                  <a:pt x="684" y="683"/>
                  <a:pt x="646" y="647"/>
                  <a:pt x="641" y="600"/>
                </a:cubicBezTo>
                <a:lnTo>
                  <a:pt x="642" y="601"/>
                </a:lnTo>
                <a:lnTo>
                  <a:pt x="640" y="592"/>
                </a:lnTo>
                <a:lnTo>
                  <a:pt x="827" y="595"/>
                </a:lnTo>
                <a:lnTo>
                  <a:pt x="824" y="606"/>
                </a:lnTo>
                <a:lnTo>
                  <a:pt x="822" y="612"/>
                </a:lnTo>
                <a:lnTo>
                  <a:pt x="826" y="592"/>
                </a:lnTo>
                <a:lnTo>
                  <a:pt x="825" y="601"/>
                </a:lnTo>
                <a:lnTo>
                  <a:pt x="824" y="575"/>
                </a:lnTo>
                <a:lnTo>
                  <a:pt x="824" y="573"/>
                </a:lnTo>
                <a:lnTo>
                  <a:pt x="825" y="577"/>
                </a:lnTo>
                <a:lnTo>
                  <a:pt x="635" y="600"/>
                </a:lnTo>
                <a:lnTo>
                  <a:pt x="636" y="601"/>
                </a:lnTo>
                <a:lnTo>
                  <a:pt x="635" y="591"/>
                </a:lnTo>
                <a:lnTo>
                  <a:pt x="688" y="667"/>
                </a:lnTo>
                <a:lnTo>
                  <a:pt x="686" y="666"/>
                </a:lnTo>
                <a:lnTo>
                  <a:pt x="771" y="666"/>
                </a:lnTo>
                <a:lnTo>
                  <a:pt x="769" y="667"/>
                </a:lnTo>
                <a:lnTo>
                  <a:pt x="726" y="485"/>
                </a:lnTo>
                <a:lnTo>
                  <a:pt x="733" y="485"/>
                </a:lnTo>
                <a:lnTo>
                  <a:pt x="739" y="485"/>
                </a:lnTo>
                <a:lnTo>
                  <a:pt x="739" y="677"/>
                </a:lnTo>
                <a:lnTo>
                  <a:pt x="737" y="677"/>
                </a:lnTo>
                <a:lnTo>
                  <a:pt x="737" y="485"/>
                </a:lnTo>
                <a:lnTo>
                  <a:pt x="739" y="485"/>
                </a:lnTo>
                <a:lnTo>
                  <a:pt x="648" y="612"/>
                </a:lnTo>
                <a:lnTo>
                  <a:pt x="646" y="606"/>
                </a:lnTo>
                <a:lnTo>
                  <a:pt x="652" y="618"/>
                </a:lnTo>
                <a:lnTo>
                  <a:pt x="650" y="614"/>
                </a:lnTo>
                <a:lnTo>
                  <a:pt x="831" y="571"/>
                </a:lnTo>
                <a:lnTo>
                  <a:pt x="831" y="590"/>
                </a:lnTo>
                <a:lnTo>
                  <a:pt x="830" y="600"/>
                </a:lnTo>
                <a:cubicBezTo>
                  <a:pt x="829" y="613"/>
                  <a:pt x="825" y="626"/>
                  <a:pt x="818" y="638"/>
                </a:cubicBezTo>
                <a:lnTo>
                  <a:pt x="814" y="645"/>
                </a:lnTo>
                <a:cubicBezTo>
                  <a:pt x="807" y="656"/>
                  <a:pt x="799" y="666"/>
                  <a:pt x="788" y="674"/>
                </a:cubicBezTo>
                <a:lnTo>
                  <a:pt x="784" y="677"/>
                </a:lnTo>
                <a:cubicBezTo>
                  <a:pt x="758" y="697"/>
                  <a:pt x="723" y="702"/>
                  <a:pt x="692" y="690"/>
                </a:cubicBezTo>
                <a:cubicBezTo>
                  <a:pt x="661" y="678"/>
                  <a:pt x="639" y="652"/>
                  <a:pt x="632" y="619"/>
                </a:cubicBezTo>
                <a:lnTo>
                  <a:pt x="630" y="609"/>
                </a:lnTo>
                <a:cubicBezTo>
                  <a:pt x="629" y="603"/>
                  <a:pt x="628" y="597"/>
                  <a:pt x="628" y="590"/>
                </a:cubicBezTo>
                <a:lnTo>
                  <a:pt x="628" y="581"/>
                </a:lnTo>
                <a:lnTo>
                  <a:pt x="819" y="600"/>
                </a:lnTo>
                <a:lnTo>
                  <a:pt x="818" y="605"/>
                </a:lnTo>
                <a:lnTo>
                  <a:pt x="819" y="586"/>
                </a:lnTo>
                <a:lnTo>
                  <a:pt x="819" y="590"/>
                </a:lnTo>
                <a:cubicBezTo>
                  <a:pt x="819" y="640"/>
                  <a:pt x="782" y="681"/>
                  <a:pt x="733" y="686"/>
                </a:cubicBezTo>
                <a:cubicBezTo>
                  <a:pt x="684" y="691"/>
                  <a:pt x="639" y="658"/>
                  <a:pt x="629" y="609"/>
                </a:cubicBezTo>
                <a:lnTo>
                  <a:pt x="628" y="604"/>
                </a:lnTo>
                <a:cubicBezTo>
                  <a:pt x="627" y="598"/>
                  <a:pt x="626" y="592"/>
                  <a:pt x="626" y="585"/>
                </a:cubicBezTo>
                <a:lnTo>
                  <a:pt x="626" y="576"/>
                </a:lnTo>
                <a:lnTo>
                  <a:pt x="626" y="567"/>
                </a:lnTo>
                <a:lnTo>
                  <a:pt x="628" y="586"/>
                </a:lnTo>
                <a:lnTo>
                  <a:pt x="627" y="581"/>
                </a:lnTo>
                <a:lnTo>
                  <a:pt x="801" y="616"/>
                </a:lnTo>
                <a:lnTo>
                  <a:pt x="799" y="619"/>
                </a:lnTo>
                <a:lnTo>
                  <a:pt x="811" y="596"/>
                </a:lnTo>
                <a:lnTo>
                  <a:pt x="809" y="602"/>
                </a:lnTo>
                <a:cubicBezTo>
                  <a:pt x="795" y="641"/>
                  <a:pt x="759" y="667"/>
                  <a:pt x="717" y="667"/>
                </a:cubicBezTo>
                <a:lnTo>
                  <a:pt x="715" y="667"/>
                </a:lnTo>
                <a:lnTo>
                  <a:pt x="811" y="571"/>
                </a:lnTo>
                <a:lnTo>
                  <a:pt x="811" y="582"/>
                </a:lnTo>
                <a:lnTo>
                  <a:pt x="811" y="590"/>
                </a:lnTo>
                <a:lnTo>
                  <a:pt x="619" y="590"/>
                </a:lnTo>
                <a:lnTo>
                  <a:pt x="619" y="587"/>
                </a:lnTo>
                <a:lnTo>
                  <a:pt x="619" y="580"/>
                </a:lnTo>
                <a:lnTo>
                  <a:pt x="619" y="574"/>
                </a:lnTo>
                <a:lnTo>
                  <a:pt x="619" y="571"/>
                </a:lnTo>
                <a:lnTo>
                  <a:pt x="811" y="571"/>
                </a:lnTo>
                <a:lnTo>
                  <a:pt x="811" y="586"/>
                </a:lnTo>
                <a:lnTo>
                  <a:pt x="810" y="597"/>
                </a:lnTo>
                <a:lnTo>
                  <a:pt x="808" y="614"/>
                </a:lnTo>
                <a:lnTo>
                  <a:pt x="807" y="619"/>
                </a:lnTo>
                <a:cubicBezTo>
                  <a:pt x="797" y="665"/>
                  <a:pt x="757" y="698"/>
                  <a:pt x="710" y="696"/>
                </a:cubicBezTo>
                <a:cubicBezTo>
                  <a:pt x="663" y="695"/>
                  <a:pt x="624" y="660"/>
                  <a:pt x="617" y="614"/>
                </a:cubicBezTo>
                <a:lnTo>
                  <a:pt x="617" y="609"/>
                </a:lnTo>
                <a:lnTo>
                  <a:pt x="615" y="597"/>
                </a:lnTo>
                <a:cubicBezTo>
                  <a:pt x="614" y="592"/>
                  <a:pt x="613" y="587"/>
                  <a:pt x="613" y="581"/>
                </a:cubicBezTo>
                <a:lnTo>
                  <a:pt x="613" y="574"/>
                </a:lnTo>
                <a:lnTo>
                  <a:pt x="618" y="605"/>
                </a:lnTo>
                <a:lnTo>
                  <a:pt x="617" y="602"/>
                </a:lnTo>
                <a:lnTo>
                  <a:pt x="804" y="571"/>
                </a:lnTo>
                <a:lnTo>
                  <a:pt x="804" y="581"/>
                </a:lnTo>
                <a:lnTo>
                  <a:pt x="804" y="587"/>
                </a:lnTo>
                <a:lnTo>
                  <a:pt x="804" y="590"/>
                </a:lnTo>
                <a:cubicBezTo>
                  <a:pt x="804" y="638"/>
                  <a:pt x="770" y="678"/>
                  <a:pt x="724" y="685"/>
                </a:cubicBezTo>
                <a:cubicBezTo>
                  <a:pt x="677" y="693"/>
                  <a:pt x="632" y="665"/>
                  <a:pt x="617" y="621"/>
                </a:cubicBezTo>
                <a:lnTo>
                  <a:pt x="616" y="618"/>
                </a:lnTo>
                <a:cubicBezTo>
                  <a:pt x="615" y="613"/>
                  <a:pt x="614" y="608"/>
                  <a:pt x="613" y="603"/>
                </a:cubicBezTo>
                <a:lnTo>
                  <a:pt x="612" y="600"/>
                </a:lnTo>
                <a:lnTo>
                  <a:pt x="610" y="590"/>
                </a:lnTo>
                <a:lnTo>
                  <a:pt x="781" y="629"/>
                </a:lnTo>
                <a:lnTo>
                  <a:pt x="778" y="633"/>
                </a:lnTo>
                <a:lnTo>
                  <a:pt x="793" y="606"/>
                </a:lnTo>
                <a:lnTo>
                  <a:pt x="791" y="612"/>
                </a:lnTo>
                <a:cubicBezTo>
                  <a:pt x="777" y="651"/>
                  <a:pt x="741" y="677"/>
                  <a:pt x="699" y="677"/>
                </a:cubicBezTo>
                <a:lnTo>
                  <a:pt x="696" y="677"/>
                </a:lnTo>
                <a:lnTo>
                  <a:pt x="693" y="677"/>
                </a:lnTo>
                <a:lnTo>
                  <a:pt x="691" y="677"/>
                </a:lnTo>
                <a:lnTo>
                  <a:pt x="786" y="597"/>
                </a:lnTo>
                <a:lnTo>
                  <a:pt x="785" y="603"/>
                </a:lnTo>
                <a:cubicBezTo>
                  <a:pt x="783" y="617"/>
                  <a:pt x="778" y="629"/>
                  <a:pt x="770" y="641"/>
                </a:cubicBezTo>
                <a:lnTo>
                  <a:pt x="768" y="644"/>
                </a:lnTo>
                <a:cubicBezTo>
                  <a:pt x="745" y="679"/>
                  <a:pt x="701" y="695"/>
                  <a:pt x="661" y="682"/>
                </a:cubicBezTo>
                <a:cubicBezTo>
                  <a:pt x="620" y="670"/>
                  <a:pt x="592" y="633"/>
                  <a:pt x="592" y="590"/>
                </a:cubicBezTo>
                <a:lnTo>
                  <a:pt x="592" y="581"/>
                </a:lnTo>
                <a:lnTo>
                  <a:pt x="592" y="571"/>
                </a:lnTo>
                <a:lnTo>
                  <a:pt x="784" y="571"/>
                </a:lnTo>
                <a:lnTo>
                  <a:pt x="784" y="575"/>
                </a:lnTo>
                <a:cubicBezTo>
                  <a:pt x="784" y="581"/>
                  <a:pt x="784" y="586"/>
                  <a:pt x="783" y="591"/>
                </a:cubicBezTo>
                <a:lnTo>
                  <a:pt x="782" y="597"/>
                </a:lnTo>
                <a:lnTo>
                  <a:pt x="783" y="581"/>
                </a:lnTo>
                <a:lnTo>
                  <a:pt x="783" y="587"/>
                </a:lnTo>
                <a:cubicBezTo>
                  <a:pt x="783" y="598"/>
                  <a:pt x="782" y="608"/>
                  <a:pt x="779" y="618"/>
                </a:cubicBezTo>
                <a:lnTo>
                  <a:pt x="778" y="621"/>
                </a:lnTo>
                <a:cubicBezTo>
                  <a:pt x="763" y="665"/>
                  <a:pt x="718" y="693"/>
                  <a:pt x="671" y="685"/>
                </a:cubicBezTo>
                <a:cubicBezTo>
                  <a:pt x="625" y="678"/>
                  <a:pt x="590" y="638"/>
                  <a:pt x="590" y="590"/>
                </a:cubicBezTo>
                <a:lnTo>
                  <a:pt x="590" y="587"/>
                </a:lnTo>
                <a:lnTo>
                  <a:pt x="590" y="580"/>
                </a:lnTo>
                <a:lnTo>
                  <a:pt x="590" y="574"/>
                </a:lnTo>
                <a:lnTo>
                  <a:pt x="590" y="571"/>
                </a:lnTo>
                <a:cubicBezTo>
                  <a:pt x="590" y="521"/>
                  <a:pt x="630" y="479"/>
                  <a:pt x="681" y="476"/>
                </a:cubicBezTo>
                <a:cubicBezTo>
                  <a:pt x="731" y="473"/>
                  <a:pt x="775" y="509"/>
                  <a:pt x="782" y="560"/>
                </a:cubicBezTo>
                <a:lnTo>
                  <a:pt x="783" y="579"/>
                </a:lnTo>
                <a:lnTo>
                  <a:pt x="783" y="590"/>
                </a:lnTo>
                <a:lnTo>
                  <a:pt x="783" y="597"/>
                </a:lnTo>
                <a:lnTo>
                  <a:pt x="783" y="600"/>
                </a:lnTo>
                <a:cubicBezTo>
                  <a:pt x="783" y="649"/>
                  <a:pt x="747" y="690"/>
                  <a:pt x="699" y="696"/>
                </a:cubicBezTo>
                <a:cubicBezTo>
                  <a:pt x="651" y="702"/>
                  <a:pt x="606" y="671"/>
                  <a:pt x="594" y="624"/>
                </a:cubicBezTo>
                <a:lnTo>
                  <a:pt x="592" y="612"/>
                </a:lnTo>
                <a:lnTo>
                  <a:pt x="591" y="606"/>
                </a:lnTo>
                <a:cubicBezTo>
                  <a:pt x="590" y="601"/>
                  <a:pt x="589" y="596"/>
                  <a:pt x="589" y="590"/>
                </a:cubicBezTo>
                <a:lnTo>
                  <a:pt x="589" y="584"/>
                </a:lnTo>
                <a:lnTo>
                  <a:pt x="594" y="615"/>
                </a:lnTo>
                <a:lnTo>
                  <a:pt x="593" y="612"/>
                </a:lnTo>
                <a:lnTo>
                  <a:pt x="779" y="600"/>
                </a:lnTo>
                <a:lnTo>
                  <a:pt x="777" y="610"/>
                </a:lnTo>
                <a:lnTo>
                  <a:pt x="776" y="614"/>
                </a:lnTo>
                <a:cubicBezTo>
                  <a:pt x="765" y="656"/>
                  <a:pt x="727" y="686"/>
                  <a:pt x="682" y="686"/>
                </a:cubicBezTo>
                <a:cubicBezTo>
                  <a:pt x="638" y="686"/>
                  <a:pt x="600" y="656"/>
                  <a:pt x="589" y="614"/>
                </a:cubicBezTo>
                <a:lnTo>
                  <a:pt x="587" y="605"/>
                </a:lnTo>
                <a:lnTo>
                  <a:pt x="586" y="600"/>
                </a:lnTo>
                <a:cubicBezTo>
                  <a:pt x="577" y="555"/>
                  <a:pt x="602" y="509"/>
                  <a:pt x="646" y="492"/>
                </a:cubicBezTo>
                <a:cubicBezTo>
                  <a:pt x="689" y="475"/>
                  <a:pt x="739" y="492"/>
                  <a:pt x="763" y="532"/>
                </a:cubicBezTo>
                <a:lnTo>
                  <a:pt x="766" y="537"/>
                </a:lnTo>
                <a:lnTo>
                  <a:pt x="751" y="519"/>
                </a:lnTo>
                <a:lnTo>
                  <a:pt x="755" y="523"/>
                </a:lnTo>
                <a:lnTo>
                  <a:pt x="596" y="560"/>
                </a:lnTo>
                <a:lnTo>
                  <a:pt x="597" y="557"/>
                </a:lnTo>
                <a:lnTo>
                  <a:pt x="592" y="587"/>
                </a:lnTo>
                <a:lnTo>
                  <a:pt x="592" y="580"/>
                </a:lnTo>
                <a:lnTo>
                  <a:pt x="592" y="574"/>
                </a:lnTo>
                <a:lnTo>
                  <a:pt x="592" y="571"/>
                </a:lnTo>
                <a:lnTo>
                  <a:pt x="784" y="571"/>
                </a:lnTo>
                <a:lnTo>
                  <a:pt x="784" y="588"/>
                </a:lnTo>
                <a:lnTo>
                  <a:pt x="783" y="599"/>
                </a:lnTo>
                <a:lnTo>
                  <a:pt x="687" y="494"/>
                </a:lnTo>
                <a:lnTo>
                  <a:pt x="690" y="494"/>
                </a:lnTo>
                <a:cubicBezTo>
                  <a:pt x="717" y="494"/>
                  <a:pt x="743" y="506"/>
                  <a:pt x="761" y="525"/>
                </a:cubicBezTo>
                <a:cubicBezTo>
                  <a:pt x="779" y="545"/>
                  <a:pt x="788" y="572"/>
                  <a:pt x="786" y="598"/>
                </a:cubicBezTo>
                <a:lnTo>
                  <a:pt x="785" y="602"/>
                </a:lnTo>
                <a:lnTo>
                  <a:pt x="785" y="608"/>
                </a:lnTo>
                <a:cubicBezTo>
                  <a:pt x="785" y="634"/>
                  <a:pt x="775" y="658"/>
                  <a:pt x="757" y="676"/>
                </a:cubicBezTo>
                <a:lnTo>
                  <a:pt x="756" y="677"/>
                </a:lnTo>
                <a:cubicBezTo>
                  <a:pt x="729" y="705"/>
                  <a:pt x="688" y="713"/>
                  <a:pt x="652" y="698"/>
                </a:cubicBezTo>
                <a:cubicBezTo>
                  <a:pt x="616" y="683"/>
                  <a:pt x="592" y="648"/>
                  <a:pt x="592" y="609"/>
                </a:cubicBezTo>
                <a:lnTo>
                  <a:pt x="592" y="603"/>
                </a:lnTo>
                <a:lnTo>
                  <a:pt x="592" y="592"/>
                </a:lnTo>
                <a:lnTo>
                  <a:pt x="593" y="591"/>
                </a:lnTo>
                <a:lnTo>
                  <a:pt x="592" y="583"/>
                </a:lnTo>
                <a:lnTo>
                  <a:pt x="687" y="667"/>
                </a:lnTo>
                <a:lnTo>
                  <a:pt x="686" y="667"/>
                </a:lnTo>
                <a:lnTo>
                  <a:pt x="685" y="667"/>
                </a:lnTo>
                <a:lnTo>
                  <a:pt x="780" y="589"/>
                </a:lnTo>
                <a:lnTo>
                  <a:pt x="777" y="606"/>
                </a:lnTo>
                <a:lnTo>
                  <a:pt x="775" y="614"/>
                </a:lnTo>
                <a:cubicBezTo>
                  <a:pt x="765" y="651"/>
                  <a:pt x="735" y="679"/>
                  <a:pt x="698" y="685"/>
                </a:cubicBezTo>
                <a:cubicBezTo>
                  <a:pt x="660" y="692"/>
                  <a:pt x="623" y="675"/>
                  <a:pt x="602" y="644"/>
                </a:cubicBezTo>
                <a:lnTo>
                  <a:pt x="600" y="641"/>
                </a:lnTo>
                <a:cubicBezTo>
                  <a:pt x="592" y="629"/>
                  <a:pt x="587" y="617"/>
                  <a:pt x="585" y="603"/>
                </a:cubicBezTo>
                <a:lnTo>
                  <a:pt x="586" y="608"/>
                </a:lnTo>
                <a:lnTo>
                  <a:pt x="585" y="605"/>
                </a:lnTo>
                <a:lnTo>
                  <a:pt x="584" y="602"/>
                </a:lnTo>
                <a:lnTo>
                  <a:pt x="771" y="583"/>
                </a:lnTo>
                <a:lnTo>
                  <a:pt x="770" y="588"/>
                </a:lnTo>
                <a:lnTo>
                  <a:pt x="769" y="599"/>
                </a:lnTo>
                <a:cubicBezTo>
                  <a:pt x="765" y="643"/>
                  <a:pt x="732" y="678"/>
                  <a:pt x="689" y="685"/>
                </a:cubicBezTo>
                <a:lnTo>
                  <a:pt x="683" y="686"/>
                </a:lnTo>
                <a:cubicBezTo>
                  <a:pt x="673" y="688"/>
                  <a:pt x="662" y="688"/>
                  <a:pt x="652" y="686"/>
                </a:cubicBezTo>
                <a:lnTo>
                  <a:pt x="646" y="685"/>
                </a:lnTo>
                <a:lnTo>
                  <a:pt x="753" y="621"/>
                </a:lnTo>
                <a:lnTo>
                  <a:pt x="751" y="627"/>
                </a:lnTo>
                <a:lnTo>
                  <a:pt x="755" y="596"/>
                </a:lnTo>
                <a:lnTo>
                  <a:pt x="755" y="600"/>
                </a:lnTo>
                <a:lnTo>
                  <a:pt x="563" y="600"/>
                </a:lnTo>
                <a:lnTo>
                  <a:pt x="563" y="595"/>
                </a:lnTo>
                <a:lnTo>
                  <a:pt x="563" y="590"/>
                </a:lnTo>
                <a:lnTo>
                  <a:pt x="755" y="600"/>
                </a:lnTo>
                <a:lnTo>
                  <a:pt x="753" y="616"/>
                </a:lnTo>
                <a:lnTo>
                  <a:pt x="752" y="622"/>
                </a:lnTo>
                <a:cubicBezTo>
                  <a:pt x="751" y="627"/>
                  <a:pt x="750" y="632"/>
                  <a:pt x="749" y="637"/>
                </a:cubicBezTo>
                <a:lnTo>
                  <a:pt x="748" y="640"/>
                </a:lnTo>
                <a:cubicBezTo>
                  <a:pt x="732" y="687"/>
                  <a:pt x="683" y="714"/>
                  <a:pt x="635" y="703"/>
                </a:cubicBezTo>
                <a:cubicBezTo>
                  <a:pt x="587" y="692"/>
                  <a:pt x="555" y="647"/>
                  <a:pt x="561" y="598"/>
                </a:cubicBezTo>
                <a:lnTo>
                  <a:pt x="561" y="601"/>
                </a:lnTo>
                <a:lnTo>
                  <a:pt x="561" y="590"/>
                </a:lnTo>
                <a:lnTo>
                  <a:pt x="563" y="608"/>
                </a:lnTo>
                <a:lnTo>
                  <a:pt x="561" y="595"/>
                </a:lnTo>
                <a:lnTo>
                  <a:pt x="560" y="589"/>
                </a:lnTo>
                <a:cubicBezTo>
                  <a:pt x="559" y="584"/>
                  <a:pt x="558" y="579"/>
                  <a:pt x="558" y="573"/>
                </a:cubicBezTo>
                <a:lnTo>
                  <a:pt x="558" y="571"/>
                </a:lnTo>
                <a:lnTo>
                  <a:pt x="750" y="571"/>
                </a:lnTo>
                <a:lnTo>
                  <a:pt x="750" y="565"/>
                </a:lnTo>
                <a:lnTo>
                  <a:pt x="751" y="578"/>
                </a:lnTo>
                <a:lnTo>
                  <a:pt x="752" y="600"/>
                </a:lnTo>
                <a:lnTo>
                  <a:pt x="752" y="609"/>
                </a:lnTo>
                <a:lnTo>
                  <a:pt x="656" y="513"/>
                </a:lnTo>
                <a:lnTo>
                  <a:pt x="657" y="513"/>
                </a:lnTo>
                <a:cubicBezTo>
                  <a:pt x="705" y="513"/>
                  <a:pt x="745" y="548"/>
                  <a:pt x="752" y="594"/>
                </a:cubicBezTo>
                <a:cubicBezTo>
                  <a:pt x="760" y="641"/>
                  <a:pt x="732" y="686"/>
                  <a:pt x="688" y="701"/>
                </a:cubicBezTo>
                <a:lnTo>
                  <a:pt x="685" y="702"/>
                </a:lnTo>
                <a:cubicBezTo>
                  <a:pt x="665" y="708"/>
                  <a:pt x="644" y="708"/>
                  <a:pt x="624" y="702"/>
                </a:cubicBezTo>
                <a:lnTo>
                  <a:pt x="621" y="701"/>
                </a:lnTo>
                <a:cubicBezTo>
                  <a:pt x="572" y="684"/>
                  <a:pt x="545" y="632"/>
                  <a:pt x="560" y="582"/>
                </a:cubicBezTo>
                <a:lnTo>
                  <a:pt x="563" y="569"/>
                </a:lnTo>
                <a:lnTo>
                  <a:pt x="566" y="560"/>
                </a:lnTo>
                <a:cubicBezTo>
                  <a:pt x="581" y="515"/>
                  <a:pt x="626" y="488"/>
                  <a:pt x="673" y="496"/>
                </a:cubicBezTo>
                <a:cubicBezTo>
                  <a:pt x="719" y="503"/>
                  <a:pt x="753" y="543"/>
                  <a:pt x="753" y="590"/>
                </a:cubicBezTo>
                <a:lnTo>
                  <a:pt x="753" y="594"/>
                </a:lnTo>
                <a:cubicBezTo>
                  <a:pt x="753" y="600"/>
                  <a:pt x="753" y="605"/>
                  <a:pt x="752" y="610"/>
                </a:cubicBezTo>
                <a:lnTo>
                  <a:pt x="751" y="616"/>
                </a:lnTo>
                <a:lnTo>
                  <a:pt x="750" y="622"/>
                </a:lnTo>
                <a:cubicBezTo>
                  <a:pt x="749" y="627"/>
                  <a:pt x="748" y="632"/>
                  <a:pt x="747" y="637"/>
                </a:cubicBezTo>
                <a:lnTo>
                  <a:pt x="746" y="640"/>
                </a:lnTo>
                <a:cubicBezTo>
                  <a:pt x="731" y="684"/>
                  <a:pt x="686" y="712"/>
                  <a:pt x="639" y="704"/>
                </a:cubicBezTo>
                <a:cubicBezTo>
                  <a:pt x="593" y="697"/>
                  <a:pt x="558" y="657"/>
                  <a:pt x="558" y="609"/>
                </a:cubicBezTo>
                <a:lnTo>
                  <a:pt x="558" y="600"/>
                </a:lnTo>
                <a:lnTo>
                  <a:pt x="558" y="590"/>
                </a:lnTo>
                <a:lnTo>
                  <a:pt x="750" y="590"/>
                </a:lnTo>
                <a:lnTo>
                  <a:pt x="750" y="594"/>
                </a:lnTo>
                <a:cubicBezTo>
                  <a:pt x="750" y="600"/>
                  <a:pt x="750" y="605"/>
                  <a:pt x="749" y="610"/>
                </a:cubicBezTo>
                <a:lnTo>
                  <a:pt x="748" y="616"/>
                </a:lnTo>
                <a:cubicBezTo>
                  <a:pt x="746" y="630"/>
                  <a:pt x="741" y="642"/>
                  <a:pt x="733" y="654"/>
                </a:cubicBezTo>
                <a:lnTo>
                  <a:pt x="729" y="660"/>
                </a:lnTo>
                <a:cubicBezTo>
                  <a:pt x="721" y="672"/>
                  <a:pt x="711" y="681"/>
                  <a:pt x="699" y="689"/>
                </a:cubicBezTo>
                <a:lnTo>
                  <a:pt x="694" y="692"/>
                </a:lnTo>
                <a:cubicBezTo>
                  <a:pt x="669" y="707"/>
                  <a:pt x="638" y="710"/>
                  <a:pt x="611" y="700"/>
                </a:cubicBezTo>
                <a:cubicBezTo>
                  <a:pt x="584" y="689"/>
                  <a:pt x="563" y="667"/>
                  <a:pt x="553" y="640"/>
                </a:cubicBezTo>
                <a:lnTo>
                  <a:pt x="552" y="637"/>
                </a:lnTo>
                <a:cubicBezTo>
                  <a:pt x="551" y="631"/>
                  <a:pt x="549" y="626"/>
                  <a:pt x="548" y="620"/>
                </a:cubicBezTo>
                <a:lnTo>
                  <a:pt x="547" y="613"/>
                </a:lnTo>
                <a:cubicBezTo>
                  <a:pt x="547" y="609"/>
                  <a:pt x="546" y="604"/>
                  <a:pt x="546" y="599"/>
                </a:cubicBezTo>
                <a:lnTo>
                  <a:pt x="546" y="593"/>
                </a:lnTo>
                <a:lnTo>
                  <a:pt x="546" y="590"/>
                </a:lnTo>
                <a:lnTo>
                  <a:pt x="738" y="590"/>
                </a:lnTo>
                <a:lnTo>
                  <a:pt x="738" y="593"/>
                </a:lnTo>
                <a:lnTo>
                  <a:pt x="738" y="600"/>
                </a:lnTo>
                <a:lnTo>
                  <a:pt x="738" y="606"/>
                </a:lnTo>
                <a:lnTo>
                  <a:pt x="738" y="609"/>
                </a:lnTo>
                <a:lnTo>
                  <a:pt x="546" y="609"/>
                </a:lnTo>
                <a:lnTo>
                  <a:pt x="546" y="606"/>
                </a:lnTo>
                <a:lnTo>
                  <a:pt x="548" y="622"/>
                </a:lnTo>
                <a:lnTo>
                  <a:pt x="546" y="614"/>
                </a:lnTo>
                <a:lnTo>
                  <a:pt x="545" y="607"/>
                </a:lnTo>
                <a:cubicBezTo>
                  <a:pt x="545" y="603"/>
                  <a:pt x="544" y="598"/>
                  <a:pt x="544" y="593"/>
                </a:cubicBezTo>
                <a:lnTo>
                  <a:pt x="544" y="590"/>
                </a:lnTo>
                <a:lnTo>
                  <a:pt x="736" y="590"/>
                </a:lnTo>
                <a:lnTo>
                  <a:pt x="736" y="593"/>
                </a:lnTo>
                <a:lnTo>
                  <a:pt x="736" y="580"/>
                </a:lnTo>
                <a:lnTo>
                  <a:pt x="737" y="587"/>
                </a:lnTo>
                <a:cubicBezTo>
                  <a:pt x="737" y="591"/>
                  <a:pt x="737" y="596"/>
                  <a:pt x="737" y="600"/>
                </a:cubicBezTo>
                <a:lnTo>
                  <a:pt x="737" y="606"/>
                </a:lnTo>
                <a:lnTo>
                  <a:pt x="737" y="609"/>
                </a:lnTo>
                <a:lnTo>
                  <a:pt x="545" y="609"/>
                </a:lnTo>
                <a:lnTo>
                  <a:pt x="545" y="606"/>
                </a:lnTo>
                <a:lnTo>
                  <a:pt x="547" y="622"/>
                </a:lnTo>
                <a:lnTo>
                  <a:pt x="545" y="610"/>
                </a:lnTo>
                <a:lnTo>
                  <a:pt x="544" y="600"/>
                </a:lnTo>
                <a:lnTo>
                  <a:pt x="733" y="614"/>
                </a:lnTo>
                <a:lnTo>
                  <a:pt x="730" y="625"/>
                </a:lnTo>
                <a:lnTo>
                  <a:pt x="728" y="631"/>
                </a:lnTo>
                <a:lnTo>
                  <a:pt x="726" y="637"/>
                </a:lnTo>
                <a:lnTo>
                  <a:pt x="725" y="640"/>
                </a:lnTo>
                <a:cubicBezTo>
                  <a:pt x="710" y="683"/>
                  <a:pt x="668" y="710"/>
                  <a:pt x="623" y="705"/>
                </a:cubicBezTo>
                <a:cubicBezTo>
                  <a:pt x="579" y="700"/>
                  <a:pt x="543" y="665"/>
                  <a:pt x="538" y="620"/>
                </a:cubicBezTo>
                <a:lnTo>
                  <a:pt x="536" y="600"/>
                </a:lnTo>
                <a:lnTo>
                  <a:pt x="536" y="590"/>
                </a:lnTo>
                <a:cubicBezTo>
                  <a:pt x="536" y="543"/>
                  <a:pt x="571" y="503"/>
                  <a:pt x="617" y="496"/>
                </a:cubicBezTo>
                <a:cubicBezTo>
                  <a:pt x="664" y="488"/>
                  <a:pt x="709" y="515"/>
                  <a:pt x="724" y="560"/>
                </a:cubicBezTo>
                <a:lnTo>
                  <a:pt x="725" y="563"/>
                </a:lnTo>
                <a:cubicBezTo>
                  <a:pt x="728" y="573"/>
                  <a:pt x="729" y="583"/>
                  <a:pt x="729" y="593"/>
                </a:cubicBezTo>
                <a:lnTo>
                  <a:pt x="729" y="600"/>
                </a:lnTo>
                <a:lnTo>
                  <a:pt x="729" y="611"/>
                </a:lnTo>
                <a:lnTo>
                  <a:pt x="729" y="619"/>
                </a:lnTo>
                <a:lnTo>
                  <a:pt x="540" y="596"/>
                </a:lnTo>
                <a:lnTo>
                  <a:pt x="540" y="600"/>
                </a:lnTo>
                <a:lnTo>
                  <a:pt x="541" y="594"/>
                </a:lnTo>
                <a:lnTo>
                  <a:pt x="635" y="705"/>
                </a:lnTo>
                <a:lnTo>
                  <a:pt x="634" y="705"/>
                </a:lnTo>
                <a:cubicBezTo>
                  <a:pt x="589" y="705"/>
                  <a:pt x="549" y="673"/>
                  <a:pt x="540" y="628"/>
                </a:cubicBezTo>
                <a:lnTo>
                  <a:pt x="540" y="628"/>
                </a:lnTo>
                <a:lnTo>
                  <a:pt x="539" y="624"/>
                </a:lnTo>
                <a:lnTo>
                  <a:pt x="728" y="600"/>
                </a:lnTo>
                <a:lnTo>
                  <a:pt x="728" y="605"/>
                </a:lnTo>
                <a:lnTo>
                  <a:pt x="728" y="609"/>
                </a:lnTo>
                <a:lnTo>
                  <a:pt x="538" y="591"/>
                </a:lnTo>
                <a:lnTo>
                  <a:pt x="539" y="586"/>
                </a:lnTo>
                <a:lnTo>
                  <a:pt x="537" y="604"/>
                </a:lnTo>
                <a:lnTo>
                  <a:pt x="537" y="600"/>
                </a:lnTo>
                <a:lnTo>
                  <a:pt x="729" y="600"/>
                </a:lnTo>
                <a:lnTo>
                  <a:pt x="729" y="619"/>
                </a:lnTo>
                <a:lnTo>
                  <a:pt x="728" y="629"/>
                </a:lnTo>
                <a:lnTo>
                  <a:pt x="539" y="596"/>
                </a:lnTo>
                <a:lnTo>
                  <a:pt x="539" y="600"/>
                </a:lnTo>
                <a:lnTo>
                  <a:pt x="540" y="594"/>
                </a:lnTo>
                <a:lnTo>
                  <a:pt x="634" y="705"/>
                </a:lnTo>
                <a:lnTo>
                  <a:pt x="633" y="705"/>
                </a:lnTo>
                <a:cubicBezTo>
                  <a:pt x="592" y="705"/>
                  <a:pt x="555" y="679"/>
                  <a:pt x="542" y="640"/>
                </a:cubicBezTo>
                <a:lnTo>
                  <a:pt x="539" y="631"/>
                </a:lnTo>
                <a:lnTo>
                  <a:pt x="537" y="625"/>
                </a:lnTo>
                <a:lnTo>
                  <a:pt x="543" y="637"/>
                </a:lnTo>
                <a:lnTo>
                  <a:pt x="541" y="633"/>
                </a:lnTo>
                <a:lnTo>
                  <a:pt x="709" y="640"/>
                </a:lnTo>
                <a:lnTo>
                  <a:pt x="706" y="645"/>
                </a:lnTo>
                <a:lnTo>
                  <a:pt x="713" y="631"/>
                </a:lnTo>
                <a:lnTo>
                  <a:pt x="711" y="636"/>
                </a:lnTo>
                <a:cubicBezTo>
                  <a:pt x="696" y="673"/>
                  <a:pt x="661" y="696"/>
                  <a:pt x="621" y="696"/>
                </a:cubicBezTo>
                <a:cubicBezTo>
                  <a:pt x="582" y="696"/>
                  <a:pt x="547" y="673"/>
                  <a:pt x="532" y="636"/>
                </a:cubicBezTo>
                <a:lnTo>
                  <a:pt x="530" y="631"/>
                </a:lnTo>
                <a:cubicBezTo>
                  <a:pt x="528" y="626"/>
                  <a:pt x="526" y="620"/>
                  <a:pt x="525" y="614"/>
                </a:cubicBezTo>
                <a:lnTo>
                  <a:pt x="524" y="609"/>
                </a:lnTo>
                <a:lnTo>
                  <a:pt x="714" y="590"/>
                </a:lnTo>
                <a:lnTo>
                  <a:pt x="714" y="600"/>
                </a:lnTo>
                <a:lnTo>
                  <a:pt x="714" y="609"/>
                </a:lnTo>
                <a:lnTo>
                  <a:pt x="522" y="609"/>
                </a:lnTo>
                <a:lnTo>
                  <a:pt x="522" y="605"/>
                </a:lnTo>
                <a:lnTo>
                  <a:pt x="522" y="600"/>
                </a:lnTo>
                <a:lnTo>
                  <a:pt x="714" y="600"/>
                </a:lnTo>
                <a:lnTo>
                  <a:pt x="714" y="604"/>
                </a:lnTo>
                <a:lnTo>
                  <a:pt x="714" y="609"/>
                </a:lnTo>
                <a:cubicBezTo>
                  <a:pt x="714" y="662"/>
                  <a:pt x="671" y="705"/>
                  <a:pt x="618" y="705"/>
                </a:cubicBezTo>
                <a:lnTo>
                  <a:pt x="615" y="705"/>
                </a:lnTo>
                <a:lnTo>
                  <a:pt x="611" y="705"/>
                </a:lnTo>
                <a:cubicBezTo>
                  <a:pt x="565" y="705"/>
                  <a:pt x="525" y="672"/>
                  <a:pt x="517" y="627"/>
                </a:cubicBezTo>
                <a:lnTo>
                  <a:pt x="516" y="622"/>
                </a:lnTo>
                <a:lnTo>
                  <a:pt x="514" y="614"/>
                </a:lnTo>
                <a:lnTo>
                  <a:pt x="699" y="621"/>
                </a:lnTo>
                <a:lnTo>
                  <a:pt x="698" y="624"/>
                </a:lnTo>
                <a:lnTo>
                  <a:pt x="701" y="609"/>
                </a:lnTo>
                <a:lnTo>
                  <a:pt x="698" y="626"/>
                </a:lnTo>
                <a:lnTo>
                  <a:pt x="695" y="637"/>
                </a:lnTo>
                <a:lnTo>
                  <a:pt x="694" y="640"/>
                </a:lnTo>
                <a:cubicBezTo>
                  <a:pt x="679" y="684"/>
                  <a:pt x="634" y="712"/>
                  <a:pt x="587" y="704"/>
                </a:cubicBezTo>
                <a:cubicBezTo>
                  <a:pt x="541" y="697"/>
                  <a:pt x="506" y="657"/>
                  <a:pt x="506" y="609"/>
                </a:cubicBezTo>
                <a:lnTo>
                  <a:pt x="506" y="605"/>
                </a:lnTo>
                <a:lnTo>
                  <a:pt x="508" y="624"/>
                </a:lnTo>
                <a:lnTo>
                  <a:pt x="507" y="619"/>
                </a:lnTo>
                <a:lnTo>
                  <a:pt x="697" y="600"/>
                </a:lnTo>
                <a:lnTo>
                  <a:pt x="697" y="603"/>
                </a:lnTo>
                <a:cubicBezTo>
                  <a:pt x="697" y="612"/>
                  <a:pt x="696" y="621"/>
                  <a:pt x="694" y="630"/>
                </a:cubicBezTo>
                <a:lnTo>
                  <a:pt x="694" y="626"/>
                </a:lnTo>
                <a:lnTo>
                  <a:pt x="693" y="632"/>
                </a:lnTo>
                <a:cubicBezTo>
                  <a:pt x="692" y="637"/>
                  <a:pt x="691" y="642"/>
                  <a:pt x="690" y="647"/>
                </a:cubicBezTo>
                <a:lnTo>
                  <a:pt x="689" y="650"/>
                </a:lnTo>
                <a:cubicBezTo>
                  <a:pt x="673" y="697"/>
                  <a:pt x="624" y="724"/>
                  <a:pt x="576" y="713"/>
                </a:cubicBezTo>
                <a:cubicBezTo>
                  <a:pt x="528" y="702"/>
                  <a:pt x="496" y="657"/>
                  <a:pt x="502" y="608"/>
                </a:cubicBezTo>
                <a:lnTo>
                  <a:pt x="503" y="603"/>
                </a:lnTo>
                <a:lnTo>
                  <a:pt x="504" y="592"/>
                </a:lnTo>
                <a:cubicBezTo>
                  <a:pt x="508" y="542"/>
                  <a:pt x="550" y="504"/>
                  <a:pt x="599" y="504"/>
                </a:cubicBezTo>
                <a:lnTo>
                  <a:pt x="601" y="504"/>
                </a:lnTo>
                <a:lnTo>
                  <a:pt x="601" y="696"/>
                </a:lnTo>
                <a:lnTo>
                  <a:pt x="598" y="696"/>
                </a:lnTo>
                <a:lnTo>
                  <a:pt x="690" y="631"/>
                </a:lnTo>
                <a:lnTo>
                  <a:pt x="687" y="640"/>
                </a:lnTo>
                <a:lnTo>
                  <a:pt x="691" y="609"/>
                </a:lnTo>
                <a:lnTo>
                  <a:pt x="691" y="619"/>
                </a:lnTo>
                <a:cubicBezTo>
                  <a:pt x="691" y="672"/>
                  <a:pt x="648" y="715"/>
                  <a:pt x="595" y="715"/>
                </a:cubicBezTo>
                <a:lnTo>
                  <a:pt x="592" y="715"/>
                </a:lnTo>
                <a:lnTo>
                  <a:pt x="589" y="715"/>
                </a:lnTo>
                <a:cubicBezTo>
                  <a:pt x="540" y="715"/>
                  <a:pt x="499" y="678"/>
                  <a:pt x="494" y="629"/>
                </a:cubicBezTo>
                <a:lnTo>
                  <a:pt x="492" y="609"/>
                </a:lnTo>
                <a:lnTo>
                  <a:pt x="492" y="600"/>
                </a:lnTo>
                <a:cubicBezTo>
                  <a:pt x="492" y="553"/>
                  <a:pt x="527" y="513"/>
                  <a:pt x="573" y="506"/>
                </a:cubicBezTo>
                <a:cubicBezTo>
                  <a:pt x="620" y="498"/>
                  <a:pt x="665" y="525"/>
                  <a:pt x="680" y="570"/>
                </a:cubicBezTo>
                <a:lnTo>
                  <a:pt x="681" y="573"/>
                </a:lnTo>
                <a:cubicBezTo>
                  <a:pt x="682" y="578"/>
                  <a:pt x="683" y="583"/>
                  <a:pt x="684" y="588"/>
                </a:cubicBezTo>
                <a:lnTo>
                  <a:pt x="685" y="594"/>
                </a:lnTo>
                <a:cubicBezTo>
                  <a:pt x="687" y="603"/>
                  <a:pt x="687" y="613"/>
                  <a:pt x="686" y="623"/>
                </a:cubicBezTo>
                <a:lnTo>
                  <a:pt x="685" y="630"/>
                </a:lnTo>
                <a:cubicBezTo>
                  <a:pt x="684" y="636"/>
                  <a:pt x="682" y="641"/>
                  <a:pt x="681" y="647"/>
                </a:cubicBezTo>
                <a:lnTo>
                  <a:pt x="680" y="650"/>
                </a:lnTo>
                <a:cubicBezTo>
                  <a:pt x="664" y="697"/>
                  <a:pt x="615" y="724"/>
                  <a:pt x="567" y="713"/>
                </a:cubicBezTo>
                <a:cubicBezTo>
                  <a:pt x="519" y="702"/>
                  <a:pt x="487" y="657"/>
                  <a:pt x="493" y="608"/>
                </a:cubicBezTo>
                <a:lnTo>
                  <a:pt x="493" y="611"/>
                </a:lnTo>
                <a:lnTo>
                  <a:pt x="493" y="600"/>
                </a:lnTo>
                <a:lnTo>
                  <a:pt x="493" y="593"/>
                </a:lnTo>
                <a:lnTo>
                  <a:pt x="493" y="590"/>
                </a:lnTo>
                <a:lnTo>
                  <a:pt x="685" y="590"/>
                </a:lnTo>
                <a:lnTo>
                  <a:pt x="685" y="609"/>
                </a:lnTo>
                <a:lnTo>
                  <a:pt x="684" y="619"/>
                </a:lnTo>
                <a:lnTo>
                  <a:pt x="684" y="596"/>
                </a:lnTo>
                <a:lnTo>
                  <a:pt x="685" y="603"/>
                </a:lnTo>
                <a:lnTo>
                  <a:pt x="681" y="586"/>
                </a:lnTo>
                <a:lnTo>
                  <a:pt x="682" y="589"/>
                </a:lnTo>
                <a:lnTo>
                  <a:pt x="494" y="619"/>
                </a:lnTo>
                <a:lnTo>
                  <a:pt x="494" y="609"/>
                </a:lnTo>
                <a:lnTo>
                  <a:pt x="496" y="625"/>
                </a:lnTo>
                <a:lnTo>
                  <a:pt x="495" y="619"/>
                </a:lnTo>
                <a:cubicBezTo>
                  <a:pt x="494" y="614"/>
                  <a:pt x="493" y="609"/>
                  <a:pt x="493" y="603"/>
                </a:cubicBezTo>
                <a:lnTo>
                  <a:pt x="493" y="600"/>
                </a:lnTo>
                <a:lnTo>
                  <a:pt x="685" y="600"/>
                </a:lnTo>
                <a:lnTo>
                  <a:pt x="685" y="603"/>
                </a:lnTo>
                <a:lnTo>
                  <a:pt x="685" y="610"/>
                </a:lnTo>
                <a:lnTo>
                  <a:pt x="685" y="616"/>
                </a:lnTo>
                <a:cubicBezTo>
                  <a:pt x="685" y="627"/>
                  <a:pt x="684" y="637"/>
                  <a:pt x="681" y="647"/>
                </a:cubicBezTo>
                <a:lnTo>
                  <a:pt x="680" y="650"/>
                </a:lnTo>
                <a:cubicBezTo>
                  <a:pt x="665" y="694"/>
                  <a:pt x="620" y="722"/>
                  <a:pt x="573" y="714"/>
                </a:cubicBezTo>
                <a:cubicBezTo>
                  <a:pt x="527" y="707"/>
                  <a:pt x="492" y="667"/>
                  <a:pt x="492" y="619"/>
                </a:cubicBezTo>
                <a:lnTo>
                  <a:pt x="492" y="616"/>
                </a:lnTo>
                <a:lnTo>
                  <a:pt x="497" y="647"/>
                </a:lnTo>
                <a:lnTo>
                  <a:pt x="495" y="641"/>
                </a:lnTo>
                <a:cubicBezTo>
                  <a:pt x="494" y="635"/>
                  <a:pt x="492" y="630"/>
                  <a:pt x="491" y="624"/>
                </a:cubicBezTo>
                <a:lnTo>
                  <a:pt x="490" y="617"/>
                </a:lnTo>
                <a:lnTo>
                  <a:pt x="494" y="634"/>
                </a:lnTo>
                <a:lnTo>
                  <a:pt x="493" y="631"/>
                </a:lnTo>
                <a:lnTo>
                  <a:pt x="680" y="600"/>
                </a:lnTo>
                <a:lnTo>
                  <a:pt x="680" y="603"/>
                </a:lnTo>
                <a:cubicBezTo>
                  <a:pt x="680" y="609"/>
                  <a:pt x="680" y="614"/>
                  <a:pt x="679" y="619"/>
                </a:cubicBezTo>
                <a:lnTo>
                  <a:pt x="679" y="623"/>
                </a:lnTo>
                <a:lnTo>
                  <a:pt x="678" y="630"/>
                </a:lnTo>
                <a:cubicBezTo>
                  <a:pt x="677" y="636"/>
                  <a:pt x="675" y="641"/>
                  <a:pt x="674" y="647"/>
                </a:cubicBezTo>
                <a:lnTo>
                  <a:pt x="673" y="650"/>
                </a:lnTo>
                <a:cubicBezTo>
                  <a:pt x="659" y="692"/>
                  <a:pt x="618" y="719"/>
                  <a:pt x="574" y="715"/>
                </a:cubicBezTo>
                <a:cubicBezTo>
                  <a:pt x="530" y="712"/>
                  <a:pt x="494" y="679"/>
                  <a:pt x="487" y="635"/>
                </a:cubicBezTo>
                <a:lnTo>
                  <a:pt x="486" y="629"/>
                </a:lnTo>
                <a:cubicBezTo>
                  <a:pt x="485" y="624"/>
                  <a:pt x="484" y="619"/>
                  <a:pt x="484" y="613"/>
                </a:cubicBezTo>
                <a:lnTo>
                  <a:pt x="484" y="604"/>
                </a:lnTo>
                <a:lnTo>
                  <a:pt x="484" y="595"/>
                </a:lnTo>
                <a:lnTo>
                  <a:pt x="484" y="590"/>
                </a:lnTo>
                <a:cubicBezTo>
                  <a:pt x="484" y="552"/>
                  <a:pt x="508" y="517"/>
                  <a:pt x="544" y="502"/>
                </a:cubicBezTo>
                <a:cubicBezTo>
                  <a:pt x="580" y="487"/>
                  <a:pt x="621" y="495"/>
                  <a:pt x="648" y="523"/>
                </a:cubicBezTo>
                <a:lnTo>
                  <a:pt x="650" y="525"/>
                </a:lnTo>
                <a:cubicBezTo>
                  <a:pt x="662" y="536"/>
                  <a:pt x="670" y="550"/>
                  <a:pt x="675" y="566"/>
                </a:cubicBezTo>
                <a:lnTo>
                  <a:pt x="677" y="573"/>
                </a:lnTo>
                <a:lnTo>
                  <a:pt x="670" y="557"/>
                </a:lnTo>
                <a:lnTo>
                  <a:pt x="673" y="563"/>
                </a:lnTo>
                <a:cubicBezTo>
                  <a:pt x="676" y="569"/>
                  <a:pt x="679" y="575"/>
                  <a:pt x="681" y="582"/>
                </a:cubicBezTo>
                <a:lnTo>
                  <a:pt x="682" y="586"/>
                </a:lnTo>
                <a:cubicBezTo>
                  <a:pt x="693" y="634"/>
                  <a:pt x="668" y="683"/>
                  <a:pt x="622" y="700"/>
                </a:cubicBezTo>
                <a:cubicBezTo>
                  <a:pt x="576" y="716"/>
                  <a:pt x="525" y="696"/>
                  <a:pt x="503" y="652"/>
                </a:cubicBezTo>
                <a:lnTo>
                  <a:pt x="504" y="655"/>
                </a:lnTo>
                <a:lnTo>
                  <a:pt x="501" y="650"/>
                </a:lnTo>
                <a:lnTo>
                  <a:pt x="679" y="611"/>
                </a:lnTo>
                <a:lnTo>
                  <a:pt x="678" y="619"/>
                </a:lnTo>
                <a:lnTo>
                  <a:pt x="677" y="629"/>
                </a:lnTo>
                <a:cubicBezTo>
                  <a:pt x="672" y="678"/>
                  <a:pt x="631" y="715"/>
                  <a:pt x="581" y="715"/>
                </a:cubicBezTo>
                <a:lnTo>
                  <a:pt x="579" y="715"/>
                </a:lnTo>
                <a:lnTo>
                  <a:pt x="576" y="715"/>
                </a:lnTo>
                <a:lnTo>
                  <a:pt x="672" y="619"/>
                </a:lnTo>
                <a:lnTo>
                  <a:pt x="672" y="624"/>
                </a:lnTo>
                <a:lnTo>
                  <a:pt x="672" y="628"/>
                </a:lnTo>
                <a:cubicBezTo>
                  <a:pt x="672" y="671"/>
                  <a:pt x="645" y="708"/>
                  <a:pt x="604" y="720"/>
                </a:cubicBezTo>
                <a:cubicBezTo>
                  <a:pt x="564" y="733"/>
                  <a:pt x="520" y="717"/>
                  <a:pt x="497" y="682"/>
                </a:cubicBezTo>
                <a:lnTo>
                  <a:pt x="489" y="668"/>
                </a:lnTo>
                <a:lnTo>
                  <a:pt x="486" y="662"/>
                </a:lnTo>
                <a:lnTo>
                  <a:pt x="500" y="684"/>
                </a:lnTo>
                <a:lnTo>
                  <a:pt x="491" y="674"/>
                </a:lnTo>
                <a:lnTo>
                  <a:pt x="657" y="594"/>
                </a:lnTo>
                <a:lnTo>
                  <a:pt x="658" y="600"/>
                </a:lnTo>
                <a:cubicBezTo>
                  <a:pt x="659" y="605"/>
                  <a:pt x="659" y="610"/>
                  <a:pt x="659" y="615"/>
                </a:cubicBezTo>
                <a:lnTo>
                  <a:pt x="659" y="619"/>
                </a:lnTo>
                <a:cubicBezTo>
                  <a:pt x="659" y="663"/>
                  <a:pt x="631" y="700"/>
                  <a:pt x="589" y="712"/>
                </a:cubicBezTo>
                <a:cubicBezTo>
                  <a:pt x="548" y="724"/>
                  <a:pt x="503" y="706"/>
                  <a:pt x="481" y="669"/>
                </a:cubicBezTo>
                <a:lnTo>
                  <a:pt x="486" y="674"/>
                </a:lnTo>
                <a:lnTo>
                  <a:pt x="482" y="669"/>
                </a:lnTo>
                <a:lnTo>
                  <a:pt x="650" y="633"/>
                </a:lnTo>
                <a:lnTo>
                  <a:pt x="651" y="627"/>
                </a:lnTo>
                <a:lnTo>
                  <a:pt x="650" y="634"/>
                </a:lnTo>
                <a:lnTo>
                  <a:pt x="649" y="641"/>
                </a:lnTo>
                <a:lnTo>
                  <a:pt x="649" y="627"/>
                </a:lnTo>
                <a:lnTo>
                  <a:pt x="649" y="628"/>
                </a:lnTo>
                <a:lnTo>
                  <a:pt x="458" y="615"/>
                </a:lnTo>
                <a:lnTo>
                  <a:pt x="460" y="606"/>
                </a:lnTo>
                <a:lnTo>
                  <a:pt x="461" y="602"/>
                </a:lnTo>
                <a:lnTo>
                  <a:pt x="463" y="581"/>
                </a:lnTo>
                <a:lnTo>
                  <a:pt x="464" y="575"/>
                </a:lnTo>
                <a:cubicBezTo>
                  <a:pt x="471" y="530"/>
                  <a:pt x="509" y="496"/>
                  <a:pt x="555" y="495"/>
                </a:cubicBezTo>
                <a:cubicBezTo>
                  <a:pt x="600" y="493"/>
                  <a:pt x="641" y="523"/>
                  <a:pt x="652" y="567"/>
                </a:cubicBezTo>
                <a:lnTo>
                  <a:pt x="655" y="584"/>
                </a:lnTo>
                <a:lnTo>
                  <a:pt x="656" y="603"/>
                </a:lnTo>
                <a:lnTo>
                  <a:pt x="656" y="613"/>
                </a:lnTo>
                <a:lnTo>
                  <a:pt x="655" y="598"/>
                </a:lnTo>
                <a:lnTo>
                  <a:pt x="656" y="604"/>
                </a:lnTo>
                <a:lnTo>
                  <a:pt x="465" y="619"/>
                </a:lnTo>
                <a:lnTo>
                  <a:pt x="465" y="615"/>
                </a:lnTo>
                <a:lnTo>
                  <a:pt x="465" y="609"/>
                </a:lnTo>
                <a:lnTo>
                  <a:pt x="657" y="609"/>
                </a:lnTo>
                <a:lnTo>
                  <a:pt x="657" y="614"/>
                </a:lnTo>
                <a:lnTo>
                  <a:pt x="657" y="619"/>
                </a:lnTo>
                <a:lnTo>
                  <a:pt x="465" y="619"/>
                </a:lnTo>
                <a:lnTo>
                  <a:pt x="465" y="614"/>
                </a:lnTo>
                <a:lnTo>
                  <a:pt x="465" y="609"/>
                </a:lnTo>
                <a:cubicBezTo>
                  <a:pt x="465" y="558"/>
                  <a:pt x="506" y="516"/>
                  <a:pt x="557" y="514"/>
                </a:cubicBezTo>
                <a:cubicBezTo>
                  <a:pt x="608" y="511"/>
                  <a:pt x="652" y="549"/>
                  <a:pt x="657" y="600"/>
                </a:cubicBezTo>
                <a:lnTo>
                  <a:pt x="658" y="619"/>
                </a:lnTo>
                <a:lnTo>
                  <a:pt x="658" y="628"/>
                </a:lnTo>
                <a:cubicBezTo>
                  <a:pt x="658" y="665"/>
                  <a:pt x="637" y="699"/>
                  <a:pt x="604" y="715"/>
                </a:cubicBezTo>
                <a:cubicBezTo>
                  <a:pt x="571" y="731"/>
                  <a:pt x="531" y="726"/>
                  <a:pt x="502" y="703"/>
                </a:cubicBezTo>
                <a:lnTo>
                  <a:pt x="496" y="698"/>
                </a:lnTo>
                <a:lnTo>
                  <a:pt x="490" y="693"/>
                </a:lnTo>
                <a:lnTo>
                  <a:pt x="645" y="643"/>
                </a:lnTo>
                <a:lnTo>
                  <a:pt x="644" y="647"/>
                </a:lnTo>
                <a:lnTo>
                  <a:pt x="646" y="623"/>
                </a:lnTo>
                <a:lnTo>
                  <a:pt x="646" y="628"/>
                </a:lnTo>
                <a:cubicBezTo>
                  <a:pt x="646" y="661"/>
                  <a:pt x="630" y="691"/>
                  <a:pt x="604" y="708"/>
                </a:cubicBezTo>
                <a:lnTo>
                  <a:pt x="601" y="710"/>
                </a:lnTo>
                <a:cubicBezTo>
                  <a:pt x="568" y="732"/>
                  <a:pt x="526" y="732"/>
                  <a:pt x="494" y="710"/>
                </a:cubicBezTo>
                <a:lnTo>
                  <a:pt x="491" y="708"/>
                </a:lnTo>
                <a:cubicBezTo>
                  <a:pt x="469" y="694"/>
                  <a:pt x="454" y="670"/>
                  <a:pt x="450" y="644"/>
                </a:cubicBezTo>
                <a:lnTo>
                  <a:pt x="449" y="638"/>
                </a:lnTo>
                <a:cubicBezTo>
                  <a:pt x="448" y="633"/>
                  <a:pt x="447" y="628"/>
                  <a:pt x="447" y="622"/>
                </a:cubicBezTo>
                <a:lnTo>
                  <a:pt x="447" y="614"/>
                </a:lnTo>
                <a:lnTo>
                  <a:pt x="447" y="605"/>
                </a:lnTo>
                <a:lnTo>
                  <a:pt x="447" y="600"/>
                </a:lnTo>
                <a:lnTo>
                  <a:pt x="639" y="600"/>
                </a:lnTo>
                <a:lnTo>
                  <a:pt x="639" y="602"/>
                </a:lnTo>
                <a:lnTo>
                  <a:pt x="639" y="609"/>
                </a:lnTo>
                <a:lnTo>
                  <a:pt x="639" y="630"/>
                </a:lnTo>
                <a:lnTo>
                  <a:pt x="638" y="639"/>
                </a:lnTo>
                <a:lnTo>
                  <a:pt x="542" y="532"/>
                </a:lnTo>
                <a:lnTo>
                  <a:pt x="543" y="532"/>
                </a:lnTo>
                <a:lnTo>
                  <a:pt x="448" y="618"/>
                </a:lnTo>
                <a:lnTo>
                  <a:pt x="448" y="619"/>
                </a:lnTo>
                <a:lnTo>
                  <a:pt x="448" y="613"/>
                </a:lnTo>
                <a:lnTo>
                  <a:pt x="451" y="637"/>
                </a:lnTo>
                <a:lnTo>
                  <a:pt x="450" y="633"/>
                </a:lnTo>
                <a:lnTo>
                  <a:pt x="639" y="609"/>
                </a:lnTo>
                <a:lnTo>
                  <a:pt x="639" y="613"/>
                </a:lnTo>
                <a:lnTo>
                  <a:pt x="639" y="620"/>
                </a:lnTo>
                <a:cubicBezTo>
                  <a:pt x="639" y="626"/>
                  <a:pt x="639" y="631"/>
                  <a:pt x="638" y="636"/>
                </a:cubicBezTo>
                <a:lnTo>
                  <a:pt x="637" y="642"/>
                </a:lnTo>
                <a:lnTo>
                  <a:pt x="638" y="626"/>
                </a:lnTo>
                <a:lnTo>
                  <a:pt x="638" y="628"/>
                </a:lnTo>
                <a:cubicBezTo>
                  <a:pt x="638" y="678"/>
                  <a:pt x="601" y="719"/>
                  <a:pt x="552" y="724"/>
                </a:cubicBezTo>
                <a:cubicBezTo>
                  <a:pt x="503" y="729"/>
                  <a:pt x="458" y="696"/>
                  <a:pt x="448" y="647"/>
                </a:cubicBezTo>
                <a:lnTo>
                  <a:pt x="447" y="642"/>
                </a:lnTo>
                <a:lnTo>
                  <a:pt x="444" y="623"/>
                </a:lnTo>
                <a:lnTo>
                  <a:pt x="442" y="603"/>
                </a:lnTo>
                <a:lnTo>
                  <a:pt x="442" y="600"/>
                </a:lnTo>
                <a:cubicBezTo>
                  <a:pt x="442" y="556"/>
                  <a:pt x="473" y="517"/>
                  <a:pt x="516" y="507"/>
                </a:cubicBezTo>
                <a:cubicBezTo>
                  <a:pt x="560" y="497"/>
                  <a:pt x="604" y="518"/>
                  <a:pt x="624" y="558"/>
                </a:cubicBezTo>
                <a:lnTo>
                  <a:pt x="627" y="564"/>
                </a:lnTo>
                <a:cubicBezTo>
                  <a:pt x="629" y="568"/>
                  <a:pt x="631" y="572"/>
                  <a:pt x="633" y="576"/>
                </a:cubicBezTo>
                <a:lnTo>
                  <a:pt x="637" y="590"/>
                </a:lnTo>
                <a:lnTo>
                  <a:pt x="638" y="594"/>
                </a:lnTo>
                <a:lnTo>
                  <a:pt x="641" y="601"/>
                </a:lnTo>
                <a:lnTo>
                  <a:pt x="485" y="571"/>
                </a:lnTo>
                <a:lnTo>
                  <a:pt x="487" y="569"/>
                </a:lnTo>
                <a:lnTo>
                  <a:pt x="460" y="621"/>
                </a:lnTo>
                <a:lnTo>
                  <a:pt x="461" y="615"/>
                </a:lnTo>
                <a:lnTo>
                  <a:pt x="459" y="630"/>
                </a:lnTo>
                <a:lnTo>
                  <a:pt x="459" y="622"/>
                </a:lnTo>
                <a:lnTo>
                  <a:pt x="459" y="619"/>
                </a:lnTo>
                <a:lnTo>
                  <a:pt x="651" y="619"/>
                </a:lnTo>
                <a:lnTo>
                  <a:pt x="651" y="622"/>
                </a:lnTo>
                <a:lnTo>
                  <a:pt x="651" y="629"/>
                </a:lnTo>
                <a:lnTo>
                  <a:pt x="651" y="635"/>
                </a:lnTo>
                <a:cubicBezTo>
                  <a:pt x="651" y="646"/>
                  <a:pt x="650" y="656"/>
                  <a:pt x="647" y="666"/>
                </a:cubicBezTo>
                <a:lnTo>
                  <a:pt x="646" y="669"/>
                </a:lnTo>
                <a:cubicBezTo>
                  <a:pt x="632" y="708"/>
                  <a:pt x="596" y="734"/>
                  <a:pt x="554" y="734"/>
                </a:cubicBezTo>
                <a:cubicBezTo>
                  <a:pt x="513" y="734"/>
                  <a:pt x="476" y="708"/>
                  <a:pt x="463" y="669"/>
                </a:cubicBezTo>
                <a:lnTo>
                  <a:pt x="462" y="666"/>
                </a:lnTo>
                <a:cubicBezTo>
                  <a:pt x="461" y="660"/>
                  <a:pt x="459" y="655"/>
                  <a:pt x="458" y="649"/>
                </a:cubicBezTo>
                <a:lnTo>
                  <a:pt x="457" y="642"/>
                </a:lnTo>
                <a:lnTo>
                  <a:pt x="456" y="635"/>
                </a:lnTo>
                <a:cubicBezTo>
                  <a:pt x="456" y="631"/>
                  <a:pt x="455" y="626"/>
                  <a:pt x="455" y="621"/>
                </a:cubicBezTo>
                <a:lnTo>
                  <a:pt x="455" y="619"/>
                </a:lnTo>
                <a:lnTo>
                  <a:pt x="647" y="619"/>
                </a:lnTo>
                <a:lnTo>
                  <a:pt x="647" y="614"/>
                </a:lnTo>
                <a:lnTo>
                  <a:pt x="648" y="633"/>
                </a:lnTo>
                <a:lnTo>
                  <a:pt x="648" y="643"/>
                </a:lnTo>
                <a:cubicBezTo>
                  <a:pt x="648" y="651"/>
                  <a:pt x="648" y="659"/>
                  <a:pt x="646" y="667"/>
                </a:cubicBezTo>
                <a:lnTo>
                  <a:pt x="645" y="671"/>
                </a:lnTo>
                <a:cubicBezTo>
                  <a:pt x="636" y="707"/>
                  <a:pt x="607" y="734"/>
                  <a:pt x="570" y="742"/>
                </a:cubicBezTo>
                <a:cubicBezTo>
                  <a:pt x="534" y="749"/>
                  <a:pt x="497" y="735"/>
                  <a:pt x="475" y="705"/>
                </a:cubicBezTo>
                <a:lnTo>
                  <a:pt x="465" y="690"/>
                </a:lnTo>
                <a:lnTo>
                  <a:pt x="460" y="681"/>
                </a:lnTo>
                <a:lnTo>
                  <a:pt x="459" y="679"/>
                </a:lnTo>
                <a:lnTo>
                  <a:pt x="455" y="673"/>
                </a:lnTo>
                <a:lnTo>
                  <a:pt x="626" y="650"/>
                </a:lnTo>
                <a:lnTo>
                  <a:pt x="625" y="653"/>
                </a:lnTo>
                <a:lnTo>
                  <a:pt x="628" y="607"/>
                </a:lnTo>
                <a:lnTo>
                  <a:pt x="629" y="613"/>
                </a:lnTo>
                <a:lnTo>
                  <a:pt x="438" y="628"/>
                </a:lnTo>
                <a:lnTo>
                  <a:pt x="438" y="625"/>
                </a:lnTo>
                <a:lnTo>
                  <a:pt x="438" y="619"/>
                </a:lnTo>
                <a:lnTo>
                  <a:pt x="438" y="613"/>
                </a:lnTo>
                <a:lnTo>
                  <a:pt x="441" y="637"/>
                </a:lnTo>
                <a:lnTo>
                  <a:pt x="440" y="633"/>
                </a:lnTo>
                <a:lnTo>
                  <a:pt x="629" y="600"/>
                </a:lnTo>
                <a:lnTo>
                  <a:pt x="630" y="619"/>
                </a:lnTo>
                <a:lnTo>
                  <a:pt x="630" y="628"/>
                </a:lnTo>
                <a:lnTo>
                  <a:pt x="438" y="628"/>
                </a:lnTo>
                <a:lnTo>
                  <a:pt x="438" y="625"/>
                </a:lnTo>
                <a:lnTo>
                  <a:pt x="440" y="641"/>
                </a:lnTo>
                <a:lnTo>
                  <a:pt x="439" y="635"/>
                </a:lnTo>
                <a:cubicBezTo>
                  <a:pt x="438" y="630"/>
                  <a:pt x="437" y="625"/>
                  <a:pt x="437" y="619"/>
                </a:cubicBezTo>
                <a:lnTo>
                  <a:pt x="437" y="613"/>
                </a:lnTo>
                <a:lnTo>
                  <a:pt x="440" y="637"/>
                </a:lnTo>
                <a:lnTo>
                  <a:pt x="439" y="633"/>
                </a:lnTo>
                <a:lnTo>
                  <a:pt x="627" y="628"/>
                </a:lnTo>
                <a:lnTo>
                  <a:pt x="624" y="640"/>
                </a:lnTo>
                <a:lnTo>
                  <a:pt x="622" y="649"/>
                </a:lnTo>
                <a:cubicBezTo>
                  <a:pt x="614" y="687"/>
                  <a:pt x="584" y="716"/>
                  <a:pt x="546" y="723"/>
                </a:cubicBezTo>
                <a:cubicBezTo>
                  <a:pt x="508" y="730"/>
                  <a:pt x="470" y="714"/>
                  <a:pt x="449" y="682"/>
                </a:cubicBezTo>
                <a:lnTo>
                  <a:pt x="447" y="679"/>
                </a:lnTo>
                <a:cubicBezTo>
                  <a:pt x="442" y="672"/>
                  <a:pt x="438" y="664"/>
                  <a:pt x="435" y="656"/>
                </a:cubicBezTo>
                <a:lnTo>
                  <a:pt x="433" y="650"/>
                </a:lnTo>
                <a:lnTo>
                  <a:pt x="524" y="715"/>
                </a:lnTo>
                <a:lnTo>
                  <a:pt x="520" y="715"/>
                </a:lnTo>
                <a:lnTo>
                  <a:pt x="516" y="715"/>
                </a:lnTo>
                <a:cubicBezTo>
                  <a:pt x="470" y="715"/>
                  <a:pt x="429" y="682"/>
                  <a:pt x="422" y="635"/>
                </a:cubicBezTo>
                <a:lnTo>
                  <a:pt x="422" y="637"/>
                </a:lnTo>
                <a:lnTo>
                  <a:pt x="421" y="633"/>
                </a:lnTo>
                <a:lnTo>
                  <a:pt x="610" y="609"/>
                </a:lnTo>
                <a:lnTo>
                  <a:pt x="610" y="614"/>
                </a:lnTo>
                <a:cubicBezTo>
                  <a:pt x="610" y="621"/>
                  <a:pt x="610" y="627"/>
                  <a:pt x="609" y="633"/>
                </a:cubicBezTo>
                <a:lnTo>
                  <a:pt x="608" y="638"/>
                </a:lnTo>
                <a:cubicBezTo>
                  <a:pt x="598" y="687"/>
                  <a:pt x="553" y="720"/>
                  <a:pt x="504" y="715"/>
                </a:cubicBezTo>
                <a:cubicBezTo>
                  <a:pt x="455" y="710"/>
                  <a:pt x="417" y="669"/>
                  <a:pt x="417" y="619"/>
                </a:cubicBezTo>
                <a:lnTo>
                  <a:pt x="417" y="609"/>
                </a:lnTo>
                <a:lnTo>
                  <a:pt x="417" y="603"/>
                </a:lnTo>
                <a:lnTo>
                  <a:pt x="422" y="634"/>
                </a:lnTo>
                <a:lnTo>
                  <a:pt x="421" y="631"/>
                </a:lnTo>
                <a:lnTo>
                  <a:pt x="608" y="600"/>
                </a:lnTo>
                <a:lnTo>
                  <a:pt x="608" y="608"/>
                </a:lnTo>
                <a:lnTo>
                  <a:pt x="608" y="619"/>
                </a:lnTo>
                <a:cubicBezTo>
                  <a:pt x="608" y="672"/>
                  <a:pt x="565" y="715"/>
                  <a:pt x="512" y="715"/>
                </a:cubicBezTo>
                <a:lnTo>
                  <a:pt x="510" y="715"/>
                </a:lnTo>
                <a:cubicBezTo>
                  <a:pt x="464" y="715"/>
                  <a:pt x="423" y="682"/>
                  <a:pt x="416" y="635"/>
                </a:cubicBezTo>
                <a:lnTo>
                  <a:pt x="416" y="637"/>
                </a:lnTo>
                <a:lnTo>
                  <a:pt x="415" y="633"/>
                </a:lnTo>
                <a:lnTo>
                  <a:pt x="603" y="628"/>
                </a:lnTo>
                <a:lnTo>
                  <a:pt x="602" y="633"/>
                </a:lnTo>
                <a:cubicBezTo>
                  <a:pt x="600" y="639"/>
                  <a:pt x="599" y="645"/>
                  <a:pt x="597" y="650"/>
                </a:cubicBezTo>
                <a:lnTo>
                  <a:pt x="595" y="655"/>
                </a:lnTo>
                <a:cubicBezTo>
                  <a:pt x="582" y="687"/>
                  <a:pt x="552" y="710"/>
                  <a:pt x="518" y="715"/>
                </a:cubicBezTo>
                <a:cubicBezTo>
                  <a:pt x="484" y="719"/>
                  <a:pt x="449" y="705"/>
                  <a:pt x="429" y="677"/>
                </a:cubicBezTo>
                <a:lnTo>
                  <a:pt x="426" y="673"/>
                </a:lnTo>
                <a:cubicBezTo>
                  <a:pt x="419" y="665"/>
                  <a:pt x="415" y="656"/>
                  <a:pt x="411" y="646"/>
                </a:cubicBezTo>
                <a:lnTo>
                  <a:pt x="409" y="640"/>
                </a:lnTo>
                <a:cubicBezTo>
                  <a:pt x="406" y="630"/>
                  <a:pt x="404" y="620"/>
                  <a:pt x="404" y="609"/>
                </a:cubicBezTo>
                <a:lnTo>
                  <a:pt x="404" y="603"/>
                </a:lnTo>
                <a:lnTo>
                  <a:pt x="404" y="600"/>
                </a:lnTo>
                <a:lnTo>
                  <a:pt x="596" y="600"/>
                </a:lnTo>
                <a:lnTo>
                  <a:pt x="596" y="603"/>
                </a:lnTo>
                <a:lnTo>
                  <a:pt x="596" y="610"/>
                </a:lnTo>
                <a:lnTo>
                  <a:pt x="596" y="616"/>
                </a:lnTo>
                <a:lnTo>
                  <a:pt x="596" y="619"/>
                </a:lnTo>
                <a:cubicBezTo>
                  <a:pt x="596" y="667"/>
                  <a:pt x="562" y="707"/>
                  <a:pt x="516" y="714"/>
                </a:cubicBezTo>
                <a:cubicBezTo>
                  <a:pt x="469" y="722"/>
                  <a:pt x="424" y="694"/>
                  <a:pt x="409" y="650"/>
                </a:cubicBezTo>
                <a:lnTo>
                  <a:pt x="408" y="647"/>
                </a:lnTo>
                <a:cubicBezTo>
                  <a:pt x="407" y="642"/>
                  <a:pt x="406" y="637"/>
                  <a:pt x="405" y="632"/>
                </a:cubicBezTo>
                <a:lnTo>
                  <a:pt x="406" y="637"/>
                </a:lnTo>
                <a:lnTo>
                  <a:pt x="405" y="634"/>
                </a:lnTo>
                <a:lnTo>
                  <a:pt x="404" y="631"/>
                </a:lnTo>
                <a:lnTo>
                  <a:pt x="591" y="600"/>
                </a:lnTo>
                <a:lnTo>
                  <a:pt x="591" y="604"/>
                </a:lnTo>
                <a:lnTo>
                  <a:pt x="590" y="586"/>
                </a:lnTo>
                <a:lnTo>
                  <a:pt x="591" y="591"/>
                </a:lnTo>
                <a:cubicBezTo>
                  <a:pt x="601" y="642"/>
                  <a:pt x="568" y="692"/>
                  <a:pt x="518" y="703"/>
                </a:cubicBezTo>
                <a:cubicBezTo>
                  <a:pt x="467" y="715"/>
                  <a:pt x="416" y="683"/>
                  <a:pt x="403" y="633"/>
                </a:cubicBezTo>
                <a:lnTo>
                  <a:pt x="406" y="641"/>
                </a:lnTo>
                <a:lnTo>
                  <a:pt x="404" y="636"/>
                </a:lnTo>
                <a:lnTo>
                  <a:pt x="493" y="696"/>
                </a:lnTo>
                <a:lnTo>
                  <a:pt x="490" y="696"/>
                </a:lnTo>
                <a:lnTo>
                  <a:pt x="488" y="696"/>
                </a:lnTo>
                <a:lnTo>
                  <a:pt x="485" y="696"/>
                </a:lnTo>
                <a:lnTo>
                  <a:pt x="580" y="616"/>
                </a:lnTo>
                <a:lnTo>
                  <a:pt x="579" y="622"/>
                </a:lnTo>
                <a:cubicBezTo>
                  <a:pt x="578" y="627"/>
                  <a:pt x="577" y="632"/>
                  <a:pt x="576" y="637"/>
                </a:cubicBezTo>
                <a:lnTo>
                  <a:pt x="575" y="640"/>
                </a:lnTo>
                <a:cubicBezTo>
                  <a:pt x="560" y="684"/>
                  <a:pt x="515" y="712"/>
                  <a:pt x="468" y="704"/>
                </a:cubicBezTo>
                <a:cubicBezTo>
                  <a:pt x="422" y="697"/>
                  <a:pt x="387" y="657"/>
                  <a:pt x="387" y="609"/>
                </a:cubicBezTo>
                <a:lnTo>
                  <a:pt x="387" y="600"/>
                </a:lnTo>
                <a:lnTo>
                  <a:pt x="387" y="590"/>
                </a:lnTo>
                <a:cubicBezTo>
                  <a:pt x="387" y="542"/>
                  <a:pt x="424" y="501"/>
                  <a:pt x="472" y="495"/>
                </a:cubicBezTo>
                <a:cubicBezTo>
                  <a:pt x="520" y="489"/>
                  <a:pt x="565" y="520"/>
                  <a:pt x="577" y="567"/>
                </a:cubicBezTo>
                <a:lnTo>
                  <a:pt x="578" y="571"/>
                </a:lnTo>
                <a:cubicBezTo>
                  <a:pt x="580" y="579"/>
                  <a:pt x="580" y="587"/>
                  <a:pt x="580" y="594"/>
                </a:cubicBezTo>
                <a:lnTo>
                  <a:pt x="580" y="600"/>
                </a:lnTo>
                <a:lnTo>
                  <a:pt x="580" y="606"/>
                </a:lnTo>
                <a:cubicBezTo>
                  <a:pt x="580" y="617"/>
                  <a:pt x="579" y="627"/>
                  <a:pt x="576" y="637"/>
                </a:cubicBezTo>
                <a:lnTo>
                  <a:pt x="575" y="640"/>
                </a:lnTo>
                <a:cubicBezTo>
                  <a:pt x="560" y="684"/>
                  <a:pt x="515" y="712"/>
                  <a:pt x="468" y="704"/>
                </a:cubicBezTo>
                <a:cubicBezTo>
                  <a:pt x="422" y="697"/>
                  <a:pt x="387" y="657"/>
                  <a:pt x="387" y="609"/>
                </a:cubicBezTo>
                <a:lnTo>
                  <a:pt x="387" y="606"/>
                </a:lnTo>
                <a:cubicBezTo>
                  <a:pt x="387" y="601"/>
                  <a:pt x="388" y="596"/>
                  <a:pt x="389" y="591"/>
                </a:cubicBezTo>
                <a:lnTo>
                  <a:pt x="390" y="585"/>
                </a:lnTo>
                <a:lnTo>
                  <a:pt x="388" y="600"/>
                </a:lnTo>
                <a:lnTo>
                  <a:pt x="388" y="594"/>
                </a:lnTo>
                <a:lnTo>
                  <a:pt x="388" y="590"/>
                </a:lnTo>
                <a:lnTo>
                  <a:pt x="580" y="590"/>
                </a:lnTo>
                <a:lnTo>
                  <a:pt x="580" y="600"/>
                </a:lnTo>
                <a:lnTo>
                  <a:pt x="580" y="609"/>
                </a:lnTo>
                <a:cubicBezTo>
                  <a:pt x="580" y="657"/>
                  <a:pt x="546" y="697"/>
                  <a:pt x="500" y="704"/>
                </a:cubicBezTo>
                <a:cubicBezTo>
                  <a:pt x="453" y="712"/>
                  <a:pt x="408" y="684"/>
                  <a:pt x="393" y="640"/>
                </a:cubicBezTo>
                <a:lnTo>
                  <a:pt x="392" y="637"/>
                </a:lnTo>
                <a:cubicBezTo>
                  <a:pt x="389" y="627"/>
                  <a:pt x="387" y="617"/>
                  <a:pt x="387" y="606"/>
                </a:cubicBezTo>
                <a:lnTo>
                  <a:pt x="387" y="600"/>
                </a:lnTo>
                <a:cubicBezTo>
                  <a:pt x="387" y="547"/>
                  <a:pt x="430" y="504"/>
                  <a:pt x="483" y="504"/>
                </a:cubicBezTo>
                <a:lnTo>
                  <a:pt x="484" y="504"/>
                </a:lnTo>
                <a:cubicBezTo>
                  <a:pt x="512" y="504"/>
                  <a:pt x="537" y="516"/>
                  <a:pt x="556" y="536"/>
                </a:cubicBezTo>
                <a:cubicBezTo>
                  <a:pt x="574" y="556"/>
                  <a:pt x="583" y="583"/>
                  <a:pt x="580" y="610"/>
                </a:cubicBezTo>
                <a:lnTo>
                  <a:pt x="579" y="621"/>
                </a:lnTo>
                <a:lnTo>
                  <a:pt x="578" y="630"/>
                </a:lnTo>
                <a:lnTo>
                  <a:pt x="388" y="601"/>
                </a:lnTo>
                <a:lnTo>
                  <a:pt x="389" y="596"/>
                </a:lnTo>
                <a:lnTo>
                  <a:pt x="387" y="614"/>
                </a:lnTo>
                <a:lnTo>
                  <a:pt x="387" y="609"/>
                </a:lnTo>
                <a:lnTo>
                  <a:pt x="579" y="609"/>
                </a:lnTo>
                <a:lnTo>
                  <a:pt x="579" y="613"/>
                </a:lnTo>
                <a:lnTo>
                  <a:pt x="579" y="620"/>
                </a:lnTo>
                <a:lnTo>
                  <a:pt x="579" y="626"/>
                </a:lnTo>
                <a:lnTo>
                  <a:pt x="579" y="628"/>
                </a:lnTo>
                <a:lnTo>
                  <a:pt x="387" y="628"/>
                </a:lnTo>
                <a:lnTo>
                  <a:pt x="387" y="623"/>
                </a:lnTo>
                <a:lnTo>
                  <a:pt x="390" y="644"/>
                </a:lnTo>
                <a:lnTo>
                  <a:pt x="386" y="625"/>
                </a:lnTo>
                <a:lnTo>
                  <a:pt x="386" y="624"/>
                </a:lnTo>
                <a:lnTo>
                  <a:pt x="385" y="619"/>
                </a:lnTo>
                <a:lnTo>
                  <a:pt x="565" y="643"/>
                </a:lnTo>
                <a:lnTo>
                  <a:pt x="564" y="645"/>
                </a:lnTo>
                <a:lnTo>
                  <a:pt x="574" y="602"/>
                </a:lnTo>
                <a:lnTo>
                  <a:pt x="574" y="609"/>
                </a:lnTo>
                <a:lnTo>
                  <a:pt x="574" y="616"/>
                </a:lnTo>
                <a:lnTo>
                  <a:pt x="574" y="619"/>
                </a:lnTo>
                <a:cubicBezTo>
                  <a:pt x="574" y="670"/>
                  <a:pt x="535" y="712"/>
                  <a:pt x="484" y="715"/>
                </a:cubicBezTo>
                <a:cubicBezTo>
                  <a:pt x="434" y="718"/>
                  <a:pt x="389" y="682"/>
                  <a:pt x="383" y="631"/>
                </a:cubicBezTo>
                <a:lnTo>
                  <a:pt x="382" y="620"/>
                </a:lnTo>
                <a:lnTo>
                  <a:pt x="381" y="609"/>
                </a:lnTo>
                <a:lnTo>
                  <a:pt x="476" y="696"/>
                </a:lnTo>
                <a:lnTo>
                  <a:pt x="473" y="696"/>
                </a:lnTo>
                <a:lnTo>
                  <a:pt x="469" y="696"/>
                </a:lnTo>
                <a:cubicBezTo>
                  <a:pt x="423" y="696"/>
                  <a:pt x="382" y="663"/>
                  <a:pt x="375" y="616"/>
                </a:cubicBezTo>
                <a:lnTo>
                  <a:pt x="374" y="613"/>
                </a:lnTo>
                <a:lnTo>
                  <a:pt x="371" y="596"/>
                </a:lnTo>
                <a:lnTo>
                  <a:pt x="371" y="595"/>
                </a:lnTo>
                <a:lnTo>
                  <a:pt x="370" y="590"/>
                </a:lnTo>
                <a:lnTo>
                  <a:pt x="550" y="614"/>
                </a:lnTo>
                <a:lnTo>
                  <a:pt x="549" y="616"/>
                </a:lnTo>
                <a:lnTo>
                  <a:pt x="558" y="589"/>
                </a:lnTo>
                <a:lnTo>
                  <a:pt x="558" y="588"/>
                </a:lnTo>
                <a:lnTo>
                  <a:pt x="557" y="599"/>
                </a:lnTo>
                <a:cubicBezTo>
                  <a:pt x="553" y="649"/>
                  <a:pt x="511" y="686"/>
                  <a:pt x="461" y="686"/>
                </a:cubicBezTo>
                <a:lnTo>
                  <a:pt x="459" y="686"/>
                </a:lnTo>
                <a:lnTo>
                  <a:pt x="555" y="599"/>
                </a:lnTo>
                <a:lnTo>
                  <a:pt x="554" y="610"/>
                </a:lnTo>
                <a:cubicBezTo>
                  <a:pt x="554" y="615"/>
                  <a:pt x="553" y="620"/>
                  <a:pt x="552" y="625"/>
                </a:cubicBezTo>
                <a:lnTo>
                  <a:pt x="550" y="633"/>
                </a:lnTo>
                <a:cubicBezTo>
                  <a:pt x="539" y="674"/>
                  <a:pt x="503" y="704"/>
                  <a:pt x="460" y="705"/>
                </a:cubicBezTo>
                <a:cubicBezTo>
                  <a:pt x="418" y="707"/>
                  <a:pt x="379" y="680"/>
                  <a:pt x="365" y="640"/>
                </a:cubicBezTo>
                <a:lnTo>
                  <a:pt x="364" y="637"/>
                </a:lnTo>
                <a:cubicBezTo>
                  <a:pt x="363" y="632"/>
                  <a:pt x="362" y="627"/>
                  <a:pt x="361" y="622"/>
                </a:cubicBezTo>
                <a:lnTo>
                  <a:pt x="360" y="619"/>
                </a:lnTo>
                <a:lnTo>
                  <a:pt x="358" y="609"/>
                </a:lnTo>
                <a:lnTo>
                  <a:pt x="546" y="614"/>
                </a:lnTo>
                <a:lnTo>
                  <a:pt x="545" y="618"/>
                </a:lnTo>
                <a:lnTo>
                  <a:pt x="547" y="594"/>
                </a:lnTo>
                <a:lnTo>
                  <a:pt x="547" y="600"/>
                </a:lnTo>
                <a:cubicBezTo>
                  <a:pt x="547" y="606"/>
                  <a:pt x="547" y="611"/>
                  <a:pt x="546" y="616"/>
                </a:cubicBezTo>
                <a:lnTo>
                  <a:pt x="545" y="622"/>
                </a:lnTo>
                <a:lnTo>
                  <a:pt x="546" y="606"/>
                </a:lnTo>
                <a:lnTo>
                  <a:pt x="546" y="609"/>
                </a:lnTo>
                <a:lnTo>
                  <a:pt x="365" y="567"/>
                </a:lnTo>
                <a:lnTo>
                  <a:pt x="367" y="563"/>
                </a:lnTo>
                <a:lnTo>
                  <a:pt x="358" y="587"/>
                </a:lnTo>
                <a:lnTo>
                  <a:pt x="359" y="582"/>
                </a:lnTo>
                <a:cubicBezTo>
                  <a:pt x="368" y="537"/>
                  <a:pt x="408" y="504"/>
                  <a:pt x="453" y="504"/>
                </a:cubicBezTo>
                <a:lnTo>
                  <a:pt x="454" y="504"/>
                </a:lnTo>
                <a:cubicBezTo>
                  <a:pt x="507" y="504"/>
                  <a:pt x="550" y="547"/>
                  <a:pt x="550" y="600"/>
                </a:cubicBezTo>
                <a:lnTo>
                  <a:pt x="550" y="623"/>
                </a:lnTo>
                <a:lnTo>
                  <a:pt x="549" y="631"/>
                </a:lnTo>
                <a:lnTo>
                  <a:pt x="358" y="608"/>
                </a:lnTo>
                <a:lnTo>
                  <a:pt x="359" y="603"/>
                </a:lnTo>
                <a:lnTo>
                  <a:pt x="360" y="592"/>
                </a:lnTo>
                <a:lnTo>
                  <a:pt x="547" y="628"/>
                </a:lnTo>
                <a:lnTo>
                  <a:pt x="540" y="649"/>
                </a:lnTo>
                <a:lnTo>
                  <a:pt x="536" y="658"/>
                </a:lnTo>
                <a:cubicBezTo>
                  <a:pt x="520" y="696"/>
                  <a:pt x="481" y="719"/>
                  <a:pt x="440" y="715"/>
                </a:cubicBezTo>
                <a:cubicBezTo>
                  <a:pt x="399" y="712"/>
                  <a:pt x="365" y="683"/>
                  <a:pt x="355" y="643"/>
                </a:cubicBezTo>
                <a:lnTo>
                  <a:pt x="353" y="631"/>
                </a:lnTo>
                <a:lnTo>
                  <a:pt x="352" y="625"/>
                </a:lnTo>
                <a:lnTo>
                  <a:pt x="446" y="705"/>
                </a:lnTo>
                <a:lnTo>
                  <a:pt x="444" y="705"/>
                </a:lnTo>
                <a:cubicBezTo>
                  <a:pt x="405" y="705"/>
                  <a:pt x="370" y="682"/>
                  <a:pt x="355" y="645"/>
                </a:cubicBezTo>
                <a:lnTo>
                  <a:pt x="357" y="647"/>
                </a:lnTo>
                <a:lnTo>
                  <a:pt x="355" y="643"/>
                </a:lnTo>
                <a:lnTo>
                  <a:pt x="523" y="650"/>
                </a:lnTo>
                <a:lnTo>
                  <a:pt x="523" y="648"/>
                </a:lnTo>
                <a:lnTo>
                  <a:pt x="521" y="652"/>
                </a:lnTo>
                <a:cubicBezTo>
                  <a:pt x="499" y="696"/>
                  <a:pt x="448" y="716"/>
                  <a:pt x="402" y="700"/>
                </a:cubicBezTo>
                <a:cubicBezTo>
                  <a:pt x="356" y="683"/>
                  <a:pt x="330" y="634"/>
                  <a:pt x="342" y="586"/>
                </a:cubicBezTo>
                <a:lnTo>
                  <a:pt x="347" y="570"/>
                </a:lnTo>
                <a:lnTo>
                  <a:pt x="349" y="565"/>
                </a:lnTo>
                <a:lnTo>
                  <a:pt x="438" y="696"/>
                </a:lnTo>
                <a:lnTo>
                  <a:pt x="436" y="696"/>
                </a:lnTo>
                <a:cubicBezTo>
                  <a:pt x="383" y="696"/>
                  <a:pt x="340" y="653"/>
                  <a:pt x="340" y="600"/>
                </a:cubicBezTo>
                <a:lnTo>
                  <a:pt x="340" y="593"/>
                </a:lnTo>
                <a:lnTo>
                  <a:pt x="340" y="590"/>
                </a:lnTo>
                <a:lnTo>
                  <a:pt x="532" y="590"/>
                </a:lnTo>
                <a:lnTo>
                  <a:pt x="532" y="587"/>
                </a:lnTo>
                <a:lnTo>
                  <a:pt x="533" y="606"/>
                </a:lnTo>
                <a:lnTo>
                  <a:pt x="533" y="615"/>
                </a:lnTo>
                <a:lnTo>
                  <a:pt x="533" y="619"/>
                </a:lnTo>
                <a:lnTo>
                  <a:pt x="341" y="619"/>
                </a:lnTo>
                <a:lnTo>
                  <a:pt x="341" y="614"/>
                </a:lnTo>
                <a:lnTo>
                  <a:pt x="342" y="614"/>
                </a:lnTo>
                <a:lnTo>
                  <a:pt x="340" y="594"/>
                </a:lnTo>
                <a:lnTo>
                  <a:pt x="340" y="590"/>
                </a:lnTo>
                <a:lnTo>
                  <a:pt x="532" y="604"/>
                </a:lnTo>
                <a:lnTo>
                  <a:pt x="531" y="605"/>
                </a:lnTo>
                <a:lnTo>
                  <a:pt x="530" y="610"/>
                </a:lnTo>
                <a:lnTo>
                  <a:pt x="530" y="622"/>
                </a:lnTo>
                <a:lnTo>
                  <a:pt x="530" y="628"/>
                </a:lnTo>
                <a:lnTo>
                  <a:pt x="340" y="610"/>
                </a:lnTo>
                <a:lnTo>
                  <a:pt x="342" y="600"/>
                </a:lnTo>
                <a:lnTo>
                  <a:pt x="344" y="597"/>
                </a:lnTo>
                <a:lnTo>
                  <a:pt x="345" y="587"/>
                </a:lnTo>
                <a:lnTo>
                  <a:pt x="346" y="579"/>
                </a:lnTo>
                <a:cubicBezTo>
                  <a:pt x="352" y="528"/>
                  <a:pt x="397" y="492"/>
                  <a:pt x="447" y="495"/>
                </a:cubicBezTo>
                <a:cubicBezTo>
                  <a:pt x="498" y="498"/>
                  <a:pt x="537" y="540"/>
                  <a:pt x="537" y="590"/>
                </a:cubicBezTo>
                <a:lnTo>
                  <a:pt x="537" y="594"/>
                </a:lnTo>
                <a:cubicBezTo>
                  <a:pt x="537" y="605"/>
                  <a:pt x="536" y="615"/>
                  <a:pt x="533" y="625"/>
                </a:cubicBezTo>
                <a:lnTo>
                  <a:pt x="531" y="631"/>
                </a:lnTo>
                <a:cubicBezTo>
                  <a:pt x="519" y="666"/>
                  <a:pt x="487" y="692"/>
                  <a:pt x="450" y="696"/>
                </a:cubicBezTo>
                <a:cubicBezTo>
                  <a:pt x="413" y="700"/>
                  <a:pt x="376" y="682"/>
                  <a:pt x="357" y="650"/>
                </a:cubicBezTo>
                <a:lnTo>
                  <a:pt x="354" y="645"/>
                </a:lnTo>
                <a:cubicBezTo>
                  <a:pt x="352" y="640"/>
                  <a:pt x="349" y="636"/>
                  <a:pt x="347" y="631"/>
                </a:cubicBezTo>
                <a:lnTo>
                  <a:pt x="345" y="626"/>
                </a:lnTo>
                <a:lnTo>
                  <a:pt x="528" y="614"/>
                </a:lnTo>
                <a:lnTo>
                  <a:pt x="528" y="610"/>
                </a:lnTo>
                <a:lnTo>
                  <a:pt x="527" y="616"/>
                </a:lnTo>
                <a:cubicBezTo>
                  <a:pt x="519" y="663"/>
                  <a:pt x="479" y="696"/>
                  <a:pt x="432" y="696"/>
                </a:cubicBezTo>
                <a:lnTo>
                  <a:pt x="430" y="696"/>
                </a:lnTo>
                <a:cubicBezTo>
                  <a:pt x="381" y="696"/>
                  <a:pt x="339" y="659"/>
                  <a:pt x="335" y="609"/>
                </a:cubicBezTo>
                <a:lnTo>
                  <a:pt x="334" y="598"/>
                </a:lnTo>
                <a:lnTo>
                  <a:pt x="336" y="613"/>
                </a:lnTo>
                <a:lnTo>
                  <a:pt x="334" y="605"/>
                </a:lnTo>
                <a:lnTo>
                  <a:pt x="507" y="635"/>
                </a:lnTo>
                <a:lnTo>
                  <a:pt x="505" y="638"/>
                </a:lnTo>
                <a:lnTo>
                  <a:pt x="517" y="615"/>
                </a:lnTo>
                <a:lnTo>
                  <a:pt x="515" y="618"/>
                </a:lnTo>
                <a:lnTo>
                  <a:pt x="512" y="628"/>
                </a:lnTo>
                <a:cubicBezTo>
                  <a:pt x="501" y="667"/>
                  <a:pt x="466" y="695"/>
                  <a:pt x="425" y="696"/>
                </a:cubicBezTo>
                <a:cubicBezTo>
                  <a:pt x="384" y="698"/>
                  <a:pt x="346" y="674"/>
                  <a:pt x="331" y="636"/>
                </a:cubicBezTo>
                <a:lnTo>
                  <a:pt x="329" y="631"/>
                </a:lnTo>
                <a:lnTo>
                  <a:pt x="327" y="626"/>
                </a:lnTo>
                <a:lnTo>
                  <a:pt x="491" y="650"/>
                </a:lnTo>
                <a:lnTo>
                  <a:pt x="495" y="645"/>
                </a:lnTo>
                <a:lnTo>
                  <a:pt x="492" y="650"/>
                </a:lnTo>
                <a:cubicBezTo>
                  <a:pt x="470" y="685"/>
                  <a:pt x="429" y="703"/>
                  <a:pt x="388" y="694"/>
                </a:cubicBezTo>
                <a:cubicBezTo>
                  <a:pt x="348" y="685"/>
                  <a:pt x="318" y="651"/>
                  <a:pt x="314" y="610"/>
                </a:cubicBezTo>
                <a:lnTo>
                  <a:pt x="312" y="590"/>
                </a:lnTo>
                <a:lnTo>
                  <a:pt x="312" y="581"/>
                </a:lnTo>
                <a:lnTo>
                  <a:pt x="504" y="581"/>
                </a:lnTo>
                <a:lnTo>
                  <a:pt x="504" y="584"/>
                </a:lnTo>
                <a:lnTo>
                  <a:pt x="503" y="569"/>
                </a:lnTo>
                <a:lnTo>
                  <a:pt x="504" y="575"/>
                </a:lnTo>
                <a:lnTo>
                  <a:pt x="409" y="494"/>
                </a:lnTo>
                <a:lnTo>
                  <a:pt x="414" y="494"/>
                </a:lnTo>
                <a:lnTo>
                  <a:pt x="418" y="494"/>
                </a:lnTo>
                <a:cubicBezTo>
                  <a:pt x="471" y="494"/>
                  <a:pt x="514" y="537"/>
                  <a:pt x="514" y="590"/>
                </a:cubicBezTo>
                <a:lnTo>
                  <a:pt x="514" y="600"/>
                </a:lnTo>
                <a:lnTo>
                  <a:pt x="323" y="591"/>
                </a:lnTo>
                <a:lnTo>
                  <a:pt x="323" y="590"/>
                </a:lnTo>
                <a:lnTo>
                  <a:pt x="323" y="581"/>
                </a:lnTo>
                <a:lnTo>
                  <a:pt x="499" y="635"/>
                </a:lnTo>
                <a:lnTo>
                  <a:pt x="497" y="638"/>
                </a:lnTo>
                <a:lnTo>
                  <a:pt x="509" y="615"/>
                </a:lnTo>
                <a:lnTo>
                  <a:pt x="507" y="621"/>
                </a:lnTo>
                <a:cubicBezTo>
                  <a:pt x="493" y="660"/>
                  <a:pt x="457" y="686"/>
                  <a:pt x="415" y="686"/>
                </a:cubicBezTo>
                <a:lnTo>
                  <a:pt x="411" y="686"/>
                </a:lnTo>
                <a:lnTo>
                  <a:pt x="454" y="676"/>
                </a:lnTo>
                <a:lnTo>
                  <a:pt x="450" y="678"/>
                </a:lnTo>
                <a:cubicBezTo>
                  <a:pt x="426" y="691"/>
                  <a:pt x="397" y="692"/>
                  <a:pt x="372" y="682"/>
                </a:cubicBezTo>
                <a:lnTo>
                  <a:pt x="367" y="680"/>
                </a:lnTo>
                <a:cubicBezTo>
                  <a:pt x="335" y="667"/>
                  <a:pt x="312" y="638"/>
                  <a:pt x="307" y="604"/>
                </a:cubicBezTo>
                <a:lnTo>
                  <a:pt x="305" y="583"/>
                </a:lnTo>
                <a:lnTo>
                  <a:pt x="304" y="569"/>
                </a:lnTo>
                <a:lnTo>
                  <a:pt x="399" y="658"/>
                </a:lnTo>
                <a:lnTo>
                  <a:pt x="395" y="658"/>
                </a:lnTo>
                <a:lnTo>
                  <a:pt x="491" y="572"/>
                </a:lnTo>
                <a:lnTo>
                  <a:pt x="488" y="593"/>
                </a:lnTo>
                <a:lnTo>
                  <a:pt x="486" y="602"/>
                </a:lnTo>
                <a:cubicBezTo>
                  <a:pt x="476" y="650"/>
                  <a:pt x="431" y="682"/>
                  <a:pt x="382" y="677"/>
                </a:cubicBezTo>
                <a:cubicBezTo>
                  <a:pt x="333" y="672"/>
                  <a:pt x="296" y="630"/>
                  <a:pt x="296" y="581"/>
                </a:cubicBezTo>
                <a:lnTo>
                  <a:pt x="296" y="578"/>
                </a:lnTo>
                <a:lnTo>
                  <a:pt x="297" y="592"/>
                </a:lnTo>
                <a:lnTo>
                  <a:pt x="296" y="585"/>
                </a:lnTo>
                <a:cubicBezTo>
                  <a:pt x="294" y="571"/>
                  <a:pt x="296" y="557"/>
                  <a:pt x="300" y="544"/>
                </a:cubicBezTo>
                <a:lnTo>
                  <a:pt x="303" y="531"/>
                </a:lnTo>
                <a:lnTo>
                  <a:pt x="306" y="522"/>
                </a:lnTo>
                <a:cubicBezTo>
                  <a:pt x="319" y="483"/>
                  <a:pt x="356" y="456"/>
                  <a:pt x="397" y="456"/>
                </a:cubicBezTo>
                <a:lnTo>
                  <a:pt x="400" y="456"/>
                </a:lnTo>
                <a:lnTo>
                  <a:pt x="400" y="648"/>
                </a:lnTo>
                <a:lnTo>
                  <a:pt x="399" y="648"/>
                </a:lnTo>
                <a:lnTo>
                  <a:pt x="495" y="552"/>
                </a:lnTo>
                <a:lnTo>
                  <a:pt x="495" y="562"/>
                </a:lnTo>
                <a:lnTo>
                  <a:pt x="495" y="571"/>
                </a:lnTo>
                <a:cubicBezTo>
                  <a:pt x="495" y="608"/>
                  <a:pt x="475" y="641"/>
                  <a:pt x="442" y="657"/>
                </a:cubicBezTo>
                <a:cubicBezTo>
                  <a:pt x="410" y="674"/>
                  <a:pt x="371" y="670"/>
                  <a:pt x="342" y="648"/>
                </a:cubicBezTo>
                <a:lnTo>
                  <a:pt x="338" y="645"/>
                </a:lnTo>
                <a:cubicBezTo>
                  <a:pt x="332" y="641"/>
                  <a:pt x="326" y="636"/>
                  <a:pt x="322" y="630"/>
                </a:cubicBezTo>
                <a:lnTo>
                  <a:pt x="317" y="624"/>
                </a:lnTo>
                <a:cubicBezTo>
                  <a:pt x="306" y="611"/>
                  <a:pt x="299" y="595"/>
                  <a:pt x="296" y="578"/>
                </a:cubicBezTo>
                <a:lnTo>
                  <a:pt x="296" y="580"/>
                </a:lnTo>
                <a:lnTo>
                  <a:pt x="295" y="576"/>
                </a:lnTo>
                <a:lnTo>
                  <a:pt x="484" y="552"/>
                </a:lnTo>
                <a:lnTo>
                  <a:pt x="484" y="556"/>
                </a:lnTo>
                <a:cubicBezTo>
                  <a:pt x="484" y="562"/>
                  <a:pt x="484" y="567"/>
                  <a:pt x="483" y="572"/>
                </a:cubicBezTo>
                <a:lnTo>
                  <a:pt x="482" y="578"/>
                </a:lnTo>
                <a:cubicBezTo>
                  <a:pt x="474" y="625"/>
                  <a:pt x="434" y="658"/>
                  <a:pt x="387" y="658"/>
                </a:cubicBezTo>
                <a:lnTo>
                  <a:pt x="384" y="658"/>
                </a:lnTo>
                <a:cubicBezTo>
                  <a:pt x="339" y="658"/>
                  <a:pt x="301" y="627"/>
                  <a:pt x="291" y="583"/>
                </a:cubicBezTo>
                <a:lnTo>
                  <a:pt x="288" y="572"/>
                </a:lnTo>
                <a:lnTo>
                  <a:pt x="287" y="567"/>
                </a:lnTo>
                <a:lnTo>
                  <a:pt x="285" y="559"/>
                </a:lnTo>
                <a:lnTo>
                  <a:pt x="311" y="603"/>
                </a:lnTo>
                <a:lnTo>
                  <a:pt x="309" y="601"/>
                </a:lnTo>
                <a:lnTo>
                  <a:pt x="472" y="533"/>
                </a:lnTo>
                <a:lnTo>
                  <a:pt x="472" y="530"/>
                </a:lnTo>
                <a:lnTo>
                  <a:pt x="473" y="549"/>
                </a:lnTo>
                <a:lnTo>
                  <a:pt x="473" y="558"/>
                </a:lnTo>
                <a:lnTo>
                  <a:pt x="473" y="562"/>
                </a:lnTo>
                <a:cubicBezTo>
                  <a:pt x="473" y="611"/>
                  <a:pt x="437" y="652"/>
                  <a:pt x="389" y="658"/>
                </a:cubicBezTo>
                <a:cubicBezTo>
                  <a:pt x="341" y="664"/>
                  <a:pt x="296" y="633"/>
                  <a:pt x="284" y="586"/>
                </a:cubicBezTo>
                <a:lnTo>
                  <a:pt x="283" y="579"/>
                </a:lnTo>
                <a:lnTo>
                  <a:pt x="280" y="568"/>
                </a:lnTo>
                <a:lnTo>
                  <a:pt x="278" y="555"/>
                </a:lnTo>
                <a:lnTo>
                  <a:pt x="277" y="549"/>
                </a:lnTo>
                <a:cubicBezTo>
                  <a:pt x="269" y="505"/>
                  <a:pt x="294" y="461"/>
                  <a:pt x="336" y="444"/>
                </a:cubicBezTo>
                <a:cubicBezTo>
                  <a:pt x="378" y="428"/>
                  <a:pt x="426" y="443"/>
                  <a:pt x="451" y="480"/>
                </a:cubicBezTo>
                <a:lnTo>
                  <a:pt x="453" y="483"/>
                </a:lnTo>
                <a:cubicBezTo>
                  <a:pt x="457" y="488"/>
                  <a:pt x="459" y="493"/>
                  <a:pt x="462" y="499"/>
                </a:cubicBezTo>
                <a:lnTo>
                  <a:pt x="465" y="506"/>
                </a:lnTo>
                <a:cubicBezTo>
                  <a:pt x="477" y="535"/>
                  <a:pt x="474" y="569"/>
                  <a:pt x="457" y="596"/>
                </a:cubicBezTo>
                <a:cubicBezTo>
                  <a:pt x="439" y="623"/>
                  <a:pt x="409" y="639"/>
                  <a:pt x="376" y="639"/>
                </a:cubicBezTo>
                <a:lnTo>
                  <a:pt x="373" y="639"/>
                </a:lnTo>
                <a:cubicBezTo>
                  <a:pt x="325" y="639"/>
                  <a:pt x="283" y="603"/>
                  <a:pt x="278" y="554"/>
                </a:cubicBezTo>
                <a:lnTo>
                  <a:pt x="277" y="544"/>
                </a:lnTo>
                <a:lnTo>
                  <a:pt x="276" y="534"/>
                </a:lnTo>
                <a:cubicBezTo>
                  <a:pt x="273" y="507"/>
                  <a:pt x="282" y="480"/>
                  <a:pt x="300" y="460"/>
                </a:cubicBezTo>
                <a:cubicBezTo>
                  <a:pt x="318" y="440"/>
                  <a:pt x="344" y="428"/>
                  <a:pt x="371" y="428"/>
                </a:cubicBezTo>
                <a:lnTo>
                  <a:pt x="373" y="428"/>
                </a:lnTo>
                <a:cubicBezTo>
                  <a:pt x="426" y="428"/>
                  <a:pt x="469" y="471"/>
                  <a:pt x="469" y="524"/>
                </a:cubicBezTo>
                <a:lnTo>
                  <a:pt x="469" y="530"/>
                </a:lnTo>
                <a:lnTo>
                  <a:pt x="469" y="533"/>
                </a:lnTo>
                <a:cubicBezTo>
                  <a:pt x="469" y="584"/>
                  <a:pt x="430" y="627"/>
                  <a:pt x="379" y="629"/>
                </a:cubicBezTo>
                <a:cubicBezTo>
                  <a:pt x="328" y="632"/>
                  <a:pt x="284" y="595"/>
                  <a:pt x="278" y="544"/>
                </a:cubicBezTo>
                <a:lnTo>
                  <a:pt x="277" y="534"/>
                </a:lnTo>
                <a:lnTo>
                  <a:pt x="276" y="524"/>
                </a:lnTo>
                <a:lnTo>
                  <a:pt x="457" y="557"/>
                </a:lnTo>
                <a:lnTo>
                  <a:pt x="454" y="563"/>
                </a:lnTo>
                <a:cubicBezTo>
                  <a:pt x="450" y="573"/>
                  <a:pt x="444" y="581"/>
                  <a:pt x="436" y="588"/>
                </a:cubicBezTo>
                <a:lnTo>
                  <a:pt x="432" y="592"/>
                </a:lnTo>
                <a:cubicBezTo>
                  <a:pt x="395" y="630"/>
                  <a:pt x="334" y="630"/>
                  <a:pt x="297" y="592"/>
                </a:cubicBezTo>
                <a:lnTo>
                  <a:pt x="293" y="588"/>
                </a:lnTo>
                <a:cubicBezTo>
                  <a:pt x="285" y="581"/>
                  <a:pt x="279" y="573"/>
                  <a:pt x="275" y="563"/>
                </a:cubicBezTo>
                <a:lnTo>
                  <a:pt x="272" y="557"/>
                </a:lnTo>
                <a:lnTo>
                  <a:pt x="357" y="610"/>
                </a:lnTo>
                <a:lnTo>
                  <a:pt x="351" y="610"/>
                </a:lnTo>
                <a:lnTo>
                  <a:pt x="344" y="610"/>
                </a:lnTo>
                <a:cubicBezTo>
                  <a:pt x="315" y="610"/>
                  <a:pt x="287" y="597"/>
                  <a:pt x="269" y="573"/>
                </a:cubicBezTo>
                <a:lnTo>
                  <a:pt x="255" y="555"/>
                </a:lnTo>
                <a:lnTo>
                  <a:pt x="249" y="545"/>
                </a:lnTo>
                <a:cubicBezTo>
                  <a:pt x="231" y="515"/>
                  <a:pt x="231" y="478"/>
                  <a:pt x="248" y="448"/>
                </a:cubicBezTo>
                <a:cubicBezTo>
                  <a:pt x="265" y="418"/>
                  <a:pt x="297" y="399"/>
                  <a:pt x="331" y="399"/>
                </a:cubicBezTo>
                <a:lnTo>
                  <a:pt x="332" y="399"/>
                </a:lnTo>
                <a:lnTo>
                  <a:pt x="333" y="399"/>
                </a:lnTo>
                <a:cubicBezTo>
                  <a:pt x="364" y="399"/>
                  <a:pt x="392" y="414"/>
                  <a:pt x="410" y="438"/>
                </a:cubicBezTo>
                <a:cubicBezTo>
                  <a:pt x="429" y="463"/>
                  <a:pt x="434" y="494"/>
                  <a:pt x="425" y="523"/>
                </a:cubicBezTo>
                <a:lnTo>
                  <a:pt x="422" y="533"/>
                </a:lnTo>
                <a:lnTo>
                  <a:pt x="361" y="414"/>
                </a:lnTo>
                <a:lnTo>
                  <a:pt x="364" y="415"/>
                </a:lnTo>
                <a:lnTo>
                  <a:pt x="291" y="421"/>
                </a:lnTo>
                <a:lnTo>
                  <a:pt x="293" y="420"/>
                </a:lnTo>
                <a:lnTo>
                  <a:pt x="242" y="526"/>
                </a:lnTo>
                <a:lnTo>
                  <a:pt x="242" y="524"/>
                </a:lnTo>
                <a:lnTo>
                  <a:pt x="239" y="514"/>
                </a:lnTo>
                <a:cubicBezTo>
                  <a:pt x="230" y="485"/>
                  <a:pt x="235" y="454"/>
                  <a:pt x="253" y="429"/>
                </a:cubicBezTo>
                <a:cubicBezTo>
                  <a:pt x="272" y="405"/>
                  <a:pt x="300" y="390"/>
                  <a:pt x="330" y="390"/>
                </a:cubicBezTo>
                <a:lnTo>
                  <a:pt x="334" y="390"/>
                </a:lnTo>
                <a:lnTo>
                  <a:pt x="334" y="582"/>
                </a:lnTo>
                <a:lnTo>
                  <a:pt x="332" y="582"/>
                </a:lnTo>
                <a:cubicBezTo>
                  <a:pt x="296" y="582"/>
                  <a:pt x="263" y="562"/>
                  <a:pt x="247" y="529"/>
                </a:cubicBezTo>
                <a:lnTo>
                  <a:pt x="244" y="523"/>
                </a:lnTo>
                <a:lnTo>
                  <a:pt x="253" y="538"/>
                </a:lnTo>
                <a:lnTo>
                  <a:pt x="250" y="534"/>
                </a:lnTo>
                <a:lnTo>
                  <a:pt x="422" y="486"/>
                </a:lnTo>
                <a:lnTo>
                  <a:pt x="419" y="507"/>
                </a:lnTo>
                <a:lnTo>
                  <a:pt x="417" y="516"/>
                </a:lnTo>
                <a:cubicBezTo>
                  <a:pt x="409" y="554"/>
                  <a:pt x="379" y="583"/>
                  <a:pt x="341" y="590"/>
                </a:cubicBezTo>
                <a:cubicBezTo>
                  <a:pt x="303" y="597"/>
                  <a:pt x="265" y="581"/>
                  <a:pt x="244" y="549"/>
                </a:cubicBezTo>
                <a:lnTo>
                  <a:pt x="242" y="546"/>
                </a:lnTo>
                <a:cubicBezTo>
                  <a:pt x="234" y="534"/>
                  <a:pt x="229" y="522"/>
                  <a:pt x="227" y="508"/>
                </a:cubicBezTo>
                <a:lnTo>
                  <a:pt x="226" y="502"/>
                </a:lnTo>
                <a:lnTo>
                  <a:pt x="320" y="582"/>
                </a:lnTo>
                <a:lnTo>
                  <a:pt x="318" y="582"/>
                </a:lnTo>
                <a:cubicBezTo>
                  <a:pt x="277" y="582"/>
                  <a:pt x="240" y="556"/>
                  <a:pt x="227" y="517"/>
                </a:cubicBezTo>
                <a:lnTo>
                  <a:pt x="224" y="505"/>
                </a:lnTo>
                <a:lnTo>
                  <a:pt x="221" y="495"/>
                </a:lnTo>
                <a:lnTo>
                  <a:pt x="407" y="449"/>
                </a:lnTo>
                <a:lnTo>
                  <a:pt x="407" y="449"/>
                </a:lnTo>
                <a:lnTo>
                  <a:pt x="408" y="453"/>
                </a:lnTo>
                <a:lnTo>
                  <a:pt x="314" y="380"/>
                </a:lnTo>
                <a:lnTo>
                  <a:pt x="316" y="380"/>
                </a:lnTo>
                <a:lnTo>
                  <a:pt x="221" y="487"/>
                </a:lnTo>
                <a:lnTo>
                  <a:pt x="220" y="477"/>
                </a:lnTo>
                <a:lnTo>
                  <a:pt x="219" y="467"/>
                </a:lnTo>
                <a:cubicBezTo>
                  <a:pt x="218" y="460"/>
                  <a:pt x="218" y="454"/>
                  <a:pt x="219" y="447"/>
                </a:cubicBezTo>
                <a:lnTo>
                  <a:pt x="220" y="438"/>
                </a:lnTo>
                <a:lnTo>
                  <a:pt x="405" y="484"/>
                </a:lnTo>
                <a:lnTo>
                  <a:pt x="399" y="496"/>
                </a:lnTo>
                <a:lnTo>
                  <a:pt x="397" y="500"/>
                </a:lnTo>
                <a:cubicBezTo>
                  <a:pt x="377" y="540"/>
                  <a:pt x="333" y="561"/>
                  <a:pt x="289" y="551"/>
                </a:cubicBezTo>
                <a:cubicBezTo>
                  <a:pt x="246" y="541"/>
                  <a:pt x="215" y="502"/>
                  <a:pt x="215" y="457"/>
                </a:cubicBezTo>
                <a:lnTo>
                  <a:pt x="215" y="453"/>
                </a:lnTo>
                <a:lnTo>
                  <a:pt x="215" y="448"/>
                </a:lnTo>
                <a:lnTo>
                  <a:pt x="311" y="544"/>
                </a:lnTo>
                <a:lnTo>
                  <a:pt x="310" y="544"/>
                </a:lnTo>
                <a:lnTo>
                  <a:pt x="307" y="544"/>
                </a:lnTo>
                <a:cubicBezTo>
                  <a:pt x="276" y="544"/>
                  <a:pt x="247" y="529"/>
                  <a:pt x="229" y="504"/>
                </a:cubicBezTo>
                <a:lnTo>
                  <a:pt x="222" y="494"/>
                </a:lnTo>
                <a:cubicBezTo>
                  <a:pt x="215" y="483"/>
                  <a:pt x="209" y="472"/>
                  <a:pt x="207" y="459"/>
                </a:cubicBezTo>
                <a:lnTo>
                  <a:pt x="205" y="450"/>
                </a:lnTo>
                <a:lnTo>
                  <a:pt x="298" y="525"/>
                </a:lnTo>
                <a:lnTo>
                  <a:pt x="297" y="525"/>
                </a:lnTo>
                <a:lnTo>
                  <a:pt x="294" y="525"/>
                </a:lnTo>
                <a:lnTo>
                  <a:pt x="289" y="525"/>
                </a:lnTo>
                <a:cubicBezTo>
                  <a:pt x="247" y="525"/>
                  <a:pt x="210" y="498"/>
                  <a:pt x="198" y="457"/>
                </a:cubicBezTo>
                <a:lnTo>
                  <a:pt x="193" y="440"/>
                </a:lnTo>
                <a:lnTo>
                  <a:pt x="191" y="431"/>
                </a:lnTo>
                <a:lnTo>
                  <a:pt x="284" y="506"/>
                </a:lnTo>
                <a:lnTo>
                  <a:pt x="280" y="506"/>
                </a:lnTo>
                <a:lnTo>
                  <a:pt x="279" y="506"/>
                </a:lnTo>
                <a:cubicBezTo>
                  <a:pt x="237" y="506"/>
                  <a:pt x="200" y="479"/>
                  <a:pt x="188" y="438"/>
                </a:cubicBezTo>
                <a:lnTo>
                  <a:pt x="185" y="428"/>
                </a:lnTo>
                <a:lnTo>
                  <a:pt x="276" y="496"/>
                </a:lnTo>
                <a:lnTo>
                  <a:pt x="271" y="496"/>
                </a:lnTo>
                <a:lnTo>
                  <a:pt x="267" y="496"/>
                </a:lnTo>
                <a:lnTo>
                  <a:pt x="267" y="304"/>
                </a:lnTo>
                <a:lnTo>
                  <a:pt x="268" y="304"/>
                </a:lnTo>
                <a:lnTo>
                  <a:pt x="177" y="431"/>
                </a:lnTo>
                <a:lnTo>
                  <a:pt x="176" y="427"/>
                </a:lnTo>
                <a:lnTo>
                  <a:pt x="172" y="417"/>
                </a:lnTo>
                <a:lnTo>
                  <a:pt x="261" y="477"/>
                </a:lnTo>
                <a:lnTo>
                  <a:pt x="260" y="477"/>
                </a:lnTo>
                <a:cubicBezTo>
                  <a:pt x="232" y="477"/>
                  <a:pt x="204" y="465"/>
                  <a:pt x="186" y="442"/>
                </a:cubicBezTo>
                <a:cubicBezTo>
                  <a:pt x="168" y="420"/>
                  <a:pt x="161" y="391"/>
                  <a:pt x="166" y="363"/>
                </a:cubicBezTo>
                <a:lnTo>
                  <a:pt x="168" y="353"/>
                </a:lnTo>
                <a:lnTo>
                  <a:pt x="169" y="349"/>
                </a:lnTo>
                <a:cubicBezTo>
                  <a:pt x="182" y="299"/>
                  <a:pt x="232" y="268"/>
                  <a:pt x="282" y="278"/>
                </a:cubicBezTo>
                <a:cubicBezTo>
                  <a:pt x="332" y="289"/>
                  <a:pt x="366" y="337"/>
                  <a:pt x="357" y="388"/>
                </a:cubicBezTo>
                <a:lnTo>
                  <a:pt x="356" y="394"/>
                </a:lnTo>
                <a:cubicBezTo>
                  <a:pt x="355" y="399"/>
                  <a:pt x="354" y="404"/>
                  <a:pt x="353" y="409"/>
                </a:cubicBezTo>
                <a:lnTo>
                  <a:pt x="352" y="412"/>
                </a:lnTo>
                <a:cubicBezTo>
                  <a:pt x="337" y="456"/>
                  <a:pt x="292" y="484"/>
                  <a:pt x="245" y="476"/>
                </a:cubicBezTo>
                <a:cubicBezTo>
                  <a:pt x="199" y="469"/>
                  <a:pt x="164" y="429"/>
                  <a:pt x="164" y="381"/>
                </a:cubicBezTo>
                <a:lnTo>
                  <a:pt x="164" y="376"/>
                </a:lnTo>
                <a:lnTo>
                  <a:pt x="165" y="377"/>
                </a:lnTo>
                <a:lnTo>
                  <a:pt x="163" y="357"/>
                </a:lnTo>
                <a:lnTo>
                  <a:pt x="163" y="353"/>
                </a:lnTo>
                <a:lnTo>
                  <a:pt x="355" y="353"/>
                </a:lnTo>
                <a:lnTo>
                  <a:pt x="355" y="355"/>
                </a:lnTo>
                <a:lnTo>
                  <a:pt x="355" y="362"/>
                </a:lnTo>
                <a:lnTo>
                  <a:pt x="355" y="369"/>
                </a:lnTo>
                <a:lnTo>
                  <a:pt x="355" y="372"/>
                </a:lnTo>
                <a:lnTo>
                  <a:pt x="163" y="372"/>
                </a:lnTo>
                <a:lnTo>
                  <a:pt x="163" y="369"/>
                </a:lnTo>
                <a:lnTo>
                  <a:pt x="163" y="363"/>
                </a:lnTo>
                <a:lnTo>
                  <a:pt x="164" y="377"/>
                </a:lnTo>
                <a:lnTo>
                  <a:pt x="163" y="370"/>
                </a:lnTo>
                <a:cubicBezTo>
                  <a:pt x="163" y="366"/>
                  <a:pt x="162" y="361"/>
                  <a:pt x="162" y="356"/>
                </a:cubicBezTo>
                <a:lnTo>
                  <a:pt x="162" y="353"/>
                </a:lnTo>
                <a:cubicBezTo>
                  <a:pt x="162" y="304"/>
                  <a:pt x="200" y="263"/>
                  <a:pt x="249" y="258"/>
                </a:cubicBezTo>
                <a:cubicBezTo>
                  <a:pt x="298" y="253"/>
                  <a:pt x="343" y="286"/>
                  <a:pt x="353" y="335"/>
                </a:cubicBezTo>
                <a:lnTo>
                  <a:pt x="354" y="340"/>
                </a:lnTo>
                <a:cubicBezTo>
                  <a:pt x="355" y="346"/>
                  <a:pt x="355" y="352"/>
                  <a:pt x="355" y="358"/>
                </a:cubicBezTo>
                <a:lnTo>
                  <a:pt x="355" y="362"/>
                </a:lnTo>
                <a:lnTo>
                  <a:pt x="163" y="362"/>
                </a:lnTo>
                <a:lnTo>
                  <a:pt x="164" y="363"/>
                </a:lnTo>
                <a:lnTo>
                  <a:pt x="163" y="353"/>
                </a:lnTo>
                <a:lnTo>
                  <a:pt x="258" y="439"/>
                </a:lnTo>
                <a:lnTo>
                  <a:pt x="250" y="439"/>
                </a:lnTo>
                <a:lnTo>
                  <a:pt x="346" y="343"/>
                </a:lnTo>
                <a:lnTo>
                  <a:pt x="346" y="349"/>
                </a:lnTo>
                <a:lnTo>
                  <a:pt x="344" y="326"/>
                </a:lnTo>
                <a:lnTo>
                  <a:pt x="345" y="330"/>
                </a:lnTo>
                <a:lnTo>
                  <a:pt x="155" y="353"/>
                </a:lnTo>
                <a:lnTo>
                  <a:pt x="155" y="344"/>
                </a:lnTo>
                <a:lnTo>
                  <a:pt x="155" y="334"/>
                </a:lnTo>
                <a:lnTo>
                  <a:pt x="168" y="382"/>
                </a:lnTo>
                <a:lnTo>
                  <a:pt x="164" y="375"/>
                </a:lnTo>
                <a:lnTo>
                  <a:pt x="190" y="404"/>
                </a:lnTo>
                <a:lnTo>
                  <a:pt x="186" y="401"/>
                </a:lnTo>
                <a:lnTo>
                  <a:pt x="339" y="324"/>
                </a:lnTo>
                <a:lnTo>
                  <a:pt x="339" y="331"/>
                </a:lnTo>
                <a:lnTo>
                  <a:pt x="339" y="334"/>
                </a:lnTo>
                <a:lnTo>
                  <a:pt x="147" y="334"/>
                </a:lnTo>
                <a:lnTo>
                  <a:pt x="147" y="324"/>
                </a:lnTo>
                <a:lnTo>
                  <a:pt x="148" y="316"/>
                </a:lnTo>
                <a:lnTo>
                  <a:pt x="146" y="294"/>
                </a:lnTo>
                <a:lnTo>
                  <a:pt x="146" y="286"/>
                </a:lnTo>
                <a:lnTo>
                  <a:pt x="334" y="317"/>
                </a:lnTo>
                <a:lnTo>
                  <a:pt x="333" y="320"/>
                </a:lnTo>
                <a:lnTo>
                  <a:pt x="337" y="289"/>
                </a:lnTo>
                <a:lnTo>
                  <a:pt x="337" y="308"/>
                </a:lnTo>
                <a:lnTo>
                  <a:pt x="336" y="308"/>
                </a:lnTo>
                <a:lnTo>
                  <a:pt x="336" y="315"/>
                </a:lnTo>
                <a:lnTo>
                  <a:pt x="149" y="285"/>
                </a:lnTo>
                <a:lnTo>
                  <a:pt x="149" y="286"/>
                </a:lnTo>
                <a:lnTo>
                  <a:pt x="151" y="279"/>
                </a:lnTo>
                <a:cubicBezTo>
                  <a:pt x="163" y="238"/>
                  <a:pt x="201" y="209"/>
                  <a:pt x="243" y="209"/>
                </a:cubicBezTo>
                <a:lnTo>
                  <a:pt x="245" y="209"/>
                </a:lnTo>
                <a:lnTo>
                  <a:pt x="151" y="324"/>
                </a:lnTo>
                <a:lnTo>
                  <a:pt x="150" y="319"/>
                </a:lnTo>
                <a:lnTo>
                  <a:pt x="159" y="343"/>
                </a:lnTo>
                <a:lnTo>
                  <a:pt x="157" y="339"/>
                </a:lnTo>
                <a:cubicBezTo>
                  <a:pt x="142" y="310"/>
                  <a:pt x="143" y="274"/>
                  <a:pt x="161" y="246"/>
                </a:cubicBezTo>
                <a:cubicBezTo>
                  <a:pt x="178" y="218"/>
                  <a:pt x="209" y="200"/>
                  <a:pt x="242" y="200"/>
                </a:cubicBezTo>
                <a:lnTo>
                  <a:pt x="243" y="200"/>
                </a:lnTo>
                <a:lnTo>
                  <a:pt x="243" y="392"/>
                </a:lnTo>
                <a:lnTo>
                  <a:pt x="240" y="392"/>
                </a:lnTo>
                <a:cubicBezTo>
                  <a:pt x="187" y="392"/>
                  <a:pt x="144" y="349"/>
                  <a:pt x="144" y="296"/>
                </a:cubicBezTo>
                <a:lnTo>
                  <a:pt x="144" y="287"/>
                </a:lnTo>
                <a:lnTo>
                  <a:pt x="146" y="306"/>
                </a:lnTo>
                <a:lnTo>
                  <a:pt x="144" y="296"/>
                </a:lnTo>
                <a:lnTo>
                  <a:pt x="188" y="359"/>
                </a:lnTo>
                <a:lnTo>
                  <a:pt x="180" y="354"/>
                </a:lnTo>
                <a:lnTo>
                  <a:pt x="172" y="349"/>
                </a:lnTo>
                <a:cubicBezTo>
                  <a:pt x="148" y="334"/>
                  <a:pt x="132" y="310"/>
                  <a:pt x="128" y="283"/>
                </a:cubicBezTo>
                <a:lnTo>
                  <a:pt x="126" y="271"/>
                </a:lnTo>
                <a:cubicBezTo>
                  <a:pt x="125" y="266"/>
                  <a:pt x="124" y="261"/>
                  <a:pt x="124" y="255"/>
                </a:cubicBezTo>
                <a:lnTo>
                  <a:pt x="124" y="249"/>
                </a:lnTo>
                <a:lnTo>
                  <a:pt x="124" y="248"/>
                </a:lnTo>
                <a:lnTo>
                  <a:pt x="316" y="248"/>
                </a:lnTo>
                <a:lnTo>
                  <a:pt x="316" y="263"/>
                </a:lnTo>
                <a:lnTo>
                  <a:pt x="315" y="267"/>
                </a:lnTo>
                <a:lnTo>
                  <a:pt x="315" y="279"/>
                </a:lnTo>
                <a:cubicBezTo>
                  <a:pt x="315" y="284"/>
                  <a:pt x="315" y="289"/>
                  <a:pt x="315" y="293"/>
                </a:cubicBezTo>
                <a:lnTo>
                  <a:pt x="314" y="300"/>
                </a:lnTo>
                <a:cubicBezTo>
                  <a:pt x="306" y="350"/>
                  <a:pt x="262" y="386"/>
                  <a:pt x="212" y="382"/>
                </a:cubicBezTo>
                <a:cubicBezTo>
                  <a:pt x="161" y="379"/>
                  <a:pt x="122" y="337"/>
                  <a:pt x="122" y="286"/>
                </a:cubicBezTo>
                <a:lnTo>
                  <a:pt x="122" y="285"/>
                </a:lnTo>
                <a:lnTo>
                  <a:pt x="123" y="299"/>
                </a:lnTo>
                <a:lnTo>
                  <a:pt x="122" y="292"/>
                </a:lnTo>
                <a:lnTo>
                  <a:pt x="121" y="285"/>
                </a:lnTo>
                <a:cubicBezTo>
                  <a:pt x="121" y="281"/>
                  <a:pt x="120" y="276"/>
                  <a:pt x="120" y="271"/>
                </a:cubicBezTo>
                <a:lnTo>
                  <a:pt x="120" y="267"/>
                </a:lnTo>
                <a:cubicBezTo>
                  <a:pt x="120" y="229"/>
                  <a:pt x="144" y="194"/>
                  <a:pt x="180" y="179"/>
                </a:cubicBezTo>
                <a:cubicBezTo>
                  <a:pt x="216" y="164"/>
                  <a:pt x="257" y="172"/>
                  <a:pt x="284" y="200"/>
                </a:cubicBezTo>
                <a:lnTo>
                  <a:pt x="285" y="201"/>
                </a:lnTo>
                <a:cubicBezTo>
                  <a:pt x="289" y="204"/>
                  <a:pt x="292" y="207"/>
                  <a:pt x="294" y="211"/>
                </a:cubicBezTo>
                <a:lnTo>
                  <a:pt x="297" y="215"/>
                </a:lnTo>
                <a:cubicBezTo>
                  <a:pt x="301" y="219"/>
                  <a:pt x="304" y="224"/>
                  <a:pt x="306" y="230"/>
                </a:cubicBezTo>
                <a:lnTo>
                  <a:pt x="308" y="234"/>
                </a:lnTo>
                <a:lnTo>
                  <a:pt x="265" y="191"/>
                </a:lnTo>
                <a:lnTo>
                  <a:pt x="267" y="192"/>
                </a:lnTo>
                <a:lnTo>
                  <a:pt x="128" y="277"/>
                </a:lnTo>
                <a:lnTo>
                  <a:pt x="128" y="263"/>
                </a:lnTo>
                <a:lnTo>
                  <a:pt x="129" y="258"/>
                </a:lnTo>
                <a:lnTo>
                  <a:pt x="127" y="238"/>
                </a:lnTo>
                <a:lnTo>
                  <a:pt x="127" y="232"/>
                </a:lnTo>
                <a:lnTo>
                  <a:pt x="127" y="229"/>
                </a:lnTo>
                <a:lnTo>
                  <a:pt x="319" y="229"/>
                </a:lnTo>
                <a:lnTo>
                  <a:pt x="319" y="238"/>
                </a:lnTo>
                <a:lnTo>
                  <a:pt x="319" y="248"/>
                </a:lnTo>
                <a:cubicBezTo>
                  <a:pt x="319" y="301"/>
                  <a:pt x="276" y="344"/>
                  <a:pt x="223" y="344"/>
                </a:cubicBezTo>
                <a:lnTo>
                  <a:pt x="217" y="344"/>
                </a:lnTo>
                <a:cubicBezTo>
                  <a:pt x="185" y="344"/>
                  <a:pt x="155" y="328"/>
                  <a:pt x="138" y="302"/>
                </a:cubicBezTo>
                <a:lnTo>
                  <a:pt x="126" y="282"/>
                </a:lnTo>
                <a:lnTo>
                  <a:pt x="121" y="272"/>
                </a:lnTo>
                <a:lnTo>
                  <a:pt x="230" y="323"/>
                </a:lnTo>
                <a:lnTo>
                  <a:pt x="226" y="324"/>
                </a:lnTo>
                <a:cubicBezTo>
                  <a:pt x="212" y="327"/>
                  <a:pt x="198" y="327"/>
                  <a:pt x="184" y="325"/>
                </a:cubicBezTo>
                <a:lnTo>
                  <a:pt x="179" y="324"/>
                </a:lnTo>
                <a:cubicBezTo>
                  <a:pt x="150" y="318"/>
                  <a:pt x="125" y="299"/>
                  <a:pt x="112" y="272"/>
                </a:cubicBezTo>
                <a:lnTo>
                  <a:pt x="105" y="258"/>
                </a:lnTo>
                <a:lnTo>
                  <a:pt x="101" y="249"/>
                </a:lnTo>
                <a:lnTo>
                  <a:pt x="188" y="306"/>
                </a:lnTo>
                <a:lnTo>
                  <a:pt x="185" y="306"/>
                </a:lnTo>
                <a:lnTo>
                  <a:pt x="183" y="306"/>
                </a:lnTo>
                <a:lnTo>
                  <a:pt x="182" y="306"/>
                </a:lnTo>
                <a:lnTo>
                  <a:pt x="277" y="195"/>
                </a:lnTo>
                <a:lnTo>
                  <a:pt x="278" y="201"/>
                </a:lnTo>
                <a:cubicBezTo>
                  <a:pt x="279" y="206"/>
                  <a:pt x="279" y="211"/>
                  <a:pt x="279" y="216"/>
                </a:cubicBezTo>
                <a:lnTo>
                  <a:pt x="279" y="219"/>
                </a:lnTo>
                <a:lnTo>
                  <a:pt x="87" y="219"/>
                </a:lnTo>
                <a:lnTo>
                  <a:pt x="88" y="220"/>
                </a:lnTo>
                <a:lnTo>
                  <a:pt x="87" y="210"/>
                </a:lnTo>
                <a:cubicBezTo>
                  <a:pt x="82" y="160"/>
                  <a:pt x="116" y="115"/>
                  <a:pt x="166" y="106"/>
                </a:cubicBezTo>
                <a:cubicBezTo>
                  <a:pt x="216" y="97"/>
                  <a:pt x="263" y="128"/>
                  <a:pt x="276" y="177"/>
                </a:cubicBezTo>
                <a:lnTo>
                  <a:pt x="277" y="181"/>
                </a:lnTo>
                <a:cubicBezTo>
                  <a:pt x="279" y="189"/>
                  <a:pt x="279" y="197"/>
                  <a:pt x="279" y="204"/>
                </a:cubicBezTo>
                <a:lnTo>
                  <a:pt x="279" y="210"/>
                </a:lnTo>
                <a:cubicBezTo>
                  <a:pt x="279" y="243"/>
                  <a:pt x="263" y="273"/>
                  <a:pt x="237" y="290"/>
                </a:cubicBezTo>
                <a:lnTo>
                  <a:pt x="234" y="292"/>
                </a:lnTo>
                <a:cubicBezTo>
                  <a:pt x="201" y="314"/>
                  <a:pt x="159" y="314"/>
                  <a:pt x="127" y="292"/>
                </a:cubicBezTo>
                <a:lnTo>
                  <a:pt x="124" y="290"/>
                </a:lnTo>
                <a:cubicBezTo>
                  <a:pt x="101" y="275"/>
                  <a:pt x="86" y="251"/>
                  <a:pt x="82" y="224"/>
                </a:cubicBezTo>
                <a:lnTo>
                  <a:pt x="80" y="209"/>
                </a:lnTo>
                <a:lnTo>
                  <a:pt x="78" y="194"/>
                </a:lnTo>
                <a:cubicBezTo>
                  <a:pt x="71" y="143"/>
                  <a:pt x="107" y="95"/>
                  <a:pt x="158" y="87"/>
                </a:cubicBezTo>
                <a:cubicBezTo>
                  <a:pt x="209" y="78"/>
                  <a:pt x="257" y="112"/>
                  <a:pt x="268" y="163"/>
                </a:cubicBezTo>
                <a:lnTo>
                  <a:pt x="270" y="173"/>
                </a:lnTo>
                <a:cubicBezTo>
                  <a:pt x="274" y="194"/>
                  <a:pt x="271" y="215"/>
                  <a:pt x="261" y="234"/>
                </a:cubicBezTo>
                <a:lnTo>
                  <a:pt x="258" y="240"/>
                </a:lnTo>
                <a:cubicBezTo>
                  <a:pt x="254" y="250"/>
                  <a:pt x="248" y="258"/>
                  <a:pt x="240" y="265"/>
                </a:cubicBezTo>
                <a:lnTo>
                  <a:pt x="237" y="268"/>
                </a:lnTo>
                <a:cubicBezTo>
                  <a:pt x="213" y="293"/>
                  <a:pt x="177" y="302"/>
                  <a:pt x="144" y="293"/>
                </a:cubicBezTo>
                <a:cubicBezTo>
                  <a:pt x="111" y="284"/>
                  <a:pt x="85" y="257"/>
                  <a:pt x="76" y="224"/>
                </a:cubicBezTo>
                <a:lnTo>
                  <a:pt x="74" y="212"/>
                </a:lnTo>
                <a:lnTo>
                  <a:pt x="72" y="204"/>
                </a:lnTo>
                <a:lnTo>
                  <a:pt x="71" y="197"/>
                </a:lnTo>
                <a:lnTo>
                  <a:pt x="81" y="226"/>
                </a:lnTo>
                <a:lnTo>
                  <a:pt x="80" y="224"/>
                </a:lnTo>
                <a:lnTo>
                  <a:pt x="260" y="200"/>
                </a:lnTo>
                <a:lnTo>
                  <a:pt x="259" y="205"/>
                </a:lnTo>
                <a:lnTo>
                  <a:pt x="260" y="186"/>
                </a:lnTo>
                <a:lnTo>
                  <a:pt x="260" y="196"/>
                </a:lnTo>
                <a:lnTo>
                  <a:pt x="260" y="206"/>
                </a:lnTo>
                <a:lnTo>
                  <a:pt x="260" y="210"/>
                </a:lnTo>
                <a:lnTo>
                  <a:pt x="68" y="210"/>
                </a:lnTo>
                <a:lnTo>
                  <a:pt x="68" y="206"/>
                </a:lnTo>
                <a:lnTo>
                  <a:pt x="69" y="207"/>
                </a:lnTo>
                <a:lnTo>
                  <a:pt x="67" y="187"/>
                </a:lnTo>
                <a:lnTo>
                  <a:pt x="67" y="181"/>
                </a:lnTo>
                <a:lnTo>
                  <a:pt x="259" y="181"/>
                </a:lnTo>
                <a:lnTo>
                  <a:pt x="259" y="184"/>
                </a:lnTo>
                <a:cubicBezTo>
                  <a:pt x="259" y="189"/>
                  <a:pt x="259" y="194"/>
                  <a:pt x="259" y="198"/>
                </a:cubicBezTo>
                <a:lnTo>
                  <a:pt x="258" y="205"/>
                </a:lnTo>
                <a:cubicBezTo>
                  <a:pt x="251" y="252"/>
                  <a:pt x="210" y="287"/>
                  <a:pt x="162" y="287"/>
                </a:cubicBezTo>
                <a:lnTo>
                  <a:pt x="158" y="287"/>
                </a:lnTo>
                <a:cubicBezTo>
                  <a:pt x="116" y="287"/>
                  <a:pt x="79" y="260"/>
                  <a:pt x="67" y="219"/>
                </a:cubicBezTo>
                <a:lnTo>
                  <a:pt x="64" y="209"/>
                </a:lnTo>
                <a:cubicBezTo>
                  <a:pt x="61" y="200"/>
                  <a:pt x="59" y="191"/>
                  <a:pt x="59" y="181"/>
                </a:cubicBezTo>
                <a:lnTo>
                  <a:pt x="59" y="172"/>
                </a:lnTo>
                <a:cubicBezTo>
                  <a:pt x="59" y="123"/>
                  <a:pt x="98" y="81"/>
                  <a:pt x="148" y="77"/>
                </a:cubicBezTo>
                <a:cubicBezTo>
                  <a:pt x="197" y="73"/>
                  <a:pt x="242" y="107"/>
                  <a:pt x="250" y="157"/>
                </a:cubicBezTo>
                <a:lnTo>
                  <a:pt x="251" y="163"/>
                </a:lnTo>
                <a:cubicBezTo>
                  <a:pt x="252" y="168"/>
                  <a:pt x="252" y="173"/>
                  <a:pt x="252" y="178"/>
                </a:cubicBezTo>
                <a:lnTo>
                  <a:pt x="252" y="181"/>
                </a:lnTo>
                <a:cubicBezTo>
                  <a:pt x="252" y="230"/>
                  <a:pt x="216" y="271"/>
                  <a:pt x="168" y="277"/>
                </a:cubicBezTo>
                <a:cubicBezTo>
                  <a:pt x="120" y="283"/>
                  <a:pt x="75" y="252"/>
                  <a:pt x="63" y="205"/>
                </a:cubicBezTo>
                <a:lnTo>
                  <a:pt x="63" y="204"/>
                </a:lnTo>
                <a:lnTo>
                  <a:pt x="62" y="201"/>
                </a:lnTo>
                <a:lnTo>
                  <a:pt x="60" y="195"/>
                </a:lnTo>
                <a:lnTo>
                  <a:pt x="66" y="207"/>
                </a:lnTo>
                <a:lnTo>
                  <a:pt x="65" y="205"/>
                </a:lnTo>
                <a:lnTo>
                  <a:pt x="246" y="174"/>
                </a:lnTo>
                <a:lnTo>
                  <a:pt x="245" y="170"/>
                </a:lnTo>
                <a:lnTo>
                  <a:pt x="245" y="191"/>
                </a:lnTo>
                <a:lnTo>
                  <a:pt x="244" y="195"/>
                </a:lnTo>
                <a:lnTo>
                  <a:pt x="244" y="200"/>
                </a:lnTo>
                <a:lnTo>
                  <a:pt x="52" y="200"/>
                </a:lnTo>
                <a:lnTo>
                  <a:pt x="52" y="193"/>
                </a:lnTo>
                <a:lnTo>
                  <a:pt x="52" y="178"/>
                </a:lnTo>
                <a:lnTo>
                  <a:pt x="52" y="162"/>
                </a:lnTo>
                <a:lnTo>
                  <a:pt x="52" y="153"/>
                </a:lnTo>
                <a:lnTo>
                  <a:pt x="244" y="153"/>
                </a:lnTo>
                <a:lnTo>
                  <a:pt x="244" y="160"/>
                </a:lnTo>
                <a:lnTo>
                  <a:pt x="244" y="167"/>
                </a:lnTo>
                <a:cubicBezTo>
                  <a:pt x="244" y="174"/>
                  <a:pt x="244" y="180"/>
                  <a:pt x="243" y="186"/>
                </a:cubicBezTo>
                <a:lnTo>
                  <a:pt x="242" y="191"/>
                </a:lnTo>
                <a:cubicBezTo>
                  <a:pt x="233" y="236"/>
                  <a:pt x="193" y="268"/>
                  <a:pt x="147" y="268"/>
                </a:cubicBezTo>
                <a:lnTo>
                  <a:pt x="145" y="268"/>
                </a:lnTo>
                <a:cubicBezTo>
                  <a:pt x="92" y="268"/>
                  <a:pt x="49" y="225"/>
                  <a:pt x="49" y="172"/>
                </a:cubicBezTo>
                <a:lnTo>
                  <a:pt x="49" y="161"/>
                </a:lnTo>
                <a:lnTo>
                  <a:pt x="49" y="153"/>
                </a:lnTo>
                <a:lnTo>
                  <a:pt x="241" y="153"/>
                </a:lnTo>
                <a:lnTo>
                  <a:pt x="241" y="156"/>
                </a:lnTo>
                <a:cubicBezTo>
                  <a:pt x="241" y="162"/>
                  <a:pt x="241" y="167"/>
                  <a:pt x="240" y="172"/>
                </a:cubicBezTo>
                <a:lnTo>
                  <a:pt x="240" y="172"/>
                </a:lnTo>
                <a:lnTo>
                  <a:pt x="239" y="182"/>
                </a:lnTo>
                <a:cubicBezTo>
                  <a:pt x="234" y="233"/>
                  <a:pt x="190" y="271"/>
                  <a:pt x="139" y="268"/>
                </a:cubicBezTo>
                <a:cubicBezTo>
                  <a:pt x="88" y="266"/>
                  <a:pt x="47" y="224"/>
                  <a:pt x="47" y="172"/>
                </a:cubicBezTo>
                <a:lnTo>
                  <a:pt x="47" y="169"/>
                </a:lnTo>
                <a:lnTo>
                  <a:pt x="47" y="162"/>
                </a:lnTo>
                <a:cubicBezTo>
                  <a:pt x="47" y="152"/>
                  <a:pt x="49" y="142"/>
                  <a:pt x="52" y="132"/>
                </a:cubicBezTo>
                <a:lnTo>
                  <a:pt x="54" y="126"/>
                </a:lnTo>
                <a:cubicBezTo>
                  <a:pt x="57" y="118"/>
                  <a:pt x="61" y="110"/>
                  <a:pt x="66" y="103"/>
                </a:cubicBezTo>
                <a:lnTo>
                  <a:pt x="68" y="100"/>
                </a:lnTo>
                <a:cubicBezTo>
                  <a:pt x="89" y="69"/>
                  <a:pt x="126" y="52"/>
                  <a:pt x="164" y="59"/>
                </a:cubicBezTo>
                <a:cubicBezTo>
                  <a:pt x="201" y="65"/>
                  <a:pt x="231" y="93"/>
                  <a:pt x="241" y="130"/>
                </a:cubicBezTo>
                <a:lnTo>
                  <a:pt x="242" y="134"/>
                </a:lnTo>
                <a:cubicBezTo>
                  <a:pt x="244" y="142"/>
                  <a:pt x="244" y="150"/>
                  <a:pt x="244" y="157"/>
                </a:cubicBezTo>
                <a:lnTo>
                  <a:pt x="244" y="162"/>
                </a:lnTo>
                <a:lnTo>
                  <a:pt x="52" y="162"/>
                </a:lnTo>
                <a:lnTo>
                  <a:pt x="52" y="156"/>
                </a:lnTo>
                <a:lnTo>
                  <a:pt x="52" y="153"/>
                </a:lnTo>
                <a:lnTo>
                  <a:pt x="242" y="177"/>
                </a:lnTo>
                <a:lnTo>
                  <a:pt x="241" y="181"/>
                </a:lnTo>
                <a:lnTo>
                  <a:pt x="243" y="157"/>
                </a:lnTo>
                <a:lnTo>
                  <a:pt x="243" y="164"/>
                </a:lnTo>
                <a:lnTo>
                  <a:pt x="243" y="170"/>
                </a:lnTo>
                <a:cubicBezTo>
                  <a:pt x="243" y="185"/>
                  <a:pt x="240" y="200"/>
                  <a:pt x="233" y="213"/>
                </a:cubicBezTo>
                <a:lnTo>
                  <a:pt x="232" y="215"/>
                </a:lnTo>
                <a:cubicBezTo>
                  <a:pt x="216" y="248"/>
                  <a:pt x="183" y="268"/>
                  <a:pt x="146" y="268"/>
                </a:cubicBezTo>
                <a:cubicBezTo>
                  <a:pt x="110" y="268"/>
                  <a:pt x="77" y="248"/>
                  <a:pt x="61" y="215"/>
                </a:cubicBezTo>
                <a:lnTo>
                  <a:pt x="59" y="211"/>
                </a:lnTo>
                <a:cubicBezTo>
                  <a:pt x="55" y="204"/>
                  <a:pt x="52" y="197"/>
                  <a:pt x="51" y="189"/>
                </a:cubicBezTo>
                <a:lnTo>
                  <a:pt x="49" y="183"/>
                </a:lnTo>
                <a:lnTo>
                  <a:pt x="44" y="159"/>
                </a:lnTo>
                <a:lnTo>
                  <a:pt x="43" y="153"/>
                </a:lnTo>
                <a:lnTo>
                  <a:pt x="58" y="191"/>
                </a:lnTo>
                <a:lnTo>
                  <a:pt x="56" y="188"/>
                </a:lnTo>
                <a:lnTo>
                  <a:pt x="225" y="170"/>
                </a:lnTo>
                <a:lnTo>
                  <a:pt x="219" y="182"/>
                </a:lnTo>
                <a:lnTo>
                  <a:pt x="217" y="186"/>
                </a:lnTo>
                <a:cubicBezTo>
                  <a:pt x="195" y="230"/>
                  <a:pt x="144" y="250"/>
                  <a:pt x="98" y="234"/>
                </a:cubicBezTo>
                <a:cubicBezTo>
                  <a:pt x="52" y="217"/>
                  <a:pt x="26" y="168"/>
                  <a:pt x="38" y="120"/>
                </a:cubicBezTo>
                <a:lnTo>
                  <a:pt x="38" y="121"/>
                </a:lnTo>
                <a:lnTo>
                  <a:pt x="39" y="116"/>
                </a:lnTo>
                <a:lnTo>
                  <a:pt x="133" y="230"/>
                </a:lnTo>
                <a:lnTo>
                  <a:pt x="130" y="230"/>
                </a:lnTo>
                <a:cubicBezTo>
                  <a:pt x="89" y="230"/>
                  <a:pt x="52" y="204"/>
                  <a:pt x="39" y="165"/>
                </a:cubicBezTo>
                <a:lnTo>
                  <a:pt x="37" y="159"/>
                </a:lnTo>
                <a:lnTo>
                  <a:pt x="43" y="171"/>
                </a:lnTo>
                <a:lnTo>
                  <a:pt x="41" y="167"/>
                </a:lnTo>
                <a:lnTo>
                  <a:pt x="221" y="106"/>
                </a:lnTo>
                <a:lnTo>
                  <a:pt x="222" y="111"/>
                </a:lnTo>
                <a:lnTo>
                  <a:pt x="223" y="116"/>
                </a:lnTo>
                <a:cubicBezTo>
                  <a:pt x="233" y="165"/>
                  <a:pt x="202" y="214"/>
                  <a:pt x="153" y="227"/>
                </a:cubicBezTo>
                <a:cubicBezTo>
                  <a:pt x="104" y="240"/>
                  <a:pt x="53" y="213"/>
                  <a:pt x="37" y="165"/>
                </a:cubicBezTo>
                <a:lnTo>
                  <a:pt x="35" y="159"/>
                </a:lnTo>
                <a:lnTo>
                  <a:pt x="41" y="171"/>
                </a:lnTo>
                <a:lnTo>
                  <a:pt x="39" y="167"/>
                </a:lnTo>
                <a:lnTo>
                  <a:pt x="220" y="124"/>
                </a:lnTo>
                <a:lnTo>
                  <a:pt x="220" y="130"/>
                </a:lnTo>
                <a:lnTo>
                  <a:pt x="220" y="150"/>
                </a:lnTo>
                <a:lnTo>
                  <a:pt x="219" y="148"/>
                </a:lnTo>
                <a:lnTo>
                  <a:pt x="219" y="153"/>
                </a:lnTo>
                <a:cubicBezTo>
                  <a:pt x="219" y="195"/>
                  <a:pt x="193" y="231"/>
                  <a:pt x="154" y="245"/>
                </a:cubicBezTo>
                <a:cubicBezTo>
                  <a:pt x="115" y="258"/>
                  <a:pt x="71" y="244"/>
                  <a:pt x="47" y="211"/>
                </a:cubicBezTo>
                <a:lnTo>
                  <a:pt x="41" y="203"/>
                </a:lnTo>
                <a:lnTo>
                  <a:pt x="37" y="197"/>
                </a:lnTo>
                <a:lnTo>
                  <a:pt x="199" y="193"/>
                </a:lnTo>
                <a:lnTo>
                  <a:pt x="196" y="198"/>
                </a:lnTo>
                <a:lnTo>
                  <a:pt x="209" y="148"/>
                </a:lnTo>
                <a:lnTo>
                  <a:pt x="209" y="153"/>
                </a:lnTo>
                <a:lnTo>
                  <a:pt x="22" y="123"/>
                </a:lnTo>
                <a:lnTo>
                  <a:pt x="25" y="117"/>
                </a:lnTo>
                <a:lnTo>
                  <a:pt x="28" y="107"/>
                </a:lnTo>
                <a:lnTo>
                  <a:pt x="89" y="226"/>
                </a:lnTo>
                <a:lnTo>
                  <a:pt x="86" y="225"/>
                </a:lnTo>
                <a:lnTo>
                  <a:pt x="147" y="225"/>
                </a:lnTo>
                <a:lnTo>
                  <a:pt x="144" y="226"/>
                </a:lnTo>
                <a:cubicBezTo>
                  <a:pt x="116" y="235"/>
                  <a:pt x="86" y="231"/>
                  <a:pt x="61" y="215"/>
                </a:cubicBezTo>
                <a:cubicBezTo>
                  <a:pt x="37" y="199"/>
                  <a:pt x="21" y="173"/>
                  <a:pt x="18" y="144"/>
                </a:cubicBezTo>
                <a:lnTo>
                  <a:pt x="17" y="134"/>
                </a:lnTo>
                <a:lnTo>
                  <a:pt x="112" y="220"/>
                </a:lnTo>
                <a:lnTo>
                  <a:pt x="111" y="220"/>
                </a:lnTo>
                <a:cubicBezTo>
                  <a:pt x="62" y="220"/>
                  <a:pt x="20" y="183"/>
                  <a:pt x="16" y="133"/>
                </a:cubicBezTo>
                <a:lnTo>
                  <a:pt x="15" y="122"/>
                </a:lnTo>
                <a:lnTo>
                  <a:pt x="17" y="137"/>
                </a:lnTo>
                <a:lnTo>
                  <a:pt x="15" y="129"/>
                </a:lnTo>
                <a:lnTo>
                  <a:pt x="200" y="136"/>
                </a:lnTo>
                <a:lnTo>
                  <a:pt x="199" y="139"/>
                </a:lnTo>
                <a:lnTo>
                  <a:pt x="203" y="108"/>
                </a:lnTo>
                <a:lnTo>
                  <a:pt x="203" y="114"/>
                </a:lnTo>
                <a:cubicBezTo>
                  <a:pt x="203" y="119"/>
                  <a:pt x="203" y="124"/>
                  <a:pt x="203" y="128"/>
                </a:cubicBezTo>
                <a:lnTo>
                  <a:pt x="202" y="135"/>
                </a:lnTo>
                <a:cubicBezTo>
                  <a:pt x="201" y="141"/>
                  <a:pt x="199" y="146"/>
                  <a:pt x="198" y="152"/>
                </a:cubicBezTo>
                <a:lnTo>
                  <a:pt x="197" y="155"/>
                </a:lnTo>
                <a:cubicBezTo>
                  <a:pt x="188" y="181"/>
                  <a:pt x="168" y="203"/>
                  <a:pt x="142" y="213"/>
                </a:cubicBezTo>
                <a:cubicBezTo>
                  <a:pt x="116" y="224"/>
                  <a:pt x="87" y="223"/>
                  <a:pt x="63" y="210"/>
                </a:cubicBezTo>
                <a:lnTo>
                  <a:pt x="59" y="208"/>
                </a:lnTo>
                <a:cubicBezTo>
                  <a:pt x="38" y="198"/>
                  <a:pt x="22" y="181"/>
                  <a:pt x="13" y="160"/>
                </a:cubicBezTo>
                <a:lnTo>
                  <a:pt x="10" y="153"/>
                </a:lnTo>
                <a:cubicBezTo>
                  <a:pt x="6" y="144"/>
                  <a:pt x="4" y="135"/>
                  <a:pt x="3" y="125"/>
                </a:cubicBezTo>
                <a:lnTo>
                  <a:pt x="1" y="105"/>
                </a:lnTo>
                <a:lnTo>
                  <a:pt x="1" y="96"/>
                </a:lnTo>
                <a:lnTo>
                  <a:pt x="97" y="192"/>
                </a:lnTo>
                <a:lnTo>
                  <a:pt x="96" y="192"/>
                </a:ln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40"/>
          <p:cNvSpPr>
            <a:spLocks/>
          </p:cNvSpPr>
          <p:nvPr/>
        </p:nvSpPr>
        <p:spPr bwMode="auto">
          <a:xfrm>
            <a:off x="2520950" y="2884488"/>
            <a:ext cx="160337" cy="88900"/>
          </a:xfrm>
          <a:custGeom>
            <a:avLst/>
            <a:gdLst>
              <a:gd name="T0" fmla="*/ 204 w 1114"/>
              <a:gd name="T1" fmla="*/ 418 h 620"/>
              <a:gd name="T2" fmla="*/ 39 w 1114"/>
              <a:gd name="T3" fmla="*/ 315 h 620"/>
              <a:gd name="T4" fmla="*/ 258 w 1114"/>
              <a:gd name="T5" fmla="*/ 274 h 620"/>
              <a:gd name="T6" fmla="*/ 283 w 1114"/>
              <a:gd name="T7" fmla="*/ 228 h 620"/>
              <a:gd name="T8" fmla="*/ 300 w 1114"/>
              <a:gd name="T9" fmla="*/ 243 h 620"/>
              <a:gd name="T10" fmla="*/ 305 w 1114"/>
              <a:gd name="T11" fmla="*/ 166 h 620"/>
              <a:gd name="T12" fmla="*/ 348 w 1114"/>
              <a:gd name="T13" fmla="*/ 187 h 620"/>
              <a:gd name="T14" fmla="*/ 377 w 1114"/>
              <a:gd name="T15" fmla="*/ 172 h 620"/>
              <a:gd name="T16" fmla="*/ 391 w 1114"/>
              <a:gd name="T17" fmla="*/ 134 h 620"/>
              <a:gd name="T18" fmla="*/ 249 w 1114"/>
              <a:gd name="T19" fmla="*/ 129 h 620"/>
              <a:gd name="T20" fmla="*/ 455 w 1114"/>
              <a:gd name="T21" fmla="*/ 150 h 620"/>
              <a:gd name="T22" fmla="*/ 381 w 1114"/>
              <a:gd name="T23" fmla="*/ 24 h 620"/>
              <a:gd name="T24" fmla="*/ 339 w 1114"/>
              <a:gd name="T25" fmla="*/ 171 h 620"/>
              <a:gd name="T26" fmla="*/ 375 w 1114"/>
              <a:gd name="T27" fmla="*/ 175 h 620"/>
              <a:gd name="T28" fmla="*/ 401 w 1114"/>
              <a:gd name="T29" fmla="*/ 344 h 620"/>
              <a:gd name="T30" fmla="*/ 632 w 1114"/>
              <a:gd name="T31" fmla="*/ 339 h 620"/>
              <a:gd name="T32" fmla="*/ 674 w 1114"/>
              <a:gd name="T33" fmla="*/ 396 h 620"/>
              <a:gd name="T34" fmla="*/ 494 w 1114"/>
              <a:gd name="T35" fmla="*/ 396 h 620"/>
              <a:gd name="T36" fmla="*/ 719 w 1114"/>
              <a:gd name="T37" fmla="*/ 404 h 620"/>
              <a:gd name="T38" fmla="*/ 728 w 1114"/>
              <a:gd name="T39" fmla="*/ 337 h 620"/>
              <a:gd name="T40" fmla="*/ 572 w 1114"/>
              <a:gd name="T41" fmla="*/ 397 h 620"/>
              <a:gd name="T42" fmla="*/ 610 w 1114"/>
              <a:gd name="T43" fmla="*/ 414 h 620"/>
              <a:gd name="T44" fmla="*/ 702 w 1114"/>
              <a:gd name="T45" fmla="*/ 328 h 620"/>
              <a:gd name="T46" fmla="*/ 634 w 1114"/>
              <a:gd name="T47" fmla="*/ 409 h 620"/>
              <a:gd name="T48" fmla="*/ 851 w 1114"/>
              <a:gd name="T49" fmla="*/ 402 h 620"/>
              <a:gd name="T50" fmla="*/ 734 w 1114"/>
              <a:gd name="T51" fmla="*/ 367 h 620"/>
              <a:gd name="T52" fmla="*/ 746 w 1114"/>
              <a:gd name="T53" fmla="*/ 404 h 620"/>
              <a:gd name="T54" fmla="*/ 848 w 1114"/>
              <a:gd name="T55" fmla="*/ 310 h 620"/>
              <a:gd name="T56" fmla="*/ 984 w 1114"/>
              <a:gd name="T57" fmla="*/ 406 h 620"/>
              <a:gd name="T58" fmla="*/ 1008 w 1114"/>
              <a:gd name="T59" fmla="*/ 423 h 620"/>
              <a:gd name="T60" fmla="*/ 876 w 1114"/>
              <a:gd name="T61" fmla="*/ 452 h 620"/>
              <a:gd name="T62" fmla="*/ 998 w 1114"/>
              <a:gd name="T63" fmla="*/ 395 h 620"/>
              <a:gd name="T64" fmla="*/ 1065 w 1114"/>
              <a:gd name="T65" fmla="*/ 466 h 620"/>
              <a:gd name="T66" fmla="*/ 827 w 1114"/>
              <a:gd name="T67" fmla="*/ 415 h 620"/>
              <a:gd name="T68" fmla="*/ 999 w 1114"/>
              <a:gd name="T69" fmla="*/ 415 h 620"/>
              <a:gd name="T70" fmla="*/ 956 w 1114"/>
              <a:gd name="T71" fmla="*/ 455 h 620"/>
              <a:gd name="T72" fmla="*/ 934 w 1114"/>
              <a:gd name="T73" fmla="*/ 415 h 620"/>
              <a:gd name="T74" fmla="*/ 891 w 1114"/>
              <a:gd name="T75" fmla="*/ 432 h 620"/>
              <a:gd name="T76" fmla="*/ 780 w 1114"/>
              <a:gd name="T77" fmla="*/ 511 h 620"/>
              <a:gd name="T78" fmla="*/ 647 w 1114"/>
              <a:gd name="T79" fmla="*/ 448 h 620"/>
              <a:gd name="T80" fmla="*/ 723 w 1114"/>
              <a:gd name="T81" fmla="*/ 530 h 620"/>
              <a:gd name="T82" fmla="*/ 609 w 1114"/>
              <a:gd name="T83" fmla="*/ 416 h 620"/>
              <a:gd name="T84" fmla="*/ 571 w 1114"/>
              <a:gd name="T85" fmla="*/ 388 h 620"/>
              <a:gd name="T86" fmla="*/ 603 w 1114"/>
              <a:gd name="T87" fmla="*/ 495 h 620"/>
              <a:gd name="T88" fmla="*/ 532 w 1114"/>
              <a:gd name="T89" fmla="*/ 445 h 620"/>
              <a:gd name="T90" fmla="*/ 686 w 1114"/>
              <a:gd name="T91" fmla="*/ 388 h 620"/>
              <a:gd name="T92" fmla="*/ 466 w 1114"/>
              <a:gd name="T93" fmla="*/ 414 h 620"/>
              <a:gd name="T94" fmla="*/ 640 w 1114"/>
              <a:gd name="T95" fmla="*/ 377 h 620"/>
              <a:gd name="T96" fmla="*/ 574 w 1114"/>
              <a:gd name="T97" fmla="*/ 243 h 620"/>
              <a:gd name="T98" fmla="*/ 550 w 1114"/>
              <a:gd name="T99" fmla="*/ 229 h 620"/>
              <a:gd name="T100" fmla="*/ 506 w 1114"/>
              <a:gd name="T101" fmla="*/ 158 h 620"/>
              <a:gd name="T102" fmla="*/ 279 w 1114"/>
              <a:gd name="T103" fmla="*/ 120 h 620"/>
              <a:gd name="T104" fmla="*/ 356 w 1114"/>
              <a:gd name="T105" fmla="*/ 225 h 620"/>
              <a:gd name="T106" fmla="*/ 239 w 1114"/>
              <a:gd name="T107" fmla="*/ 126 h 620"/>
              <a:gd name="T108" fmla="*/ 392 w 1114"/>
              <a:gd name="T109" fmla="*/ 169 h 620"/>
              <a:gd name="T110" fmla="*/ 181 w 1114"/>
              <a:gd name="T111" fmla="*/ 186 h 620"/>
              <a:gd name="T112" fmla="*/ 320 w 1114"/>
              <a:gd name="T113" fmla="*/ 186 h 620"/>
              <a:gd name="T114" fmla="*/ 222 w 1114"/>
              <a:gd name="T115" fmla="*/ 320 h 620"/>
              <a:gd name="T116" fmla="*/ 289 w 1114"/>
              <a:gd name="T117" fmla="*/ 253 h 620"/>
              <a:gd name="T118" fmla="*/ 69 w 1114"/>
              <a:gd name="T119" fmla="*/ 278 h 620"/>
              <a:gd name="T120" fmla="*/ 54 w 1114"/>
              <a:gd name="T121" fmla="*/ 309 h 620"/>
              <a:gd name="T122" fmla="*/ 217 w 1114"/>
              <a:gd name="T123" fmla="*/ 366 h 620"/>
              <a:gd name="T124" fmla="*/ 99 w 1114"/>
              <a:gd name="T125" fmla="*/ 473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14" h="620">
                <a:moveTo>
                  <a:pt x="106" y="281"/>
                </a:moveTo>
                <a:lnTo>
                  <a:pt x="107" y="281"/>
                </a:lnTo>
                <a:cubicBezTo>
                  <a:pt x="160" y="281"/>
                  <a:pt x="203" y="324"/>
                  <a:pt x="203" y="377"/>
                </a:cubicBezTo>
                <a:cubicBezTo>
                  <a:pt x="203" y="430"/>
                  <a:pt x="160" y="473"/>
                  <a:pt x="107" y="473"/>
                </a:cubicBezTo>
                <a:lnTo>
                  <a:pt x="106" y="473"/>
                </a:lnTo>
                <a:cubicBezTo>
                  <a:pt x="65" y="473"/>
                  <a:pt x="28" y="447"/>
                  <a:pt x="15" y="408"/>
                </a:cubicBezTo>
                <a:lnTo>
                  <a:pt x="13" y="402"/>
                </a:lnTo>
                <a:lnTo>
                  <a:pt x="10" y="389"/>
                </a:lnTo>
                <a:lnTo>
                  <a:pt x="9" y="387"/>
                </a:lnTo>
                <a:lnTo>
                  <a:pt x="7" y="384"/>
                </a:lnTo>
                <a:lnTo>
                  <a:pt x="192" y="348"/>
                </a:lnTo>
                <a:lnTo>
                  <a:pt x="192" y="349"/>
                </a:lnTo>
                <a:lnTo>
                  <a:pt x="191" y="334"/>
                </a:lnTo>
                <a:lnTo>
                  <a:pt x="192" y="340"/>
                </a:lnTo>
                <a:lnTo>
                  <a:pt x="194" y="352"/>
                </a:lnTo>
                <a:cubicBezTo>
                  <a:pt x="195" y="357"/>
                  <a:pt x="195" y="362"/>
                  <a:pt x="195" y="367"/>
                </a:cubicBezTo>
                <a:lnTo>
                  <a:pt x="195" y="377"/>
                </a:lnTo>
                <a:lnTo>
                  <a:pt x="99" y="281"/>
                </a:lnTo>
                <a:lnTo>
                  <a:pt x="101" y="281"/>
                </a:lnTo>
                <a:lnTo>
                  <a:pt x="7" y="395"/>
                </a:lnTo>
                <a:lnTo>
                  <a:pt x="5" y="384"/>
                </a:lnTo>
                <a:lnTo>
                  <a:pt x="4" y="378"/>
                </a:lnTo>
                <a:lnTo>
                  <a:pt x="193" y="357"/>
                </a:lnTo>
                <a:lnTo>
                  <a:pt x="193" y="360"/>
                </a:lnTo>
                <a:lnTo>
                  <a:pt x="193" y="347"/>
                </a:lnTo>
                <a:lnTo>
                  <a:pt x="194" y="354"/>
                </a:lnTo>
                <a:lnTo>
                  <a:pt x="195" y="361"/>
                </a:lnTo>
                <a:cubicBezTo>
                  <a:pt x="195" y="365"/>
                  <a:pt x="195" y="370"/>
                  <a:pt x="195" y="374"/>
                </a:cubicBezTo>
                <a:lnTo>
                  <a:pt x="195" y="377"/>
                </a:lnTo>
                <a:cubicBezTo>
                  <a:pt x="195" y="430"/>
                  <a:pt x="152" y="473"/>
                  <a:pt x="99" y="473"/>
                </a:cubicBezTo>
                <a:cubicBezTo>
                  <a:pt x="46" y="473"/>
                  <a:pt x="3" y="430"/>
                  <a:pt x="3" y="377"/>
                </a:cubicBezTo>
                <a:lnTo>
                  <a:pt x="3" y="374"/>
                </a:lnTo>
                <a:lnTo>
                  <a:pt x="3" y="368"/>
                </a:lnTo>
                <a:lnTo>
                  <a:pt x="3" y="357"/>
                </a:lnTo>
                <a:cubicBezTo>
                  <a:pt x="3" y="304"/>
                  <a:pt x="46" y="261"/>
                  <a:pt x="99" y="261"/>
                </a:cubicBezTo>
                <a:cubicBezTo>
                  <a:pt x="152" y="261"/>
                  <a:pt x="195" y="304"/>
                  <a:pt x="195" y="357"/>
                </a:cubicBezTo>
                <a:lnTo>
                  <a:pt x="195" y="362"/>
                </a:lnTo>
                <a:lnTo>
                  <a:pt x="195" y="367"/>
                </a:lnTo>
                <a:cubicBezTo>
                  <a:pt x="195" y="420"/>
                  <a:pt x="152" y="463"/>
                  <a:pt x="99" y="463"/>
                </a:cubicBezTo>
                <a:cubicBezTo>
                  <a:pt x="46" y="463"/>
                  <a:pt x="3" y="420"/>
                  <a:pt x="3" y="367"/>
                </a:cubicBezTo>
                <a:lnTo>
                  <a:pt x="3" y="361"/>
                </a:lnTo>
                <a:cubicBezTo>
                  <a:pt x="3" y="354"/>
                  <a:pt x="4" y="346"/>
                  <a:pt x="6" y="338"/>
                </a:cubicBezTo>
                <a:lnTo>
                  <a:pt x="7" y="334"/>
                </a:lnTo>
                <a:cubicBezTo>
                  <a:pt x="19" y="288"/>
                  <a:pt x="62" y="258"/>
                  <a:pt x="109" y="262"/>
                </a:cubicBezTo>
                <a:cubicBezTo>
                  <a:pt x="156" y="266"/>
                  <a:pt x="193" y="304"/>
                  <a:pt x="196" y="351"/>
                </a:cubicBezTo>
                <a:lnTo>
                  <a:pt x="197" y="365"/>
                </a:lnTo>
                <a:lnTo>
                  <a:pt x="198" y="380"/>
                </a:lnTo>
                <a:lnTo>
                  <a:pt x="35" y="319"/>
                </a:lnTo>
                <a:lnTo>
                  <a:pt x="43" y="311"/>
                </a:lnTo>
                <a:lnTo>
                  <a:pt x="45" y="307"/>
                </a:lnTo>
                <a:lnTo>
                  <a:pt x="25" y="352"/>
                </a:lnTo>
                <a:lnTo>
                  <a:pt x="27" y="340"/>
                </a:lnTo>
                <a:lnTo>
                  <a:pt x="28" y="334"/>
                </a:lnTo>
                <a:lnTo>
                  <a:pt x="26" y="349"/>
                </a:lnTo>
                <a:lnTo>
                  <a:pt x="26" y="348"/>
                </a:lnTo>
                <a:cubicBezTo>
                  <a:pt x="26" y="299"/>
                  <a:pt x="64" y="258"/>
                  <a:pt x="113" y="253"/>
                </a:cubicBezTo>
                <a:cubicBezTo>
                  <a:pt x="162" y="248"/>
                  <a:pt x="207" y="281"/>
                  <a:pt x="217" y="330"/>
                </a:cubicBezTo>
                <a:lnTo>
                  <a:pt x="218" y="335"/>
                </a:lnTo>
                <a:lnTo>
                  <a:pt x="220" y="352"/>
                </a:lnTo>
                <a:lnTo>
                  <a:pt x="221" y="361"/>
                </a:lnTo>
                <a:lnTo>
                  <a:pt x="221" y="377"/>
                </a:lnTo>
                <a:lnTo>
                  <a:pt x="40" y="335"/>
                </a:lnTo>
                <a:lnTo>
                  <a:pt x="41" y="333"/>
                </a:lnTo>
                <a:lnTo>
                  <a:pt x="30" y="375"/>
                </a:lnTo>
                <a:lnTo>
                  <a:pt x="30" y="367"/>
                </a:lnTo>
                <a:lnTo>
                  <a:pt x="30" y="356"/>
                </a:lnTo>
                <a:lnTo>
                  <a:pt x="30" y="348"/>
                </a:lnTo>
                <a:cubicBezTo>
                  <a:pt x="30" y="304"/>
                  <a:pt x="61" y="265"/>
                  <a:pt x="104" y="255"/>
                </a:cubicBezTo>
                <a:cubicBezTo>
                  <a:pt x="148" y="245"/>
                  <a:pt x="192" y="266"/>
                  <a:pt x="212" y="306"/>
                </a:cubicBezTo>
                <a:lnTo>
                  <a:pt x="213" y="308"/>
                </a:lnTo>
                <a:cubicBezTo>
                  <a:pt x="222" y="325"/>
                  <a:pt x="225" y="345"/>
                  <a:pt x="223" y="364"/>
                </a:cubicBezTo>
                <a:lnTo>
                  <a:pt x="222" y="371"/>
                </a:lnTo>
                <a:cubicBezTo>
                  <a:pt x="220" y="379"/>
                  <a:pt x="218" y="387"/>
                  <a:pt x="215" y="394"/>
                </a:cubicBezTo>
                <a:lnTo>
                  <a:pt x="210" y="406"/>
                </a:lnTo>
                <a:lnTo>
                  <a:pt x="204" y="418"/>
                </a:lnTo>
                <a:cubicBezTo>
                  <a:pt x="200" y="428"/>
                  <a:pt x="194" y="436"/>
                  <a:pt x="186" y="443"/>
                </a:cubicBezTo>
                <a:lnTo>
                  <a:pt x="184" y="445"/>
                </a:lnTo>
                <a:cubicBezTo>
                  <a:pt x="159" y="470"/>
                  <a:pt x="123" y="480"/>
                  <a:pt x="89" y="469"/>
                </a:cubicBezTo>
                <a:cubicBezTo>
                  <a:pt x="55" y="459"/>
                  <a:pt x="29" y="431"/>
                  <a:pt x="22" y="396"/>
                </a:cubicBezTo>
                <a:lnTo>
                  <a:pt x="21" y="391"/>
                </a:lnTo>
                <a:cubicBezTo>
                  <a:pt x="20" y="385"/>
                  <a:pt x="19" y="379"/>
                  <a:pt x="19" y="372"/>
                </a:cubicBezTo>
                <a:lnTo>
                  <a:pt x="19" y="364"/>
                </a:lnTo>
                <a:lnTo>
                  <a:pt x="21" y="345"/>
                </a:lnTo>
                <a:lnTo>
                  <a:pt x="20" y="348"/>
                </a:lnTo>
                <a:lnTo>
                  <a:pt x="116" y="444"/>
                </a:lnTo>
                <a:lnTo>
                  <a:pt x="115" y="444"/>
                </a:lnTo>
                <a:cubicBezTo>
                  <a:pt x="62" y="444"/>
                  <a:pt x="19" y="401"/>
                  <a:pt x="19" y="348"/>
                </a:cubicBezTo>
                <a:cubicBezTo>
                  <a:pt x="19" y="295"/>
                  <a:pt x="62" y="252"/>
                  <a:pt x="115" y="252"/>
                </a:cubicBezTo>
                <a:lnTo>
                  <a:pt x="116" y="252"/>
                </a:lnTo>
                <a:lnTo>
                  <a:pt x="21" y="339"/>
                </a:lnTo>
                <a:lnTo>
                  <a:pt x="22" y="329"/>
                </a:lnTo>
                <a:cubicBezTo>
                  <a:pt x="27" y="280"/>
                  <a:pt x="68" y="242"/>
                  <a:pt x="117" y="242"/>
                </a:cubicBezTo>
                <a:cubicBezTo>
                  <a:pt x="167" y="242"/>
                  <a:pt x="208" y="280"/>
                  <a:pt x="213" y="329"/>
                </a:cubicBezTo>
                <a:lnTo>
                  <a:pt x="214" y="339"/>
                </a:lnTo>
                <a:lnTo>
                  <a:pt x="118" y="252"/>
                </a:lnTo>
                <a:lnTo>
                  <a:pt x="119" y="252"/>
                </a:lnTo>
                <a:lnTo>
                  <a:pt x="122" y="252"/>
                </a:lnTo>
                <a:lnTo>
                  <a:pt x="28" y="331"/>
                </a:lnTo>
                <a:lnTo>
                  <a:pt x="30" y="320"/>
                </a:lnTo>
                <a:lnTo>
                  <a:pt x="30" y="318"/>
                </a:lnTo>
                <a:cubicBezTo>
                  <a:pt x="36" y="267"/>
                  <a:pt x="81" y="231"/>
                  <a:pt x="131" y="234"/>
                </a:cubicBezTo>
                <a:cubicBezTo>
                  <a:pt x="182" y="237"/>
                  <a:pt x="221" y="279"/>
                  <a:pt x="221" y="329"/>
                </a:cubicBezTo>
                <a:lnTo>
                  <a:pt x="221" y="332"/>
                </a:lnTo>
                <a:lnTo>
                  <a:pt x="221" y="339"/>
                </a:lnTo>
                <a:lnTo>
                  <a:pt x="221" y="345"/>
                </a:lnTo>
                <a:lnTo>
                  <a:pt x="221" y="348"/>
                </a:lnTo>
                <a:cubicBezTo>
                  <a:pt x="221" y="401"/>
                  <a:pt x="178" y="444"/>
                  <a:pt x="125" y="444"/>
                </a:cubicBezTo>
                <a:cubicBezTo>
                  <a:pt x="72" y="444"/>
                  <a:pt x="29" y="401"/>
                  <a:pt x="29" y="348"/>
                </a:cubicBezTo>
                <a:lnTo>
                  <a:pt x="29" y="340"/>
                </a:lnTo>
                <a:lnTo>
                  <a:pt x="29" y="329"/>
                </a:lnTo>
                <a:cubicBezTo>
                  <a:pt x="29" y="325"/>
                  <a:pt x="30" y="320"/>
                  <a:pt x="30" y="316"/>
                </a:cubicBezTo>
                <a:lnTo>
                  <a:pt x="31" y="309"/>
                </a:lnTo>
                <a:cubicBezTo>
                  <a:pt x="32" y="303"/>
                  <a:pt x="34" y="298"/>
                  <a:pt x="35" y="292"/>
                </a:cubicBezTo>
                <a:lnTo>
                  <a:pt x="36" y="289"/>
                </a:lnTo>
                <a:cubicBezTo>
                  <a:pt x="51" y="244"/>
                  <a:pt x="96" y="217"/>
                  <a:pt x="143" y="225"/>
                </a:cubicBezTo>
                <a:cubicBezTo>
                  <a:pt x="189" y="232"/>
                  <a:pt x="223" y="272"/>
                  <a:pt x="223" y="319"/>
                </a:cubicBezTo>
                <a:lnTo>
                  <a:pt x="223" y="323"/>
                </a:lnTo>
                <a:lnTo>
                  <a:pt x="223" y="329"/>
                </a:lnTo>
                <a:lnTo>
                  <a:pt x="223" y="335"/>
                </a:lnTo>
                <a:lnTo>
                  <a:pt x="223" y="338"/>
                </a:lnTo>
                <a:lnTo>
                  <a:pt x="34" y="315"/>
                </a:lnTo>
                <a:lnTo>
                  <a:pt x="35" y="311"/>
                </a:lnTo>
                <a:lnTo>
                  <a:pt x="32" y="334"/>
                </a:lnTo>
                <a:lnTo>
                  <a:pt x="32" y="329"/>
                </a:lnTo>
                <a:cubicBezTo>
                  <a:pt x="32" y="280"/>
                  <a:pt x="70" y="239"/>
                  <a:pt x="119" y="234"/>
                </a:cubicBezTo>
                <a:cubicBezTo>
                  <a:pt x="168" y="229"/>
                  <a:pt x="213" y="262"/>
                  <a:pt x="223" y="311"/>
                </a:cubicBezTo>
                <a:lnTo>
                  <a:pt x="224" y="316"/>
                </a:lnTo>
                <a:lnTo>
                  <a:pt x="224" y="315"/>
                </a:lnTo>
                <a:lnTo>
                  <a:pt x="45" y="296"/>
                </a:lnTo>
                <a:lnTo>
                  <a:pt x="49" y="288"/>
                </a:lnTo>
                <a:lnTo>
                  <a:pt x="40" y="313"/>
                </a:lnTo>
                <a:lnTo>
                  <a:pt x="42" y="302"/>
                </a:lnTo>
                <a:lnTo>
                  <a:pt x="41" y="330"/>
                </a:lnTo>
                <a:lnTo>
                  <a:pt x="40" y="321"/>
                </a:lnTo>
                <a:cubicBezTo>
                  <a:pt x="34" y="270"/>
                  <a:pt x="70" y="223"/>
                  <a:pt x="121" y="216"/>
                </a:cubicBezTo>
                <a:cubicBezTo>
                  <a:pt x="172" y="208"/>
                  <a:pt x="220" y="241"/>
                  <a:pt x="230" y="292"/>
                </a:cubicBezTo>
                <a:lnTo>
                  <a:pt x="231" y="297"/>
                </a:lnTo>
                <a:cubicBezTo>
                  <a:pt x="232" y="303"/>
                  <a:pt x="232" y="309"/>
                  <a:pt x="232" y="315"/>
                </a:cubicBezTo>
                <a:lnTo>
                  <a:pt x="232" y="319"/>
                </a:lnTo>
                <a:lnTo>
                  <a:pt x="136" y="223"/>
                </a:lnTo>
                <a:lnTo>
                  <a:pt x="137" y="223"/>
                </a:lnTo>
                <a:cubicBezTo>
                  <a:pt x="165" y="223"/>
                  <a:pt x="192" y="236"/>
                  <a:pt x="210" y="257"/>
                </a:cubicBezTo>
                <a:cubicBezTo>
                  <a:pt x="228" y="278"/>
                  <a:pt x="236" y="305"/>
                  <a:pt x="233" y="333"/>
                </a:cubicBezTo>
                <a:lnTo>
                  <a:pt x="232" y="340"/>
                </a:lnTo>
                <a:cubicBezTo>
                  <a:pt x="231" y="346"/>
                  <a:pt x="229" y="351"/>
                  <a:pt x="228" y="357"/>
                </a:cubicBezTo>
                <a:lnTo>
                  <a:pt x="227" y="360"/>
                </a:lnTo>
                <a:cubicBezTo>
                  <a:pt x="212" y="404"/>
                  <a:pt x="167" y="432"/>
                  <a:pt x="120" y="424"/>
                </a:cubicBezTo>
                <a:cubicBezTo>
                  <a:pt x="74" y="417"/>
                  <a:pt x="39" y="377"/>
                  <a:pt x="39" y="329"/>
                </a:cubicBezTo>
                <a:lnTo>
                  <a:pt x="39" y="324"/>
                </a:lnTo>
                <a:lnTo>
                  <a:pt x="39" y="315"/>
                </a:lnTo>
                <a:lnTo>
                  <a:pt x="39" y="300"/>
                </a:lnTo>
                <a:cubicBezTo>
                  <a:pt x="39" y="247"/>
                  <a:pt x="82" y="204"/>
                  <a:pt x="135" y="204"/>
                </a:cubicBezTo>
                <a:lnTo>
                  <a:pt x="136" y="204"/>
                </a:lnTo>
                <a:cubicBezTo>
                  <a:pt x="189" y="204"/>
                  <a:pt x="232" y="247"/>
                  <a:pt x="232" y="300"/>
                </a:cubicBezTo>
                <a:lnTo>
                  <a:pt x="232" y="310"/>
                </a:lnTo>
                <a:lnTo>
                  <a:pt x="172" y="221"/>
                </a:lnTo>
                <a:lnTo>
                  <a:pt x="177" y="223"/>
                </a:lnTo>
                <a:lnTo>
                  <a:pt x="106" y="223"/>
                </a:lnTo>
                <a:lnTo>
                  <a:pt x="111" y="221"/>
                </a:lnTo>
                <a:lnTo>
                  <a:pt x="50" y="310"/>
                </a:lnTo>
                <a:lnTo>
                  <a:pt x="50" y="300"/>
                </a:lnTo>
                <a:lnTo>
                  <a:pt x="146" y="396"/>
                </a:lnTo>
                <a:lnTo>
                  <a:pt x="144" y="396"/>
                </a:lnTo>
                <a:lnTo>
                  <a:pt x="240" y="300"/>
                </a:lnTo>
                <a:lnTo>
                  <a:pt x="240" y="311"/>
                </a:lnTo>
                <a:lnTo>
                  <a:pt x="241" y="308"/>
                </a:lnTo>
                <a:lnTo>
                  <a:pt x="60" y="277"/>
                </a:lnTo>
                <a:lnTo>
                  <a:pt x="61" y="275"/>
                </a:lnTo>
                <a:lnTo>
                  <a:pt x="51" y="304"/>
                </a:lnTo>
                <a:lnTo>
                  <a:pt x="52" y="297"/>
                </a:lnTo>
                <a:lnTo>
                  <a:pt x="53" y="288"/>
                </a:lnTo>
                <a:lnTo>
                  <a:pt x="52" y="286"/>
                </a:lnTo>
                <a:lnTo>
                  <a:pt x="52" y="281"/>
                </a:lnTo>
                <a:cubicBezTo>
                  <a:pt x="52" y="228"/>
                  <a:pt x="95" y="185"/>
                  <a:pt x="148" y="185"/>
                </a:cubicBezTo>
                <a:cubicBezTo>
                  <a:pt x="201" y="185"/>
                  <a:pt x="244" y="228"/>
                  <a:pt x="244" y="281"/>
                </a:cubicBezTo>
                <a:lnTo>
                  <a:pt x="244" y="283"/>
                </a:lnTo>
                <a:lnTo>
                  <a:pt x="244" y="289"/>
                </a:lnTo>
                <a:lnTo>
                  <a:pt x="245" y="292"/>
                </a:lnTo>
                <a:lnTo>
                  <a:pt x="192" y="215"/>
                </a:lnTo>
                <a:lnTo>
                  <a:pt x="194" y="216"/>
                </a:lnTo>
                <a:lnTo>
                  <a:pt x="121" y="210"/>
                </a:lnTo>
                <a:lnTo>
                  <a:pt x="124" y="209"/>
                </a:lnTo>
                <a:cubicBezTo>
                  <a:pt x="134" y="206"/>
                  <a:pt x="144" y="204"/>
                  <a:pt x="154" y="204"/>
                </a:cubicBezTo>
                <a:lnTo>
                  <a:pt x="159" y="204"/>
                </a:lnTo>
                <a:lnTo>
                  <a:pt x="83" y="243"/>
                </a:lnTo>
                <a:lnTo>
                  <a:pt x="86" y="239"/>
                </a:lnTo>
                <a:lnTo>
                  <a:pt x="73" y="261"/>
                </a:lnTo>
                <a:lnTo>
                  <a:pt x="75" y="256"/>
                </a:lnTo>
                <a:lnTo>
                  <a:pt x="97" y="359"/>
                </a:lnTo>
                <a:lnTo>
                  <a:pt x="92" y="354"/>
                </a:lnTo>
                <a:lnTo>
                  <a:pt x="92" y="355"/>
                </a:lnTo>
                <a:cubicBezTo>
                  <a:pt x="66" y="333"/>
                  <a:pt x="53" y="299"/>
                  <a:pt x="59" y="266"/>
                </a:cubicBezTo>
                <a:lnTo>
                  <a:pt x="60" y="260"/>
                </a:lnTo>
                <a:cubicBezTo>
                  <a:pt x="61" y="255"/>
                  <a:pt x="62" y="250"/>
                  <a:pt x="63" y="245"/>
                </a:cubicBezTo>
                <a:lnTo>
                  <a:pt x="64" y="242"/>
                </a:lnTo>
                <a:cubicBezTo>
                  <a:pt x="78" y="201"/>
                  <a:pt x="118" y="174"/>
                  <a:pt x="161" y="177"/>
                </a:cubicBezTo>
                <a:cubicBezTo>
                  <a:pt x="205" y="179"/>
                  <a:pt x="241" y="211"/>
                  <a:pt x="250" y="254"/>
                </a:cubicBezTo>
                <a:lnTo>
                  <a:pt x="251" y="259"/>
                </a:lnTo>
                <a:cubicBezTo>
                  <a:pt x="252" y="265"/>
                  <a:pt x="252" y="271"/>
                  <a:pt x="252" y="277"/>
                </a:cubicBezTo>
                <a:lnTo>
                  <a:pt x="252" y="281"/>
                </a:lnTo>
                <a:cubicBezTo>
                  <a:pt x="252" y="326"/>
                  <a:pt x="222" y="365"/>
                  <a:pt x="179" y="375"/>
                </a:cubicBezTo>
                <a:cubicBezTo>
                  <a:pt x="135" y="385"/>
                  <a:pt x="91" y="364"/>
                  <a:pt x="71" y="324"/>
                </a:cubicBezTo>
                <a:lnTo>
                  <a:pt x="69" y="320"/>
                </a:lnTo>
                <a:lnTo>
                  <a:pt x="63" y="308"/>
                </a:lnTo>
                <a:cubicBezTo>
                  <a:pt x="52" y="279"/>
                  <a:pt x="55" y="245"/>
                  <a:pt x="73" y="219"/>
                </a:cubicBezTo>
                <a:cubicBezTo>
                  <a:pt x="91" y="192"/>
                  <a:pt x="121" y="176"/>
                  <a:pt x="152" y="176"/>
                </a:cubicBezTo>
                <a:lnTo>
                  <a:pt x="154" y="176"/>
                </a:lnTo>
                <a:cubicBezTo>
                  <a:pt x="203" y="176"/>
                  <a:pt x="244" y="213"/>
                  <a:pt x="250" y="262"/>
                </a:cubicBezTo>
                <a:lnTo>
                  <a:pt x="251" y="271"/>
                </a:lnTo>
                <a:lnTo>
                  <a:pt x="247" y="254"/>
                </a:lnTo>
                <a:lnTo>
                  <a:pt x="250" y="264"/>
                </a:lnTo>
                <a:cubicBezTo>
                  <a:pt x="252" y="269"/>
                  <a:pt x="253" y="274"/>
                  <a:pt x="254" y="280"/>
                </a:cubicBezTo>
                <a:lnTo>
                  <a:pt x="255" y="288"/>
                </a:lnTo>
                <a:lnTo>
                  <a:pt x="227" y="232"/>
                </a:lnTo>
                <a:lnTo>
                  <a:pt x="228" y="233"/>
                </a:lnTo>
                <a:lnTo>
                  <a:pt x="66" y="282"/>
                </a:lnTo>
                <a:lnTo>
                  <a:pt x="67" y="277"/>
                </a:lnTo>
                <a:lnTo>
                  <a:pt x="65" y="295"/>
                </a:lnTo>
                <a:lnTo>
                  <a:pt x="65" y="286"/>
                </a:lnTo>
                <a:lnTo>
                  <a:pt x="65" y="277"/>
                </a:lnTo>
                <a:cubicBezTo>
                  <a:pt x="65" y="271"/>
                  <a:pt x="66" y="265"/>
                  <a:pt x="67" y="259"/>
                </a:cubicBezTo>
                <a:lnTo>
                  <a:pt x="68" y="254"/>
                </a:lnTo>
                <a:cubicBezTo>
                  <a:pt x="78" y="205"/>
                  <a:pt x="123" y="172"/>
                  <a:pt x="172" y="177"/>
                </a:cubicBezTo>
                <a:cubicBezTo>
                  <a:pt x="221" y="182"/>
                  <a:pt x="258" y="223"/>
                  <a:pt x="258" y="272"/>
                </a:cubicBezTo>
                <a:lnTo>
                  <a:pt x="258" y="274"/>
                </a:lnTo>
                <a:lnTo>
                  <a:pt x="257" y="259"/>
                </a:lnTo>
                <a:lnTo>
                  <a:pt x="258" y="265"/>
                </a:lnTo>
                <a:cubicBezTo>
                  <a:pt x="259" y="270"/>
                  <a:pt x="259" y="275"/>
                  <a:pt x="259" y="280"/>
                </a:cubicBezTo>
                <a:lnTo>
                  <a:pt x="259" y="287"/>
                </a:lnTo>
                <a:lnTo>
                  <a:pt x="259" y="291"/>
                </a:lnTo>
                <a:cubicBezTo>
                  <a:pt x="259" y="344"/>
                  <a:pt x="216" y="387"/>
                  <a:pt x="163" y="387"/>
                </a:cubicBezTo>
                <a:cubicBezTo>
                  <a:pt x="110" y="387"/>
                  <a:pt x="67" y="344"/>
                  <a:pt x="67" y="291"/>
                </a:cubicBezTo>
                <a:lnTo>
                  <a:pt x="67" y="288"/>
                </a:lnTo>
                <a:lnTo>
                  <a:pt x="67" y="281"/>
                </a:lnTo>
                <a:cubicBezTo>
                  <a:pt x="67" y="228"/>
                  <a:pt x="110" y="185"/>
                  <a:pt x="163" y="185"/>
                </a:cubicBezTo>
                <a:lnTo>
                  <a:pt x="165" y="185"/>
                </a:lnTo>
                <a:lnTo>
                  <a:pt x="69" y="281"/>
                </a:lnTo>
                <a:lnTo>
                  <a:pt x="69" y="275"/>
                </a:lnTo>
                <a:lnTo>
                  <a:pt x="69" y="272"/>
                </a:lnTo>
                <a:cubicBezTo>
                  <a:pt x="69" y="219"/>
                  <a:pt x="112" y="176"/>
                  <a:pt x="165" y="176"/>
                </a:cubicBezTo>
                <a:cubicBezTo>
                  <a:pt x="218" y="176"/>
                  <a:pt x="261" y="219"/>
                  <a:pt x="261" y="272"/>
                </a:cubicBezTo>
                <a:lnTo>
                  <a:pt x="261" y="275"/>
                </a:lnTo>
                <a:lnTo>
                  <a:pt x="261" y="282"/>
                </a:lnTo>
                <a:lnTo>
                  <a:pt x="261" y="288"/>
                </a:lnTo>
                <a:lnTo>
                  <a:pt x="261" y="291"/>
                </a:lnTo>
                <a:cubicBezTo>
                  <a:pt x="261" y="342"/>
                  <a:pt x="222" y="384"/>
                  <a:pt x="171" y="387"/>
                </a:cubicBezTo>
                <a:cubicBezTo>
                  <a:pt x="121" y="390"/>
                  <a:pt x="76" y="354"/>
                  <a:pt x="70" y="303"/>
                </a:cubicBezTo>
                <a:lnTo>
                  <a:pt x="69" y="295"/>
                </a:lnTo>
                <a:lnTo>
                  <a:pt x="68" y="281"/>
                </a:lnTo>
                <a:cubicBezTo>
                  <a:pt x="65" y="254"/>
                  <a:pt x="74" y="228"/>
                  <a:pt x="93" y="208"/>
                </a:cubicBezTo>
                <a:cubicBezTo>
                  <a:pt x="111" y="188"/>
                  <a:pt x="136" y="176"/>
                  <a:pt x="163" y="176"/>
                </a:cubicBezTo>
                <a:lnTo>
                  <a:pt x="166" y="176"/>
                </a:lnTo>
                <a:lnTo>
                  <a:pt x="70" y="272"/>
                </a:lnTo>
                <a:lnTo>
                  <a:pt x="70" y="265"/>
                </a:lnTo>
                <a:lnTo>
                  <a:pt x="75" y="296"/>
                </a:lnTo>
                <a:lnTo>
                  <a:pt x="74" y="293"/>
                </a:lnTo>
                <a:lnTo>
                  <a:pt x="261" y="262"/>
                </a:lnTo>
                <a:lnTo>
                  <a:pt x="261" y="268"/>
                </a:lnTo>
                <a:lnTo>
                  <a:pt x="261" y="278"/>
                </a:lnTo>
                <a:lnTo>
                  <a:pt x="261" y="287"/>
                </a:lnTo>
                <a:lnTo>
                  <a:pt x="261" y="291"/>
                </a:lnTo>
                <a:cubicBezTo>
                  <a:pt x="261" y="344"/>
                  <a:pt x="218" y="387"/>
                  <a:pt x="165" y="387"/>
                </a:cubicBezTo>
                <a:cubicBezTo>
                  <a:pt x="112" y="387"/>
                  <a:pt x="69" y="344"/>
                  <a:pt x="69" y="291"/>
                </a:cubicBezTo>
                <a:lnTo>
                  <a:pt x="69" y="286"/>
                </a:lnTo>
                <a:lnTo>
                  <a:pt x="69" y="288"/>
                </a:lnTo>
                <a:lnTo>
                  <a:pt x="68" y="277"/>
                </a:lnTo>
                <a:lnTo>
                  <a:pt x="67" y="262"/>
                </a:lnTo>
                <a:cubicBezTo>
                  <a:pt x="67" y="209"/>
                  <a:pt x="110" y="166"/>
                  <a:pt x="163" y="166"/>
                </a:cubicBezTo>
                <a:cubicBezTo>
                  <a:pt x="216" y="166"/>
                  <a:pt x="259" y="209"/>
                  <a:pt x="259" y="262"/>
                </a:cubicBezTo>
                <a:lnTo>
                  <a:pt x="259" y="267"/>
                </a:lnTo>
                <a:lnTo>
                  <a:pt x="258" y="249"/>
                </a:lnTo>
                <a:lnTo>
                  <a:pt x="260" y="259"/>
                </a:lnTo>
                <a:lnTo>
                  <a:pt x="262" y="276"/>
                </a:lnTo>
                <a:lnTo>
                  <a:pt x="262" y="291"/>
                </a:lnTo>
                <a:cubicBezTo>
                  <a:pt x="262" y="344"/>
                  <a:pt x="219" y="387"/>
                  <a:pt x="166" y="387"/>
                </a:cubicBezTo>
                <a:cubicBezTo>
                  <a:pt x="113" y="387"/>
                  <a:pt x="70" y="344"/>
                  <a:pt x="70" y="291"/>
                </a:cubicBezTo>
                <a:lnTo>
                  <a:pt x="70" y="288"/>
                </a:lnTo>
                <a:lnTo>
                  <a:pt x="70" y="280"/>
                </a:lnTo>
                <a:lnTo>
                  <a:pt x="70" y="262"/>
                </a:lnTo>
                <a:cubicBezTo>
                  <a:pt x="70" y="258"/>
                  <a:pt x="71" y="253"/>
                  <a:pt x="72" y="248"/>
                </a:cubicBezTo>
                <a:lnTo>
                  <a:pt x="74" y="235"/>
                </a:lnTo>
                <a:cubicBezTo>
                  <a:pt x="74" y="230"/>
                  <a:pt x="76" y="224"/>
                  <a:pt x="77" y="219"/>
                </a:cubicBezTo>
                <a:lnTo>
                  <a:pt x="79" y="213"/>
                </a:lnTo>
                <a:cubicBezTo>
                  <a:pt x="94" y="168"/>
                  <a:pt x="139" y="141"/>
                  <a:pt x="186" y="149"/>
                </a:cubicBezTo>
                <a:cubicBezTo>
                  <a:pt x="232" y="156"/>
                  <a:pt x="266" y="196"/>
                  <a:pt x="266" y="243"/>
                </a:cubicBezTo>
                <a:lnTo>
                  <a:pt x="266" y="248"/>
                </a:lnTo>
                <a:lnTo>
                  <a:pt x="267" y="245"/>
                </a:lnTo>
                <a:lnTo>
                  <a:pt x="267" y="266"/>
                </a:lnTo>
                <a:lnTo>
                  <a:pt x="266" y="251"/>
                </a:lnTo>
                <a:lnTo>
                  <a:pt x="267" y="257"/>
                </a:lnTo>
                <a:lnTo>
                  <a:pt x="222" y="190"/>
                </a:lnTo>
                <a:lnTo>
                  <a:pt x="227" y="193"/>
                </a:lnTo>
                <a:lnTo>
                  <a:pt x="135" y="190"/>
                </a:lnTo>
                <a:lnTo>
                  <a:pt x="141" y="187"/>
                </a:lnTo>
                <a:lnTo>
                  <a:pt x="90" y="252"/>
                </a:lnTo>
                <a:lnTo>
                  <a:pt x="92" y="243"/>
                </a:lnTo>
                <a:lnTo>
                  <a:pt x="93" y="235"/>
                </a:lnTo>
                <a:cubicBezTo>
                  <a:pt x="102" y="190"/>
                  <a:pt x="142" y="157"/>
                  <a:pt x="187" y="157"/>
                </a:cubicBezTo>
                <a:lnTo>
                  <a:pt x="190" y="157"/>
                </a:lnTo>
                <a:cubicBezTo>
                  <a:pt x="234" y="157"/>
                  <a:pt x="272" y="186"/>
                  <a:pt x="283" y="228"/>
                </a:cubicBezTo>
                <a:lnTo>
                  <a:pt x="286" y="239"/>
                </a:lnTo>
                <a:lnTo>
                  <a:pt x="286" y="239"/>
                </a:lnTo>
                <a:lnTo>
                  <a:pt x="101" y="284"/>
                </a:lnTo>
                <a:lnTo>
                  <a:pt x="100" y="276"/>
                </a:lnTo>
                <a:lnTo>
                  <a:pt x="99" y="262"/>
                </a:lnTo>
                <a:lnTo>
                  <a:pt x="194" y="349"/>
                </a:lnTo>
                <a:lnTo>
                  <a:pt x="193" y="349"/>
                </a:lnTo>
                <a:lnTo>
                  <a:pt x="289" y="244"/>
                </a:lnTo>
                <a:lnTo>
                  <a:pt x="290" y="254"/>
                </a:lnTo>
                <a:lnTo>
                  <a:pt x="290" y="272"/>
                </a:lnTo>
                <a:cubicBezTo>
                  <a:pt x="290" y="325"/>
                  <a:pt x="247" y="368"/>
                  <a:pt x="194" y="368"/>
                </a:cubicBezTo>
                <a:cubicBezTo>
                  <a:pt x="141" y="368"/>
                  <a:pt x="98" y="325"/>
                  <a:pt x="98" y="272"/>
                </a:cubicBezTo>
                <a:lnTo>
                  <a:pt x="98" y="267"/>
                </a:lnTo>
                <a:lnTo>
                  <a:pt x="100" y="286"/>
                </a:lnTo>
                <a:lnTo>
                  <a:pt x="99" y="281"/>
                </a:lnTo>
                <a:lnTo>
                  <a:pt x="289" y="262"/>
                </a:lnTo>
                <a:lnTo>
                  <a:pt x="289" y="267"/>
                </a:lnTo>
                <a:lnTo>
                  <a:pt x="289" y="272"/>
                </a:lnTo>
                <a:cubicBezTo>
                  <a:pt x="289" y="321"/>
                  <a:pt x="253" y="362"/>
                  <a:pt x="205" y="368"/>
                </a:cubicBezTo>
                <a:cubicBezTo>
                  <a:pt x="157" y="374"/>
                  <a:pt x="112" y="343"/>
                  <a:pt x="100" y="296"/>
                </a:cubicBezTo>
                <a:lnTo>
                  <a:pt x="99" y="292"/>
                </a:lnTo>
                <a:lnTo>
                  <a:pt x="97" y="278"/>
                </a:lnTo>
                <a:cubicBezTo>
                  <a:pt x="92" y="250"/>
                  <a:pt x="100" y="222"/>
                  <a:pt x="118" y="200"/>
                </a:cubicBezTo>
                <a:cubicBezTo>
                  <a:pt x="136" y="179"/>
                  <a:pt x="163" y="166"/>
                  <a:pt x="191" y="166"/>
                </a:cubicBezTo>
                <a:lnTo>
                  <a:pt x="193" y="166"/>
                </a:lnTo>
                <a:lnTo>
                  <a:pt x="195" y="166"/>
                </a:lnTo>
                <a:lnTo>
                  <a:pt x="100" y="273"/>
                </a:lnTo>
                <a:lnTo>
                  <a:pt x="99" y="264"/>
                </a:lnTo>
                <a:lnTo>
                  <a:pt x="98" y="253"/>
                </a:lnTo>
                <a:cubicBezTo>
                  <a:pt x="95" y="226"/>
                  <a:pt x="104" y="199"/>
                  <a:pt x="122" y="179"/>
                </a:cubicBezTo>
                <a:cubicBezTo>
                  <a:pt x="140" y="159"/>
                  <a:pt x="166" y="147"/>
                  <a:pt x="193" y="147"/>
                </a:cubicBezTo>
                <a:lnTo>
                  <a:pt x="194" y="147"/>
                </a:lnTo>
                <a:cubicBezTo>
                  <a:pt x="223" y="147"/>
                  <a:pt x="250" y="160"/>
                  <a:pt x="269" y="183"/>
                </a:cubicBezTo>
                <a:cubicBezTo>
                  <a:pt x="287" y="205"/>
                  <a:pt x="294" y="234"/>
                  <a:pt x="289" y="262"/>
                </a:cubicBezTo>
                <a:lnTo>
                  <a:pt x="287" y="272"/>
                </a:lnTo>
                <a:lnTo>
                  <a:pt x="192" y="157"/>
                </a:lnTo>
                <a:lnTo>
                  <a:pt x="193" y="157"/>
                </a:lnTo>
                <a:lnTo>
                  <a:pt x="97" y="253"/>
                </a:lnTo>
                <a:lnTo>
                  <a:pt x="97" y="243"/>
                </a:lnTo>
                <a:lnTo>
                  <a:pt x="114" y="297"/>
                </a:lnTo>
                <a:lnTo>
                  <a:pt x="110" y="291"/>
                </a:lnTo>
                <a:lnTo>
                  <a:pt x="132" y="314"/>
                </a:lnTo>
                <a:lnTo>
                  <a:pt x="128" y="311"/>
                </a:lnTo>
                <a:lnTo>
                  <a:pt x="281" y="234"/>
                </a:lnTo>
                <a:lnTo>
                  <a:pt x="281" y="243"/>
                </a:lnTo>
                <a:lnTo>
                  <a:pt x="280" y="225"/>
                </a:lnTo>
                <a:lnTo>
                  <a:pt x="282" y="235"/>
                </a:lnTo>
                <a:lnTo>
                  <a:pt x="218" y="162"/>
                </a:lnTo>
                <a:lnTo>
                  <a:pt x="221" y="163"/>
                </a:lnTo>
                <a:lnTo>
                  <a:pt x="160" y="163"/>
                </a:lnTo>
                <a:lnTo>
                  <a:pt x="163" y="162"/>
                </a:lnTo>
                <a:cubicBezTo>
                  <a:pt x="173" y="159"/>
                  <a:pt x="183" y="157"/>
                  <a:pt x="193" y="157"/>
                </a:cubicBezTo>
                <a:lnTo>
                  <a:pt x="195" y="157"/>
                </a:lnTo>
                <a:lnTo>
                  <a:pt x="103" y="228"/>
                </a:lnTo>
                <a:lnTo>
                  <a:pt x="106" y="217"/>
                </a:lnTo>
                <a:lnTo>
                  <a:pt x="107" y="211"/>
                </a:lnTo>
                <a:cubicBezTo>
                  <a:pt x="118" y="170"/>
                  <a:pt x="154" y="140"/>
                  <a:pt x="197" y="139"/>
                </a:cubicBezTo>
                <a:cubicBezTo>
                  <a:pt x="239" y="137"/>
                  <a:pt x="278" y="164"/>
                  <a:pt x="292" y="204"/>
                </a:cubicBezTo>
                <a:lnTo>
                  <a:pt x="293" y="207"/>
                </a:lnTo>
                <a:cubicBezTo>
                  <a:pt x="296" y="217"/>
                  <a:pt x="297" y="227"/>
                  <a:pt x="297" y="237"/>
                </a:cubicBezTo>
                <a:lnTo>
                  <a:pt x="297" y="244"/>
                </a:lnTo>
                <a:lnTo>
                  <a:pt x="297" y="250"/>
                </a:lnTo>
                <a:lnTo>
                  <a:pt x="297" y="253"/>
                </a:lnTo>
                <a:cubicBezTo>
                  <a:pt x="297" y="306"/>
                  <a:pt x="254" y="349"/>
                  <a:pt x="201" y="349"/>
                </a:cubicBezTo>
                <a:cubicBezTo>
                  <a:pt x="148" y="349"/>
                  <a:pt x="105" y="306"/>
                  <a:pt x="105" y="253"/>
                </a:cubicBezTo>
                <a:lnTo>
                  <a:pt x="105" y="248"/>
                </a:lnTo>
                <a:lnTo>
                  <a:pt x="107" y="229"/>
                </a:lnTo>
                <a:lnTo>
                  <a:pt x="106" y="230"/>
                </a:lnTo>
                <a:cubicBezTo>
                  <a:pt x="106" y="225"/>
                  <a:pt x="107" y="220"/>
                  <a:pt x="108" y="215"/>
                </a:cubicBezTo>
                <a:lnTo>
                  <a:pt x="109" y="209"/>
                </a:lnTo>
                <a:cubicBezTo>
                  <a:pt x="116" y="162"/>
                  <a:pt x="157" y="128"/>
                  <a:pt x="203" y="128"/>
                </a:cubicBezTo>
                <a:lnTo>
                  <a:pt x="204" y="128"/>
                </a:lnTo>
                <a:cubicBezTo>
                  <a:pt x="257" y="128"/>
                  <a:pt x="300" y="171"/>
                  <a:pt x="300" y="224"/>
                </a:cubicBezTo>
                <a:lnTo>
                  <a:pt x="300" y="235"/>
                </a:lnTo>
                <a:lnTo>
                  <a:pt x="300" y="243"/>
                </a:lnTo>
                <a:cubicBezTo>
                  <a:pt x="300" y="296"/>
                  <a:pt x="257" y="339"/>
                  <a:pt x="204" y="339"/>
                </a:cubicBezTo>
                <a:cubicBezTo>
                  <a:pt x="151" y="339"/>
                  <a:pt x="108" y="296"/>
                  <a:pt x="108" y="243"/>
                </a:cubicBezTo>
                <a:lnTo>
                  <a:pt x="108" y="240"/>
                </a:lnTo>
                <a:lnTo>
                  <a:pt x="110" y="256"/>
                </a:lnTo>
                <a:lnTo>
                  <a:pt x="109" y="250"/>
                </a:lnTo>
                <a:cubicBezTo>
                  <a:pt x="107" y="240"/>
                  <a:pt x="107" y="229"/>
                  <a:pt x="109" y="219"/>
                </a:cubicBezTo>
                <a:lnTo>
                  <a:pt x="110" y="213"/>
                </a:lnTo>
                <a:lnTo>
                  <a:pt x="112" y="201"/>
                </a:lnTo>
                <a:cubicBezTo>
                  <a:pt x="125" y="151"/>
                  <a:pt x="176" y="119"/>
                  <a:pt x="227" y="131"/>
                </a:cubicBezTo>
                <a:cubicBezTo>
                  <a:pt x="277" y="142"/>
                  <a:pt x="310" y="192"/>
                  <a:pt x="300" y="243"/>
                </a:cubicBezTo>
                <a:lnTo>
                  <a:pt x="298" y="253"/>
                </a:lnTo>
                <a:lnTo>
                  <a:pt x="295" y="264"/>
                </a:lnTo>
                <a:lnTo>
                  <a:pt x="110" y="213"/>
                </a:lnTo>
                <a:lnTo>
                  <a:pt x="111" y="210"/>
                </a:lnTo>
                <a:lnTo>
                  <a:pt x="113" y="204"/>
                </a:lnTo>
                <a:lnTo>
                  <a:pt x="115" y="198"/>
                </a:lnTo>
                <a:lnTo>
                  <a:pt x="114" y="201"/>
                </a:lnTo>
                <a:cubicBezTo>
                  <a:pt x="126" y="154"/>
                  <a:pt x="171" y="123"/>
                  <a:pt x="219" y="129"/>
                </a:cubicBezTo>
                <a:cubicBezTo>
                  <a:pt x="267" y="135"/>
                  <a:pt x="303" y="176"/>
                  <a:pt x="303" y="224"/>
                </a:cubicBezTo>
                <a:lnTo>
                  <a:pt x="303" y="234"/>
                </a:lnTo>
                <a:cubicBezTo>
                  <a:pt x="303" y="240"/>
                  <a:pt x="303" y="245"/>
                  <a:pt x="302" y="250"/>
                </a:cubicBezTo>
                <a:lnTo>
                  <a:pt x="301" y="256"/>
                </a:lnTo>
                <a:lnTo>
                  <a:pt x="302" y="240"/>
                </a:lnTo>
                <a:lnTo>
                  <a:pt x="302" y="243"/>
                </a:lnTo>
                <a:lnTo>
                  <a:pt x="115" y="213"/>
                </a:lnTo>
                <a:lnTo>
                  <a:pt x="116" y="210"/>
                </a:lnTo>
                <a:lnTo>
                  <a:pt x="111" y="240"/>
                </a:lnTo>
                <a:lnTo>
                  <a:pt x="111" y="234"/>
                </a:lnTo>
                <a:cubicBezTo>
                  <a:pt x="111" y="228"/>
                  <a:pt x="112" y="222"/>
                  <a:pt x="113" y="216"/>
                </a:cubicBezTo>
                <a:lnTo>
                  <a:pt x="115" y="206"/>
                </a:lnTo>
                <a:cubicBezTo>
                  <a:pt x="122" y="172"/>
                  <a:pt x="146" y="145"/>
                  <a:pt x="178" y="134"/>
                </a:cubicBezTo>
                <a:cubicBezTo>
                  <a:pt x="209" y="123"/>
                  <a:pt x="245" y="129"/>
                  <a:pt x="271" y="151"/>
                </a:cubicBezTo>
                <a:lnTo>
                  <a:pt x="277" y="156"/>
                </a:lnTo>
                <a:lnTo>
                  <a:pt x="288" y="167"/>
                </a:lnTo>
                <a:lnTo>
                  <a:pt x="127" y="211"/>
                </a:lnTo>
                <a:lnTo>
                  <a:pt x="128" y="207"/>
                </a:lnTo>
                <a:lnTo>
                  <a:pt x="125" y="230"/>
                </a:lnTo>
                <a:lnTo>
                  <a:pt x="125" y="224"/>
                </a:lnTo>
                <a:cubicBezTo>
                  <a:pt x="125" y="171"/>
                  <a:pt x="168" y="128"/>
                  <a:pt x="221" y="128"/>
                </a:cubicBezTo>
                <a:lnTo>
                  <a:pt x="222" y="128"/>
                </a:lnTo>
                <a:lnTo>
                  <a:pt x="225" y="128"/>
                </a:lnTo>
                <a:cubicBezTo>
                  <a:pt x="278" y="128"/>
                  <a:pt x="321" y="171"/>
                  <a:pt x="321" y="224"/>
                </a:cubicBezTo>
                <a:cubicBezTo>
                  <a:pt x="321" y="277"/>
                  <a:pt x="278" y="320"/>
                  <a:pt x="225" y="320"/>
                </a:cubicBezTo>
                <a:lnTo>
                  <a:pt x="224" y="320"/>
                </a:lnTo>
                <a:cubicBezTo>
                  <a:pt x="171" y="320"/>
                  <a:pt x="128" y="277"/>
                  <a:pt x="128" y="224"/>
                </a:cubicBezTo>
                <a:lnTo>
                  <a:pt x="128" y="218"/>
                </a:lnTo>
                <a:lnTo>
                  <a:pt x="128" y="220"/>
                </a:lnTo>
                <a:lnTo>
                  <a:pt x="127" y="200"/>
                </a:lnTo>
                <a:lnTo>
                  <a:pt x="130" y="224"/>
                </a:lnTo>
                <a:lnTo>
                  <a:pt x="129" y="220"/>
                </a:lnTo>
                <a:lnTo>
                  <a:pt x="308" y="239"/>
                </a:lnTo>
                <a:lnTo>
                  <a:pt x="307" y="241"/>
                </a:lnTo>
                <a:lnTo>
                  <a:pt x="313" y="229"/>
                </a:lnTo>
                <a:lnTo>
                  <a:pt x="311" y="235"/>
                </a:lnTo>
                <a:lnTo>
                  <a:pt x="310" y="238"/>
                </a:lnTo>
                <a:cubicBezTo>
                  <a:pt x="308" y="244"/>
                  <a:pt x="306" y="249"/>
                  <a:pt x="303" y="254"/>
                </a:cubicBezTo>
                <a:lnTo>
                  <a:pt x="301" y="258"/>
                </a:lnTo>
                <a:cubicBezTo>
                  <a:pt x="283" y="295"/>
                  <a:pt x="243" y="316"/>
                  <a:pt x="203" y="311"/>
                </a:cubicBezTo>
                <a:cubicBezTo>
                  <a:pt x="162" y="305"/>
                  <a:pt x="129" y="275"/>
                  <a:pt x="121" y="234"/>
                </a:cubicBezTo>
                <a:lnTo>
                  <a:pt x="120" y="229"/>
                </a:lnTo>
                <a:cubicBezTo>
                  <a:pt x="119" y="223"/>
                  <a:pt x="118" y="217"/>
                  <a:pt x="118" y="210"/>
                </a:cubicBezTo>
                <a:lnTo>
                  <a:pt x="118" y="205"/>
                </a:lnTo>
                <a:cubicBezTo>
                  <a:pt x="118" y="152"/>
                  <a:pt x="161" y="109"/>
                  <a:pt x="214" y="109"/>
                </a:cubicBezTo>
                <a:cubicBezTo>
                  <a:pt x="267" y="109"/>
                  <a:pt x="310" y="152"/>
                  <a:pt x="310" y="205"/>
                </a:cubicBezTo>
                <a:lnTo>
                  <a:pt x="310" y="210"/>
                </a:lnTo>
                <a:lnTo>
                  <a:pt x="309" y="192"/>
                </a:lnTo>
                <a:lnTo>
                  <a:pt x="310" y="197"/>
                </a:lnTo>
                <a:lnTo>
                  <a:pt x="121" y="197"/>
                </a:lnTo>
                <a:lnTo>
                  <a:pt x="122" y="192"/>
                </a:lnTo>
                <a:lnTo>
                  <a:pt x="123" y="187"/>
                </a:lnTo>
                <a:cubicBezTo>
                  <a:pt x="132" y="145"/>
                  <a:pt x="166" y="114"/>
                  <a:pt x="209" y="110"/>
                </a:cubicBezTo>
                <a:cubicBezTo>
                  <a:pt x="251" y="106"/>
                  <a:pt x="291" y="130"/>
                  <a:pt x="307" y="170"/>
                </a:cubicBezTo>
                <a:lnTo>
                  <a:pt x="309" y="175"/>
                </a:lnTo>
                <a:lnTo>
                  <a:pt x="302" y="161"/>
                </a:lnTo>
                <a:lnTo>
                  <a:pt x="305" y="166"/>
                </a:lnTo>
                <a:lnTo>
                  <a:pt x="169" y="136"/>
                </a:lnTo>
                <a:lnTo>
                  <a:pt x="175" y="132"/>
                </a:lnTo>
                <a:lnTo>
                  <a:pt x="149" y="158"/>
                </a:lnTo>
                <a:lnTo>
                  <a:pt x="153" y="152"/>
                </a:lnTo>
                <a:cubicBezTo>
                  <a:pt x="170" y="126"/>
                  <a:pt x="200" y="109"/>
                  <a:pt x="232" y="109"/>
                </a:cubicBezTo>
                <a:lnTo>
                  <a:pt x="233" y="109"/>
                </a:lnTo>
                <a:lnTo>
                  <a:pt x="137" y="205"/>
                </a:lnTo>
                <a:lnTo>
                  <a:pt x="137" y="194"/>
                </a:lnTo>
                <a:lnTo>
                  <a:pt x="139" y="210"/>
                </a:lnTo>
                <a:lnTo>
                  <a:pt x="138" y="204"/>
                </a:lnTo>
                <a:cubicBezTo>
                  <a:pt x="137" y="199"/>
                  <a:pt x="136" y="194"/>
                  <a:pt x="136" y="188"/>
                </a:cubicBezTo>
                <a:lnTo>
                  <a:pt x="136" y="186"/>
                </a:lnTo>
                <a:cubicBezTo>
                  <a:pt x="136" y="137"/>
                  <a:pt x="174" y="96"/>
                  <a:pt x="223" y="91"/>
                </a:cubicBezTo>
                <a:cubicBezTo>
                  <a:pt x="272" y="86"/>
                  <a:pt x="317" y="119"/>
                  <a:pt x="327" y="168"/>
                </a:cubicBezTo>
                <a:lnTo>
                  <a:pt x="328" y="173"/>
                </a:lnTo>
                <a:lnTo>
                  <a:pt x="330" y="188"/>
                </a:lnTo>
                <a:lnTo>
                  <a:pt x="331" y="209"/>
                </a:lnTo>
                <a:cubicBezTo>
                  <a:pt x="332" y="216"/>
                  <a:pt x="331" y="223"/>
                  <a:pt x="331" y="229"/>
                </a:cubicBezTo>
                <a:lnTo>
                  <a:pt x="330" y="236"/>
                </a:lnTo>
                <a:cubicBezTo>
                  <a:pt x="327" y="257"/>
                  <a:pt x="317" y="276"/>
                  <a:pt x="302" y="290"/>
                </a:cubicBezTo>
                <a:lnTo>
                  <a:pt x="300" y="292"/>
                </a:lnTo>
                <a:cubicBezTo>
                  <a:pt x="281" y="311"/>
                  <a:pt x="256" y="321"/>
                  <a:pt x="229" y="320"/>
                </a:cubicBezTo>
                <a:cubicBezTo>
                  <a:pt x="202" y="319"/>
                  <a:pt x="177" y="307"/>
                  <a:pt x="160" y="287"/>
                </a:cubicBezTo>
                <a:lnTo>
                  <a:pt x="154" y="280"/>
                </a:lnTo>
                <a:cubicBezTo>
                  <a:pt x="147" y="272"/>
                  <a:pt x="142" y="264"/>
                  <a:pt x="138" y="254"/>
                </a:cubicBezTo>
                <a:lnTo>
                  <a:pt x="133" y="242"/>
                </a:lnTo>
                <a:cubicBezTo>
                  <a:pt x="128" y="231"/>
                  <a:pt x="125" y="218"/>
                  <a:pt x="125" y="205"/>
                </a:cubicBezTo>
                <a:lnTo>
                  <a:pt x="125" y="193"/>
                </a:lnTo>
                <a:cubicBezTo>
                  <a:pt x="125" y="185"/>
                  <a:pt x="127" y="176"/>
                  <a:pt x="129" y="167"/>
                </a:cubicBezTo>
                <a:lnTo>
                  <a:pt x="131" y="160"/>
                </a:lnTo>
                <a:cubicBezTo>
                  <a:pt x="144" y="114"/>
                  <a:pt x="189" y="85"/>
                  <a:pt x="237" y="91"/>
                </a:cubicBezTo>
                <a:cubicBezTo>
                  <a:pt x="284" y="98"/>
                  <a:pt x="319" y="139"/>
                  <a:pt x="319" y="186"/>
                </a:cubicBezTo>
                <a:lnTo>
                  <a:pt x="319" y="194"/>
                </a:lnTo>
                <a:lnTo>
                  <a:pt x="318" y="214"/>
                </a:lnTo>
                <a:lnTo>
                  <a:pt x="316" y="182"/>
                </a:lnTo>
                <a:lnTo>
                  <a:pt x="318" y="190"/>
                </a:lnTo>
                <a:lnTo>
                  <a:pt x="310" y="171"/>
                </a:lnTo>
                <a:lnTo>
                  <a:pt x="311" y="173"/>
                </a:lnTo>
                <a:lnTo>
                  <a:pt x="129" y="215"/>
                </a:lnTo>
                <a:lnTo>
                  <a:pt x="129" y="210"/>
                </a:lnTo>
                <a:lnTo>
                  <a:pt x="129" y="201"/>
                </a:lnTo>
                <a:lnTo>
                  <a:pt x="129" y="203"/>
                </a:lnTo>
                <a:lnTo>
                  <a:pt x="128" y="186"/>
                </a:lnTo>
                <a:cubicBezTo>
                  <a:pt x="128" y="142"/>
                  <a:pt x="159" y="103"/>
                  <a:pt x="202" y="93"/>
                </a:cubicBezTo>
                <a:cubicBezTo>
                  <a:pt x="246" y="83"/>
                  <a:pt x="290" y="104"/>
                  <a:pt x="310" y="144"/>
                </a:cubicBezTo>
                <a:lnTo>
                  <a:pt x="311" y="146"/>
                </a:lnTo>
                <a:cubicBezTo>
                  <a:pt x="318" y="159"/>
                  <a:pt x="321" y="174"/>
                  <a:pt x="321" y="188"/>
                </a:cubicBezTo>
                <a:lnTo>
                  <a:pt x="321" y="196"/>
                </a:lnTo>
                <a:lnTo>
                  <a:pt x="323" y="201"/>
                </a:lnTo>
                <a:lnTo>
                  <a:pt x="323" y="220"/>
                </a:lnTo>
                <a:lnTo>
                  <a:pt x="321" y="197"/>
                </a:lnTo>
                <a:lnTo>
                  <a:pt x="322" y="201"/>
                </a:lnTo>
                <a:lnTo>
                  <a:pt x="132" y="224"/>
                </a:lnTo>
                <a:lnTo>
                  <a:pt x="132" y="221"/>
                </a:lnTo>
                <a:lnTo>
                  <a:pt x="132" y="213"/>
                </a:lnTo>
                <a:lnTo>
                  <a:pt x="132" y="196"/>
                </a:lnTo>
                <a:cubicBezTo>
                  <a:pt x="132" y="189"/>
                  <a:pt x="133" y="181"/>
                  <a:pt x="135" y="173"/>
                </a:cubicBezTo>
                <a:lnTo>
                  <a:pt x="138" y="161"/>
                </a:lnTo>
                <a:lnTo>
                  <a:pt x="141" y="151"/>
                </a:lnTo>
                <a:cubicBezTo>
                  <a:pt x="151" y="118"/>
                  <a:pt x="176" y="93"/>
                  <a:pt x="209" y="85"/>
                </a:cubicBezTo>
                <a:cubicBezTo>
                  <a:pt x="242" y="76"/>
                  <a:pt x="277" y="86"/>
                  <a:pt x="301" y="110"/>
                </a:cubicBezTo>
                <a:lnTo>
                  <a:pt x="304" y="113"/>
                </a:lnTo>
                <a:cubicBezTo>
                  <a:pt x="312" y="120"/>
                  <a:pt x="318" y="128"/>
                  <a:pt x="322" y="138"/>
                </a:cubicBezTo>
                <a:lnTo>
                  <a:pt x="325" y="144"/>
                </a:lnTo>
                <a:lnTo>
                  <a:pt x="312" y="124"/>
                </a:lnTo>
                <a:lnTo>
                  <a:pt x="318" y="131"/>
                </a:lnTo>
                <a:lnTo>
                  <a:pt x="295" y="111"/>
                </a:lnTo>
                <a:lnTo>
                  <a:pt x="300" y="114"/>
                </a:lnTo>
                <a:lnTo>
                  <a:pt x="156" y="178"/>
                </a:lnTo>
                <a:lnTo>
                  <a:pt x="157" y="173"/>
                </a:lnTo>
                <a:lnTo>
                  <a:pt x="155" y="191"/>
                </a:lnTo>
                <a:lnTo>
                  <a:pt x="155" y="186"/>
                </a:lnTo>
                <a:cubicBezTo>
                  <a:pt x="155" y="135"/>
                  <a:pt x="196" y="93"/>
                  <a:pt x="247" y="91"/>
                </a:cubicBezTo>
                <a:cubicBezTo>
                  <a:pt x="298" y="88"/>
                  <a:pt x="342" y="126"/>
                  <a:pt x="347" y="177"/>
                </a:cubicBezTo>
                <a:lnTo>
                  <a:pt x="348" y="187"/>
                </a:lnTo>
                <a:lnTo>
                  <a:pt x="349" y="195"/>
                </a:lnTo>
                <a:cubicBezTo>
                  <a:pt x="354" y="241"/>
                  <a:pt x="325" y="284"/>
                  <a:pt x="281" y="298"/>
                </a:cubicBezTo>
                <a:cubicBezTo>
                  <a:pt x="236" y="311"/>
                  <a:pt x="188" y="290"/>
                  <a:pt x="168" y="248"/>
                </a:cubicBezTo>
                <a:lnTo>
                  <a:pt x="167" y="246"/>
                </a:lnTo>
                <a:cubicBezTo>
                  <a:pt x="162" y="237"/>
                  <a:pt x="159" y="227"/>
                  <a:pt x="157" y="217"/>
                </a:cubicBezTo>
                <a:lnTo>
                  <a:pt x="156" y="210"/>
                </a:lnTo>
                <a:cubicBezTo>
                  <a:pt x="155" y="203"/>
                  <a:pt x="155" y="195"/>
                  <a:pt x="156" y="188"/>
                </a:cubicBezTo>
                <a:lnTo>
                  <a:pt x="157" y="177"/>
                </a:lnTo>
                <a:lnTo>
                  <a:pt x="156" y="177"/>
                </a:lnTo>
                <a:cubicBezTo>
                  <a:pt x="156" y="130"/>
                  <a:pt x="191" y="90"/>
                  <a:pt x="237" y="83"/>
                </a:cubicBezTo>
                <a:cubicBezTo>
                  <a:pt x="284" y="75"/>
                  <a:pt x="329" y="102"/>
                  <a:pt x="344" y="147"/>
                </a:cubicBezTo>
                <a:lnTo>
                  <a:pt x="345" y="150"/>
                </a:lnTo>
                <a:cubicBezTo>
                  <a:pt x="348" y="160"/>
                  <a:pt x="349" y="170"/>
                  <a:pt x="349" y="180"/>
                </a:cubicBezTo>
                <a:lnTo>
                  <a:pt x="349" y="186"/>
                </a:lnTo>
                <a:cubicBezTo>
                  <a:pt x="349" y="239"/>
                  <a:pt x="306" y="282"/>
                  <a:pt x="253" y="282"/>
                </a:cubicBezTo>
                <a:lnTo>
                  <a:pt x="252" y="282"/>
                </a:lnTo>
                <a:cubicBezTo>
                  <a:pt x="199" y="282"/>
                  <a:pt x="156" y="239"/>
                  <a:pt x="156" y="186"/>
                </a:cubicBezTo>
                <a:cubicBezTo>
                  <a:pt x="156" y="133"/>
                  <a:pt x="199" y="90"/>
                  <a:pt x="252" y="90"/>
                </a:cubicBezTo>
                <a:lnTo>
                  <a:pt x="254" y="90"/>
                </a:lnTo>
                <a:lnTo>
                  <a:pt x="160" y="205"/>
                </a:lnTo>
                <a:lnTo>
                  <a:pt x="158" y="195"/>
                </a:lnTo>
                <a:lnTo>
                  <a:pt x="157" y="188"/>
                </a:lnTo>
                <a:cubicBezTo>
                  <a:pt x="145" y="137"/>
                  <a:pt x="177" y="86"/>
                  <a:pt x="228" y="74"/>
                </a:cubicBezTo>
                <a:cubicBezTo>
                  <a:pt x="280" y="62"/>
                  <a:pt x="331" y="93"/>
                  <a:pt x="344" y="144"/>
                </a:cubicBezTo>
                <a:lnTo>
                  <a:pt x="345" y="148"/>
                </a:lnTo>
                <a:lnTo>
                  <a:pt x="347" y="162"/>
                </a:lnTo>
                <a:lnTo>
                  <a:pt x="252" y="81"/>
                </a:lnTo>
                <a:lnTo>
                  <a:pt x="253" y="81"/>
                </a:lnTo>
                <a:lnTo>
                  <a:pt x="158" y="187"/>
                </a:lnTo>
                <a:lnTo>
                  <a:pt x="157" y="177"/>
                </a:lnTo>
                <a:cubicBezTo>
                  <a:pt x="154" y="150"/>
                  <a:pt x="163" y="123"/>
                  <a:pt x="181" y="103"/>
                </a:cubicBezTo>
                <a:cubicBezTo>
                  <a:pt x="199" y="83"/>
                  <a:pt x="225" y="71"/>
                  <a:pt x="252" y="71"/>
                </a:cubicBezTo>
                <a:lnTo>
                  <a:pt x="253" y="71"/>
                </a:lnTo>
                <a:cubicBezTo>
                  <a:pt x="299" y="71"/>
                  <a:pt x="339" y="104"/>
                  <a:pt x="348" y="149"/>
                </a:cubicBezTo>
                <a:lnTo>
                  <a:pt x="350" y="159"/>
                </a:lnTo>
                <a:lnTo>
                  <a:pt x="335" y="124"/>
                </a:lnTo>
                <a:lnTo>
                  <a:pt x="341" y="133"/>
                </a:lnTo>
                <a:lnTo>
                  <a:pt x="261" y="90"/>
                </a:lnTo>
                <a:lnTo>
                  <a:pt x="263" y="90"/>
                </a:lnTo>
                <a:lnTo>
                  <a:pt x="208" y="108"/>
                </a:lnTo>
                <a:lnTo>
                  <a:pt x="215" y="103"/>
                </a:lnTo>
                <a:lnTo>
                  <a:pt x="223" y="98"/>
                </a:lnTo>
                <a:cubicBezTo>
                  <a:pt x="267" y="68"/>
                  <a:pt x="327" y="80"/>
                  <a:pt x="356" y="124"/>
                </a:cubicBezTo>
                <a:lnTo>
                  <a:pt x="358" y="127"/>
                </a:lnTo>
                <a:cubicBezTo>
                  <a:pt x="372" y="148"/>
                  <a:pt x="377" y="172"/>
                  <a:pt x="373" y="196"/>
                </a:cubicBezTo>
                <a:lnTo>
                  <a:pt x="372" y="202"/>
                </a:lnTo>
                <a:lnTo>
                  <a:pt x="373" y="186"/>
                </a:lnTo>
                <a:lnTo>
                  <a:pt x="373" y="198"/>
                </a:lnTo>
                <a:cubicBezTo>
                  <a:pt x="373" y="204"/>
                  <a:pt x="373" y="209"/>
                  <a:pt x="372" y="214"/>
                </a:cubicBezTo>
                <a:lnTo>
                  <a:pt x="371" y="220"/>
                </a:lnTo>
                <a:lnTo>
                  <a:pt x="372" y="204"/>
                </a:lnTo>
                <a:lnTo>
                  <a:pt x="372" y="205"/>
                </a:lnTo>
                <a:cubicBezTo>
                  <a:pt x="372" y="258"/>
                  <a:pt x="329" y="301"/>
                  <a:pt x="276" y="301"/>
                </a:cubicBezTo>
                <a:cubicBezTo>
                  <a:pt x="223" y="301"/>
                  <a:pt x="180" y="258"/>
                  <a:pt x="180" y="205"/>
                </a:cubicBezTo>
                <a:lnTo>
                  <a:pt x="180" y="201"/>
                </a:lnTo>
                <a:lnTo>
                  <a:pt x="180" y="193"/>
                </a:lnTo>
                <a:lnTo>
                  <a:pt x="180" y="183"/>
                </a:lnTo>
                <a:lnTo>
                  <a:pt x="180" y="177"/>
                </a:lnTo>
                <a:cubicBezTo>
                  <a:pt x="180" y="124"/>
                  <a:pt x="223" y="81"/>
                  <a:pt x="276" y="81"/>
                </a:cubicBezTo>
                <a:lnTo>
                  <a:pt x="278" y="81"/>
                </a:lnTo>
                <a:cubicBezTo>
                  <a:pt x="331" y="81"/>
                  <a:pt x="374" y="124"/>
                  <a:pt x="374" y="177"/>
                </a:cubicBezTo>
                <a:cubicBezTo>
                  <a:pt x="374" y="230"/>
                  <a:pt x="331" y="273"/>
                  <a:pt x="278" y="273"/>
                </a:cubicBezTo>
                <a:lnTo>
                  <a:pt x="275" y="273"/>
                </a:lnTo>
                <a:lnTo>
                  <a:pt x="370" y="159"/>
                </a:lnTo>
                <a:lnTo>
                  <a:pt x="371" y="164"/>
                </a:lnTo>
                <a:lnTo>
                  <a:pt x="362" y="140"/>
                </a:lnTo>
                <a:lnTo>
                  <a:pt x="364" y="144"/>
                </a:lnTo>
                <a:lnTo>
                  <a:pt x="278" y="90"/>
                </a:lnTo>
                <a:lnTo>
                  <a:pt x="279" y="90"/>
                </a:lnTo>
                <a:lnTo>
                  <a:pt x="184" y="177"/>
                </a:lnTo>
                <a:lnTo>
                  <a:pt x="185" y="167"/>
                </a:lnTo>
                <a:lnTo>
                  <a:pt x="186" y="157"/>
                </a:lnTo>
                <a:cubicBezTo>
                  <a:pt x="192" y="106"/>
                  <a:pt x="236" y="69"/>
                  <a:pt x="287" y="72"/>
                </a:cubicBezTo>
                <a:cubicBezTo>
                  <a:pt x="338" y="74"/>
                  <a:pt x="377" y="117"/>
                  <a:pt x="377" y="167"/>
                </a:cubicBezTo>
                <a:lnTo>
                  <a:pt x="377" y="172"/>
                </a:lnTo>
                <a:lnTo>
                  <a:pt x="376" y="154"/>
                </a:lnTo>
                <a:lnTo>
                  <a:pt x="377" y="159"/>
                </a:lnTo>
                <a:lnTo>
                  <a:pt x="189" y="154"/>
                </a:lnTo>
                <a:lnTo>
                  <a:pt x="190" y="150"/>
                </a:lnTo>
                <a:lnTo>
                  <a:pt x="190" y="152"/>
                </a:lnTo>
                <a:cubicBezTo>
                  <a:pt x="197" y="109"/>
                  <a:pt x="231" y="77"/>
                  <a:pt x="274" y="72"/>
                </a:cubicBezTo>
                <a:cubicBezTo>
                  <a:pt x="317" y="67"/>
                  <a:pt x="358" y="92"/>
                  <a:pt x="374" y="132"/>
                </a:cubicBezTo>
                <a:lnTo>
                  <a:pt x="378" y="142"/>
                </a:lnTo>
                <a:lnTo>
                  <a:pt x="288" y="81"/>
                </a:lnTo>
                <a:lnTo>
                  <a:pt x="291" y="81"/>
                </a:lnTo>
                <a:lnTo>
                  <a:pt x="197" y="159"/>
                </a:lnTo>
                <a:lnTo>
                  <a:pt x="199" y="149"/>
                </a:lnTo>
                <a:cubicBezTo>
                  <a:pt x="208" y="104"/>
                  <a:pt x="248" y="71"/>
                  <a:pt x="293" y="71"/>
                </a:cubicBezTo>
                <a:lnTo>
                  <a:pt x="296" y="71"/>
                </a:lnTo>
                <a:lnTo>
                  <a:pt x="203" y="144"/>
                </a:lnTo>
                <a:lnTo>
                  <a:pt x="204" y="140"/>
                </a:lnTo>
                <a:lnTo>
                  <a:pt x="201" y="163"/>
                </a:lnTo>
                <a:lnTo>
                  <a:pt x="201" y="158"/>
                </a:lnTo>
                <a:cubicBezTo>
                  <a:pt x="201" y="105"/>
                  <a:pt x="244" y="62"/>
                  <a:pt x="297" y="62"/>
                </a:cubicBezTo>
                <a:cubicBezTo>
                  <a:pt x="350" y="62"/>
                  <a:pt x="393" y="105"/>
                  <a:pt x="393" y="158"/>
                </a:cubicBezTo>
                <a:lnTo>
                  <a:pt x="393" y="163"/>
                </a:lnTo>
                <a:lnTo>
                  <a:pt x="393" y="167"/>
                </a:lnTo>
                <a:lnTo>
                  <a:pt x="297" y="71"/>
                </a:lnTo>
                <a:lnTo>
                  <a:pt x="298" y="71"/>
                </a:lnTo>
                <a:lnTo>
                  <a:pt x="299" y="71"/>
                </a:lnTo>
                <a:lnTo>
                  <a:pt x="302" y="71"/>
                </a:lnTo>
                <a:lnTo>
                  <a:pt x="304" y="71"/>
                </a:lnTo>
                <a:lnTo>
                  <a:pt x="210" y="152"/>
                </a:lnTo>
                <a:lnTo>
                  <a:pt x="211" y="146"/>
                </a:lnTo>
                <a:cubicBezTo>
                  <a:pt x="212" y="141"/>
                  <a:pt x="213" y="136"/>
                  <a:pt x="214" y="131"/>
                </a:cubicBezTo>
                <a:lnTo>
                  <a:pt x="215" y="128"/>
                </a:lnTo>
                <a:cubicBezTo>
                  <a:pt x="228" y="89"/>
                  <a:pt x="265" y="62"/>
                  <a:pt x="306" y="62"/>
                </a:cubicBezTo>
                <a:cubicBezTo>
                  <a:pt x="348" y="62"/>
                  <a:pt x="384" y="89"/>
                  <a:pt x="398" y="128"/>
                </a:cubicBezTo>
                <a:lnTo>
                  <a:pt x="399" y="131"/>
                </a:lnTo>
                <a:cubicBezTo>
                  <a:pt x="402" y="141"/>
                  <a:pt x="403" y="151"/>
                  <a:pt x="403" y="161"/>
                </a:cubicBezTo>
                <a:lnTo>
                  <a:pt x="403" y="168"/>
                </a:lnTo>
                <a:lnTo>
                  <a:pt x="403" y="174"/>
                </a:lnTo>
                <a:lnTo>
                  <a:pt x="403" y="177"/>
                </a:lnTo>
                <a:cubicBezTo>
                  <a:pt x="403" y="230"/>
                  <a:pt x="360" y="273"/>
                  <a:pt x="307" y="273"/>
                </a:cubicBezTo>
                <a:cubicBezTo>
                  <a:pt x="254" y="273"/>
                  <a:pt x="211" y="230"/>
                  <a:pt x="211" y="177"/>
                </a:cubicBezTo>
                <a:lnTo>
                  <a:pt x="211" y="174"/>
                </a:lnTo>
                <a:lnTo>
                  <a:pt x="213" y="190"/>
                </a:lnTo>
                <a:lnTo>
                  <a:pt x="212" y="184"/>
                </a:lnTo>
                <a:lnTo>
                  <a:pt x="210" y="175"/>
                </a:lnTo>
                <a:lnTo>
                  <a:pt x="214" y="192"/>
                </a:lnTo>
                <a:lnTo>
                  <a:pt x="213" y="189"/>
                </a:lnTo>
                <a:lnTo>
                  <a:pt x="372" y="226"/>
                </a:lnTo>
                <a:lnTo>
                  <a:pt x="367" y="231"/>
                </a:lnTo>
                <a:lnTo>
                  <a:pt x="363" y="235"/>
                </a:lnTo>
                <a:cubicBezTo>
                  <a:pt x="335" y="264"/>
                  <a:pt x="291" y="272"/>
                  <a:pt x="254" y="254"/>
                </a:cubicBezTo>
                <a:cubicBezTo>
                  <a:pt x="217" y="236"/>
                  <a:pt x="196" y="197"/>
                  <a:pt x="200" y="157"/>
                </a:cubicBezTo>
                <a:lnTo>
                  <a:pt x="201" y="148"/>
                </a:lnTo>
                <a:lnTo>
                  <a:pt x="202" y="139"/>
                </a:lnTo>
                <a:lnTo>
                  <a:pt x="387" y="184"/>
                </a:lnTo>
                <a:lnTo>
                  <a:pt x="385" y="189"/>
                </a:lnTo>
                <a:lnTo>
                  <a:pt x="390" y="172"/>
                </a:lnTo>
                <a:lnTo>
                  <a:pt x="389" y="177"/>
                </a:lnTo>
                <a:cubicBezTo>
                  <a:pt x="378" y="229"/>
                  <a:pt x="328" y="263"/>
                  <a:pt x="276" y="253"/>
                </a:cubicBezTo>
                <a:cubicBezTo>
                  <a:pt x="224" y="242"/>
                  <a:pt x="190" y="192"/>
                  <a:pt x="200" y="140"/>
                </a:cubicBezTo>
                <a:lnTo>
                  <a:pt x="201" y="135"/>
                </a:lnTo>
                <a:lnTo>
                  <a:pt x="202" y="130"/>
                </a:lnTo>
                <a:cubicBezTo>
                  <a:pt x="212" y="81"/>
                  <a:pt x="257" y="48"/>
                  <a:pt x="306" y="53"/>
                </a:cubicBezTo>
                <a:cubicBezTo>
                  <a:pt x="355" y="58"/>
                  <a:pt x="392" y="99"/>
                  <a:pt x="392" y="148"/>
                </a:cubicBezTo>
                <a:lnTo>
                  <a:pt x="392" y="153"/>
                </a:lnTo>
                <a:cubicBezTo>
                  <a:pt x="392" y="160"/>
                  <a:pt x="392" y="166"/>
                  <a:pt x="391" y="172"/>
                </a:cubicBezTo>
                <a:lnTo>
                  <a:pt x="390" y="177"/>
                </a:lnTo>
                <a:cubicBezTo>
                  <a:pt x="379" y="229"/>
                  <a:pt x="329" y="263"/>
                  <a:pt x="277" y="253"/>
                </a:cubicBezTo>
                <a:cubicBezTo>
                  <a:pt x="225" y="242"/>
                  <a:pt x="191" y="192"/>
                  <a:pt x="201" y="140"/>
                </a:cubicBezTo>
                <a:lnTo>
                  <a:pt x="202" y="135"/>
                </a:lnTo>
                <a:lnTo>
                  <a:pt x="203" y="130"/>
                </a:lnTo>
                <a:cubicBezTo>
                  <a:pt x="213" y="83"/>
                  <a:pt x="255" y="50"/>
                  <a:pt x="302" y="53"/>
                </a:cubicBezTo>
                <a:cubicBezTo>
                  <a:pt x="350" y="55"/>
                  <a:pt x="388" y="92"/>
                  <a:pt x="393" y="139"/>
                </a:cubicBezTo>
                <a:lnTo>
                  <a:pt x="394" y="149"/>
                </a:lnTo>
                <a:lnTo>
                  <a:pt x="394" y="149"/>
                </a:lnTo>
                <a:lnTo>
                  <a:pt x="391" y="134"/>
                </a:lnTo>
                <a:lnTo>
                  <a:pt x="392" y="137"/>
                </a:lnTo>
                <a:lnTo>
                  <a:pt x="207" y="144"/>
                </a:lnTo>
                <a:lnTo>
                  <a:pt x="209" y="136"/>
                </a:lnTo>
                <a:lnTo>
                  <a:pt x="210" y="131"/>
                </a:lnTo>
                <a:cubicBezTo>
                  <a:pt x="218" y="86"/>
                  <a:pt x="258" y="52"/>
                  <a:pt x="304" y="52"/>
                </a:cubicBezTo>
                <a:lnTo>
                  <a:pt x="306" y="52"/>
                </a:lnTo>
                <a:lnTo>
                  <a:pt x="307" y="52"/>
                </a:lnTo>
                <a:cubicBezTo>
                  <a:pt x="313" y="52"/>
                  <a:pt x="318" y="53"/>
                  <a:pt x="323" y="54"/>
                </a:cubicBezTo>
                <a:lnTo>
                  <a:pt x="329" y="55"/>
                </a:lnTo>
                <a:lnTo>
                  <a:pt x="295" y="55"/>
                </a:lnTo>
                <a:lnTo>
                  <a:pt x="300" y="54"/>
                </a:lnTo>
                <a:lnTo>
                  <a:pt x="223" y="138"/>
                </a:lnTo>
                <a:lnTo>
                  <a:pt x="224" y="129"/>
                </a:lnTo>
                <a:cubicBezTo>
                  <a:pt x="225" y="121"/>
                  <a:pt x="227" y="113"/>
                  <a:pt x="230" y="106"/>
                </a:cubicBezTo>
                <a:lnTo>
                  <a:pt x="233" y="98"/>
                </a:lnTo>
                <a:cubicBezTo>
                  <a:pt x="237" y="85"/>
                  <a:pt x="245" y="73"/>
                  <a:pt x="255" y="64"/>
                </a:cubicBezTo>
                <a:lnTo>
                  <a:pt x="257" y="62"/>
                </a:lnTo>
                <a:cubicBezTo>
                  <a:pt x="283" y="36"/>
                  <a:pt x="321" y="27"/>
                  <a:pt x="356" y="39"/>
                </a:cubicBezTo>
                <a:cubicBezTo>
                  <a:pt x="390" y="51"/>
                  <a:pt x="415" y="81"/>
                  <a:pt x="420" y="118"/>
                </a:cubicBezTo>
                <a:lnTo>
                  <a:pt x="421" y="126"/>
                </a:lnTo>
                <a:lnTo>
                  <a:pt x="422" y="136"/>
                </a:lnTo>
                <a:lnTo>
                  <a:pt x="424" y="154"/>
                </a:lnTo>
                <a:lnTo>
                  <a:pt x="424" y="149"/>
                </a:lnTo>
                <a:lnTo>
                  <a:pt x="235" y="149"/>
                </a:lnTo>
                <a:lnTo>
                  <a:pt x="236" y="144"/>
                </a:lnTo>
                <a:lnTo>
                  <a:pt x="236" y="143"/>
                </a:lnTo>
                <a:lnTo>
                  <a:pt x="237" y="131"/>
                </a:lnTo>
                <a:lnTo>
                  <a:pt x="238" y="119"/>
                </a:lnTo>
                <a:cubicBezTo>
                  <a:pt x="243" y="70"/>
                  <a:pt x="285" y="33"/>
                  <a:pt x="333" y="33"/>
                </a:cubicBezTo>
                <a:lnTo>
                  <a:pt x="335" y="33"/>
                </a:lnTo>
                <a:lnTo>
                  <a:pt x="239" y="129"/>
                </a:lnTo>
                <a:lnTo>
                  <a:pt x="239" y="123"/>
                </a:lnTo>
                <a:lnTo>
                  <a:pt x="239" y="120"/>
                </a:lnTo>
                <a:cubicBezTo>
                  <a:pt x="239" y="67"/>
                  <a:pt x="282" y="24"/>
                  <a:pt x="335" y="24"/>
                </a:cubicBezTo>
                <a:cubicBezTo>
                  <a:pt x="388" y="24"/>
                  <a:pt x="431" y="67"/>
                  <a:pt x="431" y="120"/>
                </a:cubicBezTo>
                <a:lnTo>
                  <a:pt x="431" y="126"/>
                </a:lnTo>
                <a:lnTo>
                  <a:pt x="432" y="125"/>
                </a:lnTo>
                <a:lnTo>
                  <a:pt x="432" y="144"/>
                </a:lnTo>
                <a:lnTo>
                  <a:pt x="432" y="148"/>
                </a:lnTo>
                <a:cubicBezTo>
                  <a:pt x="432" y="193"/>
                  <a:pt x="402" y="232"/>
                  <a:pt x="359" y="242"/>
                </a:cubicBezTo>
                <a:cubicBezTo>
                  <a:pt x="315" y="252"/>
                  <a:pt x="271" y="231"/>
                  <a:pt x="251" y="191"/>
                </a:cubicBezTo>
                <a:lnTo>
                  <a:pt x="250" y="189"/>
                </a:lnTo>
                <a:cubicBezTo>
                  <a:pt x="243" y="176"/>
                  <a:pt x="239" y="161"/>
                  <a:pt x="239" y="146"/>
                </a:cubicBezTo>
                <a:lnTo>
                  <a:pt x="239" y="140"/>
                </a:lnTo>
                <a:lnTo>
                  <a:pt x="239" y="138"/>
                </a:lnTo>
                <a:cubicBezTo>
                  <a:pt x="234" y="86"/>
                  <a:pt x="273" y="39"/>
                  <a:pt x="325" y="34"/>
                </a:cubicBezTo>
                <a:cubicBezTo>
                  <a:pt x="378" y="29"/>
                  <a:pt x="425" y="67"/>
                  <a:pt x="430" y="120"/>
                </a:cubicBezTo>
                <a:lnTo>
                  <a:pt x="431" y="130"/>
                </a:lnTo>
                <a:lnTo>
                  <a:pt x="335" y="43"/>
                </a:lnTo>
                <a:lnTo>
                  <a:pt x="336" y="43"/>
                </a:lnTo>
                <a:lnTo>
                  <a:pt x="241" y="150"/>
                </a:lnTo>
                <a:lnTo>
                  <a:pt x="240" y="141"/>
                </a:lnTo>
                <a:lnTo>
                  <a:pt x="239" y="130"/>
                </a:lnTo>
                <a:cubicBezTo>
                  <a:pt x="234" y="78"/>
                  <a:pt x="270" y="32"/>
                  <a:pt x="322" y="25"/>
                </a:cubicBezTo>
                <a:cubicBezTo>
                  <a:pt x="373" y="18"/>
                  <a:pt x="421" y="54"/>
                  <a:pt x="429" y="105"/>
                </a:cubicBezTo>
                <a:lnTo>
                  <a:pt x="430" y="111"/>
                </a:lnTo>
                <a:cubicBezTo>
                  <a:pt x="431" y="116"/>
                  <a:pt x="431" y="121"/>
                  <a:pt x="431" y="126"/>
                </a:cubicBezTo>
                <a:lnTo>
                  <a:pt x="431" y="129"/>
                </a:lnTo>
                <a:cubicBezTo>
                  <a:pt x="431" y="180"/>
                  <a:pt x="392" y="223"/>
                  <a:pt x="341" y="225"/>
                </a:cubicBezTo>
                <a:cubicBezTo>
                  <a:pt x="290" y="228"/>
                  <a:pt x="246" y="191"/>
                  <a:pt x="240" y="140"/>
                </a:cubicBezTo>
                <a:lnTo>
                  <a:pt x="239" y="131"/>
                </a:lnTo>
                <a:lnTo>
                  <a:pt x="238" y="110"/>
                </a:lnTo>
                <a:cubicBezTo>
                  <a:pt x="238" y="65"/>
                  <a:pt x="271" y="25"/>
                  <a:pt x="316" y="16"/>
                </a:cubicBezTo>
                <a:lnTo>
                  <a:pt x="321" y="15"/>
                </a:lnTo>
                <a:cubicBezTo>
                  <a:pt x="333" y="13"/>
                  <a:pt x="346" y="13"/>
                  <a:pt x="358" y="15"/>
                </a:cubicBezTo>
                <a:lnTo>
                  <a:pt x="363" y="16"/>
                </a:lnTo>
                <a:cubicBezTo>
                  <a:pt x="397" y="23"/>
                  <a:pt x="425" y="47"/>
                  <a:pt x="436" y="80"/>
                </a:cubicBezTo>
                <a:lnTo>
                  <a:pt x="438" y="86"/>
                </a:lnTo>
                <a:cubicBezTo>
                  <a:pt x="441" y="96"/>
                  <a:pt x="442" y="106"/>
                  <a:pt x="442" y="116"/>
                </a:cubicBezTo>
                <a:lnTo>
                  <a:pt x="442" y="120"/>
                </a:lnTo>
                <a:cubicBezTo>
                  <a:pt x="442" y="166"/>
                  <a:pt x="410" y="206"/>
                  <a:pt x="365" y="215"/>
                </a:cubicBezTo>
                <a:cubicBezTo>
                  <a:pt x="319" y="223"/>
                  <a:pt x="274" y="199"/>
                  <a:pt x="257" y="156"/>
                </a:cubicBezTo>
                <a:lnTo>
                  <a:pt x="255" y="151"/>
                </a:lnTo>
                <a:cubicBezTo>
                  <a:pt x="253" y="146"/>
                  <a:pt x="251" y="140"/>
                  <a:pt x="250" y="134"/>
                </a:cubicBezTo>
                <a:lnTo>
                  <a:pt x="249" y="129"/>
                </a:lnTo>
                <a:lnTo>
                  <a:pt x="439" y="101"/>
                </a:lnTo>
                <a:lnTo>
                  <a:pt x="440" y="111"/>
                </a:lnTo>
                <a:lnTo>
                  <a:pt x="440" y="109"/>
                </a:lnTo>
                <a:lnTo>
                  <a:pt x="250" y="129"/>
                </a:lnTo>
                <a:lnTo>
                  <a:pt x="250" y="127"/>
                </a:lnTo>
                <a:cubicBezTo>
                  <a:pt x="250" y="123"/>
                  <a:pt x="251" y="118"/>
                  <a:pt x="251" y="114"/>
                </a:cubicBezTo>
                <a:lnTo>
                  <a:pt x="252" y="107"/>
                </a:lnTo>
                <a:lnTo>
                  <a:pt x="258" y="84"/>
                </a:lnTo>
                <a:lnTo>
                  <a:pt x="255" y="98"/>
                </a:lnTo>
                <a:lnTo>
                  <a:pt x="256" y="90"/>
                </a:lnTo>
                <a:lnTo>
                  <a:pt x="385" y="191"/>
                </a:lnTo>
                <a:lnTo>
                  <a:pt x="377" y="194"/>
                </a:lnTo>
                <a:lnTo>
                  <a:pt x="397" y="184"/>
                </a:lnTo>
                <a:lnTo>
                  <a:pt x="388" y="190"/>
                </a:lnTo>
                <a:lnTo>
                  <a:pt x="429" y="95"/>
                </a:lnTo>
                <a:lnTo>
                  <a:pt x="430" y="101"/>
                </a:lnTo>
                <a:lnTo>
                  <a:pt x="412" y="59"/>
                </a:lnTo>
                <a:lnTo>
                  <a:pt x="415" y="63"/>
                </a:lnTo>
                <a:lnTo>
                  <a:pt x="244" y="102"/>
                </a:lnTo>
                <a:lnTo>
                  <a:pt x="245" y="97"/>
                </a:lnTo>
                <a:lnTo>
                  <a:pt x="246" y="92"/>
                </a:lnTo>
                <a:cubicBezTo>
                  <a:pt x="256" y="43"/>
                  <a:pt x="301" y="10"/>
                  <a:pt x="350" y="15"/>
                </a:cubicBezTo>
                <a:cubicBezTo>
                  <a:pt x="399" y="20"/>
                  <a:pt x="436" y="61"/>
                  <a:pt x="436" y="110"/>
                </a:cubicBezTo>
                <a:lnTo>
                  <a:pt x="436" y="120"/>
                </a:lnTo>
                <a:lnTo>
                  <a:pt x="436" y="129"/>
                </a:lnTo>
                <a:cubicBezTo>
                  <a:pt x="436" y="182"/>
                  <a:pt x="393" y="225"/>
                  <a:pt x="340" y="225"/>
                </a:cubicBezTo>
                <a:cubicBezTo>
                  <a:pt x="287" y="225"/>
                  <a:pt x="244" y="182"/>
                  <a:pt x="244" y="129"/>
                </a:cubicBezTo>
                <a:lnTo>
                  <a:pt x="244" y="126"/>
                </a:lnTo>
                <a:cubicBezTo>
                  <a:pt x="244" y="121"/>
                  <a:pt x="245" y="116"/>
                  <a:pt x="246" y="111"/>
                </a:cubicBezTo>
                <a:lnTo>
                  <a:pt x="247" y="105"/>
                </a:lnTo>
                <a:cubicBezTo>
                  <a:pt x="253" y="67"/>
                  <a:pt x="281" y="37"/>
                  <a:pt x="318" y="27"/>
                </a:cubicBezTo>
                <a:lnTo>
                  <a:pt x="322" y="26"/>
                </a:lnTo>
                <a:cubicBezTo>
                  <a:pt x="336" y="23"/>
                  <a:pt x="350" y="23"/>
                  <a:pt x="364" y="25"/>
                </a:cubicBezTo>
                <a:lnTo>
                  <a:pt x="369" y="26"/>
                </a:lnTo>
                <a:cubicBezTo>
                  <a:pt x="401" y="33"/>
                  <a:pt x="428" y="55"/>
                  <a:pt x="440" y="85"/>
                </a:cubicBezTo>
                <a:lnTo>
                  <a:pt x="442" y="90"/>
                </a:lnTo>
                <a:lnTo>
                  <a:pt x="447" y="106"/>
                </a:lnTo>
                <a:lnTo>
                  <a:pt x="257" y="129"/>
                </a:lnTo>
                <a:lnTo>
                  <a:pt x="257" y="125"/>
                </a:lnTo>
                <a:lnTo>
                  <a:pt x="257" y="120"/>
                </a:lnTo>
                <a:cubicBezTo>
                  <a:pt x="257" y="72"/>
                  <a:pt x="294" y="31"/>
                  <a:pt x="342" y="25"/>
                </a:cubicBezTo>
                <a:cubicBezTo>
                  <a:pt x="390" y="19"/>
                  <a:pt x="435" y="50"/>
                  <a:pt x="447" y="97"/>
                </a:cubicBezTo>
                <a:lnTo>
                  <a:pt x="448" y="101"/>
                </a:lnTo>
                <a:cubicBezTo>
                  <a:pt x="450" y="109"/>
                  <a:pt x="450" y="117"/>
                  <a:pt x="450" y="124"/>
                </a:cubicBezTo>
                <a:lnTo>
                  <a:pt x="450" y="129"/>
                </a:lnTo>
                <a:lnTo>
                  <a:pt x="354" y="33"/>
                </a:lnTo>
                <a:lnTo>
                  <a:pt x="355" y="33"/>
                </a:lnTo>
                <a:lnTo>
                  <a:pt x="261" y="148"/>
                </a:lnTo>
                <a:lnTo>
                  <a:pt x="260" y="143"/>
                </a:lnTo>
                <a:lnTo>
                  <a:pt x="260" y="144"/>
                </a:lnTo>
                <a:cubicBezTo>
                  <a:pt x="247" y="92"/>
                  <a:pt x="279" y="40"/>
                  <a:pt x="330" y="27"/>
                </a:cubicBezTo>
                <a:cubicBezTo>
                  <a:pt x="382" y="14"/>
                  <a:pt x="434" y="46"/>
                  <a:pt x="447" y="97"/>
                </a:cubicBezTo>
                <a:lnTo>
                  <a:pt x="448" y="101"/>
                </a:lnTo>
                <a:cubicBezTo>
                  <a:pt x="450" y="109"/>
                  <a:pt x="450" y="117"/>
                  <a:pt x="450" y="124"/>
                </a:cubicBezTo>
                <a:lnTo>
                  <a:pt x="450" y="129"/>
                </a:lnTo>
                <a:lnTo>
                  <a:pt x="354" y="33"/>
                </a:lnTo>
                <a:lnTo>
                  <a:pt x="356" y="33"/>
                </a:lnTo>
                <a:lnTo>
                  <a:pt x="262" y="111"/>
                </a:lnTo>
                <a:lnTo>
                  <a:pt x="263" y="106"/>
                </a:lnTo>
                <a:lnTo>
                  <a:pt x="261" y="124"/>
                </a:lnTo>
                <a:lnTo>
                  <a:pt x="261" y="120"/>
                </a:lnTo>
                <a:cubicBezTo>
                  <a:pt x="261" y="71"/>
                  <a:pt x="299" y="30"/>
                  <a:pt x="348" y="25"/>
                </a:cubicBezTo>
                <a:cubicBezTo>
                  <a:pt x="397" y="20"/>
                  <a:pt x="442" y="53"/>
                  <a:pt x="452" y="102"/>
                </a:cubicBezTo>
                <a:lnTo>
                  <a:pt x="453" y="107"/>
                </a:lnTo>
                <a:lnTo>
                  <a:pt x="453" y="106"/>
                </a:lnTo>
                <a:lnTo>
                  <a:pt x="280" y="76"/>
                </a:lnTo>
                <a:lnTo>
                  <a:pt x="282" y="73"/>
                </a:lnTo>
                <a:lnTo>
                  <a:pt x="269" y="100"/>
                </a:lnTo>
                <a:lnTo>
                  <a:pt x="271" y="93"/>
                </a:lnTo>
                <a:lnTo>
                  <a:pt x="274" y="83"/>
                </a:lnTo>
                <a:lnTo>
                  <a:pt x="275" y="80"/>
                </a:lnTo>
                <a:cubicBezTo>
                  <a:pt x="292" y="30"/>
                  <a:pt x="347" y="3"/>
                  <a:pt x="397" y="19"/>
                </a:cubicBezTo>
                <a:cubicBezTo>
                  <a:pt x="447" y="36"/>
                  <a:pt x="474" y="91"/>
                  <a:pt x="458" y="141"/>
                </a:cubicBezTo>
                <a:lnTo>
                  <a:pt x="457" y="144"/>
                </a:lnTo>
                <a:lnTo>
                  <a:pt x="455" y="150"/>
                </a:lnTo>
                <a:lnTo>
                  <a:pt x="454" y="153"/>
                </a:lnTo>
                <a:cubicBezTo>
                  <a:pt x="451" y="162"/>
                  <a:pt x="447" y="171"/>
                  <a:pt x="441" y="180"/>
                </a:cubicBezTo>
                <a:lnTo>
                  <a:pt x="439" y="183"/>
                </a:lnTo>
                <a:cubicBezTo>
                  <a:pt x="410" y="227"/>
                  <a:pt x="350" y="239"/>
                  <a:pt x="306" y="209"/>
                </a:cubicBezTo>
                <a:cubicBezTo>
                  <a:pt x="262" y="180"/>
                  <a:pt x="250" y="120"/>
                  <a:pt x="280" y="76"/>
                </a:cubicBezTo>
                <a:lnTo>
                  <a:pt x="282" y="73"/>
                </a:lnTo>
                <a:lnTo>
                  <a:pt x="270" y="96"/>
                </a:lnTo>
                <a:lnTo>
                  <a:pt x="272" y="90"/>
                </a:lnTo>
                <a:lnTo>
                  <a:pt x="268" y="109"/>
                </a:lnTo>
                <a:lnTo>
                  <a:pt x="269" y="101"/>
                </a:lnTo>
                <a:lnTo>
                  <a:pt x="268" y="110"/>
                </a:lnTo>
                <a:cubicBezTo>
                  <a:pt x="268" y="57"/>
                  <a:pt x="311" y="14"/>
                  <a:pt x="364" y="14"/>
                </a:cubicBezTo>
                <a:cubicBezTo>
                  <a:pt x="417" y="14"/>
                  <a:pt x="460" y="57"/>
                  <a:pt x="460" y="110"/>
                </a:cubicBezTo>
                <a:lnTo>
                  <a:pt x="460" y="117"/>
                </a:lnTo>
                <a:lnTo>
                  <a:pt x="460" y="129"/>
                </a:lnTo>
                <a:lnTo>
                  <a:pt x="460" y="141"/>
                </a:lnTo>
                <a:lnTo>
                  <a:pt x="460" y="148"/>
                </a:lnTo>
                <a:lnTo>
                  <a:pt x="297" y="81"/>
                </a:lnTo>
                <a:lnTo>
                  <a:pt x="298" y="80"/>
                </a:lnTo>
                <a:lnTo>
                  <a:pt x="269" y="147"/>
                </a:lnTo>
                <a:lnTo>
                  <a:pt x="269" y="139"/>
                </a:lnTo>
                <a:lnTo>
                  <a:pt x="268" y="134"/>
                </a:lnTo>
                <a:lnTo>
                  <a:pt x="267" y="113"/>
                </a:lnTo>
                <a:cubicBezTo>
                  <a:pt x="267" y="103"/>
                  <a:pt x="269" y="93"/>
                  <a:pt x="272" y="83"/>
                </a:cubicBezTo>
                <a:lnTo>
                  <a:pt x="273" y="80"/>
                </a:lnTo>
                <a:cubicBezTo>
                  <a:pt x="286" y="43"/>
                  <a:pt x="319" y="17"/>
                  <a:pt x="358" y="15"/>
                </a:cubicBezTo>
                <a:cubicBezTo>
                  <a:pt x="396" y="12"/>
                  <a:pt x="433" y="33"/>
                  <a:pt x="450" y="68"/>
                </a:cubicBezTo>
                <a:lnTo>
                  <a:pt x="453" y="74"/>
                </a:lnTo>
                <a:lnTo>
                  <a:pt x="461" y="92"/>
                </a:lnTo>
                <a:lnTo>
                  <a:pt x="467" y="107"/>
                </a:lnTo>
                <a:lnTo>
                  <a:pt x="469" y="111"/>
                </a:lnTo>
                <a:lnTo>
                  <a:pt x="295" y="106"/>
                </a:lnTo>
                <a:lnTo>
                  <a:pt x="296" y="104"/>
                </a:lnTo>
                <a:lnTo>
                  <a:pt x="286" y="160"/>
                </a:lnTo>
                <a:lnTo>
                  <a:pt x="285" y="153"/>
                </a:lnTo>
                <a:cubicBezTo>
                  <a:pt x="285" y="149"/>
                  <a:pt x="284" y="144"/>
                  <a:pt x="284" y="139"/>
                </a:cubicBezTo>
                <a:lnTo>
                  <a:pt x="284" y="129"/>
                </a:lnTo>
                <a:cubicBezTo>
                  <a:pt x="284" y="119"/>
                  <a:pt x="286" y="109"/>
                  <a:pt x="289" y="99"/>
                </a:cubicBezTo>
                <a:lnTo>
                  <a:pt x="292" y="90"/>
                </a:lnTo>
                <a:cubicBezTo>
                  <a:pt x="305" y="51"/>
                  <a:pt x="342" y="24"/>
                  <a:pt x="383" y="24"/>
                </a:cubicBezTo>
                <a:lnTo>
                  <a:pt x="385" y="24"/>
                </a:lnTo>
                <a:cubicBezTo>
                  <a:pt x="424" y="24"/>
                  <a:pt x="459" y="48"/>
                  <a:pt x="474" y="84"/>
                </a:cubicBezTo>
                <a:cubicBezTo>
                  <a:pt x="489" y="120"/>
                  <a:pt x="481" y="161"/>
                  <a:pt x="453" y="188"/>
                </a:cubicBezTo>
                <a:lnTo>
                  <a:pt x="448" y="193"/>
                </a:lnTo>
                <a:cubicBezTo>
                  <a:pt x="444" y="198"/>
                  <a:pt x="439" y="202"/>
                  <a:pt x="434" y="205"/>
                </a:cubicBezTo>
                <a:lnTo>
                  <a:pt x="428" y="209"/>
                </a:lnTo>
                <a:cubicBezTo>
                  <a:pt x="412" y="220"/>
                  <a:pt x="393" y="225"/>
                  <a:pt x="374" y="225"/>
                </a:cubicBezTo>
                <a:lnTo>
                  <a:pt x="373" y="225"/>
                </a:lnTo>
                <a:lnTo>
                  <a:pt x="469" y="129"/>
                </a:lnTo>
                <a:lnTo>
                  <a:pt x="469" y="135"/>
                </a:lnTo>
                <a:lnTo>
                  <a:pt x="469" y="139"/>
                </a:lnTo>
                <a:cubicBezTo>
                  <a:pt x="469" y="192"/>
                  <a:pt x="426" y="235"/>
                  <a:pt x="373" y="235"/>
                </a:cubicBezTo>
                <a:cubicBezTo>
                  <a:pt x="320" y="235"/>
                  <a:pt x="277" y="192"/>
                  <a:pt x="277" y="139"/>
                </a:cubicBezTo>
                <a:lnTo>
                  <a:pt x="277" y="135"/>
                </a:lnTo>
                <a:cubicBezTo>
                  <a:pt x="277" y="131"/>
                  <a:pt x="278" y="126"/>
                  <a:pt x="278" y="122"/>
                </a:cubicBezTo>
                <a:lnTo>
                  <a:pt x="279" y="115"/>
                </a:lnTo>
                <a:lnTo>
                  <a:pt x="278" y="128"/>
                </a:lnTo>
                <a:lnTo>
                  <a:pt x="278" y="122"/>
                </a:lnTo>
                <a:cubicBezTo>
                  <a:pt x="278" y="108"/>
                  <a:pt x="282" y="93"/>
                  <a:pt x="289" y="80"/>
                </a:cubicBezTo>
                <a:lnTo>
                  <a:pt x="290" y="78"/>
                </a:lnTo>
                <a:cubicBezTo>
                  <a:pt x="310" y="38"/>
                  <a:pt x="354" y="17"/>
                  <a:pt x="398" y="27"/>
                </a:cubicBezTo>
                <a:cubicBezTo>
                  <a:pt x="441" y="37"/>
                  <a:pt x="471" y="76"/>
                  <a:pt x="471" y="120"/>
                </a:cubicBezTo>
                <a:lnTo>
                  <a:pt x="471" y="125"/>
                </a:lnTo>
                <a:lnTo>
                  <a:pt x="472" y="124"/>
                </a:lnTo>
                <a:lnTo>
                  <a:pt x="473" y="135"/>
                </a:lnTo>
                <a:lnTo>
                  <a:pt x="471" y="121"/>
                </a:lnTo>
                <a:lnTo>
                  <a:pt x="472" y="125"/>
                </a:lnTo>
                <a:lnTo>
                  <a:pt x="285" y="125"/>
                </a:lnTo>
                <a:lnTo>
                  <a:pt x="286" y="121"/>
                </a:lnTo>
                <a:lnTo>
                  <a:pt x="283" y="144"/>
                </a:lnTo>
                <a:lnTo>
                  <a:pt x="283" y="136"/>
                </a:lnTo>
                <a:lnTo>
                  <a:pt x="285" y="117"/>
                </a:lnTo>
                <a:lnTo>
                  <a:pt x="284" y="120"/>
                </a:lnTo>
                <a:cubicBezTo>
                  <a:pt x="284" y="67"/>
                  <a:pt x="327" y="24"/>
                  <a:pt x="380" y="24"/>
                </a:cubicBezTo>
                <a:lnTo>
                  <a:pt x="381" y="24"/>
                </a:lnTo>
                <a:lnTo>
                  <a:pt x="383" y="24"/>
                </a:lnTo>
                <a:cubicBezTo>
                  <a:pt x="436" y="24"/>
                  <a:pt x="479" y="67"/>
                  <a:pt x="479" y="120"/>
                </a:cubicBezTo>
                <a:cubicBezTo>
                  <a:pt x="479" y="173"/>
                  <a:pt x="436" y="216"/>
                  <a:pt x="383" y="216"/>
                </a:cubicBezTo>
                <a:lnTo>
                  <a:pt x="381" y="216"/>
                </a:lnTo>
                <a:lnTo>
                  <a:pt x="477" y="111"/>
                </a:lnTo>
                <a:lnTo>
                  <a:pt x="478" y="121"/>
                </a:lnTo>
                <a:lnTo>
                  <a:pt x="474" y="100"/>
                </a:lnTo>
                <a:lnTo>
                  <a:pt x="477" y="109"/>
                </a:lnTo>
                <a:lnTo>
                  <a:pt x="325" y="65"/>
                </a:lnTo>
                <a:lnTo>
                  <a:pt x="330" y="61"/>
                </a:lnTo>
                <a:lnTo>
                  <a:pt x="311" y="82"/>
                </a:lnTo>
                <a:lnTo>
                  <a:pt x="315" y="76"/>
                </a:lnTo>
                <a:lnTo>
                  <a:pt x="394" y="225"/>
                </a:lnTo>
                <a:lnTo>
                  <a:pt x="393" y="225"/>
                </a:lnTo>
                <a:cubicBezTo>
                  <a:pt x="340" y="225"/>
                  <a:pt x="297" y="182"/>
                  <a:pt x="297" y="129"/>
                </a:cubicBezTo>
                <a:lnTo>
                  <a:pt x="297" y="124"/>
                </a:lnTo>
                <a:lnTo>
                  <a:pt x="300" y="148"/>
                </a:lnTo>
                <a:lnTo>
                  <a:pt x="299" y="144"/>
                </a:lnTo>
                <a:cubicBezTo>
                  <a:pt x="287" y="96"/>
                  <a:pt x="313" y="47"/>
                  <a:pt x="359" y="30"/>
                </a:cubicBezTo>
                <a:cubicBezTo>
                  <a:pt x="405" y="13"/>
                  <a:pt x="456" y="34"/>
                  <a:pt x="478" y="78"/>
                </a:cubicBezTo>
                <a:lnTo>
                  <a:pt x="480" y="82"/>
                </a:lnTo>
                <a:cubicBezTo>
                  <a:pt x="484" y="89"/>
                  <a:pt x="487" y="97"/>
                  <a:pt x="489" y="106"/>
                </a:cubicBezTo>
                <a:lnTo>
                  <a:pt x="490" y="111"/>
                </a:lnTo>
                <a:cubicBezTo>
                  <a:pt x="492" y="123"/>
                  <a:pt x="492" y="136"/>
                  <a:pt x="490" y="148"/>
                </a:cubicBezTo>
                <a:lnTo>
                  <a:pt x="488" y="158"/>
                </a:lnTo>
                <a:lnTo>
                  <a:pt x="489" y="139"/>
                </a:lnTo>
                <a:lnTo>
                  <a:pt x="489" y="148"/>
                </a:lnTo>
                <a:lnTo>
                  <a:pt x="326" y="81"/>
                </a:lnTo>
                <a:lnTo>
                  <a:pt x="329" y="78"/>
                </a:lnTo>
                <a:lnTo>
                  <a:pt x="311" y="103"/>
                </a:lnTo>
                <a:lnTo>
                  <a:pt x="314" y="97"/>
                </a:lnTo>
                <a:cubicBezTo>
                  <a:pt x="330" y="64"/>
                  <a:pt x="363" y="43"/>
                  <a:pt x="399" y="43"/>
                </a:cubicBezTo>
                <a:lnTo>
                  <a:pt x="401" y="43"/>
                </a:lnTo>
                <a:lnTo>
                  <a:pt x="310" y="109"/>
                </a:lnTo>
                <a:lnTo>
                  <a:pt x="312" y="103"/>
                </a:lnTo>
                <a:cubicBezTo>
                  <a:pt x="314" y="99"/>
                  <a:pt x="316" y="95"/>
                  <a:pt x="318" y="91"/>
                </a:cubicBezTo>
                <a:lnTo>
                  <a:pt x="320" y="87"/>
                </a:lnTo>
                <a:cubicBezTo>
                  <a:pt x="338" y="49"/>
                  <a:pt x="379" y="28"/>
                  <a:pt x="420" y="35"/>
                </a:cubicBezTo>
                <a:cubicBezTo>
                  <a:pt x="461" y="41"/>
                  <a:pt x="493" y="73"/>
                  <a:pt x="500" y="114"/>
                </a:cubicBezTo>
                <a:lnTo>
                  <a:pt x="501" y="120"/>
                </a:lnTo>
                <a:cubicBezTo>
                  <a:pt x="502" y="125"/>
                  <a:pt x="502" y="130"/>
                  <a:pt x="502" y="135"/>
                </a:cubicBezTo>
                <a:lnTo>
                  <a:pt x="502" y="139"/>
                </a:lnTo>
                <a:lnTo>
                  <a:pt x="312" y="124"/>
                </a:lnTo>
                <a:lnTo>
                  <a:pt x="313" y="118"/>
                </a:lnTo>
                <a:lnTo>
                  <a:pt x="315" y="105"/>
                </a:lnTo>
                <a:lnTo>
                  <a:pt x="315" y="104"/>
                </a:lnTo>
                <a:lnTo>
                  <a:pt x="314" y="110"/>
                </a:lnTo>
                <a:lnTo>
                  <a:pt x="505" y="126"/>
                </a:lnTo>
                <a:lnTo>
                  <a:pt x="504" y="132"/>
                </a:lnTo>
                <a:lnTo>
                  <a:pt x="502" y="145"/>
                </a:lnTo>
                <a:lnTo>
                  <a:pt x="500" y="155"/>
                </a:lnTo>
                <a:lnTo>
                  <a:pt x="500" y="159"/>
                </a:lnTo>
                <a:lnTo>
                  <a:pt x="497" y="122"/>
                </a:lnTo>
                <a:lnTo>
                  <a:pt x="499" y="129"/>
                </a:lnTo>
                <a:lnTo>
                  <a:pt x="464" y="79"/>
                </a:lnTo>
                <a:lnTo>
                  <a:pt x="468" y="82"/>
                </a:lnTo>
                <a:lnTo>
                  <a:pt x="314" y="158"/>
                </a:lnTo>
                <a:lnTo>
                  <a:pt x="314" y="154"/>
                </a:lnTo>
                <a:lnTo>
                  <a:pt x="316" y="170"/>
                </a:lnTo>
                <a:lnTo>
                  <a:pt x="315" y="164"/>
                </a:lnTo>
                <a:cubicBezTo>
                  <a:pt x="306" y="113"/>
                  <a:pt x="341" y="63"/>
                  <a:pt x="392" y="54"/>
                </a:cubicBezTo>
                <a:cubicBezTo>
                  <a:pt x="444" y="45"/>
                  <a:pt x="493" y="78"/>
                  <a:pt x="504" y="130"/>
                </a:cubicBezTo>
                <a:lnTo>
                  <a:pt x="506" y="140"/>
                </a:lnTo>
                <a:lnTo>
                  <a:pt x="411" y="62"/>
                </a:lnTo>
                <a:lnTo>
                  <a:pt x="419" y="62"/>
                </a:lnTo>
                <a:lnTo>
                  <a:pt x="416" y="62"/>
                </a:lnTo>
                <a:cubicBezTo>
                  <a:pt x="425" y="61"/>
                  <a:pt x="434" y="61"/>
                  <a:pt x="443" y="63"/>
                </a:cubicBezTo>
                <a:lnTo>
                  <a:pt x="449" y="64"/>
                </a:lnTo>
                <a:cubicBezTo>
                  <a:pt x="489" y="70"/>
                  <a:pt x="520" y="101"/>
                  <a:pt x="528" y="140"/>
                </a:cubicBezTo>
                <a:lnTo>
                  <a:pt x="530" y="150"/>
                </a:lnTo>
                <a:cubicBezTo>
                  <a:pt x="532" y="159"/>
                  <a:pt x="532" y="169"/>
                  <a:pt x="531" y="179"/>
                </a:cubicBezTo>
                <a:lnTo>
                  <a:pt x="530" y="188"/>
                </a:lnTo>
                <a:lnTo>
                  <a:pt x="340" y="162"/>
                </a:lnTo>
                <a:lnTo>
                  <a:pt x="341" y="156"/>
                </a:lnTo>
                <a:lnTo>
                  <a:pt x="339" y="171"/>
                </a:lnTo>
                <a:lnTo>
                  <a:pt x="339" y="167"/>
                </a:lnTo>
                <a:cubicBezTo>
                  <a:pt x="339" y="114"/>
                  <a:pt x="382" y="71"/>
                  <a:pt x="435" y="71"/>
                </a:cubicBezTo>
                <a:lnTo>
                  <a:pt x="436" y="71"/>
                </a:lnTo>
                <a:cubicBezTo>
                  <a:pt x="489" y="71"/>
                  <a:pt x="532" y="114"/>
                  <a:pt x="532" y="167"/>
                </a:cubicBezTo>
                <a:lnTo>
                  <a:pt x="532" y="172"/>
                </a:lnTo>
                <a:lnTo>
                  <a:pt x="533" y="173"/>
                </a:lnTo>
                <a:lnTo>
                  <a:pt x="533" y="191"/>
                </a:lnTo>
                <a:lnTo>
                  <a:pt x="533" y="196"/>
                </a:lnTo>
                <a:lnTo>
                  <a:pt x="352" y="154"/>
                </a:lnTo>
                <a:lnTo>
                  <a:pt x="354" y="150"/>
                </a:lnTo>
                <a:lnTo>
                  <a:pt x="348" y="162"/>
                </a:lnTo>
                <a:lnTo>
                  <a:pt x="350" y="156"/>
                </a:lnTo>
                <a:cubicBezTo>
                  <a:pt x="364" y="116"/>
                  <a:pt x="403" y="89"/>
                  <a:pt x="445" y="91"/>
                </a:cubicBezTo>
                <a:cubicBezTo>
                  <a:pt x="488" y="92"/>
                  <a:pt x="524" y="122"/>
                  <a:pt x="535" y="163"/>
                </a:cubicBezTo>
                <a:lnTo>
                  <a:pt x="536" y="167"/>
                </a:lnTo>
                <a:lnTo>
                  <a:pt x="538" y="181"/>
                </a:lnTo>
                <a:cubicBezTo>
                  <a:pt x="539" y="186"/>
                  <a:pt x="539" y="191"/>
                  <a:pt x="539" y="196"/>
                </a:cubicBezTo>
                <a:lnTo>
                  <a:pt x="539" y="202"/>
                </a:lnTo>
                <a:cubicBezTo>
                  <a:pt x="539" y="213"/>
                  <a:pt x="538" y="223"/>
                  <a:pt x="535" y="233"/>
                </a:cubicBezTo>
                <a:lnTo>
                  <a:pt x="534" y="236"/>
                </a:lnTo>
                <a:cubicBezTo>
                  <a:pt x="519" y="280"/>
                  <a:pt x="474" y="308"/>
                  <a:pt x="427" y="300"/>
                </a:cubicBezTo>
                <a:cubicBezTo>
                  <a:pt x="381" y="293"/>
                  <a:pt x="346" y="253"/>
                  <a:pt x="346" y="205"/>
                </a:cubicBezTo>
                <a:lnTo>
                  <a:pt x="346" y="202"/>
                </a:lnTo>
                <a:lnTo>
                  <a:pt x="346" y="196"/>
                </a:lnTo>
                <a:cubicBezTo>
                  <a:pt x="346" y="182"/>
                  <a:pt x="350" y="167"/>
                  <a:pt x="357" y="154"/>
                </a:cubicBezTo>
                <a:lnTo>
                  <a:pt x="360" y="148"/>
                </a:lnTo>
                <a:cubicBezTo>
                  <a:pt x="364" y="138"/>
                  <a:pt x="370" y="130"/>
                  <a:pt x="378" y="123"/>
                </a:cubicBezTo>
                <a:lnTo>
                  <a:pt x="382" y="119"/>
                </a:lnTo>
                <a:cubicBezTo>
                  <a:pt x="404" y="96"/>
                  <a:pt x="437" y="86"/>
                  <a:pt x="469" y="92"/>
                </a:cubicBezTo>
                <a:cubicBezTo>
                  <a:pt x="500" y="99"/>
                  <a:pt x="527" y="121"/>
                  <a:pt x="539" y="151"/>
                </a:cubicBezTo>
                <a:lnTo>
                  <a:pt x="541" y="156"/>
                </a:lnTo>
                <a:cubicBezTo>
                  <a:pt x="543" y="161"/>
                  <a:pt x="544" y="167"/>
                  <a:pt x="546" y="173"/>
                </a:cubicBezTo>
                <a:lnTo>
                  <a:pt x="547" y="178"/>
                </a:lnTo>
                <a:lnTo>
                  <a:pt x="358" y="212"/>
                </a:lnTo>
                <a:lnTo>
                  <a:pt x="357" y="206"/>
                </a:lnTo>
                <a:lnTo>
                  <a:pt x="357" y="210"/>
                </a:lnTo>
                <a:lnTo>
                  <a:pt x="546" y="186"/>
                </a:lnTo>
                <a:lnTo>
                  <a:pt x="546" y="194"/>
                </a:lnTo>
                <a:lnTo>
                  <a:pt x="545" y="179"/>
                </a:lnTo>
                <a:lnTo>
                  <a:pt x="547" y="191"/>
                </a:lnTo>
                <a:lnTo>
                  <a:pt x="549" y="210"/>
                </a:lnTo>
                <a:lnTo>
                  <a:pt x="549" y="224"/>
                </a:lnTo>
                <a:cubicBezTo>
                  <a:pt x="549" y="277"/>
                  <a:pt x="506" y="320"/>
                  <a:pt x="453" y="320"/>
                </a:cubicBezTo>
                <a:cubicBezTo>
                  <a:pt x="400" y="320"/>
                  <a:pt x="357" y="277"/>
                  <a:pt x="357" y="224"/>
                </a:cubicBezTo>
                <a:lnTo>
                  <a:pt x="357" y="223"/>
                </a:lnTo>
                <a:lnTo>
                  <a:pt x="357" y="217"/>
                </a:lnTo>
                <a:lnTo>
                  <a:pt x="357" y="221"/>
                </a:lnTo>
                <a:lnTo>
                  <a:pt x="356" y="205"/>
                </a:lnTo>
                <a:cubicBezTo>
                  <a:pt x="356" y="152"/>
                  <a:pt x="399" y="109"/>
                  <a:pt x="452" y="109"/>
                </a:cubicBezTo>
                <a:cubicBezTo>
                  <a:pt x="505" y="109"/>
                  <a:pt x="548" y="152"/>
                  <a:pt x="548" y="205"/>
                </a:cubicBezTo>
                <a:lnTo>
                  <a:pt x="548" y="208"/>
                </a:lnTo>
                <a:lnTo>
                  <a:pt x="548" y="215"/>
                </a:lnTo>
                <a:lnTo>
                  <a:pt x="548" y="227"/>
                </a:lnTo>
                <a:lnTo>
                  <a:pt x="548" y="214"/>
                </a:lnTo>
                <a:lnTo>
                  <a:pt x="549" y="221"/>
                </a:lnTo>
                <a:lnTo>
                  <a:pt x="357" y="234"/>
                </a:lnTo>
                <a:lnTo>
                  <a:pt x="357" y="229"/>
                </a:lnTo>
                <a:lnTo>
                  <a:pt x="359" y="210"/>
                </a:lnTo>
                <a:lnTo>
                  <a:pt x="358" y="209"/>
                </a:lnTo>
                <a:cubicBezTo>
                  <a:pt x="358" y="202"/>
                  <a:pt x="359" y="194"/>
                  <a:pt x="361" y="186"/>
                </a:cubicBezTo>
                <a:lnTo>
                  <a:pt x="362" y="182"/>
                </a:lnTo>
                <a:cubicBezTo>
                  <a:pt x="373" y="139"/>
                  <a:pt x="411" y="109"/>
                  <a:pt x="455" y="109"/>
                </a:cubicBezTo>
                <a:cubicBezTo>
                  <a:pt x="500" y="109"/>
                  <a:pt x="538" y="139"/>
                  <a:pt x="549" y="182"/>
                </a:cubicBezTo>
                <a:lnTo>
                  <a:pt x="550" y="186"/>
                </a:lnTo>
                <a:cubicBezTo>
                  <a:pt x="552" y="194"/>
                  <a:pt x="552" y="202"/>
                  <a:pt x="552" y="209"/>
                </a:cubicBezTo>
                <a:lnTo>
                  <a:pt x="552" y="219"/>
                </a:lnTo>
                <a:lnTo>
                  <a:pt x="552" y="229"/>
                </a:lnTo>
                <a:lnTo>
                  <a:pt x="551" y="211"/>
                </a:lnTo>
                <a:lnTo>
                  <a:pt x="552" y="216"/>
                </a:lnTo>
                <a:lnTo>
                  <a:pt x="366" y="204"/>
                </a:lnTo>
                <a:lnTo>
                  <a:pt x="367" y="201"/>
                </a:lnTo>
                <a:lnTo>
                  <a:pt x="363" y="218"/>
                </a:lnTo>
                <a:lnTo>
                  <a:pt x="364" y="211"/>
                </a:lnTo>
                <a:lnTo>
                  <a:pt x="365" y="204"/>
                </a:lnTo>
                <a:cubicBezTo>
                  <a:pt x="367" y="194"/>
                  <a:pt x="370" y="184"/>
                  <a:pt x="375" y="175"/>
                </a:cubicBezTo>
                <a:lnTo>
                  <a:pt x="376" y="173"/>
                </a:lnTo>
                <a:cubicBezTo>
                  <a:pt x="396" y="133"/>
                  <a:pt x="440" y="112"/>
                  <a:pt x="484" y="122"/>
                </a:cubicBezTo>
                <a:cubicBezTo>
                  <a:pt x="527" y="132"/>
                  <a:pt x="557" y="171"/>
                  <a:pt x="557" y="215"/>
                </a:cubicBezTo>
                <a:lnTo>
                  <a:pt x="557" y="219"/>
                </a:lnTo>
                <a:lnTo>
                  <a:pt x="557" y="228"/>
                </a:lnTo>
                <a:lnTo>
                  <a:pt x="557" y="237"/>
                </a:lnTo>
                <a:lnTo>
                  <a:pt x="557" y="243"/>
                </a:lnTo>
                <a:lnTo>
                  <a:pt x="461" y="147"/>
                </a:lnTo>
                <a:lnTo>
                  <a:pt x="463" y="147"/>
                </a:lnTo>
                <a:cubicBezTo>
                  <a:pt x="513" y="147"/>
                  <a:pt x="554" y="185"/>
                  <a:pt x="559" y="234"/>
                </a:cubicBezTo>
                <a:lnTo>
                  <a:pt x="560" y="244"/>
                </a:lnTo>
                <a:lnTo>
                  <a:pt x="561" y="252"/>
                </a:lnTo>
                <a:lnTo>
                  <a:pt x="548" y="213"/>
                </a:lnTo>
                <a:lnTo>
                  <a:pt x="554" y="223"/>
                </a:lnTo>
                <a:cubicBezTo>
                  <a:pt x="563" y="238"/>
                  <a:pt x="567" y="255"/>
                  <a:pt x="567" y="272"/>
                </a:cubicBezTo>
                <a:lnTo>
                  <a:pt x="567" y="278"/>
                </a:lnTo>
                <a:cubicBezTo>
                  <a:pt x="567" y="289"/>
                  <a:pt x="566" y="299"/>
                  <a:pt x="563" y="309"/>
                </a:cubicBezTo>
                <a:lnTo>
                  <a:pt x="562" y="312"/>
                </a:lnTo>
                <a:cubicBezTo>
                  <a:pt x="545" y="361"/>
                  <a:pt x="493" y="388"/>
                  <a:pt x="444" y="374"/>
                </a:cubicBezTo>
                <a:cubicBezTo>
                  <a:pt x="394" y="359"/>
                  <a:pt x="365" y="308"/>
                  <a:pt x="377" y="258"/>
                </a:cubicBezTo>
                <a:lnTo>
                  <a:pt x="378" y="254"/>
                </a:lnTo>
                <a:lnTo>
                  <a:pt x="378" y="254"/>
                </a:lnTo>
                <a:cubicBezTo>
                  <a:pt x="387" y="209"/>
                  <a:pt x="427" y="176"/>
                  <a:pt x="472" y="176"/>
                </a:cubicBezTo>
                <a:lnTo>
                  <a:pt x="477" y="176"/>
                </a:lnTo>
                <a:cubicBezTo>
                  <a:pt x="522" y="176"/>
                  <a:pt x="561" y="208"/>
                  <a:pt x="571" y="252"/>
                </a:cubicBezTo>
                <a:lnTo>
                  <a:pt x="573" y="261"/>
                </a:lnTo>
                <a:lnTo>
                  <a:pt x="569" y="246"/>
                </a:lnTo>
                <a:lnTo>
                  <a:pt x="573" y="256"/>
                </a:lnTo>
                <a:cubicBezTo>
                  <a:pt x="575" y="261"/>
                  <a:pt x="576" y="266"/>
                  <a:pt x="577" y="271"/>
                </a:cubicBezTo>
                <a:lnTo>
                  <a:pt x="579" y="280"/>
                </a:lnTo>
                <a:cubicBezTo>
                  <a:pt x="589" y="323"/>
                  <a:pt x="568" y="367"/>
                  <a:pt x="528" y="386"/>
                </a:cubicBezTo>
                <a:lnTo>
                  <a:pt x="524" y="388"/>
                </a:lnTo>
                <a:cubicBezTo>
                  <a:pt x="500" y="401"/>
                  <a:pt x="471" y="402"/>
                  <a:pt x="446" y="392"/>
                </a:cubicBezTo>
                <a:lnTo>
                  <a:pt x="441" y="390"/>
                </a:lnTo>
                <a:cubicBezTo>
                  <a:pt x="398" y="373"/>
                  <a:pt x="373" y="328"/>
                  <a:pt x="382" y="282"/>
                </a:cubicBezTo>
                <a:cubicBezTo>
                  <a:pt x="391" y="237"/>
                  <a:pt x="430" y="204"/>
                  <a:pt x="476" y="204"/>
                </a:cubicBezTo>
                <a:lnTo>
                  <a:pt x="478" y="204"/>
                </a:lnTo>
                <a:lnTo>
                  <a:pt x="481" y="204"/>
                </a:lnTo>
                <a:cubicBezTo>
                  <a:pt x="531" y="204"/>
                  <a:pt x="573" y="242"/>
                  <a:pt x="577" y="292"/>
                </a:cubicBezTo>
                <a:lnTo>
                  <a:pt x="578" y="303"/>
                </a:lnTo>
                <a:lnTo>
                  <a:pt x="578" y="319"/>
                </a:lnTo>
                <a:lnTo>
                  <a:pt x="389" y="296"/>
                </a:lnTo>
                <a:lnTo>
                  <a:pt x="390" y="292"/>
                </a:lnTo>
                <a:lnTo>
                  <a:pt x="396" y="275"/>
                </a:lnTo>
                <a:cubicBezTo>
                  <a:pt x="407" y="249"/>
                  <a:pt x="428" y="229"/>
                  <a:pt x="454" y="220"/>
                </a:cubicBezTo>
                <a:cubicBezTo>
                  <a:pt x="480" y="211"/>
                  <a:pt x="509" y="213"/>
                  <a:pt x="533" y="227"/>
                </a:cubicBezTo>
                <a:lnTo>
                  <a:pt x="540" y="231"/>
                </a:lnTo>
                <a:lnTo>
                  <a:pt x="555" y="241"/>
                </a:lnTo>
                <a:lnTo>
                  <a:pt x="499" y="223"/>
                </a:lnTo>
                <a:lnTo>
                  <a:pt x="503" y="223"/>
                </a:lnTo>
                <a:cubicBezTo>
                  <a:pt x="544" y="223"/>
                  <a:pt x="580" y="249"/>
                  <a:pt x="594" y="287"/>
                </a:cubicBezTo>
                <a:lnTo>
                  <a:pt x="598" y="298"/>
                </a:lnTo>
                <a:lnTo>
                  <a:pt x="600" y="305"/>
                </a:lnTo>
                <a:cubicBezTo>
                  <a:pt x="618" y="353"/>
                  <a:pt x="596" y="406"/>
                  <a:pt x="549" y="426"/>
                </a:cubicBezTo>
                <a:cubicBezTo>
                  <a:pt x="502" y="447"/>
                  <a:pt x="447" y="427"/>
                  <a:pt x="425" y="381"/>
                </a:cubicBezTo>
                <a:lnTo>
                  <a:pt x="424" y="379"/>
                </a:lnTo>
                <a:cubicBezTo>
                  <a:pt x="419" y="370"/>
                  <a:pt x="416" y="360"/>
                  <a:pt x="414" y="350"/>
                </a:cubicBezTo>
                <a:lnTo>
                  <a:pt x="413" y="343"/>
                </a:lnTo>
                <a:lnTo>
                  <a:pt x="412" y="325"/>
                </a:lnTo>
                <a:lnTo>
                  <a:pt x="411" y="311"/>
                </a:lnTo>
                <a:lnTo>
                  <a:pt x="440" y="379"/>
                </a:lnTo>
                <a:lnTo>
                  <a:pt x="439" y="378"/>
                </a:lnTo>
                <a:lnTo>
                  <a:pt x="601" y="329"/>
                </a:lnTo>
                <a:lnTo>
                  <a:pt x="600" y="334"/>
                </a:lnTo>
                <a:cubicBezTo>
                  <a:pt x="599" y="339"/>
                  <a:pt x="597" y="344"/>
                  <a:pt x="595" y="349"/>
                </a:cubicBezTo>
                <a:lnTo>
                  <a:pt x="592" y="357"/>
                </a:lnTo>
                <a:lnTo>
                  <a:pt x="594" y="353"/>
                </a:lnTo>
                <a:lnTo>
                  <a:pt x="590" y="369"/>
                </a:lnTo>
                <a:lnTo>
                  <a:pt x="593" y="354"/>
                </a:lnTo>
                <a:lnTo>
                  <a:pt x="592" y="360"/>
                </a:lnTo>
                <a:lnTo>
                  <a:pt x="590" y="372"/>
                </a:lnTo>
                <a:cubicBezTo>
                  <a:pt x="577" y="423"/>
                  <a:pt x="525" y="454"/>
                  <a:pt x="473" y="442"/>
                </a:cubicBezTo>
                <a:cubicBezTo>
                  <a:pt x="422" y="429"/>
                  <a:pt x="390" y="377"/>
                  <a:pt x="403" y="325"/>
                </a:cubicBezTo>
                <a:lnTo>
                  <a:pt x="404" y="321"/>
                </a:lnTo>
                <a:lnTo>
                  <a:pt x="401" y="344"/>
                </a:lnTo>
                <a:lnTo>
                  <a:pt x="401" y="338"/>
                </a:lnTo>
                <a:cubicBezTo>
                  <a:pt x="401" y="285"/>
                  <a:pt x="444" y="242"/>
                  <a:pt x="497" y="242"/>
                </a:cubicBezTo>
                <a:lnTo>
                  <a:pt x="498" y="242"/>
                </a:lnTo>
                <a:cubicBezTo>
                  <a:pt x="526" y="242"/>
                  <a:pt x="551" y="254"/>
                  <a:pt x="570" y="274"/>
                </a:cubicBezTo>
                <a:cubicBezTo>
                  <a:pt x="588" y="294"/>
                  <a:pt x="597" y="321"/>
                  <a:pt x="594" y="348"/>
                </a:cubicBezTo>
                <a:lnTo>
                  <a:pt x="593" y="358"/>
                </a:lnTo>
                <a:lnTo>
                  <a:pt x="592" y="368"/>
                </a:lnTo>
                <a:lnTo>
                  <a:pt x="496" y="261"/>
                </a:lnTo>
                <a:lnTo>
                  <a:pt x="497" y="261"/>
                </a:lnTo>
                <a:lnTo>
                  <a:pt x="499" y="261"/>
                </a:lnTo>
                <a:cubicBezTo>
                  <a:pt x="545" y="261"/>
                  <a:pt x="585" y="294"/>
                  <a:pt x="594" y="339"/>
                </a:cubicBezTo>
                <a:lnTo>
                  <a:pt x="596" y="349"/>
                </a:lnTo>
                <a:lnTo>
                  <a:pt x="598" y="368"/>
                </a:lnTo>
                <a:lnTo>
                  <a:pt x="502" y="281"/>
                </a:lnTo>
                <a:lnTo>
                  <a:pt x="505" y="281"/>
                </a:lnTo>
                <a:lnTo>
                  <a:pt x="413" y="352"/>
                </a:lnTo>
                <a:lnTo>
                  <a:pt x="416" y="341"/>
                </a:lnTo>
                <a:lnTo>
                  <a:pt x="417" y="337"/>
                </a:lnTo>
                <a:cubicBezTo>
                  <a:pt x="426" y="295"/>
                  <a:pt x="462" y="264"/>
                  <a:pt x="506" y="262"/>
                </a:cubicBezTo>
                <a:cubicBezTo>
                  <a:pt x="549" y="259"/>
                  <a:pt x="588" y="286"/>
                  <a:pt x="602" y="327"/>
                </a:cubicBezTo>
                <a:lnTo>
                  <a:pt x="603" y="330"/>
                </a:lnTo>
                <a:lnTo>
                  <a:pt x="606" y="341"/>
                </a:lnTo>
                <a:lnTo>
                  <a:pt x="608" y="348"/>
                </a:lnTo>
                <a:lnTo>
                  <a:pt x="595" y="321"/>
                </a:lnTo>
                <a:lnTo>
                  <a:pt x="597" y="324"/>
                </a:lnTo>
                <a:lnTo>
                  <a:pt x="460" y="301"/>
                </a:lnTo>
                <a:lnTo>
                  <a:pt x="464" y="298"/>
                </a:lnTo>
                <a:lnTo>
                  <a:pt x="443" y="319"/>
                </a:lnTo>
                <a:lnTo>
                  <a:pt x="448" y="312"/>
                </a:lnTo>
                <a:lnTo>
                  <a:pt x="453" y="305"/>
                </a:lnTo>
                <a:cubicBezTo>
                  <a:pt x="459" y="297"/>
                  <a:pt x="466" y="290"/>
                  <a:pt x="474" y="284"/>
                </a:cubicBezTo>
                <a:lnTo>
                  <a:pt x="478" y="281"/>
                </a:lnTo>
                <a:cubicBezTo>
                  <a:pt x="503" y="262"/>
                  <a:pt x="535" y="257"/>
                  <a:pt x="564" y="266"/>
                </a:cubicBezTo>
                <a:cubicBezTo>
                  <a:pt x="594" y="275"/>
                  <a:pt x="617" y="298"/>
                  <a:pt x="627" y="327"/>
                </a:cubicBezTo>
                <a:lnTo>
                  <a:pt x="628" y="330"/>
                </a:lnTo>
                <a:cubicBezTo>
                  <a:pt x="629" y="335"/>
                  <a:pt x="630" y="340"/>
                  <a:pt x="631" y="345"/>
                </a:cubicBezTo>
                <a:lnTo>
                  <a:pt x="632" y="351"/>
                </a:lnTo>
                <a:cubicBezTo>
                  <a:pt x="633" y="356"/>
                  <a:pt x="633" y="361"/>
                  <a:pt x="633" y="366"/>
                </a:cubicBezTo>
                <a:lnTo>
                  <a:pt x="633" y="377"/>
                </a:lnTo>
                <a:lnTo>
                  <a:pt x="446" y="347"/>
                </a:lnTo>
                <a:lnTo>
                  <a:pt x="447" y="344"/>
                </a:lnTo>
                <a:lnTo>
                  <a:pt x="442" y="374"/>
                </a:lnTo>
                <a:lnTo>
                  <a:pt x="442" y="367"/>
                </a:lnTo>
                <a:cubicBezTo>
                  <a:pt x="442" y="363"/>
                  <a:pt x="443" y="358"/>
                  <a:pt x="443" y="354"/>
                </a:cubicBezTo>
                <a:lnTo>
                  <a:pt x="444" y="347"/>
                </a:lnTo>
                <a:lnTo>
                  <a:pt x="443" y="360"/>
                </a:lnTo>
                <a:lnTo>
                  <a:pt x="443" y="357"/>
                </a:lnTo>
                <a:cubicBezTo>
                  <a:pt x="443" y="307"/>
                  <a:pt x="482" y="265"/>
                  <a:pt x="533" y="262"/>
                </a:cubicBezTo>
                <a:cubicBezTo>
                  <a:pt x="583" y="258"/>
                  <a:pt x="627" y="294"/>
                  <a:pt x="635" y="344"/>
                </a:cubicBezTo>
                <a:lnTo>
                  <a:pt x="637" y="358"/>
                </a:lnTo>
                <a:lnTo>
                  <a:pt x="638" y="380"/>
                </a:lnTo>
                <a:cubicBezTo>
                  <a:pt x="639" y="387"/>
                  <a:pt x="638" y="393"/>
                  <a:pt x="638" y="400"/>
                </a:cubicBezTo>
                <a:lnTo>
                  <a:pt x="637" y="407"/>
                </a:lnTo>
                <a:lnTo>
                  <a:pt x="637" y="393"/>
                </a:lnTo>
                <a:lnTo>
                  <a:pt x="637" y="396"/>
                </a:lnTo>
                <a:lnTo>
                  <a:pt x="448" y="376"/>
                </a:lnTo>
                <a:lnTo>
                  <a:pt x="450" y="367"/>
                </a:lnTo>
                <a:lnTo>
                  <a:pt x="451" y="359"/>
                </a:lnTo>
                <a:lnTo>
                  <a:pt x="545" y="473"/>
                </a:lnTo>
                <a:lnTo>
                  <a:pt x="544" y="473"/>
                </a:lnTo>
                <a:cubicBezTo>
                  <a:pt x="491" y="473"/>
                  <a:pt x="448" y="430"/>
                  <a:pt x="448" y="377"/>
                </a:cubicBezTo>
                <a:lnTo>
                  <a:pt x="448" y="371"/>
                </a:lnTo>
                <a:lnTo>
                  <a:pt x="448" y="367"/>
                </a:lnTo>
                <a:cubicBezTo>
                  <a:pt x="448" y="314"/>
                  <a:pt x="491" y="271"/>
                  <a:pt x="544" y="271"/>
                </a:cubicBezTo>
                <a:cubicBezTo>
                  <a:pt x="597" y="271"/>
                  <a:pt x="640" y="314"/>
                  <a:pt x="640" y="367"/>
                </a:cubicBezTo>
                <a:lnTo>
                  <a:pt x="640" y="376"/>
                </a:lnTo>
                <a:lnTo>
                  <a:pt x="640" y="386"/>
                </a:lnTo>
                <a:lnTo>
                  <a:pt x="544" y="290"/>
                </a:lnTo>
                <a:lnTo>
                  <a:pt x="547" y="290"/>
                </a:lnTo>
                <a:lnTo>
                  <a:pt x="458" y="422"/>
                </a:lnTo>
                <a:lnTo>
                  <a:pt x="456" y="417"/>
                </a:lnTo>
                <a:lnTo>
                  <a:pt x="451" y="401"/>
                </a:lnTo>
                <a:cubicBezTo>
                  <a:pt x="439" y="353"/>
                  <a:pt x="465" y="304"/>
                  <a:pt x="511" y="287"/>
                </a:cubicBezTo>
                <a:cubicBezTo>
                  <a:pt x="557" y="270"/>
                  <a:pt x="608" y="291"/>
                  <a:pt x="630" y="335"/>
                </a:cubicBezTo>
                <a:lnTo>
                  <a:pt x="632" y="339"/>
                </a:lnTo>
                <a:lnTo>
                  <a:pt x="621" y="321"/>
                </a:lnTo>
                <a:lnTo>
                  <a:pt x="625" y="326"/>
                </a:lnTo>
                <a:lnTo>
                  <a:pt x="550" y="290"/>
                </a:lnTo>
                <a:lnTo>
                  <a:pt x="553" y="290"/>
                </a:lnTo>
                <a:lnTo>
                  <a:pt x="555" y="290"/>
                </a:lnTo>
                <a:cubicBezTo>
                  <a:pt x="608" y="290"/>
                  <a:pt x="651" y="333"/>
                  <a:pt x="651" y="386"/>
                </a:cubicBezTo>
                <a:lnTo>
                  <a:pt x="651" y="392"/>
                </a:lnTo>
                <a:lnTo>
                  <a:pt x="651" y="396"/>
                </a:lnTo>
                <a:cubicBezTo>
                  <a:pt x="651" y="445"/>
                  <a:pt x="615" y="486"/>
                  <a:pt x="567" y="492"/>
                </a:cubicBezTo>
                <a:cubicBezTo>
                  <a:pt x="519" y="498"/>
                  <a:pt x="474" y="467"/>
                  <a:pt x="462" y="420"/>
                </a:cubicBezTo>
                <a:lnTo>
                  <a:pt x="461" y="416"/>
                </a:lnTo>
                <a:lnTo>
                  <a:pt x="459" y="402"/>
                </a:lnTo>
                <a:cubicBezTo>
                  <a:pt x="454" y="374"/>
                  <a:pt x="462" y="346"/>
                  <a:pt x="480" y="324"/>
                </a:cubicBezTo>
                <a:cubicBezTo>
                  <a:pt x="498" y="303"/>
                  <a:pt x="525" y="290"/>
                  <a:pt x="553" y="290"/>
                </a:cubicBezTo>
                <a:lnTo>
                  <a:pt x="554" y="290"/>
                </a:lnTo>
                <a:cubicBezTo>
                  <a:pt x="593" y="290"/>
                  <a:pt x="628" y="314"/>
                  <a:pt x="643" y="350"/>
                </a:cubicBezTo>
                <a:cubicBezTo>
                  <a:pt x="658" y="386"/>
                  <a:pt x="650" y="427"/>
                  <a:pt x="622" y="454"/>
                </a:cubicBezTo>
                <a:lnTo>
                  <a:pt x="617" y="459"/>
                </a:lnTo>
                <a:lnTo>
                  <a:pt x="605" y="470"/>
                </a:lnTo>
                <a:lnTo>
                  <a:pt x="543" y="300"/>
                </a:lnTo>
                <a:lnTo>
                  <a:pt x="544" y="300"/>
                </a:lnTo>
                <a:cubicBezTo>
                  <a:pt x="597" y="300"/>
                  <a:pt x="640" y="343"/>
                  <a:pt x="640" y="396"/>
                </a:cubicBezTo>
                <a:lnTo>
                  <a:pt x="640" y="401"/>
                </a:lnTo>
                <a:lnTo>
                  <a:pt x="640" y="405"/>
                </a:lnTo>
                <a:cubicBezTo>
                  <a:pt x="640" y="458"/>
                  <a:pt x="597" y="501"/>
                  <a:pt x="544" y="501"/>
                </a:cubicBezTo>
                <a:cubicBezTo>
                  <a:pt x="491" y="501"/>
                  <a:pt x="448" y="458"/>
                  <a:pt x="448" y="405"/>
                </a:cubicBezTo>
                <a:lnTo>
                  <a:pt x="448" y="401"/>
                </a:lnTo>
                <a:lnTo>
                  <a:pt x="448" y="396"/>
                </a:lnTo>
                <a:cubicBezTo>
                  <a:pt x="448" y="350"/>
                  <a:pt x="481" y="311"/>
                  <a:pt x="526" y="302"/>
                </a:cubicBezTo>
                <a:cubicBezTo>
                  <a:pt x="572" y="293"/>
                  <a:pt x="617" y="318"/>
                  <a:pt x="634" y="361"/>
                </a:cubicBezTo>
                <a:lnTo>
                  <a:pt x="636" y="366"/>
                </a:lnTo>
                <a:lnTo>
                  <a:pt x="641" y="382"/>
                </a:lnTo>
                <a:cubicBezTo>
                  <a:pt x="653" y="432"/>
                  <a:pt x="624" y="483"/>
                  <a:pt x="574" y="498"/>
                </a:cubicBezTo>
                <a:cubicBezTo>
                  <a:pt x="525" y="512"/>
                  <a:pt x="473" y="485"/>
                  <a:pt x="456" y="436"/>
                </a:cubicBezTo>
                <a:lnTo>
                  <a:pt x="455" y="433"/>
                </a:lnTo>
                <a:cubicBezTo>
                  <a:pt x="454" y="428"/>
                  <a:pt x="453" y="423"/>
                  <a:pt x="452" y="418"/>
                </a:cubicBezTo>
                <a:lnTo>
                  <a:pt x="451" y="412"/>
                </a:lnTo>
                <a:lnTo>
                  <a:pt x="449" y="403"/>
                </a:lnTo>
                <a:cubicBezTo>
                  <a:pt x="449" y="399"/>
                  <a:pt x="448" y="394"/>
                  <a:pt x="448" y="389"/>
                </a:cubicBezTo>
                <a:lnTo>
                  <a:pt x="448" y="386"/>
                </a:lnTo>
                <a:lnTo>
                  <a:pt x="640" y="396"/>
                </a:lnTo>
                <a:lnTo>
                  <a:pt x="639" y="406"/>
                </a:lnTo>
                <a:lnTo>
                  <a:pt x="638" y="416"/>
                </a:lnTo>
                <a:lnTo>
                  <a:pt x="451" y="375"/>
                </a:lnTo>
                <a:lnTo>
                  <a:pt x="452" y="372"/>
                </a:lnTo>
                <a:lnTo>
                  <a:pt x="447" y="402"/>
                </a:lnTo>
                <a:lnTo>
                  <a:pt x="447" y="396"/>
                </a:lnTo>
                <a:cubicBezTo>
                  <a:pt x="447" y="343"/>
                  <a:pt x="490" y="300"/>
                  <a:pt x="543" y="300"/>
                </a:cubicBezTo>
                <a:lnTo>
                  <a:pt x="545" y="300"/>
                </a:lnTo>
                <a:lnTo>
                  <a:pt x="451" y="381"/>
                </a:lnTo>
                <a:lnTo>
                  <a:pt x="452" y="375"/>
                </a:lnTo>
                <a:lnTo>
                  <a:pt x="454" y="363"/>
                </a:lnTo>
                <a:cubicBezTo>
                  <a:pt x="466" y="316"/>
                  <a:pt x="511" y="285"/>
                  <a:pt x="559" y="291"/>
                </a:cubicBezTo>
                <a:cubicBezTo>
                  <a:pt x="607" y="297"/>
                  <a:pt x="643" y="338"/>
                  <a:pt x="643" y="386"/>
                </a:cubicBezTo>
                <a:lnTo>
                  <a:pt x="643" y="396"/>
                </a:lnTo>
                <a:lnTo>
                  <a:pt x="643" y="405"/>
                </a:lnTo>
                <a:lnTo>
                  <a:pt x="456" y="375"/>
                </a:lnTo>
                <a:lnTo>
                  <a:pt x="457" y="372"/>
                </a:lnTo>
                <a:lnTo>
                  <a:pt x="459" y="366"/>
                </a:lnTo>
                <a:cubicBezTo>
                  <a:pt x="462" y="358"/>
                  <a:pt x="466" y="350"/>
                  <a:pt x="471" y="343"/>
                </a:cubicBezTo>
                <a:lnTo>
                  <a:pt x="475" y="337"/>
                </a:lnTo>
                <a:cubicBezTo>
                  <a:pt x="478" y="332"/>
                  <a:pt x="482" y="327"/>
                  <a:pt x="487" y="323"/>
                </a:cubicBezTo>
                <a:lnTo>
                  <a:pt x="491" y="319"/>
                </a:lnTo>
                <a:cubicBezTo>
                  <a:pt x="515" y="294"/>
                  <a:pt x="551" y="285"/>
                  <a:pt x="584" y="294"/>
                </a:cubicBezTo>
                <a:cubicBezTo>
                  <a:pt x="617" y="303"/>
                  <a:pt x="643" y="330"/>
                  <a:pt x="652" y="363"/>
                </a:cubicBezTo>
                <a:lnTo>
                  <a:pt x="653" y="367"/>
                </a:lnTo>
                <a:lnTo>
                  <a:pt x="655" y="381"/>
                </a:lnTo>
                <a:lnTo>
                  <a:pt x="560" y="300"/>
                </a:lnTo>
                <a:lnTo>
                  <a:pt x="565" y="300"/>
                </a:lnTo>
                <a:lnTo>
                  <a:pt x="503" y="324"/>
                </a:lnTo>
                <a:lnTo>
                  <a:pt x="510" y="318"/>
                </a:lnTo>
                <a:lnTo>
                  <a:pt x="525" y="307"/>
                </a:lnTo>
                <a:cubicBezTo>
                  <a:pt x="555" y="287"/>
                  <a:pt x="593" y="285"/>
                  <a:pt x="624" y="302"/>
                </a:cubicBezTo>
                <a:cubicBezTo>
                  <a:pt x="655" y="319"/>
                  <a:pt x="674" y="351"/>
                  <a:pt x="674" y="386"/>
                </a:cubicBezTo>
                <a:lnTo>
                  <a:pt x="674" y="396"/>
                </a:lnTo>
                <a:cubicBezTo>
                  <a:pt x="674" y="402"/>
                  <a:pt x="674" y="407"/>
                  <a:pt x="673" y="412"/>
                </a:cubicBezTo>
                <a:lnTo>
                  <a:pt x="672" y="418"/>
                </a:lnTo>
                <a:cubicBezTo>
                  <a:pt x="671" y="423"/>
                  <a:pt x="670" y="428"/>
                  <a:pt x="669" y="433"/>
                </a:cubicBezTo>
                <a:lnTo>
                  <a:pt x="668" y="436"/>
                </a:lnTo>
                <a:cubicBezTo>
                  <a:pt x="653" y="480"/>
                  <a:pt x="608" y="508"/>
                  <a:pt x="561" y="500"/>
                </a:cubicBezTo>
                <a:cubicBezTo>
                  <a:pt x="515" y="493"/>
                  <a:pt x="480" y="453"/>
                  <a:pt x="480" y="405"/>
                </a:cubicBezTo>
                <a:lnTo>
                  <a:pt x="480" y="402"/>
                </a:lnTo>
                <a:cubicBezTo>
                  <a:pt x="480" y="397"/>
                  <a:pt x="481" y="392"/>
                  <a:pt x="482" y="387"/>
                </a:cubicBezTo>
                <a:lnTo>
                  <a:pt x="483" y="381"/>
                </a:lnTo>
                <a:lnTo>
                  <a:pt x="483" y="376"/>
                </a:lnTo>
                <a:cubicBezTo>
                  <a:pt x="484" y="370"/>
                  <a:pt x="486" y="365"/>
                  <a:pt x="487" y="359"/>
                </a:cubicBezTo>
                <a:lnTo>
                  <a:pt x="488" y="356"/>
                </a:lnTo>
                <a:cubicBezTo>
                  <a:pt x="501" y="317"/>
                  <a:pt x="538" y="290"/>
                  <a:pt x="579" y="290"/>
                </a:cubicBezTo>
                <a:cubicBezTo>
                  <a:pt x="621" y="290"/>
                  <a:pt x="657" y="317"/>
                  <a:pt x="671" y="356"/>
                </a:cubicBezTo>
                <a:lnTo>
                  <a:pt x="672" y="359"/>
                </a:lnTo>
                <a:cubicBezTo>
                  <a:pt x="675" y="369"/>
                  <a:pt x="676" y="379"/>
                  <a:pt x="676" y="389"/>
                </a:cubicBezTo>
                <a:lnTo>
                  <a:pt x="676" y="396"/>
                </a:lnTo>
                <a:lnTo>
                  <a:pt x="675" y="381"/>
                </a:lnTo>
                <a:lnTo>
                  <a:pt x="676" y="387"/>
                </a:lnTo>
                <a:cubicBezTo>
                  <a:pt x="677" y="392"/>
                  <a:pt x="677" y="397"/>
                  <a:pt x="677" y="402"/>
                </a:cubicBezTo>
                <a:lnTo>
                  <a:pt x="677" y="405"/>
                </a:lnTo>
                <a:cubicBezTo>
                  <a:pt x="677" y="458"/>
                  <a:pt x="634" y="501"/>
                  <a:pt x="581" y="501"/>
                </a:cubicBezTo>
                <a:cubicBezTo>
                  <a:pt x="528" y="501"/>
                  <a:pt x="485" y="458"/>
                  <a:pt x="485" y="405"/>
                </a:cubicBezTo>
                <a:lnTo>
                  <a:pt x="485" y="402"/>
                </a:lnTo>
                <a:lnTo>
                  <a:pt x="487" y="418"/>
                </a:lnTo>
                <a:lnTo>
                  <a:pt x="486" y="412"/>
                </a:lnTo>
                <a:lnTo>
                  <a:pt x="484" y="396"/>
                </a:lnTo>
                <a:cubicBezTo>
                  <a:pt x="480" y="352"/>
                  <a:pt x="506" y="311"/>
                  <a:pt x="547" y="296"/>
                </a:cubicBezTo>
                <a:cubicBezTo>
                  <a:pt x="589" y="281"/>
                  <a:pt x="635" y="297"/>
                  <a:pt x="659" y="333"/>
                </a:cubicBezTo>
                <a:lnTo>
                  <a:pt x="661" y="336"/>
                </a:lnTo>
                <a:cubicBezTo>
                  <a:pt x="672" y="352"/>
                  <a:pt x="677" y="371"/>
                  <a:pt x="677" y="389"/>
                </a:cubicBezTo>
                <a:lnTo>
                  <a:pt x="677" y="396"/>
                </a:lnTo>
                <a:cubicBezTo>
                  <a:pt x="677" y="422"/>
                  <a:pt x="667" y="446"/>
                  <a:pt x="649" y="464"/>
                </a:cubicBezTo>
                <a:lnTo>
                  <a:pt x="643" y="470"/>
                </a:lnTo>
                <a:cubicBezTo>
                  <a:pt x="636" y="478"/>
                  <a:pt x="628" y="484"/>
                  <a:pt x="618" y="488"/>
                </a:cubicBezTo>
                <a:lnTo>
                  <a:pt x="612" y="491"/>
                </a:lnTo>
                <a:cubicBezTo>
                  <a:pt x="586" y="504"/>
                  <a:pt x="556" y="505"/>
                  <a:pt x="529" y="493"/>
                </a:cubicBezTo>
                <a:cubicBezTo>
                  <a:pt x="503" y="481"/>
                  <a:pt x="483" y="457"/>
                  <a:pt x="476" y="429"/>
                </a:cubicBezTo>
                <a:lnTo>
                  <a:pt x="475" y="425"/>
                </a:lnTo>
                <a:cubicBezTo>
                  <a:pt x="472" y="411"/>
                  <a:pt x="472" y="397"/>
                  <a:pt x="474" y="383"/>
                </a:cubicBezTo>
                <a:lnTo>
                  <a:pt x="475" y="378"/>
                </a:lnTo>
                <a:cubicBezTo>
                  <a:pt x="484" y="333"/>
                  <a:pt x="524" y="300"/>
                  <a:pt x="569" y="300"/>
                </a:cubicBezTo>
                <a:lnTo>
                  <a:pt x="570" y="300"/>
                </a:lnTo>
                <a:lnTo>
                  <a:pt x="572" y="300"/>
                </a:lnTo>
                <a:lnTo>
                  <a:pt x="480" y="370"/>
                </a:lnTo>
                <a:lnTo>
                  <a:pt x="482" y="363"/>
                </a:lnTo>
                <a:lnTo>
                  <a:pt x="484" y="356"/>
                </a:lnTo>
                <a:cubicBezTo>
                  <a:pt x="499" y="311"/>
                  <a:pt x="544" y="284"/>
                  <a:pt x="591" y="292"/>
                </a:cubicBezTo>
                <a:cubicBezTo>
                  <a:pt x="637" y="299"/>
                  <a:pt x="671" y="339"/>
                  <a:pt x="671" y="386"/>
                </a:cubicBezTo>
                <a:lnTo>
                  <a:pt x="671" y="391"/>
                </a:lnTo>
                <a:lnTo>
                  <a:pt x="670" y="411"/>
                </a:lnTo>
                <a:lnTo>
                  <a:pt x="670" y="415"/>
                </a:lnTo>
                <a:lnTo>
                  <a:pt x="574" y="319"/>
                </a:lnTo>
                <a:lnTo>
                  <a:pt x="578" y="319"/>
                </a:lnTo>
                <a:lnTo>
                  <a:pt x="487" y="388"/>
                </a:lnTo>
                <a:lnTo>
                  <a:pt x="490" y="378"/>
                </a:lnTo>
                <a:cubicBezTo>
                  <a:pt x="502" y="337"/>
                  <a:pt x="539" y="309"/>
                  <a:pt x="581" y="309"/>
                </a:cubicBezTo>
                <a:lnTo>
                  <a:pt x="583" y="309"/>
                </a:lnTo>
                <a:lnTo>
                  <a:pt x="494" y="370"/>
                </a:lnTo>
                <a:lnTo>
                  <a:pt x="496" y="365"/>
                </a:lnTo>
                <a:lnTo>
                  <a:pt x="493" y="373"/>
                </a:lnTo>
                <a:cubicBezTo>
                  <a:pt x="504" y="330"/>
                  <a:pt x="542" y="300"/>
                  <a:pt x="586" y="300"/>
                </a:cubicBezTo>
                <a:lnTo>
                  <a:pt x="587" y="300"/>
                </a:lnTo>
                <a:cubicBezTo>
                  <a:pt x="632" y="300"/>
                  <a:pt x="671" y="332"/>
                  <a:pt x="681" y="376"/>
                </a:cubicBezTo>
                <a:lnTo>
                  <a:pt x="683" y="385"/>
                </a:lnTo>
                <a:lnTo>
                  <a:pt x="686" y="399"/>
                </a:lnTo>
                <a:lnTo>
                  <a:pt x="682" y="382"/>
                </a:lnTo>
                <a:lnTo>
                  <a:pt x="683" y="385"/>
                </a:lnTo>
                <a:lnTo>
                  <a:pt x="495" y="415"/>
                </a:lnTo>
                <a:lnTo>
                  <a:pt x="495" y="411"/>
                </a:lnTo>
                <a:lnTo>
                  <a:pt x="495" y="403"/>
                </a:lnTo>
                <a:lnTo>
                  <a:pt x="497" y="419"/>
                </a:lnTo>
                <a:lnTo>
                  <a:pt x="496" y="413"/>
                </a:lnTo>
                <a:cubicBezTo>
                  <a:pt x="495" y="408"/>
                  <a:pt x="494" y="403"/>
                  <a:pt x="494" y="397"/>
                </a:cubicBezTo>
                <a:lnTo>
                  <a:pt x="494" y="396"/>
                </a:lnTo>
                <a:cubicBezTo>
                  <a:pt x="494" y="343"/>
                  <a:pt x="537" y="300"/>
                  <a:pt x="590" y="300"/>
                </a:cubicBezTo>
                <a:cubicBezTo>
                  <a:pt x="643" y="300"/>
                  <a:pt x="686" y="343"/>
                  <a:pt x="686" y="396"/>
                </a:cubicBezTo>
                <a:lnTo>
                  <a:pt x="686" y="403"/>
                </a:lnTo>
                <a:lnTo>
                  <a:pt x="687" y="411"/>
                </a:lnTo>
                <a:lnTo>
                  <a:pt x="687" y="429"/>
                </a:lnTo>
                <a:lnTo>
                  <a:pt x="687" y="434"/>
                </a:lnTo>
                <a:cubicBezTo>
                  <a:pt x="687" y="487"/>
                  <a:pt x="644" y="530"/>
                  <a:pt x="591" y="530"/>
                </a:cubicBezTo>
                <a:cubicBezTo>
                  <a:pt x="538" y="530"/>
                  <a:pt x="495" y="487"/>
                  <a:pt x="495" y="434"/>
                </a:cubicBezTo>
                <a:lnTo>
                  <a:pt x="495" y="426"/>
                </a:lnTo>
                <a:lnTo>
                  <a:pt x="497" y="405"/>
                </a:lnTo>
                <a:lnTo>
                  <a:pt x="496" y="395"/>
                </a:lnTo>
                <a:lnTo>
                  <a:pt x="496" y="386"/>
                </a:lnTo>
                <a:lnTo>
                  <a:pt x="687" y="402"/>
                </a:lnTo>
                <a:lnTo>
                  <a:pt x="686" y="408"/>
                </a:lnTo>
                <a:lnTo>
                  <a:pt x="686" y="413"/>
                </a:lnTo>
                <a:lnTo>
                  <a:pt x="686" y="412"/>
                </a:lnTo>
                <a:lnTo>
                  <a:pt x="682" y="382"/>
                </a:lnTo>
                <a:lnTo>
                  <a:pt x="683" y="385"/>
                </a:lnTo>
                <a:lnTo>
                  <a:pt x="495" y="415"/>
                </a:lnTo>
                <a:lnTo>
                  <a:pt x="495" y="411"/>
                </a:lnTo>
                <a:lnTo>
                  <a:pt x="495" y="404"/>
                </a:lnTo>
                <a:lnTo>
                  <a:pt x="495" y="398"/>
                </a:lnTo>
                <a:lnTo>
                  <a:pt x="495" y="396"/>
                </a:lnTo>
                <a:cubicBezTo>
                  <a:pt x="495" y="348"/>
                  <a:pt x="532" y="307"/>
                  <a:pt x="580" y="301"/>
                </a:cubicBezTo>
                <a:cubicBezTo>
                  <a:pt x="628" y="295"/>
                  <a:pt x="673" y="326"/>
                  <a:pt x="685" y="373"/>
                </a:cubicBezTo>
                <a:lnTo>
                  <a:pt x="686" y="377"/>
                </a:lnTo>
                <a:cubicBezTo>
                  <a:pt x="688" y="385"/>
                  <a:pt x="688" y="393"/>
                  <a:pt x="688" y="400"/>
                </a:cubicBezTo>
                <a:lnTo>
                  <a:pt x="688" y="409"/>
                </a:lnTo>
                <a:lnTo>
                  <a:pt x="689" y="410"/>
                </a:lnTo>
                <a:lnTo>
                  <a:pt x="689" y="424"/>
                </a:lnTo>
                <a:cubicBezTo>
                  <a:pt x="689" y="477"/>
                  <a:pt x="646" y="520"/>
                  <a:pt x="593" y="520"/>
                </a:cubicBezTo>
                <a:cubicBezTo>
                  <a:pt x="540" y="520"/>
                  <a:pt x="497" y="477"/>
                  <a:pt x="497" y="424"/>
                </a:cubicBezTo>
                <a:lnTo>
                  <a:pt x="497" y="422"/>
                </a:lnTo>
                <a:lnTo>
                  <a:pt x="497" y="415"/>
                </a:lnTo>
                <a:cubicBezTo>
                  <a:pt x="497" y="397"/>
                  <a:pt x="503" y="379"/>
                  <a:pt x="512" y="364"/>
                </a:cubicBezTo>
                <a:lnTo>
                  <a:pt x="519" y="353"/>
                </a:lnTo>
                <a:lnTo>
                  <a:pt x="530" y="339"/>
                </a:lnTo>
                <a:cubicBezTo>
                  <a:pt x="551" y="310"/>
                  <a:pt x="587" y="296"/>
                  <a:pt x="622" y="302"/>
                </a:cubicBezTo>
                <a:cubicBezTo>
                  <a:pt x="657" y="307"/>
                  <a:pt x="686" y="332"/>
                  <a:pt x="698" y="366"/>
                </a:cubicBezTo>
                <a:lnTo>
                  <a:pt x="699" y="369"/>
                </a:lnTo>
                <a:cubicBezTo>
                  <a:pt x="703" y="384"/>
                  <a:pt x="705" y="400"/>
                  <a:pt x="702" y="415"/>
                </a:cubicBezTo>
                <a:lnTo>
                  <a:pt x="701" y="421"/>
                </a:lnTo>
                <a:lnTo>
                  <a:pt x="701" y="390"/>
                </a:lnTo>
                <a:lnTo>
                  <a:pt x="702" y="396"/>
                </a:lnTo>
                <a:lnTo>
                  <a:pt x="702" y="392"/>
                </a:lnTo>
                <a:lnTo>
                  <a:pt x="514" y="431"/>
                </a:lnTo>
                <a:lnTo>
                  <a:pt x="513" y="425"/>
                </a:lnTo>
                <a:lnTo>
                  <a:pt x="513" y="429"/>
                </a:lnTo>
                <a:lnTo>
                  <a:pt x="702" y="395"/>
                </a:lnTo>
                <a:lnTo>
                  <a:pt x="703" y="404"/>
                </a:lnTo>
                <a:lnTo>
                  <a:pt x="704" y="415"/>
                </a:lnTo>
                <a:lnTo>
                  <a:pt x="608" y="328"/>
                </a:lnTo>
                <a:lnTo>
                  <a:pt x="611" y="328"/>
                </a:lnTo>
                <a:lnTo>
                  <a:pt x="528" y="378"/>
                </a:lnTo>
                <a:lnTo>
                  <a:pt x="533" y="369"/>
                </a:lnTo>
                <a:lnTo>
                  <a:pt x="520" y="415"/>
                </a:lnTo>
                <a:lnTo>
                  <a:pt x="520" y="403"/>
                </a:lnTo>
                <a:lnTo>
                  <a:pt x="522" y="419"/>
                </a:lnTo>
                <a:lnTo>
                  <a:pt x="521" y="413"/>
                </a:lnTo>
                <a:cubicBezTo>
                  <a:pt x="520" y="408"/>
                  <a:pt x="519" y="403"/>
                  <a:pt x="519" y="397"/>
                </a:cubicBezTo>
                <a:lnTo>
                  <a:pt x="519" y="396"/>
                </a:lnTo>
                <a:cubicBezTo>
                  <a:pt x="519" y="348"/>
                  <a:pt x="556" y="307"/>
                  <a:pt x="604" y="301"/>
                </a:cubicBezTo>
                <a:cubicBezTo>
                  <a:pt x="652" y="295"/>
                  <a:pt x="697" y="326"/>
                  <a:pt x="709" y="373"/>
                </a:cubicBezTo>
                <a:lnTo>
                  <a:pt x="710" y="377"/>
                </a:lnTo>
                <a:lnTo>
                  <a:pt x="713" y="399"/>
                </a:lnTo>
                <a:lnTo>
                  <a:pt x="714" y="410"/>
                </a:lnTo>
                <a:lnTo>
                  <a:pt x="714" y="406"/>
                </a:lnTo>
                <a:lnTo>
                  <a:pt x="619" y="328"/>
                </a:lnTo>
                <a:lnTo>
                  <a:pt x="620" y="328"/>
                </a:lnTo>
                <a:lnTo>
                  <a:pt x="527" y="401"/>
                </a:lnTo>
                <a:lnTo>
                  <a:pt x="528" y="397"/>
                </a:lnTo>
                <a:lnTo>
                  <a:pt x="534" y="380"/>
                </a:lnTo>
                <a:cubicBezTo>
                  <a:pt x="550" y="341"/>
                  <a:pt x="589" y="316"/>
                  <a:pt x="631" y="320"/>
                </a:cubicBezTo>
                <a:cubicBezTo>
                  <a:pt x="673" y="323"/>
                  <a:pt x="708" y="354"/>
                  <a:pt x="717" y="395"/>
                </a:cubicBezTo>
                <a:lnTo>
                  <a:pt x="719" y="404"/>
                </a:lnTo>
                <a:lnTo>
                  <a:pt x="720" y="407"/>
                </a:lnTo>
                <a:lnTo>
                  <a:pt x="561" y="367"/>
                </a:lnTo>
                <a:lnTo>
                  <a:pt x="564" y="364"/>
                </a:lnTo>
                <a:lnTo>
                  <a:pt x="543" y="394"/>
                </a:lnTo>
                <a:lnTo>
                  <a:pt x="546" y="387"/>
                </a:lnTo>
                <a:lnTo>
                  <a:pt x="539" y="415"/>
                </a:lnTo>
                <a:lnTo>
                  <a:pt x="540" y="405"/>
                </a:lnTo>
                <a:lnTo>
                  <a:pt x="539" y="405"/>
                </a:lnTo>
                <a:cubicBezTo>
                  <a:pt x="539" y="352"/>
                  <a:pt x="582" y="309"/>
                  <a:pt x="635" y="309"/>
                </a:cubicBezTo>
                <a:lnTo>
                  <a:pt x="636" y="309"/>
                </a:lnTo>
                <a:cubicBezTo>
                  <a:pt x="689" y="309"/>
                  <a:pt x="732" y="352"/>
                  <a:pt x="732" y="405"/>
                </a:cubicBezTo>
                <a:lnTo>
                  <a:pt x="732" y="415"/>
                </a:lnTo>
                <a:lnTo>
                  <a:pt x="732" y="426"/>
                </a:lnTo>
                <a:cubicBezTo>
                  <a:pt x="732" y="432"/>
                  <a:pt x="732" y="437"/>
                  <a:pt x="731" y="442"/>
                </a:cubicBezTo>
                <a:lnTo>
                  <a:pt x="730" y="448"/>
                </a:lnTo>
                <a:lnTo>
                  <a:pt x="731" y="432"/>
                </a:lnTo>
                <a:lnTo>
                  <a:pt x="731" y="434"/>
                </a:lnTo>
                <a:cubicBezTo>
                  <a:pt x="731" y="487"/>
                  <a:pt x="688" y="530"/>
                  <a:pt x="635" y="530"/>
                </a:cubicBezTo>
                <a:cubicBezTo>
                  <a:pt x="582" y="530"/>
                  <a:pt x="539" y="487"/>
                  <a:pt x="539" y="434"/>
                </a:cubicBezTo>
                <a:lnTo>
                  <a:pt x="539" y="429"/>
                </a:lnTo>
                <a:lnTo>
                  <a:pt x="539" y="421"/>
                </a:lnTo>
                <a:lnTo>
                  <a:pt x="539" y="411"/>
                </a:lnTo>
                <a:cubicBezTo>
                  <a:pt x="539" y="406"/>
                  <a:pt x="540" y="401"/>
                  <a:pt x="541" y="396"/>
                </a:cubicBezTo>
                <a:lnTo>
                  <a:pt x="542" y="390"/>
                </a:lnTo>
                <a:cubicBezTo>
                  <a:pt x="550" y="339"/>
                  <a:pt x="598" y="303"/>
                  <a:pt x="649" y="310"/>
                </a:cubicBezTo>
                <a:cubicBezTo>
                  <a:pt x="700" y="317"/>
                  <a:pt x="737" y="363"/>
                  <a:pt x="732" y="415"/>
                </a:cubicBezTo>
                <a:lnTo>
                  <a:pt x="731" y="425"/>
                </a:lnTo>
                <a:lnTo>
                  <a:pt x="730" y="435"/>
                </a:lnTo>
                <a:cubicBezTo>
                  <a:pt x="724" y="486"/>
                  <a:pt x="680" y="523"/>
                  <a:pt x="629" y="520"/>
                </a:cubicBezTo>
                <a:cubicBezTo>
                  <a:pt x="578" y="518"/>
                  <a:pt x="538" y="475"/>
                  <a:pt x="538" y="424"/>
                </a:cubicBezTo>
                <a:lnTo>
                  <a:pt x="538" y="420"/>
                </a:lnTo>
                <a:lnTo>
                  <a:pt x="540" y="439"/>
                </a:lnTo>
                <a:lnTo>
                  <a:pt x="539" y="434"/>
                </a:lnTo>
                <a:cubicBezTo>
                  <a:pt x="529" y="382"/>
                  <a:pt x="563" y="332"/>
                  <a:pt x="615" y="321"/>
                </a:cubicBezTo>
                <a:cubicBezTo>
                  <a:pt x="667" y="311"/>
                  <a:pt x="717" y="345"/>
                  <a:pt x="728" y="397"/>
                </a:cubicBezTo>
                <a:lnTo>
                  <a:pt x="729" y="402"/>
                </a:lnTo>
                <a:cubicBezTo>
                  <a:pt x="730" y="408"/>
                  <a:pt x="730" y="414"/>
                  <a:pt x="730" y="420"/>
                </a:cubicBezTo>
                <a:lnTo>
                  <a:pt x="730" y="424"/>
                </a:lnTo>
                <a:cubicBezTo>
                  <a:pt x="730" y="459"/>
                  <a:pt x="712" y="491"/>
                  <a:pt x="682" y="508"/>
                </a:cubicBezTo>
                <a:cubicBezTo>
                  <a:pt x="652" y="525"/>
                  <a:pt x="615" y="525"/>
                  <a:pt x="585" y="507"/>
                </a:cubicBezTo>
                <a:lnTo>
                  <a:pt x="580" y="504"/>
                </a:lnTo>
                <a:cubicBezTo>
                  <a:pt x="571" y="498"/>
                  <a:pt x="563" y="491"/>
                  <a:pt x="556" y="483"/>
                </a:cubicBezTo>
                <a:lnTo>
                  <a:pt x="551" y="477"/>
                </a:lnTo>
                <a:cubicBezTo>
                  <a:pt x="533" y="456"/>
                  <a:pt x="526" y="429"/>
                  <a:pt x="529" y="402"/>
                </a:cubicBezTo>
                <a:lnTo>
                  <a:pt x="530" y="395"/>
                </a:lnTo>
                <a:cubicBezTo>
                  <a:pt x="531" y="389"/>
                  <a:pt x="533" y="384"/>
                  <a:pt x="534" y="378"/>
                </a:cubicBezTo>
                <a:lnTo>
                  <a:pt x="535" y="375"/>
                </a:lnTo>
                <a:cubicBezTo>
                  <a:pt x="550" y="330"/>
                  <a:pt x="595" y="303"/>
                  <a:pt x="642" y="311"/>
                </a:cubicBezTo>
                <a:cubicBezTo>
                  <a:pt x="688" y="318"/>
                  <a:pt x="722" y="358"/>
                  <a:pt x="722" y="405"/>
                </a:cubicBezTo>
                <a:lnTo>
                  <a:pt x="722" y="413"/>
                </a:lnTo>
                <a:lnTo>
                  <a:pt x="721" y="433"/>
                </a:lnTo>
                <a:lnTo>
                  <a:pt x="720" y="445"/>
                </a:lnTo>
                <a:lnTo>
                  <a:pt x="720" y="431"/>
                </a:lnTo>
                <a:lnTo>
                  <a:pt x="720" y="434"/>
                </a:lnTo>
                <a:cubicBezTo>
                  <a:pt x="720" y="486"/>
                  <a:pt x="680" y="528"/>
                  <a:pt x="629" y="530"/>
                </a:cubicBezTo>
                <a:cubicBezTo>
                  <a:pt x="578" y="533"/>
                  <a:pt x="534" y="495"/>
                  <a:pt x="529" y="444"/>
                </a:cubicBezTo>
                <a:lnTo>
                  <a:pt x="528" y="434"/>
                </a:lnTo>
                <a:cubicBezTo>
                  <a:pt x="527" y="427"/>
                  <a:pt x="527" y="421"/>
                  <a:pt x="528" y="414"/>
                </a:cubicBezTo>
                <a:lnTo>
                  <a:pt x="529" y="405"/>
                </a:lnTo>
                <a:cubicBezTo>
                  <a:pt x="532" y="376"/>
                  <a:pt x="548" y="350"/>
                  <a:pt x="573" y="335"/>
                </a:cubicBezTo>
                <a:cubicBezTo>
                  <a:pt x="597" y="319"/>
                  <a:pt x="627" y="315"/>
                  <a:pt x="655" y="324"/>
                </a:cubicBezTo>
                <a:lnTo>
                  <a:pt x="658" y="325"/>
                </a:lnTo>
                <a:cubicBezTo>
                  <a:pt x="675" y="331"/>
                  <a:pt x="691" y="342"/>
                  <a:pt x="702" y="356"/>
                </a:cubicBezTo>
                <a:lnTo>
                  <a:pt x="706" y="361"/>
                </a:lnTo>
                <a:lnTo>
                  <a:pt x="703" y="358"/>
                </a:lnTo>
                <a:lnTo>
                  <a:pt x="605" y="334"/>
                </a:lnTo>
                <a:lnTo>
                  <a:pt x="608" y="333"/>
                </a:lnTo>
                <a:lnTo>
                  <a:pt x="543" y="414"/>
                </a:lnTo>
                <a:lnTo>
                  <a:pt x="544" y="405"/>
                </a:lnTo>
                <a:lnTo>
                  <a:pt x="545" y="393"/>
                </a:lnTo>
                <a:lnTo>
                  <a:pt x="544" y="385"/>
                </a:lnTo>
                <a:lnTo>
                  <a:pt x="546" y="366"/>
                </a:lnTo>
                <a:cubicBezTo>
                  <a:pt x="551" y="324"/>
                  <a:pt x="584" y="290"/>
                  <a:pt x="625" y="283"/>
                </a:cubicBezTo>
                <a:cubicBezTo>
                  <a:pt x="667" y="276"/>
                  <a:pt x="708" y="297"/>
                  <a:pt x="727" y="335"/>
                </a:cubicBezTo>
                <a:lnTo>
                  <a:pt x="728" y="337"/>
                </a:lnTo>
                <a:cubicBezTo>
                  <a:pt x="731" y="343"/>
                  <a:pt x="734" y="349"/>
                  <a:pt x="736" y="356"/>
                </a:cubicBezTo>
                <a:lnTo>
                  <a:pt x="738" y="364"/>
                </a:lnTo>
                <a:lnTo>
                  <a:pt x="740" y="373"/>
                </a:lnTo>
                <a:lnTo>
                  <a:pt x="742" y="379"/>
                </a:lnTo>
                <a:lnTo>
                  <a:pt x="735" y="363"/>
                </a:lnTo>
                <a:lnTo>
                  <a:pt x="739" y="371"/>
                </a:lnTo>
                <a:lnTo>
                  <a:pt x="707" y="334"/>
                </a:lnTo>
                <a:lnTo>
                  <a:pt x="710" y="336"/>
                </a:lnTo>
                <a:lnTo>
                  <a:pt x="561" y="425"/>
                </a:lnTo>
                <a:lnTo>
                  <a:pt x="560" y="415"/>
                </a:lnTo>
                <a:lnTo>
                  <a:pt x="560" y="415"/>
                </a:lnTo>
                <a:cubicBezTo>
                  <a:pt x="559" y="410"/>
                  <a:pt x="558" y="405"/>
                  <a:pt x="558" y="399"/>
                </a:cubicBezTo>
                <a:lnTo>
                  <a:pt x="558" y="396"/>
                </a:lnTo>
                <a:cubicBezTo>
                  <a:pt x="558" y="346"/>
                  <a:pt x="598" y="304"/>
                  <a:pt x="649" y="301"/>
                </a:cubicBezTo>
                <a:cubicBezTo>
                  <a:pt x="699" y="298"/>
                  <a:pt x="743" y="334"/>
                  <a:pt x="750" y="385"/>
                </a:cubicBezTo>
                <a:lnTo>
                  <a:pt x="751" y="393"/>
                </a:lnTo>
                <a:lnTo>
                  <a:pt x="751" y="415"/>
                </a:lnTo>
                <a:lnTo>
                  <a:pt x="655" y="319"/>
                </a:lnTo>
                <a:lnTo>
                  <a:pt x="656" y="319"/>
                </a:lnTo>
                <a:lnTo>
                  <a:pt x="560" y="415"/>
                </a:lnTo>
                <a:lnTo>
                  <a:pt x="560" y="406"/>
                </a:lnTo>
                <a:lnTo>
                  <a:pt x="560" y="393"/>
                </a:lnTo>
                <a:lnTo>
                  <a:pt x="560" y="391"/>
                </a:lnTo>
                <a:lnTo>
                  <a:pt x="559" y="377"/>
                </a:lnTo>
                <a:lnTo>
                  <a:pt x="750" y="396"/>
                </a:lnTo>
                <a:lnTo>
                  <a:pt x="749" y="401"/>
                </a:lnTo>
                <a:lnTo>
                  <a:pt x="750" y="382"/>
                </a:lnTo>
                <a:lnTo>
                  <a:pt x="750" y="393"/>
                </a:lnTo>
                <a:lnTo>
                  <a:pt x="749" y="414"/>
                </a:lnTo>
                <a:lnTo>
                  <a:pt x="749" y="415"/>
                </a:lnTo>
                <a:lnTo>
                  <a:pt x="653" y="319"/>
                </a:lnTo>
                <a:lnTo>
                  <a:pt x="655" y="319"/>
                </a:lnTo>
                <a:lnTo>
                  <a:pt x="561" y="434"/>
                </a:lnTo>
                <a:lnTo>
                  <a:pt x="559" y="424"/>
                </a:lnTo>
                <a:lnTo>
                  <a:pt x="653" y="501"/>
                </a:lnTo>
                <a:lnTo>
                  <a:pt x="643" y="501"/>
                </a:lnTo>
                <a:cubicBezTo>
                  <a:pt x="590" y="501"/>
                  <a:pt x="547" y="458"/>
                  <a:pt x="547" y="405"/>
                </a:cubicBezTo>
                <a:cubicBezTo>
                  <a:pt x="547" y="352"/>
                  <a:pt x="590" y="309"/>
                  <a:pt x="643" y="309"/>
                </a:cubicBezTo>
                <a:lnTo>
                  <a:pt x="646" y="309"/>
                </a:lnTo>
                <a:cubicBezTo>
                  <a:pt x="696" y="309"/>
                  <a:pt x="737" y="347"/>
                  <a:pt x="742" y="396"/>
                </a:cubicBezTo>
                <a:lnTo>
                  <a:pt x="743" y="406"/>
                </a:lnTo>
                <a:lnTo>
                  <a:pt x="647" y="319"/>
                </a:lnTo>
                <a:lnTo>
                  <a:pt x="648" y="319"/>
                </a:lnTo>
                <a:lnTo>
                  <a:pt x="650" y="319"/>
                </a:lnTo>
                <a:cubicBezTo>
                  <a:pt x="703" y="319"/>
                  <a:pt x="746" y="362"/>
                  <a:pt x="746" y="415"/>
                </a:cubicBezTo>
                <a:lnTo>
                  <a:pt x="746" y="421"/>
                </a:lnTo>
                <a:lnTo>
                  <a:pt x="746" y="424"/>
                </a:lnTo>
                <a:cubicBezTo>
                  <a:pt x="746" y="477"/>
                  <a:pt x="703" y="520"/>
                  <a:pt x="650" y="520"/>
                </a:cubicBezTo>
                <a:cubicBezTo>
                  <a:pt x="597" y="520"/>
                  <a:pt x="554" y="477"/>
                  <a:pt x="554" y="424"/>
                </a:cubicBezTo>
                <a:lnTo>
                  <a:pt x="554" y="416"/>
                </a:lnTo>
                <a:cubicBezTo>
                  <a:pt x="554" y="411"/>
                  <a:pt x="555" y="405"/>
                  <a:pt x="556" y="399"/>
                </a:cubicBezTo>
                <a:lnTo>
                  <a:pt x="558" y="388"/>
                </a:lnTo>
                <a:cubicBezTo>
                  <a:pt x="559" y="381"/>
                  <a:pt x="561" y="374"/>
                  <a:pt x="564" y="368"/>
                </a:cubicBezTo>
                <a:lnTo>
                  <a:pt x="567" y="361"/>
                </a:lnTo>
                <a:cubicBezTo>
                  <a:pt x="575" y="344"/>
                  <a:pt x="587" y="329"/>
                  <a:pt x="602" y="319"/>
                </a:cubicBezTo>
                <a:lnTo>
                  <a:pt x="605" y="317"/>
                </a:lnTo>
                <a:cubicBezTo>
                  <a:pt x="630" y="300"/>
                  <a:pt x="661" y="296"/>
                  <a:pt x="690" y="306"/>
                </a:cubicBezTo>
                <a:cubicBezTo>
                  <a:pt x="718" y="315"/>
                  <a:pt x="740" y="338"/>
                  <a:pt x="750" y="366"/>
                </a:cubicBezTo>
                <a:lnTo>
                  <a:pt x="751" y="369"/>
                </a:lnTo>
                <a:cubicBezTo>
                  <a:pt x="752" y="375"/>
                  <a:pt x="754" y="380"/>
                  <a:pt x="755" y="386"/>
                </a:cubicBezTo>
                <a:lnTo>
                  <a:pt x="756" y="393"/>
                </a:lnTo>
                <a:cubicBezTo>
                  <a:pt x="756" y="397"/>
                  <a:pt x="756" y="402"/>
                  <a:pt x="756" y="406"/>
                </a:cubicBezTo>
                <a:lnTo>
                  <a:pt x="756" y="412"/>
                </a:lnTo>
                <a:lnTo>
                  <a:pt x="756" y="415"/>
                </a:lnTo>
                <a:lnTo>
                  <a:pt x="565" y="404"/>
                </a:lnTo>
                <a:lnTo>
                  <a:pt x="566" y="396"/>
                </a:lnTo>
                <a:lnTo>
                  <a:pt x="567" y="388"/>
                </a:lnTo>
                <a:cubicBezTo>
                  <a:pt x="571" y="338"/>
                  <a:pt x="613" y="300"/>
                  <a:pt x="662" y="300"/>
                </a:cubicBezTo>
                <a:lnTo>
                  <a:pt x="665" y="300"/>
                </a:lnTo>
                <a:lnTo>
                  <a:pt x="666" y="300"/>
                </a:lnTo>
                <a:cubicBezTo>
                  <a:pt x="719" y="300"/>
                  <a:pt x="762" y="343"/>
                  <a:pt x="762" y="396"/>
                </a:cubicBezTo>
                <a:lnTo>
                  <a:pt x="762" y="407"/>
                </a:lnTo>
                <a:lnTo>
                  <a:pt x="762" y="413"/>
                </a:lnTo>
                <a:lnTo>
                  <a:pt x="762" y="415"/>
                </a:lnTo>
                <a:lnTo>
                  <a:pt x="572" y="397"/>
                </a:lnTo>
                <a:lnTo>
                  <a:pt x="573" y="392"/>
                </a:lnTo>
                <a:lnTo>
                  <a:pt x="571" y="410"/>
                </a:lnTo>
                <a:lnTo>
                  <a:pt x="571" y="401"/>
                </a:lnTo>
                <a:lnTo>
                  <a:pt x="571" y="391"/>
                </a:lnTo>
                <a:lnTo>
                  <a:pt x="571" y="386"/>
                </a:lnTo>
                <a:cubicBezTo>
                  <a:pt x="571" y="333"/>
                  <a:pt x="614" y="290"/>
                  <a:pt x="667" y="290"/>
                </a:cubicBezTo>
                <a:cubicBezTo>
                  <a:pt x="720" y="290"/>
                  <a:pt x="763" y="333"/>
                  <a:pt x="763" y="386"/>
                </a:cubicBezTo>
                <a:lnTo>
                  <a:pt x="763" y="388"/>
                </a:lnTo>
                <a:lnTo>
                  <a:pt x="763" y="394"/>
                </a:lnTo>
                <a:lnTo>
                  <a:pt x="763" y="401"/>
                </a:lnTo>
                <a:lnTo>
                  <a:pt x="763" y="405"/>
                </a:lnTo>
                <a:lnTo>
                  <a:pt x="574" y="382"/>
                </a:lnTo>
                <a:lnTo>
                  <a:pt x="575" y="378"/>
                </a:lnTo>
                <a:lnTo>
                  <a:pt x="572" y="401"/>
                </a:lnTo>
                <a:lnTo>
                  <a:pt x="572" y="396"/>
                </a:lnTo>
                <a:cubicBezTo>
                  <a:pt x="572" y="343"/>
                  <a:pt x="615" y="300"/>
                  <a:pt x="668" y="300"/>
                </a:cubicBezTo>
                <a:cubicBezTo>
                  <a:pt x="721" y="300"/>
                  <a:pt x="764" y="343"/>
                  <a:pt x="764" y="396"/>
                </a:cubicBezTo>
                <a:lnTo>
                  <a:pt x="764" y="404"/>
                </a:lnTo>
                <a:lnTo>
                  <a:pt x="763" y="424"/>
                </a:lnTo>
                <a:cubicBezTo>
                  <a:pt x="758" y="475"/>
                  <a:pt x="714" y="514"/>
                  <a:pt x="663" y="511"/>
                </a:cubicBezTo>
                <a:cubicBezTo>
                  <a:pt x="612" y="509"/>
                  <a:pt x="571" y="467"/>
                  <a:pt x="571" y="415"/>
                </a:cubicBezTo>
                <a:lnTo>
                  <a:pt x="571" y="405"/>
                </a:lnTo>
                <a:lnTo>
                  <a:pt x="571" y="394"/>
                </a:lnTo>
                <a:lnTo>
                  <a:pt x="571" y="386"/>
                </a:lnTo>
                <a:cubicBezTo>
                  <a:pt x="571" y="333"/>
                  <a:pt x="614" y="290"/>
                  <a:pt x="667" y="290"/>
                </a:cubicBezTo>
                <a:cubicBezTo>
                  <a:pt x="720" y="290"/>
                  <a:pt x="763" y="333"/>
                  <a:pt x="763" y="386"/>
                </a:cubicBezTo>
                <a:lnTo>
                  <a:pt x="763" y="390"/>
                </a:lnTo>
                <a:lnTo>
                  <a:pt x="763" y="396"/>
                </a:lnTo>
                <a:lnTo>
                  <a:pt x="753" y="354"/>
                </a:lnTo>
                <a:lnTo>
                  <a:pt x="755" y="358"/>
                </a:lnTo>
                <a:cubicBezTo>
                  <a:pt x="759" y="365"/>
                  <a:pt x="762" y="373"/>
                  <a:pt x="764" y="382"/>
                </a:cubicBezTo>
                <a:lnTo>
                  <a:pt x="765" y="387"/>
                </a:lnTo>
                <a:lnTo>
                  <a:pt x="670" y="309"/>
                </a:lnTo>
                <a:lnTo>
                  <a:pt x="673" y="309"/>
                </a:lnTo>
                <a:cubicBezTo>
                  <a:pt x="719" y="309"/>
                  <a:pt x="759" y="342"/>
                  <a:pt x="768" y="387"/>
                </a:cubicBezTo>
                <a:lnTo>
                  <a:pt x="770" y="397"/>
                </a:lnTo>
                <a:lnTo>
                  <a:pt x="771" y="404"/>
                </a:lnTo>
                <a:lnTo>
                  <a:pt x="586" y="394"/>
                </a:lnTo>
                <a:lnTo>
                  <a:pt x="587" y="391"/>
                </a:lnTo>
                <a:lnTo>
                  <a:pt x="584" y="406"/>
                </a:lnTo>
                <a:lnTo>
                  <a:pt x="585" y="400"/>
                </a:lnTo>
                <a:cubicBezTo>
                  <a:pt x="592" y="353"/>
                  <a:pt x="633" y="319"/>
                  <a:pt x="679" y="319"/>
                </a:cubicBezTo>
                <a:lnTo>
                  <a:pt x="682" y="319"/>
                </a:lnTo>
                <a:cubicBezTo>
                  <a:pt x="711" y="319"/>
                  <a:pt x="738" y="332"/>
                  <a:pt x="756" y="354"/>
                </a:cubicBezTo>
                <a:lnTo>
                  <a:pt x="761" y="360"/>
                </a:lnTo>
                <a:lnTo>
                  <a:pt x="745" y="345"/>
                </a:lnTo>
                <a:lnTo>
                  <a:pt x="749" y="348"/>
                </a:lnTo>
                <a:lnTo>
                  <a:pt x="596" y="415"/>
                </a:lnTo>
                <a:lnTo>
                  <a:pt x="597" y="405"/>
                </a:lnTo>
                <a:lnTo>
                  <a:pt x="596" y="408"/>
                </a:lnTo>
                <a:lnTo>
                  <a:pt x="596" y="405"/>
                </a:lnTo>
                <a:cubicBezTo>
                  <a:pt x="596" y="358"/>
                  <a:pt x="631" y="318"/>
                  <a:pt x="677" y="311"/>
                </a:cubicBezTo>
                <a:cubicBezTo>
                  <a:pt x="724" y="303"/>
                  <a:pt x="769" y="330"/>
                  <a:pt x="784" y="375"/>
                </a:cubicBezTo>
                <a:lnTo>
                  <a:pt x="785" y="378"/>
                </a:lnTo>
                <a:lnTo>
                  <a:pt x="788" y="389"/>
                </a:lnTo>
                <a:lnTo>
                  <a:pt x="792" y="409"/>
                </a:lnTo>
                <a:lnTo>
                  <a:pt x="782" y="380"/>
                </a:lnTo>
                <a:lnTo>
                  <a:pt x="783" y="382"/>
                </a:lnTo>
                <a:lnTo>
                  <a:pt x="604" y="401"/>
                </a:lnTo>
                <a:lnTo>
                  <a:pt x="605" y="397"/>
                </a:lnTo>
                <a:lnTo>
                  <a:pt x="602" y="420"/>
                </a:lnTo>
                <a:lnTo>
                  <a:pt x="602" y="412"/>
                </a:lnTo>
                <a:lnTo>
                  <a:pt x="604" y="390"/>
                </a:lnTo>
                <a:lnTo>
                  <a:pt x="604" y="408"/>
                </a:lnTo>
                <a:lnTo>
                  <a:pt x="603" y="400"/>
                </a:lnTo>
                <a:lnTo>
                  <a:pt x="602" y="386"/>
                </a:lnTo>
                <a:cubicBezTo>
                  <a:pt x="602" y="340"/>
                  <a:pt x="635" y="301"/>
                  <a:pt x="680" y="292"/>
                </a:cubicBezTo>
                <a:cubicBezTo>
                  <a:pt x="726" y="283"/>
                  <a:pt x="771" y="308"/>
                  <a:pt x="788" y="351"/>
                </a:cubicBezTo>
                <a:lnTo>
                  <a:pt x="790" y="356"/>
                </a:lnTo>
                <a:cubicBezTo>
                  <a:pt x="792" y="361"/>
                  <a:pt x="793" y="366"/>
                  <a:pt x="794" y="371"/>
                </a:cubicBezTo>
                <a:lnTo>
                  <a:pt x="796" y="380"/>
                </a:lnTo>
                <a:lnTo>
                  <a:pt x="798" y="389"/>
                </a:lnTo>
                <a:lnTo>
                  <a:pt x="798" y="385"/>
                </a:lnTo>
                <a:lnTo>
                  <a:pt x="610" y="415"/>
                </a:lnTo>
                <a:lnTo>
                  <a:pt x="610" y="414"/>
                </a:lnTo>
                <a:lnTo>
                  <a:pt x="610" y="410"/>
                </a:lnTo>
                <a:lnTo>
                  <a:pt x="613" y="434"/>
                </a:lnTo>
                <a:lnTo>
                  <a:pt x="612" y="430"/>
                </a:lnTo>
                <a:cubicBezTo>
                  <a:pt x="610" y="422"/>
                  <a:pt x="609" y="414"/>
                  <a:pt x="609" y="406"/>
                </a:cubicBezTo>
                <a:lnTo>
                  <a:pt x="609" y="405"/>
                </a:lnTo>
                <a:cubicBezTo>
                  <a:pt x="609" y="352"/>
                  <a:pt x="652" y="309"/>
                  <a:pt x="705" y="309"/>
                </a:cubicBezTo>
                <a:cubicBezTo>
                  <a:pt x="758" y="309"/>
                  <a:pt x="801" y="352"/>
                  <a:pt x="801" y="405"/>
                </a:cubicBezTo>
                <a:lnTo>
                  <a:pt x="801" y="409"/>
                </a:lnTo>
                <a:lnTo>
                  <a:pt x="801" y="416"/>
                </a:lnTo>
                <a:lnTo>
                  <a:pt x="801" y="423"/>
                </a:lnTo>
                <a:lnTo>
                  <a:pt x="801" y="424"/>
                </a:lnTo>
                <a:cubicBezTo>
                  <a:pt x="801" y="477"/>
                  <a:pt x="758" y="520"/>
                  <a:pt x="705" y="520"/>
                </a:cubicBezTo>
                <a:cubicBezTo>
                  <a:pt x="652" y="520"/>
                  <a:pt x="609" y="477"/>
                  <a:pt x="609" y="424"/>
                </a:cubicBezTo>
                <a:lnTo>
                  <a:pt x="609" y="417"/>
                </a:lnTo>
                <a:lnTo>
                  <a:pt x="609" y="405"/>
                </a:lnTo>
                <a:lnTo>
                  <a:pt x="609" y="392"/>
                </a:lnTo>
                <a:lnTo>
                  <a:pt x="609" y="386"/>
                </a:lnTo>
                <a:cubicBezTo>
                  <a:pt x="609" y="333"/>
                  <a:pt x="652" y="290"/>
                  <a:pt x="705" y="290"/>
                </a:cubicBezTo>
                <a:cubicBezTo>
                  <a:pt x="758" y="290"/>
                  <a:pt x="801" y="333"/>
                  <a:pt x="801" y="386"/>
                </a:cubicBezTo>
                <a:lnTo>
                  <a:pt x="801" y="389"/>
                </a:lnTo>
                <a:lnTo>
                  <a:pt x="801" y="398"/>
                </a:lnTo>
                <a:lnTo>
                  <a:pt x="801" y="408"/>
                </a:lnTo>
                <a:lnTo>
                  <a:pt x="801" y="415"/>
                </a:lnTo>
                <a:cubicBezTo>
                  <a:pt x="801" y="467"/>
                  <a:pt x="761" y="509"/>
                  <a:pt x="710" y="511"/>
                </a:cubicBezTo>
                <a:cubicBezTo>
                  <a:pt x="659" y="514"/>
                  <a:pt x="615" y="476"/>
                  <a:pt x="610" y="425"/>
                </a:cubicBezTo>
                <a:lnTo>
                  <a:pt x="609" y="415"/>
                </a:lnTo>
                <a:cubicBezTo>
                  <a:pt x="606" y="388"/>
                  <a:pt x="615" y="361"/>
                  <a:pt x="633" y="341"/>
                </a:cubicBezTo>
                <a:cubicBezTo>
                  <a:pt x="651" y="321"/>
                  <a:pt x="677" y="309"/>
                  <a:pt x="704" y="309"/>
                </a:cubicBezTo>
                <a:lnTo>
                  <a:pt x="705" y="309"/>
                </a:lnTo>
                <a:cubicBezTo>
                  <a:pt x="758" y="309"/>
                  <a:pt x="801" y="352"/>
                  <a:pt x="801" y="405"/>
                </a:cubicBezTo>
                <a:lnTo>
                  <a:pt x="801" y="415"/>
                </a:lnTo>
                <a:cubicBezTo>
                  <a:pt x="801" y="421"/>
                  <a:pt x="801" y="426"/>
                  <a:pt x="800" y="431"/>
                </a:cubicBezTo>
                <a:lnTo>
                  <a:pt x="799" y="437"/>
                </a:lnTo>
                <a:lnTo>
                  <a:pt x="800" y="421"/>
                </a:lnTo>
                <a:lnTo>
                  <a:pt x="800" y="424"/>
                </a:lnTo>
                <a:cubicBezTo>
                  <a:pt x="800" y="477"/>
                  <a:pt x="757" y="520"/>
                  <a:pt x="704" y="520"/>
                </a:cubicBezTo>
                <a:cubicBezTo>
                  <a:pt x="651" y="520"/>
                  <a:pt x="608" y="477"/>
                  <a:pt x="608" y="424"/>
                </a:cubicBezTo>
                <a:lnTo>
                  <a:pt x="608" y="421"/>
                </a:lnTo>
                <a:lnTo>
                  <a:pt x="608" y="415"/>
                </a:lnTo>
                <a:lnTo>
                  <a:pt x="616" y="453"/>
                </a:lnTo>
                <a:lnTo>
                  <a:pt x="613" y="446"/>
                </a:lnTo>
                <a:lnTo>
                  <a:pt x="622" y="462"/>
                </a:lnTo>
                <a:lnTo>
                  <a:pt x="620" y="459"/>
                </a:lnTo>
                <a:lnTo>
                  <a:pt x="795" y="416"/>
                </a:lnTo>
                <a:lnTo>
                  <a:pt x="794" y="425"/>
                </a:lnTo>
                <a:lnTo>
                  <a:pt x="794" y="424"/>
                </a:lnTo>
                <a:cubicBezTo>
                  <a:pt x="794" y="477"/>
                  <a:pt x="751" y="520"/>
                  <a:pt x="698" y="520"/>
                </a:cubicBezTo>
                <a:lnTo>
                  <a:pt x="695" y="520"/>
                </a:lnTo>
                <a:cubicBezTo>
                  <a:pt x="642" y="520"/>
                  <a:pt x="599" y="477"/>
                  <a:pt x="599" y="424"/>
                </a:cubicBezTo>
                <a:lnTo>
                  <a:pt x="599" y="419"/>
                </a:lnTo>
                <a:cubicBezTo>
                  <a:pt x="599" y="412"/>
                  <a:pt x="600" y="404"/>
                  <a:pt x="602" y="396"/>
                </a:cubicBezTo>
                <a:lnTo>
                  <a:pt x="603" y="392"/>
                </a:lnTo>
                <a:cubicBezTo>
                  <a:pt x="614" y="349"/>
                  <a:pt x="652" y="319"/>
                  <a:pt x="696" y="319"/>
                </a:cubicBezTo>
                <a:lnTo>
                  <a:pt x="700" y="319"/>
                </a:lnTo>
                <a:lnTo>
                  <a:pt x="701" y="319"/>
                </a:lnTo>
                <a:cubicBezTo>
                  <a:pt x="754" y="319"/>
                  <a:pt x="797" y="362"/>
                  <a:pt x="797" y="415"/>
                </a:cubicBezTo>
                <a:cubicBezTo>
                  <a:pt x="797" y="468"/>
                  <a:pt x="754" y="511"/>
                  <a:pt x="701" y="511"/>
                </a:cubicBezTo>
                <a:lnTo>
                  <a:pt x="699" y="511"/>
                </a:lnTo>
                <a:cubicBezTo>
                  <a:pt x="672" y="511"/>
                  <a:pt x="645" y="499"/>
                  <a:pt x="627" y="478"/>
                </a:cubicBezTo>
                <a:cubicBezTo>
                  <a:pt x="609" y="457"/>
                  <a:pt x="600" y="429"/>
                  <a:pt x="604" y="402"/>
                </a:cubicBezTo>
                <a:lnTo>
                  <a:pt x="605" y="395"/>
                </a:lnTo>
                <a:cubicBezTo>
                  <a:pt x="606" y="389"/>
                  <a:pt x="608" y="384"/>
                  <a:pt x="609" y="378"/>
                </a:cubicBezTo>
                <a:lnTo>
                  <a:pt x="610" y="375"/>
                </a:lnTo>
                <a:cubicBezTo>
                  <a:pt x="625" y="330"/>
                  <a:pt x="670" y="303"/>
                  <a:pt x="717" y="311"/>
                </a:cubicBezTo>
                <a:cubicBezTo>
                  <a:pt x="763" y="318"/>
                  <a:pt x="797" y="358"/>
                  <a:pt x="797" y="405"/>
                </a:cubicBezTo>
                <a:lnTo>
                  <a:pt x="797" y="410"/>
                </a:lnTo>
                <a:lnTo>
                  <a:pt x="797" y="419"/>
                </a:lnTo>
                <a:lnTo>
                  <a:pt x="796" y="441"/>
                </a:lnTo>
                <a:cubicBezTo>
                  <a:pt x="793" y="491"/>
                  <a:pt x="751" y="530"/>
                  <a:pt x="700" y="530"/>
                </a:cubicBezTo>
                <a:lnTo>
                  <a:pt x="699" y="530"/>
                </a:lnTo>
                <a:cubicBezTo>
                  <a:pt x="672" y="530"/>
                  <a:pt x="646" y="519"/>
                  <a:pt x="628" y="499"/>
                </a:cubicBezTo>
                <a:cubicBezTo>
                  <a:pt x="610" y="479"/>
                  <a:pt x="601" y="452"/>
                  <a:pt x="604" y="425"/>
                </a:cubicBezTo>
                <a:lnTo>
                  <a:pt x="605" y="415"/>
                </a:lnTo>
                <a:cubicBezTo>
                  <a:pt x="610" y="366"/>
                  <a:pt x="651" y="328"/>
                  <a:pt x="700" y="328"/>
                </a:cubicBezTo>
                <a:lnTo>
                  <a:pt x="702" y="328"/>
                </a:lnTo>
                <a:cubicBezTo>
                  <a:pt x="749" y="328"/>
                  <a:pt x="789" y="362"/>
                  <a:pt x="797" y="409"/>
                </a:cubicBezTo>
                <a:lnTo>
                  <a:pt x="798" y="415"/>
                </a:lnTo>
                <a:lnTo>
                  <a:pt x="798" y="411"/>
                </a:lnTo>
                <a:lnTo>
                  <a:pt x="610" y="416"/>
                </a:lnTo>
                <a:lnTo>
                  <a:pt x="612" y="406"/>
                </a:lnTo>
                <a:lnTo>
                  <a:pt x="615" y="395"/>
                </a:lnTo>
                <a:cubicBezTo>
                  <a:pt x="625" y="347"/>
                  <a:pt x="670" y="315"/>
                  <a:pt x="719" y="320"/>
                </a:cubicBezTo>
                <a:cubicBezTo>
                  <a:pt x="768" y="325"/>
                  <a:pt x="804" y="367"/>
                  <a:pt x="804" y="415"/>
                </a:cubicBezTo>
                <a:lnTo>
                  <a:pt x="804" y="418"/>
                </a:lnTo>
                <a:lnTo>
                  <a:pt x="804" y="424"/>
                </a:lnTo>
                <a:lnTo>
                  <a:pt x="708" y="328"/>
                </a:lnTo>
                <a:lnTo>
                  <a:pt x="710" y="328"/>
                </a:lnTo>
                <a:lnTo>
                  <a:pt x="713" y="328"/>
                </a:lnTo>
                <a:cubicBezTo>
                  <a:pt x="755" y="328"/>
                  <a:pt x="791" y="355"/>
                  <a:pt x="805" y="394"/>
                </a:cubicBezTo>
                <a:lnTo>
                  <a:pt x="807" y="400"/>
                </a:lnTo>
                <a:lnTo>
                  <a:pt x="810" y="411"/>
                </a:lnTo>
                <a:lnTo>
                  <a:pt x="621" y="425"/>
                </a:lnTo>
                <a:lnTo>
                  <a:pt x="622" y="415"/>
                </a:lnTo>
                <a:lnTo>
                  <a:pt x="623" y="405"/>
                </a:lnTo>
                <a:cubicBezTo>
                  <a:pt x="628" y="360"/>
                  <a:pt x="664" y="325"/>
                  <a:pt x="708" y="320"/>
                </a:cubicBezTo>
                <a:cubicBezTo>
                  <a:pt x="753" y="315"/>
                  <a:pt x="795" y="342"/>
                  <a:pt x="810" y="385"/>
                </a:cubicBezTo>
                <a:lnTo>
                  <a:pt x="811" y="388"/>
                </a:lnTo>
                <a:cubicBezTo>
                  <a:pt x="814" y="398"/>
                  <a:pt x="815" y="408"/>
                  <a:pt x="815" y="418"/>
                </a:cubicBezTo>
                <a:lnTo>
                  <a:pt x="815" y="424"/>
                </a:lnTo>
                <a:lnTo>
                  <a:pt x="815" y="430"/>
                </a:lnTo>
                <a:lnTo>
                  <a:pt x="815" y="434"/>
                </a:lnTo>
                <a:cubicBezTo>
                  <a:pt x="815" y="487"/>
                  <a:pt x="772" y="530"/>
                  <a:pt x="719" y="530"/>
                </a:cubicBezTo>
                <a:cubicBezTo>
                  <a:pt x="666" y="530"/>
                  <a:pt x="623" y="487"/>
                  <a:pt x="623" y="434"/>
                </a:cubicBezTo>
                <a:lnTo>
                  <a:pt x="623" y="425"/>
                </a:lnTo>
                <a:lnTo>
                  <a:pt x="623" y="415"/>
                </a:lnTo>
                <a:lnTo>
                  <a:pt x="719" y="511"/>
                </a:lnTo>
                <a:lnTo>
                  <a:pt x="717" y="511"/>
                </a:lnTo>
                <a:lnTo>
                  <a:pt x="785" y="348"/>
                </a:lnTo>
                <a:lnTo>
                  <a:pt x="789" y="352"/>
                </a:lnTo>
                <a:lnTo>
                  <a:pt x="794" y="357"/>
                </a:lnTo>
                <a:lnTo>
                  <a:pt x="726" y="328"/>
                </a:lnTo>
                <a:lnTo>
                  <a:pt x="729" y="328"/>
                </a:lnTo>
                <a:cubicBezTo>
                  <a:pt x="782" y="328"/>
                  <a:pt x="825" y="371"/>
                  <a:pt x="825" y="424"/>
                </a:cubicBezTo>
                <a:lnTo>
                  <a:pt x="825" y="430"/>
                </a:lnTo>
                <a:lnTo>
                  <a:pt x="825" y="434"/>
                </a:lnTo>
                <a:cubicBezTo>
                  <a:pt x="825" y="487"/>
                  <a:pt x="782" y="530"/>
                  <a:pt x="729" y="530"/>
                </a:cubicBezTo>
                <a:cubicBezTo>
                  <a:pt x="676" y="530"/>
                  <a:pt x="633" y="487"/>
                  <a:pt x="633" y="434"/>
                </a:cubicBezTo>
                <a:lnTo>
                  <a:pt x="633" y="430"/>
                </a:lnTo>
                <a:lnTo>
                  <a:pt x="635" y="446"/>
                </a:lnTo>
                <a:lnTo>
                  <a:pt x="634" y="440"/>
                </a:lnTo>
                <a:cubicBezTo>
                  <a:pt x="632" y="430"/>
                  <a:pt x="632" y="419"/>
                  <a:pt x="634" y="409"/>
                </a:cubicBezTo>
                <a:lnTo>
                  <a:pt x="635" y="403"/>
                </a:lnTo>
                <a:lnTo>
                  <a:pt x="633" y="418"/>
                </a:lnTo>
                <a:lnTo>
                  <a:pt x="633" y="415"/>
                </a:lnTo>
                <a:lnTo>
                  <a:pt x="824" y="434"/>
                </a:lnTo>
                <a:lnTo>
                  <a:pt x="823" y="439"/>
                </a:lnTo>
                <a:lnTo>
                  <a:pt x="821" y="448"/>
                </a:lnTo>
                <a:cubicBezTo>
                  <a:pt x="808" y="499"/>
                  <a:pt x="756" y="530"/>
                  <a:pt x="704" y="518"/>
                </a:cubicBezTo>
                <a:cubicBezTo>
                  <a:pt x="653" y="505"/>
                  <a:pt x="621" y="453"/>
                  <a:pt x="634" y="401"/>
                </a:cubicBezTo>
                <a:lnTo>
                  <a:pt x="635" y="397"/>
                </a:lnTo>
                <a:lnTo>
                  <a:pt x="635" y="397"/>
                </a:lnTo>
                <a:cubicBezTo>
                  <a:pt x="645" y="348"/>
                  <a:pt x="690" y="315"/>
                  <a:pt x="739" y="320"/>
                </a:cubicBezTo>
                <a:cubicBezTo>
                  <a:pt x="788" y="325"/>
                  <a:pt x="825" y="366"/>
                  <a:pt x="825" y="415"/>
                </a:cubicBezTo>
                <a:lnTo>
                  <a:pt x="825" y="420"/>
                </a:lnTo>
                <a:cubicBezTo>
                  <a:pt x="825" y="428"/>
                  <a:pt x="825" y="436"/>
                  <a:pt x="823" y="444"/>
                </a:cubicBezTo>
                <a:lnTo>
                  <a:pt x="822" y="448"/>
                </a:lnTo>
                <a:cubicBezTo>
                  <a:pt x="810" y="495"/>
                  <a:pt x="765" y="526"/>
                  <a:pt x="717" y="520"/>
                </a:cubicBezTo>
                <a:cubicBezTo>
                  <a:pt x="669" y="514"/>
                  <a:pt x="632" y="473"/>
                  <a:pt x="632" y="424"/>
                </a:cubicBezTo>
                <a:lnTo>
                  <a:pt x="632" y="415"/>
                </a:lnTo>
                <a:lnTo>
                  <a:pt x="632" y="415"/>
                </a:lnTo>
                <a:lnTo>
                  <a:pt x="823" y="405"/>
                </a:lnTo>
                <a:lnTo>
                  <a:pt x="823" y="408"/>
                </a:lnTo>
                <a:lnTo>
                  <a:pt x="823" y="395"/>
                </a:lnTo>
                <a:lnTo>
                  <a:pt x="824" y="402"/>
                </a:lnTo>
                <a:lnTo>
                  <a:pt x="825" y="409"/>
                </a:lnTo>
                <a:lnTo>
                  <a:pt x="815" y="380"/>
                </a:lnTo>
                <a:lnTo>
                  <a:pt x="816" y="382"/>
                </a:lnTo>
                <a:lnTo>
                  <a:pt x="634" y="424"/>
                </a:lnTo>
                <a:lnTo>
                  <a:pt x="634" y="419"/>
                </a:lnTo>
                <a:lnTo>
                  <a:pt x="634" y="409"/>
                </a:lnTo>
                <a:lnTo>
                  <a:pt x="634" y="400"/>
                </a:lnTo>
                <a:lnTo>
                  <a:pt x="634" y="396"/>
                </a:lnTo>
                <a:cubicBezTo>
                  <a:pt x="634" y="358"/>
                  <a:pt x="658" y="323"/>
                  <a:pt x="694" y="308"/>
                </a:cubicBezTo>
                <a:cubicBezTo>
                  <a:pt x="730" y="293"/>
                  <a:pt x="771" y="301"/>
                  <a:pt x="798" y="329"/>
                </a:cubicBezTo>
                <a:lnTo>
                  <a:pt x="799" y="330"/>
                </a:lnTo>
                <a:cubicBezTo>
                  <a:pt x="813" y="344"/>
                  <a:pt x="823" y="362"/>
                  <a:pt x="826" y="382"/>
                </a:cubicBezTo>
                <a:lnTo>
                  <a:pt x="827" y="388"/>
                </a:lnTo>
                <a:lnTo>
                  <a:pt x="829" y="400"/>
                </a:lnTo>
                <a:lnTo>
                  <a:pt x="830" y="406"/>
                </a:lnTo>
                <a:lnTo>
                  <a:pt x="827" y="391"/>
                </a:lnTo>
                <a:lnTo>
                  <a:pt x="828" y="394"/>
                </a:lnTo>
                <a:lnTo>
                  <a:pt x="643" y="401"/>
                </a:lnTo>
                <a:lnTo>
                  <a:pt x="644" y="397"/>
                </a:lnTo>
                <a:lnTo>
                  <a:pt x="641" y="420"/>
                </a:lnTo>
                <a:lnTo>
                  <a:pt x="641" y="415"/>
                </a:lnTo>
                <a:cubicBezTo>
                  <a:pt x="641" y="369"/>
                  <a:pt x="674" y="330"/>
                  <a:pt x="719" y="321"/>
                </a:cubicBezTo>
                <a:cubicBezTo>
                  <a:pt x="765" y="312"/>
                  <a:pt x="810" y="337"/>
                  <a:pt x="827" y="380"/>
                </a:cubicBezTo>
                <a:lnTo>
                  <a:pt x="829" y="385"/>
                </a:lnTo>
                <a:lnTo>
                  <a:pt x="834" y="401"/>
                </a:lnTo>
                <a:cubicBezTo>
                  <a:pt x="846" y="453"/>
                  <a:pt x="815" y="505"/>
                  <a:pt x="764" y="518"/>
                </a:cubicBezTo>
                <a:cubicBezTo>
                  <a:pt x="712" y="530"/>
                  <a:pt x="660" y="499"/>
                  <a:pt x="647" y="448"/>
                </a:cubicBezTo>
                <a:lnTo>
                  <a:pt x="646" y="444"/>
                </a:lnTo>
                <a:lnTo>
                  <a:pt x="644" y="434"/>
                </a:lnTo>
                <a:lnTo>
                  <a:pt x="834" y="415"/>
                </a:lnTo>
                <a:lnTo>
                  <a:pt x="834" y="420"/>
                </a:lnTo>
                <a:lnTo>
                  <a:pt x="834" y="424"/>
                </a:lnTo>
                <a:lnTo>
                  <a:pt x="647" y="394"/>
                </a:lnTo>
                <a:lnTo>
                  <a:pt x="648" y="391"/>
                </a:lnTo>
                <a:lnTo>
                  <a:pt x="645" y="406"/>
                </a:lnTo>
                <a:lnTo>
                  <a:pt x="646" y="400"/>
                </a:lnTo>
                <a:lnTo>
                  <a:pt x="644" y="415"/>
                </a:lnTo>
                <a:lnTo>
                  <a:pt x="644" y="408"/>
                </a:lnTo>
                <a:lnTo>
                  <a:pt x="644" y="405"/>
                </a:lnTo>
                <a:cubicBezTo>
                  <a:pt x="644" y="356"/>
                  <a:pt x="682" y="315"/>
                  <a:pt x="731" y="310"/>
                </a:cubicBezTo>
                <a:cubicBezTo>
                  <a:pt x="780" y="305"/>
                  <a:pt x="825" y="338"/>
                  <a:pt x="835" y="387"/>
                </a:cubicBezTo>
                <a:lnTo>
                  <a:pt x="837" y="397"/>
                </a:lnTo>
                <a:lnTo>
                  <a:pt x="838" y="406"/>
                </a:lnTo>
                <a:lnTo>
                  <a:pt x="835" y="391"/>
                </a:lnTo>
                <a:lnTo>
                  <a:pt x="836" y="394"/>
                </a:lnTo>
                <a:lnTo>
                  <a:pt x="649" y="436"/>
                </a:lnTo>
                <a:lnTo>
                  <a:pt x="648" y="428"/>
                </a:lnTo>
                <a:lnTo>
                  <a:pt x="647" y="405"/>
                </a:lnTo>
                <a:cubicBezTo>
                  <a:pt x="647" y="352"/>
                  <a:pt x="690" y="309"/>
                  <a:pt x="743" y="309"/>
                </a:cubicBezTo>
                <a:lnTo>
                  <a:pt x="748" y="309"/>
                </a:lnTo>
                <a:cubicBezTo>
                  <a:pt x="801" y="309"/>
                  <a:pt x="844" y="352"/>
                  <a:pt x="844" y="405"/>
                </a:cubicBezTo>
                <a:cubicBezTo>
                  <a:pt x="844" y="458"/>
                  <a:pt x="801" y="501"/>
                  <a:pt x="748" y="501"/>
                </a:cubicBezTo>
                <a:lnTo>
                  <a:pt x="746" y="501"/>
                </a:lnTo>
                <a:lnTo>
                  <a:pt x="842" y="405"/>
                </a:lnTo>
                <a:lnTo>
                  <a:pt x="842" y="411"/>
                </a:lnTo>
                <a:lnTo>
                  <a:pt x="842" y="415"/>
                </a:lnTo>
                <a:lnTo>
                  <a:pt x="651" y="406"/>
                </a:lnTo>
                <a:lnTo>
                  <a:pt x="652" y="396"/>
                </a:lnTo>
                <a:lnTo>
                  <a:pt x="653" y="386"/>
                </a:lnTo>
                <a:cubicBezTo>
                  <a:pt x="658" y="341"/>
                  <a:pt x="694" y="306"/>
                  <a:pt x="738" y="301"/>
                </a:cubicBezTo>
                <a:cubicBezTo>
                  <a:pt x="783" y="296"/>
                  <a:pt x="825" y="323"/>
                  <a:pt x="840" y="366"/>
                </a:cubicBezTo>
                <a:lnTo>
                  <a:pt x="841" y="369"/>
                </a:lnTo>
                <a:cubicBezTo>
                  <a:pt x="844" y="379"/>
                  <a:pt x="845" y="389"/>
                  <a:pt x="845" y="399"/>
                </a:cubicBezTo>
                <a:lnTo>
                  <a:pt x="845" y="405"/>
                </a:lnTo>
                <a:lnTo>
                  <a:pt x="846" y="406"/>
                </a:lnTo>
                <a:lnTo>
                  <a:pt x="842" y="385"/>
                </a:lnTo>
                <a:lnTo>
                  <a:pt x="845" y="394"/>
                </a:lnTo>
                <a:cubicBezTo>
                  <a:pt x="848" y="404"/>
                  <a:pt x="849" y="414"/>
                  <a:pt x="849" y="424"/>
                </a:cubicBezTo>
                <a:lnTo>
                  <a:pt x="849" y="431"/>
                </a:lnTo>
                <a:lnTo>
                  <a:pt x="845" y="401"/>
                </a:lnTo>
                <a:lnTo>
                  <a:pt x="846" y="404"/>
                </a:lnTo>
                <a:lnTo>
                  <a:pt x="658" y="434"/>
                </a:lnTo>
                <a:lnTo>
                  <a:pt x="658" y="428"/>
                </a:lnTo>
                <a:lnTo>
                  <a:pt x="658" y="419"/>
                </a:lnTo>
                <a:lnTo>
                  <a:pt x="658" y="410"/>
                </a:lnTo>
                <a:lnTo>
                  <a:pt x="658" y="405"/>
                </a:lnTo>
                <a:cubicBezTo>
                  <a:pt x="658" y="352"/>
                  <a:pt x="701" y="309"/>
                  <a:pt x="754" y="309"/>
                </a:cubicBezTo>
                <a:cubicBezTo>
                  <a:pt x="807" y="309"/>
                  <a:pt x="850" y="352"/>
                  <a:pt x="850" y="405"/>
                </a:cubicBezTo>
                <a:lnTo>
                  <a:pt x="850" y="408"/>
                </a:lnTo>
                <a:lnTo>
                  <a:pt x="850" y="395"/>
                </a:lnTo>
                <a:lnTo>
                  <a:pt x="851" y="402"/>
                </a:lnTo>
                <a:lnTo>
                  <a:pt x="755" y="319"/>
                </a:lnTo>
                <a:lnTo>
                  <a:pt x="760" y="319"/>
                </a:lnTo>
                <a:lnTo>
                  <a:pt x="765" y="319"/>
                </a:lnTo>
                <a:lnTo>
                  <a:pt x="769" y="319"/>
                </a:lnTo>
                <a:lnTo>
                  <a:pt x="774" y="319"/>
                </a:lnTo>
                <a:lnTo>
                  <a:pt x="779" y="319"/>
                </a:lnTo>
                <a:lnTo>
                  <a:pt x="685" y="397"/>
                </a:lnTo>
                <a:lnTo>
                  <a:pt x="687" y="387"/>
                </a:lnTo>
                <a:lnTo>
                  <a:pt x="690" y="376"/>
                </a:lnTo>
                <a:lnTo>
                  <a:pt x="783" y="492"/>
                </a:lnTo>
                <a:lnTo>
                  <a:pt x="781" y="492"/>
                </a:lnTo>
                <a:lnTo>
                  <a:pt x="875" y="376"/>
                </a:lnTo>
                <a:lnTo>
                  <a:pt x="877" y="385"/>
                </a:lnTo>
                <a:cubicBezTo>
                  <a:pt x="881" y="401"/>
                  <a:pt x="880" y="417"/>
                  <a:pt x="875" y="433"/>
                </a:cubicBezTo>
                <a:lnTo>
                  <a:pt x="872" y="443"/>
                </a:lnTo>
                <a:lnTo>
                  <a:pt x="780" y="319"/>
                </a:lnTo>
                <a:lnTo>
                  <a:pt x="781" y="319"/>
                </a:lnTo>
                <a:cubicBezTo>
                  <a:pt x="831" y="319"/>
                  <a:pt x="873" y="357"/>
                  <a:pt x="877" y="407"/>
                </a:cubicBezTo>
                <a:lnTo>
                  <a:pt x="878" y="418"/>
                </a:lnTo>
                <a:lnTo>
                  <a:pt x="878" y="432"/>
                </a:lnTo>
                <a:lnTo>
                  <a:pt x="878" y="434"/>
                </a:lnTo>
                <a:cubicBezTo>
                  <a:pt x="878" y="487"/>
                  <a:pt x="835" y="530"/>
                  <a:pt x="782" y="530"/>
                </a:cubicBezTo>
                <a:cubicBezTo>
                  <a:pt x="729" y="530"/>
                  <a:pt x="686" y="487"/>
                  <a:pt x="686" y="434"/>
                </a:cubicBezTo>
                <a:lnTo>
                  <a:pt x="686" y="429"/>
                </a:lnTo>
                <a:lnTo>
                  <a:pt x="686" y="420"/>
                </a:lnTo>
                <a:lnTo>
                  <a:pt x="686" y="411"/>
                </a:lnTo>
                <a:lnTo>
                  <a:pt x="688" y="427"/>
                </a:lnTo>
                <a:lnTo>
                  <a:pt x="687" y="421"/>
                </a:lnTo>
                <a:lnTo>
                  <a:pt x="877" y="405"/>
                </a:lnTo>
                <a:lnTo>
                  <a:pt x="877" y="407"/>
                </a:lnTo>
                <a:lnTo>
                  <a:pt x="876" y="427"/>
                </a:lnTo>
                <a:lnTo>
                  <a:pt x="875" y="400"/>
                </a:lnTo>
                <a:lnTo>
                  <a:pt x="876" y="406"/>
                </a:lnTo>
                <a:lnTo>
                  <a:pt x="873" y="391"/>
                </a:lnTo>
                <a:lnTo>
                  <a:pt x="874" y="394"/>
                </a:lnTo>
                <a:lnTo>
                  <a:pt x="686" y="424"/>
                </a:lnTo>
                <a:lnTo>
                  <a:pt x="686" y="421"/>
                </a:lnTo>
                <a:lnTo>
                  <a:pt x="688" y="437"/>
                </a:lnTo>
                <a:lnTo>
                  <a:pt x="687" y="431"/>
                </a:lnTo>
                <a:cubicBezTo>
                  <a:pt x="686" y="426"/>
                  <a:pt x="685" y="421"/>
                  <a:pt x="685" y="415"/>
                </a:cubicBezTo>
                <a:lnTo>
                  <a:pt x="685" y="408"/>
                </a:lnTo>
                <a:lnTo>
                  <a:pt x="685" y="405"/>
                </a:lnTo>
                <a:cubicBezTo>
                  <a:pt x="685" y="355"/>
                  <a:pt x="725" y="312"/>
                  <a:pt x="776" y="310"/>
                </a:cubicBezTo>
                <a:cubicBezTo>
                  <a:pt x="827" y="307"/>
                  <a:pt x="871" y="344"/>
                  <a:pt x="877" y="395"/>
                </a:cubicBezTo>
                <a:lnTo>
                  <a:pt x="878" y="404"/>
                </a:lnTo>
                <a:lnTo>
                  <a:pt x="878" y="424"/>
                </a:lnTo>
                <a:cubicBezTo>
                  <a:pt x="878" y="477"/>
                  <a:pt x="835" y="520"/>
                  <a:pt x="782" y="520"/>
                </a:cubicBezTo>
                <a:lnTo>
                  <a:pt x="781" y="520"/>
                </a:lnTo>
                <a:lnTo>
                  <a:pt x="780" y="520"/>
                </a:lnTo>
                <a:lnTo>
                  <a:pt x="875" y="406"/>
                </a:lnTo>
                <a:lnTo>
                  <a:pt x="877" y="416"/>
                </a:lnTo>
                <a:lnTo>
                  <a:pt x="782" y="338"/>
                </a:lnTo>
                <a:lnTo>
                  <a:pt x="784" y="338"/>
                </a:lnTo>
                <a:lnTo>
                  <a:pt x="689" y="444"/>
                </a:lnTo>
                <a:lnTo>
                  <a:pt x="688" y="434"/>
                </a:lnTo>
                <a:lnTo>
                  <a:pt x="687" y="426"/>
                </a:lnTo>
                <a:cubicBezTo>
                  <a:pt x="684" y="399"/>
                  <a:pt x="693" y="372"/>
                  <a:pt x="711" y="351"/>
                </a:cubicBezTo>
                <a:cubicBezTo>
                  <a:pt x="729" y="331"/>
                  <a:pt x="755" y="319"/>
                  <a:pt x="782" y="319"/>
                </a:cubicBezTo>
                <a:lnTo>
                  <a:pt x="788" y="319"/>
                </a:lnTo>
                <a:cubicBezTo>
                  <a:pt x="828" y="319"/>
                  <a:pt x="863" y="343"/>
                  <a:pt x="878" y="380"/>
                </a:cubicBezTo>
                <a:lnTo>
                  <a:pt x="880" y="385"/>
                </a:lnTo>
                <a:lnTo>
                  <a:pt x="885" y="401"/>
                </a:lnTo>
                <a:lnTo>
                  <a:pt x="700" y="394"/>
                </a:lnTo>
                <a:lnTo>
                  <a:pt x="701" y="391"/>
                </a:lnTo>
                <a:lnTo>
                  <a:pt x="703" y="385"/>
                </a:lnTo>
                <a:lnTo>
                  <a:pt x="703" y="384"/>
                </a:lnTo>
                <a:cubicBezTo>
                  <a:pt x="708" y="367"/>
                  <a:pt x="716" y="352"/>
                  <a:pt x="729" y="340"/>
                </a:cubicBezTo>
                <a:lnTo>
                  <a:pt x="731" y="338"/>
                </a:lnTo>
                <a:cubicBezTo>
                  <a:pt x="756" y="313"/>
                  <a:pt x="792" y="303"/>
                  <a:pt x="826" y="314"/>
                </a:cubicBezTo>
                <a:cubicBezTo>
                  <a:pt x="860" y="324"/>
                  <a:pt x="886" y="352"/>
                  <a:pt x="893" y="387"/>
                </a:cubicBezTo>
                <a:lnTo>
                  <a:pt x="894" y="392"/>
                </a:lnTo>
                <a:lnTo>
                  <a:pt x="896" y="409"/>
                </a:lnTo>
                <a:lnTo>
                  <a:pt x="897" y="418"/>
                </a:lnTo>
                <a:lnTo>
                  <a:pt x="897" y="434"/>
                </a:lnTo>
                <a:lnTo>
                  <a:pt x="734" y="367"/>
                </a:lnTo>
                <a:lnTo>
                  <a:pt x="735" y="366"/>
                </a:lnTo>
                <a:lnTo>
                  <a:pt x="709" y="410"/>
                </a:lnTo>
                <a:lnTo>
                  <a:pt x="710" y="406"/>
                </a:lnTo>
                <a:lnTo>
                  <a:pt x="707" y="429"/>
                </a:lnTo>
                <a:lnTo>
                  <a:pt x="707" y="425"/>
                </a:lnTo>
                <a:lnTo>
                  <a:pt x="707" y="424"/>
                </a:lnTo>
                <a:lnTo>
                  <a:pt x="893" y="460"/>
                </a:lnTo>
                <a:lnTo>
                  <a:pt x="889" y="470"/>
                </a:lnTo>
                <a:lnTo>
                  <a:pt x="882" y="483"/>
                </a:lnTo>
                <a:lnTo>
                  <a:pt x="874" y="497"/>
                </a:lnTo>
                <a:cubicBezTo>
                  <a:pt x="851" y="532"/>
                  <a:pt x="807" y="548"/>
                  <a:pt x="767" y="535"/>
                </a:cubicBezTo>
                <a:cubicBezTo>
                  <a:pt x="726" y="523"/>
                  <a:pt x="698" y="486"/>
                  <a:pt x="698" y="443"/>
                </a:cubicBezTo>
                <a:lnTo>
                  <a:pt x="698" y="436"/>
                </a:lnTo>
                <a:lnTo>
                  <a:pt x="700" y="416"/>
                </a:lnTo>
                <a:lnTo>
                  <a:pt x="701" y="405"/>
                </a:lnTo>
                <a:cubicBezTo>
                  <a:pt x="701" y="400"/>
                  <a:pt x="702" y="395"/>
                  <a:pt x="703" y="390"/>
                </a:cubicBezTo>
                <a:lnTo>
                  <a:pt x="705" y="382"/>
                </a:lnTo>
                <a:cubicBezTo>
                  <a:pt x="716" y="339"/>
                  <a:pt x="754" y="309"/>
                  <a:pt x="798" y="309"/>
                </a:cubicBezTo>
                <a:cubicBezTo>
                  <a:pt x="843" y="309"/>
                  <a:pt x="881" y="339"/>
                  <a:pt x="892" y="382"/>
                </a:cubicBezTo>
                <a:lnTo>
                  <a:pt x="893" y="386"/>
                </a:lnTo>
                <a:cubicBezTo>
                  <a:pt x="895" y="394"/>
                  <a:pt x="895" y="402"/>
                  <a:pt x="895" y="409"/>
                </a:cubicBezTo>
                <a:lnTo>
                  <a:pt x="895" y="415"/>
                </a:lnTo>
                <a:lnTo>
                  <a:pt x="867" y="348"/>
                </a:lnTo>
                <a:lnTo>
                  <a:pt x="872" y="353"/>
                </a:lnTo>
                <a:lnTo>
                  <a:pt x="869" y="350"/>
                </a:lnTo>
                <a:lnTo>
                  <a:pt x="715" y="406"/>
                </a:lnTo>
                <a:lnTo>
                  <a:pt x="716" y="401"/>
                </a:lnTo>
                <a:lnTo>
                  <a:pt x="717" y="443"/>
                </a:lnTo>
                <a:lnTo>
                  <a:pt x="716" y="439"/>
                </a:lnTo>
                <a:lnTo>
                  <a:pt x="905" y="415"/>
                </a:lnTo>
                <a:lnTo>
                  <a:pt x="905" y="418"/>
                </a:lnTo>
                <a:lnTo>
                  <a:pt x="905" y="425"/>
                </a:lnTo>
                <a:lnTo>
                  <a:pt x="905" y="431"/>
                </a:lnTo>
                <a:lnTo>
                  <a:pt x="905" y="434"/>
                </a:lnTo>
                <a:cubicBezTo>
                  <a:pt x="905" y="487"/>
                  <a:pt x="862" y="530"/>
                  <a:pt x="809" y="530"/>
                </a:cubicBezTo>
                <a:cubicBezTo>
                  <a:pt x="756" y="530"/>
                  <a:pt x="713" y="487"/>
                  <a:pt x="713" y="434"/>
                </a:cubicBezTo>
                <a:lnTo>
                  <a:pt x="713" y="431"/>
                </a:lnTo>
                <a:lnTo>
                  <a:pt x="713" y="425"/>
                </a:lnTo>
                <a:lnTo>
                  <a:pt x="714" y="439"/>
                </a:lnTo>
                <a:lnTo>
                  <a:pt x="713" y="432"/>
                </a:lnTo>
                <a:cubicBezTo>
                  <a:pt x="713" y="428"/>
                  <a:pt x="712" y="423"/>
                  <a:pt x="712" y="418"/>
                </a:cubicBezTo>
                <a:lnTo>
                  <a:pt x="712" y="415"/>
                </a:lnTo>
                <a:cubicBezTo>
                  <a:pt x="712" y="368"/>
                  <a:pt x="747" y="328"/>
                  <a:pt x="793" y="321"/>
                </a:cubicBezTo>
                <a:cubicBezTo>
                  <a:pt x="840" y="313"/>
                  <a:pt x="885" y="340"/>
                  <a:pt x="900" y="385"/>
                </a:cubicBezTo>
                <a:lnTo>
                  <a:pt x="901" y="388"/>
                </a:lnTo>
                <a:cubicBezTo>
                  <a:pt x="902" y="393"/>
                  <a:pt x="903" y="398"/>
                  <a:pt x="904" y="403"/>
                </a:cubicBezTo>
                <a:lnTo>
                  <a:pt x="905" y="409"/>
                </a:lnTo>
                <a:lnTo>
                  <a:pt x="907" y="416"/>
                </a:lnTo>
                <a:lnTo>
                  <a:pt x="736" y="377"/>
                </a:lnTo>
                <a:lnTo>
                  <a:pt x="739" y="373"/>
                </a:lnTo>
                <a:lnTo>
                  <a:pt x="730" y="388"/>
                </a:lnTo>
                <a:lnTo>
                  <a:pt x="733" y="382"/>
                </a:lnTo>
                <a:cubicBezTo>
                  <a:pt x="749" y="349"/>
                  <a:pt x="782" y="328"/>
                  <a:pt x="818" y="328"/>
                </a:cubicBezTo>
                <a:lnTo>
                  <a:pt x="820" y="328"/>
                </a:lnTo>
                <a:cubicBezTo>
                  <a:pt x="849" y="328"/>
                  <a:pt x="876" y="341"/>
                  <a:pt x="895" y="364"/>
                </a:cubicBezTo>
                <a:cubicBezTo>
                  <a:pt x="913" y="386"/>
                  <a:pt x="920" y="415"/>
                  <a:pt x="915" y="443"/>
                </a:cubicBezTo>
                <a:lnTo>
                  <a:pt x="913" y="453"/>
                </a:lnTo>
                <a:lnTo>
                  <a:pt x="818" y="338"/>
                </a:lnTo>
                <a:lnTo>
                  <a:pt x="820" y="338"/>
                </a:lnTo>
                <a:lnTo>
                  <a:pt x="822" y="338"/>
                </a:lnTo>
                <a:lnTo>
                  <a:pt x="823" y="338"/>
                </a:lnTo>
                <a:lnTo>
                  <a:pt x="826" y="338"/>
                </a:lnTo>
                <a:lnTo>
                  <a:pt x="735" y="404"/>
                </a:lnTo>
                <a:lnTo>
                  <a:pt x="737" y="398"/>
                </a:lnTo>
                <a:lnTo>
                  <a:pt x="736" y="401"/>
                </a:lnTo>
                <a:cubicBezTo>
                  <a:pt x="747" y="358"/>
                  <a:pt x="785" y="328"/>
                  <a:pt x="829" y="328"/>
                </a:cubicBezTo>
                <a:cubicBezTo>
                  <a:pt x="874" y="328"/>
                  <a:pt x="912" y="358"/>
                  <a:pt x="923" y="401"/>
                </a:cubicBezTo>
                <a:lnTo>
                  <a:pt x="924" y="405"/>
                </a:lnTo>
                <a:lnTo>
                  <a:pt x="926" y="419"/>
                </a:lnTo>
                <a:lnTo>
                  <a:pt x="927" y="425"/>
                </a:lnTo>
                <a:cubicBezTo>
                  <a:pt x="928" y="430"/>
                  <a:pt x="928" y="435"/>
                  <a:pt x="928" y="440"/>
                </a:cubicBezTo>
                <a:lnTo>
                  <a:pt x="928" y="443"/>
                </a:lnTo>
                <a:lnTo>
                  <a:pt x="756" y="386"/>
                </a:lnTo>
                <a:lnTo>
                  <a:pt x="759" y="382"/>
                </a:lnTo>
                <a:lnTo>
                  <a:pt x="746" y="404"/>
                </a:lnTo>
                <a:lnTo>
                  <a:pt x="748" y="399"/>
                </a:lnTo>
                <a:lnTo>
                  <a:pt x="837" y="530"/>
                </a:lnTo>
                <a:lnTo>
                  <a:pt x="836" y="530"/>
                </a:lnTo>
                <a:lnTo>
                  <a:pt x="928" y="404"/>
                </a:lnTo>
                <a:lnTo>
                  <a:pt x="930" y="410"/>
                </a:lnTo>
                <a:lnTo>
                  <a:pt x="931" y="413"/>
                </a:lnTo>
                <a:lnTo>
                  <a:pt x="743" y="443"/>
                </a:lnTo>
                <a:lnTo>
                  <a:pt x="743" y="438"/>
                </a:lnTo>
                <a:lnTo>
                  <a:pt x="743" y="429"/>
                </a:lnTo>
                <a:lnTo>
                  <a:pt x="743" y="433"/>
                </a:lnTo>
                <a:lnTo>
                  <a:pt x="742" y="415"/>
                </a:lnTo>
                <a:lnTo>
                  <a:pt x="838" y="511"/>
                </a:lnTo>
                <a:lnTo>
                  <a:pt x="837" y="511"/>
                </a:lnTo>
                <a:lnTo>
                  <a:pt x="932" y="400"/>
                </a:lnTo>
                <a:lnTo>
                  <a:pt x="933" y="406"/>
                </a:lnTo>
                <a:cubicBezTo>
                  <a:pt x="934" y="411"/>
                  <a:pt x="934" y="416"/>
                  <a:pt x="934" y="421"/>
                </a:cubicBezTo>
                <a:lnTo>
                  <a:pt x="934" y="424"/>
                </a:lnTo>
                <a:lnTo>
                  <a:pt x="745" y="404"/>
                </a:lnTo>
                <a:lnTo>
                  <a:pt x="747" y="395"/>
                </a:lnTo>
                <a:lnTo>
                  <a:pt x="745" y="425"/>
                </a:lnTo>
                <a:lnTo>
                  <a:pt x="744" y="415"/>
                </a:lnTo>
                <a:lnTo>
                  <a:pt x="893" y="485"/>
                </a:lnTo>
                <a:lnTo>
                  <a:pt x="887" y="489"/>
                </a:lnTo>
                <a:lnTo>
                  <a:pt x="901" y="477"/>
                </a:lnTo>
                <a:lnTo>
                  <a:pt x="895" y="483"/>
                </a:lnTo>
                <a:cubicBezTo>
                  <a:pt x="868" y="511"/>
                  <a:pt x="827" y="519"/>
                  <a:pt x="791" y="504"/>
                </a:cubicBezTo>
                <a:cubicBezTo>
                  <a:pt x="755" y="489"/>
                  <a:pt x="731" y="454"/>
                  <a:pt x="731" y="415"/>
                </a:cubicBezTo>
                <a:lnTo>
                  <a:pt x="731" y="410"/>
                </a:lnTo>
                <a:cubicBezTo>
                  <a:pt x="731" y="398"/>
                  <a:pt x="734" y="386"/>
                  <a:pt x="738" y="375"/>
                </a:cubicBezTo>
                <a:lnTo>
                  <a:pt x="740" y="370"/>
                </a:lnTo>
                <a:cubicBezTo>
                  <a:pt x="756" y="331"/>
                  <a:pt x="794" y="307"/>
                  <a:pt x="836" y="310"/>
                </a:cubicBezTo>
                <a:cubicBezTo>
                  <a:pt x="878" y="313"/>
                  <a:pt x="913" y="342"/>
                  <a:pt x="923" y="382"/>
                </a:cubicBezTo>
                <a:lnTo>
                  <a:pt x="924" y="386"/>
                </a:lnTo>
                <a:cubicBezTo>
                  <a:pt x="926" y="394"/>
                  <a:pt x="926" y="402"/>
                  <a:pt x="926" y="409"/>
                </a:cubicBezTo>
                <a:lnTo>
                  <a:pt x="926" y="415"/>
                </a:lnTo>
                <a:lnTo>
                  <a:pt x="830" y="319"/>
                </a:lnTo>
                <a:lnTo>
                  <a:pt x="831" y="319"/>
                </a:lnTo>
                <a:cubicBezTo>
                  <a:pt x="873" y="319"/>
                  <a:pt x="909" y="346"/>
                  <a:pt x="923" y="385"/>
                </a:cubicBezTo>
                <a:lnTo>
                  <a:pt x="925" y="391"/>
                </a:lnTo>
                <a:lnTo>
                  <a:pt x="913" y="368"/>
                </a:lnTo>
                <a:lnTo>
                  <a:pt x="915" y="371"/>
                </a:lnTo>
                <a:lnTo>
                  <a:pt x="742" y="404"/>
                </a:lnTo>
                <a:lnTo>
                  <a:pt x="744" y="395"/>
                </a:lnTo>
                <a:lnTo>
                  <a:pt x="743" y="396"/>
                </a:lnTo>
                <a:cubicBezTo>
                  <a:pt x="748" y="347"/>
                  <a:pt x="789" y="309"/>
                  <a:pt x="838" y="309"/>
                </a:cubicBezTo>
                <a:lnTo>
                  <a:pt x="845" y="309"/>
                </a:lnTo>
                <a:cubicBezTo>
                  <a:pt x="878" y="309"/>
                  <a:pt x="908" y="326"/>
                  <a:pt x="925" y="352"/>
                </a:cubicBezTo>
                <a:lnTo>
                  <a:pt x="929" y="358"/>
                </a:lnTo>
                <a:lnTo>
                  <a:pt x="929" y="358"/>
                </a:lnTo>
                <a:lnTo>
                  <a:pt x="776" y="358"/>
                </a:lnTo>
                <a:lnTo>
                  <a:pt x="779" y="354"/>
                </a:lnTo>
                <a:lnTo>
                  <a:pt x="764" y="381"/>
                </a:lnTo>
                <a:lnTo>
                  <a:pt x="766" y="375"/>
                </a:lnTo>
                <a:lnTo>
                  <a:pt x="763" y="390"/>
                </a:lnTo>
                <a:lnTo>
                  <a:pt x="764" y="384"/>
                </a:lnTo>
                <a:cubicBezTo>
                  <a:pt x="765" y="379"/>
                  <a:pt x="766" y="374"/>
                  <a:pt x="767" y="369"/>
                </a:cubicBezTo>
                <a:lnTo>
                  <a:pt x="768" y="366"/>
                </a:lnTo>
                <a:cubicBezTo>
                  <a:pt x="783" y="321"/>
                  <a:pt x="828" y="294"/>
                  <a:pt x="875" y="302"/>
                </a:cubicBezTo>
                <a:cubicBezTo>
                  <a:pt x="921" y="309"/>
                  <a:pt x="955" y="349"/>
                  <a:pt x="955" y="396"/>
                </a:cubicBezTo>
                <a:lnTo>
                  <a:pt x="955" y="404"/>
                </a:lnTo>
                <a:lnTo>
                  <a:pt x="954" y="424"/>
                </a:lnTo>
                <a:lnTo>
                  <a:pt x="954" y="421"/>
                </a:lnTo>
                <a:cubicBezTo>
                  <a:pt x="954" y="432"/>
                  <a:pt x="953" y="442"/>
                  <a:pt x="950" y="452"/>
                </a:cubicBezTo>
                <a:lnTo>
                  <a:pt x="949" y="455"/>
                </a:lnTo>
                <a:cubicBezTo>
                  <a:pt x="934" y="499"/>
                  <a:pt x="889" y="527"/>
                  <a:pt x="842" y="519"/>
                </a:cubicBezTo>
                <a:cubicBezTo>
                  <a:pt x="796" y="512"/>
                  <a:pt x="761" y="472"/>
                  <a:pt x="761" y="424"/>
                </a:cubicBezTo>
                <a:lnTo>
                  <a:pt x="761" y="420"/>
                </a:lnTo>
                <a:lnTo>
                  <a:pt x="761" y="415"/>
                </a:lnTo>
                <a:cubicBezTo>
                  <a:pt x="761" y="362"/>
                  <a:pt x="804" y="319"/>
                  <a:pt x="857" y="319"/>
                </a:cubicBezTo>
                <a:lnTo>
                  <a:pt x="858" y="319"/>
                </a:lnTo>
                <a:lnTo>
                  <a:pt x="764" y="400"/>
                </a:lnTo>
                <a:lnTo>
                  <a:pt x="765" y="394"/>
                </a:lnTo>
                <a:lnTo>
                  <a:pt x="763" y="409"/>
                </a:lnTo>
                <a:lnTo>
                  <a:pt x="763" y="405"/>
                </a:lnTo>
                <a:cubicBezTo>
                  <a:pt x="763" y="357"/>
                  <a:pt x="800" y="316"/>
                  <a:pt x="848" y="310"/>
                </a:cubicBezTo>
                <a:cubicBezTo>
                  <a:pt x="896" y="304"/>
                  <a:pt x="941" y="335"/>
                  <a:pt x="953" y="382"/>
                </a:cubicBezTo>
                <a:lnTo>
                  <a:pt x="954" y="386"/>
                </a:lnTo>
                <a:lnTo>
                  <a:pt x="956" y="400"/>
                </a:lnTo>
                <a:lnTo>
                  <a:pt x="861" y="319"/>
                </a:lnTo>
                <a:lnTo>
                  <a:pt x="863" y="319"/>
                </a:lnTo>
                <a:cubicBezTo>
                  <a:pt x="916" y="319"/>
                  <a:pt x="959" y="362"/>
                  <a:pt x="959" y="415"/>
                </a:cubicBezTo>
                <a:lnTo>
                  <a:pt x="959" y="420"/>
                </a:lnTo>
                <a:lnTo>
                  <a:pt x="957" y="397"/>
                </a:lnTo>
                <a:lnTo>
                  <a:pt x="958" y="401"/>
                </a:lnTo>
                <a:lnTo>
                  <a:pt x="773" y="394"/>
                </a:lnTo>
                <a:lnTo>
                  <a:pt x="776" y="385"/>
                </a:lnTo>
                <a:lnTo>
                  <a:pt x="771" y="415"/>
                </a:lnTo>
                <a:lnTo>
                  <a:pt x="771" y="407"/>
                </a:lnTo>
                <a:lnTo>
                  <a:pt x="771" y="407"/>
                </a:lnTo>
                <a:lnTo>
                  <a:pt x="770" y="401"/>
                </a:lnTo>
                <a:lnTo>
                  <a:pt x="769" y="386"/>
                </a:lnTo>
                <a:cubicBezTo>
                  <a:pt x="769" y="339"/>
                  <a:pt x="804" y="299"/>
                  <a:pt x="850" y="292"/>
                </a:cubicBezTo>
                <a:cubicBezTo>
                  <a:pt x="897" y="284"/>
                  <a:pt x="942" y="311"/>
                  <a:pt x="957" y="356"/>
                </a:cubicBezTo>
                <a:lnTo>
                  <a:pt x="959" y="362"/>
                </a:lnTo>
                <a:lnTo>
                  <a:pt x="963" y="374"/>
                </a:lnTo>
                <a:lnTo>
                  <a:pt x="968" y="393"/>
                </a:lnTo>
                <a:lnTo>
                  <a:pt x="970" y="401"/>
                </a:lnTo>
                <a:cubicBezTo>
                  <a:pt x="972" y="409"/>
                  <a:pt x="972" y="417"/>
                  <a:pt x="972" y="424"/>
                </a:cubicBezTo>
                <a:lnTo>
                  <a:pt x="972" y="425"/>
                </a:lnTo>
                <a:cubicBezTo>
                  <a:pt x="972" y="478"/>
                  <a:pt x="929" y="521"/>
                  <a:pt x="876" y="521"/>
                </a:cubicBezTo>
                <a:cubicBezTo>
                  <a:pt x="823" y="521"/>
                  <a:pt x="780" y="478"/>
                  <a:pt x="780" y="425"/>
                </a:cubicBezTo>
                <a:lnTo>
                  <a:pt x="780" y="421"/>
                </a:lnTo>
                <a:lnTo>
                  <a:pt x="780" y="415"/>
                </a:lnTo>
                <a:cubicBezTo>
                  <a:pt x="780" y="362"/>
                  <a:pt x="823" y="319"/>
                  <a:pt x="876" y="319"/>
                </a:cubicBezTo>
                <a:cubicBezTo>
                  <a:pt x="929" y="319"/>
                  <a:pt x="972" y="362"/>
                  <a:pt x="972" y="415"/>
                </a:cubicBezTo>
                <a:lnTo>
                  <a:pt x="972" y="420"/>
                </a:lnTo>
                <a:lnTo>
                  <a:pt x="972" y="424"/>
                </a:lnTo>
                <a:cubicBezTo>
                  <a:pt x="972" y="477"/>
                  <a:pt x="929" y="520"/>
                  <a:pt x="876" y="520"/>
                </a:cubicBezTo>
                <a:cubicBezTo>
                  <a:pt x="823" y="520"/>
                  <a:pt x="780" y="477"/>
                  <a:pt x="780" y="424"/>
                </a:cubicBezTo>
                <a:lnTo>
                  <a:pt x="780" y="415"/>
                </a:lnTo>
                <a:lnTo>
                  <a:pt x="782" y="396"/>
                </a:lnTo>
                <a:cubicBezTo>
                  <a:pt x="786" y="351"/>
                  <a:pt x="822" y="315"/>
                  <a:pt x="867" y="310"/>
                </a:cubicBezTo>
                <a:cubicBezTo>
                  <a:pt x="912" y="305"/>
                  <a:pt x="954" y="332"/>
                  <a:pt x="969" y="375"/>
                </a:cubicBezTo>
                <a:lnTo>
                  <a:pt x="970" y="378"/>
                </a:lnTo>
                <a:cubicBezTo>
                  <a:pt x="971" y="384"/>
                  <a:pt x="973" y="389"/>
                  <a:pt x="974" y="395"/>
                </a:cubicBezTo>
                <a:lnTo>
                  <a:pt x="975" y="402"/>
                </a:lnTo>
                <a:lnTo>
                  <a:pt x="971" y="385"/>
                </a:lnTo>
                <a:lnTo>
                  <a:pt x="973" y="391"/>
                </a:lnTo>
                <a:lnTo>
                  <a:pt x="974" y="394"/>
                </a:lnTo>
                <a:cubicBezTo>
                  <a:pt x="990" y="444"/>
                  <a:pt x="963" y="499"/>
                  <a:pt x="913" y="516"/>
                </a:cubicBezTo>
                <a:cubicBezTo>
                  <a:pt x="863" y="532"/>
                  <a:pt x="808" y="505"/>
                  <a:pt x="791" y="455"/>
                </a:cubicBezTo>
                <a:lnTo>
                  <a:pt x="788" y="446"/>
                </a:lnTo>
                <a:lnTo>
                  <a:pt x="785" y="433"/>
                </a:lnTo>
                <a:lnTo>
                  <a:pt x="876" y="501"/>
                </a:lnTo>
                <a:lnTo>
                  <a:pt x="875" y="501"/>
                </a:lnTo>
                <a:lnTo>
                  <a:pt x="961" y="363"/>
                </a:lnTo>
                <a:lnTo>
                  <a:pt x="966" y="373"/>
                </a:lnTo>
                <a:cubicBezTo>
                  <a:pt x="968" y="377"/>
                  <a:pt x="970" y="381"/>
                  <a:pt x="972" y="385"/>
                </a:cubicBezTo>
                <a:lnTo>
                  <a:pt x="974" y="391"/>
                </a:lnTo>
                <a:lnTo>
                  <a:pt x="975" y="394"/>
                </a:lnTo>
                <a:lnTo>
                  <a:pt x="787" y="424"/>
                </a:lnTo>
                <a:lnTo>
                  <a:pt x="787" y="421"/>
                </a:lnTo>
                <a:lnTo>
                  <a:pt x="789" y="437"/>
                </a:lnTo>
                <a:lnTo>
                  <a:pt x="788" y="431"/>
                </a:lnTo>
                <a:cubicBezTo>
                  <a:pt x="786" y="421"/>
                  <a:pt x="786" y="410"/>
                  <a:pt x="788" y="400"/>
                </a:cubicBezTo>
                <a:lnTo>
                  <a:pt x="789" y="394"/>
                </a:lnTo>
                <a:lnTo>
                  <a:pt x="791" y="382"/>
                </a:lnTo>
                <a:cubicBezTo>
                  <a:pt x="802" y="339"/>
                  <a:pt x="840" y="309"/>
                  <a:pt x="884" y="309"/>
                </a:cubicBezTo>
                <a:cubicBezTo>
                  <a:pt x="929" y="309"/>
                  <a:pt x="967" y="339"/>
                  <a:pt x="978" y="382"/>
                </a:cubicBezTo>
                <a:lnTo>
                  <a:pt x="979" y="386"/>
                </a:lnTo>
                <a:lnTo>
                  <a:pt x="981" y="400"/>
                </a:lnTo>
                <a:cubicBezTo>
                  <a:pt x="986" y="428"/>
                  <a:pt x="978" y="456"/>
                  <a:pt x="960" y="478"/>
                </a:cubicBezTo>
                <a:cubicBezTo>
                  <a:pt x="941" y="499"/>
                  <a:pt x="915" y="511"/>
                  <a:pt x="886" y="511"/>
                </a:cubicBezTo>
                <a:lnTo>
                  <a:pt x="885" y="511"/>
                </a:lnTo>
                <a:cubicBezTo>
                  <a:pt x="832" y="511"/>
                  <a:pt x="789" y="468"/>
                  <a:pt x="789" y="415"/>
                </a:cubicBezTo>
                <a:cubicBezTo>
                  <a:pt x="789" y="362"/>
                  <a:pt x="832" y="319"/>
                  <a:pt x="885" y="319"/>
                </a:cubicBezTo>
                <a:lnTo>
                  <a:pt x="886" y="319"/>
                </a:lnTo>
                <a:lnTo>
                  <a:pt x="888" y="319"/>
                </a:lnTo>
                <a:cubicBezTo>
                  <a:pt x="935" y="319"/>
                  <a:pt x="975" y="353"/>
                  <a:pt x="983" y="400"/>
                </a:cubicBezTo>
                <a:lnTo>
                  <a:pt x="984" y="406"/>
                </a:lnTo>
                <a:lnTo>
                  <a:pt x="969" y="368"/>
                </a:lnTo>
                <a:lnTo>
                  <a:pt x="971" y="371"/>
                </a:lnTo>
                <a:lnTo>
                  <a:pt x="806" y="382"/>
                </a:lnTo>
                <a:lnTo>
                  <a:pt x="811" y="372"/>
                </a:lnTo>
                <a:lnTo>
                  <a:pt x="814" y="366"/>
                </a:lnTo>
                <a:lnTo>
                  <a:pt x="822" y="352"/>
                </a:lnTo>
                <a:cubicBezTo>
                  <a:pt x="842" y="322"/>
                  <a:pt x="878" y="305"/>
                  <a:pt x="914" y="310"/>
                </a:cubicBezTo>
                <a:cubicBezTo>
                  <a:pt x="951" y="315"/>
                  <a:pt x="981" y="340"/>
                  <a:pt x="993" y="375"/>
                </a:cubicBezTo>
                <a:lnTo>
                  <a:pt x="994" y="378"/>
                </a:lnTo>
                <a:cubicBezTo>
                  <a:pt x="997" y="388"/>
                  <a:pt x="998" y="398"/>
                  <a:pt x="998" y="408"/>
                </a:cubicBezTo>
                <a:lnTo>
                  <a:pt x="998" y="414"/>
                </a:lnTo>
                <a:lnTo>
                  <a:pt x="998" y="424"/>
                </a:lnTo>
                <a:lnTo>
                  <a:pt x="811" y="394"/>
                </a:lnTo>
                <a:lnTo>
                  <a:pt x="812" y="391"/>
                </a:lnTo>
                <a:lnTo>
                  <a:pt x="807" y="421"/>
                </a:lnTo>
                <a:lnTo>
                  <a:pt x="807" y="415"/>
                </a:lnTo>
                <a:cubicBezTo>
                  <a:pt x="807" y="362"/>
                  <a:pt x="850" y="319"/>
                  <a:pt x="903" y="319"/>
                </a:cubicBezTo>
                <a:lnTo>
                  <a:pt x="909" y="319"/>
                </a:lnTo>
                <a:lnTo>
                  <a:pt x="912" y="319"/>
                </a:lnTo>
                <a:lnTo>
                  <a:pt x="817" y="404"/>
                </a:lnTo>
                <a:lnTo>
                  <a:pt x="818" y="396"/>
                </a:lnTo>
                <a:cubicBezTo>
                  <a:pt x="819" y="389"/>
                  <a:pt x="820" y="383"/>
                  <a:pt x="822" y="377"/>
                </a:cubicBezTo>
                <a:lnTo>
                  <a:pt x="823" y="374"/>
                </a:lnTo>
                <a:cubicBezTo>
                  <a:pt x="838" y="329"/>
                  <a:pt x="883" y="302"/>
                  <a:pt x="930" y="310"/>
                </a:cubicBezTo>
                <a:cubicBezTo>
                  <a:pt x="976" y="317"/>
                  <a:pt x="1010" y="357"/>
                  <a:pt x="1010" y="404"/>
                </a:cubicBezTo>
                <a:lnTo>
                  <a:pt x="1010" y="405"/>
                </a:lnTo>
                <a:lnTo>
                  <a:pt x="1010" y="413"/>
                </a:lnTo>
                <a:lnTo>
                  <a:pt x="1010" y="425"/>
                </a:lnTo>
                <a:lnTo>
                  <a:pt x="1010" y="437"/>
                </a:lnTo>
                <a:lnTo>
                  <a:pt x="1010" y="443"/>
                </a:lnTo>
                <a:cubicBezTo>
                  <a:pt x="1010" y="496"/>
                  <a:pt x="967" y="539"/>
                  <a:pt x="914" y="539"/>
                </a:cubicBezTo>
                <a:cubicBezTo>
                  <a:pt x="861" y="539"/>
                  <a:pt x="818" y="496"/>
                  <a:pt x="818" y="443"/>
                </a:cubicBezTo>
                <a:lnTo>
                  <a:pt x="818" y="441"/>
                </a:lnTo>
                <a:lnTo>
                  <a:pt x="818" y="435"/>
                </a:lnTo>
                <a:lnTo>
                  <a:pt x="818" y="439"/>
                </a:lnTo>
                <a:lnTo>
                  <a:pt x="817" y="424"/>
                </a:lnTo>
                <a:cubicBezTo>
                  <a:pt x="817" y="371"/>
                  <a:pt x="860" y="328"/>
                  <a:pt x="913" y="328"/>
                </a:cubicBezTo>
                <a:cubicBezTo>
                  <a:pt x="966" y="328"/>
                  <a:pt x="1009" y="371"/>
                  <a:pt x="1009" y="424"/>
                </a:cubicBezTo>
                <a:lnTo>
                  <a:pt x="1009" y="427"/>
                </a:lnTo>
                <a:lnTo>
                  <a:pt x="1009" y="414"/>
                </a:lnTo>
                <a:lnTo>
                  <a:pt x="1010" y="421"/>
                </a:lnTo>
                <a:cubicBezTo>
                  <a:pt x="1010" y="425"/>
                  <a:pt x="1010" y="430"/>
                  <a:pt x="1010" y="434"/>
                </a:cubicBezTo>
                <a:lnTo>
                  <a:pt x="1010" y="441"/>
                </a:lnTo>
                <a:lnTo>
                  <a:pt x="1010" y="443"/>
                </a:lnTo>
                <a:cubicBezTo>
                  <a:pt x="1010" y="493"/>
                  <a:pt x="973" y="534"/>
                  <a:pt x="924" y="539"/>
                </a:cubicBezTo>
                <a:cubicBezTo>
                  <a:pt x="875" y="544"/>
                  <a:pt x="830" y="511"/>
                  <a:pt x="820" y="462"/>
                </a:cubicBezTo>
                <a:lnTo>
                  <a:pt x="819" y="457"/>
                </a:lnTo>
                <a:lnTo>
                  <a:pt x="817" y="440"/>
                </a:lnTo>
                <a:lnTo>
                  <a:pt x="816" y="431"/>
                </a:lnTo>
                <a:lnTo>
                  <a:pt x="815" y="415"/>
                </a:lnTo>
                <a:cubicBezTo>
                  <a:pt x="815" y="371"/>
                  <a:pt x="846" y="332"/>
                  <a:pt x="889" y="322"/>
                </a:cubicBezTo>
                <a:cubicBezTo>
                  <a:pt x="933" y="312"/>
                  <a:pt x="977" y="333"/>
                  <a:pt x="997" y="373"/>
                </a:cubicBezTo>
                <a:lnTo>
                  <a:pt x="998" y="375"/>
                </a:lnTo>
                <a:cubicBezTo>
                  <a:pt x="1005" y="388"/>
                  <a:pt x="1008" y="403"/>
                  <a:pt x="1008" y="417"/>
                </a:cubicBezTo>
                <a:lnTo>
                  <a:pt x="1008" y="424"/>
                </a:lnTo>
                <a:cubicBezTo>
                  <a:pt x="1008" y="454"/>
                  <a:pt x="995" y="482"/>
                  <a:pt x="972" y="500"/>
                </a:cubicBezTo>
                <a:cubicBezTo>
                  <a:pt x="948" y="518"/>
                  <a:pt x="918" y="525"/>
                  <a:pt x="889" y="518"/>
                </a:cubicBezTo>
                <a:lnTo>
                  <a:pt x="885" y="517"/>
                </a:lnTo>
                <a:lnTo>
                  <a:pt x="927" y="518"/>
                </a:lnTo>
                <a:lnTo>
                  <a:pt x="922" y="519"/>
                </a:lnTo>
                <a:lnTo>
                  <a:pt x="999" y="424"/>
                </a:lnTo>
                <a:lnTo>
                  <a:pt x="999" y="431"/>
                </a:lnTo>
                <a:lnTo>
                  <a:pt x="1000" y="432"/>
                </a:lnTo>
                <a:lnTo>
                  <a:pt x="1000" y="430"/>
                </a:lnTo>
                <a:lnTo>
                  <a:pt x="999" y="423"/>
                </a:lnTo>
                <a:lnTo>
                  <a:pt x="813" y="438"/>
                </a:lnTo>
                <a:lnTo>
                  <a:pt x="814" y="432"/>
                </a:lnTo>
                <a:lnTo>
                  <a:pt x="814" y="427"/>
                </a:lnTo>
                <a:lnTo>
                  <a:pt x="815" y="414"/>
                </a:lnTo>
                <a:lnTo>
                  <a:pt x="816" y="402"/>
                </a:lnTo>
                <a:cubicBezTo>
                  <a:pt x="822" y="366"/>
                  <a:pt x="847" y="336"/>
                  <a:pt x="881" y="324"/>
                </a:cubicBezTo>
                <a:cubicBezTo>
                  <a:pt x="916" y="313"/>
                  <a:pt x="954" y="322"/>
                  <a:pt x="979" y="348"/>
                </a:cubicBezTo>
                <a:lnTo>
                  <a:pt x="980" y="349"/>
                </a:lnTo>
                <a:cubicBezTo>
                  <a:pt x="998" y="367"/>
                  <a:pt x="1008" y="391"/>
                  <a:pt x="1008" y="416"/>
                </a:cubicBezTo>
                <a:lnTo>
                  <a:pt x="1008" y="423"/>
                </a:lnTo>
                <a:lnTo>
                  <a:pt x="1008" y="410"/>
                </a:lnTo>
                <a:lnTo>
                  <a:pt x="1009" y="417"/>
                </a:lnTo>
                <a:cubicBezTo>
                  <a:pt x="1009" y="421"/>
                  <a:pt x="1009" y="426"/>
                  <a:pt x="1009" y="430"/>
                </a:cubicBezTo>
                <a:lnTo>
                  <a:pt x="1009" y="434"/>
                </a:lnTo>
                <a:lnTo>
                  <a:pt x="818" y="423"/>
                </a:lnTo>
                <a:lnTo>
                  <a:pt x="819" y="415"/>
                </a:lnTo>
                <a:lnTo>
                  <a:pt x="820" y="407"/>
                </a:lnTo>
                <a:cubicBezTo>
                  <a:pt x="824" y="366"/>
                  <a:pt x="853" y="332"/>
                  <a:pt x="892" y="322"/>
                </a:cubicBezTo>
                <a:lnTo>
                  <a:pt x="896" y="321"/>
                </a:lnTo>
                <a:cubicBezTo>
                  <a:pt x="911" y="318"/>
                  <a:pt x="927" y="318"/>
                  <a:pt x="943" y="321"/>
                </a:cubicBezTo>
                <a:lnTo>
                  <a:pt x="947" y="322"/>
                </a:lnTo>
                <a:cubicBezTo>
                  <a:pt x="983" y="331"/>
                  <a:pt x="1010" y="360"/>
                  <a:pt x="1018" y="397"/>
                </a:cubicBezTo>
                <a:lnTo>
                  <a:pt x="1019" y="402"/>
                </a:lnTo>
                <a:cubicBezTo>
                  <a:pt x="1020" y="408"/>
                  <a:pt x="1020" y="414"/>
                  <a:pt x="1020" y="420"/>
                </a:cubicBezTo>
                <a:lnTo>
                  <a:pt x="1020" y="424"/>
                </a:lnTo>
                <a:cubicBezTo>
                  <a:pt x="1020" y="477"/>
                  <a:pt x="977" y="520"/>
                  <a:pt x="924" y="520"/>
                </a:cubicBezTo>
                <a:cubicBezTo>
                  <a:pt x="871" y="520"/>
                  <a:pt x="828" y="477"/>
                  <a:pt x="828" y="424"/>
                </a:cubicBezTo>
                <a:lnTo>
                  <a:pt x="828" y="420"/>
                </a:lnTo>
                <a:lnTo>
                  <a:pt x="830" y="439"/>
                </a:lnTo>
                <a:lnTo>
                  <a:pt x="829" y="434"/>
                </a:lnTo>
                <a:lnTo>
                  <a:pt x="1019" y="415"/>
                </a:lnTo>
                <a:lnTo>
                  <a:pt x="1019" y="419"/>
                </a:lnTo>
                <a:lnTo>
                  <a:pt x="1019" y="424"/>
                </a:lnTo>
                <a:lnTo>
                  <a:pt x="923" y="328"/>
                </a:lnTo>
                <a:lnTo>
                  <a:pt x="925" y="328"/>
                </a:lnTo>
                <a:cubicBezTo>
                  <a:pt x="978" y="328"/>
                  <a:pt x="1021" y="371"/>
                  <a:pt x="1021" y="424"/>
                </a:cubicBezTo>
                <a:cubicBezTo>
                  <a:pt x="1021" y="477"/>
                  <a:pt x="978" y="520"/>
                  <a:pt x="925" y="520"/>
                </a:cubicBezTo>
                <a:lnTo>
                  <a:pt x="922" y="520"/>
                </a:lnTo>
                <a:lnTo>
                  <a:pt x="1018" y="424"/>
                </a:lnTo>
                <a:lnTo>
                  <a:pt x="1018" y="430"/>
                </a:lnTo>
                <a:lnTo>
                  <a:pt x="1018" y="434"/>
                </a:lnTo>
                <a:lnTo>
                  <a:pt x="827" y="425"/>
                </a:lnTo>
                <a:lnTo>
                  <a:pt x="828" y="415"/>
                </a:lnTo>
                <a:lnTo>
                  <a:pt x="827" y="415"/>
                </a:lnTo>
                <a:cubicBezTo>
                  <a:pt x="827" y="377"/>
                  <a:pt x="851" y="342"/>
                  <a:pt x="887" y="327"/>
                </a:cubicBezTo>
                <a:cubicBezTo>
                  <a:pt x="923" y="312"/>
                  <a:pt x="964" y="320"/>
                  <a:pt x="991" y="348"/>
                </a:cubicBezTo>
                <a:lnTo>
                  <a:pt x="993" y="350"/>
                </a:lnTo>
                <a:cubicBezTo>
                  <a:pt x="1008" y="364"/>
                  <a:pt x="1018" y="383"/>
                  <a:pt x="1021" y="404"/>
                </a:cubicBezTo>
                <a:lnTo>
                  <a:pt x="1022" y="411"/>
                </a:lnTo>
                <a:lnTo>
                  <a:pt x="1023" y="425"/>
                </a:lnTo>
                <a:lnTo>
                  <a:pt x="1019" y="404"/>
                </a:lnTo>
                <a:lnTo>
                  <a:pt x="1022" y="413"/>
                </a:lnTo>
                <a:lnTo>
                  <a:pt x="989" y="368"/>
                </a:lnTo>
                <a:lnTo>
                  <a:pt x="998" y="375"/>
                </a:lnTo>
                <a:lnTo>
                  <a:pt x="970" y="359"/>
                </a:lnTo>
                <a:lnTo>
                  <a:pt x="979" y="362"/>
                </a:lnTo>
                <a:lnTo>
                  <a:pt x="874" y="393"/>
                </a:lnTo>
                <a:lnTo>
                  <a:pt x="878" y="388"/>
                </a:lnTo>
                <a:lnTo>
                  <a:pt x="858" y="430"/>
                </a:lnTo>
                <a:lnTo>
                  <a:pt x="859" y="425"/>
                </a:lnTo>
                <a:cubicBezTo>
                  <a:pt x="869" y="376"/>
                  <a:pt x="914" y="343"/>
                  <a:pt x="963" y="348"/>
                </a:cubicBezTo>
                <a:cubicBezTo>
                  <a:pt x="1012" y="353"/>
                  <a:pt x="1049" y="394"/>
                  <a:pt x="1049" y="443"/>
                </a:cubicBezTo>
                <a:lnTo>
                  <a:pt x="1049" y="446"/>
                </a:lnTo>
                <a:cubicBezTo>
                  <a:pt x="1049" y="451"/>
                  <a:pt x="1049" y="456"/>
                  <a:pt x="1049" y="460"/>
                </a:cubicBezTo>
                <a:lnTo>
                  <a:pt x="1048" y="467"/>
                </a:lnTo>
                <a:lnTo>
                  <a:pt x="1048" y="444"/>
                </a:lnTo>
                <a:lnTo>
                  <a:pt x="1049" y="454"/>
                </a:lnTo>
                <a:lnTo>
                  <a:pt x="1049" y="472"/>
                </a:lnTo>
                <a:cubicBezTo>
                  <a:pt x="1049" y="525"/>
                  <a:pt x="1006" y="568"/>
                  <a:pt x="953" y="568"/>
                </a:cubicBezTo>
                <a:cubicBezTo>
                  <a:pt x="900" y="568"/>
                  <a:pt x="857" y="525"/>
                  <a:pt x="857" y="472"/>
                </a:cubicBezTo>
                <a:lnTo>
                  <a:pt x="857" y="468"/>
                </a:lnTo>
                <a:lnTo>
                  <a:pt x="857" y="462"/>
                </a:lnTo>
                <a:lnTo>
                  <a:pt x="953" y="558"/>
                </a:lnTo>
                <a:lnTo>
                  <a:pt x="952" y="558"/>
                </a:lnTo>
                <a:cubicBezTo>
                  <a:pt x="902" y="558"/>
                  <a:pt x="860" y="519"/>
                  <a:pt x="857" y="468"/>
                </a:cubicBezTo>
                <a:cubicBezTo>
                  <a:pt x="854" y="418"/>
                  <a:pt x="890" y="373"/>
                  <a:pt x="941" y="367"/>
                </a:cubicBezTo>
                <a:lnTo>
                  <a:pt x="949" y="366"/>
                </a:lnTo>
                <a:cubicBezTo>
                  <a:pt x="957" y="365"/>
                  <a:pt x="966" y="365"/>
                  <a:pt x="974" y="366"/>
                </a:cubicBezTo>
                <a:lnTo>
                  <a:pt x="981" y="367"/>
                </a:lnTo>
                <a:cubicBezTo>
                  <a:pt x="1028" y="374"/>
                  <a:pt x="1063" y="415"/>
                  <a:pt x="1063" y="462"/>
                </a:cubicBezTo>
                <a:lnTo>
                  <a:pt x="1063" y="472"/>
                </a:lnTo>
                <a:lnTo>
                  <a:pt x="1063" y="478"/>
                </a:lnTo>
                <a:lnTo>
                  <a:pt x="1063" y="481"/>
                </a:lnTo>
                <a:lnTo>
                  <a:pt x="874" y="461"/>
                </a:lnTo>
                <a:lnTo>
                  <a:pt x="876" y="452"/>
                </a:lnTo>
                <a:lnTo>
                  <a:pt x="881" y="435"/>
                </a:lnTo>
                <a:cubicBezTo>
                  <a:pt x="889" y="405"/>
                  <a:pt x="912" y="381"/>
                  <a:pt x="942" y="371"/>
                </a:cubicBezTo>
                <a:lnTo>
                  <a:pt x="945" y="370"/>
                </a:lnTo>
                <a:cubicBezTo>
                  <a:pt x="969" y="362"/>
                  <a:pt x="996" y="364"/>
                  <a:pt x="1018" y="376"/>
                </a:cubicBezTo>
                <a:lnTo>
                  <a:pt x="1020" y="377"/>
                </a:lnTo>
                <a:cubicBezTo>
                  <a:pt x="1063" y="398"/>
                  <a:pt x="1083" y="447"/>
                  <a:pt x="1069" y="492"/>
                </a:cubicBezTo>
                <a:cubicBezTo>
                  <a:pt x="1054" y="537"/>
                  <a:pt x="1009" y="565"/>
                  <a:pt x="962" y="557"/>
                </a:cubicBezTo>
                <a:lnTo>
                  <a:pt x="956" y="556"/>
                </a:lnTo>
                <a:lnTo>
                  <a:pt x="985" y="557"/>
                </a:lnTo>
                <a:lnTo>
                  <a:pt x="978" y="558"/>
                </a:lnTo>
                <a:lnTo>
                  <a:pt x="1060" y="472"/>
                </a:lnTo>
                <a:lnTo>
                  <a:pt x="1059" y="482"/>
                </a:lnTo>
                <a:lnTo>
                  <a:pt x="963" y="376"/>
                </a:lnTo>
                <a:lnTo>
                  <a:pt x="965" y="376"/>
                </a:lnTo>
                <a:lnTo>
                  <a:pt x="871" y="457"/>
                </a:lnTo>
                <a:lnTo>
                  <a:pt x="872" y="451"/>
                </a:lnTo>
                <a:lnTo>
                  <a:pt x="874" y="439"/>
                </a:lnTo>
                <a:cubicBezTo>
                  <a:pt x="886" y="392"/>
                  <a:pt x="931" y="361"/>
                  <a:pt x="979" y="367"/>
                </a:cubicBezTo>
                <a:cubicBezTo>
                  <a:pt x="1027" y="373"/>
                  <a:pt x="1063" y="414"/>
                  <a:pt x="1063" y="462"/>
                </a:cubicBezTo>
                <a:lnTo>
                  <a:pt x="1063" y="466"/>
                </a:lnTo>
                <a:lnTo>
                  <a:pt x="1063" y="472"/>
                </a:lnTo>
                <a:lnTo>
                  <a:pt x="967" y="376"/>
                </a:lnTo>
                <a:lnTo>
                  <a:pt x="969" y="376"/>
                </a:lnTo>
                <a:lnTo>
                  <a:pt x="873" y="472"/>
                </a:lnTo>
                <a:lnTo>
                  <a:pt x="873" y="466"/>
                </a:lnTo>
                <a:cubicBezTo>
                  <a:pt x="873" y="459"/>
                  <a:pt x="874" y="451"/>
                  <a:pt x="876" y="443"/>
                </a:cubicBezTo>
                <a:lnTo>
                  <a:pt x="877" y="439"/>
                </a:lnTo>
                <a:cubicBezTo>
                  <a:pt x="889" y="392"/>
                  <a:pt x="934" y="361"/>
                  <a:pt x="982" y="367"/>
                </a:cubicBezTo>
                <a:cubicBezTo>
                  <a:pt x="1030" y="373"/>
                  <a:pt x="1066" y="414"/>
                  <a:pt x="1066" y="462"/>
                </a:cubicBezTo>
                <a:lnTo>
                  <a:pt x="1066" y="466"/>
                </a:lnTo>
                <a:lnTo>
                  <a:pt x="1066" y="472"/>
                </a:lnTo>
                <a:lnTo>
                  <a:pt x="1062" y="442"/>
                </a:lnTo>
                <a:lnTo>
                  <a:pt x="1065" y="451"/>
                </a:lnTo>
                <a:lnTo>
                  <a:pt x="973" y="385"/>
                </a:lnTo>
                <a:lnTo>
                  <a:pt x="974" y="385"/>
                </a:lnTo>
                <a:cubicBezTo>
                  <a:pt x="1002" y="385"/>
                  <a:pt x="1027" y="397"/>
                  <a:pt x="1046" y="417"/>
                </a:cubicBezTo>
                <a:cubicBezTo>
                  <a:pt x="1064" y="437"/>
                  <a:pt x="1073" y="464"/>
                  <a:pt x="1070" y="491"/>
                </a:cubicBezTo>
                <a:lnTo>
                  <a:pt x="1069" y="501"/>
                </a:lnTo>
                <a:lnTo>
                  <a:pt x="973" y="395"/>
                </a:lnTo>
                <a:lnTo>
                  <a:pt x="978" y="395"/>
                </a:lnTo>
                <a:lnTo>
                  <a:pt x="882" y="491"/>
                </a:lnTo>
                <a:lnTo>
                  <a:pt x="882" y="485"/>
                </a:lnTo>
                <a:cubicBezTo>
                  <a:pt x="882" y="478"/>
                  <a:pt x="883" y="470"/>
                  <a:pt x="885" y="462"/>
                </a:cubicBezTo>
                <a:lnTo>
                  <a:pt x="886" y="458"/>
                </a:lnTo>
                <a:cubicBezTo>
                  <a:pt x="895" y="422"/>
                  <a:pt x="924" y="395"/>
                  <a:pt x="960" y="387"/>
                </a:cubicBezTo>
                <a:cubicBezTo>
                  <a:pt x="997" y="380"/>
                  <a:pt x="1034" y="394"/>
                  <a:pt x="1056" y="424"/>
                </a:cubicBezTo>
                <a:lnTo>
                  <a:pt x="1062" y="432"/>
                </a:lnTo>
                <a:cubicBezTo>
                  <a:pt x="1066" y="437"/>
                  <a:pt x="1070" y="443"/>
                  <a:pt x="1073" y="450"/>
                </a:cubicBezTo>
                <a:lnTo>
                  <a:pt x="1078" y="461"/>
                </a:lnTo>
                <a:cubicBezTo>
                  <a:pt x="1082" y="469"/>
                  <a:pt x="1084" y="478"/>
                  <a:pt x="1086" y="487"/>
                </a:cubicBezTo>
                <a:lnTo>
                  <a:pt x="1087" y="494"/>
                </a:lnTo>
                <a:lnTo>
                  <a:pt x="1083" y="477"/>
                </a:lnTo>
                <a:lnTo>
                  <a:pt x="1084" y="480"/>
                </a:lnTo>
                <a:lnTo>
                  <a:pt x="913" y="457"/>
                </a:lnTo>
                <a:lnTo>
                  <a:pt x="915" y="454"/>
                </a:lnTo>
                <a:lnTo>
                  <a:pt x="902" y="481"/>
                </a:lnTo>
                <a:lnTo>
                  <a:pt x="904" y="474"/>
                </a:lnTo>
                <a:lnTo>
                  <a:pt x="900" y="500"/>
                </a:lnTo>
                <a:lnTo>
                  <a:pt x="900" y="481"/>
                </a:lnTo>
                <a:lnTo>
                  <a:pt x="900" y="468"/>
                </a:lnTo>
                <a:lnTo>
                  <a:pt x="900" y="463"/>
                </a:lnTo>
                <a:lnTo>
                  <a:pt x="900" y="462"/>
                </a:lnTo>
                <a:lnTo>
                  <a:pt x="1092" y="476"/>
                </a:lnTo>
                <a:lnTo>
                  <a:pt x="1091" y="483"/>
                </a:lnTo>
                <a:lnTo>
                  <a:pt x="1091" y="469"/>
                </a:lnTo>
                <a:lnTo>
                  <a:pt x="1091" y="480"/>
                </a:lnTo>
                <a:lnTo>
                  <a:pt x="1091" y="492"/>
                </a:lnTo>
                <a:lnTo>
                  <a:pt x="1091" y="500"/>
                </a:lnTo>
                <a:lnTo>
                  <a:pt x="1091" y="501"/>
                </a:lnTo>
                <a:cubicBezTo>
                  <a:pt x="1091" y="554"/>
                  <a:pt x="1048" y="597"/>
                  <a:pt x="995" y="597"/>
                </a:cubicBezTo>
                <a:cubicBezTo>
                  <a:pt x="942" y="597"/>
                  <a:pt x="899" y="554"/>
                  <a:pt x="899" y="501"/>
                </a:cubicBezTo>
                <a:lnTo>
                  <a:pt x="899" y="498"/>
                </a:lnTo>
                <a:lnTo>
                  <a:pt x="899" y="491"/>
                </a:lnTo>
                <a:cubicBezTo>
                  <a:pt x="899" y="438"/>
                  <a:pt x="942" y="395"/>
                  <a:pt x="995" y="395"/>
                </a:cubicBezTo>
                <a:lnTo>
                  <a:pt x="998" y="395"/>
                </a:lnTo>
                <a:cubicBezTo>
                  <a:pt x="1048" y="395"/>
                  <a:pt x="1089" y="433"/>
                  <a:pt x="1094" y="482"/>
                </a:cubicBezTo>
                <a:lnTo>
                  <a:pt x="1095" y="492"/>
                </a:lnTo>
                <a:lnTo>
                  <a:pt x="1095" y="510"/>
                </a:lnTo>
                <a:lnTo>
                  <a:pt x="905" y="492"/>
                </a:lnTo>
                <a:lnTo>
                  <a:pt x="906" y="487"/>
                </a:lnTo>
                <a:lnTo>
                  <a:pt x="904" y="505"/>
                </a:lnTo>
                <a:lnTo>
                  <a:pt x="904" y="500"/>
                </a:lnTo>
                <a:cubicBezTo>
                  <a:pt x="904" y="452"/>
                  <a:pt x="941" y="411"/>
                  <a:pt x="989" y="405"/>
                </a:cubicBezTo>
                <a:cubicBezTo>
                  <a:pt x="1037" y="399"/>
                  <a:pt x="1082" y="430"/>
                  <a:pt x="1094" y="477"/>
                </a:cubicBezTo>
                <a:lnTo>
                  <a:pt x="1095" y="481"/>
                </a:lnTo>
                <a:lnTo>
                  <a:pt x="1087" y="462"/>
                </a:lnTo>
                <a:lnTo>
                  <a:pt x="1090" y="468"/>
                </a:lnTo>
                <a:cubicBezTo>
                  <a:pt x="1114" y="515"/>
                  <a:pt x="1095" y="573"/>
                  <a:pt x="1047" y="596"/>
                </a:cubicBezTo>
                <a:cubicBezTo>
                  <a:pt x="1000" y="620"/>
                  <a:pt x="942" y="601"/>
                  <a:pt x="919" y="553"/>
                </a:cubicBezTo>
                <a:lnTo>
                  <a:pt x="916" y="547"/>
                </a:lnTo>
                <a:cubicBezTo>
                  <a:pt x="912" y="541"/>
                  <a:pt x="910" y="535"/>
                  <a:pt x="908" y="528"/>
                </a:cubicBezTo>
                <a:lnTo>
                  <a:pt x="907" y="524"/>
                </a:lnTo>
                <a:lnTo>
                  <a:pt x="1096" y="500"/>
                </a:lnTo>
                <a:lnTo>
                  <a:pt x="1096" y="505"/>
                </a:lnTo>
                <a:cubicBezTo>
                  <a:pt x="1096" y="512"/>
                  <a:pt x="1096" y="518"/>
                  <a:pt x="1095" y="524"/>
                </a:cubicBezTo>
                <a:lnTo>
                  <a:pt x="1094" y="529"/>
                </a:lnTo>
                <a:cubicBezTo>
                  <a:pt x="1084" y="578"/>
                  <a:pt x="1039" y="611"/>
                  <a:pt x="990" y="606"/>
                </a:cubicBezTo>
                <a:cubicBezTo>
                  <a:pt x="941" y="601"/>
                  <a:pt x="903" y="560"/>
                  <a:pt x="903" y="510"/>
                </a:cubicBezTo>
                <a:lnTo>
                  <a:pt x="904" y="511"/>
                </a:lnTo>
                <a:lnTo>
                  <a:pt x="903" y="501"/>
                </a:lnTo>
                <a:lnTo>
                  <a:pt x="998" y="587"/>
                </a:lnTo>
                <a:lnTo>
                  <a:pt x="995" y="587"/>
                </a:lnTo>
                <a:lnTo>
                  <a:pt x="1091" y="491"/>
                </a:lnTo>
                <a:lnTo>
                  <a:pt x="1091" y="498"/>
                </a:lnTo>
                <a:lnTo>
                  <a:pt x="1091" y="501"/>
                </a:lnTo>
                <a:lnTo>
                  <a:pt x="899" y="501"/>
                </a:lnTo>
                <a:lnTo>
                  <a:pt x="899" y="500"/>
                </a:lnTo>
                <a:lnTo>
                  <a:pt x="899" y="492"/>
                </a:lnTo>
                <a:lnTo>
                  <a:pt x="899" y="480"/>
                </a:lnTo>
                <a:lnTo>
                  <a:pt x="899" y="469"/>
                </a:lnTo>
                <a:cubicBezTo>
                  <a:pt x="899" y="465"/>
                  <a:pt x="900" y="460"/>
                  <a:pt x="900" y="456"/>
                </a:cubicBezTo>
                <a:lnTo>
                  <a:pt x="901" y="449"/>
                </a:lnTo>
                <a:cubicBezTo>
                  <a:pt x="909" y="399"/>
                  <a:pt x="953" y="363"/>
                  <a:pt x="1003" y="367"/>
                </a:cubicBezTo>
                <a:cubicBezTo>
                  <a:pt x="1054" y="370"/>
                  <a:pt x="1092" y="412"/>
                  <a:pt x="1092" y="462"/>
                </a:cubicBezTo>
                <a:lnTo>
                  <a:pt x="1092" y="463"/>
                </a:lnTo>
                <a:lnTo>
                  <a:pt x="1092" y="468"/>
                </a:lnTo>
                <a:lnTo>
                  <a:pt x="1092" y="481"/>
                </a:lnTo>
                <a:lnTo>
                  <a:pt x="1092" y="500"/>
                </a:lnTo>
                <a:cubicBezTo>
                  <a:pt x="1092" y="509"/>
                  <a:pt x="1091" y="518"/>
                  <a:pt x="1089" y="527"/>
                </a:cubicBezTo>
                <a:lnTo>
                  <a:pt x="1087" y="534"/>
                </a:lnTo>
                <a:cubicBezTo>
                  <a:pt x="1084" y="543"/>
                  <a:pt x="1080" y="552"/>
                  <a:pt x="1074" y="561"/>
                </a:cubicBezTo>
                <a:lnTo>
                  <a:pt x="1072" y="564"/>
                </a:lnTo>
                <a:cubicBezTo>
                  <a:pt x="1052" y="594"/>
                  <a:pt x="1016" y="610"/>
                  <a:pt x="980" y="606"/>
                </a:cubicBezTo>
                <a:cubicBezTo>
                  <a:pt x="943" y="601"/>
                  <a:pt x="913" y="576"/>
                  <a:pt x="901" y="541"/>
                </a:cubicBezTo>
                <a:lnTo>
                  <a:pt x="900" y="538"/>
                </a:lnTo>
                <a:cubicBezTo>
                  <a:pt x="899" y="532"/>
                  <a:pt x="897" y="527"/>
                  <a:pt x="896" y="521"/>
                </a:cubicBezTo>
                <a:lnTo>
                  <a:pt x="895" y="514"/>
                </a:lnTo>
                <a:lnTo>
                  <a:pt x="903" y="540"/>
                </a:lnTo>
                <a:lnTo>
                  <a:pt x="898" y="529"/>
                </a:lnTo>
                <a:lnTo>
                  <a:pt x="909" y="547"/>
                </a:lnTo>
                <a:lnTo>
                  <a:pt x="903" y="539"/>
                </a:lnTo>
                <a:lnTo>
                  <a:pt x="1073" y="505"/>
                </a:lnTo>
                <a:lnTo>
                  <a:pt x="1072" y="509"/>
                </a:lnTo>
                <a:lnTo>
                  <a:pt x="1074" y="485"/>
                </a:lnTo>
                <a:lnTo>
                  <a:pt x="1074" y="491"/>
                </a:lnTo>
                <a:cubicBezTo>
                  <a:pt x="1074" y="544"/>
                  <a:pt x="1031" y="587"/>
                  <a:pt x="978" y="587"/>
                </a:cubicBezTo>
                <a:lnTo>
                  <a:pt x="973" y="587"/>
                </a:lnTo>
                <a:cubicBezTo>
                  <a:pt x="946" y="587"/>
                  <a:pt x="920" y="576"/>
                  <a:pt x="902" y="556"/>
                </a:cubicBezTo>
                <a:cubicBezTo>
                  <a:pt x="884" y="536"/>
                  <a:pt x="875" y="509"/>
                  <a:pt x="878" y="482"/>
                </a:cubicBezTo>
                <a:lnTo>
                  <a:pt x="879" y="472"/>
                </a:lnTo>
                <a:lnTo>
                  <a:pt x="974" y="577"/>
                </a:lnTo>
                <a:lnTo>
                  <a:pt x="973" y="577"/>
                </a:lnTo>
                <a:cubicBezTo>
                  <a:pt x="932" y="577"/>
                  <a:pt x="895" y="551"/>
                  <a:pt x="882" y="512"/>
                </a:cubicBezTo>
                <a:lnTo>
                  <a:pt x="879" y="503"/>
                </a:lnTo>
                <a:cubicBezTo>
                  <a:pt x="876" y="493"/>
                  <a:pt x="874" y="483"/>
                  <a:pt x="874" y="472"/>
                </a:cubicBezTo>
                <a:lnTo>
                  <a:pt x="874" y="466"/>
                </a:lnTo>
                <a:lnTo>
                  <a:pt x="874" y="462"/>
                </a:lnTo>
                <a:lnTo>
                  <a:pt x="1064" y="486"/>
                </a:lnTo>
                <a:lnTo>
                  <a:pt x="1063" y="490"/>
                </a:lnTo>
                <a:lnTo>
                  <a:pt x="1065" y="466"/>
                </a:lnTo>
                <a:lnTo>
                  <a:pt x="1065" y="472"/>
                </a:lnTo>
                <a:cubicBezTo>
                  <a:pt x="1065" y="525"/>
                  <a:pt x="1022" y="568"/>
                  <a:pt x="969" y="568"/>
                </a:cubicBezTo>
                <a:lnTo>
                  <a:pt x="967" y="568"/>
                </a:lnTo>
                <a:cubicBezTo>
                  <a:pt x="914" y="568"/>
                  <a:pt x="871" y="525"/>
                  <a:pt x="871" y="472"/>
                </a:cubicBezTo>
                <a:lnTo>
                  <a:pt x="871" y="466"/>
                </a:lnTo>
                <a:lnTo>
                  <a:pt x="871" y="462"/>
                </a:lnTo>
                <a:lnTo>
                  <a:pt x="1061" y="486"/>
                </a:lnTo>
                <a:lnTo>
                  <a:pt x="1061" y="482"/>
                </a:lnTo>
                <a:lnTo>
                  <a:pt x="1060" y="488"/>
                </a:lnTo>
                <a:cubicBezTo>
                  <a:pt x="1052" y="535"/>
                  <a:pt x="1012" y="568"/>
                  <a:pt x="965" y="568"/>
                </a:cubicBezTo>
                <a:lnTo>
                  <a:pt x="963" y="568"/>
                </a:lnTo>
                <a:cubicBezTo>
                  <a:pt x="936" y="568"/>
                  <a:pt x="910" y="557"/>
                  <a:pt x="892" y="537"/>
                </a:cubicBezTo>
                <a:cubicBezTo>
                  <a:pt x="874" y="517"/>
                  <a:pt x="865" y="490"/>
                  <a:pt x="868" y="463"/>
                </a:cubicBezTo>
                <a:lnTo>
                  <a:pt x="869" y="453"/>
                </a:lnTo>
                <a:cubicBezTo>
                  <a:pt x="873" y="409"/>
                  <a:pt x="907" y="374"/>
                  <a:pt x="951" y="367"/>
                </a:cubicBezTo>
                <a:lnTo>
                  <a:pt x="958" y="366"/>
                </a:lnTo>
                <a:cubicBezTo>
                  <a:pt x="968" y="365"/>
                  <a:pt x="978" y="365"/>
                  <a:pt x="987" y="367"/>
                </a:cubicBezTo>
                <a:lnTo>
                  <a:pt x="993" y="368"/>
                </a:lnTo>
                <a:lnTo>
                  <a:pt x="935" y="548"/>
                </a:lnTo>
                <a:lnTo>
                  <a:pt x="933" y="547"/>
                </a:lnTo>
                <a:lnTo>
                  <a:pt x="1006" y="553"/>
                </a:lnTo>
                <a:lnTo>
                  <a:pt x="1003" y="554"/>
                </a:lnTo>
                <a:lnTo>
                  <a:pt x="1064" y="490"/>
                </a:lnTo>
                <a:lnTo>
                  <a:pt x="1063" y="493"/>
                </a:lnTo>
                <a:lnTo>
                  <a:pt x="1061" y="502"/>
                </a:lnTo>
                <a:cubicBezTo>
                  <a:pt x="1051" y="550"/>
                  <a:pt x="1006" y="582"/>
                  <a:pt x="957" y="577"/>
                </a:cubicBezTo>
                <a:cubicBezTo>
                  <a:pt x="908" y="572"/>
                  <a:pt x="871" y="530"/>
                  <a:pt x="871" y="481"/>
                </a:cubicBezTo>
                <a:lnTo>
                  <a:pt x="871" y="478"/>
                </a:lnTo>
                <a:lnTo>
                  <a:pt x="871" y="472"/>
                </a:lnTo>
                <a:lnTo>
                  <a:pt x="871" y="462"/>
                </a:lnTo>
                <a:lnTo>
                  <a:pt x="954" y="558"/>
                </a:lnTo>
                <a:lnTo>
                  <a:pt x="947" y="557"/>
                </a:lnTo>
                <a:lnTo>
                  <a:pt x="972" y="557"/>
                </a:lnTo>
                <a:lnTo>
                  <a:pt x="964" y="558"/>
                </a:lnTo>
                <a:lnTo>
                  <a:pt x="952" y="366"/>
                </a:lnTo>
                <a:lnTo>
                  <a:pt x="953" y="366"/>
                </a:lnTo>
                <a:cubicBezTo>
                  <a:pt x="1006" y="366"/>
                  <a:pt x="1049" y="409"/>
                  <a:pt x="1049" y="462"/>
                </a:cubicBezTo>
                <a:lnTo>
                  <a:pt x="1049" y="468"/>
                </a:lnTo>
                <a:lnTo>
                  <a:pt x="1049" y="472"/>
                </a:lnTo>
                <a:lnTo>
                  <a:pt x="857" y="472"/>
                </a:lnTo>
                <a:lnTo>
                  <a:pt x="858" y="473"/>
                </a:lnTo>
                <a:lnTo>
                  <a:pt x="857" y="463"/>
                </a:lnTo>
                <a:cubicBezTo>
                  <a:pt x="856" y="455"/>
                  <a:pt x="856" y="448"/>
                  <a:pt x="857" y="440"/>
                </a:cubicBezTo>
                <a:lnTo>
                  <a:pt x="858" y="433"/>
                </a:lnTo>
                <a:lnTo>
                  <a:pt x="857" y="446"/>
                </a:lnTo>
                <a:lnTo>
                  <a:pt x="857" y="443"/>
                </a:lnTo>
                <a:lnTo>
                  <a:pt x="1048" y="462"/>
                </a:lnTo>
                <a:lnTo>
                  <a:pt x="1047" y="467"/>
                </a:lnTo>
                <a:cubicBezTo>
                  <a:pt x="1044" y="482"/>
                  <a:pt x="1037" y="496"/>
                  <a:pt x="1027" y="508"/>
                </a:cubicBezTo>
                <a:lnTo>
                  <a:pt x="1023" y="513"/>
                </a:lnTo>
                <a:cubicBezTo>
                  <a:pt x="998" y="545"/>
                  <a:pt x="956" y="557"/>
                  <a:pt x="918" y="545"/>
                </a:cubicBezTo>
                <a:lnTo>
                  <a:pt x="909" y="542"/>
                </a:lnTo>
                <a:cubicBezTo>
                  <a:pt x="899" y="538"/>
                  <a:pt x="889" y="533"/>
                  <a:pt x="881" y="526"/>
                </a:cubicBezTo>
                <a:lnTo>
                  <a:pt x="872" y="519"/>
                </a:lnTo>
                <a:cubicBezTo>
                  <a:pt x="857" y="508"/>
                  <a:pt x="845" y="492"/>
                  <a:pt x="839" y="474"/>
                </a:cubicBezTo>
                <a:lnTo>
                  <a:pt x="836" y="465"/>
                </a:lnTo>
                <a:cubicBezTo>
                  <a:pt x="834" y="458"/>
                  <a:pt x="833" y="451"/>
                  <a:pt x="832" y="444"/>
                </a:cubicBezTo>
                <a:lnTo>
                  <a:pt x="831" y="438"/>
                </a:lnTo>
                <a:lnTo>
                  <a:pt x="830" y="431"/>
                </a:lnTo>
                <a:lnTo>
                  <a:pt x="858" y="485"/>
                </a:lnTo>
                <a:lnTo>
                  <a:pt x="856" y="483"/>
                </a:lnTo>
                <a:lnTo>
                  <a:pt x="1019" y="415"/>
                </a:lnTo>
                <a:lnTo>
                  <a:pt x="1019" y="434"/>
                </a:lnTo>
                <a:lnTo>
                  <a:pt x="1018" y="444"/>
                </a:lnTo>
                <a:cubicBezTo>
                  <a:pt x="1013" y="495"/>
                  <a:pt x="969" y="533"/>
                  <a:pt x="918" y="530"/>
                </a:cubicBezTo>
                <a:cubicBezTo>
                  <a:pt x="867" y="528"/>
                  <a:pt x="826" y="486"/>
                  <a:pt x="826" y="434"/>
                </a:cubicBezTo>
                <a:lnTo>
                  <a:pt x="826" y="430"/>
                </a:lnTo>
                <a:lnTo>
                  <a:pt x="826" y="424"/>
                </a:lnTo>
                <a:cubicBezTo>
                  <a:pt x="826" y="371"/>
                  <a:pt x="869" y="328"/>
                  <a:pt x="922" y="328"/>
                </a:cubicBezTo>
                <a:lnTo>
                  <a:pt x="925" y="328"/>
                </a:lnTo>
                <a:lnTo>
                  <a:pt x="925" y="520"/>
                </a:lnTo>
                <a:lnTo>
                  <a:pt x="923" y="520"/>
                </a:lnTo>
                <a:cubicBezTo>
                  <a:pt x="870" y="520"/>
                  <a:pt x="827" y="477"/>
                  <a:pt x="827" y="424"/>
                </a:cubicBezTo>
                <a:lnTo>
                  <a:pt x="827" y="419"/>
                </a:lnTo>
                <a:lnTo>
                  <a:pt x="827" y="415"/>
                </a:lnTo>
                <a:cubicBezTo>
                  <a:pt x="827" y="366"/>
                  <a:pt x="865" y="325"/>
                  <a:pt x="914" y="320"/>
                </a:cubicBezTo>
                <a:cubicBezTo>
                  <a:pt x="963" y="315"/>
                  <a:pt x="1008" y="348"/>
                  <a:pt x="1018" y="397"/>
                </a:cubicBezTo>
                <a:lnTo>
                  <a:pt x="1019" y="402"/>
                </a:lnTo>
                <a:cubicBezTo>
                  <a:pt x="1020" y="408"/>
                  <a:pt x="1020" y="414"/>
                  <a:pt x="1020" y="420"/>
                </a:cubicBezTo>
                <a:lnTo>
                  <a:pt x="1020" y="424"/>
                </a:lnTo>
                <a:lnTo>
                  <a:pt x="828" y="424"/>
                </a:lnTo>
                <a:lnTo>
                  <a:pt x="828" y="420"/>
                </a:lnTo>
                <a:lnTo>
                  <a:pt x="830" y="439"/>
                </a:lnTo>
                <a:lnTo>
                  <a:pt x="829" y="434"/>
                </a:lnTo>
                <a:lnTo>
                  <a:pt x="900" y="509"/>
                </a:lnTo>
                <a:lnTo>
                  <a:pt x="896" y="508"/>
                </a:lnTo>
                <a:lnTo>
                  <a:pt x="943" y="508"/>
                </a:lnTo>
                <a:lnTo>
                  <a:pt x="939" y="509"/>
                </a:lnTo>
                <a:lnTo>
                  <a:pt x="1011" y="424"/>
                </a:lnTo>
                <a:lnTo>
                  <a:pt x="1010" y="438"/>
                </a:lnTo>
                <a:lnTo>
                  <a:pt x="1009" y="446"/>
                </a:lnTo>
                <a:cubicBezTo>
                  <a:pt x="1002" y="497"/>
                  <a:pt x="958" y="533"/>
                  <a:pt x="908" y="530"/>
                </a:cubicBezTo>
                <a:cubicBezTo>
                  <a:pt x="857" y="527"/>
                  <a:pt x="817" y="485"/>
                  <a:pt x="817" y="434"/>
                </a:cubicBezTo>
                <a:lnTo>
                  <a:pt x="817" y="430"/>
                </a:lnTo>
                <a:lnTo>
                  <a:pt x="818" y="444"/>
                </a:lnTo>
                <a:lnTo>
                  <a:pt x="817" y="437"/>
                </a:lnTo>
                <a:cubicBezTo>
                  <a:pt x="817" y="433"/>
                  <a:pt x="816" y="428"/>
                  <a:pt x="816" y="423"/>
                </a:cubicBezTo>
                <a:lnTo>
                  <a:pt x="816" y="416"/>
                </a:lnTo>
                <a:lnTo>
                  <a:pt x="845" y="484"/>
                </a:lnTo>
                <a:lnTo>
                  <a:pt x="844" y="483"/>
                </a:lnTo>
                <a:lnTo>
                  <a:pt x="1007" y="429"/>
                </a:lnTo>
                <a:lnTo>
                  <a:pt x="1006" y="430"/>
                </a:lnTo>
                <a:lnTo>
                  <a:pt x="1005" y="442"/>
                </a:lnTo>
                <a:lnTo>
                  <a:pt x="1003" y="463"/>
                </a:lnTo>
                <a:lnTo>
                  <a:pt x="1002" y="469"/>
                </a:lnTo>
                <a:cubicBezTo>
                  <a:pt x="995" y="513"/>
                  <a:pt x="959" y="546"/>
                  <a:pt x="915" y="549"/>
                </a:cubicBezTo>
                <a:cubicBezTo>
                  <a:pt x="871" y="553"/>
                  <a:pt x="830" y="526"/>
                  <a:pt x="816" y="484"/>
                </a:cubicBezTo>
                <a:lnTo>
                  <a:pt x="813" y="471"/>
                </a:lnTo>
                <a:lnTo>
                  <a:pt x="809" y="451"/>
                </a:lnTo>
                <a:lnTo>
                  <a:pt x="807" y="431"/>
                </a:lnTo>
                <a:lnTo>
                  <a:pt x="807" y="424"/>
                </a:lnTo>
                <a:cubicBezTo>
                  <a:pt x="807" y="379"/>
                  <a:pt x="840" y="339"/>
                  <a:pt x="885" y="330"/>
                </a:cubicBezTo>
                <a:lnTo>
                  <a:pt x="890" y="329"/>
                </a:lnTo>
                <a:cubicBezTo>
                  <a:pt x="904" y="327"/>
                  <a:pt x="918" y="327"/>
                  <a:pt x="932" y="330"/>
                </a:cubicBezTo>
                <a:lnTo>
                  <a:pt x="936" y="331"/>
                </a:lnTo>
                <a:lnTo>
                  <a:pt x="816" y="424"/>
                </a:lnTo>
                <a:lnTo>
                  <a:pt x="816" y="417"/>
                </a:lnTo>
                <a:lnTo>
                  <a:pt x="827" y="460"/>
                </a:lnTo>
                <a:lnTo>
                  <a:pt x="826" y="458"/>
                </a:lnTo>
                <a:lnTo>
                  <a:pt x="1007" y="415"/>
                </a:lnTo>
                <a:lnTo>
                  <a:pt x="1007" y="410"/>
                </a:lnTo>
                <a:lnTo>
                  <a:pt x="1008" y="419"/>
                </a:lnTo>
                <a:lnTo>
                  <a:pt x="1008" y="420"/>
                </a:lnTo>
                <a:lnTo>
                  <a:pt x="1009" y="425"/>
                </a:lnTo>
                <a:lnTo>
                  <a:pt x="818" y="443"/>
                </a:lnTo>
                <a:lnTo>
                  <a:pt x="818" y="441"/>
                </a:lnTo>
                <a:lnTo>
                  <a:pt x="818" y="434"/>
                </a:lnTo>
                <a:lnTo>
                  <a:pt x="819" y="448"/>
                </a:lnTo>
                <a:lnTo>
                  <a:pt x="818" y="441"/>
                </a:lnTo>
                <a:cubicBezTo>
                  <a:pt x="818" y="437"/>
                  <a:pt x="817" y="432"/>
                  <a:pt x="817" y="427"/>
                </a:cubicBezTo>
                <a:lnTo>
                  <a:pt x="817" y="424"/>
                </a:lnTo>
                <a:lnTo>
                  <a:pt x="1009" y="424"/>
                </a:lnTo>
                <a:lnTo>
                  <a:pt x="1009" y="416"/>
                </a:lnTo>
                <a:lnTo>
                  <a:pt x="1010" y="435"/>
                </a:lnTo>
                <a:lnTo>
                  <a:pt x="1010" y="441"/>
                </a:lnTo>
                <a:lnTo>
                  <a:pt x="1010" y="443"/>
                </a:lnTo>
                <a:lnTo>
                  <a:pt x="818" y="443"/>
                </a:lnTo>
                <a:lnTo>
                  <a:pt x="818" y="437"/>
                </a:lnTo>
                <a:lnTo>
                  <a:pt x="818" y="425"/>
                </a:lnTo>
                <a:lnTo>
                  <a:pt x="818" y="413"/>
                </a:lnTo>
                <a:lnTo>
                  <a:pt x="818" y="405"/>
                </a:lnTo>
                <a:lnTo>
                  <a:pt x="818" y="404"/>
                </a:lnTo>
                <a:lnTo>
                  <a:pt x="1006" y="435"/>
                </a:lnTo>
                <a:lnTo>
                  <a:pt x="1005" y="438"/>
                </a:lnTo>
                <a:lnTo>
                  <a:pt x="1009" y="419"/>
                </a:lnTo>
                <a:lnTo>
                  <a:pt x="1008" y="427"/>
                </a:lnTo>
                <a:cubicBezTo>
                  <a:pt x="1002" y="475"/>
                  <a:pt x="961" y="511"/>
                  <a:pt x="912" y="511"/>
                </a:cubicBezTo>
                <a:lnTo>
                  <a:pt x="909" y="511"/>
                </a:lnTo>
                <a:lnTo>
                  <a:pt x="903" y="511"/>
                </a:lnTo>
                <a:lnTo>
                  <a:pt x="999" y="415"/>
                </a:lnTo>
                <a:lnTo>
                  <a:pt x="999" y="421"/>
                </a:lnTo>
                <a:cubicBezTo>
                  <a:pt x="999" y="432"/>
                  <a:pt x="998" y="442"/>
                  <a:pt x="995" y="452"/>
                </a:cubicBezTo>
                <a:lnTo>
                  <a:pt x="994" y="455"/>
                </a:lnTo>
                <a:cubicBezTo>
                  <a:pt x="979" y="499"/>
                  <a:pt x="934" y="527"/>
                  <a:pt x="887" y="519"/>
                </a:cubicBezTo>
                <a:cubicBezTo>
                  <a:pt x="841" y="512"/>
                  <a:pt x="806" y="472"/>
                  <a:pt x="806" y="424"/>
                </a:cubicBezTo>
                <a:lnTo>
                  <a:pt x="806" y="414"/>
                </a:lnTo>
                <a:lnTo>
                  <a:pt x="806" y="408"/>
                </a:lnTo>
                <a:lnTo>
                  <a:pt x="811" y="439"/>
                </a:lnTo>
                <a:lnTo>
                  <a:pt x="810" y="436"/>
                </a:lnTo>
                <a:lnTo>
                  <a:pt x="981" y="459"/>
                </a:lnTo>
                <a:lnTo>
                  <a:pt x="985" y="451"/>
                </a:lnTo>
                <a:lnTo>
                  <a:pt x="982" y="457"/>
                </a:lnTo>
                <a:lnTo>
                  <a:pt x="977" y="467"/>
                </a:lnTo>
                <a:cubicBezTo>
                  <a:pt x="962" y="498"/>
                  <a:pt x="932" y="518"/>
                  <a:pt x="897" y="520"/>
                </a:cubicBezTo>
                <a:cubicBezTo>
                  <a:pt x="863" y="522"/>
                  <a:pt x="831" y="506"/>
                  <a:pt x="812" y="478"/>
                </a:cubicBezTo>
                <a:lnTo>
                  <a:pt x="810" y="475"/>
                </a:lnTo>
                <a:cubicBezTo>
                  <a:pt x="802" y="463"/>
                  <a:pt x="797" y="451"/>
                  <a:pt x="795" y="437"/>
                </a:cubicBezTo>
                <a:lnTo>
                  <a:pt x="794" y="431"/>
                </a:lnTo>
                <a:lnTo>
                  <a:pt x="888" y="511"/>
                </a:lnTo>
                <a:lnTo>
                  <a:pt x="886" y="511"/>
                </a:lnTo>
                <a:lnTo>
                  <a:pt x="885" y="511"/>
                </a:lnTo>
                <a:lnTo>
                  <a:pt x="885" y="319"/>
                </a:lnTo>
                <a:lnTo>
                  <a:pt x="886" y="319"/>
                </a:lnTo>
                <a:lnTo>
                  <a:pt x="792" y="431"/>
                </a:lnTo>
                <a:lnTo>
                  <a:pt x="792" y="433"/>
                </a:lnTo>
                <a:lnTo>
                  <a:pt x="791" y="429"/>
                </a:lnTo>
                <a:lnTo>
                  <a:pt x="978" y="429"/>
                </a:lnTo>
                <a:lnTo>
                  <a:pt x="978" y="425"/>
                </a:lnTo>
                <a:lnTo>
                  <a:pt x="977" y="431"/>
                </a:lnTo>
                <a:lnTo>
                  <a:pt x="977" y="400"/>
                </a:lnTo>
                <a:lnTo>
                  <a:pt x="978" y="406"/>
                </a:lnTo>
                <a:cubicBezTo>
                  <a:pt x="979" y="411"/>
                  <a:pt x="979" y="416"/>
                  <a:pt x="979" y="421"/>
                </a:cubicBezTo>
                <a:lnTo>
                  <a:pt x="979" y="424"/>
                </a:lnTo>
                <a:cubicBezTo>
                  <a:pt x="979" y="472"/>
                  <a:pt x="945" y="512"/>
                  <a:pt x="899" y="519"/>
                </a:cubicBezTo>
                <a:cubicBezTo>
                  <a:pt x="852" y="527"/>
                  <a:pt x="807" y="499"/>
                  <a:pt x="792" y="455"/>
                </a:cubicBezTo>
                <a:lnTo>
                  <a:pt x="791" y="452"/>
                </a:lnTo>
                <a:lnTo>
                  <a:pt x="789" y="446"/>
                </a:lnTo>
                <a:lnTo>
                  <a:pt x="795" y="458"/>
                </a:lnTo>
                <a:lnTo>
                  <a:pt x="790" y="448"/>
                </a:lnTo>
                <a:cubicBezTo>
                  <a:pt x="775" y="419"/>
                  <a:pt x="776" y="383"/>
                  <a:pt x="794" y="355"/>
                </a:cubicBezTo>
                <a:cubicBezTo>
                  <a:pt x="811" y="327"/>
                  <a:pt x="842" y="309"/>
                  <a:pt x="875" y="309"/>
                </a:cubicBezTo>
                <a:lnTo>
                  <a:pt x="876" y="309"/>
                </a:lnTo>
                <a:cubicBezTo>
                  <a:pt x="919" y="309"/>
                  <a:pt x="956" y="337"/>
                  <a:pt x="968" y="378"/>
                </a:cubicBezTo>
                <a:lnTo>
                  <a:pt x="971" y="385"/>
                </a:lnTo>
                <a:lnTo>
                  <a:pt x="974" y="394"/>
                </a:lnTo>
                <a:lnTo>
                  <a:pt x="791" y="455"/>
                </a:lnTo>
                <a:lnTo>
                  <a:pt x="790" y="452"/>
                </a:lnTo>
                <a:lnTo>
                  <a:pt x="788" y="446"/>
                </a:lnTo>
                <a:cubicBezTo>
                  <a:pt x="787" y="440"/>
                  <a:pt x="785" y="435"/>
                  <a:pt x="784" y="429"/>
                </a:cubicBezTo>
                <a:lnTo>
                  <a:pt x="783" y="422"/>
                </a:lnTo>
                <a:lnTo>
                  <a:pt x="787" y="439"/>
                </a:lnTo>
                <a:lnTo>
                  <a:pt x="786" y="436"/>
                </a:lnTo>
                <a:lnTo>
                  <a:pt x="973" y="415"/>
                </a:lnTo>
                <a:lnTo>
                  <a:pt x="972" y="415"/>
                </a:lnTo>
                <a:lnTo>
                  <a:pt x="972" y="424"/>
                </a:lnTo>
                <a:lnTo>
                  <a:pt x="780" y="424"/>
                </a:lnTo>
                <a:lnTo>
                  <a:pt x="780" y="420"/>
                </a:lnTo>
                <a:lnTo>
                  <a:pt x="780" y="415"/>
                </a:lnTo>
                <a:lnTo>
                  <a:pt x="972" y="415"/>
                </a:lnTo>
                <a:lnTo>
                  <a:pt x="972" y="421"/>
                </a:lnTo>
                <a:lnTo>
                  <a:pt x="972" y="425"/>
                </a:lnTo>
                <a:lnTo>
                  <a:pt x="780" y="425"/>
                </a:lnTo>
                <a:lnTo>
                  <a:pt x="780" y="424"/>
                </a:lnTo>
                <a:lnTo>
                  <a:pt x="783" y="448"/>
                </a:lnTo>
                <a:lnTo>
                  <a:pt x="781" y="440"/>
                </a:lnTo>
                <a:lnTo>
                  <a:pt x="780" y="435"/>
                </a:lnTo>
                <a:lnTo>
                  <a:pt x="776" y="423"/>
                </a:lnTo>
                <a:lnTo>
                  <a:pt x="774" y="417"/>
                </a:lnTo>
                <a:lnTo>
                  <a:pt x="961" y="386"/>
                </a:lnTo>
                <a:lnTo>
                  <a:pt x="961" y="378"/>
                </a:lnTo>
                <a:lnTo>
                  <a:pt x="962" y="388"/>
                </a:lnTo>
                <a:lnTo>
                  <a:pt x="963" y="407"/>
                </a:lnTo>
                <a:lnTo>
                  <a:pt x="963" y="415"/>
                </a:lnTo>
                <a:cubicBezTo>
                  <a:pt x="963" y="426"/>
                  <a:pt x="962" y="436"/>
                  <a:pt x="959" y="446"/>
                </a:cubicBezTo>
                <a:lnTo>
                  <a:pt x="956" y="455"/>
                </a:lnTo>
                <a:cubicBezTo>
                  <a:pt x="942" y="495"/>
                  <a:pt x="903" y="522"/>
                  <a:pt x="861" y="520"/>
                </a:cubicBezTo>
                <a:cubicBezTo>
                  <a:pt x="818" y="519"/>
                  <a:pt x="782" y="489"/>
                  <a:pt x="771" y="448"/>
                </a:cubicBezTo>
                <a:lnTo>
                  <a:pt x="770" y="444"/>
                </a:lnTo>
                <a:cubicBezTo>
                  <a:pt x="768" y="436"/>
                  <a:pt x="767" y="428"/>
                  <a:pt x="767" y="420"/>
                </a:cubicBezTo>
                <a:lnTo>
                  <a:pt x="767" y="415"/>
                </a:lnTo>
                <a:lnTo>
                  <a:pt x="863" y="511"/>
                </a:lnTo>
                <a:lnTo>
                  <a:pt x="861" y="511"/>
                </a:lnTo>
                <a:cubicBezTo>
                  <a:pt x="815" y="511"/>
                  <a:pt x="774" y="478"/>
                  <a:pt x="767" y="431"/>
                </a:cubicBezTo>
                <a:lnTo>
                  <a:pt x="767" y="433"/>
                </a:lnTo>
                <a:lnTo>
                  <a:pt x="766" y="429"/>
                </a:lnTo>
                <a:lnTo>
                  <a:pt x="955" y="405"/>
                </a:lnTo>
                <a:lnTo>
                  <a:pt x="955" y="409"/>
                </a:lnTo>
                <a:cubicBezTo>
                  <a:pt x="955" y="415"/>
                  <a:pt x="955" y="420"/>
                  <a:pt x="954" y="425"/>
                </a:cubicBezTo>
                <a:lnTo>
                  <a:pt x="953" y="431"/>
                </a:lnTo>
                <a:cubicBezTo>
                  <a:pt x="945" y="478"/>
                  <a:pt x="905" y="511"/>
                  <a:pt x="858" y="511"/>
                </a:cubicBezTo>
                <a:lnTo>
                  <a:pt x="857" y="511"/>
                </a:lnTo>
                <a:lnTo>
                  <a:pt x="953" y="415"/>
                </a:lnTo>
                <a:lnTo>
                  <a:pt x="953" y="420"/>
                </a:lnTo>
                <a:lnTo>
                  <a:pt x="953" y="424"/>
                </a:lnTo>
                <a:lnTo>
                  <a:pt x="766" y="394"/>
                </a:lnTo>
                <a:lnTo>
                  <a:pt x="767" y="391"/>
                </a:lnTo>
                <a:lnTo>
                  <a:pt x="762" y="421"/>
                </a:lnTo>
                <a:lnTo>
                  <a:pt x="763" y="407"/>
                </a:lnTo>
                <a:lnTo>
                  <a:pt x="763" y="404"/>
                </a:lnTo>
                <a:lnTo>
                  <a:pt x="763" y="396"/>
                </a:lnTo>
                <a:lnTo>
                  <a:pt x="951" y="427"/>
                </a:lnTo>
                <a:lnTo>
                  <a:pt x="950" y="430"/>
                </a:lnTo>
                <a:lnTo>
                  <a:pt x="953" y="415"/>
                </a:lnTo>
                <a:lnTo>
                  <a:pt x="952" y="421"/>
                </a:lnTo>
                <a:cubicBezTo>
                  <a:pt x="951" y="426"/>
                  <a:pt x="950" y="431"/>
                  <a:pt x="949" y="436"/>
                </a:cubicBezTo>
                <a:lnTo>
                  <a:pt x="947" y="442"/>
                </a:lnTo>
                <a:cubicBezTo>
                  <a:pt x="943" y="452"/>
                  <a:pt x="938" y="461"/>
                  <a:pt x="932" y="469"/>
                </a:cubicBezTo>
                <a:lnTo>
                  <a:pt x="929" y="473"/>
                </a:lnTo>
                <a:cubicBezTo>
                  <a:pt x="911" y="497"/>
                  <a:pt x="883" y="511"/>
                  <a:pt x="852" y="511"/>
                </a:cubicBezTo>
                <a:cubicBezTo>
                  <a:pt x="822" y="511"/>
                  <a:pt x="794" y="497"/>
                  <a:pt x="776" y="473"/>
                </a:cubicBezTo>
                <a:lnTo>
                  <a:pt x="770" y="465"/>
                </a:lnTo>
                <a:lnTo>
                  <a:pt x="766" y="459"/>
                </a:lnTo>
                <a:lnTo>
                  <a:pt x="845" y="501"/>
                </a:lnTo>
                <a:lnTo>
                  <a:pt x="838" y="501"/>
                </a:lnTo>
                <a:lnTo>
                  <a:pt x="934" y="415"/>
                </a:lnTo>
                <a:lnTo>
                  <a:pt x="931" y="436"/>
                </a:lnTo>
                <a:lnTo>
                  <a:pt x="929" y="445"/>
                </a:lnTo>
                <a:cubicBezTo>
                  <a:pt x="921" y="483"/>
                  <a:pt x="891" y="512"/>
                  <a:pt x="853" y="519"/>
                </a:cubicBezTo>
                <a:cubicBezTo>
                  <a:pt x="815" y="526"/>
                  <a:pt x="777" y="510"/>
                  <a:pt x="756" y="478"/>
                </a:cubicBezTo>
                <a:lnTo>
                  <a:pt x="754" y="475"/>
                </a:lnTo>
                <a:cubicBezTo>
                  <a:pt x="749" y="468"/>
                  <a:pt x="745" y="460"/>
                  <a:pt x="742" y="452"/>
                </a:cubicBezTo>
                <a:lnTo>
                  <a:pt x="740" y="446"/>
                </a:lnTo>
                <a:lnTo>
                  <a:pt x="831" y="511"/>
                </a:lnTo>
                <a:lnTo>
                  <a:pt x="830" y="511"/>
                </a:lnTo>
                <a:cubicBezTo>
                  <a:pt x="777" y="511"/>
                  <a:pt x="734" y="468"/>
                  <a:pt x="734" y="415"/>
                </a:cubicBezTo>
                <a:lnTo>
                  <a:pt x="734" y="409"/>
                </a:lnTo>
                <a:lnTo>
                  <a:pt x="737" y="433"/>
                </a:lnTo>
                <a:lnTo>
                  <a:pt x="736" y="429"/>
                </a:lnTo>
                <a:lnTo>
                  <a:pt x="919" y="441"/>
                </a:lnTo>
                <a:lnTo>
                  <a:pt x="917" y="446"/>
                </a:lnTo>
                <a:lnTo>
                  <a:pt x="923" y="410"/>
                </a:lnTo>
                <a:lnTo>
                  <a:pt x="923" y="415"/>
                </a:lnTo>
                <a:lnTo>
                  <a:pt x="760" y="348"/>
                </a:lnTo>
                <a:lnTo>
                  <a:pt x="766" y="342"/>
                </a:lnTo>
                <a:cubicBezTo>
                  <a:pt x="770" y="337"/>
                  <a:pt x="775" y="333"/>
                  <a:pt x="780" y="330"/>
                </a:cubicBezTo>
                <a:lnTo>
                  <a:pt x="786" y="326"/>
                </a:lnTo>
                <a:cubicBezTo>
                  <a:pt x="814" y="307"/>
                  <a:pt x="850" y="304"/>
                  <a:pt x="880" y="319"/>
                </a:cubicBezTo>
                <a:cubicBezTo>
                  <a:pt x="911" y="333"/>
                  <a:pt x="932" y="362"/>
                  <a:pt x="935" y="396"/>
                </a:cubicBezTo>
                <a:lnTo>
                  <a:pt x="936" y="406"/>
                </a:lnTo>
                <a:cubicBezTo>
                  <a:pt x="937" y="416"/>
                  <a:pt x="936" y="426"/>
                  <a:pt x="934" y="436"/>
                </a:cubicBezTo>
                <a:lnTo>
                  <a:pt x="932" y="445"/>
                </a:lnTo>
                <a:cubicBezTo>
                  <a:pt x="922" y="493"/>
                  <a:pt x="877" y="525"/>
                  <a:pt x="828" y="520"/>
                </a:cubicBezTo>
                <a:cubicBezTo>
                  <a:pt x="779" y="515"/>
                  <a:pt x="742" y="473"/>
                  <a:pt x="742" y="424"/>
                </a:cubicBezTo>
                <a:lnTo>
                  <a:pt x="742" y="421"/>
                </a:lnTo>
                <a:lnTo>
                  <a:pt x="744" y="437"/>
                </a:lnTo>
                <a:lnTo>
                  <a:pt x="743" y="431"/>
                </a:lnTo>
                <a:cubicBezTo>
                  <a:pt x="738" y="403"/>
                  <a:pt x="746" y="375"/>
                  <a:pt x="764" y="353"/>
                </a:cubicBezTo>
                <a:cubicBezTo>
                  <a:pt x="782" y="332"/>
                  <a:pt x="809" y="319"/>
                  <a:pt x="837" y="319"/>
                </a:cubicBezTo>
                <a:lnTo>
                  <a:pt x="838" y="319"/>
                </a:lnTo>
                <a:cubicBezTo>
                  <a:pt x="891" y="319"/>
                  <a:pt x="934" y="362"/>
                  <a:pt x="934" y="415"/>
                </a:cubicBezTo>
                <a:lnTo>
                  <a:pt x="934" y="410"/>
                </a:lnTo>
                <a:lnTo>
                  <a:pt x="935" y="429"/>
                </a:lnTo>
                <a:lnTo>
                  <a:pt x="935" y="438"/>
                </a:lnTo>
                <a:lnTo>
                  <a:pt x="935" y="443"/>
                </a:lnTo>
                <a:cubicBezTo>
                  <a:pt x="935" y="491"/>
                  <a:pt x="901" y="531"/>
                  <a:pt x="855" y="538"/>
                </a:cubicBezTo>
                <a:cubicBezTo>
                  <a:pt x="808" y="546"/>
                  <a:pt x="763" y="518"/>
                  <a:pt x="748" y="474"/>
                </a:cubicBezTo>
                <a:lnTo>
                  <a:pt x="747" y="471"/>
                </a:lnTo>
                <a:lnTo>
                  <a:pt x="745" y="465"/>
                </a:lnTo>
                <a:cubicBezTo>
                  <a:pt x="736" y="436"/>
                  <a:pt x="741" y="403"/>
                  <a:pt x="759" y="378"/>
                </a:cubicBezTo>
                <a:cubicBezTo>
                  <a:pt x="777" y="353"/>
                  <a:pt x="806" y="338"/>
                  <a:pt x="836" y="338"/>
                </a:cubicBezTo>
                <a:lnTo>
                  <a:pt x="837" y="338"/>
                </a:lnTo>
                <a:cubicBezTo>
                  <a:pt x="869" y="338"/>
                  <a:pt x="899" y="354"/>
                  <a:pt x="917" y="381"/>
                </a:cubicBezTo>
                <a:cubicBezTo>
                  <a:pt x="935" y="407"/>
                  <a:pt x="938" y="441"/>
                  <a:pt x="927" y="470"/>
                </a:cubicBezTo>
                <a:lnTo>
                  <a:pt x="925" y="475"/>
                </a:lnTo>
                <a:cubicBezTo>
                  <a:pt x="921" y="483"/>
                  <a:pt x="917" y="490"/>
                  <a:pt x="912" y="497"/>
                </a:cubicBezTo>
                <a:lnTo>
                  <a:pt x="909" y="501"/>
                </a:lnTo>
                <a:cubicBezTo>
                  <a:pt x="884" y="534"/>
                  <a:pt x="841" y="548"/>
                  <a:pt x="802" y="535"/>
                </a:cubicBezTo>
                <a:cubicBezTo>
                  <a:pt x="763" y="521"/>
                  <a:pt x="736" y="485"/>
                  <a:pt x="736" y="443"/>
                </a:cubicBezTo>
                <a:lnTo>
                  <a:pt x="736" y="440"/>
                </a:lnTo>
                <a:lnTo>
                  <a:pt x="738" y="456"/>
                </a:lnTo>
                <a:lnTo>
                  <a:pt x="737" y="450"/>
                </a:lnTo>
                <a:lnTo>
                  <a:pt x="737" y="452"/>
                </a:lnTo>
                <a:lnTo>
                  <a:pt x="736" y="448"/>
                </a:lnTo>
                <a:lnTo>
                  <a:pt x="923" y="448"/>
                </a:lnTo>
                <a:lnTo>
                  <a:pt x="920" y="459"/>
                </a:lnTo>
                <a:lnTo>
                  <a:pt x="918" y="465"/>
                </a:lnTo>
                <a:cubicBezTo>
                  <a:pt x="904" y="504"/>
                  <a:pt x="868" y="530"/>
                  <a:pt x="826" y="530"/>
                </a:cubicBezTo>
                <a:lnTo>
                  <a:pt x="823" y="530"/>
                </a:lnTo>
                <a:lnTo>
                  <a:pt x="822" y="530"/>
                </a:lnTo>
                <a:lnTo>
                  <a:pt x="820" y="530"/>
                </a:lnTo>
                <a:lnTo>
                  <a:pt x="818" y="530"/>
                </a:lnTo>
                <a:cubicBezTo>
                  <a:pt x="790" y="530"/>
                  <a:pt x="762" y="518"/>
                  <a:pt x="744" y="495"/>
                </a:cubicBezTo>
                <a:cubicBezTo>
                  <a:pt x="726" y="473"/>
                  <a:pt x="719" y="444"/>
                  <a:pt x="724" y="416"/>
                </a:cubicBezTo>
                <a:lnTo>
                  <a:pt x="726" y="406"/>
                </a:lnTo>
                <a:lnTo>
                  <a:pt x="820" y="520"/>
                </a:lnTo>
                <a:lnTo>
                  <a:pt x="818" y="520"/>
                </a:lnTo>
                <a:lnTo>
                  <a:pt x="904" y="467"/>
                </a:lnTo>
                <a:lnTo>
                  <a:pt x="901" y="473"/>
                </a:lnTo>
                <a:cubicBezTo>
                  <a:pt x="899" y="479"/>
                  <a:pt x="896" y="483"/>
                  <a:pt x="892" y="488"/>
                </a:cubicBezTo>
                <a:lnTo>
                  <a:pt x="889" y="492"/>
                </a:lnTo>
                <a:cubicBezTo>
                  <a:pt x="867" y="522"/>
                  <a:pt x="828" y="536"/>
                  <a:pt x="791" y="528"/>
                </a:cubicBezTo>
                <a:cubicBezTo>
                  <a:pt x="754" y="520"/>
                  <a:pt x="726" y="490"/>
                  <a:pt x="718" y="453"/>
                </a:cubicBezTo>
                <a:lnTo>
                  <a:pt x="716" y="440"/>
                </a:lnTo>
                <a:lnTo>
                  <a:pt x="715" y="434"/>
                </a:lnTo>
                <a:lnTo>
                  <a:pt x="718" y="449"/>
                </a:lnTo>
                <a:lnTo>
                  <a:pt x="717" y="446"/>
                </a:lnTo>
                <a:lnTo>
                  <a:pt x="904" y="415"/>
                </a:lnTo>
                <a:lnTo>
                  <a:pt x="904" y="418"/>
                </a:lnTo>
                <a:lnTo>
                  <a:pt x="904" y="405"/>
                </a:lnTo>
                <a:lnTo>
                  <a:pt x="905" y="412"/>
                </a:lnTo>
                <a:cubicBezTo>
                  <a:pt x="905" y="416"/>
                  <a:pt x="905" y="421"/>
                  <a:pt x="905" y="425"/>
                </a:cubicBezTo>
                <a:lnTo>
                  <a:pt x="905" y="431"/>
                </a:lnTo>
                <a:lnTo>
                  <a:pt x="905" y="434"/>
                </a:lnTo>
                <a:lnTo>
                  <a:pt x="713" y="434"/>
                </a:lnTo>
                <a:lnTo>
                  <a:pt x="713" y="431"/>
                </a:lnTo>
                <a:lnTo>
                  <a:pt x="713" y="425"/>
                </a:lnTo>
                <a:lnTo>
                  <a:pt x="713" y="418"/>
                </a:lnTo>
                <a:lnTo>
                  <a:pt x="713" y="415"/>
                </a:lnTo>
                <a:cubicBezTo>
                  <a:pt x="713" y="367"/>
                  <a:pt x="750" y="326"/>
                  <a:pt x="798" y="320"/>
                </a:cubicBezTo>
                <a:cubicBezTo>
                  <a:pt x="846" y="314"/>
                  <a:pt x="891" y="345"/>
                  <a:pt x="903" y="392"/>
                </a:cubicBezTo>
                <a:lnTo>
                  <a:pt x="904" y="396"/>
                </a:lnTo>
                <a:cubicBezTo>
                  <a:pt x="907" y="410"/>
                  <a:pt x="907" y="424"/>
                  <a:pt x="905" y="438"/>
                </a:cubicBezTo>
                <a:lnTo>
                  <a:pt x="904" y="443"/>
                </a:lnTo>
                <a:cubicBezTo>
                  <a:pt x="897" y="476"/>
                  <a:pt x="874" y="503"/>
                  <a:pt x="842" y="515"/>
                </a:cubicBezTo>
                <a:cubicBezTo>
                  <a:pt x="811" y="526"/>
                  <a:pt x="776" y="520"/>
                  <a:pt x="749" y="499"/>
                </a:cubicBezTo>
                <a:lnTo>
                  <a:pt x="737" y="488"/>
                </a:lnTo>
                <a:lnTo>
                  <a:pt x="732" y="483"/>
                </a:lnTo>
                <a:cubicBezTo>
                  <a:pt x="714" y="465"/>
                  <a:pt x="703" y="441"/>
                  <a:pt x="703" y="415"/>
                </a:cubicBezTo>
                <a:lnTo>
                  <a:pt x="703" y="409"/>
                </a:lnTo>
                <a:lnTo>
                  <a:pt x="706" y="433"/>
                </a:lnTo>
                <a:lnTo>
                  <a:pt x="705" y="429"/>
                </a:lnTo>
                <a:lnTo>
                  <a:pt x="892" y="429"/>
                </a:lnTo>
                <a:lnTo>
                  <a:pt x="890" y="437"/>
                </a:lnTo>
                <a:lnTo>
                  <a:pt x="892" y="422"/>
                </a:lnTo>
                <a:lnTo>
                  <a:pt x="891" y="432"/>
                </a:lnTo>
                <a:lnTo>
                  <a:pt x="890" y="436"/>
                </a:lnTo>
                <a:lnTo>
                  <a:pt x="890" y="443"/>
                </a:lnTo>
                <a:lnTo>
                  <a:pt x="715" y="390"/>
                </a:lnTo>
                <a:lnTo>
                  <a:pt x="711" y="398"/>
                </a:lnTo>
                <a:lnTo>
                  <a:pt x="710" y="399"/>
                </a:lnTo>
                <a:lnTo>
                  <a:pt x="714" y="389"/>
                </a:lnTo>
                <a:cubicBezTo>
                  <a:pt x="731" y="346"/>
                  <a:pt x="776" y="321"/>
                  <a:pt x="822" y="330"/>
                </a:cubicBezTo>
                <a:cubicBezTo>
                  <a:pt x="867" y="339"/>
                  <a:pt x="899" y="378"/>
                  <a:pt x="899" y="424"/>
                </a:cubicBezTo>
                <a:lnTo>
                  <a:pt x="899" y="425"/>
                </a:lnTo>
                <a:lnTo>
                  <a:pt x="899" y="429"/>
                </a:lnTo>
                <a:cubicBezTo>
                  <a:pt x="899" y="437"/>
                  <a:pt x="899" y="445"/>
                  <a:pt x="897" y="453"/>
                </a:cubicBezTo>
                <a:lnTo>
                  <a:pt x="896" y="457"/>
                </a:lnTo>
                <a:cubicBezTo>
                  <a:pt x="891" y="474"/>
                  <a:pt x="883" y="489"/>
                  <a:pt x="870" y="501"/>
                </a:cubicBezTo>
                <a:lnTo>
                  <a:pt x="869" y="502"/>
                </a:lnTo>
                <a:cubicBezTo>
                  <a:pt x="842" y="530"/>
                  <a:pt x="801" y="538"/>
                  <a:pt x="765" y="523"/>
                </a:cubicBezTo>
                <a:cubicBezTo>
                  <a:pt x="729" y="508"/>
                  <a:pt x="705" y="473"/>
                  <a:pt x="705" y="434"/>
                </a:cubicBezTo>
                <a:lnTo>
                  <a:pt x="706" y="439"/>
                </a:lnTo>
                <a:lnTo>
                  <a:pt x="705" y="430"/>
                </a:lnTo>
                <a:lnTo>
                  <a:pt x="705" y="429"/>
                </a:lnTo>
                <a:lnTo>
                  <a:pt x="704" y="424"/>
                </a:lnTo>
                <a:lnTo>
                  <a:pt x="866" y="473"/>
                </a:lnTo>
                <a:lnTo>
                  <a:pt x="864" y="475"/>
                </a:lnTo>
                <a:lnTo>
                  <a:pt x="890" y="431"/>
                </a:lnTo>
                <a:lnTo>
                  <a:pt x="886" y="446"/>
                </a:lnTo>
                <a:lnTo>
                  <a:pt x="884" y="452"/>
                </a:lnTo>
                <a:lnTo>
                  <a:pt x="883" y="455"/>
                </a:lnTo>
                <a:cubicBezTo>
                  <a:pt x="869" y="495"/>
                  <a:pt x="830" y="522"/>
                  <a:pt x="788" y="520"/>
                </a:cubicBezTo>
                <a:cubicBezTo>
                  <a:pt x="745" y="519"/>
                  <a:pt x="709" y="489"/>
                  <a:pt x="698" y="448"/>
                </a:cubicBezTo>
                <a:lnTo>
                  <a:pt x="701" y="456"/>
                </a:lnTo>
                <a:lnTo>
                  <a:pt x="699" y="451"/>
                </a:lnTo>
                <a:lnTo>
                  <a:pt x="788" y="511"/>
                </a:lnTo>
                <a:lnTo>
                  <a:pt x="782" y="511"/>
                </a:lnTo>
                <a:lnTo>
                  <a:pt x="878" y="405"/>
                </a:lnTo>
                <a:lnTo>
                  <a:pt x="879" y="415"/>
                </a:lnTo>
                <a:lnTo>
                  <a:pt x="880" y="425"/>
                </a:lnTo>
                <a:cubicBezTo>
                  <a:pt x="883" y="452"/>
                  <a:pt x="874" y="479"/>
                  <a:pt x="856" y="499"/>
                </a:cubicBezTo>
                <a:cubicBezTo>
                  <a:pt x="837" y="519"/>
                  <a:pt x="812" y="530"/>
                  <a:pt x="784" y="530"/>
                </a:cubicBezTo>
                <a:lnTo>
                  <a:pt x="782" y="530"/>
                </a:lnTo>
                <a:cubicBezTo>
                  <a:pt x="737" y="530"/>
                  <a:pt x="697" y="498"/>
                  <a:pt x="688" y="453"/>
                </a:cubicBezTo>
                <a:lnTo>
                  <a:pt x="686" y="443"/>
                </a:lnTo>
                <a:cubicBezTo>
                  <a:pt x="681" y="415"/>
                  <a:pt x="688" y="386"/>
                  <a:pt x="706" y="364"/>
                </a:cubicBezTo>
                <a:cubicBezTo>
                  <a:pt x="724" y="341"/>
                  <a:pt x="752" y="328"/>
                  <a:pt x="780" y="328"/>
                </a:cubicBezTo>
                <a:lnTo>
                  <a:pt x="781" y="328"/>
                </a:lnTo>
                <a:lnTo>
                  <a:pt x="782" y="328"/>
                </a:lnTo>
                <a:lnTo>
                  <a:pt x="686" y="424"/>
                </a:lnTo>
                <a:lnTo>
                  <a:pt x="687" y="425"/>
                </a:lnTo>
                <a:lnTo>
                  <a:pt x="686" y="416"/>
                </a:lnTo>
                <a:lnTo>
                  <a:pt x="877" y="405"/>
                </a:lnTo>
                <a:lnTo>
                  <a:pt x="877" y="408"/>
                </a:lnTo>
                <a:lnTo>
                  <a:pt x="877" y="415"/>
                </a:lnTo>
                <a:lnTo>
                  <a:pt x="876" y="400"/>
                </a:lnTo>
                <a:lnTo>
                  <a:pt x="877" y="406"/>
                </a:lnTo>
                <a:cubicBezTo>
                  <a:pt x="878" y="411"/>
                  <a:pt x="878" y="416"/>
                  <a:pt x="878" y="421"/>
                </a:cubicBezTo>
                <a:lnTo>
                  <a:pt x="878" y="424"/>
                </a:lnTo>
                <a:cubicBezTo>
                  <a:pt x="878" y="472"/>
                  <a:pt x="844" y="512"/>
                  <a:pt x="798" y="519"/>
                </a:cubicBezTo>
                <a:cubicBezTo>
                  <a:pt x="751" y="527"/>
                  <a:pt x="706" y="499"/>
                  <a:pt x="691" y="455"/>
                </a:cubicBezTo>
                <a:lnTo>
                  <a:pt x="690" y="452"/>
                </a:lnTo>
                <a:cubicBezTo>
                  <a:pt x="689" y="447"/>
                  <a:pt x="688" y="442"/>
                  <a:pt x="687" y="437"/>
                </a:cubicBezTo>
                <a:lnTo>
                  <a:pt x="686" y="431"/>
                </a:lnTo>
                <a:cubicBezTo>
                  <a:pt x="684" y="422"/>
                  <a:pt x="684" y="413"/>
                  <a:pt x="685" y="404"/>
                </a:cubicBezTo>
                <a:lnTo>
                  <a:pt x="685" y="407"/>
                </a:lnTo>
                <a:lnTo>
                  <a:pt x="685" y="405"/>
                </a:lnTo>
                <a:cubicBezTo>
                  <a:pt x="685" y="356"/>
                  <a:pt x="724" y="314"/>
                  <a:pt x="774" y="310"/>
                </a:cubicBezTo>
                <a:cubicBezTo>
                  <a:pt x="823" y="306"/>
                  <a:pt x="868" y="340"/>
                  <a:pt x="876" y="390"/>
                </a:cubicBezTo>
                <a:lnTo>
                  <a:pt x="877" y="396"/>
                </a:lnTo>
                <a:cubicBezTo>
                  <a:pt x="878" y="401"/>
                  <a:pt x="878" y="406"/>
                  <a:pt x="878" y="411"/>
                </a:cubicBezTo>
                <a:lnTo>
                  <a:pt x="878" y="420"/>
                </a:lnTo>
                <a:lnTo>
                  <a:pt x="878" y="429"/>
                </a:lnTo>
                <a:lnTo>
                  <a:pt x="878" y="434"/>
                </a:lnTo>
                <a:lnTo>
                  <a:pt x="686" y="434"/>
                </a:lnTo>
                <a:lnTo>
                  <a:pt x="686" y="432"/>
                </a:lnTo>
                <a:lnTo>
                  <a:pt x="687" y="435"/>
                </a:lnTo>
                <a:lnTo>
                  <a:pt x="686" y="424"/>
                </a:lnTo>
                <a:lnTo>
                  <a:pt x="781" y="511"/>
                </a:lnTo>
                <a:lnTo>
                  <a:pt x="780" y="511"/>
                </a:lnTo>
                <a:cubicBezTo>
                  <a:pt x="750" y="511"/>
                  <a:pt x="722" y="497"/>
                  <a:pt x="703" y="473"/>
                </a:cubicBezTo>
                <a:cubicBezTo>
                  <a:pt x="685" y="448"/>
                  <a:pt x="680" y="417"/>
                  <a:pt x="689" y="388"/>
                </a:cubicBezTo>
                <a:lnTo>
                  <a:pt x="692" y="378"/>
                </a:lnTo>
                <a:lnTo>
                  <a:pt x="690" y="426"/>
                </a:lnTo>
                <a:lnTo>
                  <a:pt x="688" y="417"/>
                </a:lnTo>
                <a:cubicBezTo>
                  <a:pt x="681" y="389"/>
                  <a:pt x="688" y="359"/>
                  <a:pt x="707" y="336"/>
                </a:cubicBezTo>
                <a:cubicBezTo>
                  <a:pt x="725" y="314"/>
                  <a:pt x="752" y="300"/>
                  <a:pt x="781" y="300"/>
                </a:cubicBezTo>
                <a:lnTo>
                  <a:pt x="783" y="300"/>
                </a:lnTo>
                <a:cubicBezTo>
                  <a:pt x="813" y="300"/>
                  <a:pt x="840" y="314"/>
                  <a:pt x="858" y="336"/>
                </a:cubicBezTo>
                <a:cubicBezTo>
                  <a:pt x="877" y="359"/>
                  <a:pt x="883" y="389"/>
                  <a:pt x="877" y="417"/>
                </a:cubicBezTo>
                <a:lnTo>
                  <a:pt x="876" y="424"/>
                </a:lnTo>
                <a:lnTo>
                  <a:pt x="874" y="434"/>
                </a:lnTo>
                <a:cubicBezTo>
                  <a:pt x="865" y="479"/>
                  <a:pt x="825" y="511"/>
                  <a:pt x="779" y="511"/>
                </a:cubicBezTo>
                <a:lnTo>
                  <a:pt x="774" y="511"/>
                </a:lnTo>
                <a:lnTo>
                  <a:pt x="769" y="511"/>
                </a:lnTo>
                <a:lnTo>
                  <a:pt x="765" y="511"/>
                </a:lnTo>
                <a:lnTo>
                  <a:pt x="760" y="511"/>
                </a:lnTo>
                <a:lnTo>
                  <a:pt x="755" y="511"/>
                </a:lnTo>
                <a:cubicBezTo>
                  <a:pt x="708" y="511"/>
                  <a:pt x="667" y="476"/>
                  <a:pt x="660" y="429"/>
                </a:cubicBezTo>
                <a:lnTo>
                  <a:pt x="659" y="422"/>
                </a:lnTo>
                <a:cubicBezTo>
                  <a:pt x="659" y="418"/>
                  <a:pt x="658" y="413"/>
                  <a:pt x="658" y="408"/>
                </a:cubicBezTo>
                <a:lnTo>
                  <a:pt x="658" y="405"/>
                </a:lnTo>
                <a:lnTo>
                  <a:pt x="850" y="405"/>
                </a:lnTo>
                <a:lnTo>
                  <a:pt x="850" y="410"/>
                </a:lnTo>
                <a:lnTo>
                  <a:pt x="850" y="419"/>
                </a:lnTo>
                <a:lnTo>
                  <a:pt x="850" y="428"/>
                </a:lnTo>
                <a:lnTo>
                  <a:pt x="850" y="434"/>
                </a:lnTo>
                <a:cubicBezTo>
                  <a:pt x="850" y="482"/>
                  <a:pt x="816" y="522"/>
                  <a:pt x="770" y="529"/>
                </a:cubicBezTo>
                <a:cubicBezTo>
                  <a:pt x="723" y="537"/>
                  <a:pt x="678" y="509"/>
                  <a:pt x="663" y="465"/>
                </a:cubicBezTo>
                <a:lnTo>
                  <a:pt x="662" y="462"/>
                </a:lnTo>
                <a:cubicBezTo>
                  <a:pt x="659" y="452"/>
                  <a:pt x="657" y="442"/>
                  <a:pt x="657" y="431"/>
                </a:cubicBezTo>
                <a:lnTo>
                  <a:pt x="657" y="424"/>
                </a:lnTo>
                <a:lnTo>
                  <a:pt x="662" y="455"/>
                </a:lnTo>
                <a:lnTo>
                  <a:pt x="659" y="446"/>
                </a:lnTo>
                <a:cubicBezTo>
                  <a:pt x="657" y="439"/>
                  <a:pt x="656" y="432"/>
                  <a:pt x="655" y="425"/>
                </a:cubicBezTo>
                <a:lnTo>
                  <a:pt x="653" y="405"/>
                </a:lnTo>
                <a:lnTo>
                  <a:pt x="653" y="399"/>
                </a:lnTo>
                <a:lnTo>
                  <a:pt x="658" y="430"/>
                </a:lnTo>
                <a:lnTo>
                  <a:pt x="657" y="427"/>
                </a:lnTo>
                <a:lnTo>
                  <a:pt x="844" y="407"/>
                </a:lnTo>
                <a:lnTo>
                  <a:pt x="843" y="415"/>
                </a:lnTo>
                <a:lnTo>
                  <a:pt x="842" y="425"/>
                </a:lnTo>
                <a:cubicBezTo>
                  <a:pt x="837" y="476"/>
                  <a:pt x="793" y="514"/>
                  <a:pt x="742" y="511"/>
                </a:cubicBezTo>
                <a:cubicBezTo>
                  <a:pt x="691" y="509"/>
                  <a:pt x="650" y="467"/>
                  <a:pt x="650" y="415"/>
                </a:cubicBezTo>
                <a:lnTo>
                  <a:pt x="650" y="411"/>
                </a:lnTo>
                <a:lnTo>
                  <a:pt x="650" y="405"/>
                </a:lnTo>
                <a:cubicBezTo>
                  <a:pt x="650" y="352"/>
                  <a:pt x="693" y="309"/>
                  <a:pt x="746" y="309"/>
                </a:cubicBezTo>
                <a:lnTo>
                  <a:pt x="748" y="309"/>
                </a:lnTo>
                <a:lnTo>
                  <a:pt x="748" y="501"/>
                </a:lnTo>
                <a:lnTo>
                  <a:pt x="743" y="501"/>
                </a:lnTo>
                <a:lnTo>
                  <a:pt x="839" y="405"/>
                </a:lnTo>
                <a:lnTo>
                  <a:pt x="839" y="405"/>
                </a:lnTo>
                <a:lnTo>
                  <a:pt x="840" y="413"/>
                </a:lnTo>
                <a:cubicBezTo>
                  <a:pt x="846" y="462"/>
                  <a:pt x="814" y="507"/>
                  <a:pt x="766" y="518"/>
                </a:cubicBezTo>
                <a:cubicBezTo>
                  <a:pt x="718" y="529"/>
                  <a:pt x="669" y="502"/>
                  <a:pt x="653" y="455"/>
                </a:cubicBezTo>
                <a:lnTo>
                  <a:pt x="652" y="452"/>
                </a:lnTo>
                <a:cubicBezTo>
                  <a:pt x="651" y="447"/>
                  <a:pt x="650" y="442"/>
                  <a:pt x="649" y="437"/>
                </a:cubicBezTo>
                <a:lnTo>
                  <a:pt x="648" y="434"/>
                </a:lnTo>
                <a:lnTo>
                  <a:pt x="646" y="424"/>
                </a:lnTo>
                <a:lnTo>
                  <a:pt x="836" y="405"/>
                </a:lnTo>
                <a:lnTo>
                  <a:pt x="836" y="408"/>
                </a:lnTo>
                <a:lnTo>
                  <a:pt x="836" y="415"/>
                </a:lnTo>
                <a:cubicBezTo>
                  <a:pt x="836" y="421"/>
                  <a:pt x="836" y="426"/>
                  <a:pt x="835" y="431"/>
                </a:cubicBezTo>
                <a:lnTo>
                  <a:pt x="834" y="437"/>
                </a:lnTo>
                <a:cubicBezTo>
                  <a:pt x="833" y="442"/>
                  <a:pt x="832" y="447"/>
                  <a:pt x="831" y="452"/>
                </a:cubicBezTo>
                <a:lnTo>
                  <a:pt x="830" y="455"/>
                </a:lnTo>
                <a:cubicBezTo>
                  <a:pt x="815" y="499"/>
                  <a:pt x="770" y="527"/>
                  <a:pt x="723" y="519"/>
                </a:cubicBezTo>
                <a:cubicBezTo>
                  <a:pt x="677" y="512"/>
                  <a:pt x="642" y="472"/>
                  <a:pt x="642" y="424"/>
                </a:cubicBezTo>
                <a:lnTo>
                  <a:pt x="642" y="420"/>
                </a:lnTo>
                <a:lnTo>
                  <a:pt x="642" y="415"/>
                </a:lnTo>
                <a:cubicBezTo>
                  <a:pt x="642" y="366"/>
                  <a:pt x="680" y="325"/>
                  <a:pt x="729" y="320"/>
                </a:cubicBezTo>
                <a:cubicBezTo>
                  <a:pt x="778" y="315"/>
                  <a:pt x="823" y="348"/>
                  <a:pt x="833" y="397"/>
                </a:cubicBezTo>
                <a:lnTo>
                  <a:pt x="833" y="397"/>
                </a:lnTo>
                <a:lnTo>
                  <a:pt x="834" y="401"/>
                </a:lnTo>
                <a:lnTo>
                  <a:pt x="647" y="448"/>
                </a:lnTo>
                <a:lnTo>
                  <a:pt x="650" y="456"/>
                </a:lnTo>
                <a:lnTo>
                  <a:pt x="648" y="451"/>
                </a:lnTo>
                <a:lnTo>
                  <a:pt x="833" y="415"/>
                </a:lnTo>
                <a:lnTo>
                  <a:pt x="833" y="420"/>
                </a:lnTo>
                <a:cubicBezTo>
                  <a:pt x="833" y="428"/>
                  <a:pt x="833" y="436"/>
                  <a:pt x="831" y="444"/>
                </a:cubicBezTo>
                <a:lnTo>
                  <a:pt x="830" y="448"/>
                </a:lnTo>
                <a:cubicBezTo>
                  <a:pt x="819" y="489"/>
                  <a:pt x="783" y="519"/>
                  <a:pt x="740" y="520"/>
                </a:cubicBezTo>
                <a:cubicBezTo>
                  <a:pt x="698" y="522"/>
                  <a:pt x="659" y="495"/>
                  <a:pt x="645" y="455"/>
                </a:cubicBezTo>
                <a:lnTo>
                  <a:pt x="644" y="452"/>
                </a:lnTo>
                <a:cubicBezTo>
                  <a:pt x="643" y="447"/>
                  <a:pt x="642" y="442"/>
                  <a:pt x="641" y="437"/>
                </a:cubicBezTo>
                <a:lnTo>
                  <a:pt x="640" y="431"/>
                </a:lnTo>
                <a:lnTo>
                  <a:pt x="638" y="419"/>
                </a:lnTo>
                <a:lnTo>
                  <a:pt x="637" y="413"/>
                </a:lnTo>
                <a:lnTo>
                  <a:pt x="664" y="465"/>
                </a:lnTo>
                <a:lnTo>
                  <a:pt x="663" y="464"/>
                </a:lnTo>
                <a:lnTo>
                  <a:pt x="826" y="396"/>
                </a:lnTo>
                <a:lnTo>
                  <a:pt x="826" y="400"/>
                </a:lnTo>
                <a:lnTo>
                  <a:pt x="826" y="409"/>
                </a:lnTo>
                <a:lnTo>
                  <a:pt x="826" y="419"/>
                </a:lnTo>
                <a:lnTo>
                  <a:pt x="826" y="424"/>
                </a:lnTo>
                <a:cubicBezTo>
                  <a:pt x="826" y="469"/>
                  <a:pt x="796" y="508"/>
                  <a:pt x="753" y="518"/>
                </a:cubicBezTo>
                <a:cubicBezTo>
                  <a:pt x="709" y="528"/>
                  <a:pt x="665" y="507"/>
                  <a:pt x="645" y="467"/>
                </a:cubicBezTo>
                <a:lnTo>
                  <a:pt x="644" y="465"/>
                </a:lnTo>
                <a:cubicBezTo>
                  <a:pt x="639" y="456"/>
                  <a:pt x="636" y="446"/>
                  <a:pt x="634" y="436"/>
                </a:cubicBezTo>
                <a:lnTo>
                  <a:pt x="633" y="429"/>
                </a:lnTo>
                <a:lnTo>
                  <a:pt x="632" y="422"/>
                </a:lnTo>
                <a:cubicBezTo>
                  <a:pt x="632" y="418"/>
                  <a:pt x="631" y="413"/>
                  <a:pt x="631" y="408"/>
                </a:cubicBezTo>
                <a:lnTo>
                  <a:pt x="631" y="405"/>
                </a:lnTo>
                <a:cubicBezTo>
                  <a:pt x="631" y="354"/>
                  <a:pt x="672" y="312"/>
                  <a:pt x="723" y="310"/>
                </a:cubicBezTo>
                <a:cubicBezTo>
                  <a:pt x="774" y="307"/>
                  <a:pt x="818" y="345"/>
                  <a:pt x="823" y="396"/>
                </a:cubicBezTo>
                <a:lnTo>
                  <a:pt x="824" y="415"/>
                </a:lnTo>
                <a:lnTo>
                  <a:pt x="824" y="424"/>
                </a:lnTo>
                <a:lnTo>
                  <a:pt x="635" y="401"/>
                </a:lnTo>
                <a:lnTo>
                  <a:pt x="636" y="397"/>
                </a:lnTo>
                <a:lnTo>
                  <a:pt x="633" y="420"/>
                </a:lnTo>
                <a:lnTo>
                  <a:pt x="633" y="415"/>
                </a:lnTo>
                <a:lnTo>
                  <a:pt x="824" y="434"/>
                </a:lnTo>
                <a:lnTo>
                  <a:pt x="822" y="444"/>
                </a:lnTo>
                <a:lnTo>
                  <a:pt x="821" y="448"/>
                </a:lnTo>
                <a:lnTo>
                  <a:pt x="634" y="401"/>
                </a:lnTo>
                <a:lnTo>
                  <a:pt x="634" y="402"/>
                </a:lnTo>
                <a:lnTo>
                  <a:pt x="635" y="397"/>
                </a:lnTo>
                <a:cubicBezTo>
                  <a:pt x="645" y="348"/>
                  <a:pt x="690" y="315"/>
                  <a:pt x="739" y="320"/>
                </a:cubicBezTo>
                <a:cubicBezTo>
                  <a:pt x="788" y="325"/>
                  <a:pt x="825" y="366"/>
                  <a:pt x="825" y="415"/>
                </a:cubicBezTo>
                <a:lnTo>
                  <a:pt x="825" y="418"/>
                </a:lnTo>
                <a:cubicBezTo>
                  <a:pt x="825" y="424"/>
                  <a:pt x="825" y="429"/>
                  <a:pt x="824" y="434"/>
                </a:cubicBezTo>
                <a:lnTo>
                  <a:pt x="823" y="440"/>
                </a:lnTo>
                <a:lnTo>
                  <a:pt x="823" y="409"/>
                </a:lnTo>
                <a:lnTo>
                  <a:pt x="824" y="415"/>
                </a:lnTo>
                <a:cubicBezTo>
                  <a:pt x="825" y="420"/>
                  <a:pt x="825" y="425"/>
                  <a:pt x="825" y="430"/>
                </a:cubicBezTo>
                <a:lnTo>
                  <a:pt x="825" y="434"/>
                </a:lnTo>
                <a:lnTo>
                  <a:pt x="633" y="434"/>
                </a:lnTo>
                <a:lnTo>
                  <a:pt x="633" y="430"/>
                </a:lnTo>
                <a:lnTo>
                  <a:pt x="633" y="424"/>
                </a:lnTo>
                <a:lnTo>
                  <a:pt x="729" y="520"/>
                </a:lnTo>
                <a:lnTo>
                  <a:pt x="726" y="520"/>
                </a:lnTo>
                <a:cubicBezTo>
                  <a:pt x="701" y="520"/>
                  <a:pt x="677" y="510"/>
                  <a:pt x="659" y="492"/>
                </a:cubicBezTo>
                <a:lnTo>
                  <a:pt x="654" y="487"/>
                </a:lnTo>
                <a:lnTo>
                  <a:pt x="650" y="483"/>
                </a:lnTo>
                <a:cubicBezTo>
                  <a:pt x="622" y="456"/>
                  <a:pt x="614" y="415"/>
                  <a:pt x="629" y="379"/>
                </a:cubicBezTo>
                <a:cubicBezTo>
                  <a:pt x="644" y="343"/>
                  <a:pt x="679" y="319"/>
                  <a:pt x="717" y="319"/>
                </a:cubicBezTo>
                <a:lnTo>
                  <a:pt x="719" y="319"/>
                </a:lnTo>
                <a:cubicBezTo>
                  <a:pt x="772" y="319"/>
                  <a:pt x="815" y="362"/>
                  <a:pt x="815" y="415"/>
                </a:cubicBezTo>
                <a:lnTo>
                  <a:pt x="815" y="425"/>
                </a:lnTo>
                <a:lnTo>
                  <a:pt x="815" y="434"/>
                </a:lnTo>
                <a:lnTo>
                  <a:pt x="623" y="434"/>
                </a:lnTo>
                <a:lnTo>
                  <a:pt x="623" y="430"/>
                </a:lnTo>
                <a:lnTo>
                  <a:pt x="623" y="424"/>
                </a:lnTo>
                <a:lnTo>
                  <a:pt x="623" y="418"/>
                </a:lnTo>
                <a:lnTo>
                  <a:pt x="628" y="449"/>
                </a:lnTo>
                <a:lnTo>
                  <a:pt x="627" y="446"/>
                </a:lnTo>
                <a:lnTo>
                  <a:pt x="814" y="426"/>
                </a:lnTo>
                <a:lnTo>
                  <a:pt x="813" y="434"/>
                </a:lnTo>
                <a:lnTo>
                  <a:pt x="812" y="444"/>
                </a:lnTo>
                <a:cubicBezTo>
                  <a:pt x="807" y="490"/>
                  <a:pt x="770" y="527"/>
                  <a:pt x="723" y="530"/>
                </a:cubicBezTo>
                <a:cubicBezTo>
                  <a:pt x="677" y="534"/>
                  <a:pt x="635" y="503"/>
                  <a:pt x="623" y="458"/>
                </a:cubicBezTo>
                <a:lnTo>
                  <a:pt x="624" y="461"/>
                </a:lnTo>
                <a:lnTo>
                  <a:pt x="622" y="455"/>
                </a:lnTo>
                <a:lnTo>
                  <a:pt x="713" y="520"/>
                </a:lnTo>
                <a:lnTo>
                  <a:pt x="710" y="520"/>
                </a:lnTo>
                <a:lnTo>
                  <a:pt x="708" y="520"/>
                </a:lnTo>
                <a:cubicBezTo>
                  <a:pt x="655" y="520"/>
                  <a:pt x="612" y="477"/>
                  <a:pt x="612" y="424"/>
                </a:cubicBezTo>
                <a:lnTo>
                  <a:pt x="612" y="418"/>
                </a:lnTo>
                <a:lnTo>
                  <a:pt x="612" y="415"/>
                </a:lnTo>
                <a:lnTo>
                  <a:pt x="802" y="436"/>
                </a:lnTo>
                <a:lnTo>
                  <a:pt x="801" y="443"/>
                </a:lnTo>
                <a:lnTo>
                  <a:pt x="799" y="453"/>
                </a:lnTo>
                <a:cubicBezTo>
                  <a:pt x="790" y="497"/>
                  <a:pt x="752" y="529"/>
                  <a:pt x="707" y="530"/>
                </a:cubicBezTo>
                <a:cubicBezTo>
                  <a:pt x="662" y="532"/>
                  <a:pt x="622" y="501"/>
                  <a:pt x="611" y="458"/>
                </a:cubicBezTo>
                <a:lnTo>
                  <a:pt x="609" y="446"/>
                </a:lnTo>
                <a:lnTo>
                  <a:pt x="608" y="440"/>
                </a:lnTo>
                <a:lnTo>
                  <a:pt x="702" y="520"/>
                </a:lnTo>
                <a:lnTo>
                  <a:pt x="700" y="520"/>
                </a:lnTo>
                <a:lnTo>
                  <a:pt x="796" y="434"/>
                </a:lnTo>
                <a:lnTo>
                  <a:pt x="795" y="444"/>
                </a:lnTo>
                <a:lnTo>
                  <a:pt x="699" y="338"/>
                </a:lnTo>
                <a:lnTo>
                  <a:pt x="700" y="338"/>
                </a:lnTo>
                <a:lnTo>
                  <a:pt x="605" y="428"/>
                </a:lnTo>
                <a:lnTo>
                  <a:pt x="605" y="419"/>
                </a:lnTo>
                <a:lnTo>
                  <a:pt x="605" y="410"/>
                </a:lnTo>
                <a:lnTo>
                  <a:pt x="605" y="405"/>
                </a:lnTo>
                <a:lnTo>
                  <a:pt x="793" y="436"/>
                </a:lnTo>
                <a:lnTo>
                  <a:pt x="792" y="439"/>
                </a:lnTo>
                <a:lnTo>
                  <a:pt x="796" y="422"/>
                </a:lnTo>
                <a:lnTo>
                  <a:pt x="795" y="429"/>
                </a:lnTo>
                <a:lnTo>
                  <a:pt x="699" y="319"/>
                </a:lnTo>
                <a:lnTo>
                  <a:pt x="701" y="319"/>
                </a:lnTo>
                <a:lnTo>
                  <a:pt x="701" y="511"/>
                </a:lnTo>
                <a:lnTo>
                  <a:pt x="700" y="511"/>
                </a:lnTo>
                <a:lnTo>
                  <a:pt x="696" y="511"/>
                </a:lnTo>
                <a:lnTo>
                  <a:pt x="790" y="439"/>
                </a:lnTo>
                <a:lnTo>
                  <a:pt x="789" y="443"/>
                </a:lnTo>
                <a:lnTo>
                  <a:pt x="791" y="419"/>
                </a:lnTo>
                <a:lnTo>
                  <a:pt x="791" y="424"/>
                </a:lnTo>
                <a:lnTo>
                  <a:pt x="695" y="328"/>
                </a:lnTo>
                <a:lnTo>
                  <a:pt x="698" y="328"/>
                </a:lnTo>
                <a:lnTo>
                  <a:pt x="602" y="424"/>
                </a:lnTo>
                <a:lnTo>
                  <a:pt x="603" y="404"/>
                </a:lnTo>
                <a:lnTo>
                  <a:pt x="604" y="395"/>
                </a:lnTo>
                <a:cubicBezTo>
                  <a:pt x="609" y="355"/>
                  <a:pt x="638" y="322"/>
                  <a:pt x="677" y="312"/>
                </a:cubicBezTo>
                <a:cubicBezTo>
                  <a:pt x="716" y="303"/>
                  <a:pt x="757" y="319"/>
                  <a:pt x="779" y="352"/>
                </a:cubicBezTo>
                <a:lnTo>
                  <a:pt x="781" y="355"/>
                </a:lnTo>
                <a:cubicBezTo>
                  <a:pt x="785" y="360"/>
                  <a:pt x="787" y="365"/>
                  <a:pt x="790" y="371"/>
                </a:cubicBezTo>
                <a:lnTo>
                  <a:pt x="793" y="378"/>
                </a:lnTo>
                <a:cubicBezTo>
                  <a:pt x="798" y="390"/>
                  <a:pt x="800" y="402"/>
                  <a:pt x="800" y="415"/>
                </a:cubicBezTo>
                <a:lnTo>
                  <a:pt x="800" y="421"/>
                </a:lnTo>
                <a:lnTo>
                  <a:pt x="800" y="424"/>
                </a:lnTo>
                <a:lnTo>
                  <a:pt x="608" y="424"/>
                </a:lnTo>
                <a:lnTo>
                  <a:pt x="608" y="421"/>
                </a:lnTo>
                <a:cubicBezTo>
                  <a:pt x="608" y="416"/>
                  <a:pt x="609" y="411"/>
                  <a:pt x="610" y="406"/>
                </a:cubicBezTo>
                <a:lnTo>
                  <a:pt x="611" y="400"/>
                </a:lnTo>
                <a:lnTo>
                  <a:pt x="609" y="415"/>
                </a:lnTo>
                <a:lnTo>
                  <a:pt x="609" y="405"/>
                </a:lnTo>
                <a:lnTo>
                  <a:pt x="705" y="501"/>
                </a:lnTo>
                <a:lnTo>
                  <a:pt x="704" y="501"/>
                </a:lnTo>
                <a:lnTo>
                  <a:pt x="800" y="396"/>
                </a:lnTo>
                <a:lnTo>
                  <a:pt x="801" y="406"/>
                </a:lnTo>
                <a:lnTo>
                  <a:pt x="609" y="415"/>
                </a:lnTo>
                <a:lnTo>
                  <a:pt x="609" y="408"/>
                </a:lnTo>
                <a:lnTo>
                  <a:pt x="609" y="398"/>
                </a:lnTo>
                <a:lnTo>
                  <a:pt x="609" y="389"/>
                </a:lnTo>
                <a:lnTo>
                  <a:pt x="609" y="386"/>
                </a:lnTo>
                <a:lnTo>
                  <a:pt x="801" y="386"/>
                </a:lnTo>
                <a:lnTo>
                  <a:pt x="801" y="392"/>
                </a:lnTo>
                <a:lnTo>
                  <a:pt x="801" y="405"/>
                </a:lnTo>
                <a:lnTo>
                  <a:pt x="801" y="417"/>
                </a:lnTo>
                <a:lnTo>
                  <a:pt x="801" y="424"/>
                </a:lnTo>
                <a:lnTo>
                  <a:pt x="609" y="424"/>
                </a:lnTo>
                <a:lnTo>
                  <a:pt x="609" y="423"/>
                </a:lnTo>
                <a:lnTo>
                  <a:pt x="609" y="416"/>
                </a:lnTo>
                <a:lnTo>
                  <a:pt x="609" y="409"/>
                </a:lnTo>
                <a:lnTo>
                  <a:pt x="609" y="405"/>
                </a:lnTo>
                <a:lnTo>
                  <a:pt x="801" y="405"/>
                </a:lnTo>
                <a:lnTo>
                  <a:pt x="801" y="406"/>
                </a:lnTo>
                <a:lnTo>
                  <a:pt x="799" y="383"/>
                </a:lnTo>
                <a:lnTo>
                  <a:pt x="800" y="387"/>
                </a:lnTo>
                <a:cubicBezTo>
                  <a:pt x="802" y="395"/>
                  <a:pt x="802" y="403"/>
                  <a:pt x="802" y="410"/>
                </a:cubicBezTo>
                <a:lnTo>
                  <a:pt x="802" y="414"/>
                </a:lnTo>
                <a:lnTo>
                  <a:pt x="802" y="415"/>
                </a:lnTo>
                <a:cubicBezTo>
                  <a:pt x="802" y="463"/>
                  <a:pt x="768" y="503"/>
                  <a:pt x="722" y="510"/>
                </a:cubicBezTo>
                <a:cubicBezTo>
                  <a:pt x="675" y="518"/>
                  <a:pt x="630" y="490"/>
                  <a:pt x="615" y="446"/>
                </a:cubicBezTo>
                <a:lnTo>
                  <a:pt x="611" y="430"/>
                </a:lnTo>
                <a:lnTo>
                  <a:pt x="609" y="421"/>
                </a:lnTo>
                <a:lnTo>
                  <a:pt x="607" y="412"/>
                </a:lnTo>
                <a:lnTo>
                  <a:pt x="611" y="427"/>
                </a:lnTo>
                <a:lnTo>
                  <a:pt x="609" y="422"/>
                </a:lnTo>
                <a:lnTo>
                  <a:pt x="794" y="386"/>
                </a:lnTo>
                <a:lnTo>
                  <a:pt x="794" y="377"/>
                </a:lnTo>
                <a:lnTo>
                  <a:pt x="795" y="385"/>
                </a:lnTo>
                <a:cubicBezTo>
                  <a:pt x="795" y="390"/>
                  <a:pt x="796" y="396"/>
                  <a:pt x="795" y="402"/>
                </a:cubicBezTo>
                <a:lnTo>
                  <a:pt x="794" y="412"/>
                </a:lnTo>
                <a:lnTo>
                  <a:pt x="794" y="420"/>
                </a:lnTo>
                <a:cubicBezTo>
                  <a:pt x="794" y="428"/>
                  <a:pt x="794" y="436"/>
                  <a:pt x="792" y="444"/>
                </a:cubicBezTo>
                <a:lnTo>
                  <a:pt x="791" y="448"/>
                </a:lnTo>
                <a:cubicBezTo>
                  <a:pt x="781" y="487"/>
                  <a:pt x="748" y="516"/>
                  <a:pt x="708" y="520"/>
                </a:cubicBezTo>
                <a:cubicBezTo>
                  <a:pt x="668" y="524"/>
                  <a:pt x="630" y="503"/>
                  <a:pt x="612" y="467"/>
                </a:cubicBezTo>
                <a:lnTo>
                  <a:pt x="611" y="465"/>
                </a:lnTo>
                <a:cubicBezTo>
                  <a:pt x="606" y="456"/>
                  <a:pt x="603" y="446"/>
                  <a:pt x="601" y="436"/>
                </a:cubicBezTo>
                <a:lnTo>
                  <a:pt x="603" y="442"/>
                </a:lnTo>
                <a:lnTo>
                  <a:pt x="602" y="439"/>
                </a:lnTo>
                <a:lnTo>
                  <a:pt x="601" y="436"/>
                </a:lnTo>
                <a:lnTo>
                  <a:pt x="788" y="405"/>
                </a:lnTo>
                <a:lnTo>
                  <a:pt x="788" y="408"/>
                </a:lnTo>
                <a:lnTo>
                  <a:pt x="788" y="424"/>
                </a:lnTo>
                <a:lnTo>
                  <a:pt x="787" y="434"/>
                </a:lnTo>
                <a:cubicBezTo>
                  <a:pt x="784" y="468"/>
                  <a:pt x="762" y="498"/>
                  <a:pt x="730" y="512"/>
                </a:cubicBezTo>
                <a:cubicBezTo>
                  <a:pt x="698" y="526"/>
                  <a:pt x="662" y="522"/>
                  <a:pt x="634" y="501"/>
                </a:cubicBezTo>
                <a:lnTo>
                  <a:pt x="630" y="498"/>
                </a:lnTo>
                <a:cubicBezTo>
                  <a:pt x="624" y="494"/>
                  <a:pt x="618" y="489"/>
                  <a:pt x="614" y="483"/>
                </a:cubicBezTo>
                <a:lnTo>
                  <a:pt x="609" y="477"/>
                </a:lnTo>
                <a:lnTo>
                  <a:pt x="682" y="511"/>
                </a:lnTo>
                <a:lnTo>
                  <a:pt x="679" y="511"/>
                </a:lnTo>
                <a:lnTo>
                  <a:pt x="774" y="431"/>
                </a:lnTo>
                <a:lnTo>
                  <a:pt x="773" y="437"/>
                </a:lnTo>
                <a:cubicBezTo>
                  <a:pt x="772" y="442"/>
                  <a:pt x="771" y="447"/>
                  <a:pt x="770" y="452"/>
                </a:cubicBezTo>
                <a:lnTo>
                  <a:pt x="769" y="455"/>
                </a:lnTo>
                <a:cubicBezTo>
                  <a:pt x="755" y="496"/>
                  <a:pt x="716" y="523"/>
                  <a:pt x="673" y="520"/>
                </a:cubicBezTo>
                <a:cubicBezTo>
                  <a:pt x="629" y="518"/>
                  <a:pt x="593" y="487"/>
                  <a:pt x="584" y="445"/>
                </a:cubicBezTo>
                <a:lnTo>
                  <a:pt x="581" y="434"/>
                </a:lnTo>
                <a:lnTo>
                  <a:pt x="579" y="424"/>
                </a:lnTo>
                <a:lnTo>
                  <a:pt x="673" y="501"/>
                </a:lnTo>
                <a:lnTo>
                  <a:pt x="670" y="501"/>
                </a:lnTo>
                <a:cubicBezTo>
                  <a:pt x="625" y="501"/>
                  <a:pt x="585" y="469"/>
                  <a:pt x="576" y="424"/>
                </a:cubicBezTo>
                <a:lnTo>
                  <a:pt x="575" y="419"/>
                </a:lnTo>
                <a:lnTo>
                  <a:pt x="584" y="443"/>
                </a:lnTo>
                <a:lnTo>
                  <a:pt x="582" y="439"/>
                </a:lnTo>
                <a:cubicBezTo>
                  <a:pt x="575" y="426"/>
                  <a:pt x="571" y="411"/>
                  <a:pt x="571" y="396"/>
                </a:cubicBezTo>
                <a:lnTo>
                  <a:pt x="571" y="390"/>
                </a:lnTo>
                <a:lnTo>
                  <a:pt x="571" y="386"/>
                </a:lnTo>
                <a:lnTo>
                  <a:pt x="763" y="386"/>
                </a:lnTo>
                <a:lnTo>
                  <a:pt x="763" y="394"/>
                </a:lnTo>
                <a:lnTo>
                  <a:pt x="763" y="405"/>
                </a:lnTo>
                <a:lnTo>
                  <a:pt x="763" y="415"/>
                </a:lnTo>
                <a:lnTo>
                  <a:pt x="572" y="407"/>
                </a:lnTo>
                <a:lnTo>
                  <a:pt x="572" y="404"/>
                </a:lnTo>
                <a:lnTo>
                  <a:pt x="572" y="396"/>
                </a:lnTo>
                <a:lnTo>
                  <a:pt x="764" y="396"/>
                </a:lnTo>
                <a:lnTo>
                  <a:pt x="764" y="401"/>
                </a:lnTo>
                <a:cubicBezTo>
                  <a:pt x="764" y="409"/>
                  <a:pt x="764" y="417"/>
                  <a:pt x="762" y="425"/>
                </a:cubicBezTo>
                <a:lnTo>
                  <a:pt x="761" y="429"/>
                </a:lnTo>
                <a:cubicBezTo>
                  <a:pt x="749" y="476"/>
                  <a:pt x="704" y="507"/>
                  <a:pt x="656" y="501"/>
                </a:cubicBezTo>
                <a:cubicBezTo>
                  <a:pt x="608" y="495"/>
                  <a:pt x="571" y="454"/>
                  <a:pt x="571" y="405"/>
                </a:cubicBezTo>
                <a:lnTo>
                  <a:pt x="571" y="401"/>
                </a:lnTo>
                <a:lnTo>
                  <a:pt x="571" y="394"/>
                </a:lnTo>
                <a:lnTo>
                  <a:pt x="571" y="388"/>
                </a:lnTo>
                <a:lnTo>
                  <a:pt x="571" y="386"/>
                </a:lnTo>
                <a:lnTo>
                  <a:pt x="763" y="386"/>
                </a:lnTo>
                <a:lnTo>
                  <a:pt x="763" y="391"/>
                </a:lnTo>
                <a:lnTo>
                  <a:pt x="763" y="401"/>
                </a:lnTo>
                <a:lnTo>
                  <a:pt x="763" y="410"/>
                </a:lnTo>
                <a:cubicBezTo>
                  <a:pt x="763" y="417"/>
                  <a:pt x="763" y="423"/>
                  <a:pt x="762" y="429"/>
                </a:cubicBezTo>
                <a:lnTo>
                  <a:pt x="761" y="434"/>
                </a:lnTo>
                <a:cubicBezTo>
                  <a:pt x="751" y="483"/>
                  <a:pt x="706" y="516"/>
                  <a:pt x="657" y="511"/>
                </a:cubicBezTo>
                <a:cubicBezTo>
                  <a:pt x="608" y="506"/>
                  <a:pt x="570" y="465"/>
                  <a:pt x="570" y="415"/>
                </a:cubicBezTo>
                <a:lnTo>
                  <a:pt x="570" y="413"/>
                </a:lnTo>
                <a:lnTo>
                  <a:pt x="570" y="407"/>
                </a:lnTo>
                <a:lnTo>
                  <a:pt x="570" y="396"/>
                </a:lnTo>
                <a:lnTo>
                  <a:pt x="666" y="492"/>
                </a:lnTo>
                <a:lnTo>
                  <a:pt x="665" y="492"/>
                </a:lnTo>
                <a:lnTo>
                  <a:pt x="662" y="492"/>
                </a:lnTo>
                <a:lnTo>
                  <a:pt x="758" y="405"/>
                </a:lnTo>
                <a:lnTo>
                  <a:pt x="757" y="419"/>
                </a:lnTo>
                <a:lnTo>
                  <a:pt x="756" y="427"/>
                </a:lnTo>
                <a:cubicBezTo>
                  <a:pt x="749" y="478"/>
                  <a:pt x="705" y="514"/>
                  <a:pt x="655" y="511"/>
                </a:cubicBezTo>
                <a:cubicBezTo>
                  <a:pt x="604" y="508"/>
                  <a:pt x="564" y="466"/>
                  <a:pt x="564" y="415"/>
                </a:cubicBezTo>
                <a:lnTo>
                  <a:pt x="564" y="412"/>
                </a:lnTo>
                <a:lnTo>
                  <a:pt x="564" y="406"/>
                </a:lnTo>
                <a:lnTo>
                  <a:pt x="565" y="420"/>
                </a:lnTo>
                <a:lnTo>
                  <a:pt x="564" y="413"/>
                </a:lnTo>
                <a:lnTo>
                  <a:pt x="568" y="430"/>
                </a:lnTo>
                <a:lnTo>
                  <a:pt x="567" y="427"/>
                </a:lnTo>
                <a:lnTo>
                  <a:pt x="712" y="476"/>
                </a:lnTo>
                <a:lnTo>
                  <a:pt x="709" y="478"/>
                </a:lnTo>
                <a:lnTo>
                  <a:pt x="744" y="436"/>
                </a:lnTo>
                <a:lnTo>
                  <a:pt x="741" y="443"/>
                </a:lnTo>
                <a:lnTo>
                  <a:pt x="747" y="423"/>
                </a:lnTo>
                <a:lnTo>
                  <a:pt x="745" y="434"/>
                </a:lnTo>
                <a:lnTo>
                  <a:pt x="746" y="416"/>
                </a:lnTo>
                <a:lnTo>
                  <a:pt x="746" y="424"/>
                </a:lnTo>
                <a:lnTo>
                  <a:pt x="554" y="424"/>
                </a:lnTo>
                <a:lnTo>
                  <a:pt x="554" y="421"/>
                </a:lnTo>
                <a:lnTo>
                  <a:pt x="554" y="415"/>
                </a:lnTo>
                <a:lnTo>
                  <a:pt x="650" y="511"/>
                </a:lnTo>
                <a:lnTo>
                  <a:pt x="648" y="511"/>
                </a:lnTo>
                <a:lnTo>
                  <a:pt x="647" y="511"/>
                </a:lnTo>
                <a:cubicBezTo>
                  <a:pt x="598" y="511"/>
                  <a:pt x="557" y="474"/>
                  <a:pt x="552" y="425"/>
                </a:cubicBezTo>
                <a:lnTo>
                  <a:pt x="551" y="415"/>
                </a:lnTo>
                <a:lnTo>
                  <a:pt x="646" y="501"/>
                </a:lnTo>
                <a:lnTo>
                  <a:pt x="643" y="501"/>
                </a:lnTo>
                <a:lnTo>
                  <a:pt x="643" y="309"/>
                </a:lnTo>
                <a:lnTo>
                  <a:pt x="653" y="309"/>
                </a:lnTo>
                <a:cubicBezTo>
                  <a:pt x="699" y="309"/>
                  <a:pt x="739" y="342"/>
                  <a:pt x="748" y="387"/>
                </a:cubicBezTo>
                <a:lnTo>
                  <a:pt x="750" y="397"/>
                </a:lnTo>
                <a:cubicBezTo>
                  <a:pt x="755" y="425"/>
                  <a:pt x="748" y="454"/>
                  <a:pt x="730" y="476"/>
                </a:cubicBezTo>
                <a:cubicBezTo>
                  <a:pt x="711" y="499"/>
                  <a:pt x="684" y="511"/>
                  <a:pt x="655" y="511"/>
                </a:cubicBezTo>
                <a:lnTo>
                  <a:pt x="653" y="511"/>
                </a:lnTo>
                <a:cubicBezTo>
                  <a:pt x="600" y="511"/>
                  <a:pt x="557" y="468"/>
                  <a:pt x="557" y="415"/>
                </a:cubicBezTo>
                <a:lnTo>
                  <a:pt x="558" y="399"/>
                </a:lnTo>
                <a:lnTo>
                  <a:pt x="558" y="393"/>
                </a:lnTo>
                <a:lnTo>
                  <a:pt x="558" y="382"/>
                </a:lnTo>
                <a:cubicBezTo>
                  <a:pt x="558" y="376"/>
                  <a:pt x="559" y="370"/>
                  <a:pt x="560" y="364"/>
                </a:cubicBezTo>
                <a:lnTo>
                  <a:pt x="561" y="359"/>
                </a:lnTo>
                <a:cubicBezTo>
                  <a:pt x="571" y="310"/>
                  <a:pt x="616" y="277"/>
                  <a:pt x="665" y="282"/>
                </a:cubicBezTo>
                <a:cubicBezTo>
                  <a:pt x="714" y="287"/>
                  <a:pt x="751" y="328"/>
                  <a:pt x="751" y="377"/>
                </a:cubicBezTo>
                <a:lnTo>
                  <a:pt x="751" y="374"/>
                </a:lnTo>
                <a:lnTo>
                  <a:pt x="752" y="393"/>
                </a:lnTo>
                <a:lnTo>
                  <a:pt x="752" y="406"/>
                </a:lnTo>
                <a:lnTo>
                  <a:pt x="752" y="415"/>
                </a:lnTo>
                <a:cubicBezTo>
                  <a:pt x="752" y="468"/>
                  <a:pt x="709" y="511"/>
                  <a:pt x="656" y="511"/>
                </a:cubicBezTo>
                <a:lnTo>
                  <a:pt x="655" y="511"/>
                </a:lnTo>
                <a:cubicBezTo>
                  <a:pt x="602" y="511"/>
                  <a:pt x="559" y="468"/>
                  <a:pt x="559" y="415"/>
                </a:cubicBezTo>
                <a:lnTo>
                  <a:pt x="560" y="416"/>
                </a:lnTo>
                <a:lnTo>
                  <a:pt x="559" y="408"/>
                </a:lnTo>
                <a:lnTo>
                  <a:pt x="750" y="396"/>
                </a:lnTo>
                <a:lnTo>
                  <a:pt x="750" y="399"/>
                </a:lnTo>
                <a:lnTo>
                  <a:pt x="749" y="384"/>
                </a:lnTo>
                <a:lnTo>
                  <a:pt x="751" y="396"/>
                </a:lnTo>
                <a:lnTo>
                  <a:pt x="752" y="406"/>
                </a:lnTo>
                <a:cubicBezTo>
                  <a:pt x="756" y="443"/>
                  <a:pt x="738" y="479"/>
                  <a:pt x="706" y="498"/>
                </a:cubicBezTo>
                <a:cubicBezTo>
                  <a:pt x="674" y="517"/>
                  <a:pt x="634" y="516"/>
                  <a:pt x="603" y="495"/>
                </a:cubicBezTo>
                <a:lnTo>
                  <a:pt x="600" y="493"/>
                </a:lnTo>
                <a:cubicBezTo>
                  <a:pt x="586" y="484"/>
                  <a:pt x="575" y="471"/>
                  <a:pt x="568" y="456"/>
                </a:cubicBezTo>
                <a:lnTo>
                  <a:pt x="564" y="448"/>
                </a:lnTo>
                <a:cubicBezTo>
                  <a:pt x="561" y="443"/>
                  <a:pt x="559" y="438"/>
                  <a:pt x="557" y="432"/>
                </a:cubicBezTo>
                <a:lnTo>
                  <a:pt x="555" y="424"/>
                </a:lnTo>
                <a:lnTo>
                  <a:pt x="551" y="411"/>
                </a:lnTo>
                <a:lnTo>
                  <a:pt x="549" y="403"/>
                </a:lnTo>
                <a:lnTo>
                  <a:pt x="557" y="422"/>
                </a:lnTo>
                <a:lnTo>
                  <a:pt x="556" y="420"/>
                </a:lnTo>
                <a:lnTo>
                  <a:pt x="737" y="389"/>
                </a:lnTo>
                <a:lnTo>
                  <a:pt x="736" y="385"/>
                </a:lnTo>
                <a:lnTo>
                  <a:pt x="736" y="405"/>
                </a:lnTo>
                <a:lnTo>
                  <a:pt x="735" y="426"/>
                </a:lnTo>
                <a:lnTo>
                  <a:pt x="734" y="435"/>
                </a:lnTo>
                <a:cubicBezTo>
                  <a:pt x="730" y="472"/>
                  <a:pt x="704" y="504"/>
                  <a:pt x="669" y="516"/>
                </a:cubicBezTo>
                <a:lnTo>
                  <a:pt x="666" y="517"/>
                </a:lnTo>
                <a:cubicBezTo>
                  <a:pt x="631" y="528"/>
                  <a:pt x="593" y="519"/>
                  <a:pt x="568" y="493"/>
                </a:cubicBezTo>
                <a:lnTo>
                  <a:pt x="557" y="481"/>
                </a:lnTo>
                <a:lnTo>
                  <a:pt x="553" y="476"/>
                </a:lnTo>
                <a:lnTo>
                  <a:pt x="597" y="508"/>
                </a:lnTo>
                <a:lnTo>
                  <a:pt x="594" y="507"/>
                </a:lnTo>
                <a:lnTo>
                  <a:pt x="720" y="426"/>
                </a:lnTo>
                <a:lnTo>
                  <a:pt x="719" y="435"/>
                </a:lnTo>
                <a:lnTo>
                  <a:pt x="719" y="415"/>
                </a:lnTo>
                <a:lnTo>
                  <a:pt x="720" y="425"/>
                </a:lnTo>
                <a:lnTo>
                  <a:pt x="528" y="434"/>
                </a:lnTo>
                <a:lnTo>
                  <a:pt x="528" y="431"/>
                </a:lnTo>
                <a:cubicBezTo>
                  <a:pt x="528" y="427"/>
                  <a:pt x="529" y="422"/>
                  <a:pt x="529" y="418"/>
                </a:cubicBezTo>
                <a:lnTo>
                  <a:pt x="530" y="416"/>
                </a:lnTo>
                <a:lnTo>
                  <a:pt x="530" y="413"/>
                </a:lnTo>
                <a:lnTo>
                  <a:pt x="530" y="405"/>
                </a:lnTo>
                <a:lnTo>
                  <a:pt x="718" y="436"/>
                </a:lnTo>
                <a:lnTo>
                  <a:pt x="717" y="439"/>
                </a:lnTo>
                <a:lnTo>
                  <a:pt x="721" y="422"/>
                </a:lnTo>
                <a:lnTo>
                  <a:pt x="720" y="429"/>
                </a:lnTo>
                <a:lnTo>
                  <a:pt x="698" y="354"/>
                </a:lnTo>
                <a:lnTo>
                  <a:pt x="703" y="360"/>
                </a:lnTo>
                <a:lnTo>
                  <a:pt x="679" y="339"/>
                </a:lnTo>
                <a:lnTo>
                  <a:pt x="684" y="342"/>
                </a:lnTo>
                <a:lnTo>
                  <a:pt x="538" y="424"/>
                </a:lnTo>
                <a:lnTo>
                  <a:pt x="538" y="420"/>
                </a:lnTo>
                <a:lnTo>
                  <a:pt x="540" y="439"/>
                </a:lnTo>
                <a:lnTo>
                  <a:pt x="539" y="434"/>
                </a:lnTo>
                <a:lnTo>
                  <a:pt x="728" y="397"/>
                </a:lnTo>
                <a:lnTo>
                  <a:pt x="729" y="402"/>
                </a:lnTo>
                <a:cubicBezTo>
                  <a:pt x="730" y="408"/>
                  <a:pt x="730" y="414"/>
                  <a:pt x="730" y="420"/>
                </a:cubicBezTo>
                <a:lnTo>
                  <a:pt x="730" y="424"/>
                </a:lnTo>
                <a:lnTo>
                  <a:pt x="539" y="414"/>
                </a:lnTo>
                <a:lnTo>
                  <a:pt x="540" y="406"/>
                </a:lnTo>
                <a:lnTo>
                  <a:pt x="541" y="396"/>
                </a:lnTo>
                <a:lnTo>
                  <a:pt x="731" y="421"/>
                </a:lnTo>
                <a:lnTo>
                  <a:pt x="730" y="427"/>
                </a:lnTo>
                <a:lnTo>
                  <a:pt x="731" y="411"/>
                </a:lnTo>
                <a:lnTo>
                  <a:pt x="731" y="421"/>
                </a:lnTo>
                <a:lnTo>
                  <a:pt x="731" y="429"/>
                </a:lnTo>
                <a:lnTo>
                  <a:pt x="731" y="434"/>
                </a:lnTo>
                <a:lnTo>
                  <a:pt x="539" y="434"/>
                </a:lnTo>
                <a:lnTo>
                  <a:pt x="539" y="432"/>
                </a:lnTo>
                <a:cubicBezTo>
                  <a:pt x="539" y="427"/>
                  <a:pt x="540" y="422"/>
                  <a:pt x="541" y="417"/>
                </a:cubicBezTo>
                <a:lnTo>
                  <a:pt x="542" y="411"/>
                </a:lnTo>
                <a:lnTo>
                  <a:pt x="540" y="426"/>
                </a:lnTo>
                <a:lnTo>
                  <a:pt x="540" y="415"/>
                </a:lnTo>
                <a:lnTo>
                  <a:pt x="540" y="405"/>
                </a:lnTo>
                <a:lnTo>
                  <a:pt x="636" y="501"/>
                </a:lnTo>
                <a:lnTo>
                  <a:pt x="635" y="501"/>
                </a:lnTo>
                <a:lnTo>
                  <a:pt x="731" y="405"/>
                </a:lnTo>
                <a:lnTo>
                  <a:pt x="731" y="424"/>
                </a:lnTo>
                <a:lnTo>
                  <a:pt x="730" y="434"/>
                </a:lnTo>
                <a:cubicBezTo>
                  <a:pt x="729" y="444"/>
                  <a:pt x="727" y="453"/>
                  <a:pt x="723" y="462"/>
                </a:cubicBezTo>
                <a:lnTo>
                  <a:pt x="720" y="469"/>
                </a:lnTo>
                <a:cubicBezTo>
                  <a:pt x="715" y="481"/>
                  <a:pt x="708" y="491"/>
                  <a:pt x="699" y="499"/>
                </a:cubicBezTo>
                <a:lnTo>
                  <a:pt x="696" y="502"/>
                </a:lnTo>
                <a:cubicBezTo>
                  <a:pt x="672" y="526"/>
                  <a:pt x="638" y="536"/>
                  <a:pt x="605" y="528"/>
                </a:cubicBezTo>
                <a:cubicBezTo>
                  <a:pt x="572" y="519"/>
                  <a:pt x="546" y="494"/>
                  <a:pt x="537" y="462"/>
                </a:cubicBezTo>
                <a:lnTo>
                  <a:pt x="532" y="445"/>
                </a:lnTo>
                <a:lnTo>
                  <a:pt x="530" y="436"/>
                </a:lnTo>
                <a:lnTo>
                  <a:pt x="713" y="451"/>
                </a:lnTo>
                <a:lnTo>
                  <a:pt x="715" y="444"/>
                </a:lnTo>
                <a:lnTo>
                  <a:pt x="714" y="448"/>
                </a:lnTo>
                <a:cubicBezTo>
                  <a:pt x="703" y="490"/>
                  <a:pt x="665" y="520"/>
                  <a:pt x="620" y="520"/>
                </a:cubicBezTo>
                <a:lnTo>
                  <a:pt x="619" y="520"/>
                </a:lnTo>
                <a:cubicBezTo>
                  <a:pt x="574" y="520"/>
                  <a:pt x="534" y="488"/>
                  <a:pt x="525" y="443"/>
                </a:cubicBezTo>
                <a:lnTo>
                  <a:pt x="523" y="429"/>
                </a:lnTo>
                <a:lnTo>
                  <a:pt x="522" y="420"/>
                </a:lnTo>
                <a:lnTo>
                  <a:pt x="523" y="424"/>
                </a:lnTo>
                <a:lnTo>
                  <a:pt x="522" y="420"/>
                </a:lnTo>
                <a:lnTo>
                  <a:pt x="711" y="396"/>
                </a:lnTo>
                <a:lnTo>
                  <a:pt x="711" y="397"/>
                </a:lnTo>
                <a:lnTo>
                  <a:pt x="710" y="382"/>
                </a:lnTo>
                <a:lnTo>
                  <a:pt x="711" y="388"/>
                </a:lnTo>
                <a:cubicBezTo>
                  <a:pt x="712" y="393"/>
                  <a:pt x="712" y="398"/>
                  <a:pt x="712" y="403"/>
                </a:cubicBezTo>
                <a:lnTo>
                  <a:pt x="712" y="415"/>
                </a:lnTo>
                <a:cubicBezTo>
                  <a:pt x="712" y="432"/>
                  <a:pt x="708" y="448"/>
                  <a:pt x="700" y="462"/>
                </a:cubicBezTo>
                <a:lnTo>
                  <a:pt x="695" y="471"/>
                </a:lnTo>
                <a:cubicBezTo>
                  <a:pt x="678" y="502"/>
                  <a:pt x="646" y="520"/>
                  <a:pt x="611" y="520"/>
                </a:cubicBezTo>
                <a:lnTo>
                  <a:pt x="608" y="520"/>
                </a:lnTo>
                <a:cubicBezTo>
                  <a:pt x="559" y="520"/>
                  <a:pt x="518" y="483"/>
                  <a:pt x="513" y="434"/>
                </a:cubicBezTo>
                <a:lnTo>
                  <a:pt x="512" y="425"/>
                </a:lnTo>
                <a:lnTo>
                  <a:pt x="511" y="416"/>
                </a:lnTo>
                <a:cubicBezTo>
                  <a:pt x="505" y="366"/>
                  <a:pt x="540" y="320"/>
                  <a:pt x="589" y="311"/>
                </a:cubicBezTo>
                <a:cubicBezTo>
                  <a:pt x="639" y="302"/>
                  <a:pt x="687" y="333"/>
                  <a:pt x="700" y="382"/>
                </a:cubicBezTo>
                <a:lnTo>
                  <a:pt x="702" y="394"/>
                </a:lnTo>
                <a:lnTo>
                  <a:pt x="703" y="400"/>
                </a:lnTo>
                <a:cubicBezTo>
                  <a:pt x="712" y="451"/>
                  <a:pt x="678" y="499"/>
                  <a:pt x="628" y="509"/>
                </a:cubicBezTo>
                <a:cubicBezTo>
                  <a:pt x="578" y="520"/>
                  <a:pt x="528" y="489"/>
                  <a:pt x="515" y="439"/>
                </a:cubicBezTo>
                <a:lnTo>
                  <a:pt x="513" y="427"/>
                </a:lnTo>
                <a:lnTo>
                  <a:pt x="512" y="421"/>
                </a:lnTo>
                <a:cubicBezTo>
                  <a:pt x="510" y="411"/>
                  <a:pt x="510" y="400"/>
                  <a:pt x="512" y="390"/>
                </a:cubicBezTo>
                <a:lnTo>
                  <a:pt x="513" y="384"/>
                </a:lnTo>
                <a:lnTo>
                  <a:pt x="516" y="430"/>
                </a:lnTo>
                <a:lnTo>
                  <a:pt x="515" y="427"/>
                </a:lnTo>
                <a:lnTo>
                  <a:pt x="683" y="454"/>
                </a:lnTo>
                <a:lnTo>
                  <a:pt x="681" y="456"/>
                </a:lnTo>
                <a:lnTo>
                  <a:pt x="674" y="467"/>
                </a:lnTo>
                <a:lnTo>
                  <a:pt x="689" y="415"/>
                </a:lnTo>
                <a:lnTo>
                  <a:pt x="689" y="422"/>
                </a:lnTo>
                <a:lnTo>
                  <a:pt x="689" y="424"/>
                </a:lnTo>
                <a:lnTo>
                  <a:pt x="497" y="424"/>
                </a:lnTo>
                <a:lnTo>
                  <a:pt x="498" y="429"/>
                </a:lnTo>
                <a:lnTo>
                  <a:pt x="496" y="409"/>
                </a:lnTo>
                <a:lnTo>
                  <a:pt x="496" y="400"/>
                </a:lnTo>
                <a:lnTo>
                  <a:pt x="499" y="424"/>
                </a:lnTo>
                <a:lnTo>
                  <a:pt x="498" y="420"/>
                </a:lnTo>
                <a:lnTo>
                  <a:pt x="687" y="396"/>
                </a:lnTo>
                <a:lnTo>
                  <a:pt x="687" y="398"/>
                </a:lnTo>
                <a:lnTo>
                  <a:pt x="687" y="404"/>
                </a:lnTo>
                <a:lnTo>
                  <a:pt x="687" y="411"/>
                </a:lnTo>
                <a:lnTo>
                  <a:pt x="687" y="415"/>
                </a:lnTo>
                <a:cubicBezTo>
                  <a:pt x="687" y="463"/>
                  <a:pt x="653" y="503"/>
                  <a:pt x="607" y="510"/>
                </a:cubicBezTo>
                <a:cubicBezTo>
                  <a:pt x="560" y="518"/>
                  <a:pt x="515" y="490"/>
                  <a:pt x="500" y="446"/>
                </a:cubicBezTo>
                <a:lnTo>
                  <a:pt x="499" y="443"/>
                </a:lnTo>
                <a:cubicBezTo>
                  <a:pt x="496" y="433"/>
                  <a:pt x="494" y="423"/>
                  <a:pt x="494" y="412"/>
                </a:cubicBezTo>
                <a:lnTo>
                  <a:pt x="495" y="398"/>
                </a:lnTo>
                <a:lnTo>
                  <a:pt x="497" y="377"/>
                </a:lnTo>
                <a:lnTo>
                  <a:pt x="498" y="371"/>
                </a:lnTo>
                <a:cubicBezTo>
                  <a:pt x="506" y="321"/>
                  <a:pt x="551" y="287"/>
                  <a:pt x="600" y="291"/>
                </a:cubicBezTo>
                <a:cubicBezTo>
                  <a:pt x="650" y="295"/>
                  <a:pt x="688" y="337"/>
                  <a:pt x="688" y="386"/>
                </a:cubicBezTo>
                <a:lnTo>
                  <a:pt x="688" y="395"/>
                </a:lnTo>
                <a:lnTo>
                  <a:pt x="688" y="418"/>
                </a:lnTo>
                <a:lnTo>
                  <a:pt x="687" y="426"/>
                </a:lnTo>
                <a:lnTo>
                  <a:pt x="687" y="434"/>
                </a:lnTo>
                <a:lnTo>
                  <a:pt x="495" y="434"/>
                </a:lnTo>
                <a:lnTo>
                  <a:pt x="495" y="429"/>
                </a:lnTo>
                <a:lnTo>
                  <a:pt x="496" y="424"/>
                </a:lnTo>
                <a:lnTo>
                  <a:pt x="494" y="403"/>
                </a:lnTo>
                <a:lnTo>
                  <a:pt x="494" y="396"/>
                </a:lnTo>
                <a:lnTo>
                  <a:pt x="686" y="396"/>
                </a:lnTo>
                <a:lnTo>
                  <a:pt x="686" y="397"/>
                </a:lnTo>
                <a:lnTo>
                  <a:pt x="685" y="382"/>
                </a:lnTo>
                <a:lnTo>
                  <a:pt x="686" y="388"/>
                </a:lnTo>
                <a:cubicBezTo>
                  <a:pt x="687" y="393"/>
                  <a:pt x="687" y="398"/>
                  <a:pt x="687" y="403"/>
                </a:cubicBezTo>
                <a:lnTo>
                  <a:pt x="687" y="411"/>
                </a:lnTo>
                <a:lnTo>
                  <a:pt x="687" y="415"/>
                </a:lnTo>
                <a:cubicBezTo>
                  <a:pt x="687" y="463"/>
                  <a:pt x="653" y="503"/>
                  <a:pt x="607" y="510"/>
                </a:cubicBezTo>
                <a:cubicBezTo>
                  <a:pt x="560" y="518"/>
                  <a:pt x="515" y="490"/>
                  <a:pt x="500" y="446"/>
                </a:cubicBezTo>
                <a:lnTo>
                  <a:pt x="499" y="443"/>
                </a:lnTo>
                <a:cubicBezTo>
                  <a:pt x="498" y="437"/>
                  <a:pt x="496" y="432"/>
                  <a:pt x="495" y="426"/>
                </a:cubicBezTo>
                <a:lnTo>
                  <a:pt x="496" y="426"/>
                </a:lnTo>
                <a:lnTo>
                  <a:pt x="494" y="417"/>
                </a:lnTo>
                <a:lnTo>
                  <a:pt x="587" y="492"/>
                </a:lnTo>
                <a:lnTo>
                  <a:pt x="586" y="492"/>
                </a:lnTo>
                <a:lnTo>
                  <a:pt x="680" y="420"/>
                </a:lnTo>
                <a:lnTo>
                  <a:pt x="675" y="436"/>
                </a:lnTo>
                <a:lnTo>
                  <a:pt x="673" y="441"/>
                </a:lnTo>
                <a:cubicBezTo>
                  <a:pt x="658" y="478"/>
                  <a:pt x="623" y="501"/>
                  <a:pt x="583" y="501"/>
                </a:cubicBezTo>
                <a:lnTo>
                  <a:pt x="581" y="501"/>
                </a:lnTo>
                <a:lnTo>
                  <a:pt x="673" y="433"/>
                </a:lnTo>
                <a:lnTo>
                  <a:pt x="670" y="443"/>
                </a:lnTo>
                <a:cubicBezTo>
                  <a:pt x="658" y="484"/>
                  <a:pt x="621" y="511"/>
                  <a:pt x="578" y="511"/>
                </a:cubicBezTo>
                <a:lnTo>
                  <a:pt x="574" y="511"/>
                </a:lnTo>
                <a:cubicBezTo>
                  <a:pt x="521" y="511"/>
                  <a:pt x="478" y="468"/>
                  <a:pt x="478" y="415"/>
                </a:cubicBezTo>
                <a:lnTo>
                  <a:pt x="479" y="390"/>
                </a:lnTo>
                <a:lnTo>
                  <a:pt x="479" y="391"/>
                </a:lnTo>
                <a:lnTo>
                  <a:pt x="479" y="386"/>
                </a:lnTo>
                <a:lnTo>
                  <a:pt x="667" y="417"/>
                </a:lnTo>
                <a:lnTo>
                  <a:pt x="667" y="416"/>
                </a:lnTo>
                <a:lnTo>
                  <a:pt x="665" y="423"/>
                </a:lnTo>
                <a:cubicBezTo>
                  <a:pt x="653" y="464"/>
                  <a:pt x="615" y="492"/>
                  <a:pt x="572" y="492"/>
                </a:cubicBezTo>
                <a:lnTo>
                  <a:pt x="570" y="492"/>
                </a:lnTo>
                <a:lnTo>
                  <a:pt x="569" y="492"/>
                </a:lnTo>
                <a:lnTo>
                  <a:pt x="664" y="415"/>
                </a:lnTo>
                <a:lnTo>
                  <a:pt x="663" y="420"/>
                </a:lnTo>
                <a:lnTo>
                  <a:pt x="662" y="378"/>
                </a:lnTo>
                <a:lnTo>
                  <a:pt x="663" y="382"/>
                </a:lnTo>
                <a:lnTo>
                  <a:pt x="527" y="320"/>
                </a:lnTo>
                <a:lnTo>
                  <a:pt x="533" y="317"/>
                </a:lnTo>
                <a:lnTo>
                  <a:pt x="508" y="335"/>
                </a:lnTo>
                <a:lnTo>
                  <a:pt x="514" y="329"/>
                </a:lnTo>
                <a:lnTo>
                  <a:pt x="485" y="396"/>
                </a:lnTo>
                <a:lnTo>
                  <a:pt x="485" y="389"/>
                </a:lnTo>
                <a:lnTo>
                  <a:pt x="502" y="443"/>
                </a:lnTo>
                <a:lnTo>
                  <a:pt x="500" y="440"/>
                </a:lnTo>
                <a:lnTo>
                  <a:pt x="675" y="377"/>
                </a:lnTo>
                <a:lnTo>
                  <a:pt x="675" y="381"/>
                </a:lnTo>
                <a:lnTo>
                  <a:pt x="676" y="387"/>
                </a:lnTo>
                <a:cubicBezTo>
                  <a:pt x="677" y="392"/>
                  <a:pt x="677" y="397"/>
                  <a:pt x="677" y="402"/>
                </a:cubicBezTo>
                <a:lnTo>
                  <a:pt x="677" y="405"/>
                </a:lnTo>
                <a:lnTo>
                  <a:pt x="485" y="405"/>
                </a:lnTo>
                <a:lnTo>
                  <a:pt x="485" y="402"/>
                </a:lnTo>
                <a:lnTo>
                  <a:pt x="487" y="418"/>
                </a:lnTo>
                <a:lnTo>
                  <a:pt x="486" y="412"/>
                </a:lnTo>
                <a:cubicBezTo>
                  <a:pt x="485" y="407"/>
                  <a:pt x="484" y="402"/>
                  <a:pt x="484" y="396"/>
                </a:cubicBezTo>
                <a:lnTo>
                  <a:pt x="484" y="389"/>
                </a:lnTo>
                <a:lnTo>
                  <a:pt x="489" y="420"/>
                </a:lnTo>
                <a:lnTo>
                  <a:pt x="488" y="417"/>
                </a:lnTo>
                <a:lnTo>
                  <a:pt x="671" y="417"/>
                </a:lnTo>
                <a:lnTo>
                  <a:pt x="670" y="420"/>
                </a:lnTo>
                <a:lnTo>
                  <a:pt x="674" y="403"/>
                </a:lnTo>
                <a:lnTo>
                  <a:pt x="672" y="412"/>
                </a:lnTo>
                <a:lnTo>
                  <a:pt x="671" y="418"/>
                </a:lnTo>
                <a:lnTo>
                  <a:pt x="672" y="402"/>
                </a:lnTo>
                <a:lnTo>
                  <a:pt x="672" y="405"/>
                </a:lnTo>
                <a:lnTo>
                  <a:pt x="485" y="375"/>
                </a:lnTo>
                <a:lnTo>
                  <a:pt x="486" y="372"/>
                </a:lnTo>
                <a:lnTo>
                  <a:pt x="483" y="387"/>
                </a:lnTo>
                <a:lnTo>
                  <a:pt x="484" y="381"/>
                </a:lnTo>
                <a:lnTo>
                  <a:pt x="482" y="396"/>
                </a:lnTo>
                <a:lnTo>
                  <a:pt x="482" y="386"/>
                </a:lnTo>
                <a:lnTo>
                  <a:pt x="632" y="466"/>
                </a:lnTo>
                <a:lnTo>
                  <a:pt x="635" y="463"/>
                </a:lnTo>
                <a:lnTo>
                  <a:pt x="628" y="469"/>
                </a:lnTo>
                <a:cubicBezTo>
                  <a:pt x="611" y="484"/>
                  <a:pt x="588" y="492"/>
                  <a:pt x="565" y="492"/>
                </a:cubicBezTo>
                <a:lnTo>
                  <a:pt x="560" y="492"/>
                </a:lnTo>
                <a:cubicBezTo>
                  <a:pt x="514" y="492"/>
                  <a:pt x="473" y="459"/>
                  <a:pt x="466" y="412"/>
                </a:cubicBezTo>
                <a:lnTo>
                  <a:pt x="466" y="414"/>
                </a:lnTo>
                <a:lnTo>
                  <a:pt x="465" y="410"/>
                </a:lnTo>
                <a:lnTo>
                  <a:pt x="626" y="454"/>
                </a:lnTo>
                <a:lnTo>
                  <a:pt x="622" y="458"/>
                </a:lnTo>
                <a:lnTo>
                  <a:pt x="634" y="444"/>
                </a:lnTo>
                <a:lnTo>
                  <a:pt x="630" y="450"/>
                </a:lnTo>
                <a:lnTo>
                  <a:pt x="642" y="427"/>
                </a:lnTo>
                <a:lnTo>
                  <a:pt x="640" y="433"/>
                </a:lnTo>
                <a:lnTo>
                  <a:pt x="639" y="436"/>
                </a:lnTo>
                <a:cubicBezTo>
                  <a:pt x="624" y="480"/>
                  <a:pt x="579" y="508"/>
                  <a:pt x="532" y="500"/>
                </a:cubicBezTo>
                <a:cubicBezTo>
                  <a:pt x="486" y="493"/>
                  <a:pt x="451" y="453"/>
                  <a:pt x="451" y="405"/>
                </a:cubicBezTo>
                <a:lnTo>
                  <a:pt x="451" y="396"/>
                </a:lnTo>
                <a:lnTo>
                  <a:pt x="451" y="386"/>
                </a:lnTo>
                <a:lnTo>
                  <a:pt x="641" y="410"/>
                </a:lnTo>
                <a:lnTo>
                  <a:pt x="641" y="406"/>
                </a:lnTo>
                <a:lnTo>
                  <a:pt x="640" y="412"/>
                </a:lnTo>
                <a:cubicBezTo>
                  <a:pt x="632" y="459"/>
                  <a:pt x="592" y="492"/>
                  <a:pt x="545" y="492"/>
                </a:cubicBezTo>
                <a:lnTo>
                  <a:pt x="543" y="492"/>
                </a:lnTo>
                <a:lnTo>
                  <a:pt x="639" y="396"/>
                </a:lnTo>
                <a:lnTo>
                  <a:pt x="639" y="402"/>
                </a:lnTo>
                <a:cubicBezTo>
                  <a:pt x="639" y="413"/>
                  <a:pt x="638" y="423"/>
                  <a:pt x="635" y="433"/>
                </a:cubicBezTo>
                <a:lnTo>
                  <a:pt x="634" y="436"/>
                </a:lnTo>
                <a:cubicBezTo>
                  <a:pt x="618" y="482"/>
                  <a:pt x="570" y="510"/>
                  <a:pt x="522" y="499"/>
                </a:cubicBezTo>
                <a:cubicBezTo>
                  <a:pt x="474" y="489"/>
                  <a:pt x="442" y="444"/>
                  <a:pt x="447" y="395"/>
                </a:cubicBezTo>
                <a:lnTo>
                  <a:pt x="448" y="387"/>
                </a:lnTo>
                <a:lnTo>
                  <a:pt x="449" y="377"/>
                </a:lnTo>
                <a:cubicBezTo>
                  <a:pt x="454" y="326"/>
                  <a:pt x="498" y="288"/>
                  <a:pt x="549" y="291"/>
                </a:cubicBezTo>
                <a:cubicBezTo>
                  <a:pt x="600" y="293"/>
                  <a:pt x="640" y="335"/>
                  <a:pt x="640" y="386"/>
                </a:cubicBezTo>
                <a:lnTo>
                  <a:pt x="640" y="389"/>
                </a:lnTo>
                <a:lnTo>
                  <a:pt x="640" y="376"/>
                </a:lnTo>
                <a:lnTo>
                  <a:pt x="640" y="381"/>
                </a:lnTo>
                <a:lnTo>
                  <a:pt x="641" y="387"/>
                </a:lnTo>
                <a:lnTo>
                  <a:pt x="638" y="372"/>
                </a:lnTo>
                <a:lnTo>
                  <a:pt x="639" y="375"/>
                </a:lnTo>
                <a:lnTo>
                  <a:pt x="454" y="429"/>
                </a:lnTo>
                <a:lnTo>
                  <a:pt x="457" y="437"/>
                </a:lnTo>
                <a:lnTo>
                  <a:pt x="455" y="432"/>
                </a:lnTo>
                <a:lnTo>
                  <a:pt x="640" y="396"/>
                </a:lnTo>
                <a:lnTo>
                  <a:pt x="640" y="401"/>
                </a:lnTo>
                <a:lnTo>
                  <a:pt x="640" y="405"/>
                </a:lnTo>
                <a:lnTo>
                  <a:pt x="448" y="405"/>
                </a:lnTo>
                <a:lnTo>
                  <a:pt x="448" y="401"/>
                </a:lnTo>
                <a:lnTo>
                  <a:pt x="448" y="396"/>
                </a:lnTo>
                <a:lnTo>
                  <a:pt x="544" y="492"/>
                </a:lnTo>
                <a:lnTo>
                  <a:pt x="543" y="492"/>
                </a:lnTo>
                <a:cubicBezTo>
                  <a:pt x="503" y="492"/>
                  <a:pt x="467" y="467"/>
                  <a:pt x="453" y="429"/>
                </a:cubicBezTo>
                <a:cubicBezTo>
                  <a:pt x="439" y="391"/>
                  <a:pt x="451" y="349"/>
                  <a:pt x="482" y="323"/>
                </a:cubicBezTo>
                <a:lnTo>
                  <a:pt x="482" y="324"/>
                </a:lnTo>
                <a:lnTo>
                  <a:pt x="487" y="319"/>
                </a:lnTo>
                <a:lnTo>
                  <a:pt x="554" y="482"/>
                </a:lnTo>
                <a:lnTo>
                  <a:pt x="553" y="482"/>
                </a:lnTo>
                <a:lnTo>
                  <a:pt x="648" y="371"/>
                </a:lnTo>
                <a:lnTo>
                  <a:pt x="648" y="369"/>
                </a:lnTo>
                <a:lnTo>
                  <a:pt x="649" y="373"/>
                </a:lnTo>
                <a:lnTo>
                  <a:pt x="459" y="396"/>
                </a:lnTo>
                <a:lnTo>
                  <a:pt x="459" y="392"/>
                </a:lnTo>
                <a:lnTo>
                  <a:pt x="459" y="386"/>
                </a:lnTo>
                <a:lnTo>
                  <a:pt x="555" y="482"/>
                </a:lnTo>
                <a:lnTo>
                  <a:pt x="553" y="482"/>
                </a:lnTo>
                <a:lnTo>
                  <a:pt x="550" y="482"/>
                </a:lnTo>
                <a:cubicBezTo>
                  <a:pt x="521" y="482"/>
                  <a:pt x="494" y="469"/>
                  <a:pt x="476" y="446"/>
                </a:cubicBezTo>
                <a:lnTo>
                  <a:pt x="472" y="441"/>
                </a:lnTo>
                <a:cubicBezTo>
                  <a:pt x="467" y="436"/>
                  <a:pt x="464" y="430"/>
                  <a:pt x="461" y="424"/>
                </a:cubicBezTo>
                <a:lnTo>
                  <a:pt x="459" y="420"/>
                </a:lnTo>
                <a:lnTo>
                  <a:pt x="638" y="354"/>
                </a:lnTo>
                <a:lnTo>
                  <a:pt x="635" y="346"/>
                </a:lnTo>
                <a:lnTo>
                  <a:pt x="637" y="351"/>
                </a:lnTo>
                <a:cubicBezTo>
                  <a:pt x="648" y="380"/>
                  <a:pt x="645" y="414"/>
                  <a:pt x="627" y="440"/>
                </a:cubicBezTo>
                <a:cubicBezTo>
                  <a:pt x="609" y="467"/>
                  <a:pt x="579" y="482"/>
                  <a:pt x="547" y="482"/>
                </a:cubicBezTo>
                <a:lnTo>
                  <a:pt x="544" y="482"/>
                </a:lnTo>
                <a:cubicBezTo>
                  <a:pt x="491" y="482"/>
                  <a:pt x="448" y="439"/>
                  <a:pt x="448" y="386"/>
                </a:cubicBezTo>
                <a:lnTo>
                  <a:pt x="448" y="376"/>
                </a:lnTo>
                <a:lnTo>
                  <a:pt x="448" y="367"/>
                </a:lnTo>
                <a:lnTo>
                  <a:pt x="640" y="367"/>
                </a:lnTo>
                <a:lnTo>
                  <a:pt x="640" y="371"/>
                </a:lnTo>
                <a:lnTo>
                  <a:pt x="640" y="377"/>
                </a:lnTo>
                <a:lnTo>
                  <a:pt x="544" y="281"/>
                </a:lnTo>
                <a:lnTo>
                  <a:pt x="545" y="281"/>
                </a:lnTo>
                <a:cubicBezTo>
                  <a:pt x="574" y="281"/>
                  <a:pt x="601" y="294"/>
                  <a:pt x="620" y="317"/>
                </a:cubicBezTo>
                <a:cubicBezTo>
                  <a:pt x="638" y="339"/>
                  <a:pt x="645" y="368"/>
                  <a:pt x="640" y="396"/>
                </a:cubicBezTo>
                <a:lnTo>
                  <a:pt x="637" y="408"/>
                </a:lnTo>
                <a:lnTo>
                  <a:pt x="635" y="417"/>
                </a:lnTo>
                <a:cubicBezTo>
                  <a:pt x="625" y="465"/>
                  <a:pt x="580" y="497"/>
                  <a:pt x="531" y="492"/>
                </a:cubicBezTo>
                <a:cubicBezTo>
                  <a:pt x="482" y="487"/>
                  <a:pt x="445" y="445"/>
                  <a:pt x="445" y="396"/>
                </a:cubicBezTo>
                <a:lnTo>
                  <a:pt x="445" y="393"/>
                </a:lnTo>
                <a:cubicBezTo>
                  <a:pt x="445" y="389"/>
                  <a:pt x="446" y="384"/>
                  <a:pt x="446" y="380"/>
                </a:cubicBezTo>
                <a:lnTo>
                  <a:pt x="447" y="373"/>
                </a:lnTo>
                <a:lnTo>
                  <a:pt x="447" y="393"/>
                </a:lnTo>
                <a:lnTo>
                  <a:pt x="446" y="385"/>
                </a:lnTo>
                <a:lnTo>
                  <a:pt x="444" y="371"/>
                </a:lnTo>
                <a:lnTo>
                  <a:pt x="635" y="357"/>
                </a:lnTo>
                <a:lnTo>
                  <a:pt x="635" y="360"/>
                </a:lnTo>
                <a:cubicBezTo>
                  <a:pt x="635" y="365"/>
                  <a:pt x="635" y="370"/>
                  <a:pt x="635" y="374"/>
                </a:cubicBezTo>
                <a:lnTo>
                  <a:pt x="634" y="381"/>
                </a:lnTo>
                <a:lnTo>
                  <a:pt x="634" y="367"/>
                </a:lnTo>
                <a:lnTo>
                  <a:pt x="634" y="374"/>
                </a:lnTo>
                <a:cubicBezTo>
                  <a:pt x="634" y="385"/>
                  <a:pt x="633" y="395"/>
                  <a:pt x="630" y="405"/>
                </a:cubicBezTo>
                <a:lnTo>
                  <a:pt x="629" y="408"/>
                </a:lnTo>
                <a:cubicBezTo>
                  <a:pt x="614" y="452"/>
                  <a:pt x="569" y="480"/>
                  <a:pt x="522" y="472"/>
                </a:cubicBezTo>
                <a:cubicBezTo>
                  <a:pt x="476" y="465"/>
                  <a:pt x="441" y="425"/>
                  <a:pt x="441" y="377"/>
                </a:cubicBezTo>
                <a:lnTo>
                  <a:pt x="441" y="366"/>
                </a:lnTo>
                <a:lnTo>
                  <a:pt x="443" y="382"/>
                </a:lnTo>
                <a:lnTo>
                  <a:pt x="442" y="376"/>
                </a:lnTo>
                <a:lnTo>
                  <a:pt x="445" y="391"/>
                </a:lnTo>
                <a:lnTo>
                  <a:pt x="444" y="388"/>
                </a:lnTo>
                <a:lnTo>
                  <a:pt x="593" y="434"/>
                </a:lnTo>
                <a:lnTo>
                  <a:pt x="589" y="437"/>
                </a:lnTo>
                <a:lnTo>
                  <a:pt x="610" y="416"/>
                </a:lnTo>
                <a:lnTo>
                  <a:pt x="605" y="423"/>
                </a:lnTo>
                <a:lnTo>
                  <a:pt x="600" y="430"/>
                </a:lnTo>
                <a:cubicBezTo>
                  <a:pt x="594" y="438"/>
                  <a:pt x="587" y="445"/>
                  <a:pt x="579" y="451"/>
                </a:cubicBezTo>
                <a:lnTo>
                  <a:pt x="575" y="454"/>
                </a:lnTo>
                <a:cubicBezTo>
                  <a:pt x="554" y="470"/>
                  <a:pt x="527" y="477"/>
                  <a:pt x="501" y="472"/>
                </a:cubicBezTo>
                <a:cubicBezTo>
                  <a:pt x="475" y="468"/>
                  <a:pt x="452" y="453"/>
                  <a:pt x="438" y="431"/>
                </a:cubicBezTo>
                <a:lnTo>
                  <a:pt x="436" y="428"/>
                </a:lnTo>
                <a:cubicBezTo>
                  <a:pt x="430" y="419"/>
                  <a:pt x="426" y="410"/>
                  <a:pt x="423" y="401"/>
                </a:cubicBezTo>
                <a:lnTo>
                  <a:pt x="421" y="394"/>
                </a:lnTo>
                <a:lnTo>
                  <a:pt x="420" y="391"/>
                </a:lnTo>
                <a:lnTo>
                  <a:pt x="419" y="388"/>
                </a:lnTo>
                <a:lnTo>
                  <a:pt x="604" y="378"/>
                </a:lnTo>
                <a:lnTo>
                  <a:pt x="601" y="392"/>
                </a:lnTo>
                <a:lnTo>
                  <a:pt x="598" y="403"/>
                </a:lnTo>
                <a:cubicBezTo>
                  <a:pt x="587" y="444"/>
                  <a:pt x="549" y="473"/>
                  <a:pt x="505" y="473"/>
                </a:cubicBezTo>
                <a:lnTo>
                  <a:pt x="502" y="473"/>
                </a:lnTo>
                <a:cubicBezTo>
                  <a:pt x="453" y="473"/>
                  <a:pt x="412" y="436"/>
                  <a:pt x="407" y="387"/>
                </a:cubicBezTo>
                <a:lnTo>
                  <a:pt x="407" y="386"/>
                </a:lnTo>
                <a:lnTo>
                  <a:pt x="405" y="376"/>
                </a:lnTo>
                <a:lnTo>
                  <a:pt x="499" y="453"/>
                </a:lnTo>
                <a:lnTo>
                  <a:pt x="497" y="453"/>
                </a:lnTo>
                <a:lnTo>
                  <a:pt x="496" y="453"/>
                </a:lnTo>
                <a:cubicBezTo>
                  <a:pt x="469" y="453"/>
                  <a:pt x="443" y="442"/>
                  <a:pt x="425" y="421"/>
                </a:cubicBezTo>
                <a:cubicBezTo>
                  <a:pt x="407" y="401"/>
                  <a:pt x="398" y="374"/>
                  <a:pt x="401" y="347"/>
                </a:cubicBezTo>
                <a:lnTo>
                  <a:pt x="402" y="339"/>
                </a:lnTo>
                <a:lnTo>
                  <a:pt x="403" y="329"/>
                </a:lnTo>
                <a:lnTo>
                  <a:pt x="498" y="434"/>
                </a:lnTo>
                <a:lnTo>
                  <a:pt x="497" y="434"/>
                </a:lnTo>
                <a:lnTo>
                  <a:pt x="593" y="338"/>
                </a:lnTo>
                <a:lnTo>
                  <a:pt x="593" y="344"/>
                </a:lnTo>
                <a:cubicBezTo>
                  <a:pt x="593" y="352"/>
                  <a:pt x="593" y="360"/>
                  <a:pt x="591" y="368"/>
                </a:cubicBezTo>
                <a:lnTo>
                  <a:pt x="590" y="372"/>
                </a:lnTo>
                <a:lnTo>
                  <a:pt x="403" y="325"/>
                </a:lnTo>
                <a:lnTo>
                  <a:pt x="403" y="329"/>
                </a:lnTo>
                <a:lnTo>
                  <a:pt x="404" y="323"/>
                </a:lnTo>
                <a:cubicBezTo>
                  <a:pt x="405" y="318"/>
                  <a:pt x="406" y="313"/>
                  <a:pt x="407" y="308"/>
                </a:cubicBezTo>
                <a:lnTo>
                  <a:pt x="407" y="312"/>
                </a:lnTo>
                <a:lnTo>
                  <a:pt x="413" y="290"/>
                </a:lnTo>
                <a:lnTo>
                  <a:pt x="416" y="282"/>
                </a:lnTo>
                <a:lnTo>
                  <a:pt x="411" y="297"/>
                </a:lnTo>
                <a:lnTo>
                  <a:pt x="412" y="292"/>
                </a:lnTo>
                <a:cubicBezTo>
                  <a:pt x="419" y="257"/>
                  <a:pt x="445" y="229"/>
                  <a:pt x="479" y="219"/>
                </a:cubicBezTo>
                <a:cubicBezTo>
                  <a:pt x="513" y="208"/>
                  <a:pt x="549" y="218"/>
                  <a:pt x="574" y="243"/>
                </a:cubicBezTo>
                <a:lnTo>
                  <a:pt x="575" y="244"/>
                </a:lnTo>
                <a:cubicBezTo>
                  <a:pt x="593" y="262"/>
                  <a:pt x="603" y="286"/>
                  <a:pt x="603" y="311"/>
                </a:cubicBezTo>
                <a:lnTo>
                  <a:pt x="603" y="309"/>
                </a:lnTo>
                <a:lnTo>
                  <a:pt x="604" y="316"/>
                </a:lnTo>
                <a:lnTo>
                  <a:pt x="605" y="323"/>
                </a:lnTo>
                <a:lnTo>
                  <a:pt x="595" y="294"/>
                </a:lnTo>
                <a:lnTo>
                  <a:pt x="596" y="296"/>
                </a:lnTo>
                <a:lnTo>
                  <a:pt x="421" y="372"/>
                </a:lnTo>
                <a:lnTo>
                  <a:pt x="417" y="363"/>
                </a:lnTo>
                <a:lnTo>
                  <a:pt x="413" y="352"/>
                </a:lnTo>
                <a:lnTo>
                  <a:pt x="503" y="415"/>
                </a:lnTo>
                <a:lnTo>
                  <a:pt x="499" y="415"/>
                </a:lnTo>
                <a:cubicBezTo>
                  <a:pt x="479" y="415"/>
                  <a:pt x="460" y="409"/>
                  <a:pt x="444" y="398"/>
                </a:cubicBezTo>
                <a:lnTo>
                  <a:pt x="445" y="398"/>
                </a:lnTo>
                <a:lnTo>
                  <a:pt x="438" y="394"/>
                </a:lnTo>
                <a:lnTo>
                  <a:pt x="575" y="346"/>
                </a:lnTo>
                <a:lnTo>
                  <a:pt x="577" y="339"/>
                </a:lnTo>
                <a:lnTo>
                  <a:pt x="576" y="343"/>
                </a:lnTo>
                <a:cubicBezTo>
                  <a:pt x="564" y="390"/>
                  <a:pt x="519" y="421"/>
                  <a:pt x="471" y="415"/>
                </a:cubicBezTo>
                <a:cubicBezTo>
                  <a:pt x="423" y="409"/>
                  <a:pt x="386" y="368"/>
                  <a:pt x="386" y="319"/>
                </a:cubicBezTo>
                <a:lnTo>
                  <a:pt x="387" y="320"/>
                </a:lnTo>
                <a:lnTo>
                  <a:pt x="386" y="309"/>
                </a:lnTo>
                <a:lnTo>
                  <a:pt x="481" y="396"/>
                </a:lnTo>
                <a:lnTo>
                  <a:pt x="478" y="396"/>
                </a:lnTo>
                <a:lnTo>
                  <a:pt x="476" y="396"/>
                </a:lnTo>
                <a:lnTo>
                  <a:pt x="512" y="211"/>
                </a:lnTo>
                <a:lnTo>
                  <a:pt x="517" y="213"/>
                </a:lnTo>
                <a:lnTo>
                  <a:pt x="439" y="217"/>
                </a:lnTo>
                <a:lnTo>
                  <a:pt x="443" y="215"/>
                </a:lnTo>
                <a:lnTo>
                  <a:pt x="392" y="321"/>
                </a:lnTo>
                <a:lnTo>
                  <a:pt x="390" y="312"/>
                </a:lnTo>
                <a:lnTo>
                  <a:pt x="394" y="327"/>
                </a:lnTo>
                <a:lnTo>
                  <a:pt x="390" y="317"/>
                </a:lnTo>
                <a:cubicBezTo>
                  <a:pt x="388" y="312"/>
                  <a:pt x="387" y="307"/>
                  <a:pt x="386" y="302"/>
                </a:cubicBezTo>
                <a:lnTo>
                  <a:pt x="384" y="293"/>
                </a:lnTo>
                <a:lnTo>
                  <a:pt x="477" y="368"/>
                </a:lnTo>
                <a:lnTo>
                  <a:pt x="472" y="368"/>
                </a:lnTo>
                <a:lnTo>
                  <a:pt x="567" y="291"/>
                </a:lnTo>
                <a:lnTo>
                  <a:pt x="565" y="301"/>
                </a:lnTo>
                <a:lnTo>
                  <a:pt x="564" y="305"/>
                </a:lnTo>
                <a:lnTo>
                  <a:pt x="379" y="251"/>
                </a:lnTo>
                <a:lnTo>
                  <a:pt x="380" y="248"/>
                </a:lnTo>
                <a:lnTo>
                  <a:pt x="375" y="278"/>
                </a:lnTo>
                <a:lnTo>
                  <a:pt x="375" y="272"/>
                </a:lnTo>
                <a:lnTo>
                  <a:pt x="389" y="322"/>
                </a:lnTo>
                <a:lnTo>
                  <a:pt x="383" y="312"/>
                </a:lnTo>
                <a:cubicBezTo>
                  <a:pt x="376" y="300"/>
                  <a:pt x="372" y="287"/>
                  <a:pt x="370" y="273"/>
                </a:cubicBezTo>
                <a:lnTo>
                  <a:pt x="369" y="263"/>
                </a:lnTo>
                <a:lnTo>
                  <a:pt x="368" y="253"/>
                </a:lnTo>
                <a:lnTo>
                  <a:pt x="463" y="339"/>
                </a:lnTo>
                <a:lnTo>
                  <a:pt x="461" y="339"/>
                </a:lnTo>
                <a:cubicBezTo>
                  <a:pt x="408" y="339"/>
                  <a:pt x="365" y="296"/>
                  <a:pt x="365" y="243"/>
                </a:cubicBezTo>
                <a:lnTo>
                  <a:pt x="365" y="237"/>
                </a:lnTo>
                <a:lnTo>
                  <a:pt x="365" y="228"/>
                </a:lnTo>
                <a:lnTo>
                  <a:pt x="365" y="219"/>
                </a:lnTo>
                <a:lnTo>
                  <a:pt x="365" y="215"/>
                </a:lnTo>
                <a:lnTo>
                  <a:pt x="547" y="258"/>
                </a:lnTo>
                <a:lnTo>
                  <a:pt x="546" y="260"/>
                </a:lnTo>
                <a:lnTo>
                  <a:pt x="556" y="231"/>
                </a:lnTo>
                <a:lnTo>
                  <a:pt x="555" y="238"/>
                </a:lnTo>
                <a:lnTo>
                  <a:pt x="554" y="245"/>
                </a:lnTo>
                <a:cubicBezTo>
                  <a:pt x="553" y="251"/>
                  <a:pt x="551" y="256"/>
                  <a:pt x="550" y="262"/>
                </a:cubicBezTo>
                <a:lnTo>
                  <a:pt x="549" y="265"/>
                </a:lnTo>
                <a:cubicBezTo>
                  <a:pt x="535" y="306"/>
                  <a:pt x="495" y="333"/>
                  <a:pt x="452" y="330"/>
                </a:cubicBezTo>
                <a:cubicBezTo>
                  <a:pt x="408" y="328"/>
                  <a:pt x="372" y="296"/>
                  <a:pt x="363" y="253"/>
                </a:cubicBezTo>
                <a:lnTo>
                  <a:pt x="362" y="248"/>
                </a:lnTo>
                <a:cubicBezTo>
                  <a:pt x="361" y="242"/>
                  <a:pt x="360" y="236"/>
                  <a:pt x="360" y="229"/>
                </a:cubicBezTo>
                <a:lnTo>
                  <a:pt x="360" y="219"/>
                </a:lnTo>
                <a:lnTo>
                  <a:pt x="360" y="209"/>
                </a:lnTo>
                <a:lnTo>
                  <a:pt x="363" y="233"/>
                </a:lnTo>
                <a:lnTo>
                  <a:pt x="362" y="229"/>
                </a:lnTo>
                <a:lnTo>
                  <a:pt x="549" y="229"/>
                </a:lnTo>
                <a:lnTo>
                  <a:pt x="548" y="233"/>
                </a:lnTo>
                <a:lnTo>
                  <a:pt x="550" y="209"/>
                </a:lnTo>
                <a:lnTo>
                  <a:pt x="550" y="229"/>
                </a:lnTo>
                <a:lnTo>
                  <a:pt x="549" y="229"/>
                </a:lnTo>
                <a:lnTo>
                  <a:pt x="549" y="234"/>
                </a:lnTo>
                <a:cubicBezTo>
                  <a:pt x="549" y="285"/>
                  <a:pt x="511" y="327"/>
                  <a:pt x="460" y="330"/>
                </a:cubicBezTo>
                <a:cubicBezTo>
                  <a:pt x="410" y="334"/>
                  <a:pt x="366" y="298"/>
                  <a:pt x="358" y="248"/>
                </a:cubicBezTo>
                <a:lnTo>
                  <a:pt x="357" y="241"/>
                </a:lnTo>
                <a:cubicBezTo>
                  <a:pt x="357" y="237"/>
                  <a:pt x="356" y="232"/>
                  <a:pt x="356" y="227"/>
                </a:cubicBezTo>
                <a:lnTo>
                  <a:pt x="356" y="215"/>
                </a:lnTo>
                <a:lnTo>
                  <a:pt x="356" y="208"/>
                </a:lnTo>
                <a:lnTo>
                  <a:pt x="356" y="205"/>
                </a:lnTo>
                <a:lnTo>
                  <a:pt x="548" y="205"/>
                </a:lnTo>
                <a:lnTo>
                  <a:pt x="548" y="198"/>
                </a:lnTo>
                <a:lnTo>
                  <a:pt x="549" y="217"/>
                </a:lnTo>
                <a:lnTo>
                  <a:pt x="549" y="223"/>
                </a:lnTo>
                <a:lnTo>
                  <a:pt x="549" y="224"/>
                </a:lnTo>
                <a:lnTo>
                  <a:pt x="357" y="224"/>
                </a:lnTo>
                <a:lnTo>
                  <a:pt x="358" y="226"/>
                </a:lnTo>
                <a:lnTo>
                  <a:pt x="358" y="222"/>
                </a:lnTo>
                <a:lnTo>
                  <a:pt x="356" y="210"/>
                </a:lnTo>
                <a:cubicBezTo>
                  <a:pt x="355" y="205"/>
                  <a:pt x="354" y="200"/>
                  <a:pt x="354" y="194"/>
                </a:cubicBezTo>
                <a:lnTo>
                  <a:pt x="354" y="186"/>
                </a:lnTo>
                <a:cubicBezTo>
                  <a:pt x="354" y="138"/>
                  <a:pt x="391" y="97"/>
                  <a:pt x="439" y="91"/>
                </a:cubicBezTo>
                <a:cubicBezTo>
                  <a:pt x="487" y="85"/>
                  <a:pt x="532" y="116"/>
                  <a:pt x="544" y="163"/>
                </a:cubicBezTo>
                <a:lnTo>
                  <a:pt x="546" y="175"/>
                </a:lnTo>
                <a:lnTo>
                  <a:pt x="547" y="181"/>
                </a:lnTo>
                <a:cubicBezTo>
                  <a:pt x="556" y="232"/>
                  <a:pt x="521" y="281"/>
                  <a:pt x="470" y="291"/>
                </a:cubicBezTo>
                <a:cubicBezTo>
                  <a:pt x="418" y="300"/>
                  <a:pt x="369" y="267"/>
                  <a:pt x="358" y="215"/>
                </a:cubicBezTo>
                <a:lnTo>
                  <a:pt x="357" y="210"/>
                </a:lnTo>
                <a:lnTo>
                  <a:pt x="362" y="227"/>
                </a:lnTo>
                <a:lnTo>
                  <a:pt x="360" y="222"/>
                </a:lnTo>
                <a:lnTo>
                  <a:pt x="517" y="254"/>
                </a:lnTo>
                <a:lnTo>
                  <a:pt x="513" y="258"/>
                </a:lnTo>
                <a:lnTo>
                  <a:pt x="531" y="233"/>
                </a:lnTo>
                <a:lnTo>
                  <a:pt x="528" y="239"/>
                </a:lnTo>
                <a:lnTo>
                  <a:pt x="538" y="196"/>
                </a:lnTo>
                <a:lnTo>
                  <a:pt x="538" y="202"/>
                </a:lnTo>
                <a:lnTo>
                  <a:pt x="538" y="205"/>
                </a:lnTo>
                <a:lnTo>
                  <a:pt x="351" y="175"/>
                </a:lnTo>
                <a:lnTo>
                  <a:pt x="352" y="172"/>
                </a:lnTo>
                <a:lnTo>
                  <a:pt x="347" y="202"/>
                </a:lnTo>
                <a:lnTo>
                  <a:pt x="347" y="196"/>
                </a:lnTo>
                <a:lnTo>
                  <a:pt x="349" y="212"/>
                </a:lnTo>
                <a:lnTo>
                  <a:pt x="349" y="214"/>
                </a:lnTo>
                <a:lnTo>
                  <a:pt x="348" y="210"/>
                </a:lnTo>
                <a:lnTo>
                  <a:pt x="533" y="217"/>
                </a:lnTo>
                <a:lnTo>
                  <a:pt x="531" y="223"/>
                </a:lnTo>
                <a:cubicBezTo>
                  <a:pt x="529" y="227"/>
                  <a:pt x="527" y="231"/>
                  <a:pt x="525" y="235"/>
                </a:cubicBezTo>
                <a:lnTo>
                  <a:pt x="523" y="239"/>
                </a:lnTo>
                <a:cubicBezTo>
                  <a:pt x="503" y="279"/>
                  <a:pt x="459" y="300"/>
                  <a:pt x="415" y="290"/>
                </a:cubicBezTo>
                <a:cubicBezTo>
                  <a:pt x="372" y="280"/>
                  <a:pt x="341" y="241"/>
                  <a:pt x="341" y="196"/>
                </a:cubicBezTo>
                <a:lnTo>
                  <a:pt x="341" y="191"/>
                </a:lnTo>
                <a:lnTo>
                  <a:pt x="342" y="192"/>
                </a:lnTo>
                <a:lnTo>
                  <a:pt x="340" y="172"/>
                </a:lnTo>
                <a:lnTo>
                  <a:pt x="340" y="167"/>
                </a:lnTo>
                <a:lnTo>
                  <a:pt x="436" y="263"/>
                </a:lnTo>
                <a:lnTo>
                  <a:pt x="435" y="263"/>
                </a:lnTo>
                <a:lnTo>
                  <a:pt x="531" y="167"/>
                </a:lnTo>
                <a:lnTo>
                  <a:pt x="531" y="171"/>
                </a:lnTo>
                <a:cubicBezTo>
                  <a:pt x="531" y="177"/>
                  <a:pt x="531" y="182"/>
                  <a:pt x="530" y="187"/>
                </a:cubicBezTo>
                <a:lnTo>
                  <a:pt x="529" y="193"/>
                </a:lnTo>
                <a:cubicBezTo>
                  <a:pt x="521" y="245"/>
                  <a:pt x="473" y="280"/>
                  <a:pt x="421" y="273"/>
                </a:cubicBezTo>
                <a:cubicBezTo>
                  <a:pt x="370" y="265"/>
                  <a:pt x="333" y="219"/>
                  <a:pt x="339" y="167"/>
                </a:cubicBezTo>
                <a:lnTo>
                  <a:pt x="340" y="158"/>
                </a:lnTo>
                <a:lnTo>
                  <a:pt x="341" y="187"/>
                </a:lnTo>
                <a:lnTo>
                  <a:pt x="339" y="177"/>
                </a:lnTo>
                <a:lnTo>
                  <a:pt x="418" y="253"/>
                </a:lnTo>
                <a:lnTo>
                  <a:pt x="412" y="252"/>
                </a:lnTo>
                <a:lnTo>
                  <a:pt x="439" y="253"/>
                </a:lnTo>
                <a:lnTo>
                  <a:pt x="419" y="254"/>
                </a:lnTo>
                <a:lnTo>
                  <a:pt x="411" y="254"/>
                </a:lnTo>
                <a:cubicBezTo>
                  <a:pt x="366" y="254"/>
                  <a:pt x="326" y="222"/>
                  <a:pt x="317" y="177"/>
                </a:cubicBezTo>
                <a:lnTo>
                  <a:pt x="315" y="167"/>
                </a:lnTo>
                <a:lnTo>
                  <a:pt x="504" y="133"/>
                </a:lnTo>
                <a:lnTo>
                  <a:pt x="505" y="139"/>
                </a:lnTo>
                <a:cubicBezTo>
                  <a:pt x="506" y="144"/>
                  <a:pt x="506" y="149"/>
                  <a:pt x="506" y="154"/>
                </a:cubicBezTo>
                <a:lnTo>
                  <a:pt x="506" y="158"/>
                </a:lnTo>
                <a:cubicBezTo>
                  <a:pt x="506" y="195"/>
                  <a:pt x="486" y="228"/>
                  <a:pt x="453" y="244"/>
                </a:cubicBezTo>
                <a:cubicBezTo>
                  <a:pt x="421" y="261"/>
                  <a:pt x="382" y="257"/>
                  <a:pt x="353" y="235"/>
                </a:cubicBezTo>
                <a:lnTo>
                  <a:pt x="349" y="232"/>
                </a:lnTo>
                <a:cubicBezTo>
                  <a:pt x="332" y="220"/>
                  <a:pt x="320" y="202"/>
                  <a:pt x="314" y="182"/>
                </a:cubicBezTo>
                <a:lnTo>
                  <a:pt x="312" y="175"/>
                </a:lnTo>
                <a:cubicBezTo>
                  <a:pt x="309" y="163"/>
                  <a:pt x="308" y="150"/>
                  <a:pt x="309" y="138"/>
                </a:cubicBezTo>
                <a:lnTo>
                  <a:pt x="311" y="124"/>
                </a:lnTo>
                <a:lnTo>
                  <a:pt x="313" y="110"/>
                </a:lnTo>
                <a:lnTo>
                  <a:pt x="315" y="101"/>
                </a:lnTo>
                <a:lnTo>
                  <a:pt x="316" y="95"/>
                </a:lnTo>
                <a:cubicBezTo>
                  <a:pt x="324" y="45"/>
                  <a:pt x="369" y="11"/>
                  <a:pt x="418" y="15"/>
                </a:cubicBezTo>
                <a:cubicBezTo>
                  <a:pt x="468" y="19"/>
                  <a:pt x="506" y="61"/>
                  <a:pt x="506" y="110"/>
                </a:cubicBezTo>
                <a:lnTo>
                  <a:pt x="506" y="125"/>
                </a:lnTo>
                <a:lnTo>
                  <a:pt x="504" y="142"/>
                </a:lnTo>
                <a:lnTo>
                  <a:pt x="502" y="149"/>
                </a:lnTo>
                <a:lnTo>
                  <a:pt x="501" y="155"/>
                </a:lnTo>
                <a:cubicBezTo>
                  <a:pt x="493" y="205"/>
                  <a:pt x="448" y="239"/>
                  <a:pt x="399" y="235"/>
                </a:cubicBezTo>
                <a:cubicBezTo>
                  <a:pt x="349" y="231"/>
                  <a:pt x="310" y="189"/>
                  <a:pt x="310" y="139"/>
                </a:cubicBezTo>
                <a:lnTo>
                  <a:pt x="310" y="135"/>
                </a:lnTo>
                <a:lnTo>
                  <a:pt x="312" y="151"/>
                </a:lnTo>
                <a:lnTo>
                  <a:pt x="311" y="145"/>
                </a:lnTo>
                <a:lnTo>
                  <a:pt x="491" y="172"/>
                </a:lnTo>
                <a:lnTo>
                  <a:pt x="489" y="176"/>
                </a:lnTo>
                <a:lnTo>
                  <a:pt x="495" y="164"/>
                </a:lnTo>
                <a:lnTo>
                  <a:pt x="493" y="170"/>
                </a:lnTo>
                <a:cubicBezTo>
                  <a:pt x="479" y="209"/>
                  <a:pt x="443" y="235"/>
                  <a:pt x="401" y="235"/>
                </a:cubicBezTo>
                <a:lnTo>
                  <a:pt x="399" y="235"/>
                </a:lnTo>
                <a:lnTo>
                  <a:pt x="485" y="182"/>
                </a:lnTo>
                <a:lnTo>
                  <a:pt x="482" y="188"/>
                </a:lnTo>
                <a:cubicBezTo>
                  <a:pt x="478" y="198"/>
                  <a:pt x="472" y="206"/>
                  <a:pt x="464" y="213"/>
                </a:cubicBezTo>
                <a:lnTo>
                  <a:pt x="461" y="216"/>
                </a:lnTo>
                <a:cubicBezTo>
                  <a:pt x="434" y="244"/>
                  <a:pt x="393" y="252"/>
                  <a:pt x="357" y="237"/>
                </a:cubicBezTo>
                <a:cubicBezTo>
                  <a:pt x="321" y="222"/>
                  <a:pt x="297" y="187"/>
                  <a:pt x="297" y="148"/>
                </a:cubicBezTo>
                <a:lnTo>
                  <a:pt x="297" y="139"/>
                </a:lnTo>
                <a:cubicBezTo>
                  <a:pt x="297" y="133"/>
                  <a:pt x="298" y="127"/>
                  <a:pt x="299" y="121"/>
                </a:cubicBezTo>
                <a:lnTo>
                  <a:pt x="301" y="111"/>
                </a:lnTo>
                <a:lnTo>
                  <a:pt x="301" y="148"/>
                </a:lnTo>
                <a:lnTo>
                  <a:pt x="300" y="143"/>
                </a:lnTo>
                <a:lnTo>
                  <a:pt x="309" y="167"/>
                </a:lnTo>
                <a:lnTo>
                  <a:pt x="307" y="163"/>
                </a:lnTo>
                <a:lnTo>
                  <a:pt x="486" y="97"/>
                </a:lnTo>
                <a:lnTo>
                  <a:pt x="487" y="101"/>
                </a:lnTo>
                <a:cubicBezTo>
                  <a:pt x="489" y="109"/>
                  <a:pt x="489" y="117"/>
                  <a:pt x="489" y="124"/>
                </a:cubicBezTo>
                <a:lnTo>
                  <a:pt x="489" y="129"/>
                </a:lnTo>
                <a:lnTo>
                  <a:pt x="393" y="33"/>
                </a:lnTo>
                <a:lnTo>
                  <a:pt x="394" y="33"/>
                </a:lnTo>
                <a:cubicBezTo>
                  <a:pt x="430" y="33"/>
                  <a:pt x="462" y="53"/>
                  <a:pt x="479" y="84"/>
                </a:cubicBezTo>
                <a:cubicBezTo>
                  <a:pt x="496" y="115"/>
                  <a:pt x="494" y="153"/>
                  <a:pt x="474" y="183"/>
                </a:cubicBezTo>
                <a:lnTo>
                  <a:pt x="470" y="189"/>
                </a:lnTo>
                <a:cubicBezTo>
                  <a:pt x="465" y="197"/>
                  <a:pt x="458" y="204"/>
                  <a:pt x="450" y="210"/>
                </a:cubicBezTo>
                <a:lnTo>
                  <a:pt x="445" y="214"/>
                </a:lnTo>
                <a:cubicBezTo>
                  <a:pt x="421" y="234"/>
                  <a:pt x="388" y="240"/>
                  <a:pt x="358" y="232"/>
                </a:cubicBezTo>
                <a:cubicBezTo>
                  <a:pt x="328" y="223"/>
                  <a:pt x="304" y="200"/>
                  <a:pt x="294" y="170"/>
                </a:cubicBezTo>
                <a:lnTo>
                  <a:pt x="291" y="161"/>
                </a:lnTo>
                <a:cubicBezTo>
                  <a:pt x="289" y="154"/>
                  <a:pt x="288" y="147"/>
                  <a:pt x="287" y="140"/>
                </a:cubicBezTo>
                <a:lnTo>
                  <a:pt x="286" y="130"/>
                </a:lnTo>
                <a:cubicBezTo>
                  <a:pt x="283" y="103"/>
                  <a:pt x="292" y="76"/>
                  <a:pt x="310" y="56"/>
                </a:cubicBezTo>
                <a:cubicBezTo>
                  <a:pt x="328" y="36"/>
                  <a:pt x="354" y="24"/>
                  <a:pt x="381" y="24"/>
                </a:cubicBezTo>
                <a:lnTo>
                  <a:pt x="383" y="24"/>
                </a:lnTo>
                <a:lnTo>
                  <a:pt x="383" y="216"/>
                </a:lnTo>
                <a:lnTo>
                  <a:pt x="381" y="216"/>
                </a:lnTo>
                <a:lnTo>
                  <a:pt x="380" y="216"/>
                </a:lnTo>
                <a:lnTo>
                  <a:pt x="476" y="120"/>
                </a:lnTo>
                <a:lnTo>
                  <a:pt x="476" y="136"/>
                </a:lnTo>
                <a:lnTo>
                  <a:pt x="475" y="136"/>
                </a:lnTo>
                <a:lnTo>
                  <a:pt x="475" y="144"/>
                </a:lnTo>
                <a:cubicBezTo>
                  <a:pt x="475" y="152"/>
                  <a:pt x="475" y="160"/>
                  <a:pt x="473" y="168"/>
                </a:cubicBezTo>
                <a:lnTo>
                  <a:pt x="472" y="172"/>
                </a:lnTo>
                <a:cubicBezTo>
                  <a:pt x="461" y="214"/>
                  <a:pt x="423" y="244"/>
                  <a:pt x="378" y="244"/>
                </a:cubicBezTo>
                <a:cubicBezTo>
                  <a:pt x="334" y="244"/>
                  <a:pt x="296" y="214"/>
                  <a:pt x="285" y="172"/>
                </a:cubicBezTo>
                <a:lnTo>
                  <a:pt x="284" y="168"/>
                </a:lnTo>
                <a:cubicBezTo>
                  <a:pt x="283" y="163"/>
                  <a:pt x="282" y="159"/>
                  <a:pt x="282" y="154"/>
                </a:cubicBezTo>
                <a:lnTo>
                  <a:pt x="281" y="145"/>
                </a:lnTo>
                <a:lnTo>
                  <a:pt x="279" y="125"/>
                </a:lnTo>
                <a:lnTo>
                  <a:pt x="279" y="120"/>
                </a:lnTo>
                <a:lnTo>
                  <a:pt x="461" y="163"/>
                </a:lnTo>
                <a:lnTo>
                  <a:pt x="460" y="165"/>
                </a:lnTo>
                <a:lnTo>
                  <a:pt x="470" y="122"/>
                </a:lnTo>
                <a:lnTo>
                  <a:pt x="470" y="128"/>
                </a:lnTo>
                <a:cubicBezTo>
                  <a:pt x="470" y="133"/>
                  <a:pt x="470" y="138"/>
                  <a:pt x="470" y="142"/>
                </a:cubicBezTo>
                <a:lnTo>
                  <a:pt x="469" y="149"/>
                </a:lnTo>
                <a:lnTo>
                  <a:pt x="469" y="135"/>
                </a:lnTo>
                <a:lnTo>
                  <a:pt x="469" y="139"/>
                </a:lnTo>
                <a:lnTo>
                  <a:pt x="277" y="139"/>
                </a:lnTo>
                <a:lnTo>
                  <a:pt x="277" y="135"/>
                </a:lnTo>
                <a:lnTo>
                  <a:pt x="277" y="129"/>
                </a:lnTo>
                <a:cubicBezTo>
                  <a:pt x="277" y="76"/>
                  <a:pt x="320" y="33"/>
                  <a:pt x="373" y="33"/>
                </a:cubicBezTo>
                <a:lnTo>
                  <a:pt x="374" y="33"/>
                </a:lnTo>
                <a:lnTo>
                  <a:pt x="321" y="50"/>
                </a:lnTo>
                <a:lnTo>
                  <a:pt x="327" y="46"/>
                </a:lnTo>
                <a:lnTo>
                  <a:pt x="313" y="58"/>
                </a:lnTo>
                <a:lnTo>
                  <a:pt x="318" y="53"/>
                </a:lnTo>
                <a:lnTo>
                  <a:pt x="385" y="216"/>
                </a:lnTo>
                <a:lnTo>
                  <a:pt x="383" y="216"/>
                </a:lnTo>
                <a:lnTo>
                  <a:pt x="475" y="151"/>
                </a:lnTo>
                <a:lnTo>
                  <a:pt x="472" y="160"/>
                </a:lnTo>
                <a:lnTo>
                  <a:pt x="476" y="129"/>
                </a:lnTo>
                <a:lnTo>
                  <a:pt x="476" y="139"/>
                </a:lnTo>
                <a:lnTo>
                  <a:pt x="476" y="126"/>
                </a:lnTo>
                <a:lnTo>
                  <a:pt x="477" y="133"/>
                </a:lnTo>
                <a:cubicBezTo>
                  <a:pt x="479" y="152"/>
                  <a:pt x="476" y="172"/>
                  <a:pt x="467" y="189"/>
                </a:cubicBezTo>
                <a:lnTo>
                  <a:pt x="466" y="191"/>
                </a:lnTo>
                <a:cubicBezTo>
                  <a:pt x="450" y="225"/>
                  <a:pt x="415" y="246"/>
                  <a:pt x="378" y="244"/>
                </a:cubicBezTo>
                <a:cubicBezTo>
                  <a:pt x="340" y="243"/>
                  <a:pt x="307" y="221"/>
                  <a:pt x="292" y="186"/>
                </a:cubicBezTo>
                <a:lnTo>
                  <a:pt x="288" y="176"/>
                </a:lnTo>
                <a:lnTo>
                  <a:pt x="284" y="165"/>
                </a:lnTo>
                <a:lnTo>
                  <a:pt x="282" y="159"/>
                </a:lnTo>
                <a:lnTo>
                  <a:pt x="279" y="153"/>
                </a:lnTo>
                <a:lnTo>
                  <a:pt x="456" y="141"/>
                </a:lnTo>
                <a:lnTo>
                  <a:pt x="455" y="144"/>
                </a:lnTo>
                <a:lnTo>
                  <a:pt x="459" y="113"/>
                </a:lnTo>
                <a:lnTo>
                  <a:pt x="459" y="111"/>
                </a:lnTo>
                <a:lnTo>
                  <a:pt x="461" y="139"/>
                </a:lnTo>
                <a:lnTo>
                  <a:pt x="461" y="147"/>
                </a:lnTo>
                <a:cubicBezTo>
                  <a:pt x="461" y="173"/>
                  <a:pt x="451" y="197"/>
                  <a:pt x="433" y="215"/>
                </a:cubicBezTo>
                <a:lnTo>
                  <a:pt x="432" y="216"/>
                </a:lnTo>
                <a:cubicBezTo>
                  <a:pt x="405" y="244"/>
                  <a:pt x="364" y="252"/>
                  <a:pt x="328" y="237"/>
                </a:cubicBezTo>
                <a:cubicBezTo>
                  <a:pt x="292" y="222"/>
                  <a:pt x="268" y="187"/>
                  <a:pt x="268" y="148"/>
                </a:cubicBezTo>
                <a:lnTo>
                  <a:pt x="268" y="141"/>
                </a:lnTo>
                <a:lnTo>
                  <a:pt x="268" y="129"/>
                </a:lnTo>
                <a:lnTo>
                  <a:pt x="268" y="117"/>
                </a:lnTo>
                <a:lnTo>
                  <a:pt x="268" y="110"/>
                </a:lnTo>
                <a:lnTo>
                  <a:pt x="460" y="110"/>
                </a:lnTo>
                <a:lnTo>
                  <a:pt x="460" y="124"/>
                </a:lnTo>
                <a:lnTo>
                  <a:pt x="459" y="132"/>
                </a:lnTo>
                <a:cubicBezTo>
                  <a:pt x="458" y="139"/>
                  <a:pt x="457" y="145"/>
                  <a:pt x="455" y="151"/>
                </a:cubicBezTo>
                <a:lnTo>
                  <a:pt x="453" y="157"/>
                </a:lnTo>
                <a:cubicBezTo>
                  <a:pt x="450" y="165"/>
                  <a:pt x="446" y="173"/>
                  <a:pt x="441" y="180"/>
                </a:cubicBezTo>
                <a:lnTo>
                  <a:pt x="439" y="183"/>
                </a:lnTo>
                <a:lnTo>
                  <a:pt x="280" y="76"/>
                </a:lnTo>
                <a:lnTo>
                  <a:pt x="282" y="73"/>
                </a:lnTo>
                <a:lnTo>
                  <a:pt x="269" y="100"/>
                </a:lnTo>
                <a:lnTo>
                  <a:pt x="272" y="89"/>
                </a:lnTo>
                <a:lnTo>
                  <a:pt x="274" y="83"/>
                </a:lnTo>
                <a:lnTo>
                  <a:pt x="275" y="80"/>
                </a:lnTo>
                <a:lnTo>
                  <a:pt x="458" y="141"/>
                </a:lnTo>
                <a:lnTo>
                  <a:pt x="457" y="144"/>
                </a:lnTo>
                <a:lnTo>
                  <a:pt x="456" y="146"/>
                </a:lnTo>
                <a:lnTo>
                  <a:pt x="454" y="153"/>
                </a:lnTo>
                <a:cubicBezTo>
                  <a:pt x="451" y="162"/>
                  <a:pt x="447" y="171"/>
                  <a:pt x="441" y="180"/>
                </a:cubicBezTo>
                <a:lnTo>
                  <a:pt x="439" y="183"/>
                </a:lnTo>
                <a:cubicBezTo>
                  <a:pt x="418" y="214"/>
                  <a:pt x="381" y="231"/>
                  <a:pt x="343" y="224"/>
                </a:cubicBezTo>
                <a:cubicBezTo>
                  <a:pt x="306" y="218"/>
                  <a:pt x="276" y="190"/>
                  <a:pt x="266" y="153"/>
                </a:cubicBezTo>
                <a:lnTo>
                  <a:pt x="264" y="144"/>
                </a:lnTo>
                <a:lnTo>
                  <a:pt x="263" y="139"/>
                </a:lnTo>
                <a:lnTo>
                  <a:pt x="453" y="120"/>
                </a:lnTo>
                <a:lnTo>
                  <a:pt x="453" y="124"/>
                </a:lnTo>
                <a:cubicBezTo>
                  <a:pt x="453" y="131"/>
                  <a:pt x="453" y="137"/>
                  <a:pt x="452" y="143"/>
                </a:cubicBezTo>
                <a:lnTo>
                  <a:pt x="451" y="148"/>
                </a:lnTo>
                <a:cubicBezTo>
                  <a:pt x="442" y="193"/>
                  <a:pt x="402" y="225"/>
                  <a:pt x="356" y="225"/>
                </a:cubicBezTo>
                <a:lnTo>
                  <a:pt x="354" y="225"/>
                </a:lnTo>
                <a:cubicBezTo>
                  <a:pt x="301" y="225"/>
                  <a:pt x="258" y="182"/>
                  <a:pt x="258" y="129"/>
                </a:cubicBezTo>
                <a:lnTo>
                  <a:pt x="258" y="124"/>
                </a:lnTo>
                <a:lnTo>
                  <a:pt x="261" y="148"/>
                </a:lnTo>
                <a:lnTo>
                  <a:pt x="260" y="144"/>
                </a:lnTo>
                <a:lnTo>
                  <a:pt x="447" y="97"/>
                </a:lnTo>
                <a:lnTo>
                  <a:pt x="449" y="106"/>
                </a:lnTo>
                <a:lnTo>
                  <a:pt x="450" y="111"/>
                </a:lnTo>
                <a:cubicBezTo>
                  <a:pt x="455" y="139"/>
                  <a:pt x="448" y="168"/>
                  <a:pt x="430" y="190"/>
                </a:cubicBezTo>
                <a:cubicBezTo>
                  <a:pt x="411" y="213"/>
                  <a:pt x="384" y="225"/>
                  <a:pt x="355" y="225"/>
                </a:cubicBezTo>
                <a:lnTo>
                  <a:pt x="354" y="225"/>
                </a:lnTo>
                <a:cubicBezTo>
                  <a:pt x="301" y="225"/>
                  <a:pt x="258" y="182"/>
                  <a:pt x="258" y="129"/>
                </a:cubicBezTo>
                <a:lnTo>
                  <a:pt x="258" y="124"/>
                </a:lnTo>
                <a:lnTo>
                  <a:pt x="261" y="148"/>
                </a:lnTo>
                <a:lnTo>
                  <a:pt x="260" y="144"/>
                </a:lnTo>
                <a:lnTo>
                  <a:pt x="449" y="120"/>
                </a:lnTo>
                <a:lnTo>
                  <a:pt x="449" y="125"/>
                </a:lnTo>
                <a:lnTo>
                  <a:pt x="449" y="129"/>
                </a:lnTo>
                <a:cubicBezTo>
                  <a:pt x="449" y="178"/>
                  <a:pt x="413" y="219"/>
                  <a:pt x="365" y="225"/>
                </a:cubicBezTo>
                <a:cubicBezTo>
                  <a:pt x="317" y="231"/>
                  <a:pt x="272" y="200"/>
                  <a:pt x="260" y="153"/>
                </a:cubicBezTo>
                <a:lnTo>
                  <a:pt x="263" y="161"/>
                </a:lnTo>
                <a:lnTo>
                  <a:pt x="261" y="156"/>
                </a:lnTo>
                <a:lnTo>
                  <a:pt x="332" y="215"/>
                </a:lnTo>
                <a:lnTo>
                  <a:pt x="327" y="214"/>
                </a:lnTo>
                <a:lnTo>
                  <a:pt x="369" y="213"/>
                </a:lnTo>
                <a:lnTo>
                  <a:pt x="365" y="214"/>
                </a:lnTo>
                <a:lnTo>
                  <a:pt x="436" y="136"/>
                </a:lnTo>
                <a:lnTo>
                  <a:pt x="435" y="142"/>
                </a:lnTo>
                <a:lnTo>
                  <a:pt x="436" y="126"/>
                </a:lnTo>
                <a:lnTo>
                  <a:pt x="436" y="129"/>
                </a:lnTo>
                <a:lnTo>
                  <a:pt x="244" y="129"/>
                </a:lnTo>
                <a:lnTo>
                  <a:pt x="244" y="120"/>
                </a:lnTo>
                <a:lnTo>
                  <a:pt x="244" y="110"/>
                </a:lnTo>
                <a:lnTo>
                  <a:pt x="435" y="129"/>
                </a:lnTo>
                <a:lnTo>
                  <a:pt x="434" y="134"/>
                </a:lnTo>
                <a:lnTo>
                  <a:pt x="433" y="139"/>
                </a:lnTo>
                <a:cubicBezTo>
                  <a:pt x="425" y="176"/>
                  <a:pt x="397" y="206"/>
                  <a:pt x="360" y="214"/>
                </a:cubicBezTo>
                <a:cubicBezTo>
                  <a:pt x="323" y="222"/>
                  <a:pt x="284" y="208"/>
                  <a:pt x="262" y="178"/>
                </a:cubicBezTo>
                <a:lnTo>
                  <a:pt x="259" y="174"/>
                </a:lnTo>
                <a:cubicBezTo>
                  <a:pt x="249" y="162"/>
                  <a:pt x="243" y="147"/>
                  <a:pt x="241" y="132"/>
                </a:cubicBezTo>
                <a:lnTo>
                  <a:pt x="240" y="126"/>
                </a:lnTo>
                <a:cubicBezTo>
                  <a:pt x="234" y="89"/>
                  <a:pt x="250" y="52"/>
                  <a:pt x="281" y="31"/>
                </a:cubicBezTo>
                <a:lnTo>
                  <a:pt x="290" y="25"/>
                </a:lnTo>
                <a:cubicBezTo>
                  <a:pt x="296" y="21"/>
                  <a:pt x="303" y="17"/>
                  <a:pt x="310" y="15"/>
                </a:cubicBezTo>
                <a:lnTo>
                  <a:pt x="318" y="12"/>
                </a:lnTo>
                <a:cubicBezTo>
                  <a:pt x="349" y="0"/>
                  <a:pt x="385" y="5"/>
                  <a:pt x="411" y="26"/>
                </a:cubicBezTo>
                <a:cubicBezTo>
                  <a:pt x="437" y="47"/>
                  <a:pt x="451" y="80"/>
                  <a:pt x="447" y="113"/>
                </a:cubicBezTo>
                <a:lnTo>
                  <a:pt x="446" y="121"/>
                </a:lnTo>
                <a:cubicBezTo>
                  <a:pt x="445" y="126"/>
                  <a:pt x="444" y="130"/>
                  <a:pt x="443" y="135"/>
                </a:cubicBezTo>
                <a:lnTo>
                  <a:pt x="443" y="134"/>
                </a:lnTo>
                <a:lnTo>
                  <a:pt x="442" y="141"/>
                </a:lnTo>
                <a:lnTo>
                  <a:pt x="442" y="127"/>
                </a:lnTo>
                <a:lnTo>
                  <a:pt x="442" y="129"/>
                </a:lnTo>
                <a:cubicBezTo>
                  <a:pt x="442" y="178"/>
                  <a:pt x="406" y="220"/>
                  <a:pt x="357" y="225"/>
                </a:cubicBezTo>
                <a:cubicBezTo>
                  <a:pt x="308" y="230"/>
                  <a:pt x="263" y="198"/>
                  <a:pt x="253" y="150"/>
                </a:cubicBezTo>
                <a:lnTo>
                  <a:pt x="249" y="130"/>
                </a:lnTo>
                <a:lnTo>
                  <a:pt x="248" y="120"/>
                </a:lnTo>
                <a:cubicBezTo>
                  <a:pt x="243" y="69"/>
                  <a:pt x="279" y="23"/>
                  <a:pt x="329" y="16"/>
                </a:cubicBezTo>
                <a:cubicBezTo>
                  <a:pt x="380" y="8"/>
                  <a:pt x="428" y="41"/>
                  <a:pt x="438" y="92"/>
                </a:cubicBezTo>
                <a:lnTo>
                  <a:pt x="439" y="97"/>
                </a:lnTo>
                <a:lnTo>
                  <a:pt x="434" y="80"/>
                </a:lnTo>
                <a:lnTo>
                  <a:pt x="436" y="85"/>
                </a:lnTo>
                <a:lnTo>
                  <a:pt x="250" y="120"/>
                </a:lnTo>
                <a:lnTo>
                  <a:pt x="250" y="116"/>
                </a:lnTo>
                <a:lnTo>
                  <a:pt x="255" y="147"/>
                </a:lnTo>
                <a:lnTo>
                  <a:pt x="253" y="141"/>
                </a:lnTo>
                <a:lnTo>
                  <a:pt x="326" y="205"/>
                </a:lnTo>
                <a:lnTo>
                  <a:pt x="321" y="204"/>
                </a:lnTo>
                <a:lnTo>
                  <a:pt x="358" y="204"/>
                </a:lnTo>
                <a:lnTo>
                  <a:pt x="353" y="205"/>
                </a:lnTo>
                <a:lnTo>
                  <a:pt x="430" y="110"/>
                </a:lnTo>
                <a:lnTo>
                  <a:pt x="430" y="110"/>
                </a:lnTo>
                <a:lnTo>
                  <a:pt x="431" y="119"/>
                </a:lnTo>
                <a:lnTo>
                  <a:pt x="239" y="129"/>
                </a:lnTo>
                <a:lnTo>
                  <a:pt x="239" y="126"/>
                </a:lnTo>
                <a:lnTo>
                  <a:pt x="241" y="142"/>
                </a:lnTo>
                <a:lnTo>
                  <a:pt x="240" y="136"/>
                </a:lnTo>
                <a:lnTo>
                  <a:pt x="430" y="111"/>
                </a:lnTo>
                <a:lnTo>
                  <a:pt x="431" y="120"/>
                </a:lnTo>
                <a:lnTo>
                  <a:pt x="432" y="129"/>
                </a:lnTo>
                <a:cubicBezTo>
                  <a:pt x="435" y="156"/>
                  <a:pt x="426" y="183"/>
                  <a:pt x="408" y="203"/>
                </a:cubicBezTo>
                <a:cubicBezTo>
                  <a:pt x="390" y="224"/>
                  <a:pt x="364" y="235"/>
                  <a:pt x="336" y="235"/>
                </a:cubicBezTo>
                <a:lnTo>
                  <a:pt x="335" y="235"/>
                </a:lnTo>
                <a:cubicBezTo>
                  <a:pt x="286" y="235"/>
                  <a:pt x="245" y="198"/>
                  <a:pt x="240" y="149"/>
                </a:cubicBezTo>
                <a:lnTo>
                  <a:pt x="239" y="139"/>
                </a:lnTo>
                <a:lnTo>
                  <a:pt x="430" y="121"/>
                </a:lnTo>
                <a:lnTo>
                  <a:pt x="431" y="140"/>
                </a:lnTo>
                <a:lnTo>
                  <a:pt x="431" y="146"/>
                </a:lnTo>
                <a:lnTo>
                  <a:pt x="421" y="104"/>
                </a:lnTo>
                <a:lnTo>
                  <a:pt x="422" y="106"/>
                </a:lnTo>
                <a:lnTo>
                  <a:pt x="240" y="148"/>
                </a:lnTo>
                <a:lnTo>
                  <a:pt x="240" y="144"/>
                </a:lnTo>
                <a:lnTo>
                  <a:pt x="241" y="146"/>
                </a:lnTo>
                <a:lnTo>
                  <a:pt x="239" y="126"/>
                </a:lnTo>
                <a:lnTo>
                  <a:pt x="239" y="120"/>
                </a:lnTo>
                <a:lnTo>
                  <a:pt x="431" y="120"/>
                </a:lnTo>
                <a:lnTo>
                  <a:pt x="431" y="123"/>
                </a:lnTo>
                <a:lnTo>
                  <a:pt x="431" y="129"/>
                </a:lnTo>
                <a:cubicBezTo>
                  <a:pt x="431" y="182"/>
                  <a:pt x="388" y="225"/>
                  <a:pt x="335" y="225"/>
                </a:cubicBezTo>
                <a:lnTo>
                  <a:pt x="333" y="225"/>
                </a:lnTo>
                <a:lnTo>
                  <a:pt x="429" y="140"/>
                </a:lnTo>
                <a:lnTo>
                  <a:pt x="428" y="146"/>
                </a:lnTo>
                <a:lnTo>
                  <a:pt x="427" y="160"/>
                </a:lnTo>
                <a:lnTo>
                  <a:pt x="425" y="181"/>
                </a:lnTo>
                <a:lnTo>
                  <a:pt x="424" y="186"/>
                </a:lnTo>
                <a:cubicBezTo>
                  <a:pt x="415" y="231"/>
                  <a:pt x="375" y="263"/>
                  <a:pt x="329" y="263"/>
                </a:cubicBezTo>
                <a:cubicBezTo>
                  <a:pt x="284" y="263"/>
                  <a:pt x="244" y="231"/>
                  <a:pt x="235" y="186"/>
                </a:cubicBezTo>
                <a:lnTo>
                  <a:pt x="233" y="170"/>
                </a:lnTo>
                <a:lnTo>
                  <a:pt x="233" y="165"/>
                </a:lnTo>
                <a:lnTo>
                  <a:pt x="230" y="149"/>
                </a:lnTo>
                <a:lnTo>
                  <a:pt x="229" y="141"/>
                </a:lnTo>
                <a:lnTo>
                  <a:pt x="392" y="197"/>
                </a:lnTo>
                <a:lnTo>
                  <a:pt x="390" y="199"/>
                </a:lnTo>
                <a:lnTo>
                  <a:pt x="412" y="165"/>
                </a:lnTo>
                <a:lnTo>
                  <a:pt x="409" y="173"/>
                </a:lnTo>
                <a:lnTo>
                  <a:pt x="415" y="150"/>
                </a:lnTo>
                <a:lnTo>
                  <a:pt x="414" y="159"/>
                </a:lnTo>
                <a:cubicBezTo>
                  <a:pt x="409" y="201"/>
                  <a:pt x="378" y="234"/>
                  <a:pt x="337" y="243"/>
                </a:cubicBezTo>
                <a:lnTo>
                  <a:pt x="332" y="244"/>
                </a:lnTo>
                <a:cubicBezTo>
                  <a:pt x="321" y="246"/>
                  <a:pt x="309" y="246"/>
                  <a:pt x="298" y="244"/>
                </a:cubicBezTo>
                <a:lnTo>
                  <a:pt x="292" y="243"/>
                </a:lnTo>
                <a:lnTo>
                  <a:pt x="307" y="244"/>
                </a:lnTo>
                <a:lnTo>
                  <a:pt x="306" y="244"/>
                </a:lnTo>
                <a:lnTo>
                  <a:pt x="304" y="244"/>
                </a:lnTo>
                <a:lnTo>
                  <a:pt x="399" y="166"/>
                </a:lnTo>
                <a:lnTo>
                  <a:pt x="396" y="183"/>
                </a:lnTo>
                <a:lnTo>
                  <a:pt x="394" y="191"/>
                </a:lnTo>
                <a:cubicBezTo>
                  <a:pt x="383" y="232"/>
                  <a:pt x="347" y="262"/>
                  <a:pt x="304" y="263"/>
                </a:cubicBezTo>
                <a:cubicBezTo>
                  <a:pt x="262" y="265"/>
                  <a:pt x="223" y="238"/>
                  <a:pt x="209" y="198"/>
                </a:cubicBezTo>
                <a:lnTo>
                  <a:pt x="208" y="195"/>
                </a:lnTo>
                <a:cubicBezTo>
                  <a:pt x="207" y="190"/>
                  <a:pt x="206" y="185"/>
                  <a:pt x="205" y="180"/>
                </a:cubicBezTo>
                <a:lnTo>
                  <a:pt x="203" y="168"/>
                </a:lnTo>
                <a:lnTo>
                  <a:pt x="202" y="158"/>
                </a:lnTo>
                <a:lnTo>
                  <a:pt x="392" y="167"/>
                </a:lnTo>
                <a:lnTo>
                  <a:pt x="391" y="172"/>
                </a:lnTo>
                <a:lnTo>
                  <a:pt x="390" y="177"/>
                </a:lnTo>
                <a:lnTo>
                  <a:pt x="201" y="140"/>
                </a:lnTo>
                <a:lnTo>
                  <a:pt x="202" y="135"/>
                </a:lnTo>
                <a:lnTo>
                  <a:pt x="200" y="153"/>
                </a:lnTo>
                <a:lnTo>
                  <a:pt x="200" y="148"/>
                </a:lnTo>
                <a:lnTo>
                  <a:pt x="391" y="167"/>
                </a:lnTo>
                <a:lnTo>
                  <a:pt x="390" y="172"/>
                </a:lnTo>
                <a:lnTo>
                  <a:pt x="389" y="177"/>
                </a:lnTo>
                <a:lnTo>
                  <a:pt x="200" y="140"/>
                </a:lnTo>
                <a:lnTo>
                  <a:pt x="201" y="135"/>
                </a:lnTo>
                <a:cubicBezTo>
                  <a:pt x="202" y="129"/>
                  <a:pt x="204" y="123"/>
                  <a:pt x="206" y="118"/>
                </a:cubicBezTo>
                <a:lnTo>
                  <a:pt x="208" y="113"/>
                </a:lnTo>
                <a:cubicBezTo>
                  <a:pt x="226" y="68"/>
                  <a:pt x="274" y="44"/>
                  <a:pt x="320" y="55"/>
                </a:cubicBezTo>
                <a:cubicBezTo>
                  <a:pt x="367" y="67"/>
                  <a:pt x="398" y="110"/>
                  <a:pt x="393" y="158"/>
                </a:cubicBezTo>
                <a:lnTo>
                  <a:pt x="392" y="169"/>
                </a:lnTo>
                <a:lnTo>
                  <a:pt x="391" y="178"/>
                </a:lnTo>
                <a:lnTo>
                  <a:pt x="228" y="100"/>
                </a:lnTo>
                <a:lnTo>
                  <a:pt x="232" y="96"/>
                </a:lnTo>
                <a:lnTo>
                  <a:pt x="237" y="91"/>
                </a:lnTo>
                <a:cubicBezTo>
                  <a:pt x="260" y="67"/>
                  <a:pt x="294" y="57"/>
                  <a:pt x="327" y="65"/>
                </a:cubicBezTo>
                <a:cubicBezTo>
                  <a:pt x="359" y="73"/>
                  <a:pt x="385" y="97"/>
                  <a:pt x="396" y="128"/>
                </a:cubicBezTo>
                <a:lnTo>
                  <a:pt x="397" y="131"/>
                </a:lnTo>
                <a:cubicBezTo>
                  <a:pt x="398" y="137"/>
                  <a:pt x="400" y="142"/>
                  <a:pt x="401" y="148"/>
                </a:cubicBezTo>
                <a:lnTo>
                  <a:pt x="401" y="153"/>
                </a:lnTo>
                <a:lnTo>
                  <a:pt x="402" y="159"/>
                </a:lnTo>
                <a:cubicBezTo>
                  <a:pt x="403" y="164"/>
                  <a:pt x="403" y="169"/>
                  <a:pt x="403" y="174"/>
                </a:cubicBezTo>
                <a:lnTo>
                  <a:pt x="403" y="177"/>
                </a:lnTo>
                <a:lnTo>
                  <a:pt x="211" y="177"/>
                </a:lnTo>
                <a:lnTo>
                  <a:pt x="211" y="174"/>
                </a:lnTo>
                <a:lnTo>
                  <a:pt x="211" y="168"/>
                </a:lnTo>
                <a:lnTo>
                  <a:pt x="211" y="161"/>
                </a:lnTo>
                <a:lnTo>
                  <a:pt x="216" y="192"/>
                </a:lnTo>
                <a:lnTo>
                  <a:pt x="215" y="189"/>
                </a:lnTo>
                <a:lnTo>
                  <a:pt x="398" y="189"/>
                </a:lnTo>
                <a:lnTo>
                  <a:pt x="397" y="192"/>
                </a:lnTo>
                <a:lnTo>
                  <a:pt x="400" y="177"/>
                </a:lnTo>
                <a:lnTo>
                  <a:pt x="399" y="183"/>
                </a:lnTo>
                <a:cubicBezTo>
                  <a:pt x="391" y="230"/>
                  <a:pt x="351" y="263"/>
                  <a:pt x="304" y="263"/>
                </a:cubicBezTo>
                <a:lnTo>
                  <a:pt x="302" y="263"/>
                </a:lnTo>
                <a:lnTo>
                  <a:pt x="299" y="263"/>
                </a:lnTo>
                <a:lnTo>
                  <a:pt x="298" y="263"/>
                </a:lnTo>
                <a:lnTo>
                  <a:pt x="297" y="263"/>
                </a:lnTo>
                <a:cubicBezTo>
                  <a:pt x="244" y="263"/>
                  <a:pt x="201" y="220"/>
                  <a:pt x="201" y="167"/>
                </a:cubicBezTo>
                <a:lnTo>
                  <a:pt x="201" y="163"/>
                </a:lnTo>
                <a:lnTo>
                  <a:pt x="201" y="158"/>
                </a:lnTo>
                <a:lnTo>
                  <a:pt x="393" y="158"/>
                </a:lnTo>
                <a:lnTo>
                  <a:pt x="393" y="163"/>
                </a:lnTo>
                <a:cubicBezTo>
                  <a:pt x="393" y="171"/>
                  <a:pt x="393" y="179"/>
                  <a:pt x="391" y="187"/>
                </a:cubicBezTo>
                <a:lnTo>
                  <a:pt x="390" y="191"/>
                </a:lnTo>
                <a:cubicBezTo>
                  <a:pt x="379" y="233"/>
                  <a:pt x="341" y="263"/>
                  <a:pt x="296" y="263"/>
                </a:cubicBezTo>
                <a:lnTo>
                  <a:pt x="293" y="263"/>
                </a:lnTo>
                <a:lnTo>
                  <a:pt x="388" y="186"/>
                </a:lnTo>
                <a:lnTo>
                  <a:pt x="386" y="196"/>
                </a:lnTo>
                <a:cubicBezTo>
                  <a:pt x="377" y="241"/>
                  <a:pt x="337" y="273"/>
                  <a:pt x="291" y="273"/>
                </a:cubicBezTo>
                <a:lnTo>
                  <a:pt x="288" y="273"/>
                </a:lnTo>
                <a:cubicBezTo>
                  <a:pt x="249" y="273"/>
                  <a:pt x="214" y="250"/>
                  <a:pt x="199" y="213"/>
                </a:cubicBezTo>
                <a:lnTo>
                  <a:pt x="195" y="203"/>
                </a:lnTo>
                <a:lnTo>
                  <a:pt x="379" y="183"/>
                </a:lnTo>
                <a:lnTo>
                  <a:pt x="377" y="197"/>
                </a:lnTo>
                <a:lnTo>
                  <a:pt x="376" y="201"/>
                </a:lnTo>
                <a:cubicBezTo>
                  <a:pt x="365" y="244"/>
                  <a:pt x="325" y="275"/>
                  <a:pt x="280" y="273"/>
                </a:cubicBezTo>
                <a:cubicBezTo>
                  <a:pt x="235" y="272"/>
                  <a:pt x="197" y="240"/>
                  <a:pt x="188" y="196"/>
                </a:cubicBezTo>
                <a:lnTo>
                  <a:pt x="187" y="191"/>
                </a:lnTo>
                <a:cubicBezTo>
                  <a:pt x="186" y="185"/>
                  <a:pt x="185" y="179"/>
                  <a:pt x="185" y="172"/>
                </a:cubicBezTo>
                <a:lnTo>
                  <a:pt x="185" y="167"/>
                </a:lnTo>
                <a:lnTo>
                  <a:pt x="377" y="178"/>
                </a:lnTo>
                <a:lnTo>
                  <a:pt x="376" y="186"/>
                </a:lnTo>
                <a:lnTo>
                  <a:pt x="375" y="196"/>
                </a:lnTo>
                <a:cubicBezTo>
                  <a:pt x="370" y="245"/>
                  <a:pt x="329" y="282"/>
                  <a:pt x="279" y="282"/>
                </a:cubicBezTo>
                <a:lnTo>
                  <a:pt x="278" y="282"/>
                </a:lnTo>
                <a:cubicBezTo>
                  <a:pt x="242" y="282"/>
                  <a:pt x="209" y="262"/>
                  <a:pt x="193" y="229"/>
                </a:cubicBezTo>
                <a:lnTo>
                  <a:pt x="191" y="225"/>
                </a:lnTo>
                <a:cubicBezTo>
                  <a:pt x="187" y="218"/>
                  <a:pt x="184" y="210"/>
                  <a:pt x="182" y="201"/>
                </a:cubicBezTo>
                <a:lnTo>
                  <a:pt x="181" y="196"/>
                </a:lnTo>
                <a:cubicBezTo>
                  <a:pt x="176" y="168"/>
                  <a:pt x="183" y="139"/>
                  <a:pt x="201" y="117"/>
                </a:cubicBezTo>
                <a:cubicBezTo>
                  <a:pt x="219" y="94"/>
                  <a:pt x="247" y="81"/>
                  <a:pt x="275" y="81"/>
                </a:cubicBezTo>
                <a:lnTo>
                  <a:pt x="278" y="81"/>
                </a:lnTo>
                <a:lnTo>
                  <a:pt x="278" y="273"/>
                </a:lnTo>
                <a:lnTo>
                  <a:pt x="276" y="273"/>
                </a:lnTo>
                <a:lnTo>
                  <a:pt x="372" y="177"/>
                </a:lnTo>
                <a:lnTo>
                  <a:pt x="372" y="183"/>
                </a:lnTo>
                <a:lnTo>
                  <a:pt x="372" y="193"/>
                </a:lnTo>
                <a:lnTo>
                  <a:pt x="372" y="201"/>
                </a:lnTo>
                <a:lnTo>
                  <a:pt x="372" y="205"/>
                </a:lnTo>
                <a:lnTo>
                  <a:pt x="180" y="205"/>
                </a:lnTo>
                <a:lnTo>
                  <a:pt x="180" y="204"/>
                </a:lnTo>
                <a:cubicBezTo>
                  <a:pt x="180" y="199"/>
                  <a:pt x="181" y="194"/>
                  <a:pt x="182" y="189"/>
                </a:cubicBezTo>
                <a:lnTo>
                  <a:pt x="183" y="183"/>
                </a:lnTo>
                <a:lnTo>
                  <a:pt x="181" y="198"/>
                </a:lnTo>
                <a:lnTo>
                  <a:pt x="181" y="186"/>
                </a:lnTo>
                <a:cubicBezTo>
                  <a:pt x="181" y="181"/>
                  <a:pt x="182" y="176"/>
                  <a:pt x="183" y="171"/>
                </a:cubicBezTo>
                <a:lnTo>
                  <a:pt x="184" y="165"/>
                </a:lnTo>
                <a:lnTo>
                  <a:pt x="199" y="234"/>
                </a:lnTo>
                <a:lnTo>
                  <a:pt x="197" y="231"/>
                </a:lnTo>
                <a:lnTo>
                  <a:pt x="330" y="257"/>
                </a:lnTo>
                <a:lnTo>
                  <a:pt x="326" y="260"/>
                </a:lnTo>
                <a:lnTo>
                  <a:pt x="319" y="265"/>
                </a:lnTo>
                <a:cubicBezTo>
                  <a:pt x="303" y="276"/>
                  <a:pt x="283" y="282"/>
                  <a:pt x="263" y="282"/>
                </a:cubicBezTo>
                <a:lnTo>
                  <a:pt x="261" y="282"/>
                </a:lnTo>
                <a:cubicBezTo>
                  <a:pt x="229" y="282"/>
                  <a:pt x="199" y="266"/>
                  <a:pt x="182" y="240"/>
                </a:cubicBezTo>
                <a:lnTo>
                  <a:pt x="176" y="231"/>
                </a:lnTo>
                <a:cubicBezTo>
                  <a:pt x="169" y="220"/>
                  <a:pt x="164" y="209"/>
                  <a:pt x="161" y="196"/>
                </a:cubicBezTo>
                <a:lnTo>
                  <a:pt x="159" y="186"/>
                </a:lnTo>
                <a:lnTo>
                  <a:pt x="253" y="263"/>
                </a:lnTo>
                <a:lnTo>
                  <a:pt x="252" y="263"/>
                </a:lnTo>
                <a:lnTo>
                  <a:pt x="348" y="158"/>
                </a:lnTo>
                <a:lnTo>
                  <a:pt x="349" y="168"/>
                </a:lnTo>
                <a:cubicBezTo>
                  <a:pt x="352" y="195"/>
                  <a:pt x="343" y="222"/>
                  <a:pt x="325" y="242"/>
                </a:cubicBezTo>
                <a:cubicBezTo>
                  <a:pt x="306" y="262"/>
                  <a:pt x="281" y="273"/>
                  <a:pt x="253" y="273"/>
                </a:cubicBezTo>
                <a:lnTo>
                  <a:pt x="252" y="273"/>
                </a:lnTo>
                <a:cubicBezTo>
                  <a:pt x="206" y="273"/>
                  <a:pt x="165" y="240"/>
                  <a:pt x="158" y="193"/>
                </a:cubicBezTo>
                <a:lnTo>
                  <a:pt x="158" y="195"/>
                </a:lnTo>
                <a:lnTo>
                  <a:pt x="157" y="191"/>
                </a:lnTo>
                <a:lnTo>
                  <a:pt x="344" y="147"/>
                </a:lnTo>
                <a:lnTo>
                  <a:pt x="347" y="158"/>
                </a:lnTo>
                <a:lnTo>
                  <a:pt x="349" y="168"/>
                </a:lnTo>
                <a:cubicBezTo>
                  <a:pt x="354" y="196"/>
                  <a:pt x="347" y="225"/>
                  <a:pt x="329" y="247"/>
                </a:cubicBezTo>
                <a:cubicBezTo>
                  <a:pt x="310" y="270"/>
                  <a:pt x="283" y="282"/>
                  <a:pt x="254" y="282"/>
                </a:cubicBezTo>
                <a:lnTo>
                  <a:pt x="252" y="282"/>
                </a:lnTo>
                <a:lnTo>
                  <a:pt x="252" y="90"/>
                </a:lnTo>
                <a:lnTo>
                  <a:pt x="253" y="90"/>
                </a:lnTo>
                <a:lnTo>
                  <a:pt x="157" y="186"/>
                </a:lnTo>
                <a:lnTo>
                  <a:pt x="157" y="180"/>
                </a:lnTo>
                <a:lnTo>
                  <a:pt x="162" y="211"/>
                </a:lnTo>
                <a:lnTo>
                  <a:pt x="161" y="208"/>
                </a:lnTo>
                <a:lnTo>
                  <a:pt x="348" y="177"/>
                </a:lnTo>
                <a:lnTo>
                  <a:pt x="348" y="194"/>
                </a:lnTo>
                <a:lnTo>
                  <a:pt x="347" y="205"/>
                </a:lnTo>
                <a:lnTo>
                  <a:pt x="347" y="183"/>
                </a:lnTo>
                <a:lnTo>
                  <a:pt x="348" y="190"/>
                </a:lnTo>
                <a:lnTo>
                  <a:pt x="338" y="161"/>
                </a:lnTo>
                <a:lnTo>
                  <a:pt x="339" y="163"/>
                </a:lnTo>
                <a:lnTo>
                  <a:pt x="158" y="216"/>
                </a:lnTo>
                <a:lnTo>
                  <a:pt x="157" y="206"/>
                </a:lnTo>
                <a:lnTo>
                  <a:pt x="156" y="196"/>
                </a:lnTo>
                <a:lnTo>
                  <a:pt x="347" y="186"/>
                </a:lnTo>
                <a:lnTo>
                  <a:pt x="347" y="191"/>
                </a:lnTo>
                <a:cubicBezTo>
                  <a:pt x="347" y="198"/>
                  <a:pt x="347" y="204"/>
                  <a:pt x="346" y="210"/>
                </a:cubicBezTo>
                <a:lnTo>
                  <a:pt x="345" y="215"/>
                </a:lnTo>
                <a:cubicBezTo>
                  <a:pt x="338" y="246"/>
                  <a:pt x="318" y="272"/>
                  <a:pt x="289" y="284"/>
                </a:cubicBezTo>
                <a:cubicBezTo>
                  <a:pt x="261" y="297"/>
                  <a:pt x="228" y="295"/>
                  <a:pt x="201" y="279"/>
                </a:cubicBezTo>
                <a:lnTo>
                  <a:pt x="196" y="276"/>
                </a:lnTo>
                <a:cubicBezTo>
                  <a:pt x="187" y="270"/>
                  <a:pt x="179" y="264"/>
                  <a:pt x="173" y="256"/>
                </a:cubicBezTo>
                <a:lnTo>
                  <a:pt x="167" y="249"/>
                </a:lnTo>
                <a:cubicBezTo>
                  <a:pt x="161" y="243"/>
                  <a:pt x="157" y="236"/>
                  <a:pt x="154" y="229"/>
                </a:cubicBezTo>
                <a:lnTo>
                  <a:pt x="151" y="223"/>
                </a:lnTo>
                <a:lnTo>
                  <a:pt x="169" y="248"/>
                </a:lnTo>
                <a:lnTo>
                  <a:pt x="166" y="245"/>
                </a:lnTo>
                <a:lnTo>
                  <a:pt x="326" y="204"/>
                </a:lnTo>
                <a:lnTo>
                  <a:pt x="325" y="208"/>
                </a:lnTo>
                <a:lnTo>
                  <a:pt x="322" y="220"/>
                </a:lnTo>
                <a:lnTo>
                  <a:pt x="324" y="196"/>
                </a:lnTo>
                <a:lnTo>
                  <a:pt x="324" y="213"/>
                </a:lnTo>
                <a:lnTo>
                  <a:pt x="324" y="221"/>
                </a:lnTo>
                <a:lnTo>
                  <a:pt x="324" y="224"/>
                </a:lnTo>
                <a:cubicBezTo>
                  <a:pt x="324" y="273"/>
                  <a:pt x="288" y="314"/>
                  <a:pt x="240" y="320"/>
                </a:cubicBezTo>
                <a:cubicBezTo>
                  <a:pt x="192" y="326"/>
                  <a:pt x="147" y="295"/>
                  <a:pt x="135" y="248"/>
                </a:cubicBezTo>
                <a:lnTo>
                  <a:pt x="134" y="244"/>
                </a:lnTo>
                <a:cubicBezTo>
                  <a:pt x="132" y="236"/>
                  <a:pt x="131" y="228"/>
                  <a:pt x="131" y="220"/>
                </a:cubicBezTo>
                <a:lnTo>
                  <a:pt x="132" y="224"/>
                </a:lnTo>
                <a:lnTo>
                  <a:pt x="129" y="196"/>
                </a:lnTo>
                <a:lnTo>
                  <a:pt x="129" y="188"/>
                </a:lnTo>
                <a:lnTo>
                  <a:pt x="140" y="231"/>
                </a:lnTo>
                <a:lnTo>
                  <a:pt x="139" y="229"/>
                </a:lnTo>
                <a:lnTo>
                  <a:pt x="320" y="186"/>
                </a:lnTo>
                <a:lnTo>
                  <a:pt x="320" y="182"/>
                </a:lnTo>
                <a:lnTo>
                  <a:pt x="321" y="201"/>
                </a:lnTo>
                <a:lnTo>
                  <a:pt x="321" y="210"/>
                </a:lnTo>
                <a:lnTo>
                  <a:pt x="321" y="215"/>
                </a:lnTo>
                <a:cubicBezTo>
                  <a:pt x="321" y="260"/>
                  <a:pt x="291" y="299"/>
                  <a:pt x="248" y="309"/>
                </a:cubicBezTo>
                <a:cubicBezTo>
                  <a:pt x="204" y="319"/>
                  <a:pt x="160" y="298"/>
                  <a:pt x="140" y="258"/>
                </a:cubicBezTo>
                <a:lnTo>
                  <a:pt x="139" y="256"/>
                </a:lnTo>
                <a:cubicBezTo>
                  <a:pt x="135" y="250"/>
                  <a:pt x="133" y="244"/>
                  <a:pt x="131" y="237"/>
                </a:cubicBezTo>
                <a:lnTo>
                  <a:pt x="129" y="229"/>
                </a:lnTo>
                <a:cubicBezTo>
                  <a:pt x="127" y="218"/>
                  <a:pt x="126" y="207"/>
                  <a:pt x="127" y="197"/>
                </a:cubicBezTo>
                <a:lnTo>
                  <a:pt x="127" y="194"/>
                </a:lnTo>
                <a:lnTo>
                  <a:pt x="127" y="186"/>
                </a:lnTo>
                <a:lnTo>
                  <a:pt x="316" y="213"/>
                </a:lnTo>
                <a:lnTo>
                  <a:pt x="314" y="220"/>
                </a:lnTo>
                <a:lnTo>
                  <a:pt x="317" y="193"/>
                </a:lnTo>
                <a:lnTo>
                  <a:pt x="317" y="205"/>
                </a:lnTo>
                <a:lnTo>
                  <a:pt x="310" y="169"/>
                </a:lnTo>
                <a:lnTo>
                  <a:pt x="315" y="181"/>
                </a:lnTo>
                <a:lnTo>
                  <a:pt x="299" y="155"/>
                </a:lnTo>
                <a:lnTo>
                  <a:pt x="305" y="162"/>
                </a:lnTo>
                <a:lnTo>
                  <a:pt x="165" y="157"/>
                </a:lnTo>
                <a:lnTo>
                  <a:pt x="167" y="155"/>
                </a:lnTo>
                <a:lnTo>
                  <a:pt x="139" y="209"/>
                </a:lnTo>
                <a:lnTo>
                  <a:pt x="140" y="202"/>
                </a:lnTo>
                <a:lnTo>
                  <a:pt x="140" y="221"/>
                </a:lnTo>
                <a:lnTo>
                  <a:pt x="139" y="211"/>
                </a:lnTo>
                <a:lnTo>
                  <a:pt x="139" y="210"/>
                </a:lnTo>
                <a:lnTo>
                  <a:pt x="138" y="205"/>
                </a:lnTo>
                <a:lnTo>
                  <a:pt x="328" y="186"/>
                </a:lnTo>
                <a:lnTo>
                  <a:pt x="328" y="188"/>
                </a:lnTo>
                <a:lnTo>
                  <a:pt x="327" y="173"/>
                </a:lnTo>
                <a:lnTo>
                  <a:pt x="328" y="179"/>
                </a:lnTo>
                <a:cubicBezTo>
                  <a:pt x="329" y="184"/>
                  <a:pt x="329" y="189"/>
                  <a:pt x="329" y="194"/>
                </a:cubicBezTo>
                <a:lnTo>
                  <a:pt x="329" y="205"/>
                </a:lnTo>
                <a:cubicBezTo>
                  <a:pt x="329" y="258"/>
                  <a:pt x="286" y="301"/>
                  <a:pt x="233" y="301"/>
                </a:cubicBezTo>
                <a:lnTo>
                  <a:pt x="232" y="301"/>
                </a:lnTo>
                <a:lnTo>
                  <a:pt x="312" y="259"/>
                </a:lnTo>
                <a:lnTo>
                  <a:pt x="308" y="265"/>
                </a:lnTo>
                <a:cubicBezTo>
                  <a:pt x="301" y="275"/>
                  <a:pt x="292" y="284"/>
                  <a:pt x="282" y="291"/>
                </a:cubicBezTo>
                <a:lnTo>
                  <a:pt x="276" y="295"/>
                </a:lnTo>
                <a:cubicBezTo>
                  <a:pt x="254" y="310"/>
                  <a:pt x="227" y="315"/>
                  <a:pt x="201" y="309"/>
                </a:cubicBezTo>
                <a:cubicBezTo>
                  <a:pt x="176" y="303"/>
                  <a:pt x="154" y="287"/>
                  <a:pt x="140" y="265"/>
                </a:cubicBezTo>
                <a:lnTo>
                  <a:pt x="137" y="260"/>
                </a:lnTo>
                <a:cubicBezTo>
                  <a:pt x="135" y="255"/>
                  <a:pt x="132" y="251"/>
                  <a:pt x="130" y="246"/>
                </a:cubicBezTo>
                <a:lnTo>
                  <a:pt x="128" y="241"/>
                </a:lnTo>
                <a:lnTo>
                  <a:pt x="312" y="224"/>
                </a:lnTo>
                <a:lnTo>
                  <a:pt x="311" y="229"/>
                </a:lnTo>
                <a:lnTo>
                  <a:pt x="310" y="234"/>
                </a:lnTo>
                <a:cubicBezTo>
                  <a:pt x="301" y="279"/>
                  <a:pt x="261" y="311"/>
                  <a:pt x="215" y="311"/>
                </a:cubicBezTo>
                <a:cubicBezTo>
                  <a:pt x="170" y="311"/>
                  <a:pt x="130" y="279"/>
                  <a:pt x="121" y="234"/>
                </a:cubicBezTo>
                <a:lnTo>
                  <a:pt x="120" y="229"/>
                </a:lnTo>
                <a:cubicBezTo>
                  <a:pt x="119" y="223"/>
                  <a:pt x="118" y="217"/>
                  <a:pt x="118" y="210"/>
                </a:cubicBezTo>
                <a:lnTo>
                  <a:pt x="118" y="205"/>
                </a:lnTo>
                <a:lnTo>
                  <a:pt x="310" y="205"/>
                </a:lnTo>
                <a:lnTo>
                  <a:pt x="310" y="210"/>
                </a:lnTo>
                <a:lnTo>
                  <a:pt x="309" y="192"/>
                </a:lnTo>
                <a:lnTo>
                  <a:pt x="310" y="197"/>
                </a:lnTo>
                <a:lnTo>
                  <a:pt x="130" y="173"/>
                </a:lnTo>
                <a:lnTo>
                  <a:pt x="132" y="169"/>
                </a:lnTo>
                <a:lnTo>
                  <a:pt x="125" y="185"/>
                </a:lnTo>
                <a:lnTo>
                  <a:pt x="128" y="174"/>
                </a:lnTo>
                <a:lnTo>
                  <a:pt x="130" y="168"/>
                </a:lnTo>
                <a:cubicBezTo>
                  <a:pt x="132" y="164"/>
                  <a:pt x="134" y="160"/>
                  <a:pt x="136" y="156"/>
                </a:cubicBezTo>
                <a:lnTo>
                  <a:pt x="137" y="154"/>
                </a:lnTo>
                <a:cubicBezTo>
                  <a:pt x="155" y="118"/>
                  <a:pt x="193" y="97"/>
                  <a:pt x="233" y="101"/>
                </a:cubicBezTo>
                <a:cubicBezTo>
                  <a:pt x="273" y="105"/>
                  <a:pt x="306" y="134"/>
                  <a:pt x="316" y="173"/>
                </a:cubicBezTo>
                <a:lnTo>
                  <a:pt x="317" y="177"/>
                </a:lnTo>
                <a:cubicBezTo>
                  <a:pt x="319" y="185"/>
                  <a:pt x="319" y="193"/>
                  <a:pt x="319" y="200"/>
                </a:cubicBezTo>
                <a:lnTo>
                  <a:pt x="319" y="199"/>
                </a:lnTo>
                <a:lnTo>
                  <a:pt x="320" y="218"/>
                </a:lnTo>
                <a:lnTo>
                  <a:pt x="320" y="224"/>
                </a:lnTo>
                <a:lnTo>
                  <a:pt x="224" y="128"/>
                </a:lnTo>
                <a:lnTo>
                  <a:pt x="225" y="128"/>
                </a:lnTo>
                <a:lnTo>
                  <a:pt x="225" y="320"/>
                </a:lnTo>
                <a:lnTo>
                  <a:pt x="222" y="320"/>
                </a:lnTo>
                <a:lnTo>
                  <a:pt x="221" y="320"/>
                </a:lnTo>
                <a:lnTo>
                  <a:pt x="317" y="224"/>
                </a:lnTo>
                <a:lnTo>
                  <a:pt x="317" y="230"/>
                </a:lnTo>
                <a:cubicBezTo>
                  <a:pt x="317" y="238"/>
                  <a:pt x="317" y="246"/>
                  <a:pt x="315" y="254"/>
                </a:cubicBezTo>
                <a:lnTo>
                  <a:pt x="314" y="258"/>
                </a:lnTo>
                <a:cubicBezTo>
                  <a:pt x="305" y="291"/>
                  <a:pt x="279" y="318"/>
                  <a:pt x="246" y="327"/>
                </a:cubicBezTo>
                <a:cubicBezTo>
                  <a:pt x="213" y="336"/>
                  <a:pt x="177" y="327"/>
                  <a:pt x="153" y="302"/>
                </a:cubicBezTo>
                <a:lnTo>
                  <a:pt x="154" y="303"/>
                </a:lnTo>
                <a:lnTo>
                  <a:pt x="148" y="298"/>
                </a:lnTo>
                <a:lnTo>
                  <a:pt x="304" y="243"/>
                </a:lnTo>
                <a:lnTo>
                  <a:pt x="302" y="253"/>
                </a:lnTo>
                <a:lnTo>
                  <a:pt x="303" y="234"/>
                </a:lnTo>
                <a:lnTo>
                  <a:pt x="303" y="240"/>
                </a:lnTo>
                <a:cubicBezTo>
                  <a:pt x="303" y="251"/>
                  <a:pt x="302" y="261"/>
                  <a:pt x="299" y="271"/>
                </a:cubicBezTo>
                <a:lnTo>
                  <a:pt x="298" y="274"/>
                </a:lnTo>
                <a:cubicBezTo>
                  <a:pt x="283" y="318"/>
                  <a:pt x="238" y="346"/>
                  <a:pt x="191" y="338"/>
                </a:cubicBezTo>
                <a:cubicBezTo>
                  <a:pt x="145" y="331"/>
                  <a:pt x="110" y="291"/>
                  <a:pt x="110" y="243"/>
                </a:cubicBezTo>
                <a:lnTo>
                  <a:pt x="110" y="240"/>
                </a:lnTo>
                <a:cubicBezTo>
                  <a:pt x="110" y="235"/>
                  <a:pt x="111" y="230"/>
                  <a:pt x="112" y="225"/>
                </a:cubicBezTo>
                <a:lnTo>
                  <a:pt x="113" y="219"/>
                </a:lnTo>
                <a:lnTo>
                  <a:pt x="111" y="234"/>
                </a:lnTo>
                <a:lnTo>
                  <a:pt x="111" y="224"/>
                </a:lnTo>
                <a:lnTo>
                  <a:pt x="301" y="248"/>
                </a:lnTo>
                <a:lnTo>
                  <a:pt x="298" y="259"/>
                </a:lnTo>
                <a:lnTo>
                  <a:pt x="296" y="265"/>
                </a:lnTo>
                <a:lnTo>
                  <a:pt x="294" y="271"/>
                </a:lnTo>
                <a:lnTo>
                  <a:pt x="293" y="274"/>
                </a:lnTo>
                <a:cubicBezTo>
                  <a:pt x="276" y="322"/>
                  <a:pt x="225" y="350"/>
                  <a:pt x="176" y="336"/>
                </a:cubicBezTo>
                <a:cubicBezTo>
                  <a:pt x="127" y="322"/>
                  <a:pt x="97" y="273"/>
                  <a:pt x="108" y="223"/>
                </a:cubicBezTo>
                <a:lnTo>
                  <a:pt x="109" y="216"/>
                </a:lnTo>
                <a:lnTo>
                  <a:pt x="111" y="206"/>
                </a:lnTo>
                <a:lnTo>
                  <a:pt x="299" y="248"/>
                </a:lnTo>
                <a:lnTo>
                  <a:pt x="299" y="244"/>
                </a:lnTo>
                <a:lnTo>
                  <a:pt x="298" y="250"/>
                </a:lnTo>
                <a:lnTo>
                  <a:pt x="298" y="219"/>
                </a:lnTo>
                <a:lnTo>
                  <a:pt x="299" y="225"/>
                </a:lnTo>
                <a:cubicBezTo>
                  <a:pt x="300" y="230"/>
                  <a:pt x="300" y="235"/>
                  <a:pt x="300" y="240"/>
                </a:cubicBezTo>
                <a:lnTo>
                  <a:pt x="300" y="243"/>
                </a:lnTo>
                <a:lnTo>
                  <a:pt x="108" y="243"/>
                </a:lnTo>
                <a:lnTo>
                  <a:pt x="108" y="235"/>
                </a:lnTo>
                <a:lnTo>
                  <a:pt x="108" y="224"/>
                </a:lnTo>
                <a:lnTo>
                  <a:pt x="204" y="320"/>
                </a:lnTo>
                <a:lnTo>
                  <a:pt x="203" y="320"/>
                </a:lnTo>
                <a:lnTo>
                  <a:pt x="298" y="240"/>
                </a:lnTo>
                <a:lnTo>
                  <a:pt x="297" y="246"/>
                </a:lnTo>
                <a:lnTo>
                  <a:pt x="298" y="230"/>
                </a:lnTo>
                <a:lnTo>
                  <a:pt x="298" y="252"/>
                </a:lnTo>
                <a:lnTo>
                  <a:pt x="297" y="248"/>
                </a:lnTo>
                <a:lnTo>
                  <a:pt x="297" y="253"/>
                </a:lnTo>
                <a:lnTo>
                  <a:pt x="105" y="253"/>
                </a:lnTo>
                <a:lnTo>
                  <a:pt x="105" y="250"/>
                </a:lnTo>
                <a:lnTo>
                  <a:pt x="105" y="244"/>
                </a:lnTo>
                <a:lnTo>
                  <a:pt x="105" y="237"/>
                </a:lnTo>
                <a:lnTo>
                  <a:pt x="110" y="268"/>
                </a:lnTo>
                <a:lnTo>
                  <a:pt x="109" y="265"/>
                </a:lnTo>
                <a:lnTo>
                  <a:pt x="294" y="258"/>
                </a:lnTo>
                <a:lnTo>
                  <a:pt x="291" y="268"/>
                </a:lnTo>
                <a:lnTo>
                  <a:pt x="288" y="279"/>
                </a:lnTo>
                <a:cubicBezTo>
                  <a:pt x="277" y="320"/>
                  <a:pt x="239" y="349"/>
                  <a:pt x="195" y="349"/>
                </a:cubicBezTo>
                <a:lnTo>
                  <a:pt x="193" y="349"/>
                </a:lnTo>
                <a:lnTo>
                  <a:pt x="224" y="345"/>
                </a:lnTo>
                <a:lnTo>
                  <a:pt x="221" y="346"/>
                </a:lnTo>
                <a:cubicBezTo>
                  <a:pt x="201" y="352"/>
                  <a:pt x="180" y="352"/>
                  <a:pt x="160" y="346"/>
                </a:cubicBezTo>
                <a:lnTo>
                  <a:pt x="157" y="345"/>
                </a:lnTo>
                <a:cubicBezTo>
                  <a:pt x="124" y="334"/>
                  <a:pt x="100" y="306"/>
                  <a:pt x="93" y="272"/>
                </a:cubicBezTo>
                <a:lnTo>
                  <a:pt x="91" y="262"/>
                </a:lnTo>
                <a:cubicBezTo>
                  <a:pt x="90" y="256"/>
                  <a:pt x="89" y="250"/>
                  <a:pt x="89" y="243"/>
                </a:cubicBezTo>
                <a:lnTo>
                  <a:pt x="89" y="234"/>
                </a:lnTo>
                <a:cubicBezTo>
                  <a:pt x="89" y="198"/>
                  <a:pt x="110" y="165"/>
                  <a:pt x="143" y="149"/>
                </a:cubicBezTo>
                <a:cubicBezTo>
                  <a:pt x="175" y="132"/>
                  <a:pt x="214" y="136"/>
                  <a:pt x="243" y="158"/>
                </a:cubicBezTo>
                <a:lnTo>
                  <a:pt x="247" y="161"/>
                </a:lnTo>
                <a:cubicBezTo>
                  <a:pt x="256" y="167"/>
                  <a:pt x="263" y="175"/>
                  <a:pt x="269" y="184"/>
                </a:cubicBezTo>
                <a:lnTo>
                  <a:pt x="273" y="190"/>
                </a:lnTo>
                <a:cubicBezTo>
                  <a:pt x="284" y="206"/>
                  <a:pt x="289" y="225"/>
                  <a:pt x="289" y="243"/>
                </a:cubicBezTo>
                <a:lnTo>
                  <a:pt x="289" y="253"/>
                </a:lnTo>
                <a:cubicBezTo>
                  <a:pt x="289" y="306"/>
                  <a:pt x="246" y="349"/>
                  <a:pt x="193" y="349"/>
                </a:cubicBezTo>
                <a:lnTo>
                  <a:pt x="192" y="349"/>
                </a:lnTo>
                <a:cubicBezTo>
                  <a:pt x="164" y="349"/>
                  <a:pt x="136" y="337"/>
                  <a:pt x="118" y="314"/>
                </a:cubicBezTo>
                <a:cubicBezTo>
                  <a:pt x="100" y="292"/>
                  <a:pt x="93" y="263"/>
                  <a:pt x="98" y="235"/>
                </a:cubicBezTo>
                <a:lnTo>
                  <a:pt x="100" y="225"/>
                </a:lnTo>
                <a:lnTo>
                  <a:pt x="194" y="339"/>
                </a:lnTo>
                <a:lnTo>
                  <a:pt x="193" y="339"/>
                </a:lnTo>
                <a:lnTo>
                  <a:pt x="289" y="234"/>
                </a:lnTo>
                <a:lnTo>
                  <a:pt x="290" y="243"/>
                </a:lnTo>
                <a:lnTo>
                  <a:pt x="291" y="252"/>
                </a:lnTo>
                <a:cubicBezTo>
                  <a:pt x="294" y="279"/>
                  <a:pt x="285" y="306"/>
                  <a:pt x="267" y="326"/>
                </a:cubicBezTo>
                <a:cubicBezTo>
                  <a:pt x="249" y="347"/>
                  <a:pt x="223" y="358"/>
                  <a:pt x="195" y="358"/>
                </a:cubicBezTo>
                <a:lnTo>
                  <a:pt x="193" y="358"/>
                </a:lnTo>
                <a:lnTo>
                  <a:pt x="191" y="358"/>
                </a:lnTo>
                <a:lnTo>
                  <a:pt x="286" y="247"/>
                </a:lnTo>
                <a:lnTo>
                  <a:pt x="286" y="245"/>
                </a:lnTo>
                <a:lnTo>
                  <a:pt x="287" y="249"/>
                </a:lnTo>
                <a:lnTo>
                  <a:pt x="97" y="272"/>
                </a:lnTo>
                <a:lnTo>
                  <a:pt x="97" y="267"/>
                </a:lnTo>
                <a:lnTo>
                  <a:pt x="97" y="262"/>
                </a:lnTo>
                <a:cubicBezTo>
                  <a:pt x="97" y="213"/>
                  <a:pt x="135" y="172"/>
                  <a:pt x="184" y="167"/>
                </a:cubicBezTo>
                <a:cubicBezTo>
                  <a:pt x="233" y="162"/>
                  <a:pt x="278" y="195"/>
                  <a:pt x="288" y="244"/>
                </a:cubicBezTo>
                <a:lnTo>
                  <a:pt x="289" y="249"/>
                </a:lnTo>
                <a:cubicBezTo>
                  <a:pt x="290" y="255"/>
                  <a:pt x="290" y="261"/>
                  <a:pt x="290" y="267"/>
                </a:cubicBezTo>
                <a:lnTo>
                  <a:pt x="290" y="272"/>
                </a:lnTo>
                <a:lnTo>
                  <a:pt x="98" y="272"/>
                </a:lnTo>
                <a:lnTo>
                  <a:pt x="99" y="273"/>
                </a:lnTo>
                <a:lnTo>
                  <a:pt x="98" y="263"/>
                </a:lnTo>
                <a:cubicBezTo>
                  <a:pt x="95" y="236"/>
                  <a:pt x="104" y="209"/>
                  <a:pt x="122" y="189"/>
                </a:cubicBezTo>
                <a:cubicBezTo>
                  <a:pt x="140" y="169"/>
                  <a:pt x="166" y="157"/>
                  <a:pt x="193" y="157"/>
                </a:cubicBezTo>
                <a:lnTo>
                  <a:pt x="194" y="157"/>
                </a:lnTo>
                <a:cubicBezTo>
                  <a:pt x="244" y="157"/>
                  <a:pt x="286" y="195"/>
                  <a:pt x="290" y="245"/>
                </a:cubicBezTo>
                <a:lnTo>
                  <a:pt x="291" y="253"/>
                </a:lnTo>
                <a:lnTo>
                  <a:pt x="292" y="261"/>
                </a:lnTo>
                <a:cubicBezTo>
                  <a:pt x="298" y="309"/>
                  <a:pt x="267" y="354"/>
                  <a:pt x="219" y="366"/>
                </a:cubicBezTo>
                <a:cubicBezTo>
                  <a:pt x="172" y="377"/>
                  <a:pt x="124" y="352"/>
                  <a:pt x="107" y="306"/>
                </a:cubicBezTo>
                <a:lnTo>
                  <a:pt x="101" y="290"/>
                </a:lnTo>
                <a:lnTo>
                  <a:pt x="98" y="279"/>
                </a:lnTo>
                <a:lnTo>
                  <a:pt x="190" y="349"/>
                </a:lnTo>
                <a:lnTo>
                  <a:pt x="187" y="349"/>
                </a:lnTo>
                <a:lnTo>
                  <a:pt x="282" y="272"/>
                </a:lnTo>
                <a:lnTo>
                  <a:pt x="279" y="284"/>
                </a:lnTo>
                <a:lnTo>
                  <a:pt x="277" y="293"/>
                </a:lnTo>
                <a:cubicBezTo>
                  <a:pt x="271" y="322"/>
                  <a:pt x="252" y="345"/>
                  <a:pt x="226" y="358"/>
                </a:cubicBezTo>
                <a:lnTo>
                  <a:pt x="220" y="361"/>
                </a:lnTo>
                <a:cubicBezTo>
                  <a:pt x="191" y="376"/>
                  <a:pt x="156" y="375"/>
                  <a:pt x="128" y="358"/>
                </a:cubicBezTo>
                <a:lnTo>
                  <a:pt x="123" y="355"/>
                </a:lnTo>
                <a:cubicBezTo>
                  <a:pt x="99" y="340"/>
                  <a:pt x="82" y="316"/>
                  <a:pt x="78" y="288"/>
                </a:cubicBezTo>
                <a:lnTo>
                  <a:pt x="77" y="282"/>
                </a:lnTo>
                <a:cubicBezTo>
                  <a:pt x="76" y="277"/>
                  <a:pt x="75" y="272"/>
                  <a:pt x="75" y="266"/>
                </a:cubicBezTo>
                <a:lnTo>
                  <a:pt x="76" y="268"/>
                </a:lnTo>
                <a:lnTo>
                  <a:pt x="74" y="248"/>
                </a:lnTo>
                <a:lnTo>
                  <a:pt x="74" y="243"/>
                </a:lnTo>
                <a:lnTo>
                  <a:pt x="262" y="274"/>
                </a:lnTo>
                <a:lnTo>
                  <a:pt x="260" y="280"/>
                </a:lnTo>
                <a:lnTo>
                  <a:pt x="263" y="264"/>
                </a:lnTo>
                <a:lnTo>
                  <a:pt x="261" y="277"/>
                </a:lnTo>
                <a:lnTo>
                  <a:pt x="262" y="262"/>
                </a:lnTo>
                <a:lnTo>
                  <a:pt x="262" y="280"/>
                </a:lnTo>
                <a:lnTo>
                  <a:pt x="262" y="288"/>
                </a:lnTo>
                <a:lnTo>
                  <a:pt x="262" y="291"/>
                </a:lnTo>
                <a:lnTo>
                  <a:pt x="70" y="291"/>
                </a:lnTo>
                <a:lnTo>
                  <a:pt x="71" y="297"/>
                </a:lnTo>
                <a:lnTo>
                  <a:pt x="71" y="296"/>
                </a:lnTo>
                <a:lnTo>
                  <a:pt x="69" y="286"/>
                </a:lnTo>
                <a:cubicBezTo>
                  <a:pt x="68" y="280"/>
                  <a:pt x="67" y="274"/>
                  <a:pt x="67" y="267"/>
                </a:cubicBezTo>
                <a:lnTo>
                  <a:pt x="67" y="262"/>
                </a:lnTo>
                <a:lnTo>
                  <a:pt x="259" y="262"/>
                </a:lnTo>
                <a:lnTo>
                  <a:pt x="259" y="258"/>
                </a:lnTo>
                <a:lnTo>
                  <a:pt x="260" y="267"/>
                </a:lnTo>
                <a:lnTo>
                  <a:pt x="261" y="286"/>
                </a:lnTo>
                <a:lnTo>
                  <a:pt x="261" y="291"/>
                </a:lnTo>
                <a:lnTo>
                  <a:pt x="69" y="291"/>
                </a:lnTo>
                <a:lnTo>
                  <a:pt x="69" y="287"/>
                </a:lnTo>
                <a:lnTo>
                  <a:pt x="69" y="278"/>
                </a:lnTo>
                <a:lnTo>
                  <a:pt x="69" y="268"/>
                </a:lnTo>
                <a:lnTo>
                  <a:pt x="69" y="262"/>
                </a:lnTo>
                <a:cubicBezTo>
                  <a:pt x="69" y="215"/>
                  <a:pt x="104" y="175"/>
                  <a:pt x="150" y="168"/>
                </a:cubicBezTo>
                <a:cubicBezTo>
                  <a:pt x="197" y="160"/>
                  <a:pt x="242" y="187"/>
                  <a:pt x="257" y="232"/>
                </a:cubicBezTo>
                <a:lnTo>
                  <a:pt x="258" y="235"/>
                </a:lnTo>
                <a:cubicBezTo>
                  <a:pt x="261" y="245"/>
                  <a:pt x="262" y="255"/>
                  <a:pt x="262" y="265"/>
                </a:cubicBezTo>
                <a:lnTo>
                  <a:pt x="262" y="272"/>
                </a:lnTo>
                <a:cubicBezTo>
                  <a:pt x="262" y="325"/>
                  <a:pt x="219" y="368"/>
                  <a:pt x="166" y="368"/>
                </a:cubicBezTo>
                <a:lnTo>
                  <a:pt x="163" y="368"/>
                </a:lnTo>
                <a:lnTo>
                  <a:pt x="259" y="264"/>
                </a:lnTo>
                <a:lnTo>
                  <a:pt x="260" y="272"/>
                </a:lnTo>
                <a:lnTo>
                  <a:pt x="261" y="280"/>
                </a:lnTo>
                <a:lnTo>
                  <a:pt x="69" y="291"/>
                </a:lnTo>
                <a:lnTo>
                  <a:pt x="69" y="288"/>
                </a:lnTo>
                <a:lnTo>
                  <a:pt x="69" y="282"/>
                </a:lnTo>
                <a:lnTo>
                  <a:pt x="69" y="275"/>
                </a:lnTo>
                <a:lnTo>
                  <a:pt x="69" y="272"/>
                </a:lnTo>
                <a:lnTo>
                  <a:pt x="261" y="272"/>
                </a:lnTo>
                <a:lnTo>
                  <a:pt x="261" y="275"/>
                </a:lnTo>
                <a:lnTo>
                  <a:pt x="261" y="281"/>
                </a:lnTo>
                <a:cubicBezTo>
                  <a:pt x="261" y="334"/>
                  <a:pt x="218" y="377"/>
                  <a:pt x="165" y="377"/>
                </a:cubicBezTo>
                <a:lnTo>
                  <a:pt x="163" y="377"/>
                </a:lnTo>
                <a:lnTo>
                  <a:pt x="259" y="281"/>
                </a:lnTo>
                <a:lnTo>
                  <a:pt x="259" y="288"/>
                </a:lnTo>
                <a:lnTo>
                  <a:pt x="259" y="291"/>
                </a:lnTo>
                <a:lnTo>
                  <a:pt x="67" y="291"/>
                </a:lnTo>
                <a:lnTo>
                  <a:pt x="67" y="287"/>
                </a:lnTo>
                <a:lnTo>
                  <a:pt x="67" y="280"/>
                </a:lnTo>
                <a:lnTo>
                  <a:pt x="69" y="296"/>
                </a:lnTo>
                <a:lnTo>
                  <a:pt x="68" y="290"/>
                </a:lnTo>
                <a:cubicBezTo>
                  <a:pt x="67" y="285"/>
                  <a:pt x="66" y="280"/>
                  <a:pt x="66" y="274"/>
                </a:cubicBezTo>
                <a:lnTo>
                  <a:pt x="66" y="272"/>
                </a:lnTo>
                <a:lnTo>
                  <a:pt x="257" y="291"/>
                </a:lnTo>
                <a:lnTo>
                  <a:pt x="256" y="296"/>
                </a:lnTo>
                <a:lnTo>
                  <a:pt x="257" y="277"/>
                </a:lnTo>
                <a:lnTo>
                  <a:pt x="257" y="286"/>
                </a:lnTo>
                <a:lnTo>
                  <a:pt x="257" y="295"/>
                </a:lnTo>
                <a:cubicBezTo>
                  <a:pt x="257" y="302"/>
                  <a:pt x="257" y="308"/>
                  <a:pt x="256" y="314"/>
                </a:cubicBezTo>
                <a:lnTo>
                  <a:pt x="255" y="319"/>
                </a:lnTo>
                <a:cubicBezTo>
                  <a:pt x="248" y="354"/>
                  <a:pt x="222" y="382"/>
                  <a:pt x="188" y="392"/>
                </a:cubicBezTo>
                <a:cubicBezTo>
                  <a:pt x="154" y="403"/>
                  <a:pt x="118" y="393"/>
                  <a:pt x="93" y="368"/>
                </a:cubicBezTo>
                <a:lnTo>
                  <a:pt x="92" y="367"/>
                </a:lnTo>
                <a:cubicBezTo>
                  <a:pt x="76" y="352"/>
                  <a:pt x="67" y="333"/>
                  <a:pt x="64" y="311"/>
                </a:cubicBezTo>
                <a:lnTo>
                  <a:pt x="63" y="303"/>
                </a:lnTo>
                <a:lnTo>
                  <a:pt x="67" y="319"/>
                </a:lnTo>
                <a:lnTo>
                  <a:pt x="64" y="309"/>
                </a:lnTo>
                <a:cubicBezTo>
                  <a:pt x="62" y="304"/>
                  <a:pt x="61" y="298"/>
                  <a:pt x="60" y="292"/>
                </a:cubicBezTo>
                <a:lnTo>
                  <a:pt x="59" y="283"/>
                </a:lnTo>
                <a:lnTo>
                  <a:pt x="154" y="368"/>
                </a:lnTo>
                <a:lnTo>
                  <a:pt x="152" y="368"/>
                </a:lnTo>
                <a:lnTo>
                  <a:pt x="242" y="237"/>
                </a:lnTo>
                <a:lnTo>
                  <a:pt x="240" y="235"/>
                </a:lnTo>
                <a:lnTo>
                  <a:pt x="242" y="239"/>
                </a:lnTo>
                <a:lnTo>
                  <a:pt x="60" y="281"/>
                </a:lnTo>
                <a:lnTo>
                  <a:pt x="60" y="277"/>
                </a:lnTo>
                <a:lnTo>
                  <a:pt x="62" y="296"/>
                </a:lnTo>
                <a:lnTo>
                  <a:pt x="61" y="291"/>
                </a:lnTo>
                <a:lnTo>
                  <a:pt x="247" y="303"/>
                </a:lnTo>
                <a:lnTo>
                  <a:pt x="246" y="306"/>
                </a:lnTo>
                <a:lnTo>
                  <a:pt x="249" y="291"/>
                </a:lnTo>
                <a:lnTo>
                  <a:pt x="248" y="297"/>
                </a:lnTo>
                <a:lnTo>
                  <a:pt x="215" y="208"/>
                </a:lnTo>
                <a:lnTo>
                  <a:pt x="227" y="219"/>
                </a:lnTo>
                <a:lnTo>
                  <a:pt x="232" y="224"/>
                </a:lnTo>
                <a:cubicBezTo>
                  <a:pt x="260" y="251"/>
                  <a:pt x="268" y="291"/>
                  <a:pt x="254" y="327"/>
                </a:cubicBezTo>
                <a:lnTo>
                  <a:pt x="252" y="332"/>
                </a:lnTo>
                <a:cubicBezTo>
                  <a:pt x="248" y="340"/>
                  <a:pt x="244" y="347"/>
                  <a:pt x="239" y="354"/>
                </a:cubicBezTo>
                <a:lnTo>
                  <a:pt x="236" y="358"/>
                </a:lnTo>
                <a:cubicBezTo>
                  <a:pt x="218" y="382"/>
                  <a:pt x="190" y="396"/>
                  <a:pt x="159" y="396"/>
                </a:cubicBezTo>
                <a:lnTo>
                  <a:pt x="154" y="396"/>
                </a:lnTo>
                <a:lnTo>
                  <a:pt x="185" y="392"/>
                </a:lnTo>
                <a:lnTo>
                  <a:pt x="182" y="393"/>
                </a:lnTo>
                <a:cubicBezTo>
                  <a:pt x="158" y="401"/>
                  <a:pt x="131" y="399"/>
                  <a:pt x="109" y="387"/>
                </a:cubicBezTo>
                <a:lnTo>
                  <a:pt x="107" y="386"/>
                </a:lnTo>
                <a:cubicBezTo>
                  <a:pt x="77" y="371"/>
                  <a:pt x="57" y="342"/>
                  <a:pt x="54" y="309"/>
                </a:cubicBezTo>
                <a:lnTo>
                  <a:pt x="52" y="289"/>
                </a:lnTo>
                <a:lnTo>
                  <a:pt x="52" y="283"/>
                </a:lnTo>
                <a:lnTo>
                  <a:pt x="52" y="281"/>
                </a:lnTo>
                <a:lnTo>
                  <a:pt x="244" y="281"/>
                </a:lnTo>
                <a:lnTo>
                  <a:pt x="244" y="286"/>
                </a:lnTo>
                <a:lnTo>
                  <a:pt x="244" y="300"/>
                </a:lnTo>
                <a:lnTo>
                  <a:pt x="243" y="324"/>
                </a:lnTo>
                <a:lnTo>
                  <a:pt x="242" y="331"/>
                </a:lnTo>
                <a:cubicBezTo>
                  <a:pt x="240" y="341"/>
                  <a:pt x="237" y="351"/>
                  <a:pt x="232" y="360"/>
                </a:cubicBezTo>
                <a:lnTo>
                  <a:pt x="231" y="362"/>
                </a:lnTo>
                <a:cubicBezTo>
                  <a:pt x="212" y="400"/>
                  <a:pt x="171" y="421"/>
                  <a:pt x="129" y="414"/>
                </a:cubicBezTo>
                <a:cubicBezTo>
                  <a:pt x="88" y="407"/>
                  <a:pt x="55" y="373"/>
                  <a:pt x="50" y="331"/>
                </a:cubicBezTo>
                <a:lnTo>
                  <a:pt x="48" y="311"/>
                </a:lnTo>
                <a:lnTo>
                  <a:pt x="48" y="300"/>
                </a:lnTo>
                <a:cubicBezTo>
                  <a:pt x="48" y="247"/>
                  <a:pt x="91" y="204"/>
                  <a:pt x="144" y="204"/>
                </a:cubicBezTo>
                <a:lnTo>
                  <a:pt x="146" y="204"/>
                </a:lnTo>
                <a:cubicBezTo>
                  <a:pt x="199" y="204"/>
                  <a:pt x="242" y="247"/>
                  <a:pt x="242" y="300"/>
                </a:cubicBezTo>
                <a:lnTo>
                  <a:pt x="242" y="310"/>
                </a:lnTo>
                <a:cubicBezTo>
                  <a:pt x="242" y="350"/>
                  <a:pt x="219" y="385"/>
                  <a:pt x="182" y="400"/>
                </a:cubicBezTo>
                <a:lnTo>
                  <a:pt x="177" y="402"/>
                </a:lnTo>
                <a:cubicBezTo>
                  <a:pt x="154" y="411"/>
                  <a:pt x="129" y="411"/>
                  <a:pt x="106" y="402"/>
                </a:cubicBezTo>
                <a:lnTo>
                  <a:pt x="101" y="400"/>
                </a:lnTo>
                <a:cubicBezTo>
                  <a:pt x="64" y="385"/>
                  <a:pt x="40" y="350"/>
                  <a:pt x="40" y="310"/>
                </a:cubicBezTo>
                <a:lnTo>
                  <a:pt x="40" y="300"/>
                </a:lnTo>
                <a:lnTo>
                  <a:pt x="136" y="396"/>
                </a:lnTo>
                <a:lnTo>
                  <a:pt x="135" y="396"/>
                </a:lnTo>
                <a:lnTo>
                  <a:pt x="231" y="300"/>
                </a:lnTo>
                <a:lnTo>
                  <a:pt x="231" y="315"/>
                </a:lnTo>
                <a:lnTo>
                  <a:pt x="231" y="324"/>
                </a:lnTo>
                <a:lnTo>
                  <a:pt x="231" y="329"/>
                </a:lnTo>
                <a:lnTo>
                  <a:pt x="44" y="299"/>
                </a:lnTo>
                <a:lnTo>
                  <a:pt x="45" y="296"/>
                </a:lnTo>
                <a:lnTo>
                  <a:pt x="41" y="313"/>
                </a:lnTo>
                <a:lnTo>
                  <a:pt x="42" y="306"/>
                </a:lnTo>
                <a:lnTo>
                  <a:pt x="137" y="415"/>
                </a:lnTo>
                <a:lnTo>
                  <a:pt x="136" y="415"/>
                </a:lnTo>
                <a:cubicBezTo>
                  <a:pt x="83" y="415"/>
                  <a:pt x="40" y="372"/>
                  <a:pt x="40" y="319"/>
                </a:cubicBezTo>
                <a:lnTo>
                  <a:pt x="40" y="315"/>
                </a:lnTo>
                <a:lnTo>
                  <a:pt x="42" y="334"/>
                </a:lnTo>
                <a:lnTo>
                  <a:pt x="41" y="329"/>
                </a:lnTo>
                <a:lnTo>
                  <a:pt x="231" y="300"/>
                </a:lnTo>
                <a:lnTo>
                  <a:pt x="232" y="309"/>
                </a:lnTo>
                <a:cubicBezTo>
                  <a:pt x="233" y="318"/>
                  <a:pt x="233" y="327"/>
                  <a:pt x="231" y="337"/>
                </a:cubicBezTo>
                <a:lnTo>
                  <a:pt x="229" y="348"/>
                </a:lnTo>
                <a:cubicBezTo>
                  <a:pt x="227" y="357"/>
                  <a:pt x="224" y="365"/>
                  <a:pt x="220" y="373"/>
                </a:cubicBezTo>
                <a:lnTo>
                  <a:pt x="216" y="381"/>
                </a:lnTo>
                <a:cubicBezTo>
                  <a:pt x="198" y="417"/>
                  <a:pt x="160" y="438"/>
                  <a:pt x="120" y="434"/>
                </a:cubicBezTo>
                <a:cubicBezTo>
                  <a:pt x="80" y="430"/>
                  <a:pt x="47" y="401"/>
                  <a:pt x="37" y="362"/>
                </a:cubicBezTo>
                <a:lnTo>
                  <a:pt x="35" y="353"/>
                </a:lnTo>
                <a:lnTo>
                  <a:pt x="34" y="348"/>
                </a:lnTo>
                <a:lnTo>
                  <a:pt x="224" y="329"/>
                </a:lnTo>
                <a:lnTo>
                  <a:pt x="224" y="334"/>
                </a:lnTo>
                <a:cubicBezTo>
                  <a:pt x="224" y="342"/>
                  <a:pt x="224" y="350"/>
                  <a:pt x="222" y="358"/>
                </a:cubicBezTo>
                <a:lnTo>
                  <a:pt x="221" y="362"/>
                </a:lnTo>
                <a:cubicBezTo>
                  <a:pt x="209" y="409"/>
                  <a:pt x="164" y="440"/>
                  <a:pt x="116" y="434"/>
                </a:cubicBezTo>
                <a:cubicBezTo>
                  <a:pt x="68" y="428"/>
                  <a:pt x="31" y="387"/>
                  <a:pt x="31" y="338"/>
                </a:cubicBezTo>
                <a:lnTo>
                  <a:pt x="31" y="335"/>
                </a:lnTo>
                <a:lnTo>
                  <a:pt x="31" y="329"/>
                </a:lnTo>
                <a:lnTo>
                  <a:pt x="31" y="323"/>
                </a:lnTo>
                <a:lnTo>
                  <a:pt x="31" y="319"/>
                </a:lnTo>
                <a:lnTo>
                  <a:pt x="219" y="350"/>
                </a:lnTo>
                <a:lnTo>
                  <a:pt x="218" y="353"/>
                </a:lnTo>
                <a:lnTo>
                  <a:pt x="222" y="336"/>
                </a:lnTo>
                <a:lnTo>
                  <a:pt x="221" y="343"/>
                </a:lnTo>
                <a:lnTo>
                  <a:pt x="221" y="329"/>
                </a:lnTo>
                <a:lnTo>
                  <a:pt x="221" y="340"/>
                </a:lnTo>
                <a:lnTo>
                  <a:pt x="221" y="348"/>
                </a:lnTo>
                <a:lnTo>
                  <a:pt x="29" y="348"/>
                </a:lnTo>
                <a:lnTo>
                  <a:pt x="29" y="345"/>
                </a:lnTo>
                <a:lnTo>
                  <a:pt x="29" y="339"/>
                </a:lnTo>
                <a:lnTo>
                  <a:pt x="29" y="332"/>
                </a:lnTo>
                <a:lnTo>
                  <a:pt x="29" y="329"/>
                </a:lnTo>
                <a:lnTo>
                  <a:pt x="221" y="341"/>
                </a:lnTo>
                <a:lnTo>
                  <a:pt x="219" y="355"/>
                </a:lnTo>
                <a:lnTo>
                  <a:pt x="217" y="366"/>
                </a:lnTo>
                <a:cubicBezTo>
                  <a:pt x="209" y="411"/>
                  <a:pt x="169" y="444"/>
                  <a:pt x="122" y="444"/>
                </a:cubicBezTo>
                <a:lnTo>
                  <a:pt x="119" y="444"/>
                </a:lnTo>
                <a:lnTo>
                  <a:pt x="118" y="444"/>
                </a:lnTo>
                <a:cubicBezTo>
                  <a:pt x="69" y="444"/>
                  <a:pt x="28" y="407"/>
                  <a:pt x="23" y="358"/>
                </a:cubicBezTo>
                <a:lnTo>
                  <a:pt x="22" y="348"/>
                </a:lnTo>
                <a:lnTo>
                  <a:pt x="213" y="348"/>
                </a:lnTo>
                <a:lnTo>
                  <a:pt x="212" y="358"/>
                </a:lnTo>
                <a:cubicBezTo>
                  <a:pt x="207" y="407"/>
                  <a:pt x="166" y="444"/>
                  <a:pt x="116" y="444"/>
                </a:cubicBezTo>
                <a:lnTo>
                  <a:pt x="115" y="444"/>
                </a:lnTo>
                <a:lnTo>
                  <a:pt x="115" y="252"/>
                </a:lnTo>
                <a:lnTo>
                  <a:pt x="116" y="252"/>
                </a:lnTo>
                <a:cubicBezTo>
                  <a:pt x="169" y="252"/>
                  <a:pt x="212" y="295"/>
                  <a:pt x="212" y="348"/>
                </a:cubicBezTo>
                <a:lnTo>
                  <a:pt x="212" y="364"/>
                </a:lnTo>
                <a:lnTo>
                  <a:pt x="211" y="364"/>
                </a:lnTo>
                <a:lnTo>
                  <a:pt x="211" y="372"/>
                </a:lnTo>
                <a:lnTo>
                  <a:pt x="210" y="354"/>
                </a:lnTo>
                <a:lnTo>
                  <a:pt x="211" y="359"/>
                </a:lnTo>
                <a:lnTo>
                  <a:pt x="49" y="310"/>
                </a:lnTo>
                <a:lnTo>
                  <a:pt x="51" y="308"/>
                </a:lnTo>
                <a:lnTo>
                  <a:pt x="33" y="333"/>
                </a:lnTo>
                <a:lnTo>
                  <a:pt x="33" y="333"/>
                </a:lnTo>
                <a:lnTo>
                  <a:pt x="38" y="321"/>
                </a:lnTo>
                <a:lnTo>
                  <a:pt x="31" y="344"/>
                </a:lnTo>
                <a:lnTo>
                  <a:pt x="32" y="337"/>
                </a:lnTo>
                <a:lnTo>
                  <a:pt x="42" y="393"/>
                </a:lnTo>
                <a:lnTo>
                  <a:pt x="41" y="391"/>
                </a:lnTo>
                <a:lnTo>
                  <a:pt x="222" y="348"/>
                </a:lnTo>
                <a:lnTo>
                  <a:pt x="222" y="356"/>
                </a:lnTo>
                <a:lnTo>
                  <a:pt x="222" y="367"/>
                </a:lnTo>
                <a:lnTo>
                  <a:pt x="222" y="375"/>
                </a:lnTo>
                <a:cubicBezTo>
                  <a:pt x="222" y="390"/>
                  <a:pt x="219" y="405"/>
                  <a:pt x="212" y="418"/>
                </a:cubicBezTo>
                <a:lnTo>
                  <a:pt x="211" y="420"/>
                </a:lnTo>
                <a:cubicBezTo>
                  <a:pt x="191" y="460"/>
                  <a:pt x="147" y="481"/>
                  <a:pt x="103" y="471"/>
                </a:cubicBezTo>
                <a:cubicBezTo>
                  <a:pt x="60" y="461"/>
                  <a:pt x="29" y="422"/>
                  <a:pt x="29" y="377"/>
                </a:cubicBezTo>
                <a:lnTo>
                  <a:pt x="30" y="382"/>
                </a:lnTo>
                <a:lnTo>
                  <a:pt x="29" y="373"/>
                </a:lnTo>
                <a:lnTo>
                  <a:pt x="29" y="372"/>
                </a:lnTo>
                <a:lnTo>
                  <a:pt x="28" y="367"/>
                </a:lnTo>
                <a:lnTo>
                  <a:pt x="218" y="348"/>
                </a:lnTo>
                <a:lnTo>
                  <a:pt x="218" y="349"/>
                </a:lnTo>
                <a:cubicBezTo>
                  <a:pt x="218" y="355"/>
                  <a:pt x="218" y="360"/>
                  <a:pt x="217" y="365"/>
                </a:cubicBezTo>
                <a:lnTo>
                  <a:pt x="216" y="371"/>
                </a:lnTo>
                <a:lnTo>
                  <a:pt x="214" y="383"/>
                </a:lnTo>
                <a:cubicBezTo>
                  <a:pt x="211" y="400"/>
                  <a:pt x="204" y="415"/>
                  <a:pt x="194" y="428"/>
                </a:cubicBezTo>
                <a:lnTo>
                  <a:pt x="178" y="446"/>
                </a:lnTo>
                <a:lnTo>
                  <a:pt x="170" y="454"/>
                </a:lnTo>
                <a:cubicBezTo>
                  <a:pt x="144" y="481"/>
                  <a:pt x="104" y="490"/>
                  <a:pt x="69" y="476"/>
                </a:cubicBezTo>
                <a:cubicBezTo>
                  <a:pt x="33" y="463"/>
                  <a:pt x="9" y="430"/>
                  <a:pt x="7" y="393"/>
                </a:cubicBezTo>
                <a:lnTo>
                  <a:pt x="6" y="378"/>
                </a:lnTo>
                <a:lnTo>
                  <a:pt x="5" y="364"/>
                </a:lnTo>
                <a:lnTo>
                  <a:pt x="194" y="381"/>
                </a:lnTo>
                <a:lnTo>
                  <a:pt x="193" y="385"/>
                </a:lnTo>
                <a:lnTo>
                  <a:pt x="195" y="361"/>
                </a:lnTo>
                <a:lnTo>
                  <a:pt x="195" y="367"/>
                </a:lnTo>
                <a:lnTo>
                  <a:pt x="3" y="367"/>
                </a:lnTo>
                <a:lnTo>
                  <a:pt x="3" y="362"/>
                </a:lnTo>
                <a:lnTo>
                  <a:pt x="3" y="357"/>
                </a:lnTo>
                <a:lnTo>
                  <a:pt x="195" y="357"/>
                </a:lnTo>
                <a:lnTo>
                  <a:pt x="195" y="368"/>
                </a:lnTo>
                <a:lnTo>
                  <a:pt x="195" y="374"/>
                </a:lnTo>
                <a:lnTo>
                  <a:pt x="195" y="377"/>
                </a:lnTo>
                <a:lnTo>
                  <a:pt x="3" y="377"/>
                </a:lnTo>
                <a:lnTo>
                  <a:pt x="3" y="374"/>
                </a:lnTo>
                <a:lnTo>
                  <a:pt x="4" y="388"/>
                </a:lnTo>
                <a:lnTo>
                  <a:pt x="3" y="381"/>
                </a:lnTo>
                <a:lnTo>
                  <a:pt x="2" y="374"/>
                </a:lnTo>
                <a:cubicBezTo>
                  <a:pt x="2" y="370"/>
                  <a:pt x="1" y="365"/>
                  <a:pt x="1" y="360"/>
                </a:cubicBezTo>
                <a:lnTo>
                  <a:pt x="1" y="357"/>
                </a:lnTo>
                <a:cubicBezTo>
                  <a:pt x="1" y="309"/>
                  <a:pt x="38" y="267"/>
                  <a:pt x="87" y="262"/>
                </a:cubicBezTo>
                <a:cubicBezTo>
                  <a:pt x="136" y="257"/>
                  <a:pt x="181" y="289"/>
                  <a:pt x="191" y="337"/>
                </a:cubicBezTo>
                <a:lnTo>
                  <a:pt x="194" y="349"/>
                </a:lnTo>
                <a:lnTo>
                  <a:pt x="196" y="360"/>
                </a:lnTo>
                <a:cubicBezTo>
                  <a:pt x="201" y="388"/>
                  <a:pt x="193" y="417"/>
                  <a:pt x="175" y="439"/>
                </a:cubicBezTo>
                <a:cubicBezTo>
                  <a:pt x="157" y="461"/>
                  <a:pt x="130" y="473"/>
                  <a:pt x="101" y="473"/>
                </a:cubicBezTo>
                <a:lnTo>
                  <a:pt x="99" y="473"/>
                </a:lnTo>
                <a:cubicBezTo>
                  <a:pt x="46" y="473"/>
                  <a:pt x="3" y="430"/>
                  <a:pt x="3" y="377"/>
                </a:cubicBezTo>
                <a:lnTo>
                  <a:pt x="3" y="367"/>
                </a:lnTo>
                <a:lnTo>
                  <a:pt x="5" y="383"/>
                </a:lnTo>
                <a:lnTo>
                  <a:pt x="3" y="371"/>
                </a:lnTo>
                <a:lnTo>
                  <a:pt x="2" y="365"/>
                </a:lnTo>
                <a:cubicBezTo>
                  <a:pt x="1" y="360"/>
                  <a:pt x="0" y="355"/>
                  <a:pt x="0" y="349"/>
                </a:cubicBezTo>
                <a:lnTo>
                  <a:pt x="0" y="348"/>
                </a:lnTo>
                <a:cubicBezTo>
                  <a:pt x="0" y="302"/>
                  <a:pt x="33" y="263"/>
                  <a:pt x="78" y="254"/>
                </a:cubicBezTo>
                <a:cubicBezTo>
                  <a:pt x="124" y="245"/>
                  <a:pt x="169" y="270"/>
                  <a:pt x="186" y="313"/>
                </a:cubicBezTo>
                <a:lnTo>
                  <a:pt x="188" y="320"/>
                </a:lnTo>
                <a:lnTo>
                  <a:pt x="193" y="334"/>
                </a:lnTo>
                <a:lnTo>
                  <a:pt x="196" y="341"/>
                </a:lnTo>
                <a:lnTo>
                  <a:pt x="198" y="347"/>
                </a:lnTo>
                <a:lnTo>
                  <a:pt x="106" y="281"/>
                </a:lnTo>
                <a:lnTo>
                  <a:pt x="107" y="281"/>
                </a:lnTo>
                <a:lnTo>
                  <a:pt x="107" y="473"/>
                </a:lnTo>
                <a:lnTo>
                  <a:pt x="106" y="473"/>
                </a:lnTo>
                <a:cubicBezTo>
                  <a:pt x="53" y="473"/>
                  <a:pt x="10" y="430"/>
                  <a:pt x="10" y="377"/>
                </a:cubicBezTo>
                <a:cubicBezTo>
                  <a:pt x="10" y="324"/>
                  <a:pt x="53" y="281"/>
                  <a:pt x="106" y="28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41"/>
          <p:cNvSpPr>
            <a:spLocks/>
          </p:cNvSpPr>
          <p:nvPr/>
        </p:nvSpPr>
        <p:spPr bwMode="auto">
          <a:xfrm>
            <a:off x="2649538" y="2941638"/>
            <a:ext cx="273050" cy="223838"/>
          </a:xfrm>
          <a:custGeom>
            <a:avLst/>
            <a:gdLst>
              <a:gd name="T0" fmla="*/ 50 w 1901"/>
              <a:gd name="T1" fmla="*/ 120 h 1570"/>
              <a:gd name="T2" fmla="*/ 71 w 1901"/>
              <a:gd name="T3" fmla="*/ 135 h 1570"/>
              <a:gd name="T4" fmla="*/ 93 w 1901"/>
              <a:gd name="T5" fmla="*/ 127 h 1570"/>
              <a:gd name="T6" fmla="*/ 363 w 1901"/>
              <a:gd name="T7" fmla="*/ 322 h 1570"/>
              <a:gd name="T8" fmla="*/ 578 w 1901"/>
              <a:gd name="T9" fmla="*/ 1341 h 1570"/>
              <a:gd name="T10" fmla="*/ 431 w 1901"/>
              <a:gd name="T11" fmla="*/ 1416 h 1570"/>
              <a:gd name="T12" fmla="*/ 637 w 1901"/>
              <a:gd name="T13" fmla="*/ 1398 h 1570"/>
              <a:gd name="T14" fmla="*/ 489 w 1901"/>
              <a:gd name="T15" fmla="*/ 1414 h 1570"/>
              <a:gd name="T16" fmla="*/ 726 w 1901"/>
              <a:gd name="T17" fmla="*/ 1473 h 1570"/>
              <a:gd name="T18" fmla="*/ 541 w 1901"/>
              <a:gd name="T19" fmla="*/ 1407 h 1570"/>
              <a:gd name="T20" fmla="*/ 718 w 1901"/>
              <a:gd name="T21" fmla="*/ 1334 h 1570"/>
              <a:gd name="T22" fmla="*/ 793 w 1901"/>
              <a:gd name="T23" fmla="*/ 1414 h 1570"/>
              <a:gd name="T24" fmla="*/ 620 w 1901"/>
              <a:gd name="T25" fmla="*/ 1385 h 1570"/>
              <a:gd name="T26" fmla="*/ 845 w 1901"/>
              <a:gd name="T27" fmla="*/ 1371 h 1570"/>
              <a:gd name="T28" fmla="*/ 784 w 1901"/>
              <a:gd name="T29" fmla="*/ 1265 h 1570"/>
              <a:gd name="T30" fmla="*/ 902 w 1901"/>
              <a:gd name="T31" fmla="*/ 1371 h 1570"/>
              <a:gd name="T32" fmla="*/ 742 w 1901"/>
              <a:gd name="T33" fmla="*/ 1323 h 1570"/>
              <a:gd name="T34" fmla="*/ 824 w 1901"/>
              <a:gd name="T35" fmla="*/ 1224 h 1570"/>
              <a:gd name="T36" fmla="*/ 1059 w 1901"/>
              <a:gd name="T37" fmla="*/ 1287 h 1570"/>
              <a:gd name="T38" fmla="*/ 1134 w 1901"/>
              <a:gd name="T39" fmla="*/ 1287 h 1570"/>
              <a:gd name="T40" fmla="*/ 1198 w 1901"/>
              <a:gd name="T41" fmla="*/ 1237 h 1570"/>
              <a:gd name="T42" fmla="*/ 1057 w 1901"/>
              <a:gd name="T43" fmla="*/ 1257 h 1570"/>
              <a:gd name="T44" fmla="*/ 1308 w 1901"/>
              <a:gd name="T45" fmla="*/ 1265 h 1570"/>
              <a:gd name="T46" fmla="*/ 1268 w 1901"/>
              <a:gd name="T47" fmla="*/ 1151 h 1570"/>
              <a:gd name="T48" fmla="*/ 1331 w 1901"/>
              <a:gd name="T49" fmla="*/ 1142 h 1570"/>
              <a:gd name="T50" fmla="*/ 1476 w 1901"/>
              <a:gd name="T51" fmla="*/ 1214 h 1570"/>
              <a:gd name="T52" fmla="*/ 1459 w 1901"/>
              <a:gd name="T53" fmla="*/ 1151 h 1570"/>
              <a:gd name="T54" fmla="*/ 1413 w 1901"/>
              <a:gd name="T55" fmla="*/ 1209 h 1570"/>
              <a:gd name="T56" fmla="*/ 1664 w 1901"/>
              <a:gd name="T57" fmla="*/ 1236 h 1570"/>
              <a:gd name="T58" fmla="*/ 1572 w 1901"/>
              <a:gd name="T59" fmla="*/ 1276 h 1570"/>
              <a:gd name="T60" fmla="*/ 1771 w 1901"/>
              <a:gd name="T61" fmla="*/ 1197 h 1570"/>
              <a:gd name="T62" fmla="*/ 1699 w 1901"/>
              <a:gd name="T63" fmla="*/ 1280 h 1570"/>
              <a:gd name="T64" fmla="*/ 1832 w 1901"/>
              <a:gd name="T65" fmla="*/ 1352 h 1570"/>
              <a:gd name="T66" fmla="*/ 1766 w 1901"/>
              <a:gd name="T67" fmla="*/ 1345 h 1570"/>
              <a:gd name="T68" fmla="*/ 1520 w 1901"/>
              <a:gd name="T69" fmla="*/ 1276 h 1570"/>
              <a:gd name="T70" fmla="*/ 1624 w 1901"/>
              <a:gd name="T71" fmla="*/ 1301 h 1570"/>
              <a:gd name="T72" fmla="*/ 1463 w 1901"/>
              <a:gd name="T73" fmla="*/ 1343 h 1570"/>
              <a:gd name="T74" fmla="*/ 1518 w 1901"/>
              <a:gd name="T75" fmla="*/ 1236 h 1570"/>
              <a:gd name="T76" fmla="*/ 1460 w 1901"/>
              <a:gd name="T77" fmla="*/ 1228 h 1570"/>
              <a:gd name="T78" fmla="*/ 1213 w 1901"/>
              <a:gd name="T79" fmla="*/ 1213 h 1570"/>
              <a:gd name="T80" fmla="*/ 1318 w 1901"/>
              <a:gd name="T81" fmla="*/ 1266 h 1570"/>
              <a:gd name="T82" fmla="*/ 1080 w 1901"/>
              <a:gd name="T83" fmla="*/ 1238 h 1570"/>
              <a:gd name="T84" fmla="*/ 1102 w 1901"/>
              <a:gd name="T85" fmla="*/ 1353 h 1570"/>
              <a:gd name="T86" fmla="*/ 972 w 1901"/>
              <a:gd name="T87" fmla="*/ 1273 h 1570"/>
              <a:gd name="T88" fmla="*/ 977 w 1901"/>
              <a:gd name="T89" fmla="*/ 1353 h 1570"/>
              <a:gd name="T90" fmla="*/ 1010 w 1901"/>
              <a:gd name="T91" fmla="*/ 1276 h 1570"/>
              <a:gd name="T92" fmla="*/ 942 w 1901"/>
              <a:gd name="T93" fmla="*/ 1320 h 1570"/>
              <a:gd name="T94" fmla="*/ 901 w 1901"/>
              <a:gd name="T95" fmla="*/ 1383 h 1570"/>
              <a:gd name="T96" fmla="*/ 791 w 1901"/>
              <a:gd name="T97" fmla="*/ 1457 h 1570"/>
              <a:gd name="T98" fmla="*/ 845 w 1901"/>
              <a:gd name="T99" fmla="*/ 1375 h 1570"/>
              <a:gd name="T100" fmla="*/ 611 w 1901"/>
              <a:gd name="T101" fmla="*/ 1409 h 1570"/>
              <a:gd name="T102" fmla="*/ 598 w 1901"/>
              <a:gd name="T103" fmla="*/ 1425 h 1570"/>
              <a:gd name="T104" fmla="*/ 563 w 1901"/>
              <a:gd name="T105" fmla="*/ 1417 h 1570"/>
              <a:gd name="T106" fmla="*/ 726 w 1901"/>
              <a:gd name="T107" fmla="*/ 1452 h 1570"/>
              <a:gd name="T108" fmla="*/ 606 w 1901"/>
              <a:gd name="T109" fmla="*/ 1533 h 1570"/>
              <a:gd name="T110" fmla="*/ 669 w 1901"/>
              <a:gd name="T111" fmla="*/ 1437 h 1570"/>
              <a:gd name="T112" fmla="*/ 531 w 1901"/>
              <a:gd name="T113" fmla="*/ 1543 h 1570"/>
              <a:gd name="T114" fmla="*/ 617 w 1901"/>
              <a:gd name="T115" fmla="*/ 1405 h 1570"/>
              <a:gd name="T116" fmla="*/ 374 w 1901"/>
              <a:gd name="T117" fmla="*/ 1341 h 1570"/>
              <a:gd name="T118" fmla="*/ 216 w 1901"/>
              <a:gd name="T119" fmla="*/ 269 h 1570"/>
              <a:gd name="T120" fmla="*/ 273 w 1901"/>
              <a:gd name="T121" fmla="*/ 178 h 1570"/>
              <a:gd name="T122" fmla="*/ 154 w 1901"/>
              <a:gd name="T123" fmla="*/ 250 h 1570"/>
              <a:gd name="T124" fmla="*/ 51 w 1901"/>
              <a:gd name="T125" fmla="*/ 87 h 1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01" h="1570">
                <a:moveTo>
                  <a:pt x="200" y="83"/>
                </a:moveTo>
                <a:lnTo>
                  <a:pt x="201" y="87"/>
                </a:lnTo>
                <a:lnTo>
                  <a:pt x="193" y="68"/>
                </a:lnTo>
                <a:lnTo>
                  <a:pt x="196" y="74"/>
                </a:lnTo>
                <a:lnTo>
                  <a:pt x="110" y="20"/>
                </a:lnTo>
                <a:lnTo>
                  <a:pt x="120" y="20"/>
                </a:lnTo>
                <a:lnTo>
                  <a:pt x="26" y="98"/>
                </a:lnTo>
                <a:lnTo>
                  <a:pt x="28" y="88"/>
                </a:lnTo>
                <a:lnTo>
                  <a:pt x="29" y="85"/>
                </a:lnTo>
                <a:lnTo>
                  <a:pt x="27" y="100"/>
                </a:lnTo>
                <a:lnTo>
                  <a:pt x="27" y="97"/>
                </a:lnTo>
                <a:cubicBezTo>
                  <a:pt x="27" y="44"/>
                  <a:pt x="70" y="1"/>
                  <a:pt x="123" y="1"/>
                </a:cubicBezTo>
                <a:cubicBezTo>
                  <a:pt x="176" y="1"/>
                  <a:pt x="219" y="44"/>
                  <a:pt x="219" y="97"/>
                </a:cubicBezTo>
                <a:lnTo>
                  <a:pt x="219" y="105"/>
                </a:lnTo>
                <a:cubicBezTo>
                  <a:pt x="219" y="111"/>
                  <a:pt x="219" y="117"/>
                  <a:pt x="218" y="123"/>
                </a:cubicBezTo>
                <a:lnTo>
                  <a:pt x="216" y="134"/>
                </a:lnTo>
                <a:cubicBezTo>
                  <a:pt x="213" y="149"/>
                  <a:pt x="206" y="164"/>
                  <a:pt x="196" y="176"/>
                </a:cubicBezTo>
                <a:lnTo>
                  <a:pt x="192" y="181"/>
                </a:lnTo>
                <a:cubicBezTo>
                  <a:pt x="188" y="187"/>
                  <a:pt x="183" y="192"/>
                  <a:pt x="177" y="196"/>
                </a:cubicBezTo>
                <a:lnTo>
                  <a:pt x="172" y="200"/>
                </a:lnTo>
                <a:lnTo>
                  <a:pt x="208" y="125"/>
                </a:lnTo>
                <a:lnTo>
                  <a:pt x="208" y="132"/>
                </a:lnTo>
                <a:lnTo>
                  <a:pt x="208" y="135"/>
                </a:lnTo>
                <a:cubicBezTo>
                  <a:pt x="208" y="187"/>
                  <a:pt x="168" y="229"/>
                  <a:pt x="117" y="231"/>
                </a:cubicBezTo>
                <a:cubicBezTo>
                  <a:pt x="66" y="234"/>
                  <a:pt x="22" y="196"/>
                  <a:pt x="17" y="145"/>
                </a:cubicBezTo>
                <a:lnTo>
                  <a:pt x="16" y="135"/>
                </a:lnTo>
                <a:lnTo>
                  <a:pt x="15" y="127"/>
                </a:lnTo>
                <a:lnTo>
                  <a:pt x="206" y="116"/>
                </a:lnTo>
                <a:lnTo>
                  <a:pt x="206" y="119"/>
                </a:lnTo>
                <a:lnTo>
                  <a:pt x="205" y="104"/>
                </a:lnTo>
                <a:lnTo>
                  <a:pt x="206" y="110"/>
                </a:lnTo>
                <a:lnTo>
                  <a:pt x="208" y="126"/>
                </a:lnTo>
                <a:lnTo>
                  <a:pt x="128" y="41"/>
                </a:lnTo>
                <a:lnTo>
                  <a:pt x="134" y="42"/>
                </a:lnTo>
                <a:lnTo>
                  <a:pt x="100" y="42"/>
                </a:lnTo>
                <a:lnTo>
                  <a:pt x="105" y="41"/>
                </a:lnTo>
                <a:lnTo>
                  <a:pt x="34" y="100"/>
                </a:lnTo>
                <a:lnTo>
                  <a:pt x="38" y="90"/>
                </a:lnTo>
                <a:lnTo>
                  <a:pt x="32" y="117"/>
                </a:lnTo>
                <a:lnTo>
                  <a:pt x="33" y="106"/>
                </a:lnTo>
                <a:lnTo>
                  <a:pt x="34" y="95"/>
                </a:lnTo>
                <a:cubicBezTo>
                  <a:pt x="40" y="50"/>
                  <a:pt x="75" y="15"/>
                  <a:pt x="120" y="11"/>
                </a:cubicBezTo>
                <a:cubicBezTo>
                  <a:pt x="165" y="7"/>
                  <a:pt x="206" y="34"/>
                  <a:pt x="221" y="76"/>
                </a:cubicBezTo>
                <a:lnTo>
                  <a:pt x="222" y="79"/>
                </a:lnTo>
                <a:cubicBezTo>
                  <a:pt x="225" y="89"/>
                  <a:pt x="226" y="99"/>
                  <a:pt x="226" y="109"/>
                </a:cubicBezTo>
                <a:lnTo>
                  <a:pt x="226" y="116"/>
                </a:lnTo>
                <a:lnTo>
                  <a:pt x="227" y="117"/>
                </a:lnTo>
                <a:lnTo>
                  <a:pt x="227" y="115"/>
                </a:lnTo>
                <a:lnTo>
                  <a:pt x="51" y="86"/>
                </a:lnTo>
                <a:lnTo>
                  <a:pt x="54" y="81"/>
                </a:lnTo>
                <a:lnTo>
                  <a:pt x="47" y="95"/>
                </a:lnTo>
                <a:lnTo>
                  <a:pt x="49" y="90"/>
                </a:lnTo>
                <a:lnTo>
                  <a:pt x="224" y="168"/>
                </a:lnTo>
                <a:lnTo>
                  <a:pt x="222" y="172"/>
                </a:lnTo>
                <a:lnTo>
                  <a:pt x="231" y="145"/>
                </a:lnTo>
                <a:lnTo>
                  <a:pt x="230" y="151"/>
                </a:lnTo>
                <a:lnTo>
                  <a:pt x="135" y="39"/>
                </a:lnTo>
                <a:lnTo>
                  <a:pt x="140" y="39"/>
                </a:lnTo>
                <a:lnTo>
                  <a:pt x="142" y="39"/>
                </a:lnTo>
                <a:cubicBezTo>
                  <a:pt x="195" y="39"/>
                  <a:pt x="238" y="82"/>
                  <a:pt x="238" y="135"/>
                </a:cubicBezTo>
                <a:lnTo>
                  <a:pt x="238" y="141"/>
                </a:lnTo>
                <a:lnTo>
                  <a:pt x="237" y="161"/>
                </a:lnTo>
                <a:lnTo>
                  <a:pt x="236" y="171"/>
                </a:lnTo>
                <a:lnTo>
                  <a:pt x="236" y="163"/>
                </a:lnTo>
                <a:cubicBezTo>
                  <a:pt x="236" y="216"/>
                  <a:pt x="193" y="259"/>
                  <a:pt x="140" y="259"/>
                </a:cubicBezTo>
                <a:cubicBezTo>
                  <a:pt x="87" y="259"/>
                  <a:pt x="44" y="216"/>
                  <a:pt x="44" y="163"/>
                </a:cubicBezTo>
                <a:lnTo>
                  <a:pt x="44" y="159"/>
                </a:lnTo>
                <a:cubicBezTo>
                  <a:pt x="44" y="152"/>
                  <a:pt x="45" y="144"/>
                  <a:pt x="47" y="136"/>
                </a:cubicBezTo>
                <a:lnTo>
                  <a:pt x="49" y="128"/>
                </a:lnTo>
                <a:lnTo>
                  <a:pt x="47" y="142"/>
                </a:lnTo>
                <a:lnTo>
                  <a:pt x="48" y="132"/>
                </a:lnTo>
                <a:lnTo>
                  <a:pt x="50" y="120"/>
                </a:lnTo>
                <a:cubicBezTo>
                  <a:pt x="57" y="73"/>
                  <a:pt x="98" y="39"/>
                  <a:pt x="144" y="39"/>
                </a:cubicBezTo>
                <a:lnTo>
                  <a:pt x="147" y="39"/>
                </a:lnTo>
                <a:cubicBezTo>
                  <a:pt x="193" y="39"/>
                  <a:pt x="233" y="72"/>
                  <a:pt x="242" y="117"/>
                </a:cubicBezTo>
                <a:lnTo>
                  <a:pt x="243" y="122"/>
                </a:lnTo>
                <a:lnTo>
                  <a:pt x="243" y="121"/>
                </a:lnTo>
                <a:lnTo>
                  <a:pt x="56" y="121"/>
                </a:lnTo>
                <a:lnTo>
                  <a:pt x="57" y="117"/>
                </a:lnTo>
                <a:lnTo>
                  <a:pt x="57" y="117"/>
                </a:lnTo>
                <a:lnTo>
                  <a:pt x="245" y="159"/>
                </a:lnTo>
                <a:lnTo>
                  <a:pt x="244" y="163"/>
                </a:lnTo>
                <a:lnTo>
                  <a:pt x="244" y="163"/>
                </a:lnTo>
                <a:cubicBezTo>
                  <a:pt x="235" y="208"/>
                  <a:pt x="195" y="240"/>
                  <a:pt x="149" y="240"/>
                </a:cubicBezTo>
                <a:lnTo>
                  <a:pt x="148" y="240"/>
                </a:lnTo>
                <a:cubicBezTo>
                  <a:pt x="120" y="240"/>
                  <a:pt x="92" y="228"/>
                  <a:pt x="74" y="205"/>
                </a:cubicBezTo>
                <a:cubicBezTo>
                  <a:pt x="56" y="183"/>
                  <a:pt x="49" y="154"/>
                  <a:pt x="54" y="126"/>
                </a:cubicBezTo>
                <a:lnTo>
                  <a:pt x="55" y="121"/>
                </a:lnTo>
                <a:lnTo>
                  <a:pt x="57" y="112"/>
                </a:lnTo>
                <a:cubicBezTo>
                  <a:pt x="66" y="77"/>
                  <a:pt x="94" y="49"/>
                  <a:pt x="130" y="42"/>
                </a:cubicBezTo>
                <a:cubicBezTo>
                  <a:pt x="166" y="34"/>
                  <a:pt x="203" y="47"/>
                  <a:pt x="225" y="75"/>
                </a:cubicBezTo>
                <a:lnTo>
                  <a:pt x="229" y="80"/>
                </a:lnTo>
                <a:lnTo>
                  <a:pt x="226" y="77"/>
                </a:lnTo>
                <a:lnTo>
                  <a:pt x="64" y="126"/>
                </a:lnTo>
                <a:lnTo>
                  <a:pt x="65" y="121"/>
                </a:lnTo>
                <a:lnTo>
                  <a:pt x="63" y="139"/>
                </a:lnTo>
                <a:lnTo>
                  <a:pt x="63" y="135"/>
                </a:lnTo>
                <a:cubicBezTo>
                  <a:pt x="63" y="82"/>
                  <a:pt x="106" y="39"/>
                  <a:pt x="159" y="39"/>
                </a:cubicBezTo>
                <a:cubicBezTo>
                  <a:pt x="212" y="39"/>
                  <a:pt x="255" y="82"/>
                  <a:pt x="255" y="135"/>
                </a:cubicBezTo>
                <a:lnTo>
                  <a:pt x="255" y="143"/>
                </a:lnTo>
                <a:lnTo>
                  <a:pt x="254" y="163"/>
                </a:lnTo>
                <a:cubicBezTo>
                  <a:pt x="250" y="213"/>
                  <a:pt x="208" y="250"/>
                  <a:pt x="158" y="250"/>
                </a:cubicBezTo>
                <a:lnTo>
                  <a:pt x="156" y="250"/>
                </a:lnTo>
                <a:lnTo>
                  <a:pt x="248" y="124"/>
                </a:lnTo>
                <a:lnTo>
                  <a:pt x="250" y="130"/>
                </a:lnTo>
                <a:cubicBezTo>
                  <a:pt x="253" y="140"/>
                  <a:pt x="254" y="150"/>
                  <a:pt x="254" y="160"/>
                </a:cubicBezTo>
                <a:lnTo>
                  <a:pt x="254" y="163"/>
                </a:lnTo>
                <a:cubicBezTo>
                  <a:pt x="254" y="207"/>
                  <a:pt x="225" y="245"/>
                  <a:pt x="183" y="256"/>
                </a:cubicBezTo>
                <a:cubicBezTo>
                  <a:pt x="140" y="267"/>
                  <a:pt x="96" y="248"/>
                  <a:pt x="75" y="210"/>
                </a:cubicBezTo>
                <a:lnTo>
                  <a:pt x="70" y="201"/>
                </a:lnTo>
                <a:lnTo>
                  <a:pt x="63" y="187"/>
                </a:lnTo>
                <a:cubicBezTo>
                  <a:pt x="48" y="158"/>
                  <a:pt x="49" y="122"/>
                  <a:pt x="67" y="94"/>
                </a:cubicBezTo>
                <a:cubicBezTo>
                  <a:pt x="84" y="66"/>
                  <a:pt x="115" y="48"/>
                  <a:pt x="148" y="48"/>
                </a:cubicBezTo>
                <a:lnTo>
                  <a:pt x="149" y="48"/>
                </a:lnTo>
                <a:lnTo>
                  <a:pt x="151" y="48"/>
                </a:lnTo>
                <a:cubicBezTo>
                  <a:pt x="204" y="48"/>
                  <a:pt x="247" y="91"/>
                  <a:pt x="247" y="144"/>
                </a:cubicBezTo>
                <a:lnTo>
                  <a:pt x="247" y="150"/>
                </a:lnTo>
                <a:lnTo>
                  <a:pt x="247" y="154"/>
                </a:lnTo>
                <a:lnTo>
                  <a:pt x="62" y="119"/>
                </a:lnTo>
                <a:lnTo>
                  <a:pt x="64" y="114"/>
                </a:lnTo>
                <a:lnTo>
                  <a:pt x="66" y="109"/>
                </a:lnTo>
                <a:cubicBezTo>
                  <a:pt x="83" y="66"/>
                  <a:pt x="128" y="41"/>
                  <a:pt x="174" y="50"/>
                </a:cubicBezTo>
                <a:cubicBezTo>
                  <a:pt x="219" y="59"/>
                  <a:pt x="251" y="98"/>
                  <a:pt x="251" y="144"/>
                </a:cubicBezTo>
                <a:lnTo>
                  <a:pt x="251" y="149"/>
                </a:lnTo>
                <a:lnTo>
                  <a:pt x="250" y="131"/>
                </a:lnTo>
                <a:lnTo>
                  <a:pt x="251" y="136"/>
                </a:lnTo>
                <a:lnTo>
                  <a:pt x="63" y="131"/>
                </a:lnTo>
                <a:lnTo>
                  <a:pt x="64" y="127"/>
                </a:lnTo>
                <a:lnTo>
                  <a:pt x="63" y="130"/>
                </a:lnTo>
                <a:lnTo>
                  <a:pt x="65" y="122"/>
                </a:lnTo>
                <a:cubicBezTo>
                  <a:pt x="66" y="112"/>
                  <a:pt x="69" y="103"/>
                  <a:pt x="74" y="95"/>
                </a:cubicBezTo>
                <a:lnTo>
                  <a:pt x="75" y="93"/>
                </a:lnTo>
                <a:cubicBezTo>
                  <a:pt x="93" y="57"/>
                  <a:pt x="131" y="36"/>
                  <a:pt x="171" y="40"/>
                </a:cubicBezTo>
                <a:cubicBezTo>
                  <a:pt x="211" y="44"/>
                  <a:pt x="244" y="73"/>
                  <a:pt x="254" y="112"/>
                </a:cubicBezTo>
                <a:lnTo>
                  <a:pt x="255" y="116"/>
                </a:lnTo>
                <a:cubicBezTo>
                  <a:pt x="257" y="124"/>
                  <a:pt x="257" y="132"/>
                  <a:pt x="257" y="139"/>
                </a:cubicBezTo>
                <a:lnTo>
                  <a:pt x="257" y="148"/>
                </a:lnTo>
                <a:lnTo>
                  <a:pt x="258" y="147"/>
                </a:lnTo>
                <a:lnTo>
                  <a:pt x="258" y="163"/>
                </a:lnTo>
                <a:lnTo>
                  <a:pt x="162" y="67"/>
                </a:lnTo>
                <a:lnTo>
                  <a:pt x="164" y="67"/>
                </a:lnTo>
                <a:lnTo>
                  <a:pt x="69" y="153"/>
                </a:lnTo>
                <a:lnTo>
                  <a:pt x="70" y="144"/>
                </a:lnTo>
                <a:lnTo>
                  <a:pt x="71" y="135"/>
                </a:lnTo>
                <a:cubicBezTo>
                  <a:pt x="76" y="86"/>
                  <a:pt x="117" y="48"/>
                  <a:pt x="166" y="48"/>
                </a:cubicBezTo>
                <a:lnTo>
                  <a:pt x="169" y="48"/>
                </a:lnTo>
                <a:cubicBezTo>
                  <a:pt x="222" y="48"/>
                  <a:pt x="265" y="91"/>
                  <a:pt x="265" y="144"/>
                </a:cubicBezTo>
                <a:lnTo>
                  <a:pt x="265" y="154"/>
                </a:lnTo>
                <a:lnTo>
                  <a:pt x="264" y="174"/>
                </a:lnTo>
                <a:lnTo>
                  <a:pt x="83" y="121"/>
                </a:lnTo>
                <a:lnTo>
                  <a:pt x="85" y="117"/>
                </a:lnTo>
                <a:lnTo>
                  <a:pt x="76" y="141"/>
                </a:lnTo>
                <a:lnTo>
                  <a:pt x="77" y="136"/>
                </a:lnTo>
                <a:cubicBezTo>
                  <a:pt x="86" y="91"/>
                  <a:pt x="126" y="58"/>
                  <a:pt x="171" y="58"/>
                </a:cubicBezTo>
                <a:cubicBezTo>
                  <a:pt x="217" y="58"/>
                  <a:pt x="257" y="91"/>
                  <a:pt x="266" y="136"/>
                </a:cubicBezTo>
                <a:lnTo>
                  <a:pt x="267" y="141"/>
                </a:lnTo>
                <a:lnTo>
                  <a:pt x="267" y="140"/>
                </a:lnTo>
                <a:cubicBezTo>
                  <a:pt x="279" y="190"/>
                  <a:pt x="250" y="241"/>
                  <a:pt x="200" y="256"/>
                </a:cubicBezTo>
                <a:cubicBezTo>
                  <a:pt x="151" y="270"/>
                  <a:pt x="99" y="243"/>
                  <a:pt x="82" y="194"/>
                </a:cubicBezTo>
                <a:lnTo>
                  <a:pt x="81" y="191"/>
                </a:lnTo>
                <a:cubicBezTo>
                  <a:pt x="80" y="186"/>
                  <a:pt x="79" y="181"/>
                  <a:pt x="78" y="176"/>
                </a:cubicBezTo>
                <a:lnTo>
                  <a:pt x="77" y="170"/>
                </a:lnTo>
                <a:cubicBezTo>
                  <a:pt x="75" y="161"/>
                  <a:pt x="75" y="151"/>
                  <a:pt x="76" y="141"/>
                </a:cubicBezTo>
                <a:lnTo>
                  <a:pt x="77" y="134"/>
                </a:lnTo>
                <a:cubicBezTo>
                  <a:pt x="78" y="128"/>
                  <a:pt x="80" y="123"/>
                  <a:pt x="81" y="117"/>
                </a:cubicBezTo>
                <a:lnTo>
                  <a:pt x="82" y="114"/>
                </a:lnTo>
                <a:cubicBezTo>
                  <a:pt x="97" y="71"/>
                  <a:pt x="139" y="44"/>
                  <a:pt x="184" y="49"/>
                </a:cubicBezTo>
                <a:cubicBezTo>
                  <a:pt x="229" y="54"/>
                  <a:pt x="264" y="90"/>
                  <a:pt x="269" y="135"/>
                </a:cubicBezTo>
                <a:lnTo>
                  <a:pt x="270" y="145"/>
                </a:lnTo>
                <a:lnTo>
                  <a:pt x="271" y="153"/>
                </a:lnTo>
                <a:lnTo>
                  <a:pt x="90" y="121"/>
                </a:lnTo>
                <a:lnTo>
                  <a:pt x="92" y="117"/>
                </a:lnTo>
                <a:lnTo>
                  <a:pt x="83" y="141"/>
                </a:lnTo>
                <a:lnTo>
                  <a:pt x="84" y="136"/>
                </a:lnTo>
                <a:cubicBezTo>
                  <a:pt x="94" y="87"/>
                  <a:pt x="139" y="54"/>
                  <a:pt x="188" y="59"/>
                </a:cubicBezTo>
                <a:cubicBezTo>
                  <a:pt x="237" y="64"/>
                  <a:pt x="274" y="105"/>
                  <a:pt x="274" y="154"/>
                </a:cubicBezTo>
                <a:lnTo>
                  <a:pt x="274" y="158"/>
                </a:lnTo>
                <a:cubicBezTo>
                  <a:pt x="274" y="164"/>
                  <a:pt x="274" y="169"/>
                  <a:pt x="273" y="174"/>
                </a:cubicBezTo>
                <a:lnTo>
                  <a:pt x="272" y="180"/>
                </a:lnTo>
                <a:lnTo>
                  <a:pt x="268" y="198"/>
                </a:lnTo>
                <a:lnTo>
                  <a:pt x="271" y="171"/>
                </a:lnTo>
                <a:lnTo>
                  <a:pt x="271" y="173"/>
                </a:lnTo>
                <a:cubicBezTo>
                  <a:pt x="271" y="226"/>
                  <a:pt x="228" y="269"/>
                  <a:pt x="175" y="269"/>
                </a:cubicBezTo>
                <a:cubicBezTo>
                  <a:pt x="122" y="269"/>
                  <a:pt x="79" y="226"/>
                  <a:pt x="79" y="173"/>
                </a:cubicBezTo>
                <a:lnTo>
                  <a:pt x="79" y="168"/>
                </a:lnTo>
                <a:cubicBezTo>
                  <a:pt x="79" y="161"/>
                  <a:pt x="80" y="153"/>
                  <a:pt x="82" y="145"/>
                </a:cubicBezTo>
                <a:lnTo>
                  <a:pt x="84" y="137"/>
                </a:lnTo>
                <a:lnTo>
                  <a:pt x="82" y="151"/>
                </a:lnTo>
                <a:lnTo>
                  <a:pt x="83" y="141"/>
                </a:lnTo>
                <a:lnTo>
                  <a:pt x="82" y="144"/>
                </a:lnTo>
                <a:lnTo>
                  <a:pt x="178" y="240"/>
                </a:lnTo>
                <a:lnTo>
                  <a:pt x="177" y="240"/>
                </a:lnTo>
                <a:lnTo>
                  <a:pt x="272" y="163"/>
                </a:lnTo>
                <a:lnTo>
                  <a:pt x="270" y="173"/>
                </a:lnTo>
                <a:lnTo>
                  <a:pt x="270" y="139"/>
                </a:lnTo>
                <a:lnTo>
                  <a:pt x="271" y="145"/>
                </a:lnTo>
                <a:lnTo>
                  <a:pt x="268" y="130"/>
                </a:lnTo>
                <a:lnTo>
                  <a:pt x="269" y="133"/>
                </a:lnTo>
                <a:lnTo>
                  <a:pt x="83" y="145"/>
                </a:lnTo>
                <a:lnTo>
                  <a:pt x="84" y="140"/>
                </a:lnTo>
                <a:lnTo>
                  <a:pt x="86" y="131"/>
                </a:lnTo>
                <a:cubicBezTo>
                  <a:pt x="98" y="84"/>
                  <a:pt x="143" y="53"/>
                  <a:pt x="191" y="59"/>
                </a:cubicBezTo>
                <a:cubicBezTo>
                  <a:pt x="239" y="65"/>
                  <a:pt x="275" y="106"/>
                  <a:pt x="275" y="154"/>
                </a:cubicBezTo>
                <a:lnTo>
                  <a:pt x="275" y="157"/>
                </a:lnTo>
                <a:cubicBezTo>
                  <a:pt x="275" y="162"/>
                  <a:pt x="275" y="167"/>
                  <a:pt x="275" y="171"/>
                </a:cubicBezTo>
                <a:lnTo>
                  <a:pt x="274" y="178"/>
                </a:lnTo>
                <a:lnTo>
                  <a:pt x="272" y="186"/>
                </a:lnTo>
                <a:lnTo>
                  <a:pt x="273" y="170"/>
                </a:lnTo>
                <a:lnTo>
                  <a:pt x="273" y="173"/>
                </a:lnTo>
                <a:lnTo>
                  <a:pt x="82" y="162"/>
                </a:lnTo>
                <a:lnTo>
                  <a:pt x="83" y="154"/>
                </a:lnTo>
                <a:lnTo>
                  <a:pt x="86" y="137"/>
                </a:lnTo>
                <a:cubicBezTo>
                  <a:pt x="94" y="92"/>
                  <a:pt x="134" y="58"/>
                  <a:pt x="180" y="58"/>
                </a:cubicBezTo>
                <a:lnTo>
                  <a:pt x="182" y="58"/>
                </a:lnTo>
                <a:lnTo>
                  <a:pt x="184" y="58"/>
                </a:lnTo>
                <a:lnTo>
                  <a:pt x="93" y="127"/>
                </a:lnTo>
                <a:lnTo>
                  <a:pt x="96" y="117"/>
                </a:lnTo>
                <a:cubicBezTo>
                  <a:pt x="109" y="71"/>
                  <a:pt x="154" y="43"/>
                  <a:pt x="201" y="49"/>
                </a:cubicBezTo>
                <a:cubicBezTo>
                  <a:pt x="249" y="56"/>
                  <a:pt x="283" y="97"/>
                  <a:pt x="283" y="144"/>
                </a:cubicBezTo>
                <a:lnTo>
                  <a:pt x="283" y="154"/>
                </a:lnTo>
                <a:lnTo>
                  <a:pt x="282" y="139"/>
                </a:lnTo>
                <a:lnTo>
                  <a:pt x="283" y="145"/>
                </a:lnTo>
                <a:cubicBezTo>
                  <a:pt x="284" y="150"/>
                  <a:pt x="284" y="155"/>
                  <a:pt x="284" y="160"/>
                </a:cubicBezTo>
                <a:lnTo>
                  <a:pt x="284" y="163"/>
                </a:lnTo>
                <a:cubicBezTo>
                  <a:pt x="284" y="216"/>
                  <a:pt x="241" y="259"/>
                  <a:pt x="188" y="259"/>
                </a:cubicBezTo>
                <a:cubicBezTo>
                  <a:pt x="135" y="259"/>
                  <a:pt x="92" y="216"/>
                  <a:pt x="92" y="163"/>
                </a:cubicBezTo>
                <a:lnTo>
                  <a:pt x="92" y="159"/>
                </a:lnTo>
                <a:lnTo>
                  <a:pt x="92" y="154"/>
                </a:lnTo>
                <a:cubicBezTo>
                  <a:pt x="92" y="105"/>
                  <a:pt x="130" y="64"/>
                  <a:pt x="179" y="59"/>
                </a:cubicBezTo>
                <a:cubicBezTo>
                  <a:pt x="228" y="54"/>
                  <a:pt x="273" y="87"/>
                  <a:pt x="283" y="136"/>
                </a:cubicBezTo>
                <a:lnTo>
                  <a:pt x="284" y="141"/>
                </a:lnTo>
                <a:lnTo>
                  <a:pt x="284" y="140"/>
                </a:lnTo>
                <a:lnTo>
                  <a:pt x="94" y="163"/>
                </a:lnTo>
                <a:lnTo>
                  <a:pt x="94" y="154"/>
                </a:lnTo>
                <a:lnTo>
                  <a:pt x="96" y="135"/>
                </a:lnTo>
                <a:cubicBezTo>
                  <a:pt x="101" y="88"/>
                  <a:pt x="138" y="52"/>
                  <a:pt x="184" y="49"/>
                </a:cubicBezTo>
                <a:cubicBezTo>
                  <a:pt x="231" y="45"/>
                  <a:pt x="273" y="76"/>
                  <a:pt x="285" y="121"/>
                </a:cubicBezTo>
                <a:lnTo>
                  <a:pt x="286" y="125"/>
                </a:lnTo>
                <a:lnTo>
                  <a:pt x="286" y="124"/>
                </a:lnTo>
                <a:lnTo>
                  <a:pt x="194" y="58"/>
                </a:lnTo>
                <a:lnTo>
                  <a:pt x="198" y="58"/>
                </a:lnTo>
                <a:lnTo>
                  <a:pt x="203" y="58"/>
                </a:lnTo>
                <a:lnTo>
                  <a:pt x="205" y="58"/>
                </a:lnTo>
                <a:lnTo>
                  <a:pt x="209" y="58"/>
                </a:lnTo>
                <a:cubicBezTo>
                  <a:pt x="247" y="58"/>
                  <a:pt x="281" y="80"/>
                  <a:pt x="297" y="115"/>
                </a:cubicBezTo>
                <a:lnTo>
                  <a:pt x="302" y="126"/>
                </a:lnTo>
                <a:lnTo>
                  <a:pt x="304" y="131"/>
                </a:lnTo>
                <a:lnTo>
                  <a:pt x="122" y="173"/>
                </a:lnTo>
                <a:lnTo>
                  <a:pt x="122" y="165"/>
                </a:lnTo>
                <a:lnTo>
                  <a:pt x="122" y="163"/>
                </a:lnTo>
                <a:cubicBezTo>
                  <a:pt x="119" y="136"/>
                  <a:pt x="128" y="110"/>
                  <a:pt x="147" y="90"/>
                </a:cubicBezTo>
                <a:cubicBezTo>
                  <a:pt x="165" y="70"/>
                  <a:pt x="190" y="58"/>
                  <a:pt x="217" y="58"/>
                </a:cubicBezTo>
                <a:lnTo>
                  <a:pt x="219" y="58"/>
                </a:lnTo>
                <a:cubicBezTo>
                  <a:pt x="272" y="58"/>
                  <a:pt x="315" y="101"/>
                  <a:pt x="315" y="154"/>
                </a:cubicBezTo>
                <a:lnTo>
                  <a:pt x="315" y="164"/>
                </a:lnTo>
                <a:lnTo>
                  <a:pt x="315" y="173"/>
                </a:lnTo>
                <a:cubicBezTo>
                  <a:pt x="315" y="226"/>
                  <a:pt x="272" y="269"/>
                  <a:pt x="219" y="269"/>
                </a:cubicBezTo>
                <a:cubicBezTo>
                  <a:pt x="166" y="269"/>
                  <a:pt x="123" y="226"/>
                  <a:pt x="123" y="173"/>
                </a:cubicBezTo>
                <a:lnTo>
                  <a:pt x="123" y="168"/>
                </a:lnTo>
                <a:lnTo>
                  <a:pt x="123" y="163"/>
                </a:lnTo>
                <a:lnTo>
                  <a:pt x="307" y="202"/>
                </a:lnTo>
                <a:lnTo>
                  <a:pt x="303" y="211"/>
                </a:lnTo>
                <a:lnTo>
                  <a:pt x="304" y="210"/>
                </a:lnTo>
                <a:lnTo>
                  <a:pt x="266" y="103"/>
                </a:lnTo>
                <a:lnTo>
                  <a:pt x="269" y="105"/>
                </a:lnTo>
                <a:lnTo>
                  <a:pt x="148" y="117"/>
                </a:lnTo>
                <a:lnTo>
                  <a:pt x="150" y="115"/>
                </a:lnTo>
                <a:lnTo>
                  <a:pt x="121" y="182"/>
                </a:lnTo>
                <a:lnTo>
                  <a:pt x="121" y="173"/>
                </a:lnTo>
                <a:lnTo>
                  <a:pt x="123" y="192"/>
                </a:lnTo>
                <a:lnTo>
                  <a:pt x="121" y="182"/>
                </a:lnTo>
                <a:cubicBezTo>
                  <a:pt x="116" y="154"/>
                  <a:pt x="123" y="125"/>
                  <a:pt x="141" y="103"/>
                </a:cubicBezTo>
                <a:cubicBezTo>
                  <a:pt x="159" y="80"/>
                  <a:pt x="187" y="67"/>
                  <a:pt x="215" y="67"/>
                </a:cubicBezTo>
                <a:lnTo>
                  <a:pt x="216" y="67"/>
                </a:lnTo>
                <a:cubicBezTo>
                  <a:pt x="269" y="67"/>
                  <a:pt x="312" y="110"/>
                  <a:pt x="312" y="163"/>
                </a:cubicBezTo>
                <a:lnTo>
                  <a:pt x="312" y="173"/>
                </a:lnTo>
                <a:lnTo>
                  <a:pt x="216" y="77"/>
                </a:lnTo>
                <a:lnTo>
                  <a:pt x="217" y="77"/>
                </a:lnTo>
                <a:cubicBezTo>
                  <a:pt x="238" y="77"/>
                  <a:pt x="258" y="84"/>
                  <a:pt x="274" y="96"/>
                </a:cubicBezTo>
                <a:lnTo>
                  <a:pt x="285" y="104"/>
                </a:lnTo>
                <a:cubicBezTo>
                  <a:pt x="289" y="107"/>
                  <a:pt x="293" y="110"/>
                  <a:pt x="296" y="114"/>
                </a:cubicBezTo>
                <a:lnTo>
                  <a:pt x="307" y="125"/>
                </a:lnTo>
                <a:cubicBezTo>
                  <a:pt x="325" y="143"/>
                  <a:pt x="335" y="167"/>
                  <a:pt x="335" y="192"/>
                </a:cubicBezTo>
                <a:lnTo>
                  <a:pt x="335" y="198"/>
                </a:lnTo>
                <a:lnTo>
                  <a:pt x="336" y="204"/>
                </a:lnTo>
                <a:lnTo>
                  <a:pt x="339" y="216"/>
                </a:lnTo>
                <a:lnTo>
                  <a:pt x="346" y="245"/>
                </a:lnTo>
                <a:lnTo>
                  <a:pt x="363" y="322"/>
                </a:lnTo>
                <a:lnTo>
                  <a:pt x="382" y="408"/>
                </a:lnTo>
                <a:lnTo>
                  <a:pt x="400" y="496"/>
                </a:lnTo>
                <a:lnTo>
                  <a:pt x="419" y="589"/>
                </a:lnTo>
                <a:lnTo>
                  <a:pt x="437" y="689"/>
                </a:lnTo>
                <a:lnTo>
                  <a:pt x="455" y="784"/>
                </a:lnTo>
                <a:lnTo>
                  <a:pt x="462" y="825"/>
                </a:lnTo>
                <a:lnTo>
                  <a:pt x="469" y="858"/>
                </a:lnTo>
                <a:lnTo>
                  <a:pt x="478" y="901"/>
                </a:lnTo>
                <a:lnTo>
                  <a:pt x="486" y="938"/>
                </a:lnTo>
                <a:lnTo>
                  <a:pt x="493" y="963"/>
                </a:lnTo>
                <a:lnTo>
                  <a:pt x="498" y="989"/>
                </a:lnTo>
                <a:cubicBezTo>
                  <a:pt x="499" y="994"/>
                  <a:pt x="500" y="1000"/>
                  <a:pt x="500" y="1005"/>
                </a:cubicBezTo>
                <a:lnTo>
                  <a:pt x="501" y="1026"/>
                </a:lnTo>
                <a:cubicBezTo>
                  <a:pt x="502" y="1031"/>
                  <a:pt x="501" y="1036"/>
                  <a:pt x="501" y="1042"/>
                </a:cubicBezTo>
                <a:lnTo>
                  <a:pt x="499" y="1059"/>
                </a:lnTo>
                <a:lnTo>
                  <a:pt x="496" y="1086"/>
                </a:lnTo>
                <a:lnTo>
                  <a:pt x="494" y="1053"/>
                </a:lnTo>
                <a:lnTo>
                  <a:pt x="502" y="1085"/>
                </a:lnTo>
                <a:lnTo>
                  <a:pt x="508" y="1104"/>
                </a:lnTo>
                <a:lnTo>
                  <a:pt x="512" y="1122"/>
                </a:lnTo>
                <a:lnTo>
                  <a:pt x="507" y="1105"/>
                </a:lnTo>
                <a:lnTo>
                  <a:pt x="515" y="1124"/>
                </a:lnTo>
                <a:lnTo>
                  <a:pt x="524" y="1147"/>
                </a:lnTo>
                <a:lnTo>
                  <a:pt x="501" y="1113"/>
                </a:lnTo>
                <a:lnTo>
                  <a:pt x="506" y="1118"/>
                </a:lnTo>
                <a:cubicBezTo>
                  <a:pt x="516" y="1127"/>
                  <a:pt x="523" y="1138"/>
                  <a:pt x="528" y="1150"/>
                </a:cubicBezTo>
                <a:lnTo>
                  <a:pt x="530" y="1155"/>
                </a:lnTo>
                <a:cubicBezTo>
                  <a:pt x="534" y="1166"/>
                  <a:pt x="536" y="1178"/>
                  <a:pt x="536" y="1190"/>
                </a:cubicBezTo>
                <a:lnTo>
                  <a:pt x="536" y="1208"/>
                </a:lnTo>
                <a:lnTo>
                  <a:pt x="535" y="1233"/>
                </a:lnTo>
                <a:lnTo>
                  <a:pt x="530" y="1196"/>
                </a:lnTo>
                <a:lnTo>
                  <a:pt x="534" y="1207"/>
                </a:lnTo>
                <a:lnTo>
                  <a:pt x="533" y="1205"/>
                </a:lnTo>
                <a:cubicBezTo>
                  <a:pt x="539" y="1215"/>
                  <a:pt x="542" y="1227"/>
                  <a:pt x="543" y="1239"/>
                </a:cubicBezTo>
                <a:lnTo>
                  <a:pt x="544" y="1250"/>
                </a:lnTo>
                <a:lnTo>
                  <a:pt x="545" y="1255"/>
                </a:lnTo>
                <a:lnTo>
                  <a:pt x="449" y="1170"/>
                </a:lnTo>
                <a:lnTo>
                  <a:pt x="451" y="1170"/>
                </a:lnTo>
                <a:lnTo>
                  <a:pt x="453" y="1170"/>
                </a:lnTo>
                <a:cubicBezTo>
                  <a:pt x="506" y="1170"/>
                  <a:pt x="549" y="1213"/>
                  <a:pt x="549" y="1266"/>
                </a:cubicBezTo>
                <a:lnTo>
                  <a:pt x="549" y="1276"/>
                </a:lnTo>
                <a:lnTo>
                  <a:pt x="547" y="1306"/>
                </a:lnTo>
                <a:lnTo>
                  <a:pt x="544" y="1271"/>
                </a:lnTo>
                <a:lnTo>
                  <a:pt x="549" y="1290"/>
                </a:lnTo>
                <a:cubicBezTo>
                  <a:pt x="551" y="1298"/>
                  <a:pt x="552" y="1306"/>
                  <a:pt x="552" y="1314"/>
                </a:cubicBezTo>
                <a:lnTo>
                  <a:pt x="552" y="1324"/>
                </a:lnTo>
                <a:lnTo>
                  <a:pt x="552" y="1333"/>
                </a:lnTo>
                <a:lnTo>
                  <a:pt x="456" y="1237"/>
                </a:lnTo>
                <a:lnTo>
                  <a:pt x="459" y="1237"/>
                </a:lnTo>
                <a:lnTo>
                  <a:pt x="461" y="1237"/>
                </a:lnTo>
                <a:cubicBezTo>
                  <a:pt x="498" y="1237"/>
                  <a:pt x="531" y="1258"/>
                  <a:pt x="547" y="1291"/>
                </a:cubicBezTo>
                <a:lnTo>
                  <a:pt x="552" y="1301"/>
                </a:lnTo>
                <a:lnTo>
                  <a:pt x="555" y="1306"/>
                </a:lnTo>
                <a:lnTo>
                  <a:pt x="375" y="1352"/>
                </a:lnTo>
                <a:lnTo>
                  <a:pt x="375" y="1347"/>
                </a:lnTo>
                <a:lnTo>
                  <a:pt x="377" y="1366"/>
                </a:lnTo>
                <a:lnTo>
                  <a:pt x="376" y="1361"/>
                </a:lnTo>
                <a:lnTo>
                  <a:pt x="566" y="1353"/>
                </a:lnTo>
                <a:lnTo>
                  <a:pt x="565" y="1362"/>
                </a:lnTo>
                <a:lnTo>
                  <a:pt x="565" y="1361"/>
                </a:lnTo>
                <a:lnTo>
                  <a:pt x="469" y="1265"/>
                </a:lnTo>
                <a:lnTo>
                  <a:pt x="471" y="1265"/>
                </a:lnTo>
                <a:lnTo>
                  <a:pt x="474" y="1265"/>
                </a:lnTo>
                <a:cubicBezTo>
                  <a:pt x="517" y="1265"/>
                  <a:pt x="554" y="1293"/>
                  <a:pt x="566" y="1334"/>
                </a:cubicBezTo>
                <a:lnTo>
                  <a:pt x="569" y="1344"/>
                </a:lnTo>
                <a:lnTo>
                  <a:pt x="477" y="1275"/>
                </a:lnTo>
                <a:lnTo>
                  <a:pt x="481" y="1275"/>
                </a:lnTo>
                <a:lnTo>
                  <a:pt x="451" y="1280"/>
                </a:lnTo>
                <a:lnTo>
                  <a:pt x="454" y="1279"/>
                </a:lnTo>
                <a:cubicBezTo>
                  <a:pt x="478" y="1271"/>
                  <a:pt x="505" y="1273"/>
                  <a:pt x="527" y="1285"/>
                </a:cubicBezTo>
                <a:lnTo>
                  <a:pt x="529" y="1286"/>
                </a:lnTo>
                <a:cubicBezTo>
                  <a:pt x="552" y="1297"/>
                  <a:pt x="569" y="1317"/>
                  <a:pt x="578" y="1341"/>
                </a:cubicBezTo>
                <a:lnTo>
                  <a:pt x="581" y="1350"/>
                </a:lnTo>
                <a:lnTo>
                  <a:pt x="586" y="1372"/>
                </a:lnTo>
                <a:lnTo>
                  <a:pt x="515" y="1297"/>
                </a:lnTo>
                <a:lnTo>
                  <a:pt x="519" y="1298"/>
                </a:lnTo>
                <a:lnTo>
                  <a:pt x="472" y="1298"/>
                </a:lnTo>
                <a:lnTo>
                  <a:pt x="476" y="1297"/>
                </a:lnTo>
                <a:cubicBezTo>
                  <a:pt x="484" y="1295"/>
                  <a:pt x="492" y="1294"/>
                  <a:pt x="499" y="1294"/>
                </a:cubicBezTo>
                <a:lnTo>
                  <a:pt x="501" y="1294"/>
                </a:lnTo>
                <a:cubicBezTo>
                  <a:pt x="550" y="1294"/>
                  <a:pt x="591" y="1331"/>
                  <a:pt x="597" y="1380"/>
                </a:cubicBezTo>
                <a:lnTo>
                  <a:pt x="598" y="1389"/>
                </a:lnTo>
                <a:lnTo>
                  <a:pt x="594" y="1369"/>
                </a:lnTo>
                <a:lnTo>
                  <a:pt x="596" y="1375"/>
                </a:lnTo>
                <a:lnTo>
                  <a:pt x="599" y="1386"/>
                </a:lnTo>
                <a:lnTo>
                  <a:pt x="416" y="1374"/>
                </a:lnTo>
                <a:lnTo>
                  <a:pt x="418" y="1369"/>
                </a:lnTo>
                <a:lnTo>
                  <a:pt x="420" y="1364"/>
                </a:lnTo>
                <a:cubicBezTo>
                  <a:pt x="437" y="1321"/>
                  <a:pt x="482" y="1296"/>
                  <a:pt x="528" y="1305"/>
                </a:cubicBezTo>
                <a:cubicBezTo>
                  <a:pt x="573" y="1314"/>
                  <a:pt x="605" y="1353"/>
                  <a:pt x="605" y="1399"/>
                </a:cubicBezTo>
                <a:lnTo>
                  <a:pt x="605" y="1408"/>
                </a:lnTo>
                <a:lnTo>
                  <a:pt x="605" y="1418"/>
                </a:lnTo>
                <a:cubicBezTo>
                  <a:pt x="605" y="1471"/>
                  <a:pt x="562" y="1514"/>
                  <a:pt x="509" y="1514"/>
                </a:cubicBezTo>
                <a:lnTo>
                  <a:pt x="506" y="1514"/>
                </a:lnTo>
                <a:cubicBezTo>
                  <a:pt x="453" y="1514"/>
                  <a:pt x="410" y="1471"/>
                  <a:pt x="410" y="1418"/>
                </a:cubicBezTo>
                <a:cubicBezTo>
                  <a:pt x="410" y="1365"/>
                  <a:pt x="453" y="1322"/>
                  <a:pt x="506" y="1322"/>
                </a:cubicBezTo>
                <a:lnTo>
                  <a:pt x="508" y="1322"/>
                </a:lnTo>
                <a:lnTo>
                  <a:pt x="412" y="1418"/>
                </a:lnTo>
                <a:lnTo>
                  <a:pt x="412" y="1412"/>
                </a:lnTo>
                <a:lnTo>
                  <a:pt x="412" y="1403"/>
                </a:lnTo>
                <a:lnTo>
                  <a:pt x="412" y="1394"/>
                </a:lnTo>
                <a:lnTo>
                  <a:pt x="412" y="1390"/>
                </a:lnTo>
                <a:cubicBezTo>
                  <a:pt x="412" y="1341"/>
                  <a:pt x="451" y="1299"/>
                  <a:pt x="501" y="1295"/>
                </a:cubicBezTo>
                <a:cubicBezTo>
                  <a:pt x="550" y="1291"/>
                  <a:pt x="595" y="1325"/>
                  <a:pt x="603" y="1375"/>
                </a:cubicBezTo>
                <a:lnTo>
                  <a:pt x="604" y="1381"/>
                </a:lnTo>
                <a:lnTo>
                  <a:pt x="606" y="1402"/>
                </a:lnTo>
                <a:cubicBezTo>
                  <a:pt x="607" y="1407"/>
                  <a:pt x="607" y="1413"/>
                  <a:pt x="606" y="1418"/>
                </a:cubicBezTo>
                <a:lnTo>
                  <a:pt x="605" y="1429"/>
                </a:lnTo>
                <a:cubicBezTo>
                  <a:pt x="605" y="1434"/>
                  <a:pt x="604" y="1439"/>
                  <a:pt x="603" y="1444"/>
                </a:cubicBezTo>
                <a:lnTo>
                  <a:pt x="601" y="1452"/>
                </a:lnTo>
                <a:lnTo>
                  <a:pt x="416" y="1398"/>
                </a:lnTo>
                <a:lnTo>
                  <a:pt x="417" y="1395"/>
                </a:lnTo>
                <a:lnTo>
                  <a:pt x="412" y="1425"/>
                </a:lnTo>
                <a:lnTo>
                  <a:pt x="412" y="1418"/>
                </a:lnTo>
                <a:lnTo>
                  <a:pt x="412" y="1412"/>
                </a:lnTo>
                <a:lnTo>
                  <a:pt x="412" y="1409"/>
                </a:lnTo>
                <a:cubicBezTo>
                  <a:pt x="412" y="1356"/>
                  <a:pt x="455" y="1313"/>
                  <a:pt x="508" y="1313"/>
                </a:cubicBezTo>
                <a:cubicBezTo>
                  <a:pt x="561" y="1313"/>
                  <a:pt x="604" y="1356"/>
                  <a:pt x="604" y="1409"/>
                </a:cubicBezTo>
                <a:lnTo>
                  <a:pt x="604" y="1418"/>
                </a:lnTo>
                <a:lnTo>
                  <a:pt x="605" y="1419"/>
                </a:lnTo>
                <a:lnTo>
                  <a:pt x="415" y="1410"/>
                </a:lnTo>
                <a:lnTo>
                  <a:pt x="416" y="1405"/>
                </a:lnTo>
                <a:cubicBezTo>
                  <a:pt x="417" y="1399"/>
                  <a:pt x="419" y="1393"/>
                  <a:pt x="421" y="1388"/>
                </a:cubicBezTo>
                <a:lnTo>
                  <a:pt x="423" y="1383"/>
                </a:lnTo>
                <a:cubicBezTo>
                  <a:pt x="435" y="1354"/>
                  <a:pt x="459" y="1333"/>
                  <a:pt x="489" y="1325"/>
                </a:cubicBezTo>
                <a:cubicBezTo>
                  <a:pt x="519" y="1318"/>
                  <a:pt x="550" y="1325"/>
                  <a:pt x="574" y="1345"/>
                </a:cubicBezTo>
                <a:lnTo>
                  <a:pt x="580" y="1350"/>
                </a:lnTo>
                <a:cubicBezTo>
                  <a:pt x="585" y="1354"/>
                  <a:pt x="589" y="1358"/>
                  <a:pt x="593" y="1363"/>
                </a:cubicBezTo>
                <a:lnTo>
                  <a:pt x="597" y="1368"/>
                </a:lnTo>
                <a:lnTo>
                  <a:pt x="426" y="1428"/>
                </a:lnTo>
                <a:lnTo>
                  <a:pt x="426" y="1424"/>
                </a:lnTo>
                <a:lnTo>
                  <a:pt x="426" y="1428"/>
                </a:lnTo>
                <a:lnTo>
                  <a:pt x="426" y="1426"/>
                </a:lnTo>
                <a:lnTo>
                  <a:pt x="453" y="1478"/>
                </a:lnTo>
                <a:lnTo>
                  <a:pt x="452" y="1477"/>
                </a:lnTo>
                <a:lnTo>
                  <a:pt x="615" y="1409"/>
                </a:lnTo>
                <a:lnTo>
                  <a:pt x="615" y="1416"/>
                </a:lnTo>
                <a:lnTo>
                  <a:pt x="616" y="1420"/>
                </a:lnTo>
                <a:lnTo>
                  <a:pt x="616" y="1440"/>
                </a:lnTo>
                <a:lnTo>
                  <a:pt x="616" y="1427"/>
                </a:lnTo>
                <a:lnTo>
                  <a:pt x="617" y="1434"/>
                </a:lnTo>
                <a:lnTo>
                  <a:pt x="454" y="1380"/>
                </a:lnTo>
                <a:lnTo>
                  <a:pt x="455" y="1379"/>
                </a:lnTo>
                <a:lnTo>
                  <a:pt x="431" y="1416"/>
                </a:lnTo>
                <a:lnTo>
                  <a:pt x="433" y="1410"/>
                </a:lnTo>
                <a:lnTo>
                  <a:pt x="434" y="1405"/>
                </a:lnTo>
                <a:cubicBezTo>
                  <a:pt x="445" y="1362"/>
                  <a:pt x="483" y="1332"/>
                  <a:pt x="527" y="1332"/>
                </a:cubicBezTo>
                <a:lnTo>
                  <a:pt x="530" y="1332"/>
                </a:lnTo>
                <a:lnTo>
                  <a:pt x="435" y="1420"/>
                </a:lnTo>
                <a:lnTo>
                  <a:pt x="436" y="1408"/>
                </a:lnTo>
                <a:lnTo>
                  <a:pt x="435" y="1411"/>
                </a:lnTo>
                <a:cubicBezTo>
                  <a:pt x="435" y="1397"/>
                  <a:pt x="439" y="1382"/>
                  <a:pt x="446" y="1369"/>
                </a:cubicBezTo>
                <a:lnTo>
                  <a:pt x="447" y="1367"/>
                </a:lnTo>
                <a:cubicBezTo>
                  <a:pt x="465" y="1331"/>
                  <a:pt x="503" y="1310"/>
                  <a:pt x="543" y="1314"/>
                </a:cubicBezTo>
                <a:cubicBezTo>
                  <a:pt x="583" y="1318"/>
                  <a:pt x="616" y="1347"/>
                  <a:pt x="626" y="1386"/>
                </a:cubicBezTo>
                <a:lnTo>
                  <a:pt x="627" y="1390"/>
                </a:lnTo>
                <a:cubicBezTo>
                  <a:pt x="629" y="1398"/>
                  <a:pt x="629" y="1406"/>
                  <a:pt x="629" y="1413"/>
                </a:cubicBezTo>
                <a:lnTo>
                  <a:pt x="629" y="1422"/>
                </a:lnTo>
                <a:lnTo>
                  <a:pt x="630" y="1423"/>
                </a:lnTo>
                <a:lnTo>
                  <a:pt x="630" y="1437"/>
                </a:lnTo>
                <a:lnTo>
                  <a:pt x="534" y="1341"/>
                </a:lnTo>
                <a:lnTo>
                  <a:pt x="535" y="1341"/>
                </a:lnTo>
                <a:lnTo>
                  <a:pt x="439" y="1437"/>
                </a:lnTo>
                <a:lnTo>
                  <a:pt x="439" y="1433"/>
                </a:lnTo>
                <a:lnTo>
                  <a:pt x="439" y="1428"/>
                </a:lnTo>
                <a:cubicBezTo>
                  <a:pt x="439" y="1375"/>
                  <a:pt x="482" y="1332"/>
                  <a:pt x="535" y="1332"/>
                </a:cubicBezTo>
                <a:cubicBezTo>
                  <a:pt x="588" y="1332"/>
                  <a:pt x="631" y="1375"/>
                  <a:pt x="631" y="1428"/>
                </a:cubicBezTo>
                <a:lnTo>
                  <a:pt x="631" y="1437"/>
                </a:lnTo>
                <a:lnTo>
                  <a:pt x="631" y="1447"/>
                </a:lnTo>
                <a:lnTo>
                  <a:pt x="444" y="1417"/>
                </a:lnTo>
                <a:lnTo>
                  <a:pt x="445" y="1414"/>
                </a:lnTo>
                <a:lnTo>
                  <a:pt x="441" y="1431"/>
                </a:lnTo>
                <a:lnTo>
                  <a:pt x="442" y="1424"/>
                </a:lnTo>
                <a:lnTo>
                  <a:pt x="443" y="1453"/>
                </a:lnTo>
                <a:lnTo>
                  <a:pt x="442" y="1447"/>
                </a:lnTo>
                <a:lnTo>
                  <a:pt x="457" y="1485"/>
                </a:lnTo>
                <a:lnTo>
                  <a:pt x="455" y="1482"/>
                </a:lnTo>
                <a:lnTo>
                  <a:pt x="629" y="1410"/>
                </a:lnTo>
                <a:lnTo>
                  <a:pt x="630" y="1415"/>
                </a:lnTo>
                <a:cubicBezTo>
                  <a:pt x="631" y="1421"/>
                  <a:pt x="631" y="1427"/>
                  <a:pt x="631" y="1433"/>
                </a:cubicBezTo>
                <a:lnTo>
                  <a:pt x="631" y="1437"/>
                </a:lnTo>
                <a:lnTo>
                  <a:pt x="442" y="1414"/>
                </a:lnTo>
                <a:lnTo>
                  <a:pt x="443" y="1410"/>
                </a:lnTo>
                <a:lnTo>
                  <a:pt x="443" y="1410"/>
                </a:lnTo>
                <a:lnTo>
                  <a:pt x="537" y="1524"/>
                </a:lnTo>
                <a:lnTo>
                  <a:pt x="536" y="1524"/>
                </a:lnTo>
                <a:lnTo>
                  <a:pt x="535" y="1524"/>
                </a:lnTo>
                <a:lnTo>
                  <a:pt x="631" y="1419"/>
                </a:lnTo>
                <a:lnTo>
                  <a:pt x="632" y="1429"/>
                </a:lnTo>
                <a:lnTo>
                  <a:pt x="632" y="1447"/>
                </a:lnTo>
                <a:cubicBezTo>
                  <a:pt x="632" y="1500"/>
                  <a:pt x="589" y="1543"/>
                  <a:pt x="536" y="1543"/>
                </a:cubicBezTo>
                <a:cubicBezTo>
                  <a:pt x="483" y="1543"/>
                  <a:pt x="440" y="1500"/>
                  <a:pt x="440" y="1447"/>
                </a:cubicBezTo>
                <a:lnTo>
                  <a:pt x="440" y="1442"/>
                </a:lnTo>
                <a:lnTo>
                  <a:pt x="442" y="1461"/>
                </a:lnTo>
                <a:lnTo>
                  <a:pt x="441" y="1456"/>
                </a:lnTo>
                <a:lnTo>
                  <a:pt x="631" y="1437"/>
                </a:lnTo>
                <a:lnTo>
                  <a:pt x="631" y="1442"/>
                </a:lnTo>
                <a:lnTo>
                  <a:pt x="631" y="1447"/>
                </a:lnTo>
                <a:lnTo>
                  <a:pt x="440" y="1438"/>
                </a:lnTo>
                <a:lnTo>
                  <a:pt x="441" y="1428"/>
                </a:lnTo>
                <a:lnTo>
                  <a:pt x="442" y="1418"/>
                </a:lnTo>
                <a:lnTo>
                  <a:pt x="629" y="1459"/>
                </a:lnTo>
                <a:lnTo>
                  <a:pt x="628" y="1462"/>
                </a:lnTo>
                <a:lnTo>
                  <a:pt x="631" y="1447"/>
                </a:lnTo>
                <a:lnTo>
                  <a:pt x="630" y="1453"/>
                </a:lnTo>
                <a:lnTo>
                  <a:pt x="535" y="1341"/>
                </a:lnTo>
                <a:lnTo>
                  <a:pt x="537" y="1341"/>
                </a:lnTo>
                <a:lnTo>
                  <a:pt x="543" y="1341"/>
                </a:lnTo>
                <a:cubicBezTo>
                  <a:pt x="585" y="1341"/>
                  <a:pt x="621" y="1368"/>
                  <a:pt x="635" y="1407"/>
                </a:cubicBezTo>
                <a:lnTo>
                  <a:pt x="637" y="1413"/>
                </a:lnTo>
                <a:lnTo>
                  <a:pt x="640" y="1424"/>
                </a:lnTo>
                <a:lnTo>
                  <a:pt x="450" y="1447"/>
                </a:lnTo>
                <a:lnTo>
                  <a:pt x="450" y="1437"/>
                </a:lnTo>
                <a:lnTo>
                  <a:pt x="450" y="1439"/>
                </a:lnTo>
                <a:cubicBezTo>
                  <a:pt x="445" y="1390"/>
                  <a:pt x="477" y="1345"/>
                  <a:pt x="525" y="1335"/>
                </a:cubicBezTo>
                <a:cubicBezTo>
                  <a:pt x="573" y="1324"/>
                  <a:pt x="621" y="1352"/>
                  <a:pt x="637" y="1398"/>
                </a:cubicBezTo>
                <a:lnTo>
                  <a:pt x="638" y="1401"/>
                </a:lnTo>
                <a:cubicBezTo>
                  <a:pt x="639" y="1406"/>
                  <a:pt x="640" y="1411"/>
                  <a:pt x="641" y="1416"/>
                </a:cubicBezTo>
                <a:lnTo>
                  <a:pt x="642" y="1422"/>
                </a:lnTo>
                <a:lnTo>
                  <a:pt x="643" y="1428"/>
                </a:lnTo>
                <a:cubicBezTo>
                  <a:pt x="644" y="1433"/>
                  <a:pt x="644" y="1438"/>
                  <a:pt x="644" y="1443"/>
                </a:cubicBezTo>
                <a:lnTo>
                  <a:pt x="644" y="1447"/>
                </a:lnTo>
                <a:lnTo>
                  <a:pt x="455" y="1424"/>
                </a:lnTo>
                <a:lnTo>
                  <a:pt x="456" y="1420"/>
                </a:lnTo>
                <a:lnTo>
                  <a:pt x="456" y="1422"/>
                </a:lnTo>
                <a:cubicBezTo>
                  <a:pt x="463" y="1375"/>
                  <a:pt x="504" y="1341"/>
                  <a:pt x="550" y="1341"/>
                </a:cubicBezTo>
                <a:lnTo>
                  <a:pt x="552" y="1341"/>
                </a:lnTo>
                <a:cubicBezTo>
                  <a:pt x="596" y="1341"/>
                  <a:pt x="634" y="1370"/>
                  <a:pt x="645" y="1412"/>
                </a:cubicBezTo>
                <a:lnTo>
                  <a:pt x="648" y="1423"/>
                </a:lnTo>
                <a:lnTo>
                  <a:pt x="641" y="1406"/>
                </a:lnTo>
                <a:lnTo>
                  <a:pt x="645" y="1414"/>
                </a:lnTo>
                <a:lnTo>
                  <a:pt x="468" y="1426"/>
                </a:lnTo>
                <a:lnTo>
                  <a:pt x="469" y="1423"/>
                </a:lnTo>
                <a:lnTo>
                  <a:pt x="471" y="1417"/>
                </a:lnTo>
                <a:lnTo>
                  <a:pt x="470" y="1419"/>
                </a:lnTo>
                <a:cubicBezTo>
                  <a:pt x="478" y="1380"/>
                  <a:pt x="509" y="1350"/>
                  <a:pt x="548" y="1343"/>
                </a:cubicBezTo>
                <a:cubicBezTo>
                  <a:pt x="587" y="1336"/>
                  <a:pt x="626" y="1354"/>
                  <a:pt x="647" y="1388"/>
                </a:cubicBezTo>
                <a:lnTo>
                  <a:pt x="650" y="1393"/>
                </a:lnTo>
                <a:cubicBezTo>
                  <a:pt x="652" y="1397"/>
                  <a:pt x="655" y="1402"/>
                  <a:pt x="657" y="1407"/>
                </a:cubicBezTo>
                <a:lnTo>
                  <a:pt x="659" y="1412"/>
                </a:lnTo>
                <a:lnTo>
                  <a:pt x="480" y="1412"/>
                </a:lnTo>
                <a:lnTo>
                  <a:pt x="482" y="1407"/>
                </a:lnTo>
                <a:lnTo>
                  <a:pt x="477" y="1424"/>
                </a:lnTo>
                <a:lnTo>
                  <a:pt x="478" y="1419"/>
                </a:lnTo>
                <a:cubicBezTo>
                  <a:pt x="488" y="1370"/>
                  <a:pt x="533" y="1337"/>
                  <a:pt x="582" y="1342"/>
                </a:cubicBezTo>
                <a:cubicBezTo>
                  <a:pt x="631" y="1347"/>
                  <a:pt x="668" y="1388"/>
                  <a:pt x="668" y="1437"/>
                </a:cubicBezTo>
                <a:lnTo>
                  <a:pt x="668" y="1446"/>
                </a:lnTo>
                <a:lnTo>
                  <a:pt x="668" y="1456"/>
                </a:lnTo>
                <a:lnTo>
                  <a:pt x="572" y="1360"/>
                </a:lnTo>
                <a:lnTo>
                  <a:pt x="574" y="1360"/>
                </a:lnTo>
                <a:cubicBezTo>
                  <a:pt x="603" y="1360"/>
                  <a:pt x="629" y="1373"/>
                  <a:pt x="648" y="1394"/>
                </a:cubicBezTo>
                <a:cubicBezTo>
                  <a:pt x="666" y="1416"/>
                  <a:pt x="674" y="1444"/>
                  <a:pt x="669" y="1472"/>
                </a:cubicBezTo>
                <a:lnTo>
                  <a:pt x="668" y="1478"/>
                </a:lnTo>
                <a:lnTo>
                  <a:pt x="666" y="1490"/>
                </a:lnTo>
                <a:cubicBezTo>
                  <a:pt x="653" y="1539"/>
                  <a:pt x="605" y="1570"/>
                  <a:pt x="555" y="1561"/>
                </a:cubicBezTo>
                <a:cubicBezTo>
                  <a:pt x="505" y="1552"/>
                  <a:pt x="471" y="1505"/>
                  <a:pt x="477" y="1455"/>
                </a:cubicBezTo>
                <a:lnTo>
                  <a:pt x="478" y="1447"/>
                </a:lnTo>
                <a:lnTo>
                  <a:pt x="477" y="1447"/>
                </a:lnTo>
                <a:lnTo>
                  <a:pt x="477" y="1435"/>
                </a:lnTo>
                <a:lnTo>
                  <a:pt x="478" y="1449"/>
                </a:lnTo>
                <a:lnTo>
                  <a:pt x="477" y="1442"/>
                </a:lnTo>
                <a:lnTo>
                  <a:pt x="668" y="1417"/>
                </a:lnTo>
                <a:lnTo>
                  <a:pt x="669" y="1425"/>
                </a:lnTo>
                <a:lnTo>
                  <a:pt x="670" y="1439"/>
                </a:lnTo>
                <a:lnTo>
                  <a:pt x="670" y="1454"/>
                </a:lnTo>
                <a:lnTo>
                  <a:pt x="670" y="1456"/>
                </a:lnTo>
                <a:cubicBezTo>
                  <a:pt x="670" y="1507"/>
                  <a:pt x="631" y="1550"/>
                  <a:pt x="580" y="1552"/>
                </a:cubicBezTo>
                <a:cubicBezTo>
                  <a:pt x="529" y="1555"/>
                  <a:pt x="485" y="1518"/>
                  <a:pt x="479" y="1467"/>
                </a:cubicBezTo>
                <a:lnTo>
                  <a:pt x="478" y="1458"/>
                </a:lnTo>
                <a:lnTo>
                  <a:pt x="477" y="1437"/>
                </a:lnTo>
                <a:cubicBezTo>
                  <a:pt x="477" y="1384"/>
                  <a:pt x="520" y="1341"/>
                  <a:pt x="573" y="1341"/>
                </a:cubicBezTo>
                <a:cubicBezTo>
                  <a:pt x="626" y="1341"/>
                  <a:pt x="669" y="1384"/>
                  <a:pt x="669" y="1437"/>
                </a:cubicBezTo>
                <a:lnTo>
                  <a:pt x="669" y="1441"/>
                </a:lnTo>
                <a:lnTo>
                  <a:pt x="669" y="1447"/>
                </a:lnTo>
                <a:lnTo>
                  <a:pt x="573" y="1351"/>
                </a:lnTo>
                <a:lnTo>
                  <a:pt x="576" y="1351"/>
                </a:lnTo>
                <a:lnTo>
                  <a:pt x="485" y="1417"/>
                </a:lnTo>
                <a:lnTo>
                  <a:pt x="487" y="1411"/>
                </a:lnTo>
                <a:lnTo>
                  <a:pt x="486" y="1414"/>
                </a:lnTo>
                <a:cubicBezTo>
                  <a:pt x="498" y="1367"/>
                  <a:pt x="543" y="1336"/>
                  <a:pt x="591" y="1342"/>
                </a:cubicBezTo>
                <a:cubicBezTo>
                  <a:pt x="639" y="1348"/>
                  <a:pt x="675" y="1389"/>
                  <a:pt x="675" y="1437"/>
                </a:cubicBezTo>
                <a:lnTo>
                  <a:pt x="675" y="1441"/>
                </a:lnTo>
                <a:lnTo>
                  <a:pt x="675" y="1447"/>
                </a:lnTo>
                <a:lnTo>
                  <a:pt x="579" y="1351"/>
                </a:lnTo>
                <a:lnTo>
                  <a:pt x="580" y="1351"/>
                </a:lnTo>
                <a:lnTo>
                  <a:pt x="486" y="1432"/>
                </a:lnTo>
                <a:lnTo>
                  <a:pt x="487" y="1426"/>
                </a:lnTo>
                <a:lnTo>
                  <a:pt x="489" y="1414"/>
                </a:lnTo>
                <a:cubicBezTo>
                  <a:pt x="501" y="1367"/>
                  <a:pt x="546" y="1336"/>
                  <a:pt x="594" y="1342"/>
                </a:cubicBezTo>
                <a:cubicBezTo>
                  <a:pt x="642" y="1348"/>
                  <a:pt x="678" y="1389"/>
                  <a:pt x="678" y="1437"/>
                </a:cubicBezTo>
                <a:lnTo>
                  <a:pt x="678" y="1442"/>
                </a:lnTo>
                <a:cubicBezTo>
                  <a:pt x="678" y="1449"/>
                  <a:pt x="678" y="1455"/>
                  <a:pt x="677" y="1461"/>
                </a:cubicBezTo>
                <a:lnTo>
                  <a:pt x="676" y="1466"/>
                </a:lnTo>
                <a:cubicBezTo>
                  <a:pt x="666" y="1515"/>
                  <a:pt x="621" y="1548"/>
                  <a:pt x="572" y="1543"/>
                </a:cubicBezTo>
                <a:cubicBezTo>
                  <a:pt x="523" y="1538"/>
                  <a:pt x="485" y="1497"/>
                  <a:pt x="485" y="1447"/>
                </a:cubicBezTo>
                <a:lnTo>
                  <a:pt x="485" y="1442"/>
                </a:lnTo>
                <a:lnTo>
                  <a:pt x="487" y="1461"/>
                </a:lnTo>
                <a:lnTo>
                  <a:pt x="486" y="1456"/>
                </a:lnTo>
                <a:cubicBezTo>
                  <a:pt x="477" y="1409"/>
                  <a:pt x="504" y="1362"/>
                  <a:pt x="549" y="1347"/>
                </a:cubicBezTo>
                <a:cubicBezTo>
                  <a:pt x="595" y="1331"/>
                  <a:pt x="645" y="1352"/>
                  <a:pt x="666" y="1395"/>
                </a:cubicBezTo>
                <a:lnTo>
                  <a:pt x="668" y="1399"/>
                </a:lnTo>
                <a:lnTo>
                  <a:pt x="671" y="1405"/>
                </a:lnTo>
                <a:lnTo>
                  <a:pt x="671" y="1403"/>
                </a:lnTo>
                <a:cubicBezTo>
                  <a:pt x="680" y="1416"/>
                  <a:pt x="685" y="1431"/>
                  <a:pt x="687" y="1447"/>
                </a:cubicBezTo>
                <a:lnTo>
                  <a:pt x="688" y="1457"/>
                </a:lnTo>
                <a:cubicBezTo>
                  <a:pt x="691" y="1484"/>
                  <a:pt x="682" y="1511"/>
                  <a:pt x="664" y="1531"/>
                </a:cubicBezTo>
                <a:cubicBezTo>
                  <a:pt x="645" y="1551"/>
                  <a:pt x="620" y="1562"/>
                  <a:pt x="592" y="1562"/>
                </a:cubicBezTo>
                <a:lnTo>
                  <a:pt x="591" y="1562"/>
                </a:lnTo>
                <a:cubicBezTo>
                  <a:pt x="542" y="1562"/>
                  <a:pt x="501" y="1525"/>
                  <a:pt x="496" y="1476"/>
                </a:cubicBezTo>
                <a:lnTo>
                  <a:pt x="495" y="1466"/>
                </a:lnTo>
                <a:lnTo>
                  <a:pt x="590" y="1552"/>
                </a:lnTo>
                <a:lnTo>
                  <a:pt x="589" y="1552"/>
                </a:lnTo>
                <a:cubicBezTo>
                  <a:pt x="536" y="1552"/>
                  <a:pt x="493" y="1509"/>
                  <a:pt x="493" y="1456"/>
                </a:cubicBezTo>
                <a:cubicBezTo>
                  <a:pt x="493" y="1403"/>
                  <a:pt x="536" y="1360"/>
                  <a:pt x="589" y="1360"/>
                </a:cubicBezTo>
                <a:lnTo>
                  <a:pt x="591" y="1360"/>
                </a:lnTo>
                <a:lnTo>
                  <a:pt x="501" y="1489"/>
                </a:lnTo>
                <a:lnTo>
                  <a:pt x="497" y="1478"/>
                </a:lnTo>
                <a:lnTo>
                  <a:pt x="506" y="1496"/>
                </a:lnTo>
                <a:lnTo>
                  <a:pt x="501" y="1488"/>
                </a:lnTo>
                <a:lnTo>
                  <a:pt x="674" y="1468"/>
                </a:lnTo>
                <a:lnTo>
                  <a:pt x="673" y="1471"/>
                </a:lnTo>
                <a:lnTo>
                  <a:pt x="677" y="1440"/>
                </a:lnTo>
                <a:lnTo>
                  <a:pt x="677" y="1446"/>
                </a:lnTo>
                <a:lnTo>
                  <a:pt x="677" y="1453"/>
                </a:lnTo>
                <a:lnTo>
                  <a:pt x="673" y="1423"/>
                </a:lnTo>
                <a:lnTo>
                  <a:pt x="674" y="1426"/>
                </a:lnTo>
                <a:lnTo>
                  <a:pt x="486" y="1456"/>
                </a:lnTo>
                <a:lnTo>
                  <a:pt x="486" y="1453"/>
                </a:lnTo>
                <a:cubicBezTo>
                  <a:pt x="486" y="1448"/>
                  <a:pt x="487" y="1443"/>
                  <a:pt x="488" y="1438"/>
                </a:cubicBezTo>
                <a:lnTo>
                  <a:pt x="489" y="1432"/>
                </a:lnTo>
                <a:cubicBezTo>
                  <a:pt x="496" y="1385"/>
                  <a:pt x="537" y="1351"/>
                  <a:pt x="583" y="1351"/>
                </a:cubicBezTo>
                <a:lnTo>
                  <a:pt x="587" y="1351"/>
                </a:lnTo>
                <a:cubicBezTo>
                  <a:pt x="625" y="1351"/>
                  <a:pt x="660" y="1374"/>
                  <a:pt x="675" y="1408"/>
                </a:cubicBezTo>
                <a:lnTo>
                  <a:pt x="679" y="1417"/>
                </a:lnTo>
                <a:lnTo>
                  <a:pt x="683" y="1426"/>
                </a:lnTo>
                <a:lnTo>
                  <a:pt x="662" y="1396"/>
                </a:lnTo>
                <a:lnTo>
                  <a:pt x="665" y="1399"/>
                </a:lnTo>
                <a:lnTo>
                  <a:pt x="502" y="1456"/>
                </a:lnTo>
                <a:lnTo>
                  <a:pt x="503" y="1447"/>
                </a:lnTo>
                <a:lnTo>
                  <a:pt x="504" y="1438"/>
                </a:lnTo>
                <a:cubicBezTo>
                  <a:pt x="505" y="1432"/>
                  <a:pt x="506" y="1426"/>
                  <a:pt x="508" y="1420"/>
                </a:cubicBezTo>
                <a:lnTo>
                  <a:pt x="511" y="1410"/>
                </a:lnTo>
                <a:cubicBezTo>
                  <a:pt x="523" y="1369"/>
                  <a:pt x="560" y="1341"/>
                  <a:pt x="602" y="1341"/>
                </a:cubicBezTo>
                <a:lnTo>
                  <a:pt x="606" y="1341"/>
                </a:lnTo>
                <a:cubicBezTo>
                  <a:pt x="653" y="1341"/>
                  <a:pt x="693" y="1375"/>
                  <a:pt x="701" y="1420"/>
                </a:cubicBezTo>
                <a:lnTo>
                  <a:pt x="703" y="1431"/>
                </a:lnTo>
                <a:lnTo>
                  <a:pt x="705" y="1445"/>
                </a:lnTo>
                <a:lnTo>
                  <a:pt x="513" y="1456"/>
                </a:lnTo>
                <a:lnTo>
                  <a:pt x="513" y="1448"/>
                </a:lnTo>
                <a:lnTo>
                  <a:pt x="515" y="1429"/>
                </a:lnTo>
                <a:cubicBezTo>
                  <a:pt x="518" y="1391"/>
                  <a:pt x="544" y="1358"/>
                  <a:pt x="580" y="1346"/>
                </a:cubicBezTo>
                <a:lnTo>
                  <a:pt x="589" y="1343"/>
                </a:lnTo>
                <a:cubicBezTo>
                  <a:pt x="609" y="1337"/>
                  <a:pt x="630" y="1337"/>
                  <a:pt x="650" y="1343"/>
                </a:cubicBezTo>
                <a:lnTo>
                  <a:pt x="659" y="1346"/>
                </a:lnTo>
                <a:cubicBezTo>
                  <a:pt x="689" y="1356"/>
                  <a:pt x="712" y="1381"/>
                  <a:pt x="721" y="1411"/>
                </a:cubicBezTo>
                <a:lnTo>
                  <a:pt x="723" y="1418"/>
                </a:lnTo>
                <a:cubicBezTo>
                  <a:pt x="724" y="1423"/>
                  <a:pt x="725" y="1429"/>
                  <a:pt x="726" y="1434"/>
                </a:cubicBezTo>
                <a:lnTo>
                  <a:pt x="727" y="1443"/>
                </a:lnTo>
                <a:cubicBezTo>
                  <a:pt x="728" y="1450"/>
                  <a:pt x="728" y="1457"/>
                  <a:pt x="727" y="1464"/>
                </a:cubicBezTo>
                <a:lnTo>
                  <a:pt x="726" y="1473"/>
                </a:lnTo>
                <a:lnTo>
                  <a:pt x="726" y="1466"/>
                </a:lnTo>
                <a:lnTo>
                  <a:pt x="537" y="1443"/>
                </a:lnTo>
                <a:lnTo>
                  <a:pt x="538" y="1439"/>
                </a:lnTo>
                <a:lnTo>
                  <a:pt x="535" y="1462"/>
                </a:lnTo>
                <a:lnTo>
                  <a:pt x="535" y="1453"/>
                </a:lnTo>
                <a:lnTo>
                  <a:pt x="535" y="1444"/>
                </a:lnTo>
                <a:cubicBezTo>
                  <a:pt x="535" y="1440"/>
                  <a:pt x="536" y="1435"/>
                  <a:pt x="536" y="1431"/>
                </a:cubicBezTo>
                <a:lnTo>
                  <a:pt x="537" y="1424"/>
                </a:lnTo>
                <a:cubicBezTo>
                  <a:pt x="544" y="1377"/>
                  <a:pt x="585" y="1341"/>
                  <a:pt x="632" y="1341"/>
                </a:cubicBezTo>
                <a:lnTo>
                  <a:pt x="633" y="1341"/>
                </a:lnTo>
                <a:lnTo>
                  <a:pt x="542" y="1407"/>
                </a:lnTo>
                <a:lnTo>
                  <a:pt x="544" y="1401"/>
                </a:lnTo>
                <a:lnTo>
                  <a:pt x="544" y="1462"/>
                </a:lnTo>
                <a:lnTo>
                  <a:pt x="543" y="1459"/>
                </a:lnTo>
                <a:lnTo>
                  <a:pt x="714" y="1482"/>
                </a:lnTo>
                <a:lnTo>
                  <a:pt x="712" y="1485"/>
                </a:lnTo>
                <a:lnTo>
                  <a:pt x="725" y="1458"/>
                </a:lnTo>
                <a:lnTo>
                  <a:pt x="723" y="1465"/>
                </a:lnTo>
                <a:cubicBezTo>
                  <a:pt x="721" y="1471"/>
                  <a:pt x="719" y="1476"/>
                  <a:pt x="716" y="1481"/>
                </a:cubicBezTo>
                <a:lnTo>
                  <a:pt x="713" y="1487"/>
                </a:lnTo>
                <a:lnTo>
                  <a:pt x="705" y="1501"/>
                </a:lnTo>
                <a:cubicBezTo>
                  <a:pt x="685" y="1531"/>
                  <a:pt x="649" y="1547"/>
                  <a:pt x="613" y="1543"/>
                </a:cubicBezTo>
                <a:cubicBezTo>
                  <a:pt x="576" y="1538"/>
                  <a:pt x="546" y="1513"/>
                  <a:pt x="534" y="1478"/>
                </a:cubicBezTo>
                <a:lnTo>
                  <a:pt x="533" y="1475"/>
                </a:lnTo>
                <a:cubicBezTo>
                  <a:pt x="528" y="1460"/>
                  <a:pt x="527" y="1444"/>
                  <a:pt x="530" y="1429"/>
                </a:cubicBezTo>
                <a:lnTo>
                  <a:pt x="531" y="1423"/>
                </a:lnTo>
                <a:lnTo>
                  <a:pt x="531" y="1418"/>
                </a:lnTo>
                <a:lnTo>
                  <a:pt x="530" y="1431"/>
                </a:lnTo>
                <a:lnTo>
                  <a:pt x="530" y="1428"/>
                </a:lnTo>
                <a:cubicBezTo>
                  <a:pt x="530" y="1381"/>
                  <a:pt x="565" y="1341"/>
                  <a:pt x="611" y="1334"/>
                </a:cubicBezTo>
                <a:cubicBezTo>
                  <a:pt x="658" y="1326"/>
                  <a:pt x="703" y="1353"/>
                  <a:pt x="718" y="1398"/>
                </a:cubicBezTo>
                <a:lnTo>
                  <a:pt x="719" y="1401"/>
                </a:lnTo>
                <a:cubicBezTo>
                  <a:pt x="722" y="1411"/>
                  <a:pt x="723" y="1421"/>
                  <a:pt x="723" y="1431"/>
                </a:cubicBezTo>
                <a:lnTo>
                  <a:pt x="723" y="1437"/>
                </a:lnTo>
                <a:lnTo>
                  <a:pt x="723" y="1447"/>
                </a:lnTo>
                <a:lnTo>
                  <a:pt x="536" y="1417"/>
                </a:lnTo>
                <a:lnTo>
                  <a:pt x="537" y="1414"/>
                </a:lnTo>
                <a:lnTo>
                  <a:pt x="532" y="1444"/>
                </a:lnTo>
                <a:lnTo>
                  <a:pt x="532" y="1437"/>
                </a:lnTo>
                <a:cubicBezTo>
                  <a:pt x="532" y="1432"/>
                  <a:pt x="533" y="1427"/>
                  <a:pt x="534" y="1422"/>
                </a:cubicBezTo>
                <a:lnTo>
                  <a:pt x="535" y="1416"/>
                </a:lnTo>
                <a:cubicBezTo>
                  <a:pt x="536" y="1411"/>
                  <a:pt x="537" y="1406"/>
                  <a:pt x="538" y="1401"/>
                </a:cubicBezTo>
                <a:lnTo>
                  <a:pt x="539" y="1398"/>
                </a:lnTo>
                <a:cubicBezTo>
                  <a:pt x="554" y="1355"/>
                  <a:pt x="596" y="1328"/>
                  <a:pt x="641" y="1333"/>
                </a:cubicBezTo>
                <a:cubicBezTo>
                  <a:pt x="685" y="1338"/>
                  <a:pt x="721" y="1373"/>
                  <a:pt x="726" y="1418"/>
                </a:cubicBezTo>
                <a:lnTo>
                  <a:pt x="727" y="1427"/>
                </a:lnTo>
                <a:lnTo>
                  <a:pt x="727" y="1447"/>
                </a:lnTo>
                <a:cubicBezTo>
                  <a:pt x="727" y="1500"/>
                  <a:pt x="684" y="1543"/>
                  <a:pt x="631" y="1543"/>
                </a:cubicBezTo>
                <a:cubicBezTo>
                  <a:pt x="578" y="1543"/>
                  <a:pt x="535" y="1500"/>
                  <a:pt x="535" y="1447"/>
                </a:cubicBezTo>
                <a:lnTo>
                  <a:pt x="535" y="1443"/>
                </a:lnTo>
                <a:lnTo>
                  <a:pt x="535" y="1437"/>
                </a:lnTo>
                <a:lnTo>
                  <a:pt x="631" y="1533"/>
                </a:lnTo>
                <a:lnTo>
                  <a:pt x="629" y="1533"/>
                </a:lnTo>
                <a:cubicBezTo>
                  <a:pt x="596" y="1533"/>
                  <a:pt x="565" y="1516"/>
                  <a:pt x="548" y="1488"/>
                </a:cubicBezTo>
                <a:cubicBezTo>
                  <a:pt x="530" y="1460"/>
                  <a:pt x="529" y="1424"/>
                  <a:pt x="544" y="1395"/>
                </a:cubicBezTo>
                <a:lnTo>
                  <a:pt x="546" y="1391"/>
                </a:lnTo>
                <a:lnTo>
                  <a:pt x="537" y="1415"/>
                </a:lnTo>
                <a:lnTo>
                  <a:pt x="538" y="1410"/>
                </a:lnTo>
                <a:lnTo>
                  <a:pt x="632" y="1524"/>
                </a:lnTo>
                <a:lnTo>
                  <a:pt x="630" y="1524"/>
                </a:lnTo>
                <a:cubicBezTo>
                  <a:pt x="603" y="1524"/>
                  <a:pt x="578" y="1513"/>
                  <a:pt x="560" y="1493"/>
                </a:cubicBezTo>
                <a:cubicBezTo>
                  <a:pt x="541" y="1473"/>
                  <a:pt x="532" y="1447"/>
                  <a:pt x="535" y="1420"/>
                </a:cubicBezTo>
                <a:lnTo>
                  <a:pt x="536" y="1409"/>
                </a:lnTo>
                <a:lnTo>
                  <a:pt x="535" y="1409"/>
                </a:lnTo>
                <a:cubicBezTo>
                  <a:pt x="535" y="1356"/>
                  <a:pt x="578" y="1313"/>
                  <a:pt x="631" y="1313"/>
                </a:cubicBezTo>
                <a:cubicBezTo>
                  <a:pt x="684" y="1313"/>
                  <a:pt x="727" y="1356"/>
                  <a:pt x="727" y="1409"/>
                </a:cubicBezTo>
                <a:lnTo>
                  <a:pt x="727" y="1417"/>
                </a:lnTo>
                <a:lnTo>
                  <a:pt x="727" y="1428"/>
                </a:lnTo>
                <a:lnTo>
                  <a:pt x="631" y="1332"/>
                </a:lnTo>
                <a:lnTo>
                  <a:pt x="634" y="1332"/>
                </a:lnTo>
                <a:lnTo>
                  <a:pt x="540" y="1413"/>
                </a:lnTo>
                <a:lnTo>
                  <a:pt x="541" y="1407"/>
                </a:lnTo>
                <a:lnTo>
                  <a:pt x="543" y="1395"/>
                </a:lnTo>
                <a:cubicBezTo>
                  <a:pt x="554" y="1352"/>
                  <a:pt x="592" y="1322"/>
                  <a:pt x="636" y="1322"/>
                </a:cubicBezTo>
                <a:cubicBezTo>
                  <a:pt x="681" y="1322"/>
                  <a:pt x="719" y="1352"/>
                  <a:pt x="730" y="1395"/>
                </a:cubicBezTo>
                <a:lnTo>
                  <a:pt x="731" y="1399"/>
                </a:lnTo>
                <a:lnTo>
                  <a:pt x="733" y="1413"/>
                </a:lnTo>
                <a:lnTo>
                  <a:pt x="638" y="1332"/>
                </a:lnTo>
                <a:lnTo>
                  <a:pt x="641" y="1332"/>
                </a:lnTo>
                <a:lnTo>
                  <a:pt x="546" y="1420"/>
                </a:lnTo>
                <a:lnTo>
                  <a:pt x="547" y="1409"/>
                </a:lnTo>
                <a:lnTo>
                  <a:pt x="548" y="1398"/>
                </a:lnTo>
                <a:cubicBezTo>
                  <a:pt x="554" y="1353"/>
                  <a:pt x="589" y="1318"/>
                  <a:pt x="634" y="1314"/>
                </a:cubicBezTo>
                <a:cubicBezTo>
                  <a:pt x="679" y="1310"/>
                  <a:pt x="720" y="1337"/>
                  <a:pt x="735" y="1379"/>
                </a:cubicBezTo>
                <a:lnTo>
                  <a:pt x="736" y="1382"/>
                </a:lnTo>
                <a:cubicBezTo>
                  <a:pt x="739" y="1392"/>
                  <a:pt x="740" y="1402"/>
                  <a:pt x="740" y="1412"/>
                </a:cubicBezTo>
                <a:lnTo>
                  <a:pt x="740" y="1418"/>
                </a:lnTo>
                <a:lnTo>
                  <a:pt x="739" y="1400"/>
                </a:lnTo>
                <a:lnTo>
                  <a:pt x="741" y="1410"/>
                </a:lnTo>
                <a:lnTo>
                  <a:pt x="557" y="1393"/>
                </a:lnTo>
                <a:lnTo>
                  <a:pt x="559" y="1388"/>
                </a:lnTo>
                <a:lnTo>
                  <a:pt x="554" y="1405"/>
                </a:lnTo>
                <a:lnTo>
                  <a:pt x="555" y="1400"/>
                </a:lnTo>
                <a:cubicBezTo>
                  <a:pt x="563" y="1359"/>
                  <a:pt x="596" y="1329"/>
                  <a:pt x="637" y="1323"/>
                </a:cubicBezTo>
                <a:cubicBezTo>
                  <a:pt x="677" y="1318"/>
                  <a:pt x="717" y="1339"/>
                  <a:pt x="735" y="1376"/>
                </a:cubicBezTo>
                <a:lnTo>
                  <a:pt x="737" y="1380"/>
                </a:lnTo>
                <a:cubicBezTo>
                  <a:pt x="739" y="1384"/>
                  <a:pt x="741" y="1388"/>
                  <a:pt x="743" y="1392"/>
                </a:cubicBezTo>
                <a:lnTo>
                  <a:pt x="745" y="1398"/>
                </a:lnTo>
                <a:lnTo>
                  <a:pt x="739" y="1386"/>
                </a:lnTo>
                <a:lnTo>
                  <a:pt x="742" y="1392"/>
                </a:lnTo>
                <a:lnTo>
                  <a:pt x="738" y="1384"/>
                </a:lnTo>
                <a:lnTo>
                  <a:pt x="565" y="1417"/>
                </a:lnTo>
                <a:lnTo>
                  <a:pt x="567" y="1408"/>
                </a:lnTo>
                <a:lnTo>
                  <a:pt x="564" y="1428"/>
                </a:lnTo>
                <a:lnTo>
                  <a:pt x="564" y="1418"/>
                </a:lnTo>
                <a:lnTo>
                  <a:pt x="660" y="1514"/>
                </a:lnTo>
                <a:lnTo>
                  <a:pt x="659" y="1514"/>
                </a:lnTo>
                <a:cubicBezTo>
                  <a:pt x="631" y="1514"/>
                  <a:pt x="604" y="1502"/>
                  <a:pt x="586" y="1481"/>
                </a:cubicBezTo>
                <a:cubicBezTo>
                  <a:pt x="568" y="1459"/>
                  <a:pt x="560" y="1431"/>
                  <a:pt x="565" y="1403"/>
                </a:cubicBezTo>
                <a:lnTo>
                  <a:pt x="566" y="1397"/>
                </a:lnTo>
                <a:cubicBezTo>
                  <a:pt x="567" y="1392"/>
                  <a:pt x="568" y="1387"/>
                  <a:pt x="569" y="1382"/>
                </a:cubicBezTo>
                <a:lnTo>
                  <a:pt x="570" y="1379"/>
                </a:lnTo>
                <a:cubicBezTo>
                  <a:pt x="584" y="1338"/>
                  <a:pt x="624" y="1311"/>
                  <a:pt x="667" y="1314"/>
                </a:cubicBezTo>
                <a:cubicBezTo>
                  <a:pt x="711" y="1316"/>
                  <a:pt x="747" y="1348"/>
                  <a:pt x="756" y="1391"/>
                </a:cubicBezTo>
                <a:lnTo>
                  <a:pt x="757" y="1396"/>
                </a:lnTo>
                <a:cubicBezTo>
                  <a:pt x="758" y="1402"/>
                  <a:pt x="758" y="1408"/>
                  <a:pt x="758" y="1414"/>
                </a:cubicBezTo>
                <a:lnTo>
                  <a:pt x="758" y="1423"/>
                </a:lnTo>
                <a:lnTo>
                  <a:pt x="758" y="1432"/>
                </a:lnTo>
                <a:lnTo>
                  <a:pt x="757" y="1414"/>
                </a:lnTo>
                <a:lnTo>
                  <a:pt x="758" y="1419"/>
                </a:lnTo>
                <a:lnTo>
                  <a:pt x="596" y="1370"/>
                </a:lnTo>
                <a:lnTo>
                  <a:pt x="598" y="1368"/>
                </a:lnTo>
                <a:lnTo>
                  <a:pt x="573" y="1409"/>
                </a:lnTo>
                <a:lnTo>
                  <a:pt x="575" y="1402"/>
                </a:lnTo>
                <a:lnTo>
                  <a:pt x="579" y="1391"/>
                </a:lnTo>
                <a:lnTo>
                  <a:pt x="574" y="1418"/>
                </a:lnTo>
                <a:lnTo>
                  <a:pt x="574" y="1409"/>
                </a:lnTo>
                <a:lnTo>
                  <a:pt x="655" y="1504"/>
                </a:lnTo>
                <a:lnTo>
                  <a:pt x="649" y="1503"/>
                </a:lnTo>
                <a:lnTo>
                  <a:pt x="680" y="1503"/>
                </a:lnTo>
                <a:lnTo>
                  <a:pt x="674" y="1504"/>
                </a:lnTo>
                <a:lnTo>
                  <a:pt x="658" y="1313"/>
                </a:lnTo>
                <a:lnTo>
                  <a:pt x="659" y="1313"/>
                </a:lnTo>
                <a:cubicBezTo>
                  <a:pt x="712" y="1313"/>
                  <a:pt x="755" y="1356"/>
                  <a:pt x="755" y="1409"/>
                </a:cubicBezTo>
                <a:lnTo>
                  <a:pt x="755" y="1414"/>
                </a:lnTo>
                <a:lnTo>
                  <a:pt x="755" y="1418"/>
                </a:lnTo>
                <a:cubicBezTo>
                  <a:pt x="755" y="1468"/>
                  <a:pt x="718" y="1509"/>
                  <a:pt x="669" y="1514"/>
                </a:cubicBezTo>
                <a:cubicBezTo>
                  <a:pt x="620" y="1519"/>
                  <a:pt x="575" y="1486"/>
                  <a:pt x="565" y="1437"/>
                </a:cubicBezTo>
                <a:lnTo>
                  <a:pt x="564" y="1432"/>
                </a:lnTo>
                <a:cubicBezTo>
                  <a:pt x="563" y="1426"/>
                  <a:pt x="562" y="1420"/>
                  <a:pt x="562" y="1413"/>
                </a:cubicBezTo>
                <a:lnTo>
                  <a:pt x="562" y="1409"/>
                </a:lnTo>
                <a:cubicBezTo>
                  <a:pt x="562" y="1374"/>
                  <a:pt x="582" y="1342"/>
                  <a:pt x="613" y="1325"/>
                </a:cubicBezTo>
                <a:cubicBezTo>
                  <a:pt x="644" y="1308"/>
                  <a:pt x="682" y="1310"/>
                  <a:pt x="712" y="1330"/>
                </a:cubicBezTo>
                <a:lnTo>
                  <a:pt x="718" y="1334"/>
                </a:lnTo>
                <a:cubicBezTo>
                  <a:pt x="723" y="1337"/>
                  <a:pt x="728" y="1341"/>
                  <a:pt x="732" y="1346"/>
                </a:cubicBezTo>
                <a:lnTo>
                  <a:pt x="737" y="1351"/>
                </a:lnTo>
                <a:lnTo>
                  <a:pt x="669" y="1322"/>
                </a:lnTo>
                <a:lnTo>
                  <a:pt x="671" y="1322"/>
                </a:lnTo>
                <a:cubicBezTo>
                  <a:pt x="718" y="1322"/>
                  <a:pt x="758" y="1356"/>
                  <a:pt x="766" y="1403"/>
                </a:cubicBezTo>
                <a:lnTo>
                  <a:pt x="767" y="1409"/>
                </a:lnTo>
                <a:cubicBezTo>
                  <a:pt x="768" y="1414"/>
                  <a:pt x="768" y="1419"/>
                  <a:pt x="768" y="1424"/>
                </a:cubicBezTo>
                <a:lnTo>
                  <a:pt x="768" y="1428"/>
                </a:lnTo>
                <a:lnTo>
                  <a:pt x="577" y="1419"/>
                </a:lnTo>
                <a:lnTo>
                  <a:pt x="578" y="1409"/>
                </a:lnTo>
                <a:lnTo>
                  <a:pt x="577" y="1409"/>
                </a:lnTo>
                <a:cubicBezTo>
                  <a:pt x="577" y="1361"/>
                  <a:pt x="614" y="1320"/>
                  <a:pt x="662" y="1314"/>
                </a:cubicBezTo>
                <a:cubicBezTo>
                  <a:pt x="710" y="1308"/>
                  <a:pt x="755" y="1339"/>
                  <a:pt x="767" y="1386"/>
                </a:cubicBezTo>
                <a:lnTo>
                  <a:pt x="768" y="1390"/>
                </a:lnTo>
                <a:cubicBezTo>
                  <a:pt x="770" y="1398"/>
                  <a:pt x="770" y="1406"/>
                  <a:pt x="770" y="1413"/>
                </a:cubicBezTo>
                <a:lnTo>
                  <a:pt x="770" y="1418"/>
                </a:lnTo>
                <a:lnTo>
                  <a:pt x="589" y="1376"/>
                </a:lnTo>
                <a:lnTo>
                  <a:pt x="591" y="1372"/>
                </a:lnTo>
                <a:lnTo>
                  <a:pt x="582" y="1396"/>
                </a:lnTo>
                <a:lnTo>
                  <a:pt x="583" y="1391"/>
                </a:lnTo>
                <a:lnTo>
                  <a:pt x="677" y="1505"/>
                </a:lnTo>
                <a:lnTo>
                  <a:pt x="674" y="1505"/>
                </a:lnTo>
                <a:lnTo>
                  <a:pt x="671" y="1505"/>
                </a:lnTo>
                <a:cubicBezTo>
                  <a:pt x="625" y="1505"/>
                  <a:pt x="584" y="1472"/>
                  <a:pt x="577" y="1425"/>
                </a:cubicBezTo>
                <a:lnTo>
                  <a:pt x="576" y="1419"/>
                </a:lnTo>
                <a:cubicBezTo>
                  <a:pt x="574" y="1406"/>
                  <a:pt x="574" y="1393"/>
                  <a:pt x="577" y="1380"/>
                </a:cubicBezTo>
                <a:lnTo>
                  <a:pt x="578" y="1376"/>
                </a:lnTo>
                <a:cubicBezTo>
                  <a:pt x="590" y="1329"/>
                  <a:pt x="635" y="1298"/>
                  <a:pt x="683" y="1304"/>
                </a:cubicBezTo>
                <a:cubicBezTo>
                  <a:pt x="731" y="1310"/>
                  <a:pt x="767" y="1351"/>
                  <a:pt x="767" y="1399"/>
                </a:cubicBezTo>
                <a:lnTo>
                  <a:pt x="767" y="1403"/>
                </a:lnTo>
                <a:lnTo>
                  <a:pt x="767" y="1410"/>
                </a:lnTo>
                <a:lnTo>
                  <a:pt x="767" y="1416"/>
                </a:lnTo>
                <a:lnTo>
                  <a:pt x="767" y="1418"/>
                </a:lnTo>
                <a:cubicBezTo>
                  <a:pt x="767" y="1471"/>
                  <a:pt x="724" y="1514"/>
                  <a:pt x="671" y="1514"/>
                </a:cubicBezTo>
                <a:cubicBezTo>
                  <a:pt x="618" y="1514"/>
                  <a:pt x="575" y="1471"/>
                  <a:pt x="575" y="1418"/>
                </a:cubicBezTo>
                <a:lnTo>
                  <a:pt x="575" y="1413"/>
                </a:lnTo>
                <a:lnTo>
                  <a:pt x="575" y="1404"/>
                </a:lnTo>
                <a:lnTo>
                  <a:pt x="575" y="1394"/>
                </a:lnTo>
                <a:cubicBezTo>
                  <a:pt x="575" y="1387"/>
                  <a:pt x="576" y="1379"/>
                  <a:pt x="578" y="1371"/>
                </a:cubicBezTo>
                <a:lnTo>
                  <a:pt x="579" y="1367"/>
                </a:lnTo>
                <a:cubicBezTo>
                  <a:pt x="591" y="1320"/>
                  <a:pt x="636" y="1289"/>
                  <a:pt x="684" y="1295"/>
                </a:cubicBezTo>
                <a:cubicBezTo>
                  <a:pt x="732" y="1301"/>
                  <a:pt x="768" y="1342"/>
                  <a:pt x="768" y="1390"/>
                </a:cubicBezTo>
                <a:lnTo>
                  <a:pt x="768" y="1394"/>
                </a:lnTo>
                <a:lnTo>
                  <a:pt x="768" y="1403"/>
                </a:lnTo>
                <a:lnTo>
                  <a:pt x="768" y="1412"/>
                </a:lnTo>
                <a:lnTo>
                  <a:pt x="767" y="1397"/>
                </a:lnTo>
                <a:lnTo>
                  <a:pt x="768" y="1403"/>
                </a:lnTo>
                <a:lnTo>
                  <a:pt x="631" y="1333"/>
                </a:lnTo>
                <a:lnTo>
                  <a:pt x="635" y="1331"/>
                </a:lnTo>
                <a:lnTo>
                  <a:pt x="594" y="1369"/>
                </a:lnTo>
                <a:lnTo>
                  <a:pt x="598" y="1362"/>
                </a:lnTo>
                <a:lnTo>
                  <a:pt x="589" y="1384"/>
                </a:lnTo>
                <a:lnTo>
                  <a:pt x="592" y="1373"/>
                </a:lnTo>
                <a:lnTo>
                  <a:pt x="593" y="1367"/>
                </a:lnTo>
                <a:cubicBezTo>
                  <a:pt x="604" y="1326"/>
                  <a:pt x="640" y="1296"/>
                  <a:pt x="683" y="1295"/>
                </a:cubicBezTo>
                <a:cubicBezTo>
                  <a:pt x="725" y="1293"/>
                  <a:pt x="764" y="1320"/>
                  <a:pt x="778" y="1360"/>
                </a:cubicBezTo>
                <a:lnTo>
                  <a:pt x="779" y="1363"/>
                </a:lnTo>
                <a:cubicBezTo>
                  <a:pt x="780" y="1368"/>
                  <a:pt x="781" y="1373"/>
                  <a:pt x="782" y="1378"/>
                </a:cubicBezTo>
                <a:lnTo>
                  <a:pt x="783" y="1384"/>
                </a:lnTo>
                <a:lnTo>
                  <a:pt x="778" y="1364"/>
                </a:lnTo>
                <a:lnTo>
                  <a:pt x="782" y="1374"/>
                </a:lnTo>
                <a:cubicBezTo>
                  <a:pt x="784" y="1380"/>
                  <a:pt x="786" y="1387"/>
                  <a:pt x="787" y="1394"/>
                </a:cubicBezTo>
                <a:lnTo>
                  <a:pt x="788" y="1400"/>
                </a:lnTo>
                <a:lnTo>
                  <a:pt x="785" y="1385"/>
                </a:lnTo>
                <a:lnTo>
                  <a:pt x="786" y="1388"/>
                </a:lnTo>
                <a:lnTo>
                  <a:pt x="601" y="1395"/>
                </a:lnTo>
                <a:lnTo>
                  <a:pt x="602" y="1391"/>
                </a:lnTo>
                <a:lnTo>
                  <a:pt x="602" y="1391"/>
                </a:lnTo>
                <a:cubicBezTo>
                  <a:pt x="611" y="1346"/>
                  <a:pt x="651" y="1313"/>
                  <a:pt x="696" y="1313"/>
                </a:cubicBezTo>
                <a:cubicBezTo>
                  <a:pt x="742" y="1313"/>
                  <a:pt x="782" y="1346"/>
                  <a:pt x="791" y="1391"/>
                </a:cubicBezTo>
                <a:lnTo>
                  <a:pt x="792" y="1396"/>
                </a:lnTo>
                <a:cubicBezTo>
                  <a:pt x="793" y="1402"/>
                  <a:pt x="793" y="1408"/>
                  <a:pt x="793" y="1414"/>
                </a:cubicBezTo>
                <a:lnTo>
                  <a:pt x="793" y="1418"/>
                </a:lnTo>
                <a:cubicBezTo>
                  <a:pt x="793" y="1471"/>
                  <a:pt x="750" y="1514"/>
                  <a:pt x="697" y="1514"/>
                </a:cubicBezTo>
                <a:cubicBezTo>
                  <a:pt x="644" y="1514"/>
                  <a:pt x="601" y="1471"/>
                  <a:pt x="601" y="1418"/>
                </a:cubicBezTo>
                <a:lnTo>
                  <a:pt x="601" y="1415"/>
                </a:lnTo>
                <a:lnTo>
                  <a:pt x="601" y="1409"/>
                </a:lnTo>
                <a:lnTo>
                  <a:pt x="603" y="1390"/>
                </a:lnTo>
                <a:lnTo>
                  <a:pt x="602" y="1390"/>
                </a:lnTo>
                <a:cubicBezTo>
                  <a:pt x="602" y="1337"/>
                  <a:pt x="645" y="1294"/>
                  <a:pt x="698" y="1294"/>
                </a:cubicBezTo>
                <a:cubicBezTo>
                  <a:pt x="751" y="1294"/>
                  <a:pt x="794" y="1337"/>
                  <a:pt x="794" y="1390"/>
                </a:cubicBezTo>
                <a:lnTo>
                  <a:pt x="794" y="1393"/>
                </a:lnTo>
                <a:cubicBezTo>
                  <a:pt x="794" y="1399"/>
                  <a:pt x="794" y="1404"/>
                  <a:pt x="793" y="1409"/>
                </a:cubicBezTo>
                <a:lnTo>
                  <a:pt x="792" y="1415"/>
                </a:lnTo>
                <a:lnTo>
                  <a:pt x="793" y="1390"/>
                </a:lnTo>
                <a:lnTo>
                  <a:pt x="794" y="1400"/>
                </a:lnTo>
                <a:cubicBezTo>
                  <a:pt x="797" y="1427"/>
                  <a:pt x="788" y="1454"/>
                  <a:pt x="770" y="1474"/>
                </a:cubicBezTo>
                <a:cubicBezTo>
                  <a:pt x="751" y="1494"/>
                  <a:pt x="726" y="1505"/>
                  <a:pt x="698" y="1505"/>
                </a:cubicBezTo>
                <a:lnTo>
                  <a:pt x="696" y="1505"/>
                </a:lnTo>
                <a:lnTo>
                  <a:pt x="792" y="1409"/>
                </a:lnTo>
                <a:lnTo>
                  <a:pt x="792" y="1418"/>
                </a:lnTo>
                <a:lnTo>
                  <a:pt x="791" y="1403"/>
                </a:lnTo>
                <a:lnTo>
                  <a:pt x="792" y="1409"/>
                </a:lnTo>
                <a:lnTo>
                  <a:pt x="783" y="1382"/>
                </a:lnTo>
                <a:lnTo>
                  <a:pt x="785" y="1386"/>
                </a:lnTo>
                <a:lnTo>
                  <a:pt x="608" y="1459"/>
                </a:lnTo>
                <a:lnTo>
                  <a:pt x="607" y="1456"/>
                </a:lnTo>
                <a:cubicBezTo>
                  <a:pt x="606" y="1450"/>
                  <a:pt x="604" y="1445"/>
                  <a:pt x="603" y="1439"/>
                </a:cubicBezTo>
                <a:lnTo>
                  <a:pt x="602" y="1432"/>
                </a:lnTo>
                <a:cubicBezTo>
                  <a:pt x="602" y="1428"/>
                  <a:pt x="601" y="1423"/>
                  <a:pt x="601" y="1418"/>
                </a:cubicBezTo>
                <a:lnTo>
                  <a:pt x="601" y="1408"/>
                </a:lnTo>
                <a:lnTo>
                  <a:pt x="601" y="1410"/>
                </a:lnTo>
                <a:cubicBezTo>
                  <a:pt x="598" y="1383"/>
                  <a:pt x="607" y="1356"/>
                  <a:pt x="625" y="1335"/>
                </a:cubicBezTo>
                <a:cubicBezTo>
                  <a:pt x="643" y="1315"/>
                  <a:pt x="669" y="1303"/>
                  <a:pt x="696" y="1303"/>
                </a:cubicBezTo>
                <a:lnTo>
                  <a:pt x="699" y="1303"/>
                </a:lnTo>
                <a:cubicBezTo>
                  <a:pt x="726" y="1303"/>
                  <a:pt x="752" y="1315"/>
                  <a:pt x="770" y="1335"/>
                </a:cubicBezTo>
                <a:cubicBezTo>
                  <a:pt x="789" y="1355"/>
                  <a:pt x="798" y="1381"/>
                  <a:pt x="795" y="1408"/>
                </a:cubicBezTo>
                <a:lnTo>
                  <a:pt x="794" y="1419"/>
                </a:lnTo>
                <a:lnTo>
                  <a:pt x="792" y="1432"/>
                </a:lnTo>
                <a:lnTo>
                  <a:pt x="793" y="1416"/>
                </a:lnTo>
                <a:lnTo>
                  <a:pt x="793" y="1418"/>
                </a:lnTo>
                <a:cubicBezTo>
                  <a:pt x="793" y="1471"/>
                  <a:pt x="750" y="1514"/>
                  <a:pt x="697" y="1514"/>
                </a:cubicBezTo>
                <a:cubicBezTo>
                  <a:pt x="644" y="1514"/>
                  <a:pt x="601" y="1471"/>
                  <a:pt x="601" y="1418"/>
                </a:cubicBezTo>
                <a:lnTo>
                  <a:pt x="601" y="1413"/>
                </a:lnTo>
                <a:lnTo>
                  <a:pt x="603" y="1394"/>
                </a:lnTo>
                <a:lnTo>
                  <a:pt x="602" y="1393"/>
                </a:lnTo>
                <a:lnTo>
                  <a:pt x="602" y="1390"/>
                </a:lnTo>
                <a:cubicBezTo>
                  <a:pt x="602" y="1337"/>
                  <a:pt x="645" y="1294"/>
                  <a:pt x="698" y="1294"/>
                </a:cubicBezTo>
                <a:cubicBezTo>
                  <a:pt x="751" y="1294"/>
                  <a:pt x="794" y="1337"/>
                  <a:pt x="794" y="1390"/>
                </a:cubicBezTo>
                <a:lnTo>
                  <a:pt x="794" y="1396"/>
                </a:lnTo>
                <a:lnTo>
                  <a:pt x="794" y="1408"/>
                </a:lnTo>
                <a:lnTo>
                  <a:pt x="794" y="1421"/>
                </a:lnTo>
                <a:lnTo>
                  <a:pt x="794" y="1428"/>
                </a:lnTo>
                <a:lnTo>
                  <a:pt x="631" y="1361"/>
                </a:lnTo>
                <a:lnTo>
                  <a:pt x="632" y="1360"/>
                </a:lnTo>
                <a:lnTo>
                  <a:pt x="603" y="1427"/>
                </a:lnTo>
                <a:lnTo>
                  <a:pt x="603" y="1421"/>
                </a:lnTo>
                <a:lnTo>
                  <a:pt x="605" y="1401"/>
                </a:lnTo>
                <a:cubicBezTo>
                  <a:pt x="609" y="1352"/>
                  <a:pt x="651" y="1313"/>
                  <a:pt x="700" y="1313"/>
                </a:cubicBezTo>
                <a:lnTo>
                  <a:pt x="701" y="1313"/>
                </a:lnTo>
                <a:lnTo>
                  <a:pt x="606" y="1396"/>
                </a:lnTo>
                <a:lnTo>
                  <a:pt x="607" y="1389"/>
                </a:lnTo>
                <a:lnTo>
                  <a:pt x="611" y="1373"/>
                </a:lnTo>
                <a:lnTo>
                  <a:pt x="613" y="1364"/>
                </a:lnTo>
                <a:lnTo>
                  <a:pt x="614" y="1357"/>
                </a:lnTo>
                <a:cubicBezTo>
                  <a:pt x="626" y="1310"/>
                  <a:pt x="671" y="1279"/>
                  <a:pt x="719" y="1285"/>
                </a:cubicBezTo>
                <a:cubicBezTo>
                  <a:pt x="767" y="1291"/>
                  <a:pt x="803" y="1332"/>
                  <a:pt x="803" y="1380"/>
                </a:cubicBezTo>
                <a:lnTo>
                  <a:pt x="803" y="1384"/>
                </a:lnTo>
                <a:lnTo>
                  <a:pt x="803" y="1392"/>
                </a:lnTo>
                <a:lnTo>
                  <a:pt x="803" y="1409"/>
                </a:lnTo>
                <a:lnTo>
                  <a:pt x="799" y="1379"/>
                </a:lnTo>
                <a:lnTo>
                  <a:pt x="802" y="1388"/>
                </a:lnTo>
                <a:lnTo>
                  <a:pt x="619" y="1388"/>
                </a:lnTo>
                <a:lnTo>
                  <a:pt x="620" y="1385"/>
                </a:lnTo>
                <a:lnTo>
                  <a:pt x="617" y="1400"/>
                </a:lnTo>
                <a:lnTo>
                  <a:pt x="618" y="1394"/>
                </a:lnTo>
                <a:lnTo>
                  <a:pt x="616" y="1409"/>
                </a:lnTo>
                <a:lnTo>
                  <a:pt x="616" y="1403"/>
                </a:lnTo>
                <a:lnTo>
                  <a:pt x="619" y="1427"/>
                </a:lnTo>
                <a:lnTo>
                  <a:pt x="618" y="1423"/>
                </a:lnTo>
                <a:lnTo>
                  <a:pt x="807" y="1399"/>
                </a:lnTo>
                <a:lnTo>
                  <a:pt x="807" y="1405"/>
                </a:lnTo>
                <a:lnTo>
                  <a:pt x="807" y="1409"/>
                </a:lnTo>
                <a:cubicBezTo>
                  <a:pt x="807" y="1462"/>
                  <a:pt x="764" y="1505"/>
                  <a:pt x="711" y="1505"/>
                </a:cubicBezTo>
                <a:cubicBezTo>
                  <a:pt x="658" y="1505"/>
                  <a:pt x="615" y="1462"/>
                  <a:pt x="615" y="1409"/>
                </a:cubicBezTo>
                <a:lnTo>
                  <a:pt x="615" y="1403"/>
                </a:lnTo>
                <a:lnTo>
                  <a:pt x="615" y="1394"/>
                </a:lnTo>
                <a:lnTo>
                  <a:pt x="615" y="1385"/>
                </a:lnTo>
                <a:lnTo>
                  <a:pt x="615" y="1380"/>
                </a:lnTo>
                <a:cubicBezTo>
                  <a:pt x="615" y="1336"/>
                  <a:pt x="646" y="1297"/>
                  <a:pt x="689" y="1287"/>
                </a:cubicBezTo>
                <a:cubicBezTo>
                  <a:pt x="733" y="1277"/>
                  <a:pt x="777" y="1298"/>
                  <a:pt x="797" y="1338"/>
                </a:cubicBezTo>
                <a:lnTo>
                  <a:pt x="798" y="1340"/>
                </a:lnTo>
                <a:cubicBezTo>
                  <a:pt x="805" y="1353"/>
                  <a:pt x="808" y="1368"/>
                  <a:pt x="808" y="1382"/>
                </a:cubicBezTo>
                <a:lnTo>
                  <a:pt x="808" y="1390"/>
                </a:lnTo>
                <a:cubicBezTo>
                  <a:pt x="808" y="1397"/>
                  <a:pt x="808" y="1404"/>
                  <a:pt x="806" y="1411"/>
                </a:cubicBezTo>
                <a:lnTo>
                  <a:pt x="804" y="1420"/>
                </a:lnTo>
                <a:lnTo>
                  <a:pt x="802" y="1372"/>
                </a:lnTo>
                <a:lnTo>
                  <a:pt x="805" y="1382"/>
                </a:lnTo>
                <a:cubicBezTo>
                  <a:pt x="814" y="1411"/>
                  <a:pt x="809" y="1442"/>
                  <a:pt x="790" y="1467"/>
                </a:cubicBezTo>
                <a:cubicBezTo>
                  <a:pt x="772" y="1491"/>
                  <a:pt x="744" y="1505"/>
                  <a:pt x="713" y="1505"/>
                </a:cubicBezTo>
                <a:lnTo>
                  <a:pt x="712" y="1505"/>
                </a:lnTo>
                <a:cubicBezTo>
                  <a:pt x="659" y="1505"/>
                  <a:pt x="616" y="1462"/>
                  <a:pt x="616" y="1409"/>
                </a:cubicBezTo>
                <a:lnTo>
                  <a:pt x="616" y="1394"/>
                </a:lnTo>
                <a:lnTo>
                  <a:pt x="616" y="1385"/>
                </a:lnTo>
                <a:lnTo>
                  <a:pt x="616" y="1380"/>
                </a:lnTo>
                <a:cubicBezTo>
                  <a:pt x="616" y="1327"/>
                  <a:pt x="659" y="1284"/>
                  <a:pt x="712" y="1284"/>
                </a:cubicBezTo>
                <a:cubicBezTo>
                  <a:pt x="765" y="1284"/>
                  <a:pt x="808" y="1327"/>
                  <a:pt x="808" y="1380"/>
                </a:cubicBezTo>
                <a:lnTo>
                  <a:pt x="808" y="1383"/>
                </a:lnTo>
                <a:cubicBezTo>
                  <a:pt x="808" y="1388"/>
                  <a:pt x="808" y="1393"/>
                  <a:pt x="808" y="1397"/>
                </a:cubicBezTo>
                <a:lnTo>
                  <a:pt x="807" y="1404"/>
                </a:lnTo>
                <a:lnTo>
                  <a:pt x="711" y="1294"/>
                </a:lnTo>
                <a:lnTo>
                  <a:pt x="714" y="1294"/>
                </a:lnTo>
                <a:lnTo>
                  <a:pt x="716" y="1294"/>
                </a:lnTo>
                <a:lnTo>
                  <a:pt x="723" y="1294"/>
                </a:lnTo>
                <a:lnTo>
                  <a:pt x="727" y="1294"/>
                </a:lnTo>
                <a:lnTo>
                  <a:pt x="730" y="1294"/>
                </a:lnTo>
                <a:lnTo>
                  <a:pt x="733" y="1294"/>
                </a:lnTo>
                <a:lnTo>
                  <a:pt x="735" y="1294"/>
                </a:lnTo>
                <a:lnTo>
                  <a:pt x="737" y="1294"/>
                </a:lnTo>
                <a:lnTo>
                  <a:pt x="741" y="1294"/>
                </a:lnTo>
                <a:lnTo>
                  <a:pt x="645" y="1390"/>
                </a:lnTo>
                <a:lnTo>
                  <a:pt x="645" y="1379"/>
                </a:lnTo>
                <a:lnTo>
                  <a:pt x="647" y="1360"/>
                </a:lnTo>
                <a:cubicBezTo>
                  <a:pt x="653" y="1315"/>
                  <a:pt x="688" y="1280"/>
                  <a:pt x="733" y="1276"/>
                </a:cubicBezTo>
                <a:cubicBezTo>
                  <a:pt x="778" y="1272"/>
                  <a:pt x="819" y="1299"/>
                  <a:pt x="834" y="1341"/>
                </a:cubicBezTo>
                <a:lnTo>
                  <a:pt x="835" y="1344"/>
                </a:lnTo>
                <a:lnTo>
                  <a:pt x="838" y="1355"/>
                </a:lnTo>
                <a:lnTo>
                  <a:pt x="841" y="1372"/>
                </a:lnTo>
                <a:lnTo>
                  <a:pt x="838" y="1357"/>
                </a:lnTo>
                <a:lnTo>
                  <a:pt x="839" y="1360"/>
                </a:lnTo>
                <a:lnTo>
                  <a:pt x="656" y="1360"/>
                </a:lnTo>
                <a:lnTo>
                  <a:pt x="657" y="1357"/>
                </a:lnTo>
                <a:lnTo>
                  <a:pt x="652" y="1387"/>
                </a:lnTo>
                <a:lnTo>
                  <a:pt x="652" y="1381"/>
                </a:lnTo>
                <a:lnTo>
                  <a:pt x="652" y="1374"/>
                </a:lnTo>
                <a:lnTo>
                  <a:pt x="652" y="1371"/>
                </a:lnTo>
                <a:cubicBezTo>
                  <a:pt x="652" y="1318"/>
                  <a:pt x="695" y="1275"/>
                  <a:pt x="748" y="1275"/>
                </a:cubicBezTo>
                <a:cubicBezTo>
                  <a:pt x="801" y="1275"/>
                  <a:pt x="844" y="1318"/>
                  <a:pt x="844" y="1371"/>
                </a:cubicBezTo>
                <a:lnTo>
                  <a:pt x="844" y="1375"/>
                </a:lnTo>
                <a:lnTo>
                  <a:pt x="844" y="1380"/>
                </a:lnTo>
                <a:lnTo>
                  <a:pt x="654" y="1362"/>
                </a:lnTo>
                <a:lnTo>
                  <a:pt x="655" y="1357"/>
                </a:lnTo>
                <a:lnTo>
                  <a:pt x="653" y="1375"/>
                </a:lnTo>
                <a:lnTo>
                  <a:pt x="653" y="1371"/>
                </a:lnTo>
                <a:cubicBezTo>
                  <a:pt x="653" y="1318"/>
                  <a:pt x="696" y="1275"/>
                  <a:pt x="749" y="1275"/>
                </a:cubicBezTo>
                <a:cubicBezTo>
                  <a:pt x="802" y="1275"/>
                  <a:pt x="845" y="1318"/>
                  <a:pt x="845" y="1371"/>
                </a:cubicBezTo>
                <a:lnTo>
                  <a:pt x="845" y="1380"/>
                </a:lnTo>
                <a:lnTo>
                  <a:pt x="845" y="1390"/>
                </a:lnTo>
                <a:lnTo>
                  <a:pt x="655" y="1372"/>
                </a:lnTo>
                <a:lnTo>
                  <a:pt x="656" y="1367"/>
                </a:lnTo>
                <a:lnTo>
                  <a:pt x="657" y="1362"/>
                </a:lnTo>
                <a:cubicBezTo>
                  <a:pt x="667" y="1313"/>
                  <a:pt x="712" y="1280"/>
                  <a:pt x="761" y="1285"/>
                </a:cubicBezTo>
                <a:cubicBezTo>
                  <a:pt x="810" y="1290"/>
                  <a:pt x="847" y="1331"/>
                  <a:pt x="847" y="1380"/>
                </a:cubicBezTo>
                <a:lnTo>
                  <a:pt x="847" y="1385"/>
                </a:lnTo>
                <a:lnTo>
                  <a:pt x="847" y="1390"/>
                </a:lnTo>
                <a:cubicBezTo>
                  <a:pt x="847" y="1443"/>
                  <a:pt x="804" y="1486"/>
                  <a:pt x="751" y="1486"/>
                </a:cubicBezTo>
                <a:cubicBezTo>
                  <a:pt x="698" y="1486"/>
                  <a:pt x="655" y="1443"/>
                  <a:pt x="655" y="1390"/>
                </a:cubicBezTo>
                <a:lnTo>
                  <a:pt x="655" y="1386"/>
                </a:lnTo>
                <a:lnTo>
                  <a:pt x="655" y="1380"/>
                </a:lnTo>
                <a:cubicBezTo>
                  <a:pt x="655" y="1327"/>
                  <a:pt x="698" y="1284"/>
                  <a:pt x="751" y="1284"/>
                </a:cubicBezTo>
                <a:lnTo>
                  <a:pt x="752" y="1284"/>
                </a:lnTo>
                <a:lnTo>
                  <a:pt x="657" y="1389"/>
                </a:lnTo>
                <a:lnTo>
                  <a:pt x="656" y="1378"/>
                </a:lnTo>
                <a:lnTo>
                  <a:pt x="656" y="1379"/>
                </a:lnTo>
                <a:cubicBezTo>
                  <a:pt x="655" y="1374"/>
                  <a:pt x="654" y="1369"/>
                  <a:pt x="654" y="1363"/>
                </a:cubicBezTo>
                <a:lnTo>
                  <a:pt x="654" y="1361"/>
                </a:lnTo>
                <a:cubicBezTo>
                  <a:pt x="654" y="1308"/>
                  <a:pt x="697" y="1265"/>
                  <a:pt x="750" y="1265"/>
                </a:cubicBezTo>
                <a:cubicBezTo>
                  <a:pt x="803" y="1265"/>
                  <a:pt x="846" y="1308"/>
                  <a:pt x="846" y="1361"/>
                </a:cubicBezTo>
                <a:lnTo>
                  <a:pt x="846" y="1366"/>
                </a:lnTo>
                <a:lnTo>
                  <a:pt x="844" y="1346"/>
                </a:lnTo>
                <a:lnTo>
                  <a:pt x="846" y="1355"/>
                </a:lnTo>
                <a:lnTo>
                  <a:pt x="849" y="1374"/>
                </a:lnTo>
                <a:lnTo>
                  <a:pt x="849" y="1390"/>
                </a:lnTo>
                <a:cubicBezTo>
                  <a:pt x="849" y="1435"/>
                  <a:pt x="819" y="1474"/>
                  <a:pt x="776" y="1484"/>
                </a:cubicBezTo>
                <a:cubicBezTo>
                  <a:pt x="732" y="1494"/>
                  <a:pt x="688" y="1473"/>
                  <a:pt x="668" y="1433"/>
                </a:cubicBezTo>
                <a:lnTo>
                  <a:pt x="667" y="1431"/>
                </a:lnTo>
                <a:cubicBezTo>
                  <a:pt x="662" y="1422"/>
                  <a:pt x="659" y="1411"/>
                  <a:pt x="657" y="1400"/>
                </a:cubicBezTo>
                <a:lnTo>
                  <a:pt x="656" y="1392"/>
                </a:lnTo>
                <a:lnTo>
                  <a:pt x="655" y="1378"/>
                </a:lnTo>
                <a:cubicBezTo>
                  <a:pt x="654" y="1371"/>
                  <a:pt x="654" y="1364"/>
                  <a:pt x="655" y="1358"/>
                </a:cubicBezTo>
                <a:lnTo>
                  <a:pt x="656" y="1350"/>
                </a:lnTo>
                <a:cubicBezTo>
                  <a:pt x="660" y="1316"/>
                  <a:pt x="682" y="1286"/>
                  <a:pt x="714" y="1273"/>
                </a:cubicBezTo>
                <a:cubicBezTo>
                  <a:pt x="745" y="1260"/>
                  <a:pt x="782" y="1264"/>
                  <a:pt x="809" y="1285"/>
                </a:cubicBezTo>
                <a:lnTo>
                  <a:pt x="813" y="1288"/>
                </a:lnTo>
                <a:cubicBezTo>
                  <a:pt x="824" y="1296"/>
                  <a:pt x="832" y="1305"/>
                  <a:pt x="839" y="1317"/>
                </a:cubicBezTo>
                <a:lnTo>
                  <a:pt x="843" y="1324"/>
                </a:lnTo>
                <a:cubicBezTo>
                  <a:pt x="848" y="1332"/>
                  <a:pt x="851" y="1341"/>
                  <a:pt x="853" y="1351"/>
                </a:cubicBezTo>
                <a:lnTo>
                  <a:pt x="855" y="1360"/>
                </a:lnTo>
                <a:lnTo>
                  <a:pt x="858" y="1383"/>
                </a:lnTo>
                <a:lnTo>
                  <a:pt x="859" y="1388"/>
                </a:lnTo>
                <a:lnTo>
                  <a:pt x="668" y="1386"/>
                </a:lnTo>
                <a:lnTo>
                  <a:pt x="669" y="1379"/>
                </a:lnTo>
                <a:lnTo>
                  <a:pt x="668" y="1392"/>
                </a:lnTo>
                <a:lnTo>
                  <a:pt x="668" y="1380"/>
                </a:lnTo>
                <a:lnTo>
                  <a:pt x="668" y="1368"/>
                </a:lnTo>
                <a:lnTo>
                  <a:pt x="668" y="1361"/>
                </a:lnTo>
                <a:cubicBezTo>
                  <a:pt x="668" y="1315"/>
                  <a:pt x="702" y="1275"/>
                  <a:pt x="747" y="1267"/>
                </a:cubicBezTo>
                <a:cubicBezTo>
                  <a:pt x="793" y="1259"/>
                  <a:pt x="838" y="1284"/>
                  <a:pt x="854" y="1328"/>
                </a:cubicBezTo>
                <a:lnTo>
                  <a:pt x="857" y="1336"/>
                </a:lnTo>
                <a:cubicBezTo>
                  <a:pt x="859" y="1341"/>
                  <a:pt x="861" y="1347"/>
                  <a:pt x="862" y="1352"/>
                </a:cubicBezTo>
                <a:lnTo>
                  <a:pt x="864" y="1363"/>
                </a:lnTo>
                <a:lnTo>
                  <a:pt x="769" y="1284"/>
                </a:lnTo>
                <a:lnTo>
                  <a:pt x="772" y="1284"/>
                </a:lnTo>
                <a:lnTo>
                  <a:pt x="689" y="1334"/>
                </a:lnTo>
                <a:lnTo>
                  <a:pt x="694" y="1325"/>
                </a:lnTo>
                <a:lnTo>
                  <a:pt x="683" y="1353"/>
                </a:lnTo>
                <a:lnTo>
                  <a:pt x="685" y="1343"/>
                </a:lnTo>
                <a:cubicBezTo>
                  <a:pt x="694" y="1298"/>
                  <a:pt x="734" y="1265"/>
                  <a:pt x="779" y="1265"/>
                </a:cubicBezTo>
                <a:lnTo>
                  <a:pt x="780" y="1265"/>
                </a:lnTo>
                <a:lnTo>
                  <a:pt x="691" y="1326"/>
                </a:lnTo>
                <a:lnTo>
                  <a:pt x="693" y="1321"/>
                </a:lnTo>
                <a:lnTo>
                  <a:pt x="690" y="1329"/>
                </a:lnTo>
                <a:cubicBezTo>
                  <a:pt x="702" y="1282"/>
                  <a:pt x="747" y="1251"/>
                  <a:pt x="795" y="1257"/>
                </a:cubicBezTo>
                <a:cubicBezTo>
                  <a:pt x="843" y="1263"/>
                  <a:pt x="879" y="1304"/>
                  <a:pt x="879" y="1352"/>
                </a:cubicBezTo>
                <a:lnTo>
                  <a:pt x="879" y="1356"/>
                </a:lnTo>
                <a:lnTo>
                  <a:pt x="878" y="1338"/>
                </a:lnTo>
                <a:lnTo>
                  <a:pt x="879" y="1343"/>
                </a:lnTo>
                <a:lnTo>
                  <a:pt x="784" y="1265"/>
                </a:lnTo>
                <a:lnTo>
                  <a:pt x="789" y="1265"/>
                </a:lnTo>
                <a:lnTo>
                  <a:pt x="791" y="1265"/>
                </a:lnTo>
                <a:lnTo>
                  <a:pt x="698" y="1338"/>
                </a:lnTo>
                <a:lnTo>
                  <a:pt x="699" y="1334"/>
                </a:lnTo>
                <a:lnTo>
                  <a:pt x="696" y="1357"/>
                </a:lnTo>
                <a:lnTo>
                  <a:pt x="696" y="1352"/>
                </a:lnTo>
                <a:cubicBezTo>
                  <a:pt x="696" y="1299"/>
                  <a:pt x="739" y="1256"/>
                  <a:pt x="792" y="1256"/>
                </a:cubicBezTo>
                <a:lnTo>
                  <a:pt x="797" y="1256"/>
                </a:lnTo>
                <a:cubicBezTo>
                  <a:pt x="850" y="1256"/>
                  <a:pt x="893" y="1299"/>
                  <a:pt x="893" y="1352"/>
                </a:cubicBezTo>
                <a:lnTo>
                  <a:pt x="893" y="1361"/>
                </a:lnTo>
                <a:lnTo>
                  <a:pt x="892" y="1343"/>
                </a:lnTo>
                <a:lnTo>
                  <a:pt x="894" y="1353"/>
                </a:lnTo>
                <a:lnTo>
                  <a:pt x="799" y="1275"/>
                </a:lnTo>
                <a:lnTo>
                  <a:pt x="800" y="1275"/>
                </a:lnTo>
                <a:cubicBezTo>
                  <a:pt x="847" y="1275"/>
                  <a:pt x="887" y="1309"/>
                  <a:pt x="895" y="1356"/>
                </a:cubicBezTo>
                <a:lnTo>
                  <a:pt x="896" y="1362"/>
                </a:lnTo>
                <a:cubicBezTo>
                  <a:pt x="897" y="1367"/>
                  <a:pt x="897" y="1372"/>
                  <a:pt x="897" y="1377"/>
                </a:cubicBezTo>
                <a:lnTo>
                  <a:pt x="897" y="1380"/>
                </a:lnTo>
                <a:cubicBezTo>
                  <a:pt x="897" y="1433"/>
                  <a:pt x="854" y="1476"/>
                  <a:pt x="801" y="1476"/>
                </a:cubicBezTo>
                <a:cubicBezTo>
                  <a:pt x="748" y="1476"/>
                  <a:pt x="705" y="1433"/>
                  <a:pt x="705" y="1380"/>
                </a:cubicBezTo>
                <a:lnTo>
                  <a:pt x="705" y="1371"/>
                </a:lnTo>
                <a:lnTo>
                  <a:pt x="705" y="1371"/>
                </a:lnTo>
                <a:cubicBezTo>
                  <a:pt x="700" y="1320"/>
                  <a:pt x="736" y="1274"/>
                  <a:pt x="786" y="1267"/>
                </a:cubicBezTo>
                <a:cubicBezTo>
                  <a:pt x="837" y="1259"/>
                  <a:pt x="885" y="1292"/>
                  <a:pt x="895" y="1343"/>
                </a:cubicBezTo>
                <a:lnTo>
                  <a:pt x="896" y="1348"/>
                </a:lnTo>
                <a:lnTo>
                  <a:pt x="897" y="1353"/>
                </a:lnTo>
                <a:lnTo>
                  <a:pt x="709" y="1348"/>
                </a:lnTo>
                <a:lnTo>
                  <a:pt x="710" y="1344"/>
                </a:lnTo>
                <a:lnTo>
                  <a:pt x="707" y="1367"/>
                </a:lnTo>
                <a:lnTo>
                  <a:pt x="707" y="1361"/>
                </a:lnTo>
                <a:cubicBezTo>
                  <a:pt x="707" y="1310"/>
                  <a:pt x="748" y="1268"/>
                  <a:pt x="799" y="1266"/>
                </a:cubicBezTo>
                <a:cubicBezTo>
                  <a:pt x="850" y="1263"/>
                  <a:pt x="894" y="1301"/>
                  <a:pt x="899" y="1352"/>
                </a:cubicBezTo>
                <a:lnTo>
                  <a:pt x="900" y="1362"/>
                </a:lnTo>
                <a:cubicBezTo>
                  <a:pt x="903" y="1389"/>
                  <a:pt x="894" y="1416"/>
                  <a:pt x="876" y="1436"/>
                </a:cubicBezTo>
                <a:cubicBezTo>
                  <a:pt x="857" y="1456"/>
                  <a:pt x="832" y="1467"/>
                  <a:pt x="804" y="1467"/>
                </a:cubicBezTo>
                <a:lnTo>
                  <a:pt x="803" y="1467"/>
                </a:lnTo>
                <a:cubicBezTo>
                  <a:pt x="776" y="1467"/>
                  <a:pt x="750" y="1456"/>
                  <a:pt x="732" y="1436"/>
                </a:cubicBezTo>
                <a:cubicBezTo>
                  <a:pt x="714" y="1416"/>
                  <a:pt x="705" y="1389"/>
                  <a:pt x="708" y="1362"/>
                </a:cubicBezTo>
                <a:lnTo>
                  <a:pt x="709" y="1352"/>
                </a:lnTo>
                <a:lnTo>
                  <a:pt x="710" y="1377"/>
                </a:lnTo>
                <a:lnTo>
                  <a:pt x="709" y="1371"/>
                </a:lnTo>
                <a:lnTo>
                  <a:pt x="712" y="1386"/>
                </a:lnTo>
                <a:lnTo>
                  <a:pt x="711" y="1383"/>
                </a:lnTo>
                <a:cubicBezTo>
                  <a:pt x="695" y="1333"/>
                  <a:pt x="722" y="1278"/>
                  <a:pt x="772" y="1261"/>
                </a:cubicBezTo>
                <a:cubicBezTo>
                  <a:pt x="822" y="1245"/>
                  <a:pt x="877" y="1272"/>
                  <a:pt x="894" y="1322"/>
                </a:cubicBezTo>
                <a:lnTo>
                  <a:pt x="895" y="1325"/>
                </a:lnTo>
                <a:cubicBezTo>
                  <a:pt x="896" y="1330"/>
                  <a:pt x="897" y="1335"/>
                  <a:pt x="898" y="1340"/>
                </a:cubicBezTo>
                <a:lnTo>
                  <a:pt x="899" y="1346"/>
                </a:lnTo>
                <a:cubicBezTo>
                  <a:pt x="900" y="1351"/>
                  <a:pt x="900" y="1356"/>
                  <a:pt x="900" y="1361"/>
                </a:cubicBezTo>
                <a:lnTo>
                  <a:pt x="900" y="1367"/>
                </a:lnTo>
                <a:lnTo>
                  <a:pt x="900" y="1371"/>
                </a:lnTo>
                <a:lnTo>
                  <a:pt x="711" y="1348"/>
                </a:lnTo>
                <a:lnTo>
                  <a:pt x="712" y="1344"/>
                </a:lnTo>
                <a:lnTo>
                  <a:pt x="709" y="1367"/>
                </a:lnTo>
                <a:lnTo>
                  <a:pt x="709" y="1361"/>
                </a:lnTo>
                <a:lnTo>
                  <a:pt x="709" y="1355"/>
                </a:lnTo>
                <a:lnTo>
                  <a:pt x="709" y="1352"/>
                </a:lnTo>
                <a:cubicBezTo>
                  <a:pt x="709" y="1299"/>
                  <a:pt x="752" y="1256"/>
                  <a:pt x="805" y="1256"/>
                </a:cubicBezTo>
                <a:cubicBezTo>
                  <a:pt x="858" y="1256"/>
                  <a:pt x="901" y="1299"/>
                  <a:pt x="901" y="1352"/>
                </a:cubicBezTo>
                <a:lnTo>
                  <a:pt x="901" y="1357"/>
                </a:lnTo>
                <a:cubicBezTo>
                  <a:pt x="901" y="1365"/>
                  <a:pt x="901" y="1373"/>
                  <a:pt x="899" y="1381"/>
                </a:cubicBezTo>
                <a:lnTo>
                  <a:pt x="898" y="1385"/>
                </a:lnTo>
                <a:cubicBezTo>
                  <a:pt x="885" y="1435"/>
                  <a:pt x="834" y="1467"/>
                  <a:pt x="783" y="1455"/>
                </a:cubicBezTo>
                <a:cubicBezTo>
                  <a:pt x="733" y="1444"/>
                  <a:pt x="700" y="1394"/>
                  <a:pt x="710" y="1343"/>
                </a:cubicBezTo>
                <a:lnTo>
                  <a:pt x="711" y="1338"/>
                </a:lnTo>
                <a:lnTo>
                  <a:pt x="713" y="1329"/>
                </a:lnTo>
                <a:cubicBezTo>
                  <a:pt x="725" y="1282"/>
                  <a:pt x="770" y="1251"/>
                  <a:pt x="818" y="1257"/>
                </a:cubicBezTo>
                <a:cubicBezTo>
                  <a:pt x="866" y="1263"/>
                  <a:pt x="902" y="1304"/>
                  <a:pt x="902" y="1352"/>
                </a:cubicBezTo>
                <a:lnTo>
                  <a:pt x="902" y="1355"/>
                </a:lnTo>
                <a:lnTo>
                  <a:pt x="902" y="1362"/>
                </a:lnTo>
                <a:lnTo>
                  <a:pt x="902" y="1368"/>
                </a:lnTo>
                <a:lnTo>
                  <a:pt x="902" y="1371"/>
                </a:lnTo>
                <a:lnTo>
                  <a:pt x="715" y="1341"/>
                </a:lnTo>
                <a:lnTo>
                  <a:pt x="716" y="1338"/>
                </a:lnTo>
                <a:lnTo>
                  <a:pt x="713" y="1353"/>
                </a:lnTo>
                <a:lnTo>
                  <a:pt x="714" y="1347"/>
                </a:lnTo>
                <a:lnTo>
                  <a:pt x="712" y="1362"/>
                </a:lnTo>
                <a:lnTo>
                  <a:pt x="712" y="1355"/>
                </a:lnTo>
                <a:cubicBezTo>
                  <a:pt x="712" y="1345"/>
                  <a:pt x="714" y="1335"/>
                  <a:pt x="717" y="1325"/>
                </a:cubicBezTo>
                <a:lnTo>
                  <a:pt x="718" y="1322"/>
                </a:lnTo>
                <a:cubicBezTo>
                  <a:pt x="729" y="1291"/>
                  <a:pt x="755" y="1267"/>
                  <a:pt x="787" y="1259"/>
                </a:cubicBezTo>
                <a:cubicBezTo>
                  <a:pt x="820" y="1251"/>
                  <a:pt x="854" y="1261"/>
                  <a:pt x="877" y="1285"/>
                </a:cubicBezTo>
                <a:lnTo>
                  <a:pt x="880" y="1288"/>
                </a:lnTo>
                <a:cubicBezTo>
                  <a:pt x="891" y="1298"/>
                  <a:pt x="899" y="1311"/>
                  <a:pt x="904" y="1325"/>
                </a:cubicBezTo>
                <a:lnTo>
                  <a:pt x="906" y="1331"/>
                </a:lnTo>
                <a:lnTo>
                  <a:pt x="814" y="1265"/>
                </a:lnTo>
                <a:lnTo>
                  <a:pt x="820" y="1265"/>
                </a:lnTo>
                <a:lnTo>
                  <a:pt x="724" y="1361"/>
                </a:lnTo>
                <a:lnTo>
                  <a:pt x="724" y="1356"/>
                </a:lnTo>
                <a:lnTo>
                  <a:pt x="727" y="1380"/>
                </a:lnTo>
                <a:lnTo>
                  <a:pt x="726" y="1376"/>
                </a:lnTo>
                <a:lnTo>
                  <a:pt x="915" y="1352"/>
                </a:lnTo>
                <a:lnTo>
                  <a:pt x="915" y="1357"/>
                </a:lnTo>
                <a:lnTo>
                  <a:pt x="913" y="1334"/>
                </a:lnTo>
                <a:lnTo>
                  <a:pt x="914" y="1338"/>
                </a:lnTo>
                <a:lnTo>
                  <a:pt x="735" y="1319"/>
                </a:lnTo>
                <a:lnTo>
                  <a:pt x="737" y="1315"/>
                </a:lnTo>
                <a:lnTo>
                  <a:pt x="735" y="1317"/>
                </a:lnTo>
                <a:cubicBezTo>
                  <a:pt x="750" y="1280"/>
                  <a:pt x="785" y="1256"/>
                  <a:pt x="824" y="1256"/>
                </a:cubicBezTo>
                <a:lnTo>
                  <a:pt x="831" y="1256"/>
                </a:lnTo>
                <a:cubicBezTo>
                  <a:pt x="884" y="1256"/>
                  <a:pt x="927" y="1299"/>
                  <a:pt x="927" y="1352"/>
                </a:cubicBezTo>
                <a:lnTo>
                  <a:pt x="927" y="1357"/>
                </a:lnTo>
                <a:lnTo>
                  <a:pt x="927" y="1361"/>
                </a:lnTo>
                <a:lnTo>
                  <a:pt x="831" y="1265"/>
                </a:lnTo>
                <a:lnTo>
                  <a:pt x="833" y="1265"/>
                </a:lnTo>
                <a:lnTo>
                  <a:pt x="737" y="1361"/>
                </a:lnTo>
                <a:lnTo>
                  <a:pt x="737" y="1357"/>
                </a:lnTo>
                <a:lnTo>
                  <a:pt x="737" y="1352"/>
                </a:lnTo>
                <a:lnTo>
                  <a:pt x="833" y="1448"/>
                </a:lnTo>
                <a:lnTo>
                  <a:pt x="832" y="1448"/>
                </a:lnTo>
                <a:lnTo>
                  <a:pt x="928" y="1342"/>
                </a:lnTo>
                <a:lnTo>
                  <a:pt x="929" y="1351"/>
                </a:lnTo>
                <a:lnTo>
                  <a:pt x="929" y="1368"/>
                </a:lnTo>
                <a:lnTo>
                  <a:pt x="929" y="1371"/>
                </a:lnTo>
                <a:lnTo>
                  <a:pt x="738" y="1358"/>
                </a:lnTo>
                <a:lnTo>
                  <a:pt x="739" y="1351"/>
                </a:lnTo>
                <a:lnTo>
                  <a:pt x="738" y="1364"/>
                </a:lnTo>
                <a:lnTo>
                  <a:pt x="738" y="1352"/>
                </a:lnTo>
                <a:lnTo>
                  <a:pt x="738" y="1341"/>
                </a:lnTo>
                <a:lnTo>
                  <a:pt x="737" y="1339"/>
                </a:lnTo>
                <a:lnTo>
                  <a:pt x="736" y="1323"/>
                </a:lnTo>
                <a:cubicBezTo>
                  <a:pt x="736" y="1270"/>
                  <a:pt x="779" y="1227"/>
                  <a:pt x="832" y="1227"/>
                </a:cubicBezTo>
                <a:cubicBezTo>
                  <a:pt x="885" y="1227"/>
                  <a:pt x="928" y="1270"/>
                  <a:pt x="928" y="1323"/>
                </a:cubicBezTo>
                <a:lnTo>
                  <a:pt x="928" y="1325"/>
                </a:lnTo>
                <a:lnTo>
                  <a:pt x="928" y="1332"/>
                </a:lnTo>
                <a:lnTo>
                  <a:pt x="928" y="1339"/>
                </a:lnTo>
                <a:lnTo>
                  <a:pt x="924" y="1309"/>
                </a:lnTo>
                <a:lnTo>
                  <a:pt x="925" y="1312"/>
                </a:lnTo>
                <a:lnTo>
                  <a:pt x="737" y="1342"/>
                </a:lnTo>
                <a:lnTo>
                  <a:pt x="737" y="1334"/>
                </a:lnTo>
                <a:lnTo>
                  <a:pt x="739" y="1315"/>
                </a:lnTo>
                <a:cubicBezTo>
                  <a:pt x="743" y="1265"/>
                  <a:pt x="785" y="1227"/>
                  <a:pt x="834" y="1227"/>
                </a:cubicBezTo>
                <a:lnTo>
                  <a:pt x="835" y="1227"/>
                </a:lnTo>
                <a:lnTo>
                  <a:pt x="740" y="1314"/>
                </a:lnTo>
                <a:lnTo>
                  <a:pt x="741" y="1304"/>
                </a:lnTo>
                <a:lnTo>
                  <a:pt x="740" y="1304"/>
                </a:lnTo>
                <a:cubicBezTo>
                  <a:pt x="740" y="1256"/>
                  <a:pt x="777" y="1215"/>
                  <a:pt x="825" y="1209"/>
                </a:cubicBezTo>
                <a:cubicBezTo>
                  <a:pt x="873" y="1203"/>
                  <a:pt x="918" y="1234"/>
                  <a:pt x="930" y="1281"/>
                </a:cubicBezTo>
                <a:lnTo>
                  <a:pt x="931" y="1285"/>
                </a:lnTo>
                <a:lnTo>
                  <a:pt x="933" y="1299"/>
                </a:lnTo>
                <a:cubicBezTo>
                  <a:pt x="942" y="1350"/>
                  <a:pt x="907" y="1399"/>
                  <a:pt x="856" y="1409"/>
                </a:cubicBezTo>
                <a:cubicBezTo>
                  <a:pt x="804" y="1418"/>
                  <a:pt x="755" y="1385"/>
                  <a:pt x="744" y="1333"/>
                </a:cubicBezTo>
                <a:lnTo>
                  <a:pt x="743" y="1328"/>
                </a:lnTo>
                <a:lnTo>
                  <a:pt x="742" y="1323"/>
                </a:lnTo>
                <a:cubicBezTo>
                  <a:pt x="734" y="1280"/>
                  <a:pt x="755" y="1237"/>
                  <a:pt x="795" y="1218"/>
                </a:cubicBezTo>
                <a:cubicBezTo>
                  <a:pt x="835" y="1199"/>
                  <a:pt x="882" y="1209"/>
                  <a:pt x="910" y="1243"/>
                </a:cubicBezTo>
                <a:lnTo>
                  <a:pt x="915" y="1249"/>
                </a:lnTo>
                <a:lnTo>
                  <a:pt x="913" y="1247"/>
                </a:lnTo>
                <a:lnTo>
                  <a:pt x="751" y="1299"/>
                </a:lnTo>
                <a:lnTo>
                  <a:pt x="752" y="1293"/>
                </a:lnTo>
                <a:lnTo>
                  <a:pt x="755" y="1279"/>
                </a:lnTo>
                <a:lnTo>
                  <a:pt x="754" y="1280"/>
                </a:lnTo>
                <a:lnTo>
                  <a:pt x="756" y="1267"/>
                </a:lnTo>
                <a:cubicBezTo>
                  <a:pt x="763" y="1232"/>
                  <a:pt x="789" y="1204"/>
                  <a:pt x="823" y="1194"/>
                </a:cubicBezTo>
                <a:cubicBezTo>
                  <a:pt x="857" y="1183"/>
                  <a:pt x="893" y="1193"/>
                  <a:pt x="918" y="1218"/>
                </a:cubicBezTo>
                <a:lnTo>
                  <a:pt x="921" y="1221"/>
                </a:lnTo>
                <a:cubicBezTo>
                  <a:pt x="930" y="1229"/>
                  <a:pt x="937" y="1239"/>
                  <a:pt x="942" y="1251"/>
                </a:cubicBezTo>
                <a:lnTo>
                  <a:pt x="945" y="1258"/>
                </a:lnTo>
                <a:lnTo>
                  <a:pt x="856" y="1199"/>
                </a:lnTo>
                <a:lnTo>
                  <a:pt x="861" y="1199"/>
                </a:lnTo>
                <a:lnTo>
                  <a:pt x="767" y="1280"/>
                </a:lnTo>
                <a:lnTo>
                  <a:pt x="768" y="1274"/>
                </a:lnTo>
                <a:lnTo>
                  <a:pt x="770" y="1262"/>
                </a:lnTo>
                <a:cubicBezTo>
                  <a:pt x="780" y="1222"/>
                  <a:pt x="815" y="1193"/>
                  <a:pt x="857" y="1190"/>
                </a:cubicBezTo>
                <a:cubicBezTo>
                  <a:pt x="899" y="1187"/>
                  <a:pt x="937" y="1211"/>
                  <a:pt x="953" y="1250"/>
                </a:cubicBezTo>
                <a:lnTo>
                  <a:pt x="955" y="1255"/>
                </a:lnTo>
                <a:lnTo>
                  <a:pt x="957" y="1260"/>
                </a:lnTo>
                <a:lnTo>
                  <a:pt x="771" y="1295"/>
                </a:lnTo>
                <a:lnTo>
                  <a:pt x="771" y="1285"/>
                </a:lnTo>
                <a:lnTo>
                  <a:pt x="773" y="1301"/>
                </a:lnTo>
                <a:lnTo>
                  <a:pt x="772" y="1295"/>
                </a:lnTo>
                <a:cubicBezTo>
                  <a:pt x="771" y="1290"/>
                  <a:pt x="770" y="1285"/>
                  <a:pt x="770" y="1279"/>
                </a:cubicBezTo>
                <a:lnTo>
                  <a:pt x="770" y="1276"/>
                </a:lnTo>
                <a:cubicBezTo>
                  <a:pt x="770" y="1223"/>
                  <a:pt x="813" y="1180"/>
                  <a:pt x="866" y="1180"/>
                </a:cubicBezTo>
                <a:cubicBezTo>
                  <a:pt x="919" y="1180"/>
                  <a:pt x="962" y="1223"/>
                  <a:pt x="962" y="1276"/>
                </a:cubicBezTo>
                <a:lnTo>
                  <a:pt x="962" y="1284"/>
                </a:lnTo>
                <a:lnTo>
                  <a:pt x="962" y="1295"/>
                </a:lnTo>
                <a:lnTo>
                  <a:pt x="866" y="1199"/>
                </a:lnTo>
                <a:lnTo>
                  <a:pt x="868" y="1199"/>
                </a:lnTo>
                <a:lnTo>
                  <a:pt x="871" y="1199"/>
                </a:lnTo>
                <a:lnTo>
                  <a:pt x="782" y="1260"/>
                </a:lnTo>
                <a:lnTo>
                  <a:pt x="786" y="1250"/>
                </a:lnTo>
                <a:lnTo>
                  <a:pt x="780" y="1277"/>
                </a:lnTo>
                <a:lnTo>
                  <a:pt x="781" y="1266"/>
                </a:lnTo>
                <a:lnTo>
                  <a:pt x="782" y="1255"/>
                </a:lnTo>
                <a:cubicBezTo>
                  <a:pt x="788" y="1204"/>
                  <a:pt x="833" y="1168"/>
                  <a:pt x="883" y="1171"/>
                </a:cubicBezTo>
                <a:cubicBezTo>
                  <a:pt x="934" y="1174"/>
                  <a:pt x="973" y="1216"/>
                  <a:pt x="973" y="1266"/>
                </a:cubicBezTo>
                <a:lnTo>
                  <a:pt x="973" y="1270"/>
                </a:lnTo>
                <a:lnTo>
                  <a:pt x="972" y="1255"/>
                </a:lnTo>
                <a:lnTo>
                  <a:pt x="973" y="1261"/>
                </a:lnTo>
                <a:lnTo>
                  <a:pt x="878" y="1180"/>
                </a:lnTo>
                <a:lnTo>
                  <a:pt x="883" y="1180"/>
                </a:lnTo>
                <a:cubicBezTo>
                  <a:pt x="917" y="1180"/>
                  <a:pt x="947" y="1198"/>
                  <a:pt x="965" y="1226"/>
                </a:cubicBezTo>
                <a:lnTo>
                  <a:pt x="970" y="1234"/>
                </a:lnTo>
                <a:lnTo>
                  <a:pt x="979" y="1249"/>
                </a:lnTo>
                <a:cubicBezTo>
                  <a:pt x="982" y="1256"/>
                  <a:pt x="985" y="1263"/>
                  <a:pt x="987" y="1270"/>
                </a:cubicBezTo>
                <a:lnTo>
                  <a:pt x="990" y="1281"/>
                </a:lnTo>
                <a:lnTo>
                  <a:pt x="993" y="1291"/>
                </a:lnTo>
                <a:lnTo>
                  <a:pt x="820" y="1261"/>
                </a:lnTo>
                <a:lnTo>
                  <a:pt x="822" y="1258"/>
                </a:lnTo>
                <a:lnTo>
                  <a:pt x="806" y="1298"/>
                </a:lnTo>
                <a:lnTo>
                  <a:pt x="807" y="1291"/>
                </a:lnTo>
                <a:lnTo>
                  <a:pt x="809" y="1277"/>
                </a:lnTo>
                <a:lnTo>
                  <a:pt x="812" y="1262"/>
                </a:lnTo>
                <a:lnTo>
                  <a:pt x="906" y="1372"/>
                </a:lnTo>
                <a:lnTo>
                  <a:pt x="904" y="1372"/>
                </a:lnTo>
                <a:lnTo>
                  <a:pt x="1000" y="1276"/>
                </a:lnTo>
                <a:lnTo>
                  <a:pt x="1000" y="1281"/>
                </a:lnTo>
                <a:lnTo>
                  <a:pt x="1000" y="1285"/>
                </a:lnTo>
                <a:cubicBezTo>
                  <a:pt x="1000" y="1338"/>
                  <a:pt x="957" y="1381"/>
                  <a:pt x="904" y="1381"/>
                </a:cubicBezTo>
                <a:cubicBezTo>
                  <a:pt x="851" y="1381"/>
                  <a:pt x="808" y="1338"/>
                  <a:pt x="808" y="1285"/>
                </a:cubicBezTo>
                <a:lnTo>
                  <a:pt x="808" y="1282"/>
                </a:lnTo>
                <a:lnTo>
                  <a:pt x="808" y="1276"/>
                </a:lnTo>
                <a:cubicBezTo>
                  <a:pt x="808" y="1262"/>
                  <a:pt x="812" y="1247"/>
                  <a:pt x="819" y="1234"/>
                </a:cubicBezTo>
                <a:lnTo>
                  <a:pt x="822" y="1228"/>
                </a:lnTo>
                <a:lnTo>
                  <a:pt x="824" y="1224"/>
                </a:lnTo>
                <a:cubicBezTo>
                  <a:pt x="838" y="1194"/>
                  <a:pt x="868" y="1174"/>
                  <a:pt x="901" y="1171"/>
                </a:cubicBezTo>
                <a:cubicBezTo>
                  <a:pt x="934" y="1168"/>
                  <a:pt x="966" y="1182"/>
                  <a:pt x="986" y="1209"/>
                </a:cubicBezTo>
                <a:lnTo>
                  <a:pt x="989" y="1213"/>
                </a:lnTo>
                <a:cubicBezTo>
                  <a:pt x="995" y="1221"/>
                  <a:pt x="1000" y="1230"/>
                  <a:pt x="1004" y="1240"/>
                </a:cubicBezTo>
                <a:lnTo>
                  <a:pt x="1006" y="1246"/>
                </a:lnTo>
                <a:lnTo>
                  <a:pt x="914" y="1180"/>
                </a:lnTo>
                <a:lnTo>
                  <a:pt x="915" y="1180"/>
                </a:lnTo>
                <a:cubicBezTo>
                  <a:pt x="968" y="1180"/>
                  <a:pt x="1011" y="1223"/>
                  <a:pt x="1011" y="1276"/>
                </a:cubicBezTo>
                <a:cubicBezTo>
                  <a:pt x="1011" y="1329"/>
                  <a:pt x="968" y="1372"/>
                  <a:pt x="915" y="1372"/>
                </a:cubicBezTo>
                <a:lnTo>
                  <a:pt x="914" y="1372"/>
                </a:lnTo>
                <a:cubicBezTo>
                  <a:pt x="861" y="1372"/>
                  <a:pt x="818" y="1329"/>
                  <a:pt x="818" y="1276"/>
                </a:cubicBezTo>
                <a:lnTo>
                  <a:pt x="818" y="1264"/>
                </a:lnTo>
                <a:lnTo>
                  <a:pt x="818" y="1259"/>
                </a:lnTo>
                <a:lnTo>
                  <a:pt x="818" y="1257"/>
                </a:lnTo>
                <a:cubicBezTo>
                  <a:pt x="818" y="1204"/>
                  <a:pt x="861" y="1161"/>
                  <a:pt x="914" y="1161"/>
                </a:cubicBezTo>
                <a:cubicBezTo>
                  <a:pt x="967" y="1161"/>
                  <a:pt x="1010" y="1204"/>
                  <a:pt x="1010" y="1257"/>
                </a:cubicBezTo>
                <a:lnTo>
                  <a:pt x="1010" y="1262"/>
                </a:lnTo>
                <a:lnTo>
                  <a:pt x="1010" y="1271"/>
                </a:lnTo>
                <a:lnTo>
                  <a:pt x="1010" y="1281"/>
                </a:lnTo>
                <a:lnTo>
                  <a:pt x="1010" y="1285"/>
                </a:lnTo>
                <a:lnTo>
                  <a:pt x="821" y="1262"/>
                </a:lnTo>
                <a:lnTo>
                  <a:pt x="822" y="1258"/>
                </a:lnTo>
                <a:lnTo>
                  <a:pt x="824" y="1250"/>
                </a:lnTo>
                <a:lnTo>
                  <a:pt x="825" y="1245"/>
                </a:lnTo>
                <a:lnTo>
                  <a:pt x="826" y="1242"/>
                </a:lnTo>
                <a:cubicBezTo>
                  <a:pt x="832" y="1202"/>
                  <a:pt x="863" y="1171"/>
                  <a:pt x="903" y="1163"/>
                </a:cubicBezTo>
                <a:cubicBezTo>
                  <a:pt x="942" y="1156"/>
                  <a:pt x="982" y="1174"/>
                  <a:pt x="1003" y="1208"/>
                </a:cubicBezTo>
                <a:lnTo>
                  <a:pt x="1006" y="1213"/>
                </a:lnTo>
                <a:lnTo>
                  <a:pt x="1011" y="1224"/>
                </a:lnTo>
                <a:lnTo>
                  <a:pt x="832" y="1243"/>
                </a:lnTo>
                <a:lnTo>
                  <a:pt x="833" y="1239"/>
                </a:lnTo>
                <a:lnTo>
                  <a:pt x="830" y="1262"/>
                </a:lnTo>
                <a:lnTo>
                  <a:pt x="830" y="1257"/>
                </a:lnTo>
                <a:cubicBezTo>
                  <a:pt x="830" y="1204"/>
                  <a:pt x="873" y="1161"/>
                  <a:pt x="926" y="1161"/>
                </a:cubicBezTo>
                <a:lnTo>
                  <a:pt x="929" y="1161"/>
                </a:lnTo>
                <a:cubicBezTo>
                  <a:pt x="958" y="1161"/>
                  <a:pt x="985" y="1174"/>
                  <a:pt x="1003" y="1196"/>
                </a:cubicBezTo>
                <a:lnTo>
                  <a:pt x="1008" y="1202"/>
                </a:lnTo>
                <a:lnTo>
                  <a:pt x="992" y="1187"/>
                </a:lnTo>
                <a:lnTo>
                  <a:pt x="996" y="1190"/>
                </a:lnTo>
                <a:lnTo>
                  <a:pt x="849" y="1231"/>
                </a:lnTo>
                <a:lnTo>
                  <a:pt x="853" y="1221"/>
                </a:lnTo>
                <a:lnTo>
                  <a:pt x="853" y="1220"/>
                </a:lnTo>
                <a:cubicBezTo>
                  <a:pt x="856" y="1212"/>
                  <a:pt x="860" y="1204"/>
                  <a:pt x="865" y="1197"/>
                </a:cubicBezTo>
                <a:lnTo>
                  <a:pt x="867" y="1194"/>
                </a:lnTo>
                <a:cubicBezTo>
                  <a:pt x="885" y="1167"/>
                  <a:pt x="915" y="1151"/>
                  <a:pt x="948" y="1151"/>
                </a:cubicBezTo>
                <a:cubicBezTo>
                  <a:pt x="980" y="1152"/>
                  <a:pt x="1011" y="1169"/>
                  <a:pt x="1028" y="1197"/>
                </a:cubicBezTo>
                <a:lnTo>
                  <a:pt x="1033" y="1205"/>
                </a:lnTo>
                <a:cubicBezTo>
                  <a:pt x="1036" y="1210"/>
                  <a:pt x="1039" y="1216"/>
                  <a:pt x="1042" y="1223"/>
                </a:cubicBezTo>
                <a:lnTo>
                  <a:pt x="1046" y="1234"/>
                </a:lnTo>
                <a:cubicBezTo>
                  <a:pt x="1056" y="1263"/>
                  <a:pt x="1052" y="1296"/>
                  <a:pt x="1034" y="1322"/>
                </a:cubicBezTo>
                <a:cubicBezTo>
                  <a:pt x="1016" y="1347"/>
                  <a:pt x="987" y="1362"/>
                  <a:pt x="955" y="1362"/>
                </a:cubicBezTo>
                <a:lnTo>
                  <a:pt x="951" y="1362"/>
                </a:lnTo>
                <a:cubicBezTo>
                  <a:pt x="923" y="1362"/>
                  <a:pt x="895" y="1350"/>
                  <a:pt x="877" y="1327"/>
                </a:cubicBezTo>
                <a:cubicBezTo>
                  <a:pt x="859" y="1305"/>
                  <a:pt x="852" y="1276"/>
                  <a:pt x="857" y="1248"/>
                </a:cubicBezTo>
                <a:lnTo>
                  <a:pt x="858" y="1243"/>
                </a:lnTo>
                <a:lnTo>
                  <a:pt x="860" y="1234"/>
                </a:lnTo>
                <a:cubicBezTo>
                  <a:pt x="871" y="1191"/>
                  <a:pt x="909" y="1161"/>
                  <a:pt x="953" y="1161"/>
                </a:cubicBezTo>
                <a:lnTo>
                  <a:pt x="954" y="1161"/>
                </a:lnTo>
                <a:lnTo>
                  <a:pt x="859" y="1267"/>
                </a:lnTo>
                <a:lnTo>
                  <a:pt x="858" y="1257"/>
                </a:lnTo>
                <a:lnTo>
                  <a:pt x="857" y="1245"/>
                </a:lnTo>
                <a:lnTo>
                  <a:pt x="856" y="1240"/>
                </a:lnTo>
                <a:cubicBezTo>
                  <a:pt x="850" y="1188"/>
                  <a:pt x="887" y="1140"/>
                  <a:pt x="940" y="1133"/>
                </a:cubicBezTo>
                <a:cubicBezTo>
                  <a:pt x="992" y="1127"/>
                  <a:pt x="1040" y="1164"/>
                  <a:pt x="1047" y="1217"/>
                </a:cubicBezTo>
                <a:lnTo>
                  <a:pt x="1048" y="1225"/>
                </a:lnTo>
                <a:lnTo>
                  <a:pt x="1049" y="1230"/>
                </a:lnTo>
                <a:lnTo>
                  <a:pt x="1033" y="1192"/>
                </a:lnTo>
                <a:lnTo>
                  <a:pt x="1040" y="1202"/>
                </a:lnTo>
                <a:cubicBezTo>
                  <a:pt x="1045" y="1210"/>
                  <a:pt x="1050" y="1218"/>
                  <a:pt x="1053" y="1227"/>
                </a:cubicBezTo>
                <a:lnTo>
                  <a:pt x="1056" y="1236"/>
                </a:lnTo>
                <a:cubicBezTo>
                  <a:pt x="1060" y="1250"/>
                  <a:pt x="1062" y="1265"/>
                  <a:pt x="1060" y="1280"/>
                </a:cubicBezTo>
                <a:lnTo>
                  <a:pt x="1059" y="1287"/>
                </a:lnTo>
                <a:cubicBezTo>
                  <a:pt x="1056" y="1301"/>
                  <a:pt x="1051" y="1315"/>
                  <a:pt x="1043" y="1327"/>
                </a:cubicBezTo>
                <a:lnTo>
                  <a:pt x="1041" y="1330"/>
                </a:lnTo>
                <a:cubicBezTo>
                  <a:pt x="1016" y="1368"/>
                  <a:pt x="967" y="1383"/>
                  <a:pt x="925" y="1365"/>
                </a:cubicBezTo>
                <a:cubicBezTo>
                  <a:pt x="882" y="1348"/>
                  <a:pt x="858" y="1303"/>
                  <a:pt x="867" y="1258"/>
                </a:cubicBezTo>
                <a:lnTo>
                  <a:pt x="869" y="1248"/>
                </a:lnTo>
                <a:lnTo>
                  <a:pt x="875" y="1227"/>
                </a:lnTo>
                <a:cubicBezTo>
                  <a:pt x="889" y="1187"/>
                  <a:pt x="928" y="1160"/>
                  <a:pt x="970" y="1162"/>
                </a:cubicBezTo>
                <a:cubicBezTo>
                  <a:pt x="1013" y="1163"/>
                  <a:pt x="1049" y="1193"/>
                  <a:pt x="1060" y="1234"/>
                </a:cubicBezTo>
                <a:lnTo>
                  <a:pt x="1061" y="1238"/>
                </a:lnTo>
                <a:lnTo>
                  <a:pt x="1059" y="1231"/>
                </a:lnTo>
                <a:lnTo>
                  <a:pt x="902" y="1199"/>
                </a:lnTo>
                <a:lnTo>
                  <a:pt x="906" y="1195"/>
                </a:lnTo>
                <a:lnTo>
                  <a:pt x="903" y="1197"/>
                </a:lnTo>
                <a:cubicBezTo>
                  <a:pt x="921" y="1175"/>
                  <a:pt x="948" y="1161"/>
                  <a:pt x="977" y="1161"/>
                </a:cubicBezTo>
                <a:lnTo>
                  <a:pt x="981" y="1161"/>
                </a:lnTo>
                <a:lnTo>
                  <a:pt x="984" y="1161"/>
                </a:lnTo>
                <a:lnTo>
                  <a:pt x="902" y="1208"/>
                </a:lnTo>
                <a:lnTo>
                  <a:pt x="908" y="1198"/>
                </a:lnTo>
                <a:lnTo>
                  <a:pt x="990" y="1343"/>
                </a:lnTo>
                <a:lnTo>
                  <a:pt x="988" y="1343"/>
                </a:lnTo>
                <a:cubicBezTo>
                  <a:pt x="935" y="1343"/>
                  <a:pt x="892" y="1300"/>
                  <a:pt x="892" y="1247"/>
                </a:cubicBezTo>
                <a:cubicBezTo>
                  <a:pt x="892" y="1194"/>
                  <a:pt x="935" y="1151"/>
                  <a:pt x="988" y="1151"/>
                </a:cubicBezTo>
                <a:lnTo>
                  <a:pt x="998" y="1151"/>
                </a:lnTo>
                <a:cubicBezTo>
                  <a:pt x="1032" y="1151"/>
                  <a:pt x="1063" y="1169"/>
                  <a:pt x="1081" y="1198"/>
                </a:cubicBezTo>
                <a:lnTo>
                  <a:pt x="1087" y="1208"/>
                </a:lnTo>
                <a:lnTo>
                  <a:pt x="1004" y="1161"/>
                </a:lnTo>
                <a:lnTo>
                  <a:pt x="1010" y="1161"/>
                </a:lnTo>
                <a:cubicBezTo>
                  <a:pt x="1055" y="1161"/>
                  <a:pt x="1093" y="1191"/>
                  <a:pt x="1104" y="1234"/>
                </a:cubicBezTo>
                <a:lnTo>
                  <a:pt x="1105" y="1238"/>
                </a:lnTo>
                <a:cubicBezTo>
                  <a:pt x="1107" y="1246"/>
                  <a:pt x="1107" y="1254"/>
                  <a:pt x="1107" y="1261"/>
                </a:cubicBezTo>
                <a:lnTo>
                  <a:pt x="1107" y="1266"/>
                </a:lnTo>
                <a:cubicBezTo>
                  <a:pt x="1107" y="1319"/>
                  <a:pt x="1064" y="1362"/>
                  <a:pt x="1011" y="1362"/>
                </a:cubicBezTo>
                <a:lnTo>
                  <a:pt x="1008" y="1362"/>
                </a:lnTo>
                <a:cubicBezTo>
                  <a:pt x="955" y="1362"/>
                  <a:pt x="912" y="1319"/>
                  <a:pt x="912" y="1266"/>
                </a:cubicBezTo>
                <a:cubicBezTo>
                  <a:pt x="912" y="1213"/>
                  <a:pt x="955" y="1170"/>
                  <a:pt x="1008" y="1170"/>
                </a:cubicBezTo>
                <a:lnTo>
                  <a:pt x="1012" y="1170"/>
                </a:lnTo>
                <a:lnTo>
                  <a:pt x="917" y="1256"/>
                </a:lnTo>
                <a:lnTo>
                  <a:pt x="918" y="1247"/>
                </a:lnTo>
                <a:cubicBezTo>
                  <a:pt x="920" y="1234"/>
                  <a:pt x="924" y="1221"/>
                  <a:pt x="930" y="1210"/>
                </a:cubicBezTo>
                <a:lnTo>
                  <a:pt x="934" y="1203"/>
                </a:lnTo>
                <a:cubicBezTo>
                  <a:pt x="938" y="1195"/>
                  <a:pt x="944" y="1189"/>
                  <a:pt x="950" y="1183"/>
                </a:cubicBezTo>
                <a:lnTo>
                  <a:pt x="953" y="1180"/>
                </a:lnTo>
                <a:cubicBezTo>
                  <a:pt x="977" y="1155"/>
                  <a:pt x="1013" y="1146"/>
                  <a:pt x="1046" y="1155"/>
                </a:cubicBezTo>
                <a:cubicBezTo>
                  <a:pt x="1079" y="1164"/>
                  <a:pt x="1105" y="1191"/>
                  <a:pt x="1114" y="1224"/>
                </a:cubicBezTo>
                <a:lnTo>
                  <a:pt x="1115" y="1228"/>
                </a:lnTo>
                <a:cubicBezTo>
                  <a:pt x="1117" y="1236"/>
                  <a:pt x="1117" y="1244"/>
                  <a:pt x="1117" y="1251"/>
                </a:cubicBezTo>
                <a:lnTo>
                  <a:pt x="1117" y="1258"/>
                </a:lnTo>
                <a:lnTo>
                  <a:pt x="1116" y="1243"/>
                </a:lnTo>
                <a:lnTo>
                  <a:pt x="1117" y="1249"/>
                </a:lnTo>
                <a:lnTo>
                  <a:pt x="1090" y="1197"/>
                </a:lnTo>
                <a:lnTo>
                  <a:pt x="1092" y="1199"/>
                </a:lnTo>
                <a:lnTo>
                  <a:pt x="935" y="1231"/>
                </a:lnTo>
                <a:lnTo>
                  <a:pt x="937" y="1226"/>
                </a:lnTo>
                <a:lnTo>
                  <a:pt x="933" y="1241"/>
                </a:lnTo>
                <a:lnTo>
                  <a:pt x="935" y="1232"/>
                </a:lnTo>
                <a:lnTo>
                  <a:pt x="940" y="1213"/>
                </a:lnTo>
                <a:lnTo>
                  <a:pt x="944" y="1203"/>
                </a:lnTo>
                <a:cubicBezTo>
                  <a:pt x="955" y="1176"/>
                  <a:pt x="977" y="1155"/>
                  <a:pt x="1005" y="1147"/>
                </a:cubicBezTo>
                <a:cubicBezTo>
                  <a:pt x="1033" y="1138"/>
                  <a:pt x="1063" y="1143"/>
                  <a:pt x="1087" y="1159"/>
                </a:cubicBezTo>
                <a:lnTo>
                  <a:pt x="1090" y="1161"/>
                </a:lnTo>
                <a:cubicBezTo>
                  <a:pt x="1107" y="1172"/>
                  <a:pt x="1121" y="1190"/>
                  <a:pt x="1128" y="1210"/>
                </a:cubicBezTo>
                <a:lnTo>
                  <a:pt x="1130" y="1216"/>
                </a:lnTo>
                <a:lnTo>
                  <a:pt x="1133" y="1227"/>
                </a:lnTo>
                <a:lnTo>
                  <a:pt x="1126" y="1211"/>
                </a:lnTo>
                <a:lnTo>
                  <a:pt x="1128" y="1215"/>
                </a:lnTo>
                <a:lnTo>
                  <a:pt x="953" y="1222"/>
                </a:lnTo>
                <a:lnTo>
                  <a:pt x="955" y="1217"/>
                </a:lnTo>
                <a:lnTo>
                  <a:pt x="950" y="1271"/>
                </a:lnTo>
                <a:lnTo>
                  <a:pt x="949" y="1266"/>
                </a:lnTo>
                <a:lnTo>
                  <a:pt x="1139" y="1257"/>
                </a:lnTo>
                <a:lnTo>
                  <a:pt x="1138" y="1267"/>
                </a:lnTo>
                <a:lnTo>
                  <a:pt x="1134" y="1287"/>
                </a:lnTo>
                <a:cubicBezTo>
                  <a:pt x="1124" y="1335"/>
                  <a:pt x="1079" y="1367"/>
                  <a:pt x="1030" y="1362"/>
                </a:cubicBezTo>
                <a:cubicBezTo>
                  <a:pt x="981" y="1357"/>
                  <a:pt x="944" y="1315"/>
                  <a:pt x="944" y="1266"/>
                </a:cubicBezTo>
                <a:lnTo>
                  <a:pt x="944" y="1263"/>
                </a:lnTo>
                <a:lnTo>
                  <a:pt x="944" y="1257"/>
                </a:lnTo>
                <a:cubicBezTo>
                  <a:pt x="944" y="1204"/>
                  <a:pt x="987" y="1161"/>
                  <a:pt x="1040" y="1161"/>
                </a:cubicBezTo>
                <a:lnTo>
                  <a:pt x="1043" y="1161"/>
                </a:lnTo>
                <a:lnTo>
                  <a:pt x="1051" y="1161"/>
                </a:lnTo>
                <a:lnTo>
                  <a:pt x="1058" y="1161"/>
                </a:lnTo>
                <a:lnTo>
                  <a:pt x="1064" y="1161"/>
                </a:lnTo>
                <a:lnTo>
                  <a:pt x="968" y="1257"/>
                </a:lnTo>
                <a:lnTo>
                  <a:pt x="968" y="1251"/>
                </a:lnTo>
                <a:lnTo>
                  <a:pt x="968" y="1247"/>
                </a:lnTo>
                <a:cubicBezTo>
                  <a:pt x="968" y="1199"/>
                  <a:pt x="1005" y="1158"/>
                  <a:pt x="1053" y="1152"/>
                </a:cubicBezTo>
                <a:cubicBezTo>
                  <a:pt x="1101" y="1146"/>
                  <a:pt x="1146" y="1177"/>
                  <a:pt x="1158" y="1224"/>
                </a:cubicBezTo>
                <a:lnTo>
                  <a:pt x="1159" y="1228"/>
                </a:lnTo>
                <a:lnTo>
                  <a:pt x="1161" y="1242"/>
                </a:lnTo>
                <a:lnTo>
                  <a:pt x="1066" y="1161"/>
                </a:lnTo>
                <a:lnTo>
                  <a:pt x="1068" y="1161"/>
                </a:lnTo>
                <a:lnTo>
                  <a:pt x="974" y="1239"/>
                </a:lnTo>
                <a:lnTo>
                  <a:pt x="976" y="1229"/>
                </a:lnTo>
                <a:lnTo>
                  <a:pt x="976" y="1228"/>
                </a:lnTo>
                <a:lnTo>
                  <a:pt x="1036" y="1328"/>
                </a:lnTo>
                <a:lnTo>
                  <a:pt x="1031" y="1326"/>
                </a:lnTo>
                <a:lnTo>
                  <a:pt x="1102" y="1326"/>
                </a:lnTo>
                <a:lnTo>
                  <a:pt x="1097" y="1328"/>
                </a:lnTo>
                <a:lnTo>
                  <a:pt x="1151" y="1274"/>
                </a:lnTo>
                <a:lnTo>
                  <a:pt x="1149" y="1279"/>
                </a:lnTo>
                <a:lnTo>
                  <a:pt x="1153" y="1220"/>
                </a:lnTo>
                <a:lnTo>
                  <a:pt x="1154" y="1224"/>
                </a:lnTo>
                <a:lnTo>
                  <a:pt x="971" y="1212"/>
                </a:lnTo>
                <a:lnTo>
                  <a:pt x="973" y="1207"/>
                </a:lnTo>
                <a:cubicBezTo>
                  <a:pt x="978" y="1195"/>
                  <a:pt x="985" y="1184"/>
                  <a:pt x="995" y="1175"/>
                </a:cubicBezTo>
                <a:lnTo>
                  <a:pt x="999" y="1171"/>
                </a:lnTo>
                <a:cubicBezTo>
                  <a:pt x="1019" y="1150"/>
                  <a:pt x="1047" y="1140"/>
                  <a:pt x="1076" y="1143"/>
                </a:cubicBezTo>
                <a:cubicBezTo>
                  <a:pt x="1105" y="1146"/>
                  <a:pt x="1130" y="1161"/>
                  <a:pt x="1146" y="1185"/>
                </a:cubicBezTo>
                <a:lnTo>
                  <a:pt x="1148" y="1188"/>
                </a:lnTo>
                <a:cubicBezTo>
                  <a:pt x="1156" y="1200"/>
                  <a:pt x="1161" y="1214"/>
                  <a:pt x="1164" y="1228"/>
                </a:cubicBezTo>
                <a:lnTo>
                  <a:pt x="1165" y="1235"/>
                </a:lnTo>
                <a:lnTo>
                  <a:pt x="1161" y="1218"/>
                </a:lnTo>
                <a:lnTo>
                  <a:pt x="1163" y="1224"/>
                </a:lnTo>
                <a:lnTo>
                  <a:pt x="1151" y="1201"/>
                </a:lnTo>
                <a:lnTo>
                  <a:pt x="1153" y="1204"/>
                </a:lnTo>
                <a:lnTo>
                  <a:pt x="994" y="1204"/>
                </a:lnTo>
                <a:lnTo>
                  <a:pt x="996" y="1201"/>
                </a:lnTo>
                <a:lnTo>
                  <a:pt x="984" y="1224"/>
                </a:lnTo>
                <a:lnTo>
                  <a:pt x="986" y="1218"/>
                </a:lnTo>
                <a:lnTo>
                  <a:pt x="987" y="1215"/>
                </a:lnTo>
                <a:cubicBezTo>
                  <a:pt x="990" y="1206"/>
                  <a:pt x="994" y="1196"/>
                  <a:pt x="1000" y="1188"/>
                </a:cubicBezTo>
                <a:lnTo>
                  <a:pt x="1002" y="1185"/>
                </a:lnTo>
                <a:cubicBezTo>
                  <a:pt x="1016" y="1163"/>
                  <a:pt x="1039" y="1148"/>
                  <a:pt x="1065" y="1144"/>
                </a:cubicBezTo>
                <a:cubicBezTo>
                  <a:pt x="1091" y="1139"/>
                  <a:pt x="1118" y="1146"/>
                  <a:pt x="1139" y="1162"/>
                </a:cubicBezTo>
                <a:lnTo>
                  <a:pt x="1143" y="1165"/>
                </a:lnTo>
                <a:cubicBezTo>
                  <a:pt x="1155" y="1174"/>
                  <a:pt x="1165" y="1185"/>
                  <a:pt x="1171" y="1199"/>
                </a:cubicBezTo>
                <a:lnTo>
                  <a:pt x="1174" y="1205"/>
                </a:lnTo>
                <a:lnTo>
                  <a:pt x="1088" y="1151"/>
                </a:lnTo>
                <a:lnTo>
                  <a:pt x="1092" y="1151"/>
                </a:lnTo>
                <a:lnTo>
                  <a:pt x="996" y="1247"/>
                </a:lnTo>
                <a:lnTo>
                  <a:pt x="996" y="1236"/>
                </a:lnTo>
                <a:lnTo>
                  <a:pt x="996" y="1240"/>
                </a:lnTo>
                <a:lnTo>
                  <a:pt x="1187" y="1228"/>
                </a:lnTo>
                <a:lnTo>
                  <a:pt x="1187" y="1236"/>
                </a:lnTo>
                <a:lnTo>
                  <a:pt x="1187" y="1247"/>
                </a:lnTo>
                <a:lnTo>
                  <a:pt x="1166" y="1187"/>
                </a:lnTo>
                <a:lnTo>
                  <a:pt x="1174" y="1197"/>
                </a:lnTo>
                <a:lnTo>
                  <a:pt x="1099" y="1161"/>
                </a:lnTo>
                <a:lnTo>
                  <a:pt x="1103" y="1161"/>
                </a:lnTo>
                <a:lnTo>
                  <a:pt x="1008" y="1267"/>
                </a:lnTo>
                <a:lnTo>
                  <a:pt x="1007" y="1257"/>
                </a:lnTo>
                <a:lnTo>
                  <a:pt x="1006" y="1249"/>
                </a:lnTo>
                <a:cubicBezTo>
                  <a:pt x="1000" y="1196"/>
                  <a:pt x="1038" y="1149"/>
                  <a:pt x="1091" y="1143"/>
                </a:cubicBezTo>
                <a:cubicBezTo>
                  <a:pt x="1144" y="1137"/>
                  <a:pt x="1191" y="1175"/>
                  <a:pt x="1197" y="1228"/>
                </a:cubicBezTo>
                <a:lnTo>
                  <a:pt x="1198" y="1237"/>
                </a:lnTo>
                <a:lnTo>
                  <a:pt x="1198" y="1238"/>
                </a:lnTo>
                <a:cubicBezTo>
                  <a:pt x="1199" y="1243"/>
                  <a:pt x="1199" y="1248"/>
                  <a:pt x="1199" y="1253"/>
                </a:cubicBezTo>
                <a:lnTo>
                  <a:pt x="1199" y="1257"/>
                </a:lnTo>
                <a:lnTo>
                  <a:pt x="1009" y="1242"/>
                </a:lnTo>
                <a:lnTo>
                  <a:pt x="1010" y="1236"/>
                </a:lnTo>
                <a:lnTo>
                  <a:pt x="1012" y="1224"/>
                </a:lnTo>
                <a:cubicBezTo>
                  <a:pt x="1025" y="1174"/>
                  <a:pt x="1076" y="1142"/>
                  <a:pt x="1127" y="1154"/>
                </a:cubicBezTo>
                <a:cubicBezTo>
                  <a:pt x="1177" y="1165"/>
                  <a:pt x="1210" y="1215"/>
                  <a:pt x="1200" y="1266"/>
                </a:cubicBezTo>
                <a:lnTo>
                  <a:pt x="1198" y="1276"/>
                </a:lnTo>
                <a:lnTo>
                  <a:pt x="1195" y="1287"/>
                </a:lnTo>
                <a:cubicBezTo>
                  <a:pt x="1185" y="1335"/>
                  <a:pt x="1140" y="1367"/>
                  <a:pt x="1091" y="1362"/>
                </a:cubicBezTo>
                <a:cubicBezTo>
                  <a:pt x="1042" y="1357"/>
                  <a:pt x="1005" y="1315"/>
                  <a:pt x="1005" y="1266"/>
                </a:cubicBezTo>
                <a:lnTo>
                  <a:pt x="1005" y="1263"/>
                </a:lnTo>
                <a:cubicBezTo>
                  <a:pt x="1005" y="1258"/>
                  <a:pt x="1006" y="1253"/>
                  <a:pt x="1007" y="1248"/>
                </a:cubicBezTo>
                <a:lnTo>
                  <a:pt x="1008" y="1242"/>
                </a:lnTo>
                <a:cubicBezTo>
                  <a:pt x="1015" y="1195"/>
                  <a:pt x="1056" y="1161"/>
                  <a:pt x="1102" y="1161"/>
                </a:cubicBezTo>
                <a:lnTo>
                  <a:pt x="1106" y="1161"/>
                </a:lnTo>
                <a:lnTo>
                  <a:pt x="1107" y="1161"/>
                </a:lnTo>
                <a:lnTo>
                  <a:pt x="1016" y="1227"/>
                </a:lnTo>
                <a:lnTo>
                  <a:pt x="1018" y="1221"/>
                </a:lnTo>
                <a:cubicBezTo>
                  <a:pt x="1022" y="1211"/>
                  <a:pt x="1026" y="1202"/>
                  <a:pt x="1033" y="1194"/>
                </a:cubicBezTo>
                <a:lnTo>
                  <a:pt x="1036" y="1190"/>
                </a:lnTo>
                <a:cubicBezTo>
                  <a:pt x="1058" y="1160"/>
                  <a:pt x="1097" y="1145"/>
                  <a:pt x="1134" y="1154"/>
                </a:cubicBezTo>
                <a:cubicBezTo>
                  <a:pt x="1171" y="1162"/>
                  <a:pt x="1199" y="1192"/>
                  <a:pt x="1207" y="1229"/>
                </a:cubicBezTo>
                <a:lnTo>
                  <a:pt x="1209" y="1239"/>
                </a:lnTo>
                <a:lnTo>
                  <a:pt x="1210" y="1246"/>
                </a:lnTo>
                <a:lnTo>
                  <a:pt x="1079" y="1178"/>
                </a:lnTo>
                <a:lnTo>
                  <a:pt x="1086" y="1175"/>
                </a:lnTo>
                <a:lnTo>
                  <a:pt x="1056" y="1196"/>
                </a:lnTo>
                <a:lnTo>
                  <a:pt x="1062" y="1190"/>
                </a:lnTo>
                <a:cubicBezTo>
                  <a:pt x="1080" y="1172"/>
                  <a:pt x="1104" y="1161"/>
                  <a:pt x="1129" y="1161"/>
                </a:cubicBezTo>
                <a:lnTo>
                  <a:pt x="1132" y="1161"/>
                </a:lnTo>
                <a:cubicBezTo>
                  <a:pt x="1182" y="1161"/>
                  <a:pt x="1224" y="1199"/>
                  <a:pt x="1228" y="1249"/>
                </a:cubicBezTo>
                <a:lnTo>
                  <a:pt x="1229" y="1260"/>
                </a:lnTo>
                <a:lnTo>
                  <a:pt x="1229" y="1276"/>
                </a:lnTo>
                <a:lnTo>
                  <a:pt x="1040" y="1253"/>
                </a:lnTo>
                <a:lnTo>
                  <a:pt x="1042" y="1245"/>
                </a:lnTo>
                <a:lnTo>
                  <a:pt x="1040" y="1260"/>
                </a:lnTo>
                <a:lnTo>
                  <a:pt x="1041" y="1249"/>
                </a:lnTo>
                <a:cubicBezTo>
                  <a:pt x="1041" y="1244"/>
                  <a:pt x="1042" y="1239"/>
                  <a:pt x="1043" y="1234"/>
                </a:cubicBezTo>
                <a:lnTo>
                  <a:pt x="1045" y="1226"/>
                </a:lnTo>
                <a:cubicBezTo>
                  <a:pt x="1050" y="1209"/>
                  <a:pt x="1058" y="1194"/>
                  <a:pt x="1071" y="1182"/>
                </a:cubicBezTo>
                <a:lnTo>
                  <a:pt x="1073" y="1180"/>
                </a:lnTo>
                <a:cubicBezTo>
                  <a:pt x="1093" y="1159"/>
                  <a:pt x="1123" y="1149"/>
                  <a:pt x="1152" y="1152"/>
                </a:cubicBezTo>
                <a:cubicBezTo>
                  <a:pt x="1182" y="1156"/>
                  <a:pt x="1208" y="1173"/>
                  <a:pt x="1223" y="1198"/>
                </a:cubicBezTo>
                <a:lnTo>
                  <a:pt x="1229" y="1208"/>
                </a:lnTo>
                <a:lnTo>
                  <a:pt x="1235" y="1220"/>
                </a:lnTo>
                <a:cubicBezTo>
                  <a:pt x="1260" y="1265"/>
                  <a:pt x="1245" y="1322"/>
                  <a:pt x="1201" y="1348"/>
                </a:cubicBezTo>
                <a:cubicBezTo>
                  <a:pt x="1157" y="1375"/>
                  <a:pt x="1100" y="1363"/>
                  <a:pt x="1072" y="1320"/>
                </a:cubicBezTo>
                <a:lnTo>
                  <a:pt x="1070" y="1317"/>
                </a:lnTo>
                <a:lnTo>
                  <a:pt x="1061" y="1300"/>
                </a:lnTo>
                <a:cubicBezTo>
                  <a:pt x="1037" y="1253"/>
                  <a:pt x="1056" y="1195"/>
                  <a:pt x="1104" y="1172"/>
                </a:cubicBezTo>
                <a:cubicBezTo>
                  <a:pt x="1151" y="1148"/>
                  <a:pt x="1209" y="1167"/>
                  <a:pt x="1232" y="1215"/>
                </a:cubicBezTo>
                <a:lnTo>
                  <a:pt x="1234" y="1219"/>
                </a:lnTo>
                <a:lnTo>
                  <a:pt x="1240" y="1231"/>
                </a:lnTo>
                <a:lnTo>
                  <a:pt x="1150" y="1170"/>
                </a:lnTo>
                <a:lnTo>
                  <a:pt x="1152" y="1170"/>
                </a:lnTo>
                <a:lnTo>
                  <a:pt x="1070" y="1217"/>
                </a:lnTo>
                <a:lnTo>
                  <a:pt x="1073" y="1212"/>
                </a:lnTo>
                <a:lnTo>
                  <a:pt x="1072" y="1215"/>
                </a:lnTo>
                <a:lnTo>
                  <a:pt x="1157" y="1353"/>
                </a:lnTo>
                <a:lnTo>
                  <a:pt x="1151" y="1353"/>
                </a:lnTo>
                <a:lnTo>
                  <a:pt x="1144" y="1353"/>
                </a:lnTo>
                <a:cubicBezTo>
                  <a:pt x="1091" y="1353"/>
                  <a:pt x="1048" y="1310"/>
                  <a:pt x="1048" y="1257"/>
                </a:cubicBezTo>
                <a:lnTo>
                  <a:pt x="1048" y="1251"/>
                </a:lnTo>
                <a:cubicBezTo>
                  <a:pt x="1048" y="1237"/>
                  <a:pt x="1052" y="1222"/>
                  <a:pt x="1059" y="1209"/>
                </a:cubicBezTo>
                <a:lnTo>
                  <a:pt x="1061" y="1205"/>
                </a:lnTo>
                <a:cubicBezTo>
                  <a:pt x="1076" y="1174"/>
                  <a:pt x="1106" y="1154"/>
                  <a:pt x="1141" y="1152"/>
                </a:cubicBezTo>
                <a:cubicBezTo>
                  <a:pt x="1175" y="1150"/>
                  <a:pt x="1207" y="1166"/>
                  <a:pt x="1226" y="1194"/>
                </a:cubicBezTo>
                <a:lnTo>
                  <a:pt x="1230" y="1200"/>
                </a:lnTo>
                <a:lnTo>
                  <a:pt x="1230" y="1200"/>
                </a:lnTo>
                <a:lnTo>
                  <a:pt x="1057" y="1257"/>
                </a:lnTo>
                <a:lnTo>
                  <a:pt x="1057" y="1251"/>
                </a:lnTo>
                <a:lnTo>
                  <a:pt x="1059" y="1232"/>
                </a:lnTo>
                <a:lnTo>
                  <a:pt x="1058" y="1233"/>
                </a:lnTo>
                <a:cubicBezTo>
                  <a:pt x="1058" y="1227"/>
                  <a:pt x="1059" y="1221"/>
                  <a:pt x="1060" y="1215"/>
                </a:cubicBezTo>
                <a:lnTo>
                  <a:pt x="1061" y="1210"/>
                </a:lnTo>
                <a:cubicBezTo>
                  <a:pt x="1068" y="1175"/>
                  <a:pt x="1094" y="1147"/>
                  <a:pt x="1128" y="1137"/>
                </a:cubicBezTo>
                <a:cubicBezTo>
                  <a:pt x="1162" y="1126"/>
                  <a:pt x="1198" y="1136"/>
                  <a:pt x="1223" y="1161"/>
                </a:cubicBezTo>
                <a:lnTo>
                  <a:pt x="1225" y="1163"/>
                </a:lnTo>
                <a:cubicBezTo>
                  <a:pt x="1236" y="1173"/>
                  <a:pt x="1244" y="1186"/>
                  <a:pt x="1249" y="1200"/>
                </a:cubicBezTo>
                <a:lnTo>
                  <a:pt x="1251" y="1206"/>
                </a:lnTo>
                <a:lnTo>
                  <a:pt x="1254" y="1215"/>
                </a:lnTo>
                <a:lnTo>
                  <a:pt x="1163" y="1151"/>
                </a:lnTo>
                <a:lnTo>
                  <a:pt x="1170" y="1151"/>
                </a:lnTo>
                <a:lnTo>
                  <a:pt x="1096" y="1187"/>
                </a:lnTo>
                <a:lnTo>
                  <a:pt x="1100" y="1182"/>
                </a:lnTo>
                <a:lnTo>
                  <a:pt x="1089" y="1200"/>
                </a:lnTo>
                <a:lnTo>
                  <a:pt x="1091" y="1196"/>
                </a:lnTo>
                <a:cubicBezTo>
                  <a:pt x="1111" y="1156"/>
                  <a:pt x="1155" y="1135"/>
                  <a:pt x="1199" y="1145"/>
                </a:cubicBezTo>
                <a:cubicBezTo>
                  <a:pt x="1242" y="1155"/>
                  <a:pt x="1272" y="1194"/>
                  <a:pt x="1272" y="1238"/>
                </a:cubicBezTo>
                <a:lnTo>
                  <a:pt x="1272" y="1242"/>
                </a:lnTo>
                <a:cubicBezTo>
                  <a:pt x="1272" y="1249"/>
                  <a:pt x="1272" y="1255"/>
                  <a:pt x="1271" y="1261"/>
                </a:cubicBezTo>
                <a:lnTo>
                  <a:pt x="1270" y="1266"/>
                </a:lnTo>
                <a:lnTo>
                  <a:pt x="1175" y="1151"/>
                </a:lnTo>
                <a:lnTo>
                  <a:pt x="1177" y="1151"/>
                </a:lnTo>
                <a:lnTo>
                  <a:pt x="1081" y="1247"/>
                </a:lnTo>
                <a:lnTo>
                  <a:pt x="1081" y="1242"/>
                </a:lnTo>
                <a:cubicBezTo>
                  <a:pt x="1081" y="1235"/>
                  <a:pt x="1082" y="1227"/>
                  <a:pt x="1084" y="1219"/>
                </a:cubicBezTo>
                <a:lnTo>
                  <a:pt x="1085" y="1215"/>
                </a:lnTo>
                <a:cubicBezTo>
                  <a:pt x="1096" y="1172"/>
                  <a:pt x="1134" y="1142"/>
                  <a:pt x="1178" y="1142"/>
                </a:cubicBezTo>
                <a:lnTo>
                  <a:pt x="1179" y="1142"/>
                </a:lnTo>
                <a:cubicBezTo>
                  <a:pt x="1223" y="1142"/>
                  <a:pt x="1261" y="1171"/>
                  <a:pt x="1272" y="1213"/>
                </a:cubicBezTo>
                <a:lnTo>
                  <a:pt x="1275" y="1224"/>
                </a:lnTo>
                <a:lnTo>
                  <a:pt x="1275" y="1224"/>
                </a:lnTo>
                <a:lnTo>
                  <a:pt x="1106" y="1204"/>
                </a:lnTo>
                <a:lnTo>
                  <a:pt x="1108" y="1201"/>
                </a:lnTo>
                <a:lnTo>
                  <a:pt x="1096" y="1224"/>
                </a:lnTo>
                <a:lnTo>
                  <a:pt x="1098" y="1218"/>
                </a:lnTo>
                <a:lnTo>
                  <a:pt x="1094" y="1235"/>
                </a:lnTo>
                <a:lnTo>
                  <a:pt x="1095" y="1228"/>
                </a:lnTo>
                <a:cubicBezTo>
                  <a:pt x="1096" y="1222"/>
                  <a:pt x="1098" y="1217"/>
                  <a:pt x="1099" y="1211"/>
                </a:cubicBezTo>
                <a:lnTo>
                  <a:pt x="1100" y="1208"/>
                </a:lnTo>
                <a:cubicBezTo>
                  <a:pt x="1114" y="1168"/>
                  <a:pt x="1153" y="1141"/>
                  <a:pt x="1195" y="1143"/>
                </a:cubicBezTo>
                <a:cubicBezTo>
                  <a:pt x="1238" y="1144"/>
                  <a:pt x="1274" y="1174"/>
                  <a:pt x="1285" y="1215"/>
                </a:cubicBezTo>
                <a:lnTo>
                  <a:pt x="1286" y="1219"/>
                </a:lnTo>
                <a:cubicBezTo>
                  <a:pt x="1288" y="1227"/>
                  <a:pt x="1288" y="1235"/>
                  <a:pt x="1288" y="1242"/>
                </a:cubicBezTo>
                <a:lnTo>
                  <a:pt x="1288" y="1247"/>
                </a:lnTo>
                <a:cubicBezTo>
                  <a:pt x="1288" y="1300"/>
                  <a:pt x="1245" y="1343"/>
                  <a:pt x="1192" y="1343"/>
                </a:cubicBezTo>
                <a:cubicBezTo>
                  <a:pt x="1139" y="1343"/>
                  <a:pt x="1096" y="1300"/>
                  <a:pt x="1096" y="1247"/>
                </a:cubicBezTo>
                <a:lnTo>
                  <a:pt x="1096" y="1243"/>
                </a:lnTo>
                <a:lnTo>
                  <a:pt x="1096" y="1238"/>
                </a:lnTo>
                <a:cubicBezTo>
                  <a:pt x="1096" y="1185"/>
                  <a:pt x="1139" y="1142"/>
                  <a:pt x="1192" y="1142"/>
                </a:cubicBezTo>
                <a:lnTo>
                  <a:pt x="1198" y="1142"/>
                </a:lnTo>
                <a:cubicBezTo>
                  <a:pt x="1244" y="1142"/>
                  <a:pt x="1284" y="1175"/>
                  <a:pt x="1293" y="1220"/>
                </a:cubicBezTo>
                <a:lnTo>
                  <a:pt x="1294" y="1225"/>
                </a:lnTo>
                <a:lnTo>
                  <a:pt x="1285" y="1201"/>
                </a:lnTo>
                <a:lnTo>
                  <a:pt x="1287" y="1205"/>
                </a:lnTo>
                <a:lnTo>
                  <a:pt x="1134" y="1180"/>
                </a:lnTo>
                <a:lnTo>
                  <a:pt x="1139" y="1175"/>
                </a:lnTo>
                <a:lnTo>
                  <a:pt x="1143" y="1171"/>
                </a:lnTo>
                <a:cubicBezTo>
                  <a:pt x="1167" y="1146"/>
                  <a:pt x="1204" y="1137"/>
                  <a:pt x="1237" y="1146"/>
                </a:cubicBezTo>
                <a:cubicBezTo>
                  <a:pt x="1271" y="1156"/>
                  <a:pt x="1297" y="1183"/>
                  <a:pt x="1304" y="1218"/>
                </a:cubicBezTo>
                <a:lnTo>
                  <a:pt x="1306" y="1227"/>
                </a:lnTo>
                <a:lnTo>
                  <a:pt x="1309" y="1239"/>
                </a:lnTo>
                <a:cubicBezTo>
                  <a:pt x="1319" y="1290"/>
                  <a:pt x="1286" y="1340"/>
                  <a:pt x="1236" y="1351"/>
                </a:cubicBezTo>
                <a:cubicBezTo>
                  <a:pt x="1185" y="1363"/>
                  <a:pt x="1134" y="1331"/>
                  <a:pt x="1121" y="1281"/>
                </a:cubicBezTo>
                <a:lnTo>
                  <a:pt x="1120" y="1277"/>
                </a:lnTo>
                <a:lnTo>
                  <a:pt x="1118" y="1263"/>
                </a:lnTo>
                <a:cubicBezTo>
                  <a:pt x="1113" y="1235"/>
                  <a:pt x="1121" y="1207"/>
                  <a:pt x="1139" y="1185"/>
                </a:cubicBezTo>
                <a:cubicBezTo>
                  <a:pt x="1157" y="1164"/>
                  <a:pt x="1184" y="1151"/>
                  <a:pt x="1212" y="1151"/>
                </a:cubicBezTo>
                <a:lnTo>
                  <a:pt x="1213" y="1151"/>
                </a:lnTo>
                <a:cubicBezTo>
                  <a:pt x="1242" y="1151"/>
                  <a:pt x="1269" y="1164"/>
                  <a:pt x="1287" y="1186"/>
                </a:cubicBezTo>
                <a:cubicBezTo>
                  <a:pt x="1305" y="1208"/>
                  <a:pt x="1313" y="1237"/>
                  <a:pt x="1308" y="1265"/>
                </a:cubicBezTo>
                <a:lnTo>
                  <a:pt x="1306" y="1276"/>
                </a:lnTo>
                <a:lnTo>
                  <a:pt x="1305" y="1280"/>
                </a:lnTo>
                <a:cubicBezTo>
                  <a:pt x="1304" y="1290"/>
                  <a:pt x="1301" y="1299"/>
                  <a:pt x="1296" y="1307"/>
                </a:cubicBezTo>
                <a:lnTo>
                  <a:pt x="1295" y="1309"/>
                </a:lnTo>
                <a:cubicBezTo>
                  <a:pt x="1275" y="1349"/>
                  <a:pt x="1231" y="1370"/>
                  <a:pt x="1187" y="1360"/>
                </a:cubicBezTo>
                <a:cubicBezTo>
                  <a:pt x="1144" y="1350"/>
                  <a:pt x="1113" y="1311"/>
                  <a:pt x="1113" y="1266"/>
                </a:cubicBezTo>
                <a:lnTo>
                  <a:pt x="1113" y="1261"/>
                </a:lnTo>
                <a:lnTo>
                  <a:pt x="1115" y="1242"/>
                </a:lnTo>
                <a:lnTo>
                  <a:pt x="1116" y="1233"/>
                </a:lnTo>
                <a:lnTo>
                  <a:pt x="1118" y="1220"/>
                </a:lnTo>
                <a:cubicBezTo>
                  <a:pt x="1126" y="1179"/>
                  <a:pt x="1159" y="1149"/>
                  <a:pt x="1200" y="1143"/>
                </a:cubicBezTo>
                <a:cubicBezTo>
                  <a:pt x="1240" y="1138"/>
                  <a:pt x="1280" y="1159"/>
                  <a:pt x="1298" y="1196"/>
                </a:cubicBezTo>
                <a:lnTo>
                  <a:pt x="1301" y="1202"/>
                </a:lnTo>
                <a:cubicBezTo>
                  <a:pt x="1306" y="1210"/>
                  <a:pt x="1309" y="1220"/>
                  <a:pt x="1310" y="1230"/>
                </a:cubicBezTo>
                <a:lnTo>
                  <a:pt x="1312" y="1243"/>
                </a:lnTo>
                <a:lnTo>
                  <a:pt x="1314" y="1254"/>
                </a:lnTo>
                <a:lnTo>
                  <a:pt x="1316" y="1263"/>
                </a:lnTo>
                <a:lnTo>
                  <a:pt x="1126" y="1258"/>
                </a:lnTo>
                <a:lnTo>
                  <a:pt x="1127" y="1253"/>
                </a:lnTo>
                <a:lnTo>
                  <a:pt x="1127" y="1252"/>
                </a:lnTo>
                <a:lnTo>
                  <a:pt x="1126" y="1252"/>
                </a:lnTo>
                <a:cubicBezTo>
                  <a:pt x="1126" y="1246"/>
                  <a:pt x="1127" y="1240"/>
                  <a:pt x="1128" y="1234"/>
                </a:cubicBezTo>
                <a:lnTo>
                  <a:pt x="1129" y="1229"/>
                </a:lnTo>
                <a:cubicBezTo>
                  <a:pt x="1137" y="1188"/>
                  <a:pt x="1170" y="1158"/>
                  <a:pt x="1211" y="1152"/>
                </a:cubicBezTo>
                <a:cubicBezTo>
                  <a:pt x="1251" y="1147"/>
                  <a:pt x="1291" y="1168"/>
                  <a:pt x="1309" y="1205"/>
                </a:cubicBezTo>
                <a:lnTo>
                  <a:pt x="1310" y="1207"/>
                </a:lnTo>
                <a:cubicBezTo>
                  <a:pt x="1317" y="1220"/>
                  <a:pt x="1320" y="1235"/>
                  <a:pt x="1320" y="1249"/>
                </a:cubicBezTo>
                <a:lnTo>
                  <a:pt x="1320" y="1256"/>
                </a:lnTo>
                <a:lnTo>
                  <a:pt x="1320" y="1243"/>
                </a:lnTo>
                <a:lnTo>
                  <a:pt x="1321" y="1250"/>
                </a:lnTo>
                <a:lnTo>
                  <a:pt x="1305" y="1210"/>
                </a:lnTo>
                <a:lnTo>
                  <a:pt x="1307" y="1213"/>
                </a:lnTo>
                <a:lnTo>
                  <a:pt x="1146" y="1216"/>
                </a:lnTo>
                <a:lnTo>
                  <a:pt x="1151" y="1208"/>
                </a:lnTo>
                <a:lnTo>
                  <a:pt x="1154" y="1201"/>
                </a:lnTo>
                <a:cubicBezTo>
                  <a:pt x="1171" y="1171"/>
                  <a:pt x="1203" y="1151"/>
                  <a:pt x="1238" y="1151"/>
                </a:cubicBezTo>
                <a:lnTo>
                  <a:pt x="1242" y="1151"/>
                </a:lnTo>
                <a:cubicBezTo>
                  <a:pt x="1295" y="1151"/>
                  <a:pt x="1338" y="1194"/>
                  <a:pt x="1338" y="1247"/>
                </a:cubicBezTo>
                <a:cubicBezTo>
                  <a:pt x="1338" y="1300"/>
                  <a:pt x="1295" y="1343"/>
                  <a:pt x="1242" y="1343"/>
                </a:cubicBezTo>
                <a:lnTo>
                  <a:pt x="1240" y="1343"/>
                </a:lnTo>
                <a:cubicBezTo>
                  <a:pt x="1213" y="1343"/>
                  <a:pt x="1188" y="1332"/>
                  <a:pt x="1170" y="1312"/>
                </a:cubicBezTo>
                <a:cubicBezTo>
                  <a:pt x="1151" y="1292"/>
                  <a:pt x="1142" y="1266"/>
                  <a:pt x="1145" y="1239"/>
                </a:cubicBezTo>
                <a:lnTo>
                  <a:pt x="1146" y="1228"/>
                </a:lnTo>
                <a:lnTo>
                  <a:pt x="1147" y="1217"/>
                </a:lnTo>
                <a:cubicBezTo>
                  <a:pt x="1153" y="1166"/>
                  <a:pt x="1198" y="1130"/>
                  <a:pt x="1248" y="1133"/>
                </a:cubicBezTo>
                <a:cubicBezTo>
                  <a:pt x="1299" y="1136"/>
                  <a:pt x="1338" y="1178"/>
                  <a:pt x="1338" y="1228"/>
                </a:cubicBezTo>
                <a:lnTo>
                  <a:pt x="1338" y="1231"/>
                </a:lnTo>
                <a:lnTo>
                  <a:pt x="1338" y="1237"/>
                </a:lnTo>
                <a:lnTo>
                  <a:pt x="1338" y="1247"/>
                </a:lnTo>
                <a:lnTo>
                  <a:pt x="1157" y="1205"/>
                </a:lnTo>
                <a:lnTo>
                  <a:pt x="1159" y="1201"/>
                </a:lnTo>
                <a:lnTo>
                  <a:pt x="1165" y="1189"/>
                </a:lnTo>
                <a:cubicBezTo>
                  <a:pt x="1186" y="1154"/>
                  <a:pt x="1227" y="1136"/>
                  <a:pt x="1267" y="1145"/>
                </a:cubicBezTo>
                <a:cubicBezTo>
                  <a:pt x="1307" y="1153"/>
                  <a:pt x="1338" y="1186"/>
                  <a:pt x="1343" y="1227"/>
                </a:cubicBezTo>
                <a:lnTo>
                  <a:pt x="1344" y="1235"/>
                </a:lnTo>
                <a:lnTo>
                  <a:pt x="1345" y="1249"/>
                </a:lnTo>
                <a:lnTo>
                  <a:pt x="1249" y="1161"/>
                </a:lnTo>
                <a:lnTo>
                  <a:pt x="1252" y="1161"/>
                </a:lnTo>
                <a:lnTo>
                  <a:pt x="1163" y="1222"/>
                </a:lnTo>
                <a:lnTo>
                  <a:pt x="1167" y="1212"/>
                </a:lnTo>
                <a:lnTo>
                  <a:pt x="1163" y="1227"/>
                </a:lnTo>
                <a:lnTo>
                  <a:pt x="1165" y="1218"/>
                </a:lnTo>
                <a:cubicBezTo>
                  <a:pt x="1175" y="1174"/>
                  <a:pt x="1213" y="1142"/>
                  <a:pt x="1258" y="1142"/>
                </a:cubicBezTo>
                <a:lnTo>
                  <a:pt x="1262" y="1142"/>
                </a:lnTo>
                <a:lnTo>
                  <a:pt x="1263" y="1142"/>
                </a:lnTo>
                <a:cubicBezTo>
                  <a:pt x="1316" y="1142"/>
                  <a:pt x="1359" y="1185"/>
                  <a:pt x="1359" y="1238"/>
                </a:cubicBezTo>
                <a:cubicBezTo>
                  <a:pt x="1359" y="1291"/>
                  <a:pt x="1316" y="1334"/>
                  <a:pt x="1263" y="1334"/>
                </a:cubicBezTo>
                <a:lnTo>
                  <a:pt x="1262" y="1334"/>
                </a:lnTo>
                <a:lnTo>
                  <a:pt x="1339" y="1181"/>
                </a:lnTo>
                <a:lnTo>
                  <a:pt x="1342" y="1185"/>
                </a:lnTo>
                <a:lnTo>
                  <a:pt x="1351" y="1198"/>
                </a:lnTo>
                <a:lnTo>
                  <a:pt x="1268" y="1151"/>
                </a:lnTo>
                <a:lnTo>
                  <a:pt x="1275" y="1151"/>
                </a:lnTo>
                <a:lnTo>
                  <a:pt x="1186" y="1212"/>
                </a:lnTo>
                <a:lnTo>
                  <a:pt x="1188" y="1207"/>
                </a:lnTo>
                <a:lnTo>
                  <a:pt x="1185" y="1215"/>
                </a:lnTo>
                <a:cubicBezTo>
                  <a:pt x="1195" y="1176"/>
                  <a:pt x="1228" y="1147"/>
                  <a:pt x="1268" y="1143"/>
                </a:cubicBezTo>
                <a:cubicBezTo>
                  <a:pt x="1308" y="1139"/>
                  <a:pt x="1346" y="1160"/>
                  <a:pt x="1364" y="1196"/>
                </a:cubicBezTo>
                <a:lnTo>
                  <a:pt x="1366" y="1200"/>
                </a:lnTo>
                <a:cubicBezTo>
                  <a:pt x="1370" y="1207"/>
                  <a:pt x="1373" y="1215"/>
                  <a:pt x="1375" y="1224"/>
                </a:cubicBezTo>
                <a:lnTo>
                  <a:pt x="1376" y="1229"/>
                </a:lnTo>
                <a:lnTo>
                  <a:pt x="1281" y="1151"/>
                </a:lnTo>
                <a:lnTo>
                  <a:pt x="1282" y="1151"/>
                </a:lnTo>
                <a:lnTo>
                  <a:pt x="1187" y="1238"/>
                </a:lnTo>
                <a:lnTo>
                  <a:pt x="1188" y="1228"/>
                </a:lnTo>
                <a:lnTo>
                  <a:pt x="1192" y="1208"/>
                </a:lnTo>
                <a:cubicBezTo>
                  <a:pt x="1201" y="1168"/>
                  <a:pt x="1233" y="1138"/>
                  <a:pt x="1274" y="1133"/>
                </a:cubicBezTo>
                <a:cubicBezTo>
                  <a:pt x="1314" y="1128"/>
                  <a:pt x="1353" y="1149"/>
                  <a:pt x="1371" y="1186"/>
                </a:cubicBezTo>
                <a:lnTo>
                  <a:pt x="1373" y="1190"/>
                </a:lnTo>
                <a:cubicBezTo>
                  <a:pt x="1375" y="1194"/>
                  <a:pt x="1377" y="1198"/>
                  <a:pt x="1379" y="1202"/>
                </a:cubicBezTo>
                <a:lnTo>
                  <a:pt x="1381" y="1208"/>
                </a:lnTo>
                <a:lnTo>
                  <a:pt x="1289" y="1142"/>
                </a:lnTo>
                <a:lnTo>
                  <a:pt x="1291" y="1142"/>
                </a:lnTo>
                <a:lnTo>
                  <a:pt x="1295" y="1142"/>
                </a:lnTo>
                <a:lnTo>
                  <a:pt x="1296" y="1142"/>
                </a:lnTo>
                <a:lnTo>
                  <a:pt x="1214" y="1189"/>
                </a:lnTo>
                <a:lnTo>
                  <a:pt x="1220" y="1179"/>
                </a:lnTo>
                <a:cubicBezTo>
                  <a:pt x="1237" y="1150"/>
                  <a:pt x="1269" y="1132"/>
                  <a:pt x="1302" y="1132"/>
                </a:cubicBezTo>
                <a:lnTo>
                  <a:pt x="1307" y="1132"/>
                </a:lnTo>
                <a:cubicBezTo>
                  <a:pt x="1336" y="1132"/>
                  <a:pt x="1362" y="1145"/>
                  <a:pt x="1381" y="1166"/>
                </a:cubicBezTo>
                <a:cubicBezTo>
                  <a:pt x="1399" y="1188"/>
                  <a:pt x="1407" y="1216"/>
                  <a:pt x="1402" y="1244"/>
                </a:cubicBezTo>
                <a:lnTo>
                  <a:pt x="1401" y="1250"/>
                </a:lnTo>
                <a:lnTo>
                  <a:pt x="1402" y="1234"/>
                </a:lnTo>
                <a:lnTo>
                  <a:pt x="1402" y="1238"/>
                </a:lnTo>
                <a:lnTo>
                  <a:pt x="1213" y="1218"/>
                </a:lnTo>
                <a:lnTo>
                  <a:pt x="1215" y="1209"/>
                </a:lnTo>
                <a:lnTo>
                  <a:pt x="1216" y="1201"/>
                </a:lnTo>
                <a:cubicBezTo>
                  <a:pt x="1224" y="1156"/>
                  <a:pt x="1264" y="1122"/>
                  <a:pt x="1310" y="1122"/>
                </a:cubicBezTo>
                <a:lnTo>
                  <a:pt x="1312" y="1122"/>
                </a:lnTo>
                <a:cubicBezTo>
                  <a:pt x="1357" y="1122"/>
                  <a:pt x="1395" y="1152"/>
                  <a:pt x="1406" y="1195"/>
                </a:cubicBezTo>
                <a:lnTo>
                  <a:pt x="1409" y="1207"/>
                </a:lnTo>
                <a:lnTo>
                  <a:pt x="1408" y="1205"/>
                </a:lnTo>
                <a:lnTo>
                  <a:pt x="1222" y="1238"/>
                </a:lnTo>
                <a:lnTo>
                  <a:pt x="1222" y="1235"/>
                </a:lnTo>
                <a:lnTo>
                  <a:pt x="1222" y="1229"/>
                </a:lnTo>
                <a:lnTo>
                  <a:pt x="1222" y="1218"/>
                </a:lnTo>
                <a:cubicBezTo>
                  <a:pt x="1222" y="1165"/>
                  <a:pt x="1265" y="1122"/>
                  <a:pt x="1318" y="1122"/>
                </a:cubicBezTo>
                <a:cubicBezTo>
                  <a:pt x="1371" y="1122"/>
                  <a:pt x="1414" y="1165"/>
                  <a:pt x="1414" y="1218"/>
                </a:cubicBezTo>
                <a:lnTo>
                  <a:pt x="1414" y="1222"/>
                </a:lnTo>
                <a:lnTo>
                  <a:pt x="1414" y="1228"/>
                </a:lnTo>
                <a:lnTo>
                  <a:pt x="1414" y="1215"/>
                </a:lnTo>
                <a:lnTo>
                  <a:pt x="1415" y="1222"/>
                </a:lnTo>
                <a:lnTo>
                  <a:pt x="1411" y="1205"/>
                </a:lnTo>
                <a:lnTo>
                  <a:pt x="1412" y="1208"/>
                </a:lnTo>
                <a:lnTo>
                  <a:pt x="1225" y="1247"/>
                </a:lnTo>
                <a:lnTo>
                  <a:pt x="1224" y="1236"/>
                </a:lnTo>
                <a:lnTo>
                  <a:pt x="1224" y="1237"/>
                </a:lnTo>
                <a:cubicBezTo>
                  <a:pt x="1223" y="1232"/>
                  <a:pt x="1222" y="1227"/>
                  <a:pt x="1222" y="1221"/>
                </a:cubicBezTo>
                <a:lnTo>
                  <a:pt x="1222" y="1218"/>
                </a:lnTo>
                <a:cubicBezTo>
                  <a:pt x="1222" y="1171"/>
                  <a:pt x="1257" y="1131"/>
                  <a:pt x="1303" y="1124"/>
                </a:cubicBezTo>
                <a:cubicBezTo>
                  <a:pt x="1350" y="1116"/>
                  <a:pt x="1395" y="1143"/>
                  <a:pt x="1410" y="1188"/>
                </a:cubicBezTo>
                <a:lnTo>
                  <a:pt x="1413" y="1197"/>
                </a:lnTo>
                <a:lnTo>
                  <a:pt x="1416" y="1206"/>
                </a:lnTo>
                <a:lnTo>
                  <a:pt x="1325" y="1142"/>
                </a:lnTo>
                <a:lnTo>
                  <a:pt x="1330" y="1142"/>
                </a:lnTo>
                <a:cubicBezTo>
                  <a:pt x="1359" y="1142"/>
                  <a:pt x="1386" y="1155"/>
                  <a:pt x="1405" y="1178"/>
                </a:cubicBezTo>
                <a:cubicBezTo>
                  <a:pt x="1423" y="1200"/>
                  <a:pt x="1430" y="1229"/>
                  <a:pt x="1425" y="1257"/>
                </a:cubicBezTo>
                <a:lnTo>
                  <a:pt x="1424" y="1262"/>
                </a:lnTo>
                <a:lnTo>
                  <a:pt x="1422" y="1271"/>
                </a:lnTo>
                <a:cubicBezTo>
                  <a:pt x="1409" y="1322"/>
                  <a:pt x="1357" y="1353"/>
                  <a:pt x="1305" y="1341"/>
                </a:cubicBezTo>
                <a:cubicBezTo>
                  <a:pt x="1254" y="1328"/>
                  <a:pt x="1222" y="1276"/>
                  <a:pt x="1235" y="1224"/>
                </a:cubicBezTo>
                <a:lnTo>
                  <a:pt x="1236" y="1220"/>
                </a:lnTo>
                <a:lnTo>
                  <a:pt x="1242" y="1203"/>
                </a:lnTo>
                <a:cubicBezTo>
                  <a:pt x="1257" y="1166"/>
                  <a:pt x="1292" y="1142"/>
                  <a:pt x="1331" y="1142"/>
                </a:cubicBezTo>
                <a:lnTo>
                  <a:pt x="1337" y="1142"/>
                </a:lnTo>
                <a:lnTo>
                  <a:pt x="1343" y="1142"/>
                </a:lnTo>
                <a:cubicBezTo>
                  <a:pt x="1376" y="1142"/>
                  <a:pt x="1406" y="1159"/>
                  <a:pt x="1423" y="1185"/>
                </a:cubicBezTo>
                <a:lnTo>
                  <a:pt x="1427" y="1191"/>
                </a:lnTo>
                <a:lnTo>
                  <a:pt x="1415" y="1177"/>
                </a:lnTo>
                <a:lnTo>
                  <a:pt x="1418" y="1180"/>
                </a:lnTo>
                <a:lnTo>
                  <a:pt x="1257" y="1227"/>
                </a:lnTo>
                <a:lnTo>
                  <a:pt x="1259" y="1218"/>
                </a:lnTo>
                <a:lnTo>
                  <a:pt x="1264" y="1201"/>
                </a:lnTo>
                <a:cubicBezTo>
                  <a:pt x="1276" y="1159"/>
                  <a:pt x="1314" y="1131"/>
                  <a:pt x="1358" y="1132"/>
                </a:cubicBezTo>
                <a:cubicBezTo>
                  <a:pt x="1401" y="1133"/>
                  <a:pt x="1438" y="1163"/>
                  <a:pt x="1449" y="1205"/>
                </a:cubicBezTo>
                <a:lnTo>
                  <a:pt x="1450" y="1209"/>
                </a:lnTo>
                <a:lnTo>
                  <a:pt x="1452" y="1223"/>
                </a:lnTo>
                <a:lnTo>
                  <a:pt x="1357" y="1142"/>
                </a:lnTo>
                <a:lnTo>
                  <a:pt x="1360" y="1142"/>
                </a:lnTo>
                <a:lnTo>
                  <a:pt x="1265" y="1225"/>
                </a:lnTo>
                <a:lnTo>
                  <a:pt x="1266" y="1218"/>
                </a:lnTo>
                <a:lnTo>
                  <a:pt x="1265" y="1231"/>
                </a:lnTo>
                <a:lnTo>
                  <a:pt x="1265" y="1222"/>
                </a:lnTo>
                <a:lnTo>
                  <a:pt x="1267" y="1203"/>
                </a:lnTo>
                <a:lnTo>
                  <a:pt x="1266" y="1209"/>
                </a:lnTo>
                <a:cubicBezTo>
                  <a:pt x="1266" y="1161"/>
                  <a:pt x="1303" y="1120"/>
                  <a:pt x="1351" y="1114"/>
                </a:cubicBezTo>
                <a:cubicBezTo>
                  <a:pt x="1399" y="1108"/>
                  <a:pt x="1444" y="1139"/>
                  <a:pt x="1456" y="1186"/>
                </a:cubicBezTo>
                <a:lnTo>
                  <a:pt x="1457" y="1190"/>
                </a:lnTo>
                <a:cubicBezTo>
                  <a:pt x="1459" y="1198"/>
                  <a:pt x="1459" y="1206"/>
                  <a:pt x="1459" y="1213"/>
                </a:cubicBezTo>
                <a:lnTo>
                  <a:pt x="1459" y="1223"/>
                </a:lnTo>
                <a:lnTo>
                  <a:pt x="1460" y="1224"/>
                </a:lnTo>
                <a:lnTo>
                  <a:pt x="1460" y="1238"/>
                </a:lnTo>
                <a:cubicBezTo>
                  <a:pt x="1460" y="1291"/>
                  <a:pt x="1417" y="1334"/>
                  <a:pt x="1364" y="1334"/>
                </a:cubicBezTo>
                <a:cubicBezTo>
                  <a:pt x="1311" y="1334"/>
                  <a:pt x="1268" y="1291"/>
                  <a:pt x="1268" y="1238"/>
                </a:cubicBezTo>
                <a:lnTo>
                  <a:pt x="1268" y="1235"/>
                </a:lnTo>
                <a:lnTo>
                  <a:pt x="1268" y="1228"/>
                </a:lnTo>
                <a:lnTo>
                  <a:pt x="1268" y="1221"/>
                </a:lnTo>
                <a:lnTo>
                  <a:pt x="1268" y="1218"/>
                </a:lnTo>
                <a:cubicBezTo>
                  <a:pt x="1268" y="1165"/>
                  <a:pt x="1311" y="1122"/>
                  <a:pt x="1364" y="1122"/>
                </a:cubicBezTo>
                <a:cubicBezTo>
                  <a:pt x="1417" y="1122"/>
                  <a:pt x="1460" y="1165"/>
                  <a:pt x="1460" y="1218"/>
                </a:cubicBezTo>
                <a:lnTo>
                  <a:pt x="1460" y="1223"/>
                </a:lnTo>
                <a:lnTo>
                  <a:pt x="1460" y="1232"/>
                </a:lnTo>
                <a:lnTo>
                  <a:pt x="1459" y="1252"/>
                </a:lnTo>
                <a:lnTo>
                  <a:pt x="1459" y="1247"/>
                </a:lnTo>
                <a:lnTo>
                  <a:pt x="1272" y="1217"/>
                </a:lnTo>
                <a:lnTo>
                  <a:pt x="1273" y="1214"/>
                </a:lnTo>
                <a:lnTo>
                  <a:pt x="1270" y="1229"/>
                </a:lnTo>
                <a:lnTo>
                  <a:pt x="1271" y="1223"/>
                </a:lnTo>
                <a:lnTo>
                  <a:pt x="1365" y="1334"/>
                </a:lnTo>
                <a:lnTo>
                  <a:pt x="1364" y="1334"/>
                </a:lnTo>
                <a:cubicBezTo>
                  <a:pt x="1311" y="1334"/>
                  <a:pt x="1268" y="1291"/>
                  <a:pt x="1268" y="1238"/>
                </a:cubicBezTo>
                <a:lnTo>
                  <a:pt x="1268" y="1226"/>
                </a:lnTo>
                <a:lnTo>
                  <a:pt x="1268" y="1220"/>
                </a:lnTo>
                <a:cubicBezTo>
                  <a:pt x="1268" y="1206"/>
                  <a:pt x="1272" y="1191"/>
                  <a:pt x="1279" y="1178"/>
                </a:cubicBezTo>
                <a:lnTo>
                  <a:pt x="1280" y="1176"/>
                </a:lnTo>
                <a:cubicBezTo>
                  <a:pt x="1297" y="1142"/>
                  <a:pt x="1332" y="1121"/>
                  <a:pt x="1369" y="1123"/>
                </a:cubicBezTo>
                <a:cubicBezTo>
                  <a:pt x="1407" y="1124"/>
                  <a:pt x="1441" y="1148"/>
                  <a:pt x="1455" y="1183"/>
                </a:cubicBezTo>
                <a:lnTo>
                  <a:pt x="1457" y="1188"/>
                </a:lnTo>
                <a:lnTo>
                  <a:pt x="1462" y="1206"/>
                </a:lnTo>
                <a:lnTo>
                  <a:pt x="1465" y="1212"/>
                </a:lnTo>
                <a:lnTo>
                  <a:pt x="1456" y="1193"/>
                </a:lnTo>
                <a:lnTo>
                  <a:pt x="1459" y="1198"/>
                </a:lnTo>
                <a:lnTo>
                  <a:pt x="1291" y="1205"/>
                </a:lnTo>
                <a:lnTo>
                  <a:pt x="1292" y="1203"/>
                </a:lnTo>
                <a:lnTo>
                  <a:pt x="1283" y="1230"/>
                </a:lnTo>
                <a:lnTo>
                  <a:pt x="1284" y="1224"/>
                </a:lnTo>
                <a:lnTo>
                  <a:pt x="1282" y="1239"/>
                </a:lnTo>
                <a:lnTo>
                  <a:pt x="1282" y="1232"/>
                </a:lnTo>
                <a:cubicBezTo>
                  <a:pt x="1282" y="1225"/>
                  <a:pt x="1283" y="1217"/>
                  <a:pt x="1285" y="1209"/>
                </a:cubicBezTo>
                <a:lnTo>
                  <a:pt x="1286" y="1205"/>
                </a:lnTo>
                <a:cubicBezTo>
                  <a:pt x="1295" y="1172"/>
                  <a:pt x="1321" y="1145"/>
                  <a:pt x="1354" y="1136"/>
                </a:cubicBezTo>
                <a:cubicBezTo>
                  <a:pt x="1387" y="1127"/>
                  <a:pt x="1423" y="1136"/>
                  <a:pt x="1447" y="1161"/>
                </a:cubicBezTo>
                <a:lnTo>
                  <a:pt x="1448" y="1162"/>
                </a:lnTo>
                <a:cubicBezTo>
                  <a:pt x="1461" y="1174"/>
                  <a:pt x="1469" y="1189"/>
                  <a:pt x="1474" y="1206"/>
                </a:cubicBezTo>
                <a:lnTo>
                  <a:pt x="1475" y="1210"/>
                </a:lnTo>
                <a:lnTo>
                  <a:pt x="1476" y="1214"/>
                </a:lnTo>
                <a:lnTo>
                  <a:pt x="1450" y="1170"/>
                </a:lnTo>
                <a:lnTo>
                  <a:pt x="1451" y="1171"/>
                </a:lnTo>
                <a:lnTo>
                  <a:pt x="1288" y="1225"/>
                </a:lnTo>
                <a:lnTo>
                  <a:pt x="1290" y="1211"/>
                </a:lnTo>
                <a:lnTo>
                  <a:pt x="1292" y="1197"/>
                </a:lnTo>
                <a:cubicBezTo>
                  <a:pt x="1299" y="1149"/>
                  <a:pt x="1339" y="1113"/>
                  <a:pt x="1387" y="1113"/>
                </a:cubicBezTo>
                <a:lnTo>
                  <a:pt x="1394" y="1113"/>
                </a:lnTo>
                <a:cubicBezTo>
                  <a:pt x="1422" y="1113"/>
                  <a:pt x="1448" y="1125"/>
                  <a:pt x="1466" y="1145"/>
                </a:cubicBezTo>
                <a:lnTo>
                  <a:pt x="1475" y="1155"/>
                </a:lnTo>
                <a:lnTo>
                  <a:pt x="1486" y="1170"/>
                </a:lnTo>
                <a:lnTo>
                  <a:pt x="1319" y="1198"/>
                </a:lnTo>
                <a:lnTo>
                  <a:pt x="1320" y="1195"/>
                </a:lnTo>
                <a:lnTo>
                  <a:pt x="1319" y="1252"/>
                </a:lnTo>
                <a:lnTo>
                  <a:pt x="1317" y="1245"/>
                </a:lnTo>
                <a:lnTo>
                  <a:pt x="1314" y="1228"/>
                </a:lnTo>
                <a:cubicBezTo>
                  <a:pt x="1313" y="1223"/>
                  <a:pt x="1312" y="1218"/>
                  <a:pt x="1312" y="1212"/>
                </a:cubicBezTo>
                <a:lnTo>
                  <a:pt x="1312" y="1209"/>
                </a:lnTo>
                <a:cubicBezTo>
                  <a:pt x="1312" y="1171"/>
                  <a:pt x="1336" y="1136"/>
                  <a:pt x="1372" y="1121"/>
                </a:cubicBezTo>
                <a:cubicBezTo>
                  <a:pt x="1408" y="1106"/>
                  <a:pt x="1449" y="1114"/>
                  <a:pt x="1476" y="1142"/>
                </a:cubicBezTo>
                <a:lnTo>
                  <a:pt x="1479" y="1145"/>
                </a:lnTo>
                <a:cubicBezTo>
                  <a:pt x="1487" y="1152"/>
                  <a:pt x="1493" y="1160"/>
                  <a:pt x="1497" y="1170"/>
                </a:cubicBezTo>
                <a:lnTo>
                  <a:pt x="1500" y="1176"/>
                </a:lnTo>
                <a:cubicBezTo>
                  <a:pt x="1503" y="1182"/>
                  <a:pt x="1506" y="1188"/>
                  <a:pt x="1508" y="1195"/>
                </a:cubicBezTo>
                <a:lnTo>
                  <a:pt x="1511" y="1207"/>
                </a:lnTo>
                <a:lnTo>
                  <a:pt x="1513" y="1215"/>
                </a:lnTo>
                <a:lnTo>
                  <a:pt x="1328" y="1208"/>
                </a:lnTo>
                <a:lnTo>
                  <a:pt x="1329" y="1205"/>
                </a:lnTo>
                <a:lnTo>
                  <a:pt x="1326" y="1220"/>
                </a:lnTo>
                <a:lnTo>
                  <a:pt x="1327" y="1214"/>
                </a:lnTo>
                <a:lnTo>
                  <a:pt x="1329" y="1201"/>
                </a:lnTo>
                <a:lnTo>
                  <a:pt x="1513" y="1254"/>
                </a:lnTo>
                <a:lnTo>
                  <a:pt x="1511" y="1259"/>
                </a:lnTo>
                <a:lnTo>
                  <a:pt x="1509" y="1264"/>
                </a:lnTo>
                <a:lnTo>
                  <a:pt x="1359" y="1154"/>
                </a:lnTo>
                <a:lnTo>
                  <a:pt x="1364" y="1150"/>
                </a:lnTo>
                <a:lnTo>
                  <a:pt x="1351" y="1163"/>
                </a:lnTo>
                <a:lnTo>
                  <a:pt x="1356" y="1157"/>
                </a:lnTo>
                <a:lnTo>
                  <a:pt x="1429" y="1314"/>
                </a:lnTo>
                <a:lnTo>
                  <a:pt x="1428" y="1314"/>
                </a:lnTo>
                <a:lnTo>
                  <a:pt x="1524" y="1218"/>
                </a:lnTo>
                <a:lnTo>
                  <a:pt x="1524" y="1229"/>
                </a:lnTo>
                <a:lnTo>
                  <a:pt x="1524" y="1238"/>
                </a:lnTo>
                <a:lnTo>
                  <a:pt x="1335" y="1215"/>
                </a:lnTo>
                <a:lnTo>
                  <a:pt x="1336" y="1211"/>
                </a:lnTo>
                <a:lnTo>
                  <a:pt x="1336" y="1213"/>
                </a:lnTo>
                <a:cubicBezTo>
                  <a:pt x="1343" y="1166"/>
                  <a:pt x="1384" y="1132"/>
                  <a:pt x="1430" y="1132"/>
                </a:cubicBezTo>
                <a:lnTo>
                  <a:pt x="1431" y="1132"/>
                </a:lnTo>
                <a:lnTo>
                  <a:pt x="1435" y="1132"/>
                </a:lnTo>
                <a:lnTo>
                  <a:pt x="1340" y="1215"/>
                </a:lnTo>
                <a:lnTo>
                  <a:pt x="1341" y="1208"/>
                </a:lnTo>
                <a:lnTo>
                  <a:pt x="1342" y="1202"/>
                </a:lnTo>
                <a:lnTo>
                  <a:pt x="1343" y="1193"/>
                </a:lnTo>
                <a:lnTo>
                  <a:pt x="1346" y="1176"/>
                </a:lnTo>
                <a:cubicBezTo>
                  <a:pt x="1357" y="1133"/>
                  <a:pt x="1395" y="1103"/>
                  <a:pt x="1439" y="1103"/>
                </a:cubicBezTo>
                <a:cubicBezTo>
                  <a:pt x="1484" y="1103"/>
                  <a:pt x="1522" y="1133"/>
                  <a:pt x="1533" y="1176"/>
                </a:cubicBezTo>
                <a:lnTo>
                  <a:pt x="1534" y="1180"/>
                </a:lnTo>
                <a:cubicBezTo>
                  <a:pt x="1536" y="1188"/>
                  <a:pt x="1536" y="1196"/>
                  <a:pt x="1536" y="1203"/>
                </a:cubicBezTo>
                <a:lnTo>
                  <a:pt x="1536" y="1212"/>
                </a:lnTo>
                <a:lnTo>
                  <a:pt x="1537" y="1211"/>
                </a:lnTo>
                <a:lnTo>
                  <a:pt x="1537" y="1228"/>
                </a:lnTo>
                <a:lnTo>
                  <a:pt x="1441" y="1132"/>
                </a:lnTo>
                <a:lnTo>
                  <a:pt x="1444" y="1132"/>
                </a:lnTo>
                <a:lnTo>
                  <a:pt x="1349" y="1242"/>
                </a:lnTo>
                <a:lnTo>
                  <a:pt x="1348" y="1235"/>
                </a:lnTo>
                <a:cubicBezTo>
                  <a:pt x="1348" y="1231"/>
                  <a:pt x="1347" y="1226"/>
                  <a:pt x="1347" y="1221"/>
                </a:cubicBezTo>
                <a:lnTo>
                  <a:pt x="1347" y="1218"/>
                </a:lnTo>
                <a:cubicBezTo>
                  <a:pt x="1347" y="1174"/>
                  <a:pt x="1378" y="1135"/>
                  <a:pt x="1421" y="1125"/>
                </a:cubicBezTo>
                <a:cubicBezTo>
                  <a:pt x="1465" y="1115"/>
                  <a:pt x="1509" y="1136"/>
                  <a:pt x="1529" y="1176"/>
                </a:cubicBezTo>
                <a:lnTo>
                  <a:pt x="1536" y="1190"/>
                </a:lnTo>
                <a:lnTo>
                  <a:pt x="1546" y="1212"/>
                </a:lnTo>
                <a:lnTo>
                  <a:pt x="1456" y="1151"/>
                </a:lnTo>
                <a:lnTo>
                  <a:pt x="1459" y="1151"/>
                </a:lnTo>
                <a:lnTo>
                  <a:pt x="1365" y="1266"/>
                </a:lnTo>
                <a:lnTo>
                  <a:pt x="1364" y="1261"/>
                </a:lnTo>
                <a:lnTo>
                  <a:pt x="1364" y="1262"/>
                </a:lnTo>
                <a:lnTo>
                  <a:pt x="1552" y="1220"/>
                </a:lnTo>
                <a:lnTo>
                  <a:pt x="1553" y="1225"/>
                </a:lnTo>
                <a:cubicBezTo>
                  <a:pt x="1554" y="1231"/>
                  <a:pt x="1554" y="1237"/>
                  <a:pt x="1554" y="1243"/>
                </a:cubicBezTo>
                <a:lnTo>
                  <a:pt x="1554" y="1247"/>
                </a:lnTo>
                <a:cubicBezTo>
                  <a:pt x="1554" y="1300"/>
                  <a:pt x="1511" y="1343"/>
                  <a:pt x="1458" y="1343"/>
                </a:cubicBezTo>
                <a:cubicBezTo>
                  <a:pt x="1405" y="1343"/>
                  <a:pt x="1362" y="1300"/>
                  <a:pt x="1362" y="1247"/>
                </a:cubicBezTo>
                <a:lnTo>
                  <a:pt x="1362" y="1238"/>
                </a:lnTo>
                <a:lnTo>
                  <a:pt x="1362" y="1228"/>
                </a:lnTo>
                <a:cubicBezTo>
                  <a:pt x="1362" y="1175"/>
                  <a:pt x="1405" y="1132"/>
                  <a:pt x="1458" y="1132"/>
                </a:cubicBezTo>
                <a:cubicBezTo>
                  <a:pt x="1511" y="1132"/>
                  <a:pt x="1554" y="1175"/>
                  <a:pt x="1554" y="1228"/>
                </a:cubicBezTo>
                <a:lnTo>
                  <a:pt x="1554" y="1232"/>
                </a:lnTo>
                <a:lnTo>
                  <a:pt x="1554" y="1238"/>
                </a:lnTo>
                <a:lnTo>
                  <a:pt x="1553" y="1223"/>
                </a:lnTo>
                <a:lnTo>
                  <a:pt x="1554" y="1229"/>
                </a:lnTo>
                <a:cubicBezTo>
                  <a:pt x="1555" y="1234"/>
                  <a:pt x="1555" y="1239"/>
                  <a:pt x="1555" y="1244"/>
                </a:cubicBezTo>
                <a:lnTo>
                  <a:pt x="1555" y="1247"/>
                </a:lnTo>
                <a:cubicBezTo>
                  <a:pt x="1555" y="1300"/>
                  <a:pt x="1512" y="1343"/>
                  <a:pt x="1459" y="1343"/>
                </a:cubicBezTo>
                <a:cubicBezTo>
                  <a:pt x="1406" y="1343"/>
                  <a:pt x="1363" y="1300"/>
                  <a:pt x="1363" y="1247"/>
                </a:cubicBezTo>
                <a:lnTo>
                  <a:pt x="1363" y="1237"/>
                </a:lnTo>
                <a:lnTo>
                  <a:pt x="1363" y="1231"/>
                </a:lnTo>
                <a:lnTo>
                  <a:pt x="1363" y="1228"/>
                </a:lnTo>
                <a:cubicBezTo>
                  <a:pt x="1363" y="1180"/>
                  <a:pt x="1400" y="1139"/>
                  <a:pt x="1448" y="1133"/>
                </a:cubicBezTo>
                <a:cubicBezTo>
                  <a:pt x="1496" y="1127"/>
                  <a:pt x="1541" y="1158"/>
                  <a:pt x="1553" y="1205"/>
                </a:cubicBezTo>
                <a:lnTo>
                  <a:pt x="1555" y="1213"/>
                </a:lnTo>
                <a:lnTo>
                  <a:pt x="1558" y="1230"/>
                </a:lnTo>
                <a:lnTo>
                  <a:pt x="1463" y="1151"/>
                </a:lnTo>
                <a:lnTo>
                  <a:pt x="1471" y="1151"/>
                </a:lnTo>
                <a:lnTo>
                  <a:pt x="1392" y="1194"/>
                </a:lnTo>
                <a:lnTo>
                  <a:pt x="1398" y="1185"/>
                </a:lnTo>
                <a:lnTo>
                  <a:pt x="1401" y="1179"/>
                </a:lnTo>
                <a:cubicBezTo>
                  <a:pt x="1416" y="1154"/>
                  <a:pt x="1441" y="1138"/>
                  <a:pt x="1470" y="1133"/>
                </a:cubicBezTo>
                <a:lnTo>
                  <a:pt x="1477" y="1132"/>
                </a:lnTo>
                <a:cubicBezTo>
                  <a:pt x="1487" y="1131"/>
                  <a:pt x="1497" y="1131"/>
                  <a:pt x="1506" y="1133"/>
                </a:cubicBezTo>
                <a:lnTo>
                  <a:pt x="1512" y="1134"/>
                </a:lnTo>
                <a:lnTo>
                  <a:pt x="1496" y="1132"/>
                </a:lnTo>
                <a:lnTo>
                  <a:pt x="1497" y="1132"/>
                </a:lnTo>
                <a:cubicBezTo>
                  <a:pt x="1547" y="1132"/>
                  <a:pt x="1589" y="1170"/>
                  <a:pt x="1593" y="1220"/>
                </a:cubicBezTo>
                <a:lnTo>
                  <a:pt x="1594" y="1231"/>
                </a:lnTo>
                <a:lnTo>
                  <a:pt x="1594" y="1245"/>
                </a:lnTo>
                <a:lnTo>
                  <a:pt x="1594" y="1247"/>
                </a:lnTo>
                <a:cubicBezTo>
                  <a:pt x="1594" y="1300"/>
                  <a:pt x="1551" y="1343"/>
                  <a:pt x="1498" y="1343"/>
                </a:cubicBezTo>
                <a:cubicBezTo>
                  <a:pt x="1445" y="1343"/>
                  <a:pt x="1402" y="1300"/>
                  <a:pt x="1402" y="1247"/>
                </a:cubicBezTo>
                <a:lnTo>
                  <a:pt x="1402" y="1242"/>
                </a:lnTo>
                <a:lnTo>
                  <a:pt x="1402" y="1233"/>
                </a:lnTo>
                <a:lnTo>
                  <a:pt x="1402" y="1223"/>
                </a:lnTo>
                <a:lnTo>
                  <a:pt x="1402" y="1218"/>
                </a:lnTo>
                <a:cubicBezTo>
                  <a:pt x="1402" y="1165"/>
                  <a:pt x="1445" y="1122"/>
                  <a:pt x="1498" y="1122"/>
                </a:cubicBezTo>
                <a:cubicBezTo>
                  <a:pt x="1551" y="1122"/>
                  <a:pt x="1594" y="1165"/>
                  <a:pt x="1594" y="1218"/>
                </a:cubicBezTo>
                <a:lnTo>
                  <a:pt x="1594" y="1220"/>
                </a:lnTo>
                <a:lnTo>
                  <a:pt x="1594" y="1226"/>
                </a:lnTo>
                <a:lnTo>
                  <a:pt x="1594" y="1238"/>
                </a:lnTo>
                <a:lnTo>
                  <a:pt x="1498" y="1142"/>
                </a:lnTo>
                <a:lnTo>
                  <a:pt x="1499" y="1142"/>
                </a:lnTo>
                <a:lnTo>
                  <a:pt x="1404" y="1228"/>
                </a:lnTo>
                <a:lnTo>
                  <a:pt x="1405" y="1219"/>
                </a:lnTo>
                <a:lnTo>
                  <a:pt x="1406" y="1209"/>
                </a:lnTo>
                <a:lnTo>
                  <a:pt x="1407" y="1196"/>
                </a:lnTo>
                <a:lnTo>
                  <a:pt x="1409" y="1181"/>
                </a:lnTo>
                <a:cubicBezTo>
                  <a:pt x="1419" y="1132"/>
                  <a:pt x="1464" y="1099"/>
                  <a:pt x="1513" y="1104"/>
                </a:cubicBezTo>
                <a:cubicBezTo>
                  <a:pt x="1562" y="1109"/>
                  <a:pt x="1599" y="1150"/>
                  <a:pt x="1599" y="1199"/>
                </a:cubicBezTo>
                <a:lnTo>
                  <a:pt x="1599" y="1205"/>
                </a:lnTo>
                <a:lnTo>
                  <a:pt x="1600" y="1209"/>
                </a:lnTo>
                <a:lnTo>
                  <a:pt x="1600" y="1230"/>
                </a:lnTo>
                <a:lnTo>
                  <a:pt x="1600" y="1238"/>
                </a:lnTo>
                <a:lnTo>
                  <a:pt x="1419" y="1196"/>
                </a:lnTo>
                <a:lnTo>
                  <a:pt x="1420" y="1194"/>
                </a:lnTo>
                <a:lnTo>
                  <a:pt x="1413" y="1210"/>
                </a:lnTo>
                <a:lnTo>
                  <a:pt x="1415" y="1203"/>
                </a:lnTo>
                <a:lnTo>
                  <a:pt x="1413" y="1209"/>
                </a:lnTo>
                <a:cubicBezTo>
                  <a:pt x="1415" y="1199"/>
                  <a:pt x="1418" y="1189"/>
                  <a:pt x="1423" y="1180"/>
                </a:cubicBezTo>
                <a:lnTo>
                  <a:pt x="1425" y="1176"/>
                </a:lnTo>
                <a:cubicBezTo>
                  <a:pt x="1443" y="1139"/>
                  <a:pt x="1482" y="1118"/>
                  <a:pt x="1522" y="1123"/>
                </a:cubicBezTo>
                <a:cubicBezTo>
                  <a:pt x="1563" y="1128"/>
                  <a:pt x="1595" y="1158"/>
                  <a:pt x="1604" y="1198"/>
                </a:cubicBezTo>
                <a:lnTo>
                  <a:pt x="1606" y="1207"/>
                </a:lnTo>
                <a:lnTo>
                  <a:pt x="1609" y="1221"/>
                </a:lnTo>
                <a:lnTo>
                  <a:pt x="1514" y="1142"/>
                </a:lnTo>
                <a:lnTo>
                  <a:pt x="1519" y="1142"/>
                </a:lnTo>
                <a:lnTo>
                  <a:pt x="1424" y="1248"/>
                </a:lnTo>
                <a:lnTo>
                  <a:pt x="1423" y="1238"/>
                </a:lnTo>
                <a:lnTo>
                  <a:pt x="1422" y="1228"/>
                </a:lnTo>
                <a:cubicBezTo>
                  <a:pt x="1421" y="1220"/>
                  <a:pt x="1421" y="1213"/>
                  <a:pt x="1422" y="1205"/>
                </a:cubicBezTo>
                <a:lnTo>
                  <a:pt x="1423" y="1198"/>
                </a:lnTo>
                <a:cubicBezTo>
                  <a:pt x="1427" y="1171"/>
                  <a:pt x="1442" y="1147"/>
                  <a:pt x="1465" y="1132"/>
                </a:cubicBezTo>
                <a:lnTo>
                  <a:pt x="1468" y="1130"/>
                </a:lnTo>
                <a:cubicBezTo>
                  <a:pt x="1492" y="1114"/>
                  <a:pt x="1522" y="1109"/>
                  <a:pt x="1550" y="1118"/>
                </a:cubicBezTo>
                <a:cubicBezTo>
                  <a:pt x="1578" y="1126"/>
                  <a:pt x="1600" y="1147"/>
                  <a:pt x="1611" y="1174"/>
                </a:cubicBezTo>
                <a:lnTo>
                  <a:pt x="1613" y="1179"/>
                </a:lnTo>
                <a:cubicBezTo>
                  <a:pt x="1615" y="1184"/>
                  <a:pt x="1616" y="1189"/>
                  <a:pt x="1617" y="1194"/>
                </a:cubicBezTo>
                <a:lnTo>
                  <a:pt x="1619" y="1203"/>
                </a:lnTo>
                <a:lnTo>
                  <a:pt x="1623" y="1220"/>
                </a:lnTo>
                <a:lnTo>
                  <a:pt x="1559" y="1147"/>
                </a:lnTo>
                <a:lnTo>
                  <a:pt x="1562" y="1148"/>
                </a:lnTo>
                <a:lnTo>
                  <a:pt x="1501" y="1148"/>
                </a:lnTo>
                <a:lnTo>
                  <a:pt x="1504" y="1147"/>
                </a:lnTo>
                <a:cubicBezTo>
                  <a:pt x="1514" y="1144"/>
                  <a:pt x="1524" y="1142"/>
                  <a:pt x="1534" y="1142"/>
                </a:cubicBezTo>
                <a:lnTo>
                  <a:pt x="1537" y="1142"/>
                </a:lnTo>
                <a:cubicBezTo>
                  <a:pt x="1567" y="1142"/>
                  <a:pt x="1594" y="1156"/>
                  <a:pt x="1612" y="1178"/>
                </a:cubicBezTo>
                <a:lnTo>
                  <a:pt x="1616" y="1183"/>
                </a:lnTo>
                <a:lnTo>
                  <a:pt x="1621" y="1190"/>
                </a:lnTo>
                <a:lnTo>
                  <a:pt x="1465" y="1194"/>
                </a:lnTo>
                <a:lnTo>
                  <a:pt x="1467" y="1191"/>
                </a:lnTo>
                <a:lnTo>
                  <a:pt x="1455" y="1214"/>
                </a:lnTo>
                <a:lnTo>
                  <a:pt x="1457" y="1208"/>
                </a:lnTo>
                <a:lnTo>
                  <a:pt x="1452" y="1238"/>
                </a:lnTo>
                <a:lnTo>
                  <a:pt x="1452" y="1228"/>
                </a:lnTo>
                <a:lnTo>
                  <a:pt x="1452" y="1222"/>
                </a:lnTo>
                <a:lnTo>
                  <a:pt x="1452" y="1218"/>
                </a:lnTo>
                <a:cubicBezTo>
                  <a:pt x="1452" y="1172"/>
                  <a:pt x="1485" y="1133"/>
                  <a:pt x="1530" y="1124"/>
                </a:cubicBezTo>
                <a:cubicBezTo>
                  <a:pt x="1576" y="1115"/>
                  <a:pt x="1621" y="1140"/>
                  <a:pt x="1638" y="1183"/>
                </a:cubicBezTo>
                <a:lnTo>
                  <a:pt x="1640" y="1188"/>
                </a:lnTo>
                <a:cubicBezTo>
                  <a:pt x="1642" y="1193"/>
                  <a:pt x="1643" y="1199"/>
                  <a:pt x="1645" y="1205"/>
                </a:cubicBezTo>
                <a:lnTo>
                  <a:pt x="1646" y="1210"/>
                </a:lnTo>
                <a:lnTo>
                  <a:pt x="1458" y="1205"/>
                </a:lnTo>
                <a:lnTo>
                  <a:pt x="1459" y="1201"/>
                </a:lnTo>
                <a:lnTo>
                  <a:pt x="1459" y="1203"/>
                </a:lnTo>
                <a:cubicBezTo>
                  <a:pt x="1467" y="1155"/>
                  <a:pt x="1509" y="1121"/>
                  <a:pt x="1557" y="1123"/>
                </a:cubicBezTo>
                <a:cubicBezTo>
                  <a:pt x="1605" y="1124"/>
                  <a:pt x="1645" y="1162"/>
                  <a:pt x="1649" y="1210"/>
                </a:cubicBezTo>
                <a:lnTo>
                  <a:pt x="1650" y="1221"/>
                </a:lnTo>
                <a:lnTo>
                  <a:pt x="1650" y="1238"/>
                </a:lnTo>
                <a:cubicBezTo>
                  <a:pt x="1650" y="1291"/>
                  <a:pt x="1607" y="1334"/>
                  <a:pt x="1554" y="1334"/>
                </a:cubicBezTo>
                <a:cubicBezTo>
                  <a:pt x="1501" y="1334"/>
                  <a:pt x="1458" y="1291"/>
                  <a:pt x="1458" y="1238"/>
                </a:cubicBezTo>
                <a:lnTo>
                  <a:pt x="1458" y="1232"/>
                </a:lnTo>
                <a:lnTo>
                  <a:pt x="1461" y="1256"/>
                </a:lnTo>
                <a:lnTo>
                  <a:pt x="1460" y="1252"/>
                </a:lnTo>
                <a:lnTo>
                  <a:pt x="1649" y="1228"/>
                </a:lnTo>
                <a:lnTo>
                  <a:pt x="1649" y="1233"/>
                </a:lnTo>
                <a:lnTo>
                  <a:pt x="1650" y="1232"/>
                </a:lnTo>
                <a:lnTo>
                  <a:pt x="1651" y="1241"/>
                </a:lnTo>
                <a:lnTo>
                  <a:pt x="1651" y="1242"/>
                </a:lnTo>
                <a:lnTo>
                  <a:pt x="1514" y="1172"/>
                </a:lnTo>
                <a:lnTo>
                  <a:pt x="1516" y="1171"/>
                </a:lnTo>
                <a:lnTo>
                  <a:pt x="1482" y="1199"/>
                </a:lnTo>
                <a:lnTo>
                  <a:pt x="1485" y="1195"/>
                </a:lnTo>
                <a:lnTo>
                  <a:pt x="1476" y="1210"/>
                </a:lnTo>
                <a:lnTo>
                  <a:pt x="1478" y="1206"/>
                </a:lnTo>
                <a:cubicBezTo>
                  <a:pt x="1489" y="1183"/>
                  <a:pt x="1509" y="1165"/>
                  <a:pt x="1533" y="1157"/>
                </a:cubicBezTo>
                <a:lnTo>
                  <a:pt x="1536" y="1156"/>
                </a:lnTo>
                <a:cubicBezTo>
                  <a:pt x="1561" y="1148"/>
                  <a:pt x="1588" y="1150"/>
                  <a:pt x="1611" y="1162"/>
                </a:cubicBezTo>
                <a:cubicBezTo>
                  <a:pt x="1634" y="1174"/>
                  <a:pt x="1651" y="1195"/>
                  <a:pt x="1658" y="1220"/>
                </a:cubicBezTo>
                <a:lnTo>
                  <a:pt x="1661" y="1230"/>
                </a:lnTo>
                <a:lnTo>
                  <a:pt x="1664" y="1236"/>
                </a:lnTo>
                <a:lnTo>
                  <a:pt x="1496" y="1209"/>
                </a:lnTo>
                <a:lnTo>
                  <a:pt x="1499" y="1205"/>
                </a:lnTo>
                <a:lnTo>
                  <a:pt x="1496" y="1208"/>
                </a:lnTo>
                <a:cubicBezTo>
                  <a:pt x="1513" y="1179"/>
                  <a:pt x="1545" y="1161"/>
                  <a:pt x="1578" y="1161"/>
                </a:cubicBezTo>
                <a:cubicBezTo>
                  <a:pt x="1612" y="1161"/>
                  <a:pt x="1643" y="1179"/>
                  <a:pt x="1661" y="1208"/>
                </a:cubicBezTo>
                <a:lnTo>
                  <a:pt x="1664" y="1213"/>
                </a:lnTo>
                <a:lnTo>
                  <a:pt x="1661" y="1209"/>
                </a:lnTo>
                <a:lnTo>
                  <a:pt x="1499" y="1224"/>
                </a:lnTo>
                <a:lnTo>
                  <a:pt x="1501" y="1220"/>
                </a:lnTo>
                <a:lnTo>
                  <a:pt x="1499" y="1222"/>
                </a:lnTo>
                <a:cubicBezTo>
                  <a:pt x="1513" y="1189"/>
                  <a:pt x="1543" y="1166"/>
                  <a:pt x="1579" y="1162"/>
                </a:cubicBezTo>
                <a:cubicBezTo>
                  <a:pt x="1614" y="1158"/>
                  <a:pt x="1649" y="1175"/>
                  <a:pt x="1668" y="1204"/>
                </a:cubicBezTo>
                <a:lnTo>
                  <a:pt x="1670" y="1207"/>
                </a:lnTo>
                <a:cubicBezTo>
                  <a:pt x="1678" y="1219"/>
                  <a:pt x="1683" y="1231"/>
                  <a:pt x="1685" y="1245"/>
                </a:cubicBezTo>
                <a:lnTo>
                  <a:pt x="1686" y="1251"/>
                </a:lnTo>
                <a:lnTo>
                  <a:pt x="1688" y="1267"/>
                </a:lnTo>
                <a:lnTo>
                  <a:pt x="1684" y="1246"/>
                </a:lnTo>
                <a:lnTo>
                  <a:pt x="1686" y="1252"/>
                </a:lnTo>
                <a:lnTo>
                  <a:pt x="1662" y="1215"/>
                </a:lnTo>
                <a:lnTo>
                  <a:pt x="1665" y="1218"/>
                </a:lnTo>
                <a:lnTo>
                  <a:pt x="1514" y="1239"/>
                </a:lnTo>
                <a:lnTo>
                  <a:pt x="1519" y="1230"/>
                </a:lnTo>
                <a:lnTo>
                  <a:pt x="1517" y="1231"/>
                </a:lnTo>
                <a:cubicBezTo>
                  <a:pt x="1531" y="1196"/>
                  <a:pt x="1565" y="1172"/>
                  <a:pt x="1602" y="1171"/>
                </a:cubicBezTo>
                <a:cubicBezTo>
                  <a:pt x="1640" y="1169"/>
                  <a:pt x="1675" y="1190"/>
                  <a:pt x="1692" y="1224"/>
                </a:cubicBezTo>
                <a:lnTo>
                  <a:pt x="1694" y="1228"/>
                </a:lnTo>
                <a:cubicBezTo>
                  <a:pt x="1699" y="1236"/>
                  <a:pt x="1702" y="1245"/>
                  <a:pt x="1703" y="1255"/>
                </a:cubicBezTo>
                <a:lnTo>
                  <a:pt x="1704" y="1261"/>
                </a:lnTo>
                <a:lnTo>
                  <a:pt x="1609" y="1180"/>
                </a:lnTo>
                <a:lnTo>
                  <a:pt x="1614" y="1180"/>
                </a:lnTo>
                <a:lnTo>
                  <a:pt x="1616" y="1180"/>
                </a:lnTo>
                <a:cubicBezTo>
                  <a:pt x="1669" y="1180"/>
                  <a:pt x="1712" y="1223"/>
                  <a:pt x="1712" y="1276"/>
                </a:cubicBezTo>
                <a:lnTo>
                  <a:pt x="1712" y="1280"/>
                </a:lnTo>
                <a:lnTo>
                  <a:pt x="1706" y="1245"/>
                </a:lnTo>
                <a:lnTo>
                  <a:pt x="1708" y="1250"/>
                </a:lnTo>
                <a:lnTo>
                  <a:pt x="1628" y="1190"/>
                </a:lnTo>
                <a:lnTo>
                  <a:pt x="1638" y="1191"/>
                </a:lnTo>
                <a:lnTo>
                  <a:pt x="1618" y="1191"/>
                </a:lnTo>
                <a:lnTo>
                  <a:pt x="1627" y="1190"/>
                </a:lnTo>
                <a:lnTo>
                  <a:pt x="1637" y="1381"/>
                </a:lnTo>
                <a:lnTo>
                  <a:pt x="1636" y="1381"/>
                </a:lnTo>
                <a:cubicBezTo>
                  <a:pt x="1608" y="1381"/>
                  <a:pt x="1580" y="1369"/>
                  <a:pt x="1562" y="1346"/>
                </a:cubicBezTo>
                <a:cubicBezTo>
                  <a:pt x="1544" y="1324"/>
                  <a:pt x="1537" y="1295"/>
                  <a:pt x="1542" y="1267"/>
                </a:cubicBezTo>
                <a:lnTo>
                  <a:pt x="1543" y="1262"/>
                </a:lnTo>
                <a:lnTo>
                  <a:pt x="1545" y="1253"/>
                </a:lnTo>
                <a:cubicBezTo>
                  <a:pt x="1556" y="1210"/>
                  <a:pt x="1594" y="1180"/>
                  <a:pt x="1638" y="1180"/>
                </a:cubicBezTo>
                <a:lnTo>
                  <a:pt x="1639" y="1180"/>
                </a:lnTo>
                <a:cubicBezTo>
                  <a:pt x="1692" y="1180"/>
                  <a:pt x="1735" y="1223"/>
                  <a:pt x="1735" y="1276"/>
                </a:cubicBezTo>
                <a:lnTo>
                  <a:pt x="1735" y="1280"/>
                </a:lnTo>
                <a:lnTo>
                  <a:pt x="1735" y="1285"/>
                </a:lnTo>
                <a:lnTo>
                  <a:pt x="1639" y="1189"/>
                </a:lnTo>
                <a:lnTo>
                  <a:pt x="1640" y="1189"/>
                </a:lnTo>
                <a:lnTo>
                  <a:pt x="1627" y="1190"/>
                </a:lnTo>
                <a:lnTo>
                  <a:pt x="1634" y="1189"/>
                </a:lnTo>
                <a:cubicBezTo>
                  <a:pt x="1644" y="1188"/>
                  <a:pt x="1654" y="1188"/>
                  <a:pt x="1663" y="1190"/>
                </a:cubicBezTo>
                <a:lnTo>
                  <a:pt x="1669" y="1191"/>
                </a:lnTo>
                <a:cubicBezTo>
                  <a:pt x="1704" y="1197"/>
                  <a:pt x="1733" y="1221"/>
                  <a:pt x="1745" y="1255"/>
                </a:cubicBezTo>
                <a:lnTo>
                  <a:pt x="1747" y="1261"/>
                </a:lnTo>
                <a:lnTo>
                  <a:pt x="1750" y="1272"/>
                </a:lnTo>
                <a:lnTo>
                  <a:pt x="1563" y="1272"/>
                </a:lnTo>
                <a:lnTo>
                  <a:pt x="1564" y="1268"/>
                </a:lnTo>
                <a:lnTo>
                  <a:pt x="1564" y="1270"/>
                </a:lnTo>
                <a:lnTo>
                  <a:pt x="1658" y="1381"/>
                </a:lnTo>
                <a:lnTo>
                  <a:pt x="1656" y="1381"/>
                </a:lnTo>
                <a:lnTo>
                  <a:pt x="1748" y="1258"/>
                </a:lnTo>
                <a:lnTo>
                  <a:pt x="1751" y="1268"/>
                </a:lnTo>
                <a:lnTo>
                  <a:pt x="1702" y="1210"/>
                </a:lnTo>
                <a:lnTo>
                  <a:pt x="1706" y="1212"/>
                </a:lnTo>
                <a:lnTo>
                  <a:pt x="1610" y="1218"/>
                </a:lnTo>
                <a:lnTo>
                  <a:pt x="1613" y="1216"/>
                </a:lnTo>
                <a:lnTo>
                  <a:pt x="1571" y="1287"/>
                </a:lnTo>
                <a:lnTo>
                  <a:pt x="1572" y="1276"/>
                </a:lnTo>
                <a:lnTo>
                  <a:pt x="1572" y="1296"/>
                </a:lnTo>
                <a:lnTo>
                  <a:pt x="1571" y="1288"/>
                </a:lnTo>
                <a:lnTo>
                  <a:pt x="1762" y="1276"/>
                </a:lnTo>
                <a:lnTo>
                  <a:pt x="1762" y="1284"/>
                </a:lnTo>
                <a:lnTo>
                  <a:pt x="1762" y="1295"/>
                </a:lnTo>
                <a:lnTo>
                  <a:pt x="1762" y="1282"/>
                </a:lnTo>
                <a:lnTo>
                  <a:pt x="1763" y="1289"/>
                </a:lnTo>
                <a:lnTo>
                  <a:pt x="1735" y="1235"/>
                </a:lnTo>
                <a:lnTo>
                  <a:pt x="1737" y="1237"/>
                </a:lnTo>
                <a:lnTo>
                  <a:pt x="1573" y="1304"/>
                </a:lnTo>
                <a:lnTo>
                  <a:pt x="1573" y="1299"/>
                </a:lnTo>
                <a:lnTo>
                  <a:pt x="1573" y="1289"/>
                </a:lnTo>
                <a:lnTo>
                  <a:pt x="1575" y="1270"/>
                </a:lnTo>
                <a:lnTo>
                  <a:pt x="1578" y="1253"/>
                </a:lnTo>
                <a:cubicBezTo>
                  <a:pt x="1587" y="1220"/>
                  <a:pt x="1613" y="1193"/>
                  <a:pt x="1646" y="1184"/>
                </a:cubicBezTo>
                <a:cubicBezTo>
                  <a:pt x="1679" y="1175"/>
                  <a:pt x="1715" y="1184"/>
                  <a:pt x="1739" y="1209"/>
                </a:cubicBezTo>
                <a:lnTo>
                  <a:pt x="1741" y="1211"/>
                </a:lnTo>
                <a:cubicBezTo>
                  <a:pt x="1749" y="1218"/>
                  <a:pt x="1755" y="1226"/>
                  <a:pt x="1759" y="1236"/>
                </a:cubicBezTo>
                <a:lnTo>
                  <a:pt x="1762" y="1242"/>
                </a:lnTo>
                <a:cubicBezTo>
                  <a:pt x="1765" y="1247"/>
                  <a:pt x="1767" y="1252"/>
                  <a:pt x="1769" y="1258"/>
                </a:cubicBezTo>
                <a:lnTo>
                  <a:pt x="1771" y="1265"/>
                </a:lnTo>
                <a:lnTo>
                  <a:pt x="1755" y="1234"/>
                </a:lnTo>
                <a:lnTo>
                  <a:pt x="1758" y="1238"/>
                </a:lnTo>
                <a:lnTo>
                  <a:pt x="1620" y="1222"/>
                </a:lnTo>
                <a:lnTo>
                  <a:pt x="1626" y="1217"/>
                </a:lnTo>
                <a:lnTo>
                  <a:pt x="1613" y="1230"/>
                </a:lnTo>
                <a:lnTo>
                  <a:pt x="1617" y="1225"/>
                </a:lnTo>
                <a:cubicBezTo>
                  <a:pt x="1639" y="1198"/>
                  <a:pt x="1675" y="1184"/>
                  <a:pt x="1710" y="1191"/>
                </a:cubicBezTo>
                <a:cubicBezTo>
                  <a:pt x="1745" y="1198"/>
                  <a:pt x="1773" y="1224"/>
                  <a:pt x="1783" y="1258"/>
                </a:cubicBezTo>
                <a:lnTo>
                  <a:pt x="1786" y="1268"/>
                </a:lnTo>
                <a:cubicBezTo>
                  <a:pt x="1789" y="1277"/>
                  <a:pt x="1790" y="1286"/>
                  <a:pt x="1790" y="1295"/>
                </a:cubicBezTo>
                <a:lnTo>
                  <a:pt x="1790" y="1304"/>
                </a:lnTo>
                <a:lnTo>
                  <a:pt x="1603" y="1274"/>
                </a:lnTo>
                <a:lnTo>
                  <a:pt x="1604" y="1271"/>
                </a:lnTo>
                <a:lnTo>
                  <a:pt x="1601" y="1286"/>
                </a:lnTo>
                <a:lnTo>
                  <a:pt x="1602" y="1280"/>
                </a:lnTo>
                <a:lnTo>
                  <a:pt x="1603" y="1274"/>
                </a:lnTo>
                <a:cubicBezTo>
                  <a:pt x="1604" y="1264"/>
                  <a:pt x="1607" y="1255"/>
                  <a:pt x="1612" y="1247"/>
                </a:cubicBezTo>
                <a:lnTo>
                  <a:pt x="1614" y="1243"/>
                </a:lnTo>
                <a:cubicBezTo>
                  <a:pt x="1631" y="1208"/>
                  <a:pt x="1668" y="1187"/>
                  <a:pt x="1706" y="1190"/>
                </a:cubicBezTo>
                <a:cubicBezTo>
                  <a:pt x="1745" y="1192"/>
                  <a:pt x="1778" y="1218"/>
                  <a:pt x="1791" y="1255"/>
                </a:cubicBezTo>
                <a:lnTo>
                  <a:pt x="1792" y="1258"/>
                </a:lnTo>
                <a:cubicBezTo>
                  <a:pt x="1793" y="1264"/>
                  <a:pt x="1795" y="1269"/>
                  <a:pt x="1796" y="1275"/>
                </a:cubicBezTo>
                <a:lnTo>
                  <a:pt x="1797" y="1282"/>
                </a:lnTo>
                <a:lnTo>
                  <a:pt x="1780" y="1240"/>
                </a:lnTo>
                <a:lnTo>
                  <a:pt x="1787" y="1250"/>
                </a:lnTo>
                <a:lnTo>
                  <a:pt x="1791" y="1256"/>
                </a:lnTo>
                <a:lnTo>
                  <a:pt x="1715" y="1218"/>
                </a:lnTo>
                <a:lnTo>
                  <a:pt x="1717" y="1218"/>
                </a:lnTo>
                <a:lnTo>
                  <a:pt x="1622" y="1323"/>
                </a:lnTo>
                <a:lnTo>
                  <a:pt x="1621" y="1312"/>
                </a:lnTo>
                <a:lnTo>
                  <a:pt x="1620" y="1295"/>
                </a:lnTo>
                <a:cubicBezTo>
                  <a:pt x="1620" y="1253"/>
                  <a:pt x="1648" y="1216"/>
                  <a:pt x="1689" y="1204"/>
                </a:cubicBezTo>
                <a:cubicBezTo>
                  <a:pt x="1729" y="1191"/>
                  <a:pt x="1773" y="1207"/>
                  <a:pt x="1796" y="1242"/>
                </a:cubicBezTo>
                <a:lnTo>
                  <a:pt x="1798" y="1245"/>
                </a:lnTo>
                <a:lnTo>
                  <a:pt x="1807" y="1262"/>
                </a:lnTo>
                <a:lnTo>
                  <a:pt x="1752" y="1213"/>
                </a:lnTo>
                <a:lnTo>
                  <a:pt x="1755" y="1214"/>
                </a:lnTo>
                <a:lnTo>
                  <a:pt x="1657" y="1238"/>
                </a:lnTo>
                <a:lnTo>
                  <a:pt x="1658" y="1237"/>
                </a:lnTo>
                <a:lnTo>
                  <a:pt x="1756" y="1396"/>
                </a:lnTo>
                <a:lnTo>
                  <a:pt x="1753" y="1397"/>
                </a:lnTo>
                <a:cubicBezTo>
                  <a:pt x="1733" y="1403"/>
                  <a:pt x="1712" y="1403"/>
                  <a:pt x="1692" y="1397"/>
                </a:cubicBezTo>
                <a:lnTo>
                  <a:pt x="1689" y="1396"/>
                </a:lnTo>
                <a:cubicBezTo>
                  <a:pt x="1658" y="1385"/>
                  <a:pt x="1635" y="1360"/>
                  <a:pt x="1627" y="1329"/>
                </a:cubicBezTo>
                <a:cubicBezTo>
                  <a:pt x="1618" y="1298"/>
                  <a:pt x="1626" y="1265"/>
                  <a:pt x="1648" y="1241"/>
                </a:cubicBezTo>
                <a:lnTo>
                  <a:pt x="1656" y="1232"/>
                </a:lnTo>
                <a:lnTo>
                  <a:pt x="1642" y="1253"/>
                </a:lnTo>
                <a:lnTo>
                  <a:pt x="1646" y="1245"/>
                </a:lnTo>
                <a:cubicBezTo>
                  <a:pt x="1653" y="1230"/>
                  <a:pt x="1664" y="1217"/>
                  <a:pt x="1678" y="1208"/>
                </a:cubicBezTo>
                <a:lnTo>
                  <a:pt x="1681" y="1206"/>
                </a:lnTo>
                <a:cubicBezTo>
                  <a:pt x="1708" y="1188"/>
                  <a:pt x="1742" y="1185"/>
                  <a:pt x="1771" y="1197"/>
                </a:cubicBezTo>
                <a:cubicBezTo>
                  <a:pt x="1801" y="1209"/>
                  <a:pt x="1822" y="1235"/>
                  <a:pt x="1829" y="1267"/>
                </a:cubicBezTo>
                <a:lnTo>
                  <a:pt x="1830" y="1272"/>
                </a:lnTo>
                <a:cubicBezTo>
                  <a:pt x="1831" y="1278"/>
                  <a:pt x="1831" y="1284"/>
                  <a:pt x="1831" y="1290"/>
                </a:cubicBezTo>
                <a:lnTo>
                  <a:pt x="1831" y="1299"/>
                </a:lnTo>
                <a:lnTo>
                  <a:pt x="1831" y="1308"/>
                </a:lnTo>
                <a:lnTo>
                  <a:pt x="1831" y="1314"/>
                </a:lnTo>
                <a:cubicBezTo>
                  <a:pt x="1831" y="1367"/>
                  <a:pt x="1788" y="1410"/>
                  <a:pt x="1735" y="1410"/>
                </a:cubicBezTo>
                <a:cubicBezTo>
                  <a:pt x="1682" y="1410"/>
                  <a:pt x="1639" y="1367"/>
                  <a:pt x="1639" y="1314"/>
                </a:cubicBezTo>
                <a:lnTo>
                  <a:pt x="1639" y="1310"/>
                </a:lnTo>
                <a:lnTo>
                  <a:pt x="1639" y="1304"/>
                </a:lnTo>
                <a:cubicBezTo>
                  <a:pt x="1639" y="1251"/>
                  <a:pt x="1682" y="1208"/>
                  <a:pt x="1735" y="1208"/>
                </a:cubicBezTo>
                <a:cubicBezTo>
                  <a:pt x="1788" y="1208"/>
                  <a:pt x="1831" y="1251"/>
                  <a:pt x="1831" y="1304"/>
                </a:cubicBezTo>
                <a:lnTo>
                  <a:pt x="1831" y="1309"/>
                </a:lnTo>
                <a:lnTo>
                  <a:pt x="1831" y="1314"/>
                </a:lnTo>
                <a:lnTo>
                  <a:pt x="1641" y="1299"/>
                </a:lnTo>
                <a:lnTo>
                  <a:pt x="1642" y="1293"/>
                </a:lnTo>
                <a:lnTo>
                  <a:pt x="1640" y="1308"/>
                </a:lnTo>
                <a:lnTo>
                  <a:pt x="1640" y="1304"/>
                </a:lnTo>
                <a:cubicBezTo>
                  <a:pt x="1640" y="1251"/>
                  <a:pt x="1683" y="1208"/>
                  <a:pt x="1736" y="1208"/>
                </a:cubicBezTo>
                <a:cubicBezTo>
                  <a:pt x="1789" y="1208"/>
                  <a:pt x="1832" y="1251"/>
                  <a:pt x="1832" y="1304"/>
                </a:cubicBezTo>
                <a:lnTo>
                  <a:pt x="1832" y="1312"/>
                </a:lnTo>
                <a:lnTo>
                  <a:pt x="1832" y="1323"/>
                </a:lnTo>
                <a:lnTo>
                  <a:pt x="1829" y="1297"/>
                </a:lnTo>
                <a:lnTo>
                  <a:pt x="1831" y="1304"/>
                </a:lnTo>
                <a:lnTo>
                  <a:pt x="1818" y="1277"/>
                </a:lnTo>
                <a:lnTo>
                  <a:pt x="1820" y="1280"/>
                </a:lnTo>
                <a:lnTo>
                  <a:pt x="1647" y="1313"/>
                </a:lnTo>
                <a:lnTo>
                  <a:pt x="1649" y="1304"/>
                </a:lnTo>
                <a:lnTo>
                  <a:pt x="1648" y="1305"/>
                </a:lnTo>
                <a:cubicBezTo>
                  <a:pt x="1649" y="1295"/>
                  <a:pt x="1651" y="1286"/>
                  <a:pt x="1655" y="1277"/>
                </a:cubicBezTo>
                <a:lnTo>
                  <a:pt x="1658" y="1270"/>
                </a:lnTo>
                <a:cubicBezTo>
                  <a:pt x="1666" y="1251"/>
                  <a:pt x="1680" y="1236"/>
                  <a:pt x="1697" y="1225"/>
                </a:cubicBezTo>
                <a:lnTo>
                  <a:pt x="1702" y="1222"/>
                </a:lnTo>
                <a:cubicBezTo>
                  <a:pt x="1725" y="1208"/>
                  <a:pt x="1754" y="1205"/>
                  <a:pt x="1780" y="1213"/>
                </a:cubicBezTo>
                <a:lnTo>
                  <a:pt x="1793" y="1217"/>
                </a:lnTo>
                <a:cubicBezTo>
                  <a:pt x="1799" y="1219"/>
                  <a:pt x="1805" y="1221"/>
                  <a:pt x="1810" y="1224"/>
                </a:cubicBezTo>
                <a:lnTo>
                  <a:pt x="1821" y="1230"/>
                </a:lnTo>
                <a:lnTo>
                  <a:pt x="1775" y="1218"/>
                </a:lnTo>
                <a:lnTo>
                  <a:pt x="1777" y="1218"/>
                </a:lnTo>
                <a:lnTo>
                  <a:pt x="1779" y="1218"/>
                </a:lnTo>
                <a:lnTo>
                  <a:pt x="1688" y="1284"/>
                </a:lnTo>
                <a:lnTo>
                  <a:pt x="1690" y="1278"/>
                </a:lnTo>
                <a:lnTo>
                  <a:pt x="1689" y="1281"/>
                </a:lnTo>
                <a:cubicBezTo>
                  <a:pt x="1702" y="1231"/>
                  <a:pt x="1752" y="1200"/>
                  <a:pt x="1802" y="1210"/>
                </a:cubicBezTo>
                <a:cubicBezTo>
                  <a:pt x="1852" y="1221"/>
                  <a:pt x="1886" y="1269"/>
                  <a:pt x="1877" y="1320"/>
                </a:cubicBezTo>
                <a:lnTo>
                  <a:pt x="1876" y="1326"/>
                </a:lnTo>
                <a:lnTo>
                  <a:pt x="1874" y="1338"/>
                </a:lnTo>
                <a:cubicBezTo>
                  <a:pt x="1863" y="1382"/>
                  <a:pt x="1822" y="1412"/>
                  <a:pt x="1777" y="1410"/>
                </a:cubicBezTo>
                <a:cubicBezTo>
                  <a:pt x="1731" y="1409"/>
                  <a:pt x="1693" y="1375"/>
                  <a:pt x="1686" y="1330"/>
                </a:cubicBezTo>
                <a:lnTo>
                  <a:pt x="1685" y="1324"/>
                </a:lnTo>
                <a:cubicBezTo>
                  <a:pt x="1684" y="1319"/>
                  <a:pt x="1683" y="1314"/>
                  <a:pt x="1683" y="1308"/>
                </a:cubicBezTo>
                <a:lnTo>
                  <a:pt x="1683" y="1299"/>
                </a:lnTo>
                <a:lnTo>
                  <a:pt x="1683" y="1290"/>
                </a:lnTo>
                <a:lnTo>
                  <a:pt x="1683" y="1285"/>
                </a:lnTo>
                <a:cubicBezTo>
                  <a:pt x="1683" y="1232"/>
                  <a:pt x="1726" y="1189"/>
                  <a:pt x="1779" y="1189"/>
                </a:cubicBezTo>
                <a:cubicBezTo>
                  <a:pt x="1832" y="1189"/>
                  <a:pt x="1875" y="1232"/>
                  <a:pt x="1875" y="1285"/>
                </a:cubicBezTo>
                <a:lnTo>
                  <a:pt x="1875" y="1287"/>
                </a:lnTo>
                <a:lnTo>
                  <a:pt x="1875" y="1295"/>
                </a:lnTo>
                <a:lnTo>
                  <a:pt x="1875" y="1305"/>
                </a:lnTo>
                <a:lnTo>
                  <a:pt x="1875" y="1314"/>
                </a:lnTo>
                <a:lnTo>
                  <a:pt x="1685" y="1296"/>
                </a:lnTo>
                <a:lnTo>
                  <a:pt x="1686" y="1291"/>
                </a:lnTo>
                <a:cubicBezTo>
                  <a:pt x="1687" y="1285"/>
                  <a:pt x="1689" y="1279"/>
                  <a:pt x="1691" y="1274"/>
                </a:cubicBezTo>
                <a:lnTo>
                  <a:pt x="1693" y="1269"/>
                </a:lnTo>
                <a:cubicBezTo>
                  <a:pt x="1707" y="1234"/>
                  <a:pt x="1741" y="1210"/>
                  <a:pt x="1778" y="1209"/>
                </a:cubicBezTo>
                <a:cubicBezTo>
                  <a:pt x="1816" y="1207"/>
                  <a:pt x="1851" y="1228"/>
                  <a:pt x="1868" y="1262"/>
                </a:cubicBezTo>
                <a:lnTo>
                  <a:pt x="1871" y="1268"/>
                </a:lnTo>
                <a:lnTo>
                  <a:pt x="1853" y="1243"/>
                </a:lnTo>
                <a:lnTo>
                  <a:pt x="1857" y="1247"/>
                </a:lnTo>
                <a:lnTo>
                  <a:pt x="1698" y="1284"/>
                </a:lnTo>
                <a:lnTo>
                  <a:pt x="1700" y="1278"/>
                </a:lnTo>
                <a:lnTo>
                  <a:pt x="1699" y="1280"/>
                </a:lnTo>
                <a:lnTo>
                  <a:pt x="1699" y="1279"/>
                </a:lnTo>
                <a:lnTo>
                  <a:pt x="1702" y="1262"/>
                </a:lnTo>
                <a:cubicBezTo>
                  <a:pt x="1715" y="1211"/>
                  <a:pt x="1767" y="1179"/>
                  <a:pt x="1819" y="1192"/>
                </a:cubicBezTo>
                <a:cubicBezTo>
                  <a:pt x="1870" y="1205"/>
                  <a:pt x="1901" y="1257"/>
                  <a:pt x="1889" y="1309"/>
                </a:cubicBezTo>
                <a:lnTo>
                  <a:pt x="1888" y="1313"/>
                </a:lnTo>
                <a:lnTo>
                  <a:pt x="1890" y="1299"/>
                </a:lnTo>
                <a:lnTo>
                  <a:pt x="1889" y="1309"/>
                </a:lnTo>
                <a:lnTo>
                  <a:pt x="1886" y="1328"/>
                </a:lnTo>
                <a:cubicBezTo>
                  <a:pt x="1884" y="1334"/>
                  <a:pt x="1883" y="1340"/>
                  <a:pt x="1881" y="1345"/>
                </a:cubicBezTo>
                <a:lnTo>
                  <a:pt x="1879" y="1350"/>
                </a:lnTo>
                <a:cubicBezTo>
                  <a:pt x="1865" y="1385"/>
                  <a:pt x="1831" y="1409"/>
                  <a:pt x="1793" y="1410"/>
                </a:cubicBezTo>
                <a:cubicBezTo>
                  <a:pt x="1756" y="1412"/>
                  <a:pt x="1721" y="1391"/>
                  <a:pt x="1704" y="1357"/>
                </a:cubicBezTo>
                <a:lnTo>
                  <a:pt x="1703" y="1355"/>
                </a:lnTo>
                <a:cubicBezTo>
                  <a:pt x="1696" y="1342"/>
                  <a:pt x="1692" y="1327"/>
                  <a:pt x="1692" y="1312"/>
                </a:cubicBezTo>
                <a:lnTo>
                  <a:pt x="1692" y="1306"/>
                </a:lnTo>
                <a:lnTo>
                  <a:pt x="1692" y="1295"/>
                </a:lnTo>
                <a:cubicBezTo>
                  <a:pt x="1692" y="1242"/>
                  <a:pt x="1735" y="1199"/>
                  <a:pt x="1788" y="1199"/>
                </a:cubicBezTo>
                <a:cubicBezTo>
                  <a:pt x="1841" y="1199"/>
                  <a:pt x="1884" y="1242"/>
                  <a:pt x="1884" y="1295"/>
                </a:cubicBezTo>
                <a:lnTo>
                  <a:pt x="1884" y="1306"/>
                </a:lnTo>
                <a:lnTo>
                  <a:pt x="1884" y="1312"/>
                </a:lnTo>
                <a:lnTo>
                  <a:pt x="1874" y="1270"/>
                </a:lnTo>
                <a:lnTo>
                  <a:pt x="1875" y="1272"/>
                </a:lnTo>
                <a:lnTo>
                  <a:pt x="1700" y="1279"/>
                </a:lnTo>
                <a:lnTo>
                  <a:pt x="1702" y="1274"/>
                </a:lnTo>
                <a:lnTo>
                  <a:pt x="1697" y="1291"/>
                </a:lnTo>
                <a:lnTo>
                  <a:pt x="1698" y="1290"/>
                </a:lnTo>
                <a:lnTo>
                  <a:pt x="1699" y="1280"/>
                </a:lnTo>
                <a:cubicBezTo>
                  <a:pt x="1699" y="1275"/>
                  <a:pt x="1700" y="1271"/>
                  <a:pt x="1701" y="1266"/>
                </a:cubicBezTo>
                <a:lnTo>
                  <a:pt x="1702" y="1262"/>
                </a:lnTo>
                <a:lnTo>
                  <a:pt x="1889" y="1309"/>
                </a:lnTo>
                <a:lnTo>
                  <a:pt x="1890" y="1300"/>
                </a:lnTo>
                <a:lnTo>
                  <a:pt x="1888" y="1317"/>
                </a:lnTo>
                <a:lnTo>
                  <a:pt x="1883" y="1339"/>
                </a:lnTo>
                <a:lnTo>
                  <a:pt x="1881" y="1345"/>
                </a:lnTo>
                <a:cubicBezTo>
                  <a:pt x="1870" y="1376"/>
                  <a:pt x="1844" y="1400"/>
                  <a:pt x="1812" y="1408"/>
                </a:cubicBezTo>
                <a:cubicBezTo>
                  <a:pt x="1779" y="1416"/>
                  <a:pt x="1745" y="1406"/>
                  <a:pt x="1722" y="1382"/>
                </a:cubicBezTo>
                <a:lnTo>
                  <a:pt x="1718" y="1378"/>
                </a:lnTo>
                <a:cubicBezTo>
                  <a:pt x="1710" y="1371"/>
                  <a:pt x="1704" y="1363"/>
                  <a:pt x="1700" y="1353"/>
                </a:cubicBezTo>
                <a:lnTo>
                  <a:pt x="1697" y="1347"/>
                </a:lnTo>
                <a:lnTo>
                  <a:pt x="1872" y="1340"/>
                </a:lnTo>
                <a:lnTo>
                  <a:pt x="1870" y="1345"/>
                </a:lnTo>
                <a:lnTo>
                  <a:pt x="1875" y="1328"/>
                </a:lnTo>
                <a:lnTo>
                  <a:pt x="1874" y="1333"/>
                </a:lnTo>
                <a:cubicBezTo>
                  <a:pt x="1864" y="1382"/>
                  <a:pt x="1819" y="1415"/>
                  <a:pt x="1770" y="1410"/>
                </a:cubicBezTo>
                <a:cubicBezTo>
                  <a:pt x="1721" y="1405"/>
                  <a:pt x="1683" y="1364"/>
                  <a:pt x="1683" y="1314"/>
                </a:cubicBezTo>
                <a:lnTo>
                  <a:pt x="1683" y="1305"/>
                </a:lnTo>
                <a:lnTo>
                  <a:pt x="1683" y="1295"/>
                </a:lnTo>
                <a:lnTo>
                  <a:pt x="1683" y="1287"/>
                </a:lnTo>
                <a:lnTo>
                  <a:pt x="1683" y="1285"/>
                </a:lnTo>
                <a:lnTo>
                  <a:pt x="1875" y="1285"/>
                </a:lnTo>
                <a:lnTo>
                  <a:pt x="1875" y="1290"/>
                </a:lnTo>
                <a:lnTo>
                  <a:pt x="1875" y="1299"/>
                </a:lnTo>
                <a:lnTo>
                  <a:pt x="1875" y="1308"/>
                </a:lnTo>
                <a:lnTo>
                  <a:pt x="1874" y="1293"/>
                </a:lnTo>
                <a:lnTo>
                  <a:pt x="1875" y="1299"/>
                </a:lnTo>
                <a:lnTo>
                  <a:pt x="1687" y="1291"/>
                </a:lnTo>
                <a:lnTo>
                  <a:pt x="1687" y="1295"/>
                </a:lnTo>
                <a:lnTo>
                  <a:pt x="1688" y="1289"/>
                </a:lnTo>
                <a:lnTo>
                  <a:pt x="1876" y="1328"/>
                </a:lnTo>
                <a:lnTo>
                  <a:pt x="1873" y="1339"/>
                </a:lnTo>
                <a:lnTo>
                  <a:pt x="1871" y="1345"/>
                </a:lnTo>
                <a:cubicBezTo>
                  <a:pt x="1857" y="1384"/>
                  <a:pt x="1821" y="1410"/>
                  <a:pt x="1779" y="1410"/>
                </a:cubicBezTo>
                <a:lnTo>
                  <a:pt x="1777" y="1410"/>
                </a:lnTo>
                <a:lnTo>
                  <a:pt x="1775" y="1410"/>
                </a:lnTo>
                <a:cubicBezTo>
                  <a:pt x="1759" y="1410"/>
                  <a:pt x="1744" y="1406"/>
                  <a:pt x="1729" y="1399"/>
                </a:cubicBezTo>
                <a:lnTo>
                  <a:pt x="1718" y="1393"/>
                </a:lnTo>
                <a:lnTo>
                  <a:pt x="1736" y="1400"/>
                </a:lnTo>
                <a:lnTo>
                  <a:pt x="1723" y="1396"/>
                </a:lnTo>
                <a:lnTo>
                  <a:pt x="1801" y="1387"/>
                </a:lnTo>
                <a:lnTo>
                  <a:pt x="1796" y="1390"/>
                </a:lnTo>
                <a:lnTo>
                  <a:pt x="1835" y="1345"/>
                </a:lnTo>
                <a:lnTo>
                  <a:pt x="1832" y="1352"/>
                </a:lnTo>
                <a:lnTo>
                  <a:pt x="1839" y="1324"/>
                </a:lnTo>
                <a:lnTo>
                  <a:pt x="1836" y="1345"/>
                </a:lnTo>
                <a:lnTo>
                  <a:pt x="1834" y="1354"/>
                </a:lnTo>
                <a:cubicBezTo>
                  <a:pt x="1826" y="1392"/>
                  <a:pt x="1796" y="1421"/>
                  <a:pt x="1758" y="1428"/>
                </a:cubicBezTo>
                <a:cubicBezTo>
                  <a:pt x="1720" y="1435"/>
                  <a:pt x="1682" y="1419"/>
                  <a:pt x="1661" y="1387"/>
                </a:cubicBezTo>
                <a:lnTo>
                  <a:pt x="1659" y="1384"/>
                </a:lnTo>
                <a:cubicBezTo>
                  <a:pt x="1653" y="1375"/>
                  <a:pt x="1649" y="1366"/>
                  <a:pt x="1646" y="1357"/>
                </a:cubicBezTo>
                <a:lnTo>
                  <a:pt x="1644" y="1350"/>
                </a:lnTo>
                <a:cubicBezTo>
                  <a:pt x="1642" y="1341"/>
                  <a:pt x="1640" y="1332"/>
                  <a:pt x="1640" y="1323"/>
                </a:cubicBezTo>
                <a:lnTo>
                  <a:pt x="1640" y="1312"/>
                </a:lnTo>
                <a:lnTo>
                  <a:pt x="1640" y="1304"/>
                </a:lnTo>
                <a:lnTo>
                  <a:pt x="1832" y="1304"/>
                </a:lnTo>
                <a:lnTo>
                  <a:pt x="1832" y="1308"/>
                </a:lnTo>
                <a:cubicBezTo>
                  <a:pt x="1832" y="1314"/>
                  <a:pt x="1832" y="1319"/>
                  <a:pt x="1831" y="1324"/>
                </a:cubicBezTo>
                <a:lnTo>
                  <a:pt x="1830" y="1330"/>
                </a:lnTo>
                <a:cubicBezTo>
                  <a:pt x="1822" y="1380"/>
                  <a:pt x="1777" y="1414"/>
                  <a:pt x="1728" y="1410"/>
                </a:cubicBezTo>
                <a:cubicBezTo>
                  <a:pt x="1678" y="1406"/>
                  <a:pt x="1639" y="1364"/>
                  <a:pt x="1639" y="1314"/>
                </a:cubicBezTo>
                <a:lnTo>
                  <a:pt x="1639" y="1309"/>
                </a:lnTo>
                <a:lnTo>
                  <a:pt x="1639" y="1304"/>
                </a:lnTo>
                <a:lnTo>
                  <a:pt x="1831" y="1304"/>
                </a:lnTo>
                <a:lnTo>
                  <a:pt x="1831" y="1310"/>
                </a:lnTo>
                <a:lnTo>
                  <a:pt x="1831" y="1314"/>
                </a:lnTo>
                <a:lnTo>
                  <a:pt x="1639" y="1314"/>
                </a:lnTo>
                <a:lnTo>
                  <a:pt x="1639" y="1308"/>
                </a:lnTo>
                <a:lnTo>
                  <a:pt x="1639" y="1299"/>
                </a:lnTo>
                <a:lnTo>
                  <a:pt x="1639" y="1290"/>
                </a:lnTo>
                <a:lnTo>
                  <a:pt x="1641" y="1309"/>
                </a:lnTo>
                <a:lnTo>
                  <a:pt x="1640" y="1304"/>
                </a:lnTo>
                <a:lnTo>
                  <a:pt x="1788" y="1365"/>
                </a:lnTo>
                <a:lnTo>
                  <a:pt x="1785" y="1367"/>
                </a:lnTo>
                <a:lnTo>
                  <a:pt x="1817" y="1330"/>
                </a:lnTo>
                <a:lnTo>
                  <a:pt x="1813" y="1338"/>
                </a:lnTo>
                <a:cubicBezTo>
                  <a:pt x="1810" y="1346"/>
                  <a:pt x="1805" y="1353"/>
                  <a:pt x="1799" y="1359"/>
                </a:cubicBezTo>
                <a:lnTo>
                  <a:pt x="1791" y="1368"/>
                </a:lnTo>
                <a:lnTo>
                  <a:pt x="1750" y="1213"/>
                </a:lnTo>
                <a:lnTo>
                  <a:pt x="1753" y="1214"/>
                </a:lnTo>
                <a:lnTo>
                  <a:pt x="1692" y="1214"/>
                </a:lnTo>
                <a:lnTo>
                  <a:pt x="1695" y="1213"/>
                </a:lnTo>
                <a:cubicBezTo>
                  <a:pt x="1737" y="1199"/>
                  <a:pt x="1784" y="1216"/>
                  <a:pt x="1807" y="1254"/>
                </a:cubicBezTo>
                <a:cubicBezTo>
                  <a:pt x="1831" y="1292"/>
                  <a:pt x="1825" y="1341"/>
                  <a:pt x="1793" y="1372"/>
                </a:cubicBezTo>
                <a:lnTo>
                  <a:pt x="1792" y="1373"/>
                </a:lnTo>
                <a:cubicBezTo>
                  <a:pt x="1767" y="1399"/>
                  <a:pt x="1729" y="1408"/>
                  <a:pt x="1694" y="1397"/>
                </a:cubicBezTo>
                <a:lnTo>
                  <a:pt x="1691" y="1396"/>
                </a:lnTo>
                <a:cubicBezTo>
                  <a:pt x="1667" y="1387"/>
                  <a:pt x="1647" y="1370"/>
                  <a:pt x="1636" y="1347"/>
                </a:cubicBezTo>
                <a:lnTo>
                  <a:pt x="1639" y="1352"/>
                </a:lnTo>
                <a:lnTo>
                  <a:pt x="1637" y="1349"/>
                </a:lnTo>
                <a:lnTo>
                  <a:pt x="1812" y="1295"/>
                </a:lnTo>
                <a:lnTo>
                  <a:pt x="1812" y="1295"/>
                </a:lnTo>
                <a:lnTo>
                  <a:pt x="1813" y="1306"/>
                </a:lnTo>
                <a:cubicBezTo>
                  <a:pt x="1816" y="1333"/>
                  <a:pt x="1807" y="1359"/>
                  <a:pt x="1788" y="1379"/>
                </a:cubicBezTo>
                <a:cubicBezTo>
                  <a:pt x="1770" y="1399"/>
                  <a:pt x="1744" y="1410"/>
                  <a:pt x="1717" y="1410"/>
                </a:cubicBezTo>
                <a:lnTo>
                  <a:pt x="1715" y="1410"/>
                </a:lnTo>
                <a:cubicBezTo>
                  <a:pt x="1686" y="1410"/>
                  <a:pt x="1658" y="1397"/>
                  <a:pt x="1640" y="1373"/>
                </a:cubicBezTo>
                <a:lnTo>
                  <a:pt x="1630" y="1361"/>
                </a:lnTo>
                <a:lnTo>
                  <a:pt x="1623" y="1351"/>
                </a:lnTo>
                <a:cubicBezTo>
                  <a:pt x="1614" y="1338"/>
                  <a:pt x="1609" y="1324"/>
                  <a:pt x="1606" y="1309"/>
                </a:cubicBezTo>
                <a:lnTo>
                  <a:pt x="1605" y="1302"/>
                </a:lnTo>
                <a:lnTo>
                  <a:pt x="1609" y="1319"/>
                </a:lnTo>
                <a:lnTo>
                  <a:pt x="1608" y="1316"/>
                </a:lnTo>
                <a:lnTo>
                  <a:pt x="1785" y="1328"/>
                </a:lnTo>
                <a:lnTo>
                  <a:pt x="1783" y="1332"/>
                </a:lnTo>
                <a:lnTo>
                  <a:pt x="1792" y="1305"/>
                </a:lnTo>
                <a:lnTo>
                  <a:pt x="1791" y="1311"/>
                </a:lnTo>
                <a:lnTo>
                  <a:pt x="1790" y="1317"/>
                </a:lnTo>
                <a:cubicBezTo>
                  <a:pt x="1789" y="1322"/>
                  <a:pt x="1788" y="1327"/>
                  <a:pt x="1787" y="1332"/>
                </a:cubicBezTo>
                <a:lnTo>
                  <a:pt x="1786" y="1335"/>
                </a:lnTo>
                <a:cubicBezTo>
                  <a:pt x="1771" y="1379"/>
                  <a:pt x="1726" y="1407"/>
                  <a:pt x="1679" y="1399"/>
                </a:cubicBezTo>
                <a:cubicBezTo>
                  <a:pt x="1633" y="1392"/>
                  <a:pt x="1598" y="1352"/>
                  <a:pt x="1598" y="1304"/>
                </a:cubicBezTo>
                <a:lnTo>
                  <a:pt x="1598" y="1295"/>
                </a:lnTo>
                <a:lnTo>
                  <a:pt x="1603" y="1323"/>
                </a:lnTo>
                <a:lnTo>
                  <a:pt x="1600" y="1313"/>
                </a:lnTo>
                <a:lnTo>
                  <a:pt x="1766" y="1345"/>
                </a:lnTo>
                <a:lnTo>
                  <a:pt x="1762" y="1350"/>
                </a:lnTo>
                <a:cubicBezTo>
                  <a:pt x="1758" y="1355"/>
                  <a:pt x="1754" y="1360"/>
                  <a:pt x="1749" y="1364"/>
                </a:cubicBezTo>
                <a:lnTo>
                  <a:pt x="1743" y="1369"/>
                </a:lnTo>
                <a:cubicBezTo>
                  <a:pt x="1723" y="1386"/>
                  <a:pt x="1696" y="1394"/>
                  <a:pt x="1670" y="1391"/>
                </a:cubicBezTo>
                <a:cubicBezTo>
                  <a:pt x="1644" y="1388"/>
                  <a:pt x="1620" y="1374"/>
                  <a:pt x="1605" y="1353"/>
                </a:cubicBezTo>
                <a:lnTo>
                  <a:pt x="1602" y="1349"/>
                </a:lnTo>
                <a:cubicBezTo>
                  <a:pt x="1595" y="1340"/>
                  <a:pt x="1589" y="1329"/>
                  <a:pt x="1586" y="1318"/>
                </a:cubicBezTo>
                <a:lnTo>
                  <a:pt x="1584" y="1311"/>
                </a:lnTo>
                <a:lnTo>
                  <a:pt x="1591" y="1327"/>
                </a:lnTo>
                <a:lnTo>
                  <a:pt x="1588" y="1321"/>
                </a:lnTo>
                <a:lnTo>
                  <a:pt x="1606" y="1346"/>
                </a:lnTo>
                <a:lnTo>
                  <a:pt x="1604" y="1344"/>
                </a:lnTo>
                <a:lnTo>
                  <a:pt x="1765" y="1300"/>
                </a:lnTo>
                <a:lnTo>
                  <a:pt x="1766" y="1291"/>
                </a:lnTo>
                <a:lnTo>
                  <a:pt x="1765" y="1289"/>
                </a:lnTo>
                <a:lnTo>
                  <a:pt x="1765" y="1299"/>
                </a:lnTo>
                <a:lnTo>
                  <a:pt x="1765" y="1304"/>
                </a:lnTo>
                <a:cubicBezTo>
                  <a:pt x="1765" y="1343"/>
                  <a:pt x="1742" y="1378"/>
                  <a:pt x="1706" y="1393"/>
                </a:cubicBezTo>
                <a:cubicBezTo>
                  <a:pt x="1670" y="1408"/>
                  <a:pt x="1629" y="1400"/>
                  <a:pt x="1602" y="1372"/>
                </a:cubicBezTo>
                <a:lnTo>
                  <a:pt x="1600" y="1370"/>
                </a:lnTo>
                <a:cubicBezTo>
                  <a:pt x="1585" y="1356"/>
                  <a:pt x="1575" y="1337"/>
                  <a:pt x="1572" y="1316"/>
                </a:cubicBezTo>
                <a:lnTo>
                  <a:pt x="1571" y="1309"/>
                </a:lnTo>
                <a:cubicBezTo>
                  <a:pt x="1571" y="1305"/>
                  <a:pt x="1570" y="1300"/>
                  <a:pt x="1570" y="1295"/>
                </a:cubicBezTo>
                <a:lnTo>
                  <a:pt x="1570" y="1284"/>
                </a:lnTo>
                <a:lnTo>
                  <a:pt x="1570" y="1276"/>
                </a:lnTo>
                <a:cubicBezTo>
                  <a:pt x="1570" y="1226"/>
                  <a:pt x="1610" y="1184"/>
                  <a:pt x="1661" y="1181"/>
                </a:cubicBezTo>
                <a:cubicBezTo>
                  <a:pt x="1711" y="1178"/>
                  <a:pt x="1755" y="1214"/>
                  <a:pt x="1762" y="1265"/>
                </a:cubicBezTo>
                <a:lnTo>
                  <a:pt x="1763" y="1273"/>
                </a:lnTo>
                <a:cubicBezTo>
                  <a:pt x="1764" y="1279"/>
                  <a:pt x="1764" y="1286"/>
                  <a:pt x="1763" y="1293"/>
                </a:cubicBezTo>
                <a:lnTo>
                  <a:pt x="1762" y="1304"/>
                </a:lnTo>
                <a:cubicBezTo>
                  <a:pt x="1759" y="1333"/>
                  <a:pt x="1744" y="1359"/>
                  <a:pt x="1720" y="1375"/>
                </a:cubicBezTo>
                <a:lnTo>
                  <a:pt x="1717" y="1377"/>
                </a:lnTo>
                <a:cubicBezTo>
                  <a:pt x="1688" y="1396"/>
                  <a:pt x="1651" y="1399"/>
                  <a:pt x="1621" y="1383"/>
                </a:cubicBezTo>
                <a:lnTo>
                  <a:pt x="1617" y="1381"/>
                </a:lnTo>
                <a:cubicBezTo>
                  <a:pt x="1593" y="1369"/>
                  <a:pt x="1575" y="1348"/>
                  <a:pt x="1568" y="1323"/>
                </a:cubicBezTo>
                <a:lnTo>
                  <a:pt x="1565" y="1313"/>
                </a:lnTo>
                <a:cubicBezTo>
                  <a:pt x="1556" y="1284"/>
                  <a:pt x="1561" y="1253"/>
                  <a:pt x="1579" y="1228"/>
                </a:cubicBezTo>
                <a:cubicBezTo>
                  <a:pt x="1598" y="1204"/>
                  <a:pt x="1626" y="1189"/>
                  <a:pt x="1656" y="1189"/>
                </a:cubicBezTo>
                <a:lnTo>
                  <a:pt x="1658" y="1189"/>
                </a:lnTo>
                <a:cubicBezTo>
                  <a:pt x="1687" y="1189"/>
                  <a:pt x="1713" y="1202"/>
                  <a:pt x="1732" y="1223"/>
                </a:cubicBezTo>
                <a:cubicBezTo>
                  <a:pt x="1750" y="1245"/>
                  <a:pt x="1758" y="1273"/>
                  <a:pt x="1753" y="1301"/>
                </a:cubicBezTo>
                <a:lnTo>
                  <a:pt x="1751" y="1315"/>
                </a:lnTo>
                <a:lnTo>
                  <a:pt x="1750" y="1319"/>
                </a:lnTo>
                <a:cubicBezTo>
                  <a:pt x="1739" y="1361"/>
                  <a:pt x="1701" y="1391"/>
                  <a:pt x="1656" y="1391"/>
                </a:cubicBezTo>
                <a:cubicBezTo>
                  <a:pt x="1612" y="1391"/>
                  <a:pt x="1574" y="1361"/>
                  <a:pt x="1563" y="1319"/>
                </a:cubicBezTo>
                <a:lnTo>
                  <a:pt x="1564" y="1322"/>
                </a:lnTo>
                <a:lnTo>
                  <a:pt x="1562" y="1316"/>
                </a:lnTo>
                <a:lnTo>
                  <a:pt x="1638" y="1380"/>
                </a:lnTo>
                <a:lnTo>
                  <a:pt x="1632" y="1379"/>
                </a:lnTo>
                <a:lnTo>
                  <a:pt x="1661" y="1380"/>
                </a:lnTo>
                <a:lnTo>
                  <a:pt x="1654" y="1381"/>
                </a:lnTo>
                <a:cubicBezTo>
                  <a:pt x="1650" y="1381"/>
                  <a:pt x="1645" y="1381"/>
                  <a:pt x="1640" y="1381"/>
                </a:cubicBezTo>
                <a:lnTo>
                  <a:pt x="1639" y="1381"/>
                </a:lnTo>
                <a:cubicBezTo>
                  <a:pt x="1586" y="1381"/>
                  <a:pt x="1543" y="1338"/>
                  <a:pt x="1543" y="1285"/>
                </a:cubicBezTo>
                <a:lnTo>
                  <a:pt x="1543" y="1280"/>
                </a:lnTo>
                <a:lnTo>
                  <a:pt x="1543" y="1276"/>
                </a:lnTo>
                <a:lnTo>
                  <a:pt x="1639" y="1372"/>
                </a:lnTo>
                <a:lnTo>
                  <a:pt x="1638" y="1372"/>
                </a:lnTo>
                <a:lnTo>
                  <a:pt x="1732" y="1300"/>
                </a:lnTo>
                <a:lnTo>
                  <a:pt x="1732" y="1299"/>
                </a:lnTo>
                <a:lnTo>
                  <a:pt x="1731" y="1304"/>
                </a:lnTo>
                <a:lnTo>
                  <a:pt x="1636" y="1189"/>
                </a:lnTo>
                <a:lnTo>
                  <a:pt x="1637" y="1189"/>
                </a:lnTo>
                <a:cubicBezTo>
                  <a:pt x="1688" y="1189"/>
                  <a:pt x="1731" y="1229"/>
                  <a:pt x="1733" y="1280"/>
                </a:cubicBezTo>
                <a:cubicBezTo>
                  <a:pt x="1736" y="1331"/>
                  <a:pt x="1699" y="1375"/>
                  <a:pt x="1648" y="1381"/>
                </a:cubicBezTo>
                <a:lnTo>
                  <a:pt x="1639" y="1382"/>
                </a:lnTo>
                <a:cubicBezTo>
                  <a:pt x="1632" y="1383"/>
                  <a:pt x="1626" y="1383"/>
                  <a:pt x="1619" y="1382"/>
                </a:cubicBezTo>
                <a:lnTo>
                  <a:pt x="1609" y="1381"/>
                </a:lnTo>
                <a:cubicBezTo>
                  <a:pt x="1573" y="1377"/>
                  <a:pt x="1543" y="1354"/>
                  <a:pt x="1529" y="1321"/>
                </a:cubicBezTo>
                <a:lnTo>
                  <a:pt x="1527" y="1316"/>
                </a:lnTo>
                <a:cubicBezTo>
                  <a:pt x="1523" y="1305"/>
                  <a:pt x="1520" y="1293"/>
                  <a:pt x="1520" y="1280"/>
                </a:cubicBezTo>
                <a:lnTo>
                  <a:pt x="1520" y="1276"/>
                </a:lnTo>
                <a:lnTo>
                  <a:pt x="1616" y="1372"/>
                </a:lnTo>
                <a:lnTo>
                  <a:pt x="1614" y="1372"/>
                </a:lnTo>
                <a:lnTo>
                  <a:pt x="1609" y="1372"/>
                </a:lnTo>
                <a:cubicBezTo>
                  <a:pt x="1563" y="1372"/>
                  <a:pt x="1522" y="1339"/>
                  <a:pt x="1515" y="1292"/>
                </a:cubicBezTo>
                <a:lnTo>
                  <a:pt x="1514" y="1286"/>
                </a:lnTo>
                <a:lnTo>
                  <a:pt x="1523" y="1313"/>
                </a:lnTo>
                <a:lnTo>
                  <a:pt x="1521" y="1309"/>
                </a:lnTo>
                <a:lnTo>
                  <a:pt x="1696" y="1302"/>
                </a:lnTo>
                <a:lnTo>
                  <a:pt x="1686" y="1323"/>
                </a:lnTo>
                <a:lnTo>
                  <a:pt x="1681" y="1332"/>
                </a:lnTo>
                <a:cubicBezTo>
                  <a:pt x="1667" y="1358"/>
                  <a:pt x="1641" y="1376"/>
                  <a:pt x="1611" y="1381"/>
                </a:cubicBezTo>
                <a:cubicBezTo>
                  <a:pt x="1581" y="1385"/>
                  <a:pt x="1551" y="1375"/>
                  <a:pt x="1530" y="1353"/>
                </a:cubicBezTo>
                <a:lnTo>
                  <a:pt x="1527" y="1350"/>
                </a:lnTo>
                <a:cubicBezTo>
                  <a:pt x="1516" y="1340"/>
                  <a:pt x="1508" y="1327"/>
                  <a:pt x="1503" y="1313"/>
                </a:cubicBezTo>
                <a:lnTo>
                  <a:pt x="1501" y="1307"/>
                </a:lnTo>
                <a:cubicBezTo>
                  <a:pt x="1499" y="1300"/>
                  <a:pt x="1498" y="1293"/>
                  <a:pt x="1497" y="1286"/>
                </a:cubicBezTo>
                <a:lnTo>
                  <a:pt x="1497" y="1282"/>
                </a:lnTo>
                <a:lnTo>
                  <a:pt x="1496" y="1276"/>
                </a:lnTo>
                <a:lnTo>
                  <a:pt x="1511" y="1314"/>
                </a:lnTo>
                <a:lnTo>
                  <a:pt x="1509" y="1311"/>
                </a:lnTo>
                <a:lnTo>
                  <a:pt x="1678" y="1293"/>
                </a:lnTo>
                <a:lnTo>
                  <a:pt x="1672" y="1305"/>
                </a:lnTo>
                <a:lnTo>
                  <a:pt x="1670" y="1309"/>
                </a:lnTo>
                <a:cubicBezTo>
                  <a:pt x="1655" y="1339"/>
                  <a:pt x="1626" y="1359"/>
                  <a:pt x="1593" y="1362"/>
                </a:cubicBezTo>
                <a:cubicBezTo>
                  <a:pt x="1560" y="1365"/>
                  <a:pt x="1528" y="1351"/>
                  <a:pt x="1508" y="1324"/>
                </a:cubicBezTo>
                <a:lnTo>
                  <a:pt x="1499" y="1312"/>
                </a:lnTo>
                <a:lnTo>
                  <a:pt x="1496" y="1307"/>
                </a:lnTo>
                <a:lnTo>
                  <a:pt x="1661" y="1307"/>
                </a:lnTo>
                <a:lnTo>
                  <a:pt x="1652" y="1320"/>
                </a:lnTo>
                <a:lnTo>
                  <a:pt x="1649" y="1324"/>
                </a:lnTo>
                <a:cubicBezTo>
                  <a:pt x="1628" y="1353"/>
                  <a:pt x="1592" y="1367"/>
                  <a:pt x="1557" y="1361"/>
                </a:cubicBezTo>
                <a:cubicBezTo>
                  <a:pt x="1522" y="1356"/>
                  <a:pt x="1493" y="1331"/>
                  <a:pt x="1481" y="1297"/>
                </a:cubicBezTo>
                <a:lnTo>
                  <a:pt x="1478" y="1285"/>
                </a:lnTo>
                <a:lnTo>
                  <a:pt x="1475" y="1275"/>
                </a:lnTo>
                <a:lnTo>
                  <a:pt x="1597" y="1339"/>
                </a:lnTo>
                <a:lnTo>
                  <a:pt x="1594" y="1340"/>
                </a:lnTo>
                <a:lnTo>
                  <a:pt x="1649" y="1291"/>
                </a:lnTo>
                <a:lnTo>
                  <a:pt x="1647" y="1295"/>
                </a:lnTo>
                <a:cubicBezTo>
                  <a:pt x="1645" y="1301"/>
                  <a:pt x="1642" y="1305"/>
                  <a:pt x="1638" y="1310"/>
                </a:cubicBezTo>
                <a:lnTo>
                  <a:pt x="1635" y="1314"/>
                </a:lnTo>
                <a:cubicBezTo>
                  <a:pt x="1626" y="1326"/>
                  <a:pt x="1615" y="1336"/>
                  <a:pt x="1601" y="1342"/>
                </a:cubicBezTo>
                <a:lnTo>
                  <a:pt x="1599" y="1343"/>
                </a:lnTo>
                <a:cubicBezTo>
                  <a:pt x="1572" y="1357"/>
                  <a:pt x="1540" y="1357"/>
                  <a:pt x="1513" y="1343"/>
                </a:cubicBezTo>
                <a:cubicBezTo>
                  <a:pt x="1486" y="1329"/>
                  <a:pt x="1467" y="1303"/>
                  <a:pt x="1462" y="1273"/>
                </a:cubicBezTo>
                <a:lnTo>
                  <a:pt x="1460" y="1262"/>
                </a:lnTo>
                <a:lnTo>
                  <a:pt x="1459" y="1253"/>
                </a:lnTo>
                <a:lnTo>
                  <a:pt x="1457" y="1233"/>
                </a:lnTo>
                <a:lnTo>
                  <a:pt x="1457" y="1228"/>
                </a:lnTo>
                <a:cubicBezTo>
                  <a:pt x="1457" y="1180"/>
                  <a:pt x="1494" y="1139"/>
                  <a:pt x="1542" y="1133"/>
                </a:cubicBezTo>
                <a:cubicBezTo>
                  <a:pt x="1590" y="1127"/>
                  <a:pt x="1635" y="1158"/>
                  <a:pt x="1647" y="1205"/>
                </a:cubicBezTo>
                <a:lnTo>
                  <a:pt x="1648" y="1209"/>
                </a:lnTo>
                <a:cubicBezTo>
                  <a:pt x="1650" y="1217"/>
                  <a:pt x="1650" y="1225"/>
                  <a:pt x="1650" y="1232"/>
                </a:cubicBezTo>
                <a:lnTo>
                  <a:pt x="1650" y="1238"/>
                </a:lnTo>
                <a:lnTo>
                  <a:pt x="1458" y="1238"/>
                </a:lnTo>
                <a:lnTo>
                  <a:pt x="1459" y="1238"/>
                </a:lnTo>
                <a:lnTo>
                  <a:pt x="1458" y="1227"/>
                </a:lnTo>
                <a:lnTo>
                  <a:pt x="1648" y="1234"/>
                </a:lnTo>
                <a:lnTo>
                  <a:pt x="1646" y="1248"/>
                </a:lnTo>
                <a:lnTo>
                  <a:pt x="1645" y="1252"/>
                </a:lnTo>
                <a:cubicBezTo>
                  <a:pt x="1634" y="1295"/>
                  <a:pt x="1594" y="1326"/>
                  <a:pt x="1549" y="1324"/>
                </a:cubicBezTo>
                <a:cubicBezTo>
                  <a:pt x="1504" y="1323"/>
                  <a:pt x="1466" y="1291"/>
                  <a:pt x="1457" y="1247"/>
                </a:cubicBezTo>
                <a:lnTo>
                  <a:pt x="1456" y="1242"/>
                </a:lnTo>
                <a:lnTo>
                  <a:pt x="1461" y="1259"/>
                </a:lnTo>
                <a:lnTo>
                  <a:pt x="1459" y="1254"/>
                </a:lnTo>
                <a:lnTo>
                  <a:pt x="1644" y="1218"/>
                </a:lnTo>
                <a:lnTo>
                  <a:pt x="1644" y="1222"/>
                </a:lnTo>
                <a:lnTo>
                  <a:pt x="1644" y="1228"/>
                </a:lnTo>
                <a:lnTo>
                  <a:pt x="1644" y="1238"/>
                </a:lnTo>
                <a:cubicBezTo>
                  <a:pt x="1644" y="1249"/>
                  <a:pt x="1643" y="1259"/>
                  <a:pt x="1640" y="1269"/>
                </a:cubicBezTo>
                <a:lnTo>
                  <a:pt x="1638" y="1275"/>
                </a:lnTo>
                <a:cubicBezTo>
                  <a:pt x="1635" y="1283"/>
                  <a:pt x="1631" y="1291"/>
                  <a:pt x="1626" y="1298"/>
                </a:cubicBezTo>
                <a:lnTo>
                  <a:pt x="1624" y="1301"/>
                </a:lnTo>
                <a:cubicBezTo>
                  <a:pt x="1607" y="1327"/>
                  <a:pt x="1578" y="1343"/>
                  <a:pt x="1547" y="1343"/>
                </a:cubicBezTo>
                <a:cubicBezTo>
                  <a:pt x="1516" y="1344"/>
                  <a:pt x="1486" y="1330"/>
                  <a:pt x="1468" y="1305"/>
                </a:cubicBezTo>
                <a:lnTo>
                  <a:pt x="1467" y="1303"/>
                </a:lnTo>
                <a:lnTo>
                  <a:pt x="1463" y="1298"/>
                </a:lnTo>
                <a:lnTo>
                  <a:pt x="1537" y="1334"/>
                </a:lnTo>
                <a:lnTo>
                  <a:pt x="1534" y="1334"/>
                </a:lnTo>
                <a:lnTo>
                  <a:pt x="1565" y="1330"/>
                </a:lnTo>
                <a:lnTo>
                  <a:pt x="1562" y="1331"/>
                </a:lnTo>
                <a:cubicBezTo>
                  <a:pt x="1542" y="1337"/>
                  <a:pt x="1521" y="1337"/>
                  <a:pt x="1501" y="1331"/>
                </a:cubicBezTo>
                <a:lnTo>
                  <a:pt x="1498" y="1330"/>
                </a:lnTo>
                <a:cubicBezTo>
                  <a:pt x="1465" y="1319"/>
                  <a:pt x="1441" y="1291"/>
                  <a:pt x="1434" y="1257"/>
                </a:cubicBezTo>
                <a:lnTo>
                  <a:pt x="1432" y="1244"/>
                </a:lnTo>
                <a:lnTo>
                  <a:pt x="1430" y="1235"/>
                </a:lnTo>
                <a:lnTo>
                  <a:pt x="1434" y="1250"/>
                </a:lnTo>
                <a:lnTo>
                  <a:pt x="1432" y="1245"/>
                </a:lnTo>
                <a:lnTo>
                  <a:pt x="1575" y="1289"/>
                </a:lnTo>
                <a:lnTo>
                  <a:pt x="1572" y="1291"/>
                </a:lnTo>
                <a:lnTo>
                  <a:pt x="1614" y="1225"/>
                </a:lnTo>
                <a:lnTo>
                  <a:pt x="1613" y="1232"/>
                </a:lnTo>
                <a:lnTo>
                  <a:pt x="1613" y="1209"/>
                </a:lnTo>
                <a:lnTo>
                  <a:pt x="1614" y="1219"/>
                </a:lnTo>
                <a:lnTo>
                  <a:pt x="1615" y="1229"/>
                </a:lnTo>
                <a:cubicBezTo>
                  <a:pt x="1618" y="1256"/>
                  <a:pt x="1609" y="1283"/>
                  <a:pt x="1591" y="1303"/>
                </a:cubicBezTo>
                <a:cubicBezTo>
                  <a:pt x="1572" y="1323"/>
                  <a:pt x="1547" y="1334"/>
                  <a:pt x="1519" y="1334"/>
                </a:cubicBezTo>
                <a:lnTo>
                  <a:pt x="1514" y="1334"/>
                </a:lnTo>
                <a:cubicBezTo>
                  <a:pt x="1468" y="1334"/>
                  <a:pt x="1428" y="1301"/>
                  <a:pt x="1420" y="1256"/>
                </a:cubicBezTo>
                <a:lnTo>
                  <a:pt x="1419" y="1248"/>
                </a:lnTo>
                <a:lnTo>
                  <a:pt x="1417" y="1239"/>
                </a:lnTo>
                <a:lnTo>
                  <a:pt x="1596" y="1261"/>
                </a:lnTo>
                <a:lnTo>
                  <a:pt x="1594" y="1265"/>
                </a:lnTo>
                <a:lnTo>
                  <a:pt x="1604" y="1236"/>
                </a:lnTo>
                <a:lnTo>
                  <a:pt x="1600" y="1256"/>
                </a:lnTo>
                <a:lnTo>
                  <a:pt x="1598" y="1263"/>
                </a:lnTo>
                <a:cubicBezTo>
                  <a:pt x="1596" y="1269"/>
                  <a:pt x="1594" y="1274"/>
                  <a:pt x="1591" y="1279"/>
                </a:cubicBezTo>
                <a:lnTo>
                  <a:pt x="1590" y="1281"/>
                </a:lnTo>
                <a:cubicBezTo>
                  <a:pt x="1570" y="1321"/>
                  <a:pt x="1526" y="1342"/>
                  <a:pt x="1482" y="1332"/>
                </a:cubicBezTo>
                <a:cubicBezTo>
                  <a:pt x="1439" y="1322"/>
                  <a:pt x="1408" y="1283"/>
                  <a:pt x="1408" y="1238"/>
                </a:cubicBezTo>
                <a:lnTo>
                  <a:pt x="1408" y="1230"/>
                </a:lnTo>
                <a:lnTo>
                  <a:pt x="1409" y="1225"/>
                </a:lnTo>
                <a:lnTo>
                  <a:pt x="1407" y="1205"/>
                </a:lnTo>
                <a:lnTo>
                  <a:pt x="1407" y="1199"/>
                </a:lnTo>
                <a:lnTo>
                  <a:pt x="1598" y="1218"/>
                </a:lnTo>
                <a:lnTo>
                  <a:pt x="1598" y="1212"/>
                </a:lnTo>
                <a:lnTo>
                  <a:pt x="1597" y="1224"/>
                </a:lnTo>
                <a:lnTo>
                  <a:pt x="1596" y="1240"/>
                </a:lnTo>
                <a:lnTo>
                  <a:pt x="1595" y="1249"/>
                </a:lnTo>
                <a:cubicBezTo>
                  <a:pt x="1589" y="1298"/>
                  <a:pt x="1548" y="1334"/>
                  <a:pt x="1499" y="1334"/>
                </a:cubicBezTo>
                <a:lnTo>
                  <a:pt x="1498" y="1334"/>
                </a:lnTo>
                <a:cubicBezTo>
                  <a:pt x="1445" y="1334"/>
                  <a:pt x="1402" y="1291"/>
                  <a:pt x="1402" y="1238"/>
                </a:cubicBezTo>
                <a:lnTo>
                  <a:pt x="1402" y="1226"/>
                </a:lnTo>
                <a:lnTo>
                  <a:pt x="1402" y="1220"/>
                </a:lnTo>
                <a:lnTo>
                  <a:pt x="1402" y="1218"/>
                </a:lnTo>
                <a:lnTo>
                  <a:pt x="1594" y="1218"/>
                </a:lnTo>
                <a:lnTo>
                  <a:pt x="1594" y="1223"/>
                </a:lnTo>
                <a:lnTo>
                  <a:pt x="1594" y="1233"/>
                </a:lnTo>
                <a:lnTo>
                  <a:pt x="1594" y="1242"/>
                </a:lnTo>
                <a:lnTo>
                  <a:pt x="1594" y="1247"/>
                </a:lnTo>
                <a:lnTo>
                  <a:pt x="1402" y="1247"/>
                </a:lnTo>
                <a:lnTo>
                  <a:pt x="1402" y="1245"/>
                </a:lnTo>
                <a:lnTo>
                  <a:pt x="1403" y="1248"/>
                </a:lnTo>
                <a:lnTo>
                  <a:pt x="1402" y="1237"/>
                </a:lnTo>
                <a:lnTo>
                  <a:pt x="1497" y="1324"/>
                </a:lnTo>
                <a:lnTo>
                  <a:pt x="1496" y="1324"/>
                </a:lnTo>
                <a:cubicBezTo>
                  <a:pt x="1491" y="1324"/>
                  <a:pt x="1486" y="1324"/>
                  <a:pt x="1481" y="1323"/>
                </a:cubicBezTo>
                <a:lnTo>
                  <a:pt x="1475" y="1322"/>
                </a:lnTo>
                <a:lnTo>
                  <a:pt x="1504" y="1323"/>
                </a:lnTo>
                <a:lnTo>
                  <a:pt x="1497" y="1324"/>
                </a:lnTo>
                <a:lnTo>
                  <a:pt x="1566" y="1278"/>
                </a:lnTo>
                <a:lnTo>
                  <a:pt x="1557" y="1292"/>
                </a:lnTo>
                <a:lnTo>
                  <a:pt x="1551" y="1301"/>
                </a:lnTo>
                <a:cubicBezTo>
                  <a:pt x="1534" y="1327"/>
                  <a:pt x="1504" y="1343"/>
                  <a:pt x="1471" y="1343"/>
                </a:cubicBezTo>
                <a:lnTo>
                  <a:pt x="1463" y="1343"/>
                </a:lnTo>
                <a:cubicBezTo>
                  <a:pt x="1417" y="1343"/>
                  <a:pt x="1377" y="1310"/>
                  <a:pt x="1369" y="1265"/>
                </a:cubicBezTo>
                <a:lnTo>
                  <a:pt x="1368" y="1260"/>
                </a:lnTo>
                <a:lnTo>
                  <a:pt x="1366" y="1252"/>
                </a:lnTo>
                <a:lnTo>
                  <a:pt x="1555" y="1228"/>
                </a:lnTo>
                <a:lnTo>
                  <a:pt x="1555" y="1231"/>
                </a:lnTo>
                <a:lnTo>
                  <a:pt x="1555" y="1237"/>
                </a:lnTo>
                <a:lnTo>
                  <a:pt x="1555" y="1247"/>
                </a:lnTo>
                <a:lnTo>
                  <a:pt x="1363" y="1247"/>
                </a:lnTo>
                <a:lnTo>
                  <a:pt x="1363" y="1244"/>
                </a:lnTo>
                <a:lnTo>
                  <a:pt x="1365" y="1260"/>
                </a:lnTo>
                <a:lnTo>
                  <a:pt x="1364" y="1254"/>
                </a:lnTo>
                <a:cubicBezTo>
                  <a:pt x="1363" y="1249"/>
                  <a:pt x="1362" y="1244"/>
                  <a:pt x="1362" y="1238"/>
                </a:cubicBezTo>
                <a:lnTo>
                  <a:pt x="1362" y="1232"/>
                </a:lnTo>
                <a:lnTo>
                  <a:pt x="1362" y="1228"/>
                </a:lnTo>
                <a:lnTo>
                  <a:pt x="1554" y="1228"/>
                </a:lnTo>
                <a:lnTo>
                  <a:pt x="1554" y="1238"/>
                </a:lnTo>
                <a:lnTo>
                  <a:pt x="1554" y="1247"/>
                </a:lnTo>
                <a:lnTo>
                  <a:pt x="1362" y="1247"/>
                </a:lnTo>
                <a:lnTo>
                  <a:pt x="1362" y="1243"/>
                </a:lnTo>
                <a:lnTo>
                  <a:pt x="1364" y="1262"/>
                </a:lnTo>
                <a:lnTo>
                  <a:pt x="1363" y="1257"/>
                </a:lnTo>
                <a:cubicBezTo>
                  <a:pt x="1353" y="1206"/>
                  <a:pt x="1386" y="1156"/>
                  <a:pt x="1436" y="1145"/>
                </a:cubicBezTo>
                <a:cubicBezTo>
                  <a:pt x="1487" y="1133"/>
                  <a:pt x="1538" y="1165"/>
                  <a:pt x="1551" y="1215"/>
                </a:cubicBezTo>
                <a:lnTo>
                  <a:pt x="1553" y="1224"/>
                </a:lnTo>
                <a:lnTo>
                  <a:pt x="1554" y="1229"/>
                </a:lnTo>
                <a:cubicBezTo>
                  <a:pt x="1559" y="1257"/>
                  <a:pt x="1552" y="1286"/>
                  <a:pt x="1534" y="1308"/>
                </a:cubicBezTo>
                <a:cubicBezTo>
                  <a:pt x="1515" y="1331"/>
                  <a:pt x="1488" y="1343"/>
                  <a:pt x="1459" y="1343"/>
                </a:cubicBezTo>
                <a:lnTo>
                  <a:pt x="1456" y="1343"/>
                </a:lnTo>
                <a:cubicBezTo>
                  <a:pt x="1417" y="1343"/>
                  <a:pt x="1382" y="1320"/>
                  <a:pt x="1367" y="1283"/>
                </a:cubicBezTo>
                <a:lnTo>
                  <a:pt x="1365" y="1275"/>
                </a:lnTo>
                <a:lnTo>
                  <a:pt x="1358" y="1261"/>
                </a:lnTo>
                <a:lnTo>
                  <a:pt x="1539" y="1218"/>
                </a:lnTo>
                <a:lnTo>
                  <a:pt x="1539" y="1221"/>
                </a:lnTo>
                <a:lnTo>
                  <a:pt x="1539" y="1208"/>
                </a:lnTo>
                <a:lnTo>
                  <a:pt x="1540" y="1215"/>
                </a:lnTo>
                <a:cubicBezTo>
                  <a:pt x="1543" y="1242"/>
                  <a:pt x="1535" y="1270"/>
                  <a:pt x="1517" y="1291"/>
                </a:cubicBezTo>
                <a:cubicBezTo>
                  <a:pt x="1499" y="1312"/>
                  <a:pt x="1472" y="1324"/>
                  <a:pt x="1444" y="1324"/>
                </a:cubicBezTo>
                <a:lnTo>
                  <a:pt x="1441" y="1324"/>
                </a:lnTo>
                <a:cubicBezTo>
                  <a:pt x="1388" y="1324"/>
                  <a:pt x="1345" y="1281"/>
                  <a:pt x="1345" y="1228"/>
                </a:cubicBezTo>
                <a:lnTo>
                  <a:pt x="1346" y="1232"/>
                </a:lnTo>
                <a:lnTo>
                  <a:pt x="1344" y="1212"/>
                </a:lnTo>
                <a:lnTo>
                  <a:pt x="1344" y="1203"/>
                </a:lnTo>
                <a:lnTo>
                  <a:pt x="1347" y="1227"/>
                </a:lnTo>
                <a:lnTo>
                  <a:pt x="1346" y="1223"/>
                </a:lnTo>
                <a:lnTo>
                  <a:pt x="1533" y="1223"/>
                </a:lnTo>
                <a:lnTo>
                  <a:pt x="1534" y="1214"/>
                </a:lnTo>
                <a:lnTo>
                  <a:pt x="1533" y="1223"/>
                </a:lnTo>
                <a:lnTo>
                  <a:pt x="1532" y="1235"/>
                </a:lnTo>
                <a:lnTo>
                  <a:pt x="1531" y="1242"/>
                </a:lnTo>
                <a:cubicBezTo>
                  <a:pt x="1524" y="1289"/>
                  <a:pt x="1483" y="1324"/>
                  <a:pt x="1435" y="1324"/>
                </a:cubicBezTo>
                <a:lnTo>
                  <a:pt x="1431" y="1324"/>
                </a:lnTo>
                <a:lnTo>
                  <a:pt x="1430" y="1324"/>
                </a:lnTo>
                <a:lnTo>
                  <a:pt x="1525" y="1244"/>
                </a:lnTo>
                <a:lnTo>
                  <a:pt x="1523" y="1258"/>
                </a:lnTo>
                <a:lnTo>
                  <a:pt x="1522" y="1262"/>
                </a:lnTo>
                <a:cubicBezTo>
                  <a:pt x="1510" y="1309"/>
                  <a:pt x="1465" y="1340"/>
                  <a:pt x="1417" y="1334"/>
                </a:cubicBezTo>
                <a:cubicBezTo>
                  <a:pt x="1369" y="1328"/>
                  <a:pt x="1332" y="1287"/>
                  <a:pt x="1332" y="1238"/>
                </a:cubicBezTo>
                <a:lnTo>
                  <a:pt x="1332" y="1229"/>
                </a:lnTo>
                <a:lnTo>
                  <a:pt x="1332" y="1218"/>
                </a:lnTo>
                <a:cubicBezTo>
                  <a:pt x="1332" y="1165"/>
                  <a:pt x="1375" y="1122"/>
                  <a:pt x="1428" y="1122"/>
                </a:cubicBezTo>
                <a:lnTo>
                  <a:pt x="1429" y="1122"/>
                </a:lnTo>
                <a:cubicBezTo>
                  <a:pt x="1467" y="1122"/>
                  <a:pt x="1501" y="1144"/>
                  <a:pt x="1516" y="1178"/>
                </a:cubicBezTo>
                <a:cubicBezTo>
                  <a:pt x="1532" y="1211"/>
                  <a:pt x="1527" y="1251"/>
                  <a:pt x="1503" y="1280"/>
                </a:cubicBezTo>
                <a:lnTo>
                  <a:pt x="1498" y="1286"/>
                </a:lnTo>
                <a:cubicBezTo>
                  <a:pt x="1494" y="1291"/>
                  <a:pt x="1489" y="1295"/>
                  <a:pt x="1484" y="1299"/>
                </a:cubicBezTo>
                <a:lnTo>
                  <a:pt x="1479" y="1303"/>
                </a:lnTo>
                <a:cubicBezTo>
                  <a:pt x="1445" y="1331"/>
                  <a:pt x="1397" y="1332"/>
                  <a:pt x="1362" y="1306"/>
                </a:cubicBezTo>
                <a:cubicBezTo>
                  <a:pt x="1327" y="1280"/>
                  <a:pt x="1314" y="1233"/>
                  <a:pt x="1330" y="1193"/>
                </a:cubicBezTo>
                <a:lnTo>
                  <a:pt x="1332" y="1188"/>
                </a:lnTo>
                <a:lnTo>
                  <a:pt x="1334" y="1183"/>
                </a:lnTo>
                <a:cubicBezTo>
                  <a:pt x="1353" y="1137"/>
                  <a:pt x="1403" y="1113"/>
                  <a:pt x="1450" y="1126"/>
                </a:cubicBezTo>
                <a:cubicBezTo>
                  <a:pt x="1497" y="1140"/>
                  <a:pt x="1527" y="1187"/>
                  <a:pt x="1518" y="1236"/>
                </a:cubicBezTo>
                <a:lnTo>
                  <a:pt x="1516" y="1245"/>
                </a:lnTo>
                <a:lnTo>
                  <a:pt x="1515" y="1251"/>
                </a:lnTo>
                <a:cubicBezTo>
                  <a:pt x="1514" y="1256"/>
                  <a:pt x="1513" y="1261"/>
                  <a:pt x="1512" y="1266"/>
                </a:cubicBezTo>
                <a:lnTo>
                  <a:pt x="1511" y="1269"/>
                </a:lnTo>
                <a:cubicBezTo>
                  <a:pt x="1497" y="1309"/>
                  <a:pt x="1458" y="1336"/>
                  <a:pt x="1416" y="1334"/>
                </a:cubicBezTo>
                <a:cubicBezTo>
                  <a:pt x="1373" y="1333"/>
                  <a:pt x="1337" y="1303"/>
                  <a:pt x="1326" y="1262"/>
                </a:cubicBezTo>
                <a:lnTo>
                  <a:pt x="1324" y="1254"/>
                </a:lnTo>
                <a:lnTo>
                  <a:pt x="1321" y="1242"/>
                </a:lnTo>
                <a:lnTo>
                  <a:pt x="1329" y="1261"/>
                </a:lnTo>
                <a:lnTo>
                  <a:pt x="1326" y="1255"/>
                </a:lnTo>
                <a:lnTo>
                  <a:pt x="1344" y="1280"/>
                </a:lnTo>
                <a:lnTo>
                  <a:pt x="1341" y="1277"/>
                </a:lnTo>
                <a:lnTo>
                  <a:pt x="1504" y="1209"/>
                </a:lnTo>
                <a:lnTo>
                  <a:pt x="1504" y="1212"/>
                </a:lnTo>
                <a:lnTo>
                  <a:pt x="1503" y="1197"/>
                </a:lnTo>
                <a:lnTo>
                  <a:pt x="1502" y="1192"/>
                </a:lnTo>
                <a:lnTo>
                  <a:pt x="1504" y="1199"/>
                </a:lnTo>
                <a:cubicBezTo>
                  <a:pt x="1509" y="1218"/>
                  <a:pt x="1509" y="1237"/>
                  <a:pt x="1503" y="1256"/>
                </a:cubicBezTo>
                <a:lnTo>
                  <a:pt x="1502" y="1259"/>
                </a:lnTo>
                <a:cubicBezTo>
                  <a:pt x="1490" y="1292"/>
                  <a:pt x="1462" y="1317"/>
                  <a:pt x="1427" y="1323"/>
                </a:cubicBezTo>
                <a:cubicBezTo>
                  <a:pt x="1392" y="1329"/>
                  <a:pt x="1356" y="1315"/>
                  <a:pt x="1335" y="1287"/>
                </a:cubicBezTo>
                <a:lnTo>
                  <a:pt x="1332" y="1284"/>
                </a:lnTo>
                <a:lnTo>
                  <a:pt x="1323" y="1274"/>
                </a:lnTo>
                <a:lnTo>
                  <a:pt x="1394" y="1305"/>
                </a:lnTo>
                <a:lnTo>
                  <a:pt x="1387" y="1305"/>
                </a:lnTo>
                <a:lnTo>
                  <a:pt x="1483" y="1222"/>
                </a:lnTo>
                <a:lnTo>
                  <a:pt x="1481" y="1238"/>
                </a:lnTo>
                <a:lnTo>
                  <a:pt x="1479" y="1252"/>
                </a:lnTo>
                <a:cubicBezTo>
                  <a:pt x="1473" y="1288"/>
                  <a:pt x="1448" y="1318"/>
                  <a:pt x="1414" y="1330"/>
                </a:cubicBezTo>
                <a:cubicBezTo>
                  <a:pt x="1379" y="1341"/>
                  <a:pt x="1341" y="1332"/>
                  <a:pt x="1316" y="1306"/>
                </a:cubicBezTo>
                <a:lnTo>
                  <a:pt x="1315" y="1305"/>
                </a:lnTo>
                <a:cubicBezTo>
                  <a:pt x="1302" y="1293"/>
                  <a:pt x="1294" y="1278"/>
                  <a:pt x="1289" y="1261"/>
                </a:cubicBezTo>
                <a:lnTo>
                  <a:pt x="1288" y="1257"/>
                </a:lnTo>
                <a:lnTo>
                  <a:pt x="1287" y="1253"/>
                </a:lnTo>
                <a:lnTo>
                  <a:pt x="1313" y="1297"/>
                </a:lnTo>
                <a:lnTo>
                  <a:pt x="1312" y="1296"/>
                </a:lnTo>
                <a:lnTo>
                  <a:pt x="1473" y="1252"/>
                </a:lnTo>
                <a:lnTo>
                  <a:pt x="1472" y="1256"/>
                </a:lnTo>
                <a:lnTo>
                  <a:pt x="1474" y="1232"/>
                </a:lnTo>
                <a:lnTo>
                  <a:pt x="1474" y="1239"/>
                </a:lnTo>
                <a:cubicBezTo>
                  <a:pt x="1474" y="1245"/>
                  <a:pt x="1474" y="1250"/>
                  <a:pt x="1473" y="1255"/>
                </a:cubicBezTo>
                <a:lnTo>
                  <a:pt x="1472" y="1261"/>
                </a:lnTo>
                <a:cubicBezTo>
                  <a:pt x="1471" y="1271"/>
                  <a:pt x="1468" y="1280"/>
                  <a:pt x="1463" y="1288"/>
                </a:cubicBezTo>
                <a:lnTo>
                  <a:pt x="1462" y="1290"/>
                </a:lnTo>
                <a:cubicBezTo>
                  <a:pt x="1447" y="1322"/>
                  <a:pt x="1415" y="1342"/>
                  <a:pt x="1380" y="1343"/>
                </a:cubicBezTo>
                <a:cubicBezTo>
                  <a:pt x="1345" y="1345"/>
                  <a:pt x="1312" y="1327"/>
                  <a:pt x="1294" y="1297"/>
                </a:cubicBezTo>
                <a:lnTo>
                  <a:pt x="1291" y="1292"/>
                </a:lnTo>
                <a:cubicBezTo>
                  <a:pt x="1288" y="1286"/>
                  <a:pt x="1285" y="1279"/>
                  <a:pt x="1282" y="1273"/>
                </a:cubicBezTo>
                <a:lnTo>
                  <a:pt x="1279" y="1261"/>
                </a:lnTo>
                <a:lnTo>
                  <a:pt x="1278" y="1259"/>
                </a:lnTo>
                <a:lnTo>
                  <a:pt x="1276" y="1254"/>
                </a:lnTo>
                <a:lnTo>
                  <a:pt x="1451" y="1261"/>
                </a:lnTo>
                <a:lnTo>
                  <a:pt x="1450" y="1263"/>
                </a:lnTo>
                <a:lnTo>
                  <a:pt x="1460" y="1220"/>
                </a:lnTo>
                <a:lnTo>
                  <a:pt x="1460" y="1226"/>
                </a:lnTo>
                <a:lnTo>
                  <a:pt x="1460" y="1238"/>
                </a:lnTo>
                <a:lnTo>
                  <a:pt x="1364" y="1142"/>
                </a:lnTo>
                <a:lnTo>
                  <a:pt x="1365" y="1142"/>
                </a:lnTo>
                <a:cubicBezTo>
                  <a:pt x="1394" y="1142"/>
                  <a:pt x="1420" y="1155"/>
                  <a:pt x="1439" y="1176"/>
                </a:cubicBezTo>
                <a:cubicBezTo>
                  <a:pt x="1457" y="1198"/>
                  <a:pt x="1465" y="1226"/>
                  <a:pt x="1460" y="1254"/>
                </a:cubicBezTo>
                <a:lnTo>
                  <a:pt x="1459" y="1260"/>
                </a:lnTo>
                <a:cubicBezTo>
                  <a:pt x="1458" y="1265"/>
                  <a:pt x="1457" y="1270"/>
                  <a:pt x="1456" y="1275"/>
                </a:cubicBezTo>
                <a:lnTo>
                  <a:pt x="1455" y="1278"/>
                </a:lnTo>
                <a:cubicBezTo>
                  <a:pt x="1440" y="1322"/>
                  <a:pt x="1395" y="1350"/>
                  <a:pt x="1348" y="1342"/>
                </a:cubicBezTo>
                <a:cubicBezTo>
                  <a:pt x="1302" y="1335"/>
                  <a:pt x="1267" y="1295"/>
                  <a:pt x="1267" y="1247"/>
                </a:cubicBezTo>
                <a:lnTo>
                  <a:pt x="1268" y="1231"/>
                </a:lnTo>
                <a:lnTo>
                  <a:pt x="1268" y="1232"/>
                </a:lnTo>
                <a:lnTo>
                  <a:pt x="1268" y="1223"/>
                </a:lnTo>
                <a:lnTo>
                  <a:pt x="1268" y="1218"/>
                </a:lnTo>
                <a:lnTo>
                  <a:pt x="1460" y="1218"/>
                </a:lnTo>
                <a:lnTo>
                  <a:pt x="1460" y="1221"/>
                </a:lnTo>
                <a:lnTo>
                  <a:pt x="1460" y="1228"/>
                </a:lnTo>
                <a:lnTo>
                  <a:pt x="1460" y="1235"/>
                </a:lnTo>
                <a:lnTo>
                  <a:pt x="1460" y="1238"/>
                </a:lnTo>
                <a:lnTo>
                  <a:pt x="1268" y="1238"/>
                </a:lnTo>
                <a:lnTo>
                  <a:pt x="1269" y="1243"/>
                </a:lnTo>
                <a:lnTo>
                  <a:pt x="1267" y="1223"/>
                </a:lnTo>
                <a:lnTo>
                  <a:pt x="1267" y="1213"/>
                </a:lnTo>
                <a:lnTo>
                  <a:pt x="1270" y="1237"/>
                </a:lnTo>
                <a:lnTo>
                  <a:pt x="1269" y="1233"/>
                </a:lnTo>
                <a:lnTo>
                  <a:pt x="1458" y="1209"/>
                </a:lnTo>
                <a:lnTo>
                  <a:pt x="1458" y="1224"/>
                </a:lnTo>
                <a:lnTo>
                  <a:pt x="1457" y="1222"/>
                </a:lnTo>
                <a:lnTo>
                  <a:pt x="1457" y="1231"/>
                </a:lnTo>
                <a:cubicBezTo>
                  <a:pt x="1457" y="1236"/>
                  <a:pt x="1457" y="1241"/>
                  <a:pt x="1457" y="1245"/>
                </a:cubicBezTo>
                <a:lnTo>
                  <a:pt x="1456" y="1252"/>
                </a:lnTo>
                <a:cubicBezTo>
                  <a:pt x="1449" y="1299"/>
                  <a:pt x="1408" y="1334"/>
                  <a:pt x="1360" y="1334"/>
                </a:cubicBezTo>
                <a:lnTo>
                  <a:pt x="1357" y="1334"/>
                </a:lnTo>
                <a:cubicBezTo>
                  <a:pt x="1311" y="1334"/>
                  <a:pt x="1270" y="1301"/>
                  <a:pt x="1263" y="1254"/>
                </a:cubicBezTo>
                <a:lnTo>
                  <a:pt x="1263" y="1256"/>
                </a:lnTo>
                <a:lnTo>
                  <a:pt x="1262" y="1252"/>
                </a:lnTo>
                <a:lnTo>
                  <a:pt x="1447" y="1256"/>
                </a:lnTo>
                <a:lnTo>
                  <a:pt x="1446" y="1259"/>
                </a:lnTo>
                <a:lnTo>
                  <a:pt x="1444" y="1268"/>
                </a:lnTo>
                <a:cubicBezTo>
                  <a:pt x="1437" y="1302"/>
                  <a:pt x="1411" y="1330"/>
                  <a:pt x="1377" y="1340"/>
                </a:cubicBezTo>
                <a:cubicBezTo>
                  <a:pt x="1344" y="1349"/>
                  <a:pt x="1307" y="1340"/>
                  <a:pt x="1283" y="1315"/>
                </a:cubicBezTo>
                <a:lnTo>
                  <a:pt x="1280" y="1312"/>
                </a:lnTo>
                <a:cubicBezTo>
                  <a:pt x="1275" y="1308"/>
                  <a:pt x="1271" y="1303"/>
                  <a:pt x="1268" y="1298"/>
                </a:cubicBezTo>
                <a:lnTo>
                  <a:pt x="1264" y="1292"/>
                </a:lnTo>
                <a:lnTo>
                  <a:pt x="1343" y="1334"/>
                </a:lnTo>
                <a:lnTo>
                  <a:pt x="1337" y="1334"/>
                </a:lnTo>
                <a:lnTo>
                  <a:pt x="1331" y="1334"/>
                </a:lnTo>
                <a:lnTo>
                  <a:pt x="1421" y="1274"/>
                </a:lnTo>
                <a:lnTo>
                  <a:pt x="1423" y="1267"/>
                </a:lnTo>
                <a:lnTo>
                  <a:pt x="1422" y="1271"/>
                </a:lnTo>
                <a:lnTo>
                  <a:pt x="1235" y="1224"/>
                </a:lnTo>
                <a:lnTo>
                  <a:pt x="1235" y="1225"/>
                </a:lnTo>
                <a:lnTo>
                  <a:pt x="1236" y="1220"/>
                </a:lnTo>
                <a:lnTo>
                  <a:pt x="1330" y="1334"/>
                </a:lnTo>
                <a:lnTo>
                  <a:pt x="1325" y="1334"/>
                </a:lnTo>
                <a:cubicBezTo>
                  <a:pt x="1285" y="1334"/>
                  <a:pt x="1249" y="1309"/>
                  <a:pt x="1235" y="1271"/>
                </a:cubicBezTo>
                <a:lnTo>
                  <a:pt x="1230" y="1258"/>
                </a:lnTo>
                <a:lnTo>
                  <a:pt x="1227" y="1249"/>
                </a:lnTo>
                <a:lnTo>
                  <a:pt x="1414" y="1218"/>
                </a:lnTo>
                <a:lnTo>
                  <a:pt x="1414" y="1221"/>
                </a:lnTo>
                <a:lnTo>
                  <a:pt x="1413" y="1206"/>
                </a:lnTo>
                <a:lnTo>
                  <a:pt x="1415" y="1219"/>
                </a:lnTo>
                <a:lnTo>
                  <a:pt x="1416" y="1230"/>
                </a:lnTo>
                <a:cubicBezTo>
                  <a:pt x="1420" y="1278"/>
                  <a:pt x="1388" y="1322"/>
                  <a:pt x="1340" y="1332"/>
                </a:cubicBezTo>
                <a:cubicBezTo>
                  <a:pt x="1292" y="1342"/>
                  <a:pt x="1245" y="1315"/>
                  <a:pt x="1229" y="1269"/>
                </a:cubicBezTo>
                <a:lnTo>
                  <a:pt x="1228" y="1266"/>
                </a:lnTo>
                <a:cubicBezTo>
                  <a:pt x="1227" y="1260"/>
                  <a:pt x="1225" y="1255"/>
                  <a:pt x="1224" y="1249"/>
                </a:cubicBezTo>
                <a:lnTo>
                  <a:pt x="1223" y="1242"/>
                </a:lnTo>
                <a:cubicBezTo>
                  <a:pt x="1223" y="1238"/>
                  <a:pt x="1222" y="1233"/>
                  <a:pt x="1222" y="1228"/>
                </a:cubicBezTo>
                <a:lnTo>
                  <a:pt x="1222" y="1222"/>
                </a:lnTo>
                <a:lnTo>
                  <a:pt x="1222" y="1218"/>
                </a:lnTo>
                <a:lnTo>
                  <a:pt x="1414" y="1218"/>
                </a:lnTo>
                <a:lnTo>
                  <a:pt x="1414" y="1229"/>
                </a:lnTo>
                <a:lnTo>
                  <a:pt x="1414" y="1235"/>
                </a:lnTo>
                <a:lnTo>
                  <a:pt x="1414" y="1238"/>
                </a:lnTo>
                <a:cubicBezTo>
                  <a:pt x="1414" y="1285"/>
                  <a:pt x="1381" y="1325"/>
                  <a:pt x="1336" y="1333"/>
                </a:cubicBezTo>
                <a:cubicBezTo>
                  <a:pt x="1290" y="1341"/>
                  <a:pt x="1245" y="1316"/>
                  <a:pt x="1229" y="1272"/>
                </a:cubicBezTo>
                <a:lnTo>
                  <a:pt x="1222" y="1254"/>
                </a:lnTo>
                <a:lnTo>
                  <a:pt x="1219" y="1242"/>
                </a:lnTo>
                <a:lnTo>
                  <a:pt x="1312" y="1314"/>
                </a:lnTo>
                <a:lnTo>
                  <a:pt x="1310" y="1314"/>
                </a:lnTo>
                <a:lnTo>
                  <a:pt x="1405" y="1236"/>
                </a:lnTo>
                <a:lnTo>
                  <a:pt x="1402" y="1250"/>
                </a:lnTo>
                <a:lnTo>
                  <a:pt x="1400" y="1259"/>
                </a:lnTo>
                <a:cubicBezTo>
                  <a:pt x="1390" y="1307"/>
                  <a:pt x="1345" y="1339"/>
                  <a:pt x="1296" y="1334"/>
                </a:cubicBezTo>
                <a:cubicBezTo>
                  <a:pt x="1247" y="1329"/>
                  <a:pt x="1210" y="1287"/>
                  <a:pt x="1210" y="1238"/>
                </a:cubicBezTo>
                <a:lnTo>
                  <a:pt x="1210" y="1234"/>
                </a:lnTo>
                <a:cubicBezTo>
                  <a:pt x="1210" y="1229"/>
                  <a:pt x="1211" y="1224"/>
                  <a:pt x="1212" y="1219"/>
                </a:cubicBezTo>
                <a:lnTo>
                  <a:pt x="1213" y="1213"/>
                </a:lnTo>
                <a:lnTo>
                  <a:pt x="1307" y="1324"/>
                </a:lnTo>
                <a:lnTo>
                  <a:pt x="1302" y="1324"/>
                </a:lnTo>
                <a:lnTo>
                  <a:pt x="1385" y="1278"/>
                </a:lnTo>
                <a:lnTo>
                  <a:pt x="1379" y="1288"/>
                </a:lnTo>
                <a:cubicBezTo>
                  <a:pt x="1361" y="1317"/>
                  <a:pt x="1330" y="1334"/>
                  <a:pt x="1296" y="1334"/>
                </a:cubicBezTo>
                <a:lnTo>
                  <a:pt x="1295" y="1334"/>
                </a:lnTo>
                <a:lnTo>
                  <a:pt x="1291" y="1334"/>
                </a:lnTo>
                <a:lnTo>
                  <a:pt x="1289" y="1334"/>
                </a:lnTo>
                <a:cubicBezTo>
                  <a:pt x="1248" y="1334"/>
                  <a:pt x="1211" y="1308"/>
                  <a:pt x="1198" y="1269"/>
                </a:cubicBezTo>
                <a:lnTo>
                  <a:pt x="1196" y="1263"/>
                </a:lnTo>
                <a:lnTo>
                  <a:pt x="1202" y="1275"/>
                </a:lnTo>
                <a:lnTo>
                  <a:pt x="1200" y="1271"/>
                </a:lnTo>
                <a:lnTo>
                  <a:pt x="1379" y="1249"/>
                </a:lnTo>
                <a:lnTo>
                  <a:pt x="1379" y="1247"/>
                </a:lnTo>
                <a:lnTo>
                  <a:pt x="1378" y="1257"/>
                </a:lnTo>
                <a:cubicBezTo>
                  <a:pt x="1373" y="1306"/>
                  <a:pt x="1332" y="1343"/>
                  <a:pt x="1282" y="1343"/>
                </a:cubicBezTo>
                <a:lnTo>
                  <a:pt x="1281" y="1343"/>
                </a:lnTo>
                <a:cubicBezTo>
                  <a:pt x="1236" y="1343"/>
                  <a:pt x="1196" y="1311"/>
                  <a:pt x="1187" y="1266"/>
                </a:cubicBezTo>
                <a:lnTo>
                  <a:pt x="1186" y="1261"/>
                </a:lnTo>
                <a:lnTo>
                  <a:pt x="1195" y="1285"/>
                </a:lnTo>
                <a:lnTo>
                  <a:pt x="1193" y="1281"/>
                </a:lnTo>
                <a:lnTo>
                  <a:pt x="1372" y="1262"/>
                </a:lnTo>
                <a:lnTo>
                  <a:pt x="1367" y="1278"/>
                </a:lnTo>
                <a:lnTo>
                  <a:pt x="1365" y="1283"/>
                </a:lnTo>
                <a:cubicBezTo>
                  <a:pt x="1350" y="1320"/>
                  <a:pt x="1315" y="1343"/>
                  <a:pt x="1275" y="1343"/>
                </a:cubicBezTo>
                <a:lnTo>
                  <a:pt x="1268" y="1343"/>
                </a:lnTo>
                <a:cubicBezTo>
                  <a:pt x="1235" y="1343"/>
                  <a:pt x="1203" y="1326"/>
                  <a:pt x="1186" y="1297"/>
                </a:cubicBezTo>
                <a:lnTo>
                  <a:pt x="1189" y="1300"/>
                </a:lnTo>
                <a:lnTo>
                  <a:pt x="1186" y="1296"/>
                </a:lnTo>
                <a:cubicBezTo>
                  <a:pt x="1164" y="1267"/>
                  <a:pt x="1160" y="1228"/>
                  <a:pt x="1177" y="1196"/>
                </a:cubicBezTo>
                <a:cubicBezTo>
                  <a:pt x="1193" y="1163"/>
                  <a:pt x="1226" y="1142"/>
                  <a:pt x="1262" y="1142"/>
                </a:cubicBezTo>
                <a:lnTo>
                  <a:pt x="1263" y="1142"/>
                </a:lnTo>
                <a:lnTo>
                  <a:pt x="1263" y="1334"/>
                </a:lnTo>
                <a:lnTo>
                  <a:pt x="1262" y="1334"/>
                </a:lnTo>
                <a:lnTo>
                  <a:pt x="1258" y="1334"/>
                </a:lnTo>
                <a:lnTo>
                  <a:pt x="1352" y="1259"/>
                </a:lnTo>
                <a:lnTo>
                  <a:pt x="1350" y="1268"/>
                </a:lnTo>
                <a:cubicBezTo>
                  <a:pt x="1349" y="1273"/>
                  <a:pt x="1348" y="1278"/>
                  <a:pt x="1346" y="1283"/>
                </a:cubicBezTo>
                <a:lnTo>
                  <a:pt x="1342" y="1293"/>
                </a:lnTo>
                <a:cubicBezTo>
                  <a:pt x="1327" y="1330"/>
                  <a:pt x="1292" y="1353"/>
                  <a:pt x="1252" y="1353"/>
                </a:cubicBezTo>
                <a:lnTo>
                  <a:pt x="1249" y="1353"/>
                </a:lnTo>
                <a:cubicBezTo>
                  <a:pt x="1200" y="1353"/>
                  <a:pt x="1158" y="1316"/>
                  <a:pt x="1154" y="1266"/>
                </a:cubicBezTo>
                <a:lnTo>
                  <a:pt x="1153" y="1258"/>
                </a:lnTo>
                <a:lnTo>
                  <a:pt x="1152" y="1250"/>
                </a:lnTo>
                <a:lnTo>
                  <a:pt x="1330" y="1288"/>
                </a:lnTo>
                <a:lnTo>
                  <a:pt x="1330" y="1286"/>
                </a:lnTo>
                <a:lnTo>
                  <a:pt x="1328" y="1290"/>
                </a:lnTo>
                <a:cubicBezTo>
                  <a:pt x="1308" y="1330"/>
                  <a:pt x="1264" y="1351"/>
                  <a:pt x="1220" y="1341"/>
                </a:cubicBezTo>
                <a:cubicBezTo>
                  <a:pt x="1177" y="1331"/>
                  <a:pt x="1146" y="1292"/>
                  <a:pt x="1146" y="1247"/>
                </a:cubicBezTo>
                <a:lnTo>
                  <a:pt x="1146" y="1237"/>
                </a:lnTo>
                <a:lnTo>
                  <a:pt x="1146" y="1231"/>
                </a:lnTo>
                <a:lnTo>
                  <a:pt x="1146" y="1228"/>
                </a:lnTo>
                <a:lnTo>
                  <a:pt x="1338" y="1240"/>
                </a:lnTo>
                <a:lnTo>
                  <a:pt x="1337" y="1245"/>
                </a:lnTo>
                <a:lnTo>
                  <a:pt x="1336" y="1256"/>
                </a:lnTo>
                <a:lnTo>
                  <a:pt x="1240" y="1151"/>
                </a:lnTo>
                <a:lnTo>
                  <a:pt x="1242" y="1151"/>
                </a:lnTo>
                <a:lnTo>
                  <a:pt x="1242" y="1343"/>
                </a:lnTo>
                <a:lnTo>
                  <a:pt x="1238" y="1343"/>
                </a:lnTo>
                <a:lnTo>
                  <a:pt x="1323" y="1293"/>
                </a:lnTo>
                <a:lnTo>
                  <a:pt x="1314" y="1309"/>
                </a:lnTo>
                <a:lnTo>
                  <a:pt x="1309" y="1317"/>
                </a:lnTo>
                <a:cubicBezTo>
                  <a:pt x="1292" y="1345"/>
                  <a:pt x="1261" y="1362"/>
                  <a:pt x="1229" y="1362"/>
                </a:cubicBezTo>
                <a:cubicBezTo>
                  <a:pt x="1196" y="1363"/>
                  <a:pt x="1166" y="1347"/>
                  <a:pt x="1148" y="1320"/>
                </a:cubicBezTo>
                <a:lnTo>
                  <a:pt x="1146" y="1317"/>
                </a:lnTo>
                <a:cubicBezTo>
                  <a:pt x="1138" y="1305"/>
                  <a:pt x="1132" y="1291"/>
                  <a:pt x="1130" y="1277"/>
                </a:cubicBezTo>
                <a:lnTo>
                  <a:pt x="1129" y="1270"/>
                </a:lnTo>
                <a:cubicBezTo>
                  <a:pt x="1129" y="1266"/>
                  <a:pt x="1128" y="1261"/>
                  <a:pt x="1128" y="1256"/>
                </a:cubicBezTo>
                <a:lnTo>
                  <a:pt x="1128" y="1249"/>
                </a:lnTo>
                <a:lnTo>
                  <a:pt x="1139" y="1292"/>
                </a:lnTo>
                <a:lnTo>
                  <a:pt x="1138" y="1290"/>
                </a:lnTo>
                <a:lnTo>
                  <a:pt x="1318" y="1266"/>
                </a:lnTo>
                <a:lnTo>
                  <a:pt x="1317" y="1271"/>
                </a:lnTo>
                <a:lnTo>
                  <a:pt x="1318" y="1252"/>
                </a:lnTo>
                <a:lnTo>
                  <a:pt x="1318" y="1273"/>
                </a:lnTo>
                <a:lnTo>
                  <a:pt x="1316" y="1290"/>
                </a:lnTo>
                <a:lnTo>
                  <a:pt x="1315" y="1295"/>
                </a:lnTo>
                <a:cubicBezTo>
                  <a:pt x="1305" y="1341"/>
                  <a:pt x="1265" y="1374"/>
                  <a:pt x="1218" y="1372"/>
                </a:cubicBezTo>
                <a:cubicBezTo>
                  <a:pt x="1171" y="1371"/>
                  <a:pt x="1132" y="1336"/>
                  <a:pt x="1125" y="1290"/>
                </a:cubicBezTo>
                <a:lnTo>
                  <a:pt x="1125" y="1285"/>
                </a:lnTo>
                <a:lnTo>
                  <a:pt x="1123" y="1272"/>
                </a:lnTo>
                <a:lnTo>
                  <a:pt x="1121" y="1259"/>
                </a:lnTo>
                <a:lnTo>
                  <a:pt x="1130" y="1287"/>
                </a:lnTo>
                <a:lnTo>
                  <a:pt x="1127" y="1281"/>
                </a:lnTo>
                <a:lnTo>
                  <a:pt x="1307" y="1257"/>
                </a:lnTo>
                <a:lnTo>
                  <a:pt x="1307" y="1254"/>
                </a:lnTo>
                <a:lnTo>
                  <a:pt x="1306" y="1263"/>
                </a:lnTo>
                <a:lnTo>
                  <a:pt x="1305" y="1261"/>
                </a:lnTo>
                <a:lnTo>
                  <a:pt x="1305" y="1266"/>
                </a:lnTo>
                <a:lnTo>
                  <a:pt x="1124" y="1224"/>
                </a:lnTo>
                <a:lnTo>
                  <a:pt x="1125" y="1222"/>
                </a:lnTo>
                <a:lnTo>
                  <a:pt x="1116" y="1249"/>
                </a:lnTo>
                <a:lnTo>
                  <a:pt x="1117" y="1241"/>
                </a:lnTo>
                <a:lnTo>
                  <a:pt x="1119" y="1230"/>
                </a:lnTo>
                <a:lnTo>
                  <a:pt x="1213" y="1343"/>
                </a:lnTo>
                <a:lnTo>
                  <a:pt x="1212" y="1343"/>
                </a:lnTo>
                <a:lnTo>
                  <a:pt x="1307" y="1232"/>
                </a:lnTo>
                <a:lnTo>
                  <a:pt x="1307" y="1230"/>
                </a:lnTo>
                <a:lnTo>
                  <a:pt x="1308" y="1234"/>
                </a:lnTo>
                <a:lnTo>
                  <a:pt x="1120" y="1276"/>
                </a:lnTo>
                <a:lnTo>
                  <a:pt x="1119" y="1268"/>
                </a:lnTo>
                <a:lnTo>
                  <a:pt x="1117" y="1259"/>
                </a:lnTo>
                <a:lnTo>
                  <a:pt x="1278" y="1306"/>
                </a:lnTo>
                <a:lnTo>
                  <a:pt x="1274" y="1310"/>
                </a:lnTo>
                <a:lnTo>
                  <a:pt x="1269" y="1315"/>
                </a:lnTo>
                <a:cubicBezTo>
                  <a:pt x="1248" y="1337"/>
                  <a:pt x="1217" y="1347"/>
                  <a:pt x="1186" y="1342"/>
                </a:cubicBezTo>
                <a:cubicBezTo>
                  <a:pt x="1156" y="1337"/>
                  <a:pt x="1129" y="1318"/>
                  <a:pt x="1116" y="1290"/>
                </a:cubicBezTo>
                <a:lnTo>
                  <a:pt x="1114" y="1286"/>
                </a:lnTo>
                <a:cubicBezTo>
                  <a:pt x="1110" y="1279"/>
                  <a:pt x="1107" y="1271"/>
                  <a:pt x="1105" y="1262"/>
                </a:cubicBezTo>
                <a:lnTo>
                  <a:pt x="1104" y="1257"/>
                </a:lnTo>
                <a:lnTo>
                  <a:pt x="1198" y="1334"/>
                </a:lnTo>
                <a:lnTo>
                  <a:pt x="1192" y="1334"/>
                </a:lnTo>
                <a:lnTo>
                  <a:pt x="1288" y="1238"/>
                </a:lnTo>
                <a:lnTo>
                  <a:pt x="1288" y="1243"/>
                </a:lnTo>
                <a:lnTo>
                  <a:pt x="1288" y="1247"/>
                </a:lnTo>
                <a:lnTo>
                  <a:pt x="1096" y="1247"/>
                </a:lnTo>
                <a:lnTo>
                  <a:pt x="1096" y="1242"/>
                </a:lnTo>
                <a:lnTo>
                  <a:pt x="1099" y="1266"/>
                </a:lnTo>
                <a:lnTo>
                  <a:pt x="1098" y="1262"/>
                </a:lnTo>
                <a:lnTo>
                  <a:pt x="1283" y="1269"/>
                </a:lnTo>
                <a:lnTo>
                  <a:pt x="1282" y="1272"/>
                </a:lnTo>
                <a:lnTo>
                  <a:pt x="1286" y="1255"/>
                </a:lnTo>
                <a:lnTo>
                  <a:pt x="1285" y="1262"/>
                </a:lnTo>
                <a:cubicBezTo>
                  <a:pt x="1284" y="1268"/>
                  <a:pt x="1282" y="1273"/>
                  <a:pt x="1281" y="1279"/>
                </a:cubicBezTo>
                <a:lnTo>
                  <a:pt x="1279" y="1285"/>
                </a:lnTo>
                <a:cubicBezTo>
                  <a:pt x="1276" y="1293"/>
                  <a:pt x="1272" y="1301"/>
                  <a:pt x="1267" y="1308"/>
                </a:cubicBezTo>
                <a:lnTo>
                  <a:pt x="1265" y="1311"/>
                </a:lnTo>
                <a:cubicBezTo>
                  <a:pt x="1245" y="1341"/>
                  <a:pt x="1210" y="1357"/>
                  <a:pt x="1174" y="1353"/>
                </a:cubicBezTo>
                <a:cubicBezTo>
                  <a:pt x="1139" y="1349"/>
                  <a:pt x="1108" y="1325"/>
                  <a:pt x="1096" y="1291"/>
                </a:cubicBezTo>
                <a:lnTo>
                  <a:pt x="1090" y="1275"/>
                </a:lnTo>
                <a:lnTo>
                  <a:pt x="1087" y="1264"/>
                </a:lnTo>
                <a:lnTo>
                  <a:pt x="1179" y="1334"/>
                </a:lnTo>
                <a:lnTo>
                  <a:pt x="1178" y="1334"/>
                </a:lnTo>
                <a:lnTo>
                  <a:pt x="1272" y="1262"/>
                </a:lnTo>
                <a:lnTo>
                  <a:pt x="1271" y="1266"/>
                </a:lnTo>
                <a:lnTo>
                  <a:pt x="1273" y="1242"/>
                </a:lnTo>
                <a:lnTo>
                  <a:pt x="1273" y="1247"/>
                </a:lnTo>
                <a:cubicBezTo>
                  <a:pt x="1273" y="1300"/>
                  <a:pt x="1230" y="1343"/>
                  <a:pt x="1177" y="1343"/>
                </a:cubicBezTo>
                <a:lnTo>
                  <a:pt x="1175" y="1343"/>
                </a:lnTo>
                <a:cubicBezTo>
                  <a:pt x="1147" y="1343"/>
                  <a:pt x="1119" y="1331"/>
                  <a:pt x="1101" y="1308"/>
                </a:cubicBezTo>
                <a:cubicBezTo>
                  <a:pt x="1083" y="1286"/>
                  <a:pt x="1076" y="1257"/>
                  <a:pt x="1081" y="1229"/>
                </a:cubicBezTo>
                <a:lnTo>
                  <a:pt x="1082" y="1224"/>
                </a:lnTo>
                <a:lnTo>
                  <a:pt x="1080" y="1242"/>
                </a:lnTo>
                <a:lnTo>
                  <a:pt x="1080" y="1238"/>
                </a:lnTo>
                <a:lnTo>
                  <a:pt x="1262" y="1281"/>
                </a:lnTo>
                <a:lnTo>
                  <a:pt x="1260" y="1285"/>
                </a:lnTo>
                <a:cubicBezTo>
                  <a:pt x="1257" y="1291"/>
                  <a:pt x="1254" y="1297"/>
                  <a:pt x="1249" y="1302"/>
                </a:cubicBezTo>
                <a:lnTo>
                  <a:pt x="1245" y="1307"/>
                </a:lnTo>
                <a:cubicBezTo>
                  <a:pt x="1227" y="1330"/>
                  <a:pt x="1200" y="1343"/>
                  <a:pt x="1170" y="1343"/>
                </a:cubicBezTo>
                <a:lnTo>
                  <a:pt x="1163" y="1343"/>
                </a:lnTo>
                <a:cubicBezTo>
                  <a:pt x="1123" y="1343"/>
                  <a:pt x="1087" y="1318"/>
                  <a:pt x="1073" y="1280"/>
                </a:cubicBezTo>
                <a:lnTo>
                  <a:pt x="1068" y="1267"/>
                </a:lnTo>
                <a:lnTo>
                  <a:pt x="1066" y="1261"/>
                </a:lnTo>
                <a:lnTo>
                  <a:pt x="1090" y="1298"/>
                </a:lnTo>
                <a:lnTo>
                  <a:pt x="1088" y="1296"/>
                </a:lnTo>
                <a:lnTo>
                  <a:pt x="1250" y="1247"/>
                </a:lnTo>
                <a:lnTo>
                  <a:pt x="1249" y="1252"/>
                </a:lnTo>
                <a:lnTo>
                  <a:pt x="1250" y="1233"/>
                </a:lnTo>
                <a:lnTo>
                  <a:pt x="1250" y="1253"/>
                </a:lnTo>
                <a:lnTo>
                  <a:pt x="1249" y="1251"/>
                </a:lnTo>
                <a:lnTo>
                  <a:pt x="1249" y="1257"/>
                </a:lnTo>
                <a:cubicBezTo>
                  <a:pt x="1249" y="1299"/>
                  <a:pt x="1223" y="1335"/>
                  <a:pt x="1184" y="1349"/>
                </a:cubicBezTo>
                <a:cubicBezTo>
                  <a:pt x="1145" y="1362"/>
                  <a:pt x="1101" y="1348"/>
                  <a:pt x="1077" y="1315"/>
                </a:cubicBezTo>
                <a:lnTo>
                  <a:pt x="1071" y="1307"/>
                </a:lnTo>
                <a:lnTo>
                  <a:pt x="1067" y="1301"/>
                </a:lnTo>
                <a:lnTo>
                  <a:pt x="1232" y="1290"/>
                </a:lnTo>
                <a:lnTo>
                  <a:pt x="1230" y="1294"/>
                </a:lnTo>
                <a:lnTo>
                  <a:pt x="1240" y="1251"/>
                </a:lnTo>
                <a:lnTo>
                  <a:pt x="1240" y="1257"/>
                </a:lnTo>
                <a:lnTo>
                  <a:pt x="1144" y="1161"/>
                </a:lnTo>
                <a:lnTo>
                  <a:pt x="1151" y="1161"/>
                </a:lnTo>
                <a:lnTo>
                  <a:pt x="1157" y="1161"/>
                </a:lnTo>
                <a:cubicBezTo>
                  <a:pt x="1191" y="1161"/>
                  <a:pt x="1222" y="1179"/>
                  <a:pt x="1239" y="1207"/>
                </a:cubicBezTo>
                <a:cubicBezTo>
                  <a:pt x="1257" y="1235"/>
                  <a:pt x="1258" y="1271"/>
                  <a:pt x="1243" y="1300"/>
                </a:cubicBezTo>
                <a:lnTo>
                  <a:pt x="1238" y="1311"/>
                </a:lnTo>
                <a:lnTo>
                  <a:pt x="1235" y="1316"/>
                </a:lnTo>
                <a:cubicBezTo>
                  <a:pt x="1217" y="1345"/>
                  <a:pt x="1186" y="1362"/>
                  <a:pt x="1152" y="1362"/>
                </a:cubicBezTo>
                <a:lnTo>
                  <a:pt x="1150" y="1362"/>
                </a:lnTo>
                <a:cubicBezTo>
                  <a:pt x="1111" y="1362"/>
                  <a:pt x="1076" y="1339"/>
                  <a:pt x="1061" y="1302"/>
                </a:cubicBezTo>
                <a:lnTo>
                  <a:pt x="1063" y="1304"/>
                </a:lnTo>
                <a:lnTo>
                  <a:pt x="1061" y="1300"/>
                </a:lnTo>
                <a:lnTo>
                  <a:pt x="1232" y="1215"/>
                </a:lnTo>
                <a:lnTo>
                  <a:pt x="1229" y="1210"/>
                </a:lnTo>
                <a:lnTo>
                  <a:pt x="1231" y="1213"/>
                </a:lnTo>
                <a:lnTo>
                  <a:pt x="1068" y="1313"/>
                </a:lnTo>
                <a:lnTo>
                  <a:pt x="1064" y="1307"/>
                </a:lnTo>
                <a:lnTo>
                  <a:pt x="1058" y="1297"/>
                </a:lnTo>
                <a:lnTo>
                  <a:pt x="1208" y="1315"/>
                </a:lnTo>
                <a:lnTo>
                  <a:pt x="1206" y="1317"/>
                </a:lnTo>
                <a:lnTo>
                  <a:pt x="1232" y="1273"/>
                </a:lnTo>
                <a:lnTo>
                  <a:pt x="1230" y="1281"/>
                </a:lnTo>
                <a:lnTo>
                  <a:pt x="1232" y="1266"/>
                </a:lnTo>
                <a:lnTo>
                  <a:pt x="1231" y="1277"/>
                </a:lnTo>
                <a:cubicBezTo>
                  <a:pt x="1231" y="1282"/>
                  <a:pt x="1230" y="1287"/>
                  <a:pt x="1229" y="1292"/>
                </a:cubicBezTo>
                <a:lnTo>
                  <a:pt x="1227" y="1300"/>
                </a:lnTo>
                <a:cubicBezTo>
                  <a:pt x="1215" y="1347"/>
                  <a:pt x="1170" y="1378"/>
                  <a:pt x="1122" y="1372"/>
                </a:cubicBezTo>
                <a:cubicBezTo>
                  <a:pt x="1074" y="1366"/>
                  <a:pt x="1037" y="1325"/>
                  <a:pt x="1037" y="1276"/>
                </a:cubicBezTo>
                <a:lnTo>
                  <a:pt x="1038" y="1277"/>
                </a:lnTo>
                <a:lnTo>
                  <a:pt x="1037" y="1266"/>
                </a:lnTo>
                <a:lnTo>
                  <a:pt x="1132" y="1353"/>
                </a:lnTo>
                <a:lnTo>
                  <a:pt x="1129" y="1353"/>
                </a:lnTo>
                <a:lnTo>
                  <a:pt x="1197" y="1325"/>
                </a:lnTo>
                <a:lnTo>
                  <a:pt x="1191" y="1331"/>
                </a:lnTo>
                <a:cubicBezTo>
                  <a:pt x="1183" y="1340"/>
                  <a:pt x="1173" y="1347"/>
                  <a:pt x="1161" y="1352"/>
                </a:cubicBezTo>
                <a:lnTo>
                  <a:pt x="1154" y="1355"/>
                </a:lnTo>
                <a:cubicBezTo>
                  <a:pt x="1128" y="1366"/>
                  <a:pt x="1098" y="1365"/>
                  <a:pt x="1073" y="1352"/>
                </a:cubicBezTo>
                <a:cubicBezTo>
                  <a:pt x="1047" y="1339"/>
                  <a:pt x="1029" y="1315"/>
                  <a:pt x="1023" y="1287"/>
                </a:cubicBezTo>
                <a:lnTo>
                  <a:pt x="1020" y="1276"/>
                </a:lnTo>
                <a:lnTo>
                  <a:pt x="1018" y="1266"/>
                </a:lnTo>
                <a:lnTo>
                  <a:pt x="1189" y="1305"/>
                </a:lnTo>
                <a:lnTo>
                  <a:pt x="1186" y="1309"/>
                </a:lnTo>
                <a:lnTo>
                  <a:pt x="1201" y="1282"/>
                </a:lnTo>
                <a:lnTo>
                  <a:pt x="1199" y="1288"/>
                </a:lnTo>
                <a:cubicBezTo>
                  <a:pt x="1185" y="1327"/>
                  <a:pt x="1149" y="1353"/>
                  <a:pt x="1107" y="1353"/>
                </a:cubicBezTo>
                <a:lnTo>
                  <a:pt x="1106" y="1353"/>
                </a:lnTo>
                <a:lnTo>
                  <a:pt x="1102" y="1353"/>
                </a:lnTo>
                <a:lnTo>
                  <a:pt x="1197" y="1273"/>
                </a:lnTo>
                <a:lnTo>
                  <a:pt x="1196" y="1279"/>
                </a:lnTo>
                <a:lnTo>
                  <a:pt x="1197" y="1263"/>
                </a:lnTo>
                <a:lnTo>
                  <a:pt x="1197" y="1266"/>
                </a:lnTo>
                <a:lnTo>
                  <a:pt x="1008" y="1246"/>
                </a:lnTo>
                <a:lnTo>
                  <a:pt x="1009" y="1239"/>
                </a:lnTo>
                <a:lnTo>
                  <a:pt x="1011" y="1229"/>
                </a:lnTo>
                <a:lnTo>
                  <a:pt x="1199" y="1271"/>
                </a:lnTo>
                <a:lnTo>
                  <a:pt x="1199" y="1267"/>
                </a:lnTo>
                <a:lnTo>
                  <a:pt x="1198" y="1273"/>
                </a:lnTo>
                <a:cubicBezTo>
                  <a:pt x="1190" y="1323"/>
                  <a:pt x="1145" y="1357"/>
                  <a:pt x="1096" y="1353"/>
                </a:cubicBezTo>
                <a:cubicBezTo>
                  <a:pt x="1046" y="1349"/>
                  <a:pt x="1007" y="1307"/>
                  <a:pt x="1007" y="1257"/>
                </a:cubicBezTo>
                <a:lnTo>
                  <a:pt x="1007" y="1253"/>
                </a:lnTo>
                <a:lnTo>
                  <a:pt x="1009" y="1269"/>
                </a:lnTo>
                <a:lnTo>
                  <a:pt x="1007" y="1258"/>
                </a:lnTo>
                <a:lnTo>
                  <a:pt x="1006" y="1249"/>
                </a:lnTo>
                <a:lnTo>
                  <a:pt x="1197" y="1228"/>
                </a:lnTo>
                <a:lnTo>
                  <a:pt x="1198" y="1238"/>
                </a:lnTo>
                <a:lnTo>
                  <a:pt x="1199" y="1248"/>
                </a:lnTo>
                <a:cubicBezTo>
                  <a:pt x="1202" y="1275"/>
                  <a:pt x="1193" y="1302"/>
                  <a:pt x="1175" y="1322"/>
                </a:cubicBezTo>
                <a:cubicBezTo>
                  <a:pt x="1156" y="1342"/>
                  <a:pt x="1131" y="1353"/>
                  <a:pt x="1103" y="1353"/>
                </a:cubicBezTo>
                <a:lnTo>
                  <a:pt x="1099" y="1353"/>
                </a:lnTo>
                <a:cubicBezTo>
                  <a:pt x="1070" y="1353"/>
                  <a:pt x="1043" y="1340"/>
                  <a:pt x="1025" y="1317"/>
                </a:cubicBezTo>
                <a:lnTo>
                  <a:pt x="1017" y="1307"/>
                </a:lnTo>
                <a:cubicBezTo>
                  <a:pt x="1003" y="1290"/>
                  <a:pt x="995" y="1269"/>
                  <a:pt x="995" y="1247"/>
                </a:cubicBezTo>
                <a:lnTo>
                  <a:pt x="995" y="1236"/>
                </a:lnTo>
                <a:lnTo>
                  <a:pt x="995" y="1228"/>
                </a:lnTo>
                <a:cubicBezTo>
                  <a:pt x="995" y="1178"/>
                  <a:pt x="1035" y="1136"/>
                  <a:pt x="1086" y="1133"/>
                </a:cubicBezTo>
                <a:cubicBezTo>
                  <a:pt x="1136" y="1130"/>
                  <a:pt x="1180" y="1166"/>
                  <a:pt x="1187" y="1217"/>
                </a:cubicBezTo>
                <a:lnTo>
                  <a:pt x="1188" y="1236"/>
                </a:lnTo>
                <a:lnTo>
                  <a:pt x="1188" y="1247"/>
                </a:lnTo>
                <a:cubicBezTo>
                  <a:pt x="1188" y="1300"/>
                  <a:pt x="1145" y="1343"/>
                  <a:pt x="1092" y="1343"/>
                </a:cubicBezTo>
                <a:lnTo>
                  <a:pt x="1088" y="1343"/>
                </a:lnTo>
                <a:cubicBezTo>
                  <a:pt x="1052" y="1343"/>
                  <a:pt x="1019" y="1323"/>
                  <a:pt x="1003" y="1290"/>
                </a:cubicBezTo>
                <a:lnTo>
                  <a:pt x="1000" y="1284"/>
                </a:lnTo>
                <a:lnTo>
                  <a:pt x="1028" y="1318"/>
                </a:lnTo>
                <a:lnTo>
                  <a:pt x="1024" y="1315"/>
                </a:lnTo>
                <a:lnTo>
                  <a:pt x="1161" y="1292"/>
                </a:lnTo>
                <a:lnTo>
                  <a:pt x="1159" y="1295"/>
                </a:lnTo>
                <a:lnTo>
                  <a:pt x="1172" y="1268"/>
                </a:lnTo>
                <a:lnTo>
                  <a:pt x="1169" y="1279"/>
                </a:lnTo>
                <a:lnTo>
                  <a:pt x="1167" y="1285"/>
                </a:lnTo>
                <a:cubicBezTo>
                  <a:pt x="1164" y="1293"/>
                  <a:pt x="1160" y="1301"/>
                  <a:pt x="1155" y="1308"/>
                </a:cubicBezTo>
                <a:lnTo>
                  <a:pt x="1153" y="1311"/>
                </a:lnTo>
                <a:cubicBezTo>
                  <a:pt x="1136" y="1337"/>
                  <a:pt x="1106" y="1353"/>
                  <a:pt x="1073" y="1353"/>
                </a:cubicBezTo>
                <a:cubicBezTo>
                  <a:pt x="1041" y="1353"/>
                  <a:pt x="1011" y="1337"/>
                  <a:pt x="994" y="1311"/>
                </a:cubicBezTo>
                <a:lnTo>
                  <a:pt x="992" y="1308"/>
                </a:lnTo>
                <a:cubicBezTo>
                  <a:pt x="987" y="1301"/>
                  <a:pt x="983" y="1293"/>
                  <a:pt x="980" y="1285"/>
                </a:cubicBezTo>
                <a:lnTo>
                  <a:pt x="978" y="1279"/>
                </a:lnTo>
                <a:cubicBezTo>
                  <a:pt x="977" y="1273"/>
                  <a:pt x="975" y="1268"/>
                  <a:pt x="974" y="1262"/>
                </a:cubicBezTo>
                <a:lnTo>
                  <a:pt x="973" y="1255"/>
                </a:lnTo>
                <a:lnTo>
                  <a:pt x="989" y="1295"/>
                </a:lnTo>
                <a:lnTo>
                  <a:pt x="987" y="1292"/>
                </a:lnTo>
                <a:lnTo>
                  <a:pt x="1134" y="1306"/>
                </a:lnTo>
                <a:lnTo>
                  <a:pt x="1130" y="1310"/>
                </a:lnTo>
                <a:lnTo>
                  <a:pt x="1152" y="1278"/>
                </a:lnTo>
                <a:lnTo>
                  <a:pt x="1150" y="1283"/>
                </a:lnTo>
                <a:cubicBezTo>
                  <a:pt x="1134" y="1322"/>
                  <a:pt x="1096" y="1346"/>
                  <a:pt x="1054" y="1343"/>
                </a:cubicBezTo>
                <a:cubicBezTo>
                  <a:pt x="1012" y="1340"/>
                  <a:pt x="977" y="1311"/>
                  <a:pt x="967" y="1271"/>
                </a:cubicBezTo>
                <a:lnTo>
                  <a:pt x="966" y="1267"/>
                </a:lnTo>
                <a:cubicBezTo>
                  <a:pt x="961" y="1247"/>
                  <a:pt x="963" y="1227"/>
                  <a:pt x="970" y="1208"/>
                </a:cubicBezTo>
                <a:lnTo>
                  <a:pt x="972" y="1203"/>
                </a:lnTo>
                <a:cubicBezTo>
                  <a:pt x="982" y="1178"/>
                  <a:pt x="1001" y="1159"/>
                  <a:pt x="1026" y="1149"/>
                </a:cubicBezTo>
                <a:lnTo>
                  <a:pt x="1031" y="1147"/>
                </a:lnTo>
                <a:cubicBezTo>
                  <a:pt x="1054" y="1138"/>
                  <a:pt x="1079" y="1138"/>
                  <a:pt x="1102" y="1147"/>
                </a:cubicBezTo>
                <a:lnTo>
                  <a:pt x="1107" y="1149"/>
                </a:lnTo>
                <a:cubicBezTo>
                  <a:pt x="1147" y="1165"/>
                  <a:pt x="1172" y="1206"/>
                  <a:pt x="1167" y="1249"/>
                </a:cubicBezTo>
                <a:lnTo>
                  <a:pt x="1165" y="1266"/>
                </a:lnTo>
                <a:lnTo>
                  <a:pt x="1163" y="1276"/>
                </a:lnTo>
                <a:cubicBezTo>
                  <a:pt x="1154" y="1321"/>
                  <a:pt x="1114" y="1353"/>
                  <a:pt x="1068" y="1353"/>
                </a:cubicBezTo>
                <a:lnTo>
                  <a:pt x="1066" y="1353"/>
                </a:lnTo>
                <a:cubicBezTo>
                  <a:pt x="1020" y="1353"/>
                  <a:pt x="979" y="1320"/>
                  <a:pt x="972" y="1273"/>
                </a:cubicBezTo>
                <a:lnTo>
                  <a:pt x="972" y="1275"/>
                </a:lnTo>
                <a:lnTo>
                  <a:pt x="971" y="1271"/>
                </a:lnTo>
                <a:lnTo>
                  <a:pt x="1160" y="1247"/>
                </a:lnTo>
                <a:lnTo>
                  <a:pt x="1160" y="1251"/>
                </a:lnTo>
                <a:lnTo>
                  <a:pt x="1160" y="1257"/>
                </a:lnTo>
                <a:cubicBezTo>
                  <a:pt x="1160" y="1310"/>
                  <a:pt x="1117" y="1353"/>
                  <a:pt x="1064" y="1353"/>
                </a:cubicBezTo>
                <a:lnTo>
                  <a:pt x="1058" y="1353"/>
                </a:lnTo>
                <a:lnTo>
                  <a:pt x="1051" y="1353"/>
                </a:lnTo>
                <a:lnTo>
                  <a:pt x="1043" y="1353"/>
                </a:lnTo>
                <a:lnTo>
                  <a:pt x="1040" y="1353"/>
                </a:lnTo>
                <a:lnTo>
                  <a:pt x="1136" y="1257"/>
                </a:lnTo>
                <a:lnTo>
                  <a:pt x="1136" y="1263"/>
                </a:lnTo>
                <a:lnTo>
                  <a:pt x="1136" y="1266"/>
                </a:lnTo>
                <a:lnTo>
                  <a:pt x="947" y="1246"/>
                </a:lnTo>
                <a:lnTo>
                  <a:pt x="947" y="1248"/>
                </a:lnTo>
                <a:lnTo>
                  <a:pt x="948" y="1238"/>
                </a:lnTo>
                <a:cubicBezTo>
                  <a:pt x="953" y="1191"/>
                  <a:pt x="991" y="1154"/>
                  <a:pt x="1039" y="1152"/>
                </a:cubicBezTo>
                <a:cubicBezTo>
                  <a:pt x="1086" y="1149"/>
                  <a:pt x="1128" y="1182"/>
                  <a:pt x="1138" y="1229"/>
                </a:cubicBezTo>
                <a:lnTo>
                  <a:pt x="1139" y="1234"/>
                </a:lnTo>
                <a:cubicBezTo>
                  <a:pt x="1142" y="1252"/>
                  <a:pt x="1141" y="1271"/>
                  <a:pt x="1134" y="1288"/>
                </a:cubicBezTo>
                <a:lnTo>
                  <a:pt x="1132" y="1293"/>
                </a:lnTo>
                <a:cubicBezTo>
                  <a:pt x="1118" y="1328"/>
                  <a:pt x="1084" y="1352"/>
                  <a:pt x="1046" y="1353"/>
                </a:cubicBezTo>
                <a:cubicBezTo>
                  <a:pt x="1009" y="1355"/>
                  <a:pt x="974" y="1334"/>
                  <a:pt x="957" y="1300"/>
                </a:cubicBezTo>
                <a:lnTo>
                  <a:pt x="955" y="1296"/>
                </a:lnTo>
                <a:cubicBezTo>
                  <a:pt x="952" y="1291"/>
                  <a:pt x="950" y="1286"/>
                  <a:pt x="948" y="1280"/>
                </a:cubicBezTo>
                <a:lnTo>
                  <a:pt x="947" y="1277"/>
                </a:lnTo>
                <a:lnTo>
                  <a:pt x="945" y="1271"/>
                </a:lnTo>
                <a:lnTo>
                  <a:pt x="983" y="1320"/>
                </a:lnTo>
                <a:lnTo>
                  <a:pt x="980" y="1318"/>
                </a:lnTo>
                <a:lnTo>
                  <a:pt x="1123" y="1274"/>
                </a:lnTo>
                <a:lnTo>
                  <a:pt x="1123" y="1274"/>
                </a:lnTo>
                <a:lnTo>
                  <a:pt x="1122" y="1273"/>
                </a:lnTo>
                <a:lnTo>
                  <a:pt x="1120" y="1282"/>
                </a:lnTo>
                <a:cubicBezTo>
                  <a:pt x="1119" y="1287"/>
                  <a:pt x="1118" y="1292"/>
                  <a:pt x="1116" y="1297"/>
                </a:cubicBezTo>
                <a:lnTo>
                  <a:pt x="1114" y="1302"/>
                </a:lnTo>
                <a:cubicBezTo>
                  <a:pt x="1102" y="1332"/>
                  <a:pt x="1075" y="1354"/>
                  <a:pt x="1044" y="1361"/>
                </a:cubicBezTo>
                <a:cubicBezTo>
                  <a:pt x="1012" y="1367"/>
                  <a:pt x="979" y="1357"/>
                  <a:pt x="957" y="1334"/>
                </a:cubicBezTo>
                <a:lnTo>
                  <a:pt x="955" y="1332"/>
                </a:lnTo>
                <a:cubicBezTo>
                  <a:pt x="940" y="1318"/>
                  <a:pt x="931" y="1300"/>
                  <a:pt x="928" y="1280"/>
                </a:cubicBezTo>
                <a:lnTo>
                  <a:pt x="927" y="1274"/>
                </a:lnTo>
                <a:cubicBezTo>
                  <a:pt x="926" y="1269"/>
                  <a:pt x="925" y="1264"/>
                  <a:pt x="925" y="1258"/>
                </a:cubicBezTo>
                <a:lnTo>
                  <a:pt x="925" y="1251"/>
                </a:lnTo>
                <a:lnTo>
                  <a:pt x="928" y="1275"/>
                </a:lnTo>
                <a:lnTo>
                  <a:pt x="927" y="1271"/>
                </a:lnTo>
                <a:lnTo>
                  <a:pt x="1088" y="1315"/>
                </a:lnTo>
                <a:lnTo>
                  <a:pt x="1085" y="1318"/>
                </a:lnTo>
                <a:lnTo>
                  <a:pt x="1101" y="1298"/>
                </a:lnTo>
                <a:lnTo>
                  <a:pt x="1097" y="1305"/>
                </a:lnTo>
                <a:lnTo>
                  <a:pt x="1109" y="1268"/>
                </a:lnTo>
                <a:lnTo>
                  <a:pt x="1108" y="1277"/>
                </a:lnTo>
                <a:cubicBezTo>
                  <a:pt x="1102" y="1326"/>
                  <a:pt x="1061" y="1362"/>
                  <a:pt x="1012" y="1362"/>
                </a:cubicBezTo>
                <a:lnTo>
                  <a:pt x="1008" y="1362"/>
                </a:lnTo>
                <a:lnTo>
                  <a:pt x="1008" y="1170"/>
                </a:lnTo>
                <a:lnTo>
                  <a:pt x="1011" y="1170"/>
                </a:lnTo>
                <a:lnTo>
                  <a:pt x="915" y="1266"/>
                </a:lnTo>
                <a:lnTo>
                  <a:pt x="915" y="1261"/>
                </a:lnTo>
                <a:lnTo>
                  <a:pt x="918" y="1285"/>
                </a:lnTo>
                <a:lnTo>
                  <a:pt x="917" y="1281"/>
                </a:lnTo>
                <a:lnTo>
                  <a:pt x="1010" y="1353"/>
                </a:lnTo>
                <a:lnTo>
                  <a:pt x="1004" y="1353"/>
                </a:lnTo>
                <a:cubicBezTo>
                  <a:pt x="971" y="1353"/>
                  <a:pt x="939" y="1336"/>
                  <a:pt x="922" y="1307"/>
                </a:cubicBezTo>
                <a:lnTo>
                  <a:pt x="916" y="1297"/>
                </a:lnTo>
                <a:lnTo>
                  <a:pt x="998" y="1343"/>
                </a:lnTo>
                <a:lnTo>
                  <a:pt x="988" y="1343"/>
                </a:lnTo>
                <a:lnTo>
                  <a:pt x="988" y="1151"/>
                </a:lnTo>
                <a:lnTo>
                  <a:pt x="990" y="1151"/>
                </a:lnTo>
                <a:cubicBezTo>
                  <a:pt x="1025" y="1151"/>
                  <a:pt x="1057" y="1170"/>
                  <a:pt x="1074" y="1200"/>
                </a:cubicBezTo>
                <a:cubicBezTo>
                  <a:pt x="1091" y="1230"/>
                  <a:pt x="1091" y="1267"/>
                  <a:pt x="1073" y="1297"/>
                </a:cubicBezTo>
                <a:lnTo>
                  <a:pt x="1067" y="1307"/>
                </a:lnTo>
                <a:cubicBezTo>
                  <a:pt x="1049" y="1336"/>
                  <a:pt x="1018" y="1353"/>
                  <a:pt x="984" y="1353"/>
                </a:cubicBezTo>
                <a:lnTo>
                  <a:pt x="981" y="1353"/>
                </a:lnTo>
                <a:lnTo>
                  <a:pt x="977" y="1353"/>
                </a:lnTo>
                <a:lnTo>
                  <a:pt x="1052" y="1317"/>
                </a:lnTo>
                <a:lnTo>
                  <a:pt x="1041" y="1330"/>
                </a:lnTo>
                <a:lnTo>
                  <a:pt x="1037" y="1334"/>
                </a:lnTo>
                <a:cubicBezTo>
                  <a:pt x="1015" y="1357"/>
                  <a:pt x="982" y="1367"/>
                  <a:pt x="950" y="1361"/>
                </a:cubicBezTo>
                <a:cubicBezTo>
                  <a:pt x="919" y="1354"/>
                  <a:pt x="892" y="1332"/>
                  <a:pt x="880" y="1302"/>
                </a:cubicBezTo>
                <a:lnTo>
                  <a:pt x="874" y="1285"/>
                </a:lnTo>
                <a:lnTo>
                  <a:pt x="873" y="1281"/>
                </a:lnTo>
                <a:lnTo>
                  <a:pt x="1058" y="1288"/>
                </a:lnTo>
                <a:lnTo>
                  <a:pt x="1058" y="1285"/>
                </a:lnTo>
                <a:lnTo>
                  <a:pt x="1056" y="1295"/>
                </a:lnTo>
                <a:lnTo>
                  <a:pt x="882" y="1223"/>
                </a:lnTo>
                <a:lnTo>
                  <a:pt x="884" y="1220"/>
                </a:lnTo>
                <a:lnTo>
                  <a:pt x="868" y="1260"/>
                </a:lnTo>
                <a:lnTo>
                  <a:pt x="869" y="1253"/>
                </a:lnTo>
                <a:lnTo>
                  <a:pt x="873" y="1297"/>
                </a:lnTo>
                <a:lnTo>
                  <a:pt x="870" y="1288"/>
                </a:lnTo>
                <a:lnTo>
                  <a:pt x="883" y="1313"/>
                </a:lnTo>
                <a:lnTo>
                  <a:pt x="876" y="1303"/>
                </a:lnTo>
                <a:cubicBezTo>
                  <a:pt x="868" y="1291"/>
                  <a:pt x="862" y="1278"/>
                  <a:pt x="860" y="1265"/>
                </a:cubicBezTo>
                <a:lnTo>
                  <a:pt x="857" y="1248"/>
                </a:lnTo>
                <a:lnTo>
                  <a:pt x="856" y="1240"/>
                </a:lnTo>
                <a:lnTo>
                  <a:pt x="1047" y="1217"/>
                </a:lnTo>
                <a:lnTo>
                  <a:pt x="1048" y="1228"/>
                </a:lnTo>
                <a:lnTo>
                  <a:pt x="1049" y="1238"/>
                </a:lnTo>
                <a:lnTo>
                  <a:pt x="1050" y="1248"/>
                </a:lnTo>
                <a:cubicBezTo>
                  <a:pt x="1053" y="1275"/>
                  <a:pt x="1044" y="1302"/>
                  <a:pt x="1026" y="1322"/>
                </a:cubicBezTo>
                <a:cubicBezTo>
                  <a:pt x="1007" y="1342"/>
                  <a:pt x="982" y="1353"/>
                  <a:pt x="954" y="1353"/>
                </a:cubicBezTo>
                <a:lnTo>
                  <a:pt x="953" y="1353"/>
                </a:lnTo>
                <a:lnTo>
                  <a:pt x="1047" y="1281"/>
                </a:lnTo>
                <a:lnTo>
                  <a:pt x="1047" y="1280"/>
                </a:lnTo>
                <a:lnTo>
                  <a:pt x="1046" y="1285"/>
                </a:lnTo>
                <a:lnTo>
                  <a:pt x="951" y="1170"/>
                </a:lnTo>
                <a:lnTo>
                  <a:pt x="955" y="1170"/>
                </a:lnTo>
                <a:lnTo>
                  <a:pt x="865" y="1299"/>
                </a:lnTo>
                <a:lnTo>
                  <a:pt x="861" y="1288"/>
                </a:lnTo>
                <a:lnTo>
                  <a:pt x="870" y="1306"/>
                </a:lnTo>
                <a:lnTo>
                  <a:pt x="865" y="1298"/>
                </a:lnTo>
                <a:lnTo>
                  <a:pt x="1026" y="1301"/>
                </a:lnTo>
                <a:lnTo>
                  <a:pt x="1024" y="1304"/>
                </a:lnTo>
                <a:lnTo>
                  <a:pt x="1036" y="1281"/>
                </a:lnTo>
                <a:lnTo>
                  <a:pt x="1032" y="1292"/>
                </a:lnTo>
                <a:lnTo>
                  <a:pt x="1028" y="1302"/>
                </a:lnTo>
                <a:cubicBezTo>
                  <a:pt x="1017" y="1330"/>
                  <a:pt x="993" y="1351"/>
                  <a:pt x="964" y="1359"/>
                </a:cubicBezTo>
                <a:cubicBezTo>
                  <a:pt x="936" y="1367"/>
                  <a:pt x="905" y="1361"/>
                  <a:pt x="881" y="1343"/>
                </a:cubicBezTo>
                <a:lnTo>
                  <a:pt x="877" y="1340"/>
                </a:lnTo>
                <a:cubicBezTo>
                  <a:pt x="871" y="1336"/>
                  <a:pt x="865" y="1331"/>
                  <a:pt x="861" y="1325"/>
                </a:cubicBezTo>
                <a:lnTo>
                  <a:pt x="856" y="1319"/>
                </a:lnTo>
                <a:lnTo>
                  <a:pt x="929" y="1353"/>
                </a:lnTo>
                <a:lnTo>
                  <a:pt x="926" y="1353"/>
                </a:lnTo>
                <a:lnTo>
                  <a:pt x="1022" y="1257"/>
                </a:lnTo>
                <a:lnTo>
                  <a:pt x="1022" y="1262"/>
                </a:lnTo>
                <a:cubicBezTo>
                  <a:pt x="1022" y="1270"/>
                  <a:pt x="1022" y="1278"/>
                  <a:pt x="1020" y="1286"/>
                </a:cubicBezTo>
                <a:lnTo>
                  <a:pt x="1019" y="1290"/>
                </a:lnTo>
                <a:cubicBezTo>
                  <a:pt x="1009" y="1329"/>
                  <a:pt x="976" y="1358"/>
                  <a:pt x="936" y="1362"/>
                </a:cubicBezTo>
                <a:cubicBezTo>
                  <a:pt x="896" y="1366"/>
                  <a:pt x="858" y="1345"/>
                  <a:pt x="840" y="1309"/>
                </a:cubicBezTo>
                <a:lnTo>
                  <a:pt x="841" y="1312"/>
                </a:lnTo>
                <a:lnTo>
                  <a:pt x="838" y="1307"/>
                </a:lnTo>
                <a:lnTo>
                  <a:pt x="1015" y="1273"/>
                </a:lnTo>
                <a:lnTo>
                  <a:pt x="1014" y="1282"/>
                </a:lnTo>
                <a:lnTo>
                  <a:pt x="1011" y="1297"/>
                </a:lnTo>
                <a:lnTo>
                  <a:pt x="1009" y="1305"/>
                </a:lnTo>
                <a:lnTo>
                  <a:pt x="1008" y="1309"/>
                </a:lnTo>
                <a:cubicBezTo>
                  <a:pt x="996" y="1356"/>
                  <a:pt x="951" y="1387"/>
                  <a:pt x="903" y="1381"/>
                </a:cubicBezTo>
                <a:cubicBezTo>
                  <a:pt x="855" y="1375"/>
                  <a:pt x="818" y="1334"/>
                  <a:pt x="818" y="1285"/>
                </a:cubicBezTo>
                <a:lnTo>
                  <a:pt x="818" y="1281"/>
                </a:lnTo>
                <a:lnTo>
                  <a:pt x="818" y="1271"/>
                </a:lnTo>
                <a:lnTo>
                  <a:pt x="818" y="1262"/>
                </a:lnTo>
                <a:lnTo>
                  <a:pt x="818" y="1257"/>
                </a:lnTo>
                <a:lnTo>
                  <a:pt x="1010" y="1257"/>
                </a:lnTo>
                <a:lnTo>
                  <a:pt x="1010" y="1259"/>
                </a:lnTo>
                <a:lnTo>
                  <a:pt x="1010" y="1264"/>
                </a:lnTo>
                <a:lnTo>
                  <a:pt x="1010" y="1276"/>
                </a:lnTo>
                <a:lnTo>
                  <a:pt x="914" y="1180"/>
                </a:lnTo>
                <a:lnTo>
                  <a:pt x="915" y="1180"/>
                </a:lnTo>
                <a:lnTo>
                  <a:pt x="915" y="1372"/>
                </a:lnTo>
                <a:lnTo>
                  <a:pt x="914" y="1372"/>
                </a:lnTo>
                <a:cubicBezTo>
                  <a:pt x="873" y="1372"/>
                  <a:pt x="836" y="1346"/>
                  <a:pt x="823" y="1307"/>
                </a:cubicBezTo>
                <a:lnTo>
                  <a:pt x="821" y="1301"/>
                </a:lnTo>
                <a:lnTo>
                  <a:pt x="836" y="1328"/>
                </a:lnTo>
                <a:lnTo>
                  <a:pt x="833" y="1324"/>
                </a:lnTo>
                <a:lnTo>
                  <a:pt x="995" y="1309"/>
                </a:lnTo>
                <a:lnTo>
                  <a:pt x="993" y="1313"/>
                </a:lnTo>
                <a:lnTo>
                  <a:pt x="990" y="1319"/>
                </a:lnTo>
                <a:lnTo>
                  <a:pt x="1000" y="1276"/>
                </a:lnTo>
                <a:lnTo>
                  <a:pt x="1000" y="1282"/>
                </a:lnTo>
                <a:lnTo>
                  <a:pt x="1000" y="1285"/>
                </a:lnTo>
                <a:lnTo>
                  <a:pt x="808" y="1285"/>
                </a:lnTo>
                <a:lnTo>
                  <a:pt x="808" y="1281"/>
                </a:lnTo>
                <a:lnTo>
                  <a:pt x="808" y="1276"/>
                </a:lnTo>
                <a:cubicBezTo>
                  <a:pt x="808" y="1223"/>
                  <a:pt x="851" y="1180"/>
                  <a:pt x="904" y="1180"/>
                </a:cubicBezTo>
                <a:lnTo>
                  <a:pt x="906" y="1180"/>
                </a:lnTo>
                <a:cubicBezTo>
                  <a:pt x="934" y="1180"/>
                  <a:pt x="961" y="1193"/>
                  <a:pt x="979" y="1214"/>
                </a:cubicBezTo>
                <a:cubicBezTo>
                  <a:pt x="998" y="1235"/>
                  <a:pt x="1006" y="1263"/>
                  <a:pt x="1001" y="1291"/>
                </a:cubicBezTo>
                <a:lnTo>
                  <a:pt x="1000" y="1302"/>
                </a:lnTo>
                <a:lnTo>
                  <a:pt x="998" y="1318"/>
                </a:lnTo>
                <a:lnTo>
                  <a:pt x="997" y="1325"/>
                </a:lnTo>
                <a:cubicBezTo>
                  <a:pt x="994" y="1339"/>
                  <a:pt x="989" y="1353"/>
                  <a:pt x="981" y="1365"/>
                </a:cubicBezTo>
                <a:lnTo>
                  <a:pt x="979" y="1368"/>
                </a:lnTo>
                <a:cubicBezTo>
                  <a:pt x="958" y="1399"/>
                  <a:pt x="921" y="1416"/>
                  <a:pt x="883" y="1409"/>
                </a:cubicBezTo>
                <a:cubicBezTo>
                  <a:pt x="846" y="1403"/>
                  <a:pt x="816" y="1375"/>
                  <a:pt x="806" y="1338"/>
                </a:cubicBezTo>
                <a:lnTo>
                  <a:pt x="805" y="1332"/>
                </a:lnTo>
                <a:lnTo>
                  <a:pt x="802" y="1321"/>
                </a:lnTo>
                <a:lnTo>
                  <a:pt x="810" y="1341"/>
                </a:lnTo>
                <a:lnTo>
                  <a:pt x="807" y="1335"/>
                </a:lnTo>
                <a:lnTo>
                  <a:pt x="802" y="1327"/>
                </a:lnTo>
                <a:lnTo>
                  <a:pt x="883" y="1372"/>
                </a:lnTo>
                <a:lnTo>
                  <a:pt x="878" y="1372"/>
                </a:lnTo>
                <a:cubicBezTo>
                  <a:pt x="832" y="1372"/>
                  <a:pt x="791" y="1339"/>
                  <a:pt x="784" y="1292"/>
                </a:cubicBezTo>
                <a:lnTo>
                  <a:pt x="783" y="1286"/>
                </a:lnTo>
                <a:cubicBezTo>
                  <a:pt x="782" y="1281"/>
                  <a:pt x="781" y="1276"/>
                  <a:pt x="781" y="1270"/>
                </a:cubicBezTo>
                <a:lnTo>
                  <a:pt x="781" y="1266"/>
                </a:lnTo>
                <a:lnTo>
                  <a:pt x="973" y="1278"/>
                </a:lnTo>
                <a:lnTo>
                  <a:pt x="972" y="1283"/>
                </a:lnTo>
                <a:lnTo>
                  <a:pt x="971" y="1294"/>
                </a:lnTo>
                <a:cubicBezTo>
                  <a:pt x="970" y="1303"/>
                  <a:pt x="968" y="1312"/>
                  <a:pt x="965" y="1321"/>
                </a:cubicBezTo>
                <a:lnTo>
                  <a:pt x="961" y="1331"/>
                </a:lnTo>
                <a:cubicBezTo>
                  <a:pt x="946" y="1368"/>
                  <a:pt x="911" y="1391"/>
                  <a:pt x="871" y="1391"/>
                </a:cubicBezTo>
                <a:lnTo>
                  <a:pt x="868" y="1391"/>
                </a:lnTo>
                <a:lnTo>
                  <a:pt x="866" y="1391"/>
                </a:lnTo>
                <a:cubicBezTo>
                  <a:pt x="813" y="1391"/>
                  <a:pt x="770" y="1348"/>
                  <a:pt x="770" y="1295"/>
                </a:cubicBezTo>
                <a:lnTo>
                  <a:pt x="770" y="1284"/>
                </a:lnTo>
                <a:lnTo>
                  <a:pt x="770" y="1276"/>
                </a:lnTo>
                <a:lnTo>
                  <a:pt x="962" y="1276"/>
                </a:lnTo>
                <a:lnTo>
                  <a:pt x="962" y="1279"/>
                </a:lnTo>
                <a:lnTo>
                  <a:pt x="961" y="1264"/>
                </a:lnTo>
                <a:lnTo>
                  <a:pt x="962" y="1270"/>
                </a:lnTo>
                <a:cubicBezTo>
                  <a:pt x="963" y="1275"/>
                  <a:pt x="963" y="1280"/>
                  <a:pt x="963" y="1285"/>
                </a:cubicBezTo>
                <a:lnTo>
                  <a:pt x="963" y="1295"/>
                </a:lnTo>
                <a:cubicBezTo>
                  <a:pt x="963" y="1341"/>
                  <a:pt x="931" y="1381"/>
                  <a:pt x="886" y="1390"/>
                </a:cubicBezTo>
                <a:cubicBezTo>
                  <a:pt x="840" y="1398"/>
                  <a:pt x="795" y="1374"/>
                  <a:pt x="778" y="1331"/>
                </a:cubicBezTo>
                <a:lnTo>
                  <a:pt x="776" y="1326"/>
                </a:lnTo>
                <a:lnTo>
                  <a:pt x="774" y="1321"/>
                </a:lnTo>
                <a:lnTo>
                  <a:pt x="957" y="1309"/>
                </a:lnTo>
                <a:lnTo>
                  <a:pt x="957" y="1305"/>
                </a:lnTo>
                <a:lnTo>
                  <a:pt x="956" y="1311"/>
                </a:lnTo>
                <a:cubicBezTo>
                  <a:pt x="948" y="1358"/>
                  <a:pt x="908" y="1391"/>
                  <a:pt x="861" y="1391"/>
                </a:cubicBezTo>
                <a:lnTo>
                  <a:pt x="856" y="1391"/>
                </a:lnTo>
                <a:cubicBezTo>
                  <a:pt x="818" y="1391"/>
                  <a:pt x="783" y="1369"/>
                  <a:pt x="768" y="1333"/>
                </a:cubicBezTo>
                <a:lnTo>
                  <a:pt x="765" y="1326"/>
                </a:lnTo>
                <a:lnTo>
                  <a:pt x="786" y="1356"/>
                </a:lnTo>
                <a:lnTo>
                  <a:pt x="783" y="1353"/>
                </a:lnTo>
                <a:lnTo>
                  <a:pt x="945" y="1304"/>
                </a:lnTo>
                <a:lnTo>
                  <a:pt x="945" y="1301"/>
                </a:lnTo>
                <a:lnTo>
                  <a:pt x="942" y="1320"/>
                </a:lnTo>
                <a:lnTo>
                  <a:pt x="941" y="1324"/>
                </a:lnTo>
                <a:lnTo>
                  <a:pt x="940" y="1330"/>
                </a:lnTo>
                <a:cubicBezTo>
                  <a:pt x="934" y="1366"/>
                  <a:pt x="909" y="1395"/>
                  <a:pt x="875" y="1406"/>
                </a:cubicBezTo>
                <a:cubicBezTo>
                  <a:pt x="841" y="1417"/>
                  <a:pt x="803" y="1408"/>
                  <a:pt x="778" y="1382"/>
                </a:cubicBezTo>
                <a:lnTo>
                  <a:pt x="768" y="1372"/>
                </a:lnTo>
                <a:lnTo>
                  <a:pt x="763" y="1366"/>
                </a:lnTo>
                <a:lnTo>
                  <a:pt x="931" y="1286"/>
                </a:lnTo>
                <a:lnTo>
                  <a:pt x="932" y="1291"/>
                </a:lnTo>
                <a:lnTo>
                  <a:pt x="933" y="1296"/>
                </a:lnTo>
                <a:lnTo>
                  <a:pt x="744" y="1330"/>
                </a:lnTo>
                <a:lnTo>
                  <a:pt x="744" y="1332"/>
                </a:lnTo>
                <a:lnTo>
                  <a:pt x="743" y="1328"/>
                </a:lnTo>
                <a:lnTo>
                  <a:pt x="932" y="1304"/>
                </a:lnTo>
                <a:lnTo>
                  <a:pt x="932" y="1323"/>
                </a:lnTo>
                <a:lnTo>
                  <a:pt x="931" y="1333"/>
                </a:lnTo>
                <a:cubicBezTo>
                  <a:pt x="926" y="1382"/>
                  <a:pt x="885" y="1419"/>
                  <a:pt x="835" y="1419"/>
                </a:cubicBezTo>
                <a:lnTo>
                  <a:pt x="834" y="1419"/>
                </a:lnTo>
                <a:lnTo>
                  <a:pt x="930" y="1332"/>
                </a:lnTo>
                <a:lnTo>
                  <a:pt x="929" y="1334"/>
                </a:lnTo>
                <a:lnTo>
                  <a:pt x="929" y="1342"/>
                </a:lnTo>
                <a:cubicBezTo>
                  <a:pt x="929" y="1390"/>
                  <a:pt x="895" y="1430"/>
                  <a:pt x="849" y="1437"/>
                </a:cubicBezTo>
                <a:cubicBezTo>
                  <a:pt x="802" y="1445"/>
                  <a:pt x="757" y="1417"/>
                  <a:pt x="742" y="1373"/>
                </a:cubicBezTo>
                <a:lnTo>
                  <a:pt x="741" y="1370"/>
                </a:lnTo>
                <a:cubicBezTo>
                  <a:pt x="738" y="1360"/>
                  <a:pt x="736" y="1350"/>
                  <a:pt x="736" y="1339"/>
                </a:cubicBezTo>
                <a:lnTo>
                  <a:pt x="736" y="1332"/>
                </a:lnTo>
                <a:lnTo>
                  <a:pt x="736" y="1325"/>
                </a:lnTo>
                <a:lnTo>
                  <a:pt x="736" y="1323"/>
                </a:lnTo>
                <a:lnTo>
                  <a:pt x="928" y="1323"/>
                </a:lnTo>
                <a:lnTo>
                  <a:pt x="928" y="1316"/>
                </a:lnTo>
                <a:lnTo>
                  <a:pt x="929" y="1330"/>
                </a:lnTo>
                <a:lnTo>
                  <a:pt x="930" y="1352"/>
                </a:lnTo>
                <a:lnTo>
                  <a:pt x="930" y="1364"/>
                </a:lnTo>
                <a:cubicBezTo>
                  <a:pt x="930" y="1369"/>
                  <a:pt x="930" y="1374"/>
                  <a:pt x="930" y="1378"/>
                </a:cubicBezTo>
                <a:lnTo>
                  <a:pt x="929" y="1385"/>
                </a:lnTo>
                <a:cubicBezTo>
                  <a:pt x="921" y="1435"/>
                  <a:pt x="877" y="1471"/>
                  <a:pt x="827" y="1467"/>
                </a:cubicBezTo>
                <a:cubicBezTo>
                  <a:pt x="776" y="1464"/>
                  <a:pt x="737" y="1422"/>
                  <a:pt x="737" y="1371"/>
                </a:cubicBezTo>
                <a:lnTo>
                  <a:pt x="737" y="1368"/>
                </a:lnTo>
                <a:lnTo>
                  <a:pt x="738" y="1372"/>
                </a:lnTo>
                <a:lnTo>
                  <a:pt x="737" y="1363"/>
                </a:lnTo>
                <a:cubicBezTo>
                  <a:pt x="734" y="1336"/>
                  <a:pt x="743" y="1309"/>
                  <a:pt x="761" y="1288"/>
                </a:cubicBezTo>
                <a:cubicBezTo>
                  <a:pt x="779" y="1268"/>
                  <a:pt x="805" y="1256"/>
                  <a:pt x="832" y="1256"/>
                </a:cubicBezTo>
                <a:lnTo>
                  <a:pt x="833" y="1256"/>
                </a:lnTo>
                <a:cubicBezTo>
                  <a:pt x="886" y="1256"/>
                  <a:pt x="929" y="1299"/>
                  <a:pt x="929" y="1352"/>
                </a:cubicBezTo>
                <a:lnTo>
                  <a:pt x="929" y="1357"/>
                </a:lnTo>
                <a:lnTo>
                  <a:pt x="929" y="1361"/>
                </a:lnTo>
                <a:cubicBezTo>
                  <a:pt x="929" y="1414"/>
                  <a:pt x="886" y="1457"/>
                  <a:pt x="833" y="1457"/>
                </a:cubicBezTo>
                <a:lnTo>
                  <a:pt x="831" y="1457"/>
                </a:lnTo>
                <a:cubicBezTo>
                  <a:pt x="778" y="1457"/>
                  <a:pt x="735" y="1414"/>
                  <a:pt x="735" y="1361"/>
                </a:cubicBezTo>
                <a:lnTo>
                  <a:pt x="735" y="1357"/>
                </a:lnTo>
                <a:lnTo>
                  <a:pt x="735" y="1352"/>
                </a:lnTo>
                <a:lnTo>
                  <a:pt x="831" y="1448"/>
                </a:lnTo>
                <a:lnTo>
                  <a:pt x="824" y="1448"/>
                </a:lnTo>
                <a:lnTo>
                  <a:pt x="914" y="1388"/>
                </a:lnTo>
                <a:lnTo>
                  <a:pt x="908" y="1400"/>
                </a:lnTo>
                <a:lnTo>
                  <a:pt x="906" y="1404"/>
                </a:lnTo>
                <a:cubicBezTo>
                  <a:pt x="888" y="1440"/>
                  <a:pt x="850" y="1461"/>
                  <a:pt x="810" y="1457"/>
                </a:cubicBezTo>
                <a:cubicBezTo>
                  <a:pt x="770" y="1453"/>
                  <a:pt x="737" y="1424"/>
                  <a:pt x="727" y="1385"/>
                </a:cubicBezTo>
                <a:lnTo>
                  <a:pt x="726" y="1381"/>
                </a:lnTo>
                <a:cubicBezTo>
                  <a:pt x="724" y="1373"/>
                  <a:pt x="723" y="1365"/>
                  <a:pt x="723" y="1357"/>
                </a:cubicBezTo>
                <a:lnTo>
                  <a:pt x="723" y="1352"/>
                </a:lnTo>
                <a:cubicBezTo>
                  <a:pt x="723" y="1304"/>
                  <a:pt x="760" y="1263"/>
                  <a:pt x="808" y="1257"/>
                </a:cubicBezTo>
                <a:cubicBezTo>
                  <a:pt x="856" y="1251"/>
                  <a:pt x="901" y="1282"/>
                  <a:pt x="913" y="1329"/>
                </a:cubicBezTo>
                <a:lnTo>
                  <a:pt x="914" y="1333"/>
                </a:lnTo>
                <a:cubicBezTo>
                  <a:pt x="916" y="1341"/>
                  <a:pt x="916" y="1349"/>
                  <a:pt x="916" y="1356"/>
                </a:cubicBezTo>
                <a:lnTo>
                  <a:pt x="916" y="1361"/>
                </a:lnTo>
                <a:cubicBezTo>
                  <a:pt x="916" y="1414"/>
                  <a:pt x="873" y="1457"/>
                  <a:pt x="820" y="1457"/>
                </a:cubicBezTo>
                <a:lnTo>
                  <a:pt x="814" y="1457"/>
                </a:lnTo>
                <a:cubicBezTo>
                  <a:pt x="773" y="1457"/>
                  <a:pt x="736" y="1431"/>
                  <a:pt x="723" y="1392"/>
                </a:cubicBezTo>
                <a:lnTo>
                  <a:pt x="721" y="1386"/>
                </a:lnTo>
                <a:lnTo>
                  <a:pt x="745" y="1423"/>
                </a:lnTo>
                <a:lnTo>
                  <a:pt x="742" y="1420"/>
                </a:lnTo>
                <a:lnTo>
                  <a:pt x="901" y="1383"/>
                </a:lnTo>
                <a:lnTo>
                  <a:pt x="900" y="1386"/>
                </a:lnTo>
                <a:lnTo>
                  <a:pt x="904" y="1355"/>
                </a:lnTo>
                <a:lnTo>
                  <a:pt x="904" y="1362"/>
                </a:lnTo>
                <a:cubicBezTo>
                  <a:pt x="904" y="1368"/>
                  <a:pt x="904" y="1373"/>
                  <a:pt x="903" y="1378"/>
                </a:cubicBezTo>
                <a:lnTo>
                  <a:pt x="902" y="1384"/>
                </a:lnTo>
                <a:cubicBezTo>
                  <a:pt x="901" y="1389"/>
                  <a:pt x="900" y="1394"/>
                  <a:pt x="899" y="1399"/>
                </a:cubicBezTo>
                <a:lnTo>
                  <a:pt x="898" y="1402"/>
                </a:lnTo>
                <a:cubicBezTo>
                  <a:pt x="883" y="1446"/>
                  <a:pt x="838" y="1474"/>
                  <a:pt x="791" y="1466"/>
                </a:cubicBezTo>
                <a:cubicBezTo>
                  <a:pt x="745" y="1459"/>
                  <a:pt x="710" y="1419"/>
                  <a:pt x="710" y="1371"/>
                </a:cubicBezTo>
                <a:lnTo>
                  <a:pt x="710" y="1368"/>
                </a:lnTo>
                <a:lnTo>
                  <a:pt x="710" y="1362"/>
                </a:lnTo>
                <a:lnTo>
                  <a:pt x="710" y="1355"/>
                </a:lnTo>
                <a:lnTo>
                  <a:pt x="710" y="1352"/>
                </a:lnTo>
                <a:lnTo>
                  <a:pt x="900" y="1376"/>
                </a:lnTo>
                <a:lnTo>
                  <a:pt x="900" y="1375"/>
                </a:lnTo>
                <a:lnTo>
                  <a:pt x="899" y="1380"/>
                </a:lnTo>
                <a:lnTo>
                  <a:pt x="711" y="1338"/>
                </a:lnTo>
                <a:lnTo>
                  <a:pt x="712" y="1334"/>
                </a:lnTo>
                <a:lnTo>
                  <a:pt x="709" y="1357"/>
                </a:lnTo>
                <a:lnTo>
                  <a:pt x="709" y="1352"/>
                </a:lnTo>
                <a:lnTo>
                  <a:pt x="901" y="1352"/>
                </a:lnTo>
                <a:lnTo>
                  <a:pt x="901" y="1355"/>
                </a:lnTo>
                <a:lnTo>
                  <a:pt x="901" y="1361"/>
                </a:lnTo>
                <a:lnTo>
                  <a:pt x="901" y="1367"/>
                </a:lnTo>
                <a:cubicBezTo>
                  <a:pt x="901" y="1375"/>
                  <a:pt x="901" y="1383"/>
                  <a:pt x="899" y="1391"/>
                </a:cubicBezTo>
                <a:lnTo>
                  <a:pt x="898" y="1395"/>
                </a:lnTo>
                <a:cubicBezTo>
                  <a:pt x="886" y="1442"/>
                  <a:pt x="841" y="1473"/>
                  <a:pt x="793" y="1467"/>
                </a:cubicBezTo>
                <a:cubicBezTo>
                  <a:pt x="745" y="1461"/>
                  <a:pt x="708" y="1420"/>
                  <a:pt x="708" y="1371"/>
                </a:cubicBezTo>
                <a:lnTo>
                  <a:pt x="708" y="1367"/>
                </a:lnTo>
                <a:lnTo>
                  <a:pt x="708" y="1361"/>
                </a:lnTo>
                <a:lnTo>
                  <a:pt x="710" y="1377"/>
                </a:lnTo>
                <a:lnTo>
                  <a:pt x="709" y="1371"/>
                </a:lnTo>
                <a:lnTo>
                  <a:pt x="712" y="1386"/>
                </a:lnTo>
                <a:lnTo>
                  <a:pt x="711" y="1383"/>
                </a:lnTo>
                <a:lnTo>
                  <a:pt x="894" y="1322"/>
                </a:lnTo>
                <a:lnTo>
                  <a:pt x="895" y="1325"/>
                </a:lnTo>
                <a:cubicBezTo>
                  <a:pt x="896" y="1330"/>
                  <a:pt x="897" y="1335"/>
                  <a:pt x="898" y="1340"/>
                </a:cubicBezTo>
                <a:lnTo>
                  <a:pt x="899" y="1346"/>
                </a:lnTo>
                <a:cubicBezTo>
                  <a:pt x="901" y="1354"/>
                  <a:pt x="901" y="1363"/>
                  <a:pt x="900" y="1371"/>
                </a:cubicBezTo>
                <a:lnTo>
                  <a:pt x="899" y="1381"/>
                </a:lnTo>
                <a:lnTo>
                  <a:pt x="803" y="1275"/>
                </a:lnTo>
                <a:lnTo>
                  <a:pt x="804" y="1275"/>
                </a:lnTo>
                <a:lnTo>
                  <a:pt x="709" y="1381"/>
                </a:lnTo>
                <a:lnTo>
                  <a:pt x="708" y="1371"/>
                </a:lnTo>
                <a:lnTo>
                  <a:pt x="899" y="1361"/>
                </a:lnTo>
                <a:lnTo>
                  <a:pt x="899" y="1367"/>
                </a:lnTo>
                <a:cubicBezTo>
                  <a:pt x="899" y="1375"/>
                  <a:pt x="899" y="1383"/>
                  <a:pt x="897" y="1391"/>
                </a:cubicBezTo>
                <a:lnTo>
                  <a:pt x="896" y="1395"/>
                </a:lnTo>
                <a:cubicBezTo>
                  <a:pt x="885" y="1438"/>
                  <a:pt x="845" y="1469"/>
                  <a:pt x="800" y="1467"/>
                </a:cubicBezTo>
                <a:cubicBezTo>
                  <a:pt x="755" y="1466"/>
                  <a:pt x="717" y="1434"/>
                  <a:pt x="708" y="1390"/>
                </a:cubicBezTo>
                <a:lnTo>
                  <a:pt x="707" y="1385"/>
                </a:lnTo>
                <a:lnTo>
                  <a:pt x="706" y="1380"/>
                </a:lnTo>
                <a:lnTo>
                  <a:pt x="896" y="1352"/>
                </a:lnTo>
                <a:lnTo>
                  <a:pt x="897" y="1371"/>
                </a:lnTo>
                <a:lnTo>
                  <a:pt x="897" y="1380"/>
                </a:lnTo>
                <a:lnTo>
                  <a:pt x="705" y="1380"/>
                </a:lnTo>
                <a:lnTo>
                  <a:pt x="705" y="1377"/>
                </a:lnTo>
                <a:lnTo>
                  <a:pt x="707" y="1393"/>
                </a:lnTo>
                <a:lnTo>
                  <a:pt x="706" y="1387"/>
                </a:lnTo>
                <a:lnTo>
                  <a:pt x="800" y="1467"/>
                </a:lnTo>
                <a:lnTo>
                  <a:pt x="799" y="1467"/>
                </a:lnTo>
                <a:cubicBezTo>
                  <a:pt x="754" y="1467"/>
                  <a:pt x="714" y="1435"/>
                  <a:pt x="705" y="1390"/>
                </a:cubicBezTo>
                <a:lnTo>
                  <a:pt x="703" y="1380"/>
                </a:lnTo>
                <a:cubicBezTo>
                  <a:pt x="702" y="1374"/>
                  <a:pt x="701" y="1368"/>
                  <a:pt x="701" y="1361"/>
                </a:cubicBezTo>
                <a:lnTo>
                  <a:pt x="701" y="1352"/>
                </a:lnTo>
                <a:lnTo>
                  <a:pt x="797" y="1448"/>
                </a:lnTo>
                <a:lnTo>
                  <a:pt x="792" y="1448"/>
                </a:lnTo>
                <a:lnTo>
                  <a:pt x="888" y="1352"/>
                </a:lnTo>
                <a:lnTo>
                  <a:pt x="888" y="1357"/>
                </a:lnTo>
                <a:cubicBezTo>
                  <a:pt x="888" y="1365"/>
                  <a:pt x="888" y="1373"/>
                  <a:pt x="886" y="1381"/>
                </a:cubicBezTo>
                <a:lnTo>
                  <a:pt x="885" y="1385"/>
                </a:lnTo>
                <a:cubicBezTo>
                  <a:pt x="874" y="1427"/>
                  <a:pt x="836" y="1457"/>
                  <a:pt x="791" y="1457"/>
                </a:cubicBezTo>
                <a:lnTo>
                  <a:pt x="789" y="1457"/>
                </a:lnTo>
                <a:lnTo>
                  <a:pt x="784" y="1457"/>
                </a:lnTo>
                <a:cubicBezTo>
                  <a:pt x="739" y="1457"/>
                  <a:pt x="699" y="1425"/>
                  <a:pt x="690" y="1380"/>
                </a:cubicBezTo>
                <a:lnTo>
                  <a:pt x="689" y="1375"/>
                </a:lnTo>
                <a:cubicBezTo>
                  <a:pt x="688" y="1369"/>
                  <a:pt x="687" y="1363"/>
                  <a:pt x="687" y="1356"/>
                </a:cubicBezTo>
                <a:lnTo>
                  <a:pt x="687" y="1352"/>
                </a:lnTo>
                <a:lnTo>
                  <a:pt x="877" y="1376"/>
                </a:lnTo>
                <a:lnTo>
                  <a:pt x="872" y="1392"/>
                </a:lnTo>
                <a:lnTo>
                  <a:pt x="870" y="1397"/>
                </a:lnTo>
                <a:cubicBezTo>
                  <a:pt x="855" y="1434"/>
                  <a:pt x="820" y="1457"/>
                  <a:pt x="780" y="1457"/>
                </a:cubicBezTo>
                <a:lnTo>
                  <a:pt x="779" y="1457"/>
                </a:lnTo>
                <a:lnTo>
                  <a:pt x="874" y="1380"/>
                </a:lnTo>
                <a:lnTo>
                  <a:pt x="872" y="1390"/>
                </a:lnTo>
                <a:cubicBezTo>
                  <a:pt x="870" y="1400"/>
                  <a:pt x="866" y="1409"/>
                  <a:pt x="861" y="1418"/>
                </a:cubicBezTo>
                <a:lnTo>
                  <a:pt x="856" y="1427"/>
                </a:lnTo>
                <a:cubicBezTo>
                  <a:pt x="839" y="1458"/>
                  <a:pt x="807" y="1476"/>
                  <a:pt x="772" y="1476"/>
                </a:cubicBezTo>
                <a:lnTo>
                  <a:pt x="769" y="1476"/>
                </a:lnTo>
                <a:cubicBezTo>
                  <a:pt x="723" y="1476"/>
                  <a:pt x="683" y="1443"/>
                  <a:pt x="675" y="1398"/>
                </a:cubicBezTo>
                <a:lnTo>
                  <a:pt x="673" y="1387"/>
                </a:lnTo>
                <a:lnTo>
                  <a:pt x="678" y="1403"/>
                </a:lnTo>
                <a:lnTo>
                  <a:pt x="675" y="1395"/>
                </a:lnTo>
                <a:lnTo>
                  <a:pt x="860" y="1361"/>
                </a:lnTo>
                <a:lnTo>
                  <a:pt x="860" y="1368"/>
                </a:lnTo>
                <a:lnTo>
                  <a:pt x="860" y="1380"/>
                </a:lnTo>
                <a:lnTo>
                  <a:pt x="860" y="1392"/>
                </a:lnTo>
                <a:cubicBezTo>
                  <a:pt x="860" y="1397"/>
                  <a:pt x="860" y="1402"/>
                  <a:pt x="860" y="1406"/>
                </a:cubicBezTo>
                <a:lnTo>
                  <a:pt x="859" y="1413"/>
                </a:lnTo>
                <a:cubicBezTo>
                  <a:pt x="852" y="1461"/>
                  <a:pt x="811" y="1496"/>
                  <a:pt x="763" y="1495"/>
                </a:cubicBezTo>
                <a:cubicBezTo>
                  <a:pt x="715" y="1495"/>
                  <a:pt x="674" y="1459"/>
                  <a:pt x="668" y="1411"/>
                </a:cubicBezTo>
                <a:lnTo>
                  <a:pt x="667" y="1400"/>
                </a:lnTo>
                <a:lnTo>
                  <a:pt x="668" y="1401"/>
                </a:lnTo>
                <a:lnTo>
                  <a:pt x="666" y="1392"/>
                </a:lnTo>
                <a:lnTo>
                  <a:pt x="676" y="1419"/>
                </a:lnTo>
                <a:lnTo>
                  <a:pt x="672" y="1412"/>
                </a:lnTo>
                <a:lnTo>
                  <a:pt x="698" y="1441"/>
                </a:lnTo>
                <a:lnTo>
                  <a:pt x="694" y="1438"/>
                </a:lnTo>
                <a:lnTo>
                  <a:pt x="847" y="1373"/>
                </a:lnTo>
                <a:lnTo>
                  <a:pt x="846" y="1381"/>
                </a:lnTo>
                <a:lnTo>
                  <a:pt x="846" y="1361"/>
                </a:lnTo>
                <a:lnTo>
                  <a:pt x="847" y="1369"/>
                </a:lnTo>
                <a:lnTo>
                  <a:pt x="848" y="1377"/>
                </a:lnTo>
                <a:lnTo>
                  <a:pt x="838" y="1346"/>
                </a:lnTo>
                <a:lnTo>
                  <a:pt x="839" y="1348"/>
                </a:lnTo>
                <a:lnTo>
                  <a:pt x="657" y="1390"/>
                </a:lnTo>
                <a:lnTo>
                  <a:pt x="658" y="1395"/>
                </a:lnTo>
                <a:lnTo>
                  <a:pt x="659" y="1396"/>
                </a:lnTo>
                <a:lnTo>
                  <a:pt x="657" y="1387"/>
                </a:lnTo>
                <a:cubicBezTo>
                  <a:pt x="655" y="1380"/>
                  <a:pt x="654" y="1373"/>
                  <a:pt x="654" y="1366"/>
                </a:cubicBezTo>
                <a:lnTo>
                  <a:pt x="654" y="1361"/>
                </a:lnTo>
                <a:lnTo>
                  <a:pt x="846" y="1361"/>
                </a:lnTo>
                <a:lnTo>
                  <a:pt x="846" y="1363"/>
                </a:lnTo>
                <a:lnTo>
                  <a:pt x="845" y="1348"/>
                </a:lnTo>
                <a:lnTo>
                  <a:pt x="847" y="1361"/>
                </a:lnTo>
                <a:lnTo>
                  <a:pt x="848" y="1372"/>
                </a:lnTo>
                <a:cubicBezTo>
                  <a:pt x="851" y="1399"/>
                  <a:pt x="842" y="1425"/>
                  <a:pt x="823" y="1445"/>
                </a:cubicBezTo>
                <a:cubicBezTo>
                  <a:pt x="805" y="1465"/>
                  <a:pt x="779" y="1476"/>
                  <a:pt x="752" y="1476"/>
                </a:cubicBezTo>
                <a:lnTo>
                  <a:pt x="751" y="1476"/>
                </a:lnTo>
                <a:lnTo>
                  <a:pt x="847" y="1380"/>
                </a:lnTo>
                <a:lnTo>
                  <a:pt x="847" y="1386"/>
                </a:lnTo>
                <a:lnTo>
                  <a:pt x="847" y="1390"/>
                </a:lnTo>
                <a:lnTo>
                  <a:pt x="655" y="1390"/>
                </a:lnTo>
                <a:lnTo>
                  <a:pt x="655" y="1385"/>
                </a:lnTo>
                <a:lnTo>
                  <a:pt x="655" y="1380"/>
                </a:lnTo>
                <a:lnTo>
                  <a:pt x="846" y="1399"/>
                </a:lnTo>
                <a:lnTo>
                  <a:pt x="845" y="1404"/>
                </a:lnTo>
                <a:lnTo>
                  <a:pt x="844" y="1409"/>
                </a:lnTo>
                <a:cubicBezTo>
                  <a:pt x="834" y="1458"/>
                  <a:pt x="789" y="1491"/>
                  <a:pt x="740" y="1486"/>
                </a:cubicBezTo>
                <a:cubicBezTo>
                  <a:pt x="691" y="1481"/>
                  <a:pt x="653" y="1440"/>
                  <a:pt x="653" y="1390"/>
                </a:cubicBezTo>
                <a:lnTo>
                  <a:pt x="653" y="1380"/>
                </a:lnTo>
                <a:lnTo>
                  <a:pt x="653" y="1371"/>
                </a:lnTo>
                <a:lnTo>
                  <a:pt x="845" y="1371"/>
                </a:lnTo>
                <a:lnTo>
                  <a:pt x="845" y="1375"/>
                </a:lnTo>
                <a:cubicBezTo>
                  <a:pt x="845" y="1382"/>
                  <a:pt x="845" y="1388"/>
                  <a:pt x="844" y="1394"/>
                </a:cubicBezTo>
                <a:lnTo>
                  <a:pt x="843" y="1399"/>
                </a:lnTo>
                <a:cubicBezTo>
                  <a:pt x="833" y="1448"/>
                  <a:pt x="788" y="1481"/>
                  <a:pt x="739" y="1476"/>
                </a:cubicBezTo>
                <a:cubicBezTo>
                  <a:pt x="690" y="1471"/>
                  <a:pt x="652" y="1430"/>
                  <a:pt x="652" y="1380"/>
                </a:cubicBezTo>
                <a:lnTo>
                  <a:pt x="652" y="1375"/>
                </a:lnTo>
                <a:lnTo>
                  <a:pt x="652" y="1371"/>
                </a:lnTo>
                <a:lnTo>
                  <a:pt x="844" y="1371"/>
                </a:lnTo>
                <a:lnTo>
                  <a:pt x="844" y="1374"/>
                </a:lnTo>
                <a:lnTo>
                  <a:pt x="844" y="1381"/>
                </a:lnTo>
                <a:lnTo>
                  <a:pt x="844" y="1387"/>
                </a:lnTo>
                <a:cubicBezTo>
                  <a:pt x="844" y="1398"/>
                  <a:pt x="843" y="1408"/>
                  <a:pt x="840" y="1418"/>
                </a:cubicBezTo>
                <a:lnTo>
                  <a:pt x="839" y="1421"/>
                </a:lnTo>
                <a:cubicBezTo>
                  <a:pt x="825" y="1460"/>
                  <a:pt x="789" y="1486"/>
                  <a:pt x="747" y="1486"/>
                </a:cubicBezTo>
                <a:cubicBezTo>
                  <a:pt x="706" y="1486"/>
                  <a:pt x="669" y="1460"/>
                  <a:pt x="656" y="1421"/>
                </a:cubicBezTo>
                <a:lnTo>
                  <a:pt x="655" y="1418"/>
                </a:lnTo>
                <a:cubicBezTo>
                  <a:pt x="654" y="1413"/>
                  <a:pt x="653" y="1408"/>
                  <a:pt x="652" y="1403"/>
                </a:cubicBezTo>
                <a:lnTo>
                  <a:pt x="653" y="1408"/>
                </a:lnTo>
                <a:lnTo>
                  <a:pt x="652" y="1405"/>
                </a:lnTo>
                <a:lnTo>
                  <a:pt x="651" y="1402"/>
                </a:lnTo>
                <a:lnTo>
                  <a:pt x="838" y="1383"/>
                </a:lnTo>
                <a:lnTo>
                  <a:pt x="837" y="1379"/>
                </a:lnTo>
                <a:lnTo>
                  <a:pt x="837" y="1390"/>
                </a:lnTo>
                <a:cubicBezTo>
                  <a:pt x="837" y="1443"/>
                  <a:pt x="794" y="1486"/>
                  <a:pt x="741" y="1486"/>
                </a:cubicBezTo>
                <a:lnTo>
                  <a:pt x="737" y="1486"/>
                </a:lnTo>
                <a:lnTo>
                  <a:pt x="735" y="1486"/>
                </a:lnTo>
                <a:lnTo>
                  <a:pt x="733" y="1486"/>
                </a:lnTo>
                <a:lnTo>
                  <a:pt x="730" y="1486"/>
                </a:lnTo>
                <a:lnTo>
                  <a:pt x="727" y="1486"/>
                </a:lnTo>
                <a:lnTo>
                  <a:pt x="723" y="1486"/>
                </a:lnTo>
                <a:lnTo>
                  <a:pt x="716" y="1486"/>
                </a:lnTo>
                <a:lnTo>
                  <a:pt x="714" y="1486"/>
                </a:lnTo>
                <a:lnTo>
                  <a:pt x="711" y="1486"/>
                </a:lnTo>
                <a:cubicBezTo>
                  <a:pt x="684" y="1486"/>
                  <a:pt x="657" y="1474"/>
                  <a:pt x="639" y="1453"/>
                </a:cubicBezTo>
                <a:cubicBezTo>
                  <a:pt x="621" y="1432"/>
                  <a:pt x="612" y="1404"/>
                  <a:pt x="616" y="1377"/>
                </a:cubicBezTo>
                <a:lnTo>
                  <a:pt x="617" y="1370"/>
                </a:lnTo>
                <a:lnTo>
                  <a:pt x="616" y="1383"/>
                </a:lnTo>
                <a:lnTo>
                  <a:pt x="616" y="1380"/>
                </a:lnTo>
                <a:lnTo>
                  <a:pt x="808" y="1380"/>
                </a:lnTo>
                <a:lnTo>
                  <a:pt x="808" y="1385"/>
                </a:lnTo>
                <a:lnTo>
                  <a:pt x="808" y="1394"/>
                </a:lnTo>
                <a:lnTo>
                  <a:pt x="808" y="1409"/>
                </a:lnTo>
                <a:lnTo>
                  <a:pt x="712" y="1313"/>
                </a:lnTo>
                <a:lnTo>
                  <a:pt x="713" y="1313"/>
                </a:lnTo>
                <a:lnTo>
                  <a:pt x="622" y="1437"/>
                </a:lnTo>
                <a:lnTo>
                  <a:pt x="619" y="1427"/>
                </a:lnTo>
                <a:cubicBezTo>
                  <a:pt x="614" y="1411"/>
                  <a:pt x="613" y="1395"/>
                  <a:pt x="617" y="1379"/>
                </a:cubicBezTo>
                <a:lnTo>
                  <a:pt x="619" y="1370"/>
                </a:lnTo>
                <a:lnTo>
                  <a:pt x="616" y="1390"/>
                </a:lnTo>
                <a:lnTo>
                  <a:pt x="616" y="1382"/>
                </a:lnTo>
                <a:lnTo>
                  <a:pt x="627" y="1425"/>
                </a:lnTo>
                <a:lnTo>
                  <a:pt x="626" y="1423"/>
                </a:lnTo>
                <a:lnTo>
                  <a:pt x="807" y="1380"/>
                </a:lnTo>
                <a:lnTo>
                  <a:pt x="807" y="1385"/>
                </a:lnTo>
                <a:lnTo>
                  <a:pt x="807" y="1394"/>
                </a:lnTo>
                <a:lnTo>
                  <a:pt x="807" y="1403"/>
                </a:lnTo>
                <a:lnTo>
                  <a:pt x="807" y="1409"/>
                </a:lnTo>
                <a:lnTo>
                  <a:pt x="615" y="1409"/>
                </a:lnTo>
                <a:lnTo>
                  <a:pt x="615" y="1405"/>
                </a:lnTo>
                <a:lnTo>
                  <a:pt x="615" y="1399"/>
                </a:lnTo>
                <a:cubicBezTo>
                  <a:pt x="615" y="1351"/>
                  <a:pt x="652" y="1310"/>
                  <a:pt x="700" y="1304"/>
                </a:cubicBezTo>
                <a:cubicBezTo>
                  <a:pt x="748" y="1298"/>
                  <a:pt x="793" y="1329"/>
                  <a:pt x="805" y="1376"/>
                </a:cubicBezTo>
                <a:lnTo>
                  <a:pt x="806" y="1380"/>
                </a:lnTo>
                <a:cubicBezTo>
                  <a:pt x="808" y="1388"/>
                  <a:pt x="808" y="1396"/>
                  <a:pt x="808" y="1403"/>
                </a:cubicBezTo>
                <a:lnTo>
                  <a:pt x="808" y="1409"/>
                </a:lnTo>
                <a:cubicBezTo>
                  <a:pt x="808" y="1415"/>
                  <a:pt x="808" y="1420"/>
                  <a:pt x="807" y="1425"/>
                </a:cubicBezTo>
                <a:lnTo>
                  <a:pt x="806" y="1431"/>
                </a:lnTo>
                <a:cubicBezTo>
                  <a:pt x="805" y="1436"/>
                  <a:pt x="804" y="1441"/>
                  <a:pt x="803" y="1446"/>
                </a:cubicBezTo>
                <a:lnTo>
                  <a:pt x="802" y="1449"/>
                </a:lnTo>
                <a:cubicBezTo>
                  <a:pt x="788" y="1488"/>
                  <a:pt x="752" y="1514"/>
                  <a:pt x="710" y="1514"/>
                </a:cubicBezTo>
                <a:cubicBezTo>
                  <a:pt x="669" y="1514"/>
                  <a:pt x="632" y="1488"/>
                  <a:pt x="619" y="1449"/>
                </a:cubicBezTo>
                <a:lnTo>
                  <a:pt x="616" y="1440"/>
                </a:lnTo>
                <a:cubicBezTo>
                  <a:pt x="613" y="1430"/>
                  <a:pt x="611" y="1420"/>
                  <a:pt x="611" y="1409"/>
                </a:cubicBezTo>
                <a:lnTo>
                  <a:pt x="611" y="1392"/>
                </a:lnTo>
                <a:lnTo>
                  <a:pt x="611" y="1384"/>
                </a:lnTo>
                <a:lnTo>
                  <a:pt x="611" y="1380"/>
                </a:lnTo>
                <a:lnTo>
                  <a:pt x="801" y="1404"/>
                </a:lnTo>
                <a:lnTo>
                  <a:pt x="800" y="1405"/>
                </a:lnTo>
                <a:lnTo>
                  <a:pt x="798" y="1414"/>
                </a:lnTo>
                <a:lnTo>
                  <a:pt x="798" y="1416"/>
                </a:lnTo>
                <a:lnTo>
                  <a:pt x="797" y="1423"/>
                </a:lnTo>
                <a:cubicBezTo>
                  <a:pt x="790" y="1470"/>
                  <a:pt x="749" y="1505"/>
                  <a:pt x="701" y="1505"/>
                </a:cubicBezTo>
                <a:lnTo>
                  <a:pt x="700" y="1505"/>
                </a:lnTo>
                <a:lnTo>
                  <a:pt x="796" y="1417"/>
                </a:lnTo>
                <a:lnTo>
                  <a:pt x="795" y="1421"/>
                </a:lnTo>
                <a:lnTo>
                  <a:pt x="795" y="1427"/>
                </a:lnTo>
                <a:cubicBezTo>
                  <a:pt x="795" y="1453"/>
                  <a:pt x="785" y="1477"/>
                  <a:pt x="767" y="1495"/>
                </a:cubicBezTo>
                <a:lnTo>
                  <a:pt x="766" y="1496"/>
                </a:lnTo>
                <a:cubicBezTo>
                  <a:pt x="739" y="1524"/>
                  <a:pt x="698" y="1532"/>
                  <a:pt x="662" y="1517"/>
                </a:cubicBezTo>
                <a:cubicBezTo>
                  <a:pt x="626" y="1502"/>
                  <a:pt x="602" y="1467"/>
                  <a:pt x="602" y="1428"/>
                </a:cubicBezTo>
                <a:lnTo>
                  <a:pt x="602" y="1421"/>
                </a:lnTo>
                <a:lnTo>
                  <a:pt x="602" y="1408"/>
                </a:lnTo>
                <a:lnTo>
                  <a:pt x="602" y="1396"/>
                </a:lnTo>
                <a:lnTo>
                  <a:pt x="602" y="1390"/>
                </a:lnTo>
                <a:lnTo>
                  <a:pt x="794" y="1390"/>
                </a:lnTo>
                <a:lnTo>
                  <a:pt x="794" y="1393"/>
                </a:lnTo>
                <a:lnTo>
                  <a:pt x="794" y="1413"/>
                </a:lnTo>
                <a:lnTo>
                  <a:pt x="793" y="1413"/>
                </a:lnTo>
                <a:lnTo>
                  <a:pt x="793" y="1418"/>
                </a:lnTo>
                <a:lnTo>
                  <a:pt x="601" y="1418"/>
                </a:lnTo>
                <a:lnTo>
                  <a:pt x="601" y="1416"/>
                </a:lnTo>
                <a:cubicBezTo>
                  <a:pt x="601" y="1411"/>
                  <a:pt x="602" y="1406"/>
                  <a:pt x="603" y="1401"/>
                </a:cubicBezTo>
                <a:lnTo>
                  <a:pt x="603" y="1402"/>
                </a:lnTo>
                <a:lnTo>
                  <a:pt x="604" y="1391"/>
                </a:lnTo>
                <a:lnTo>
                  <a:pt x="699" y="1495"/>
                </a:lnTo>
                <a:lnTo>
                  <a:pt x="696" y="1495"/>
                </a:lnTo>
                <a:lnTo>
                  <a:pt x="792" y="1389"/>
                </a:lnTo>
                <a:lnTo>
                  <a:pt x="793" y="1408"/>
                </a:lnTo>
                <a:lnTo>
                  <a:pt x="793" y="1418"/>
                </a:lnTo>
                <a:lnTo>
                  <a:pt x="793" y="1405"/>
                </a:lnTo>
                <a:lnTo>
                  <a:pt x="794" y="1412"/>
                </a:lnTo>
                <a:lnTo>
                  <a:pt x="790" y="1395"/>
                </a:lnTo>
                <a:lnTo>
                  <a:pt x="791" y="1398"/>
                </a:lnTo>
                <a:cubicBezTo>
                  <a:pt x="806" y="1446"/>
                  <a:pt x="783" y="1498"/>
                  <a:pt x="736" y="1517"/>
                </a:cubicBezTo>
                <a:cubicBezTo>
                  <a:pt x="690" y="1536"/>
                  <a:pt x="636" y="1516"/>
                  <a:pt x="614" y="1471"/>
                </a:cubicBezTo>
                <a:lnTo>
                  <a:pt x="612" y="1467"/>
                </a:lnTo>
                <a:cubicBezTo>
                  <a:pt x="607" y="1459"/>
                  <a:pt x="604" y="1450"/>
                  <a:pt x="603" y="1440"/>
                </a:cubicBezTo>
                <a:lnTo>
                  <a:pt x="602" y="1434"/>
                </a:lnTo>
                <a:cubicBezTo>
                  <a:pt x="601" y="1429"/>
                  <a:pt x="600" y="1424"/>
                  <a:pt x="600" y="1418"/>
                </a:cubicBezTo>
                <a:lnTo>
                  <a:pt x="600" y="1409"/>
                </a:lnTo>
                <a:cubicBezTo>
                  <a:pt x="600" y="1356"/>
                  <a:pt x="643" y="1313"/>
                  <a:pt x="696" y="1313"/>
                </a:cubicBezTo>
                <a:lnTo>
                  <a:pt x="698" y="1313"/>
                </a:lnTo>
                <a:lnTo>
                  <a:pt x="603" y="1419"/>
                </a:lnTo>
                <a:lnTo>
                  <a:pt x="602" y="1409"/>
                </a:lnTo>
                <a:cubicBezTo>
                  <a:pt x="601" y="1401"/>
                  <a:pt x="601" y="1392"/>
                  <a:pt x="603" y="1384"/>
                </a:cubicBezTo>
                <a:lnTo>
                  <a:pt x="604" y="1378"/>
                </a:lnTo>
                <a:lnTo>
                  <a:pt x="602" y="1393"/>
                </a:lnTo>
                <a:lnTo>
                  <a:pt x="602" y="1390"/>
                </a:lnTo>
                <a:lnTo>
                  <a:pt x="794" y="1390"/>
                </a:lnTo>
                <a:lnTo>
                  <a:pt x="794" y="1407"/>
                </a:lnTo>
                <a:lnTo>
                  <a:pt x="793" y="1409"/>
                </a:lnTo>
                <a:lnTo>
                  <a:pt x="793" y="1415"/>
                </a:lnTo>
                <a:lnTo>
                  <a:pt x="793" y="1418"/>
                </a:lnTo>
                <a:lnTo>
                  <a:pt x="601" y="1418"/>
                </a:lnTo>
                <a:lnTo>
                  <a:pt x="601" y="1414"/>
                </a:lnTo>
                <a:lnTo>
                  <a:pt x="603" y="1433"/>
                </a:lnTo>
                <a:lnTo>
                  <a:pt x="602" y="1428"/>
                </a:lnTo>
                <a:lnTo>
                  <a:pt x="791" y="1428"/>
                </a:lnTo>
                <a:lnTo>
                  <a:pt x="789" y="1438"/>
                </a:lnTo>
                <a:lnTo>
                  <a:pt x="788" y="1442"/>
                </a:lnTo>
                <a:cubicBezTo>
                  <a:pt x="777" y="1483"/>
                  <a:pt x="741" y="1513"/>
                  <a:pt x="698" y="1514"/>
                </a:cubicBezTo>
                <a:cubicBezTo>
                  <a:pt x="656" y="1516"/>
                  <a:pt x="617" y="1489"/>
                  <a:pt x="603" y="1449"/>
                </a:cubicBezTo>
                <a:lnTo>
                  <a:pt x="602" y="1446"/>
                </a:lnTo>
                <a:cubicBezTo>
                  <a:pt x="601" y="1441"/>
                  <a:pt x="600" y="1436"/>
                  <a:pt x="599" y="1431"/>
                </a:cubicBezTo>
                <a:lnTo>
                  <a:pt x="598" y="1425"/>
                </a:lnTo>
                <a:lnTo>
                  <a:pt x="603" y="1445"/>
                </a:lnTo>
                <a:lnTo>
                  <a:pt x="599" y="1435"/>
                </a:lnTo>
                <a:cubicBezTo>
                  <a:pt x="597" y="1429"/>
                  <a:pt x="595" y="1422"/>
                  <a:pt x="594" y="1415"/>
                </a:cubicBezTo>
                <a:lnTo>
                  <a:pt x="593" y="1409"/>
                </a:lnTo>
                <a:lnTo>
                  <a:pt x="596" y="1424"/>
                </a:lnTo>
                <a:lnTo>
                  <a:pt x="595" y="1421"/>
                </a:lnTo>
                <a:lnTo>
                  <a:pt x="780" y="1414"/>
                </a:lnTo>
                <a:lnTo>
                  <a:pt x="777" y="1424"/>
                </a:lnTo>
                <a:lnTo>
                  <a:pt x="774" y="1435"/>
                </a:lnTo>
                <a:cubicBezTo>
                  <a:pt x="772" y="1443"/>
                  <a:pt x="769" y="1450"/>
                  <a:pt x="765" y="1457"/>
                </a:cubicBezTo>
                <a:lnTo>
                  <a:pt x="761" y="1464"/>
                </a:lnTo>
                <a:cubicBezTo>
                  <a:pt x="751" y="1481"/>
                  <a:pt x="737" y="1494"/>
                  <a:pt x="720" y="1502"/>
                </a:cubicBezTo>
                <a:lnTo>
                  <a:pt x="716" y="1504"/>
                </a:lnTo>
                <a:cubicBezTo>
                  <a:pt x="689" y="1518"/>
                  <a:pt x="657" y="1518"/>
                  <a:pt x="630" y="1504"/>
                </a:cubicBezTo>
                <a:cubicBezTo>
                  <a:pt x="603" y="1490"/>
                  <a:pt x="584" y="1464"/>
                  <a:pt x="579" y="1434"/>
                </a:cubicBezTo>
                <a:lnTo>
                  <a:pt x="578" y="1428"/>
                </a:lnTo>
                <a:cubicBezTo>
                  <a:pt x="577" y="1423"/>
                  <a:pt x="576" y="1418"/>
                  <a:pt x="576" y="1412"/>
                </a:cubicBezTo>
                <a:lnTo>
                  <a:pt x="576" y="1403"/>
                </a:lnTo>
                <a:lnTo>
                  <a:pt x="576" y="1394"/>
                </a:lnTo>
                <a:lnTo>
                  <a:pt x="576" y="1390"/>
                </a:lnTo>
                <a:lnTo>
                  <a:pt x="766" y="1414"/>
                </a:lnTo>
                <a:lnTo>
                  <a:pt x="765" y="1418"/>
                </a:lnTo>
                <a:lnTo>
                  <a:pt x="767" y="1394"/>
                </a:lnTo>
                <a:lnTo>
                  <a:pt x="767" y="1404"/>
                </a:lnTo>
                <a:lnTo>
                  <a:pt x="767" y="1413"/>
                </a:lnTo>
                <a:lnTo>
                  <a:pt x="767" y="1418"/>
                </a:lnTo>
                <a:lnTo>
                  <a:pt x="575" y="1418"/>
                </a:lnTo>
                <a:lnTo>
                  <a:pt x="575" y="1416"/>
                </a:lnTo>
                <a:lnTo>
                  <a:pt x="575" y="1410"/>
                </a:lnTo>
                <a:lnTo>
                  <a:pt x="575" y="1403"/>
                </a:lnTo>
                <a:lnTo>
                  <a:pt x="575" y="1399"/>
                </a:lnTo>
                <a:lnTo>
                  <a:pt x="765" y="1423"/>
                </a:lnTo>
                <a:lnTo>
                  <a:pt x="764" y="1427"/>
                </a:lnTo>
                <a:lnTo>
                  <a:pt x="765" y="1388"/>
                </a:lnTo>
                <a:lnTo>
                  <a:pt x="766" y="1394"/>
                </a:lnTo>
                <a:lnTo>
                  <a:pt x="671" y="1313"/>
                </a:lnTo>
                <a:lnTo>
                  <a:pt x="674" y="1313"/>
                </a:lnTo>
                <a:lnTo>
                  <a:pt x="677" y="1313"/>
                </a:lnTo>
                <a:cubicBezTo>
                  <a:pt x="706" y="1313"/>
                  <a:pt x="733" y="1326"/>
                  <a:pt x="752" y="1349"/>
                </a:cubicBezTo>
                <a:cubicBezTo>
                  <a:pt x="770" y="1371"/>
                  <a:pt x="777" y="1400"/>
                  <a:pt x="772" y="1428"/>
                </a:cubicBezTo>
                <a:lnTo>
                  <a:pt x="771" y="1433"/>
                </a:lnTo>
                <a:cubicBezTo>
                  <a:pt x="769" y="1442"/>
                  <a:pt x="766" y="1450"/>
                  <a:pt x="762" y="1457"/>
                </a:cubicBezTo>
                <a:lnTo>
                  <a:pt x="760" y="1461"/>
                </a:lnTo>
                <a:cubicBezTo>
                  <a:pt x="740" y="1501"/>
                  <a:pt x="696" y="1522"/>
                  <a:pt x="652" y="1512"/>
                </a:cubicBezTo>
                <a:cubicBezTo>
                  <a:pt x="609" y="1502"/>
                  <a:pt x="578" y="1463"/>
                  <a:pt x="578" y="1418"/>
                </a:cubicBezTo>
                <a:lnTo>
                  <a:pt x="578" y="1413"/>
                </a:lnTo>
                <a:lnTo>
                  <a:pt x="581" y="1437"/>
                </a:lnTo>
                <a:lnTo>
                  <a:pt x="580" y="1433"/>
                </a:lnTo>
                <a:lnTo>
                  <a:pt x="769" y="1409"/>
                </a:lnTo>
                <a:lnTo>
                  <a:pt x="769" y="1428"/>
                </a:lnTo>
                <a:lnTo>
                  <a:pt x="768" y="1438"/>
                </a:lnTo>
                <a:cubicBezTo>
                  <a:pt x="763" y="1489"/>
                  <a:pt x="719" y="1527"/>
                  <a:pt x="668" y="1524"/>
                </a:cubicBezTo>
                <a:cubicBezTo>
                  <a:pt x="617" y="1522"/>
                  <a:pt x="576" y="1480"/>
                  <a:pt x="576" y="1428"/>
                </a:cubicBezTo>
                <a:lnTo>
                  <a:pt x="576" y="1424"/>
                </a:lnTo>
                <a:lnTo>
                  <a:pt x="578" y="1440"/>
                </a:lnTo>
                <a:lnTo>
                  <a:pt x="577" y="1434"/>
                </a:lnTo>
                <a:lnTo>
                  <a:pt x="671" y="1514"/>
                </a:lnTo>
                <a:lnTo>
                  <a:pt x="669" y="1514"/>
                </a:lnTo>
                <a:cubicBezTo>
                  <a:pt x="644" y="1514"/>
                  <a:pt x="620" y="1504"/>
                  <a:pt x="602" y="1486"/>
                </a:cubicBezTo>
                <a:lnTo>
                  <a:pt x="597" y="1481"/>
                </a:lnTo>
                <a:lnTo>
                  <a:pt x="611" y="1493"/>
                </a:lnTo>
                <a:lnTo>
                  <a:pt x="605" y="1489"/>
                </a:lnTo>
                <a:lnTo>
                  <a:pt x="754" y="1409"/>
                </a:lnTo>
                <a:lnTo>
                  <a:pt x="754" y="1413"/>
                </a:lnTo>
                <a:lnTo>
                  <a:pt x="753" y="1395"/>
                </a:lnTo>
                <a:lnTo>
                  <a:pt x="754" y="1400"/>
                </a:lnTo>
                <a:lnTo>
                  <a:pt x="563" y="1418"/>
                </a:lnTo>
                <a:lnTo>
                  <a:pt x="563" y="1414"/>
                </a:lnTo>
                <a:lnTo>
                  <a:pt x="563" y="1409"/>
                </a:lnTo>
                <a:lnTo>
                  <a:pt x="659" y="1505"/>
                </a:lnTo>
                <a:lnTo>
                  <a:pt x="658" y="1505"/>
                </a:lnTo>
                <a:cubicBezTo>
                  <a:pt x="609" y="1505"/>
                  <a:pt x="567" y="1467"/>
                  <a:pt x="563" y="1417"/>
                </a:cubicBezTo>
                <a:cubicBezTo>
                  <a:pt x="559" y="1368"/>
                  <a:pt x="593" y="1323"/>
                  <a:pt x="643" y="1315"/>
                </a:cubicBezTo>
                <a:lnTo>
                  <a:pt x="649" y="1314"/>
                </a:lnTo>
                <a:cubicBezTo>
                  <a:pt x="659" y="1312"/>
                  <a:pt x="670" y="1312"/>
                  <a:pt x="680" y="1314"/>
                </a:cubicBezTo>
                <a:lnTo>
                  <a:pt x="686" y="1315"/>
                </a:lnTo>
                <a:cubicBezTo>
                  <a:pt x="733" y="1322"/>
                  <a:pt x="766" y="1363"/>
                  <a:pt x="766" y="1409"/>
                </a:cubicBezTo>
                <a:lnTo>
                  <a:pt x="766" y="1418"/>
                </a:lnTo>
                <a:cubicBezTo>
                  <a:pt x="766" y="1428"/>
                  <a:pt x="765" y="1437"/>
                  <a:pt x="762" y="1446"/>
                </a:cubicBezTo>
                <a:lnTo>
                  <a:pt x="760" y="1455"/>
                </a:lnTo>
                <a:lnTo>
                  <a:pt x="758" y="1462"/>
                </a:lnTo>
                <a:cubicBezTo>
                  <a:pt x="753" y="1478"/>
                  <a:pt x="745" y="1492"/>
                  <a:pt x="733" y="1503"/>
                </a:cubicBezTo>
                <a:lnTo>
                  <a:pt x="731" y="1505"/>
                </a:lnTo>
                <a:cubicBezTo>
                  <a:pt x="706" y="1530"/>
                  <a:pt x="670" y="1540"/>
                  <a:pt x="636" y="1529"/>
                </a:cubicBezTo>
                <a:cubicBezTo>
                  <a:pt x="602" y="1519"/>
                  <a:pt x="576" y="1491"/>
                  <a:pt x="569" y="1456"/>
                </a:cubicBezTo>
                <a:lnTo>
                  <a:pt x="568" y="1451"/>
                </a:lnTo>
                <a:cubicBezTo>
                  <a:pt x="567" y="1445"/>
                  <a:pt x="566" y="1439"/>
                  <a:pt x="566" y="1432"/>
                </a:cubicBezTo>
                <a:lnTo>
                  <a:pt x="566" y="1423"/>
                </a:lnTo>
                <a:lnTo>
                  <a:pt x="566" y="1414"/>
                </a:lnTo>
                <a:lnTo>
                  <a:pt x="568" y="1433"/>
                </a:lnTo>
                <a:lnTo>
                  <a:pt x="567" y="1428"/>
                </a:lnTo>
                <a:lnTo>
                  <a:pt x="753" y="1440"/>
                </a:lnTo>
                <a:lnTo>
                  <a:pt x="752" y="1443"/>
                </a:lnTo>
                <a:lnTo>
                  <a:pt x="755" y="1428"/>
                </a:lnTo>
                <a:lnTo>
                  <a:pt x="754" y="1434"/>
                </a:lnTo>
                <a:lnTo>
                  <a:pt x="659" y="1322"/>
                </a:lnTo>
                <a:lnTo>
                  <a:pt x="660" y="1322"/>
                </a:lnTo>
                <a:cubicBezTo>
                  <a:pt x="713" y="1322"/>
                  <a:pt x="756" y="1365"/>
                  <a:pt x="756" y="1418"/>
                </a:cubicBezTo>
                <a:lnTo>
                  <a:pt x="756" y="1428"/>
                </a:lnTo>
                <a:cubicBezTo>
                  <a:pt x="756" y="1435"/>
                  <a:pt x="756" y="1442"/>
                  <a:pt x="754" y="1449"/>
                </a:cubicBezTo>
                <a:lnTo>
                  <a:pt x="752" y="1458"/>
                </a:lnTo>
                <a:cubicBezTo>
                  <a:pt x="744" y="1496"/>
                  <a:pt x="714" y="1525"/>
                  <a:pt x="676" y="1532"/>
                </a:cubicBezTo>
                <a:cubicBezTo>
                  <a:pt x="638" y="1539"/>
                  <a:pt x="600" y="1523"/>
                  <a:pt x="579" y="1491"/>
                </a:cubicBezTo>
                <a:lnTo>
                  <a:pt x="571" y="1477"/>
                </a:lnTo>
                <a:lnTo>
                  <a:pt x="568" y="1471"/>
                </a:lnTo>
                <a:cubicBezTo>
                  <a:pt x="566" y="1467"/>
                  <a:pt x="564" y="1463"/>
                  <a:pt x="562" y="1459"/>
                </a:cubicBezTo>
                <a:lnTo>
                  <a:pt x="560" y="1453"/>
                </a:lnTo>
                <a:lnTo>
                  <a:pt x="566" y="1465"/>
                </a:lnTo>
                <a:lnTo>
                  <a:pt x="564" y="1461"/>
                </a:lnTo>
                <a:lnTo>
                  <a:pt x="744" y="1437"/>
                </a:lnTo>
                <a:lnTo>
                  <a:pt x="743" y="1442"/>
                </a:lnTo>
                <a:cubicBezTo>
                  <a:pt x="741" y="1448"/>
                  <a:pt x="740" y="1454"/>
                  <a:pt x="738" y="1459"/>
                </a:cubicBezTo>
                <a:lnTo>
                  <a:pt x="736" y="1464"/>
                </a:lnTo>
                <a:cubicBezTo>
                  <a:pt x="720" y="1504"/>
                  <a:pt x="680" y="1528"/>
                  <a:pt x="638" y="1524"/>
                </a:cubicBezTo>
                <a:cubicBezTo>
                  <a:pt x="595" y="1520"/>
                  <a:pt x="561" y="1489"/>
                  <a:pt x="552" y="1447"/>
                </a:cubicBezTo>
                <a:lnTo>
                  <a:pt x="550" y="1437"/>
                </a:lnTo>
                <a:cubicBezTo>
                  <a:pt x="549" y="1431"/>
                  <a:pt x="548" y="1425"/>
                  <a:pt x="548" y="1418"/>
                </a:cubicBezTo>
                <a:lnTo>
                  <a:pt x="548" y="1412"/>
                </a:lnTo>
                <a:lnTo>
                  <a:pt x="553" y="1443"/>
                </a:lnTo>
                <a:lnTo>
                  <a:pt x="552" y="1440"/>
                </a:lnTo>
                <a:lnTo>
                  <a:pt x="739" y="1421"/>
                </a:lnTo>
                <a:lnTo>
                  <a:pt x="738" y="1426"/>
                </a:lnTo>
                <a:lnTo>
                  <a:pt x="737" y="1437"/>
                </a:lnTo>
                <a:cubicBezTo>
                  <a:pt x="733" y="1487"/>
                  <a:pt x="691" y="1524"/>
                  <a:pt x="641" y="1524"/>
                </a:cubicBezTo>
                <a:lnTo>
                  <a:pt x="638" y="1524"/>
                </a:lnTo>
                <a:cubicBezTo>
                  <a:pt x="592" y="1524"/>
                  <a:pt x="551" y="1491"/>
                  <a:pt x="544" y="1444"/>
                </a:cubicBezTo>
                <a:lnTo>
                  <a:pt x="544" y="1446"/>
                </a:lnTo>
                <a:lnTo>
                  <a:pt x="543" y="1442"/>
                </a:lnTo>
                <a:lnTo>
                  <a:pt x="730" y="1442"/>
                </a:lnTo>
                <a:lnTo>
                  <a:pt x="730" y="1438"/>
                </a:lnTo>
                <a:lnTo>
                  <a:pt x="729" y="1444"/>
                </a:lnTo>
                <a:cubicBezTo>
                  <a:pt x="721" y="1491"/>
                  <a:pt x="681" y="1524"/>
                  <a:pt x="634" y="1524"/>
                </a:cubicBezTo>
                <a:lnTo>
                  <a:pt x="631" y="1524"/>
                </a:lnTo>
                <a:cubicBezTo>
                  <a:pt x="578" y="1524"/>
                  <a:pt x="535" y="1481"/>
                  <a:pt x="535" y="1428"/>
                </a:cubicBezTo>
                <a:lnTo>
                  <a:pt x="535" y="1417"/>
                </a:lnTo>
                <a:lnTo>
                  <a:pt x="535" y="1409"/>
                </a:lnTo>
                <a:lnTo>
                  <a:pt x="727" y="1409"/>
                </a:lnTo>
                <a:lnTo>
                  <a:pt x="727" y="1426"/>
                </a:lnTo>
                <a:lnTo>
                  <a:pt x="726" y="1437"/>
                </a:lnTo>
                <a:lnTo>
                  <a:pt x="630" y="1332"/>
                </a:lnTo>
                <a:lnTo>
                  <a:pt x="632" y="1332"/>
                </a:lnTo>
                <a:cubicBezTo>
                  <a:pt x="661" y="1332"/>
                  <a:pt x="688" y="1345"/>
                  <a:pt x="707" y="1368"/>
                </a:cubicBezTo>
                <a:cubicBezTo>
                  <a:pt x="725" y="1390"/>
                  <a:pt x="732" y="1419"/>
                  <a:pt x="727" y="1447"/>
                </a:cubicBezTo>
                <a:lnTo>
                  <a:pt x="726" y="1452"/>
                </a:lnTo>
                <a:cubicBezTo>
                  <a:pt x="724" y="1461"/>
                  <a:pt x="721" y="1469"/>
                  <a:pt x="717" y="1476"/>
                </a:cubicBezTo>
                <a:lnTo>
                  <a:pt x="715" y="1480"/>
                </a:lnTo>
                <a:lnTo>
                  <a:pt x="629" y="1341"/>
                </a:lnTo>
                <a:lnTo>
                  <a:pt x="631" y="1341"/>
                </a:lnTo>
                <a:cubicBezTo>
                  <a:pt x="684" y="1341"/>
                  <a:pt x="727" y="1384"/>
                  <a:pt x="727" y="1437"/>
                </a:cubicBezTo>
                <a:lnTo>
                  <a:pt x="727" y="1443"/>
                </a:lnTo>
                <a:lnTo>
                  <a:pt x="727" y="1447"/>
                </a:lnTo>
                <a:lnTo>
                  <a:pt x="535" y="1447"/>
                </a:lnTo>
                <a:lnTo>
                  <a:pt x="536" y="1448"/>
                </a:lnTo>
                <a:lnTo>
                  <a:pt x="535" y="1439"/>
                </a:lnTo>
                <a:lnTo>
                  <a:pt x="722" y="1459"/>
                </a:lnTo>
                <a:lnTo>
                  <a:pt x="721" y="1462"/>
                </a:lnTo>
                <a:lnTo>
                  <a:pt x="724" y="1447"/>
                </a:lnTo>
                <a:lnTo>
                  <a:pt x="723" y="1453"/>
                </a:lnTo>
                <a:lnTo>
                  <a:pt x="724" y="1437"/>
                </a:lnTo>
                <a:lnTo>
                  <a:pt x="724" y="1444"/>
                </a:lnTo>
                <a:cubicBezTo>
                  <a:pt x="724" y="1455"/>
                  <a:pt x="723" y="1465"/>
                  <a:pt x="720" y="1475"/>
                </a:cubicBezTo>
                <a:lnTo>
                  <a:pt x="719" y="1478"/>
                </a:lnTo>
                <a:cubicBezTo>
                  <a:pt x="704" y="1522"/>
                  <a:pt x="659" y="1550"/>
                  <a:pt x="612" y="1542"/>
                </a:cubicBezTo>
                <a:cubicBezTo>
                  <a:pt x="566" y="1535"/>
                  <a:pt x="531" y="1495"/>
                  <a:pt x="531" y="1447"/>
                </a:cubicBezTo>
                <a:lnTo>
                  <a:pt x="531" y="1437"/>
                </a:lnTo>
                <a:lnTo>
                  <a:pt x="531" y="1431"/>
                </a:lnTo>
                <a:lnTo>
                  <a:pt x="536" y="1462"/>
                </a:lnTo>
                <a:lnTo>
                  <a:pt x="535" y="1459"/>
                </a:lnTo>
                <a:lnTo>
                  <a:pt x="722" y="1428"/>
                </a:lnTo>
                <a:lnTo>
                  <a:pt x="722" y="1431"/>
                </a:lnTo>
                <a:cubicBezTo>
                  <a:pt x="722" y="1436"/>
                  <a:pt x="722" y="1441"/>
                  <a:pt x="722" y="1445"/>
                </a:cubicBezTo>
                <a:lnTo>
                  <a:pt x="720" y="1454"/>
                </a:lnTo>
                <a:lnTo>
                  <a:pt x="719" y="1460"/>
                </a:lnTo>
                <a:lnTo>
                  <a:pt x="716" y="1414"/>
                </a:lnTo>
                <a:lnTo>
                  <a:pt x="717" y="1417"/>
                </a:lnTo>
                <a:lnTo>
                  <a:pt x="546" y="1394"/>
                </a:lnTo>
                <a:lnTo>
                  <a:pt x="542" y="1402"/>
                </a:lnTo>
                <a:lnTo>
                  <a:pt x="545" y="1396"/>
                </a:lnTo>
                <a:lnTo>
                  <a:pt x="538" y="1412"/>
                </a:lnTo>
                <a:lnTo>
                  <a:pt x="540" y="1405"/>
                </a:lnTo>
                <a:cubicBezTo>
                  <a:pt x="543" y="1396"/>
                  <a:pt x="547" y="1386"/>
                  <a:pt x="553" y="1378"/>
                </a:cubicBezTo>
                <a:lnTo>
                  <a:pt x="555" y="1375"/>
                </a:lnTo>
                <a:cubicBezTo>
                  <a:pt x="575" y="1345"/>
                  <a:pt x="611" y="1328"/>
                  <a:pt x="647" y="1333"/>
                </a:cubicBezTo>
                <a:cubicBezTo>
                  <a:pt x="684" y="1338"/>
                  <a:pt x="714" y="1363"/>
                  <a:pt x="726" y="1398"/>
                </a:cubicBezTo>
                <a:lnTo>
                  <a:pt x="727" y="1401"/>
                </a:lnTo>
                <a:cubicBezTo>
                  <a:pt x="733" y="1421"/>
                  <a:pt x="733" y="1442"/>
                  <a:pt x="727" y="1462"/>
                </a:cubicBezTo>
                <a:lnTo>
                  <a:pt x="725" y="1468"/>
                </a:lnTo>
                <a:cubicBezTo>
                  <a:pt x="711" y="1507"/>
                  <a:pt x="675" y="1533"/>
                  <a:pt x="633" y="1533"/>
                </a:cubicBezTo>
                <a:lnTo>
                  <a:pt x="632" y="1533"/>
                </a:lnTo>
                <a:lnTo>
                  <a:pt x="728" y="1451"/>
                </a:lnTo>
                <a:lnTo>
                  <a:pt x="727" y="1458"/>
                </a:lnTo>
                <a:lnTo>
                  <a:pt x="727" y="1444"/>
                </a:lnTo>
                <a:lnTo>
                  <a:pt x="727" y="1453"/>
                </a:lnTo>
                <a:lnTo>
                  <a:pt x="727" y="1462"/>
                </a:lnTo>
                <a:cubicBezTo>
                  <a:pt x="727" y="1470"/>
                  <a:pt x="727" y="1478"/>
                  <a:pt x="725" y="1486"/>
                </a:cubicBezTo>
                <a:lnTo>
                  <a:pt x="724" y="1490"/>
                </a:lnTo>
                <a:cubicBezTo>
                  <a:pt x="712" y="1537"/>
                  <a:pt x="667" y="1568"/>
                  <a:pt x="619" y="1562"/>
                </a:cubicBezTo>
                <a:cubicBezTo>
                  <a:pt x="571" y="1556"/>
                  <a:pt x="534" y="1515"/>
                  <a:pt x="534" y="1466"/>
                </a:cubicBezTo>
                <a:lnTo>
                  <a:pt x="535" y="1452"/>
                </a:lnTo>
                <a:lnTo>
                  <a:pt x="536" y="1443"/>
                </a:lnTo>
                <a:lnTo>
                  <a:pt x="536" y="1464"/>
                </a:lnTo>
                <a:lnTo>
                  <a:pt x="535" y="1455"/>
                </a:lnTo>
                <a:lnTo>
                  <a:pt x="538" y="1471"/>
                </a:lnTo>
                <a:lnTo>
                  <a:pt x="536" y="1464"/>
                </a:lnTo>
                <a:lnTo>
                  <a:pt x="598" y="1529"/>
                </a:lnTo>
                <a:lnTo>
                  <a:pt x="589" y="1526"/>
                </a:lnTo>
                <a:lnTo>
                  <a:pt x="650" y="1526"/>
                </a:lnTo>
                <a:lnTo>
                  <a:pt x="641" y="1529"/>
                </a:lnTo>
                <a:lnTo>
                  <a:pt x="706" y="1446"/>
                </a:lnTo>
                <a:lnTo>
                  <a:pt x="705" y="1448"/>
                </a:lnTo>
                <a:lnTo>
                  <a:pt x="705" y="1456"/>
                </a:lnTo>
                <a:cubicBezTo>
                  <a:pt x="705" y="1507"/>
                  <a:pt x="666" y="1549"/>
                  <a:pt x="615" y="1552"/>
                </a:cubicBezTo>
                <a:cubicBezTo>
                  <a:pt x="565" y="1555"/>
                  <a:pt x="520" y="1519"/>
                  <a:pt x="514" y="1468"/>
                </a:cubicBezTo>
                <a:lnTo>
                  <a:pt x="514" y="1466"/>
                </a:lnTo>
                <a:lnTo>
                  <a:pt x="512" y="1455"/>
                </a:lnTo>
                <a:lnTo>
                  <a:pt x="606" y="1533"/>
                </a:lnTo>
                <a:lnTo>
                  <a:pt x="602" y="1533"/>
                </a:lnTo>
                <a:lnTo>
                  <a:pt x="694" y="1465"/>
                </a:lnTo>
                <a:lnTo>
                  <a:pt x="691" y="1475"/>
                </a:lnTo>
                <a:lnTo>
                  <a:pt x="695" y="1457"/>
                </a:lnTo>
                <a:lnTo>
                  <a:pt x="694" y="1468"/>
                </a:lnTo>
                <a:lnTo>
                  <a:pt x="693" y="1477"/>
                </a:lnTo>
                <a:cubicBezTo>
                  <a:pt x="689" y="1514"/>
                  <a:pt x="664" y="1545"/>
                  <a:pt x="629" y="1557"/>
                </a:cubicBezTo>
                <a:cubicBezTo>
                  <a:pt x="594" y="1569"/>
                  <a:pt x="556" y="1560"/>
                  <a:pt x="530" y="1534"/>
                </a:cubicBezTo>
                <a:lnTo>
                  <a:pt x="527" y="1531"/>
                </a:lnTo>
                <a:cubicBezTo>
                  <a:pt x="518" y="1523"/>
                  <a:pt x="511" y="1513"/>
                  <a:pt x="506" y="1501"/>
                </a:cubicBezTo>
                <a:lnTo>
                  <a:pt x="504" y="1495"/>
                </a:lnTo>
                <a:lnTo>
                  <a:pt x="500" y="1486"/>
                </a:lnTo>
                <a:lnTo>
                  <a:pt x="587" y="1543"/>
                </a:lnTo>
                <a:lnTo>
                  <a:pt x="583" y="1543"/>
                </a:lnTo>
                <a:lnTo>
                  <a:pt x="678" y="1463"/>
                </a:lnTo>
                <a:lnTo>
                  <a:pt x="677" y="1469"/>
                </a:lnTo>
                <a:lnTo>
                  <a:pt x="678" y="1453"/>
                </a:lnTo>
                <a:lnTo>
                  <a:pt x="678" y="1456"/>
                </a:lnTo>
                <a:cubicBezTo>
                  <a:pt x="678" y="1504"/>
                  <a:pt x="644" y="1544"/>
                  <a:pt x="598" y="1551"/>
                </a:cubicBezTo>
                <a:cubicBezTo>
                  <a:pt x="551" y="1559"/>
                  <a:pt x="506" y="1531"/>
                  <a:pt x="491" y="1487"/>
                </a:cubicBezTo>
                <a:lnTo>
                  <a:pt x="490" y="1484"/>
                </a:lnTo>
                <a:cubicBezTo>
                  <a:pt x="487" y="1474"/>
                  <a:pt x="485" y="1464"/>
                  <a:pt x="485" y="1453"/>
                </a:cubicBezTo>
                <a:lnTo>
                  <a:pt x="485" y="1446"/>
                </a:lnTo>
                <a:lnTo>
                  <a:pt x="485" y="1440"/>
                </a:lnTo>
                <a:cubicBezTo>
                  <a:pt x="485" y="1430"/>
                  <a:pt x="487" y="1420"/>
                  <a:pt x="490" y="1410"/>
                </a:cubicBezTo>
                <a:lnTo>
                  <a:pt x="491" y="1407"/>
                </a:lnTo>
                <a:cubicBezTo>
                  <a:pt x="503" y="1372"/>
                  <a:pt x="534" y="1347"/>
                  <a:pt x="571" y="1342"/>
                </a:cubicBezTo>
                <a:cubicBezTo>
                  <a:pt x="608" y="1338"/>
                  <a:pt x="644" y="1355"/>
                  <a:pt x="664" y="1387"/>
                </a:cubicBezTo>
                <a:lnTo>
                  <a:pt x="669" y="1395"/>
                </a:lnTo>
                <a:cubicBezTo>
                  <a:pt x="672" y="1400"/>
                  <a:pt x="675" y="1406"/>
                  <a:pt x="678" y="1413"/>
                </a:cubicBezTo>
                <a:lnTo>
                  <a:pt x="682" y="1424"/>
                </a:lnTo>
                <a:cubicBezTo>
                  <a:pt x="692" y="1453"/>
                  <a:pt x="688" y="1486"/>
                  <a:pt x="670" y="1512"/>
                </a:cubicBezTo>
                <a:cubicBezTo>
                  <a:pt x="652" y="1537"/>
                  <a:pt x="623" y="1552"/>
                  <a:pt x="591" y="1552"/>
                </a:cubicBezTo>
                <a:lnTo>
                  <a:pt x="589" y="1552"/>
                </a:lnTo>
                <a:lnTo>
                  <a:pt x="589" y="1360"/>
                </a:lnTo>
                <a:lnTo>
                  <a:pt x="590" y="1360"/>
                </a:lnTo>
                <a:cubicBezTo>
                  <a:pt x="640" y="1360"/>
                  <a:pt x="681" y="1398"/>
                  <a:pt x="686" y="1447"/>
                </a:cubicBezTo>
                <a:lnTo>
                  <a:pt x="687" y="1457"/>
                </a:lnTo>
                <a:lnTo>
                  <a:pt x="591" y="1370"/>
                </a:lnTo>
                <a:lnTo>
                  <a:pt x="592" y="1370"/>
                </a:lnTo>
                <a:lnTo>
                  <a:pt x="497" y="1476"/>
                </a:lnTo>
                <a:lnTo>
                  <a:pt x="496" y="1466"/>
                </a:lnTo>
                <a:lnTo>
                  <a:pt x="512" y="1510"/>
                </a:lnTo>
                <a:lnTo>
                  <a:pt x="500" y="1490"/>
                </a:lnTo>
                <a:lnTo>
                  <a:pt x="497" y="1484"/>
                </a:lnTo>
                <a:lnTo>
                  <a:pt x="495" y="1480"/>
                </a:lnTo>
                <a:lnTo>
                  <a:pt x="675" y="1419"/>
                </a:lnTo>
                <a:lnTo>
                  <a:pt x="676" y="1424"/>
                </a:lnTo>
                <a:cubicBezTo>
                  <a:pt x="677" y="1430"/>
                  <a:pt x="677" y="1436"/>
                  <a:pt x="677" y="1442"/>
                </a:cubicBezTo>
                <a:lnTo>
                  <a:pt x="677" y="1447"/>
                </a:lnTo>
                <a:lnTo>
                  <a:pt x="487" y="1429"/>
                </a:lnTo>
                <a:lnTo>
                  <a:pt x="488" y="1424"/>
                </a:lnTo>
                <a:lnTo>
                  <a:pt x="486" y="1442"/>
                </a:lnTo>
                <a:lnTo>
                  <a:pt x="486" y="1437"/>
                </a:lnTo>
                <a:lnTo>
                  <a:pt x="676" y="1461"/>
                </a:lnTo>
                <a:lnTo>
                  <a:pt x="676" y="1457"/>
                </a:lnTo>
                <a:lnTo>
                  <a:pt x="675" y="1463"/>
                </a:lnTo>
                <a:cubicBezTo>
                  <a:pt x="667" y="1510"/>
                  <a:pt x="627" y="1543"/>
                  <a:pt x="580" y="1543"/>
                </a:cubicBezTo>
                <a:lnTo>
                  <a:pt x="579" y="1543"/>
                </a:lnTo>
                <a:cubicBezTo>
                  <a:pt x="526" y="1543"/>
                  <a:pt x="483" y="1500"/>
                  <a:pt x="483" y="1447"/>
                </a:cubicBezTo>
                <a:lnTo>
                  <a:pt x="483" y="1441"/>
                </a:lnTo>
                <a:lnTo>
                  <a:pt x="483" y="1437"/>
                </a:lnTo>
                <a:lnTo>
                  <a:pt x="673" y="1461"/>
                </a:lnTo>
                <a:lnTo>
                  <a:pt x="670" y="1472"/>
                </a:lnTo>
                <a:lnTo>
                  <a:pt x="668" y="1478"/>
                </a:lnTo>
                <a:cubicBezTo>
                  <a:pt x="654" y="1517"/>
                  <a:pt x="618" y="1543"/>
                  <a:pt x="576" y="1543"/>
                </a:cubicBezTo>
                <a:lnTo>
                  <a:pt x="573" y="1543"/>
                </a:lnTo>
                <a:cubicBezTo>
                  <a:pt x="520" y="1543"/>
                  <a:pt x="477" y="1500"/>
                  <a:pt x="477" y="1447"/>
                </a:cubicBezTo>
                <a:lnTo>
                  <a:pt x="477" y="1441"/>
                </a:lnTo>
                <a:lnTo>
                  <a:pt x="477" y="1437"/>
                </a:lnTo>
                <a:lnTo>
                  <a:pt x="669" y="1437"/>
                </a:lnTo>
                <a:lnTo>
                  <a:pt x="669" y="1437"/>
                </a:lnTo>
                <a:lnTo>
                  <a:pt x="670" y="1446"/>
                </a:lnTo>
                <a:lnTo>
                  <a:pt x="478" y="1456"/>
                </a:lnTo>
                <a:lnTo>
                  <a:pt x="478" y="1454"/>
                </a:lnTo>
                <a:lnTo>
                  <a:pt x="479" y="1456"/>
                </a:lnTo>
                <a:lnTo>
                  <a:pt x="478" y="1448"/>
                </a:lnTo>
                <a:lnTo>
                  <a:pt x="477" y="1440"/>
                </a:lnTo>
                <a:cubicBezTo>
                  <a:pt x="471" y="1388"/>
                  <a:pt x="508" y="1340"/>
                  <a:pt x="560" y="1333"/>
                </a:cubicBezTo>
                <a:cubicBezTo>
                  <a:pt x="612" y="1326"/>
                  <a:pt x="660" y="1363"/>
                  <a:pt x="668" y="1415"/>
                </a:cubicBezTo>
                <a:lnTo>
                  <a:pt x="669" y="1422"/>
                </a:lnTo>
                <a:cubicBezTo>
                  <a:pt x="669" y="1426"/>
                  <a:pt x="669" y="1431"/>
                  <a:pt x="669" y="1435"/>
                </a:cubicBezTo>
                <a:lnTo>
                  <a:pt x="669" y="1447"/>
                </a:lnTo>
                <a:lnTo>
                  <a:pt x="669" y="1470"/>
                </a:lnTo>
                <a:lnTo>
                  <a:pt x="668" y="1478"/>
                </a:lnTo>
                <a:lnTo>
                  <a:pt x="479" y="1443"/>
                </a:lnTo>
                <a:lnTo>
                  <a:pt x="479" y="1447"/>
                </a:lnTo>
                <a:lnTo>
                  <a:pt x="480" y="1441"/>
                </a:lnTo>
                <a:lnTo>
                  <a:pt x="574" y="1552"/>
                </a:lnTo>
                <a:lnTo>
                  <a:pt x="572" y="1552"/>
                </a:lnTo>
                <a:cubicBezTo>
                  <a:pt x="519" y="1552"/>
                  <a:pt x="476" y="1509"/>
                  <a:pt x="476" y="1456"/>
                </a:cubicBezTo>
                <a:lnTo>
                  <a:pt x="476" y="1446"/>
                </a:lnTo>
                <a:lnTo>
                  <a:pt x="476" y="1437"/>
                </a:lnTo>
                <a:lnTo>
                  <a:pt x="667" y="1456"/>
                </a:lnTo>
                <a:lnTo>
                  <a:pt x="666" y="1461"/>
                </a:lnTo>
                <a:cubicBezTo>
                  <a:pt x="664" y="1467"/>
                  <a:pt x="663" y="1473"/>
                  <a:pt x="661" y="1478"/>
                </a:cubicBezTo>
                <a:lnTo>
                  <a:pt x="659" y="1483"/>
                </a:lnTo>
                <a:cubicBezTo>
                  <a:pt x="644" y="1520"/>
                  <a:pt x="609" y="1543"/>
                  <a:pt x="569" y="1543"/>
                </a:cubicBezTo>
                <a:cubicBezTo>
                  <a:pt x="530" y="1543"/>
                  <a:pt x="495" y="1520"/>
                  <a:pt x="480" y="1483"/>
                </a:cubicBezTo>
                <a:lnTo>
                  <a:pt x="478" y="1478"/>
                </a:lnTo>
                <a:lnTo>
                  <a:pt x="485" y="1492"/>
                </a:lnTo>
                <a:lnTo>
                  <a:pt x="482" y="1487"/>
                </a:lnTo>
                <a:lnTo>
                  <a:pt x="659" y="1456"/>
                </a:lnTo>
                <a:lnTo>
                  <a:pt x="654" y="1478"/>
                </a:lnTo>
                <a:lnTo>
                  <a:pt x="652" y="1484"/>
                </a:lnTo>
                <a:lnTo>
                  <a:pt x="651" y="1487"/>
                </a:lnTo>
                <a:cubicBezTo>
                  <a:pt x="638" y="1524"/>
                  <a:pt x="605" y="1549"/>
                  <a:pt x="566" y="1552"/>
                </a:cubicBezTo>
                <a:cubicBezTo>
                  <a:pt x="528" y="1555"/>
                  <a:pt x="491" y="1534"/>
                  <a:pt x="474" y="1499"/>
                </a:cubicBezTo>
                <a:lnTo>
                  <a:pt x="470" y="1491"/>
                </a:lnTo>
                <a:cubicBezTo>
                  <a:pt x="467" y="1486"/>
                  <a:pt x="465" y="1480"/>
                  <a:pt x="463" y="1474"/>
                </a:cubicBezTo>
                <a:lnTo>
                  <a:pt x="460" y="1463"/>
                </a:lnTo>
                <a:lnTo>
                  <a:pt x="552" y="1533"/>
                </a:lnTo>
                <a:lnTo>
                  <a:pt x="550" y="1533"/>
                </a:lnTo>
                <a:lnTo>
                  <a:pt x="645" y="1453"/>
                </a:lnTo>
                <a:lnTo>
                  <a:pt x="643" y="1467"/>
                </a:lnTo>
                <a:lnTo>
                  <a:pt x="642" y="1471"/>
                </a:lnTo>
                <a:cubicBezTo>
                  <a:pt x="630" y="1518"/>
                  <a:pt x="585" y="1549"/>
                  <a:pt x="537" y="1543"/>
                </a:cubicBezTo>
                <a:cubicBezTo>
                  <a:pt x="489" y="1537"/>
                  <a:pt x="452" y="1496"/>
                  <a:pt x="452" y="1447"/>
                </a:cubicBezTo>
                <a:lnTo>
                  <a:pt x="452" y="1443"/>
                </a:lnTo>
                <a:lnTo>
                  <a:pt x="454" y="1459"/>
                </a:lnTo>
                <a:lnTo>
                  <a:pt x="453" y="1453"/>
                </a:lnTo>
                <a:lnTo>
                  <a:pt x="452" y="1447"/>
                </a:lnTo>
                <a:lnTo>
                  <a:pt x="455" y="1462"/>
                </a:lnTo>
                <a:lnTo>
                  <a:pt x="454" y="1459"/>
                </a:lnTo>
                <a:lnTo>
                  <a:pt x="641" y="1418"/>
                </a:lnTo>
                <a:lnTo>
                  <a:pt x="642" y="1437"/>
                </a:lnTo>
                <a:lnTo>
                  <a:pt x="642" y="1447"/>
                </a:lnTo>
                <a:cubicBezTo>
                  <a:pt x="642" y="1496"/>
                  <a:pt x="606" y="1537"/>
                  <a:pt x="558" y="1543"/>
                </a:cubicBezTo>
                <a:cubicBezTo>
                  <a:pt x="510" y="1549"/>
                  <a:pt x="465" y="1518"/>
                  <a:pt x="453" y="1471"/>
                </a:cubicBezTo>
                <a:lnTo>
                  <a:pt x="454" y="1474"/>
                </a:lnTo>
                <a:lnTo>
                  <a:pt x="452" y="1468"/>
                </a:lnTo>
                <a:lnTo>
                  <a:pt x="543" y="1533"/>
                </a:lnTo>
                <a:lnTo>
                  <a:pt x="537" y="1533"/>
                </a:lnTo>
                <a:lnTo>
                  <a:pt x="535" y="1533"/>
                </a:lnTo>
                <a:cubicBezTo>
                  <a:pt x="507" y="1533"/>
                  <a:pt x="480" y="1521"/>
                  <a:pt x="462" y="1500"/>
                </a:cubicBezTo>
                <a:cubicBezTo>
                  <a:pt x="444" y="1478"/>
                  <a:pt x="436" y="1450"/>
                  <a:pt x="441" y="1422"/>
                </a:cubicBezTo>
                <a:lnTo>
                  <a:pt x="442" y="1416"/>
                </a:lnTo>
                <a:cubicBezTo>
                  <a:pt x="443" y="1411"/>
                  <a:pt x="444" y="1406"/>
                  <a:pt x="445" y="1401"/>
                </a:cubicBezTo>
                <a:lnTo>
                  <a:pt x="446" y="1398"/>
                </a:lnTo>
                <a:cubicBezTo>
                  <a:pt x="462" y="1352"/>
                  <a:pt x="510" y="1324"/>
                  <a:pt x="558" y="1335"/>
                </a:cubicBezTo>
                <a:cubicBezTo>
                  <a:pt x="606" y="1345"/>
                  <a:pt x="638" y="1390"/>
                  <a:pt x="633" y="1439"/>
                </a:cubicBezTo>
                <a:lnTo>
                  <a:pt x="632" y="1447"/>
                </a:lnTo>
                <a:lnTo>
                  <a:pt x="631" y="1457"/>
                </a:lnTo>
                <a:cubicBezTo>
                  <a:pt x="626" y="1508"/>
                  <a:pt x="582" y="1546"/>
                  <a:pt x="531" y="1543"/>
                </a:cubicBezTo>
                <a:cubicBezTo>
                  <a:pt x="480" y="1541"/>
                  <a:pt x="439" y="1499"/>
                  <a:pt x="439" y="1447"/>
                </a:cubicBezTo>
                <a:lnTo>
                  <a:pt x="439" y="1442"/>
                </a:lnTo>
                <a:lnTo>
                  <a:pt x="439" y="1437"/>
                </a:lnTo>
                <a:cubicBezTo>
                  <a:pt x="439" y="1388"/>
                  <a:pt x="477" y="1347"/>
                  <a:pt x="526" y="1342"/>
                </a:cubicBezTo>
                <a:cubicBezTo>
                  <a:pt x="575" y="1337"/>
                  <a:pt x="620" y="1370"/>
                  <a:pt x="630" y="1419"/>
                </a:cubicBezTo>
                <a:lnTo>
                  <a:pt x="631" y="1424"/>
                </a:lnTo>
                <a:cubicBezTo>
                  <a:pt x="632" y="1430"/>
                  <a:pt x="632" y="1436"/>
                  <a:pt x="632" y="1442"/>
                </a:cubicBezTo>
                <a:lnTo>
                  <a:pt x="632" y="1447"/>
                </a:lnTo>
                <a:lnTo>
                  <a:pt x="440" y="1447"/>
                </a:lnTo>
                <a:lnTo>
                  <a:pt x="441" y="1448"/>
                </a:lnTo>
                <a:lnTo>
                  <a:pt x="440" y="1438"/>
                </a:lnTo>
                <a:cubicBezTo>
                  <a:pt x="437" y="1411"/>
                  <a:pt x="446" y="1384"/>
                  <a:pt x="464" y="1364"/>
                </a:cubicBezTo>
                <a:cubicBezTo>
                  <a:pt x="482" y="1344"/>
                  <a:pt x="508" y="1332"/>
                  <a:pt x="535" y="1332"/>
                </a:cubicBezTo>
                <a:lnTo>
                  <a:pt x="536" y="1332"/>
                </a:lnTo>
                <a:lnTo>
                  <a:pt x="537" y="1332"/>
                </a:lnTo>
                <a:cubicBezTo>
                  <a:pt x="566" y="1332"/>
                  <a:pt x="593" y="1345"/>
                  <a:pt x="612" y="1368"/>
                </a:cubicBezTo>
                <a:cubicBezTo>
                  <a:pt x="630" y="1390"/>
                  <a:pt x="637" y="1419"/>
                  <a:pt x="632" y="1447"/>
                </a:cubicBezTo>
                <a:lnTo>
                  <a:pt x="630" y="1457"/>
                </a:lnTo>
                <a:lnTo>
                  <a:pt x="629" y="1461"/>
                </a:lnTo>
                <a:cubicBezTo>
                  <a:pt x="617" y="1508"/>
                  <a:pt x="572" y="1539"/>
                  <a:pt x="524" y="1533"/>
                </a:cubicBezTo>
                <a:cubicBezTo>
                  <a:pt x="476" y="1527"/>
                  <a:pt x="439" y="1486"/>
                  <a:pt x="439" y="1437"/>
                </a:cubicBezTo>
                <a:lnTo>
                  <a:pt x="439" y="1433"/>
                </a:lnTo>
                <a:lnTo>
                  <a:pt x="441" y="1452"/>
                </a:lnTo>
                <a:lnTo>
                  <a:pt x="440" y="1447"/>
                </a:lnTo>
                <a:cubicBezTo>
                  <a:pt x="431" y="1402"/>
                  <a:pt x="455" y="1357"/>
                  <a:pt x="498" y="1340"/>
                </a:cubicBezTo>
                <a:cubicBezTo>
                  <a:pt x="540" y="1322"/>
                  <a:pt x="589" y="1337"/>
                  <a:pt x="614" y="1375"/>
                </a:cubicBezTo>
                <a:lnTo>
                  <a:pt x="616" y="1378"/>
                </a:lnTo>
                <a:cubicBezTo>
                  <a:pt x="624" y="1390"/>
                  <a:pt x="629" y="1402"/>
                  <a:pt x="631" y="1416"/>
                </a:cubicBezTo>
                <a:lnTo>
                  <a:pt x="632" y="1422"/>
                </a:lnTo>
                <a:cubicBezTo>
                  <a:pt x="634" y="1431"/>
                  <a:pt x="634" y="1441"/>
                  <a:pt x="633" y="1451"/>
                </a:cubicBezTo>
                <a:lnTo>
                  <a:pt x="632" y="1458"/>
                </a:lnTo>
                <a:cubicBezTo>
                  <a:pt x="631" y="1464"/>
                  <a:pt x="629" y="1469"/>
                  <a:pt x="628" y="1475"/>
                </a:cubicBezTo>
                <a:lnTo>
                  <a:pt x="627" y="1478"/>
                </a:lnTo>
                <a:cubicBezTo>
                  <a:pt x="612" y="1522"/>
                  <a:pt x="567" y="1550"/>
                  <a:pt x="520" y="1542"/>
                </a:cubicBezTo>
                <a:cubicBezTo>
                  <a:pt x="474" y="1535"/>
                  <a:pt x="439" y="1495"/>
                  <a:pt x="439" y="1447"/>
                </a:cubicBezTo>
                <a:lnTo>
                  <a:pt x="439" y="1437"/>
                </a:lnTo>
                <a:lnTo>
                  <a:pt x="439" y="1428"/>
                </a:lnTo>
                <a:lnTo>
                  <a:pt x="631" y="1428"/>
                </a:lnTo>
                <a:lnTo>
                  <a:pt x="631" y="1433"/>
                </a:lnTo>
                <a:lnTo>
                  <a:pt x="631" y="1437"/>
                </a:lnTo>
                <a:cubicBezTo>
                  <a:pt x="631" y="1490"/>
                  <a:pt x="588" y="1533"/>
                  <a:pt x="535" y="1533"/>
                </a:cubicBezTo>
                <a:lnTo>
                  <a:pt x="534" y="1533"/>
                </a:lnTo>
                <a:cubicBezTo>
                  <a:pt x="481" y="1533"/>
                  <a:pt x="438" y="1490"/>
                  <a:pt x="438" y="1437"/>
                </a:cubicBezTo>
                <a:lnTo>
                  <a:pt x="439" y="1442"/>
                </a:lnTo>
                <a:lnTo>
                  <a:pt x="437" y="1422"/>
                </a:lnTo>
                <a:lnTo>
                  <a:pt x="437" y="1413"/>
                </a:lnTo>
                <a:lnTo>
                  <a:pt x="440" y="1437"/>
                </a:lnTo>
                <a:lnTo>
                  <a:pt x="439" y="1433"/>
                </a:lnTo>
                <a:lnTo>
                  <a:pt x="618" y="1452"/>
                </a:lnTo>
                <a:lnTo>
                  <a:pt x="617" y="1454"/>
                </a:lnTo>
                <a:lnTo>
                  <a:pt x="627" y="1411"/>
                </a:lnTo>
                <a:lnTo>
                  <a:pt x="627" y="1424"/>
                </a:lnTo>
                <a:lnTo>
                  <a:pt x="626" y="1436"/>
                </a:lnTo>
                <a:cubicBezTo>
                  <a:pt x="622" y="1486"/>
                  <a:pt x="580" y="1524"/>
                  <a:pt x="530" y="1524"/>
                </a:cubicBezTo>
                <a:lnTo>
                  <a:pt x="527" y="1524"/>
                </a:lnTo>
                <a:lnTo>
                  <a:pt x="621" y="1452"/>
                </a:lnTo>
                <a:lnTo>
                  <a:pt x="616" y="1471"/>
                </a:lnTo>
                <a:lnTo>
                  <a:pt x="614" y="1477"/>
                </a:lnTo>
                <a:cubicBezTo>
                  <a:pt x="609" y="1491"/>
                  <a:pt x="601" y="1504"/>
                  <a:pt x="590" y="1514"/>
                </a:cubicBezTo>
                <a:lnTo>
                  <a:pt x="589" y="1515"/>
                </a:lnTo>
                <a:cubicBezTo>
                  <a:pt x="564" y="1541"/>
                  <a:pt x="526" y="1550"/>
                  <a:pt x="491" y="1539"/>
                </a:cubicBezTo>
                <a:cubicBezTo>
                  <a:pt x="457" y="1527"/>
                  <a:pt x="432" y="1497"/>
                  <a:pt x="426" y="1461"/>
                </a:cubicBezTo>
                <a:lnTo>
                  <a:pt x="425" y="1454"/>
                </a:lnTo>
                <a:cubicBezTo>
                  <a:pt x="425" y="1450"/>
                  <a:pt x="424" y="1445"/>
                  <a:pt x="424" y="1440"/>
                </a:cubicBezTo>
                <a:lnTo>
                  <a:pt x="425" y="1436"/>
                </a:lnTo>
                <a:lnTo>
                  <a:pt x="423" y="1416"/>
                </a:lnTo>
                <a:lnTo>
                  <a:pt x="423" y="1409"/>
                </a:lnTo>
                <a:cubicBezTo>
                  <a:pt x="423" y="1371"/>
                  <a:pt x="447" y="1336"/>
                  <a:pt x="483" y="1321"/>
                </a:cubicBezTo>
                <a:cubicBezTo>
                  <a:pt x="519" y="1306"/>
                  <a:pt x="560" y="1314"/>
                  <a:pt x="587" y="1342"/>
                </a:cubicBezTo>
                <a:lnTo>
                  <a:pt x="588" y="1343"/>
                </a:lnTo>
                <a:cubicBezTo>
                  <a:pt x="602" y="1357"/>
                  <a:pt x="612" y="1375"/>
                  <a:pt x="615" y="1395"/>
                </a:cubicBezTo>
                <a:lnTo>
                  <a:pt x="617" y="1405"/>
                </a:lnTo>
                <a:lnTo>
                  <a:pt x="618" y="1424"/>
                </a:lnTo>
                <a:lnTo>
                  <a:pt x="618" y="1428"/>
                </a:lnTo>
                <a:cubicBezTo>
                  <a:pt x="618" y="1469"/>
                  <a:pt x="593" y="1506"/>
                  <a:pt x="554" y="1519"/>
                </a:cubicBezTo>
                <a:cubicBezTo>
                  <a:pt x="516" y="1533"/>
                  <a:pt x="473" y="1520"/>
                  <a:pt x="448" y="1488"/>
                </a:cubicBezTo>
                <a:lnTo>
                  <a:pt x="444" y="1483"/>
                </a:lnTo>
                <a:lnTo>
                  <a:pt x="457" y="1497"/>
                </a:lnTo>
                <a:lnTo>
                  <a:pt x="451" y="1492"/>
                </a:lnTo>
                <a:lnTo>
                  <a:pt x="602" y="1454"/>
                </a:lnTo>
                <a:lnTo>
                  <a:pt x="600" y="1459"/>
                </a:lnTo>
                <a:lnTo>
                  <a:pt x="605" y="1442"/>
                </a:lnTo>
                <a:lnTo>
                  <a:pt x="604" y="1447"/>
                </a:lnTo>
                <a:cubicBezTo>
                  <a:pt x="594" y="1494"/>
                  <a:pt x="552" y="1527"/>
                  <a:pt x="505" y="1524"/>
                </a:cubicBezTo>
                <a:cubicBezTo>
                  <a:pt x="457" y="1522"/>
                  <a:pt x="419" y="1485"/>
                  <a:pt x="414" y="1438"/>
                </a:cubicBezTo>
                <a:lnTo>
                  <a:pt x="412" y="1418"/>
                </a:lnTo>
                <a:lnTo>
                  <a:pt x="412" y="1409"/>
                </a:lnTo>
                <a:lnTo>
                  <a:pt x="604" y="1409"/>
                </a:lnTo>
                <a:lnTo>
                  <a:pt x="604" y="1412"/>
                </a:lnTo>
                <a:lnTo>
                  <a:pt x="604" y="1418"/>
                </a:lnTo>
                <a:lnTo>
                  <a:pt x="604" y="1425"/>
                </a:lnTo>
                <a:cubicBezTo>
                  <a:pt x="604" y="1436"/>
                  <a:pt x="603" y="1446"/>
                  <a:pt x="600" y="1456"/>
                </a:cubicBezTo>
                <a:lnTo>
                  <a:pt x="599" y="1459"/>
                </a:lnTo>
                <a:cubicBezTo>
                  <a:pt x="582" y="1508"/>
                  <a:pt x="530" y="1535"/>
                  <a:pt x="481" y="1521"/>
                </a:cubicBezTo>
                <a:cubicBezTo>
                  <a:pt x="431" y="1506"/>
                  <a:pt x="402" y="1455"/>
                  <a:pt x="414" y="1405"/>
                </a:cubicBezTo>
                <a:lnTo>
                  <a:pt x="416" y="1397"/>
                </a:lnTo>
                <a:lnTo>
                  <a:pt x="414" y="1412"/>
                </a:lnTo>
                <a:lnTo>
                  <a:pt x="415" y="1401"/>
                </a:lnTo>
                <a:lnTo>
                  <a:pt x="415" y="1417"/>
                </a:lnTo>
                <a:lnTo>
                  <a:pt x="415" y="1412"/>
                </a:lnTo>
                <a:lnTo>
                  <a:pt x="414" y="1406"/>
                </a:lnTo>
                <a:lnTo>
                  <a:pt x="604" y="1390"/>
                </a:lnTo>
                <a:lnTo>
                  <a:pt x="604" y="1394"/>
                </a:lnTo>
                <a:lnTo>
                  <a:pt x="604" y="1403"/>
                </a:lnTo>
                <a:lnTo>
                  <a:pt x="604" y="1412"/>
                </a:lnTo>
                <a:lnTo>
                  <a:pt x="604" y="1418"/>
                </a:lnTo>
                <a:cubicBezTo>
                  <a:pt x="604" y="1471"/>
                  <a:pt x="561" y="1514"/>
                  <a:pt x="508" y="1514"/>
                </a:cubicBezTo>
                <a:lnTo>
                  <a:pt x="506" y="1514"/>
                </a:lnTo>
                <a:lnTo>
                  <a:pt x="506" y="1322"/>
                </a:lnTo>
                <a:lnTo>
                  <a:pt x="509" y="1322"/>
                </a:lnTo>
                <a:lnTo>
                  <a:pt x="413" y="1418"/>
                </a:lnTo>
                <a:lnTo>
                  <a:pt x="413" y="1408"/>
                </a:lnTo>
                <a:lnTo>
                  <a:pt x="413" y="1399"/>
                </a:lnTo>
                <a:lnTo>
                  <a:pt x="599" y="1435"/>
                </a:lnTo>
                <a:lnTo>
                  <a:pt x="597" y="1440"/>
                </a:lnTo>
                <a:lnTo>
                  <a:pt x="595" y="1445"/>
                </a:lnTo>
                <a:cubicBezTo>
                  <a:pt x="579" y="1484"/>
                  <a:pt x="541" y="1508"/>
                  <a:pt x="499" y="1505"/>
                </a:cubicBezTo>
                <a:cubicBezTo>
                  <a:pt x="457" y="1502"/>
                  <a:pt x="422" y="1473"/>
                  <a:pt x="412" y="1433"/>
                </a:cubicBezTo>
                <a:lnTo>
                  <a:pt x="413" y="1436"/>
                </a:lnTo>
                <a:lnTo>
                  <a:pt x="411" y="1430"/>
                </a:lnTo>
                <a:cubicBezTo>
                  <a:pt x="409" y="1423"/>
                  <a:pt x="408" y="1417"/>
                  <a:pt x="407" y="1410"/>
                </a:cubicBezTo>
                <a:lnTo>
                  <a:pt x="406" y="1401"/>
                </a:lnTo>
                <a:lnTo>
                  <a:pt x="501" y="1486"/>
                </a:lnTo>
                <a:lnTo>
                  <a:pt x="499" y="1486"/>
                </a:lnTo>
                <a:lnTo>
                  <a:pt x="523" y="1484"/>
                </a:lnTo>
                <a:lnTo>
                  <a:pt x="519" y="1485"/>
                </a:lnTo>
                <a:cubicBezTo>
                  <a:pt x="503" y="1488"/>
                  <a:pt x="487" y="1488"/>
                  <a:pt x="472" y="1485"/>
                </a:cubicBezTo>
                <a:lnTo>
                  <a:pt x="468" y="1484"/>
                </a:lnTo>
                <a:cubicBezTo>
                  <a:pt x="432" y="1475"/>
                  <a:pt x="405" y="1446"/>
                  <a:pt x="397" y="1409"/>
                </a:cubicBezTo>
                <a:lnTo>
                  <a:pt x="398" y="1411"/>
                </a:lnTo>
                <a:lnTo>
                  <a:pt x="395" y="1402"/>
                </a:lnTo>
                <a:lnTo>
                  <a:pt x="444" y="1457"/>
                </a:lnTo>
                <a:lnTo>
                  <a:pt x="442" y="1456"/>
                </a:lnTo>
                <a:lnTo>
                  <a:pt x="515" y="1462"/>
                </a:lnTo>
                <a:lnTo>
                  <a:pt x="512" y="1463"/>
                </a:lnTo>
                <a:cubicBezTo>
                  <a:pt x="502" y="1466"/>
                  <a:pt x="492" y="1467"/>
                  <a:pt x="481" y="1467"/>
                </a:cubicBezTo>
                <a:lnTo>
                  <a:pt x="477" y="1467"/>
                </a:lnTo>
                <a:cubicBezTo>
                  <a:pt x="435" y="1467"/>
                  <a:pt x="398" y="1440"/>
                  <a:pt x="386" y="1399"/>
                </a:cubicBezTo>
                <a:lnTo>
                  <a:pt x="383" y="1389"/>
                </a:lnTo>
                <a:lnTo>
                  <a:pt x="474" y="1457"/>
                </a:lnTo>
                <a:lnTo>
                  <a:pt x="471" y="1457"/>
                </a:lnTo>
                <a:lnTo>
                  <a:pt x="469" y="1457"/>
                </a:lnTo>
                <a:cubicBezTo>
                  <a:pt x="416" y="1457"/>
                  <a:pt x="373" y="1414"/>
                  <a:pt x="373" y="1361"/>
                </a:cubicBezTo>
                <a:lnTo>
                  <a:pt x="374" y="1341"/>
                </a:lnTo>
                <a:lnTo>
                  <a:pt x="375" y="1332"/>
                </a:lnTo>
                <a:cubicBezTo>
                  <a:pt x="380" y="1285"/>
                  <a:pt x="419" y="1249"/>
                  <a:pt x="466" y="1247"/>
                </a:cubicBezTo>
                <a:cubicBezTo>
                  <a:pt x="514" y="1245"/>
                  <a:pt x="555" y="1277"/>
                  <a:pt x="565" y="1324"/>
                </a:cubicBezTo>
                <a:lnTo>
                  <a:pt x="566" y="1329"/>
                </a:lnTo>
                <a:cubicBezTo>
                  <a:pt x="567" y="1335"/>
                  <a:pt x="567" y="1341"/>
                  <a:pt x="567" y="1347"/>
                </a:cubicBezTo>
                <a:lnTo>
                  <a:pt x="567" y="1352"/>
                </a:lnTo>
                <a:cubicBezTo>
                  <a:pt x="567" y="1396"/>
                  <a:pt x="538" y="1434"/>
                  <a:pt x="496" y="1445"/>
                </a:cubicBezTo>
                <a:cubicBezTo>
                  <a:pt x="453" y="1456"/>
                  <a:pt x="409" y="1437"/>
                  <a:pt x="388" y="1399"/>
                </a:cubicBezTo>
                <a:lnTo>
                  <a:pt x="381" y="1386"/>
                </a:lnTo>
                <a:lnTo>
                  <a:pt x="376" y="1376"/>
                </a:lnTo>
                <a:lnTo>
                  <a:pt x="461" y="1429"/>
                </a:lnTo>
                <a:lnTo>
                  <a:pt x="459" y="1429"/>
                </a:lnTo>
                <a:lnTo>
                  <a:pt x="456" y="1429"/>
                </a:lnTo>
                <a:cubicBezTo>
                  <a:pt x="403" y="1429"/>
                  <a:pt x="360" y="1386"/>
                  <a:pt x="360" y="1333"/>
                </a:cubicBezTo>
                <a:lnTo>
                  <a:pt x="360" y="1324"/>
                </a:lnTo>
                <a:lnTo>
                  <a:pt x="360" y="1314"/>
                </a:lnTo>
                <a:lnTo>
                  <a:pt x="364" y="1339"/>
                </a:lnTo>
                <a:lnTo>
                  <a:pt x="359" y="1320"/>
                </a:lnTo>
                <a:cubicBezTo>
                  <a:pt x="356" y="1309"/>
                  <a:pt x="355" y="1297"/>
                  <a:pt x="356" y="1285"/>
                </a:cubicBezTo>
                <a:lnTo>
                  <a:pt x="357" y="1276"/>
                </a:lnTo>
                <a:lnTo>
                  <a:pt x="357" y="1266"/>
                </a:lnTo>
                <a:lnTo>
                  <a:pt x="453" y="1362"/>
                </a:lnTo>
                <a:lnTo>
                  <a:pt x="451" y="1362"/>
                </a:lnTo>
                <a:lnTo>
                  <a:pt x="449" y="1362"/>
                </a:lnTo>
                <a:cubicBezTo>
                  <a:pt x="401" y="1362"/>
                  <a:pt x="360" y="1326"/>
                  <a:pt x="354" y="1278"/>
                </a:cubicBezTo>
                <a:lnTo>
                  <a:pt x="353" y="1267"/>
                </a:lnTo>
                <a:lnTo>
                  <a:pt x="352" y="1256"/>
                </a:lnTo>
                <a:lnTo>
                  <a:pt x="362" y="1290"/>
                </a:lnTo>
                <a:lnTo>
                  <a:pt x="353" y="1272"/>
                </a:lnTo>
                <a:lnTo>
                  <a:pt x="349" y="1261"/>
                </a:lnTo>
                <a:cubicBezTo>
                  <a:pt x="345" y="1249"/>
                  <a:pt x="343" y="1236"/>
                  <a:pt x="344" y="1224"/>
                </a:cubicBezTo>
                <a:lnTo>
                  <a:pt x="344" y="1208"/>
                </a:lnTo>
                <a:lnTo>
                  <a:pt x="344" y="1190"/>
                </a:lnTo>
                <a:lnTo>
                  <a:pt x="351" y="1226"/>
                </a:lnTo>
                <a:lnTo>
                  <a:pt x="349" y="1221"/>
                </a:lnTo>
                <a:lnTo>
                  <a:pt x="371" y="1253"/>
                </a:lnTo>
                <a:lnTo>
                  <a:pt x="366" y="1248"/>
                </a:lnTo>
                <a:cubicBezTo>
                  <a:pt x="356" y="1239"/>
                  <a:pt x="348" y="1227"/>
                  <a:pt x="343" y="1214"/>
                </a:cubicBezTo>
                <a:lnTo>
                  <a:pt x="338" y="1199"/>
                </a:lnTo>
                <a:lnTo>
                  <a:pt x="330" y="1180"/>
                </a:lnTo>
                <a:cubicBezTo>
                  <a:pt x="328" y="1174"/>
                  <a:pt x="326" y="1169"/>
                  <a:pt x="325" y="1163"/>
                </a:cubicBezTo>
                <a:lnTo>
                  <a:pt x="325" y="1163"/>
                </a:lnTo>
                <a:lnTo>
                  <a:pt x="315" y="1132"/>
                </a:lnTo>
                <a:lnTo>
                  <a:pt x="307" y="1100"/>
                </a:lnTo>
                <a:cubicBezTo>
                  <a:pt x="305" y="1089"/>
                  <a:pt x="304" y="1078"/>
                  <a:pt x="305" y="1067"/>
                </a:cubicBezTo>
                <a:lnTo>
                  <a:pt x="308" y="1036"/>
                </a:lnTo>
                <a:lnTo>
                  <a:pt x="310" y="1019"/>
                </a:lnTo>
                <a:lnTo>
                  <a:pt x="310" y="1035"/>
                </a:lnTo>
                <a:lnTo>
                  <a:pt x="309" y="1014"/>
                </a:lnTo>
                <a:lnTo>
                  <a:pt x="311" y="1030"/>
                </a:lnTo>
                <a:lnTo>
                  <a:pt x="306" y="1010"/>
                </a:lnTo>
                <a:lnTo>
                  <a:pt x="299" y="979"/>
                </a:lnTo>
                <a:lnTo>
                  <a:pt x="291" y="942"/>
                </a:lnTo>
                <a:lnTo>
                  <a:pt x="280" y="895"/>
                </a:lnTo>
                <a:lnTo>
                  <a:pt x="273" y="858"/>
                </a:lnTo>
                <a:lnTo>
                  <a:pt x="266" y="819"/>
                </a:lnTo>
                <a:lnTo>
                  <a:pt x="248" y="724"/>
                </a:lnTo>
                <a:lnTo>
                  <a:pt x="230" y="626"/>
                </a:lnTo>
                <a:lnTo>
                  <a:pt x="212" y="535"/>
                </a:lnTo>
                <a:lnTo>
                  <a:pt x="195" y="449"/>
                </a:lnTo>
                <a:lnTo>
                  <a:pt x="176" y="363"/>
                </a:lnTo>
                <a:lnTo>
                  <a:pt x="159" y="288"/>
                </a:lnTo>
                <a:lnTo>
                  <a:pt x="151" y="255"/>
                </a:lnTo>
                <a:lnTo>
                  <a:pt x="145" y="219"/>
                </a:lnTo>
                <a:lnTo>
                  <a:pt x="143" y="198"/>
                </a:lnTo>
                <a:lnTo>
                  <a:pt x="143" y="192"/>
                </a:lnTo>
                <a:lnTo>
                  <a:pt x="172" y="260"/>
                </a:lnTo>
                <a:lnTo>
                  <a:pt x="161" y="249"/>
                </a:lnTo>
                <a:lnTo>
                  <a:pt x="172" y="259"/>
                </a:lnTo>
                <a:lnTo>
                  <a:pt x="161" y="251"/>
                </a:lnTo>
                <a:lnTo>
                  <a:pt x="217" y="269"/>
                </a:lnTo>
                <a:lnTo>
                  <a:pt x="216" y="269"/>
                </a:lnTo>
                <a:cubicBezTo>
                  <a:pt x="163" y="269"/>
                  <a:pt x="120" y="226"/>
                  <a:pt x="120" y="173"/>
                </a:cubicBezTo>
                <a:lnTo>
                  <a:pt x="120" y="163"/>
                </a:lnTo>
                <a:lnTo>
                  <a:pt x="216" y="259"/>
                </a:lnTo>
                <a:lnTo>
                  <a:pt x="215" y="259"/>
                </a:lnTo>
                <a:lnTo>
                  <a:pt x="310" y="145"/>
                </a:lnTo>
                <a:lnTo>
                  <a:pt x="312" y="155"/>
                </a:lnTo>
                <a:cubicBezTo>
                  <a:pt x="313" y="161"/>
                  <a:pt x="313" y="167"/>
                  <a:pt x="313" y="173"/>
                </a:cubicBezTo>
                <a:lnTo>
                  <a:pt x="313" y="182"/>
                </a:lnTo>
                <a:cubicBezTo>
                  <a:pt x="313" y="208"/>
                  <a:pt x="303" y="232"/>
                  <a:pt x="285" y="250"/>
                </a:cubicBezTo>
                <a:lnTo>
                  <a:pt x="283" y="252"/>
                </a:lnTo>
                <a:cubicBezTo>
                  <a:pt x="251" y="285"/>
                  <a:pt x="200" y="290"/>
                  <a:pt x="162" y="264"/>
                </a:cubicBezTo>
                <a:lnTo>
                  <a:pt x="159" y="262"/>
                </a:lnTo>
                <a:cubicBezTo>
                  <a:pt x="124" y="239"/>
                  <a:pt x="108" y="195"/>
                  <a:pt x="121" y="155"/>
                </a:cubicBezTo>
                <a:lnTo>
                  <a:pt x="128" y="133"/>
                </a:lnTo>
                <a:lnTo>
                  <a:pt x="132" y="124"/>
                </a:lnTo>
                <a:cubicBezTo>
                  <a:pt x="150" y="83"/>
                  <a:pt x="195" y="60"/>
                  <a:pt x="239" y="70"/>
                </a:cubicBezTo>
                <a:cubicBezTo>
                  <a:pt x="284" y="79"/>
                  <a:pt x="315" y="118"/>
                  <a:pt x="315" y="163"/>
                </a:cubicBezTo>
                <a:lnTo>
                  <a:pt x="315" y="168"/>
                </a:lnTo>
                <a:lnTo>
                  <a:pt x="315" y="173"/>
                </a:lnTo>
                <a:lnTo>
                  <a:pt x="123" y="173"/>
                </a:lnTo>
                <a:lnTo>
                  <a:pt x="123" y="164"/>
                </a:lnTo>
                <a:lnTo>
                  <a:pt x="123" y="154"/>
                </a:lnTo>
                <a:lnTo>
                  <a:pt x="219" y="250"/>
                </a:lnTo>
                <a:lnTo>
                  <a:pt x="217" y="250"/>
                </a:lnTo>
                <a:lnTo>
                  <a:pt x="313" y="146"/>
                </a:lnTo>
                <a:lnTo>
                  <a:pt x="314" y="165"/>
                </a:lnTo>
                <a:lnTo>
                  <a:pt x="314" y="173"/>
                </a:lnTo>
                <a:cubicBezTo>
                  <a:pt x="314" y="218"/>
                  <a:pt x="284" y="257"/>
                  <a:pt x="241" y="267"/>
                </a:cubicBezTo>
                <a:cubicBezTo>
                  <a:pt x="197" y="277"/>
                  <a:pt x="153" y="256"/>
                  <a:pt x="133" y="216"/>
                </a:cubicBezTo>
                <a:lnTo>
                  <a:pt x="127" y="205"/>
                </a:lnTo>
                <a:lnTo>
                  <a:pt x="122" y="194"/>
                </a:lnTo>
                <a:lnTo>
                  <a:pt x="209" y="250"/>
                </a:lnTo>
                <a:lnTo>
                  <a:pt x="205" y="250"/>
                </a:lnTo>
                <a:lnTo>
                  <a:pt x="203" y="250"/>
                </a:lnTo>
                <a:lnTo>
                  <a:pt x="198" y="250"/>
                </a:lnTo>
                <a:lnTo>
                  <a:pt x="194" y="250"/>
                </a:lnTo>
                <a:cubicBezTo>
                  <a:pt x="153" y="250"/>
                  <a:pt x="116" y="224"/>
                  <a:pt x="103" y="185"/>
                </a:cubicBezTo>
                <a:lnTo>
                  <a:pt x="99" y="172"/>
                </a:lnTo>
                <a:lnTo>
                  <a:pt x="98" y="168"/>
                </a:lnTo>
                <a:lnTo>
                  <a:pt x="287" y="154"/>
                </a:lnTo>
                <a:lnTo>
                  <a:pt x="286" y="154"/>
                </a:lnTo>
                <a:lnTo>
                  <a:pt x="286" y="163"/>
                </a:lnTo>
                <a:cubicBezTo>
                  <a:pt x="286" y="212"/>
                  <a:pt x="250" y="253"/>
                  <a:pt x="202" y="259"/>
                </a:cubicBezTo>
                <a:cubicBezTo>
                  <a:pt x="154" y="265"/>
                  <a:pt x="109" y="234"/>
                  <a:pt x="97" y="187"/>
                </a:cubicBezTo>
                <a:lnTo>
                  <a:pt x="95" y="178"/>
                </a:lnTo>
                <a:lnTo>
                  <a:pt x="94" y="173"/>
                </a:lnTo>
                <a:lnTo>
                  <a:pt x="284" y="154"/>
                </a:lnTo>
                <a:lnTo>
                  <a:pt x="284" y="159"/>
                </a:lnTo>
                <a:lnTo>
                  <a:pt x="284" y="163"/>
                </a:lnTo>
                <a:lnTo>
                  <a:pt x="92" y="163"/>
                </a:lnTo>
                <a:lnTo>
                  <a:pt x="92" y="160"/>
                </a:lnTo>
                <a:lnTo>
                  <a:pt x="94" y="176"/>
                </a:lnTo>
                <a:lnTo>
                  <a:pt x="93" y="170"/>
                </a:lnTo>
                <a:cubicBezTo>
                  <a:pt x="92" y="165"/>
                  <a:pt x="91" y="160"/>
                  <a:pt x="91" y="154"/>
                </a:cubicBezTo>
                <a:lnTo>
                  <a:pt x="91" y="144"/>
                </a:lnTo>
                <a:lnTo>
                  <a:pt x="279" y="172"/>
                </a:lnTo>
                <a:lnTo>
                  <a:pt x="276" y="182"/>
                </a:lnTo>
                <a:cubicBezTo>
                  <a:pt x="264" y="223"/>
                  <a:pt x="227" y="250"/>
                  <a:pt x="184" y="250"/>
                </a:cubicBezTo>
                <a:lnTo>
                  <a:pt x="182" y="250"/>
                </a:lnTo>
                <a:lnTo>
                  <a:pt x="180" y="250"/>
                </a:lnTo>
                <a:lnTo>
                  <a:pt x="275" y="172"/>
                </a:lnTo>
                <a:lnTo>
                  <a:pt x="274" y="177"/>
                </a:lnTo>
                <a:lnTo>
                  <a:pt x="273" y="185"/>
                </a:lnTo>
                <a:cubicBezTo>
                  <a:pt x="266" y="236"/>
                  <a:pt x="222" y="272"/>
                  <a:pt x="172" y="269"/>
                </a:cubicBezTo>
                <a:cubicBezTo>
                  <a:pt x="121" y="266"/>
                  <a:pt x="81" y="224"/>
                  <a:pt x="81" y="173"/>
                </a:cubicBezTo>
                <a:lnTo>
                  <a:pt x="81" y="170"/>
                </a:lnTo>
                <a:cubicBezTo>
                  <a:pt x="81" y="165"/>
                  <a:pt x="82" y="160"/>
                  <a:pt x="83" y="155"/>
                </a:cubicBezTo>
                <a:lnTo>
                  <a:pt x="83" y="151"/>
                </a:lnTo>
                <a:lnTo>
                  <a:pt x="84" y="144"/>
                </a:lnTo>
                <a:lnTo>
                  <a:pt x="83" y="157"/>
                </a:lnTo>
                <a:lnTo>
                  <a:pt x="83" y="154"/>
                </a:lnTo>
                <a:lnTo>
                  <a:pt x="273" y="178"/>
                </a:lnTo>
                <a:lnTo>
                  <a:pt x="273" y="177"/>
                </a:lnTo>
                <a:lnTo>
                  <a:pt x="272" y="182"/>
                </a:lnTo>
                <a:cubicBezTo>
                  <a:pt x="263" y="225"/>
                  <a:pt x="227" y="257"/>
                  <a:pt x="183" y="259"/>
                </a:cubicBezTo>
                <a:cubicBezTo>
                  <a:pt x="140" y="262"/>
                  <a:pt x="100" y="235"/>
                  <a:pt x="86" y="194"/>
                </a:cubicBezTo>
                <a:lnTo>
                  <a:pt x="85" y="191"/>
                </a:lnTo>
                <a:cubicBezTo>
                  <a:pt x="84" y="186"/>
                  <a:pt x="83" y="181"/>
                  <a:pt x="82" y="176"/>
                </a:cubicBezTo>
                <a:lnTo>
                  <a:pt x="81" y="170"/>
                </a:lnTo>
                <a:cubicBezTo>
                  <a:pt x="79" y="159"/>
                  <a:pt x="79" y="147"/>
                  <a:pt x="81" y="136"/>
                </a:cubicBezTo>
                <a:lnTo>
                  <a:pt x="83" y="126"/>
                </a:lnTo>
                <a:cubicBezTo>
                  <a:pt x="92" y="81"/>
                  <a:pt x="132" y="48"/>
                  <a:pt x="177" y="48"/>
                </a:cubicBezTo>
                <a:lnTo>
                  <a:pt x="178" y="48"/>
                </a:lnTo>
                <a:cubicBezTo>
                  <a:pt x="231" y="48"/>
                  <a:pt x="274" y="91"/>
                  <a:pt x="274" y="144"/>
                </a:cubicBezTo>
                <a:lnTo>
                  <a:pt x="274" y="160"/>
                </a:lnTo>
                <a:lnTo>
                  <a:pt x="273" y="170"/>
                </a:lnTo>
                <a:cubicBezTo>
                  <a:pt x="273" y="175"/>
                  <a:pt x="272" y="179"/>
                  <a:pt x="271" y="184"/>
                </a:cubicBezTo>
                <a:lnTo>
                  <a:pt x="269" y="192"/>
                </a:lnTo>
                <a:lnTo>
                  <a:pt x="271" y="168"/>
                </a:lnTo>
                <a:lnTo>
                  <a:pt x="271" y="173"/>
                </a:lnTo>
                <a:lnTo>
                  <a:pt x="79" y="173"/>
                </a:lnTo>
                <a:lnTo>
                  <a:pt x="79" y="171"/>
                </a:lnTo>
                <a:cubicBezTo>
                  <a:pt x="79" y="163"/>
                  <a:pt x="81" y="154"/>
                  <a:pt x="83" y="145"/>
                </a:cubicBezTo>
                <a:lnTo>
                  <a:pt x="83" y="149"/>
                </a:lnTo>
                <a:lnTo>
                  <a:pt x="84" y="143"/>
                </a:lnTo>
                <a:lnTo>
                  <a:pt x="82" y="158"/>
                </a:lnTo>
                <a:lnTo>
                  <a:pt x="82" y="154"/>
                </a:lnTo>
                <a:lnTo>
                  <a:pt x="273" y="173"/>
                </a:lnTo>
                <a:lnTo>
                  <a:pt x="272" y="178"/>
                </a:lnTo>
                <a:cubicBezTo>
                  <a:pt x="270" y="187"/>
                  <a:pt x="267" y="195"/>
                  <a:pt x="263" y="202"/>
                </a:cubicBezTo>
                <a:lnTo>
                  <a:pt x="261" y="206"/>
                </a:lnTo>
                <a:cubicBezTo>
                  <a:pt x="242" y="244"/>
                  <a:pt x="200" y="265"/>
                  <a:pt x="159" y="258"/>
                </a:cubicBezTo>
                <a:cubicBezTo>
                  <a:pt x="117" y="251"/>
                  <a:pt x="85" y="216"/>
                  <a:pt x="80" y="174"/>
                </a:cubicBezTo>
                <a:lnTo>
                  <a:pt x="79" y="164"/>
                </a:lnTo>
                <a:lnTo>
                  <a:pt x="78" y="154"/>
                </a:lnTo>
                <a:lnTo>
                  <a:pt x="265" y="175"/>
                </a:lnTo>
                <a:lnTo>
                  <a:pt x="264" y="178"/>
                </a:lnTo>
                <a:lnTo>
                  <a:pt x="268" y="161"/>
                </a:lnTo>
                <a:lnTo>
                  <a:pt x="267" y="168"/>
                </a:lnTo>
                <a:lnTo>
                  <a:pt x="266" y="139"/>
                </a:lnTo>
                <a:lnTo>
                  <a:pt x="267" y="145"/>
                </a:lnTo>
                <a:lnTo>
                  <a:pt x="264" y="130"/>
                </a:lnTo>
                <a:lnTo>
                  <a:pt x="265" y="133"/>
                </a:lnTo>
                <a:lnTo>
                  <a:pt x="80" y="187"/>
                </a:lnTo>
                <a:lnTo>
                  <a:pt x="78" y="178"/>
                </a:lnTo>
                <a:lnTo>
                  <a:pt x="77" y="173"/>
                </a:lnTo>
                <a:lnTo>
                  <a:pt x="266" y="173"/>
                </a:lnTo>
                <a:lnTo>
                  <a:pt x="265" y="178"/>
                </a:lnTo>
                <a:cubicBezTo>
                  <a:pt x="263" y="187"/>
                  <a:pt x="260" y="195"/>
                  <a:pt x="256" y="202"/>
                </a:cubicBezTo>
                <a:lnTo>
                  <a:pt x="254" y="206"/>
                </a:lnTo>
                <a:cubicBezTo>
                  <a:pt x="234" y="248"/>
                  <a:pt x="186" y="269"/>
                  <a:pt x="141" y="256"/>
                </a:cubicBezTo>
                <a:cubicBezTo>
                  <a:pt x="97" y="242"/>
                  <a:pt x="68" y="199"/>
                  <a:pt x="73" y="153"/>
                </a:cubicBezTo>
                <a:lnTo>
                  <a:pt x="73" y="154"/>
                </a:lnTo>
                <a:lnTo>
                  <a:pt x="73" y="144"/>
                </a:lnTo>
                <a:lnTo>
                  <a:pt x="169" y="240"/>
                </a:lnTo>
                <a:lnTo>
                  <a:pt x="166" y="240"/>
                </a:lnTo>
                <a:lnTo>
                  <a:pt x="262" y="154"/>
                </a:lnTo>
                <a:lnTo>
                  <a:pt x="261" y="165"/>
                </a:lnTo>
                <a:lnTo>
                  <a:pt x="260" y="174"/>
                </a:lnTo>
                <a:cubicBezTo>
                  <a:pt x="254" y="223"/>
                  <a:pt x="213" y="259"/>
                  <a:pt x="164" y="259"/>
                </a:cubicBezTo>
                <a:lnTo>
                  <a:pt x="162" y="259"/>
                </a:lnTo>
                <a:cubicBezTo>
                  <a:pt x="109" y="259"/>
                  <a:pt x="66" y="216"/>
                  <a:pt x="66" y="163"/>
                </a:cubicBezTo>
                <a:lnTo>
                  <a:pt x="67" y="168"/>
                </a:lnTo>
                <a:lnTo>
                  <a:pt x="65" y="148"/>
                </a:lnTo>
                <a:lnTo>
                  <a:pt x="65" y="139"/>
                </a:lnTo>
                <a:lnTo>
                  <a:pt x="68" y="163"/>
                </a:lnTo>
                <a:lnTo>
                  <a:pt x="67" y="159"/>
                </a:lnTo>
                <a:lnTo>
                  <a:pt x="246" y="178"/>
                </a:lnTo>
                <a:lnTo>
                  <a:pt x="245" y="180"/>
                </a:lnTo>
                <a:lnTo>
                  <a:pt x="254" y="153"/>
                </a:lnTo>
                <a:lnTo>
                  <a:pt x="254" y="157"/>
                </a:lnTo>
                <a:lnTo>
                  <a:pt x="251" y="174"/>
                </a:lnTo>
                <a:lnTo>
                  <a:pt x="250" y="178"/>
                </a:lnTo>
                <a:cubicBezTo>
                  <a:pt x="239" y="221"/>
                  <a:pt x="199" y="252"/>
                  <a:pt x="154" y="250"/>
                </a:cubicBezTo>
                <a:cubicBezTo>
                  <a:pt x="109" y="249"/>
                  <a:pt x="71" y="217"/>
                  <a:pt x="62" y="173"/>
                </a:cubicBezTo>
                <a:lnTo>
                  <a:pt x="61" y="168"/>
                </a:lnTo>
                <a:cubicBezTo>
                  <a:pt x="60" y="162"/>
                  <a:pt x="59" y="156"/>
                  <a:pt x="59" y="149"/>
                </a:cubicBezTo>
                <a:lnTo>
                  <a:pt x="59" y="144"/>
                </a:lnTo>
                <a:lnTo>
                  <a:pt x="245" y="180"/>
                </a:lnTo>
                <a:lnTo>
                  <a:pt x="243" y="185"/>
                </a:lnTo>
                <a:lnTo>
                  <a:pt x="241" y="190"/>
                </a:lnTo>
                <a:cubicBezTo>
                  <a:pt x="224" y="233"/>
                  <a:pt x="179" y="257"/>
                  <a:pt x="133" y="249"/>
                </a:cubicBezTo>
                <a:cubicBezTo>
                  <a:pt x="88" y="240"/>
                  <a:pt x="55" y="200"/>
                  <a:pt x="55" y="154"/>
                </a:cubicBezTo>
                <a:lnTo>
                  <a:pt x="55" y="150"/>
                </a:lnTo>
                <a:lnTo>
                  <a:pt x="55" y="144"/>
                </a:lnTo>
                <a:lnTo>
                  <a:pt x="151" y="240"/>
                </a:lnTo>
                <a:lnTo>
                  <a:pt x="149" y="240"/>
                </a:lnTo>
                <a:lnTo>
                  <a:pt x="148" y="240"/>
                </a:lnTo>
                <a:lnTo>
                  <a:pt x="234" y="102"/>
                </a:lnTo>
                <a:lnTo>
                  <a:pt x="237" y="108"/>
                </a:lnTo>
                <a:lnTo>
                  <a:pt x="242" y="117"/>
                </a:lnTo>
                <a:lnTo>
                  <a:pt x="62" y="163"/>
                </a:lnTo>
                <a:lnTo>
                  <a:pt x="62" y="160"/>
                </a:lnTo>
                <a:lnTo>
                  <a:pt x="67" y="191"/>
                </a:lnTo>
                <a:lnTo>
                  <a:pt x="65" y="185"/>
                </a:lnTo>
                <a:cubicBezTo>
                  <a:pt x="56" y="156"/>
                  <a:pt x="61" y="123"/>
                  <a:pt x="79" y="98"/>
                </a:cubicBezTo>
                <a:cubicBezTo>
                  <a:pt x="97" y="73"/>
                  <a:pt x="126" y="58"/>
                  <a:pt x="156" y="58"/>
                </a:cubicBezTo>
                <a:lnTo>
                  <a:pt x="158" y="58"/>
                </a:lnTo>
                <a:lnTo>
                  <a:pt x="63" y="146"/>
                </a:lnTo>
                <a:lnTo>
                  <a:pt x="63" y="143"/>
                </a:lnTo>
                <a:lnTo>
                  <a:pt x="63" y="135"/>
                </a:lnTo>
                <a:lnTo>
                  <a:pt x="255" y="135"/>
                </a:lnTo>
                <a:lnTo>
                  <a:pt x="255" y="139"/>
                </a:lnTo>
                <a:cubicBezTo>
                  <a:pt x="255" y="146"/>
                  <a:pt x="255" y="152"/>
                  <a:pt x="254" y="158"/>
                </a:cubicBezTo>
                <a:lnTo>
                  <a:pt x="253" y="163"/>
                </a:lnTo>
                <a:cubicBezTo>
                  <a:pt x="246" y="198"/>
                  <a:pt x="220" y="226"/>
                  <a:pt x="186" y="236"/>
                </a:cubicBezTo>
                <a:cubicBezTo>
                  <a:pt x="152" y="247"/>
                  <a:pt x="116" y="237"/>
                  <a:pt x="91" y="212"/>
                </a:cubicBezTo>
                <a:lnTo>
                  <a:pt x="80" y="200"/>
                </a:lnTo>
                <a:lnTo>
                  <a:pt x="76" y="195"/>
                </a:lnTo>
                <a:lnTo>
                  <a:pt x="244" y="159"/>
                </a:lnTo>
                <a:lnTo>
                  <a:pt x="244" y="158"/>
                </a:lnTo>
                <a:lnTo>
                  <a:pt x="243" y="163"/>
                </a:lnTo>
                <a:lnTo>
                  <a:pt x="148" y="48"/>
                </a:lnTo>
                <a:lnTo>
                  <a:pt x="149" y="48"/>
                </a:lnTo>
                <a:lnTo>
                  <a:pt x="55" y="126"/>
                </a:lnTo>
                <a:lnTo>
                  <a:pt x="57" y="116"/>
                </a:lnTo>
                <a:lnTo>
                  <a:pt x="58" y="112"/>
                </a:lnTo>
                <a:cubicBezTo>
                  <a:pt x="71" y="62"/>
                  <a:pt x="122" y="30"/>
                  <a:pt x="173" y="42"/>
                </a:cubicBezTo>
                <a:cubicBezTo>
                  <a:pt x="223" y="53"/>
                  <a:pt x="256" y="103"/>
                  <a:pt x="246" y="154"/>
                </a:cubicBezTo>
                <a:lnTo>
                  <a:pt x="244" y="164"/>
                </a:lnTo>
                <a:lnTo>
                  <a:pt x="243" y="168"/>
                </a:lnTo>
                <a:cubicBezTo>
                  <a:pt x="232" y="210"/>
                  <a:pt x="194" y="240"/>
                  <a:pt x="149" y="240"/>
                </a:cubicBezTo>
                <a:cubicBezTo>
                  <a:pt x="105" y="240"/>
                  <a:pt x="67" y="210"/>
                  <a:pt x="56" y="168"/>
                </a:cubicBezTo>
                <a:lnTo>
                  <a:pt x="54" y="159"/>
                </a:lnTo>
                <a:lnTo>
                  <a:pt x="53" y="154"/>
                </a:lnTo>
                <a:lnTo>
                  <a:pt x="147" y="231"/>
                </a:lnTo>
                <a:lnTo>
                  <a:pt x="144" y="231"/>
                </a:lnTo>
                <a:lnTo>
                  <a:pt x="239" y="151"/>
                </a:lnTo>
                <a:lnTo>
                  <a:pt x="239" y="151"/>
                </a:lnTo>
                <a:lnTo>
                  <a:pt x="238" y="161"/>
                </a:lnTo>
                <a:cubicBezTo>
                  <a:pt x="238" y="166"/>
                  <a:pt x="237" y="170"/>
                  <a:pt x="236" y="175"/>
                </a:cubicBezTo>
                <a:lnTo>
                  <a:pt x="234" y="183"/>
                </a:lnTo>
                <a:lnTo>
                  <a:pt x="236" y="159"/>
                </a:lnTo>
                <a:lnTo>
                  <a:pt x="236" y="163"/>
                </a:lnTo>
                <a:lnTo>
                  <a:pt x="44" y="163"/>
                </a:lnTo>
                <a:lnTo>
                  <a:pt x="45" y="148"/>
                </a:lnTo>
                <a:lnTo>
                  <a:pt x="46" y="142"/>
                </a:lnTo>
                <a:lnTo>
                  <a:pt x="46" y="141"/>
                </a:lnTo>
                <a:lnTo>
                  <a:pt x="46" y="135"/>
                </a:lnTo>
                <a:lnTo>
                  <a:pt x="142" y="231"/>
                </a:lnTo>
                <a:lnTo>
                  <a:pt x="140" y="231"/>
                </a:lnTo>
                <a:lnTo>
                  <a:pt x="135" y="231"/>
                </a:lnTo>
                <a:cubicBezTo>
                  <a:pt x="107" y="231"/>
                  <a:pt x="80" y="219"/>
                  <a:pt x="62" y="198"/>
                </a:cubicBezTo>
                <a:cubicBezTo>
                  <a:pt x="44" y="176"/>
                  <a:pt x="36" y="148"/>
                  <a:pt x="41" y="120"/>
                </a:cubicBezTo>
                <a:lnTo>
                  <a:pt x="42" y="114"/>
                </a:lnTo>
                <a:cubicBezTo>
                  <a:pt x="43" y="104"/>
                  <a:pt x="46" y="95"/>
                  <a:pt x="51" y="87"/>
                </a:cubicBezTo>
                <a:lnTo>
                  <a:pt x="53" y="83"/>
                </a:lnTo>
                <a:cubicBezTo>
                  <a:pt x="76" y="37"/>
                  <a:pt x="131" y="17"/>
                  <a:pt x="178" y="38"/>
                </a:cubicBezTo>
                <a:cubicBezTo>
                  <a:pt x="225" y="59"/>
                  <a:pt x="247" y="113"/>
                  <a:pt x="228" y="161"/>
                </a:cubicBezTo>
                <a:lnTo>
                  <a:pt x="226" y="166"/>
                </a:lnTo>
                <a:cubicBezTo>
                  <a:pt x="224" y="171"/>
                  <a:pt x="221" y="175"/>
                  <a:pt x="219" y="180"/>
                </a:cubicBezTo>
                <a:lnTo>
                  <a:pt x="216" y="185"/>
                </a:lnTo>
                <a:cubicBezTo>
                  <a:pt x="196" y="219"/>
                  <a:pt x="157" y="237"/>
                  <a:pt x="118" y="230"/>
                </a:cubicBezTo>
                <a:cubicBezTo>
                  <a:pt x="79" y="224"/>
                  <a:pt x="48" y="195"/>
                  <a:pt x="40" y="156"/>
                </a:cubicBezTo>
                <a:lnTo>
                  <a:pt x="36" y="136"/>
                </a:lnTo>
                <a:lnTo>
                  <a:pt x="34" y="116"/>
                </a:lnTo>
                <a:lnTo>
                  <a:pt x="34" y="109"/>
                </a:lnTo>
                <a:lnTo>
                  <a:pt x="39" y="140"/>
                </a:lnTo>
                <a:lnTo>
                  <a:pt x="38" y="137"/>
                </a:lnTo>
                <a:lnTo>
                  <a:pt x="225" y="118"/>
                </a:lnTo>
                <a:lnTo>
                  <a:pt x="224" y="123"/>
                </a:lnTo>
                <a:lnTo>
                  <a:pt x="223" y="134"/>
                </a:lnTo>
                <a:cubicBezTo>
                  <a:pt x="222" y="143"/>
                  <a:pt x="220" y="152"/>
                  <a:pt x="217" y="161"/>
                </a:cubicBezTo>
                <a:lnTo>
                  <a:pt x="213" y="171"/>
                </a:lnTo>
                <a:cubicBezTo>
                  <a:pt x="201" y="201"/>
                  <a:pt x="174" y="223"/>
                  <a:pt x="142" y="230"/>
                </a:cubicBezTo>
                <a:lnTo>
                  <a:pt x="137" y="231"/>
                </a:lnTo>
                <a:cubicBezTo>
                  <a:pt x="126" y="233"/>
                  <a:pt x="114" y="233"/>
                  <a:pt x="103" y="231"/>
                </a:cubicBezTo>
                <a:lnTo>
                  <a:pt x="97" y="230"/>
                </a:lnTo>
                <a:cubicBezTo>
                  <a:pt x="54" y="223"/>
                  <a:pt x="21" y="188"/>
                  <a:pt x="17" y="145"/>
                </a:cubicBezTo>
                <a:lnTo>
                  <a:pt x="17" y="141"/>
                </a:lnTo>
                <a:lnTo>
                  <a:pt x="16" y="135"/>
                </a:lnTo>
                <a:cubicBezTo>
                  <a:pt x="15" y="130"/>
                  <a:pt x="14" y="125"/>
                  <a:pt x="14" y="119"/>
                </a:cubicBezTo>
                <a:lnTo>
                  <a:pt x="14" y="116"/>
                </a:lnTo>
                <a:cubicBezTo>
                  <a:pt x="14" y="66"/>
                  <a:pt x="54" y="23"/>
                  <a:pt x="105" y="21"/>
                </a:cubicBezTo>
                <a:cubicBezTo>
                  <a:pt x="156" y="18"/>
                  <a:pt x="200" y="55"/>
                  <a:pt x="206" y="106"/>
                </a:cubicBezTo>
                <a:lnTo>
                  <a:pt x="207" y="116"/>
                </a:lnTo>
                <a:lnTo>
                  <a:pt x="208" y="126"/>
                </a:lnTo>
                <a:lnTo>
                  <a:pt x="16" y="135"/>
                </a:lnTo>
                <a:lnTo>
                  <a:pt x="16" y="132"/>
                </a:lnTo>
                <a:lnTo>
                  <a:pt x="16" y="125"/>
                </a:lnTo>
                <a:cubicBezTo>
                  <a:pt x="16" y="96"/>
                  <a:pt x="30" y="69"/>
                  <a:pt x="52" y="51"/>
                </a:cubicBezTo>
                <a:lnTo>
                  <a:pt x="57" y="47"/>
                </a:lnTo>
                <a:lnTo>
                  <a:pt x="43" y="61"/>
                </a:lnTo>
                <a:lnTo>
                  <a:pt x="47" y="56"/>
                </a:lnTo>
                <a:lnTo>
                  <a:pt x="27" y="99"/>
                </a:lnTo>
                <a:lnTo>
                  <a:pt x="29" y="88"/>
                </a:lnTo>
                <a:lnTo>
                  <a:pt x="27" y="105"/>
                </a:lnTo>
                <a:lnTo>
                  <a:pt x="27" y="97"/>
                </a:lnTo>
                <a:lnTo>
                  <a:pt x="219" y="97"/>
                </a:lnTo>
                <a:lnTo>
                  <a:pt x="219" y="100"/>
                </a:lnTo>
                <a:cubicBezTo>
                  <a:pt x="219" y="106"/>
                  <a:pt x="219" y="111"/>
                  <a:pt x="218" y="116"/>
                </a:cubicBezTo>
                <a:lnTo>
                  <a:pt x="217" y="125"/>
                </a:lnTo>
                <a:lnTo>
                  <a:pt x="215" y="135"/>
                </a:lnTo>
                <a:cubicBezTo>
                  <a:pt x="206" y="180"/>
                  <a:pt x="166" y="212"/>
                  <a:pt x="120" y="212"/>
                </a:cubicBezTo>
                <a:lnTo>
                  <a:pt x="110" y="212"/>
                </a:lnTo>
                <a:cubicBezTo>
                  <a:pt x="74" y="212"/>
                  <a:pt x="41" y="192"/>
                  <a:pt x="25" y="159"/>
                </a:cubicBezTo>
                <a:lnTo>
                  <a:pt x="22" y="153"/>
                </a:lnTo>
                <a:cubicBezTo>
                  <a:pt x="18" y="147"/>
                  <a:pt x="16" y="141"/>
                  <a:pt x="14" y="134"/>
                </a:cubicBezTo>
                <a:lnTo>
                  <a:pt x="13" y="130"/>
                </a:lnTo>
                <a:cubicBezTo>
                  <a:pt x="0" y="78"/>
                  <a:pt x="32" y="26"/>
                  <a:pt x="83" y="13"/>
                </a:cubicBezTo>
                <a:cubicBezTo>
                  <a:pt x="135" y="0"/>
                  <a:pt x="187" y="32"/>
                  <a:pt x="200" y="83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42"/>
          <p:cNvSpPr>
            <a:spLocks/>
          </p:cNvSpPr>
          <p:nvPr/>
        </p:nvSpPr>
        <p:spPr bwMode="auto">
          <a:xfrm>
            <a:off x="2892425" y="3101975"/>
            <a:ext cx="365125" cy="392113"/>
          </a:xfrm>
          <a:custGeom>
            <a:avLst/>
            <a:gdLst>
              <a:gd name="T0" fmla="*/ 262 w 2538"/>
              <a:gd name="T1" fmla="*/ 182 h 2736"/>
              <a:gd name="T2" fmla="*/ 154 w 2538"/>
              <a:gd name="T3" fmla="*/ 127 h 2736"/>
              <a:gd name="T4" fmla="*/ 218 w 2538"/>
              <a:gd name="T5" fmla="*/ 210 h 2736"/>
              <a:gd name="T6" fmla="*/ 367 w 2538"/>
              <a:gd name="T7" fmla="*/ 58 h 2736"/>
              <a:gd name="T8" fmla="*/ 528 w 2538"/>
              <a:gd name="T9" fmla="*/ 123 h 2736"/>
              <a:gd name="T10" fmla="*/ 556 w 2538"/>
              <a:gd name="T11" fmla="*/ 152 h 2736"/>
              <a:gd name="T12" fmla="*/ 604 w 2538"/>
              <a:gd name="T13" fmla="*/ 108 h 2736"/>
              <a:gd name="T14" fmla="*/ 701 w 2538"/>
              <a:gd name="T15" fmla="*/ 244 h 2736"/>
              <a:gd name="T16" fmla="*/ 806 w 2538"/>
              <a:gd name="T17" fmla="*/ 403 h 2736"/>
              <a:gd name="T18" fmla="*/ 929 w 2538"/>
              <a:gd name="T19" fmla="*/ 551 h 2736"/>
              <a:gd name="T20" fmla="*/ 984 w 2538"/>
              <a:gd name="T21" fmla="*/ 671 h 2736"/>
              <a:gd name="T22" fmla="*/ 1080 w 2538"/>
              <a:gd name="T23" fmla="*/ 770 h 2736"/>
              <a:gd name="T24" fmla="*/ 1156 w 2538"/>
              <a:gd name="T25" fmla="*/ 897 h 2736"/>
              <a:gd name="T26" fmla="*/ 1278 w 2538"/>
              <a:gd name="T27" fmla="*/ 978 h 2736"/>
              <a:gd name="T28" fmla="*/ 1360 w 2538"/>
              <a:gd name="T29" fmla="*/ 1398 h 2736"/>
              <a:gd name="T30" fmla="*/ 1384 w 2538"/>
              <a:gd name="T31" fmla="*/ 1574 h 2736"/>
              <a:gd name="T32" fmla="*/ 1307 w 2538"/>
              <a:gd name="T33" fmla="*/ 1513 h 2736"/>
              <a:gd name="T34" fmla="*/ 1521 w 2538"/>
              <a:gd name="T35" fmla="*/ 1471 h 2736"/>
              <a:gd name="T36" fmla="*/ 1665 w 2538"/>
              <a:gd name="T37" fmla="*/ 1743 h 2736"/>
              <a:gd name="T38" fmla="*/ 1804 w 2538"/>
              <a:gd name="T39" fmla="*/ 2139 h 2736"/>
              <a:gd name="T40" fmla="*/ 1832 w 2538"/>
              <a:gd name="T41" fmla="*/ 2254 h 2736"/>
              <a:gd name="T42" fmla="*/ 1816 w 2538"/>
              <a:gd name="T43" fmla="*/ 2344 h 2736"/>
              <a:gd name="T44" fmla="*/ 1863 w 2538"/>
              <a:gd name="T45" fmla="*/ 2400 h 2736"/>
              <a:gd name="T46" fmla="*/ 2113 w 2538"/>
              <a:gd name="T47" fmla="*/ 2454 h 2736"/>
              <a:gd name="T48" fmla="*/ 2157 w 2538"/>
              <a:gd name="T49" fmla="*/ 2411 h 2736"/>
              <a:gd name="T50" fmla="*/ 2124 w 2538"/>
              <a:gd name="T51" fmla="*/ 2388 h 2736"/>
              <a:gd name="T52" fmla="*/ 2259 w 2538"/>
              <a:gd name="T53" fmla="*/ 2462 h 2736"/>
              <a:gd name="T54" fmla="*/ 2138 w 2538"/>
              <a:gd name="T55" fmla="*/ 2445 h 2736"/>
              <a:gd name="T56" fmla="*/ 2173 w 2538"/>
              <a:gd name="T57" fmla="*/ 2485 h 2736"/>
              <a:gd name="T58" fmla="*/ 2253 w 2538"/>
              <a:gd name="T59" fmla="*/ 2463 h 2736"/>
              <a:gd name="T60" fmla="*/ 2261 w 2538"/>
              <a:gd name="T61" fmla="*/ 2540 h 2736"/>
              <a:gd name="T62" fmla="*/ 2427 w 2538"/>
              <a:gd name="T63" fmla="*/ 2712 h 2736"/>
              <a:gd name="T64" fmla="*/ 2483 w 2538"/>
              <a:gd name="T65" fmla="*/ 2549 h 2736"/>
              <a:gd name="T66" fmla="*/ 2233 w 2538"/>
              <a:gd name="T67" fmla="*/ 2495 h 2736"/>
              <a:gd name="T68" fmla="*/ 2191 w 2538"/>
              <a:gd name="T69" fmla="*/ 2511 h 2736"/>
              <a:gd name="T70" fmla="*/ 2328 w 2538"/>
              <a:gd name="T71" fmla="*/ 2511 h 2736"/>
              <a:gd name="T72" fmla="*/ 2283 w 2538"/>
              <a:gd name="T73" fmla="*/ 2492 h 2736"/>
              <a:gd name="T74" fmla="*/ 2226 w 2538"/>
              <a:gd name="T75" fmla="*/ 2539 h 2736"/>
              <a:gd name="T76" fmla="*/ 2095 w 2538"/>
              <a:gd name="T77" fmla="*/ 2579 h 2736"/>
              <a:gd name="T78" fmla="*/ 1926 w 2538"/>
              <a:gd name="T79" fmla="*/ 2478 h 2736"/>
              <a:gd name="T80" fmla="*/ 1972 w 2538"/>
              <a:gd name="T81" fmla="*/ 2512 h 2736"/>
              <a:gd name="T82" fmla="*/ 1827 w 2538"/>
              <a:gd name="T83" fmla="*/ 2447 h 2736"/>
              <a:gd name="T84" fmla="*/ 1756 w 2538"/>
              <a:gd name="T85" fmla="*/ 2381 h 2736"/>
              <a:gd name="T86" fmla="*/ 1818 w 2538"/>
              <a:gd name="T87" fmla="*/ 2257 h 2736"/>
              <a:gd name="T88" fmla="*/ 1625 w 2538"/>
              <a:gd name="T89" fmla="*/ 1795 h 2736"/>
              <a:gd name="T90" fmla="*/ 1516 w 2538"/>
              <a:gd name="T91" fmla="*/ 1575 h 2736"/>
              <a:gd name="T92" fmla="*/ 1494 w 2538"/>
              <a:gd name="T93" fmla="*/ 1559 h 2736"/>
              <a:gd name="T94" fmla="*/ 1305 w 2538"/>
              <a:gd name="T95" fmla="*/ 1400 h 2736"/>
              <a:gd name="T96" fmla="*/ 1270 w 2538"/>
              <a:gd name="T97" fmla="*/ 1533 h 2736"/>
              <a:gd name="T98" fmla="*/ 1133 w 2538"/>
              <a:gd name="T99" fmla="*/ 1108 h 2736"/>
              <a:gd name="T100" fmla="*/ 964 w 2538"/>
              <a:gd name="T101" fmla="*/ 886 h 2736"/>
              <a:gd name="T102" fmla="*/ 906 w 2538"/>
              <a:gd name="T103" fmla="*/ 849 h 2736"/>
              <a:gd name="T104" fmla="*/ 978 w 2538"/>
              <a:gd name="T105" fmla="*/ 671 h 2736"/>
              <a:gd name="T106" fmla="*/ 756 w 2538"/>
              <a:gd name="T107" fmla="*/ 575 h 2736"/>
              <a:gd name="T108" fmla="*/ 711 w 2538"/>
              <a:gd name="T109" fmla="*/ 535 h 2736"/>
              <a:gd name="T110" fmla="*/ 460 w 2538"/>
              <a:gd name="T111" fmla="*/ 125 h 2736"/>
              <a:gd name="T112" fmla="*/ 401 w 2538"/>
              <a:gd name="T113" fmla="*/ 144 h 2736"/>
              <a:gd name="T114" fmla="*/ 362 w 2538"/>
              <a:gd name="T115" fmla="*/ 183 h 2736"/>
              <a:gd name="T116" fmla="*/ 492 w 2538"/>
              <a:gd name="T117" fmla="*/ 135 h 2736"/>
              <a:gd name="T118" fmla="*/ 279 w 2538"/>
              <a:gd name="T119" fmla="*/ 91 h 2736"/>
              <a:gd name="T120" fmla="*/ 269 w 2538"/>
              <a:gd name="T121" fmla="*/ 269 h 2736"/>
              <a:gd name="T122" fmla="*/ 111 w 2538"/>
              <a:gd name="T123" fmla="*/ 191 h 2736"/>
              <a:gd name="T124" fmla="*/ 42 w 2538"/>
              <a:gd name="T125" fmla="*/ 229 h 2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8" h="2736">
                <a:moveTo>
                  <a:pt x="12" y="235"/>
                </a:moveTo>
                <a:lnTo>
                  <a:pt x="11" y="233"/>
                </a:lnTo>
                <a:cubicBezTo>
                  <a:pt x="4" y="220"/>
                  <a:pt x="0" y="205"/>
                  <a:pt x="0" y="190"/>
                </a:cubicBezTo>
                <a:lnTo>
                  <a:pt x="0" y="184"/>
                </a:lnTo>
                <a:lnTo>
                  <a:pt x="0" y="173"/>
                </a:lnTo>
                <a:cubicBezTo>
                  <a:pt x="0" y="169"/>
                  <a:pt x="1" y="164"/>
                  <a:pt x="1" y="160"/>
                </a:cubicBezTo>
                <a:lnTo>
                  <a:pt x="2" y="153"/>
                </a:lnTo>
                <a:cubicBezTo>
                  <a:pt x="3" y="147"/>
                  <a:pt x="5" y="142"/>
                  <a:pt x="6" y="136"/>
                </a:cubicBezTo>
                <a:lnTo>
                  <a:pt x="7" y="133"/>
                </a:lnTo>
                <a:cubicBezTo>
                  <a:pt x="19" y="98"/>
                  <a:pt x="49" y="73"/>
                  <a:pt x="86" y="68"/>
                </a:cubicBezTo>
                <a:cubicBezTo>
                  <a:pt x="122" y="63"/>
                  <a:pt x="158" y="80"/>
                  <a:pt x="178" y="110"/>
                </a:cubicBezTo>
                <a:lnTo>
                  <a:pt x="180" y="113"/>
                </a:lnTo>
                <a:cubicBezTo>
                  <a:pt x="188" y="125"/>
                  <a:pt x="193" y="139"/>
                  <a:pt x="196" y="153"/>
                </a:cubicBezTo>
                <a:lnTo>
                  <a:pt x="197" y="160"/>
                </a:lnTo>
                <a:lnTo>
                  <a:pt x="197" y="162"/>
                </a:lnTo>
                <a:lnTo>
                  <a:pt x="200" y="174"/>
                </a:lnTo>
                <a:lnTo>
                  <a:pt x="184" y="137"/>
                </a:lnTo>
                <a:lnTo>
                  <a:pt x="189" y="144"/>
                </a:lnTo>
                <a:lnTo>
                  <a:pt x="164" y="120"/>
                </a:lnTo>
                <a:lnTo>
                  <a:pt x="167" y="122"/>
                </a:lnTo>
                <a:lnTo>
                  <a:pt x="20" y="222"/>
                </a:lnTo>
                <a:lnTo>
                  <a:pt x="18" y="213"/>
                </a:lnTo>
                <a:lnTo>
                  <a:pt x="22" y="228"/>
                </a:lnTo>
                <a:lnTo>
                  <a:pt x="18" y="218"/>
                </a:lnTo>
                <a:lnTo>
                  <a:pt x="201" y="206"/>
                </a:lnTo>
                <a:lnTo>
                  <a:pt x="200" y="210"/>
                </a:lnTo>
                <a:lnTo>
                  <a:pt x="202" y="186"/>
                </a:lnTo>
                <a:lnTo>
                  <a:pt x="202" y="192"/>
                </a:lnTo>
                <a:lnTo>
                  <a:pt x="106" y="96"/>
                </a:lnTo>
                <a:lnTo>
                  <a:pt x="108" y="96"/>
                </a:lnTo>
                <a:cubicBezTo>
                  <a:pt x="161" y="96"/>
                  <a:pt x="204" y="139"/>
                  <a:pt x="204" y="192"/>
                </a:cubicBezTo>
                <a:cubicBezTo>
                  <a:pt x="204" y="245"/>
                  <a:pt x="161" y="288"/>
                  <a:pt x="108" y="288"/>
                </a:cubicBezTo>
                <a:lnTo>
                  <a:pt x="107" y="288"/>
                </a:lnTo>
                <a:cubicBezTo>
                  <a:pt x="74" y="288"/>
                  <a:pt x="43" y="271"/>
                  <a:pt x="26" y="243"/>
                </a:cubicBezTo>
                <a:cubicBezTo>
                  <a:pt x="8" y="215"/>
                  <a:pt x="7" y="179"/>
                  <a:pt x="22" y="150"/>
                </a:cubicBezTo>
                <a:lnTo>
                  <a:pt x="25" y="144"/>
                </a:lnTo>
                <a:cubicBezTo>
                  <a:pt x="27" y="138"/>
                  <a:pt x="30" y="133"/>
                  <a:pt x="34" y="129"/>
                </a:cubicBezTo>
                <a:lnTo>
                  <a:pt x="37" y="125"/>
                </a:lnTo>
                <a:cubicBezTo>
                  <a:pt x="57" y="98"/>
                  <a:pt x="89" y="84"/>
                  <a:pt x="122" y="87"/>
                </a:cubicBezTo>
                <a:cubicBezTo>
                  <a:pt x="155" y="90"/>
                  <a:pt x="184" y="110"/>
                  <a:pt x="199" y="140"/>
                </a:cubicBezTo>
                <a:lnTo>
                  <a:pt x="201" y="144"/>
                </a:lnTo>
                <a:cubicBezTo>
                  <a:pt x="203" y="148"/>
                  <a:pt x="205" y="152"/>
                  <a:pt x="207" y="156"/>
                </a:cubicBezTo>
                <a:lnTo>
                  <a:pt x="209" y="162"/>
                </a:lnTo>
                <a:lnTo>
                  <a:pt x="38" y="139"/>
                </a:lnTo>
                <a:lnTo>
                  <a:pt x="42" y="133"/>
                </a:lnTo>
                <a:cubicBezTo>
                  <a:pt x="45" y="128"/>
                  <a:pt x="49" y="123"/>
                  <a:pt x="54" y="119"/>
                </a:cubicBezTo>
                <a:lnTo>
                  <a:pt x="58" y="115"/>
                </a:lnTo>
                <a:cubicBezTo>
                  <a:pt x="79" y="93"/>
                  <a:pt x="110" y="83"/>
                  <a:pt x="141" y="88"/>
                </a:cubicBezTo>
                <a:cubicBezTo>
                  <a:pt x="171" y="93"/>
                  <a:pt x="198" y="112"/>
                  <a:pt x="211" y="140"/>
                </a:cubicBezTo>
                <a:lnTo>
                  <a:pt x="213" y="144"/>
                </a:lnTo>
                <a:cubicBezTo>
                  <a:pt x="218" y="152"/>
                  <a:pt x="221" y="161"/>
                  <a:pt x="222" y="171"/>
                </a:cubicBezTo>
                <a:lnTo>
                  <a:pt x="223" y="177"/>
                </a:lnTo>
                <a:lnTo>
                  <a:pt x="128" y="96"/>
                </a:lnTo>
                <a:lnTo>
                  <a:pt x="133" y="96"/>
                </a:lnTo>
                <a:lnTo>
                  <a:pt x="137" y="96"/>
                </a:lnTo>
                <a:lnTo>
                  <a:pt x="145" y="96"/>
                </a:lnTo>
                <a:lnTo>
                  <a:pt x="148" y="96"/>
                </a:lnTo>
                <a:cubicBezTo>
                  <a:pt x="201" y="96"/>
                  <a:pt x="244" y="139"/>
                  <a:pt x="244" y="192"/>
                </a:cubicBezTo>
                <a:cubicBezTo>
                  <a:pt x="244" y="245"/>
                  <a:pt x="201" y="288"/>
                  <a:pt x="148" y="288"/>
                </a:cubicBezTo>
                <a:lnTo>
                  <a:pt x="146" y="288"/>
                </a:lnTo>
                <a:cubicBezTo>
                  <a:pt x="93" y="288"/>
                  <a:pt x="50" y="245"/>
                  <a:pt x="50" y="192"/>
                </a:cubicBezTo>
                <a:cubicBezTo>
                  <a:pt x="50" y="139"/>
                  <a:pt x="93" y="96"/>
                  <a:pt x="146" y="96"/>
                </a:cubicBezTo>
                <a:lnTo>
                  <a:pt x="149" y="96"/>
                </a:lnTo>
                <a:lnTo>
                  <a:pt x="154" y="96"/>
                </a:lnTo>
                <a:lnTo>
                  <a:pt x="160" y="96"/>
                </a:lnTo>
                <a:lnTo>
                  <a:pt x="164" y="96"/>
                </a:lnTo>
                <a:lnTo>
                  <a:pt x="69" y="184"/>
                </a:lnTo>
                <a:lnTo>
                  <a:pt x="70" y="173"/>
                </a:lnTo>
                <a:lnTo>
                  <a:pt x="69" y="173"/>
                </a:lnTo>
                <a:cubicBezTo>
                  <a:pt x="69" y="126"/>
                  <a:pt x="104" y="86"/>
                  <a:pt x="150" y="79"/>
                </a:cubicBezTo>
                <a:cubicBezTo>
                  <a:pt x="197" y="71"/>
                  <a:pt x="242" y="98"/>
                  <a:pt x="257" y="143"/>
                </a:cubicBezTo>
                <a:lnTo>
                  <a:pt x="258" y="146"/>
                </a:lnTo>
                <a:cubicBezTo>
                  <a:pt x="261" y="156"/>
                  <a:pt x="262" y="166"/>
                  <a:pt x="262" y="176"/>
                </a:cubicBezTo>
                <a:lnTo>
                  <a:pt x="262" y="182"/>
                </a:lnTo>
                <a:lnTo>
                  <a:pt x="263" y="183"/>
                </a:lnTo>
                <a:lnTo>
                  <a:pt x="71" y="192"/>
                </a:lnTo>
                <a:lnTo>
                  <a:pt x="71" y="189"/>
                </a:lnTo>
                <a:lnTo>
                  <a:pt x="71" y="182"/>
                </a:lnTo>
                <a:lnTo>
                  <a:pt x="74" y="203"/>
                </a:lnTo>
                <a:lnTo>
                  <a:pt x="72" y="194"/>
                </a:lnTo>
                <a:cubicBezTo>
                  <a:pt x="65" y="166"/>
                  <a:pt x="72" y="136"/>
                  <a:pt x="91" y="113"/>
                </a:cubicBezTo>
                <a:cubicBezTo>
                  <a:pt x="109" y="91"/>
                  <a:pt x="136" y="77"/>
                  <a:pt x="165" y="77"/>
                </a:cubicBezTo>
                <a:lnTo>
                  <a:pt x="166" y="77"/>
                </a:lnTo>
                <a:lnTo>
                  <a:pt x="169" y="77"/>
                </a:lnTo>
                <a:lnTo>
                  <a:pt x="84" y="131"/>
                </a:lnTo>
                <a:lnTo>
                  <a:pt x="87" y="125"/>
                </a:lnTo>
                <a:cubicBezTo>
                  <a:pt x="89" y="119"/>
                  <a:pt x="92" y="114"/>
                  <a:pt x="96" y="110"/>
                </a:cubicBezTo>
                <a:lnTo>
                  <a:pt x="99" y="106"/>
                </a:lnTo>
                <a:cubicBezTo>
                  <a:pt x="117" y="82"/>
                  <a:pt x="145" y="67"/>
                  <a:pt x="175" y="67"/>
                </a:cubicBezTo>
                <a:cubicBezTo>
                  <a:pt x="206" y="67"/>
                  <a:pt x="234" y="82"/>
                  <a:pt x="252" y="106"/>
                </a:cubicBezTo>
                <a:lnTo>
                  <a:pt x="255" y="110"/>
                </a:lnTo>
                <a:cubicBezTo>
                  <a:pt x="259" y="114"/>
                  <a:pt x="262" y="119"/>
                  <a:pt x="264" y="125"/>
                </a:cubicBezTo>
                <a:lnTo>
                  <a:pt x="267" y="131"/>
                </a:lnTo>
                <a:lnTo>
                  <a:pt x="163" y="79"/>
                </a:lnTo>
                <a:lnTo>
                  <a:pt x="168" y="78"/>
                </a:lnTo>
                <a:cubicBezTo>
                  <a:pt x="182" y="76"/>
                  <a:pt x="196" y="76"/>
                  <a:pt x="210" y="79"/>
                </a:cubicBezTo>
                <a:lnTo>
                  <a:pt x="214" y="80"/>
                </a:lnTo>
                <a:cubicBezTo>
                  <a:pt x="250" y="89"/>
                  <a:pt x="277" y="118"/>
                  <a:pt x="285" y="155"/>
                </a:cubicBezTo>
                <a:lnTo>
                  <a:pt x="287" y="165"/>
                </a:lnTo>
                <a:lnTo>
                  <a:pt x="288" y="172"/>
                </a:lnTo>
                <a:lnTo>
                  <a:pt x="100" y="174"/>
                </a:lnTo>
                <a:lnTo>
                  <a:pt x="101" y="169"/>
                </a:lnTo>
                <a:lnTo>
                  <a:pt x="102" y="164"/>
                </a:lnTo>
                <a:cubicBezTo>
                  <a:pt x="110" y="127"/>
                  <a:pt x="138" y="98"/>
                  <a:pt x="174" y="89"/>
                </a:cubicBezTo>
                <a:cubicBezTo>
                  <a:pt x="210" y="80"/>
                  <a:pt x="248" y="93"/>
                  <a:pt x="271" y="122"/>
                </a:cubicBezTo>
                <a:lnTo>
                  <a:pt x="275" y="127"/>
                </a:lnTo>
                <a:lnTo>
                  <a:pt x="279" y="132"/>
                </a:lnTo>
                <a:lnTo>
                  <a:pt x="108" y="192"/>
                </a:lnTo>
                <a:lnTo>
                  <a:pt x="108" y="187"/>
                </a:lnTo>
                <a:lnTo>
                  <a:pt x="110" y="206"/>
                </a:lnTo>
                <a:lnTo>
                  <a:pt x="109" y="201"/>
                </a:lnTo>
                <a:lnTo>
                  <a:pt x="298" y="167"/>
                </a:lnTo>
                <a:lnTo>
                  <a:pt x="299" y="173"/>
                </a:lnTo>
                <a:cubicBezTo>
                  <a:pt x="300" y="178"/>
                  <a:pt x="300" y="183"/>
                  <a:pt x="300" y="188"/>
                </a:cubicBezTo>
                <a:lnTo>
                  <a:pt x="300" y="192"/>
                </a:lnTo>
                <a:cubicBezTo>
                  <a:pt x="300" y="245"/>
                  <a:pt x="257" y="288"/>
                  <a:pt x="204" y="288"/>
                </a:cubicBezTo>
                <a:cubicBezTo>
                  <a:pt x="151" y="288"/>
                  <a:pt x="108" y="245"/>
                  <a:pt x="108" y="192"/>
                </a:cubicBezTo>
                <a:lnTo>
                  <a:pt x="108" y="178"/>
                </a:lnTo>
                <a:lnTo>
                  <a:pt x="108" y="163"/>
                </a:lnTo>
                <a:cubicBezTo>
                  <a:pt x="108" y="110"/>
                  <a:pt x="151" y="67"/>
                  <a:pt x="204" y="67"/>
                </a:cubicBezTo>
                <a:lnTo>
                  <a:pt x="206" y="67"/>
                </a:lnTo>
                <a:cubicBezTo>
                  <a:pt x="259" y="67"/>
                  <a:pt x="302" y="110"/>
                  <a:pt x="302" y="163"/>
                </a:cubicBezTo>
                <a:cubicBezTo>
                  <a:pt x="302" y="216"/>
                  <a:pt x="259" y="259"/>
                  <a:pt x="206" y="259"/>
                </a:cubicBezTo>
                <a:lnTo>
                  <a:pt x="204" y="259"/>
                </a:lnTo>
                <a:lnTo>
                  <a:pt x="300" y="152"/>
                </a:lnTo>
                <a:lnTo>
                  <a:pt x="301" y="160"/>
                </a:lnTo>
                <a:lnTo>
                  <a:pt x="302" y="174"/>
                </a:lnTo>
                <a:lnTo>
                  <a:pt x="303" y="188"/>
                </a:lnTo>
                <a:lnTo>
                  <a:pt x="303" y="200"/>
                </a:lnTo>
                <a:lnTo>
                  <a:pt x="275" y="133"/>
                </a:lnTo>
                <a:lnTo>
                  <a:pt x="276" y="134"/>
                </a:lnTo>
                <a:lnTo>
                  <a:pt x="113" y="188"/>
                </a:lnTo>
                <a:lnTo>
                  <a:pt x="114" y="181"/>
                </a:lnTo>
                <a:lnTo>
                  <a:pt x="115" y="174"/>
                </a:lnTo>
                <a:lnTo>
                  <a:pt x="118" y="155"/>
                </a:lnTo>
                <a:lnTo>
                  <a:pt x="119" y="148"/>
                </a:lnTo>
                <a:cubicBezTo>
                  <a:pt x="125" y="109"/>
                  <a:pt x="155" y="78"/>
                  <a:pt x="193" y="70"/>
                </a:cubicBezTo>
                <a:cubicBezTo>
                  <a:pt x="232" y="61"/>
                  <a:pt x="271" y="77"/>
                  <a:pt x="293" y="110"/>
                </a:cubicBezTo>
                <a:lnTo>
                  <a:pt x="295" y="113"/>
                </a:lnTo>
                <a:cubicBezTo>
                  <a:pt x="302" y="123"/>
                  <a:pt x="307" y="134"/>
                  <a:pt x="309" y="146"/>
                </a:cubicBezTo>
                <a:lnTo>
                  <a:pt x="311" y="155"/>
                </a:lnTo>
                <a:lnTo>
                  <a:pt x="314" y="169"/>
                </a:lnTo>
                <a:lnTo>
                  <a:pt x="311" y="156"/>
                </a:lnTo>
                <a:lnTo>
                  <a:pt x="313" y="162"/>
                </a:lnTo>
                <a:lnTo>
                  <a:pt x="179" y="107"/>
                </a:lnTo>
                <a:lnTo>
                  <a:pt x="185" y="104"/>
                </a:lnTo>
                <a:lnTo>
                  <a:pt x="149" y="134"/>
                </a:lnTo>
                <a:lnTo>
                  <a:pt x="154" y="127"/>
                </a:lnTo>
                <a:cubicBezTo>
                  <a:pt x="166" y="110"/>
                  <a:pt x="183" y="98"/>
                  <a:pt x="202" y="91"/>
                </a:cubicBezTo>
                <a:lnTo>
                  <a:pt x="205" y="90"/>
                </a:lnTo>
                <a:cubicBezTo>
                  <a:pt x="225" y="84"/>
                  <a:pt x="246" y="84"/>
                  <a:pt x="266" y="90"/>
                </a:cubicBezTo>
                <a:lnTo>
                  <a:pt x="269" y="91"/>
                </a:lnTo>
                <a:cubicBezTo>
                  <a:pt x="302" y="102"/>
                  <a:pt x="327" y="131"/>
                  <a:pt x="333" y="165"/>
                </a:cubicBezTo>
                <a:lnTo>
                  <a:pt x="335" y="176"/>
                </a:lnTo>
                <a:lnTo>
                  <a:pt x="337" y="190"/>
                </a:lnTo>
                <a:lnTo>
                  <a:pt x="146" y="190"/>
                </a:lnTo>
                <a:lnTo>
                  <a:pt x="147" y="182"/>
                </a:lnTo>
                <a:lnTo>
                  <a:pt x="148" y="174"/>
                </a:lnTo>
                <a:lnTo>
                  <a:pt x="147" y="173"/>
                </a:lnTo>
                <a:lnTo>
                  <a:pt x="147" y="173"/>
                </a:lnTo>
                <a:cubicBezTo>
                  <a:pt x="146" y="165"/>
                  <a:pt x="146" y="156"/>
                  <a:pt x="148" y="148"/>
                </a:cubicBezTo>
                <a:lnTo>
                  <a:pt x="149" y="142"/>
                </a:lnTo>
                <a:lnTo>
                  <a:pt x="147" y="157"/>
                </a:lnTo>
                <a:lnTo>
                  <a:pt x="147" y="154"/>
                </a:lnTo>
                <a:cubicBezTo>
                  <a:pt x="147" y="101"/>
                  <a:pt x="190" y="58"/>
                  <a:pt x="243" y="58"/>
                </a:cubicBezTo>
                <a:cubicBezTo>
                  <a:pt x="296" y="58"/>
                  <a:pt x="339" y="101"/>
                  <a:pt x="339" y="154"/>
                </a:cubicBezTo>
                <a:lnTo>
                  <a:pt x="339" y="157"/>
                </a:lnTo>
                <a:lnTo>
                  <a:pt x="339" y="163"/>
                </a:lnTo>
                <a:lnTo>
                  <a:pt x="339" y="150"/>
                </a:lnTo>
                <a:lnTo>
                  <a:pt x="340" y="157"/>
                </a:lnTo>
                <a:cubicBezTo>
                  <a:pt x="340" y="161"/>
                  <a:pt x="340" y="166"/>
                  <a:pt x="340" y="170"/>
                </a:cubicBezTo>
                <a:lnTo>
                  <a:pt x="340" y="173"/>
                </a:lnTo>
                <a:cubicBezTo>
                  <a:pt x="340" y="225"/>
                  <a:pt x="300" y="267"/>
                  <a:pt x="249" y="269"/>
                </a:cubicBezTo>
                <a:cubicBezTo>
                  <a:pt x="198" y="272"/>
                  <a:pt x="154" y="234"/>
                  <a:pt x="149" y="183"/>
                </a:cubicBezTo>
                <a:lnTo>
                  <a:pt x="148" y="173"/>
                </a:lnTo>
                <a:lnTo>
                  <a:pt x="147" y="157"/>
                </a:lnTo>
                <a:lnTo>
                  <a:pt x="147" y="154"/>
                </a:lnTo>
                <a:cubicBezTo>
                  <a:pt x="147" y="104"/>
                  <a:pt x="187" y="62"/>
                  <a:pt x="238" y="59"/>
                </a:cubicBezTo>
                <a:cubicBezTo>
                  <a:pt x="288" y="56"/>
                  <a:pt x="332" y="92"/>
                  <a:pt x="339" y="143"/>
                </a:cubicBezTo>
                <a:lnTo>
                  <a:pt x="340" y="151"/>
                </a:lnTo>
                <a:lnTo>
                  <a:pt x="341" y="156"/>
                </a:lnTo>
                <a:lnTo>
                  <a:pt x="325" y="118"/>
                </a:lnTo>
                <a:lnTo>
                  <a:pt x="330" y="125"/>
                </a:lnTo>
                <a:lnTo>
                  <a:pt x="294" y="95"/>
                </a:lnTo>
                <a:lnTo>
                  <a:pt x="298" y="97"/>
                </a:lnTo>
                <a:lnTo>
                  <a:pt x="166" y="147"/>
                </a:lnTo>
                <a:lnTo>
                  <a:pt x="170" y="137"/>
                </a:lnTo>
                <a:lnTo>
                  <a:pt x="170" y="136"/>
                </a:lnTo>
                <a:cubicBezTo>
                  <a:pt x="173" y="128"/>
                  <a:pt x="177" y="120"/>
                  <a:pt x="182" y="113"/>
                </a:cubicBezTo>
                <a:lnTo>
                  <a:pt x="184" y="110"/>
                </a:lnTo>
                <a:cubicBezTo>
                  <a:pt x="201" y="84"/>
                  <a:pt x="231" y="67"/>
                  <a:pt x="263" y="67"/>
                </a:cubicBezTo>
                <a:cubicBezTo>
                  <a:pt x="296" y="67"/>
                  <a:pt x="326" y="84"/>
                  <a:pt x="343" y="110"/>
                </a:cubicBezTo>
                <a:lnTo>
                  <a:pt x="345" y="113"/>
                </a:lnTo>
                <a:cubicBezTo>
                  <a:pt x="350" y="120"/>
                  <a:pt x="354" y="128"/>
                  <a:pt x="357" y="136"/>
                </a:cubicBezTo>
                <a:lnTo>
                  <a:pt x="359" y="142"/>
                </a:lnTo>
                <a:lnTo>
                  <a:pt x="362" y="155"/>
                </a:lnTo>
                <a:lnTo>
                  <a:pt x="174" y="182"/>
                </a:lnTo>
                <a:lnTo>
                  <a:pt x="174" y="179"/>
                </a:lnTo>
                <a:lnTo>
                  <a:pt x="176" y="195"/>
                </a:lnTo>
                <a:lnTo>
                  <a:pt x="175" y="189"/>
                </a:lnTo>
                <a:cubicBezTo>
                  <a:pt x="170" y="161"/>
                  <a:pt x="178" y="133"/>
                  <a:pt x="196" y="111"/>
                </a:cubicBezTo>
                <a:cubicBezTo>
                  <a:pt x="214" y="90"/>
                  <a:pt x="241" y="77"/>
                  <a:pt x="269" y="77"/>
                </a:cubicBezTo>
                <a:lnTo>
                  <a:pt x="271" y="77"/>
                </a:lnTo>
                <a:lnTo>
                  <a:pt x="279" y="77"/>
                </a:lnTo>
                <a:lnTo>
                  <a:pt x="286" y="77"/>
                </a:lnTo>
                <a:lnTo>
                  <a:pt x="195" y="143"/>
                </a:lnTo>
                <a:lnTo>
                  <a:pt x="197" y="137"/>
                </a:lnTo>
                <a:lnTo>
                  <a:pt x="196" y="140"/>
                </a:lnTo>
                <a:cubicBezTo>
                  <a:pt x="206" y="101"/>
                  <a:pt x="239" y="72"/>
                  <a:pt x="279" y="68"/>
                </a:cubicBezTo>
                <a:cubicBezTo>
                  <a:pt x="319" y="64"/>
                  <a:pt x="357" y="85"/>
                  <a:pt x="375" y="121"/>
                </a:cubicBezTo>
                <a:lnTo>
                  <a:pt x="377" y="125"/>
                </a:lnTo>
                <a:cubicBezTo>
                  <a:pt x="382" y="133"/>
                  <a:pt x="385" y="142"/>
                  <a:pt x="386" y="152"/>
                </a:cubicBezTo>
                <a:lnTo>
                  <a:pt x="387" y="158"/>
                </a:lnTo>
                <a:lnTo>
                  <a:pt x="292" y="77"/>
                </a:lnTo>
                <a:lnTo>
                  <a:pt x="293" y="77"/>
                </a:lnTo>
                <a:lnTo>
                  <a:pt x="226" y="106"/>
                </a:lnTo>
                <a:lnTo>
                  <a:pt x="230" y="102"/>
                </a:lnTo>
                <a:lnTo>
                  <a:pt x="206" y="139"/>
                </a:lnTo>
                <a:lnTo>
                  <a:pt x="208" y="133"/>
                </a:lnTo>
                <a:lnTo>
                  <a:pt x="212" y="203"/>
                </a:lnTo>
                <a:lnTo>
                  <a:pt x="207" y="192"/>
                </a:lnTo>
                <a:lnTo>
                  <a:pt x="218" y="210"/>
                </a:lnTo>
                <a:lnTo>
                  <a:pt x="212" y="202"/>
                </a:lnTo>
                <a:lnTo>
                  <a:pt x="384" y="144"/>
                </a:lnTo>
                <a:lnTo>
                  <a:pt x="384" y="148"/>
                </a:lnTo>
                <a:lnTo>
                  <a:pt x="383" y="133"/>
                </a:lnTo>
                <a:lnTo>
                  <a:pt x="384" y="139"/>
                </a:lnTo>
                <a:lnTo>
                  <a:pt x="289" y="58"/>
                </a:lnTo>
                <a:lnTo>
                  <a:pt x="293" y="58"/>
                </a:lnTo>
                <a:lnTo>
                  <a:pt x="303" y="58"/>
                </a:lnTo>
                <a:lnTo>
                  <a:pt x="310" y="58"/>
                </a:lnTo>
                <a:cubicBezTo>
                  <a:pt x="325" y="58"/>
                  <a:pt x="340" y="62"/>
                  <a:pt x="353" y="69"/>
                </a:cubicBezTo>
                <a:lnTo>
                  <a:pt x="361" y="73"/>
                </a:lnTo>
                <a:lnTo>
                  <a:pt x="377" y="82"/>
                </a:lnTo>
                <a:cubicBezTo>
                  <a:pt x="395" y="93"/>
                  <a:pt x="409" y="110"/>
                  <a:pt x="416" y="130"/>
                </a:cubicBezTo>
                <a:lnTo>
                  <a:pt x="419" y="138"/>
                </a:lnTo>
                <a:cubicBezTo>
                  <a:pt x="423" y="149"/>
                  <a:pt x="425" y="160"/>
                  <a:pt x="425" y="171"/>
                </a:cubicBezTo>
                <a:lnTo>
                  <a:pt x="425" y="173"/>
                </a:lnTo>
                <a:cubicBezTo>
                  <a:pt x="425" y="226"/>
                  <a:pt x="382" y="269"/>
                  <a:pt x="329" y="269"/>
                </a:cubicBezTo>
                <a:cubicBezTo>
                  <a:pt x="276" y="269"/>
                  <a:pt x="233" y="226"/>
                  <a:pt x="233" y="173"/>
                </a:cubicBezTo>
                <a:lnTo>
                  <a:pt x="233" y="165"/>
                </a:lnTo>
                <a:lnTo>
                  <a:pt x="233" y="153"/>
                </a:lnTo>
                <a:lnTo>
                  <a:pt x="233" y="142"/>
                </a:lnTo>
                <a:lnTo>
                  <a:pt x="233" y="135"/>
                </a:lnTo>
                <a:cubicBezTo>
                  <a:pt x="233" y="97"/>
                  <a:pt x="257" y="62"/>
                  <a:pt x="293" y="47"/>
                </a:cubicBezTo>
                <a:cubicBezTo>
                  <a:pt x="329" y="32"/>
                  <a:pt x="370" y="40"/>
                  <a:pt x="397" y="68"/>
                </a:cubicBezTo>
                <a:lnTo>
                  <a:pt x="398" y="69"/>
                </a:lnTo>
                <a:cubicBezTo>
                  <a:pt x="409" y="79"/>
                  <a:pt x="417" y="92"/>
                  <a:pt x="422" y="106"/>
                </a:cubicBezTo>
                <a:lnTo>
                  <a:pt x="424" y="112"/>
                </a:lnTo>
                <a:cubicBezTo>
                  <a:pt x="426" y="118"/>
                  <a:pt x="427" y="124"/>
                  <a:pt x="428" y="131"/>
                </a:cubicBezTo>
                <a:lnTo>
                  <a:pt x="429" y="139"/>
                </a:lnTo>
                <a:lnTo>
                  <a:pt x="428" y="131"/>
                </a:lnTo>
                <a:cubicBezTo>
                  <a:pt x="440" y="181"/>
                  <a:pt x="411" y="232"/>
                  <a:pt x="361" y="247"/>
                </a:cubicBezTo>
                <a:cubicBezTo>
                  <a:pt x="312" y="261"/>
                  <a:pt x="260" y="234"/>
                  <a:pt x="243" y="185"/>
                </a:cubicBezTo>
                <a:lnTo>
                  <a:pt x="242" y="182"/>
                </a:lnTo>
                <a:cubicBezTo>
                  <a:pt x="241" y="176"/>
                  <a:pt x="239" y="171"/>
                  <a:pt x="238" y="165"/>
                </a:cubicBezTo>
                <a:lnTo>
                  <a:pt x="237" y="158"/>
                </a:lnTo>
                <a:cubicBezTo>
                  <a:pt x="236" y="148"/>
                  <a:pt x="236" y="138"/>
                  <a:pt x="238" y="129"/>
                </a:cubicBezTo>
                <a:lnTo>
                  <a:pt x="239" y="123"/>
                </a:lnTo>
                <a:cubicBezTo>
                  <a:pt x="242" y="103"/>
                  <a:pt x="251" y="85"/>
                  <a:pt x="266" y="71"/>
                </a:cubicBezTo>
                <a:lnTo>
                  <a:pt x="269" y="68"/>
                </a:lnTo>
                <a:cubicBezTo>
                  <a:pt x="290" y="46"/>
                  <a:pt x="321" y="36"/>
                  <a:pt x="352" y="41"/>
                </a:cubicBezTo>
                <a:cubicBezTo>
                  <a:pt x="382" y="46"/>
                  <a:pt x="409" y="65"/>
                  <a:pt x="422" y="93"/>
                </a:cubicBezTo>
                <a:lnTo>
                  <a:pt x="426" y="101"/>
                </a:lnTo>
                <a:cubicBezTo>
                  <a:pt x="429" y="106"/>
                  <a:pt x="431" y="112"/>
                  <a:pt x="433" y="118"/>
                </a:cubicBezTo>
                <a:lnTo>
                  <a:pt x="436" y="129"/>
                </a:lnTo>
                <a:lnTo>
                  <a:pt x="343" y="58"/>
                </a:lnTo>
                <a:lnTo>
                  <a:pt x="347" y="58"/>
                </a:lnTo>
                <a:cubicBezTo>
                  <a:pt x="392" y="58"/>
                  <a:pt x="431" y="90"/>
                  <a:pt x="441" y="134"/>
                </a:cubicBezTo>
                <a:lnTo>
                  <a:pt x="443" y="143"/>
                </a:lnTo>
                <a:cubicBezTo>
                  <a:pt x="445" y="149"/>
                  <a:pt x="445" y="156"/>
                  <a:pt x="445" y="163"/>
                </a:cubicBezTo>
                <a:lnTo>
                  <a:pt x="445" y="170"/>
                </a:lnTo>
                <a:lnTo>
                  <a:pt x="445" y="173"/>
                </a:lnTo>
                <a:lnTo>
                  <a:pt x="254" y="164"/>
                </a:lnTo>
                <a:lnTo>
                  <a:pt x="255" y="154"/>
                </a:lnTo>
                <a:lnTo>
                  <a:pt x="254" y="154"/>
                </a:lnTo>
                <a:lnTo>
                  <a:pt x="418" y="222"/>
                </a:lnTo>
                <a:lnTo>
                  <a:pt x="414" y="226"/>
                </a:lnTo>
                <a:lnTo>
                  <a:pt x="417" y="223"/>
                </a:lnTo>
                <a:cubicBezTo>
                  <a:pt x="389" y="259"/>
                  <a:pt x="340" y="270"/>
                  <a:pt x="300" y="249"/>
                </a:cubicBezTo>
                <a:cubicBezTo>
                  <a:pt x="259" y="229"/>
                  <a:pt x="238" y="184"/>
                  <a:pt x="249" y="140"/>
                </a:cubicBezTo>
                <a:lnTo>
                  <a:pt x="250" y="136"/>
                </a:lnTo>
                <a:cubicBezTo>
                  <a:pt x="253" y="127"/>
                  <a:pt x="256" y="118"/>
                  <a:pt x="261" y="110"/>
                </a:cubicBezTo>
                <a:lnTo>
                  <a:pt x="264" y="105"/>
                </a:lnTo>
                <a:cubicBezTo>
                  <a:pt x="281" y="76"/>
                  <a:pt x="313" y="58"/>
                  <a:pt x="346" y="58"/>
                </a:cubicBezTo>
                <a:lnTo>
                  <a:pt x="351" y="58"/>
                </a:lnTo>
                <a:lnTo>
                  <a:pt x="256" y="146"/>
                </a:lnTo>
                <a:lnTo>
                  <a:pt x="257" y="135"/>
                </a:lnTo>
                <a:lnTo>
                  <a:pt x="258" y="124"/>
                </a:lnTo>
                <a:cubicBezTo>
                  <a:pt x="264" y="73"/>
                  <a:pt x="309" y="37"/>
                  <a:pt x="359" y="40"/>
                </a:cubicBezTo>
                <a:cubicBezTo>
                  <a:pt x="410" y="43"/>
                  <a:pt x="449" y="85"/>
                  <a:pt x="449" y="135"/>
                </a:cubicBezTo>
                <a:lnTo>
                  <a:pt x="449" y="143"/>
                </a:lnTo>
                <a:lnTo>
                  <a:pt x="450" y="146"/>
                </a:lnTo>
                <a:lnTo>
                  <a:pt x="354" y="58"/>
                </a:lnTo>
                <a:lnTo>
                  <a:pt x="361" y="58"/>
                </a:lnTo>
                <a:lnTo>
                  <a:pt x="367" y="58"/>
                </a:lnTo>
                <a:cubicBezTo>
                  <a:pt x="420" y="58"/>
                  <a:pt x="463" y="101"/>
                  <a:pt x="463" y="154"/>
                </a:cubicBezTo>
                <a:lnTo>
                  <a:pt x="463" y="159"/>
                </a:lnTo>
                <a:lnTo>
                  <a:pt x="463" y="163"/>
                </a:lnTo>
                <a:lnTo>
                  <a:pt x="300" y="96"/>
                </a:lnTo>
                <a:lnTo>
                  <a:pt x="303" y="93"/>
                </a:lnTo>
                <a:lnTo>
                  <a:pt x="285" y="118"/>
                </a:lnTo>
                <a:lnTo>
                  <a:pt x="288" y="112"/>
                </a:lnTo>
                <a:lnTo>
                  <a:pt x="291" y="106"/>
                </a:lnTo>
                <a:lnTo>
                  <a:pt x="293" y="102"/>
                </a:lnTo>
                <a:cubicBezTo>
                  <a:pt x="306" y="76"/>
                  <a:pt x="330" y="57"/>
                  <a:pt x="358" y="51"/>
                </a:cubicBezTo>
                <a:cubicBezTo>
                  <a:pt x="386" y="44"/>
                  <a:pt x="416" y="51"/>
                  <a:pt x="438" y="70"/>
                </a:cubicBezTo>
                <a:lnTo>
                  <a:pt x="443" y="74"/>
                </a:lnTo>
                <a:cubicBezTo>
                  <a:pt x="451" y="80"/>
                  <a:pt x="458" y="87"/>
                  <a:pt x="463" y="95"/>
                </a:cubicBezTo>
                <a:lnTo>
                  <a:pt x="467" y="101"/>
                </a:lnTo>
                <a:lnTo>
                  <a:pt x="471" y="107"/>
                </a:lnTo>
                <a:lnTo>
                  <a:pt x="449" y="84"/>
                </a:lnTo>
                <a:lnTo>
                  <a:pt x="453" y="87"/>
                </a:lnTo>
                <a:lnTo>
                  <a:pt x="300" y="153"/>
                </a:lnTo>
                <a:lnTo>
                  <a:pt x="301" y="144"/>
                </a:lnTo>
                <a:lnTo>
                  <a:pt x="300" y="144"/>
                </a:lnTo>
                <a:cubicBezTo>
                  <a:pt x="300" y="91"/>
                  <a:pt x="343" y="48"/>
                  <a:pt x="396" y="48"/>
                </a:cubicBezTo>
                <a:lnTo>
                  <a:pt x="399" y="48"/>
                </a:lnTo>
                <a:lnTo>
                  <a:pt x="401" y="48"/>
                </a:lnTo>
                <a:lnTo>
                  <a:pt x="305" y="144"/>
                </a:lnTo>
                <a:lnTo>
                  <a:pt x="305" y="138"/>
                </a:lnTo>
                <a:lnTo>
                  <a:pt x="305" y="135"/>
                </a:lnTo>
                <a:cubicBezTo>
                  <a:pt x="305" y="85"/>
                  <a:pt x="345" y="42"/>
                  <a:pt x="396" y="40"/>
                </a:cubicBezTo>
                <a:cubicBezTo>
                  <a:pt x="447" y="37"/>
                  <a:pt x="491" y="74"/>
                  <a:pt x="497" y="125"/>
                </a:cubicBezTo>
                <a:lnTo>
                  <a:pt x="498" y="134"/>
                </a:lnTo>
                <a:lnTo>
                  <a:pt x="498" y="154"/>
                </a:lnTo>
                <a:cubicBezTo>
                  <a:pt x="498" y="207"/>
                  <a:pt x="455" y="250"/>
                  <a:pt x="402" y="250"/>
                </a:cubicBezTo>
                <a:cubicBezTo>
                  <a:pt x="349" y="250"/>
                  <a:pt x="306" y="207"/>
                  <a:pt x="306" y="154"/>
                </a:cubicBezTo>
                <a:lnTo>
                  <a:pt x="306" y="151"/>
                </a:lnTo>
                <a:lnTo>
                  <a:pt x="310" y="178"/>
                </a:lnTo>
                <a:lnTo>
                  <a:pt x="308" y="171"/>
                </a:lnTo>
                <a:lnTo>
                  <a:pt x="343" y="221"/>
                </a:lnTo>
                <a:lnTo>
                  <a:pt x="335" y="215"/>
                </a:lnTo>
                <a:lnTo>
                  <a:pt x="350" y="224"/>
                </a:lnTo>
                <a:lnTo>
                  <a:pt x="344" y="221"/>
                </a:lnTo>
                <a:lnTo>
                  <a:pt x="481" y="120"/>
                </a:lnTo>
                <a:lnTo>
                  <a:pt x="482" y="126"/>
                </a:lnTo>
                <a:lnTo>
                  <a:pt x="455" y="74"/>
                </a:lnTo>
                <a:lnTo>
                  <a:pt x="458" y="77"/>
                </a:lnTo>
                <a:lnTo>
                  <a:pt x="296" y="129"/>
                </a:lnTo>
                <a:lnTo>
                  <a:pt x="297" y="123"/>
                </a:lnTo>
                <a:lnTo>
                  <a:pt x="300" y="109"/>
                </a:lnTo>
                <a:lnTo>
                  <a:pt x="299" y="110"/>
                </a:lnTo>
                <a:lnTo>
                  <a:pt x="302" y="93"/>
                </a:lnTo>
                <a:cubicBezTo>
                  <a:pt x="313" y="50"/>
                  <a:pt x="351" y="20"/>
                  <a:pt x="395" y="20"/>
                </a:cubicBezTo>
                <a:cubicBezTo>
                  <a:pt x="440" y="20"/>
                  <a:pt x="478" y="50"/>
                  <a:pt x="489" y="93"/>
                </a:cubicBezTo>
                <a:lnTo>
                  <a:pt x="490" y="97"/>
                </a:lnTo>
                <a:lnTo>
                  <a:pt x="493" y="119"/>
                </a:lnTo>
                <a:lnTo>
                  <a:pt x="494" y="128"/>
                </a:lnTo>
                <a:lnTo>
                  <a:pt x="494" y="144"/>
                </a:lnTo>
                <a:cubicBezTo>
                  <a:pt x="494" y="183"/>
                  <a:pt x="471" y="218"/>
                  <a:pt x="435" y="233"/>
                </a:cubicBezTo>
                <a:cubicBezTo>
                  <a:pt x="399" y="248"/>
                  <a:pt x="358" y="240"/>
                  <a:pt x="331" y="212"/>
                </a:cubicBezTo>
                <a:lnTo>
                  <a:pt x="329" y="210"/>
                </a:lnTo>
                <a:cubicBezTo>
                  <a:pt x="311" y="192"/>
                  <a:pt x="300" y="168"/>
                  <a:pt x="300" y="142"/>
                </a:cubicBezTo>
                <a:lnTo>
                  <a:pt x="300" y="135"/>
                </a:lnTo>
                <a:cubicBezTo>
                  <a:pt x="300" y="103"/>
                  <a:pt x="317" y="73"/>
                  <a:pt x="343" y="56"/>
                </a:cubicBezTo>
                <a:lnTo>
                  <a:pt x="352" y="50"/>
                </a:lnTo>
                <a:cubicBezTo>
                  <a:pt x="359" y="45"/>
                  <a:pt x="365" y="42"/>
                  <a:pt x="373" y="39"/>
                </a:cubicBezTo>
                <a:lnTo>
                  <a:pt x="384" y="35"/>
                </a:lnTo>
                <a:cubicBezTo>
                  <a:pt x="412" y="25"/>
                  <a:pt x="444" y="29"/>
                  <a:pt x="470" y="46"/>
                </a:cubicBezTo>
                <a:lnTo>
                  <a:pt x="476" y="50"/>
                </a:lnTo>
                <a:cubicBezTo>
                  <a:pt x="486" y="57"/>
                  <a:pt x="495" y="66"/>
                  <a:pt x="502" y="76"/>
                </a:cubicBezTo>
                <a:lnTo>
                  <a:pt x="506" y="82"/>
                </a:lnTo>
                <a:lnTo>
                  <a:pt x="396" y="44"/>
                </a:lnTo>
                <a:lnTo>
                  <a:pt x="399" y="43"/>
                </a:lnTo>
                <a:cubicBezTo>
                  <a:pt x="423" y="35"/>
                  <a:pt x="450" y="37"/>
                  <a:pt x="472" y="49"/>
                </a:cubicBezTo>
                <a:lnTo>
                  <a:pt x="474" y="50"/>
                </a:lnTo>
                <a:cubicBezTo>
                  <a:pt x="499" y="62"/>
                  <a:pt x="518" y="85"/>
                  <a:pt x="525" y="112"/>
                </a:cubicBezTo>
                <a:lnTo>
                  <a:pt x="528" y="124"/>
                </a:lnTo>
                <a:lnTo>
                  <a:pt x="528" y="123"/>
                </a:lnTo>
                <a:lnTo>
                  <a:pt x="504" y="86"/>
                </a:lnTo>
                <a:lnTo>
                  <a:pt x="505" y="87"/>
                </a:lnTo>
                <a:lnTo>
                  <a:pt x="342" y="141"/>
                </a:lnTo>
                <a:lnTo>
                  <a:pt x="343" y="134"/>
                </a:lnTo>
                <a:lnTo>
                  <a:pt x="344" y="128"/>
                </a:lnTo>
                <a:lnTo>
                  <a:pt x="345" y="116"/>
                </a:lnTo>
                <a:lnTo>
                  <a:pt x="346" y="105"/>
                </a:lnTo>
                <a:cubicBezTo>
                  <a:pt x="352" y="57"/>
                  <a:pt x="393" y="20"/>
                  <a:pt x="441" y="20"/>
                </a:cubicBezTo>
                <a:lnTo>
                  <a:pt x="442" y="20"/>
                </a:lnTo>
                <a:cubicBezTo>
                  <a:pt x="486" y="20"/>
                  <a:pt x="524" y="50"/>
                  <a:pt x="535" y="92"/>
                </a:cubicBezTo>
                <a:cubicBezTo>
                  <a:pt x="546" y="134"/>
                  <a:pt x="528" y="178"/>
                  <a:pt x="490" y="200"/>
                </a:cubicBezTo>
                <a:lnTo>
                  <a:pt x="483" y="204"/>
                </a:lnTo>
                <a:lnTo>
                  <a:pt x="478" y="207"/>
                </a:lnTo>
                <a:lnTo>
                  <a:pt x="521" y="102"/>
                </a:lnTo>
                <a:lnTo>
                  <a:pt x="522" y="106"/>
                </a:lnTo>
                <a:lnTo>
                  <a:pt x="522" y="105"/>
                </a:lnTo>
                <a:cubicBezTo>
                  <a:pt x="525" y="115"/>
                  <a:pt x="526" y="125"/>
                  <a:pt x="526" y="135"/>
                </a:cubicBezTo>
                <a:lnTo>
                  <a:pt x="526" y="146"/>
                </a:lnTo>
                <a:lnTo>
                  <a:pt x="525" y="166"/>
                </a:lnTo>
                <a:cubicBezTo>
                  <a:pt x="518" y="217"/>
                  <a:pt x="474" y="253"/>
                  <a:pt x="424" y="250"/>
                </a:cubicBezTo>
                <a:cubicBezTo>
                  <a:pt x="373" y="247"/>
                  <a:pt x="333" y="205"/>
                  <a:pt x="333" y="154"/>
                </a:cubicBezTo>
                <a:lnTo>
                  <a:pt x="333" y="151"/>
                </a:lnTo>
                <a:cubicBezTo>
                  <a:pt x="333" y="146"/>
                  <a:pt x="334" y="141"/>
                  <a:pt x="335" y="136"/>
                </a:cubicBezTo>
                <a:lnTo>
                  <a:pt x="336" y="130"/>
                </a:lnTo>
                <a:lnTo>
                  <a:pt x="334" y="145"/>
                </a:lnTo>
                <a:lnTo>
                  <a:pt x="334" y="138"/>
                </a:lnTo>
                <a:lnTo>
                  <a:pt x="334" y="135"/>
                </a:lnTo>
                <a:lnTo>
                  <a:pt x="524" y="159"/>
                </a:lnTo>
                <a:lnTo>
                  <a:pt x="523" y="163"/>
                </a:lnTo>
                <a:lnTo>
                  <a:pt x="524" y="121"/>
                </a:lnTo>
                <a:lnTo>
                  <a:pt x="525" y="126"/>
                </a:lnTo>
                <a:lnTo>
                  <a:pt x="363" y="77"/>
                </a:lnTo>
                <a:lnTo>
                  <a:pt x="366" y="74"/>
                </a:lnTo>
                <a:lnTo>
                  <a:pt x="348" y="99"/>
                </a:lnTo>
                <a:lnTo>
                  <a:pt x="351" y="93"/>
                </a:lnTo>
                <a:lnTo>
                  <a:pt x="340" y="135"/>
                </a:lnTo>
                <a:lnTo>
                  <a:pt x="340" y="128"/>
                </a:lnTo>
                <a:lnTo>
                  <a:pt x="340" y="125"/>
                </a:lnTo>
                <a:cubicBezTo>
                  <a:pt x="340" y="74"/>
                  <a:pt x="381" y="32"/>
                  <a:pt x="432" y="30"/>
                </a:cubicBezTo>
                <a:cubicBezTo>
                  <a:pt x="483" y="27"/>
                  <a:pt x="527" y="65"/>
                  <a:pt x="532" y="116"/>
                </a:cubicBezTo>
                <a:lnTo>
                  <a:pt x="533" y="126"/>
                </a:lnTo>
                <a:lnTo>
                  <a:pt x="533" y="124"/>
                </a:lnTo>
                <a:lnTo>
                  <a:pt x="346" y="121"/>
                </a:lnTo>
                <a:lnTo>
                  <a:pt x="347" y="117"/>
                </a:lnTo>
                <a:lnTo>
                  <a:pt x="347" y="117"/>
                </a:lnTo>
                <a:cubicBezTo>
                  <a:pt x="357" y="68"/>
                  <a:pt x="402" y="35"/>
                  <a:pt x="451" y="40"/>
                </a:cubicBezTo>
                <a:cubicBezTo>
                  <a:pt x="500" y="45"/>
                  <a:pt x="537" y="86"/>
                  <a:pt x="537" y="135"/>
                </a:cubicBezTo>
                <a:lnTo>
                  <a:pt x="537" y="139"/>
                </a:lnTo>
                <a:lnTo>
                  <a:pt x="536" y="121"/>
                </a:lnTo>
                <a:lnTo>
                  <a:pt x="537" y="126"/>
                </a:lnTo>
                <a:lnTo>
                  <a:pt x="442" y="48"/>
                </a:lnTo>
                <a:lnTo>
                  <a:pt x="447" y="48"/>
                </a:lnTo>
                <a:lnTo>
                  <a:pt x="358" y="180"/>
                </a:lnTo>
                <a:lnTo>
                  <a:pt x="354" y="170"/>
                </a:lnTo>
                <a:lnTo>
                  <a:pt x="352" y="164"/>
                </a:lnTo>
                <a:cubicBezTo>
                  <a:pt x="331" y="119"/>
                  <a:pt x="349" y="65"/>
                  <a:pt x="393" y="41"/>
                </a:cubicBezTo>
                <a:cubicBezTo>
                  <a:pt x="437" y="17"/>
                  <a:pt x="492" y="31"/>
                  <a:pt x="519" y="72"/>
                </a:cubicBezTo>
                <a:lnTo>
                  <a:pt x="521" y="75"/>
                </a:lnTo>
                <a:lnTo>
                  <a:pt x="529" y="88"/>
                </a:lnTo>
                <a:lnTo>
                  <a:pt x="513" y="68"/>
                </a:lnTo>
                <a:lnTo>
                  <a:pt x="522" y="77"/>
                </a:lnTo>
                <a:lnTo>
                  <a:pt x="508" y="65"/>
                </a:lnTo>
                <a:lnTo>
                  <a:pt x="511" y="67"/>
                </a:lnTo>
                <a:lnTo>
                  <a:pt x="390" y="79"/>
                </a:lnTo>
                <a:lnTo>
                  <a:pt x="392" y="77"/>
                </a:lnTo>
                <a:lnTo>
                  <a:pt x="364" y="135"/>
                </a:lnTo>
                <a:lnTo>
                  <a:pt x="365" y="125"/>
                </a:lnTo>
                <a:lnTo>
                  <a:pt x="364" y="125"/>
                </a:lnTo>
                <a:cubicBezTo>
                  <a:pt x="364" y="72"/>
                  <a:pt x="407" y="29"/>
                  <a:pt x="460" y="29"/>
                </a:cubicBezTo>
                <a:cubicBezTo>
                  <a:pt x="513" y="29"/>
                  <a:pt x="556" y="72"/>
                  <a:pt x="556" y="125"/>
                </a:cubicBezTo>
                <a:lnTo>
                  <a:pt x="556" y="128"/>
                </a:lnTo>
                <a:lnTo>
                  <a:pt x="556" y="135"/>
                </a:lnTo>
                <a:lnTo>
                  <a:pt x="556" y="142"/>
                </a:lnTo>
                <a:lnTo>
                  <a:pt x="556" y="152"/>
                </a:lnTo>
                <a:lnTo>
                  <a:pt x="556" y="160"/>
                </a:lnTo>
                <a:lnTo>
                  <a:pt x="556" y="163"/>
                </a:lnTo>
                <a:cubicBezTo>
                  <a:pt x="556" y="216"/>
                  <a:pt x="513" y="259"/>
                  <a:pt x="460" y="259"/>
                </a:cubicBezTo>
                <a:cubicBezTo>
                  <a:pt x="407" y="259"/>
                  <a:pt x="364" y="216"/>
                  <a:pt x="364" y="163"/>
                </a:cubicBezTo>
                <a:lnTo>
                  <a:pt x="364" y="157"/>
                </a:lnTo>
                <a:lnTo>
                  <a:pt x="364" y="146"/>
                </a:lnTo>
                <a:lnTo>
                  <a:pt x="364" y="133"/>
                </a:lnTo>
                <a:lnTo>
                  <a:pt x="364" y="125"/>
                </a:lnTo>
                <a:cubicBezTo>
                  <a:pt x="364" y="72"/>
                  <a:pt x="407" y="29"/>
                  <a:pt x="460" y="29"/>
                </a:cubicBezTo>
                <a:lnTo>
                  <a:pt x="462" y="29"/>
                </a:lnTo>
                <a:cubicBezTo>
                  <a:pt x="499" y="29"/>
                  <a:pt x="532" y="50"/>
                  <a:pt x="548" y="83"/>
                </a:cubicBezTo>
                <a:lnTo>
                  <a:pt x="553" y="93"/>
                </a:lnTo>
                <a:lnTo>
                  <a:pt x="467" y="39"/>
                </a:lnTo>
                <a:lnTo>
                  <a:pt x="468" y="39"/>
                </a:lnTo>
                <a:cubicBezTo>
                  <a:pt x="494" y="39"/>
                  <a:pt x="518" y="50"/>
                  <a:pt x="536" y="68"/>
                </a:cubicBezTo>
                <a:lnTo>
                  <a:pt x="542" y="74"/>
                </a:lnTo>
                <a:lnTo>
                  <a:pt x="512" y="53"/>
                </a:lnTo>
                <a:lnTo>
                  <a:pt x="519" y="56"/>
                </a:lnTo>
                <a:lnTo>
                  <a:pt x="388" y="124"/>
                </a:lnTo>
                <a:lnTo>
                  <a:pt x="390" y="115"/>
                </a:lnTo>
                <a:lnTo>
                  <a:pt x="389" y="116"/>
                </a:lnTo>
                <a:cubicBezTo>
                  <a:pt x="394" y="67"/>
                  <a:pt x="435" y="29"/>
                  <a:pt x="484" y="29"/>
                </a:cubicBezTo>
                <a:lnTo>
                  <a:pt x="490" y="29"/>
                </a:lnTo>
                <a:lnTo>
                  <a:pt x="495" y="29"/>
                </a:lnTo>
                <a:lnTo>
                  <a:pt x="413" y="76"/>
                </a:lnTo>
                <a:lnTo>
                  <a:pt x="416" y="71"/>
                </a:lnTo>
                <a:lnTo>
                  <a:pt x="415" y="74"/>
                </a:lnTo>
                <a:cubicBezTo>
                  <a:pt x="429" y="44"/>
                  <a:pt x="458" y="24"/>
                  <a:pt x="490" y="21"/>
                </a:cubicBezTo>
                <a:cubicBezTo>
                  <a:pt x="523" y="18"/>
                  <a:pt x="555" y="31"/>
                  <a:pt x="575" y="56"/>
                </a:cubicBezTo>
                <a:lnTo>
                  <a:pt x="579" y="61"/>
                </a:lnTo>
                <a:cubicBezTo>
                  <a:pt x="584" y="67"/>
                  <a:pt x="587" y="72"/>
                  <a:pt x="590" y="79"/>
                </a:cubicBezTo>
                <a:lnTo>
                  <a:pt x="592" y="83"/>
                </a:lnTo>
                <a:cubicBezTo>
                  <a:pt x="611" y="121"/>
                  <a:pt x="603" y="167"/>
                  <a:pt x="572" y="196"/>
                </a:cubicBezTo>
                <a:cubicBezTo>
                  <a:pt x="540" y="225"/>
                  <a:pt x="494" y="230"/>
                  <a:pt x="457" y="208"/>
                </a:cubicBezTo>
                <a:lnTo>
                  <a:pt x="452" y="205"/>
                </a:lnTo>
                <a:cubicBezTo>
                  <a:pt x="443" y="199"/>
                  <a:pt x="435" y="192"/>
                  <a:pt x="428" y="184"/>
                </a:cubicBezTo>
                <a:lnTo>
                  <a:pt x="423" y="178"/>
                </a:lnTo>
                <a:cubicBezTo>
                  <a:pt x="408" y="161"/>
                  <a:pt x="400" y="139"/>
                  <a:pt x="400" y="116"/>
                </a:cubicBezTo>
                <a:lnTo>
                  <a:pt x="400" y="103"/>
                </a:lnTo>
                <a:cubicBezTo>
                  <a:pt x="400" y="98"/>
                  <a:pt x="401" y="93"/>
                  <a:pt x="402" y="88"/>
                </a:cubicBezTo>
                <a:lnTo>
                  <a:pt x="403" y="82"/>
                </a:lnTo>
                <a:lnTo>
                  <a:pt x="401" y="97"/>
                </a:lnTo>
                <a:lnTo>
                  <a:pt x="401" y="96"/>
                </a:lnTo>
                <a:cubicBezTo>
                  <a:pt x="401" y="43"/>
                  <a:pt x="444" y="0"/>
                  <a:pt x="497" y="0"/>
                </a:cubicBezTo>
                <a:cubicBezTo>
                  <a:pt x="550" y="0"/>
                  <a:pt x="593" y="43"/>
                  <a:pt x="593" y="96"/>
                </a:cubicBezTo>
                <a:lnTo>
                  <a:pt x="593" y="103"/>
                </a:lnTo>
                <a:lnTo>
                  <a:pt x="594" y="109"/>
                </a:lnTo>
                <a:lnTo>
                  <a:pt x="594" y="128"/>
                </a:lnTo>
                <a:lnTo>
                  <a:pt x="594" y="135"/>
                </a:lnTo>
                <a:cubicBezTo>
                  <a:pt x="594" y="188"/>
                  <a:pt x="551" y="231"/>
                  <a:pt x="498" y="231"/>
                </a:cubicBezTo>
                <a:cubicBezTo>
                  <a:pt x="445" y="231"/>
                  <a:pt x="402" y="188"/>
                  <a:pt x="402" y="135"/>
                </a:cubicBezTo>
                <a:lnTo>
                  <a:pt x="402" y="133"/>
                </a:lnTo>
                <a:cubicBezTo>
                  <a:pt x="402" y="129"/>
                  <a:pt x="403" y="124"/>
                  <a:pt x="403" y="120"/>
                </a:cubicBezTo>
                <a:lnTo>
                  <a:pt x="404" y="113"/>
                </a:lnTo>
                <a:lnTo>
                  <a:pt x="403" y="126"/>
                </a:lnTo>
                <a:lnTo>
                  <a:pt x="403" y="119"/>
                </a:lnTo>
                <a:lnTo>
                  <a:pt x="403" y="116"/>
                </a:lnTo>
                <a:lnTo>
                  <a:pt x="593" y="140"/>
                </a:lnTo>
                <a:lnTo>
                  <a:pt x="592" y="144"/>
                </a:lnTo>
                <a:lnTo>
                  <a:pt x="594" y="120"/>
                </a:lnTo>
                <a:lnTo>
                  <a:pt x="594" y="129"/>
                </a:lnTo>
                <a:lnTo>
                  <a:pt x="593" y="149"/>
                </a:lnTo>
                <a:lnTo>
                  <a:pt x="593" y="144"/>
                </a:lnTo>
                <a:lnTo>
                  <a:pt x="412" y="102"/>
                </a:lnTo>
                <a:lnTo>
                  <a:pt x="413" y="100"/>
                </a:lnTo>
                <a:lnTo>
                  <a:pt x="406" y="116"/>
                </a:lnTo>
                <a:lnTo>
                  <a:pt x="408" y="109"/>
                </a:lnTo>
                <a:lnTo>
                  <a:pt x="412" y="98"/>
                </a:lnTo>
                <a:lnTo>
                  <a:pt x="412" y="96"/>
                </a:lnTo>
                <a:cubicBezTo>
                  <a:pt x="422" y="52"/>
                  <a:pt x="460" y="20"/>
                  <a:pt x="505" y="20"/>
                </a:cubicBezTo>
                <a:lnTo>
                  <a:pt x="506" y="20"/>
                </a:lnTo>
                <a:cubicBezTo>
                  <a:pt x="548" y="20"/>
                  <a:pt x="584" y="47"/>
                  <a:pt x="598" y="86"/>
                </a:cubicBezTo>
                <a:lnTo>
                  <a:pt x="601" y="95"/>
                </a:lnTo>
                <a:lnTo>
                  <a:pt x="604" y="108"/>
                </a:lnTo>
                <a:lnTo>
                  <a:pt x="512" y="39"/>
                </a:lnTo>
                <a:lnTo>
                  <a:pt x="516" y="39"/>
                </a:lnTo>
                <a:lnTo>
                  <a:pt x="521" y="39"/>
                </a:lnTo>
                <a:cubicBezTo>
                  <a:pt x="527" y="39"/>
                  <a:pt x="532" y="40"/>
                  <a:pt x="537" y="41"/>
                </a:cubicBezTo>
                <a:lnTo>
                  <a:pt x="543" y="42"/>
                </a:lnTo>
                <a:lnTo>
                  <a:pt x="512" y="42"/>
                </a:lnTo>
                <a:lnTo>
                  <a:pt x="518" y="41"/>
                </a:lnTo>
                <a:lnTo>
                  <a:pt x="437" y="135"/>
                </a:lnTo>
                <a:lnTo>
                  <a:pt x="437" y="125"/>
                </a:lnTo>
                <a:lnTo>
                  <a:pt x="437" y="127"/>
                </a:lnTo>
                <a:lnTo>
                  <a:pt x="532" y="212"/>
                </a:lnTo>
                <a:lnTo>
                  <a:pt x="530" y="212"/>
                </a:lnTo>
                <a:cubicBezTo>
                  <a:pt x="499" y="212"/>
                  <a:pt x="469" y="197"/>
                  <a:pt x="451" y="170"/>
                </a:cubicBezTo>
                <a:cubicBezTo>
                  <a:pt x="433" y="144"/>
                  <a:pt x="430" y="110"/>
                  <a:pt x="441" y="81"/>
                </a:cubicBezTo>
                <a:lnTo>
                  <a:pt x="445" y="71"/>
                </a:lnTo>
                <a:cubicBezTo>
                  <a:pt x="460" y="34"/>
                  <a:pt x="495" y="10"/>
                  <a:pt x="534" y="10"/>
                </a:cubicBezTo>
                <a:lnTo>
                  <a:pt x="536" y="10"/>
                </a:lnTo>
                <a:cubicBezTo>
                  <a:pt x="573" y="10"/>
                  <a:pt x="606" y="31"/>
                  <a:pt x="622" y="64"/>
                </a:cubicBezTo>
                <a:lnTo>
                  <a:pt x="627" y="74"/>
                </a:lnTo>
                <a:cubicBezTo>
                  <a:pt x="637" y="93"/>
                  <a:pt x="640" y="114"/>
                  <a:pt x="636" y="135"/>
                </a:cubicBezTo>
                <a:lnTo>
                  <a:pt x="635" y="140"/>
                </a:lnTo>
                <a:cubicBezTo>
                  <a:pt x="633" y="149"/>
                  <a:pt x="630" y="157"/>
                  <a:pt x="626" y="164"/>
                </a:cubicBezTo>
                <a:lnTo>
                  <a:pt x="624" y="168"/>
                </a:lnTo>
                <a:lnTo>
                  <a:pt x="538" y="29"/>
                </a:lnTo>
                <a:lnTo>
                  <a:pt x="540" y="29"/>
                </a:lnTo>
                <a:lnTo>
                  <a:pt x="445" y="136"/>
                </a:lnTo>
                <a:lnTo>
                  <a:pt x="444" y="127"/>
                </a:lnTo>
                <a:lnTo>
                  <a:pt x="443" y="108"/>
                </a:lnTo>
                <a:lnTo>
                  <a:pt x="443" y="106"/>
                </a:lnTo>
                <a:cubicBezTo>
                  <a:pt x="443" y="56"/>
                  <a:pt x="483" y="14"/>
                  <a:pt x="534" y="11"/>
                </a:cubicBezTo>
                <a:cubicBezTo>
                  <a:pt x="584" y="8"/>
                  <a:pt x="628" y="44"/>
                  <a:pt x="635" y="95"/>
                </a:cubicBezTo>
                <a:lnTo>
                  <a:pt x="636" y="103"/>
                </a:lnTo>
                <a:lnTo>
                  <a:pt x="637" y="111"/>
                </a:lnTo>
                <a:lnTo>
                  <a:pt x="639" y="130"/>
                </a:lnTo>
                <a:lnTo>
                  <a:pt x="635" y="108"/>
                </a:lnTo>
                <a:lnTo>
                  <a:pt x="637" y="114"/>
                </a:lnTo>
                <a:lnTo>
                  <a:pt x="454" y="114"/>
                </a:lnTo>
                <a:lnTo>
                  <a:pt x="455" y="111"/>
                </a:lnTo>
                <a:lnTo>
                  <a:pt x="451" y="131"/>
                </a:lnTo>
                <a:lnTo>
                  <a:pt x="452" y="122"/>
                </a:lnTo>
                <a:lnTo>
                  <a:pt x="453" y="113"/>
                </a:lnTo>
                <a:lnTo>
                  <a:pt x="455" y="101"/>
                </a:lnTo>
                <a:cubicBezTo>
                  <a:pt x="462" y="54"/>
                  <a:pt x="503" y="20"/>
                  <a:pt x="549" y="20"/>
                </a:cubicBezTo>
                <a:lnTo>
                  <a:pt x="550" y="20"/>
                </a:lnTo>
                <a:cubicBezTo>
                  <a:pt x="592" y="20"/>
                  <a:pt x="628" y="47"/>
                  <a:pt x="642" y="86"/>
                </a:cubicBezTo>
                <a:lnTo>
                  <a:pt x="643" y="89"/>
                </a:lnTo>
                <a:cubicBezTo>
                  <a:pt x="644" y="94"/>
                  <a:pt x="645" y="99"/>
                  <a:pt x="646" y="104"/>
                </a:cubicBezTo>
                <a:lnTo>
                  <a:pt x="647" y="110"/>
                </a:lnTo>
                <a:lnTo>
                  <a:pt x="459" y="102"/>
                </a:lnTo>
                <a:lnTo>
                  <a:pt x="460" y="98"/>
                </a:lnTo>
                <a:lnTo>
                  <a:pt x="460" y="98"/>
                </a:lnTo>
                <a:cubicBezTo>
                  <a:pt x="470" y="49"/>
                  <a:pt x="515" y="16"/>
                  <a:pt x="564" y="21"/>
                </a:cubicBezTo>
                <a:cubicBezTo>
                  <a:pt x="613" y="26"/>
                  <a:pt x="650" y="67"/>
                  <a:pt x="650" y="116"/>
                </a:cubicBezTo>
                <a:lnTo>
                  <a:pt x="650" y="120"/>
                </a:lnTo>
                <a:cubicBezTo>
                  <a:pt x="650" y="127"/>
                  <a:pt x="650" y="133"/>
                  <a:pt x="649" y="139"/>
                </a:cubicBezTo>
                <a:lnTo>
                  <a:pt x="648" y="144"/>
                </a:lnTo>
                <a:lnTo>
                  <a:pt x="553" y="29"/>
                </a:lnTo>
                <a:lnTo>
                  <a:pt x="554" y="29"/>
                </a:lnTo>
                <a:lnTo>
                  <a:pt x="556" y="29"/>
                </a:lnTo>
                <a:cubicBezTo>
                  <a:pt x="609" y="29"/>
                  <a:pt x="652" y="72"/>
                  <a:pt x="652" y="125"/>
                </a:cubicBezTo>
                <a:lnTo>
                  <a:pt x="652" y="135"/>
                </a:lnTo>
                <a:lnTo>
                  <a:pt x="640" y="89"/>
                </a:lnTo>
                <a:lnTo>
                  <a:pt x="645" y="98"/>
                </a:lnTo>
                <a:lnTo>
                  <a:pt x="655" y="120"/>
                </a:lnTo>
                <a:lnTo>
                  <a:pt x="660" y="131"/>
                </a:lnTo>
                <a:lnTo>
                  <a:pt x="669" y="152"/>
                </a:lnTo>
                <a:lnTo>
                  <a:pt x="675" y="167"/>
                </a:lnTo>
                <a:lnTo>
                  <a:pt x="682" y="187"/>
                </a:lnTo>
                <a:lnTo>
                  <a:pt x="688" y="207"/>
                </a:lnTo>
                <a:lnTo>
                  <a:pt x="692" y="234"/>
                </a:lnTo>
                <a:lnTo>
                  <a:pt x="677" y="196"/>
                </a:lnTo>
                <a:lnTo>
                  <a:pt x="683" y="205"/>
                </a:lnTo>
                <a:lnTo>
                  <a:pt x="694" y="226"/>
                </a:lnTo>
                <a:cubicBezTo>
                  <a:pt x="697" y="231"/>
                  <a:pt x="700" y="238"/>
                  <a:pt x="701" y="244"/>
                </a:cubicBezTo>
                <a:lnTo>
                  <a:pt x="706" y="263"/>
                </a:lnTo>
                <a:lnTo>
                  <a:pt x="685" y="224"/>
                </a:lnTo>
                <a:lnTo>
                  <a:pt x="693" y="233"/>
                </a:lnTo>
                <a:cubicBezTo>
                  <a:pt x="713" y="255"/>
                  <a:pt x="722" y="286"/>
                  <a:pt x="716" y="315"/>
                </a:cubicBezTo>
                <a:lnTo>
                  <a:pt x="714" y="325"/>
                </a:lnTo>
                <a:lnTo>
                  <a:pt x="715" y="297"/>
                </a:lnTo>
                <a:lnTo>
                  <a:pt x="716" y="307"/>
                </a:lnTo>
                <a:lnTo>
                  <a:pt x="717" y="315"/>
                </a:lnTo>
                <a:cubicBezTo>
                  <a:pt x="723" y="366"/>
                  <a:pt x="687" y="412"/>
                  <a:pt x="636" y="420"/>
                </a:cubicBezTo>
                <a:cubicBezTo>
                  <a:pt x="585" y="428"/>
                  <a:pt x="537" y="395"/>
                  <a:pt x="527" y="344"/>
                </a:cubicBezTo>
                <a:lnTo>
                  <a:pt x="526" y="339"/>
                </a:lnTo>
                <a:cubicBezTo>
                  <a:pt x="525" y="333"/>
                  <a:pt x="524" y="327"/>
                  <a:pt x="524" y="320"/>
                </a:cubicBezTo>
                <a:lnTo>
                  <a:pt x="524" y="315"/>
                </a:lnTo>
                <a:cubicBezTo>
                  <a:pt x="524" y="277"/>
                  <a:pt x="548" y="242"/>
                  <a:pt x="584" y="227"/>
                </a:cubicBezTo>
                <a:cubicBezTo>
                  <a:pt x="620" y="212"/>
                  <a:pt x="661" y="220"/>
                  <a:pt x="688" y="248"/>
                </a:cubicBezTo>
                <a:lnTo>
                  <a:pt x="691" y="251"/>
                </a:lnTo>
                <a:cubicBezTo>
                  <a:pt x="695" y="254"/>
                  <a:pt x="699" y="258"/>
                  <a:pt x="702" y="263"/>
                </a:cubicBezTo>
                <a:lnTo>
                  <a:pt x="707" y="270"/>
                </a:lnTo>
                <a:lnTo>
                  <a:pt x="689" y="251"/>
                </a:lnTo>
                <a:lnTo>
                  <a:pt x="700" y="260"/>
                </a:lnTo>
                <a:lnTo>
                  <a:pt x="713" y="271"/>
                </a:lnTo>
                <a:lnTo>
                  <a:pt x="721" y="277"/>
                </a:lnTo>
                <a:cubicBezTo>
                  <a:pt x="740" y="291"/>
                  <a:pt x="753" y="311"/>
                  <a:pt x="758" y="335"/>
                </a:cubicBezTo>
                <a:lnTo>
                  <a:pt x="760" y="345"/>
                </a:lnTo>
                <a:cubicBezTo>
                  <a:pt x="761" y="351"/>
                  <a:pt x="761" y="357"/>
                  <a:pt x="761" y="363"/>
                </a:cubicBezTo>
                <a:lnTo>
                  <a:pt x="761" y="379"/>
                </a:lnTo>
                <a:lnTo>
                  <a:pt x="760" y="399"/>
                </a:lnTo>
                <a:lnTo>
                  <a:pt x="760" y="391"/>
                </a:lnTo>
                <a:lnTo>
                  <a:pt x="579" y="349"/>
                </a:lnTo>
                <a:lnTo>
                  <a:pt x="580" y="347"/>
                </a:lnTo>
                <a:lnTo>
                  <a:pt x="574" y="359"/>
                </a:lnTo>
                <a:lnTo>
                  <a:pt x="576" y="353"/>
                </a:lnTo>
                <a:lnTo>
                  <a:pt x="572" y="370"/>
                </a:lnTo>
                <a:lnTo>
                  <a:pt x="573" y="363"/>
                </a:lnTo>
                <a:lnTo>
                  <a:pt x="576" y="349"/>
                </a:lnTo>
                <a:cubicBezTo>
                  <a:pt x="587" y="308"/>
                  <a:pt x="623" y="278"/>
                  <a:pt x="666" y="277"/>
                </a:cubicBezTo>
                <a:cubicBezTo>
                  <a:pt x="708" y="275"/>
                  <a:pt x="747" y="302"/>
                  <a:pt x="761" y="342"/>
                </a:cubicBezTo>
                <a:lnTo>
                  <a:pt x="762" y="345"/>
                </a:lnTo>
                <a:cubicBezTo>
                  <a:pt x="763" y="351"/>
                  <a:pt x="765" y="356"/>
                  <a:pt x="766" y="362"/>
                </a:cubicBezTo>
                <a:lnTo>
                  <a:pt x="767" y="369"/>
                </a:lnTo>
                <a:lnTo>
                  <a:pt x="759" y="343"/>
                </a:lnTo>
                <a:lnTo>
                  <a:pt x="763" y="352"/>
                </a:lnTo>
                <a:lnTo>
                  <a:pt x="770" y="374"/>
                </a:lnTo>
                <a:lnTo>
                  <a:pt x="762" y="355"/>
                </a:lnTo>
                <a:lnTo>
                  <a:pt x="767" y="364"/>
                </a:lnTo>
                <a:lnTo>
                  <a:pt x="774" y="378"/>
                </a:lnTo>
                <a:lnTo>
                  <a:pt x="688" y="324"/>
                </a:lnTo>
                <a:lnTo>
                  <a:pt x="695" y="324"/>
                </a:lnTo>
                <a:lnTo>
                  <a:pt x="605" y="388"/>
                </a:lnTo>
                <a:lnTo>
                  <a:pt x="609" y="377"/>
                </a:lnTo>
                <a:lnTo>
                  <a:pt x="605" y="394"/>
                </a:lnTo>
                <a:lnTo>
                  <a:pt x="606" y="388"/>
                </a:lnTo>
                <a:cubicBezTo>
                  <a:pt x="609" y="368"/>
                  <a:pt x="618" y="350"/>
                  <a:pt x="633" y="336"/>
                </a:cubicBezTo>
                <a:lnTo>
                  <a:pt x="635" y="334"/>
                </a:lnTo>
                <a:cubicBezTo>
                  <a:pt x="659" y="309"/>
                  <a:pt x="695" y="300"/>
                  <a:pt x="728" y="309"/>
                </a:cubicBezTo>
                <a:cubicBezTo>
                  <a:pt x="761" y="318"/>
                  <a:pt x="787" y="345"/>
                  <a:pt x="796" y="378"/>
                </a:cubicBezTo>
                <a:lnTo>
                  <a:pt x="797" y="382"/>
                </a:lnTo>
                <a:lnTo>
                  <a:pt x="799" y="390"/>
                </a:lnTo>
                <a:lnTo>
                  <a:pt x="803" y="418"/>
                </a:lnTo>
                <a:lnTo>
                  <a:pt x="799" y="402"/>
                </a:lnTo>
                <a:lnTo>
                  <a:pt x="802" y="412"/>
                </a:lnTo>
                <a:lnTo>
                  <a:pt x="710" y="343"/>
                </a:lnTo>
                <a:lnTo>
                  <a:pt x="711" y="343"/>
                </a:lnTo>
                <a:lnTo>
                  <a:pt x="620" y="409"/>
                </a:lnTo>
                <a:lnTo>
                  <a:pt x="622" y="403"/>
                </a:lnTo>
                <a:lnTo>
                  <a:pt x="621" y="406"/>
                </a:lnTo>
                <a:cubicBezTo>
                  <a:pt x="632" y="363"/>
                  <a:pt x="671" y="333"/>
                  <a:pt x="716" y="333"/>
                </a:cubicBezTo>
                <a:cubicBezTo>
                  <a:pt x="760" y="334"/>
                  <a:pt x="799" y="365"/>
                  <a:pt x="808" y="409"/>
                </a:cubicBezTo>
                <a:lnTo>
                  <a:pt x="810" y="418"/>
                </a:lnTo>
                <a:lnTo>
                  <a:pt x="813" y="430"/>
                </a:lnTo>
                <a:lnTo>
                  <a:pt x="718" y="352"/>
                </a:lnTo>
                <a:lnTo>
                  <a:pt x="720" y="352"/>
                </a:lnTo>
                <a:cubicBezTo>
                  <a:pt x="752" y="352"/>
                  <a:pt x="781" y="368"/>
                  <a:pt x="799" y="393"/>
                </a:cubicBezTo>
                <a:lnTo>
                  <a:pt x="806" y="403"/>
                </a:lnTo>
                <a:lnTo>
                  <a:pt x="727" y="362"/>
                </a:lnTo>
                <a:lnTo>
                  <a:pt x="728" y="362"/>
                </a:lnTo>
                <a:lnTo>
                  <a:pt x="732" y="362"/>
                </a:lnTo>
                <a:cubicBezTo>
                  <a:pt x="769" y="362"/>
                  <a:pt x="802" y="383"/>
                  <a:pt x="818" y="416"/>
                </a:cubicBezTo>
                <a:lnTo>
                  <a:pt x="823" y="426"/>
                </a:lnTo>
                <a:lnTo>
                  <a:pt x="829" y="438"/>
                </a:lnTo>
                <a:lnTo>
                  <a:pt x="741" y="381"/>
                </a:lnTo>
                <a:lnTo>
                  <a:pt x="746" y="381"/>
                </a:lnTo>
                <a:lnTo>
                  <a:pt x="748" y="381"/>
                </a:lnTo>
                <a:cubicBezTo>
                  <a:pt x="801" y="381"/>
                  <a:pt x="844" y="424"/>
                  <a:pt x="844" y="477"/>
                </a:cubicBezTo>
                <a:cubicBezTo>
                  <a:pt x="844" y="530"/>
                  <a:pt x="801" y="573"/>
                  <a:pt x="748" y="573"/>
                </a:cubicBezTo>
                <a:lnTo>
                  <a:pt x="746" y="573"/>
                </a:lnTo>
                <a:cubicBezTo>
                  <a:pt x="693" y="573"/>
                  <a:pt x="650" y="530"/>
                  <a:pt x="650" y="477"/>
                </a:cubicBezTo>
                <a:cubicBezTo>
                  <a:pt x="650" y="424"/>
                  <a:pt x="693" y="381"/>
                  <a:pt x="746" y="381"/>
                </a:cubicBezTo>
                <a:lnTo>
                  <a:pt x="748" y="381"/>
                </a:lnTo>
                <a:cubicBezTo>
                  <a:pt x="801" y="381"/>
                  <a:pt x="844" y="424"/>
                  <a:pt x="844" y="477"/>
                </a:cubicBezTo>
                <a:cubicBezTo>
                  <a:pt x="844" y="530"/>
                  <a:pt x="801" y="573"/>
                  <a:pt x="748" y="573"/>
                </a:cubicBezTo>
                <a:lnTo>
                  <a:pt x="747" y="573"/>
                </a:lnTo>
                <a:cubicBezTo>
                  <a:pt x="715" y="573"/>
                  <a:pt x="685" y="557"/>
                  <a:pt x="667" y="530"/>
                </a:cubicBezTo>
                <a:cubicBezTo>
                  <a:pt x="650" y="503"/>
                  <a:pt x="647" y="469"/>
                  <a:pt x="659" y="440"/>
                </a:cubicBezTo>
                <a:lnTo>
                  <a:pt x="662" y="433"/>
                </a:lnTo>
                <a:cubicBezTo>
                  <a:pt x="665" y="427"/>
                  <a:pt x="667" y="422"/>
                  <a:pt x="671" y="417"/>
                </a:cubicBezTo>
                <a:lnTo>
                  <a:pt x="673" y="414"/>
                </a:lnTo>
                <a:cubicBezTo>
                  <a:pt x="694" y="381"/>
                  <a:pt x="734" y="365"/>
                  <a:pt x="773" y="374"/>
                </a:cubicBezTo>
                <a:cubicBezTo>
                  <a:pt x="811" y="382"/>
                  <a:pt x="841" y="413"/>
                  <a:pt x="847" y="452"/>
                </a:cubicBezTo>
                <a:lnTo>
                  <a:pt x="848" y="458"/>
                </a:lnTo>
                <a:lnTo>
                  <a:pt x="850" y="472"/>
                </a:lnTo>
                <a:lnTo>
                  <a:pt x="850" y="491"/>
                </a:lnTo>
                <a:lnTo>
                  <a:pt x="849" y="473"/>
                </a:lnTo>
                <a:lnTo>
                  <a:pt x="850" y="478"/>
                </a:lnTo>
                <a:lnTo>
                  <a:pt x="670" y="454"/>
                </a:lnTo>
                <a:lnTo>
                  <a:pt x="671" y="452"/>
                </a:lnTo>
                <a:lnTo>
                  <a:pt x="662" y="479"/>
                </a:lnTo>
                <a:lnTo>
                  <a:pt x="663" y="473"/>
                </a:lnTo>
                <a:lnTo>
                  <a:pt x="665" y="460"/>
                </a:lnTo>
                <a:cubicBezTo>
                  <a:pt x="673" y="415"/>
                  <a:pt x="713" y="381"/>
                  <a:pt x="759" y="381"/>
                </a:cubicBezTo>
                <a:lnTo>
                  <a:pt x="762" y="381"/>
                </a:lnTo>
                <a:cubicBezTo>
                  <a:pt x="802" y="381"/>
                  <a:pt x="837" y="405"/>
                  <a:pt x="852" y="442"/>
                </a:cubicBezTo>
                <a:lnTo>
                  <a:pt x="854" y="447"/>
                </a:lnTo>
                <a:lnTo>
                  <a:pt x="852" y="444"/>
                </a:lnTo>
                <a:cubicBezTo>
                  <a:pt x="876" y="491"/>
                  <a:pt x="857" y="549"/>
                  <a:pt x="809" y="572"/>
                </a:cubicBezTo>
                <a:cubicBezTo>
                  <a:pt x="762" y="596"/>
                  <a:pt x="704" y="577"/>
                  <a:pt x="681" y="529"/>
                </a:cubicBezTo>
                <a:lnTo>
                  <a:pt x="679" y="525"/>
                </a:lnTo>
                <a:lnTo>
                  <a:pt x="679" y="527"/>
                </a:lnTo>
                <a:cubicBezTo>
                  <a:pt x="661" y="497"/>
                  <a:pt x="661" y="460"/>
                  <a:pt x="678" y="430"/>
                </a:cubicBezTo>
                <a:cubicBezTo>
                  <a:pt x="695" y="400"/>
                  <a:pt x="727" y="381"/>
                  <a:pt x="761" y="381"/>
                </a:cubicBezTo>
                <a:lnTo>
                  <a:pt x="766" y="381"/>
                </a:lnTo>
                <a:cubicBezTo>
                  <a:pt x="796" y="381"/>
                  <a:pt x="824" y="395"/>
                  <a:pt x="842" y="419"/>
                </a:cubicBezTo>
                <a:lnTo>
                  <a:pt x="849" y="428"/>
                </a:lnTo>
                <a:cubicBezTo>
                  <a:pt x="858" y="439"/>
                  <a:pt x="865" y="453"/>
                  <a:pt x="868" y="468"/>
                </a:cubicBezTo>
                <a:lnTo>
                  <a:pt x="870" y="478"/>
                </a:lnTo>
                <a:lnTo>
                  <a:pt x="775" y="400"/>
                </a:lnTo>
                <a:lnTo>
                  <a:pt x="781" y="400"/>
                </a:lnTo>
                <a:lnTo>
                  <a:pt x="784" y="400"/>
                </a:lnTo>
                <a:lnTo>
                  <a:pt x="794" y="400"/>
                </a:lnTo>
                <a:lnTo>
                  <a:pt x="698" y="496"/>
                </a:lnTo>
                <a:lnTo>
                  <a:pt x="698" y="490"/>
                </a:lnTo>
                <a:lnTo>
                  <a:pt x="698" y="486"/>
                </a:lnTo>
                <a:lnTo>
                  <a:pt x="888" y="510"/>
                </a:lnTo>
                <a:lnTo>
                  <a:pt x="887" y="514"/>
                </a:lnTo>
                <a:lnTo>
                  <a:pt x="885" y="460"/>
                </a:lnTo>
                <a:lnTo>
                  <a:pt x="887" y="466"/>
                </a:lnTo>
                <a:lnTo>
                  <a:pt x="777" y="402"/>
                </a:lnTo>
                <a:lnTo>
                  <a:pt x="782" y="401"/>
                </a:lnTo>
                <a:cubicBezTo>
                  <a:pt x="792" y="399"/>
                  <a:pt x="803" y="399"/>
                  <a:pt x="814" y="400"/>
                </a:cubicBezTo>
                <a:lnTo>
                  <a:pt x="821" y="401"/>
                </a:lnTo>
                <a:cubicBezTo>
                  <a:pt x="834" y="403"/>
                  <a:pt x="847" y="408"/>
                  <a:pt x="858" y="415"/>
                </a:cubicBezTo>
                <a:lnTo>
                  <a:pt x="871" y="423"/>
                </a:lnTo>
                <a:cubicBezTo>
                  <a:pt x="876" y="426"/>
                  <a:pt x="881" y="430"/>
                  <a:pt x="885" y="434"/>
                </a:cubicBezTo>
                <a:lnTo>
                  <a:pt x="897" y="445"/>
                </a:lnTo>
                <a:cubicBezTo>
                  <a:pt x="914" y="460"/>
                  <a:pt x="925" y="481"/>
                  <a:pt x="928" y="504"/>
                </a:cubicBezTo>
                <a:lnTo>
                  <a:pt x="930" y="520"/>
                </a:lnTo>
                <a:cubicBezTo>
                  <a:pt x="931" y="526"/>
                  <a:pt x="931" y="533"/>
                  <a:pt x="930" y="539"/>
                </a:cubicBezTo>
                <a:lnTo>
                  <a:pt x="929" y="551"/>
                </a:lnTo>
                <a:lnTo>
                  <a:pt x="833" y="447"/>
                </a:lnTo>
                <a:lnTo>
                  <a:pt x="834" y="447"/>
                </a:lnTo>
                <a:lnTo>
                  <a:pt x="738" y="543"/>
                </a:lnTo>
                <a:lnTo>
                  <a:pt x="738" y="540"/>
                </a:lnTo>
                <a:cubicBezTo>
                  <a:pt x="738" y="535"/>
                  <a:pt x="739" y="530"/>
                  <a:pt x="740" y="525"/>
                </a:cubicBezTo>
                <a:lnTo>
                  <a:pt x="741" y="519"/>
                </a:lnTo>
                <a:cubicBezTo>
                  <a:pt x="749" y="469"/>
                  <a:pt x="794" y="435"/>
                  <a:pt x="843" y="439"/>
                </a:cubicBezTo>
                <a:cubicBezTo>
                  <a:pt x="893" y="443"/>
                  <a:pt x="931" y="485"/>
                  <a:pt x="931" y="534"/>
                </a:cubicBezTo>
                <a:lnTo>
                  <a:pt x="931" y="537"/>
                </a:lnTo>
                <a:cubicBezTo>
                  <a:pt x="931" y="543"/>
                  <a:pt x="931" y="548"/>
                  <a:pt x="930" y="553"/>
                </a:cubicBezTo>
                <a:lnTo>
                  <a:pt x="929" y="559"/>
                </a:lnTo>
                <a:lnTo>
                  <a:pt x="930" y="534"/>
                </a:lnTo>
                <a:lnTo>
                  <a:pt x="931" y="544"/>
                </a:lnTo>
                <a:lnTo>
                  <a:pt x="931" y="562"/>
                </a:lnTo>
                <a:lnTo>
                  <a:pt x="932" y="565"/>
                </a:lnTo>
                <a:lnTo>
                  <a:pt x="932" y="584"/>
                </a:lnTo>
                <a:lnTo>
                  <a:pt x="932" y="571"/>
                </a:lnTo>
                <a:lnTo>
                  <a:pt x="933" y="578"/>
                </a:lnTo>
                <a:lnTo>
                  <a:pt x="880" y="506"/>
                </a:lnTo>
                <a:lnTo>
                  <a:pt x="882" y="507"/>
                </a:lnTo>
                <a:lnTo>
                  <a:pt x="760" y="539"/>
                </a:lnTo>
                <a:lnTo>
                  <a:pt x="762" y="536"/>
                </a:lnTo>
                <a:lnTo>
                  <a:pt x="752" y="556"/>
                </a:lnTo>
                <a:lnTo>
                  <a:pt x="755" y="548"/>
                </a:lnTo>
                <a:lnTo>
                  <a:pt x="844" y="677"/>
                </a:lnTo>
                <a:lnTo>
                  <a:pt x="842" y="677"/>
                </a:lnTo>
                <a:lnTo>
                  <a:pt x="914" y="517"/>
                </a:lnTo>
                <a:lnTo>
                  <a:pt x="923" y="527"/>
                </a:lnTo>
                <a:lnTo>
                  <a:pt x="851" y="495"/>
                </a:lnTo>
                <a:lnTo>
                  <a:pt x="857" y="495"/>
                </a:lnTo>
                <a:lnTo>
                  <a:pt x="863" y="495"/>
                </a:lnTo>
                <a:cubicBezTo>
                  <a:pt x="909" y="495"/>
                  <a:pt x="949" y="528"/>
                  <a:pt x="958" y="573"/>
                </a:cubicBezTo>
                <a:lnTo>
                  <a:pt x="959" y="578"/>
                </a:lnTo>
                <a:cubicBezTo>
                  <a:pt x="961" y="592"/>
                  <a:pt x="961" y="606"/>
                  <a:pt x="958" y="620"/>
                </a:cubicBezTo>
                <a:lnTo>
                  <a:pt x="957" y="624"/>
                </a:lnTo>
                <a:cubicBezTo>
                  <a:pt x="946" y="666"/>
                  <a:pt x="908" y="696"/>
                  <a:pt x="863" y="696"/>
                </a:cubicBezTo>
                <a:lnTo>
                  <a:pt x="862" y="696"/>
                </a:lnTo>
                <a:cubicBezTo>
                  <a:pt x="809" y="696"/>
                  <a:pt x="766" y="653"/>
                  <a:pt x="766" y="600"/>
                </a:cubicBezTo>
                <a:cubicBezTo>
                  <a:pt x="766" y="547"/>
                  <a:pt x="809" y="504"/>
                  <a:pt x="862" y="504"/>
                </a:cubicBezTo>
                <a:lnTo>
                  <a:pt x="863" y="504"/>
                </a:lnTo>
                <a:cubicBezTo>
                  <a:pt x="914" y="504"/>
                  <a:pt x="956" y="544"/>
                  <a:pt x="959" y="594"/>
                </a:cubicBezTo>
                <a:lnTo>
                  <a:pt x="960" y="609"/>
                </a:lnTo>
                <a:lnTo>
                  <a:pt x="960" y="624"/>
                </a:lnTo>
                <a:lnTo>
                  <a:pt x="959" y="606"/>
                </a:lnTo>
                <a:lnTo>
                  <a:pt x="960" y="611"/>
                </a:lnTo>
                <a:lnTo>
                  <a:pt x="798" y="562"/>
                </a:lnTo>
                <a:lnTo>
                  <a:pt x="800" y="560"/>
                </a:lnTo>
                <a:lnTo>
                  <a:pt x="774" y="604"/>
                </a:lnTo>
                <a:lnTo>
                  <a:pt x="776" y="596"/>
                </a:lnTo>
                <a:cubicBezTo>
                  <a:pt x="778" y="591"/>
                  <a:pt x="779" y="586"/>
                  <a:pt x="781" y="582"/>
                </a:cubicBezTo>
                <a:lnTo>
                  <a:pt x="784" y="575"/>
                </a:lnTo>
                <a:cubicBezTo>
                  <a:pt x="789" y="563"/>
                  <a:pt x="796" y="553"/>
                  <a:pt x="805" y="545"/>
                </a:cubicBezTo>
                <a:lnTo>
                  <a:pt x="807" y="543"/>
                </a:lnTo>
                <a:cubicBezTo>
                  <a:pt x="836" y="513"/>
                  <a:pt x="880" y="506"/>
                  <a:pt x="917" y="525"/>
                </a:cubicBezTo>
                <a:cubicBezTo>
                  <a:pt x="954" y="543"/>
                  <a:pt x="975" y="583"/>
                  <a:pt x="970" y="624"/>
                </a:cubicBezTo>
                <a:lnTo>
                  <a:pt x="969" y="631"/>
                </a:lnTo>
                <a:lnTo>
                  <a:pt x="968" y="637"/>
                </a:lnTo>
                <a:lnTo>
                  <a:pt x="967" y="648"/>
                </a:lnTo>
                <a:lnTo>
                  <a:pt x="967" y="629"/>
                </a:lnTo>
                <a:lnTo>
                  <a:pt x="968" y="638"/>
                </a:lnTo>
                <a:lnTo>
                  <a:pt x="956" y="601"/>
                </a:lnTo>
                <a:lnTo>
                  <a:pt x="960" y="608"/>
                </a:lnTo>
                <a:lnTo>
                  <a:pt x="912" y="566"/>
                </a:lnTo>
                <a:lnTo>
                  <a:pt x="917" y="568"/>
                </a:lnTo>
                <a:lnTo>
                  <a:pt x="790" y="627"/>
                </a:lnTo>
                <a:lnTo>
                  <a:pt x="792" y="621"/>
                </a:lnTo>
                <a:lnTo>
                  <a:pt x="791" y="624"/>
                </a:lnTo>
                <a:cubicBezTo>
                  <a:pt x="800" y="591"/>
                  <a:pt x="826" y="564"/>
                  <a:pt x="859" y="555"/>
                </a:cubicBezTo>
                <a:cubicBezTo>
                  <a:pt x="892" y="546"/>
                  <a:pt x="928" y="555"/>
                  <a:pt x="952" y="580"/>
                </a:cubicBezTo>
                <a:lnTo>
                  <a:pt x="953" y="581"/>
                </a:lnTo>
                <a:cubicBezTo>
                  <a:pt x="968" y="595"/>
                  <a:pt x="978" y="614"/>
                  <a:pt x="981" y="635"/>
                </a:cubicBezTo>
                <a:lnTo>
                  <a:pt x="982" y="642"/>
                </a:lnTo>
                <a:lnTo>
                  <a:pt x="983" y="659"/>
                </a:lnTo>
                <a:lnTo>
                  <a:pt x="984" y="671"/>
                </a:lnTo>
                <a:lnTo>
                  <a:pt x="985" y="673"/>
                </a:lnTo>
                <a:cubicBezTo>
                  <a:pt x="985" y="677"/>
                  <a:pt x="985" y="682"/>
                  <a:pt x="985" y="686"/>
                </a:cubicBezTo>
                <a:lnTo>
                  <a:pt x="985" y="687"/>
                </a:lnTo>
                <a:lnTo>
                  <a:pt x="798" y="657"/>
                </a:lnTo>
                <a:lnTo>
                  <a:pt x="799" y="654"/>
                </a:lnTo>
                <a:lnTo>
                  <a:pt x="794" y="684"/>
                </a:lnTo>
                <a:lnTo>
                  <a:pt x="794" y="676"/>
                </a:lnTo>
                <a:cubicBezTo>
                  <a:pt x="794" y="623"/>
                  <a:pt x="837" y="580"/>
                  <a:pt x="890" y="580"/>
                </a:cubicBezTo>
                <a:lnTo>
                  <a:pt x="895" y="580"/>
                </a:lnTo>
                <a:cubicBezTo>
                  <a:pt x="941" y="580"/>
                  <a:pt x="981" y="613"/>
                  <a:pt x="990" y="658"/>
                </a:cubicBezTo>
                <a:lnTo>
                  <a:pt x="993" y="673"/>
                </a:lnTo>
                <a:lnTo>
                  <a:pt x="996" y="692"/>
                </a:lnTo>
                <a:lnTo>
                  <a:pt x="943" y="620"/>
                </a:lnTo>
                <a:lnTo>
                  <a:pt x="949" y="623"/>
                </a:lnTo>
                <a:lnTo>
                  <a:pt x="864" y="623"/>
                </a:lnTo>
                <a:lnTo>
                  <a:pt x="870" y="620"/>
                </a:lnTo>
                <a:lnTo>
                  <a:pt x="820" y="679"/>
                </a:lnTo>
                <a:lnTo>
                  <a:pt x="822" y="672"/>
                </a:lnTo>
                <a:lnTo>
                  <a:pt x="818" y="698"/>
                </a:lnTo>
                <a:lnTo>
                  <a:pt x="818" y="695"/>
                </a:lnTo>
                <a:cubicBezTo>
                  <a:pt x="818" y="645"/>
                  <a:pt x="857" y="603"/>
                  <a:pt x="908" y="600"/>
                </a:cubicBezTo>
                <a:cubicBezTo>
                  <a:pt x="958" y="596"/>
                  <a:pt x="1002" y="632"/>
                  <a:pt x="1010" y="682"/>
                </a:cubicBezTo>
                <a:lnTo>
                  <a:pt x="1012" y="696"/>
                </a:lnTo>
                <a:lnTo>
                  <a:pt x="1013" y="718"/>
                </a:lnTo>
                <a:lnTo>
                  <a:pt x="1013" y="733"/>
                </a:lnTo>
                <a:lnTo>
                  <a:pt x="1003" y="691"/>
                </a:lnTo>
                <a:lnTo>
                  <a:pt x="1008" y="701"/>
                </a:lnTo>
                <a:lnTo>
                  <a:pt x="1011" y="704"/>
                </a:lnTo>
                <a:lnTo>
                  <a:pt x="928" y="657"/>
                </a:lnTo>
                <a:lnTo>
                  <a:pt x="931" y="657"/>
                </a:lnTo>
                <a:lnTo>
                  <a:pt x="836" y="745"/>
                </a:lnTo>
                <a:lnTo>
                  <a:pt x="837" y="734"/>
                </a:lnTo>
                <a:lnTo>
                  <a:pt x="838" y="723"/>
                </a:lnTo>
                <a:cubicBezTo>
                  <a:pt x="843" y="674"/>
                  <a:pt x="884" y="638"/>
                  <a:pt x="933" y="637"/>
                </a:cubicBezTo>
                <a:cubicBezTo>
                  <a:pt x="981" y="637"/>
                  <a:pt x="1023" y="673"/>
                  <a:pt x="1029" y="722"/>
                </a:cubicBezTo>
                <a:lnTo>
                  <a:pt x="1030" y="730"/>
                </a:lnTo>
                <a:lnTo>
                  <a:pt x="1030" y="753"/>
                </a:lnTo>
                <a:cubicBezTo>
                  <a:pt x="1030" y="766"/>
                  <a:pt x="1028" y="778"/>
                  <a:pt x="1024" y="789"/>
                </a:cubicBezTo>
                <a:lnTo>
                  <a:pt x="1022" y="794"/>
                </a:lnTo>
                <a:lnTo>
                  <a:pt x="1028" y="758"/>
                </a:lnTo>
                <a:lnTo>
                  <a:pt x="1028" y="762"/>
                </a:lnTo>
                <a:lnTo>
                  <a:pt x="948" y="668"/>
                </a:lnTo>
                <a:lnTo>
                  <a:pt x="954" y="669"/>
                </a:lnTo>
                <a:lnTo>
                  <a:pt x="925" y="668"/>
                </a:lnTo>
                <a:lnTo>
                  <a:pt x="932" y="667"/>
                </a:lnTo>
                <a:cubicBezTo>
                  <a:pt x="936" y="667"/>
                  <a:pt x="941" y="666"/>
                  <a:pt x="945" y="666"/>
                </a:cubicBezTo>
                <a:lnTo>
                  <a:pt x="957" y="666"/>
                </a:lnTo>
                <a:cubicBezTo>
                  <a:pt x="1010" y="666"/>
                  <a:pt x="1053" y="709"/>
                  <a:pt x="1053" y="762"/>
                </a:cubicBezTo>
                <a:cubicBezTo>
                  <a:pt x="1053" y="815"/>
                  <a:pt x="1010" y="858"/>
                  <a:pt x="957" y="858"/>
                </a:cubicBezTo>
                <a:lnTo>
                  <a:pt x="956" y="858"/>
                </a:lnTo>
                <a:lnTo>
                  <a:pt x="1048" y="735"/>
                </a:lnTo>
                <a:lnTo>
                  <a:pt x="1051" y="745"/>
                </a:lnTo>
                <a:lnTo>
                  <a:pt x="1043" y="726"/>
                </a:lnTo>
                <a:lnTo>
                  <a:pt x="1048" y="735"/>
                </a:lnTo>
                <a:lnTo>
                  <a:pt x="1018" y="702"/>
                </a:lnTo>
                <a:lnTo>
                  <a:pt x="1021" y="704"/>
                </a:lnTo>
                <a:lnTo>
                  <a:pt x="925" y="698"/>
                </a:lnTo>
                <a:lnTo>
                  <a:pt x="929" y="696"/>
                </a:lnTo>
                <a:lnTo>
                  <a:pt x="877" y="763"/>
                </a:lnTo>
                <a:lnTo>
                  <a:pt x="879" y="753"/>
                </a:lnTo>
                <a:lnTo>
                  <a:pt x="882" y="742"/>
                </a:lnTo>
                <a:cubicBezTo>
                  <a:pt x="892" y="694"/>
                  <a:pt x="937" y="662"/>
                  <a:pt x="986" y="667"/>
                </a:cubicBezTo>
                <a:cubicBezTo>
                  <a:pt x="1035" y="672"/>
                  <a:pt x="1071" y="714"/>
                  <a:pt x="1071" y="762"/>
                </a:cubicBezTo>
                <a:lnTo>
                  <a:pt x="1071" y="765"/>
                </a:lnTo>
                <a:lnTo>
                  <a:pt x="1071" y="772"/>
                </a:lnTo>
                <a:lnTo>
                  <a:pt x="1071" y="781"/>
                </a:lnTo>
                <a:cubicBezTo>
                  <a:pt x="1071" y="834"/>
                  <a:pt x="1028" y="877"/>
                  <a:pt x="975" y="877"/>
                </a:cubicBezTo>
                <a:lnTo>
                  <a:pt x="973" y="877"/>
                </a:lnTo>
                <a:lnTo>
                  <a:pt x="1041" y="714"/>
                </a:lnTo>
                <a:lnTo>
                  <a:pt x="1051" y="724"/>
                </a:lnTo>
                <a:cubicBezTo>
                  <a:pt x="1056" y="728"/>
                  <a:pt x="1060" y="733"/>
                  <a:pt x="1063" y="738"/>
                </a:cubicBezTo>
                <a:lnTo>
                  <a:pt x="1067" y="744"/>
                </a:lnTo>
                <a:cubicBezTo>
                  <a:pt x="1072" y="751"/>
                  <a:pt x="1076" y="759"/>
                  <a:pt x="1079" y="767"/>
                </a:cubicBezTo>
                <a:lnTo>
                  <a:pt x="1080" y="770"/>
                </a:lnTo>
                <a:cubicBezTo>
                  <a:pt x="1095" y="817"/>
                  <a:pt x="1073" y="867"/>
                  <a:pt x="1029" y="888"/>
                </a:cubicBezTo>
                <a:cubicBezTo>
                  <a:pt x="984" y="908"/>
                  <a:pt x="931" y="892"/>
                  <a:pt x="906" y="850"/>
                </a:cubicBezTo>
                <a:lnTo>
                  <a:pt x="903" y="845"/>
                </a:lnTo>
                <a:lnTo>
                  <a:pt x="906" y="849"/>
                </a:lnTo>
                <a:lnTo>
                  <a:pt x="1078" y="780"/>
                </a:lnTo>
                <a:lnTo>
                  <a:pt x="1079" y="788"/>
                </a:lnTo>
                <a:lnTo>
                  <a:pt x="1080" y="793"/>
                </a:lnTo>
                <a:lnTo>
                  <a:pt x="985" y="714"/>
                </a:lnTo>
                <a:lnTo>
                  <a:pt x="986" y="714"/>
                </a:lnTo>
                <a:lnTo>
                  <a:pt x="991" y="714"/>
                </a:lnTo>
                <a:lnTo>
                  <a:pt x="915" y="753"/>
                </a:lnTo>
                <a:lnTo>
                  <a:pt x="921" y="745"/>
                </a:lnTo>
                <a:lnTo>
                  <a:pt x="920" y="746"/>
                </a:lnTo>
                <a:cubicBezTo>
                  <a:pt x="944" y="710"/>
                  <a:pt x="989" y="695"/>
                  <a:pt x="1030" y="708"/>
                </a:cubicBezTo>
                <a:lnTo>
                  <a:pt x="1033" y="709"/>
                </a:lnTo>
                <a:cubicBezTo>
                  <a:pt x="1068" y="721"/>
                  <a:pt x="1093" y="752"/>
                  <a:pt x="1098" y="789"/>
                </a:cubicBezTo>
                <a:lnTo>
                  <a:pt x="1099" y="797"/>
                </a:lnTo>
                <a:lnTo>
                  <a:pt x="1100" y="814"/>
                </a:lnTo>
                <a:lnTo>
                  <a:pt x="1100" y="832"/>
                </a:lnTo>
                <a:lnTo>
                  <a:pt x="1100" y="838"/>
                </a:lnTo>
                <a:cubicBezTo>
                  <a:pt x="1100" y="891"/>
                  <a:pt x="1057" y="934"/>
                  <a:pt x="1004" y="934"/>
                </a:cubicBezTo>
                <a:cubicBezTo>
                  <a:pt x="951" y="934"/>
                  <a:pt x="908" y="891"/>
                  <a:pt x="908" y="838"/>
                </a:cubicBezTo>
                <a:lnTo>
                  <a:pt x="908" y="835"/>
                </a:lnTo>
                <a:lnTo>
                  <a:pt x="908" y="837"/>
                </a:lnTo>
                <a:lnTo>
                  <a:pt x="907" y="826"/>
                </a:lnTo>
                <a:lnTo>
                  <a:pt x="906" y="810"/>
                </a:lnTo>
                <a:cubicBezTo>
                  <a:pt x="906" y="766"/>
                  <a:pt x="937" y="727"/>
                  <a:pt x="980" y="717"/>
                </a:cubicBezTo>
                <a:cubicBezTo>
                  <a:pt x="1024" y="707"/>
                  <a:pt x="1068" y="728"/>
                  <a:pt x="1088" y="768"/>
                </a:cubicBezTo>
                <a:lnTo>
                  <a:pt x="1089" y="770"/>
                </a:lnTo>
                <a:cubicBezTo>
                  <a:pt x="1092" y="775"/>
                  <a:pt x="1094" y="780"/>
                  <a:pt x="1096" y="786"/>
                </a:cubicBezTo>
                <a:lnTo>
                  <a:pt x="1098" y="793"/>
                </a:lnTo>
                <a:lnTo>
                  <a:pt x="1101" y="810"/>
                </a:lnTo>
                <a:lnTo>
                  <a:pt x="1101" y="806"/>
                </a:lnTo>
                <a:lnTo>
                  <a:pt x="928" y="776"/>
                </a:lnTo>
                <a:lnTo>
                  <a:pt x="932" y="770"/>
                </a:lnTo>
                <a:cubicBezTo>
                  <a:pt x="939" y="760"/>
                  <a:pt x="948" y="751"/>
                  <a:pt x="958" y="744"/>
                </a:cubicBezTo>
                <a:lnTo>
                  <a:pt x="964" y="740"/>
                </a:lnTo>
                <a:cubicBezTo>
                  <a:pt x="1004" y="713"/>
                  <a:pt x="1057" y="720"/>
                  <a:pt x="1089" y="756"/>
                </a:cubicBezTo>
                <a:lnTo>
                  <a:pt x="1097" y="765"/>
                </a:lnTo>
                <a:lnTo>
                  <a:pt x="1111" y="783"/>
                </a:lnTo>
                <a:cubicBezTo>
                  <a:pt x="1132" y="813"/>
                  <a:pt x="1134" y="851"/>
                  <a:pt x="1118" y="883"/>
                </a:cubicBezTo>
                <a:cubicBezTo>
                  <a:pt x="1101" y="915"/>
                  <a:pt x="1068" y="934"/>
                  <a:pt x="1032" y="934"/>
                </a:cubicBezTo>
                <a:lnTo>
                  <a:pt x="1031" y="934"/>
                </a:lnTo>
                <a:cubicBezTo>
                  <a:pt x="978" y="934"/>
                  <a:pt x="935" y="891"/>
                  <a:pt x="935" y="838"/>
                </a:cubicBezTo>
                <a:cubicBezTo>
                  <a:pt x="935" y="785"/>
                  <a:pt x="978" y="742"/>
                  <a:pt x="1031" y="742"/>
                </a:cubicBezTo>
                <a:lnTo>
                  <a:pt x="1032" y="742"/>
                </a:lnTo>
                <a:cubicBezTo>
                  <a:pt x="1085" y="742"/>
                  <a:pt x="1128" y="785"/>
                  <a:pt x="1128" y="838"/>
                </a:cubicBezTo>
                <a:cubicBezTo>
                  <a:pt x="1128" y="891"/>
                  <a:pt x="1085" y="934"/>
                  <a:pt x="1032" y="934"/>
                </a:cubicBezTo>
                <a:lnTo>
                  <a:pt x="1031" y="934"/>
                </a:lnTo>
                <a:lnTo>
                  <a:pt x="1127" y="838"/>
                </a:lnTo>
                <a:lnTo>
                  <a:pt x="1127" y="848"/>
                </a:lnTo>
                <a:lnTo>
                  <a:pt x="1111" y="795"/>
                </a:lnTo>
                <a:lnTo>
                  <a:pt x="1117" y="804"/>
                </a:lnTo>
                <a:cubicBezTo>
                  <a:pt x="1124" y="815"/>
                  <a:pt x="1129" y="826"/>
                  <a:pt x="1132" y="839"/>
                </a:cubicBezTo>
                <a:lnTo>
                  <a:pt x="1134" y="849"/>
                </a:lnTo>
                <a:lnTo>
                  <a:pt x="1136" y="861"/>
                </a:lnTo>
                <a:lnTo>
                  <a:pt x="1137" y="869"/>
                </a:lnTo>
                <a:lnTo>
                  <a:pt x="1128" y="842"/>
                </a:lnTo>
                <a:lnTo>
                  <a:pt x="1129" y="844"/>
                </a:lnTo>
                <a:lnTo>
                  <a:pt x="961" y="837"/>
                </a:lnTo>
                <a:lnTo>
                  <a:pt x="964" y="832"/>
                </a:lnTo>
                <a:lnTo>
                  <a:pt x="955" y="851"/>
                </a:lnTo>
                <a:lnTo>
                  <a:pt x="958" y="842"/>
                </a:lnTo>
                <a:lnTo>
                  <a:pt x="957" y="844"/>
                </a:lnTo>
                <a:cubicBezTo>
                  <a:pt x="959" y="833"/>
                  <a:pt x="963" y="823"/>
                  <a:pt x="969" y="813"/>
                </a:cubicBezTo>
                <a:lnTo>
                  <a:pt x="972" y="808"/>
                </a:lnTo>
                <a:cubicBezTo>
                  <a:pt x="992" y="775"/>
                  <a:pt x="1029" y="757"/>
                  <a:pt x="1067" y="762"/>
                </a:cubicBezTo>
                <a:cubicBezTo>
                  <a:pt x="1105" y="767"/>
                  <a:pt x="1136" y="794"/>
                  <a:pt x="1147" y="831"/>
                </a:cubicBezTo>
                <a:lnTo>
                  <a:pt x="1149" y="838"/>
                </a:lnTo>
                <a:lnTo>
                  <a:pt x="1153" y="861"/>
                </a:lnTo>
                <a:lnTo>
                  <a:pt x="1154" y="863"/>
                </a:lnTo>
                <a:lnTo>
                  <a:pt x="1155" y="868"/>
                </a:lnTo>
                <a:cubicBezTo>
                  <a:pt x="1156" y="874"/>
                  <a:pt x="1156" y="880"/>
                  <a:pt x="1156" y="886"/>
                </a:cubicBezTo>
                <a:lnTo>
                  <a:pt x="1156" y="897"/>
                </a:lnTo>
                <a:lnTo>
                  <a:pt x="1156" y="903"/>
                </a:lnTo>
                <a:lnTo>
                  <a:pt x="1146" y="861"/>
                </a:lnTo>
                <a:lnTo>
                  <a:pt x="1147" y="863"/>
                </a:lnTo>
                <a:lnTo>
                  <a:pt x="967" y="887"/>
                </a:lnTo>
                <a:lnTo>
                  <a:pt x="968" y="882"/>
                </a:lnTo>
                <a:lnTo>
                  <a:pt x="968" y="881"/>
                </a:lnTo>
                <a:lnTo>
                  <a:pt x="967" y="881"/>
                </a:lnTo>
                <a:cubicBezTo>
                  <a:pt x="967" y="875"/>
                  <a:pt x="968" y="869"/>
                  <a:pt x="969" y="863"/>
                </a:cubicBezTo>
                <a:lnTo>
                  <a:pt x="970" y="858"/>
                </a:lnTo>
                <a:cubicBezTo>
                  <a:pt x="979" y="815"/>
                  <a:pt x="1015" y="783"/>
                  <a:pt x="1059" y="781"/>
                </a:cubicBezTo>
                <a:cubicBezTo>
                  <a:pt x="1102" y="778"/>
                  <a:pt x="1142" y="805"/>
                  <a:pt x="1156" y="846"/>
                </a:cubicBezTo>
                <a:lnTo>
                  <a:pt x="1157" y="849"/>
                </a:lnTo>
                <a:cubicBezTo>
                  <a:pt x="1160" y="859"/>
                  <a:pt x="1161" y="869"/>
                  <a:pt x="1161" y="879"/>
                </a:cubicBezTo>
                <a:lnTo>
                  <a:pt x="1161" y="885"/>
                </a:lnTo>
                <a:lnTo>
                  <a:pt x="1161" y="892"/>
                </a:lnTo>
                <a:lnTo>
                  <a:pt x="1157" y="862"/>
                </a:lnTo>
                <a:lnTo>
                  <a:pt x="1158" y="865"/>
                </a:lnTo>
                <a:lnTo>
                  <a:pt x="975" y="865"/>
                </a:lnTo>
                <a:lnTo>
                  <a:pt x="976" y="862"/>
                </a:lnTo>
                <a:lnTo>
                  <a:pt x="973" y="877"/>
                </a:lnTo>
                <a:lnTo>
                  <a:pt x="974" y="871"/>
                </a:lnTo>
                <a:lnTo>
                  <a:pt x="974" y="867"/>
                </a:lnTo>
                <a:cubicBezTo>
                  <a:pt x="979" y="816"/>
                  <a:pt x="1023" y="778"/>
                  <a:pt x="1074" y="781"/>
                </a:cubicBezTo>
                <a:cubicBezTo>
                  <a:pt x="1125" y="783"/>
                  <a:pt x="1165" y="825"/>
                  <a:pt x="1165" y="876"/>
                </a:cubicBezTo>
                <a:lnTo>
                  <a:pt x="1165" y="879"/>
                </a:lnTo>
                <a:lnTo>
                  <a:pt x="1165" y="886"/>
                </a:lnTo>
                <a:lnTo>
                  <a:pt x="1159" y="851"/>
                </a:lnTo>
                <a:lnTo>
                  <a:pt x="1163" y="861"/>
                </a:lnTo>
                <a:lnTo>
                  <a:pt x="1149" y="838"/>
                </a:lnTo>
                <a:lnTo>
                  <a:pt x="1156" y="847"/>
                </a:lnTo>
                <a:lnTo>
                  <a:pt x="1038" y="820"/>
                </a:lnTo>
                <a:lnTo>
                  <a:pt x="1048" y="815"/>
                </a:lnTo>
                <a:lnTo>
                  <a:pt x="1053" y="812"/>
                </a:lnTo>
                <a:cubicBezTo>
                  <a:pt x="1076" y="799"/>
                  <a:pt x="1103" y="796"/>
                  <a:pt x="1128" y="804"/>
                </a:cubicBezTo>
                <a:cubicBezTo>
                  <a:pt x="1153" y="811"/>
                  <a:pt x="1174" y="829"/>
                  <a:pt x="1185" y="853"/>
                </a:cubicBezTo>
                <a:lnTo>
                  <a:pt x="1190" y="863"/>
                </a:lnTo>
                <a:cubicBezTo>
                  <a:pt x="1192" y="867"/>
                  <a:pt x="1194" y="871"/>
                  <a:pt x="1196" y="875"/>
                </a:cubicBezTo>
                <a:lnTo>
                  <a:pt x="1199" y="884"/>
                </a:lnTo>
                <a:lnTo>
                  <a:pt x="1016" y="884"/>
                </a:lnTo>
                <a:lnTo>
                  <a:pt x="1017" y="881"/>
                </a:lnTo>
                <a:lnTo>
                  <a:pt x="1014" y="927"/>
                </a:lnTo>
                <a:lnTo>
                  <a:pt x="1013" y="921"/>
                </a:lnTo>
                <a:cubicBezTo>
                  <a:pt x="1012" y="916"/>
                  <a:pt x="1011" y="911"/>
                  <a:pt x="1011" y="905"/>
                </a:cubicBezTo>
                <a:lnTo>
                  <a:pt x="1011" y="898"/>
                </a:lnTo>
                <a:cubicBezTo>
                  <a:pt x="1011" y="888"/>
                  <a:pt x="1013" y="878"/>
                  <a:pt x="1016" y="868"/>
                </a:cubicBezTo>
                <a:lnTo>
                  <a:pt x="1017" y="865"/>
                </a:lnTo>
                <a:cubicBezTo>
                  <a:pt x="1033" y="819"/>
                  <a:pt x="1081" y="791"/>
                  <a:pt x="1129" y="802"/>
                </a:cubicBezTo>
                <a:cubicBezTo>
                  <a:pt x="1176" y="812"/>
                  <a:pt x="1209" y="856"/>
                  <a:pt x="1204" y="905"/>
                </a:cubicBezTo>
                <a:lnTo>
                  <a:pt x="1203" y="915"/>
                </a:lnTo>
                <a:lnTo>
                  <a:pt x="1203" y="911"/>
                </a:lnTo>
                <a:lnTo>
                  <a:pt x="1203" y="914"/>
                </a:lnTo>
                <a:lnTo>
                  <a:pt x="1016" y="884"/>
                </a:lnTo>
                <a:lnTo>
                  <a:pt x="1017" y="881"/>
                </a:lnTo>
                <a:lnTo>
                  <a:pt x="1019" y="875"/>
                </a:lnTo>
                <a:lnTo>
                  <a:pt x="1015" y="892"/>
                </a:lnTo>
                <a:lnTo>
                  <a:pt x="1016" y="885"/>
                </a:lnTo>
                <a:cubicBezTo>
                  <a:pt x="1018" y="871"/>
                  <a:pt x="1024" y="857"/>
                  <a:pt x="1032" y="845"/>
                </a:cubicBezTo>
                <a:lnTo>
                  <a:pt x="1034" y="842"/>
                </a:lnTo>
                <a:cubicBezTo>
                  <a:pt x="1055" y="811"/>
                  <a:pt x="1092" y="794"/>
                  <a:pt x="1130" y="801"/>
                </a:cubicBezTo>
                <a:cubicBezTo>
                  <a:pt x="1167" y="807"/>
                  <a:pt x="1197" y="835"/>
                  <a:pt x="1207" y="872"/>
                </a:cubicBezTo>
                <a:lnTo>
                  <a:pt x="1209" y="880"/>
                </a:lnTo>
                <a:lnTo>
                  <a:pt x="1212" y="897"/>
                </a:lnTo>
                <a:lnTo>
                  <a:pt x="1117" y="818"/>
                </a:lnTo>
                <a:lnTo>
                  <a:pt x="1118" y="818"/>
                </a:lnTo>
                <a:cubicBezTo>
                  <a:pt x="1145" y="818"/>
                  <a:pt x="1171" y="830"/>
                  <a:pt x="1189" y="850"/>
                </a:cubicBezTo>
                <a:cubicBezTo>
                  <a:pt x="1208" y="870"/>
                  <a:pt x="1217" y="896"/>
                  <a:pt x="1214" y="923"/>
                </a:cubicBezTo>
                <a:lnTo>
                  <a:pt x="1213" y="934"/>
                </a:lnTo>
                <a:lnTo>
                  <a:pt x="1210" y="900"/>
                </a:lnTo>
                <a:lnTo>
                  <a:pt x="1215" y="918"/>
                </a:lnTo>
                <a:lnTo>
                  <a:pt x="1196" y="882"/>
                </a:lnTo>
                <a:lnTo>
                  <a:pt x="1215" y="905"/>
                </a:lnTo>
                <a:lnTo>
                  <a:pt x="1240" y="932"/>
                </a:lnTo>
                <a:lnTo>
                  <a:pt x="1269" y="965"/>
                </a:lnTo>
                <a:cubicBezTo>
                  <a:pt x="1272" y="969"/>
                  <a:pt x="1275" y="973"/>
                  <a:pt x="1278" y="978"/>
                </a:cubicBezTo>
                <a:lnTo>
                  <a:pt x="1296" y="1007"/>
                </a:lnTo>
                <a:cubicBezTo>
                  <a:pt x="1301" y="1016"/>
                  <a:pt x="1305" y="1025"/>
                  <a:pt x="1308" y="1035"/>
                </a:cubicBezTo>
                <a:lnTo>
                  <a:pt x="1314" y="1060"/>
                </a:lnTo>
                <a:cubicBezTo>
                  <a:pt x="1316" y="1070"/>
                  <a:pt x="1317" y="1080"/>
                  <a:pt x="1316" y="1090"/>
                </a:cubicBezTo>
                <a:lnTo>
                  <a:pt x="1314" y="1114"/>
                </a:lnTo>
                <a:lnTo>
                  <a:pt x="1309" y="1145"/>
                </a:lnTo>
                <a:lnTo>
                  <a:pt x="1308" y="1155"/>
                </a:lnTo>
                <a:lnTo>
                  <a:pt x="1287" y="1082"/>
                </a:lnTo>
                <a:lnTo>
                  <a:pt x="1291" y="1087"/>
                </a:lnTo>
                <a:lnTo>
                  <a:pt x="1295" y="1092"/>
                </a:lnTo>
                <a:cubicBezTo>
                  <a:pt x="1309" y="1110"/>
                  <a:pt x="1316" y="1131"/>
                  <a:pt x="1316" y="1152"/>
                </a:cubicBezTo>
                <a:lnTo>
                  <a:pt x="1316" y="1168"/>
                </a:lnTo>
                <a:lnTo>
                  <a:pt x="1317" y="1186"/>
                </a:lnTo>
                <a:lnTo>
                  <a:pt x="1317" y="1212"/>
                </a:lnTo>
                <a:lnTo>
                  <a:pt x="1317" y="1228"/>
                </a:lnTo>
                <a:lnTo>
                  <a:pt x="1313" y="1198"/>
                </a:lnTo>
                <a:lnTo>
                  <a:pt x="1316" y="1207"/>
                </a:lnTo>
                <a:cubicBezTo>
                  <a:pt x="1320" y="1220"/>
                  <a:pt x="1321" y="1234"/>
                  <a:pt x="1320" y="1248"/>
                </a:cubicBezTo>
                <a:lnTo>
                  <a:pt x="1318" y="1267"/>
                </a:lnTo>
                <a:lnTo>
                  <a:pt x="1316" y="1286"/>
                </a:lnTo>
                <a:lnTo>
                  <a:pt x="1303" y="1226"/>
                </a:lnTo>
                <a:lnTo>
                  <a:pt x="1306" y="1231"/>
                </a:lnTo>
                <a:lnTo>
                  <a:pt x="1302" y="1225"/>
                </a:lnTo>
                <a:cubicBezTo>
                  <a:pt x="1314" y="1240"/>
                  <a:pt x="1321" y="1257"/>
                  <a:pt x="1323" y="1276"/>
                </a:cubicBezTo>
                <a:lnTo>
                  <a:pt x="1324" y="1286"/>
                </a:lnTo>
                <a:lnTo>
                  <a:pt x="1324" y="1309"/>
                </a:lnTo>
                <a:lnTo>
                  <a:pt x="1324" y="1323"/>
                </a:lnTo>
                <a:lnTo>
                  <a:pt x="1325" y="1322"/>
                </a:lnTo>
                <a:lnTo>
                  <a:pt x="1287" y="1256"/>
                </a:lnTo>
                <a:lnTo>
                  <a:pt x="1291" y="1259"/>
                </a:lnTo>
                <a:lnTo>
                  <a:pt x="1198" y="1246"/>
                </a:lnTo>
                <a:lnTo>
                  <a:pt x="1203" y="1244"/>
                </a:lnTo>
                <a:lnTo>
                  <a:pt x="1208" y="1242"/>
                </a:lnTo>
                <a:cubicBezTo>
                  <a:pt x="1229" y="1234"/>
                  <a:pt x="1252" y="1233"/>
                  <a:pt x="1274" y="1240"/>
                </a:cubicBezTo>
                <a:lnTo>
                  <a:pt x="1277" y="1241"/>
                </a:lnTo>
                <a:cubicBezTo>
                  <a:pt x="1312" y="1253"/>
                  <a:pt x="1337" y="1284"/>
                  <a:pt x="1342" y="1321"/>
                </a:cubicBezTo>
                <a:lnTo>
                  <a:pt x="1343" y="1329"/>
                </a:lnTo>
                <a:cubicBezTo>
                  <a:pt x="1344" y="1335"/>
                  <a:pt x="1344" y="1342"/>
                  <a:pt x="1343" y="1349"/>
                </a:cubicBezTo>
                <a:lnTo>
                  <a:pt x="1342" y="1360"/>
                </a:lnTo>
                <a:lnTo>
                  <a:pt x="1342" y="1371"/>
                </a:lnTo>
                <a:lnTo>
                  <a:pt x="1338" y="1341"/>
                </a:lnTo>
                <a:lnTo>
                  <a:pt x="1341" y="1350"/>
                </a:lnTo>
                <a:lnTo>
                  <a:pt x="1347" y="1380"/>
                </a:lnTo>
                <a:lnTo>
                  <a:pt x="1321" y="1332"/>
                </a:lnTo>
                <a:lnTo>
                  <a:pt x="1326" y="1337"/>
                </a:lnTo>
                <a:lnTo>
                  <a:pt x="1337" y="1349"/>
                </a:lnTo>
                <a:cubicBezTo>
                  <a:pt x="1351" y="1367"/>
                  <a:pt x="1358" y="1388"/>
                  <a:pt x="1358" y="1409"/>
                </a:cubicBezTo>
                <a:lnTo>
                  <a:pt x="1358" y="1415"/>
                </a:lnTo>
                <a:cubicBezTo>
                  <a:pt x="1358" y="1426"/>
                  <a:pt x="1357" y="1436"/>
                  <a:pt x="1354" y="1446"/>
                </a:cubicBezTo>
                <a:lnTo>
                  <a:pt x="1353" y="1449"/>
                </a:lnTo>
                <a:cubicBezTo>
                  <a:pt x="1339" y="1489"/>
                  <a:pt x="1300" y="1516"/>
                  <a:pt x="1258" y="1514"/>
                </a:cubicBezTo>
                <a:cubicBezTo>
                  <a:pt x="1215" y="1513"/>
                  <a:pt x="1179" y="1483"/>
                  <a:pt x="1168" y="1442"/>
                </a:cubicBezTo>
                <a:lnTo>
                  <a:pt x="1167" y="1438"/>
                </a:lnTo>
                <a:lnTo>
                  <a:pt x="1164" y="1421"/>
                </a:lnTo>
                <a:lnTo>
                  <a:pt x="1168" y="1438"/>
                </a:lnTo>
                <a:lnTo>
                  <a:pt x="1166" y="1432"/>
                </a:lnTo>
                <a:cubicBezTo>
                  <a:pt x="1163" y="1422"/>
                  <a:pt x="1161" y="1412"/>
                  <a:pt x="1161" y="1401"/>
                </a:cubicBezTo>
                <a:lnTo>
                  <a:pt x="1161" y="1399"/>
                </a:lnTo>
                <a:cubicBezTo>
                  <a:pt x="1161" y="1346"/>
                  <a:pt x="1204" y="1303"/>
                  <a:pt x="1257" y="1303"/>
                </a:cubicBezTo>
                <a:cubicBezTo>
                  <a:pt x="1310" y="1303"/>
                  <a:pt x="1353" y="1346"/>
                  <a:pt x="1353" y="1399"/>
                </a:cubicBezTo>
                <a:lnTo>
                  <a:pt x="1353" y="1404"/>
                </a:lnTo>
                <a:lnTo>
                  <a:pt x="1353" y="1413"/>
                </a:lnTo>
                <a:lnTo>
                  <a:pt x="1353" y="1422"/>
                </a:lnTo>
                <a:lnTo>
                  <a:pt x="1352" y="1407"/>
                </a:lnTo>
                <a:lnTo>
                  <a:pt x="1353" y="1413"/>
                </a:lnTo>
                <a:lnTo>
                  <a:pt x="1216" y="1343"/>
                </a:lnTo>
                <a:lnTo>
                  <a:pt x="1218" y="1342"/>
                </a:lnTo>
                <a:lnTo>
                  <a:pt x="1175" y="1385"/>
                </a:lnTo>
                <a:lnTo>
                  <a:pt x="1177" y="1381"/>
                </a:lnTo>
                <a:lnTo>
                  <a:pt x="1179" y="1377"/>
                </a:lnTo>
                <a:cubicBezTo>
                  <a:pt x="1188" y="1358"/>
                  <a:pt x="1203" y="1343"/>
                  <a:pt x="1222" y="1334"/>
                </a:cubicBezTo>
                <a:lnTo>
                  <a:pt x="1224" y="1333"/>
                </a:lnTo>
                <a:cubicBezTo>
                  <a:pt x="1250" y="1319"/>
                  <a:pt x="1281" y="1319"/>
                  <a:pt x="1308" y="1332"/>
                </a:cubicBezTo>
                <a:cubicBezTo>
                  <a:pt x="1334" y="1344"/>
                  <a:pt x="1354" y="1369"/>
                  <a:pt x="1360" y="1398"/>
                </a:cubicBezTo>
                <a:lnTo>
                  <a:pt x="1362" y="1407"/>
                </a:lnTo>
                <a:lnTo>
                  <a:pt x="1365" y="1419"/>
                </a:lnTo>
                <a:lnTo>
                  <a:pt x="1270" y="1341"/>
                </a:lnTo>
                <a:lnTo>
                  <a:pt x="1271" y="1341"/>
                </a:lnTo>
                <a:cubicBezTo>
                  <a:pt x="1315" y="1341"/>
                  <a:pt x="1353" y="1371"/>
                  <a:pt x="1364" y="1413"/>
                </a:cubicBezTo>
                <a:lnTo>
                  <a:pt x="1368" y="1428"/>
                </a:lnTo>
                <a:lnTo>
                  <a:pt x="1371" y="1434"/>
                </a:lnTo>
                <a:lnTo>
                  <a:pt x="1304" y="1373"/>
                </a:lnTo>
                <a:lnTo>
                  <a:pt x="1308" y="1374"/>
                </a:lnTo>
                <a:lnTo>
                  <a:pt x="1254" y="1376"/>
                </a:lnTo>
                <a:lnTo>
                  <a:pt x="1257" y="1375"/>
                </a:lnTo>
                <a:cubicBezTo>
                  <a:pt x="1295" y="1363"/>
                  <a:pt x="1337" y="1375"/>
                  <a:pt x="1362" y="1406"/>
                </a:cubicBezTo>
                <a:lnTo>
                  <a:pt x="1366" y="1411"/>
                </a:lnTo>
                <a:lnTo>
                  <a:pt x="1371" y="1418"/>
                </a:lnTo>
                <a:lnTo>
                  <a:pt x="1198" y="1475"/>
                </a:lnTo>
                <a:lnTo>
                  <a:pt x="1198" y="1471"/>
                </a:lnTo>
                <a:lnTo>
                  <a:pt x="1198" y="1466"/>
                </a:lnTo>
                <a:cubicBezTo>
                  <a:pt x="1198" y="1428"/>
                  <a:pt x="1222" y="1393"/>
                  <a:pt x="1258" y="1378"/>
                </a:cubicBezTo>
                <a:cubicBezTo>
                  <a:pt x="1294" y="1363"/>
                  <a:pt x="1335" y="1371"/>
                  <a:pt x="1362" y="1399"/>
                </a:cubicBezTo>
                <a:lnTo>
                  <a:pt x="1367" y="1404"/>
                </a:lnTo>
                <a:lnTo>
                  <a:pt x="1371" y="1408"/>
                </a:lnTo>
                <a:lnTo>
                  <a:pt x="1214" y="1511"/>
                </a:lnTo>
                <a:lnTo>
                  <a:pt x="1212" y="1506"/>
                </a:lnTo>
                <a:lnTo>
                  <a:pt x="1225" y="1528"/>
                </a:lnTo>
                <a:lnTo>
                  <a:pt x="1222" y="1524"/>
                </a:lnTo>
                <a:lnTo>
                  <a:pt x="1390" y="1436"/>
                </a:lnTo>
                <a:lnTo>
                  <a:pt x="1391" y="1439"/>
                </a:lnTo>
                <a:lnTo>
                  <a:pt x="1394" y="1450"/>
                </a:lnTo>
                <a:lnTo>
                  <a:pt x="1395" y="1452"/>
                </a:lnTo>
                <a:lnTo>
                  <a:pt x="1383" y="1429"/>
                </a:lnTo>
                <a:lnTo>
                  <a:pt x="1385" y="1432"/>
                </a:lnTo>
                <a:lnTo>
                  <a:pt x="1214" y="1455"/>
                </a:lnTo>
                <a:lnTo>
                  <a:pt x="1215" y="1452"/>
                </a:lnTo>
                <a:lnTo>
                  <a:pt x="1217" y="1446"/>
                </a:lnTo>
                <a:lnTo>
                  <a:pt x="1213" y="1463"/>
                </a:lnTo>
                <a:lnTo>
                  <a:pt x="1214" y="1456"/>
                </a:lnTo>
                <a:cubicBezTo>
                  <a:pt x="1215" y="1450"/>
                  <a:pt x="1217" y="1445"/>
                  <a:pt x="1218" y="1439"/>
                </a:cubicBezTo>
                <a:lnTo>
                  <a:pt x="1219" y="1436"/>
                </a:lnTo>
                <a:cubicBezTo>
                  <a:pt x="1231" y="1401"/>
                  <a:pt x="1261" y="1376"/>
                  <a:pt x="1298" y="1371"/>
                </a:cubicBezTo>
                <a:cubicBezTo>
                  <a:pt x="1334" y="1366"/>
                  <a:pt x="1370" y="1383"/>
                  <a:pt x="1390" y="1413"/>
                </a:cubicBezTo>
                <a:lnTo>
                  <a:pt x="1392" y="1416"/>
                </a:lnTo>
                <a:cubicBezTo>
                  <a:pt x="1400" y="1428"/>
                  <a:pt x="1405" y="1440"/>
                  <a:pt x="1407" y="1454"/>
                </a:cubicBezTo>
                <a:lnTo>
                  <a:pt x="1408" y="1460"/>
                </a:lnTo>
                <a:cubicBezTo>
                  <a:pt x="1409" y="1465"/>
                  <a:pt x="1409" y="1470"/>
                  <a:pt x="1409" y="1475"/>
                </a:cubicBezTo>
                <a:lnTo>
                  <a:pt x="1409" y="1485"/>
                </a:lnTo>
                <a:lnTo>
                  <a:pt x="1251" y="1413"/>
                </a:lnTo>
                <a:lnTo>
                  <a:pt x="1258" y="1407"/>
                </a:lnTo>
                <a:cubicBezTo>
                  <a:pt x="1263" y="1403"/>
                  <a:pt x="1268" y="1399"/>
                  <a:pt x="1273" y="1396"/>
                </a:cubicBezTo>
                <a:lnTo>
                  <a:pt x="1280" y="1392"/>
                </a:lnTo>
                <a:cubicBezTo>
                  <a:pt x="1304" y="1378"/>
                  <a:pt x="1333" y="1376"/>
                  <a:pt x="1359" y="1385"/>
                </a:cubicBezTo>
                <a:cubicBezTo>
                  <a:pt x="1385" y="1394"/>
                  <a:pt x="1406" y="1414"/>
                  <a:pt x="1417" y="1440"/>
                </a:cubicBezTo>
                <a:lnTo>
                  <a:pt x="1421" y="1450"/>
                </a:lnTo>
                <a:cubicBezTo>
                  <a:pt x="1423" y="1455"/>
                  <a:pt x="1424" y="1460"/>
                  <a:pt x="1425" y="1465"/>
                </a:cubicBezTo>
                <a:lnTo>
                  <a:pt x="1427" y="1474"/>
                </a:lnTo>
                <a:lnTo>
                  <a:pt x="1237" y="1494"/>
                </a:lnTo>
                <a:lnTo>
                  <a:pt x="1237" y="1490"/>
                </a:lnTo>
                <a:cubicBezTo>
                  <a:pt x="1237" y="1484"/>
                  <a:pt x="1238" y="1478"/>
                  <a:pt x="1239" y="1472"/>
                </a:cubicBezTo>
                <a:lnTo>
                  <a:pt x="1240" y="1467"/>
                </a:lnTo>
                <a:cubicBezTo>
                  <a:pt x="1249" y="1424"/>
                  <a:pt x="1285" y="1392"/>
                  <a:pt x="1329" y="1390"/>
                </a:cubicBezTo>
                <a:cubicBezTo>
                  <a:pt x="1372" y="1387"/>
                  <a:pt x="1412" y="1414"/>
                  <a:pt x="1426" y="1455"/>
                </a:cubicBezTo>
                <a:lnTo>
                  <a:pt x="1427" y="1458"/>
                </a:lnTo>
                <a:lnTo>
                  <a:pt x="1430" y="1469"/>
                </a:lnTo>
                <a:lnTo>
                  <a:pt x="1431" y="1471"/>
                </a:lnTo>
                <a:lnTo>
                  <a:pt x="1419" y="1448"/>
                </a:lnTo>
                <a:lnTo>
                  <a:pt x="1421" y="1451"/>
                </a:lnTo>
                <a:lnTo>
                  <a:pt x="1262" y="1451"/>
                </a:lnTo>
                <a:lnTo>
                  <a:pt x="1264" y="1448"/>
                </a:lnTo>
                <a:lnTo>
                  <a:pt x="1261" y="1453"/>
                </a:lnTo>
                <a:lnTo>
                  <a:pt x="1251" y="1482"/>
                </a:lnTo>
                <a:lnTo>
                  <a:pt x="1252" y="1475"/>
                </a:lnTo>
                <a:lnTo>
                  <a:pt x="1251" y="1488"/>
                </a:lnTo>
                <a:lnTo>
                  <a:pt x="1251" y="1485"/>
                </a:lnTo>
                <a:lnTo>
                  <a:pt x="1390" y="1571"/>
                </a:lnTo>
                <a:lnTo>
                  <a:pt x="1384" y="1574"/>
                </a:lnTo>
                <a:lnTo>
                  <a:pt x="1404" y="1561"/>
                </a:lnTo>
                <a:lnTo>
                  <a:pt x="1397" y="1567"/>
                </a:lnTo>
                <a:cubicBezTo>
                  <a:pt x="1380" y="1582"/>
                  <a:pt x="1357" y="1590"/>
                  <a:pt x="1334" y="1590"/>
                </a:cubicBezTo>
                <a:lnTo>
                  <a:pt x="1331" y="1590"/>
                </a:lnTo>
                <a:cubicBezTo>
                  <a:pt x="1278" y="1590"/>
                  <a:pt x="1235" y="1547"/>
                  <a:pt x="1235" y="1494"/>
                </a:cubicBezTo>
                <a:lnTo>
                  <a:pt x="1235" y="1488"/>
                </a:lnTo>
                <a:cubicBezTo>
                  <a:pt x="1235" y="1478"/>
                  <a:pt x="1237" y="1468"/>
                  <a:pt x="1240" y="1458"/>
                </a:cubicBezTo>
                <a:lnTo>
                  <a:pt x="1241" y="1455"/>
                </a:lnTo>
                <a:cubicBezTo>
                  <a:pt x="1256" y="1410"/>
                  <a:pt x="1301" y="1383"/>
                  <a:pt x="1348" y="1391"/>
                </a:cubicBezTo>
                <a:cubicBezTo>
                  <a:pt x="1394" y="1398"/>
                  <a:pt x="1428" y="1438"/>
                  <a:pt x="1428" y="1485"/>
                </a:cubicBezTo>
                <a:lnTo>
                  <a:pt x="1428" y="1493"/>
                </a:lnTo>
                <a:lnTo>
                  <a:pt x="1428" y="1504"/>
                </a:lnTo>
                <a:lnTo>
                  <a:pt x="1332" y="1408"/>
                </a:lnTo>
                <a:lnTo>
                  <a:pt x="1333" y="1408"/>
                </a:lnTo>
                <a:lnTo>
                  <a:pt x="1238" y="1491"/>
                </a:lnTo>
                <a:lnTo>
                  <a:pt x="1239" y="1484"/>
                </a:lnTo>
                <a:cubicBezTo>
                  <a:pt x="1242" y="1463"/>
                  <a:pt x="1252" y="1444"/>
                  <a:pt x="1267" y="1430"/>
                </a:cubicBezTo>
                <a:lnTo>
                  <a:pt x="1270" y="1427"/>
                </a:lnTo>
                <a:cubicBezTo>
                  <a:pt x="1307" y="1389"/>
                  <a:pt x="1368" y="1389"/>
                  <a:pt x="1405" y="1427"/>
                </a:cubicBezTo>
                <a:lnTo>
                  <a:pt x="1411" y="1433"/>
                </a:lnTo>
                <a:lnTo>
                  <a:pt x="1423" y="1446"/>
                </a:lnTo>
                <a:lnTo>
                  <a:pt x="1434" y="1460"/>
                </a:lnTo>
                <a:lnTo>
                  <a:pt x="1420" y="1445"/>
                </a:lnTo>
                <a:lnTo>
                  <a:pt x="1426" y="1450"/>
                </a:lnTo>
                <a:lnTo>
                  <a:pt x="1285" y="1470"/>
                </a:lnTo>
                <a:lnTo>
                  <a:pt x="1287" y="1467"/>
                </a:lnTo>
                <a:lnTo>
                  <a:pt x="1272" y="1505"/>
                </a:lnTo>
                <a:lnTo>
                  <a:pt x="1273" y="1499"/>
                </a:lnTo>
                <a:lnTo>
                  <a:pt x="1271" y="1514"/>
                </a:lnTo>
                <a:lnTo>
                  <a:pt x="1271" y="1507"/>
                </a:lnTo>
                <a:lnTo>
                  <a:pt x="1271" y="1504"/>
                </a:lnTo>
                <a:cubicBezTo>
                  <a:pt x="1271" y="1457"/>
                  <a:pt x="1306" y="1417"/>
                  <a:pt x="1352" y="1410"/>
                </a:cubicBezTo>
                <a:cubicBezTo>
                  <a:pt x="1399" y="1402"/>
                  <a:pt x="1444" y="1429"/>
                  <a:pt x="1459" y="1474"/>
                </a:cubicBezTo>
                <a:lnTo>
                  <a:pt x="1460" y="1477"/>
                </a:lnTo>
                <a:cubicBezTo>
                  <a:pt x="1461" y="1482"/>
                  <a:pt x="1462" y="1487"/>
                  <a:pt x="1463" y="1492"/>
                </a:cubicBezTo>
                <a:lnTo>
                  <a:pt x="1464" y="1498"/>
                </a:lnTo>
                <a:lnTo>
                  <a:pt x="1466" y="1514"/>
                </a:lnTo>
                <a:cubicBezTo>
                  <a:pt x="1471" y="1563"/>
                  <a:pt x="1438" y="1607"/>
                  <a:pt x="1391" y="1617"/>
                </a:cubicBezTo>
                <a:cubicBezTo>
                  <a:pt x="1343" y="1628"/>
                  <a:pt x="1295" y="1600"/>
                  <a:pt x="1279" y="1554"/>
                </a:cubicBezTo>
                <a:lnTo>
                  <a:pt x="1278" y="1551"/>
                </a:lnTo>
                <a:cubicBezTo>
                  <a:pt x="1277" y="1545"/>
                  <a:pt x="1275" y="1540"/>
                  <a:pt x="1274" y="1534"/>
                </a:cubicBezTo>
                <a:lnTo>
                  <a:pt x="1273" y="1527"/>
                </a:lnTo>
                <a:cubicBezTo>
                  <a:pt x="1272" y="1520"/>
                  <a:pt x="1272" y="1513"/>
                  <a:pt x="1273" y="1505"/>
                </a:cubicBezTo>
                <a:lnTo>
                  <a:pt x="1274" y="1493"/>
                </a:lnTo>
                <a:lnTo>
                  <a:pt x="1275" y="1481"/>
                </a:lnTo>
                <a:lnTo>
                  <a:pt x="1460" y="1530"/>
                </a:lnTo>
                <a:lnTo>
                  <a:pt x="1458" y="1535"/>
                </a:lnTo>
                <a:lnTo>
                  <a:pt x="1457" y="1537"/>
                </a:lnTo>
                <a:lnTo>
                  <a:pt x="1451" y="1555"/>
                </a:lnTo>
                <a:lnTo>
                  <a:pt x="1445" y="1566"/>
                </a:lnTo>
                <a:cubicBezTo>
                  <a:pt x="1427" y="1602"/>
                  <a:pt x="1389" y="1623"/>
                  <a:pt x="1349" y="1619"/>
                </a:cubicBezTo>
                <a:cubicBezTo>
                  <a:pt x="1309" y="1615"/>
                  <a:pt x="1276" y="1586"/>
                  <a:pt x="1266" y="1547"/>
                </a:cubicBezTo>
                <a:lnTo>
                  <a:pt x="1265" y="1543"/>
                </a:lnTo>
                <a:cubicBezTo>
                  <a:pt x="1263" y="1535"/>
                  <a:pt x="1262" y="1527"/>
                  <a:pt x="1262" y="1519"/>
                </a:cubicBezTo>
                <a:lnTo>
                  <a:pt x="1262" y="1510"/>
                </a:lnTo>
                <a:lnTo>
                  <a:pt x="1264" y="1491"/>
                </a:lnTo>
                <a:lnTo>
                  <a:pt x="1263" y="1494"/>
                </a:lnTo>
                <a:cubicBezTo>
                  <a:pt x="1263" y="1450"/>
                  <a:pt x="1294" y="1411"/>
                  <a:pt x="1337" y="1401"/>
                </a:cubicBezTo>
                <a:cubicBezTo>
                  <a:pt x="1381" y="1391"/>
                  <a:pt x="1425" y="1412"/>
                  <a:pt x="1445" y="1452"/>
                </a:cubicBezTo>
                <a:lnTo>
                  <a:pt x="1446" y="1454"/>
                </a:lnTo>
                <a:cubicBezTo>
                  <a:pt x="1453" y="1467"/>
                  <a:pt x="1456" y="1482"/>
                  <a:pt x="1456" y="1496"/>
                </a:cubicBezTo>
                <a:lnTo>
                  <a:pt x="1456" y="1504"/>
                </a:lnTo>
                <a:lnTo>
                  <a:pt x="1457" y="1512"/>
                </a:lnTo>
                <a:lnTo>
                  <a:pt x="1458" y="1526"/>
                </a:lnTo>
                <a:lnTo>
                  <a:pt x="1271" y="1502"/>
                </a:lnTo>
                <a:lnTo>
                  <a:pt x="1273" y="1496"/>
                </a:lnTo>
                <a:cubicBezTo>
                  <a:pt x="1281" y="1474"/>
                  <a:pt x="1295" y="1456"/>
                  <a:pt x="1315" y="1444"/>
                </a:cubicBezTo>
                <a:lnTo>
                  <a:pt x="1320" y="1441"/>
                </a:lnTo>
                <a:cubicBezTo>
                  <a:pt x="1354" y="1421"/>
                  <a:pt x="1396" y="1423"/>
                  <a:pt x="1427" y="1447"/>
                </a:cubicBezTo>
                <a:lnTo>
                  <a:pt x="1439" y="1456"/>
                </a:lnTo>
                <a:lnTo>
                  <a:pt x="1455" y="1469"/>
                </a:lnTo>
                <a:lnTo>
                  <a:pt x="1351" y="1457"/>
                </a:lnTo>
                <a:lnTo>
                  <a:pt x="1357" y="1454"/>
                </a:lnTo>
                <a:lnTo>
                  <a:pt x="1307" y="1513"/>
                </a:lnTo>
                <a:lnTo>
                  <a:pt x="1309" y="1506"/>
                </a:lnTo>
                <a:cubicBezTo>
                  <a:pt x="1311" y="1500"/>
                  <a:pt x="1313" y="1495"/>
                  <a:pt x="1316" y="1490"/>
                </a:cubicBezTo>
                <a:lnTo>
                  <a:pt x="1319" y="1484"/>
                </a:lnTo>
                <a:lnTo>
                  <a:pt x="1327" y="1470"/>
                </a:lnTo>
                <a:cubicBezTo>
                  <a:pt x="1350" y="1435"/>
                  <a:pt x="1394" y="1419"/>
                  <a:pt x="1434" y="1432"/>
                </a:cubicBezTo>
                <a:cubicBezTo>
                  <a:pt x="1475" y="1444"/>
                  <a:pt x="1502" y="1481"/>
                  <a:pt x="1502" y="1523"/>
                </a:cubicBezTo>
                <a:lnTo>
                  <a:pt x="1502" y="1532"/>
                </a:lnTo>
                <a:lnTo>
                  <a:pt x="1502" y="1542"/>
                </a:lnTo>
                <a:cubicBezTo>
                  <a:pt x="1502" y="1595"/>
                  <a:pt x="1459" y="1638"/>
                  <a:pt x="1406" y="1638"/>
                </a:cubicBezTo>
                <a:cubicBezTo>
                  <a:pt x="1353" y="1638"/>
                  <a:pt x="1310" y="1595"/>
                  <a:pt x="1310" y="1542"/>
                </a:cubicBezTo>
                <a:lnTo>
                  <a:pt x="1310" y="1537"/>
                </a:lnTo>
                <a:lnTo>
                  <a:pt x="1310" y="1532"/>
                </a:lnTo>
                <a:lnTo>
                  <a:pt x="1481" y="1592"/>
                </a:lnTo>
                <a:lnTo>
                  <a:pt x="1477" y="1597"/>
                </a:lnTo>
                <a:lnTo>
                  <a:pt x="1473" y="1602"/>
                </a:lnTo>
                <a:cubicBezTo>
                  <a:pt x="1445" y="1638"/>
                  <a:pt x="1396" y="1649"/>
                  <a:pt x="1356" y="1628"/>
                </a:cubicBezTo>
                <a:cubicBezTo>
                  <a:pt x="1315" y="1608"/>
                  <a:pt x="1294" y="1563"/>
                  <a:pt x="1305" y="1519"/>
                </a:cubicBezTo>
                <a:lnTo>
                  <a:pt x="1306" y="1515"/>
                </a:lnTo>
                <a:lnTo>
                  <a:pt x="1306" y="1517"/>
                </a:lnTo>
                <a:lnTo>
                  <a:pt x="1400" y="1628"/>
                </a:lnTo>
                <a:lnTo>
                  <a:pt x="1397" y="1628"/>
                </a:lnTo>
                <a:lnTo>
                  <a:pt x="1395" y="1628"/>
                </a:lnTo>
                <a:cubicBezTo>
                  <a:pt x="1365" y="1628"/>
                  <a:pt x="1336" y="1614"/>
                  <a:pt x="1318" y="1589"/>
                </a:cubicBezTo>
                <a:cubicBezTo>
                  <a:pt x="1300" y="1564"/>
                  <a:pt x="1295" y="1531"/>
                  <a:pt x="1304" y="1502"/>
                </a:cubicBezTo>
                <a:lnTo>
                  <a:pt x="1306" y="1496"/>
                </a:lnTo>
                <a:cubicBezTo>
                  <a:pt x="1309" y="1488"/>
                  <a:pt x="1313" y="1480"/>
                  <a:pt x="1318" y="1473"/>
                </a:cubicBezTo>
                <a:lnTo>
                  <a:pt x="1320" y="1470"/>
                </a:lnTo>
                <a:cubicBezTo>
                  <a:pt x="1340" y="1440"/>
                  <a:pt x="1376" y="1423"/>
                  <a:pt x="1412" y="1428"/>
                </a:cubicBezTo>
                <a:cubicBezTo>
                  <a:pt x="1449" y="1433"/>
                  <a:pt x="1479" y="1458"/>
                  <a:pt x="1491" y="1493"/>
                </a:cubicBezTo>
                <a:lnTo>
                  <a:pt x="1492" y="1496"/>
                </a:lnTo>
                <a:cubicBezTo>
                  <a:pt x="1493" y="1502"/>
                  <a:pt x="1495" y="1507"/>
                  <a:pt x="1496" y="1513"/>
                </a:cubicBezTo>
                <a:lnTo>
                  <a:pt x="1497" y="1520"/>
                </a:lnTo>
                <a:lnTo>
                  <a:pt x="1493" y="1503"/>
                </a:lnTo>
                <a:lnTo>
                  <a:pt x="1495" y="1509"/>
                </a:lnTo>
                <a:lnTo>
                  <a:pt x="1483" y="1486"/>
                </a:lnTo>
                <a:lnTo>
                  <a:pt x="1485" y="1489"/>
                </a:lnTo>
                <a:lnTo>
                  <a:pt x="1338" y="1475"/>
                </a:lnTo>
                <a:lnTo>
                  <a:pt x="1341" y="1472"/>
                </a:lnTo>
                <a:lnTo>
                  <a:pt x="1323" y="1497"/>
                </a:lnTo>
                <a:lnTo>
                  <a:pt x="1326" y="1491"/>
                </a:lnTo>
                <a:lnTo>
                  <a:pt x="1326" y="1489"/>
                </a:lnTo>
                <a:cubicBezTo>
                  <a:pt x="1329" y="1483"/>
                  <a:pt x="1331" y="1478"/>
                  <a:pt x="1335" y="1473"/>
                </a:cubicBezTo>
                <a:lnTo>
                  <a:pt x="1337" y="1470"/>
                </a:lnTo>
                <a:cubicBezTo>
                  <a:pt x="1353" y="1446"/>
                  <a:pt x="1378" y="1431"/>
                  <a:pt x="1407" y="1428"/>
                </a:cubicBezTo>
                <a:cubicBezTo>
                  <a:pt x="1436" y="1425"/>
                  <a:pt x="1464" y="1435"/>
                  <a:pt x="1484" y="1456"/>
                </a:cubicBezTo>
                <a:lnTo>
                  <a:pt x="1488" y="1460"/>
                </a:lnTo>
                <a:cubicBezTo>
                  <a:pt x="1498" y="1469"/>
                  <a:pt x="1505" y="1480"/>
                  <a:pt x="1510" y="1492"/>
                </a:cubicBezTo>
                <a:lnTo>
                  <a:pt x="1512" y="1497"/>
                </a:lnTo>
                <a:lnTo>
                  <a:pt x="1331" y="1502"/>
                </a:lnTo>
                <a:lnTo>
                  <a:pt x="1332" y="1499"/>
                </a:lnTo>
                <a:lnTo>
                  <a:pt x="1329" y="1514"/>
                </a:lnTo>
                <a:lnTo>
                  <a:pt x="1330" y="1508"/>
                </a:lnTo>
                <a:lnTo>
                  <a:pt x="1330" y="1504"/>
                </a:lnTo>
                <a:lnTo>
                  <a:pt x="1332" y="1492"/>
                </a:lnTo>
                <a:cubicBezTo>
                  <a:pt x="1333" y="1487"/>
                  <a:pt x="1334" y="1482"/>
                  <a:pt x="1335" y="1477"/>
                </a:cubicBezTo>
                <a:lnTo>
                  <a:pt x="1336" y="1474"/>
                </a:lnTo>
                <a:cubicBezTo>
                  <a:pt x="1352" y="1428"/>
                  <a:pt x="1400" y="1400"/>
                  <a:pt x="1448" y="1411"/>
                </a:cubicBezTo>
                <a:cubicBezTo>
                  <a:pt x="1496" y="1421"/>
                  <a:pt x="1528" y="1466"/>
                  <a:pt x="1523" y="1515"/>
                </a:cubicBezTo>
                <a:lnTo>
                  <a:pt x="1522" y="1524"/>
                </a:lnTo>
                <a:lnTo>
                  <a:pt x="1521" y="1533"/>
                </a:lnTo>
                <a:lnTo>
                  <a:pt x="1351" y="1463"/>
                </a:lnTo>
                <a:lnTo>
                  <a:pt x="1355" y="1458"/>
                </a:lnTo>
                <a:lnTo>
                  <a:pt x="1367" y="1446"/>
                </a:lnTo>
                <a:cubicBezTo>
                  <a:pt x="1392" y="1421"/>
                  <a:pt x="1428" y="1411"/>
                  <a:pt x="1462" y="1422"/>
                </a:cubicBezTo>
                <a:cubicBezTo>
                  <a:pt x="1496" y="1432"/>
                  <a:pt x="1522" y="1460"/>
                  <a:pt x="1529" y="1495"/>
                </a:cubicBezTo>
                <a:lnTo>
                  <a:pt x="1530" y="1500"/>
                </a:lnTo>
                <a:cubicBezTo>
                  <a:pt x="1531" y="1506"/>
                  <a:pt x="1531" y="1512"/>
                  <a:pt x="1531" y="1518"/>
                </a:cubicBezTo>
                <a:lnTo>
                  <a:pt x="1531" y="1523"/>
                </a:lnTo>
                <a:cubicBezTo>
                  <a:pt x="1531" y="1576"/>
                  <a:pt x="1488" y="1619"/>
                  <a:pt x="1435" y="1619"/>
                </a:cubicBezTo>
                <a:cubicBezTo>
                  <a:pt x="1382" y="1619"/>
                  <a:pt x="1339" y="1576"/>
                  <a:pt x="1339" y="1523"/>
                </a:cubicBezTo>
                <a:lnTo>
                  <a:pt x="1339" y="1518"/>
                </a:lnTo>
                <a:lnTo>
                  <a:pt x="1339" y="1513"/>
                </a:lnTo>
                <a:cubicBezTo>
                  <a:pt x="1339" y="1469"/>
                  <a:pt x="1370" y="1430"/>
                  <a:pt x="1413" y="1420"/>
                </a:cubicBezTo>
                <a:cubicBezTo>
                  <a:pt x="1457" y="1410"/>
                  <a:pt x="1501" y="1431"/>
                  <a:pt x="1521" y="1471"/>
                </a:cubicBezTo>
                <a:lnTo>
                  <a:pt x="1523" y="1475"/>
                </a:lnTo>
                <a:cubicBezTo>
                  <a:pt x="1525" y="1479"/>
                  <a:pt x="1527" y="1483"/>
                  <a:pt x="1529" y="1487"/>
                </a:cubicBezTo>
                <a:lnTo>
                  <a:pt x="1531" y="1493"/>
                </a:lnTo>
                <a:cubicBezTo>
                  <a:pt x="1540" y="1522"/>
                  <a:pt x="1535" y="1555"/>
                  <a:pt x="1517" y="1580"/>
                </a:cubicBezTo>
                <a:cubicBezTo>
                  <a:pt x="1499" y="1605"/>
                  <a:pt x="1470" y="1619"/>
                  <a:pt x="1439" y="1619"/>
                </a:cubicBezTo>
                <a:lnTo>
                  <a:pt x="1435" y="1619"/>
                </a:lnTo>
                <a:cubicBezTo>
                  <a:pt x="1400" y="1619"/>
                  <a:pt x="1368" y="1600"/>
                  <a:pt x="1351" y="1570"/>
                </a:cubicBezTo>
                <a:cubicBezTo>
                  <a:pt x="1334" y="1539"/>
                  <a:pt x="1336" y="1501"/>
                  <a:pt x="1354" y="1472"/>
                </a:cubicBezTo>
                <a:lnTo>
                  <a:pt x="1361" y="1461"/>
                </a:lnTo>
                <a:cubicBezTo>
                  <a:pt x="1364" y="1457"/>
                  <a:pt x="1367" y="1453"/>
                  <a:pt x="1370" y="1449"/>
                </a:cubicBezTo>
                <a:lnTo>
                  <a:pt x="1377" y="1441"/>
                </a:lnTo>
                <a:cubicBezTo>
                  <a:pt x="1400" y="1415"/>
                  <a:pt x="1435" y="1404"/>
                  <a:pt x="1468" y="1410"/>
                </a:cubicBezTo>
                <a:cubicBezTo>
                  <a:pt x="1502" y="1417"/>
                  <a:pt x="1530" y="1441"/>
                  <a:pt x="1541" y="1474"/>
                </a:cubicBezTo>
                <a:lnTo>
                  <a:pt x="1542" y="1477"/>
                </a:lnTo>
                <a:cubicBezTo>
                  <a:pt x="1543" y="1482"/>
                  <a:pt x="1544" y="1487"/>
                  <a:pt x="1545" y="1492"/>
                </a:cubicBezTo>
                <a:lnTo>
                  <a:pt x="1546" y="1498"/>
                </a:lnTo>
                <a:lnTo>
                  <a:pt x="1548" y="1514"/>
                </a:lnTo>
                <a:lnTo>
                  <a:pt x="1356" y="1523"/>
                </a:lnTo>
                <a:lnTo>
                  <a:pt x="1356" y="1518"/>
                </a:lnTo>
                <a:lnTo>
                  <a:pt x="1356" y="1513"/>
                </a:lnTo>
                <a:cubicBezTo>
                  <a:pt x="1356" y="1465"/>
                  <a:pt x="1393" y="1424"/>
                  <a:pt x="1441" y="1418"/>
                </a:cubicBezTo>
                <a:cubicBezTo>
                  <a:pt x="1489" y="1412"/>
                  <a:pt x="1534" y="1443"/>
                  <a:pt x="1546" y="1490"/>
                </a:cubicBezTo>
                <a:lnTo>
                  <a:pt x="1547" y="1494"/>
                </a:lnTo>
                <a:lnTo>
                  <a:pt x="1549" y="1508"/>
                </a:lnTo>
                <a:lnTo>
                  <a:pt x="1454" y="1427"/>
                </a:lnTo>
                <a:lnTo>
                  <a:pt x="1458" y="1427"/>
                </a:lnTo>
                <a:lnTo>
                  <a:pt x="1445" y="1428"/>
                </a:lnTo>
                <a:lnTo>
                  <a:pt x="1452" y="1427"/>
                </a:lnTo>
                <a:cubicBezTo>
                  <a:pt x="1462" y="1426"/>
                  <a:pt x="1472" y="1426"/>
                  <a:pt x="1481" y="1428"/>
                </a:cubicBezTo>
                <a:lnTo>
                  <a:pt x="1487" y="1429"/>
                </a:lnTo>
                <a:cubicBezTo>
                  <a:pt x="1520" y="1434"/>
                  <a:pt x="1548" y="1457"/>
                  <a:pt x="1561" y="1488"/>
                </a:cubicBezTo>
                <a:lnTo>
                  <a:pt x="1563" y="1493"/>
                </a:lnTo>
                <a:lnTo>
                  <a:pt x="1568" y="1509"/>
                </a:lnTo>
                <a:lnTo>
                  <a:pt x="1474" y="1436"/>
                </a:lnTo>
                <a:lnTo>
                  <a:pt x="1480" y="1436"/>
                </a:lnTo>
                <a:lnTo>
                  <a:pt x="1483" y="1436"/>
                </a:lnTo>
                <a:lnTo>
                  <a:pt x="1401" y="1483"/>
                </a:lnTo>
                <a:lnTo>
                  <a:pt x="1404" y="1478"/>
                </a:lnTo>
                <a:lnTo>
                  <a:pt x="1403" y="1481"/>
                </a:lnTo>
                <a:cubicBezTo>
                  <a:pt x="1420" y="1446"/>
                  <a:pt x="1457" y="1425"/>
                  <a:pt x="1495" y="1428"/>
                </a:cubicBezTo>
                <a:cubicBezTo>
                  <a:pt x="1534" y="1430"/>
                  <a:pt x="1567" y="1456"/>
                  <a:pt x="1580" y="1493"/>
                </a:cubicBezTo>
                <a:lnTo>
                  <a:pt x="1581" y="1496"/>
                </a:lnTo>
                <a:cubicBezTo>
                  <a:pt x="1582" y="1501"/>
                  <a:pt x="1583" y="1506"/>
                  <a:pt x="1584" y="1511"/>
                </a:cubicBezTo>
                <a:lnTo>
                  <a:pt x="1585" y="1517"/>
                </a:lnTo>
                <a:lnTo>
                  <a:pt x="1587" y="1524"/>
                </a:lnTo>
                <a:cubicBezTo>
                  <a:pt x="1592" y="1552"/>
                  <a:pt x="1585" y="1581"/>
                  <a:pt x="1567" y="1603"/>
                </a:cubicBezTo>
                <a:cubicBezTo>
                  <a:pt x="1548" y="1626"/>
                  <a:pt x="1521" y="1638"/>
                  <a:pt x="1492" y="1638"/>
                </a:cubicBezTo>
                <a:lnTo>
                  <a:pt x="1491" y="1638"/>
                </a:lnTo>
                <a:cubicBezTo>
                  <a:pt x="1438" y="1638"/>
                  <a:pt x="1395" y="1595"/>
                  <a:pt x="1395" y="1542"/>
                </a:cubicBezTo>
                <a:lnTo>
                  <a:pt x="1395" y="1536"/>
                </a:lnTo>
                <a:cubicBezTo>
                  <a:pt x="1395" y="1529"/>
                  <a:pt x="1396" y="1521"/>
                  <a:pt x="1398" y="1513"/>
                </a:cubicBezTo>
                <a:lnTo>
                  <a:pt x="1399" y="1509"/>
                </a:lnTo>
                <a:cubicBezTo>
                  <a:pt x="1411" y="1462"/>
                  <a:pt x="1456" y="1431"/>
                  <a:pt x="1504" y="1437"/>
                </a:cubicBezTo>
                <a:cubicBezTo>
                  <a:pt x="1552" y="1443"/>
                  <a:pt x="1588" y="1484"/>
                  <a:pt x="1588" y="1532"/>
                </a:cubicBezTo>
                <a:lnTo>
                  <a:pt x="1588" y="1540"/>
                </a:lnTo>
                <a:lnTo>
                  <a:pt x="1587" y="1560"/>
                </a:lnTo>
                <a:cubicBezTo>
                  <a:pt x="1586" y="1569"/>
                  <a:pt x="1584" y="1577"/>
                  <a:pt x="1581" y="1585"/>
                </a:cubicBezTo>
                <a:lnTo>
                  <a:pt x="1578" y="1593"/>
                </a:lnTo>
                <a:lnTo>
                  <a:pt x="1583" y="1542"/>
                </a:lnTo>
                <a:lnTo>
                  <a:pt x="1585" y="1553"/>
                </a:lnTo>
                <a:lnTo>
                  <a:pt x="1556" y="1500"/>
                </a:lnTo>
                <a:lnTo>
                  <a:pt x="1572" y="1515"/>
                </a:lnTo>
                <a:lnTo>
                  <a:pt x="1592" y="1532"/>
                </a:lnTo>
                <a:lnTo>
                  <a:pt x="1618" y="1554"/>
                </a:lnTo>
                <a:cubicBezTo>
                  <a:pt x="1621" y="1557"/>
                  <a:pt x="1625" y="1561"/>
                  <a:pt x="1628" y="1564"/>
                </a:cubicBezTo>
                <a:lnTo>
                  <a:pt x="1645" y="1584"/>
                </a:lnTo>
                <a:cubicBezTo>
                  <a:pt x="1653" y="1594"/>
                  <a:pt x="1660" y="1606"/>
                  <a:pt x="1663" y="1619"/>
                </a:cubicBezTo>
                <a:lnTo>
                  <a:pt x="1669" y="1639"/>
                </a:lnTo>
                <a:cubicBezTo>
                  <a:pt x="1672" y="1648"/>
                  <a:pt x="1673" y="1657"/>
                  <a:pt x="1673" y="1666"/>
                </a:cubicBezTo>
                <a:lnTo>
                  <a:pt x="1673" y="1686"/>
                </a:lnTo>
                <a:lnTo>
                  <a:pt x="1669" y="1733"/>
                </a:lnTo>
                <a:lnTo>
                  <a:pt x="1669" y="1750"/>
                </a:lnTo>
                <a:lnTo>
                  <a:pt x="1669" y="1770"/>
                </a:lnTo>
                <a:lnTo>
                  <a:pt x="1665" y="1743"/>
                </a:lnTo>
                <a:lnTo>
                  <a:pt x="1668" y="1753"/>
                </a:lnTo>
                <a:lnTo>
                  <a:pt x="1672" y="1769"/>
                </a:lnTo>
                <a:cubicBezTo>
                  <a:pt x="1673" y="1774"/>
                  <a:pt x="1674" y="1779"/>
                  <a:pt x="1674" y="1784"/>
                </a:cubicBezTo>
                <a:lnTo>
                  <a:pt x="1675" y="1801"/>
                </a:lnTo>
                <a:lnTo>
                  <a:pt x="1675" y="1827"/>
                </a:lnTo>
                <a:lnTo>
                  <a:pt x="1676" y="1850"/>
                </a:lnTo>
                <a:lnTo>
                  <a:pt x="1676" y="1865"/>
                </a:lnTo>
                <a:lnTo>
                  <a:pt x="1675" y="1885"/>
                </a:lnTo>
                <a:cubicBezTo>
                  <a:pt x="1671" y="1920"/>
                  <a:pt x="1648" y="1950"/>
                  <a:pt x="1615" y="1964"/>
                </a:cubicBezTo>
                <a:lnTo>
                  <a:pt x="1610" y="1966"/>
                </a:lnTo>
                <a:cubicBezTo>
                  <a:pt x="1581" y="1977"/>
                  <a:pt x="1548" y="1974"/>
                  <a:pt x="1521" y="1956"/>
                </a:cubicBezTo>
                <a:lnTo>
                  <a:pt x="1518" y="1954"/>
                </a:lnTo>
                <a:cubicBezTo>
                  <a:pt x="1477" y="1927"/>
                  <a:pt x="1463" y="1872"/>
                  <a:pt x="1487" y="1829"/>
                </a:cubicBezTo>
                <a:cubicBezTo>
                  <a:pt x="1511" y="1785"/>
                  <a:pt x="1564" y="1767"/>
                  <a:pt x="1609" y="1786"/>
                </a:cubicBezTo>
                <a:lnTo>
                  <a:pt x="1616" y="1789"/>
                </a:lnTo>
                <a:cubicBezTo>
                  <a:pt x="1624" y="1792"/>
                  <a:pt x="1631" y="1797"/>
                  <a:pt x="1637" y="1802"/>
                </a:cubicBezTo>
                <a:lnTo>
                  <a:pt x="1646" y="1809"/>
                </a:lnTo>
                <a:cubicBezTo>
                  <a:pt x="1663" y="1822"/>
                  <a:pt x="1675" y="1840"/>
                  <a:pt x="1680" y="1860"/>
                </a:cubicBezTo>
                <a:lnTo>
                  <a:pt x="1685" y="1879"/>
                </a:lnTo>
                <a:lnTo>
                  <a:pt x="1690" y="1898"/>
                </a:lnTo>
                <a:lnTo>
                  <a:pt x="1659" y="1849"/>
                </a:lnTo>
                <a:lnTo>
                  <a:pt x="1665" y="1854"/>
                </a:lnTo>
                <a:lnTo>
                  <a:pt x="1668" y="1857"/>
                </a:lnTo>
                <a:cubicBezTo>
                  <a:pt x="1689" y="1873"/>
                  <a:pt x="1702" y="1898"/>
                  <a:pt x="1704" y="1924"/>
                </a:cubicBezTo>
                <a:lnTo>
                  <a:pt x="1705" y="1937"/>
                </a:lnTo>
                <a:lnTo>
                  <a:pt x="1704" y="1966"/>
                </a:lnTo>
                <a:lnTo>
                  <a:pt x="1704" y="1976"/>
                </a:lnTo>
                <a:lnTo>
                  <a:pt x="1704" y="1989"/>
                </a:lnTo>
                <a:lnTo>
                  <a:pt x="1608" y="1893"/>
                </a:lnTo>
                <a:lnTo>
                  <a:pt x="1613" y="1893"/>
                </a:lnTo>
                <a:lnTo>
                  <a:pt x="1619" y="1893"/>
                </a:lnTo>
                <a:cubicBezTo>
                  <a:pt x="1641" y="1893"/>
                  <a:pt x="1662" y="1901"/>
                  <a:pt x="1679" y="1915"/>
                </a:cubicBezTo>
                <a:lnTo>
                  <a:pt x="1689" y="1923"/>
                </a:lnTo>
                <a:cubicBezTo>
                  <a:pt x="1693" y="1926"/>
                  <a:pt x="1697" y="1929"/>
                  <a:pt x="1701" y="1933"/>
                </a:cubicBezTo>
                <a:lnTo>
                  <a:pt x="1711" y="1944"/>
                </a:lnTo>
                <a:cubicBezTo>
                  <a:pt x="1720" y="1955"/>
                  <a:pt x="1728" y="1968"/>
                  <a:pt x="1732" y="1982"/>
                </a:cubicBezTo>
                <a:lnTo>
                  <a:pt x="1736" y="1996"/>
                </a:lnTo>
                <a:lnTo>
                  <a:pt x="1740" y="2016"/>
                </a:lnTo>
                <a:cubicBezTo>
                  <a:pt x="1742" y="2023"/>
                  <a:pt x="1742" y="2030"/>
                  <a:pt x="1742" y="2036"/>
                </a:cubicBezTo>
                <a:lnTo>
                  <a:pt x="1742" y="2049"/>
                </a:lnTo>
                <a:lnTo>
                  <a:pt x="1742" y="2055"/>
                </a:lnTo>
                <a:lnTo>
                  <a:pt x="1567" y="2002"/>
                </a:lnTo>
                <a:lnTo>
                  <a:pt x="1569" y="1999"/>
                </a:lnTo>
                <a:lnTo>
                  <a:pt x="1566" y="2004"/>
                </a:lnTo>
                <a:lnTo>
                  <a:pt x="1559" y="2020"/>
                </a:lnTo>
                <a:lnTo>
                  <a:pt x="1561" y="2013"/>
                </a:lnTo>
                <a:cubicBezTo>
                  <a:pt x="1566" y="1997"/>
                  <a:pt x="1574" y="1983"/>
                  <a:pt x="1586" y="1972"/>
                </a:cubicBezTo>
                <a:lnTo>
                  <a:pt x="1589" y="1969"/>
                </a:lnTo>
                <a:cubicBezTo>
                  <a:pt x="1610" y="1947"/>
                  <a:pt x="1640" y="1937"/>
                  <a:pt x="1669" y="1941"/>
                </a:cubicBezTo>
                <a:cubicBezTo>
                  <a:pt x="1699" y="1945"/>
                  <a:pt x="1725" y="1963"/>
                  <a:pt x="1740" y="1989"/>
                </a:cubicBezTo>
                <a:lnTo>
                  <a:pt x="1744" y="1996"/>
                </a:lnTo>
                <a:cubicBezTo>
                  <a:pt x="1748" y="2003"/>
                  <a:pt x="1751" y="2012"/>
                  <a:pt x="1754" y="2020"/>
                </a:cubicBezTo>
                <a:lnTo>
                  <a:pt x="1757" y="2032"/>
                </a:lnTo>
                <a:lnTo>
                  <a:pt x="1761" y="2055"/>
                </a:lnTo>
                <a:cubicBezTo>
                  <a:pt x="1763" y="2064"/>
                  <a:pt x="1764" y="2074"/>
                  <a:pt x="1763" y="2083"/>
                </a:cubicBezTo>
                <a:lnTo>
                  <a:pt x="1762" y="2094"/>
                </a:lnTo>
                <a:lnTo>
                  <a:pt x="1762" y="2093"/>
                </a:lnTo>
                <a:lnTo>
                  <a:pt x="1678" y="1998"/>
                </a:lnTo>
                <a:lnTo>
                  <a:pt x="1686" y="1999"/>
                </a:lnTo>
                <a:lnTo>
                  <a:pt x="1666" y="1999"/>
                </a:lnTo>
                <a:lnTo>
                  <a:pt x="1677" y="1998"/>
                </a:lnTo>
                <a:lnTo>
                  <a:pt x="1677" y="1997"/>
                </a:lnTo>
                <a:cubicBezTo>
                  <a:pt x="1691" y="1995"/>
                  <a:pt x="1705" y="1995"/>
                  <a:pt x="1719" y="1998"/>
                </a:cubicBezTo>
                <a:lnTo>
                  <a:pt x="1727" y="2000"/>
                </a:lnTo>
                <a:cubicBezTo>
                  <a:pt x="1761" y="2009"/>
                  <a:pt x="1788" y="2036"/>
                  <a:pt x="1797" y="2070"/>
                </a:cubicBezTo>
                <a:lnTo>
                  <a:pt x="1799" y="2078"/>
                </a:lnTo>
                <a:cubicBezTo>
                  <a:pt x="1800" y="2083"/>
                  <a:pt x="1801" y="2088"/>
                  <a:pt x="1801" y="2093"/>
                </a:cubicBezTo>
                <a:lnTo>
                  <a:pt x="1802" y="2104"/>
                </a:lnTo>
                <a:lnTo>
                  <a:pt x="1803" y="2115"/>
                </a:lnTo>
                <a:lnTo>
                  <a:pt x="1803" y="2131"/>
                </a:lnTo>
                <a:lnTo>
                  <a:pt x="1707" y="2035"/>
                </a:lnTo>
                <a:lnTo>
                  <a:pt x="1708" y="2035"/>
                </a:lnTo>
                <a:cubicBezTo>
                  <a:pt x="1761" y="2035"/>
                  <a:pt x="1804" y="2078"/>
                  <a:pt x="1804" y="2131"/>
                </a:cubicBezTo>
                <a:lnTo>
                  <a:pt x="1804" y="2139"/>
                </a:lnTo>
                <a:lnTo>
                  <a:pt x="1803" y="2159"/>
                </a:lnTo>
                <a:lnTo>
                  <a:pt x="1803" y="2169"/>
                </a:lnTo>
                <a:lnTo>
                  <a:pt x="1784" y="2112"/>
                </a:lnTo>
                <a:lnTo>
                  <a:pt x="1787" y="2116"/>
                </a:lnTo>
                <a:lnTo>
                  <a:pt x="1794" y="2126"/>
                </a:lnTo>
                <a:cubicBezTo>
                  <a:pt x="1801" y="2136"/>
                  <a:pt x="1806" y="2148"/>
                  <a:pt x="1808" y="2159"/>
                </a:cubicBezTo>
                <a:lnTo>
                  <a:pt x="1811" y="2173"/>
                </a:lnTo>
                <a:lnTo>
                  <a:pt x="1813" y="2175"/>
                </a:lnTo>
                <a:lnTo>
                  <a:pt x="1760" y="2119"/>
                </a:lnTo>
                <a:lnTo>
                  <a:pt x="1767" y="2122"/>
                </a:lnTo>
                <a:lnTo>
                  <a:pt x="1687" y="2125"/>
                </a:lnTo>
                <a:lnTo>
                  <a:pt x="1693" y="2122"/>
                </a:lnTo>
                <a:lnTo>
                  <a:pt x="1653" y="2158"/>
                </a:lnTo>
                <a:lnTo>
                  <a:pt x="1656" y="2153"/>
                </a:lnTo>
                <a:lnTo>
                  <a:pt x="1655" y="2156"/>
                </a:lnTo>
                <a:cubicBezTo>
                  <a:pt x="1668" y="2129"/>
                  <a:pt x="1693" y="2110"/>
                  <a:pt x="1723" y="2104"/>
                </a:cubicBezTo>
                <a:cubicBezTo>
                  <a:pt x="1752" y="2099"/>
                  <a:pt x="1782" y="2107"/>
                  <a:pt x="1805" y="2127"/>
                </a:cubicBezTo>
                <a:lnTo>
                  <a:pt x="1815" y="2136"/>
                </a:lnTo>
                <a:cubicBezTo>
                  <a:pt x="1826" y="2147"/>
                  <a:pt x="1835" y="2160"/>
                  <a:pt x="1841" y="2174"/>
                </a:cubicBezTo>
                <a:lnTo>
                  <a:pt x="1848" y="2193"/>
                </a:lnTo>
                <a:lnTo>
                  <a:pt x="1849" y="2196"/>
                </a:lnTo>
                <a:cubicBezTo>
                  <a:pt x="1851" y="2201"/>
                  <a:pt x="1852" y="2207"/>
                  <a:pt x="1854" y="2213"/>
                </a:cubicBezTo>
                <a:lnTo>
                  <a:pt x="1855" y="2218"/>
                </a:lnTo>
                <a:lnTo>
                  <a:pt x="1856" y="2222"/>
                </a:lnTo>
                <a:lnTo>
                  <a:pt x="1859" y="2232"/>
                </a:lnTo>
                <a:lnTo>
                  <a:pt x="1669" y="2255"/>
                </a:lnTo>
                <a:lnTo>
                  <a:pt x="1669" y="2252"/>
                </a:lnTo>
                <a:lnTo>
                  <a:pt x="1669" y="2246"/>
                </a:lnTo>
                <a:lnTo>
                  <a:pt x="1669" y="2239"/>
                </a:lnTo>
                <a:lnTo>
                  <a:pt x="1669" y="2236"/>
                </a:lnTo>
                <a:cubicBezTo>
                  <a:pt x="1669" y="2183"/>
                  <a:pt x="1712" y="2140"/>
                  <a:pt x="1765" y="2140"/>
                </a:cubicBezTo>
                <a:cubicBezTo>
                  <a:pt x="1818" y="2140"/>
                  <a:pt x="1861" y="2183"/>
                  <a:pt x="1861" y="2236"/>
                </a:cubicBezTo>
                <a:lnTo>
                  <a:pt x="1861" y="2244"/>
                </a:lnTo>
                <a:lnTo>
                  <a:pt x="1861" y="2255"/>
                </a:lnTo>
                <a:lnTo>
                  <a:pt x="1862" y="2263"/>
                </a:lnTo>
                <a:lnTo>
                  <a:pt x="1863" y="2277"/>
                </a:lnTo>
                <a:cubicBezTo>
                  <a:pt x="1865" y="2303"/>
                  <a:pt x="1856" y="2329"/>
                  <a:pt x="1838" y="2349"/>
                </a:cubicBezTo>
                <a:cubicBezTo>
                  <a:pt x="1820" y="2368"/>
                  <a:pt x="1794" y="2379"/>
                  <a:pt x="1767" y="2379"/>
                </a:cubicBezTo>
                <a:lnTo>
                  <a:pt x="1765" y="2379"/>
                </a:lnTo>
                <a:cubicBezTo>
                  <a:pt x="1738" y="2379"/>
                  <a:pt x="1712" y="2368"/>
                  <a:pt x="1694" y="2347"/>
                </a:cubicBezTo>
                <a:cubicBezTo>
                  <a:pt x="1676" y="2327"/>
                  <a:pt x="1667" y="2300"/>
                  <a:pt x="1670" y="2273"/>
                </a:cubicBezTo>
                <a:lnTo>
                  <a:pt x="1671" y="2264"/>
                </a:lnTo>
                <a:cubicBezTo>
                  <a:pt x="1672" y="2254"/>
                  <a:pt x="1675" y="2245"/>
                  <a:pt x="1678" y="2237"/>
                </a:cubicBezTo>
                <a:lnTo>
                  <a:pt x="1681" y="2230"/>
                </a:lnTo>
                <a:cubicBezTo>
                  <a:pt x="1689" y="2211"/>
                  <a:pt x="1703" y="2196"/>
                  <a:pt x="1720" y="2185"/>
                </a:cubicBezTo>
                <a:lnTo>
                  <a:pt x="1725" y="2182"/>
                </a:lnTo>
                <a:cubicBezTo>
                  <a:pt x="1767" y="2157"/>
                  <a:pt x="1821" y="2167"/>
                  <a:pt x="1851" y="2206"/>
                </a:cubicBezTo>
                <a:lnTo>
                  <a:pt x="1861" y="2219"/>
                </a:lnTo>
                <a:lnTo>
                  <a:pt x="1875" y="2239"/>
                </a:lnTo>
                <a:lnTo>
                  <a:pt x="1883" y="2252"/>
                </a:lnTo>
                <a:lnTo>
                  <a:pt x="1887" y="2257"/>
                </a:lnTo>
                <a:lnTo>
                  <a:pt x="1712" y="2312"/>
                </a:lnTo>
                <a:lnTo>
                  <a:pt x="1712" y="2307"/>
                </a:lnTo>
                <a:lnTo>
                  <a:pt x="1726" y="2357"/>
                </a:lnTo>
                <a:lnTo>
                  <a:pt x="1723" y="2352"/>
                </a:lnTo>
                <a:lnTo>
                  <a:pt x="1901" y="2292"/>
                </a:lnTo>
                <a:lnTo>
                  <a:pt x="1902" y="2301"/>
                </a:lnTo>
                <a:lnTo>
                  <a:pt x="1903" y="2303"/>
                </a:lnTo>
                <a:cubicBezTo>
                  <a:pt x="1904" y="2312"/>
                  <a:pt x="1905" y="2322"/>
                  <a:pt x="1904" y="2331"/>
                </a:cubicBezTo>
                <a:lnTo>
                  <a:pt x="1903" y="2341"/>
                </a:lnTo>
                <a:lnTo>
                  <a:pt x="1903" y="2340"/>
                </a:lnTo>
                <a:lnTo>
                  <a:pt x="1789" y="2246"/>
                </a:lnTo>
                <a:lnTo>
                  <a:pt x="1794" y="2245"/>
                </a:lnTo>
                <a:cubicBezTo>
                  <a:pt x="1806" y="2243"/>
                  <a:pt x="1819" y="2243"/>
                  <a:pt x="1831" y="2245"/>
                </a:cubicBezTo>
                <a:lnTo>
                  <a:pt x="1836" y="2246"/>
                </a:lnTo>
                <a:cubicBezTo>
                  <a:pt x="1874" y="2254"/>
                  <a:pt x="1904" y="2284"/>
                  <a:pt x="1912" y="2322"/>
                </a:cubicBezTo>
                <a:lnTo>
                  <a:pt x="1914" y="2332"/>
                </a:lnTo>
                <a:lnTo>
                  <a:pt x="1915" y="2339"/>
                </a:lnTo>
                <a:lnTo>
                  <a:pt x="1772" y="2277"/>
                </a:lnTo>
                <a:lnTo>
                  <a:pt x="1777" y="2274"/>
                </a:lnTo>
                <a:lnTo>
                  <a:pt x="1753" y="2295"/>
                </a:lnTo>
                <a:lnTo>
                  <a:pt x="1758" y="2289"/>
                </a:lnTo>
                <a:cubicBezTo>
                  <a:pt x="1776" y="2267"/>
                  <a:pt x="1803" y="2254"/>
                  <a:pt x="1831" y="2254"/>
                </a:cubicBezTo>
                <a:lnTo>
                  <a:pt x="1832" y="2254"/>
                </a:lnTo>
                <a:cubicBezTo>
                  <a:pt x="1879" y="2254"/>
                  <a:pt x="1919" y="2288"/>
                  <a:pt x="1927" y="2335"/>
                </a:cubicBezTo>
                <a:lnTo>
                  <a:pt x="1928" y="2341"/>
                </a:lnTo>
                <a:lnTo>
                  <a:pt x="1913" y="2303"/>
                </a:lnTo>
                <a:lnTo>
                  <a:pt x="1915" y="2306"/>
                </a:lnTo>
                <a:lnTo>
                  <a:pt x="1748" y="2320"/>
                </a:lnTo>
                <a:lnTo>
                  <a:pt x="1752" y="2311"/>
                </a:lnTo>
                <a:lnTo>
                  <a:pt x="1754" y="2305"/>
                </a:lnTo>
                <a:cubicBezTo>
                  <a:pt x="1768" y="2270"/>
                  <a:pt x="1802" y="2246"/>
                  <a:pt x="1839" y="2245"/>
                </a:cubicBezTo>
                <a:cubicBezTo>
                  <a:pt x="1877" y="2243"/>
                  <a:pt x="1912" y="2264"/>
                  <a:pt x="1929" y="2298"/>
                </a:cubicBezTo>
                <a:lnTo>
                  <a:pt x="1931" y="2302"/>
                </a:lnTo>
                <a:cubicBezTo>
                  <a:pt x="1933" y="2306"/>
                  <a:pt x="1935" y="2310"/>
                  <a:pt x="1937" y="2314"/>
                </a:cubicBezTo>
                <a:lnTo>
                  <a:pt x="1939" y="2320"/>
                </a:lnTo>
                <a:cubicBezTo>
                  <a:pt x="1948" y="2349"/>
                  <a:pt x="1943" y="2382"/>
                  <a:pt x="1925" y="2407"/>
                </a:cubicBezTo>
                <a:cubicBezTo>
                  <a:pt x="1907" y="2432"/>
                  <a:pt x="1878" y="2446"/>
                  <a:pt x="1847" y="2446"/>
                </a:cubicBezTo>
                <a:lnTo>
                  <a:pt x="1846" y="2446"/>
                </a:lnTo>
                <a:lnTo>
                  <a:pt x="1942" y="2340"/>
                </a:lnTo>
                <a:lnTo>
                  <a:pt x="1943" y="2349"/>
                </a:lnTo>
                <a:lnTo>
                  <a:pt x="1943" y="2370"/>
                </a:lnTo>
                <a:lnTo>
                  <a:pt x="1943" y="2378"/>
                </a:lnTo>
                <a:cubicBezTo>
                  <a:pt x="1943" y="2431"/>
                  <a:pt x="1900" y="2474"/>
                  <a:pt x="1847" y="2474"/>
                </a:cubicBezTo>
                <a:cubicBezTo>
                  <a:pt x="1794" y="2474"/>
                  <a:pt x="1751" y="2431"/>
                  <a:pt x="1751" y="2378"/>
                </a:cubicBezTo>
                <a:lnTo>
                  <a:pt x="1751" y="2375"/>
                </a:lnTo>
                <a:lnTo>
                  <a:pt x="1751" y="2369"/>
                </a:lnTo>
                <a:lnTo>
                  <a:pt x="1751" y="2359"/>
                </a:lnTo>
                <a:cubicBezTo>
                  <a:pt x="1751" y="2324"/>
                  <a:pt x="1771" y="2292"/>
                  <a:pt x="1802" y="2275"/>
                </a:cubicBezTo>
                <a:cubicBezTo>
                  <a:pt x="1833" y="2258"/>
                  <a:pt x="1871" y="2260"/>
                  <a:pt x="1901" y="2280"/>
                </a:cubicBezTo>
                <a:lnTo>
                  <a:pt x="1904" y="2282"/>
                </a:lnTo>
                <a:cubicBezTo>
                  <a:pt x="1920" y="2293"/>
                  <a:pt x="1933" y="2309"/>
                  <a:pt x="1940" y="2328"/>
                </a:cubicBezTo>
                <a:lnTo>
                  <a:pt x="1943" y="2336"/>
                </a:lnTo>
                <a:cubicBezTo>
                  <a:pt x="1946" y="2343"/>
                  <a:pt x="1948" y="2350"/>
                  <a:pt x="1949" y="2358"/>
                </a:cubicBezTo>
                <a:lnTo>
                  <a:pt x="1951" y="2374"/>
                </a:lnTo>
                <a:lnTo>
                  <a:pt x="1951" y="2393"/>
                </a:lnTo>
                <a:lnTo>
                  <a:pt x="1949" y="2370"/>
                </a:lnTo>
                <a:lnTo>
                  <a:pt x="1950" y="2374"/>
                </a:lnTo>
                <a:lnTo>
                  <a:pt x="1760" y="2397"/>
                </a:lnTo>
                <a:lnTo>
                  <a:pt x="1760" y="2395"/>
                </a:lnTo>
                <a:lnTo>
                  <a:pt x="1760" y="2388"/>
                </a:lnTo>
                <a:lnTo>
                  <a:pt x="1760" y="2381"/>
                </a:lnTo>
                <a:lnTo>
                  <a:pt x="1760" y="2378"/>
                </a:lnTo>
                <a:cubicBezTo>
                  <a:pt x="1760" y="2330"/>
                  <a:pt x="1797" y="2289"/>
                  <a:pt x="1845" y="2283"/>
                </a:cubicBezTo>
                <a:cubicBezTo>
                  <a:pt x="1893" y="2277"/>
                  <a:pt x="1938" y="2308"/>
                  <a:pt x="1950" y="2355"/>
                </a:cubicBezTo>
                <a:lnTo>
                  <a:pt x="1952" y="2363"/>
                </a:lnTo>
                <a:lnTo>
                  <a:pt x="1955" y="2380"/>
                </a:lnTo>
                <a:lnTo>
                  <a:pt x="1860" y="2301"/>
                </a:lnTo>
                <a:lnTo>
                  <a:pt x="1870" y="2301"/>
                </a:lnTo>
                <a:lnTo>
                  <a:pt x="1803" y="2330"/>
                </a:lnTo>
                <a:lnTo>
                  <a:pt x="1809" y="2324"/>
                </a:lnTo>
                <a:cubicBezTo>
                  <a:pt x="1816" y="2316"/>
                  <a:pt x="1824" y="2310"/>
                  <a:pt x="1834" y="2306"/>
                </a:cubicBezTo>
                <a:lnTo>
                  <a:pt x="1840" y="2303"/>
                </a:lnTo>
                <a:cubicBezTo>
                  <a:pt x="1866" y="2290"/>
                  <a:pt x="1896" y="2289"/>
                  <a:pt x="1923" y="2301"/>
                </a:cubicBezTo>
                <a:cubicBezTo>
                  <a:pt x="1949" y="2313"/>
                  <a:pt x="1969" y="2337"/>
                  <a:pt x="1976" y="2365"/>
                </a:cubicBezTo>
                <a:lnTo>
                  <a:pt x="1978" y="2373"/>
                </a:lnTo>
                <a:cubicBezTo>
                  <a:pt x="1979" y="2378"/>
                  <a:pt x="1980" y="2383"/>
                  <a:pt x="1980" y="2388"/>
                </a:cubicBezTo>
                <a:lnTo>
                  <a:pt x="1981" y="2399"/>
                </a:lnTo>
                <a:lnTo>
                  <a:pt x="1981" y="2416"/>
                </a:lnTo>
                <a:lnTo>
                  <a:pt x="1790" y="2406"/>
                </a:lnTo>
                <a:lnTo>
                  <a:pt x="1791" y="2397"/>
                </a:lnTo>
                <a:lnTo>
                  <a:pt x="1790" y="2391"/>
                </a:lnTo>
                <a:lnTo>
                  <a:pt x="1790" y="2382"/>
                </a:lnTo>
                <a:lnTo>
                  <a:pt x="1790" y="2378"/>
                </a:lnTo>
                <a:cubicBezTo>
                  <a:pt x="1790" y="2325"/>
                  <a:pt x="1833" y="2282"/>
                  <a:pt x="1886" y="2282"/>
                </a:cubicBezTo>
                <a:cubicBezTo>
                  <a:pt x="1939" y="2282"/>
                  <a:pt x="1982" y="2325"/>
                  <a:pt x="1982" y="2378"/>
                </a:cubicBezTo>
                <a:lnTo>
                  <a:pt x="1982" y="2385"/>
                </a:lnTo>
                <a:lnTo>
                  <a:pt x="1983" y="2389"/>
                </a:lnTo>
                <a:lnTo>
                  <a:pt x="1984" y="2401"/>
                </a:lnTo>
                <a:lnTo>
                  <a:pt x="1981" y="2383"/>
                </a:lnTo>
                <a:lnTo>
                  <a:pt x="1983" y="2390"/>
                </a:lnTo>
                <a:lnTo>
                  <a:pt x="1799" y="2386"/>
                </a:lnTo>
                <a:lnTo>
                  <a:pt x="1800" y="2383"/>
                </a:lnTo>
                <a:lnTo>
                  <a:pt x="1796" y="2400"/>
                </a:lnTo>
                <a:lnTo>
                  <a:pt x="1797" y="2393"/>
                </a:lnTo>
                <a:lnTo>
                  <a:pt x="1799" y="2385"/>
                </a:lnTo>
                <a:cubicBezTo>
                  <a:pt x="1801" y="2371"/>
                  <a:pt x="1806" y="2359"/>
                  <a:pt x="1814" y="2347"/>
                </a:cubicBezTo>
                <a:lnTo>
                  <a:pt x="1816" y="2344"/>
                </a:lnTo>
                <a:cubicBezTo>
                  <a:pt x="1833" y="2319"/>
                  <a:pt x="1861" y="2303"/>
                  <a:pt x="1891" y="2302"/>
                </a:cubicBezTo>
                <a:cubicBezTo>
                  <a:pt x="1922" y="2300"/>
                  <a:pt x="1951" y="2314"/>
                  <a:pt x="1970" y="2337"/>
                </a:cubicBezTo>
                <a:lnTo>
                  <a:pt x="1974" y="2342"/>
                </a:lnTo>
                <a:cubicBezTo>
                  <a:pt x="1978" y="2347"/>
                  <a:pt x="1981" y="2351"/>
                  <a:pt x="1983" y="2356"/>
                </a:cubicBezTo>
                <a:lnTo>
                  <a:pt x="1988" y="2365"/>
                </a:lnTo>
                <a:lnTo>
                  <a:pt x="1993" y="2374"/>
                </a:lnTo>
                <a:lnTo>
                  <a:pt x="1998" y="2384"/>
                </a:lnTo>
                <a:lnTo>
                  <a:pt x="1821" y="2396"/>
                </a:lnTo>
                <a:lnTo>
                  <a:pt x="1822" y="2393"/>
                </a:lnTo>
                <a:lnTo>
                  <a:pt x="1817" y="2423"/>
                </a:lnTo>
                <a:lnTo>
                  <a:pt x="1817" y="2416"/>
                </a:lnTo>
                <a:cubicBezTo>
                  <a:pt x="1817" y="2363"/>
                  <a:pt x="1860" y="2320"/>
                  <a:pt x="1913" y="2320"/>
                </a:cubicBezTo>
                <a:lnTo>
                  <a:pt x="1918" y="2320"/>
                </a:lnTo>
                <a:cubicBezTo>
                  <a:pt x="1960" y="2320"/>
                  <a:pt x="1996" y="2347"/>
                  <a:pt x="2010" y="2386"/>
                </a:cubicBezTo>
                <a:lnTo>
                  <a:pt x="2012" y="2392"/>
                </a:lnTo>
                <a:lnTo>
                  <a:pt x="2006" y="2380"/>
                </a:lnTo>
                <a:lnTo>
                  <a:pt x="2008" y="2384"/>
                </a:lnTo>
                <a:lnTo>
                  <a:pt x="1828" y="2411"/>
                </a:lnTo>
                <a:lnTo>
                  <a:pt x="1829" y="2405"/>
                </a:lnTo>
                <a:lnTo>
                  <a:pt x="1827" y="2420"/>
                </a:lnTo>
                <a:lnTo>
                  <a:pt x="1827" y="2416"/>
                </a:lnTo>
                <a:cubicBezTo>
                  <a:pt x="1827" y="2369"/>
                  <a:pt x="1862" y="2329"/>
                  <a:pt x="1908" y="2322"/>
                </a:cubicBezTo>
                <a:cubicBezTo>
                  <a:pt x="1955" y="2314"/>
                  <a:pt x="2000" y="2341"/>
                  <a:pt x="2015" y="2386"/>
                </a:cubicBezTo>
                <a:lnTo>
                  <a:pt x="2017" y="2392"/>
                </a:lnTo>
                <a:lnTo>
                  <a:pt x="2020" y="2401"/>
                </a:lnTo>
                <a:lnTo>
                  <a:pt x="2024" y="2420"/>
                </a:lnTo>
                <a:lnTo>
                  <a:pt x="2020" y="2405"/>
                </a:lnTo>
                <a:lnTo>
                  <a:pt x="2022" y="2410"/>
                </a:lnTo>
                <a:lnTo>
                  <a:pt x="1883" y="2363"/>
                </a:lnTo>
                <a:lnTo>
                  <a:pt x="1888" y="2360"/>
                </a:lnTo>
                <a:lnTo>
                  <a:pt x="1849" y="2405"/>
                </a:lnTo>
                <a:lnTo>
                  <a:pt x="1852" y="2398"/>
                </a:lnTo>
                <a:cubicBezTo>
                  <a:pt x="1867" y="2362"/>
                  <a:pt x="1902" y="2339"/>
                  <a:pt x="1940" y="2339"/>
                </a:cubicBezTo>
                <a:lnTo>
                  <a:pt x="1941" y="2339"/>
                </a:lnTo>
                <a:lnTo>
                  <a:pt x="1848" y="2412"/>
                </a:lnTo>
                <a:lnTo>
                  <a:pt x="1849" y="2408"/>
                </a:lnTo>
                <a:lnTo>
                  <a:pt x="1849" y="2408"/>
                </a:lnTo>
                <a:cubicBezTo>
                  <a:pt x="1858" y="2363"/>
                  <a:pt x="1898" y="2330"/>
                  <a:pt x="1943" y="2330"/>
                </a:cubicBezTo>
                <a:lnTo>
                  <a:pt x="1944" y="2330"/>
                </a:lnTo>
                <a:lnTo>
                  <a:pt x="1850" y="2442"/>
                </a:lnTo>
                <a:lnTo>
                  <a:pt x="1849" y="2436"/>
                </a:lnTo>
                <a:lnTo>
                  <a:pt x="1849" y="2440"/>
                </a:lnTo>
                <a:lnTo>
                  <a:pt x="2025" y="2466"/>
                </a:lnTo>
                <a:lnTo>
                  <a:pt x="2019" y="2476"/>
                </a:lnTo>
                <a:lnTo>
                  <a:pt x="2012" y="2486"/>
                </a:lnTo>
                <a:lnTo>
                  <a:pt x="2010" y="2489"/>
                </a:lnTo>
                <a:cubicBezTo>
                  <a:pt x="1990" y="2519"/>
                  <a:pt x="1954" y="2535"/>
                  <a:pt x="1918" y="2531"/>
                </a:cubicBezTo>
                <a:cubicBezTo>
                  <a:pt x="1881" y="2526"/>
                  <a:pt x="1851" y="2501"/>
                  <a:pt x="1839" y="2466"/>
                </a:cubicBezTo>
                <a:lnTo>
                  <a:pt x="1838" y="2463"/>
                </a:lnTo>
                <a:cubicBezTo>
                  <a:pt x="1833" y="2448"/>
                  <a:pt x="1832" y="2432"/>
                  <a:pt x="1835" y="2417"/>
                </a:cubicBezTo>
                <a:lnTo>
                  <a:pt x="1836" y="2411"/>
                </a:lnTo>
                <a:lnTo>
                  <a:pt x="1836" y="2406"/>
                </a:lnTo>
                <a:cubicBezTo>
                  <a:pt x="1837" y="2400"/>
                  <a:pt x="1839" y="2395"/>
                  <a:pt x="1840" y="2389"/>
                </a:cubicBezTo>
                <a:lnTo>
                  <a:pt x="1841" y="2386"/>
                </a:lnTo>
                <a:cubicBezTo>
                  <a:pt x="1855" y="2346"/>
                  <a:pt x="1894" y="2319"/>
                  <a:pt x="1936" y="2321"/>
                </a:cubicBezTo>
                <a:cubicBezTo>
                  <a:pt x="1979" y="2322"/>
                  <a:pt x="2015" y="2352"/>
                  <a:pt x="2026" y="2393"/>
                </a:cubicBezTo>
                <a:lnTo>
                  <a:pt x="2028" y="2401"/>
                </a:lnTo>
                <a:lnTo>
                  <a:pt x="2031" y="2418"/>
                </a:lnTo>
                <a:lnTo>
                  <a:pt x="1936" y="2339"/>
                </a:lnTo>
                <a:lnTo>
                  <a:pt x="1938" y="2339"/>
                </a:lnTo>
                <a:lnTo>
                  <a:pt x="1940" y="2339"/>
                </a:lnTo>
                <a:cubicBezTo>
                  <a:pt x="1990" y="2339"/>
                  <a:pt x="2032" y="2377"/>
                  <a:pt x="2036" y="2427"/>
                </a:cubicBezTo>
                <a:lnTo>
                  <a:pt x="2037" y="2438"/>
                </a:lnTo>
                <a:lnTo>
                  <a:pt x="2038" y="2443"/>
                </a:lnTo>
                <a:lnTo>
                  <a:pt x="1847" y="2443"/>
                </a:lnTo>
                <a:lnTo>
                  <a:pt x="1848" y="2435"/>
                </a:lnTo>
                <a:lnTo>
                  <a:pt x="1847" y="2435"/>
                </a:lnTo>
                <a:lnTo>
                  <a:pt x="1943" y="2531"/>
                </a:lnTo>
                <a:lnTo>
                  <a:pt x="1942" y="2531"/>
                </a:lnTo>
                <a:cubicBezTo>
                  <a:pt x="1889" y="2531"/>
                  <a:pt x="1846" y="2488"/>
                  <a:pt x="1846" y="2435"/>
                </a:cubicBezTo>
                <a:cubicBezTo>
                  <a:pt x="1846" y="2382"/>
                  <a:pt x="1889" y="2339"/>
                  <a:pt x="1942" y="2339"/>
                </a:cubicBezTo>
                <a:lnTo>
                  <a:pt x="1949" y="2339"/>
                </a:lnTo>
                <a:lnTo>
                  <a:pt x="1952" y="2339"/>
                </a:lnTo>
                <a:lnTo>
                  <a:pt x="1863" y="2400"/>
                </a:lnTo>
                <a:lnTo>
                  <a:pt x="1865" y="2395"/>
                </a:lnTo>
                <a:cubicBezTo>
                  <a:pt x="1868" y="2387"/>
                  <a:pt x="1873" y="2380"/>
                  <a:pt x="1878" y="2373"/>
                </a:cubicBezTo>
                <a:lnTo>
                  <a:pt x="1881" y="2369"/>
                </a:lnTo>
                <a:cubicBezTo>
                  <a:pt x="1897" y="2347"/>
                  <a:pt x="1923" y="2333"/>
                  <a:pt x="1951" y="2331"/>
                </a:cubicBezTo>
                <a:cubicBezTo>
                  <a:pt x="1978" y="2329"/>
                  <a:pt x="2006" y="2339"/>
                  <a:pt x="2025" y="2359"/>
                </a:cubicBezTo>
                <a:lnTo>
                  <a:pt x="2030" y="2364"/>
                </a:lnTo>
                <a:lnTo>
                  <a:pt x="2034" y="2368"/>
                </a:lnTo>
                <a:lnTo>
                  <a:pt x="1877" y="2402"/>
                </a:lnTo>
                <a:lnTo>
                  <a:pt x="1880" y="2394"/>
                </a:lnTo>
                <a:lnTo>
                  <a:pt x="1875" y="2410"/>
                </a:lnTo>
                <a:lnTo>
                  <a:pt x="1877" y="2399"/>
                </a:lnTo>
                <a:cubicBezTo>
                  <a:pt x="1885" y="2354"/>
                  <a:pt x="1925" y="2320"/>
                  <a:pt x="1971" y="2320"/>
                </a:cubicBezTo>
                <a:lnTo>
                  <a:pt x="1972" y="2320"/>
                </a:lnTo>
                <a:cubicBezTo>
                  <a:pt x="2000" y="2320"/>
                  <a:pt x="2025" y="2332"/>
                  <a:pt x="2044" y="2352"/>
                </a:cubicBezTo>
                <a:cubicBezTo>
                  <a:pt x="2062" y="2372"/>
                  <a:pt x="2071" y="2399"/>
                  <a:pt x="2068" y="2426"/>
                </a:cubicBezTo>
                <a:lnTo>
                  <a:pt x="2067" y="2436"/>
                </a:lnTo>
                <a:lnTo>
                  <a:pt x="2067" y="2435"/>
                </a:lnTo>
                <a:lnTo>
                  <a:pt x="1971" y="2339"/>
                </a:lnTo>
                <a:lnTo>
                  <a:pt x="1974" y="2339"/>
                </a:lnTo>
                <a:cubicBezTo>
                  <a:pt x="1987" y="2339"/>
                  <a:pt x="1999" y="2342"/>
                  <a:pt x="2010" y="2346"/>
                </a:cubicBezTo>
                <a:lnTo>
                  <a:pt x="2015" y="2348"/>
                </a:lnTo>
                <a:lnTo>
                  <a:pt x="1926" y="2358"/>
                </a:lnTo>
                <a:lnTo>
                  <a:pt x="1929" y="2356"/>
                </a:lnTo>
                <a:lnTo>
                  <a:pt x="1887" y="2444"/>
                </a:lnTo>
                <a:lnTo>
                  <a:pt x="1886" y="2433"/>
                </a:lnTo>
                <a:lnTo>
                  <a:pt x="1885" y="2428"/>
                </a:lnTo>
                <a:lnTo>
                  <a:pt x="2076" y="2416"/>
                </a:lnTo>
                <a:lnTo>
                  <a:pt x="2076" y="2424"/>
                </a:lnTo>
                <a:lnTo>
                  <a:pt x="2077" y="2427"/>
                </a:lnTo>
                <a:lnTo>
                  <a:pt x="1981" y="2339"/>
                </a:lnTo>
                <a:lnTo>
                  <a:pt x="1982" y="2339"/>
                </a:lnTo>
                <a:cubicBezTo>
                  <a:pt x="2026" y="2339"/>
                  <a:pt x="2064" y="2368"/>
                  <a:pt x="2075" y="2410"/>
                </a:cubicBezTo>
                <a:lnTo>
                  <a:pt x="2078" y="2421"/>
                </a:lnTo>
                <a:lnTo>
                  <a:pt x="2067" y="2396"/>
                </a:lnTo>
                <a:lnTo>
                  <a:pt x="2072" y="2404"/>
                </a:lnTo>
                <a:lnTo>
                  <a:pt x="1923" y="2387"/>
                </a:lnTo>
                <a:lnTo>
                  <a:pt x="1926" y="2384"/>
                </a:lnTo>
                <a:lnTo>
                  <a:pt x="1902" y="2421"/>
                </a:lnTo>
                <a:lnTo>
                  <a:pt x="1904" y="2415"/>
                </a:lnTo>
                <a:lnTo>
                  <a:pt x="1910" y="2401"/>
                </a:lnTo>
                <a:cubicBezTo>
                  <a:pt x="1913" y="2395"/>
                  <a:pt x="1915" y="2390"/>
                  <a:pt x="1919" y="2385"/>
                </a:cubicBezTo>
                <a:lnTo>
                  <a:pt x="1921" y="2382"/>
                </a:lnTo>
                <a:cubicBezTo>
                  <a:pt x="1941" y="2352"/>
                  <a:pt x="1977" y="2335"/>
                  <a:pt x="2013" y="2340"/>
                </a:cubicBezTo>
                <a:cubicBezTo>
                  <a:pt x="2050" y="2345"/>
                  <a:pt x="2080" y="2370"/>
                  <a:pt x="2092" y="2405"/>
                </a:cubicBezTo>
                <a:lnTo>
                  <a:pt x="2093" y="2408"/>
                </a:lnTo>
                <a:cubicBezTo>
                  <a:pt x="2096" y="2418"/>
                  <a:pt x="2097" y="2428"/>
                  <a:pt x="2097" y="2438"/>
                </a:cubicBezTo>
                <a:lnTo>
                  <a:pt x="2097" y="2445"/>
                </a:lnTo>
                <a:lnTo>
                  <a:pt x="2097" y="2451"/>
                </a:lnTo>
                <a:lnTo>
                  <a:pt x="2093" y="2421"/>
                </a:lnTo>
                <a:lnTo>
                  <a:pt x="2094" y="2424"/>
                </a:lnTo>
                <a:lnTo>
                  <a:pt x="1926" y="2397"/>
                </a:lnTo>
                <a:lnTo>
                  <a:pt x="1932" y="2389"/>
                </a:lnTo>
                <a:lnTo>
                  <a:pt x="1924" y="2400"/>
                </a:lnTo>
                <a:lnTo>
                  <a:pt x="1930" y="2389"/>
                </a:lnTo>
                <a:cubicBezTo>
                  <a:pt x="1947" y="2359"/>
                  <a:pt x="1979" y="2339"/>
                  <a:pt x="2014" y="2339"/>
                </a:cubicBezTo>
                <a:lnTo>
                  <a:pt x="2015" y="2339"/>
                </a:lnTo>
                <a:cubicBezTo>
                  <a:pt x="2068" y="2339"/>
                  <a:pt x="2111" y="2382"/>
                  <a:pt x="2111" y="2435"/>
                </a:cubicBezTo>
                <a:lnTo>
                  <a:pt x="2111" y="2450"/>
                </a:lnTo>
                <a:lnTo>
                  <a:pt x="2112" y="2458"/>
                </a:lnTo>
                <a:lnTo>
                  <a:pt x="2016" y="2368"/>
                </a:lnTo>
                <a:lnTo>
                  <a:pt x="2021" y="2368"/>
                </a:lnTo>
                <a:lnTo>
                  <a:pt x="2024" y="2368"/>
                </a:lnTo>
                <a:cubicBezTo>
                  <a:pt x="2062" y="2368"/>
                  <a:pt x="2096" y="2390"/>
                  <a:pt x="2111" y="2424"/>
                </a:cubicBezTo>
                <a:cubicBezTo>
                  <a:pt x="2127" y="2457"/>
                  <a:pt x="2122" y="2497"/>
                  <a:pt x="2098" y="2526"/>
                </a:cubicBezTo>
                <a:lnTo>
                  <a:pt x="2093" y="2532"/>
                </a:lnTo>
                <a:cubicBezTo>
                  <a:pt x="2085" y="2542"/>
                  <a:pt x="2074" y="2550"/>
                  <a:pt x="2062" y="2556"/>
                </a:cubicBezTo>
                <a:lnTo>
                  <a:pt x="2056" y="2559"/>
                </a:lnTo>
                <a:cubicBezTo>
                  <a:pt x="2025" y="2575"/>
                  <a:pt x="1987" y="2572"/>
                  <a:pt x="1959" y="2552"/>
                </a:cubicBezTo>
                <a:cubicBezTo>
                  <a:pt x="1930" y="2532"/>
                  <a:pt x="1914" y="2498"/>
                  <a:pt x="1918" y="2463"/>
                </a:cubicBezTo>
                <a:lnTo>
                  <a:pt x="1919" y="2454"/>
                </a:lnTo>
                <a:cubicBezTo>
                  <a:pt x="1920" y="2448"/>
                  <a:pt x="1921" y="2442"/>
                  <a:pt x="1923" y="2437"/>
                </a:cubicBezTo>
                <a:lnTo>
                  <a:pt x="1926" y="2427"/>
                </a:lnTo>
                <a:cubicBezTo>
                  <a:pt x="1939" y="2381"/>
                  <a:pt x="1984" y="2353"/>
                  <a:pt x="2031" y="2359"/>
                </a:cubicBezTo>
                <a:cubicBezTo>
                  <a:pt x="2079" y="2366"/>
                  <a:pt x="2113" y="2407"/>
                  <a:pt x="2113" y="2454"/>
                </a:cubicBezTo>
                <a:lnTo>
                  <a:pt x="2113" y="2457"/>
                </a:lnTo>
                <a:lnTo>
                  <a:pt x="2113" y="2464"/>
                </a:lnTo>
                <a:lnTo>
                  <a:pt x="2113" y="2474"/>
                </a:lnTo>
                <a:lnTo>
                  <a:pt x="2113" y="2483"/>
                </a:lnTo>
                <a:lnTo>
                  <a:pt x="2017" y="2387"/>
                </a:lnTo>
                <a:lnTo>
                  <a:pt x="2021" y="2387"/>
                </a:lnTo>
                <a:lnTo>
                  <a:pt x="1925" y="2483"/>
                </a:lnTo>
                <a:lnTo>
                  <a:pt x="1925" y="2477"/>
                </a:lnTo>
                <a:lnTo>
                  <a:pt x="1925" y="2477"/>
                </a:lnTo>
                <a:lnTo>
                  <a:pt x="1924" y="2471"/>
                </a:lnTo>
                <a:lnTo>
                  <a:pt x="1923" y="2454"/>
                </a:lnTo>
                <a:cubicBezTo>
                  <a:pt x="1923" y="2401"/>
                  <a:pt x="1966" y="2358"/>
                  <a:pt x="2019" y="2358"/>
                </a:cubicBezTo>
                <a:cubicBezTo>
                  <a:pt x="2072" y="2358"/>
                  <a:pt x="2115" y="2401"/>
                  <a:pt x="2115" y="2454"/>
                </a:cubicBezTo>
                <a:lnTo>
                  <a:pt x="2115" y="2456"/>
                </a:lnTo>
                <a:lnTo>
                  <a:pt x="2114" y="2441"/>
                </a:lnTo>
                <a:lnTo>
                  <a:pt x="2115" y="2447"/>
                </a:lnTo>
                <a:lnTo>
                  <a:pt x="2117" y="2465"/>
                </a:lnTo>
                <a:lnTo>
                  <a:pt x="2052" y="2382"/>
                </a:lnTo>
                <a:lnTo>
                  <a:pt x="2055" y="2383"/>
                </a:lnTo>
                <a:lnTo>
                  <a:pt x="2001" y="2381"/>
                </a:lnTo>
                <a:lnTo>
                  <a:pt x="2005" y="2380"/>
                </a:lnTo>
                <a:cubicBezTo>
                  <a:pt x="2013" y="2378"/>
                  <a:pt x="2021" y="2377"/>
                  <a:pt x="2028" y="2377"/>
                </a:cubicBezTo>
                <a:lnTo>
                  <a:pt x="2041" y="2377"/>
                </a:lnTo>
                <a:lnTo>
                  <a:pt x="2051" y="2377"/>
                </a:lnTo>
                <a:lnTo>
                  <a:pt x="1962" y="2438"/>
                </a:lnTo>
                <a:lnTo>
                  <a:pt x="1964" y="2433"/>
                </a:lnTo>
                <a:lnTo>
                  <a:pt x="1957" y="2468"/>
                </a:lnTo>
                <a:lnTo>
                  <a:pt x="1957" y="2464"/>
                </a:lnTo>
                <a:lnTo>
                  <a:pt x="2145" y="2495"/>
                </a:lnTo>
                <a:lnTo>
                  <a:pt x="2144" y="2498"/>
                </a:lnTo>
                <a:lnTo>
                  <a:pt x="2147" y="2483"/>
                </a:lnTo>
                <a:lnTo>
                  <a:pt x="2146" y="2489"/>
                </a:lnTo>
                <a:lnTo>
                  <a:pt x="2141" y="2438"/>
                </a:lnTo>
                <a:lnTo>
                  <a:pt x="2145" y="2448"/>
                </a:lnTo>
                <a:cubicBezTo>
                  <a:pt x="2149" y="2459"/>
                  <a:pt x="2151" y="2471"/>
                  <a:pt x="2151" y="2483"/>
                </a:cubicBezTo>
                <a:lnTo>
                  <a:pt x="2151" y="2489"/>
                </a:lnTo>
                <a:cubicBezTo>
                  <a:pt x="2151" y="2500"/>
                  <a:pt x="2150" y="2510"/>
                  <a:pt x="2147" y="2520"/>
                </a:cubicBezTo>
                <a:lnTo>
                  <a:pt x="2146" y="2523"/>
                </a:lnTo>
                <a:cubicBezTo>
                  <a:pt x="2130" y="2569"/>
                  <a:pt x="2082" y="2597"/>
                  <a:pt x="2034" y="2586"/>
                </a:cubicBezTo>
                <a:cubicBezTo>
                  <a:pt x="1986" y="2576"/>
                  <a:pt x="1954" y="2531"/>
                  <a:pt x="1959" y="2482"/>
                </a:cubicBezTo>
                <a:lnTo>
                  <a:pt x="1960" y="2473"/>
                </a:lnTo>
                <a:lnTo>
                  <a:pt x="1959" y="2472"/>
                </a:lnTo>
                <a:lnTo>
                  <a:pt x="1959" y="2476"/>
                </a:lnTo>
                <a:lnTo>
                  <a:pt x="2150" y="2464"/>
                </a:lnTo>
                <a:lnTo>
                  <a:pt x="2150" y="2467"/>
                </a:lnTo>
                <a:lnTo>
                  <a:pt x="2150" y="2474"/>
                </a:lnTo>
                <a:lnTo>
                  <a:pt x="2149" y="2459"/>
                </a:lnTo>
                <a:lnTo>
                  <a:pt x="2150" y="2465"/>
                </a:lnTo>
                <a:lnTo>
                  <a:pt x="2147" y="2450"/>
                </a:lnTo>
                <a:lnTo>
                  <a:pt x="2148" y="2453"/>
                </a:lnTo>
                <a:lnTo>
                  <a:pt x="1977" y="2430"/>
                </a:lnTo>
                <a:lnTo>
                  <a:pt x="1979" y="2427"/>
                </a:lnTo>
                <a:lnTo>
                  <a:pt x="1976" y="2432"/>
                </a:lnTo>
                <a:lnTo>
                  <a:pt x="1969" y="2448"/>
                </a:lnTo>
                <a:lnTo>
                  <a:pt x="1971" y="2441"/>
                </a:lnTo>
                <a:cubicBezTo>
                  <a:pt x="1974" y="2432"/>
                  <a:pt x="1978" y="2422"/>
                  <a:pt x="1984" y="2414"/>
                </a:cubicBezTo>
                <a:lnTo>
                  <a:pt x="1986" y="2411"/>
                </a:lnTo>
                <a:cubicBezTo>
                  <a:pt x="2004" y="2384"/>
                  <a:pt x="2035" y="2368"/>
                  <a:pt x="2068" y="2368"/>
                </a:cubicBezTo>
                <a:cubicBezTo>
                  <a:pt x="2101" y="2369"/>
                  <a:pt x="2131" y="2387"/>
                  <a:pt x="2148" y="2415"/>
                </a:cubicBezTo>
                <a:lnTo>
                  <a:pt x="2151" y="2420"/>
                </a:lnTo>
                <a:lnTo>
                  <a:pt x="2156" y="2431"/>
                </a:lnTo>
                <a:lnTo>
                  <a:pt x="1991" y="2420"/>
                </a:lnTo>
                <a:lnTo>
                  <a:pt x="1993" y="2417"/>
                </a:lnTo>
                <a:lnTo>
                  <a:pt x="1980" y="2444"/>
                </a:lnTo>
                <a:lnTo>
                  <a:pt x="1982" y="2437"/>
                </a:lnTo>
                <a:lnTo>
                  <a:pt x="1981" y="2442"/>
                </a:lnTo>
                <a:cubicBezTo>
                  <a:pt x="1983" y="2428"/>
                  <a:pt x="1988" y="2416"/>
                  <a:pt x="1996" y="2404"/>
                </a:cubicBezTo>
                <a:lnTo>
                  <a:pt x="1998" y="2401"/>
                </a:lnTo>
                <a:cubicBezTo>
                  <a:pt x="2017" y="2373"/>
                  <a:pt x="2049" y="2357"/>
                  <a:pt x="2083" y="2359"/>
                </a:cubicBezTo>
                <a:cubicBezTo>
                  <a:pt x="2118" y="2361"/>
                  <a:pt x="2148" y="2381"/>
                  <a:pt x="2163" y="2412"/>
                </a:cubicBezTo>
                <a:lnTo>
                  <a:pt x="2167" y="2420"/>
                </a:lnTo>
                <a:cubicBezTo>
                  <a:pt x="2170" y="2425"/>
                  <a:pt x="2172" y="2431"/>
                  <a:pt x="2174" y="2437"/>
                </a:cubicBezTo>
                <a:lnTo>
                  <a:pt x="2177" y="2448"/>
                </a:lnTo>
                <a:lnTo>
                  <a:pt x="2157" y="2411"/>
                </a:lnTo>
                <a:lnTo>
                  <a:pt x="2163" y="2418"/>
                </a:lnTo>
                <a:lnTo>
                  <a:pt x="2148" y="2404"/>
                </a:lnTo>
                <a:lnTo>
                  <a:pt x="2152" y="2407"/>
                </a:lnTo>
                <a:lnTo>
                  <a:pt x="1998" y="2483"/>
                </a:lnTo>
                <a:lnTo>
                  <a:pt x="1998" y="2473"/>
                </a:lnTo>
                <a:lnTo>
                  <a:pt x="2000" y="2489"/>
                </a:lnTo>
                <a:lnTo>
                  <a:pt x="1999" y="2483"/>
                </a:lnTo>
                <a:cubicBezTo>
                  <a:pt x="1998" y="2478"/>
                  <a:pt x="1997" y="2473"/>
                  <a:pt x="1997" y="2467"/>
                </a:cubicBezTo>
                <a:lnTo>
                  <a:pt x="1997" y="2464"/>
                </a:lnTo>
                <a:cubicBezTo>
                  <a:pt x="1997" y="2414"/>
                  <a:pt x="2037" y="2372"/>
                  <a:pt x="2088" y="2369"/>
                </a:cubicBezTo>
                <a:cubicBezTo>
                  <a:pt x="2138" y="2366"/>
                  <a:pt x="2182" y="2402"/>
                  <a:pt x="2189" y="2453"/>
                </a:cubicBezTo>
                <a:lnTo>
                  <a:pt x="2190" y="2461"/>
                </a:lnTo>
                <a:lnTo>
                  <a:pt x="2190" y="2483"/>
                </a:lnTo>
                <a:lnTo>
                  <a:pt x="2094" y="2387"/>
                </a:lnTo>
                <a:lnTo>
                  <a:pt x="2095" y="2387"/>
                </a:lnTo>
                <a:lnTo>
                  <a:pt x="1999" y="2483"/>
                </a:lnTo>
                <a:lnTo>
                  <a:pt x="1999" y="2473"/>
                </a:lnTo>
                <a:lnTo>
                  <a:pt x="1999" y="2467"/>
                </a:lnTo>
                <a:lnTo>
                  <a:pt x="1999" y="2464"/>
                </a:lnTo>
                <a:cubicBezTo>
                  <a:pt x="1999" y="2411"/>
                  <a:pt x="2042" y="2368"/>
                  <a:pt x="2095" y="2368"/>
                </a:cubicBezTo>
                <a:cubicBezTo>
                  <a:pt x="2148" y="2368"/>
                  <a:pt x="2191" y="2411"/>
                  <a:pt x="2191" y="2464"/>
                </a:cubicBezTo>
                <a:lnTo>
                  <a:pt x="2191" y="2472"/>
                </a:lnTo>
                <a:lnTo>
                  <a:pt x="2191" y="2483"/>
                </a:lnTo>
                <a:lnTo>
                  <a:pt x="2191" y="2491"/>
                </a:lnTo>
                <a:cubicBezTo>
                  <a:pt x="2191" y="2517"/>
                  <a:pt x="2181" y="2541"/>
                  <a:pt x="2163" y="2559"/>
                </a:cubicBezTo>
                <a:lnTo>
                  <a:pt x="2162" y="2560"/>
                </a:lnTo>
                <a:cubicBezTo>
                  <a:pt x="2135" y="2588"/>
                  <a:pt x="2094" y="2596"/>
                  <a:pt x="2058" y="2581"/>
                </a:cubicBezTo>
                <a:cubicBezTo>
                  <a:pt x="2022" y="2566"/>
                  <a:pt x="1998" y="2531"/>
                  <a:pt x="1998" y="2492"/>
                </a:cubicBezTo>
                <a:lnTo>
                  <a:pt x="1998" y="2487"/>
                </a:lnTo>
                <a:lnTo>
                  <a:pt x="1998" y="2479"/>
                </a:lnTo>
                <a:lnTo>
                  <a:pt x="1998" y="2464"/>
                </a:lnTo>
                <a:cubicBezTo>
                  <a:pt x="1998" y="2411"/>
                  <a:pt x="2041" y="2368"/>
                  <a:pt x="2094" y="2368"/>
                </a:cubicBezTo>
                <a:lnTo>
                  <a:pt x="2098" y="2368"/>
                </a:lnTo>
                <a:cubicBezTo>
                  <a:pt x="2143" y="2368"/>
                  <a:pt x="2182" y="2400"/>
                  <a:pt x="2192" y="2444"/>
                </a:cubicBezTo>
                <a:lnTo>
                  <a:pt x="2194" y="2453"/>
                </a:lnTo>
                <a:lnTo>
                  <a:pt x="2196" y="2459"/>
                </a:lnTo>
                <a:lnTo>
                  <a:pt x="2196" y="2459"/>
                </a:lnTo>
                <a:lnTo>
                  <a:pt x="2015" y="2462"/>
                </a:lnTo>
                <a:lnTo>
                  <a:pt x="2016" y="2459"/>
                </a:lnTo>
                <a:lnTo>
                  <a:pt x="2013" y="2474"/>
                </a:lnTo>
                <a:lnTo>
                  <a:pt x="2014" y="2468"/>
                </a:lnTo>
                <a:cubicBezTo>
                  <a:pt x="2021" y="2421"/>
                  <a:pt x="2062" y="2387"/>
                  <a:pt x="2108" y="2387"/>
                </a:cubicBezTo>
                <a:lnTo>
                  <a:pt x="2111" y="2387"/>
                </a:lnTo>
                <a:cubicBezTo>
                  <a:pt x="2144" y="2387"/>
                  <a:pt x="2174" y="2404"/>
                  <a:pt x="2191" y="2430"/>
                </a:cubicBezTo>
                <a:lnTo>
                  <a:pt x="2195" y="2436"/>
                </a:lnTo>
                <a:lnTo>
                  <a:pt x="2183" y="2422"/>
                </a:lnTo>
                <a:lnTo>
                  <a:pt x="2186" y="2425"/>
                </a:lnTo>
                <a:lnTo>
                  <a:pt x="2023" y="2481"/>
                </a:lnTo>
                <a:lnTo>
                  <a:pt x="2024" y="2473"/>
                </a:lnTo>
                <a:lnTo>
                  <a:pt x="2025" y="2465"/>
                </a:lnTo>
                <a:lnTo>
                  <a:pt x="2026" y="2454"/>
                </a:lnTo>
                <a:lnTo>
                  <a:pt x="2025" y="2464"/>
                </a:lnTo>
                <a:cubicBezTo>
                  <a:pt x="2025" y="2411"/>
                  <a:pt x="2068" y="2368"/>
                  <a:pt x="2121" y="2368"/>
                </a:cubicBezTo>
                <a:cubicBezTo>
                  <a:pt x="2174" y="2368"/>
                  <a:pt x="2217" y="2411"/>
                  <a:pt x="2217" y="2464"/>
                </a:cubicBezTo>
                <a:lnTo>
                  <a:pt x="2217" y="2472"/>
                </a:lnTo>
                <a:lnTo>
                  <a:pt x="2217" y="2484"/>
                </a:lnTo>
                <a:lnTo>
                  <a:pt x="2216" y="2504"/>
                </a:lnTo>
                <a:lnTo>
                  <a:pt x="2216" y="2502"/>
                </a:lnTo>
                <a:cubicBezTo>
                  <a:pt x="2216" y="2555"/>
                  <a:pt x="2173" y="2598"/>
                  <a:pt x="2120" y="2598"/>
                </a:cubicBezTo>
                <a:cubicBezTo>
                  <a:pt x="2067" y="2598"/>
                  <a:pt x="2024" y="2555"/>
                  <a:pt x="2024" y="2502"/>
                </a:cubicBezTo>
                <a:lnTo>
                  <a:pt x="2024" y="2500"/>
                </a:lnTo>
                <a:lnTo>
                  <a:pt x="2024" y="2494"/>
                </a:lnTo>
                <a:lnTo>
                  <a:pt x="2024" y="2486"/>
                </a:lnTo>
                <a:lnTo>
                  <a:pt x="2024" y="2483"/>
                </a:lnTo>
                <a:cubicBezTo>
                  <a:pt x="2024" y="2430"/>
                  <a:pt x="2067" y="2387"/>
                  <a:pt x="2120" y="2387"/>
                </a:cubicBezTo>
                <a:cubicBezTo>
                  <a:pt x="2173" y="2387"/>
                  <a:pt x="2216" y="2430"/>
                  <a:pt x="2216" y="2483"/>
                </a:cubicBezTo>
                <a:lnTo>
                  <a:pt x="2216" y="2491"/>
                </a:lnTo>
                <a:lnTo>
                  <a:pt x="2217" y="2494"/>
                </a:lnTo>
                <a:lnTo>
                  <a:pt x="2121" y="2406"/>
                </a:lnTo>
                <a:lnTo>
                  <a:pt x="2123" y="2406"/>
                </a:lnTo>
                <a:lnTo>
                  <a:pt x="2029" y="2485"/>
                </a:lnTo>
                <a:lnTo>
                  <a:pt x="2031" y="2474"/>
                </a:lnTo>
                <a:lnTo>
                  <a:pt x="2034" y="2460"/>
                </a:lnTo>
                <a:cubicBezTo>
                  <a:pt x="2045" y="2419"/>
                  <a:pt x="2081" y="2389"/>
                  <a:pt x="2124" y="2388"/>
                </a:cubicBezTo>
                <a:cubicBezTo>
                  <a:pt x="2166" y="2386"/>
                  <a:pt x="2205" y="2413"/>
                  <a:pt x="2219" y="2453"/>
                </a:cubicBezTo>
                <a:lnTo>
                  <a:pt x="2220" y="2456"/>
                </a:lnTo>
                <a:cubicBezTo>
                  <a:pt x="2223" y="2466"/>
                  <a:pt x="2224" y="2476"/>
                  <a:pt x="2224" y="2486"/>
                </a:cubicBezTo>
                <a:lnTo>
                  <a:pt x="2224" y="2492"/>
                </a:lnTo>
                <a:lnTo>
                  <a:pt x="2225" y="2493"/>
                </a:lnTo>
                <a:lnTo>
                  <a:pt x="2033" y="2502"/>
                </a:lnTo>
                <a:lnTo>
                  <a:pt x="2033" y="2497"/>
                </a:lnTo>
                <a:cubicBezTo>
                  <a:pt x="2033" y="2491"/>
                  <a:pt x="2034" y="2485"/>
                  <a:pt x="2035" y="2479"/>
                </a:cubicBezTo>
                <a:lnTo>
                  <a:pt x="2036" y="2474"/>
                </a:lnTo>
                <a:cubicBezTo>
                  <a:pt x="2045" y="2429"/>
                  <a:pt x="2085" y="2396"/>
                  <a:pt x="2130" y="2396"/>
                </a:cubicBezTo>
                <a:cubicBezTo>
                  <a:pt x="2176" y="2396"/>
                  <a:pt x="2216" y="2429"/>
                  <a:pt x="2225" y="2474"/>
                </a:cubicBezTo>
                <a:lnTo>
                  <a:pt x="2227" y="2484"/>
                </a:lnTo>
                <a:cubicBezTo>
                  <a:pt x="2228" y="2490"/>
                  <a:pt x="2228" y="2496"/>
                  <a:pt x="2228" y="2502"/>
                </a:cubicBezTo>
                <a:lnTo>
                  <a:pt x="2228" y="2508"/>
                </a:lnTo>
                <a:lnTo>
                  <a:pt x="2224" y="2478"/>
                </a:lnTo>
                <a:lnTo>
                  <a:pt x="2225" y="2481"/>
                </a:lnTo>
                <a:lnTo>
                  <a:pt x="2042" y="2481"/>
                </a:lnTo>
                <a:lnTo>
                  <a:pt x="2043" y="2478"/>
                </a:lnTo>
                <a:lnTo>
                  <a:pt x="2045" y="2472"/>
                </a:lnTo>
                <a:lnTo>
                  <a:pt x="2041" y="2489"/>
                </a:lnTo>
                <a:lnTo>
                  <a:pt x="2042" y="2482"/>
                </a:lnTo>
                <a:cubicBezTo>
                  <a:pt x="2043" y="2476"/>
                  <a:pt x="2045" y="2471"/>
                  <a:pt x="2046" y="2465"/>
                </a:cubicBezTo>
                <a:lnTo>
                  <a:pt x="2047" y="2462"/>
                </a:lnTo>
                <a:cubicBezTo>
                  <a:pt x="2060" y="2423"/>
                  <a:pt x="2097" y="2396"/>
                  <a:pt x="2138" y="2396"/>
                </a:cubicBezTo>
                <a:cubicBezTo>
                  <a:pt x="2180" y="2396"/>
                  <a:pt x="2216" y="2423"/>
                  <a:pt x="2230" y="2462"/>
                </a:cubicBezTo>
                <a:lnTo>
                  <a:pt x="2231" y="2465"/>
                </a:lnTo>
                <a:cubicBezTo>
                  <a:pt x="2234" y="2475"/>
                  <a:pt x="2235" y="2485"/>
                  <a:pt x="2235" y="2495"/>
                </a:cubicBezTo>
                <a:lnTo>
                  <a:pt x="2235" y="2501"/>
                </a:lnTo>
                <a:lnTo>
                  <a:pt x="2235" y="2508"/>
                </a:lnTo>
                <a:lnTo>
                  <a:pt x="2231" y="2478"/>
                </a:lnTo>
                <a:lnTo>
                  <a:pt x="2232" y="2481"/>
                </a:lnTo>
                <a:lnTo>
                  <a:pt x="2073" y="2444"/>
                </a:lnTo>
                <a:lnTo>
                  <a:pt x="2076" y="2441"/>
                </a:lnTo>
                <a:lnTo>
                  <a:pt x="2052" y="2478"/>
                </a:lnTo>
                <a:lnTo>
                  <a:pt x="2054" y="2472"/>
                </a:lnTo>
                <a:cubicBezTo>
                  <a:pt x="2067" y="2433"/>
                  <a:pt x="2104" y="2406"/>
                  <a:pt x="2145" y="2406"/>
                </a:cubicBezTo>
                <a:lnTo>
                  <a:pt x="2149" y="2406"/>
                </a:lnTo>
                <a:cubicBezTo>
                  <a:pt x="2202" y="2406"/>
                  <a:pt x="2245" y="2449"/>
                  <a:pt x="2245" y="2502"/>
                </a:cubicBezTo>
                <a:lnTo>
                  <a:pt x="2245" y="2507"/>
                </a:lnTo>
                <a:lnTo>
                  <a:pt x="2245" y="2511"/>
                </a:lnTo>
                <a:lnTo>
                  <a:pt x="2056" y="2488"/>
                </a:lnTo>
                <a:lnTo>
                  <a:pt x="2057" y="2484"/>
                </a:lnTo>
                <a:lnTo>
                  <a:pt x="2054" y="2507"/>
                </a:lnTo>
                <a:lnTo>
                  <a:pt x="2054" y="2502"/>
                </a:lnTo>
                <a:cubicBezTo>
                  <a:pt x="2054" y="2453"/>
                  <a:pt x="2092" y="2412"/>
                  <a:pt x="2141" y="2407"/>
                </a:cubicBezTo>
                <a:cubicBezTo>
                  <a:pt x="2190" y="2402"/>
                  <a:pt x="2235" y="2435"/>
                  <a:pt x="2245" y="2484"/>
                </a:cubicBezTo>
                <a:lnTo>
                  <a:pt x="2246" y="2489"/>
                </a:lnTo>
                <a:lnTo>
                  <a:pt x="2246" y="2488"/>
                </a:lnTo>
                <a:lnTo>
                  <a:pt x="2065" y="2472"/>
                </a:lnTo>
                <a:lnTo>
                  <a:pt x="2069" y="2463"/>
                </a:lnTo>
                <a:lnTo>
                  <a:pt x="2061" y="2494"/>
                </a:lnTo>
                <a:lnTo>
                  <a:pt x="2062" y="2482"/>
                </a:lnTo>
                <a:lnTo>
                  <a:pt x="2064" y="2469"/>
                </a:lnTo>
                <a:cubicBezTo>
                  <a:pt x="2067" y="2449"/>
                  <a:pt x="2076" y="2431"/>
                  <a:pt x="2091" y="2417"/>
                </a:cubicBezTo>
                <a:lnTo>
                  <a:pt x="2092" y="2416"/>
                </a:lnTo>
                <a:cubicBezTo>
                  <a:pt x="2112" y="2395"/>
                  <a:pt x="2142" y="2385"/>
                  <a:pt x="2171" y="2388"/>
                </a:cubicBezTo>
                <a:cubicBezTo>
                  <a:pt x="2201" y="2392"/>
                  <a:pt x="2227" y="2409"/>
                  <a:pt x="2242" y="2434"/>
                </a:cubicBezTo>
                <a:lnTo>
                  <a:pt x="2245" y="2439"/>
                </a:lnTo>
                <a:lnTo>
                  <a:pt x="2254" y="2458"/>
                </a:lnTo>
                <a:lnTo>
                  <a:pt x="2258" y="2467"/>
                </a:lnTo>
                <a:lnTo>
                  <a:pt x="2262" y="2476"/>
                </a:lnTo>
                <a:lnTo>
                  <a:pt x="2087" y="2469"/>
                </a:lnTo>
                <a:lnTo>
                  <a:pt x="2088" y="2467"/>
                </a:lnTo>
                <a:lnTo>
                  <a:pt x="2079" y="2525"/>
                </a:lnTo>
                <a:lnTo>
                  <a:pt x="2078" y="2519"/>
                </a:lnTo>
                <a:lnTo>
                  <a:pt x="2076" y="2510"/>
                </a:lnTo>
                <a:cubicBezTo>
                  <a:pt x="2076" y="2506"/>
                  <a:pt x="2075" y="2501"/>
                  <a:pt x="2075" y="2496"/>
                </a:cubicBezTo>
                <a:lnTo>
                  <a:pt x="2075" y="2492"/>
                </a:lnTo>
                <a:lnTo>
                  <a:pt x="2265" y="2516"/>
                </a:lnTo>
                <a:lnTo>
                  <a:pt x="2264" y="2520"/>
                </a:lnTo>
                <a:lnTo>
                  <a:pt x="2265" y="2481"/>
                </a:lnTo>
                <a:lnTo>
                  <a:pt x="2266" y="2487"/>
                </a:lnTo>
                <a:lnTo>
                  <a:pt x="2255" y="2455"/>
                </a:lnTo>
                <a:lnTo>
                  <a:pt x="2259" y="2462"/>
                </a:lnTo>
                <a:lnTo>
                  <a:pt x="2211" y="2420"/>
                </a:lnTo>
                <a:lnTo>
                  <a:pt x="2216" y="2422"/>
                </a:lnTo>
                <a:lnTo>
                  <a:pt x="2086" y="2493"/>
                </a:lnTo>
                <a:lnTo>
                  <a:pt x="2087" y="2488"/>
                </a:lnTo>
                <a:lnTo>
                  <a:pt x="2085" y="2506"/>
                </a:lnTo>
                <a:lnTo>
                  <a:pt x="2085" y="2497"/>
                </a:lnTo>
                <a:lnTo>
                  <a:pt x="2087" y="2478"/>
                </a:lnTo>
                <a:lnTo>
                  <a:pt x="2086" y="2483"/>
                </a:lnTo>
                <a:cubicBezTo>
                  <a:pt x="2086" y="2430"/>
                  <a:pt x="2129" y="2387"/>
                  <a:pt x="2182" y="2387"/>
                </a:cubicBezTo>
                <a:lnTo>
                  <a:pt x="2184" y="2387"/>
                </a:lnTo>
                <a:cubicBezTo>
                  <a:pt x="2229" y="2387"/>
                  <a:pt x="2267" y="2417"/>
                  <a:pt x="2278" y="2460"/>
                </a:cubicBezTo>
                <a:lnTo>
                  <a:pt x="2279" y="2464"/>
                </a:lnTo>
                <a:lnTo>
                  <a:pt x="2277" y="2457"/>
                </a:lnTo>
                <a:lnTo>
                  <a:pt x="2091" y="2492"/>
                </a:lnTo>
                <a:lnTo>
                  <a:pt x="2091" y="2488"/>
                </a:lnTo>
                <a:lnTo>
                  <a:pt x="2091" y="2481"/>
                </a:lnTo>
                <a:lnTo>
                  <a:pt x="2091" y="2475"/>
                </a:lnTo>
                <a:lnTo>
                  <a:pt x="2091" y="2473"/>
                </a:lnTo>
                <a:cubicBezTo>
                  <a:pt x="2091" y="2420"/>
                  <a:pt x="2134" y="2377"/>
                  <a:pt x="2187" y="2377"/>
                </a:cubicBezTo>
                <a:cubicBezTo>
                  <a:pt x="2240" y="2377"/>
                  <a:pt x="2283" y="2420"/>
                  <a:pt x="2283" y="2473"/>
                </a:cubicBezTo>
                <a:lnTo>
                  <a:pt x="2283" y="2480"/>
                </a:lnTo>
                <a:lnTo>
                  <a:pt x="2283" y="2493"/>
                </a:lnTo>
                <a:lnTo>
                  <a:pt x="2284" y="2497"/>
                </a:lnTo>
                <a:lnTo>
                  <a:pt x="2284" y="2496"/>
                </a:lnTo>
                <a:lnTo>
                  <a:pt x="2110" y="2458"/>
                </a:lnTo>
                <a:lnTo>
                  <a:pt x="2112" y="2455"/>
                </a:lnTo>
                <a:lnTo>
                  <a:pt x="2102" y="2475"/>
                </a:lnTo>
                <a:lnTo>
                  <a:pt x="2105" y="2467"/>
                </a:lnTo>
                <a:lnTo>
                  <a:pt x="2106" y="2463"/>
                </a:lnTo>
                <a:lnTo>
                  <a:pt x="2107" y="2457"/>
                </a:lnTo>
                <a:cubicBezTo>
                  <a:pt x="2119" y="2416"/>
                  <a:pt x="2157" y="2387"/>
                  <a:pt x="2199" y="2387"/>
                </a:cubicBezTo>
                <a:lnTo>
                  <a:pt x="2202" y="2387"/>
                </a:lnTo>
                <a:cubicBezTo>
                  <a:pt x="2231" y="2387"/>
                  <a:pt x="2258" y="2400"/>
                  <a:pt x="2277" y="2423"/>
                </a:cubicBezTo>
                <a:cubicBezTo>
                  <a:pt x="2295" y="2445"/>
                  <a:pt x="2302" y="2474"/>
                  <a:pt x="2297" y="2502"/>
                </a:cubicBezTo>
                <a:lnTo>
                  <a:pt x="2296" y="2507"/>
                </a:lnTo>
                <a:cubicBezTo>
                  <a:pt x="2294" y="2516"/>
                  <a:pt x="2291" y="2524"/>
                  <a:pt x="2287" y="2531"/>
                </a:cubicBezTo>
                <a:lnTo>
                  <a:pt x="2285" y="2535"/>
                </a:lnTo>
                <a:lnTo>
                  <a:pt x="2199" y="2396"/>
                </a:lnTo>
                <a:lnTo>
                  <a:pt x="2201" y="2396"/>
                </a:lnTo>
                <a:lnTo>
                  <a:pt x="2203" y="2396"/>
                </a:lnTo>
                <a:cubicBezTo>
                  <a:pt x="2231" y="2396"/>
                  <a:pt x="2256" y="2408"/>
                  <a:pt x="2275" y="2428"/>
                </a:cubicBezTo>
                <a:cubicBezTo>
                  <a:pt x="2293" y="2448"/>
                  <a:pt x="2302" y="2475"/>
                  <a:pt x="2299" y="2502"/>
                </a:cubicBezTo>
                <a:lnTo>
                  <a:pt x="2298" y="2512"/>
                </a:lnTo>
                <a:cubicBezTo>
                  <a:pt x="2293" y="2561"/>
                  <a:pt x="2252" y="2598"/>
                  <a:pt x="2202" y="2598"/>
                </a:cubicBezTo>
                <a:lnTo>
                  <a:pt x="2201" y="2598"/>
                </a:lnTo>
                <a:lnTo>
                  <a:pt x="2297" y="2502"/>
                </a:lnTo>
                <a:lnTo>
                  <a:pt x="2297" y="2507"/>
                </a:lnTo>
                <a:lnTo>
                  <a:pt x="2297" y="2511"/>
                </a:lnTo>
                <a:lnTo>
                  <a:pt x="2108" y="2488"/>
                </a:lnTo>
                <a:lnTo>
                  <a:pt x="2109" y="2484"/>
                </a:lnTo>
                <a:lnTo>
                  <a:pt x="2106" y="2507"/>
                </a:lnTo>
                <a:lnTo>
                  <a:pt x="2106" y="2502"/>
                </a:lnTo>
                <a:lnTo>
                  <a:pt x="2202" y="2598"/>
                </a:lnTo>
                <a:lnTo>
                  <a:pt x="2201" y="2598"/>
                </a:lnTo>
                <a:cubicBezTo>
                  <a:pt x="2172" y="2598"/>
                  <a:pt x="2145" y="2585"/>
                  <a:pt x="2127" y="2562"/>
                </a:cubicBezTo>
                <a:lnTo>
                  <a:pt x="2123" y="2557"/>
                </a:lnTo>
                <a:cubicBezTo>
                  <a:pt x="2113" y="2545"/>
                  <a:pt x="2106" y="2531"/>
                  <a:pt x="2103" y="2516"/>
                </a:cubicBezTo>
                <a:lnTo>
                  <a:pt x="2102" y="2511"/>
                </a:lnTo>
                <a:cubicBezTo>
                  <a:pt x="2093" y="2462"/>
                  <a:pt x="2122" y="2414"/>
                  <a:pt x="2170" y="2400"/>
                </a:cubicBezTo>
                <a:lnTo>
                  <a:pt x="2177" y="2398"/>
                </a:lnTo>
                <a:cubicBezTo>
                  <a:pt x="2194" y="2393"/>
                  <a:pt x="2213" y="2393"/>
                  <a:pt x="2230" y="2398"/>
                </a:cubicBezTo>
                <a:lnTo>
                  <a:pt x="2237" y="2400"/>
                </a:lnTo>
                <a:cubicBezTo>
                  <a:pt x="2276" y="2411"/>
                  <a:pt x="2304" y="2446"/>
                  <a:pt x="2306" y="2486"/>
                </a:cubicBezTo>
                <a:lnTo>
                  <a:pt x="2307" y="2501"/>
                </a:lnTo>
                <a:cubicBezTo>
                  <a:pt x="2308" y="2507"/>
                  <a:pt x="2308" y="2512"/>
                  <a:pt x="2307" y="2518"/>
                </a:cubicBezTo>
                <a:lnTo>
                  <a:pt x="2306" y="2527"/>
                </a:lnTo>
                <a:lnTo>
                  <a:pt x="2306" y="2521"/>
                </a:lnTo>
                <a:cubicBezTo>
                  <a:pt x="2306" y="2574"/>
                  <a:pt x="2263" y="2617"/>
                  <a:pt x="2210" y="2617"/>
                </a:cubicBezTo>
                <a:cubicBezTo>
                  <a:pt x="2157" y="2617"/>
                  <a:pt x="2114" y="2574"/>
                  <a:pt x="2114" y="2521"/>
                </a:cubicBezTo>
                <a:lnTo>
                  <a:pt x="2114" y="2519"/>
                </a:lnTo>
                <a:lnTo>
                  <a:pt x="2116" y="2500"/>
                </a:lnTo>
                <a:lnTo>
                  <a:pt x="2115" y="2506"/>
                </a:lnTo>
                <a:cubicBezTo>
                  <a:pt x="2115" y="2486"/>
                  <a:pt x="2122" y="2465"/>
                  <a:pt x="2135" y="2449"/>
                </a:cubicBezTo>
                <a:lnTo>
                  <a:pt x="2138" y="2445"/>
                </a:lnTo>
                <a:cubicBezTo>
                  <a:pt x="2151" y="2427"/>
                  <a:pt x="2171" y="2414"/>
                  <a:pt x="2194" y="2409"/>
                </a:cubicBezTo>
                <a:lnTo>
                  <a:pt x="2203" y="2407"/>
                </a:lnTo>
                <a:cubicBezTo>
                  <a:pt x="2216" y="2404"/>
                  <a:pt x="2231" y="2404"/>
                  <a:pt x="2244" y="2407"/>
                </a:cubicBezTo>
                <a:lnTo>
                  <a:pt x="2253" y="2409"/>
                </a:lnTo>
                <a:cubicBezTo>
                  <a:pt x="2297" y="2419"/>
                  <a:pt x="2328" y="2457"/>
                  <a:pt x="2328" y="2502"/>
                </a:cubicBezTo>
                <a:lnTo>
                  <a:pt x="2328" y="2511"/>
                </a:lnTo>
                <a:cubicBezTo>
                  <a:pt x="2328" y="2518"/>
                  <a:pt x="2328" y="2524"/>
                  <a:pt x="2327" y="2530"/>
                </a:cubicBezTo>
                <a:lnTo>
                  <a:pt x="2325" y="2540"/>
                </a:lnTo>
                <a:lnTo>
                  <a:pt x="2323" y="2495"/>
                </a:lnTo>
                <a:lnTo>
                  <a:pt x="2325" y="2502"/>
                </a:lnTo>
                <a:lnTo>
                  <a:pt x="2318" y="2486"/>
                </a:lnTo>
                <a:lnTo>
                  <a:pt x="2319" y="2488"/>
                </a:lnTo>
                <a:lnTo>
                  <a:pt x="2138" y="2541"/>
                </a:lnTo>
                <a:lnTo>
                  <a:pt x="2137" y="2532"/>
                </a:lnTo>
                <a:lnTo>
                  <a:pt x="2136" y="2530"/>
                </a:lnTo>
                <a:cubicBezTo>
                  <a:pt x="2126" y="2479"/>
                  <a:pt x="2159" y="2429"/>
                  <a:pt x="2209" y="2418"/>
                </a:cubicBezTo>
                <a:cubicBezTo>
                  <a:pt x="2260" y="2406"/>
                  <a:pt x="2311" y="2438"/>
                  <a:pt x="2324" y="2488"/>
                </a:cubicBezTo>
                <a:lnTo>
                  <a:pt x="2325" y="2492"/>
                </a:lnTo>
                <a:lnTo>
                  <a:pt x="2327" y="2506"/>
                </a:lnTo>
                <a:cubicBezTo>
                  <a:pt x="2329" y="2516"/>
                  <a:pt x="2329" y="2527"/>
                  <a:pt x="2327" y="2537"/>
                </a:cubicBezTo>
                <a:lnTo>
                  <a:pt x="2326" y="2543"/>
                </a:lnTo>
                <a:lnTo>
                  <a:pt x="2327" y="2527"/>
                </a:lnTo>
                <a:lnTo>
                  <a:pt x="2327" y="2530"/>
                </a:lnTo>
                <a:lnTo>
                  <a:pt x="2136" y="2519"/>
                </a:lnTo>
                <a:lnTo>
                  <a:pt x="2137" y="2511"/>
                </a:lnTo>
                <a:lnTo>
                  <a:pt x="2138" y="2503"/>
                </a:lnTo>
                <a:cubicBezTo>
                  <a:pt x="2142" y="2453"/>
                  <a:pt x="2184" y="2415"/>
                  <a:pt x="2233" y="2415"/>
                </a:cubicBezTo>
                <a:lnTo>
                  <a:pt x="2236" y="2415"/>
                </a:lnTo>
                <a:cubicBezTo>
                  <a:pt x="2259" y="2415"/>
                  <a:pt x="2281" y="2423"/>
                  <a:pt x="2298" y="2438"/>
                </a:cubicBezTo>
                <a:lnTo>
                  <a:pt x="2304" y="2443"/>
                </a:lnTo>
                <a:lnTo>
                  <a:pt x="2305" y="2443"/>
                </a:lnTo>
                <a:lnTo>
                  <a:pt x="2249" y="2425"/>
                </a:lnTo>
                <a:lnTo>
                  <a:pt x="2255" y="2425"/>
                </a:lnTo>
                <a:lnTo>
                  <a:pt x="2176" y="2468"/>
                </a:lnTo>
                <a:lnTo>
                  <a:pt x="2180" y="2462"/>
                </a:lnTo>
                <a:lnTo>
                  <a:pt x="2176" y="2469"/>
                </a:lnTo>
                <a:cubicBezTo>
                  <a:pt x="2199" y="2423"/>
                  <a:pt x="2254" y="2403"/>
                  <a:pt x="2301" y="2424"/>
                </a:cubicBezTo>
                <a:cubicBezTo>
                  <a:pt x="2348" y="2445"/>
                  <a:pt x="2370" y="2499"/>
                  <a:pt x="2351" y="2547"/>
                </a:cubicBezTo>
                <a:lnTo>
                  <a:pt x="2347" y="2557"/>
                </a:lnTo>
                <a:lnTo>
                  <a:pt x="2336" y="2577"/>
                </a:lnTo>
                <a:cubicBezTo>
                  <a:pt x="2315" y="2615"/>
                  <a:pt x="2271" y="2634"/>
                  <a:pt x="2228" y="2623"/>
                </a:cubicBezTo>
                <a:cubicBezTo>
                  <a:pt x="2186" y="2612"/>
                  <a:pt x="2156" y="2574"/>
                  <a:pt x="2156" y="2530"/>
                </a:cubicBezTo>
                <a:lnTo>
                  <a:pt x="2156" y="2526"/>
                </a:lnTo>
                <a:lnTo>
                  <a:pt x="2156" y="2521"/>
                </a:lnTo>
                <a:cubicBezTo>
                  <a:pt x="2156" y="2468"/>
                  <a:pt x="2199" y="2425"/>
                  <a:pt x="2252" y="2425"/>
                </a:cubicBezTo>
                <a:cubicBezTo>
                  <a:pt x="2305" y="2425"/>
                  <a:pt x="2348" y="2468"/>
                  <a:pt x="2348" y="2521"/>
                </a:cubicBezTo>
                <a:lnTo>
                  <a:pt x="2348" y="2525"/>
                </a:lnTo>
                <a:lnTo>
                  <a:pt x="2348" y="2530"/>
                </a:lnTo>
                <a:lnTo>
                  <a:pt x="2252" y="2434"/>
                </a:lnTo>
                <a:lnTo>
                  <a:pt x="2253" y="2434"/>
                </a:lnTo>
                <a:cubicBezTo>
                  <a:pt x="2306" y="2434"/>
                  <a:pt x="2349" y="2477"/>
                  <a:pt x="2349" y="2530"/>
                </a:cubicBezTo>
                <a:lnTo>
                  <a:pt x="2349" y="2537"/>
                </a:lnTo>
                <a:cubicBezTo>
                  <a:pt x="2349" y="2548"/>
                  <a:pt x="2348" y="2558"/>
                  <a:pt x="2345" y="2568"/>
                </a:cubicBezTo>
                <a:lnTo>
                  <a:pt x="2344" y="2571"/>
                </a:lnTo>
                <a:cubicBezTo>
                  <a:pt x="2328" y="2618"/>
                  <a:pt x="2279" y="2645"/>
                  <a:pt x="2231" y="2634"/>
                </a:cubicBezTo>
                <a:cubicBezTo>
                  <a:pt x="2183" y="2623"/>
                  <a:pt x="2151" y="2578"/>
                  <a:pt x="2157" y="2529"/>
                </a:cubicBezTo>
                <a:lnTo>
                  <a:pt x="2158" y="2521"/>
                </a:lnTo>
                <a:lnTo>
                  <a:pt x="2159" y="2513"/>
                </a:lnTo>
                <a:lnTo>
                  <a:pt x="2159" y="2533"/>
                </a:lnTo>
                <a:lnTo>
                  <a:pt x="2158" y="2525"/>
                </a:lnTo>
                <a:lnTo>
                  <a:pt x="2168" y="2556"/>
                </a:lnTo>
                <a:lnTo>
                  <a:pt x="2167" y="2554"/>
                </a:lnTo>
                <a:lnTo>
                  <a:pt x="2348" y="2511"/>
                </a:lnTo>
                <a:lnTo>
                  <a:pt x="2348" y="2519"/>
                </a:lnTo>
                <a:lnTo>
                  <a:pt x="2347" y="2540"/>
                </a:lnTo>
                <a:lnTo>
                  <a:pt x="2346" y="2552"/>
                </a:lnTo>
                <a:lnTo>
                  <a:pt x="2345" y="2528"/>
                </a:lnTo>
                <a:lnTo>
                  <a:pt x="2346" y="2534"/>
                </a:lnTo>
                <a:lnTo>
                  <a:pt x="2172" y="2496"/>
                </a:lnTo>
                <a:lnTo>
                  <a:pt x="2174" y="2493"/>
                </a:lnTo>
                <a:lnTo>
                  <a:pt x="2160" y="2526"/>
                </a:lnTo>
                <a:lnTo>
                  <a:pt x="2162" y="2517"/>
                </a:lnTo>
                <a:lnTo>
                  <a:pt x="2167" y="2500"/>
                </a:lnTo>
                <a:cubicBezTo>
                  <a:pt x="2168" y="2495"/>
                  <a:pt x="2170" y="2489"/>
                  <a:pt x="2173" y="2485"/>
                </a:cubicBezTo>
                <a:lnTo>
                  <a:pt x="2176" y="2479"/>
                </a:lnTo>
                <a:cubicBezTo>
                  <a:pt x="2192" y="2446"/>
                  <a:pt x="2225" y="2425"/>
                  <a:pt x="2261" y="2425"/>
                </a:cubicBezTo>
                <a:lnTo>
                  <a:pt x="2263" y="2425"/>
                </a:lnTo>
                <a:cubicBezTo>
                  <a:pt x="2308" y="2425"/>
                  <a:pt x="2346" y="2455"/>
                  <a:pt x="2357" y="2498"/>
                </a:cubicBezTo>
                <a:lnTo>
                  <a:pt x="2358" y="2502"/>
                </a:lnTo>
                <a:lnTo>
                  <a:pt x="2347" y="2476"/>
                </a:lnTo>
                <a:lnTo>
                  <a:pt x="2350" y="2481"/>
                </a:lnTo>
                <a:lnTo>
                  <a:pt x="2174" y="2507"/>
                </a:lnTo>
                <a:lnTo>
                  <a:pt x="2176" y="2499"/>
                </a:lnTo>
                <a:lnTo>
                  <a:pt x="2180" y="2486"/>
                </a:lnTo>
                <a:cubicBezTo>
                  <a:pt x="2190" y="2449"/>
                  <a:pt x="2222" y="2421"/>
                  <a:pt x="2261" y="2416"/>
                </a:cubicBezTo>
                <a:lnTo>
                  <a:pt x="2269" y="2415"/>
                </a:lnTo>
                <a:cubicBezTo>
                  <a:pt x="2277" y="2414"/>
                  <a:pt x="2286" y="2414"/>
                  <a:pt x="2294" y="2415"/>
                </a:cubicBezTo>
                <a:lnTo>
                  <a:pt x="2301" y="2416"/>
                </a:lnTo>
                <a:cubicBezTo>
                  <a:pt x="2348" y="2423"/>
                  <a:pt x="2383" y="2464"/>
                  <a:pt x="2383" y="2511"/>
                </a:cubicBezTo>
                <a:lnTo>
                  <a:pt x="2383" y="2516"/>
                </a:lnTo>
                <a:lnTo>
                  <a:pt x="2383" y="2521"/>
                </a:lnTo>
                <a:lnTo>
                  <a:pt x="2287" y="2425"/>
                </a:lnTo>
                <a:lnTo>
                  <a:pt x="2291" y="2425"/>
                </a:lnTo>
                <a:lnTo>
                  <a:pt x="2197" y="2506"/>
                </a:lnTo>
                <a:lnTo>
                  <a:pt x="2198" y="2500"/>
                </a:lnTo>
                <a:lnTo>
                  <a:pt x="2200" y="2488"/>
                </a:lnTo>
                <a:cubicBezTo>
                  <a:pt x="2213" y="2439"/>
                  <a:pt x="2261" y="2408"/>
                  <a:pt x="2310" y="2417"/>
                </a:cubicBezTo>
                <a:cubicBezTo>
                  <a:pt x="2360" y="2426"/>
                  <a:pt x="2394" y="2472"/>
                  <a:pt x="2389" y="2522"/>
                </a:cubicBezTo>
                <a:lnTo>
                  <a:pt x="2388" y="2531"/>
                </a:lnTo>
                <a:lnTo>
                  <a:pt x="2387" y="2540"/>
                </a:lnTo>
                <a:cubicBezTo>
                  <a:pt x="2383" y="2578"/>
                  <a:pt x="2358" y="2610"/>
                  <a:pt x="2322" y="2622"/>
                </a:cubicBezTo>
                <a:lnTo>
                  <a:pt x="2316" y="2624"/>
                </a:lnTo>
                <a:cubicBezTo>
                  <a:pt x="2294" y="2631"/>
                  <a:pt x="2271" y="2630"/>
                  <a:pt x="2250" y="2622"/>
                </a:cubicBezTo>
                <a:lnTo>
                  <a:pt x="2245" y="2620"/>
                </a:lnTo>
                <a:cubicBezTo>
                  <a:pt x="2206" y="2604"/>
                  <a:pt x="2181" y="2565"/>
                  <a:pt x="2185" y="2522"/>
                </a:cubicBezTo>
                <a:lnTo>
                  <a:pt x="2186" y="2510"/>
                </a:lnTo>
                <a:lnTo>
                  <a:pt x="2188" y="2497"/>
                </a:lnTo>
                <a:lnTo>
                  <a:pt x="2186" y="2512"/>
                </a:lnTo>
                <a:lnTo>
                  <a:pt x="2186" y="2511"/>
                </a:lnTo>
                <a:cubicBezTo>
                  <a:pt x="2186" y="2458"/>
                  <a:pt x="2229" y="2415"/>
                  <a:pt x="2282" y="2415"/>
                </a:cubicBezTo>
                <a:cubicBezTo>
                  <a:pt x="2335" y="2415"/>
                  <a:pt x="2378" y="2458"/>
                  <a:pt x="2378" y="2511"/>
                </a:cubicBezTo>
                <a:lnTo>
                  <a:pt x="2378" y="2518"/>
                </a:lnTo>
                <a:lnTo>
                  <a:pt x="2378" y="2531"/>
                </a:lnTo>
                <a:lnTo>
                  <a:pt x="2378" y="2543"/>
                </a:lnTo>
                <a:lnTo>
                  <a:pt x="2378" y="2549"/>
                </a:lnTo>
                <a:cubicBezTo>
                  <a:pt x="2378" y="2602"/>
                  <a:pt x="2335" y="2645"/>
                  <a:pt x="2282" y="2645"/>
                </a:cubicBezTo>
                <a:cubicBezTo>
                  <a:pt x="2229" y="2645"/>
                  <a:pt x="2186" y="2602"/>
                  <a:pt x="2186" y="2549"/>
                </a:cubicBezTo>
                <a:lnTo>
                  <a:pt x="2186" y="2546"/>
                </a:lnTo>
                <a:lnTo>
                  <a:pt x="2188" y="2527"/>
                </a:lnTo>
                <a:lnTo>
                  <a:pt x="2191" y="2510"/>
                </a:lnTo>
                <a:lnTo>
                  <a:pt x="2191" y="2508"/>
                </a:lnTo>
                <a:cubicBezTo>
                  <a:pt x="2198" y="2461"/>
                  <a:pt x="2239" y="2425"/>
                  <a:pt x="2286" y="2425"/>
                </a:cubicBezTo>
                <a:lnTo>
                  <a:pt x="2290" y="2425"/>
                </a:lnTo>
                <a:cubicBezTo>
                  <a:pt x="2330" y="2425"/>
                  <a:pt x="2365" y="2449"/>
                  <a:pt x="2380" y="2486"/>
                </a:cubicBezTo>
                <a:lnTo>
                  <a:pt x="2384" y="2496"/>
                </a:lnTo>
                <a:lnTo>
                  <a:pt x="2386" y="2501"/>
                </a:lnTo>
                <a:lnTo>
                  <a:pt x="2205" y="2517"/>
                </a:lnTo>
                <a:lnTo>
                  <a:pt x="2206" y="2513"/>
                </a:lnTo>
                <a:lnTo>
                  <a:pt x="2206" y="2515"/>
                </a:lnTo>
                <a:cubicBezTo>
                  <a:pt x="2212" y="2476"/>
                  <a:pt x="2242" y="2445"/>
                  <a:pt x="2280" y="2437"/>
                </a:cubicBezTo>
                <a:cubicBezTo>
                  <a:pt x="2319" y="2428"/>
                  <a:pt x="2358" y="2444"/>
                  <a:pt x="2380" y="2477"/>
                </a:cubicBezTo>
                <a:lnTo>
                  <a:pt x="2382" y="2480"/>
                </a:lnTo>
                <a:cubicBezTo>
                  <a:pt x="2388" y="2488"/>
                  <a:pt x="2392" y="2498"/>
                  <a:pt x="2395" y="2507"/>
                </a:cubicBezTo>
                <a:lnTo>
                  <a:pt x="2397" y="2514"/>
                </a:lnTo>
                <a:cubicBezTo>
                  <a:pt x="2399" y="2521"/>
                  <a:pt x="2400" y="2528"/>
                  <a:pt x="2400" y="2534"/>
                </a:cubicBezTo>
                <a:lnTo>
                  <a:pt x="2401" y="2550"/>
                </a:lnTo>
                <a:lnTo>
                  <a:pt x="2401" y="2564"/>
                </a:lnTo>
                <a:lnTo>
                  <a:pt x="2399" y="2541"/>
                </a:lnTo>
                <a:lnTo>
                  <a:pt x="2400" y="2545"/>
                </a:lnTo>
                <a:lnTo>
                  <a:pt x="2239" y="2501"/>
                </a:lnTo>
                <a:lnTo>
                  <a:pt x="2240" y="2500"/>
                </a:lnTo>
                <a:lnTo>
                  <a:pt x="2213" y="2552"/>
                </a:lnTo>
                <a:lnTo>
                  <a:pt x="2214" y="2546"/>
                </a:lnTo>
                <a:lnTo>
                  <a:pt x="2214" y="2541"/>
                </a:lnTo>
                <a:lnTo>
                  <a:pt x="2215" y="2530"/>
                </a:lnTo>
                <a:cubicBezTo>
                  <a:pt x="2217" y="2508"/>
                  <a:pt x="2227" y="2488"/>
                  <a:pt x="2243" y="2473"/>
                </a:cubicBezTo>
                <a:lnTo>
                  <a:pt x="2248" y="2468"/>
                </a:lnTo>
                <a:lnTo>
                  <a:pt x="2253" y="2463"/>
                </a:lnTo>
                <a:lnTo>
                  <a:pt x="2320" y="2626"/>
                </a:lnTo>
                <a:lnTo>
                  <a:pt x="2319" y="2626"/>
                </a:lnTo>
                <a:lnTo>
                  <a:pt x="2415" y="2530"/>
                </a:lnTo>
                <a:lnTo>
                  <a:pt x="2415" y="2541"/>
                </a:lnTo>
                <a:lnTo>
                  <a:pt x="2415" y="2549"/>
                </a:lnTo>
                <a:lnTo>
                  <a:pt x="2228" y="2519"/>
                </a:lnTo>
                <a:lnTo>
                  <a:pt x="2229" y="2516"/>
                </a:lnTo>
                <a:lnTo>
                  <a:pt x="2226" y="2531"/>
                </a:lnTo>
                <a:lnTo>
                  <a:pt x="2227" y="2525"/>
                </a:lnTo>
                <a:lnTo>
                  <a:pt x="2321" y="2636"/>
                </a:lnTo>
                <a:lnTo>
                  <a:pt x="2319" y="2636"/>
                </a:lnTo>
                <a:lnTo>
                  <a:pt x="2387" y="2608"/>
                </a:lnTo>
                <a:lnTo>
                  <a:pt x="2383" y="2612"/>
                </a:lnTo>
                <a:lnTo>
                  <a:pt x="2398" y="2594"/>
                </a:lnTo>
                <a:lnTo>
                  <a:pt x="2395" y="2599"/>
                </a:lnTo>
                <a:lnTo>
                  <a:pt x="2403" y="2517"/>
                </a:lnTo>
                <a:lnTo>
                  <a:pt x="2407" y="2528"/>
                </a:lnTo>
                <a:lnTo>
                  <a:pt x="2398" y="2510"/>
                </a:lnTo>
                <a:lnTo>
                  <a:pt x="2403" y="2518"/>
                </a:lnTo>
                <a:lnTo>
                  <a:pt x="2242" y="2515"/>
                </a:lnTo>
                <a:lnTo>
                  <a:pt x="2244" y="2512"/>
                </a:lnTo>
                <a:lnTo>
                  <a:pt x="2229" y="2550"/>
                </a:lnTo>
                <a:lnTo>
                  <a:pt x="2230" y="2544"/>
                </a:lnTo>
                <a:lnTo>
                  <a:pt x="2230" y="2540"/>
                </a:lnTo>
                <a:cubicBezTo>
                  <a:pt x="2235" y="2491"/>
                  <a:pt x="2276" y="2453"/>
                  <a:pt x="2325" y="2453"/>
                </a:cubicBezTo>
                <a:lnTo>
                  <a:pt x="2327" y="2453"/>
                </a:lnTo>
                <a:lnTo>
                  <a:pt x="2253" y="2489"/>
                </a:lnTo>
                <a:lnTo>
                  <a:pt x="2257" y="2484"/>
                </a:lnTo>
                <a:lnTo>
                  <a:pt x="2258" y="2483"/>
                </a:lnTo>
                <a:cubicBezTo>
                  <a:pt x="2274" y="2461"/>
                  <a:pt x="2300" y="2447"/>
                  <a:pt x="2328" y="2445"/>
                </a:cubicBezTo>
                <a:cubicBezTo>
                  <a:pt x="2355" y="2443"/>
                  <a:pt x="2383" y="2453"/>
                  <a:pt x="2402" y="2473"/>
                </a:cubicBezTo>
                <a:lnTo>
                  <a:pt x="2405" y="2476"/>
                </a:lnTo>
                <a:cubicBezTo>
                  <a:pt x="2416" y="2486"/>
                  <a:pt x="2424" y="2499"/>
                  <a:pt x="2429" y="2513"/>
                </a:cubicBezTo>
                <a:lnTo>
                  <a:pt x="2431" y="2519"/>
                </a:lnTo>
                <a:cubicBezTo>
                  <a:pt x="2432" y="2525"/>
                  <a:pt x="2434" y="2530"/>
                  <a:pt x="2435" y="2536"/>
                </a:cubicBezTo>
                <a:lnTo>
                  <a:pt x="2436" y="2543"/>
                </a:lnTo>
                <a:cubicBezTo>
                  <a:pt x="2436" y="2547"/>
                  <a:pt x="2436" y="2552"/>
                  <a:pt x="2436" y="2556"/>
                </a:cubicBezTo>
                <a:lnTo>
                  <a:pt x="2436" y="2559"/>
                </a:lnTo>
                <a:cubicBezTo>
                  <a:pt x="2436" y="2610"/>
                  <a:pt x="2397" y="2653"/>
                  <a:pt x="2346" y="2655"/>
                </a:cubicBezTo>
                <a:cubicBezTo>
                  <a:pt x="2295" y="2658"/>
                  <a:pt x="2251" y="2621"/>
                  <a:pt x="2245" y="2570"/>
                </a:cubicBezTo>
                <a:lnTo>
                  <a:pt x="2244" y="2561"/>
                </a:lnTo>
                <a:lnTo>
                  <a:pt x="2243" y="2550"/>
                </a:lnTo>
                <a:lnTo>
                  <a:pt x="2434" y="2540"/>
                </a:lnTo>
                <a:lnTo>
                  <a:pt x="2434" y="2545"/>
                </a:lnTo>
                <a:lnTo>
                  <a:pt x="2432" y="2522"/>
                </a:lnTo>
                <a:lnTo>
                  <a:pt x="2433" y="2526"/>
                </a:lnTo>
                <a:lnTo>
                  <a:pt x="2243" y="2549"/>
                </a:lnTo>
                <a:lnTo>
                  <a:pt x="2243" y="2546"/>
                </a:lnTo>
                <a:lnTo>
                  <a:pt x="2244" y="2560"/>
                </a:lnTo>
                <a:lnTo>
                  <a:pt x="2243" y="2553"/>
                </a:lnTo>
                <a:cubicBezTo>
                  <a:pt x="2243" y="2549"/>
                  <a:pt x="2242" y="2544"/>
                  <a:pt x="2242" y="2539"/>
                </a:cubicBezTo>
                <a:lnTo>
                  <a:pt x="2242" y="2533"/>
                </a:lnTo>
                <a:lnTo>
                  <a:pt x="2242" y="2530"/>
                </a:lnTo>
                <a:cubicBezTo>
                  <a:pt x="2242" y="2483"/>
                  <a:pt x="2277" y="2443"/>
                  <a:pt x="2323" y="2436"/>
                </a:cubicBezTo>
                <a:cubicBezTo>
                  <a:pt x="2370" y="2428"/>
                  <a:pt x="2415" y="2455"/>
                  <a:pt x="2430" y="2500"/>
                </a:cubicBezTo>
                <a:lnTo>
                  <a:pt x="2431" y="2503"/>
                </a:lnTo>
                <a:lnTo>
                  <a:pt x="2434" y="2514"/>
                </a:lnTo>
                <a:lnTo>
                  <a:pt x="2437" y="2531"/>
                </a:lnTo>
                <a:lnTo>
                  <a:pt x="2422" y="2493"/>
                </a:lnTo>
                <a:lnTo>
                  <a:pt x="2424" y="2496"/>
                </a:lnTo>
                <a:lnTo>
                  <a:pt x="2265" y="2496"/>
                </a:lnTo>
                <a:lnTo>
                  <a:pt x="2267" y="2493"/>
                </a:lnTo>
                <a:lnTo>
                  <a:pt x="2255" y="2516"/>
                </a:lnTo>
                <a:lnTo>
                  <a:pt x="2257" y="2510"/>
                </a:lnTo>
                <a:lnTo>
                  <a:pt x="2263" y="2495"/>
                </a:lnTo>
                <a:cubicBezTo>
                  <a:pt x="2276" y="2463"/>
                  <a:pt x="2305" y="2440"/>
                  <a:pt x="2340" y="2435"/>
                </a:cubicBezTo>
                <a:cubicBezTo>
                  <a:pt x="2374" y="2431"/>
                  <a:pt x="2408" y="2445"/>
                  <a:pt x="2429" y="2473"/>
                </a:cubicBezTo>
                <a:lnTo>
                  <a:pt x="2432" y="2477"/>
                </a:lnTo>
                <a:cubicBezTo>
                  <a:pt x="2436" y="2481"/>
                  <a:pt x="2439" y="2486"/>
                  <a:pt x="2441" y="2492"/>
                </a:cubicBezTo>
                <a:lnTo>
                  <a:pt x="2444" y="2498"/>
                </a:lnTo>
                <a:cubicBezTo>
                  <a:pt x="2459" y="2527"/>
                  <a:pt x="2458" y="2563"/>
                  <a:pt x="2440" y="2591"/>
                </a:cubicBezTo>
                <a:cubicBezTo>
                  <a:pt x="2423" y="2619"/>
                  <a:pt x="2392" y="2636"/>
                  <a:pt x="2358" y="2636"/>
                </a:cubicBezTo>
                <a:lnTo>
                  <a:pt x="2357" y="2636"/>
                </a:lnTo>
                <a:cubicBezTo>
                  <a:pt x="2304" y="2636"/>
                  <a:pt x="2261" y="2593"/>
                  <a:pt x="2261" y="2540"/>
                </a:cubicBezTo>
                <a:cubicBezTo>
                  <a:pt x="2261" y="2487"/>
                  <a:pt x="2304" y="2444"/>
                  <a:pt x="2357" y="2444"/>
                </a:cubicBezTo>
                <a:lnTo>
                  <a:pt x="2358" y="2444"/>
                </a:lnTo>
                <a:lnTo>
                  <a:pt x="2335" y="2447"/>
                </a:lnTo>
                <a:lnTo>
                  <a:pt x="2339" y="2446"/>
                </a:lnTo>
                <a:cubicBezTo>
                  <a:pt x="2353" y="2443"/>
                  <a:pt x="2367" y="2443"/>
                  <a:pt x="2381" y="2445"/>
                </a:cubicBezTo>
                <a:lnTo>
                  <a:pt x="2386" y="2446"/>
                </a:lnTo>
                <a:cubicBezTo>
                  <a:pt x="2421" y="2453"/>
                  <a:pt x="2449" y="2479"/>
                  <a:pt x="2459" y="2513"/>
                </a:cubicBezTo>
                <a:lnTo>
                  <a:pt x="2462" y="2523"/>
                </a:lnTo>
                <a:lnTo>
                  <a:pt x="2465" y="2529"/>
                </a:lnTo>
                <a:lnTo>
                  <a:pt x="2373" y="2463"/>
                </a:lnTo>
                <a:lnTo>
                  <a:pt x="2377" y="2463"/>
                </a:lnTo>
                <a:lnTo>
                  <a:pt x="2299" y="2504"/>
                </a:lnTo>
                <a:lnTo>
                  <a:pt x="2306" y="2494"/>
                </a:lnTo>
                <a:lnTo>
                  <a:pt x="2291" y="2529"/>
                </a:lnTo>
                <a:lnTo>
                  <a:pt x="2293" y="2520"/>
                </a:lnTo>
                <a:lnTo>
                  <a:pt x="2294" y="2512"/>
                </a:lnTo>
                <a:cubicBezTo>
                  <a:pt x="2303" y="2467"/>
                  <a:pt x="2343" y="2434"/>
                  <a:pt x="2388" y="2434"/>
                </a:cubicBezTo>
                <a:lnTo>
                  <a:pt x="2390" y="2434"/>
                </a:lnTo>
                <a:cubicBezTo>
                  <a:pt x="2436" y="2434"/>
                  <a:pt x="2476" y="2467"/>
                  <a:pt x="2485" y="2512"/>
                </a:cubicBezTo>
                <a:lnTo>
                  <a:pt x="2487" y="2522"/>
                </a:lnTo>
                <a:lnTo>
                  <a:pt x="2488" y="2529"/>
                </a:lnTo>
                <a:lnTo>
                  <a:pt x="2394" y="2453"/>
                </a:lnTo>
                <a:lnTo>
                  <a:pt x="2398" y="2453"/>
                </a:lnTo>
                <a:lnTo>
                  <a:pt x="2303" y="2560"/>
                </a:lnTo>
                <a:lnTo>
                  <a:pt x="2302" y="2551"/>
                </a:lnTo>
                <a:lnTo>
                  <a:pt x="2301" y="2533"/>
                </a:lnTo>
                <a:lnTo>
                  <a:pt x="2301" y="2530"/>
                </a:lnTo>
                <a:lnTo>
                  <a:pt x="2493" y="2537"/>
                </a:lnTo>
                <a:lnTo>
                  <a:pt x="2492" y="2551"/>
                </a:lnTo>
                <a:lnTo>
                  <a:pt x="2491" y="2566"/>
                </a:lnTo>
                <a:lnTo>
                  <a:pt x="2395" y="2463"/>
                </a:lnTo>
                <a:lnTo>
                  <a:pt x="2397" y="2463"/>
                </a:lnTo>
                <a:lnTo>
                  <a:pt x="2301" y="2559"/>
                </a:lnTo>
                <a:lnTo>
                  <a:pt x="2301" y="2552"/>
                </a:lnTo>
                <a:cubicBezTo>
                  <a:pt x="2301" y="2542"/>
                  <a:pt x="2303" y="2532"/>
                  <a:pt x="2306" y="2522"/>
                </a:cubicBezTo>
                <a:lnTo>
                  <a:pt x="2307" y="2519"/>
                </a:lnTo>
                <a:cubicBezTo>
                  <a:pt x="2320" y="2480"/>
                  <a:pt x="2357" y="2453"/>
                  <a:pt x="2398" y="2453"/>
                </a:cubicBezTo>
                <a:cubicBezTo>
                  <a:pt x="2440" y="2453"/>
                  <a:pt x="2476" y="2480"/>
                  <a:pt x="2490" y="2519"/>
                </a:cubicBezTo>
                <a:lnTo>
                  <a:pt x="2492" y="2525"/>
                </a:lnTo>
                <a:lnTo>
                  <a:pt x="2492" y="2525"/>
                </a:lnTo>
                <a:lnTo>
                  <a:pt x="2499" y="2543"/>
                </a:lnTo>
                <a:lnTo>
                  <a:pt x="2490" y="2524"/>
                </a:lnTo>
                <a:lnTo>
                  <a:pt x="2493" y="2529"/>
                </a:lnTo>
                <a:lnTo>
                  <a:pt x="2350" y="2504"/>
                </a:lnTo>
                <a:lnTo>
                  <a:pt x="2355" y="2500"/>
                </a:lnTo>
                <a:lnTo>
                  <a:pt x="2330" y="2532"/>
                </a:lnTo>
                <a:lnTo>
                  <a:pt x="2333" y="2526"/>
                </a:lnTo>
                <a:lnTo>
                  <a:pt x="2478" y="2643"/>
                </a:lnTo>
                <a:lnTo>
                  <a:pt x="2473" y="2647"/>
                </a:lnTo>
                <a:lnTo>
                  <a:pt x="2487" y="2634"/>
                </a:lnTo>
                <a:lnTo>
                  <a:pt x="2482" y="2640"/>
                </a:lnTo>
                <a:lnTo>
                  <a:pt x="2500" y="2548"/>
                </a:lnTo>
                <a:lnTo>
                  <a:pt x="2503" y="2557"/>
                </a:lnTo>
                <a:lnTo>
                  <a:pt x="2506" y="2566"/>
                </a:lnTo>
                <a:lnTo>
                  <a:pt x="2511" y="2583"/>
                </a:lnTo>
                <a:lnTo>
                  <a:pt x="2321" y="2606"/>
                </a:lnTo>
                <a:lnTo>
                  <a:pt x="2321" y="2603"/>
                </a:lnTo>
                <a:lnTo>
                  <a:pt x="2323" y="2619"/>
                </a:lnTo>
                <a:lnTo>
                  <a:pt x="2322" y="2613"/>
                </a:lnTo>
                <a:lnTo>
                  <a:pt x="2322" y="2615"/>
                </a:lnTo>
                <a:lnTo>
                  <a:pt x="2507" y="2564"/>
                </a:lnTo>
                <a:lnTo>
                  <a:pt x="2508" y="2568"/>
                </a:lnTo>
                <a:lnTo>
                  <a:pt x="2508" y="2567"/>
                </a:lnTo>
                <a:cubicBezTo>
                  <a:pt x="2517" y="2596"/>
                  <a:pt x="2512" y="2629"/>
                  <a:pt x="2494" y="2654"/>
                </a:cubicBezTo>
                <a:cubicBezTo>
                  <a:pt x="2476" y="2679"/>
                  <a:pt x="2447" y="2693"/>
                  <a:pt x="2416" y="2693"/>
                </a:cubicBezTo>
                <a:lnTo>
                  <a:pt x="2414" y="2693"/>
                </a:lnTo>
                <a:lnTo>
                  <a:pt x="2468" y="2518"/>
                </a:lnTo>
                <a:lnTo>
                  <a:pt x="2474" y="2522"/>
                </a:lnTo>
                <a:cubicBezTo>
                  <a:pt x="2479" y="2525"/>
                  <a:pt x="2484" y="2529"/>
                  <a:pt x="2488" y="2534"/>
                </a:cubicBezTo>
                <a:lnTo>
                  <a:pt x="2493" y="2539"/>
                </a:lnTo>
                <a:cubicBezTo>
                  <a:pt x="2507" y="2552"/>
                  <a:pt x="2516" y="2569"/>
                  <a:pt x="2520" y="2588"/>
                </a:cubicBezTo>
                <a:lnTo>
                  <a:pt x="2522" y="2598"/>
                </a:lnTo>
                <a:cubicBezTo>
                  <a:pt x="2527" y="2626"/>
                  <a:pt x="2520" y="2655"/>
                  <a:pt x="2502" y="2677"/>
                </a:cubicBezTo>
                <a:cubicBezTo>
                  <a:pt x="2483" y="2700"/>
                  <a:pt x="2456" y="2712"/>
                  <a:pt x="2427" y="2712"/>
                </a:cubicBezTo>
                <a:lnTo>
                  <a:pt x="2425" y="2712"/>
                </a:lnTo>
                <a:lnTo>
                  <a:pt x="2423" y="2712"/>
                </a:lnTo>
                <a:lnTo>
                  <a:pt x="2509" y="2574"/>
                </a:lnTo>
                <a:lnTo>
                  <a:pt x="2514" y="2584"/>
                </a:lnTo>
                <a:cubicBezTo>
                  <a:pt x="2538" y="2631"/>
                  <a:pt x="2519" y="2689"/>
                  <a:pt x="2471" y="2712"/>
                </a:cubicBezTo>
                <a:cubicBezTo>
                  <a:pt x="2424" y="2736"/>
                  <a:pt x="2366" y="2717"/>
                  <a:pt x="2343" y="2669"/>
                </a:cubicBezTo>
                <a:lnTo>
                  <a:pt x="2338" y="2659"/>
                </a:lnTo>
                <a:cubicBezTo>
                  <a:pt x="2323" y="2630"/>
                  <a:pt x="2324" y="2594"/>
                  <a:pt x="2342" y="2566"/>
                </a:cubicBezTo>
                <a:cubicBezTo>
                  <a:pt x="2359" y="2538"/>
                  <a:pt x="2390" y="2520"/>
                  <a:pt x="2423" y="2520"/>
                </a:cubicBezTo>
                <a:lnTo>
                  <a:pt x="2425" y="2520"/>
                </a:lnTo>
                <a:lnTo>
                  <a:pt x="2427" y="2520"/>
                </a:lnTo>
                <a:lnTo>
                  <a:pt x="2333" y="2635"/>
                </a:lnTo>
                <a:lnTo>
                  <a:pt x="2331" y="2625"/>
                </a:lnTo>
                <a:lnTo>
                  <a:pt x="2358" y="2674"/>
                </a:lnTo>
                <a:lnTo>
                  <a:pt x="2353" y="2669"/>
                </a:lnTo>
                <a:lnTo>
                  <a:pt x="2367" y="2681"/>
                </a:lnTo>
                <a:lnTo>
                  <a:pt x="2361" y="2677"/>
                </a:lnTo>
                <a:cubicBezTo>
                  <a:pt x="2326" y="2654"/>
                  <a:pt x="2310" y="2610"/>
                  <a:pt x="2323" y="2570"/>
                </a:cubicBezTo>
                <a:cubicBezTo>
                  <a:pt x="2335" y="2529"/>
                  <a:pt x="2372" y="2501"/>
                  <a:pt x="2414" y="2501"/>
                </a:cubicBezTo>
                <a:lnTo>
                  <a:pt x="2416" y="2501"/>
                </a:lnTo>
                <a:lnTo>
                  <a:pt x="2325" y="2628"/>
                </a:lnTo>
                <a:lnTo>
                  <a:pt x="2321" y="2615"/>
                </a:lnTo>
                <a:lnTo>
                  <a:pt x="2320" y="2611"/>
                </a:lnTo>
                <a:cubicBezTo>
                  <a:pt x="2308" y="2560"/>
                  <a:pt x="2338" y="2509"/>
                  <a:pt x="2388" y="2495"/>
                </a:cubicBezTo>
                <a:cubicBezTo>
                  <a:pt x="2438" y="2481"/>
                  <a:pt x="2490" y="2510"/>
                  <a:pt x="2505" y="2560"/>
                </a:cubicBezTo>
                <a:lnTo>
                  <a:pt x="2511" y="2582"/>
                </a:lnTo>
                <a:lnTo>
                  <a:pt x="2512" y="2588"/>
                </a:lnTo>
                <a:cubicBezTo>
                  <a:pt x="2513" y="2593"/>
                  <a:pt x="2513" y="2598"/>
                  <a:pt x="2513" y="2603"/>
                </a:cubicBezTo>
                <a:lnTo>
                  <a:pt x="2513" y="2606"/>
                </a:lnTo>
                <a:cubicBezTo>
                  <a:pt x="2513" y="2655"/>
                  <a:pt x="2477" y="2696"/>
                  <a:pt x="2429" y="2702"/>
                </a:cubicBezTo>
                <a:cubicBezTo>
                  <a:pt x="2381" y="2708"/>
                  <a:pt x="2336" y="2677"/>
                  <a:pt x="2324" y="2630"/>
                </a:cubicBezTo>
                <a:lnTo>
                  <a:pt x="2325" y="2631"/>
                </a:lnTo>
                <a:lnTo>
                  <a:pt x="2320" y="2618"/>
                </a:lnTo>
                <a:lnTo>
                  <a:pt x="2317" y="2609"/>
                </a:lnTo>
                <a:cubicBezTo>
                  <a:pt x="2307" y="2577"/>
                  <a:pt x="2313" y="2543"/>
                  <a:pt x="2335" y="2517"/>
                </a:cubicBezTo>
                <a:lnTo>
                  <a:pt x="2340" y="2511"/>
                </a:lnTo>
                <a:cubicBezTo>
                  <a:pt x="2344" y="2506"/>
                  <a:pt x="2348" y="2502"/>
                  <a:pt x="2353" y="2498"/>
                </a:cubicBezTo>
                <a:lnTo>
                  <a:pt x="2358" y="2494"/>
                </a:lnTo>
                <a:cubicBezTo>
                  <a:pt x="2394" y="2465"/>
                  <a:pt x="2444" y="2465"/>
                  <a:pt x="2479" y="2494"/>
                </a:cubicBezTo>
                <a:cubicBezTo>
                  <a:pt x="2514" y="2522"/>
                  <a:pt x="2524" y="2571"/>
                  <a:pt x="2504" y="2611"/>
                </a:cubicBezTo>
                <a:lnTo>
                  <a:pt x="2501" y="2617"/>
                </a:lnTo>
                <a:cubicBezTo>
                  <a:pt x="2495" y="2630"/>
                  <a:pt x="2486" y="2641"/>
                  <a:pt x="2475" y="2649"/>
                </a:cubicBezTo>
                <a:lnTo>
                  <a:pt x="2470" y="2653"/>
                </a:lnTo>
                <a:cubicBezTo>
                  <a:pt x="2449" y="2671"/>
                  <a:pt x="2421" y="2678"/>
                  <a:pt x="2393" y="2673"/>
                </a:cubicBezTo>
                <a:cubicBezTo>
                  <a:pt x="2366" y="2668"/>
                  <a:pt x="2342" y="2652"/>
                  <a:pt x="2328" y="2628"/>
                </a:cubicBezTo>
                <a:lnTo>
                  <a:pt x="2325" y="2623"/>
                </a:lnTo>
                <a:cubicBezTo>
                  <a:pt x="2322" y="2617"/>
                  <a:pt x="2319" y="2610"/>
                  <a:pt x="2316" y="2604"/>
                </a:cubicBezTo>
                <a:lnTo>
                  <a:pt x="2317" y="2603"/>
                </a:lnTo>
                <a:lnTo>
                  <a:pt x="2309" y="2586"/>
                </a:lnTo>
                <a:lnTo>
                  <a:pt x="2307" y="2580"/>
                </a:lnTo>
                <a:lnTo>
                  <a:pt x="2490" y="2580"/>
                </a:lnTo>
                <a:lnTo>
                  <a:pt x="2489" y="2583"/>
                </a:lnTo>
                <a:lnTo>
                  <a:pt x="2493" y="2552"/>
                </a:lnTo>
                <a:lnTo>
                  <a:pt x="2493" y="2559"/>
                </a:lnTo>
                <a:cubicBezTo>
                  <a:pt x="2493" y="2612"/>
                  <a:pt x="2450" y="2655"/>
                  <a:pt x="2397" y="2655"/>
                </a:cubicBezTo>
                <a:lnTo>
                  <a:pt x="2395" y="2655"/>
                </a:lnTo>
                <a:cubicBezTo>
                  <a:pt x="2369" y="2655"/>
                  <a:pt x="2344" y="2644"/>
                  <a:pt x="2325" y="2625"/>
                </a:cubicBezTo>
                <a:cubicBezTo>
                  <a:pt x="2307" y="2606"/>
                  <a:pt x="2298" y="2580"/>
                  <a:pt x="2300" y="2553"/>
                </a:cubicBezTo>
                <a:lnTo>
                  <a:pt x="2301" y="2538"/>
                </a:lnTo>
                <a:lnTo>
                  <a:pt x="2302" y="2524"/>
                </a:lnTo>
                <a:cubicBezTo>
                  <a:pt x="2305" y="2472"/>
                  <a:pt x="2349" y="2433"/>
                  <a:pt x="2401" y="2435"/>
                </a:cubicBezTo>
                <a:cubicBezTo>
                  <a:pt x="2453" y="2436"/>
                  <a:pt x="2493" y="2479"/>
                  <a:pt x="2493" y="2530"/>
                </a:cubicBezTo>
                <a:lnTo>
                  <a:pt x="2493" y="2533"/>
                </a:lnTo>
                <a:lnTo>
                  <a:pt x="2493" y="2530"/>
                </a:lnTo>
                <a:lnTo>
                  <a:pt x="2494" y="2539"/>
                </a:lnTo>
                <a:cubicBezTo>
                  <a:pt x="2497" y="2566"/>
                  <a:pt x="2488" y="2593"/>
                  <a:pt x="2470" y="2613"/>
                </a:cubicBezTo>
                <a:cubicBezTo>
                  <a:pt x="2452" y="2634"/>
                  <a:pt x="2426" y="2645"/>
                  <a:pt x="2398" y="2645"/>
                </a:cubicBezTo>
                <a:lnTo>
                  <a:pt x="2394" y="2645"/>
                </a:lnTo>
                <a:cubicBezTo>
                  <a:pt x="2349" y="2645"/>
                  <a:pt x="2311" y="2614"/>
                  <a:pt x="2301" y="2570"/>
                </a:cubicBezTo>
                <a:lnTo>
                  <a:pt x="2298" y="2559"/>
                </a:lnTo>
                <a:lnTo>
                  <a:pt x="2296" y="2549"/>
                </a:lnTo>
                <a:lnTo>
                  <a:pt x="2390" y="2626"/>
                </a:lnTo>
                <a:lnTo>
                  <a:pt x="2388" y="2626"/>
                </a:lnTo>
                <a:lnTo>
                  <a:pt x="2483" y="2549"/>
                </a:lnTo>
                <a:lnTo>
                  <a:pt x="2480" y="2561"/>
                </a:lnTo>
                <a:lnTo>
                  <a:pt x="2478" y="2570"/>
                </a:lnTo>
                <a:cubicBezTo>
                  <a:pt x="2475" y="2583"/>
                  <a:pt x="2470" y="2594"/>
                  <a:pt x="2463" y="2605"/>
                </a:cubicBezTo>
                <a:lnTo>
                  <a:pt x="2456" y="2615"/>
                </a:lnTo>
                <a:cubicBezTo>
                  <a:pt x="2438" y="2640"/>
                  <a:pt x="2409" y="2655"/>
                  <a:pt x="2377" y="2655"/>
                </a:cubicBezTo>
                <a:lnTo>
                  <a:pt x="2373" y="2655"/>
                </a:lnTo>
                <a:cubicBezTo>
                  <a:pt x="2332" y="2655"/>
                  <a:pt x="2295" y="2629"/>
                  <a:pt x="2282" y="2590"/>
                </a:cubicBezTo>
                <a:lnTo>
                  <a:pt x="2279" y="2578"/>
                </a:lnTo>
                <a:lnTo>
                  <a:pt x="2276" y="2568"/>
                </a:lnTo>
                <a:lnTo>
                  <a:pt x="2349" y="2635"/>
                </a:lnTo>
                <a:lnTo>
                  <a:pt x="2344" y="2634"/>
                </a:lnTo>
                <a:lnTo>
                  <a:pt x="2386" y="2633"/>
                </a:lnTo>
                <a:lnTo>
                  <a:pt x="2382" y="2634"/>
                </a:lnTo>
                <a:cubicBezTo>
                  <a:pt x="2374" y="2636"/>
                  <a:pt x="2366" y="2636"/>
                  <a:pt x="2358" y="2636"/>
                </a:cubicBezTo>
                <a:lnTo>
                  <a:pt x="2357" y="2636"/>
                </a:lnTo>
                <a:lnTo>
                  <a:pt x="2357" y="2444"/>
                </a:lnTo>
                <a:lnTo>
                  <a:pt x="2358" y="2444"/>
                </a:lnTo>
                <a:lnTo>
                  <a:pt x="2273" y="2583"/>
                </a:lnTo>
                <a:lnTo>
                  <a:pt x="2270" y="2577"/>
                </a:lnTo>
                <a:lnTo>
                  <a:pt x="2279" y="2592"/>
                </a:lnTo>
                <a:lnTo>
                  <a:pt x="2276" y="2588"/>
                </a:lnTo>
                <a:lnTo>
                  <a:pt x="2442" y="2566"/>
                </a:lnTo>
                <a:lnTo>
                  <a:pt x="2440" y="2571"/>
                </a:lnTo>
                <a:lnTo>
                  <a:pt x="2438" y="2577"/>
                </a:lnTo>
                <a:cubicBezTo>
                  <a:pt x="2435" y="2585"/>
                  <a:pt x="2431" y="2593"/>
                  <a:pt x="2426" y="2600"/>
                </a:cubicBezTo>
                <a:lnTo>
                  <a:pt x="2424" y="2603"/>
                </a:lnTo>
                <a:cubicBezTo>
                  <a:pt x="2407" y="2629"/>
                  <a:pt x="2377" y="2645"/>
                  <a:pt x="2344" y="2645"/>
                </a:cubicBezTo>
                <a:cubicBezTo>
                  <a:pt x="2312" y="2645"/>
                  <a:pt x="2282" y="2629"/>
                  <a:pt x="2265" y="2603"/>
                </a:cubicBezTo>
                <a:lnTo>
                  <a:pt x="2263" y="2600"/>
                </a:lnTo>
                <a:cubicBezTo>
                  <a:pt x="2255" y="2588"/>
                  <a:pt x="2250" y="2576"/>
                  <a:pt x="2248" y="2562"/>
                </a:cubicBezTo>
                <a:lnTo>
                  <a:pt x="2249" y="2567"/>
                </a:lnTo>
                <a:lnTo>
                  <a:pt x="2248" y="2564"/>
                </a:lnTo>
                <a:lnTo>
                  <a:pt x="2247" y="2561"/>
                </a:lnTo>
                <a:lnTo>
                  <a:pt x="2434" y="2530"/>
                </a:lnTo>
                <a:lnTo>
                  <a:pt x="2434" y="2533"/>
                </a:lnTo>
                <a:lnTo>
                  <a:pt x="2434" y="2539"/>
                </a:lnTo>
                <a:lnTo>
                  <a:pt x="2434" y="2526"/>
                </a:lnTo>
                <a:lnTo>
                  <a:pt x="2435" y="2533"/>
                </a:lnTo>
                <a:cubicBezTo>
                  <a:pt x="2435" y="2537"/>
                  <a:pt x="2435" y="2542"/>
                  <a:pt x="2435" y="2546"/>
                </a:cubicBezTo>
                <a:lnTo>
                  <a:pt x="2435" y="2549"/>
                </a:lnTo>
                <a:cubicBezTo>
                  <a:pt x="2435" y="2598"/>
                  <a:pt x="2399" y="2639"/>
                  <a:pt x="2351" y="2645"/>
                </a:cubicBezTo>
                <a:cubicBezTo>
                  <a:pt x="2303" y="2651"/>
                  <a:pt x="2258" y="2620"/>
                  <a:pt x="2246" y="2573"/>
                </a:cubicBezTo>
                <a:lnTo>
                  <a:pt x="2245" y="2569"/>
                </a:lnTo>
                <a:cubicBezTo>
                  <a:pt x="2243" y="2561"/>
                  <a:pt x="2242" y="2553"/>
                  <a:pt x="2242" y="2545"/>
                </a:cubicBezTo>
                <a:lnTo>
                  <a:pt x="2242" y="2540"/>
                </a:lnTo>
                <a:cubicBezTo>
                  <a:pt x="2242" y="2489"/>
                  <a:pt x="2283" y="2447"/>
                  <a:pt x="2334" y="2445"/>
                </a:cubicBezTo>
                <a:cubicBezTo>
                  <a:pt x="2385" y="2442"/>
                  <a:pt x="2429" y="2480"/>
                  <a:pt x="2434" y="2531"/>
                </a:cubicBezTo>
                <a:lnTo>
                  <a:pt x="2435" y="2540"/>
                </a:lnTo>
                <a:lnTo>
                  <a:pt x="2436" y="2549"/>
                </a:lnTo>
                <a:lnTo>
                  <a:pt x="2244" y="2559"/>
                </a:lnTo>
                <a:lnTo>
                  <a:pt x="2244" y="2556"/>
                </a:lnTo>
                <a:lnTo>
                  <a:pt x="2245" y="2570"/>
                </a:lnTo>
                <a:lnTo>
                  <a:pt x="2244" y="2563"/>
                </a:lnTo>
                <a:lnTo>
                  <a:pt x="2248" y="2580"/>
                </a:lnTo>
                <a:lnTo>
                  <a:pt x="2246" y="2574"/>
                </a:lnTo>
                <a:lnTo>
                  <a:pt x="2270" y="2611"/>
                </a:lnTo>
                <a:lnTo>
                  <a:pt x="2267" y="2608"/>
                </a:lnTo>
                <a:lnTo>
                  <a:pt x="2411" y="2598"/>
                </a:lnTo>
                <a:lnTo>
                  <a:pt x="2406" y="2604"/>
                </a:lnTo>
                <a:lnTo>
                  <a:pt x="2402" y="2609"/>
                </a:lnTo>
                <a:cubicBezTo>
                  <a:pt x="2384" y="2632"/>
                  <a:pt x="2357" y="2645"/>
                  <a:pt x="2327" y="2645"/>
                </a:cubicBezTo>
                <a:lnTo>
                  <a:pt x="2325" y="2645"/>
                </a:lnTo>
                <a:lnTo>
                  <a:pt x="2421" y="2559"/>
                </a:lnTo>
                <a:lnTo>
                  <a:pt x="2419" y="2575"/>
                </a:lnTo>
                <a:lnTo>
                  <a:pt x="2418" y="2581"/>
                </a:lnTo>
                <a:cubicBezTo>
                  <a:pt x="2416" y="2595"/>
                  <a:pt x="2411" y="2607"/>
                  <a:pt x="2403" y="2619"/>
                </a:cubicBezTo>
                <a:lnTo>
                  <a:pt x="2401" y="2622"/>
                </a:lnTo>
                <a:cubicBezTo>
                  <a:pt x="2383" y="2649"/>
                  <a:pt x="2353" y="2665"/>
                  <a:pt x="2320" y="2664"/>
                </a:cubicBezTo>
                <a:cubicBezTo>
                  <a:pt x="2287" y="2664"/>
                  <a:pt x="2257" y="2647"/>
                  <a:pt x="2240" y="2619"/>
                </a:cubicBezTo>
                <a:lnTo>
                  <a:pt x="2235" y="2611"/>
                </a:lnTo>
                <a:cubicBezTo>
                  <a:pt x="2231" y="2606"/>
                  <a:pt x="2229" y="2600"/>
                  <a:pt x="2226" y="2593"/>
                </a:cubicBezTo>
                <a:lnTo>
                  <a:pt x="2222" y="2582"/>
                </a:lnTo>
                <a:cubicBezTo>
                  <a:pt x="2212" y="2555"/>
                  <a:pt x="2215" y="2525"/>
                  <a:pt x="2230" y="2500"/>
                </a:cubicBezTo>
                <a:lnTo>
                  <a:pt x="2233" y="2495"/>
                </a:lnTo>
                <a:cubicBezTo>
                  <a:pt x="2237" y="2488"/>
                  <a:pt x="2242" y="2482"/>
                  <a:pt x="2248" y="2477"/>
                </a:cubicBezTo>
                <a:lnTo>
                  <a:pt x="2252" y="2473"/>
                </a:lnTo>
                <a:cubicBezTo>
                  <a:pt x="2270" y="2455"/>
                  <a:pt x="2294" y="2444"/>
                  <a:pt x="2319" y="2444"/>
                </a:cubicBezTo>
                <a:lnTo>
                  <a:pt x="2321" y="2444"/>
                </a:lnTo>
                <a:cubicBezTo>
                  <a:pt x="2350" y="2444"/>
                  <a:pt x="2376" y="2457"/>
                  <a:pt x="2395" y="2478"/>
                </a:cubicBezTo>
                <a:cubicBezTo>
                  <a:pt x="2413" y="2500"/>
                  <a:pt x="2421" y="2528"/>
                  <a:pt x="2416" y="2556"/>
                </a:cubicBezTo>
                <a:lnTo>
                  <a:pt x="2415" y="2562"/>
                </a:lnTo>
                <a:cubicBezTo>
                  <a:pt x="2414" y="2567"/>
                  <a:pt x="2413" y="2572"/>
                  <a:pt x="2412" y="2577"/>
                </a:cubicBezTo>
                <a:lnTo>
                  <a:pt x="2411" y="2580"/>
                </a:lnTo>
                <a:cubicBezTo>
                  <a:pt x="2396" y="2624"/>
                  <a:pt x="2351" y="2652"/>
                  <a:pt x="2304" y="2644"/>
                </a:cubicBezTo>
                <a:cubicBezTo>
                  <a:pt x="2258" y="2637"/>
                  <a:pt x="2223" y="2597"/>
                  <a:pt x="2223" y="2549"/>
                </a:cubicBezTo>
                <a:lnTo>
                  <a:pt x="2223" y="2541"/>
                </a:lnTo>
                <a:lnTo>
                  <a:pt x="2223" y="2530"/>
                </a:lnTo>
                <a:cubicBezTo>
                  <a:pt x="2223" y="2477"/>
                  <a:pt x="2266" y="2434"/>
                  <a:pt x="2319" y="2434"/>
                </a:cubicBezTo>
                <a:lnTo>
                  <a:pt x="2320" y="2434"/>
                </a:lnTo>
                <a:cubicBezTo>
                  <a:pt x="2359" y="2434"/>
                  <a:pt x="2394" y="2458"/>
                  <a:pt x="2409" y="2494"/>
                </a:cubicBezTo>
                <a:cubicBezTo>
                  <a:pt x="2424" y="2530"/>
                  <a:pt x="2416" y="2571"/>
                  <a:pt x="2388" y="2598"/>
                </a:cubicBezTo>
                <a:lnTo>
                  <a:pt x="2383" y="2603"/>
                </a:lnTo>
                <a:lnTo>
                  <a:pt x="2378" y="2608"/>
                </a:lnTo>
                <a:lnTo>
                  <a:pt x="2406" y="2551"/>
                </a:lnTo>
                <a:lnTo>
                  <a:pt x="2405" y="2557"/>
                </a:lnTo>
                <a:lnTo>
                  <a:pt x="2403" y="2577"/>
                </a:lnTo>
                <a:lnTo>
                  <a:pt x="2402" y="2583"/>
                </a:lnTo>
                <a:cubicBezTo>
                  <a:pt x="2399" y="2603"/>
                  <a:pt x="2389" y="2621"/>
                  <a:pt x="2375" y="2635"/>
                </a:cubicBezTo>
                <a:lnTo>
                  <a:pt x="2374" y="2636"/>
                </a:lnTo>
                <a:cubicBezTo>
                  <a:pt x="2350" y="2661"/>
                  <a:pt x="2314" y="2670"/>
                  <a:pt x="2281" y="2661"/>
                </a:cubicBezTo>
                <a:cubicBezTo>
                  <a:pt x="2248" y="2652"/>
                  <a:pt x="2222" y="2625"/>
                  <a:pt x="2213" y="2592"/>
                </a:cubicBezTo>
                <a:lnTo>
                  <a:pt x="2212" y="2588"/>
                </a:lnTo>
                <a:cubicBezTo>
                  <a:pt x="2210" y="2580"/>
                  <a:pt x="2209" y="2572"/>
                  <a:pt x="2209" y="2564"/>
                </a:cubicBezTo>
                <a:lnTo>
                  <a:pt x="2210" y="2562"/>
                </a:lnTo>
                <a:lnTo>
                  <a:pt x="2209" y="2546"/>
                </a:lnTo>
                <a:lnTo>
                  <a:pt x="2212" y="2567"/>
                </a:lnTo>
                <a:lnTo>
                  <a:pt x="2210" y="2560"/>
                </a:lnTo>
                <a:lnTo>
                  <a:pt x="2223" y="2587"/>
                </a:lnTo>
                <a:lnTo>
                  <a:pt x="2221" y="2584"/>
                </a:lnTo>
                <a:lnTo>
                  <a:pt x="2395" y="2546"/>
                </a:lnTo>
                <a:lnTo>
                  <a:pt x="2393" y="2560"/>
                </a:lnTo>
                <a:lnTo>
                  <a:pt x="2392" y="2564"/>
                </a:lnTo>
                <a:cubicBezTo>
                  <a:pt x="2382" y="2604"/>
                  <a:pt x="2348" y="2633"/>
                  <a:pt x="2307" y="2636"/>
                </a:cubicBezTo>
                <a:cubicBezTo>
                  <a:pt x="2266" y="2640"/>
                  <a:pt x="2227" y="2617"/>
                  <a:pt x="2211" y="2579"/>
                </a:cubicBezTo>
                <a:lnTo>
                  <a:pt x="2205" y="2567"/>
                </a:lnTo>
                <a:lnTo>
                  <a:pt x="2201" y="2557"/>
                </a:lnTo>
                <a:lnTo>
                  <a:pt x="2290" y="2617"/>
                </a:lnTo>
                <a:lnTo>
                  <a:pt x="2286" y="2617"/>
                </a:lnTo>
                <a:lnTo>
                  <a:pt x="2382" y="2535"/>
                </a:lnTo>
                <a:lnTo>
                  <a:pt x="2380" y="2547"/>
                </a:lnTo>
                <a:lnTo>
                  <a:pt x="2379" y="2550"/>
                </a:lnTo>
                <a:lnTo>
                  <a:pt x="2378" y="2546"/>
                </a:lnTo>
                <a:lnTo>
                  <a:pt x="2378" y="2549"/>
                </a:lnTo>
                <a:lnTo>
                  <a:pt x="2186" y="2549"/>
                </a:lnTo>
                <a:lnTo>
                  <a:pt x="2186" y="2543"/>
                </a:lnTo>
                <a:lnTo>
                  <a:pt x="2186" y="2531"/>
                </a:lnTo>
                <a:lnTo>
                  <a:pt x="2186" y="2518"/>
                </a:lnTo>
                <a:lnTo>
                  <a:pt x="2186" y="2511"/>
                </a:lnTo>
                <a:lnTo>
                  <a:pt x="2378" y="2511"/>
                </a:lnTo>
                <a:lnTo>
                  <a:pt x="2378" y="2512"/>
                </a:lnTo>
                <a:cubicBezTo>
                  <a:pt x="2378" y="2518"/>
                  <a:pt x="2378" y="2523"/>
                  <a:pt x="2377" y="2528"/>
                </a:cubicBezTo>
                <a:lnTo>
                  <a:pt x="2377" y="2526"/>
                </a:lnTo>
                <a:lnTo>
                  <a:pt x="2376" y="2538"/>
                </a:lnTo>
                <a:lnTo>
                  <a:pt x="2316" y="2441"/>
                </a:lnTo>
                <a:lnTo>
                  <a:pt x="2321" y="2443"/>
                </a:lnTo>
                <a:lnTo>
                  <a:pt x="2255" y="2441"/>
                </a:lnTo>
                <a:lnTo>
                  <a:pt x="2261" y="2439"/>
                </a:lnTo>
                <a:lnTo>
                  <a:pt x="2196" y="2521"/>
                </a:lnTo>
                <a:lnTo>
                  <a:pt x="2197" y="2510"/>
                </a:lnTo>
                <a:lnTo>
                  <a:pt x="2198" y="2501"/>
                </a:lnTo>
                <a:lnTo>
                  <a:pt x="2387" y="2535"/>
                </a:lnTo>
                <a:lnTo>
                  <a:pt x="2387" y="2531"/>
                </a:lnTo>
                <a:lnTo>
                  <a:pt x="2386" y="2537"/>
                </a:lnTo>
                <a:cubicBezTo>
                  <a:pt x="2378" y="2584"/>
                  <a:pt x="2338" y="2617"/>
                  <a:pt x="2291" y="2617"/>
                </a:cubicBezTo>
                <a:lnTo>
                  <a:pt x="2287" y="2617"/>
                </a:lnTo>
                <a:cubicBezTo>
                  <a:pt x="2234" y="2617"/>
                  <a:pt x="2191" y="2574"/>
                  <a:pt x="2191" y="2521"/>
                </a:cubicBezTo>
                <a:lnTo>
                  <a:pt x="2191" y="2516"/>
                </a:lnTo>
                <a:lnTo>
                  <a:pt x="2191" y="2511"/>
                </a:lnTo>
                <a:lnTo>
                  <a:pt x="2274" y="2607"/>
                </a:lnTo>
                <a:lnTo>
                  <a:pt x="2267" y="2606"/>
                </a:lnTo>
                <a:lnTo>
                  <a:pt x="2292" y="2606"/>
                </a:lnTo>
                <a:lnTo>
                  <a:pt x="2284" y="2607"/>
                </a:lnTo>
                <a:lnTo>
                  <a:pt x="2365" y="2537"/>
                </a:lnTo>
                <a:lnTo>
                  <a:pt x="2363" y="2546"/>
                </a:lnTo>
                <a:lnTo>
                  <a:pt x="2361" y="2554"/>
                </a:lnTo>
                <a:cubicBezTo>
                  <a:pt x="2351" y="2591"/>
                  <a:pt x="2320" y="2620"/>
                  <a:pt x="2282" y="2625"/>
                </a:cubicBezTo>
                <a:cubicBezTo>
                  <a:pt x="2243" y="2631"/>
                  <a:pt x="2205" y="2613"/>
                  <a:pt x="2185" y="2580"/>
                </a:cubicBezTo>
                <a:lnTo>
                  <a:pt x="2182" y="2575"/>
                </a:lnTo>
                <a:cubicBezTo>
                  <a:pt x="2177" y="2567"/>
                  <a:pt x="2174" y="2558"/>
                  <a:pt x="2171" y="2549"/>
                </a:cubicBezTo>
                <a:lnTo>
                  <a:pt x="2170" y="2545"/>
                </a:lnTo>
                <a:lnTo>
                  <a:pt x="2263" y="2617"/>
                </a:lnTo>
                <a:lnTo>
                  <a:pt x="2261" y="2617"/>
                </a:lnTo>
                <a:lnTo>
                  <a:pt x="2347" y="2564"/>
                </a:lnTo>
                <a:lnTo>
                  <a:pt x="2344" y="2570"/>
                </a:lnTo>
                <a:lnTo>
                  <a:pt x="2350" y="2555"/>
                </a:lnTo>
                <a:lnTo>
                  <a:pt x="2349" y="2558"/>
                </a:lnTo>
                <a:lnTo>
                  <a:pt x="2347" y="2567"/>
                </a:lnTo>
                <a:cubicBezTo>
                  <a:pt x="2345" y="2579"/>
                  <a:pt x="2340" y="2590"/>
                  <a:pt x="2333" y="2600"/>
                </a:cubicBezTo>
                <a:lnTo>
                  <a:pt x="2331" y="2603"/>
                </a:lnTo>
                <a:cubicBezTo>
                  <a:pt x="2309" y="2635"/>
                  <a:pt x="2270" y="2652"/>
                  <a:pt x="2231" y="2643"/>
                </a:cubicBezTo>
                <a:cubicBezTo>
                  <a:pt x="2193" y="2635"/>
                  <a:pt x="2163" y="2604"/>
                  <a:pt x="2157" y="2565"/>
                </a:cubicBezTo>
                <a:lnTo>
                  <a:pt x="2156" y="2559"/>
                </a:lnTo>
                <a:cubicBezTo>
                  <a:pt x="2154" y="2551"/>
                  <a:pt x="2154" y="2543"/>
                  <a:pt x="2155" y="2535"/>
                </a:cubicBezTo>
                <a:lnTo>
                  <a:pt x="2156" y="2525"/>
                </a:lnTo>
                <a:lnTo>
                  <a:pt x="2156" y="2519"/>
                </a:lnTo>
                <a:lnTo>
                  <a:pt x="2156" y="2511"/>
                </a:lnTo>
                <a:cubicBezTo>
                  <a:pt x="2156" y="2467"/>
                  <a:pt x="2187" y="2428"/>
                  <a:pt x="2230" y="2418"/>
                </a:cubicBezTo>
                <a:cubicBezTo>
                  <a:pt x="2274" y="2408"/>
                  <a:pt x="2318" y="2429"/>
                  <a:pt x="2338" y="2469"/>
                </a:cubicBezTo>
                <a:lnTo>
                  <a:pt x="2339" y="2471"/>
                </a:lnTo>
                <a:cubicBezTo>
                  <a:pt x="2344" y="2480"/>
                  <a:pt x="2347" y="2491"/>
                  <a:pt x="2349" y="2502"/>
                </a:cubicBezTo>
                <a:lnTo>
                  <a:pt x="2350" y="2510"/>
                </a:lnTo>
                <a:cubicBezTo>
                  <a:pt x="2351" y="2516"/>
                  <a:pt x="2351" y="2523"/>
                  <a:pt x="2350" y="2530"/>
                </a:cubicBezTo>
                <a:lnTo>
                  <a:pt x="2349" y="2544"/>
                </a:lnTo>
                <a:lnTo>
                  <a:pt x="2348" y="2552"/>
                </a:lnTo>
                <a:lnTo>
                  <a:pt x="2161" y="2510"/>
                </a:lnTo>
                <a:lnTo>
                  <a:pt x="2162" y="2507"/>
                </a:lnTo>
                <a:lnTo>
                  <a:pt x="2157" y="2537"/>
                </a:lnTo>
                <a:lnTo>
                  <a:pt x="2157" y="2530"/>
                </a:lnTo>
                <a:lnTo>
                  <a:pt x="2253" y="2626"/>
                </a:lnTo>
                <a:lnTo>
                  <a:pt x="2252" y="2626"/>
                </a:lnTo>
                <a:cubicBezTo>
                  <a:pt x="2199" y="2626"/>
                  <a:pt x="2156" y="2583"/>
                  <a:pt x="2156" y="2530"/>
                </a:cubicBezTo>
                <a:lnTo>
                  <a:pt x="2156" y="2525"/>
                </a:lnTo>
                <a:lnTo>
                  <a:pt x="2156" y="2521"/>
                </a:lnTo>
                <a:lnTo>
                  <a:pt x="2348" y="2521"/>
                </a:lnTo>
                <a:lnTo>
                  <a:pt x="2348" y="2526"/>
                </a:lnTo>
                <a:lnTo>
                  <a:pt x="2348" y="2530"/>
                </a:lnTo>
                <a:lnTo>
                  <a:pt x="2169" y="2484"/>
                </a:lnTo>
                <a:lnTo>
                  <a:pt x="2168" y="2486"/>
                </a:lnTo>
                <a:lnTo>
                  <a:pt x="2172" y="2476"/>
                </a:lnTo>
                <a:lnTo>
                  <a:pt x="2347" y="2554"/>
                </a:lnTo>
                <a:lnTo>
                  <a:pt x="2339" y="2569"/>
                </a:lnTo>
                <a:lnTo>
                  <a:pt x="2335" y="2575"/>
                </a:lnTo>
                <a:cubicBezTo>
                  <a:pt x="2318" y="2601"/>
                  <a:pt x="2288" y="2617"/>
                  <a:pt x="2255" y="2617"/>
                </a:cubicBezTo>
                <a:lnTo>
                  <a:pt x="2249" y="2617"/>
                </a:lnTo>
                <a:cubicBezTo>
                  <a:pt x="2229" y="2617"/>
                  <a:pt x="2210" y="2611"/>
                  <a:pt x="2194" y="2600"/>
                </a:cubicBezTo>
                <a:lnTo>
                  <a:pt x="2181" y="2590"/>
                </a:lnTo>
                <a:lnTo>
                  <a:pt x="2175" y="2585"/>
                </a:lnTo>
                <a:lnTo>
                  <a:pt x="2236" y="2607"/>
                </a:lnTo>
                <a:lnTo>
                  <a:pt x="2233" y="2607"/>
                </a:lnTo>
                <a:lnTo>
                  <a:pt x="2329" y="2520"/>
                </a:lnTo>
                <a:lnTo>
                  <a:pt x="2328" y="2534"/>
                </a:lnTo>
                <a:lnTo>
                  <a:pt x="2327" y="2542"/>
                </a:lnTo>
                <a:cubicBezTo>
                  <a:pt x="2320" y="2593"/>
                  <a:pt x="2276" y="2629"/>
                  <a:pt x="2226" y="2626"/>
                </a:cubicBezTo>
                <a:cubicBezTo>
                  <a:pt x="2175" y="2623"/>
                  <a:pt x="2135" y="2581"/>
                  <a:pt x="2135" y="2530"/>
                </a:cubicBezTo>
                <a:lnTo>
                  <a:pt x="2135" y="2527"/>
                </a:lnTo>
                <a:cubicBezTo>
                  <a:pt x="2135" y="2522"/>
                  <a:pt x="2136" y="2517"/>
                  <a:pt x="2137" y="2512"/>
                </a:cubicBezTo>
                <a:lnTo>
                  <a:pt x="2138" y="2506"/>
                </a:lnTo>
                <a:lnTo>
                  <a:pt x="2138" y="2537"/>
                </a:lnTo>
                <a:lnTo>
                  <a:pt x="2138" y="2539"/>
                </a:lnTo>
                <a:lnTo>
                  <a:pt x="2137" y="2535"/>
                </a:lnTo>
                <a:lnTo>
                  <a:pt x="2325" y="2493"/>
                </a:lnTo>
                <a:lnTo>
                  <a:pt x="2328" y="2511"/>
                </a:lnTo>
                <a:lnTo>
                  <a:pt x="2329" y="2520"/>
                </a:lnTo>
                <a:cubicBezTo>
                  <a:pt x="2334" y="2566"/>
                  <a:pt x="2305" y="2609"/>
                  <a:pt x="2261" y="2623"/>
                </a:cubicBezTo>
                <a:cubicBezTo>
                  <a:pt x="2216" y="2636"/>
                  <a:pt x="2168" y="2615"/>
                  <a:pt x="2148" y="2573"/>
                </a:cubicBezTo>
                <a:lnTo>
                  <a:pt x="2147" y="2571"/>
                </a:lnTo>
                <a:cubicBezTo>
                  <a:pt x="2144" y="2566"/>
                  <a:pt x="2142" y="2561"/>
                  <a:pt x="2140" y="2555"/>
                </a:cubicBezTo>
                <a:lnTo>
                  <a:pt x="2138" y="2548"/>
                </a:lnTo>
                <a:cubicBezTo>
                  <a:pt x="2134" y="2533"/>
                  <a:pt x="2133" y="2518"/>
                  <a:pt x="2136" y="2503"/>
                </a:cubicBezTo>
                <a:lnTo>
                  <a:pt x="2138" y="2493"/>
                </a:lnTo>
                <a:lnTo>
                  <a:pt x="2136" y="2511"/>
                </a:lnTo>
                <a:lnTo>
                  <a:pt x="2136" y="2502"/>
                </a:lnTo>
                <a:lnTo>
                  <a:pt x="2212" y="2596"/>
                </a:lnTo>
                <a:lnTo>
                  <a:pt x="2203" y="2594"/>
                </a:lnTo>
                <a:lnTo>
                  <a:pt x="2244" y="2594"/>
                </a:lnTo>
                <a:lnTo>
                  <a:pt x="2235" y="2596"/>
                </a:lnTo>
                <a:lnTo>
                  <a:pt x="2291" y="2560"/>
                </a:lnTo>
                <a:lnTo>
                  <a:pt x="2288" y="2564"/>
                </a:lnTo>
                <a:lnTo>
                  <a:pt x="2307" y="2506"/>
                </a:lnTo>
                <a:lnTo>
                  <a:pt x="2307" y="2523"/>
                </a:lnTo>
                <a:lnTo>
                  <a:pt x="2306" y="2519"/>
                </a:lnTo>
                <a:lnTo>
                  <a:pt x="2306" y="2521"/>
                </a:lnTo>
                <a:lnTo>
                  <a:pt x="2114" y="2521"/>
                </a:lnTo>
                <a:lnTo>
                  <a:pt x="2115" y="2506"/>
                </a:lnTo>
                <a:lnTo>
                  <a:pt x="2116" y="2497"/>
                </a:lnTo>
                <a:lnTo>
                  <a:pt x="2116" y="2514"/>
                </a:lnTo>
                <a:lnTo>
                  <a:pt x="2115" y="2499"/>
                </a:lnTo>
                <a:lnTo>
                  <a:pt x="2184" y="2585"/>
                </a:lnTo>
                <a:lnTo>
                  <a:pt x="2177" y="2583"/>
                </a:lnTo>
                <a:lnTo>
                  <a:pt x="2230" y="2583"/>
                </a:lnTo>
                <a:lnTo>
                  <a:pt x="2223" y="2585"/>
                </a:lnTo>
                <a:lnTo>
                  <a:pt x="2291" y="2474"/>
                </a:lnTo>
                <a:lnTo>
                  <a:pt x="2292" y="2479"/>
                </a:lnTo>
                <a:lnTo>
                  <a:pt x="2272" y="2437"/>
                </a:lnTo>
                <a:lnTo>
                  <a:pt x="2276" y="2442"/>
                </a:lnTo>
                <a:lnTo>
                  <a:pt x="2201" y="2406"/>
                </a:lnTo>
                <a:lnTo>
                  <a:pt x="2202" y="2406"/>
                </a:lnTo>
                <a:cubicBezTo>
                  <a:pt x="2255" y="2406"/>
                  <a:pt x="2298" y="2449"/>
                  <a:pt x="2298" y="2502"/>
                </a:cubicBezTo>
                <a:lnTo>
                  <a:pt x="2298" y="2507"/>
                </a:lnTo>
                <a:cubicBezTo>
                  <a:pt x="2298" y="2515"/>
                  <a:pt x="2298" y="2523"/>
                  <a:pt x="2296" y="2531"/>
                </a:cubicBezTo>
                <a:lnTo>
                  <a:pt x="2295" y="2535"/>
                </a:lnTo>
                <a:cubicBezTo>
                  <a:pt x="2283" y="2582"/>
                  <a:pt x="2238" y="2613"/>
                  <a:pt x="2190" y="2607"/>
                </a:cubicBezTo>
                <a:cubicBezTo>
                  <a:pt x="2142" y="2601"/>
                  <a:pt x="2105" y="2560"/>
                  <a:pt x="2105" y="2511"/>
                </a:cubicBezTo>
                <a:lnTo>
                  <a:pt x="2105" y="2507"/>
                </a:lnTo>
                <a:lnTo>
                  <a:pt x="2105" y="2502"/>
                </a:lnTo>
                <a:cubicBezTo>
                  <a:pt x="2105" y="2449"/>
                  <a:pt x="2148" y="2406"/>
                  <a:pt x="2201" y="2406"/>
                </a:cubicBezTo>
                <a:lnTo>
                  <a:pt x="2202" y="2406"/>
                </a:lnTo>
                <a:lnTo>
                  <a:pt x="2107" y="2493"/>
                </a:lnTo>
                <a:lnTo>
                  <a:pt x="2108" y="2483"/>
                </a:lnTo>
                <a:lnTo>
                  <a:pt x="2203" y="2588"/>
                </a:lnTo>
                <a:lnTo>
                  <a:pt x="2201" y="2588"/>
                </a:lnTo>
                <a:lnTo>
                  <a:pt x="2199" y="2588"/>
                </a:lnTo>
                <a:cubicBezTo>
                  <a:pt x="2166" y="2588"/>
                  <a:pt x="2135" y="2571"/>
                  <a:pt x="2118" y="2543"/>
                </a:cubicBezTo>
                <a:cubicBezTo>
                  <a:pt x="2100" y="2515"/>
                  <a:pt x="2099" y="2479"/>
                  <a:pt x="2114" y="2450"/>
                </a:cubicBezTo>
                <a:lnTo>
                  <a:pt x="2116" y="2446"/>
                </a:lnTo>
                <a:lnTo>
                  <a:pt x="2107" y="2470"/>
                </a:lnTo>
                <a:lnTo>
                  <a:pt x="2108" y="2465"/>
                </a:lnTo>
                <a:lnTo>
                  <a:pt x="2202" y="2579"/>
                </a:lnTo>
                <a:lnTo>
                  <a:pt x="2199" y="2579"/>
                </a:lnTo>
                <a:lnTo>
                  <a:pt x="2292" y="2510"/>
                </a:lnTo>
                <a:lnTo>
                  <a:pt x="2289" y="2518"/>
                </a:lnTo>
                <a:lnTo>
                  <a:pt x="2284" y="2534"/>
                </a:lnTo>
                <a:lnTo>
                  <a:pt x="2281" y="2542"/>
                </a:lnTo>
                <a:cubicBezTo>
                  <a:pt x="2279" y="2549"/>
                  <a:pt x="2275" y="2556"/>
                  <a:pt x="2271" y="2562"/>
                </a:cubicBezTo>
                <a:lnTo>
                  <a:pt x="2269" y="2565"/>
                </a:lnTo>
                <a:cubicBezTo>
                  <a:pt x="2247" y="2597"/>
                  <a:pt x="2208" y="2614"/>
                  <a:pt x="2169" y="2605"/>
                </a:cubicBezTo>
                <a:cubicBezTo>
                  <a:pt x="2131" y="2597"/>
                  <a:pt x="2101" y="2566"/>
                  <a:pt x="2095" y="2527"/>
                </a:cubicBezTo>
                <a:lnTo>
                  <a:pt x="2093" y="2513"/>
                </a:lnTo>
                <a:lnTo>
                  <a:pt x="2091" y="2493"/>
                </a:lnTo>
                <a:lnTo>
                  <a:pt x="2091" y="2480"/>
                </a:lnTo>
                <a:lnTo>
                  <a:pt x="2091" y="2473"/>
                </a:lnTo>
                <a:lnTo>
                  <a:pt x="2283" y="2473"/>
                </a:lnTo>
                <a:lnTo>
                  <a:pt x="2283" y="2475"/>
                </a:lnTo>
                <a:lnTo>
                  <a:pt x="2283" y="2481"/>
                </a:lnTo>
                <a:lnTo>
                  <a:pt x="2283" y="2488"/>
                </a:lnTo>
                <a:lnTo>
                  <a:pt x="2283" y="2492"/>
                </a:lnTo>
                <a:cubicBezTo>
                  <a:pt x="2283" y="2538"/>
                  <a:pt x="2251" y="2578"/>
                  <a:pt x="2206" y="2587"/>
                </a:cubicBezTo>
                <a:cubicBezTo>
                  <a:pt x="2160" y="2595"/>
                  <a:pt x="2115" y="2571"/>
                  <a:pt x="2098" y="2528"/>
                </a:cubicBezTo>
                <a:lnTo>
                  <a:pt x="2092" y="2511"/>
                </a:lnTo>
                <a:lnTo>
                  <a:pt x="2091" y="2507"/>
                </a:lnTo>
                <a:lnTo>
                  <a:pt x="2184" y="2579"/>
                </a:lnTo>
                <a:lnTo>
                  <a:pt x="2182" y="2579"/>
                </a:lnTo>
                <a:lnTo>
                  <a:pt x="2278" y="2483"/>
                </a:lnTo>
                <a:lnTo>
                  <a:pt x="2278" y="2499"/>
                </a:lnTo>
                <a:lnTo>
                  <a:pt x="2277" y="2497"/>
                </a:lnTo>
                <a:lnTo>
                  <a:pt x="2277" y="2506"/>
                </a:lnTo>
                <a:cubicBezTo>
                  <a:pt x="2277" y="2513"/>
                  <a:pt x="2277" y="2519"/>
                  <a:pt x="2276" y="2525"/>
                </a:cubicBezTo>
                <a:lnTo>
                  <a:pt x="2275" y="2530"/>
                </a:lnTo>
                <a:cubicBezTo>
                  <a:pt x="2269" y="2558"/>
                  <a:pt x="2251" y="2582"/>
                  <a:pt x="2226" y="2596"/>
                </a:cubicBezTo>
                <a:cubicBezTo>
                  <a:pt x="2201" y="2609"/>
                  <a:pt x="2171" y="2611"/>
                  <a:pt x="2145" y="2601"/>
                </a:cubicBezTo>
                <a:lnTo>
                  <a:pt x="2140" y="2599"/>
                </a:lnTo>
                <a:cubicBezTo>
                  <a:pt x="2120" y="2591"/>
                  <a:pt x="2103" y="2576"/>
                  <a:pt x="2092" y="2557"/>
                </a:cubicBezTo>
                <a:lnTo>
                  <a:pt x="2088" y="2550"/>
                </a:lnTo>
                <a:cubicBezTo>
                  <a:pt x="2082" y="2540"/>
                  <a:pt x="2079" y="2529"/>
                  <a:pt x="2077" y="2518"/>
                </a:cubicBezTo>
                <a:lnTo>
                  <a:pt x="2076" y="2512"/>
                </a:lnTo>
                <a:cubicBezTo>
                  <a:pt x="2074" y="2499"/>
                  <a:pt x="2074" y="2486"/>
                  <a:pt x="2077" y="2473"/>
                </a:cubicBezTo>
                <a:lnTo>
                  <a:pt x="2078" y="2469"/>
                </a:lnTo>
                <a:cubicBezTo>
                  <a:pt x="2090" y="2422"/>
                  <a:pt x="2135" y="2391"/>
                  <a:pt x="2183" y="2397"/>
                </a:cubicBezTo>
                <a:cubicBezTo>
                  <a:pt x="2231" y="2403"/>
                  <a:pt x="2267" y="2444"/>
                  <a:pt x="2267" y="2492"/>
                </a:cubicBezTo>
                <a:lnTo>
                  <a:pt x="2267" y="2496"/>
                </a:lnTo>
                <a:lnTo>
                  <a:pt x="2267" y="2483"/>
                </a:lnTo>
                <a:lnTo>
                  <a:pt x="2267" y="2488"/>
                </a:lnTo>
                <a:lnTo>
                  <a:pt x="2268" y="2494"/>
                </a:lnTo>
                <a:cubicBezTo>
                  <a:pt x="2271" y="2514"/>
                  <a:pt x="2268" y="2534"/>
                  <a:pt x="2259" y="2552"/>
                </a:cubicBezTo>
                <a:lnTo>
                  <a:pt x="2258" y="2554"/>
                </a:lnTo>
                <a:cubicBezTo>
                  <a:pt x="2241" y="2588"/>
                  <a:pt x="2206" y="2609"/>
                  <a:pt x="2168" y="2607"/>
                </a:cubicBezTo>
                <a:cubicBezTo>
                  <a:pt x="2131" y="2606"/>
                  <a:pt x="2097" y="2582"/>
                  <a:pt x="2083" y="2547"/>
                </a:cubicBezTo>
                <a:lnTo>
                  <a:pt x="2083" y="2545"/>
                </a:lnTo>
                <a:lnTo>
                  <a:pt x="2079" y="2536"/>
                </a:lnTo>
                <a:lnTo>
                  <a:pt x="2080" y="2538"/>
                </a:lnTo>
                <a:lnTo>
                  <a:pt x="2077" y="2533"/>
                </a:lnTo>
                <a:lnTo>
                  <a:pt x="2227" y="2551"/>
                </a:lnTo>
                <a:lnTo>
                  <a:pt x="2226" y="2552"/>
                </a:lnTo>
                <a:lnTo>
                  <a:pt x="2253" y="2500"/>
                </a:lnTo>
                <a:lnTo>
                  <a:pt x="2253" y="2498"/>
                </a:lnTo>
                <a:lnTo>
                  <a:pt x="2252" y="2510"/>
                </a:lnTo>
                <a:cubicBezTo>
                  <a:pt x="2251" y="2521"/>
                  <a:pt x="2249" y="2532"/>
                  <a:pt x="2244" y="2541"/>
                </a:cubicBezTo>
                <a:lnTo>
                  <a:pt x="2240" y="2550"/>
                </a:lnTo>
                <a:cubicBezTo>
                  <a:pt x="2224" y="2588"/>
                  <a:pt x="2185" y="2611"/>
                  <a:pt x="2144" y="2607"/>
                </a:cubicBezTo>
                <a:cubicBezTo>
                  <a:pt x="2103" y="2604"/>
                  <a:pt x="2069" y="2575"/>
                  <a:pt x="2059" y="2535"/>
                </a:cubicBezTo>
                <a:lnTo>
                  <a:pt x="2057" y="2526"/>
                </a:lnTo>
                <a:lnTo>
                  <a:pt x="2056" y="2521"/>
                </a:lnTo>
                <a:lnTo>
                  <a:pt x="2246" y="2502"/>
                </a:lnTo>
                <a:lnTo>
                  <a:pt x="2246" y="2507"/>
                </a:lnTo>
                <a:cubicBezTo>
                  <a:pt x="2246" y="2515"/>
                  <a:pt x="2246" y="2523"/>
                  <a:pt x="2244" y="2531"/>
                </a:cubicBezTo>
                <a:lnTo>
                  <a:pt x="2243" y="2535"/>
                </a:lnTo>
                <a:cubicBezTo>
                  <a:pt x="2231" y="2582"/>
                  <a:pt x="2186" y="2613"/>
                  <a:pt x="2138" y="2607"/>
                </a:cubicBezTo>
                <a:cubicBezTo>
                  <a:pt x="2090" y="2601"/>
                  <a:pt x="2053" y="2560"/>
                  <a:pt x="2053" y="2511"/>
                </a:cubicBezTo>
                <a:lnTo>
                  <a:pt x="2053" y="2507"/>
                </a:lnTo>
                <a:lnTo>
                  <a:pt x="2053" y="2502"/>
                </a:lnTo>
                <a:lnTo>
                  <a:pt x="2149" y="2598"/>
                </a:lnTo>
                <a:lnTo>
                  <a:pt x="2145" y="2598"/>
                </a:lnTo>
                <a:lnTo>
                  <a:pt x="2237" y="2533"/>
                </a:lnTo>
                <a:lnTo>
                  <a:pt x="2235" y="2539"/>
                </a:lnTo>
                <a:cubicBezTo>
                  <a:pt x="2230" y="2553"/>
                  <a:pt x="2222" y="2566"/>
                  <a:pt x="2211" y="2576"/>
                </a:cubicBezTo>
                <a:lnTo>
                  <a:pt x="2208" y="2579"/>
                </a:lnTo>
                <a:cubicBezTo>
                  <a:pt x="2185" y="2603"/>
                  <a:pt x="2151" y="2613"/>
                  <a:pt x="2118" y="2605"/>
                </a:cubicBezTo>
                <a:cubicBezTo>
                  <a:pt x="2086" y="2597"/>
                  <a:pt x="2060" y="2573"/>
                  <a:pt x="2049" y="2542"/>
                </a:cubicBezTo>
                <a:lnTo>
                  <a:pt x="2048" y="2539"/>
                </a:lnTo>
                <a:cubicBezTo>
                  <a:pt x="2045" y="2529"/>
                  <a:pt x="2043" y="2519"/>
                  <a:pt x="2043" y="2508"/>
                </a:cubicBezTo>
                <a:lnTo>
                  <a:pt x="2043" y="2501"/>
                </a:lnTo>
                <a:lnTo>
                  <a:pt x="2043" y="2495"/>
                </a:lnTo>
                <a:lnTo>
                  <a:pt x="2048" y="2526"/>
                </a:lnTo>
                <a:lnTo>
                  <a:pt x="2047" y="2523"/>
                </a:lnTo>
                <a:lnTo>
                  <a:pt x="2230" y="2523"/>
                </a:lnTo>
                <a:lnTo>
                  <a:pt x="2229" y="2526"/>
                </a:lnTo>
                <a:lnTo>
                  <a:pt x="2233" y="2509"/>
                </a:lnTo>
                <a:lnTo>
                  <a:pt x="2232" y="2516"/>
                </a:lnTo>
                <a:cubicBezTo>
                  <a:pt x="2231" y="2522"/>
                  <a:pt x="2229" y="2527"/>
                  <a:pt x="2228" y="2533"/>
                </a:cubicBezTo>
                <a:lnTo>
                  <a:pt x="2226" y="2539"/>
                </a:lnTo>
                <a:lnTo>
                  <a:pt x="2225" y="2542"/>
                </a:lnTo>
                <a:cubicBezTo>
                  <a:pt x="2211" y="2581"/>
                  <a:pt x="2175" y="2607"/>
                  <a:pt x="2133" y="2607"/>
                </a:cubicBezTo>
                <a:cubicBezTo>
                  <a:pt x="2092" y="2607"/>
                  <a:pt x="2055" y="2581"/>
                  <a:pt x="2042" y="2542"/>
                </a:cubicBezTo>
                <a:lnTo>
                  <a:pt x="2041" y="2539"/>
                </a:lnTo>
                <a:cubicBezTo>
                  <a:pt x="2038" y="2529"/>
                  <a:pt x="2036" y="2519"/>
                  <a:pt x="2036" y="2508"/>
                </a:cubicBezTo>
                <a:lnTo>
                  <a:pt x="2036" y="2502"/>
                </a:lnTo>
                <a:lnTo>
                  <a:pt x="2038" y="2521"/>
                </a:lnTo>
                <a:lnTo>
                  <a:pt x="2036" y="2511"/>
                </a:lnTo>
                <a:lnTo>
                  <a:pt x="2225" y="2511"/>
                </a:lnTo>
                <a:lnTo>
                  <a:pt x="2224" y="2516"/>
                </a:lnTo>
                <a:lnTo>
                  <a:pt x="2225" y="2497"/>
                </a:lnTo>
                <a:lnTo>
                  <a:pt x="2225" y="2502"/>
                </a:lnTo>
                <a:cubicBezTo>
                  <a:pt x="2225" y="2554"/>
                  <a:pt x="2185" y="2596"/>
                  <a:pt x="2134" y="2598"/>
                </a:cubicBezTo>
                <a:cubicBezTo>
                  <a:pt x="2083" y="2601"/>
                  <a:pt x="2039" y="2563"/>
                  <a:pt x="2034" y="2512"/>
                </a:cubicBezTo>
                <a:lnTo>
                  <a:pt x="2032" y="2492"/>
                </a:lnTo>
                <a:lnTo>
                  <a:pt x="2032" y="2486"/>
                </a:lnTo>
                <a:lnTo>
                  <a:pt x="2037" y="2517"/>
                </a:lnTo>
                <a:lnTo>
                  <a:pt x="2036" y="2514"/>
                </a:lnTo>
                <a:lnTo>
                  <a:pt x="2221" y="2507"/>
                </a:lnTo>
                <a:lnTo>
                  <a:pt x="2220" y="2509"/>
                </a:lnTo>
                <a:lnTo>
                  <a:pt x="2218" y="2520"/>
                </a:lnTo>
                <a:cubicBezTo>
                  <a:pt x="2210" y="2565"/>
                  <a:pt x="2170" y="2598"/>
                  <a:pt x="2123" y="2598"/>
                </a:cubicBezTo>
                <a:lnTo>
                  <a:pt x="2121" y="2598"/>
                </a:lnTo>
                <a:cubicBezTo>
                  <a:pt x="2072" y="2598"/>
                  <a:pt x="2030" y="2561"/>
                  <a:pt x="2026" y="2511"/>
                </a:cubicBezTo>
                <a:lnTo>
                  <a:pt x="2024" y="2491"/>
                </a:lnTo>
                <a:lnTo>
                  <a:pt x="2024" y="2483"/>
                </a:lnTo>
                <a:lnTo>
                  <a:pt x="2216" y="2483"/>
                </a:lnTo>
                <a:lnTo>
                  <a:pt x="2216" y="2486"/>
                </a:lnTo>
                <a:lnTo>
                  <a:pt x="2216" y="2494"/>
                </a:lnTo>
                <a:lnTo>
                  <a:pt x="2216" y="2500"/>
                </a:lnTo>
                <a:lnTo>
                  <a:pt x="2216" y="2502"/>
                </a:lnTo>
                <a:lnTo>
                  <a:pt x="2024" y="2502"/>
                </a:lnTo>
                <a:lnTo>
                  <a:pt x="2025" y="2488"/>
                </a:lnTo>
                <a:lnTo>
                  <a:pt x="2025" y="2484"/>
                </a:lnTo>
                <a:lnTo>
                  <a:pt x="2025" y="2472"/>
                </a:lnTo>
                <a:lnTo>
                  <a:pt x="2025" y="2464"/>
                </a:lnTo>
                <a:lnTo>
                  <a:pt x="2217" y="2464"/>
                </a:lnTo>
                <a:lnTo>
                  <a:pt x="2217" y="2477"/>
                </a:lnTo>
                <a:lnTo>
                  <a:pt x="2216" y="2482"/>
                </a:lnTo>
                <a:lnTo>
                  <a:pt x="2215" y="2496"/>
                </a:lnTo>
                <a:lnTo>
                  <a:pt x="2214" y="2504"/>
                </a:lnTo>
                <a:cubicBezTo>
                  <a:pt x="2209" y="2541"/>
                  <a:pt x="2184" y="2571"/>
                  <a:pt x="2150" y="2583"/>
                </a:cubicBezTo>
                <a:cubicBezTo>
                  <a:pt x="2115" y="2595"/>
                  <a:pt x="2077" y="2586"/>
                  <a:pt x="2051" y="2560"/>
                </a:cubicBezTo>
                <a:lnTo>
                  <a:pt x="2048" y="2557"/>
                </a:lnTo>
                <a:cubicBezTo>
                  <a:pt x="2043" y="2553"/>
                  <a:pt x="2039" y="2548"/>
                  <a:pt x="2036" y="2543"/>
                </a:cubicBezTo>
                <a:lnTo>
                  <a:pt x="2032" y="2537"/>
                </a:lnTo>
                <a:lnTo>
                  <a:pt x="2111" y="2579"/>
                </a:lnTo>
                <a:lnTo>
                  <a:pt x="2108" y="2579"/>
                </a:lnTo>
                <a:lnTo>
                  <a:pt x="2203" y="2499"/>
                </a:lnTo>
                <a:lnTo>
                  <a:pt x="2202" y="2505"/>
                </a:lnTo>
                <a:cubicBezTo>
                  <a:pt x="2201" y="2510"/>
                  <a:pt x="2200" y="2515"/>
                  <a:pt x="2199" y="2520"/>
                </a:cubicBezTo>
                <a:lnTo>
                  <a:pt x="2198" y="2523"/>
                </a:lnTo>
                <a:cubicBezTo>
                  <a:pt x="2185" y="2561"/>
                  <a:pt x="2149" y="2588"/>
                  <a:pt x="2108" y="2588"/>
                </a:cubicBezTo>
                <a:cubicBezTo>
                  <a:pt x="2068" y="2589"/>
                  <a:pt x="2031" y="2564"/>
                  <a:pt x="2017" y="2526"/>
                </a:cubicBezTo>
                <a:lnTo>
                  <a:pt x="2011" y="2510"/>
                </a:lnTo>
                <a:lnTo>
                  <a:pt x="2007" y="2494"/>
                </a:lnTo>
                <a:lnTo>
                  <a:pt x="2005" y="2485"/>
                </a:lnTo>
                <a:lnTo>
                  <a:pt x="2098" y="2560"/>
                </a:lnTo>
                <a:lnTo>
                  <a:pt x="2094" y="2560"/>
                </a:lnTo>
                <a:lnTo>
                  <a:pt x="2190" y="2464"/>
                </a:lnTo>
                <a:lnTo>
                  <a:pt x="2190" y="2479"/>
                </a:lnTo>
                <a:lnTo>
                  <a:pt x="2190" y="2487"/>
                </a:lnTo>
                <a:lnTo>
                  <a:pt x="2190" y="2492"/>
                </a:lnTo>
                <a:lnTo>
                  <a:pt x="2027" y="2425"/>
                </a:lnTo>
                <a:lnTo>
                  <a:pt x="2028" y="2424"/>
                </a:lnTo>
                <a:lnTo>
                  <a:pt x="1999" y="2491"/>
                </a:lnTo>
                <a:lnTo>
                  <a:pt x="1999" y="2483"/>
                </a:lnTo>
                <a:lnTo>
                  <a:pt x="1999" y="2472"/>
                </a:lnTo>
                <a:lnTo>
                  <a:pt x="1999" y="2464"/>
                </a:lnTo>
                <a:lnTo>
                  <a:pt x="2191" y="2464"/>
                </a:lnTo>
                <a:lnTo>
                  <a:pt x="2191" y="2467"/>
                </a:lnTo>
                <a:lnTo>
                  <a:pt x="2191" y="2473"/>
                </a:lnTo>
                <a:lnTo>
                  <a:pt x="2191" y="2483"/>
                </a:lnTo>
                <a:cubicBezTo>
                  <a:pt x="2191" y="2536"/>
                  <a:pt x="2148" y="2579"/>
                  <a:pt x="2095" y="2579"/>
                </a:cubicBezTo>
                <a:lnTo>
                  <a:pt x="2094" y="2579"/>
                </a:lnTo>
                <a:cubicBezTo>
                  <a:pt x="2041" y="2579"/>
                  <a:pt x="1998" y="2536"/>
                  <a:pt x="1998" y="2483"/>
                </a:cubicBezTo>
                <a:lnTo>
                  <a:pt x="1999" y="2484"/>
                </a:lnTo>
                <a:lnTo>
                  <a:pt x="1998" y="2476"/>
                </a:lnTo>
                <a:lnTo>
                  <a:pt x="2189" y="2464"/>
                </a:lnTo>
                <a:lnTo>
                  <a:pt x="2189" y="2467"/>
                </a:lnTo>
                <a:lnTo>
                  <a:pt x="2188" y="2452"/>
                </a:lnTo>
                <a:lnTo>
                  <a:pt x="2189" y="2458"/>
                </a:lnTo>
                <a:cubicBezTo>
                  <a:pt x="2190" y="2463"/>
                  <a:pt x="2190" y="2468"/>
                  <a:pt x="2190" y="2473"/>
                </a:cubicBezTo>
                <a:lnTo>
                  <a:pt x="2190" y="2483"/>
                </a:lnTo>
                <a:cubicBezTo>
                  <a:pt x="2190" y="2520"/>
                  <a:pt x="2170" y="2553"/>
                  <a:pt x="2137" y="2569"/>
                </a:cubicBezTo>
                <a:cubicBezTo>
                  <a:pt x="2105" y="2586"/>
                  <a:pt x="2066" y="2582"/>
                  <a:pt x="2037" y="2560"/>
                </a:cubicBezTo>
                <a:lnTo>
                  <a:pt x="2033" y="2557"/>
                </a:lnTo>
                <a:cubicBezTo>
                  <a:pt x="2027" y="2553"/>
                  <a:pt x="2022" y="2548"/>
                  <a:pt x="2018" y="2543"/>
                </a:cubicBezTo>
                <a:lnTo>
                  <a:pt x="2012" y="2536"/>
                </a:lnTo>
                <a:cubicBezTo>
                  <a:pt x="2002" y="2525"/>
                  <a:pt x="1996" y="2512"/>
                  <a:pt x="1992" y="2499"/>
                </a:cubicBezTo>
                <a:lnTo>
                  <a:pt x="1989" y="2488"/>
                </a:lnTo>
                <a:lnTo>
                  <a:pt x="1996" y="2505"/>
                </a:lnTo>
                <a:lnTo>
                  <a:pt x="1992" y="2497"/>
                </a:lnTo>
                <a:lnTo>
                  <a:pt x="2157" y="2508"/>
                </a:lnTo>
                <a:lnTo>
                  <a:pt x="2155" y="2511"/>
                </a:lnTo>
                <a:lnTo>
                  <a:pt x="2170" y="2473"/>
                </a:lnTo>
                <a:lnTo>
                  <a:pt x="2167" y="2490"/>
                </a:lnTo>
                <a:lnTo>
                  <a:pt x="2165" y="2497"/>
                </a:lnTo>
                <a:cubicBezTo>
                  <a:pt x="2162" y="2506"/>
                  <a:pt x="2158" y="2515"/>
                  <a:pt x="2152" y="2524"/>
                </a:cubicBezTo>
                <a:lnTo>
                  <a:pt x="2150" y="2527"/>
                </a:lnTo>
                <a:cubicBezTo>
                  <a:pt x="2131" y="2555"/>
                  <a:pt x="2099" y="2571"/>
                  <a:pt x="2065" y="2569"/>
                </a:cubicBezTo>
                <a:cubicBezTo>
                  <a:pt x="2030" y="2567"/>
                  <a:pt x="2000" y="2547"/>
                  <a:pt x="1985" y="2516"/>
                </a:cubicBezTo>
                <a:lnTo>
                  <a:pt x="1986" y="2519"/>
                </a:lnTo>
                <a:lnTo>
                  <a:pt x="1983" y="2514"/>
                </a:lnTo>
                <a:lnTo>
                  <a:pt x="2145" y="2518"/>
                </a:lnTo>
                <a:lnTo>
                  <a:pt x="2143" y="2521"/>
                </a:lnTo>
                <a:lnTo>
                  <a:pt x="2156" y="2494"/>
                </a:lnTo>
                <a:lnTo>
                  <a:pt x="2154" y="2501"/>
                </a:lnTo>
                <a:cubicBezTo>
                  <a:pt x="2152" y="2507"/>
                  <a:pt x="2150" y="2512"/>
                  <a:pt x="2147" y="2517"/>
                </a:cubicBezTo>
                <a:lnTo>
                  <a:pt x="2138" y="2534"/>
                </a:lnTo>
                <a:lnTo>
                  <a:pt x="2136" y="2537"/>
                </a:lnTo>
                <a:cubicBezTo>
                  <a:pt x="2116" y="2567"/>
                  <a:pt x="2080" y="2583"/>
                  <a:pt x="2044" y="2579"/>
                </a:cubicBezTo>
                <a:cubicBezTo>
                  <a:pt x="2007" y="2574"/>
                  <a:pt x="1977" y="2549"/>
                  <a:pt x="1965" y="2514"/>
                </a:cubicBezTo>
                <a:lnTo>
                  <a:pt x="1964" y="2511"/>
                </a:lnTo>
                <a:cubicBezTo>
                  <a:pt x="1963" y="2506"/>
                  <a:pt x="1962" y="2501"/>
                  <a:pt x="1961" y="2496"/>
                </a:cubicBezTo>
                <a:lnTo>
                  <a:pt x="1960" y="2490"/>
                </a:lnTo>
                <a:cubicBezTo>
                  <a:pt x="1959" y="2485"/>
                  <a:pt x="1958" y="2480"/>
                  <a:pt x="1958" y="2474"/>
                </a:cubicBezTo>
                <a:lnTo>
                  <a:pt x="1958" y="2467"/>
                </a:lnTo>
                <a:lnTo>
                  <a:pt x="1958" y="2464"/>
                </a:lnTo>
                <a:cubicBezTo>
                  <a:pt x="1958" y="2414"/>
                  <a:pt x="1998" y="2372"/>
                  <a:pt x="2049" y="2369"/>
                </a:cubicBezTo>
                <a:cubicBezTo>
                  <a:pt x="2099" y="2366"/>
                  <a:pt x="2143" y="2402"/>
                  <a:pt x="2150" y="2453"/>
                </a:cubicBezTo>
                <a:lnTo>
                  <a:pt x="2151" y="2472"/>
                </a:lnTo>
                <a:lnTo>
                  <a:pt x="2151" y="2494"/>
                </a:lnTo>
                <a:lnTo>
                  <a:pt x="2150" y="2503"/>
                </a:lnTo>
                <a:lnTo>
                  <a:pt x="1963" y="2462"/>
                </a:lnTo>
                <a:lnTo>
                  <a:pt x="1964" y="2459"/>
                </a:lnTo>
                <a:lnTo>
                  <a:pt x="1959" y="2489"/>
                </a:lnTo>
                <a:lnTo>
                  <a:pt x="1959" y="2483"/>
                </a:lnTo>
                <a:lnTo>
                  <a:pt x="1966" y="2519"/>
                </a:lnTo>
                <a:lnTo>
                  <a:pt x="1962" y="2509"/>
                </a:lnTo>
                <a:cubicBezTo>
                  <a:pt x="1956" y="2493"/>
                  <a:pt x="1954" y="2475"/>
                  <a:pt x="1957" y="2458"/>
                </a:cubicBezTo>
                <a:lnTo>
                  <a:pt x="1958" y="2452"/>
                </a:lnTo>
                <a:cubicBezTo>
                  <a:pt x="1959" y="2447"/>
                  <a:pt x="1960" y="2442"/>
                  <a:pt x="1961" y="2437"/>
                </a:cubicBezTo>
                <a:lnTo>
                  <a:pt x="1962" y="2434"/>
                </a:lnTo>
                <a:cubicBezTo>
                  <a:pt x="1977" y="2389"/>
                  <a:pt x="2022" y="2362"/>
                  <a:pt x="2069" y="2370"/>
                </a:cubicBezTo>
                <a:cubicBezTo>
                  <a:pt x="2115" y="2377"/>
                  <a:pt x="2149" y="2417"/>
                  <a:pt x="2149" y="2464"/>
                </a:cubicBezTo>
                <a:lnTo>
                  <a:pt x="2149" y="2468"/>
                </a:lnTo>
                <a:cubicBezTo>
                  <a:pt x="2149" y="2481"/>
                  <a:pt x="2147" y="2493"/>
                  <a:pt x="2143" y="2504"/>
                </a:cubicBezTo>
                <a:lnTo>
                  <a:pt x="2141" y="2509"/>
                </a:lnTo>
                <a:cubicBezTo>
                  <a:pt x="2126" y="2546"/>
                  <a:pt x="2091" y="2569"/>
                  <a:pt x="2051" y="2569"/>
                </a:cubicBezTo>
                <a:lnTo>
                  <a:pt x="2041" y="2569"/>
                </a:lnTo>
                <a:lnTo>
                  <a:pt x="2028" y="2569"/>
                </a:lnTo>
                <a:lnTo>
                  <a:pt x="2052" y="2567"/>
                </a:lnTo>
                <a:lnTo>
                  <a:pt x="2048" y="2568"/>
                </a:lnTo>
                <a:cubicBezTo>
                  <a:pt x="2030" y="2572"/>
                  <a:pt x="2011" y="2571"/>
                  <a:pt x="1994" y="2566"/>
                </a:cubicBezTo>
                <a:lnTo>
                  <a:pt x="1991" y="2565"/>
                </a:lnTo>
                <a:cubicBezTo>
                  <a:pt x="1955" y="2552"/>
                  <a:pt x="1929" y="2520"/>
                  <a:pt x="1926" y="2482"/>
                </a:cubicBezTo>
                <a:lnTo>
                  <a:pt x="1926" y="2478"/>
                </a:lnTo>
                <a:lnTo>
                  <a:pt x="1925" y="2472"/>
                </a:lnTo>
                <a:cubicBezTo>
                  <a:pt x="1924" y="2467"/>
                  <a:pt x="1923" y="2462"/>
                  <a:pt x="1923" y="2456"/>
                </a:cubicBezTo>
                <a:lnTo>
                  <a:pt x="1923" y="2454"/>
                </a:lnTo>
                <a:lnTo>
                  <a:pt x="2115" y="2454"/>
                </a:lnTo>
                <a:lnTo>
                  <a:pt x="2115" y="2448"/>
                </a:lnTo>
                <a:lnTo>
                  <a:pt x="2116" y="2458"/>
                </a:lnTo>
                <a:lnTo>
                  <a:pt x="2117" y="2477"/>
                </a:lnTo>
                <a:lnTo>
                  <a:pt x="2117" y="2483"/>
                </a:lnTo>
                <a:cubicBezTo>
                  <a:pt x="2117" y="2536"/>
                  <a:pt x="2074" y="2579"/>
                  <a:pt x="2021" y="2579"/>
                </a:cubicBezTo>
                <a:lnTo>
                  <a:pt x="2017" y="2579"/>
                </a:lnTo>
                <a:cubicBezTo>
                  <a:pt x="1964" y="2579"/>
                  <a:pt x="1921" y="2536"/>
                  <a:pt x="1921" y="2483"/>
                </a:cubicBezTo>
                <a:lnTo>
                  <a:pt x="1921" y="2474"/>
                </a:lnTo>
                <a:lnTo>
                  <a:pt x="1921" y="2464"/>
                </a:lnTo>
                <a:lnTo>
                  <a:pt x="1921" y="2457"/>
                </a:lnTo>
                <a:lnTo>
                  <a:pt x="1921" y="2454"/>
                </a:lnTo>
                <a:lnTo>
                  <a:pt x="2109" y="2482"/>
                </a:lnTo>
                <a:lnTo>
                  <a:pt x="2106" y="2492"/>
                </a:lnTo>
                <a:lnTo>
                  <a:pt x="2110" y="2475"/>
                </a:lnTo>
                <a:lnTo>
                  <a:pt x="2109" y="2484"/>
                </a:lnTo>
                <a:lnTo>
                  <a:pt x="1971" y="2388"/>
                </a:lnTo>
                <a:lnTo>
                  <a:pt x="1977" y="2385"/>
                </a:lnTo>
                <a:lnTo>
                  <a:pt x="1946" y="2409"/>
                </a:lnTo>
                <a:lnTo>
                  <a:pt x="1951" y="2403"/>
                </a:lnTo>
                <a:lnTo>
                  <a:pt x="2024" y="2560"/>
                </a:lnTo>
                <a:lnTo>
                  <a:pt x="2021" y="2560"/>
                </a:lnTo>
                <a:lnTo>
                  <a:pt x="2016" y="2560"/>
                </a:lnTo>
                <a:cubicBezTo>
                  <a:pt x="1966" y="2560"/>
                  <a:pt x="1924" y="2522"/>
                  <a:pt x="1921" y="2471"/>
                </a:cubicBezTo>
                <a:lnTo>
                  <a:pt x="1919" y="2450"/>
                </a:lnTo>
                <a:lnTo>
                  <a:pt x="1919" y="2435"/>
                </a:lnTo>
                <a:lnTo>
                  <a:pt x="2015" y="2531"/>
                </a:lnTo>
                <a:lnTo>
                  <a:pt x="2014" y="2531"/>
                </a:lnTo>
                <a:lnTo>
                  <a:pt x="2099" y="2481"/>
                </a:lnTo>
                <a:lnTo>
                  <a:pt x="2093" y="2492"/>
                </a:lnTo>
                <a:cubicBezTo>
                  <a:pt x="2091" y="2496"/>
                  <a:pt x="2088" y="2500"/>
                  <a:pt x="2085" y="2504"/>
                </a:cubicBezTo>
                <a:lnTo>
                  <a:pt x="2079" y="2512"/>
                </a:lnTo>
                <a:cubicBezTo>
                  <a:pt x="2058" y="2541"/>
                  <a:pt x="2022" y="2555"/>
                  <a:pt x="1987" y="2549"/>
                </a:cubicBezTo>
                <a:cubicBezTo>
                  <a:pt x="1952" y="2544"/>
                  <a:pt x="1923" y="2519"/>
                  <a:pt x="1911" y="2485"/>
                </a:cubicBezTo>
                <a:lnTo>
                  <a:pt x="1910" y="2482"/>
                </a:lnTo>
                <a:cubicBezTo>
                  <a:pt x="1907" y="2472"/>
                  <a:pt x="1905" y="2462"/>
                  <a:pt x="1905" y="2451"/>
                </a:cubicBezTo>
                <a:lnTo>
                  <a:pt x="1905" y="2445"/>
                </a:lnTo>
                <a:lnTo>
                  <a:pt x="1905" y="2438"/>
                </a:lnTo>
                <a:lnTo>
                  <a:pt x="1910" y="2469"/>
                </a:lnTo>
                <a:lnTo>
                  <a:pt x="1909" y="2466"/>
                </a:lnTo>
                <a:lnTo>
                  <a:pt x="2080" y="2489"/>
                </a:lnTo>
                <a:lnTo>
                  <a:pt x="2078" y="2492"/>
                </a:lnTo>
                <a:lnTo>
                  <a:pt x="2087" y="2476"/>
                </a:lnTo>
                <a:lnTo>
                  <a:pt x="2087" y="2476"/>
                </a:lnTo>
                <a:lnTo>
                  <a:pt x="2085" y="2482"/>
                </a:lnTo>
                <a:cubicBezTo>
                  <a:pt x="2080" y="2496"/>
                  <a:pt x="2072" y="2509"/>
                  <a:pt x="2061" y="2519"/>
                </a:cubicBezTo>
                <a:lnTo>
                  <a:pt x="2058" y="2522"/>
                </a:lnTo>
                <a:cubicBezTo>
                  <a:pt x="2038" y="2543"/>
                  <a:pt x="2009" y="2553"/>
                  <a:pt x="1980" y="2550"/>
                </a:cubicBezTo>
                <a:cubicBezTo>
                  <a:pt x="1951" y="2547"/>
                  <a:pt x="1925" y="2530"/>
                  <a:pt x="1909" y="2505"/>
                </a:cubicBezTo>
                <a:lnTo>
                  <a:pt x="1904" y="2497"/>
                </a:lnTo>
                <a:cubicBezTo>
                  <a:pt x="1899" y="2489"/>
                  <a:pt x="1895" y="2481"/>
                  <a:pt x="1893" y="2472"/>
                </a:cubicBezTo>
                <a:lnTo>
                  <a:pt x="1890" y="2461"/>
                </a:lnTo>
                <a:lnTo>
                  <a:pt x="1982" y="2531"/>
                </a:lnTo>
                <a:lnTo>
                  <a:pt x="1981" y="2531"/>
                </a:lnTo>
                <a:cubicBezTo>
                  <a:pt x="1932" y="2531"/>
                  <a:pt x="1890" y="2494"/>
                  <a:pt x="1886" y="2444"/>
                </a:cubicBezTo>
                <a:lnTo>
                  <a:pt x="1884" y="2424"/>
                </a:lnTo>
                <a:lnTo>
                  <a:pt x="1884" y="2416"/>
                </a:lnTo>
                <a:cubicBezTo>
                  <a:pt x="1884" y="2366"/>
                  <a:pt x="1924" y="2324"/>
                  <a:pt x="1975" y="2321"/>
                </a:cubicBezTo>
                <a:cubicBezTo>
                  <a:pt x="2025" y="2318"/>
                  <a:pt x="2069" y="2354"/>
                  <a:pt x="2076" y="2405"/>
                </a:cubicBezTo>
                <a:lnTo>
                  <a:pt x="2077" y="2416"/>
                </a:lnTo>
                <a:lnTo>
                  <a:pt x="2078" y="2427"/>
                </a:lnTo>
                <a:cubicBezTo>
                  <a:pt x="2081" y="2462"/>
                  <a:pt x="2065" y="2496"/>
                  <a:pt x="2036" y="2515"/>
                </a:cubicBezTo>
                <a:lnTo>
                  <a:pt x="2033" y="2517"/>
                </a:lnTo>
                <a:cubicBezTo>
                  <a:pt x="2006" y="2535"/>
                  <a:pt x="1973" y="2538"/>
                  <a:pt x="1944" y="2527"/>
                </a:cubicBezTo>
                <a:lnTo>
                  <a:pt x="1939" y="2525"/>
                </a:lnTo>
                <a:lnTo>
                  <a:pt x="1974" y="2531"/>
                </a:lnTo>
                <a:lnTo>
                  <a:pt x="1971" y="2531"/>
                </a:lnTo>
                <a:cubicBezTo>
                  <a:pt x="1918" y="2531"/>
                  <a:pt x="1875" y="2488"/>
                  <a:pt x="1875" y="2435"/>
                </a:cubicBezTo>
                <a:lnTo>
                  <a:pt x="1876" y="2417"/>
                </a:lnTo>
                <a:lnTo>
                  <a:pt x="1877" y="2407"/>
                </a:lnTo>
                <a:lnTo>
                  <a:pt x="1972" y="2512"/>
                </a:lnTo>
                <a:lnTo>
                  <a:pt x="1971" y="2512"/>
                </a:lnTo>
                <a:lnTo>
                  <a:pt x="2066" y="2434"/>
                </a:lnTo>
                <a:lnTo>
                  <a:pt x="2064" y="2445"/>
                </a:lnTo>
                <a:cubicBezTo>
                  <a:pt x="2063" y="2450"/>
                  <a:pt x="2061" y="2456"/>
                  <a:pt x="2059" y="2461"/>
                </a:cubicBezTo>
                <a:lnTo>
                  <a:pt x="2056" y="2469"/>
                </a:lnTo>
                <a:cubicBezTo>
                  <a:pt x="2045" y="2500"/>
                  <a:pt x="2019" y="2522"/>
                  <a:pt x="1987" y="2529"/>
                </a:cubicBezTo>
                <a:cubicBezTo>
                  <a:pt x="1955" y="2536"/>
                  <a:pt x="1922" y="2526"/>
                  <a:pt x="1899" y="2503"/>
                </a:cubicBezTo>
                <a:lnTo>
                  <a:pt x="1895" y="2499"/>
                </a:lnTo>
                <a:lnTo>
                  <a:pt x="1890" y="2494"/>
                </a:lnTo>
                <a:lnTo>
                  <a:pt x="2034" y="2484"/>
                </a:lnTo>
                <a:lnTo>
                  <a:pt x="2031" y="2488"/>
                </a:lnTo>
                <a:lnTo>
                  <a:pt x="2044" y="2466"/>
                </a:lnTo>
                <a:lnTo>
                  <a:pt x="2042" y="2471"/>
                </a:lnTo>
                <a:cubicBezTo>
                  <a:pt x="2027" y="2508"/>
                  <a:pt x="1992" y="2531"/>
                  <a:pt x="1952" y="2531"/>
                </a:cubicBezTo>
                <a:lnTo>
                  <a:pt x="1949" y="2531"/>
                </a:lnTo>
                <a:lnTo>
                  <a:pt x="1942" y="2531"/>
                </a:lnTo>
                <a:lnTo>
                  <a:pt x="1942" y="2339"/>
                </a:lnTo>
                <a:lnTo>
                  <a:pt x="1943" y="2339"/>
                </a:lnTo>
                <a:cubicBezTo>
                  <a:pt x="1996" y="2339"/>
                  <a:pt x="2039" y="2382"/>
                  <a:pt x="2039" y="2435"/>
                </a:cubicBezTo>
                <a:lnTo>
                  <a:pt x="2039" y="2458"/>
                </a:lnTo>
                <a:lnTo>
                  <a:pt x="2038" y="2466"/>
                </a:lnTo>
                <a:cubicBezTo>
                  <a:pt x="2032" y="2514"/>
                  <a:pt x="1991" y="2550"/>
                  <a:pt x="1942" y="2550"/>
                </a:cubicBezTo>
                <a:cubicBezTo>
                  <a:pt x="1894" y="2550"/>
                  <a:pt x="1853" y="2514"/>
                  <a:pt x="1847" y="2466"/>
                </a:cubicBezTo>
                <a:lnTo>
                  <a:pt x="1846" y="2455"/>
                </a:lnTo>
                <a:lnTo>
                  <a:pt x="1845" y="2444"/>
                </a:lnTo>
                <a:lnTo>
                  <a:pt x="1940" y="2531"/>
                </a:lnTo>
                <a:lnTo>
                  <a:pt x="1938" y="2531"/>
                </a:lnTo>
                <a:lnTo>
                  <a:pt x="1936" y="2531"/>
                </a:lnTo>
                <a:cubicBezTo>
                  <a:pt x="1890" y="2531"/>
                  <a:pt x="1850" y="2498"/>
                  <a:pt x="1842" y="2453"/>
                </a:cubicBezTo>
                <a:lnTo>
                  <a:pt x="1841" y="2448"/>
                </a:lnTo>
                <a:lnTo>
                  <a:pt x="1839" y="2440"/>
                </a:lnTo>
                <a:lnTo>
                  <a:pt x="2024" y="2447"/>
                </a:lnTo>
                <a:lnTo>
                  <a:pt x="2023" y="2450"/>
                </a:lnTo>
                <a:lnTo>
                  <a:pt x="2027" y="2433"/>
                </a:lnTo>
                <a:lnTo>
                  <a:pt x="2025" y="2442"/>
                </a:lnTo>
                <a:lnTo>
                  <a:pt x="2024" y="2448"/>
                </a:lnTo>
                <a:lnTo>
                  <a:pt x="2021" y="2402"/>
                </a:lnTo>
                <a:lnTo>
                  <a:pt x="2022" y="2405"/>
                </a:lnTo>
                <a:lnTo>
                  <a:pt x="1851" y="2382"/>
                </a:lnTo>
                <a:lnTo>
                  <a:pt x="1853" y="2379"/>
                </a:lnTo>
                <a:lnTo>
                  <a:pt x="1854" y="2377"/>
                </a:lnTo>
                <a:lnTo>
                  <a:pt x="1860" y="2367"/>
                </a:lnTo>
                <a:cubicBezTo>
                  <a:pt x="1880" y="2334"/>
                  <a:pt x="1918" y="2316"/>
                  <a:pt x="1957" y="2322"/>
                </a:cubicBezTo>
                <a:cubicBezTo>
                  <a:pt x="1995" y="2327"/>
                  <a:pt x="2026" y="2356"/>
                  <a:pt x="2036" y="2393"/>
                </a:cubicBezTo>
                <a:lnTo>
                  <a:pt x="2038" y="2405"/>
                </a:lnTo>
                <a:lnTo>
                  <a:pt x="2039" y="2411"/>
                </a:lnTo>
                <a:cubicBezTo>
                  <a:pt x="2044" y="2439"/>
                  <a:pt x="2036" y="2467"/>
                  <a:pt x="2018" y="2489"/>
                </a:cubicBezTo>
                <a:cubicBezTo>
                  <a:pt x="1999" y="2510"/>
                  <a:pt x="1973" y="2522"/>
                  <a:pt x="1944" y="2522"/>
                </a:cubicBezTo>
                <a:lnTo>
                  <a:pt x="1943" y="2522"/>
                </a:lnTo>
                <a:lnTo>
                  <a:pt x="2038" y="2445"/>
                </a:lnTo>
                <a:lnTo>
                  <a:pt x="2036" y="2455"/>
                </a:lnTo>
                <a:lnTo>
                  <a:pt x="2035" y="2459"/>
                </a:lnTo>
                <a:cubicBezTo>
                  <a:pt x="2024" y="2501"/>
                  <a:pt x="1986" y="2531"/>
                  <a:pt x="1941" y="2531"/>
                </a:cubicBezTo>
                <a:lnTo>
                  <a:pt x="1940" y="2531"/>
                </a:lnTo>
                <a:lnTo>
                  <a:pt x="2029" y="2473"/>
                </a:lnTo>
                <a:lnTo>
                  <a:pt x="2026" y="2480"/>
                </a:lnTo>
                <a:cubicBezTo>
                  <a:pt x="2018" y="2499"/>
                  <a:pt x="2004" y="2514"/>
                  <a:pt x="1987" y="2525"/>
                </a:cubicBezTo>
                <a:lnTo>
                  <a:pt x="1982" y="2528"/>
                </a:lnTo>
                <a:cubicBezTo>
                  <a:pt x="1958" y="2542"/>
                  <a:pt x="1928" y="2545"/>
                  <a:pt x="1902" y="2536"/>
                </a:cubicBezTo>
                <a:cubicBezTo>
                  <a:pt x="1875" y="2527"/>
                  <a:pt x="1854" y="2507"/>
                  <a:pt x="1843" y="2481"/>
                </a:cubicBezTo>
                <a:lnTo>
                  <a:pt x="1841" y="2476"/>
                </a:lnTo>
                <a:cubicBezTo>
                  <a:pt x="1839" y="2471"/>
                  <a:pt x="1838" y="2466"/>
                  <a:pt x="1837" y="2461"/>
                </a:cubicBezTo>
                <a:lnTo>
                  <a:pt x="1837" y="2462"/>
                </a:lnTo>
                <a:lnTo>
                  <a:pt x="1834" y="2453"/>
                </a:lnTo>
                <a:lnTo>
                  <a:pt x="1832" y="2447"/>
                </a:lnTo>
                <a:lnTo>
                  <a:pt x="2019" y="2416"/>
                </a:lnTo>
                <a:lnTo>
                  <a:pt x="2019" y="2420"/>
                </a:lnTo>
                <a:cubicBezTo>
                  <a:pt x="2019" y="2426"/>
                  <a:pt x="2019" y="2431"/>
                  <a:pt x="2018" y="2436"/>
                </a:cubicBezTo>
                <a:lnTo>
                  <a:pt x="2017" y="2442"/>
                </a:lnTo>
                <a:cubicBezTo>
                  <a:pt x="2010" y="2483"/>
                  <a:pt x="1978" y="2515"/>
                  <a:pt x="1937" y="2521"/>
                </a:cubicBezTo>
                <a:cubicBezTo>
                  <a:pt x="1896" y="2528"/>
                  <a:pt x="1855" y="2507"/>
                  <a:pt x="1837" y="2469"/>
                </a:cubicBezTo>
                <a:lnTo>
                  <a:pt x="1835" y="2465"/>
                </a:lnTo>
                <a:cubicBezTo>
                  <a:pt x="1833" y="2461"/>
                  <a:pt x="1831" y="2457"/>
                  <a:pt x="1829" y="2453"/>
                </a:cubicBezTo>
                <a:lnTo>
                  <a:pt x="1827" y="2447"/>
                </a:lnTo>
                <a:lnTo>
                  <a:pt x="1918" y="2512"/>
                </a:lnTo>
                <a:lnTo>
                  <a:pt x="1913" y="2512"/>
                </a:lnTo>
                <a:lnTo>
                  <a:pt x="2009" y="2416"/>
                </a:lnTo>
                <a:lnTo>
                  <a:pt x="2009" y="2423"/>
                </a:lnTo>
                <a:cubicBezTo>
                  <a:pt x="2009" y="2434"/>
                  <a:pt x="2008" y="2444"/>
                  <a:pt x="2005" y="2454"/>
                </a:cubicBezTo>
                <a:lnTo>
                  <a:pt x="2004" y="2457"/>
                </a:lnTo>
                <a:cubicBezTo>
                  <a:pt x="1991" y="2494"/>
                  <a:pt x="1958" y="2519"/>
                  <a:pt x="1919" y="2522"/>
                </a:cubicBezTo>
                <a:cubicBezTo>
                  <a:pt x="1881" y="2525"/>
                  <a:pt x="1844" y="2504"/>
                  <a:pt x="1827" y="2469"/>
                </a:cubicBezTo>
                <a:lnTo>
                  <a:pt x="1826" y="2467"/>
                </a:lnTo>
                <a:lnTo>
                  <a:pt x="1821" y="2458"/>
                </a:lnTo>
                <a:lnTo>
                  <a:pt x="1816" y="2449"/>
                </a:lnTo>
                <a:lnTo>
                  <a:pt x="1825" y="2462"/>
                </a:lnTo>
                <a:lnTo>
                  <a:pt x="1821" y="2457"/>
                </a:lnTo>
                <a:lnTo>
                  <a:pt x="1975" y="2451"/>
                </a:lnTo>
                <a:lnTo>
                  <a:pt x="1973" y="2454"/>
                </a:lnTo>
                <a:lnTo>
                  <a:pt x="1988" y="2416"/>
                </a:lnTo>
                <a:lnTo>
                  <a:pt x="1988" y="2420"/>
                </a:lnTo>
                <a:lnTo>
                  <a:pt x="1987" y="2427"/>
                </a:lnTo>
                <a:cubicBezTo>
                  <a:pt x="1986" y="2433"/>
                  <a:pt x="1984" y="2438"/>
                  <a:pt x="1983" y="2444"/>
                </a:cubicBezTo>
                <a:lnTo>
                  <a:pt x="1982" y="2447"/>
                </a:lnTo>
                <a:cubicBezTo>
                  <a:pt x="1968" y="2487"/>
                  <a:pt x="1930" y="2513"/>
                  <a:pt x="1888" y="2512"/>
                </a:cubicBezTo>
                <a:cubicBezTo>
                  <a:pt x="1846" y="2512"/>
                  <a:pt x="1810" y="2483"/>
                  <a:pt x="1798" y="2443"/>
                </a:cubicBezTo>
                <a:lnTo>
                  <a:pt x="1796" y="2436"/>
                </a:lnTo>
                <a:cubicBezTo>
                  <a:pt x="1794" y="2430"/>
                  <a:pt x="1793" y="2424"/>
                  <a:pt x="1793" y="2417"/>
                </a:cubicBezTo>
                <a:lnTo>
                  <a:pt x="1792" y="2405"/>
                </a:lnTo>
                <a:lnTo>
                  <a:pt x="1790" y="2385"/>
                </a:lnTo>
                <a:lnTo>
                  <a:pt x="1790" y="2378"/>
                </a:lnTo>
                <a:lnTo>
                  <a:pt x="1982" y="2378"/>
                </a:lnTo>
                <a:lnTo>
                  <a:pt x="1982" y="2382"/>
                </a:lnTo>
                <a:lnTo>
                  <a:pt x="1982" y="2391"/>
                </a:lnTo>
                <a:lnTo>
                  <a:pt x="1982" y="2418"/>
                </a:lnTo>
                <a:lnTo>
                  <a:pt x="1981" y="2427"/>
                </a:lnTo>
                <a:cubicBezTo>
                  <a:pt x="1975" y="2478"/>
                  <a:pt x="1931" y="2515"/>
                  <a:pt x="1880" y="2512"/>
                </a:cubicBezTo>
                <a:cubicBezTo>
                  <a:pt x="1829" y="2510"/>
                  <a:pt x="1789" y="2467"/>
                  <a:pt x="1789" y="2416"/>
                </a:cubicBezTo>
                <a:lnTo>
                  <a:pt x="1790" y="2416"/>
                </a:lnTo>
                <a:lnTo>
                  <a:pt x="1789" y="2405"/>
                </a:lnTo>
                <a:lnTo>
                  <a:pt x="1791" y="2420"/>
                </a:lnTo>
                <a:lnTo>
                  <a:pt x="1789" y="2412"/>
                </a:lnTo>
                <a:lnTo>
                  <a:pt x="1925" y="2474"/>
                </a:lnTo>
                <a:lnTo>
                  <a:pt x="1919" y="2477"/>
                </a:lnTo>
                <a:lnTo>
                  <a:pt x="1944" y="2459"/>
                </a:lnTo>
                <a:lnTo>
                  <a:pt x="1938" y="2465"/>
                </a:lnTo>
                <a:cubicBezTo>
                  <a:pt x="1920" y="2483"/>
                  <a:pt x="1896" y="2493"/>
                  <a:pt x="1870" y="2493"/>
                </a:cubicBezTo>
                <a:lnTo>
                  <a:pt x="1860" y="2493"/>
                </a:lnTo>
                <a:cubicBezTo>
                  <a:pt x="1814" y="2493"/>
                  <a:pt x="1774" y="2460"/>
                  <a:pt x="1766" y="2415"/>
                </a:cubicBezTo>
                <a:lnTo>
                  <a:pt x="1765" y="2410"/>
                </a:lnTo>
                <a:lnTo>
                  <a:pt x="1763" y="2402"/>
                </a:lnTo>
                <a:lnTo>
                  <a:pt x="1952" y="2378"/>
                </a:lnTo>
                <a:lnTo>
                  <a:pt x="1952" y="2381"/>
                </a:lnTo>
                <a:lnTo>
                  <a:pt x="1952" y="2388"/>
                </a:lnTo>
                <a:lnTo>
                  <a:pt x="1952" y="2395"/>
                </a:lnTo>
                <a:lnTo>
                  <a:pt x="1952" y="2397"/>
                </a:lnTo>
                <a:cubicBezTo>
                  <a:pt x="1952" y="2446"/>
                  <a:pt x="1916" y="2487"/>
                  <a:pt x="1868" y="2493"/>
                </a:cubicBezTo>
                <a:cubicBezTo>
                  <a:pt x="1820" y="2499"/>
                  <a:pt x="1775" y="2468"/>
                  <a:pt x="1763" y="2421"/>
                </a:cubicBezTo>
                <a:lnTo>
                  <a:pt x="1762" y="2417"/>
                </a:lnTo>
                <a:cubicBezTo>
                  <a:pt x="1760" y="2409"/>
                  <a:pt x="1759" y="2401"/>
                  <a:pt x="1759" y="2393"/>
                </a:cubicBezTo>
                <a:lnTo>
                  <a:pt x="1760" y="2397"/>
                </a:lnTo>
                <a:lnTo>
                  <a:pt x="1758" y="2381"/>
                </a:lnTo>
                <a:lnTo>
                  <a:pt x="1764" y="2403"/>
                </a:lnTo>
                <a:lnTo>
                  <a:pt x="1761" y="2395"/>
                </a:lnTo>
                <a:lnTo>
                  <a:pt x="1797" y="2441"/>
                </a:lnTo>
                <a:lnTo>
                  <a:pt x="1794" y="2439"/>
                </a:lnTo>
                <a:lnTo>
                  <a:pt x="1943" y="2359"/>
                </a:lnTo>
                <a:lnTo>
                  <a:pt x="1943" y="2369"/>
                </a:lnTo>
                <a:lnTo>
                  <a:pt x="1943" y="2375"/>
                </a:lnTo>
                <a:lnTo>
                  <a:pt x="1943" y="2378"/>
                </a:lnTo>
                <a:lnTo>
                  <a:pt x="1751" y="2378"/>
                </a:lnTo>
                <a:lnTo>
                  <a:pt x="1751" y="2370"/>
                </a:lnTo>
                <a:lnTo>
                  <a:pt x="1752" y="2370"/>
                </a:lnTo>
                <a:lnTo>
                  <a:pt x="1751" y="2361"/>
                </a:lnTo>
                <a:cubicBezTo>
                  <a:pt x="1748" y="2334"/>
                  <a:pt x="1757" y="2307"/>
                  <a:pt x="1775" y="2286"/>
                </a:cubicBezTo>
                <a:cubicBezTo>
                  <a:pt x="1793" y="2266"/>
                  <a:pt x="1819" y="2254"/>
                  <a:pt x="1846" y="2254"/>
                </a:cubicBezTo>
                <a:lnTo>
                  <a:pt x="1847" y="2254"/>
                </a:lnTo>
                <a:lnTo>
                  <a:pt x="1756" y="2381"/>
                </a:lnTo>
                <a:lnTo>
                  <a:pt x="1754" y="2375"/>
                </a:lnTo>
                <a:lnTo>
                  <a:pt x="1760" y="2387"/>
                </a:lnTo>
                <a:lnTo>
                  <a:pt x="1758" y="2383"/>
                </a:lnTo>
                <a:lnTo>
                  <a:pt x="1933" y="2376"/>
                </a:lnTo>
                <a:lnTo>
                  <a:pt x="1927" y="2389"/>
                </a:lnTo>
                <a:lnTo>
                  <a:pt x="1923" y="2398"/>
                </a:lnTo>
                <a:cubicBezTo>
                  <a:pt x="1909" y="2430"/>
                  <a:pt x="1878" y="2452"/>
                  <a:pt x="1844" y="2455"/>
                </a:cubicBezTo>
                <a:cubicBezTo>
                  <a:pt x="1809" y="2458"/>
                  <a:pt x="1775" y="2442"/>
                  <a:pt x="1756" y="2413"/>
                </a:cubicBezTo>
                <a:lnTo>
                  <a:pt x="1754" y="2410"/>
                </a:lnTo>
                <a:cubicBezTo>
                  <a:pt x="1746" y="2398"/>
                  <a:pt x="1741" y="2386"/>
                  <a:pt x="1739" y="2372"/>
                </a:cubicBezTo>
                <a:lnTo>
                  <a:pt x="1738" y="2366"/>
                </a:lnTo>
                <a:lnTo>
                  <a:pt x="1832" y="2446"/>
                </a:lnTo>
                <a:lnTo>
                  <a:pt x="1831" y="2446"/>
                </a:lnTo>
                <a:lnTo>
                  <a:pt x="1905" y="2412"/>
                </a:lnTo>
                <a:lnTo>
                  <a:pt x="1900" y="2418"/>
                </a:lnTo>
                <a:cubicBezTo>
                  <a:pt x="1893" y="2426"/>
                  <a:pt x="1885" y="2433"/>
                  <a:pt x="1876" y="2439"/>
                </a:cubicBezTo>
                <a:lnTo>
                  <a:pt x="1871" y="2442"/>
                </a:lnTo>
                <a:cubicBezTo>
                  <a:pt x="1844" y="2458"/>
                  <a:pt x="1812" y="2460"/>
                  <a:pt x="1784" y="2448"/>
                </a:cubicBezTo>
                <a:cubicBezTo>
                  <a:pt x="1755" y="2435"/>
                  <a:pt x="1734" y="2410"/>
                  <a:pt x="1728" y="2380"/>
                </a:cubicBezTo>
                <a:lnTo>
                  <a:pt x="1725" y="2369"/>
                </a:lnTo>
                <a:lnTo>
                  <a:pt x="1723" y="2359"/>
                </a:lnTo>
                <a:lnTo>
                  <a:pt x="1799" y="2435"/>
                </a:lnTo>
                <a:lnTo>
                  <a:pt x="1794" y="2434"/>
                </a:lnTo>
                <a:lnTo>
                  <a:pt x="1831" y="2434"/>
                </a:lnTo>
                <a:lnTo>
                  <a:pt x="1826" y="2435"/>
                </a:lnTo>
                <a:cubicBezTo>
                  <a:pt x="1798" y="2440"/>
                  <a:pt x="1769" y="2433"/>
                  <a:pt x="1747" y="2415"/>
                </a:cubicBezTo>
                <a:cubicBezTo>
                  <a:pt x="1724" y="2396"/>
                  <a:pt x="1711" y="2369"/>
                  <a:pt x="1711" y="2340"/>
                </a:cubicBezTo>
                <a:lnTo>
                  <a:pt x="1712" y="2322"/>
                </a:lnTo>
                <a:lnTo>
                  <a:pt x="1713" y="2312"/>
                </a:lnTo>
                <a:lnTo>
                  <a:pt x="1714" y="2340"/>
                </a:lnTo>
                <a:lnTo>
                  <a:pt x="1711" y="2322"/>
                </a:lnTo>
                <a:lnTo>
                  <a:pt x="1710" y="2313"/>
                </a:lnTo>
                <a:cubicBezTo>
                  <a:pt x="1705" y="2268"/>
                  <a:pt x="1732" y="2226"/>
                  <a:pt x="1775" y="2212"/>
                </a:cubicBezTo>
                <a:cubicBezTo>
                  <a:pt x="1818" y="2197"/>
                  <a:pt x="1865" y="2214"/>
                  <a:pt x="1888" y="2253"/>
                </a:cubicBezTo>
                <a:lnTo>
                  <a:pt x="1891" y="2258"/>
                </a:lnTo>
                <a:cubicBezTo>
                  <a:pt x="1900" y="2273"/>
                  <a:pt x="1904" y="2290"/>
                  <a:pt x="1904" y="2307"/>
                </a:cubicBezTo>
                <a:lnTo>
                  <a:pt x="1904" y="2312"/>
                </a:lnTo>
                <a:cubicBezTo>
                  <a:pt x="1904" y="2354"/>
                  <a:pt x="1878" y="2391"/>
                  <a:pt x="1838" y="2404"/>
                </a:cubicBezTo>
                <a:cubicBezTo>
                  <a:pt x="1798" y="2417"/>
                  <a:pt x="1755" y="2402"/>
                  <a:pt x="1730" y="2368"/>
                </a:cubicBezTo>
                <a:lnTo>
                  <a:pt x="1724" y="2359"/>
                </a:lnTo>
                <a:lnTo>
                  <a:pt x="1716" y="2348"/>
                </a:lnTo>
                <a:lnTo>
                  <a:pt x="1708" y="2336"/>
                </a:lnTo>
                <a:lnTo>
                  <a:pt x="1698" y="2323"/>
                </a:lnTo>
                <a:lnTo>
                  <a:pt x="1824" y="2347"/>
                </a:lnTo>
                <a:lnTo>
                  <a:pt x="1819" y="2350"/>
                </a:lnTo>
                <a:lnTo>
                  <a:pt x="1858" y="2305"/>
                </a:lnTo>
                <a:lnTo>
                  <a:pt x="1855" y="2312"/>
                </a:lnTo>
                <a:lnTo>
                  <a:pt x="1862" y="2285"/>
                </a:lnTo>
                <a:lnTo>
                  <a:pt x="1861" y="2294"/>
                </a:lnTo>
                <a:lnTo>
                  <a:pt x="1765" y="2187"/>
                </a:lnTo>
                <a:lnTo>
                  <a:pt x="1767" y="2187"/>
                </a:lnTo>
                <a:lnTo>
                  <a:pt x="1672" y="2290"/>
                </a:lnTo>
                <a:lnTo>
                  <a:pt x="1671" y="2276"/>
                </a:lnTo>
                <a:lnTo>
                  <a:pt x="1669" y="2255"/>
                </a:lnTo>
                <a:lnTo>
                  <a:pt x="1669" y="2244"/>
                </a:lnTo>
                <a:lnTo>
                  <a:pt x="1669" y="2236"/>
                </a:lnTo>
                <a:lnTo>
                  <a:pt x="1861" y="2236"/>
                </a:lnTo>
                <a:lnTo>
                  <a:pt x="1861" y="2239"/>
                </a:lnTo>
                <a:lnTo>
                  <a:pt x="1861" y="2246"/>
                </a:lnTo>
                <a:lnTo>
                  <a:pt x="1861" y="2252"/>
                </a:lnTo>
                <a:lnTo>
                  <a:pt x="1861" y="2255"/>
                </a:lnTo>
                <a:cubicBezTo>
                  <a:pt x="1861" y="2304"/>
                  <a:pt x="1825" y="2345"/>
                  <a:pt x="1777" y="2351"/>
                </a:cubicBezTo>
                <a:cubicBezTo>
                  <a:pt x="1729" y="2357"/>
                  <a:pt x="1684" y="2326"/>
                  <a:pt x="1672" y="2279"/>
                </a:cubicBezTo>
                <a:lnTo>
                  <a:pt x="1671" y="2273"/>
                </a:lnTo>
                <a:lnTo>
                  <a:pt x="1666" y="2255"/>
                </a:lnTo>
                <a:lnTo>
                  <a:pt x="1665" y="2250"/>
                </a:lnTo>
                <a:lnTo>
                  <a:pt x="1670" y="2267"/>
                </a:lnTo>
                <a:lnTo>
                  <a:pt x="1667" y="2260"/>
                </a:lnTo>
                <a:lnTo>
                  <a:pt x="1660" y="2241"/>
                </a:lnTo>
                <a:lnTo>
                  <a:pt x="1686" y="2279"/>
                </a:lnTo>
                <a:lnTo>
                  <a:pt x="1676" y="2270"/>
                </a:lnTo>
                <a:lnTo>
                  <a:pt x="1826" y="2241"/>
                </a:lnTo>
                <a:lnTo>
                  <a:pt x="1821" y="2252"/>
                </a:lnTo>
                <a:lnTo>
                  <a:pt x="1818" y="2257"/>
                </a:lnTo>
                <a:cubicBezTo>
                  <a:pt x="1808" y="2273"/>
                  <a:pt x="1795" y="2285"/>
                  <a:pt x="1778" y="2293"/>
                </a:cubicBezTo>
                <a:lnTo>
                  <a:pt x="1772" y="2296"/>
                </a:lnTo>
                <a:cubicBezTo>
                  <a:pt x="1747" y="2309"/>
                  <a:pt x="1718" y="2310"/>
                  <a:pt x="1692" y="2299"/>
                </a:cubicBezTo>
                <a:lnTo>
                  <a:pt x="1685" y="2296"/>
                </a:lnTo>
                <a:cubicBezTo>
                  <a:pt x="1660" y="2285"/>
                  <a:pt x="1641" y="2265"/>
                  <a:pt x="1632" y="2240"/>
                </a:cubicBezTo>
                <a:lnTo>
                  <a:pt x="1624" y="2214"/>
                </a:lnTo>
                <a:lnTo>
                  <a:pt x="1621" y="2200"/>
                </a:lnTo>
                <a:lnTo>
                  <a:pt x="1635" y="2233"/>
                </a:lnTo>
                <a:lnTo>
                  <a:pt x="1634" y="2231"/>
                </a:lnTo>
                <a:lnTo>
                  <a:pt x="1631" y="2227"/>
                </a:lnTo>
                <a:cubicBezTo>
                  <a:pt x="1618" y="2210"/>
                  <a:pt x="1611" y="2190"/>
                  <a:pt x="1611" y="2169"/>
                </a:cubicBezTo>
                <a:lnTo>
                  <a:pt x="1612" y="2142"/>
                </a:lnTo>
                <a:lnTo>
                  <a:pt x="1612" y="2139"/>
                </a:lnTo>
                <a:lnTo>
                  <a:pt x="1612" y="2131"/>
                </a:lnTo>
                <a:lnTo>
                  <a:pt x="1708" y="2227"/>
                </a:lnTo>
                <a:lnTo>
                  <a:pt x="1707" y="2227"/>
                </a:lnTo>
                <a:cubicBezTo>
                  <a:pt x="1654" y="2227"/>
                  <a:pt x="1611" y="2184"/>
                  <a:pt x="1611" y="2131"/>
                </a:cubicBezTo>
                <a:lnTo>
                  <a:pt x="1612" y="2132"/>
                </a:lnTo>
                <a:lnTo>
                  <a:pt x="1611" y="2121"/>
                </a:lnTo>
                <a:lnTo>
                  <a:pt x="1610" y="2110"/>
                </a:lnTo>
                <a:lnTo>
                  <a:pt x="1612" y="2125"/>
                </a:lnTo>
                <a:lnTo>
                  <a:pt x="1610" y="2117"/>
                </a:lnTo>
                <a:lnTo>
                  <a:pt x="1680" y="2187"/>
                </a:lnTo>
                <a:lnTo>
                  <a:pt x="1672" y="2185"/>
                </a:lnTo>
                <a:lnTo>
                  <a:pt x="1714" y="2186"/>
                </a:lnTo>
                <a:lnTo>
                  <a:pt x="1694" y="2189"/>
                </a:lnTo>
                <a:lnTo>
                  <a:pt x="1683" y="2190"/>
                </a:lnTo>
                <a:cubicBezTo>
                  <a:pt x="1676" y="2191"/>
                  <a:pt x="1669" y="2191"/>
                  <a:pt x="1663" y="2190"/>
                </a:cubicBezTo>
                <a:lnTo>
                  <a:pt x="1655" y="2189"/>
                </a:lnTo>
                <a:cubicBezTo>
                  <a:pt x="1607" y="2183"/>
                  <a:pt x="1570" y="2142"/>
                  <a:pt x="1570" y="2093"/>
                </a:cubicBezTo>
                <a:lnTo>
                  <a:pt x="1571" y="2077"/>
                </a:lnTo>
                <a:lnTo>
                  <a:pt x="1572" y="2066"/>
                </a:lnTo>
                <a:lnTo>
                  <a:pt x="1574" y="2094"/>
                </a:lnTo>
                <a:lnTo>
                  <a:pt x="1570" y="2079"/>
                </a:lnTo>
                <a:lnTo>
                  <a:pt x="1567" y="2067"/>
                </a:lnTo>
                <a:lnTo>
                  <a:pt x="1577" y="2091"/>
                </a:lnTo>
                <a:lnTo>
                  <a:pt x="1573" y="2084"/>
                </a:lnTo>
                <a:lnTo>
                  <a:pt x="1724" y="2104"/>
                </a:lnTo>
                <a:lnTo>
                  <a:pt x="1721" y="2107"/>
                </a:lnTo>
                <a:lnTo>
                  <a:pt x="1746" y="2066"/>
                </a:lnTo>
                <a:lnTo>
                  <a:pt x="1744" y="2073"/>
                </a:lnTo>
                <a:cubicBezTo>
                  <a:pt x="1742" y="2079"/>
                  <a:pt x="1740" y="2084"/>
                  <a:pt x="1737" y="2089"/>
                </a:cubicBezTo>
                <a:lnTo>
                  <a:pt x="1728" y="2106"/>
                </a:lnTo>
                <a:lnTo>
                  <a:pt x="1726" y="2109"/>
                </a:lnTo>
                <a:cubicBezTo>
                  <a:pt x="1703" y="2144"/>
                  <a:pt x="1659" y="2160"/>
                  <a:pt x="1619" y="2147"/>
                </a:cubicBezTo>
                <a:cubicBezTo>
                  <a:pt x="1578" y="2135"/>
                  <a:pt x="1550" y="2098"/>
                  <a:pt x="1550" y="2055"/>
                </a:cubicBezTo>
                <a:lnTo>
                  <a:pt x="1550" y="2049"/>
                </a:lnTo>
                <a:lnTo>
                  <a:pt x="1550" y="2036"/>
                </a:lnTo>
                <a:lnTo>
                  <a:pt x="1553" y="2057"/>
                </a:lnTo>
                <a:lnTo>
                  <a:pt x="1551" y="2049"/>
                </a:lnTo>
                <a:lnTo>
                  <a:pt x="1547" y="2035"/>
                </a:lnTo>
                <a:lnTo>
                  <a:pt x="1568" y="2073"/>
                </a:lnTo>
                <a:lnTo>
                  <a:pt x="1558" y="2062"/>
                </a:lnTo>
                <a:lnTo>
                  <a:pt x="1569" y="2072"/>
                </a:lnTo>
                <a:lnTo>
                  <a:pt x="1559" y="2064"/>
                </a:lnTo>
                <a:lnTo>
                  <a:pt x="1619" y="2085"/>
                </a:lnTo>
                <a:lnTo>
                  <a:pt x="1613" y="2085"/>
                </a:lnTo>
                <a:lnTo>
                  <a:pt x="1608" y="2085"/>
                </a:lnTo>
                <a:cubicBezTo>
                  <a:pt x="1555" y="2085"/>
                  <a:pt x="1512" y="2042"/>
                  <a:pt x="1512" y="1989"/>
                </a:cubicBezTo>
                <a:lnTo>
                  <a:pt x="1512" y="1976"/>
                </a:lnTo>
                <a:lnTo>
                  <a:pt x="1513" y="1954"/>
                </a:lnTo>
                <a:lnTo>
                  <a:pt x="1514" y="1952"/>
                </a:lnTo>
                <a:lnTo>
                  <a:pt x="1513" y="1939"/>
                </a:lnTo>
                <a:lnTo>
                  <a:pt x="1548" y="2006"/>
                </a:lnTo>
                <a:lnTo>
                  <a:pt x="1542" y="2001"/>
                </a:lnTo>
                <a:lnTo>
                  <a:pt x="1536" y="1996"/>
                </a:lnTo>
                <a:cubicBezTo>
                  <a:pt x="1521" y="1983"/>
                  <a:pt x="1510" y="1966"/>
                  <a:pt x="1505" y="1947"/>
                </a:cubicBezTo>
                <a:lnTo>
                  <a:pt x="1500" y="1928"/>
                </a:lnTo>
                <a:lnTo>
                  <a:pt x="1495" y="1909"/>
                </a:lnTo>
                <a:lnTo>
                  <a:pt x="1529" y="1960"/>
                </a:lnTo>
                <a:lnTo>
                  <a:pt x="1520" y="1953"/>
                </a:lnTo>
                <a:lnTo>
                  <a:pt x="1541" y="1966"/>
                </a:lnTo>
                <a:lnTo>
                  <a:pt x="1534" y="1963"/>
                </a:lnTo>
                <a:lnTo>
                  <a:pt x="1625" y="1795"/>
                </a:lnTo>
                <a:lnTo>
                  <a:pt x="1628" y="1797"/>
                </a:lnTo>
                <a:lnTo>
                  <a:pt x="1539" y="1787"/>
                </a:lnTo>
                <a:lnTo>
                  <a:pt x="1544" y="1785"/>
                </a:lnTo>
                <a:lnTo>
                  <a:pt x="1484" y="1864"/>
                </a:lnTo>
                <a:lnTo>
                  <a:pt x="1484" y="1865"/>
                </a:lnTo>
                <a:lnTo>
                  <a:pt x="1485" y="1857"/>
                </a:lnTo>
                <a:lnTo>
                  <a:pt x="1483" y="1827"/>
                </a:lnTo>
                <a:lnTo>
                  <a:pt x="1484" y="1812"/>
                </a:lnTo>
                <a:lnTo>
                  <a:pt x="1483" y="1795"/>
                </a:lnTo>
                <a:lnTo>
                  <a:pt x="1485" y="1810"/>
                </a:lnTo>
                <a:lnTo>
                  <a:pt x="1485" y="1808"/>
                </a:lnTo>
                <a:lnTo>
                  <a:pt x="1482" y="1798"/>
                </a:lnTo>
                <a:cubicBezTo>
                  <a:pt x="1479" y="1789"/>
                  <a:pt x="1477" y="1780"/>
                  <a:pt x="1477" y="1770"/>
                </a:cubicBezTo>
                <a:lnTo>
                  <a:pt x="1477" y="1750"/>
                </a:lnTo>
                <a:lnTo>
                  <a:pt x="1478" y="1712"/>
                </a:lnTo>
                <a:lnTo>
                  <a:pt x="1481" y="1686"/>
                </a:lnTo>
                <a:lnTo>
                  <a:pt x="1481" y="1666"/>
                </a:lnTo>
                <a:lnTo>
                  <a:pt x="1486" y="1694"/>
                </a:lnTo>
                <a:lnTo>
                  <a:pt x="1480" y="1674"/>
                </a:lnTo>
                <a:lnTo>
                  <a:pt x="1498" y="1709"/>
                </a:lnTo>
                <a:lnTo>
                  <a:pt x="1481" y="1689"/>
                </a:lnTo>
                <a:lnTo>
                  <a:pt x="1491" y="1699"/>
                </a:lnTo>
                <a:lnTo>
                  <a:pt x="1469" y="1679"/>
                </a:lnTo>
                <a:lnTo>
                  <a:pt x="1441" y="1656"/>
                </a:lnTo>
                <a:lnTo>
                  <a:pt x="1425" y="1641"/>
                </a:lnTo>
                <a:cubicBezTo>
                  <a:pt x="1410" y="1626"/>
                  <a:pt x="1400" y="1608"/>
                  <a:pt x="1396" y="1588"/>
                </a:cubicBezTo>
                <a:lnTo>
                  <a:pt x="1394" y="1577"/>
                </a:lnTo>
                <a:cubicBezTo>
                  <a:pt x="1391" y="1560"/>
                  <a:pt x="1392" y="1542"/>
                  <a:pt x="1399" y="1526"/>
                </a:cubicBezTo>
                <a:lnTo>
                  <a:pt x="1402" y="1518"/>
                </a:lnTo>
                <a:lnTo>
                  <a:pt x="1396" y="1543"/>
                </a:lnTo>
                <a:lnTo>
                  <a:pt x="1396" y="1540"/>
                </a:lnTo>
                <a:lnTo>
                  <a:pt x="1396" y="1532"/>
                </a:lnTo>
                <a:lnTo>
                  <a:pt x="1586" y="1556"/>
                </a:lnTo>
                <a:lnTo>
                  <a:pt x="1585" y="1560"/>
                </a:lnTo>
                <a:lnTo>
                  <a:pt x="1587" y="1536"/>
                </a:lnTo>
                <a:lnTo>
                  <a:pt x="1587" y="1542"/>
                </a:lnTo>
                <a:lnTo>
                  <a:pt x="1491" y="1446"/>
                </a:lnTo>
                <a:lnTo>
                  <a:pt x="1492" y="1446"/>
                </a:lnTo>
                <a:lnTo>
                  <a:pt x="1398" y="1561"/>
                </a:lnTo>
                <a:lnTo>
                  <a:pt x="1396" y="1548"/>
                </a:lnTo>
                <a:lnTo>
                  <a:pt x="1395" y="1542"/>
                </a:lnTo>
                <a:lnTo>
                  <a:pt x="1398" y="1557"/>
                </a:lnTo>
                <a:lnTo>
                  <a:pt x="1397" y="1554"/>
                </a:lnTo>
                <a:lnTo>
                  <a:pt x="1574" y="1566"/>
                </a:lnTo>
                <a:lnTo>
                  <a:pt x="1569" y="1577"/>
                </a:lnTo>
                <a:lnTo>
                  <a:pt x="1566" y="1582"/>
                </a:lnTo>
                <a:cubicBezTo>
                  <a:pt x="1548" y="1611"/>
                  <a:pt x="1517" y="1628"/>
                  <a:pt x="1483" y="1628"/>
                </a:cubicBezTo>
                <a:lnTo>
                  <a:pt x="1480" y="1628"/>
                </a:lnTo>
                <a:lnTo>
                  <a:pt x="1474" y="1628"/>
                </a:lnTo>
                <a:cubicBezTo>
                  <a:pt x="1430" y="1628"/>
                  <a:pt x="1392" y="1598"/>
                  <a:pt x="1381" y="1556"/>
                </a:cubicBezTo>
                <a:lnTo>
                  <a:pt x="1384" y="1564"/>
                </a:lnTo>
                <a:lnTo>
                  <a:pt x="1382" y="1559"/>
                </a:lnTo>
                <a:lnTo>
                  <a:pt x="1456" y="1618"/>
                </a:lnTo>
                <a:lnTo>
                  <a:pt x="1450" y="1617"/>
                </a:lnTo>
                <a:lnTo>
                  <a:pt x="1479" y="1618"/>
                </a:lnTo>
                <a:lnTo>
                  <a:pt x="1472" y="1619"/>
                </a:lnTo>
                <a:cubicBezTo>
                  <a:pt x="1468" y="1619"/>
                  <a:pt x="1463" y="1619"/>
                  <a:pt x="1458" y="1619"/>
                </a:cubicBezTo>
                <a:lnTo>
                  <a:pt x="1454" y="1619"/>
                </a:lnTo>
                <a:cubicBezTo>
                  <a:pt x="1408" y="1619"/>
                  <a:pt x="1367" y="1586"/>
                  <a:pt x="1360" y="1539"/>
                </a:cubicBezTo>
                <a:lnTo>
                  <a:pt x="1360" y="1541"/>
                </a:lnTo>
                <a:lnTo>
                  <a:pt x="1359" y="1537"/>
                </a:lnTo>
                <a:lnTo>
                  <a:pt x="1548" y="1513"/>
                </a:lnTo>
                <a:lnTo>
                  <a:pt x="1548" y="1518"/>
                </a:lnTo>
                <a:lnTo>
                  <a:pt x="1548" y="1523"/>
                </a:lnTo>
                <a:cubicBezTo>
                  <a:pt x="1548" y="1575"/>
                  <a:pt x="1508" y="1617"/>
                  <a:pt x="1457" y="1619"/>
                </a:cubicBezTo>
                <a:cubicBezTo>
                  <a:pt x="1406" y="1622"/>
                  <a:pt x="1362" y="1584"/>
                  <a:pt x="1357" y="1533"/>
                </a:cubicBezTo>
                <a:lnTo>
                  <a:pt x="1357" y="1529"/>
                </a:lnTo>
                <a:lnTo>
                  <a:pt x="1356" y="1523"/>
                </a:lnTo>
                <a:lnTo>
                  <a:pt x="1359" y="1538"/>
                </a:lnTo>
                <a:lnTo>
                  <a:pt x="1358" y="1535"/>
                </a:lnTo>
                <a:lnTo>
                  <a:pt x="1522" y="1568"/>
                </a:lnTo>
                <a:lnTo>
                  <a:pt x="1515" y="1576"/>
                </a:lnTo>
                <a:lnTo>
                  <a:pt x="1523" y="1564"/>
                </a:lnTo>
                <a:lnTo>
                  <a:pt x="1516" y="1575"/>
                </a:lnTo>
                <a:lnTo>
                  <a:pt x="1435" y="1427"/>
                </a:lnTo>
                <a:lnTo>
                  <a:pt x="1439" y="1427"/>
                </a:lnTo>
                <a:lnTo>
                  <a:pt x="1348" y="1554"/>
                </a:lnTo>
                <a:lnTo>
                  <a:pt x="1346" y="1548"/>
                </a:lnTo>
                <a:lnTo>
                  <a:pt x="1352" y="1560"/>
                </a:lnTo>
                <a:lnTo>
                  <a:pt x="1350" y="1556"/>
                </a:lnTo>
                <a:lnTo>
                  <a:pt x="1531" y="1513"/>
                </a:lnTo>
                <a:lnTo>
                  <a:pt x="1531" y="1518"/>
                </a:lnTo>
                <a:lnTo>
                  <a:pt x="1531" y="1523"/>
                </a:lnTo>
                <a:lnTo>
                  <a:pt x="1339" y="1523"/>
                </a:lnTo>
                <a:lnTo>
                  <a:pt x="1339" y="1518"/>
                </a:lnTo>
                <a:lnTo>
                  <a:pt x="1341" y="1537"/>
                </a:lnTo>
                <a:lnTo>
                  <a:pt x="1340" y="1532"/>
                </a:lnTo>
                <a:lnTo>
                  <a:pt x="1502" y="1581"/>
                </a:lnTo>
                <a:lnTo>
                  <a:pt x="1504" y="1578"/>
                </a:lnTo>
                <a:lnTo>
                  <a:pt x="1500" y="1583"/>
                </a:lnTo>
                <a:cubicBezTo>
                  <a:pt x="1474" y="1617"/>
                  <a:pt x="1429" y="1628"/>
                  <a:pt x="1389" y="1612"/>
                </a:cubicBezTo>
                <a:cubicBezTo>
                  <a:pt x="1350" y="1596"/>
                  <a:pt x="1326" y="1556"/>
                  <a:pt x="1330" y="1514"/>
                </a:cubicBezTo>
                <a:lnTo>
                  <a:pt x="1331" y="1503"/>
                </a:lnTo>
                <a:lnTo>
                  <a:pt x="1332" y="1494"/>
                </a:lnTo>
                <a:lnTo>
                  <a:pt x="1519" y="1535"/>
                </a:lnTo>
                <a:lnTo>
                  <a:pt x="1518" y="1538"/>
                </a:lnTo>
                <a:lnTo>
                  <a:pt x="1521" y="1523"/>
                </a:lnTo>
                <a:lnTo>
                  <a:pt x="1521" y="1523"/>
                </a:lnTo>
                <a:lnTo>
                  <a:pt x="1519" y="1539"/>
                </a:lnTo>
                <a:lnTo>
                  <a:pt x="1518" y="1545"/>
                </a:lnTo>
                <a:cubicBezTo>
                  <a:pt x="1517" y="1550"/>
                  <a:pt x="1516" y="1555"/>
                  <a:pt x="1515" y="1560"/>
                </a:cubicBezTo>
                <a:lnTo>
                  <a:pt x="1514" y="1563"/>
                </a:lnTo>
                <a:cubicBezTo>
                  <a:pt x="1501" y="1601"/>
                  <a:pt x="1466" y="1627"/>
                  <a:pt x="1425" y="1628"/>
                </a:cubicBezTo>
                <a:cubicBezTo>
                  <a:pt x="1385" y="1630"/>
                  <a:pt x="1348" y="1606"/>
                  <a:pt x="1333" y="1568"/>
                </a:cubicBezTo>
                <a:lnTo>
                  <a:pt x="1331" y="1563"/>
                </a:lnTo>
                <a:lnTo>
                  <a:pt x="1353" y="1595"/>
                </a:lnTo>
                <a:lnTo>
                  <a:pt x="1349" y="1591"/>
                </a:lnTo>
                <a:lnTo>
                  <a:pt x="1496" y="1577"/>
                </a:lnTo>
                <a:lnTo>
                  <a:pt x="1494" y="1580"/>
                </a:lnTo>
                <a:lnTo>
                  <a:pt x="1503" y="1564"/>
                </a:lnTo>
                <a:lnTo>
                  <a:pt x="1497" y="1576"/>
                </a:lnTo>
                <a:lnTo>
                  <a:pt x="1494" y="1582"/>
                </a:lnTo>
                <a:cubicBezTo>
                  <a:pt x="1490" y="1592"/>
                  <a:pt x="1484" y="1600"/>
                  <a:pt x="1476" y="1607"/>
                </a:cubicBezTo>
                <a:lnTo>
                  <a:pt x="1473" y="1610"/>
                </a:lnTo>
                <a:cubicBezTo>
                  <a:pt x="1453" y="1631"/>
                  <a:pt x="1425" y="1641"/>
                  <a:pt x="1396" y="1638"/>
                </a:cubicBezTo>
                <a:cubicBezTo>
                  <a:pt x="1367" y="1635"/>
                  <a:pt x="1342" y="1620"/>
                  <a:pt x="1326" y="1596"/>
                </a:cubicBezTo>
                <a:lnTo>
                  <a:pt x="1324" y="1593"/>
                </a:lnTo>
                <a:cubicBezTo>
                  <a:pt x="1319" y="1586"/>
                  <a:pt x="1315" y="1578"/>
                  <a:pt x="1312" y="1570"/>
                </a:cubicBezTo>
                <a:lnTo>
                  <a:pt x="1310" y="1564"/>
                </a:lnTo>
                <a:cubicBezTo>
                  <a:pt x="1309" y="1558"/>
                  <a:pt x="1307" y="1553"/>
                  <a:pt x="1306" y="1547"/>
                </a:cubicBezTo>
                <a:lnTo>
                  <a:pt x="1305" y="1540"/>
                </a:lnTo>
                <a:lnTo>
                  <a:pt x="1309" y="1557"/>
                </a:lnTo>
                <a:lnTo>
                  <a:pt x="1308" y="1554"/>
                </a:lnTo>
                <a:lnTo>
                  <a:pt x="1479" y="1577"/>
                </a:lnTo>
                <a:lnTo>
                  <a:pt x="1477" y="1580"/>
                </a:lnTo>
                <a:lnTo>
                  <a:pt x="1489" y="1557"/>
                </a:lnTo>
                <a:lnTo>
                  <a:pt x="1487" y="1563"/>
                </a:lnTo>
                <a:lnTo>
                  <a:pt x="1395" y="1436"/>
                </a:lnTo>
                <a:lnTo>
                  <a:pt x="1397" y="1436"/>
                </a:lnTo>
                <a:lnTo>
                  <a:pt x="1400" y="1436"/>
                </a:lnTo>
                <a:cubicBezTo>
                  <a:pt x="1429" y="1436"/>
                  <a:pt x="1455" y="1449"/>
                  <a:pt x="1474" y="1470"/>
                </a:cubicBezTo>
                <a:cubicBezTo>
                  <a:pt x="1492" y="1492"/>
                  <a:pt x="1500" y="1520"/>
                  <a:pt x="1495" y="1548"/>
                </a:cubicBezTo>
                <a:lnTo>
                  <a:pt x="1493" y="1562"/>
                </a:lnTo>
                <a:lnTo>
                  <a:pt x="1492" y="1566"/>
                </a:lnTo>
                <a:lnTo>
                  <a:pt x="1324" y="1482"/>
                </a:lnTo>
                <a:lnTo>
                  <a:pt x="1328" y="1477"/>
                </a:lnTo>
                <a:lnTo>
                  <a:pt x="1332" y="1472"/>
                </a:lnTo>
                <a:cubicBezTo>
                  <a:pt x="1357" y="1441"/>
                  <a:pt x="1400" y="1428"/>
                  <a:pt x="1438" y="1442"/>
                </a:cubicBezTo>
                <a:cubicBezTo>
                  <a:pt x="1477" y="1455"/>
                  <a:pt x="1502" y="1492"/>
                  <a:pt x="1502" y="1532"/>
                </a:cubicBezTo>
                <a:lnTo>
                  <a:pt x="1502" y="1537"/>
                </a:lnTo>
                <a:lnTo>
                  <a:pt x="1502" y="1542"/>
                </a:lnTo>
                <a:lnTo>
                  <a:pt x="1310" y="1542"/>
                </a:lnTo>
                <a:lnTo>
                  <a:pt x="1310" y="1532"/>
                </a:lnTo>
                <a:lnTo>
                  <a:pt x="1310" y="1523"/>
                </a:lnTo>
                <a:lnTo>
                  <a:pt x="1486" y="1577"/>
                </a:lnTo>
                <a:lnTo>
                  <a:pt x="1490" y="1569"/>
                </a:lnTo>
                <a:lnTo>
                  <a:pt x="1487" y="1575"/>
                </a:lnTo>
                <a:lnTo>
                  <a:pt x="1494" y="1559"/>
                </a:lnTo>
                <a:lnTo>
                  <a:pt x="1492" y="1566"/>
                </a:lnTo>
                <a:cubicBezTo>
                  <a:pt x="1484" y="1592"/>
                  <a:pt x="1466" y="1613"/>
                  <a:pt x="1442" y="1625"/>
                </a:cubicBezTo>
                <a:lnTo>
                  <a:pt x="1436" y="1628"/>
                </a:lnTo>
                <a:cubicBezTo>
                  <a:pt x="1402" y="1645"/>
                  <a:pt x="1361" y="1641"/>
                  <a:pt x="1332" y="1616"/>
                </a:cubicBezTo>
                <a:lnTo>
                  <a:pt x="1324" y="1609"/>
                </a:lnTo>
                <a:lnTo>
                  <a:pt x="1312" y="1600"/>
                </a:lnTo>
                <a:lnTo>
                  <a:pt x="1419" y="1606"/>
                </a:lnTo>
                <a:lnTo>
                  <a:pt x="1414" y="1609"/>
                </a:lnTo>
                <a:lnTo>
                  <a:pt x="1456" y="1557"/>
                </a:lnTo>
                <a:lnTo>
                  <a:pt x="1454" y="1563"/>
                </a:lnTo>
                <a:cubicBezTo>
                  <a:pt x="1439" y="1606"/>
                  <a:pt x="1396" y="1633"/>
                  <a:pt x="1350" y="1628"/>
                </a:cubicBezTo>
                <a:cubicBezTo>
                  <a:pt x="1305" y="1622"/>
                  <a:pt x="1270" y="1585"/>
                  <a:pt x="1267" y="1539"/>
                </a:cubicBezTo>
                <a:lnTo>
                  <a:pt x="1266" y="1525"/>
                </a:lnTo>
                <a:lnTo>
                  <a:pt x="1264" y="1504"/>
                </a:lnTo>
                <a:lnTo>
                  <a:pt x="1264" y="1496"/>
                </a:lnTo>
                <a:lnTo>
                  <a:pt x="1275" y="1539"/>
                </a:lnTo>
                <a:lnTo>
                  <a:pt x="1274" y="1537"/>
                </a:lnTo>
                <a:lnTo>
                  <a:pt x="1455" y="1494"/>
                </a:lnTo>
                <a:lnTo>
                  <a:pt x="1455" y="1510"/>
                </a:lnTo>
                <a:lnTo>
                  <a:pt x="1454" y="1510"/>
                </a:lnTo>
                <a:lnTo>
                  <a:pt x="1454" y="1519"/>
                </a:lnTo>
                <a:lnTo>
                  <a:pt x="1452" y="1496"/>
                </a:lnTo>
                <a:lnTo>
                  <a:pt x="1453" y="1500"/>
                </a:lnTo>
                <a:lnTo>
                  <a:pt x="1274" y="1481"/>
                </a:lnTo>
                <a:lnTo>
                  <a:pt x="1272" y="1484"/>
                </a:lnTo>
                <a:lnTo>
                  <a:pt x="1274" y="1482"/>
                </a:lnTo>
                <a:lnTo>
                  <a:pt x="1279" y="1464"/>
                </a:lnTo>
                <a:lnTo>
                  <a:pt x="1281" y="1459"/>
                </a:lnTo>
                <a:cubicBezTo>
                  <a:pt x="1299" y="1414"/>
                  <a:pt x="1348" y="1389"/>
                  <a:pt x="1395" y="1402"/>
                </a:cubicBezTo>
                <a:cubicBezTo>
                  <a:pt x="1442" y="1414"/>
                  <a:pt x="1472" y="1460"/>
                  <a:pt x="1466" y="1508"/>
                </a:cubicBezTo>
                <a:lnTo>
                  <a:pt x="1465" y="1509"/>
                </a:lnTo>
                <a:lnTo>
                  <a:pt x="1464" y="1521"/>
                </a:lnTo>
                <a:lnTo>
                  <a:pt x="1464" y="1500"/>
                </a:lnTo>
                <a:lnTo>
                  <a:pt x="1465" y="1507"/>
                </a:lnTo>
                <a:lnTo>
                  <a:pt x="1461" y="1490"/>
                </a:lnTo>
                <a:lnTo>
                  <a:pt x="1462" y="1493"/>
                </a:lnTo>
                <a:lnTo>
                  <a:pt x="1275" y="1533"/>
                </a:lnTo>
                <a:lnTo>
                  <a:pt x="1275" y="1529"/>
                </a:lnTo>
                <a:lnTo>
                  <a:pt x="1274" y="1523"/>
                </a:lnTo>
                <a:lnTo>
                  <a:pt x="1277" y="1538"/>
                </a:lnTo>
                <a:lnTo>
                  <a:pt x="1276" y="1535"/>
                </a:lnTo>
                <a:lnTo>
                  <a:pt x="1463" y="1504"/>
                </a:lnTo>
                <a:lnTo>
                  <a:pt x="1463" y="1507"/>
                </a:lnTo>
                <a:lnTo>
                  <a:pt x="1463" y="1514"/>
                </a:lnTo>
                <a:cubicBezTo>
                  <a:pt x="1463" y="1520"/>
                  <a:pt x="1463" y="1525"/>
                  <a:pt x="1462" y="1530"/>
                </a:cubicBezTo>
                <a:lnTo>
                  <a:pt x="1461" y="1536"/>
                </a:lnTo>
                <a:cubicBezTo>
                  <a:pt x="1459" y="1550"/>
                  <a:pt x="1454" y="1562"/>
                  <a:pt x="1446" y="1574"/>
                </a:cubicBezTo>
                <a:lnTo>
                  <a:pt x="1444" y="1577"/>
                </a:lnTo>
                <a:cubicBezTo>
                  <a:pt x="1429" y="1599"/>
                  <a:pt x="1405" y="1615"/>
                  <a:pt x="1378" y="1618"/>
                </a:cubicBezTo>
                <a:cubicBezTo>
                  <a:pt x="1351" y="1622"/>
                  <a:pt x="1324" y="1615"/>
                  <a:pt x="1303" y="1597"/>
                </a:cubicBezTo>
                <a:lnTo>
                  <a:pt x="1297" y="1592"/>
                </a:lnTo>
                <a:cubicBezTo>
                  <a:pt x="1292" y="1588"/>
                  <a:pt x="1287" y="1583"/>
                  <a:pt x="1283" y="1577"/>
                </a:cubicBezTo>
                <a:lnTo>
                  <a:pt x="1280" y="1573"/>
                </a:lnTo>
                <a:lnTo>
                  <a:pt x="1276" y="1568"/>
                </a:lnTo>
                <a:lnTo>
                  <a:pt x="1270" y="1562"/>
                </a:lnTo>
                <a:lnTo>
                  <a:pt x="1405" y="1562"/>
                </a:lnTo>
                <a:lnTo>
                  <a:pt x="1402" y="1565"/>
                </a:lnTo>
                <a:lnTo>
                  <a:pt x="1430" y="1511"/>
                </a:lnTo>
                <a:lnTo>
                  <a:pt x="1429" y="1518"/>
                </a:lnTo>
                <a:cubicBezTo>
                  <a:pt x="1422" y="1565"/>
                  <a:pt x="1381" y="1600"/>
                  <a:pt x="1333" y="1600"/>
                </a:cubicBezTo>
                <a:lnTo>
                  <a:pt x="1332" y="1600"/>
                </a:lnTo>
                <a:cubicBezTo>
                  <a:pt x="1279" y="1600"/>
                  <a:pt x="1236" y="1557"/>
                  <a:pt x="1236" y="1504"/>
                </a:cubicBezTo>
                <a:lnTo>
                  <a:pt x="1236" y="1493"/>
                </a:lnTo>
                <a:lnTo>
                  <a:pt x="1236" y="1485"/>
                </a:lnTo>
                <a:lnTo>
                  <a:pt x="1424" y="1516"/>
                </a:lnTo>
                <a:lnTo>
                  <a:pt x="1423" y="1519"/>
                </a:lnTo>
                <a:lnTo>
                  <a:pt x="1427" y="1488"/>
                </a:lnTo>
                <a:lnTo>
                  <a:pt x="1427" y="1494"/>
                </a:lnTo>
                <a:lnTo>
                  <a:pt x="1331" y="1398"/>
                </a:lnTo>
                <a:lnTo>
                  <a:pt x="1334" y="1398"/>
                </a:lnTo>
                <a:lnTo>
                  <a:pt x="1272" y="1422"/>
                </a:lnTo>
                <a:lnTo>
                  <a:pt x="1279" y="1416"/>
                </a:lnTo>
                <a:cubicBezTo>
                  <a:pt x="1285" y="1410"/>
                  <a:pt x="1292" y="1406"/>
                  <a:pt x="1299" y="1403"/>
                </a:cubicBezTo>
                <a:lnTo>
                  <a:pt x="1305" y="1400"/>
                </a:lnTo>
                <a:cubicBezTo>
                  <a:pt x="1334" y="1385"/>
                  <a:pt x="1370" y="1386"/>
                  <a:pt x="1398" y="1404"/>
                </a:cubicBezTo>
                <a:cubicBezTo>
                  <a:pt x="1426" y="1421"/>
                  <a:pt x="1443" y="1452"/>
                  <a:pt x="1443" y="1485"/>
                </a:cubicBezTo>
                <a:lnTo>
                  <a:pt x="1443" y="1488"/>
                </a:lnTo>
                <a:cubicBezTo>
                  <a:pt x="1443" y="1493"/>
                  <a:pt x="1443" y="1498"/>
                  <a:pt x="1443" y="1502"/>
                </a:cubicBezTo>
                <a:lnTo>
                  <a:pt x="1442" y="1509"/>
                </a:lnTo>
                <a:cubicBezTo>
                  <a:pt x="1440" y="1519"/>
                  <a:pt x="1437" y="1529"/>
                  <a:pt x="1432" y="1538"/>
                </a:cubicBezTo>
                <a:lnTo>
                  <a:pt x="1423" y="1555"/>
                </a:lnTo>
                <a:lnTo>
                  <a:pt x="1421" y="1558"/>
                </a:lnTo>
                <a:cubicBezTo>
                  <a:pt x="1404" y="1584"/>
                  <a:pt x="1374" y="1600"/>
                  <a:pt x="1341" y="1600"/>
                </a:cubicBezTo>
                <a:cubicBezTo>
                  <a:pt x="1309" y="1600"/>
                  <a:pt x="1279" y="1584"/>
                  <a:pt x="1262" y="1558"/>
                </a:cubicBezTo>
                <a:lnTo>
                  <a:pt x="1260" y="1555"/>
                </a:lnTo>
                <a:cubicBezTo>
                  <a:pt x="1255" y="1548"/>
                  <a:pt x="1251" y="1540"/>
                  <a:pt x="1248" y="1532"/>
                </a:cubicBezTo>
                <a:lnTo>
                  <a:pt x="1245" y="1522"/>
                </a:lnTo>
                <a:lnTo>
                  <a:pt x="1244" y="1519"/>
                </a:lnTo>
                <a:lnTo>
                  <a:pt x="1243" y="1516"/>
                </a:lnTo>
                <a:lnTo>
                  <a:pt x="1429" y="1504"/>
                </a:lnTo>
                <a:lnTo>
                  <a:pt x="1428" y="1509"/>
                </a:lnTo>
                <a:lnTo>
                  <a:pt x="1429" y="1490"/>
                </a:lnTo>
                <a:lnTo>
                  <a:pt x="1429" y="1494"/>
                </a:lnTo>
                <a:cubicBezTo>
                  <a:pt x="1429" y="1543"/>
                  <a:pt x="1393" y="1585"/>
                  <a:pt x="1344" y="1590"/>
                </a:cubicBezTo>
                <a:cubicBezTo>
                  <a:pt x="1295" y="1595"/>
                  <a:pt x="1250" y="1563"/>
                  <a:pt x="1240" y="1515"/>
                </a:cubicBezTo>
                <a:lnTo>
                  <a:pt x="1238" y="1506"/>
                </a:lnTo>
                <a:lnTo>
                  <a:pt x="1242" y="1521"/>
                </a:lnTo>
                <a:lnTo>
                  <a:pt x="1238" y="1511"/>
                </a:lnTo>
                <a:lnTo>
                  <a:pt x="1375" y="1559"/>
                </a:lnTo>
                <a:lnTo>
                  <a:pt x="1368" y="1563"/>
                </a:lnTo>
                <a:lnTo>
                  <a:pt x="1383" y="1552"/>
                </a:lnTo>
                <a:lnTo>
                  <a:pt x="1376" y="1558"/>
                </a:lnTo>
                <a:cubicBezTo>
                  <a:pt x="1347" y="1583"/>
                  <a:pt x="1307" y="1588"/>
                  <a:pt x="1273" y="1573"/>
                </a:cubicBezTo>
                <a:cubicBezTo>
                  <a:pt x="1239" y="1557"/>
                  <a:pt x="1217" y="1523"/>
                  <a:pt x="1217" y="1485"/>
                </a:cubicBezTo>
                <a:lnTo>
                  <a:pt x="1217" y="1475"/>
                </a:lnTo>
                <a:lnTo>
                  <a:pt x="1219" y="1491"/>
                </a:lnTo>
                <a:lnTo>
                  <a:pt x="1218" y="1485"/>
                </a:lnTo>
                <a:lnTo>
                  <a:pt x="1233" y="1523"/>
                </a:lnTo>
                <a:lnTo>
                  <a:pt x="1231" y="1520"/>
                </a:lnTo>
                <a:lnTo>
                  <a:pt x="1402" y="1497"/>
                </a:lnTo>
                <a:lnTo>
                  <a:pt x="1401" y="1500"/>
                </a:lnTo>
                <a:lnTo>
                  <a:pt x="1405" y="1483"/>
                </a:lnTo>
                <a:lnTo>
                  <a:pt x="1404" y="1490"/>
                </a:lnTo>
                <a:cubicBezTo>
                  <a:pt x="1403" y="1496"/>
                  <a:pt x="1401" y="1501"/>
                  <a:pt x="1400" y="1507"/>
                </a:cubicBezTo>
                <a:lnTo>
                  <a:pt x="1398" y="1513"/>
                </a:lnTo>
                <a:lnTo>
                  <a:pt x="1397" y="1516"/>
                </a:lnTo>
                <a:cubicBezTo>
                  <a:pt x="1385" y="1551"/>
                  <a:pt x="1355" y="1576"/>
                  <a:pt x="1318" y="1581"/>
                </a:cubicBezTo>
                <a:cubicBezTo>
                  <a:pt x="1282" y="1585"/>
                  <a:pt x="1246" y="1569"/>
                  <a:pt x="1226" y="1539"/>
                </a:cubicBezTo>
                <a:lnTo>
                  <a:pt x="1224" y="1536"/>
                </a:lnTo>
                <a:cubicBezTo>
                  <a:pt x="1219" y="1529"/>
                  <a:pt x="1215" y="1521"/>
                  <a:pt x="1212" y="1513"/>
                </a:cubicBezTo>
                <a:lnTo>
                  <a:pt x="1209" y="1503"/>
                </a:lnTo>
                <a:lnTo>
                  <a:pt x="1208" y="1500"/>
                </a:lnTo>
                <a:lnTo>
                  <a:pt x="1207" y="1497"/>
                </a:lnTo>
                <a:cubicBezTo>
                  <a:pt x="1193" y="1452"/>
                  <a:pt x="1212" y="1403"/>
                  <a:pt x="1254" y="1381"/>
                </a:cubicBezTo>
                <a:cubicBezTo>
                  <a:pt x="1296" y="1360"/>
                  <a:pt x="1347" y="1371"/>
                  <a:pt x="1375" y="1409"/>
                </a:cubicBezTo>
                <a:lnTo>
                  <a:pt x="1378" y="1413"/>
                </a:lnTo>
                <a:cubicBezTo>
                  <a:pt x="1383" y="1420"/>
                  <a:pt x="1387" y="1427"/>
                  <a:pt x="1391" y="1435"/>
                </a:cubicBezTo>
                <a:lnTo>
                  <a:pt x="1393" y="1440"/>
                </a:lnTo>
                <a:cubicBezTo>
                  <a:pt x="1410" y="1482"/>
                  <a:pt x="1394" y="1531"/>
                  <a:pt x="1356" y="1556"/>
                </a:cubicBezTo>
                <a:cubicBezTo>
                  <a:pt x="1318" y="1581"/>
                  <a:pt x="1268" y="1576"/>
                  <a:pt x="1236" y="1543"/>
                </a:cubicBezTo>
                <a:lnTo>
                  <a:pt x="1232" y="1539"/>
                </a:lnTo>
                <a:lnTo>
                  <a:pt x="1227" y="1534"/>
                </a:lnTo>
                <a:lnTo>
                  <a:pt x="1390" y="1466"/>
                </a:lnTo>
                <a:lnTo>
                  <a:pt x="1390" y="1471"/>
                </a:lnTo>
                <a:lnTo>
                  <a:pt x="1390" y="1475"/>
                </a:lnTo>
                <a:cubicBezTo>
                  <a:pt x="1390" y="1517"/>
                  <a:pt x="1364" y="1553"/>
                  <a:pt x="1325" y="1567"/>
                </a:cubicBezTo>
                <a:cubicBezTo>
                  <a:pt x="1286" y="1580"/>
                  <a:pt x="1242" y="1566"/>
                  <a:pt x="1218" y="1533"/>
                </a:cubicBezTo>
                <a:lnTo>
                  <a:pt x="1217" y="1531"/>
                </a:lnTo>
                <a:lnTo>
                  <a:pt x="1213" y="1526"/>
                </a:lnTo>
                <a:lnTo>
                  <a:pt x="1318" y="1558"/>
                </a:lnTo>
                <a:lnTo>
                  <a:pt x="1315" y="1559"/>
                </a:lnTo>
                <a:cubicBezTo>
                  <a:pt x="1298" y="1564"/>
                  <a:pt x="1279" y="1565"/>
                  <a:pt x="1261" y="1561"/>
                </a:cubicBezTo>
                <a:lnTo>
                  <a:pt x="1257" y="1560"/>
                </a:lnTo>
                <a:cubicBezTo>
                  <a:pt x="1226" y="1552"/>
                  <a:pt x="1201" y="1529"/>
                  <a:pt x="1190" y="1499"/>
                </a:cubicBezTo>
                <a:lnTo>
                  <a:pt x="1183" y="1477"/>
                </a:lnTo>
                <a:lnTo>
                  <a:pt x="1179" y="1462"/>
                </a:lnTo>
                <a:lnTo>
                  <a:pt x="1271" y="1533"/>
                </a:lnTo>
                <a:lnTo>
                  <a:pt x="1270" y="1533"/>
                </a:lnTo>
                <a:cubicBezTo>
                  <a:pt x="1225" y="1533"/>
                  <a:pt x="1185" y="1501"/>
                  <a:pt x="1176" y="1456"/>
                </a:cubicBezTo>
                <a:lnTo>
                  <a:pt x="1175" y="1448"/>
                </a:lnTo>
                <a:lnTo>
                  <a:pt x="1173" y="1439"/>
                </a:lnTo>
                <a:lnTo>
                  <a:pt x="1309" y="1504"/>
                </a:lnTo>
                <a:lnTo>
                  <a:pt x="1307" y="1505"/>
                </a:lnTo>
                <a:lnTo>
                  <a:pt x="1350" y="1462"/>
                </a:lnTo>
                <a:lnTo>
                  <a:pt x="1348" y="1466"/>
                </a:lnTo>
                <a:lnTo>
                  <a:pt x="1346" y="1470"/>
                </a:lnTo>
                <a:cubicBezTo>
                  <a:pt x="1337" y="1489"/>
                  <a:pt x="1322" y="1504"/>
                  <a:pt x="1303" y="1513"/>
                </a:cubicBezTo>
                <a:lnTo>
                  <a:pt x="1301" y="1514"/>
                </a:lnTo>
                <a:cubicBezTo>
                  <a:pt x="1274" y="1528"/>
                  <a:pt x="1242" y="1528"/>
                  <a:pt x="1215" y="1514"/>
                </a:cubicBezTo>
                <a:cubicBezTo>
                  <a:pt x="1188" y="1500"/>
                  <a:pt x="1169" y="1474"/>
                  <a:pt x="1164" y="1444"/>
                </a:cubicBezTo>
                <a:lnTo>
                  <a:pt x="1163" y="1438"/>
                </a:lnTo>
                <a:cubicBezTo>
                  <a:pt x="1162" y="1433"/>
                  <a:pt x="1161" y="1428"/>
                  <a:pt x="1161" y="1422"/>
                </a:cubicBezTo>
                <a:lnTo>
                  <a:pt x="1161" y="1413"/>
                </a:lnTo>
                <a:lnTo>
                  <a:pt x="1161" y="1404"/>
                </a:lnTo>
                <a:lnTo>
                  <a:pt x="1161" y="1399"/>
                </a:lnTo>
                <a:lnTo>
                  <a:pt x="1353" y="1399"/>
                </a:lnTo>
                <a:lnTo>
                  <a:pt x="1353" y="1401"/>
                </a:lnTo>
                <a:lnTo>
                  <a:pt x="1349" y="1371"/>
                </a:lnTo>
                <a:lnTo>
                  <a:pt x="1351" y="1377"/>
                </a:lnTo>
                <a:cubicBezTo>
                  <a:pt x="1352" y="1383"/>
                  <a:pt x="1354" y="1388"/>
                  <a:pt x="1355" y="1394"/>
                </a:cubicBezTo>
                <a:lnTo>
                  <a:pt x="1354" y="1391"/>
                </a:lnTo>
                <a:lnTo>
                  <a:pt x="1355" y="1395"/>
                </a:lnTo>
                <a:lnTo>
                  <a:pt x="1170" y="1388"/>
                </a:lnTo>
                <a:lnTo>
                  <a:pt x="1171" y="1385"/>
                </a:lnTo>
                <a:lnTo>
                  <a:pt x="1166" y="1415"/>
                </a:lnTo>
                <a:lnTo>
                  <a:pt x="1166" y="1409"/>
                </a:lnTo>
                <a:lnTo>
                  <a:pt x="1188" y="1469"/>
                </a:lnTo>
                <a:lnTo>
                  <a:pt x="1191" y="1472"/>
                </a:lnTo>
                <a:lnTo>
                  <a:pt x="1186" y="1467"/>
                </a:lnTo>
                <a:cubicBezTo>
                  <a:pt x="1172" y="1454"/>
                  <a:pt x="1163" y="1437"/>
                  <a:pt x="1160" y="1419"/>
                </a:cubicBezTo>
                <a:lnTo>
                  <a:pt x="1158" y="1411"/>
                </a:lnTo>
                <a:lnTo>
                  <a:pt x="1155" y="1402"/>
                </a:lnTo>
                <a:cubicBezTo>
                  <a:pt x="1152" y="1392"/>
                  <a:pt x="1150" y="1382"/>
                  <a:pt x="1150" y="1371"/>
                </a:cubicBezTo>
                <a:lnTo>
                  <a:pt x="1151" y="1343"/>
                </a:lnTo>
                <a:lnTo>
                  <a:pt x="1152" y="1332"/>
                </a:lnTo>
                <a:lnTo>
                  <a:pt x="1152" y="1352"/>
                </a:lnTo>
                <a:lnTo>
                  <a:pt x="1151" y="1344"/>
                </a:lnTo>
                <a:lnTo>
                  <a:pt x="1216" y="1424"/>
                </a:lnTo>
                <a:lnTo>
                  <a:pt x="1213" y="1423"/>
                </a:lnTo>
                <a:lnTo>
                  <a:pt x="1279" y="1421"/>
                </a:lnTo>
                <a:lnTo>
                  <a:pt x="1274" y="1423"/>
                </a:lnTo>
                <a:lnTo>
                  <a:pt x="1269" y="1425"/>
                </a:lnTo>
                <a:cubicBezTo>
                  <a:pt x="1238" y="1437"/>
                  <a:pt x="1203" y="1432"/>
                  <a:pt x="1176" y="1412"/>
                </a:cubicBezTo>
                <a:lnTo>
                  <a:pt x="1172" y="1409"/>
                </a:lnTo>
                <a:cubicBezTo>
                  <a:pt x="1151" y="1393"/>
                  <a:pt x="1137" y="1369"/>
                  <a:pt x="1134" y="1343"/>
                </a:cubicBezTo>
                <a:lnTo>
                  <a:pt x="1132" y="1323"/>
                </a:lnTo>
                <a:lnTo>
                  <a:pt x="1132" y="1309"/>
                </a:lnTo>
                <a:lnTo>
                  <a:pt x="1133" y="1305"/>
                </a:lnTo>
                <a:lnTo>
                  <a:pt x="1132" y="1295"/>
                </a:lnTo>
                <a:lnTo>
                  <a:pt x="1153" y="1345"/>
                </a:lnTo>
                <a:lnTo>
                  <a:pt x="1141" y="1330"/>
                </a:lnTo>
                <a:lnTo>
                  <a:pt x="1138" y="1325"/>
                </a:lnTo>
                <a:cubicBezTo>
                  <a:pt x="1127" y="1307"/>
                  <a:pt x="1123" y="1286"/>
                  <a:pt x="1125" y="1265"/>
                </a:cubicBezTo>
                <a:lnTo>
                  <a:pt x="1127" y="1246"/>
                </a:lnTo>
                <a:lnTo>
                  <a:pt x="1129" y="1227"/>
                </a:lnTo>
                <a:lnTo>
                  <a:pt x="1133" y="1268"/>
                </a:lnTo>
                <a:lnTo>
                  <a:pt x="1130" y="1259"/>
                </a:lnTo>
                <a:cubicBezTo>
                  <a:pt x="1127" y="1249"/>
                  <a:pt x="1125" y="1239"/>
                  <a:pt x="1125" y="1228"/>
                </a:cubicBezTo>
                <a:lnTo>
                  <a:pt x="1125" y="1212"/>
                </a:lnTo>
                <a:lnTo>
                  <a:pt x="1126" y="1195"/>
                </a:lnTo>
                <a:lnTo>
                  <a:pt x="1124" y="1168"/>
                </a:lnTo>
                <a:lnTo>
                  <a:pt x="1124" y="1152"/>
                </a:lnTo>
                <a:lnTo>
                  <a:pt x="1146" y="1212"/>
                </a:lnTo>
                <a:lnTo>
                  <a:pt x="1142" y="1207"/>
                </a:lnTo>
                <a:lnTo>
                  <a:pt x="1138" y="1202"/>
                </a:lnTo>
                <a:cubicBezTo>
                  <a:pt x="1121" y="1182"/>
                  <a:pt x="1114" y="1156"/>
                  <a:pt x="1117" y="1130"/>
                </a:cubicBezTo>
                <a:lnTo>
                  <a:pt x="1120" y="1110"/>
                </a:lnTo>
                <a:lnTo>
                  <a:pt x="1123" y="1098"/>
                </a:lnTo>
                <a:lnTo>
                  <a:pt x="1125" y="1074"/>
                </a:lnTo>
                <a:lnTo>
                  <a:pt x="1127" y="1105"/>
                </a:lnTo>
                <a:lnTo>
                  <a:pt x="1121" y="1080"/>
                </a:lnTo>
                <a:lnTo>
                  <a:pt x="1133" y="1108"/>
                </a:lnTo>
                <a:lnTo>
                  <a:pt x="1115" y="1079"/>
                </a:lnTo>
                <a:lnTo>
                  <a:pt x="1124" y="1092"/>
                </a:lnTo>
                <a:lnTo>
                  <a:pt x="1097" y="1061"/>
                </a:lnTo>
                <a:lnTo>
                  <a:pt x="1067" y="1028"/>
                </a:lnTo>
                <a:lnTo>
                  <a:pt x="1048" y="1005"/>
                </a:lnTo>
                <a:cubicBezTo>
                  <a:pt x="1040" y="994"/>
                  <a:pt x="1034" y="982"/>
                  <a:pt x="1030" y="969"/>
                </a:cubicBezTo>
                <a:lnTo>
                  <a:pt x="1025" y="951"/>
                </a:lnTo>
                <a:cubicBezTo>
                  <a:pt x="1022" y="940"/>
                  <a:pt x="1021" y="928"/>
                  <a:pt x="1022" y="917"/>
                </a:cubicBezTo>
                <a:lnTo>
                  <a:pt x="1023" y="906"/>
                </a:lnTo>
                <a:lnTo>
                  <a:pt x="1118" y="1010"/>
                </a:lnTo>
                <a:lnTo>
                  <a:pt x="1117" y="1010"/>
                </a:lnTo>
                <a:cubicBezTo>
                  <a:pt x="1071" y="1010"/>
                  <a:pt x="1031" y="977"/>
                  <a:pt x="1023" y="932"/>
                </a:cubicBezTo>
                <a:lnTo>
                  <a:pt x="1022" y="927"/>
                </a:lnTo>
                <a:lnTo>
                  <a:pt x="1020" y="919"/>
                </a:lnTo>
                <a:lnTo>
                  <a:pt x="1193" y="949"/>
                </a:lnTo>
                <a:lnTo>
                  <a:pt x="1191" y="952"/>
                </a:lnTo>
                <a:lnTo>
                  <a:pt x="1207" y="912"/>
                </a:lnTo>
                <a:lnTo>
                  <a:pt x="1206" y="919"/>
                </a:lnTo>
                <a:cubicBezTo>
                  <a:pt x="1205" y="925"/>
                  <a:pt x="1203" y="930"/>
                  <a:pt x="1202" y="936"/>
                </a:cubicBezTo>
                <a:lnTo>
                  <a:pt x="1200" y="942"/>
                </a:lnTo>
                <a:lnTo>
                  <a:pt x="1199" y="945"/>
                </a:lnTo>
                <a:cubicBezTo>
                  <a:pt x="1184" y="989"/>
                  <a:pt x="1139" y="1017"/>
                  <a:pt x="1092" y="1009"/>
                </a:cubicBezTo>
                <a:cubicBezTo>
                  <a:pt x="1046" y="1002"/>
                  <a:pt x="1011" y="962"/>
                  <a:pt x="1011" y="914"/>
                </a:cubicBezTo>
                <a:lnTo>
                  <a:pt x="1011" y="911"/>
                </a:lnTo>
                <a:lnTo>
                  <a:pt x="1012" y="896"/>
                </a:lnTo>
                <a:lnTo>
                  <a:pt x="1013" y="886"/>
                </a:lnTo>
                <a:lnTo>
                  <a:pt x="1200" y="926"/>
                </a:lnTo>
                <a:lnTo>
                  <a:pt x="1199" y="929"/>
                </a:lnTo>
                <a:lnTo>
                  <a:pt x="1203" y="898"/>
                </a:lnTo>
                <a:lnTo>
                  <a:pt x="1203" y="905"/>
                </a:lnTo>
                <a:lnTo>
                  <a:pt x="1202" y="890"/>
                </a:lnTo>
                <a:lnTo>
                  <a:pt x="1203" y="896"/>
                </a:lnTo>
                <a:cubicBezTo>
                  <a:pt x="1206" y="911"/>
                  <a:pt x="1204" y="927"/>
                  <a:pt x="1200" y="942"/>
                </a:cubicBezTo>
                <a:lnTo>
                  <a:pt x="1199" y="945"/>
                </a:lnTo>
                <a:cubicBezTo>
                  <a:pt x="1185" y="984"/>
                  <a:pt x="1149" y="1010"/>
                  <a:pt x="1107" y="1010"/>
                </a:cubicBezTo>
                <a:cubicBezTo>
                  <a:pt x="1066" y="1010"/>
                  <a:pt x="1029" y="984"/>
                  <a:pt x="1016" y="945"/>
                </a:cubicBezTo>
                <a:lnTo>
                  <a:pt x="1013" y="936"/>
                </a:lnTo>
                <a:lnTo>
                  <a:pt x="1019" y="948"/>
                </a:lnTo>
                <a:lnTo>
                  <a:pt x="1014" y="938"/>
                </a:lnTo>
                <a:lnTo>
                  <a:pt x="1146" y="979"/>
                </a:lnTo>
                <a:lnTo>
                  <a:pt x="1133" y="986"/>
                </a:lnTo>
                <a:lnTo>
                  <a:pt x="1123" y="991"/>
                </a:lnTo>
                <a:cubicBezTo>
                  <a:pt x="1082" y="1012"/>
                  <a:pt x="1033" y="1001"/>
                  <a:pt x="1005" y="964"/>
                </a:cubicBezTo>
                <a:lnTo>
                  <a:pt x="998" y="955"/>
                </a:lnTo>
                <a:cubicBezTo>
                  <a:pt x="992" y="948"/>
                  <a:pt x="988" y="940"/>
                  <a:pt x="984" y="932"/>
                </a:cubicBezTo>
                <a:lnTo>
                  <a:pt x="980" y="922"/>
                </a:lnTo>
                <a:cubicBezTo>
                  <a:pt x="976" y="911"/>
                  <a:pt x="973" y="899"/>
                  <a:pt x="973" y="886"/>
                </a:cubicBezTo>
                <a:lnTo>
                  <a:pt x="973" y="879"/>
                </a:lnTo>
                <a:lnTo>
                  <a:pt x="973" y="876"/>
                </a:lnTo>
                <a:lnTo>
                  <a:pt x="1165" y="886"/>
                </a:lnTo>
                <a:lnTo>
                  <a:pt x="1163" y="902"/>
                </a:lnTo>
                <a:lnTo>
                  <a:pt x="1162" y="908"/>
                </a:lnTo>
                <a:cubicBezTo>
                  <a:pt x="1161" y="913"/>
                  <a:pt x="1160" y="918"/>
                  <a:pt x="1159" y="923"/>
                </a:cubicBezTo>
                <a:lnTo>
                  <a:pt x="1158" y="926"/>
                </a:lnTo>
                <a:cubicBezTo>
                  <a:pt x="1144" y="965"/>
                  <a:pt x="1108" y="991"/>
                  <a:pt x="1066" y="991"/>
                </a:cubicBezTo>
                <a:cubicBezTo>
                  <a:pt x="1025" y="991"/>
                  <a:pt x="988" y="965"/>
                  <a:pt x="975" y="926"/>
                </a:cubicBezTo>
                <a:lnTo>
                  <a:pt x="974" y="923"/>
                </a:lnTo>
                <a:cubicBezTo>
                  <a:pt x="971" y="913"/>
                  <a:pt x="969" y="903"/>
                  <a:pt x="969" y="892"/>
                </a:cubicBezTo>
                <a:lnTo>
                  <a:pt x="969" y="885"/>
                </a:lnTo>
                <a:lnTo>
                  <a:pt x="969" y="879"/>
                </a:lnTo>
                <a:lnTo>
                  <a:pt x="974" y="910"/>
                </a:lnTo>
                <a:lnTo>
                  <a:pt x="973" y="907"/>
                </a:lnTo>
                <a:lnTo>
                  <a:pt x="1159" y="895"/>
                </a:lnTo>
                <a:lnTo>
                  <a:pt x="1158" y="900"/>
                </a:lnTo>
                <a:lnTo>
                  <a:pt x="1159" y="881"/>
                </a:lnTo>
                <a:lnTo>
                  <a:pt x="1159" y="902"/>
                </a:lnTo>
                <a:lnTo>
                  <a:pt x="1157" y="919"/>
                </a:lnTo>
                <a:lnTo>
                  <a:pt x="1156" y="924"/>
                </a:lnTo>
                <a:cubicBezTo>
                  <a:pt x="1148" y="965"/>
                  <a:pt x="1115" y="995"/>
                  <a:pt x="1074" y="1001"/>
                </a:cubicBezTo>
                <a:cubicBezTo>
                  <a:pt x="1034" y="1006"/>
                  <a:pt x="994" y="985"/>
                  <a:pt x="976" y="948"/>
                </a:cubicBezTo>
                <a:lnTo>
                  <a:pt x="975" y="946"/>
                </a:lnTo>
                <a:cubicBezTo>
                  <a:pt x="968" y="933"/>
                  <a:pt x="964" y="918"/>
                  <a:pt x="964" y="903"/>
                </a:cubicBezTo>
                <a:lnTo>
                  <a:pt x="964" y="897"/>
                </a:lnTo>
                <a:lnTo>
                  <a:pt x="964" y="886"/>
                </a:lnTo>
                <a:lnTo>
                  <a:pt x="966" y="905"/>
                </a:lnTo>
                <a:lnTo>
                  <a:pt x="965" y="900"/>
                </a:lnTo>
                <a:lnTo>
                  <a:pt x="964" y="892"/>
                </a:lnTo>
                <a:lnTo>
                  <a:pt x="964" y="891"/>
                </a:lnTo>
                <a:lnTo>
                  <a:pt x="962" y="884"/>
                </a:lnTo>
                <a:lnTo>
                  <a:pt x="1137" y="907"/>
                </a:lnTo>
                <a:lnTo>
                  <a:pt x="1134" y="912"/>
                </a:lnTo>
                <a:lnTo>
                  <a:pt x="1146" y="881"/>
                </a:lnTo>
                <a:lnTo>
                  <a:pt x="1141" y="903"/>
                </a:lnTo>
                <a:lnTo>
                  <a:pt x="1138" y="912"/>
                </a:lnTo>
                <a:cubicBezTo>
                  <a:pt x="1135" y="918"/>
                  <a:pt x="1132" y="925"/>
                  <a:pt x="1129" y="931"/>
                </a:cubicBezTo>
                <a:lnTo>
                  <a:pt x="1126" y="936"/>
                </a:lnTo>
                <a:cubicBezTo>
                  <a:pt x="1108" y="966"/>
                  <a:pt x="1075" y="984"/>
                  <a:pt x="1040" y="982"/>
                </a:cubicBezTo>
                <a:cubicBezTo>
                  <a:pt x="1005" y="981"/>
                  <a:pt x="973" y="961"/>
                  <a:pt x="958" y="929"/>
                </a:cubicBezTo>
                <a:lnTo>
                  <a:pt x="957" y="927"/>
                </a:lnTo>
                <a:cubicBezTo>
                  <a:pt x="952" y="919"/>
                  <a:pt x="949" y="910"/>
                  <a:pt x="948" y="900"/>
                </a:cubicBezTo>
                <a:lnTo>
                  <a:pt x="947" y="896"/>
                </a:lnTo>
                <a:lnTo>
                  <a:pt x="945" y="886"/>
                </a:lnTo>
                <a:lnTo>
                  <a:pt x="943" y="876"/>
                </a:lnTo>
                <a:lnTo>
                  <a:pt x="958" y="911"/>
                </a:lnTo>
                <a:lnTo>
                  <a:pt x="952" y="902"/>
                </a:lnTo>
                <a:cubicBezTo>
                  <a:pt x="941" y="886"/>
                  <a:pt x="935" y="867"/>
                  <a:pt x="935" y="848"/>
                </a:cubicBezTo>
                <a:lnTo>
                  <a:pt x="935" y="838"/>
                </a:lnTo>
                <a:cubicBezTo>
                  <a:pt x="935" y="785"/>
                  <a:pt x="978" y="742"/>
                  <a:pt x="1031" y="742"/>
                </a:cubicBezTo>
                <a:lnTo>
                  <a:pt x="1032" y="742"/>
                </a:lnTo>
                <a:lnTo>
                  <a:pt x="1032" y="934"/>
                </a:lnTo>
                <a:lnTo>
                  <a:pt x="1031" y="934"/>
                </a:lnTo>
                <a:lnTo>
                  <a:pt x="1031" y="742"/>
                </a:lnTo>
                <a:lnTo>
                  <a:pt x="1032" y="742"/>
                </a:lnTo>
                <a:lnTo>
                  <a:pt x="954" y="894"/>
                </a:lnTo>
                <a:lnTo>
                  <a:pt x="954" y="892"/>
                </a:lnTo>
                <a:lnTo>
                  <a:pt x="946" y="883"/>
                </a:lnTo>
                <a:lnTo>
                  <a:pt x="1071" y="899"/>
                </a:lnTo>
                <a:lnTo>
                  <a:pt x="1065" y="903"/>
                </a:lnTo>
                <a:lnTo>
                  <a:pt x="1091" y="877"/>
                </a:lnTo>
                <a:lnTo>
                  <a:pt x="1087" y="883"/>
                </a:lnTo>
                <a:cubicBezTo>
                  <a:pt x="1066" y="914"/>
                  <a:pt x="1029" y="931"/>
                  <a:pt x="991" y="924"/>
                </a:cubicBezTo>
                <a:cubicBezTo>
                  <a:pt x="954" y="918"/>
                  <a:pt x="924" y="890"/>
                  <a:pt x="914" y="853"/>
                </a:cubicBezTo>
                <a:lnTo>
                  <a:pt x="912" y="841"/>
                </a:lnTo>
                <a:lnTo>
                  <a:pt x="913" y="846"/>
                </a:lnTo>
                <a:lnTo>
                  <a:pt x="911" y="839"/>
                </a:lnTo>
                <a:lnTo>
                  <a:pt x="918" y="855"/>
                </a:lnTo>
                <a:lnTo>
                  <a:pt x="917" y="853"/>
                </a:lnTo>
                <a:lnTo>
                  <a:pt x="1098" y="810"/>
                </a:lnTo>
                <a:lnTo>
                  <a:pt x="1098" y="807"/>
                </a:lnTo>
                <a:lnTo>
                  <a:pt x="1099" y="816"/>
                </a:lnTo>
                <a:lnTo>
                  <a:pt x="1100" y="835"/>
                </a:lnTo>
                <a:lnTo>
                  <a:pt x="1100" y="838"/>
                </a:lnTo>
                <a:lnTo>
                  <a:pt x="908" y="838"/>
                </a:lnTo>
                <a:lnTo>
                  <a:pt x="908" y="832"/>
                </a:lnTo>
                <a:lnTo>
                  <a:pt x="909" y="829"/>
                </a:lnTo>
                <a:lnTo>
                  <a:pt x="908" y="820"/>
                </a:lnTo>
                <a:lnTo>
                  <a:pt x="907" y="812"/>
                </a:lnTo>
                <a:lnTo>
                  <a:pt x="972" y="892"/>
                </a:lnTo>
                <a:lnTo>
                  <a:pt x="969" y="891"/>
                </a:lnTo>
                <a:lnTo>
                  <a:pt x="1079" y="853"/>
                </a:lnTo>
                <a:lnTo>
                  <a:pt x="1074" y="860"/>
                </a:lnTo>
                <a:lnTo>
                  <a:pt x="1068" y="868"/>
                </a:lnTo>
                <a:cubicBezTo>
                  <a:pt x="1050" y="892"/>
                  <a:pt x="1022" y="906"/>
                  <a:pt x="991" y="906"/>
                </a:cubicBezTo>
                <a:lnTo>
                  <a:pt x="986" y="906"/>
                </a:lnTo>
                <a:lnTo>
                  <a:pt x="985" y="906"/>
                </a:lnTo>
                <a:cubicBezTo>
                  <a:pt x="939" y="906"/>
                  <a:pt x="899" y="873"/>
                  <a:pt x="891" y="828"/>
                </a:cubicBezTo>
                <a:lnTo>
                  <a:pt x="888" y="811"/>
                </a:lnTo>
                <a:lnTo>
                  <a:pt x="887" y="803"/>
                </a:lnTo>
                <a:cubicBezTo>
                  <a:pt x="882" y="760"/>
                  <a:pt x="906" y="719"/>
                  <a:pt x="947" y="702"/>
                </a:cubicBezTo>
                <a:cubicBezTo>
                  <a:pt x="987" y="686"/>
                  <a:pt x="1033" y="699"/>
                  <a:pt x="1059" y="734"/>
                </a:cubicBezTo>
                <a:lnTo>
                  <a:pt x="1068" y="746"/>
                </a:lnTo>
                <a:lnTo>
                  <a:pt x="1071" y="751"/>
                </a:lnTo>
                <a:lnTo>
                  <a:pt x="897" y="831"/>
                </a:lnTo>
                <a:lnTo>
                  <a:pt x="896" y="828"/>
                </a:lnTo>
                <a:lnTo>
                  <a:pt x="908" y="851"/>
                </a:lnTo>
                <a:lnTo>
                  <a:pt x="904" y="845"/>
                </a:lnTo>
                <a:lnTo>
                  <a:pt x="916" y="859"/>
                </a:lnTo>
                <a:lnTo>
                  <a:pt x="906" y="849"/>
                </a:lnTo>
                <a:cubicBezTo>
                  <a:pt x="878" y="822"/>
                  <a:pt x="870" y="781"/>
                  <a:pt x="885" y="745"/>
                </a:cubicBezTo>
                <a:cubicBezTo>
                  <a:pt x="900" y="709"/>
                  <a:pt x="935" y="685"/>
                  <a:pt x="973" y="685"/>
                </a:cubicBezTo>
                <a:lnTo>
                  <a:pt x="975" y="685"/>
                </a:lnTo>
                <a:lnTo>
                  <a:pt x="879" y="781"/>
                </a:lnTo>
                <a:lnTo>
                  <a:pt x="879" y="772"/>
                </a:lnTo>
                <a:lnTo>
                  <a:pt x="879" y="765"/>
                </a:lnTo>
                <a:lnTo>
                  <a:pt x="879" y="762"/>
                </a:lnTo>
                <a:lnTo>
                  <a:pt x="1069" y="783"/>
                </a:lnTo>
                <a:lnTo>
                  <a:pt x="1068" y="790"/>
                </a:lnTo>
                <a:lnTo>
                  <a:pt x="1066" y="800"/>
                </a:lnTo>
                <a:cubicBezTo>
                  <a:pt x="1060" y="829"/>
                  <a:pt x="1041" y="854"/>
                  <a:pt x="1014" y="867"/>
                </a:cubicBezTo>
                <a:lnTo>
                  <a:pt x="1010" y="869"/>
                </a:lnTo>
                <a:cubicBezTo>
                  <a:pt x="980" y="885"/>
                  <a:pt x="943" y="882"/>
                  <a:pt x="914" y="863"/>
                </a:cubicBezTo>
                <a:lnTo>
                  <a:pt x="911" y="861"/>
                </a:lnTo>
                <a:cubicBezTo>
                  <a:pt x="898" y="853"/>
                  <a:pt x="888" y="841"/>
                  <a:pt x="881" y="828"/>
                </a:cubicBezTo>
                <a:lnTo>
                  <a:pt x="876" y="819"/>
                </a:lnTo>
                <a:cubicBezTo>
                  <a:pt x="872" y="813"/>
                  <a:pt x="870" y="807"/>
                  <a:pt x="868" y="800"/>
                </a:cubicBezTo>
                <a:lnTo>
                  <a:pt x="865" y="790"/>
                </a:lnTo>
                <a:cubicBezTo>
                  <a:pt x="856" y="761"/>
                  <a:pt x="861" y="730"/>
                  <a:pt x="879" y="705"/>
                </a:cubicBezTo>
                <a:cubicBezTo>
                  <a:pt x="898" y="681"/>
                  <a:pt x="926" y="666"/>
                  <a:pt x="956" y="666"/>
                </a:cubicBezTo>
                <a:lnTo>
                  <a:pt x="957" y="666"/>
                </a:lnTo>
                <a:lnTo>
                  <a:pt x="957" y="858"/>
                </a:lnTo>
                <a:lnTo>
                  <a:pt x="945" y="858"/>
                </a:lnTo>
                <a:lnTo>
                  <a:pt x="959" y="858"/>
                </a:lnTo>
                <a:lnTo>
                  <a:pt x="952" y="859"/>
                </a:lnTo>
                <a:cubicBezTo>
                  <a:pt x="942" y="860"/>
                  <a:pt x="932" y="860"/>
                  <a:pt x="923" y="858"/>
                </a:cubicBezTo>
                <a:lnTo>
                  <a:pt x="917" y="857"/>
                </a:lnTo>
                <a:cubicBezTo>
                  <a:pt x="870" y="849"/>
                  <a:pt x="836" y="809"/>
                  <a:pt x="836" y="762"/>
                </a:cubicBezTo>
                <a:lnTo>
                  <a:pt x="836" y="758"/>
                </a:lnTo>
                <a:cubicBezTo>
                  <a:pt x="836" y="746"/>
                  <a:pt x="839" y="734"/>
                  <a:pt x="843" y="723"/>
                </a:cubicBezTo>
                <a:lnTo>
                  <a:pt x="845" y="718"/>
                </a:lnTo>
                <a:lnTo>
                  <a:pt x="838" y="753"/>
                </a:lnTo>
                <a:lnTo>
                  <a:pt x="839" y="753"/>
                </a:lnTo>
                <a:lnTo>
                  <a:pt x="838" y="745"/>
                </a:lnTo>
                <a:lnTo>
                  <a:pt x="1029" y="744"/>
                </a:lnTo>
                <a:lnTo>
                  <a:pt x="1028" y="751"/>
                </a:lnTo>
                <a:lnTo>
                  <a:pt x="1027" y="762"/>
                </a:lnTo>
                <a:cubicBezTo>
                  <a:pt x="1023" y="812"/>
                  <a:pt x="981" y="849"/>
                  <a:pt x="931" y="849"/>
                </a:cubicBezTo>
                <a:lnTo>
                  <a:pt x="928" y="849"/>
                </a:lnTo>
                <a:cubicBezTo>
                  <a:pt x="895" y="849"/>
                  <a:pt x="863" y="832"/>
                  <a:pt x="846" y="803"/>
                </a:cubicBezTo>
                <a:lnTo>
                  <a:pt x="837" y="786"/>
                </a:lnTo>
                <a:lnTo>
                  <a:pt x="832" y="776"/>
                </a:lnTo>
                <a:cubicBezTo>
                  <a:pt x="825" y="763"/>
                  <a:pt x="821" y="748"/>
                  <a:pt x="821" y="733"/>
                </a:cubicBezTo>
                <a:lnTo>
                  <a:pt x="822" y="731"/>
                </a:lnTo>
                <a:lnTo>
                  <a:pt x="821" y="723"/>
                </a:lnTo>
                <a:lnTo>
                  <a:pt x="819" y="709"/>
                </a:lnTo>
                <a:lnTo>
                  <a:pt x="1010" y="695"/>
                </a:lnTo>
                <a:lnTo>
                  <a:pt x="1010" y="698"/>
                </a:lnTo>
                <a:cubicBezTo>
                  <a:pt x="1010" y="707"/>
                  <a:pt x="1009" y="716"/>
                  <a:pt x="1007" y="725"/>
                </a:cubicBezTo>
                <a:lnTo>
                  <a:pt x="1005" y="732"/>
                </a:lnTo>
                <a:cubicBezTo>
                  <a:pt x="997" y="758"/>
                  <a:pt x="979" y="779"/>
                  <a:pt x="955" y="791"/>
                </a:cubicBezTo>
                <a:lnTo>
                  <a:pt x="949" y="794"/>
                </a:lnTo>
                <a:cubicBezTo>
                  <a:pt x="922" y="808"/>
                  <a:pt x="891" y="808"/>
                  <a:pt x="864" y="794"/>
                </a:cubicBezTo>
                <a:lnTo>
                  <a:pt x="858" y="791"/>
                </a:lnTo>
                <a:cubicBezTo>
                  <a:pt x="829" y="777"/>
                  <a:pt x="810" y="750"/>
                  <a:pt x="805" y="719"/>
                </a:cubicBezTo>
                <a:lnTo>
                  <a:pt x="804" y="710"/>
                </a:lnTo>
                <a:lnTo>
                  <a:pt x="801" y="695"/>
                </a:lnTo>
                <a:lnTo>
                  <a:pt x="895" y="772"/>
                </a:lnTo>
                <a:lnTo>
                  <a:pt x="890" y="772"/>
                </a:lnTo>
                <a:lnTo>
                  <a:pt x="986" y="676"/>
                </a:lnTo>
                <a:lnTo>
                  <a:pt x="986" y="684"/>
                </a:lnTo>
                <a:cubicBezTo>
                  <a:pt x="986" y="695"/>
                  <a:pt x="985" y="705"/>
                  <a:pt x="982" y="715"/>
                </a:cubicBezTo>
                <a:lnTo>
                  <a:pt x="981" y="718"/>
                </a:lnTo>
                <a:cubicBezTo>
                  <a:pt x="966" y="762"/>
                  <a:pt x="921" y="790"/>
                  <a:pt x="874" y="782"/>
                </a:cubicBezTo>
                <a:cubicBezTo>
                  <a:pt x="828" y="775"/>
                  <a:pt x="793" y="735"/>
                  <a:pt x="793" y="687"/>
                </a:cubicBezTo>
                <a:lnTo>
                  <a:pt x="793" y="686"/>
                </a:lnTo>
                <a:lnTo>
                  <a:pt x="794" y="700"/>
                </a:lnTo>
                <a:lnTo>
                  <a:pt x="793" y="687"/>
                </a:lnTo>
                <a:lnTo>
                  <a:pt x="792" y="675"/>
                </a:lnTo>
                <a:lnTo>
                  <a:pt x="791" y="669"/>
                </a:lnTo>
                <a:lnTo>
                  <a:pt x="790" y="662"/>
                </a:lnTo>
                <a:lnTo>
                  <a:pt x="818" y="716"/>
                </a:lnTo>
                <a:lnTo>
                  <a:pt x="817" y="715"/>
                </a:lnTo>
                <a:lnTo>
                  <a:pt x="978" y="671"/>
                </a:lnTo>
                <a:lnTo>
                  <a:pt x="975" y="682"/>
                </a:lnTo>
                <a:lnTo>
                  <a:pt x="973" y="688"/>
                </a:lnTo>
                <a:cubicBezTo>
                  <a:pt x="964" y="713"/>
                  <a:pt x="946" y="733"/>
                  <a:pt x="922" y="745"/>
                </a:cubicBezTo>
                <a:cubicBezTo>
                  <a:pt x="898" y="756"/>
                  <a:pt x="870" y="756"/>
                  <a:pt x="846" y="747"/>
                </a:cubicBezTo>
                <a:lnTo>
                  <a:pt x="841" y="745"/>
                </a:lnTo>
                <a:cubicBezTo>
                  <a:pt x="821" y="737"/>
                  <a:pt x="804" y="722"/>
                  <a:pt x="793" y="703"/>
                </a:cubicBezTo>
                <a:lnTo>
                  <a:pt x="789" y="696"/>
                </a:lnTo>
                <a:cubicBezTo>
                  <a:pt x="783" y="685"/>
                  <a:pt x="779" y="672"/>
                  <a:pt x="777" y="659"/>
                </a:cubicBezTo>
                <a:lnTo>
                  <a:pt x="776" y="650"/>
                </a:lnTo>
                <a:cubicBezTo>
                  <a:pt x="775" y="644"/>
                  <a:pt x="775" y="637"/>
                  <a:pt x="776" y="631"/>
                </a:cubicBezTo>
                <a:lnTo>
                  <a:pt x="777" y="620"/>
                </a:lnTo>
                <a:lnTo>
                  <a:pt x="778" y="604"/>
                </a:lnTo>
                <a:lnTo>
                  <a:pt x="779" y="597"/>
                </a:lnTo>
                <a:lnTo>
                  <a:pt x="942" y="678"/>
                </a:lnTo>
                <a:lnTo>
                  <a:pt x="940" y="680"/>
                </a:lnTo>
                <a:lnTo>
                  <a:pt x="961" y="650"/>
                </a:lnTo>
                <a:lnTo>
                  <a:pt x="958" y="657"/>
                </a:lnTo>
                <a:lnTo>
                  <a:pt x="963" y="643"/>
                </a:lnTo>
                <a:lnTo>
                  <a:pt x="961" y="651"/>
                </a:lnTo>
                <a:cubicBezTo>
                  <a:pt x="956" y="668"/>
                  <a:pt x="948" y="683"/>
                  <a:pt x="935" y="695"/>
                </a:cubicBezTo>
                <a:lnTo>
                  <a:pt x="933" y="697"/>
                </a:lnTo>
                <a:cubicBezTo>
                  <a:pt x="908" y="722"/>
                  <a:pt x="872" y="732"/>
                  <a:pt x="838" y="721"/>
                </a:cubicBezTo>
                <a:cubicBezTo>
                  <a:pt x="804" y="711"/>
                  <a:pt x="778" y="683"/>
                  <a:pt x="771" y="648"/>
                </a:cubicBezTo>
                <a:lnTo>
                  <a:pt x="770" y="643"/>
                </a:lnTo>
                <a:cubicBezTo>
                  <a:pt x="769" y="637"/>
                  <a:pt x="768" y="631"/>
                  <a:pt x="768" y="624"/>
                </a:cubicBezTo>
                <a:lnTo>
                  <a:pt x="769" y="622"/>
                </a:lnTo>
                <a:lnTo>
                  <a:pt x="768" y="607"/>
                </a:lnTo>
                <a:lnTo>
                  <a:pt x="863" y="696"/>
                </a:lnTo>
                <a:lnTo>
                  <a:pt x="862" y="696"/>
                </a:lnTo>
                <a:lnTo>
                  <a:pt x="862" y="504"/>
                </a:lnTo>
                <a:lnTo>
                  <a:pt x="863" y="504"/>
                </a:lnTo>
                <a:lnTo>
                  <a:pt x="770" y="577"/>
                </a:lnTo>
                <a:lnTo>
                  <a:pt x="771" y="573"/>
                </a:lnTo>
                <a:lnTo>
                  <a:pt x="770" y="615"/>
                </a:lnTo>
                <a:lnTo>
                  <a:pt x="769" y="610"/>
                </a:lnTo>
                <a:lnTo>
                  <a:pt x="863" y="687"/>
                </a:lnTo>
                <a:lnTo>
                  <a:pt x="857" y="687"/>
                </a:lnTo>
                <a:lnTo>
                  <a:pt x="851" y="687"/>
                </a:lnTo>
                <a:cubicBezTo>
                  <a:pt x="824" y="687"/>
                  <a:pt x="798" y="676"/>
                  <a:pt x="780" y="656"/>
                </a:cubicBezTo>
                <a:lnTo>
                  <a:pt x="771" y="646"/>
                </a:lnTo>
                <a:cubicBezTo>
                  <a:pt x="746" y="618"/>
                  <a:pt x="739" y="577"/>
                  <a:pt x="755" y="542"/>
                </a:cubicBezTo>
                <a:cubicBezTo>
                  <a:pt x="770" y="508"/>
                  <a:pt x="805" y="485"/>
                  <a:pt x="842" y="485"/>
                </a:cubicBezTo>
                <a:lnTo>
                  <a:pt x="844" y="485"/>
                </a:lnTo>
                <a:cubicBezTo>
                  <a:pt x="876" y="485"/>
                  <a:pt x="905" y="501"/>
                  <a:pt x="923" y="527"/>
                </a:cubicBezTo>
                <a:cubicBezTo>
                  <a:pt x="941" y="553"/>
                  <a:pt x="945" y="586"/>
                  <a:pt x="934" y="615"/>
                </a:cubicBezTo>
                <a:lnTo>
                  <a:pt x="931" y="623"/>
                </a:lnTo>
                <a:cubicBezTo>
                  <a:pt x="929" y="630"/>
                  <a:pt x="925" y="637"/>
                  <a:pt x="921" y="643"/>
                </a:cubicBezTo>
                <a:lnTo>
                  <a:pt x="919" y="646"/>
                </a:lnTo>
                <a:cubicBezTo>
                  <a:pt x="892" y="686"/>
                  <a:pt x="840" y="700"/>
                  <a:pt x="797" y="678"/>
                </a:cubicBezTo>
                <a:lnTo>
                  <a:pt x="795" y="677"/>
                </a:lnTo>
                <a:cubicBezTo>
                  <a:pt x="766" y="663"/>
                  <a:pt x="747" y="636"/>
                  <a:pt x="742" y="605"/>
                </a:cubicBezTo>
                <a:lnTo>
                  <a:pt x="741" y="598"/>
                </a:lnTo>
                <a:cubicBezTo>
                  <a:pt x="741" y="594"/>
                  <a:pt x="740" y="589"/>
                  <a:pt x="740" y="584"/>
                </a:cubicBezTo>
                <a:lnTo>
                  <a:pt x="741" y="582"/>
                </a:lnTo>
                <a:lnTo>
                  <a:pt x="739" y="562"/>
                </a:lnTo>
                <a:lnTo>
                  <a:pt x="740" y="563"/>
                </a:lnTo>
                <a:lnTo>
                  <a:pt x="739" y="553"/>
                </a:lnTo>
                <a:cubicBezTo>
                  <a:pt x="738" y="545"/>
                  <a:pt x="738" y="536"/>
                  <a:pt x="740" y="528"/>
                </a:cubicBezTo>
                <a:lnTo>
                  <a:pt x="741" y="522"/>
                </a:lnTo>
                <a:lnTo>
                  <a:pt x="739" y="537"/>
                </a:lnTo>
                <a:lnTo>
                  <a:pt x="739" y="534"/>
                </a:lnTo>
                <a:lnTo>
                  <a:pt x="930" y="550"/>
                </a:lnTo>
                <a:lnTo>
                  <a:pt x="929" y="556"/>
                </a:lnTo>
                <a:lnTo>
                  <a:pt x="930" y="540"/>
                </a:lnTo>
                <a:lnTo>
                  <a:pt x="930" y="543"/>
                </a:lnTo>
                <a:cubicBezTo>
                  <a:pt x="930" y="596"/>
                  <a:pt x="887" y="639"/>
                  <a:pt x="834" y="639"/>
                </a:cubicBezTo>
                <a:lnTo>
                  <a:pt x="833" y="639"/>
                </a:lnTo>
                <a:cubicBezTo>
                  <a:pt x="807" y="639"/>
                  <a:pt x="781" y="628"/>
                  <a:pt x="763" y="608"/>
                </a:cubicBezTo>
                <a:cubicBezTo>
                  <a:pt x="745" y="589"/>
                  <a:pt x="736" y="562"/>
                  <a:pt x="738" y="535"/>
                </a:cubicBezTo>
                <a:lnTo>
                  <a:pt x="739" y="523"/>
                </a:lnTo>
                <a:lnTo>
                  <a:pt x="739" y="543"/>
                </a:lnTo>
                <a:lnTo>
                  <a:pt x="737" y="527"/>
                </a:lnTo>
                <a:lnTo>
                  <a:pt x="768" y="586"/>
                </a:lnTo>
                <a:lnTo>
                  <a:pt x="756" y="575"/>
                </a:lnTo>
                <a:lnTo>
                  <a:pt x="770" y="586"/>
                </a:lnTo>
                <a:lnTo>
                  <a:pt x="757" y="578"/>
                </a:lnTo>
                <a:lnTo>
                  <a:pt x="794" y="592"/>
                </a:lnTo>
                <a:lnTo>
                  <a:pt x="787" y="591"/>
                </a:lnTo>
                <a:lnTo>
                  <a:pt x="819" y="590"/>
                </a:lnTo>
                <a:lnTo>
                  <a:pt x="814" y="591"/>
                </a:lnTo>
                <a:cubicBezTo>
                  <a:pt x="767" y="600"/>
                  <a:pt x="720" y="573"/>
                  <a:pt x="704" y="527"/>
                </a:cubicBezTo>
                <a:lnTo>
                  <a:pt x="702" y="521"/>
                </a:lnTo>
                <a:cubicBezTo>
                  <a:pt x="697" y="504"/>
                  <a:pt x="696" y="485"/>
                  <a:pt x="700" y="467"/>
                </a:cubicBezTo>
                <a:lnTo>
                  <a:pt x="701" y="463"/>
                </a:lnTo>
                <a:cubicBezTo>
                  <a:pt x="713" y="416"/>
                  <a:pt x="758" y="385"/>
                  <a:pt x="806" y="391"/>
                </a:cubicBezTo>
                <a:cubicBezTo>
                  <a:pt x="854" y="397"/>
                  <a:pt x="890" y="438"/>
                  <a:pt x="890" y="486"/>
                </a:cubicBezTo>
                <a:lnTo>
                  <a:pt x="890" y="490"/>
                </a:lnTo>
                <a:lnTo>
                  <a:pt x="890" y="496"/>
                </a:lnTo>
                <a:cubicBezTo>
                  <a:pt x="890" y="549"/>
                  <a:pt x="847" y="592"/>
                  <a:pt x="794" y="592"/>
                </a:cubicBezTo>
                <a:lnTo>
                  <a:pt x="784" y="592"/>
                </a:lnTo>
                <a:lnTo>
                  <a:pt x="781" y="592"/>
                </a:lnTo>
                <a:lnTo>
                  <a:pt x="775" y="592"/>
                </a:lnTo>
                <a:cubicBezTo>
                  <a:pt x="730" y="592"/>
                  <a:pt x="690" y="560"/>
                  <a:pt x="681" y="515"/>
                </a:cubicBezTo>
                <a:lnTo>
                  <a:pt x="679" y="505"/>
                </a:lnTo>
                <a:lnTo>
                  <a:pt x="698" y="545"/>
                </a:lnTo>
                <a:lnTo>
                  <a:pt x="691" y="536"/>
                </a:lnTo>
                <a:lnTo>
                  <a:pt x="766" y="573"/>
                </a:lnTo>
                <a:lnTo>
                  <a:pt x="761" y="573"/>
                </a:lnTo>
                <a:lnTo>
                  <a:pt x="844" y="428"/>
                </a:lnTo>
                <a:lnTo>
                  <a:pt x="850" y="440"/>
                </a:lnTo>
                <a:lnTo>
                  <a:pt x="852" y="444"/>
                </a:lnTo>
                <a:lnTo>
                  <a:pt x="681" y="529"/>
                </a:lnTo>
                <a:lnTo>
                  <a:pt x="675" y="518"/>
                </a:lnTo>
                <a:lnTo>
                  <a:pt x="673" y="513"/>
                </a:lnTo>
                <a:lnTo>
                  <a:pt x="762" y="573"/>
                </a:lnTo>
                <a:lnTo>
                  <a:pt x="759" y="573"/>
                </a:lnTo>
                <a:lnTo>
                  <a:pt x="854" y="495"/>
                </a:lnTo>
                <a:lnTo>
                  <a:pt x="852" y="504"/>
                </a:lnTo>
                <a:lnTo>
                  <a:pt x="851" y="510"/>
                </a:lnTo>
                <a:cubicBezTo>
                  <a:pt x="850" y="520"/>
                  <a:pt x="847" y="529"/>
                  <a:pt x="842" y="537"/>
                </a:cubicBezTo>
                <a:lnTo>
                  <a:pt x="841" y="539"/>
                </a:lnTo>
                <a:cubicBezTo>
                  <a:pt x="823" y="576"/>
                  <a:pt x="783" y="597"/>
                  <a:pt x="743" y="592"/>
                </a:cubicBezTo>
                <a:cubicBezTo>
                  <a:pt x="702" y="586"/>
                  <a:pt x="669" y="556"/>
                  <a:pt x="661" y="515"/>
                </a:cubicBezTo>
                <a:lnTo>
                  <a:pt x="660" y="510"/>
                </a:lnTo>
                <a:cubicBezTo>
                  <a:pt x="659" y="504"/>
                  <a:pt x="658" y="498"/>
                  <a:pt x="658" y="491"/>
                </a:cubicBezTo>
                <a:lnTo>
                  <a:pt x="659" y="493"/>
                </a:lnTo>
                <a:lnTo>
                  <a:pt x="659" y="489"/>
                </a:lnTo>
                <a:lnTo>
                  <a:pt x="658" y="483"/>
                </a:lnTo>
                <a:lnTo>
                  <a:pt x="832" y="521"/>
                </a:lnTo>
                <a:lnTo>
                  <a:pt x="830" y="524"/>
                </a:lnTo>
                <a:lnTo>
                  <a:pt x="839" y="508"/>
                </a:lnTo>
                <a:lnTo>
                  <a:pt x="836" y="515"/>
                </a:lnTo>
                <a:lnTo>
                  <a:pt x="747" y="381"/>
                </a:lnTo>
                <a:lnTo>
                  <a:pt x="748" y="381"/>
                </a:lnTo>
                <a:lnTo>
                  <a:pt x="748" y="573"/>
                </a:lnTo>
                <a:lnTo>
                  <a:pt x="746" y="573"/>
                </a:lnTo>
                <a:lnTo>
                  <a:pt x="746" y="381"/>
                </a:lnTo>
                <a:lnTo>
                  <a:pt x="748" y="381"/>
                </a:lnTo>
                <a:lnTo>
                  <a:pt x="748" y="573"/>
                </a:lnTo>
                <a:lnTo>
                  <a:pt x="746" y="573"/>
                </a:lnTo>
                <a:lnTo>
                  <a:pt x="741" y="573"/>
                </a:lnTo>
                <a:cubicBezTo>
                  <a:pt x="704" y="573"/>
                  <a:pt x="669" y="551"/>
                  <a:pt x="654" y="516"/>
                </a:cubicBezTo>
                <a:lnTo>
                  <a:pt x="652" y="511"/>
                </a:lnTo>
                <a:lnTo>
                  <a:pt x="647" y="501"/>
                </a:lnTo>
                <a:lnTo>
                  <a:pt x="732" y="554"/>
                </a:lnTo>
                <a:lnTo>
                  <a:pt x="728" y="554"/>
                </a:lnTo>
                <a:lnTo>
                  <a:pt x="727" y="554"/>
                </a:lnTo>
                <a:cubicBezTo>
                  <a:pt x="696" y="554"/>
                  <a:pt x="667" y="539"/>
                  <a:pt x="649" y="514"/>
                </a:cubicBezTo>
                <a:lnTo>
                  <a:pt x="642" y="504"/>
                </a:lnTo>
                <a:lnTo>
                  <a:pt x="720" y="544"/>
                </a:lnTo>
                <a:lnTo>
                  <a:pt x="718" y="544"/>
                </a:lnTo>
                <a:cubicBezTo>
                  <a:pt x="673" y="544"/>
                  <a:pt x="633" y="512"/>
                  <a:pt x="624" y="467"/>
                </a:cubicBezTo>
                <a:lnTo>
                  <a:pt x="623" y="459"/>
                </a:lnTo>
                <a:lnTo>
                  <a:pt x="621" y="450"/>
                </a:lnTo>
                <a:lnTo>
                  <a:pt x="808" y="453"/>
                </a:lnTo>
                <a:lnTo>
                  <a:pt x="805" y="464"/>
                </a:lnTo>
                <a:lnTo>
                  <a:pt x="803" y="470"/>
                </a:lnTo>
                <a:cubicBezTo>
                  <a:pt x="789" y="509"/>
                  <a:pt x="753" y="535"/>
                  <a:pt x="711" y="535"/>
                </a:cubicBezTo>
                <a:lnTo>
                  <a:pt x="710" y="535"/>
                </a:lnTo>
                <a:cubicBezTo>
                  <a:pt x="668" y="535"/>
                  <a:pt x="631" y="508"/>
                  <a:pt x="619" y="467"/>
                </a:cubicBezTo>
                <a:lnTo>
                  <a:pt x="616" y="457"/>
                </a:lnTo>
                <a:cubicBezTo>
                  <a:pt x="614" y="452"/>
                  <a:pt x="613" y="447"/>
                  <a:pt x="612" y="441"/>
                </a:cubicBezTo>
                <a:lnTo>
                  <a:pt x="612" y="437"/>
                </a:lnTo>
                <a:lnTo>
                  <a:pt x="610" y="429"/>
                </a:lnTo>
                <a:lnTo>
                  <a:pt x="609" y="425"/>
                </a:lnTo>
                <a:lnTo>
                  <a:pt x="770" y="469"/>
                </a:lnTo>
                <a:lnTo>
                  <a:pt x="768" y="471"/>
                </a:lnTo>
                <a:lnTo>
                  <a:pt x="795" y="419"/>
                </a:lnTo>
                <a:lnTo>
                  <a:pt x="794" y="425"/>
                </a:lnTo>
                <a:cubicBezTo>
                  <a:pt x="793" y="431"/>
                  <a:pt x="792" y="437"/>
                  <a:pt x="790" y="442"/>
                </a:cubicBezTo>
                <a:lnTo>
                  <a:pt x="786" y="453"/>
                </a:lnTo>
                <a:cubicBezTo>
                  <a:pt x="772" y="491"/>
                  <a:pt x="736" y="516"/>
                  <a:pt x="695" y="516"/>
                </a:cubicBezTo>
                <a:lnTo>
                  <a:pt x="688" y="516"/>
                </a:lnTo>
                <a:cubicBezTo>
                  <a:pt x="652" y="516"/>
                  <a:pt x="619" y="496"/>
                  <a:pt x="603" y="463"/>
                </a:cubicBezTo>
                <a:lnTo>
                  <a:pt x="600" y="457"/>
                </a:lnTo>
                <a:lnTo>
                  <a:pt x="595" y="448"/>
                </a:lnTo>
                <a:cubicBezTo>
                  <a:pt x="591" y="442"/>
                  <a:pt x="589" y="436"/>
                  <a:pt x="587" y="429"/>
                </a:cubicBezTo>
                <a:lnTo>
                  <a:pt x="588" y="430"/>
                </a:lnTo>
                <a:lnTo>
                  <a:pt x="584" y="421"/>
                </a:lnTo>
                <a:cubicBezTo>
                  <a:pt x="580" y="413"/>
                  <a:pt x="578" y="405"/>
                  <a:pt x="576" y="396"/>
                </a:cubicBezTo>
                <a:lnTo>
                  <a:pt x="575" y="389"/>
                </a:lnTo>
                <a:lnTo>
                  <a:pt x="579" y="406"/>
                </a:lnTo>
                <a:lnTo>
                  <a:pt x="578" y="403"/>
                </a:lnTo>
                <a:lnTo>
                  <a:pt x="763" y="396"/>
                </a:lnTo>
                <a:lnTo>
                  <a:pt x="764" y="390"/>
                </a:lnTo>
                <a:lnTo>
                  <a:pt x="763" y="397"/>
                </a:lnTo>
                <a:cubicBezTo>
                  <a:pt x="762" y="403"/>
                  <a:pt x="760" y="408"/>
                  <a:pt x="759" y="414"/>
                </a:cubicBezTo>
                <a:lnTo>
                  <a:pt x="757" y="420"/>
                </a:lnTo>
                <a:cubicBezTo>
                  <a:pt x="755" y="424"/>
                  <a:pt x="753" y="428"/>
                  <a:pt x="751" y="432"/>
                </a:cubicBezTo>
                <a:lnTo>
                  <a:pt x="750" y="434"/>
                </a:lnTo>
                <a:cubicBezTo>
                  <a:pt x="730" y="474"/>
                  <a:pt x="686" y="495"/>
                  <a:pt x="642" y="485"/>
                </a:cubicBezTo>
                <a:cubicBezTo>
                  <a:pt x="599" y="475"/>
                  <a:pt x="568" y="436"/>
                  <a:pt x="568" y="391"/>
                </a:cubicBezTo>
                <a:lnTo>
                  <a:pt x="569" y="376"/>
                </a:lnTo>
                <a:lnTo>
                  <a:pt x="569" y="379"/>
                </a:lnTo>
                <a:lnTo>
                  <a:pt x="569" y="363"/>
                </a:lnTo>
                <a:lnTo>
                  <a:pt x="571" y="382"/>
                </a:lnTo>
                <a:lnTo>
                  <a:pt x="569" y="372"/>
                </a:lnTo>
                <a:lnTo>
                  <a:pt x="606" y="430"/>
                </a:lnTo>
                <a:lnTo>
                  <a:pt x="590" y="418"/>
                </a:lnTo>
                <a:lnTo>
                  <a:pt x="579" y="409"/>
                </a:lnTo>
                <a:lnTo>
                  <a:pt x="568" y="400"/>
                </a:lnTo>
                <a:cubicBezTo>
                  <a:pt x="561" y="394"/>
                  <a:pt x="555" y="388"/>
                  <a:pt x="550" y="381"/>
                </a:cubicBezTo>
                <a:lnTo>
                  <a:pt x="545" y="374"/>
                </a:lnTo>
                <a:lnTo>
                  <a:pt x="556" y="386"/>
                </a:lnTo>
                <a:lnTo>
                  <a:pt x="553" y="383"/>
                </a:lnTo>
                <a:lnTo>
                  <a:pt x="716" y="315"/>
                </a:lnTo>
                <a:lnTo>
                  <a:pt x="716" y="320"/>
                </a:lnTo>
                <a:lnTo>
                  <a:pt x="715" y="302"/>
                </a:lnTo>
                <a:lnTo>
                  <a:pt x="716" y="307"/>
                </a:lnTo>
                <a:lnTo>
                  <a:pt x="526" y="336"/>
                </a:lnTo>
                <a:lnTo>
                  <a:pt x="525" y="326"/>
                </a:lnTo>
                <a:lnTo>
                  <a:pt x="524" y="316"/>
                </a:lnTo>
                <a:cubicBezTo>
                  <a:pt x="523" y="307"/>
                  <a:pt x="523" y="297"/>
                  <a:pt x="525" y="288"/>
                </a:cubicBezTo>
                <a:lnTo>
                  <a:pt x="527" y="278"/>
                </a:lnTo>
                <a:lnTo>
                  <a:pt x="550" y="360"/>
                </a:lnTo>
                <a:lnTo>
                  <a:pt x="542" y="351"/>
                </a:lnTo>
                <a:cubicBezTo>
                  <a:pt x="532" y="340"/>
                  <a:pt x="524" y="326"/>
                  <a:pt x="521" y="312"/>
                </a:cubicBezTo>
                <a:lnTo>
                  <a:pt x="516" y="293"/>
                </a:lnTo>
                <a:lnTo>
                  <a:pt x="523" y="311"/>
                </a:lnTo>
                <a:lnTo>
                  <a:pt x="524" y="312"/>
                </a:lnTo>
                <a:lnTo>
                  <a:pt x="518" y="303"/>
                </a:lnTo>
                <a:cubicBezTo>
                  <a:pt x="510" y="291"/>
                  <a:pt x="505" y="278"/>
                  <a:pt x="503" y="264"/>
                </a:cubicBezTo>
                <a:lnTo>
                  <a:pt x="501" y="254"/>
                </a:lnTo>
                <a:lnTo>
                  <a:pt x="501" y="250"/>
                </a:lnTo>
                <a:lnTo>
                  <a:pt x="496" y="236"/>
                </a:lnTo>
                <a:lnTo>
                  <a:pt x="492" y="225"/>
                </a:lnTo>
                <a:lnTo>
                  <a:pt x="486" y="212"/>
                </a:lnTo>
                <a:lnTo>
                  <a:pt x="478" y="193"/>
                </a:lnTo>
                <a:lnTo>
                  <a:pt x="478" y="191"/>
                </a:lnTo>
                <a:lnTo>
                  <a:pt x="473" y="182"/>
                </a:lnTo>
                <a:cubicBezTo>
                  <a:pt x="465" y="168"/>
                  <a:pt x="460" y="152"/>
                  <a:pt x="460" y="135"/>
                </a:cubicBezTo>
                <a:lnTo>
                  <a:pt x="460" y="125"/>
                </a:lnTo>
                <a:lnTo>
                  <a:pt x="556" y="221"/>
                </a:lnTo>
                <a:lnTo>
                  <a:pt x="554" y="221"/>
                </a:lnTo>
                <a:lnTo>
                  <a:pt x="553" y="221"/>
                </a:lnTo>
                <a:cubicBezTo>
                  <a:pt x="525" y="221"/>
                  <a:pt x="497" y="209"/>
                  <a:pt x="479" y="186"/>
                </a:cubicBezTo>
                <a:cubicBezTo>
                  <a:pt x="461" y="164"/>
                  <a:pt x="454" y="135"/>
                  <a:pt x="459" y="107"/>
                </a:cubicBezTo>
                <a:lnTo>
                  <a:pt x="460" y="102"/>
                </a:lnTo>
                <a:lnTo>
                  <a:pt x="458" y="120"/>
                </a:lnTo>
                <a:lnTo>
                  <a:pt x="458" y="116"/>
                </a:lnTo>
                <a:lnTo>
                  <a:pt x="649" y="135"/>
                </a:lnTo>
                <a:lnTo>
                  <a:pt x="647" y="145"/>
                </a:lnTo>
                <a:lnTo>
                  <a:pt x="646" y="149"/>
                </a:lnTo>
                <a:cubicBezTo>
                  <a:pt x="635" y="193"/>
                  <a:pt x="594" y="223"/>
                  <a:pt x="549" y="221"/>
                </a:cubicBezTo>
                <a:cubicBezTo>
                  <a:pt x="503" y="220"/>
                  <a:pt x="465" y="186"/>
                  <a:pt x="458" y="141"/>
                </a:cubicBezTo>
                <a:lnTo>
                  <a:pt x="457" y="135"/>
                </a:lnTo>
                <a:lnTo>
                  <a:pt x="460" y="150"/>
                </a:lnTo>
                <a:lnTo>
                  <a:pt x="459" y="147"/>
                </a:lnTo>
                <a:lnTo>
                  <a:pt x="550" y="212"/>
                </a:lnTo>
                <a:lnTo>
                  <a:pt x="549" y="212"/>
                </a:lnTo>
                <a:lnTo>
                  <a:pt x="644" y="132"/>
                </a:lnTo>
                <a:lnTo>
                  <a:pt x="644" y="132"/>
                </a:lnTo>
                <a:lnTo>
                  <a:pt x="643" y="143"/>
                </a:lnTo>
                <a:lnTo>
                  <a:pt x="642" y="152"/>
                </a:lnTo>
                <a:cubicBezTo>
                  <a:pt x="641" y="159"/>
                  <a:pt x="640" y="165"/>
                  <a:pt x="638" y="172"/>
                </a:cubicBezTo>
                <a:lnTo>
                  <a:pt x="637" y="175"/>
                </a:lnTo>
                <a:cubicBezTo>
                  <a:pt x="623" y="214"/>
                  <a:pt x="587" y="240"/>
                  <a:pt x="545" y="240"/>
                </a:cubicBezTo>
                <a:cubicBezTo>
                  <a:pt x="504" y="240"/>
                  <a:pt x="467" y="214"/>
                  <a:pt x="454" y="175"/>
                </a:cubicBezTo>
                <a:lnTo>
                  <a:pt x="452" y="169"/>
                </a:lnTo>
                <a:cubicBezTo>
                  <a:pt x="450" y="162"/>
                  <a:pt x="448" y="154"/>
                  <a:pt x="448" y="146"/>
                </a:cubicBezTo>
                <a:lnTo>
                  <a:pt x="448" y="142"/>
                </a:lnTo>
                <a:lnTo>
                  <a:pt x="445" y="126"/>
                </a:lnTo>
                <a:lnTo>
                  <a:pt x="444" y="118"/>
                </a:lnTo>
                <a:lnTo>
                  <a:pt x="635" y="106"/>
                </a:lnTo>
                <a:lnTo>
                  <a:pt x="635" y="108"/>
                </a:lnTo>
                <a:lnTo>
                  <a:pt x="635" y="106"/>
                </a:lnTo>
                <a:lnTo>
                  <a:pt x="636" y="115"/>
                </a:lnTo>
                <a:cubicBezTo>
                  <a:pt x="639" y="142"/>
                  <a:pt x="630" y="169"/>
                  <a:pt x="612" y="189"/>
                </a:cubicBezTo>
                <a:cubicBezTo>
                  <a:pt x="594" y="210"/>
                  <a:pt x="568" y="221"/>
                  <a:pt x="540" y="221"/>
                </a:cubicBezTo>
                <a:lnTo>
                  <a:pt x="538" y="221"/>
                </a:lnTo>
                <a:cubicBezTo>
                  <a:pt x="505" y="221"/>
                  <a:pt x="474" y="204"/>
                  <a:pt x="457" y="176"/>
                </a:cubicBezTo>
                <a:cubicBezTo>
                  <a:pt x="439" y="148"/>
                  <a:pt x="438" y="112"/>
                  <a:pt x="453" y="83"/>
                </a:cubicBezTo>
                <a:lnTo>
                  <a:pt x="455" y="79"/>
                </a:lnTo>
                <a:lnTo>
                  <a:pt x="446" y="103"/>
                </a:lnTo>
                <a:lnTo>
                  <a:pt x="447" y="98"/>
                </a:lnTo>
                <a:lnTo>
                  <a:pt x="456" y="159"/>
                </a:lnTo>
                <a:lnTo>
                  <a:pt x="451" y="149"/>
                </a:lnTo>
                <a:lnTo>
                  <a:pt x="536" y="202"/>
                </a:lnTo>
                <a:lnTo>
                  <a:pt x="534" y="202"/>
                </a:lnTo>
                <a:lnTo>
                  <a:pt x="624" y="142"/>
                </a:lnTo>
                <a:lnTo>
                  <a:pt x="620" y="152"/>
                </a:lnTo>
                <a:lnTo>
                  <a:pt x="530" y="20"/>
                </a:lnTo>
                <a:lnTo>
                  <a:pt x="532" y="20"/>
                </a:lnTo>
                <a:cubicBezTo>
                  <a:pt x="581" y="20"/>
                  <a:pt x="622" y="57"/>
                  <a:pt x="628" y="106"/>
                </a:cubicBezTo>
                <a:lnTo>
                  <a:pt x="629" y="125"/>
                </a:lnTo>
                <a:lnTo>
                  <a:pt x="629" y="135"/>
                </a:lnTo>
                <a:cubicBezTo>
                  <a:pt x="629" y="182"/>
                  <a:pt x="596" y="222"/>
                  <a:pt x="549" y="230"/>
                </a:cubicBezTo>
                <a:lnTo>
                  <a:pt x="543" y="231"/>
                </a:lnTo>
                <a:cubicBezTo>
                  <a:pt x="533" y="233"/>
                  <a:pt x="522" y="233"/>
                  <a:pt x="512" y="231"/>
                </a:cubicBezTo>
                <a:lnTo>
                  <a:pt x="506" y="230"/>
                </a:lnTo>
                <a:lnTo>
                  <a:pt x="521" y="231"/>
                </a:lnTo>
                <a:lnTo>
                  <a:pt x="516" y="231"/>
                </a:lnTo>
                <a:lnTo>
                  <a:pt x="512" y="231"/>
                </a:lnTo>
                <a:cubicBezTo>
                  <a:pt x="470" y="231"/>
                  <a:pt x="433" y="204"/>
                  <a:pt x="421" y="163"/>
                </a:cubicBezTo>
                <a:lnTo>
                  <a:pt x="418" y="156"/>
                </a:lnTo>
                <a:lnTo>
                  <a:pt x="415" y="147"/>
                </a:lnTo>
                <a:lnTo>
                  <a:pt x="506" y="212"/>
                </a:lnTo>
                <a:lnTo>
                  <a:pt x="505" y="212"/>
                </a:lnTo>
                <a:lnTo>
                  <a:pt x="599" y="137"/>
                </a:lnTo>
                <a:lnTo>
                  <a:pt x="595" y="153"/>
                </a:lnTo>
                <a:lnTo>
                  <a:pt x="593" y="162"/>
                </a:lnTo>
                <a:lnTo>
                  <a:pt x="591" y="169"/>
                </a:lnTo>
                <a:cubicBezTo>
                  <a:pt x="589" y="175"/>
                  <a:pt x="587" y="180"/>
                  <a:pt x="584" y="185"/>
                </a:cubicBezTo>
                <a:lnTo>
                  <a:pt x="583" y="187"/>
                </a:lnTo>
                <a:cubicBezTo>
                  <a:pt x="563" y="227"/>
                  <a:pt x="519" y="248"/>
                  <a:pt x="475" y="238"/>
                </a:cubicBezTo>
                <a:cubicBezTo>
                  <a:pt x="432" y="228"/>
                  <a:pt x="401" y="189"/>
                  <a:pt x="401" y="144"/>
                </a:cubicBezTo>
                <a:lnTo>
                  <a:pt x="402" y="130"/>
                </a:lnTo>
                <a:lnTo>
                  <a:pt x="402" y="129"/>
                </a:lnTo>
                <a:lnTo>
                  <a:pt x="402" y="120"/>
                </a:lnTo>
                <a:cubicBezTo>
                  <a:pt x="402" y="113"/>
                  <a:pt x="403" y="105"/>
                  <a:pt x="405" y="97"/>
                </a:cubicBezTo>
                <a:lnTo>
                  <a:pt x="406" y="93"/>
                </a:lnTo>
                <a:cubicBezTo>
                  <a:pt x="418" y="46"/>
                  <a:pt x="463" y="15"/>
                  <a:pt x="511" y="21"/>
                </a:cubicBezTo>
                <a:cubicBezTo>
                  <a:pt x="559" y="27"/>
                  <a:pt x="595" y="68"/>
                  <a:pt x="595" y="116"/>
                </a:cubicBezTo>
                <a:lnTo>
                  <a:pt x="595" y="119"/>
                </a:lnTo>
                <a:lnTo>
                  <a:pt x="595" y="126"/>
                </a:lnTo>
                <a:cubicBezTo>
                  <a:pt x="595" y="131"/>
                  <a:pt x="595" y="136"/>
                  <a:pt x="595" y="140"/>
                </a:cubicBezTo>
                <a:lnTo>
                  <a:pt x="594" y="147"/>
                </a:lnTo>
                <a:lnTo>
                  <a:pt x="594" y="133"/>
                </a:lnTo>
                <a:lnTo>
                  <a:pt x="594" y="135"/>
                </a:lnTo>
                <a:lnTo>
                  <a:pt x="402" y="135"/>
                </a:lnTo>
                <a:lnTo>
                  <a:pt x="402" y="128"/>
                </a:lnTo>
                <a:lnTo>
                  <a:pt x="403" y="124"/>
                </a:lnTo>
                <a:lnTo>
                  <a:pt x="401" y="103"/>
                </a:lnTo>
                <a:lnTo>
                  <a:pt x="401" y="96"/>
                </a:lnTo>
                <a:lnTo>
                  <a:pt x="593" y="96"/>
                </a:lnTo>
                <a:lnTo>
                  <a:pt x="593" y="97"/>
                </a:lnTo>
                <a:cubicBezTo>
                  <a:pt x="593" y="103"/>
                  <a:pt x="593" y="108"/>
                  <a:pt x="592" y="113"/>
                </a:cubicBezTo>
                <a:lnTo>
                  <a:pt x="591" y="119"/>
                </a:lnTo>
                <a:lnTo>
                  <a:pt x="592" y="103"/>
                </a:lnTo>
                <a:lnTo>
                  <a:pt x="592" y="116"/>
                </a:lnTo>
                <a:lnTo>
                  <a:pt x="570" y="55"/>
                </a:lnTo>
                <a:lnTo>
                  <a:pt x="575" y="61"/>
                </a:lnTo>
                <a:lnTo>
                  <a:pt x="551" y="40"/>
                </a:lnTo>
                <a:lnTo>
                  <a:pt x="556" y="43"/>
                </a:lnTo>
                <a:lnTo>
                  <a:pt x="421" y="168"/>
                </a:lnTo>
                <a:lnTo>
                  <a:pt x="419" y="164"/>
                </a:lnTo>
                <a:lnTo>
                  <a:pt x="430" y="181"/>
                </a:lnTo>
                <a:lnTo>
                  <a:pt x="426" y="176"/>
                </a:lnTo>
                <a:lnTo>
                  <a:pt x="586" y="159"/>
                </a:lnTo>
                <a:lnTo>
                  <a:pt x="581" y="170"/>
                </a:lnTo>
                <a:lnTo>
                  <a:pt x="578" y="175"/>
                </a:lnTo>
                <a:cubicBezTo>
                  <a:pt x="560" y="204"/>
                  <a:pt x="529" y="221"/>
                  <a:pt x="495" y="221"/>
                </a:cubicBezTo>
                <a:lnTo>
                  <a:pt x="490" y="221"/>
                </a:lnTo>
                <a:lnTo>
                  <a:pt x="484" y="221"/>
                </a:lnTo>
                <a:lnTo>
                  <a:pt x="580" y="135"/>
                </a:lnTo>
                <a:lnTo>
                  <a:pt x="577" y="156"/>
                </a:lnTo>
                <a:lnTo>
                  <a:pt x="575" y="165"/>
                </a:lnTo>
                <a:cubicBezTo>
                  <a:pt x="569" y="193"/>
                  <a:pt x="551" y="217"/>
                  <a:pt x="525" y="230"/>
                </a:cubicBezTo>
                <a:cubicBezTo>
                  <a:pt x="500" y="243"/>
                  <a:pt x="470" y="244"/>
                  <a:pt x="444" y="233"/>
                </a:cubicBezTo>
                <a:lnTo>
                  <a:pt x="437" y="230"/>
                </a:lnTo>
                <a:cubicBezTo>
                  <a:pt x="425" y="225"/>
                  <a:pt x="415" y="218"/>
                  <a:pt x="407" y="209"/>
                </a:cubicBezTo>
                <a:lnTo>
                  <a:pt x="401" y="203"/>
                </a:lnTo>
                <a:lnTo>
                  <a:pt x="468" y="231"/>
                </a:lnTo>
                <a:lnTo>
                  <a:pt x="467" y="231"/>
                </a:lnTo>
                <a:cubicBezTo>
                  <a:pt x="431" y="231"/>
                  <a:pt x="398" y="211"/>
                  <a:pt x="382" y="178"/>
                </a:cubicBezTo>
                <a:lnTo>
                  <a:pt x="377" y="168"/>
                </a:lnTo>
                <a:lnTo>
                  <a:pt x="462" y="221"/>
                </a:lnTo>
                <a:lnTo>
                  <a:pt x="460" y="221"/>
                </a:lnTo>
                <a:lnTo>
                  <a:pt x="556" y="125"/>
                </a:lnTo>
                <a:lnTo>
                  <a:pt x="556" y="133"/>
                </a:lnTo>
                <a:lnTo>
                  <a:pt x="556" y="146"/>
                </a:lnTo>
                <a:lnTo>
                  <a:pt x="556" y="157"/>
                </a:lnTo>
                <a:lnTo>
                  <a:pt x="556" y="163"/>
                </a:lnTo>
                <a:lnTo>
                  <a:pt x="364" y="163"/>
                </a:lnTo>
                <a:lnTo>
                  <a:pt x="364" y="160"/>
                </a:lnTo>
                <a:lnTo>
                  <a:pt x="364" y="152"/>
                </a:lnTo>
                <a:lnTo>
                  <a:pt x="364" y="142"/>
                </a:lnTo>
                <a:lnTo>
                  <a:pt x="364" y="135"/>
                </a:lnTo>
                <a:lnTo>
                  <a:pt x="364" y="128"/>
                </a:lnTo>
                <a:lnTo>
                  <a:pt x="364" y="125"/>
                </a:lnTo>
                <a:lnTo>
                  <a:pt x="556" y="125"/>
                </a:lnTo>
                <a:lnTo>
                  <a:pt x="556" y="144"/>
                </a:lnTo>
                <a:lnTo>
                  <a:pt x="555" y="154"/>
                </a:lnTo>
                <a:cubicBezTo>
                  <a:pt x="553" y="176"/>
                  <a:pt x="543" y="197"/>
                  <a:pt x="527" y="212"/>
                </a:cubicBezTo>
                <a:lnTo>
                  <a:pt x="525" y="214"/>
                </a:lnTo>
                <a:cubicBezTo>
                  <a:pt x="493" y="247"/>
                  <a:pt x="442" y="252"/>
                  <a:pt x="404" y="226"/>
                </a:cubicBezTo>
                <a:lnTo>
                  <a:pt x="401" y="224"/>
                </a:lnTo>
                <a:cubicBezTo>
                  <a:pt x="396" y="221"/>
                  <a:pt x="391" y="217"/>
                  <a:pt x="387" y="212"/>
                </a:cubicBezTo>
                <a:lnTo>
                  <a:pt x="378" y="203"/>
                </a:lnTo>
                <a:cubicBezTo>
                  <a:pt x="372" y="197"/>
                  <a:pt x="366" y="191"/>
                  <a:pt x="362" y="183"/>
                </a:cubicBezTo>
                <a:lnTo>
                  <a:pt x="362" y="182"/>
                </a:lnTo>
                <a:lnTo>
                  <a:pt x="360" y="179"/>
                </a:lnTo>
                <a:lnTo>
                  <a:pt x="527" y="86"/>
                </a:lnTo>
                <a:lnTo>
                  <a:pt x="533" y="99"/>
                </a:lnTo>
                <a:lnTo>
                  <a:pt x="537" y="109"/>
                </a:lnTo>
                <a:cubicBezTo>
                  <a:pt x="548" y="138"/>
                  <a:pt x="545" y="172"/>
                  <a:pt x="527" y="198"/>
                </a:cubicBezTo>
                <a:cubicBezTo>
                  <a:pt x="509" y="225"/>
                  <a:pt x="479" y="240"/>
                  <a:pt x="447" y="240"/>
                </a:cubicBezTo>
                <a:lnTo>
                  <a:pt x="442" y="240"/>
                </a:lnTo>
                <a:cubicBezTo>
                  <a:pt x="397" y="240"/>
                  <a:pt x="357" y="208"/>
                  <a:pt x="348" y="163"/>
                </a:cubicBezTo>
                <a:lnTo>
                  <a:pt x="347" y="158"/>
                </a:lnTo>
                <a:cubicBezTo>
                  <a:pt x="346" y="152"/>
                  <a:pt x="345" y="146"/>
                  <a:pt x="345" y="139"/>
                </a:cubicBezTo>
                <a:lnTo>
                  <a:pt x="345" y="135"/>
                </a:lnTo>
                <a:lnTo>
                  <a:pt x="536" y="154"/>
                </a:lnTo>
                <a:lnTo>
                  <a:pt x="534" y="164"/>
                </a:lnTo>
                <a:lnTo>
                  <a:pt x="533" y="168"/>
                </a:lnTo>
                <a:cubicBezTo>
                  <a:pt x="522" y="211"/>
                  <a:pt x="483" y="241"/>
                  <a:pt x="438" y="240"/>
                </a:cubicBezTo>
                <a:cubicBezTo>
                  <a:pt x="394" y="240"/>
                  <a:pt x="355" y="209"/>
                  <a:pt x="346" y="165"/>
                </a:cubicBezTo>
                <a:lnTo>
                  <a:pt x="342" y="145"/>
                </a:lnTo>
                <a:lnTo>
                  <a:pt x="341" y="135"/>
                </a:lnTo>
                <a:lnTo>
                  <a:pt x="532" y="125"/>
                </a:lnTo>
                <a:lnTo>
                  <a:pt x="532" y="128"/>
                </a:lnTo>
                <a:lnTo>
                  <a:pt x="532" y="135"/>
                </a:lnTo>
                <a:cubicBezTo>
                  <a:pt x="532" y="150"/>
                  <a:pt x="529" y="165"/>
                  <a:pt x="522" y="178"/>
                </a:cubicBezTo>
                <a:lnTo>
                  <a:pt x="519" y="184"/>
                </a:lnTo>
                <a:cubicBezTo>
                  <a:pt x="515" y="194"/>
                  <a:pt x="509" y="202"/>
                  <a:pt x="501" y="209"/>
                </a:cubicBezTo>
                <a:lnTo>
                  <a:pt x="498" y="212"/>
                </a:lnTo>
                <a:cubicBezTo>
                  <a:pt x="473" y="237"/>
                  <a:pt x="437" y="247"/>
                  <a:pt x="403" y="236"/>
                </a:cubicBezTo>
                <a:cubicBezTo>
                  <a:pt x="369" y="226"/>
                  <a:pt x="343" y="198"/>
                  <a:pt x="336" y="163"/>
                </a:cubicBezTo>
                <a:lnTo>
                  <a:pt x="335" y="158"/>
                </a:lnTo>
                <a:cubicBezTo>
                  <a:pt x="333" y="144"/>
                  <a:pt x="333" y="130"/>
                  <a:pt x="336" y="116"/>
                </a:cubicBezTo>
                <a:lnTo>
                  <a:pt x="337" y="112"/>
                </a:lnTo>
                <a:cubicBezTo>
                  <a:pt x="349" y="65"/>
                  <a:pt x="394" y="34"/>
                  <a:pt x="442" y="40"/>
                </a:cubicBezTo>
                <a:cubicBezTo>
                  <a:pt x="490" y="46"/>
                  <a:pt x="526" y="87"/>
                  <a:pt x="526" y="135"/>
                </a:cubicBezTo>
                <a:lnTo>
                  <a:pt x="526" y="138"/>
                </a:lnTo>
                <a:lnTo>
                  <a:pt x="526" y="145"/>
                </a:lnTo>
                <a:cubicBezTo>
                  <a:pt x="526" y="151"/>
                  <a:pt x="526" y="156"/>
                  <a:pt x="525" y="161"/>
                </a:cubicBezTo>
                <a:lnTo>
                  <a:pt x="524" y="167"/>
                </a:lnTo>
                <a:lnTo>
                  <a:pt x="525" y="151"/>
                </a:lnTo>
                <a:lnTo>
                  <a:pt x="525" y="154"/>
                </a:lnTo>
                <a:lnTo>
                  <a:pt x="334" y="143"/>
                </a:lnTo>
                <a:lnTo>
                  <a:pt x="334" y="146"/>
                </a:lnTo>
                <a:lnTo>
                  <a:pt x="334" y="135"/>
                </a:lnTo>
                <a:lnTo>
                  <a:pt x="339" y="166"/>
                </a:lnTo>
                <a:lnTo>
                  <a:pt x="335" y="153"/>
                </a:lnTo>
                <a:lnTo>
                  <a:pt x="334" y="149"/>
                </a:lnTo>
                <a:cubicBezTo>
                  <a:pt x="324" y="108"/>
                  <a:pt x="341" y="66"/>
                  <a:pt x="377" y="44"/>
                </a:cubicBezTo>
                <a:lnTo>
                  <a:pt x="388" y="37"/>
                </a:lnTo>
                <a:lnTo>
                  <a:pt x="395" y="33"/>
                </a:lnTo>
                <a:lnTo>
                  <a:pt x="442" y="212"/>
                </a:lnTo>
                <a:lnTo>
                  <a:pt x="441" y="212"/>
                </a:lnTo>
                <a:lnTo>
                  <a:pt x="537" y="128"/>
                </a:lnTo>
                <a:lnTo>
                  <a:pt x="536" y="132"/>
                </a:lnTo>
                <a:lnTo>
                  <a:pt x="535" y="145"/>
                </a:lnTo>
                <a:lnTo>
                  <a:pt x="534" y="161"/>
                </a:lnTo>
                <a:lnTo>
                  <a:pt x="533" y="168"/>
                </a:lnTo>
                <a:cubicBezTo>
                  <a:pt x="527" y="204"/>
                  <a:pt x="502" y="234"/>
                  <a:pt x="468" y="246"/>
                </a:cubicBezTo>
                <a:cubicBezTo>
                  <a:pt x="433" y="257"/>
                  <a:pt x="395" y="248"/>
                  <a:pt x="370" y="222"/>
                </a:cubicBezTo>
                <a:lnTo>
                  <a:pt x="369" y="221"/>
                </a:lnTo>
                <a:cubicBezTo>
                  <a:pt x="358" y="211"/>
                  <a:pt x="350" y="198"/>
                  <a:pt x="345" y="184"/>
                </a:cubicBezTo>
                <a:lnTo>
                  <a:pt x="341" y="171"/>
                </a:lnTo>
                <a:lnTo>
                  <a:pt x="338" y="159"/>
                </a:lnTo>
                <a:lnTo>
                  <a:pt x="389" y="221"/>
                </a:lnTo>
                <a:lnTo>
                  <a:pt x="387" y="220"/>
                </a:lnTo>
                <a:lnTo>
                  <a:pt x="460" y="226"/>
                </a:lnTo>
                <a:lnTo>
                  <a:pt x="457" y="227"/>
                </a:lnTo>
                <a:cubicBezTo>
                  <a:pt x="416" y="240"/>
                  <a:pt x="371" y="225"/>
                  <a:pt x="347" y="189"/>
                </a:cubicBezTo>
                <a:lnTo>
                  <a:pt x="343" y="183"/>
                </a:lnTo>
                <a:lnTo>
                  <a:pt x="369" y="209"/>
                </a:lnTo>
                <a:lnTo>
                  <a:pt x="363" y="205"/>
                </a:lnTo>
                <a:lnTo>
                  <a:pt x="449" y="216"/>
                </a:lnTo>
                <a:lnTo>
                  <a:pt x="438" y="220"/>
                </a:lnTo>
                <a:lnTo>
                  <a:pt x="459" y="209"/>
                </a:lnTo>
                <a:lnTo>
                  <a:pt x="450" y="215"/>
                </a:lnTo>
                <a:lnTo>
                  <a:pt x="492" y="135"/>
                </a:lnTo>
                <a:lnTo>
                  <a:pt x="492" y="142"/>
                </a:lnTo>
                <a:lnTo>
                  <a:pt x="464" y="75"/>
                </a:lnTo>
                <a:lnTo>
                  <a:pt x="466" y="77"/>
                </a:lnTo>
                <a:lnTo>
                  <a:pt x="302" y="144"/>
                </a:lnTo>
                <a:lnTo>
                  <a:pt x="303" y="149"/>
                </a:lnTo>
                <a:lnTo>
                  <a:pt x="302" y="140"/>
                </a:lnTo>
                <a:lnTo>
                  <a:pt x="303" y="144"/>
                </a:lnTo>
                <a:lnTo>
                  <a:pt x="302" y="140"/>
                </a:lnTo>
                <a:lnTo>
                  <a:pt x="489" y="140"/>
                </a:lnTo>
                <a:lnTo>
                  <a:pt x="490" y="131"/>
                </a:lnTo>
                <a:lnTo>
                  <a:pt x="487" y="150"/>
                </a:lnTo>
                <a:lnTo>
                  <a:pt x="486" y="154"/>
                </a:lnTo>
                <a:lnTo>
                  <a:pt x="485" y="160"/>
                </a:lnTo>
                <a:cubicBezTo>
                  <a:pt x="479" y="196"/>
                  <a:pt x="454" y="225"/>
                  <a:pt x="420" y="236"/>
                </a:cubicBezTo>
                <a:cubicBezTo>
                  <a:pt x="386" y="247"/>
                  <a:pt x="348" y="238"/>
                  <a:pt x="323" y="212"/>
                </a:cubicBezTo>
                <a:lnTo>
                  <a:pt x="320" y="209"/>
                </a:lnTo>
                <a:cubicBezTo>
                  <a:pt x="305" y="195"/>
                  <a:pt x="296" y="177"/>
                  <a:pt x="293" y="157"/>
                </a:cubicBezTo>
                <a:lnTo>
                  <a:pt x="292" y="151"/>
                </a:lnTo>
                <a:cubicBezTo>
                  <a:pt x="286" y="116"/>
                  <a:pt x="300" y="80"/>
                  <a:pt x="329" y="58"/>
                </a:cubicBezTo>
                <a:cubicBezTo>
                  <a:pt x="358" y="37"/>
                  <a:pt x="397" y="33"/>
                  <a:pt x="429" y="50"/>
                </a:cubicBezTo>
                <a:lnTo>
                  <a:pt x="435" y="53"/>
                </a:lnTo>
                <a:cubicBezTo>
                  <a:pt x="441" y="55"/>
                  <a:pt x="445" y="58"/>
                  <a:pt x="450" y="62"/>
                </a:cubicBezTo>
                <a:lnTo>
                  <a:pt x="458" y="68"/>
                </a:lnTo>
                <a:cubicBezTo>
                  <a:pt x="475" y="80"/>
                  <a:pt x="487" y="98"/>
                  <a:pt x="493" y="118"/>
                </a:cubicBezTo>
                <a:lnTo>
                  <a:pt x="495" y="125"/>
                </a:lnTo>
                <a:cubicBezTo>
                  <a:pt x="497" y="134"/>
                  <a:pt x="498" y="143"/>
                  <a:pt x="498" y="151"/>
                </a:cubicBezTo>
                <a:lnTo>
                  <a:pt x="498" y="154"/>
                </a:lnTo>
                <a:lnTo>
                  <a:pt x="306" y="154"/>
                </a:lnTo>
                <a:lnTo>
                  <a:pt x="307" y="155"/>
                </a:lnTo>
                <a:lnTo>
                  <a:pt x="306" y="146"/>
                </a:lnTo>
                <a:lnTo>
                  <a:pt x="497" y="135"/>
                </a:lnTo>
                <a:lnTo>
                  <a:pt x="497" y="138"/>
                </a:lnTo>
                <a:lnTo>
                  <a:pt x="497" y="144"/>
                </a:lnTo>
                <a:cubicBezTo>
                  <a:pt x="497" y="197"/>
                  <a:pt x="454" y="240"/>
                  <a:pt x="401" y="240"/>
                </a:cubicBezTo>
                <a:lnTo>
                  <a:pt x="399" y="240"/>
                </a:lnTo>
                <a:lnTo>
                  <a:pt x="396" y="240"/>
                </a:lnTo>
                <a:lnTo>
                  <a:pt x="492" y="144"/>
                </a:lnTo>
                <a:lnTo>
                  <a:pt x="492" y="165"/>
                </a:lnTo>
                <a:lnTo>
                  <a:pt x="491" y="174"/>
                </a:lnTo>
                <a:cubicBezTo>
                  <a:pt x="487" y="208"/>
                  <a:pt x="465" y="238"/>
                  <a:pt x="434" y="252"/>
                </a:cubicBezTo>
                <a:cubicBezTo>
                  <a:pt x="402" y="265"/>
                  <a:pt x="365" y="261"/>
                  <a:pt x="338" y="240"/>
                </a:cubicBezTo>
                <a:lnTo>
                  <a:pt x="334" y="237"/>
                </a:lnTo>
                <a:cubicBezTo>
                  <a:pt x="325" y="231"/>
                  <a:pt x="318" y="223"/>
                  <a:pt x="312" y="214"/>
                </a:cubicBezTo>
                <a:lnTo>
                  <a:pt x="308" y="208"/>
                </a:lnTo>
                <a:lnTo>
                  <a:pt x="304" y="202"/>
                </a:lnTo>
                <a:lnTo>
                  <a:pt x="323" y="223"/>
                </a:lnTo>
                <a:lnTo>
                  <a:pt x="318" y="219"/>
                </a:lnTo>
                <a:lnTo>
                  <a:pt x="464" y="187"/>
                </a:lnTo>
                <a:lnTo>
                  <a:pt x="462" y="191"/>
                </a:lnTo>
                <a:lnTo>
                  <a:pt x="459" y="197"/>
                </a:lnTo>
                <a:lnTo>
                  <a:pt x="456" y="203"/>
                </a:lnTo>
                <a:cubicBezTo>
                  <a:pt x="452" y="213"/>
                  <a:pt x="446" y="221"/>
                  <a:pt x="438" y="228"/>
                </a:cubicBezTo>
                <a:lnTo>
                  <a:pt x="435" y="231"/>
                </a:lnTo>
                <a:cubicBezTo>
                  <a:pt x="408" y="259"/>
                  <a:pt x="367" y="267"/>
                  <a:pt x="331" y="252"/>
                </a:cubicBezTo>
                <a:cubicBezTo>
                  <a:pt x="295" y="237"/>
                  <a:pt x="271" y="202"/>
                  <a:pt x="271" y="163"/>
                </a:cubicBezTo>
                <a:lnTo>
                  <a:pt x="271" y="159"/>
                </a:lnTo>
                <a:lnTo>
                  <a:pt x="271" y="154"/>
                </a:lnTo>
                <a:lnTo>
                  <a:pt x="367" y="250"/>
                </a:lnTo>
                <a:lnTo>
                  <a:pt x="361" y="250"/>
                </a:lnTo>
                <a:lnTo>
                  <a:pt x="354" y="250"/>
                </a:lnTo>
                <a:cubicBezTo>
                  <a:pt x="305" y="250"/>
                  <a:pt x="263" y="213"/>
                  <a:pt x="259" y="163"/>
                </a:cubicBezTo>
                <a:lnTo>
                  <a:pt x="257" y="143"/>
                </a:lnTo>
                <a:lnTo>
                  <a:pt x="257" y="135"/>
                </a:lnTo>
                <a:lnTo>
                  <a:pt x="449" y="147"/>
                </a:lnTo>
                <a:lnTo>
                  <a:pt x="448" y="152"/>
                </a:lnTo>
                <a:lnTo>
                  <a:pt x="447" y="163"/>
                </a:lnTo>
                <a:cubicBezTo>
                  <a:pt x="443" y="213"/>
                  <a:pt x="401" y="250"/>
                  <a:pt x="351" y="250"/>
                </a:cubicBezTo>
                <a:lnTo>
                  <a:pt x="346" y="250"/>
                </a:lnTo>
                <a:lnTo>
                  <a:pt x="429" y="204"/>
                </a:lnTo>
                <a:lnTo>
                  <a:pt x="426" y="209"/>
                </a:lnTo>
                <a:lnTo>
                  <a:pt x="437" y="183"/>
                </a:lnTo>
                <a:lnTo>
                  <a:pt x="436" y="187"/>
                </a:lnTo>
                <a:lnTo>
                  <a:pt x="268" y="103"/>
                </a:lnTo>
                <a:lnTo>
                  <a:pt x="279" y="91"/>
                </a:lnTo>
                <a:lnTo>
                  <a:pt x="283" y="87"/>
                </a:lnTo>
                <a:cubicBezTo>
                  <a:pt x="310" y="59"/>
                  <a:pt x="351" y="51"/>
                  <a:pt x="387" y="66"/>
                </a:cubicBezTo>
                <a:cubicBezTo>
                  <a:pt x="423" y="81"/>
                  <a:pt x="446" y="116"/>
                  <a:pt x="446" y="154"/>
                </a:cubicBezTo>
                <a:lnTo>
                  <a:pt x="446" y="173"/>
                </a:lnTo>
                <a:lnTo>
                  <a:pt x="445" y="183"/>
                </a:lnTo>
                <a:cubicBezTo>
                  <a:pt x="440" y="234"/>
                  <a:pt x="396" y="272"/>
                  <a:pt x="345" y="269"/>
                </a:cubicBezTo>
                <a:cubicBezTo>
                  <a:pt x="294" y="267"/>
                  <a:pt x="253" y="225"/>
                  <a:pt x="253" y="173"/>
                </a:cubicBezTo>
                <a:lnTo>
                  <a:pt x="253" y="170"/>
                </a:lnTo>
                <a:lnTo>
                  <a:pt x="253" y="163"/>
                </a:lnTo>
                <a:lnTo>
                  <a:pt x="256" y="184"/>
                </a:lnTo>
                <a:lnTo>
                  <a:pt x="254" y="175"/>
                </a:lnTo>
                <a:lnTo>
                  <a:pt x="347" y="250"/>
                </a:lnTo>
                <a:lnTo>
                  <a:pt x="343" y="250"/>
                </a:lnTo>
                <a:cubicBezTo>
                  <a:pt x="300" y="250"/>
                  <a:pt x="262" y="221"/>
                  <a:pt x="251" y="180"/>
                </a:cubicBezTo>
                <a:lnTo>
                  <a:pt x="248" y="169"/>
                </a:lnTo>
                <a:lnTo>
                  <a:pt x="255" y="186"/>
                </a:lnTo>
                <a:lnTo>
                  <a:pt x="251" y="178"/>
                </a:lnTo>
                <a:lnTo>
                  <a:pt x="404" y="203"/>
                </a:lnTo>
                <a:lnTo>
                  <a:pt x="401" y="206"/>
                </a:lnTo>
                <a:lnTo>
                  <a:pt x="428" y="154"/>
                </a:lnTo>
                <a:lnTo>
                  <a:pt x="427" y="160"/>
                </a:lnTo>
                <a:lnTo>
                  <a:pt x="428" y="131"/>
                </a:lnTo>
                <a:lnTo>
                  <a:pt x="429" y="138"/>
                </a:lnTo>
                <a:lnTo>
                  <a:pt x="425" y="121"/>
                </a:lnTo>
                <a:lnTo>
                  <a:pt x="426" y="124"/>
                </a:lnTo>
                <a:lnTo>
                  <a:pt x="241" y="178"/>
                </a:lnTo>
                <a:lnTo>
                  <a:pt x="238" y="162"/>
                </a:lnTo>
                <a:lnTo>
                  <a:pt x="237" y="154"/>
                </a:lnTo>
                <a:lnTo>
                  <a:pt x="241" y="173"/>
                </a:lnTo>
                <a:lnTo>
                  <a:pt x="239" y="167"/>
                </a:lnTo>
                <a:lnTo>
                  <a:pt x="263" y="204"/>
                </a:lnTo>
                <a:lnTo>
                  <a:pt x="262" y="203"/>
                </a:lnTo>
                <a:lnTo>
                  <a:pt x="425" y="135"/>
                </a:lnTo>
                <a:lnTo>
                  <a:pt x="425" y="142"/>
                </a:lnTo>
                <a:lnTo>
                  <a:pt x="425" y="153"/>
                </a:lnTo>
                <a:lnTo>
                  <a:pt x="425" y="165"/>
                </a:lnTo>
                <a:lnTo>
                  <a:pt x="425" y="173"/>
                </a:lnTo>
                <a:lnTo>
                  <a:pt x="233" y="173"/>
                </a:lnTo>
                <a:lnTo>
                  <a:pt x="233" y="171"/>
                </a:lnTo>
                <a:lnTo>
                  <a:pt x="240" y="205"/>
                </a:lnTo>
                <a:lnTo>
                  <a:pt x="237" y="197"/>
                </a:lnTo>
                <a:lnTo>
                  <a:pt x="276" y="245"/>
                </a:lnTo>
                <a:lnTo>
                  <a:pt x="276" y="244"/>
                </a:lnTo>
                <a:lnTo>
                  <a:pt x="268" y="240"/>
                </a:lnTo>
                <a:lnTo>
                  <a:pt x="310" y="250"/>
                </a:lnTo>
                <a:lnTo>
                  <a:pt x="303" y="250"/>
                </a:lnTo>
                <a:lnTo>
                  <a:pt x="293" y="250"/>
                </a:lnTo>
                <a:lnTo>
                  <a:pt x="289" y="250"/>
                </a:lnTo>
                <a:cubicBezTo>
                  <a:pt x="243" y="250"/>
                  <a:pt x="202" y="217"/>
                  <a:pt x="195" y="170"/>
                </a:cubicBezTo>
                <a:lnTo>
                  <a:pt x="194" y="164"/>
                </a:lnTo>
                <a:cubicBezTo>
                  <a:pt x="193" y="159"/>
                  <a:pt x="192" y="154"/>
                  <a:pt x="192" y="148"/>
                </a:cubicBezTo>
                <a:lnTo>
                  <a:pt x="192" y="144"/>
                </a:lnTo>
                <a:cubicBezTo>
                  <a:pt x="192" y="103"/>
                  <a:pt x="219" y="66"/>
                  <a:pt x="258" y="53"/>
                </a:cubicBezTo>
                <a:cubicBezTo>
                  <a:pt x="297" y="40"/>
                  <a:pt x="340" y="54"/>
                  <a:pt x="365" y="87"/>
                </a:cubicBezTo>
                <a:lnTo>
                  <a:pt x="371" y="95"/>
                </a:lnTo>
                <a:cubicBezTo>
                  <a:pt x="375" y="100"/>
                  <a:pt x="379" y="106"/>
                  <a:pt x="382" y="113"/>
                </a:cubicBezTo>
                <a:lnTo>
                  <a:pt x="387" y="124"/>
                </a:lnTo>
                <a:cubicBezTo>
                  <a:pt x="397" y="146"/>
                  <a:pt x="398" y="171"/>
                  <a:pt x="391" y="194"/>
                </a:cubicBezTo>
                <a:lnTo>
                  <a:pt x="389" y="200"/>
                </a:lnTo>
                <a:cubicBezTo>
                  <a:pt x="384" y="214"/>
                  <a:pt x="376" y="227"/>
                  <a:pt x="365" y="237"/>
                </a:cubicBezTo>
                <a:lnTo>
                  <a:pt x="361" y="241"/>
                </a:lnTo>
                <a:cubicBezTo>
                  <a:pt x="343" y="259"/>
                  <a:pt x="319" y="269"/>
                  <a:pt x="293" y="269"/>
                </a:cubicBezTo>
                <a:lnTo>
                  <a:pt x="292" y="269"/>
                </a:lnTo>
                <a:cubicBezTo>
                  <a:pt x="246" y="269"/>
                  <a:pt x="205" y="236"/>
                  <a:pt x="198" y="189"/>
                </a:cubicBezTo>
                <a:lnTo>
                  <a:pt x="197" y="183"/>
                </a:lnTo>
                <a:lnTo>
                  <a:pt x="206" y="210"/>
                </a:lnTo>
                <a:lnTo>
                  <a:pt x="204" y="206"/>
                </a:lnTo>
                <a:lnTo>
                  <a:pt x="383" y="187"/>
                </a:lnTo>
                <a:lnTo>
                  <a:pt x="380" y="198"/>
                </a:lnTo>
                <a:lnTo>
                  <a:pt x="378" y="204"/>
                </a:lnTo>
                <a:cubicBezTo>
                  <a:pt x="364" y="243"/>
                  <a:pt x="328" y="269"/>
                  <a:pt x="286" y="269"/>
                </a:cubicBezTo>
                <a:lnTo>
                  <a:pt x="279" y="269"/>
                </a:lnTo>
                <a:lnTo>
                  <a:pt x="271" y="269"/>
                </a:lnTo>
                <a:lnTo>
                  <a:pt x="269" y="269"/>
                </a:lnTo>
                <a:lnTo>
                  <a:pt x="364" y="158"/>
                </a:lnTo>
                <a:lnTo>
                  <a:pt x="365" y="164"/>
                </a:lnTo>
                <a:cubicBezTo>
                  <a:pt x="366" y="169"/>
                  <a:pt x="366" y="174"/>
                  <a:pt x="366" y="179"/>
                </a:cubicBezTo>
                <a:lnTo>
                  <a:pt x="366" y="182"/>
                </a:lnTo>
                <a:cubicBezTo>
                  <a:pt x="366" y="230"/>
                  <a:pt x="332" y="271"/>
                  <a:pt x="284" y="277"/>
                </a:cubicBezTo>
                <a:cubicBezTo>
                  <a:pt x="237" y="284"/>
                  <a:pt x="192" y="256"/>
                  <a:pt x="179" y="210"/>
                </a:cubicBezTo>
                <a:lnTo>
                  <a:pt x="176" y="203"/>
                </a:lnTo>
                <a:lnTo>
                  <a:pt x="174" y="197"/>
                </a:lnTo>
                <a:lnTo>
                  <a:pt x="186" y="220"/>
                </a:lnTo>
                <a:lnTo>
                  <a:pt x="184" y="217"/>
                </a:lnTo>
                <a:lnTo>
                  <a:pt x="343" y="217"/>
                </a:lnTo>
                <a:lnTo>
                  <a:pt x="341" y="220"/>
                </a:lnTo>
                <a:lnTo>
                  <a:pt x="353" y="197"/>
                </a:lnTo>
                <a:lnTo>
                  <a:pt x="349" y="208"/>
                </a:lnTo>
                <a:lnTo>
                  <a:pt x="345" y="218"/>
                </a:lnTo>
                <a:cubicBezTo>
                  <a:pt x="335" y="243"/>
                  <a:pt x="315" y="263"/>
                  <a:pt x="290" y="272"/>
                </a:cubicBezTo>
                <a:cubicBezTo>
                  <a:pt x="264" y="282"/>
                  <a:pt x="237" y="280"/>
                  <a:pt x="213" y="268"/>
                </a:cubicBezTo>
                <a:lnTo>
                  <a:pt x="209" y="266"/>
                </a:lnTo>
                <a:cubicBezTo>
                  <a:pt x="195" y="259"/>
                  <a:pt x="182" y="249"/>
                  <a:pt x="173" y="236"/>
                </a:cubicBezTo>
                <a:lnTo>
                  <a:pt x="168" y="229"/>
                </a:lnTo>
                <a:cubicBezTo>
                  <a:pt x="160" y="218"/>
                  <a:pt x="155" y="205"/>
                  <a:pt x="152" y="191"/>
                </a:cubicBezTo>
                <a:lnTo>
                  <a:pt x="149" y="174"/>
                </a:lnTo>
                <a:lnTo>
                  <a:pt x="148" y="166"/>
                </a:lnTo>
                <a:lnTo>
                  <a:pt x="339" y="154"/>
                </a:lnTo>
                <a:lnTo>
                  <a:pt x="339" y="157"/>
                </a:lnTo>
                <a:lnTo>
                  <a:pt x="339" y="154"/>
                </a:lnTo>
                <a:lnTo>
                  <a:pt x="340" y="164"/>
                </a:lnTo>
                <a:lnTo>
                  <a:pt x="148" y="173"/>
                </a:lnTo>
                <a:lnTo>
                  <a:pt x="148" y="170"/>
                </a:lnTo>
                <a:lnTo>
                  <a:pt x="149" y="184"/>
                </a:lnTo>
                <a:lnTo>
                  <a:pt x="148" y="177"/>
                </a:lnTo>
                <a:cubicBezTo>
                  <a:pt x="148" y="173"/>
                  <a:pt x="147" y="168"/>
                  <a:pt x="147" y="163"/>
                </a:cubicBezTo>
                <a:lnTo>
                  <a:pt x="147" y="157"/>
                </a:lnTo>
                <a:lnTo>
                  <a:pt x="147" y="154"/>
                </a:lnTo>
                <a:lnTo>
                  <a:pt x="339" y="154"/>
                </a:lnTo>
                <a:lnTo>
                  <a:pt x="339" y="157"/>
                </a:lnTo>
                <a:cubicBezTo>
                  <a:pt x="339" y="163"/>
                  <a:pt x="339" y="168"/>
                  <a:pt x="338" y="173"/>
                </a:cubicBezTo>
                <a:lnTo>
                  <a:pt x="337" y="179"/>
                </a:lnTo>
                <a:lnTo>
                  <a:pt x="338" y="154"/>
                </a:lnTo>
                <a:lnTo>
                  <a:pt x="339" y="173"/>
                </a:lnTo>
                <a:lnTo>
                  <a:pt x="339" y="191"/>
                </a:lnTo>
                <a:lnTo>
                  <a:pt x="338" y="205"/>
                </a:lnTo>
                <a:lnTo>
                  <a:pt x="337" y="213"/>
                </a:lnTo>
                <a:cubicBezTo>
                  <a:pt x="331" y="261"/>
                  <a:pt x="290" y="297"/>
                  <a:pt x="241" y="297"/>
                </a:cubicBezTo>
                <a:cubicBezTo>
                  <a:pt x="193" y="297"/>
                  <a:pt x="152" y="261"/>
                  <a:pt x="146" y="213"/>
                </a:cubicBezTo>
                <a:lnTo>
                  <a:pt x="146" y="211"/>
                </a:lnTo>
                <a:lnTo>
                  <a:pt x="144" y="200"/>
                </a:lnTo>
                <a:lnTo>
                  <a:pt x="208" y="274"/>
                </a:lnTo>
                <a:lnTo>
                  <a:pt x="205" y="273"/>
                </a:lnTo>
                <a:lnTo>
                  <a:pt x="266" y="273"/>
                </a:lnTo>
                <a:lnTo>
                  <a:pt x="263" y="274"/>
                </a:lnTo>
                <a:lnTo>
                  <a:pt x="311" y="238"/>
                </a:lnTo>
                <a:lnTo>
                  <a:pt x="306" y="245"/>
                </a:lnTo>
                <a:cubicBezTo>
                  <a:pt x="296" y="258"/>
                  <a:pt x="284" y="268"/>
                  <a:pt x="270" y="275"/>
                </a:cubicBezTo>
                <a:lnTo>
                  <a:pt x="264" y="278"/>
                </a:lnTo>
                <a:cubicBezTo>
                  <a:pt x="240" y="291"/>
                  <a:pt x="210" y="292"/>
                  <a:pt x="185" y="281"/>
                </a:cubicBezTo>
                <a:cubicBezTo>
                  <a:pt x="159" y="271"/>
                  <a:pt x="139" y="249"/>
                  <a:pt x="130" y="223"/>
                </a:cubicBezTo>
                <a:lnTo>
                  <a:pt x="128" y="217"/>
                </a:lnTo>
                <a:cubicBezTo>
                  <a:pt x="127" y="213"/>
                  <a:pt x="126" y="208"/>
                  <a:pt x="125" y="204"/>
                </a:cubicBezTo>
                <a:lnTo>
                  <a:pt x="124" y="196"/>
                </a:lnTo>
                <a:lnTo>
                  <a:pt x="122" y="187"/>
                </a:lnTo>
                <a:lnTo>
                  <a:pt x="136" y="220"/>
                </a:lnTo>
                <a:lnTo>
                  <a:pt x="134" y="217"/>
                </a:lnTo>
                <a:lnTo>
                  <a:pt x="308" y="179"/>
                </a:lnTo>
                <a:lnTo>
                  <a:pt x="307" y="184"/>
                </a:lnTo>
                <a:lnTo>
                  <a:pt x="306" y="190"/>
                </a:lnTo>
                <a:lnTo>
                  <a:pt x="305" y="208"/>
                </a:lnTo>
                <a:lnTo>
                  <a:pt x="304" y="215"/>
                </a:lnTo>
                <a:cubicBezTo>
                  <a:pt x="298" y="251"/>
                  <a:pt x="273" y="281"/>
                  <a:pt x="239" y="293"/>
                </a:cubicBezTo>
                <a:cubicBezTo>
                  <a:pt x="204" y="304"/>
                  <a:pt x="166" y="295"/>
                  <a:pt x="141" y="269"/>
                </a:cubicBezTo>
                <a:lnTo>
                  <a:pt x="140" y="268"/>
                </a:lnTo>
                <a:cubicBezTo>
                  <a:pt x="122" y="250"/>
                  <a:pt x="111" y="226"/>
                  <a:pt x="111" y="200"/>
                </a:cubicBezTo>
                <a:lnTo>
                  <a:pt x="112" y="203"/>
                </a:lnTo>
                <a:lnTo>
                  <a:pt x="111" y="191"/>
                </a:lnTo>
                <a:lnTo>
                  <a:pt x="110" y="183"/>
                </a:lnTo>
                <a:lnTo>
                  <a:pt x="109" y="175"/>
                </a:lnTo>
                <a:cubicBezTo>
                  <a:pt x="106" y="148"/>
                  <a:pt x="114" y="121"/>
                  <a:pt x="132" y="100"/>
                </a:cubicBezTo>
                <a:cubicBezTo>
                  <a:pt x="151" y="79"/>
                  <a:pt x="177" y="67"/>
                  <a:pt x="204" y="67"/>
                </a:cubicBezTo>
                <a:lnTo>
                  <a:pt x="206" y="67"/>
                </a:lnTo>
                <a:lnTo>
                  <a:pt x="206" y="259"/>
                </a:lnTo>
                <a:lnTo>
                  <a:pt x="204" y="259"/>
                </a:lnTo>
                <a:lnTo>
                  <a:pt x="300" y="163"/>
                </a:lnTo>
                <a:lnTo>
                  <a:pt x="300" y="178"/>
                </a:lnTo>
                <a:lnTo>
                  <a:pt x="300" y="192"/>
                </a:lnTo>
                <a:lnTo>
                  <a:pt x="108" y="192"/>
                </a:lnTo>
                <a:lnTo>
                  <a:pt x="108" y="188"/>
                </a:lnTo>
                <a:lnTo>
                  <a:pt x="110" y="204"/>
                </a:lnTo>
                <a:lnTo>
                  <a:pt x="109" y="198"/>
                </a:lnTo>
                <a:cubicBezTo>
                  <a:pt x="100" y="147"/>
                  <a:pt x="135" y="97"/>
                  <a:pt x="186" y="88"/>
                </a:cubicBezTo>
                <a:cubicBezTo>
                  <a:pt x="238" y="79"/>
                  <a:pt x="287" y="112"/>
                  <a:pt x="298" y="164"/>
                </a:cubicBezTo>
                <a:lnTo>
                  <a:pt x="299" y="169"/>
                </a:lnTo>
                <a:cubicBezTo>
                  <a:pt x="300" y="175"/>
                  <a:pt x="300" y="181"/>
                  <a:pt x="300" y="187"/>
                </a:cubicBezTo>
                <a:lnTo>
                  <a:pt x="300" y="192"/>
                </a:lnTo>
                <a:cubicBezTo>
                  <a:pt x="300" y="233"/>
                  <a:pt x="275" y="270"/>
                  <a:pt x="236" y="283"/>
                </a:cubicBezTo>
                <a:cubicBezTo>
                  <a:pt x="198" y="297"/>
                  <a:pt x="155" y="284"/>
                  <a:pt x="130" y="252"/>
                </a:cubicBezTo>
                <a:lnTo>
                  <a:pt x="126" y="247"/>
                </a:lnTo>
                <a:lnTo>
                  <a:pt x="122" y="242"/>
                </a:lnTo>
                <a:lnTo>
                  <a:pt x="291" y="201"/>
                </a:lnTo>
                <a:lnTo>
                  <a:pt x="290" y="206"/>
                </a:lnTo>
                <a:lnTo>
                  <a:pt x="289" y="211"/>
                </a:lnTo>
                <a:cubicBezTo>
                  <a:pt x="280" y="256"/>
                  <a:pt x="241" y="288"/>
                  <a:pt x="195" y="288"/>
                </a:cubicBezTo>
                <a:cubicBezTo>
                  <a:pt x="150" y="289"/>
                  <a:pt x="111" y="258"/>
                  <a:pt x="101" y="213"/>
                </a:cubicBezTo>
                <a:lnTo>
                  <a:pt x="98" y="202"/>
                </a:lnTo>
                <a:lnTo>
                  <a:pt x="96" y="192"/>
                </a:lnTo>
                <a:lnTo>
                  <a:pt x="167" y="267"/>
                </a:lnTo>
                <a:lnTo>
                  <a:pt x="163" y="266"/>
                </a:lnTo>
                <a:lnTo>
                  <a:pt x="205" y="267"/>
                </a:lnTo>
                <a:lnTo>
                  <a:pt x="200" y="268"/>
                </a:lnTo>
                <a:cubicBezTo>
                  <a:pt x="158" y="276"/>
                  <a:pt x="115" y="255"/>
                  <a:pt x="96" y="216"/>
                </a:cubicBezTo>
                <a:lnTo>
                  <a:pt x="93" y="210"/>
                </a:lnTo>
                <a:lnTo>
                  <a:pt x="102" y="225"/>
                </a:lnTo>
                <a:lnTo>
                  <a:pt x="99" y="221"/>
                </a:lnTo>
                <a:lnTo>
                  <a:pt x="252" y="221"/>
                </a:lnTo>
                <a:lnTo>
                  <a:pt x="249" y="225"/>
                </a:lnTo>
                <a:lnTo>
                  <a:pt x="258" y="210"/>
                </a:lnTo>
                <a:lnTo>
                  <a:pt x="255" y="216"/>
                </a:lnTo>
                <a:cubicBezTo>
                  <a:pt x="239" y="249"/>
                  <a:pt x="206" y="269"/>
                  <a:pt x="169" y="269"/>
                </a:cubicBezTo>
                <a:lnTo>
                  <a:pt x="166" y="269"/>
                </a:lnTo>
                <a:lnTo>
                  <a:pt x="165" y="269"/>
                </a:lnTo>
                <a:lnTo>
                  <a:pt x="259" y="153"/>
                </a:lnTo>
                <a:lnTo>
                  <a:pt x="261" y="162"/>
                </a:lnTo>
                <a:cubicBezTo>
                  <a:pt x="263" y="168"/>
                  <a:pt x="263" y="175"/>
                  <a:pt x="263" y="182"/>
                </a:cubicBezTo>
                <a:lnTo>
                  <a:pt x="263" y="189"/>
                </a:lnTo>
                <a:lnTo>
                  <a:pt x="263" y="192"/>
                </a:lnTo>
                <a:cubicBezTo>
                  <a:pt x="263" y="244"/>
                  <a:pt x="223" y="286"/>
                  <a:pt x="172" y="288"/>
                </a:cubicBezTo>
                <a:cubicBezTo>
                  <a:pt x="121" y="291"/>
                  <a:pt x="77" y="253"/>
                  <a:pt x="72" y="202"/>
                </a:cubicBezTo>
                <a:lnTo>
                  <a:pt x="70" y="182"/>
                </a:lnTo>
                <a:lnTo>
                  <a:pt x="70" y="176"/>
                </a:lnTo>
                <a:lnTo>
                  <a:pt x="75" y="207"/>
                </a:lnTo>
                <a:lnTo>
                  <a:pt x="74" y="204"/>
                </a:lnTo>
                <a:lnTo>
                  <a:pt x="261" y="173"/>
                </a:lnTo>
                <a:lnTo>
                  <a:pt x="261" y="190"/>
                </a:lnTo>
                <a:lnTo>
                  <a:pt x="260" y="201"/>
                </a:lnTo>
                <a:cubicBezTo>
                  <a:pt x="256" y="251"/>
                  <a:pt x="214" y="288"/>
                  <a:pt x="164" y="288"/>
                </a:cubicBezTo>
                <a:lnTo>
                  <a:pt x="160" y="288"/>
                </a:lnTo>
                <a:lnTo>
                  <a:pt x="154" y="288"/>
                </a:lnTo>
                <a:lnTo>
                  <a:pt x="149" y="288"/>
                </a:lnTo>
                <a:lnTo>
                  <a:pt x="146" y="288"/>
                </a:lnTo>
                <a:lnTo>
                  <a:pt x="146" y="96"/>
                </a:lnTo>
                <a:lnTo>
                  <a:pt x="148" y="96"/>
                </a:lnTo>
                <a:lnTo>
                  <a:pt x="148" y="288"/>
                </a:lnTo>
                <a:lnTo>
                  <a:pt x="145" y="288"/>
                </a:lnTo>
                <a:lnTo>
                  <a:pt x="137" y="288"/>
                </a:lnTo>
                <a:lnTo>
                  <a:pt x="133" y="288"/>
                </a:lnTo>
                <a:lnTo>
                  <a:pt x="128" y="288"/>
                </a:lnTo>
                <a:cubicBezTo>
                  <a:pt x="82" y="288"/>
                  <a:pt x="41" y="255"/>
                  <a:pt x="34" y="208"/>
                </a:cubicBezTo>
                <a:lnTo>
                  <a:pt x="33" y="202"/>
                </a:lnTo>
                <a:lnTo>
                  <a:pt x="42" y="229"/>
                </a:lnTo>
                <a:lnTo>
                  <a:pt x="40" y="225"/>
                </a:lnTo>
                <a:lnTo>
                  <a:pt x="193" y="250"/>
                </a:lnTo>
                <a:lnTo>
                  <a:pt x="189" y="254"/>
                </a:lnTo>
                <a:lnTo>
                  <a:pt x="201" y="240"/>
                </a:lnTo>
                <a:lnTo>
                  <a:pt x="197" y="246"/>
                </a:lnTo>
                <a:cubicBezTo>
                  <a:pt x="177" y="276"/>
                  <a:pt x="141" y="292"/>
                  <a:pt x="105" y="288"/>
                </a:cubicBezTo>
                <a:cubicBezTo>
                  <a:pt x="68" y="283"/>
                  <a:pt x="38" y="258"/>
                  <a:pt x="26" y="223"/>
                </a:cubicBezTo>
                <a:lnTo>
                  <a:pt x="24" y="217"/>
                </a:lnTo>
                <a:lnTo>
                  <a:pt x="30" y="229"/>
                </a:lnTo>
                <a:lnTo>
                  <a:pt x="28" y="225"/>
                </a:lnTo>
                <a:lnTo>
                  <a:pt x="190" y="240"/>
                </a:lnTo>
                <a:lnTo>
                  <a:pt x="187" y="244"/>
                </a:lnTo>
                <a:lnTo>
                  <a:pt x="196" y="229"/>
                </a:lnTo>
                <a:lnTo>
                  <a:pt x="193" y="235"/>
                </a:lnTo>
                <a:lnTo>
                  <a:pt x="107" y="96"/>
                </a:lnTo>
                <a:lnTo>
                  <a:pt x="108" y="96"/>
                </a:lnTo>
                <a:lnTo>
                  <a:pt x="108" y="288"/>
                </a:lnTo>
                <a:lnTo>
                  <a:pt x="106" y="288"/>
                </a:lnTo>
                <a:cubicBezTo>
                  <a:pt x="53" y="288"/>
                  <a:pt x="10" y="245"/>
                  <a:pt x="10" y="192"/>
                </a:cubicBezTo>
                <a:lnTo>
                  <a:pt x="10" y="186"/>
                </a:lnTo>
                <a:cubicBezTo>
                  <a:pt x="10" y="179"/>
                  <a:pt x="11" y="171"/>
                  <a:pt x="13" y="163"/>
                </a:cubicBezTo>
                <a:lnTo>
                  <a:pt x="14" y="159"/>
                </a:lnTo>
                <a:cubicBezTo>
                  <a:pt x="24" y="119"/>
                  <a:pt x="59" y="90"/>
                  <a:pt x="101" y="87"/>
                </a:cubicBezTo>
                <a:cubicBezTo>
                  <a:pt x="143" y="84"/>
                  <a:pt x="181" y="108"/>
                  <a:pt x="197" y="147"/>
                </a:cubicBezTo>
                <a:lnTo>
                  <a:pt x="201" y="157"/>
                </a:lnTo>
                <a:cubicBezTo>
                  <a:pt x="203" y="162"/>
                  <a:pt x="204" y="167"/>
                  <a:pt x="205" y="172"/>
                </a:cubicBezTo>
                <a:lnTo>
                  <a:pt x="207" y="181"/>
                </a:lnTo>
                <a:cubicBezTo>
                  <a:pt x="216" y="219"/>
                  <a:pt x="200" y="259"/>
                  <a:pt x="168" y="281"/>
                </a:cubicBezTo>
                <a:cubicBezTo>
                  <a:pt x="135" y="303"/>
                  <a:pt x="93" y="303"/>
                  <a:pt x="60" y="281"/>
                </a:cubicBezTo>
                <a:lnTo>
                  <a:pt x="57" y="279"/>
                </a:lnTo>
                <a:cubicBezTo>
                  <a:pt x="48" y="273"/>
                  <a:pt x="39" y="265"/>
                  <a:pt x="32" y="255"/>
                </a:cubicBezTo>
                <a:lnTo>
                  <a:pt x="27" y="248"/>
                </a:lnTo>
                <a:cubicBezTo>
                  <a:pt x="19" y="237"/>
                  <a:pt x="14" y="225"/>
                  <a:pt x="11" y="211"/>
                </a:cubicBezTo>
                <a:lnTo>
                  <a:pt x="10" y="203"/>
                </a:lnTo>
                <a:lnTo>
                  <a:pt x="6" y="187"/>
                </a:lnTo>
                <a:lnTo>
                  <a:pt x="5" y="180"/>
                </a:lnTo>
                <a:lnTo>
                  <a:pt x="21" y="220"/>
                </a:lnTo>
                <a:lnTo>
                  <a:pt x="19" y="217"/>
                </a:lnTo>
                <a:lnTo>
                  <a:pt x="190" y="194"/>
                </a:lnTo>
                <a:lnTo>
                  <a:pt x="189" y="197"/>
                </a:lnTo>
                <a:lnTo>
                  <a:pt x="193" y="180"/>
                </a:lnTo>
                <a:lnTo>
                  <a:pt x="192" y="187"/>
                </a:lnTo>
                <a:lnTo>
                  <a:pt x="192" y="173"/>
                </a:lnTo>
                <a:lnTo>
                  <a:pt x="192" y="184"/>
                </a:lnTo>
                <a:lnTo>
                  <a:pt x="192" y="190"/>
                </a:lnTo>
                <a:lnTo>
                  <a:pt x="182" y="148"/>
                </a:lnTo>
                <a:lnTo>
                  <a:pt x="183" y="150"/>
                </a:lnTo>
                <a:cubicBezTo>
                  <a:pt x="207" y="197"/>
                  <a:pt x="188" y="255"/>
                  <a:pt x="140" y="278"/>
                </a:cubicBezTo>
                <a:cubicBezTo>
                  <a:pt x="93" y="302"/>
                  <a:pt x="35" y="283"/>
                  <a:pt x="12" y="23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43"/>
          <p:cNvSpPr>
            <a:spLocks/>
          </p:cNvSpPr>
          <p:nvPr/>
        </p:nvSpPr>
        <p:spPr bwMode="auto">
          <a:xfrm>
            <a:off x="3225800" y="3460750"/>
            <a:ext cx="285750" cy="508000"/>
          </a:xfrm>
          <a:custGeom>
            <a:avLst/>
            <a:gdLst>
              <a:gd name="T0" fmla="*/ 157 w 1994"/>
              <a:gd name="T1" fmla="*/ 33 h 3543"/>
              <a:gd name="T2" fmla="*/ 159 w 1994"/>
              <a:gd name="T3" fmla="*/ 104 h 3543"/>
              <a:gd name="T4" fmla="*/ 218 w 1994"/>
              <a:gd name="T5" fmla="*/ 137 h 3543"/>
              <a:gd name="T6" fmla="*/ 366 w 1994"/>
              <a:gd name="T7" fmla="*/ 393 h 3543"/>
              <a:gd name="T8" fmla="*/ 221 w 1994"/>
              <a:gd name="T9" fmla="*/ 470 h 3543"/>
              <a:gd name="T10" fmla="*/ 433 w 1994"/>
              <a:gd name="T11" fmla="*/ 440 h 3543"/>
              <a:gd name="T12" fmla="*/ 144 w 1994"/>
              <a:gd name="T13" fmla="*/ 480 h 3543"/>
              <a:gd name="T14" fmla="*/ 375 w 1994"/>
              <a:gd name="T15" fmla="*/ 527 h 3543"/>
              <a:gd name="T16" fmla="*/ 272 w 1994"/>
              <a:gd name="T17" fmla="*/ 448 h 3543"/>
              <a:gd name="T18" fmla="*/ 479 w 1994"/>
              <a:gd name="T19" fmla="*/ 666 h 3543"/>
              <a:gd name="T20" fmla="*/ 771 w 1994"/>
              <a:gd name="T21" fmla="*/ 2094 h 3543"/>
              <a:gd name="T22" fmla="*/ 815 w 1994"/>
              <a:gd name="T23" fmla="*/ 2087 h 3543"/>
              <a:gd name="T24" fmla="*/ 784 w 1994"/>
              <a:gd name="T25" fmla="*/ 2086 h 3543"/>
              <a:gd name="T26" fmla="*/ 937 w 1994"/>
              <a:gd name="T27" fmla="*/ 2183 h 3543"/>
              <a:gd name="T28" fmla="*/ 990 w 1994"/>
              <a:gd name="T29" fmla="*/ 2248 h 3543"/>
              <a:gd name="T30" fmla="*/ 1024 w 1994"/>
              <a:gd name="T31" fmla="*/ 2288 h 3543"/>
              <a:gd name="T32" fmla="*/ 989 w 1994"/>
              <a:gd name="T33" fmla="*/ 2411 h 3543"/>
              <a:gd name="T34" fmla="*/ 1015 w 1994"/>
              <a:gd name="T35" fmla="*/ 2449 h 3543"/>
              <a:gd name="T36" fmla="*/ 1151 w 1994"/>
              <a:gd name="T37" fmla="*/ 2363 h 3543"/>
              <a:gd name="T38" fmla="*/ 1023 w 1994"/>
              <a:gd name="T39" fmla="*/ 2423 h 3543"/>
              <a:gd name="T40" fmla="*/ 1259 w 1994"/>
              <a:gd name="T41" fmla="*/ 2567 h 3543"/>
              <a:gd name="T42" fmla="*/ 1158 w 1994"/>
              <a:gd name="T43" fmla="*/ 2651 h 3543"/>
              <a:gd name="T44" fmla="*/ 1413 w 1994"/>
              <a:gd name="T45" fmla="*/ 2785 h 3543"/>
              <a:gd name="T46" fmla="*/ 1460 w 1994"/>
              <a:gd name="T47" fmla="*/ 2876 h 3543"/>
              <a:gd name="T48" fmla="*/ 1332 w 1994"/>
              <a:gd name="T49" fmla="*/ 2984 h 3543"/>
              <a:gd name="T50" fmla="*/ 1449 w 1994"/>
              <a:gd name="T51" fmla="*/ 3172 h 3543"/>
              <a:gd name="T52" fmla="*/ 1654 w 1994"/>
              <a:gd name="T53" fmla="*/ 3144 h 3543"/>
              <a:gd name="T54" fmla="*/ 1635 w 1994"/>
              <a:gd name="T55" fmla="*/ 3106 h 3543"/>
              <a:gd name="T56" fmla="*/ 1786 w 1994"/>
              <a:gd name="T57" fmla="*/ 3332 h 3543"/>
              <a:gd name="T58" fmla="*/ 1672 w 1994"/>
              <a:gd name="T59" fmla="*/ 3312 h 3543"/>
              <a:gd name="T60" fmla="*/ 1721 w 1994"/>
              <a:gd name="T61" fmla="*/ 3300 h 3543"/>
              <a:gd name="T62" fmla="*/ 1962 w 1994"/>
              <a:gd name="T63" fmla="*/ 3402 h 3543"/>
              <a:gd name="T64" fmla="*/ 1811 w 1994"/>
              <a:gd name="T65" fmla="*/ 3457 h 3543"/>
              <a:gd name="T66" fmla="*/ 1668 w 1994"/>
              <a:gd name="T67" fmla="*/ 3300 h 3543"/>
              <a:gd name="T68" fmla="*/ 1673 w 1994"/>
              <a:gd name="T69" fmla="*/ 3348 h 3543"/>
              <a:gd name="T70" fmla="*/ 1721 w 1994"/>
              <a:gd name="T71" fmla="*/ 3295 h 3543"/>
              <a:gd name="T72" fmla="*/ 1481 w 1994"/>
              <a:gd name="T73" fmla="*/ 3192 h 3543"/>
              <a:gd name="T74" fmla="*/ 1526 w 1994"/>
              <a:gd name="T75" fmla="*/ 3181 h 3543"/>
              <a:gd name="T76" fmla="*/ 1345 w 1994"/>
              <a:gd name="T77" fmla="*/ 2990 h 3543"/>
              <a:gd name="T78" fmla="*/ 1297 w 1994"/>
              <a:gd name="T79" fmla="*/ 2971 h 3543"/>
              <a:gd name="T80" fmla="*/ 1437 w 1994"/>
              <a:gd name="T81" fmla="*/ 2876 h 3543"/>
              <a:gd name="T82" fmla="*/ 1150 w 1994"/>
              <a:gd name="T83" fmla="*/ 2571 h 3543"/>
              <a:gd name="T84" fmla="*/ 1192 w 1994"/>
              <a:gd name="T85" fmla="*/ 2610 h 3543"/>
              <a:gd name="T86" fmla="*/ 1027 w 1994"/>
              <a:gd name="T87" fmla="*/ 2460 h 3543"/>
              <a:gd name="T88" fmla="*/ 1082 w 1994"/>
              <a:gd name="T89" fmla="*/ 2485 h 3543"/>
              <a:gd name="T90" fmla="*/ 934 w 1994"/>
              <a:gd name="T91" fmla="*/ 2326 h 3543"/>
              <a:gd name="T92" fmla="*/ 886 w 1994"/>
              <a:gd name="T93" fmla="*/ 2315 h 3543"/>
              <a:gd name="T94" fmla="*/ 839 w 1994"/>
              <a:gd name="T95" fmla="*/ 2293 h 3543"/>
              <a:gd name="T96" fmla="*/ 975 w 1994"/>
              <a:gd name="T97" fmla="*/ 2279 h 3543"/>
              <a:gd name="T98" fmla="*/ 841 w 1994"/>
              <a:gd name="T99" fmla="*/ 2306 h 3543"/>
              <a:gd name="T100" fmla="*/ 862 w 1994"/>
              <a:gd name="T101" fmla="*/ 2178 h 3543"/>
              <a:gd name="T102" fmla="*/ 811 w 1994"/>
              <a:gd name="T103" fmla="*/ 2128 h 3543"/>
              <a:gd name="T104" fmla="*/ 596 w 1994"/>
              <a:gd name="T105" fmla="*/ 2090 h 3543"/>
              <a:gd name="T106" fmla="*/ 310 w 1994"/>
              <a:gd name="T107" fmla="*/ 642 h 3543"/>
              <a:gd name="T108" fmla="*/ 397 w 1994"/>
              <a:gd name="T109" fmla="*/ 494 h 3543"/>
              <a:gd name="T110" fmla="*/ 174 w 1994"/>
              <a:gd name="T111" fmla="*/ 526 h 3543"/>
              <a:gd name="T112" fmla="*/ 135 w 1994"/>
              <a:gd name="T113" fmla="*/ 527 h 3543"/>
              <a:gd name="T114" fmla="*/ 289 w 1994"/>
              <a:gd name="T115" fmla="*/ 573 h 3543"/>
              <a:gd name="T116" fmla="*/ 201 w 1994"/>
              <a:gd name="T117" fmla="*/ 473 h 3543"/>
              <a:gd name="T118" fmla="*/ 155 w 1994"/>
              <a:gd name="T119" fmla="*/ 352 h 3543"/>
              <a:gd name="T120" fmla="*/ 117 w 1994"/>
              <a:gd name="T121" fmla="*/ 223 h 3543"/>
              <a:gd name="T122" fmla="*/ 158 w 1994"/>
              <a:gd name="T123" fmla="*/ 291 h 3543"/>
              <a:gd name="T124" fmla="*/ 44 w 1994"/>
              <a:gd name="T125" fmla="*/ 138 h 3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4" h="3543">
                <a:moveTo>
                  <a:pt x="195" y="67"/>
                </a:moveTo>
                <a:lnTo>
                  <a:pt x="200" y="77"/>
                </a:lnTo>
                <a:lnTo>
                  <a:pt x="99" y="25"/>
                </a:lnTo>
                <a:lnTo>
                  <a:pt x="105" y="24"/>
                </a:lnTo>
                <a:cubicBezTo>
                  <a:pt x="116" y="22"/>
                  <a:pt x="128" y="22"/>
                  <a:pt x="139" y="24"/>
                </a:cubicBezTo>
                <a:lnTo>
                  <a:pt x="144" y="25"/>
                </a:lnTo>
                <a:cubicBezTo>
                  <a:pt x="170" y="31"/>
                  <a:pt x="193" y="46"/>
                  <a:pt x="207" y="69"/>
                </a:cubicBezTo>
                <a:cubicBezTo>
                  <a:pt x="221" y="92"/>
                  <a:pt x="225" y="119"/>
                  <a:pt x="218" y="145"/>
                </a:cubicBezTo>
                <a:lnTo>
                  <a:pt x="215" y="156"/>
                </a:lnTo>
                <a:cubicBezTo>
                  <a:pt x="213" y="165"/>
                  <a:pt x="209" y="173"/>
                  <a:pt x="204" y="181"/>
                </a:cubicBezTo>
                <a:lnTo>
                  <a:pt x="199" y="189"/>
                </a:lnTo>
                <a:cubicBezTo>
                  <a:pt x="176" y="226"/>
                  <a:pt x="132" y="243"/>
                  <a:pt x="91" y="231"/>
                </a:cubicBezTo>
                <a:cubicBezTo>
                  <a:pt x="50" y="219"/>
                  <a:pt x="21" y="181"/>
                  <a:pt x="21" y="138"/>
                </a:cubicBezTo>
                <a:lnTo>
                  <a:pt x="21" y="135"/>
                </a:lnTo>
                <a:lnTo>
                  <a:pt x="21" y="129"/>
                </a:lnTo>
                <a:cubicBezTo>
                  <a:pt x="21" y="125"/>
                  <a:pt x="22" y="120"/>
                  <a:pt x="22" y="116"/>
                </a:cubicBezTo>
                <a:lnTo>
                  <a:pt x="23" y="109"/>
                </a:lnTo>
                <a:cubicBezTo>
                  <a:pt x="24" y="103"/>
                  <a:pt x="26" y="98"/>
                  <a:pt x="27" y="92"/>
                </a:cubicBezTo>
                <a:lnTo>
                  <a:pt x="28" y="89"/>
                </a:lnTo>
                <a:cubicBezTo>
                  <a:pt x="43" y="44"/>
                  <a:pt x="88" y="17"/>
                  <a:pt x="135" y="25"/>
                </a:cubicBezTo>
                <a:cubicBezTo>
                  <a:pt x="181" y="32"/>
                  <a:pt x="215" y="72"/>
                  <a:pt x="215" y="119"/>
                </a:cubicBezTo>
                <a:lnTo>
                  <a:pt x="215" y="121"/>
                </a:lnTo>
                <a:lnTo>
                  <a:pt x="215" y="128"/>
                </a:lnTo>
                <a:lnTo>
                  <a:pt x="217" y="133"/>
                </a:lnTo>
                <a:lnTo>
                  <a:pt x="218" y="141"/>
                </a:lnTo>
                <a:lnTo>
                  <a:pt x="218" y="139"/>
                </a:lnTo>
                <a:lnTo>
                  <a:pt x="56" y="90"/>
                </a:lnTo>
                <a:lnTo>
                  <a:pt x="58" y="88"/>
                </a:lnTo>
                <a:lnTo>
                  <a:pt x="31" y="140"/>
                </a:lnTo>
                <a:lnTo>
                  <a:pt x="32" y="134"/>
                </a:lnTo>
                <a:lnTo>
                  <a:pt x="37" y="113"/>
                </a:lnTo>
                <a:cubicBezTo>
                  <a:pt x="48" y="71"/>
                  <a:pt x="86" y="42"/>
                  <a:pt x="129" y="42"/>
                </a:cubicBezTo>
                <a:lnTo>
                  <a:pt x="131" y="42"/>
                </a:lnTo>
                <a:lnTo>
                  <a:pt x="113" y="44"/>
                </a:lnTo>
                <a:lnTo>
                  <a:pt x="118" y="43"/>
                </a:lnTo>
                <a:cubicBezTo>
                  <a:pt x="132" y="41"/>
                  <a:pt x="146" y="41"/>
                  <a:pt x="160" y="44"/>
                </a:cubicBezTo>
                <a:lnTo>
                  <a:pt x="164" y="45"/>
                </a:lnTo>
                <a:cubicBezTo>
                  <a:pt x="206" y="56"/>
                  <a:pt x="236" y="94"/>
                  <a:pt x="236" y="138"/>
                </a:cubicBezTo>
                <a:lnTo>
                  <a:pt x="236" y="147"/>
                </a:lnTo>
                <a:lnTo>
                  <a:pt x="235" y="167"/>
                </a:lnTo>
                <a:lnTo>
                  <a:pt x="139" y="61"/>
                </a:lnTo>
                <a:lnTo>
                  <a:pt x="142" y="61"/>
                </a:lnTo>
                <a:lnTo>
                  <a:pt x="46" y="157"/>
                </a:lnTo>
                <a:lnTo>
                  <a:pt x="46" y="148"/>
                </a:lnTo>
                <a:lnTo>
                  <a:pt x="46" y="138"/>
                </a:lnTo>
                <a:lnTo>
                  <a:pt x="48" y="119"/>
                </a:lnTo>
                <a:cubicBezTo>
                  <a:pt x="50" y="108"/>
                  <a:pt x="53" y="97"/>
                  <a:pt x="58" y="88"/>
                </a:cubicBezTo>
                <a:lnTo>
                  <a:pt x="59" y="86"/>
                </a:lnTo>
                <a:cubicBezTo>
                  <a:pt x="77" y="49"/>
                  <a:pt x="117" y="28"/>
                  <a:pt x="157" y="33"/>
                </a:cubicBezTo>
                <a:cubicBezTo>
                  <a:pt x="198" y="39"/>
                  <a:pt x="231" y="69"/>
                  <a:pt x="239" y="110"/>
                </a:cubicBezTo>
                <a:lnTo>
                  <a:pt x="241" y="120"/>
                </a:lnTo>
                <a:lnTo>
                  <a:pt x="243" y="137"/>
                </a:lnTo>
                <a:lnTo>
                  <a:pt x="51" y="147"/>
                </a:lnTo>
                <a:lnTo>
                  <a:pt x="51" y="143"/>
                </a:lnTo>
                <a:lnTo>
                  <a:pt x="51" y="138"/>
                </a:lnTo>
                <a:cubicBezTo>
                  <a:pt x="51" y="88"/>
                  <a:pt x="91" y="46"/>
                  <a:pt x="142" y="43"/>
                </a:cubicBezTo>
                <a:cubicBezTo>
                  <a:pt x="192" y="40"/>
                  <a:pt x="236" y="76"/>
                  <a:pt x="243" y="127"/>
                </a:cubicBezTo>
                <a:lnTo>
                  <a:pt x="244" y="135"/>
                </a:lnTo>
                <a:lnTo>
                  <a:pt x="241" y="121"/>
                </a:lnTo>
                <a:lnTo>
                  <a:pt x="244" y="132"/>
                </a:lnTo>
                <a:lnTo>
                  <a:pt x="225" y="96"/>
                </a:lnTo>
                <a:lnTo>
                  <a:pt x="230" y="102"/>
                </a:lnTo>
                <a:lnTo>
                  <a:pt x="206" y="81"/>
                </a:lnTo>
                <a:lnTo>
                  <a:pt x="211" y="84"/>
                </a:lnTo>
                <a:lnTo>
                  <a:pt x="85" y="109"/>
                </a:lnTo>
                <a:lnTo>
                  <a:pt x="88" y="105"/>
                </a:lnTo>
                <a:lnTo>
                  <a:pt x="85" y="108"/>
                </a:lnTo>
                <a:cubicBezTo>
                  <a:pt x="102" y="80"/>
                  <a:pt x="132" y="62"/>
                  <a:pt x="165" y="61"/>
                </a:cubicBezTo>
                <a:cubicBezTo>
                  <a:pt x="198" y="61"/>
                  <a:pt x="229" y="77"/>
                  <a:pt x="247" y="104"/>
                </a:cubicBezTo>
                <a:lnTo>
                  <a:pt x="249" y="107"/>
                </a:lnTo>
                <a:cubicBezTo>
                  <a:pt x="254" y="114"/>
                  <a:pt x="258" y="122"/>
                  <a:pt x="261" y="130"/>
                </a:cubicBezTo>
                <a:lnTo>
                  <a:pt x="263" y="136"/>
                </a:lnTo>
                <a:cubicBezTo>
                  <a:pt x="266" y="146"/>
                  <a:pt x="267" y="156"/>
                  <a:pt x="267" y="166"/>
                </a:cubicBezTo>
                <a:lnTo>
                  <a:pt x="267" y="176"/>
                </a:lnTo>
                <a:lnTo>
                  <a:pt x="268" y="175"/>
                </a:lnTo>
                <a:lnTo>
                  <a:pt x="172" y="89"/>
                </a:lnTo>
                <a:lnTo>
                  <a:pt x="173" y="89"/>
                </a:lnTo>
                <a:lnTo>
                  <a:pt x="82" y="216"/>
                </a:lnTo>
                <a:lnTo>
                  <a:pt x="80" y="210"/>
                </a:lnTo>
                <a:lnTo>
                  <a:pt x="92" y="233"/>
                </a:lnTo>
                <a:lnTo>
                  <a:pt x="90" y="230"/>
                </a:lnTo>
                <a:lnTo>
                  <a:pt x="265" y="176"/>
                </a:lnTo>
                <a:lnTo>
                  <a:pt x="265" y="184"/>
                </a:lnTo>
                <a:lnTo>
                  <a:pt x="264" y="167"/>
                </a:lnTo>
                <a:lnTo>
                  <a:pt x="266" y="178"/>
                </a:lnTo>
                <a:lnTo>
                  <a:pt x="86" y="153"/>
                </a:lnTo>
                <a:lnTo>
                  <a:pt x="89" y="147"/>
                </a:lnTo>
                <a:cubicBezTo>
                  <a:pt x="91" y="141"/>
                  <a:pt x="94" y="136"/>
                  <a:pt x="98" y="132"/>
                </a:cubicBezTo>
                <a:lnTo>
                  <a:pt x="101" y="128"/>
                </a:lnTo>
                <a:cubicBezTo>
                  <a:pt x="123" y="98"/>
                  <a:pt x="160" y="84"/>
                  <a:pt x="196" y="91"/>
                </a:cubicBezTo>
                <a:cubicBezTo>
                  <a:pt x="233" y="99"/>
                  <a:pt x="262" y="126"/>
                  <a:pt x="271" y="162"/>
                </a:cubicBezTo>
                <a:lnTo>
                  <a:pt x="272" y="166"/>
                </a:lnTo>
                <a:cubicBezTo>
                  <a:pt x="274" y="174"/>
                  <a:pt x="274" y="182"/>
                  <a:pt x="274" y="189"/>
                </a:cubicBezTo>
                <a:lnTo>
                  <a:pt x="274" y="195"/>
                </a:lnTo>
                <a:lnTo>
                  <a:pt x="178" y="99"/>
                </a:lnTo>
                <a:lnTo>
                  <a:pt x="181" y="99"/>
                </a:lnTo>
                <a:lnTo>
                  <a:pt x="189" y="99"/>
                </a:lnTo>
                <a:lnTo>
                  <a:pt x="159" y="104"/>
                </a:lnTo>
                <a:lnTo>
                  <a:pt x="165" y="102"/>
                </a:lnTo>
                <a:cubicBezTo>
                  <a:pt x="187" y="95"/>
                  <a:pt x="210" y="96"/>
                  <a:pt x="231" y="104"/>
                </a:cubicBezTo>
                <a:lnTo>
                  <a:pt x="236" y="106"/>
                </a:lnTo>
                <a:cubicBezTo>
                  <a:pt x="270" y="120"/>
                  <a:pt x="293" y="152"/>
                  <a:pt x="296" y="188"/>
                </a:cubicBezTo>
                <a:lnTo>
                  <a:pt x="297" y="201"/>
                </a:lnTo>
                <a:lnTo>
                  <a:pt x="298" y="217"/>
                </a:lnTo>
                <a:lnTo>
                  <a:pt x="299" y="217"/>
                </a:lnTo>
                <a:cubicBezTo>
                  <a:pt x="299" y="221"/>
                  <a:pt x="299" y="226"/>
                  <a:pt x="299" y="230"/>
                </a:cubicBezTo>
                <a:lnTo>
                  <a:pt x="299" y="233"/>
                </a:lnTo>
                <a:lnTo>
                  <a:pt x="108" y="224"/>
                </a:lnTo>
                <a:lnTo>
                  <a:pt x="109" y="214"/>
                </a:lnTo>
                <a:lnTo>
                  <a:pt x="108" y="214"/>
                </a:lnTo>
                <a:cubicBezTo>
                  <a:pt x="108" y="165"/>
                  <a:pt x="146" y="124"/>
                  <a:pt x="195" y="119"/>
                </a:cubicBezTo>
                <a:cubicBezTo>
                  <a:pt x="244" y="114"/>
                  <a:pt x="289" y="147"/>
                  <a:pt x="299" y="196"/>
                </a:cubicBezTo>
                <a:lnTo>
                  <a:pt x="300" y="201"/>
                </a:lnTo>
                <a:cubicBezTo>
                  <a:pt x="301" y="207"/>
                  <a:pt x="301" y="213"/>
                  <a:pt x="301" y="219"/>
                </a:cubicBezTo>
                <a:lnTo>
                  <a:pt x="301" y="223"/>
                </a:lnTo>
                <a:cubicBezTo>
                  <a:pt x="301" y="276"/>
                  <a:pt x="258" y="319"/>
                  <a:pt x="205" y="319"/>
                </a:cubicBezTo>
                <a:cubicBezTo>
                  <a:pt x="152" y="319"/>
                  <a:pt x="109" y="276"/>
                  <a:pt x="109" y="223"/>
                </a:cubicBezTo>
                <a:lnTo>
                  <a:pt x="109" y="214"/>
                </a:lnTo>
                <a:lnTo>
                  <a:pt x="109" y="204"/>
                </a:lnTo>
                <a:cubicBezTo>
                  <a:pt x="109" y="151"/>
                  <a:pt x="152" y="108"/>
                  <a:pt x="205" y="108"/>
                </a:cubicBezTo>
                <a:cubicBezTo>
                  <a:pt x="258" y="108"/>
                  <a:pt x="301" y="151"/>
                  <a:pt x="301" y="204"/>
                </a:cubicBezTo>
                <a:lnTo>
                  <a:pt x="301" y="207"/>
                </a:lnTo>
                <a:cubicBezTo>
                  <a:pt x="301" y="212"/>
                  <a:pt x="301" y="217"/>
                  <a:pt x="301" y="221"/>
                </a:cubicBezTo>
                <a:lnTo>
                  <a:pt x="300" y="228"/>
                </a:lnTo>
                <a:lnTo>
                  <a:pt x="300" y="214"/>
                </a:lnTo>
                <a:lnTo>
                  <a:pt x="300" y="229"/>
                </a:lnTo>
                <a:lnTo>
                  <a:pt x="301" y="235"/>
                </a:lnTo>
                <a:lnTo>
                  <a:pt x="120" y="200"/>
                </a:lnTo>
                <a:lnTo>
                  <a:pt x="121" y="198"/>
                </a:lnTo>
                <a:lnTo>
                  <a:pt x="111" y="227"/>
                </a:lnTo>
                <a:lnTo>
                  <a:pt x="112" y="220"/>
                </a:lnTo>
                <a:lnTo>
                  <a:pt x="118" y="197"/>
                </a:lnTo>
                <a:lnTo>
                  <a:pt x="124" y="181"/>
                </a:lnTo>
                <a:cubicBezTo>
                  <a:pt x="140" y="137"/>
                  <a:pt x="185" y="112"/>
                  <a:pt x="231" y="120"/>
                </a:cubicBezTo>
                <a:cubicBezTo>
                  <a:pt x="276" y="128"/>
                  <a:pt x="309" y="168"/>
                  <a:pt x="309" y="214"/>
                </a:cubicBezTo>
                <a:lnTo>
                  <a:pt x="309" y="217"/>
                </a:lnTo>
                <a:lnTo>
                  <a:pt x="309" y="223"/>
                </a:lnTo>
                <a:lnTo>
                  <a:pt x="309" y="233"/>
                </a:lnTo>
                <a:lnTo>
                  <a:pt x="131" y="184"/>
                </a:lnTo>
                <a:lnTo>
                  <a:pt x="134" y="179"/>
                </a:lnTo>
                <a:lnTo>
                  <a:pt x="127" y="193"/>
                </a:lnTo>
                <a:lnTo>
                  <a:pt x="129" y="188"/>
                </a:lnTo>
                <a:cubicBezTo>
                  <a:pt x="146" y="145"/>
                  <a:pt x="191" y="120"/>
                  <a:pt x="237" y="129"/>
                </a:cubicBezTo>
                <a:cubicBezTo>
                  <a:pt x="282" y="138"/>
                  <a:pt x="314" y="177"/>
                  <a:pt x="314" y="223"/>
                </a:cubicBezTo>
                <a:lnTo>
                  <a:pt x="314" y="227"/>
                </a:lnTo>
                <a:lnTo>
                  <a:pt x="314" y="233"/>
                </a:lnTo>
                <a:lnTo>
                  <a:pt x="218" y="137"/>
                </a:lnTo>
                <a:lnTo>
                  <a:pt x="220" y="137"/>
                </a:lnTo>
                <a:cubicBezTo>
                  <a:pt x="273" y="137"/>
                  <a:pt x="316" y="180"/>
                  <a:pt x="316" y="233"/>
                </a:cubicBezTo>
                <a:lnTo>
                  <a:pt x="316" y="238"/>
                </a:lnTo>
                <a:lnTo>
                  <a:pt x="314" y="215"/>
                </a:lnTo>
                <a:lnTo>
                  <a:pt x="315" y="219"/>
                </a:lnTo>
                <a:lnTo>
                  <a:pt x="130" y="212"/>
                </a:lnTo>
                <a:lnTo>
                  <a:pt x="131" y="209"/>
                </a:lnTo>
                <a:lnTo>
                  <a:pt x="128" y="224"/>
                </a:lnTo>
                <a:lnTo>
                  <a:pt x="129" y="218"/>
                </a:lnTo>
                <a:lnTo>
                  <a:pt x="131" y="205"/>
                </a:lnTo>
                <a:lnTo>
                  <a:pt x="225" y="319"/>
                </a:lnTo>
                <a:lnTo>
                  <a:pt x="221" y="319"/>
                </a:lnTo>
                <a:lnTo>
                  <a:pt x="311" y="188"/>
                </a:lnTo>
                <a:lnTo>
                  <a:pt x="315" y="198"/>
                </a:lnTo>
                <a:lnTo>
                  <a:pt x="225" y="137"/>
                </a:lnTo>
                <a:lnTo>
                  <a:pt x="236" y="137"/>
                </a:lnTo>
                <a:lnTo>
                  <a:pt x="240" y="137"/>
                </a:lnTo>
                <a:cubicBezTo>
                  <a:pt x="293" y="137"/>
                  <a:pt x="336" y="180"/>
                  <a:pt x="336" y="233"/>
                </a:cubicBezTo>
                <a:lnTo>
                  <a:pt x="336" y="242"/>
                </a:lnTo>
                <a:lnTo>
                  <a:pt x="336" y="229"/>
                </a:lnTo>
                <a:lnTo>
                  <a:pt x="338" y="243"/>
                </a:lnTo>
                <a:lnTo>
                  <a:pt x="340" y="253"/>
                </a:lnTo>
                <a:lnTo>
                  <a:pt x="329" y="225"/>
                </a:lnTo>
                <a:lnTo>
                  <a:pt x="334" y="234"/>
                </a:lnTo>
                <a:cubicBezTo>
                  <a:pt x="339" y="242"/>
                  <a:pt x="342" y="251"/>
                  <a:pt x="344" y="260"/>
                </a:cubicBezTo>
                <a:lnTo>
                  <a:pt x="346" y="269"/>
                </a:lnTo>
                <a:lnTo>
                  <a:pt x="349" y="290"/>
                </a:lnTo>
                <a:lnTo>
                  <a:pt x="349" y="304"/>
                </a:lnTo>
                <a:lnTo>
                  <a:pt x="349" y="309"/>
                </a:lnTo>
                <a:lnTo>
                  <a:pt x="341" y="270"/>
                </a:lnTo>
                <a:lnTo>
                  <a:pt x="345" y="279"/>
                </a:lnTo>
                <a:lnTo>
                  <a:pt x="352" y="301"/>
                </a:lnTo>
                <a:cubicBezTo>
                  <a:pt x="364" y="338"/>
                  <a:pt x="351" y="379"/>
                  <a:pt x="320" y="403"/>
                </a:cubicBezTo>
                <a:lnTo>
                  <a:pt x="315" y="407"/>
                </a:lnTo>
                <a:lnTo>
                  <a:pt x="311" y="411"/>
                </a:lnTo>
                <a:lnTo>
                  <a:pt x="344" y="322"/>
                </a:lnTo>
                <a:lnTo>
                  <a:pt x="347" y="341"/>
                </a:lnTo>
                <a:lnTo>
                  <a:pt x="338" y="314"/>
                </a:lnTo>
                <a:lnTo>
                  <a:pt x="344" y="326"/>
                </a:lnTo>
                <a:lnTo>
                  <a:pt x="337" y="313"/>
                </a:lnTo>
                <a:lnTo>
                  <a:pt x="342" y="320"/>
                </a:lnTo>
                <a:lnTo>
                  <a:pt x="203" y="301"/>
                </a:lnTo>
                <a:lnTo>
                  <a:pt x="208" y="297"/>
                </a:lnTo>
                <a:lnTo>
                  <a:pt x="194" y="311"/>
                </a:lnTo>
                <a:lnTo>
                  <a:pt x="198" y="306"/>
                </a:lnTo>
                <a:cubicBezTo>
                  <a:pt x="225" y="273"/>
                  <a:pt x="271" y="261"/>
                  <a:pt x="311" y="278"/>
                </a:cubicBezTo>
                <a:cubicBezTo>
                  <a:pt x="350" y="296"/>
                  <a:pt x="374" y="337"/>
                  <a:pt x="368" y="380"/>
                </a:cubicBezTo>
                <a:lnTo>
                  <a:pt x="367" y="387"/>
                </a:lnTo>
                <a:lnTo>
                  <a:pt x="366" y="393"/>
                </a:lnTo>
                <a:lnTo>
                  <a:pt x="366" y="401"/>
                </a:lnTo>
                <a:lnTo>
                  <a:pt x="367" y="405"/>
                </a:lnTo>
                <a:lnTo>
                  <a:pt x="234" y="325"/>
                </a:lnTo>
                <a:lnTo>
                  <a:pt x="241" y="322"/>
                </a:lnTo>
                <a:lnTo>
                  <a:pt x="211" y="343"/>
                </a:lnTo>
                <a:lnTo>
                  <a:pt x="217" y="337"/>
                </a:lnTo>
                <a:cubicBezTo>
                  <a:pt x="244" y="309"/>
                  <a:pt x="285" y="301"/>
                  <a:pt x="321" y="316"/>
                </a:cubicBezTo>
                <a:cubicBezTo>
                  <a:pt x="357" y="331"/>
                  <a:pt x="380" y="366"/>
                  <a:pt x="380" y="404"/>
                </a:cubicBezTo>
                <a:lnTo>
                  <a:pt x="380" y="407"/>
                </a:lnTo>
                <a:cubicBezTo>
                  <a:pt x="380" y="413"/>
                  <a:pt x="380" y="418"/>
                  <a:pt x="379" y="423"/>
                </a:cubicBezTo>
                <a:lnTo>
                  <a:pt x="378" y="429"/>
                </a:lnTo>
                <a:lnTo>
                  <a:pt x="362" y="358"/>
                </a:lnTo>
                <a:lnTo>
                  <a:pt x="369" y="368"/>
                </a:lnTo>
                <a:cubicBezTo>
                  <a:pt x="379" y="382"/>
                  <a:pt x="385" y="398"/>
                  <a:pt x="386" y="415"/>
                </a:cubicBezTo>
                <a:lnTo>
                  <a:pt x="387" y="426"/>
                </a:lnTo>
                <a:lnTo>
                  <a:pt x="387" y="442"/>
                </a:lnTo>
                <a:lnTo>
                  <a:pt x="200" y="412"/>
                </a:lnTo>
                <a:lnTo>
                  <a:pt x="201" y="409"/>
                </a:lnTo>
                <a:lnTo>
                  <a:pt x="198" y="424"/>
                </a:lnTo>
                <a:lnTo>
                  <a:pt x="199" y="418"/>
                </a:lnTo>
                <a:lnTo>
                  <a:pt x="199" y="413"/>
                </a:lnTo>
                <a:lnTo>
                  <a:pt x="198" y="426"/>
                </a:lnTo>
                <a:lnTo>
                  <a:pt x="198" y="423"/>
                </a:lnTo>
                <a:lnTo>
                  <a:pt x="380" y="466"/>
                </a:lnTo>
                <a:lnTo>
                  <a:pt x="376" y="474"/>
                </a:lnTo>
                <a:lnTo>
                  <a:pt x="383" y="457"/>
                </a:lnTo>
                <a:lnTo>
                  <a:pt x="380" y="468"/>
                </a:lnTo>
                <a:lnTo>
                  <a:pt x="287" y="346"/>
                </a:lnTo>
                <a:lnTo>
                  <a:pt x="289" y="346"/>
                </a:lnTo>
                <a:lnTo>
                  <a:pt x="292" y="346"/>
                </a:lnTo>
                <a:cubicBezTo>
                  <a:pt x="337" y="346"/>
                  <a:pt x="376" y="378"/>
                  <a:pt x="386" y="422"/>
                </a:cubicBezTo>
                <a:lnTo>
                  <a:pt x="388" y="431"/>
                </a:lnTo>
                <a:lnTo>
                  <a:pt x="390" y="442"/>
                </a:lnTo>
                <a:cubicBezTo>
                  <a:pt x="391" y="447"/>
                  <a:pt x="391" y="452"/>
                  <a:pt x="391" y="457"/>
                </a:cubicBezTo>
                <a:lnTo>
                  <a:pt x="391" y="461"/>
                </a:lnTo>
                <a:cubicBezTo>
                  <a:pt x="391" y="511"/>
                  <a:pt x="354" y="552"/>
                  <a:pt x="305" y="557"/>
                </a:cubicBezTo>
                <a:cubicBezTo>
                  <a:pt x="256" y="562"/>
                  <a:pt x="211" y="529"/>
                  <a:pt x="201" y="480"/>
                </a:cubicBezTo>
                <a:lnTo>
                  <a:pt x="200" y="475"/>
                </a:lnTo>
                <a:cubicBezTo>
                  <a:pt x="199" y="469"/>
                  <a:pt x="198" y="463"/>
                  <a:pt x="198" y="456"/>
                </a:cubicBezTo>
                <a:lnTo>
                  <a:pt x="198" y="451"/>
                </a:lnTo>
                <a:cubicBezTo>
                  <a:pt x="198" y="410"/>
                  <a:pt x="225" y="373"/>
                  <a:pt x="264" y="360"/>
                </a:cubicBezTo>
                <a:cubicBezTo>
                  <a:pt x="303" y="347"/>
                  <a:pt x="346" y="361"/>
                  <a:pt x="371" y="394"/>
                </a:cubicBezTo>
                <a:lnTo>
                  <a:pt x="374" y="398"/>
                </a:lnTo>
                <a:lnTo>
                  <a:pt x="381" y="408"/>
                </a:lnTo>
                <a:lnTo>
                  <a:pt x="355" y="382"/>
                </a:lnTo>
                <a:lnTo>
                  <a:pt x="364" y="388"/>
                </a:lnTo>
                <a:lnTo>
                  <a:pt x="348" y="379"/>
                </a:lnTo>
                <a:lnTo>
                  <a:pt x="355" y="382"/>
                </a:lnTo>
                <a:lnTo>
                  <a:pt x="221" y="470"/>
                </a:lnTo>
                <a:lnTo>
                  <a:pt x="221" y="465"/>
                </a:lnTo>
                <a:lnTo>
                  <a:pt x="241" y="523"/>
                </a:lnTo>
                <a:lnTo>
                  <a:pt x="238" y="519"/>
                </a:lnTo>
                <a:lnTo>
                  <a:pt x="410" y="461"/>
                </a:lnTo>
                <a:lnTo>
                  <a:pt x="410" y="464"/>
                </a:lnTo>
                <a:lnTo>
                  <a:pt x="410" y="471"/>
                </a:lnTo>
                <a:lnTo>
                  <a:pt x="410" y="477"/>
                </a:lnTo>
                <a:lnTo>
                  <a:pt x="406" y="447"/>
                </a:lnTo>
                <a:lnTo>
                  <a:pt x="407" y="450"/>
                </a:lnTo>
                <a:lnTo>
                  <a:pt x="224" y="450"/>
                </a:lnTo>
                <a:lnTo>
                  <a:pt x="225" y="447"/>
                </a:lnTo>
                <a:lnTo>
                  <a:pt x="220" y="477"/>
                </a:lnTo>
                <a:lnTo>
                  <a:pt x="220" y="471"/>
                </a:lnTo>
                <a:lnTo>
                  <a:pt x="220" y="464"/>
                </a:lnTo>
                <a:cubicBezTo>
                  <a:pt x="220" y="454"/>
                  <a:pt x="222" y="444"/>
                  <a:pt x="225" y="434"/>
                </a:cubicBezTo>
                <a:lnTo>
                  <a:pt x="226" y="431"/>
                </a:lnTo>
                <a:cubicBezTo>
                  <a:pt x="241" y="386"/>
                  <a:pt x="286" y="359"/>
                  <a:pt x="333" y="367"/>
                </a:cubicBezTo>
                <a:cubicBezTo>
                  <a:pt x="379" y="374"/>
                  <a:pt x="413" y="414"/>
                  <a:pt x="413" y="461"/>
                </a:cubicBezTo>
                <a:lnTo>
                  <a:pt x="413" y="469"/>
                </a:lnTo>
                <a:lnTo>
                  <a:pt x="413" y="480"/>
                </a:lnTo>
                <a:lnTo>
                  <a:pt x="317" y="384"/>
                </a:lnTo>
                <a:lnTo>
                  <a:pt x="319" y="384"/>
                </a:lnTo>
                <a:lnTo>
                  <a:pt x="234" y="438"/>
                </a:lnTo>
                <a:lnTo>
                  <a:pt x="237" y="432"/>
                </a:lnTo>
                <a:lnTo>
                  <a:pt x="239" y="428"/>
                </a:lnTo>
                <a:cubicBezTo>
                  <a:pt x="261" y="384"/>
                  <a:pt x="312" y="363"/>
                  <a:pt x="358" y="380"/>
                </a:cubicBezTo>
                <a:cubicBezTo>
                  <a:pt x="404" y="397"/>
                  <a:pt x="429" y="446"/>
                  <a:pt x="418" y="494"/>
                </a:cubicBezTo>
                <a:lnTo>
                  <a:pt x="417" y="498"/>
                </a:lnTo>
                <a:lnTo>
                  <a:pt x="419" y="474"/>
                </a:lnTo>
                <a:lnTo>
                  <a:pt x="419" y="480"/>
                </a:lnTo>
                <a:lnTo>
                  <a:pt x="385" y="407"/>
                </a:lnTo>
                <a:lnTo>
                  <a:pt x="391" y="412"/>
                </a:lnTo>
                <a:lnTo>
                  <a:pt x="377" y="402"/>
                </a:lnTo>
                <a:lnTo>
                  <a:pt x="384" y="406"/>
                </a:lnTo>
                <a:cubicBezTo>
                  <a:pt x="392" y="410"/>
                  <a:pt x="398" y="416"/>
                  <a:pt x="404" y="422"/>
                </a:cubicBezTo>
                <a:lnTo>
                  <a:pt x="410" y="428"/>
                </a:lnTo>
                <a:cubicBezTo>
                  <a:pt x="418" y="435"/>
                  <a:pt x="424" y="443"/>
                  <a:pt x="428" y="453"/>
                </a:cubicBezTo>
                <a:lnTo>
                  <a:pt x="430" y="457"/>
                </a:lnTo>
                <a:lnTo>
                  <a:pt x="251" y="523"/>
                </a:lnTo>
                <a:lnTo>
                  <a:pt x="250" y="519"/>
                </a:lnTo>
                <a:lnTo>
                  <a:pt x="250" y="520"/>
                </a:lnTo>
                <a:cubicBezTo>
                  <a:pt x="241" y="491"/>
                  <a:pt x="246" y="458"/>
                  <a:pt x="264" y="433"/>
                </a:cubicBezTo>
                <a:cubicBezTo>
                  <a:pt x="282" y="408"/>
                  <a:pt x="311" y="393"/>
                  <a:pt x="341" y="393"/>
                </a:cubicBezTo>
                <a:lnTo>
                  <a:pt x="342" y="393"/>
                </a:lnTo>
                <a:lnTo>
                  <a:pt x="246" y="489"/>
                </a:lnTo>
                <a:lnTo>
                  <a:pt x="246" y="479"/>
                </a:lnTo>
                <a:lnTo>
                  <a:pt x="246" y="481"/>
                </a:lnTo>
                <a:cubicBezTo>
                  <a:pt x="241" y="432"/>
                  <a:pt x="273" y="387"/>
                  <a:pt x="321" y="377"/>
                </a:cubicBezTo>
                <a:cubicBezTo>
                  <a:pt x="369" y="366"/>
                  <a:pt x="417" y="394"/>
                  <a:pt x="433" y="440"/>
                </a:cubicBezTo>
                <a:lnTo>
                  <a:pt x="434" y="443"/>
                </a:lnTo>
                <a:cubicBezTo>
                  <a:pt x="437" y="453"/>
                  <a:pt x="438" y="463"/>
                  <a:pt x="438" y="473"/>
                </a:cubicBezTo>
                <a:lnTo>
                  <a:pt x="438" y="480"/>
                </a:lnTo>
                <a:lnTo>
                  <a:pt x="432" y="445"/>
                </a:lnTo>
                <a:lnTo>
                  <a:pt x="436" y="455"/>
                </a:lnTo>
                <a:cubicBezTo>
                  <a:pt x="438" y="461"/>
                  <a:pt x="440" y="468"/>
                  <a:pt x="441" y="475"/>
                </a:cubicBezTo>
                <a:lnTo>
                  <a:pt x="442" y="481"/>
                </a:lnTo>
                <a:cubicBezTo>
                  <a:pt x="448" y="516"/>
                  <a:pt x="434" y="552"/>
                  <a:pt x="405" y="573"/>
                </a:cubicBezTo>
                <a:lnTo>
                  <a:pt x="401" y="576"/>
                </a:lnTo>
                <a:cubicBezTo>
                  <a:pt x="382" y="590"/>
                  <a:pt x="359" y="597"/>
                  <a:pt x="335" y="595"/>
                </a:cubicBezTo>
                <a:lnTo>
                  <a:pt x="323" y="594"/>
                </a:lnTo>
                <a:lnTo>
                  <a:pt x="304" y="592"/>
                </a:lnTo>
                <a:lnTo>
                  <a:pt x="261" y="585"/>
                </a:lnTo>
                <a:lnTo>
                  <a:pt x="217" y="578"/>
                </a:lnTo>
                <a:lnTo>
                  <a:pt x="205" y="577"/>
                </a:lnTo>
                <a:lnTo>
                  <a:pt x="196" y="576"/>
                </a:lnTo>
                <a:lnTo>
                  <a:pt x="281" y="538"/>
                </a:lnTo>
                <a:lnTo>
                  <a:pt x="278" y="542"/>
                </a:lnTo>
                <a:lnTo>
                  <a:pt x="297" y="484"/>
                </a:lnTo>
                <a:lnTo>
                  <a:pt x="297" y="489"/>
                </a:lnTo>
                <a:cubicBezTo>
                  <a:pt x="297" y="542"/>
                  <a:pt x="254" y="585"/>
                  <a:pt x="201" y="585"/>
                </a:cubicBezTo>
                <a:cubicBezTo>
                  <a:pt x="148" y="585"/>
                  <a:pt x="105" y="542"/>
                  <a:pt x="105" y="489"/>
                </a:cubicBezTo>
                <a:lnTo>
                  <a:pt x="105" y="485"/>
                </a:lnTo>
                <a:lnTo>
                  <a:pt x="107" y="504"/>
                </a:lnTo>
                <a:lnTo>
                  <a:pt x="106" y="499"/>
                </a:lnTo>
                <a:cubicBezTo>
                  <a:pt x="101" y="471"/>
                  <a:pt x="108" y="442"/>
                  <a:pt x="126" y="420"/>
                </a:cubicBezTo>
                <a:cubicBezTo>
                  <a:pt x="144" y="397"/>
                  <a:pt x="172" y="384"/>
                  <a:pt x="200" y="384"/>
                </a:cubicBezTo>
                <a:lnTo>
                  <a:pt x="203" y="384"/>
                </a:lnTo>
                <a:lnTo>
                  <a:pt x="124" y="427"/>
                </a:lnTo>
                <a:lnTo>
                  <a:pt x="128" y="421"/>
                </a:lnTo>
                <a:cubicBezTo>
                  <a:pt x="135" y="411"/>
                  <a:pt x="144" y="402"/>
                  <a:pt x="154" y="395"/>
                </a:cubicBezTo>
                <a:lnTo>
                  <a:pt x="160" y="391"/>
                </a:lnTo>
                <a:cubicBezTo>
                  <a:pt x="183" y="376"/>
                  <a:pt x="210" y="371"/>
                  <a:pt x="236" y="377"/>
                </a:cubicBezTo>
                <a:cubicBezTo>
                  <a:pt x="262" y="383"/>
                  <a:pt x="284" y="400"/>
                  <a:pt x="297" y="424"/>
                </a:cubicBezTo>
                <a:lnTo>
                  <a:pt x="302" y="433"/>
                </a:lnTo>
                <a:lnTo>
                  <a:pt x="309" y="447"/>
                </a:lnTo>
                <a:cubicBezTo>
                  <a:pt x="312" y="451"/>
                  <a:pt x="314" y="457"/>
                  <a:pt x="315" y="462"/>
                </a:cubicBezTo>
                <a:lnTo>
                  <a:pt x="318" y="472"/>
                </a:lnTo>
                <a:lnTo>
                  <a:pt x="226" y="403"/>
                </a:lnTo>
                <a:lnTo>
                  <a:pt x="231" y="403"/>
                </a:lnTo>
                <a:lnTo>
                  <a:pt x="235" y="403"/>
                </a:lnTo>
                <a:cubicBezTo>
                  <a:pt x="272" y="403"/>
                  <a:pt x="305" y="424"/>
                  <a:pt x="321" y="457"/>
                </a:cubicBezTo>
                <a:lnTo>
                  <a:pt x="324" y="463"/>
                </a:lnTo>
                <a:lnTo>
                  <a:pt x="320" y="455"/>
                </a:lnTo>
                <a:lnTo>
                  <a:pt x="144" y="508"/>
                </a:lnTo>
                <a:lnTo>
                  <a:pt x="144" y="503"/>
                </a:lnTo>
                <a:lnTo>
                  <a:pt x="144" y="494"/>
                </a:lnTo>
                <a:lnTo>
                  <a:pt x="144" y="485"/>
                </a:lnTo>
                <a:lnTo>
                  <a:pt x="144" y="480"/>
                </a:lnTo>
                <a:cubicBezTo>
                  <a:pt x="144" y="427"/>
                  <a:pt x="187" y="384"/>
                  <a:pt x="240" y="384"/>
                </a:cubicBezTo>
                <a:cubicBezTo>
                  <a:pt x="293" y="384"/>
                  <a:pt x="336" y="427"/>
                  <a:pt x="336" y="480"/>
                </a:cubicBezTo>
                <a:lnTo>
                  <a:pt x="336" y="483"/>
                </a:lnTo>
                <a:lnTo>
                  <a:pt x="336" y="489"/>
                </a:lnTo>
                <a:cubicBezTo>
                  <a:pt x="336" y="542"/>
                  <a:pt x="293" y="585"/>
                  <a:pt x="240" y="585"/>
                </a:cubicBezTo>
                <a:lnTo>
                  <a:pt x="239" y="585"/>
                </a:lnTo>
                <a:lnTo>
                  <a:pt x="318" y="434"/>
                </a:lnTo>
                <a:lnTo>
                  <a:pt x="325" y="444"/>
                </a:lnTo>
                <a:cubicBezTo>
                  <a:pt x="330" y="452"/>
                  <a:pt x="335" y="460"/>
                  <a:pt x="338" y="469"/>
                </a:cubicBezTo>
                <a:lnTo>
                  <a:pt x="341" y="478"/>
                </a:lnTo>
                <a:cubicBezTo>
                  <a:pt x="343" y="484"/>
                  <a:pt x="344" y="490"/>
                  <a:pt x="345" y="497"/>
                </a:cubicBezTo>
                <a:lnTo>
                  <a:pt x="347" y="513"/>
                </a:lnTo>
                <a:lnTo>
                  <a:pt x="347" y="513"/>
                </a:lnTo>
                <a:lnTo>
                  <a:pt x="348" y="514"/>
                </a:lnTo>
                <a:lnTo>
                  <a:pt x="166" y="500"/>
                </a:lnTo>
                <a:lnTo>
                  <a:pt x="169" y="493"/>
                </a:lnTo>
                <a:lnTo>
                  <a:pt x="164" y="507"/>
                </a:lnTo>
                <a:lnTo>
                  <a:pt x="167" y="495"/>
                </a:lnTo>
                <a:lnTo>
                  <a:pt x="169" y="487"/>
                </a:lnTo>
                <a:cubicBezTo>
                  <a:pt x="174" y="470"/>
                  <a:pt x="182" y="455"/>
                  <a:pt x="195" y="443"/>
                </a:cubicBezTo>
                <a:lnTo>
                  <a:pt x="197" y="441"/>
                </a:lnTo>
                <a:cubicBezTo>
                  <a:pt x="222" y="415"/>
                  <a:pt x="260" y="406"/>
                  <a:pt x="294" y="417"/>
                </a:cubicBezTo>
                <a:cubicBezTo>
                  <a:pt x="328" y="428"/>
                  <a:pt x="353" y="457"/>
                  <a:pt x="359" y="493"/>
                </a:cubicBezTo>
                <a:lnTo>
                  <a:pt x="360" y="499"/>
                </a:lnTo>
                <a:cubicBezTo>
                  <a:pt x="361" y="504"/>
                  <a:pt x="361" y="509"/>
                  <a:pt x="361" y="514"/>
                </a:cubicBezTo>
                <a:lnTo>
                  <a:pt x="361" y="524"/>
                </a:lnTo>
                <a:lnTo>
                  <a:pt x="362" y="523"/>
                </a:lnTo>
                <a:lnTo>
                  <a:pt x="362" y="537"/>
                </a:lnTo>
                <a:cubicBezTo>
                  <a:pt x="362" y="590"/>
                  <a:pt x="319" y="633"/>
                  <a:pt x="266" y="633"/>
                </a:cubicBezTo>
                <a:cubicBezTo>
                  <a:pt x="213" y="633"/>
                  <a:pt x="170" y="590"/>
                  <a:pt x="170" y="537"/>
                </a:cubicBezTo>
                <a:lnTo>
                  <a:pt x="170" y="531"/>
                </a:lnTo>
                <a:lnTo>
                  <a:pt x="170" y="527"/>
                </a:lnTo>
                <a:lnTo>
                  <a:pt x="169" y="507"/>
                </a:lnTo>
                <a:lnTo>
                  <a:pt x="169" y="499"/>
                </a:lnTo>
                <a:cubicBezTo>
                  <a:pt x="169" y="474"/>
                  <a:pt x="180" y="450"/>
                  <a:pt x="198" y="432"/>
                </a:cubicBezTo>
                <a:lnTo>
                  <a:pt x="199" y="431"/>
                </a:lnTo>
                <a:cubicBezTo>
                  <a:pt x="223" y="406"/>
                  <a:pt x="259" y="397"/>
                  <a:pt x="292" y="406"/>
                </a:cubicBezTo>
                <a:cubicBezTo>
                  <a:pt x="325" y="415"/>
                  <a:pt x="351" y="442"/>
                  <a:pt x="360" y="475"/>
                </a:cubicBezTo>
                <a:lnTo>
                  <a:pt x="361" y="479"/>
                </a:lnTo>
                <a:lnTo>
                  <a:pt x="347" y="449"/>
                </a:lnTo>
                <a:lnTo>
                  <a:pt x="351" y="455"/>
                </a:lnTo>
                <a:lnTo>
                  <a:pt x="189" y="459"/>
                </a:lnTo>
                <a:lnTo>
                  <a:pt x="192" y="454"/>
                </a:lnTo>
                <a:lnTo>
                  <a:pt x="201" y="442"/>
                </a:lnTo>
                <a:cubicBezTo>
                  <a:pt x="224" y="411"/>
                  <a:pt x="264" y="397"/>
                  <a:pt x="302" y="407"/>
                </a:cubicBezTo>
                <a:cubicBezTo>
                  <a:pt x="340" y="417"/>
                  <a:pt x="368" y="449"/>
                  <a:pt x="373" y="488"/>
                </a:cubicBezTo>
                <a:lnTo>
                  <a:pt x="374" y="496"/>
                </a:lnTo>
                <a:lnTo>
                  <a:pt x="375" y="510"/>
                </a:lnTo>
                <a:lnTo>
                  <a:pt x="375" y="527"/>
                </a:lnTo>
                <a:cubicBezTo>
                  <a:pt x="375" y="580"/>
                  <a:pt x="332" y="623"/>
                  <a:pt x="279" y="623"/>
                </a:cubicBezTo>
                <a:lnTo>
                  <a:pt x="272" y="623"/>
                </a:lnTo>
                <a:lnTo>
                  <a:pt x="265" y="623"/>
                </a:lnTo>
                <a:cubicBezTo>
                  <a:pt x="212" y="623"/>
                  <a:pt x="169" y="580"/>
                  <a:pt x="169" y="527"/>
                </a:cubicBezTo>
                <a:lnTo>
                  <a:pt x="169" y="521"/>
                </a:lnTo>
                <a:lnTo>
                  <a:pt x="169" y="518"/>
                </a:lnTo>
                <a:cubicBezTo>
                  <a:pt x="169" y="468"/>
                  <a:pt x="209" y="425"/>
                  <a:pt x="260" y="423"/>
                </a:cubicBezTo>
                <a:cubicBezTo>
                  <a:pt x="311" y="420"/>
                  <a:pt x="355" y="457"/>
                  <a:pt x="361" y="508"/>
                </a:cubicBezTo>
                <a:lnTo>
                  <a:pt x="362" y="517"/>
                </a:lnTo>
                <a:lnTo>
                  <a:pt x="363" y="519"/>
                </a:lnTo>
                <a:lnTo>
                  <a:pt x="268" y="441"/>
                </a:lnTo>
                <a:lnTo>
                  <a:pt x="275" y="441"/>
                </a:lnTo>
                <a:lnTo>
                  <a:pt x="182" y="517"/>
                </a:lnTo>
                <a:lnTo>
                  <a:pt x="184" y="508"/>
                </a:lnTo>
                <a:lnTo>
                  <a:pt x="185" y="500"/>
                </a:lnTo>
                <a:cubicBezTo>
                  <a:pt x="194" y="455"/>
                  <a:pt x="234" y="422"/>
                  <a:pt x="279" y="422"/>
                </a:cubicBezTo>
                <a:lnTo>
                  <a:pt x="282" y="422"/>
                </a:lnTo>
                <a:lnTo>
                  <a:pt x="279" y="422"/>
                </a:lnTo>
                <a:cubicBezTo>
                  <a:pt x="286" y="421"/>
                  <a:pt x="294" y="421"/>
                  <a:pt x="302" y="422"/>
                </a:cubicBezTo>
                <a:lnTo>
                  <a:pt x="310" y="423"/>
                </a:lnTo>
                <a:cubicBezTo>
                  <a:pt x="332" y="426"/>
                  <a:pt x="351" y="435"/>
                  <a:pt x="366" y="451"/>
                </a:cubicBezTo>
                <a:lnTo>
                  <a:pt x="371" y="456"/>
                </a:lnTo>
                <a:cubicBezTo>
                  <a:pt x="375" y="459"/>
                  <a:pt x="378" y="462"/>
                  <a:pt x="380" y="466"/>
                </a:cubicBezTo>
                <a:lnTo>
                  <a:pt x="383" y="470"/>
                </a:lnTo>
                <a:lnTo>
                  <a:pt x="210" y="527"/>
                </a:lnTo>
                <a:lnTo>
                  <a:pt x="210" y="523"/>
                </a:lnTo>
                <a:lnTo>
                  <a:pt x="210" y="518"/>
                </a:lnTo>
                <a:cubicBezTo>
                  <a:pt x="210" y="465"/>
                  <a:pt x="253" y="422"/>
                  <a:pt x="306" y="422"/>
                </a:cubicBezTo>
                <a:cubicBezTo>
                  <a:pt x="359" y="422"/>
                  <a:pt x="402" y="465"/>
                  <a:pt x="402" y="518"/>
                </a:cubicBezTo>
                <a:lnTo>
                  <a:pt x="402" y="521"/>
                </a:lnTo>
                <a:cubicBezTo>
                  <a:pt x="402" y="527"/>
                  <a:pt x="402" y="532"/>
                  <a:pt x="401" y="537"/>
                </a:cubicBezTo>
                <a:lnTo>
                  <a:pt x="400" y="543"/>
                </a:lnTo>
                <a:lnTo>
                  <a:pt x="401" y="519"/>
                </a:lnTo>
                <a:lnTo>
                  <a:pt x="402" y="530"/>
                </a:lnTo>
                <a:lnTo>
                  <a:pt x="402" y="546"/>
                </a:lnTo>
                <a:cubicBezTo>
                  <a:pt x="402" y="599"/>
                  <a:pt x="359" y="642"/>
                  <a:pt x="306" y="642"/>
                </a:cubicBezTo>
                <a:cubicBezTo>
                  <a:pt x="253" y="642"/>
                  <a:pt x="210" y="599"/>
                  <a:pt x="210" y="546"/>
                </a:cubicBezTo>
                <a:lnTo>
                  <a:pt x="210" y="538"/>
                </a:lnTo>
                <a:lnTo>
                  <a:pt x="210" y="527"/>
                </a:lnTo>
                <a:lnTo>
                  <a:pt x="214" y="554"/>
                </a:lnTo>
                <a:lnTo>
                  <a:pt x="212" y="547"/>
                </a:lnTo>
                <a:lnTo>
                  <a:pt x="219" y="563"/>
                </a:lnTo>
                <a:lnTo>
                  <a:pt x="218" y="561"/>
                </a:lnTo>
                <a:lnTo>
                  <a:pt x="399" y="508"/>
                </a:lnTo>
                <a:lnTo>
                  <a:pt x="400" y="517"/>
                </a:lnTo>
                <a:lnTo>
                  <a:pt x="400" y="537"/>
                </a:lnTo>
                <a:lnTo>
                  <a:pt x="304" y="441"/>
                </a:lnTo>
                <a:lnTo>
                  <a:pt x="307" y="441"/>
                </a:lnTo>
                <a:lnTo>
                  <a:pt x="272" y="448"/>
                </a:lnTo>
                <a:lnTo>
                  <a:pt x="277" y="446"/>
                </a:lnTo>
                <a:cubicBezTo>
                  <a:pt x="296" y="439"/>
                  <a:pt x="316" y="437"/>
                  <a:pt x="336" y="442"/>
                </a:cubicBezTo>
                <a:lnTo>
                  <a:pt x="344" y="444"/>
                </a:lnTo>
                <a:cubicBezTo>
                  <a:pt x="371" y="451"/>
                  <a:pt x="394" y="469"/>
                  <a:pt x="406" y="495"/>
                </a:cubicBezTo>
                <a:lnTo>
                  <a:pt x="409" y="501"/>
                </a:lnTo>
                <a:lnTo>
                  <a:pt x="414" y="511"/>
                </a:lnTo>
                <a:lnTo>
                  <a:pt x="418" y="519"/>
                </a:lnTo>
                <a:lnTo>
                  <a:pt x="409" y="504"/>
                </a:lnTo>
                <a:lnTo>
                  <a:pt x="412" y="508"/>
                </a:lnTo>
                <a:lnTo>
                  <a:pt x="250" y="523"/>
                </a:lnTo>
                <a:lnTo>
                  <a:pt x="252" y="519"/>
                </a:lnTo>
                <a:lnTo>
                  <a:pt x="242" y="550"/>
                </a:lnTo>
                <a:lnTo>
                  <a:pt x="243" y="542"/>
                </a:lnTo>
                <a:lnTo>
                  <a:pt x="244" y="534"/>
                </a:lnTo>
                <a:lnTo>
                  <a:pt x="246" y="522"/>
                </a:lnTo>
                <a:cubicBezTo>
                  <a:pt x="253" y="475"/>
                  <a:pt x="294" y="441"/>
                  <a:pt x="340" y="441"/>
                </a:cubicBezTo>
                <a:lnTo>
                  <a:pt x="341" y="441"/>
                </a:lnTo>
                <a:cubicBezTo>
                  <a:pt x="387" y="441"/>
                  <a:pt x="427" y="474"/>
                  <a:pt x="436" y="519"/>
                </a:cubicBezTo>
                <a:lnTo>
                  <a:pt x="437" y="524"/>
                </a:lnTo>
                <a:cubicBezTo>
                  <a:pt x="438" y="530"/>
                  <a:pt x="438" y="536"/>
                  <a:pt x="438" y="542"/>
                </a:cubicBezTo>
                <a:lnTo>
                  <a:pt x="438" y="546"/>
                </a:lnTo>
                <a:cubicBezTo>
                  <a:pt x="438" y="599"/>
                  <a:pt x="395" y="642"/>
                  <a:pt x="342" y="642"/>
                </a:cubicBezTo>
                <a:cubicBezTo>
                  <a:pt x="289" y="642"/>
                  <a:pt x="246" y="599"/>
                  <a:pt x="246" y="546"/>
                </a:cubicBezTo>
                <a:lnTo>
                  <a:pt x="246" y="542"/>
                </a:lnTo>
                <a:lnTo>
                  <a:pt x="246" y="537"/>
                </a:lnTo>
                <a:cubicBezTo>
                  <a:pt x="246" y="489"/>
                  <a:pt x="283" y="448"/>
                  <a:pt x="331" y="442"/>
                </a:cubicBezTo>
                <a:cubicBezTo>
                  <a:pt x="379" y="436"/>
                  <a:pt x="424" y="467"/>
                  <a:pt x="436" y="514"/>
                </a:cubicBezTo>
                <a:lnTo>
                  <a:pt x="437" y="518"/>
                </a:lnTo>
                <a:cubicBezTo>
                  <a:pt x="439" y="526"/>
                  <a:pt x="439" y="534"/>
                  <a:pt x="439" y="541"/>
                </a:cubicBezTo>
                <a:lnTo>
                  <a:pt x="439" y="546"/>
                </a:lnTo>
                <a:cubicBezTo>
                  <a:pt x="439" y="599"/>
                  <a:pt x="396" y="642"/>
                  <a:pt x="343" y="642"/>
                </a:cubicBezTo>
                <a:lnTo>
                  <a:pt x="340" y="642"/>
                </a:lnTo>
                <a:cubicBezTo>
                  <a:pt x="287" y="642"/>
                  <a:pt x="244" y="599"/>
                  <a:pt x="244" y="546"/>
                </a:cubicBezTo>
                <a:cubicBezTo>
                  <a:pt x="244" y="493"/>
                  <a:pt x="287" y="450"/>
                  <a:pt x="340" y="450"/>
                </a:cubicBezTo>
                <a:lnTo>
                  <a:pt x="342" y="450"/>
                </a:lnTo>
                <a:lnTo>
                  <a:pt x="345" y="450"/>
                </a:lnTo>
                <a:cubicBezTo>
                  <a:pt x="379" y="450"/>
                  <a:pt x="410" y="468"/>
                  <a:pt x="428" y="497"/>
                </a:cubicBezTo>
                <a:lnTo>
                  <a:pt x="434" y="507"/>
                </a:lnTo>
                <a:lnTo>
                  <a:pt x="385" y="467"/>
                </a:lnTo>
                <a:lnTo>
                  <a:pt x="393" y="470"/>
                </a:lnTo>
                <a:cubicBezTo>
                  <a:pt x="402" y="473"/>
                  <a:pt x="410" y="477"/>
                  <a:pt x="417" y="483"/>
                </a:cubicBezTo>
                <a:lnTo>
                  <a:pt x="425" y="489"/>
                </a:lnTo>
                <a:cubicBezTo>
                  <a:pt x="439" y="499"/>
                  <a:pt x="450" y="514"/>
                  <a:pt x="457" y="531"/>
                </a:cubicBezTo>
                <a:lnTo>
                  <a:pt x="464" y="549"/>
                </a:lnTo>
                <a:lnTo>
                  <a:pt x="472" y="576"/>
                </a:lnTo>
                <a:lnTo>
                  <a:pt x="477" y="591"/>
                </a:lnTo>
                <a:lnTo>
                  <a:pt x="482" y="611"/>
                </a:lnTo>
                <a:cubicBezTo>
                  <a:pt x="486" y="628"/>
                  <a:pt x="485" y="646"/>
                  <a:pt x="480" y="663"/>
                </a:cubicBezTo>
                <a:lnTo>
                  <a:pt x="479" y="666"/>
                </a:lnTo>
                <a:lnTo>
                  <a:pt x="483" y="635"/>
                </a:lnTo>
                <a:lnTo>
                  <a:pt x="483" y="641"/>
                </a:lnTo>
                <a:lnTo>
                  <a:pt x="482" y="622"/>
                </a:lnTo>
                <a:lnTo>
                  <a:pt x="492" y="671"/>
                </a:lnTo>
                <a:lnTo>
                  <a:pt x="506" y="734"/>
                </a:lnTo>
                <a:lnTo>
                  <a:pt x="523" y="814"/>
                </a:lnTo>
                <a:lnTo>
                  <a:pt x="541" y="901"/>
                </a:lnTo>
                <a:lnTo>
                  <a:pt x="560" y="988"/>
                </a:lnTo>
                <a:lnTo>
                  <a:pt x="579" y="1074"/>
                </a:lnTo>
                <a:lnTo>
                  <a:pt x="596" y="1153"/>
                </a:lnTo>
                <a:lnTo>
                  <a:pt x="611" y="1219"/>
                </a:lnTo>
                <a:lnTo>
                  <a:pt x="636" y="1330"/>
                </a:lnTo>
                <a:lnTo>
                  <a:pt x="658" y="1425"/>
                </a:lnTo>
                <a:lnTo>
                  <a:pt x="676" y="1505"/>
                </a:lnTo>
                <a:lnTo>
                  <a:pt x="690" y="1573"/>
                </a:lnTo>
                <a:lnTo>
                  <a:pt x="697" y="1620"/>
                </a:lnTo>
                <a:lnTo>
                  <a:pt x="700" y="1659"/>
                </a:lnTo>
                <a:lnTo>
                  <a:pt x="700" y="1716"/>
                </a:lnTo>
                <a:lnTo>
                  <a:pt x="702" y="1776"/>
                </a:lnTo>
                <a:lnTo>
                  <a:pt x="703" y="1805"/>
                </a:lnTo>
                <a:lnTo>
                  <a:pt x="704" y="1826"/>
                </a:lnTo>
                <a:lnTo>
                  <a:pt x="705" y="1842"/>
                </a:lnTo>
                <a:lnTo>
                  <a:pt x="706" y="1850"/>
                </a:lnTo>
                <a:lnTo>
                  <a:pt x="703" y="1832"/>
                </a:lnTo>
                <a:lnTo>
                  <a:pt x="710" y="1856"/>
                </a:lnTo>
                <a:lnTo>
                  <a:pt x="716" y="1870"/>
                </a:lnTo>
                <a:lnTo>
                  <a:pt x="731" y="1913"/>
                </a:lnTo>
                <a:cubicBezTo>
                  <a:pt x="734" y="1921"/>
                  <a:pt x="735" y="1929"/>
                  <a:pt x="736" y="1936"/>
                </a:cubicBezTo>
                <a:lnTo>
                  <a:pt x="737" y="1948"/>
                </a:lnTo>
                <a:cubicBezTo>
                  <a:pt x="738" y="1956"/>
                  <a:pt x="738" y="1963"/>
                  <a:pt x="737" y="1970"/>
                </a:cubicBezTo>
                <a:lnTo>
                  <a:pt x="736" y="1977"/>
                </a:lnTo>
                <a:lnTo>
                  <a:pt x="736" y="1963"/>
                </a:lnTo>
                <a:lnTo>
                  <a:pt x="736" y="1981"/>
                </a:lnTo>
                <a:lnTo>
                  <a:pt x="735" y="1967"/>
                </a:lnTo>
                <a:lnTo>
                  <a:pt x="738" y="1987"/>
                </a:lnTo>
                <a:lnTo>
                  <a:pt x="715" y="1937"/>
                </a:lnTo>
                <a:lnTo>
                  <a:pt x="725" y="1948"/>
                </a:lnTo>
                <a:lnTo>
                  <a:pt x="710" y="1935"/>
                </a:lnTo>
                <a:lnTo>
                  <a:pt x="721" y="1943"/>
                </a:lnTo>
                <a:cubicBezTo>
                  <a:pt x="729" y="1949"/>
                  <a:pt x="736" y="1956"/>
                  <a:pt x="742" y="1964"/>
                </a:cubicBezTo>
                <a:lnTo>
                  <a:pt x="750" y="1975"/>
                </a:lnTo>
                <a:lnTo>
                  <a:pt x="759" y="1989"/>
                </a:lnTo>
                <a:cubicBezTo>
                  <a:pt x="770" y="2007"/>
                  <a:pt x="775" y="2028"/>
                  <a:pt x="773" y="2049"/>
                </a:cubicBezTo>
                <a:lnTo>
                  <a:pt x="772" y="2059"/>
                </a:lnTo>
                <a:lnTo>
                  <a:pt x="770" y="2029"/>
                </a:lnTo>
                <a:lnTo>
                  <a:pt x="772" y="2038"/>
                </a:lnTo>
                <a:cubicBezTo>
                  <a:pt x="775" y="2049"/>
                  <a:pt x="775" y="2060"/>
                  <a:pt x="774" y="2071"/>
                </a:cubicBezTo>
                <a:lnTo>
                  <a:pt x="772" y="2086"/>
                </a:lnTo>
                <a:lnTo>
                  <a:pt x="771" y="2094"/>
                </a:lnTo>
                <a:lnTo>
                  <a:pt x="582" y="2064"/>
                </a:lnTo>
                <a:lnTo>
                  <a:pt x="583" y="2060"/>
                </a:lnTo>
                <a:cubicBezTo>
                  <a:pt x="585" y="2053"/>
                  <a:pt x="587" y="2047"/>
                  <a:pt x="591" y="2041"/>
                </a:cubicBezTo>
                <a:lnTo>
                  <a:pt x="594" y="2035"/>
                </a:lnTo>
                <a:cubicBezTo>
                  <a:pt x="605" y="2011"/>
                  <a:pt x="626" y="1993"/>
                  <a:pt x="652" y="1986"/>
                </a:cubicBezTo>
                <a:cubicBezTo>
                  <a:pt x="677" y="1978"/>
                  <a:pt x="704" y="1981"/>
                  <a:pt x="727" y="1994"/>
                </a:cubicBezTo>
                <a:lnTo>
                  <a:pt x="734" y="1998"/>
                </a:lnTo>
                <a:cubicBezTo>
                  <a:pt x="739" y="2001"/>
                  <a:pt x="744" y="2005"/>
                  <a:pt x="749" y="2009"/>
                </a:cubicBezTo>
                <a:lnTo>
                  <a:pt x="756" y="2015"/>
                </a:lnTo>
                <a:lnTo>
                  <a:pt x="768" y="2025"/>
                </a:lnTo>
                <a:cubicBezTo>
                  <a:pt x="784" y="2040"/>
                  <a:pt x="795" y="2059"/>
                  <a:pt x="798" y="2081"/>
                </a:cubicBezTo>
                <a:lnTo>
                  <a:pt x="799" y="2087"/>
                </a:lnTo>
                <a:lnTo>
                  <a:pt x="799" y="2083"/>
                </a:lnTo>
                <a:lnTo>
                  <a:pt x="614" y="2076"/>
                </a:lnTo>
                <a:lnTo>
                  <a:pt x="616" y="2070"/>
                </a:lnTo>
                <a:lnTo>
                  <a:pt x="615" y="2073"/>
                </a:lnTo>
                <a:cubicBezTo>
                  <a:pt x="627" y="2026"/>
                  <a:pt x="672" y="1995"/>
                  <a:pt x="720" y="2001"/>
                </a:cubicBezTo>
                <a:cubicBezTo>
                  <a:pt x="768" y="2007"/>
                  <a:pt x="804" y="2048"/>
                  <a:pt x="804" y="2096"/>
                </a:cubicBezTo>
                <a:lnTo>
                  <a:pt x="804" y="2100"/>
                </a:lnTo>
                <a:lnTo>
                  <a:pt x="804" y="2107"/>
                </a:lnTo>
                <a:lnTo>
                  <a:pt x="804" y="2114"/>
                </a:lnTo>
                <a:cubicBezTo>
                  <a:pt x="804" y="2140"/>
                  <a:pt x="794" y="2164"/>
                  <a:pt x="776" y="2182"/>
                </a:cubicBezTo>
                <a:lnTo>
                  <a:pt x="775" y="2183"/>
                </a:lnTo>
                <a:cubicBezTo>
                  <a:pt x="748" y="2211"/>
                  <a:pt x="707" y="2219"/>
                  <a:pt x="671" y="2204"/>
                </a:cubicBezTo>
                <a:cubicBezTo>
                  <a:pt x="635" y="2189"/>
                  <a:pt x="611" y="2154"/>
                  <a:pt x="611" y="2115"/>
                </a:cubicBezTo>
                <a:lnTo>
                  <a:pt x="611" y="2109"/>
                </a:lnTo>
                <a:lnTo>
                  <a:pt x="611" y="2105"/>
                </a:lnTo>
                <a:lnTo>
                  <a:pt x="610" y="2085"/>
                </a:lnTo>
                <a:lnTo>
                  <a:pt x="610" y="2077"/>
                </a:lnTo>
                <a:cubicBezTo>
                  <a:pt x="610" y="2033"/>
                  <a:pt x="641" y="1994"/>
                  <a:pt x="684" y="1984"/>
                </a:cubicBezTo>
                <a:cubicBezTo>
                  <a:pt x="728" y="1974"/>
                  <a:pt x="772" y="1995"/>
                  <a:pt x="792" y="2035"/>
                </a:cubicBezTo>
                <a:lnTo>
                  <a:pt x="793" y="2037"/>
                </a:lnTo>
                <a:cubicBezTo>
                  <a:pt x="796" y="2043"/>
                  <a:pt x="799" y="2049"/>
                  <a:pt x="801" y="2056"/>
                </a:cubicBezTo>
                <a:lnTo>
                  <a:pt x="803" y="2064"/>
                </a:lnTo>
                <a:cubicBezTo>
                  <a:pt x="806" y="2079"/>
                  <a:pt x="806" y="2094"/>
                  <a:pt x="803" y="2108"/>
                </a:cubicBezTo>
                <a:lnTo>
                  <a:pt x="801" y="2117"/>
                </a:lnTo>
                <a:lnTo>
                  <a:pt x="800" y="2071"/>
                </a:lnTo>
                <a:lnTo>
                  <a:pt x="803" y="2082"/>
                </a:lnTo>
                <a:lnTo>
                  <a:pt x="796" y="2065"/>
                </a:lnTo>
                <a:lnTo>
                  <a:pt x="800" y="2073"/>
                </a:lnTo>
                <a:lnTo>
                  <a:pt x="623" y="2085"/>
                </a:lnTo>
                <a:lnTo>
                  <a:pt x="624" y="2082"/>
                </a:lnTo>
                <a:lnTo>
                  <a:pt x="624" y="2081"/>
                </a:lnTo>
                <a:lnTo>
                  <a:pt x="624" y="2083"/>
                </a:lnTo>
                <a:cubicBezTo>
                  <a:pt x="625" y="2073"/>
                  <a:pt x="628" y="2064"/>
                  <a:pt x="633" y="2056"/>
                </a:cubicBezTo>
                <a:lnTo>
                  <a:pt x="634" y="2054"/>
                </a:lnTo>
                <a:cubicBezTo>
                  <a:pt x="652" y="2016"/>
                  <a:pt x="693" y="1995"/>
                  <a:pt x="734" y="2002"/>
                </a:cubicBezTo>
                <a:cubicBezTo>
                  <a:pt x="775" y="2008"/>
                  <a:pt x="807" y="2040"/>
                  <a:pt x="814" y="2081"/>
                </a:cubicBezTo>
                <a:lnTo>
                  <a:pt x="815" y="2087"/>
                </a:lnTo>
                <a:cubicBezTo>
                  <a:pt x="816" y="2092"/>
                  <a:pt x="816" y="2097"/>
                  <a:pt x="816" y="2102"/>
                </a:cubicBezTo>
                <a:lnTo>
                  <a:pt x="816" y="2113"/>
                </a:lnTo>
                <a:lnTo>
                  <a:pt x="816" y="2125"/>
                </a:lnTo>
                <a:lnTo>
                  <a:pt x="817" y="2124"/>
                </a:lnTo>
                <a:lnTo>
                  <a:pt x="796" y="2074"/>
                </a:lnTo>
                <a:lnTo>
                  <a:pt x="804" y="2084"/>
                </a:lnTo>
                <a:lnTo>
                  <a:pt x="662" y="2077"/>
                </a:lnTo>
                <a:lnTo>
                  <a:pt x="667" y="2072"/>
                </a:lnTo>
                <a:lnTo>
                  <a:pt x="672" y="2067"/>
                </a:lnTo>
                <a:cubicBezTo>
                  <a:pt x="695" y="2043"/>
                  <a:pt x="730" y="2033"/>
                  <a:pt x="763" y="2041"/>
                </a:cubicBezTo>
                <a:cubicBezTo>
                  <a:pt x="796" y="2050"/>
                  <a:pt x="822" y="2075"/>
                  <a:pt x="831" y="2107"/>
                </a:cubicBezTo>
                <a:lnTo>
                  <a:pt x="834" y="2117"/>
                </a:lnTo>
                <a:lnTo>
                  <a:pt x="838" y="2135"/>
                </a:lnTo>
                <a:lnTo>
                  <a:pt x="835" y="2120"/>
                </a:lnTo>
                <a:lnTo>
                  <a:pt x="836" y="2123"/>
                </a:lnTo>
                <a:lnTo>
                  <a:pt x="649" y="2142"/>
                </a:lnTo>
                <a:lnTo>
                  <a:pt x="650" y="2134"/>
                </a:lnTo>
                <a:lnTo>
                  <a:pt x="649" y="2134"/>
                </a:lnTo>
                <a:lnTo>
                  <a:pt x="745" y="2230"/>
                </a:lnTo>
                <a:lnTo>
                  <a:pt x="743" y="2230"/>
                </a:lnTo>
                <a:lnTo>
                  <a:pt x="839" y="2134"/>
                </a:lnTo>
                <a:lnTo>
                  <a:pt x="839" y="2144"/>
                </a:lnTo>
                <a:lnTo>
                  <a:pt x="743" y="2048"/>
                </a:lnTo>
                <a:lnTo>
                  <a:pt x="745" y="2048"/>
                </a:lnTo>
                <a:cubicBezTo>
                  <a:pt x="794" y="2048"/>
                  <a:pt x="835" y="2085"/>
                  <a:pt x="841" y="2134"/>
                </a:cubicBezTo>
                <a:lnTo>
                  <a:pt x="842" y="2143"/>
                </a:lnTo>
                <a:lnTo>
                  <a:pt x="843" y="2147"/>
                </a:lnTo>
                <a:lnTo>
                  <a:pt x="845" y="2161"/>
                </a:lnTo>
                <a:lnTo>
                  <a:pt x="658" y="2142"/>
                </a:lnTo>
                <a:lnTo>
                  <a:pt x="659" y="2139"/>
                </a:lnTo>
                <a:lnTo>
                  <a:pt x="661" y="2133"/>
                </a:lnTo>
                <a:cubicBezTo>
                  <a:pt x="669" y="2109"/>
                  <a:pt x="687" y="2089"/>
                  <a:pt x="710" y="2078"/>
                </a:cubicBezTo>
                <a:lnTo>
                  <a:pt x="714" y="2076"/>
                </a:lnTo>
                <a:cubicBezTo>
                  <a:pt x="741" y="2062"/>
                  <a:pt x="772" y="2062"/>
                  <a:pt x="799" y="2076"/>
                </a:cubicBezTo>
                <a:lnTo>
                  <a:pt x="803" y="2078"/>
                </a:lnTo>
                <a:cubicBezTo>
                  <a:pt x="827" y="2089"/>
                  <a:pt x="845" y="2111"/>
                  <a:pt x="852" y="2136"/>
                </a:cubicBezTo>
                <a:lnTo>
                  <a:pt x="855" y="2146"/>
                </a:lnTo>
                <a:lnTo>
                  <a:pt x="859" y="2162"/>
                </a:lnTo>
                <a:lnTo>
                  <a:pt x="672" y="2159"/>
                </a:lnTo>
                <a:lnTo>
                  <a:pt x="673" y="2155"/>
                </a:lnTo>
                <a:lnTo>
                  <a:pt x="670" y="2178"/>
                </a:lnTo>
                <a:lnTo>
                  <a:pt x="670" y="2172"/>
                </a:lnTo>
                <a:cubicBezTo>
                  <a:pt x="670" y="2119"/>
                  <a:pt x="713" y="2076"/>
                  <a:pt x="766" y="2076"/>
                </a:cubicBezTo>
                <a:lnTo>
                  <a:pt x="771" y="2076"/>
                </a:lnTo>
                <a:cubicBezTo>
                  <a:pt x="811" y="2076"/>
                  <a:pt x="846" y="2100"/>
                  <a:pt x="861" y="2137"/>
                </a:cubicBezTo>
                <a:lnTo>
                  <a:pt x="865" y="2147"/>
                </a:lnTo>
                <a:lnTo>
                  <a:pt x="775" y="2086"/>
                </a:lnTo>
                <a:lnTo>
                  <a:pt x="781" y="2086"/>
                </a:lnTo>
                <a:lnTo>
                  <a:pt x="784" y="2086"/>
                </a:lnTo>
                <a:lnTo>
                  <a:pt x="693" y="2213"/>
                </a:lnTo>
                <a:lnTo>
                  <a:pt x="691" y="2207"/>
                </a:lnTo>
                <a:lnTo>
                  <a:pt x="688" y="2196"/>
                </a:lnTo>
                <a:cubicBezTo>
                  <a:pt x="678" y="2153"/>
                  <a:pt x="698" y="2108"/>
                  <a:pt x="737" y="2087"/>
                </a:cubicBezTo>
                <a:cubicBezTo>
                  <a:pt x="776" y="2067"/>
                  <a:pt x="825" y="2076"/>
                  <a:pt x="854" y="2109"/>
                </a:cubicBezTo>
                <a:lnTo>
                  <a:pt x="861" y="2117"/>
                </a:lnTo>
                <a:lnTo>
                  <a:pt x="874" y="2135"/>
                </a:lnTo>
                <a:lnTo>
                  <a:pt x="879" y="2141"/>
                </a:lnTo>
                <a:cubicBezTo>
                  <a:pt x="889" y="2153"/>
                  <a:pt x="895" y="2166"/>
                  <a:pt x="898" y="2181"/>
                </a:cubicBezTo>
                <a:lnTo>
                  <a:pt x="900" y="2190"/>
                </a:lnTo>
                <a:lnTo>
                  <a:pt x="806" y="2114"/>
                </a:lnTo>
                <a:lnTo>
                  <a:pt x="809" y="2114"/>
                </a:lnTo>
                <a:lnTo>
                  <a:pt x="817" y="2114"/>
                </a:lnTo>
                <a:lnTo>
                  <a:pt x="818" y="2114"/>
                </a:lnTo>
                <a:cubicBezTo>
                  <a:pt x="871" y="2114"/>
                  <a:pt x="914" y="2157"/>
                  <a:pt x="914" y="2210"/>
                </a:cubicBezTo>
                <a:cubicBezTo>
                  <a:pt x="914" y="2263"/>
                  <a:pt x="871" y="2306"/>
                  <a:pt x="818" y="2306"/>
                </a:cubicBezTo>
                <a:lnTo>
                  <a:pt x="814" y="2306"/>
                </a:lnTo>
                <a:cubicBezTo>
                  <a:pt x="765" y="2306"/>
                  <a:pt x="724" y="2269"/>
                  <a:pt x="719" y="2220"/>
                </a:cubicBezTo>
                <a:lnTo>
                  <a:pt x="718" y="2210"/>
                </a:lnTo>
                <a:cubicBezTo>
                  <a:pt x="717" y="2203"/>
                  <a:pt x="717" y="2197"/>
                  <a:pt x="718" y="2190"/>
                </a:cubicBezTo>
                <a:lnTo>
                  <a:pt x="719" y="2181"/>
                </a:lnTo>
                <a:cubicBezTo>
                  <a:pt x="723" y="2144"/>
                  <a:pt x="748" y="2113"/>
                  <a:pt x="783" y="2101"/>
                </a:cubicBezTo>
                <a:cubicBezTo>
                  <a:pt x="818" y="2089"/>
                  <a:pt x="856" y="2097"/>
                  <a:pt x="882" y="2124"/>
                </a:cubicBezTo>
                <a:lnTo>
                  <a:pt x="886" y="2128"/>
                </a:lnTo>
                <a:cubicBezTo>
                  <a:pt x="894" y="2135"/>
                  <a:pt x="900" y="2143"/>
                  <a:pt x="904" y="2153"/>
                </a:cubicBezTo>
                <a:lnTo>
                  <a:pt x="907" y="2159"/>
                </a:lnTo>
                <a:cubicBezTo>
                  <a:pt x="919" y="2181"/>
                  <a:pt x="921" y="2208"/>
                  <a:pt x="913" y="2232"/>
                </a:cubicBezTo>
                <a:lnTo>
                  <a:pt x="910" y="2241"/>
                </a:lnTo>
                <a:lnTo>
                  <a:pt x="818" y="2114"/>
                </a:lnTo>
                <a:lnTo>
                  <a:pt x="819" y="2114"/>
                </a:lnTo>
                <a:lnTo>
                  <a:pt x="825" y="2114"/>
                </a:lnTo>
                <a:lnTo>
                  <a:pt x="835" y="2114"/>
                </a:lnTo>
                <a:lnTo>
                  <a:pt x="843" y="2114"/>
                </a:lnTo>
                <a:cubicBezTo>
                  <a:pt x="896" y="2114"/>
                  <a:pt x="939" y="2157"/>
                  <a:pt x="939" y="2210"/>
                </a:cubicBezTo>
                <a:cubicBezTo>
                  <a:pt x="939" y="2263"/>
                  <a:pt x="896" y="2306"/>
                  <a:pt x="843" y="2306"/>
                </a:cubicBezTo>
                <a:lnTo>
                  <a:pt x="842" y="2306"/>
                </a:lnTo>
                <a:lnTo>
                  <a:pt x="938" y="2210"/>
                </a:lnTo>
                <a:lnTo>
                  <a:pt x="938" y="2221"/>
                </a:lnTo>
                <a:lnTo>
                  <a:pt x="938" y="2229"/>
                </a:lnTo>
                <a:cubicBezTo>
                  <a:pt x="938" y="2282"/>
                  <a:pt x="895" y="2325"/>
                  <a:pt x="842" y="2325"/>
                </a:cubicBezTo>
                <a:cubicBezTo>
                  <a:pt x="789" y="2325"/>
                  <a:pt x="746" y="2282"/>
                  <a:pt x="746" y="2229"/>
                </a:cubicBezTo>
                <a:lnTo>
                  <a:pt x="746" y="2221"/>
                </a:lnTo>
                <a:lnTo>
                  <a:pt x="746" y="2219"/>
                </a:lnTo>
                <a:cubicBezTo>
                  <a:pt x="743" y="2192"/>
                  <a:pt x="752" y="2166"/>
                  <a:pt x="771" y="2146"/>
                </a:cubicBezTo>
                <a:cubicBezTo>
                  <a:pt x="789" y="2126"/>
                  <a:pt x="814" y="2114"/>
                  <a:pt x="841" y="2114"/>
                </a:cubicBezTo>
                <a:lnTo>
                  <a:pt x="843" y="2114"/>
                </a:lnTo>
                <a:cubicBezTo>
                  <a:pt x="880" y="2114"/>
                  <a:pt x="913" y="2135"/>
                  <a:pt x="929" y="2168"/>
                </a:cubicBezTo>
                <a:lnTo>
                  <a:pt x="934" y="2178"/>
                </a:lnTo>
                <a:lnTo>
                  <a:pt x="937" y="2183"/>
                </a:lnTo>
                <a:lnTo>
                  <a:pt x="757" y="2229"/>
                </a:lnTo>
                <a:lnTo>
                  <a:pt x="757" y="2225"/>
                </a:lnTo>
                <a:lnTo>
                  <a:pt x="757" y="2220"/>
                </a:lnTo>
                <a:lnTo>
                  <a:pt x="945" y="2251"/>
                </a:lnTo>
                <a:lnTo>
                  <a:pt x="944" y="2254"/>
                </a:lnTo>
                <a:lnTo>
                  <a:pt x="947" y="2208"/>
                </a:lnTo>
                <a:lnTo>
                  <a:pt x="948" y="2214"/>
                </a:lnTo>
                <a:lnTo>
                  <a:pt x="893" y="2142"/>
                </a:lnTo>
                <a:lnTo>
                  <a:pt x="904" y="2147"/>
                </a:lnTo>
                <a:lnTo>
                  <a:pt x="915" y="2152"/>
                </a:lnTo>
                <a:lnTo>
                  <a:pt x="875" y="2143"/>
                </a:lnTo>
                <a:lnTo>
                  <a:pt x="879" y="2143"/>
                </a:lnTo>
                <a:lnTo>
                  <a:pt x="785" y="2222"/>
                </a:lnTo>
                <a:lnTo>
                  <a:pt x="787" y="2211"/>
                </a:lnTo>
                <a:cubicBezTo>
                  <a:pt x="788" y="2207"/>
                  <a:pt x="789" y="2202"/>
                  <a:pt x="790" y="2198"/>
                </a:cubicBezTo>
                <a:lnTo>
                  <a:pt x="792" y="2192"/>
                </a:lnTo>
                <a:lnTo>
                  <a:pt x="787" y="2222"/>
                </a:lnTo>
                <a:lnTo>
                  <a:pt x="787" y="2220"/>
                </a:lnTo>
                <a:lnTo>
                  <a:pt x="977" y="2244"/>
                </a:lnTo>
                <a:lnTo>
                  <a:pt x="976" y="2248"/>
                </a:lnTo>
                <a:lnTo>
                  <a:pt x="977" y="2244"/>
                </a:lnTo>
                <a:lnTo>
                  <a:pt x="976" y="2253"/>
                </a:lnTo>
                <a:lnTo>
                  <a:pt x="974" y="2264"/>
                </a:lnTo>
                <a:lnTo>
                  <a:pt x="879" y="2152"/>
                </a:lnTo>
                <a:lnTo>
                  <a:pt x="881" y="2152"/>
                </a:lnTo>
                <a:lnTo>
                  <a:pt x="785" y="2248"/>
                </a:lnTo>
                <a:lnTo>
                  <a:pt x="785" y="2242"/>
                </a:lnTo>
                <a:lnTo>
                  <a:pt x="785" y="2233"/>
                </a:lnTo>
                <a:lnTo>
                  <a:pt x="785" y="2224"/>
                </a:lnTo>
                <a:lnTo>
                  <a:pt x="785" y="2220"/>
                </a:lnTo>
                <a:lnTo>
                  <a:pt x="967" y="2263"/>
                </a:lnTo>
                <a:lnTo>
                  <a:pt x="966" y="2265"/>
                </a:lnTo>
                <a:lnTo>
                  <a:pt x="976" y="2222"/>
                </a:lnTo>
                <a:lnTo>
                  <a:pt x="976" y="2228"/>
                </a:lnTo>
                <a:lnTo>
                  <a:pt x="975" y="2248"/>
                </a:lnTo>
                <a:lnTo>
                  <a:pt x="879" y="2143"/>
                </a:lnTo>
                <a:lnTo>
                  <a:pt x="886" y="2143"/>
                </a:lnTo>
                <a:lnTo>
                  <a:pt x="804" y="2190"/>
                </a:lnTo>
                <a:lnTo>
                  <a:pt x="810" y="2180"/>
                </a:lnTo>
                <a:lnTo>
                  <a:pt x="797" y="2216"/>
                </a:lnTo>
                <a:lnTo>
                  <a:pt x="798" y="2209"/>
                </a:lnTo>
                <a:cubicBezTo>
                  <a:pt x="800" y="2199"/>
                  <a:pt x="803" y="2189"/>
                  <a:pt x="808" y="2180"/>
                </a:cubicBezTo>
                <a:lnTo>
                  <a:pt x="809" y="2178"/>
                </a:lnTo>
                <a:cubicBezTo>
                  <a:pt x="829" y="2138"/>
                  <a:pt x="873" y="2117"/>
                  <a:pt x="917" y="2127"/>
                </a:cubicBezTo>
                <a:cubicBezTo>
                  <a:pt x="960" y="2137"/>
                  <a:pt x="990" y="2176"/>
                  <a:pt x="990" y="2220"/>
                </a:cubicBezTo>
                <a:lnTo>
                  <a:pt x="990" y="2225"/>
                </a:lnTo>
                <a:lnTo>
                  <a:pt x="990" y="2234"/>
                </a:lnTo>
                <a:lnTo>
                  <a:pt x="990" y="2243"/>
                </a:lnTo>
                <a:lnTo>
                  <a:pt x="990" y="2248"/>
                </a:lnTo>
                <a:cubicBezTo>
                  <a:pt x="990" y="2296"/>
                  <a:pt x="956" y="2336"/>
                  <a:pt x="910" y="2343"/>
                </a:cubicBezTo>
                <a:cubicBezTo>
                  <a:pt x="863" y="2351"/>
                  <a:pt x="818" y="2323"/>
                  <a:pt x="803" y="2279"/>
                </a:cubicBezTo>
                <a:lnTo>
                  <a:pt x="802" y="2276"/>
                </a:lnTo>
                <a:lnTo>
                  <a:pt x="800" y="2270"/>
                </a:lnTo>
                <a:lnTo>
                  <a:pt x="873" y="2334"/>
                </a:lnTo>
                <a:lnTo>
                  <a:pt x="868" y="2333"/>
                </a:lnTo>
                <a:lnTo>
                  <a:pt x="929" y="2324"/>
                </a:lnTo>
                <a:lnTo>
                  <a:pt x="927" y="2325"/>
                </a:lnTo>
                <a:lnTo>
                  <a:pt x="952" y="2172"/>
                </a:lnTo>
                <a:lnTo>
                  <a:pt x="957" y="2177"/>
                </a:lnTo>
                <a:lnTo>
                  <a:pt x="954" y="2174"/>
                </a:lnTo>
                <a:cubicBezTo>
                  <a:pt x="982" y="2196"/>
                  <a:pt x="996" y="2232"/>
                  <a:pt x="989" y="2267"/>
                </a:cubicBezTo>
                <a:lnTo>
                  <a:pt x="987" y="2277"/>
                </a:lnTo>
                <a:lnTo>
                  <a:pt x="892" y="2162"/>
                </a:lnTo>
                <a:lnTo>
                  <a:pt x="893" y="2162"/>
                </a:lnTo>
                <a:cubicBezTo>
                  <a:pt x="946" y="2162"/>
                  <a:pt x="989" y="2205"/>
                  <a:pt x="989" y="2258"/>
                </a:cubicBezTo>
                <a:lnTo>
                  <a:pt x="989" y="2263"/>
                </a:lnTo>
                <a:cubicBezTo>
                  <a:pt x="989" y="2271"/>
                  <a:pt x="989" y="2279"/>
                  <a:pt x="987" y="2287"/>
                </a:cubicBezTo>
                <a:lnTo>
                  <a:pt x="986" y="2291"/>
                </a:lnTo>
                <a:cubicBezTo>
                  <a:pt x="974" y="2338"/>
                  <a:pt x="929" y="2369"/>
                  <a:pt x="881" y="2363"/>
                </a:cubicBezTo>
                <a:cubicBezTo>
                  <a:pt x="833" y="2357"/>
                  <a:pt x="796" y="2316"/>
                  <a:pt x="796" y="2267"/>
                </a:cubicBezTo>
                <a:lnTo>
                  <a:pt x="796" y="2263"/>
                </a:lnTo>
                <a:lnTo>
                  <a:pt x="796" y="2258"/>
                </a:lnTo>
                <a:cubicBezTo>
                  <a:pt x="796" y="2205"/>
                  <a:pt x="839" y="2162"/>
                  <a:pt x="892" y="2162"/>
                </a:cubicBezTo>
                <a:lnTo>
                  <a:pt x="895" y="2162"/>
                </a:lnTo>
                <a:cubicBezTo>
                  <a:pt x="919" y="2162"/>
                  <a:pt x="942" y="2171"/>
                  <a:pt x="960" y="2187"/>
                </a:cubicBezTo>
                <a:lnTo>
                  <a:pt x="970" y="2196"/>
                </a:lnTo>
                <a:cubicBezTo>
                  <a:pt x="979" y="2204"/>
                  <a:pt x="986" y="2214"/>
                  <a:pt x="991" y="2225"/>
                </a:cubicBezTo>
                <a:lnTo>
                  <a:pt x="996" y="2235"/>
                </a:lnTo>
                <a:lnTo>
                  <a:pt x="910" y="2181"/>
                </a:lnTo>
                <a:lnTo>
                  <a:pt x="918" y="2181"/>
                </a:lnTo>
                <a:lnTo>
                  <a:pt x="926" y="2181"/>
                </a:lnTo>
                <a:lnTo>
                  <a:pt x="930" y="2181"/>
                </a:lnTo>
                <a:lnTo>
                  <a:pt x="931" y="2181"/>
                </a:lnTo>
                <a:lnTo>
                  <a:pt x="835" y="2277"/>
                </a:lnTo>
                <a:lnTo>
                  <a:pt x="835" y="2271"/>
                </a:lnTo>
                <a:lnTo>
                  <a:pt x="835" y="2267"/>
                </a:lnTo>
                <a:cubicBezTo>
                  <a:pt x="835" y="2219"/>
                  <a:pt x="872" y="2178"/>
                  <a:pt x="920" y="2172"/>
                </a:cubicBezTo>
                <a:cubicBezTo>
                  <a:pt x="968" y="2166"/>
                  <a:pt x="1013" y="2197"/>
                  <a:pt x="1025" y="2244"/>
                </a:cubicBezTo>
                <a:lnTo>
                  <a:pt x="1026" y="2248"/>
                </a:lnTo>
                <a:lnTo>
                  <a:pt x="1028" y="2262"/>
                </a:lnTo>
                <a:cubicBezTo>
                  <a:pt x="1033" y="2290"/>
                  <a:pt x="1025" y="2318"/>
                  <a:pt x="1007" y="2340"/>
                </a:cubicBezTo>
                <a:cubicBezTo>
                  <a:pt x="988" y="2361"/>
                  <a:pt x="962" y="2373"/>
                  <a:pt x="933" y="2373"/>
                </a:cubicBezTo>
                <a:lnTo>
                  <a:pt x="931" y="2373"/>
                </a:lnTo>
                <a:cubicBezTo>
                  <a:pt x="878" y="2373"/>
                  <a:pt x="835" y="2330"/>
                  <a:pt x="835" y="2277"/>
                </a:cubicBezTo>
                <a:lnTo>
                  <a:pt x="835" y="2271"/>
                </a:lnTo>
                <a:lnTo>
                  <a:pt x="838" y="2295"/>
                </a:lnTo>
                <a:lnTo>
                  <a:pt x="837" y="2291"/>
                </a:lnTo>
                <a:lnTo>
                  <a:pt x="1024" y="2288"/>
                </a:lnTo>
                <a:lnTo>
                  <a:pt x="1022" y="2297"/>
                </a:lnTo>
                <a:lnTo>
                  <a:pt x="1024" y="2267"/>
                </a:lnTo>
                <a:lnTo>
                  <a:pt x="1025" y="2277"/>
                </a:lnTo>
                <a:lnTo>
                  <a:pt x="941" y="2191"/>
                </a:lnTo>
                <a:lnTo>
                  <a:pt x="949" y="2192"/>
                </a:lnTo>
                <a:lnTo>
                  <a:pt x="926" y="2192"/>
                </a:lnTo>
                <a:lnTo>
                  <a:pt x="934" y="2191"/>
                </a:lnTo>
                <a:lnTo>
                  <a:pt x="948" y="2190"/>
                </a:lnTo>
                <a:lnTo>
                  <a:pt x="865" y="2239"/>
                </a:lnTo>
                <a:lnTo>
                  <a:pt x="869" y="2232"/>
                </a:lnTo>
                <a:lnTo>
                  <a:pt x="861" y="2249"/>
                </a:lnTo>
                <a:lnTo>
                  <a:pt x="862" y="2246"/>
                </a:lnTo>
                <a:cubicBezTo>
                  <a:pt x="871" y="2220"/>
                  <a:pt x="891" y="2198"/>
                  <a:pt x="917" y="2188"/>
                </a:cubicBezTo>
                <a:cubicBezTo>
                  <a:pt x="942" y="2177"/>
                  <a:pt x="972" y="2178"/>
                  <a:pt x="996" y="2191"/>
                </a:cubicBezTo>
                <a:lnTo>
                  <a:pt x="998" y="2192"/>
                </a:lnTo>
                <a:cubicBezTo>
                  <a:pt x="1027" y="2206"/>
                  <a:pt x="1046" y="2233"/>
                  <a:pt x="1051" y="2264"/>
                </a:cubicBezTo>
                <a:lnTo>
                  <a:pt x="1052" y="2271"/>
                </a:lnTo>
                <a:cubicBezTo>
                  <a:pt x="1052" y="2275"/>
                  <a:pt x="1052" y="2280"/>
                  <a:pt x="1052" y="2284"/>
                </a:cubicBezTo>
                <a:lnTo>
                  <a:pt x="1052" y="2297"/>
                </a:lnTo>
                <a:lnTo>
                  <a:pt x="1052" y="2309"/>
                </a:lnTo>
                <a:lnTo>
                  <a:pt x="1052" y="2315"/>
                </a:lnTo>
                <a:cubicBezTo>
                  <a:pt x="1052" y="2368"/>
                  <a:pt x="1009" y="2411"/>
                  <a:pt x="956" y="2411"/>
                </a:cubicBezTo>
                <a:cubicBezTo>
                  <a:pt x="903" y="2411"/>
                  <a:pt x="860" y="2368"/>
                  <a:pt x="860" y="2315"/>
                </a:cubicBezTo>
                <a:lnTo>
                  <a:pt x="860" y="2312"/>
                </a:lnTo>
                <a:lnTo>
                  <a:pt x="860" y="2304"/>
                </a:lnTo>
                <a:lnTo>
                  <a:pt x="860" y="2292"/>
                </a:lnTo>
                <a:lnTo>
                  <a:pt x="859" y="2288"/>
                </a:lnTo>
                <a:cubicBezTo>
                  <a:pt x="854" y="2239"/>
                  <a:pt x="886" y="2194"/>
                  <a:pt x="934" y="2184"/>
                </a:cubicBezTo>
                <a:cubicBezTo>
                  <a:pt x="982" y="2173"/>
                  <a:pt x="1030" y="2201"/>
                  <a:pt x="1046" y="2247"/>
                </a:cubicBezTo>
                <a:lnTo>
                  <a:pt x="1047" y="2250"/>
                </a:lnTo>
                <a:cubicBezTo>
                  <a:pt x="1048" y="2255"/>
                  <a:pt x="1049" y="2260"/>
                  <a:pt x="1050" y="2265"/>
                </a:cubicBezTo>
                <a:lnTo>
                  <a:pt x="1051" y="2271"/>
                </a:lnTo>
                <a:cubicBezTo>
                  <a:pt x="1052" y="2276"/>
                  <a:pt x="1052" y="2281"/>
                  <a:pt x="1052" y="2286"/>
                </a:cubicBezTo>
                <a:lnTo>
                  <a:pt x="1052" y="2291"/>
                </a:lnTo>
                <a:lnTo>
                  <a:pt x="1051" y="2273"/>
                </a:lnTo>
                <a:lnTo>
                  <a:pt x="1052" y="2278"/>
                </a:lnTo>
                <a:lnTo>
                  <a:pt x="957" y="2200"/>
                </a:lnTo>
                <a:lnTo>
                  <a:pt x="964" y="2200"/>
                </a:lnTo>
                <a:lnTo>
                  <a:pt x="971" y="2200"/>
                </a:lnTo>
                <a:lnTo>
                  <a:pt x="977" y="2200"/>
                </a:lnTo>
                <a:cubicBezTo>
                  <a:pt x="1012" y="2200"/>
                  <a:pt x="1044" y="2219"/>
                  <a:pt x="1061" y="2250"/>
                </a:cubicBezTo>
                <a:lnTo>
                  <a:pt x="1066" y="2259"/>
                </a:lnTo>
                <a:cubicBezTo>
                  <a:pt x="1074" y="2273"/>
                  <a:pt x="1078" y="2289"/>
                  <a:pt x="1078" y="2305"/>
                </a:cubicBezTo>
                <a:lnTo>
                  <a:pt x="1078" y="2315"/>
                </a:lnTo>
                <a:lnTo>
                  <a:pt x="982" y="2219"/>
                </a:lnTo>
                <a:lnTo>
                  <a:pt x="985" y="2219"/>
                </a:lnTo>
                <a:lnTo>
                  <a:pt x="989" y="2219"/>
                </a:lnTo>
                <a:cubicBezTo>
                  <a:pt x="1042" y="2219"/>
                  <a:pt x="1085" y="2262"/>
                  <a:pt x="1085" y="2315"/>
                </a:cubicBezTo>
                <a:cubicBezTo>
                  <a:pt x="1085" y="2368"/>
                  <a:pt x="1042" y="2411"/>
                  <a:pt x="989" y="2411"/>
                </a:cubicBezTo>
                <a:lnTo>
                  <a:pt x="987" y="2411"/>
                </a:lnTo>
                <a:lnTo>
                  <a:pt x="1083" y="2315"/>
                </a:lnTo>
                <a:lnTo>
                  <a:pt x="1083" y="2325"/>
                </a:lnTo>
                <a:lnTo>
                  <a:pt x="1083" y="2334"/>
                </a:lnTo>
                <a:cubicBezTo>
                  <a:pt x="1083" y="2387"/>
                  <a:pt x="1040" y="2430"/>
                  <a:pt x="987" y="2430"/>
                </a:cubicBezTo>
                <a:lnTo>
                  <a:pt x="986" y="2430"/>
                </a:lnTo>
                <a:cubicBezTo>
                  <a:pt x="958" y="2430"/>
                  <a:pt x="931" y="2418"/>
                  <a:pt x="913" y="2396"/>
                </a:cubicBezTo>
                <a:cubicBezTo>
                  <a:pt x="895" y="2374"/>
                  <a:pt x="887" y="2345"/>
                  <a:pt x="892" y="2317"/>
                </a:cubicBezTo>
                <a:lnTo>
                  <a:pt x="894" y="2306"/>
                </a:lnTo>
                <a:lnTo>
                  <a:pt x="894" y="2304"/>
                </a:lnTo>
                <a:cubicBezTo>
                  <a:pt x="901" y="2251"/>
                  <a:pt x="949" y="2214"/>
                  <a:pt x="1001" y="2220"/>
                </a:cubicBezTo>
                <a:cubicBezTo>
                  <a:pt x="1054" y="2227"/>
                  <a:pt x="1091" y="2275"/>
                  <a:pt x="1085" y="2327"/>
                </a:cubicBezTo>
                <a:lnTo>
                  <a:pt x="1084" y="2335"/>
                </a:lnTo>
                <a:lnTo>
                  <a:pt x="1083" y="2343"/>
                </a:lnTo>
                <a:lnTo>
                  <a:pt x="1041" y="2255"/>
                </a:lnTo>
                <a:lnTo>
                  <a:pt x="1044" y="2257"/>
                </a:lnTo>
                <a:lnTo>
                  <a:pt x="948" y="2251"/>
                </a:lnTo>
                <a:lnTo>
                  <a:pt x="952" y="2249"/>
                </a:lnTo>
                <a:lnTo>
                  <a:pt x="899" y="2321"/>
                </a:lnTo>
                <a:lnTo>
                  <a:pt x="900" y="2314"/>
                </a:lnTo>
                <a:lnTo>
                  <a:pt x="901" y="2308"/>
                </a:lnTo>
                <a:lnTo>
                  <a:pt x="900" y="2308"/>
                </a:lnTo>
                <a:cubicBezTo>
                  <a:pt x="900" y="2298"/>
                  <a:pt x="902" y="2288"/>
                  <a:pt x="905" y="2278"/>
                </a:cubicBezTo>
                <a:lnTo>
                  <a:pt x="906" y="2275"/>
                </a:lnTo>
                <a:cubicBezTo>
                  <a:pt x="920" y="2233"/>
                  <a:pt x="961" y="2206"/>
                  <a:pt x="1005" y="2210"/>
                </a:cubicBezTo>
                <a:cubicBezTo>
                  <a:pt x="1049" y="2213"/>
                  <a:pt x="1085" y="2246"/>
                  <a:pt x="1092" y="2290"/>
                </a:cubicBezTo>
                <a:lnTo>
                  <a:pt x="1093" y="2296"/>
                </a:lnTo>
                <a:lnTo>
                  <a:pt x="1095" y="2315"/>
                </a:lnTo>
                <a:lnTo>
                  <a:pt x="1096" y="2329"/>
                </a:lnTo>
                <a:lnTo>
                  <a:pt x="1096" y="2343"/>
                </a:lnTo>
                <a:lnTo>
                  <a:pt x="1096" y="2344"/>
                </a:lnTo>
                <a:lnTo>
                  <a:pt x="909" y="2314"/>
                </a:lnTo>
                <a:lnTo>
                  <a:pt x="910" y="2311"/>
                </a:lnTo>
                <a:lnTo>
                  <a:pt x="906" y="2328"/>
                </a:lnTo>
                <a:lnTo>
                  <a:pt x="907" y="2321"/>
                </a:lnTo>
                <a:cubicBezTo>
                  <a:pt x="914" y="2274"/>
                  <a:pt x="955" y="2238"/>
                  <a:pt x="1002" y="2238"/>
                </a:cubicBezTo>
                <a:lnTo>
                  <a:pt x="1008" y="2238"/>
                </a:lnTo>
                <a:cubicBezTo>
                  <a:pt x="1042" y="2238"/>
                  <a:pt x="1073" y="2256"/>
                  <a:pt x="1091" y="2285"/>
                </a:cubicBezTo>
                <a:lnTo>
                  <a:pt x="1094" y="2290"/>
                </a:lnTo>
                <a:lnTo>
                  <a:pt x="1091" y="2286"/>
                </a:lnTo>
                <a:lnTo>
                  <a:pt x="1014" y="2247"/>
                </a:lnTo>
                <a:lnTo>
                  <a:pt x="1020" y="2247"/>
                </a:lnTo>
                <a:lnTo>
                  <a:pt x="1024" y="2247"/>
                </a:lnTo>
                <a:lnTo>
                  <a:pt x="1027" y="2247"/>
                </a:lnTo>
                <a:cubicBezTo>
                  <a:pt x="1080" y="2247"/>
                  <a:pt x="1123" y="2290"/>
                  <a:pt x="1123" y="2343"/>
                </a:cubicBezTo>
                <a:lnTo>
                  <a:pt x="1123" y="2349"/>
                </a:lnTo>
                <a:cubicBezTo>
                  <a:pt x="1123" y="2357"/>
                  <a:pt x="1123" y="2365"/>
                  <a:pt x="1121" y="2373"/>
                </a:cubicBezTo>
                <a:lnTo>
                  <a:pt x="1120" y="2377"/>
                </a:lnTo>
                <a:cubicBezTo>
                  <a:pt x="1108" y="2424"/>
                  <a:pt x="1063" y="2455"/>
                  <a:pt x="1015" y="2449"/>
                </a:cubicBezTo>
                <a:cubicBezTo>
                  <a:pt x="967" y="2443"/>
                  <a:pt x="930" y="2402"/>
                  <a:pt x="930" y="2353"/>
                </a:cubicBezTo>
                <a:lnTo>
                  <a:pt x="930" y="2349"/>
                </a:lnTo>
                <a:lnTo>
                  <a:pt x="930" y="2342"/>
                </a:lnTo>
                <a:lnTo>
                  <a:pt x="930" y="2336"/>
                </a:lnTo>
                <a:lnTo>
                  <a:pt x="930" y="2334"/>
                </a:lnTo>
                <a:cubicBezTo>
                  <a:pt x="930" y="2281"/>
                  <a:pt x="973" y="2238"/>
                  <a:pt x="1026" y="2238"/>
                </a:cubicBezTo>
                <a:cubicBezTo>
                  <a:pt x="1079" y="2238"/>
                  <a:pt x="1122" y="2281"/>
                  <a:pt x="1122" y="2334"/>
                </a:cubicBezTo>
                <a:lnTo>
                  <a:pt x="1122" y="2338"/>
                </a:lnTo>
                <a:lnTo>
                  <a:pt x="1122" y="2347"/>
                </a:lnTo>
                <a:lnTo>
                  <a:pt x="1122" y="2356"/>
                </a:lnTo>
                <a:lnTo>
                  <a:pt x="1122" y="2362"/>
                </a:lnTo>
                <a:lnTo>
                  <a:pt x="1026" y="2266"/>
                </a:lnTo>
                <a:lnTo>
                  <a:pt x="1028" y="2266"/>
                </a:lnTo>
                <a:cubicBezTo>
                  <a:pt x="1081" y="2266"/>
                  <a:pt x="1124" y="2309"/>
                  <a:pt x="1124" y="2362"/>
                </a:cubicBezTo>
                <a:cubicBezTo>
                  <a:pt x="1124" y="2415"/>
                  <a:pt x="1081" y="2458"/>
                  <a:pt x="1028" y="2458"/>
                </a:cubicBezTo>
                <a:lnTo>
                  <a:pt x="1026" y="2458"/>
                </a:lnTo>
                <a:cubicBezTo>
                  <a:pt x="986" y="2458"/>
                  <a:pt x="950" y="2433"/>
                  <a:pt x="936" y="2395"/>
                </a:cubicBezTo>
                <a:cubicBezTo>
                  <a:pt x="922" y="2357"/>
                  <a:pt x="934" y="2315"/>
                  <a:pt x="965" y="2289"/>
                </a:cubicBezTo>
                <a:lnTo>
                  <a:pt x="971" y="2284"/>
                </a:lnTo>
                <a:lnTo>
                  <a:pt x="985" y="2274"/>
                </a:lnTo>
                <a:cubicBezTo>
                  <a:pt x="1015" y="2254"/>
                  <a:pt x="1053" y="2252"/>
                  <a:pt x="1084" y="2269"/>
                </a:cubicBezTo>
                <a:cubicBezTo>
                  <a:pt x="1115" y="2286"/>
                  <a:pt x="1134" y="2318"/>
                  <a:pt x="1134" y="2353"/>
                </a:cubicBezTo>
                <a:lnTo>
                  <a:pt x="1134" y="2357"/>
                </a:lnTo>
                <a:lnTo>
                  <a:pt x="1134" y="2362"/>
                </a:lnTo>
                <a:lnTo>
                  <a:pt x="1038" y="2266"/>
                </a:lnTo>
                <a:lnTo>
                  <a:pt x="1042" y="2266"/>
                </a:lnTo>
                <a:lnTo>
                  <a:pt x="1046" y="2266"/>
                </a:lnTo>
                <a:cubicBezTo>
                  <a:pt x="1083" y="2266"/>
                  <a:pt x="1116" y="2287"/>
                  <a:pt x="1132" y="2320"/>
                </a:cubicBezTo>
                <a:lnTo>
                  <a:pt x="1137" y="2330"/>
                </a:lnTo>
                <a:lnTo>
                  <a:pt x="1051" y="2276"/>
                </a:lnTo>
                <a:lnTo>
                  <a:pt x="1053" y="2276"/>
                </a:lnTo>
                <a:lnTo>
                  <a:pt x="959" y="2388"/>
                </a:lnTo>
                <a:lnTo>
                  <a:pt x="958" y="2382"/>
                </a:lnTo>
                <a:lnTo>
                  <a:pt x="958" y="2386"/>
                </a:lnTo>
                <a:lnTo>
                  <a:pt x="1147" y="2353"/>
                </a:lnTo>
                <a:lnTo>
                  <a:pt x="1148" y="2363"/>
                </a:lnTo>
                <a:lnTo>
                  <a:pt x="1148" y="2381"/>
                </a:lnTo>
                <a:cubicBezTo>
                  <a:pt x="1148" y="2430"/>
                  <a:pt x="1112" y="2471"/>
                  <a:pt x="1064" y="2477"/>
                </a:cubicBezTo>
                <a:cubicBezTo>
                  <a:pt x="1016" y="2483"/>
                  <a:pt x="971" y="2452"/>
                  <a:pt x="959" y="2405"/>
                </a:cubicBezTo>
                <a:lnTo>
                  <a:pt x="958" y="2401"/>
                </a:lnTo>
                <a:lnTo>
                  <a:pt x="956" y="2391"/>
                </a:lnTo>
                <a:cubicBezTo>
                  <a:pt x="946" y="2340"/>
                  <a:pt x="979" y="2290"/>
                  <a:pt x="1029" y="2279"/>
                </a:cubicBezTo>
                <a:cubicBezTo>
                  <a:pt x="1080" y="2267"/>
                  <a:pt x="1131" y="2299"/>
                  <a:pt x="1144" y="2349"/>
                </a:cubicBezTo>
                <a:lnTo>
                  <a:pt x="1145" y="2353"/>
                </a:lnTo>
                <a:lnTo>
                  <a:pt x="1147" y="2363"/>
                </a:lnTo>
                <a:lnTo>
                  <a:pt x="1052" y="2285"/>
                </a:lnTo>
                <a:lnTo>
                  <a:pt x="1054" y="2285"/>
                </a:lnTo>
                <a:lnTo>
                  <a:pt x="1056" y="2285"/>
                </a:lnTo>
                <a:cubicBezTo>
                  <a:pt x="1102" y="2285"/>
                  <a:pt x="1142" y="2318"/>
                  <a:pt x="1151" y="2363"/>
                </a:cubicBezTo>
                <a:lnTo>
                  <a:pt x="1153" y="2373"/>
                </a:lnTo>
                <a:lnTo>
                  <a:pt x="1040" y="2297"/>
                </a:lnTo>
                <a:lnTo>
                  <a:pt x="1045" y="2296"/>
                </a:lnTo>
                <a:cubicBezTo>
                  <a:pt x="1061" y="2293"/>
                  <a:pt x="1078" y="2294"/>
                  <a:pt x="1094" y="2299"/>
                </a:cubicBezTo>
                <a:lnTo>
                  <a:pt x="1097" y="2300"/>
                </a:lnTo>
                <a:cubicBezTo>
                  <a:pt x="1143" y="2316"/>
                  <a:pt x="1170" y="2363"/>
                  <a:pt x="1161" y="2410"/>
                </a:cubicBezTo>
                <a:lnTo>
                  <a:pt x="1159" y="2420"/>
                </a:lnTo>
                <a:lnTo>
                  <a:pt x="1156" y="2431"/>
                </a:lnTo>
                <a:cubicBezTo>
                  <a:pt x="1145" y="2483"/>
                  <a:pt x="1094" y="2515"/>
                  <a:pt x="1043" y="2504"/>
                </a:cubicBezTo>
                <a:cubicBezTo>
                  <a:pt x="991" y="2494"/>
                  <a:pt x="958" y="2443"/>
                  <a:pt x="968" y="2392"/>
                </a:cubicBezTo>
                <a:lnTo>
                  <a:pt x="971" y="2377"/>
                </a:lnTo>
                <a:lnTo>
                  <a:pt x="971" y="2376"/>
                </a:lnTo>
                <a:lnTo>
                  <a:pt x="973" y="2363"/>
                </a:lnTo>
                <a:cubicBezTo>
                  <a:pt x="981" y="2322"/>
                  <a:pt x="1014" y="2292"/>
                  <a:pt x="1055" y="2286"/>
                </a:cubicBezTo>
                <a:cubicBezTo>
                  <a:pt x="1095" y="2281"/>
                  <a:pt x="1135" y="2302"/>
                  <a:pt x="1153" y="2339"/>
                </a:cubicBezTo>
                <a:lnTo>
                  <a:pt x="1154" y="2341"/>
                </a:lnTo>
                <a:cubicBezTo>
                  <a:pt x="1159" y="2350"/>
                  <a:pt x="1162" y="2361"/>
                  <a:pt x="1164" y="2372"/>
                </a:cubicBezTo>
                <a:lnTo>
                  <a:pt x="1165" y="2380"/>
                </a:lnTo>
                <a:lnTo>
                  <a:pt x="1166" y="2385"/>
                </a:lnTo>
                <a:lnTo>
                  <a:pt x="1169" y="2393"/>
                </a:lnTo>
                <a:lnTo>
                  <a:pt x="1158" y="2369"/>
                </a:lnTo>
                <a:lnTo>
                  <a:pt x="1163" y="2377"/>
                </a:lnTo>
                <a:lnTo>
                  <a:pt x="1117" y="2338"/>
                </a:lnTo>
                <a:lnTo>
                  <a:pt x="1122" y="2340"/>
                </a:lnTo>
                <a:lnTo>
                  <a:pt x="990" y="2429"/>
                </a:lnTo>
                <a:lnTo>
                  <a:pt x="990" y="2419"/>
                </a:lnTo>
                <a:lnTo>
                  <a:pt x="992" y="2435"/>
                </a:lnTo>
                <a:lnTo>
                  <a:pt x="991" y="2429"/>
                </a:lnTo>
                <a:cubicBezTo>
                  <a:pt x="990" y="2424"/>
                  <a:pt x="989" y="2419"/>
                  <a:pt x="989" y="2413"/>
                </a:cubicBezTo>
                <a:lnTo>
                  <a:pt x="989" y="2410"/>
                </a:lnTo>
                <a:cubicBezTo>
                  <a:pt x="989" y="2366"/>
                  <a:pt x="1020" y="2327"/>
                  <a:pt x="1063" y="2317"/>
                </a:cubicBezTo>
                <a:cubicBezTo>
                  <a:pt x="1107" y="2307"/>
                  <a:pt x="1151" y="2328"/>
                  <a:pt x="1171" y="2368"/>
                </a:cubicBezTo>
                <a:lnTo>
                  <a:pt x="1175" y="2376"/>
                </a:lnTo>
                <a:cubicBezTo>
                  <a:pt x="1178" y="2381"/>
                  <a:pt x="1180" y="2387"/>
                  <a:pt x="1182" y="2393"/>
                </a:cubicBezTo>
                <a:lnTo>
                  <a:pt x="1185" y="2404"/>
                </a:lnTo>
                <a:lnTo>
                  <a:pt x="1180" y="2390"/>
                </a:lnTo>
                <a:lnTo>
                  <a:pt x="1184" y="2399"/>
                </a:lnTo>
                <a:lnTo>
                  <a:pt x="1011" y="2396"/>
                </a:lnTo>
                <a:lnTo>
                  <a:pt x="1013" y="2392"/>
                </a:lnTo>
                <a:lnTo>
                  <a:pt x="1004" y="2416"/>
                </a:lnTo>
                <a:lnTo>
                  <a:pt x="1005" y="2411"/>
                </a:lnTo>
                <a:cubicBezTo>
                  <a:pt x="1014" y="2366"/>
                  <a:pt x="1054" y="2333"/>
                  <a:pt x="1099" y="2333"/>
                </a:cubicBezTo>
                <a:lnTo>
                  <a:pt x="1102" y="2333"/>
                </a:lnTo>
                <a:cubicBezTo>
                  <a:pt x="1136" y="2333"/>
                  <a:pt x="1167" y="2351"/>
                  <a:pt x="1185" y="2380"/>
                </a:cubicBezTo>
                <a:lnTo>
                  <a:pt x="1188" y="2385"/>
                </a:lnTo>
                <a:lnTo>
                  <a:pt x="1185" y="2381"/>
                </a:lnTo>
                <a:lnTo>
                  <a:pt x="1108" y="2342"/>
                </a:lnTo>
                <a:lnTo>
                  <a:pt x="1117" y="2342"/>
                </a:lnTo>
                <a:lnTo>
                  <a:pt x="1023" y="2423"/>
                </a:lnTo>
                <a:lnTo>
                  <a:pt x="1024" y="2417"/>
                </a:lnTo>
                <a:lnTo>
                  <a:pt x="1022" y="2432"/>
                </a:lnTo>
                <a:lnTo>
                  <a:pt x="1022" y="2429"/>
                </a:lnTo>
                <a:cubicBezTo>
                  <a:pt x="1022" y="2382"/>
                  <a:pt x="1057" y="2342"/>
                  <a:pt x="1103" y="2335"/>
                </a:cubicBezTo>
                <a:cubicBezTo>
                  <a:pt x="1150" y="2327"/>
                  <a:pt x="1195" y="2354"/>
                  <a:pt x="1210" y="2399"/>
                </a:cubicBezTo>
                <a:lnTo>
                  <a:pt x="1213" y="2408"/>
                </a:lnTo>
                <a:lnTo>
                  <a:pt x="1216" y="2421"/>
                </a:lnTo>
                <a:lnTo>
                  <a:pt x="1030" y="2430"/>
                </a:lnTo>
                <a:lnTo>
                  <a:pt x="1031" y="2425"/>
                </a:lnTo>
                <a:lnTo>
                  <a:pt x="1029" y="2443"/>
                </a:lnTo>
                <a:lnTo>
                  <a:pt x="1029" y="2438"/>
                </a:lnTo>
                <a:cubicBezTo>
                  <a:pt x="1029" y="2389"/>
                  <a:pt x="1067" y="2348"/>
                  <a:pt x="1116" y="2343"/>
                </a:cubicBezTo>
                <a:cubicBezTo>
                  <a:pt x="1165" y="2338"/>
                  <a:pt x="1210" y="2371"/>
                  <a:pt x="1220" y="2420"/>
                </a:cubicBezTo>
                <a:lnTo>
                  <a:pt x="1222" y="2430"/>
                </a:lnTo>
                <a:lnTo>
                  <a:pt x="1223" y="2439"/>
                </a:lnTo>
                <a:lnTo>
                  <a:pt x="1220" y="2424"/>
                </a:lnTo>
                <a:lnTo>
                  <a:pt x="1221" y="2427"/>
                </a:lnTo>
                <a:lnTo>
                  <a:pt x="1033" y="2457"/>
                </a:lnTo>
                <a:lnTo>
                  <a:pt x="1033" y="2449"/>
                </a:lnTo>
                <a:lnTo>
                  <a:pt x="1033" y="2438"/>
                </a:lnTo>
                <a:cubicBezTo>
                  <a:pt x="1033" y="2397"/>
                  <a:pt x="1060" y="2360"/>
                  <a:pt x="1099" y="2347"/>
                </a:cubicBezTo>
                <a:lnTo>
                  <a:pt x="1102" y="2346"/>
                </a:lnTo>
                <a:cubicBezTo>
                  <a:pt x="1122" y="2340"/>
                  <a:pt x="1143" y="2340"/>
                  <a:pt x="1163" y="2346"/>
                </a:cubicBezTo>
                <a:lnTo>
                  <a:pt x="1166" y="2347"/>
                </a:lnTo>
                <a:lnTo>
                  <a:pt x="1135" y="2342"/>
                </a:lnTo>
                <a:lnTo>
                  <a:pt x="1140" y="2342"/>
                </a:lnTo>
                <a:lnTo>
                  <a:pt x="1141" y="2342"/>
                </a:lnTo>
                <a:cubicBezTo>
                  <a:pt x="1181" y="2342"/>
                  <a:pt x="1216" y="2366"/>
                  <a:pt x="1231" y="2403"/>
                </a:cubicBezTo>
                <a:lnTo>
                  <a:pt x="1235" y="2413"/>
                </a:lnTo>
                <a:lnTo>
                  <a:pt x="1228" y="2399"/>
                </a:lnTo>
                <a:lnTo>
                  <a:pt x="1234" y="2409"/>
                </a:lnTo>
                <a:lnTo>
                  <a:pt x="1240" y="2421"/>
                </a:lnTo>
                <a:cubicBezTo>
                  <a:pt x="1257" y="2451"/>
                  <a:pt x="1256" y="2487"/>
                  <a:pt x="1239" y="2516"/>
                </a:cubicBezTo>
                <a:cubicBezTo>
                  <a:pt x="1222" y="2545"/>
                  <a:pt x="1190" y="2563"/>
                  <a:pt x="1156" y="2563"/>
                </a:cubicBezTo>
                <a:lnTo>
                  <a:pt x="1155" y="2563"/>
                </a:lnTo>
                <a:lnTo>
                  <a:pt x="1251" y="2478"/>
                </a:lnTo>
                <a:lnTo>
                  <a:pt x="1250" y="2487"/>
                </a:lnTo>
                <a:lnTo>
                  <a:pt x="1250" y="2467"/>
                </a:lnTo>
                <a:lnTo>
                  <a:pt x="1251" y="2477"/>
                </a:lnTo>
                <a:lnTo>
                  <a:pt x="1223" y="2419"/>
                </a:lnTo>
                <a:lnTo>
                  <a:pt x="1229" y="2425"/>
                </a:lnTo>
                <a:lnTo>
                  <a:pt x="1204" y="2407"/>
                </a:lnTo>
                <a:lnTo>
                  <a:pt x="1210" y="2410"/>
                </a:lnTo>
                <a:lnTo>
                  <a:pt x="1167" y="2399"/>
                </a:lnTo>
                <a:lnTo>
                  <a:pt x="1170" y="2399"/>
                </a:lnTo>
                <a:cubicBezTo>
                  <a:pt x="1210" y="2399"/>
                  <a:pt x="1245" y="2423"/>
                  <a:pt x="1260" y="2460"/>
                </a:cubicBezTo>
                <a:lnTo>
                  <a:pt x="1264" y="2470"/>
                </a:lnTo>
                <a:lnTo>
                  <a:pt x="1266" y="2475"/>
                </a:lnTo>
                <a:cubicBezTo>
                  <a:pt x="1279" y="2505"/>
                  <a:pt x="1277" y="2540"/>
                  <a:pt x="1259" y="2567"/>
                </a:cubicBezTo>
                <a:cubicBezTo>
                  <a:pt x="1241" y="2594"/>
                  <a:pt x="1211" y="2610"/>
                  <a:pt x="1178" y="2610"/>
                </a:cubicBezTo>
                <a:lnTo>
                  <a:pt x="1177" y="2610"/>
                </a:lnTo>
                <a:cubicBezTo>
                  <a:pt x="1124" y="2610"/>
                  <a:pt x="1081" y="2567"/>
                  <a:pt x="1081" y="2514"/>
                </a:cubicBezTo>
                <a:cubicBezTo>
                  <a:pt x="1081" y="2461"/>
                  <a:pt x="1124" y="2418"/>
                  <a:pt x="1177" y="2418"/>
                </a:cubicBezTo>
                <a:lnTo>
                  <a:pt x="1183" y="2418"/>
                </a:lnTo>
                <a:lnTo>
                  <a:pt x="1189" y="2418"/>
                </a:lnTo>
                <a:lnTo>
                  <a:pt x="1192" y="2418"/>
                </a:lnTo>
                <a:cubicBezTo>
                  <a:pt x="1245" y="2418"/>
                  <a:pt x="1288" y="2461"/>
                  <a:pt x="1288" y="2514"/>
                </a:cubicBezTo>
                <a:lnTo>
                  <a:pt x="1288" y="2524"/>
                </a:lnTo>
                <a:lnTo>
                  <a:pt x="1288" y="2539"/>
                </a:lnTo>
                <a:lnTo>
                  <a:pt x="1287" y="2561"/>
                </a:lnTo>
                <a:lnTo>
                  <a:pt x="1287" y="2562"/>
                </a:lnTo>
                <a:lnTo>
                  <a:pt x="1124" y="2495"/>
                </a:lnTo>
                <a:lnTo>
                  <a:pt x="1125" y="2494"/>
                </a:lnTo>
                <a:lnTo>
                  <a:pt x="1101" y="2531"/>
                </a:lnTo>
                <a:lnTo>
                  <a:pt x="1103" y="2525"/>
                </a:lnTo>
                <a:lnTo>
                  <a:pt x="1104" y="2522"/>
                </a:lnTo>
                <a:lnTo>
                  <a:pt x="1109" y="2508"/>
                </a:lnTo>
                <a:cubicBezTo>
                  <a:pt x="1121" y="2478"/>
                  <a:pt x="1148" y="2456"/>
                  <a:pt x="1179" y="2449"/>
                </a:cubicBezTo>
                <a:cubicBezTo>
                  <a:pt x="1211" y="2443"/>
                  <a:pt x="1244" y="2453"/>
                  <a:pt x="1266" y="2476"/>
                </a:cubicBezTo>
                <a:lnTo>
                  <a:pt x="1269" y="2479"/>
                </a:lnTo>
                <a:cubicBezTo>
                  <a:pt x="1280" y="2489"/>
                  <a:pt x="1288" y="2502"/>
                  <a:pt x="1293" y="2516"/>
                </a:cubicBezTo>
                <a:lnTo>
                  <a:pt x="1295" y="2522"/>
                </a:lnTo>
                <a:lnTo>
                  <a:pt x="1278" y="2492"/>
                </a:lnTo>
                <a:lnTo>
                  <a:pt x="1286" y="2502"/>
                </a:lnTo>
                <a:cubicBezTo>
                  <a:pt x="1298" y="2517"/>
                  <a:pt x="1305" y="2534"/>
                  <a:pt x="1307" y="2552"/>
                </a:cubicBezTo>
                <a:lnTo>
                  <a:pt x="1308" y="2561"/>
                </a:lnTo>
                <a:cubicBezTo>
                  <a:pt x="1309" y="2570"/>
                  <a:pt x="1309" y="2579"/>
                  <a:pt x="1307" y="2589"/>
                </a:cubicBezTo>
                <a:lnTo>
                  <a:pt x="1305" y="2600"/>
                </a:lnTo>
                <a:lnTo>
                  <a:pt x="1306" y="2582"/>
                </a:lnTo>
                <a:lnTo>
                  <a:pt x="1306" y="2590"/>
                </a:lnTo>
                <a:lnTo>
                  <a:pt x="1125" y="2548"/>
                </a:lnTo>
                <a:lnTo>
                  <a:pt x="1126" y="2546"/>
                </a:lnTo>
                <a:lnTo>
                  <a:pt x="1126" y="2544"/>
                </a:lnTo>
                <a:lnTo>
                  <a:pt x="1128" y="2538"/>
                </a:lnTo>
                <a:cubicBezTo>
                  <a:pt x="1131" y="2531"/>
                  <a:pt x="1133" y="2525"/>
                  <a:pt x="1137" y="2520"/>
                </a:cubicBezTo>
                <a:lnTo>
                  <a:pt x="1142" y="2512"/>
                </a:lnTo>
                <a:cubicBezTo>
                  <a:pt x="1166" y="2474"/>
                  <a:pt x="1212" y="2457"/>
                  <a:pt x="1254" y="2471"/>
                </a:cubicBezTo>
                <a:lnTo>
                  <a:pt x="1260" y="2473"/>
                </a:lnTo>
                <a:cubicBezTo>
                  <a:pt x="1279" y="2480"/>
                  <a:pt x="1296" y="2492"/>
                  <a:pt x="1308" y="2509"/>
                </a:cubicBezTo>
                <a:lnTo>
                  <a:pt x="1313" y="2516"/>
                </a:lnTo>
                <a:cubicBezTo>
                  <a:pt x="1318" y="2523"/>
                  <a:pt x="1323" y="2532"/>
                  <a:pt x="1326" y="2541"/>
                </a:cubicBezTo>
                <a:lnTo>
                  <a:pt x="1329" y="2550"/>
                </a:lnTo>
                <a:lnTo>
                  <a:pt x="1334" y="2569"/>
                </a:lnTo>
                <a:lnTo>
                  <a:pt x="1336" y="2578"/>
                </a:lnTo>
                <a:lnTo>
                  <a:pt x="1340" y="2597"/>
                </a:lnTo>
                <a:cubicBezTo>
                  <a:pt x="1346" y="2644"/>
                  <a:pt x="1318" y="2688"/>
                  <a:pt x="1273" y="2702"/>
                </a:cubicBezTo>
                <a:cubicBezTo>
                  <a:pt x="1228" y="2716"/>
                  <a:pt x="1180" y="2696"/>
                  <a:pt x="1159" y="2653"/>
                </a:cubicBezTo>
                <a:lnTo>
                  <a:pt x="1158" y="2651"/>
                </a:lnTo>
                <a:cubicBezTo>
                  <a:pt x="1153" y="2642"/>
                  <a:pt x="1150" y="2631"/>
                  <a:pt x="1148" y="2620"/>
                </a:cubicBezTo>
                <a:lnTo>
                  <a:pt x="1147" y="2612"/>
                </a:lnTo>
                <a:cubicBezTo>
                  <a:pt x="1146" y="2603"/>
                  <a:pt x="1146" y="2594"/>
                  <a:pt x="1148" y="2585"/>
                </a:cubicBezTo>
                <a:lnTo>
                  <a:pt x="1149" y="2579"/>
                </a:lnTo>
                <a:lnTo>
                  <a:pt x="1151" y="2567"/>
                </a:lnTo>
                <a:cubicBezTo>
                  <a:pt x="1164" y="2516"/>
                  <a:pt x="1216" y="2484"/>
                  <a:pt x="1268" y="2497"/>
                </a:cubicBezTo>
                <a:cubicBezTo>
                  <a:pt x="1319" y="2510"/>
                  <a:pt x="1350" y="2562"/>
                  <a:pt x="1338" y="2614"/>
                </a:cubicBezTo>
                <a:lnTo>
                  <a:pt x="1337" y="2618"/>
                </a:lnTo>
                <a:lnTo>
                  <a:pt x="1339" y="2594"/>
                </a:lnTo>
                <a:lnTo>
                  <a:pt x="1339" y="2600"/>
                </a:lnTo>
                <a:lnTo>
                  <a:pt x="1338" y="2585"/>
                </a:lnTo>
                <a:lnTo>
                  <a:pt x="1339" y="2591"/>
                </a:lnTo>
                <a:lnTo>
                  <a:pt x="1312" y="2539"/>
                </a:lnTo>
                <a:lnTo>
                  <a:pt x="1316" y="2543"/>
                </a:lnTo>
                <a:lnTo>
                  <a:pt x="1206" y="2525"/>
                </a:lnTo>
                <a:lnTo>
                  <a:pt x="1214" y="2521"/>
                </a:lnTo>
                <a:lnTo>
                  <a:pt x="1199" y="2530"/>
                </a:lnTo>
                <a:lnTo>
                  <a:pt x="1207" y="2524"/>
                </a:lnTo>
                <a:cubicBezTo>
                  <a:pt x="1223" y="2511"/>
                  <a:pt x="1244" y="2504"/>
                  <a:pt x="1264" y="2504"/>
                </a:cubicBezTo>
                <a:lnTo>
                  <a:pt x="1268" y="2504"/>
                </a:lnTo>
                <a:cubicBezTo>
                  <a:pt x="1317" y="2504"/>
                  <a:pt x="1358" y="2541"/>
                  <a:pt x="1364" y="2590"/>
                </a:cubicBezTo>
                <a:lnTo>
                  <a:pt x="1365" y="2599"/>
                </a:lnTo>
                <a:lnTo>
                  <a:pt x="1365" y="2619"/>
                </a:lnTo>
                <a:lnTo>
                  <a:pt x="1364" y="2639"/>
                </a:lnTo>
                <a:lnTo>
                  <a:pt x="1361" y="2602"/>
                </a:lnTo>
                <a:lnTo>
                  <a:pt x="1366" y="2619"/>
                </a:lnTo>
                <a:lnTo>
                  <a:pt x="1373" y="2646"/>
                </a:lnTo>
                <a:lnTo>
                  <a:pt x="1380" y="2667"/>
                </a:lnTo>
                <a:lnTo>
                  <a:pt x="1386" y="2684"/>
                </a:lnTo>
                <a:lnTo>
                  <a:pt x="1362" y="2647"/>
                </a:lnTo>
                <a:lnTo>
                  <a:pt x="1369" y="2654"/>
                </a:lnTo>
                <a:lnTo>
                  <a:pt x="1344" y="2636"/>
                </a:lnTo>
                <a:lnTo>
                  <a:pt x="1350" y="2639"/>
                </a:lnTo>
                <a:cubicBezTo>
                  <a:pt x="1380" y="2653"/>
                  <a:pt x="1399" y="2682"/>
                  <a:pt x="1403" y="2714"/>
                </a:cubicBezTo>
                <a:lnTo>
                  <a:pt x="1405" y="2732"/>
                </a:lnTo>
                <a:lnTo>
                  <a:pt x="1407" y="2753"/>
                </a:lnTo>
                <a:lnTo>
                  <a:pt x="1389" y="2706"/>
                </a:lnTo>
                <a:lnTo>
                  <a:pt x="1400" y="2721"/>
                </a:lnTo>
                <a:lnTo>
                  <a:pt x="1409" y="2732"/>
                </a:lnTo>
                <a:cubicBezTo>
                  <a:pt x="1418" y="2744"/>
                  <a:pt x="1424" y="2758"/>
                  <a:pt x="1427" y="2773"/>
                </a:cubicBezTo>
                <a:lnTo>
                  <a:pt x="1429" y="2784"/>
                </a:lnTo>
                <a:cubicBezTo>
                  <a:pt x="1431" y="2798"/>
                  <a:pt x="1431" y="2812"/>
                  <a:pt x="1428" y="2825"/>
                </a:cubicBezTo>
                <a:lnTo>
                  <a:pt x="1426" y="2833"/>
                </a:lnTo>
                <a:cubicBezTo>
                  <a:pt x="1421" y="2853"/>
                  <a:pt x="1410" y="2870"/>
                  <a:pt x="1394" y="2883"/>
                </a:cubicBezTo>
                <a:lnTo>
                  <a:pt x="1388" y="2888"/>
                </a:lnTo>
                <a:lnTo>
                  <a:pt x="1409" y="2864"/>
                </a:lnTo>
                <a:lnTo>
                  <a:pt x="1406" y="2869"/>
                </a:lnTo>
                <a:lnTo>
                  <a:pt x="1409" y="2777"/>
                </a:lnTo>
                <a:lnTo>
                  <a:pt x="1413" y="2785"/>
                </a:lnTo>
                <a:lnTo>
                  <a:pt x="1418" y="2792"/>
                </a:lnTo>
                <a:cubicBezTo>
                  <a:pt x="1421" y="2799"/>
                  <a:pt x="1424" y="2806"/>
                  <a:pt x="1426" y="2814"/>
                </a:cubicBezTo>
                <a:lnTo>
                  <a:pt x="1430" y="2829"/>
                </a:lnTo>
                <a:lnTo>
                  <a:pt x="1434" y="2845"/>
                </a:lnTo>
                <a:lnTo>
                  <a:pt x="1437" y="2860"/>
                </a:lnTo>
                <a:cubicBezTo>
                  <a:pt x="1437" y="2864"/>
                  <a:pt x="1437" y="2869"/>
                  <a:pt x="1437" y="2873"/>
                </a:cubicBezTo>
                <a:lnTo>
                  <a:pt x="1437" y="2876"/>
                </a:lnTo>
                <a:cubicBezTo>
                  <a:pt x="1437" y="2929"/>
                  <a:pt x="1394" y="2972"/>
                  <a:pt x="1341" y="2972"/>
                </a:cubicBezTo>
                <a:cubicBezTo>
                  <a:pt x="1288" y="2972"/>
                  <a:pt x="1245" y="2929"/>
                  <a:pt x="1245" y="2876"/>
                </a:cubicBezTo>
                <a:lnTo>
                  <a:pt x="1245" y="2872"/>
                </a:lnTo>
                <a:lnTo>
                  <a:pt x="1245" y="2865"/>
                </a:lnTo>
                <a:lnTo>
                  <a:pt x="1245" y="2858"/>
                </a:lnTo>
                <a:cubicBezTo>
                  <a:pt x="1245" y="2833"/>
                  <a:pt x="1256" y="2809"/>
                  <a:pt x="1274" y="2791"/>
                </a:cubicBezTo>
                <a:lnTo>
                  <a:pt x="1275" y="2790"/>
                </a:lnTo>
                <a:cubicBezTo>
                  <a:pt x="1300" y="2764"/>
                  <a:pt x="1338" y="2755"/>
                  <a:pt x="1373" y="2766"/>
                </a:cubicBezTo>
                <a:cubicBezTo>
                  <a:pt x="1407" y="2778"/>
                  <a:pt x="1432" y="2808"/>
                  <a:pt x="1438" y="2844"/>
                </a:cubicBezTo>
                <a:lnTo>
                  <a:pt x="1439" y="2851"/>
                </a:lnTo>
                <a:lnTo>
                  <a:pt x="1440" y="2868"/>
                </a:lnTo>
                <a:lnTo>
                  <a:pt x="1441" y="2880"/>
                </a:lnTo>
                <a:lnTo>
                  <a:pt x="1442" y="2882"/>
                </a:lnTo>
                <a:lnTo>
                  <a:pt x="1279" y="2828"/>
                </a:lnTo>
                <a:lnTo>
                  <a:pt x="1281" y="2826"/>
                </a:lnTo>
                <a:lnTo>
                  <a:pt x="1263" y="2851"/>
                </a:lnTo>
                <a:lnTo>
                  <a:pt x="1266" y="2845"/>
                </a:lnTo>
                <a:lnTo>
                  <a:pt x="1265" y="2846"/>
                </a:lnTo>
                <a:cubicBezTo>
                  <a:pt x="1269" y="2833"/>
                  <a:pt x="1277" y="2821"/>
                  <a:pt x="1287" y="2812"/>
                </a:cubicBezTo>
                <a:lnTo>
                  <a:pt x="1290" y="2809"/>
                </a:lnTo>
                <a:cubicBezTo>
                  <a:pt x="1308" y="2790"/>
                  <a:pt x="1334" y="2780"/>
                  <a:pt x="1361" y="2781"/>
                </a:cubicBezTo>
                <a:cubicBezTo>
                  <a:pt x="1388" y="2782"/>
                  <a:pt x="1413" y="2794"/>
                  <a:pt x="1430" y="2814"/>
                </a:cubicBezTo>
                <a:lnTo>
                  <a:pt x="1436" y="2821"/>
                </a:lnTo>
                <a:cubicBezTo>
                  <a:pt x="1444" y="2830"/>
                  <a:pt x="1451" y="2841"/>
                  <a:pt x="1455" y="2853"/>
                </a:cubicBezTo>
                <a:lnTo>
                  <a:pt x="1459" y="2865"/>
                </a:lnTo>
                <a:cubicBezTo>
                  <a:pt x="1461" y="2872"/>
                  <a:pt x="1462" y="2879"/>
                  <a:pt x="1463" y="2887"/>
                </a:cubicBezTo>
                <a:lnTo>
                  <a:pt x="1464" y="2898"/>
                </a:lnTo>
                <a:cubicBezTo>
                  <a:pt x="1465" y="2905"/>
                  <a:pt x="1465" y="2912"/>
                  <a:pt x="1464" y="2918"/>
                </a:cubicBezTo>
                <a:lnTo>
                  <a:pt x="1463" y="2926"/>
                </a:lnTo>
                <a:cubicBezTo>
                  <a:pt x="1457" y="2974"/>
                  <a:pt x="1416" y="3010"/>
                  <a:pt x="1367" y="3010"/>
                </a:cubicBezTo>
                <a:lnTo>
                  <a:pt x="1365" y="3010"/>
                </a:lnTo>
                <a:lnTo>
                  <a:pt x="1451" y="2872"/>
                </a:lnTo>
                <a:lnTo>
                  <a:pt x="1454" y="2878"/>
                </a:lnTo>
                <a:lnTo>
                  <a:pt x="1458" y="2886"/>
                </a:lnTo>
                <a:lnTo>
                  <a:pt x="1461" y="2891"/>
                </a:lnTo>
                <a:lnTo>
                  <a:pt x="1463" y="2893"/>
                </a:lnTo>
                <a:lnTo>
                  <a:pt x="1301" y="2889"/>
                </a:lnTo>
                <a:lnTo>
                  <a:pt x="1303" y="2886"/>
                </a:lnTo>
                <a:lnTo>
                  <a:pt x="1288" y="2924"/>
                </a:lnTo>
                <a:lnTo>
                  <a:pt x="1289" y="2918"/>
                </a:lnTo>
                <a:cubicBezTo>
                  <a:pt x="1295" y="2880"/>
                  <a:pt x="1323" y="2849"/>
                  <a:pt x="1361" y="2840"/>
                </a:cubicBezTo>
                <a:cubicBezTo>
                  <a:pt x="1398" y="2831"/>
                  <a:pt x="1437" y="2845"/>
                  <a:pt x="1460" y="2876"/>
                </a:cubicBezTo>
                <a:lnTo>
                  <a:pt x="1463" y="2880"/>
                </a:lnTo>
                <a:lnTo>
                  <a:pt x="1472" y="2893"/>
                </a:lnTo>
                <a:lnTo>
                  <a:pt x="1389" y="2846"/>
                </a:lnTo>
                <a:lnTo>
                  <a:pt x="1392" y="2846"/>
                </a:lnTo>
                <a:cubicBezTo>
                  <a:pt x="1445" y="2846"/>
                  <a:pt x="1488" y="2889"/>
                  <a:pt x="1488" y="2942"/>
                </a:cubicBezTo>
                <a:lnTo>
                  <a:pt x="1488" y="2948"/>
                </a:lnTo>
                <a:lnTo>
                  <a:pt x="1489" y="2949"/>
                </a:lnTo>
                <a:lnTo>
                  <a:pt x="1489" y="2966"/>
                </a:lnTo>
                <a:lnTo>
                  <a:pt x="1489" y="2971"/>
                </a:lnTo>
                <a:lnTo>
                  <a:pt x="1308" y="2929"/>
                </a:lnTo>
                <a:lnTo>
                  <a:pt x="1309" y="2927"/>
                </a:lnTo>
                <a:lnTo>
                  <a:pt x="1298" y="2969"/>
                </a:lnTo>
                <a:lnTo>
                  <a:pt x="1298" y="2962"/>
                </a:lnTo>
                <a:cubicBezTo>
                  <a:pt x="1298" y="2957"/>
                  <a:pt x="1299" y="2952"/>
                  <a:pt x="1300" y="2947"/>
                </a:cubicBezTo>
                <a:lnTo>
                  <a:pt x="1301" y="2941"/>
                </a:lnTo>
                <a:lnTo>
                  <a:pt x="1303" y="2929"/>
                </a:lnTo>
                <a:cubicBezTo>
                  <a:pt x="1313" y="2892"/>
                  <a:pt x="1343" y="2864"/>
                  <a:pt x="1380" y="2858"/>
                </a:cubicBezTo>
                <a:cubicBezTo>
                  <a:pt x="1418" y="2851"/>
                  <a:pt x="1455" y="2868"/>
                  <a:pt x="1476" y="2899"/>
                </a:cubicBezTo>
                <a:lnTo>
                  <a:pt x="1478" y="2902"/>
                </a:lnTo>
                <a:lnTo>
                  <a:pt x="1487" y="2919"/>
                </a:lnTo>
                <a:lnTo>
                  <a:pt x="1473" y="2897"/>
                </a:lnTo>
                <a:lnTo>
                  <a:pt x="1482" y="2907"/>
                </a:lnTo>
                <a:lnTo>
                  <a:pt x="1410" y="2875"/>
                </a:lnTo>
                <a:lnTo>
                  <a:pt x="1419" y="2875"/>
                </a:lnTo>
                <a:cubicBezTo>
                  <a:pt x="1472" y="2875"/>
                  <a:pt x="1515" y="2918"/>
                  <a:pt x="1515" y="2971"/>
                </a:cubicBezTo>
                <a:cubicBezTo>
                  <a:pt x="1515" y="3024"/>
                  <a:pt x="1472" y="3067"/>
                  <a:pt x="1419" y="3067"/>
                </a:cubicBezTo>
                <a:lnTo>
                  <a:pt x="1417" y="3067"/>
                </a:lnTo>
                <a:lnTo>
                  <a:pt x="1513" y="2971"/>
                </a:lnTo>
                <a:lnTo>
                  <a:pt x="1513" y="2977"/>
                </a:lnTo>
                <a:lnTo>
                  <a:pt x="1512" y="2959"/>
                </a:lnTo>
                <a:lnTo>
                  <a:pt x="1514" y="2969"/>
                </a:lnTo>
                <a:lnTo>
                  <a:pt x="1516" y="2984"/>
                </a:lnTo>
                <a:lnTo>
                  <a:pt x="1516" y="2999"/>
                </a:lnTo>
                <a:cubicBezTo>
                  <a:pt x="1516" y="3052"/>
                  <a:pt x="1473" y="3095"/>
                  <a:pt x="1420" y="3095"/>
                </a:cubicBezTo>
                <a:cubicBezTo>
                  <a:pt x="1367" y="3095"/>
                  <a:pt x="1324" y="3052"/>
                  <a:pt x="1324" y="2999"/>
                </a:cubicBezTo>
                <a:lnTo>
                  <a:pt x="1324" y="2995"/>
                </a:lnTo>
                <a:lnTo>
                  <a:pt x="1324" y="2995"/>
                </a:lnTo>
                <a:lnTo>
                  <a:pt x="1323" y="2985"/>
                </a:lnTo>
                <a:lnTo>
                  <a:pt x="1322" y="2971"/>
                </a:lnTo>
                <a:cubicBezTo>
                  <a:pt x="1322" y="2923"/>
                  <a:pt x="1359" y="2882"/>
                  <a:pt x="1407" y="2876"/>
                </a:cubicBezTo>
                <a:cubicBezTo>
                  <a:pt x="1455" y="2870"/>
                  <a:pt x="1500" y="2901"/>
                  <a:pt x="1512" y="2948"/>
                </a:cubicBezTo>
                <a:lnTo>
                  <a:pt x="1513" y="2952"/>
                </a:lnTo>
                <a:lnTo>
                  <a:pt x="1514" y="2958"/>
                </a:lnTo>
                <a:lnTo>
                  <a:pt x="1518" y="2974"/>
                </a:lnTo>
                <a:lnTo>
                  <a:pt x="1514" y="2959"/>
                </a:lnTo>
                <a:lnTo>
                  <a:pt x="1516" y="2964"/>
                </a:lnTo>
                <a:lnTo>
                  <a:pt x="1341" y="2957"/>
                </a:lnTo>
                <a:lnTo>
                  <a:pt x="1342" y="2955"/>
                </a:lnTo>
                <a:lnTo>
                  <a:pt x="1332" y="2984"/>
                </a:lnTo>
                <a:lnTo>
                  <a:pt x="1333" y="2977"/>
                </a:lnTo>
                <a:lnTo>
                  <a:pt x="1332" y="2990"/>
                </a:lnTo>
                <a:lnTo>
                  <a:pt x="1332" y="2983"/>
                </a:lnTo>
                <a:cubicBezTo>
                  <a:pt x="1332" y="2973"/>
                  <a:pt x="1334" y="2963"/>
                  <a:pt x="1337" y="2953"/>
                </a:cubicBezTo>
                <a:lnTo>
                  <a:pt x="1338" y="2950"/>
                </a:lnTo>
                <a:cubicBezTo>
                  <a:pt x="1350" y="2916"/>
                  <a:pt x="1379" y="2891"/>
                  <a:pt x="1414" y="2886"/>
                </a:cubicBezTo>
                <a:cubicBezTo>
                  <a:pt x="1449" y="2880"/>
                  <a:pt x="1485" y="2894"/>
                  <a:pt x="1506" y="2923"/>
                </a:cubicBezTo>
                <a:lnTo>
                  <a:pt x="1512" y="2931"/>
                </a:lnTo>
                <a:cubicBezTo>
                  <a:pt x="1516" y="2936"/>
                  <a:pt x="1520" y="2942"/>
                  <a:pt x="1523" y="2949"/>
                </a:cubicBezTo>
                <a:lnTo>
                  <a:pt x="1528" y="2960"/>
                </a:lnTo>
                <a:cubicBezTo>
                  <a:pt x="1536" y="2977"/>
                  <a:pt x="1538" y="2996"/>
                  <a:pt x="1535" y="3015"/>
                </a:cubicBezTo>
                <a:lnTo>
                  <a:pt x="1534" y="3021"/>
                </a:lnTo>
                <a:lnTo>
                  <a:pt x="1532" y="3033"/>
                </a:lnTo>
                <a:lnTo>
                  <a:pt x="1438" y="2913"/>
                </a:lnTo>
                <a:lnTo>
                  <a:pt x="1439" y="2913"/>
                </a:lnTo>
                <a:lnTo>
                  <a:pt x="1440" y="2913"/>
                </a:lnTo>
                <a:cubicBezTo>
                  <a:pt x="1469" y="2913"/>
                  <a:pt x="1496" y="2926"/>
                  <a:pt x="1515" y="2949"/>
                </a:cubicBezTo>
                <a:cubicBezTo>
                  <a:pt x="1533" y="2971"/>
                  <a:pt x="1540" y="3000"/>
                  <a:pt x="1535" y="3028"/>
                </a:cubicBezTo>
                <a:lnTo>
                  <a:pt x="1534" y="3033"/>
                </a:lnTo>
                <a:lnTo>
                  <a:pt x="1535" y="3014"/>
                </a:lnTo>
                <a:lnTo>
                  <a:pt x="1535" y="3018"/>
                </a:lnTo>
                <a:lnTo>
                  <a:pt x="1439" y="2922"/>
                </a:lnTo>
                <a:lnTo>
                  <a:pt x="1449" y="2922"/>
                </a:lnTo>
                <a:lnTo>
                  <a:pt x="1461" y="2922"/>
                </a:lnTo>
                <a:cubicBezTo>
                  <a:pt x="1501" y="2922"/>
                  <a:pt x="1536" y="2946"/>
                  <a:pt x="1551" y="2983"/>
                </a:cubicBezTo>
                <a:lnTo>
                  <a:pt x="1555" y="2993"/>
                </a:lnTo>
                <a:cubicBezTo>
                  <a:pt x="1566" y="3022"/>
                  <a:pt x="1563" y="3056"/>
                  <a:pt x="1545" y="3082"/>
                </a:cubicBezTo>
                <a:cubicBezTo>
                  <a:pt x="1527" y="3109"/>
                  <a:pt x="1497" y="3124"/>
                  <a:pt x="1465" y="3124"/>
                </a:cubicBezTo>
                <a:lnTo>
                  <a:pt x="1462" y="3124"/>
                </a:lnTo>
                <a:lnTo>
                  <a:pt x="1558" y="3015"/>
                </a:lnTo>
                <a:lnTo>
                  <a:pt x="1560" y="3029"/>
                </a:lnTo>
                <a:lnTo>
                  <a:pt x="1561" y="3050"/>
                </a:lnTo>
                <a:lnTo>
                  <a:pt x="1374" y="3026"/>
                </a:lnTo>
                <a:lnTo>
                  <a:pt x="1376" y="3020"/>
                </a:lnTo>
                <a:cubicBezTo>
                  <a:pt x="1383" y="3002"/>
                  <a:pt x="1394" y="2985"/>
                  <a:pt x="1410" y="2974"/>
                </a:cubicBezTo>
                <a:lnTo>
                  <a:pt x="1414" y="2971"/>
                </a:lnTo>
                <a:cubicBezTo>
                  <a:pt x="1435" y="2955"/>
                  <a:pt x="1462" y="2948"/>
                  <a:pt x="1488" y="2953"/>
                </a:cubicBezTo>
                <a:cubicBezTo>
                  <a:pt x="1514" y="2957"/>
                  <a:pt x="1537" y="2972"/>
                  <a:pt x="1551" y="2994"/>
                </a:cubicBezTo>
                <a:lnTo>
                  <a:pt x="1557" y="3003"/>
                </a:lnTo>
                <a:lnTo>
                  <a:pt x="1566" y="3017"/>
                </a:lnTo>
                <a:lnTo>
                  <a:pt x="1483" y="2970"/>
                </a:lnTo>
                <a:lnTo>
                  <a:pt x="1487" y="2970"/>
                </a:lnTo>
                <a:lnTo>
                  <a:pt x="1490" y="2970"/>
                </a:lnTo>
                <a:cubicBezTo>
                  <a:pt x="1536" y="2970"/>
                  <a:pt x="1576" y="3003"/>
                  <a:pt x="1585" y="3048"/>
                </a:cubicBezTo>
                <a:lnTo>
                  <a:pt x="1587" y="3058"/>
                </a:lnTo>
                <a:lnTo>
                  <a:pt x="1589" y="3075"/>
                </a:lnTo>
                <a:cubicBezTo>
                  <a:pt x="1593" y="3115"/>
                  <a:pt x="1572" y="3153"/>
                  <a:pt x="1536" y="3171"/>
                </a:cubicBezTo>
                <a:lnTo>
                  <a:pt x="1534" y="3172"/>
                </a:lnTo>
                <a:cubicBezTo>
                  <a:pt x="1507" y="3186"/>
                  <a:pt x="1476" y="3186"/>
                  <a:pt x="1449" y="3172"/>
                </a:cubicBezTo>
                <a:lnTo>
                  <a:pt x="1447" y="3171"/>
                </a:lnTo>
                <a:cubicBezTo>
                  <a:pt x="1407" y="3151"/>
                  <a:pt x="1386" y="3107"/>
                  <a:pt x="1396" y="3063"/>
                </a:cubicBezTo>
                <a:cubicBezTo>
                  <a:pt x="1406" y="3020"/>
                  <a:pt x="1445" y="2989"/>
                  <a:pt x="1489" y="2989"/>
                </a:cubicBezTo>
                <a:lnTo>
                  <a:pt x="1494" y="2989"/>
                </a:lnTo>
                <a:lnTo>
                  <a:pt x="1407" y="3046"/>
                </a:lnTo>
                <a:lnTo>
                  <a:pt x="1412" y="3035"/>
                </a:lnTo>
                <a:lnTo>
                  <a:pt x="1423" y="3016"/>
                </a:lnTo>
                <a:cubicBezTo>
                  <a:pt x="1445" y="2981"/>
                  <a:pt x="1485" y="2964"/>
                  <a:pt x="1525" y="2973"/>
                </a:cubicBezTo>
                <a:cubicBezTo>
                  <a:pt x="1565" y="2981"/>
                  <a:pt x="1595" y="3014"/>
                  <a:pt x="1600" y="3055"/>
                </a:cubicBezTo>
                <a:lnTo>
                  <a:pt x="1601" y="3063"/>
                </a:lnTo>
                <a:lnTo>
                  <a:pt x="1601" y="3085"/>
                </a:lnTo>
                <a:lnTo>
                  <a:pt x="1524" y="2991"/>
                </a:lnTo>
                <a:lnTo>
                  <a:pt x="1529" y="2992"/>
                </a:lnTo>
                <a:lnTo>
                  <a:pt x="1495" y="2992"/>
                </a:lnTo>
                <a:lnTo>
                  <a:pt x="1501" y="2991"/>
                </a:lnTo>
                <a:cubicBezTo>
                  <a:pt x="1506" y="2990"/>
                  <a:pt x="1511" y="2989"/>
                  <a:pt x="1516" y="2989"/>
                </a:cubicBezTo>
                <a:lnTo>
                  <a:pt x="1519" y="2989"/>
                </a:lnTo>
                <a:cubicBezTo>
                  <a:pt x="1568" y="2989"/>
                  <a:pt x="1609" y="3026"/>
                  <a:pt x="1615" y="3075"/>
                </a:cubicBezTo>
                <a:lnTo>
                  <a:pt x="1616" y="3084"/>
                </a:lnTo>
                <a:lnTo>
                  <a:pt x="1617" y="3095"/>
                </a:lnTo>
                <a:lnTo>
                  <a:pt x="1609" y="3065"/>
                </a:lnTo>
                <a:lnTo>
                  <a:pt x="1613" y="3074"/>
                </a:lnTo>
                <a:lnTo>
                  <a:pt x="1458" y="3046"/>
                </a:lnTo>
                <a:lnTo>
                  <a:pt x="1462" y="3042"/>
                </a:lnTo>
                <a:lnTo>
                  <a:pt x="1459" y="3044"/>
                </a:lnTo>
                <a:cubicBezTo>
                  <a:pt x="1488" y="3008"/>
                  <a:pt x="1538" y="2998"/>
                  <a:pt x="1579" y="3020"/>
                </a:cubicBezTo>
                <a:cubicBezTo>
                  <a:pt x="1620" y="3042"/>
                  <a:pt x="1639" y="3091"/>
                  <a:pt x="1625" y="3135"/>
                </a:cubicBezTo>
                <a:lnTo>
                  <a:pt x="1624" y="3138"/>
                </a:lnTo>
                <a:lnTo>
                  <a:pt x="1628" y="3107"/>
                </a:lnTo>
                <a:lnTo>
                  <a:pt x="1628" y="3113"/>
                </a:lnTo>
                <a:lnTo>
                  <a:pt x="1600" y="3046"/>
                </a:lnTo>
                <a:lnTo>
                  <a:pt x="1607" y="3053"/>
                </a:lnTo>
                <a:lnTo>
                  <a:pt x="1577" y="3032"/>
                </a:lnTo>
                <a:lnTo>
                  <a:pt x="1584" y="3035"/>
                </a:lnTo>
                <a:lnTo>
                  <a:pt x="1464" y="3074"/>
                </a:lnTo>
                <a:lnTo>
                  <a:pt x="1470" y="3064"/>
                </a:lnTo>
                <a:lnTo>
                  <a:pt x="1461" y="3083"/>
                </a:lnTo>
                <a:lnTo>
                  <a:pt x="1463" y="3077"/>
                </a:lnTo>
                <a:cubicBezTo>
                  <a:pt x="1466" y="3069"/>
                  <a:pt x="1470" y="3061"/>
                  <a:pt x="1475" y="3054"/>
                </a:cubicBezTo>
                <a:lnTo>
                  <a:pt x="1477" y="3051"/>
                </a:lnTo>
                <a:cubicBezTo>
                  <a:pt x="1498" y="3020"/>
                  <a:pt x="1535" y="3003"/>
                  <a:pt x="1573" y="3010"/>
                </a:cubicBezTo>
                <a:cubicBezTo>
                  <a:pt x="1610" y="3016"/>
                  <a:pt x="1640" y="3044"/>
                  <a:pt x="1650" y="3081"/>
                </a:cubicBezTo>
                <a:lnTo>
                  <a:pt x="1652" y="3089"/>
                </a:lnTo>
                <a:cubicBezTo>
                  <a:pt x="1653" y="3094"/>
                  <a:pt x="1654" y="3099"/>
                  <a:pt x="1654" y="3104"/>
                </a:cubicBezTo>
                <a:lnTo>
                  <a:pt x="1655" y="3115"/>
                </a:lnTo>
                <a:cubicBezTo>
                  <a:pt x="1656" y="3125"/>
                  <a:pt x="1655" y="3135"/>
                  <a:pt x="1653" y="3144"/>
                </a:cubicBezTo>
                <a:lnTo>
                  <a:pt x="1651" y="3153"/>
                </a:lnTo>
                <a:lnTo>
                  <a:pt x="1653" y="3127"/>
                </a:lnTo>
                <a:lnTo>
                  <a:pt x="1654" y="3144"/>
                </a:lnTo>
                <a:lnTo>
                  <a:pt x="1655" y="3146"/>
                </a:lnTo>
                <a:lnTo>
                  <a:pt x="1654" y="3138"/>
                </a:lnTo>
                <a:lnTo>
                  <a:pt x="1466" y="3143"/>
                </a:lnTo>
                <a:lnTo>
                  <a:pt x="1467" y="3138"/>
                </a:lnTo>
                <a:lnTo>
                  <a:pt x="1465" y="3156"/>
                </a:lnTo>
                <a:lnTo>
                  <a:pt x="1465" y="3147"/>
                </a:lnTo>
                <a:lnTo>
                  <a:pt x="1467" y="3128"/>
                </a:lnTo>
                <a:lnTo>
                  <a:pt x="1469" y="3114"/>
                </a:lnTo>
                <a:cubicBezTo>
                  <a:pt x="1477" y="3073"/>
                  <a:pt x="1510" y="3043"/>
                  <a:pt x="1551" y="3037"/>
                </a:cubicBezTo>
                <a:cubicBezTo>
                  <a:pt x="1591" y="3032"/>
                  <a:pt x="1631" y="3053"/>
                  <a:pt x="1649" y="3090"/>
                </a:cubicBezTo>
                <a:lnTo>
                  <a:pt x="1651" y="3094"/>
                </a:lnTo>
                <a:cubicBezTo>
                  <a:pt x="1653" y="3098"/>
                  <a:pt x="1655" y="3102"/>
                  <a:pt x="1657" y="3106"/>
                </a:cubicBezTo>
                <a:lnTo>
                  <a:pt x="1660" y="3115"/>
                </a:lnTo>
                <a:lnTo>
                  <a:pt x="1665" y="3137"/>
                </a:lnTo>
                <a:lnTo>
                  <a:pt x="1664" y="3131"/>
                </a:lnTo>
                <a:lnTo>
                  <a:pt x="1525" y="3078"/>
                </a:lnTo>
                <a:lnTo>
                  <a:pt x="1532" y="3074"/>
                </a:lnTo>
                <a:lnTo>
                  <a:pt x="1500" y="3104"/>
                </a:lnTo>
                <a:lnTo>
                  <a:pt x="1504" y="3098"/>
                </a:lnTo>
                <a:cubicBezTo>
                  <a:pt x="1525" y="3067"/>
                  <a:pt x="1562" y="3050"/>
                  <a:pt x="1600" y="3057"/>
                </a:cubicBezTo>
                <a:cubicBezTo>
                  <a:pt x="1637" y="3063"/>
                  <a:pt x="1667" y="3091"/>
                  <a:pt x="1677" y="3128"/>
                </a:cubicBezTo>
                <a:lnTo>
                  <a:pt x="1678" y="3132"/>
                </a:lnTo>
                <a:cubicBezTo>
                  <a:pt x="1681" y="3145"/>
                  <a:pt x="1681" y="3158"/>
                  <a:pt x="1679" y="3171"/>
                </a:cubicBezTo>
                <a:lnTo>
                  <a:pt x="1678" y="3177"/>
                </a:lnTo>
                <a:lnTo>
                  <a:pt x="1583" y="3065"/>
                </a:lnTo>
                <a:lnTo>
                  <a:pt x="1584" y="3065"/>
                </a:lnTo>
                <a:cubicBezTo>
                  <a:pt x="1629" y="3065"/>
                  <a:pt x="1668" y="3097"/>
                  <a:pt x="1678" y="3141"/>
                </a:cubicBezTo>
                <a:lnTo>
                  <a:pt x="1680" y="3150"/>
                </a:lnTo>
                <a:cubicBezTo>
                  <a:pt x="1682" y="3160"/>
                  <a:pt x="1683" y="3170"/>
                  <a:pt x="1682" y="3180"/>
                </a:cubicBezTo>
                <a:lnTo>
                  <a:pt x="1681" y="3190"/>
                </a:lnTo>
                <a:lnTo>
                  <a:pt x="1650" y="3109"/>
                </a:lnTo>
                <a:lnTo>
                  <a:pt x="1660" y="3118"/>
                </a:lnTo>
                <a:lnTo>
                  <a:pt x="1616" y="3096"/>
                </a:lnTo>
                <a:lnTo>
                  <a:pt x="1625" y="3098"/>
                </a:lnTo>
                <a:lnTo>
                  <a:pt x="1578" y="3099"/>
                </a:lnTo>
                <a:lnTo>
                  <a:pt x="1585" y="3097"/>
                </a:lnTo>
                <a:lnTo>
                  <a:pt x="1515" y="3189"/>
                </a:lnTo>
                <a:lnTo>
                  <a:pt x="1515" y="3185"/>
                </a:lnTo>
                <a:lnTo>
                  <a:pt x="1517" y="3204"/>
                </a:lnTo>
                <a:lnTo>
                  <a:pt x="1516" y="3199"/>
                </a:lnTo>
                <a:cubicBezTo>
                  <a:pt x="1511" y="3171"/>
                  <a:pt x="1518" y="3142"/>
                  <a:pt x="1536" y="3120"/>
                </a:cubicBezTo>
                <a:cubicBezTo>
                  <a:pt x="1554" y="3097"/>
                  <a:pt x="1582" y="3084"/>
                  <a:pt x="1610" y="3084"/>
                </a:cubicBezTo>
                <a:lnTo>
                  <a:pt x="1612" y="3084"/>
                </a:lnTo>
                <a:cubicBezTo>
                  <a:pt x="1640" y="3084"/>
                  <a:pt x="1665" y="3096"/>
                  <a:pt x="1684" y="3116"/>
                </a:cubicBezTo>
                <a:cubicBezTo>
                  <a:pt x="1702" y="3136"/>
                  <a:pt x="1711" y="3163"/>
                  <a:pt x="1708" y="3190"/>
                </a:cubicBezTo>
                <a:lnTo>
                  <a:pt x="1707" y="3200"/>
                </a:lnTo>
                <a:lnTo>
                  <a:pt x="1707" y="3199"/>
                </a:lnTo>
                <a:lnTo>
                  <a:pt x="1630" y="3105"/>
                </a:lnTo>
                <a:lnTo>
                  <a:pt x="1635" y="3106"/>
                </a:lnTo>
                <a:lnTo>
                  <a:pt x="1601" y="3106"/>
                </a:lnTo>
                <a:lnTo>
                  <a:pt x="1607" y="3105"/>
                </a:lnTo>
                <a:cubicBezTo>
                  <a:pt x="1634" y="3100"/>
                  <a:pt x="1662" y="3108"/>
                  <a:pt x="1683" y="3125"/>
                </a:cubicBezTo>
                <a:lnTo>
                  <a:pt x="1694" y="3134"/>
                </a:lnTo>
                <a:lnTo>
                  <a:pt x="1707" y="3145"/>
                </a:lnTo>
                <a:cubicBezTo>
                  <a:pt x="1711" y="3148"/>
                  <a:pt x="1714" y="3151"/>
                  <a:pt x="1717" y="3155"/>
                </a:cubicBezTo>
                <a:lnTo>
                  <a:pt x="1725" y="3164"/>
                </a:lnTo>
                <a:cubicBezTo>
                  <a:pt x="1744" y="3185"/>
                  <a:pt x="1752" y="3213"/>
                  <a:pt x="1749" y="3241"/>
                </a:cubicBezTo>
                <a:lnTo>
                  <a:pt x="1748" y="3248"/>
                </a:lnTo>
                <a:cubicBezTo>
                  <a:pt x="1747" y="3254"/>
                  <a:pt x="1745" y="3259"/>
                  <a:pt x="1744" y="3265"/>
                </a:cubicBezTo>
                <a:lnTo>
                  <a:pt x="1743" y="3268"/>
                </a:lnTo>
                <a:cubicBezTo>
                  <a:pt x="1728" y="3312"/>
                  <a:pt x="1683" y="3340"/>
                  <a:pt x="1636" y="3332"/>
                </a:cubicBezTo>
                <a:cubicBezTo>
                  <a:pt x="1590" y="3325"/>
                  <a:pt x="1555" y="3285"/>
                  <a:pt x="1555" y="3237"/>
                </a:cubicBezTo>
                <a:lnTo>
                  <a:pt x="1555" y="3234"/>
                </a:lnTo>
                <a:cubicBezTo>
                  <a:pt x="1555" y="3226"/>
                  <a:pt x="1557" y="3217"/>
                  <a:pt x="1559" y="3208"/>
                </a:cubicBezTo>
                <a:lnTo>
                  <a:pt x="1561" y="3201"/>
                </a:lnTo>
                <a:cubicBezTo>
                  <a:pt x="1566" y="3185"/>
                  <a:pt x="1574" y="3171"/>
                  <a:pt x="1586" y="3160"/>
                </a:cubicBezTo>
                <a:lnTo>
                  <a:pt x="1595" y="3151"/>
                </a:lnTo>
                <a:cubicBezTo>
                  <a:pt x="1607" y="3138"/>
                  <a:pt x="1624" y="3129"/>
                  <a:pt x="1642" y="3125"/>
                </a:cubicBezTo>
                <a:lnTo>
                  <a:pt x="1651" y="3123"/>
                </a:lnTo>
                <a:cubicBezTo>
                  <a:pt x="1665" y="3120"/>
                  <a:pt x="1680" y="3120"/>
                  <a:pt x="1695" y="3123"/>
                </a:cubicBezTo>
                <a:lnTo>
                  <a:pt x="1703" y="3125"/>
                </a:lnTo>
                <a:cubicBezTo>
                  <a:pt x="1750" y="3137"/>
                  <a:pt x="1781" y="3182"/>
                  <a:pt x="1775" y="3230"/>
                </a:cubicBezTo>
                <a:lnTo>
                  <a:pt x="1774" y="3238"/>
                </a:lnTo>
                <a:lnTo>
                  <a:pt x="1771" y="3255"/>
                </a:lnTo>
                <a:lnTo>
                  <a:pt x="1771" y="3221"/>
                </a:lnTo>
                <a:lnTo>
                  <a:pt x="1774" y="3238"/>
                </a:lnTo>
                <a:lnTo>
                  <a:pt x="1776" y="3251"/>
                </a:lnTo>
                <a:lnTo>
                  <a:pt x="1775" y="3243"/>
                </a:lnTo>
                <a:lnTo>
                  <a:pt x="1585" y="3266"/>
                </a:lnTo>
                <a:lnTo>
                  <a:pt x="1585" y="3264"/>
                </a:lnTo>
                <a:lnTo>
                  <a:pt x="1586" y="3278"/>
                </a:lnTo>
                <a:lnTo>
                  <a:pt x="1585" y="3271"/>
                </a:lnTo>
                <a:lnTo>
                  <a:pt x="1589" y="3288"/>
                </a:lnTo>
                <a:lnTo>
                  <a:pt x="1587" y="3282"/>
                </a:lnTo>
                <a:cubicBezTo>
                  <a:pt x="1584" y="3272"/>
                  <a:pt x="1582" y="3262"/>
                  <a:pt x="1582" y="3251"/>
                </a:cubicBezTo>
                <a:lnTo>
                  <a:pt x="1582" y="3247"/>
                </a:lnTo>
                <a:cubicBezTo>
                  <a:pt x="1582" y="3200"/>
                  <a:pt x="1617" y="3160"/>
                  <a:pt x="1663" y="3153"/>
                </a:cubicBezTo>
                <a:cubicBezTo>
                  <a:pt x="1710" y="3145"/>
                  <a:pt x="1755" y="3172"/>
                  <a:pt x="1770" y="3217"/>
                </a:cubicBezTo>
                <a:lnTo>
                  <a:pt x="1771" y="3220"/>
                </a:lnTo>
                <a:lnTo>
                  <a:pt x="1765" y="3208"/>
                </a:lnTo>
                <a:lnTo>
                  <a:pt x="1768" y="3214"/>
                </a:lnTo>
                <a:lnTo>
                  <a:pt x="1682" y="3160"/>
                </a:lnTo>
                <a:lnTo>
                  <a:pt x="1693" y="3160"/>
                </a:lnTo>
                <a:lnTo>
                  <a:pt x="1701" y="3160"/>
                </a:lnTo>
                <a:cubicBezTo>
                  <a:pt x="1741" y="3160"/>
                  <a:pt x="1776" y="3184"/>
                  <a:pt x="1791" y="3221"/>
                </a:cubicBezTo>
                <a:lnTo>
                  <a:pt x="1795" y="3231"/>
                </a:lnTo>
                <a:lnTo>
                  <a:pt x="1800" y="3245"/>
                </a:lnTo>
                <a:cubicBezTo>
                  <a:pt x="1809" y="3274"/>
                  <a:pt x="1804" y="3307"/>
                  <a:pt x="1786" y="3332"/>
                </a:cubicBezTo>
                <a:cubicBezTo>
                  <a:pt x="1768" y="3357"/>
                  <a:pt x="1739" y="3371"/>
                  <a:pt x="1708" y="3371"/>
                </a:cubicBezTo>
                <a:lnTo>
                  <a:pt x="1707" y="3371"/>
                </a:lnTo>
                <a:cubicBezTo>
                  <a:pt x="1654" y="3371"/>
                  <a:pt x="1611" y="3328"/>
                  <a:pt x="1611" y="3275"/>
                </a:cubicBezTo>
                <a:cubicBezTo>
                  <a:pt x="1611" y="3222"/>
                  <a:pt x="1654" y="3179"/>
                  <a:pt x="1707" y="3179"/>
                </a:cubicBezTo>
                <a:lnTo>
                  <a:pt x="1713" y="3179"/>
                </a:lnTo>
                <a:lnTo>
                  <a:pt x="1719" y="3179"/>
                </a:lnTo>
                <a:cubicBezTo>
                  <a:pt x="1772" y="3179"/>
                  <a:pt x="1815" y="3222"/>
                  <a:pt x="1815" y="3275"/>
                </a:cubicBezTo>
                <a:cubicBezTo>
                  <a:pt x="1815" y="3328"/>
                  <a:pt x="1772" y="3371"/>
                  <a:pt x="1719" y="3371"/>
                </a:cubicBezTo>
                <a:lnTo>
                  <a:pt x="1717" y="3371"/>
                </a:lnTo>
                <a:lnTo>
                  <a:pt x="1785" y="3208"/>
                </a:lnTo>
                <a:lnTo>
                  <a:pt x="1791" y="3214"/>
                </a:lnTo>
                <a:lnTo>
                  <a:pt x="1777" y="3202"/>
                </a:lnTo>
                <a:lnTo>
                  <a:pt x="1783" y="3206"/>
                </a:lnTo>
                <a:lnTo>
                  <a:pt x="1647" y="3236"/>
                </a:lnTo>
                <a:lnTo>
                  <a:pt x="1650" y="3231"/>
                </a:lnTo>
                <a:lnTo>
                  <a:pt x="1653" y="3226"/>
                </a:lnTo>
                <a:cubicBezTo>
                  <a:pt x="1668" y="3201"/>
                  <a:pt x="1694" y="3184"/>
                  <a:pt x="1724" y="3180"/>
                </a:cubicBezTo>
                <a:cubicBezTo>
                  <a:pt x="1753" y="3177"/>
                  <a:pt x="1782" y="3187"/>
                  <a:pt x="1803" y="3208"/>
                </a:cubicBezTo>
                <a:lnTo>
                  <a:pt x="1808" y="3213"/>
                </a:lnTo>
                <a:lnTo>
                  <a:pt x="1819" y="3225"/>
                </a:lnTo>
                <a:lnTo>
                  <a:pt x="1651" y="3262"/>
                </a:lnTo>
                <a:lnTo>
                  <a:pt x="1652" y="3258"/>
                </a:lnTo>
                <a:lnTo>
                  <a:pt x="1651" y="3261"/>
                </a:lnTo>
                <a:lnTo>
                  <a:pt x="1650" y="3274"/>
                </a:lnTo>
                <a:lnTo>
                  <a:pt x="1650" y="3268"/>
                </a:lnTo>
                <a:lnTo>
                  <a:pt x="1650" y="3266"/>
                </a:lnTo>
                <a:cubicBezTo>
                  <a:pt x="1650" y="3213"/>
                  <a:pt x="1693" y="3170"/>
                  <a:pt x="1746" y="3170"/>
                </a:cubicBezTo>
                <a:cubicBezTo>
                  <a:pt x="1799" y="3170"/>
                  <a:pt x="1842" y="3213"/>
                  <a:pt x="1842" y="3266"/>
                </a:cubicBezTo>
                <a:lnTo>
                  <a:pt x="1842" y="3270"/>
                </a:lnTo>
                <a:lnTo>
                  <a:pt x="1842" y="3277"/>
                </a:lnTo>
                <a:lnTo>
                  <a:pt x="1842" y="3294"/>
                </a:lnTo>
                <a:lnTo>
                  <a:pt x="1842" y="3307"/>
                </a:lnTo>
                <a:lnTo>
                  <a:pt x="1841" y="3292"/>
                </a:lnTo>
                <a:lnTo>
                  <a:pt x="1842" y="3298"/>
                </a:lnTo>
                <a:lnTo>
                  <a:pt x="1656" y="3283"/>
                </a:lnTo>
                <a:lnTo>
                  <a:pt x="1657" y="3280"/>
                </a:lnTo>
                <a:lnTo>
                  <a:pt x="1659" y="3274"/>
                </a:lnTo>
                <a:lnTo>
                  <a:pt x="1660" y="3271"/>
                </a:lnTo>
                <a:cubicBezTo>
                  <a:pt x="1663" y="3262"/>
                  <a:pt x="1667" y="3252"/>
                  <a:pt x="1673" y="3244"/>
                </a:cubicBezTo>
                <a:lnTo>
                  <a:pt x="1675" y="3241"/>
                </a:lnTo>
                <a:cubicBezTo>
                  <a:pt x="1691" y="3217"/>
                  <a:pt x="1716" y="3202"/>
                  <a:pt x="1745" y="3199"/>
                </a:cubicBezTo>
                <a:cubicBezTo>
                  <a:pt x="1774" y="3196"/>
                  <a:pt x="1802" y="3206"/>
                  <a:pt x="1822" y="3227"/>
                </a:cubicBezTo>
                <a:lnTo>
                  <a:pt x="1825" y="3230"/>
                </a:lnTo>
                <a:cubicBezTo>
                  <a:pt x="1833" y="3237"/>
                  <a:pt x="1839" y="3245"/>
                  <a:pt x="1843" y="3255"/>
                </a:cubicBezTo>
                <a:lnTo>
                  <a:pt x="1846" y="3261"/>
                </a:lnTo>
                <a:lnTo>
                  <a:pt x="1849" y="3264"/>
                </a:lnTo>
                <a:lnTo>
                  <a:pt x="1724" y="3228"/>
                </a:lnTo>
                <a:lnTo>
                  <a:pt x="1726" y="3227"/>
                </a:lnTo>
                <a:lnTo>
                  <a:pt x="1672" y="3312"/>
                </a:lnTo>
                <a:lnTo>
                  <a:pt x="1672" y="3308"/>
                </a:lnTo>
                <a:cubicBezTo>
                  <a:pt x="1672" y="3301"/>
                  <a:pt x="1673" y="3293"/>
                  <a:pt x="1675" y="3285"/>
                </a:cubicBezTo>
                <a:lnTo>
                  <a:pt x="1676" y="3281"/>
                </a:lnTo>
                <a:cubicBezTo>
                  <a:pt x="1687" y="3237"/>
                  <a:pt x="1728" y="3206"/>
                  <a:pt x="1774" y="3209"/>
                </a:cubicBezTo>
                <a:cubicBezTo>
                  <a:pt x="1820" y="3211"/>
                  <a:pt x="1857" y="3245"/>
                  <a:pt x="1864" y="3290"/>
                </a:cubicBezTo>
                <a:lnTo>
                  <a:pt x="1866" y="3303"/>
                </a:lnTo>
                <a:lnTo>
                  <a:pt x="1868" y="3326"/>
                </a:lnTo>
                <a:lnTo>
                  <a:pt x="1869" y="3329"/>
                </a:lnTo>
                <a:cubicBezTo>
                  <a:pt x="1871" y="3347"/>
                  <a:pt x="1868" y="3366"/>
                  <a:pt x="1859" y="3383"/>
                </a:cubicBezTo>
                <a:lnTo>
                  <a:pt x="1858" y="3385"/>
                </a:lnTo>
                <a:cubicBezTo>
                  <a:pt x="1841" y="3420"/>
                  <a:pt x="1804" y="3441"/>
                  <a:pt x="1766" y="3438"/>
                </a:cubicBezTo>
                <a:cubicBezTo>
                  <a:pt x="1727" y="3435"/>
                  <a:pt x="1694" y="3410"/>
                  <a:pt x="1681" y="3373"/>
                </a:cubicBezTo>
                <a:lnTo>
                  <a:pt x="1679" y="3367"/>
                </a:lnTo>
                <a:lnTo>
                  <a:pt x="1674" y="3345"/>
                </a:lnTo>
                <a:lnTo>
                  <a:pt x="1673" y="3338"/>
                </a:lnTo>
                <a:lnTo>
                  <a:pt x="1681" y="3360"/>
                </a:lnTo>
                <a:lnTo>
                  <a:pt x="1679" y="3356"/>
                </a:lnTo>
                <a:lnTo>
                  <a:pt x="1854" y="3349"/>
                </a:lnTo>
                <a:lnTo>
                  <a:pt x="1852" y="3354"/>
                </a:lnTo>
                <a:lnTo>
                  <a:pt x="1857" y="3337"/>
                </a:lnTo>
                <a:lnTo>
                  <a:pt x="1855" y="3347"/>
                </a:lnTo>
                <a:lnTo>
                  <a:pt x="1852" y="3358"/>
                </a:lnTo>
                <a:lnTo>
                  <a:pt x="1854" y="3337"/>
                </a:lnTo>
                <a:lnTo>
                  <a:pt x="1854" y="3342"/>
                </a:lnTo>
                <a:lnTo>
                  <a:pt x="1673" y="3300"/>
                </a:lnTo>
                <a:lnTo>
                  <a:pt x="1675" y="3296"/>
                </a:lnTo>
                <a:lnTo>
                  <a:pt x="1677" y="3290"/>
                </a:lnTo>
                <a:lnTo>
                  <a:pt x="1679" y="3284"/>
                </a:lnTo>
                <a:cubicBezTo>
                  <a:pt x="1682" y="3278"/>
                  <a:pt x="1685" y="3272"/>
                  <a:pt x="1689" y="3266"/>
                </a:cubicBezTo>
                <a:lnTo>
                  <a:pt x="1693" y="3260"/>
                </a:lnTo>
                <a:cubicBezTo>
                  <a:pt x="1717" y="3224"/>
                  <a:pt x="1762" y="3209"/>
                  <a:pt x="1803" y="3222"/>
                </a:cubicBezTo>
                <a:lnTo>
                  <a:pt x="1809" y="3224"/>
                </a:lnTo>
                <a:cubicBezTo>
                  <a:pt x="1830" y="3231"/>
                  <a:pt x="1848" y="3246"/>
                  <a:pt x="1860" y="3265"/>
                </a:cubicBezTo>
                <a:lnTo>
                  <a:pt x="1865" y="3273"/>
                </a:lnTo>
                <a:cubicBezTo>
                  <a:pt x="1874" y="3288"/>
                  <a:pt x="1879" y="3305"/>
                  <a:pt x="1879" y="3323"/>
                </a:cubicBezTo>
                <a:lnTo>
                  <a:pt x="1879" y="3333"/>
                </a:lnTo>
                <a:lnTo>
                  <a:pt x="1879" y="3342"/>
                </a:lnTo>
                <a:lnTo>
                  <a:pt x="1707" y="3285"/>
                </a:lnTo>
                <a:lnTo>
                  <a:pt x="1710" y="3281"/>
                </a:lnTo>
                <a:lnTo>
                  <a:pt x="1711" y="3279"/>
                </a:lnTo>
                <a:cubicBezTo>
                  <a:pt x="1728" y="3253"/>
                  <a:pt x="1758" y="3236"/>
                  <a:pt x="1790" y="3236"/>
                </a:cubicBezTo>
                <a:lnTo>
                  <a:pt x="1796" y="3236"/>
                </a:lnTo>
                <a:cubicBezTo>
                  <a:pt x="1843" y="3236"/>
                  <a:pt x="1883" y="3270"/>
                  <a:pt x="1891" y="3315"/>
                </a:cubicBezTo>
                <a:lnTo>
                  <a:pt x="1893" y="3326"/>
                </a:lnTo>
                <a:lnTo>
                  <a:pt x="1894" y="3328"/>
                </a:lnTo>
                <a:lnTo>
                  <a:pt x="1733" y="3284"/>
                </a:lnTo>
                <a:lnTo>
                  <a:pt x="1736" y="3281"/>
                </a:lnTo>
                <a:lnTo>
                  <a:pt x="1718" y="3306"/>
                </a:lnTo>
                <a:lnTo>
                  <a:pt x="1721" y="3300"/>
                </a:lnTo>
                <a:lnTo>
                  <a:pt x="1727" y="3288"/>
                </a:lnTo>
                <a:cubicBezTo>
                  <a:pt x="1731" y="3280"/>
                  <a:pt x="1737" y="3274"/>
                  <a:pt x="1743" y="3268"/>
                </a:cubicBezTo>
                <a:lnTo>
                  <a:pt x="1746" y="3265"/>
                </a:lnTo>
                <a:cubicBezTo>
                  <a:pt x="1765" y="3245"/>
                  <a:pt x="1793" y="3235"/>
                  <a:pt x="1820" y="3237"/>
                </a:cubicBezTo>
                <a:cubicBezTo>
                  <a:pt x="1848" y="3239"/>
                  <a:pt x="1874" y="3253"/>
                  <a:pt x="1890" y="3275"/>
                </a:cubicBezTo>
                <a:lnTo>
                  <a:pt x="1896" y="3283"/>
                </a:lnTo>
                <a:cubicBezTo>
                  <a:pt x="1902" y="3290"/>
                  <a:pt x="1906" y="3299"/>
                  <a:pt x="1910" y="3308"/>
                </a:cubicBezTo>
                <a:lnTo>
                  <a:pt x="1914" y="3319"/>
                </a:lnTo>
                <a:lnTo>
                  <a:pt x="1918" y="3334"/>
                </a:lnTo>
                <a:cubicBezTo>
                  <a:pt x="1925" y="3357"/>
                  <a:pt x="1923" y="3383"/>
                  <a:pt x="1912" y="3404"/>
                </a:cubicBezTo>
                <a:lnTo>
                  <a:pt x="1909" y="3410"/>
                </a:lnTo>
                <a:cubicBezTo>
                  <a:pt x="1901" y="3427"/>
                  <a:pt x="1889" y="3440"/>
                  <a:pt x="1873" y="3450"/>
                </a:cubicBezTo>
                <a:lnTo>
                  <a:pt x="1868" y="3453"/>
                </a:lnTo>
                <a:cubicBezTo>
                  <a:pt x="1830" y="3475"/>
                  <a:pt x="1782" y="3469"/>
                  <a:pt x="1751" y="3438"/>
                </a:cubicBezTo>
                <a:lnTo>
                  <a:pt x="1747" y="3434"/>
                </a:lnTo>
                <a:cubicBezTo>
                  <a:pt x="1741" y="3429"/>
                  <a:pt x="1736" y="3423"/>
                  <a:pt x="1732" y="3416"/>
                </a:cubicBezTo>
                <a:lnTo>
                  <a:pt x="1729" y="3411"/>
                </a:lnTo>
                <a:cubicBezTo>
                  <a:pt x="1711" y="3381"/>
                  <a:pt x="1711" y="3344"/>
                  <a:pt x="1728" y="3314"/>
                </a:cubicBezTo>
                <a:cubicBezTo>
                  <a:pt x="1745" y="3284"/>
                  <a:pt x="1777" y="3265"/>
                  <a:pt x="1811" y="3265"/>
                </a:cubicBezTo>
                <a:lnTo>
                  <a:pt x="1814" y="3265"/>
                </a:lnTo>
                <a:cubicBezTo>
                  <a:pt x="1835" y="3265"/>
                  <a:pt x="1855" y="3272"/>
                  <a:pt x="1872" y="3285"/>
                </a:cubicBezTo>
                <a:lnTo>
                  <a:pt x="1884" y="3294"/>
                </a:lnTo>
                <a:cubicBezTo>
                  <a:pt x="1894" y="3301"/>
                  <a:pt x="1902" y="3310"/>
                  <a:pt x="1909" y="3321"/>
                </a:cubicBezTo>
                <a:lnTo>
                  <a:pt x="1915" y="3331"/>
                </a:lnTo>
                <a:lnTo>
                  <a:pt x="1921" y="3343"/>
                </a:lnTo>
                <a:cubicBezTo>
                  <a:pt x="1938" y="3373"/>
                  <a:pt x="1937" y="3409"/>
                  <a:pt x="1920" y="3438"/>
                </a:cubicBezTo>
                <a:cubicBezTo>
                  <a:pt x="1903" y="3467"/>
                  <a:pt x="1871" y="3485"/>
                  <a:pt x="1837" y="3485"/>
                </a:cubicBezTo>
                <a:lnTo>
                  <a:pt x="1836" y="3485"/>
                </a:lnTo>
                <a:cubicBezTo>
                  <a:pt x="1783" y="3485"/>
                  <a:pt x="1740" y="3442"/>
                  <a:pt x="1740" y="3389"/>
                </a:cubicBezTo>
                <a:cubicBezTo>
                  <a:pt x="1740" y="3336"/>
                  <a:pt x="1783" y="3293"/>
                  <a:pt x="1836" y="3293"/>
                </a:cubicBezTo>
                <a:lnTo>
                  <a:pt x="1838" y="3293"/>
                </a:lnTo>
                <a:cubicBezTo>
                  <a:pt x="1870" y="3293"/>
                  <a:pt x="1899" y="3309"/>
                  <a:pt x="1917" y="3334"/>
                </a:cubicBezTo>
                <a:lnTo>
                  <a:pt x="1924" y="3344"/>
                </a:lnTo>
                <a:lnTo>
                  <a:pt x="1913" y="3332"/>
                </a:lnTo>
                <a:lnTo>
                  <a:pt x="1922" y="3341"/>
                </a:lnTo>
                <a:lnTo>
                  <a:pt x="1854" y="3312"/>
                </a:lnTo>
                <a:lnTo>
                  <a:pt x="1862" y="3312"/>
                </a:lnTo>
                <a:cubicBezTo>
                  <a:pt x="1905" y="3312"/>
                  <a:pt x="1942" y="3340"/>
                  <a:pt x="1954" y="3381"/>
                </a:cubicBezTo>
                <a:lnTo>
                  <a:pt x="1957" y="3391"/>
                </a:lnTo>
                <a:lnTo>
                  <a:pt x="1835" y="3327"/>
                </a:lnTo>
                <a:lnTo>
                  <a:pt x="1838" y="3326"/>
                </a:lnTo>
                <a:cubicBezTo>
                  <a:pt x="1862" y="3318"/>
                  <a:pt x="1889" y="3320"/>
                  <a:pt x="1911" y="3332"/>
                </a:cubicBezTo>
                <a:lnTo>
                  <a:pt x="1913" y="3333"/>
                </a:lnTo>
                <a:cubicBezTo>
                  <a:pt x="1936" y="3344"/>
                  <a:pt x="1953" y="3364"/>
                  <a:pt x="1962" y="3388"/>
                </a:cubicBezTo>
                <a:lnTo>
                  <a:pt x="1965" y="3397"/>
                </a:lnTo>
                <a:lnTo>
                  <a:pt x="1968" y="3410"/>
                </a:lnTo>
                <a:cubicBezTo>
                  <a:pt x="1971" y="3419"/>
                  <a:pt x="1972" y="3428"/>
                  <a:pt x="1972" y="3437"/>
                </a:cubicBezTo>
                <a:lnTo>
                  <a:pt x="1972" y="3444"/>
                </a:lnTo>
                <a:lnTo>
                  <a:pt x="1962" y="3402"/>
                </a:lnTo>
                <a:lnTo>
                  <a:pt x="1963" y="3404"/>
                </a:lnTo>
                <a:lnTo>
                  <a:pt x="1794" y="3400"/>
                </a:lnTo>
                <a:lnTo>
                  <a:pt x="1799" y="3391"/>
                </a:lnTo>
                <a:lnTo>
                  <a:pt x="1802" y="3385"/>
                </a:lnTo>
                <a:cubicBezTo>
                  <a:pt x="1818" y="3352"/>
                  <a:pt x="1851" y="3331"/>
                  <a:pt x="1887" y="3331"/>
                </a:cubicBezTo>
                <a:cubicBezTo>
                  <a:pt x="1924" y="3331"/>
                  <a:pt x="1957" y="3352"/>
                  <a:pt x="1973" y="3385"/>
                </a:cubicBezTo>
                <a:lnTo>
                  <a:pt x="1975" y="3389"/>
                </a:lnTo>
                <a:cubicBezTo>
                  <a:pt x="1980" y="3397"/>
                  <a:pt x="1983" y="3406"/>
                  <a:pt x="1984" y="3416"/>
                </a:cubicBezTo>
                <a:lnTo>
                  <a:pt x="1985" y="3422"/>
                </a:lnTo>
                <a:cubicBezTo>
                  <a:pt x="1994" y="3474"/>
                  <a:pt x="1959" y="3523"/>
                  <a:pt x="1906" y="3532"/>
                </a:cubicBezTo>
                <a:cubicBezTo>
                  <a:pt x="1854" y="3541"/>
                  <a:pt x="1804" y="3506"/>
                  <a:pt x="1796" y="3453"/>
                </a:cubicBezTo>
                <a:lnTo>
                  <a:pt x="1795" y="3447"/>
                </a:lnTo>
                <a:lnTo>
                  <a:pt x="1804" y="3474"/>
                </a:lnTo>
                <a:lnTo>
                  <a:pt x="1802" y="3470"/>
                </a:lnTo>
                <a:lnTo>
                  <a:pt x="1973" y="3470"/>
                </a:lnTo>
                <a:lnTo>
                  <a:pt x="1966" y="3484"/>
                </a:lnTo>
                <a:lnTo>
                  <a:pt x="1961" y="3493"/>
                </a:lnTo>
                <a:cubicBezTo>
                  <a:pt x="1944" y="3524"/>
                  <a:pt x="1911" y="3543"/>
                  <a:pt x="1875" y="3542"/>
                </a:cubicBezTo>
                <a:cubicBezTo>
                  <a:pt x="1840" y="3542"/>
                  <a:pt x="1808" y="3521"/>
                  <a:pt x="1792" y="3489"/>
                </a:cubicBezTo>
                <a:lnTo>
                  <a:pt x="1791" y="3487"/>
                </a:lnTo>
                <a:cubicBezTo>
                  <a:pt x="1784" y="3474"/>
                  <a:pt x="1780" y="3459"/>
                  <a:pt x="1780" y="3444"/>
                </a:cubicBezTo>
                <a:lnTo>
                  <a:pt x="1780" y="3437"/>
                </a:lnTo>
                <a:lnTo>
                  <a:pt x="1785" y="3465"/>
                </a:lnTo>
                <a:lnTo>
                  <a:pt x="1782" y="3458"/>
                </a:lnTo>
                <a:lnTo>
                  <a:pt x="1779" y="3449"/>
                </a:lnTo>
                <a:lnTo>
                  <a:pt x="1828" y="3504"/>
                </a:lnTo>
                <a:lnTo>
                  <a:pt x="1826" y="3503"/>
                </a:lnTo>
                <a:lnTo>
                  <a:pt x="1899" y="3509"/>
                </a:lnTo>
                <a:lnTo>
                  <a:pt x="1896" y="3510"/>
                </a:lnTo>
                <a:cubicBezTo>
                  <a:pt x="1871" y="3518"/>
                  <a:pt x="1844" y="3516"/>
                  <a:pt x="1821" y="3504"/>
                </a:cubicBezTo>
                <a:cubicBezTo>
                  <a:pt x="1798" y="3492"/>
                  <a:pt x="1781" y="3471"/>
                  <a:pt x="1774" y="3446"/>
                </a:cubicBezTo>
                <a:lnTo>
                  <a:pt x="1771" y="3436"/>
                </a:lnTo>
                <a:lnTo>
                  <a:pt x="1862" y="3504"/>
                </a:lnTo>
                <a:lnTo>
                  <a:pt x="1854" y="3504"/>
                </a:lnTo>
                <a:cubicBezTo>
                  <a:pt x="1829" y="3504"/>
                  <a:pt x="1805" y="3494"/>
                  <a:pt x="1787" y="3476"/>
                </a:cubicBezTo>
                <a:lnTo>
                  <a:pt x="1778" y="3467"/>
                </a:lnTo>
                <a:cubicBezTo>
                  <a:pt x="1774" y="3463"/>
                  <a:pt x="1770" y="3459"/>
                  <a:pt x="1767" y="3455"/>
                </a:cubicBezTo>
                <a:lnTo>
                  <a:pt x="1760" y="3445"/>
                </a:lnTo>
                <a:lnTo>
                  <a:pt x="1838" y="3485"/>
                </a:lnTo>
                <a:lnTo>
                  <a:pt x="1836" y="3485"/>
                </a:lnTo>
                <a:lnTo>
                  <a:pt x="1836" y="3293"/>
                </a:lnTo>
                <a:lnTo>
                  <a:pt x="1837" y="3293"/>
                </a:lnTo>
                <a:lnTo>
                  <a:pt x="1754" y="3436"/>
                </a:lnTo>
                <a:lnTo>
                  <a:pt x="1750" y="3430"/>
                </a:lnTo>
                <a:lnTo>
                  <a:pt x="1744" y="3420"/>
                </a:lnTo>
                <a:lnTo>
                  <a:pt x="1769" y="3447"/>
                </a:lnTo>
                <a:lnTo>
                  <a:pt x="1757" y="3438"/>
                </a:lnTo>
                <a:lnTo>
                  <a:pt x="1814" y="3457"/>
                </a:lnTo>
                <a:lnTo>
                  <a:pt x="1811" y="3457"/>
                </a:lnTo>
                <a:lnTo>
                  <a:pt x="1894" y="3312"/>
                </a:lnTo>
                <a:lnTo>
                  <a:pt x="1897" y="3317"/>
                </a:lnTo>
                <a:lnTo>
                  <a:pt x="1882" y="3299"/>
                </a:lnTo>
                <a:lnTo>
                  <a:pt x="1886" y="3303"/>
                </a:lnTo>
                <a:lnTo>
                  <a:pt x="1769" y="3288"/>
                </a:lnTo>
                <a:lnTo>
                  <a:pt x="1774" y="3285"/>
                </a:lnTo>
                <a:lnTo>
                  <a:pt x="1738" y="3325"/>
                </a:lnTo>
                <a:lnTo>
                  <a:pt x="1741" y="3319"/>
                </a:lnTo>
                <a:lnTo>
                  <a:pt x="1735" y="3389"/>
                </a:lnTo>
                <a:lnTo>
                  <a:pt x="1733" y="3384"/>
                </a:lnTo>
                <a:lnTo>
                  <a:pt x="1729" y="3373"/>
                </a:lnTo>
                <a:lnTo>
                  <a:pt x="1743" y="3398"/>
                </a:lnTo>
                <a:lnTo>
                  <a:pt x="1737" y="3390"/>
                </a:lnTo>
                <a:lnTo>
                  <a:pt x="1881" y="3400"/>
                </a:lnTo>
                <a:lnTo>
                  <a:pt x="1878" y="3403"/>
                </a:lnTo>
                <a:lnTo>
                  <a:pt x="1894" y="3383"/>
                </a:lnTo>
                <a:lnTo>
                  <a:pt x="1892" y="3385"/>
                </a:lnTo>
                <a:lnTo>
                  <a:pt x="1889" y="3391"/>
                </a:lnTo>
                <a:cubicBezTo>
                  <a:pt x="1885" y="3401"/>
                  <a:pt x="1879" y="3409"/>
                  <a:pt x="1871" y="3416"/>
                </a:cubicBezTo>
                <a:lnTo>
                  <a:pt x="1868" y="3419"/>
                </a:lnTo>
                <a:cubicBezTo>
                  <a:pt x="1844" y="3444"/>
                  <a:pt x="1808" y="3453"/>
                  <a:pt x="1775" y="3444"/>
                </a:cubicBezTo>
                <a:cubicBezTo>
                  <a:pt x="1742" y="3435"/>
                  <a:pt x="1716" y="3408"/>
                  <a:pt x="1707" y="3375"/>
                </a:cubicBezTo>
                <a:lnTo>
                  <a:pt x="1704" y="3361"/>
                </a:lnTo>
                <a:lnTo>
                  <a:pt x="1702" y="3350"/>
                </a:lnTo>
                <a:lnTo>
                  <a:pt x="1796" y="3428"/>
                </a:lnTo>
                <a:lnTo>
                  <a:pt x="1790" y="3428"/>
                </a:lnTo>
                <a:lnTo>
                  <a:pt x="1870" y="3386"/>
                </a:lnTo>
                <a:lnTo>
                  <a:pt x="1863" y="3396"/>
                </a:lnTo>
                <a:lnTo>
                  <a:pt x="1860" y="3400"/>
                </a:lnTo>
                <a:cubicBezTo>
                  <a:pt x="1835" y="3433"/>
                  <a:pt x="1792" y="3447"/>
                  <a:pt x="1753" y="3434"/>
                </a:cubicBezTo>
                <a:cubicBezTo>
                  <a:pt x="1714" y="3420"/>
                  <a:pt x="1687" y="3384"/>
                  <a:pt x="1687" y="3342"/>
                </a:cubicBezTo>
                <a:lnTo>
                  <a:pt x="1687" y="3333"/>
                </a:lnTo>
                <a:lnTo>
                  <a:pt x="1687" y="3323"/>
                </a:lnTo>
                <a:lnTo>
                  <a:pt x="1702" y="3374"/>
                </a:lnTo>
                <a:lnTo>
                  <a:pt x="1697" y="3366"/>
                </a:lnTo>
                <a:lnTo>
                  <a:pt x="1748" y="3407"/>
                </a:lnTo>
                <a:lnTo>
                  <a:pt x="1742" y="3405"/>
                </a:lnTo>
                <a:lnTo>
                  <a:pt x="1852" y="3367"/>
                </a:lnTo>
                <a:lnTo>
                  <a:pt x="1848" y="3373"/>
                </a:lnTo>
                <a:lnTo>
                  <a:pt x="1858" y="3355"/>
                </a:lnTo>
                <a:lnTo>
                  <a:pt x="1852" y="3368"/>
                </a:lnTo>
                <a:lnTo>
                  <a:pt x="1846" y="3381"/>
                </a:lnTo>
                <a:lnTo>
                  <a:pt x="1844" y="3385"/>
                </a:lnTo>
                <a:cubicBezTo>
                  <a:pt x="1824" y="3425"/>
                  <a:pt x="1780" y="3446"/>
                  <a:pt x="1736" y="3436"/>
                </a:cubicBezTo>
                <a:cubicBezTo>
                  <a:pt x="1693" y="3426"/>
                  <a:pt x="1662" y="3387"/>
                  <a:pt x="1662" y="3342"/>
                </a:cubicBezTo>
                <a:lnTo>
                  <a:pt x="1662" y="3337"/>
                </a:lnTo>
                <a:cubicBezTo>
                  <a:pt x="1662" y="3330"/>
                  <a:pt x="1663" y="3323"/>
                  <a:pt x="1665" y="3317"/>
                </a:cubicBezTo>
                <a:lnTo>
                  <a:pt x="1666" y="3310"/>
                </a:lnTo>
                <a:lnTo>
                  <a:pt x="1668" y="3300"/>
                </a:lnTo>
                <a:cubicBezTo>
                  <a:pt x="1669" y="3294"/>
                  <a:pt x="1671" y="3288"/>
                  <a:pt x="1673" y="3283"/>
                </a:cubicBezTo>
                <a:lnTo>
                  <a:pt x="1675" y="3278"/>
                </a:lnTo>
                <a:cubicBezTo>
                  <a:pt x="1689" y="3243"/>
                  <a:pt x="1723" y="3219"/>
                  <a:pt x="1760" y="3218"/>
                </a:cubicBezTo>
                <a:cubicBezTo>
                  <a:pt x="1798" y="3216"/>
                  <a:pt x="1833" y="3237"/>
                  <a:pt x="1850" y="3271"/>
                </a:cubicBezTo>
                <a:lnTo>
                  <a:pt x="1852" y="3275"/>
                </a:lnTo>
                <a:cubicBezTo>
                  <a:pt x="1856" y="3282"/>
                  <a:pt x="1858" y="3289"/>
                  <a:pt x="1860" y="3297"/>
                </a:cubicBezTo>
                <a:lnTo>
                  <a:pt x="1863" y="3308"/>
                </a:lnTo>
                <a:lnTo>
                  <a:pt x="1862" y="3306"/>
                </a:lnTo>
                <a:lnTo>
                  <a:pt x="1864" y="3312"/>
                </a:lnTo>
                <a:lnTo>
                  <a:pt x="1687" y="3300"/>
                </a:lnTo>
                <a:lnTo>
                  <a:pt x="1688" y="3298"/>
                </a:lnTo>
                <a:lnTo>
                  <a:pt x="1678" y="3352"/>
                </a:lnTo>
                <a:lnTo>
                  <a:pt x="1677" y="3339"/>
                </a:lnTo>
                <a:lnTo>
                  <a:pt x="1677" y="3332"/>
                </a:lnTo>
                <a:lnTo>
                  <a:pt x="1675" y="3319"/>
                </a:lnTo>
                <a:lnTo>
                  <a:pt x="1863" y="3328"/>
                </a:lnTo>
                <a:lnTo>
                  <a:pt x="1862" y="3332"/>
                </a:lnTo>
                <a:lnTo>
                  <a:pt x="1864" y="3308"/>
                </a:lnTo>
                <a:lnTo>
                  <a:pt x="1864" y="3312"/>
                </a:lnTo>
                <a:cubicBezTo>
                  <a:pt x="1864" y="3349"/>
                  <a:pt x="1844" y="3382"/>
                  <a:pt x="1811" y="3398"/>
                </a:cubicBezTo>
                <a:lnTo>
                  <a:pt x="1809" y="3399"/>
                </a:lnTo>
                <a:cubicBezTo>
                  <a:pt x="1765" y="3422"/>
                  <a:pt x="1710" y="3406"/>
                  <a:pt x="1684" y="3363"/>
                </a:cubicBezTo>
                <a:lnTo>
                  <a:pt x="1675" y="3346"/>
                </a:lnTo>
                <a:lnTo>
                  <a:pt x="1672" y="3340"/>
                </a:lnTo>
                <a:lnTo>
                  <a:pt x="1690" y="3365"/>
                </a:lnTo>
                <a:lnTo>
                  <a:pt x="1687" y="3362"/>
                </a:lnTo>
                <a:lnTo>
                  <a:pt x="1834" y="3348"/>
                </a:lnTo>
                <a:lnTo>
                  <a:pt x="1832" y="3351"/>
                </a:lnTo>
                <a:lnTo>
                  <a:pt x="1845" y="3324"/>
                </a:lnTo>
                <a:lnTo>
                  <a:pt x="1842" y="3335"/>
                </a:lnTo>
                <a:lnTo>
                  <a:pt x="1840" y="3341"/>
                </a:lnTo>
                <a:lnTo>
                  <a:pt x="1839" y="3344"/>
                </a:lnTo>
                <a:cubicBezTo>
                  <a:pt x="1825" y="3386"/>
                  <a:pt x="1784" y="3413"/>
                  <a:pt x="1740" y="3409"/>
                </a:cubicBezTo>
                <a:cubicBezTo>
                  <a:pt x="1696" y="3406"/>
                  <a:pt x="1660" y="3373"/>
                  <a:pt x="1653" y="3329"/>
                </a:cubicBezTo>
                <a:lnTo>
                  <a:pt x="1652" y="3323"/>
                </a:lnTo>
                <a:cubicBezTo>
                  <a:pt x="1651" y="3318"/>
                  <a:pt x="1650" y="3313"/>
                  <a:pt x="1650" y="3307"/>
                </a:cubicBezTo>
                <a:lnTo>
                  <a:pt x="1650" y="3294"/>
                </a:lnTo>
                <a:lnTo>
                  <a:pt x="1650" y="3277"/>
                </a:lnTo>
                <a:lnTo>
                  <a:pt x="1650" y="3270"/>
                </a:lnTo>
                <a:lnTo>
                  <a:pt x="1650" y="3266"/>
                </a:lnTo>
                <a:lnTo>
                  <a:pt x="1842" y="3266"/>
                </a:lnTo>
                <a:lnTo>
                  <a:pt x="1842" y="3268"/>
                </a:lnTo>
                <a:lnTo>
                  <a:pt x="1842" y="3274"/>
                </a:lnTo>
                <a:cubicBezTo>
                  <a:pt x="1842" y="3279"/>
                  <a:pt x="1842" y="3284"/>
                  <a:pt x="1842" y="3288"/>
                </a:cubicBezTo>
                <a:lnTo>
                  <a:pt x="1839" y="3305"/>
                </a:lnTo>
                <a:lnTo>
                  <a:pt x="1838" y="3309"/>
                </a:lnTo>
                <a:cubicBezTo>
                  <a:pt x="1829" y="3344"/>
                  <a:pt x="1801" y="3371"/>
                  <a:pt x="1765" y="3379"/>
                </a:cubicBezTo>
                <a:cubicBezTo>
                  <a:pt x="1729" y="3387"/>
                  <a:pt x="1692" y="3374"/>
                  <a:pt x="1670" y="3345"/>
                </a:cubicBezTo>
                <a:lnTo>
                  <a:pt x="1673" y="3348"/>
                </a:lnTo>
                <a:lnTo>
                  <a:pt x="1668" y="3343"/>
                </a:lnTo>
                <a:lnTo>
                  <a:pt x="1818" y="3325"/>
                </a:lnTo>
                <a:lnTo>
                  <a:pt x="1815" y="3330"/>
                </a:lnTo>
                <a:lnTo>
                  <a:pt x="1812" y="3335"/>
                </a:lnTo>
                <a:cubicBezTo>
                  <a:pt x="1798" y="3357"/>
                  <a:pt x="1776" y="3373"/>
                  <a:pt x="1751" y="3379"/>
                </a:cubicBezTo>
                <a:cubicBezTo>
                  <a:pt x="1725" y="3385"/>
                  <a:pt x="1698" y="3380"/>
                  <a:pt x="1676" y="3365"/>
                </a:cubicBezTo>
                <a:lnTo>
                  <a:pt x="1670" y="3361"/>
                </a:lnTo>
                <a:cubicBezTo>
                  <a:pt x="1665" y="3358"/>
                  <a:pt x="1660" y="3354"/>
                  <a:pt x="1656" y="3349"/>
                </a:cubicBezTo>
                <a:lnTo>
                  <a:pt x="1650" y="3343"/>
                </a:lnTo>
                <a:cubicBezTo>
                  <a:pt x="1622" y="3316"/>
                  <a:pt x="1614" y="3275"/>
                  <a:pt x="1629" y="3239"/>
                </a:cubicBezTo>
                <a:cubicBezTo>
                  <a:pt x="1644" y="3203"/>
                  <a:pt x="1679" y="3179"/>
                  <a:pt x="1717" y="3179"/>
                </a:cubicBezTo>
                <a:lnTo>
                  <a:pt x="1719" y="3179"/>
                </a:lnTo>
                <a:lnTo>
                  <a:pt x="1719" y="3371"/>
                </a:lnTo>
                <a:lnTo>
                  <a:pt x="1713" y="3371"/>
                </a:lnTo>
                <a:lnTo>
                  <a:pt x="1707" y="3371"/>
                </a:lnTo>
                <a:lnTo>
                  <a:pt x="1707" y="3179"/>
                </a:lnTo>
                <a:lnTo>
                  <a:pt x="1708" y="3179"/>
                </a:lnTo>
                <a:lnTo>
                  <a:pt x="1617" y="3306"/>
                </a:lnTo>
                <a:lnTo>
                  <a:pt x="1616" y="3302"/>
                </a:lnTo>
                <a:lnTo>
                  <a:pt x="1612" y="3292"/>
                </a:lnTo>
                <a:lnTo>
                  <a:pt x="1701" y="3352"/>
                </a:lnTo>
                <a:lnTo>
                  <a:pt x="1693" y="3352"/>
                </a:lnTo>
                <a:lnTo>
                  <a:pt x="1682" y="3352"/>
                </a:lnTo>
                <a:cubicBezTo>
                  <a:pt x="1646" y="3352"/>
                  <a:pt x="1613" y="3332"/>
                  <a:pt x="1597" y="3299"/>
                </a:cubicBezTo>
                <a:lnTo>
                  <a:pt x="1594" y="3293"/>
                </a:lnTo>
                <a:cubicBezTo>
                  <a:pt x="1592" y="3289"/>
                  <a:pt x="1590" y="3285"/>
                  <a:pt x="1588" y="3281"/>
                </a:cubicBezTo>
                <a:lnTo>
                  <a:pt x="1587" y="3278"/>
                </a:lnTo>
                <a:lnTo>
                  <a:pt x="1774" y="3247"/>
                </a:lnTo>
                <a:lnTo>
                  <a:pt x="1774" y="3251"/>
                </a:lnTo>
                <a:lnTo>
                  <a:pt x="1770" y="3221"/>
                </a:lnTo>
                <a:lnTo>
                  <a:pt x="1772" y="3227"/>
                </a:lnTo>
                <a:cubicBezTo>
                  <a:pt x="1773" y="3233"/>
                  <a:pt x="1775" y="3238"/>
                  <a:pt x="1776" y="3244"/>
                </a:cubicBezTo>
                <a:lnTo>
                  <a:pt x="1777" y="3251"/>
                </a:lnTo>
                <a:cubicBezTo>
                  <a:pt x="1777" y="3255"/>
                  <a:pt x="1777" y="3260"/>
                  <a:pt x="1777" y="3264"/>
                </a:cubicBezTo>
                <a:lnTo>
                  <a:pt x="1777" y="3266"/>
                </a:lnTo>
                <a:cubicBezTo>
                  <a:pt x="1777" y="3315"/>
                  <a:pt x="1741" y="3356"/>
                  <a:pt x="1693" y="3362"/>
                </a:cubicBezTo>
                <a:cubicBezTo>
                  <a:pt x="1645" y="3368"/>
                  <a:pt x="1600" y="3337"/>
                  <a:pt x="1588" y="3290"/>
                </a:cubicBezTo>
                <a:lnTo>
                  <a:pt x="1585" y="3274"/>
                </a:lnTo>
                <a:lnTo>
                  <a:pt x="1585" y="3271"/>
                </a:lnTo>
                <a:lnTo>
                  <a:pt x="1582" y="3254"/>
                </a:lnTo>
                <a:cubicBezTo>
                  <a:pt x="1580" y="3243"/>
                  <a:pt x="1580" y="3231"/>
                  <a:pt x="1582" y="3220"/>
                </a:cubicBezTo>
                <a:lnTo>
                  <a:pt x="1583" y="3215"/>
                </a:lnTo>
                <a:lnTo>
                  <a:pt x="1584" y="3207"/>
                </a:lnTo>
                <a:lnTo>
                  <a:pt x="1656" y="3312"/>
                </a:lnTo>
                <a:lnTo>
                  <a:pt x="1648" y="3310"/>
                </a:lnTo>
                <a:lnTo>
                  <a:pt x="1692" y="3310"/>
                </a:lnTo>
                <a:lnTo>
                  <a:pt x="1683" y="3312"/>
                </a:lnTo>
                <a:lnTo>
                  <a:pt x="1730" y="3286"/>
                </a:lnTo>
                <a:lnTo>
                  <a:pt x="1721" y="3295"/>
                </a:lnTo>
                <a:lnTo>
                  <a:pt x="1746" y="3254"/>
                </a:lnTo>
                <a:lnTo>
                  <a:pt x="1744" y="3261"/>
                </a:lnTo>
                <a:lnTo>
                  <a:pt x="1747" y="3234"/>
                </a:lnTo>
                <a:lnTo>
                  <a:pt x="1747" y="3237"/>
                </a:lnTo>
                <a:lnTo>
                  <a:pt x="1560" y="3207"/>
                </a:lnTo>
                <a:lnTo>
                  <a:pt x="1561" y="3204"/>
                </a:lnTo>
                <a:lnTo>
                  <a:pt x="1557" y="3221"/>
                </a:lnTo>
                <a:lnTo>
                  <a:pt x="1558" y="3214"/>
                </a:lnTo>
                <a:lnTo>
                  <a:pt x="1582" y="3291"/>
                </a:lnTo>
                <a:lnTo>
                  <a:pt x="1574" y="3282"/>
                </a:lnTo>
                <a:lnTo>
                  <a:pt x="1584" y="3292"/>
                </a:lnTo>
                <a:lnTo>
                  <a:pt x="1573" y="3283"/>
                </a:lnTo>
                <a:lnTo>
                  <a:pt x="1562" y="3274"/>
                </a:lnTo>
                <a:lnTo>
                  <a:pt x="1638" y="3294"/>
                </a:lnTo>
                <a:lnTo>
                  <a:pt x="1632" y="3295"/>
                </a:lnTo>
                <a:cubicBezTo>
                  <a:pt x="1621" y="3297"/>
                  <a:pt x="1609" y="3297"/>
                  <a:pt x="1598" y="3295"/>
                </a:cubicBezTo>
                <a:lnTo>
                  <a:pt x="1593" y="3294"/>
                </a:lnTo>
                <a:cubicBezTo>
                  <a:pt x="1548" y="3285"/>
                  <a:pt x="1515" y="3245"/>
                  <a:pt x="1515" y="3199"/>
                </a:cubicBezTo>
                <a:lnTo>
                  <a:pt x="1516" y="3181"/>
                </a:lnTo>
                <a:lnTo>
                  <a:pt x="1517" y="3171"/>
                </a:lnTo>
                <a:lnTo>
                  <a:pt x="1612" y="3276"/>
                </a:lnTo>
                <a:lnTo>
                  <a:pt x="1610" y="3276"/>
                </a:lnTo>
                <a:lnTo>
                  <a:pt x="1705" y="3162"/>
                </a:lnTo>
                <a:lnTo>
                  <a:pt x="1706" y="3167"/>
                </a:lnTo>
                <a:cubicBezTo>
                  <a:pt x="1707" y="3173"/>
                  <a:pt x="1707" y="3179"/>
                  <a:pt x="1707" y="3185"/>
                </a:cubicBezTo>
                <a:lnTo>
                  <a:pt x="1707" y="3189"/>
                </a:lnTo>
                <a:cubicBezTo>
                  <a:pt x="1707" y="3232"/>
                  <a:pt x="1679" y="3270"/>
                  <a:pt x="1638" y="3282"/>
                </a:cubicBezTo>
                <a:lnTo>
                  <a:pt x="1631" y="3284"/>
                </a:lnTo>
                <a:cubicBezTo>
                  <a:pt x="1615" y="3288"/>
                  <a:pt x="1599" y="3289"/>
                  <a:pt x="1584" y="3285"/>
                </a:cubicBezTo>
                <a:lnTo>
                  <a:pt x="1575" y="3283"/>
                </a:lnTo>
                <a:cubicBezTo>
                  <a:pt x="1558" y="3280"/>
                  <a:pt x="1544" y="3272"/>
                  <a:pt x="1531" y="3261"/>
                </a:cubicBezTo>
                <a:lnTo>
                  <a:pt x="1521" y="3252"/>
                </a:lnTo>
                <a:cubicBezTo>
                  <a:pt x="1499" y="3231"/>
                  <a:pt x="1487" y="3201"/>
                  <a:pt x="1490" y="3171"/>
                </a:cubicBezTo>
                <a:lnTo>
                  <a:pt x="1491" y="3161"/>
                </a:lnTo>
                <a:lnTo>
                  <a:pt x="1493" y="3191"/>
                </a:lnTo>
                <a:lnTo>
                  <a:pt x="1491" y="3182"/>
                </a:lnTo>
                <a:lnTo>
                  <a:pt x="1584" y="3257"/>
                </a:lnTo>
                <a:lnTo>
                  <a:pt x="1583" y="3257"/>
                </a:lnTo>
                <a:cubicBezTo>
                  <a:pt x="1555" y="3257"/>
                  <a:pt x="1528" y="3245"/>
                  <a:pt x="1510" y="3224"/>
                </a:cubicBezTo>
                <a:cubicBezTo>
                  <a:pt x="1492" y="3202"/>
                  <a:pt x="1484" y="3174"/>
                  <a:pt x="1489" y="3146"/>
                </a:cubicBezTo>
                <a:lnTo>
                  <a:pt x="1490" y="3140"/>
                </a:lnTo>
                <a:lnTo>
                  <a:pt x="1491" y="3179"/>
                </a:lnTo>
                <a:lnTo>
                  <a:pt x="1490" y="3175"/>
                </a:lnTo>
                <a:lnTo>
                  <a:pt x="1663" y="3205"/>
                </a:lnTo>
                <a:lnTo>
                  <a:pt x="1659" y="3211"/>
                </a:lnTo>
                <a:cubicBezTo>
                  <a:pt x="1651" y="3223"/>
                  <a:pt x="1640" y="3233"/>
                  <a:pt x="1627" y="3241"/>
                </a:cubicBezTo>
                <a:lnTo>
                  <a:pt x="1620" y="3245"/>
                </a:lnTo>
                <a:cubicBezTo>
                  <a:pt x="1595" y="3259"/>
                  <a:pt x="1565" y="3261"/>
                  <a:pt x="1538" y="3251"/>
                </a:cubicBezTo>
                <a:cubicBezTo>
                  <a:pt x="1511" y="3241"/>
                  <a:pt x="1490" y="3219"/>
                  <a:pt x="1481" y="3192"/>
                </a:cubicBezTo>
                <a:lnTo>
                  <a:pt x="1476" y="3174"/>
                </a:lnTo>
                <a:lnTo>
                  <a:pt x="1477" y="3176"/>
                </a:lnTo>
                <a:lnTo>
                  <a:pt x="1474" y="3167"/>
                </a:lnTo>
                <a:lnTo>
                  <a:pt x="1480" y="3179"/>
                </a:lnTo>
                <a:lnTo>
                  <a:pt x="1478" y="3175"/>
                </a:lnTo>
                <a:lnTo>
                  <a:pt x="1658" y="3151"/>
                </a:lnTo>
                <a:lnTo>
                  <a:pt x="1658" y="3147"/>
                </a:lnTo>
                <a:lnTo>
                  <a:pt x="1657" y="3147"/>
                </a:lnTo>
                <a:lnTo>
                  <a:pt x="1657" y="3156"/>
                </a:lnTo>
                <a:cubicBezTo>
                  <a:pt x="1657" y="3163"/>
                  <a:pt x="1657" y="3169"/>
                  <a:pt x="1656" y="3175"/>
                </a:cubicBezTo>
                <a:lnTo>
                  <a:pt x="1655" y="3180"/>
                </a:lnTo>
                <a:cubicBezTo>
                  <a:pt x="1646" y="3224"/>
                  <a:pt x="1608" y="3256"/>
                  <a:pt x="1563" y="3257"/>
                </a:cubicBezTo>
                <a:cubicBezTo>
                  <a:pt x="1518" y="3259"/>
                  <a:pt x="1478" y="3228"/>
                  <a:pt x="1467" y="3185"/>
                </a:cubicBezTo>
                <a:lnTo>
                  <a:pt x="1464" y="3169"/>
                </a:lnTo>
                <a:lnTo>
                  <a:pt x="1463" y="3155"/>
                </a:lnTo>
                <a:lnTo>
                  <a:pt x="1462" y="3138"/>
                </a:lnTo>
                <a:cubicBezTo>
                  <a:pt x="1461" y="3129"/>
                  <a:pt x="1462" y="3120"/>
                  <a:pt x="1464" y="3112"/>
                </a:cubicBezTo>
                <a:lnTo>
                  <a:pt x="1466" y="3103"/>
                </a:lnTo>
                <a:lnTo>
                  <a:pt x="1464" y="3132"/>
                </a:lnTo>
                <a:lnTo>
                  <a:pt x="1463" y="3121"/>
                </a:lnTo>
                <a:lnTo>
                  <a:pt x="1465" y="3136"/>
                </a:lnTo>
                <a:lnTo>
                  <a:pt x="1463" y="3128"/>
                </a:lnTo>
                <a:lnTo>
                  <a:pt x="1636" y="3158"/>
                </a:lnTo>
                <a:lnTo>
                  <a:pt x="1634" y="3161"/>
                </a:lnTo>
                <a:lnTo>
                  <a:pt x="1646" y="3138"/>
                </a:lnTo>
                <a:lnTo>
                  <a:pt x="1644" y="3144"/>
                </a:lnTo>
                <a:cubicBezTo>
                  <a:pt x="1641" y="3150"/>
                  <a:pt x="1638" y="3157"/>
                  <a:pt x="1635" y="3163"/>
                </a:cubicBezTo>
                <a:lnTo>
                  <a:pt x="1629" y="3173"/>
                </a:lnTo>
                <a:cubicBezTo>
                  <a:pt x="1604" y="3214"/>
                  <a:pt x="1553" y="3231"/>
                  <a:pt x="1509" y="3212"/>
                </a:cubicBezTo>
                <a:lnTo>
                  <a:pt x="1502" y="3209"/>
                </a:lnTo>
                <a:cubicBezTo>
                  <a:pt x="1490" y="3204"/>
                  <a:pt x="1480" y="3197"/>
                  <a:pt x="1472" y="3188"/>
                </a:cubicBezTo>
                <a:lnTo>
                  <a:pt x="1465" y="3181"/>
                </a:lnTo>
                <a:cubicBezTo>
                  <a:pt x="1447" y="3163"/>
                  <a:pt x="1436" y="3139"/>
                  <a:pt x="1436" y="3113"/>
                </a:cubicBezTo>
                <a:lnTo>
                  <a:pt x="1436" y="3107"/>
                </a:lnTo>
                <a:cubicBezTo>
                  <a:pt x="1436" y="3097"/>
                  <a:pt x="1438" y="3087"/>
                  <a:pt x="1441" y="3077"/>
                </a:cubicBezTo>
                <a:lnTo>
                  <a:pt x="1442" y="3074"/>
                </a:lnTo>
                <a:lnTo>
                  <a:pt x="1608" y="3164"/>
                </a:lnTo>
                <a:lnTo>
                  <a:pt x="1597" y="3177"/>
                </a:lnTo>
                <a:lnTo>
                  <a:pt x="1593" y="3181"/>
                </a:lnTo>
                <a:cubicBezTo>
                  <a:pt x="1571" y="3204"/>
                  <a:pt x="1539" y="3214"/>
                  <a:pt x="1508" y="3208"/>
                </a:cubicBezTo>
                <a:cubicBezTo>
                  <a:pt x="1477" y="3202"/>
                  <a:pt x="1451" y="3181"/>
                  <a:pt x="1438" y="3152"/>
                </a:cubicBezTo>
                <a:lnTo>
                  <a:pt x="1434" y="3143"/>
                </a:lnTo>
                <a:cubicBezTo>
                  <a:pt x="1430" y="3134"/>
                  <a:pt x="1427" y="3124"/>
                  <a:pt x="1426" y="3114"/>
                </a:cubicBezTo>
                <a:lnTo>
                  <a:pt x="1425" y="3105"/>
                </a:lnTo>
                <a:lnTo>
                  <a:pt x="1424" y="3096"/>
                </a:lnTo>
                <a:lnTo>
                  <a:pt x="1519" y="3181"/>
                </a:lnTo>
                <a:lnTo>
                  <a:pt x="1516" y="3181"/>
                </a:lnTo>
                <a:lnTo>
                  <a:pt x="1532" y="3180"/>
                </a:lnTo>
                <a:lnTo>
                  <a:pt x="1526" y="3181"/>
                </a:lnTo>
                <a:cubicBezTo>
                  <a:pt x="1515" y="3183"/>
                  <a:pt x="1503" y="3183"/>
                  <a:pt x="1492" y="3181"/>
                </a:cubicBezTo>
                <a:lnTo>
                  <a:pt x="1487" y="3180"/>
                </a:lnTo>
                <a:cubicBezTo>
                  <a:pt x="1442" y="3171"/>
                  <a:pt x="1409" y="3131"/>
                  <a:pt x="1409" y="3085"/>
                </a:cubicBezTo>
                <a:lnTo>
                  <a:pt x="1410" y="3086"/>
                </a:lnTo>
                <a:lnTo>
                  <a:pt x="1409" y="3078"/>
                </a:lnTo>
                <a:lnTo>
                  <a:pt x="1586" y="3117"/>
                </a:lnTo>
                <a:lnTo>
                  <a:pt x="1587" y="3114"/>
                </a:lnTo>
                <a:lnTo>
                  <a:pt x="1582" y="3125"/>
                </a:lnTo>
                <a:cubicBezTo>
                  <a:pt x="1566" y="3159"/>
                  <a:pt x="1532" y="3181"/>
                  <a:pt x="1494" y="3181"/>
                </a:cubicBezTo>
                <a:lnTo>
                  <a:pt x="1489" y="3181"/>
                </a:lnTo>
                <a:lnTo>
                  <a:pt x="1532" y="3000"/>
                </a:lnTo>
                <a:lnTo>
                  <a:pt x="1534" y="3001"/>
                </a:lnTo>
                <a:lnTo>
                  <a:pt x="1449" y="3001"/>
                </a:lnTo>
                <a:lnTo>
                  <a:pt x="1451" y="3000"/>
                </a:lnTo>
                <a:lnTo>
                  <a:pt x="1398" y="3096"/>
                </a:lnTo>
                <a:lnTo>
                  <a:pt x="1398" y="3095"/>
                </a:lnTo>
                <a:lnTo>
                  <a:pt x="1396" y="3085"/>
                </a:lnTo>
                <a:lnTo>
                  <a:pt x="1490" y="3162"/>
                </a:lnTo>
                <a:lnTo>
                  <a:pt x="1487" y="3162"/>
                </a:lnTo>
                <a:lnTo>
                  <a:pt x="1483" y="3162"/>
                </a:lnTo>
                <a:cubicBezTo>
                  <a:pt x="1450" y="3162"/>
                  <a:pt x="1418" y="3145"/>
                  <a:pt x="1401" y="3116"/>
                </a:cubicBezTo>
                <a:lnTo>
                  <a:pt x="1398" y="3110"/>
                </a:lnTo>
                <a:lnTo>
                  <a:pt x="1392" y="3101"/>
                </a:lnTo>
                <a:lnTo>
                  <a:pt x="1529" y="3124"/>
                </a:lnTo>
                <a:lnTo>
                  <a:pt x="1525" y="3127"/>
                </a:lnTo>
                <a:lnTo>
                  <a:pt x="1559" y="3081"/>
                </a:lnTo>
                <a:lnTo>
                  <a:pt x="1557" y="3087"/>
                </a:lnTo>
                <a:cubicBezTo>
                  <a:pt x="1542" y="3130"/>
                  <a:pt x="1499" y="3157"/>
                  <a:pt x="1453" y="3152"/>
                </a:cubicBezTo>
                <a:cubicBezTo>
                  <a:pt x="1408" y="3146"/>
                  <a:pt x="1373" y="3109"/>
                  <a:pt x="1370" y="3063"/>
                </a:cubicBezTo>
                <a:lnTo>
                  <a:pt x="1369" y="3056"/>
                </a:lnTo>
                <a:lnTo>
                  <a:pt x="1367" y="3042"/>
                </a:lnTo>
                <a:cubicBezTo>
                  <a:pt x="1363" y="3014"/>
                  <a:pt x="1372" y="2987"/>
                  <a:pt x="1390" y="2966"/>
                </a:cubicBezTo>
                <a:cubicBezTo>
                  <a:pt x="1408" y="2945"/>
                  <a:pt x="1435" y="2932"/>
                  <a:pt x="1462" y="2932"/>
                </a:cubicBezTo>
                <a:lnTo>
                  <a:pt x="1465" y="2932"/>
                </a:lnTo>
                <a:lnTo>
                  <a:pt x="1376" y="3064"/>
                </a:lnTo>
                <a:lnTo>
                  <a:pt x="1372" y="3054"/>
                </a:lnTo>
                <a:lnTo>
                  <a:pt x="1461" y="3114"/>
                </a:lnTo>
                <a:lnTo>
                  <a:pt x="1449" y="3114"/>
                </a:lnTo>
                <a:lnTo>
                  <a:pt x="1439" y="3114"/>
                </a:lnTo>
                <a:cubicBezTo>
                  <a:pt x="1386" y="3114"/>
                  <a:pt x="1343" y="3071"/>
                  <a:pt x="1343" y="3018"/>
                </a:cubicBezTo>
                <a:lnTo>
                  <a:pt x="1343" y="3014"/>
                </a:lnTo>
                <a:cubicBezTo>
                  <a:pt x="1343" y="3008"/>
                  <a:pt x="1344" y="3002"/>
                  <a:pt x="1345" y="2996"/>
                </a:cubicBezTo>
                <a:lnTo>
                  <a:pt x="1346" y="2991"/>
                </a:lnTo>
                <a:lnTo>
                  <a:pt x="1440" y="3105"/>
                </a:lnTo>
                <a:lnTo>
                  <a:pt x="1439" y="3105"/>
                </a:lnTo>
                <a:lnTo>
                  <a:pt x="1438" y="3105"/>
                </a:lnTo>
                <a:cubicBezTo>
                  <a:pt x="1409" y="3105"/>
                  <a:pt x="1381" y="3092"/>
                  <a:pt x="1363" y="3069"/>
                </a:cubicBezTo>
                <a:cubicBezTo>
                  <a:pt x="1345" y="3045"/>
                  <a:pt x="1338" y="3015"/>
                  <a:pt x="1345" y="2986"/>
                </a:cubicBezTo>
                <a:lnTo>
                  <a:pt x="1345" y="2990"/>
                </a:lnTo>
                <a:lnTo>
                  <a:pt x="1346" y="2984"/>
                </a:lnTo>
                <a:lnTo>
                  <a:pt x="1353" y="3039"/>
                </a:lnTo>
                <a:lnTo>
                  <a:pt x="1348" y="3028"/>
                </a:lnTo>
                <a:lnTo>
                  <a:pt x="1359" y="3046"/>
                </a:lnTo>
                <a:lnTo>
                  <a:pt x="1353" y="3038"/>
                </a:lnTo>
                <a:lnTo>
                  <a:pt x="1521" y="3011"/>
                </a:lnTo>
                <a:lnTo>
                  <a:pt x="1520" y="3014"/>
                </a:lnTo>
                <a:lnTo>
                  <a:pt x="1524" y="2983"/>
                </a:lnTo>
                <a:lnTo>
                  <a:pt x="1524" y="2990"/>
                </a:lnTo>
                <a:cubicBezTo>
                  <a:pt x="1524" y="2995"/>
                  <a:pt x="1524" y="3000"/>
                  <a:pt x="1524" y="3004"/>
                </a:cubicBezTo>
                <a:lnTo>
                  <a:pt x="1523" y="3011"/>
                </a:lnTo>
                <a:cubicBezTo>
                  <a:pt x="1521" y="3021"/>
                  <a:pt x="1518" y="3031"/>
                  <a:pt x="1513" y="3040"/>
                </a:cubicBezTo>
                <a:lnTo>
                  <a:pt x="1512" y="3042"/>
                </a:lnTo>
                <a:cubicBezTo>
                  <a:pt x="1495" y="3076"/>
                  <a:pt x="1460" y="3097"/>
                  <a:pt x="1422" y="3095"/>
                </a:cubicBezTo>
                <a:cubicBezTo>
                  <a:pt x="1385" y="3094"/>
                  <a:pt x="1351" y="3070"/>
                  <a:pt x="1337" y="3035"/>
                </a:cubicBezTo>
                <a:lnTo>
                  <a:pt x="1335" y="3030"/>
                </a:lnTo>
                <a:cubicBezTo>
                  <a:pt x="1333" y="3025"/>
                  <a:pt x="1332" y="3020"/>
                  <a:pt x="1331" y="3015"/>
                </a:cubicBezTo>
                <a:lnTo>
                  <a:pt x="1331" y="3013"/>
                </a:lnTo>
                <a:lnTo>
                  <a:pt x="1326" y="2999"/>
                </a:lnTo>
                <a:lnTo>
                  <a:pt x="1325" y="2995"/>
                </a:lnTo>
                <a:lnTo>
                  <a:pt x="1514" y="2971"/>
                </a:lnTo>
                <a:lnTo>
                  <a:pt x="1514" y="2966"/>
                </a:lnTo>
                <a:lnTo>
                  <a:pt x="1515" y="2976"/>
                </a:lnTo>
                <a:lnTo>
                  <a:pt x="1516" y="2995"/>
                </a:lnTo>
                <a:lnTo>
                  <a:pt x="1516" y="2999"/>
                </a:lnTo>
                <a:lnTo>
                  <a:pt x="1324" y="2999"/>
                </a:lnTo>
                <a:lnTo>
                  <a:pt x="1325" y="3007"/>
                </a:lnTo>
                <a:lnTo>
                  <a:pt x="1325" y="3006"/>
                </a:lnTo>
                <a:lnTo>
                  <a:pt x="1323" y="2996"/>
                </a:lnTo>
                <a:cubicBezTo>
                  <a:pt x="1322" y="2990"/>
                  <a:pt x="1321" y="2984"/>
                  <a:pt x="1321" y="2977"/>
                </a:cubicBezTo>
                <a:lnTo>
                  <a:pt x="1321" y="2971"/>
                </a:lnTo>
                <a:cubicBezTo>
                  <a:pt x="1321" y="2918"/>
                  <a:pt x="1364" y="2875"/>
                  <a:pt x="1417" y="2875"/>
                </a:cubicBezTo>
                <a:lnTo>
                  <a:pt x="1419" y="2875"/>
                </a:lnTo>
                <a:lnTo>
                  <a:pt x="1419" y="3067"/>
                </a:lnTo>
                <a:lnTo>
                  <a:pt x="1410" y="3067"/>
                </a:lnTo>
                <a:cubicBezTo>
                  <a:pt x="1383" y="3067"/>
                  <a:pt x="1357" y="3056"/>
                  <a:pt x="1339" y="3036"/>
                </a:cubicBezTo>
                <a:lnTo>
                  <a:pt x="1330" y="3026"/>
                </a:lnTo>
                <a:cubicBezTo>
                  <a:pt x="1324" y="3019"/>
                  <a:pt x="1319" y="3012"/>
                  <a:pt x="1316" y="3004"/>
                </a:cubicBezTo>
                <a:lnTo>
                  <a:pt x="1319" y="3009"/>
                </a:lnTo>
                <a:lnTo>
                  <a:pt x="1317" y="3006"/>
                </a:lnTo>
                <a:lnTo>
                  <a:pt x="1490" y="2976"/>
                </a:lnTo>
                <a:lnTo>
                  <a:pt x="1490" y="2972"/>
                </a:lnTo>
                <a:lnTo>
                  <a:pt x="1489" y="2978"/>
                </a:lnTo>
                <a:lnTo>
                  <a:pt x="1490" y="2962"/>
                </a:lnTo>
                <a:lnTo>
                  <a:pt x="1490" y="2969"/>
                </a:lnTo>
                <a:cubicBezTo>
                  <a:pt x="1490" y="2984"/>
                  <a:pt x="1487" y="2999"/>
                  <a:pt x="1480" y="3012"/>
                </a:cubicBezTo>
                <a:lnTo>
                  <a:pt x="1479" y="3014"/>
                </a:lnTo>
                <a:cubicBezTo>
                  <a:pt x="1459" y="3054"/>
                  <a:pt x="1415" y="3075"/>
                  <a:pt x="1371" y="3065"/>
                </a:cubicBezTo>
                <a:cubicBezTo>
                  <a:pt x="1328" y="3055"/>
                  <a:pt x="1297" y="3016"/>
                  <a:pt x="1297" y="2971"/>
                </a:cubicBezTo>
                <a:lnTo>
                  <a:pt x="1297" y="2966"/>
                </a:lnTo>
                <a:lnTo>
                  <a:pt x="1298" y="2968"/>
                </a:lnTo>
                <a:lnTo>
                  <a:pt x="1296" y="2948"/>
                </a:lnTo>
                <a:lnTo>
                  <a:pt x="1296" y="2942"/>
                </a:lnTo>
                <a:lnTo>
                  <a:pt x="1392" y="3038"/>
                </a:lnTo>
                <a:lnTo>
                  <a:pt x="1389" y="3038"/>
                </a:lnTo>
                <a:cubicBezTo>
                  <a:pt x="1356" y="3038"/>
                  <a:pt x="1324" y="3021"/>
                  <a:pt x="1307" y="2992"/>
                </a:cubicBezTo>
                <a:lnTo>
                  <a:pt x="1310" y="2995"/>
                </a:lnTo>
                <a:lnTo>
                  <a:pt x="1307" y="2991"/>
                </a:lnTo>
                <a:lnTo>
                  <a:pt x="1478" y="2949"/>
                </a:lnTo>
                <a:lnTo>
                  <a:pt x="1477" y="2955"/>
                </a:lnTo>
                <a:cubicBezTo>
                  <a:pt x="1475" y="2969"/>
                  <a:pt x="1470" y="2981"/>
                  <a:pt x="1462" y="2993"/>
                </a:cubicBezTo>
                <a:lnTo>
                  <a:pt x="1460" y="2996"/>
                </a:lnTo>
                <a:cubicBezTo>
                  <a:pt x="1442" y="3023"/>
                  <a:pt x="1411" y="3039"/>
                  <a:pt x="1378" y="3038"/>
                </a:cubicBezTo>
                <a:cubicBezTo>
                  <a:pt x="1345" y="3038"/>
                  <a:pt x="1315" y="3020"/>
                  <a:pt x="1298" y="2992"/>
                </a:cubicBezTo>
                <a:lnTo>
                  <a:pt x="1294" y="2984"/>
                </a:lnTo>
                <a:lnTo>
                  <a:pt x="1287" y="2971"/>
                </a:lnTo>
                <a:lnTo>
                  <a:pt x="1283" y="2963"/>
                </a:lnTo>
                <a:lnTo>
                  <a:pt x="1280" y="2957"/>
                </a:lnTo>
                <a:cubicBezTo>
                  <a:pt x="1265" y="2928"/>
                  <a:pt x="1266" y="2892"/>
                  <a:pt x="1284" y="2864"/>
                </a:cubicBezTo>
                <a:cubicBezTo>
                  <a:pt x="1301" y="2836"/>
                  <a:pt x="1332" y="2818"/>
                  <a:pt x="1365" y="2818"/>
                </a:cubicBezTo>
                <a:lnTo>
                  <a:pt x="1367" y="2818"/>
                </a:lnTo>
                <a:lnTo>
                  <a:pt x="1272" y="2903"/>
                </a:lnTo>
                <a:lnTo>
                  <a:pt x="1273" y="2895"/>
                </a:lnTo>
                <a:lnTo>
                  <a:pt x="1273" y="2915"/>
                </a:lnTo>
                <a:lnTo>
                  <a:pt x="1272" y="2904"/>
                </a:lnTo>
                <a:lnTo>
                  <a:pt x="1276" y="2926"/>
                </a:lnTo>
                <a:lnTo>
                  <a:pt x="1272" y="2914"/>
                </a:lnTo>
                <a:lnTo>
                  <a:pt x="1291" y="2946"/>
                </a:lnTo>
                <a:lnTo>
                  <a:pt x="1285" y="2939"/>
                </a:lnTo>
                <a:lnTo>
                  <a:pt x="1425" y="2944"/>
                </a:lnTo>
                <a:lnTo>
                  <a:pt x="1422" y="2947"/>
                </a:lnTo>
                <a:lnTo>
                  <a:pt x="1444" y="2913"/>
                </a:lnTo>
                <a:lnTo>
                  <a:pt x="1437" y="2930"/>
                </a:lnTo>
                <a:lnTo>
                  <a:pt x="1434" y="2936"/>
                </a:lnTo>
                <a:cubicBezTo>
                  <a:pt x="1430" y="2946"/>
                  <a:pt x="1424" y="2954"/>
                  <a:pt x="1416" y="2961"/>
                </a:cubicBezTo>
                <a:lnTo>
                  <a:pt x="1414" y="2963"/>
                </a:lnTo>
                <a:cubicBezTo>
                  <a:pt x="1389" y="2989"/>
                  <a:pt x="1351" y="2998"/>
                  <a:pt x="1316" y="2987"/>
                </a:cubicBezTo>
                <a:cubicBezTo>
                  <a:pt x="1282" y="2975"/>
                  <a:pt x="1257" y="2945"/>
                  <a:pt x="1251" y="2909"/>
                </a:cubicBezTo>
                <a:lnTo>
                  <a:pt x="1250" y="2896"/>
                </a:lnTo>
                <a:lnTo>
                  <a:pt x="1249" y="2884"/>
                </a:lnTo>
                <a:lnTo>
                  <a:pt x="1248" y="2878"/>
                </a:lnTo>
                <a:lnTo>
                  <a:pt x="1247" y="2871"/>
                </a:lnTo>
                <a:lnTo>
                  <a:pt x="1410" y="2925"/>
                </a:lnTo>
                <a:lnTo>
                  <a:pt x="1409" y="2926"/>
                </a:lnTo>
                <a:lnTo>
                  <a:pt x="1437" y="2858"/>
                </a:lnTo>
                <a:lnTo>
                  <a:pt x="1437" y="2865"/>
                </a:lnTo>
                <a:lnTo>
                  <a:pt x="1437" y="2872"/>
                </a:lnTo>
                <a:lnTo>
                  <a:pt x="1437" y="2876"/>
                </a:lnTo>
                <a:lnTo>
                  <a:pt x="1245" y="2876"/>
                </a:lnTo>
                <a:lnTo>
                  <a:pt x="1245" y="2873"/>
                </a:lnTo>
                <a:lnTo>
                  <a:pt x="1246" y="2887"/>
                </a:lnTo>
                <a:lnTo>
                  <a:pt x="1247" y="2888"/>
                </a:lnTo>
                <a:lnTo>
                  <a:pt x="1245" y="2878"/>
                </a:lnTo>
                <a:lnTo>
                  <a:pt x="1241" y="2863"/>
                </a:lnTo>
                <a:lnTo>
                  <a:pt x="1249" y="2884"/>
                </a:lnTo>
                <a:lnTo>
                  <a:pt x="1242" y="2870"/>
                </a:lnTo>
                <a:lnTo>
                  <a:pt x="1238" y="2862"/>
                </a:lnTo>
                <a:cubicBezTo>
                  <a:pt x="1223" y="2833"/>
                  <a:pt x="1224" y="2798"/>
                  <a:pt x="1241" y="2770"/>
                </a:cubicBezTo>
                <a:lnTo>
                  <a:pt x="1244" y="2765"/>
                </a:lnTo>
                <a:cubicBezTo>
                  <a:pt x="1250" y="2756"/>
                  <a:pt x="1257" y="2748"/>
                  <a:pt x="1265" y="2741"/>
                </a:cubicBezTo>
                <a:lnTo>
                  <a:pt x="1271" y="2736"/>
                </a:lnTo>
                <a:lnTo>
                  <a:pt x="1239" y="2786"/>
                </a:lnTo>
                <a:lnTo>
                  <a:pt x="1241" y="2778"/>
                </a:lnTo>
                <a:lnTo>
                  <a:pt x="1240" y="2819"/>
                </a:lnTo>
                <a:lnTo>
                  <a:pt x="1238" y="2808"/>
                </a:lnTo>
                <a:lnTo>
                  <a:pt x="1256" y="2849"/>
                </a:lnTo>
                <a:lnTo>
                  <a:pt x="1245" y="2834"/>
                </a:lnTo>
                <a:lnTo>
                  <a:pt x="1234" y="2819"/>
                </a:lnTo>
                <a:cubicBezTo>
                  <a:pt x="1224" y="2805"/>
                  <a:pt x="1218" y="2789"/>
                  <a:pt x="1216" y="2772"/>
                </a:cubicBezTo>
                <a:lnTo>
                  <a:pt x="1214" y="2753"/>
                </a:lnTo>
                <a:lnTo>
                  <a:pt x="1212" y="2735"/>
                </a:lnTo>
                <a:lnTo>
                  <a:pt x="1265" y="2810"/>
                </a:lnTo>
                <a:lnTo>
                  <a:pt x="1259" y="2807"/>
                </a:lnTo>
                <a:cubicBezTo>
                  <a:pt x="1249" y="2803"/>
                  <a:pt x="1241" y="2797"/>
                  <a:pt x="1234" y="2789"/>
                </a:cubicBezTo>
                <a:lnTo>
                  <a:pt x="1227" y="2782"/>
                </a:lnTo>
                <a:cubicBezTo>
                  <a:pt x="1216" y="2772"/>
                  <a:pt x="1208" y="2759"/>
                  <a:pt x="1203" y="2745"/>
                </a:cubicBezTo>
                <a:lnTo>
                  <a:pt x="1197" y="2726"/>
                </a:lnTo>
                <a:lnTo>
                  <a:pt x="1188" y="2697"/>
                </a:lnTo>
                <a:lnTo>
                  <a:pt x="1181" y="2674"/>
                </a:lnTo>
                <a:lnTo>
                  <a:pt x="1176" y="2657"/>
                </a:lnTo>
                <a:cubicBezTo>
                  <a:pt x="1173" y="2645"/>
                  <a:pt x="1172" y="2632"/>
                  <a:pt x="1173" y="2620"/>
                </a:cubicBezTo>
                <a:lnTo>
                  <a:pt x="1173" y="2619"/>
                </a:lnTo>
                <a:lnTo>
                  <a:pt x="1174" y="2620"/>
                </a:lnTo>
                <a:lnTo>
                  <a:pt x="1173" y="2611"/>
                </a:lnTo>
                <a:lnTo>
                  <a:pt x="1268" y="2696"/>
                </a:lnTo>
                <a:lnTo>
                  <a:pt x="1264" y="2696"/>
                </a:lnTo>
                <a:lnTo>
                  <a:pt x="1322" y="2677"/>
                </a:lnTo>
                <a:lnTo>
                  <a:pt x="1314" y="2683"/>
                </a:lnTo>
                <a:cubicBezTo>
                  <a:pt x="1309" y="2687"/>
                  <a:pt x="1305" y="2690"/>
                  <a:pt x="1299" y="2692"/>
                </a:cubicBezTo>
                <a:lnTo>
                  <a:pt x="1291" y="2696"/>
                </a:lnTo>
                <a:cubicBezTo>
                  <a:pt x="1254" y="2715"/>
                  <a:pt x="1210" y="2708"/>
                  <a:pt x="1181" y="2678"/>
                </a:cubicBezTo>
                <a:lnTo>
                  <a:pt x="1177" y="2674"/>
                </a:lnTo>
                <a:cubicBezTo>
                  <a:pt x="1162" y="2660"/>
                  <a:pt x="1153" y="2642"/>
                  <a:pt x="1150" y="2622"/>
                </a:cubicBezTo>
                <a:lnTo>
                  <a:pt x="1149" y="2616"/>
                </a:lnTo>
                <a:cubicBezTo>
                  <a:pt x="1148" y="2611"/>
                  <a:pt x="1147" y="2606"/>
                  <a:pt x="1147" y="2600"/>
                </a:cubicBezTo>
                <a:lnTo>
                  <a:pt x="1147" y="2594"/>
                </a:lnTo>
                <a:cubicBezTo>
                  <a:pt x="1147" y="2587"/>
                  <a:pt x="1148" y="2579"/>
                  <a:pt x="1150" y="2571"/>
                </a:cubicBezTo>
                <a:lnTo>
                  <a:pt x="1151" y="2567"/>
                </a:lnTo>
                <a:lnTo>
                  <a:pt x="1338" y="2614"/>
                </a:lnTo>
                <a:lnTo>
                  <a:pt x="1338" y="2610"/>
                </a:lnTo>
                <a:lnTo>
                  <a:pt x="1337" y="2616"/>
                </a:lnTo>
                <a:lnTo>
                  <a:pt x="1338" y="2589"/>
                </a:lnTo>
                <a:lnTo>
                  <a:pt x="1339" y="2597"/>
                </a:lnTo>
                <a:lnTo>
                  <a:pt x="1329" y="2566"/>
                </a:lnTo>
                <a:lnTo>
                  <a:pt x="1330" y="2568"/>
                </a:lnTo>
                <a:lnTo>
                  <a:pt x="1149" y="2624"/>
                </a:lnTo>
                <a:lnTo>
                  <a:pt x="1151" y="2629"/>
                </a:lnTo>
                <a:lnTo>
                  <a:pt x="1147" y="2616"/>
                </a:lnTo>
                <a:lnTo>
                  <a:pt x="1146" y="2611"/>
                </a:lnTo>
                <a:lnTo>
                  <a:pt x="1143" y="2602"/>
                </a:lnTo>
                <a:lnTo>
                  <a:pt x="1156" y="2627"/>
                </a:lnTo>
                <a:lnTo>
                  <a:pt x="1151" y="2620"/>
                </a:lnTo>
                <a:lnTo>
                  <a:pt x="1199" y="2656"/>
                </a:lnTo>
                <a:lnTo>
                  <a:pt x="1193" y="2654"/>
                </a:lnTo>
                <a:lnTo>
                  <a:pt x="1305" y="2613"/>
                </a:lnTo>
                <a:lnTo>
                  <a:pt x="1300" y="2621"/>
                </a:lnTo>
                <a:lnTo>
                  <a:pt x="1309" y="2603"/>
                </a:lnTo>
                <a:lnTo>
                  <a:pt x="1303" y="2619"/>
                </a:lnTo>
                <a:lnTo>
                  <a:pt x="1297" y="2631"/>
                </a:lnTo>
                <a:lnTo>
                  <a:pt x="1296" y="2633"/>
                </a:lnTo>
                <a:cubicBezTo>
                  <a:pt x="1276" y="2673"/>
                  <a:pt x="1232" y="2694"/>
                  <a:pt x="1188" y="2684"/>
                </a:cubicBezTo>
                <a:cubicBezTo>
                  <a:pt x="1145" y="2674"/>
                  <a:pt x="1114" y="2635"/>
                  <a:pt x="1114" y="2590"/>
                </a:cubicBezTo>
                <a:lnTo>
                  <a:pt x="1114" y="2582"/>
                </a:lnTo>
                <a:cubicBezTo>
                  <a:pt x="1114" y="2577"/>
                  <a:pt x="1115" y="2571"/>
                  <a:pt x="1116" y="2565"/>
                </a:cubicBezTo>
                <a:lnTo>
                  <a:pt x="1118" y="2554"/>
                </a:lnTo>
                <a:lnTo>
                  <a:pt x="1117" y="2582"/>
                </a:lnTo>
                <a:lnTo>
                  <a:pt x="1116" y="2573"/>
                </a:lnTo>
                <a:lnTo>
                  <a:pt x="1137" y="2622"/>
                </a:lnTo>
                <a:lnTo>
                  <a:pt x="1129" y="2612"/>
                </a:lnTo>
                <a:cubicBezTo>
                  <a:pt x="1121" y="2604"/>
                  <a:pt x="1116" y="2594"/>
                  <a:pt x="1112" y="2583"/>
                </a:cubicBezTo>
                <a:lnTo>
                  <a:pt x="1110" y="2577"/>
                </a:lnTo>
                <a:lnTo>
                  <a:pt x="1134" y="2614"/>
                </a:lnTo>
                <a:lnTo>
                  <a:pt x="1131" y="2611"/>
                </a:lnTo>
                <a:lnTo>
                  <a:pt x="1288" y="2579"/>
                </a:lnTo>
                <a:lnTo>
                  <a:pt x="1289" y="2575"/>
                </a:lnTo>
                <a:lnTo>
                  <a:pt x="1286" y="2586"/>
                </a:lnTo>
                <a:lnTo>
                  <a:pt x="1284" y="2592"/>
                </a:lnTo>
                <a:cubicBezTo>
                  <a:pt x="1279" y="2606"/>
                  <a:pt x="1271" y="2619"/>
                  <a:pt x="1260" y="2629"/>
                </a:cubicBezTo>
                <a:lnTo>
                  <a:pt x="1259" y="2630"/>
                </a:lnTo>
                <a:cubicBezTo>
                  <a:pt x="1232" y="2658"/>
                  <a:pt x="1191" y="2666"/>
                  <a:pt x="1155" y="2651"/>
                </a:cubicBezTo>
                <a:cubicBezTo>
                  <a:pt x="1119" y="2636"/>
                  <a:pt x="1095" y="2601"/>
                  <a:pt x="1095" y="2562"/>
                </a:cubicBezTo>
                <a:lnTo>
                  <a:pt x="1096" y="2548"/>
                </a:lnTo>
                <a:lnTo>
                  <a:pt x="1096" y="2539"/>
                </a:lnTo>
                <a:lnTo>
                  <a:pt x="1096" y="2524"/>
                </a:lnTo>
                <a:lnTo>
                  <a:pt x="1096" y="2514"/>
                </a:lnTo>
                <a:lnTo>
                  <a:pt x="1192" y="2610"/>
                </a:lnTo>
                <a:lnTo>
                  <a:pt x="1189" y="2610"/>
                </a:lnTo>
                <a:lnTo>
                  <a:pt x="1183" y="2610"/>
                </a:lnTo>
                <a:lnTo>
                  <a:pt x="1177" y="2610"/>
                </a:lnTo>
                <a:lnTo>
                  <a:pt x="1177" y="2418"/>
                </a:lnTo>
                <a:lnTo>
                  <a:pt x="1178" y="2418"/>
                </a:lnTo>
                <a:lnTo>
                  <a:pt x="1091" y="2553"/>
                </a:lnTo>
                <a:lnTo>
                  <a:pt x="1085" y="2541"/>
                </a:lnTo>
                <a:lnTo>
                  <a:pt x="1081" y="2531"/>
                </a:lnTo>
                <a:lnTo>
                  <a:pt x="1170" y="2591"/>
                </a:lnTo>
                <a:lnTo>
                  <a:pt x="1167" y="2591"/>
                </a:lnTo>
                <a:cubicBezTo>
                  <a:pt x="1153" y="2591"/>
                  <a:pt x="1138" y="2588"/>
                  <a:pt x="1125" y="2581"/>
                </a:cubicBezTo>
                <a:lnTo>
                  <a:pt x="1119" y="2578"/>
                </a:lnTo>
                <a:cubicBezTo>
                  <a:pt x="1109" y="2574"/>
                  <a:pt x="1101" y="2568"/>
                  <a:pt x="1094" y="2560"/>
                </a:cubicBezTo>
                <a:lnTo>
                  <a:pt x="1088" y="2554"/>
                </a:lnTo>
                <a:cubicBezTo>
                  <a:pt x="1072" y="2539"/>
                  <a:pt x="1062" y="2518"/>
                  <a:pt x="1060" y="2496"/>
                </a:cubicBezTo>
                <a:lnTo>
                  <a:pt x="1059" y="2486"/>
                </a:lnTo>
                <a:cubicBezTo>
                  <a:pt x="1058" y="2479"/>
                  <a:pt x="1058" y="2473"/>
                  <a:pt x="1059" y="2466"/>
                </a:cubicBezTo>
                <a:lnTo>
                  <a:pt x="1060" y="2457"/>
                </a:lnTo>
                <a:cubicBezTo>
                  <a:pt x="1065" y="2408"/>
                  <a:pt x="1107" y="2371"/>
                  <a:pt x="1155" y="2371"/>
                </a:cubicBezTo>
                <a:lnTo>
                  <a:pt x="1156" y="2371"/>
                </a:lnTo>
                <a:lnTo>
                  <a:pt x="1073" y="2514"/>
                </a:lnTo>
                <a:lnTo>
                  <a:pt x="1069" y="2508"/>
                </a:lnTo>
                <a:lnTo>
                  <a:pt x="1063" y="2498"/>
                </a:lnTo>
                <a:cubicBezTo>
                  <a:pt x="1061" y="2493"/>
                  <a:pt x="1058" y="2489"/>
                  <a:pt x="1056" y="2484"/>
                </a:cubicBezTo>
                <a:lnTo>
                  <a:pt x="1052" y="2474"/>
                </a:lnTo>
                <a:lnTo>
                  <a:pt x="1141" y="2534"/>
                </a:lnTo>
                <a:lnTo>
                  <a:pt x="1140" y="2534"/>
                </a:lnTo>
                <a:lnTo>
                  <a:pt x="1135" y="2534"/>
                </a:lnTo>
                <a:cubicBezTo>
                  <a:pt x="1125" y="2534"/>
                  <a:pt x="1115" y="2533"/>
                  <a:pt x="1105" y="2530"/>
                </a:cubicBezTo>
                <a:lnTo>
                  <a:pt x="1102" y="2529"/>
                </a:lnTo>
                <a:lnTo>
                  <a:pt x="1163" y="2529"/>
                </a:lnTo>
                <a:lnTo>
                  <a:pt x="1160" y="2530"/>
                </a:lnTo>
                <a:lnTo>
                  <a:pt x="1225" y="2438"/>
                </a:lnTo>
                <a:lnTo>
                  <a:pt x="1225" y="2449"/>
                </a:lnTo>
                <a:lnTo>
                  <a:pt x="1225" y="2457"/>
                </a:lnTo>
                <a:cubicBezTo>
                  <a:pt x="1225" y="2505"/>
                  <a:pt x="1191" y="2545"/>
                  <a:pt x="1145" y="2552"/>
                </a:cubicBezTo>
                <a:cubicBezTo>
                  <a:pt x="1098" y="2560"/>
                  <a:pt x="1053" y="2532"/>
                  <a:pt x="1038" y="2488"/>
                </a:cubicBezTo>
                <a:lnTo>
                  <a:pt x="1037" y="2485"/>
                </a:lnTo>
                <a:cubicBezTo>
                  <a:pt x="1036" y="2480"/>
                  <a:pt x="1035" y="2475"/>
                  <a:pt x="1034" y="2470"/>
                </a:cubicBezTo>
                <a:lnTo>
                  <a:pt x="1033" y="2467"/>
                </a:lnTo>
                <a:lnTo>
                  <a:pt x="1031" y="2457"/>
                </a:lnTo>
                <a:lnTo>
                  <a:pt x="1221" y="2438"/>
                </a:lnTo>
                <a:lnTo>
                  <a:pt x="1221" y="2443"/>
                </a:lnTo>
                <a:cubicBezTo>
                  <a:pt x="1221" y="2450"/>
                  <a:pt x="1221" y="2456"/>
                  <a:pt x="1220" y="2462"/>
                </a:cubicBezTo>
                <a:lnTo>
                  <a:pt x="1219" y="2467"/>
                </a:lnTo>
                <a:cubicBezTo>
                  <a:pt x="1210" y="2511"/>
                  <a:pt x="1173" y="2542"/>
                  <a:pt x="1129" y="2544"/>
                </a:cubicBezTo>
                <a:cubicBezTo>
                  <a:pt x="1085" y="2546"/>
                  <a:pt x="1045" y="2518"/>
                  <a:pt x="1033" y="2476"/>
                </a:cubicBezTo>
                <a:lnTo>
                  <a:pt x="1030" y="2469"/>
                </a:lnTo>
                <a:lnTo>
                  <a:pt x="1027" y="2460"/>
                </a:lnTo>
                <a:lnTo>
                  <a:pt x="1214" y="2429"/>
                </a:lnTo>
                <a:lnTo>
                  <a:pt x="1214" y="2432"/>
                </a:lnTo>
                <a:cubicBezTo>
                  <a:pt x="1214" y="2438"/>
                  <a:pt x="1214" y="2443"/>
                  <a:pt x="1213" y="2448"/>
                </a:cubicBezTo>
                <a:lnTo>
                  <a:pt x="1212" y="2454"/>
                </a:lnTo>
                <a:cubicBezTo>
                  <a:pt x="1204" y="2501"/>
                  <a:pt x="1164" y="2534"/>
                  <a:pt x="1117" y="2534"/>
                </a:cubicBezTo>
                <a:lnTo>
                  <a:pt x="1108" y="2534"/>
                </a:lnTo>
                <a:cubicBezTo>
                  <a:pt x="1078" y="2534"/>
                  <a:pt x="1050" y="2520"/>
                  <a:pt x="1032" y="2496"/>
                </a:cubicBezTo>
                <a:lnTo>
                  <a:pt x="1023" y="2484"/>
                </a:lnTo>
                <a:lnTo>
                  <a:pt x="1020" y="2479"/>
                </a:lnTo>
                <a:lnTo>
                  <a:pt x="1102" y="2525"/>
                </a:lnTo>
                <a:lnTo>
                  <a:pt x="1099" y="2525"/>
                </a:lnTo>
                <a:lnTo>
                  <a:pt x="1194" y="2448"/>
                </a:lnTo>
                <a:lnTo>
                  <a:pt x="1193" y="2453"/>
                </a:lnTo>
                <a:cubicBezTo>
                  <a:pt x="1191" y="2462"/>
                  <a:pt x="1188" y="2470"/>
                  <a:pt x="1184" y="2477"/>
                </a:cubicBezTo>
                <a:lnTo>
                  <a:pt x="1182" y="2481"/>
                </a:lnTo>
                <a:cubicBezTo>
                  <a:pt x="1166" y="2515"/>
                  <a:pt x="1131" y="2535"/>
                  <a:pt x="1094" y="2534"/>
                </a:cubicBezTo>
                <a:cubicBezTo>
                  <a:pt x="1057" y="2534"/>
                  <a:pt x="1024" y="2511"/>
                  <a:pt x="1009" y="2477"/>
                </a:cubicBezTo>
                <a:lnTo>
                  <a:pt x="1005" y="2468"/>
                </a:lnTo>
                <a:cubicBezTo>
                  <a:pt x="1003" y="2464"/>
                  <a:pt x="1001" y="2459"/>
                  <a:pt x="1000" y="2455"/>
                </a:cubicBezTo>
                <a:lnTo>
                  <a:pt x="997" y="2444"/>
                </a:lnTo>
                <a:lnTo>
                  <a:pt x="1004" y="2461"/>
                </a:lnTo>
                <a:lnTo>
                  <a:pt x="1000" y="2453"/>
                </a:lnTo>
                <a:lnTo>
                  <a:pt x="1181" y="2410"/>
                </a:lnTo>
                <a:lnTo>
                  <a:pt x="1181" y="2413"/>
                </a:lnTo>
                <a:lnTo>
                  <a:pt x="1180" y="2398"/>
                </a:lnTo>
                <a:lnTo>
                  <a:pt x="1181" y="2404"/>
                </a:lnTo>
                <a:cubicBezTo>
                  <a:pt x="1182" y="2409"/>
                  <a:pt x="1182" y="2414"/>
                  <a:pt x="1182" y="2419"/>
                </a:cubicBezTo>
                <a:lnTo>
                  <a:pt x="1182" y="2429"/>
                </a:lnTo>
                <a:cubicBezTo>
                  <a:pt x="1182" y="2461"/>
                  <a:pt x="1167" y="2491"/>
                  <a:pt x="1140" y="2509"/>
                </a:cubicBezTo>
                <a:cubicBezTo>
                  <a:pt x="1114" y="2527"/>
                  <a:pt x="1080" y="2530"/>
                  <a:pt x="1051" y="2519"/>
                </a:cubicBezTo>
                <a:lnTo>
                  <a:pt x="1046" y="2517"/>
                </a:lnTo>
                <a:cubicBezTo>
                  <a:pt x="1027" y="2509"/>
                  <a:pt x="1011" y="2496"/>
                  <a:pt x="1000" y="2478"/>
                </a:cubicBezTo>
                <a:lnTo>
                  <a:pt x="995" y="2470"/>
                </a:lnTo>
                <a:cubicBezTo>
                  <a:pt x="990" y="2463"/>
                  <a:pt x="987" y="2454"/>
                  <a:pt x="984" y="2446"/>
                </a:cubicBezTo>
                <a:lnTo>
                  <a:pt x="979" y="2426"/>
                </a:lnTo>
                <a:lnTo>
                  <a:pt x="974" y="2403"/>
                </a:lnTo>
                <a:lnTo>
                  <a:pt x="973" y="2395"/>
                </a:lnTo>
                <a:lnTo>
                  <a:pt x="983" y="2426"/>
                </a:lnTo>
                <a:lnTo>
                  <a:pt x="982" y="2424"/>
                </a:lnTo>
                <a:lnTo>
                  <a:pt x="1162" y="2400"/>
                </a:lnTo>
                <a:lnTo>
                  <a:pt x="1162" y="2397"/>
                </a:lnTo>
                <a:lnTo>
                  <a:pt x="1160" y="2414"/>
                </a:lnTo>
                <a:lnTo>
                  <a:pt x="1157" y="2429"/>
                </a:lnTo>
                <a:lnTo>
                  <a:pt x="969" y="2390"/>
                </a:lnTo>
                <a:lnTo>
                  <a:pt x="970" y="2383"/>
                </a:lnTo>
                <a:lnTo>
                  <a:pt x="972" y="2373"/>
                </a:lnTo>
                <a:lnTo>
                  <a:pt x="1036" y="2483"/>
                </a:lnTo>
                <a:lnTo>
                  <a:pt x="1033" y="2482"/>
                </a:lnTo>
                <a:lnTo>
                  <a:pt x="1082" y="2485"/>
                </a:lnTo>
                <a:lnTo>
                  <a:pt x="1077" y="2486"/>
                </a:lnTo>
                <a:cubicBezTo>
                  <a:pt x="1025" y="2496"/>
                  <a:pt x="975" y="2462"/>
                  <a:pt x="964" y="2410"/>
                </a:cubicBezTo>
                <a:lnTo>
                  <a:pt x="962" y="2400"/>
                </a:lnTo>
                <a:lnTo>
                  <a:pt x="1056" y="2477"/>
                </a:lnTo>
                <a:lnTo>
                  <a:pt x="1054" y="2477"/>
                </a:lnTo>
                <a:lnTo>
                  <a:pt x="1052" y="2477"/>
                </a:lnTo>
                <a:cubicBezTo>
                  <a:pt x="1007" y="2477"/>
                  <a:pt x="967" y="2445"/>
                  <a:pt x="958" y="2400"/>
                </a:cubicBezTo>
                <a:lnTo>
                  <a:pt x="958" y="2400"/>
                </a:lnTo>
                <a:lnTo>
                  <a:pt x="957" y="2396"/>
                </a:lnTo>
                <a:lnTo>
                  <a:pt x="1145" y="2354"/>
                </a:lnTo>
                <a:lnTo>
                  <a:pt x="1145" y="2354"/>
                </a:lnTo>
                <a:lnTo>
                  <a:pt x="1146" y="2358"/>
                </a:lnTo>
                <a:lnTo>
                  <a:pt x="956" y="2381"/>
                </a:lnTo>
                <a:lnTo>
                  <a:pt x="957" y="2382"/>
                </a:lnTo>
                <a:lnTo>
                  <a:pt x="956" y="2372"/>
                </a:lnTo>
                <a:cubicBezTo>
                  <a:pt x="951" y="2322"/>
                  <a:pt x="985" y="2277"/>
                  <a:pt x="1035" y="2268"/>
                </a:cubicBezTo>
                <a:cubicBezTo>
                  <a:pt x="1085" y="2259"/>
                  <a:pt x="1132" y="2290"/>
                  <a:pt x="1145" y="2339"/>
                </a:cubicBezTo>
                <a:lnTo>
                  <a:pt x="1147" y="2351"/>
                </a:lnTo>
                <a:lnTo>
                  <a:pt x="1148" y="2357"/>
                </a:lnTo>
                <a:cubicBezTo>
                  <a:pt x="1153" y="2385"/>
                  <a:pt x="1145" y="2413"/>
                  <a:pt x="1127" y="2435"/>
                </a:cubicBezTo>
                <a:cubicBezTo>
                  <a:pt x="1108" y="2456"/>
                  <a:pt x="1082" y="2468"/>
                  <a:pt x="1053" y="2468"/>
                </a:cubicBezTo>
                <a:lnTo>
                  <a:pt x="1051" y="2468"/>
                </a:lnTo>
                <a:cubicBezTo>
                  <a:pt x="1015" y="2468"/>
                  <a:pt x="982" y="2448"/>
                  <a:pt x="966" y="2415"/>
                </a:cubicBezTo>
                <a:lnTo>
                  <a:pt x="961" y="2405"/>
                </a:lnTo>
                <a:lnTo>
                  <a:pt x="1046" y="2458"/>
                </a:lnTo>
                <a:lnTo>
                  <a:pt x="1042" y="2458"/>
                </a:lnTo>
                <a:lnTo>
                  <a:pt x="1038" y="2458"/>
                </a:lnTo>
                <a:cubicBezTo>
                  <a:pt x="985" y="2458"/>
                  <a:pt x="942" y="2415"/>
                  <a:pt x="942" y="2362"/>
                </a:cubicBezTo>
                <a:lnTo>
                  <a:pt x="942" y="2357"/>
                </a:lnTo>
                <a:lnTo>
                  <a:pt x="942" y="2353"/>
                </a:lnTo>
                <a:lnTo>
                  <a:pt x="1092" y="2433"/>
                </a:lnTo>
                <a:lnTo>
                  <a:pt x="1094" y="2431"/>
                </a:lnTo>
                <a:lnTo>
                  <a:pt x="1088" y="2436"/>
                </a:lnTo>
                <a:lnTo>
                  <a:pt x="1026" y="2266"/>
                </a:lnTo>
                <a:lnTo>
                  <a:pt x="1028" y="2266"/>
                </a:lnTo>
                <a:lnTo>
                  <a:pt x="1028" y="2458"/>
                </a:lnTo>
                <a:lnTo>
                  <a:pt x="1026" y="2458"/>
                </a:lnTo>
                <a:cubicBezTo>
                  <a:pt x="973" y="2458"/>
                  <a:pt x="930" y="2415"/>
                  <a:pt x="930" y="2362"/>
                </a:cubicBezTo>
                <a:lnTo>
                  <a:pt x="930" y="2356"/>
                </a:lnTo>
                <a:lnTo>
                  <a:pt x="930" y="2347"/>
                </a:lnTo>
                <a:lnTo>
                  <a:pt x="930" y="2338"/>
                </a:lnTo>
                <a:lnTo>
                  <a:pt x="930" y="2334"/>
                </a:lnTo>
                <a:lnTo>
                  <a:pt x="1122" y="2334"/>
                </a:lnTo>
                <a:lnTo>
                  <a:pt x="1122" y="2336"/>
                </a:lnTo>
                <a:lnTo>
                  <a:pt x="1122" y="2342"/>
                </a:lnTo>
                <a:lnTo>
                  <a:pt x="1122" y="2349"/>
                </a:lnTo>
                <a:lnTo>
                  <a:pt x="1122" y="2353"/>
                </a:lnTo>
                <a:lnTo>
                  <a:pt x="933" y="2330"/>
                </a:lnTo>
                <a:lnTo>
                  <a:pt x="934" y="2326"/>
                </a:lnTo>
                <a:lnTo>
                  <a:pt x="931" y="2349"/>
                </a:lnTo>
                <a:lnTo>
                  <a:pt x="931" y="2343"/>
                </a:lnTo>
                <a:lnTo>
                  <a:pt x="1027" y="2439"/>
                </a:lnTo>
                <a:lnTo>
                  <a:pt x="1024" y="2439"/>
                </a:lnTo>
                <a:lnTo>
                  <a:pt x="1020" y="2439"/>
                </a:lnTo>
                <a:lnTo>
                  <a:pt x="1014" y="2439"/>
                </a:lnTo>
                <a:cubicBezTo>
                  <a:pt x="984" y="2439"/>
                  <a:pt x="956" y="2425"/>
                  <a:pt x="938" y="2401"/>
                </a:cubicBezTo>
                <a:lnTo>
                  <a:pt x="929" y="2389"/>
                </a:lnTo>
                <a:lnTo>
                  <a:pt x="926" y="2384"/>
                </a:lnTo>
                <a:lnTo>
                  <a:pt x="1008" y="2430"/>
                </a:lnTo>
                <a:lnTo>
                  <a:pt x="1002" y="2430"/>
                </a:lnTo>
                <a:lnTo>
                  <a:pt x="1098" y="2348"/>
                </a:lnTo>
                <a:lnTo>
                  <a:pt x="1097" y="2355"/>
                </a:lnTo>
                <a:cubicBezTo>
                  <a:pt x="1096" y="2361"/>
                  <a:pt x="1094" y="2366"/>
                  <a:pt x="1093" y="2372"/>
                </a:cubicBezTo>
                <a:lnTo>
                  <a:pt x="1092" y="2375"/>
                </a:lnTo>
                <a:cubicBezTo>
                  <a:pt x="1077" y="2419"/>
                  <a:pt x="1032" y="2447"/>
                  <a:pt x="985" y="2439"/>
                </a:cubicBezTo>
                <a:cubicBezTo>
                  <a:pt x="939" y="2432"/>
                  <a:pt x="904" y="2392"/>
                  <a:pt x="904" y="2344"/>
                </a:cubicBezTo>
                <a:lnTo>
                  <a:pt x="904" y="2343"/>
                </a:lnTo>
                <a:lnTo>
                  <a:pt x="905" y="2344"/>
                </a:lnTo>
                <a:lnTo>
                  <a:pt x="904" y="2331"/>
                </a:lnTo>
                <a:lnTo>
                  <a:pt x="904" y="2327"/>
                </a:lnTo>
                <a:lnTo>
                  <a:pt x="903" y="2321"/>
                </a:lnTo>
                <a:lnTo>
                  <a:pt x="1089" y="2336"/>
                </a:lnTo>
                <a:lnTo>
                  <a:pt x="1088" y="2339"/>
                </a:lnTo>
                <a:lnTo>
                  <a:pt x="1092" y="2308"/>
                </a:lnTo>
                <a:lnTo>
                  <a:pt x="1092" y="2327"/>
                </a:lnTo>
                <a:lnTo>
                  <a:pt x="1091" y="2341"/>
                </a:lnTo>
                <a:lnTo>
                  <a:pt x="1090" y="2348"/>
                </a:lnTo>
                <a:cubicBezTo>
                  <a:pt x="1085" y="2379"/>
                  <a:pt x="1066" y="2406"/>
                  <a:pt x="1037" y="2420"/>
                </a:cubicBezTo>
                <a:lnTo>
                  <a:pt x="1033" y="2422"/>
                </a:lnTo>
                <a:cubicBezTo>
                  <a:pt x="1003" y="2438"/>
                  <a:pt x="966" y="2435"/>
                  <a:pt x="937" y="2416"/>
                </a:cubicBezTo>
                <a:lnTo>
                  <a:pt x="934" y="2414"/>
                </a:lnTo>
                <a:cubicBezTo>
                  <a:pt x="905" y="2395"/>
                  <a:pt x="889" y="2361"/>
                  <a:pt x="892" y="2326"/>
                </a:cubicBezTo>
                <a:lnTo>
                  <a:pt x="893" y="2312"/>
                </a:lnTo>
                <a:lnTo>
                  <a:pt x="894" y="2304"/>
                </a:lnTo>
                <a:lnTo>
                  <a:pt x="1085" y="2327"/>
                </a:lnTo>
                <a:lnTo>
                  <a:pt x="1083" y="2341"/>
                </a:lnTo>
                <a:lnTo>
                  <a:pt x="1081" y="2352"/>
                </a:lnTo>
                <a:lnTo>
                  <a:pt x="986" y="2238"/>
                </a:lnTo>
                <a:lnTo>
                  <a:pt x="987" y="2238"/>
                </a:lnTo>
                <a:lnTo>
                  <a:pt x="891" y="2334"/>
                </a:lnTo>
                <a:lnTo>
                  <a:pt x="891" y="2325"/>
                </a:lnTo>
                <a:lnTo>
                  <a:pt x="891" y="2315"/>
                </a:lnTo>
                <a:cubicBezTo>
                  <a:pt x="891" y="2262"/>
                  <a:pt x="934" y="2219"/>
                  <a:pt x="987" y="2219"/>
                </a:cubicBezTo>
                <a:lnTo>
                  <a:pt x="989" y="2219"/>
                </a:lnTo>
                <a:lnTo>
                  <a:pt x="989" y="2411"/>
                </a:lnTo>
                <a:lnTo>
                  <a:pt x="985" y="2411"/>
                </a:lnTo>
                <a:lnTo>
                  <a:pt x="982" y="2411"/>
                </a:lnTo>
                <a:cubicBezTo>
                  <a:pt x="929" y="2411"/>
                  <a:pt x="886" y="2368"/>
                  <a:pt x="886" y="2315"/>
                </a:cubicBezTo>
                <a:lnTo>
                  <a:pt x="886" y="2305"/>
                </a:lnTo>
                <a:lnTo>
                  <a:pt x="899" y="2352"/>
                </a:lnTo>
                <a:lnTo>
                  <a:pt x="894" y="2343"/>
                </a:lnTo>
                <a:lnTo>
                  <a:pt x="977" y="2392"/>
                </a:lnTo>
                <a:lnTo>
                  <a:pt x="971" y="2392"/>
                </a:lnTo>
                <a:lnTo>
                  <a:pt x="964" y="2392"/>
                </a:lnTo>
                <a:lnTo>
                  <a:pt x="957" y="2392"/>
                </a:lnTo>
                <a:cubicBezTo>
                  <a:pt x="912" y="2392"/>
                  <a:pt x="872" y="2360"/>
                  <a:pt x="863" y="2315"/>
                </a:cubicBezTo>
                <a:lnTo>
                  <a:pt x="862" y="2310"/>
                </a:lnTo>
                <a:cubicBezTo>
                  <a:pt x="861" y="2304"/>
                  <a:pt x="860" y="2298"/>
                  <a:pt x="860" y="2291"/>
                </a:cubicBezTo>
                <a:lnTo>
                  <a:pt x="860" y="2286"/>
                </a:lnTo>
                <a:lnTo>
                  <a:pt x="862" y="2302"/>
                </a:lnTo>
                <a:lnTo>
                  <a:pt x="861" y="2296"/>
                </a:lnTo>
                <a:lnTo>
                  <a:pt x="864" y="2311"/>
                </a:lnTo>
                <a:lnTo>
                  <a:pt x="863" y="2308"/>
                </a:lnTo>
                <a:lnTo>
                  <a:pt x="1050" y="2267"/>
                </a:lnTo>
                <a:lnTo>
                  <a:pt x="1051" y="2281"/>
                </a:lnTo>
                <a:lnTo>
                  <a:pt x="1052" y="2304"/>
                </a:lnTo>
                <a:lnTo>
                  <a:pt x="1052" y="2312"/>
                </a:lnTo>
                <a:lnTo>
                  <a:pt x="1052" y="2315"/>
                </a:lnTo>
                <a:lnTo>
                  <a:pt x="860" y="2315"/>
                </a:lnTo>
                <a:lnTo>
                  <a:pt x="860" y="2309"/>
                </a:lnTo>
                <a:lnTo>
                  <a:pt x="860" y="2297"/>
                </a:lnTo>
                <a:lnTo>
                  <a:pt x="860" y="2284"/>
                </a:lnTo>
                <a:lnTo>
                  <a:pt x="861" y="2298"/>
                </a:lnTo>
                <a:lnTo>
                  <a:pt x="860" y="2291"/>
                </a:lnTo>
                <a:lnTo>
                  <a:pt x="913" y="2363"/>
                </a:lnTo>
                <a:lnTo>
                  <a:pt x="911" y="2362"/>
                </a:lnTo>
                <a:lnTo>
                  <a:pt x="1045" y="2307"/>
                </a:lnTo>
                <a:lnTo>
                  <a:pt x="1044" y="2310"/>
                </a:lnTo>
                <a:cubicBezTo>
                  <a:pt x="1042" y="2316"/>
                  <a:pt x="1039" y="2322"/>
                  <a:pt x="1036" y="2327"/>
                </a:cubicBezTo>
                <a:lnTo>
                  <a:pt x="1032" y="2334"/>
                </a:lnTo>
                <a:cubicBezTo>
                  <a:pt x="1015" y="2364"/>
                  <a:pt x="983" y="2382"/>
                  <a:pt x="948" y="2382"/>
                </a:cubicBezTo>
                <a:lnTo>
                  <a:pt x="957" y="2382"/>
                </a:lnTo>
                <a:lnTo>
                  <a:pt x="949" y="2383"/>
                </a:lnTo>
                <a:cubicBezTo>
                  <a:pt x="941" y="2384"/>
                  <a:pt x="933" y="2384"/>
                  <a:pt x="926" y="2383"/>
                </a:cubicBezTo>
                <a:lnTo>
                  <a:pt x="918" y="2382"/>
                </a:lnTo>
                <a:cubicBezTo>
                  <a:pt x="873" y="2376"/>
                  <a:pt x="838" y="2341"/>
                  <a:pt x="834" y="2296"/>
                </a:cubicBezTo>
                <a:lnTo>
                  <a:pt x="833" y="2286"/>
                </a:lnTo>
                <a:cubicBezTo>
                  <a:pt x="832" y="2276"/>
                  <a:pt x="833" y="2266"/>
                  <a:pt x="835" y="2256"/>
                </a:cubicBezTo>
                <a:lnTo>
                  <a:pt x="837" y="2247"/>
                </a:lnTo>
                <a:cubicBezTo>
                  <a:pt x="846" y="2203"/>
                  <a:pt x="885" y="2172"/>
                  <a:pt x="929" y="2171"/>
                </a:cubicBezTo>
                <a:cubicBezTo>
                  <a:pt x="974" y="2171"/>
                  <a:pt x="1013" y="2201"/>
                  <a:pt x="1024" y="2244"/>
                </a:cubicBezTo>
                <a:lnTo>
                  <a:pt x="1025" y="2248"/>
                </a:lnTo>
                <a:cubicBezTo>
                  <a:pt x="1027" y="2256"/>
                  <a:pt x="1027" y="2264"/>
                  <a:pt x="1027" y="2271"/>
                </a:cubicBezTo>
                <a:lnTo>
                  <a:pt x="1027" y="2277"/>
                </a:lnTo>
                <a:lnTo>
                  <a:pt x="931" y="2181"/>
                </a:lnTo>
                <a:lnTo>
                  <a:pt x="933" y="2181"/>
                </a:lnTo>
                <a:lnTo>
                  <a:pt x="839" y="2293"/>
                </a:lnTo>
                <a:lnTo>
                  <a:pt x="839" y="2295"/>
                </a:lnTo>
                <a:lnTo>
                  <a:pt x="838" y="2291"/>
                </a:lnTo>
                <a:lnTo>
                  <a:pt x="1027" y="2267"/>
                </a:lnTo>
                <a:lnTo>
                  <a:pt x="1027" y="2271"/>
                </a:lnTo>
                <a:lnTo>
                  <a:pt x="1027" y="2277"/>
                </a:lnTo>
                <a:cubicBezTo>
                  <a:pt x="1027" y="2330"/>
                  <a:pt x="984" y="2373"/>
                  <a:pt x="931" y="2373"/>
                </a:cubicBezTo>
                <a:lnTo>
                  <a:pt x="930" y="2373"/>
                </a:lnTo>
                <a:lnTo>
                  <a:pt x="926" y="2373"/>
                </a:lnTo>
                <a:lnTo>
                  <a:pt x="918" y="2373"/>
                </a:lnTo>
                <a:lnTo>
                  <a:pt x="910" y="2373"/>
                </a:lnTo>
                <a:cubicBezTo>
                  <a:pt x="874" y="2373"/>
                  <a:pt x="841" y="2353"/>
                  <a:pt x="825" y="2320"/>
                </a:cubicBezTo>
                <a:lnTo>
                  <a:pt x="820" y="2310"/>
                </a:lnTo>
                <a:lnTo>
                  <a:pt x="841" y="2339"/>
                </a:lnTo>
                <a:lnTo>
                  <a:pt x="831" y="2330"/>
                </a:lnTo>
                <a:lnTo>
                  <a:pt x="895" y="2354"/>
                </a:lnTo>
                <a:lnTo>
                  <a:pt x="892" y="2354"/>
                </a:lnTo>
                <a:lnTo>
                  <a:pt x="988" y="2258"/>
                </a:lnTo>
                <a:lnTo>
                  <a:pt x="988" y="2263"/>
                </a:lnTo>
                <a:lnTo>
                  <a:pt x="988" y="2267"/>
                </a:lnTo>
                <a:lnTo>
                  <a:pt x="799" y="2244"/>
                </a:lnTo>
                <a:lnTo>
                  <a:pt x="800" y="2240"/>
                </a:lnTo>
                <a:lnTo>
                  <a:pt x="797" y="2263"/>
                </a:lnTo>
                <a:lnTo>
                  <a:pt x="797" y="2258"/>
                </a:lnTo>
                <a:lnTo>
                  <a:pt x="893" y="2354"/>
                </a:lnTo>
                <a:lnTo>
                  <a:pt x="892" y="2354"/>
                </a:lnTo>
                <a:cubicBezTo>
                  <a:pt x="864" y="2354"/>
                  <a:pt x="836" y="2342"/>
                  <a:pt x="818" y="2319"/>
                </a:cubicBezTo>
                <a:cubicBezTo>
                  <a:pt x="800" y="2297"/>
                  <a:pt x="793" y="2268"/>
                  <a:pt x="798" y="2240"/>
                </a:cubicBezTo>
                <a:lnTo>
                  <a:pt x="800" y="2230"/>
                </a:lnTo>
                <a:lnTo>
                  <a:pt x="834" y="2323"/>
                </a:lnTo>
                <a:lnTo>
                  <a:pt x="822" y="2312"/>
                </a:lnTo>
                <a:lnTo>
                  <a:pt x="817" y="2307"/>
                </a:lnTo>
                <a:cubicBezTo>
                  <a:pt x="795" y="2286"/>
                  <a:pt x="785" y="2255"/>
                  <a:pt x="790" y="2224"/>
                </a:cubicBezTo>
                <a:cubicBezTo>
                  <a:pt x="795" y="2194"/>
                  <a:pt x="814" y="2167"/>
                  <a:pt x="842" y="2154"/>
                </a:cubicBezTo>
                <a:lnTo>
                  <a:pt x="844" y="2153"/>
                </a:lnTo>
                <a:cubicBezTo>
                  <a:pt x="863" y="2143"/>
                  <a:pt x="884" y="2140"/>
                  <a:pt x="905" y="2144"/>
                </a:cubicBezTo>
                <a:lnTo>
                  <a:pt x="910" y="2145"/>
                </a:lnTo>
                <a:cubicBezTo>
                  <a:pt x="944" y="2152"/>
                  <a:pt x="972" y="2176"/>
                  <a:pt x="983" y="2209"/>
                </a:cubicBezTo>
                <a:lnTo>
                  <a:pt x="985" y="2215"/>
                </a:lnTo>
                <a:lnTo>
                  <a:pt x="986" y="2218"/>
                </a:lnTo>
                <a:lnTo>
                  <a:pt x="798" y="2248"/>
                </a:lnTo>
                <a:lnTo>
                  <a:pt x="798" y="2243"/>
                </a:lnTo>
                <a:lnTo>
                  <a:pt x="798" y="2234"/>
                </a:lnTo>
                <a:lnTo>
                  <a:pt x="798" y="2225"/>
                </a:lnTo>
                <a:lnTo>
                  <a:pt x="798" y="2220"/>
                </a:lnTo>
                <a:lnTo>
                  <a:pt x="980" y="2263"/>
                </a:lnTo>
                <a:lnTo>
                  <a:pt x="979" y="2265"/>
                </a:lnTo>
                <a:lnTo>
                  <a:pt x="989" y="2236"/>
                </a:lnTo>
                <a:lnTo>
                  <a:pt x="988" y="2243"/>
                </a:lnTo>
                <a:cubicBezTo>
                  <a:pt x="986" y="2256"/>
                  <a:pt x="981" y="2268"/>
                  <a:pt x="975" y="2279"/>
                </a:cubicBezTo>
                <a:lnTo>
                  <a:pt x="969" y="2289"/>
                </a:lnTo>
                <a:cubicBezTo>
                  <a:pt x="951" y="2318"/>
                  <a:pt x="920" y="2335"/>
                  <a:pt x="886" y="2335"/>
                </a:cubicBezTo>
                <a:lnTo>
                  <a:pt x="879" y="2335"/>
                </a:lnTo>
                <a:cubicBezTo>
                  <a:pt x="852" y="2335"/>
                  <a:pt x="827" y="2324"/>
                  <a:pt x="809" y="2304"/>
                </a:cubicBezTo>
                <a:cubicBezTo>
                  <a:pt x="790" y="2284"/>
                  <a:pt x="781" y="2258"/>
                  <a:pt x="784" y="2231"/>
                </a:cubicBezTo>
                <a:lnTo>
                  <a:pt x="784" y="2228"/>
                </a:lnTo>
                <a:lnTo>
                  <a:pt x="784" y="2222"/>
                </a:lnTo>
                <a:cubicBezTo>
                  <a:pt x="784" y="2208"/>
                  <a:pt x="788" y="2193"/>
                  <a:pt x="795" y="2180"/>
                </a:cubicBezTo>
                <a:lnTo>
                  <a:pt x="796" y="2178"/>
                </a:lnTo>
                <a:cubicBezTo>
                  <a:pt x="816" y="2138"/>
                  <a:pt x="860" y="2117"/>
                  <a:pt x="904" y="2127"/>
                </a:cubicBezTo>
                <a:cubicBezTo>
                  <a:pt x="947" y="2137"/>
                  <a:pt x="977" y="2176"/>
                  <a:pt x="977" y="2220"/>
                </a:cubicBezTo>
                <a:lnTo>
                  <a:pt x="977" y="2224"/>
                </a:lnTo>
                <a:lnTo>
                  <a:pt x="977" y="2233"/>
                </a:lnTo>
                <a:lnTo>
                  <a:pt x="977" y="2242"/>
                </a:lnTo>
                <a:lnTo>
                  <a:pt x="977" y="2248"/>
                </a:lnTo>
                <a:cubicBezTo>
                  <a:pt x="977" y="2301"/>
                  <a:pt x="934" y="2344"/>
                  <a:pt x="881" y="2344"/>
                </a:cubicBezTo>
                <a:lnTo>
                  <a:pt x="879" y="2344"/>
                </a:lnTo>
                <a:cubicBezTo>
                  <a:pt x="851" y="2344"/>
                  <a:pt x="824" y="2332"/>
                  <a:pt x="806" y="2311"/>
                </a:cubicBezTo>
                <a:cubicBezTo>
                  <a:pt x="788" y="2289"/>
                  <a:pt x="780" y="2261"/>
                  <a:pt x="785" y="2233"/>
                </a:cubicBezTo>
                <a:lnTo>
                  <a:pt x="785" y="2232"/>
                </a:lnTo>
                <a:lnTo>
                  <a:pt x="786" y="2223"/>
                </a:lnTo>
                <a:lnTo>
                  <a:pt x="789" y="2201"/>
                </a:lnTo>
                <a:lnTo>
                  <a:pt x="790" y="2197"/>
                </a:lnTo>
                <a:cubicBezTo>
                  <a:pt x="802" y="2150"/>
                  <a:pt x="847" y="2119"/>
                  <a:pt x="895" y="2125"/>
                </a:cubicBezTo>
                <a:cubicBezTo>
                  <a:pt x="943" y="2131"/>
                  <a:pt x="979" y="2172"/>
                  <a:pt x="979" y="2220"/>
                </a:cubicBezTo>
                <a:lnTo>
                  <a:pt x="979" y="2222"/>
                </a:lnTo>
                <a:cubicBezTo>
                  <a:pt x="979" y="2233"/>
                  <a:pt x="978" y="2243"/>
                  <a:pt x="975" y="2253"/>
                </a:cubicBezTo>
                <a:lnTo>
                  <a:pt x="973" y="2259"/>
                </a:lnTo>
                <a:lnTo>
                  <a:pt x="976" y="2246"/>
                </a:lnTo>
                <a:lnTo>
                  <a:pt x="974" y="2257"/>
                </a:lnTo>
                <a:cubicBezTo>
                  <a:pt x="966" y="2302"/>
                  <a:pt x="926" y="2335"/>
                  <a:pt x="879" y="2335"/>
                </a:cubicBezTo>
                <a:lnTo>
                  <a:pt x="875" y="2335"/>
                </a:lnTo>
                <a:cubicBezTo>
                  <a:pt x="862" y="2335"/>
                  <a:pt x="848" y="2333"/>
                  <a:pt x="836" y="2327"/>
                </a:cubicBezTo>
                <a:lnTo>
                  <a:pt x="825" y="2322"/>
                </a:lnTo>
                <a:lnTo>
                  <a:pt x="814" y="2317"/>
                </a:lnTo>
                <a:cubicBezTo>
                  <a:pt x="785" y="2304"/>
                  <a:pt x="764" y="2277"/>
                  <a:pt x="759" y="2245"/>
                </a:cubicBezTo>
                <a:lnTo>
                  <a:pt x="758" y="2239"/>
                </a:lnTo>
                <a:cubicBezTo>
                  <a:pt x="755" y="2224"/>
                  <a:pt x="756" y="2208"/>
                  <a:pt x="761" y="2193"/>
                </a:cubicBezTo>
                <a:lnTo>
                  <a:pt x="762" y="2190"/>
                </a:lnTo>
                <a:cubicBezTo>
                  <a:pt x="777" y="2145"/>
                  <a:pt x="822" y="2118"/>
                  <a:pt x="869" y="2126"/>
                </a:cubicBezTo>
                <a:cubicBezTo>
                  <a:pt x="915" y="2133"/>
                  <a:pt x="949" y="2173"/>
                  <a:pt x="949" y="2220"/>
                </a:cubicBezTo>
                <a:lnTo>
                  <a:pt x="949" y="2225"/>
                </a:lnTo>
                <a:lnTo>
                  <a:pt x="949" y="2229"/>
                </a:lnTo>
                <a:cubicBezTo>
                  <a:pt x="949" y="2273"/>
                  <a:pt x="920" y="2311"/>
                  <a:pt x="878" y="2322"/>
                </a:cubicBezTo>
                <a:cubicBezTo>
                  <a:pt x="835" y="2333"/>
                  <a:pt x="791" y="2314"/>
                  <a:pt x="770" y="2276"/>
                </a:cubicBezTo>
                <a:lnTo>
                  <a:pt x="763" y="2263"/>
                </a:lnTo>
                <a:lnTo>
                  <a:pt x="758" y="2253"/>
                </a:lnTo>
                <a:lnTo>
                  <a:pt x="843" y="2306"/>
                </a:lnTo>
                <a:lnTo>
                  <a:pt x="841" y="2306"/>
                </a:lnTo>
                <a:lnTo>
                  <a:pt x="937" y="2202"/>
                </a:lnTo>
                <a:lnTo>
                  <a:pt x="938" y="2221"/>
                </a:lnTo>
                <a:lnTo>
                  <a:pt x="938" y="2229"/>
                </a:lnTo>
                <a:lnTo>
                  <a:pt x="746" y="2229"/>
                </a:lnTo>
                <a:lnTo>
                  <a:pt x="746" y="2221"/>
                </a:lnTo>
                <a:lnTo>
                  <a:pt x="746" y="2210"/>
                </a:lnTo>
                <a:cubicBezTo>
                  <a:pt x="746" y="2157"/>
                  <a:pt x="789" y="2114"/>
                  <a:pt x="842" y="2114"/>
                </a:cubicBezTo>
                <a:lnTo>
                  <a:pt x="843" y="2114"/>
                </a:lnTo>
                <a:lnTo>
                  <a:pt x="843" y="2306"/>
                </a:lnTo>
                <a:lnTo>
                  <a:pt x="835" y="2306"/>
                </a:lnTo>
                <a:lnTo>
                  <a:pt x="825" y="2306"/>
                </a:lnTo>
                <a:lnTo>
                  <a:pt x="819" y="2306"/>
                </a:lnTo>
                <a:lnTo>
                  <a:pt x="818" y="2306"/>
                </a:lnTo>
                <a:cubicBezTo>
                  <a:pt x="788" y="2306"/>
                  <a:pt x="759" y="2292"/>
                  <a:pt x="741" y="2267"/>
                </a:cubicBezTo>
                <a:cubicBezTo>
                  <a:pt x="723" y="2242"/>
                  <a:pt x="718" y="2209"/>
                  <a:pt x="727" y="2180"/>
                </a:cubicBezTo>
                <a:lnTo>
                  <a:pt x="730" y="2171"/>
                </a:lnTo>
                <a:lnTo>
                  <a:pt x="736" y="2244"/>
                </a:lnTo>
                <a:lnTo>
                  <a:pt x="733" y="2238"/>
                </a:lnTo>
                <a:lnTo>
                  <a:pt x="751" y="2263"/>
                </a:lnTo>
                <a:lnTo>
                  <a:pt x="747" y="2259"/>
                </a:lnTo>
                <a:lnTo>
                  <a:pt x="910" y="2202"/>
                </a:lnTo>
                <a:lnTo>
                  <a:pt x="909" y="2211"/>
                </a:lnTo>
                <a:lnTo>
                  <a:pt x="909" y="2191"/>
                </a:lnTo>
                <a:lnTo>
                  <a:pt x="910" y="2201"/>
                </a:lnTo>
                <a:lnTo>
                  <a:pt x="814" y="2114"/>
                </a:lnTo>
                <a:lnTo>
                  <a:pt x="818" y="2114"/>
                </a:lnTo>
                <a:lnTo>
                  <a:pt x="818" y="2306"/>
                </a:lnTo>
                <a:lnTo>
                  <a:pt x="817" y="2306"/>
                </a:lnTo>
                <a:lnTo>
                  <a:pt x="809" y="2306"/>
                </a:lnTo>
                <a:lnTo>
                  <a:pt x="806" y="2306"/>
                </a:lnTo>
                <a:cubicBezTo>
                  <a:pt x="761" y="2306"/>
                  <a:pt x="723" y="2275"/>
                  <a:pt x="713" y="2231"/>
                </a:cubicBezTo>
                <a:lnTo>
                  <a:pt x="711" y="2222"/>
                </a:lnTo>
                <a:lnTo>
                  <a:pt x="730" y="2261"/>
                </a:lnTo>
                <a:lnTo>
                  <a:pt x="719" y="2248"/>
                </a:lnTo>
                <a:lnTo>
                  <a:pt x="716" y="2244"/>
                </a:lnTo>
                <a:lnTo>
                  <a:pt x="709" y="2236"/>
                </a:lnTo>
                <a:lnTo>
                  <a:pt x="875" y="2149"/>
                </a:lnTo>
                <a:lnTo>
                  <a:pt x="874" y="2146"/>
                </a:lnTo>
                <a:lnTo>
                  <a:pt x="876" y="2152"/>
                </a:lnTo>
                <a:cubicBezTo>
                  <a:pt x="885" y="2181"/>
                  <a:pt x="880" y="2214"/>
                  <a:pt x="862" y="2239"/>
                </a:cubicBezTo>
                <a:cubicBezTo>
                  <a:pt x="844" y="2264"/>
                  <a:pt x="815" y="2278"/>
                  <a:pt x="784" y="2278"/>
                </a:cubicBezTo>
                <a:lnTo>
                  <a:pt x="781" y="2278"/>
                </a:lnTo>
                <a:lnTo>
                  <a:pt x="775" y="2278"/>
                </a:lnTo>
                <a:cubicBezTo>
                  <a:pt x="736" y="2278"/>
                  <a:pt x="701" y="2255"/>
                  <a:pt x="686" y="2218"/>
                </a:cubicBezTo>
                <a:lnTo>
                  <a:pt x="682" y="2208"/>
                </a:lnTo>
                <a:lnTo>
                  <a:pt x="771" y="2268"/>
                </a:lnTo>
                <a:lnTo>
                  <a:pt x="766" y="2268"/>
                </a:lnTo>
                <a:lnTo>
                  <a:pt x="862" y="2172"/>
                </a:lnTo>
                <a:lnTo>
                  <a:pt x="862" y="2178"/>
                </a:lnTo>
                <a:cubicBezTo>
                  <a:pt x="862" y="2186"/>
                  <a:pt x="862" y="2194"/>
                  <a:pt x="860" y="2202"/>
                </a:cubicBezTo>
                <a:lnTo>
                  <a:pt x="859" y="2206"/>
                </a:lnTo>
                <a:cubicBezTo>
                  <a:pt x="848" y="2249"/>
                  <a:pt x="809" y="2279"/>
                  <a:pt x="764" y="2278"/>
                </a:cubicBezTo>
                <a:cubicBezTo>
                  <a:pt x="720" y="2278"/>
                  <a:pt x="681" y="2247"/>
                  <a:pt x="672" y="2203"/>
                </a:cubicBezTo>
                <a:lnTo>
                  <a:pt x="672" y="2201"/>
                </a:lnTo>
                <a:lnTo>
                  <a:pt x="669" y="2191"/>
                </a:lnTo>
                <a:lnTo>
                  <a:pt x="718" y="2249"/>
                </a:lnTo>
                <a:lnTo>
                  <a:pt x="714" y="2247"/>
                </a:lnTo>
                <a:lnTo>
                  <a:pt x="799" y="2247"/>
                </a:lnTo>
                <a:lnTo>
                  <a:pt x="795" y="2249"/>
                </a:lnTo>
                <a:lnTo>
                  <a:pt x="844" y="2194"/>
                </a:lnTo>
                <a:lnTo>
                  <a:pt x="842" y="2200"/>
                </a:lnTo>
                <a:lnTo>
                  <a:pt x="841" y="2203"/>
                </a:lnTo>
                <a:cubicBezTo>
                  <a:pt x="826" y="2245"/>
                  <a:pt x="785" y="2272"/>
                  <a:pt x="740" y="2268"/>
                </a:cubicBezTo>
                <a:cubicBezTo>
                  <a:pt x="695" y="2264"/>
                  <a:pt x="660" y="2229"/>
                  <a:pt x="654" y="2184"/>
                </a:cubicBezTo>
                <a:lnTo>
                  <a:pt x="654" y="2182"/>
                </a:lnTo>
                <a:lnTo>
                  <a:pt x="651" y="2164"/>
                </a:lnTo>
                <a:lnTo>
                  <a:pt x="650" y="2155"/>
                </a:lnTo>
                <a:lnTo>
                  <a:pt x="745" y="2240"/>
                </a:lnTo>
                <a:lnTo>
                  <a:pt x="743" y="2240"/>
                </a:lnTo>
                <a:cubicBezTo>
                  <a:pt x="690" y="2240"/>
                  <a:pt x="647" y="2197"/>
                  <a:pt x="647" y="2144"/>
                </a:cubicBezTo>
                <a:lnTo>
                  <a:pt x="647" y="2134"/>
                </a:lnTo>
                <a:cubicBezTo>
                  <a:pt x="647" y="2081"/>
                  <a:pt x="690" y="2038"/>
                  <a:pt x="743" y="2038"/>
                </a:cubicBezTo>
                <a:lnTo>
                  <a:pt x="745" y="2038"/>
                </a:lnTo>
                <a:cubicBezTo>
                  <a:pt x="798" y="2038"/>
                  <a:pt x="841" y="2081"/>
                  <a:pt x="841" y="2134"/>
                </a:cubicBezTo>
                <a:lnTo>
                  <a:pt x="841" y="2157"/>
                </a:lnTo>
                <a:lnTo>
                  <a:pt x="840" y="2165"/>
                </a:lnTo>
                <a:cubicBezTo>
                  <a:pt x="834" y="2210"/>
                  <a:pt x="799" y="2245"/>
                  <a:pt x="754" y="2249"/>
                </a:cubicBezTo>
                <a:cubicBezTo>
                  <a:pt x="709" y="2253"/>
                  <a:pt x="668" y="2226"/>
                  <a:pt x="653" y="2184"/>
                </a:cubicBezTo>
                <a:lnTo>
                  <a:pt x="652" y="2181"/>
                </a:lnTo>
                <a:cubicBezTo>
                  <a:pt x="651" y="2176"/>
                  <a:pt x="650" y="2171"/>
                  <a:pt x="649" y="2166"/>
                </a:cubicBezTo>
                <a:lnTo>
                  <a:pt x="651" y="2172"/>
                </a:lnTo>
                <a:lnTo>
                  <a:pt x="648" y="2162"/>
                </a:lnTo>
                <a:lnTo>
                  <a:pt x="807" y="2202"/>
                </a:lnTo>
                <a:lnTo>
                  <a:pt x="802" y="2207"/>
                </a:lnTo>
                <a:lnTo>
                  <a:pt x="797" y="2212"/>
                </a:lnTo>
                <a:cubicBezTo>
                  <a:pt x="778" y="2232"/>
                  <a:pt x="751" y="2242"/>
                  <a:pt x="724" y="2240"/>
                </a:cubicBezTo>
                <a:cubicBezTo>
                  <a:pt x="697" y="2239"/>
                  <a:pt x="672" y="2226"/>
                  <a:pt x="655" y="2204"/>
                </a:cubicBezTo>
                <a:lnTo>
                  <a:pt x="647" y="2194"/>
                </a:lnTo>
                <a:cubicBezTo>
                  <a:pt x="635" y="2180"/>
                  <a:pt x="628" y="2163"/>
                  <a:pt x="626" y="2145"/>
                </a:cubicBezTo>
                <a:lnTo>
                  <a:pt x="624" y="2125"/>
                </a:lnTo>
                <a:lnTo>
                  <a:pt x="624" y="2113"/>
                </a:lnTo>
                <a:lnTo>
                  <a:pt x="624" y="2102"/>
                </a:lnTo>
                <a:lnTo>
                  <a:pt x="626" y="2118"/>
                </a:lnTo>
                <a:lnTo>
                  <a:pt x="625" y="2112"/>
                </a:lnTo>
                <a:lnTo>
                  <a:pt x="805" y="2139"/>
                </a:lnTo>
                <a:lnTo>
                  <a:pt x="804" y="2141"/>
                </a:lnTo>
                <a:lnTo>
                  <a:pt x="813" y="2114"/>
                </a:lnTo>
                <a:lnTo>
                  <a:pt x="811" y="2128"/>
                </a:lnTo>
                <a:lnTo>
                  <a:pt x="807" y="2143"/>
                </a:lnTo>
                <a:lnTo>
                  <a:pt x="806" y="2146"/>
                </a:lnTo>
                <a:cubicBezTo>
                  <a:pt x="793" y="2183"/>
                  <a:pt x="760" y="2208"/>
                  <a:pt x="721" y="2211"/>
                </a:cubicBezTo>
                <a:cubicBezTo>
                  <a:pt x="683" y="2214"/>
                  <a:pt x="646" y="2193"/>
                  <a:pt x="629" y="2158"/>
                </a:cubicBezTo>
                <a:lnTo>
                  <a:pt x="625" y="2150"/>
                </a:lnTo>
                <a:cubicBezTo>
                  <a:pt x="622" y="2145"/>
                  <a:pt x="620" y="2139"/>
                  <a:pt x="618" y="2133"/>
                </a:cubicBezTo>
                <a:lnTo>
                  <a:pt x="615" y="2122"/>
                </a:lnTo>
                <a:cubicBezTo>
                  <a:pt x="611" y="2107"/>
                  <a:pt x="610" y="2091"/>
                  <a:pt x="614" y="2076"/>
                </a:cubicBezTo>
                <a:lnTo>
                  <a:pt x="616" y="2067"/>
                </a:lnTo>
                <a:lnTo>
                  <a:pt x="616" y="2111"/>
                </a:lnTo>
                <a:lnTo>
                  <a:pt x="614" y="2103"/>
                </a:lnTo>
                <a:lnTo>
                  <a:pt x="622" y="2122"/>
                </a:lnTo>
                <a:lnTo>
                  <a:pt x="621" y="2120"/>
                </a:lnTo>
                <a:lnTo>
                  <a:pt x="802" y="2077"/>
                </a:lnTo>
                <a:lnTo>
                  <a:pt x="802" y="2085"/>
                </a:lnTo>
                <a:lnTo>
                  <a:pt x="802" y="2089"/>
                </a:lnTo>
                <a:lnTo>
                  <a:pt x="803" y="2109"/>
                </a:lnTo>
                <a:lnTo>
                  <a:pt x="803" y="2115"/>
                </a:lnTo>
                <a:lnTo>
                  <a:pt x="640" y="2048"/>
                </a:lnTo>
                <a:lnTo>
                  <a:pt x="641" y="2047"/>
                </a:lnTo>
                <a:lnTo>
                  <a:pt x="612" y="2114"/>
                </a:lnTo>
                <a:lnTo>
                  <a:pt x="612" y="2107"/>
                </a:lnTo>
                <a:lnTo>
                  <a:pt x="612" y="2100"/>
                </a:lnTo>
                <a:lnTo>
                  <a:pt x="612" y="2096"/>
                </a:lnTo>
                <a:lnTo>
                  <a:pt x="802" y="2120"/>
                </a:lnTo>
                <a:lnTo>
                  <a:pt x="799" y="2131"/>
                </a:lnTo>
                <a:lnTo>
                  <a:pt x="797" y="2137"/>
                </a:lnTo>
                <a:cubicBezTo>
                  <a:pt x="783" y="2177"/>
                  <a:pt x="744" y="2204"/>
                  <a:pt x="702" y="2202"/>
                </a:cubicBezTo>
                <a:cubicBezTo>
                  <a:pt x="659" y="2201"/>
                  <a:pt x="623" y="2171"/>
                  <a:pt x="612" y="2130"/>
                </a:cubicBezTo>
                <a:lnTo>
                  <a:pt x="610" y="2118"/>
                </a:lnTo>
                <a:lnTo>
                  <a:pt x="609" y="2112"/>
                </a:lnTo>
                <a:lnTo>
                  <a:pt x="639" y="2168"/>
                </a:lnTo>
                <a:lnTo>
                  <a:pt x="631" y="2160"/>
                </a:lnTo>
                <a:lnTo>
                  <a:pt x="624" y="2154"/>
                </a:lnTo>
                <a:lnTo>
                  <a:pt x="639" y="2165"/>
                </a:lnTo>
                <a:lnTo>
                  <a:pt x="632" y="2161"/>
                </a:lnTo>
                <a:lnTo>
                  <a:pt x="765" y="2120"/>
                </a:lnTo>
                <a:lnTo>
                  <a:pt x="762" y="2126"/>
                </a:lnTo>
                <a:lnTo>
                  <a:pt x="770" y="2107"/>
                </a:lnTo>
                <a:lnTo>
                  <a:pt x="769" y="2111"/>
                </a:lnTo>
                <a:cubicBezTo>
                  <a:pt x="757" y="2159"/>
                  <a:pt x="710" y="2190"/>
                  <a:pt x="660" y="2182"/>
                </a:cubicBezTo>
                <a:cubicBezTo>
                  <a:pt x="611" y="2174"/>
                  <a:pt x="576" y="2130"/>
                  <a:pt x="580" y="2081"/>
                </a:cubicBezTo>
                <a:lnTo>
                  <a:pt x="581" y="2061"/>
                </a:lnTo>
                <a:lnTo>
                  <a:pt x="583" y="2046"/>
                </a:lnTo>
                <a:lnTo>
                  <a:pt x="585" y="2079"/>
                </a:lnTo>
                <a:lnTo>
                  <a:pt x="583" y="2070"/>
                </a:lnTo>
                <a:cubicBezTo>
                  <a:pt x="581" y="2060"/>
                  <a:pt x="580" y="2050"/>
                  <a:pt x="581" y="2040"/>
                </a:cubicBezTo>
                <a:lnTo>
                  <a:pt x="582" y="2030"/>
                </a:lnTo>
                <a:lnTo>
                  <a:pt x="596" y="2090"/>
                </a:lnTo>
                <a:lnTo>
                  <a:pt x="595" y="2088"/>
                </a:lnTo>
                <a:lnTo>
                  <a:pt x="587" y="2077"/>
                </a:lnTo>
                <a:lnTo>
                  <a:pt x="608" y="2098"/>
                </a:lnTo>
                <a:lnTo>
                  <a:pt x="597" y="2090"/>
                </a:lnTo>
                <a:cubicBezTo>
                  <a:pt x="592" y="2086"/>
                  <a:pt x="587" y="2082"/>
                  <a:pt x="582" y="2077"/>
                </a:cubicBezTo>
                <a:lnTo>
                  <a:pt x="572" y="2066"/>
                </a:lnTo>
                <a:cubicBezTo>
                  <a:pt x="560" y="2052"/>
                  <a:pt x="551" y="2034"/>
                  <a:pt x="549" y="2016"/>
                </a:cubicBezTo>
                <a:lnTo>
                  <a:pt x="546" y="1996"/>
                </a:lnTo>
                <a:cubicBezTo>
                  <a:pt x="545" y="1991"/>
                  <a:pt x="544" y="1986"/>
                  <a:pt x="544" y="1981"/>
                </a:cubicBezTo>
                <a:lnTo>
                  <a:pt x="544" y="1963"/>
                </a:lnTo>
                <a:cubicBezTo>
                  <a:pt x="544" y="1959"/>
                  <a:pt x="545" y="1954"/>
                  <a:pt x="545" y="1950"/>
                </a:cubicBezTo>
                <a:lnTo>
                  <a:pt x="546" y="1943"/>
                </a:lnTo>
                <a:lnTo>
                  <a:pt x="546" y="1964"/>
                </a:lnTo>
                <a:lnTo>
                  <a:pt x="545" y="1952"/>
                </a:lnTo>
                <a:lnTo>
                  <a:pt x="550" y="1976"/>
                </a:lnTo>
                <a:lnTo>
                  <a:pt x="539" y="1943"/>
                </a:lnTo>
                <a:lnTo>
                  <a:pt x="525" y="1909"/>
                </a:lnTo>
                <a:lnTo>
                  <a:pt x="518" y="1885"/>
                </a:lnTo>
                <a:cubicBezTo>
                  <a:pt x="517" y="1879"/>
                  <a:pt x="515" y="1873"/>
                  <a:pt x="515" y="1867"/>
                </a:cubicBezTo>
                <a:lnTo>
                  <a:pt x="514" y="1853"/>
                </a:lnTo>
                <a:lnTo>
                  <a:pt x="513" y="1835"/>
                </a:lnTo>
                <a:lnTo>
                  <a:pt x="512" y="1812"/>
                </a:lnTo>
                <a:lnTo>
                  <a:pt x="511" y="1783"/>
                </a:lnTo>
                <a:lnTo>
                  <a:pt x="508" y="1716"/>
                </a:lnTo>
                <a:lnTo>
                  <a:pt x="509" y="1671"/>
                </a:lnTo>
                <a:lnTo>
                  <a:pt x="507" y="1647"/>
                </a:lnTo>
                <a:lnTo>
                  <a:pt x="503" y="1612"/>
                </a:lnTo>
                <a:lnTo>
                  <a:pt x="489" y="1548"/>
                </a:lnTo>
                <a:lnTo>
                  <a:pt x="471" y="1468"/>
                </a:lnTo>
                <a:lnTo>
                  <a:pt x="449" y="1373"/>
                </a:lnTo>
                <a:lnTo>
                  <a:pt x="424" y="1261"/>
                </a:lnTo>
                <a:lnTo>
                  <a:pt x="409" y="1194"/>
                </a:lnTo>
                <a:lnTo>
                  <a:pt x="392" y="1115"/>
                </a:lnTo>
                <a:lnTo>
                  <a:pt x="373" y="1029"/>
                </a:lnTo>
                <a:lnTo>
                  <a:pt x="354" y="940"/>
                </a:lnTo>
                <a:lnTo>
                  <a:pt x="336" y="855"/>
                </a:lnTo>
                <a:lnTo>
                  <a:pt x="319" y="777"/>
                </a:lnTo>
                <a:lnTo>
                  <a:pt x="303" y="710"/>
                </a:lnTo>
                <a:lnTo>
                  <a:pt x="293" y="661"/>
                </a:lnTo>
                <a:cubicBezTo>
                  <a:pt x="292" y="654"/>
                  <a:pt x="291" y="648"/>
                  <a:pt x="291" y="641"/>
                </a:cubicBezTo>
                <a:lnTo>
                  <a:pt x="291" y="635"/>
                </a:lnTo>
                <a:cubicBezTo>
                  <a:pt x="291" y="625"/>
                  <a:pt x="293" y="615"/>
                  <a:pt x="296" y="605"/>
                </a:cubicBezTo>
                <a:lnTo>
                  <a:pt x="297" y="602"/>
                </a:lnTo>
                <a:lnTo>
                  <a:pt x="295" y="654"/>
                </a:lnTo>
                <a:lnTo>
                  <a:pt x="294" y="648"/>
                </a:lnTo>
                <a:lnTo>
                  <a:pt x="289" y="631"/>
                </a:lnTo>
                <a:lnTo>
                  <a:pt x="285" y="618"/>
                </a:lnTo>
                <a:lnTo>
                  <a:pt x="278" y="600"/>
                </a:lnTo>
                <a:lnTo>
                  <a:pt x="310" y="642"/>
                </a:lnTo>
                <a:lnTo>
                  <a:pt x="302" y="636"/>
                </a:lnTo>
                <a:lnTo>
                  <a:pt x="326" y="649"/>
                </a:lnTo>
                <a:lnTo>
                  <a:pt x="318" y="646"/>
                </a:lnTo>
                <a:cubicBezTo>
                  <a:pt x="297" y="639"/>
                  <a:pt x="280" y="624"/>
                  <a:pt x="269" y="606"/>
                </a:cubicBezTo>
                <a:lnTo>
                  <a:pt x="263" y="596"/>
                </a:lnTo>
                <a:lnTo>
                  <a:pt x="345" y="642"/>
                </a:lnTo>
                <a:lnTo>
                  <a:pt x="342" y="642"/>
                </a:lnTo>
                <a:lnTo>
                  <a:pt x="340" y="642"/>
                </a:lnTo>
                <a:lnTo>
                  <a:pt x="340" y="450"/>
                </a:lnTo>
                <a:lnTo>
                  <a:pt x="343" y="450"/>
                </a:lnTo>
                <a:lnTo>
                  <a:pt x="247" y="546"/>
                </a:lnTo>
                <a:lnTo>
                  <a:pt x="247" y="541"/>
                </a:lnTo>
                <a:lnTo>
                  <a:pt x="250" y="565"/>
                </a:lnTo>
                <a:lnTo>
                  <a:pt x="249" y="561"/>
                </a:lnTo>
                <a:lnTo>
                  <a:pt x="438" y="537"/>
                </a:lnTo>
                <a:lnTo>
                  <a:pt x="438" y="542"/>
                </a:lnTo>
                <a:lnTo>
                  <a:pt x="438" y="546"/>
                </a:lnTo>
                <a:lnTo>
                  <a:pt x="246" y="546"/>
                </a:lnTo>
                <a:lnTo>
                  <a:pt x="246" y="542"/>
                </a:lnTo>
                <a:lnTo>
                  <a:pt x="248" y="561"/>
                </a:lnTo>
                <a:lnTo>
                  <a:pt x="247" y="556"/>
                </a:lnTo>
                <a:lnTo>
                  <a:pt x="341" y="633"/>
                </a:lnTo>
                <a:lnTo>
                  <a:pt x="340" y="633"/>
                </a:lnTo>
                <a:lnTo>
                  <a:pt x="435" y="553"/>
                </a:lnTo>
                <a:lnTo>
                  <a:pt x="435" y="553"/>
                </a:lnTo>
                <a:lnTo>
                  <a:pt x="434" y="565"/>
                </a:lnTo>
                <a:lnTo>
                  <a:pt x="433" y="573"/>
                </a:lnTo>
                <a:cubicBezTo>
                  <a:pt x="431" y="584"/>
                  <a:pt x="428" y="595"/>
                  <a:pt x="423" y="604"/>
                </a:cubicBezTo>
                <a:lnTo>
                  <a:pt x="421" y="608"/>
                </a:lnTo>
                <a:cubicBezTo>
                  <a:pt x="406" y="638"/>
                  <a:pt x="377" y="658"/>
                  <a:pt x="344" y="661"/>
                </a:cubicBezTo>
                <a:cubicBezTo>
                  <a:pt x="311" y="664"/>
                  <a:pt x="279" y="650"/>
                  <a:pt x="259" y="623"/>
                </a:cubicBezTo>
                <a:lnTo>
                  <a:pt x="256" y="619"/>
                </a:lnTo>
                <a:cubicBezTo>
                  <a:pt x="252" y="614"/>
                  <a:pt x="249" y="610"/>
                  <a:pt x="247" y="604"/>
                </a:cubicBezTo>
                <a:lnTo>
                  <a:pt x="243" y="596"/>
                </a:lnTo>
                <a:lnTo>
                  <a:pt x="238" y="586"/>
                </a:lnTo>
                <a:lnTo>
                  <a:pt x="235" y="580"/>
                </a:lnTo>
                <a:lnTo>
                  <a:pt x="297" y="631"/>
                </a:lnTo>
                <a:lnTo>
                  <a:pt x="289" y="629"/>
                </a:lnTo>
                <a:lnTo>
                  <a:pt x="348" y="625"/>
                </a:lnTo>
                <a:lnTo>
                  <a:pt x="343" y="627"/>
                </a:lnTo>
                <a:cubicBezTo>
                  <a:pt x="332" y="631"/>
                  <a:pt x="320" y="633"/>
                  <a:pt x="307" y="633"/>
                </a:cubicBezTo>
                <a:lnTo>
                  <a:pt x="304" y="633"/>
                </a:lnTo>
                <a:cubicBezTo>
                  <a:pt x="251" y="633"/>
                  <a:pt x="208" y="590"/>
                  <a:pt x="208" y="537"/>
                </a:cubicBezTo>
                <a:lnTo>
                  <a:pt x="209" y="538"/>
                </a:lnTo>
                <a:lnTo>
                  <a:pt x="208" y="529"/>
                </a:lnTo>
                <a:cubicBezTo>
                  <a:pt x="203" y="483"/>
                  <a:pt x="232" y="440"/>
                  <a:pt x="276" y="426"/>
                </a:cubicBezTo>
                <a:cubicBezTo>
                  <a:pt x="321" y="413"/>
                  <a:pt x="369" y="434"/>
                  <a:pt x="389" y="476"/>
                </a:cubicBezTo>
                <a:lnTo>
                  <a:pt x="390" y="478"/>
                </a:lnTo>
                <a:cubicBezTo>
                  <a:pt x="393" y="483"/>
                  <a:pt x="395" y="488"/>
                  <a:pt x="397" y="494"/>
                </a:cubicBezTo>
                <a:lnTo>
                  <a:pt x="399" y="501"/>
                </a:lnTo>
                <a:cubicBezTo>
                  <a:pt x="401" y="510"/>
                  <a:pt x="402" y="519"/>
                  <a:pt x="402" y="527"/>
                </a:cubicBezTo>
                <a:lnTo>
                  <a:pt x="402" y="538"/>
                </a:lnTo>
                <a:lnTo>
                  <a:pt x="402" y="546"/>
                </a:lnTo>
                <a:lnTo>
                  <a:pt x="210" y="546"/>
                </a:lnTo>
                <a:lnTo>
                  <a:pt x="211" y="547"/>
                </a:lnTo>
                <a:lnTo>
                  <a:pt x="210" y="536"/>
                </a:lnTo>
                <a:cubicBezTo>
                  <a:pt x="209" y="528"/>
                  <a:pt x="209" y="520"/>
                  <a:pt x="211" y="512"/>
                </a:cubicBezTo>
                <a:lnTo>
                  <a:pt x="212" y="506"/>
                </a:lnTo>
                <a:lnTo>
                  <a:pt x="210" y="521"/>
                </a:lnTo>
                <a:lnTo>
                  <a:pt x="210" y="518"/>
                </a:lnTo>
                <a:lnTo>
                  <a:pt x="402" y="518"/>
                </a:lnTo>
                <a:lnTo>
                  <a:pt x="402" y="523"/>
                </a:lnTo>
                <a:lnTo>
                  <a:pt x="402" y="527"/>
                </a:lnTo>
                <a:cubicBezTo>
                  <a:pt x="402" y="569"/>
                  <a:pt x="376" y="605"/>
                  <a:pt x="337" y="619"/>
                </a:cubicBezTo>
                <a:cubicBezTo>
                  <a:pt x="298" y="632"/>
                  <a:pt x="254" y="618"/>
                  <a:pt x="230" y="585"/>
                </a:cubicBezTo>
                <a:lnTo>
                  <a:pt x="227" y="581"/>
                </a:lnTo>
                <a:lnTo>
                  <a:pt x="236" y="591"/>
                </a:lnTo>
                <a:lnTo>
                  <a:pt x="231" y="586"/>
                </a:lnTo>
                <a:lnTo>
                  <a:pt x="287" y="614"/>
                </a:lnTo>
                <a:lnTo>
                  <a:pt x="279" y="613"/>
                </a:lnTo>
                <a:lnTo>
                  <a:pt x="302" y="613"/>
                </a:lnTo>
                <a:lnTo>
                  <a:pt x="282" y="614"/>
                </a:lnTo>
                <a:lnTo>
                  <a:pt x="279" y="614"/>
                </a:lnTo>
                <a:lnTo>
                  <a:pt x="374" y="537"/>
                </a:lnTo>
                <a:lnTo>
                  <a:pt x="371" y="549"/>
                </a:lnTo>
                <a:lnTo>
                  <a:pt x="369" y="558"/>
                </a:lnTo>
                <a:cubicBezTo>
                  <a:pt x="359" y="602"/>
                  <a:pt x="320" y="633"/>
                  <a:pt x="275" y="633"/>
                </a:cubicBezTo>
                <a:lnTo>
                  <a:pt x="268" y="633"/>
                </a:lnTo>
                <a:cubicBezTo>
                  <a:pt x="223" y="633"/>
                  <a:pt x="183" y="601"/>
                  <a:pt x="174" y="556"/>
                </a:cubicBezTo>
                <a:lnTo>
                  <a:pt x="171" y="538"/>
                </a:lnTo>
                <a:lnTo>
                  <a:pt x="170" y="529"/>
                </a:lnTo>
                <a:lnTo>
                  <a:pt x="361" y="518"/>
                </a:lnTo>
                <a:lnTo>
                  <a:pt x="361" y="521"/>
                </a:lnTo>
                <a:lnTo>
                  <a:pt x="361" y="527"/>
                </a:lnTo>
                <a:lnTo>
                  <a:pt x="265" y="431"/>
                </a:lnTo>
                <a:lnTo>
                  <a:pt x="272" y="431"/>
                </a:lnTo>
                <a:lnTo>
                  <a:pt x="279" y="431"/>
                </a:lnTo>
                <a:lnTo>
                  <a:pt x="183" y="527"/>
                </a:lnTo>
                <a:lnTo>
                  <a:pt x="184" y="527"/>
                </a:lnTo>
                <a:lnTo>
                  <a:pt x="183" y="519"/>
                </a:lnTo>
                <a:lnTo>
                  <a:pt x="182" y="511"/>
                </a:lnTo>
                <a:lnTo>
                  <a:pt x="354" y="557"/>
                </a:lnTo>
                <a:lnTo>
                  <a:pt x="357" y="553"/>
                </a:lnTo>
                <a:lnTo>
                  <a:pt x="354" y="558"/>
                </a:lnTo>
                <a:cubicBezTo>
                  <a:pt x="337" y="586"/>
                  <a:pt x="307" y="604"/>
                  <a:pt x="274" y="604"/>
                </a:cubicBezTo>
                <a:cubicBezTo>
                  <a:pt x="241" y="605"/>
                  <a:pt x="210" y="589"/>
                  <a:pt x="192" y="562"/>
                </a:cubicBezTo>
                <a:lnTo>
                  <a:pt x="188" y="556"/>
                </a:lnTo>
                <a:cubicBezTo>
                  <a:pt x="181" y="547"/>
                  <a:pt x="177" y="536"/>
                  <a:pt x="174" y="526"/>
                </a:cubicBezTo>
                <a:lnTo>
                  <a:pt x="173" y="522"/>
                </a:lnTo>
                <a:lnTo>
                  <a:pt x="334" y="566"/>
                </a:lnTo>
                <a:lnTo>
                  <a:pt x="333" y="567"/>
                </a:lnTo>
                <a:lnTo>
                  <a:pt x="361" y="499"/>
                </a:lnTo>
                <a:lnTo>
                  <a:pt x="361" y="507"/>
                </a:lnTo>
                <a:lnTo>
                  <a:pt x="361" y="511"/>
                </a:lnTo>
                <a:lnTo>
                  <a:pt x="362" y="531"/>
                </a:lnTo>
                <a:lnTo>
                  <a:pt x="362" y="537"/>
                </a:lnTo>
                <a:lnTo>
                  <a:pt x="170" y="537"/>
                </a:lnTo>
                <a:lnTo>
                  <a:pt x="171" y="544"/>
                </a:lnTo>
                <a:lnTo>
                  <a:pt x="169" y="524"/>
                </a:lnTo>
                <a:lnTo>
                  <a:pt x="169" y="514"/>
                </a:lnTo>
                <a:lnTo>
                  <a:pt x="171" y="530"/>
                </a:lnTo>
                <a:lnTo>
                  <a:pt x="170" y="524"/>
                </a:lnTo>
                <a:lnTo>
                  <a:pt x="332" y="576"/>
                </a:lnTo>
                <a:lnTo>
                  <a:pt x="330" y="578"/>
                </a:lnTo>
                <a:lnTo>
                  <a:pt x="356" y="534"/>
                </a:lnTo>
                <a:lnTo>
                  <a:pt x="354" y="542"/>
                </a:lnTo>
                <a:lnTo>
                  <a:pt x="351" y="554"/>
                </a:lnTo>
                <a:cubicBezTo>
                  <a:pt x="349" y="559"/>
                  <a:pt x="348" y="564"/>
                  <a:pt x="346" y="568"/>
                </a:cubicBezTo>
                <a:lnTo>
                  <a:pt x="343" y="575"/>
                </a:lnTo>
                <a:cubicBezTo>
                  <a:pt x="326" y="613"/>
                  <a:pt x="288" y="636"/>
                  <a:pt x="247" y="633"/>
                </a:cubicBezTo>
                <a:cubicBezTo>
                  <a:pt x="206" y="630"/>
                  <a:pt x="171" y="601"/>
                  <a:pt x="161" y="561"/>
                </a:cubicBezTo>
                <a:lnTo>
                  <a:pt x="160" y="554"/>
                </a:lnTo>
                <a:lnTo>
                  <a:pt x="156" y="536"/>
                </a:lnTo>
                <a:lnTo>
                  <a:pt x="154" y="520"/>
                </a:lnTo>
                <a:lnTo>
                  <a:pt x="158" y="539"/>
                </a:lnTo>
                <a:lnTo>
                  <a:pt x="155" y="530"/>
                </a:lnTo>
                <a:lnTo>
                  <a:pt x="168" y="555"/>
                </a:lnTo>
                <a:lnTo>
                  <a:pt x="161" y="545"/>
                </a:lnTo>
                <a:cubicBezTo>
                  <a:pt x="140" y="515"/>
                  <a:pt x="138" y="477"/>
                  <a:pt x="154" y="445"/>
                </a:cubicBezTo>
                <a:cubicBezTo>
                  <a:pt x="171" y="413"/>
                  <a:pt x="204" y="393"/>
                  <a:pt x="239" y="393"/>
                </a:cubicBezTo>
                <a:lnTo>
                  <a:pt x="240" y="393"/>
                </a:lnTo>
                <a:lnTo>
                  <a:pt x="144" y="489"/>
                </a:lnTo>
                <a:lnTo>
                  <a:pt x="144" y="483"/>
                </a:lnTo>
                <a:lnTo>
                  <a:pt x="144" y="480"/>
                </a:lnTo>
                <a:lnTo>
                  <a:pt x="336" y="480"/>
                </a:lnTo>
                <a:lnTo>
                  <a:pt x="336" y="485"/>
                </a:lnTo>
                <a:lnTo>
                  <a:pt x="336" y="494"/>
                </a:lnTo>
                <a:lnTo>
                  <a:pt x="336" y="503"/>
                </a:lnTo>
                <a:lnTo>
                  <a:pt x="336" y="508"/>
                </a:lnTo>
                <a:cubicBezTo>
                  <a:pt x="336" y="551"/>
                  <a:pt x="309" y="588"/>
                  <a:pt x="268" y="600"/>
                </a:cubicBezTo>
                <a:cubicBezTo>
                  <a:pt x="228" y="613"/>
                  <a:pt x="184" y="597"/>
                  <a:pt x="161" y="562"/>
                </a:cubicBezTo>
                <a:lnTo>
                  <a:pt x="153" y="548"/>
                </a:lnTo>
                <a:lnTo>
                  <a:pt x="150" y="542"/>
                </a:lnTo>
                <a:lnTo>
                  <a:pt x="235" y="595"/>
                </a:lnTo>
                <a:lnTo>
                  <a:pt x="231" y="595"/>
                </a:lnTo>
                <a:lnTo>
                  <a:pt x="226" y="595"/>
                </a:lnTo>
                <a:cubicBezTo>
                  <a:pt x="184" y="595"/>
                  <a:pt x="147" y="568"/>
                  <a:pt x="135" y="527"/>
                </a:cubicBezTo>
                <a:lnTo>
                  <a:pt x="132" y="517"/>
                </a:lnTo>
                <a:lnTo>
                  <a:pt x="138" y="532"/>
                </a:lnTo>
                <a:lnTo>
                  <a:pt x="135" y="526"/>
                </a:lnTo>
                <a:lnTo>
                  <a:pt x="130" y="517"/>
                </a:lnTo>
                <a:lnTo>
                  <a:pt x="267" y="550"/>
                </a:lnTo>
                <a:lnTo>
                  <a:pt x="261" y="554"/>
                </a:lnTo>
                <a:lnTo>
                  <a:pt x="287" y="528"/>
                </a:lnTo>
                <a:lnTo>
                  <a:pt x="283" y="534"/>
                </a:lnTo>
                <a:cubicBezTo>
                  <a:pt x="266" y="560"/>
                  <a:pt x="236" y="576"/>
                  <a:pt x="203" y="576"/>
                </a:cubicBezTo>
                <a:lnTo>
                  <a:pt x="200" y="576"/>
                </a:lnTo>
                <a:lnTo>
                  <a:pt x="295" y="462"/>
                </a:lnTo>
                <a:lnTo>
                  <a:pt x="296" y="467"/>
                </a:lnTo>
                <a:cubicBezTo>
                  <a:pt x="297" y="473"/>
                  <a:pt x="297" y="479"/>
                  <a:pt x="297" y="485"/>
                </a:cubicBezTo>
                <a:lnTo>
                  <a:pt x="297" y="489"/>
                </a:lnTo>
                <a:lnTo>
                  <a:pt x="105" y="489"/>
                </a:lnTo>
                <a:lnTo>
                  <a:pt x="105" y="484"/>
                </a:lnTo>
                <a:cubicBezTo>
                  <a:pt x="105" y="464"/>
                  <a:pt x="112" y="443"/>
                  <a:pt x="125" y="427"/>
                </a:cubicBezTo>
                <a:lnTo>
                  <a:pt x="128" y="423"/>
                </a:lnTo>
                <a:cubicBezTo>
                  <a:pt x="147" y="396"/>
                  <a:pt x="180" y="382"/>
                  <a:pt x="212" y="385"/>
                </a:cubicBezTo>
                <a:lnTo>
                  <a:pt x="228" y="386"/>
                </a:lnTo>
                <a:lnTo>
                  <a:pt x="250" y="389"/>
                </a:lnTo>
                <a:lnTo>
                  <a:pt x="288" y="395"/>
                </a:lnTo>
                <a:lnTo>
                  <a:pt x="327" y="401"/>
                </a:lnTo>
                <a:lnTo>
                  <a:pt x="339" y="403"/>
                </a:lnTo>
                <a:lnTo>
                  <a:pt x="351" y="404"/>
                </a:lnTo>
                <a:lnTo>
                  <a:pt x="286" y="423"/>
                </a:lnTo>
                <a:lnTo>
                  <a:pt x="290" y="420"/>
                </a:lnTo>
                <a:lnTo>
                  <a:pt x="253" y="512"/>
                </a:lnTo>
                <a:lnTo>
                  <a:pt x="252" y="506"/>
                </a:lnTo>
                <a:lnTo>
                  <a:pt x="257" y="526"/>
                </a:lnTo>
                <a:lnTo>
                  <a:pt x="253" y="516"/>
                </a:lnTo>
                <a:cubicBezTo>
                  <a:pt x="249" y="505"/>
                  <a:pt x="246" y="493"/>
                  <a:pt x="246" y="480"/>
                </a:cubicBezTo>
                <a:lnTo>
                  <a:pt x="246" y="473"/>
                </a:lnTo>
                <a:lnTo>
                  <a:pt x="251" y="504"/>
                </a:lnTo>
                <a:lnTo>
                  <a:pt x="250" y="501"/>
                </a:lnTo>
                <a:lnTo>
                  <a:pt x="437" y="460"/>
                </a:lnTo>
                <a:lnTo>
                  <a:pt x="438" y="479"/>
                </a:lnTo>
                <a:lnTo>
                  <a:pt x="438" y="489"/>
                </a:lnTo>
                <a:cubicBezTo>
                  <a:pt x="438" y="542"/>
                  <a:pt x="395" y="585"/>
                  <a:pt x="342" y="585"/>
                </a:cubicBezTo>
                <a:lnTo>
                  <a:pt x="341" y="585"/>
                </a:lnTo>
                <a:lnTo>
                  <a:pt x="433" y="459"/>
                </a:lnTo>
                <a:lnTo>
                  <a:pt x="437" y="472"/>
                </a:lnTo>
                <a:lnTo>
                  <a:pt x="438" y="476"/>
                </a:lnTo>
                <a:cubicBezTo>
                  <a:pt x="449" y="524"/>
                  <a:pt x="424" y="573"/>
                  <a:pt x="378" y="590"/>
                </a:cubicBezTo>
                <a:cubicBezTo>
                  <a:pt x="332" y="606"/>
                  <a:pt x="281" y="586"/>
                  <a:pt x="259" y="542"/>
                </a:cubicBezTo>
                <a:lnTo>
                  <a:pt x="257" y="538"/>
                </a:lnTo>
                <a:lnTo>
                  <a:pt x="275" y="563"/>
                </a:lnTo>
                <a:lnTo>
                  <a:pt x="269" y="557"/>
                </a:lnTo>
                <a:lnTo>
                  <a:pt x="289" y="573"/>
                </a:lnTo>
                <a:lnTo>
                  <a:pt x="282" y="569"/>
                </a:lnTo>
                <a:cubicBezTo>
                  <a:pt x="277" y="566"/>
                  <a:pt x="272" y="563"/>
                  <a:pt x="268" y="559"/>
                </a:cubicBezTo>
                <a:lnTo>
                  <a:pt x="262" y="554"/>
                </a:lnTo>
                <a:cubicBezTo>
                  <a:pt x="240" y="536"/>
                  <a:pt x="227" y="509"/>
                  <a:pt x="227" y="480"/>
                </a:cubicBezTo>
                <a:lnTo>
                  <a:pt x="227" y="474"/>
                </a:lnTo>
                <a:cubicBezTo>
                  <a:pt x="227" y="467"/>
                  <a:pt x="228" y="459"/>
                  <a:pt x="230" y="451"/>
                </a:cubicBezTo>
                <a:lnTo>
                  <a:pt x="231" y="447"/>
                </a:lnTo>
                <a:lnTo>
                  <a:pt x="410" y="513"/>
                </a:lnTo>
                <a:lnTo>
                  <a:pt x="408" y="517"/>
                </a:lnTo>
                <a:lnTo>
                  <a:pt x="405" y="523"/>
                </a:lnTo>
                <a:cubicBezTo>
                  <a:pt x="389" y="556"/>
                  <a:pt x="356" y="576"/>
                  <a:pt x="319" y="576"/>
                </a:cubicBezTo>
                <a:lnTo>
                  <a:pt x="317" y="576"/>
                </a:lnTo>
                <a:cubicBezTo>
                  <a:pt x="264" y="576"/>
                  <a:pt x="221" y="533"/>
                  <a:pt x="221" y="480"/>
                </a:cubicBezTo>
                <a:lnTo>
                  <a:pt x="221" y="469"/>
                </a:lnTo>
                <a:lnTo>
                  <a:pt x="221" y="461"/>
                </a:lnTo>
                <a:lnTo>
                  <a:pt x="409" y="492"/>
                </a:lnTo>
                <a:lnTo>
                  <a:pt x="408" y="495"/>
                </a:lnTo>
                <a:lnTo>
                  <a:pt x="412" y="464"/>
                </a:lnTo>
                <a:lnTo>
                  <a:pt x="412" y="471"/>
                </a:lnTo>
                <a:lnTo>
                  <a:pt x="412" y="477"/>
                </a:lnTo>
                <a:cubicBezTo>
                  <a:pt x="412" y="488"/>
                  <a:pt x="411" y="498"/>
                  <a:pt x="408" y="508"/>
                </a:cubicBezTo>
                <a:lnTo>
                  <a:pt x="407" y="511"/>
                </a:lnTo>
                <a:cubicBezTo>
                  <a:pt x="393" y="550"/>
                  <a:pt x="357" y="576"/>
                  <a:pt x="315" y="576"/>
                </a:cubicBezTo>
                <a:cubicBezTo>
                  <a:pt x="274" y="576"/>
                  <a:pt x="237" y="550"/>
                  <a:pt x="224" y="511"/>
                </a:cubicBezTo>
                <a:lnTo>
                  <a:pt x="223" y="508"/>
                </a:lnTo>
                <a:cubicBezTo>
                  <a:pt x="220" y="498"/>
                  <a:pt x="218" y="488"/>
                  <a:pt x="218" y="477"/>
                </a:cubicBezTo>
                <a:lnTo>
                  <a:pt x="218" y="471"/>
                </a:lnTo>
                <a:lnTo>
                  <a:pt x="218" y="464"/>
                </a:lnTo>
                <a:lnTo>
                  <a:pt x="218" y="461"/>
                </a:lnTo>
                <a:cubicBezTo>
                  <a:pt x="218" y="420"/>
                  <a:pt x="245" y="383"/>
                  <a:pt x="284" y="370"/>
                </a:cubicBezTo>
                <a:cubicBezTo>
                  <a:pt x="323" y="357"/>
                  <a:pt x="366" y="371"/>
                  <a:pt x="391" y="404"/>
                </a:cubicBezTo>
                <a:lnTo>
                  <a:pt x="394" y="408"/>
                </a:lnTo>
                <a:cubicBezTo>
                  <a:pt x="407" y="424"/>
                  <a:pt x="413" y="445"/>
                  <a:pt x="413" y="465"/>
                </a:cubicBezTo>
                <a:lnTo>
                  <a:pt x="413" y="470"/>
                </a:lnTo>
                <a:cubicBezTo>
                  <a:pt x="413" y="503"/>
                  <a:pt x="397" y="533"/>
                  <a:pt x="370" y="551"/>
                </a:cubicBezTo>
                <a:cubicBezTo>
                  <a:pt x="343" y="568"/>
                  <a:pt x="309" y="571"/>
                  <a:pt x="280" y="559"/>
                </a:cubicBezTo>
                <a:lnTo>
                  <a:pt x="273" y="556"/>
                </a:lnTo>
                <a:cubicBezTo>
                  <a:pt x="267" y="553"/>
                  <a:pt x="262" y="551"/>
                  <a:pt x="257" y="547"/>
                </a:cubicBezTo>
                <a:lnTo>
                  <a:pt x="248" y="541"/>
                </a:lnTo>
                <a:cubicBezTo>
                  <a:pt x="238" y="534"/>
                  <a:pt x="229" y="525"/>
                  <a:pt x="222" y="515"/>
                </a:cubicBezTo>
                <a:lnTo>
                  <a:pt x="221" y="513"/>
                </a:lnTo>
                <a:lnTo>
                  <a:pt x="218" y="509"/>
                </a:lnTo>
                <a:lnTo>
                  <a:pt x="390" y="451"/>
                </a:lnTo>
                <a:lnTo>
                  <a:pt x="390" y="456"/>
                </a:lnTo>
                <a:lnTo>
                  <a:pt x="389" y="438"/>
                </a:lnTo>
                <a:lnTo>
                  <a:pt x="390" y="443"/>
                </a:lnTo>
                <a:lnTo>
                  <a:pt x="199" y="461"/>
                </a:lnTo>
                <a:lnTo>
                  <a:pt x="199" y="457"/>
                </a:lnTo>
                <a:lnTo>
                  <a:pt x="201" y="473"/>
                </a:lnTo>
                <a:lnTo>
                  <a:pt x="201" y="472"/>
                </a:lnTo>
                <a:lnTo>
                  <a:pt x="199" y="463"/>
                </a:lnTo>
                <a:lnTo>
                  <a:pt x="292" y="538"/>
                </a:lnTo>
                <a:lnTo>
                  <a:pt x="289" y="538"/>
                </a:lnTo>
                <a:lnTo>
                  <a:pt x="287" y="538"/>
                </a:lnTo>
                <a:cubicBezTo>
                  <a:pt x="258" y="538"/>
                  <a:pt x="229" y="525"/>
                  <a:pt x="211" y="501"/>
                </a:cubicBezTo>
                <a:cubicBezTo>
                  <a:pt x="193" y="477"/>
                  <a:pt x="187" y="446"/>
                  <a:pt x="195" y="417"/>
                </a:cubicBezTo>
                <a:lnTo>
                  <a:pt x="198" y="406"/>
                </a:lnTo>
                <a:cubicBezTo>
                  <a:pt x="200" y="400"/>
                  <a:pt x="202" y="394"/>
                  <a:pt x="205" y="389"/>
                </a:cubicBezTo>
                <a:lnTo>
                  <a:pt x="209" y="381"/>
                </a:lnTo>
                <a:cubicBezTo>
                  <a:pt x="229" y="341"/>
                  <a:pt x="273" y="320"/>
                  <a:pt x="317" y="330"/>
                </a:cubicBezTo>
                <a:cubicBezTo>
                  <a:pt x="360" y="340"/>
                  <a:pt x="390" y="379"/>
                  <a:pt x="390" y="423"/>
                </a:cubicBezTo>
                <a:lnTo>
                  <a:pt x="390" y="426"/>
                </a:lnTo>
                <a:cubicBezTo>
                  <a:pt x="390" y="431"/>
                  <a:pt x="390" y="436"/>
                  <a:pt x="390" y="440"/>
                </a:cubicBezTo>
                <a:lnTo>
                  <a:pt x="388" y="449"/>
                </a:lnTo>
                <a:lnTo>
                  <a:pt x="387" y="455"/>
                </a:lnTo>
                <a:cubicBezTo>
                  <a:pt x="386" y="460"/>
                  <a:pt x="385" y="465"/>
                  <a:pt x="384" y="470"/>
                </a:cubicBezTo>
                <a:lnTo>
                  <a:pt x="383" y="473"/>
                </a:lnTo>
                <a:cubicBezTo>
                  <a:pt x="368" y="517"/>
                  <a:pt x="323" y="545"/>
                  <a:pt x="276" y="537"/>
                </a:cubicBezTo>
                <a:cubicBezTo>
                  <a:pt x="230" y="530"/>
                  <a:pt x="195" y="490"/>
                  <a:pt x="195" y="442"/>
                </a:cubicBezTo>
                <a:lnTo>
                  <a:pt x="196" y="443"/>
                </a:lnTo>
                <a:lnTo>
                  <a:pt x="195" y="432"/>
                </a:lnTo>
                <a:lnTo>
                  <a:pt x="212" y="479"/>
                </a:lnTo>
                <a:lnTo>
                  <a:pt x="205" y="469"/>
                </a:lnTo>
                <a:cubicBezTo>
                  <a:pt x="190" y="448"/>
                  <a:pt x="185" y="422"/>
                  <a:pt x="189" y="398"/>
                </a:cubicBezTo>
                <a:lnTo>
                  <a:pt x="190" y="392"/>
                </a:lnTo>
                <a:lnTo>
                  <a:pt x="188" y="407"/>
                </a:lnTo>
                <a:lnTo>
                  <a:pt x="188" y="404"/>
                </a:lnTo>
                <a:lnTo>
                  <a:pt x="352" y="472"/>
                </a:lnTo>
                <a:lnTo>
                  <a:pt x="346" y="478"/>
                </a:lnTo>
                <a:cubicBezTo>
                  <a:pt x="338" y="487"/>
                  <a:pt x="328" y="494"/>
                  <a:pt x="316" y="499"/>
                </a:cubicBezTo>
                <a:lnTo>
                  <a:pt x="309" y="502"/>
                </a:lnTo>
                <a:cubicBezTo>
                  <a:pt x="281" y="514"/>
                  <a:pt x="248" y="512"/>
                  <a:pt x="222" y="496"/>
                </a:cubicBezTo>
                <a:cubicBezTo>
                  <a:pt x="196" y="480"/>
                  <a:pt x="178" y="452"/>
                  <a:pt x="176" y="421"/>
                </a:cubicBezTo>
                <a:lnTo>
                  <a:pt x="174" y="401"/>
                </a:lnTo>
                <a:lnTo>
                  <a:pt x="175" y="377"/>
                </a:lnTo>
                <a:lnTo>
                  <a:pt x="176" y="360"/>
                </a:lnTo>
                <a:lnTo>
                  <a:pt x="177" y="353"/>
                </a:lnTo>
                <a:lnTo>
                  <a:pt x="347" y="426"/>
                </a:lnTo>
                <a:lnTo>
                  <a:pt x="343" y="431"/>
                </a:lnTo>
                <a:cubicBezTo>
                  <a:pt x="339" y="437"/>
                  <a:pt x="334" y="442"/>
                  <a:pt x="328" y="446"/>
                </a:cubicBezTo>
                <a:lnTo>
                  <a:pt x="323" y="450"/>
                </a:lnTo>
                <a:cubicBezTo>
                  <a:pt x="303" y="467"/>
                  <a:pt x="276" y="474"/>
                  <a:pt x="250" y="471"/>
                </a:cubicBezTo>
                <a:cubicBezTo>
                  <a:pt x="224" y="467"/>
                  <a:pt x="201" y="453"/>
                  <a:pt x="185" y="431"/>
                </a:cubicBezTo>
                <a:lnTo>
                  <a:pt x="180" y="424"/>
                </a:lnTo>
                <a:cubicBezTo>
                  <a:pt x="177" y="420"/>
                  <a:pt x="175" y="416"/>
                  <a:pt x="173" y="411"/>
                </a:cubicBezTo>
                <a:lnTo>
                  <a:pt x="167" y="399"/>
                </a:lnTo>
                <a:cubicBezTo>
                  <a:pt x="162" y="391"/>
                  <a:pt x="159" y="381"/>
                  <a:pt x="158" y="371"/>
                </a:cubicBezTo>
                <a:lnTo>
                  <a:pt x="155" y="352"/>
                </a:lnTo>
                <a:cubicBezTo>
                  <a:pt x="149" y="319"/>
                  <a:pt x="162" y="285"/>
                  <a:pt x="188" y="264"/>
                </a:cubicBezTo>
                <a:lnTo>
                  <a:pt x="195" y="258"/>
                </a:lnTo>
                <a:lnTo>
                  <a:pt x="200" y="254"/>
                </a:lnTo>
                <a:lnTo>
                  <a:pt x="169" y="356"/>
                </a:lnTo>
                <a:lnTo>
                  <a:pt x="170" y="357"/>
                </a:lnTo>
                <a:lnTo>
                  <a:pt x="166" y="348"/>
                </a:lnTo>
                <a:cubicBezTo>
                  <a:pt x="160" y="336"/>
                  <a:pt x="157" y="323"/>
                  <a:pt x="157" y="309"/>
                </a:cubicBezTo>
                <a:lnTo>
                  <a:pt x="157" y="304"/>
                </a:lnTo>
                <a:lnTo>
                  <a:pt x="158" y="309"/>
                </a:lnTo>
                <a:lnTo>
                  <a:pt x="159" y="310"/>
                </a:lnTo>
                <a:lnTo>
                  <a:pt x="157" y="301"/>
                </a:lnTo>
                <a:lnTo>
                  <a:pt x="167" y="327"/>
                </a:lnTo>
                <a:lnTo>
                  <a:pt x="162" y="318"/>
                </a:lnTo>
                <a:cubicBezTo>
                  <a:pt x="157" y="309"/>
                  <a:pt x="153" y="300"/>
                  <a:pt x="151" y="290"/>
                </a:cubicBezTo>
                <a:lnTo>
                  <a:pt x="147" y="270"/>
                </a:lnTo>
                <a:lnTo>
                  <a:pt x="145" y="256"/>
                </a:lnTo>
                <a:cubicBezTo>
                  <a:pt x="145" y="252"/>
                  <a:pt x="144" y="247"/>
                  <a:pt x="144" y="242"/>
                </a:cubicBezTo>
                <a:lnTo>
                  <a:pt x="144" y="233"/>
                </a:lnTo>
                <a:lnTo>
                  <a:pt x="240" y="329"/>
                </a:lnTo>
                <a:lnTo>
                  <a:pt x="236" y="329"/>
                </a:lnTo>
                <a:lnTo>
                  <a:pt x="225" y="329"/>
                </a:lnTo>
                <a:cubicBezTo>
                  <a:pt x="186" y="329"/>
                  <a:pt x="151" y="306"/>
                  <a:pt x="136" y="269"/>
                </a:cubicBezTo>
                <a:lnTo>
                  <a:pt x="132" y="259"/>
                </a:lnTo>
                <a:cubicBezTo>
                  <a:pt x="121" y="230"/>
                  <a:pt x="124" y="196"/>
                  <a:pt x="142" y="170"/>
                </a:cubicBezTo>
                <a:cubicBezTo>
                  <a:pt x="160" y="143"/>
                  <a:pt x="190" y="127"/>
                  <a:pt x="221" y="127"/>
                </a:cubicBezTo>
                <a:lnTo>
                  <a:pt x="225" y="127"/>
                </a:lnTo>
                <a:cubicBezTo>
                  <a:pt x="254" y="127"/>
                  <a:pt x="281" y="140"/>
                  <a:pt x="300" y="163"/>
                </a:cubicBezTo>
                <a:cubicBezTo>
                  <a:pt x="318" y="185"/>
                  <a:pt x="325" y="214"/>
                  <a:pt x="320" y="242"/>
                </a:cubicBezTo>
                <a:lnTo>
                  <a:pt x="318" y="249"/>
                </a:lnTo>
                <a:lnTo>
                  <a:pt x="317" y="255"/>
                </a:lnTo>
                <a:cubicBezTo>
                  <a:pt x="316" y="260"/>
                  <a:pt x="315" y="265"/>
                  <a:pt x="314" y="270"/>
                </a:cubicBezTo>
                <a:lnTo>
                  <a:pt x="313" y="273"/>
                </a:lnTo>
                <a:cubicBezTo>
                  <a:pt x="299" y="313"/>
                  <a:pt x="260" y="340"/>
                  <a:pt x="218" y="338"/>
                </a:cubicBezTo>
                <a:cubicBezTo>
                  <a:pt x="175" y="337"/>
                  <a:pt x="139" y="307"/>
                  <a:pt x="128" y="266"/>
                </a:cubicBezTo>
                <a:lnTo>
                  <a:pt x="127" y="262"/>
                </a:lnTo>
                <a:cubicBezTo>
                  <a:pt x="125" y="254"/>
                  <a:pt x="124" y="246"/>
                  <a:pt x="124" y="238"/>
                </a:cubicBezTo>
                <a:lnTo>
                  <a:pt x="124" y="233"/>
                </a:lnTo>
                <a:lnTo>
                  <a:pt x="220" y="329"/>
                </a:lnTo>
                <a:lnTo>
                  <a:pt x="218" y="329"/>
                </a:lnTo>
                <a:cubicBezTo>
                  <a:pt x="165" y="329"/>
                  <a:pt x="122" y="286"/>
                  <a:pt x="122" y="233"/>
                </a:cubicBezTo>
                <a:lnTo>
                  <a:pt x="122" y="227"/>
                </a:lnTo>
                <a:lnTo>
                  <a:pt x="122" y="223"/>
                </a:lnTo>
                <a:lnTo>
                  <a:pt x="308" y="259"/>
                </a:lnTo>
                <a:lnTo>
                  <a:pt x="306" y="264"/>
                </a:lnTo>
                <a:cubicBezTo>
                  <a:pt x="304" y="269"/>
                  <a:pt x="301" y="273"/>
                  <a:pt x="299" y="278"/>
                </a:cubicBezTo>
                <a:lnTo>
                  <a:pt x="296" y="283"/>
                </a:lnTo>
                <a:cubicBezTo>
                  <a:pt x="274" y="320"/>
                  <a:pt x="229" y="338"/>
                  <a:pt x="188" y="326"/>
                </a:cubicBezTo>
                <a:cubicBezTo>
                  <a:pt x="146" y="314"/>
                  <a:pt x="117" y="277"/>
                  <a:pt x="117" y="233"/>
                </a:cubicBezTo>
                <a:lnTo>
                  <a:pt x="117" y="223"/>
                </a:lnTo>
                <a:lnTo>
                  <a:pt x="117" y="217"/>
                </a:lnTo>
                <a:lnTo>
                  <a:pt x="117" y="214"/>
                </a:lnTo>
                <a:lnTo>
                  <a:pt x="303" y="248"/>
                </a:lnTo>
                <a:lnTo>
                  <a:pt x="303" y="248"/>
                </a:lnTo>
                <a:lnTo>
                  <a:pt x="303" y="247"/>
                </a:lnTo>
                <a:lnTo>
                  <a:pt x="302" y="254"/>
                </a:lnTo>
                <a:cubicBezTo>
                  <a:pt x="300" y="264"/>
                  <a:pt x="297" y="274"/>
                  <a:pt x="292" y="283"/>
                </a:cubicBezTo>
                <a:lnTo>
                  <a:pt x="291" y="285"/>
                </a:lnTo>
                <a:cubicBezTo>
                  <a:pt x="272" y="324"/>
                  <a:pt x="229" y="345"/>
                  <a:pt x="187" y="337"/>
                </a:cubicBezTo>
                <a:cubicBezTo>
                  <a:pt x="145" y="328"/>
                  <a:pt x="113" y="293"/>
                  <a:pt x="110" y="250"/>
                </a:cubicBezTo>
                <a:lnTo>
                  <a:pt x="108" y="229"/>
                </a:lnTo>
                <a:lnTo>
                  <a:pt x="108" y="214"/>
                </a:lnTo>
                <a:cubicBezTo>
                  <a:pt x="108" y="210"/>
                  <a:pt x="109" y="205"/>
                  <a:pt x="109" y="201"/>
                </a:cubicBezTo>
                <a:lnTo>
                  <a:pt x="110" y="194"/>
                </a:lnTo>
                <a:lnTo>
                  <a:pt x="109" y="207"/>
                </a:lnTo>
                <a:lnTo>
                  <a:pt x="109" y="204"/>
                </a:lnTo>
                <a:lnTo>
                  <a:pt x="301" y="204"/>
                </a:lnTo>
                <a:lnTo>
                  <a:pt x="301" y="214"/>
                </a:lnTo>
                <a:lnTo>
                  <a:pt x="301" y="223"/>
                </a:lnTo>
                <a:lnTo>
                  <a:pt x="109" y="223"/>
                </a:lnTo>
                <a:lnTo>
                  <a:pt x="109" y="219"/>
                </a:lnTo>
                <a:lnTo>
                  <a:pt x="111" y="238"/>
                </a:lnTo>
                <a:lnTo>
                  <a:pt x="110" y="233"/>
                </a:lnTo>
                <a:lnTo>
                  <a:pt x="300" y="214"/>
                </a:lnTo>
                <a:lnTo>
                  <a:pt x="300" y="233"/>
                </a:lnTo>
                <a:lnTo>
                  <a:pt x="299" y="243"/>
                </a:lnTo>
                <a:cubicBezTo>
                  <a:pt x="294" y="294"/>
                  <a:pt x="250" y="332"/>
                  <a:pt x="199" y="329"/>
                </a:cubicBezTo>
                <a:cubicBezTo>
                  <a:pt x="148" y="327"/>
                  <a:pt x="107" y="285"/>
                  <a:pt x="107" y="233"/>
                </a:cubicBezTo>
                <a:lnTo>
                  <a:pt x="107" y="230"/>
                </a:lnTo>
                <a:lnTo>
                  <a:pt x="108" y="244"/>
                </a:lnTo>
                <a:lnTo>
                  <a:pt x="107" y="230"/>
                </a:lnTo>
                <a:lnTo>
                  <a:pt x="106" y="216"/>
                </a:lnTo>
                <a:lnTo>
                  <a:pt x="105" y="203"/>
                </a:lnTo>
                <a:lnTo>
                  <a:pt x="165" y="285"/>
                </a:lnTo>
                <a:lnTo>
                  <a:pt x="160" y="283"/>
                </a:lnTo>
                <a:lnTo>
                  <a:pt x="226" y="285"/>
                </a:lnTo>
                <a:lnTo>
                  <a:pt x="220" y="287"/>
                </a:lnTo>
                <a:cubicBezTo>
                  <a:pt x="210" y="290"/>
                  <a:pt x="200" y="291"/>
                  <a:pt x="189" y="291"/>
                </a:cubicBezTo>
                <a:lnTo>
                  <a:pt x="181" y="291"/>
                </a:lnTo>
                <a:lnTo>
                  <a:pt x="178" y="291"/>
                </a:lnTo>
                <a:cubicBezTo>
                  <a:pt x="125" y="291"/>
                  <a:pt x="82" y="248"/>
                  <a:pt x="82" y="195"/>
                </a:cubicBezTo>
                <a:lnTo>
                  <a:pt x="82" y="189"/>
                </a:lnTo>
                <a:lnTo>
                  <a:pt x="85" y="213"/>
                </a:lnTo>
                <a:lnTo>
                  <a:pt x="84" y="209"/>
                </a:lnTo>
                <a:lnTo>
                  <a:pt x="254" y="243"/>
                </a:lnTo>
                <a:lnTo>
                  <a:pt x="251" y="247"/>
                </a:lnTo>
                <a:lnTo>
                  <a:pt x="260" y="232"/>
                </a:lnTo>
                <a:lnTo>
                  <a:pt x="257" y="238"/>
                </a:lnTo>
                <a:cubicBezTo>
                  <a:pt x="239" y="275"/>
                  <a:pt x="199" y="296"/>
                  <a:pt x="158" y="291"/>
                </a:cubicBezTo>
                <a:cubicBezTo>
                  <a:pt x="117" y="285"/>
                  <a:pt x="84" y="253"/>
                  <a:pt x="77" y="213"/>
                </a:cubicBezTo>
                <a:lnTo>
                  <a:pt x="75" y="202"/>
                </a:lnTo>
                <a:cubicBezTo>
                  <a:pt x="74" y="196"/>
                  <a:pt x="73" y="190"/>
                  <a:pt x="73" y="184"/>
                </a:cubicBezTo>
                <a:lnTo>
                  <a:pt x="73" y="176"/>
                </a:lnTo>
                <a:cubicBezTo>
                  <a:pt x="73" y="134"/>
                  <a:pt x="101" y="97"/>
                  <a:pt x="142" y="85"/>
                </a:cubicBezTo>
                <a:cubicBezTo>
                  <a:pt x="182" y="72"/>
                  <a:pt x="226" y="88"/>
                  <a:pt x="249" y="123"/>
                </a:cubicBezTo>
                <a:lnTo>
                  <a:pt x="251" y="126"/>
                </a:lnTo>
                <a:cubicBezTo>
                  <a:pt x="256" y="133"/>
                  <a:pt x="260" y="141"/>
                  <a:pt x="263" y="149"/>
                </a:cubicBezTo>
                <a:lnTo>
                  <a:pt x="265" y="155"/>
                </a:lnTo>
                <a:cubicBezTo>
                  <a:pt x="274" y="184"/>
                  <a:pt x="269" y="217"/>
                  <a:pt x="251" y="242"/>
                </a:cubicBezTo>
                <a:cubicBezTo>
                  <a:pt x="233" y="267"/>
                  <a:pt x="204" y="281"/>
                  <a:pt x="173" y="281"/>
                </a:cubicBezTo>
                <a:lnTo>
                  <a:pt x="172" y="281"/>
                </a:lnTo>
                <a:cubicBezTo>
                  <a:pt x="124" y="281"/>
                  <a:pt x="82" y="245"/>
                  <a:pt x="77" y="196"/>
                </a:cubicBezTo>
                <a:lnTo>
                  <a:pt x="75" y="176"/>
                </a:lnTo>
                <a:lnTo>
                  <a:pt x="75" y="166"/>
                </a:lnTo>
                <a:lnTo>
                  <a:pt x="80" y="197"/>
                </a:lnTo>
                <a:lnTo>
                  <a:pt x="78" y="191"/>
                </a:lnTo>
                <a:lnTo>
                  <a:pt x="90" y="214"/>
                </a:lnTo>
                <a:lnTo>
                  <a:pt x="88" y="211"/>
                </a:lnTo>
                <a:lnTo>
                  <a:pt x="250" y="207"/>
                </a:lnTo>
                <a:lnTo>
                  <a:pt x="241" y="220"/>
                </a:lnTo>
                <a:lnTo>
                  <a:pt x="238" y="224"/>
                </a:lnTo>
                <a:cubicBezTo>
                  <a:pt x="209" y="263"/>
                  <a:pt x="154" y="274"/>
                  <a:pt x="112" y="249"/>
                </a:cubicBezTo>
                <a:lnTo>
                  <a:pt x="107" y="246"/>
                </a:lnTo>
                <a:cubicBezTo>
                  <a:pt x="98" y="240"/>
                  <a:pt x="90" y="233"/>
                  <a:pt x="83" y="225"/>
                </a:cubicBezTo>
                <a:lnTo>
                  <a:pt x="78" y="219"/>
                </a:lnTo>
                <a:cubicBezTo>
                  <a:pt x="69" y="208"/>
                  <a:pt x="62" y="196"/>
                  <a:pt x="59" y="183"/>
                </a:cubicBezTo>
                <a:lnTo>
                  <a:pt x="56" y="172"/>
                </a:lnTo>
                <a:cubicBezTo>
                  <a:pt x="55" y="167"/>
                  <a:pt x="54" y="163"/>
                  <a:pt x="53" y="158"/>
                </a:cubicBezTo>
                <a:lnTo>
                  <a:pt x="52" y="150"/>
                </a:lnTo>
                <a:lnTo>
                  <a:pt x="243" y="138"/>
                </a:lnTo>
                <a:lnTo>
                  <a:pt x="243" y="143"/>
                </a:lnTo>
                <a:lnTo>
                  <a:pt x="243" y="147"/>
                </a:lnTo>
                <a:cubicBezTo>
                  <a:pt x="243" y="198"/>
                  <a:pt x="204" y="241"/>
                  <a:pt x="153" y="243"/>
                </a:cubicBezTo>
                <a:cubicBezTo>
                  <a:pt x="102" y="246"/>
                  <a:pt x="58" y="209"/>
                  <a:pt x="52" y="158"/>
                </a:cubicBezTo>
                <a:lnTo>
                  <a:pt x="52" y="157"/>
                </a:lnTo>
                <a:lnTo>
                  <a:pt x="50" y="147"/>
                </a:lnTo>
                <a:lnTo>
                  <a:pt x="230" y="171"/>
                </a:lnTo>
                <a:lnTo>
                  <a:pt x="229" y="173"/>
                </a:lnTo>
                <a:lnTo>
                  <a:pt x="239" y="142"/>
                </a:lnTo>
                <a:lnTo>
                  <a:pt x="238" y="138"/>
                </a:lnTo>
                <a:lnTo>
                  <a:pt x="238" y="148"/>
                </a:lnTo>
                <a:lnTo>
                  <a:pt x="238" y="157"/>
                </a:lnTo>
                <a:cubicBezTo>
                  <a:pt x="238" y="210"/>
                  <a:pt x="195" y="253"/>
                  <a:pt x="142" y="253"/>
                </a:cubicBezTo>
                <a:lnTo>
                  <a:pt x="139" y="253"/>
                </a:lnTo>
                <a:cubicBezTo>
                  <a:pt x="112" y="253"/>
                  <a:pt x="86" y="242"/>
                  <a:pt x="68" y="222"/>
                </a:cubicBezTo>
                <a:cubicBezTo>
                  <a:pt x="50" y="202"/>
                  <a:pt x="41" y="175"/>
                  <a:pt x="44" y="148"/>
                </a:cubicBezTo>
                <a:lnTo>
                  <a:pt x="44" y="147"/>
                </a:lnTo>
                <a:lnTo>
                  <a:pt x="44" y="138"/>
                </a:lnTo>
                <a:lnTo>
                  <a:pt x="117" y="232"/>
                </a:lnTo>
                <a:lnTo>
                  <a:pt x="113" y="231"/>
                </a:lnTo>
                <a:lnTo>
                  <a:pt x="155" y="232"/>
                </a:lnTo>
                <a:lnTo>
                  <a:pt x="150" y="233"/>
                </a:lnTo>
                <a:cubicBezTo>
                  <a:pt x="144" y="234"/>
                  <a:pt x="138" y="234"/>
                  <a:pt x="131" y="234"/>
                </a:cubicBezTo>
                <a:lnTo>
                  <a:pt x="129" y="234"/>
                </a:lnTo>
                <a:lnTo>
                  <a:pt x="222" y="164"/>
                </a:lnTo>
                <a:lnTo>
                  <a:pt x="221" y="165"/>
                </a:lnTo>
                <a:lnTo>
                  <a:pt x="220" y="171"/>
                </a:lnTo>
                <a:cubicBezTo>
                  <a:pt x="217" y="191"/>
                  <a:pt x="207" y="209"/>
                  <a:pt x="193" y="223"/>
                </a:cubicBezTo>
                <a:lnTo>
                  <a:pt x="191" y="225"/>
                </a:lnTo>
                <a:cubicBezTo>
                  <a:pt x="166" y="250"/>
                  <a:pt x="130" y="260"/>
                  <a:pt x="96" y="249"/>
                </a:cubicBezTo>
                <a:cubicBezTo>
                  <a:pt x="62" y="239"/>
                  <a:pt x="36" y="211"/>
                  <a:pt x="29" y="176"/>
                </a:cubicBezTo>
                <a:lnTo>
                  <a:pt x="27" y="164"/>
                </a:lnTo>
                <a:lnTo>
                  <a:pt x="26" y="156"/>
                </a:lnTo>
                <a:lnTo>
                  <a:pt x="23" y="128"/>
                </a:lnTo>
                <a:lnTo>
                  <a:pt x="23" y="121"/>
                </a:lnTo>
                <a:lnTo>
                  <a:pt x="23" y="119"/>
                </a:lnTo>
                <a:lnTo>
                  <a:pt x="211" y="150"/>
                </a:lnTo>
                <a:lnTo>
                  <a:pt x="210" y="153"/>
                </a:lnTo>
                <a:lnTo>
                  <a:pt x="214" y="136"/>
                </a:lnTo>
                <a:lnTo>
                  <a:pt x="213" y="143"/>
                </a:lnTo>
                <a:lnTo>
                  <a:pt x="213" y="129"/>
                </a:lnTo>
                <a:lnTo>
                  <a:pt x="213" y="135"/>
                </a:lnTo>
                <a:lnTo>
                  <a:pt x="213" y="138"/>
                </a:lnTo>
                <a:lnTo>
                  <a:pt x="36" y="88"/>
                </a:lnTo>
                <a:lnTo>
                  <a:pt x="41" y="80"/>
                </a:lnTo>
                <a:lnTo>
                  <a:pt x="30" y="105"/>
                </a:lnTo>
                <a:lnTo>
                  <a:pt x="33" y="94"/>
                </a:lnTo>
                <a:lnTo>
                  <a:pt x="107" y="214"/>
                </a:lnTo>
                <a:lnTo>
                  <a:pt x="102" y="213"/>
                </a:lnTo>
                <a:lnTo>
                  <a:pt x="136" y="213"/>
                </a:lnTo>
                <a:lnTo>
                  <a:pt x="130" y="214"/>
                </a:lnTo>
                <a:cubicBezTo>
                  <a:pt x="89" y="221"/>
                  <a:pt x="47" y="200"/>
                  <a:pt x="29" y="162"/>
                </a:cubicBezTo>
                <a:lnTo>
                  <a:pt x="24" y="152"/>
                </a:lnTo>
                <a:cubicBezTo>
                  <a:pt x="0" y="105"/>
                  <a:pt x="19" y="47"/>
                  <a:pt x="67" y="24"/>
                </a:cubicBezTo>
                <a:cubicBezTo>
                  <a:pt x="114" y="0"/>
                  <a:pt x="172" y="19"/>
                  <a:pt x="195" y="6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146"/>
          <p:cNvSpPr>
            <a:spLocks noChangeArrowheads="1"/>
          </p:cNvSpPr>
          <p:nvPr/>
        </p:nvSpPr>
        <p:spPr bwMode="auto">
          <a:xfrm>
            <a:off x="1501775" y="4992688"/>
            <a:ext cx="1762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5" name="Rectangle 147"/>
          <p:cNvSpPr>
            <a:spLocks noChangeArrowheads="1"/>
          </p:cNvSpPr>
          <p:nvPr/>
        </p:nvSpPr>
        <p:spPr bwMode="auto">
          <a:xfrm>
            <a:off x="1501775" y="4456113"/>
            <a:ext cx="1762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6" name="Rectangle 148"/>
          <p:cNvSpPr>
            <a:spLocks noChangeArrowheads="1"/>
          </p:cNvSpPr>
          <p:nvPr/>
        </p:nvSpPr>
        <p:spPr bwMode="auto">
          <a:xfrm>
            <a:off x="1406525" y="3917950"/>
            <a:ext cx="271462" cy="255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149"/>
          <p:cNvSpPr>
            <a:spLocks noChangeArrowheads="1"/>
          </p:cNvSpPr>
          <p:nvPr/>
        </p:nvSpPr>
        <p:spPr bwMode="auto">
          <a:xfrm>
            <a:off x="1406525" y="3384550"/>
            <a:ext cx="27146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8" name="Rectangle 150"/>
          <p:cNvSpPr>
            <a:spLocks noChangeArrowheads="1"/>
          </p:cNvSpPr>
          <p:nvPr/>
        </p:nvSpPr>
        <p:spPr bwMode="auto">
          <a:xfrm>
            <a:off x="1406525" y="2846388"/>
            <a:ext cx="271462" cy="255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51"/>
          <p:cNvSpPr>
            <a:spLocks noChangeArrowheads="1"/>
          </p:cNvSpPr>
          <p:nvPr/>
        </p:nvSpPr>
        <p:spPr bwMode="auto">
          <a:xfrm>
            <a:off x="1406525" y="2312988"/>
            <a:ext cx="27146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25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152"/>
          <p:cNvSpPr>
            <a:spLocks noChangeArrowheads="1"/>
          </p:cNvSpPr>
          <p:nvPr/>
        </p:nvSpPr>
        <p:spPr bwMode="auto">
          <a:xfrm>
            <a:off x="1546225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Rectangle 153"/>
          <p:cNvSpPr>
            <a:spLocks noChangeArrowheads="1"/>
          </p:cNvSpPr>
          <p:nvPr/>
        </p:nvSpPr>
        <p:spPr bwMode="auto">
          <a:xfrm>
            <a:off x="2517775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2" name="Rectangle 154"/>
          <p:cNvSpPr>
            <a:spLocks noChangeArrowheads="1"/>
          </p:cNvSpPr>
          <p:nvPr/>
        </p:nvSpPr>
        <p:spPr bwMode="auto">
          <a:xfrm>
            <a:off x="3489325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Rectangle 155"/>
          <p:cNvSpPr>
            <a:spLocks noChangeArrowheads="1"/>
          </p:cNvSpPr>
          <p:nvPr/>
        </p:nvSpPr>
        <p:spPr bwMode="auto">
          <a:xfrm>
            <a:off x="4460875" y="5216525"/>
            <a:ext cx="508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4" name="Rectangle 156"/>
          <p:cNvSpPr>
            <a:spLocks noChangeArrowheads="1"/>
          </p:cNvSpPr>
          <p:nvPr/>
        </p:nvSpPr>
        <p:spPr bwMode="auto">
          <a:xfrm>
            <a:off x="5432425" y="5216525"/>
            <a:ext cx="509587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" name="Rectangle 157"/>
          <p:cNvSpPr>
            <a:spLocks noChangeArrowheads="1"/>
          </p:cNvSpPr>
          <p:nvPr/>
        </p:nvSpPr>
        <p:spPr bwMode="auto">
          <a:xfrm>
            <a:off x="1219200" y="3322661"/>
            <a:ext cx="215444" cy="988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Stress (MPa)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26" name="Rectangle 158"/>
          <p:cNvSpPr>
            <a:spLocks noChangeArrowheads="1"/>
          </p:cNvSpPr>
          <p:nvPr/>
        </p:nvSpPr>
        <p:spPr bwMode="auto">
          <a:xfrm>
            <a:off x="2957513" y="5464175"/>
            <a:ext cx="17568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Axial strain  (mm/mm)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27" name="Freeform 159"/>
          <p:cNvSpPr>
            <a:spLocks/>
          </p:cNvSpPr>
          <p:nvPr/>
        </p:nvSpPr>
        <p:spPr bwMode="auto">
          <a:xfrm>
            <a:off x="4822825" y="2386013"/>
            <a:ext cx="396875" cy="26988"/>
          </a:xfrm>
          <a:custGeom>
            <a:avLst/>
            <a:gdLst>
              <a:gd name="T0" fmla="*/ 96 w 2752"/>
              <a:gd name="T1" fmla="*/ 0 h 192"/>
              <a:gd name="T2" fmla="*/ 2656 w 2752"/>
              <a:gd name="T3" fmla="*/ 0 h 192"/>
              <a:gd name="T4" fmla="*/ 2752 w 2752"/>
              <a:gd name="T5" fmla="*/ 96 h 192"/>
              <a:gd name="T6" fmla="*/ 2656 w 2752"/>
              <a:gd name="T7" fmla="*/ 192 h 192"/>
              <a:gd name="T8" fmla="*/ 96 w 2752"/>
              <a:gd name="T9" fmla="*/ 192 h 192"/>
              <a:gd name="T10" fmla="*/ 0 w 2752"/>
              <a:gd name="T11" fmla="*/ 96 h 192"/>
              <a:gd name="T12" fmla="*/ 96 w 2752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2" h="192">
                <a:moveTo>
                  <a:pt x="96" y="0"/>
                </a:moveTo>
                <a:lnTo>
                  <a:pt x="2656" y="0"/>
                </a:lnTo>
                <a:cubicBezTo>
                  <a:pt x="2709" y="0"/>
                  <a:pt x="2752" y="43"/>
                  <a:pt x="2752" y="96"/>
                </a:cubicBezTo>
                <a:cubicBezTo>
                  <a:pt x="2752" y="149"/>
                  <a:pt x="2709" y="192"/>
                  <a:pt x="2656" y="192"/>
                </a:cubicBezTo>
                <a:lnTo>
                  <a:pt x="96" y="192"/>
                </a:ln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160"/>
          <p:cNvSpPr>
            <a:spLocks noChangeArrowheads="1"/>
          </p:cNvSpPr>
          <p:nvPr/>
        </p:nvSpPr>
        <p:spPr bwMode="auto">
          <a:xfrm>
            <a:off x="5245100" y="2289175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L1-e0-1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Freeform 161"/>
          <p:cNvSpPr>
            <a:spLocks/>
          </p:cNvSpPr>
          <p:nvPr/>
        </p:nvSpPr>
        <p:spPr bwMode="auto">
          <a:xfrm>
            <a:off x="4822825" y="2711450"/>
            <a:ext cx="396875" cy="26988"/>
          </a:xfrm>
          <a:custGeom>
            <a:avLst/>
            <a:gdLst>
              <a:gd name="T0" fmla="*/ 96 w 2752"/>
              <a:gd name="T1" fmla="*/ 0 h 192"/>
              <a:gd name="T2" fmla="*/ 2656 w 2752"/>
              <a:gd name="T3" fmla="*/ 0 h 192"/>
              <a:gd name="T4" fmla="*/ 2752 w 2752"/>
              <a:gd name="T5" fmla="*/ 96 h 192"/>
              <a:gd name="T6" fmla="*/ 2656 w 2752"/>
              <a:gd name="T7" fmla="*/ 192 h 192"/>
              <a:gd name="T8" fmla="*/ 96 w 2752"/>
              <a:gd name="T9" fmla="*/ 192 h 192"/>
              <a:gd name="T10" fmla="*/ 0 w 2752"/>
              <a:gd name="T11" fmla="*/ 96 h 192"/>
              <a:gd name="T12" fmla="*/ 96 w 2752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2" h="192">
                <a:moveTo>
                  <a:pt x="96" y="0"/>
                </a:moveTo>
                <a:lnTo>
                  <a:pt x="2656" y="0"/>
                </a:lnTo>
                <a:cubicBezTo>
                  <a:pt x="2709" y="0"/>
                  <a:pt x="2752" y="43"/>
                  <a:pt x="2752" y="96"/>
                </a:cubicBezTo>
                <a:cubicBezTo>
                  <a:pt x="2752" y="149"/>
                  <a:pt x="2709" y="192"/>
                  <a:pt x="2656" y="192"/>
                </a:cubicBezTo>
                <a:lnTo>
                  <a:pt x="96" y="192"/>
                </a:ln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Rectangle 162"/>
          <p:cNvSpPr>
            <a:spLocks noChangeArrowheads="1"/>
          </p:cNvSpPr>
          <p:nvPr/>
        </p:nvSpPr>
        <p:spPr bwMode="auto">
          <a:xfrm>
            <a:off x="5245100" y="2613025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L1-e0-2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1" name="Freeform 163"/>
          <p:cNvSpPr>
            <a:spLocks/>
          </p:cNvSpPr>
          <p:nvPr/>
        </p:nvSpPr>
        <p:spPr bwMode="auto">
          <a:xfrm>
            <a:off x="4822825" y="3033713"/>
            <a:ext cx="396875" cy="28575"/>
          </a:xfrm>
          <a:custGeom>
            <a:avLst/>
            <a:gdLst>
              <a:gd name="T0" fmla="*/ 96 w 2752"/>
              <a:gd name="T1" fmla="*/ 0 h 192"/>
              <a:gd name="T2" fmla="*/ 2656 w 2752"/>
              <a:gd name="T3" fmla="*/ 0 h 192"/>
              <a:gd name="T4" fmla="*/ 2752 w 2752"/>
              <a:gd name="T5" fmla="*/ 96 h 192"/>
              <a:gd name="T6" fmla="*/ 2656 w 2752"/>
              <a:gd name="T7" fmla="*/ 192 h 192"/>
              <a:gd name="T8" fmla="*/ 96 w 2752"/>
              <a:gd name="T9" fmla="*/ 192 h 192"/>
              <a:gd name="T10" fmla="*/ 0 w 2752"/>
              <a:gd name="T11" fmla="*/ 96 h 192"/>
              <a:gd name="T12" fmla="*/ 96 w 2752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2" h="192">
                <a:moveTo>
                  <a:pt x="96" y="0"/>
                </a:moveTo>
                <a:lnTo>
                  <a:pt x="2656" y="0"/>
                </a:lnTo>
                <a:cubicBezTo>
                  <a:pt x="2709" y="0"/>
                  <a:pt x="2752" y="43"/>
                  <a:pt x="2752" y="96"/>
                </a:cubicBezTo>
                <a:cubicBezTo>
                  <a:pt x="2752" y="149"/>
                  <a:pt x="2709" y="192"/>
                  <a:pt x="2656" y="192"/>
                </a:cubicBezTo>
                <a:lnTo>
                  <a:pt x="96" y="192"/>
                </a:ln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Rectangle 164"/>
          <p:cNvSpPr>
            <a:spLocks noChangeArrowheads="1"/>
          </p:cNvSpPr>
          <p:nvPr/>
        </p:nvSpPr>
        <p:spPr bwMode="auto">
          <a:xfrm>
            <a:off x="5245100" y="2936875"/>
            <a:ext cx="704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L1-e0-3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739900" y="2778125"/>
            <a:ext cx="4262437" cy="2346325"/>
            <a:chOff x="1739900" y="2778125"/>
            <a:chExt cx="4262437" cy="2346325"/>
          </a:xfrm>
        </p:grpSpPr>
        <p:sp>
          <p:nvSpPr>
            <p:cNvPr id="212" name="Freeform 144"/>
            <p:cNvSpPr>
              <a:spLocks/>
            </p:cNvSpPr>
            <p:nvPr/>
          </p:nvSpPr>
          <p:spPr bwMode="auto">
            <a:xfrm>
              <a:off x="1739900" y="2778125"/>
              <a:ext cx="974725" cy="2346325"/>
            </a:xfrm>
            <a:custGeom>
              <a:avLst/>
              <a:gdLst>
                <a:gd name="T0" fmla="*/ 175 w 6782"/>
                <a:gd name="T1" fmla="*/ 15526 h 16370"/>
                <a:gd name="T2" fmla="*/ 344 w 6782"/>
                <a:gd name="T3" fmla="*/ 14624 h 16370"/>
                <a:gd name="T4" fmla="*/ 521 w 6782"/>
                <a:gd name="T5" fmla="*/ 13687 h 16370"/>
                <a:gd name="T6" fmla="*/ 694 w 6782"/>
                <a:gd name="T7" fmla="*/ 12797 h 16370"/>
                <a:gd name="T8" fmla="*/ 885 w 6782"/>
                <a:gd name="T9" fmla="*/ 11906 h 16370"/>
                <a:gd name="T10" fmla="*/ 1028 w 6782"/>
                <a:gd name="T11" fmla="*/ 11058 h 16370"/>
                <a:gd name="T12" fmla="*/ 1210 w 6782"/>
                <a:gd name="T13" fmla="*/ 9873 h 16370"/>
                <a:gd name="T14" fmla="*/ 1396 w 6782"/>
                <a:gd name="T15" fmla="*/ 8786 h 16370"/>
                <a:gd name="T16" fmla="*/ 1659 w 6782"/>
                <a:gd name="T17" fmla="*/ 7161 h 16370"/>
                <a:gd name="T18" fmla="*/ 1923 w 6782"/>
                <a:gd name="T19" fmla="*/ 5730 h 16370"/>
                <a:gd name="T20" fmla="*/ 2145 w 6782"/>
                <a:gd name="T21" fmla="*/ 4625 h 16370"/>
                <a:gd name="T22" fmla="*/ 2377 w 6782"/>
                <a:gd name="T23" fmla="*/ 3601 h 16370"/>
                <a:gd name="T24" fmla="*/ 2609 w 6782"/>
                <a:gd name="T25" fmla="*/ 2645 h 16370"/>
                <a:gd name="T26" fmla="*/ 2844 w 6782"/>
                <a:gd name="T27" fmla="*/ 1888 h 16370"/>
                <a:gd name="T28" fmla="*/ 3070 w 6782"/>
                <a:gd name="T29" fmla="*/ 1237 h 16370"/>
                <a:gd name="T30" fmla="*/ 3316 w 6782"/>
                <a:gd name="T31" fmla="*/ 648 h 16370"/>
                <a:gd name="T32" fmla="*/ 3540 w 6782"/>
                <a:gd name="T33" fmla="*/ 203 h 16370"/>
                <a:gd name="T34" fmla="*/ 3977 w 6782"/>
                <a:gd name="T35" fmla="*/ 173 h 16370"/>
                <a:gd name="T36" fmla="*/ 4051 w 6782"/>
                <a:gd name="T37" fmla="*/ 327 h 16370"/>
                <a:gd name="T38" fmla="*/ 4338 w 6782"/>
                <a:gd name="T39" fmla="*/ 745 h 16370"/>
                <a:gd name="T40" fmla="*/ 4572 w 6782"/>
                <a:gd name="T41" fmla="*/ 1066 h 16370"/>
                <a:gd name="T42" fmla="*/ 4787 w 6782"/>
                <a:gd name="T43" fmla="*/ 1318 h 16370"/>
                <a:gd name="T44" fmla="*/ 4856 w 6782"/>
                <a:gd name="T45" fmla="*/ 1407 h 16370"/>
                <a:gd name="T46" fmla="*/ 5109 w 6782"/>
                <a:gd name="T47" fmla="*/ 1490 h 16370"/>
                <a:gd name="T48" fmla="*/ 5416 w 6782"/>
                <a:gd name="T49" fmla="*/ 1678 h 16370"/>
                <a:gd name="T50" fmla="*/ 5607 w 6782"/>
                <a:gd name="T51" fmla="*/ 1841 h 16370"/>
                <a:gd name="T52" fmla="*/ 5773 w 6782"/>
                <a:gd name="T53" fmla="*/ 1759 h 16370"/>
                <a:gd name="T54" fmla="*/ 5978 w 6782"/>
                <a:gd name="T55" fmla="*/ 1778 h 16370"/>
                <a:gd name="T56" fmla="*/ 6172 w 6782"/>
                <a:gd name="T57" fmla="*/ 1842 h 16370"/>
                <a:gd name="T58" fmla="*/ 6238 w 6782"/>
                <a:gd name="T59" fmla="*/ 1797 h 16370"/>
                <a:gd name="T60" fmla="*/ 6569 w 6782"/>
                <a:gd name="T61" fmla="*/ 1840 h 16370"/>
                <a:gd name="T62" fmla="*/ 6472 w 6782"/>
                <a:gd name="T63" fmla="*/ 2027 h 16370"/>
                <a:gd name="T64" fmla="*/ 6427 w 6782"/>
                <a:gd name="T65" fmla="*/ 2026 h 16370"/>
                <a:gd name="T66" fmla="*/ 6272 w 6782"/>
                <a:gd name="T67" fmla="*/ 2025 h 16370"/>
                <a:gd name="T68" fmla="*/ 5924 w 6782"/>
                <a:gd name="T69" fmla="*/ 2047 h 16370"/>
                <a:gd name="T70" fmla="*/ 5754 w 6782"/>
                <a:gd name="T71" fmla="*/ 1968 h 16370"/>
                <a:gd name="T72" fmla="*/ 5619 w 6782"/>
                <a:gd name="T73" fmla="*/ 2003 h 16370"/>
                <a:gd name="T74" fmla="*/ 5395 w 6782"/>
                <a:gd name="T75" fmla="*/ 1934 h 16370"/>
                <a:gd name="T76" fmla="*/ 5061 w 6782"/>
                <a:gd name="T77" fmla="*/ 1740 h 16370"/>
                <a:gd name="T78" fmla="*/ 4982 w 6782"/>
                <a:gd name="T79" fmla="*/ 1693 h 16370"/>
                <a:gd name="T80" fmla="*/ 4624 w 6782"/>
                <a:gd name="T81" fmla="*/ 1484 h 16370"/>
                <a:gd name="T82" fmla="*/ 4438 w 6782"/>
                <a:gd name="T83" fmla="*/ 1265 h 16370"/>
                <a:gd name="T84" fmla="*/ 4232 w 6782"/>
                <a:gd name="T85" fmla="*/ 1033 h 16370"/>
                <a:gd name="T86" fmla="*/ 4019 w 6782"/>
                <a:gd name="T87" fmla="*/ 663 h 16370"/>
                <a:gd name="T88" fmla="*/ 3889 w 6782"/>
                <a:gd name="T89" fmla="*/ 416 h 16370"/>
                <a:gd name="T90" fmla="*/ 3757 w 6782"/>
                <a:gd name="T91" fmla="*/ 269 h 16370"/>
                <a:gd name="T92" fmla="*/ 3616 w 6782"/>
                <a:gd name="T93" fmla="*/ 604 h 16370"/>
                <a:gd name="T94" fmla="*/ 3338 w 6782"/>
                <a:gd name="T95" fmla="*/ 1202 h 16370"/>
                <a:gd name="T96" fmla="*/ 3129 w 6782"/>
                <a:gd name="T97" fmla="*/ 1734 h 16370"/>
                <a:gd name="T98" fmla="*/ 2952 w 6782"/>
                <a:gd name="T99" fmla="*/ 2397 h 16370"/>
                <a:gd name="T100" fmla="*/ 2735 w 6782"/>
                <a:gd name="T101" fmla="*/ 3180 h 16370"/>
                <a:gd name="T102" fmla="*/ 2474 w 6782"/>
                <a:gd name="T103" fmla="*/ 4252 h 16370"/>
                <a:gd name="T104" fmla="*/ 2271 w 6782"/>
                <a:gd name="T105" fmla="*/ 5274 h 16370"/>
                <a:gd name="T106" fmla="*/ 1998 w 6782"/>
                <a:gd name="T107" fmla="*/ 6726 h 16370"/>
                <a:gd name="T108" fmla="*/ 1721 w 6782"/>
                <a:gd name="T109" fmla="*/ 8370 h 16370"/>
                <a:gd name="T110" fmla="*/ 1515 w 6782"/>
                <a:gd name="T111" fmla="*/ 9639 h 16370"/>
                <a:gd name="T112" fmla="*/ 1369 w 6782"/>
                <a:gd name="T113" fmla="*/ 10567 h 16370"/>
                <a:gd name="T114" fmla="*/ 977 w 6782"/>
                <a:gd name="T115" fmla="*/ 11593 h 16370"/>
                <a:gd name="T116" fmla="*/ 1007 w 6782"/>
                <a:gd name="T117" fmla="*/ 12539 h 16370"/>
                <a:gd name="T118" fmla="*/ 842 w 6782"/>
                <a:gd name="T119" fmla="*/ 13344 h 16370"/>
                <a:gd name="T120" fmla="*/ 657 w 6782"/>
                <a:gd name="T121" fmla="*/ 14353 h 16370"/>
                <a:gd name="T122" fmla="*/ 482 w 6782"/>
                <a:gd name="T123" fmla="*/ 15312 h 16370"/>
                <a:gd name="T124" fmla="*/ 116 w 6782"/>
                <a:gd name="T125" fmla="*/ 16081 h 16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2" h="16370">
                  <a:moveTo>
                    <a:pt x="72" y="16120"/>
                  </a:moveTo>
                  <a:lnTo>
                    <a:pt x="82" y="16113"/>
                  </a:lnTo>
                  <a:cubicBezTo>
                    <a:pt x="104" y="16098"/>
                    <a:pt x="129" y="16089"/>
                    <a:pt x="155" y="16089"/>
                  </a:cubicBezTo>
                  <a:lnTo>
                    <a:pt x="165" y="16089"/>
                  </a:lnTo>
                  <a:lnTo>
                    <a:pt x="170" y="16089"/>
                  </a:lnTo>
                  <a:lnTo>
                    <a:pt x="139" y="16093"/>
                  </a:lnTo>
                  <a:lnTo>
                    <a:pt x="143" y="16092"/>
                  </a:lnTo>
                  <a:lnTo>
                    <a:pt x="66" y="16149"/>
                  </a:lnTo>
                  <a:lnTo>
                    <a:pt x="76" y="16133"/>
                  </a:lnTo>
                  <a:lnTo>
                    <a:pt x="59" y="16173"/>
                  </a:lnTo>
                  <a:lnTo>
                    <a:pt x="64" y="16150"/>
                  </a:lnTo>
                  <a:lnTo>
                    <a:pt x="68" y="16127"/>
                  </a:lnTo>
                  <a:lnTo>
                    <a:pt x="74" y="16099"/>
                  </a:lnTo>
                  <a:lnTo>
                    <a:pt x="78" y="16072"/>
                  </a:lnTo>
                  <a:lnTo>
                    <a:pt x="79" y="16057"/>
                  </a:lnTo>
                  <a:lnTo>
                    <a:pt x="82" y="16028"/>
                  </a:lnTo>
                  <a:lnTo>
                    <a:pt x="84" y="16007"/>
                  </a:lnTo>
                  <a:lnTo>
                    <a:pt x="86" y="15986"/>
                  </a:lnTo>
                  <a:cubicBezTo>
                    <a:pt x="92" y="15943"/>
                    <a:pt x="118" y="15906"/>
                    <a:pt x="156" y="15887"/>
                  </a:cubicBezTo>
                  <a:lnTo>
                    <a:pt x="158" y="15886"/>
                  </a:lnTo>
                  <a:cubicBezTo>
                    <a:pt x="214" y="15858"/>
                    <a:pt x="281" y="15874"/>
                    <a:pt x="318" y="15924"/>
                  </a:cubicBezTo>
                  <a:lnTo>
                    <a:pt x="321" y="15928"/>
                  </a:lnTo>
                  <a:lnTo>
                    <a:pt x="309" y="15914"/>
                  </a:lnTo>
                  <a:lnTo>
                    <a:pt x="312" y="15917"/>
                  </a:lnTo>
                  <a:lnTo>
                    <a:pt x="164" y="15893"/>
                  </a:lnTo>
                  <a:lnTo>
                    <a:pt x="166" y="15892"/>
                  </a:lnTo>
                  <a:lnTo>
                    <a:pt x="96" y="15994"/>
                  </a:lnTo>
                  <a:lnTo>
                    <a:pt x="98" y="15973"/>
                  </a:lnTo>
                  <a:lnTo>
                    <a:pt x="101" y="15943"/>
                  </a:lnTo>
                  <a:lnTo>
                    <a:pt x="104" y="15912"/>
                  </a:lnTo>
                  <a:lnTo>
                    <a:pt x="106" y="15888"/>
                  </a:lnTo>
                  <a:lnTo>
                    <a:pt x="113" y="15848"/>
                  </a:lnTo>
                  <a:cubicBezTo>
                    <a:pt x="114" y="15841"/>
                    <a:pt x="116" y="15834"/>
                    <a:pt x="119" y="15828"/>
                  </a:cubicBezTo>
                  <a:lnTo>
                    <a:pt x="124" y="15815"/>
                  </a:lnTo>
                  <a:cubicBezTo>
                    <a:pt x="140" y="15774"/>
                    <a:pt x="175" y="15744"/>
                    <a:pt x="217" y="15735"/>
                  </a:cubicBezTo>
                  <a:cubicBezTo>
                    <a:pt x="259" y="15726"/>
                    <a:pt x="303" y="15739"/>
                    <a:pt x="334" y="15770"/>
                  </a:cubicBezTo>
                  <a:lnTo>
                    <a:pt x="336" y="15772"/>
                  </a:lnTo>
                  <a:cubicBezTo>
                    <a:pt x="340" y="15776"/>
                    <a:pt x="344" y="15781"/>
                    <a:pt x="348" y="15786"/>
                  </a:cubicBezTo>
                  <a:lnTo>
                    <a:pt x="351" y="15790"/>
                  </a:lnTo>
                  <a:cubicBezTo>
                    <a:pt x="355" y="15796"/>
                    <a:pt x="360" y="15802"/>
                    <a:pt x="363" y="15809"/>
                  </a:cubicBezTo>
                  <a:lnTo>
                    <a:pt x="365" y="15813"/>
                  </a:lnTo>
                  <a:lnTo>
                    <a:pt x="193" y="15756"/>
                  </a:lnTo>
                  <a:lnTo>
                    <a:pt x="195" y="15755"/>
                  </a:lnTo>
                  <a:lnTo>
                    <a:pt x="127" y="15846"/>
                  </a:lnTo>
                  <a:lnTo>
                    <a:pt x="130" y="15830"/>
                  </a:lnTo>
                  <a:lnTo>
                    <a:pt x="130" y="15818"/>
                  </a:lnTo>
                  <a:lnTo>
                    <a:pt x="133" y="15787"/>
                  </a:lnTo>
                  <a:lnTo>
                    <a:pt x="135" y="15765"/>
                  </a:lnTo>
                  <a:lnTo>
                    <a:pt x="140" y="15714"/>
                  </a:lnTo>
                  <a:lnTo>
                    <a:pt x="145" y="15672"/>
                  </a:lnTo>
                  <a:lnTo>
                    <a:pt x="152" y="15637"/>
                  </a:lnTo>
                  <a:lnTo>
                    <a:pt x="159" y="15612"/>
                  </a:lnTo>
                  <a:lnTo>
                    <a:pt x="167" y="15572"/>
                  </a:lnTo>
                  <a:lnTo>
                    <a:pt x="172" y="15547"/>
                  </a:lnTo>
                  <a:lnTo>
                    <a:pt x="175" y="15526"/>
                  </a:lnTo>
                  <a:cubicBezTo>
                    <a:pt x="178" y="15510"/>
                    <a:pt x="184" y="15494"/>
                    <a:pt x="193" y="15480"/>
                  </a:cubicBezTo>
                  <a:lnTo>
                    <a:pt x="198" y="15472"/>
                  </a:lnTo>
                  <a:lnTo>
                    <a:pt x="195" y="15476"/>
                  </a:lnTo>
                  <a:lnTo>
                    <a:pt x="184" y="15513"/>
                  </a:lnTo>
                  <a:lnTo>
                    <a:pt x="186" y="15497"/>
                  </a:lnTo>
                  <a:lnTo>
                    <a:pt x="190" y="15473"/>
                  </a:lnTo>
                  <a:lnTo>
                    <a:pt x="193" y="15452"/>
                  </a:lnTo>
                  <a:lnTo>
                    <a:pt x="194" y="15438"/>
                  </a:lnTo>
                  <a:lnTo>
                    <a:pt x="198" y="15417"/>
                  </a:lnTo>
                  <a:cubicBezTo>
                    <a:pt x="200" y="15406"/>
                    <a:pt x="204" y="15395"/>
                    <a:pt x="209" y="15385"/>
                  </a:cubicBezTo>
                  <a:lnTo>
                    <a:pt x="212" y="15379"/>
                  </a:lnTo>
                  <a:lnTo>
                    <a:pt x="212" y="15379"/>
                  </a:lnTo>
                  <a:lnTo>
                    <a:pt x="204" y="15404"/>
                  </a:lnTo>
                  <a:lnTo>
                    <a:pt x="206" y="15394"/>
                  </a:lnTo>
                  <a:lnTo>
                    <a:pt x="206" y="15388"/>
                  </a:lnTo>
                  <a:lnTo>
                    <a:pt x="210" y="15363"/>
                  </a:lnTo>
                  <a:lnTo>
                    <a:pt x="211" y="15347"/>
                  </a:lnTo>
                  <a:lnTo>
                    <a:pt x="213" y="15328"/>
                  </a:lnTo>
                  <a:cubicBezTo>
                    <a:pt x="215" y="15316"/>
                    <a:pt x="218" y="15304"/>
                    <a:pt x="222" y="15293"/>
                  </a:cubicBezTo>
                  <a:lnTo>
                    <a:pt x="227" y="15281"/>
                  </a:lnTo>
                  <a:lnTo>
                    <a:pt x="234" y="15267"/>
                  </a:lnTo>
                  <a:lnTo>
                    <a:pt x="224" y="15298"/>
                  </a:lnTo>
                  <a:lnTo>
                    <a:pt x="229" y="15269"/>
                  </a:lnTo>
                  <a:lnTo>
                    <a:pt x="234" y="15237"/>
                  </a:lnTo>
                  <a:lnTo>
                    <a:pt x="239" y="15200"/>
                  </a:lnTo>
                  <a:lnTo>
                    <a:pt x="244" y="15162"/>
                  </a:lnTo>
                  <a:lnTo>
                    <a:pt x="249" y="15128"/>
                  </a:lnTo>
                  <a:lnTo>
                    <a:pt x="253" y="15103"/>
                  </a:lnTo>
                  <a:cubicBezTo>
                    <a:pt x="254" y="15097"/>
                    <a:pt x="256" y="15090"/>
                    <a:pt x="258" y="15084"/>
                  </a:cubicBezTo>
                  <a:lnTo>
                    <a:pt x="263" y="15069"/>
                  </a:lnTo>
                  <a:cubicBezTo>
                    <a:pt x="265" y="15063"/>
                    <a:pt x="267" y="15058"/>
                    <a:pt x="270" y="15052"/>
                  </a:cubicBezTo>
                  <a:lnTo>
                    <a:pt x="275" y="15042"/>
                  </a:lnTo>
                  <a:lnTo>
                    <a:pt x="283" y="15028"/>
                  </a:lnTo>
                  <a:lnTo>
                    <a:pt x="281" y="15029"/>
                  </a:lnTo>
                  <a:lnTo>
                    <a:pt x="273" y="15059"/>
                  </a:lnTo>
                  <a:lnTo>
                    <a:pt x="278" y="15027"/>
                  </a:lnTo>
                  <a:lnTo>
                    <a:pt x="282" y="14990"/>
                  </a:lnTo>
                  <a:lnTo>
                    <a:pt x="284" y="14971"/>
                  </a:lnTo>
                  <a:lnTo>
                    <a:pt x="287" y="14941"/>
                  </a:lnTo>
                  <a:lnTo>
                    <a:pt x="289" y="14920"/>
                  </a:lnTo>
                  <a:lnTo>
                    <a:pt x="291" y="14898"/>
                  </a:lnTo>
                  <a:cubicBezTo>
                    <a:pt x="292" y="14890"/>
                    <a:pt x="293" y="14882"/>
                    <a:pt x="296" y="14874"/>
                  </a:cubicBezTo>
                  <a:lnTo>
                    <a:pt x="301" y="14857"/>
                  </a:lnTo>
                  <a:lnTo>
                    <a:pt x="310" y="14832"/>
                  </a:lnTo>
                  <a:lnTo>
                    <a:pt x="313" y="14824"/>
                  </a:lnTo>
                  <a:lnTo>
                    <a:pt x="316" y="14813"/>
                  </a:lnTo>
                  <a:lnTo>
                    <a:pt x="320" y="14799"/>
                  </a:lnTo>
                  <a:lnTo>
                    <a:pt x="322" y="14783"/>
                  </a:lnTo>
                  <a:lnTo>
                    <a:pt x="323" y="14770"/>
                  </a:lnTo>
                  <a:lnTo>
                    <a:pt x="326" y="14737"/>
                  </a:lnTo>
                  <a:lnTo>
                    <a:pt x="328" y="14709"/>
                  </a:lnTo>
                  <a:lnTo>
                    <a:pt x="330" y="14683"/>
                  </a:lnTo>
                  <a:cubicBezTo>
                    <a:pt x="330" y="14676"/>
                    <a:pt x="332" y="14669"/>
                    <a:pt x="333" y="14662"/>
                  </a:cubicBezTo>
                  <a:lnTo>
                    <a:pt x="338" y="14642"/>
                  </a:lnTo>
                  <a:cubicBezTo>
                    <a:pt x="340" y="14636"/>
                    <a:pt x="342" y="14630"/>
                    <a:pt x="344" y="14624"/>
                  </a:cubicBezTo>
                  <a:lnTo>
                    <a:pt x="349" y="14612"/>
                  </a:lnTo>
                  <a:lnTo>
                    <a:pt x="358" y="14594"/>
                  </a:lnTo>
                  <a:lnTo>
                    <a:pt x="357" y="14594"/>
                  </a:lnTo>
                  <a:lnTo>
                    <a:pt x="351" y="14618"/>
                  </a:lnTo>
                  <a:lnTo>
                    <a:pt x="356" y="14586"/>
                  </a:lnTo>
                  <a:lnTo>
                    <a:pt x="361" y="14551"/>
                  </a:lnTo>
                  <a:lnTo>
                    <a:pt x="366" y="14515"/>
                  </a:lnTo>
                  <a:lnTo>
                    <a:pt x="369" y="14485"/>
                  </a:lnTo>
                  <a:cubicBezTo>
                    <a:pt x="370" y="14478"/>
                    <a:pt x="371" y="14472"/>
                    <a:pt x="373" y="14466"/>
                  </a:cubicBezTo>
                  <a:lnTo>
                    <a:pt x="378" y="14448"/>
                  </a:lnTo>
                  <a:lnTo>
                    <a:pt x="383" y="14433"/>
                  </a:lnTo>
                  <a:lnTo>
                    <a:pt x="378" y="14452"/>
                  </a:lnTo>
                  <a:lnTo>
                    <a:pt x="380" y="14440"/>
                  </a:lnTo>
                  <a:lnTo>
                    <a:pt x="381" y="14429"/>
                  </a:lnTo>
                  <a:lnTo>
                    <a:pt x="384" y="14403"/>
                  </a:lnTo>
                  <a:lnTo>
                    <a:pt x="388" y="14379"/>
                  </a:lnTo>
                  <a:lnTo>
                    <a:pt x="389" y="14364"/>
                  </a:lnTo>
                  <a:cubicBezTo>
                    <a:pt x="391" y="14350"/>
                    <a:pt x="394" y="14338"/>
                    <a:pt x="400" y="14326"/>
                  </a:cubicBezTo>
                  <a:lnTo>
                    <a:pt x="405" y="14315"/>
                  </a:lnTo>
                  <a:lnTo>
                    <a:pt x="415" y="14296"/>
                  </a:lnTo>
                  <a:lnTo>
                    <a:pt x="400" y="14339"/>
                  </a:lnTo>
                  <a:lnTo>
                    <a:pt x="402" y="14326"/>
                  </a:lnTo>
                  <a:lnTo>
                    <a:pt x="406" y="14306"/>
                  </a:lnTo>
                  <a:lnTo>
                    <a:pt x="408" y="14281"/>
                  </a:lnTo>
                  <a:lnTo>
                    <a:pt x="415" y="14246"/>
                  </a:lnTo>
                  <a:lnTo>
                    <a:pt x="420" y="14221"/>
                  </a:lnTo>
                  <a:lnTo>
                    <a:pt x="424" y="14193"/>
                  </a:lnTo>
                  <a:lnTo>
                    <a:pt x="429" y="14160"/>
                  </a:lnTo>
                  <a:cubicBezTo>
                    <a:pt x="431" y="14150"/>
                    <a:pt x="433" y="14140"/>
                    <a:pt x="437" y="14130"/>
                  </a:cubicBezTo>
                  <a:lnTo>
                    <a:pt x="442" y="14118"/>
                  </a:lnTo>
                  <a:lnTo>
                    <a:pt x="447" y="14106"/>
                  </a:lnTo>
                  <a:lnTo>
                    <a:pt x="440" y="14129"/>
                  </a:lnTo>
                  <a:lnTo>
                    <a:pt x="445" y="14105"/>
                  </a:lnTo>
                  <a:lnTo>
                    <a:pt x="450" y="14081"/>
                  </a:lnTo>
                  <a:lnTo>
                    <a:pt x="455" y="14054"/>
                  </a:lnTo>
                  <a:lnTo>
                    <a:pt x="458" y="14036"/>
                  </a:lnTo>
                  <a:lnTo>
                    <a:pt x="463" y="14002"/>
                  </a:lnTo>
                  <a:lnTo>
                    <a:pt x="468" y="13966"/>
                  </a:lnTo>
                  <a:lnTo>
                    <a:pt x="473" y="13928"/>
                  </a:lnTo>
                  <a:lnTo>
                    <a:pt x="476" y="13905"/>
                  </a:lnTo>
                  <a:lnTo>
                    <a:pt x="478" y="13894"/>
                  </a:lnTo>
                  <a:cubicBezTo>
                    <a:pt x="482" y="13867"/>
                    <a:pt x="495" y="13842"/>
                    <a:pt x="514" y="13823"/>
                  </a:cubicBezTo>
                  <a:lnTo>
                    <a:pt x="519" y="13818"/>
                  </a:lnTo>
                  <a:lnTo>
                    <a:pt x="524" y="13813"/>
                  </a:lnTo>
                  <a:lnTo>
                    <a:pt x="489" y="13878"/>
                  </a:lnTo>
                  <a:lnTo>
                    <a:pt x="494" y="13853"/>
                  </a:lnTo>
                  <a:lnTo>
                    <a:pt x="497" y="13831"/>
                  </a:lnTo>
                  <a:lnTo>
                    <a:pt x="502" y="13796"/>
                  </a:lnTo>
                  <a:lnTo>
                    <a:pt x="507" y="13766"/>
                  </a:lnTo>
                  <a:cubicBezTo>
                    <a:pt x="509" y="13758"/>
                    <a:pt x="510" y="13751"/>
                    <a:pt x="513" y="13744"/>
                  </a:cubicBezTo>
                  <a:lnTo>
                    <a:pt x="518" y="13730"/>
                  </a:lnTo>
                  <a:lnTo>
                    <a:pt x="520" y="13722"/>
                  </a:lnTo>
                  <a:lnTo>
                    <a:pt x="516" y="13744"/>
                  </a:lnTo>
                  <a:lnTo>
                    <a:pt x="518" y="13720"/>
                  </a:lnTo>
                  <a:lnTo>
                    <a:pt x="521" y="13687"/>
                  </a:lnTo>
                  <a:lnTo>
                    <a:pt x="523" y="13660"/>
                  </a:lnTo>
                  <a:lnTo>
                    <a:pt x="527" y="13629"/>
                  </a:lnTo>
                  <a:cubicBezTo>
                    <a:pt x="530" y="13605"/>
                    <a:pt x="540" y="13583"/>
                    <a:pt x="555" y="13565"/>
                  </a:cubicBezTo>
                  <a:lnTo>
                    <a:pt x="560" y="13559"/>
                  </a:lnTo>
                  <a:lnTo>
                    <a:pt x="563" y="13556"/>
                  </a:lnTo>
                  <a:lnTo>
                    <a:pt x="537" y="13609"/>
                  </a:lnTo>
                  <a:lnTo>
                    <a:pt x="540" y="13595"/>
                  </a:lnTo>
                  <a:lnTo>
                    <a:pt x="540" y="13589"/>
                  </a:lnTo>
                  <a:lnTo>
                    <a:pt x="544" y="13562"/>
                  </a:lnTo>
                  <a:lnTo>
                    <a:pt x="545" y="13550"/>
                  </a:lnTo>
                  <a:cubicBezTo>
                    <a:pt x="547" y="13541"/>
                    <a:pt x="548" y="13533"/>
                    <a:pt x="551" y="13525"/>
                  </a:cubicBezTo>
                  <a:lnTo>
                    <a:pt x="556" y="13510"/>
                  </a:lnTo>
                  <a:lnTo>
                    <a:pt x="562" y="13493"/>
                  </a:lnTo>
                  <a:lnTo>
                    <a:pt x="557" y="13513"/>
                  </a:lnTo>
                  <a:lnTo>
                    <a:pt x="562" y="13486"/>
                  </a:lnTo>
                  <a:lnTo>
                    <a:pt x="566" y="13459"/>
                  </a:lnTo>
                  <a:lnTo>
                    <a:pt x="574" y="13428"/>
                  </a:lnTo>
                  <a:lnTo>
                    <a:pt x="576" y="13418"/>
                  </a:lnTo>
                  <a:lnTo>
                    <a:pt x="578" y="13401"/>
                  </a:lnTo>
                  <a:lnTo>
                    <a:pt x="579" y="13382"/>
                  </a:lnTo>
                  <a:lnTo>
                    <a:pt x="582" y="13350"/>
                  </a:lnTo>
                  <a:lnTo>
                    <a:pt x="584" y="13330"/>
                  </a:lnTo>
                  <a:lnTo>
                    <a:pt x="591" y="13291"/>
                  </a:lnTo>
                  <a:lnTo>
                    <a:pt x="600" y="13262"/>
                  </a:lnTo>
                  <a:lnTo>
                    <a:pt x="608" y="13241"/>
                  </a:lnTo>
                  <a:lnTo>
                    <a:pt x="613" y="13229"/>
                  </a:lnTo>
                  <a:lnTo>
                    <a:pt x="614" y="13224"/>
                  </a:lnTo>
                  <a:lnTo>
                    <a:pt x="615" y="13218"/>
                  </a:lnTo>
                  <a:lnTo>
                    <a:pt x="619" y="13188"/>
                  </a:lnTo>
                  <a:lnTo>
                    <a:pt x="622" y="13168"/>
                  </a:lnTo>
                  <a:lnTo>
                    <a:pt x="624" y="13157"/>
                  </a:lnTo>
                  <a:cubicBezTo>
                    <a:pt x="625" y="13148"/>
                    <a:pt x="628" y="13138"/>
                    <a:pt x="631" y="13130"/>
                  </a:cubicBezTo>
                  <a:lnTo>
                    <a:pt x="636" y="13117"/>
                  </a:lnTo>
                  <a:lnTo>
                    <a:pt x="649" y="13091"/>
                  </a:lnTo>
                  <a:lnTo>
                    <a:pt x="647" y="13092"/>
                  </a:lnTo>
                  <a:lnTo>
                    <a:pt x="647" y="13090"/>
                  </a:lnTo>
                  <a:lnTo>
                    <a:pt x="645" y="13091"/>
                  </a:lnTo>
                  <a:lnTo>
                    <a:pt x="649" y="13066"/>
                  </a:lnTo>
                  <a:lnTo>
                    <a:pt x="650" y="13049"/>
                  </a:lnTo>
                  <a:lnTo>
                    <a:pt x="652" y="13029"/>
                  </a:lnTo>
                  <a:cubicBezTo>
                    <a:pt x="653" y="13020"/>
                    <a:pt x="655" y="13011"/>
                    <a:pt x="658" y="13003"/>
                  </a:cubicBezTo>
                  <a:lnTo>
                    <a:pt x="663" y="12988"/>
                  </a:lnTo>
                  <a:lnTo>
                    <a:pt x="666" y="12977"/>
                  </a:lnTo>
                  <a:lnTo>
                    <a:pt x="662" y="13000"/>
                  </a:lnTo>
                  <a:lnTo>
                    <a:pt x="664" y="12973"/>
                  </a:lnTo>
                  <a:lnTo>
                    <a:pt x="667" y="12936"/>
                  </a:lnTo>
                  <a:lnTo>
                    <a:pt x="670" y="12900"/>
                  </a:lnTo>
                  <a:lnTo>
                    <a:pt x="672" y="12873"/>
                  </a:lnTo>
                  <a:lnTo>
                    <a:pt x="678" y="12832"/>
                  </a:lnTo>
                  <a:lnTo>
                    <a:pt x="687" y="12800"/>
                  </a:lnTo>
                  <a:cubicBezTo>
                    <a:pt x="693" y="12780"/>
                    <a:pt x="704" y="12761"/>
                    <a:pt x="719" y="12746"/>
                  </a:cubicBezTo>
                  <a:lnTo>
                    <a:pt x="724" y="12741"/>
                  </a:lnTo>
                  <a:lnTo>
                    <a:pt x="708" y="12760"/>
                  </a:lnTo>
                  <a:lnTo>
                    <a:pt x="712" y="12754"/>
                  </a:lnTo>
                  <a:lnTo>
                    <a:pt x="694" y="12797"/>
                  </a:lnTo>
                  <a:lnTo>
                    <a:pt x="697" y="12784"/>
                  </a:lnTo>
                  <a:lnTo>
                    <a:pt x="696" y="12780"/>
                  </a:lnTo>
                  <a:lnTo>
                    <a:pt x="700" y="12754"/>
                  </a:lnTo>
                  <a:lnTo>
                    <a:pt x="702" y="12743"/>
                  </a:lnTo>
                  <a:cubicBezTo>
                    <a:pt x="704" y="12726"/>
                    <a:pt x="710" y="12709"/>
                    <a:pt x="720" y="12694"/>
                  </a:cubicBezTo>
                  <a:lnTo>
                    <a:pt x="725" y="12686"/>
                  </a:lnTo>
                  <a:lnTo>
                    <a:pt x="730" y="12678"/>
                  </a:lnTo>
                  <a:lnTo>
                    <a:pt x="711" y="12731"/>
                  </a:lnTo>
                  <a:lnTo>
                    <a:pt x="713" y="12714"/>
                  </a:lnTo>
                  <a:lnTo>
                    <a:pt x="717" y="12689"/>
                  </a:lnTo>
                  <a:lnTo>
                    <a:pt x="718" y="12671"/>
                  </a:lnTo>
                  <a:lnTo>
                    <a:pt x="722" y="12642"/>
                  </a:lnTo>
                  <a:lnTo>
                    <a:pt x="724" y="12629"/>
                  </a:lnTo>
                  <a:lnTo>
                    <a:pt x="731" y="12602"/>
                  </a:lnTo>
                  <a:lnTo>
                    <a:pt x="734" y="12587"/>
                  </a:lnTo>
                  <a:lnTo>
                    <a:pt x="737" y="12566"/>
                  </a:lnTo>
                  <a:lnTo>
                    <a:pt x="738" y="12552"/>
                  </a:lnTo>
                  <a:lnTo>
                    <a:pt x="741" y="12534"/>
                  </a:lnTo>
                  <a:cubicBezTo>
                    <a:pt x="746" y="12502"/>
                    <a:pt x="762" y="12474"/>
                    <a:pt x="788" y="12454"/>
                  </a:cubicBezTo>
                  <a:lnTo>
                    <a:pt x="793" y="12450"/>
                  </a:lnTo>
                  <a:lnTo>
                    <a:pt x="787" y="12454"/>
                  </a:lnTo>
                  <a:lnTo>
                    <a:pt x="750" y="12531"/>
                  </a:lnTo>
                  <a:lnTo>
                    <a:pt x="752" y="12512"/>
                  </a:lnTo>
                  <a:lnTo>
                    <a:pt x="755" y="12484"/>
                  </a:lnTo>
                  <a:lnTo>
                    <a:pt x="758" y="12457"/>
                  </a:lnTo>
                  <a:lnTo>
                    <a:pt x="760" y="12439"/>
                  </a:lnTo>
                  <a:cubicBezTo>
                    <a:pt x="762" y="12417"/>
                    <a:pt x="770" y="12395"/>
                    <a:pt x="783" y="12377"/>
                  </a:cubicBezTo>
                  <a:lnTo>
                    <a:pt x="788" y="12370"/>
                  </a:lnTo>
                  <a:cubicBezTo>
                    <a:pt x="795" y="12360"/>
                    <a:pt x="803" y="12352"/>
                    <a:pt x="813" y="12345"/>
                  </a:cubicBezTo>
                  <a:lnTo>
                    <a:pt x="818" y="12341"/>
                  </a:lnTo>
                  <a:lnTo>
                    <a:pt x="775" y="12402"/>
                  </a:lnTo>
                  <a:lnTo>
                    <a:pt x="780" y="12386"/>
                  </a:lnTo>
                  <a:lnTo>
                    <a:pt x="776" y="12404"/>
                  </a:lnTo>
                  <a:lnTo>
                    <a:pt x="780" y="12379"/>
                  </a:lnTo>
                  <a:lnTo>
                    <a:pt x="783" y="12360"/>
                  </a:lnTo>
                  <a:lnTo>
                    <a:pt x="784" y="12343"/>
                  </a:lnTo>
                  <a:lnTo>
                    <a:pt x="787" y="12312"/>
                  </a:lnTo>
                  <a:lnTo>
                    <a:pt x="789" y="12292"/>
                  </a:lnTo>
                  <a:lnTo>
                    <a:pt x="795" y="12250"/>
                  </a:lnTo>
                  <a:lnTo>
                    <a:pt x="801" y="12217"/>
                  </a:lnTo>
                  <a:cubicBezTo>
                    <a:pt x="804" y="12201"/>
                    <a:pt x="809" y="12186"/>
                    <a:pt x="818" y="12173"/>
                  </a:cubicBezTo>
                  <a:lnTo>
                    <a:pt x="823" y="12165"/>
                  </a:lnTo>
                  <a:lnTo>
                    <a:pt x="832" y="12151"/>
                  </a:lnTo>
                  <a:lnTo>
                    <a:pt x="812" y="12194"/>
                  </a:lnTo>
                  <a:lnTo>
                    <a:pt x="817" y="12174"/>
                  </a:lnTo>
                  <a:lnTo>
                    <a:pt x="819" y="12159"/>
                  </a:lnTo>
                  <a:lnTo>
                    <a:pt x="823" y="12122"/>
                  </a:lnTo>
                  <a:lnTo>
                    <a:pt x="828" y="12079"/>
                  </a:lnTo>
                  <a:lnTo>
                    <a:pt x="833" y="12034"/>
                  </a:lnTo>
                  <a:lnTo>
                    <a:pt x="837" y="12008"/>
                  </a:lnTo>
                  <a:lnTo>
                    <a:pt x="838" y="11994"/>
                  </a:lnTo>
                  <a:cubicBezTo>
                    <a:pt x="841" y="11975"/>
                    <a:pt x="847" y="11957"/>
                    <a:pt x="857" y="11942"/>
                  </a:cubicBezTo>
                  <a:lnTo>
                    <a:pt x="862" y="11934"/>
                  </a:lnTo>
                  <a:cubicBezTo>
                    <a:pt x="867" y="11925"/>
                    <a:pt x="873" y="11918"/>
                    <a:pt x="880" y="11911"/>
                  </a:cubicBezTo>
                  <a:lnTo>
                    <a:pt x="885" y="11906"/>
                  </a:lnTo>
                  <a:lnTo>
                    <a:pt x="855" y="11953"/>
                  </a:lnTo>
                  <a:lnTo>
                    <a:pt x="860" y="11939"/>
                  </a:lnTo>
                  <a:lnTo>
                    <a:pt x="855" y="11957"/>
                  </a:lnTo>
                  <a:lnTo>
                    <a:pt x="859" y="11937"/>
                  </a:lnTo>
                  <a:lnTo>
                    <a:pt x="869" y="11888"/>
                  </a:lnTo>
                  <a:lnTo>
                    <a:pt x="873" y="11862"/>
                  </a:lnTo>
                  <a:lnTo>
                    <a:pt x="878" y="11829"/>
                  </a:lnTo>
                  <a:lnTo>
                    <a:pt x="884" y="11798"/>
                  </a:lnTo>
                  <a:lnTo>
                    <a:pt x="889" y="11772"/>
                  </a:lnTo>
                  <a:lnTo>
                    <a:pt x="898" y="11727"/>
                  </a:lnTo>
                  <a:lnTo>
                    <a:pt x="908" y="11674"/>
                  </a:lnTo>
                  <a:lnTo>
                    <a:pt x="917" y="11619"/>
                  </a:lnTo>
                  <a:lnTo>
                    <a:pt x="924" y="11591"/>
                  </a:lnTo>
                  <a:lnTo>
                    <a:pt x="925" y="11585"/>
                  </a:lnTo>
                  <a:lnTo>
                    <a:pt x="928" y="11570"/>
                  </a:lnTo>
                  <a:lnTo>
                    <a:pt x="928" y="11561"/>
                  </a:lnTo>
                  <a:lnTo>
                    <a:pt x="931" y="11531"/>
                  </a:lnTo>
                  <a:lnTo>
                    <a:pt x="933" y="11509"/>
                  </a:lnTo>
                  <a:lnTo>
                    <a:pt x="935" y="11486"/>
                  </a:lnTo>
                  <a:cubicBezTo>
                    <a:pt x="940" y="11443"/>
                    <a:pt x="966" y="11405"/>
                    <a:pt x="1005" y="11386"/>
                  </a:cubicBezTo>
                  <a:lnTo>
                    <a:pt x="1007" y="11385"/>
                  </a:lnTo>
                  <a:cubicBezTo>
                    <a:pt x="1057" y="11360"/>
                    <a:pt x="1116" y="11370"/>
                    <a:pt x="1155" y="11409"/>
                  </a:cubicBezTo>
                  <a:lnTo>
                    <a:pt x="1158" y="11412"/>
                  </a:lnTo>
                  <a:cubicBezTo>
                    <a:pt x="1168" y="11422"/>
                    <a:pt x="1176" y="11433"/>
                    <a:pt x="1182" y="11445"/>
                  </a:cubicBezTo>
                  <a:lnTo>
                    <a:pt x="1187" y="11455"/>
                  </a:lnTo>
                  <a:cubicBezTo>
                    <a:pt x="1190" y="11462"/>
                    <a:pt x="1193" y="11470"/>
                    <a:pt x="1196" y="11477"/>
                  </a:cubicBezTo>
                  <a:lnTo>
                    <a:pt x="1198" y="11484"/>
                  </a:lnTo>
                  <a:lnTo>
                    <a:pt x="1200" y="11493"/>
                  </a:lnTo>
                  <a:lnTo>
                    <a:pt x="1198" y="11486"/>
                  </a:lnTo>
                  <a:lnTo>
                    <a:pt x="1138" y="11422"/>
                  </a:lnTo>
                  <a:lnTo>
                    <a:pt x="1140" y="11423"/>
                  </a:lnTo>
                  <a:lnTo>
                    <a:pt x="958" y="11510"/>
                  </a:lnTo>
                  <a:lnTo>
                    <a:pt x="960" y="11501"/>
                  </a:lnTo>
                  <a:lnTo>
                    <a:pt x="962" y="11488"/>
                  </a:lnTo>
                  <a:lnTo>
                    <a:pt x="966" y="11459"/>
                  </a:lnTo>
                  <a:lnTo>
                    <a:pt x="967" y="11442"/>
                  </a:lnTo>
                  <a:lnTo>
                    <a:pt x="970" y="11414"/>
                  </a:lnTo>
                  <a:lnTo>
                    <a:pt x="972" y="11396"/>
                  </a:lnTo>
                  <a:lnTo>
                    <a:pt x="974" y="11375"/>
                  </a:lnTo>
                  <a:cubicBezTo>
                    <a:pt x="975" y="11365"/>
                    <a:pt x="978" y="11356"/>
                    <a:pt x="981" y="11346"/>
                  </a:cubicBezTo>
                  <a:lnTo>
                    <a:pt x="986" y="11332"/>
                  </a:lnTo>
                  <a:lnTo>
                    <a:pt x="997" y="11308"/>
                  </a:lnTo>
                  <a:lnTo>
                    <a:pt x="988" y="11331"/>
                  </a:lnTo>
                  <a:lnTo>
                    <a:pt x="993" y="11313"/>
                  </a:lnTo>
                  <a:lnTo>
                    <a:pt x="996" y="11297"/>
                  </a:lnTo>
                  <a:lnTo>
                    <a:pt x="1000" y="11272"/>
                  </a:lnTo>
                  <a:lnTo>
                    <a:pt x="1005" y="11239"/>
                  </a:lnTo>
                  <a:lnTo>
                    <a:pt x="1013" y="11207"/>
                  </a:lnTo>
                  <a:lnTo>
                    <a:pt x="1018" y="11190"/>
                  </a:lnTo>
                  <a:lnTo>
                    <a:pt x="1013" y="11211"/>
                  </a:lnTo>
                  <a:lnTo>
                    <a:pt x="1015" y="11198"/>
                  </a:lnTo>
                  <a:lnTo>
                    <a:pt x="1016" y="11184"/>
                  </a:lnTo>
                  <a:lnTo>
                    <a:pt x="1019" y="11156"/>
                  </a:lnTo>
                  <a:lnTo>
                    <a:pt x="1023" y="11109"/>
                  </a:lnTo>
                  <a:lnTo>
                    <a:pt x="1028" y="11058"/>
                  </a:lnTo>
                  <a:lnTo>
                    <a:pt x="1032" y="11032"/>
                  </a:lnTo>
                  <a:lnTo>
                    <a:pt x="1033" y="11019"/>
                  </a:lnTo>
                  <a:cubicBezTo>
                    <a:pt x="1034" y="11009"/>
                    <a:pt x="1037" y="10999"/>
                    <a:pt x="1040" y="10990"/>
                  </a:cubicBezTo>
                  <a:lnTo>
                    <a:pt x="1045" y="10976"/>
                  </a:lnTo>
                  <a:lnTo>
                    <a:pt x="1050" y="10962"/>
                  </a:lnTo>
                  <a:lnTo>
                    <a:pt x="1043" y="10991"/>
                  </a:lnTo>
                  <a:lnTo>
                    <a:pt x="1045" y="10974"/>
                  </a:lnTo>
                  <a:lnTo>
                    <a:pt x="1049" y="10949"/>
                  </a:lnTo>
                  <a:lnTo>
                    <a:pt x="1050" y="10933"/>
                  </a:lnTo>
                  <a:lnTo>
                    <a:pt x="1054" y="10905"/>
                  </a:lnTo>
                  <a:lnTo>
                    <a:pt x="1062" y="10874"/>
                  </a:lnTo>
                  <a:lnTo>
                    <a:pt x="1066" y="10860"/>
                  </a:lnTo>
                  <a:lnTo>
                    <a:pt x="1074" y="10817"/>
                  </a:lnTo>
                  <a:lnTo>
                    <a:pt x="1078" y="10789"/>
                  </a:lnTo>
                  <a:lnTo>
                    <a:pt x="1083" y="10756"/>
                  </a:lnTo>
                  <a:lnTo>
                    <a:pt x="1089" y="10725"/>
                  </a:lnTo>
                  <a:lnTo>
                    <a:pt x="1093" y="10698"/>
                  </a:lnTo>
                  <a:lnTo>
                    <a:pt x="1098" y="10665"/>
                  </a:lnTo>
                  <a:lnTo>
                    <a:pt x="1101" y="10630"/>
                  </a:lnTo>
                  <a:lnTo>
                    <a:pt x="1107" y="10588"/>
                  </a:lnTo>
                  <a:lnTo>
                    <a:pt x="1112" y="10551"/>
                  </a:lnTo>
                  <a:lnTo>
                    <a:pt x="1118" y="10518"/>
                  </a:lnTo>
                  <a:lnTo>
                    <a:pt x="1122" y="10492"/>
                  </a:lnTo>
                  <a:lnTo>
                    <a:pt x="1126" y="10454"/>
                  </a:lnTo>
                  <a:lnTo>
                    <a:pt x="1131" y="10407"/>
                  </a:lnTo>
                  <a:lnTo>
                    <a:pt x="1136" y="10360"/>
                  </a:lnTo>
                  <a:lnTo>
                    <a:pt x="1140" y="10321"/>
                  </a:lnTo>
                  <a:cubicBezTo>
                    <a:pt x="1141" y="10314"/>
                    <a:pt x="1142" y="10306"/>
                    <a:pt x="1145" y="10298"/>
                  </a:cubicBezTo>
                  <a:lnTo>
                    <a:pt x="1150" y="10281"/>
                  </a:lnTo>
                  <a:lnTo>
                    <a:pt x="1155" y="10264"/>
                  </a:lnTo>
                  <a:lnTo>
                    <a:pt x="1150" y="10288"/>
                  </a:lnTo>
                  <a:lnTo>
                    <a:pt x="1152" y="10267"/>
                  </a:lnTo>
                  <a:lnTo>
                    <a:pt x="1155" y="10239"/>
                  </a:lnTo>
                  <a:lnTo>
                    <a:pt x="1158" y="10212"/>
                  </a:lnTo>
                  <a:lnTo>
                    <a:pt x="1160" y="10191"/>
                  </a:lnTo>
                  <a:lnTo>
                    <a:pt x="1166" y="10147"/>
                  </a:lnTo>
                  <a:lnTo>
                    <a:pt x="1171" y="10112"/>
                  </a:lnTo>
                  <a:lnTo>
                    <a:pt x="1175" y="10074"/>
                  </a:lnTo>
                  <a:lnTo>
                    <a:pt x="1177" y="10057"/>
                  </a:lnTo>
                  <a:lnTo>
                    <a:pt x="1180" y="10038"/>
                  </a:lnTo>
                  <a:cubicBezTo>
                    <a:pt x="1186" y="9997"/>
                    <a:pt x="1212" y="9962"/>
                    <a:pt x="1249" y="9943"/>
                  </a:cubicBezTo>
                  <a:lnTo>
                    <a:pt x="1251" y="9942"/>
                  </a:lnTo>
                  <a:cubicBezTo>
                    <a:pt x="1307" y="9914"/>
                    <a:pt x="1374" y="9930"/>
                    <a:pt x="1411" y="9980"/>
                  </a:cubicBezTo>
                  <a:lnTo>
                    <a:pt x="1414" y="9984"/>
                  </a:lnTo>
                  <a:lnTo>
                    <a:pt x="1417" y="9988"/>
                  </a:lnTo>
                  <a:lnTo>
                    <a:pt x="1314" y="9936"/>
                  </a:lnTo>
                  <a:lnTo>
                    <a:pt x="1316" y="9936"/>
                  </a:lnTo>
                  <a:lnTo>
                    <a:pt x="1190" y="10045"/>
                  </a:lnTo>
                  <a:lnTo>
                    <a:pt x="1192" y="10032"/>
                  </a:lnTo>
                  <a:lnTo>
                    <a:pt x="1195" y="10012"/>
                  </a:lnTo>
                  <a:lnTo>
                    <a:pt x="1199" y="9975"/>
                  </a:lnTo>
                  <a:lnTo>
                    <a:pt x="1201" y="9955"/>
                  </a:lnTo>
                  <a:lnTo>
                    <a:pt x="1204" y="9924"/>
                  </a:lnTo>
                  <a:lnTo>
                    <a:pt x="1206" y="9902"/>
                  </a:lnTo>
                  <a:lnTo>
                    <a:pt x="1210" y="9873"/>
                  </a:lnTo>
                  <a:lnTo>
                    <a:pt x="1213" y="9858"/>
                  </a:lnTo>
                  <a:cubicBezTo>
                    <a:pt x="1214" y="9850"/>
                    <a:pt x="1216" y="9843"/>
                    <a:pt x="1219" y="9836"/>
                  </a:cubicBezTo>
                  <a:lnTo>
                    <a:pt x="1222" y="9828"/>
                  </a:lnTo>
                  <a:lnTo>
                    <a:pt x="1220" y="9830"/>
                  </a:lnTo>
                  <a:lnTo>
                    <a:pt x="1220" y="9832"/>
                  </a:lnTo>
                  <a:lnTo>
                    <a:pt x="1222" y="9815"/>
                  </a:lnTo>
                  <a:lnTo>
                    <a:pt x="1223" y="9797"/>
                  </a:lnTo>
                  <a:lnTo>
                    <a:pt x="1226" y="9765"/>
                  </a:lnTo>
                  <a:lnTo>
                    <a:pt x="1228" y="9747"/>
                  </a:lnTo>
                  <a:cubicBezTo>
                    <a:pt x="1229" y="9735"/>
                    <a:pt x="1232" y="9724"/>
                    <a:pt x="1236" y="9714"/>
                  </a:cubicBezTo>
                  <a:lnTo>
                    <a:pt x="1241" y="9701"/>
                  </a:lnTo>
                  <a:lnTo>
                    <a:pt x="1247" y="9685"/>
                  </a:lnTo>
                  <a:lnTo>
                    <a:pt x="1238" y="9720"/>
                  </a:lnTo>
                  <a:lnTo>
                    <a:pt x="1240" y="9703"/>
                  </a:lnTo>
                  <a:lnTo>
                    <a:pt x="1244" y="9678"/>
                  </a:lnTo>
                  <a:lnTo>
                    <a:pt x="1245" y="9660"/>
                  </a:lnTo>
                  <a:lnTo>
                    <a:pt x="1249" y="9632"/>
                  </a:lnTo>
                  <a:cubicBezTo>
                    <a:pt x="1252" y="9618"/>
                    <a:pt x="1257" y="9605"/>
                    <a:pt x="1264" y="9592"/>
                  </a:cubicBezTo>
                  <a:lnTo>
                    <a:pt x="1269" y="9583"/>
                  </a:lnTo>
                  <a:lnTo>
                    <a:pt x="1273" y="9575"/>
                  </a:lnTo>
                  <a:lnTo>
                    <a:pt x="1259" y="9613"/>
                  </a:lnTo>
                  <a:lnTo>
                    <a:pt x="1264" y="9588"/>
                  </a:lnTo>
                  <a:lnTo>
                    <a:pt x="1269" y="9563"/>
                  </a:lnTo>
                  <a:lnTo>
                    <a:pt x="1278" y="9531"/>
                  </a:lnTo>
                  <a:lnTo>
                    <a:pt x="1279" y="9521"/>
                  </a:lnTo>
                  <a:lnTo>
                    <a:pt x="1279" y="9512"/>
                  </a:lnTo>
                  <a:lnTo>
                    <a:pt x="1282" y="9476"/>
                  </a:lnTo>
                  <a:lnTo>
                    <a:pt x="1284" y="9444"/>
                  </a:lnTo>
                  <a:lnTo>
                    <a:pt x="1287" y="9410"/>
                  </a:lnTo>
                  <a:lnTo>
                    <a:pt x="1293" y="9372"/>
                  </a:lnTo>
                  <a:lnTo>
                    <a:pt x="1299" y="9342"/>
                  </a:lnTo>
                  <a:lnTo>
                    <a:pt x="1304" y="9319"/>
                  </a:lnTo>
                  <a:lnTo>
                    <a:pt x="1307" y="9299"/>
                  </a:lnTo>
                  <a:lnTo>
                    <a:pt x="1317" y="9237"/>
                  </a:lnTo>
                  <a:lnTo>
                    <a:pt x="1327" y="9174"/>
                  </a:lnTo>
                  <a:lnTo>
                    <a:pt x="1332" y="9139"/>
                  </a:lnTo>
                  <a:lnTo>
                    <a:pt x="1337" y="9102"/>
                  </a:lnTo>
                  <a:lnTo>
                    <a:pt x="1340" y="9087"/>
                  </a:lnTo>
                  <a:cubicBezTo>
                    <a:pt x="1341" y="9077"/>
                    <a:pt x="1344" y="9068"/>
                    <a:pt x="1348" y="9059"/>
                  </a:cubicBezTo>
                  <a:lnTo>
                    <a:pt x="1351" y="9052"/>
                  </a:lnTo>
                  <a:lnTo>
                    <a:pt x="1344" y="9075"/>
                  </a:lnTo>
                  <a:lnTo>
                    <a:pt x="1348" y="9057"/>
                  </a:lnTo>
                  <a:lnTo>
                    <a:pt x="1351" y="9032"/>
                  </a:lnTo>
                  <a:lnTo>
                    <a:pt x="1356" y="8999"/>
                  </a:lnTo>
                  <a:lnTo>
                    <a:pt x="1361" y="8967"/>
                  </a:lnTo>
                  <a:lnTo>
                    <a:pt x="1367" y="8939"/>
                  </a:lnTo>
                  <a:cubicBezTo>
                    <a:pt x="1369" y="8933"/>
                    <a:pt x="1371" y="8927"/>
                    <a:pt x="1373" y="8921"/>
                  </a:cubicBezTo>
                  <a:lnTo>
                    <a:pt x="1378" y="8908"/>
                  </a:lnTo>
                  <a:lnTo>
                    <a:pt x="1386" y="8890"/>
                  </a:lnTo>
                  <a:lnTo>
                    <a:pt x="1386" y="8887"/>
                  </a:lnTo>
                  <a:lnTo>
                    <a:pt x="1382" y="8905"/>
                  </a:lnTo>
                  <a:lnTo>
                    <a:pt x="1386" y="8883"/>
                  </a:lnTo>
                  <a:lnTo>
                    <a:pt x="1390" y="8852"/>
                  </a:lnTo>
                  <a:lnTo>
                    <a:pt x="1394" y="8811"/>
                  </a:lnTo>
                  <a:lnTo>
                    <a:pt x="1396" y="8786"/>
                  </a:lnTo>
                  <a:lnTo>
                    <a:pt x="1399" y="8749"/>
                  </a:lnTo>
                  <a:lnTo>
                    <a:pt x="1402" y="8714"/>
                  </a:lnTo>
                  <a:lnTo>
                    <a:pt x="1404" y="8690"/>
                  </a:lnTo>
                  <a:cubicBezTo>
                    <a:pt x="1405" y="8681"/>
                    <a:pt x="1406" y="8673"/>
                    <a:pt x="1409" y="8664"/>
                  </a:cubicBezTo>
                  <a:lnTo>
                    <a:pt x="1414" y="8647"/>
                  </a:lnTo>
                  <a:cubicBezTo>
                    <a:pt x="1416" y="8640"/>
                    <a:pt x="1419" y="8633"/>
                    <a:pt x="1422" y="8626"/>
                  </a:cubicBezTo>
                  <a:lnTo>
                    <a:pt x="1427" y="8616"/>
                  </a:lnTo>
                  <a:lnTo>
                    <a:pt x="1418" y="8641"/>
                  </a:lnTo>
                  <a:lnTo>
                    <a:pt x="1423" y="8622"/>
                  </a:lnTo>
                  <a:lnTo>
                    <a:pt x="1425" y="8610"/>
                  </a:lnTo>
                  <a:lnTo>
                    <a:pt x="1430" y="8582"/>
                  </a:lnTo>
                  <a:lnTo>
                    <a:pt x="1434" y="8553"/>
                  </a:lnTo>
                  <a:lnTo>
                    <a:pt x="1435" y="8535"/>
                  </a:lnTo>
                  <a:lnTo>
                    <a:pt x="1438" y="8500"/>
                  </a:lnTo>
                  <a:lnTo>
                    <a:pt x="1441" y="8468"/>
                  </a:lnTo>
                  <a:lnTo>
                    <a:pt x="1443" y="8443"/>
                  </a:lnTo>
                  <a:lnTo>
                    <a:pt x="1449" y="8401"/>
                  </a:lnTo>
                  <a:lnTo>
                    <a:pt x="1456" y="8371"/>
                  </a:lnTo>
                  <a:cubicBezTo>
                    <a:pt x="1458" y="8365"/>
                    <a:pt x="1460" y="8359"/>
                    <a:pt x="1462" y="8353"/>
                  </a:cubicBezTo>
                  <a:lnTo>
                    <a:pt x="1467" y="8341"/>
                  </a:lnTo>
                  <a:lnTo>
                    <a:pt x="1467" y="8340"/>
                  </a:lnTo>
                  <a:lnTo>
                    <a:pt x="1468" y="8327"/>
                  </a:lnTo>
                  <a:lnTo>
                    <a:pt x="1473" y="8296"/>
                  </a:lnTo>
                  <a:lnTo>
                    <a:pt x="1483" y="8233"/>
                  </a:lnTo>
                  <a:lnTo>
                    <a:pt x="1488" y="8201"/>
                  </a:lnTo>
                  <a:lnTo>
                    <a:pt x="1493" y="8168"/>
                  </a:lnTo>
                  <a:lnTo>
                    <a:pt x="1500" y="8138"/>
                  </a:lnTo>
                  <a:lnTo>
                    <a:pt x="1503" y="8122"/>
                  </a:lnTo>
                  <a:lnTo>
                    <a:pt x="1510" y="8097"/>
                  </a:lnTo>
                  <a:lnTo>
                    <a:pt x="1513" y="8079"/>
                  </a:lnTo>
                  <a:lnTo>
                    <a:pt x="1517" y="8052"/>
                  </a:lnTo>
                  <a:lnTo>
                    <a:pt x="1521" y="8013"/>
                  </a:lnTo>
                  <a:lnTo>
                    <a:pt x="1526" y="7969"/>
                  </a:lnTo>
                  <a:lnTo>
                    <a:pt x="1528" y="7950"/>
                  </a:lnTo>
                  <a:lnTo>
                    <a:pt x="1532" y="7922"/>
                  </a:lnTo>
                  <a:lnTo>
                    <a:pt x="1539" y="7892"/>
                  </a:lnTo>
                  <a:lnTo>
                    <a:pt x="1544" y="7875"/>
                  </a:lnTo>
                  <a:lnTo>
                    <a:pt x="1552" y="7834"/>
                  </a:lnTo>
                  <a:lnTo>
                    <a:pt x="1561" y="7775"/>
                  </a:lnTo>
                  <a:lnTo>
                    <a:pt x="1565" y="7735"/>
                  </a:lnTo>
                  <a:lnTo>
                    <a:pt x="1567" y="7715"/>
                  </a:lnTo>
                  <a:lnTo>
                    <a:pt x="1571" y="7688"/>
                  </a:lnTo>
                  <a:lnTo>
                    <a:pt x="1577" y="7657"/>
                  </a:lnTo>
                  <a:lnTo>
                    <a:pt x="1581" y="7637"/>
                  </a:lnTo>
                  <a:lnTo>
                    <a:pt x="1591" y="7586"/>
                  </a:lnTo>
                  <a:lnTo>
                    <a:pt x="1600" y="7527"/>
                  </a:lnTo>
                  <a:lnTo>
                    <a:pt x="1605" y="7494"/>
                  </a:lnTo>
                  <a:lnTo>
                    <a:pt x="1610" y="7461"/>
                  </a:lnTo>
                  <a:lnTo>
                    <a:pt x="1616" y="7431"/>
                  </a:lnTo>
                  <a:lnTo>
                    <a:pt x="1622" y="7407"/>
                  </a:lnTo>
                  <a:lnTo>
                    <a:pt x="1629" y="7363"/>
                  </a:lnTo>
                  <a:lnTo>
                    <a:pt x="1639" y="7302"/>
                  </a:lnTo>
                  <a:lnTo>
                    <a:pt x="1649" y="7232"/>
                  </a:lnTo>
                  <a:lnTo>
                    <a:pt x="1654" y="7195"/>
                  </a:lnTo>
                  <a:lnTo>
                    <a:pt x="1659" y="7161"/>
                  </a:lnTo>
                  <a:cubicBezTo>
                    <a:pt x="1661" y="7148"/>
                    <a:pt x="1665" y="7136"/>
                    <a:pt x="1671" y="7124"/>
                  </a:cubicBezTo>
                  <a:lnTo>
                    <a:pt x="1676" y="7114"/>
                  </a:lnTo>
                  <a:lnTo>
                    <a:pt x="1678" y="7110"/>
                  </a:lnTo>
                  <a:lnTo>
                    <a:pt x="1670" y="7131"/>
                  </a:lnTo>
                  <a:lnTo>
                    <a:pt x="1675" y="7111"/>
                  </a:lnTo>
                  <a:lnTo>
                    <a:pt x="1679" y="7092"/>
                  </a:lnTo>
                  <a:lnTo>
                    <a:pt x="1683" y="7066"/>
                  </a:lnTo>
                  <a:lnTo>
                    <a:pt x="1688" y="7034"/>
                  </a:lnTo>
                  <a:lnTo>
                    <a:pt x="1689" y="7018"/>
                  </a:lnTo>
                  <a:lnTo>
                    <a:pt x="1692" y="6988"/>
                  </a:lnTo>
                  <a:lnTo>
                    <a:pt x="1694" y="6967"/>
                  </a:lnTo>
                  <a:lnTo>
                    <a:pt x="1698" y="6938"/>
                  </a:lnTo>
                  <a:lnTo>
                    <a:pt x="1706" y="6906"/>
                  </a:lnTo>
                  <a:lnTo>
                    <a:pt x="1710" y="6890"/>
                  </a:lnTo>
                  <a:lnTo>
                    <a:pt x="1713" y="6873"/>
                  </a:lnTo>
                  <a:lnTo>
                    <a:pt x="1717" y="6846"/>
                  </a:lnTo>
                  <a:lnTo>
                    <a:pt x="1723" y="6817"/>
                  </a:lnTo>
                  <a:lnTo>
                    <a:pt x="1728" y="6792"/>
                  </a:lnTo>
                  <a:lnTo>
                    <a:pt x="1732" y="6765"/>
                  </a:lnTo>
                  <a:lnTo>
                    <a:pt x="1737" y="6731"/>
                  </a:lnTo>
                  <a:lnTo>
                    <a:pt x="1743" y="6699"/>
                  </a:lnTo>
                  <a:lnTo>
                    <a:pt x="1747" y="6681"/>
                  </a:lnTo>
                  <a:lnTo>
                    <a:pt x="1757" y="6630"/>
                  </a:lnTo>
                  <a:lnTo>
                    <a:pt x="1767" y="6580"/>
                  </a:lnTo>
                  <a:lnTo>
                    <a:pt x="1771" y="6550"/>
                  </a:lnTo>
                  <a:lnTo>
                    <a:pt x="1776" y="6515"/>
                  </a:lnTo>
                  <a:lnTo>
                    <a:pt x="1785" y="6459"/>
                  </a:lnTo>
                  <a:lnTo>
                    <a:pt x="1796" y="6407"/>
                  </a:lnTo>
                  <a:lnTo>
                    <a:pt x="1806" y="6359"/>
                  </a:lnTo>
                  <a:lnTo>
                    <a:pt x="1811" y="6333"/>
                  </a:lnTo>
                  <a:lnTo>
                    <a:pt x="1816" y="6307"/>
                  </a:lnTo>
                  <a:lnTo>
                    <a:pt x="1824" y="6280"/>
                  </a:lnTo>
                  <a:lnTo>
                    <a:pt x="1825" y="6271"/>
                  </a:lnTo>
                  <a:lnTo>
                    <a:pt x="1830" y="6247"/>
                  </a:lnTo>
                  <a:lnTo>
                    <a:pt x="1834" y="6219"/>
                  </a:lnTo>
                  <a:lnTo>
                    <a:pt x="1845" y="6165"/>
                  </a:lnTo>
                  <a:lnTo>
                    <a:pt x="1854" y="6110"/>
                  </a:lnTo>
                  <a:lnTo>
                    <a:pt x="1859" y="6079"/>
                  </a:lnTo>
                  <a:lnTo>
                    <a:pt x="1864" y="6046"/>
                  </a:lnTo>
                  <a:lnTo>
                    <a:pt x="1870" y="6015"/>
                  </a:lnTo>
                  <a:lnTo>
                    <a:pt x="1874" y="5998"/>
                  </a:lnTo>
                  <a:lnTo>
                    <a:pt x="1878" y="5968"/>
                  </a:lnTo>
                  <a:lnTo>
                    <a:pt x="1881" y="5948"/>
                  </a:lnTo>
                  <a:lnTo>
                    <a:pt x="1883" y="5937"/>
                  </a:lnTo>
                  <a:cubicBezTo>
                    <a:pt x="1885" y="5924"/>
                    <a:pt x="1889" y="5911"/>
                    <a:pt x="1895" y="5899"/>
                  </a:cubicBezTo>
                  <a:lnTo>
                    <a:pt x="1900" y="5889"/>
                  </a:lnTo>
                  <a:lnTo>
                    <a:pt x="1903" y="5883"/>
                  </a:lnTo>
                  <a:lnTo>
                    <a:pt x="1893" y="5919"/>
                  </a:lnTo>
                  <a:lnTo>
                    <a:pt x="1895" y="5904"/>
                  </a:lnTo>
                  <a:lnTo>
                    <a:pt x="1898" y="5881"/>
                  </a:lnTo>
                  <a:lnTo>
                    <a:pt x="1903" y="5846"/>
                  </a:lnTo>
                  <a:lnTo>
                    <a:pt x="1908" y="5812"/>
                  </a:lnTo>
                  <a:lnTo>
                    <a:pt x="1912" y="5789"/>
                  </a:lnTo>
                  <a:lnTo>
                    <a:pt x="1917" y="5758"/>
                  </a:lnTo>
                  <a:lnTo>
                    <a:pt x="1923" y="5730"/>
                  </a:lnTo>
                  <a:lnTo>
                    <a:pt x="1930" y="5703"/>
                  </a:lnTo>
                  <a:lnTo>
                    <a:pt x="1935" y="5686"/>
                  </a:lnTo>
                  <a:lnTo>
                    <a:pt x="1937" y="5667"/>
                  </a:lnTo>
                  <a:lnTo>
                    <a:pt x="1942" y="5636"/>
                  </a:lnTo>
                  <a:lnTo>
                    <a:pt x="1948" y="5605"/>
                  </a:lnTo>
                  <a:lnTo>
                    <a:pt x="1952" y="5587"/>
                  </a:lnTo>
                  <a:lnTo>
                    <a:pt x="1962" y="5534"/>
                  </a:lnTo>
                  <a:lnTo>
                    <a:pt x="1969" y="5506"/>
                  </a:lnTo>
                  <a:lnTo>
                    <a:pt x="1973" y="5489"/>
                  </a:lnTo>
                  <a:lnTo>
                    <a:pt x="1972" y="5489"/>
                  </a:lnTo>
                  <a:lnTo>
                    <a:pt x="1976" y="5464"/>
                  </a:lnTo>
                  <a:lnTo>
                    <a:pt x="1977" y="5450"/>
                  </a:lnTo>
                  <a:lnTo>
                    <a:pt x="1982" y="5423"/>
                  </a:lnTo>
                  <a:lnTo>
                    <a:pt x="1988" y="5395"/>
                  </a:lnTo>
                  <a:lnTo>
                    <a:pt x="1993" y="5378"/>
                  </a:lnTo>
                  <a:lnTo>
                    <a:pt x="2000" y="5356"/>
                  </a:lnTo>
                  <a:lnTo>
                    <a:pt x="2004" y="5343"/>
                  </a:lnTo>
                  <a:lnTo>
                    <a:pt x="2006" y="5329"/>
                  </a:lnTo>
                  <a:lnTo>
                    <a:pt x="2010" y="5306"/>
                  </a:lnTo>
                  <a:lnTo>
                    <a:pt x="2011" y="5295"/>
                  </a:lnTo>
                  <a:lnTo>
                    <a:pt x="2015" y="5268"/>
                  </a:lnTo>
                  <a:lnTo>
                    <a:pt x="2016" y="5251"/>
                  </a:lnTo>
                  <a:lnTo>
                    <a:pt x="2021" y="5223"/>
                  </a:lnTo>
                  <a:cubicBezTo>
                    <a:pt x="2023" y="5209"/>
                    <a:pt x="2028" y="5196"/>
                    <a:pt x="2035" y="5184"/>
                  </a:cubicBezTo>
                  <a:lnTo>
                    <a:pt x="2040" y="5175"/>
                  </a:lnTo>
                  <a:lnTo>
                    <a:pt x="2039" y="5176"/>
                  </a:lnTo>
                  <a:lnTo>
                    <a:pt x="2030" y="5202"/>
                  </a:lnTo>
                  <a:lnTo>
                    <a:pt x="2033" y="5188"/>
                  </a:lnTo>
                  <a:lnTo>
                    <a:pt x="2033" y="5182"/>
                  </a:lnTo>
                  <a:lnTo>
                    <a:pt x="2039" y="5141"/>
                  </a:lnTo>
                  <a:lnTo>
                    <a:pt x="2044" y="5106"/>
                  </a:lnTo>
                  <a:lnTo>
                    <a:pt x="2050" y="5077"/>
                  </a:lnTo>
                  <a:lnTo>
                    <a:pt x="2055" y="5051"/>
                  </a:lnTo>
                  <a:lnTo>
                    <a:pt x="2060" y="5028"/>
                  </a:lnTo>
                  <a:lnTo>
                    <a:pt x="2064" y="5002"/>
                  </a:lnTo>
                  <a:lnTo>
                    <a:pt x="2068" y="4973"/>
                  </a:lnTo>
                  <a:cubicBezTo>
                    <a:pt x="2068" y="4966"/>
                    <a:pt x="2070" y="4958"/>
                    <a:pt x="2072" y="4951"/>
                  </a:cubicBezTo>
                  <a:lnTo>
                    <a:pt x="2077" y="4935"/>
                  </a:lnTo>
                  <a:lnTo>
                    <a:pt x="2084" y="4916"/>
                  </a:lnTo>
                  <a:lnTo>
                    <a:pt x="2090" y="4888"/>
                  </a:lnTo>
                  <a:lnTo>
                    <a:pt x="2100" y="4847"/>
                  </a:lnTo>
                  <a:lnTo>
                    <a:pt x="2103" y="4826"/>
                  </a:lnTo>
                  <a:lnTo>
                    <a:pt x="2107" y="4802"/>
                  </a:lnTo>
                  <a:lnTo>
                    <a:pt x="2113" y="4770"/>
                  </a:lnTo>
                  <a:lnTo>
                    <a:pt x="2120" y="4745"/>
                  </a:lnTo>
                  <a:cubicBezTo>
                    <a:pt x="2124" y="4730"/>
                    <a:pt x="2130" y="4716"/>
                    <a:pt x="2139" y="4703"/>
                  </a:cubicBezTo>
                  <a:lnTo>
                    <a:pt x="2144" y="4696"/>
                  </a:lnTo>
                  <a:lnTo>
                    <a:pt x="2132" y="4718"/>
                  </a:lnTo>
                  <a:lnTo>
                    <a:pt x="2137" y="4707"/>
                  </a:lnTo>
                  <a:lnTo>
                    <a:pt x="2126" y="4745"/>
                  </a:lnTo>
                  <a:lnTo>
                    <a:pt x="2128" y="4728"/>
                  </a:lnTo>
                  <a:lnTo>
                    <a:pt x="2132" y="4703"/>
                  </a:lnTo>
                  <a:lnTo>
                    <a:pt x="2133" y="4685"/>
                  </a:lnTo>
                  <a:lnTo>
                    <a:pt x="2137" y="4657"/>
                  </a:lnTo>
                  <a:lnTo>
                    <a:pt x="2145" y="4625"/>
                  </a:lnTo>
                  <a:lnTo>
                    <a:pt x="2151" y="4603"/>
                  </a:lnTo>
                  <a:lnTo>
                    <a:pt x="2154" y="4591"/>
                  </a:lnTo>
                  <a:lnTo>
                    <a:pt x="2156" y="4574"/>
                  </a:lnTo>
                  <a:lnTo>
                    <a:pt x="2167" y="4521"/>
                  </a:lnTo>
                  <a:lnTo>
                    <a:pt x="2173" y="4498"/>
                  </a:lnTo>
                  <a:lnTo>
                    <a:pt x="2177" y="4477"/>
                  </a:lnTo>
                  <a:lnTo>
                    <a:pt x="2181" y="4450"/>
                  </a:lnTo>
                  <a:lnTo>
                    <a:pt x="2186" y="4417"/>
                  </a:lnTo>
                  <a:lnTo>
                    <a:pt x="2192" y="4386"/>
                  </a:lnTo>
                  <a:lnTo>
                    <a:pt x="2197" y="4366"/>
                  </a:lnTo>
                  <a:cubicBezTo>
                    <a:pt x="2201" y="4347"/>
                    <a:pt x="2210" y="4329"/>
                    <a:pt x="2223" y="4314"/>
                  </a:cubicBezTo>
                  <a:lnTo>
                    <a:pt x="2228" y="4308"/>
                  </a:lnTo>
                  <a:lnTo>
                    <a:pt x="2223" y="4314"/>
                  </a:lnTo>
                  <a:lnTo>
                    <a:pt x="2206" y="4355"/>
                  </a:lnTo>
                  <a:lnTo>
                    <a:pt x="2211" y="4331"/>
                  </a:lnTo>
                  <a:lnTo>
                    <a:pt x="2215" y="4306"/>
                  </a:lnTo>
                  <a:lnTo>
                    <a:pt x="2225" y="4241"/>
                  </a:lnTo>
                  <a:lnTo>
                    <a:pt x="2230" y="4207"/>
                  </a:lnTo>
                  <a:lnTo>
                    <a:pt x="2234" y="4179"/>
                  </a:lnTo>
                  <a:cubicBezTo>
                    <a:pt x="2235" y="4168"/>
                    <a:pt x="2238" y="4157"/>
                    <a:pt x="2242" y="4147"/>
                  </a:cubicBezTo>
                  <a:lnTo>
                    <a:pt x="2247" y="4135"/>
                  </a:lnTo>
                  <a:cubicBezTo>
                    <a:pt x="2250" y="4129"/>
                    <a:pt x="2253" y="4123"/>
                    <a:pt x="2257" y="4117"/>
                  </a:cubicBezTo>
                  <a:lnTo>
                    <a:pt x="2262" y="4109"/>
                  </a:lnTo>
                  <a:lnTo>
                    <a:pt x="2267" y="4101"/>
                  </a:lnTo>
                  <a:lnTo>
                    <a:pt x="2257" y="4119"/>
                  </a:lnTo>
                  <a:lnTo>
                    <a:pt x="2262" y="4107"/>
                  </a:lnTo>
                  <a:lnTo>
                    <a:pt x="2254" y="4135"/>
                  </a:lnTo>
                  <a:lnTo>
                    <a:pt x="2259" y="4106"/>
                  </a:lnTo>
                  <a:lnTo>
                    <a:pt x="2264" y="4076"/>
                  </a:lnTo>
                  <a:lnTo>
                    <a:pt x="2271" y="4045"/>
                  </a:lnTo>
                  <a:lnTo>
                    <a:pt x="2274" y="4030"/>
                  </a:lnTo>
                  <a:lnTo>
                    <a:pt x="2278" y="4003"/>
                  </a:lnTo>
                  <a:lnTo>
                    <a:pt x="2284" y="3975"/>
                  </a:lnTo>
                  <a:lnTo>
                    <a:pt x="2291" y="3947"/>
                  </a:lnTo>
                  <a:lnTo>
                    <a:pt x="2298" y="3926"/>
                  </a:lnTo>
                  <a:lnTo>
                    <a:pt x="2300" y="3916"/>
                  </a:lnTo>
                  <a:lnTo>
                    <a:pt x="2305" y="3894"/>
                  </a:lnTo>
                  <a:lnTo>
                    <a:pt x="2314" y="3868"/>
                  </a:lnTo>
                  <a:lnTo>
                    <a:pt x="2314" y="3864"/>
                  </a:lnTo>
                  <a:lnTo>
                    <a:pt x="2317" y="3845"/>
                  </a:lnTo>
                  <a:lnTo>
                    <a:pt x="2322" y="3817"/>
                  </a:lnTo>
                  <a:cubicBezTo>
                    <a:pt x="2325" y="3805"/>
                    <a:pt x="2328" y="3793"/>
                    <a:pt x="2334" y="3782"/>
                  </a:cubicBezTo>
                  <a:lnTo>
                    <a:pt x="2339" y="3772"/>
                  </a:lnTo>
                  <a:lnTo>
                    <a:pt x="2342" y="3766"/>
                  </a:lnTo>
                  <a:lnTo>
                    <a:pt x="2333" y="3794"/>
                  </a:lnTo>
                  <a:lnTo>
                    <a:pt x="2338" y="3768"/>
                  </a:lnTo>
                  <a:lnTo>
                    <a:pt x="2342" y="3742"/>
                  </a:lnTo>
                  <a:lnTo>
                    <a:pt x="2352" y="3691"/>
                  </a:lnTo>
                  <a:lnTo>
                    <a:pt x="2357" y="3664"/>
                  </a:lnTo>
                  <a:lnTo>
                    <a:pt x="2363" y="3639"/>
                  </a:lnTo>
                  <a:cubicBezTo>
                    <a:pt x="2366" y="3625"/>
                    <a:pt x="2372" y="3612"/>
                    <a:pt x="2379" y="3601"/>
                  </a:cubicBezTo>
                  <a:lnTo>
                    <a:pt x="2384" y="3593"/>
                  </a:lnTo>
                  <a:lnTo>
                    <a:pt x="2386" y="3589"/>
                  </a:lnTo>
                  <a:lnTo>
                    <a:pt x="2372" y="3628"/>
                  </a:lnTo>
                  <a:lnTo>
                    <a:pt x="2377" y="3601"/>
                  </a:lnTo>
                  <a:lnTo>
                    <a:pt x="2381" y="3573"/>
                  </a:lnTo>
                  <a:lnTo>
                    <a:pt x="2387" y="3543"/>
                  </a:lnTo>
                  <a:lnTo>
                    <a:pt x="2390" y="3521"/>
                  </a:lnTo>
                  <a:lnTo>
                    <a:pt x="2398" y="3490"/>
                  </a:lnTo>
                  <a:lnTo>
                    <a:pt x="2404" y="3471"/>
                  </a:lnTo>
                  <a:lnTo>
                    <a:pt x="2412" y="3437"/>
                  </a:lnTo>
                  <a:lnTo>
                    <a:pt x="2422" y="3397"/>
                  </a:lnTo>
                  <a:lnTo>
                    <a:pt x="2431" y="3369"/>
                  </a:lnTo>
                  <a:lnTo>
                    <a:pt x="2434" y="3358"/>
                  </a:lnTo>
                  <a:lnTo>
                    <a:pt x="2435" y="3346"/>
                  </a:lnTo>
                  <a:lnTo>
                    <a:pt x="2439" y="3323"/>
                  </a:lnTo>
                  <a:cubicBezTo>
                    <a:pt x="2441" y="3311"/>
                    <a:pt x="2444" y="3299"/>
                    <a:pt x="2449" y="3289"/>
                  </a:cubicBezTo>
                  <a:lnTo>
                    <a:pt x="2454" y="3278"/>
                  </a:lnTo>
                  <a:lnTo>
                    <a:pt x="2459" y="3267"/>
                  </a:lnTo>
                  <a:lnTo>
                    <a:pt x="2450" y="3292"/>
                  </a:lnTo>
                  <a:lnTo>
                    <a:pt x="2455" y="3269"/>
                  </a:lnTo>
                  <a:lnTo>
                    <a:pt x="2459" y="3246"/>
                  </a:lnTo>
                  <a:lnTo>
                    <a:pt x="2464" y="3216"/>
                  </a:lnTo>
                  <a:lnTo>
                    <a:pt x="2469" y="3186"/>
                  </a:lnTo>
                  <a:lnTo>
                    <a:pt x="2478" y="3155"/>
                  </a:lnTo>
                  <a:lnTo>
                    <a:pt x="2480" y="3144"/>
                  </a:lnTo>
                  <a:lnTo>
                    <a:pt x="2484" y="3125"/>
                  </a:lnTo>
                  <a:lnTo>
                    <a:pt x="2490" y="3101"/>
                  </a:lnTo>
                  <a:cubicBezTo>
                    <a:pt x="2499" y="3068"/>
                    <a:pt x="2520" y="3040"/>
                    <a:pt x="2549" y="3023"/>
                  </a:cubicBezTo>
                  <a:lnTo>
                    <a:pt x="2554" y="3020"/>
                  </a:lnTo>
                  <a:lnTo>
                    <a:pt x="2559" y="3017"/>
                  </a:lnTo>
                  <a:lnTo>
                    <a:pt x="2498" y="3108"/>
                  </a:lnTo>
                  <a:lnTo>
                    <a:pt x="2500" y="3094"/>
                  </a:lnTo>
                  <a:lnTo>
                    <a:pt x="2503" y="3074"/>
                  </a:lnTo>
                  <a:lnTo>
                    <a:pt x="2504" y="3061"/>
                  </a:lnTo>
                  <a:lnTo>
                    <a:pt x="2508" y="3034"/>
                  </a:lnTo>
                  <a:lnTo>
                    <a:pt x="2513" y="3005"/>
                  </a:lnTo>
                  <a:lnTo>
                    <a:pt x="2518" y="2982"/>
                  </a:lnTo>
                  <a:cubicBezTo>
                    <a:pt x="2520" y="2968"/>
                    <a:pt x="2525" y="2955"/>
                    <a:pt x="2532" y="2943"/>
                  </a:cubicBezTo>
                  <a:lnTo>
                    <a:pt x="2537" y="2934"/>
                  </a:lnTo>
                  <a:cubicBezTo>
                    <a:pt x="2540" y="2927"/>
                    <a:pt x="2545" y="2921"/>
                    <a:pt x="2550" y="2915"/>
                  </a:cubicBezTo>
                  <a:lnTo>
                    <a:pt x="2555" y="2909"/>
                  </a:lnTo>
                  <a:lnTo>
                    <a:pt x="2568" y="2895"/>
                  </a:lnTo>
                  <a:lnTo>
                    <a:pt x="2544" y="2928"/>
                  </a:lnTo>
                  <a:lnTo>
                    <a:pt x="2549" y="2918"/>
                  </a:lnTo>
                  <a:lnTo>
                    <a:pt x="2537" y="2954"/>
                  </a:lnTo>
                  <a:lnTo>
                    <a:pt x="2539" y="2942"/>
                  </a:lnTo>
                  <a:lnTo>
                    <a:pt x="2543" y="2924"/>
                  </a:lnTo>
                  <a:lnTo>
                    <a:pt x="2547" y="2895"/>
                  </a:lnTo>
                  <a:lnTo>
                    <a:pt x="2553" y="2864"/>
                  </a:lnTo>
                  <a:lnTo>
                    <a:pt x="2556" y="2843"/>
                  </a:lnTo>
                  <a:cubicBezTo>
                    <a:pt x="2558" y="2834"/>
                    <a:pt x="2560" y="2826"/>
                    <a:pt x="2563" y="2819"/>
                  </a:cubicBezTo>
                  <a:lnTo>
                    <a:pt x="2568" y="2806"/>
                  </a:lnTo>
                  <a:lnTo>
                    <a:pt x="2574" y="2790"/>
                  </a:lnTo>
                  <a:lnTo>
                    <a:pt x="2579" y="2769"/>
                  </a:lnTo>
                  <a:lnTo>
                    <a:pt x="2589" y="2732"/>
                  </a:lnTo>
                  <a:lnTo>
                    <a:pt x="2592" y="2714"/>
                  </a:lnTo>
                  <a:lnTo>
                    <a:pt x="2595" y="2695"/>
                  </a:lnTo>
                  <a:cubicBezTo>
                    <a:pt x="2596" y="2689"/>
                    <a:pt x="2597" y="2683"/>
                    <a:pt x="2599" y="2677"/>
                  </a:cubicBezTo>
                  <a:lnTo>
                    <a:pt x="2609" y="2645"/>
                  </a:lnTo>
                  <a:lnTo>
                    <a:pt x="2621" y="2612"/>
                  </a:lnTo>
                  <a:lnTo>
                    <a:pt x="2628" y="2595"/>
                  </a:lnTo>
                  <a:lnTo>
                    <a:pt x="2630" y="2589"/>
                  </a:lnTo>
                  <a:lnTo>
                    <a:pt x="2632" y="2579"/>
                  </a:lnTo>
                  <a:lnTo>
                    <a:pt x="2635" y="2564"/>
                  </a:lnTo>
                  <a:lnTo>
                    <a:pt x="2647" y="2516"/>
                  </a:lnTo>
                  <a:lnTo>
                    <a:pt x="2657" y="2490"/>
                  </a:lnTo>
                  <a:lnTo>
                    <a:pt x="2661" y="2481"/>
                  </a:lnTo>
                  <a:lnTo>
                    <a:pt x="2656" y="2498"/>
                  </a:lnTo>
                  <a:lnTo>
                    <a:pt x="2661" y="2476"/>
                  </a:lnTo>
                  <a:lnTo>
                    <a:pt x="2666" y="2454"/>
                  </a:lnTo>
                  <a:lnTo>
                    <a:pt x="2674" y="2427"/>
                  </a:lnTo>
                  <a:lnTo>
                    <a:pt x="2681" y="2410"/>
                  </a:lnTo>
                  <a:cubicBezTo>
                    <a:pt x="2689" y="2389"/>
                    <a:pt x="2702" y="2371"/>
                    <a:pt x="2720" y="2358"/>
                  </a:cubicBezTo>
                  <a:lnTo>
                    <a:pt x="2725" y="2354"/>
                  </a:lnTo>
                  <a:lnTo>
                    <a:pt x="2696" y="2386"/>
                  </a:lnTo>
                  <a:lnTo>
                    <a:pt x="2701" y="2378"/>
                  </a:lnTo>
                  <a:lnTo>
                    <a:pt x="2684" y="2420"/>
                  </a:lnTo>
                  <a:lnTo>
                    <a:pt x="2686" y="2410"/>
                  </a:lnTo>
                  <a:lnTo>
                    <a:pt x="2689" y="2395"/>
                  </a:lnTo>
                  <a:lnTo>
                    <a:pt x="2694" y="2371"/>
                  </a:lnTo>
                  <a:lnTo>
                    <a:pt x="2707" y="2324"/>
                  </a:lnTo>
                  <a:lnTo>
                    <a:pt x="2718" y="2297"/>
                  </a:lnTo>
                  <a:lnTo>
                    <a:pt x="2718" y="2295"/>
                  </a:lnTo>
                  <a:lnTo>
                    <a:pt x="2724" y="2280"/>
                  </a:lnTo>
                  <a:lnTo>
                    <a:pt x="2726" y="2272"/>
                  </a:lnTo>
                  <a:lnTo>
                    <a:pt x="2728" y="2258"/>
                  </a:lnTo>
                  <a:lnTo>
                    <a:pt x="2733" y="2233"/>
                  </a:lnTo>
                  <a:cubicBezTo>
                    <a:pt x="2736" y="2223"/>
                    <a:pt x="2739" y="2213"/>
                    <a:pt x="2744" y="2203"/>
                  </a:cubicBezTo>
                  <a:lnTo>
                    <a:pt x="2749" y="2193"/>
                  </a:lnTo>
                  <a:lnTo>
                    <a:pt x="2757" y="2179"/>
                  </a:lnTo>
                  <a:lnTo>
                    <a:pt x="2744" y="2210"/>
                  </a:lnTo>
                  <a:lnTo>
                    <a:pt x="2749" y="2190"/>
                  </a:lnTo>
                  <a:lnTo>
                    <a:pt x="2754" y="2171"/>
                  </a:lnTo>
                  <a:cubicBezTo>
                    <a:pt x="2757" y="2159"/>
                    <a:pt x="2761" y="2149"/>
                    <a:pt x="2767" y="2138"/>
                  </a:cubicBezTo>
                  <a:lnTo>
                    <a:pt x="2772" y="2129"/>
                  </a:lnTo>
                  <a:lnTo>
                    <a:pt x="2771" y="2130"/>
                  </a:lnTo>
                  <a:lnTo>
                    <a:pt x="2764" y="2148"/>
                  </a:lnTo>
                  <a:lnTo>
                    <a:pt x="2769" y="2130"/>
                  </a:lnTo>
                  <a:lnTo>
                    <a:pt x="2772" y="2114"/>
                  </a:lnTo>
                  <a:lnTo>
                    <a:pt x="2777" y="2091"/>
                  </a:lnTo>
                  <a:lnTo>
                    <a:pt x="2782" y="2064"/>
                  </a:lnTo>
                  <a:cubicBezTo>
                    <a:pt x="2784" y="2056"/>
                    <a:pt x="2786" y="2048"/>
                    <a:pt x="2789" y="2040"/>
                  </a:cubicBezTo>
                  <a:lnTo>
                    <a:pt x="2794" y="2028"/>
                  </a:lnTo>
                  <a:lnTo>
                    <a:pt x="2806" y="2006"/>
                  </a:lnTo>
                  <a:lnTo>
                    <a:pt x="2797" y="2027"/>
                  </a:lnTo>
                  <a:lnTo>
                    <a:pt x="2806" y="2001"/>
                  </a:lnTo>
                  <a:lnTo>
                    <a:pt x="2812" y="1972"/>
                  </a:lnTo>
                  <a:lnTo>
                    <a:pt x="2818" y="1952"/>
                  </a:lnTo>
                  <a:lnTo>
                    <a:pt x="2824" y="1930"/>
                  </a:lnTo>
                  <a:lnTo>
                    <a:pt x="2835" y="1905"/>
                  </a:lnTo>
                  <a:lnTo>
                    <a:pt x="2845" y="1886"/>
                  </a:lnTo>
                  <a:lnTo>
                    <a:pt x="2853" y="1873"/>
                  </a:lnTo>
                  <a:lnTo>
                    <a:pt x="2840" y="1900"/>
                  </a:lnTo>
                  <a:lnTo>
                    <a:pt x="2844" y="1888"/>
                  </a:lnTo>
                  <a:lnTo>
                    <a:pt x="2846" y="1878"/>
                  </a:lnTo>
                  <a:lnTo>
                    <a:pt x="2851" y="1857"/>
                  </a:lnTo>
                  <a:lnTo>
                    <a:pt x="2863" y="1815"/>
                  </a:lnTo>
                  <a:lnTo>
                    <a:pt x="2867" y="1799"/>
                  </a:lnTo>
                  <a:lnTo>
                    <a:pt x="2873" y="1780"/>
                  </a:lnTo>
                  <a:cubicBezTo>
                    <a:pt x="2875" y="1771"/>
                    <a:pt x="2879" y="1763"/>
                    <a:pt x="2884" y="1754"/>
                  </a:cubicBezTo>
                  <a:lnTo>
                    <a:pt x="2889" y="1745"/>
                  </a:lnTo>
                  <a:lnTo>
                    <a:pt x="2888" y="1746"/>
                  </a:lnTo>
                  <a:lnTo>
                    <a:pt x="2898" y="1727"/>
                  </a:lnTo>
                  <a:lnTo>
                    <a:pt x="2896" y="1728"/>
                  </a:lnTo>
                  <a:lnTo>
                    <a:pt x="2889" y="1752"/>
                  </a:lnTo>
                  <a:lnTo>
                    <a:pt x="2894" y="1727"/>
                  </a:lnTo>
                  <a:lnTo>
                    <a:pt x="2899" y="1702"/>
                  </a:lnTo>
                  <a:cubicBezTo>
                    <a:pt x="2900" y="1696"/>
                    <a:pt x="2902" y="1690"/>
                    <a:pt x="2904" y="1683"/>
                  </a:cubicBezTo>
                  <a:lnTo>
                    <a:pt x="2909" y="1669"/>
                  </a:lnTo>
                  <a:lnTo>
                    <a:pt x="2916" y="1651"/>
                  </a:lnTo>
                  <a:lnTo>
                    <a:pt x="2921" y="1634"/>
                  </a:lnTo>
                  <a:lnTo>
                    <a:pt x="2924" y="1621"/>
                  </a:lnTo>
                  <a:lnTo>
                    <a:pt x="2930" y="1598"/>
                  </a:lnTo>
                  <a:cubicBezTo>
                    <a:pt x="2938" y="1566"/>
                    <a:pt x="2959" y="1538"/>
                    <a:pt x="2988" y="1521"/>
                  </a:cubicBezTo>
                  <a:lnTo>
                    <a:pt x="2993" y="1518"/>
                  </a:lnTo>
                  <a:lnTo>
                    <a:pt x="2998" y="1515"/>
                  </a:lnTo>
                  <a:lnTo>
                    <a:pt x="2941" y="1588"/>
                  </a:lnTo>
                  <a:lnTo>
                    <a:pt x="2946" y="1571"/>
                  </a:lnTo>
                  <a:lnTo>
                    <a:pt x="2949" y="1556"/>
                  </a:lnTo>
                  <a:lnTo>
                    <a:pt x="2958" y="1520"/>
                  </a:lnTo>
                  <a:cubicBezTo>
                    <a:pt x="2960" y="1514"/>
                    <a:pt x="2962" y="1508"/>
                    <a:pt x="2964" y="1502"/>
                  </a:cubicBezTo>
                  <a:lnTo>
                    <a:pt x="2969" y="1490"/>
                  </a:lnTo>
                  <a:lnTo>
                    <a:pt x="2974" y="1478"/>
                  </a:lnTo>
                  <a:lnTo>
                    <a:pt x="2974" y="1476"/>
                  </a:lnTo>
                  <a:lnTo>
                    <a:pt x="2980" y="1455"/>
                  </a:lnTo>
                  <a:cubicBezTo>
                    <a:pt x="2982" y="1448"/>
                    <a:pt x="2985" y="1441"/>
                    <a:pt x="2988" y="1434"/>
                  </a:cubicBezTo>
                  <a:lnTo>
                    <a:pt x="2993" y="1424"/>
                  </a:lnTo>
                  <a:lnTo>
                    <a:pt x="2998" y="1414"/>
                  </a:lnTo>
                  <a:lnTo>
                    <a:pt x="2991" y="1432"/>
                  </a:lnTo>
                  <a:lnTo>
                    <a:pt x="3000" y="1404"/>
                  </a:lnTo>
                  <a:lnTo>
                    <a:pt x="3002" y="1393"/>
                  </a:lnTo>
                  <a:lnTo>
                    <a:pt x="3009" y="1369"/>
                  </a:lnTo>
                  <a:cubicBezTo>
                    <a:pt x="3027" y="1306"/>
                    <a:pt x="3092" y="1267"/>
                    <a:pt x="3157" y="1280"/>
                  </a:cubicBezTo>
                  <a:lnTo>
                    <a:pt x="3162" y="1281"/>
                  </a:lnTo>
                  <a:lnTo>
                    <a:pt x="3167" y="1282"/>
                  </a:lnTo>
                  <a:lnTo>
                    <a:pt x="3027" y="1350"/>
                  </a:lnTo>
                  <a:lnTo>
                    <a:pt x="3032" y="1340"/>
                  </a:lnTo>
                  <a:lnTo>
                    <a:pt x="3031" y="1340"/>
                  </a:lnTo>
                  <a:lnTo>
                    <a:pt x="3034" y="1329"/>
                  </a:lnTo>
                  <a:lnTo>
                    <a:pt x="3040" y="1312"/>
                  </a:lnTo>
                  <a:cubicBezTo>
                    <a:pt x="3043" y="1302"/>
                    <a:pt x="3048" y="1293"/>
                    <a:pt x="3053" y="1285"/>
                  </a:cubicBezTo>
                  <a:lnTo>
                    <a:pt x="3058" y="1277"/>
                  </a:lnTo>
                  <a:lnTo>
                    <a:pt x="3059" y="1274"/>
                  </a:lnTo>
                  <a:lnTo>
                    <a:pt x="3057" y="1276"/>
                  </a:lnTo>
                  <a:lnTo>
                    <a:pt x="3060" y="1268"/>
                  </a:lnTo>
                  <a:lnTo>
                    <a:pt x="3069" y="1248"/>
                  </a:lnTo>
                  <a:lnTo>
                    <a:pt x="3071" y="1242"/>
                  </a:lnTo>
                  <a:lnTo>
                    <a:pt x="3065" y="1260"/>
                  </a:lnTo>
                  <a:lnTo>
                    <a:pt x="3070" y="1237"/>
                  </a:lnTo>
                  <a:lnTo>
                    <a:pt x="3076" y="1214"/>
                  </a:lnTo>
                  <a:cubicBezTo>
                    <a:pt x="3081" y="1195"/>
                    <a:pt x="3089" y="1177"/>
                    <a:pt x="3102" y="1162"/>
                  </a:cubicBezTo>
                  <a:lnTo>
                    <a:pt x="3107" y="1156"/>
                  </a:lnTo>
                  <a:lnTo>
                    <a:pt x="3103" y="1160"/>
                  </a:lnTo>
                  <a:lnTo>
                    <a:pt x="3086" y="1197"/>
                  </a:lnTo>
                  <a:lnTo>
                    <a:pt x="3091" y="1179"/>
                  </a:lnTo>
                  <a:lnTo>
                    <a:pt x="3096" y="1162"/>
                  </a:lnTo>
                  <a:cubicBezTo>
                    <a:pt x="3098" y="1155"/>
                    <a:pt x="3100" y="1148"/>
                    <a:pt x="3103" y="1142"/>
                  </a:cubicBezTo>
                  <a:lnTo>
                    <a:pt x="3113" y="1120"/>
                  </a:lnTo>
                  <a:cubicBezTo>
                    <a:pt x="3119" y="1106"/>
                    <a:pt x="3128" y="1093"/>
                    <a:pt x="3139" y="1082"/>
                  </a:cubicBezTo>
                  <a:lnTo>
                    <a:pt x="3144" y="1077"/>
                  </a:lnTo>
                  <a:lnTo>
                    <a:pt x="3126" y="1100"/>
                  </a:lnTo>
                  <a:lnTo>
                    <a:pt x="3131" y="1092"/>
                  </a:lnTo>
                  <a:lnTo>
                    <a:pt x="3114" y="1134"/>
                  </a:lnTo>
                  <a:lnTo>
                    <a:pt x="3116" y="1124"/>
                  </a:lnTo>
                  <a:lnTo>
                    <a:pt x="3120" y="1108"/>
                  </a:lnTo>
                  <a:lnTo>
                    <a:pt x="3120" y="1104"/>
                  </a:lnTo>
                  <a:lnTo>
                    <a:pt x="3123" y="1087"/>
                  </a:lnTo>
                  <a:cubicBezTo>
                    <a:pt x="3127" y="1066"/>
                    <a:pt x="3136" y="1047"/>
                    <a:pt x="3150" y="1031"/>
                  </a:cubicBezTo>
                  <a:lnTo>
                    <a:pt x="3155" y="1025"/>
                  </a:lnTo>
                  <a:cubicBezTo>
                    <a:pt x="3161" y="1018"/>
                    <a:pt x="3167" y="1012"/>
                    <a:pt x="3174" y="1007"/>
                  </a:cubicBezTo>
                  <a:lnTo>
                    <a:pt x="3179" y="1003"/>
                  </a:lnTo>
                  <a:lnTo>
                    <a:pt x="3139" y="1057"/>
                  </a:lnTo>
                  <a:lnTo>
                    <a:pt x="3144" y="1044"/>
                  </a:lnTo>
                  <a:lnTo>
                    <a:pt x="3148" y="1032"/>
                  </a:lnTo>
                  <a:lnTo>
                    <a:pt x="3161" y="1001"/>
                  </a:lnTo>
                  <a:lnTo>
                    <a:pt x="3168" y="983"/>
                  </a:lnTo>
                  <a:lnTo>
                    <a:pt x="3181" y="958"/>
                  </a:lnTo>
                  <a:lnTo>
                    <a:pt x="3178" y="962"/>
                  </a:lnTo>
                  <a:lnTo>
                    <a:pt x="3172" y="982"/>
                  </a:lnTo>
                  <a:lnTo>
                    <a:pt x="3177" y="957"/>
                  </a:lnTo>
                  <a:lnTo>
                    <a:pt x="3182" y="932"/>
                  </a:lnTo>
                  <a:cubicBezTo>
                    <a:pt x="3183" y="925"/>
                    <a:pt x="3185" y="918"/>
                    <a:pt x="3188" y="912"/>
                  </a:cubicBezTo>
                  <a:lnTo>
                    <a:pt x="3193" y="899"/>
                  </a:lnTo>
                  <a:lnTo>
                    <a:pt x="3206" y="873"/>
                  </a:lnTo>
                  <a:lnTo>
                    <a:pt x="3209" y="864"/>
                  </a:lnTo>
                  <a:cubicBezTo>
                    <a:pt x="3211" y="858"/>
                    <a:pt x="3214" y="852"/>
                    <a:pt x="3218" y="847"/>
                  </a:cubicBezTo>
                  <a:lnTo>
                    <a:pt x="3228" y="831"/>
                  </a:lnTo>
                  <a:lnTo>
                    <a:pt x="3230" y="824"/>
                  </a:lnTo>
                  <a:lnTo>
                    <a:pt x="3242" y="799"/>
                  </a:lnTo>
                  <a:lnTo>
                    <a:pt x="3245" y="789"/>
                  </a:lnTo>
                  <a:lnTo>
                    <a:pt x="3252" y="769"/>
                  </a:lnTo>
                  <a:lnTo>
                    <a:pt x="3264" y="747"/>
                  </a:lnTo>
                  <a:cubicBezTo>
                    <a:pt x="3286" y="707"/>
                    <a:pt x="3329" y="681"/>
                    <a:pt x="3375" y="681"/>
                  </a:cubicBezTo>
                  <a:lnTo>
                    <a:pt x="3380" y="681"/>
                  </a:lnTo>
                  <a:lnTo>
                    <a:pt x="3355" y="684"/>
                  </a:lnTo>
                  <a:lnTo>
                    <a:pt x="3360" y="683"/>
                  </a:lnTo>
                  <a:lnTo>
                    <a:pt x="3267" y="759"/>
                  </a:lnTo>
                  <a:lnTo>
                    <a:pt x="3272" y="747"/>
                  </a:lnTo>
                  <a:lnTo>
                    <a:pt x="3273" y="743"/>
                  </a:lnTo>
                  <a:lnTo>
                    <a:pt x="3276" y="728"/>
                  </a:lnTo>
                  <a:lnTo>
                    <a:pt x="3280" y="713"/>
                  </a:lnTo>
                  <a:cubicBezTo>
                    <a:pt x="3284" y="697"/>
                    <a:pt x="3291" y="682"/>
                    <a:pt x="3300" y="668"/>
                  </a:cubicBezTo>
                  <a:lnTo>
                    <a:pt x="3305" y="661"/>
                  </a:lnTo>
                  <a:lnTo>
                    <a:pt x="3316" y="648"/>
                  </a:lnTo>
                  <a:lnTo>
                    <a:pt x="3292" y="693"/>
                  </a:lnTo>
                  <a:lnTo>
                    <a:pt x="3297" y="676"/>
                  </a:lnTo>
                  <a:lnTo>
                    <a:pt x="3302" y="658"/>
                  </a:lnTo>
                  <a:cubicBezTo>
                    <a:pt x="3306" y="645"/>
                    <a:pt x="3312" y="633"/>
                    <a:pt x="3320" y="622"/>
                  </a:cubicBezTo>
                  <a:lnTo>
                    <a:pt x="3325" y="615"/>
                  </a:lnTo>
                  <a:lnTo>
                    <a:pt x="3336" y="602"/>
                  </a:lnTo>
                  <a:lnTo>
                    <a:pt x="3318" y="631"/>
                  </a:lnTo>
                  <a:lnTo>
                    <a:pt x="3328" y="609"/>
                  </a:lnTo>
                  <a:lnTo>
                    <a:pt x="3334" y="592"/>
                  </a:lnTo>
                  <a:cubicBezTo>
                    <a:pt x="3338" y="582"/>
                    <a:pt x="3343" y="573"/>
                    <a:pt x="3349" y="564"/>
                  </a:cubicBezTo>
                  <a:lnTo>
                    <a:pt x="3359" y="550"/>
                  </a:lnTo>
                  <a:lnTo>
                    <a:pt x="3360" y="549"/>
                  </a:lnTo>
                  <a:lnTo>
                    <a:pt x="3357" y="553"/>
                  </a:lnTo>
                  <a:lnTo>
                    <a:pt x="3356" y="551"/>
                  </a:lnTo>
                  <a:lnTo>
                    <a:pt x="3361" y="536"/>
                  </a:lnTo>
                  <a:lnTo>
                    <a:pt x="3373" y="504"/>
                  </a:lnTo>
                  <a:cubicBezTo>
                    <a:pt x="3381" y="482"/>
                    <a:pt x="3394" y="463"/>
                    <a:pt x="3413" y="449"/>
                  </a:cubicBezTo>
                  <a:lnTo>
                    <a:pt x="3418" y="445"/>
                  </a:lnTo>
                  <a:lnTo>
                    <a:pt x="3437" y="432"/>
                  </a:lnTo>
                  <a:lnTo>
                    <a:pt x="3412" y="451"/>
                  </a:lnTo>
                  <a:lnTo>
                    <a:pt x="3417" y="446"/>
                  </a:lnTo>
                  <a:lnTo>
                    <a:pt x="3399" y="469"/>
                  </a:lnTo>
                  <a:lnTo>
                    <a:pt x="3404" y="461"/>
                  </a:lnTo>
                  <a:lnTo>
                    <a:pt x="3390" y="490"/>
                  </a:lnTo>
                  <a:lnTo>
                    <a:pt x="3395" y="474"/>
                  </a:lnTo>
                  <a:lnTo>
                    <a:pt x="3400" y="459"/>
                  </a:lnTo>
                  <a:cubicBezTo>
                    <a:pt x="3404" y="446"/>
                    <a:pt x="3410" y="433"/>
                    <a:pt x="3418" y="421"/>
                  </a:cubicBezTo>
                  <a:lnTo>
                    <a:pt x="3423" y="414"/>
                  </a:lnTo>
                  <a:lnTo>
                    <a:pt x="3432" y="404"/>
                  </a:lnTo>
                  <a:lnTo>
                    <a:pt x="3418" y="424"/>
                  </a:lnTo>
                  <a:lnTo>
                    <a:pt x="3428" y="405"/>
                  </a:lnTo>
                  <a:cubicBezTo>
                    <a:pt x="3434" y="393"/>
                    <a:pt x="3442" y="383"/>
                    <a:pt x="3451" y="374"/>
                  </a:cubicBezTo>
                  <a:lnTo>
                    <a:pt x="3456" y="369"/>
                  </a:lnTo>
                  <a:lnTo>
                    <a:pt x="3442" y="385"/>
                  </a:lnTo>
                  <a:lnTo>
                    <a:pt x="3447" y="378"/>
                  </a:lnTo>
                  <a:lnTo>
                    <a:pt x="3432" y="407"/>
                  </a:lnTo>
                  <a:lnTo>
                    <a:pt x="3437" y="394"/>
                  </a:lnTo>
                  <a:lnTo>
                    <a:pt x="3441" y="382"/>
                  </a:lnTo>
                  <a:cubicBezTo>
                    <a:pt x="3446" y="368"/>
                    <a:pt x="3454" y="355"/>
                    <a:pt x="3463" y="344"/>
                  </a:cubicBezTo>
                  <a:lnTo>
                    <a:pt x="3468" y="338"/>
                  </a:lnTo>
                  <a:lnTo>
                    <a:pt x="3464" y="342"/>
                  </a:lnTo>
                  <a:lnTo>
                    <a:pt x="3449" y="373"/>
                  </a:lnTo>
                  <a:lnTo>
                    <a:pt x="3454" y="358"/>
                  </a:lnTo>
                  <a:lnTo>
                    <a:pt x="3458" y="344"/>
                  </a:lnTo>
                  <a:cubicBezTo>
                    <a:pt x="3462" y="331"/>
                    <a:pt x="3468" y="319"/>
                    <a:pt x="3476" y="308"/>
                  </a:cubicBezTo>
                  <a:lnTo>
                    <a:pt x="3481" y="301"/>
                  </a:lnTo>
                  <a:cubicBezTo>
                    <a:pt x="3485" y="295"/>
                    <a:pt x="3490" y="290"/>
                    <a:pt x="3495" y="285"/>
                  </a:cubicBezTo>
                  <a:lnTo>
                    <a:pt x="3500" y="280"/>
                  </a:lnTo>
                  <a:lnTo>
                    <a:pt x="3480" y="306"/>
                  </a:lnTo>
                  <a:lnTo>
                    <a:pt x="3490" y="289"/>
                  </a:lnTo>
                  <a:lnTo>
                    <a:pt x="3504" y="268"/>
                  </a:lnTo>
                  <a:lnTo>
                    <a:pt x="3506" y="262"/>
                  </a:lnTo>
                  <a:lnTo>
                    <a:pt x="3518" y="241"/>
                  </a:lnTo>
                  <a:lnTo>
                    <a:pt x="3526" y="225"/>
                  </a:lnTo>
                  <a:cubicBezTo>
                    <a:pt x="3530" y="217"/>
                    <a:pt x="3535" y="210"/>
                    <a:pt x="3540" y="203"/>
                  </a:cubicBezTo>
                  <a:lnTo>
                    <a:pt x="3549" y="192"/>
                  </a:lnTo>
                  <a:lnTo>
                    <a:pt x="3532" y="221"/>
                  </a:lnTo>
                  <a:lnTo>
                    <a:pt x="3542" y="199"/>
                  </a:lnTo>
                  <a:lnTo>
                    <a:pt x="3543" y="194"/>
                  </a:lnTo>
                  <a:lnTo>
                    <a:pt x="3552" y="174"/>
                  </a:lnTo>
                  <a:cubicBezTo>
                    <a:pt x="3563" y="150"/>
                    <a:pt x="3580" y="130"/>
                    <a:pt x="3603" y="117"/>
                  </a:cubicBezTo>
                  <a:lnTo>
                    <a:pt x="3608" y="114"/>
                  </a:lnTo>
                  <a:lnTo>
                    <a:pt x="3613" y="111"/>
                  </a:lnTo>
                  <a:lnTo>
                    <a:pt x="3567" y="158"/>
                  </a:lnTo>
                  <a:lnTo>
                    <a:pt x="3572" y="149"/>
                  </a:lnTo>
                  <a:lnTo>
                    <a:pt x="3571" y="150"/>
                  </a:lnTo>
                  <a:cubicBezTo>
                    <a:pt x="3579" y="132"/>
                    <a:pt x="3592" y="115"/>
                    <a:pt x="3608" y="103"/>
                  </a:cubicBezTo>
                  <a:lnTo>
                    <a:pt x="3618" y="95"/>
                  </a:lnTo>
                  <a:lnTo>
                    <a:pt x="3634" y="83"/>
                  </a:lnTo>
                  <a:lnTo>
                    <a:pt x="3601" y="116"/>
                  </a:lnTo>
                  <a:lnTo>
                    <a:pt x="3611" y="101"/>
                  </a:lnTo>
                  <a:lnTo>
                    <a:pt x="3597" y="129"/>
                  </a:lnTo>
                  <a:lnTo>
                    <a:pt x="3602" y="115"/>
                  </a:lnTo>
                  <a:lnTo>
                    <a:pt x="3609" y="97"/>
                  </a:lnTo>
                  <a:cubicBezTo>
                    <a:pt x="3618" y="76"/>
                    <a:pt x="3632" y="58"/>
                    <a:pt x="3651" y="44"/>
                  </a:cubicBezTo>
                  <a:lnTo>
                    <a:pt x="3655" y="41"/>
                  </a:lnTo>
                  <a:cubicBezTo>
                    <a:pt x="3670" y="30"/>
                    <a:pt x="3688" y="22"/>
                    <a:pt x="3706" y="18"/>
                  </a:cubicBezTo>
                  <a:lnTo>
                    <a:pt x="3711" y="17"/>
                  </a:lnTo>
                  <a:lnTo>
                    <a:pt x="3721" y="15"/>
                  </a:lnTo>
                  <a:lnTo>
                    <a:pt x="3681" y="31"/>
                  </a:lnTo>
                  <a:lnTo>
                    <a:pt x="3686" y="28"/>
                  </a:lnTo>
                  <a:cubicBezTo>
                    <a:pt x="3698" y="20"/>
                    <a:pt x="3712" y="15"/>
                    <a:pt x="3726" y="12"/>
                  </a:cubicBezTo>
                  <a:lnTo>
                    <a:pt x="3731" y="11"/>
                  </a:lnTo>
                  <a:cubicBezTo>
                    <a:pt x="3786" y="0"/>
                    <a:pt x="3841" y="26"/>
                    <a:pt x="3868" y="74"/>
                  </a:cubicBezTo>
                  <a:lnTo>
                    <a:pt x="3873" y="83"/>
                  </a:lnTo>
                  <a:lnTo>
                    <a:pt x="3881" y="98"/>
                  </a:lnTo>
                  <a:lnTo>
                    <a:pt x="3845" y="54"/>
                  </a:lnTo>
                  <a:lnTo>
                    <a:pt x="3854" y="61"/>
                  </a:lnTo>
                  <a:lnTo>
                    <a:pt x="3801" y="37"/>
                  </a:lnTo>
                  <a:lnTo>
                    <a:pt x="3811" y="39"/>
                  </a:lnTo>
                  <a:lnTo>
                    <a:pt x="3706" y="65"/>
                  </a:lnTo>
                  <a:lnTo>
                    <a:pt x="3711" y="61"/>
                  </a:lnTo>
                  <a:lnTo>
                    <a:pt x="3716" y="57"/>
                  </a:lnTo>
                  <a:cubicBezTo>
                    <a:pt x="3757" y="23"/>
                    <a:pt x="3815" y="19"/>
                    <a:pt x="3861" y="47"/>
                  </a:cubicBezTo>
                  <a:lnTo>
                    <a:pt x="3866" y="50"/>
                  </a:lnTo>
                  <a:cubicBezTo>
                    <a:pt x="3875" y="55"/>
                    <a:pt x="3884" y="62"/>
                    <a:pt x="3891" y="69"/>
                  </a:cubicBezTo>
                  <a:lnTo>
                    <a:pt x="3896" y="74"/>
                  </a:lnTo>
                  <a:lnTo>
                    <a:pt x="3910" y="89"/>
                  </a:lnTo>
                  <a:lnTo>
                    <a:pt x="3872" y="60"/>
                  </a:lnTo>
                  <a:lnTo>
                    <a:pt x="3882" y="65"/>
                  </a:lnTo>
                  <a:lnTo>
                    <a:pt x="3892" y="70"/>
                  </a:lnTo>
                  <a:lnTo>
                    <a:pt x="3834" y="56"/>
                  </a:lnTo>
                  <a:lnTo>
                    <a:pt x="3839" y="56"/>
                  </a:lnTo>
                  <a:cubicBezTo>
                    <a:pt x="3863" y="56"/>
                    <a:pt x="3885" y="63"/>
                    <a:pt x="3905" y="75"/>
                  </a:cubicBezTo>
                  <a:lnTo>
                    <a:pt x="3910" y="78"/>
                  </a:lnTo>
                  <a:cubicBezTo>
                    <a:pt x="3934" y="92"/>
                    <a:pt x="3952" y="113"/>
                    <a:pt x="3963" y="138"/>
                  </a:cubicBezTo>
                  <a:lnTo>
                    <a:pt x="3968" y="150"/>
                  </a:lnTo>
                  <a:lnTo>
                    <a:pt x="3977" y="178"/>
                  </a:lnTo>
                  <a:lnTo>
                    <a:pt x="3967" y="154"/>
                  </a:lnTo>
                  <a:lnTo>
                    <a:pt x="3977" y="173"/>
                  </a:lnTo>
                  <a:lnTo>
                    <a:pt x="3962" y="151"/>
                  </a:lnTo>
                  <a:lnTo>
                    <a:pt x="3972" y="163"/>
                  </a:lnTo>
                  <a:lnTo>
                    <a:pt x="3978" y="169"/>
                  </a:lnTo>
                  <a:cubicBezTo>
                    <a:pt x="3985" y="177"/>
                    <a:pt x="3991" y="185"/>
                    <a:pt x="3995" y="193"/>
                  </a:cubicBezTo>
                  <a:lnTo>
                    <a:pt x="4000" y="202"/>
                  </a:lnTo>
                  <a:lnTo>
                    <a:pt x="3999" y="199"/>
                  </a:lnTo>
                  <a:lnTo>
                    <a:pt x="3790" y="194"/>
                  </a:lnTo>
                  <a:lnTo>
                    <a:pt x="3793" y="190"/>
                  </a:lnTo>
                  <a:lnTo>
                    <a:pt x="3772" y="231"/>
                  </a:lnTo>
                  <a:lnTo>
                    <a:pt x="3774" y="224"/>
                  </a:lnTo>
                  <a:lnTo>
                    <a:pt x="3783" y="202"/>
                  </a:lnTo>
                  <a:lnTo>
                    <a:pt x="3788" y="191"/>
                  </a:lnTo>
                  <a:cubicBezTo>
                    <a:pt x="3805" y="157"/>
                    <a:pt x="3837" y="132"/>
                    <a:pt x="3875" y="123"/>
                  </a:cubicBezTo>
                  <a:cubicBezTo>
                    <a:pt x="3913" y="115"/>
                    <a:pt x="3952" y="124"/>
                    <a:pt x="3982" y="149"/>
                  </a:cubicBezTo>
                  <a:lnTo>
                    <a:pt x="3987" y="153"/>
                  </a:lnTo>
                  <a:cubicBezTo>
                    <a:pt x="4000" y="163"/>
                    <a:pt x="4011" y="176"/>
                    <a:pt x="4019" y="190"/>
                  </a:cubicBezTo>
                  <a:lnTo>
                    <a:pt x="4024" y="199"/>
                  </a:lnTo>
                  <a:lnTo>
                    <a:pt x="4029" y="205"/>
                  </a:lnTo>
                  <a:lnTo>
                    <a:pt x="4042" y="229"/>
                  </a:lnTo>
                  <a:lnTo>
                    <a:pt x="4048" y="243"/>
                  </a:lnTo>
                  <a:lnTo>
                    <a:pt x="3979" y="177"/>
                  </a:lnTo>
                  <a:lnTo>
                    <a:pt x="3984" y="179"/>
                  </a:lnTo>
                  <a:lnTo>
                    <a:pt x="3962" y="172"/>
                  </a:lnTo>
                  <a:lnTo>
                    <a:pt x="3967" y="173"/>
                  </a:lnTo>
                  <a:cubicBezTo>
                    <a:pt x="3998" y="179"/>
                    <a:pt x="4027" y="198"/>
                    <a:pt x="4046" y="224"/>
                  </a:cubicBezTo>
                  <a:lnTo>
                    <a:pt x="4056" y="238"/>
                  </a:lnTo>
                  <a:lnTo>
                    <a:pt x="4056" y="237"/>
                  </a:lnTo>
                  <a:lnTo>
                    <a:pt x="4027" y="214"/>
                  </a:lnTo>
                  <a:lnTo>
                    <a:pt x="4032" y="217"/>
                  </a:lnTo>
                  <a:cubicBezTo>
                    <a:pt x="4041" y="222"/>
                    <a:pt x="4050" y="229"/>
                    <a:pt x="4057" y="236"/>
                  </a:cubicBezTo>
                  <a:lnTo>
                    <a:pt x="4061" y="240"/>
                  </a:lnTo>
                  <a:cubicBezTo>
                    <a:pt x="4074" y="253"/>
                    <a:pt x="4084" y="268"/>
                    <a:pt x="4090" y="285"/>
                  </a:cubicBezTo>
                  <a:lnTo>
                    <a:pt x="4095" y="298"/>
                  </a:lnTo>
                  <a:lnTo>
                    <a:pt x="4099" y="306"/>
                  </a:lnTo>
                  <a:lnTo>
                    <a:pt x="3980" y="227"/>
                  </a:lnTo>
                  <a:lnTo>
                    <a:pt x="3985" y="227"/>
                  </a:lnTo>
                  <a:lnTo>
                    <a:pt x="3906" y="256"/>
                  </a:lnTo>
                  <a:lnTo>
                    <a:pt x="3911" y="252"/>
                  </a:lnTo>
                  <a:cubicBezTo>
                    <a:pt x="3937" y="231"/>
                    <a:pt x="3970" y="221"/>
                    <a:pt x="4003" y="224"/>
                  </a:cubicBezTo>
                  <a:lnTo>
                    <a:pt x="4013" y="225"/>
                  </a:lnTo>
                  <a:cubicBezTo>
                    <a:pt x="4048" y="229"/>
                    <a:pt x="4080" y="246"/>
                    <a:pt x="4102" y="274"/>
                  </a:cubicBezTo>
                  <a:lnTo>
                    <a:pt x="4112" y="287"/>
                  </a:lnTo>
                  <a:lnTo>
                    <a:pt x="4090" y="266"/>
                  </a:lnTo>
                  <a:lnTo>
                    <a:pt x="4095" y="270"/>
                  </a:lnTo>
                  <a:cubicBezTo>
                    <a:pt x="4103" y="275"/>
                    <a:pt x="4110" y="282"/>
                    <a:pt x="4115" y="290"/>
                  </a:cubicBezTo>
                  <a:lnTo>
                    <a:pt x="4119" y="295"/>
                  </a:lnTo>
                  <a:cubicBezTo>
                    <a:pt x="4128" y="305"/>
                    <a:pt x="4134" y="316"/>
                    <a:pt x="4139" y="329"/>
                  </a:cubicBezTo>
                  <a:lnTo>
                    <a:pt x="4144" y="342"/>
                  </a:lnTo>
                  <a:lnTo>
                    <a:pt x="4150" y="358"/>
                  </a:lnTo>
                  <a:lnTo>
                    <a:pt x="4156" y="371"/>
                  </a:lnTo>
                  <a:cubicBezTo>
                    <a:pt x="4159" y="377"/>
                    <a:pt x="4161" y="383"/>
                    <a:pt x="4163" y="389"/>
                  </a:cubicBezTo>
                  <a:lnTo>
                    <a:pt x="4168" y="407"/>
                  </a:lnTo>
                  <a:lnTo>
                    <a:pt x="4170" y="412"/>
                  </a:lnTo>
                  <a:lnTo>
                    <a:pt x="4049" y="327"/>
                  </a:lnTo>
                  <a:lnTo>
                    <a:pt x="4051" y="327"/>
                  </a:lnTo>
                  <a:lnTo>
                    <a:pt x="3961" y="365"/>
                  </a:lnTo>
                  <a:lnTo>
                    <a:pt x="3964" y="362"/>
                  </a:lnTo>
                  <a:lnTo>
                    <a:pt x="3940" y="395"/>
                  </a:lnTo>
                  <a:lnTo>
                    <a:pt x="3942" y="391"/>
                  </a:lnTo>
                  <a:cubicBezTo>
                    <a:pt x="3974" y="328"/>
                    <a:pt x="4050" y="302"/>
                    <a:pt x="4114" y="334"/>
                  </a:cubicBezTo>
                  <a:lnTo>
                    <a:pt x="4116" y="335"/>
                  </a:lnTo>
                  <a:cubicBezTo>
                    <a:pt x="4147" y="351"/>
                    <a:pt x="4170" y="378"/>
                    <a:pt x="4181" y="411"/>
                  </a:cubicBezTo>
                  <a:lnTo>
                    <a:pt x="4186" y="427"/>
                  </a:lnTo>
                  <a:lnTo>
                    <a:pt x="4192" y="452"/>
                  </a:lnTo>
                  <a:lnTo>
                    <a:pt x="4180" y="422"/>
                  </a:lnTo>
                  <a:lnTo>
                    <a:pt x="4185" y="431"/>
                  </a:lnTo>
                  <a:lnTo>
                    <a:pt x="4183" y="426"/>
                  </a:lnTo>
                  <a:cubicBezTo>
                    <a:pt x="4188" y="433"/>
                    <a:pt x="4192" y="441"/>
                    <a:pt x="4196" y="449"/>
                  </a:cubicBezTo>
                  <a:lnTo>
                    <a:pt x="4206" y="472"/>
                  </a:lnTo>
                  <a:lnTo>
                    <a:pt x="4193" y="449"/>
                  </a:lnTo>
                  <a:lnTo>
                    <a:pt x="4198" y="456"/>
                  </a:lnTo>
                  <a:lnTo>
                    <a:pt x="4209" y="474"/>
                  </a:lnTo>
                  <a:cubicBezTo>
                    <a:pt x="4212" y="480"/>
                    <a:pt x="4215" y="485"/>
                    <a:pt x="4217" y="492"/>
                  </a:cubicBezTo>
                  <a:lnTo>
                    <a:pt x="4222" y="505"/>
                  </a:lnTo>
                  <a:lnTo>
                    <a:pt x="4227" y="518"/>
                  </a:lnTo>
                  <a:lnTo>
                    <a:pt x="4229" y="519"/>
                  </a:lnTo>
                  <a:lnTo>
                    <a:pt x="4216" y="500"/>
                  </a:lnTo>
                  <a:lnTo>
                    <a:pt x="4226" y="512"/>
                  </a:lnTo>
                  <a:lnTo>
                    <a:pt x="4223" y="508"/>
                  </a:lnTo>
                  <a:cubicBezTo>
                    <a:pt x="4231" y="516"/>
                    <a:pt x="4238" y="525"/>
                    <a:pt x="4244" y="535"/>
                  </a:cubicBezTo>
                  <a:lnTo>
                    <a:pt x="4248" y="542"/>
                  </a:lnTo>
                  <a:cubicBezTo>
                    <a:pt x="4253" y="551"/>
                    <a:pt x="4257" y="561"/>
                    <a:pt x="4260" y="571"/>
                  </a:cubicBezTo>
                  <a:lnTo>
                    <a:pt x="4265" y="589"/>
                  </a:lnTo>
                  <a:lnTo>
                    <a:pt x="4270" y="607"/>
                  </a:lnTo>
                  <a:lnTo>
                    <a:pt x="4251" y="567"/>
                  </a:lnTo>
                  <a:lnTo>
                    <a:pt x="4256" y="574"/>
                  </a:lnTo>
                  <a:lnTo>
                    <a:pt x="4231" y="549"/>
                  </a:lnTo>
                  <a:lnTo>
                    <a:pt x="4236" y="553"/>
                  </a:lnTo>
                  <a:cubicBezTo>
                    <a:pt x="4246" y="560"/>
                    <a:pt x="4254" y="568"/>
                    <a:pt x="4261" y="578"/>
                  </a:cubicBezTo>
                  <a:lnTo>
                    <a:pt x="4271" y="592"/>
                  </a:lnTo>
                  <a:lnTo>
                    <a:pt x="4285" y="616"/>
                  </a:lnTo>
                  <a:lnTo>
                    <a:pt x="4294" y="630"/>
                  </a:lnTo>
                  <a:cubicBezTo>
                    <a:pt x="4298" y="636"/>
                    <a:pt x="4301" y="642"/>
                    <a:pt x="4304" y="648"/>
                  </a:cubicBezTo>
                  <a:lnTo>
                    <a:pt x="4309" y="660"/>
                  </a:lnTo>
                  <a:lnTo>
                    <a:pt x="4312" y="668"/>
                  </a:lnTo>
                  <a:lnTo>
                    <a:pt x="4309" y="661"/>
                  </a:lnTo>
                  <a:lnTo>
                    <a:pt x="4314" y="669"/>
                  </a:lnTo>
                  <a:cubicBezTo>
                    <a:pt x="4319" y="676"/>
                    <a:pt x="4322" y="684"/>
                    <a:pt x="4325" y="692"/>
                  </a:cubicBezTo>
                  <a:lnTo>
                    <a:pt x="4334" y="716"/>
                  </a:lnTo>
                  <a:lnTo>
                    <a:pt x="4345" y="743"/>
                  </a:lnTo>
                  <a:lnTo>
                    <a:pt x="4351" y="757"/>
                  </a:lnTo>
                  <a:lnTo>
                    <a:pt x="4260" y="684"/>
                  </a:lnTo>
                  <a:lnTo>
                    <a:pt x="4265" y="685"/>
                  </a:lnTo>
                  <a:cubicBezTo>
                    <a:pt x="4279" y="688"/>
                    <a:pt x="4293" y="693"/>
                    <a:pt x="4305" y="701"/>
                  </a:cubicBezTo>
                  <a:lnTo>
                    <a:pt x="4310" y="704"/>
                  </a:lnTo>
                  <a:cubicBezTo>
                    <a:pt x="4335" y="718"/>
                    <a:pt x="4354" y="741"/>
                    <a:pt x="4364" y="768"/>
                  </a:cubicBezTo>
                  <a:lnTo>
                    <a:pt x="4369" y="781"/>
                  </a:lnTo>
                  <a:lnTo>
                    <a:pt x="4377" y="805"/>
                  </a:lnTo>
                  <a:lnTo>
                    <a:pt x="4333" y="741"/>
                  </a:lnTo>
                  <a:lnTo>
                    <a:pt x="4338" y="745"/>
                  </a:lnTo>
                  <a:lnTo>
                    <a:pt x="4354" y="759"/>
                  </a:lnTo>
                  <a:cubicBezTo>
                    <a:pt x="4369" y="774"/>
                    <a:pt x="4379" y="792"/>
                    <a:pt x="4386" y="811"/>
                  </a:cubicBezTo>
                  <a:lnTo>
                    <a:pt x="4391" y="827"/>
                  </a:lnTo>
                  <a:lnTo>
                    <a:pt x="4396" y="843"/>
                  </a:lnTo>
                  <a:lnTo>
                    <a:pt x="4321" y="763"/>
                  </a:lnTo>
                  <a:lnTo>
                    <a:pt x="4326" y="765"/>
                  </a:lnTo>
                  <a:lnTo>
                    <a:pt x="4331" y="767"/>
                  </a:lnTo>
                  <a:cubicBezTo>
                    <a:pt x="4358" y="778"/>
                    <a:pt x="4381" y="798"/>
                    <a:pt x="4395" y="823"/>
                  </a:cubicBezTo>
                  <a:lnTo>
                    <a:pt x="4400" y="832"/>
                  </a:lnTo>
                  <a:lnTo>
                    <a:pt x="4405" y="841"/>
                  </a:lnTo>
                  <a:lnTo>
                    <a:pt x="4412" y="853"/>
                  </a:lnTo>
                  <a:lnTo>
                    <a:pt x="4417" y="858"/>
                  </a:lnTo>
                  <a:lnTo>
                    <a:pt x="4424" y="867"/>
                  </a:lnTo>
                  <a:cubicBezTo>
                    <a:pt x="4428" y="872"/>
                    <a:pt x="4431" y="878"/>
                    <a:pt x="4434" y="883"/>
                  </a:cubicBezTo>
                  <a:lnTo>
                    <a:pt x="4439" y="892"/>
                  </a:lnTo>
                  <a:lnTo>
                    <a:pt x="4437" y="887"/>
                  </a:lnTo>
                  <a:lnTo>
                    <a:pt x="4358" y="836"/>
                  </a:lnTo>
                  <a:lnTo>
                    <a:pt x="4363" y="837"/>
                  </a:lnTo>
                  <a:lnTo>
                    <a:pt x="4373" y="839"/>
                  </a:lnTo>
                  <a:cubicBezTo>
                    <a:pt x="4410" y="849"/>
                    <a:pt x="4442" y="875"/>
                    <a:pt x="4458" y="911"/>
                  </a:cubicBezTo>
                  <a:lnTo>
                    <a:pt x="4463" y="922"/>
                  </a:lnTo>
                  <a:lnTo>
                    <a:pt x="4471" y="942"/>
                  </a:lnTo>
                  <a:lnTo>
                    <a:pt x="4471" y="940"/>
                  </a:lnTo>
                  <a:lnTo>
                    <a:pt x="4478" y="956"/>
                  </a:lnTo>
                  <a:lnTo>
                    <a:pt x="4489" y="989"/>
                  </a:lnTo>
                  <a:lnTo>
                    <a:pt x="4493" y="1000"/>
                  </a:lnTo>
                  <a:lnTo>
                    <a:pt x="4419" y="922"/>
                  </a:lnTo>
                  <a:lnTo>
                    <a:pt x="4424" y="924"/>
                  </a:lnTo>
                  <a:lnTo>
                    <a:pt x="4376" y="914"/>
                  </a:lnTo>
                  <a:lnTo>
                    <a:pt x="4380" y="914"/>
                  </a:lnTo>
                  <a:cubicBezTo>
                    <a:pt x="4427" y="914"/>
                    <a:pt x="4470" y="940"/>
                    <a:pt x="4492" y="980"/>
                  </a:cubicBezTo>
                  <a:lnTo>
                    <a:pt x="4497" y="989"/>
                  </a:lnTo>
                  <a:lnTo>
                    <a:pt x="4505" y="1004"/>
                  </a:lnTo>
                  <a:lnTo>
                    <a:pt x="4470" y="962"/>
                  </a:lnTo>
                  <a:lnTo>
                    <a:pt x="4480" y="970"/>
                  </a:lnTo>
                  <a:cubicBezTo>
                    <a:pt x="4487" y="975"/>
                    <a:pt x="4493" y="981"/>
                    <a:pt x="4499" y="988"/>
                  </a:cubicBezTo>
                  <a:lnTo>
                    <a:pt x="4509" y="1000"/>
                  </a:lnTo>
                  <a:cubicBezTo>
                    <a:pt x="4516" y="1008"/>
                    <a:pt x="4522" y="1018"/>
                    <a:pt x="4527" y="1029"/>
                  </a:cubicBezTo>
                  <a:lnTo>
                    <a:pt x="4536" y="1049"/>
                  </a:lnTo>
                  <a:lnTo>
                    <a:pt x="4541" y="1057"/>
                  </a:lnTo>
                  <a:lnTo>
                    <a:pt x="4555" y="1085"/>
                  </a:lnTo>
                  <a:lnTo>
                    <a:pt x="4559" y="1093"/>
                  </a:lnTo>
                  <a:lnTo>
                    <a:pt x="4543" y="1069"/>
                  </a:lnTo>
                  <a:lnTo>
                    <a:pt x="4548" y="1075"/>
                  </a:lnTo>
                  <a:lnTo>
                    <a:pt x="4384" y="1047"/>
                  </a:lnTo>
                  <a:lnTo>
                    <a:pt x="4389" y="1044"/>
                  </a:lnTo>
                  <a:lnTo>
                    <a:pt x="4355" y="1074"/>
                  </a:lnTo>
                  <a:lnTo>
                    <a:pt x="4359" y="1069"/>
                  </a:lnTo>
                  <a:cubicBezTo>
                    <a:pt x="4364" y="1061"/>
                    <a:pt x="4371" y="1054"/>
                    <a:pt x="4379" y="1049"/>
                  </a:cubicBezTo>
                  <a:lnTo>
                    <a:pt x="4384" y="1045"/>
                  </a:lnTo>
                  <a:cubicBezTo>
                    <a:pt x="4399" y="1032"/>
                    <a:pt x="4418" y="1023"/>
                    <a:pt x="4438" y="1019"/>
                  </a:cubicBezTo>
                  <a:lnTo>
                    <a:pt x="4443" y="1018"/>
                  </a:lnTo>
                  <a:cubicBezTo>
                    <a:pt x="4480" y="1011"/>
                    <a:pt x="4519" y="1020"/>
                    <a:pt x="4548" y="1044"/>
                  </a:cubicBezTo>
                  <a:lnTo>
                    <a:pt x="4553" y="1048"/>
                  </a:lnTo>
                  <a:cubicBezTo>
                    <a:pt x="4560" y="1053"/>
                    <a:pt x="4566" y="1059"/>
                    <a:pt x="4572" y="1066"/>
                  </a:cubicBezTo>
                  <a:lnTo>
                    <a:pt x="4577" y="1072"/>
                  </a:lnTo>
                  <a:lnTo>
                    <a:pt x="4574" y="1068"/>
                  </a:lnTo>
                  <a:lnTo>
                    <a:pt x="4549" y="1049"/>
                  </a:lnTo>
                  <a:lnTo>
                    <a:pt x="4554" y="1052"/>
                  </a:lnTo>
                  <a:lnTo>
                    <a:pt x="4409" y="1062"/>
                  </a:lnTo>
                  <a:lnTo>
                    <a:pt x="4414" y="1058"/>
                  </a:lnTo>
                  <a:lnTo>
                    <a:pt x="4407" y="1063"/>
                  </a:lnTo>
                  <a:cubicBezTo>
                    <a:pt x="4457" y="1013"/>
                    <a:pt x="4538" y="1013"/>
                    <a:pt x="4588" y="1063"/>
                  </a:cubicBezTo>
                  <a:lnTo>
                    <a:pt x="4593" y="1068"/>
                  </a:lnTo>
                  <a:cubicBezTo>
                    <a:pt x="4600" y="1075"/>
                    <a:pt x="4606" y="1082"/>
                    <a:pt x="4611" y="1091"/>
                  </a:cubicBezTo>
                  <a:lnTo>
                    <a:pt x="4616" y="1099"/>
                  </a:lnTo>
                  <a:lnTo>
                    <a:pt x="4628" y="1119"/>
                  </a:lnTo>
                  <a:lnTo>
                    <a:pt x="4597" y="1084"/>
                  </a:lnTo>
                  <a:lnTo>
                    <a:pt x="4607" y="1092"/>
                  </a:lnTo>
                  <a:lnTo>
                    <a:pt x="4462" y="1082"/>
                  </a:lnTo>
                  <a:lnTo>
                    <a:pt x="4467" y="1079"/>
                  </a:lnTo>
                  <a:lnTo>
                    <a:pt x="4442" y="1098"/>
                  </a:lnTo>
                  <a:lnTo>
                    <a:pt x="4446" y="1094"/>
                  </a:lnTo>
                  <a:cubicBezTo>
                    <a:pt x="4496" y="1044"/>
                    <a:pt x="4577" y="1044"/>
                    <a:pt x="4627" y="1094"/>
                  </a:cubicBezTo>
                  <a:lnTo>
                    <a:pt x="4632" y="1099"/>
                  </a:lnTo>
                  <a:cubicBezTo>
                    <a:pt x="4639" y="1106"/>
                    <a:pt x="4645" y="1113"/>
                    <a:pt x="4650" y="1122"/>
                  </a:cubicBezTo>
                  <a:lnTo>
                    <a:pt x="4655" y="1130"/>
                  </a:lnTo>
                  <a:lnTo>
                    <a:pt x="4663" y="1141"/>
                  </a:lnTo>
                  <a:lnTo>
                    <a:pt x="4670" y="1153"/>
                  </a:lnTo>
                  <a:lnTo>
                    <a:pt x="4652" y="1130"/>
                  </a:lnTo>
                  <a:lnTo>
                    <a:pt x="4657" y="1135"/>
                  </a:lnTo>
                  <a:lnTo>
                    <a:pt x="4462" y="1151"/>
                  </a:lnTo>
                  <a:lnTo>
                    <a:pt x="4467" y="1144"/>
                  </a:lnTo>
                  <a:lnTo>
                    <a:pt x="4453" y="1171"/>
                  </a:lnTo>
                  <a:lnTo>
                    <a:pt x="4455" y="1166"/>
                  </a:lnTo>
                  <a:cubicBezTo>
                    <a:pt x="4469" y="1131"/>
                    <a:pt x="4497" y="1104"/>
                    <a:pt x="4533" y="1092"/>
                  </a:cubicBezTo>
                  <a:lnTo>
                    <a:pt x="4536" y="1091"/>
                  </a:lnTo>
                  <a:cubicBezTo>
                    <a:pt x="4592" y="1072"/>
                    <a:pt x="4654" y="1094"/>
                    <a:pt x="4685" y="1145"/>
                  </a:cubicBezTo>
                  <a:lnTo>
                    <a:pt x="4690" y="1153"/>
                  </a:lnTo>
                  <a:cubicBezTo>
                    <a:pt x="4696" y="1162"/>
                    <a:pt x="4701" y="1172"/>
                    <a:pt x="4704" y="1183"/>
                  </a:cubicBezTo>
                  <a:lnTo>
                    <a:pt x="4708" y="1196"/>
                  </a:lnTo>
                  <a:lnTo>
                    <a:pt x="4710" y="1201"/>
                  </a:lnTo>
                  <a:lnTo>
                    <a:pt x="4710" y="1199"/>
                  </a:lnTo>
                  <a:lnTo>
                    <a:pt x="4675" y="1157"/>
                  </a:lnTo>
                  <a:lnTo>
                    <a:pt x="4680" y="1161"/>
                  </a:lnTo>
                  <a:lnTo>
                    <a:pt x="4671" y="1154"/>
                  </a:lnTo>
                  <a:cubicBezTo>
                    <a:pt x="4689" y="1164"/>
                    <a:pt x="4703" y="1178"/>
                    <a:pt x="4714" y="1196"/>
                  </a:cubicBezTo>
                  <a:lnTo>
                    <a:pt x="4719" y="1204"/>
                  </a:lnTo>
                  <a:lnTo>
                    <a:pt x="4724" y="1212"/>
                  </a:lnTo>
                  <a:lnTo>
                    <a:pt x="4694" y="1178"/>
                  </a:lnTo>
                  <a:lnTo>
                    <a:pt x="4703" y="1185"/>
                  </a:lnTo>
                  <a:cubicBezTo>
                    <a:pt x="4710" y="1191"/>
                    <a:pt x="4717" y="1197"/>
                    <a:pt x="4723" y="1205"/>
                  </a:cubicBezTo>
                  <a:lnTo>
                    <a:pt x="4733" y="1217"/>
                  </a:lnTo>
                  <a:lnTo>
                    <a:pt x="4735" y="1218"/>
                  </a:lnTo>
                  <a:lnTo>
                    <a:pt x="4740" y="1223"/>
                  </a:lnTo>
                  <a:cubicBezTo>
                    <a:pt x="4745" y="1228"/>
                    <a:pt x="4750" y="1233"/>
                    <a:pt x="4754" y="1239"/>
                  </a:cubicBezTo>
                  <a:lnTo>
                    <a:pt x="4759" y="1246"/>
                  </a:lnTo>
                  <a:cubicBezTo>
                    <a:pt x="4767" y="1257"/>
                    <a:pt x="4773" y="1269"/>
                    <a:pt x="4777" y="1282"/>
                  </a:cubicBezTo>
                  <a:lnTo>
                    <a:pt x="4782" y="1298"/>
                  </a:lnTo>
                  <a:lnTo>
                    <a:pt x="4787" y="1318"/>
                  </a:lnTo>
                  <a:lnTo>
                    <a:pt x="4754" y="1261"/>
                  </a:lnTo>
                  <a:lnTo>
                    <a:pt x="4759" y="1266"/>
                  </a:lnTo>
                  <a:lnTo>
                    <a:pt x="4734" y="1247"/>
                  </a:lnTo>
                  <a:lnTo>
                    <a:pt x="4739" y="1250"/>
                  </a:lnTo>
                  <a:cubicBezTo>
                    <a:pt x="4754" y="1259"/>
                    <a:pt x="4767" y="1271"/>
                    <a:pt x="4778" y="1285"/>
                  </a:cubicBezTo>
                  <a:lnTo>
                    <a:pt x="4783" y="1292"/>
                  </a:lnTo>
                  <a:lnTo>
                    <a:pt x="4782" y="1291"/>
                  </a:lnTo>
                  <a:lnTo>
                    <a:pt x="4618" y="1263"/>
                  </a:lnTo>
                  <a:lnTo>
                    <a:pt x="4623" y="1260"/>
                  </a:lnTo>
                  <a:cubicBezTo>
                    <a:pt x="4635" y="1252"/>
                    <a:pt x="4649" y="1247"/>
                    <a:pt x="4663" y="1244"/>
                  </a:cubicBezTo>
                  <a:lnTo>
                    <a:pt x="4668" y="1243"/>
                  </a:lnTo>
                  <a:cubicBezTo>
                    <a:pt x="4727" y="1231"/>
                    <a:pt x="4785" y="1261"/>
                    <a:pt x="4810" y="1316"/>
                  </a:cubicBezTo>
                  <a:lnTo>
                    <a:pt x="4815" y="1327"/>
                  </a:lnTo>
                  <a:lnTo>
                    <a:pt x="4825" y="1355"/>
                  </a:lnTo>
                  <a:lnTo>
                    <a:pt x="4804" y="1314"/>
                  </a:lnTo>
                  <a:lnTo>
                    <a:pt x="4814" y="1327"/>
                  </a:lnTo>
                  <a:lnTo>
                    <a:pt x="4665" y="1287"/>
                  </a:lnTo>
                  <a:lnTo>
                    <a:pt x="4670" y="1285"/>
                  </a:lnTo>
                  <a:cubicBezTo>
                    <a:pt x="4677" y="1282"/>
                    <a:pt x="4685" y="1279"/>
                    <a:pt x="4692" y="1278"/>
                  </a:cubicBezTo>
                  <a:lnTo>
                    <a:pt x="4697" y="1277"/>
                  </a:lnTo>
                  <a:cubicBezTo>
                    <a:pt x="4743" y="1268"/>
                    <a:pt x="4791" y="1284"/>
                    <a:pt x="4821" y="1321"/>
                  </a:cubicBezTo>
                  <a:lnTo>
                    <a:pt x="4826" y="1327"/>
                  </a:lnTo>
                  <a:cubicBezTo>
                    <a:pt x="4831" y="1333"/>
                    <a:pt x="4835" y="1339"/>
                    <a:pt x="4839" y="1346"/>
                  </a:cubicBezTo>
                  <a:lnTo>
                    <a:pt x="4844" y="1355"/>
                  </a:lnTo>
                  <a:lnTo>
                    <a:pt x="4849" y="1362"/>
                  </a:lnTo>
                  <a:lnTo>
                    <a:pt x="4856" y="1371"/>
                  </a:lnTo>
                  <a:lnTo>
                    <a:pt x="4872" y="1398"/>
                  </a:lnTo>
                  <a:lnTo>
                    <a:pt x="4819" y="1348"/>
                  </a:lnTo>
                  <a:lnTo>
                    <a:pt x="4829" y="1353"/>
                  </a:lnTo>
                  <a:cubicBezTo>
                    <a:pt x="4839" y="1358"/>
                    <a:pt x="4848" y="1364"/>
                    <a:pt x="4857" y="1372"/>
                  </a:cubicBezTo>
                  <a:lnTo>
                    <a:pt x="4866" y="1380"/>
                  </a:lnTo>
                  <a:cubicBezTo>
                    <a:pt x="4872" y="1385"/>
                    <a:pt x="4877" y="1391"/>
                    <a:pt x="4882" y="1397"/>
                  </a:cubicBezTo>
                  <a:lnTo>
                    <a:pt x="4892" y="1410"/>
                  </a:lnTo>
                  <a:lnTo>
                    <a:pt x="4870" y="1389"/>
                  </a:lnTo>
                  <a:lnTo>
                    <a:pt x="4880" y="1397"/>
                  </a:lnTo>
                  <a:lnTo>
                    <a:pt x="4884" y="1399"/>
                  </a:lnTo>
                  <a:cubicBezTo>
                    <a:pt x="4890" y="1403"/>
                    <a:pt x="4896" y="1408"/>
                    <a:pt x="4901" y="1413"/>
                  </a:cubicBezTo>
                  <a:lnTo>
                    <a:pt x="4910" y="1422"/>
                  </a:lnTo>
                  <a:lnTo>
                    <a:pt x="4754" y="1403"/>
                  </a:lnTo>
                  <a:lnTo>
                    <a:pt x="4759" y="1400"/>
                  </a:lnTo>
                  <a:cubicBezTo>
                    <a:pt x="4764" y="1396"/>
                    <a:pt x="4771" y="1393"/>
                    <a:pt x="4777" y="1391"/>
                  </a:cubicBezTo>
                  <a:lnTo>
                    <a:pt x="4782" y="1389"/>
                  </a:lnTo>
                  <a:cubicBezTo>
                    <a:pt x="4844" y="1364"/>
                    <a:pt x="4914" y="1391"/>
                    <a:pt x="4944" y="1450"/>
                  </a:cubicBezTo>
                  <a:lnTo>
                    <a:pt x="4949" y="1460"/>
                  </a:lnTo>
                  <a:lnTo>
                    <a:pt x="4951" y="1464"/>
                  </a:lnTo>
                  <a:lnTo>
                    <a:pt x="4839" y="1398"/>
                  </a:lnTo>
                  <a:lnTo>
                    <a:pt x="4844" y="1398"/>
                  </a:lnTo>
                  <a:lnTo>
                    <a:pt x="4765" y="1427"/>
                  </a:lnTo>
                  <a:lnTo>
                    <a:pt x="4770" y="1423"/>
                  </a:lnTo>
                  <a:cubicBezTo>
                    <a:pt x="4789" y="1407"/>
                    <a:pt x="4812" y="1398"/>
                    <a:pt x="4837" y="1395"/>
                  </a:cubicBezTo>
                  <a:lnTo>
                    <a:pt x="4847" y="1394"/>
                  </a:lnTo>
                  <a:cubicBezTo>
                    <a:pt x="4892" y="1390"/>
                    <a:pt x="4937" y="1410"/>
                    <a:pt x="4964" y="1447"/>
                  </a:cubicBezTo>
                  <a:lnTo>
                    <a:pt x="4969" y="1454"/>
                  </a:lnTo>
                  <a:lnTo>
                    <a:pt x="4975" y="1463"/>
                  </a:lnTo>
                  <a:lnTo>
                    <a:pt x="4856" y="1407"/>
                  </a:lnTo>
                  <a:lnTo>
                    <a:pt x="4866" y="1406"/>
                  </a:lnTo>
                  <a:lnTo>
                    <a:pt x="4863" y="1406"/>
                  </a:lnTo>
                  <a:cubicBezTo>
                    <a:pt x="4888" y="1401"/>
                    <a:pt x="4913" y="1403"/>
                    <a:pt x="4936" y="1413"/>
                  </a:cubicBezTo>
                  <a:lnTo>
                    <a:pt x="4946" y="1417"/>
                  </a:lnTo>
                  <a:lnTo>
                    <a:pt x="4913" y="1408"/>
                  </a:lnTo>
                  <a:lnTo>
                    <a:pt x="4922" y="1409"/>
                  </a:lnTo>
                  <a:cubicBezTo>
                    <a:pt x="4943" y="1412"/>
                    <a:pt x="4963" y="1419"/>
                    <a:pt x="4981" y="1432"/>
                  </a:cubicBezTo>
                  <a:lnTo>
                    <a:pt x="4991" y="1439"/>
                  </a:lnTo>
                  <a:lnTo>
                    <a:pt x="4838" y="1444"/>
                  </a:lnTo>
                  <a:lnTo>
                    <a:pt x="4843" y="1440"/>
                  </a:lnTo>
                  <a:lnTo>
                    <a:pt x="4862" y="1427"/>
                  </a:lnTo>
                  <a:cubicBezTo>
                    <a:pt x="4891" y="1409"/>
                    <a:pt x="4927" y="1404"/>
                    <a:pt x="4961" y="1413"/>
                  </a:cubicBezTo>
                  <a:cubicBezTo>
                    <a:pt x="4994" y="1422"/>
                    <a:pt x="5023" y="1444"/>
                    <a:pt x="5039" y="1474"/>
                  </a:cubicBezTo>
                  <a:lnTo>
                    <a:pt x="5044" y="1483"/>
                  </a:lnTo>
                  <a:lnTo>
                    <a:pt x="5052" y="1498"/>
                  </a:lnTo>
                  <a:lnTo>
                    <a:pt x="4985" y="1437"/>
                  </a:lnTo>
                  <a:lnTo>
                    <a:pt x="4990" y="1439"/>
                  </a:lnTo>
                  <a:lnTo>
                    <a:pt x="4978" y="1434"/>
                  </a:lnTo>
                  <a:cubicBezTo>
                    <a:pt x="5000" y="1440"/>
                    <a:pt x="5021" y="1452"/>
                    <a:pt x="5037" y="1468"/>
                  </a:cubicBezTo>
                  <a:lnTo>
                    <a:pt x="5042" y="1473"/>
                  </a:lnTo>
                  <a:lnTo>
                    <a:pt x="5036" y="1468"/>
                  </a:lnTo>
                  <a:lnTo>
                    <a:pt x="4931" y="1442"/>
                  </a:lnTo>
                  <a:lnTo>
                    <a:pt x="4936" y="1441"/>
                  </a:lnTo>
                  <a:lnTo>
                    <a:pt x="4914" y="1448"/>
                  </a:lnTo>
                  <a:lnTo>
                    <a:pt x="4919" y="1446"/>
                  </a:lnTo>
                  <a:cubicBezTo>
                    <a:pt x="4949" y="1433"/>
                    <a:pt x="4983" y="1433"/>
                    <a:pt x="5014" y="1446"/>
                  </a:cubicBezTo>
                  <a:lnTo>
                    <a:pt x="5024" y="1450"/>
                  </a:lnTo>
                  <a:lnTo>
                    <a:pt x="5026" y="1450"/>
                  </a:lnTo>
                  <a:lnTo>
                    <a:pt x="4887" y="1490"/>
                  </a:lnTo>
                  <a:lnTo>
                    <a:pt x="4892" y="1484"/>
                  </a:lnTo>
                  <a:lnTo>
                    <a:pt x="4905" y="1470"/>
                  </a:lnTo>
                  <a:cubicBezTo>
                    <a:pt x="4955" y="1420"/>
                    <a:pt x="5036" y="1420"/>
                    <a:pt x="5086" y="1470"/>
                  </a:cubicBezTo>
                  <a:lnTo>
                    <a:pt x="5091" y="1475"/>
                  </a:lnTo>
                  <a:lnTo>
                    <a:pt x="5104" y="1490"/>
                  </a:lnTo>
                  <a:lnTo>
                    <a:pt x="4958" y="1453"/>
                  </a:lnTo>
                  <a:lnTo>
                    <a:pt x="4963" y="1451"/>
                  </a:lnTo>
                  <a:lnTo>
                    <a:pt x="4968" y="1449"/>
                  </a:lnTo>
                  <a:cubicBezTo>
                    <a:pt x="5019" y="1428"/>
                    <a:pt x="5078" y="1443"/>
                    <a:pt x="5114" y="1486"/>
                  </a:cubicBezTo>
                  <a:lnTo>
                    <a:pt x="5119" y="1492"/>
                  </a:lnTo>
                  <a:cubicBezTo>
                    <a:pt x="5124" y="1497"/>
                    <a:pt x="5128" y="1503"/>
                    <a:pt x="5132" y="1510"/>
                  </a:cubicBezTo>
                  <a:lnTo>
                    <a:pt x="5136" y="1517"/>
                  </a:lnTo>
                  <a:lnTo>
                    <a:pt x="5024" y="1452"/>
                  </a:lnTo>
                  <a:lnTo>
                    <a:pt x="5029" y="1452"/>
                  </a:lnTo>
                  <a:lnTo>
                    <a:pt x="5034" y="1452"/>
                  </a:lnTo>
                  <a:cubicBezTo>
                    <a:pt x="5061" y="1452"/>
                    <a:pt x="5086" y="1461"/>
                    <a:pt x="5108" y="1476"/>
                  </a:cubicBezTo>
                  <a:lnTo>
                    <a:pt x="5118" y="1483"/>
                  </a:lnTo>
                  <a:lnTo>
                    <a:pt x="5081" y="1465"/>
                  </a:lnTo>
                  <a:lnTo>
                    <a:pt x="5091" y="1468"/>
                  </a:lnTo>
                  <a:cubicBezTo>
                    <a:pt x="5112" y="1474"/>
                    <a:pt x="5130" y="1485"/>
                    <a:pt x="5145" y="1500"/>
                  </a:cubicBezTo>
                  <a:lnTo>
                    <a:pt x="5154" y="1509"/>
                  </a:lnTo>
                  <a:cubicBezTo>
                    <a:pt x="5161" y="1516"/>
                    <a:pt x="5167" y="1523"/>
                    <a:pt x="5172" y="1532"/>
                  </a:cubicBezTo>
                  <a:lnTo>
                    <a:pt x="5177" y="1540"/>
                  </a:lnTo>
                  <a:lnTo>
                    <a:pt x="5172" y="1532"/>
                  </a:lnTo>
                  <a:lnTo>
                    <a:pt x="5099" y="1488"/>
                  </a:lnTo>
                  <a:lnTo>
                    <a:pt x="5109" y="1490"/>
                  </a:lnTo>
                  <a:lnTo>
                    <a:pt x="5036" y="1497"/>
                  </a:lnTo>
                  <a:lnTo>
                    <a:pt x="5046" y="1493"/>
                  </a:lnTo>
                  <a:cubicBezTo>
                    <a:pt x="5088" y="1476"/>
                    <a:pt x="5136" y="1483"/>
                    <a:pt x="5172" y="1510"/>
                  </a:cubicBezTo>
                  <a:lnTo>
                    <a:pt x="5181" y="1517"/>
                  </a:lnTo>
                  <a:cubicBezTo>
                    <a:pt x="5193" y="1527"/>
                    <a:pt x="5203" y="1538"/>
                    <a:pt x="5211" y="1551"/>
                  </a:cubicBezTo>
                  <a:lnTo>
                    <a:pt x="5216" y="1559"/>
                  </a:lnTo>
                  <a:lnTo>
                    <a:pt x="5221" y="1567"/>
                  </a:lnTo>
                  <a:lnTo>
                    <a:pt x="5065" y="1516"/>
                  </a:lnTo>
                  <a:lnTo>
                    <a:pt x="5070" y="1514"/>
                  </a:lnTo>
                  <a:lnTo>
                    <a:pt x="5052" y="1523"/>
                  </a:lnTo>
                  <a:lnTo>
                    <a:pt x="5057" y="1520"/>
                  </a:lnTo>
                  <a:cubicBezTo>
                    <a:pt x="5097" y="1495"/>
                    <a:pt x="5148" y="1495"/>
                    <a:pt x="5188" y="1520"/>
                  </a:cubicBezTo>
                  <a:lnTo>
                    <a:pt x="5193" y="1523"/>
                  </a:lnTo>
                  <a:lnTo>
                    <a:pt x="5198" y="1526"/>
                  </a:lnTo>
                  <a:lnTo>
                    <a:pt x="5132" y="1507"/>
                  </a:lnTo>
                  <a:lnTo>
                    <a:pt x="5137" y="1507"/>
                  </a:lnTo>
                  <a:lnTo>
                    <a:pt x="5142" y="1507"/>
                  </a:lnTo>
                  <a:cubicBezTo>
                    <a:pt x="5180" y="1507"/>
                    <a:pt x="5216" y="1524"/>
                    <a:pt x="5241" y="1554"/>
                  </a:cubicBezTo>
                  <a:lnTo>
                    <a:pt x="5246" y="1560"/>
                  </a:lnTo>
                  <a:cubicBezTo>
                    <a:pt x="5252" y="1567"/>
                    <a:pt x="5258" y="1575"/>
                    <a:pt x="5262" y="1584"/>
                  </a:cubicBezTo>
                  <a:lnTo>
                    <a:pt x="5266" y="1592"/>
                  </a:lnTo>
                  <a:lnTo>
                    <a:pt x="5242" y="1559"/>
                  </a:lnTo>
                  <a:lnTo>
                    <a:pt x="5252" y="1569"/>
                  </a:lnTo>
                  <a:lnTo>
                    <a:pt x="5227" y="1550"/>
                  </a:lnTo>
                  <a:lnTo>
                    <a:pt x="5237" y="1556"/>
                  </a:lnTo>
                  <a:lnTo>
                    <a:pt x="5208" y="1543"/>
                  </a:lnTo>
                  <a:lnTo>
                    <a:pt x="5218" y="1546"/>
                  </a:lnTo>
                  <a:cubicBezTo>
                    <a:pt x="5243" y="1553"/>
                    <a:pt x="5264" y="1568"/>
                    <a:pt x="5281" y="1587"/>
                  </a:cubicBezTo>
                  <a:lnTo>
                    <a:pt x="5290" y="1598"/>
                  </a:lnTo>
                  <a:lnTo>
                    <a:pt x="5304" y="1620"/>
                  </a:lnTo>
                  <a:lnTo>
                    <a:pt x="5305" y="1620"/>
                  </a:lnTo>
                  <a:lnTo>
                    <a:pt x="5200" y="1566"/>
                  </a:lnTo>
                  <a:lnTo>
                    <a:pt x="5205" y="1566"/>
                  </a:lnTo>
                  <a:lnTo>
                    <a:pt x="5210" y="1566"/>
                  </a:lnTo>
                  <a:cubicBezTo>
                    <a:pt x="5247" y="1566"/>
                    <a:pt x="5281" y="1582"/>
                    <a:pt x="5305" y="1608"/>
                  </a:cubicBezTo>
                  <a:lnTo>
                    <a:pt x="5315" y="1619"/>
                  </a:lnTo>
                  <a:lnTo>
                    <a:pt x="5325" y="1630"/>
                  </a:lnTo>
                  <a:lnTo>
                    <a:pt x="5242" y="1588"/>
                  </a:lnTo>
                  <a:lnTo>
                    <a:pt x="5252" y="1589"/>
                  </a:lnTo>
                  <a:cubicBezTo>
                    <a:pt x="5279" y="1592"/>
                    <a:pt x="5305" y="1603"/>
                    <a:pt x="5325" y="1621"/>
                  </a:cubicBezTo>
                  <a:lnTo>
                    <a:pt x="5335" y="1630"/>
                  </a:lnTo>
                  <a:lnTo>
                    <a:pt x="5307" y="1611"/>
                  </a:lnTo>
                  <a:lnTo>
                    <a:pt x="5317" y="1616"/>
                  </a:lnTo>
                  <a:cubicBezTo>
                    <a:pt x="5324" y="1620"/>
                    <a:pt x="5331" y="1624"/>
                    <a:pt x="5338" y="1629"/>
                  </a:cubicBezTo>
                  <a:lnTo>
                    <a:pt x="5347" y="1636"/>
                  </a:lnTo>
                  <a:lnTo>
                    <a:pt x="5294" y="1612"/>
                  </a:lnTo>
                  <a:lnTo>
                    <a:pt x="5304" y="1614"/>
                  </a:lnTo>
                  <a:cubicBezTo>
                    <a:pt x="5330" y="1619"/>
                    <a:pt x="5355" y="1633"/>
                    <a:pt x="5373" y="1653"/>
                  </a:cubicBezTo>
                  <a:lnTo>
                    <a:pt x="5383" y="1664"/>
                  </a:lnTo>
                  <a:lnTo>
                    <a:pt x="5288" y="1622"/>
                  </a:lnTo>
                  <a:lnTo>
                    <a:pt x="5298" y="1622"/>
                  </a:lnTo>
                  <a:cubicBezTo>
                    <a:pt x="5316" y="1622"/>
                    <a:pt x="5334" y="1626"/>
                    <a:pt x="5350" y="1634"/>
                  </a:cubicBezTo>
                  <a:lnTo>
                    <a:pt x="5359" y="1638"/>
                  </a:lnTo>
                  <a:lnTo>
                    <a:pt x="5375" y="1645"/>
                  </a:lnTo>
                  <a:cubicBezTo>
                    <a:pt x="5391" y="1653"/>
                    <a:pt x="5404" y="1664"/>
                    <a:pt x="5416" y="1678"/>
                  </a:cubicBezTo>
                  <a:lnTo>
                    <a:pt x="5426" y="1690"/>
                  </a:lnTo>
                  <a:lnTo>
                    <a:pt x="5431" y="1696"/>
                  </a:lnTo>
                  <a:lnTo>
                    <a:pt x="5412" y="1678"/>
                  </a:lnTo>
                  <a:lnTo>
                    <a:pt x="5417" y="1682"/>
                  </a:lnTo>
                  <a:lnTo>
                    <a:pt x="5272" y="1672"/>
                  </a:lnTo>
                  <a:lnTo>
                    <a:pt x="5277" y="1669"/>
                  </a:lnTo>
                  <a:lnTo>
                    <a:pt x="5270" y="1673"/>
                  </a:lnTo>
                  <a:cubicBezTo>
                    <a:pt x="5321" y="1635"/>
                    <a:pt x="5392" y="1640"/>
                    <a:pt x="5437" y="1685"/>
                  </a:cubicBezTo>
                  <a:lnTo>
                    <a:pt x="5442" y="1690"/>
                  </a:lnTo>
                  <a:lnTo>
                    <a:pt x="5455" y="1705"/>
                  </a:lnTo>
                  <a:lnTo>
                    <a:pt x="5331" y="1661"/>
                  </a:lnTo>
                  <a:lnTo>
                    <a:pt x="5336" y="1660"/>
                  </a:lnTo>
                  <a:lnTo>
                    <a:pt x="5314" y="1667"/>
                  </a:lnTo>
                  <a:lnTo>
                    <a:pt x="5319" y="1665"/>
                  </a:lnTo>
                  <a:cubicBezTo>
                    <a:pt x="5334" y="1659"/>
                    <a:pt x="5350" y="1655"/>
                    <a:pt x="5366" y="1655"/>
                  </a:cubicBezTo>
                  <a:lnTo>
                    <a:pt x="5376" y="1655"/>
                  </a:lnTo>
                  <a:cubicBezTo>
                    <a:pt x="5408" y="1655"/>
                    <a:pt x="5438" y="1667"/>
                    <a:pt x="5462" y="1688"/>
                  </a:cubicBezTo>
                  <a:lnTo>
                    <a:pt x="5471" y="1696"/>
                  </a:lnTo>
                  <a:cubicBezTo>
                    <a:pt x="5480" y="1704"/>
                    <a:pt x="5488" y="1713"/>
                    <a:pt x="5494" y="1724"/>
                  </a:cubicBezTo>
                  <a:lnTo>
                    <a:pt x="5499" y="1732"/>
                  </a:lnTo>
                  <a:lnTo>
                    <a:pt x="5500" y="1732"/>
                  </a:lnTo>
                  <a:lnTo>
                    <a:pt x="5395" y="1678"/>
                  </a:lnTo>
                  <a:lnTo>
                    <a:pt x="5400" y="1678"/>
                  </a:lnTo>
                  <a:lnTo>
                    <a:pt x="5405" y="1678"/>
                  </a:lnTo>
                  <a:cubicBezTo>
                    <a:pt x="5422" y="1678"/>
                    <a:pt x="5438" y="1682"/>
                    <a:pt x="5453" y="1688"/>
                  </a:cubicBezTo>
                  <a:lnTo>
                    <a:pt x="5463" y="1692"/>
                  </a:lnTo>
                  <a:cubicBezTo>
                    <a:pt x="5475" y="1696"/>
                    <a:pt x="5486" y="1703"/>
                    <a:pt x="5495" y="1711"/>
                  </a:cubicBezTo>
                  <a:lnTo>
                    <a:pt x="5505" y="1719"/>
                  </a:lnTo>
                  <a:lnTo>
                    <a:pt x="5477" y="1702"/>
                  </a:lnTo>
                  <a:lnTo>
                    <a:pt x="5486" y="1706"/>
                  </a:lnTo>
                  <a:lnTo>
                    <a:pt x="5492" y="1708"/>
                  </a:lnTo>
                  <a:lnTo>
                    <a:pt x="5470" y="1701"/>
                  </a:lnTo>
                  <a:lnTo>
                    <a:pt x="5475" y="1702"/>
                  </a:lnTo>
                  <a:lnTo>
                    <a:pt x="5402" y="1709"/>
                  </a:lnTo>
                  <a:lnTo>
                    <a:pt x="5407" y="1707"/>
                  </a:lnTo>
                  <a:lnTo>
                    <a:pt x="5331" y="1790"/>
                  </a:lnTo>
                  <a:lnTo>
                    <a:pt x="5333" y="1783"/>
                  </a:lnTo>
                  <a:lnTo>
                    <a:pt x="5337" y="1772"/>
                  </a:lnTo>
                  <a:lnTo>
                    <a:pt x="5337" y="1769"/>
                  </a:lnTo>
                  <a:cubicBezTo>
                    <a:pt x="5352" y="1712"/>
                    <a:pt x="5403" y="1672"/>
                    <a:pt x="5461" y="1672"/>
                  </a:cubicBezTo>
                  <a:lnTo>
                    <a:pt x="5464" y="1672"/>
                  </a:lnTo>
                  <a:cubicBezTo>
                    <a:pt x="5527" y="1672"/>
                    <a:pt x="5580" y="1718"/>
                    <a:pt x="5591" y="1779"/>
                  </a:cubicBezTo>
                  <a:lnTo>
                    <a:pt x="5593" y="1791"/>
                  </a:lnTo>
                  <a:lnTo>
                    <a:pt x="5596" y="1813"/>
                  </a:lnTo>
                  <a:lnTo>
                    <a:pt x="5599" y="1843"/>
                  </a:lnTo>
                  <a:lnTo>
                    <a:pt x="5600" y="1855"/>
                  </a:lnTo>
                  <a:lnTo>
                    <a:pt x="5593" y="1825"/>
                  </a:lnTo>
                  <a:lnTo>
                    <a:pt x="5598" y="1838"/>
                  </a:lnTo>
                  <a:lnTo>
                    <a:pt x="5587" y="1816"/>
                  </a:lnTo>
                  <a:lnTo>
                    <a:pt x="5592" y="1824"/>
                  </a:lnTo>
                  <a:lnTo>
                    <a:pt x="5574" y="1801"/>
                  </a:lnTo>
                  <a:lnTo>
                    <a:pt x="5579" y="1806"/>
                  </a:lnTo>
                  <a:lnTo>
                    <a:pt x="5573" y="1801"/>
                  </a:lnTo>
                  <a:cubicBezTo>
                    <a:pt x="5585" y="1810"/>
                    <a:pt x="5594" y="1820"/>
                    <a:pt x="5602" y="1833"/>
                  </a:cubicBezTo>
                  <a:lnTo>
                    <a:pt x="5607" y="1841"/>
                  </a:lnTo>
                  <a:lnTo>
                    <a:pt x="5578" y="1809"/>
                  </a:lnTo>
                  <a:lnTo>
                    <a:pt x="5583" y="1813"/>
                  </a:lnTo>
                  <a:lnTo>
                    <a:pt x="5392" y="1850"/>
                  </a:lnTo>
                  <a:lnTo>
                    <a:pt x="5397" y="1841"/>
                  </a:lnTo>
                  <a:lnTo>
                    <a:pt x="5394" y="1846"/>
                  </a:lnTo>
                  <a:cubicBezTo>
                    <a:pt x="5420" y="1780"/>
                    <a:pt x="5494" y="1748"/>
                    <a:pt x="5560" y="1775"/>
                  </a:cubicBezTo>
                  <a:lnTo>
                    <a:pt x="5565" y="1777"/>
                  </a:lnTo>
                  <a:cubicBezTo>
                    <a:pt x="5577" y="1781"/>
                    <a:pt x="5588" y="1788"/>
                    <a:pt x="5597" y="1796"/>
                  </a:cubicBezTo>
                  <a:lnTo>
                    <a:pt x="5602" y="1800"/>
                  </a:lnTo>
                  <a:lnTo>
                    <a:pt x="5535" y="1772"/>
                  </a:lnTo>
                  <a:lnTo>
                    <a:pt x="5545" y="1773"/>
                  </a:lnTo>
                  <a:lnTo>
                    <a:pt x="5453" y="1801"/>
                  </a:lnTo>
                  <a:lnTo>
                    <a:pt x="5458" y="1797"/>
                  </a:lnTo>
                  <a:lnTo>
                    <a:pt x="5452" y="1801"/>
                  </a:lnTo>
                  <a:cubicBezTo>
                    <a:pt x="5488" y="1765"/>
                    <a:pt x="5542" y="1754"/>
                    <a:pt x="5590" y="1773"/>
                  </a:cubicBezTo>
                  <a:lnTo>
                    <a:pt x="5595" y="1775"/>
                  </a:lnTo>
                  <a:lnTo>
                    <a:pt x="5583" y="1770"/>
                  </a:lnTo>
                  <a:lnTo>
                    <a:pt x="5486" y="1785"/>
                  </a:lnTo>
                  <a:lnTo>
                    <a:pt x="5496" y="1779"/>
                  </a:lnTo>
                  <a:cubicBezTo>
                    <a:pt x="5501" y="1775"/>
                    <a:pt x="5508" y="1772"/>
                    <a:pt x="5514" y="1770"/>
                  </a:cubicBezTo>
                  <a:lnTo>
                    <a:pt x="5524" y="1766"/>
                  </a:lnTo>
                  <a:cubicBezTo>
                    <a:pt x="5539" y="1760"/>
                    <a:pt x="5555" y="1756"/>
                    <a:pt x="5571" y="1756"/>
                  </a:cubicBezTo>
                  <a:lnTo>
                    <a:pt x="5581" y="1756"/>
                  </a:lnTo>
                  <a:lnTo>
                    <a:pt x="5590" y="1756"/>
                  </a:lnTo>
                  <a:lnTo>
                    <a:pt x="5505" y="1789"/>
                  </a:lnTo>
                  <a:lnTo>
                    <a:pt x="5515" y="1780"/>
                  </a:lnTo>
                  <a:cubicBezTo>
                    <a:pt x="5529" y="1768"/>
                    <a:pt x="5546" y="1758"/>
                    <a:pt x="5564" y="1753"/>
                  </a:cubicBezTo>
                  <a:lnTo>
                    <a:pt x="5574" y="1750"/>
                  </a:lnTo>
                  <a:lnTo>
                    <a:pt x="5584" y="1747"/>
                  </a:lnTo>
                  <a:cubicBezTo>
                    <a:pt x="5611" y="1739"/>
                    <a:pt x="5641" y="1740"/>
                    <a:pt x="5668" y="1751"/>
                  </a:cubicBezTo>
                  <a:lnTo>
                    <a:pt x="5673" y="1753"/>
                  </a:lnTo>
                  <a:lnTo>
                    <a:pt x="5625" y="1743"/>
                  </a:lnTo>
                  <a:lnTo>
                    <a:pt x="5629" y="1743"/>
                  </a:lnTo>
                  <a:lnTo>
                    <a:pt x="5525" y="1797"/>
                  </a:lnTo>
                  <a:lnTo>
                    <a:pt x="5530" y="1790"/>
                  </a:lnTo>
                  <a:lnTo>
                    <a:pt x="5535" y="1783"/>
                  </a:lnTo>
                  <a:cubicBezTo>
                    <a:pt x="5556" y="1754"/>
                    <a:pt x="5587" y="1736"/>
                    <a:pt x="5622" y="1731"/>
                  </a:cubicBezTo>
                  <a:cubicBezTo>
                    <a:pt x="5657" y="1726"/>
                    <a:pt x="5692" y="1736"/>
                    <a:pt x="5719" y="1758"/>
                  </a:cubicBezTo>
                  <a:lnTo>
                    <a:pt x="5724" y="1762"/>
                  </a:lnTo>
                  <a:cubicBezTo>
                    <a:pt x="5731" y="1767"/>
                    <a:pt x="5737" y="1773"/>
                    <a:pt x="5743" y="1780"/>
                  </a:cubicBezTo>
                  <a:lnTo>
                    <a:pt x="5748" y="1786"/>
                  </a:lnTo>
                  <a:lnTo>
                    <a:pt x="5675" y="1742"/>
                  </a:lnTo>
                  <a:lnTo>
                    <a:pt x="5685" y="1744"/>
                  </a:lnTo>
                  <a:lnTo>
                    <a:pt x="5561" y="1788"/>
                  </a:lnTo>
                  <a:lnTo>
                    <a:pt x="5566" y="1782"/>
                  </a:lnTo>
                  <a:lnTo>
                    <a:pt x="5562" y="1786"/>
                  </a:lnTo>
                  <a:cubicBezTo>
                    <a:pt x="5591" y="1743"/>
                    <a:pt x="5643" y="1722"/>
                    <a:pt x="5694" y="1732"/>
                  </a:cubicBezTo>
                  <a:lnTo>
                    <a:pt x="5699" y="1733"/>
                  </a:lnTo>
                  <a:lnTo>
                    <a:pt x="5704" y="1734"/>
                  </a:lnTo>
                  <a:lnTo>
                    <a:pt x="5631" y="1741"/>
                  </a:lnTo>
                  <a:lnTo>
                    <a:pt x="5636" y="1739"/>
                  </a:lnTo>
                  <a:lnTo>
                    <a:pt x="5618" y="1748"/>
                  </a:lnTo>
                  <a:lnTo>
                    <a:pt x="5623" y="1745"/>
                  </a:lnTo>
                  <a:cubicBezTo>
                    <a:pt x="5668" y="1717"/>
                    <a:pt x="5727" y="1721"/>
                    <a:pt x="5768" y="1755"/>
                  </a:cubicBezTo>
                  <a:lnTo>
                    <a:pt x="5773" y="1759"/>
                  </a:lnTo>
                  <a:lnTo>
                    <a:pt x="5778" y="1763"/>
                  </a:lnTo>
                  <a:lnTo>
                    <a:pt x="5662" y="1740"/>
                  </a:lnTo>
                  <a:lnTo>
                    <a:pt x="5672" y="1737"/>
                  </a:lnTo>
                  <a:lnTo>
                    <a:pt x="5618" y="1769"/>
                  </a:lnTo>
                  <a:lnTo>
                    <a:pt x="5623" y="1764"/>
                  </a:lnTo>
                  <a:lnTo>
                    <a:pt x="5618" y="1770"/>
                  </a:lnTo>
                  <a:cubicBezTo>
                    <a:pt x="5653" y="1725"/>
                    <a:pt x="5713" y="1710"/>
                    <a:pt x="5765" y="1731"/>
                  </a:cubicBezTo>
                  <a:lnTo>
                    <a:pt x="5770" y="1733"/>
                  </a:lnTo>
                  <a:lnTo>
                    <a:pt x="5775" y="1735"/>
                  </a:lnTo>
                  <a:lnTo>
                    <a:pt x="5662" y="1744"/>
                  </a:lnTo>
                  <a:lnTo>
                    <a:pt x="5667" y="1741"/>
                  </a:lnTo>
                  <a:lnTo>
                    <a:pt x="5672" y="1738"/>
                  </a:lnTo>
                  <a:cubicBezTo>
                    <a:pt x="5717" y="1710"/>
                    <a:pt x="5776" y="1714"/>
                    <a:pt x="5817" y="1748"/>
                  </a:cubicBezTo>
                  <a:lnTo>
                    <a:pt x="5822" y="1752"/>
                  </a:lnTo>
                  <a:lnTo>
                    <a:pt x="5827" y="1756"/>
                  </a:lnTo>
                  <a:lnTo>
                    <a:pt x="5657" y="1765"/>
                  </a:lnTo>
                  <a:lnTo>
                    <a:pt x="5662" y="1760"/>
                  </a:lnTo>
                  <a:lnTo>
                    <a:pt x="5641" y="1787"/>
                  </a:lnTo>
                  <a:lnTo>
                    <a:pt x="5645" y="1780"/>
                  </a:lnTo>
                  <a:cubicBezTo>
                    <a:pt x="5662" y="1751"/>
                    <a:pt x="5688" y="1730"/>
                    <a:pt x="5720" y="1721"/>
                  </a:cubicBezTo>
                  <a:lnTo>
                    <a:pt x="5730" y="1718"/>
                  </a:lnTo>
                  <a:cubicBezTo>
                    <a:pt x="5746" y="1713"/>
                    <a:pt x="5763" y="1711"/>
                    <a:pt x="5779" y="1713"/>
                  </a:cubicBezTo>
                  <a:lnTo>
                    <a:pt x="5789" y="1714"/>
                  </a:lnTo>
                  <a:cubicBezTo>
                    <a:pt x="5814" y="1717"/>
                    <a:pt x="5837" y="1726"/>
                    <a:pt x="5856" y="1742"/>
                  </a:cubicBezTo>
                  <a:lnTo>
                    <a:pt x="5861" y="1746"/>
                  </a:lnTo>
                  <a:lnTo>
                    <a:pt x="5807" y="1720"/>
                  </a:lnTo>
                  <a:lnTo>
                    <a:pt x="5812" y="1721"/>
                  </a:lnTo>
                  <a:lnTo>
                    <a:pt x="5707" y="1747"/>
                  </a:lnTo>
                  <a:lnTo>
                    <a:pt x="5712" y="1743"/>
                  </a:lnTo>
                  <a:lnTo>
                    <a:pt x="5705" y="1748"/>
                  </a:lnTo>
                  <a:cubicBezTo>
                    <a:pt x="5730" y="1723"/>
                    <a:pt x="5765" y="1709"/>
                    <a:pt x="5801" y="1711"/>
                  </a:cubicBezTo>
                  <a:cubicBezTo>
                    <a:pt x="5837" y="1712"/>
                    <a:pt x="5871" y="1729"/>
                    <a:pt x="5894" y="1757"/>
                  </a:cubicBezTo>
                  <a:lnTo>
                    <a:pt x="5899" y="1763"/>
                  </a:lnTo>
                  <a:lnTo>
                    <a:pt x="5904" y="1769"/>
                  </a:lnTo>
                  <a:lnTo>
                    <a:pt x="5715" y="1760"/>
                  </a:lnTo>
                  <a:lnTo>
                    <a:pt x="5720" y="1755"/>
                  </a:lnTo>
                  <a:lnTo>
                    <a:pt x="5717" y="1758"/>
                  </a:lnTo>
                  <a:cubicBezTo>
                    <a:pt x="5741" y="1728"/>
                    <a:pt x="5777" y="1711"/>
                    <a:pt x="5815" y="1711"/>
                  </a:cubicBezTo>
                  <a:lnTo>
                    <a:pt x="5825" y="1711"/>
                  </a:lnTo>
                  <a:cubicBezTo>
                    <a:pt x="5843" y="1711"/>
                    <a:pt x="5861" y="1715"/>
                    <a:pt x="5877" y="1723"/>
                  </a:cubicBezTo>
                  <a:lnTo>
                    <a:pt x="5886" y="1727"/>
                  </a:lnTo>
                  <a:cubicBezTo>
                    <a:pt x="5904" y="1734"/>
                    <a:pt x="5920" y="1746"/>
                    <a:pt x="5933" y="1762"/>
                  </a:cubicBezTo>
                  <a:lnTo>
                    <a:pt x="5938" y="1768"/>
                  </a:lnTo>
                  <a:lnTo>
                    <a:pt x="5919" y="1750"/>
                  </a:lnTo>
                  <a:lnTo>
                    <a:pt x="5924" y="1754"/>
                  </a:lnTo>
                  <a:lnTo>
                    <a:pt x="5765" y="1754"/>
                  </a:lnTo>
                  <a:lnTo>
                    <a:pt x="5770" y="1750"/>
                  </a:lnTo>
                  <a:lnTo>
                    <a:pt x="5764" y="1754"/>
                  </a:lnTo>
                  <a:cubicBezTo>
                    <a:pt x="5803" y="1715"/>
                    <a:pt x="5862" y="1705"/>
                    <a:pt x="5912" y="1730"/>
                  </a:cubicBezTo>
                  <a:lnTo>
                    <a:pt x="5922" y="1735"/>
                  </a:lnTo>
                  <a:cubicBezTo>
                    <a:pt x="5936" y="1742"/>
                    <a:pt x="5949" y="1752"/>
                    <a:pt x="5960" y="1764"/>
                  </a:cubicBezTo>
                  <a:lnTo>
                    <a:pt x="5969" y="1774"/>
                  </a:lnTo>
                  <a:lnTo>
                    <a:pt x="5931" y="1745"/>
                  </a:lnTo>
                  <a:lnTo>
                    <a:pt x="5941" y="1750"/>
                  </a:lnTo>
                  <a:cubicBezTo>
                    <a:pt x="5955" y="1757"/>
                    <a:pt x="5968" y="1767"/>
                    <a:pt x="5978" y="1778"/>
                  </a:cubicBezTo>
                  <a:lnTo>
                    <a:pt x="5988" y="1789"/>
                  </a:lnTo>
                  <a:cubicBezTo>
                    <a:pt x="5993" y="1795"/>
                    <a:pt x="5998" y="1801"/>
                    <a:pt x="6002" y="1808"/>
                  </a:cubicBezTo>
                  <a:lnTo>
                    <a:pt x="6012" y="1824"/>
                  </a:lnTo>
                  <a:lnTo>
                    <a:pt x="5974" y="1785"/>
                  </a:lnTo>
                  <a:lnTo>
                    <a:pt x="5983" y="1791"/>
                  </a:lnTo>
                  <a:cubicBezTo>
                    <a:pt x="5992" y="1797"/>
                    <a:pt x="6000" y="1804"/>
                    <a:pt x="6007" y="1811"/>
                  </a:cubicBezTo>
                  <a:lnTo>
                    <a:pt x="6017" y="1822"/>
                  </a:lnTo>
                  <a:lnTo>
                    <a:pt x="5970" y="1790"/>
                  </a:lnTo>
                  <a:lnTo>
                    <a:pt x="5980" y="1794"/>
                  </a:lnTo>
                  <a:lnTo>
                    <a:pt x="5932" y="1784"/>
                  </a:lnTo>
                  <a:lnTo>
                    <a:pt x="5937" y="1784"/>
                  </a:lnTo>
                  <a:cubicBezTo>
                    <a:pt x="5954" y="1784"/>
                    <a:pt x="5970" y="1788"/>
                    <a:pt x="5985" y="1794"/>
                  </a:cubicBezTo>
                  <a:lnTo>
                    <a:pt x="5990" y="1796"/>
                  </a:lnTo>
                  <a:cubicBezTo>
                    <a:pt x="6017" y="1807"/>
                    <a:pt x="6040" y="1827"/>
                    <a:pt x="6054" y="1852"/>
                  </a:cubicBezTo>
                  <a:lnTo>
                    <a:pt x="6059" y="1861"/>
                  </a:lnTo>
                  <a:lnTo>
                    <a:pt x="6063" y="1867"/>
                  </a:lnTo>
                  <a:lnTo>
                    <a:pt x="5904" y="1812"/>
                  </a:lnTo>
                  <a:lnTo>
                    <a:pt x="5909" y="1810"/>
                  </a:lnTo>
                  <a:lnTo>
                    <a:pt x="5877" y="1829"/>
                  </a:lnTo>
                  <a:lnTo>
                    <a:pt x="5882" y="1825"/>
                  </a:lnTo>
                  <a:cubicBezTo>
                    <a:pt x="5918" y="1796"/>
                    <a:pt x="5966" y="1789"/>
                    <a:pt x="6009" y="1806"/>
                  </a:cubicBezTo>
                  <a:lnTo>
                    <a:pt x="6019" y="1810"/>
                  </a:lnTo>
                  <a:cubicBezTo>
                    <a:pt x="6039" y="1818"/>
                    <a:pt x="6056" y="1830"/>
                    <a:pt x="6070" y="1847"/>
                  </a:cubicBezTo>
                  <a:lnTo>
                    <a:pt x="6075" y="1853"/>
                  </a:lnTo>
                  <a:lnTo>
                    <a:pt x="6080" y="1859"/>
                  </a:lnTo>
                  <a:lnTo>
                    <a:pt x="5994" y="1813"/>
                  </a:lnTo>
                  <a:lnTo>
                    <a:pt x="6004" y="1814"/>
                  </a:lnTo>
                  <a:lnTo>
                    <a:pt x="6015" y="1815"/>
                  </a:lnTo>
                  <a:lnTo>
                    <a:pt x="6010" y="1814"/>
                  </a:lnTo>
                  <a:cubicBezTo>
                    <a:pt x="6034" y="1814"/>
                    <a:pt x="6056" y="1821"/>
                    <a:pt x="6076" y="1833"/>
                  </a:cubicBezTo>
                  <a:lnTo>
                    <a:pt x="6086" y="1839"/>
                  </a:lnTo>
                  <a:lnTo>
                    <a:pt x="6096" y="1845"/>
                  </a:lnTo>
                  <a:lnTo>
                    <a:pt x="5951" y="1855"/>
                  </a:lnTo>
                  <a:lnTo>
                    <a:pt x="5956" y="1851"/>
                  </a:lnTo>
                  <a:lnTo>
                    <a:pt x="5936" y="1871"/>
                  </a:lnTo>
                  <a:lnTo>
                    <a:pt x="5940" y="1866"/>
                  </a:lnTo>
                  <a:cubicBezTo>
                    <a:pt x="5969" y="1828"/>
                    <a:pt x="6018" y="1811"/>
                    <a:pt x="6065" y="1820"/>
                  </a:cubicBezTo>
                  <a:lnTo>
                    <a:pt x="6070" y="1821"/>
                  </a:lnTo>
                  <a:cubicBezTo>
                    <a:pt x="6077" y="1822"/>
                    <a:pt x="6085" y="1825"/>
                    <a:pt x="6092" y="1828"/>
                  </a:cubicBezTo>
                  <a:lnTo>
                    <a:pt x="6097" y="1830"/>
                  </a:lnTo>
                  <a:lnTo>
                    <a:pt x="6062" y="1821"/>
                  </a:lnTo>
                  <a:lnTo>
                    <a:pt x="6072" y="1822"/>
                  </a:lnTo>
                  <a:cubicBezTo>
                    <a:pt x="6097" y="1825"/>
                    <a:pt x="6120" y="1834"/>
                    <a:pt x="6139" y="1850"/>
                  </a:cubicBezTo>
                  <a:lnTo>
                    <a:pt x="6144" y="1854"/>
                  </a:lnTo>
                  <a:lnTo>
                    <a:pt x="6112" y="1835"/>
                  </a:lnTo>
                  <a:lnTo>
                    <a:pt x="6117" y="1837"/>
                  </a:lnTo>
                  <a:lnTo>
                    <a:pt x="5990" y="1856"/>
                  </a:lnTo>
                  <a:lnTo>
                    <a:pt x="5995" y="1852"/>
                  </a:lnTo>
                  <a:lnTo>
                    <a:pt x="5968" y="1880"/>
                  </a:lnTo>
                  <a:lnTo>
                    <a:pt x="5972" y="1874"/>
                  </a:lnTo>
                  <a:cubicBezTo>
                    <a:pt x="6001" y="1831"/>
                    <a:pt x="6053" y="1810"/>
                    <a:pt x="6104" y="1820"/>
                  </a:cubicBezTo>
                  <a:lnTo>
                    <a:pt x="6114" y="1822"/>
                  </a:lnTo>
                  <a:lnTo>
                    <a:pt x="6076" y="1820"/>
                  </a:lnTo>
                  <a:lnTo>
                    <a:pt x="6086" y="1819"/>
                  </a:lnTo>
                  <a:cubicBezTo>
                    <a:pt x="6116" y="1816"/>
                    <a:pt x="6147" y="1824"/>
                    <a:pt x="6172" y="1842"/>
                  </a:cubicBezTo>
                  <a:lnTo>
                    <a:pt x="6182" y="1849"/>
                  </a:lnTo>
                  <a:lnTo>
                    <a:pt x="6068" y="1832"/>
                  </a:lnTo>
                  <a:lnTo>
                    <a:pt x="6077" y="1829"/>
                  </a:lnTo>
                  <a:cubicBezTo>
                    <a:pt x="6094" y="1823"/>
                    <a:pt x="6112" y="1821"/>
                    <a:pt x="6130" y="1823"/>
                  </a:cubicBezTo>
                  <a:lnTo>
                    <a:pt x="6140" y="1824"/>
                  </a:lnTo>
                  <a:lnTo>
                    <a:pt x="6115" y="1824"/>
                  </a:lnTo>
                  <a:lnTo>
                    <a:pt x="6125" y="1823"/>
                  </a:lnTo>
                  <a:lnTo>
                    <a:pt x="6147" y="1822"/>
                  </a:lnTo>
                  <a:lnTo>
                    <a:pt x="6076" y="1844"/>
                  </a:lnTo>
                  <a:lnTo>
                    <a:pt x="6085" y="1838"/>
                  </a:lnTo>
                  <a:lnTo>
                    <a:pt x="6048" y="1877"/>
                  </a:lnTo>
                  <a:lnTo>
                    <a:pt x="6053" y="1869"/>
                  </a:lnTo>
                  <a:lnTo>
                    <a:pt x="6068" y="1849"/>
                  </a:lnTo>
                  <a:cubicBezTo>
                    <a:pt x="6104" y="1806"/>
                    <a:pt x="6163" y="1791"/>
                    <a:pt x="6214" y="1812"/>
                  </a:cubicBezTo>
                  <a:lnTo>
                    <a:pt x="6219" y="1814"/>
                  </a:lnTo>
                  <a:cubicBezTo>
                    <a:pt x="6231" y="1818"/>
                    <a:pt x="6242" y="1825"/>
                    <a:pt x="6251" y="1833"/>
                  </a:cubicBezTo>
                  <a:lnTo>
                    <a:pt x="6256" y="1837"/>
                  </a:lnTo>
                  <a:lnTo>
                    <a:pt x="6111" y="1827"/>
                  </a:lnTo>
                  <a:lnTo>
                    <a:pt x="6116" y="1824"/>
                  </a:lnTo>
                  <a:lnTo>
                    <a:pt x="6107" y="1830"/>
                  </a:lnTo>
                  <a:lnTo>
                    <a:pt x="6112" y="1826"/>
                  </a:lnTo>
                  <a:lnTo>
                    <a:pt x="6119" y="1820"/>
                  </a:lnTo>
                  <a:cubicBezTo>
                    <a:pt x="6160" y="1789"/>
                    <a:pt x="6217" y="1786"/>
                    <a:pt x="6261" y="1813"/>
                  </a:cubicBezTo>
                  <a:lnTo>
                    <a:pt x="6266" y="1816"/>
                  </a:lnTo>
                  <a:lnTo>
                    <a:pt x="6226" y="1800"/>
                  </a:lnTo>
                  <a:lnTo>
                    <a:pt x="6231" y="1801"/>
                  </a:lnTo>
                  <a:lnTo>
                    <a:pt x="6107" y="1845"/>
                  </a:lnTo>
                  <a:lnTo>
                    <a:pt x="6112" y="1839"/>
                  </a:lnTo>
                  <a:lnTo>
                    <a:pt x="6111" y="1839"/>
                  </a:lnTo>
                  <a:cubicBezTo>
                    <a:pt x="6146" y="1791"/>
                    <a:pt x="6208" y="1773"/>
                    <a:pt x="6263" y="1795"/>
                  </a:cubicBezTo>
                  <a:lnTo>
                    <a:pt x="6268" y="1797"/>
                  </a:lnTo>
                  <a:cubicBezTo>
                    <a:pt x="6280" y="1801"/>
                    <a:pt x="6291" y="1808"/>
                    <a:pt x="6300" y="1816"/>
                  </a:cubicBezTo>
                  <a:lnTo>
                    <a:pt x="6305" y="1820"/>
                  </a:lnTo>
                  <a:lnTo>
                    <a:pt x="6240" y="1792"/>
                  </a:lnTo>
                  <a:lnTo>
                    <a:pt x="6249" y="1793"/>
                  </a:lnTo>
                  <a:lnTo>
                    <a:pt x="6257" y="1794"/>
                  </a:lnTo>
                  <a:lnTo>
                    <a:pt x="6232" y="1794"/>
                  </a:lnTo>
                  <a:lnTo>
                    <a:pt x="6242" y="1793"/>
                  </a:lnTo>
                  <a:cubicBezTo>
                    <a:pt x="6284" y="1789"/>
                    <a:pt x="6326" y="1806"/>
                    <a:pt x="6353" y="1839"/>
                  </a:cubicBezTo>
                  <a:lnTo>
                    <a:pt x="6358" y="1845"/>
                  </a:lnTo>
                  <a:lnTo>
                    <a:pt x="6325" y="1817"/>
                  </a:lnTo>
                  <a:lnTo>
                    <a:pt x="6330" y="1820"/>
                  </a:lnTo>
                  <a:lnTo>
                    <a:pt x="6148" y="1877"/>
                  </a:lnTo>
                  <a:lnTo>
                    <a:pt x="6153" y="1866"/>
                  </a:lnTo>
                  <a:lnTo>
                    <a:pt x="6156" y="1857"/>
                  </a:lnTo>
                  <a:cubicBezTo>
                    <a:pt x="6167" y="1832"/>
                    <a:pt x="6185" y="1811"/>
                    <a:pt x="6209" y="1797"/>
                  </a:cubicBezTo>
                  <a:lnTo>
                    <a:pt x="6214" y="1794"/>
                  </a:lnTo>
                  <a:cubicBezTo>
                    <a:pt x="6243" y="1776"/>
                    <a:pt x="6278" y="1771"/>
                    <a:pt x="6311" y="1779"/>
                  </a:cubicBezTo>
                  <a:lnTo>
                    <a:pt x="6315" y="1780"/>
                  </a:lnTo>
                  <a:cubicBezTo>
                    <a:pt x="6337" y="1786"/>
                    <a:pt x="6358" y="1798"/>
                    <a:pt x="6374" y="1814"/>
                  </a:cubicBezTo>
                  <a:lnTo>
                    <a:pt x="6379" y="1819"/>
                  </a:lnTo>
                  <a:lnTo>
                    <a:pt x="6373" y="1814"/>
                  </a:lnTo>
                  <a:lnTo>
                    <a:pt x="6214" y="1814"/>
                  </a:lnTo>
                  <a:lnTo>
                    <a:pt x="6219" y="1810"/>
                  </a:lnTo>
                  <a:lnTo>
                    <a:pt x="6238" y="1797"/>
                  </a:lnTo>
                  <a:cubicBezTo>
                    <a:pt x="6278" y="1772"/>
                    <a:pt x="6329" y="1772"/>
                    <a:pt x="6369" y="1797"/>
                  </a:cubicBezTo>
                  <a:lnTo>
                    <a:pt x="6374" y="1800"/>
                  </a:lnTo>
                  <a:cubicBezTo>
                    <a:pt x="6383" y="1805"/>
                    <a:pt x="6392" y="1812"/>
                    <a:pt x="6399" y="1819"/>
                  </a:cubicBezTo>
                  <a:lnTo>
                    <a:pt x="6404" y="1824"/>
                  </a:lnTo>
                  <a:lnTo>
                    <a:pt x="6409" y="1829"/>
                  </a:lnTo>
                  <a:lnTo>
                    <a:pt x="6376" y="1805"/>
                  </a:lnTo>
                  <a:lnTo>
                    <a:pt x="6380" y="1807"/>
                  </a:lnTo>
                  <a:lnTo>
                    <a:pt x="6211" y="1859"/>
                  </a:lnTo>
                  <a:lnTo>
                    <a:pt x="6216" y="1850"/>
                  </a:lnTo>
                  <a:lnTo>
                    <a:pt x="6221" y="1841"/>
                  </a:lnTo>
                  <a:cubicBezTo>
                    <a:pt x="6252" y="1785"/>
                    <a:pt x="6320" y="1761"/>
                    <a:pt x="6380" y="1785"/>
                  </a:cubicBezTo>
                  <a:lnTo>
                    <a:pt x="6385" y="1787"/>
                  </a:lnTo>
                  <a:cubicBezTo>
                    <a:pt x="6401" y="1793"/>
                    <a:pt x="6416" y="1803"/>
                    <a:pt x="6428" y="1815"/>
                  </a:cubicBezTo>
                  <a:lnTo>
                    <a:pt x="6433" y="1820"/>
                  </a:lnTo>
                  <a:lnTo>
                    <a:pt x="6295" y="1792"/>
                  </a:lnTo>
                  <a:lnTo>
                    <a:pt x="6300" y="1790"/>
                  </a:lnTo>
                  <a:lnTo>
                    <a:pt x="6305" y="1788"/>
                  </a:lnTo>
                  <a:cubicBezTo>
                    <a:pt x="6352" y="1769"/>
                    <a:pt x="6407" y="1780"/>
                    <a:pt x="6443" y="1816"/>
                  </a:cubicBezTo>
                  <a:lnTo>
                    <a:pt x="6448" y="1821"/>
                  </a:lnTo>
                  <a:lnTo>
                    <a:pt x="6461" y="1837"/>
                  </a:lnTo>
                  <a:lnTo>
                    <a:pt x="6296" y="1807"/>
                  </a:lnTo>
                  <a:lnTo>
                    <a:pt x="6301" y="1804"/>
                  </a:lnTo>
                  <a:lnTo>
                    <a:pt x="6306" y="1801"/>
                  </a:lnTo>
                  <a:cubicBezTo>
                    <a:pt x="6340" y="1780"/>
                    <a:pt x="6382" y="1777"/>
                    <a:pt x="6419" y="1792"/>
                  </a:cubicBezTo>
                  <a:lnTo>
                    <a:pt x="6429" y="1796"/>
                  </a:lnTo>
                  <a:cubicBezTo>
                    <a:pt x="6441" y="1800"/>
                    <a:pt x="6452" y="1807"/>
                    <a:pt x="6461" y="1815"/>
                  </a:cubicBezTo>
                  <a:lnTo>
                    <a:pt x="6466" y="1819"/>
                  </a:lnTo>
                  <a:lnTo>
                    <a:pt x="6457" y="1812"/>
                  </a:lnTo>
                  <a:lnTo>
                    <a:pt x="6344" y="1803"/>
                  </a:lnTo>
                  <a:lnTo>
                    <a:pt x="6349" y="1801"/>
                  </a:lnTo>
                  <a:lnTo>
                    <a:pt x="6343" y="1803"/>
                  </a:lnTo>
                  <a:cubicBezTo>
                    <a:pt x="6379" y="1785"/>
                    <a:pt x="6422" y="1785"/>
                    <a:pt x="6458" y="1803"/>
                  </a:cubicBezTo>
                  <a:lnTo>
                    <a:pt x="6468" y="1808"/>
                  </a:lnTo>
                  <a:cubicBezTo>
                    <a:pt x="6484" y="1816"/>
                    <a:pt x="6497" y="1827"/>
                    <a:pt x="6509" y="1841"/>
                  </a:cubicBezTo>
                  <a:lnTo>
                    <a:pt x="6514" y="1847"/>
                  </a:lnTo>
                  <a:lnTo>
                    <a:pt x="6481" y="1819"/>
                  </a:lnTo>
                  <a:lnTo>
                    <a:pt x="6486" y="1822"/>
                  </a:lnTo>
                  <a:lnTo>
                    <a:pt x="6309" y="1869"/>
                  </a:lnTo>
                  <a:lnTo>
                    <a:pt x="6314" y="1860"/>
                  </a:lnTo>
                  <a:lnTo>
                    <a:pt x="6326" y="1841"/>
                  </a:lnTo>
                  <a:cubicBezTo>
                    <a:pt x="6350" y="1807"/>
                    <a:pt x="6389" y="1787"/>
                    <a:pt x="6430" y="1787"/>
                  </a:cubicBezTo>
                  <a:cubicBezTo>
                    <a:pt x="6472" y="1787"/>
                    <a:pt x="6511" y="1807"/>
                    <a:pt x="6535" y="1841"/>
                  </a:cubicBezTo>
                  <a:lnTo>
                    <a:pt x="6540" y="1848"/>
                  </a:lnTo>
                  <a:cubicBezTo>
                    <a:pt x="6546" y="1856"/>
                    <a:pt x="6551" y="1865"/>
                    <a:pt x="6554" y="1875"/>
                  </a:cubicBezTo>
                  <a:lnTo>
                    <a:pt x="6558" y="1885"/>
                  </a:lnTo>
                  <a:lnTo>
                    <a:pt x="6465" y="1807"/>
                  </a:lnTo>
                  <a:lnTo>
                    <a:pt x="6475" y="1809"/>
                  </a:lnTo>
                  <a:lnTo>
                    <a:pt x="6424" y="1809"/>
                  </a:lnTo>
                  <a:lnTo>
                    <a:pt x="6434" y="1807"/>
                  </a:lnTo>
                  <a:lnTo>
                    <a:pt x="6369" y="1842"/>
                  </a:lnTo>
                  <a:lnTo>
                    <a:pt x="6374" y="1837"/>
                  </a:lnTo>
                  <a:lnTo>
                    <a:pt x="6379" y="1832"/>
                  </a:lnTo>
                  <a:cubicBezTo>
                    <a:pt x="6425" y="1786"/>
                    <a:pt x="6498" y="1782"/>
                    <a:pt x="6549" y="1823"/>
                  </a:cubicBezTo>
                  <a:lnTo>
                    <a:pt x="6554" y="1827"/>
                  </a:lnTo>
                  <a:lnTo>
                    <a:pt x="6569" y="1840"/>
                  </a:lnTo>
                  <a:lnTo>
                    <a:pt x="6491" y="1803"/>
                  </a:lnTo>
                  <a:lnTo>
                    <a:pt x="6501" y="1804"/>
                  </a:lnTo>
                  <a:lnTo>
                    <a:pt x="6511" y="1805"/>
                  </a:lnTo>
                  <a:lnTo>
                    <a:pt x="6451" y="1814"/>
                  </a:lnTo>
                  <a:lnTo>
                    <a:pt x="6461" y="1810"/>
                  </a:lnTo>
                  <a:lnTo>
                    <a:pt x="6465" y="1808"/>
                  </a:lnTo>
                  <a:cubicBezTo>
                    <a:pt x="6504" y="1791"/>
                    <a:pt x="6548" y="1793"/>
                    <a:pt x="6583" y="1815"/>
                  </a:cubicBezTo>
                  <a:lnTo>
                    <a:pt x="6593" y="1821"/>
                  </a:lnTo>
                  <a:cubicBezTo>
                    <a:pt x="6606" y="1828"/>
                    <a:pt x="6617" y="1837"/>
                    <a:pt x="6626" y="1849"/>
                  </a:cubicBezTo>
                  <a:lnTo>
                    <a:pt x="6631" y="1855"/>
                  </a:lnTo>
                  <a:lnTo>
                    <a:pt x="6628" y="1851"/>
                  </a:lnTo>
                  <a:lnTo>
                    <a:pt x="6472" y="1832"/>
                  </a:lnTo>
                  <a:lnTo>
                    <a:pt x="6477" y="1829"/>
                  </a:lnTo>
                  <a:lnTo>
                    <a:pt x="6468" y="1835"/>
                  </a:lnTo>
                  <a:cubicBezTo>
                    <a:pt x="6477" y="1827"/>
                    <a:pt x="6488" y="1820"/>
                    <a:pt x="6500" y="1816"/>
                  </a:cubicBezTo>
                  <a:lnTo>
                    <a:pt x="6510" y="1812"/>
                  </a:lnTo>
                  <a:cubicBezTo>
                    <a:pt x="6553" y="1795"/>
                    <a:pt x="6601" y="1802"/>
                    <a:pt x="6637" y="1831"/>
                  </a:cubicBezTo>
                  <a:lnTo>
                    <a:pt x="6642" y="1835"/>
                  </a:lnTo>
                  <a:cubicBezTo>
                    <a:pt x="6653" y="1843"/>
                    <a:pt x="6662" y="1853"/>
                    <a:pt x="6669" y="1863"/>
                  </a:cubicBezTo>
                  <a:lnTo>
                    <a:pt x="6673" y="1869"/>
                  </a:lnTo>
                  <a:lnTo>
                    <a:pt x="6661" y="1854"/>
                  </a:lnTo>
                  <a:lnTo>
                    <a:pt x="6671" y="1865"/>
                  </a:lnTo>
                  <a:cubicBezTo>
                    <a:pt x="6676" y="1871"/>
                    <a:pt x="6681" y="1877"/>
                    <a:pt x="6685" y="1884"/>
                  </a:cubicBezTo>
                  <a:lnTo>
                    <a:pt x="6695" y="1900"/>
                  </a:lnTo>
                  <a:lnTo>
                    <a:pt x="6677" y="1877"/>
                  </a:lnTo>
                  <a:lnTo>
                    <a:pt x="6682" y="1882"/>
                  </a:lnTo>
                  <a:lnTo>
                    <a:pt x="6687" y="1887"/>
                  </a:lnTo>
                  <a:cubicBezTo>
                    <a:pt x="6699" y="1899"/>
                    <a:pt x="6708" y="1913"/>
                    <a:pt x="6715" y="1928"/>
                  </a:cubicBezTo>
                  <a:lnTo>
                    <a:pt x="6720" y="1940"/>
                  </a:lnTo>
                  <a:lnTo>
                    <a:pt x="6727" y="1961"/>
                  </a:lnTo>
                  <a:lnTo>
                    <a:pt x="6710" y="1927"/>
                  </a:lnTo>
                  <a:lnTo>
                    <a:pt x="6720" y="1941"/>
                  </a:lnTo>
                  <a:lnTo>
                    <a:pt x="6681" y="1906"/>
                  </a:lnTo>
                  <a:lnTo>
                    <a:pt x="6686" y="1909"/>
                  </a:lnTo>
                  <a:lnTo>
                    <a:pt x="6705" y="1923"/>
                  </a:lnTo>
                  <a:cubicBezTo>
                    <a:pt x="6718" y="1933"/>
                    <a:pt x="6729" y="1946"/>
                    <a:pt x="6737" y="1960"/>
                  </a:cubicBezTo>
                  <a:lnTo>
                    <a:pt x="6747" y="1978"/>
                  </a:lnTo>
                  <a:cubicBezTo>
                    <a:pt x="6782" y="2040"/>
                    <a:pt x="6759" y="2118"/>
                    <a:pt x="6698" y="2152"/>
                  </a:cubicBezTo>
                  <a:cubicBezTo>
                    <a:pt x="6636" y="2187"/>
                    <a:pt x="6558" y="2164"/>
                    <a:pt x="6524" y="2103"/>
                  </a:cubicBezTo>
                  <a:lnTo>
                    <a:pt x="6514" y="2085"/>
                  </a:lnTo>
                  <a:lnTo>
                    <a:pt x="6546" y="2122"/>
                  </a:lnTo>
                  <a:lnTo>
                    <a:pt x="6555" y="2128"/>
                  </a:lnTo>
                  <a:lnTo>
                    <a:pt x="6550" y="2125"/>
                  </a:lnTo>
                  <a:cubicBezTo>
                    <a:pt x="6535" y="2116"/>
                    <a:pt x="6522" y="2104"/>
                    <a:pt x="6511" y="2090"/>
                  </a:cubicBezTo>
                  <a:lnTo>
                    <a:pt x="6501" y="2076"/>
                  </a:lnTo>
                  <a:cubicBezTo>
                    <a:pt x="6494" y="2065"/>
                    <a:pt x="6488" y="2054"/>
                    <a:pt x="6484" y="2042"/>
                  </a:cubicBezTo>
                  <a:lnTo>
                    <a:pt x="6483" y="2039"/>
                  </a:lnTo>
                  <a:lnTo>
                    <a:pt x="6478" y="2027"/>
                  </a:lnTo>
                  <a:lnTo>
                    <a:pt x="6506" y="2068"/>
                  </a:lnTo>
                  <a:lnTo>
                    <a:pt x="6501" y="2063"/>
                  </a:lnTo>
                  <a:lnTo>
                    <a:pt x="6496" y="2058"/>
                  </a:lnTo>
                  <a:cubicBezTo>
                    <a:pt x="6489" y="2051"/>
                    <a:pt x="6483" y="2044"/>
                    <a:pt x="6478" y="2035"/>
                  </a:cubicBezTo>
                  <a:lnTo>
                    <a:pt x="6468" y="2019"/>
                  </a:lnTo>
                  <a:lnTo>
                    <a:pt x="6482" y="2038"/>
                  </a:lnTo>
                  <a:lnTo>
                    <a:pt x="6472" y="2027"/>
                  </a:lnTo>
                  <a:cubicBezTo>
                    <a:pt x="6467" y="2022"/>
                    <a:pt x="6464" y="2017"/>
                    <a:pt x="6460" y="2011"/>
                  </a:cubicBezTo>
                  <a:lnTo>
                    <a:pt x="6456" y="2005"/>
                  </a:lnTo>
                  <a:lnTo>
                    <a:pt x="6483" y="2034"/>
                  </a:lnTo>
                  <a:lnTo>
                    <a:pt x="6478" y="2030"/>
                  </a:lnTo>
                  <a:lnTo>
                    <a:pt x="6605" y="2049"/>
                  </a:lnTo>
                  <a:lnTo>
                    <a:pt x="6595" y="2053"/>
                  </a:lnTo>
                  <a:lnTo>
                    <a:pt x="6627" y="2034"/>
                  </a:lnTo>
                  <a:lnTo>
                    <a:pt x="6608" y="2048"/>
                  </a:lnTo>
                  <a:lnTo>
                    <a:pt x="6603" y="2051"/>
                  </a:lnTo>
                  <a:cubicBezTo>
                    <a:pt x="6553" y="2081"/>
                    <a:pt x="6488" y="2074"/>
                    <a:pt x="6447" y="2032"/>
                  </a:cubicBezTo>
                  <a:lnTo>
                    <a:pt x="6434" y="2018"/>
                  </a:lnTo>
                  <a:lnTo>
                    <a:pt x="6429" y="2012"/>
                  </a:lnTo>
                  <a:lnTo>
                    <a:pt x="6462" y="2040"/>
                  </a:lnTo>
                  <a:lnTo>
                    <a:pt x="6452" y="2034"/>
                  </a:lnTo>
                  <a:lnTo>
                    <a:pt x="6569" y="2041"/>
                  </a:lnTo>
                  <a:lnTo>
                    <a:pt x="6556" y="2047"/>
                  </a:lnTo>
                  <a:lnTo>
                    <a:pt x="6546" y="2051"/>
                  </a:lnTo>
                  <a:cubicBezTo>
                    <a:pt x="6527" y="2059"/>
                    <a:pt x="6506" y="2062"/>
                    <a:pt x="6486" y="2060"/>
                  </a:cubicBezTo>
                  <a:lnTo>
                    <a:pt x="6476" y="2059"/>
                  </a:lnTo>
                  <a:lnTo>
                    <a:pt x="6466" y="2058"/>
                  </a:lnTo>
                  <a:cubicBezTo>
                    <a:pt x="6436" y="2055"/>
                    <a:pt x="6409" y="2042"/>
                    <a:pt x="6388" y="2021"/>
                  </a:cubicBezTo>
                  <a:lnTo>
                    <a:pt x="6395" y="2026"/>
                  </a:lnTo>
                  <a:lnTo>
                    <a:pt x="6390" y="2022"/>
                  </a:lnTo>
                  <a:lnTo>
                    <a:pt x="6560" y="2013"/>
                  </a:lnTo>
                  <a:lnTo>
                    <a:pt x="6555" y="2018"/>
                  </a:lnTo>
                  <a:lnTo>
                    <a:pt x="6550" y="2023"/>
                  </a:lnTo>
                  <a:cubicBezTo>
                    <a:pt x="6532" y="2041"/>
                    <a:pt x="6509" y="2053"/>
                    <a:pt x="6485" y="2058"/>
                  </a:cubicBezTo>
                  <a:lnTo>
                    <a:pt x="6475" y="2060"/>
                  </a:lnTo>
                  <a:cubicBezTo>
                    <a:pt x="6458" y="2063"/>
                    <a:pt x="6441" y="2063"/>
                    <a:pt x="6424" y="2060"/>
                  </a:cubicBezTo>
                  <a:lnTo>
                    <a:pt x="6414" y="2058"/>
                  </a:lnTo>
                  <a:cubicBezTo>
                    <a:pt x="6372" y="2049"/>
                    <a:pt x="6337" y="2020"/>
                    <a:pt x="6321" y="1980"/>
                  </a:cubicBezTo>
                  <a:lnTo>
                    <a:pt x="6317" y="1970"/>
                  </a:lnTo>
                  <a:lnTo>
                    <a:pt x="6331" y="1997"/>
                  </a:lnTo>
                  <a:lnTo>
                    <a:pt x="6326" y="1990"/>
                  </a:lnTo>
                  <a:lnTo>
                    <a:pt x="6535" y="1990"/>
                  </a:lnTo>
                  <a:lnTo>
                    <a:pt x="6537" y="1985"/>
                  </a:lnTo>
                  <a:lnTo>
                    <a:pt x="6532" y="1994"/>
                  </a:lnTo>
                  <a:cubicBezTo>
                    <a:pt x="6516" y="2024"/>
                    <a:pt x="6487" y="2046"/>
                    <a:pt x="6454" y="2055"/>
                  </a:cubicBezTo>
                  <a:cubicBezTo>
                    <a:pt x="6420" y="2064"/>
                    <a:pt x="6384" y="2059"/>
                    <a:pt x="6355" y="2041"/>
                  </a:cubicBezTo>
                  <a:lnTo>
                    <a:pt x="6350" y="2038"/>
                  </a:lnTo>
                  <a:cubicBezTo>
                    <a:pt x="6337" y="2031"/>
                    <a:pt x="6326" y="2021"/>
                    <a:pt x="6317" y="2010"/>
                  </a:cubicBezTo>
                  <a:lnTo>
                    <a:pt x="6312" y="2004"/>
                  </a:lnTo>
                  <a:lnTo>
                    <a:pt x="6353" y="2037"/>
                  </a:lnTo>
                  <a:lnTo>
                    <a:pt x="6343" y="2032"/>
                  </a:lnTo>
                  <a:lnTo>
                    <a:pt x="6458" y="2032"/>
                  </a:lnTo>
                  <a:lnTo>
                    <a:pt x="6444" y="2038"/>
                  </a:lnTo>
                  <a:lnTo>
                    <a:pt x="6439" y="2040"/>
                  </a:lnTo>
                  <a:cubicBezTo>
                    <a:pt x="6402" y="2055"/>
                    <a:pt x="6360" y="2052"/>
                    <a:pt x="6326" y="2031"/>
                  </a:cubicBezTo>
                  <a:lnTo>
                    <a:pt x="6307" y="2018"/>
                  </a:lnTo>
                  <a:lnTo>
                    <a:pt x="6302" y="2014"/>
                  </a:lnTo>
                  <a:lnTo>
                    <a:pt x="6334" y="2033"/>
                  </a:lnTo>
                  <a:lnTo>
                    <a:pt x="6324" y="2029"/>
                  </a:lnTo>
                  <a:lnTo>
                    <a:pt x="6437" y="2020"/>
                  </a:lnTo>
                  <a:lnTo>
                    <a:pt x="6432" y="2023"/>
                  </a:lnTo>
                  <a:lnTo>
                    <a:pt x="6427" y="2026"/>
                  </a:lnTo>
                  <a:cubicBezTo>
                    <a:pt x="6372" y="2059"/>
                    <a:pt x="6302" y="2046"/>
                    <a:pt x="6262" y="1996"/>
                  </a:cubicBezTo>
                  <a:lnTo>
                    <a:pt x="6267" y="2002"/>
                  </a:lnTo>
                  <a:lnTo>
                    <a:pt x="6262" y="1997"/>
                  </a:lnTo>
                  <a:lnTo>
                    <a:pt x="6400" y="2025"/>
                  </a:lnTo>
                  <a:lnTo>
                    <a:pt x="6395" y="2027"/>
                  </a:lnTo>
                  <a:lnTo>
                    <a:pt x="6390" y="2029"/>
                  </a:lnTo>
                  <a:cubicBezTo>
                    <a:pt x="6342" y="2048"/>
                    <a:pt x="6288" y="2037"/>
                    <a:pt x="6252" y="2001"/>
                  </a:cubicBezTo>
                  <a:lnTo>
                    <a:pt x="6247" y="1996"/>
                  </a:lnTo>
                  <a:lnTo>
                    <a:pt x="6290" y="2024"/>
                  </a:lnTo>
                  <a:lnTo>
                    <a:pt x="6285" y="2022"/>
                  </a:lnTo>
                  <a:lnTo>
                    <a:pt x="6444" y="1966"/>
                  </a:lnTo>
                  <a:lnTo>
                    <a:pt x="6439" y="1975"/>
                  </a:lnTo>
                  <a:lnTo>
                    <a:pt x="6434" y="1984"/>
                  </a:lnTo>
                  <a:cubicBezTo>
                    <a:pt x="6401" y="2044"/>
                    <a:pt x="6327" y="2067"/>
                    <a:pt x="6265" y="2036"/>
                  </a:cubicBezTo>
                  <a:lnTo>
                    <a:pt x="6261" y="2034"/>
                  </a:lnTo>
                  <a:cubicBezTo>
                    <a:pt x="6249" y="2028"/>
                    <a:pt x="6238" y="2020"/>
                    <a:pt x="6228" y="2010"/>
                  </a:cubicBezTo>
                  <a:lnTo>
                    <a:pt x="6223" y="2005"/>
                  </a:lnTo>
                  <a:lnTo>
                    <a:pt x="6218" y="2000"/>
                  </a:lnTo>
                  <a:lnTo>
                    <a:pt x="6243" y="2019"/>
                  </a:lnTo>
                  <a:lnTo>
                    <a:pt x="6238" y="2016"/>
                  </a:lnTo>
                  <a:lnTo>
                    <a:pt x="6369" y="2016"/>
                  </a:lnTo>
                  <a:lnTo>
                    <a:pt x="6378" y="2009"/>
                  </a:lnTo>
                  <a:lnTo>
                    <a:pt x="6373" y="2013"/>
                  </a:lnTo>
                  <a:cubicBezTo>
                    <a:pt x="6327" y="2051"/>
                    <a:pt x="6260" y="2051"/>
                    <a:pt x="6214" y="2013"/>
                  </a:cubicBezTo>
                  <a:lnTo>
                    <a:pt x="6198" y="2000"/>
                  </a:lnTo>
                  <a:lnTo>
                    <a:pt x="6193" y="1995"/>
                  </a:lnTo>
                  <a:lnTo>
                    <a:pt x="6252" y="2029"/>
                  </a:lnTo>
                  <a:lnTo>
                    <a:pt x="6248" y="2028"/>
                  </a:lnTo>
                  <a:lnTo>
                    <a:pt x="6345" y="2013"/>
                  </a:lnTo>
                  <a:lnTo>
                    <a:pt x="6340" y="2016"/>
                  </a:lnTo>
                  <a:lnTo>
                    <a:pt x="6393" y="1956"/>
                  </a:lnTo>
                  <a:lnTo>
                    <a:pt x="6386" y="1971"/>
                  </a:lnTo>
                  <a:lnTo>
                    <a:pt x="6381" y="1982"/>
                  </a:lnTo>
                  <a:cubicBezTo>
                    <a:pt x="6366" y="2016"/>
                    <a:pt x="6337" y="2041"/>
                    <a:pt x="6303" y="2052"/>
                  </a:cubicBezTo>
                  <a:cubicBezTo>
                    <a:pt x="6268" y="2063"/>
                    <a:pt x="6230" y="2058"/>
                    <a:pt x="6199" y="2039"/>
                  </a:cubicBezTo>
                  <a:lnTo>
                    <a:pt x="6194" y="2036"/>
                  </a:lnTo>
                  <a:cubicBezTo>
                    <a:pt x="6181" y="2029"/>
                    <a:pt x="6170" y="2019"/>
                    <a:pt x="6161" y="2008"/>
                  </a:cubicBezTo>
                  <a:lnTo>
                    <a:pt x="6156" y="2002"/>
                  </a:lnTo>
                  <a:lnTo>
                    <a:pt x="6267" y="2048"/>
                  </a:lnTo>
                  <a:lnTo>
                    <a:pt x="6257" y="2049"/>
                  </a:lnTo>
                  <a:cubicBezTo>
                    <a:pt x="6249" y="2050"/>
                    <a:pt x="6240" y="2050"/>
                    <a:pt x="6232" y="2049"/>
                  </a:cubicBezTo>
                  <a:lnTo>
                    <a:pt x="6220" y="2048"/>
                  </a:lnTo>
                  <a:lnTo>
                    <a:pt x="6211" y="2047"/>
                  </a:lnTo>
                  <a:cubicBezTo>
                    <a:pt x="6187" y="2044"/>
                    <a:pt x="6164" y="2035"/>
                    <a:pt x="6146" y="2019"/>
                  </a:cubicBezTo>
                  <a:lnTo>
                    <a:pt x="6141" y="2015"/>
                  </a:lnTo>
                  <a:lnTo>
                    <a:pt x="6173" y="2034"/>
                  </a:lnTo>
                  <a:lnTo>
                    <a:pt x="6168" y="2032"/>
                  </a:lnTo>
                  <a:lnTo>
                    <a:pt x="6320" y="1988"/>
                  </a:lnTo>
                  <a:lnTo>
                    <a:pt x="6309" y="2002"/>
                  </a:lnTo>
                  <a:lnTo>
                    <a:pt x="6304" y="2008"/>
                  </a:lnTo>
                  <a:cubicBezTo>
                    <a:pt x="6274" y="2044"/>
                    <a:pt x="6226" y="2061"/>
                    <a:pt x="6180" y="2052"/>
                  </a:cubicBezTo>
                  <a:lnTo>
                    <a:pt x="6175" y="2051"/>
                  </a:lnTo>
                  <a:cubicBezTo>
                    <a:pt x="6161" y="2048"/>
                    <a:pt x="6147" y="2043"/>
                    <a:pt x="6135" y="2035"/>
                  </a:cubicBezTo>
                  <a:lnTo>
                    <a:pt x="6130" y="2032"/>
                  </a:lnTo>
                  <a:lnTo>
                    <a:pt x="6272" y="2025"/>
                  </a:lnTo>
                  <a:lnTo>
                    <a:pt x="6271" y="2025"/>
                  </a:lnTo>
                  <a:lnTo>
                    <a:pt x="6266" y="2029"/>
                  </a:lnTo>
                  <a:lnTo>
                    <a:pt x="6247" y="2043"/>
                  </a:lnTo>
                  <a:lnTo>
                    <a:pt x="6242" y="2046"/>
                  </a:lnTo>
                  <a:cubicBezTo>
                    <a:pt x="6196" y="2074"/>
                    <a:pt x="6138" y="2070"/>
                    <a:pt x="6097" y="2036"/>
                  </a:cubicBezTo>
                  <a:lnTo>
                    <a:pt x="6092" y="2032"/>
                  </a:lnTo>
                  <a:lnTo>
                    <a:pt x="6124" y="2051"/>
                  </a:lnTo>
                  <a:lnTo>
                    <a:pt x="6119" y="2049"/>
                  </a:lnTo>
                  <a:lnTo>
                    <a:pt x="6265" y="2012"/>
                  </a:lnTo>
                  <a:lnTo>
                    <a:pt x="6270" y="2004"/>
                  </a:lnTo>
                  <a:lnTo>
                    <a:pt x="6265" y="2012"/>
                  </a:lnTo>
                  <a:cubicBezTo>
                    <a:pt x="6255" y="2028"/>
                    <a:pt x="6243" y="2041"/>
                    <a:pt x="6227" y="2051"/>
                  </a:cubicBezTo>
                  <a:lnTo>
                    <a:pt x="6218" y="2057"/>
                  </a:lnTo>
                  <a:cubicBezTo>
                    <a:pt x="6197" y="2071"/>
                    <a:pt x="6173" y="2078"/>
                    <a:pt x="6147" y="2078"/>
                  </a:cubicBezTo>
                  <a:lnTo>
                    <a:pt x="6150" y="2078"/>
                  </a:lnTo>
                  <a:lnTo>
                    <a:pt x="6140" y="2079"/>
                  </a:lnTo>
                  <a:cubicBezTo>
                    <a:pt x="6132" y="2080"/>
                    <a:pt x="6123" y="2080"/>
                    <a:pt x="6115" y="2079"/>
                  </a:cubicBezTo>
                  <a:lnTo>
                    <a:pt x="6105" y="2078"/>
                  </a:lnTo>
                  <a:lnTo>
                    <a:pt x="6158" y="2072"/>
                  </a:lnTo>
                  <a:lnTo>
                    <a:pt x="6149" y="2075"/>
                  </a:lnTo>
                  <a:cubicBezTo>
                    <a:pt x="6111" y="2088"/>
                    <a:pt x="6068" y="2082"/>
                    <a:pt x="6035" y="2058"/>
                  </a:cubicBezTo>
                  <a:lnTo>
                    <a:pt x="6025" y="2051"/>
                  </a:lnTo>
                  <a:lnTo>
                    <a:pt x="6111" y="2074"/>
                  </a:lnTo>
                  <a:lnTo>
                    <a:pt x="6101" y="2075"/>
                  </a:lnTo>
                  <a:cubicBezTo>
                    <a:pt x="6089" y="2076"/>
                    <a:pt x="6076" y="2075"/>
                    <a:pt x="6063" y="2073"/>
                  </a:cubicBezTo>
                  <a:lnTo>
                    <a:pt x="6053" y="2071"/>
                  </a:lnTo>
                  <a:lnTo>
                    <a:pt x="6185" y="2016"/>
                  </a:lnTo>
                  <a:lnTo>
                    <a:pt x="6181" y="2022"/>
                  </a:lnTo>
                  <a:cubicBezTo>
                    <a:pt x="6174" y="2033"/>
                    <a:pt x="6165" y="2043"/>
                    <a:pt x="6154" y="2051"/>
                  </a:cubicBezTo>
                  <a:lnTo>
                    <a:pt x="6149" y="2055"/>
                  </a:lnTo>
                  <a:cubicBezTo>
                    <a:pt x="6113" y="2084"/>
                    <a:pt x="6065" y="2091"/>
                    <a:pt x="6022" y="2074"/>
                  </a:cubicBezTo>
                  <a:lnTo>
                    <a:pt x="6017" y="2072"/>
                  </a:lnTo>
                  <a:cubicBezTo>
                    <a:pt x="6005" y="2068"/>
                    <a:pt x="5994" y="2061"/>
                    <a:pt x="5985" y="2053"/>
                  </a:cubicBezTo>
                  <a:lnTo>
                    <a:pt x="5980" y="2049"/>
                  </a:lnTo>
                  <a:lnTo>
                    <a:pt x="6047" y="2077"/>
                  </a:lnTo>
                  <a:lnTo>
                    <a:pt x="6037" y="2076"/>
                  </a:lnTo>
                  <a:cubicBezTo>
                    <a:pt x="6025" y="2075"/>
                    <a:pt x="6013" y="2072"/>
                    <a:pt x="6002" y="2067"/>
                  </a:cubicBezTo>
                  <a:lnTo>
                    <a:pt x="5997" y="2065"/>
                  </a:lnTo>
                  <a:lnTo>
                    <a:pt x="6019" y="2072"/>
                  </a:lnTo>
                  <a:lnTo>
                    <a:pt x="6014" y="2071"/>
                  </a:lnTo>
                  <a:lnTo>
                    <a:pt x="6139" y="2025"/>
                  </a:lnTo>
                  <a:lnTo>
                    <a:pt x="6135" y="2030"/>
                  </a:lnTo>
                  <a:cubicBezTo>
                    <a:pt x="6130" y="2038"/>
                    <a:pt x="6123" y="2045"/>
                    <a:pt x="6115" y="2050"/>
                  </a:cubicBezTo>
                  <a:lnTo>
                    <a:pt x="6110" y="2054"/>
                  </a:lnTo>
                  <a:cubicBezTo>
                    <a:pt x="6069" y="2088"/>
                    <a:pt x="6010" y="2092"/>
                    <a:pt x="5965" y="2064"/>
                  </a:cubicBezTo>
                  <a:lnTo>
                    <a:pt x="5955" y="2058"/>
                  </a:lnTo>
                  <a:lnTo>
                    <a:pt x="5945" y="2052"/>
                  </a:lnTo>
                  <a:lnTo>
                    <a:pt x="6010" y="2070"/>
                  </a:lnTo>
                  <a:lnTo>
                    <a:pt x="5986" y="2070"/>
                  </a:lnTo>
                  <a:lnTo>
                    <a:pt x="5979" y="2069"/>
                  </a:lnTo>
                  <a:lnTo>
                    <a:pt x="5969" y="2068"/>
                  </a:lnTo>
                  <a:cubicBezTo>
                    <a:pt x="5935" y="2064"/>
                    <a:pt x="5905" y="2048"/>
                    <a:pt x="5883" y="2022"/>
                  </a:cubicBezTo>
                  <a:lnTo>
                    <a:pt x="5878" y="2016"/>
                  </a:lnTo>
                  <a:lnTo>
                    <a:pt x="5873" y="2010"/>
                  </a:lnTo>
                  <a:lnTo>
                    <a:pt x="5924" y="2047"/>
                  </a:lnTo>
                  <a:lnTo>
                    <a:pt x="5914" y="2043"/>
                  </a:lnTo>
                  <a:lnTo>
                    <a:pt x="6041" y="2024"/>
                  </a:lnTo>
                  <a:lnTo>
                    <a:pt x="6036" y="2028"/>
                  </a:lnTo>
                  <a:cubicBezTo>
                    <a:pt x="6027" y="2036"/>
                    <a:pt x="6016" y="2043"/>
                    <a:pt x="6004" y="2047"/>
                  </a:cubicBezTo>
                  <a:lnTo>
                    <a:pt x="5999" y="2049"/>
                  </a:lnTo>
                  <a:cubicBezTo>
                    <a:pt x="5940" y="2073"/>
                    <a:pt x="5872" y="2049"/>
                    <a:pt x="5840" y="1994"/>
                  </a:cubicBezTo>
                  <a:lnTo>
                    <a:pt x="5836" y="1986"/>
                  </a:lnTo>
                  <a:lnTo>
                    <a:pt x="5831" y="1977"/>
                  </a:lnTo>
                  <a:lnTo>
                    <a:pt x="5895" y="2033"/>
                  </a:lnTo>
                  <a:lnTo>
                    <a:pt x="5890" y="2031"/>
                  </a:lnTo>
                  <a:lnTo>
                    <a:pt x="5937" y="2040"/>
                  </a:lnTo>
                  <a:lnTo>
                    <a:pt x="5932" y="2040"/>
                  </a:lnTo>
                  <a:cubicBezTo>
                    <a:pt x="5916" y="2040"/>
                    <a:pt x="5900" y="2037"/>
                    <a:pt x="5885" y="2031"/>
                  </a:cubicBezTo>
                  <a:lnTo>
                    <a:pt x="5875" y="2027"/>
                  </a:lnTo>
                  <a:cubicBezTo>
                    <a:pt x="5857" y="2020"/>
                    <a:pt x="5841" y="2009"/>
                    <a:pt x="5828" y="1995"/>
                  </a:cubicBezTo>
                  <a:lnTo>
                    <a:pt x="5818" y="1984"/>
                  </a:lnTo>
                  <a:lnTo>
                    <a:pt x="5841" y="2004"/>
                  </a:lnTo>
                  <a:lnTo>
                    <a:pt x="5832" y="1998"/>
                  </a:lnTo>
                  <a:cubicBezTo>
                    <a:pt x="5817" y="1988"/>
                    <a:pt x="5805" y="1975"/>
                    <a:pt x="5795" y="1959"/>
                  </a:cubicBezTo>
                  <a:lnTo>
                    <a:pt x="5785" y="1943"/>
                  </a:lnTo>
                  <a:lnTo>
                    <a:pt x="5799" y="1962"/>
                  </a:lnTo>
                  <a:lnTo>
                    <a:pt x="5789" y="1951"/>
                  </a:lnTo>
                  <a:lnTo>
                    <a:pt x="5826" y="1979"/>
                  </a:lnTo>
                  <a:lnTo>
                    <a:pt x="5816" y="1974"/>
                  </a:lnTo>
                  <a:cubicBezTo>
                    <a:pt x="5802" y="1967"/>
                    <a:pt x="5789" y="1957"/>
                    <a:pt x="5778" y="1945"/>
                  </a:cubicBezTo>
                  <a:lnTo>
                    <a:pt x="5769" y="1935"/>
                  </a:lnTo>
                  <a:lnTo>
                    <a:pt x="5807" y="1964"/>
                  </a:lnTo>
                  <a:lnTo>
                    <a:pt x="5797" y="1959"/>
                  </a:lnTo>
                  <a:lnTo>
                    <a:pt x="5945" y="1935"/>
                  </a:lnTo>
                  <a:lnTo>
                    <a:pt x="5929" y="1949"/>
                  </a:lnTo>
                  <a:lnTo>
                    <a:pt x="5924" y="1953"/>
                  </a:lnTo>
                  <a:cubicBezTo>
                    <a:pt x="5878" y="1991"/>
                    <a:pt x="5811" y="1991"/>
                    <a:pt x="5765" y="1953"/>
                  </a:cubicBezTo>
                  <a:lnTo>
                    <a:pt x="5760" y="1949"/>
                  </a:lnTo>
                  <a:cubicBezTo>
                    <a:pt x="5753" y="1944"/>
                    <a:pt x="5747" y="1938"/>
                    <a:pt x="5741" y="1931"/>
                  </a:cubicBezTo>
                  <a:lnTo>
                    <a:pt x="5736" y="1925"/>
                  </a:lnTo>
                  <a:lnTo>
                    <a:pt x="5782" y="1960"/>
                  </a:lnTo>
                  <a:lnTo>
                    <a:pt x="5773" y="1956"/>
                  </a:lnTo>
                  <a:lnTo>
                    <a:pt x="5825" y="1967"/>
                  </a:lnTo>
                  <a:lnTo>
                    <a:pt x="5815" y="1967"/>
                  </a:lnTo>
                  <a:lnTo>
                    <a:pt x="5914" y="1921"/>
                  </a:lnTo>
                  <a:lnTo>
                    <a:pt x="5901" y="1936"/>
                  </a:lnTo>
                  <a:lnTo>
                    <a:pt x="5896" y="1941"/>
                  </a:lnTo>
                  <a:cubicBezTo>
                    <a:pt x="5871" y="1966"/>
                    <a:pt x="5836" y="1980"/>
                    <a:pt x="5800" y="1978"/>
                  </a:cubicBezTo>
                  <a:cubicBezTo>
                    <a:pt x="5764" y="1977"/>
                    <a:pt x="5730" y="1960"/>
                    <a:pt x="5707" y="1932"/>
                  </a:cubicBezTo>
                  <a:lnTo>
                    <a:pt x="5702" y="1926"/>
                  </a:lnTo>
                  <a:lnTo>
                    <a:pt x="5697" y="1920"/>
                  </a:lnTo>
                  <a:lnTo>
                    <a:pt x="5886" y="1929"/>
                  </a:lnTo>
                  <a:lnTo>
                    <a:pt x="5871" y="1942"/>
                  </a:lnTo>
                  <a:lnTo>
                    <a:pt x="5866" y="1946"/>
                  </a:lnTo>
                  <a:cubicBezTo>
                    <a:pt x="5837" y="1970"/>
                    <a:pt x="5798" y="1979"/>
                    <a:pt x="5761" y="1972"/>
                  </a:cubicBezTo>
                  <a:lnTo>
                    <a:pt x="5756" y="1971"/>
                  </a:lnTo>
                  <a:cubicBezTo>
                    <a:pt x="5736" y="1967"/>
                    <a:pt x="5717" y="1958"/>
                    <a:pt x="5702" y="1945"/>
                  </a:cubicBezTo>
                  <a:lnTo>
                    <a:pt x="5697" y="1941"/>
                  </a:lnTo>
                  <a:lnTo>
                    <a:pt x="5764" y="1969"/>
                  </a:lnTo>
                  <a:lnTo>
                    <a:pt x="5754" y="1968"/>
                  </a:lnTo>
                  <a:lnTo>
                    <a:pt x="5803" y="1963"/>
                  </a:lnTo>
                  <a:lnTo>
                    <a:pt x="5793" y="1966"/>
                  </a:lnTo>
                  <a:lnTo>
                    <a:pt x="5868" y="1907"/>
                  </a:lnTo>
                  <a:lnTo>
                    <a:pt x="5864" y="1914"/>
                  </a:lnTo>
                  <a:cubicBezTo>
                    <a:pt x="5858" y="1924"/>
                    <a:pt x="5851" y="1933"/>
                    <a:pt x="5843" y="1941"/>
                  </a:cubicBezTo>
                  <a:lnTo>
                    <a:pt x="5838" y="1946"/>
                  </a:lnTo>
                  <a:cubicBezTo>
                    <a:pt x="5792" y="1992"/>
                    <a:pt x="5718" y="1996"/>
                    <a:pt x="5668" y="1955"/>
                  </a:cubicBezTo>
                  <a:lnTo>
                    <a:pt x="5663" y="1951"/>
                  </a:lnTo>
                  <a:lnTo>
                    <a:pt x="5658" y="1947"/>
                  </a:lnTo>
                  <a:lnTo>
                    <a:pt x="5803" y="1957"/>
                  </a:lnTo>
                  <a:lnTo>
                    <a:pt x="5798" y="1960"/>
                  </a:lnTo>
                  <a:lnTo>
                    <a:pt x="5793" y="1963"/>
                  </a:lnTo>
                  <a:cubicBezTo>
                    <a:pt x="5759" y="1984"/>
                    <a:pt x="5717" y="1987"/>
                    <a:pt x="5680" y="1972"/>
                  </a:cubicBezTo>
                  <a:lnTo>
                    <a:pt x="5675" y="1970"/>
                  </a:lnTo>
                  <a:lnTo>
                    <a:pt x="5670" y="1968"/>
                  </a:lnTo>
                  <a:lnTo>
                    <a:pt x="5817" y="1929"/>
                  </a:lnTo>
                  <a:lnTo>
                    <a:pt x="5804" y="1945"/>
                  </a:lnTo>
                  <a:lnTo>
                    <a:pt x="5799" y="1950"/>
                  </a:lnTo>
                  <a:cubicBezTo>
                    <a:pt x="5784" y="1965"/>
                    <a:pt x="5766" y="1976"/>
                    <a:pt x="5745" y="1982"/>
                  </a:cubicBezTo>
                  <a:lnTo>
                    <a:pt x="5735" y="1985"/>
                  </a:lnTo>
                  <a:cubicBezTo>
                    <a:pt x="5695" y="1997"/>
                    <a:pt x="5651" y="1989"/>
                    <a:pt x="5619" y="1962"/>
                  </a:cubicBezTo>
                  <a:lnTo>
                    <a:pt x="5614" y="1958"/>
                  </a:lnTo>
                  <a:lnTo>
                    <a:pt x="5609" y="1954"/>
                  </a:lnTo>
                  <a:lnTo>
                    <a:pt x="5754" y="1964"/>
                  </a:lnTo>
                  <a:lnTo>
                    <a:pt x="5749" y="1967"/>
                  </a:lnTo>
                  <a:cubicBezTo>
                    <a:pt x="5743" y="1971"/>
                    <a:pt x="5737" y="1974"/>
                    <a:pt x="5731" y="1976"/>
                  </a:cubicBezTo>
                  <a:lnTo>
                    <a:pt x="5726" y="1978"/>
                  </a:lnTo>
                  <a:cubicBezTo>
                    <a:pt x="5703" y="1988"/>
                    <a:pt x="5678" y="1990"/>
                    <a:pt x="5653" y="1985"/>
                  </a:cubicBezTo>
                  <a:lnTo>
                    <a:pt x="5648" y="1984"/>
                  </a:lnTo>
                  <a:lnTo>
                    <a:pt x="5643" y="1983"/>
                  </a:lnTo>
                  <a:lnTo>
                    <a:pt x="5775" y="1928"/>
                  </a:lnTo>
                  <a:lnTo>
                    <a:pt x="5763" y="1945"/>
                  </a:lnTo>
                  <a:lnTo>
                    <a:pt x="5758" y="1951"/>
                  </a:lnTo>
                  <a:cubicBezTo>
                    <a:pt x="5728" y="1987"/>
                    <a:pt x="5680" y="2004"/>
                    <a:pt x="5634" y="1995"/>
                  </a:cubicBezTo>
                  <a:lnTo>
                    <a:pt x="5624" y="1993"/>
                  </a:lnTo>
                  <a:cubicBezTo>
                    <a:pt x="5596" y="1987"/>
                    <a:pt x="5570" y="1972"/>
                    <a:pt x="5551" y="1949"/>
                  </a:cubicBezTo>
                  <a:lnTo>
                    <a:pt x="5546" y="1943"/>
                  </a:lnTo>
                  <a:lnTo>
                    <a:pt x="5565" y="1961"/>
                  </a:lnTo>
                  <a:lnTo>
                    <a:pt x="5560" y="1957"/>
                  </a:lnTo>
                  <a:lnTo>
                    <a:pt x="5744" y="1932"/>
                  </a:lnTo>
                  <a:lnTo>
                    <a:pt x="5739" y="1939"/>
                  </a:lnTo>
                  <a:lnTo>
                    <a:pt x="5734" y="1946"/>
                  </a:lnTo>
                  <a:cubicBezTo>
                    <a:pt x="5710" y="1980"/>
                    <a:pt x="5671" y="1999"/>
                    <a:pt x="5629" y="1999"/>
                  </a:cubicBezTo>
                  <a:lnTo>
                    <a:pt x="5625" y="1999"/>
                  </a:lnTo>
                  <a:cubicBezTo>
                    <a:pt x="5609" y="1999"/>
                    <a:pt x="5593" y="1996"/>
                    <a:pt x="5578" y="1990"/>
                  </a:cubicBezTo>
                  <a:lnTo>
                    <a:pt x="5573" y="1988"/>
                  </a:lnTo>
                  <a:lnTo>
                    <a:pt x="5657" y="1992"/>
                  </a:lnTo>
                  <a:lnTo>
                    <a:pt x="5647" y="1995"/>
                  </a:lnTo>
                  <a:lnTo>
                    <a:pt x="5637" y="1998"/>
                  </a:lnTo>
                  <a:lnTo>
                    <a:pt x="5686" y="1971"/>
                  </a:lnTo>
                  <a:lnTo>
                    <a:pt x="5676" y="1980"/>
                  </a:lnTo>
                  <a:cubicBezTo>
                    <a:pt x="5653" y="2001"/>
                    <a:pt x="5622" y="2012"/>
                    <a:pt x="5590" y="2012"/>
                  </a:cubicBezTo>
                  <a:lnTo>
                    <a:pt x="5581" y="2012"/>
                  </a:lnTo>
                  <a:lnTo>
                    <a:pt x="5571" y="2012"/>
                  </a:lnTo>
                  <a:lnTo>
                    <a:pt x="5619" y="2003"/>
                  </a:lnTo>
                  <a:lnTo>
                    <a:pt x="5609" y="2007"/>
                  </a:lnTo>
                  <a:lnTo>
                    <a:pt x="5627" y="1998"/>
                  </a:lnTo>
                  <a:lnTo>
                    <a:pt x="5617" y="2004"/>
                  </a:lnTo>
                  <a:cubicBezTo>
                    <a:pt x="5588" y="2022"/>
                    <a:pt x="5553" y="2027"/>
                    <a:pt x="5520" y="2019"/>
                  </a:cubicBezTo>
                  <a:lnTo>
                    <a:pt x="5500" y="2012"/>
                  </a:lnTo>
                  <a:lnTo>
                    <a:pt x="5495" y="2010"/>
                  </a:lnTo>
                  <a:lnTo>
                    <a:pt x="5633" y="1982"/>
                  </a:lnTo>
                  <a:lnTo>
                    <a:pt x="5617" y="1996"/>
                  </a:lnTo>
                  <a:lnTo>
                    <a:pt x="5612" y="2000"/>
                  </a:lnTo>
                  <a:cubicBezTo>
                    <a:pt x="5586" y="2021"/>
                    <a:pt x="5553" y="2031"/>
                    <a:pt x="5520" y="2028"/>
                  </a:cubicBezTo>
                  <a:lnTo>
                    <a:pt x="5510" y="2027"/>
                  </a:lnTo>
                  <a:cubicBezTo>
                    <a:pt x="5485" y="2024"/>
                    <a:pt x="5462" y="2015"/>
                    <a:pt x="5443" y="1999"/>
                  </a:cubicBezTo>
                  <a:lnTo>
                    <a:pt x="5438" y="1995"/>
                  </a:lnTo>
                  <a:lnTo>
                    <a:pt x="5470" y="2014"/>
                  </a:lnTo>
                  <a:lnTo>
                    <a:pt x="5465" y="2012"/>
                  </a:lnTo>
                  <a:lnTo>
                    <a:pt x="5631" y="1941"/>
                  </a:lnTo>
                  <a:lnTo>
                    <a:pt x="5620" y="1966"/>
                  </a:lnTo>
                  <a:lnTo>
                    <a:pt x="5615" y="1975"/>
                  </a:lnTo>
                  <a:cubicBezTo>
                    <a:pt x="5597" y="2008"/>
                    <a:pt x="5565" y="2031"/>
                    <a:pt x="5528" y="2038"/>
                  </a:cubicBezTo>
                  <a:cubicBezTo>
                    <a:pt x="5491" y="2045"/>
                    <a:pt x="5453" y="2036"/>
                    <a:pt x="5424" y="2012"/>
                  </a:cubicBezTo>
                  <a:lnTo>
                    <a:pt x="5419" y="2008"/>
                  </a:lnTo>
                  <a:cubicBezTo>
                    <a:pt x="5407" y="1999"/>
                    <a:pt x="5398" y="1989"/>
                    <a:pt x="5390" y="1976"/>
                  </a:cubicBezTo>
                  <a:lnTo>
                    <a:pt x="5385" y="1968"/>
                  </a:lnTo>
                  <a:lnTo>
                    <a:pt x="5414" y="2000"/>
                  </a:lnTo>
                  <a:lnTo>
                    <a:pt x="5398" y="1987"/>
                  </a:lnTo>
                  <a:lnTo>
                    <a:pt x="5393" y="1982"/>
                  </a:lnTo>
                  <a:cubicBezTo>
                    <a:pt x="5386" y="1975"/>
                    <a:pt x="5380" y="1968"/>
                    <a:pt x="5375" y="1959"/>
                  </a:cubicBezTo>
                  <a:lnTo>
                    <a:pt x="5370" y="1951"/>
                  </a:lnTo>
                  <a:cubicBezTo>
                    <a:pt x="5366" y="1944"/>
                    <a:pt x="5362" y="1937"/>
                    <a:pt x="5359" y="1929"/>
                  </a:cubicBezTo>
                  <a:lnTo>
                    <a:pt x="5354" y="1916"/>
                  </a:lnTo>
                  <a:cubicBezTo>
                    <a:pt x="5350" y="1907"/>
                    <a:pt x="5348" y="1897"/>
                    <a:pt x="5346" y="1886"/>
                  </a:cubicBezTo>
                  <a:lnTo>
                    <a:pt x="5344" y="1866"/>
                  </a:lnTo>
                  <a:lnTo>
                    <a:pt x="5343" y="1851"/>
                  </a:lnTo>
                  <a:lnTo>
                    <a:pt x="5340" y="1834"/>
                  </a:lnTo>
                  <a:lnTo>
                    <a:pt x="5338" y="1822"/>
                  </a:lnTo>
                  <a:lnTo>
                    <a:pt x="5464" y="1928"/>
                  </a:lnTo>
                  <a:lnTo>
                    <a:pt x="5461" y="1928"/>
                  </a:lnTo>
                  <a:lnTo>
                    <a:pt x="5586" y="1832"/>
                  </a:lnTo>
                  <a:lnTo>
                    <a:pt x="5582" y="1845"/>
                  </a:lnTo>
                  <a:lnTo>
                    <a:pt x="5580" y="1854"/>
                  </a:lnTo>
                  <a:lnTo>
                    <a:pt x="5578" y="1861"/>
                  </a:lnTo>
                  <a:cubicBezTo>
                    <a:pt x="5567" y="1899"/>
                    <a:pt x="5539" y="1930"/>
                    <a:pt x="5502" y="1944"/>
                  </a:cubicBezTo>
                  <a:lnTo>
                    <a:pt x="5497" y="1946"/>
                  </a:lnTo>
                  <a:cubicBezTo>
                    <a:pt x="5474" y="1956"/>
                    <a:pt x="5449" y="1958"/>
                    <a:pt x="5424" y="1953"/>
                  </a:cubicBezTo>
                  <a:lnTo>
                    <a:pt x="5419" y="1952"/>
                  </a:lnTo>
                  <a:cubicBezTo>
                    <a:pt x="5412" y="1950"/>
                    <a:pt x="5404" y="1948"/>
                    <a:pt x="5397" y="1945"/>
                  </a:cubicBezTo>
                  <a:lnTo>
                    <a:pt x="5382" y="1939"/>
                  </a:lnTo>
                  <a:lnTo>
                    <a:pt x="5373" y="1935"/>
                  </a:lnTo>
                  <a:cubicBezTo>
                    <a:pt x="5363" y="1931"/>
                    <a:pt x="5354" y="1925"/>
                    <a:pt x="5346" y="1918"/>
                  </a:cubicBezTo>
                  <a:lnTo>
                    <a:pt x="5336" y="1910"/>
                  </a:lnTo>
                  <a:lnTo>
                    <a:pt x="5368" y="1929"/>
                  </a:lnTo>
                  <a:lnTo>
                    <a:pt x="5358" y="1925"/>
                  </a:lnTo>
                  <a:lnTo>
                    <a:pt x="5405" y="1934"/>
                  </a:lnTo>
                  <a:lnTo>
                    <a:pt x="5400" y="1934"/>
                  </a:lnTo>
                  <a:lnTo>
                    <a:pt x="5395" y="1934"/>
                  </a:lnTo>
                  <a:cubicBezTo>
                    <a:pt x="5354" y="1934"/>
                    <a:pt x="5315" y="1915"/>
                    <a:pt x="5291" y="1881"/>
                  </a:cubicBezTo>
                  <a:lnTo>
                    <a:pt x="5282" y="1867"/>
                  </a:lnTo>
                  <a:lnTo>
                    <a:pt x="5277" y="1859"/>
                  </a:lnTo>
                  <a:lnTo>
                    <a:pt x="5300" y="1887"/>
                  </a:lnTo>
                  <a:lnTo>
                    <a:pt x="5291" y="1879"/>
                  </a:lnTo>
                  <a:lnTo>
                    <a:pt x="5376" y="1911"/>
                  </a:lnTo>
                  <a:lnTo>
                    <a:pt x="5366" y="1911"/>
                  </a:lnTo>
                  <a:lnTo>
                    <a:pt x="5414" y="1902"/>
                  </a:lnTo>
                  <a:lnTo>
                    <a:pt x="5409" y="1904"/>
                  </a:lnTo>
                  <a:cubicBezTo>
                    <a:pt x="5402" y="1907"/>
                    <a:pt x="5394" y="1909"/>
                    <a:pt x="5387" y="1911"/>
                  </a:cubicBezTo>
                  <a:lnTo>
                    <a:pt x="5382" y="1912"/>
                  </a:lnTo>
                  <a:cubicBezTo>
                    <a:pt x="5336" y="1921"/>
                    <a:pt x="5288" y="1904"/>
                    <a:pt x="5258" y="1868"/>
                  </a:cubicBezTo>
                  <a:lnTo>
                    <a:pt x="5261" y="1871"/>
                  </a:lnTo>
                  <a:lnTo>
                    <a:pt x="5256" y="1866"/>
                  </a:lnTo>
                  <a:lnTo>
                    <a:pt x="5423" y="1878"/>
                  </a:lnTo>
                  <a:lnTo>
                    <a:pt x="5408" y="1888"/>
                  </a:lnTo>
                  <a:lnTo>
                    <a:pt x="5403" y="1891"/>
                  </a:lnTo>
                  <a:cubicBezTo>
                    <a:pt x="5357" y="1919"/>
                    <a:pt x="5299" y="1915"/>
                    <a:pt x="5258" y="1881"/>
                  </a:cubicBezTo>
                  <a:lnTo>
                    <a:pt x="5253" y="1877"/>
                  </a:lnTo>
                  <a:cubicBezTo>
                    <a:pt x="5246" y="1872"/>
                    <a:pt x="5240" y="1866"/>
                    <a:pt x="5234" y="1859"/>
                  </a:cubicBezTo>
                  <a:lnTo>
                    <a:pt x="5229" y="1853"/>
                  </a:lnTo>
                  <a:lnTo>
                    <a:pt x="5219" y="1841"/>
                  </a:lnTo>
                  <a:lnTo>
                    <a:pt x="5260" y="1874"/>
                  </a:lnTo>
                  <a:lnTo>
                    <a:pt x="5255" y="1871"/>
                  </a:lnTo>
                  <a:lnTo>
                    <a:pt x="5246" y="1867"/>
                  </a:lnTo>
                  <a:lnTo>
                    <a:pt x="5298" y="1878"/>
                  </a:lnTo>
                  <a:lnTo>
                    <a:pt x="5288" y="1878"/>
                  </a:lnTo>
                  <a:cubicBezTo>
                    <a:pt x="5252" y="1878"/>
                    <a:pt x="5218" y="1863"/>
                    <a:pt x="5194" y="1837"/>
                  </a:cubicBezTo>
                  <a:lnTo>
                    <a:pt x="5184" y="1826"/>
                  </a:lnTo>
                  <a:lnTo>
                    <a:pt x="5253" y="1865"/>
                  </a:lnTo>
                  <a:lnTo>
                    <a:pt x="5243" y="1863"/>
                  </a:lnTo>
                  <a:cubicBezTo>
                    <a:pt x="5224" y="1859"/>
                    <a:pt x="5206" y="1851"/>
                    <a:pt x="5190" y="1839"/>
                  </a:cubicBezTo>
                  <a:lnTo>
                    <a:pt x="5181" y="1832"/>
                  </a:lnTo>
                  <a:lnTo>
                    <a:pt x="5202" y="1845"/>
                  </a:lnTo>
                  <a:lnTo>
                    <a:pt x="5192" y="1840"/>
                  </a:lnTo>
                  <a:cubicBezTo>
                    <a:pt x="5182" y="1835"/>
                    <a:pt x="5172" y="1828"/>
                    <a:pt x="5164" y="1821"/>
                  </a:cubicBezTo>
                  <a:lnTo>
                    <a:pt x="5154" y="1812"/>
                  </a:lnTo>
                  <a:lnTo>
                    <a:pt x="5227" y="1844"/>
                  </a:lnTo>
                  <a:lnTo>
                    <a:pt x="5217" y="1843"/>
                  </a:lnTo>
                  <a:cubicBezTo>
                    <a:pt x="5185" y="1840"/>
                    <a:pt x="5156" y="1825"/>
                    <a:pt x="5134" y="1801"/>
                  </a:cubicBezTo>
                  <a:lnTo>
                    <a:pt x="5126" y="1792"/>
                  </a:lnTo>
                  <a:lnTo>
                    <a:pt x="5116" y="1781"/>
                  </a:lnTo>
                  <a:lnTo>
                    <a:pt x="5210" y="1822"/>
                  </a:lnTo>
                  <a:lnTo>
                    <a:pt x="5205" y="1822"/>
                  </a:lnTo>
                  <a:lnTo>
                    <a:pt x="5200" y="1822"/>
                  </a:lnTo>
                  <a:cubicBezTo>
                    <a:pt x="5159" y="1822"/>
                    <a:pt x="5120" y="1803"/>
                    <a:pt x="5096" y="1769"/>
                  </a:cubicBezTo>
                  <a:lnTo>
                    <a:pt x="5087" y="1755"/>
                  </a:lnTo>
                  <a:lnTo>
                    <a:pt x="5091" y="1761"/>
                  </a:lnTo>
                  <a:lnTo>
                    <a:pt x="5082" y="1750"/>
                  </a:lnTo>
                  <a:lnTo>
                    <a:pt x="5145" y="1791"/>
                  </a:lnTo>
                  <a:lnTo>
                    <a:pt x="5135" y="1788"/>
                  </a:lnTo>
                  <a:cubicBezTo>
                    <a:pt x="5125" y="1785"/>
                    <a:pt x="5115" y="1781"/>
                    <a:pt x="5106" y="1775"/>
                  </a:cubicBezTo>
                  <a:lnTo>
                    <a:pt x="5096" y="1769"/>
                  </a:lnTo>
                  <a:cubicBezTo>
                    <a:pt x="5087" y="1764"/>
                    <a:pt x="5078" y="1757"/>
                    <a:pt x="5071" y="1750"/>
                  </a:cubicBezTo>
                  <a:lnTo>
                    <a:pt x="5061" y="1740"/>
                  </a:lnTo>
                  <a:cubicBezTo>
                    <a:pt x="5051" y="1730"/>
                    <a:pt x="5043" y="1719"/>
                    <a:pt x="5037" y="1707"/>
                  </a:cubicBezTo>
                  <a:lnTo>
                    <a:pt x="5033" y="1699"/>
                  </a:lnTo>
                  <a:lnTo>
                    <a:pt x="5049" y="1723"/>
                  </a:lnTo>
                  <a:lnTo>
                    <a:pt x="5044" y="1717"/>
                  </a:lnTo>
                  <a:lnTo>
                    <a:pt x="5142" y="1763"/>
                  </a:lnTo>
                  <a:lnTo>
                    <a:pt x="5137" y="1763"/>
                  </a:lnTo>
                  <a:lnTo>
                    <a:pt x="5132" y="1763"/>
                  </a:lnTo>
                  <a:cubicBezTo>
                    <a:pt x="5109" y="1763"/>
                    <a:pt x="5087" y="1757"/>
                    <a:pt x="5067" y="1745"/>
                  </a:cubicBezTo>
                  <a:lnTo>
                    <a:pt x="5062" y="1742"/>
                  </a:lnTo>
                  <a:lnTo>
                    <a:pt x="5057" y="1739"/>
                  </a:lnTo>
                  <a:lnTo>
                    <a:pt x="5188" y="1739"/>
                  </a:lnTo>
                  <a:lnTo>
                    <a:pt x="5183" y="1742"/>
                  </a:lnTo>
                  <a:cubicBezTo>
                    <a:pt x="5177" y="1746"/>
                    <a:pt x="5171" y="1749"/>
                    <a:pt x="5165" y="1751"/>
                  </a:cubicBezTo>
                  <a:lnTo>
                    <a:pt x="5160" y="1753"/>
                  </a:lnTo>
                  <a:cubicBezTo>
                    <a:pt x="5102" y="1776"/>
                    <a:pt x="5037" y="1755"/>
                    <a:pt x="5004" y="1702"/>
                  </a:cubicBezTo>
                  <a:lnTo>
                    <a:pt x="4999" y="1694"/>
                  </a:lnTo>
                  <a:lnTo>
                    <a:pt x="4994" y="1686"/>
                  </a:lnTo>
                  <a:lnTo>
                    <a:pt x="5024" y="1720"/>
                  </a:lnTo>
                  <a:lnTo>
                    <a:pt x="5015" y="1713"/>
                  </a:lnTo>
                  <a:lnTo>
                    <a:pt x="5141" y="1730"/>
                  </a:lnTo>
                  <a:lnTo>
                    <a:pt x="5131" y="1734"/>
                  </a:lnTo>
                  <a:cubicBezTo>
                    <a:pt x="5108" y="1744"/>
                    <a:pt x="5083" y="1746"/>
                    <a:pt x="5058" y="1741"/>
                  </a:cubicBezTo>
                  <a:lnTo>
                    <a:pt x="5048" y="1739"/>
                  </a:lnTo>
                  <a:cubicBezTo>
                    <a:pt x="5020" y="1733"/>
                    <a:pt x="4994" y="1718"/>
                    <a:pt x="4975" y="1695"/>
                  </a:cubicBezTo>
                  <a:lnTo>
                    <a:pt x="4960" y="1675"/>
                  </a:lnTo>
                  <a:lnTo>
                    <a:pt x="4955" y="1667"/>
                  </a:lnTo>
                  <a:lnTo>
                    <a:pt x="4973" y="1690"/>
                  </a:lnTo>
                  <a:lnTo>
                    <a:pt x="4964" y="1681"/>
                  </a:lnTo>
                  <a:lnTo>
                    <a:pt x="5018" y="1713"/>
                  </a:lnTo>
                  <a:lnTo>
                    <a:pt x="5008" y="1710"/>
                  </a:lnTo>
                  <a:cubicBezTo>
                    <a:pt x="4995" y="1706"/>
                    <a:pt x="4982" y="1700"/>
                    <a:pt x="4971" y="1692"/>
                  </a:cubicBezTo>
                  <a:lnTo>
                    <a:pt x="4961" y="1685"/>
                  </a:lnTo>
                  <a:lnTo>
                    <a:pt x="5034" y="1708"/>
                  </a:lnTo>
                  <a:lnTo>
                    <a:pt x="5029" y="1708"/>
                  </a:lnTo>
                  <a:lnTo>
                    <a:pt x="5024" y="1708"/>
                  </a:lnTo>
                  <a:cubicBezTo>
                    <a:pt x="4979" y="1708"/>
                    <a:pt x="4936" y="1684"/>
                    <a:pt x="4913" y="1644"/>
                  </a:cubicBezTo>
                  <a:lnTo>
                    <a:pt x="4909" y="1637"/>
                  </a:lnTo>
                  <a:lnTo>
                    <a:pt x="4922" y="1655"/>
                  </a:lnTo>
                  <a:lnTo>
                    <a:pt x="4917" y="1649"/>
                  </a:lnTo>
                  <a:lnTo>
                    <a:pt x="5063" y="1686"/>
                  </a:lnTo>
                  <a:lnTo>
                    <a:pt x="5058" y="1688"/>
                  </a:lnTo>
                  <a:lnTo>
                    <a:pt x="5053" y="1690"/>
                  </a:lnTo>
                  <a:cubicBezTo>
                    <a:pt x="5002" y="1711"/>
                    <a:pt x="4943" y="1696"/>
                    <a:pt x="4907" y="1653"/>
                  </a:cubicBezTo>
                  <a:lnTo>
                    <a:pt x="4910" y="1656"/>
                  </a:lnTo>
                  <a:lnTo>
                    <a:pt x="4905" y="1651"/>
                  </a:lnTo>
                  <a:lnTo>
                    <a:pt x="5086" y="1651"/>
                  </a:lnTo>
                  <a:lnTo>
                    <a:pt x="5089" y="1647"/>
                  </a:lnTo>
                  <a:lnTo>
                    <a:pt x="5084" y="1653"/>
                  </a:lnTo>
                  <a:cubicBezTo>
                    <a:pt x="5050" y="1694"/>
                    <a:pt x="4995" y="1710"/>
                    <a:pt x="4945" y="1693"/>
                  </a:cubicBezTo>
                  <a:lnTo>
                    <a:pt x="4929" y="1687"/>
                  </a:lnTo>
                  <a:lnTo>
                    <a:pt x="4919" y="1683"/>
                  </a:lnTo>
                  <a:lnTo>
                    <a:pt x="5014" y="1683"/>
                  </a:lnTo>
                  <a:lnTo>
                    <a:pt x="5009" y="1685"/>
                  </a:lnTo>
                  <a:cubicBezTo>
                    <a:pt x="5002" y="1688"/>
                    <a:pt x="4994" y="1690"/>
                    <a:pt x="4987" y="1692"/>
                  </a:cubicBezTo>
                  <a:lnTo>
                    <a:pt x="4982" y="1693"/>
                  </a:lnTo>
                  <a:cubicBezTo>
                    <a:pt x="4944" y="1700"/>
                    <a:pt x="4906" y="1691"/>
                    <a:pt x="4877" y="1667"/>
                  </a:cubicBezTo>
                  <a:lnTo>
                    <a:pt x="4861" y="1654"/>
                  </a:lnTo>
                  <a:lnTo>
                    <a:pt x="4856" y="1649"/>
                  </a:lnTo>
                  <a:lnTo>
                    <a:pt x="4915" y="1683"/>
                  </a:lnTo>
                  <a:lnTo>
                    <a:pt x="4895" y="1676"/>
                  </a:lnTo>
                  <a:lnTo>
                    <a:pt x="4890" y="1674"/>
                  </a:lnTo>
                  <a:cubicBezTo>
                    <a:pt x="4861" y="1663"/>
                    <a:pt x="4837" y="1641"/>
                    <a:pt x="4823" y="1613"/>
                  </a:cubicBezTo>
                  <a:lnTo>
                    <a:pt x="4821" y="1608"/>
                  </a:lnTo>
                  <a:lnTo>
                    <a:pt x="4816" y="1599"/>
                  </a:lnTo>
                  <a:lnTo>
                    <a:pt x="4993" y="1646"/>
                  </a:lnTo>
                  <a:lnTo>
                    <a:pt x="5002" y="1639"/>
                  </a:lnTo>
                  <a:lnTo>
                    <a:pt x="4997" y="1643"/>
                  </a:lnTo>
                  <a:cubicBezTo>
                    <a:pt x="4953" y="1679"/>
                    <a:pt x="4891" y="1681"/>
                    <a:pt x="4844" y="1648"/>
                  </a:cubicBezTo>
                  <a:lnTo>
                    <a:pt x="4834" y="1641"/>
                  </a:lnTo>
                  <a:lnTo>
                    <a:pt x="4893" y="1664"/>
                  </a:lnTo>
                  <a:lnTo>
                    <a:pt x="4884" y="1663"/>
                  </a:lnTo>
                  <a:cubicBezTo>
                    <a:pt x="4873" y="1661"/>
                    <a:pt x="4862" y="1659"/>
                    <a:pt x="4851" y="1654"/>
                  </a:cubicBezTo>
                  <a:lnTo>
                    <a:pt x="4841" y="1650"/>
                  </a:lnTo>
                  <a:lnTo>
                    <a:pt x="4914" y="1657"/>
                  </a:lnTo>
                  <a:lnTo>
                    <a:pt x="4891" y="1661"/>
                  </a:lnTo>
                  <a:lnTo>
                    <a:pt x="4881" y="1662"/>
                  </a:lnTo>
                  <a:cubicBezTo>
                    <a:pt x="4834" y="1667"/>
                    <a:pt x="4788" y="1645"/>
                    <a:pt x="4762" y="1605"/>
                  </a:cubicBezTo>
                  <a:lnTo>
                    <a:pt x="4760" y="1603"/>
                  </a:lnTo>
                  <a:lnTo>
                    <a:pt x="4755" y="1596"/>
                  </a:lnTo>
                  <a:lnTo>
                    <a:pt x="4872" y="1649"/>
                  </a:lnTo>
                  <a:lnTo>
                    <a:pt x="4862" y="1650"/>
                  </a:lnTo>
                  <a:lnTo>
                    <a:pt x="4929" y="1622"/>
                  </a:lnTo>
                  <a:lnTo>
                    <a:pt x="4924" y="1626"/>
                  </a:lnTo>
                  <a:cubicBezTo>
                    <a:pt x="4902" y="1645"/>
                    <a:pt x="4874" y="1654"/>
                    <a:pt x="4844" y="1654"/>
                  </a:cubicBezTo>
                  <a:lnTo>
                    <a:pt x="4839" y="1654"/>
                  </a:lnTo>
                  <a:cubicBezTo>
                    <a:pt x="4793" y="1654"/>
                    <a:pt x="4750" y="1629"/>
                    <a:pt x="4728" y="1589"/>
                  </a:cubicBezTo>
                  <a:lnTo>
                    <a:pt x="4720" y="1575"/>
                  </a:lnTo>
                  <a:lnTo>
                    <a:pt x="4715" y="1565"/>
                  </a:lnTo>
                  <a:lnTo>
                    <a:pt x="4877" y="1626"/>
                  </a:lnTo>
                  <a:lnTo>
                    <a:pt x="4872" y="1628"/>
                  </a:lnTo>
                  <a:lnTo>
                    <a:pt x="4890" y="1619"/>
                  </a:lnTo>
                  <a:lnTo>
                    <a:pt x="4885" y="1622"/>
                  </a:lnTo>
                  <a:cubicBezTo>
                    <a:pt x="4835" y="1652"/>
                    <a:pt x="4770" y="1645"/>
                    <a:pt x="4729" y="1603"/>
                  </a:cubicBezTo>
                  <a:lnTo>
                    <a:pt x="4720" y="1594"/>
                  </a:lnTo>
                  <a:lnTo>
                    <a:pt x="4737" y="1608"/>
                  </a:lnTo>
                  <a:lnTo>
                    <a:pt x="4721" y="1596"/>
                  </a:lnTo>
                  <a:lnTo>
                    <a:pt x="4711" y="1588"/>
                  </a:lnTo>
                  <a:cubicBezTo>
                    <a:pt x="4702" y="1582"/>
                    <a:pt x="4695" y="1575"/>
                    <a:pt x="4689" y="1567"/>
                  </a:cubicBezTo>
                  <a:lnTo>
                    <a:pt x="4679" y="1554"/>
                  </a:lnTo>
                  <a:lnTo>
                    <a:pt x="4695" y="1571"/>
                  </a:lnTo>
                  <a:lnTo>
                    <a:pt x="4686" y="1563"/>
                  </a:lnTo>
                  <a:lnTo>
                    <a:pt x="4714" y="1582"/>
                  </a:lnTo>
                  <a:lnTo>
                    <a:pt x="4704" y="1577"/>
                  </a:lnTo>
                  <a:cubicBezTo>
                    <a:pt x="4682" y="1566"/>
                    <a:pt x="4664" y="1549"/>
                    <a:pt x="4651" y="1527"/>
                  </a:cubicBezTo>
                  <a:lnTo>
                    <a:pt x="4647" y="1520"/>
                  </a:lnTo>
                  <a:lnTo>
                    <a:pt x="4634" y="1501"/>
                  </a:lnTo>
                  <a:lnTo>
                    <a:pt x="4621" y="1480"/>
                  </a:lnTo>
                  <a:lnTo>
                    <a:pt x="4616" y="1471"/>
                  </a:lnTo>
                  <a:lnTo>
                    <a:pt x="4629" y="1490"/>
                  </a:lnTo>
                  <a:lnTo>
                    <a:pt x="4624" y="1484"/>
                  </a:lnTo>
                  <a:lnTo>
                    <a:pt x="4748" y="1528"/>
                  </a:lnTo>
                  <a:lnTo>
                    <a:pt x="4743" y="1529"/>
                  </a:lnTo>
                  <a:lnTo>
                    <a:pt x="4765" y="1522"/>
                  </a:lnTo>
                  <a:lnTo>
                    <a:pt x="4760" y="1524"/>
                  </a:lnTo>
                  <a:cubicBezTo>
                    <a:pt x="4707" y="1546"/>
                    <a:pt x="4646" y="1529"/>
                    <a:pt x="4611" y="1484"/>
                  </a:cubicBezTo>
                  <a:lnTo>
                    <a:pt x="4601" y="1471"/>
                  </a:lnTo>
                  <a:cubicBezTo>
                    <a:pt x="4592" y="1458"/>
                    <a:pt x="4585" y="1445"/>
                    <a:pt x="4580" y="1430"/>
                  </a:cubicBezTo>
                  <a:lnTo>
                    <a:pt x="4582" y="1432"/>
                  </a:lnTo>
                  <a:lnTo>
                    <a:pt x="4577" y="1421"/>
                  </a:lnTo>
                  <a:lnTo>
                    <a:pt x="4719" y="1494"/>
                  </a:lnTo>
                  <a:lnTo>
                    <a:pt x="4714" y="1495"/>
                  </a:lnTo>
                  <a:lnTo>
                    <a:pt x="4754" y="1479"/>
                  </a:lnTo>
                  <a:lnTo>
                    <a:pt x="4749" y="1482"/>
                  </a:lnTo>
                  <a:cubicBezTo>
                    <a:pt x="4695" y="1515"/>
                    <a:pt x="4626" y="1503"/>
                    <a:pt x="4585" y="1454"/>
                  </a:cubicBezTo>
                  <a:lnTo>
                    <a:pt x="4574" y="1441"/>
                  </a:lnTo>
                  <a:lnTo>
                    <a:pt x="4569" y="1434"/>
                  </a:lnTo>
                  <a:lnTo>
                    <a:pt x="4608" y="1469"/>
                  </a:lnTo>
                  <a:lnTo>
                    <a:pt x="4603" y="1466"/>
                  </a:lnTo>
                  <a:cubicBezTo>
                    <a:pt x="4594" y="1461"/>
                    <a:pt x="4585" y="1454"/>
                    <a:pt x="4578" y="1447"/>
                  </a:cubicBezTo>
                  <a:lnTo>
                    <a:pt x="4573" y="1442"/>
                  </a:lnTo>
                  <a:cubicBezTo>
                    <a:pt x="4557" y="1426"/>
                    <a:pt x="4546" y="1406"/>
                    <a:pt x="4540" y="1384"/>
                  </a:cubicBezTo>
                  <a:lnTo>
                    <a:pt x="4537" y="1375"/>
                  </a:lnTo>
                  <a:lnTo>
                    <a:pt x="4532" y="1359"/>
                  </a:lnTo>
                  <a:lnTo>
                    <a:pt x="4550" y="1395"/>
                  </a:lnTo>
                  <a:lnTo>
                    <a:pt x="4545" y="1388"/>
                  </a:lnTo>
                  <a:lnTo>
                    <a:pt x="4559" y="1404"/>
                  </a:lnTo>
                  <a:lnTo>
                    <a:pt x="4554" y="1399"/>
                  </a:lnTo>
                  <a:lnTo>
                    <a:pt x="4536" y="1380"/>
                  </a:lnTo>
                  <a:lnTo>
                    <a:pt x="4526" y="1368"/>
                  </a:lnTo>
                  <a:lnTo>
                    <a:pt x="4546" y="1388"/>
                  </a:lnTo>
                  <a:lnTo>
                    <a:pt x="4537" y="1381"/>
                  </a:lnTo>
                  <a:cubicBezTo>
                    <a:pt x="4525" y="1371"/>
                    <a:pt x="4515" y="1360"/>
                    <a:pt x="4507" y="1347"/>
                  </a:cubicBezTo>
                  <a:lnTo>
                    <a:pt x="4502" y="1339"/>
                  </a:lnTo>
                  <a:lnTo>
                    <a:pt x="4497" y="1331"/>
                  </a:lnTo>
                  <a:lnTo>
                    <a:pt x="4540" y="1373"/>
                  </a:lnTo>
                  <a:lnTo>
                    <a:pt x="4521" y="1360"/>
                  </a:lnTo>
                  <a:lnTo>
                    <a:pt x="4516" y="1356"/>
                  </a:lnTo>
                  <a:cubicBezTo>
                    <a:pt x="4501" y="1345"/>
                    <a:pt x="4489" y="1330"/>
                    <a:pt x="4481" y="1314"/>
                  </a:cubicBezTo>
                  <a:lnTo>
                    <a:pt x="4471" y="1292"/>
                  </a:lnTo>
                  <a:lnTo>
                    <a:pt x="4463" y="1271"/>
                  </a:lnTo>
                  <a:lnTo>
                    <a:pt x="4459" y="1258"/>
                  </a:lnTo>
                  <a:lnTo>
                    <a:pt x="4473" y="1288"/>
                  </a:lnTo>
                  <a:lnTo>
                    <a:pt x="4468" y="1280"/>
                  </a:lnTo>
                  <a:lnTo>
                    <a:pt x="4617" y="1334"/>
                  </a:lnTo>
                  <a:lnTo>
                    <a:pt x="4614" y="1335"/>
                  </a:lnTo>
                  <a:lnTo>
                    <a:pt x="4692" y="1261"/>
                  </a:lnTo>
                  <a:lnTo>
                    <a:pt x="4690" y="1266"/>
                  </a:lnTo>
                  <a:cubicBezTo>
                    <a:pt x="4687" y="1276"/>
                    <a:pt x="4682" y="1285"/>
                    <a:pt x="4676" y="1293"/>
                  </a:cubicBezTo>
                  <a:lnTo>
                    <a:pt x="4671" y="1300"/>
                  </a:lnTo>
                  <a:cubicBezTo>
                    <a:pt x="4649" y="1330"/>
                    <a:pt x="4615" y="1350"/>
                    <a:pt x="4577" y="1353"/>
                  </a:cubicBezTo>
                  <a:cubicBezTo>
                    <a:pt x="4540" y="1356"/>
                    <a:pt x="4503" y="1343"/>
                    <a:pt x="4476" y="1316"/>
                  </a:cubicBezTo>
                  <a:lnTo>
                    <a:pt x="4471" y="1311"/>
                  </a:lnTo>
                  <a:cubicBezTo>
                    <a:pt x="4464" y="1304"/>
                    <a:pt x="4458" y="1297"/>
                    <a:pt x="4453" y="1288"/>
                  </a:cubicBezTo>
                  <a:lnTo>
                    <a:pt x="4450" y="1283"/>
                  </a:lnTo>
                  <a:lnTo>
                    <a:pt x="4438" y="1265"/>
                  </a:lnTo>
                  <a:lnTo>
                    <a:pt x="4433" y="1257"/>
                  </a:lnTo>
                  <a:lnTo>
                    <a:pt x="4451" y="1280"/>
                  </a:lnTo>
                  <a:lnTo>
                    <a:pt x="4446" y="1275"/>
                  </a:lnTo>
                  <a:lnTo>
                    <a:pt x="4627" y="1275"/>
                  </a:lnTo>
                  <a:lnTo>
                    <a:pt x="4623" y="1279"/>
                  </a:lnTo>
                  <a:cubicBezTo>
                    <a:pt x="4616" y="1286"/>
                    <a:pt x="4607" y="1293"/>
                    <a:pt x="4598" y="1298"/>
                  </a:cubicBezTo>
                  <a:lnTo>
                    <a:pt x="4593" y="1301"/>
                  </a:lnTo>
                  <a:cubicBezTo>
                    <a:pt x="4547" y="1329"/>
                    <a:pt x="4489" y="1325"/>
                    <a:pt x="4448" y="1291"/>
                  </a:cubicBezTo>
                  <a:lnTo>
                    <a:pt x="4438" y="1283"/>
                  </a:lnTo>
                  <a:cubicBezTo>
                    <a:pt x="4425" y="1274"/>
                    <a:pt x="4415" y="1262"/>
                    <a:pt x="4407" y="1248"/>
                  </a:cubicBezTo>
                  <a:lnTo>
                    <a:pt x="4399" y="1234"/>
                  </a:lnTo>
                  <a:lnTo>
                    <a:pt x="4394" y="1226"/>
                  </a:lnTo>
                  <a:lnTo>
                    <a:pt x="4412" y="1249"/>
                  </a:lnTo>
                  <a:lnTo>
                    <a:pt x="4407" y="1244"/>
                  </a:lnTo>
                  <a:lnTo>
                    <a:pt x="4588" y="1244"/>
                  </a:lnTo>
                  <a:lnTo>
                    <a:pt x="4573" y="1257"/>
                  </a:lnTo>
                  <a:lnTo>
                    <a:pt x="4568" y="1261"/>
                  </a:lnTo>
                  <a:cubicBezTo>
                    <a:pt x="4527" y="1295"/>
                    <a:pt x="4468" y="1299"/>
                    <a:pt x="4423" y="1271"/>
                  </a:cubicBezTo>
                  <a:lnTo>
                    <a:pt x="4418" y="1268"/>
                  </a:lnTo>
                  <a:cubicBezTo>
                    <a:pt x="4409" y="1263"/>
                    <a:pt x="4400" y="1256"/>
                    <a:pt x="4393" y="1249"/>
                  </a:cubicBezTo>
                  <a:lnTo>
                    <a:pt x="4380" y="1235"/>
                  </a:lnTo>
                  <a:lnTo>
                    <a:pt x="4375" y="1229"/>
                  </a:lnTo>
                  <a:lnTo>
                    <a:pt x="4394" y="1247"/>
                  </a:lnTo>
                  <a:lnTo>
                    <a:pt x="4389" y="1243"/>
                  </a:lnTo>
                  <a:lnTo>
                    <a:pt x="4494" y="1269"/>
                  </a:lnTo>
                  <a:lnTo>
                    <a:pt x="4489" y="1270"/>
                  </a:lnTo>
                  <a:lnTo>
                    <a:pt x="4543" y="1244"/>
                  </a:lnTo>
                  <a:lnTo>
                    <a:pt x="4538" y="1248"/>
                  </a:lnTo>
                  <a:lnTo>
                    <a:pt x="4558" y="1228"/>
                  </a:lnTo>
                  <a:lnTo>
                    <a:pt x="4554" y="1233"/>
                  </a:lnTo>
                  <a:cubicBezTo>
                    <a:pt x="4545" y="1245"/>
                    <a:pt x="4533" y="1255"/>
                    <a:pt x="4520" y="1263"/>
                  </a:cubicBezTo>
                  <a:lnTo>
                    <a:pt x="4515" y="1266"/>
                  </a:lnTo>
                  <a:cubicBezTo>
                    <a:pt x="4461" y="1299"/>
                    <a:pt x="4392" y="1287"/>
                    <a:pt x="4351" y="1238"/>
                  </a:cubicBezTo>
                  <a:lnTo>
                    <a:pt x="4346" y="1232"/>
                  </a:lnTo>
                  <a:cubicBezTo>
                    <a:pt x="4340" y="1225"/>
                    <a:pt x="4334" y="1217"/>
                    <a:pt x="4330" y="1208"/>
                  </a:cubicBezTo>
                  <a:lnTo>
                    <a:pt x="4324" y="1196"/>
                  </a:lnTo>
                  <a:lnTo>
                    <a:pt x="4318" y="1182"/>
                  </a:lnTo>
                  <a:lnTo>
                    <a:pt x="4303" y="1154"/>
                  </a:lnTo>
                  <a:lnTo>
                    <a:pt x="4294" y="1134"/>
                  </a:lnTo>
                  <a:lnTo>
                    <a:pt x="4312" y="1163"/>
                  </a:lnTo>
                  <a:lnTo>
                    <a:pt x="4302" y="1151"/>
                  </a:lnTo>
                  <a:lnTo>
                    <a:pt x="4321" y="1169"/>
                  </a:lnTo>
                  <a:lnTo>
                    <a:pt x="4311" y="1161"/>
                  </a:lnTo>
                  <a:cubicBezTo>
                    <a:pt x="4296" y="1150"/>
                    <a:pt x="4284" y="1135"/>
                    <a:pt x="4276" y="1119"/>
                  </a:cubicBezTo>
                  <a:lnTo>
                    <a:pt x="4274" y="1114"/>
                  </a:lnTo>
                  <a:lnTo>
                    <a:pt x="4269" y="1105"/>
                  </a:lnTo>
                  <a:lnTo>
                    <a:pt x="4380" y="1170"/>
                  </a:lnTo>
                  <a:lnTo>
                    <a:pt x="4376" y="1170"/>
                  </a:lnTo>
                  <a:cubicBezTo>
                    <a:pt x="4360" y="1170"/>
                    <a:pt x="4344" y="1167"/>
                    <a:pt x="4329" y="1161"/>
                  </a:cubicBezTo>
                  <a:lnTo>
                    <a:pt x="4324" y="1159"/>
                  </a:lnTo>
                  <a:cubicBezTo>
                    <a:pt x="4289" y="1145"/>
                    <a:pt x="4262" y="1117"/>
                    <a:pt x="4250" y="1081"/>
                  </a:cubicBezTo>
                  <a:lnTo>
                    <a:pt x="4244" y="1062"/>
                  </a:lnTo>
                  <a:lnTo>
                    <a:pt x="4245" y="1061"/>
                  </a:lnTo>
                  <a:lnTo>
                    <a:pt x="4242" y="1055"/>
                  </a:lnTo>
                  <a:lnTo>
                    <a:pt x="4232" y="1033"/>
                  </a:lnTo>
                  <a:lnTo>
                    <a:pt x="4230" y="1027"/>
                  </a:lnTo>
                  <a:lnTo>
                    <a:pt x="4225" y="1016"/>
                  </a:lnTo>
                  <a:lnTo>
                    <a:pt x="4310" y="1088"/>
                  </a:lnTo>
                  <a:lnTo>
                    <a:pt x="4312" y="1088"/>
                  </a:lnTo>
                  <a:lnTo>
                    <a:pt x="4307" y="1087"/>
                  </a:lnTo>
                  <a:cubicBezTo>
                    <a:pt x="4275" y="1081"/>
                    <a:pt x="4247" y="1062"/>
                    <a:pt x="4228" y="1036"/>
                  </a:cubicBezTo>
                  <a:lnTo>
                    <a:pt x="4216" y="1017"/>
                  </a:lnTo>
                  <a:lnTo>
                    <a:pt x="4211" y="1008"/>
                  </a:lnTo>
                  <a:lnTo>
                    <a:pt x="4221" y="1024"/>
                  </a:lnTo>
                  <a:lnTo>
                    <a:pt x="4208" y="1007"/>
                  </a:lnTo>
                  <a:lnTo>
                    <a:pt x="4193" y="984"/>
                  </a:lnTo>
                  <a:lnTo>
                    <a:pt x="4182" y="966"/>
                  </a:lnTo>
                  <a:lnTo>
                    <a:pt x="4177" y="957"/>
                  </a:lnTo>
                  <a:lnTo>
                    <a:pt x="4172" y="948"/>
                  </a:lnTo>
                  <a:lnTo>
                    <a:pt x="4236" y="1004"/>
                  </a:lnTo>
                  <a:lnTo>
                    <a:pt x="4231" y="1002"/>
                  </a:lnTo>
                  <a:lnTo>
                    <a:pt x="4226" y="1000"/>
                  </a:lnTo>
                  <a:cubicBezTo>
                    <a:pt x="4190" y="986"/>
                    <a:pt x="4163" y="956"/>
                    <a:pt x="4151" y="920"/>
                  </a:cubicBezTo>
                  <a:lnTo>
                    <a:pt x="4146" y="904"/>
                  </a:lnTo>
                  <a:lnTo>
                    <a:pt x="4141" y="888"/>
                  </a:lnTo>
                  <a:lnTo>
                    <a:pt x="4173" y="940"/>
                  </a:lnTo>
                  <a:lnTo>
                    <a:pt x="4179" y="944"/>
                  </a:lnTo>
                  <a:lnTo>
                    <a:pt x="4174" y="940"/>
                  </a:lnTo>
                  <a:cubicBezTo>
                    <a:pt x="4153" y="924"/>
                    <a:pt x="4138" y="901"/>
                    <a:pt x="4130" y="876"/>
                  </a:cubicBezTo>
                  <a:lnTo>
                    <a:pt x="4130" y="872"/>
                  </a:lnTo>
                  <a:lnTo>
                    <a:pt x="4125" y="859"/>
                  </a:lnTo>
                  <a:lnTo>
                    <a:pt x="4179" y="923"/>
                  </a:lnTo>
                  <a:lnTo>
                    <a:pt x="4174" y="920"/>
                  </a:lnTo>
                  <a:lnTo>
                    <a:pt x="4214" y="936"/>
                  </a:lnTo>
                  <a:lnTo>
                    <a:pt x="4209" y="935"/>
                  </a:lnTo>
                  <a:cubicBezTo>
                    <a:pt x="4169" y="927"/>
                    <a:pt x="4135" y="900"/>
                    <a:pt x="4118" y="862"/>
                  </a:cubicBezTo>
                  <a:lnTo>
                    <a:pt x="4104" y="832"/>
                  </a:lnTo>
                  <a:lnTo>
                    <a:pt x="4095" y="805"/>
                  </a:lnTo>
                  <a:lnTo>
                    <a:pt x="4086" y="781"/>
                  </a:lnTo>
                  <a:lnTo>
                    <a:pt x="4097" y="804"/>
                  </a:lnTo>
                  <a:lnTo>
                    <a:pt x="4092" y="796"/>
                  </a:lnTo>
                  <a:lnTo>
                    <a:pt x="4079" y="773"/>
                  </a:lnTo>
                  <a:lnTo>
                    <a:pt x="4072" y="759"/>
                  </a:lnTo>
                  <a:lnTo>
                    <a:pt x="4067" y="747"/>
                  </a:lnTo>
                  <a:lnTo>
                    <a:pt x="4077" y="765"/>
                  </a:lnTo>
                  <a:lnTo>
                    <a:pt x="4066" y="747"/>
                  </a:lnTo>
                  <a:lnTo>
                    <a:pt x="4062" y="741"/>
                  </a:lnTo>
                  <a:lnTo>
                    <a:pt x="4052" y="727"/>
                  </a:lnTo>
                  <a:lnTo>
                    <a:pt x="4077" y="752"/>
                  </a:lnTo>
                  <a:lnTo>
                    <a:pt x="4072" y="748"/>
                  </a:lnTo>
                  <a:cubicBezTo>
                    <a:pt x="4062" y="741"/>
                    <a:pt x="4054" y="732"/>
                    <a:pt x="4047" y="723"/>
                  </a:cubicBezTo>
                  <a:lnTo>
                    <a:pt x="4042" y="716"/>
                  </a:lnTo>
                  <a:cubicBezTo>
                    <a:pt x="4034" y="704"/>
                    <a:pt x="4027" y="690"/>
                    <a:pt x="4023" y="676"/>
                  </a:cubicBezTo>
                  <a:lnTo>
                    <a:pt x="4018" y="658"/>
                  </a:lnTo>
                  <a:lnTo>
                    <a:pt x="4013" y="640"/>
                  </a:lnTo>
                  <a:lnTo>
                    <a:pt x="4025" y="669"/>
                  </a:lnTo>
                  <a:lnTo>
                    <a:pt x="4021" y="662"/>
                  </a:lnTo>
                  <a:lnTo>
                    <a:pt x="4042" y="689"/>
                  </a:lnTo>
                  <a:lnTo>
                    <a:pt x="4029" y="675"/>
                  </a:lnTo>
                  <a:lnTo>
                    <a:pt x="4019" y="663"/>
                  </a:lnTo>
                  <a:cubicBezTo>
                    <a:pt x="4014" y="657"/>
                    <a:pt x="4009" y="651"/>
                    <a:pt x="4006" y="644"/>
                  </a:cubicBezTo>
                  <a:lnTo>
                    <a:pt x="3988" y="609"/>
                  </a:lnTo>
                  <a:lnTo>
                    <a:pt x="3983" y="596"/>
                  </a:lnTo>
                  <a:lnTo>
                    <a:pt x="3978" y="583"/>
                  </a:lnTo>
                  <a:lnTo>
                    <a:pt x="3986" y="601"/>
                  </a:lnTo>
                  <a:lnTo>
                    <a:pt x="3989" y="605"/>
                  </a:lnTo>
                  <a:lnTo>
                    <a:pt x="3984" y="598"/>
                  </a:lnTo>
                  <a:cubicBezTo>
                    <a:pt x="3979" y="591"/>
                    <a:pt x="3975" y="583"/>
                    <a:pt x="3971" y="575"/>
                  </a:cubicBezTo>
                  <a:lnTo>
                    <a:pt x="3961" y="552"/>
                  </a:lnTo>
                  <a:lnTo>
                    <a:pt x="3974" y="575"/>
                  </a:lnTo>
                  <a:lnTo>
                    <a:pt x="3962" y="556"/>
                  </a:lnTo>
                  <a:lnTo>
                    <a:pt x="3957" y="547"/>
                  </a:lnTo>
                  <a:cubicBezTo>
                    <a:pt x="3951" y="537"/>
                    <a:pt x="3947" y="527"/>
                    <a:pt x="3945" y="517"/>
                  </a:cubicBezTo>
                  <a:lnTo>
                    <a:pt x="3941" y="504"/>
                  </a:lnTo>
                  <a:lnTo>
                    <a:pt x="3936" y="488"/>
                  </a:lnTo>
                  <a:lnTo>
                    <a:pt x="4001" y="564"/>
                  </a:lnTo>
                  <a:lnTo>
                    <a:pt x="3999" y="563"/>
                  </a:lnTo>
                  <a:lnTo>
                    <a:pt x="4171" y="506"/>
                  </a:lnTo>
                  <a:lnTo>
                    <a:pt x="4169" y="510"/>
                  </a:lnTo>
                  <a:cubicBezTo>
                    <a:pt x="4163" y="522"/>
                    <a:pt x="4155" y="533"/>
                    <a:pt x="4145" y="543"/>
                  </a:cubicBezTo>
                  <a:lnTo>
                    <a:pt x="4142" y="546"/>
                  </a:lnTo>
                  <a:cubicBezTo>
                    <a:pt x="4118" y="570"/>
                    <a:pt x="4085" y="583"/>
                    <a:pt x="4051" y="583"/>
                  </a:cubicBezTo>
                  <a:lnTo>
                    <a:pt x="4049" y="583"/>
                  </a:lnTo>
                  <a:cubicBezTo>
                    <a:pt x="3995" y="583"/>
                    <a:pt x="3947" y="549"/>
                    <a:pt x="3929" y="499"/>
                  </a:cubicBezTo>
                  <a:lnTo>
                    <a:pt x="3921" y="476"/>
                  </a:lnTo>
                  <a:lnTo>
                    <a:pt x="3916" y="458"/>
                  </a:lnTo>
                  <a:lnTo>
                    <a:pt x="3923" y="476"/>
                  </a:lnTo>
                  <a:lnTo>
                    <a:pt x="3909" y="445"/>
                  </a:lnTo>
                  <a:lnTo>
                    <a:pt x="3905" y="433"/>
                  </a:lnTo>
                  <a:lnTo>
                    <a:pt x="3900" y="420"/>
                  </a:lnTo>
                  <a:lnTo>
                    <a:pt x="3920" y="454"/>
                  </a:lnTo>
                  <a:lnTo>
                    <a:pt x="3916" y="449"/>
                  </a:lnTo>
                  <a:lnTo>
                    <a:pt x="3936" y="469"/>
                  </a:lnTo>
                  <a:lnTo>
                    <a:pt x="3931" y="465"/>
                  </a:lnTo>
                  <a:cubicBezTo>
                    <a:pt x="3922" y="459"/>
                    <a:pt x="3915" y="452"/>
                    <a:pt x="3909" y="444"/>
                  </a:cubicBezTo>
                  <a:lnTo>
                    <a:pt x="3899" y="431"/>
                  </a:lnTo>
                  <a:lnTo>
                    <a:pt x="3988" y="480"/>
                  </a:lnTo>
                  <a:lnTo>
                    <a:pt x="3978" y="479"/>
                  </a:lnTo>
                  <a:lnTo>
                    <a:pt x="4070" y="451"/>
                  </a:lnTo>
                  <a:lnTo>
                    <a:pt x="4065" y="455"/>
                  </a:lnTo>
                  <a:cubicBezTo>
                    <a:pt x="4043" y="474"/>
                    <a:pt x="4015" y="483"/>
                    <a:pt x="3985" y="483"/>
                  </a:cubicBezTo>
                  <a:lnTo>
                    <a:pt x="3980" y="483"/>
                  </a:lnTo>
                  <a:cubicBezTo>
                    <a:pt x="3929" y="483"/>
                    <a:pt x="3882" y="452"/>
                    <a:pt x="3862" y="405"/>
                  </a:cubicBezTo>
                  <a:lnTo>
                    <a:pt x="3856" y="389"/>
                  </a:lnTo>
                  <a:lnTo>
                    <a:pt x="3851" y="376"/>
                  </a:lnTo>
                  <a:lnTo>
                    <a:pt x="3880" y="421"/>
                  </a:lnTo>
                  <a:lnTo>
                    <a:pt x="3876" y="417"/>
                  </a:lnTo>
                  <a:lnTo>
                    <a:pt x="3901" y="436"/>
                  </a:lnTo>
                  <a:lnTo>
                    <a:pt x="3896" y="433"/>
                  </a:lnTo>
                  <a:cubicBezTo>
                    <a:pt x="3885" y="427"/>
                    <a:pt x="3875" y="419"/>
                    <a:pt x="3867" y="410"/>
                  </a:cubicBezTo>
                  <a:lnTo>
                    <a:pt x="3847" y="387"/>
                  </a:lnTo>
                  <a:lnTo>
                    <a:pt x="3837" y="373"/>
                  </a:lnTo>
                  <a:lnTo>
                    <a:pt x="3916" y="424"/>
                  </a:lnTo>
                  <a:lnTo>
                    <a:pt x="3911" y="423"/>
                  </a:lnTo>
                  <a:cubicBezTo>
                    <a:pt x="3904" y="421"/>
                    <a:pt x="3896" y="419"/>
                    <a:pt x="3889" y="416"/>
                  </a:cubicBezTo>
                  <a:lnTo>
                    <a:pt x="3884" y="414"/>
                  </a:lnTo>
                  <a:cubicBezTo>
                    <a:pt x="3853" y="402"/>
                    <a:pt x="3828" y="378"/>
                    <a:pt x="3815" y="347"/>
                  </a:cubicBezTo>
                  <a:lnTo>
                    <a:pt x="3813" y="344"/>
                  </a:lnTo>
                  <a:lnTo>
                    <a:pt x="3816" y="347"/>
                  </a:lnTo>
                  <a:lnTo>
                    <a:pt x="3801" y="324"/>
                  </a:lnTo>
                  <a:lnTo>
                    <a:pt x="3796" y="315"/>
                  </a:lnTo>
                  <a:lnTo>
                    <a:pt x="3828" y="352"/>
                  </a:lnTo>
                  <a:lnTo>
                    <a:pt x="3823" y="348"/>
                  </a:lnTo>
                  <a:lnTo>
                    <a:pt x="4017" y="306"/>
                  </a:lnTo>
                  <a:lnTo>
                    <a:pt x="4018" y="303"/>
                  </a:lnTo>
                  <a:lnTo>
                    <a:pt x="4021" y="295"/>
                  </a:lnTo>
                  <a:lnTo>
                    <a:pt x="4019" y="302"/>
                  </a:lnTo>
                  <a:cubicBezTo>
                    <a:pt x="4014" y="317"/>
                    <a:pt x="4007" y="331"/>
                    <a:pt x="3998" y="343"/>
                  </a:cubicBezTo>
                  <a:lnTo>
                    <a:pt x="3995" y="347"/>
                  </a:lnTo>
                  <a:cubicBezTo>
                    <a:pt x="3970" y="381"/>
                    <a:pt x="3930" y="400"/>
                    <a:pt x="3889" y="398"/>
                  </a:cubicBezTo>
                  <a:cubicBezTo>
                    <a:pt x="3847" y="397"/>
                    <a:pt x="3809" y="376"/>
                    <a:pt x="3786" y="341"/>
                  </a:cubicBezTo>
                  <a:lnTo>
                    <a:pt x="3777" y="327"/>
                  </a:lnTo>
                  <a:lnTo>
                    <a:pt x="3772" y="318"/>
                  </a:lnTo>
                  <a:lnTo>
                    <a:pt x="3789" y="342"/>
                  </a:lnTo>
                  <a:lnTo>
                    <a:pt x="3775" y="326"/>
                  </a:lnTo>
                  <a:lnTo>
                    <a:pt x="3765" y="314"/>
                  </a:lnTo>
                  <a:cubicBezTo>
                    <a:pt x="3759" y="308"/>
                    <a:pt x="3754" y="300"/>
                    <a:pt x="3750" y="292"/>
                  </a:cubicBezTo>
                  <a:lnTo>
                    <a:pt x="3740" y="273"/>
                  </a:lnTo>
                  <a:cubicBezTo>
                    <a:pt x="3736" y="265"/>
                    <a:pt x="3733" y="257"/>
                    <a:pt x="3730" y="249"/>
                  </a:cubicBezTo>
                  <a:lnTo>
                    <a:pt x="3731" y="249"/>
                  </a:lnTo>
                  <a:lnTo>
                    <a:pt x="3726" y="237"/>
                  </a:lnTo>
                  <a:lnTo>
                    <a:pt x="3779" y="297"/>
                  </a:lnTo>
                  <a:lnTo>
                    <a:pt x="3774" y="294"/>
                  </a:lnTo>
                  <a:lnTo>
                    <a:pt x="3839" y="312"/>
                  </a:lnTo>
                  <a:lnTo>
                    <a:pt x="3834" y="312"/>
                  </a:lnTo>
                  <a:cubicBezTo>
                    <a:pt x="3815" y="312"/>
                    <a:pt x="3795" y="308"/>
                    <a:pt x="3777" y="299"/>
                  </a:cubicBezTo>
                  <a:lnTo>
                    <a:pt x="3767" y="294"/>
                  </a:lnTo>
                  <a:lnTo>
                    <a:pt x="3757" y="289"/>
                  </a:lnTo>
                  <a:cubicBezTo>
                    <a:pt x="3743" y="282"/>
                    <a:pt x="3730" y="272"/>
                    <a:pt x="3719" y="260"/>
                  </a:cubicBezTo>
                  <a:lnTo>
                    <a:pt x="3715" y="255"/>
                  </a:lnTo>
                  <a:lnTo>
                    <a:pt x="3710" y="250"/>
                  </a:lnTo>
                  <a:lnTo>
                    <a:pt x="3735" y="269"/>
                  </a:lnTo>
                  <a:lnTo>
                    <a:pt x="3730" y="266"/>
                  </a:lnTo>
                  <a:lnTo>
                    <a:pt x="3875" y="256"/>
                  </a:lnTo>
                  <a:lnTo>
                    <a:pt x="3870" y="260"/>
                  </a:lnTo>
                  <a:lnTo>
                    <a:pt x="3865" y="264"/>
                  </a:lnTo>
                  <a:cubicBezTo>
                    <a:pt x="3836" y="288"/>
                    <a:pt x="3797" y="297"/>
                    <a:pt x="3760" y="290"/>
                  </a:cubicBezTo>
                  <a:lnTo>
                    <a:pt x="3750" y="288"/>
                  </a:lnTo>
                  <a:cubicBezTo>
                    <a:pt x="3731" y="284"/>
                    <a:pt x="3713" y="276"/>
                    <a:pt x="3697" y="264"/>
                  </a:cubicBezTo>
                  <a:lnTo>
                    <a:pt x="3688" y="257"/>
                  </a:lnTo>
                  <a:cubicBezTo>
                    <a:pt x="3673" y="245"/>
                    <a:pt x="3661" y="230"/>
                    <a:pt x="3652" y="213"/>
                  </a:cubicBezTo>
                  <a:lnTo>
                    <a:pt x="3650" y="208"/>
                  </a:lnTo>
                  <a:lnTo>
                    <a:pt x="3645" y="199"/>
                  </a:lnTo>
                  <a:lnTo>
                    <a:pt x="3782" y="262"/>
                  </a:lnTo>
                  <a:lnTo>
                    <a:pt x="3777" y="263"/>
                  </a:lnTo>
                  <a:lnTo>
                    <a:pt x="3817" y="247"/>
                  </a:lnTo>
                  <a:lnTo>
                    <a:pt x="3812" y="250"/>
                  </a:lnTo>
                  <a:cubicBezTo>
                    <a:pt x="3800" y="258"/>
                    <a:pt x="3786" y="263"/>
                    <a:pt x="3772" y="266"/>
                  </a:cubicBezTo>
                  <a:lnTo>
                    <a:pt x="3762" y="268"/>
                  </a:lnTo>
                  <a:lnTo>
                    <a:pt x="3757" y="269"/>
                  </a:lnTo>
                  <a:lnTo>
                    <a:pt x="3808" y="246"/>
                  </a:lnTo>
                  <a:lnTo>
                    <a:pt x="3804" y="249"/>
                  </a:lnTo>
                  <a:lnTo>
                    <a:pt x="3846" y="196"/>
                  </a:lnTo>
                  <a:lnTo>
                    <a:pt x="3843" y="202"/>
                  </a:lnTo>
                  <a:lnTo>
                    <a:pt x="3838" y="216"/>
                  </a:lnTo>
                  <a:cubicBezTo>
                    <a:pt x="3834" y="225"/>
                    <a:pt x="3830" y="235"/>
                    <a:pt x="3824" y="243"/>
                  </a:cubicBezTo>
                  <a:lnTo>
                    <a:pt x="3814" y="258"/>
                  </a:lnTo>
                  <a:cubicBezTo>
                    <a:pt x="3805" y="272"/>
                    <a:pt x="3794" y="283"/>
                    <a:pt x="3781" y="292"/>
                  </a:cubicBezTo>
                  <a:lnTo>
                    <a:pt x="3777" y="294"/>
                  </a:lnTo>
                  <a:lnTo>
                    <a:pt x="3767" y="302"/>
                  </a:lnTo>
                  <a:lnTo>
                    <a:pt x="3804" y="254"/>
                  </a:lnTo>
                  <a:lnTo>
                    <a:pt x="3795" y="274"/>
                  </a:lnTo>
                  <a:lnTo>
                    <a:pt x="3790" y="283"/>
                  </a:lnTo>
                  <a:cubicBezTo>
                    <a:pt x="3779" y="302"/>
                    <a:pt x="3764" y="319"/>
                    <a:pt x="3744" y="330"/>
                  </a:cubicBezTo>
                  <a:lnTo>
                    <a:pt x="3739" y="333"/>
                  </a:lnTo>
                  <a:lnTo>
                    <a:pt x="3734" y="336"/>
                  </a:lnTo>
                  <a:lnTo>
                    <a:pt x="3785" y="279"/>
                  </a:lnTo>
                  <a:lnTo>
                    <a:pt x="3784" y="281"/>
                  </a:lnTo>
                  <a:lnTo>
                    <a:pt x="3775" y="304"/>
                  </a:lnTo>
                  <a:lnTo>
                    <a:pt x="3765" y="326"/>
                  </a:lnTo>
                  <a:cubicBezTo>
                    <a:pt x="3760" y="337"/>
                    <a:pt x="3755" y="346"/>
                    <a:pt x="3748" y="355"/>
                  </a:cubicBezTo>
                  <a:lnTo>
                    <a:pt x="3739" y="366"/>
                  </a:lnTo>
                  <a:lnTo>
                    <a:pt x="3753" y="344"/>
                  </a:lnTo>
                  <a:lnTo>
                    <a:pt x="3741" y="366"/>
                  </a:lnTo>
                  <a:lnTo>
                    <a:pt x="3733" y="381"/>
                  </a:lnTo>
                  <a:lnTo>
                    <a:pt x="3715" y="413"/>
                  </a:lnTo>
                  <a:lnTo>
                    <a:pt x="3711" y="418"/>
                  </a:lnTo>
                  <a:lnTo>
                    <a:pt x="3701" y="435"/>
                  </a:lnTo>
                  <a:cubicBezTo>
                    <a:pt x="3695" y="445"/>
                    <a:pt x="3689" y="453"/>
                    <a:pt x="3681" y="461"/>
                  </a:cubicBezTo>
                  <a:lnTo>
                    <a:pt x="3676" y="466"/>
                  </a:lnTo>
                  <a:lnTo>
                    <a:pt x="3690" y="450"/>
                  </a:lnTo>
                  <a:lnTo>
                    <a:pt x="3685" y="457"/>
                  </a:lnTo>
                  <a:lnTo>
                    <a:pt x="3703" y="421"/>
                  </a:lnTo>
                  <a:lnTo>
                    <a:pt x="3697" y="439"/>
                  </a:lnTo>
                  <a:lnTo>
                    <a:pt x="3692" y="454"/>
                  </a:lnTo>
                  <a:cubicBezTo>
                    <a:pt x="3688" y="465"/>
                    <a:pt x="3683" y="475"/>
                    <a:pt x="3677" y="484"/>
                  </a:cubicBezTo>
                  <a:lnTo>
                    <a:pt x="3665" y="501"/>
                  </a:lnTo>
                  <a:lnTo>
                    <a:pt x="3660" y="507"/>
                  </a:lnTo>
                  <a:lnTo>
                    <a:pt x="3682" y="469"/>
                  </a:lnTo>
                  <a:lnTo>
                    <a:pt x="3676" y="485"/>
                  </a:lnTo>
                  <a:lnTo>
                    <a:pt x="3671" y="498"/>
                  </a:lnTo>
                  <a:cubicBezTo>
                    <a:pt x="3667" y="509"/>
                    <a:pt x="3662" y="518"/>
                    <a:pt x="3656" y="527"/>
                  </a:cubicBezTo>
                  <a:lnTo>
                    <a:pt x="3651" y="534"/>
                  </a:lnTo>
                  <a:cubicBezTo>
                    <a:pt x="3647" y="540"/>
                    <a:pt x="3642" y="545"/>
                    <a:pt x="3637" y="550"/>
                  </a:cubicBezTo>
                  <a:lnTo>
                    <a:pt x="3632" y="555"/>
                  </a:lnTo>
                  <a:lnTo>
                    <a:pt x="3655" y="524"/>
                  </a:lnTo>
                  <a:lnTo>
                    <a:pt x="3645" y="543"/>
                  </a:lnTo>
                  <a:cubicBezTo>
                    <a:pt x="3641" y="550"/>
                    <a:pt x="3636" y="557"/>
                    <a:pt x="3631" y="563"/>
                  </a:cubicBezTo>
                  <a:lnTo>
                    <a:pt x="3632" y="563"/>
                  </a:lnTo>
                  <a:lnTo>
                    <a:pt x="3627" y="570"/>
                  </a:lnTo>
                  <a:lnTo>
                    <a:pt x="3645" y="532"/>
                  </a:lnTo>
                  <a:lnTo>
                    <a:pt x="3640" y="551"/>
                  </a:lnTo>
                  <a:lnTo>
                    <a:pt x="3635" y="567"/>
                  </a:lnTo>
                  <a:cubicBezTo>
                    <a:pt x="3631" y="577"/>
                    <a:pt x="3627" y="587"/>
                    <a:pt x="3621" y="596"/>
                  </a:cubicBezTo>
                  <a:lnTo>
                    <a:pt x="3616" y="604"/>
                  </a:lnTo>
                  <a:cubicBezTo>
                    <a:pt x="3611" y="613"/>
                    <a:pt x="3605" y="620"/>
                    <a:pt x="3598" y="627"/>
                  </a:cubicBezTo>
                  <a:lnTo>
                    <a:pt x="3593" y="632"/>
                  </a:lnTo>
                  <a:cubicBezTo>
                    <a:pt x="3586" y="639"/>
                    <a:pt x="3577" y="646"/>
                    <a:pt x="3568" y="651"/>
                  </a:cubicBezTo>
                  <a:lnTo>
                    <a:pt x="3577" y="644"/>
                  </a:lnTo>
                  <a:lnTo>
                    <a:pt x="3572" y="648"/>
                  </a:lnTo>
                  <a:lnTo>
                    <a:pt x="3612" y="593"/>
                  </a:lnTo>
                  <a:lnTo>
                    <a:pt x="3606" y="609"/>
                  </a:lnTo>
                  <a:lnTo>
                    <a:pt x="3601" y="628"/>
                  </a:lnTo>
                  <a:lnTo>
                    <a:pt x="3590" y="658"/>
                  </a:lnTo>
                  <a:lnTo>
                    <a:pt x="3577" y="684"/>
                  </a:lnTo>
                  <a:lnTo>
                    <a:pt x="3568" y="699"/>
                  </a:lnTo>
                  <a:lnTo>
                    <a:pt x="3558" y="713"/>
                  </a:lnTo>
                  <a:lnTo>
                    <a:pt x="3573" y="685"/>
                  </a:lnTo>
                  <a:lnTo>
                    <a:pt x="3561" y="714"/>
                  </a:lnTo>
                  <a:lnTo>
                    <a:pt x="3551" y="736"/>
                  </a:lnTo>
                  <a:cubicBezTo>
                    <a:pt x="3546" y="747"/>
                    <a:pt x="3540" y="757"/>
                    <a:pt x="3533" y="765"/>
                  </a:cubicBezTo>
                  <a:lnTo>
                    <a:pt x="3534" y="764"/>
                  </a:lnTo>
                  <a:lnTo>
                    <a:pt x="3529" y="771"/>
                  </a:lnTo>
                  <a:lnTo>
                    <a:pt x="3547" y="735"/>
                  </a:lnTo>
                  <a:lnTo>
                    <a:pt x="3542" y="749"/>
                  </a:lnTo>
                  <a:lnTo>
                    <a:pt x="3537" y="766"/>
                  </a:lnTo>
                  <a:cubicBezTo>
                    <a:pt x="3532" y="782"/>
                    <a:pt x="3524" y="798"/>
                    <a:pt x="3513" y="811"/>
                  </a:cubicBezTo>
                  <a:lnTo>
                    <a:pt x="3514" y="810"/>
                  </a:lnTo>
                  <a:lnTo>
                    <a:pt x="3509" y="817"/>
                  </a:lnTo>
                  <a:lnTo>
                    <a:pt x="3529" y="772"/>
                  </a:lnTo>
                  <a:lnTo>
                    <a:pt x="3525" y="791"/>
                  </a:lnTo>
                  <a:lnTo>
                    <a:pt x="3518" y="816"/>
                  </a:lnTo>
                  <a:lnTo>
                    <a:pt x="3509" y="846"/>
                  </a:lnTo>
                  <a:lnTo>
                    <a:pt x="3504" y="858"/>
                  </a:lnTo>
                  <a:cubicBezTo>
                    <a:pt x="3487" y="897"/>
                    <a:pt x="3452" y="926"/>
                    <a:pt x="3411" y="934"/>
                  </a:cubicBezTo>
                  <a:lnTo>
                    <a:pt x="3406" y="935"/>
                  </a:lnTo>
                  <a:cubicBezTo>
                    <a:pt x="3397" y="937"/>
                    <a:pt x="3389" y="937"/>
                    <a:pt x="3380" y="937"/>
                  </a:cubicBezTo>
                  <a:lnTo>
                    <a:pt x="3375" y="937"/>
                  </a:lnTo>
                  <a:lnTo>
                    <a:pt x="3487" y="872"/>
                  </a:lnTo>
                  <a:lnTo>
                    <a:pt x="3489" y="868"/>
                  </a:lnTo>
                  <a:lnTo>
                    <a:pt x="3486" y="872"/>
                  </a:lnTo>
                  <a:lnTo>
                    <a:pt x="3471" y="914"/>
                  </a:lnTo>
                  <a:lnTo>
                    <a:pt x="3463" y="929"/>
                  </a:lnTo>
                  <a:lnTo>
                    <a:pt x="3445" y="966"/>
                  </a:lnTo>
                  <a:lnTo>
                    <a:pt x="3435" y="982"/>
                  </a:lnTo>
                  <a:lnTo>
                    <a:pt x="3444" y="965"/>
                  </a:lnTo>
                  <a:lnTo>
                    <a:pt x="3429" y="998"/>
                  </a:lnTo>
                  <a:lnTo>
                    <a:pt x="3432" y="990"/>
                  </a:lnTo>
                  <a:lnTo>
                    <a:pt x="3427" y="1003"/>
                  </a:lnTo>
                  <a:lnTo>
                    <a:pt x="3433" y="983"/>
                  </a:lnTo>
                  <a:lnTo>
                    <a:pt x="3428" y="1008"/>
                  </a:lnTo>
                  <a:lnTo>
                    <a:pt x="3423" y="1033"/>
                  </a:lnTo>
                  <a:cubicBezTo>
                    <a:pt x="3422" y="1040"/>
                    <a:pt x="3420" y="1047"/>
                    <a:pt x="3417" y="1053"/>
                  </a:cubicBezTo>
                  <a:lnTo>
                    <a:pt x="3404" y="1083"/>
                  </a:lnTo>
                  <a:lnTo>
                    <a:pt x="3407" y="1076"/>
                  </a:lnTo>
                  <a:lnTo>
                    <a:pt x="3396" y="1104"/>
                  </a:lnTo>
                  <a:lnTo>
                    <a:pt x="3389" y="1119"/>
                  </a:lnTo>
                  <a:lnTo>
                    <a:pt x="3383" y="1135"/>
                  </a:lnTo>
                  <a:lnTo>
                    <a:pt x="3378" y="1148"/>
                  </a:lnTo>
                  <a:cubicBezTo>
                    <a:pt x="3370" y="1170"/>
                    <a:pt x="3356" y="1188"/>
                    <a:pt x="3338" y="1202"/>
                  </a:cubicBezTo>
                  <a:lnTo>
                    <a:pt x="3333" y="1206"/>
                  </a:lnTo>
                  <a:lnTo>
                    <a:pt x="3352" y="1188"/>
                  </a:lnTo>
                  <a:lnTo>
                    <a:pt x="3347" y="1194"/>
                  </a:lnTo>
                  <a:lnTo>
                    <a:pt x="3374" y="1138"/>
                  </a:lnTo>
                  <a:lnTo>
                    <a:pt x="3373" y="1141"/>
                  </a:lnTo>
                  <a:lnTo>
                    <a:pt x="3369" y="1165"/>
                  </a:lnTo>
                  <a:lnTo>
                    <a:pt x="3367" y="1175"/>
                  </a:lnTo>
                  <a:lnTo>
                    <a:pt x="3365" y="1185"/>
                  </a:lnTo>
                  <a:cubicBezTo>
                    <a:pt x="3362" y="1200"/>
                    <a:pt x="3356" y="1214"/>
                    <a:pt x="3348" y="1227"/>
                  </a:cubicBezTo>
                  <a:lnTo>
                    <a:pt x="3343" y="1235"/>
                  </a:lnTo>
                  <a:cubicBezTo>
                    <a:pt x="3338" y="1244"/>
                    <a:pt x="3332" y="1251"/>
                    <a:pt x="3325" y="1258"/>
                  </a:cubicBezTo>
                  <a:lnTo>
                    <a:pt x="3320" y="1263"/>
                  </a:lnTo>
                  <a:lnTo>
                    <a:pt x="3346" y="1225"/>
                  </a:lnTo>
                  <a:lnTo>
                    <a:pt x="3336" y="1247"/>
                  </a:lnTo>
                  <a:lnTo>
                    <a:pt x="3343" y="1227"/>
                  </a:lnTo>
                  <a:lnTo>
                    <a:pt x="3338" y="1248"/>
                  </a:lnTo>
                  <a:lnTo>
                    <a:pt x="3333" y="1266"/>
                  </a:lnTo>
                  <a:cubicBezTo>
                    <a:pt x="3329" y="1279"/>
                    <a:pt x="3323" y="1291"/>
                    <a:pt x="3316" y="1302"/>
                  </a:cubicBezTo>
                  <a:lnTo>
                    <a:pt x="3304" y="1319"/>
                  </a:lnTo>
                  <a:lnTo>
                    <a:pt x="3299" y="1325"/>
                  </a:lnTo>
                  <a:lnTo>
                    <a:pt x="3325" y="1273"/>
                  </a:lnTo>
                  <a:lnTo>
                    <a:pt x="3321" y="1292"/>
                  </a:lnTo>
                  <a:lnTo>
                    <a:pt x="3316" y="1315"/>
                  </a:lnTo>
                  <a:cubicBezTo>
                    <a:pt x="3314" y="1321"/>
                    <a:pt x="3312" y="1327"/>
                    <a:pt x="3310" y="1333"/>
                  </a:cubicBezTo>
                  <a:lnTo>
                    <a:pt x="3302" y="1353"/>
                  </a:lnTo>
                  <a:lnTo>
                    <a:pt x="3301" y="1355"/>
                  </a:lnTo>
                  <a:lnTo>
                    <a:pt x="3294" y="1375"/>
                  </a:lnTo>
                  <a:lnTo>
                    <a:pt x="3282" y="1401"/>
                  </a:lnTo>
                  <a:lnTo>
                    <a:pt x="3275" y="1412"/>
                  </a:lnTo>
                  <a:lnTo>
                    <a:pt x="3270" y="1420"/>
                  </a:lnTo>
                  <a:lnTo>
                    <a:pt x="3283" y="1393"/>
                  </a:lnTo>
                  <a:lnTo>
                    <a:pt x="3279" y="1406"/>
                  </a:lnTo>
                  <a:lnTo>
                    <a:pt x="3272" y="1427"/>
                  </a:lnTo>
                  <a:lnTo>
                    <a:pt x="3261" y="1455"/>
                  </a:lnTo>
                  <a:lnTo>
                    <a:pt x="3256" y="1465"/>
                  </a:lnTo>
                  <a:cubicBezTo>
                    <a:pt x="3230" y="1516"/>
                    <a:pt x="3173" y="1544"/>
                    <a:pt x="3116" y="1533"/>
                  </a:cubicBezTo>
                  <a:lnTo>
                    <a:pt x="3111" y="1532"/>
                  </a:lnTo>
                  <a:lnTo>
                    <a:pt x="3106" y="1531"/>
                  </a:lnTo>
                  <a:lnTo>
                    <a:pt x="3254" y="1442"/>
                  </a:lnTo>
                  <a:lnTo>
                    <a:pt x="3251" y="1452"/>
                  </a:lnTo>
                  <a:lnTo>
                    <a:pt x="3243" y="1483"/>
                  </a:lnTo>
                  <a:lnTo>
                    <a:pt x="3234" y="1511"/>
                  </a:lnTo>
                  <a:cubicBezTo>
                    <a:pt x="3232" y="1517"/>
                    <a:pt x="3230" y="1523"/>
                    <a:pt x="3227" y="1529"/>
                  </a:cubicBezTo>
                  <a:lnTo>
                    <a:pt x="3222" y="1539"/>
                  </a:lnTo>
                  <a:lnTo>
                    <a:pt x="3217" y="1549"/>
                  </a:lnTo>
                  <a:lnTo>
                    <a:pt x="3225" y="1528"/>
                  </a:lnTo>
                  <a:lnTo>
                    <a:pt x="3221" y="1541"/>
                  </a:lnTo>
                  <a:lnTo>
                    <a:pt x="3211" y="1577"/>
                  </a:lnTo>
                  <a:lnTo>
                    <a:pt x="3206" y="1589"/>
                  </a:lnTo>
                  <a:lnTo>
                    <a:pt x="3201" y="1601"/>
                  </a:lnTo>
                  <a:lnTo>
                    <a:pt x="3207" y="1583"/>
                  </a:lnTo>
                  <a:lnTo>
                    <a:pt x="3198" y="1619"/>
                  </a:lnTo>
                  <a:lnTo>
                    <a:pt x="3191" y="1644"/>
                  </a:lnTo>
                  <a:lnTo>
                    <a:pt x="3186" y="1661"/>
                  </a:lnTo>
                  <a:cubicBezTo>
                    <a:pt x="3177" y="1691"/>
                    <a:pt x="3157" y="1718"/>
                    <a:pt x="3129" y="1734"/>
                  </a:cubicBezTo>
                  <a:lnTo>
                    <a:pt x="3124" y="1737"/>
                  </a:lnTo>
                  <a:lnTo>
                    <a:pt x="3119" y="1740"/>
                  </a:lnTo>
                  <a:lnTo>
                    <a:pt x="3177" y="1663"/>
                  </a:lnTo>
                  <a:lnTo>
                    <a:pt x="3173" y="1678"/>
                  </a:lnTo>
                  <a:lnTo>
                    <a:pt x="3166" y="1709"/>
                  </a:lnTo>
                  <a:lnTo>
                    <a:pt x="3153" y="1750"/>
                  </a:lnTo>
                  <a:lnTo>
                    <a:pt x="3150" y="1756"/>
                  </a:lnTo>
                  <a:lnTo>
                    <a:pt x="3145" y="1770"/>
                  </a:lnTo>
                  <a:lnTo>
                    <a:pt x="3150" y="1751"/>
                  </a:lnTo>
                  <a:lnTo>
                    <a:pt x="3145" y="1778"/>
                  </a:lnTo>
                  <a:lnTo>
                    <a:pt x="3140" y="1803"/>
                  </a:lnTo>
                  <a:cubicBezTo>
                    <a:pt x="3138" y="1811"/>
                    <a:pt x="3136" y="1819"/>
                    <a:pt x="3133" y="1827"/>
                  </a:cubicBezTo>
                  <a:lnTo>
                    <a:pt x="3121" y="1852"/>
                  </a:lnTo>
                  <a:lnTo>
                    <a:pt x="3121" y="1850"/>
                  </a:lnTo>
                  <a:lnTo>
                    <a:pt x="3112" y="1870"/>
                  </a:lnTo>
                  <a:lnTo>
                    <a:pt x="3107" y="1879"/>
                  </a:lnTo>
                  <a:lnTo>
                    <a:pt x="3118" y="1853"/>
                  </a:lnTo>
                  <a:lnTo>
                    <a:pt x="3114" y="1868"/>
                  </a:lnTo>
                  <a:lnTo>
                    <a:pt x="3108" y="1888"/>
                  </a:lnTo>
                  <a:lnTo>
                    <a:pt x="3100" y="1914"/>
                  </a:lnTo>
                  <a:lnTo>
                    <a:pt x="3095" y="1937"/>
                  </a:lnTo>
                  <a:lnTo>
                    <a:pt x="3087" y="1969"/>
                  </a:lnTo>
                  <a:lnTo>
                    <a:pt x="3083" y="1981"/>
                  </a:lnTo>
                  <a:cubicBezTo>
                    <a:pt x="3080" y="1991"/>
                    <a:pt x="3075" y="2000"/>
                    <a:pt x="3070" y="2008"/>
                  </a:cubicBezTo>
                  <a:lnTo>
                    <a:pt x="3068" y="2011"/>
                  </a:lnTo>
                  <a:lnTo>
                    <a:pt x="3068" y="2010"/>
                  </a:lnTo>
                  <a:lnTo>
                    <a:pt x="3069" y="2007"/>
                  </a:lnTo>
                  <a:lnTo>
                    <a:pt x="3065" y="2017"/>
                  </a:lnTo>
                  <a:lnTo>
                    <a:pt x="3060" y="2035"/>
                  </a:lnTo>
                  <a:lnTo>
                    <a:pt x="3047" y="2084"/>
                  </a:lnTo>
                  <a:lnTo>
                    <a:pt x="3038" y="2110"/>
                  </a:lnTo>
                  <a:cubicBezTo>
                    <a:pt x="3036" y="2117"/>
                    <a:pt x="3033" y="2124"/>
                    <a:pt x="3029" y="2131"/>
                  </a:cubicBezTo>
                  <a:lnTo>
                    <a:pt x="3031" y="2127"/>
                  </a:lnTo>
                  <a:lnTo>
                    <a:pt x="3026" y="2139"/>
                  </a:lnTo>
                  <a:lnTo>
                    <a:pt x="3033" y="2115"/>
                  </a:lnTo>
                  <a:lnTo>
                    <a:pt x="3028" y="2138"/>
                  </a:lnTo>
                  <a:lnTo>
                    <a:pt x="3023" y="2169"/>
                  </a:lnTo>
                  <a:lnTo>
                    <a:pt x="3016" y="2199"/>
                  </a:lnTo>
                  <a:lnTo>
                    <a:pt x="3011" y="2217"/>
                  </a:lnTo>
                  <a:cubicBezTo>
                    <a:pt x="3009" y="2223"/>
                    <a:pt x="3007" y="2229"/>
                    <a:pt x="3004" y="2234"/>
                  </a:cubicBezTo>
                  <a:lnTo>
                    <a:pt x="2995" y="2254"/>
                  </a:lnTo>
                  <a:lnTo>
                    <a:pt x="2990" y="2263"/>
                  </a:lnTo>
                  <a:lnTo>
                    <a:pt x="3003" y="2230"/>
                  </a:lnTo>
                  <a:lnTo>
                    <a:pt x="2998" y="2253"/>
                  </a:lnTo>
                  <a:lnTo>
                    <a:pt x="2993" y="2273"/>
                  </a:lnTo>
                  <a:cubicBezTo>
                    <a:pt x="2990" y="2283"/>
                    <a:pt x="2986" y="2294"/>
                    <a:pt x="2980" y="2304"/>
                  </a:cubicBezTo>
                  <a:lnTo>
                    <a:pt x="2978" y="2308"/>
                  </a:lnTo>
                  <a:lnTo>
                    <a:pt x="2973" y="2318"/>
                  </a:lnTo>
                  <a:lnTo>
                    <a:pt x="2984" y="2288"/>
                  </a:lnTo>
                  <a:lnTo>
                    <a:pt x="2979" y="2309"/>
                  </a:lnTo>
                  <a:lnTo>
                    <a:pt x="2971" y="2345"/>
                  </a:lnTo>
                  <a:lnTo>
                    <a:pt x="2963" y="2371"/>
                  </a:lnTo>
                  <a:lnTo>
                    <a:pt x="2959" y="2382"/>
                  </a:lnTo>
                  <a:lnTo>
                    <a:pt x="2951" y="2402"/>
                  </a:lnTo>
                  <a:lnTo>
                    <a:pt x="2952" y="2397"/>
                  </a:lnTo>
                  <a:lnTo>
                    <a:pt x="2945" y="2418"/>
                  </a:lnTo>
                  <a:lnTo>
                    <a:pt x="2940" y="2448"/>
                  </a:lnTo>
                  <a:lnTo>
                    <a:pt x="2937" y="2461"/>
                  </a:lnTo>
                  <a:lnTo>
                    <a:pt x="2935" y="2471"/>
                  </a:lnTo>
                  <a:cubicBezTo>
                    <a:pt x="2932" y="2486"/>
                    <a:pt x="2926" y="2500"/>
                    <a:pt x="2918" y="2513"/>
                  </a:cubicBezTo>
                  <a:lnTo>
                    <a:pt x="2913" y="2521"/>
                  </a:lnTo>
                  <a:cubicBezTo>
                    <a:pt x="2905" y="2534"/>
                    <a:pt x="2896" y="2544"/>
                    <a:pt x="2884" y="2553"/>
                  </a:cubicBezTo>
                  <a:lnTo>
                    <a:pt x="2879" y="2557"/>
                  </a:lnTo>
                  <a:lnTo>
                    <a:pt x="2918" y="2505"/>
                  </a:lnTo>
                  <a:lnTo>
                    <a:pt x="2917" y="2508"/>
                  </a:lnTo>
                  <a:lnTo>
                    <a:pt x="2915" y="2511"/>
                  </a:lnTo>
                  <a:lnTo>
                    <a:pt x="2910" y="2533"/>
                  </a:lnTo>
                  <a:lnTo>
                    <a:pt x="2905" y="2555"/>
                  </a:lnTo>
                  <a:cubicBezTo>
                    <a:pt x="2904" y="2561"/>
                    <a:pt x="2902" y="2567"/>
                    <a:pt x="2900" y="2572"/>
                  </a:cubicBezTo>
                  <a:lnTo>
                    <a:pt x="2894" y="2589"/>
                  </a:lnTo>
                  <a:lnTo>
                    <a:pt x="2894" y="2587"/>
                  </a:lnTo>
                  <a:lnTo>
                    <a:pt x="2886" y="2609"/>
                  </a:lnTo>
                  <a:lnTo>
                    <a:pt x="2881" y="2638"/>
                  </a:lnTo>
                  <a:lnTo>
                    <a:pt x="2873" y="2670"/>
                  </a:lnTo>
                  <a:lnTo>
                    <a:pt x="2865" y="2694"/>
                  </a:lnTo>
                  <a:lnTo>
                    <a:pt x="2862" y="2701"/>
                  </a:lnTo>
                  <a:lnTo>
                    <a:pt x="2854" y="2722"/>
                  </a:lnTo>
                  <a:lnTo>
                    <a:pt x="2844" y="2754"/>
                  </a:lnTo>
                  <a:lnTo>
                    <a:pt x="2848" y="2736"/>
                  </a:lnTo>
                  <a:lnTo>
                    <a:pt x="2843" y="2767"/>
                  </a:lnTo>
                  <a:lnTo>
                    <a:pt x="2836" y="2797"/>
                  </a:lnTo>
                  <a:lnTo>
                    <a:pt x="2826" y="2836"/>
                  </a:lnTo>
                  <a:lnTo>
                    <a:pt x="2811" y="2889"/>
                  </a:lnTo>
                  <a:lnTo>
                    <a:pt x="2807" y="2897"/>
                  </a:lnTo>
                  <a:lnTo>
                    <a:pt x="2802" y="2910"/>
                  </a:lnTo>
                  <a:lnTo>
                    <a:pt x="2809" y="2886"/>
                  </a:lnTo>
                  <a:lnTo>
                    <a:pt x="2804" y="2911"/>
                  </a:lnTo>
                  <a:lnTo>
                    <a:pt x="2800" y="2934"/>
                  </a:lnTo>
                  <a:lnTo>
                    <a:pt x="2794" y="2971"/>
                  </a:lnTo>
                  <a:lnTo>
                    <a:pt x="2792" y="2985"/>
                  </a:lnTo>
                  <a:lnTo>
                    <a:pt x="2790" y="2997"/>
                  </a:lnTo>
                  <a:cubicBezTo>
                    <a:pt x="2788" y="3009"/>
                    <a:pt x="2784" y="3021"/>
                    <a:pt x="2778" y="3033"/>
                  </a:cubicBezTo>
                  <a:lnTo>
                    <a:pt x="2773" y="3043"/>
                  </a:lnTo>
                  <a:cubicBezTo>
                    <a:pt x="2767" y="3055"/>
                    <a:pt x="2759" y="3066"/>
                    <a:pt x="2749" y="3076"/>
                  </a:cubicBezTo>
                  <a:lnTo>
                    <a:pt x="2752" y="3072"/>
                  </a:lnTo>
                  <a:lnTo>
                    <a:pt x="2747" y="3078"/>
                  </a:lnTo>
                  <a:lnTo>
                    <a:pt x="2760" y="3059"/>
                  </a:lnTo>
                  <a:lnTo>
                    <a:pt x="2755" y="3068"/>
                  </a:lnTo>
                  <a:lnTo>
                    <a:pt x="2769" y="3029"/>
                  </a:lnTo>
                  <a:lnTo>
                    <a:pt x="2766" y="3048"/>
                  </a:lnTo>
                  <a:lnTo>
                    <a:pt x="2761" y="3077"/>
                  </a:lnTo>
                  <a:lnTo>
                    <a:pt x="2759" y="3086"/>
                  </a:lnTo>
                  <a:lnTo>
                    <a:pt x="2756" y="3113"/>
                  </a:lnTo>
                  <a:lnTo>
                    <a:pt x="2753" y="3131"/>
                  </a:lnTo>
                  <a:lnTo>
                    <a:pt x="2751" y="3145"/>
                  </a:lnTo>
                  <a:cubicBezTo>
                    <a:pt x="2746" y="3183"/>
                    <a:pt x="2723" y="3216"/>
                    <a:pt x="2690" y="3236"/>
                  </a:cubicBezTo>
                  <a:lnTo>
                    <a:pt x="2685" y="3239"/>
                  </a:lnTo>
                  <a:lnTo>
                    <a:pt x="2680" y="3242"/>
                  </a:lnTo>
                  <a:lnTo>
                    <a:pt x="2739" y="3164"/>
                  </a:lnTo>
                  <a:lnTo>
                    <a:pt x="2735" y="3180"/>
                  </a:lnTo>
                  <a:lnTo>
                    <a:pt x="2729" y="3207"/>
                  </a:lnTo>
                  <a:lnTo>
                    <a:pt x="2723" y="3228"/>
                  </a:lnTo>
                  <a:lnTo>
                    <a:pt x="2721" y="3231"/>
                  </a:lnTo>
                  <a:lnTo>
                    <a:pt x="2717" y="3257"/>
                  </a:lnTo>
                  <a:lnTo>
                    <a:pt x="2712" y="3289"/>
                  </a:lnTo>
                  <a:lnTo>
                    <a:pt x="2706" y="3324"/>
                  </a:lnTo>
                  <a:lnTo>
                    <a:pt x="2701" y="3347"/>
                  </a:lnTo>
                  <a:cubicBezTo>
                    <a:pt x="2699" y="3356"/>
                    <a:pt x="2696" y="3364"/>
                    <a:pt x="2692" y="3372"/>
                  </a:cubicBezTo>
                  <a:lnTo>
                    <a:pt x="2687" y="3383"/>
                  </a:lnTo>
                  <a:lnTo>
                    <a:pt x="2682" y="3394"/>
                  </a:lnTo>
                  <a:lnTo>
                    <a:pt x="2692" y="3360"/>
                  </a:lnTo>
                  <a:lnTo>
                    <a:pt x="2687" y="3391"/>
                  </a:lnTo>
                  <a:lnTo>
                    <a:pt x="2679" y="3435"/>
                  </a:lnTo>
                  <a:lnTo>
                    <a:pt x="2672" y="3456"/>
                  </a:lnTo>
                  <a:lnTo>
                    <a:pt x="2671" y="3456"/>
                  </a:lnTo>
                  <a:lnTo>
                    <a:pt x="2660" y="3500"/>
                  </a:lnTo>
                  <a:lnTo>
                    <a:pt x="2649" y="3544"/>
                  </a:lnTo>
                  <a:lnTo>
                    <a:pt x="2645" y="3559"/>
                  </a:lnTo>
                  <a:lnTo>
                    <a:pt x="2643" y="3564"/>
                  </a:lnTo>
                  <a:lnTo>
                    <a:pt x="2638" y="3590"/>
                  </a:lnTo>
                  <a:lnTo>
                    <a:pt x="2634" y="3614"/>
                  </a:lnTo>
                  <a:lnTo>
                    <a:pt x="2628" y="3648"/>
                  </a:lnTo>
                  <a:lnTo>
                    <a:pt x="2623" y="3675"/>
                  </a:lnTo>
                  <a:cubicBezTo>
                    <a:pt x="2621" y="3688"/>
                    <a:pt x="2616" y="3702"/>
                    <a:pt x="2609" y="3714"/>
                  </a:cubicBezTo>
                  <a:lnTo>
                    <a:pt x="2601" y="3728"/>
                  </a:lnTo>
                  <a:lnTo>
                    <a:pt x="2596" y="3736"/>
                  </a:lnTo>
                  <a:lnTo>
                    <a:pt x="2612" y="3698"/>
                  </a:lnTo>
                  <a:lnTo>
                    <a:pt x="2608" y="3715"/>
                  </a:lnTo>
                  <a:lnTo>
                    <a:pt x="2603" y="3738"/>
                  </a:lnTo>
                  <a:lnTo>
                    <a:pt x="2595" y="3785"/>
                  </a:lnTo>
                  <a:lnTo>
                    <a:pt x="2589" y="3817"/>
                  </a:lnTo>
                  <a:lnTo>
                    <a:pt x="2584" y="3843"/>
                  </a:lnTo>
                  <a:cubicBezTo>
                    <a:pt x="2582" y="3853"/>
                    <a:pt x="2579" y="3862"/>
                    <a:pt x="2575" y="3871"/>
                  </a:cubicBezTo>
                  <a:lnTo>
                    <a:pt x="2568" y="3887"/>
                  </a:lnTo>
                  <a:lnTo>
                    <a:pt x="2563" y="3897"/>
                  </a:lnTo>
                  <a:lnTo>
                    <a:pt x="2574" y="3862"/>
                  </a:lnTo>
                  <a:lnTo>
                    <a:pt x="2569" y="3890"/>
                  </a:lnTo>
                  <a:lnTo>
                    <a:pt x="2563" y="3927"/>
                  </a:lnTo>
                  <a:lnTo>
                    <a:pt x="2555" y="3955"/>
                  </a:lnTo>
                  <a:lnTo>
                    <a:pt x="2554" y="3957"/>
                  </a:lnTo>
                  <a:lnTo>
                    <a:pt x="2549" y="3975"/>
                  </a:lnTo>
                  <a:lnTo>
                    <a:pt x="2541" y="4007"/>
                  </a:lnTo>
                  <a:lnTo>
                    <a:pt x="2538" y="4016"/>
                  </a:lnTo>
                  <a:lnTo>
                    <a:pt x="2535" y="4024"/>
                  </a:lnTo>
                  <a:lnTo>
                    <a:pt x="2530" y="4048"/>
                  </a:lnTo>
                  <a:lnTo>
                    <a:pt x="2525" y="4077"/>
                  </a:lnTo>
                  <a:lnTo>
                    <a:pt x="2520" y="4104"/>
                  </a:lnTo>
                  <a:lnTo>
                    <a:pt x="2517" y="4115"/>
                  </a:lnTo>
                  <a:lnTo>
                    <a:pt x="2512" y="4149"/>
                  </a:lnTo>
                  <a:lnTo>
                    <a:pt x="2507" y="4178"/>
                  </a:lnTo>
                  <a:cubicBezTo>
                    <a:pt x="2505" y="4188"/>
                    <a:pt x="2502" y="4197"/>
                    <a:pt x="2499" y="4206"/>
                  </a:cubicBezTo>
                  <a:lnTo>
                    <a:pt x="2494" y="4218"/>
                  </a:lnTo>
                  <a:cubicBezTo>
                    <a:pt x="2491" y="4224"/>
                    <a:pt x="2488" y="4230"/>
                    <a:pt x="2484" y="4236"/>
                  </a:cubicBezTo>
                  <a:lnTo>
                    <a:pt x="2479" y="4244"/>
                  </a:lnTo>
                  <a:lnTo>
                    <a:pt x="2474" y="4252"/>
                  </a:lnTo>
                  <a:lnTo>
                    <a:pt x="2484" y="4234"/>
                  </a:lnTo>
                  <a:lnTo>
                    <a:pt x="2479" y="4246"/>
                  </a:lnTo>
                  <a:lnTo>
                    <a:pt x="2487" y="4214"/>
                  </a:lnTo>
                  <a:lnTo>
                    <a:pt x="2483" y="4244"/>
                  </a:lnTo>
                  <a:lnTo>
                    <a:pt x="2478" y="4278"/>
                  </a:lnTo>
                  <a:lnTo>
                    <a:pt x="2468" y="4347"/>
                  </a:lnTo>
                  <a:lnTo>
                    <a:pt x="2462" y="4384"/>
                  </a:lnTo>
                  <a:lnTo>
                    <a:pt x="2457" y="4408"/>
                  </a:lnTo>
                  <a:cubicBezTo>
                    <a:pt x="2454" y="4422"/>
                    <a:pt x="2448" y="4436"/>
                    <a:pt x="2440" y="4449"/>
                  </a:cubicBezTo>
                  <a:lnTo>
                    <a:pt x="2425" y="4471"/>
                  </a:lnTo>
                  <a:lnTo>
                    <a:pt x="2420" y="4477"/>
                  </a:lnTo>
                  <a:lnTo>
                    <a:pt x="2446" y="4425"/>
                  </a:lnTo>
                  <a:lnTo>
                    <a:pt x="2443" y="4439"/>
                  </a:lnTo>
                  <a:lnTo>
                    <a:pt x="2439" y="4456"/>
                  </a:lnTo>
                  <a:lnTo>
                    <a:pt x="2434" y="4487"/>
                  </a:lnTo>
                  <a:lnTo>
                    <a:pt x="2428" y="4528"/>
                  </a:lnTo>
                  <a:lnTo>
                    <a:pt x="2422" y="4557"/>
                  </a:lnTo>
                  <a:lnTo>
                    <a:pt x="2418" y="4576"/>
                  </a:lnTo>
                  <a:lnTo>
                    <a:pt x="2409" y="4615"/>
                  </a:lnTo>
                  <a:lnTo>
                    <a:pt x="2403" y="4648"/>
                  </a:lnTo>
                  <a:lnTo>
                    <a:pt x="2396" y="4680"/>
                  </a:lnTo>
                  <a:lnTo>
                    <a:pt x="2392" y="4690"/>
                  </a:lnTo>
                  <a:lnTo>
                    <a:pt x="2390" y="4696"/>
                  </a:lnTo>
                  <a:lnTo>
                    <a:pt x="2388" y="4706"/>
                  </a:lnTo>
                  <a:lnTo>
                    <a:pt x="2385" y="4736"/>
                  </a:lnTo>
                  <a:lnTo>
                    <a:pt x="2383" y="4757"/>
                  </a:lnTo>
                  <a:lnTo>
                    <a:pt x="2381" y="4774"/>
                  </a:lnTo>
                  <a:cubicBezTo>
                    <a:pt x="2379" y="4788"/>
                    <a:pt x="2375" y="4800"/>
                    <a:pt x="2370" y="4812"/>
                  </a:cubicBezTo>
                  <a:lnTo>
                    <a:pt x="2365" y="4823"/>
                  </a:lnTo>
                  <a:cubicBezTo>
                    <a:pt x="2362" y="4831"/>
                    <a:pt x="2357" y="4838"/>
                    <a:pt x="2353" y="4845"/>
                  </a:cubicBezTo>
                  <a:lnTo>
                    <a:pt x="2348" y="4852"/>
                  </a:lnTo>
                  <a:lnTo>
                    <a:pt x="2367" y="4810"/>
                  </a:lnTo>
                  <a:lnTo>
                    <a:pt x="2364" y="4823"/>
                  </a:lnTo>
                  <a:lnTo>
                    <a:pt x="2360" y="4839"/>
                  </a:lnTo>
                  <a:lnTo>
                    <a:pt x="2355" y="4871"/>
                  </a:lnTo>
                  <a:lnTo>
                    <a:pt x="2349" y="4906"/>
                  </a:lnTo>
                  <a:lnTo>
                    <a:pt x="2339" y="4949"/>
                  </a:lnTo>
                  <a:lnTo>
                    <a:pt x="2325" y="5003"/>
                  </a:lnTo>
                  <a:lnTo>
                    <a:pt x="2322" y="5012"/>
                  </a:lnTo>
                  <a:lnTo>
                    <a:pt x="2317" y="5028"/>
                  </a:lnTo>
                  <a:lnTo>
                    <a:pt x="2321" y="5006"/>
                  </a:lnTo>
                  <a:lnTo>
                    <a:pt x="2317" y="5039"/>
                  </a:lnTo>
                  <a:lnTo>
                    <a:pt x="2311" y="5081"/>
                  </a:lnTo>
                  <a:lnTo>
                    <a:pt x="2306" y="5106"/>
                  </a:lnTo>
                  <a:lnTo>
                    <a:pt x="2301" y="5126"/>
                  </a:lnTo>
                  <a:lnTo>
                    <a:pt x="2297" y="5149"/>
                  </a:lnTo>
                  <a:lnTo>
                    <a:pt x="2292" y="5174"/>
                  </a:lnTo>
                  <a:lnTo>
                    <a:pt x="2288" y="5209"/>
                  </a:lnTo>
                  <a:lnTo>
                    <a:pt x="2284" y="5241"/>
                  </a:lnTo>
                  <a:lnTo>
                    <a:pt x="2281" y="5255"/>
                  </a:lnTo>
                  <a:cubicBezTo>
                    <a:pt x="2279" y="5264"/>
                    <a:pt x="2276" y="5272"/>
                    <a:pt x="2272" y="5280"/>
                  </a:cubicBezTo>
                  <a:lnTo>
                    <a:pt x="2263" y="5300"/>
                  </a:lnTo>
                  <a:lnTo>
                    <a:pt x="2258" y="5309"/>
                  </a:lnTo>
                  <a:lnTo>
                    <a:pt x="2272" y="5270"/>
                  </a:lnTo>
                  <a:lnTo>
                    <a:pt x="2271" y="5274"/>
                  </a:lnTo>
                  <a:lnTo>
                    <a:pt x="2268" y="5301"/>
                  </a:lnTo>
                  <a:lnTo>
                    <a:pt x="2266" y="5320"/>
                  </a:lnTo>
                  <a:lnTo>
                    <a:pt x="2263" y="5349"/>
                  </a:lnTo>
                  <a:lnTo>
                    <a:pt x="2257" y="5384"/>
                  </a:lnTo>
                  <a:lnTo>
                    <a:pt x="2249" y="5416"/>
                  </a:lnTo>
                  <a:lnTo>
                    <a:pt x="2243" y="5437"/>
                  </a:lnTo>
                  <a:lnTo>
                    <a:pt x="2240" y="5444"/>
                  </a:lnTo>
                  <a:lnTo>
                    <a:pt x="2237" y="5458"/>
                  </a:lnTo>
                  <a:lnTo>
                    <a:pt x="2233" y="5470"/>
                  </a:lnTo>
                  <a:lnTo>
                    <a:pt x="2232" y="5475"/>
                  </a:lnTo>
                  <a:lnTo>
                    <a:pt x="2229" y="5502"/>
                  </a:lnTo>
                  <a:lnTo>
                    <a:pt x="2227" y="5518"/>
                  </a:lnTo>
                  <a:lnTo>
                    <a:pt x="2222" y="5552"/>
                  </a:lnTo>
                  <a:lnTo>
                    <a:pt x="2216" y="5575"/>
                  </a:lnTo>
                  <a:lnTo>
                    <a:pt x="2213" y="5583"/>
                  </a:lnTo>
                  <a:lnTo>
                    <a:pt x="2203" y="5632"/>
                  </a:lnTo>
                  <a:lnTo>
                    <a:pt x="2199" y="5658"/>
                  </a:lnTo>
                  <a:lnTo>
                    <a:pt x="2195" y="5675"/>
                  </a:lnTo>
                  <a:lnTo>
                    <a:pt x="2190" y="5708"/>
                  </a:lnTo>
                  <a:lnTo>
                    <a:pt x="2182" y="5751"/>
                  </a:lnTo>
                  <a:lnTo>
                    <a:pt x="2177" y="5772"/>
                  </a:lnTo>
                  <a:lnTo>
                    <a:pt x="2174" y="5781"/>
                  </a:lnTo>
                  <a:lnTo>
                    <a:pt x="2169" y="5803"/>
                  </a:lnTo>
                  <a:lnTo>
                    <a:pt x="2165" y="5828"/>
                  </a:lnTo>
                  <a:lnTo>
                    <a:pt x="2160" y="5857"/>
                  </a:lnTo>
                  <a:lnTo>
                    <a:pt x="2156" y="5879"/>
                  </a:lnTo>
                  <a:lnTo>
                    <a:pt x="2151" y="5919"/>
                  </a:lnTo>
                  <a:lnTo>
                    <a:pt x="2148" y="5937"/>
                  </a:lnTo>
                  <a:lnTo>
                    <a:pt x="2146" y="5952"/>
                  </a:lnTo>
                  <a:cubicBezTo>
                    <a:pt x="2145" y="5965"/>
                    <a:pt x="2141" y="5977"/>
                    <a:pt x="2136" y="5988"/>
                  </a:cubicBezTo>
                  <a:lnTo>
                    <a:pt x="2129" y="6004"/>
                  </a:lnTo>
                  <a:lnTo>
                    <a:pt x="2124" y="6014"/>
                  </a:lnTo>
                  <a:lnTo>
                    <a:pt x="2136" y="5976"/>
                  </a:lnTo>
                  <a:lnTo>
                    <a:pt x="2134" y="5991"/>
                  </a:lnTo>
                  <a:lnTo>
                    <a:pt x="2131" y="6007"/>
                  </a:lnTo>
                  <a:lnTo>
                    <a:pt x="2125" y="6043"/>
                  </a:lnTo>
                  <a:lnTo>
                    <a:pt x="2121" y="6070"/>
                  </a:lnTo>
                  <a:lnTo>
                    <a:pt x="2117" y="6085"/>
                  </a:lnTo>
                  <a:lnTo>
                    <a:pt x="2112" y="6116"/>
                  </a:lnTo>
                  <a:lnTo>
                    <a:pt x="2107" y="6153"/>
                  </a:lnTo>
                  <a:lnTo>
                    <a:pt x="2096" y="6216"/>
                  </a:lnTo>
                  <a:lnTo>
                    <a:pt x="2087" y="6262"/>
                  </a:lnTo>
                  <a:lnTo>
                    <a:pt x="2081" y="6294"/>
                  </a:lnTo>
                  <a:lnTo>
                    <a:pt x="2076" y="6324"/>
                  </a:lnTo>
                  <a:lnTo>
                    <a:pt x="2069" y="6353"/>
                  </a:lnTo>
                  <a:lnTo>
                    <a:pt x="2067" y="6360"/>
                  </a:lnTo>
                  <a:lnTo>
                    <a:pt x="2062" y="6382"/>
                  </a:lnTo>
                  <a:lnTo>
                    <a:pt x="2057" y="6408"/>
                  </a:lnTo>
                  <a:lnTo>
                    <a:pt x="2047" y="6462"/>
                  </a:lnTo>
                  <a:lnTo>
                    <a:pt x="2038" y="6502"/>
                  </a:lnTo>
                  <a:lnTo>
                    <a:pt x="2029" y="6550"/>
                  </a:lnTo>
                  <a:lnTo>
                    <a:pt x="2024" y="6587"/>
                  </a:lnTo>
                  <a:lnTo>
                    <a:pt x="2018" y="6627"/>
                  </a:lnTo>
                  <a:lnTo>
                    <a:pt x="2008" y="6683"/>
                  </a:lnTo>
                  <a:lnTo>
                    <a:pt x="1998" y="6726"/>
                  </a:lnTo>
                  <a:lnTo>
                    <a:pt x="1994" y="6752"/>
                  </a:lnTo>
                  <a:lnTo>
                    <a:pt x="1990" y="6768"/>
                  </a:lnTo>
                  <a:lnTo>
                    <a:pt x="1985" y="6802"/>
                  </a:lnTo>
                  <a:lnTo>
                    <a:pt x="1979" y="6843"/>
                  </a:lnTo>
                  <a:lnTo>
                    <a:pt x="1974" y="6868"/>
                  </a:lnTo>
                  <a:lnTo>
                    <a:pt x="1970" y="6889"/>
                  </a:lnTo>
                  <a:lnTo>
                    <a:pt x="1964" y="6920"/>
                  </a:lnTo>
                  <a:lnTo>
                    <a:pt x="1957" y="6956"/>
                  </a:lnTo>
                  <a:lnTo>
                    <a:pt x="1953" y="6971"/>
                  </a:lnTo>
                  <a:lnTo>
                    <a:pt x="1951" y="6976"/>
                  </a:lnTo>
                  <a:lnTo>
                    <a:pt x="1949" y="6988"/>
                  </a:lnTo>
                  <a:lnTo>
                    <a:pt x="1947" y="7017"/>
                  </a:lnTo>
                  <a:lnTo>
                    <a:pt x="1944" y="7041"/>
                  </a:lnTo>
                  <a:lnTo>
                    <a:pt x="1941" y="7071"/>
                  </a:lnTo>
                  <a:lnTo>
                    <a:pt x="1936" y="7109"/>
                  </a:lnTo>
                  <a:lnTo>
                    <a:pt x="1930" y="7141"/>
                  </a:lnTo>
                  <a:lnTo>
                    <a:pt x="1924" y="7174"/>
                  </a:lnTo>
                  <a:lnTo>
                    <a:pt x="1919" y="7194"/>
                  </a:lnTo>
                  <a:cubicBezTo>
                    <a:pt x="1917" y="7201"/>
                    <a:pt x="1914" y="7208"/>
                    <a:pt x="1911" y="7214"/>
                  </a:cubicBezTo>
                  <a:lnTo>
                    <a:pt x="1905" y="7229"/>
                  </a:lnTo>
                  <a:lnTo>
                    <a:pt x="1900" y="7239"/>
                  </a:lnTo>
                  <a:lnTo>
                    <a:pt x="1912" y="7202"/>
                  </a:lnTo>
                  <a:lnTo>
                    <a:pt x="1907" y="7230"/>
                  </a:lnTo>
                  <a:lnTo>
                    <a:pt x="1902" y="7267"/>
                  </a:lnTo>
                  <a:lnTo>
                    <a:pt x="1892" y="7341"/>
                  </a:lnTo>
                  <a:lnTo>
                    <a:pt x="1882" y="7408"/>
                  </a:lnTo>
                  <a:lnTo>
                    <a:pt x="1871" y="7466"/>
                  </a:lnTo>
                  <a:lnTo>
                    <a:pt x="1867" y="7484"/>
                  </a:lnTo>
                  <a:lnTo>
                    <a:pt x="1863" y="7502"/>
                  </a:lnTo>
                  <a:lnTo>
                    <a:pt x="1858" y="7531"/>
                  </a:lnTo>
                  <a:lnTo>
                    <a:pt x="1853" y="7566"/>
                  </a:lnTo>
                  <a:lnTo>
                    <a:pt x="1842" y="7635"/>
                  </a:lnTo>
                  <a:lnTo>
                    <a:pt x="1832" y="7688"/>
                  </a:lnTo>
                  <a:lnTo>
                    <a:pt x="1828" y="7708"/>
                  </a:lnTo>
                  <a:lnTo>
                    <a:pt x="1824" y="7727"/>
                  </a:lnTo>
                  <a:lnTo>
                    <a:pt x="1822" y="7738"/>
                  </a:lnTo>
                  <a:lnTo>
                    <a:pt x="1820" y="7764"/>
                  </a:lnTo>
                  <a:lnTo>
                    <a:pt x="1814" y="7812"/>
                  </a:lnTo>
                  <a:lnTo>
                    <a:pt x="1803" y="7887"/>
                  </a:lnTo>
                  <a:lnTo>
                    <a:pt x="1791" y="7941"/>
                  </a:lnTo>
                  <a:lnTo>
                    <a:pt x="1788" y="7955"/>
                  </a:lnTo>
                  <a:lnTo>
                    <a:pt x="1785" y="7965"/>
                  </a:lnTo>
                  <a:lnTo>
                    <a:pt x="1783" y="7973"/>
                  </a:lnTo>
                  <a:lnTo>
                    <a:pt x="1781" y="7998"/>
                  </a:lnTo>
                  <a:lnTo>
                    <a:pt x="1776" y="8044"/>
                  </a:lnTo>
                  <a:lnTo>
                    <a:pt x="1770" y="8089"/>
                  </a:lnTo>
                  <a:lnTo>
                    <a:pt x="1764" y="8132"/>
                  </a:lnTo>
                  <a:lnTo>
                    <a:pt x="1757" y="8162"/>
                  </a:lnTo>
                  <a:lnTo>
                    <a:pt x="1754" y="8175"/>
                  </a:lnTo>
                  <a:lnTo>
                    <a:pt x="1749" y="8197"/>
                  </a:lnTo>
                  <a:lnTo>
                    <a:pt x="1746" y="8209"/>
                  </a:lnTo>
                  <a:lnTo>
                    <a:pt x="1741" y="8238"/>
                  </a:lnTo>
                  <a:lnTo>
                    <a:pt x="1736" y="8274"/>
                  </a:lnTo>
                  <a:lnTo>
                    <a:pt x="1726" y="8333"/>
                  </a:lnTo>
                  <a:lnTo>
                    <a:pt x="1721" y="8370"/>
                  </a:lnTo>
                  <a:lnTo>
                    <a:pt x="1712" y="8415"/>
                  </a:lnTo>
                  <a:lnTo>
                    <a:pt x="1704" y="8440"/>
                  </a:lnTo>
                  <a:lnTo>
                    <a:pt x="1699" y="8452"/>
                  </a:lnTo>
                  <a:lnTo>
                    <a:pt x="1705" y="8434"/>
                  </a:lnTo>
                  <a:lnTo>
                    <a:pt x="1702" y="8444"/>
                  </a:lnTo>
                  <a:lnTo>
                    <a:pt x="1698" y="8462"/>
                  </a:lnTo>
                  <a:lnTo>
                    <a:pt x="1696" y="8491"/>
                  </a:lnTo>
                  <a:lnTo>
                    <a:pt x="1693" y="8523"/>
                  </a:lnTo>
                  <a:lnTo>
                    <a:pt x="1690" y="8554"/>
                  </a:lnTo>
                  <a:lnTo>
                    <a:pt x="1687" y="8590"/>
                  </a:lnTo>
                  <a:lnTo>
                    <a:pt x="1681" y="8631"/>
                  </a:lnTo>
                  <a:lnTo>
                    <a:pt x="1676" y="8655"/>
                  </a:lnTo>
                  <a:lnTo>
                    <a:pt x="1670" y="8687"/>
                  </a:lnTo>
                  <a:lnTo>
                    <a:pt x="1665" y="8706"/>
                  </a:lnTo>
                  <a:cubicBezTo>
                    <a:pt x="1663" y="8715"/>
                    <a:pt x="1660" y="8723"/>
                    <a:pt x="1656" y="8731"/>
                  </a:cubicBezTo>
                  <a:lnTo>
                    <a:pt x="1651" y="8741"/>
                  </a:lnTo>
                  <a:lnTo>
                    <a:pt x="1659" y="8720"/>
                  </a:lnTo>
                  <a:lnTo>
                    <a:pt x="1654" y="8737"/>
                  </a:lnTo>
                  <a:lnTo>
                    <a:pt x="1659" y="8711"/>
                  </a:lnTo>
                  <a:lnTo>
                    <a:pt x="1657" y="8737"/>
                  </a:lnTo>
                  <a:lnTo>
                    <a:pt x="1654" y="8770"/>
                  </a:lnTo>
                  <a:lnTo>
                    <a:pt x="1651" y="8803"/>
                  </a:lnTo>
                  <a:lnTo>
                    <a:pt x="1649" y="8838"/>
                  </a:lnTo>
                  <a:lnTo>
                    <a:pt x="1643" y="8889"/>
                  </a:lnTo>
                  <a:lnTo>
                    <a:pt x="1637" y="8928"/>
                  </a:lnTo>
                  <a:lnTo>
                    <a:pt x="1633" y="8950"/>
                  </a:lnTo>
                  <a:cubicBezTo>
                    <a:pt x="1632" y="8956"/>
                    <a:pt x="1631" y="8962"/>
                    <a:pt x="1629" y="8968"/>
                  </a:cubicBezTo>
                  <a:lnTo>
                    <a:pt x="1619" y="8995"/>
                  </a:lnTo>
                  <a:lnTo>
                    <a:pt x="1617" y="8999"/>
                  </a:lnTo>
                  <a:lnTo>
                    <a:pt x="1612" y="9012"/>
                  </a:lnTo>
                  <a:lnTo>
                    <a:pt x="1618" y="8994"/>
                  </a:lnTo>
                  <a:lnTo>
                    <a:pt x="1613" y="9012"/>
                  </a:lnTo>
                  <a:lnTo>
                    <a:pt x="1609" y="9036"/>
                  </a:lnTo>
                  <a:lnTo>
                    <a:pt x="1604" y="9071"/>
                  </a:lnTo>
                  <a:lnTo>
                    <a:pt x="1597" y="9112"/>
                  </a:lnTo>
                  <a:lnTo>
                    <a:pt x="1593" y="9130"/>
                  </a:lnTo>
                  <a:cubicBezTo>
                    <a:pt x="1592" y="9138"/>
                    <a:pt x="1589" y="9146"/>
                    <a:pt x="1586" y="9153"/>
                  </a:cubicBezTo>
                  <a:lnTo>
                    <a:pt x="1583" y="9160"/>
                  </a:lnTo>
                  <a:lnTo>
                    <a:pt x="1591" y="9132"/>
                  </a:lnTo>
                  <a:lnTo>
                    <a:pt x="1590" y="9139"/>
                  </a:lnTo>
                  <a:lnTo>
                    <a:pt x="1585" y="9172"/>
                  </a:lnTo>
                  <a:lnTo>
                    <a:pt x="1580" y="9213"/>
                  </a:lnTo>
                  <a:lnTo>
                    <a:pt x="1570" y="9280"/>
                  </a:lnTo>
                  <a:lnTo>
                    <a:pt x="1560" y="9338"/>
                  </a:lnTo>
                  <a:lnTo>
                    <a:pt x="1555" y="9370"/>
                  </a:lnTo>
                  <a:lnTo>
                    <a:pt x="1550" y="9397"/>
                  </a:lnTo>
                  <a:lnTo>
                    <a:pt x="1546" y="9413"/>
                  </a:lnTo>
                  <a:lnTo>
                    <a:pt x="1542" y="9437"/>
                  </a:lnTo>
                  <a:lnTo>
                    <a:pt x="1539" y="9459"/>
                  </a:lnTo>
                  <a:lnTo>
                    <a:pt x="1537" y="9499"/>
                  </a:lnTo>
                  <a:lnTo>
                    <a:pt x="1534" y="9531"/>
                  </a:lnTo>
                  <a:lnTo>
                    <a:pt x="1530" y="9576"/>
                  </a:lnTo>
                  <a:lnTo>
                    <a:pt x="1521" y="9612"/>
                  </a:lnTo>
                  <a:lnTo>
                    <a:pt x="1520" y="9610"/>
                  </a:lnTo>
                  <a:lnTo>
                    <a:pt x="1515" y="9639"/>
                  </a:lnTo>
                  <a:lnTo>
                    <a:pt x="1510" y="9664"/>
                  </a:lnTo>
                  <a:cubicBezTo>
                    <a:pt x="1507" y="9677"/>
                    <a:pt x="1502" y="9690"/>
                    <a:pt x="1496" y="9702"/>
                  </a:cubicBezTo>
                  <a:lnTo>
                    <a:pt x="1492" y="9708"/>
                  </a:lnTo>
                  <a:lnTo>
                    <a:pt x="1487" y="9717"/>
                  </a:lnTo>
                  <a:lnTo>
                    <a:pt x="1502" y="9677"/>
                  </a:lnTo>
                  <a:lnTo>
                    <a:pt x="1500" y="9683"/>
                  </a:lnTo>
                  <a:lnTo>
                    <a:pt x="1497" y="9711"/>
                  </a:lnTo>
                  <a:lnTo>
                    <a:pt x="1495" y="9732"/>
                  </a:lnTo>
                  <a:lnTo>
                    <a:pt x="1493" y="9749"/>
                  </a:lnTo>
                  <a:cubicBezTo>
                    <a:pt x="1491" y="9761"/>
                    <a:pt x="1488" y="9773"/>
                    <a:pt x="1484" y="9784"/>
                  </a:cubicBezTo>
                  <a:lnTo>
                    <a:pt x="1480" y="9792"/>
                  </a:lnTo>
                  <a:lnTo>
                    <a:pt x="1475" y="9805"/>
                  </a:lnTo>
                  <a:lnTo>
                    <a:pt x="1483" y="9772"/>
                  </a:lnTo>
                  <a:lnTo>
                    <a:pt x="1481" y="9794"/>
                  </a:lnTo>
                  <a:lnTo>
                    <a:pt x="1478" y="9816"/>
                  </a:lnTo>
                  <a:lnTo>
                    <a:pt x="1475" y="9852"/>
                  </a:lnTo>
                  <a:lnTo>
                    <a:pt x="1471" y="9877"/>
                  </a:lnTo>
                  <a:lnTo>
                    <a:pt x="1467" y="9901"/>
                  </a:lnTo>
                  <a:lnTo>
                    <a:pt x="1461" y="9917"/>
                  </a:lnTo>
                  <a:lnTo>
                    <a:pt x="1458" y="9925"/>
                  </a:lnTo>
                  <a:lnTo>
                    <a:pt x="1464" y="9903"/>
                  </a:lnTo>
                  <a:lnTo>
                    <a:pt x="1463" y="9910"/>
                  </a:lnTo>
                  <a:lnTo>
                    <a:pt x="1461" y="9923"/>
                  </a:lnTo>
                  <a:lnTo>
                    <a:pt x="1459" y="9951"/>
                  </a:lnTo>
                  <a:lnTo>
                    <a:pt x="1456" y="9976"/>
                  </a:lnTo>
                  <a:lnTo>
                    <a:pt x="1454" y="10004"/>
                  </a:lnTo>
                  <a:lnTo>
                    <a:pt x="1448" y="10055"/>
                  </a:lnTo>
                  <a:lnTo>
                    <a:pt x="1445" y="10071"/>
                  </a:lnTo>
                  <a:lnTo>
                    <a:pt x="1443" y="10084"/>
                  </a:lnTo>
                  <a:cubicBezTo>
                    <a:pt x="1433" y="10146"/>
                    <a:pt x="1380" y="10192"/>
                    <a:pt x="1316" y="10192"/>
                  </a:cubicBezTo>
                  <a:lnTo>
                    <a:pt x="1314" y="10192"/>
                  </a:lnTo>
                  <a:cubicBezTo>
                    <a:pt x="1274" y="10192"/>
                    <a:pt x="1236" y="10173"/>
                    <a:pt x="1212" y="10141"/>
                  </a:cubicBezTo>
                  <a:lnTo>
                    <a:pt x="1209" y="10137"/>
                  </a:lnTo>
                  <a:lnTo>
                    <a:pt x="1206" y="10133"/>
                  </a:lnTo>
                  <a:lnTo>
                    <a:pt x="1366" y="10171"/>
                  </a:lnTo>
                  <a:lnTo>
                    <a:pt x="1364" y="10172"/>
                  </a:lnTo>
                  <a:lnTo>
                    <a:pt x="1433" y="10077"/>
                  </a:lnTo>
                  <a:lnTo>
                    <a:pt x="1432" y="10084"/>
                  </a:lnTo>
                  <a:lnTo>
                    <a:pt x="1430" y="10105"/>
                  </a:lnTo>
                  <a:lnTo>
                    <a:pt x="1424" y="10149"/>
                  </a:lnTo>
                  <a:lnTo>
                    <a:pt x="1419" y="10182"/>
                  </a:lnTo>
                  <a:lnTo>
                    <a:pt x="1415" y="10212"/>
                  </a:lnTo>
                  <a:lnTo>
                    <a:pt x="1413" y="10239"/>
                  </a:lnTo>
                  <a:lnTo>
                    <a:pt x="1410" y="10268"/>
                  </a:lnTo>
                  <a:lnTo>
                    <a:pt x="1407" y="10292"/>
                  </a:lnTo>
                  <a:lnTo>
                    <a:pt x="1405" y="10313"/>
                  </a:lnTo>
                  <a:cubicBezTo>
                    <a:pt x="1404" y="10321"/>
                    <a:pt x="1403" y="10329"/>
                    <a:pt x="1400" y="10337"/>
                  </a:cubicBezTo>
                  <a:lnTo>
                    <a:pt x="1395" y="10354"/>
                  </a:lnTo>
                  <a:lnTo>
                    <a:pt x="1390" y="10371"/>
                  </a:lnTo>
                  <a:lnTo>
                    <a:pt x="1395" y="10348"/>
                  </a:lnTo>
                  <a:lnTo>
                    <a:pt x="1391" y="10387"/>
                  </a:lnTo>
                  <a:lnTo>
                    <a:pt x="1386" y="10434"/>
                  </a:lnTo>
                  <a:lnTo>
                    <a:pt x="1381" y="10483"/>
                  </a:lnTo>
                  <a:lnTo>
                    <a:pt x="1375" y="10535"/>
                  </a:lnTo>
                  <a:lnTo>
                    <a:pt x="1369" y="10567"/>
                  </a:lnTo>
                  <a:lnTo>
                    <a:pt x="1365" y="10586"/>
                  </a:lnTo>
                  <a:lnTo>
                    <a:pt x="1360" y="10621"/>
                  </a:lnTo>
                  <a:lnTo>
                    <a:pt x="1356" y="10657"/>
                  </a:lnTo>
                  <a:lnTo>
                    <a:pt x="1351" y="10700"/>
                  </a:lnTo>
                  <a:lnTo>
                    <a:pt x="1346" y="10741"/>
                  </a:lnTo>
                  <a:lnTo>
                    <a:pt x="1340" y="10772"/>
                  </a:lnTo>
                  <a:lnTo>
                    <a:pt x="1336" y="10795"/>
                  </a:lnTo>
                  <a:lnTo>
                    <a:pt x="1331" y="10828"/>
                  </a:lnTo>
                  <a:lnTo>
                    <a:pt x="1325" y="10866"/>
                  </a:lnTo>
                  <a:lnTo>
                    <a:pt x="1313" y="10926"/>
                  </a:lnTo>
                  <a:lnTo>
                    <a:pt x="1309" y="10943"/>
                  </a:lnTo>
                  <a:lnTo>
                    <a:pt x="1307" y="10948"/>
                  </a:lnTo>
                  <a:lnTo>
                    <a:pt x="1305" y="10956"/>
                  </a:lnTo>
                  <a:lnTo>
                    <a:pt x="1302" y="10984"/>
                  </a:lnTo>
                  <a:lnTo>
                    <a:pt x="1300" y="11003"/>
                  </a:lnTo>
                  <a:lnTo>
                    <a:pt x="1298" y="11020"/>
                  </a:lnTo>
                  <a:cubicBezTo>
                    <a:pt x="1296" y="11030"/>
                    <a:pt x="1294" y="11039"/>
                    <a:pt x="1291" y="11049"/>
                  </a:cubicBezTo>
                  <a:lnTo>
                    <a:pt x="1286" y="11063"/>
                  </a:lnTo>
                  <a:lnTo>
                    <a:pt x="1281" y="11077"/>
                  </a:lnTo>
                  <a:lnTo>
                    <a:pt x="1288" y="11048"/>
                  </a:lnTo>
                  <a:lnTo>
                    <a:pt x="1285" y="11069"/>
                  </a:lnTo>
                  <a:lnTo>
                    <a:pt x="1283" y="11085"/>
                  </a:lnTo>
                  <a:lnTo>
                    <a:pt x="1278" y="11128"/>
                  </a:lnTo>
                  <a:lnTo>
                    <a:pt x="1274" y="11187"/>
                  </a:lnTo>
                  <a:lnTo>
                    <a:pt x="1271" y="11209"/>
                  </a:lnTo>
                  <a:lnTo>
                    <a:pt x="1268" y="11237"/>
                  </a:lnTo>
                  <a:lnTo>
                    <a:pt x="1266" y="11250"/>
                  </a:lnTo>
                  <a:cubicBezTo>
                    <a:pt x="1265" y="11257"/>
                    <a:pt x="1263" y="11264"/>
                    <a:pt x="1261" y="11271"/>
                  </a:cubicBezTo>
                  <a:lnTo>
                    <a:pt x="1260" y="11272"/>
                  </a:lnTo>
                  <a:lnTo>
                    <a:pt x="1258" y="11278"/>
                  </a:lnTo>
                  <a:lnTo>
                    <a:pt x="1253" y="11311"/>
                  </a:lnTo>
                  <a:lnTo>
                    <a:pt x="1247" y="11352"/>
                  </a:lnTo>
                  <a:lnTo>
                    <a:pt x="1240" y="11382"/>
                  </a:lnTo>
                  <a:lnTo>
                    <a:pt x="1235" y="11400"/>
                  </a:lnTo>
                  <a:cubicBezTo>
                    <a:pt x="1233" y="11408"/>
                    <a:pt x="1230" y="11415"/>
                    <a:pt x="1226" y="11423"/>
                  </a:cubicBezTo>
                  <a:lnTo>
                    <a:pt x="1227" y="11419"/>
                  </a:lnTo>
                  <a:lnTo>
                    <a:pt x="1222" y="11433"/>
                  </a:lnTo>
                  <a:lnTo>
                    <a:pt x="1229" y="11404"/>
                  </a:lnTo>
                  <a:lnTo>
                    <a:pt x="1227" y="11419"/>
                  </a:lnTo>
                  <a:lnTo>
                    <a:pt x="1225" y="11445"/>
                  </a:lnTo>
                  <a:lnTo>
                    <a:pt x="1222" y="11467"/>
                  </a:lnTo>
                  <a:lnTo>
                    <a:pt x="1219" y="11492"/>
                  </a:lnTo>
                  <a:lnTo>
                    <a:pt x="1213" y="11539"/>
                  </a:lnTo>
                  <a:lnTo>
                    <a:pt x="1209" y="11556"/>
                  </a:lnTo>
                  <a:lnTo>
                    <a:pt x="1207" y="11565"/>
                  </a:lnTo>
                  <a:cubicBezTo>
                    <a:pt x="1199" y="11604"/>
                    <a:pt x="1173" y="11636"/>
                    <a:pt x="1137" y="11653"/>
                  </a:cubicBezTo>
                  <a:cubicBezTo>
                    <a:pt x="1102" y="11670"/>
                    <a:pt x="1060" y="11670"/>
                    <a:pt x="1025" y="11652"/>
                  </a:cubicBezTo>
                  <a:lnTo>
                    <a:pt x="1023" y="11651"/>
                  </a:lnTo>
                  <a:cubicBezTo>
                    <a:pt x="996" y="11637"/>
                    <a:pt x="975" y="11615"/>
                    <a:pt x="963" y="11587"/>
                  </a:cubicBezTo>
                  <a:lnTo>
                    <a:pt x="955" y="11566"/>
                  </a:lnTo>
                  <a:lnTo>
                    <a:pt x="951" y="11555"/>
                  </a:lnTo>
                  <a:lnTo>
                    <a:pt x="949" y="11548"/>
                  </a:lnTo>
                  <a:lnTo>
                    <a:pt x="958" y="11570"/>
                  </a:lnTo>
                  <a:lnTo>
                    <a:pt x="953" y="11560"/>
                  </a:lnTo>
                  <a:lnTo>
                    <a:pt x="977" y="11593"/>
                  </a:lnTo>
                  <a:lnTo>
                    <a:pt x="974" y="11590"/>
                  </a:lnTo>
                  <a:lnTo>
                    <a:pt x="1122" y="11614"/>
                  </a:lnTo>
                  <a:lnTo>
                    <a:pt x="1120" y="11615"/>
                  </a:lnTo>
                  <a:lnTo>
                    <a:pt x="1190" y="11515"/>
                  </a:lnTo>
                  <a:lnTo>
                    <a:pt x="1188" y="11528"/>
                  </a:lnTo>
                  <a:lnTo>
                    <a:pt x="1186" y="11558"/>
                  </a:lnTo>
                  <a:lnTo>
                    <a:pt x="1183" y="11584"/>
                  </a:lnTo>
                  <a:lnTo>
                    <a:pt x="1179" y="11621"/>
                  </a:lnTo>
                  <a:lnTo>
                    <a:pt x="1176" y="11636"/>
                  </a:lnTo>
                  <a:lnTo>
                    <a:pt x="1173" y="11650"/>
                  </a:lnTo>
                  <a:lnTo>
                    <a:pt x="1169" y="11664"/>
                  </a:lnTo>
                  <a:lnTo>
                    <a:pt x="1159" y="11721"/>
                  </a:lnTo>
                  <a:lnTo>
                    <a:pt x="1149" y="11776"/>
                  </a:lnTo>
                  <a:lnTo>
                    <a:pt x="1140" y="11825"/>
                  </a:lnTo>
                  <a:lnTo>
                    <a:pt x="1135" y="11847"/>
                  </a:lnTo>
                  <a:lnTo>
                    <a:pt x="1131" y="11868"/>
                  </a:lnTo>
                  <a:lnTo>
                    <a:pt x="1126" y="11901"/>
                  </a:lnTo>
                  <a:lnTo>
                    <a:pt x="1120" y="11939"/>
                  </a:lnTo>
                  <a:lnTo>
                    <a:pt x="1110" y="11988"/>
                  </a:lnTo>
                  <a:lnTo>
                    <a:pt x="1106" y="12008"/>
                  </a:lnTo>
                  <a:cubicBezTo>
                    <a:pt x="1105" y="12014"/>
                    <a:pt x="1103" y="12020"/>
                    <a:pt x="1101" y="12026"/>
                  </a:cubicBezTo>
                  <a:lnTo>
                    <a:pt x="1096" y="12040"/>
                  </a:lnTo>
                  <a:cubicBezTo>
                    <a:pt x="1090" y="12057"/>
                    <a:pt x="1079" y="12074"/>
                    <a:pt x="1066" y="12087"/>
                  </a:cubicBezTo>
                  <a:lnTo>
                    <a:pt x="1061" y="12092"/>
                  </a:lnTo>
                  <a:lnTo>
                    <a:pt x="1079" y="12069"/>
                  </a:lnTo>
                  <a:lnTo>
                    <a:pt x="1074" y="12077"/>
                  </a:lnTo>
                  <a:lnTo>
                    <a:pt x="1092" y="12025"/>
                  </a:lnTo>
                  <a:lnTo>
                    <a:pt x="1090" y="12043"/>
                  </a:lnTo>
                  <a:lnTo>
                    <a:pt x="1088" y="12061"/>
                  </a:lnTo>
                  <a:lnTo>
                    <a:pt x="1083" y="12108"/>
                  </a:lnTo>
                  <a:lnTo>
                    <a:pt x="1077" y="12153"/>
                  </a:lnTo>
                  <a:lnTo>
                    <a:pt x="1072" y="12196"/>
                  </a:lnTo>
                  <a:lnTo>
                    <a:pt x="1066" y="12237"/>
                  </a:lnTo>
                  <a:lnTo>
                    <a:pt x="1061" y="12257"/>
                  </a:lnTo>
                  <a:cubicBezTo>
                    <a:pt x="1057" y="12272"/>
                    <a:pt x="1050" y="12287"/>
                    <a:pt x="1041" y="12300"/>
                  </a:cubicBezTo>
                  <a:lnTo>
                    <a:pt x="1040" y="12300"/>
                  </a:lnTo>
                  <a:lnTo>
                    <a:pt x="1035" y="12308"/>
                  </a:lnTo>
                  <a:lnTo>
                    <a:pt x="1052" y="12264"/>
                  </a:lnTo>
                  <a:lnTo>
                    <a:pt x="1048" y="12285"/>
                  </a:lnTo>
                  <a:lnTo>
                    <a:pt x="1044" y="12315"/>
                  </a:lnTo>
                  <a:lnTo>
                    <a:pt x="1042" y="12341"/>
                  </a:lnTo>
                  <a:lnTo>
                    <a:pt x="1039" y="12364"/>
                  </a:lnTo>
                  <a:lnTo>
                    <a:pt x="1036" y="12397"/>
                  </a:lnTo>
                  <a:lnTo>
                    <a:pt x="1033" y="12420"/>
                  </a:lnTo>
                  <a:lnTo>
                    <a:pt x="1029" y="12445"/>
                  </a:lnTo>
                  <a:cubicBezTo>
                    <a:pt x="1028" y="12451"/>
                    <a:pt x="1026" y="12457"/>
                    <a:pt x="1025" y="12463"/>
                  </a:cubicBezTo>
                  <a:lnTo>
                    <a:pt x="1020" y="12479"/>
                  </a:lnTo>
                  <a:cubicBezTo>
                    <a:pt x="1012" y="12503"/>
                    <a:pt x="997" y="12524"/>
                    <a:pt x="977" y="12540"/>
                  </a:cubicBezTo>
                  <a:lnTo>
                    <a:pt x="972" y="12544"/>
                  </a:lnTo>
                  <a:lnTo>
                    <a:pt x="997" y="12519"/>
                  </a:lnTo>
                  <a:lnTo>
                    <a:pt x="992" y="12526"/>
                  </a:lnTo>
                  <a:lnTo>
                    <a:pt x="1015" y="12464"/>
                  </a:lnTo>
                  <a:lnTo>
                    <a:pt x="1013" y="12486"/>
                  </a:lnTo>
                  <a:lnTo>
                    <a:pt x="1010" y="12513"/>
                  </a:lnTo>
                  <a:lnTo>
                    <a:pt x="1007" y="12539"/>
                  </a:lnTo>
                  <a:lnTo>
                    <a:pt x="1005" y="12558"/>
                  </a:lnTo>
                  <a:cubicBezTo>
                    <a:pt x="1002" y="12587"/>
                    <a:pt x="989" y="12614"/>
                    <a:pt x="968" y="12635"/>
                  </a:cubicBezTo>
                  <a:lnTo>
                    <a:pt x="952" y="12649"/>
                  </a:lnTo>
                  <a:lnTo>
                    <a:pt x="947" y="12653"/>
                  </a:lnTo>
                  <a:lnTo>
                    <a:pt x="994" y="12573"/>
                  </a:lnTo>
                  <a:lnTo>
                    <a:pt x="993" y="12581"/>
                  </a:lnTo>
                  <a:lnTo>
                    <a:pt x="990" y="12603"/>
                  </a:lnTo>
                  <a:lnTo>
                    <a:pt x="983" y="12650"/>
                  </a:lnTo>
                  <a:lnTo>
                    <a:pt x="976" y="12675"/>
                  </a:lnTo>
                  <a:lnTo>
                    <a:pt x="977" y="12668"/>
                  </a:lnTo>
                  <a:lnTo>
                    <a:pt x="975" y="12680"/>
                  </a:lnTo>
                  <a:lnTo>
                    <a:pt x="973" y="12692"/>
                  </a:lnTo>
                  <a:lnTo>
                    <a:pt x="970" y="12722"/>
                  </a:lnTo>
                  <a:lnTo>
                    <a:pt x="968" y="12743"/>
                  </a:lnTo>
                  <a:lnTo>
                    <a:pt x="966" y="12760"/>
                  </a:lnTo>
                  <a:cubicBezTo>
                    <a:pt x="963" y="12779"/>
                    <a:pt x="957" y="12797"/>
                    <a:pt x="947" y="12813"/>
                  </a:cubicBezTo>
                  <a:lnTo>
                    <a:pt x="942" y="12821"/>
                  </a:lnTo>
                  <a:lnTo>
                    <a:pt x="937" y="12829"/>
                  </a:lnTo>
                  <a:lnTo>
                    <a:pt x="955" y="12780"/>
                  </a:lnTo>
                  <a:lnTo>
                    <a:pt x="953" y="12797"/>
                  </a:lnTo>
                  <a:lnTo>
                    <a:pt x="951" y="12807"/>
                  </a:lnTo>
                  <a:lnTo>
                    <a:pt x="946" y="12841"/>
                  </a:lnTo>
                  <a:lnTo>
                    <a:pt x="943" y="12854"/>
                  </a:lnTo>
                  <a:cubicBezTo>
                    <a:pt x="940" y="12869"/>
                    <a:pt x="934" y="12884"/>
                    <a:pt x="925" y="12896"/>
                  </a:cubicBezTo>
                  <a:lnTo>
                    <a:pt x="921" y="12902"/>
                  </a:lnTo>
                  <a:cubicBezTo>
                    <a:pt x="916" y="12909"/>
                    <a:pt x="911" y="12916"/>
                    <a:pt x="905" y="12922"/>
                  </a:cubicBezTo>
                  <a:lnTo>
                    <a:pt x="900" y="12927"/>
                  </a:lnTo>
                  <a:lnTo>
                    <a:pt x="932" y="12873"/>
                  </a:lnTo>
                  <a:lnTo>
                    <a:pt x="931" y="12875"/>
                  </a:lnTo>
                  <a:lnTo>
                    <a:pt x="927" y="12892"/>
                  </a:lnTo>
                  <a:lnTo>
                    <a:pt x="925" y="12921"/>
                  </a:lnTo>
                  <a:lnTo>
                    <a:pt x="922" y="12957"/>
                  </a:lnTo>
                  <a:lnTo>
                    <a:pt x="919" y="12992"/>
                  </a:lnTo>
                  <a:lnTo>
                    <a:pt x="917" y="13019"/>
                  </a:lnTo>
                  <a:cubicBezTo>
                    <a:pt x="917" y="13027"/>
                    <a:pt x="915" y="13034"/>
                    <a:pt x="913" y="13042"/>
                  </a:cubicBezTo>
                  <a:lnTo>
                    <a:pt x="906" y="13069"/>
                  </a:lnTo>
                  <a:lnTo>
                    <a:pt x="901" y="13084"/>
                  </a:lnTo>
                  <a:lnTo>
                    <a:pt x="907" y="13058"/>
                  </a:lnTo>
                  <a:lnTo>
                    <a:pt x="905" y="13072"/>
                  </a:lnTo>
                  <a:lnTo>
                    <a:pt x="902" y="13101"/>
                  </a:lnTo>
                  <a:lnTo>
                    <a:pt x="900" y="13120"/>
                  </a:lnTo>
                  <a:lnTo>
                    <a:pt x="894" y="13155"/>
                  </a:lnTo>
                  <a:lnTo>
                    <a:pt x="884" y="13191"/>
                  </a:lnTo>
                  <a:lnTo>
                    <a:pt x="872" y="13216"/>
                  </a:lnTo>
                  <a:lnTo>
                    <a:pt x="875" y="13208"/>
                  </a:lnTo>
                  <a:lnTo>
                    <a:pt x="870" y="13221"/>
                  </a:lnTo>
                  <a:lnTo>
                    <a:pt x="877" y="13194"/>
                  </a:lnTo>
                  <a:lnTo>
                    <a:pt x="875" y="13211"/>
                  </a:lnTo>
                  <a:lnTo>
                    <a:pt x="872" y="13227"/>
                  </a:lnTo>
                  <a:lnTo>
                    <a:pt x="866" y="13263"/>
                  </a:lnTo>
                  <a:lnTo>
                    <a:pt x="859" y="13301"/>
                  </a:lnTo>
                  <a:lnTo>
                    <a:pt x="850" y="13328"/>
                  </a:lnTo>
                  <a:lnTo>
                    <a:pt x="845" y="13340"/>
                  </a:lnTo>
                  <a:lnTo>
                    <a:pt x="843" y="13343"/>
                  </a:lnTo>
                  <a:lnTo>
                    <a:pt x="842" y="13344"/>
                  </a:lnTo>
                  <a:lnTo>
                    <a:pt x="839" y="13353"/>
                  </a:lnTo>
                  <a:lnTo>
                    <a:pt x="837" y="13377"/>
                  </a:lnTo>
                  <a:lnTo>
                    <a:pt x="834" y="13401"/>
                  </a:lnTo>
                  <a:lnTo>
                    <a:pt x="831" y="13436"/>
                  </a:lnTo>
                  <a:lnTo>
                    <a:pt x="827" y="13463"/>
                  </a:lnTo>
                  <a:lnTo>
                    <a:pt x="821" y="13497"/>
                  </a:lnTo>
                  <a:lnTo>
                    <a:pt x="819" y="13502"/>
                  </a:lnTo>
                  <a:lnTo>
                    <a:pt x="813" y="13533"/>
                  </a:lnTo>
                  <a:lnTo>
                    <a:pt x="808" y="13560"/>
                  </a:lnTo>
                  <a:cubicBezTo>
                    <a:pt x="807" y="13566"/>
                    <a:pt x="805" y="13573"/>
                    <a:pt x="803" y="13580"/>
                  </a:cubicBezTo>
                  <a:lnTo>
                    <a:pt x="799" y="13591"/>
                  </a:lnTo>
                  <a:lnTo>
                    <a:pt x="794" y="13606"/>
                  </a:lnTo>
                  <a:lnTo>
                    <a:pt x="799" y="13581"/>
                  </a:lnTo>
                  <a:lnTo>
                    <a:pt x="797" y="13600"/>
                  </a:lnTo>
                  <a:lnTo>
                    <a:pt x="795" y="13614"/>
                  </a:lnTo>
                  <a:lnTo>
                    <a:pt x="791" y="13648"/>
                  </a:lnTo>
                  <a:lnTo>
                    <a:pt x="788" y="13662"/>
                  </a:lnTo>
                  <a:cubicBezTo>
                    <a:pt x="783" y="13682"/>
                    <a:pt x="775" y="13700"/>
                    <a:pt x="762" y="13715"/>
                  </a:cubicBezTo>
                  <a:lnTo>
                    <a:pt x="757" y="13722"/>
                  </a:lnTo>
                  <a:lnTo>
                    <a:pt x="752" y="13728"/>
                  </a:lnTo>
                  <a:lnTo>
                    <a:pt x="780" y="13664"/>
                  </a:lnTo>
                  <a:lnTo>
                    <a:pt x="778" y="13677"/>
                  </a:lnTo>
                  <a:lnTo>
                    <a:pt x="776" y="13712"/>
                  </a:lnTo>
                  <a:lnTo>
                    <a:pt x="773" y="13741"/>
                  </a:lnTo>
                  <a:lnTo>
                    <a:pt x="771" y="13765"/>
                  </a:lnTo>
                  <a:cubicBezTo>
                    <a:pt x="770" y="13773"/>
                    <a:pt x="769" y="13780"/>
                    <a:pt x="767" y="13787"/>
                  </a:cubicBezTo>
                  <a:lnTo>
                    <a:pt x="759" y="13817"/>
                  </a:lnTo>
                  <a:lnTo>
                    <a:pt x="754" y="13831"/>
                  </a:lnTo>
                  <a:lnTo>
                    <a:pt x="760" y="13809"/>
                  </a:lnTo>
                  <a:lnTo>
                    <a:pt x="755" y="13837"/>
                  </a:lnTo>
                  <a:lnTo>
                    <a:pt x="750" y="13864"/>
                  </a:lnTo>
                  <a:lnTo>
                    <a:pt x="745" y="13904"/>
                  </a:lnTo>
                  <a:lnTo>
                    <a:pt x="740" y="13929"/>
                  </a:lnTo>
                  <a:cubicBezTo>
                    <a:pt x="735" y="13953"/>
                    <a:pt x="723" y="13976"/>
                    <a:pt x="705" y="13994"/>
                  </a:cubicBezTo>
                  <a:lnTo>
                    <a:pt x="700" y="13999"/>
                  </a:lnTo>
                  <a:lnTo>
                    <a:pt x="695" y="14004"/>
                  </a:lnTo>
                  <a:lnTo>
                    <a:pt x="731" y="13933"/>
                  </a:lnTo>
                  <a:lnTo>
                    <a:pt x="729" y="13948"/>
                  </a:lnTo>
                  <a:lnTo>
                    <a:pt x="726" y="13961"/>
                  </a:lnTo>
                  <a:lnTo>
                    <a:pt x="721" y="14001"/>
                  </a:lnTo>
                  <a:lnTo>
                    <a:pt x="716" y="14039"/>
                  </a:lnTo>
                  <a:lnTo>
                    <a:pt x="711" y="14073"/>
                  </a:lnTo>
                  <a:lnTo>
                    <a:pt x="706" y="14109"/>
                  </a:lnTo>
                  <a:lnTo>
                    <a:pt x="701" y="14128"/>
                  </a:lnTo>
                  <a:lnTo>
                    <a:pt x="696" y="14158"/>
                  </a:lnTo>
                  <a:lnTo>
                    <a:pt x="691" y="14182"/>
                  </a:lnTo>
                  <a:cubicBezTo>
                    <a:pt x="689" y="14189"/>
                    <a:pt x="687" y="14197"/>
                    <a:pt x="684" y="14205"/>
                  </a:cubicBezTo>
                  <a:lnTo>
                    <a:pt x="679" y="14217"/>
                  </a:lnTo>
                  <a:lnTo>
                    <a:pt x="674" y="14229"/>
                  </a:lnTo>
                  <a:lnTo>
                    <a:pt x="682" y="14199"/>
                  </a:lnTo>
                  <a:lnTo>
                    <a:pt x="677" y="14230"/>
                  </a:lnTo>
                  <a:lnTo>
                    <a:pt x="671" y="14272"/>
                  </a:lnTo>
                  <a:lnTo>
                    <a:pt x="666" y="14297"/>
                  </a:lnTo>
                  <a:lnTo>
                    <a:pt x="663" y="14312"/>
                  </a:lnTo>
                  <a:lnTo>
                    <a:pt x="657" y="14353"/>
                  </a:lnTo>
                  <a:lnTo>
                    <a:pt x="655" y="14365"/>
                  </a:lnTo>
                  <a:lnTo>
                    <a:pt x="653" y="14378"/>
                  </a:lnTo>
                  <a:cubicBezTo>
                    <a:pt x="651" y="14393"/>
                    <a:pt x="646" y="14407"/>
                    <a:pt x="638" y="14421"/>
                  </a:cubicBezTo>
                  <a:lnTo>
                    <a:pt x="638" y="14420"/>
                  </a:lnTo>
                  <a:lnTo>
                    <a:pt x="633" y="14431"/>
                  </a:lnTo>
                  <a:lnTo>
                    <a:pt x="644" y="14393"/>
                  </a:lnTo>
                  <a:lnTo>
                    <a:pt x="641" y="14412"/>
                  </a:lnTo>
                  <a:lnTo>
                    <a:pt x="638" y="14434"/>
                  </a:lnTo>
                  <a:lnTo>
                    <a:pt x="636" y="14456"/>
                  </a:lnTo>
                  <a:lnTo>
                    <a:pt x="633" y="14483"/>
                  </a:lnTo>
                  <a:lnTo>
                    <a:pt x="631" y="14495"/>
                  </a:lnTo>
                  <a:cubicBezTo>
                    <a:pt x="630" y="14501"/>
                    <a:pt x="628" y="14508"/>
                    <a:pt x="626" y="14514"/>
                  </a:cubicBezTo>
                  <a:lnTo>
                    <a:pt x="625" y="14517"/>
                  </a:lnTo>
                  <a:lnTo>
                    <a:pt x="620" y="14535"/>
                  </a:lnTo>
                  <a:lnTo>
                    <a:pt x="623" y="14516"/>
                  </a:lnTo>
                  <a:lnTo>
                    <a:pt x="619" y="14550"/>
                  </a:lnTo>
                  <a:lnTo>
                    <a:pt x="614" y="14586"/>
                  </a:lnTo>
                  <a:lnTo>
                    <a:pt x="609" y="14625"/>
                  </a:lnTo>
                  <a:lnTo>
                    <a:pt x="604" y="14657"/>
                  </a:lnTo>
                  <a:cubicBezTo>
                    <a:pt x="603" y="14665"/>
                    <a:pt x="601" y="14673"/>
                    <a:pt x="598" y="14681"/>
                  </a:cubicBezTo>
                  <a:lnTo>
                    <a:pt x="587" y="14709"/>
                  </a:lnTo>
                  <a:lnTo>
                    <a:pt x="586" y="14711"/>
                  </a:lnTo>
                  <a:lnTo>
                    <a:pt x="581" y="14723"/>
                  </a:lnTo>
                  <a:lnTo>
                    <a:pt x="587" y="14705"/>
                  </a:lnTo>
                  <a:lnTo>
                    <a:pt x="582" y="14725"/>
                  </a:lnTo>
                  <a:lnTo>
                    <a:pt x="585" y="14704"/>
                  </a:lnTo>
                  <a:lnTo>
                    <a:pt x="583" y="14726"/>
                  </a:lnTo>
                  <a:lnTo>
                    <a:pt x="581" y="14760"/>
                  </a:lnTo>
                  <a:lnTo>
                    <a:pt x="578" y="14791"/>
                  </a:lnTo>
                  <a:lnTo>
                    <a:pt x="574" y="14828"/>
                  </a:lnTo>
                  <a:lnTo>
                    <a:pt x="567" y="14868"/>
                  </a:lnTo>
                  <a:lnTo>
                    <a:pt x="561" y="14890"/>
                  </a:lnTo>
                  <a:lnTo>
                    <a:pt x="554" y="14911"/>
                  </a:lnTo>
                  <a:lnTo>
                    <a:pt x="547" y="14931"/>
                  </a:lnTo>
                  <a:lnTo>
                    <a:pt x="546" y="14930"/>
                  </a:lnTo>
                  <a:lnTo>
                    <a:pt x="541" y="14947"/>
                  </a:lnTo>
                  <a:lnTo>
                    <a:pt x="546" y="14923"/>
                  </a:lnTo>
                  <a:lnTo>
                    <a:pt x="544" y="14941"/>
                  </a:lnTo>
                  <a:lnTo>
                    <a:pt x="542" y="14970"/>
                  </a:lnTo>
                  <a:lnTo>
                    <a:pt x="539" y="14992"/>
                  </a:lnTo>
                  <a:lnTo>
                    <a:pt x="537" y="15021"/>
                  </a:lnTo>
                  <a:lnTo>
                    <a:pt x="531" y="15066"/>
                  </a:lnTo>
                  <a:lnTo>
                    <a:pt x="526" y="15098"/>
                  </a:lnTo>
                  <a:cubicBezTo>
                    <a:pt x="524" y="15108"/>
                    <a:pt x="522" y="15118"/>
                    <a:pt x="518" y="15128"/>
                  </a:cubicBezTo>
                  <a:lnTo>
                    <a:pt x="506" y="15153"/>
                  </a:lnTo>
                  <a:lnTo>
                    <a:pt x="504" y="15157"/>
                  </a:lnTo>
                  <a:lnTo>
                    <a:pt x="499" y="15167"/>
                  </a:lnTo>
                  <a:lnTo>
                    <a:pt x="506" y="15150"/>
                  </a:lnTo>
                  <a:lnTo>
                    <a:pt x="501" y="15165"/>
                  </a:lnTo>
                  <a:lnTo>
                    <a:pt x="506" y="15146"/>
                  </a:lnTo>
                  <a:lnTo>
                    <a:pt x="502" y="15169"/>
                  </a:lnTo>
                  <a:lnTo>
                    <a:pt x="497" y="15197"/>
                  </a:lnTo>
                  <a:lnTo>
                    <a:pt x="492" y="15233"/>
                  </a:lnTo>
                  <a:lnTo>
                    <a:pt x="487" y="15274"/>
                  </a:lnTo>
                  <a:lnTo>
                    <a:pt x="482" y="15312"/>
                  </a:lnTo>
                  <a:lnTo>
                    <a:pt x="477" y="15341"/>
                  </a:lnTo>
                  <a:cubicBezTo>
                    <a:pt x="475" y="15352"/>
                    <a:pt x="472" y="15362"/>
                    <a:pt x="467" y="15372"/>
                  </a:cubicBezTo>
                  <a:lnTo>
                    <a:pt x="464" y="15380"/>
                  </a:lnTo>
                  <a:lnTo>
                    <a:pt x="459" y="15392"/>
                  </a:lnTo>
                  <a:lnTo>
                    <a:pt x="468" y="15357"/>
                  </a:lnTo>
                  <a:lnTo>
                    <a:pt x="466" y="15372"/>
                  </a:lnTo>
                  <a:lnTo>
                    <a:pt x="463" y="15398"/>
                  </a:lnTo>
                  <a:lnTo>
                    <a:pt x="461" y="15417"/>
                  </a:lnTo>
                  <a:lnTo>
                    <a:pt x="457" y="15445"/>
                  </a:lnTo>
                  <a:lnTo>
                    <a:pt x="455" y="15455"/>
                  </a:lnTo>
                  <a:cubicBezTo>
                    <a:pt x="453" y="15463"/>
                    <a:pt x="451" y="15472"/>
                    <a:pt x="447" y="15480"/>
                  </a:cubicBezTo>
                  <a:lnTo>
                    <a:pt x="441" y="15494"/>
                  </a:lnTo>
                  <a:lnTo>
                    <a:pt x="438" y="15500"/>
                  </a:lnTo>
                  <a:lnTo>
                    <a:pt x="449" y="15468"/>
                  </a:lnTo>
                  <a:lnTo>
                    <a:pt x="449" y="15467"/>
                  </a:lnTo>
                  <a:lnTo>
                    <a:pt x="446" y="15487"/>
                  </a:lnTo>
                  <a:lnTo>
                    <a:pt x="443" y="15510"/>
                  </a:lnTo>
                  <a:lnTo>
                    <a:pt x="440" y="15528"/>
                  </a:lnTo>
                  <a:lnTo>
                    <a:pt x="438" y="15544"/>
                  </a:lnTo>
                  <a:cubicBezTo>
                    <a:pt x="437" y="15557"/>
                    <a:pt x="433" y="15570"/>
                    <a:pt x="428" y="15581"/>
                  </a:cubicBezTo>
                  <a:lnTo>
                    <a:pt x="415" y="15607"/>
                  </a:lnTo>
                  <a:lnTo>
                    <a:pt x="410" y="15615"/>
                  </a:lnTo>
                  <a:lnTo>
                    <a:pt x="428" y="15569"/>
                  </a:lnTo>
                  <a:lnTo>
                    <a:pt x="423" y="15596"/>
                  </a:lnTo>
                  <a:lnTo>
                    <a:pt x="418" y="15623"/>
                  </a:lnTo>
                  <a:lnTo>
                    <a:pt x="406" y="15681"/>
                  </a:lnTo>
                  <a:lnTo>
                    <a:pt x="403" y="15692"/>
                  </a:lnTo>
                  <a:lnTo>
                    <a:pt x="399" y="15703"/>
                  </a:lnTo>
                  <a:lnTo>
                    <a:pt x="395" y="15741"/>
                  </a:lnTo>
                  <a:lnTo>
                    <a:pt x="390" y="15784"/>
                  </a:lnTo>
                  <a:lnTo>
                    <a:pt x="388" y="15814"/>
                  </a:lnTo>
                  <a:lnTo>
                    <a:pt x="385" y="15839"/>
                  </a:lnTo>
                  <a:lnTo>
                    <a:pt x="381" y="15877"/>
                  </a:lnTo>
                  <a:lnTo>
                    <a:pt x="378" y="15893"/>
                  </a:lnTo>
                  <a:cubicBezTo>
                    <a:pt x="371" y="15932"/>
                    <a:pt x="346" y="15966"/>
                    <a:pt x="310" y="15984"/>
                  </a:cubicBezTo>
                  <a:lnTo>
                    <a:pt x="308" y="15985"/>
                  </a:lnTo>
                  <a:cubicBezTo>
                    <a:pt x="244" y="16017"/>
                    <a:pt x="168" y="15991"/>
                    <a:pt x="136" y="15928"/>
                  </a:cubicBezTo>
                  <a:lnTo>
                    <a:pt x="134" y="15924"/>
                  </a:lnTo>
                  <a:lnTo>
                    <a:pt x="146" y="15943"/>
                  </a:lnTo>
                  <a:lnTo>
                    <a:pt x="143" y="15939"/>
                  </a:lnTo>
                  <a:lnTo>
                    <a:pt x="155" y="15953"/>
                  </a:lnTo>
                  <a:lnTo>
                    <a:pt x="153" y="15951"/>
                  </a:lnTo>
                  <a:lnTo>
                    <a:pt x="363" y="15906"/>
                  </a:lnTo>
                  <a:lnTo>
                    <a:pt x="358" y="15919"/>
                  </a:lnTo>
                  <a:lnTo>
                    <a:pt x="364" y="15899"/>
                  </a:lnTo>
                  <a:lnTo>
                    <a:pt x="361" y="15909"/>
                  </a:lnTo>
                  <a:lnTo>
                    <a:pt x="359" y="15935"/>
                  </a:lnTo>
                  <a:lnTo>
                    <a:pt x="356" y="15968"/>
                  </a:lnTo>
                  <a:lnTo>
                    <a:pt x="353" y="15998"/>
                  </a:lnTo>
                  <a:lnTo>
                    <a:pt x="351" y="16019"/>
                  </a:lnTo>
                  <a:cubicBezTo>
                    <a:pt x="347" y="16063"/>
                    <a:pt x="320" y="16101"/>
                    <a:pt x="281" y="16121"/>
                  </a:cubicBezTo>
                  <a:lnTo>
                    <a:pt x="279" y="16122"/>
                  </a:lnTo>
                  <a:cubicBezTo>
                    <a:pt x="229" y="16147"/>
                    <a:pt x="170" y="16137"/>
                    <a:pt x="131" y="16098"/>
                  </a:cubicBezTo>
                  <a:lnTo>
                    <a:pt x="128" y="16095"/>
                  </a:lnTo>
                  <a:cubicBezTo>
                    <a:pt x="124" y="16091"/>
                    <a:pt x="120" y="16086"/>
                    <a:pt x="116" y="16081"/>
                  </a:cubicBezTo>
                  <a:lnTo>
                    <a:pt x="113" y="16077"/>
                  </a:lnTo>
                  <a:lnTo>
                    <a:pt x="273" y="16115"/>
                  </a:lnTo>
                  <a:lnTo>
                    <a:pt x="271" y="16116"/>
                  </a:lnTo>
                  <a:lnTo>
                    <a:pt x="340" y="16017"/>
                  </a:lnTo>
                  <a:lnTo>
                    <a:pt x="339" y="16028"/>
                  </a:lnTo>
                  <a:lnTo>
                    <a:pt x="337" y="16057"/>
                  </a:lnTo>
                  <a:lnTo>
                    <a:pt x="334" y="16080"/>
                  </a:lnTo>
                  <a:lnTo>
                    <a:pt x="331" y="16111"/>
                  </a:lnTo>
                  <a:lnTo>
                    <a:pt x="325" y="16148"/>
                  </a:lnTo>
                  <a:lnTo>
                    <a:pt x="320" y="16172"/>
                  </a:lnTo>
                  <a:lnTo>
                    <a:pt x="315" y="16205"/>
                  </a:lnTo>
                  <a:lnTo>
                    <a:pt x="310" y="16228"/>
                  </a:lnTo>
                  <a:cubicBezTo>
                    <a:pt x="306" y="16242"/>
                    <a:pt x="301" y="16256"/>
                    <a:pt x="293" y="16268"/>
                  </a:cubicBezTo>
                  <a:lnTo>
                    <a:pt x="283" y="16284"/>
                  </a:lnTo>
                  <a:cubicBezTo>
                    <a:pt x="265" y="16312"/>
                    <a:pt x="238" y="16333"/>
                    <a:pt x="206" y="16341"/>
                  </a:cubicBezTo>
                  <a:lnTo>
                    <a:pt x="202" y="16342"/>
                  </a:lnTo>
                  <a:cubicBezTo>
                    <a:pt x="191" y="16344"/>
                    <a:pt x="181" y="16345"/>
                    <a:pt x="170" y="16345"/>
                  </a:cubicBezTo>
                  <a:lnTo>
                    <a:pt x="165" y="16345"/>
                  </a:lnTo>
                  <a:lnTo>
                    <a:pt x="155" y="16345"/>
                  </a:lnTo>
                  <a:lnTo>
                    <a:pt x="229" y="16322"/>
                  </a:lnTo>
                  <a:lnTo>
                    <a:pt x="219" y="16329"/>
                  </a:lnTo>
                  <a:cubicBezTo>
                    <a:pt x="161" y="16370"/>
                    <a:pt x="81" y="16356"/>
                    <a:pt x="41" y="16298"/>
                  </a:cubicBezTo>
                  <a:cubicBezTo>
                    <a:pt x="0" y="16240"/>
                    <a:pt x="14" y="16160"/>
                    <a:pt x="72" y="16120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45"/>
            <p:cNvSpPr>
              <a:spLocks/>
            </p:cNvSpPr>
            <p:nvPr/>
          </p:nvSpPr>
          <p:spPr bwMode="auto">
            <a:xfrm>
              <a:off x="2671763" y="3048000"/>
              <a:ext cx="511175" cy="657225"/>
            </a:xfrm>
            <a:custGeom>
              <a:avLst/>
              <a:gdLst>
                <a:gd name="T0" fmla="*/ 358 w 3561"/>
                <a:gd name="T1" fmla="*/ 264 h 4588"/>
                <a:gd name="T2" fmla="*/ 415 w 3561"/>
                <a:gd name="T3" fmla="*/ 321 h 4588"/>
                <a:gd name="T4" fmla="*/ 328 w 3561"/>
                <a:gd name="T5" fmla="*/ 394 h 4588"/>
                <a:gd name="T6" fmla="*/ 472 w 3561"/>
                <a:gd name="T7" fmla="*/ 326 h 4588"/>
                <a:gd name="T8" fmla="*/ 641 w 3561"/>
                <a:gd name="T9" fmla="*/ 276 h 4588"/>
                <a:gd name="T10" fmla="*/ 721 w 3561"/>
                <a:gd name="T11" fmla="*/ 278 h 4588"/>
                <a:gd name="T12" fmla="*/ 871 w 3561"/>
                <a:gd name="T13" fmla="*/ 279 h 4588"/>
                <a:gd name="T14" fmla="*/ 959 w 3561"/>
                <a:gd name="T15" fmla="*/ 298 h 4588"/>
                <a:gd name="T16" fmla="*/ 1006 w 3561"/>
                <a:gd name="T17" fmla="*/ 330 h 4588"/>
                <a:gd name="T18" fmla="*/ 1141 w 3561"/>
                <a:gd name="T19" fmla="*/ 345 h 4588"/>
                <a:gd name="T20" fmla="*/ 1242 w 3561"/>
                <a:gd name="T21" fmla="*/ 446 h 4588"/>
                <a:gd name="T22" fmla="*/ 1456 w 3561"/>
                <a:gd name="T23" fmla="*/ 668 h 4588"/>
                <a:gd name="T24" fmla="*/ 1595 w 3561"/>
                <a:gd name="T25" fmla="*/ 1051 h 4588"/>
                <a:gd name="T26" fmla="*/ 1779 w 3561"/>
                <a:gd name="T27" fmla="*/ 1568 h 4588"/>
                <a:gd name="T28" fmla="*/ 2027 w 3561"/>
                <a:gd name="T29" fmla="*/ 2230 h 4588"/>
                <a:gd name="T30" fmla="*/ 2171 w 3561"/>
                <a:gd name="T31" fmla="*/ 2586 h 4588"/>
                <a:gd name="T32" fmla="*/ 2001 w 3561"/>
                <a:gd name="T33" fmla="*/ 2563 h 4588"/>
                <a:gd name="T34" fmla="*/ 2340 w 3561"/>
                <a:gd name="T35" fmla="*/ 3313 h 4588"/>
                <a:gd name="T36" fmla="*/ 2441 w 3561"/>
                <a:gd name="T37" fmla="*/ 3536 h 4588"/>
                <a:gd name="T38" fmla="*/ 2515 w 3561"/>
                <a:gd name="T39" fmla="*/ 3596 h 4588"/>
                <a:gd name="T40" fmla="*/ 2550 w 3561"/>
                <a:gd name="T41" fmla="*/ 3595 h 4588"/>
                <a:gd name="T42" fmla="*/ 2699 w 3561"/>
                <a:gd name="T43" fmla="*/ 3657 h 4588"/>
                <a:gd name="T44" fmla="*/ 2753 w 3561"/>
                <a:gd name="T45" fmla="*/ 3696 h 4588"/>
                <a:gd name="T46" fmla="*/ 2843 w 3561"/>
                <a:gd name="T47" fmla="*/ 3805 h 4588"/>
                <a:gd name="T48" fmla="*/ 2994 w 3561"/>
                <a:gd name="T49" fmla="*/ 3922 h 4588"/>
                <a:gd name="T50" fmla="*/ 2981 w 3561"/>
                <a:gd name="T51" fmla="*/ 3859 h 4588"/>
                <a:gd name="T52" fmla="*/ 3110 w 3561"/>
                <a:gd name="T53" fmla="*/ 3927 h 4588"/>
                <a:gd name="T54" fmla="*/ 2984 w 3561"/>
                <a:gd name="T55" fmla="*/ 4080 h 4588"/>
                <a:gd name="T56" fmla="*/ 3219 w 3561"/>
                <a:gd name="T57" fmla="*/ 4078 h 4588"/>
                <a:gd name="T58" fmla="*/ 3355 w 3561"/>
                <a:gd name="T59" fmla="*/ 4195 h 4588"/>
                <a:gd name="T60" fmla="*/ 3442 w 3561"/>
                <a:gd name="T61" fmla="*/ 4301 h 4588"/>
                <a:gd name="T62" fmla="*/ 3311 w 3561"/>
                <a:gd name="T63" fmla="*/ 4520 h 4588"/>
                <a:gd name="T64" fmla="*/ 3174 w 3561"/>
                <a:gd name="T65" fmla="*/ 4376 h 4588"/>
                <a:gd name="T66" fmla="*/ 3124 w 3561"/>
                <a:gd name="T67" fmla="*/ 4315 h 4588"/>
                <a:gd name="T68" fmla="*/ 3227 w 3561"/>
                <a:gd name="T69" fmla="*/ 4164 h 4588"/>
                <a:gd name="T70" fmla="*/ 2881 w 3561"/>
                <a:gd name="T71" fmla="*/ 4042 h 4588"/>
                <a:gd name="T72" fmla="*/ 3022 w 3561"/>
                <a:gd name="T73" fmla="*/ 4085 h 4588"/>
                <a:gd name="T74" fmla="*/ 2837 w 3561"/>
                <a:gd name="T75" fmla="*/ 4076 h 4588"/>
                <a:gd name="T76" fmla="*/ 2678 w 3561"/>
                <a:gd name="T77" fmla="*/ 3980 h 4588"/>
                <a:gd name="T78" fmla="*/ 2609 w 3561"/>
                <a:gd name="T79" fmla="*/ 3884 h 4588"/>
                <a:gd name="T80" fmla="*/ 2558 w 3561"/>
                <a:gd name="T81" fmla="*/ 3860 h 4588"/>
                <a:gd name="T82" fmla="*/ 2404 w 3561"/>
                <a:gd name="T83" fmla="*/ 3805 h 4588"/>
                <a:gd name="T84" fmla="*/ 2443 w 3561"/>
                <a:gd name="T85" fmla="*/ 3783 h 4588"/>
                <a:gd name="T86" fmla="*/ 2209 w 3561"/>
                <a:gd name="T87" fmla="*/ 3615 h 4588"/>
                <a:gd name="T88" fmla="*/ 2082 w 3561"/>
                <a:gd name="T89" fmla="*/ 3279 h 4588"/>
                <a:gd name="T90" fmla="*/ 2225 w 3561"/>
                <a:gd name="T91" fmla="*/ 2741 h 4588"/>
                <a:gd name="T92" fmla="*/ 1924 w 3561"/>
                <a:gd name="T93" fmla="*/ 2650 h 4588"/>
                <a:gd name="T94" fmla="*/ 1757 w 3561"/>
                <a:gd name="T95" fmla="*/ 2231 h 4588"/>
                <a:gd name="T96" fmla="*/ 1511 w 3561"/>
                <a:gd name="T97" fmla="*/ 1578 h 4588"/>
                <a:gd name="T98" fmla="*/ 1337 w 3561"/>
                <a:gd name="T99" fmla="*/ 1038 h 4588"/>
                <a:gd name="T100" fmla="*/ 1196 w 3561"/>
                <a:gd name="T101" fmla="*/ 715 h 4588"/>
                <a:gd name="T102" fmla="*/ 1097 w 3561"/>
                <a:gd name="T103" fmla="*/ 601 h 4588"/>
                <a:gd name="T104" fmla="*/ 1131 w 3561"/>
                <a:gd name="T105" fmla="*/ 587 h 4588"/>
                <a:gd name="T106" fmla="*/ 1060 w 3561"/>
                <a:gd name="T107" fmla="*/ 563 h 4588"/>
                <a:gd name="T108" fmla="*/ 820 w 3561"/>
                <a:gd name="T109" fmla="*/ 480 h 4588"/>
                <a:gd name="T110" fmla="*/ 924 w 3561"/>
                <a:gd name="T111" fmla="*/ 505 h 4588"/>
                <a:gd name="T112" fmla="*/ 681 w 3561"/>
                <a:gd name="T113" fmla="*/ 512 h 4588"/>
                <a:gd name="T114" fmla="*/ 698 w 3561"/>
                <a:gd name="T115" fmla="*/ 516 h 4588"/>
                <a:gd name="T116" fmla="*/ 562 w 3561"/>
                <a:gd name="T117" fmla="*/ 543 h 4588"/>
                <a:gd name="T118" fmla="*/ 325 w 3561"/>
                <a:gd name="T119" fmla="*/ 513 h 4588"/>
                <a:gd name="T120" fmla="*/ 201 w 3561"/>
                <a:gd name="T121" fmla="*/ 475 h 4588"/>
                <a:gd name="T122" fmla="*/ 96 w 3561"/>
                <a:gd name="T123" fmla="*/ 304 h 4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61" h="4588">
                  <a:moveTo>
                    <a:pt x="258" y="84"/>
                  </a:moveTo>
                  <a:lnTo>
                    <a:pt x="268" y="102"/>
                  </a:lnTo>
                  <a:lnTo>
                    <a:pt x="280" y="125"/>
                  </a:lnTo>
                  <a:lnTo>
                    <a:pt x="256" y="92"/>
                  </a:lnTo>
                  <a:lnTo>
                    <a:pt x="261" y="97"/>
                  </a:lnTo>
                  <a:lnTo>
                    <a:pt x="266" y="102"/>
                  </a:lnTo>
                  <a:cubicBezTo>
                    <a:pt x="276" y="112"/>
                    <a:pt x="284" y="123"/>
                    <a:pt x="290" y="135"/>
                  </a:cubicBezTo>
                  <a:lnTo>
                    <a:pt x="295" y="145"/>
                  </a:lnTo>
                  <a:lnTo>
                    <a:pt x="297" y="149"/>
                  </a:lnTo>
                  <a:lnTo>
                    <a:pt x="265" y="112"/>
                  </a:lnTo>
                  <a:lnTo>
                    <a:pt x="270" y="116"/>
                  </a:lnTo>
                  <a:lnTo>
                    <a:pt x="275" y="120"/>
                  </a:lnTo>
                  <a:cubicBezTo>
                    <a:pt x="291" y="132"/>
                    <a:pt x="304" y="148"/>
                    <a:pt x="312" y="167"/>
                  </a:cubicBezTo>
                  <a:lnTo>
                    <a:pt x="317" y="178"/>
                  </a:lnTo>
                  <a:lnTo>
                    <a:pt x="326" y="202"/>
                  </a:lnTo>
                  <a:lnTo>
                    <a:pt x="284" y="143"/>
                  </a:lnTo>
                  <a:lnTo>
                    <a:pt x="289" y="147"/>
                  </a:lnTo>
                  <a:lnTo>
                    <a:pt x="305" y="161"/>
                  </a:lnTo>
                  <a:cubicBezTo>
                    <a:pt x="321" y="177"/>
                    <a:pt x="332" y="196"/>
                    <a:pt x="338" y="217"/>
                  </a:cubicBezTo>
                  <a:lnTo>
                    <a:pt x="343" y="235"/>
                  </a:lnTo>
                  <a:lnTo>
                    <a:pt x="348" y="253"/>
                  </a:lnTo>
                  <a:lnTo>
                    <a:pt x="333" y="220"/>
                  </a:lnTo>
                  <a:lnTo>
                    <a:pt x="338" y="228"/>
                  </a:lnTo>
                  <a:lnTo>
                    <a:pt x="333" y="220"/>
                  </a:lnTo>
                  <a:cubicBezTo>
                    <a:pt x="341" y="229"/>
                    <a:pt x="348" y="240"/>
                    <a:pt x="353" y="252"/>
                  </a:cubicBezTo>
                  <a:lnTo>
                    <a:pt x="358" y="264"/>
                  </a:lnTo>
                  <a:lnTo>
                    <a:pt x="360" y="270"/>
                  </a:lnTo>
                  <a:lnTo>
                    <a:pt x="269" y="197"/>
                  </a:lnTo>
                  <a:lnTo>
                    <a:pt x="274" y="198"/>
                  </a:lnTo>
                  <a:lnTo>
                    <a:pt x="248" y="195"/>
                  </a:lnTo>
                  <a:lnTo>
                    <a:pt x="253" y="195"/>
                  </a:lnTo>
                  <a:cubicBezTo>
                    <a:pt x="305" y="195"/>
                    <a:pt x="352" y="227"/>
                    <a:pt x="372" y="274"/>
                  </a:cubicBezTo>
                  <a:lnTo>
                    <a:pt x="377" y="286"/>
                  </a:lnTo>
                  <a:lnTo>
                    <a:pt x="384" y="306"/>
                  </a:lnTo>
                  <a:lnTo>
                    <a:pt x="343" y="250"/>
                  </a:lnTo>
                  <a:lnTo>
                    <a:pt x="348" y="254"/>
                  </a:lnTo>
                  <a:lnTo>
                    <a:pt x="339" y="247"/>
                  </a:lnTo>
                  <a:cubicBezTo>
                    <a:pt x="359" y="258"/>
                    <a:pt x="374" y="275"/>
                    <a:pt x="385" y="294"/>
                  </a:cubicBezTo>
                  <a:lnTo>
                    <a:pt x="390" y="303"/>
                  </a:lnTo>
                  <a:lnTo>
                    <a:pt x="397" y="316"/>
                  </a:lnTo>
                  <a:lnTo>
                    <a:pt x="356" y="269"/>
                  </a:lnTo>
                  <a:lnTo>
                    <a:pt x="366" y="276"/>
                  </a:lnTo>
                  <a:cubicBezTo>
                    <a:pt x="378" y="284"/>
                    <a:pt x="388" y="294"/>
                    <a:pt x="397" y="306"/>
                  </a:cubicBezTo>
                  <a:lnTo>
                    <a:pt x="407" y="320"/>
                  </a:lnTo>
                  <a:lnTo>
                    <a:pt x="419" y="341"/>
                  </a:lnTo>
                  <a:lnTo>
                    <a:pt x="424" y="350"/>
                  </a:lnTo>
                  <a:lnTo>
                    <a:pt x="398" y="317"/>
                  </a:lnTo>
                  <a:lnTo>
                    <a:pt x="407" y="325"/>
                  </a:lnTo>
                  <a:lnTo>
                    <a:pt x="358" y="298"/>
                  </a:lnTo>
                  <a:lnTo>
                    <a:pt x="368" y="301"/>
                  </a:lnTo>
                  <a:lnTo>
                    <a:pt x="367" y="300"/>
                  </a:lnTo>
                  <a:cubicBezTo>
                    <a:pt x="384" y="303"/>
                    <a:pt x="400" y="310"/>
                    <a:pt x="415" y="321"/>
                  </a:cubicBezTo>
                  <a:lnTo>
                    <a:pt x="425" y="328"/>
                  </a:lnTo>
                  <a:lnTo>
                    <a:pt x="377" y="307"/>
                  </a:lnTo>
                  <a:lnTo>
                    <a:pt x="387" y="309"/>
                  </a:lnTo>
                  <a:lnTo>
                    <a:pt x="411" y="316"/>
                  </a:lnTo>
                  <a:lnTo>
                    <a:pt x="345" y="312"/>
                  </a:lnTo>
                  <a:lnTo>
                    <a:pt x="355" y="310"/>
                  </a:lnTo>
                  <a:cubicBezTo>
                    <a:pt x="380" y="305"/>
                    <a:pt x="405" y="307"/>
                    <a:pt x="428" y="317"/>
                  </a:cubicBezTo>
                  <a:lnTo>
                    <a:pt x="438" y="321"/>
                  </a:lnTo>
                  <a:lnTo>
                    <a:pt x="403" y="312"/>
                  </a:lnTo>
                  <a:lnTo>
                    <a:pt x="413" y="313"/>
                  </a:lnTo>
                  <a:lnTo>
                    <a:pt x="437" y="318"/>
                  </a:lnTo>
                  <a:cubicBezTo>
                    <a:pt x="456" y="322"/>
                    <a:pt x="474" y="330"/>
                    <a:pt x="489" y="343"/>
                  </a:cubicBezTo>
                  <a:lnTo>
                    <a:pt x="494" y="347"/>
                  </a:lnTo>
                  <a:lnTo>
                    <a:pt x="462" y="328"/>
                  </a:lnTo>
                  <a:lnTo>
                    <a:pt x="467" y="330"/>
                  </a:lnTo>
                  <a:lnTo>
                    <a:pt x="321" y="367"/>
                  </a:lnTo>
                  <a:lnTo>
                    <a:pt x="326" y="361"/>
                  </a:lnTo>
                  <a:cubicBezTo>
                    <a:pt x="332" y="354"/>
                    <a:pt x="338" y="348"/>
                    <a:pt x="345" y="343"/>
                  </a:cubicBezTo>
                  <a:lnTo>
                    <a:pt x="350" y="339"/>
                  </a:lnTo>
                  <a:cubicBezTo>
                    <a:pt x="377" y="317"/>
                    <a:pt x="412" y="307"/>
                    <a:pt x="447" y="312"/>
                  </a:cubicBezTo>
                  <a:cubicBezTo>
                    <a:pt x="482" y="317"/>
                    <a:pt x="513" y="335"/>
                    <a:pt x="534" y="364"/>
                  </a:cubicBezTo>
                  <a:lnTo>
                    <a:pt x="539" y="371"/>
                  </a:lnTo>
                  <a:lnTo>
                    <a:pt x="538" y="370"/>
                  </a:lnTo>
                  <a:lnTo>
                    <a:pt x="349" y="361"/>
                  </a:lnTo>
                  <a:lnTo>
                    <a:pt x="354" y="356"/>
                  </a:lnTo>
                  <a:lnTo>
                    <a:pt x="328" y="394"/>
                  </a:lnTo>
                  <a:lnTo>
                    <a:pt x="332" y="385"/>
                  </a:lnTo>
                  <a:cubicBezTo>
                    <a:pt x="342" y="361"/>
                    <a:pt x="360" y="341"/>
                    <a:pt x="383" y="328"/>
                  </a:cubicBezTo>
                  <a:lnTo>
                    <a:pt x="393" y="322"/>
                  </a:lnTo>
                  <a:cubicBezTo>
                    <a:pt x="402" y="316"/>
                    <a:pt x="412" y="312"/>
                    <a:pt x="422" y="309"/>
                  </a:cubicBezTo>
                  <a:lnTo>
                    <a:pt x="432" y="306"/>
                  </a:lnTo>
                  <a:lnTo>
                    <a:pt x="403" y="319"/>
                  </a:lnTo>
                  <a:lnTo>
                    <a:pt x="413" y="313"/>
                  </a:lnTo>
                  <a:lnTo>
                    <a:pt x="425" y="306"/>
                  </a:lnTo>
                  <a:cubicBezTo>
                    <a:pt x="448" y="293"/>
                    <a:pt x="474" y="288"/>
                    <a:pt x="500" y="290"/>
                  </a:cubicBezTo>
                  <a:lnTo>
                    <a:pt x="510" y="291"/>
                  </a:lnTo>
                  <a:cubicBezTo>
                    <a:pt x="522" y="292"/>
                    <a:pt x="534" y="295"/>
                    <a:pt x="545" y="300"/>
                  </a:cubicBezTo>
                  <a:lnTo>
                    <a:pt x="555" y="304"/>
                  </a:lnTo>
                  <a:lnTo>
                    <a:pt x="482" y="297"/>
                  </a:lnTo>
                  <a:lnTo>
                    <a:pt x="487" y="296"/>
                  </a:lnTo>
                  <a:lnTo>
                    <a:pt x="465" y="303"/>
                  </a:lnTo>
                  <a:lnTo>
                    <a:pt x="470" y="301"/>
                  </a:lnTo>
                  <a:cubicBezTo>
                    <a:pt x="485" y="295"/>
                    <a:pt x="501" y="291"/>
                    <a:pt x="517" y="291"/>
                  </a:cubicBezTo>
                  <a:lnTo>
                    <a:pt x="526" y="291"/>
                  </a:lnTo>
                  <a:lnTo>
                    <a:pt x="501" y="294"/>
                  </a:lnTo>
                  <a:lnTo>
                    <a:pt x="511" y="292"/>
                  </a:lnTo>
                  <a:cubicBezTo>
                    <a:pt x="553" y="284"/>
                    <a:pt x="597" y="297"/>
                    <a:pt x="627" y="327"/>
                  </a:cubicBezTo>
                  <a:lnTo>
                    <a:pt x="632" y="332"/>
                  </a:lnTo>
                  <a:lnTo>
                    <a:pt x="637" y="337"/>
                  </a:lnTo>
                  <a:lnTo>
                    <a:pt x="499" y="309"/>
                  </a:lnTo>
                  <a:lnTo>
                    <a:pt x="504" y="307"/>
                  </a:lnTo>
                  <a:lnTo>
                    <a:pt x="472" y="326"/>
                  </a:lnTo>
                  <a:lnTo>
                    <a:pt x="477" y="322"/>
                  </a:lnTo>
                  <a:cubicBezTo>
                    <a:pt x="482" y="317"/>
                    <a:pt x="488" y="313"/>
                    <a:pt x="494" y="310"/>
                  </a:cubicBezTo>
                  <a:lnTo>
                    <a:pt x="503" y="305"/>
                  </a:lnTo>
                  <a:cubicBezTo>
                    <a:pt x="522" y="294"/>
                    <a:pt x="544" y="288"/>
                    <a:pt x="565" y="288"/>
                  </a:cubicBezTo>
                  <a:lnTo>
                    <a:pt x="575" y="288"/>
                  </a:lnTo>
                  <a:lnTo>
                    <a:pt x="550" y="291"/>
                  </a:lnTo>
                  <a:lnTo>
                    <a:pt x="560" y="289"/>
                  </a:lnTo>
                  <a:cubicBezTo>
                    <a:pt x="573" y="286"/>
                    <a:pt x="586" y="286"/>
                    <a:pt x="598" y="287"/>
                  </a:cubicBezTo>
                  <a:lnTo>
                    <a:pt x="608" y="288"/>
                  </a:lnTo>
                  <a:cubicBezTo>
                    <a:pt x="627" y="290"/>
                    <a:pt x="645" y="296"/>
                    <a:pt x="661" y="306"/>
                  </a:cubicBezTo>
                  <a:lnTo>
                    <a:pt x="666" y="309"/>
                  </a:lnTo>
                  <a:lnTo>
                    <a:pt x="632" y="294"/>
                  </a:lnTo>
                  <a:lnTo>
                    <a:pt x="636" y="295"/>
                  </a:lnTo>
                  <a:lnTo>
                    <a:pt x="514" y="329"/>
                  </a:lnTo>
                  <a:lnTo>
                    <a:pt x="519" y="324"/>
                  </a:lnTo>
                  <a:lnTo>
                    <a:pt x="524" y="319"/>
                  </a:lnTo>
                  <a:cubicBezTo>
                    <a:pt x="554" y="289"/>
                    <a:pt x="598" y="276"/>
                    <a:pt x="640" y="284"/>
                  </a:cubicBezTo>
                  <a:lnTo>
                    <a:pt x="645" y="285"/>
                  </a:lnTo>
                  <a:lnTo>
                    <a:pt x="650" y="286"/>
                  </a:lnTo>
                  <a:lnTo>
                    <a:pt x="551" y="307"/>
                  </a:lnTo>
                  <a:lnTo>
                    <a:pt x="561" y="300"/>
                  </a:lnTo>
                  <a:cubicBezTo>
                    <a:pt x="576" y="289"/>
                    <a:pt x="592" y="282"/>
                    <a:pt x="609" y="279"/>
                  </a:cubicBezTo>
                  <a:lnTo>
                    <a:pt x="619" y="277"/>
                  </a:lnTo>
                  <a:cubicBezTo>
                    <a:pt x="632" y="274"/>
                    <a:pt x="646" y="274"/>
                    <a:pt x="659" y="275"/>
                  </a:cubicBezTo>
                  <a:lnTo>
                    <a:pt x="668" y="276"/>
                  </a:lnTo>
                  <a:lnTo>
                    <a:pt x="641" y="276"/>
                  </a:lnTo>
                  <a:lnTo>
                    <a:pt x="651" y="275"/>
                  </a:lnTo>
                  <a:lnTo>
                    <a:pt x="661" y="274"/>
                  </a:lnTo>
                  <a:lnTo>
                    <a:pt x="583" y="311"/>
                  </a:lnTo>
                  <a:lnTo>
                    <a:pt x="588" y="306"/>
                  </a:lnTo>
                  <a:lnTo>
                    <a:pt x="593" y="301"/>
                  </a:lnTo>
                  <a:cubicBezTo>
                    <a:pt x="639" y="255"/>
                    <a:pt x="712" y="251"/>
                    <a:pt x="763" y="292"/>
                  </a:cubicBezTo>
                  <a:lnTo>
                    <a:pt x="768" y="296"/>
                  </a:lnTo>
                  <a:lnTo>
                    <a:pt x="769" y="296"/>
                  </a:lnTo>
                  <a:lnTo>
                    <a:pt x="627" y="289"/>
                  </a:lnTo>
                  <a:lnTo>
                    <a:pt x="637" y="283"/>
                  </a:lnTo>
                  <a:cubicBezTo>
                    <a:pt x="646" y="277"/>
                    <a:pt x="656" y="273"/>
                    <a:pt x="666" y="270"/>
                  </a:cubicBezTo>
                  <a:lnTo>
                    <a:pt x="676" y="267"/>
                  </a:lnTo>
                  <a:lnTo>
                    <a:pt x="675" y="267"/>
                  </a:lnTo>
                  <a:cubicBezTo>
                    <a:pt x="717" y="250"/>
                    <a:pt x="765" y="257"/>
                    <a:pt x="801" y="284"/>
                  </a:cubicBezTo>
                  <a:lnTo>
                    <a:pt x="810" y="291"/>
                  </a:lnTo>
                  <a:lnTo>
                    <a:pt x="789" y="278"/>
                  </a:lnTo>
                  <a:lnTo>
                    <a:pt x="799" y="283"/>
                  </a:lnTo>
                  <a:cubicBezTo>
                    <a:pt x="811" y="289"/>
                    <a:pt x="822" y="297"/>
                    <a:pt x="832" y="307"/>
                  </a:cubicBezTo>
                  <a:lnTo>
                    <a:pt x="837" y="312"/>
                  </a:lnTo>
                  <a:lnTo>
                    <a:pt x="812" y="293"/>
                  </a:lnTo>
                  <a:lnTo>
                    <a:pt x="817" y="296"/>
                  </a:lnTo>
                  <a:lnTo>
                    <a:pt x="704" y="287"/>
                  </a:lnTo>
                  <a:lnTo>
                    <a:pt x="709" y="285"/>
                  </a:lnTo>
                  <a:lnTo>
                    <a:pt x="677" y="304"/>
                  </a:lnTo>
                  <a:lnTo>
                    <a:pt x="682" y="300"/>
                  </a:lnTo>
                  <a:cubicBezTo>
                    <a:pt x="693" y="290"/>
                    <a:pt x="707" y="283"/>
                    <a:pt x="721" y="278"/>
                  </a:cubicBezTo>
                  <a:lnTo>
                    <a:pt x="730" y="275"/>
                  </a:lnTo>
                  <a:cubicBezTo>
                    <a:pt x="747" y="269"/>
                    <a:pt x="765" y="267"/>
                    <a:pt x="783" y="269"/>
                  </a:cubicBezTo>
                  <a:lnTo>
                    <a:pt x="793" y="270"/>
                  </a:lnTo>
                  <a:lnTo>
                    <a:pt x="816" y="274"/>
                  </a:lnTo>
                  <a:lnTo>
                    <a:pt x="743" y="281"/>
                  </a:lnTo>
                  <a:lnTo>
                    <a:pt x="753" y="277"/>
                  </a:lnTo>
                  <a:cubicBezTo>
                    <a:pt x="777" y="267"/>
                    <a:pt x="803" y="265"/>
                    <a:pt x="828" y="271"/>
                  </a:cubicBezTo>
                  <a:lnTo>
                    <a:pt x="837" y="273"/>
                  </a:lnTo>
                  <a:lnTo>
                    <a:pt x="797" y="270"/>
                  </a:lnTo>
                  <a:lnTo>
                    <a:pt x="807" y="269"/>
                  </a:lnTo>
                  <a:lnTo>
                    <a:pt x="772" y="278"/>
                  </a:lnTo>
                  <a:lnTo>
                    <a:pt x="777" y="276"/>
                  </a:lnTo>
                  <a:cubicBezTo>
                    <a:pt x="800" y="266"/>
                    <a:pt x="825" y="264"/>
                    <a:pt x="850" y="269"/>
                  </a:cubicBezTo>
                  <a:lnTo>
                    <a:pt x="855" y="270"/>
                  </a:lnTo>
                  <a:cubicBezTo>
                    <a:pt x="886" y="276"/>
                    <a:pt x="915" y="295"/>
                    <a:pt x="934" y="321"/>
                  </a:cubicBezTo>
                  <a:lnTo>
                    <a:pt x="939" y="328"/>
                  </a:lnTo>
                  <a:lnTo>
                    <a:pt x="944" y="335"/>
                  </a:lnTo>
                  <a:lnTo>
                    <a:pt x="760" y="310"/>
                  </a:lnTo>
                  <a:lnTo>
                    <a:pt x="765" y="306"/>
                  </a:lnTo>
                  <a:lnTo>
                    <a:pt x="745" y="326"/>
                  </a:lnTo>
                  <a:lnTo>
                    <a:pt x="749" y="321"/>
                  </a:lnTo>
                  <a:cubicBezTo>
                    <a:pt x="784" y="276"/>
                    <a:pt x="844" y="261"/>
                    <a:pt x="896" y="282"/>
                  </a:cubicBezTo>
                  <a:lnTo>
                    <a:pt x="901" y="284"/>
                  </a:lnTo>
                  <a:cubicBezTo>
                    <a:pt x="913" y="288"/>
                    <a:pt x="924" y="295"/>
                    <a:pt x="933" y="303"/>
                  </a:cubicBezTo>
                  <a:lnTo>
                    <a:pt x="938" y="307"/>
                  </a:lnTo>
                  <a:lnTo>
                    <a:pt x="871" y="279"/>
                  </a:lnTo>
                  <a:lnTo>
                    <a:pt x="881" y="280"/>
                  </a:lnTo>
                  <a:lnTo>
                    <a:pt x="856" y="280"/>
                  </a:lnTo>
                  <a:lnTo>
                    <a:pt x="866" y="279"/>
                  </a:lnTo>
                  <a:lnTo>
                    <a:pt x="799" y="307"/>
                  </a:lnTo>
                  <a:lnTo>
                    <a:pt x="804" y="303"/>
                  </a:lnTo>
                  <a:lnTo>
                    <a:pt x="811" y="297"/>
                  </a:lnTo>
                  <a:cubicBezTo>
                    <a:pt x="838" y="276"/>
                    <a:pt x="873" y="268"/>
                    <a:pt x="907" y="273"/>
                  </a:cubicBezTo>
                  <a:cubicBezTo>
                    <a:pt x="941" y="278"/>
                    <a:pt x="972" y="297"/>
                    <a:pt x="992" y="325"/>
                  </a:cubicBezTo>
                  <a:lnTo>
                    <a:pt x="997" y="332"/>
                  </a:lnTo>
                  <a:lnTo>
                    <a:pt x="1002" y="339"/>
                  </a:lnTo>
                  <a:lnTo>
                    <a:pt x="910" y="286"/>
                  </a:lnTo>
                  <a:lnTo>
                    <a:pt x="920" y="287"/>
                  </a:lnTo>
                  <a:cubicBezTo>
                    <a:pt x="936" y="289"/>
                    <a:pt x="951" y="293"/>
                    <a:pt x="965" y="300"/>
                  </a:cubicBezTo>
                  <a:lnTo>
                    <a:pt x="975" y="305"/>
                  </a:lnTo>
                  <a:lnTo>
                    <a:pt x="827" y="329"/>
                  </a:lnTo>
                  <a:lnTo>
                    <a:pt x="832" y="324"/>
                  </a:lnTo>
                  <a:lnTo>
                    <a:pt x="848" y="311"/>
                  </a:lnTo>
                  <a:cubicBezTo>
                    <a:pt x="877" y="287"/>
                    <a:pt x="915" y="278"/>
                    <a:pt x="952" y="285"/>
                  </a:cubicBezTo>
                  <a:cubicBezTo>
                    <a:pt x="989" y="292"/>
                    <a:pt x="1021" y="315"/>
                    <a:pt x="1039" y="348"/>
                  </a:cubicBezTo>
                  <a:lnTo>
                    <a:pt x="1044" y="357"/>
                  </a:lnTo>
                  <a:lnTo>
                    <a:pt x="1053" y="376"/>
                  </a:lnTo>
                  <a:lnTo>
                    <a:pt x="911" y="303"/>
                  </a:lnTo>
                  <a:lnTo>
                    <a:pt x="916" y="302"/>
                  </a:lnTo>
                  <a:lnTo>
                    <a:pt x="894" y="309"/>
                  </a:lnTo>
                  <a:lnTo>
                    <a:pt x="899" y="307"/>
                  </a:lnTo>
                  <a:cubicBezTo>
                    <a:pt x="918" y="299"/>
                    <a:pt x="939" y="296"/>
                    <a:pt x="959" y="298"/>
                  </a:cubicBezTo>
                  <a:lnTo>
                    <a:pt x="969" y="299"/>
                  </a:lnTo>
                  <a:cubicBezTo>
                    <a:pt x="1011" y="303"/>
                    <a:pt x="1048" y="328"/>
                    <a:pt x="1068" y="364"/>
                  </a:cubicBezTo>
                  <a:lnTo>
                    <a:pt x="1073" y="373"/>
                  </a:lnTo>
                  <a:lnTo>
                    <a:pt x="1078" y="382"/>
                  </a:lnTo>
                  <a:lnTo>
                    <a:pt x="966" y="316"/>
                  </a:lnTo>
                  <a:lnTo>
                    <a:pt x="971" y="316"/>
                  </a:lnTo>
                  <a:lnTo>
                    <a:pt x="940" y="320"/>
                  </a:lnTo>
                  <a:lnTo>
                    <a:pt x="944" y="319"/>
                  </a:lnTo>
                  <a:cubicBezTo>
                    <a:pt x="974" y="312"/>
                    <a:pt x="1005" y="315"/>
                    <a:pt x="1033" y="329"/>
                  </a:cubicBezTo>
                  <a:lnTo>
                    <a:pt x="1043" y="334"/>
                  </a:lnTo>
                  <a:lnTo>
                    <a:pt x="960" y="323"/>
                  </a:lnTo>
                  <a:lnTo>
                    <a:pt x="970" y="321"/>
                  </a:lnTo>
                  <a:lnTo>
                    <a:pt x="938" y="332"/>
                  </a:lnTo>
                  <a:lnTo>
                    <a:pt x="948" y="327"/>
                  </a:lnTo>
                  <a:cubicBezTo>
                    <a:pt x="979" y="312"/>
                    <a:pt x="1014" y="309"/>
                    <a:pt x="1046" y="320"/>
                  </a:cubicBezTo>
                  <a:lnTo>
                    <a:pt x="1055" y="323"/>
                  </a:lnTo>
                  <a:lnTo>
                    <a:pt x="1050" y="321"/>
                  </a:lnTo>
                  <a:lnTo>
                    <a:pt x="945" y="347"/>
                  </a:lnTo>
                  <a:lnTo>
                    <a:pt x="950" y="343"/>
                  </a:lnTo>
                  <a:lnTo>
                    <a:pt x="944" y="347"/>
                  </a:lnTo>
                  <a:cubicBezTo>
                    <a:pt x="962" y="329"/>
                    <a:pt x="985" y="317"/>
                    <a:pt x="1009" y="312"/>
                  </a:cubicBezTo>
                  <a:lnTo>
                    <a:pt x="1019" y="310"/>
                  </a:lnTo>
                  <a:cubicBezTo>
                    <a:pt x="1069" y="300"/>
                    <a:pt x="1119" y="320"/>
                    <a:pt x="1149" y="361"/>
                  </a:cubicBezTo>
                  <a:lnTo>
                    <a:pt x="1154" y="368"/>
                  </a:lnTo>
                  <a:lnTo>
                    <a:pt x="1160" y="377"/>
                  </a:lnTo>
                  <a:lnTo>
                    <a:pt x="1006" y="330"/>
                  </a:lnTo>
                  <a:lnTo>
                    <a:pt x="1011" y="328"/>
                  </a:lnTo>
                  <a:lnTo>
                    <a:pt x="1016" y="326"/>
                  </a:lnTo>
                  <a:cubicBezTo>
                    <a:pt x="1073" y="303"/>
                    <a:pt x="1139" y="324"/>
                    <a:pt x="1172" y="377"/>
                  </a:cubicBezTo>
                  <a:lnTo>
                    <a:pt x="1177" y="385"/>
                  </a:lnTo>
                  <a:lnTo>
                    <a:pt x="1185" y="399"/>
                  </a:lnTo>
                  <a:lnTo>
                    <a:pt x="1086" y="334"/>
                  </a:lnTo>
                  <a:lnTo>
                    <a:pt x="1096" y="335"/>
                  </a:lnTo>
                  <a:lnTo>
                    <a:pt x="985" y="381"/>
                  </a:lnTo>
                  <a:lnTo>
                    <a:pt x="990" y="375"/>
                  </a:lnTo>
                  <a:lnTo>
                    <a:pt x="993" y="372"/>
                  </a:lnTo>
                  <a:cubicBezTo>
                    <a:pt x="1015" y="343"/>
                    <a:pt x="1049" y="326"/>
                    <a:pt x="1085" y="324"/>
                  </a:cubicBezTo>
                  <a:cubicBezTo>
                    <a:pt x="1122" y="322"/>
                    <a:pt x="1157" y="335"/>
                    <a:pt x="1183" y="361"/>
                  </a:cubicBezTo>
                  <a:lnTo>
                    <a:pt x="1188" y="366"/>
                  </a:lnTo>
                  <a:lnTo>
                    <a:pt x="1201" y="381"/>
                  </a:lnTo>
                  <a:lnTo>
                    <a:pt x="1139" y="340"/>
                  </a:lnTo>
                  <a:lnTo>
                    <a:pt x="1149" y="343"/>
                  </a:lnTo>
                  <a:lnTo>
                    <a:pt x="1076" y="343"/>
                  </a:lnTo>
                  <a:lnTo>
                    <a:pt x="1086" y="340"/>
                  </a:lnTo>
                  <a:lnTo>
                    <a:pt x="1057" y="353"/>
                  </a:lnTo>
                  <a:lnTo>
                    <a:pt x="1062" y="350"/>
                  </a:lnTo>
                  <a:cubicBezTo>
                    <a:pt x="1082" y="338"/>
                    <a:pt x="1104" y="331"/>
                    <a:pt x="1127" y="331"/>
                  </a:cubicBezTo>
                  <a:lnTo>
                    <a:pt x="1131" y="331"/>
                  </a:lnTo>
                  <a:cubicBezTo>
                    <a:pt x="1173" y="331"/>
                    <a:pt x="1212" y="351"/>
                    <a:pt x="1236" y="385"/>
                  </a:cubicBezTo>
                  <a:lnTo>
                    <a:pt x="1241" y="392"/>
                  </a:lnTo>
                  <a:lnTo>
                    <a:pt x="1246" y="399"/>
                  </a:lnTo>
                  <a:lnTo>
                    <a:pt x="1141" y="345"/>
                  </a:lnTo>
                  <a:lnTo>
                    <a:pt x="1146" y="345"/>
                  </a:lnTo>
                  <a:lnTo>
                    <a:pt x="1099" y="355"/>
                  </a:lnTo>
                  <a:lnTo>
                    <a:pt x="1104" y="353"/>
                  </a:lnTo>
                  <a:lnTo>
                    <a:pt x="1086" y="362"/>
                  </a:lnTo>
                  <a:lnTo>
                    <a:pt x="1091" y="359"/>
                  </a:lnTo>
                  <a:cubicBezTo>
                    <a:pt x="1103" y="351"/>
                    <a:pt x="1117" y="346"/>
                    <a:pt x="1131" y="343"/>
                  </a:cubicBezTo>
                  <a:lnTo>
                    <a:pt x="1136" y="342"/>
                  </a:lnTo>
                  <a:cubicBezTo>
                    <a:pt x="1191" y="331"/>
                    <a:pt x="1246" y="357"/>
                    <a:pt x="1273" y="405"/>
                  </a:cubicBezTo>
                  <a:lnTo>
                    <a:pt x="1278" y="414"/>
                  </a:lnTo>
                  <a:cubicBezTo>
                    <a:pt x="1282" y="420"/>
                    <a:pt x="1284" y="426"/>
                    <a:pt x="1287" y="433"/>
                  </a:cubicBezTo>
                  <a:lnTo>
                    <a:pt x="1291" y="444"/>
                  </a:lnTo>
                  <a:lnTo>
                    <a:pt x="1265" y="401"/>
                  </a:lnTo>
                  <a:lnTo>
                    <a:pt x="1275" y="412"/>
                  </a:lnTo>
                  <a:cubicBezTo>
                    <a:pt x="1280" y="418"/>
                    <a:pt x="1285" y="424"/>
                    <a:pt x="1289" y="431"/>
                  </a:cubicBezTo>
                  <a:lnTo>
                    <a:pt x="1299" y="447"/>
                  </a:lnTo>
                  <a:lnTo>
                    <a:pt x="1307" y="458"/>
                  </a:lnTo>
                  <a:lnTo>
                    <a:pt x="1280" y="430"/>
                  </a:lnTo>
                  <a:lnTo>
                    <a:pt x="1285" y="434"/>
                  </a:lnTo>
                  <a:cubicBezTo>
                    <a:pt x="1292" y="439"/>
                    <a:pt x="1298" y="445"/>
                    <a:pt x="1304" y="452"/>
                  </a:cubicBezTo>
                  <a:lnTo>
                    <a:pt x="1309" y="458"/>
                  </a:lnTo>
                  <a:cubicBezTo>
                    <a:pt x="1317" y="467"/>
                    <a:pt x="1324" y="478"/>
                    <a:pt x="1329" y="490"/>
                  </a:cubicBezTo>
                  <a:lnTo>
                    <a:pt x="1334" y="502"/>
                  </a:lnTo>
                  <a:lnTo>
                    <a:pt x="1340" y="519"/>
                  </a:lnTo>
                  <a:lnTo>
                    <a:pt x="1314" y="476"/>
                  </a:lnTo>
                  <a:lnTo>
                    <a:pt x="1324" y="487"/>
                  </a:lnTo>
                  <a:lnTo>
                    <a:pt x="1242" y="446"/>
                  </a:lnTo>
                  <a:lnTo>
                    <a:pt x="1252" y="447"/>
                  </a:lnTo>
                  <a:cubicBezTo>
                    <a:pt x="1279" y="450"/>
                    <a:pt x="1305" y="461"/>
                    <a:pt x="1325" y="479"/>
                  </a:cubicBezTo>
                  <a:lnTo>
                    <a:pt x="1335" y="488"/>
                  </a:lnTo>
                  <a:cubicBezTo>
                    <a:pt x="1340" y="493"/>
                    <a:pt x="1344" y="497"/>
                    <a:pt x="1349" y="502"/>
                  </a:cubicBezTo>
                  <a:lnTo>
                    <a:pt x="1358" y="513"/>
                  </a:lnTo>
                  <a:lnTo>
                    <a:pt x="1306" y="476"/>
                  </a:lnTo>
                  <a:lnTo>
                    <a:pt x="1316" y="480"/>
                  </a:lnTo>
                  <a:lnTo>
                    <a:pt x="1336" y="489"/>
                  </a:lnTo>
                  <a:lnTo>
                    <a:pt x="1278" y="475"/>
                  </a:lnTo>
                  <a:lnTo>
                    <a:pt x="1283" y="475"/>
                  </a:lnTo>
                  <a:cubicBezTo>
                    <a:pt x="1300" y="475"/>
                    <a:pt x="1316" y="479"/>
                    <a:pt x="1331" y="485"/>
                  </a:cubicBezTo>
                  <a:lnTo>
                    <a:pt x="1336" y="487"/>
                  </a:lnTo>
                  <a:cubicBezTo>
                    <a:pt x="1375" y="502"/>
                    <a:pt x="1404" y="536"/>
                    <a:pt x="1413" y="578"/>
                  </a:cubicBezTo>
                  <a:lnTo>
                    <a:pt x="1415" y="587"/>
                  </a:lnTo>
                  <a:lnTo>
                    <a:pt x="1418" y="599"/>
                  </a:lnTo>
                  <a:lnTo>
                    <a:pt x="1422" y="618"/>
                  </a:lnTo>
                  <a:lnTo>
                    <a:pt x="1422" y="621"/>
                  </a:lnTo>
                  <a:lnTo>
                    <a:pt x="1363" y="539"/>
                  </a:lnTo>
                  <a:lnTo>
                    <a:pt x="1368" y="542"/>
                  </a:lnTo>
                  <a:lnTo>
                    <a:pt x="1328" y="526"/>
                  </a:lnTo>
                  <a:lnTo>
                    <a:pt x="1333" y="527"/>
                  </a:lnTo>
                  <a:cubicBezTo>
                    <a:pt x="1369" y="534"/>
                    <a:pt x="1401" y="557"/>
                    <a:pt x="1419" y="590"/>
                  </a:cubicBezTo>
                  <a:lnTo>
                    <a:pt x="1429" y="608"/>
                  </a:lnTo>
                  <a:lnTo>
                    <a:pt x="1439" y="626"/>
                  </a:lnTo>
                  <a:cubicBezTo>
                    <a:pt x="1442" y="632"/>
                    <a:pt x="1445" y="638"/>
                    <a:pt x="1447" y="644"/>
                  </a:cubicBezTo>
                  <a:lnTo>
                    <a:pt x="1456" y="668"/>
                  </a:lnTo>
                  <a:lnTo>
                    <a:pt x="1465" y="687"/>
                  </a:lnTo>
                  <a:lnTo>
                    <a:pt x="1445" y="655"/>
                  </a:lnTo>
                  <a:lnTo>
                    <a:pt x="1450" y="661"/>
                  </a:lnTo>
                  <a:lnTo>
                    <a:pt x="1465" y="683"/>
                  </a:lnTo>
                  <a:cubicBezTo>
                    <a:pt x="1473" y="695"/>
                    <a:pt x="1478" y="708"/>
                    <a:pt x="1481" y="722"/>
                  </a:cubicBezTo>
                  <a:lnTo>
                    <a:pt x="1486" y="744"/>
                  </a:lnTo>
                  <a:lnTo>
                    <a:pt x="1492" y="768"/>
                  </a:lnTo>
                  <a:lnTo>
                    <a:pt x="1485" y="746"/>
                  </a:lnTo>
                  <a:lnTo>
                    <a:pt x="1490" y="758"/>
                  </a:lnTo>
                  <a:lnTo>
                    <a:pt x="1492" y="764"/>
                  </a:lnTo>
                  <a:lnTo>
                    <a:pt x="1500" y="779"/>
                  </a:lnTo>
                  <a:lnTo>
                    <a:pt x="1509" y="796"/>
                  </a:lnTo>
                  <a:lnTo>
                    <a:pt x="1525" y="836"/>
                  </a:lnTo>
                  <a:lnTo>
                    <a:pt x="1530" y="846"/>
                  </a:lnTo>
                  <a:lnTo>
                    <a:pt x="1541" y="870"/>
                  </a:lnTo>
                  <a:lnTo>
                    <a:pt x="1550" y="888"/>
                  </a:lnTo>
                  <a:lnTo>
                    <a:pt x="1560" y="914"/>
                  </a:lnTo>
                  <a:lnTo>
                    <a:pt x="1565" y="928"/>
                  </a:lnTo>
                  <a:lnTo>
                    <a:pt x="1543" y="890"/>
                  </a:lnTo>
                  <a:lnTo>
                    <a:pt x="1548" y="896"/>
                  </a:lnTo>
                  <a:cubicBezTo>
                    <a:pt x="1555" y="905"/>
                    <a:pt x="1562" y="915"/>
                    <a:pt x="1566" y="925"/>
                  </a:cubicBezTo>
                  <a:lnTo>
                    <a:pt x="1570" y="934"/>
                  </a:lnTo>
                  <a:cubicBezTo>
                    <a:pt x="1574" y="942"/>
                    <a:pt x="1577" y="951"/>
                    <a:pt x="1579" y="959"/>
                  </a:cubicBezTo>
                  <a:lnTo>
                    <a:pt x="1584" y="982"/>
                  </a:lnTo>
                  <a:lnTo>
                    <a:pt x="1590" y="1017"/>
                  </a:lnTo>
                  <a:lnTo>
                    <a:pt x="1595" y="1051"/>
                  </a:lnTo>
                  <a:lnTo>
                    <a:pt x="1599" y="1076"/>
                  </a:lnTo>
                  <a:lnTo>
                    <a:pt x="1601" y="1076"/>
                  </a:lnTo>
                  <a:lnTo>
                    <a:pt x="1602" y="1077"/>
                  </a:lnTo>
                  <a:lnTo>
                    <a:pt x="1612" y="1103"/>
                  </a:lnTo>
                  <a:lnTo>
                    <a:pt x="1623" y="1132"/>
                  </a:lnTo>
                  <a:lnTo>
                    <a:pt x="1630" y="1157"/>
                  </a:lnTo>
                  <a:lnTo>
                    <a:pt x="1635" y="1171"/>
                  </a:lnTo>
                  <a:lnTo>
                    <a:pt x="1636" y="1172"/>
                  </a:lnTo>
                  <a:lnTo>
                    <a:pt x="1639" y="1180"/>
                  </a:lnTo>
                  <a:lnTo>
                    <a:pt x="1653" y="1215"/>
                  </a:lnTo>
                  <a:lnTo>
                    <a:pt x="1664" y="1255"/>
                  </a:lnTo>
                  <a:lnTo>
                    <a:pt x="1670" y="1265"/>
                  </a:lnTo>
                  <a:lnTo>
                    <a:pt x="1683" y="1306"/>
                  </a:lnTo>
                  <a:lnTo>
                    <a:pt x="1690" y="1320"/>
                  </a:lnTo>
                  <a:lnTo>
                    <a:pt x="1691" y="1322"/>
                  </a:lnTo>
                  <a:lnTo>
                    <a:pt x="1701" y="1347"/>
                  </a:lnTo>
                  <a:lnTo>
                    <a:pt x="1709" y="1374"/>
                  </a:lnTo>
                  <a:lnTo>
                    <a:pt x="1714" y="1392"/>
                  </a:lnTo>
                  <a:lnTo>
                    <a:pt x="1718" y="1398"/>
                  </a:lnTo>
                  <a:lnTo>
                    <a:pt x="1731" y="1432"/>
                  </a:lnTo>
                  <a:lnTo>
                    <a:pt x="1741" y="1465"/>
                  </a:lnTo>
                  <a:lnTo>
                    <a:pt x="1748" y="1479"/>
                  </a:lnTo>
                  <a:lnTo>
                    <a:pt x="1756" y="1498"/>
                  </a:lnTo>
                  <a:lnTo>
                    <a:pt x="1767" y="1528"/>
                  </a:lnTo>
                  <a:lnTo>
                    <a:pt x="1772" y="1547"/>
                  </a:lnTo>
                  <a:lnTo>
                    <a:pt x="1779" y="1568"/>
                  </a:lnTo>
                  <a:lnTo>
                    <a:pt x="1789" y="1594"/>
                  </a:lnTo>
                  <a:lnTo>
                    <a:pt x="1798" y="1618"/>
                  </a:lnTo>
                  <a:lnTo>
                    <a:pt x="1809" y="1646"/>
                  </a:lnTo>
                  <a:lnTo>
                    <a:pt x="1818" y="1675"/>
                  </a:lnTo>
                  <a:lnTo>
                    <a:pt x="1823" y="1682"/>
                  </a:lnTo>
                  <a:lnTo>
                    <a:pt x="1836" y="1712"/>
                  </a:lnTo>
                  <a:lnTo>
                    <a:pt x="1848" y="1746"/>
                  </a:lnTo>
                  <a:lnTo>
                    <a:pt x="1859" y="1783"/>
                  </a:lnTo>
                  <a:lnTo>
                    <a:pt x="1867" y="1807"/>
                  </a:lnTo>
                  <a:lnTo>
                    <a:pt x="1873" y="1818"/>
                  </a:lnTo>
                  <a:lnTo>
                    <a:pt x="1888" y="1860"/>
                  </a:lnTo>
                  <a:lnTo>
                    <a:pt x="1895" y="1878"/>
                  </a:lnTo>
                  <a:lnTo>
                    <a:pt x="1905" y="1902"/>
                  </a:lnTo>
                  <a:lnTo>
                    <a:pt x="1916" y="1933"/>
                  </a:lnTo>
                  <a:lnTo>
                    <a:pt x="1923" y="1948"/>
                  </a:lnTo>
                  <a:lnTo>
                    <a:pt x="1936" y="1984"/>
                  </a:lnTo>
                  <a:lnTo>
                    <a:pt x="1946" y="2014"/>
                  </a:lnTo>
                  <a:lnTo>
                    <a:pt x="1953" y="2032"/>
                  </a:lnTo>
                  <a:lnTo>
                    <a:pt x="1960" y="2045"/>
                  </a:lnTo>
                  <a:lnTo>
                    <a:pt x="1975" y="2083"/>
                  </a:lnTo>
                  <a:lnTo>
                    <a:pt x="1986" y="2119"/>
                  </a:lnTo>
                  <a:lnTo>
                    <a:pt x="1990" y="2126"/>
                  </a:lnTo>
                  <a:lnTo>
                    <a:pt x="2004" y="2163"/>
                  </a:lnTo>
                  <a:lnTo>
                    <a:pt x="2011" y="2178"/>
                  </a:lnTo>
                  <a:lnTo>
                    <a:pt x="2021" y="2207"/>
                  </a:lnTo>
                  <a:lnTo>
                    <a:pt x="2027" y="2230"/>
                  </a:lnTo>
                  <a:lnTo>
                    <a:pt x="2021" y="2212"/>
                  </a:lnTo>
                  <a:lnTo>
                    <a:pt x="2031" y="2236"/>
                  </a:lnTo>
                  <a:lnTo>
                    <a:pt x="2039" y="2255"/>
                  </a:lnTo>
                  <a:lnTo>
                    <a:pt x="2049" y="2282"/>
                  </a:lnTo>
                  <a:lnTo>
                    <a:pt x="2055" y="2303"/>
                  </a:lnTo>
                  <a:lnTo>
                    <a:pt x="2062" y="2321"/>
                  </a:lnTo>
                  <a:lnTo>
                    <a:pt x="2066" y="2327"/>
                  </a:lnTo>
                  <a:lnTo>
                    <a:pt x="2080" y="2359"/>
                  </a:lnTo>
                  <a:lnTo>
                    <a:pt x="2090" y="2386"/>
                  </a:lnTo>
                  <a:lnTo>
                    <a:pt x="2080" y="2366"/>
                  </a:lnTo>
                  <a:lnTo>
                    <a:pt x="2085" y="2374"/>
                  </a:lnTo>
                  <a:lnTo>
                    <a:pt x="2097" y="2398"/>
                  </a:lnTo>
                  <a:lnTo>
                    <a:pt x="2108" y="2431"/>
                  </a:lnTo>
                  <a:lnTo>
                    <a:pt x="2113" y="2448"/>
                  </a:lnTo>
                  <a:lnTo>
                    <a:pt x="2105" y="2427"/>
                  </a:lnTo>
                  <a:lnTo>
                    <a:pt x="2110" y="2437"/>
                  </a:lnTo>
                  <a:lnTo>
                    <a:pt x="2112" y="2441"/>
                  </a:lnTo>
                  <a:lnTo>
                    <a:pt x="2130" y="2484"/>
                  </a:lnTo>
                  <a:lnTo>
                    <a:pt x="2141" y="2516"/>
                  </a:lnTo>
                  <a:lnTo>
                    <a:pt x="2130" y="2492"/>
                  </a:lnTo>
                  <a:lnTo>
                    <a:pt x="2140" y="2509"/>
                  </a:lnTo>
                  <a:lnTo>
                    <a:pt x="2155" y="2539"/>
                  </a:lnTo>
                  <a:lnTo>
                    <a:pt x="2170" y="2582"/>
                  </a:lnTo>
                  <a:lnTo>
                    <a:pt x="2177" y="2601"/>
                  </a:lnTo>
                  <a:lnTo>
                    <a:pt x="2166" y="2577"/>
                  </a:lnTo>
                  <a:lnTo>
                    <a:pt x="2171" y="2586"/>
                  </a:lnTo>
                  <a:lnTo>
                    <a:pt x="1969" y="2558"/>
                  </a:lnTo>
                  <a:lnTo>
                    <a:pt x="1974" y="2553"/>
                  </a:lnTo>
                  <a:lnTo>
                    <a:pt x="1942" y="2606"/>
                  </a:lnTo>
                  <a:lnTo>
                    <a:pt x="1946" y="2593"/>
                  </a:lnTo>
                  <a:lnTo>
                    <a:pt x="1945" y="2595"/>
                  </a:lnTo>
                  <a:lnTo>
                    <a:pt x="1948" y="2580"/>
                  </a:lnTo>
                  <a:lnTo>
                    <a:pt x="1954" y="2560"/>
                  </a:lnTo>
                  <a:cubicBezTo>
                    <a:pt x="1965" y="2523"/>
                    <a:pt x="1991" y="2494"/>
                    <a:pt x="2026" y="2479"/>
                  </a:cubicBezTo>
                  <a:cubicBezTo>
                    <a:pt x="2060" y="2464"/>
                    <a:pt x="2100" y="2465"/>
                    <a:pt x="2134" y="2482"/>
                  </a:cubicBezTo>
                  <a:lnTo>
                    <a:pt x="2136" y="2483"/>
                  </a:lnTo>
                  <a:cubicBezTo>
                    <a:pt x="2175" y="2502"/>
                    <a:pt x="2201" y="2540"/>
                    <a:pt x="2206" y="2583"/>
                  </a:cubicBezTo>
                  <a:lnTo>
                    <a:pt x="2208" y="2601"/>
                  </a:lnTo>
                  <a:lnTo>
                    <a:pt x="2211" y="2634"/>
                  </a:lnTo>
                  <a:lnTo>
                    <a:pt x="2214" y="2667"/>
                  </a:lnTo>
                  <a:lnTo>
                    <a:pt x="2216" y="2690"/>
                  </a:lnTo>
                  <a:lnTo>
                    <a:pt x="2207" y="2652"/>
                  </a:lnTo>
                  <a:lnTo>
                    <a:pt x="2212" y="2664"/>
                  </a:lnTo>
                  <a:lnTo>
                    <a:pt x="2173" y="2614"/>
                  </a:lnTo>
                  <a:lnTo>
                    <a:pt x="2178" y="2618"/>
                  </a:lnTo>
                  <a:lnTo>
                    <a:pt x="1974" y="2686"/>
                  </a:lnTo>
                  <a:lnTo>
                    <a:pt x="1976" y="2678"/>
                  </a:lnTo>
                  <a:lnTo>
                    <a:pt x="1979" y="2668"/>
                  </a:lnTo>
                  <a:lnTo>
                    <a:pt x="1981" y="2650"/>
                  </a:lnTo>
                  <a:lnTo>
                    <a:pt x="1986" y="2616"/>
                  </a:lnTo>
                  <a:lnTo>
                    <a:pt x="1992" y="2588"/>
                  </a:lnTo>
                  <a:cubicBezTo>
                    <a:pt x="1994" y="2579"/>
                    <a:pt x="1997" y="2571"/>
                    <a:pt x="2001" y="2563"/>
                  </a:cubicBezTo>
                  <a:lnTo>
                    <a:pt x="2006" y="2552"/>
                  </a:lnTo>
                  <a:lnTo>
                    <a:pt x="2016" y="2534"/>
                  </a:lnTo>
                  <a:cubicBezTo>
                    <a:pt x="2036" y="2500"/>
                    <a:pt x="2071" y="2477"/>
                    <a:pt x="2110" y="2472"/>
                  </a:cubicBezTo>
                  <a:cubicBezTo>
                    <a:pt x="2149" y="2468"/>
                    <a:pt x="2188" y="2481"/>
                    <a:pt x="2216" y="2509"/>
                  </a:cubicBezTo>
                  <a:lnTo>
                    <a:pt x="2218" y="2511"/>
                  </a:lnTo>
                  <a:cubicBezTo>
                    <a:pt x="2239" y="2532"/>
                    <a:pt x="2253" y="2561"/>
                    <a:pt x="2255" y="2591"/>
                  </a:cubicBezTo>
                  <a:lnTo>
                    <a:pt x="2257" y="2615"/>
                  </a:lnTo>
                  <a:lnTo>
                    <a:pt x="2260" y="2650"/>
                  </a:lnTo>
                  <a:lnTo>
                    <a:pt x="2262" y="2694"/>
                  </a:lnTo>
                  <a:lnTo>
                    <a:pt x="2265" y="2726"/>
                  </a:lnTo>
                  <a:lnTo>
                    <a:pt x="2274" y="2854"/>
                  </a:lnTo>
                  <a:lnTo>
                    <a:pt x="2284" y="2986"/>
                  </a:lnTo>
                  <a:lnTo>
                    <a:pt x="2289" y="3057"/>
                  </a:lnTo>
                  <a:lnTo>
                    <a:pt x="2292" y="3088"/>
                  </a:lnTo>
                  <a:lnTo>
                    <a:pt x="2294" y="3114"/>
                  </a:lnTo>
                  <a:lnTo>
                    <a:pt x="2291" y="3095"/>
                  </a:lnTo>
                  <a:lnTo>
                    <a:pt x="2296" y="3116"/>
                  </a:lnTo>
                  <a:lnTo>
                    <a:pt x="2296" y="3113"/>
                  </a:lnTo>
                  <a:lnTo>
                    <a:pt x="2307" y="3147"/>
                  </a:lnTo>
                  <a:lnTo>
                    <a:pt x="2316" y="3171"/>
                  </a:lnTo>
                  <a:lnTo>
                    <a:pt x="2320" y="3182"/>
                  </a:lnTo>
                  <a:lnTo>
                    <a:pt x="2329" y="3214"/>
                  </a:lnTo>
                  <a:cubicBezTo>
                    <a:pt x="2331" y="3221"/>
                    <a:pt x="2332" y="3227"/>
                    <a:pt x="2333" y="3234"/>
                  </a:cubicBezTo>
                  <a:lnTo>
                    <a:pt x="2335" y="3255"/>
                  </a:lnTo>
                  <a:lnTo>
                    <a:pt x="2338" y="3282"/>
                  </a:lnTo>
                  <a:lnTo>
                    <a:pt x="2340" y="3313"/>
                  </a:lnTo>
                  <a:lnTo>
                    <a:pt x="2342" y="3322"/>
                  </a:lnTo>
                  <a:lnTo>
                    <a:pt x="2320" y="3267"/>
                  </a:lnTo>
                  <a:lnTo>
                    <a:pt x="2325" y="3274"/>
                  </a:lnTo>
                  <a:lnTo>
                    <a:pt x="2297" y="3246"/>
                  </a:lnTo>
                  <a:lnTo>
                    <a:pt x="2301" y="3249"/>
                  </a:lnTo>
                  <a:cubicBezTo>
                    <a:pt x="2322" y="3265"/>
                    <a:pt x="2338" y="3286"/>
                    <a:pt x="2346" y="3311"/>
                  </a:cubicBezTo>
                  <a:lnTo>
                    <a:pt x="2351" y="3326"/>
                  </a:lnTo>
                  <a:lnTo>
                    <a:pt x="2357" y="3347"/>
                  </a:lnTo>
                  <a:lnTo>
                    <a:pt x="2365" y="3368"/>
                  </a:lnTo>
                  <a:lnTo>
                    <a:pt x="2373" y="3386"/>
                  </a:lnTo>
                  <a:lnTo>
                    <a:pt x="2381" y="3410"/>
                  </a:lnTo>
                  <a:lnTo>
                    <a:pt x="2387" y="3429"/>
                  </a:lnTo>
                  <a:lnTo>
                    <a:pt x="2375" y="3402"/>
                  </a:lnTo>
                  <a:lnTo>
                    <a:pt x="2385" y="3420"/>
                  </a:lnTo>
                  <a:lnTo>
                    <a:pt x="2395" y="3438"/>
                  </a:lnTo>
                  <a:lnTo>
                    <a:pt x="2405" y="3459"/>
                  </a:lnTo>
                  <a:lnTo>
                    <a:pt x="2405" y="3458"/>
                  </a:lnTo>
                  <a:lnTo>
                    <a:pt x="2373" y="3421"/>
                  </a:lnTo>
                  <a:lnTo>
                    <a:pt x="2378" y="3425"/>
                  </a:lnTo>
                  <a:lnTo>
                    <a:pt x="2379" y="3425"/>
                  </a:lnTo>
                  <a:cubicBezTo>
                    <a:pt x="2387" y="3431"/>
                    <a:pt x="2394" y="3438"/>
                    <a:pt x="2401" y="3446"/>
                  </a:cubicBezTo>
                  <a:lnTo>
                    <a:pt x="2406" y="3452"/>
                  </a:lnTo>
                  <a:cubicBezTo>
                    <a:pt x="2414" y="3461"/>
                    <a:pt x="2421" y="3472"/>
                    <a:pt x="2426" y="3484"/>
                  </a:cubicBezTo>
                  <a:lnTo>
                    <a:pt x="2431" y="3496"/>
                  </a:lnTo>
                  <a:cubicBezTo>
                    <a:pt x="2434" y="3505"/>
                    <a:pt x="2437" y="3515"/>
                    <a:pt x="2439" y="3524"/>
                  </a:cubicBezTo>
                  <a:lnTo>
                    <a:pt x="2441" y="3536"/>
                  </a:lnTo>
                  <a:lnTo>
                    <a:pt x="2443" y="3547"/>
                  </a:lnTo>
                  <a:lnTo>
                    <a:pt x="2448" y="3576"/>
                  </a:lnTo>
                  <a:lnTo>
                    <a:pt x="2450" y="3580"/>
                  </a:lnTo>
                  <a:lnTo>
                    <a:pt x="2449" y="3575"/>
                  </a:lnTo>
                  <a:lnTo>
                    <a:pt x="2398" y="3518"/>
                  </a:lnTo>
                  <a:lnTo>
                    <a:pt x="2403" y="3521"/>
                  </a:lnTo>
                  <a:lnTo>
                    <a:pt x="2337" y="3502"/>
                  </a:lnTo>
                  <a:lnTo>
                    <a:pt x="2341" y="3502"/>
                  </a:lnTo>
                  <a:lnTo>
                    <a:pt x="2305" y="3508"/>
                  </a:lnTo>
                  <a:lnTo>
                    <a:pt x="2315" y="3505"/>
                  </a:lnTo>
                  <a:cubicBezTo>
                    <a:pt x="2331" y="3500"/>
                    <a:pt x="2348" y="3498"/>
                    <a:pt x="2364" y="3500"/>
                  </a:cubicBezTo>
                  <a:lnTo>
                    <a:pt x="2374" y="3501"/>
                  </a:lnTo>
                  <a:cubicBezTo>
                    <a:pt x="2401" y="3504"/>
                    <a:pt x="2427" y="3515"/>
                    <a:pt x="2447" y="3533"/>
                  </a:cubicBezTo>
                  <a:lnTo>
                    <a:pt x="2457" y="3542"/>
                  </a:lnTo>
                  <a:cubicBezTo>
                    <a:pt x="2470" y="3554"/>
                    <a:pt x="2481" y="3568"/>
                    <a:pt x="2488" y="3585"/>
                  </a:cubicBezTo>
                  <a:lnTo>
                    <a:pt x="2493" y="3596"/>
                  </a:lnTo>
                  <a:lnTo>
                    <a:pt x="2498" y="3607"/>
                  </a:lnTo>
                  <a:lnTo>
                    <a:pt x="2452" y="3553"/>
                  </a:lnTo>
                  <a:lnTo>
                    <a:pt x="2461" y="3559"/>
                  </a:lnTo>
                  <a:lnTo>
                    <a:pt x="2365" y="3540"/>
                  </a:lnTo>
                  <a:lnTo>
                    <a:pt x="2370" y="3539"/>
                  </a:lnTo>
                  <a:lnTo>
                    <a:pt x="2348" y="3546"/>
                  </a:lnTo>
                  <a:lnTo>
                    <a:pt x="2353" y="3544"/>
                  </a:lnTo>
                  <a:cubicBezTo>
                    <a:pt x="2396" y="3527"/>
                    <a:pt x="2444" y="3534"/>
                    <a:pt x="2480" y="3563"/>
                  </a:cubicBezTo>
                  <a:lnTo>
                    <a:pt x="2490" y="3571"/>
                  </a:lnTo>
                  <a:cubicBezTo>
                    <a:pt x="2500" y="3578"/>
                    <a:pt x="2508" y="3586"/>
                    <a:pt x="2515" y="3596"/>
                  </a:cubicBezTo>
                  <a:lnTo>
                    <a:pt x="2520" y="3603"/>
                  </a:lnTo>
                  <a:lnTo>
                    <a:pt x="2525" y="3610"/>
                  </a:lnTo>
                  <a:lnTo>
                    <a:pt x="2468" y="3566"/>
                  </a:lnTo>
                  <a:lnTo>
                    <a:pt x="2473" y="3568"/>
                  </a:lnTo>
                  <a:lnTo>
                    <a:pt x="2461" y="3563"/>
                  </a:lnTo>
                  <a:cubicBezTo>
                    <a:pt x="2483" y="3569"/>
                    <a:pt x="2504" y="3581"/>
                    <a:pt x="2520" y="3597"/>
                  </a:cubicBezTo>
                  <a:lnTo>
                    <a:pt x="2525" y="3602"/>
                  </a:lnTo>
                  <a:lnTo>
                    <a:pt x="2519" y="3597"/>
                  </a:lnTo>
                  <a:lnTo>
                    <a:pt x="2392" y="3578"/>
                  </a:lnTo>
                  <a:lnTo>
                    <a:pt x="2397" y="3576"/>
                  </a:lnTo>
                  <a:lnTo>
                    <a:pt x="2402" y="3574"/>
                  </a:lnTo>
                  <a:cubicBezTo>
                    <a:pt x="2452" y="3554"/>
                    <a:pt x="2508" y="3567"/>
                    <a:pt x="2544" y="3606"/>
                  </a:cubicBezTo>
                  <a:lnTo>
                    <a:pt x="2554" y="3617"/>
                  </a:lnTo>
                  <a:lnTo>
                    <a:pt x="2563" y="3628"/>
                  </a:lnTo>
                  <a:lnTo>
                    <a:pt x="2541" y="3607"/>
                  </a:lnTo>
                  <a:lnTo>
                    <a:pt x="2545" y="3610"/>
                  </a:lnTo>
                  <a:lnTo>
                    <a:pt x="2389" y="3613"/>
                  </a:lnTo>
                  <a:lnTo>
                    <a:pt x="2394" y="3609"/>
                  </a:lnTo>
                  <a:lnTo>
                    <a:pt x="2388" y="3613"/>
                  </a:lnTo>
                  <a:cubicBezTo>
                    <a:pt x="2424" y="3577"/>
                    <a:pt x="2478" y="3566"/>
                    <a:pt x="2526" y="3585"/>
                  </a:cubicBezTo>
                  <a:lnTo>
                    <a:pt x="2531" y="3587"/>
                  </a:lnTo>
                  <a:cubicBezTo>
                    <a:pt x="2543" y="3591"/>
                    <a:pt x="2554" y="3598"/>
                    <a:pt x="2563" y="3606"/>
                  </a:cubicBezTo>
                  <a:lnTo>
                    <a:pt x="2568" y="3610"/>
                  </a:lnTo>
                  <a:lnTo>
                    <a:pt x="2514" y="3584"/>
                  </a:lnTo>
                  <a:lnTo>
                    <a:pt x="2524" y="3586"/>
                  </a:lnTo>
                  <a:cubicBezTo>
                    <a:pt x="2533" y="3588"/>
                    <a:pt x="2542" y="3591"/>
                    <a:pt x="2550" y="3595"/>
                  </a:cubicBezTo>
                  <a:lnTo>
                    <a:pt x="2559" y="3599"/>
                  </a:lnTo>
                  <a:lnTo>
                    <a:pt x="2417" y="3625"/>
                  </a:lnTo>
                  <a:lnTo>
                    <a:pt x="2422" y="3620"/>
                  </a:lnTo>
                  <a:lnTo>
                    <a:pt x="2438" y="3607"/>
                  </a:lnTo>
                  <a:cubicBezTo>
                    <a:pt x="2488" y="3566"/>
                    <a:pt x="2562" y="3570"/>
                    <a:pt x="2608" y="3616"/>
                  </a:cubicBezTo>
                  <a:lnTo>
                    <a:pt x="2613" y="3621"/>
                  </a:lnTo>
                  <a:lnTo>
                    <a:pt x="2618" y="3626"/>
                  </a:lnTo>
                  <a:lnTo>
                    <a:pt x="2585" y="3602"/>
                  </a:lnTo>
                  <a:lnTo>
                    <a:pt x="2595" y="3607"/>
                  </a:lnTo>
                  <a:cubicBezTo>
                    <a:pt x="2603" y="3611"/>
                    <a:pt x="2610" y="3616"/>
                    <a:pt x="2617" y="3622"/>
                  </a:cubicBezTo>
                  <a:lnTo>
                    <a:pt x="2622" y="3626"/>
                  </a:lnTo>
                  <a:lnTo>
                    <a:pt x="2623" y="3626"/>
                  </a:lnTo>
                  <a:lnTo>
                    <a:pt x="2467" y="3629"/>
                  </a:lnTo>
                  <a:lnTo>
                    <a:pt x="2472" y="3625"/>
                  </a:lnTo>
                  <a:lnTo>
                    <a:pt x="2466" y="3629"/>
                  </a:lnTo>
                  <a:cubicBezTo>
                    <a:pt x="2499" y="3596"/>
                    <a:pt x="2548" y="3583"/>
                    <a:pt x="2593" y="3597"/>
                  </a:cubicBezTo>
                  <a:lnTo>
                    <a:pt x="2603" y="3600"/>
                  </a:lnTo>
                  <a:cubicBezTo>
                    <a:pt x="2627" y="3607"/>
                    <a:pt x="2649" y="3621"/>
                    <a:pt x="2665" y="3641"/>
                  </a:cubicBezTo>
                  <a:lnTo>
                    <a:pt x="2670" y="3647"/>
                  </a:lnTo>
                  <a:lnTo>
                    <a:pt x="2667" y="3643"/>
                  </a:lnTo>
                  <a:lnTo>
                    <a:pt x="2604" y="3609"/>
                  </a:lnTo>
                  <a:lnTo>
                    <a:pt x="2613" y="3611"/>
                  </a:lnTo>
                  <a:lnTo>
                    <a:pt x="2549" y="3613"/>
                  </a:lnTo>
                  <a:lnTo>
                    <a:pt x="2559" y="3610"/>
                  </a:lnTo>
                  <a:cubicBezTo>
                    <a:pt x="2608" y="3595"/>
                    <a:pt x="2661" y="3611"/>
                    <a:pt x="2694" y="3651"/>
                  </a:cubicBezTo>
                  <a:lnTo>
                    <a:pt x="2699" y="3657"/>
                  </a:lnTo>
                  <a:lnTo>
                    <a:pt x="2696" y="3653"/>
                  </a:lnTo>
                  <a:lnTo>
                    <a:pt x="2526" y="3644"/>
                  </a:lnTo>
                  <a:lnTo>
                    <a:pt x="2531" y="3640"/>
                  </a:lnTo>
                  <a:lnTo>
                    <a:pt x="2536" y="3636"/>
                  </a:lnTo>
                  <a:cubicBezTo>
                    <a:pt x="2576" y="3603"/>
                    <a:pt x="2632" y="3598"/>
                    <a:pt x="2678" y="3624"/>
                  </a:cubicBezTo>
                  <a:lnTo>
                    <a:pt x="2687" y="3629"/>
                  </a:lnTo>
                  <a:lnTo>
                    <a:pt x="2692" y="3631"/>
                  </a:lnTo>
                  <a:lnTo>
                    <a:pt x="2702" y="3636"/>
                  </a:lnTo>
                  <a:lnTo>
                    <a:pt x="2670" y="3625"/>
                  </a:lnTo>
                  <a:lnTo>
                    <a:pt x="2675" y="3626"/>
                  </a:lnTo>
                  <a:lnTo>
                    <a:pt x="2680" y="3627"/>
                  </a:lnTo>
                  <a:cubicBezTo>
                    <a:pt x="2714" y="3634"/>
                    <a:pt x="2744" y="3655"/>
                    <a:pt x="2763" y="3685"/>
                  </a:cubicBezTo>
                  <a:lnTo>
                    <a:pt x="2768" y="3693"/>
                  </a:lnTo>
                  <a:lnTo>
                    <a:pt x="2773" y="3701"/>
                  </a:lnTo>
                  <a:lnTo>
                    <a:pt x="2730" y="3659"/>
                  </a:lnTo>
                  <a:lnTo>
                    <a:pt x="2735" y="3662"/>
                  </a:lnTo>
                  <a:lnTo>
                    <a:pt x="2731" y="3659"/>
                  </a:lnTo>
                  <a:lnTo>
                    <a:pt x="2710" y="3651"/>
                  </a:lnTo>
                  <a:lnTo>
                    <a:pt x="2720" y="3654"/>
                  </a:lnTo>
                  <a:cubicBezTo>
                    <a:pt x="2741" y="3660"/>
                    <a:pt x="2759" y="3671"/>
                    <a:pt x="2774" y="3686"/>
                  </a:cubicBezTo>
                  <a:lnTo>
                    <a:pt x="2784" y="3696"/>
                  </a:lnTo>
                  <a:lnTo>
                    <a:pt x="2798" y="3711"/>
                  </a:lnTo>
                  <a:lnTo>
                    <a:pt x="2808" y="3722"/>
                  </a:lnTo>
                  <a:lnTo>
                    <a:pt x="2824" y="3742"/>
                  </a:lnTo>
                  <a:lnTo>
                    <a:pt x="2748" y="3695"/>
                  </a:lnTo>
                  <a:lnTo>
                    <a:pt x="2753" y="3696"/>
                  </a:lnTo>
                  <a:lnTo>
                    <a:pt x="2727" y="3693"/>
                  </a:lnTo>
                  <a:lnTo>
                    <a:pt x="2732" y="3693"/>
                  </a:lnTo>
                  <a:cubicBezTo>
                    <a:pt x="2769" y="3693"/>
                    <a:pt x="2803" y="3709"/>
                    <a:pt x="2827" y="3735"/>
                  </a:cubicBezTo>
                  <a:lnTo>
                    <a:pt x="2837" y="3746"/>
                  </a:lnTo>
                  <a:lnTo>
                    <a:pt x="2768" y="3707"/>
                  </a:lnTo>
                  <a:lnTo>
                    <a:pt x="2773" y="3708"/>
                  </a:lnTo>
                  <a:cubicBezTo>
                    <a:pt x="2784" y="3710"/>
                    <a:pt x="2795" y="3714"/>
                    <a:pt x="2805" y="3719"/>
                  </a:cubicBezTo>
                  <a:lnTo>
                    <a:pt x="2809" y="3721"/>
                  </a:lnTo>
                  <a:cubicBezTo>
                    <a:pt x="2837" y="3735"/>
                    <a:pt x="2859" y="3760"/>
                    <a:pt x="2871" y="3790"/>
                  </a:cubicBezTo>
                  <a:lnTo>
                    <a:pt x="2876" y="3803"/>
                  </a:lnTo>
                  <a:lnTo>
                    <a:pt x="2885" y="3832"/>
                  </a:lnTo>
                  <a:lnTo>
                    <a:pt x="2892" y="3864"/>
                  </a:lnTo>
                  <a:lnTo>
                    <a:pt x="2894" y="3871"/>
                  </a:lnTo>
                  <a:lnTo>
                    <a:pt x="2896" y="3879"/>
                  </a:lnTo>
                  <a:lnTo>
                    <a:pt x="2829" y="3796"/>
                  </a:lnTo>
                  <a:lnTo>
                    <a:pt x="2831" y="3797"/>
                  </a:lnTo>
                  <a:lnTo>
                    <a:pt x="2702" y="3805"/>
                  </a:lnTo>
                  <a:lnTo>
                    <a:pt x="2705" y="3803"/>
                  </a:lnTo>
                  <a:lnTo>
                    <a:pt x="2686" y="3819"/>
                  </a:lnTo>
                  <a:lnTo>
                    <a:pt x="2691" y="3814"/>
                  </a:lnTo>
                  <a:cubicBezTo>
                    <a:pt x="2719" y="3786"/>
                    <a:pt x="2757" y="3773"/>
                    <a:pt x="2796" y="3777"/>
                  </a:cubicBezTo>
                  <a:cubicBezTo>
                    <a:pt x="2835" y="3782"/>
                    <a:pt x="2869" y="3804"/>
                    <a:pt x="2890" y="3837"/>
                  </a:cubicBezTo>
                  <a:lnTo>
                    <a:pt x="2895" y="3845"/>
                  </a:lnTo>
                  <a:lnTo>
                    <a:pt x="2907" y="3869"/>
                  </a:lnTo>
                  <a:lnTo>
                    <a:pt x="2838" y="3803"/>
                  </a:lnTo>
                  <a:lnTo>
                    <a:pt x="2843" y="3805"/>
                  </a:lnTo>
                  <a:lnTo>
                    <a:pt x="2821" y="3798"/>
                  </a:lnTo>
                  <a:lnTo>
                    <a:pt x="2826" y="3799"/>
                  </a:lnTo>
                  <a:cubicBezTo>
                    <a:pt x="2862" y="3806"/>
                    <a:pt x="2894" y="3829"/>
                    <a:pt x="2912" y="3862"/>
                  </a:cubicBezTo>
                  <a:lnTo>
                    <a:pt x="2917" y="3871"/>
                  </a:lnTo>
                  <a:lnTo>
                    <a:pt x="2919" y="3874"/>
                  </a:lnTo>
                  <a:lnTo>
                    <a:pt x="2847" y="3819"/>
                  </a:lnTo>
                  <a:lnTo>
                    <a:pt x="2857" y="3822"/>
                  </a:lnTo>
                  <a:lnTo>
                    <a:pt x="2716" y="3870"/>
                  </a:lnTo>
                  <a:lnTo>
                    <a:pt x="2721" y="3863"/>
                  </a:lnTo>
                  <a:lnTo>
                    <a:pt x="2730" y="3853"/>
                  </a:lnTo>
                  <a:cubicBezTo>
                    <a:pt x="2754" y="3822"/>
                    <a:pt x="2792" y="3804"/>
                    <a:pt x="2831" y="3804"/>
                  </a:cubicBezTo>
                  <a:cubicBezTo>
                    <a:pt x="2871" y="3805"/>
                    <a:pt x="2908" y="3824"/>
                    <a:pt x="2932" y="3856"/>
                  </a:cubicBezTo>
                  <a:lnTo>
                    <a:pt x="2935" y="3860"/>
                  </a:lnTo>
                  <a:cubicBezTo>
                    <a:pt x="2945" y="3873"/>
                    <a:pt x="2953" y="3889"/>
                    <a:pt x="2957" y="3905"/>
                  </a:cubicBezTo>
                  <a:lnTo>
                    <a:pt x="2959" y="3913"/>
                  </a:lnTo>
                  <a:lnTo>
                    <a:pt x="2959" y="3912"/>
                  </a:lnTo>
                  <a:lnTo>
                    <a:pt x="2865" y="3832"/>
                  </a:lnTo>
                  <a:lnTo>
                    <a:pt x="2870" y="3833"/>
                  </a:lnTo>
                  <a:lnTo>
                    <a:pt x="2797" y="3840"/>
                  </a:lnTo>
                  <a:lnTo>
                    <a:pt x="2802" y="3838"/>
                  </a:lnTo>
                  <a:lnTo>
                    <a:pt x="2812" y="3834"/>
                  </a:lnTo>
                  <a:lnTo>
                    <a:pt x="2817" y="3832"/>
                  </a:lnTo>
                  <a:cubicBezTo>
                    <a:pt x="2842" y="3822"/>
                    <a:pt x="2869" y="3820"/>
                    <a:pt x="2896" y="3826"/>
                  </a:cubicBezTo>
                  <a:lnTo>
                    <a:pt x="2900" y="3827"/>
                  </a:lnTo>
                  <a:cubicBezTo>
                    <a:pt x="2941" y="3838"/>
                    <a:pt x="2975" y="3868"/>
                    <a:pt x="2989" y="3908"/>
                  </a:cubicBezTo>
                  <a:lnTo>
                    <a:pt x="2994" y="3922"/>
                  </a:lnTo>
                  <a:lnTo>
                    <a:pt x="2996" y="3929"/>
                  </a:lnTo>
                  <a:lnTo>
                    <a:pt x="2993" y="3920"/>
                  </a:lnTo>
                  <a:lnTo>
                    <a:pt x="2821" y="3863"/>
                  </a:lnTo>
                  <a:lnTo>
                    <a:pt x="2823" y="3862"/>
                  </a:lnTo>
                  <a:lnTo>
                    <a:pt x="2778" y="3900"/>
                  </a:lnTo>
                  <a:lnTo>
                    <a:pt x="2781" y="3896"/>
                  </a:lnTo>
                  <a:lnTo>
                    <a:pt x="2780" y="3897"/>
                  </a:lnTo>
                  <a:cubicBezTo>
                    <a:pt x="2801" y="3864"/>
                    <a:pt x="2835" y="3842"/>
                    <a:pt x="2874" y="3837"/>
                  </a:cubicBezTo>
                  <a:cubicBezTo>
                    <a:pt x="2913" y="3833"/>
                    <a:pt x="2951" y="3846"/>
                    <a:pt x="2979" y="3874"/>
                  </a:cubicBezTo>
                  <a:lnTo>
                    <a:pt x="2984" y="3879"/>
                  </a:lnTo>
                  <a:cubicBezTo>
                    <a:pt x="2992" y="3887"/>
                    <a:pt x="3000" y="3897"/>
                    <a:pt x="3005" y="3907"/>
                  </a:cubicBezTo>
                  <a:lnTo>
                    <a:pt x="3010" y="3916"/>
                  </a:lnTo>
                  <a:lnTo>
                    <a:pt x="3012" y="3919"/>
                  </a:lnTo>
                  <a:lnTo>
                    <a:pt x="3007" y="3912"/>
                  </a:lnTo>
                  <a:lnTo>
                    <a:pt x="2817" y="3901"/>
                  </a:lnTo>
                  <a:lnTo>
                    <a:pt x="2822" y="3896"/>
                  </a:lnTo>
                  <a:lnTo>
                    <a:pt x="2808" y="3912"/>
                  </a:lnTo>
                  <a:lnTo>
                    <a:pt x="2813" y="3905"/>
                  </a:lnTo>
                  <a:cubicBezTo>
                    <a:pt x="2843" y="3864"/>
                    <a:pt x="2893" y="3844"/>
                    <a:pt x="2943" y="3854"/>
                  </a:cubicBezTo>
                  <a:lnTo>
                    <a:pt x="2953" y="3856"/>
                  </a:lnTo>
                  <a:cubicBezTo>
                    <a:pt x="2973" y="3860"/>
                    <a:pt x="2991" y="3869"/>
                    <a:pt x="3007" y="3882"/>
                  </a:cubicBezTo>
                  <a:lnTo>
                    <a:pt x="3017" y="3890"/>
                  </a:lnTo>
                  <a:lnTo>
                    <a:pt x="2858" y="3890"/>
                  </a:lnTo>
                  <a:lnTo>
                    <a:pt x="2863" y="3886"/>
                  </a:lnTo>
                  <a:lnTo>
                    <a:pt x="2882" y="3873"/>
                  </a:lnTo>
                  <a:cubicBezTo>
                    <a:pt x="2911" y="3855"/>
                    <a:pt x="2947" y="3850"/>
                    <a:pt x="2981" y="3859"/>
                  </a:cubicBezTo>
                  <a:cubicBezTo>
                    <a:pt x="3014" y="3868"/>
                    <a:pt x="3043" y="3890"/>
                    <a:pt x="3059" y="3920"/>
                  </a:cubicBezTo>
                  <a:lnTo>
                    <a:pt x="3064" y="3929"/>
                  </a:lnTo>
                  <a:lnTo>
                    <a:pt x="3052" y="3912"/>
                  </a:lnTo>
                  <a:lnTo>
                    <a:pt x="3056" y="3917"/>
                  </a:lnTo>
                  <a:lnTo>
                    <a:pt x="2847" y="3931"/>
                  </a:lnTo>
                  <a:lnTo>
                    <a:pt x="2850" y="3926"/>
                  </a:lnTo>
                  <a:lnTo>
                    <a:pt x="2835" y="3960"/>
                  </a:lnTo>
                  <a:lnTo>
                    <a:pt x="2837" y="3952"/>
                  </a:lnTo>
                  <a:lnTo>
                    <a:pt x="2845" y="3931"/>
                  </a:lnTo>
                  <a:lnTo>
                    <a:pt x="2852" y="3914"/>
                  </a:lnTo>
                  <a:cubicBezTo>
                    <a:pt x="2870" y="3877"/>
                    <a:pt x="2905" y="3852"/>
                    <a:pt x="2946" y="3845"/>
                  </a:cubicBezTo>
                  <a:cubicBezTo>
                    <a:pt x="2987" y="3839"/>
                    <a:pt x="3028" y="3852"/>
                    <a:pt x="3057" y="3881"/>
                  </a:cubicBezTo>
                  <a:lnTo>
                    <a:pt x="3059" y="3883"/>
                  </a:lnTo>
                  <a:cubicBezTo>
                    <a:pt x="3070" y="3894"/>
                    <a:pt x="3080" y="3908"/>
                    <a:pt x="3086" y="3923"/>
                  </a:cubicBezTo>
                  <a:lnTo>
                    <a:pt x="3089" y="3930"/>
                  </a:lnTo>
                  <a:lnTo>
                    <a:pt x="3096" y="3948"/>
                  </a:lnTo>
                  <a:lnTo>
                    <a:pt x="3024" y="3875"/>
                  </a:lnTo>
                  <a:lnTo>
                    <a:pt x="3029" y="3877"/>
                  </a:lnTo>
                  <a:lnTo>
                    <a:pt x="2934" y="3877"/>
                  </a:lnTo>
                  <a:lnTo>
                    <a:pt x="2939" y="3875"/>
                  </a:lnTo>
                  <a:lnTo>
                    <a:pt x="2888" y="3912"/>
                  </a:lnTo>
                  <a:lnTo>
                    <a:pt x="2893" y="3906"/>
                  </a:lnTo>
                  <a:cubicBezTo>
                    <a:pt x="2899" y="3898"/>
                    <a:pt x="2907" y="3891"/>
                    <a:pt x="2915" y="3885"/>
                  </a:cubicBezTo>
                  <a:lnTo>
                    <a:pt x="2919" y="3882"/>
                  </a:lnTo>
                  <a:cubicBezTo>
                    <a:pt x="2949" y="3859"/>
                    <a:pt x="2988" y="3851"/>
                    <a:pt x="3025" y="3860"/>
                  </a:cubicBezTo>
                  <a:cubicBezTo>
                    <a:pt x="3062" y="3869"/>
                    <a:pt x="3093" y="3893"/>
                    <a:pt x="3110" y="3927"/>
                  </a:cubicBezTo>
                  <a:lnTo>
                    <a:pt x="3115" y="3937"/>
                  </a:lnTo>
                  <a:lnTo>
                    <a:pt x="3114" y="3935"/>
                  </a:lnTo>
                  <a:lnTo>
                    <a:pt x="2907" y="3921"/>
                  </a:lnTo>
                  <a:lnTo>
                    <a:pt x="2912" y="3915"/>
                  </a:lnTo>
                  <a:lnTo>
                    <a:pt x="2917" y="3909"/>
                  </a:lnTo>
                  <a:cubicBezTo>
                    <a:pt x="2940" y="3881"/>
                    <a:pt x="2974" y="3864"/>
                    <a:pt x="3010" y="3863"/>
                  </a:cubicBezTo>
                  <a:cubicBezTo>
                    <a:pt x="3046" y="3861"/>
                    <a:pt x="3081" y="3875"/>
                    <a:pt x="3106" y="3900"/>
                  </a:cubicBezTo>
                  <a:lnTo>
                    <a:pt x="3111" y="3905"/>
                  </a:lnTo>
                  <a:cubicBezTo>
                    <a:pt x="3118" y="3912"/>
                    <a:pt x="3124" y="3919"/>
                    <a:pt x="3129" y="3928"/>
                  </a:cubicBezTo>
                  <a:lnTo>
                    <a:pt x="3134" y="3936"/>
                  </a:lnTo>
                  <a:lnTo>
                    <a:pt x="3134" y="3933"/>
                  </a:lnTo>
                  <a:lnTo>
                    <a:pt x="3143" y="3945"/>
                  </a:lnTo>
                  <a:lnTo>
                    <a:pt x="3145" y="3946"/>
                  </a:lnTo>
                  <a:cubicBezTo>
                    <a:pt x="3156" y="3957"/>
                    <a:pt x="3165" y="3970"/>
                    <a:pt x="3171" y="3984"/>
                  </a:cubicBezTo>
                  <a:lnTo>
                    <a:pt x="3181" y="4006"/>
                  </a:lnTo>
                  <a:lnTo>
                    <a:pt x="3170" y="3986"/>
                  </a:lnTo>
                  <a:lnTo>
                    <a:pt x="3179" y="3999"/>
                  </a:lnTo>
                  <a:cubicBezTo>
                    <a:pt x="3183" y="4005"/>
                    <a:pt x="3187" y="4012"/>
                    <a:pt x="3190" y="4019"/>
                  </a:cubicBezTo>
                  <a:lnTo>
                    <a:pt x="3200" y="4041"/>
                  </a:lnTo>
                  <a:lnTo>
                    <a:pt x="3212" y="4068"/>
                  </a:lnTo>
                  <a:lnTo>
                    <a:pt x="3213" y="4070"/>
                  </a:lnTo>
                  <a:lnTo>
                    <a:pt x="3146" y="4009"/>
                  </a:lnTo>
                  <a:lnTo>
                    <a:pt x="3151" y="4011"/>
                  </a:lnTo>
                  <a:lnTo>
                    <a:pt x="2982" y="4089"/>
                  </a:lnTo>
                  <a:lnTo>
                    <a:pt x="2984" y="4083"/>
                  </a:lnTo>
                  <a:lnTo>
                    <a:pt x="2984" y="4080"/>
                  </a:lnTo>
                  <a:lnTo>
                    <a:pt x="2985" y="4076"/>
                  </a:lnTo>
                  <a:cubicBezTo>
                    <a:pt x="2986" y="4069"/>
                    <a:pt x="2989" y="4061"/>
                    <a:pt x="2992" y="4054"/>
                  </a:cubicBezTo>
                  <a:lnTo>
                    <a:pt x="2994" y="4049"/>
                  </a:lnTo>
                  <a:cubicBezTo>
                    <a:pt x="3012" y="4004"/>
                    <a:pt x="3054" y="3973"/>
                    <a:pt x="3102" y="3969"/>
                  </a:cubicBezTo>
                  <a:cubicBezTo>
                    <a:pt x="3151" y="3965"/>
                    <a:pt x="3197" y="3989"/>
                    <a:pt x="3222" y="4031"/>
                  </a:cubicBezTo>
                  <a:lnTo>
                    <a:pt x="3225" y="4036"/>
                  </a:lnTo>
                  <a:cubicBezTo>
                    <a:pt x="3233" y="4049"/>
                    <a:pt x="3239" y="4063"/>
                    <a:pt x="3241" y="4079"/>
                  </a:cubicBezTo>
                  <a:lnTo>
                    <a:pt x="3243" y="4090"/>
                  </a:lnTo>
                  <a:lnTo>
                    <a:pt x="3245" y="4097"/>
                  </a:lnTo>
                  <a:lnTo>
                    <a:pt x="3247" y="4107"/>
                  </a:lnTo>
                  <a:lnTo>
                    <a:pt x="3221" y="4053"/>
                  </a:lnTo>
                  <a:lnTo>
                    <a:pt x="3226" y="4059"/>
                  </a:lnTo>
                  <a:lnTo>
                    <a:pt x="3193" y="4031"/>
                  </a:lnTo>
                  <a:lnTo>
                    <a:pt x="3198" y="4034"/>
                  </a:lnTo>
                  <a:cubicBezTo>
                    <a:pt x="3218" y="4045"/>
                    <a:pt x="3233" y="4062"/>
                    <a:pt x="3244" y="4081"/>
                  </a:cubicBezTo>
                  <a:lnTo>
                    <a:pt x="3254" y="4099"/>
                  </a:lnTo>
                  <a:lnTo>
                    <a:pt x="3259" y="4108"/>
                  </a:lnTo>
                  <a:lnTo>
                    <a:pt x="3258" y="4105"/>
                  </a:lnTo>
                  <a:lnTo>
                    <a:pt x="3104" y="4058"/>
                  </a:lnTo>
                  <a:lnTo>
                    <a:pt x="3109" y="4056"/>
                  </a:lnTo>
                  <a:cubicBezTo>
                    <a:pt x="3116" y="4053"/>
                    <a:pt x="3124" y="4050"/>
                    <a:pt x="3131" y="4049"/>
                  </a:cubicBezTo>
                  <a:lnTo>
                    <a:pt x="3136" y="4048"/>
                  </a:lnTo>
                  <a:cubicBezTo>
                    <a:pt x="3196" y="4036"/>
                    <a:pt x="3256" y="4068"/>
                    <a:pt x="3280" y="4124"/>
                  </a:cubicBezTo>
                  <a:lnTo>
                    <a:pt x="3285" y="4136"/>
                  </a:lnTo>
                  <a:lnTo>
                    <a:pt x="3288" y="4144"/>
                  </a:lnTo>
                  <a:lnTo>
                    <a:pt x="3219" y="4078"/>
                  </a:lnTo>
                  <a:lnTo>
                    <a:pt x="3224" y="4080"/>
                  </a:lnTo>
                  <a:lnTo>
                    <a:pt x="3176" y="4070"/>
                  </a:lnTo>
                  <a:lnTo>
                    <a:pt x="3181" y="4070"/>
                  </a:lnTo>
                  <a:cubicBezTo>
                    <a:pt x="3205" y="4070"/>
                    <a:pt x="3227" y="4077"/>
                    <a:pt x="3247" y="4089"/>
                  </a:cubicBezTo>
                  <a:lnTo>
                    <a:pt x="3257" y="4095"/>
                  </a:lnTo>
                  <a:lnTo>
                    <a:pt x="3263" y="4098"/>
                  </a:lnTo>
                  <a:cubicBezTo>
                    <a:pt x="3289" y="4112"/>
                    <a:pt x="3309" y="4135"/>
                    <a:pt x="3320" y="4164"/>
                  </a:cubicBezTo>
                  <a:lnTo>
                    <a:pt x="3325" y="4177"/>
                  </a:lnTo>
                  <a:lnTo>
                    <a:pt x="3330" y="4190"/>
                  </a:lnTo>
                  <a:lnTo>
                    <a:pt x="3305" y="4149"/>
                  </a:lnTo>
                  <a:lnTo>
                    <a:pt x="3315" y="4160"/>
                  </a:lnTo>
                  <a:lnTo>
                    <a:pt x="3195" y="4121"/>
                  </a:lnTo>
                  <a:lnTo>
                    <a:pt x="3200" y="4120"/>
                  </a:lnTo>
                  <a:lnTo>
                    <a:pt x="3178" y="4127"/>
                  </a:lnTo>
                  <a:lnTo>
                    <a:pt x="3183" y="4125"/>
                  </a:lnTo>
                  <a:lnTo>
                    <a:pt x="3188" y="4123"/>
                  </a:lnTo>
                  <a:cubicBezTo>
                    <a:pt x="3222" y="4109"/>
                    <a:pt x="3260" y="4111"/>
                    <a:pt x="3293" y="4127"/>
                  </a:cubicBezTo>
                  <a:lnTo>
                    <a:pt x="3297" y="4129"/>
                  </a:lnTo>
                  <a:cubicBezTo>
                    <a:pt x="3324" y="4143"/>
                    <a:pt x="3346" y="4166"/>
                    <a:pt x="3358" y="4194"/>
                  </a:cubicBezTo>
                  <a:lnTo>
                    <a:pt x="3363" y="4206"/>
                  </a:lnTo>
                  <a:lnTo>
                    <a:pt x="3369" y="4223"/>
                  </a:lnTo>
                  <a:lnTo>
                    <a:pt x="3340" y="4178"/>
                  </a:lnTo>
                  <a:lnTo>
                    <a:pt x="3350" y="4188"/>
                  </a:lnTo>
                  <a:cubicBezTo>
                    <a:pt x="3355" y="4193"/>
                    <a:pt x="3360" y="4198"/>
                    <a:pt x="3364" y="4204"/>
                  </a:cubicBezTo>
                  <a:lnTo>
                    <a:pt x="3369" y="4211"/>
                  </a:lnTo>
                  <a:lnTo>
                    <a:pt x="3355" y="4195"/>
                  </a:lnTo>
                  <a:lnTo>
                    <a:pt x="3360" y="4200"/>
                  </a:lnTo>
                  <a:lnTo>
                    <a:pt x="3190" y="4191"/>
                  </a:lnTo>
                  <a:lnTo>
                    <a:pt x="3195" y="4187"/>
                  </a:lnTo>
                  <a:lnTo>
                    <a:pt x="3202" y="4181"/>
                  </a:lnTo>
                  <a:cubicBezTo>
                    <a:pt x="3251" y="4144"/>
                    <a:pt x="3319" y="4147"/>
                    <a:pt x="3364" y="4188"/>
                  </a:cubicBezTo>
                  <a:lnTo>
                    <a:pt x="3374" y="4197"/>
                  </a:lnTo>
                  <a:cubicBezTo>
                    <a:pt x="3385" y="4207"/>
                    <a:pt x="3393" y="4218"/>
                    <a:pt x="3400" y="4230"/>
                  </a:cubicBezTo>
                  <a:lnTo>
                    <a:pt x="3405" y="4239"/>
                  </a:lnTo>
                  <a:lnTo>
                    <a:pt x="3413" y="4254"/>
                  </a:lnTo>
                  <a:lnTo>
                    <a:pt x="3417" y="4260"/>
                  </a:lnTo>
                  <a:lnTo>
                    <a:pt x="3308" y="4199"/>
                  </a:lnTo>
                  <a:lnTo>
                    <a:pt x="3313" y="4199"/>
                  </a:lnTo>
                  <a:lnTo>
                    <a:pt x="3317" y="4199"/>
                  </a:lnTo>
                  <a:cubicBezTo>
                    <a:pt x="3357" y="4199"/>
                    <a:pt x="3395" y="4218"/>
                    <a:pt x="3419" y="4249"/>
                  </a:cubicBezTo>
                  <a:lnTo>
                    <a:pt x="3429" y="4262"/>
                  </a:lnTo>
                  <a:lnTo>
                    <a:pt x="3432" y="4265"/>
                  </a:lnTo>
                  <a:lnTo>
                    <a:pt x="3438" y="4271"/>
                  </a:lnTo>
                  <a:cubicBezTo>
                    <a:pt x="3442" y="4275"/>
                    <a:pt x="3446" y="4280"/>
                    <a:pt x="3450" y="4285"/>
                  </a:cubicBezTo>
                  <a:lnTo>
                    <a:pt x="3459" y="4297"/>
                  </a:lnTo>
                  <a:cubicBezTo>
                    <a:pt x="3467" y="4308"/>
                    <a:pt x="3474" y="4320"/>
                    <a:pt x="3478" y="4333"/>
                  </a:cubicBezTo>
                  <a:lnTo>
                    <a:pt x="3483" y="4348"/>
                  </a:lnTo>
                  <a:lnTo>
                    <a:pt x="3487" y="4359"/>
                  </a:lnTo>
                  <a:lnTo>
                    <a:pt x="3457" y="4312"/>
                  </a:lnTo>
                  <a:lnTo>
                    <a:pt x="3462" y="4317"/>
                  </a:lnTo>
                  <a:lnTo>
                    <a:pt x="3437" y="4298"/>
                  </a:lnTo>
                  <a:lnTo>
                    <a:pt x="3442" y="4301"/>
                  </a:lnTo>
                  <a:cubicBezTo>
                    <a:pt x="3456" y="4309"/>
                    <a:pt x="3468" y="4320"/>
                    <a:pt x="3478" y="4332"/>
                  </a:cubicBezTo>
                  <a:lnTo>
                    <a:pt x="3488" y="4345"/>
                  </a:lnTo>
                  <a:lnTo>
                    <a:pt x="3482" y="4338"/>
                  </a:lnTo>
                  <a:cubicBezTo>
                    <a:pt x="3488" y="4344"/>
                    <a:pt x="3493" y="4350"/>
                    <a:pt x="3498" y="4357"/>
                  </a:cubicBezTo>
                  <a:lnTo>
                    <a:pt x="3502" y="4363"/>
                  </a:lnTo>
                  <a:cubicBezTo>
                    <a:pt x="3507" y="4370"/>
                    <a:pt x="3510" y="4378"/>
                    <a:pt x="3514" y="4385"/>
                  </a:cubicBezTo>
                  <a:lnTo>
                    <a:pt x="3519" y="4397"/>
                  </a:lnTo>
                  <a:lnTo>
                    <a:pt x="3520" y="4399"/>
                  </a:lnTo>
                  <a:lnTo>
                    <a:pt x="3431" y="4331"/>
                  </a:lnTo>
                  <a:lnTo>
                    <a:pt x="3436" y="4332"/>
                  </a:lnTo>
                  <a:lnTo>
                    <a:pt x="3363" y="4339"/>
                  </a:lnTo>
                  <a:lnTo>
                    <a:pt x="3368" y="4337"/>
                  </a:lnTo>
                  <a:cubicBezTo>
                    <a:pt x="3434" y="4310"/>
                    <a:pt x="3508" y="4342"/>
                    <a:pt x="3534" y="4408"/>
                  </a:cubicBezTo>
                  <a:cubicBezTo>
                    <a:pt x="3561" y="4474"/>
                    <a:pt x="3529" y="4548"/>
                    <a:pt x="3463" y="4574"/>
                  </a:cubicBezTo>
                  <a:lnTo>
                    <a:pt x="3458" y="4576"/>
                  </a:lnTo>
                  <a:cubicBezTo>
                    <a:pt x="3435" y="4586"/>
                    <a:pt x="3410" y="4588"/>
                    <a:pt x="3385" y="4583"/>
                  </a:cubicBezTo>
                  <a:lnTo>
                    <a:pt x="3380" y="4582"/>
                  </a:lnTo>
                  <a:cubicBezTo>
                    <a:pt x="3342" y="4574"/>
                    <a:pt x="3309" y="4549"/>
                    <a:pt x="3291" y="4514"/>
                  </a:cubicBezTo>
                  <a:lnTo>
                    <a:pt x="3282" y="4496"/>
                  </a:lnTo>
                  <a:lnTo>
                    <a:pt x="3277" y="4484"/>
                  </a:lnTo>
                  <a:lnTo>
                    <a:pt x="3289" y="4505"/>
                  </a:lnTo>
                  <a:lnTo>
                    <a:pt x="3285" y="4499"/>
                  </a:lnTo>
                  <a:lnTo>
                    <a:pt x="3301" y="4519"/>
                  </a:lnTo>
                  <a:lnTo>
                    <a:pt x="3285" y="4502"/>
                  </a:lnTo>
                  <a:lnTo>
                    <a:pt x="3275" y="4489"/>
                  </a:lnTo>
                  <a:lnTo>
                    <a:pt x="3311" y="4520"/>
                  </a:lnTo>
                  <a:lnTo>
                    <a:pt x="3306" y="4517"/>
                  </a:lnTo>
                  <a:cubicBezTo>
                    <a:pt x="3297" y="4512"/>
                    <a:pt x="3288" y="4505"/>
                    <a:pt x="3281" y="4498"/>
                  </a:cubicBezTo>
                  <a:lnTo>
                    <a:pt x="3276" y="4493"/>
                  </a:lnTo>
                  <a:cubicBezTo>
                    <a:pt x="3263" y="4480"/>
                    <a:pt x="3252" y="4463"/>
                    <a:pt x="3246" y="4446"/>
                  </a:cubicBezTo>
                  <a:lnTo>
                    <a:pt x="3240" y="4429"/>
                  </a:lnTo>
                  <a:lnTo>
                    <a:pt x="3235" y="4414"/>
                  </a:lnTo>
                  <a:lnTo>
                    <a:pt x="3254" y="4450"/>
                  </a:lnTo>
                  <a:lnTo>
                    <a:pt x="3245" y="4438"/>
                  </a:lnTo>
                  <a:lnTo>
                    <a:pt x="3257" y="4452"/>
                  </a:lnTo>
                  <a:lnTo>
                    <a:pt x="3243" y="4438"/>
                  </a:lnTo>
                  <a:lnTo>
                    <a:pt x="3226" y="4419"/>
                  </a:lnTo>
                  <a:lnTo>
                    <a:pt x="3216" y="4406"/>
                  </a:lnTo>
                  <a:lnTo>
                    <a:pt x="3317" y="4455"/>
                  </a:lnTo>
                  <a:lnTo>
                    <a:pt x="3313" y="4455"/>
                  </a:lnTo>
                  <a:lnTo>
                    <a:pt x="3308" y="4455"/>
                  </a:lnTo>
                  <a:cubicBezTo>
                    <a:pt x="3264" y="4455"/>
                    <a:pt x="3223" y="4433"/>
                    <a:pt x="3200" y="4395"/>
                  </a:cubicBezTo>
                  <a:lnTo>
                    <a:pt x="3184" y="4369"/>
                  </a:lnTo>
                  <a:lnTo>
                    <a:pt x="3182" y="4364"/>
                  </a:lnTo>
                  <a:lnTo>
                    <a:pt x="3177" y="4355"/>
                  </a:lnTo>
                  <a:lnTo>
                    <a:pt x="3203" y="4388"/>
                  </a:lnTo>
                  <a:lnTo>
                    <a:pt x="3193" y="4379"/>
                  </a:lnTo>
                  <a:lnTo>
                    <a:pt x="3355" y="4386"/>
                  </a:lnTo>
                  <a:lnTo>
                    <a:pt x="3354" y="4386"/>
                  </a:lnTo>
                  <a:lnTo>
                    <a:pt x="3349" y="4390"/>
                  </a:lnTo>
                  <a:cubicBezTo>
                    <a:pt x="3298" y="4431"/>
                    <a:pt x="3225" y="4427"/>
                    <a:pt x="3179" y="4381"/>
                  </a:cubicBezTo>
                  <a:lnTo>
                    <a:pt x="3174" y="4376"/>
                  </a:lnTo>
                  <a:cubicBezTo>
                    <a:pt x="3169" y="4371"/>
                    <a:pt x="3164" y="4366"/>
                    <a:pt x="3160" y="4360"/>
                  </a:cubicBezTo>
                  <a:lnTo>
                    <a:pt x="3155" y="4353"/>
                  </a:lnTo>
                  <a:lnTo>
                    <a:pt x="3169" y="4369"/>
                  </a:lnTo>
                  <a:lnTo>
                    <a:pt x="3159" y="4359"/>
                  </a:lnTo>
                  <a:cubicBezTo>
                    <a:pt x="3146" y="4346"/>
                    <a:pt x="3136" y="4331"/>
                    <a:pt x="3130" y="4314"/>
                  </a:cubicBezTo>
                  <a:lnTo>
                    <a:pt x="3126" y="4305"/>
                  </a:lnTo>
                  <a:lnTo>
                    <a:pt x="3121" y="4293"/>
                  </a:lnTo>
                  <a:lnTo>
                    <a:pt x="3182" y="4358"/>
                  </a:lnTo>
                  <a:lnTo>
                    <a:pt x="3178" y="4356"/>
                  </a:lnTo>
                  <a:lnTo>
                    <a:pt x="3283" y="4360"/>
                  </a:lnTo>
                  <a:lnTo>
                    <a:pt x="3278" y="4362"/>
                  </a:lnTo>
                  <a:lnTo>
                    <a:pt x="3273" y="4364"/>
                  </a:lnTo>
                  <a:cubicBezTo>
                    <a:pt x="3266" y="4367"/>
                    <a:pt x="3258" y="4369"/>
                    <a:pt x="3251" y="4371"/>
                  </a:cubicBezTo>
                  <a:lnTo>
                    <a:pt x="3246" y="4372"/>
                  </a:lnTo>
                  <a:cubicBezTo>
                    <a:pt x="3201" y="4381"/>
                    <a:pt x="3156" y="4366"/>
                    <a:pt x="3126" y="4333"/>
                  </a:cubicBezTo>
                  <a:lnTo>
                    <a:pt x="3116" y="4322"/>
                  </a:lnTo>
                  <a:cubicBezTo>
                    <a:pt x="3105" y="4310"/>
                    <a:pt x="3097" y="4296"/>
                    <a:pt x="3091" y="4281"/>
                  </a:cubicBezTo>
                  <a:lnTo>
                    <a:pt x="3086" y="4268"/>
                  </a:lnTo>
                  <a:lnTo>
                    <a:pt x="3081" y="4255"/>
                  </a:lnTo>
                  <a:lnTo>
                    <a:pt x="3138" y="4321"/>
                  </a:lnTo>
                  <a:lnTo>
                    <a:pt x="3126" y="4314"/>
                  </a:lnTo>
                  <a:lnTo>
                    <a:pt x="3116" y="4308"/>
                  </a:lnTo>
                  <a:lnTo>
                    <a:pt x="3181" y="4326"/>
                  </a:lnTo>
                  <a:lnTo>
                    <a:pt x="3176" y="4326"/>
                  </a:lnTo>
                  <a:cubicBezTo>
                    <a:pt x="3160" y="4326"/>
                    <a:pt x="3144" y="4323"/>
                    <a:pt x="3129" y="4317"/>
                  </a:cubicBezTo>
                  <a:lnTo>
                    <a:pt x="3124" y="4315"/>
                  </a:lnTo>
                  <a:cubicBezTo>
                    <a:pt x="3093" y="4303"/>
                    <a:pt x="3069" y="4279"/>
                    <a:pt x="3055" y="4249"/>
                  </a:cubicBezTo>
                  <a:lnTo>
                    <a:pt x="3048" y="4235"/>
                  </a:lnTo>
                  <a:lnTo>
                    <a:pt x="3043" y="4223"/>
                  </a:lnTo>
                  <a:lnTo>
                    <a:pt x="3187" y="4299"/>
                  </a:lnTo>
                  <a:lnTo>
                    <a:pt x="3182" y="4300"/>
                  </a:lnTo>
                  <a:lnTo>
                    <a:pt x="3204" y="4293"/>
                  </a:lnTo>
                  <a:lnTo>
                    <a:pt x="3199" y="4295"/>
                  </a:lnTo>
                  <a:cubicBezTo>
                    <a:pt x="3143" y="4318"/>
                    <a:pt x="3079" y="4298"/>
                    <a:pt x="3045" y="4247"/>
                  </a:cubicBezTo>
                  <a:lnTo>
                    <a:pt x="3036" y="4233"/>
                  </a:lnTo>
                  <a:lnTo>
                    <a:pt x="3031" y="4224"/>
                  </a:lnTo>
                  <a:lnTo>
                    <a:pt x="3021" y="4206"/>
                  </a:lnTo>
                  <a:lnTo>
                    <a:pt x="3067" y="4253"/>
                  </a:lnTo>
                  <a:lnTo>
                    <a:pt x="3062" y="4250"/>
                  </a:lnTo>
                  <a:cubicBezTo>
                    <a:pt x="3049" y="4243"/>
                    <a:pt x="3038" y="4233"/>
                    <a:pt x="3029" y="4222"/>
                  </a:cubicBezTo>
                  <a:lnTo>
                    <a:pt x="3024" y="4216"/>
                  </a:lnTo>
                  <a:cubicBezTo>
                    <a:pt x="3011" y="4201"/>
                    <a:pt x="3002" y="4182"/>
                    <a:pt x="2998" y="4162"/>
                  </a:cubicBezTo>
                  <a:lnTo>
                    <a:pt x="2996" y="4154"/>
                  </a:lnTo>
                  <a:lnTo>
                    <a:pt x="2992" y="4135"/>
                  </a:lnTo>
                  <a:lnTo>
                    <a:pt x="2990" y="4124"/>
                  </a:lnTo>
                  <a:lnTo>
                    <a:pt x="3006" y="4167"/>
                  </a:lnTo>
                  <a:lnTo>
                    <a:pt x="3003" y="4162"/>
                  </a:lnTo>
                  <a:lnTo>
                    <a:pt x="3231" y="4144"/>
                  </a:lnTo>
                  <a:lnTo>
                    <a:pt x="3229" y="4149"/>
                  </a:lnTo>
                  <a:lnTo>
                    <a:pt x="3236" y="4127"/>
                  </a:lnTo>
                  <a:lnTo>
                    <a:pt x="3233" y="4143"/>
                  </a:lnTo>
                  <a:lnTo>
                    <a:pt x="3227" y="4164"/>
                  </a:lnTo>
                  <a:lnTo>
                    <a:pt x="3225" y="4170"/>
                  </a:lnTo>
                  <a:cubicBezTo>
                    <a:pt x="3214" y="4203"/>
                    <a:pt x="3189" y="4231"/>
                    <a:pt x="3157" y="4246"/>
                  </a:cubicBezTo>
                  <a:cubicBezTo>
                    <a:pt x="3125" y="4260"/>
                    <a:pt x="3089" y="4261"/>
                    <a:pt x="3056" y="4248"/>
                  </a:cubicBezTo>
                  <a:lnTo>
                    <a:pt x="3051" y="4246"/>
                  </a:lnTo>
                  <a:cubicBezTo>
                    <a:pt x="3022" y="4235"/>
                    <a:pt x="2998" y="4213"/>
                    <a:pt x="2984" y="4185"/>
                  </a:cubicBezTo>
                  <a:lnTo>
                    <a:pt x="2975" y="4167"/>
                  </a:lnTo>
                  <a:lnTo>
                    <a:pt x="2967" y="4146"/>
                  </a:lnTo>
                  <a:lnTo>
                    <a:pt x="2957" y="4124"/>
                  </a:lnTo>
                  <a:lnTo>
                    <a:pt x="2968" y="4144"/>
                  </a:lnTo>
                  <a:lnTo>
                    <a:pt x="2959" y="4131"/>
                  </a:lnTo>
                  <a:cubicBezTo>
                    <a:pt x="2955" y="4125"/>
                    <a:pt x="2951" y="4118"/>
                    <a:pt x="2948" y="4111"/>
                  </a:cubicBezTo>
                  <a:lnTo>
                    <a:pt x="2938" y="4089"/>
                  </a:lnTo>
                  <a:lnTo>
                    <a:pt x="2964" y="4127"/>
                  </a:lnTo>
                  <a:lnTo>
                    <a:pt x="2946" y="4108"/>
                  </a:lnTo>
                  <a:lnTo>
                    <a:pt x="2935" y="4096"/>
                  </a:lnTo>
                  <a:lnTo>
                    <a:pt x="2917" y="4071"/>
                  </a:lnTo>
                  <a:lnTo>
                    <a:pt x="2912" y="4063"/>
                  </a:lnTo>
                  <a:lnTo>
                    <a:pt x="2930" y="4086"/>
                  </a:lnTo>
                  <a:lnTo>
                    <a:pt x="2925" y="4081"/>
                  </a:lnTo>
                  <a:lnTo>
                    <a:pt x="3114" y="4072"/>
                  </a:lnTo>
                  <a:lnTo>
                    <a:pt x="3109" y="4078"/>
                  </a:lnTo>
                  <a:lnTo>
                    <a:pt x="3104" y="4084"/>
                  </a:lnTo>
                  <a:cubicBezTo>
                    <a:pt x="3078" y="4116"/>
                    <a:pt x="3038" y="4133"/>
                    <a:pt x="2997" y="4130"/>
                  </a:cubicBezTo>
                  <a:cubicBezTo>
                    <a:pt x="2956" y="4127"/>
                    <a:pt x="2919" y="4105"/>
                    <a:pt x="2897" y="4070"/>
                  </a:cubicBezTo>
                  <a:lnTo>
                    <a:pt x="2886" y="4052"/>
                  </a:lnTo>
                  <a:lnTo>
                    <a:pt x="2881" y="4042"/>
                  </a:lnTo>
                  <a:lnTo>
                    <a:pt x="3072" y="4087"/>
                  </a:lnTo>
                  <a:lnTo>
                    <a:pt x="3068" y="4090"/>
                  </a:lnTo>
                  <a:lnTo>
                    <a:pt x="3090" y="4069"/>
                  </a:lnTo>
                  <a:lnTo>
                    <a:pt x="3085" y="4075"/>
                  </a:lnTo>
                  <a:cubicBezTo>
                    <a:pt x="3071" y="4092"/>
                    <a:pt x="3054" y="4104"/>
                    <a:pt x="3034" y="4112"/>
                  </a:cubicBezTo>
                  <a:lnTo>
                    <a:pt x="3029" y="4114"/>
                  </a:lnTo>
                  <a:cubicBezTo>
                    <a:pt x="2998" y="4127"/>
                    <a:pt x="2964" y="4127"/>
                    <a:pt x="2934" y="4114"/>
                  </a:cubicBezTo>
                  <a:lnTo>
                    <a:pt x="2929" y="4112"/>
                  </a:lnTo>
                  <a:cubicBezTo>
                    <a:pt x="2896" y="4099"/>
                    <a:pt x="2870" y="4073"/>
                    <a:pt x="2857" y="4039"/>
                  </a:cubicBezTo>
                  <a:lnTo>
                    <a:pt x="2854" y="4031"/>
                  </a:lnTo>
                  <a:lnTo>
                    <a:pt x="2851" y="4024"/>
                  </a:lnTo>
                  <a:lnTo>
                    <a:pt x="2878" y="4064"/>
                  </a:lnTo>
                  <a:lnTo>
                    <a:pt x="2876" y="4062"/>
                  </a:lnTo>
                  <a:lnTo>
                    <a:pt x="3081" y="4029"/>
                  </a:lnTo>
                  <a:lnTo>
                    <a:pt x="3084" y="4020"/>
                  </a:lnTo>
                  <a:lnTo>
                    <a:pt x="3086" y="4015"/>
                  </a:lnTo>
                  <a:lnTo>
                    <a:pt x="3084" y="4023"/>
                  </a:lnTo>
                  <a:cubicBezTo>
                    <a:pt x="3081" y="4035"/>
                    <a:pt x="3076" y="4046"/>
                    <a:pt x="3069" y="4057"/>
                  </a:cubicBezTo>
                  <a:lnTo>
                    <a:pt x="3066" y="4062"/>
                  </a:lnTo>
                  <a:cubicBezTo>
                    <a:pt x="3045" y="4098"/>
                    <a:pt x="3007" y="4121"/>
                    <a:pt x="2965" y="4124"/>
                  </a:cubicBezTo>
                  <a:cubicBezTo>
                    <a:pt x="2923" y="4127"/>
                    <a:pt x="2883" y="4109"/>
                    <a:pt x="2857" y="4076"/>
                  </a:cubicBezTo>
                  <a:lnTo>
                    <a:pt x="2853" y="4071"/>
                  </a:lnTo>
                  <a:cubicBezTo>
                    <a:pt x="2848" y="4066"/>
                    <a:pt x="2844" y="4060"/>
                    <a:pt x="2841" y="4054"/>
                  </a:cubicBezTo>
                  <a:lnTo>
                    <a:pt x="2836" y="4045"/>
                  </a:lnTo>
                  <a:lnTo>
                    <a:pt x="3013" y="4092"/>
                  </a:lnTo>
                  <a:lnTo>
                    <a:pt x="3022" y="4085"/>
                  </a:lnTo>
                  <a:lnTo>
                    <a:pt x="3017" y="4089"/>
                  </a:lnTo>
                  <a:cubicBezTo>
                    <a:pt x="2971" y="4127"/>
                    <a:pt x="2904" y="4127"/>
                    <a:pt x="2858" y="4089"/>
                  </a:cubicBezTo>
                  <a:lnTo>
                    <a:pt x="2848" y="4081"/>
                  </a:lnTo>
                  <a:lnTo>
                    <a:pt x="2902" y="4107"/>
                  </a:lnTo>
                  <a:lnTo>
                    <a:pt x="2892" y="4105"/>
                  </a:lnTo>
                  <a:lnTo>
                    <a:pt x="3022" y="4054"/>
                  </a:lnTo>
                  <a:lnTo>
                    <a:pt x="3017" y="4061"/>
                  </a:lnTo>
                  <a:cubicBezTo>
                    <a:pt x="3013" y="4067"/>
                    <a:pt x="3008" y="4072"/>
                    <a:pt x="3003" y="4077"/>
                  </a:cubicBezTo>
                  <a:lnTo>
                    <a:pt x="2998" y="4082"/>
                  </a:lnTo>
                  <a:cubicBezTo>
                    <a:pt x="2972" y="4108"/>
                    <a:pt x="2937" y="4121"/>
                    <a:pt x="2900" y="4119"/>
                  </a:cubicBezTo>
                  <a:cubicBezTo>
                    <a:pt x="2864" y="4117"/>
                    <a:pt x="2830" y="4100"/>
                    <a:pt x="2808" y="4071"/>
                  </a:cubicBezTo>
                  <a:lnTo>
                    <a:pt x="2795" y="4054"/>
                  </a:lnTo>
                  <a:lnTo>
                    <a:pt x="2787" y="4041"/>
                  </a:lnTo>
                  <a:lnTo>
                    <a:pt x="2782" y="4032"/>
                  </a:lnTo>
                  <a:lnTo>
                    <a:pt x="2803" y="4060"/>
                  </a:lnTo>
                  <a:lnTo>
                    <a:pt x="2798" y="4055"/>
                  </a:lnTo>
                  <a:lnTo>
                    <a:pt x="2997" y="4032"/>
                  </a:lnTo>
                  <a:lnTo>
                    <a:pt x="2986" y="4049"/>
                  </a:lnTo>
                  <a:lnTo>
                    <a:pt x="2983" y="4053"/>
                  </a:lnTo>
                  <a:cubicBezTo>
                    <a:pt x="2971" y="4069"/>
                    <a:pt x="2955" y="4082"/>
                    <a:pt x="2938" y="4091"/>
                  </a:cubicBezTo>
                  <a:lnTo>
                    <a:pt x="2936" y="4092"/>
                  </a:lnTo>
                  <a:cubicBezTo>
                    <a:pt x="2872" y="4124"/>
                    <a:pt x="2796" y="4098"/>
                    <a:pt x="2764" y="4035"/>
                  </a:cubicBezTo>
                  <a:lnTo>
                    <a:pt x="2757" y="4018"/>
                  </a:lnTo>
                  <a:lnTo>
                    <a:pt x="2753" y="4009"/>
                  </a:lnTo>
                  <a:lnTo>
                    <a:pt x="2748" y="3995"/>
                  </a:lnTo>
                  <a:lnTo>
                    <a:pt x="2837" y="4076"/>
                  </a:lnTo>
                  <a:lnTo>
                    <a:pt x="2833" y="4075"/>
                  </a:lnTo>
                  <a:lnTo>
                    <a:pt x="2912" y="4069"/>
                  </a:lnTo>
                  <a:lnTo>
                    <a:pt x="2907" y="4071"/>
                  </a:lnTo>
                  <a:lnTo>
                    <a:pt x="2897" y="4075"/>
                  </a:lnTo>
                  <a:lnTo>
                    <a:pt x="2892" y="4077"/>
                  </a:lnTo>
                  <a:cubicBezTo>
                    <a:pt x="2869" y="4087"/>
                    <a:pt x="2844" y="4089"/>
                    <a:pt x="2819" y="4084"/>
                  </a:cubicBezTo>
                  <a:lnTo>
                    <a:pt x="2814" y="4083"/>
                  </a:lnTo>
                  <a:cubicBezTo>
                    <a:pt x="2771" y="4074"/>
                    <a:pt x="2736" y="4044"/>
                    <a:pt x="2720" y="4003"/>
                  </a:cubicBezTo>
                  <a:lnTo>
                    <a:pt x="2710" y="3976"/>
                  </a:lnTo>
                  <a:lnTo>
                    <a:pt x="2708" y="3968"/>
                  </a:lnTo>
                  <a:lnTo>
                    <a:pt x="2730" y="4013"/>
                  </a:lnTo>
                  <a:lnTo>
                    <a:pt x="2727" y="4009"/>
                  </a:lnTo>
                  <a:lnTo>
                    <a:pt x="2929" y="4012"/>
                  </a:lnTo>
                  <a:lnTo>
                    <a:pt x="2930" y="4012"/>
                  </a:lnTo>
                  <a:lnTo>
                    <a:pt x="2925" y="4019"/>
                  </a:lnTo>
                  <a:cubicBezTo>
                    <a:pt x="2893" y="4063"/>
                    <a:pt x="2836" y="4083"/>
                    <a:pt x="2784" y="4067"/>
                  </a:cubicBezTo>
                  <a:lnTo>
                    <a:pt x="2774" y="4064"/>
                  </a:lnTo>
                  <a:cubicBezTo>
                    <a:pt x="2744" y="4055"/>
                    <a:pt x="2718" y="4036"/>
                    <a:pt x="2702" y="4009"/>
                  </a:cubicBezTo>
                  <a:lnTo>
                    <a:pt x="2694" y="3996"/>
                  </a:lnTo>
                  <a:lnTo>
                    <a:pt x="2689" y="3987"/>
                  </a:lnTo>
                  <a:lnTo>
                    <a:pt x="2775" y="4050"/>
                  </a:lnTo>
                  <a:lnTo>
                    <a:pt x="2770" y="4049"/>
                  </a:lnTo>
                  <a:cubicBezTo>
                    <a:pt x="2763" y="4047"/>
                    <a:pt x="2755" y="4045"/>
                    <a:pt x="2748" y="4042"/>
                  </a:cubicBezTo>
                  <a:lnTo>
                    <a:pt x="2743" y="4040"/>
                  </a:lnTo>
                  <a:cubicBezTo>
                    <a:pt x="2712" y="4028"/>
                    <a:pt x="2687" y="4004"/>
                    <a:pt x="2674" y="3973"/>
                  </a:cubicBezTo>
                  <a:lnTo>
                    <a:pt x="2678" y="3980"/>
                  </a:lnTo>
                  <a:lnTo>
                    <a:pt x="2673" y="3972"/>
                  </a:lnTo>
                  <a:lnTo>
                    <a:pt x="2872" y="3995"/>
                  </a:lnTo>
                  <a:lnTo>
                    <a:pt x="2867" y="4000"/>
                  </a:lnTo>
                  <a:cubicBezTo>
                    <a:pt x="2861" y="4006"/>
                    <a:pt x="2854" y="4011"/>
                    <a:pt x="2847" y="4016"/>
                  </a:cubicBezTo>
                  <a:lnTo>
                    <a:pt x="2844" y="4018"/>
                  </a:lnTo>
                  <a:cubicBezTo>
                    <a:pt x="2806" y="4043"/>
                    <a:pt x="2757" y="4046"/>
                    <a:pt x="2716" y="4026"/>
                  </a:cubicBezTo>
                  <a:lnTo>
                    <a:pt x="2714" y="4025"/>
                  </a:lnTo>
                  <a:cubicBezTo>
                    <a:pt x="2681" y="4008"/>
                    <a:pt x="2656" y="3978"/>
                    <a:pt x="2647" y="3942"/>
                  </a:cubicBezTo>
                  <a:lnTo>
                    <a:pt x="2645" y="3934"/>
                  </a:lnTo>
                  <a:lnTo>
                    <a:pt x="2641" y="3917"/>
                  </a:lnTo>
                  <a:lnTo>
                    <a:pt x="2638" y="3901"/>
                  </a:lnTo>
                  <a:lnTo>
                    <a:pt x="2637" y="3894"/>
                  </a:lnTo>
                  <a:lnTo>
                    <a:pt x="2632" y="3881"/>
                  </a:lnTo>
                  <a:lnTo>
                    <a:pt x="2694" y="3950"/>
                  </a:lnTo>
                  <a:lnTo>
                    <a:pt x="2690" y="3948"/>
                  </a:lnTo>
                  <a:lnTo>
                    <a:pt x="2722" y="3959"/>
                  </a:lnTo>
                  <a:lnTo>
                    <a:pt x="2717" y="3958"/>
                  </a:lnTo>
                  <a:cubicBezTo>
                    <a:pt x="2691" y="3953"/>
                    <a:pt x="2666" y="3939"/>
                    <a:pt x="2648" y="3919"/>
                  </a:cubicBezTo>
                  <a:lnTo>
                    <a:pt x="2638" y="3908"/>
                  </a:lnTo>
                  <a:lnTo>
                    <a:pt x="2732" y="3949"/>
                  </a:lnTo>
                  <a:lnTo>
                    <a:pt x="2727" y="3949"/>
                  </a:lnTo>
                  <a:cubicBezTo>
                    <a:pt x="2719" y="3949"/>
                    <a:pt x="2711" y="3949"/>
                    <a:pt x="2702" y="3947"/>
                  </a:cubicBezTo>
                  <a:lnTo>
                    <a:pt x="2697" y="3946"/>
                  </a:lnTo>
                  <a:cubicBezTo>
                    <a:pt x="2667" y="3940"/>
                    <a:pt x="2640" y="3923"/>
                    <a:pt x="2621" y="3899"/>
                  </a:cubicBezTo>
                  <a:lnTo>
                    <a:pt x="2617" y="3893"/>
                  </a:lnTo>
                  <a:lnTo>
                    <a:pt x="2609" y="3884"/>
                  </a:lnTo>
                  <a:lnTo>
                    <a:pt x="2603" y="3877"/>
                  </a:lnTo>
                  <a:lnTo>
                    <a:pt x="2593" y="3867"/>
                  </a:lnTo>
                  <a:lnTo>
                    <a:pt x="2647" y="3899"/>
                  </a:lnTo>
                  <a:lnTo>
                    <a:pt x="2637" y="3896"/>
                  </a:lnTo>
                  <a:cubicBezTo>
                    <a:pt x="2630" y="3894"/>
                    <a:pt x="2623" y="3891"/>
                    <a:pt x="2616" y="3888"/>
                  </a:cubicBezTo>
                  <a:lnTo>
                    <a:pt x="2604" y="3881"/>
                  </a:lnTo>
                  <a:lnTo>
                    <a:pt x="2599" y="3878"/>
                  </a:lnTo>
                  <a:cubicBezTo>
                    <a:pt x="2581" y="3868"/>
                    <a:pt x="2567" y="3853"/>
                    <a:pt x="2556" y="3836"/>
                  </a:cubicBezTo>
                  <a:lnTo>
                    <a:pt x="2551" y="3828"/>
                  </a:lnTo>
                  <a:lnTo>
                    <a:pt x="2546" y="3820"/>
                  </a:lnTo>
                  <a:lnTo>
                    <a:pt x="2629" y="3878"/>
                  </a:lnTo>
                  <a:lnTo>
                    <a:pt x="2624" y="3877"/>
                  </a:lnTo>
                  <a:lnTo>
                    <a:pt x="2619" y="3876"/>
                  </a:lnTo>
                  <a:cubicBezTo>
                    <a:pt x="2608" y="3874"/>
                    <a:pt x="2597" y="3870"/>
                    <a:pt x="2587" y="3865"/>
                  </a:cubicBezTo>
                  <a:lnTo>
                    <a:pt x="2577" y="3860"/>
                  </a:lnTo>
                  <a:lnTo>
                    <a:pt x="2562" y="3852"/>
                  </a:lnTo>
                  <a:lnTo>
                    <a:pt x="2553" y="3847"/>
                  </a:lnTo>
                  <a:lnTo>
                    <a:pt x="2695" y="3835"/>
                  </a:lnTo>
                  <a:lnTo>
                    <a:pt x="2690" y="3839"/>
                  </a:lnTo>
                  <a:lnTo>
                    <a:pt x="2685" y="3843"/>
                  </a:lnTo>
                  <a:cubicBezTo>
                    <a:pt x="2634" y="3884"/>
                    <a:pt x="2561" y="3880"/>
                    <a:pt x="2515" y="3834"/>
                  </a:cubicBezTo>
                  <a:lnTo>
                    <a:pt x="2502" y="3820"/>
                  </a:lnTo>
                  <a:lnTo>
                    <a:pt x="2497" y="3814"/>
                  </a:lnTo>
                  <a:lnTo>
                    <a:pt x="2632" y="3855"/>
                  </a:lnTo>
                  <a:lnTo>
                    <a:pt x="2622" y="3858"/>
                  </a:lnTo>
                  <a:cubicBezTo>
                    <a:pt x="2601" y="3864"/>
                    <a:pt x="2579" y="3865"/>
                    <a:pt x="2558" y="3860"/>
                  </a:cubicBezTo>
                  <a:lnTo>
                    <a:pt x="2549" y="3858"/>
                  </a:lnTo>
                  <a:cubicBezTo>
                    <a:pt x="2525" y="3853"/>
                    <a:pt x="2503" y="3841"/>
                    <a:pt x="2486" y="3824"/>
                  </a:cubicBezTo>
                  <a:lnTo>
                    <a:pt x="2473" y="3810"/>
                  </a:lnTo>
                  <a:lnTo>
                    <a:pt x="2468" y="3804"/>
                  </a:lnTo>
                  <a:lnTo>
                    <a:pt x="2530" y="3845"/>
                  </a:lnTo>
                  <a:lnTo>
                    <a:pt x="2520" y="3842"/>
                  </a:lnTo>
                  <a:lnTo>
                    <a:pt x="2647" y="3810"/>
                  </a:lnTo>
                  <a:lnTo>
                    <a:pt x="2631" y="3824"/>
                  </a:lnTo>
                  <a:lnTo>
                    <a:pt x="2626" y="3828"/>
                  </a:lnTo>
                  <a:cubicBezTo>
                    <a:pt x="2581" y="3865"/>
                    <a:pt x="2516" y="3866"/>
                    <a:pt x="2470" y="3831"/>
                  </a:cubicBezTo>
                  <a:lnTo>
                    <a:pt x="2463" y="3825"/>
                  </a:lnTo>
                  <a:lnTo>
                    <a:pt x="2458" y="3821"/>
                  </a:lnTo>
                  <a:lnTo>
                    <a:pt x="2480" y="3836"/>
                  </a:lnTo>
                  <a:lnTo>
                    <a:pt x="2470" y="3831"/>
                  </a:lnTo>
                  <a:cubicBezTo>
                    <a:pt x="2458" y="3825"/>
                    <a:pt x="2447" y="3817"/>
                    <a:pt x="2437" y="3807"/>
                  </a:cubicBezTo>
                  <a:lnTo>
                    <a:pt x="2432" y="3802"/>
                  </a:lnTo>
                  <a:lnTo>
                    <a:pt x="2427" y="3797"/>
                  </a:lnTo>
                  <a:lnTo>
                    <a:pt x="2597" y="3806"/>
                  </a:lnTo>
                  <a:lnTo>
                    <a:pt x="2603" y="3801"/>
                  </a:lnTo>
                  <a:lnTo>
                    <a:pt x="2598" y="3806"/>
                  </a:lnTo>
                  <a:cubicBezTo>
                    <a:pt x="2561" y="3843"/>
                    <a:pt x="2504" y="3854"/>
                    <a:pt x="2455" y="3832"/>
                  </a:cubicBezTo>
                  <a:lnTo>
                    <a:pt x="2446" y="3828"/>
                  </a:lnTo>
                  <a:lnTo>
                    <a:pt x="2473" y="3837"/>
                  </a:lnTo>
                  <a:lnTo>
                    <a:pt x="2463" y="3835"/>
                  </a:lnTo>
                  <a:cubicBezTo>
                    <a:pt x="2443" y="3831"/>
                    <a:pt x="2424" y="3822"/>
                    <a:pt x="2409" y="3809"/>
                  </a:cubicBezTo>
                  <a:lnTo>
                    <a:pt x="2404" y="3805"/>
                  </a:lnTo>
                  <a:lnTo>
                    <a:pt x="2436" y="3824"/>
                  </a:lnTo>
                  <a:lnTo>
                    <a:pt x="2431" y="3822"/>
                  </a:lnTo>
                  <a:lnTo>
                    <a:pt x="2569" y="3794"/>
                  </a:lnTo>
                  <a:lnTo>
                    <a:pt x="2553" y="3808"/>
                  </a:lnTo>
                  <a:lnTo>
                    <a:pt x="2548" y="3812"/>
                  </a:lnTo>
                  <a:cubicBezTo>
                    <a:pt x="2503" y="3849"/>
                    <a:pt x="2438" y="3850"/>
                    <a:pt x="2392" y="3815"/>
                  </a:cubicBezTo>
                  <a:lnTo>
                    <a:pt x="2388" y="3812"/>
                  </a:lnTo>
                  <a:cubicBezTo>
                    <a:pt x="2380" y="3806"/>
                    <a:pt x="2372" y="3799"/>
                    <a:pt x="2366" y="3791"/>
                  </a:cubicBezTo>
                  <a:lnTo>
                    <a:pt x="2365" y="3790"/>
                  </a:lnTo>
                  <a:lnTo>
                    <a:pt x="2355" y="3779"/>
                  </a:lnTo>
                  <a:lnTo>
                    <a:pt x="2497" y="3811"/>
                  </a:lnTo>
                  <a:lnTo>
                    <a:pt x="2492" y="3813"/>
                  </a:lnTo>
                  <a:lnTo>
                    <a:pt x="2487" y="3815"/>
                  </a:lnTo>
                  <a:cubicBezTo>
                    <a:pt x="2444" y="3832"/>
                    <a:pt x="2396" y="3825"/>
                    <a:pt x="2360" y="3796"/>
                  </a:cubicBezTo>
                  <a:lnTo>
                    <a:pt x="2344" y="3783"/>
                  </a:lnTo>
                  <a:lnTo>
                    <a:pt x="2339" y="3778"/>
                  </a:lnTo>
                  <a:lnTo>
                    <a:pt x="2398" y="3812"/>
                  </a:lnTo>
                  <a:lnTo>
                    <a:pt x="2378" y="3805"/>
                  </a:lnTo>
                  <a:lnTo>
                    <a:pt x="2373" y="3803"/>
                  </a:lnTo>
                  <a:cubicBezTo>
                    <a:pt x="2350" y="3794"/>
                    <a:pt x="2331" y="3779"/>
                    <a:pt x="2316" y="3759"/>
                  </a:cubicBezTo>
                  <a:lnTo>
                    <a:pt x="2311" y="3752"/>
                  </a:lnTo>
                  <a:lnTo>
                    <a:pt x="2306" y="3745"/>
                  </a:lnTo>
                  <a:lnTo>
                    <a:pt x="2331" y="3770"/>
                  </a:lnTo>
                  <a:lnTo>
                    <a:pt x="2321" y="3762"/>
                  </a:lnTo>
                  <a:lnTo>
                    <a:pt x="2448" y="3781"/>
                  </a:lnTo>
                  <a:lnTo>
                    <a:pt x="2443" y="3783"/>
                  </a:lnTo>
                  <a:cubicBezTo>
                    <a:pt x="2436" y="3786"/>
                    <a:pt x="2428" y="3788"/>
                    <a:pt x="2421" y="3790"/>
                  </a:cubicBezTo>
                  <a:lnTo>
                    <a:pt x="2416" y="3791"/>
                  </a:lnTo>
                  <a:cubicBezTo>
                    <a:pt x="2382" y="3798"/>
                    <a:pt x="2348" y="3791"/>
                    <a:pt x="2319" y="3772"/>
                  </a:cubicBezTo>
                  <a:lnTo>
                    <a:pt x="2310" y="3766"/>
                  </a:lnTo>
                  <a:cubicBezTo>
                    <a:pt x="2291" y="3753"/>
                    <a:pt x="2275" y="3734"/>
                    <a:pt x="2265" y="3712"/>
                  </a:cubicBezTo>
                  <a:lnTo>
                    <a:pt x="2260" y="3701"/>
                  </a:lnTo>
                  <a:lnTo>
                    <a:pt x="2255" y="3690"/>
                  </a:lnTo>
                  <a:lnTo>
                    <a:pt x="2286" y="3733"/>
                  </a:lnTo>
                  <a:lnTo>
                    <a:pt x="2276" y="3724"/>
                  </a:lnTo>
                  <a:lnTo>
                    <a:pt x="2349" y="3756"/>
                  </a:lnTo>
                  <a:lnTo>
                    <a:pt x="2339" y="3755"/>
                  </a:lnTo>
                  <a:lnTo>
                    <a:pt x="2388" y="3750"/>
                  </a:lnTo>
                  <a:lnTo>
                    <a:pt x="2378" y="3753"/>
                  </a:lnTo>
                  <a:cubicBezTo>
                    <a:pt x="2366" y="3757"/>
                    <a:pt x="2354" y="3758"/>
                    <a:pt x="2341" y="3758"/>
                  </a:cubicBezTo>
                  <a:lnTo>
                    <a:pt x="2337" y="3758"/>
                  </a:lnTo>
                  <a:cubicBezTo>
                    <a:pt x="2314" y="3758"/>
                    <a:pt x="2292" y="3752"/>
                    <a:pt x="2272" y="3740"/>
                  </a:cubicBezTo>
                  <a:lnTo>
                    <a:pt x="2267" y="3737"/>
                  </a:lnTo>
                  <a:cubicBezTo>
                    <a:pt x="2244" y="3724"/>
                    <a:pt x="2227" y="3704"/>
                    <a:pt x="2216" y="3680"/>
                  </a:cubicBezTo>
                  <a:lnTo>
                    <a:pt x="2205" y="3653"/>
                  </a:lnTo>
                  <a:lnTo>
                    <a:pt x="2197" y="3623"/>
                  </a:lnTo>
                  <a:lnTo>
                    <a:pt x="2192" y="3598"/>
                  </a:lnTo>
                  <a:lnTo>
                    <a:pt x="2188" y="3579"/>
                  </a:lnTo>
                  <a:lnTo>
                    <a:pt x="2186" y="3567"/>
                  </a:lnTo>
                  <a:lnTo>
                    <a:pt x="2194" y="3595"/>
                  </a:lnTo>
                  <a:lnTo>
                    <a:pt x="2189" y="3583"/>
                  </a:lnTo>
                  <a:lnTo>
                    <a:pt x="2209" y="3615"/>
                  </a:lnTo>
                  <a:lnTo>
                    <a:pt x="2204" y="3609"/>
                  </a:lnTo>
                  <a:lnTo>
                    <a:pt x="2226" y="3630"/>
                  </a:lnTo>
                  <a:lnTo>
                    <a:pt x="2219" y="3624"/>
                  </a:lnTo>
                  <a:lnTo>
                    <a:pt x="2214" y="3620"/>
                  </a:lnTo>
                  <a:cubicBezTo>
                    <a:pt x="2201" y="3610"/>
                    <a:pt x="2190" y="3597"/>
                    <a:pt x="2182" y="3583"/>
                  </a:cubicBezTo>
                  <a:lnTo>
                    <a:pt x="2172" y="3564"/>
                  </a:lnTo>
                  <a:lnTo>
                    <a:pt x="2172" y="3563"/>
                  </a:lnTo>
                  <a:lnTo>
                    <a:pt x="2162" y="3545"/>
                  </a:lnTo>
                  <a:lnTo>
                    <a:pt x="2152" y="3527"/>
                  </a:lnTo>
                  <a:cubicBezTo>
                    <a:pt x="2147" y="3518"/>
                    <a:pt x="2143" y="3509"/>
                    <a:pt x="2140" y="3500"/>
                  </a:cubicBezTo>
                  <a:lnTo>
                    <a:pt x="2138" y="3491"/>
                  </a:lnTo>
                  <a:lnTo>
                    <a:pt x="2136" y="3485"/>
                  </a:lnTo>
                  <a:lnTo>
                    <a:pt x="2124" y="3455"/>
                  </a:lnTo>
                  <a:lnTo>
                    <a:pt x="2112" y="3420"/>
                  </a:lnTo>
                  <a:lnTo>
                    <a:pt x="2108" y="3407"/>
                  </a:lnTo>
                  <a:lnTo>
                    <a:pt x="2103" y="3392"/>
                  </a:lnTo>
                  <a:lnTo>
                    <a:pt x="2148" y="3454"/>
                  </a:lnTo>
                  <a:lnTo>
                    <a:pt x="2144" y="3451"/>
                  </a:lnTo>
                  <a:cubicBezTo>
                    <a:pt x="2133" y="3443"/>
                    <a:pt x="2124" y="3434"/>
                    <a:pt x="2116" y="3423"/>
                  </a:cubicBezTo>
                  <a:lnTo>
                    <a:pt x="2111" y="3416"/>
                  </a:lnTo>
                  <a:cubicBezTo>
                    <a:pt x="2100" y="3400"/>
                    <a:pt x="2092" y="3381"/>
                    <a:pt x="2089" y="3361"/>
                  </a:cubicBezTo>
                  <a:lnTo>
                    <a:pt x="2085" y="3332"/>
                  </a:lnTo>
                  <a:lnTo>
                    <a:pt x="2083" y="3309"/>
                  </a:lnTo>
                  <a:lnTo>
                    <a:pt x="2080" y="3280"/>
                  </a:lnTo>
                  <a:lnTo>
                    <a:pt x="2078" y="3259"/>
                  </a:lnTo>
                  <a:lnTo>
                    <a:pt x="2082" y="3279"/>
                  </a:lnTo>
                  <a:lnTo>
                    <a:pt x="2081" y="3273"/>
                  </a:lnTo>
                  <a:lnTo>
                    <a:pt x="2075" y="3258"/>
                  </a:lnTo>
                  <a:lnTo>
                    <a:pt x="2064" y="3226"/>
                  </a:lnTo>
                  <a:lnTo>
                    <a:pt x="2057" y="3204"/>
                  </a:lnTo>
                  <a:lnTo>
                    <a:pt x="2047" y="3175"/>
                  </a:lnTo>
                  <a:lnTo>
                    <a:pt x="2042" y="3154"/>
                  </a:lnTo>
                  <a:cubicBezTo>
                    <a:pt x="2040" y="3148"/>
                    <a:pt x="2039" y="3141"/>
                    <a:pt x="2039" y="3135"/>
                  </a:cubicBezTo>
                  <a:lnTo>
                    <a:pt x="2037" y="3111"/>
                  </a:lnTo>
                  <a:lnTo>
                    <a:pt x="2034" y="3075"/>
                  </a:lnTo>
                  <a:lnTo>
                    <a:pt x="2029" y="3005"/>
                  </a:lnTo>
                  <a:lnTo>
                    <a:pt x="2019" y="2873"/>
                  </a:lnTo>
                  <a:lnTo>
                    <a:pt x="2010" y="2747"/>
                  </a:lnTo>
                  <a:lnTo>
                    <a:pt x="2007" y="2707"/>
                  </a:lnTo>
                  <a:lnTo>
                    <a:pt x="2005" y="2671"/>
                  </a:lnTo>
                  <a:lnTo>
                    <a:pt x="2002" y="2636"/>
                  </a:lnTo>
                  <a:lnTo>
                    <a:pt x="2000" y="2612"/>
                  </a:lnTo>
                  <a:lnTo>
                    <a:pt x="2037" y="2692"/>
                  </a:lnTo>
                  <a:lnTo>
                    <a:pt x="2035" y="2690"/>
                  </a:lnTo>
                  <a:lnTo>
                    <a:pt x="2235" y="2665"/>
                  </a:lnTo>
                  <a:lnTo>
                    <a:pt x="2239" y="2657"/>
                  </a:lnTo>
                  <a:lnTo>
                    <a:pt x="2234" y="2668"/>
                  </a:lnTo>
                  <a:lnTo>
                    <a:pt x="2243" y="2643"/>
                  </a:lnTo>
                  <a:lnTo>
                    <a:pt x="2238" y="2661"/>
                  </a:lnTo>
                  <a:lnTo>
                    <a:pt x="2234" y="2683"/>
                  </a:lnTo>
                  <a:lnTo>
                    <a:pt x="2228" y="2725"/>
                  </a:lnTo>
                  <a:lnTo>
                    <a:pt x="2225" y="2741"/>
                  </a:lnTo>
                  <a:lnTo>
                    <a:pt x="2223" y="2749"/>
                  </a:lnTo>
                  <a:cubicBezTo>
                    <a:pt x="2212" y="2791"/>
                    <a:pt x="2181" y="2825"/>
                    <a:pt x="2139" y="2839"/>
                  </a:cubicBezTo>
                  <a:cubicBezTo>
                    <a:pt x="2098" y="2853"/>
                    <a:pt x="2053" y="2845"/>
                    <a:pt x="2019" y="2817"/>
                  </a:cubicBezTo>
                  <a:lnTo>
                    <a:pt x="2014" y="2813"/>
                  </a:lnTo>
                  <a:cubicBezTo>
                    <a:pt x="1997" y="2800"/>
                    <a:pt x="1984" y="2783"/>
                    <a:pt x="1975" y="2763"/>
                  </a:cubicBezTo>
                  <a:lnTo>
                    <a:pt x="1970" y="2751"/>
                  </a:lnTo>
                  <a:cubicBezTo>
                    <a:pt x="1965" y="2739"/>
                    <a:pt x="1962" y="2726"/>
                    <a:pt x="1961" y="2713"/>
                  </a:cubicBezTo>
                  <a:lnTo>
                    <a:pt x="1959" y="2690"/>
                  </a:lnTo>
                  <a:lnTo>
                    <a:pt x="1956" y="2659"/>
                  </a:lnTo>
                  <a:lnTo>
                    <a:pt x="1953" y="2630"/>
                  </a:lnTo>
                  <a:lnTo>
                    <a:pt x="1951" y="2612"/>
                  </a:lnTo>
                  <a:lnTo>
                    <a:pt x="2021" y="2712"/>
                  </a:lnTo>
                  <a:lnTo>
                    <a:pt x="2019" y="2711"/>
                  </a:lnTo>
                  <a:lnTo>
                    <a:pt x="2199" y="2633"/>
                  </a:lnTo>
                  <a:lnTo>
                    <a:pt x="2199" y="2633"/>
                  </a:lnTo>
                  <a:lnTo>
                    <a:pt x="2196" y="2646"/>
                  </a:lnTo>
                  <a:lnTo>
                    <a:pt x="2191" y="2668"/>
                  </a:lnTo>
                  <a:lnTo>
                    <a:pt x="2187" y="2681"/>
                  </a:lnTo>
                  <a:cubicBezTo>
                    <a:pt x="2181" y="2701"/>
                    <a:pt x="2170" y="2719"/>
                    <a:pt x="2155" y="2734"/>
                  </a:cubicBezTo>
                  <a:lnTo>
                    <a:pt x="2150" y="2739"/>
                  </a:lnTo>
                  <a:cubicBezTo>
                    <a:pt x="2122" y="2767"/>
                    <a:pt x="2081" y="2781"/>
                    <a:pt x="2042" y="2775"/>
                  </a:cubicBezTo>
                  <a:cubicBezTo>
                    <a:pt x="2002" y="2770"/>
                    <a:pt x="1967" y="2746"/>
                    <a:pt x="1948" y="2711"/>
                  </a:cubicBezTo>
                  <a:lnTo>
                    <a:pt x="1943" y="2702"/>
                  </a:lnTo>
                  <a:cubicBezTo>
                    <a:pt x="1938" y="2694"/>
                    <a:pt x="1935" y="2686"/>
                    <a:pt x="1932" y="2678"/>
                  </a:cubicBezTo>
                  <a:lnTo>
                    <a:pt x="1928" y="2665"/>
                  </a:lnTo>
                  <a:lnTo>
                    <a:pt x="1924" y="2650"/>
                  </a:lnTo>
                  <a:lnTo>
                    <a:pt x="1919" y="2638"/>
                  </a:lnTo>
                  <a:lnTo>
                    <a:pt x="1909" y="2621"/>
                  </a:lnTo>
                  <a:cubicBezTo>
                    <a:pt x="1905" y="2614"/>
                    <a:pt x="1901" y="2605"/>
                    <a:pt x="1898" y="2597"/>
                  </a:cubicBezTo>
                  <a:lnTo>
                    <a:pt x="1891" y="2575"/>
                  </a:lnTo>
                  <a:lnTo>
                    <a:pt x="1889" y="2566"/>
                  </a:lnTo>
                  <a:lnTo>
                    <a:pt x="1881" y="2552"/>
                  </a:lnTo>
                  <a:lnTo>
                    <a:pt x="1876" y="2542"/>
                  </a:lnTo>
                  <a:cubicBezTo>
                    <a:pt x="1873" y="2535"/>
                    <a:pt x="1870" y="2528"/>
                    <a:pt x="1868" y="2521"/>
                  </a:cubicBezTo>
                  <a:lnTo>
                    <a:pt x="1863" y="2504"/>
                  </a:lnTo>
                  <a:lnTo>
                    <a:pt x="1864" y="2502"/>
                  </a:lnTo>
                  <a:lnTo>
                    <a:pt x="1868" y="2509"/>
                  </a:lnTo>
                  <a:lnTo>
                    <a:pt x="1863" y="2501"/>
                  </a:lnTo>
                  <a:cubicBezTo>
                    <a:pt x="1859" y="2495"/>
                    <a:pt x="1855" y="2488"/>
                    <a:pt x="1853" y="2481"/>
                  </a:cubicBezTo>
                  <a:lnTo>
                    <a:pt x="1843" y="2458"/>
                  </a:lnTo>
                  <a:lnTo>
                    <a:pt x="1837" y="2442"/>
                  </a:lnTo>
                  <a:lnTo>
                    <a:pt x="1821" y="2408"/>
                  </a:lnTo>
                  <a:lnTo>
                    <a:pt x="1810" y="2376"/>
                  </a:lnTo>
                  <a:lnTo>
                    <a:pt x="1806" y="2363"/>
                  </a:lnTo>
                  <a:lnTo>
                    <a:pt x="1806" y="2360"/>
                  </a:lnTo>
                  <a:lnTo>
                    <a:pt x="1794" y="2335"/>
                  </a:lnTo>
                  <a:lnTo>
                    <a:pt x="1784" y="2311"/>
                  </a:lnTo>
                  <a:cubicBezTo>
                    <a:pt x="1782" y="2305"/>
                    <a:pt x="1780" y="2299"/>
                    <a:pt x="1778" y="2293"/>
                  </a:cubicBezTo>
                  <a:lnTo>
                    <a:pt x="1776" y="2284"/>
                  </a:lnTo>
                  <a:lnTo>
                    <a:pt x="1776" y="2281"/>
                  </a:lnTo>
                  <a:lnTo>
                    <a:pt x="1763" y="2250"/>
                  </a:lnTo>
                  <a:lnTo>
                    <a:pt x="1757" y="2231"/>
                  </a:lnTo>
                  <a:lnTo>
                    <a:pt x="1741" y="2194"/>
                  </a:lnTo>
                  <a:lnTo>
                    <a:pt x="1734" y="2172"/>
                  </a:lnTo>
                  <a:lnTo>
                    <a:pt x="1729" y="2156"/>
                  </a:lnTo>
                  <a:lnTo>
                    <a:pt x="1716" y="2127"/>
                  </a:lnTo>
                  <a:lnTo>
                    <a:pt x="1703" y="2095"/>
                  </a:lnTo>
                  <a:lnTo>
                    <a:pt x="1695" y="2071"/>
                  </a:lnTo>
                  <a:lnTo>
                    <a:pt x="1688" y="2051"/>
                  </a:lnTo>
                  <a:lnTo>
                    <a:pt x="1675" y="2020"/>
                  </a:lnTo>
                  <a:lnTo>
                    <a:pt x="1666" y="1995"/>
                  </a:lnTo>
                  <a:lnTo>
                    <a:pt x="1658" y="1973"/>
                  </a:lnTo>
                  <a:lnTo>
                    <a:pt x="1645" y="1941"/>
                  </a:lnTo>
                  <a:lnTo>
                    <a:pt x="1640" y="1923"/>
                  </a:lnTo>
                  <a:lnTo>
                    <a:pt x="1625" y="1890"/>
                  </a:lnTo>
                  <a:lnTo>
                    <a:pt x="1614" y="1856"/>
                  </a:lnTo>
                  <a:lnTo>
                    <a:pt x="1607" y="1833"/>
                  </a:lnTo>
                  <a:lnTo>
                    <a:pt x="1599" y="1811"/>
                  </a:lnTo>
                  <a:lnTo>
                    <a:pt x="1592" y="1793"/>
                  </a:lnTo>
                  <a:lnTo>
                    <a:pt x="1577" y="1758"/>
                  </a:lnTo>
                  <a:lnTo>
                    <a:pt x="1568" y="1735"/>
                  </a:lnTo>
                  <a:lnTo>
                    <a:pt x="1559" y="1709"/>
                  </a:lnTo>
                  <a:lnTo>
                    <a:pt x="1548" y="1681"/>
                  </a:lnTo>
                  <a:lnTo>
                    <a:pt x="1538" y="1651"/>
                  </a:lnTo>
                  <a:lnTo>
                    <a:pt x="1527" y="1620"/>
                  </a:lnTo>
                  <a:lnTo>
                    <a:pt x="1522" y="1605"/>
                  </a:lnTo>
                  <a:lnTo>
                    <a:pt x="1523" y="1603"/>
                  </a:lnTo>
                  <a:lnTo>
                    <a:pt x="1511" y="1578"/>
                  </a:lnTo>
                  <a:lnTo>
                    <a:pt x="1498" y="1544"/>
                  </a:lnTo>
                  <a:lnTo>
                    <a:pt x="1490" y="1521"/>
                  </a:lnTo>
                  <a:lnTo>
                    <a:pt x="1483" y="1501"/>
                  </a:lnTo>
                  <a:lnTo>
                    <a:pt x="1467" y="1461"/>
                  </a:lnTo>
                  <a:lnTo>
                    <a:pt x="1462" y="1443"/>
                  </a:lnTo>
                  <a:lnTo>
                    <a:pt x="1460" y="1434"/>
                  </a:lnTo>
                  <a:lnTo>
                    <a:pt x="1462" y="1437"/>
                  </a:lnTo>
                  <a:lnTo>
                    <a:pt x="1453" y="1419"/>
                  </a:lnTo>
                  <a:lnTo>
                    <a:pt x="1440" y="1385"/>
                  </a:lnTo>
                  <a:lnTo>
                    <a:pt x="1433" y="1364"/>
                  </a:lnTo>
                  <a:lnTo>
                    <a:pt x="1419" y="1326"/>
                  </a:lnTo>
                  <a:lnTo>
                    <a:pt x="1412" y="1304"/>
                  </a:lnTo>
                  <a:lnTo>
                    <a:pt x="1406" y="1285"/>
                  </a:lnTo>
                  <a:lnTo>
                    <a:pt x="1399" y="1271"/>
                  </a:lnTo>
                  <a:lnTo>
                    <a:pt x="1390" y="1248"/>
                  </a:lnTo>
                  <a:lnTo>
                    <a:pt x="1385" y="1230"/>
                  </a:lnTo>
                  <a:lnTo>
                    <a:pt x="1382" y="1221"/>
                  </a:lnTo>
                  <a:lnTo>
                    <a:pt x="1373" y="1196"/>
                  </a:lnTo>
                  <a:lnTo>
                    <a:pt x="1365" y="1176"/>
                  </a:lnTo>
                  <a:lnTo>
                    <a:pt x="1356" y="1153"/>
                  </a:lnTo>
                  <a:lnTo>
                    <a:pt x="1347" y="1121"/>
                  </a:lnTo>
                  <a:lnTo>
                    <a:pt x="1342" y="1090"/>
                  </a:lnTo>
                  <a:lnTo>
                    <a:pt x="1337" y="1060"/>
                  </a:lnTo>
                  <a:lnTo>
                    <a:pt x="1333" y="1037"/>
                  </a:lnTo>
                  <a:lnTo>
                    <a:pt x="1328" y="1014"/>
                  </a:lnTo>
                  <a:lnTo>
                    <a:pt x="1337" y="1038"/>
                  </a:lnTo>
                  <a:lnTo>
                    <a:pt x="1333" y="1029"/>
                  </a:lnTo>
                  <a:lnTo>
                    <a:pt x="1351" y="1059"/>
                  </a:lnTo>
                  <a:lnTo>
                    <a:pt x="1346" y="1053"/>
                  </a:lnTo>
                  <a:cubicBezTo>
                    <a:pt x="1337" y="1042"/>
                    <a:pt x="1329" y="1029"/>
                    <a:pt x="1324" y="1015"/>
                  </a:cubicBezTo>
                  <a:lnTo>
                    <a:pt x="1319" y="1001"/>
                  </a:lnTo>
                  <a:lnTo>
                    <a:pt x="1319" y="999"/>
                  </a:lnTo>
                  <a:lnTo>
                    <a:pt x="1308" y="975"/>
                  </a:lnTo>
                  <a:lnTo>
                    <a:pt x="1299" y="955"/>
                  </a:lnTo>
                  <a:lnTo>
                    <a:pt x="1286" y="927"/>
                  </a:lnTo>
                  <a:lnTo>
                    <a:pt x="1282" y="915"/>
                  </a:lnTo>
                  <a:lnTo>
                    <a:pt x="1271" y="894"/>
                  </a:lnTo>
                  <a:lnTo>
                    <a:pt x="1259" y="868"/>
                  </a:lnTo>
                  <a:lnTo>
                    <a:pt x="1253" y="857"/>
                  </a:lnTo>
                  <a:lnTo>
                    <a:pt x="1248" y="845"/>
                  </a:lnTo>
                  <a:cubicBezTo>
                    <a:pt x="1245" y="838"/>
                    <a:pt x="1243" y="830"/>
                    <a:pt x="1241" y="823"/>
                  </a:cubicBezTo>
                  <a:lnTo>
                    <a:pt x="1237" y="801"/>
                  </a:lnTo>
                  <a:lnTo>
                    <a:pt x="1232" y="779"/>
                  </a:lnTo>
                  <a:lnTo>
                    <a:pt x="1248" y="818"/>
                  </a:lnTo>
                  <a:lnTo>
                    <a:pt x="1253" y="824"/>
                  </a:lnTo>
                  <a:lnTo>
                    <a:pt x="1248" y="818"/>
                  </a:lnTo>
                  <a:cubicBezTo>
                    <a:pt x="1240" y="809"/>
                    <a:pt x="1233" y="798"/>
                    <a:pt x="1228" y="786"/>
                  </a:cubicBezTo>
                  <a:lnTo>
                    <a:pt x="1217" y="757"/>
                  </a:lnTo>
                  <a:lnTo>
                    <a:pt x="1208" y="733"/>
                  </a:lnTo>
                  <a:lnTo>
                    <a:pt x="1216" y="751"/>
                  </a:lnTo>
                  <a:lnTo>
                    <a:pt x="1206" y="733"/>
                  </a:lnTo>
                  <a:lnTo>
                    <a:pt x="1196" y="715"/>
                  </a:lnTo>
                  <a:lnTo>
                    <a:pt x="1282" y="778"/>
                  </a:lnTo>
                  <a:lnTo>
                    <a:pt x="1277" y="777"/>
                  </a:lnTo>
                  <a:cubicBezTo>
                    <a:pt x="1263" y="774"/>
                    <a:pt x="1249" y="769"/>
                    <a:pt x="1237" y="761"/>
                  </a:cubicBezTo>
                  <a:lnTo>
                    <a:pt x="1232" y="758"/>
                  </a:lnTo>
                  <a:cubicBezTo>
                    <a:pt x="1202" y="740"/>
                    <a:pt x="1180" y="711"/>
                    <a:pt x="1173" y="676"/>
                  </a:cubicBezTo>
                  <a:lnTo>
                    <a:pt x="1169" y="661"/>
                  </a:lnTo>
                  <a:lnTo>
                    <a:pt x="1169" y="656"/>
                  </a:lnTo>
                  <a:lnTo>
                    <a:pt x="1166" y="642"/>
                  </a:lnTo>
                  <a:lnTo>
                    <a:pt x="1164" y="633"/>
                  </a:lnTo>
                  <a:lnTo>
                    <a:pt x="1241" y="724"/>
                  </a:lnTo>
                  <a:lnTo>
                    <a:pt x="1236" y="722"/>
                  </a:lnTo>
                  <a:lnTo>
                    <a:pt x="1283" y="731"/>
                  </a:lnTo>
                  <a:lnTo>
                    <a:pt x="1278" y="731"/>
                  </a:lnTo>
                  <a:cubicBezTo>
                    <a:pt x="1259" y="731"/>
                    <a:pt x="1239" y="727"/>
                    <a:pt x="1221" y="718"/>
                  </a:cubicBezTo>
                  <a:lnTo>
                    <a:pt x="1221" y="717"/>
                  </a:lnTo>
                  <a:lnTo>
                    <a:pt x="1211" y="713"/>
                  </a:lnTo>
                  <a:cubicBezTo>
                    <a:pt x="1191" y="705"/>
                    <a:pt x="1173" y="692"/>
                    <a:pt x="1159" y="676"/>
                  </a:cubicBezTo>
                  <a:lnTo>
                    <a:pt x="1150" y="665"/>
                  </a:lnTo>
                  <a:lnTo>
                    <a:pt x="1164" y="679"/>
                  </a:lnTo>
                  <a:lnTo>
                    <a:pt x="1154" y="670"/>
                  </a:lnTo>
                  <a:lnTo>
                    <a:pt x="1227" y="702"/>
                  </a:lnTo>
                  <a:lnTo>
                    <a:pt x="1217" y="701"/>
                  </a:lnTo>
                  <a:cubicBezTo>
                    <a:pt x="1185" y="698"/>
                    <a:pt x="1156" y="683"/>
                    <a:pt x="1135" y="660"/>
                  </a:cubicBezTo>
                  <a:lnTo>
                    <a:pt x="1125" y="649"/>
                  </a:lnTo>
                  <a:cubicBezTo>
                    <a:pt x="1114" y="636"/>
                    <a:pt x="1105" y="622"/>
                    <a:pt x="1099" y="606"/>
                  </a:cubicBezTo>
                  <a:lnTo>
                    <a:pt x="1097" y="601"/>
                  </a:lnTo>
                  <a:lnTo>
                    <a:pt x="1092" y="589"/>
                  </a:lnTo>
                  <a:lnTo>
                    <a:pt x="1112" y="621"/>
                  </a:lnTo>
                  <a:lnTo>
                    <a:pt x="1107" y="615"/>
                  </a:lnTo>
                  <a:lnTo>
                    <a:pt x="1126" y="633"/>
                  </a:lnTo>
                  <a:lnTo>
                    <a:pt x="1121" y="629"/>
                  </a:lnTo>
                  <a:cubicBezTo>
                    <a:pt x="1110" y="621"/>
                    <a:pt x="1101" y="611"/>
                    <a:pt x="1094" y="600"/>
                  </a:cubicBezTo>
                  <a:lnTo>
                    <a:pt x="1082" y="582"/>
                  </a:lnTo>
                  <a:lnTo>
                    <a:pt x="1072" y="566"/>
                  </a:lnTo>
                  <a:lnTo>
                    <a:pt x="1086" y="585"/>
                  </a:lnTo>
                  <a:lnTo>
                    <a:pt x="1076" y="574"/>
                  </a:lnTo>
                  <a:cubicBezTo>
                    <a:pt x="1065" y="561"/>
                    <a:pt x="1056" y="547"/>
                    <a:pt x="1050" y="531"/>
                  </a:cubicBezTo>
                  <a:lnTo>
                    <a:pt x="1046" y="520"/>
                  </a:lnTo>
                  <a:lnTo>
                    <a:pt x="1055" y="539"/>
                  </a:lnTo>
                  <a:lnTo>
                    <a:pt x="1050" y="530"/>
                  </a:lnTo>
                  <a:lnTo>
                    <a:pt x="1187" y="593"/>
                  </a:lnTo>
                  <a:lnTo>
                    <a:pt x="1182" y="594"/>
                  </a:lnTo>
                  <a:lnTo>
                    <a:pt x="1222" y="578"/>
                  </a:lnTo>
                  <a:lnTo>
                    <a:pt x="1217" y="581"/>
                  </a:lnTo>
                  <a:cubicBezTo>
                    <a:pt x="1211" y="585"/>
                    <a:pt x="1205" y="588"/>
                    <a:pt x="1199" y="590"/>
                  </a:cubicBezTo>
                  <a:lnTo>
                    <a:pt x="1194" y="592"/>
                  </a:lnTo>
                  <a:cubicBezTo>
                    <a:pt x="1179" y="598"/>
                    <a:pt x="1163" y="601"/>
                    <a:pt x="1146" y="601"/>
                  </a:cubicBezTo>
                  <a:lnTo>
                    <a:pt x="1141" y="601"/>
                  </a:lnTo>
                  <a:cubicBezTo>
                    <a:pt x="1100" y="601"/>
                    <a:pt x="1061" y="582"/>
                    <a:pt x="1037" y="548"/>
                  </a:cubicBezTo>
                  <a:lnTo>
                    <a:pt x="1032" y="541"/>
                  </a:lnTo>
                  <a:lnTo>
                    <a:pt x="1027" y="534"/>
                  </a:lnTo>
                  <a:lnTo>
                    <a:pt x="1131" y="587"/>
                  </a:lnTo>
                  <a:lnTo>
                    <a:pt x="1127" y="587"/>
                  </a:lnTo>
                  <a:lnTo>
                    <a:pt x="1193" y="569"/>
                  </a:lnTo>
                  <a:lnTo>
                    <a:pt x="1188" y="572"/>
                  </a:lnTo>
                  <a:cubicBezTo>
                    <a:pt x="1179" y="578"/>
                    <a:pt x="1169" y="582"/>
                    <a:pt x="1159" y="585"/>
                  </a:cubicBezTo>
                  <a:lnTo>
                    <a:pt x="1149" y="588"/>
                  </a:lnTo>
                  <a:cubicBezTo>
                    <a:pt x="1125" y="595"/>
                    <a:pt x="1100" y="595"/>
                    <a:pt x="1076" y="588"/>
                  </a:cubicBezTo>
                  <a:lnTo>
                    <a:pt x="1066" y="585"/>
                  </a:lnTo>
                  <a:cubicBezTo>
                    <a:pt x="1042" y="578"/>
                    <a:pt x="1020" y="564"/>
                    <a:pt x="1004" y="544"/>
                  </a:cubicBezTo>
                  <a:lnTo>
                    <a:pt x="1007" y="547"/>
                  </a:lnTo>
                  <a:lnTo>
                    <a:pt x="1002" y="542"/>
                  </a:lnTo>
                  <a:lnTo>
                    <a:pt x="1192" y="531"/>
                  </a:lnTo>
                  <a:lnTo>
                    <a:pt x="1187" y="538"/>
                  </a:lnTo>
                  <a:lnTo>
                    <a:pt x="1182" y="544"/>
                  </a:lnTo>
                  <a:cubicBezTo>
                    <a:pt x="1155" y="577"/>
                    <a:pt x="1113" y="594"/>
                    <a:pt x="1071" y="590"/>
                  </a:cubicBezTo>
                  <a:lnTo>
                    <a:pt x="1061" y="589"/>
                  </a:lnTo>
                  <a:cubicBezTo>
                    <a:pt x="1019" y="585"/>
                    <a:pt x="982" y="560"/>
                    <a:pt x="962" y="524"/>
                  </a:cubicBezTo>
                  <a:lnTo>
                    <a:pt x="960" y="520"/>
                  </a:lnTo>
                  <a:lnTo>
                    <a:pt x="955" y="512"/>
                  </a:lnTo>
                  <a:lnTo>
                    <a:pt x="1111" y="563"/>
                  </a:lnTo>
                  <a:lnTo>
                    <a:pt x="1106" y="565"/>
                  </a:lnTo>
                  <a:lnTo>
                    <a:pt x="1101" y="567"/>
                  </a:lnTo>
                  <a:cubicBezTo>
                    <a:pt x="1045" y="590"/>
                    <a:pt x="981" y="570"/>
                    <a:pt x="947" y="519"/>
                  </a:cubicBezTo>
                  <a:lnTo>
                    <a:pt x="945" y="517"/>
                  </a:lnTo>
                  <a:lnTo>
                    <a:pt x="940" y="510"/>
                  </a:lnTo>
                  <a:lnTo>
                    <a:pt x="1070" y="561"/>
                  </a:lnTo>
                  <a:lnTo>
                    <a:pt x="1060" y="563"/>
                  </a:lnTo>
                  <a:lnTo>
                    <a:pt x="1125" y="528"/>
                  </a:lnTo>
                  <a:lnTo>
                    <a:pt x="1109" y="542"/>
                  </a:lnTo>
                  <a:lnTo>
                    <a:pt x="1104" y="546"/>
                  </a:lnTo>
                  <a:cubicBezTo>
                    <a:pt x="1075" y="570"/>
                    <a:pt x="1036" y="579"/>
                    <a:pt x="999" y="572"/>
                  </a:cubicBezTo>
                  <a:lnTo>
                    <a:pt x="974" y="566"/>
                  </a:lnTo>
                  <a:lnTo>
                    <a:pt x="965" y="563"/>
                  </a:lnTo>
                  <a:lnTo>
                    <a:pt x="1063" y="556"/>
                  </a:lnTo>
                  <a:lnTo>
                    <a:pt x="1053" y="561"/>
                  </a:lnTo>
                  <a:cubicBezTo>
                    <a:pt x="1043" y="566"/>
                    <a:pt x="1032" y="570"/>
                    <a:pt x="1021" y="572"/>
                  </a:cubicBezTo>
                  <a:lnTo>
                    <a:pt x="1011" y="574"/>
                  </a:lnTo>
                  <a:cubicBezTo>
                    <a:pt x="983" y="580"/>
                    <a:pt x="954" y="576"/>
                    <a:pt x="928" y="563"/>
                  </a:cubicBezTo>
                  <a:lnTo>
                    <a:pt x="918" y="558"/>
                  </a:lnTo>
                  <a:lnTo>
                    <a:pt x="1007" y="568"/>
                  </a:lnTo>
                  <a:lnTo>
                    <a:pt x="1003" y="569"/>
                  </a:lnTo>
                  <a:cubicBezTo>
                    <a:pt x="992" y="571"/>
                    <a:pt x="982" y="572"/>
                    <a:pt x="971" y="572"/>
                  </a:cubicBezTo>
                  <a:lnTo>
                    <a:pt x="966" y="572"/>
                  </a:lnTo>
                  <a:cubicBezTo>
                    <a:pt x="920" y="572"/>
                    <a:pt x="877" y="547"/>
                    <a:pt x="855" y="507"/>
                  </a:cubicBezTo>
                  <a:lnTo>
                    <a:pt x="850" y="498"/>
                  </a:lnTo>
                  <a:lnTo>
                    <a:pt x="845" y="489"/>
                  </a:lnTo>
                  <a:lnTo>
                    <a:pt x="944" y="554"/>
                  </a:lnTo>
                  <a:lnTo>
                    <a:pt x="934" y="553"/>
                  </a:lnTo>
                  <a:lnTo>
                    <a:pt x="994" y="544"/>
                  </a:lnTo>
                  <a:lnTo>
                    <a:pt x="989" y="546"/>
                  </a:lnTo>
                  <a:cubicBezTo>
                    <a:pt x="982" y="549"/>
                    <a:pt x="974" y="551"/>
                    <a:pt x="967" y="553"/>
                  </a:cubicBezTo>
                  <a:lnTo>
                    <a:pt x="962" y="554"/>
                  </a:lnTo>
                  <a:cubicBezTo>
                    <a:pt x="903" y="566"/>
                    <a:pt x="844" y="535"/>
                    <a:pt x="820" y="480"/>
                  </a:cubicBezTo>
                  <a:lnTo>
                    <a:pt x="821" y="482"/>
                  </a:lnTo>
                  <a:lnTo>
                    <a:pt x="816" y="473"/>
                  </a:lnTo>
                  <a:lnTo>
                    <a:pt x="1007" y="510"/>
                  </a:lnTo>
                  <a:lnTo>
                    <a:pt x="1013" y="505"/>
                  </a:lnTo>
                  <a:lnTo>
                    <a:pt x="1008" y="510"/>
                  </a:lnTo>
                  <a:cubicBezTo>
                    <a:pt x="969" y="549"/>
                    <a:pt x="910" y="559"/>
                    <a:pt x="860" y="534"/>
                  </a:cubicBezTo>
                  <a:lnTo>
                    <a:pt x="850" y="529"/>
                  </a:lnTo>
                  <a:lnTo>
                    <a:pt x="895" y="542"/>
                  </a:lnTo>
                  <a:lnTo>
                    <a:pt x="885" y="541"/>
                  </a:lnTo>
                  <a:cubicBezTo>
                    <a:pt x="848" y="537"/>
                    <a:pt x="815" y="518"/>
                    <a:pt x="793" y="488"/>
                  </a:cubicBezTo>
                  <a:lnTo>
                    <a:pt x="788" y="481"/>
                  </a:lnTo>
                  <a:lnTo>
                    <a:pt x="783" y="474"/>
                  </a:lnTo>
                  <a:lnTo>
                    <a:pt x="964" y="502"/>
                  </a:lnTo>
                  <a:lnTo>
                    <a:pt x="963" y="502"/>
                  </a:lnTo>
                  <a:lnTo>
                    <a:pt x="958" y="506"/>
                  </a:lnTo>
                  <a:cubicBezTo>
                    <a:pt x="939" y="522"/>
                    <a:pt x="916" y="531"/>
                    <a:pt x="891" y="534"/>
                  </a:cubicBezTo>
                  <a:lnTo>
                    <a:pt x="881" y="535"/>
                  </a:lnTo>
                  <a:cubicBezTo>
                    <a:pt x="873" y="536"/>
                    <a:pt x="864" y="536"/>
                    <a:pt x="856" y="535"/>
                  </a:cubicBezTo>
                  <a:lnTo>
                    <a:pt x="846" y="534"/>
                  </a:lnTo>
                  <a:cubicBezTo>
                    <a:pt x="821" y="531"/>
                    <a:pt x="798" y="522"/>
                    <a:pt x="779" y="506"/>
                  </a:cubicBezTo>
                  <a:lnTo>
                    <a:pt x="774" y="502"/>
                  </a:lnTo>
                  <a:lnTo>
                    <a:pt x="806" y="521"/>
                  </a:lnTo>
                  <a:lnTo>
                    <a:pt x="801" y="519"/>
                  </a:lnTo>
                  <a:lnTo>
                    <a:pt x="948" y="480"/>
                  </a:lnTo>
                  <a:lnTo>
                    <a:pt x="944" y="485"/>
                  </a:lnTo>
                  <a:cubicBezTo>
                    <a:pt x="939" y="493"/>
                    <a:pt x="932" y="500"/>
                    <a:pt x="924" y="505"/>
                  </a:cubicBezTo>
                  <a:lnTo>
                    <a:pt x="919" y="509"/>
                  </a:lnTo>
                  <a:cubicBezTo>
                    <a:pt x="892" y="531"/>
                    <a:pt x="857" y="541"/>
                    <a:pt x="822" y="536"/>
                  </a:cubicBezTo>
                  <a:cubicBezTo>
                    <a:pt x="787" y="531"/>
                    <a:pt x="756" y="512"/>
                    <a:pt x="735" y="484"/>
                  </a:cubicBezTo>
                  <a:lnTo>
                    <a:pt x="730" y="477"/>
                  </a:lnTo>
                  <a:lnTo>
                    <a:pt x="725" y="470"/>
                  </a:lnTo>
                  <a:lnTo>
                    <a:pt x="804" y="521"/>
                  </a:lnTo>
                  <a:lnTo>
                    <a:pt x="799" y="520"/>
                  </a:lnTo>
                  <a:lnTo>
                    <a:pt x="872" y="513"/>
                  </a:lnTo>
                  <a:lnTo>
                    <a:pt x="867" y="515"/>
                  </a:lnTo>
                  <a:cubicBezTo>
                    <a:pt x="856" y="520"/>
                    <a:pt x="844" y="523"/>
                    <a:pt x="832" y="524"/>
                  </a:cubicBezTo>
                  <a:lnTo>
                    <a:pt x="822" y="525"/>
                  </a:lnTo>
                  <a:cubicBezTo>
                    <a:pt x="809" y="526"/>
                    <a:pt x="795" y="525"/>
                    <a:pt x="782" y="522"/>
                  </a:cubicBezTo>
                  <a:lnTo>
                    <a:pt x="773" y="520"/>
                  </a:lnTo>
                  <a:lnTo>
                    <a:pt x="848" y="514"/>
                  </a:lnTo>
                  <a:lnTo>
                    <a:pt x="838" y="518"/>
                  </a:lnTo>
                  <a:cubicBezTo>
                    <a:pt x="815" y="528"/>
                    <a:pt x="790" y="530"/>
                    <a:pt x="765" y="525"/>
                  </a:cubicBezTo>
                  <a:lnTo>
                    <a:pt x="768" y="525"/>
                  </a:lnTo>
                  <a:lnTo>
                    <a:pt x="758" y="524"/>
                  </a:lnTo>
                  <a:lnTo>
                    <a:pt x="811" y="518"/>
                  </a:lnTo>
                  <a:lnTo>
                    <a:pt x="802" y="521"/>
                  </a:lnTo>
                  <a:lnTo>
                    <a:pt x="841" y="499"/>
                  </a:lnTo>
                  <a:lnTo>
                    <a:pt x="836" y="503"/>
                  </a:lnTo>
                  <a:cubicBezTo>
                    <a:pt x="827" y="511"/>
                    <a:pt x="816" y="518"/>
                    <a:pt x="804" y="522"/>
                  </a:cubicBezTo>
                  <a:lnTo>
                    <a:pt x="799" y="524"/>
                  </a:lnTo>
                  <a:cubicBezTo>
                    <a:pt x="762" y="539"/>
                    <a:pt x="720" y="536"/>
                    <a:pt x="686" y="515"/>
                  </a:cubicBezTo>
                  <a:lnTo>
                    <a:pt x="681" y="512"/>
                  </a:lnTo>
                  <a:cubicBezTo>
                    <a:pt x="672" y="507"/>
                    <a:pt x="663" y="500"/>
                    <a:pt x="656" y="493"/>
                  </a:cubicBezTo>
                  <a:lnTo>
                    <a:pt x="651" y="488"/>
                  </a:lnTo>
                  <a:lnTo>
                    <a:pt x="684" y="512"/>
                  </a:lnTo>
                  <a:lnTo>
                    <a:pt x="674" y="507"/>
                  </a:lnTo>
                  <a:cubicBezTo>
                    <a:pt x="667" y="503"/>
                    <a:pt x="660" y="499"/>
                    <a:pt x="653" y="494"/>
                  </a:cubicBezTo>
                  <a:lnTo>
                    <a:pt x="644" y="487"/>
                  </a:lnTo>
                  <a:lnTo>
                    <a:pt x="770" y="504"/>
                  </a:lnTo>
                  <a:lnTo>
                    <a:pt x="749" y="512"/>
                  </a:lnTo>
                  <a:lnTo>
                    <a:pt x="739" y="515"/>
                  </a:lnTo>
                  <a:lnTo>
                    <a:pt x="768" y="502"/>
                  </a:lnTo>
                  <a:lnTo>
                    <a:pt x="758" y="508"/>
                  </a:lnTo>
                  <a:cubicBezTo>
                    <a:pt x="714" y="535"/>
                    <a:pt x="657" y="532"/>
                    <a:pt x="616" y="501"/>
                  </a:cubicBezTo>
                  <a:lnTo>
                    <a:pt x="609" y="495"/>
                  </a:lnTo>
                  <a:lnTo>
                    <a:pt x="604" y="491"/>
                  </a:lnTo>
                  <a:lnTo>
                    <a:pt x="774" y="482"/>
                  </a:lnTo>
                  <a:lnTo>
                    <a:pt x="769" y="487"/>
                  </a:lnTo>
                  <a:lnTo>
                    <a:pt x="764" y="492"/>
                  </a:lnTo>
                  <a:cubicBezTo>
                    <a:pt x="743" y="513"/>
                    <a:pt x="716" y="526"/>
                    <a:pt x="686" y="529"/>
                  </a:cubicBezTo>
                  <a:lnTo>
                    <a:pt x="676" y="530"/>
                  </a:lnTo>
                  <a:lnTo>
                    <a:pt x="666" y="531"/>
                  </a:lnTo>
                  <a:cubicBezTo>
                    <a:pt x="657" y="532"/>
                    <a:pt x="648" y="532"/>
                    <a:pt x="639" y="531"/>
                  </a:cubicBezTo>
                  <a:lnTo>
                    <a:pt x="630" y="530"/>
                  </a:lnTo>
                  <a:lnTo>
                    <a:pt x="670" y="528"/>
                  </a:lnTo>
                  <a:lnTo>
                    <a:pt x="660" y="530"/>
                  </a:lnTo>
                  <a:lnTo>
                    <a:pt x="708" y="509"/>
                  </a:lnTo>
                  <a:lnTo>
                    <a:pt x="698" y="516"/>
                  </a:lnTo>
                  <a:cubicBezTo>
                    <a:pt x="669" y="536"/>
                    <a:pt x="634" y="544"/>
                    <a:pt x="599" y="537"/>
                  </a:cubicBezTo>
                  <a:lnTo>
                    <a:pt x="594" y="536"/>
                  </a:lnTo>
                  <a:lnTo>
                    <a:pt x="589" y="535"/>
                  </a:lnTo>
                  <a:lnTo>
                    <a:pt x="705" y="500"/>
                  </a:lnTo>
                  <a:lnTo>
                    <a:pt x="700" y="505"/>
                  </a:lnTo>
                  <a:lnTo>
                    <a:pt x="695" y="510"/>
                  </a:lnTo>
                  <a:cubicBezTo>
                    <a:pt x="663" y="542"/>
                    <a:pt x="617" y="555"/>
                    <a:pt x="573" y="544"/>
                  </a:cubicBezTo>
                  <a:lnTo>
                    <a:pt x="569" y="543"/>
                  </a:lnTo>
                  <a:cubicBezTo>
                    <a:pt x="557" y="540"/>
                    <a:pt x="545" y="535"/>
                    <a:pt x="535" y="528"/>
                  </a:cubicBezTo>
                  <a:lnTo>
                    <a:pt x="530" y="525"/>
                  </a:lnTo>
                  <a:lnTo>
                    <a:pt x="583" y="543"/>
                  </a:lnTo>
                  <a:lnTo>
                    <a:pt x="573" y="542"/>
                  </a:lnTo>
                  <a:lnTo>
                    <a:pt x="611" y="540"/>
                  </a:lnTo>
                  <a:lnTo>
                    <a:pt x="601" y="542"/>
                  </a:lnTo>
                  <a:cubicBezTo>
                    <a:pt x="592" y="544"/>
                    <a:pt x="584" y="544"/>
                    <a:pt x="575" y="544"/>
                  </a:cubicBezTo>
                  <a:lnTo>
                    <a:pt x="565" y="544"/>
                  </a:lnTo>
                  <a:lnTo>
                    <a:pt x="628" y="528"/>
                  </a:lnTo>
                  <a:lnTo>
                    <a:pt x="619" y="533"/>
                  </a:lnTo>
                  <a:lnTo>
                    <a:pt x="636" y="521"/>
                  </a:lnTo>
                  <a:lnTo>
                    <a:pt x="631" y="525"/>
                  </a:lnTo>
                  <a:cubicBezTo>
                    <a:pt x="622" y="533"/>
                    <a:pt x="611" y="540"/>
                    <a:pt x="599" y="544"/>
                  </a:cubicBezTo>
                  <a:lnTo>
                    <a:pt x="594" y="546"/>
                  </a:lnTo>
                  <a:cubicBezTo>
                    <a:pt x="546" y="565"/>
                    <a:pt x="492" y="554"/>
                    <a:pt x="456" y="518"/>
                  </a:cubicBezTo>
                  <a:lnTo>
                    <a:pt x="451" y="513"/>
                  </a:lnTo>
                  <a:lnTo>
                    <a:pt x="446" y="508"/>
                  </a:lnTo>
                  <a:lnTo>
                    <a:pt x="562" y="543"/>
                  </a:lnTo>
                  <a:lnTo>
                    <a:pt x="552" y="545"/>
                  </a:lnTo>
                  <a:cubicBezTo>
                    <a:pt x="543" y="547"/>
                    <a:pt x="535" y="547"/>
                    <a:pt x="526" y="547"/>
                  </a:cubicBezTo>
                  <a:lnTo>
                    <a:pt x="517" y="547"/>
                  </a:lnTo>
                  <a:lnTo>
                    <a:pt x="565" y="538"/>
                  </a:lnTo>
                  <a:lnTo>
                    <a:pt x="560" y="540"/>
                  </a:lnTo>
                  <a:cubicBezTo>
                    <a:pt x="553" y="543"/>
                    <a:pt x="545" y="545"/>
                    <a:pt x="538" y="547"/>
                  </a:cubicBezTo>
                  <a:lnTo>
                    <a:pt x="533" y="548"/>
                  </a:lnTo>
                  <a:cubicBezTo>
                    <a:pt x="508" y="553"/>
                    <a:pt x="483" y="551"/>
                    <a:pt x="460" y="541"/>
                  </a:cubicBezTo>
                  <a:lnTo>
                    <a:pt x="450" y="537"/>
                  </a:lnTo>
                  <a:lnTo>
                    <a:pt x="485" y="546"/>
                  </a:lnTo>
                  <a:lnTo>
                    <a:pt x="475" y="545"/>
                  </a:lnTo>
                  <a:lnTo>
                    <a:pt x="550" y="529"/>
                  </a:lnTo>
                  <a:lnTo>
                    <a:pt x="544" y="532"/>
                  </a:lnTo>
                  <a:lnTo>
                    <a:pt x="534" y="538"/>
                  </a:lnTo>
                  <a:cubicBezTo>
                    <a:pt x="525" y="544"/>
                    <a:pt x="515" y="548"/>
                    <a:pt x="505" y="551"/>
                  </a:cubicBezTo>
                  <a:lnTo>
                    <a:pt x="495" y="554"/>
                  </a:lnTo>
                  <a:lnTo>
                    <a:pt x="524" y="541"/>
                  </a:lnTo>
                  <a:lnTo>
                    <a:pt x="514" y="547"/>
                  </a:lnTo>
                  <a:lnTo>
                    <a:pt x="565" y="489"/>
                  </a:lnTo>
                  <a:lnTo>
                    <a:pt x="561" y="498"/>
                  </a:lnTo>
                  <a:cubicBezTo>
                    <a:pt x="555" y="513"/>
                    <a:pt x="546" y="526"/>
                    <a:pt x="535" y="537"/>
                  </a:cubicBezTo>
                  <a:lnTo>
                    <a:pt x="530" y="542"/>
                  </a:lnTo>
                  <a:cubicBezTo>
                    <a:pt x="505" y="567"/>
                    <a:pt x="470" y="581"/>
                    <a:pt x="434" y="579"/>
                  </a:cubicBezTo>
                  <a:cubicBezTo>
                    <a:pt x="398" y="578"/>
                    <a:pt x="364" y="561"/>
                    <a:pt x="341" y="533"/>
                  </a:cubicBezTo>
                  <a:lnTo>
                    <a:pt x="330" y="520"/>
                  </a:lnTo>
                  <a:lnTo>
                    <a:pt x="325" y="513"/>
                  </a:lnTo>
                  <a:lnTo>
                    <a:pt x="509" y="538"/>
                  </a:lnTo>
                  <a:lnTo>
                    <a:pt x="504" y="542"/>
                  </a:lnTo>
                  <a:lnTo>
                    <a:pt x="523" y="524"/>
                  </a:lnTo>
                  <a:lnTo>
                    <a:pt x="518" y="530"/>
                  </a:lnTo>
                  <a:cubicBezTo>
                    <a:pt x="482" y="573"/>
                    <a:pt x="423" y="588"/>
                    <a:pt x="372" y="567"/>
                  </a:cubicBezTo>
                  <a:lnTo>
                    <a:pt x="367" y="565"/>
                  </a:lnTo>
                  <a:cubicBezTo>
                    <a:pt x="355" y="561"/>
                    <a:pt x="344" y="554"/>
                    <a:pt x="335" y="546"/>
                  </a:cubicBezTo>
                  <a:lnTo>
                    <a:pt x="330" y="542"/>
                  </a:lnTo>
                  <a:lnTo>
                    <a:pt x="382" y="567"/>
                  </a:lnTo>
                  <a:lnTo>
                    <a:pt x="388" y="568"/>
                  </a:lnTo>
                  <a:lnTo>
                    <a:pt x="378" y="567"/>
                  </a:lnTo>
                  <a:cubicBezTo>
                    <a:pt x="366" y="566"/>
                    <a:pt x="354" y="563"/>
                    <a:pt x="343" y="558"/>
                  </a:cubicBezTo>
                  <a:lnTo>
                    <a:pt x="333" y="554"/>
                  </a:lnTo>
                  <a:lnTo>
                    <a:pt x="406" y="561"/>
                  </a:lnTo>
                  <a:lnTo>
                    <a:pt x="396" y="563"/>
                  </a:lnTo>
                  <a:cubicBezTo>
                    <a:pt x="374" y="567"/>
                    <a:pt x="351" y="566"/>
                    <a:pt x="330" y="559"/>
                  </a:cubicBezTo>
                  <a:lnTo>
                    <a:pt x="336" y="560"/>
                  </a:lnTo>
                  <a:lnTo>
                    <a:pt x="326" y="558"/>
                  </a:lnTo>
                  <a:cubicBezTo>
                    <a:pt x="309" y="555"/>
                    <a:pt x="293" y="547"/>
                    <a:pt x="278" y="537"/>
                  </a:cubicBezTo>
                  <a:lnTo>
                    <a:pt x="268" y="530"/>
                  </a:lnTo>
                  <a:lnTo>
                    <a:pt x="316" y="551"/>
                  </a:lnTo>
                  <a:lnTo>
                    <a:pt x="295" y="546"/>
                  </a:lnTo>
                  <a:lnTo>
                    <a:pt x="285" y="543"/>
                  </a:lnTo>
                  <a:cubicBezTo>
                    <a:pt x="267" y="538"/>
                    <a:pt x="250" y="529"/>
                    <a:pt x="236" y="516"/>
                  </a:cubicBezTo>
                  <a:lnTo>
                    <a:pt x="227" y="508"/>
                  </a:lnTo>
                  <a:cubicBezTo>
                    <a:pt x="217" y="499"/>
                    <a:pt x="208" y="487"/>
                    <a:pt x="201" y="475"/>
                  </a:cubicBezTo>
                  <a:lnTo>
                    <a:pt x="196" y="466"/>
                  </a:lnTo>
                  <a:lnTo>
                    <a:pt x="198" y="469"/>
                  </a:lnTo>
                  <a:lnTo>
                    <a:pt x="188" y="455"/>
                  </a:lnTo>
                  <a:lnTo>
                    <a:pt x="219" y="485"/>
                  </a:lnTo>
                  <a:lnTo>
                    <a:pt x="209" y="478"/>
                  </a:lnTo>
                  <a:cubicBezTo>
                    <a:pt x="192" y="466"/>
                    <a:pt x="178" y="450"/>
                    <a:pt x="168" y="431"/>
                  </a:cubicBezTo>
                  <a:lnTo>
                    <a:pt x="167" y="428"/>
                  </a:lnTo>
                  <a:lnTo>
                    <a:pt x="162" y="419"/>
                  </a:lnTo>
                  <a:lnTo>
                    <a:pt x="208" y="466"/>
                  </a:lnTo>
                  <a:lnTo>
                    <a:pt x="189" y="453"/>
                  </a:lnTo>
                  <a:lnTo>
                    <a:pt x="184" y="449"/>
                  </a:lnTo>
                  <a:cubicBezTo>
                    <a:pt x="165" y="435"/>
                    <a:pt x="151" y="415"/>
                    <a:pt x="143" y="393"/>
                  </a:cubicBezTo>
                  <a:lnTo>
                    <a:pt x="140" y="385"/>
                  </a:lnTo>
                  <a:lnTo>
                    <a:pt x="135" y="373"/>
                  </a:lnTo>
                  <a:lnTo>
                    <a:pt x="253" y="451"/>
                  </a:lnTo>
                  <a:lnTo>
                    <a:pt x="248" y="451"/>
                  </a:lnTo>
                  <a:cubicBezTo>
                    <a:pt x="240" y="451"/>
                    <a:pt x="232" y="451"/>
                    <a:pt x="223" y="449"/>
                  </a:cubicBezTo>
                  <a:lnTo>
                    <a:pt x="218" y="448"/>
                  </a:lnTo>
                  <a:cubicBezTo>
                    <a:pt x="178" y="440"/>
                    <a:pt x="143" y="412"/>
                    <a:pt x="127" y="374"/>
                  </a:cubicBezTo>
                  <a:lnTo>
                    <a:pt x="121" y="363"/>
                  </a:lnTo>
                  <a:lnTo>
                    <a:pt x="116" y="351"/>
                  </a:lnTo>
                  <a:lnTo>
                    <a:pt x="136" y="383"/>
                  </a:lnTo>
                  <a:lnTo>
                    <a:pt x="121" y="363"/>
                  </a:lnTo>
                  <a:lnTo>
                    <a:pt x="116" y="355"/>
                  </a:lnTo>
                  <a:cubicBezTo>
                    <a:pt x="109" y="345"/>
                    <a:pt x="104" y="334"/>
                    <a:pt x="101" y="322"/>
                  </a:cubicBezTo>
                  <a:lnTo>
                    <a:pt x="96" y="304"/>
                  </a:lnTo>
                  <a:lnTo>
                    <a:pt x="91" y="286"/>
                  </a:lnTo>
                  <a:lnTo>
                    <a:pt x="124" y="342"/>
                  </a:lnTo>
                  <a:lnTo>
                    <a:pt x="130" y="346"/>
                  </a:lnTo>
                  <a:lnTo>
                    <a:pt x="125" y="342"/>
                  </a:lnTo>
                  <a:cubicBezTo>
                    <a:pt x="105" y="327"/>
                    <a:pt x="91" y="306"/>
                    <a:pt x="83" y="283"/>
                  </a:cubicBezTo>
                  <a:lnTo>
                    <a:pt x="84" y="283"/>
                  </a:lnTo>
                  <a:lnTo>
                    <a:pt x="79" y="272"/>
                  </a:lnTo>
                  <a:lnTo>
                    <a:pt x="116" y="319"/>
                  </a:lnTo>
                  <a:lnTo>
                    <a:pt x="111" y="315"/>
                  </a:lnTo>
                  <a:lnTo>
                    <a:pt x="106" y="311"/>
                  </a:lnTo>
                  <a:cubicBezTo>
                    <a:pt x="93" y="301"/>
                    <a:pt x="82" y="288"/>
                    <a:pt x="74" y="274"/>
                  </a:cubicBezTo>
                  <a:lnTo>
                    <a:pt x="66" y="260"/>
                  </a:lnTo>
                  <a:lnTo>
                    <a:pt x="61" y="250"/>
                  </a:lnTo>
                  <a:lnTo>
                    <a:pt x="85" y="283"/>
                  </a:lnTo>
                  <a:lnTo>
                    <a:pt x="80" y="278"/>
                  </a:lnTo>
                  <a:lnTo>
                    <a:pt x="75" y="273"/>
                  </a:lnTo>
                  <a:cubicBezTo>
                    <a:pt x="65" y="263"/>
                    <a:pt x="57" y="252"/>
                    <a:pt x="51" y="240"/>
                  </a:cubicBezTo>
                  <a:lnTo>
                    <a:pt x="45" y="227"/>
                  </a:lnTo>
                  <a:lnTo>
                    <a:pt x="35" y="209"/>
                  </a:lnTo>
                  <a:cubicBezTo>
                    <a:pt x="0" y="147"/>
                    <a:pt x="23" y="69"/>
                    <a:pt x="84" y="35"/>
                  </a:cubicBezTo>
                  <a:cubicBezTo>
                    <a:pt x="146" y="0"/>
                    <a:pt x="224" y="23"/>
                    <a:pt x="258" y="84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5"/>
            <p:cNvSpPr>
              <a:spLocks/>
            </p:cNvSpPr>
            <p:nvPr/>
          </p:nvSpPr>
          <p:spPr bwMode="auto">
            <a:xfrm>
              <a:off x="4818063" y="3352800"/>
              <a:ext cx="404812" cy="36513"/>
            </a:xfrm>
            <a:custGeom>
              <a:avLst/>
              <a:gdLst>
                <a:gd name="T0" fmla="*/ 128 w 2816"/>
                <a:gd name="T1" fmla="*/ 0 h 256"/>
                <a:gd name="T2" fmla="*/ 2688 w 2816"/>
                <a:gd name="T3" fmla="*/ 0 h 256"/>
                <a:gd name="T4" fmla="*/ 2816 w 2816"/>
                <a:gd name="T5" fmla="*/ 128 h 256"/>
                <a:gd name="T6" fmla="*/ 2688 w 2816"/>
                <a:gd name="T7" fmla="*/ 256 h 256"/>
                <a:gd name="T8" fmla="*/ 128 w 2816"/>
                <a:gd name="T9" fmla="*/ 256 h 256"/>
                <a:gd name="T10" fmla="*/ 0 w 2816"/>
                <a:gd name="T11" fmla="*/ 128 h 256"/>
                <a:gd name="T12" fmla="*/ 128 w 2816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6" h="256">
                  <a:moveTo>
                    <a:pt x="128" y="0"/>
                  </a:moveTo>
                  <a:lnTo>
                    <a:pt x="2688" y="0"/>
                  </a:lnTo>
                  <a:cubicBezTo>
                    <a:pt x="2759" y="0"/>
                    <a:pt x="2816" y="58"/>
                    <a:pt x="2816" y="128"/>
                  </a:cubicBezTo>
                  <a:cubicBezTo>
                    <a:pt x="2816" y="199"/>
                    <a:pt x="2759" y="256"/>
                    <a:pt x="2688" y="256"/>
                  </a:cubicBezTo>
                  <a:lnTo>
                    <a:pt x="128" y="256"/>
                  </a:lnTo>
                  <a:cubicBezTo>
                    <a:pt x="58" y="256"/>
                    <a:pt x="0" y="199"/>
                    <a:pt x="0" y="128"/>
                  </a:cubicBezTo>
                  <a:cubicBezTo>
                    <a:pt x="0" y="58"/>
                    <a:pt x="58" y="0"/>
                    <a:pt x="128" y="0"/>
                  </a:cubicBezTo>
                  <a:close/>
                </a:path>
              </a:pathLst>
            </a:custGeom>
            <a:solidFill>
              <a:srgbClr val="FF0000"/>
            </a:solidFill>
            <a:ln w="1588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Rectangle 166"/>
            <p:cNvSpPr>
              <a:spLocks noChangeArrowheads="1"/>
            </p:cNvSpPr>
            <p:nvPr/>
          </p:nvSpPr>
          <p:spPr bwMode="auto">
            <a:xfrm>
              <a:off x="5245100" y="3260725"/>
              <a:ext cx="757237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Average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1943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Predicting the strength gain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612880" cy="1131848"/>
          </a:xfrm>
        </p:spPr>
        <p:txBody>
          <a:bodyPr/>
          <a:lstStyle/>
          <a:p>
            <a:r>
              <a:rPr lang="en-US" i="1" dirty="0"/>
              <a:t>Comparing the theoretical predictions to the experimental data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13</a:t>
            </a:fld>
            <a:endParaRPr lang="en-CA" dirty="0"/>
          </a:p>
        </p:txBody>
      </p:sp>
      <p:sp>
        <p:nvSpPr>
          <p:cNvPr id="236" name="AutoShape 3"/>
          <p:cNvSpPr>
            <a:spLocks noChangeAspect="1" noChangeArrowheads="1" noTextEdit="1"/>
          </p:cNvSpPr>
          <p:nvPr/>
        </p:nvSpPr>
        <p:spPr bwMode="auto">
          <a:xfrm>
            <a:off x="847726" y="2005013"/>
            <a:ext cx="10271125" cy="367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5"/>
          <p:cNvSpPr>
            <a:spLocks noChangeArrowheads="1"/>
          </p:cNvSpPr>
          <p:nvPr/>
        </p:nvSpPr>
        <p:spPr bwMode="auto">
          <a:xfrm>
            <a:off x="5975351" y="2012951"/>
            <a:ext cx="5133975" cy="36560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Rectangle 6"/>
          <p:cNvSpPr>
            <a:spLocks noChangeArrowheads="1"/>
          </p:cNvSpPr>
          <p:nvPr/>
        </p:nvSpPr>
        <p:spPr bwMode="auto">
          <a:xfrm>
            <a:off x="6608763" y="2222501"/>
            <a:ext cx="34925" cy="2847975"/>
          </a:xfrm>
          <a:prstGeom prst="rect">
            <a:avLst/>
          </a:pr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7"/>
          <p:cNvSpPr>
            <a:spLocks noEditPoints="1"/>
          </p:cNvSpPr>
          <p:nvPr/>
        </p:nvSpPr>
        <p:spPr bwMode="auto">
          <a:xfrm>
            <a:off x="6567488" y="2206626"/>
            <a:ext cx="120650" cy="2879725"/>
          </a:xfrm>
          <a:custGeom>
            <a:avLst/>
            <a:gdLst>
              <a:gd name="T0" fmla="*/ 0 w 76"/>
              <a:gd name="T1" fmla="*/ 1793 h 1814"/>
              <a:gd name="T2" fmla="*/ 76 w 76"/>
              <a:gd name="T3" fmla="*/ 1793 h 1814"/>
              <a:gd name="T4" fmla="*/ 76 w 76"/>
              <a:gd name="T5" fmla="*/ 1814 h 1814"/>
              <a:gd name="T6" fmla="*/ 0 w 76"/>
              <a:gd name="T7" fmla="*/ 1814 h 1814"/>
              <a:gd name="T8" fmla="*/ 0 w 76"/>
              <a:gd name="T9" fmla="*/ 1793 h 1814"/>
              <a:gd name="T10" fmla="*/ 0 w 76"/>
              <a:gd name="T11" fmla="*/ 1435 h 1814"/>
              <a:gd name="T12" fmla="*/ 76 w 76"/>
              <a:gd name="T13" fmla="*/ 1435 h 1814"/>
              <a:gd name="T14" fmla="*/ 76 w 76"/>
              <a:gd name="T15" fmla="*/ 1457 h 1814"/>
              <a:gd name="T16" fmla="*/ 0 w 76"/>
              <a:gd name="T17" fmla="*/ 1457 h 1814"/>
              <a:gd name="T18" fmla="*/ 0 w 76"/>
              <a:gd name="T19" fmla="*/ 1435 h 1814"/>
              <a:gd name="T20" fmla="*/ 0 w 76"/>
              <a:gd name="T21" fmla="*/ 1076 h 1814"/>
              <a:gd name="T22" fmla="*/ 76 w 76"/>
              <a:gd name="T23" fmla="*/ 1076 h 1814"/>
              <a:gd name="T24" fmla="*/ 76 w 76"/>
              <a:gd name="T25" fmla="*/ 1097 h 1814"/>
              <a:gd name="T26" fmla="*/ 0 w 76"/>
              <a:gd name="T27" fmla="*/ 1097 h 1814"/>
              <a:gd name="T28" fmla="*/ 0 w 76"/>
              <a:gd name="T29" fmla="*/ 1076 h 1814"/>
              <a:gd name="T30" fmla="*/ 0 w 76"/>
              <a:gd name="T31" fmla="*/ 717 h 1814"/>
              <a:gd name="T32" fmla="*/ 76 w 76"/>
              <a:gd name="T33" fmla="*/ 717 h 1814"/>
              <a:gd name="T34" fmla="*/ 76 w 76"/>
              <a:gd name="T35" fmla="*/ 738 h 1814"/>
              <a:gd name="T36" fmla="*/ 0 w 76"/>
              <a:gd name="T37" fmla="*/ 738 h 1814"/>
              <a:gd name="T38" fmla="*/ 0 w 76"/>
              <a:gd name="T39" fmla="*/ 717 h 1814"/>
              <a:gd name="T40" fmla="*/ 0 w 76"/>
              <a:gd name="T41" fmla="*/ 359 h 1814"/>
              <a:gd name="T42" fmla="*/ 76 w 76"/>
              <a:gd name="T43" fmla="*/ 359 h 1814"/>
              <a:gd name="T44" fmla="*/ 76 w 76"/>
              <a:gd name="T45" fmla="*/ 380 h 1814"/>
              <a:gd name="T46" fmla="*/ 0 w 76"/>
              <a:gd name="T47" fmla="*/ 380 h 1814"/>
              <a:gd name="T48" fmla="*/ 0 w 76"/>
              <a:gd name="T49" fmla="*/ 359 h 1814"/>
              <a:gd name="T50" fmla="*/ 0 w 76"/>
              <a:gd name="T51" fmla="*/ 0 h 1814"/>
              <a:gd name="T52" fmla="*/ 76 w 76"/>
              <a:gd name="T53" fmla="*/ 0 h 1814"/>
              <a:gd name="T54" fmla="*/ 76 w 76"/>
              <a:gd name="T55" fmla="*/ 21 h 1814"/>
              <a:gd name="T56" fmla="*/ 0 w 76"/>
              <a:gd name="T57" fmla="*/ 21 h 1814"/>
              <a:gd name="T58" fmla="*/ 0 w 76"/>
              <a:gd name="T59" fmla="*/ 0 h 1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6" h="1814">
                <a:moveTo>
                  <a:pt x="0" y="1793"/>
                </a:moveTo>
                <a:lnTo>
                  <a:pt x="76" y="1793"/>
                </a:lnTo>
                <a:lnTo>
                  <a:pt x="76" y="1814"/>
                </a:lnTo>
                <a:lnTo>
                  <a:pt x="0" y="1814"/>
                </a:lnTo>
                <a:lnTo>
                  <a:pt x="0" y="1793"/>
                </a:lnTo>
                <a:close/>
                <a:moveTo>
                  <a:pt x="0" y="1435"/>
                </a:moveTo>
                <a:lnTo>
                  <a:pt x="76" y="1435"/>
                </a:lnTo>
                <a:lnTo>
                  <a:pt x="76" y="1457"/>
                </a:lnTo>
                <a:lnTo>
                  <a:pt x="0" y="1457"/>
                </a:lnTo>
                <a:lnTo>
                  <a:pt x="0" y="1435"/>
                </a:lnTo>
                <a:close/>
                <a:moveTo>
                  <a:pt x="0" y="1076"/>
                </a:moveTo>
                <a:lnTo>
                  <a:pt x="76" y="1076"/>
                </a:lnTo>
                <a:lnTo>
                  <a:pt x="76" y="1097"/>
                </a:lnTo>
                <a:lnTo>
                  <a:pt x="0" y="1097"/>
                </a:lnTo>
                <a:lnTo>
                  <a:pt x="0" y="1076"/>
                </a:lnTo>
                <a:close/>
                <a:moveTo>
                  <a:pt x="0" y="717"/>
                </a:moveTo>
                <a:lnTo>
                  <a:pt x="76" y="717"/>
                </a:lnTo>
                <a:lnTo>
                  <a:pt x="76" y="738"/>
                </a:lnTo>
                <a:lnTo>
                  <a:pt x="0" y="738"/>
                </a:lnTo>
                <a:lnTo>
                  <a:pt x="0" y="717"/>
                </a:lnTo>
                <a:close/>
                <a:moveTo>
                  <a:pt x="0" y="359"/>
                </a:moveTo>
                <a:lnTo>
                  <a:pt x="76" y="359"/>
                </a:lnTo>
                <a:lnTo>
                  <a:pt x="76" y="380"/>
                </a:lnTo>
                <a:lnTo>
                  <a:pt x="0" y="380"/>
                </a:lnTo>
                <a:lnTo>
                  <a:pt x="0" y="359"/>
                </a:lnTo>
                <a:close/>
                <a:moveTo>
                  <a:pt x="0" y="0"/>
                </a:moveTo>
                <a:lnTo>
                  <a:pt x="76" y="0"/>
                </a:lnTo>
                <a:lnTo>
                  <a:pt x="76" y="21"/>
                </a:lnTo>
                <a:lnTo>
                  <a:pt x="0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Rectangle 8"/>
          <p:cNvSpPr>
            <a:spLocks noChangeArrowheads="1"/>
          </p:cNvSpPr>
          <p:nvPr/>
        </p:nvSpPr>
        <p:spPr bwMode="auto">
          <a:xfrm>
            <a:off x="6626226" y="5053013"/>
            <a:ext cx="4132263" cy="33338"/>
          </a:xfrm>
          <a:prstGeom prst="rect">
            <a:avLst/>
          </a:pr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9"/>
          <p:cNvSpPr>
            <a:spLocks noEditPoints="1"/>
          </p:cNvSpPr>
          <p:nvPr/>
        </p:nvSpPr>
        <p:spPr bwMode="auto">
          <a:xfrm>
            <a:off x="6608763" y="5011738"/>
            <a:ext cx="4165600" cy="119063"/>
          </a:xfrm>
          <a:custGeom>
            <a:avLst/>
            <a:gdLst>
              <a:gd name="T0" fmla="*/ 22 w 2624"/>
              <a:gd name="T1" fmla="*/ 0 h 75"/>
              <a:gd name="T2" fmla="*/ 22 w 2624"/>
              <a:gd name="T3" fmla="*/ 75 h 75"/>
              <a:gd name="T4" fmla="*/ 0 w 2624"/>
              <a:gd name="T5" fmla="*/ 75 h 75"/>
              <a:gd name="T6" fmla="*/ 0 w 2624"/>
              <a:gd name="T7" fmla="*/ 0 h 75"/>
              <a:gd name="T8" fmla="*/ 22 w 2624"/>
              <a:gd name="T9" fmla="*/ 0 h 75"/>
              <a:gd name="T10" fmla="*/ 673 w 2624"/>
              <a:gd name="T11" fmla="*/ 0 h 75"/>
              <a:gd name="T12" fmla="*/ 673 w 2624"/>
              <a:gd name="T13" fmla="*/ 75 h 75"/>
              <a:gd name="T14" fmla="*/ 652 w 2624"/>
              <a:gd name="T15" fmla="*/ 75 h 75"/>
              <a:gd name="T16" fmla="*/ 652 w 2624"/>
              <a:gd name="T17" fmla="*/ 0 h 75"/>
              <a:gd name="T18" fmla="*/ 673 w 2624"/>
              <a:gd name="T19" fmla="*/ 0 h 75"/>
              <a:gd name="T20" fmla="*/ 1323 w 2624"/>
              <a:gd name="T21" fmla="*/ 0 h 75"/>
              <a:gd name="T22" fmla="*/ 1323 w 2624"/>
              <a:gd name="T23" fmla="*/ 75 h 75"/>
              <a:gd name="T24" fmla="*/ 1302 w 2624"/>
              <a:gd name="T25" fmla="*/ 75 h 75"/>
              <a:gd name="T26" fmla="*/ 1302 w 2624"/>
              <a:gd name="T27" fmla="*/ 0 h 75"/>
              <a:gd name="T28" fmla="*/ 1323 w 2624"/>
              <a:gd name="T29" fmla="*/ 0 h 75"/>
              <a:gd name="T30" fmla="*/ 1975 w 2624"/>
              <a:gd name="T31" fmla="*/ 0 h 75"/>
              <a:gd name="T32" fmla="*/ 1975 w 2624"/>
              <a:gd name="T33" fmla="*/ 75 h 75"/>
              <a:gd name="T34" fmla="*/ 1953 w 2624"/>
              <a:gd name="T35" fmla="*/ 75 h 75"/>
              <a:gd name="T36" fmla="*/ 1953 w 2624"/>
              <a:gd name="T37" fmla="*/ 0 h 75"/>
              <a:gd name="T38" fmla="*/ 1975 w 2624"/>
              <a:gd name="T39" fmla="*/ 0 h 75"/>
              <a:gd name="T40" fmla="*/ 2624 w 2624"/>
              <a:gd name="T41" fmla="*/ 0 h 75"/>
              <a:gd name="T42" fmla="*/ 2624 w 2624"/>
              <a:gd name="T43" fmla="*/ 75 h 75"/>
              <a:gd name="T44" fmla="*/ 2603 w 2624"/>
              <a:gd name="T45" fmla="*/ 75 h 75"/>
              <a:gd name="T46" fmla="*/ 2603 w 2624"/>
              <a:gd name="T47" fmla="*/ 0 h 75"/>
              <a:gd name="T48" fmla="*/ 2624 w 2624"/>
              <a:gd name="T49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24" h="75">
                <a:moveTo>
                  <a:pt x="22" y="0"/>
                </a:moveTo>
                <a:lnTo>
                  <a:pt x="22" y="75"/>
                </a:lnTo>
                <a:lnTo>
                  <a:pt x="0" y="75"/>
                </a:lnTo>
                <a:lnTo>
                  <a:pt x="0" y="0"/>
                </a:lnTo>
                <a:lnTo>
                  <a:pt x="22" y="0"/>
                </a:lnTo>
                <a:close/>
                <a:moveTo>
                  <a:pt x="673" y="0"/>
                </a:moveTo>
                <a:lnTo>
                  <a:pt x="673" y="75"/>
                </a:lnTo>
                <a:lnTo>
                  <a:pt x="652" y="75"/>
                </a:lnTo>
                <a:lnTo>
                  <a:pt x="652" y="0"/>
                </a:lnTo>
                <a:lnTo>
                  <a:pt x="673" y="0"/>
                </a:lnTo>
                <a:close/>
                <a:moveTo>
                  <a:pt x="1323" y="0"/>
                </a:moveTo>
                <a:lnTo>
                  <a:pt x="1323" y="75"/>
                </a:lnTo>
                <a:lnTo>
                  <a:pt x="1302" y="75"/>
                </a:lnTo>
                <a:lnTo>
                  <a:pt x="1302" y="0"/>
                </a:lnTo>
                <a:lnTo>
                  <a:pt x="1323" y="0"/>
                </a:lnTo>
                <a:close/>
                <a:moveTo>
                  <a:pt x="1975" y="0"/>
                </a:moveTo>
                <a:lnTo>
                  <a:pt x="1975" y="75"/>
                </a:lnTo>
                <a:lnTo>
                  <a:pt x="1953" y="75"/>
                </a:lnTo>
                <a:lnTo>
                  <a:pt x="1953" y="0"/>
                </a:lnTo>
                <a:lnTo>
                  <a:pt x="1975" y="0"/>
                </a:lnTo>
                <a:close/>
                <a:moveTo>
                  <a:pt x="2624" y="0"/>
                </a:moveTo>
                <a:lnTo>
                  <a:pt x="2624" y="75"/>
                </a:lnTo>
                <a:lnTo>
                  <a:pt x="2603" y="75"/>
                </a:lnTo>
                <a:lnTo>
                  <a:pt x="2603" y="0"/>
                </a:lnTo>
                <a:lnTo>
                  <a:pt x="2624" y="0"/>
                </a:ln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10"/>
          <p:cNvSpPr>
            <a:spLocks/>
          </p:cNvSpPr>
          <p:nvPr/>
        </p:nvSpPr>
        <p:spPr bwMode="auto">
          <a:xfrm>
            <a:off x="6610351" y="2505076"/>
            <a:ext cx="1949450" cy="2582863"/>
          </a:xfrm>
          <a:custGeom>
            <a:avLst/>
            <a:gdLst>
              <a:gd name="T0" fmla="*/ 210 w 6375"/>
              <a:gd name="T1" fmla="*/ 7132 h 8476"/>
              <a:gd name="T2" fmla="*/ 368 w 6375"/>
              <a:gd name="T3" fmla="*/ 6109 h 8476"/>
              <a:gd name="T4" fmla="*/ 549 w 6375"/>
              <a:gd name="T5" fmla="*/ 4973 h 8476"/>
              <a:gd name="T6" fmla="*/ 712 w 6375"/>
              <a:gd name="T7" fmla="*/ 3881 h 8476"/>
              <a:gd name="T8" fmla="*/ 867 w 6375"/>
              <a:gd name="T9" fmla="*/ 2947 h 8476"/>
              <a:gd name="T10" fmla="*/ 1106 w 6375"/>
              <a:gd name="T11" fmla="*/ 1748 h 8476"/>
              <a:gd name="T12" fmla="*/ 1314 w 6375"/>
              <a:gd name="T13" fmla="*/ 934 h 8476"/>
              <a:gd name="T14" fmla="*/ 1493 w 6375"/>
              <a:gd name="T15" fmla="*/ 459 h 8476"/>
              <a:gd name="T16" fmla="*/ 1696 w 6375"/>
              <a:gd name="T17" fmla="*/ 101 h 8476"/>
              <a:gd name="T18" fmla="*/ 1955 w 6375"/>
              <a:gd name="T19" fmla="*/ 161 h 8476"/>
              <a:gd name="T20" fmla="*/ 2113 w 6375"/>
              <a:gd name="T21" fmla="*/ 243 h 8476"/>
              <a:gd name="T22" fmla="*/ 2294 w 6375"/>
              <a:gd name="T23" fmla="*/ 470 h 8476"/>
              <a:gd name="T24" fmla="*/ 2536 w 6375"/>
              <a:gd name="T25" fmla="*/ 837 h 8476"/>
              <a:gd name="T26" fmla="*/ 2596 w 6375"/>
              <a:gd name="T27" fmla="*/ 868 h 8476"/>
              <a:gd name="T28" fmla="*/ 2777 w 6375"/>
              <a:gd name="T29" fmla="*/ 746 h 8476"/>
              <a:gd name="T30" fmla="*/ 2974 w 6375"/>
              <a:gd name="T31" fmla="*/ 763 h 8476"/>
              <a:gd name="T32" fmla="*/ 3156 w 6375"/>
              <a:gd name="T33" fmla="*/ 712 h 8476"/>
              <a:gd name="T34" fmla="*/ 3377 w 6375"/>
              <a:gd name="T35" fmla="*/ 606 h 8476"/>
              <a:gd name="T36" fmla="*/ 3603 w 6375"/>
              <a:gd name="T37" fmla="*/ 512 h 8476"/>
              <a:gd name="T38" fmla="*/ 3768 w 6375"/>
              <a:gd name="T39" fmla="*/ 451 h 8476"/>
              <a:gd name="T40" fmla="*/ 3974 w 6375"/>
              <a:gd name="T41" fmla="*/ 460 h 8476"/>
              <a:gd name="T42" fmla="*/ 4224 w 6375"/>
              <a:gd name="T43" fmla="*/ 553 h 8476"/>
              <a:gd name="T44" fmla="*/ 4415 w 6375"/>
              <a:gd name="T45" fmla="*/ 550 h 8476"/>
              <a:gd name="T46" fmla="*/ 4625 w 6375"/>
              <a:gd name="T47" fmla="*/ 585 h 8476"/>
              <a:gd name="T48" fmla="*/ 4852 w 6375"/>
              <a:gd name="T49" fmla="*/ 568 h 8476"/>
              <a:gd name="T50" fmla="*/ 5081 w 6375"/>
              <a:gd name="T51" fmla="*/ 602 h 8476"/>
              <a:gd name="T52" fmla="*/ 5313 w 6375"/>
              <a:gd name="T53" fmla="*/ 855 h 8476"/>
              <a:gd name="T54" fmla="*/ 5501 w 6375"/>
              <a:gd name="T55" fmla="*/ 929 h 8476"/>
              <a:gd name="T56" fmla="*/ 5698 w 6375"/>
              <a:gd name="T57" fmla="*/ 970 h 8476"/>
              <a:gd name="T58" fmla="*/ 5873 w 6375"/>
              <a:gd name="T59" fmla="*/ 997 h 8476"/>
              <a:gd name="T60" fmla="*/ 6172 w 6375"/>
              <a:gd name="T61" fmla="*/ 1077 h 8476"/>
              <a:gd name="T62" fmla="*/ 6271 w 6375"/>
              <a:gd name="T63" fmla="*/ 1208 h 8476"/>
              <a:gd name="T64" fmla="*/ 6104 w 6375"/>
              <a:gd name="T65" fmla="*/ 1126 h 8476"/>
              <a:gd name="T66" fmla="*/ 5841 w 6375"/>
              <a:gd name="T67" fmla="*/ 1090 h 8476"/>
              <a:gd name="T68" fmla="*/ 5643 w 6375"/>
              <a:gd name="T69" fmla="*/ 1055 h 8476"/>
              <a:gd name="T70" fmla="*/ 5463 w 6375"/>
              <a:gd name="T71" fmla="*/ 1019 h 8476"/>
              <a:gd name="T72" fmla="*/ 5226 w 6375"/>
              <a:gd name="T73" fmla="*/ 896 h 8476"/>
              <a:gd name="T74" fmla="*/ 5018 w 6375"/>
              <a:gd name="T75" fmla="*/ 692 h 8476"/>
              <a:gd name="T76" fmla="*/ 4789 w 6375"/>
              <a:gd name="T77" fmla="*/ 667 h 8476"/>
              <a:gd name="T78" fmla="*/ 4600 w 6375"/>
              <a:gd name="T79" fmla="*/ 655 h 8476"/>
              <a:gd name="T80" fmla="*/ 4366 w 6375"/>
              <a:gd name="T81" fmla="*/ 630 h 8476"/>
              <a:gd name="T82" fmla="*/ 4132 w 6375"/>
              <a:gd name="T83" fmla="*/ 633 h 8476"/>
              <a:gd name="T84" fmla="*/ 3915 w 6375"/>
              <a:gd name="T85" fmla="*/ 547 h 8476"/>
              <a:gd name="T86" fmla="*/ 3718 w 6375"/>
              <a:gd name="T87" fmla="*/ 542 h 8476"/>
              <a:gd name="T88" fmla="*/ 3545 w 6375"/>
              <a:gd name="T89" fmla="*/ 625 h 8476"/>
              <a:gd name="T90" fmla="*/ 3400 w 6375"/>
              <a:gd name="T91" fmla="*/ 693 h 8476"/>
              <a:gd name="T92" fmla="*/ 3154 w 6375"/>
              <a:gd name="T93" fmla="*/ 797 h 8476"/>
              <a:gd name="T94" fmla="*/ 2973 w 6375"/>
              <a:gd name="T95" fmla="*/ 850 h 8476"/>
              <a:gd name="T96" fmla="*/ 2763 w 6375"/>
              <a:gd name="T97" fmla="*/ 837 h 8476"/>
              <a:gd name="T98" fmla="*/ 2588 w 6375"/>
              <a:gd name="T99" fmla="*/ 972 h 8476"/>
              <a:gd name="T100" fmla="*/ 2425 w 6375"/>
              <a:gd name="T101" fmla="*/ 848 h 8476"/>
              <a:gd name="T102" fmla="*/ 2178 w 6375"/>
              <a:gd name="T103" fmla="*/ 469 h 8476"/>
              <a:gd name="T104" fmla="*/ 2062 w 6375"/>
              <a:gd name="T105" fmla="*/ 310 h 8476"/>
              <a:gd name="T106" fmla="*/ 1833 w 6375"/>
              <a:gd name="T107" fmla="*/ 146 h 8476"/>
              <a:gd name="T108" fmla="*/ 1735 w 6375"/>
              <a:gd name="T109" fmla="*/ 211 h 8476"/>
              <a:gd name="T110" fmla="*/ 1544 w 6375"/>
              <a:gd name="T111" fmla="*/ 560 h 8476"/>
              <a:gd name="T112" fmla="*/ 1362 w 6375"/>
              <a:gd name="T113" fmla="*/ 1114 h 8476"/>
              <a:gd name="T114" fmla="*/ 1152 w 6375"/>
              <a:gd name="T115" fmla="*/ 1978 h 8476"/>
              <a:gd name="T116" fmla="*/ 931 w 6375"/>
              <a:gd name="T117" fmla="*/ 3126 h 8476"/>
              <a:gd name="T118" fmla="*/ 759 w 6375"/>
              <a:gd name="T119" fmla="*/ 4197 h 8476"/>
              <a:gd name="T120" fmla="*/ 610 w 6375"/>
              <a:gd name="T121" fmla="*/ 5222 h 8476"/>
              <a:gd name="T122" fmla="*/ 434 w 6375"/>
              <a:gd name="T123" fmla="*/ 6341 h 8476"/>
              <a:gd name="T124" fmla="*/ 267 w 6375"/>
              <a:gd name="T125" fmla="*/ 7394 h 8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75" h="8476">
                <a:moveTo>
                  <a:pt x="9" y="8406"/>
                </a:moveTo>
                <a:lnTo>
                  <a:pt x="14" y="8392"/>
                </a:lnTo>
                <a:lnTo>
                  <a:pt x="18" y="8378"/>
                </a:lnTo>
                <a:lnTo>
                  <a:pt x="22" y="8359"/>
                </a:lnTo>
                <a:lnTo>
                  <a:pt x="24" y="8351"/>
                </a:lnTo>
                <a:lnTo>
                  <a:pt x="26" y="8336"/>
                </a:lnTo>
                <a:lnTo>
                  <a:pt x="28" y="8320"/>
                </a:lnTo>
                <a:lnTo>
                  <a:pt x="30" y="8302"/>
                </a:lnTo>
                <a:lnTo>
                  <a:pt x="33" y="8280"/>
                </a:lnTo>
                <a:lnTo>
                  <a:pt x="35" y="8261"/>
                </a:lnTo>
                <a:lnTo>
                  <a:pt x="40" y="8230"/>
                </a:lnTo>
                <a:lnTo>
                  <a:pt x="45" y="8199"/>
                </a:lnTo>
                <a:lnTo>
                  <a:pt x="54" y="8136"/>
                </a:lnTo>
                <a:lnTo>
                  <a:pt x="59" y="8105"/>
                </a:lnTo>
                <a:lnTo>
                  <a:pt x="63" y="8073"/>
                </a:lnTo>
                <a:lnTo>
                  <a:pt x="66" y="8054"/>
                </a:lnTo>
                <a:lnTo>
                  <a:pt x="68" y="8034"/>
                </a:lnTo>
                <a:lnTo>
                  <a:pt x="70" y="8015"/>
                </a:lnTo>
                <a:lnTo>
                  <a:pt x="73" y="7995"/>
                </a:lnTo>
                <a:lnTo>
                  <a:pt x="76" y="7979"/>
                </a:lnTo>
                <a:lnTo>
                  <a:pt x="78" y="7964"/>
                </a:lnTo>
                <a:lnTo>
                  <a:pt x="83" y="7939"/>
                </a:lnTo>
                <a:lnTo>
                  <a:pt x="87" y="7909"/>
                </a:lnTo>
                <a:lnTo>
                  <a:pt x="92" y="7874"/>
                </a:lnTo>
                <a:lnTo>
                  <a:pt x="96" y="7840"/>
                </a:lnTo>
                <a:lnTo>
                  <a:pt x="101" y="7803"/>
                </a:lnTo>
                <a:lnTo>
                  <a:pt x="106" y="7773"/>
                </a:lnTo>
                <a:lnTo>
                  <a:pt x="111" y="7746"/>
                </a:lnTo>
                <a:lnTo>
                  <a:pt x="116" y="7719"/>
                </a:lnTo>
                <a:lnTo>
                  <a:pt x="120" y="7696"/>
                </a:lnTo>
                <a:lnTo>
                  <a:pt x="125" y="7669"/>
                </a:lnTo>
                <a:lnTo>
                  <a:pt x="127" y="7656"/>
                </a:lnTo>
                <a:lnTo>
                  <a:pt x="130" y="7642"/>
                </a:lnTo>
                <a:lnTo>
                  <a:pt x="133" y="7629"/>
                </a:lnTo>
                <a:lnTo>
                  <a:pt x="137" y="7619"/>
                </a:lnTo>
                <a:lnTo>
                  <a:pt x="138" y="7616"/>
                </a:lnTo>
                <a:lnTo>
                  <a:pt x="140" y="7608"/>
                </a:lnTo>
                <a:lnTo>
                  <a:pt x="144" y="7584"/>
                </a:lnTo>
                <a:lnTo>
                  <a:pt x="148" y="7554"/>
                </a:lnTo>
                <a:lnTo>
                  <a:pt x="153" y="7519"/>
                </a:lnTo>
                <a:lnTo>
                  <a:pt x="158" y="7481"/>
                </a:lnTo>
                <a:lnTo>
                  <a:pt x="162" y="7450"/>
                </a:lnTo>
                <a:lnTo>
                  <a:pt x="167" y="7418"/>
                </a:lnTo>
                <a:lnTo>
                  <a:pt x="172" y="7381"/>
                </a:lnTo>
                <a:lnTo>
                  <a:pt x="176" y="7345"/>
                </a:lnTo>
                <a:lnTo>
                  <a:pt x="182" y="7312"/>
                </a:lnTo>
                <a:lnTo>
                  <a:pt x="186" y="7283"/>
                </a:lnTo>
                <a:lnTo>
                  <a:pt x="191" y="7256"/>
                </a:lnTo>
                <a:lnTo>
                  <a:pt x="193" y="7245"/>
                </a:lnTo>
                <a:lnTo>
                  <a:pt x="196" y="7230"/>
                </a:lnTo>
                <a:lnTo>
                  <a:pt x="198" y="7214"/>
                </a:lnTo>
                <a:lnTo>
                  <a:pt x="200" y="7195"/>
                </a:lnTo>
                <a:lnTo>
                  <a:pt x="202" y="7176"/>
                </a:lnTo>
                <a:lnTo>
                  <a:pt x="205" y="7157"/>
                </a:lnTo>
                <a:lnTo>
                  <a:pt x="208" y="7142"/>
                </a:lnTo>
                <a:lnTo>
                  <a:pt x="210" y="7132"/>
                </a:lnTo>
                <a:lnTo>
                  <a:pt x="213" y="7120"/>
                </a:lnTo>
                <a:lnTo>
                  <a:pt x="215" y="7111"/>
                </a:lnTo>
                <a:lnTo>
                  <a:pt x="217" y="7096"/>
                </a:lnTo>
                <a:lnTo>
                  <a:pt x="219" y="7078"/>
                </a:lnTo>
                <a:lnTo>
                  <a:pt x="221" y="7057"/>
                </a:lnTo>
                <a:lnTo>
                  <a:pt x="224" y="7039"/>
                </a:lnTo>
                <a:lnTo>
                  <a:pt x="227" y="7024"/>
                </a:lnTo>
                <a:lnTo>
                  <a:pt x="229" y="7015"/>
                </a:lnTo>
                <a:lnTo>
                  <a:pt x="232" y="7002"/>
                </a:lnTo>
                <a:lnTo>
                  <a:pt x="233" y="6996"/>
                </a:lnTo>
                <a:lnTo>
                  <a:pt x="238" y="6970"/>
                </a:lnTo>
                <a:lnTo>
                  <a:pt x="242" y="6941"/>
                </a:lnTo>
                <a:lnTo>
                  <a:pt x="247" y="6906"/>
                </a:lnTo>
                <a:lnTo>
                  <a:pt x="252" y="6870"/>
                </a:lnTo>
                <a:lnTo>
                  <a:pt x="257" y="6833"/>
                </a:lnTo>
                <a:lnTo>
                  <a:pt x="259" y="6817"/>
                </a:lnTo>
                <a:lnTo>
                  <a:pt x="262" y="6799"/>
                </a:lnTo>
                <a:lnTo>
                  <a:pt x="265" y="6785"/>
                </a:lnTo>
                <a:lnTo>
                  <a:pt x="269" y="6774"/>
                </a:lnTo>
                <a:lnTo>
                  <a:pt x="270" y="6771"/>
                </a:lnTo>
                <a:lnTo>
                  <a:pt x="272" y="6761"/>
                </a:lnTo>
                <a:lnTo>
                  <a:pt x="273" y="6747"/>
                </a:lnTo>
                <a:lnTo>
                  <a:pt x="275" y="6727"/>
                </a:lnTo>
                <a:lnTo>
                  <a:pt x="278" y="6703"/>
                </a:lnTo>
                <a:lnTo>
                  <a:pt x="280" y="6682"/>
                </a:lnTo>
                <a:lnTo>
                  <a:pt x="283" y="6666"/>
                </a:lnTo>
                <a:lnTo>
                  <a:pt x="285" y="6654"/>
                </a:lnTo>
                <a:lnTo>
                  <a:pt x="288" y="6641"/>
                </a:lnTo>
                <a:lnTo>
                  <a:pt x="290" y="6631"/>
                </a:lnTo>
                <a:lnTo>
                  <a:pt x="295" y="6600"/>
                </a:lnTo>
                <a:lnTo>
                  <a:pt x="299" y="6569"/>
                </a:lnTo>
                <a:lnTo>
                  <a:pt x="304" y="6539"/>
                </a:lnTo>
                <a:lnTo>
                  <a:pt x="309" y="6512"/>
                </a:lnTo>
                <a:lnTo>
                  <a:pt x="314" y="6484"/>
                </a:lnTo>
                <a:lnTo>
                  <a:pt x="318" y="6456"/>
                </a:lnTo>
                <a:lnTo>
                  <a:pt x="320" y="6438"/>
                </a:lnTo>
                <a:lnTo>
                  <a:pt x="323" y="6417"/>
                </a:lnTo>
                <a:lnTo>
                  <a:pt x="325" y="6398"/>
                </a:lnTo>
                <a:lnTo>
                  <a:pt x="328" y="6379"/>
                </a:lnTo>
                <a:lnTo>
                  <a:pt x="331" y="6364"/>
                </a:lnTo>
                <a:lnTo>
                  <a:pt x="335" y="6352"/>
                </a:lnTo>
                <a:lnTo>
                  <a:pt x="336" y="6348"/>
                </a:lnTo>
                <a:lnTo>
                  <a:pt x="338" y="6339"/>
                </a:lnTo>
                <a:lnTo>
                  <a:pt x="340" y="6326"/>
                </a:lnTo>
                <a:lnTo>
                  <a:pt x="341" y="6309"/>
                </a:lnTo>
                <a:lnTo>
                  <a:pt x="344" y="6288"/>
                </a:lnTo>
                <a:lnTo>
                  <a:pt x="346" y="6269"/>
                </a:lnTo>
                <a:lnTo>
                  <a:pt x="349" y="6252"/>
                </a:lnTo>
                <a:lnTo>
                  <a:pt x="351" y="6239"/>
                </a:lnTo>
                <a:lnTo>
                  <a:pt x="354" y="6223"/>
                </a:lnTo>
                <a:lnTo>
                  <a:pt x="355" y="6209"/>
                </a:lnTo>
                <a:lnTo>
                  <a:pt x="358" y="6189"/>
                </a:lnTo>
                <a:lnTo>
                  <a:pt x="360" y="6166"/>
                </a:lnTo>
                <a:lnTo>
                  <a:pt x="362" y="6145"/>
                </a:lnTo>
                <a:lnTo>
                  <a:pt x="365" y="6124"/>
                </a:lnTo>
                <a:lnTo>
                  <a:pt x="368" y="6109"/>
                </a:lnTo>
                <a:lnTo>
                  <a:pt x="372" y="6098"/>
                </a:lnTo>
                <a:lnTo>
                  <a:pt x="374" y="6091"/>
                </a:lnTo>
                <a:lnTo>
                  <a:pt x="375" y="6087"/>
                </a:lnTo>
                <a:lnTo>
                  <a:pt x="377" y="6069"/>
                </a:lnTo>
                <a:lnTo>
                  <a:pt x="379" y="6044"/>
                </a:lnTo>
                <a:lnTo>
                  <a:pt x="381" y="6019"/>
                </a:lnTo>
                <a:lnTo>
                  <a:pt x="383" y="6005"/>
                </a:lnTo>
                <a:lnTo>
                  <a:pt x="384" y="5997"/>
                </a:lnTo>
                <a:lnTo>
                  <a:pt x="387" y="5983"/>
                </a:lnTo>
                <a:lnTo>
                  <a:pt x="391" y="5971"/>
                </a:lnTo>
                <a:lnTo>
                  <a:pt x="397" y="5958"/>
                </a:lnTo>
                <a:lnTo>
                  <a:pt x="394" y="5966"/>
                </a:lnTo>
                <a:lnTo>
                  <a:pt x="396" y="5954"/>
                </a:lnTo>
                <a:lnTo>
                  <a:pt x="398" y="5943"/>
                </a:lnTo>
                <a:lnTo>
                  <a:pt x="403" y="5909"/>
                </a:lnTo>
                <a:lnTo>
                  <a:pt x="407" y="5877"/>
                </a:lnTo>
                <a:lnTo>
                  <a:pt x="412" y="5844"/>
                </a:lnTo>
                <a:lnTo>
                  <a:pt x="417" y="5815"/>
                </a:lnTo>
                <a:lnTo>
                  <a:pt x="422" y="5790"/>
                </a:lnTo>
                <a:lnTo>
                  <a:pt x="427" y="5763"/>
                </a:lnTo>
                <a:lnTo>
                  <a:pt x="431" y="5735"/>
                </a:lnTo>
                <a:lnTo>
                  <a:pt x="436" y="5700"/>
                </a:lnTo>
                <a:lnTo>
                  <a:pt x="440" y="5664"/>
                </a:lnTo>
                <a:lnTo>
                  <a:pt x="445" y="5626"/>
                </a:lnTo>
                <a:lnTo>
                  <a:pt x="450" y="5593"/>
                </a:lnTo>
                <a:lnTo>
                  <a:pt x="453" y="5577"/>
                </a:lnTo>
                <a:lnTo>
                  <a:pt x="455" y="5567"/>
                </a:lnTo>
                <a:lnTo>
                  <a:pt x="460" y="5543"/>
                </a:lnTo>
                <a:lnTo>
                  <a:pt x="464" y="5519"/>
                </a:lnTo>
                <a:lnTo>
                  <a:pt x="469" y="5491"/>
                </a:lnTo>
                <a:lnTo>
                  <a:pt x="473" y="5457"/>
                </a:lnTo>
                <a:lnTo>
                  <a:pt x="478" y="5424"/>
                </a:lnTo>
                <a:lnTo>
                  <a:pt x="483" y="5392"/>
                </a:lnTo>
                <a:lnTo>
                  <a:pt x="488" y="5365"/>
                </a:lnTo>
                <a:lnTo>
                  <a:pt x="493" y="5336"/>
                </a:lnTo>
                <a:lnTo>
                  <a:pt x="497" y="5309"/>
                </a:lnTo>
                <a:lnTo>
                  <a:pt x="499" y="5292"/>
                </a:lnTo>
                <a:lnTo>
                  <a:pt x="502" y="5273"/>
                </a:lnTo>
                <a:lnTo>
                  <a:pt x="504" y="5256"/>
                </a:lnTo>
                <a:lnTo>
                  <a:pt x="507" y="5238"/>
                </a:lnTo>
                <a:lnTo>
                  <a:pt x="510" y="5224"/>
                </a:lnTo>
                <a:lnTo>
                  <a:pt x="514" y="5212"/>
                </a:lnTo>
                <a:lnTo>
                  <a:pt x="515" y="5208"/>
                </a:lnTo>
                <a:lnTo>
                  <a:pt x="517" y="5199"/>
                </a:lnTo>
                <a:lnTo>
                  <a:pt x="519" y="5187"/>
                </a:lnTo>
                <a:lnTo>
                  <a:pt x="520" y="5170"/>
                </a:lnTo>
                <a:lnTo>
                  <a:pt x="525" y="5130"/>
                </a:lnTo>
                <a:lnTo>
                  <a:pt x="530" y="5091"/>
                </a:lnTo>
                <a:lnTo>
                  <a:pt x="532" y="5072"/>
                </a:lnTo>
                <a:lnTo>
                  <a:pt x="534" y="5057"/>
                </a:lnTo>
                <a:lnTo>
                  <a:pt x="538" y="5041"/>
                </a:lnTo>
                <a:lnTo>
                  <a:pt x="541" y="5030"/>
                </a:lnTo>
                <a:lnTo>
                  <a:pt x="543" y="5023"/>
                </a:lnTo>
                <a:lnTo>
                  <a:pt x="544" y="5017"/>
                </a:lnTo>
                <a:lnTo>
                  <a:pt x="546" y="4998"/>
                </a:lnTo>
                <a:lnTo>
                  <a:pt x="549" y="4973"/>
                </a:lnTo>
                <a:lnTo>
                  <a:pt x="551" y="4947"/>
                </a:lnTo>
                <a:lnTo>
                  <a:pt x="553" y="4923"/>
                </a:lnTo>
                <a:lnTo>
                  <a:pt x="556" y="4905"/>
                </a:lnTo>
                <a:lnTo>
                  <a:pt x="559" y="4891"/>
                </a:lnTo>
                <a:lnTo>
                  <a:pt x="563" y="4869"/>
                </a:lnTo>
                <a:lnTo>
                  <a:pt x="569" y="4847"/>
                </a:lnTo>
                <a:lnTo>
                  <a:pt x="570" y="4839"/>
                </a:lnTo>
                <a:lnTo>
                  <a:pt x="573" y="4826"/>
                </a:lnTo>
                <a:lnTo>
                  <a:pt x="575" y="4810"/>
                </a:lnTo>
                <a:lnTo>
                  <a:pt x="577" y="4791"/>
                </a:lnTo>
                <a:lnTo>
                  <a:pt x="579" y="4768"/>
                </a:lnTo>
                <a:lnTo>
                  <a:pt x="582" y="4748"/>
                </a:lnTo>
                <a:lnTo>
                  <a:pt x="585" y="4732"/>
                </a:lnTo>
                <a:lnTo>
                  <a:pt x="587" y="4720"/>
                </a:lnTo>
                <a:lnTo>
                  <a:pt x="589" y="4706"/>
                </a:lnTo>
                <a:lnTo>
                  <a:pt x="591" y="4694"/>
                </a:lnTo>
                <a:lnTo>
                  <a:pt x="593" y="4674"/>
                </a:lnTo>
                <a:lnTo>
                  <a:pt x="596" y="4651"/>
                </a:lnTo>
                <a:lnTo>
                  <a:pt x="598" y="4628"/>
                </a:lnTo>
                <a:lnTo>
                  <a:pt x="600" y="4607"/>
                </a:lnTo>
                <a:lnTo>
                  <a:pt x="603" y="4591"/>
                </a:lnTo>
                <a:lnTo>
                  <a:pt x="607" y="4578"/>
                </a:lnTo>
                <a:lnTo>
                  <a:pt x="608" y="4572"/>
                </a:lnTo>
                <a:lnTo>
                  <a:pt x="610" y="4561"/>
                </a:lnTo>
                <a:lnTo>
                  <a:pt x="612" y="4547"/>
                </a:lnTo>
                <a:lnTo>
                  <a:pt x="615" y="4527"/>
                </a:lnTo>
                <a:lnTo>
                  <a:pt x="617" y="4507"/>
                </a:lnTo>
                <a:lnTo>
                  <a:pt x="619" y="4487"/>
                </a:lnTo>
                <a:lnTo>
                  <a:pt x="622" y="4472"/>
                </a:lnTo>
                <a:lnTo>
                  <a:pt x="626" y="4459"/>
                </a:lnTo>
                <a:lnTo>
                  <a:pt x="627" y="4453"/>
                </a:lnTo>
                <a:lnTo>
                  <a:pt x="629" y="4440"/>
                </a:lnTo>
                <a:lnTo>
                  <a:pt x="631" y="4422"/>
                </a:lnTo>
                <a:lnTo>
                  <a:pt x="633" y="4400"/>
                </a:lnTo>
                <a:lnTo>
                  <a:pt x="636" y="4375"/>
                </a:lnTo>
                <a:lnTo>
                  <a:pt x="638" y="4353"/>
                </a:lnTo>
                <a:lnTo>
                  <a:pt x="641" y="4337"/>
                </a:lnTo>
                <a:lnTo>
                  <a:pt x="643" y="4326"/>
                </a:lnTo>
                <a:lnTo>
                  <a:pt x="647" y="4313"/>
                </a:lnTo>
                <a:lnTo>
                  <a:pt x="648" y="4304"/>
                </a:lnTo>
                <a:lnTo>
                  <a:pt x="653" y="4277"/>
                </a:lnTo>
                <a:lnTo>
                  <a:pt x="657" y="4244"/>
                </a:lnTo>
                <a:lnTo>
                  <a:pt x="662" y="4206"/>
                </a:lnTo>
                <a:lnTo>
                  <a:pt x="664" y="4187"/>
                </a:lnTo>
                <a:lnTo>
                  <a:pt x="666" y="4167"/>
                </a:lnTo>
                <a:lnTo>
                  <a:pt x="672" y="4136"/>
                </a:lnTo>
                <a:lnTo>
                  <a:pt x="676" y="4108"/>
                </a:lnTo>
                <a:lnTo>
                  <a:pt x="681" y="4076"/>
                </a:lnTo>
                <a:lnTo>
                  <a:pt x="685" y="4043"/>
                </a:lnTo>
                <a:lnTo>
                  <a:pt x="690" y="4012"/>
                </a:lnTo>
                <a:lnTo>
                  <a:pt x="695" y="3981"/>
                </a:lnTo>
                <a:lnTo>
                  <a:pt x="699" y="3949"/>
                </a:lnTo>
                <a:lnTo>
                  <a:pt x="705" y="3916"/>
                </a:lnTo>
                <a:lnTo>
                  <a:pt x="708" y="3902"/>
                </a:lnTo>
                <a:lnTo>
                  <a:pt x="709" y="3893"/>
                </a:lnTo>
                <a:lnTo>
                  <a:pt x="712" y="3881"/>
                </a:lnTo>
                <a:lnTo>
                  <a:pt x="713" y="3872"/>
                </a:lnTo>
                <a:lnTo>
                  <a:pt x="716" y="3854"/>
                </a:lnTo>
                <a:lnTo>
                  <a:pt x="718" y="3832"/>
                </a:lnTo>
                <a:lnTo>
                  <a:pt x="720" y="3810"/>
                </a:lnTo>
                <a:lnTo>
                  <a:pt x="723" y="3789"/>
                </a:lnTo>
                <a:lnTo>
                  <a:pt x="726" y="3774"/>
                </a:lnTo>
                <a:lnTo>
                  <a:pt x="729" y="3762"/>
                </a:lnTo>
                <a:lnTo>
                  <a:pt x="731" y="3755"/>
                </a:lnTo>
                <a:lnTo>
                  <a:pt x="733" y="3745"/>
                </a:lnTo>
                <a:lnTo>
                  <a:pt x="735" y="3734"/>
                </a:lnTo>
                <a:lnTo>
                  <a:pt x="738" y="3718"/>
                </a:lnTo>
                <a:lnTo>
                  <a:pt x="742" y="3686"/>
                </a:lnTo>
                <a:lnTo>
                  <a:pt x="747" y="3656"/>
                </a:lnTo>
                <a:lnTo>
                  <a:pt x="752" y="3627"/>
                </a:lnTo>
                <a:lnTo>
                  <a:pt x="754" y="3610"/>
                </a:lnTo>
                <a:lnTo>
                  <a:pt x="756" y="3592"/>
                </a:lnTo>
                <a:lnTo>
                  <a:pt x="758" y="3571"/>
                </a:lnTo>
                <a:lnTo>
                  <a:pt x="761" y="3554"/>
                </a:lnTo>
                <a:lnTo>
                  <a:pt x="763" y="3542"/>
                </a:lnTo>
                <a:cubicBezTo>
                  <a:pt x="764" y="3539"/>
                  <a:pt x="765" y="3537"/>
                  <a:pt x="766" y="3534"/>
                </a:cubicBezTo>
                <a:lnTo>
                  <a:pt x="768" y="3528"/>
                </a:lnTo>
                <a:lnTo>
                  <a:pt x="771" y="3521"/>
                </a:lnTo>
                <a:lnTo>
                  <a:pt x="772" y="3516"/>
                </a:lnTo>
                <a:lnTo>
                  <a:pt x="775" y="3499"/>
                </a:lnTo>
                <a:lnTo>
                  <a:pt x="778" y="3486"/>
                </a:lnTo>
                <a:lnTo>
                  <a:pt x="779" y="3472"/>
                </a:lnTo>
                <a:lnTo>
                  <a:pt x="782" y="3449"/>
                </a:lnTo>
                <a:lnTo>
                  <a:pt x="784" y="3422"/>
                </a:lnTo>
                <a:lnTo>
                  <a:pt x="786" y="3395"/>
                </a:lnTo>
                <a:lnTo>
                  <a:pt x="789" y="3371"/>
                </a:lnTo>
                <a:lnTo>
                  <a:pt x="791" y="3357"/>
                </a:lnTo>
                <a:cubicBezTo>
                  <a:pt x="792" y="3354"/>
                  <a:pt x="793" y="3351"/>
                  <a:pt x="794" y="3349"/>
                </a:cubicBezTo>
                <a:lnTo>
                  <a:pt x="797" y="3341"/>
                </a:lnTo>
                <a:lnTo>
                  <a:pt x="800" y="3330"/>
                </a:lnTo>
                <a:lnTo>
                  <a:pt x="801" y="3322"/>
                </a:lnTo>
                <a:lnTo>
                  <a:pt x="804" y="3309"/>
                </a:lnTo>
                <a:lnTo>
                  <a:pt x="808" y="3280"/>
                </a:lnTo>
                <a:lnTo>
                  <a:pt x="818" y="3228"/>
                </a:lnTo>
                <a:lnTo>
                  <a:pt x="822" y="3204"/>
                </a:lnTo>
                <a:lnTo>
                  <a:pt x="827" y="3178"/>
                </a:lnTo>
                <a:lnTo>
                  <a:pt x="830" y="3164"/>
                </a:lnTo>
                <a:lnTo>
                  <a:pt x="831" y="3148"/>
                </a:lnTo>
                <a:lnTo>
                  <a:pt x="834" y="3129"/>
                </a:lnTo>
                <a:lnTo>
                  <a:pt x="836" y="3114"/>
                </a:lnTo>
                <a:lnTo>
                  <a:pt x="839" y="3098"/>
                </a:lnTo>
                <a:lnTo>
                  <a:pt x="842" y="3087"/>
                </a:lnTo>
                <a:lnTo>
                  <a:pt x="844" y="3081"/>
                </a:lnTo>
                <a:lnTo>
                  <a:pt x="846" y="3069"/>
                </a:lnTo>
                <a:lnTo>
                  <a:pt x="848" y="3053"/>
                </a:lnTo>
                <a:lnTo>
                  <a:pt x="850" y="3029"/>
                </a:lnTo>
                <a:lnTo>
                  <a:pt x="852" y="3005"/>
                </a:lnTo>
                <a:lnTo>
                  <a:pt x="855" y="2984"/>
                </a:lnTo>
                <a:lnTo>
                  <a:pt x="858" y="2970"/>
                </a:lnTo>
                <a:cubicBezTo>
                  <a:pt x="859" y="2966"/>
                  <a:pt x="860" y="2963"/>
                  <a:pt x="862" y="2959"/>
                </a:cubicBezTo>
                <a:lnTo>
                  <a:pt x="865" y="2953"/>
                </a:lnTo>
                <a:lnTo>
                  <a:pt x="867" y="2947"/>
                </a:lnTo>
                <a:lnTo>
                  <a:pt x="865" y="2956"/>
                </a:lnTo>
                <a:lnTo>
                  <a:pt x="867" y="2943"/>
                </a:lnTo>
                <a:lnTo>
                  <a:pt x="870" y="2929"/>
                </a:lnTo>
                <a:lnTo>
                  <a:pt x="874" y="2897"/>
                </a:lnTo>
                <a:lnTo>
                  <a:pt x="883" y="2833"/>
                </a:lnTo>
                <a:lnTo>
                  <a:pt x="888" y="2798"/>
                </a:lnTo>
                <a:lnTo>
                  <a:pt x="890" y="2779"/>
                </a:lnTo>
                <a:lnTo>
                  <a:pt x="892" y="2765"/>
                </a:lnTo>
                <a:lnTo>
                  <a:pt x="896" y="2749"/>
                </a:lnTo>
                <a:lnTo>
                  <a:pt x="899" y="2738"/>
                </a:lnTo>
                <a:lnTo>
                  <a:pt x="901" y="2733"/>
                </a:lnTo>
                <a:lnTo>
                  <a:pt x="904" y="2724"/>
                </a:lnTo>
                <a:lnTo>
                  <a:pt x="908" y="2706"/>
                </a:lnTo>
                <a:lnTo>
                  <a:pt x="912" y="2683"/>
                </a:lnTo>
                <a:lnTo>
                  <a:pt x="917" y="2655"/>
                </a:lnTo>
                <a:lnTo>
                  <a:pt x="921" y="2627"/>
                </a:lnTo>
                <a:lnTo>
                  <a:pt x="926" y="2601"/>
                </a:lnTo>
                <a:lnTo>
                  <a:pt x="931" y="2578"/>
                </a:lnTo>
                <a:lnTo>
                  <a:pt x="941" y="2534"/>
                </a:lnTo>
                <a:lnTo>
                  <a:pt x="945" y="2515"/>
                </a:lnTo>
                <a:lnTo>
                  <a:pt x="950" y="2494"/>
                </a:lnTo>
                <a:lnTo>
                  <a:pt x="952" y="2482"/>
                </a:lnTo>
                <a:lnTo>
                  <a:pt x="954" y="2468"/>
                </a:lnTo>
                <a:lnTo>
                  <a:pt x="956" y="2449"/>
                </a:lnTo>
                <a:lnTo>
                  <a:pt x="958" y="2435"/>
                </a:lnTo>
                <a:lnTo>
                  <a:pt x="964" y="2409"/>
                </a:lnTo>
                <a:lnTo>
                  <a:pt x="969" y="2390"/>
                </a:lnTo>
                <a:lnTo>
                  <a:pt x="975" y="2372"/>
                </a:lnTo>
                <a:lnTo>
                  <a:pt x="978" y="2356"/>
                </a:lnTo>
                <a:lnTo>
                  <a:pt x="980" y="2345"/>
                </a:lnTo>
                <a:lnTo>
                  <a:pt x="983" y="2331"/>
                </a:lnTo>
                <a:lnTo>
                  <a:pt x="984" y="2318"/>
                </a:lnTo>
                <a:lnTo>
                  <a:pt x="987" y="2302"/>
                </a:lnTo>
                <a:lnTo>
                  <a:pt x="992" y="2280"/>
                </a:lnTo>
                <a:lnTo>
                  <a:pt x="998" y="2260"/>
                </a:lnTo>
                <a:lnTo>
                  <a:pt x="1001" y="2239"/>
                </a:lnTo>
                <a:lnTo>
                  <a:pt x="1006" y="2213"/>
                </a:lnTo>
                <a:lnTo>
                  <a:pt x="1011" y="2192"/>
                </a:lnTo>
                <a:lnTo>
                  <a:pt x="1016" y="2172"/>
                </a:lnTo>
                <a:lnTo>
                  <a:pt x="1025" y="2130"/>
                </a:lnTo>
                <a:lnTo>
                  <a:pt x="1034" y="2085"/>
                </a:lnTo>
                <a:lnTo>
                  <a:pt x="1044" y="2034"/>
                </a:lnTo>
                <a:lnTo>
                  <a:pt x="1053" y="1985"/>
                </a:lnTo>
                <a:lnTo>
                  <a:pt x="1058" y="1961"/>
                </a:lnTo>
                <a:lnTo>
                  <a:pt x="1063" y="1937"/>
                </a:lnTo>
                <a:lnTo>
                  <a:pt x="1067" y="1925"/>
                </a:lnTo>
                <a:lnTo>
                  <a:pt x="1070" y="1917"/>
                </a:lnTo>
                <a:lnTo>
                  <a:pt x="1073" y="1910"/>
                </a:lnTo>
                <a:lnTo>
                  <a:pt x="1074" y="1907"/>
                </a:lnTo>
                <a:lnTo>
                  <a:pt x="1077" y="1890"/>
                </a:lnTo>
                <a:lnTo>
                  <a:pt x="1081" y="1864"/>
                </a:lnTo>
                <a:lnTo>
                  <a:pt x="1086" y="1836"/>
                </a:lnTo>
                <a:lnTo>
                  <a:pt x="1091" y="1810"/>
                </a:lnTo>
                <a:lnTo>
                  <a:pt x="1097" y="1786"/>
                </a:lnTo>
                <a:lnTo>
                  <a:pt x="1101" y="1769"/>
                </a:lnTo>
                <a:lnTo>
                  <a:pt x="1106" y="1748"/>
                </a:lnTo>
                <a:lnTo>
                  <a:pt x="1110" y="1726"/>
                </a:lnTo>
                <a:lnTo>
                  <a:pt x="1114" y="1703"/>
                </a:lnTo>
                <a:lnTo>
                  <a:pt x="1120" y="1680"/>
                </a:lnTo>
                <a:lnTo>
                  <a:pt x="1125" y="1661"/>
                </a:lnTo>
                <a:lnTo>
                  <a:pt x="1130" y="1643"/>
                </a:lnTo>
                <a:lnTo>
                  <a:pt x="1133" y="1624"/>
                </a:lnTo>
                <a:lnTo>
                  <a:pt x="1138" y="1602"/>
                </a:lnTo>
                <a:lnTo>
                  <a:pt x="1144" y="1580"/>
                </a:lnTo>
                <a:lnTo>
                  <a:pt x="1148" y="1562"/>
                </a:lnTo>
                <a:lnTo>
                  <a:pt x="1152" y="1537"/>
                </a:lnTo>
                <a:lnTo>
                  <a:pt x="1154" y="1526"/>
                </a:lnTo>
                <a:lnTo>
                  <a:pt x="1157" y="1511"/>
                </a:lnTo>
                <a:lnTo>
                  <a:pt x="1160" y="1499"/>
                </a:lnTo>
                <a:lnTo>
                  <a:pt x="1164" y="1489"/>
                </a:lnTo>
                <a:lnTo>
                  <a:pt x="1165" y="1486"/>
                </a:lnTo>
                <a:lnTo>
                  <a:pt x="1168" y="1478"/>
                </a:lnTo>
                <a:lnTo>
                  <a:pt x="1172" y="1459"/>
                </a:lnTo>
                <a:lnTo>
                  <a:pt x="1176" y="1437"/>
                </a:lnTo>
                <a:lnTo>
                  <a:pt x="1186" y="1396"/>
                </a:lnTo>
                <a:lnTo>
                  <a:pt x="1191" y="1379"/>
                </a:lnTo>
                <a:lnTo>
                  <a:pt x="1196" y="1364"/>
                </a:lnTo>
                <a:lnTo>
                  <a:pt x="1199" y="1347"/>
                </a:lnTo>
                <a:lnTo>
                  <a:pt x="1204" y="1325"/>
                </a:lnTo>
                <a:lnTo>
                  <a:pt x="1210" y="1304"/>
                </a:lnTo>
                <a:lnTo>
                  <a:pt x="1214" y="1290"/>
                </a:lnTo>
                <a:lnTo>
                  <a:pt x="1219" y="1272"/>
                </a:lnTo>
                <a:lnTo>
                  <a:pt x="1223" y="1252"/>
                </a:lnTo>
                <a:lnTo>
                  <a:pt x="1229" y="1231"/>
                </a:lnTo>
                <a:lnTo>
                  <a:pt x="1233" y="1215"/>
                </a:lnTo>
                <a:lnTo>
                  <a:pt x="1239" y="1199"/>
                </a:lnTo>
                <a:lnTo>
                  <a:pt x="1243" y="1192"/>
                </a:lnTo>
                <a:lnTo>
                  <a:pt x="1243" y="1189"/>
                </a:lnTo>
                <a:lnTo>
                  <a:pt x="1245" y="1182"/>
                </a:lnTo>
                <a:lnTo>
                  <a:pt x="1246" y="1172"/>
                </a:lnTo>
                <a:lnTo>
                  <a:pt x="1249" y="1156"/>
                </a:lnTo>
                <a:lnTo>
                  <a:pt x="1252" y="1143"/>
                </a:lnTo>
                <a:lnTo>
                  <a:pt x="1255" y="1132"/>
                </a:lnTo>
                <a:cubicBezTo>
                  <a:pt x="1257" y="1129"/>
                  <a:pt x="1258" y="1126"/>
                  <a:pt x="1260" y="1123"/>
                </a:cubicBezTo>
                <a:lnTo>
                  <a:pt x="1262" y="1119"/>
                </a:lnTo>
                <a:lnTo>
                  <a:pt x="1266" y="1113"/>
                </a:lnTo>
                <a:lnTo>
                  <a:pt x="1261" y="1124"/>
                </a:lnTo>
                <a:lnTo>
                  <a:pt x="1264" y="1115"/>
                </a:lnTo>
                <a:lnTo>
                  <a:pt x="1266" y="1106"/>
                </a:lnTo>
                <a:lnTo>
                  <a:pt x="1267" y="1097"/>
                </a:lnTo>
                <a:lnTo>
                  <a:pt x="1270" y="1084"/>
                </a:lnTo>
                <a:lnTo>
                  <a:pt x="1277" y="1065"/>
                </a:lnTo>
                <a:lnTo>
                  <a:pt x="1281" y="1054"/>
                </a:lnTo>
                <a:lnTo>
                  <a:pt x="1285" y="1038"/>
                </a:lnTo>
                <a:lnTo>
                  <a:pt x="1289" y="1019"/>
                </a:lnTo>
                <a:cubicBezTo>
                  <a:pt x="1290" y="1016"/>
                  <a:pt x="1290" y="1014"/>
                  <a:pt x="1291" y="1012"/>
                </a:cubicBezTo>
                <a:lnTo>
                  <a:pt x="1296" y="999"/>
                </a:lnTo>
                <a:lnTo>
                  <a:pt x="1300" y="987"/>
                </a:lnTo>
                <a:lnTo>
                  <a:pt x="1303" y="972"/>
                </a:lnTo>
                <a:lnTo>
                  <a:pt x="1308" y="951"/>
                </a:lnTo>
                <a:lnTo>
                  <a:pt x="1312" y="940"/>
                </a:lnTo>
                <a:lnTo>
                  <a:pt x="1314" y="934"/>
                </a:lnTo>
                <a:lnTo>
                  <a:pt x="1318" y="925"/>
                </a:lnTo>
                <a:lnTo>
                  <a:pt x="1316" y="932"/>
                </a:lnTo>
                <a:lnTo>
                  <a:pt x="1318" y="925"/>
                </a:lnTo>
                <a:lnTo>
                  <a:pt x="1320" y="916"/>
                </a:lnTo>
                <a:lnTo>
                  <a:pt x="1322" y="906"/>
                </a:lnTo>
                <a:lnTo>
                  <a:pt x="1326" y="884"/>
                </a:lnTo>
                <a:lnTo>
                  <a:pt x="1333" y="863"/>
                </a:lnTo>
                <a:lnTo>
                  <a:pt x="1337" y="850"/>
                </a:lnTo>
                <a:lnTo>
                  <a:pt x="1342" y="834"/>
                </a:lnTo>
                <a:lnTo>
                  <a:pt x="1346" y="818"/>
                </a:lnTo>
                <a:lnTo>
                  <a:pt x="1351" y="806"/>
                </a:lnTo>
                <a:cubicBezTo>
                  <a:pt x="1352" y="803"/>
                  <a:pt x="1353" y="801"/>
                  <a:pt x="1354" y="799"/>
                </a:cubicBezTo>
                <a:lnTo>
                  <a:pt x="1357" y="795"/>
                </a:lnTo>
                <a:lnTo>
                  <a:pt x="1356" y="796"/>
                </a:lnTo>
                <a:lnTo>
                  <a:pt x="1357" y="792"/>
                </a:lnTo>
                <a:lnTo>
                  <a:pt x="1358" y="787"/>
                </a:lnTo>
                <a:lnTo>
                  <a:pt x="1359" y="779"/>
                </a:lnTo>
                <a:lnTo>
                  <a:pt x="1362" y="765"/>
                </a:lnTo>
                <a:lnTo>
                  <a:pt x="1365" y="753"/>
                </a:lnTo>
                <a:lnTo>
                  <a:pt x="1368" y="741"/>
                </a:lnTo>
                <a:lnTo>
                  <a:pt x="1371" y="734"/>
                </a:lnTo>
                <a:lnTo>
                  <a:pt x="1377" y="721"/>
                </a:lnTo>
                <a:lnTo>
                  <a:pt x="1379" y="711"/>
                </a:lnTo>
                <a:lnTo>
                  <a:pt x="1384" y="696"/>
                </a:lnTo>
                <a:lnTo>
                  <a:pt x="1389" y="679"/>
                </a:lnTo>
                <a:lnTo>
                  <a:pt x="1394" y="665"/>
                </a:lnTo>
                <a:cubicBezTo>
                  <a:pt x="1394" y="663"/>
                  <a:pt x="1395" y="660"/>
                  <a:pt x="1397" y="658"/>
                </a:cubicBezTo>
                <a:lnTo>
                  <a:pt x="1402" y="648"/>
                </a:lnTo>
                <a:lnTo>
                  <a:pt x="1405" y="640"/>
                </a:lnTo>
                <a:lnTo>
                  <a:pt x="1408" y="629"/>
                </a:lnTo>
                <a:lnTo>
                  <a:pt x="1412" y="615"/>
                </a:lnTo>
                <a:cubicBezTo>
                  <a:pt x="1413" y="613"/>
                  <a:pt x="1414" y="611"/>
                  <a:pt x="1415" y="608"/>
                </a:cubicBezTo>
                <a:lnTo>
                  <a:pt x="1420" y="599"/>
                </a:lnTo>
                <a:lnTo>
                  <a:pt x="1426" y="587"/>
                </a:lnTo>
                <a:lnTo>
                  <a:pt x="1422" y="595"/>
                </a:lnTo>
                <a:lnTo>
                  <a:pt x="1427" y="582"/>
                </a:lnTo>
                <a:lnTo>
                  <a:pt x="1432" y="567"/>
                </a:lnTo>
                <a:lnTo>
                  <a:pt x="1438" y="554"/>
                </a:lnTo>
                <a:lnTo>
                  <a:pt x="1443" y="543"/>
                </a:lnTo>
                <a:lnTo>
                  <a:pt x="1448" y="531"/>
                </a:lnTo>
                <a:lnTo>
                  <a:pt x="1453" y="522"/>
                </a:lnTo>
                <a:cubicBezTo>
                  <a:pt x="1455" y="518"/>
                  <a:pt x="1457" y="514"/>
                  <a:pt x="1460" y="511"/>
                </a:cubicBezTo>
                <a:lnTo>
                  <a:pt x="1465" y="505"/>
                </a:lnTo>
                <a:lnTo>
                  <a:pt x="1467" y="503"/>
                </a:lnTo>
                <a:lnTo>
                  <a:pt x="1461" y="514"/>
                </a:lnTo>
                <a:lnTo>
                  <a:pt x="1463" y="508"/>
                </a:lnTo>
                <a:lnTo>
                  <a:pt x="1465" y="502"/>
                </a:lnTo>
                <a:lnTo>
                  <a:pt x="1466" y="498"/>
                </a:lnTo>
                <a:cubicBezTo>
                  <a:pt x="1466" y="496"/>
                  <a:pt x="1467" y="493"/>
                  <a:pt x="1468" y="491"/>
                </a:cubicBezTo>
                <a:lnTo>
                  <a:pt x="1471" y="485"/>
                </a:lnTo>
                <a:cubicBezTo>
                  <a:pt x="1473" y="478"/>
                  <a:pt x="1478" y="473"/>
                  <a:pt x="1483" y="468"/>
                </a:cubicBezTo>
                <a:lnTo>
                  <a:pt x="1488" y="463"/>
                </a:lnTo>
                <a:cubicBezTo>
                  <a:pt x="1490" y="462"/>
                  <a:pt x="1491" y="460"/>
                  <a:pt x="1493" y="459"/>
                </a:cubicBezTo>
                <a:lnTo>
                  <a:pt x="1498" y="456"/>
                </a:lnTo>
                <a:lnTo>
                  <a:pt x="1489" y="464"/>
                </a:lnTo>
                <a:lnTo>
                  <a:pt x="1493" y="459"/>
                </a:lnTo>
                <a:lnTo>
                  <a:pt x="1488" y="467"/>
                </a:lnTo>
                <a:lnTo>
                  <a:pt x="1493" y="458"/>
                </a:lnTo>
                <a:lnTo>
                  <a:pt x="1488" y="470"/>
                </a:lnTo>
                <a:lnTo>
                  <a:pt x="1490" y="461"/>
                </a:lnTo>
                <a:lnTo>
                  <a:pt x="1491" y="454"/>
                </a:lnTo>
                <a:lnTo>
                  <a:pt x="1494" y="441"/>
                </a:lnTo>
                <a:lnTo>
                  <a:pt x="1497" y="429"/>
                </a:lnTo>
                <a:cubicBezTo>
                  <a:pt x="1499" y="424"/>
                  <a:pt x="1502" y="419"/>
                  <a:pt x="1505" y="414"/>
                </a:cubicBezTo>
                <a:lnTo>
                  <a:pt x="1510" y="408"/>
                </a:lnTo>
                <a:cubicBezTo>
                  <a:pt x="1511" y="406"/>
                  <a:pt x="1514" y="403"/>
                  <a:pt x="1516" y="401"/>
                </a:cubicBezTo>
                <a:lnTo>
                  <a:pt x="1521" y="397"/>
                </a:lnTo>
                <a:lnTo>
                  <a:pt x="1510" y="411"/>
                </a:lnTo>
                <a:lnTo>
                  <a:pt x="1519" y="393"/>
                </a:lnTo>
                <a:lnTo>
                  <a:pt x="1527" y="373"/>
                </a:lnTo>
                <a:lnTo>
                  <a:pt x="1537" y="350"/>
                </a:lnTo>
                <a:lnTo>
                  <a:pt x="1543" y="338"/>
                </a:lnTo>
                <a:lnTo>
                  <a:pt x="1551" y="326"/>
                </a:lnTo>
                <a:lnTo>
                  <a:pt x="1559" y="312"/>
                </a:lnTo>
                <a:lnTo>
                  <a:pt x="1556" y="319"/>
                </a:lnTo>
                <a:lnTo>
                  <a:pt x="1560" y="309"/>
                </a:lnTo>
                <a:lnTo>
                  <a:pt x="1565" y="298"/>
                </a:lnTo>
                <a:cubicBezTo>
                  <a:pt x="1566" y="294"/>
                  <a:pt x="1568" y="291"/>
                  <a:pt x="1571" y="288"/>
                </a:cubicBezTo>
                <a:lnTo>
                  <a:pt x="1576" y="281"/>
                </a:lnTo>
                <a:lnTo>
                  <a:pt x="1580" y="276"/>
                </a:lnTo>
                <a:lnTo>
                  <a:pt x="1582" y="272"/>
                </a:lnTo>
                <a:lnTo>
                  <a:pt x="1586" y="265"/>
                </a:lnTo>
                <a:cubicBezTo>
                  <a:pt x="1588" y="260"/>
                  <a:pt x="1592" y="255"/>
                  <a:pt x="1596" y="251"/>
                </a:cubicBezTo>
                <a:lnTo>
                  <a:pt x="1601" y="247"/>
                </a:lnTo>
                <a:lnTo>
                  <a:pt x="1602" y="245"/>
                </a:lnTo>
                <a:lnTo>
                  <a:pt x="1595" y="256"/>
                </a:lnTo>
                <a:lnTo>
                  <a:pt x="1600" y="246"/>
                </a:lnTo>
                <a:lnTo>
                  <a:pt x="1603" y="238"/>
                </a:lnTo>
                <a:cubicBezTo>
                  <a:pt x="1604" y="235"/>
                  <a:pt x="1606" y="233"/>
                  <a:pt x="1608" y="230"/>
                </a:cubicBezTo>
                <a:lnTo>
                  <a:pt x="1612" y="224"/>
                </a:lnTo>
                <a:cubicBezTo>
                  <a:pt x="1614" y="221"/>
                  <a:pt x="1615" y="219"/>
                  <a:pt x="1618" y="217"/>
                </a:cubicBezTo>
                <a:lnTo>
                  <a:pt x="1623" y="212"/>
                </a:lnTo>
                <a:lnTo>
                  <a:pt x="1617" y="219"/>
                </a:lnTo>
                <a:lnTo>
                  <a:pt x="1626" y="206"/>
                </a:lnTo>
                <a:lnTo>
                  <a:pt x="1637" y="191"/>
                </a:lnTo>
                <a:lnTo>
                  <a:pt x="1644" y="180"/>
                </a:lnTo>
                <a:lnTo>
                  <a:pt x="1655" y="164"/>
                </a:lnTo>
                <a:lnTo>
                  <a:pt x="1658" y="159"/>
                </a:lnTo>
                <a:lnTo>
                  <a:pt x="1661" y="153"/>
                </a:lnTo>
                <a:cubicBezTo>
                  <a:pt x="1664" y="147"/>
                  <a:pt x="1667" y="143"/>
                  <a:pt x="1671" y="139"/>
                </a:cubicBezTo>
                <a:lnTo>
                  <a:pt x="1681" y="131"/>
                </a:lnTo>
                <a:cubicBezTo>
                  <a:pt x="1687" y="125"/>
                  <a:pt x="1695" y="121"/>
                  <a:pt x="1703" y="120"/>
                </a:cubicBezTo>
                <a:lnTo>
                  <a:pt x="1707" y="119"/>
                </a:lnTo>
                <a:lnTo>
                  <a:pt x="1690" y="126"/>
                </a:lnTo>
                <a:lnTo>
                  <a:pt x="1695" y="123"/>
                </a:lnTo>
                <a:lnTo>
                  <a:pt x="1679" y="142"/>
                </a:lnTo>
                <a:lnTo>
                  <a:pt x="1681" y="137"/>
                </a:lnTo>
                <a:lnTo>
                  <a:pt x="1679" y="144"/>
                </a:lnTo>
                <a:lnTo>
                  <a:pt x="1681" y="137"/>
                </a:lnTo>
                <a:lnTo>
                  <a:pt x="1686" y="120"/>
                </a:lnTo>
                <a:cubicBezTo>
                  <a:pt x="1687" y="116"/>
                  <a:pt x="1689" y="113"/>
                  <a:pt x="1691" y="109"/>
                </a:cubicBezTo>
                <a:lnTo>
                  <a:pt x="1696" y="101"/>
                </a:lnTo>
                <a:lnTo>
                  <a:pt x="1701" y="94"/>
                </a:lnTo>
                <a:lnTo>
                  <a:pt x="1710" y="79"/>
                </a:lnTo>
                <a:lnTo>
                  <a:pt x="1722" y="63"/>
                </a:lnTo>
                <a:lnTo>
                  <a:pt x="1733" y="50"/>
                </a:lnTo>
                <a:lnTo>
                  <a:pt x="1745" y="38"/>
                </a:lnTo>
                <a:lnTo>
                  <a:pt x="1741" y="43"/>
                </a:lnTo>
                <a:lnTo>
                  <a:pt x="1745" y="37"/>
                </a:lnTo>
                <a:cubicBezTo>
                  <a:pt x="1746" y="35"/>
                  <a:pt x="1748" y="33"/>
                  <a:pt x="1750" y="32"/>
                </a:cubicBezTo>
                <a:lnTo>
                  <a:pt x="1754" y="27"/>
                </a:lnTo>
                <a:cubicBezTo>
                  <a:pt x="1762" y="19"/>
                  <a:pt x="1772" y="14"/>
                  <a:pt x="1783" y="13"/>
                </a:cubicBezTo>
                <a:lnTo>
                  <a:pt x="1788" y="13"/>
                </a:lnTo>
                <a:lnTo>
                  <a:pt x="1797" y="12"/>
                </a:lnTo>
                <a:lnTo>
                  <a:pt x="1772" y="20"/>
                </a:lnTo>
                <a:lnTo>
                  <a:pt x="1781" y="14"/>
                </a:lnTo>
                <a:lnTo>
                  <a:pt x="1784" y="12"/>
                </a:lnTo>
                <a:cubicBezTo>
                  <a:pt x="1788" y="9"/>
                  <a:pt x="1792" y="7"/>
                  <a:pt x="1797" y="5"/>
                </a:cubicBezTo>
                <a:lnTo>
                  <a:pt x="1801" y="4"/>
                </a:lnTo>
                <a:cubicBezTo>
                  <a:pt x="1815" y="0"/>
                  <a:pt x="1829" y="1"/>
                  <a:pt x="1841" y="8"/>
                </a:cubicBezTo>
                <a:lnTo>
                  <a:pt x="1846" y="11"/>
                </a:lnTo>
                <a:cubicBezTo>
                  <a:pt x="1851" y="14"/>
                  <a:pt x="1855" y="18"/>
                  <a:pt x="1859" y="22"/>
                </a:cubicBezTo>
                <a:lnTo>
                  <a:pt x="1863" y="28"/>
                </a:lnTo>
                <a:cubicBezTo>
                  <a:pt x="1865" y="30"/>
                  <a:pt x="1866" y="32"/>
                  <a:pt x="1868" y="34"/>
                </a:cubicBezTo>
                <a:lnTo>
                  <a:pt x="1872" y="42"/>
                </a:lnTo>
                <a:lnTo>
                  <a:pt x="1877" y="52"/>
                </a:lnTo>
                <a:lnTo>
                  <a:pt x="1883" y="63"/>
                </a:lnTo>
                <a:lnTo>
                  <a:pt x="1886" y="67"/>
                </a:lnTo>
                <a:lnTo>
                  <a:pt x="1872" y="52"/>
                </a:lnTo>
                <a:lnTo>
                  <a:pt x="1876" y="55"/>
                </a:lnTo>
                <a:lnTo>
                  <a:pt x="1881" y="58"/>
                </a:lnTo>
                <a:cubicBezTo>
                  <a:pt x="1888" y="63"/>
                  <a:pt x="1893" y="69"/>
                  <a:pt x="1897" y="77"/>
                </a:cubicBezTo>
                <a:lnTo>
                  <a:pt x="1902" y="87"/>
                </a:lnTo>
                <a:lnTo>
                  <a:pt x="1906" y="97"/>
                </a:lnTo>
                <a:lnTo>
                  <a:pt x="1900" y="86"/>
                </a:lnTo>
                <a:lnTo>
                  <a:pt x="1903" y="89"/>
                </a:lnTo>
                <a:lnTo>
                  <a:pt x="1881" y="72"/>
                </a:lnTo>
                <a:lnTo>
                  <a:pt x="1884" y="73"/>
                </a:lnTo>
                <a:lnTo>
                  <a:pt x="1848" y="73"/>
                </a:lnTo>
                <a:lnTo>
                  <a:pt x="1851" y="72"/>
                </a:lnTo>
                <a:lnTo>
                  <a:pt x="1859" y="70"/>
                </a:lnTo>
                <a:cubicBezTo>
                  <a:pt x="1869" y="67"/>
                  <a:pt x="1879" y="68"/>
                  <a:pt x="1888" y="72"/>
                </a:cubicBezTo>
                <a:lnTo>
                  <a:pt x="1891" y="73"/>
                </a:lnTo>
                <a:cubicBezTo>
                  <a:pt x="1901" y="77"/>
                  <a:pt x="1910" y="85"/>
                  <a:pt x="1915" y="94"/>
                </a:cubicBezTo>
                <a:lnTo>
                  <a:pt x="1917" y="99"/>
                </a:lnTo>
                <a:lnTo>
                  <a:pt x="1923" y="111"/>
                </a:lnTo>
                <a:lnTo>
                  <a:pt x="1926" y="121"/>
                </a:lnTo>
                <a:lnTo>
                  <a:pt x="1923" y="114"/>
                </a:lnTo>
                <a:lnTo>
                  <a:pt x="1925" y="119"/>
                </a:lnTo>
                <a:lnTo>
                  <a:pt x="1918" y="108"/>
                </a:lnTo>
                <a:lnTo>
                  <a:pt x="1923" y="113"/>
                </a:lnTo>
                <a:lnTo>
                  <a:pt x="1914" y="106"/>
                </a:lnTo>
                <a:lnTo>
                  <a:pt x="1919" y="109"/>
                </a:lnTo>
                <a:lnTo>
                  <a:pt x="1928" y="117"/>
                </a:lnTo>
                <a:lnTo>
                  <a:pt x="1935" y="124"/>
                </a:lnTo>
                <a:cubicBezTo>
                  <a:pt x="1940" y="128"/>
                  <a:pt x="1943" y="133"/>
                  <a:pt x="1946" y="139"/>
                </a:cubicBezTo>
                <a:lnTo>
                  <a:pt x="1950" y="150"/>
                </a:lnTo>
                <a:lnTo>
                  <a:pt x="1955" y="161"/>
                </a:lnTo>
                <a:lnTo>
                  <a:pt x="1940" y="142"/>
                </a:lnTo>
                <a:lnTo>
                  <a:pt x="1945" y="146"/>
                </a:lnTo>
                <a:lnTo>
                  <a:pt x="1939" y="142"/>
                </a:lnTo>
                <a:lnTo>
                  <a:pt x="1943" y="144"/>
                </a:lnTo>
                <a:lnTo>
                  <a:pt x="1950" y="148"/>
                </a:lnTo>
                <a:cubicBezTo>
                  <a:pt x="1953" y="150"/>
                  <a:pt x="1956" y="152"/>
                  <a:pt x="1959" y="155"/>
                </a:cubicBezTo>
                <a:lnTo>
                  <a:pt x="1963" y="160"/>
                </a:lnTo>
                <a:cubicBezTo>
                  <a:pt x="1966" y="162"/>
                  <a:pt x="1968" y="164"/>
                  <a:pt x="1969" y="167"/>
                </a:cubicBezTo>
                <a:lnTo>
                  <a:pt x="1974" y="174"/>
                </a:lnTo>
                <a:lnTo>
                  <a:pt x="1981" y="185"/>
                </a:lnTo>
                <a:lnTo>
                  <a:pt x="1987" y="194"/>
                </a:lnTo>
                <a:lnTo>
                  <a:pt x="1978" y="184"/>
                </a:lnTo>
                <a:lnTo>
                  <a:pt x="1988" y="192"/>
                </a:lnTo>
                <a:lnTo>
                  <a:pt x="1968" y="183"/>
                </a:lnTo>
                <a:lnTo>
                  <a:pt x="1973" y="184"/>
                </a:lnTo>
                <a:lnTo>
                  <a:pt x="1972" y="183"/>
                </a:lnTo>
                <a:cubicBezTo>
                  <a:pt x="1979" y="184"/>
                  <a:pt x="1985" y="186"/>
                  <a:pt x="1991" y="189"/>
                </a:cubicBezTo>
                <a:lnTo>
                  <a:pt x="2000" y="194"/>
                </a:lnTo>
                <a:cubicBezTo>
                  <a:pt x="2005" y="197"/>
                  <a:pt x="2010" y="201"/>
                  <a:pt x="2013" y="205"/>
                </a:cubicBezTo>
                <a:lnTo>
                  <a:pt x="2018" y="211"/>
                </a:lnTo>
                <a:lnTo>
                  <a:pt x="2013" y="206"/>
                </a:lnTo>
                <a:lnTo>
                  <a:pt x="2018" y="210"/>
                </a:lnTo>
                <a:lnTo>
                  <a:pt x="1961" y="205"/>
                </a:lnTo>
                <a:lnTo>
                  <a:pt x="1966" y="202"/>
                </a:lnTo>
                <a:lnTo>
                  <a:pt x="1969" y="200"/>
                </a:lnTo>
                <a:cubicBezTo>
                  <a:pt x="1988" y="187"/>
                  <a:pt x="2013" y="190"/>
                  <a:pt x="2029" y="206"/>
                </a:cubicBezTo>
                <a:lnTo>
                  <a:pt x="2034" y="211"/>
                </a:lnTo>
                <a:lnTo>
                  <a:pt x="2041" y="218"/>
                </a:lnTo>
                <a:lnTo>
                  <a:pt x="2020" y="204"/>
                </a:lnTo>
                <a:lnTo>
                  <a:pt x="2025" y="206"/>
                </a:lnTo>
                <a:lnTo>
                  <a:pt x="2005" y="204"/>
                </a:lnTo>
                <a:lnTo>
                  <a:pt x="2010" y="203"/>
                </a:lnTo>
                <a:lnTo>
                  <a:pt x="2024" y="203"/>
                </a:lnTo>
                <a:cubicBezTo>
                  <a:pt x="2029" y="203"/>
                  <a:pt x="2034" y="204"/>
                  <a:pt x="2039" y="205"/>
                </a:cubicBezTo>
                <a:lnTo>
                  <a:pt x="2048" y="208"/>
                </a:lnTo>
                <a:lnTo>
                  <a:pt x="2061" y="214"/>
                </a:lnTo>
                <a:cubicBezTo>
                  <a:pt x="2063" y="215"/>
                  <a:pt x="2065" y="216"/>
                  <a:pt x="2067" y="217"/>
                </a:cubicBezTo>
                <a:lnTo>
                  <a:pt x="2072" y="220"/>
                </a:lnTo>
                <a:lnTo>
                  <a:pt x="2075" y="222"/>
                </a:lnTo>
                <a:lnTo>
                  <a:pt x="2047" y="216"/>
                </a:lnTo>
                <a:lnTo>
                  <a:pt x="2052" y="215"/>
                </a:lnTo>
                <a:lnTo>
                  <a:pt x="2051" y="215"/>
                </a:lnTo>
                <a:cubicBezTo>
                  <a:pt x="2056" y="214"/>
                  <a:pt x="2061" y="214"/>
                  <a:pt x="2066" y="214"/>
                </a:cubicBezTo>
                <a:lnTo>
                  <a:pt x="2071" y="215"/>
                </a:lnTo>
                <a:cubicBezTo>
                  <a:pt x="2076" y="215"/>
                  <a:pt x="2081" y="217"/>
                  <a:pt x="2086" y="219"/>
                </a:cubicBezTo>
                <a:lnTo>
                  <a:pt x="2090" y="221"/>
                </a:lnTo>
                <a:cubicBezTo>
                  <a:pt x="2099" y="224"/>
                  <a:pt x="2105" y="230"/>
                  <a:pt x="2110" y="237"/>
                </a:cubicBezTo>
                <a:lnTo>
                  <a:pt x="2115" y="244"/>
                </a:lnTo>
                <a:lnTo>
                  <a:pt x="2117" y="246"/>
                </a:lnTo>
                <a:lnTo>
                  <a:pt x="2096" y="231"/>
                </a:lnTo>
                <a:lnTo>
                  <a:pt x="2100" y="233"/>
                </a:lnTo>
                <a:lnTo>
                  <a:pt x="2100" y="233"/>
                </a:lnTo>
                <a:cubicBezTo>
                  <a:pt x="2109" y="235"/>
                  <a:pt x="2117" y="239"/>
                  <a:pt x="2123" y="246"/>
                </a:cubicBezTo>
                <a:lnTo>
                  <a:pt x="2128" y="251"/>
                </a:lnTo>
                <a:lnTo>
                  <a:pt x="2133" y="255"/>
                </a:lnTo>
                <a:lnTo>
                  <a:pt x="2113" y="243"/>
                </a:lnTo>
                <a:lnTo>
                  <a:pt x="2118" y="244"/>
                </a:lnTo>
                <a:lnTo>
                  <a:pt x="2109" y="243"/>
                </a:lnTo>
                <a:lnTo>
                  <a:pt x="2114" y="243"/>
                </a:lnTo>
                <a:lnTo>
                  <a:pt x="2091" y="246"/>
                </a:lnTo>
                <a:lnTo>
                  <a:pt x="2096" y="244"/>
                </a:lnTo>
                <a:cubicBezTo>
                  <a:pt x="2098" y="243"/>
                  <a:pt x="2101" y="242"/>
                  <a:pt x="2104" y="242"/>
                </a:cubicBezTo>
                <a:lnTo>
                  <a:pt x="2107" y="241"/>
                </a:lnTo>
                <a:cubicBezTo>
                  <a:pt x="2120" y="239"/>
                  <a:pt x="2134" y="242"/>
                  <a:pt x="2145" y="250"/>
                </a:cubicBezTo>
                <a:lnTo>
                  <a:pt x="2147" y="252"/>
                </a:lnTo>
                <a:cubicBezTo>
                  <a:pt x="2155" y="257"/>
                  <a:pt x="2160" y="266"/>
                  <a:pt x="2164" y="275"/>
                </a:cubicBezTo>
                <a:lnTo>
                  <a:pt x="2166" y="282"/>
                </a:lnTo>
                <a:lnTo>
                  <a:pt x="2170" y="299"/>
                </a:lnTo>
                <a:lnTo>
                  <a:pt x="2172" y="311"/>
                </a:lnTo>
                <a:lnTo>
                  <a:pt x="2173" y="314"/>
                </a:lnTo>
                <a:lnTo>
                  <a:pt x="2159" y="292"/>
                </a:lnTo>
                <a:lnTo>
                  <a:pt x="2164" y="296"/>
                </a:lnTo>
                <a:lnTo>
                  <a:pt x="2146" y="286"/>
                </a:lnTo>
                <a:lnTo>
                  <a:pt x="2151" y="287"/>
                </a:lnTo>
                <a:cubicBezTo>
                  <a:pt x="2160" y="290"/>
                  <a:pt x="2168" y="296"/>
                  <a:pt x="2174" y="303"/>
                </a:cubicBezTo>
                <a:lnTo>
                  <a:pt x="2179" y="309"/>
                </a:lnTo>
                <a:lnTo>
                  <a:pt x="2183" y="314"/>
                </a:lnTo>
                <a:lnTo>
                  <a:pt x="2177" y="308"/>
                </a:lnTo>
                <a:lnTo>
                  <a:pt x="2186" y="316"/>
                </a:lnTo>
                <a:lnTo>
                  <a:pt x="2188" y="317"/>
                </a:lnTo>
                <a:cubicBezTo>
                  <a:pt x="2191" y="319"/>
                  <a:pt x="2194" y="321"/>
                  <a:pt x="2196" y="324"/>
                </a:cubicBezTo>
                <a:lnTo>
                  <a:pt x="2201" y="329"/>
                </a:lnTo>
                <a:cubicBezTo>
                  <a:pt x="2203" y="331"/>
                  <a:pt x="2204" y="333"/>
                  <a:pt x="2206" y="336"/>
                </a:cubicBezTo>
                <a:lnTo>
                  <a:pt x="2211" y="344"/>
                </a:lnTo>
                <a:lnTo>
                  <a:pt x="2217" y="357"/>
                </a:lnTo>
                <a:lnTo>
                  <a:pt x="2223" y="369"/>
                </a:lnTo>
                <a:lnTo>
                  <a:pt x="2227" y="378"/>
                </a:lnTo>
                <a:lnTo>
                  <a:pt x="2213" y="361"/>
                </a:lnTo>
                <a:lnTo>
                  <a:pt x="2218" y="364"/>
                </a:lnTo>
                <a:lnTo>
                  <a:pt x="2210" y="359"/>
                </a:lnTo>
                <a:lnTo>
                  <a:pt x="2215" y="362"/>
                </a:lnTo>
                <a:cubicBezTo>
                  <a:pt x="2223" y="365"/>
                  <a:pt x="2229" y="371"/>
                  <a:pt x="2234" y="379"/>
                </a:cubicBezTo>
                <a:lnTo>
                  <a:pt x="2238" y="386"/>
                </a:lnTo>
                <a:lnTo>
                  <a:pt x="2244" y="394"/>
                </a:lnTo>
                <a:lnTo>
                  <a:pt x="2250" y="401"/>
                </a:lnTo>
                <a:lnTo>
                  <a:pt x="2254" y="406"/>
                </a:lnTo>
                <a:cubicBezTo>
                  <a:pt x="2256" y="409"/>
                  <a:pt x="2258" y="412"/>
                  <a:pt x="2260" y="416"/>
                </a:cubicBezTo>
                <a:lnTo>
                  <a:pt x="2264" y="425"/>
                </a:lnTo>
                <a:cubicBezTo>
                  <a:pt x="2265" y="427"/>
                  <a:pt x="2266" y="429"/>
                  <a:pt x="2267" y="431"/>
                </a:cubicBezTo>
                <a:lnTo>
                  <a:pt x="2270" y="438"/>
                </a:lnTo>
                <a:lnTo>
                  <a:pt x="2273" y="448"/>
                </a:lnTo>
                <a:lnTo>
                  <a:pt x="2275" y="461"/>
                </a:lnTo>
                <a:lnTo>
                  <a:pt x="2276" y="462"/>
                </a:lnTo>
                <a:lnTo>
                  <a:pt x="2272" y="454"/>
                </a:lnTo>
                <a:lnTo>
                  <a:pt x="2277" y="462"/>
                </a:lnTo>
                <a:lnTo>
                  <a:pt x="2272" y="454"/>
                </a:lnTo>
                <a:lnTo>
                  <a:pt x="2276" y="459"/>
                </a:lnTo>
                <a:lnTo>
                  <a:pt x="2250" y="444"/>
                </a:lnTo>
                <a:lnTo>
                  <a:pt x="2255" y="445"/>
                </a:lnTo>
                <a:lnTo>
                  <a:pt x="2260" y="447"/>
                </a:lnTo>
                <a:cubicBezTo>
                  <a:pt x="2270" y="449"/>
                  <a:pt x="2278" y="453"/>
                  <a:pt x="2285" y="460"/>
                </a:cubicBezTo>
                <a:lnTo>
                  <a:pt x="2294" y="470"/>
                </a:lnTo>
                <a:cubicBezTo>
                  <a:pt x="2297" y="473"/>
                  <a:pt x="2299" y="476"/>
                  <a:pt x="2300" y="478"/>
                </a:cubicBezTo>
                <a:lnTo>
                  <a:pt x="2310" y="494"/>
                </a:lnTo>
                <a:cubicBezTo>
                  <a:pt x="2311" y="496"/>
                  <a:pt x="2312" y="498"/>
                  <a:pt x="2313" y="501"/>
                </a:cubicBezTo>
                <a:lnTo>
                  <a:pt x="2318" y="512"/>
                </a:lnTo>
                <a:lnTo>
                  <a:pt x="2322" y="523"/>
                </a:lnTo>
                <a:lnTo>
                  <a:pt x="2315" y="510"/>
                </a:lnTo>
                <a:lnTo>
                  <a:pt x="2320" y="516"/>
                </a:lnTo>
                <a:lnTo>
                  <a:pt x="2327" y="526"/>
                </a:lnTo>
                <a:cubicBezTo>
                  <a:pt x="2329" y="529"/>
                  <a:pt x="2330" y="531"/>
                  <a:pt x="2331" y="534"/>
                </a:cubicBezTo>
                <a:lnTo>
                  <a:pt x="2336" y="545"/>
                </a:lnTo>
                <a:lnTo>
                  <a:pt x="2341" y="556"/>
                </a:lnTo>
                <a:lnTo>
                  <a:pt x="2329" y="539"/>
                </a:lnTo>
                <a:lnTo>
                  <a:pt x="2334" y="544"/>
                </a:lnTo>
                <a:lnTo>
                  <a:pt x="2336" y="545"/>
                </a:lnTo>
                <a:cubicBezTo>
                  <a:pt x="2339" y="547"/>
                  <a:pt x="2341" y="550"/>
                  <a:pt x="2343" y="552"/>
                </a:cubicBezTo>
                <a:lnTo>
                  <a:pt x="2353" y="564"/>
                </a:lnTo>
                <a:cubicBezTo>
                  <a:pt x="2355" y="566"/>
                  <a:pt x="2356" y="568"/>
                  <a:pt x="2358" y="571"/>
                </a:cubicBezTo>
                <a:lnTo>
                  <a:pt x="2367" y="587"/>
                </a:lnTo>
                <a:lnTo>
                  <a:pt x="2378" y="610"/>
                </a:lnTo>
                <a:lnTo>
                  <a:pt x="2375" y="604"/>
                </a:lnTo>
                <a:lnTo>
                  <a:pt x="2384" y="619"/>
                </a:lnTo>
                <a:lnTo>
                  <a:pt x="2390" y="626"/>
                </a:lnTo>
                <a:lnTo>
                  <a:pt x="2385" y="621"/>
                </a:lnTo>
                <a:lnTo>
                  <a:pt x="2395" y="629"/>
                </a:lnTo>
                <a:cubicBezTo>
                  <a:pt x="2397" y="631"/>
                  <a:pt x="2400" y="634"/>
                  <a:pt x="2402" y="637"/>
                </a:cubicBezTo>
                <a:lnTo>
                  <a:pt x="2411" y="650"/>
                </a:lnTo>
                <a:lnTo>
                  <a:pt x="2423" y="668"/>
                </a:lnTo>
                <a:lnTo>
                  <a:pt x="2431" y="682"/>
                </a:lnTo>
                <a:lnTo>
                  <a:pt x="2439" y="696"/>
                </a:lnTo>
                <a:lnTo>
                  <a:pt x="2444" y="706"/>
                </a:lnTo>
                <a:lnTo>
                  <a:pt x="2440" y="699"/>
                </a:lnTo>
                <a:lnTo>
                  <a:pt x="2445" y="706"/>
                </a:lnTo>
                <a:lnTo>
                  <a:pt x="2448" y="711"/>
                </a:lnTo>
                <a:lnTo>
                  <a:pt x="2461" y="731"/>
                </a:lnTo>
                <a:lnTo>
                  <a:pt x="2456" y="725"/>
                </a:lnTo>
                <a:lnTo>
                  <a:pt x="2466" y="737"/>
                </a:lnTo>
                <a:lnTo>
                  <a:pt x="2461" y="732"/>
                </a:lnTo>
                <a:lnTo>
                  <a:pt x="2465" y="736"/>
                </a:lnTo>
                <a:lnTo>
                  <a:pt x="2472" y="743"/>
                </a:lnTo>
                <a:cubicBezTo>
                  <a:pt x="2475" y="746"/>
                  <a:pt x="2478" y="749"/>
                  <a:pt x="2480" y="753"/>
                </a:cubicBezTo>
                <a:lnTo>
                  <a:pt x="2490" y="769"/>
                </a:lnTo>
                <a:lnTo>
                  <a:pt x="2497" y="785"/>
                </a:lnTo>
                <a:lnTo>
                  <a:pt x="2500" y="791"/>
                </a:lnTo>
                <a:lnTo>
                  <a:pt x="2489" y="777"/>
                </a:lnTo>
                <a:lnTo>
                  <a:pt x="2494" y="781"/>
                </a:lnTo>
                <a:lnTo>
                  <a:pt x="2496" y="783"/>
                </a:lnTo>
                <a:cubicBezTo>
                  <a:pt x="2499" y="785"/>
                  <a:pt x="2502" y="788"/>
                  <a:pt x="2505" y="791"/>
                </a:cubicBezTo>
                <a:lnTo>
                  <a:pt x="2510" y="798"/>
                </a:lnTo>
                <a:lnTo>
                  <a:pt x="2516" y="808"/>
                </a:lnTo>
                <a:lnTo>
                  <a:pt x="2506" y="796"/>
                </a:lnTo>
                <a:lnTo>
                  <a:pt x="2511" y="800"/>
                </a:lnTo>
                <a:cubicBezTo>
                  <a:pt x="2513" y="802"/>
                  <a:pt x="2515" y="804"/>
                  <a:pt x="2517" y="806"/>
                </a:cubicBezTo>
                <a:lnTo>
                  <a:pt x="2521" y="811"/>
                </a:lnTo>
                <a:cubicBezTo>
                  <a:pt x="2524" y="815"/>
                  <a:pt x="2527" y="819"/>
                  <a:pt x="2529" y="823"/>
                </a:cubicBezTo>
                <a:lnTo>
                  <a:pt x="2534" y="833"/>
                </a:lnTo>
                <a:lnTo>
                  <a:pt x="2536" y="837"/>
                </a:lnTo>
                <a:lnTo>
                  <a:pt x="2518" y="820"/>
                </a:lnTo>
                <a:lnTo>
                  <a:pt x="2523" y="822"/>
                </a:lnTo>
                <a:lnTo>
                  <a:pt x="2522" y="821"/>
                </a:lnTo>
                <a:cubicBezTo>
                  <a:pt x="2532" y="825"/>
                  <a:pt x="2541" y="833"/>
                  <a:pt x="2546" y="842"/>
                </a:cubicBezTo>
                <a:lnTo>
                  <a:pt x="2551" y="850"/>
                </a:lnTo>
                <a:lnTo>
                  <a:pt x="2552" y="853"/>
                </a:lnTo>
                <a:lnTo>
                  <a:pt x="2551" y="850"/>
                </a:lnTo>
                <a:lnTo>
                  <a:pt x="2504" y="833"/>
                </a:lnTo>
                <a:lnTo>
                  <a:pt x="2507" y="833"/>
                </a:lnTo>
                <a:lnTo>
                  <a:pt x="2486" y="842"/>
                </a:lnTo>
                <a:lnTo>
                  <a:pt x="2488" y="840"/>
                </a:lnTo>
                <a:lnTo>
                  <a:pt x="2496" y="835"/>
                </a:lnTo>
                <a:cubicBezTo>
                  <a:pt x="2511" y="825"/>
                  <a:pt x="2529" y="824"/>
                  <a:pt x="2544" y="832"/>
                </a:cubicBezTo>
                <a:lnTo>
                  <a:pt x="2549" y="835"/>
                </a:lnTo>
                <a:cubicBezTo>
                  <a:pt x="2555" y="838"/>
                  <a:pt x="2561" y="842"/>
                  <a:pt x="2565" y="847"/>
                </a:cubicBezTo>
                <a:lnTo>
                  <a:pt x="2570" y="853"/>
                </a:lnTo>
                <a:cubicBezTo>
                  <a:pt x="2572" y="855"/>
                  <a:pt x="2574" y="858"/>
                  <a:pt x="2575" y="862"/>
                </a:cubicBezTo>
                <a:lnTo>
                  <a:pt x="2580" y="872"/>
                </a:lnTo>
                <a:lnTo>
                  <a:pt x="2585" y="882"/>
                </a:lnTo>
                <a:lnTo>
                  <a:pt x="2560" y="858"/>
                </a:lnTo>
                <a:lnTo>
                  <a:pt x="2565" y="860"/>
                </a:lnTo>
                <a:lnTo>
                  <a:pt x="2547" y="856"/>
                </a:lnTo>
                <a:lnTo>
                  <a:pt x="2551" y="856"/>
                </a:lnTo>
                <a:cubicBezTo>
                  <a:pt x="2563" y="856"/>
                  <a:pt x="2575" y="861"/>
                  <a:pt x="2583" y="869"/>
                </a:cubicBezTo>
                <a:lnTo>
                  <a:pt x="2588" y="873"/>
                </a:lnTo>
                <a:lnTo>
                  <a:pt x="2581" y="867"/>
                </a:lnTo>
                <a:lnTo>
                  <a:pt x="2586" y="870"/>
                </a:lnTo>
                <a:lnTo>
                  <a:pt x="2546" y="866"/>
                </a:lnTo>
                <a:lnTo>
                  <a:pt x="2550" y="864"/>
                </a:lnTo>
                <a:lnTo>
                  <a:pt x="2553" y="863"/>
                </a:lnTo>
                <a:cubicBezTo>
                  <a:pt x="2563" y="859"/>
                  <a:pt x="2575" y="859"/>
                  <a:pt x="2586" y="862"/>
                </a:cubicBezTo>
                <a:lnTo>
                  <a:pt x="2590" y="864"/>
                </a:lnTo>
                <a:cubicBezTo>
                  <a:pt x="2594" y="865"/>
                  <a:pt x="2598" y="867"/>
                  <a:pt x="2602" y="870"/>
                </a:cubicBezTo>
                <a:lnTo>
                  <a:pt x="2606" y="873"/>
                </a:lnTo>
                <a:cubicBezTo>
                  <a:pt x="2609" y="874"/>
                  <a:pt x="2611" y="876"/>
                  <a:pt x="2613" y="879"/>
                </a:cubicBezTo>
                <a:lnTo>
                  <a:pt x="2618" y="884"/>
                </a:lnTo>
                <a:lnTo>
                  <a:pt x="2623" y="888"/>
                </a:lnTo>
                <a:lnTo>
                  <a:pt x="2589" y="874"/>
                </a:lnTo>
                <a:lnTo>
                  <a:pt x="2594" y="874"/>
                </a:lnTo>
                <a:lnTo>
                  <a:pt x="2598" y="874"/>
                </a:lnTo>
                <a:cubicBezTo>
                  <a:pt x="2609" y="874"/>
                  <a:pt x="2620" y="878"/>
                  <a:pt x="2628" y="884"/>
                </a:cubicBezTo>
                <a:lnTo>
                  <a:pt x="2633" y="888"/>
                </a:lnTo>
                <a:lnTo>
                  <a:pt x="2623" y="882"/>
                </a:lnTo>
                <a:lnTo>
                  <a:pt x="2627" y="884"/>
                </a:lnTo>
                <a:lnTo>
                  <a:pt x="2574" y="894"/>
                </a:lnTo>
                <a:lnTo>
                  <a:pt x="2579" y="890"/>
                </a:lnTo>
                <a:lnTo>
                  <a:pt x="2581" y="887"/>
                </a:lnTo>
                <a:cubicBezTo>
                  <a:pt x="2583" y="883"/>
                  <a:pt x="2587" y="880"/>
                  <a:pt x="2590" y="878"/>
                </a:cubicBezTo>
                <a:lnTo>
                  <a:pt x="2600" y="871"/>
                </a:lnTo>
                <a:lnTo>
                  <a:pt x="2608" y="867"/>
                </a:lnTo>
                <a:lnTo>
                  <a:pt x="2594" y="878"/>
                </a:lnTo>
                <a:lnTo>
                  <a:pt x="2599" y="873"/>
                </a:lnTo>
                <a:lnTo>
                  <a:pt x="2591" y="887"/>
                </a:lnTo>
                <a:lnTo>
                  <a:pt x="2593" y="880"/>
                </a:lnTo>
                <a:lnTo>
                  <a:pt x="2595" y="874"/>
                </a:lnTo>
                <a:lnTo>
                  <a:pt x="2596" y="868"/>
                </a:lnTo>
                <a:lnTo>
                  <a:pt x="2600" y="855"/>
                </a:lnTo>
                <a:cubicBezTo>
                  <a:pt x="2601" y="853"/>
                  <a:pt x="2602" y="851"/>
                  <a:pt x="2603" y="849"/>
                </a:cubicBezTo>
                <a:lnTo>
                  <a:pt x="2608" y="839"/>
                </a:lnTo>
                <a:lnTo>
                  <a:pt x="2612" y="830"/>
                </a:lnTo>
                <a:lnTo>
                  <a:pt x="2615" y="821"/>
                </a:lnTo>
                <a:lnTo>
                  <a:pt x="2616" y="818"/>
                </a:lnTo>
                <a:cubicBezTo>
                  <a:pt x="2618" y="813"/>
                  <a:pt x="2620" y="809"/>
                  <a:pt x="2623" y="805"/>
                </a:cubicBezTo>
                <a:lnTo>
                  <a:pt x="2625" y="802"/>
                </a:lnTo>
                <a:cubicBezTo>
                  <a:pt x="2631" y="794"/>
                  <a:pt x="2638" y="788"/>
                  <a:pt x="2647" y="785"/>
                </a:cubicBezTo>
                <a:lnTo>
                  <a:pt x="2649" y="784"/>
                </a:lnTo>
                <a:cubicBezTo>
                  <a:pt x="2661" y="779"/>
                  <a:pt x="2673" y="779"/>
                  <a:pt x="2685" y="784"/>
                </a:cubicBezTo>
                <a:lnTo>
                  <a:pt x="2687" y="785"/>
                </a:lnTo>
                <a:cubicBezTo>
                  <a:pt x="2691" y="786"/>
                  <a:pt x="2695" y="789"/>
                  <a:pt x="2698" y="791"/>
                </a:cubicBezTo>
                <a:lnTo>
                  <a:pt x="2700" y="793"/>
                </a:lnTo>
                <a:lnTo>
                  <a:pt x="2671" y="783"/>
                </a:lnTo>
                <a:lnTo>
                  <a:pt x="2674" y="783"/>
                </a:lnTo>
                <a:lnTo>
                  <a:pt x="2637" y="801"/>
                </a:lnTo>
                <a:lnTo>
                  <a:pt x="2641" y="795"/>
                </a:lnTo>
                <a:lnTo>
                  <a:pt x="2644" y="791"/>
                </a:lnTo>
                <a:cubicBezTo>
                  <a:pt x="2647" y="786"/>
                  <a:pt x="2652" y="782"/>
                  <a:pt x="2657" y="778"/>
                </a:cubicBezTo>
                <a:lnTo>
                  <a:pt x="2661" y="775"/>
                </a:lnTo>
                <a:lnTo>
                  <a:pt x="2672" y="770"/>
                </a:lnTo>
                <a:lnTo>
                  <a:pt x="2662" y="776"/>
                </a:lnTo>
                <a:lnTo>
                  <a:pt x="2671" y="768"/>
                </a:lnTo>
                <a:cubicBezTo>
                  <a:pt x="2679" y="762"/>
                  <a:pt x="2688" y="758"/>
                  <a:pt x="2697" y="757"/>
                </a:cubicBezTo>
                <a:lnTo>
                  <a:pt x="2702" y="757"/>
                </a:lnTo>
                <a:lnTo>
                  <a:pt x="2701" y="757"/>
                </a:lnTo>
                <a:lnTo>
                  <a:pt x="2681" y="766"/>
                </a:lnTo>
                <a:lnTo>
                  <a:pt x="2686" y="762"/>
                </a:lnTo>
                <a:lnTo>
                  <a:pt x="2679" y="769"/>
                </a:lnTo>
                <a:lnTo>
                  <a:pt x="2684" y="764"/>
                </a:lnTo>
                <a:cubicBezTo>
                  <a:pt x="2685" y="762"/>
                  <a:pt x="2687" y="760"/>
                  <a:pt x="2689" y="758"/>
                </a:cubicBezTo>
                <a:lnTo>
                  <a:pt x="2698" y="750"/>
                </a:lnTo>
                <a:cubicBezTo>
                  <a:pt x="2703" y="745"/>
                  <a:pt x="2709" y="742"/>
                  <a:pt x="2715" y="740"/>
                </a:cubicBezTo>
                <a:lnTo>
                  <a:pt x="2720" y="738"/>
                </a:lnTo>
                <a:lnTo>
                  <a:pt x="2731" y="736"/>
                </a:lnTo>
                <a:lnTo>
                  <a:pt x="2710" y="745"/>
                </a:lnTo>
                <a:lnTo>
                  <a:pt x="2715" y="742"/>
                </a:lnTo>
                <a:cubicBezTo>
                  <a:pt x="2719" y="739"/>
                  <a:pt x="2722" y="737"/>
                  <a:pt x="2727" y="735"/>
                </a:cubicBezTo>
                <a:lnTo>
                  <a:pt x="2732" y="733"/>
                </a:lnTo>
                <a:cubicBezTo>
                  <a:pt x="2751" y="725"/>
                  <a:pt x="2773" y="731"/>
                  <a:pt x="2787" y="747"/>
                </a:cubicBezTo>
                <a:lnTo>
                  <a:pt x="2791" y="753"/>
                </a:lnTo>
                <a:lnTo>
                  <a:pt x="2797" y="760"/>
                </a:lnTo>
                <a:lnTo>
                  <a:pt x="2754" y="741"/>
                </a:lnTo>
                <a:lnTo>
                  <a:pt x="2759" y="741"/>
                </a:lnTo>
                <a:lnTo>
                  <a:pt x="2744" y="745"/>
                </a:lnTo>
                <a:lnTo>
                  <a:pt x="2748" y="743"/>
                </a:lnTo>
                <a:lnTo>
                  <a:pt x="2759" y="739"/>
                </a:lnTo>
                <a:cubicBezTo>
                  <a:pt x="2762" y="738"/>
                  <a:pt x="2765" y="738"/>
                  <a:pt x="2768" y="737"/>
                </a:cubicBezTo>
                <a:lnTo>
                  <a:pt x="2772" y="737"/>
                </a:lnTo>
                <a:cubicBezTo>
                  <a:pt x="2785" y="735"/>
                  <a:pt x="2798" y="739"/>
                  <a:pt x="2807" y="747"/>
                </a:cubicBezTo>
                <a:lnTo>
                  <a:pt x="2812" y="751"/>
                </a:lnTo>
                <a:lnTo>
                  <a:pt x="2816" y="754"/>
                </a:lnTo>
                <a:lnTo>
                  <a:pt x="2787" y="744"/>
                </a:lnTo>
                <a:lnTo>
                  <a:pt x="2792" y="744"/>
                </a:lnTo>
                <a:lnTo>
                  <a:pt x="2777" y="746"/>
                </a:lnTo>
                <a:lnTo>
                  <a:pt x="2781" y="745"/>
                </a:lnTo>
                <a:lnTo>
                  <a:pt x="2767" y="753"/>
                </a:lnTo>
                <a:lnTo>
                  <a:pt x="2771" y="749"/>
                </a:lnTo>
                <a:cubicBezTo>
                  <a:pt x="2776" y="745"/>
                  <a:pt x="2781" y="743"/>
                  <a:pt x="2787" y="741"/>
                </a:cubicBezTo>
                <a:lnTo>
                  <a:pt x="2792" y="739"/>
                </a:lnTo>
                <a:cubicBezTo>
                  <a:pt x="2809" y="734"/>
                  <a:pt x="2827" y="739"/>
                  <a:pt x="2840" y="752"/>
                </a:cubicBezTo>
                <a:lnTo>
                  <a:pt x="2842" y="754"/>
                </a:lnTo>
                <a:cubicBezTo>
                  <a:pt x="2846" y="758"/>
                  <a:pt x="2849" y="762"/>
                  <a:pt x="2851" y="767"/>
                </a:cubicBezTo>
                <a:lnTo>
                  <a:pt x="2853" y="771"/>
                </a:lnTo>
                <a:lnTo>
                  <a:pt x="2855" y="773"/>
                </a:lnTo>
                <a:lnTo>
                  <a:pt x="2847" y="763"/>
                </a:lnTo>
                <a:lnTo>
                  <a:pt x="2849" y="765"/>
                </a:lnTo>
                <a:lnTo>
                  <a:pt x="2815" y="750"/>
                </a:lnTo>
                <a:lnTo>
                  <a:pt x="2817" y="750"/>
                </a:lnTo>
                <a:lnTo>
                  <a:pt x="2787" y="761"/>
                </a:lnTo>
                <a:lnTo>
                  <a:pt x="2790" y="759"/>
                </a:lnTo>
                <a:lnTo>
                  <a:pt x="2795" y="755"/>
                </a:lnTo>
                <a:cubicBezTo>
                  <a:pt x="2807" y="746"/>
                  <a:pt x="2823" y="743"/>
                  <a:pt x="2838" y="747"/>
                </a:cubicBezTo>
                <a:lnTo>
                  <a:pt x="2843" y="748"/>
                </a:lnTo>
                <a:cubicBezTo>
                  <a:pt x="2849" y="750"/>
                  <a:pt x="2854" y="753"/>
                  <a:pt x="2859" y="757"/>
                </a:cubicBezTo>
                <a:lnTo>
                  <a:pt x="2863" y="760"/>
                </a:lnTo>
                <a:lnTo>
                  <a:pt x="2877" y="774"/>
                </a:lnTo>
                <a:lnTo>
                  <a:pt x="2864" y="764"/>
                </a:lnTo>
                <a:lnTo>
                  <a:pt x="2874" y="769"/>
                </a:lnTo>
                <a:lnTo>
                  <a:pt x="2879" y="770"/>
                </a:lnTo>
                <a:lnTo>
                  <a:pt x="2865" y="768"/>
                </a:lnTo>
                <a:lnTo>
                  <a:pt x="2874" y="768"/>
                </a:lnTo>
                <a:lnTo>
                  <a:pt x="2886" y="769"/>
                </a:lnTo>
                <a:lnTo>
                  <a:pt x="2878" y="769"/>
                </a:lnTo>
                <a:lnTo>
                  <a:pt x="2888" y="769"/>
                </a:lnTo>
                <a:lnTo>
                  <a:pt x="2881" y="769"/>
                </a:lnTo>
                <a:lnTo>
                  <a:pt x="2890" y="767"/>
                </a:lnTo>
                <a:cubicBezTo>
                  <a:pt x="2895" y="766"/>
                  <a:pt x="2900" y="766"/>
                  <a:pt x="2905" y="767"/>
                </a:cubicBezTo>
                <a:lnTo>
                  <a:pt x="2914" y="768"/>
                </a:lnTo>
                <a:cubicBezTo>
                  <a:pt x="2917" y="768"/>
                  <a:pt x="2919" y="768"/>
                  <a:pt x="2922" y="769"/>
                </a:cubicBezTo>
                <a:lnTo>
                  <a:pt x="2931" y="772"/>
                </a:lnTo>
                <a:lnTo>
                  <a:pt x="2914" y="770"/>
                </a:lnTo>
                <a:lnTo>
                  <a:pt x="2923" y="769"/>
                </a:lnTo>
                <a:lnTo>
                  <a:pt x="2905" y="775"/>
                </a:lnTo>
                <a:lnTo>
                  <a:pt x="2914" y="770"/>
                </a:lnTo>
                <a:cubicBezTo>
                  <a:pt x="2918" y="768"/>
                  <a:pt x="2923" y="766"/>
                  <a:pt x="2928" y="765"/>
                </a:cubicBezTo>
                <a:lnTo>
                  <a:pt x="2937" y="763"/>
                </a:lnTo>
                <a:lnTo>
                  <a:pt x="2926" y="767"/>
                </a:lnTo>
                <a:lnTo>
                  <a:pt x="2931" y="765"/>
                </a:lnTo>
                <a:lnTo>
                  <a:pt x="2933" y="763"/>
                </a:lnTo>
                <a:cubicBezTo>
                  <a:pt x="2940" y="759"/>
                  <a:pt x="2948" y="757"/>
                  <a:pt x="2956" y="757"/>
                </a:cubicBezTo>
                <a:lnTo>
                  <a:pt x="2966" y="757"/>
                </a:lnTo>
                <a:cubicBezTo>
                  <a:pt x="2976" y="757"/>
                  <a:pt x="2985" y="760"/>
                  <a:pt x="2993" y="766"/>
                </a:cubicBezTo>
                <a:lnTo>
                  <a:pt x="2998" y="769"/>
                </a:lnTo>
                <a:lnTo>
                  <a:pt x="3002" y="772"/>
                </a:lnTo>
                <a:lnTo>
                  <a:pt x="2978" y="764"/>
                </a:lnTo>
                <a:lnTo>
                  <a:pt x="2987" y="764"/>
                </a:lnTo>
                <a:lnTo>
                  <a:pt x="2964" y="769"/>
                </a:lnTo>
                <a:lnTo>
                  <a:pt x="2974" y="764"/>
                </a:lnTo>
                <a:lnTo>
                  <a:pt x="2965" y="770"/>
                </a:lnTo>
                <a:lnTo>
                  <a:pt x="2974" y="763"/>
                </a:lnTo>
                <a:cubicBezTo>
                  <a:pt x="2977" y="760"/>
                  <a:pt x="2981" y="758"/>
                  <a:pt x="2985" y="756"/>
                </a:cubicBezTo>
                <a:lnTo>
                  <a:pt x="2994" y="752"/>
                </a:lnTo>
                <a:cubicBezTo>
                  <a:pt x="3003" y="749"/>
                  <a:pt x="3012" y="748"/>
                  <a:pt x="3020" y="749"/>
                </a:cubicBezTo>
                <a:lnTo>
                  <a:pt x="3030" y="751"/>
                </a:lnTo>
                <a:cubicBezTo>
                  <a:pt x="3038" y="752"/>
                  <a:pt x="3046" y="755"/>
                  <a:pt x="3052" y="760"/>
                </a:cubicBezTo>
                <a:lnTo>
                  <a:pt x="3057" y="764"/>
                </a:lnTo>
                <a:lnTo>
                  <a:pt x="3051" y="760"/>
                </a:lnTo>
                <a:lnTo>
                  <a:pt x="3055" y="763"/>
                </a:lnTo>
                <a:lnTo>
                  <a:pt x="2995" y="774"/>
                </a:lnTo>
                <a:lnTo>
                  <a:pt x="2999" y="769"/>
                </a:lnTo>
                <a:lnTo>
                  <a:pt x="3005" y="762"/>
                </a:lnTo>
                <a:cubicBezTo>
                  <a:pt x="3014" y="751"/>
                  <a:pt x="3027" y="745"/>
                  <a:pt x="3041" y="745"/>
                </a:cubicBezTo>
                <a:lnTo>
                  <a:pt x="3046" y="745"/>
                </a:lnTo>
                <a:cubicBezTo>
                  <a:pt x="3049" y="745"/>
                  <a:pt x="3052" y="745"/>
                  <a:pt x="3055" y="746"/>
                </a:cubicBezTo>
                <a:lnTo>
                  <a:pt x="3060" y="747"/>
                </a:lnTo>
                <a:lnTo>
                  <a:pt x="3031" y="750"/>
                </a:lnTo>
                <a:lnTo>
                  <a:pt x="3040" y="746"/>
                </a:lnTo>
                <a:lnTo>
                  <a:pt x="3045" y="743"/>
                </a:lnTo>
                <a:cubicBezTo>
                  <a:pt x="3056" y="737"/>
                  <a:pt x="3067" y="735"/>
                  <a:pt x="3079" y="737"/>
                </a:cubicBezTo>
                <a:lnTo>
                  <a:pt x="3084" y="738"/>
                </a:lnTo>
                <a:lnTo>
                  <a:pt x="3089" y="740"/>
                </a:lnTo>
                <a:lnTo>
                  <a:pt x="3058" y="744"/>
                </a:lnTo>
                <a:lnTo>
                  <a:pt x="3063" y="741"/>
                </a:lnTo>
                <a:lnTo>
                  <a:pt x="3065" y="740"/>
                </a:lnTo>
                <a:cubicBezTo>
                  <a:pt x="3068" y="738"/>
                  <a:pt x="3071" y="737"/>
                  <a:pt x="3074" y="736"/>
                </a:cubicBezTo>
                <a:lnTo>
                  <a:pt x="3084" y="733"/>
                </a:lnTo>
                <a:lnTo>
                  <a:pt x="3089" y="730"/>
                </a:lnTo>
                <a:cubicBezTo>
                  <a:pt x="3092" y="729"/>
                  <a:pt x="3095" y="728"/>
                  <a:pt x="3098" y="727"/>
                </a:cubicBezTo>
                <a:lnTo>
                  <a:pt x="3107" y="725"/>
                </a:lnTo>
                <a:lnTo>
                  <a:pt x="3087" y="735"/>
                </a:lnTo>
                <a:lnTo>
                  <a:pt x="3092" y="731"/>
                </a:lnTo>
                <a:lnTo>
                  <a:pt x="3096" y="728"/>
                </a:lnTo>
                <a:cubicBezTo>
                  <a:pt x="3104" y="722"/>
                  <a:pt x="3112" y="719"/>
                  <a:pt x="3121" y="718"/>
                </a:cubicBezTo>
                <a:lnTo>
                  <a:pt x="3130" y="717"/>
                </a:lnTo>
                <a:lnTo>
                  <a:pt x="3111" y="723"/>
                </a:lnTo>
                <a:lnTo>
                  <a:pt x="3116" y="720"/>
                </a:lnTo>
                <a:lnTo>
                  <a:pt x="3122" y="717"/>
                </a:lnTo>
                <a:cubicBezTo>
                  <a:pt x="3129" y="713"/>
                  <a:pt x="3137" y="711"/>
                  <a:pt x="3145" y="711"/>
                </a:cubicBezTo>
                <a:lnTo>
                  <a:pt x="3150" y="711"/>
                </a:lnTo>
                <a:lnTo>
                  <a:pt x="3154" y="711"/>
                </a:lnTo>
                <a:lnTo>
                  <a:pt x="3121" y="725"/>
                </a:lnTo>
                <a:lnTo>
                  <a:pt x="3125" y="721"/>
                </a:lnTo>
                <a:lnTo>
                  <a:pt x="3132" y="714"/>
                </a:lnTo>
                <a:cubicBezTo>
                  <a:pt x="3143" y="704"/>
                  <a:pt x="3159" y="700"/>
                  <a:pt x="3174" y="703"/>
                </a:cubicBezTo>
                <a:lnTo>
                  <a:pt x="3179" y="704"/>
                </a:lnTo>
                <a:lnTo>
                  <a:pt x="3187" y="706"/>
                </a:lnTo>
                <a:lnTo>
                  <a:pt x="3158" y="707"/>
                </a:lnTo>
                <a:lnTo>
                  <a:pt x="3163" y="705"/>
                </a:lnTo>
                <a:lnTo>
                  <a:pt x="3155" y="709"/>
                </a:lnTo>
                <a:lnTo>
                  <a:pt x="3159" y="707"/>
                </a:lnTo>
                <a:cubicBezTo>
                  <a:pt x="3165" y="703"/>
                  <a:pt x="3171" y="701"/>
                  <a:pt x="3178" y="701"/>
                </a:cubicBezTo>
                <a:lnTo>
                  <a:pt x="3183" y="700"/>
                </a:lnTo>
                <a:lnTo>
                  <a:pt x="3164" y="706"/>
                </a:lnTo>
                <a:lnTo>
                  <a:pt x="3169" y="704"/>
                </a:lnTo>
                <a:lnTo>
                  <a:pt x="3151" y="720"/>
                </a:lnTo>
                <a:lnTo>
                  <a:pt x="3156" y="712"/>
                </a:lnTo>
                <a:lnTo>
                  <a:pt x="3159" y="707"/>
                </a:lnTo>
                <a:cubicBezTo>
                  <a:pt x="3163" y="700"/>
                  <a:pt x="3168" y="694"/>
                  <a:pt x="3174" y="690"/>
                </a:cubicBezTo>
                <a:lnTo>
                  <a:pt x="3179" y="686"/>
                </a:lnTo>
                <a:lnTo>
                  <a:pt x="3188" y="681"/>
                </a:lnTo>
                <a:lnTo>
                  <a:pt x="3196" y="676"/>
                </a:lnTo>
                <a:lnTo>
                  <a:pt x="3203" y="671"/>
                </a:lnTo>
                <a:cubicBezTo>
                  <a:pt x="3209" y="667"/>
                  <a:pt x="3217" y="664"/>
                  <a:pt x="3225" y="663"/>
                </a:cubicBezTo>
                <a:lnTo>
                  <a:pt x="3234" y="662"/>
                </a:lnTo>
                <a:lnTo>
                  <a:pt x="3218" y="667"/>
                </a:lnTo>
                <a:lnTo>
                  <a:pt x="3223" y="665"/>
                </a:lnTo>
                <a:lnTo>
                  <a:pt x="3222" y="665"/>
                </a:lnTo>
                <a:cubicBezTo>
                  <a:pt x="3227" y="661"/>
                  <a:pt x="3233" y="659"/>
                  <a:pt x="3239" y="657"/>
                </a:cubicBezTo>
                <a:lnTo>
                  <a:pt x="3244" y="656"/>
                </a:lnTo>
                <a:lnTo>
                  <a:pt x="3248" y="656"/>
                </a:lnTo>
                <a:lnTo>
                  <a:pt x="3232" y="662"/>
                </a:lnTo>
                <a:lnTo>
                  <a:pt x="3242" y="656"/>
                </a:lnTo>
                <a:lnTo>
                  <a:pt x="3235" y="661"/>
                </a:lnTo>
                <a:lnTo>
                  <a:pt x="3240" y="656"/>
                </a:lnTo>
                <a:cubicBezTo>
                  <a:pt x="3242" y="655"/>
                  <a:pt x="3244" y="653"/>
                  <a:pt x="3246" y="652"/>
                </a:cubicBezTo>
                <a:lnTo>
                  <a:pt x="3250" y="649"/>
                </a:lnTo>
                <a:cubicBezTo>
                  <a:pt x="3261" y="642"/>
                  <a:pt x="3275" y="639"/>
                  <a:pt x="3287" y="642"/>
                </a:cubicBezTo>
                <a:lnTo>
                  <a:pt x="3292" y="643"/>
                </a:lnTo>
                <a:cubicBezTo>
                  <a:pt x="3294" y="644"/>
                  <a:pt x="3297" y="644"/>
                  <a:pt x="3299" y="645"/>
                </a:cubicBezTo>
                <a:lnTo>
                  <a:pt x="3304" y="647"/>
                </a:lnTo>
                <a:lnTo>
                  <a:pt x="3308" y="648"/>
                </a:lnTo>
                <a:lnTo>
                  <a:pt x="3279" y="650"/>
                </a:lnTo>
                <a:lnTo>
                  <a:pt x="3288" y="646"/>
                </a:lnTo>
                <a:lnTo>
                  <a:pt x="3279" y="650"/>
                </a:lnTo>
                <a:lnTo>
                  <a:pt x="3289" y="644"/>
                </a:lnTo>
                <a:lnTo>
                  <a:pt x="3282" y="649"/>
                </a:lnTo>
                <a:lnTo>
                  <a:pt x="3287" y="645"/>
                </a:lnTo>
                <a:lnTo>
                  <a:pt x="3292" y="641"/>
                </a:lnTo>
                <a:cubicBezTo>
                  <a:pt x="3298" y="635"/>
                  <a:pt x="3306" y="631"/>
                  <a:pt x="3315" y="629"/>
                </a:cubicBezTo>
                <a:lnTo>
                  <a:pt x="3320" y="628"/>
                </a:lnTo>
                <a:cubicBezTo>
                  <a:pt x="3323" y="628"/>
                  <a:pt x="3326" y="627"/>
                  <a:pt x="3329" y="627"/>
                </a:cubicBezTo>
                <a:lnTo>
                  <a:pt x="3333" y="627"/>
                </a:lnTo>
                <a:lnTo>
                  <a:pt x="3317" y="630"/>
                </a:lnTo>
                <a:lnTo>
                  <a:pt x="3326" y="627"/>
                </a:lnTo>
                <a:lnTo>
                  <a:pt x="3334" y="624"/>
                </a:lnTo>
                <a:cubicBezTo>
                  <a:pt x="3336" y="623"/>
                  <a:pt x="3339" y="622"/>
                  <a:pt x="3342" y="621"/>
                </a:cubicBezTo>
                <a:lnTo>
                  <a:pt x="3347" y="620"/>
                </a:lnTo>
                <a:lnTo>
                  <a:pt x="3330" y="627"/>
                </a:lnTo>
                <a:lnTo>
                  <a:pt x="3335" y="624"/>
                </a:lnTo>
                <a:lnTo>
                  <a:pt x="3323" y="635"/>
                </a:lnTo>
                <a:lnTo>
                  <a:pt x="3328" y="628"/>
                </a:lnTo>
                <a:lnTo>
                  <a:pt x="3332" y="624"/>
                </a:lnTo>
                <a:cubicBezTo>
                  <a:pt x="3338" y="615"/>
                  <a:pt x="3347" y="608"/>
                  <a:pt x="3357" y="605"/>
                </a:cubicBezTo>
                <a:lnTo>
                  <a:pt x="3362" y="603"/>
                </a:lnTo>
                <a:cubicBezTo>
                  <a:pt x="3367" y="602"/>
                  <a:pt x="3371" y="601"/>
                  <a:pt x="3376" y="601"/>
                </a:cubicBezTo>
                <a:lnTo>
                  <a:pt x="3380" y="601"/>
                </a:lnTo>
                <a:lnTo>
                  <a:pt x="3364" y="604"/>
                </a:lnTo>
                <a:lnTo>
                  <a:pt x="3373" y="601"/>
                </a:lnTo>
                <a:cubicBezTo>
                  <a:pt x="3383" y="597"/>
                  <a:pt x="3394" y="597"/>
                  <a:pt x="3404" y="600"/>
                </a:cubicBezTo>
                <a:lnTo>
                  <a:pt x="3409" y="601"/>
                </a:lnTo>
                <a:lnTo>
                  <a:pt x="3410" y="602"/>
                </a:lnTo>
                <a:lnTo>
                  <a:pt x="3377" y="606"/>
                </a:lnTo>
                <a:lnTo>
                  <a:pt x="3387" y="601"/>
                </a:lnTo>
                <a:lnTo>
                  <a:pt x="3387" y="601"/>
                </a:lnTo>
                <a:lnTo>
                  <a:pt x="3397" y="595"/>
                </a:lnTo>
                <a:cubicBezTo>
                  <a:pt x="3408" y="589"/>
                  <a:pt x="3422" y="588"/>
                  <a:pt x="3434" y="592"/>
                </a:cubicBezTo>
                <a:lnTo>
                  <a:pt x="3438" y="594"/>
                </a:lnTo>
                <a:lnTo>
                  <a:pt x="3438" y="594"/>
                </a:lnTo>
                <a:lnTo>
                  <a:pt x="3395" y="605"/>
                </a:lnTo>
                <a:lnTo>
                  <a:pt x="3400" y="600"/>
                </a:lnTo>
                <a:lnTo>
                  <a:pt x="3395" y="606"/>
                </a:lnTo>
                <a:lnTo>
                  <a:pt x="3400" y="600"/>
                </a:lnTo>
                <a:cubicBezTo>
                  <a:pt x="3406" y="593"/>
                  <a:pt x="3414" y="588"/>
                  <a:pt x="3423" y="585"/>
                </a:cubicBezTo>
                <a:lnTo>
                  <a:pt x="3432" y="582"/>
                </a:lnTo>
                <a:cubicBezTo>
                  <a:pt x="3445" y="578"/>
                  <a:pt x="3459" y="579"/>
                  <a:pt x="3471" y="586"/>
                </a:cubicBezTo>
                <a:lnTo>
                  <a:pt x="3476" y="589"/>
                </a:lnTo>
                <a:lnTo>
                  <a:pt x="3483" y="594"/>
                </a:lnTo>
                <a:lnTo>
                  <a:pt x="3451" y="586"/>
                </a:lnTo>
                <a:lnTo>
                  <a:pt x="3455" y="585"/>
                </a:lnTo>
                <a:lnTo>
                  <a:pt x="3443" y="588"/>
                </a:lnTo>
                <a:lnTo>
                  <a:pt x="3448" y="586"/>
                </a:lnTo>
                <a:lnTo>
                  <a:pt x="3456" y="583"/>
                </a:lnTo>
                <a:lnTo>
                  <a:pt x="3441" y="593"/>
                </a:lnTo>
                <a:lnTo>
                  <a:pt x="3446" y="589"/>
                </a:lnTo>
                <a:lnTo>
                  <a:pt x="3450" y="584"/>
                </a:lnTo>
                <a:cubicBezTo>
                  <a:pt x="3455" y="579"/>
                  <a:pt x="3461" y="575"/>
                  <a:pt x="3467" y="573"/>
                </a:cubicBezTo>
                <a:lnTo>
                  <a:pt x="3477" y="569"/>
                </a:lnTo>
                <a:cubicBezTo>
                  <a:pt x="3487" y="566"/>
                  <a:pt x="3497" y="566"/>
                  <a:pt x="3507" y="568"/>
                </a:cubicBezTo>
                <a:lnTo>
                  <a:pt x="3512" y="570"/>
                </a:lnTo>
                <a:lnTo>
                  <a:pt x="3504" y="568"/>
                </a:lnTo>
                <a:lnTo>
                  <a:pt x="3508" y="569"/>
                </a:lnTo>
                <a:lnTo>
                  <a:pt x="3475" y="577"/>
                </a:lnTo>
                <a:lnTo>
                  <a:pt x="3480" y="574"/>
                </a:lnTo>
                <a:lnTo>
                  <a:pt x="3471" y="583"/>
                </a:lnTo>
                <a:lnTo>
                  <a:pt x="3475" y="577"/>
                </a:lnTo>
                <a:cubicBezTo>
                  <a:pt x="3477" y="575"/>
                  <a:pt x="3479" y="573"/>
                  <a:pt x="3480" y="572"/>
                </a:cubicBezTo>
                <a:lnTo>
                  <a:pt x="3490" y="563"/>
                </a:lnTo>
                <a:lnTo>
                  <a:pt x="3484" y="569"/>
                </a:lnTo>
                <a:lnTo>
                  <a:pt x="3494" y="557"/>
                </a:lnTo>
                <a:lnTo>
                  <a:pt x="3499" y="551"/>
                </a:lnTo>
                <a:cubicBezTo>
                  <a:pt x="3500" y="549"/>
                  <a:pt x="3502" y="547"/>
                  <a:pt x="3504" y="546"/>
                </a:cubicBezTo>
                <a:lnTo>
                  <a:pt x="3509" y="542"/>
                </a:lnTo>
                <a:cubicBezTo>
                  <a:pt x="3515" y="536"/>
                  <a:pt x="3523" y="532"/>
                  <a:pt x="3531" y="530"/>
                </a:cubicBezTo>
                <a:lnTo>
                  <a:pt x="3536" y="529"/>
                </a:lnTo>
                <a:cubicBezTo>
                  <a:pt x="3541" y="528"/>
                  <a:pt x="3546" y="528"/>
                  <a:pt x="3551" y="529"/>
                </a:cubicBezTo>
                <a:lnTo>
                  <a:pt x="3555" y="529"/>
                </a:lnTo>
                <a:lnTo>
                  <a:pt x="3547" y="529"/>
                </a:lnTo>
                <a:lnTo>
                  <a:pt x="3557" y="529"/>
                </a:lnTo>
                <a:lnTo>
                  <a:pt x="3564" y="528"/>
                </a:lnTo>
                <a:lnTo>
                  <a:pt x="3549" y="531"/>
                </a:lnTo>
                <a:lnTo>
                  <a:pt x="3554" y="529"/>
                </a:lnTo>
                <a:lnTo>
                  <a:pt x="3533" y="543"/>
                </a:lnTo>
                <a:lnTo>
                  <a:pt x="3538" y="537"/>
                </a:lnTo>
                <a:lnTo>
                  <a:pt x="3539" y="536"/>
                </a:lnTo>
                <a:cubicBezTo>
                  <a:pt x="3543" y="530"/>
                  <a:pt x="3548" y="525"/>
                  <a:pt x="3554" y="521"/>
                </a:cubicBezTo>
                <a:lnTo>
                  <a:pt x="3564" y="516"/>
                </a:lnTo>
                <a:cubicBezTo>
                  <a:pt x="3574" y="510"/>
                  <a:pt x="3587" y="508"/>
                  <a:pt x="3598" y="511"/>
                </a:cubicBezTo>
                <a:lnTo>
                  <a:pt x="3603" y="512"/>
                </a:lnTo>
                <a:lnTo>
                  <a:pt x="3592" y="510"/>
                </a:lnTo>
                <a:lnTo>
                  <a:pt x="3597" y="510"/>
                </a:lnTo>
                <a:lnTo>
                  <a:pt x="3564" y="525"/>
                </a:lnTo>
                <a:lnTo>
                  <a:pt x="3568" y="520"/>
                </a:lnTo>
                <a:lnTo>
                  <a:pt x="3573" y="516"/>
                </a:lnTo>
                <a:cubicBezTo>
                  <a:pt x="3582" y="507"/>
                  <a:pt x="3594" y="501"/>
                  <a:pt x="3606" y="501"/>
                </a:cubicBezTo>
                <a:lnTo>
                  <a:pt x="3611" y="501"/>
                </a:lnTo>
                <a:lnTo>
                  <a:pt x="3621" y="502"/>
                </a:lnTo>
                <a:lnTo>
                  <a:pt x="3595" y="507"/>
                </a:lnTo>
                <a:lnTo>
                  <a:pt x="3605" y="502"/>
                </a:lnTo>
                <a:lnTo>
                  <a:pt x="3618" y="497"/>
                </a:lnTo>
                <a:lnTo>
                  <a:pt x="3626" y="494"/>
                </a:lnTo>
                <a:lnTo>
                  <a:pt x="3635" y="490"/>
                </a:lnTo>
                <a:cubicBezTo>
                  <a:pt x="3644" y="486"/>
                  <a:pt x="3653" y="485"/>
                  <a:pt x="3662" y="487"/>
                </a:cubicBezTo>
                <a:lnTo>
                  <a:pt x="3671" y="488"/>
                </a:lnTo>
                <a:lnTo>
                  <a:pt x="3682" y="491"/>
                </a:lnTo>
                <a:lnTo>
                  <a:pt x="3668" y="489"/>
                </a:lnTo>
                <a:lnTo>
                  <a:pt x="3672" y="489"/>
                </a:lnTo>
                <a:lnTo>
                  <a:pt x="3634" y="508"/>
                </a:lnTo>
                <a:lnTo>
                  <a:pt x="3639" y="501"/>
                </a:lnTo>
                <a:lnTo>
                  <a:pt x="3642" y="498"/>
                </a:lnTo>
                <a:cubicBezTo>
                  <a:pt x="3649" y="487"/>
                  <a:pt x="3660" y="479"/>
                  <a:pt x="3673" y="476"/>
                </a:cubicBezTo>
                <a:lnTo>
                  <a:pt x="3678" y="475"/>
                </a:lnTo>
                <a:cubicBezTo>
                  <a:pt x="3681" y="475"/>
                  <a:pt x="3684" y="474"/>
                  <a:pt x="3687" y="474"/>
                </a:cubicBezTo>
                <a:lnTo>
                  <a:pt x="3691" y="474"/>
                </a:lnTo>
                <a:lnTo>
                  <a:pt x="3679" y="476"/>
                </a:lnTo>
                <a:lnTo>
                  <a:pt x="3689" y="474"/>
                </a:lnTo>
                <a:cubicBezTo>
                  <a:pt x="3694" y="472"/>
                  <a:pt x="3700" y="472"/>
                  <a:pt x="3706" y="472"/>
                </a:cubicBezTo>
                <a:lnTo>
                  <a:pt x="3715" y="473"/>
                </a:lnTo>
                <a:cubicBezTo>
                  <a:pt x="3725" y="474"/>
                  <a:pt x="3735" y="478"/>
                  <a:pt x="3742" y="485"/>
                </a:cubicBezTo>
                <a:lnTo>
                  <a:pt x="3747" y="489"/>
                </a:lnTo>
                <a:lnTo>
                  <a:pt x="3736" y="482"/>
                </a:lnTo>
                <a:lnTo>
                  <a:pt x="3741" y="485"/>
                </a:lnTo>
                <a:lnTo>
                  <a:pt x="3686" y="494"/>
                </a:lnTo>
                <a:lnTo>
                  <a:pt x="3691" y="489"/>
                </a:lnTo>
                <a:lnTo>
                  <a:pt x="3686" y="494"/>
                </a:lnTo>
                <a:lnTo>
                  <a:pt x="3691" y="488"/>
                </a:lnTo>
                <a:cubicBezTo>
                  <a:pt x="3694" y="483"/>
                  <a:pt x="3699" y="479"/>
                  <a:pt x="3704" y="476"/>
                </a:cubicBezTo>
                <a:lnTo>
                  <a:pt x="3709" y="473"/>
                </a:lnTo>
                <a:lnTo>
                  <a:pt x="3715" y="470"/>
                </a:lnTo>
                <a:lnTo>
                  <a:pt x="3708" y="474"/>
                </a:lnTo>
                <a:lnTo>
                  <a:pt x="3713" y="470"/>
                </a:lnTo>
                <a:lnTo>
                  <a:pt x="3721" y="465"/>
                </a:lnTo>
                <a:cubicBezTo>
                  <a:pt x="3739" y="453"/>
                  <a:pt x="3762" y="454"/>
                  <a:pt x="3778" y="467"/>
                </a:cubicBezTo>
                <a:lnTo>
                  <a:pt x="3783" y="471"/>
                </a:lnTo>
                <a:cubicBezTo>
                  <a:pt x="3786" y="473"/>
                  <a:pt x="3788" y="476"/>
                  <a:pt x="3790" y="478"/>
                </a:cubicBezTo>
                <a:lnTo>
                  <a:pt x="3792" y="481"/>
                </a:lnTo>
                <a:lnTo>
                  <a:pt x="3773" y="466"/>
                </a:lnTo>
                <a:lnTo>
                  <a:pt x="3775" y="467"/>
                </a:lnTo>
                <a:lnTo>
                  <a:pt x="3731" y="472"/>
                </a:lnTo>
                <a:lnTo>
                  <a:pt x="3735" y="469"/>
                </a:lnTo>
                <a:lnTo>
                  <a:pt x="3728" y="475"/>
                </a:lnTo>
                <a:lnTo>
                  <a:pt x="3733" y="470"/>
                </a:lnTo>
                <a:cubicBezTo>
                  <a:pt x="3736" y="467"/>
                  <a:pt x="3740" y="464"/>
                  <a:pt x="3745" y="461"/>
                </a:cubicBezTo>
                <a:lnTo>
                  <a:pt x="3754" y="456"/>
                </a:lnTo>
                <a:lnTo>
                  <a:pt x="3768" y="451"/>
                </a:lnTo>
                <a:cubicBezTo>
                  <a:pt x="3774" y="449"/>
                  <a:pt x="3780" y="447"/>
                  <a:pt x="3785" y="447"/>
                </a:cubicBezTo>
                <a:lnTo>
                  <a:pt x="3795" y="447"/>
                </a:lnTo>
                <a:lnTo>
                  <a:pt x="3783" y="449"/>
                </a:lnTo>
                <a:lnTo>
                  <a:pt x="3792" y="447"/>
                </a:lnTo>
                <a:lnTo>
                  <a:pt x="3797" y="444"/>
                </a:lnTo>
                <a:cubicBezTo>
                  <a:pt x="3802" y="443"/>
                  <a:pt x="3807" y="442"/>
                  <a:pt x="3811" y="442"/>
                </a:cubicBezTo>
                <a:lnTo>
                  <a:pt x="3821" y="441"/>
                </a:lnTo>
                <a:cubicBezTo>
                  <a:pt x="3830" y="441"/>
                  <a:pt x="3839" y="443"/>
                  <a:pt x="3847" y="447"/>
                </a:cubicBezTo>
                <a:lnTo>
                  <a:pt x="3851" y="450"/>
                </a:lnTo>
                <a:lnTo>
                  <a:pt x="3854" y="451"/>
                </a:lnTo>
                <a:lnTo>
                  <a:pt x="3833" y="446"/>
                </a:lnTo>
                <a:lnTo>
                  <a:pt x="3837" y="446"/>
                </a:lnTo>
                <a:lnTo>
                  <a:pt x="3828" y="447"/>
                </a:lnTo>
                <a:lnTo>
                  <a:pt x="3833" y="446"/>
                </a:lnTo>
                <a:cubicBezTo>
                  <a:pt x="3838" y="445"/>
                  <a:pt x="3843" y="445"/>
                  <a:pt x="3848" y="445"/>
                </a:cubicBezTo>
                <a:lnTo>
                  <a:pt x="3852" y="446"/>
                </a:lnTo>
                <a:lnTo>
                  <a:pt x="3851" y="445"/>
                </a:lnTo>
                <a:lnTo>
                  <a:pt x="3830" y="451"/>
                </a:lnTo>
                <a:lnTo>
                  <a:pt x="3835" y="448"/>
                </a:lnTo>
                <a:lnTo>
                  <a:pt x="3838" y="447"/>
                </a:lnTo>
                <a:cubicBezTo>
                  <a:pt x="3853" y="438"/>
                  <a:pt x="3871" y="438"/>
                  <a:pt x="3886" y="447"/>
                </a:cubicBezTo>
                <a:lnTo>
                  <a:pt x="3891" y="450"/>
                </a:lnTo>
                <a:lnTo>
                  <a:pt x="3897" y="455"/>
                </a:lnTo>
                <a:lnTo>
                  <a:pt x="3868" y="447"/>
                </a:lnTo>
                <a:lnTo>
                  <a:pt x="3877" y="446"/>
                </a:lnTo>
                <a:lnTo>
                  <a:pt x="3853" y="454"/>
                </a:lnTo>
                <a:lnTo>
                  <a:pt x="3858" y="451"/>
                </a:lnTo>
                <a:lnTo>
                  <a:pt x="3868" y="446"/>
                </a:lnTo>
                <a:cubicBezTo>
                  <a:pt x="3878" y="441"/>
                  <a:pt x="3889" y="439"/>
                  <a:pt x="3900" y="442"/>
                </a:cubicBezTo>
                <a:lnTo>
                  <a:pt x="3904" y="443"/>
                </a:lnTo>
                <a:cubicBezTo>
                  <a:pt x="3907" y="443"/>
                  <a:pt x="3909" y="444"/>
                  <a:pt x="3912" y="445"/>
                </a:cubicBezTo>
                <a:lnTo>
                  <a:pt x="3917" y="447"/>
                </a:lnTo>
                <a:cubicBezTo>
                  <a:pt x="3921" y="449"/>
                  <a:pt x="3925" y="451"/>
                  <a:pt x="3928" y="454"/>
                </a:cubicBezTo>
                <a:lnTo>
                  <a:pt x="3937" y="461"/>
                </a:lnTo>
                <a:lnTo>
                  <a:pt x="3945" y="467"/>
                </a:lnTo>
                <a:lnTo>
                  <a:pt x="3947" y="469"/>
                </a:lnTo>
                <a:lnTo>
                  <a:pt x="3922" y="459"/>
                </a:lnTo>
                <a:lnTo>
                  <a:pt x="3927" y="459"/>
                </a:lnTo>
                <a:lnTo>
                  <a:pt x="3912" y="460"/>
                </a:lnTo>
                <a:lnTo>
                  <a:pt x="3917" y="459"/>
                </a:lnTo>
                <a:lnTo>
                  <a:pt x="3918" y="458"/>
                </a:lnTo>
                <a:cubicBezTo>
                  <a:pt x="3921" y="458"/>
                  <a:pt x="3924" y="457"/>
                  <a:pt x="3927" y="457"/>
                </a:cubicBezTo>
                <a:lnTo>
                  <a:pt x="3931" y="456"/>
                </a:lnTo>
                <a:cubicBezTo>
                  <a:pt x="3940" y="455"/>
                  <a:pt x="3950" y="457"/>
                  <a:pt x="3958" y="461"/>
                </a:cubicBezTo>
                <a:lnTo>
                  <a:pt x="3963" y="464"/>
                </a:lnTo>
                <a:lnTo>
                  <a:pt x="3973" y="470"/>
                </a:lnTo>
                <a:lnTo>
                  <a:pt x="3951" y="462"/>
                </a:lnTo>
                <a:lnTo>
                  <a:pt x="3960" y="463"/>
                </a:lnTo>
                <a:lnTo>
                  <a:pt x="3970" y="465"/>
                </a:lnTo>
                <a:lnTo>
                  <a:pt x="3970" y="464"/>
                </a:lnTo>
                <a:lnTo>
                  <a:pt x="3943" y="469"/>
                </a:lnTo>
                <a:lnTo>
                  <a:pt x="3948" y="467"/>
                </a:lnTo>
                <a:lnTo>
                  <a:pt x="3947" y="467"/>
                </a:lnTo>
                <a:cubicBezTo>
                  <a:pt x="3957" y="460"/>
                  <a:pt x="3968" y="458"/>
                  <a:pt x="3979" y="459"/>
                </a:cubicBezTo>
                <a:lnTo>
                  <a:pt x="3988" y="460"/>
                </a:lnTo>
                <a:lnTo>
                  <a:pt x="3974" y="460"/>
                </a:lnTo>
                <a:lnTo>
                  <a:pt x="3983" y="458"/>
                </a:lnTo>
                <a:cubicBezTo>
                  <a:pt x="3988" y="457"/>
                  <a:pt x="3993" y="457"/>
                  <a:pt x="3998" y="458"/>
                </a:cubicBezTo>
                <a:lnTo>
                  <a:pt x="4007" y="459"/>
                </a:lnTo>
                <a:cubicBezTo>
                  <a:pt x="4017" y="460"/>
                  <a:pt x="4027" y="464"/>
                  <a:pt x="4034" y="471"/>
                </a:cubicBezTo>
                <a:lnTo>
                  <a:pt x="4039" y="475"/>
                </a:lnTo>
                <a:lnTo>
                  <a:pt x="4042" y="477"/>
                </a:lnTo>
                <a:lnTo>
                  <a:pt x="3997" y="469"/>
                </a:lnTo>
                <a:lnTo>
                  <a:pt x="4001" y="467"/>
                </a:lnTo>
                <a:lnTo>
                  <a:pt x="4008" y="465"/>
                </a:lnTo>
                <a:cubicBezTo>
                  <a:pt x="4018" y="462"/>
                  <a:pt x="4029" y="463"/>
                  <a:pt x="4039" y="467"/>
                </a:cubicBezTo>
                <a:lnTo>
                  <a:pt x="4048" y="470"/>
                </a:lnTo>
                <a:cubicBezTo>
                  <a:pt x="4054" y="472"/>
                  <a:pt x="4059" y="476"/>
                  <a:pt x="4063" y="480"/>
                </a:cubicBezTo>
                <a:lnTo>
                  <a:pt x="4073" y="489"/>
                </a:lnTo>
                <a:lnTo>
                  <a:pt x="4085" y="502"/>
                </a:lnTo>
                <a:lnTo>
                  <a:pt x="4071" y="492"/>
                </a:lnTo>
                <a:lnTo>
                  <a:pt x="4076" y="494"/>
                </a:lnTo>
                <a:lnTo>
                  <a:pt x="4082" y="498"/>
                </a:lnTo>
                <a:cubicBezTo>
                  <a:pt x="4087" y="500"/>
                  <a:pt x="4091" y="503"/>
                  <a:pt x="4095" y="507"/>
                </a:cubicBezTo>
                <a:lnTo>
                  <a:pt x="4099" y="512"/>
                </a:lnTo>
                <a:lnTo>
                  <a:pt x="4102" y="516"/>
                </a:lnTo>
                <a:lnTo>
                  <a:pt x="4084" y="504"/>
                </a:lnTo>
                <a:lnTo>
                  <a:pt x="4088" y="505"/>
                </a:lnTo>
                <a:lnTo>
                  <a:pt x="4087" y="505"/>
                </a:lnTo>
                <a:cubicBezTo>
                  <a:pt x="4093" y="506"/>
                  <a:pt x="4098" y="508"/>
                  <a:pt x="4103" y="511"/>
                </a:cubicBezTo>
                <a:lnTo>
                  <a:pt x="4112" y="517"/>
                </a:lnTo>
                <a:lnTo>
                  <a:pt x="4096" y="510"/>
                </a:lnTo>
                <a:lnTo>
                  <a:pt x="4101" y="511"/>
                </a:lnTo>
                <a:lnTo>
                  <a:pt x="4112" y="514"/>
                </a:lnTo>
                <a:cubicBezTo>
                  <a:pt x="4118" y="517"/>
                  <a:pt x="4124" y="520"/>
                  <a:pt x="4129" y="524"/>
                </a:cubicBezTo>
                <a:lnTo>
                  <a:pt x="4134" y="529"/>
                </a:lnTo>
                <a:lnTo>
                  <a:pt x="4138" y="533"/>
                </a:lnTo>
                <a:lnTo>
                  <a:pt x="4097" y="521"/>
                </a:lnTo>
                <a:lnTo>
                  <a:pt x="4102" y="520"/>
                </a:lnTo>
                <a:lnTo>
                  <a:pt x="4110" y="519"/>
                </a:lnTo>
                <a:cubicBezTo>
                  <a:pt x="4127" y="517"/>
                  <a:pt x="4143" y="524"/>
                  <a:pt x="4154" y="538"/>
                </a:cubicBezTo>
                <a:lnTo>
                  <a:pt x="4159" y="544"/>
                </a:lnTo>
                <a:lnTo>
                  <a:pt x="4165" y="555"/>
                </a:lnTo>
                <a:lnTo>
                  <a:pt x="4144" y="537"/>
                </a:lnTo>
                <a:lnTo>
                  <a:pt x="4149" y="539"/>
                </a:lnTo>
                <a:lnTo>
                  <a:pt x="4139" y="535"/>
                </a:lnTo>
                <a:lnTo>
                  <a:pt x="4144" y="536"/>
                </a:lnTo>
                <a:lnTo>
                  <a:pt x="4154" y="538"/>
                </a:lnTo>
                <a:cubicBezTo>
                  <a:pt x="4158" y="539"/>
                  <a:pt x="4162" y="541"/>
                  <a:pt x="4165" y="543"/>
                </a:cubicBezTo>
                <a:lnTo>
                  <a:pt x="4174" y="547"/>
                </a:lnTo>
                <a:lnTo>
                  <a:pt x="4179" y="548"/>
                </a:lnTo>
                <a:lnTo>
                  <a:pt x="4191" y="553"/>
                </a:lnTo>
                <a:lnTo>
                  <a:pt x="4196" y="555"/>
                </a:lnTo>
                <a:lnTo>
                  <a:pt x="4196" y="555"/>
                </a:lnTo>
                <a:lnTo>
                  <a:pt x="4186" y="553"/>
                </a:lnTo>
                <a:lnTo>
                  <a:pt x="4191" y="553"/>
                </a:lnTo>
                <a:lnTo>
                  <a:pt x="4159" y="566"/>
                </a:lnTo>
                <a:lnTo>
                  <a:pt x="4164" y="562"/>
                </a:lnTo>
                <a:cubicBezTo>
                  <a:pt x="4166" y="560"/>
                  <a:pt x="4168" y="558"/>
                  <a:pt x="4171" y="556"/>
                </a:cubicBezTo>
                <a:lnTo>
                  <a:pt x="4176" y="553"/>
                </a:lnTo>
                <a:cubicBezTo>
                  <a:pt x="4189" y="545"/>
                  <a:pt x="4206" y="544"/>
                  <a:pt x="4220" y="551"/>
                </a:cubicBezTo>
                <a:lnTo>
                  <a:pt x="4224" y="553"/>
                </a:lnTo>
                <a:lnTo>
                  <a:pt x="4233" y="557"/>
                </a:lnTo>
                <a:lnTo>
                  <a:pt x="4205" y="551"/>
                </a:lnTo>
                <a:lnTo>
                  <a:pt x="4210" y="551"/>
                </a:lnTo>
                <a:lnTo>
                  <a:pt x="4199" y="553"/>
                </a:lnTo>
                <a:lnTo>
                  <a:pt x="4204" y="551"/>
                </a:lnTo>
                <a:lnTo>
                  <a:pt x="4214" y="548"/>
                </a:lnTo>
                <a:cubicBezTo>
                  <a:pt x="4217" y="547"/>
                  <a:pt x="4220" y="547"/>
                  <a:pt x="4223" y="546"/>
                </a:cubicBezTo>
                <a:lnTo>
                  <a:pt x="4233" y="545"/>
                </a:lnTo>
                <a:lnTo>
                  <a:pt x="4224" y="547"/>
                </a:lnTo>
                <a:lnTo>
                  <a:pt x="4233" y="544"/>
                </a:lnTo>
                <a:lnTo>
                  <a:pt x="4238" y="542"/>
                </a:lnTo>
                <a:lnTo>
                  <a:pt x="4249" y="538"/>
                </a:lnTo>
                <a:cubicBezTo>
                  <a:pt x="4253" y="536"/>
                  <a:pt x="4257" y="535"/>
                  <a:pt x="4261" y="535"/>
                </a:cubicBezTo>
                <a:lnTo>
                  <a:pt x="4270" y="534"/>
                </a:lnTo>
                <a:lnTo>
                  <a:pt x="4276" y="533"/>
                </a:lnTo>
                <a:lnTo>
                  <a:pt x="4265" y="535"/>
                </a:lnTo>
                <a:lnTo>
                  <a:pt x="4270" y="534"/>
                </a:lnTo>
                <a:lnTo>
                  <a:pt x="4253" y="544"/>
                </a:lnTo>
                <a:lnTo>
                  <a:pt x="4258" y="539"/>
                </a:lnTo>
                <a:lnTo>
                  <a:pt x="4265" y="534"/>
                </a:lnTo>
                <a:cubicBezTo>
                  <a:pt x="4283" y="520"/>
                  <a:pt x="4307" y="520"/>
                  <a:pt x="4324" y="534"/>
                </a:cubicBezTo>
                <a:lnTo>
                  <a:pt x="4329" y="538"/>
                </a:lnTo>
                <a:cubicBezTo>
                  <a:pt x="4332" y="540"/>
                  <a:pt x="4334" y="542"/>
                  <a:pt x="4337" y="545"/>
                </a:cubicBezTo>
                <a:lnTo>
                  <a:pt x="4341" y="551"/>
                </a:lnTo>
                <a:lnTo>
                  <a:pt x="4319" y="535"/>
                </a:lnTo>
                <a:lnTo>
                  <a:pt x="4324" y="537"/>
                </a:lnTo>
                <a:lnTo>
                  <a:pt x="4313" y="535"/>
                </a:lnTo>
                <a:lnTo>
                  <a:pt x="4318" y="535"/>
                </a:lnTo>
                <a:lnTo>
                  <a:pt x="4311" y="535"/>
                </a:lnTo>
                <a:lnTo>
                  <a:pt x="4320" y="535"/>
                </a:lnTo>
                <a:cubicBezTo>
                  <a:pt x="4331" y="534"/>
                  <a:pt x="4341" y="537"/>
                  <a:pt x="4350" y="543"/>
                </a:cubicBezTo>
                <a:lnTo>
                  <a:pt x="4354" y="546"/>
                </a:lnTo>
                <a:lnTo>
                  <a:pt x="4355" y="546"/>
                </a:lnTo>
                <a:lnTo>
                  <a:pt x="4327" y="540"/>
                </a:lnTo>
                <a:lnTo>
                  <a:pt x="4332" y="540"/>
                </a:lnTo>
                <a:lnTo>
                  <a:pt x="4331" y="540"/>
                </a:lnTo>
                <a:cubicBezTo>
                  <a:pt x="4335" y="539"/>
                  <a:pt x="4340" y="538"/>
                  <a:pt x="4344" y="539"/>
                </a:cubicBezTo>
                <a:lnTo>
                  <a:pt x="4353" y="539"/>
                </a:lnTo>
                <a:lnTo>
                  <a:pt x="4365" y="540"/>
                </a:lnTo>
                <a:lnTo>
                  <a:pt x="4355" y="540"/>
                </a:lnTo>
                <a:lnTo>
                  <a:pt x="4365" y="539"/>
                </a:lnTo>
                <a:lnTo>
                  <a:pt x="4379" y="539"/>
                </a:lnTo>
                <a:lnTo>
                  <a:pt x="4391" y="540"/>
                </a:lnTo>
                <a:cubicBezTo>
                  <a:pt x="4398" y="540"/>
                  <a:pt x="4405" y="542"/>
                  <a:pt x="4411" y="545"/>
                </a:cubicBezTo>
                <a:lnTo>
                  <a:pt x="4420" y="550"/>
                </a:lnTo>
                <a:lnTo>
                  <a:pt x="4430" y="557"/>
                </a:lnTo>
                <a:lnTo>
                  <a:pt x="4431" y="557"/>
                </a:lnTo>
                <a:lnTo>
                  <a:pt x="4398" y="551"/>
                </a:lnTo>
                <a:lnTo>
                  <a:pt x="4403" y="550"/>
                </a:lnTo>
                <a:lnTo>
                  <a:pt x="4402" y="550"/>
                </a:lnTo>
                <a:cubicBezTo>
                  <a:pt x="4410" y="548"/>
                  <a:pt x="4418" y="547"/>
                  <a:pt x="4426" y="549"/>
                </a:cubicBezTo>
                <a:lnTo>
                  <a:pt x="4431" y="550"/>
                </a:lnTo>
                <a:lnTo>
                  <a:pt x="4437" y="551"/>
                </a:lnTo>
                <a:lnTo>
                  <a:pt x="4400" y="558"/>
                </a:lnTo>
                <a:lnTo>
                  <a:pt x="4404" y="555"/>
                </a:lnTo>
                <a:lnTo>
                  <a:pt x="4415" y="550"/>
                </a:lnTo>
                <a:cubicBezTo>
                  <a:pt x="4429" y="542"/>
                  <a:pt x="4445" y="543"/>
                  <a:pt x="4459" y="551"/>
                </a:cubicBezTo>
                <a:lnTo>
                  <a:pt x="4464" y="553"/>
                </a:lnTo>
                <a:lnTo>
                  <a:pt x="4470" y="557"/>
                </a:lnTo>
                <a:lnTo>
                  <a:pt x="4445" y="550"/>
                </a:lnTo>
                <a:lnTo>
                  <a:pt x="4454" y="550"/>
                </a:lnTo>
                <a:lnTo>
                  <a:pt x="4464" y="550"/>
                </a:lnTo>
                <a:lnTo>
                  <a:pt x="4445" y="554"/>
                </a:lnTo>
                <a:lnTo>
                  <a:pt x="4455" y="550"/>
                </a:lnTo>
                <a:cubicBezTo>
                  <a:pt x="4458" y="549"/>
                  <a:pt x="4461" y="548"/>
                  <a:pt x="4464" y="547"/>
                </a:cubicBezTo>
                <a:lnTo>
                  <a:pt x="4473" y="545"/>
                </a:lnTo>
                <a:lnTo>
                  <a:pt x="4487" y="543"/>
                </a:lnTo>
                <a:lnTo>
                  <a:pt x="4477" y="545"/>
                </a:lnTo>
                <a:lnTo>
                  <a:pt x="4482" y="544"/>
                </a:lnTo>
                <a:cubicBezTo>
                  <a:pt x="4485" y="543"/>
                  <a:pt x="4489" y="542"/>
                  <a:pt x="4492" y="542"/>
                </a:cubicBezTo>
                <a:lnTo>
                  <a:pt x="4497" y="541"/>
                </a:lnTo>
                <a:cubicBezTo>
                  <a:pt x="4508" y="540"/>
                  <a:pt x="4519" y="543"/>
                  <a:pt x="4529" y="549"/>
                </a:cubicBezTo>
                <a:lnTo>
                  <a:pt x="4533" y="552"/>
                </a:lnTo>
                <a:lnTo>
                  <a:pt x="4538" y="555"/>
                </a:lnTo>
                <a:lnTo>
                  <a:pt x="4502" y="548"/>
                </a:lnTo>
                <a:lnTo>
                  <a:pt x="4507" y="547"/>
                </a:lnTo>
                <a:lnTo>
                  <a:pt x="4505" y="547"/>
                </a:lnTo>
                <a:cubicBezTo>
                  <a:pt x="4508" y="546"/>
                  <a:pt x="4510" y="545"/>
                  <a:pt x="4513" y="545"/>
                </a:cubicBezTo>
                <a:lnTo>
                  <a:pt x="4522" y="544"/>
                </a:lnTo>
                <a:lnTo>
                  <a:pt x="4537" y="543"/>
                </a:lnTo>
                <a:cubicBezTo>
                  <a:pt x="4539" y="542"/>
                  <a:pt x="4542" y="542"/>
                  <a:pt x="4544" y="543"/>
                </a:cubicBezTo>
                <a:lnTo>
                  <a:pt x="4554" y="544"/>
                </a:lnTo>
                <a:lnTo>
                  <a:pt x="4522" y="552"/>
                </a:lnTo>
                <a:lnTo>
                  <a:pt x="4527" y="549"/>
                </a:lnTo>
                <a:cubicBezTo>
                  <a:pt x="4530" y="547"/>
                  <a:pt x="4533" y="545"/>
                  <a:pt x="4536" y="544"/>
                </a:cubicBezTo>
                <a:lnTo>
                  <a:pt x="4541" y="542"/>
                </a:lnTo>
                <a:cubicBezTo>
                  <a:pt x="4558" y="535"/>
                  <a:pt x="4579" y="539"/>
                  <a:pt x="4592" y="553"/>
                </a:cubicBezTo>
                <a:lnTo>
                  <a:pt x="4597" y="557"/>
                </a:lnTo>
                <a:lnTo>
                  <a:pt x="4600" y="560"/>
                </a:lnTo>
                <a:lnTo>
                  <a:pt x="4558" y="549"/>
                </a:lnTo>
                <a:lnTo>
                  <a:pt x="4562" y="548"/>
                </a:lnTo>
                <a:lnTo>
                  <a:pt x="4553" y="551"/>
                </a:lnTo>
                <a:lnTo>
                  <a:pt x="4557" y="549"/>
                </a:lnTo>
                <a:cubicBezTo>
                  <a:pt x="4568" y="544"/>
                  <a:pt x="4580" y="543"/>
                  <a:pt x="4591" y="546"/>
                </a:cubicBezTo>
                <a:lnTo>
                  <a:pt x="4596" y="548"/>
                </a:lnTo>
                <a:cubicBezTo>
                  <a:pt x="4599" y="549"/>
                  <a:pt x="4602" y="550"/>
                  <a:pt x="4605" y="552"/>
                </a:cubicBezTo>
                <a:lnTo>
                  <a:pt x="4610" y="555"/>
                </a:lnTo>
                <a:lnTo>
                  <a:pt x="4618" y="559"/>
                </a:lnTo>
                <a:lnTo>
                  <a:pt x="4630" y="565"/>
                </a:lnTo>
                <a:lnTo>
                  <a:pt x="4610" y="559"/>
                </a:lnTo>
                <a:lnTo>
                  <a:pt x="4620" y="560"/>
                </a:lnTo>
                <a:lnTo>
                  <a:pt x="4619" y="560"/>
                </a:lnTo>
                <a:cubicBezTo>
                  <a:pt x="4623" y="560"/>
                  <a:pt x="4626" y="560"/>
                  <a:pt x="4629" y="561"/>
                </a:cubicBezTo>
                <a:lnTo>
                  <a:pt x="4634" y="562"/>
                </a:lnTo>
                <a:cubicBezTo>
                  <a:pt x="4642" y="564"/>
                  <a:pt x="4650" y="567"/>
                  <a:pt x="4656" y="573"/>
                </a:cubicBezTo>
                <a:lnTo>
                  <a:pt x="4661" y="577"/>
                </a:lnTo>
                <a:lnTo>
                  <a:pt x="4667" y="584"/>
                </a:lnTo>
                <a:lnTo>
                  <a:pt x="4659" y="577"/>
                </a:lnTo>
                <a:lnTo>
                  <a:pt x="4669" y="583"/>
                </a:lnTo>
                <a:lnTo>
                  <a:pt x="4645" y="576"/>
                </a:lnTo>
                <a:lnTo>
                  <a:pt x="4655" y="576"/>
                </a:lnTo>
                <a:lnTo>
                  <a:pt x="4625" y="585"/>
                </a:lnTo>
                <a:lnTo>
                  <a:pt x="4630" y="581"/>
                </a:lnTo>
                <a:lnTo>
                  <a:pt x="4632" y="579"/>
                </a:lnTo>
                <a:cubicBezTo>
                  <a:pt x="4642" y="572"/>
                  <a:pt x="4654" y="568"/>
                  <a:pt x="4667" y="569"/>
                </a:cubicBezTo>
                <a:lnTo>
                  <a:pt x="4672" y="570"/>
                </a:lnTo>
                <a:cubicBezTo>
                  <a:pt x="4675" y="570"/>
                  <a:pt x="4679" y="571"/>
                  <a:pt x="4682" y="572"/>
                </a:cubicBezTo>
                <a:lnTo>
                  <a:pt x="4687" y="573"/>
                </a:lnTo>
                <a:lnTo>
                  <a:pt x="4655" y="574"/>
                </a:lnTo>
                <a:lnTo>
                  <a:pt x="4664" y="570"/>
                </a:lnTo>
                <a:cubicBezTo>
                  <a:pt x="4668" y="569"/>
                  <a:pt x="4672" y="568"/>
                  <a:pt x="4676" y="568"/>
                </a:cubicBezTo>
                <a:lnTo>
                  <a:pt x="4685" y="567"/>
                </a:lnTo>
                <a:cubicBezTo>
                  <a:pt x="4696" y="565"/>
                  <a:pt x="4708" y="568"/>
                  <a:pt x="4717" y="575"/>
                </a:cubicBezTo>
                <a:lnTo>
                  <a:pt x="4722" y="579"/>
                </a:lnTo>
                <a:lnTo>
                  <a:pt x="4729" y="584"/>
                </a:lnTo>
                <a:lnTo>
                  <a:pt x="4690" y="574"/>
                </a:lnTo>
                <a:lnTo>
                  <a:pt x="4695" y="573"/>
                </a:lnTo>
                <a:lnTo>
                  <a:pt x="4699" y="573"/>
                </a:lnTo>
                <a:cubicBezTo>
                  <a:pt x="4712" y="570"/>
                  <a:pt x="4725" y="572"/>
                  <a:pt x="4736" y="580"/>
                </a:cubicBezTo>
                <a:lnTo>
                  <a:pt x="4741" y="584"/>
                </a:lnTo>
                <a:lnTo>
                  <a:pt x="4748" y="589"/>
                </a:lnTo>
                <a:lnTo>
                  <a:pt x="4697" y="584"/>
                </a:lnTo>
                <a:lnTo>
                  <a:pt x="4702" y="581"/>
                </a:lnTo>
                <a:lnTo>
                  <a:pt x="4694" y="586"/>
                </a:lnTo>
                <a:lnTo>
                  <a:pt x="4698" y="583"/>
                </a:lnTo>
                <a:cubicBezTo>
                  <a:pt x="4708" y="575"/>
                  <a:pt x="4721" y="571"/>
                  <a:pt x="4733" y="573"/>
                </a:cubicBezTo>
                <a:lnTo>
                  <a:pt x="4738" y="573"/>
                </a:lnTo>
                <a:lnTo>
                  <a:pt x="4742" y="574"/>
                </a:lnTo>
                <a:lnTo>
                  <a:pt x="4727" y="575"/>
                </a:lnTo>
                <a:lnTo>
                  <a:pt x="4732" y="574"/>
                </a:lnTo>
                <a:lnTo>
                  <a:pt x="4738" y="572"/>
                </a:lnTo>
                <a:cubicBezTo>
                  <a:pt x="4747" y="570"/>
                  <a:pt x="4757" y="572"/>
                  <a:pt x="4766" y="576"/>
                </a:cubicBezTo>
                <a:lnTo>
                  <a:pt x="4771" y="578"/>
                </a:lnTo>
                <a:cubicBezTo>
                  <a:pt x="4773" y="579"/>
                  <a:pt x="4776" y="580"/>
                  <a:pt x="4778" y="582"/>
                </a:cubicBezTo>
                <a:lnTo>
                  <a:pt x="4783" y="585"/>
                </a:lnTo>
                <a:lnTo>
                  <a:pt x="4782" y="584"/>
                </a:lnTo>
                <a:lnTo>
                  <a:pt x="4766" y="579"/>
                </a:lnTo>
                <a:lnTo>
                  <a:pt x="4771" y="580"/>
                </a:lnTo>
                <a:lnTo>
                  <a:pt x="4738" y="588"/>
                </a:lnTo>
                <a:lnTo>
                  <a:pt x="4743" y="585"/>
                </a:lnTo>
                <a:lnTo>
                  <a:pt x="4745" y="583"/>
                </a:lnTo>
                <a:cubicBezTo>
                  <a:pt x="4752" y="578"/>
                  <a:pt x="4759" y="574"/>
                  <a:pt x="4767" y="573"/>
                </a:cubicBezTo>
                <a:lnTo>
                  <a:pt x="4777" y="572"/>
                </a:lnTo>
                <a:lnTo>
                  <a:pt x="4789" y="570"/>
                </a:lnTo>
                <a:cubicBezTo>
                  <a:pt x="4796" y="570"/>
                  <a:pt x="4802" y="570"/>
                  <a:pt x="4808" y="572"/>
                </a:cubicBezTo>
                <a:lnTo>
                  <a:pt x="4818" y="575"/>
                </a:lnTo>
                <a:lnTo>
                  <a:pt x="4827" y="579"/>
                </a:lnTo>
                <a:lnTo>
                  <a:pt x="4828" y="579"/>
                </a:lnTo>
                <a:lnTo>
                  <a:pt x="4805" y="577"/>
                </a:lnTo>
                <a:lnTo>
                  <a:pt x="4814" y="576"/>
                </a:lnTo>
                <a:lnTo>
                  <a:pt x="4822" y="574"/>
                </a:lnTo>
                <a:lnTo>
                  <a:pt x="4807" y="579"/>
                </a:lnTo>
                <a:lnTo>
                  <a:pt x="4817" y="574"/>
                </a:lnTo>
                <a:cubicBezTo>
                  <a:pt x="4821" y="572"/>
                  <a:pt x="4825" y="570"/>
                  <a:pt x="4829" y="569"/>
                </a:cubicBezTo>
                <a:lnTo>
                  <a:pt x="4838" y="567"/>
                </a:lnTo>
                <a:cubicBezTo>
                  <a:pt x="4846" y="564"/>
                  <a:pt x="4855" y="564"/>
                  <a:pt x="4863" y="567"/>
                </a:cubicBezTo>
                <a:lnTo>
                  <a:pt x="4872" y="569"/>
                </a:lnTo>
                <a:lnTo>
                  <a:pt x="4852" y="568"/>
                </a:lnTo>
                <a:lnTo>
                  <a:pt x="4862" y="567"/>
                </a:lnTo>
                <a:lnTo>
                  <a:pt x="4876" y="566"/>
                </a:lnTo>
                <a:lnTo>
                  <a:pt x="4862" y="568"/>
                </a:lnTo>
                <a:lnTo>
                  <a:pt x="4871" y="565"/>
                </a:lnTo>
                <a:cubicBezTo>
                  <a:pt x="4879" y="562"/>
                  <a:pt x="4887" y="561"/>
                  <a:pt x="4895" y="563"/>
                </a:cubicBezTo>
                <a:lnTo>
                  <a:pt x="4905" y="564"/>
                </a:lnTo>
                <a:cubicBezTo>
                  <a:pt x="4914" y="566"/>
                  <a:pt x="4923" y="570"/>
                  <a:pt x="4930" y="576"/>
                </a:cubicBezTo>
                <a:lnTo>
                  <a:pt x="4935" y="580"/>
                </a:lnTo>
                <a:lnTo>
                  <a:pt x="4926" y="574"/>
                </a:lnTo>
                <a:lnTo>
                  <a:pt x="4930" y="577"/>
                </a:lnTo>
                <a:lnTo>
                  <a:pt x="4870" y="588"/>
                </a:lnTo>
                <a:lnTo>
                  <a:pt x="4874" y="583"/>
                </a:lnTo>
                <a:lnTo>
                  <a:pt x="4881" y="575"/>
                </a:lnTo>
                <a:cubicBezTo>
                  <a:pt x="4894" y="561"/>
                  <a:pt x="4914" y="556"/>
                  <a:pt x="4932" y="562"/>
                </a:cubicBezTo>
                <a:lnTo>
                  <a:pt x="4936" y="563"/>
                </a:lnTo>
                <a:cubicBezTo>
                  <a:pt x="4939" y="565"/>
                  <a:pt x="4943" y="566"/>
                  <a:pt x="4946" y="568"/>
                </a:cubicBezTo>
                <a:lnTo>
                  <a:pt x="4951" y="571"/>
                </a:lnTo>
                <a:lnTo>
                  <a:pt x="4943" y="567"/>
                </a:lnTo>
                <a:lnTo>
                  <a:pt x="4952" y="571"/>
                </a:lnTo>
                <a:cubicBezTo>
                  <a:pt x="4956" y="572"/>
                  <a:pt x="4959" y="574"/>
                  <a:pt x="4962" y="576"/>
                </a:cubicBezTo>
                <a:lnTo>
                  <a:pt x="4972" y="582"/>
                </a:lnTo>
                <a:lnTo>
                  <a:pt x="4949" y="574"/>
                </a:lnTo>
                <a:lnTo>
                  <a:pt x="4959" y="575"/>
                </a:lnTo>
                <a:lnTo>
                  <a:pt x="4966" y="576"/>
                </a:lnTo>
                <a:cubicBezTo>
                  <a:pt x="4974" y="576"/>
                  <a:pt x="4981" y="578"/>
                  <a:pt x="4988" y="582"/>
                </a:cubicBezTo>
                <a:lnTo>
                  <a:pt x="4993" y="585"/>
                </a:lnTo>
                <a:lnTo>
                  <a:pt x="5002" y="592"/>
                </a:lnTo>
                <a:lnTo>
                  <a:pt x="5007" y="596"/>
                </a:lnTo>
                <a:lnTo>
                  <a:pt x="4999" y="591"/>
                </a:lnTo>
                <a:lnTo>
                  <a:pt x="5004" y="593"/>
                </a:lnTo>
                <a:lnTo>
                  <a:pt x="4972" y="589"/>
                </a:lnTo>
                <a:lnTo>
                  <a:pt x="4977" y="588"/>
                </a:lnTo>
                <a:lnTo>
                  <a:pt x="4978" y="587"/>
                </a:lnTo>
                <a:cubicBezTo>
                  <a:pt x="4989" y="584"/>
                  <a:pt x="5001" y="585"/>
                  <a:pt x="5011" y="590"/>
                </a:cubicBezTo>
                <a:lnTo>
                  <a:pt x="5016" y="592"/>
                </a:lnTo>
                <a:lnTo>
                  <a:pt x="5024" y="596"/>
                </a:lnTo>
                <a:lnTo>
                  <a:pt x="5006" y="590"/>
                </a:lnTo>
                <a:lnTo>
                  <a:pt x="5015" y="591"/>
                </a:lnTo>
                <a:cubicBezTo>
                  <a:pt x="5019" y="592"/>
                  <a:pt x="5022" y="592"/>
                  <a:pt x="5025" y="593"/>
                </a:cubicBezTo>
                <a:lnTo>
                  <a:pt x="5034" y="596"/>
                </a:lnTo>
                <a:lnTo>
                  <a:pt x="5039" y="597"/>
                </a:lnTo>
                <a:cubicBezTo>
                  <a:pt x="5044" y="598"/>
                  <a:pt x="5049" y="600"/>
                  <a:pt x="5053" y="602"/>
                </a:cubicBezTo>
                <a:lnTo>
                  <a:pt x="5057" y="605"/>
                </a:lnTo>
                <a:lnTo>
                  <a:pt x="5060" y="606"/>
                </a:lnTo>
                <a:lnTo>
                  <a:pt x="5024" y="603"/>
                </a:lnTo>
                <a:lnTo>
                  <a:pt x="5028" y="602"/>
                </a:lnTo>
                <a:lnTo>
                  <a:pt x="5035" y="600"/>
                </a:lnTo>
                <a:cubicBezTo>
                  <a:pt x="5042" y="598"/>
                  <a:pt x="5049" y="597"/>
                  <a:pt x="5056" y="599"/>
                </a:cubicBezTo>
                <a:lnTo>
                  <a:pt x="5065" y="600"/>
                </a:lnTo>
                <a:lnTo>
                  <a:pt x="5069" y="600"/>
                </a:lnTo>
                <a:cubicBezTo>
                  <a:pt x="5074" y="600"/>
                  <a:pt x="5079" y="601"/>
                  <a:pt x="5084" y="603"/>
                </a:cubicBezTo>
                <a:lnTo>
                  <a:pt x="5093" y="606"/>
                </a:lnTo>
                <a:lnTo>
                  <a:pt x="5063" y="605"/>
                </a:lnTo>
                <a:lnTo>
                  <a:pt x="5068" y="604"/>
                </a:lnTo>
                <a:cubicBezTo>
                  <a:pt x="5070" y="603"/>
                  <a:pt x="5073" y="603"/>
                  <a:pt x="5076" y="602"/>
                </a:cubicBezTo>
                <a:lnTo>
                  <a:pt x="5081" y="602"/>
                </a:lnTo>
                <a:cubicBezTo>
                  <a:pt x="5093" y="600"/>
                  <a:pt x="5106" y="604"/>
                  <a:pt x="5116" y="612"/>
                </a:cubicBezTo>
                <a:lnTo>
                  <a:pt x="5125" y="619"/>
                </a:lnTo>
                <a:cubicBezTo>
                  <a:pt x="5130" y="623"/>
                  <a:pt x="5135" y="629"/>
                  <a:pt x="5138" y="635"/>
                </a:cubicBezTo>
                <a:lnTo>
                  <a:pt x="5142" y="643"/>
                </a:lnTo>
                <a:lnTo>
                  <a:pt x="5146" y="648"/>
                </a:lnTo>
                <a:lnTo>
                  <a:pt x="5124" y="630"/>
                </a:lnTo>
                <a:lnTo>
                  <a:pt x="5129" y="632"/>
                </a:lnTo>
                <a:lnTo>
                  <a:pt x="5129" y="631"/>
                </a:lnTo>
                <a:cubicBezTo>
                  <a:pt x="5139" y="635"/>
                  <a:pt x="5147" y="641"/>
                  <a:pt x="5153" y="649"/>
                </a:cubicBezTo>
                <a:lnTo>
                  <a:pt x="5158" y="656"/>
                </a:lnTo>
                <a:lnTo>
                  <a:pt x="5165" y="667"/>
                </a:lnTo>
                <a:lnTo>
                  <a:pt x="5145" y="649"/>
                </a:lnTo>
                <a:lnTo>
                  <a:pt x="5150" y="651"/>
                </a:lnTo>
                <a:lnTo>
                  <a:pt x="5156" y="655"/>
                </a:lnTo>
                <a:cubicBezTo>
                  <a:pt x="5160" y="657"/>
                  <a:pt x="5164" y="659"/>
                  <a:pt x="5167" y="663"/>
                </a:cubicBezTo>
                <a:lnTo>
                  <a:pt x="5172" y="668"/>
                </a:lnTo>
                <a:lnTo>
                  <a:pt x="5176" y="672"/>
                </a:lnTo>
                <a:lnTo>
                  <a:pt x="5165" y="663"/>
                </a:lnTo>
                <a:lnTo>
                  <a:pt x="5174" y="668"/>
                </a:lnTo>
                <a:cubicBezTo>
                  <a:pt x="5179" y="671"/>
                  <a:pt x="5182" y="674"/>
                  <a:pt x="5186" y="677"/>
                </a:cubicBezTo>
                <a:lnTo>
                  <a:pt x="5190" y="682"/>
                </a:lnTo>
                <a:lnTo>
                  <a:pt x="5191" y="682"/>
                </a:lnTo>
                <a:lnTo>
                  <a:pt x="5176" y="674"/>
                </a:lnTo>
                <a:lnTo>
                  <a:pt x="5185" y="677"/>
                </a:lnTo>
                <a:cubicBezTo>
                  <a:pt x="5188" y="678"/>
                  <a:pt x="5191" y="679"/>
                  <a:pt x="5194" y="681"/>
                </a:cubicBezTo>
                <a:lnTo>
                  <a:pt x="5203" y="686"/>
                </a:lnTo>
                <a:lnTo>
                  <a:pt x="5189" y="680"/>
                </a:lnTo>
                <a:lnTo>
                  <a:pt x="5194" y="681"/>
                </a:lnTo>
                <a:cubicBezTo>
                  <a:pt x="5199" y="682"/>
                  <a:pt x="5204" y="684"/>
                  <a:pt x="5208" y="687"/>
                </a:cubicBezTo>
                <a:lnTo>
                  <a:pt x="5213" y="689"/>
                </a:lnTo>
                <a:cubicBezTo>
                  <a:pt x="5218" y="692"/>
                  <a:pt x="5223" y="696"/>
                  <a:pt x="5226" y="700"/>
                </a:cubicBezTo>
                <a:lnTo>
                  <a:pt x="5231" y="706"/>
                </a:lnTo>
                <a:cubicBezTo>
                  <a:pt x="5234" y="709"/>
                  <a:pt x="5236" y="712"/>
                  <a:pt x="5237" y="716"/>
                </a:cubicBezTo>
                <a:lnTo>
                  <a:pt x="5242" y="725"/>
                </a:lnTo>
                <a:lnTo>
                  <a:pt x="5249" y="744"/>
                </a:lnTo>
                <a:lnTo>
                  <a:pt x="5254" y="761"/>
                </a:lnTo>
                <a:lnTo>
                  <a:pt x="5257" y="768"/>
                </a:lnTo>
                <a:lnTo>
                  <a:pt x="5261" y="776"/>
                </a:lnTo>
                <a:lnTo>
                  <a:pt x="5267" y="792"/>
                </a:lnTo>
                <a:lnTo>
                  <a:pt x="5271" y="801"/>
                </a:lnTo>
                <a:lnTo>
                  <a:pt x="5279" y="816"/>
                </a:lnTo>
                <a:lnTo>
                  <a:pt x="5285" y="823"/>
                </a:lnTo>
                <a:lnTo>
                  <a:pt x="5276" y="813"/>
                </a:lnTo>
                <a:lnTo>
                  <a:pt x="5285" y="821"/>
                </a:lnTo>
                <a:cubicBezTo>
                  <a:pt x="5287" y="822"/>
                  <a:pt x="5289" y="824"/>
                  <a:pt x="5290" y="825"/>
                </a:cubicBezTo>
                <a:lnTo>
                  <a:pt x="5300" y="835"/>
                </a:lnTo>
                <a:lnTo>
                  <a:pt x="5293" y="830"/>
                </a:lnTo>
                <a:lnTo>
                  <a:pt x="5303" y="837"/>
                </a:lnTo>
                <a:cubicBezTo>
                  <a:pt x="5305" y="838"/>
                  <a:pt x="5307" y="840"/>
                  <a:pt x="5309" y="842"/>
                </a:cubicBezTo>
                <a:lnTo>
                  <a:pt x="5319" y="852"/>
                </a:lnTo>
                <a:cubicBezTo>
                  <a:pt x="5320" y="854"/>
                  <a:pt x="5322" y="856"/>
                  <a:pt x="5323" y="858"/>
                </a:cubicBezTo>
                <a:lnTo>
                  <a:pt x="5328" y="865"/>
                </a:lnTo>
                <a:lnTo>
                  <a:pt x="5330" y="867"/>
                </a:lnTo>
                <a:lnTo>
                  <a:pt x="5317" y="856"/>
                </a:lnTo>
                <a:lnTo>
                  <a:pt x="5321" y="859"/>
                </a:lnTo>
                <a:lnTo>
                  <a:pt x="5313" y="855"/>
                </a:lnTo>
                <a:lnTo>
                  <a:pt x="5318" y="856"/>
                </a:lnTo>
                <a:lnTo>
                  <a:pt x="5307" y="854"/>
                </a:lnTo>
                <a:lnTo>
                  <a:pt x="5312" y="855"/>
                </a:lnTo>
                <a:cubicBezTo>
                  <a:pt x="5317" y="855"/>
                  <a:pt x="5322" y="857"/>
                  <a:pt x="5327" y="859"/>
                </a:cubicBezTo>
                <a:lnTo>
                  <a:pt x="5331" y="861"/>
                </a:lnTo>
                <a:cubicBezTo>
                  <a:pt x="5338" y="863"/>
                  <a:pt x="5343" y="867"/>
                  <a:pt x="5347" y="872"/>
                </a:cubicBezTo>
                <a:lnTo>
                  <a:pt x="5352" y="878"/>
                </a:lnTo>
                <a:lnTo>
                  <a:pt x="5360" y="887"/>
                </a:lnTo>
                <a:lnTo>
                  <a:pt x="5350" y="877"/>
                </a:lnTo>
                <a:lnTo>
                  <a:pt x="5359" y="884"/>
                </a:lnTo>
                <a:cubicBezTo>
                  <a:pt x="5364" y="887"/>
                  <a:pt x="5367" y="891"/>
                  <a:pt x="5370" y="896"/>
                </a:cubicBezTo>
                <a:lnTo>
                  <a:pt x="5375" y="902"/>
                </a:lnTo>
                <a:lnTo>
                  <a:pt x="5379" y="907"/>
                </a:lnTo>
                <a:lnTo>
                  <a:pt x="5372" y="900"/>
                </a:lnTo>
                <a:lnTo>
                  <a:pt x="5377" y="904"/>
                </a:lnTo>
                <a:lnTo>
                  <a:pt x="5370" y="899"/>
                </a:lnTo>
                <a:lnTo>
                  <a:pt x="5375" y="902"/>
                </a:lnTo>
                <a:cubicBezTo>
                  <a:pt x="5377" y="903"/>
                  <a:pt x="5380" y="905"/>
                  <a:pt x="5382" y="907"/>
                </a:cubicBezTo>
                <a:lnTo>
                  <a:pt x="5391" y="915"/>
                </a:lnTo>
                <a:lnTo>
                  <a:pt x="5366" y="904"/>
                </a:lnTo>
                <a:lnTo>
                  <a:pt x="5376" y="905"/>
                </a:lnTo>
                <a:lnTo>
                  <a:pt x="5364" y="905"/>
                </a:lnTo>
                <a:lnTo>
                  <a:pt x="5369" y="904"/>
                </a:lnTo>
                <a:cubicBezTo>
                  <a:pt x="5374" y="904"/>
                  <a:pt x="5379" y="904"/>
                  <a:pt x="5384" y="905"/>
                </a:cubicBezTo>
                <a:lnTo>
                  <a:pt x="5388" y="906"/>
                </a:lnTo>
                <a:cubicBezTo>
                  <a:pt x="5398" y="908"/>
                  <a:pt x="5407" y="913"/>
                  <a:pt x="5413" y="921"/>
                </a:cubicBezTo>
                <a:lnTo>
                  <a:pt x="5418" y="926"/>
                </a:lnTo>
                <a:lnTo>
                  <a:pt x="5425" y="934"/>
                </a:lnTo>
                <a:lnTo>
                  <a:pt x="5412" y="922"/>
                </a:lnTo>
                <a:lnTo>
                  <a:pt x="5421" y="928"/>
                </a:lnTo>
                <a:lnTo>
                  <a:pt x="5394" y="922"/>
                </a:lnTo>
                <a:lnTo>
                  <a:pt x="5404" y="921"/>
                </a:lnTo>
                <a:lnTo>
                  <a:pt x="5396" y="922"/>
                </a:lnTo>
                <a:lnTo>
                  <a:pt x="5405" y="920"/>
                </a:lnTo>
                <a:cubicBezTo>
                  <a:pt x="5408" y="919"/>
                  <a:pt x="5412" y="919"/>
                  <a:pt x="5415" y="919"/>
                </a:cubicBezTo>
                <a:lnTo>
                  <a:pt x="5425" y="919"/>
                </a:lnTo>
                <a:lnTo>
                  <a:pt x="5425" y="919"/>
                </a:lnTo>
                <a:lnTo>
                  <a:pt x="5434" y="918"/>
                </a:lnTo>
                <a:cubicBezTo>
                  <a:pt x="5443" y="918"/>
                  <a:pt x="5452" y="921"/>
                  <a:pt x="5459" y="925"/>
                </a:cubicBezTo>
                <a:lnTo>
                  <a:pt x="5464" y="928"/>
                </a:lnTo>
                <a:lnTo>
                  <a:pt x="5467" y="930"/>
                </a:lnTo>
                <a:lnTo>
                  <a:pt x="5441" y="924"/>
                </a:lnTo>
                <a:lnTo>
                  <a:pt x="5451" y="924"/>
                </a:lnTo>
                <a:lnTo>
                  <a:pt x="5463" y="923"/>
                </a:lnTo>
                <a:lnTo>
                  <a:pt x="5470" y="923"/>
                </a:lnTo>
                <a:cubicBezTo>
                  <a:pt x="5473" y="923"/>
                  <a:pt x="5477" y="923"/>
                  <a:pt x="5480" y="924"/>
                </a:cubicBezTo>
                <a:lnTo>
                  <a:pt x="5489" y="925"/>
                </a:lnTo>
                <a:cubicBezTo>
                  <a:pt x="5497" y="926"/>
                  <a:pt x="5505" y="930"/>
                  <a:pt x="5511" y="935"/>
                </a:cubicBezTo>
                <a:lnTo>
                  <a:pt x="5516" y="939"/>
                </a:lnTo>
                <a:lnTo>
                  <a:pt x="5523" y="945"/>
                </a:lnTo>
                <a:lnTo>
                  <a:pt x="5482" y="933"/>
                </a:lnTo>
                <a:lnTo>
                  <a:pt x="5487" y="932"/>
                </a:lnTo>
                <a:lnTo>
                  <a:pt x="5476" y="936"/>
                </a:lnTo>
                <a:lnTo>
                  <a:pt x="5481" y="934"/>
                </a:lnTo>
                <a:cubicBezTo>
                  <a:pt x="5486" y="932"/>
                  <a:pt x="5491" y="930"/>
                  <a:pt x="5496" y="930"/>
                </a:cubicBezTo>
                <a:lnTo>
                  <a:pt x="5501" y="929"/>
                </a:lnTo>
                <a:cubicBezTo>
                  <a:pt x="5506" y="929"/>
                  <a:pt x="5511" y="929"/>
                  <a:pt x="5516" y="930"/>
                </a:cubicBezTo>
                <a:lnTo>
                  <a:pt x="5520" y="931"/>
                </a:lnTo>
                <a:cubicBezTo>
                  <a:pt x="5532" y="934"/>
                  <a:pt x="5541" y="940"/>
                  <a:pt x="5548" y="949"/>
                </a:cubicBezTo>
                <a:lnTo>
                  <a:pt x="5553" y="955"/>
                </a:lnTo>
                <a:lnTo>
                  <a:pt x="5555" y="957"/>
                </a:lnTo>
                <a:lnTo>
                  <a:pt x="5509" y="943"/>
                </a:lnTo>
                <a:lnTo>
                  <a:pt x="5514" y="942"/>
                </a:lnTo>
                <a:lnTo>
                  <a:pt x="5515" y="941"/>
                </a:lnTo>
                <a:cubicBezTo>
                  <a:pt x="5525" y="938"/>
                  <a:pt x="5535" y="938"/>
                  <a:pt x="5544" y="941"/>
                </a:cubicBezTo>
                <a:lnTo>
                  <a:pt x="5549" y="943"/>
                </a:lnTo>
                <a:lnTo>
                  <a:pt x="5557" y="947"/>
                </a:lnTo>
                <a:lnTo>
                  <a:pt x="5533" y="943"/>
                </a:lnTo>
                <a:lnTo>
                  <a:pt x="5538" y="942"/>
                </a:lnTo>
                <a:lnTo>
                  <a:pt x="5537" y="942"/>
                </a:lnTo>
                <a:cubicBezTo>
                  <a:pt x="5545" y="940"/>
                  <a:pt x="5552" y="941"/>
                  <a:pt x="5560" y="943"/>
                </a:cubicBezTo>
                <a:lnTo>
                  <a:pt x="5569" y="945"/>
                </a:lnTo>
                <a:lnTo>
                  <a:pt x="5552" y="944"/>
                </a:lnTo>
                <a:lnTo>
                  <a:pt x="5561" y="943"/>
                </a:lnTo>
                <a:cubicBezTo>
                  <a:pt x="5564" y="942"/>
                  <a:pt x="5566" y="942"/>
                  <a:pt x="5569" y="943"/>
                </a:cubicBezTo>
                <a:lnTo>
                  <a:pt x="5578" y="943"/>
                </a:lnTo>
                <a:cubicBezTo>
                  <a:pt x="5582" y="943"/>
                  <a:pt x="5585" y="944"/>
                  <a:pt x="5588" y="945"/>
                </a:cubicBezTo>
                <a:lnTo>
                  <a:pt x="5598" y="947"/>
                </a:lnTo>
                <a:lnTo>
                  <a:pt x="5562" y="952"/>
                </a:lnTo>
                <a:lnTo>
                  <a:pt x="5567" y="949"/>
                </a:lnTo>
                <a:cubicBezTo>
                  <a:pt x="5570" y="947"/>
                  <a:pt x="5573" y="946"/>
                  <a:pt x="5576" y="945"/>
                </a:cubicBezTo>
                <a:lnTo>
                  <a:pt x="5581" y="943"/>
                </a:lnTo>
                <a:cubicBezTo>
                  <a:pt x="5594" y="940"/>
                  <a:pt x="5607" y="941"/>
                  <a:pt x="5618" y="948"/>
                </a:cubicBezTo>
                <a:lnTo>
                  <a:pt x="5623" y="950"/>
                </a:lnTo>
                <a:cubicBezTo>
                  <a:pt x="5626" y="952"/>
                  <a:pt x="5629" y="954"/>
                  <a:pt x="5631" y="956"/>
                </a:cubicBezTo>
                <a:lnTo>
                  <a:pt x="5636" y="960"/>
                </a:lnTo>
                <a:lnTo>
                  <a:pt x="5606" y="948"/>
                </a:lnTo>
                <a:lnTo>
                  <a:pt x="5616" y="949"/>
                </a:lnTo>
                <a:lnTo>
                  <a:pt x="5604" y="949"/>
                </a:lnTo>
                <a:lnTo>
                  <a:pt x="5613" y="947"/>
                </a:lnTo>
                <a:cubicBezTo>
                  <a:pt x="5623" y="945"/>
                  <a:pt x="5633" y="946"/>
                  <a:pt x="5642" y="950"/>
                </a:cubicBezTo>
                <a:lnTo>
                  <a:pt x="5651" y="954"/>
                </a:lnTo>
                <a:cubicBezTo>
                  <a:pt x="5657" y="957"/>
                  <a:pt x="5662" y="960"/>
                  <a:pt x="5666" y="965"/>
                </a:cubicBezTo>
                <a:lnTo>
                  <a:pt x="5671" y="969"/>
                </a:lnTo>
                <a:lnTo>
                  <a:pt x="5672" y="969"/>
                </a:lnTo>
                <a:lnTo>
                  <a:pt x="5642" y="959"/>
                </a:lnTo>
                <a:lnTo>
                  <a:pt x="5646" y="959"/>
                </a:lnTo>
                <a:lnTo>
                  <a:pt x="5647" y="959"/>
                </a:lnTo>
                <a:cubicBezTo>
                  <a:pt x="5654" y="958"/>
                  <a:pt x="5662" y="959"/>
                  <a:pt x="5669" y="962"/>
                </a:cubicBezTo>
                <a:lnTo>
                  <a:pt x="5678" y="965"/>
                </a:lnTo>
                <a:lnTo>
                  <a:pt x="5647" y="964"/>
                </a:lnTo>
                <a:lnTo>
                  <a:pt x="5652" y="962"/>
                </a:lnTo>
                <a:lnTo>
                  <a:pt x="5660" y="961"/>
                </a:lnTo>
                <a:cubicBezTo>
                  <a:pt x="5672" y="958"/>
                  <a:pt x="5684" y="960"/>
                  <a:pt x="5695" y="966"/>
                </a:cubicBezTo>
                <a:lnTo>
                  <a:pt x="5700" y="969"/>
                </a:lnTo>
                <a:cubicBezTo>
                  <a:pt x="5702" y="971"/>
                  <a:pt x="5705" y="973"/>
                  <a:pt x="5707" y="975"/>
                </a:cubicBezTo>
                <a:lnTo>
                  <a:pt x="5711" y="979"/>
                </a:lnTo>
                <a:lnTo>
                  <a:pt x="5687" y="967"/>
                </a:lnTo>
                <a:lnTo>
                  <a:pt x="5696" y="969"/>
                </a:lnTo>
                <a:lnTo>
                  <a:pt x="5711" y="972"/>
                </a:lnTo>
                <a:lnTo>
                  <a:pt x="5693" y="971"/>
                </a:lnTo>
                <a:lnTo>
                  <a:pt x="5698" y="970"/>
                </a:lnTo>
                <a:cubicBezTo>
                  <a:pt x="5701" y="970"/>
                  <a:pt x="5704" y="970"/>
                  <a:pt x="5708" y="970"/>
                </a:cubicBezTo>
                <a:lnTo>
                  <a:pt x="5713" y="971"/>
                </a:lnTo>
                <a:cubicBezTo>
                  <a:pt x="5725" y="972"/>
                  <a:pt x="5736" y="977"/>
                  <a:pt x="5744" y="986"/>
                </a:cubicBezTo>
                <a:lnTo>
                  <a:pt x="5748" y="991"/>
                </a:lnTo>
                <a:lnTo>
                  <a:pt x="5750" y="992"/>
                </a:lnTo>
                <a:lnTo>
                  <a:pt x="5723" y="980"/>
                </a:lnTo>
                <a:lnTo>
                  <a:pt x="5727" y="981"/>
                </a:lnTo>
                <a:lnTo>
                  <a:pt x="5712" y="982"/>
                </a:lnTo>
                <a:lnTo>
                  <a:pt x="5716" y="981"/>
                </a:lnTo>
                <a:lnTo>
                  <a:pt x="5719" y="979"/>
                </a:lnTo>
                <a:lnTo>
                  <a:pt x="5727" y="976"/>
                </a:lnTo>
                <a:cubicBezTo>
                  <a:pt x="5735" y="974"/>
                  <a:pt x="5743" y="974"/>
                  <a:pt x="5751" y="976"/>
                </a:cubicBezTo>
                <a:lnTo>
                  <a:pt x="5756" y="977"/>
                </a:lnTo>
                <a:cubicBezTo>
                  <a:pt x="5766" y="979"/>
                  <a:pt x="5776" y="985"/>
                  <a:pt x="5782" y="993"/>
                </a:cubicBezTo>
                <a:lnTo>
                  <a:pt x="5787" y="999"/>
                </a:lnTo>
                <a:cubicBezTo>
                  <a:pt x="5789" y="1001"/>
                  <a:pt x="5791" y="1003"/>
                  <a:pt x="5792" y="1006"/>
                </a:cubicBezTo>
                <a:lnTo>
                  <a:pt x="5794" y="1009"/>
                </a:lnTo>
                <a:lnTo>
                  <a:pt x="5782" y="995"/>
                </a:lnTo>
                <a:lnTo>
                  <a:pt x="5785" y="997"/>
                </a:lnTo>
                <a:lnTo>
                  <a:pt x="5746" y="988"/>
                </a:lnTo>
                <a:lnTo>
                  <a:pt x="5748" y="987"/>
                </a:lnTo>
                <a:lnTo>
                  <a:pt x="5720" y="1004"/>
                </a:lnTo>
                <a:lnTo>
                  <a:pt x="5722" y="1002"/>
                </a:lnTo>
                <a:cubicBezTo>
                  <a:pt x="5725" y="998"/>
                  <a:pt x="5728" y="995"/>
                  <a:pt x="5732" y="993"/>
                </a:cubicBezTo>
                <a:lnTo>
                  <a:pt x="5737" y="989"/>
                </a:lnTo>
                <a:cubicBezTo>
                  <a:pt x="5754" y="977"/>
                  <a:pt x="5777" y="978"/>
                  <a:pt x="5794" y="991"/>
                </a:cubicBezTo>
                <a:lnTo>
                  <a:pt x="5798" y="994"/>
                </a:lnTo>
                <a:lnTo>
                  <a:pt x="5804" y="998"/>
                </a:lnTo>
                <a:lnTo>
                  <a:pt x="5764" y="989"/>
                </a:lnTo>
                <a:lnTo>
                  <a:pt x="5768" y="988"/>
                </a:lnTo>
                <a:lnTo>
                  <a:pt x="5768" y="988"/>
                </a:lnTo>
                <a:cubicBezTo>
                  <a:pt x="5780" y="984"/>
                  <a:pt x="5793" y="985"/>
                  <a:pt x="5804" y="991"/>
                </a:cubicBezTo>
                <a:lnTo>
                  <a:pt x="5809" y="993"/>
                </a:lnTo>
                <a:lnTo>
                  <a:pt x="5816" y="997"/>
                </a:lnTo>
                <a:lnTo>
                  <a:pt x="5800" y="991"/>
                </a:lnTo>
                <a:lnTo>
                  <a:pt x="5809" y="993"/>
                </a:lnTo>
                <a:lnTo>
                  <a:pt x="5790" y="994"/>
                </a:lnTo>
                <a:lnTo>
                  <a:pt x="5799" y="991"/>
                </a:lnTo>
                <a:cubicBezTo>
                  <a:pt x="5803" y="990"/>
                  <a:pt x="5807" y="989"/>
                  <a:pt x="5811" y="989"/>
                </a:cubicBezTo>
                <a:lnTo>
                  <a:pt x="5821" y="989"/>
                </a:lnTo>
                <a:cubicBezTo>
                  <a:pt x="5830" y="989"/>
                  <a:pt x="5840" y="992"/>
                  <a:pt x="5848" y="998"/>
                </a:cubicBezTo>
                <a:lnTo>
                  <a:pt x="5852" y="1001"/>
                </a:lnTo>
                <a:lnTo>
                  <a:pt x="5852" y="1000"/>
                </a:lnTo>
                <a:lnTo>
                  <a:pt x="5820" y="996"/>
                </a:lnTo>
                <a:lnTo>
                  <a:pt x="5825" y="995"/>
                </a:lnTo>
                <a:lnTo>
                  <a:pt x="5829" y="994"/>
                </a:lnTo>
                <a:cubicBezTo>
                  <a:pt x="5832" y="994"/>
                  <a:pt x="5834" y="993"/>
                  <a:pt x="5837" y="993"/>
                </a:cubicBezTo>
                <a:lnTo>
                  <a:pt x="5846" y="993"/>
                </a:lnTo>
                <a:lnTo>
                  <a:pt x="5835" y="994"/>
                </a:lnTo>
                <a:lnTo>
                  <a:pt x="5840" y="993"/>
                </a:lnTo>
                <a:cubicBezTo>
                  <a:pt x="5843" y="992"/>
                  <a:pt x="5846" y="992"/>
                  <a:pt x="5849" y="991"/>
                </a:cubicBezTo>
                <a:lnTo>
                  <a:pt x="5853" y="991"/>
                </a:lnTo>
                <a:cubicBezTo>
                  <a:pt x="5864" y="990"/>
                  <a:pt x="5874" y="992"/>
                  <a:pt x="5883" y="997"/>
                </a:cubicBezTo>
                <a:lnTo>
                  <a:pt x="5888" y="1000"/>
                </a:lnTo>
                <a:lnTo>
                  <a:pt x="5897" y="1007"/>
                </a:lnTo>
                <a:lnTo>
                  <a:pt x="5873" y="997"/>
                </a:lnTo>
                <a:lnTo>
                  <a:pt x="5882" y="998"/>
                </a:lnTo>
                <a:lnTo>
                  <a:pt x="5897" y="1001"/>
                </a:lnTo>
                <a:lnTo>
                  <a:pt x="5884" y="1000"/>
                </a:lnTo>
                <a:lnTo>
                  <a:pt x="5894" y="1000"/>
                </a:lnTo>
                <a:cubicBezTo>
                  <a:pt x="5899" y="999"/>
                  <a:pt x="5904" y="1000"/>
                  <a:pt x="5909" y="1001"/>
                </a:cubicBezTo>
                <a:lnTo>
                  <a:pt x="5918" y="1004"/>
                </a:lnTo>
                <a:cubicBezTo>
                  <a:pt x="5928" y="1006"/>
                  <a:pt x="5936" y="1012"/>
                  <a:pt x="5942" y="1019"/>
                </a:cubicBezTo>
                <a:lnTo>
                  <a:pt x="5947" y="1025"/>
                </a:lnTo>
                <a:lnTo>
                  <a:pt x="5942" y="1020"/>
                </a:lnTo>
                <a:lnTo>
                  <a:pt x="5947" y="1024"/>
                </a:lnTo>
                <a:lnTo>
                  <a:pt x="5887" y="1021"/>
                </a:lnTo>
                <a:lnTo>
                  <a:pt x="5892" y="1017"/>
                </a:lnTo>
                <a:lnTo>
                  <a:pt x="5893" y="1017"/>
                </a:lnTo>
                <a:cubicBezTo>
                  <a:pt x="5907" y="1004"/>
                  <a:pt x="5928" y="1001"/>
                  <a:pt x="5946" y="1010"/>
                </a:cubicBezTo>
                <a:lnTo>
                  <a:pt x="5951" y="1012"/>
                </a:lnTo>
                <a:cubicBezTo>
                  <a:pt x="5954" y="1013"/>
                  <a:pt x="5956" y="1015"/>
                  <a:pt x="5959" y="1017"/>
                </a:cubicBezTo>
                <a:lnTo>
                  <a:pt x="5963" y="1021"/>
                </a:lnTo>
                <a:lnTo>
                  <a:pt x="5971" y="1025"/>
                </a:lnTo>
                <a:lnTo>
                  <a:pt x="5951" y="1018"/>
                </a:lnTo>
                <a:lnTo>
                  <a:pt x="5960" y="1019"/>
                </a:lnTo>
                <a:lnTo>
                  <a:pt x="5970" y="1021"/>
                </a:lnTo>
                <a:lnTo>
                  <a:pt x="5976" y="1021"/>
                </a:lnTo>
                <a:lnTo>
                  <a:pt x="5981" y="1021"/>
                </a:lnTo>
                <a:cubicBezTo>
                  <a:pt x="5983" y="1021"/>
                  <a:pt x="5986" y="1021"/>
                  <a:pt x="5988" y="1022"/>
                </a:cubicBezTo>
                <a:lnTo>
                  <a:pt x="5998" y="1023"/>
                </a:lnTo>
                <a:lnTo>
                  <a:pt x="6007" y="1025"/>
                </a:lnTo>
                <a:lnTo>
                  <a:pt x="6019" y="1027"/>
                </a:lnTo>
                <a:lnTo>
                  <a:pt x="6033" y="1031"/>
                </a:lnTo>
                <a:lnTo>
                  <a:pt x="6014" y="1029"/>
                </a:lnTo>
                <a:lnTo>
                  <a:pt x="6023" y="1028"/>
                </a:lnTo>
                <a:cubicBezTo>
                  <a:pt x="6026" y="1028"/>
                  <a:pt x="6030" y="1028"/>
                  <a:pt x="6033" y="1028"/>
                </a:cubicBezTo>
                <a:lnTo>
                  <a:pt x="6042" y="1029"/>
                </a:lnTo>
                <a:cubicBezTo>
                  <a:pt x="6045" y="1029"/>
                  <a:pt x="6047" y="1030"/>
                  <a:pt x="6050" y="1031"/>
                </a:cubicBezTo>
                <a:lnTo>
                  <a:pt x="6059" y="1033"/>
                </a:lnTo>
                <a:lnTo>
                  <a:pt x="6052" y="1032"/>
                </a:lnTo>
                <a:lnTo>
                  <a:pt x="6061" y="1033"/>
                </a:lnTo>
                <a:lnTo>
                  <a:pt x="6068" y="1033"/>
                </a:lnTo>
                <a:lnTo>
                  <a:pt x="6061" y="1033"/>
                </a:lnTo>
                <a:lnTo>
                  <a:pt x="6070" y="1032"/>
                </a:lnTo>
                <a:cubicBezTo>
                  <a:pt x="6075" y="1032"/>
                  <a:pt x="6079" y="1032"/>
                  <a:pt x="6083" y="1033"/>
                </a:cubicBezTo>
                <a:lnTo>
                  <a:pt x="6092" y="1034"/>
                </a:lnTo>
                <a:lnTo>
                  <a:pt x="6071" y="1035"/>
                </a:lnTo>
                <a:lnTo>
                  <a:pt x="6076" y="1034"/>
                </a:lnTo>
                <a:lnTo>
                  <a:pt x="6084" y="1032"/>
                </a:lnTo>
                <a:cubicBezTo>
                  <a:pt x="6095" y="1030"/>
                  <a:pt x="6106" y="1031"/>
                  <a:pt x="6116" y="1036"/>
                </a:cubicBezTo>
                <a:lnTo>
                  <a:pt x="6126" y="1041"/>
                </a:lnTo>
                <a:cubicBezTo>
                  <a:pt x="6131" y="1044"/>
                  <a:pt x="6135" y="1048"/>
                  <a:pt x="6139" y="1052"/>
                </a:cubicBezTo>
                <a:lnTo>
                  <a:pt x="6144" y="1057"/>
                </a:lnTo>
                <a:lnTo>
                  <a:pt x="6151" y="1067"/>
                </a:lnTo>
                <a:lnTo>
                  <a:pt x="6135" y="1053"/>
                </a:lnTo>
                <a:lnTo>
                  <a:pt x="6145" y="1058"/>
                </a:lnTo>
                <a:lnTo>
                  <a:pt x="6128" y="1053"/>
                </a:lnTo>
                <a:lnTo>
                  <a:pt x="6132" y="1053"/>
                </a:lnTo>
                <a:cubicBezTo>
                  <a:pt x="6137" y="1054"/>
                  <a:pt x="6141" y="1055"/>
                  <a:pt x="6145" y="1056"/>
                </a:cubicBezTo>
                <a:lnTo>
                  <a:pt x="6150" y="1058"/>
                </a:lnTo>
                <a:cubicBezTo>
                  <a:pt x="6159" y="1062"/>
                  <a:pt x="6167" y="1069"/>
                  <a:pt x="6172" y="1077"/>
                </a:cubicBezTo>
                <a:lnTo>
                  <a:pt x="6177" y="1084"/>
                </a:lnTo>
                <a:lnTo>
                  <a:pt x="6182" y="1093"/>
                </a:lnTo>
                <a:lnTo>
                  <a:pt x="6183" y="1093"/>
                </a:lnTo>
                <a:lnTo>
                  <a:pt x="6173" y="1084"/>
                </a:lnTo>
                <a:lnTo>
                  <a:pt x="6177" y="1087"/>
                </a:lnTo>
                <a:lnTo>
                  <a:pt x="6150" y="1078"/>
                </a:lnTo>
                <a:lnTo>
                  <a:pt x="6155" y="1078"/>
                </a:lnTo>
                <a:lnTo>
                  <a:pt x="6136" y="1083"/>
                </a:lnTo>
                <a:lnTo>
                  <a:pt x="6140" y="1081"/>
                </a:lnTo>
                <a:lnTo>
                  <a:pt x="6130" y="1087"/>
                </a:lnTo>
                <a:lnTo>
                  <a:pt x="6135" y="1083"/>
                </a:lnTo>
                <a:lnTo>
                  <a:pt x="6143" y="1078"/>
                </a:lnTo>
                <a:cubicBezTo>
                  <a:pt x="6157" y="1068"/>
                  <a:pt x="6176" y="1067"/>
                  <a:pt x="6191" y="1075"/>
                </a:cubicBezTo>
                <a:lnTo>
                  <a:pt x="6196" y="1077"/>
                </a:lnTo>
                <a:cubicBezTo>
                  <a:pt x="6199" y="1078"/>
                  <a:pt x="6201" y="1080"/>
                  <a:pt x="6204" y="1082"/>
                </a:cubicBezTo>
                <a:lnTo>
                  <a:pt x="6208" y="1086"/>
                </a:lnTo>
                <a:lnTo>
                  <a:pt x="6216" y="1090"/>
                </a:lnTo>
                <a:cubicBezTo>
                  <a:pt x="6220" y="1093"/>
                  <a:pt x="6224" y="1097"/>
                  <a:pt x="6227" y="1101"/>
                </a:cubicBezTo>
                <a:lnTo>
                  <a:pt x="6231" y="1107"/>
                </a:lnTo>
                <a:lnTo>
                  <a:pt x="6227" y="1102"/>
                </a:lnTo>
                <a:lnTo>
                  <a:pt x="6232" y="1107"/>
                </a:lnTo>
                <a:lnTo>
                  <a:pt x="6203" y="1093"/>
                </a:lnTo>
                <a:lnTo>
                  <a:pt x="6208" y="1094"/>
                </a:lnTo>
                <a:lnTo>
                  <a:pt x="6207" y="1093"/>
                </a:lnTo>
                <a:cubicBezTo>
                  <a:pt x="6210" y="1093"/>
                  <a:pt x="6214" y="1094"/>
                  <a:pt x="6217" y="1094"/>
                </a:cubicBezTo>
                <a:lnTo>
                  <a:pt x="6226" y="1096"/>
                </a:lnTo>
                <a:lnTo>
                  <a:pt x="6236" y="1098"/>
                </a:lnTo>
                <a:lnTo>
                  <a:pt x="6218" y="1098"/>
                </a:lnTo>
                <a:lnTo>
                  <a:pt x="6228" y="1097"/>
                </a:lnTo>
                <a:lnTo>
                  <a:pt x="6209" y="1104"/>
                </a:lnTo>
                <a:lnTo>
                  <a:pt x="6213" y="1101"/>
                </a:lnTo>
                <a:cubicBezTo>
                  <a:pt x="6217" y="1098"/>
                  <a:pt x="6222" y="1096"/>
                  <a:pt x="6226" y="1095"/>
                </a:cubicBezTo>
                <a:lnTo>
                  <a:pt x="6231" y="1093"/>
                </a:lnTo>
                <a:cubicBezTo>
                  <a:pt x="6251" y="1088"/>
                  <a:pt x="6273" y="1095"/>
                  <a:pt x="6284" y="1112"/>
                </a:cubicBezTo>
                <a:lnTo>
                  <a:pt x="6289" y="1119"/>
                </a:lnTo>
                <a:lnTo>
                  <a:pt x="6294" y="1125"/>
                </a:lnTo>
                <a:lnTo>
                  <a:pt x="6278" y="1111"/>
                </a:lnTo>
                <a:lnTo>
                  <a:pt x="6282" y="1114"/>
                </a:lnTo>
                <a:lnTo>
                  <a:pt x="6269" y="1109"/>
                </a:lnTo>
                <a:lnTo>
                  <a:pt x="6274" y="1110"/>
                </a:lnTo>
                <a:lnTo>
                  <a:pt x="6283" y="1111"/>
                </a:lnTo>
                <a:lnTo>
                  <a:pt x="6292" y="1113"/>
                </a:lnTo>
                <a:cubicBezTo>
                  <a:pt x="6296" y="1114"/>
                  <a:pt x="6300" y="1115"/>
                  <a:pt x="6303" y="1117"/>
                </a:cubicBezTo>
                <a:lnTo>
                  <a:pt x="6313" y="1122"/>
                </a:lnTo>
                <a:cubicBezTo>
                  <a:pt x="6315" y="1123"/>
                  <a:pt x="6318" y="1124"/>
                  <a:pt x="6320" y="1126"/>
                </a:cubicBezTo>
                <a:lnTo>
                  <a:pt x="6330" y="1133"/>
                </a:lnTo>
                <a:lnTo>
                  <a:pt x="6318" y="1127"/>
                </a:lnTo>
                <a:lnTo>
                  <a:pt x="6328" y="1130"/>
                </a:lnTo>
                <a:lnTo>
                  <a:pt x="6337" y="1134"/>
                </a:lnTo>
                <a:cubicBezTo>
                  <a:pt x="6362" y="1143"/>
                  <a:pt x="6375" y="1171"/>
                  <a:pt x="6366" y="1196"/>
                </a:cubicBezTo>
                <a:cubicBezTo>
                  <a:pt x="6356" y="1220"/>
                  <a:pt x="6329" y="1233"/>
                  <a:pt x="6304" y="1224"/>
                </a:cubicBezTo>
                <a:lnTo>
                  <a:pt x="6294" y="1221"/>
                </a:lnTo>
                <a:lnTo>
                  <a:pt x="6285" y="1217"/>
                </a:lnTo>
                <a:cubicBezTo>
                  <a:pt x="6281" y="1215"/>
                  <a:pt x="6277" y="1213"/>
                  <a:pt x="6273" y="1211"/>
                </a:cubicBezTo>
                <a:lnTo>
                  <a:pt x="6263" y="1204"/>
                </a:lnTo>
                <a:lnTo>
                  <a:pt x="6271" y="1208"/>
                </a:lnTo>
                <a:lnTo>
                  <a:pt x="6262" y="1204"/>
                </a:lnTo>
                <a:lnTo>
                  <a:pt x="6273" y="1207"/>
                </a:lnTo>
                <a:lnTo>
                  <a:pt x="6263" y="1205"/>
                </a:lnTo>
                <a:lnTo>
                  <a:pt x="6253" y="1203"/>
                </a:lnTo>
                <a:lnTo>
                  <a:pt x="6249" y="1202"/>
                </a:lnTo>
                <a:cubicBezTo>
                  <a:pt x="6244" y="1201"/>
                  <a:pt x="6240" y="1200"/>
                  <a:pt x="6236" y="1197"/>
                </a:cubicBezTo>
                <a:lnTo>
                  <a:pt x="6231" y="1195"/>
                </a:lnTo>
                <a:cubicBezTo>
                  <a:pt x="6225" y="1191"/>
                  <a:pt x="6220" y="1187"/>
                  <a:pt x="6215" y="1181"/>
                </a:cubicBezTo>
                <a:lnTo>
                  <a:pt x="6210" y="1173"/>
                </a:lnTo>
                <a:lnTo>
                  <a:pt x="6206" y="1167"/>
                </a:lnTo>
                <a:lnTo>
                  <a:pt x="6259" y="1185"/>
                </a:lnTo>
                <a:lnTo>
                  <a:pt x="6254" y="1187"/>
                </a:lnTo>
                <a:lnTo>
                  <a:pt x="6267" y="1181"/>
                </a:lnTo>
                <a:lnTo>
                  <a:pt x="6262" y="1184"/>
                </a:lnTo>
                <a:cubicBezTo>
                  <a:pt x="6256" y="1188"/>
                  <a:pt x="6250" y="1190"/>
                  <a:pt x="6243" y="1191"/>
                </a:cubicBezTo>
                <a:lnTo>
                  <a:pt x="6233" y="1193"/>
                </a:lnTo>
                <a:cubicBezTo>
                  <a:pt x="6228" y="1194"/>
                  <a:pt x="6222" y="1194"/>
                  <a:pt x="6216" y="1192"/>
                </a:cubicBezTo>
                <a:lnTo>
                  <a:pt x="6207" y="1190"/>
                </a:lnTo>
                <a:lnTo>
                  <a:pt x="6197" y="1188"/>
                </a:lnTo>
                <a:lnTo>
                  <a:pt x="6207" y="1189"/>
                </a:lnTo>
                <a:lnTo>
                  <a:pt x="6197" y="1189"/>
                </a:lnTo>
                <a:lnTo>
                  <a:pt x="6193" y="1189"/>
                </a:lnTo>
                <a:cubicBezTo>
                  <a:pt x="6182" y="1187"/>
                  <a:pt x="6172" y="1183"/>
                  <a:pt x="6164" y="1175"/>
                </a:cubicBezTo>
                <a:lnTo>
                  <a:pt x="6159" y="1170"/>
                </a:lnTo>
                <a:cubicBezTo>
                  <a:pt x="6157" y="1168"/>
                  <a:pt x="6156" y="1167"/>
                  <a:pt x="6155" y="1165"/>
                </a:cubicBezTo>
                <a:lnTo>
                  <a:pt x="6150" y="1159"/>
                </a:lnTo>
                <a:lnTo>
                  <a:pt x="6161" y="1170"/>
                </a:lnTo>
                <a:lnTo>
                  <a:pt x="6149" y="1161"/>
                </a:lnTo>
                <a:lnTo>
                  <a:pt x="6145" y="1158"/>
                </a:lnTo>
                <a:lnTo>
                  <a:pt x="6153" y="1163"/>
                </a:lnTo>
                <a:lnTo>
                  <a:pt x="6148" y="1160"/>
                </a:lnTo>
                <a:lnTo>
                  <a:pt x="6196" y="1157"/>
                </a:lnTo>
                <a:lnTo>
                  <a:pt x="6195" y="1158"/>
                </a:lnTo>
                <a:lnTo>
                  <a:pt x="6190" y="1162"/>
                </a:lnTo>
                <a:cubicBezTo>
                  <a:pt x="6187" y="1165"/>
                  <a:pt x="6183" y="1167"/>
                  <a:pt x="6179" y="1168"/>
                </a:cubicBezTo>
                <a:lnTo>
                  <a:pt x="6175" y="1170"/>
                </a:lnTo>
                <a:cubicBezTo>
                  <a:pt x="6169" y="1173"/>
                  <a:pt x="6162" y="1174"/>
                  <a:pt x="6155" y="1174"/>
                </a:cubicBezTo>
                <a:lnTo>
                  <a:pt x="6150" y="1174"/>
                </a:lnTo>
                <a:cubicBezTo>
                  <a:pt x="6141" y="1174"/>
                  <a:pt x="6132" y="1172"/>
                  <a:pt x="6124" y="1166"/>
                </a:cubicBezTo>
                <a:lnTo>
                  <a:pt x="6119" y="1163"/>
                </a:lnTo>
                <a:cubicBezTo>
                  <a:pt x="6115" y="1161"/>
                  <a:pt x="6112" y="1158"/>
                  <a:pt x="6109" y="1154"/>
                </a:cubicBezTo>
                <a:lnTo>
                  <a:pt x="6101" y="1143"/>
                </a:lnTo>
                <a:lnTo>
                  <a:pt x="6096" y="1136"/>
                </a:lnTo>
                <a:lnTo>
                  <a:pt x="6092" y="1129"/>
                </a:lnTo>
                <a:lnTo>
                  <a:pt x="6114" y="1148"/>
                </a:lnTo>
                <a:lnTo>
                  <a:pt x="6109" y="1146"/>
                </a:lnTo>
                <a:lnTo>
                  <a:pt x="6122" y="1149"/>
                </a:lnTo>
                <a:lnTo>
                  <a:pt x="6117" y="1148"/>
                </a:lnTo>
                <a:cubicBezTo>
                  <a:pt x="6111" y="1148"/>
                  <a:pt x="6105" y="1146"/>
                  <a:pt x="6100" y="1143"/>
                </a:cubicBezTo>
                <a:lnTo>
                  <a:pt x="6091" y="1138"/>
                </a:lnTo>
                <a:cubicBezTo>
                  <a:pt x="6084" y="1135"/>
                  <a:pt x="6079" y="1130"/>
                  <a:pt x="6075" y="1124"/>
                </a:cubicBezTo>
                <a:lnTo>
                  <a:pt x="6073" y="1122"/>
                </a:lnTo>
                <a:lnTo>
                  <a:pt x="6068" y="1116"/>
                </a:lnTo>
                <a:lnTo>
                  <a:pt x="6081" y="1126"/>
                </a:lnTo>
                <a:lnTo>
                  <a:pt x="6072" y="1121"/>
                </a:lnTo>
                <a:lnTo>
                  <a:pt x="6104" y="1126"/>
                </a:lnTo>
                <a:lnTo>
                  <a:pt x="6103" y="1126"/>
                </a:lnTo>
                <a:lnTo>
                  <a:pt x="6098" y="1127"/>
                </a:lnTo>
                <a:cubicBezTo>
                  <a:pt x="6091" y="1130"/>
                  <a:pt x="6084" y="1130"/>
                  <a:pt x="6077" y="1129"/>
                </a:cubicBezTo>
                <a:lnTo>
                  <a:pt x="6068" y="1127"/>
                </a:lnTo>
                <a:lnTo>
                  <a:pt x="6080" y="1128"/>
                </a:lnTo>
                <a:lnTo>
                  <a:pt x="6071" y="1129"/>
                </a:lnTo>
                <a:cubicBezTo>
                  <a:pt x="6068" y="1129"/>
                  <a:pt x="6066" y="1129"/>
                  <a:pt x="6063" y="1129"/>
                </a:cubicBezTo>
                <a:lnTo>
                  <a:pt x="6051" y="1128"/>
                </a:lnTo>
                <a:lnTo>
                  <a:pt x="6042" y="1127"/>
                </a:lnTo>
                <a:cubicBezTo>
                  <a:pt x="6040" y="1127"/>
                  <a:pt x="6037" y="1127"/>
                  <a:pt x="6035" y="1126"/>
                </a:cubicBezTo>
                <a:lnTo>
                  <a:pt x="6025" y="1123"/>
                </a:lnTo>
                <a:lnTo>
                  <a:pt x="6032" y="1125"/>
                </a:lnTo>
                <a:lnTo>
                  <a:pt x="6023" y="1124"/>
                </a:lnTo>
                <a:lnTo>
                  <a:pt x="6033" y="1124"/>
                </a:lnTo>
                <a:lnTo>
                  <a:pt x="6024" y="1125"/>
                </a:lnTo>
                <a:cubicBezTo>
                  <a:pt x="6018" y="1125"/>
                  <a:pt x="6011" y="1125"/>
                  <a:pt x="6005" y="1123"/>
                </a:cubicBezTo>
                <a:lnTo>
                  <a:pt x="6000" y="1121"/>
                </a:lnTo>
                <a:lnTo>
                  <a:pt x="5992" y="1119"/>
                </a:lnTo>
                <a:lnTo>
                  <a:pt x="5983" y="1118"/>
                </a:lnTo>
                <a:lnTo>
                  <a:pt x="5973" y="1116"/>
                </a:lnTo>
                <a:lnTo>
                  <a:pt x="5981" y="1117"/>
                </a:lnTo>
                <a:lnTo>
                  <a:pt x="5966" y="1117"/>
                </a:lnTo>
                <a:lnTo>
                  <a:pt x="5954" y="1115"/>
                </a:lnTo>
                <a:lnTo>
                  <a:pt x="5945" y="1114"/>
                </a:lnTo>
                <a:lnTo>
                  <a:pt x="5936" y="1112"/>
                </a:lnTo>
                <a:cubicBezTo>
                  <a:pt x="5929" y="1111"/>
                  <a:pt x="5922" y="1109"/>
                  <a:pt x="5916" y="1105"/>
                </a:cubicBezTo>
                <a:lnTo>
                  <a:pt x="5904" y="1096"/>
                </a:lnTo>
                <a:lnTo>
                  <a:pt x="5900" y="1093"/>
                </a:lnTo>
                <a:lnTo>
                  <a:pt x="5908" y="1098"/>
                </a:lnTo>
                <a:lnTo>
                  <a:pt x="5903" y="1095"/>
                </a:lnTo>
                <a:lnTo>
                  <a:pt x="5956" y="1088"/>
                </a:lnTo>
                <a:lnTo>
                  <a:pt x="5947" y="1096"/>
                </a:lnTo>
                <a:lnTo>
                  <a:pt x="5942" y="1099"/>
                </a:lnTo>
                <a:cubicBezTo>
                  <a:pt x="5924" y="1112"/>
                  <a:pt x="5900" y="1111"/>
                  <a:pt x="5883" y="1096"/>
                </a:cubicBezTo>
                <a:lnTo>
                  <a:pt x="5879" y="1092"/>
                </a:lnTo>
                <a:cubicBezTo>
                  <a:pt x="5877" y="1090"/>
                  <a:pt x="5875" y="1089"/>
                  <a:pt x="5874" y="1087"/>
                </a:cubicBezTo>
                <a:lnTo>
                  <a:pt x="5869" y="1081"/>
                </a:lnTo>
                <a:lnTo>
                  <a:pt x="5893" y="1096"/>
                </a:lnTo>
                <a:lnTo>
                  <a:pt x="5884" y="1094"/>
                </a:lnTo>
                <a:lnTo>
                  <a:pt x="5899" y="1095"/>
                </a:lnTo>
                <a:lnTo>
                  <a:pt x="5889" y="1096"/>
                </a:lnTo>
                <a:cubicBezTo>
                  <a:pt x="5885" y="1096"/>
                  <a:pt x="5881" y="1096"/>
                  <a:pt x="5877" y="1095"/>
                </a:cubicBezTo>
                <a:lnTo>
                  <a:pt x="5872" y="1094"/>
                </a:lnTo>
                <a:lnTo>
                  <a:pt x="5863" y="1093"/>
                </a:lnTo>
                <a:cubicBezTo>
                  <a:pt x="5854" y="1092"/>
                  <a:pt x="5846" y="1088"/>
                  <a:pt x="5838" y="1083"/>
                </a:cubicBezTo>
                <a:lnTo>
                  <a:pt x="5839" y="1083"/>
                </a:lnTo>
                <a:lnTo>
                  <a:pt x="5834" y="1080"/>
                </a:lnTo>
                <a:lnTo>
                  <a:pt x="5864" y="1086"/>
                </a:lnTo>
                <a:lnTo>
                  <a:pt x="5859" y="1087"/>
                </a:lnTo>
                <a:lnTo>
                  <a:pt x="5868" y="1085"/>
                </a:lnTo>
                <a:lnTo>
                  <a:pt x="5863" y="1086"/>
                </a:lnTo>
                <a:cubicBezTo>
                  <a:pt x="5859" y="1088"/>
                  <a:pt x="5855" y="1088"/>
                  <a:pt x="5851" y="1088"/>
                </a:cubicBezTo>
                <a:lnTo>
                  <a:pt x="5842" y="1089"/>
                </a:lnTo>
                <a:lnTo>
                  <a:pt x="5850" y="1088"/>
                </a:lnTo>
                <a:lnTo>
                  <a:pt x="5845" y="1089"/>
                </a:lnTo>
                <a:lnTo>
                  <a:pt x="5841" y="1090"/>
                </a:lnTo>
                <a:cubicBezTo>
                  <a:pt x="5830" y="1092"/>
                  <a:pt x="5819" y="1091"/>
                  <a:pt x="5809" y="1086"/>
                </a:cubicBezTo>
                <a:lnTo>
                  <a:pt x="5799" y="1080"/>
                </a:lnTo>
                <a:lnTo>
                  <a:pt x="5794" y="1077"/>
                </a:lnTo>
                <a:lnTo>
                  <a:pt x="5821" y="1085"/>
                </a:lnTo>
                <a:lnTo>
                  <a:pt x="5811" y="1085"/>
                </a:lnTo>
                <a:lnTo>
                  <a:pt x="5824" y="1084"/>
                </a:lnTo>
                <a:lnTo>
                  <a:pt x="5814" y="1086"/>
                </a:lnTo>
                <a:cubicBezTo>
                  <a:pt x="5808" y="1088"/>
                  <a:pt x="5801" y="1088"/>
                  <a:pt x="5794" y="1087"/>
                </a:cubicBezTo>
                <a:lnTo>
                  <a:pt x="5785" y="1086"/>
                </a:lnTo>
                <a:cubicBezTo>
                  <a:pt x="5779" y="1085"/>
                  <a:pt x="5774" y="1083"/>
                  <a:pt x="5769" y="1080"/>
                </a:cubicBezTo>
                <a:lnTo>
                  <a:pt x="5767" y="1079"/>
                </a:lnTo>
                <a:lnTo>
                  <a:pt x="5762" y="1076"/>
                </a:lnTo>
                <a:lnTo>
                  <a:pt x="5798" y="1079"/>
                </a:lnTo>
                <a:lnTo>
                  <a:pt x="5789" y="1082"/>
                </a:lnTo>
                <a:lnTo>
                  <a:pt x="5784" y="1083"/>
                </a:lnTo>
                <a:cubicBezTo>
                  <a:pt x="5770" y="1086"/>
                  <a:pt x="5755" y="1083"/>
                  <a:pt x="5744" y="1073"/>
                </a:cubicBezTo>
                <a:lnTo>
                  <a:pt x="5739" y="1070"/>
                </a:lnTo>
                <a:lnTo>
                  <a:pt x="5735" y="1066"/>
                </a:lnTo>
                <a:lnTo>
                  <a:pt x="5792" y="1068"/>
                </a:lnTo>
                <a:lnTo>
                  <a:pt x="5787" y="1071"/>
                </a:lnTo>
                <a:lnTo>
                  <a:pt x="5797" y="1062"/>
                </a:lnTo>
                <a:lnTo>
                  <a:pt x="5795" y="1064"/>
                </a:lnTo>
                <a:cubicBezTo>
                  <a:pt x="5788" y="1073"/>
                  <a:pt x="5778" y="1079"/>
                  <a:pt x="5767" y="1082"/>
                </a:cubicBezTo>
                <a:lnTo>
                  <a:pt x="5764" y="1082"/>
                </a:lnTo>
                <a:cubicBezTo>
                  <a:pt x="5750" y="1085"/>
                  <a:pt x="5736" y="1081"/>
                  <a:pt x="5725" y="1072"/>
                </a:cubicBezTo>
                <a:lnTo>
                  <a:pt x="5722" y="1070"/>
                </a:lnTo>
                <a:cubicBezTo>
                  <a:pt x="5718" y="1067"/>
                  <a:pt x="5714" y="1062"/>
                  <a:pt x="5711" y="1057"/>
                </a:cubicBezTo>
                <a:lnTo>
                  <a:pt x="5709" y="1053"/>
                </a:lnTo>
                <a:lnTo>
                  <a:pt x="5714" y="1060"/>
                </a:lnTo>
                <a:lnTo>
                  <a:pt x="5709" y="1054"/>
                </a:lnTo>
                <a:lnTo>
                  <a:pt x="5735" y="1070"/>
                </a:lnTo>
                <a:lnTo>
                  <a:pt x="5731" y="1069"/>
                </a:lnTo>
                <a:lnTo>
                  <a:pt x="5755" y="1068"/>
                </a:lnTo>
                <a:lnTo>
                  <a:pt x="5753" y="1069"/>
                </a:lnTo>
                <a:lnTo>
                  <a:pt x="5737" y="1074"/>
                </a:lnTo>
                <a:lnTo>
                  <a:pt x="5732" y="1075"/>
                </a:lnTo>
                <a:cubicBezTo>
                  <a:pt x="5727" y="1076"/>
                  <a:pt x="5722" y="1077"/>
                  <a:pt x="5717" y="1076"/>
                </a:cubicBezTo>
                <a:lnTo>
                  <a:pt x="5712" y="1076"/>
                </a:lnTo>
                <a:cubicBezTo>
                  <a:pt x="5702" y="1075"/>
                  <a:pt x="5693" y="1070"/>
                  <a:pt x="5685" y="1064"/>
                </a:cubicBezTo>
                <a:lnTo>
                  <a:pt x="5677" y="1056"/>
                </a:lnTo>
                <a:lnTo>
                  <a:pt x="5672" y="1051"/>
                </a:lnTo>
                <a:lnTo>
                  <a:pt x="5703" y="1066"/>
                </a:lnTo>
                <a:lnTo>
                  <a:pt x="5698" y="1066"/>
                </a:lnTo>
                <a:lnTo>
                  <a:pt x="5708" y="1066"/>
                </a:lnTo>
                <a:lnTo>
                  <a:pt x="5704" y="1066"/>
                </a:lnTo>
                <a:cubicBezTo>
                  <a:pt x="5698" y="1067"/>
                  <a:pt x="5692" y="1066"/>
                  <a:pt x="5686" y="1065"/>
                </a:cubicBezTo>
                <a:lnTo>
                  <a:pt x="5681" y="1063"/>
                </a:lnTo>
                <a:lnTo>
                  <a:pt x="5672" y="1062"/>
                </a:lnTo>
                <a:cubicBezTo>
                  <a:pt x="5663" y="1060"/>
                  <a:pt x="5654" y="1056"/>
                  <a:pt x="5648" y="1050"/>
                </a:cubicBezTo>
                <a:lnTo>
                  <a:pt x="5643" y="1046"/>
                </a:lnTo>
                <a:lnTo>
                  <a:pt x="5650" y="1052"/>
                </a:lnTo>
                <a:lnTo>
                  <a:pt x="5645" y="1049"/>
                </a:lnTo>
                <a:lnTo>
                  <a:pt x="5680" y="1054"/>
                </a:lnTo>
                <a:lnTo>
                  <a:pt x="5679" y="1054"/>
                </a:lnTo>
                <a:lnTo>
                  <a:pt x="5674" y="1056"/>
                </a:lnTo>
                <a:cubicBezTo>
                  <a:pt x="5664" y="1059"/>
                  <a:pt x="5653" y="1059"/>
                  <a:pt x="5643" y="1055"/>
                </a:cubicBezTo>
                <a:lnTo>
                  <a:pt x="5634" y="1051"/>
                </a:lnTo>
                <a:lnTo>
                  <a:pt x="5656" y="1054"/>
                </a:lnTo>
                <a:lnTo>
                  <a:pt x="5646" y="1055"/>
                </a:lnTo>
                <a:lnTo>
                  <a:pt x="5642" y="1055"/>
                </a:lnTo>
                <a:cubicBezTo>
                  <a:pt x="5631" y="1055"/>
                  <a:pt x="5620" y="1051"/>
                  <a:pt x="5612" y="1044"/>
                </a:cubicBezTo>
                <a:lnTo>
                  <a:pt x="5603" y="1037"/>
                </a:lnTo>
                <a:lnTo>
                  <a:pt x="5599" y="1032"/>
                </a:lnTo>
                <a:lnTo>
                  <a:pt x="5614" y="1043"/>
                </a:lnTo>
                <a:lnTo>
                  <a:pt x="5604" y="1039"/>
                </a:lnTo>
                <a:lnTo>
                  <a:pt x="5633" y="1041"/>
                </a:lnTo>
                <a:lnTo>
                  <a:pt x="5623" y="1043"/>
                </a:lnTo>
                <a:cubicBezTo>
                  <a:pt x="5619" y="1044"/>
                  <a:pt x="5615" y="1045"/>
                  <a:pt x="5611" y="1044"/>
                </a:cubicBezTo>
                <a:lnTo>
                  <a:pt x="5601" y="1044"/>
                </a:lnTo>
                <a:cubicBezTo>
                  <a:pt x="5591" y="1043"/>
                  <a:pt x="5580" y="1039"/>
                  <a:pt x="5572" y="1032"/>
                </a:cubicBezTo>
                <a:lnTo>
                  <a:pt x="5568" y="1028"/>
                </a:lnTo>
                <a:lnTo>
                  <a:pt x="5576" y="1034"/>
                </a:lnTo>
                <a:lnTo>
                  <a:pt x="5572" y="1031"/>
                </a:lnTo>
                <a:lnTo>
                  <a:pt x="5609" y="1035"/>
                </a:lnTo>
                <a:lnTo>
                  <a:pt x="5604" y="1037"/>
                </a:lnTo>
                <a:lnTo>
                  <a:pt x="5613" y="1033"/>
                </a:lnTo>
                <a:lnTo>
                  <a:pt x="5609" y="1035"/>
                </a:lnTo>
                <a:cubicBezTo>
                  <a:pt x="5598" y="1041"/>
                  <a:pt x="5585" y="1043"/>
                  <a:pt x="5573" y="1040"/>
                </a:cubicBezTo>
                <a:lnTo>
                  <a:pt x="5564" y="1037"/>
                </a:lnTo>
                <a:lnTo>
                  <a:pt x="5573" y="1039"/>
                </a:lnTo>
                <a:lnTo>
                  <a:pt x="5564" y="1038"/>
                </a:lnTo>
                <a:lnTo>
                  <a:pt x="5571" y="1038"/>
                </a:lnTo>
                <a:lnTo>
                  <a:pt x="5562" y="1039"/>
                </a:lnTo>
                <a:cubicBezTo>
                  <a:pt x="5556" y="1040"/>
                  <a:pt x="5550" y="1039"/>
                  <a:pt x="5545" y="1038"/>
                </a:cubicBezTo>
                <a:lnTo>
                  <a:pt x="5535" y="1035"/>
                </a:lnTo>
                <a:lnTo>
                  <a:pt x="5558" y="1036"/>
                </a:lnTo>
                <a:lnTo>
                  <a:pt x="5548" y="1038"/>
                </a:lnTo>
                <a:lnTo>
                  <a:pt x="5543" y="1038"/>
                </a:lnTo>
                <a:cubicBezTo>
                  <a:pt x="5534" y="1039"/>
                  <a:pt x="5526" y="1038"/>
                  <a:pt x="5518" y="1034"/>
                </a:cubicBezTo>
                <a:lnTo>
                  <a:pt x="5518" y="1034"/>
                </a:lnTo>
                <a:lnTo>
                  <a:pt x="5514" y="1033"/>
                </a:lnTo>
                <a:lnTo>
                  <a:pt x="5543" y="1033"/>
                </a:lnTo>
                <a:lnTo>
                  <a:pt x="5534" y="1035"/>
                </a:lnTo>
                <a:lnTo>
                  <a:pt x="5530" y="1036"/>
                </a:lnTo>
                <a:cubicBezTo>
                  <a:pt x="5513" y="1040"/>
                  <a:pt x="5496" y="1035"/>
                  <a:pt x="5484" y="1022"/>
                </a:cubicBezTo>
                <a:lnTo>
                  <a:pt x="5476" y="1013"/>
                </a:lnTo>
                <a:lnTo>
                  <a:pt x="5472" y="1007"/>
                </a:lnTo>
                <a:lnTo>
                  <a:pt x="5500" y="1025"/>
                </a:lnTo>
                <a:lnTo>
                  <a:pt x="5495" y="1024"/>
                </a:lnTo>
                <a:lnTo>
                  <a:pt x="5510" y="1025"/>
                </a:lnTo>
                <a:lnTo>
                  <a:pt x="5505" y="1025"/>
                </a:lnTo>
                <a:lnTo>
                  <a:pt x="5520" y="1021"/>
                </a:lnTo>
                <a:lnTo>
                  <a:pt x="5515" y="1023"/>
                </a:lnTo>
                <a:cubicBezTo>
                  <a:pt x="5512" y="1025"/>
                  <a:pt x="5509" y="1026"/>
                  <a:pt x="5505" y="1027"/>
                </a:cubicBezTo>
                <a:lnTo>
                  <a:pt x="5500" y="1028"/>
                </a:lnTo>
                <a:cubicBezTo>
                  <a:pt x="5486" y="1030"/>
                  <a:pt x="5470" y="1026"/>
                  <a:pt x="5459" y="1016"/>
                </a:cubicBezTo>
                <a:lnTo>
                  <a:pt x="5456" y="1014"/>
                </a:lnTo>
                <a:lnTo>
                  <a:pt x="5451" y="1010"/>
                </a:lnTo>
                <a:lnTo>
                  <a:pt x="5474" y="1020"/>
                </a:lnTo>
                <a:lnTo>
                  <a:pt x="5465" y="1018"/>
                </a:lnTo>
                <a:lnTo>
                  <a:pt x="5475" y="1019"/>
                </a:lnTo>
                <a:lnTo>
                  <a:pt x="5463" y="1019"/>
                </a:lnTo>
                <a:lnTo>
                  <a:pt x="5456" y="1019"/>
                </a:lnTo>
                <a:lnTo>
                  <a:pt x="5446" y="1020"/>
                </a:lnTo>
                <a:cubicBezTo>
                  <a:pt x="5437" y="1020"/>
                  <a:pt x="5429" y="1018"/>
                  <a:pt x="5421" y="1014"/>
                </a:cubicBezTo>
                <a:lnTo>
                  <a:pt x="5415" y="1011"/>
                </a:lnTo>
                <a:lnTo>
                  <a:pt x="5410" y="1008"/>
                </a:lnTo>
                <a:lnTo>
                  <a:pt x="5434" y="1014"/>
                </a:lnTo>
                <a:lnTo>
                  <a:pt x="5435" y="1014"/>
                </a:lnTo>
                <a:lnTo>
                  <a:pt x="5425" y="1015"/>
                </a:lnTo>
                <a:lnTo>
                  <a:pt x="5415" y="1015"/>
                </a:lnTo>
                <a:lnTo>
                  <a:pt x="5426" y="1014"/>
                </a:lnTo>
                <a:lnTo>
                  <a:pt x="5417" y="1016"/>
                </a:lnTo>
                <a:cubicBezTo>
                  <a:pt x="5414" y="1016"/>
                  <a:pt x="5412" y="1017"/>
                  <a:pt x="5409" y="1017"/>
                </a:cubicBezTo>
                <a:lnTo>
                  <a:pt x="5399" y="1017"/>
                </a:lnTo>
                <a:cubicBezTo>
                  <a:pt x="5390" y="1018"/>
                  <a:pt x="5381" y="1016"/>
                  <a:pt x="5373" y="1011"/>
                </a:cubicBezTo>
                <a:lnTo>
                  <a:pt x="5363" y="1006"/>
                </a:lnTo>
                <a:cubicBezTo>
                  <a:pt x="5358" y="1003"/>
                  <a:pt x="5354" y="999"/>
                  <a:pt x="5350" y="994"/>
                </a:cubicBezTo>
                <a:lnTo>
                  <a:pt x="5347" y="991"/>
                </a:lnTo>
                <a:lnTo>
                  <a:pt x="5342" y="985"/>
                </a:lnTo>
                <a:lnTo>
                  <a:pt x="5368" y="1000"/>
                </a:lnTo>
                <a:lnTo>
                  <a:pt x="5363" y="999"/>
                </a:lnTo>
                <a:lnTo>
                  <a:pt x="5378" y="1000"/>
                </a:lnTo>
                <a:lnTo>
                  <a:pt x="5373" y="1000"/>
                </a:lnTo>
                <a:cubicBezTo>
                  <a:pt x="5369" y="1001"/>
                  <a:pt x="5365" y="1001"/>
                  <a:pt x="5361" y="1000"/>
                </a:cubicBezTo>
                <a:lnTo>
                  <a:pt x="5351" y="998"/>
                </a:lnTo>
                <a:cubicBezTo>
                  <a:pt x="5342" y="997"/>
                  <a:pt x="5334" y="993"/>
                  <a:pt x="5327" y="987"/>
                </a:cubicBezTo>
                <a:lnTo>
                  <a:pt x="5318" y="979"/>
                </a:lnTo>
                <a:lnTo>
                  <a:pt x="5325" y="984"/>
                </a:lnTo>
                <a:lnTo>
                  <a:pt x="5320" y="981"/>
                </a:lnTo>
                <a:cubicBezTo>
                  <a:pt x="5318" y="980"/>
                  <a:pt x="5315" y="978"/>
                  <a:pt x="5313" y="976"/>
                </a:cubicBezTo>
                <a:lnTo>
                  <a:pt x="5309" y="972"/>
                </a:lnTo>
                <a:cubicBezTo>
                  <a:pt x="5306" y="970"/>
                  <a:pt x="5304" y="968"/>
                  <a:pt x="5302" y="965"/>
                </a:cubicBezTo>
                <a:lnTo>
                  <a:pt x="5296" y="957"/>
                </a:lnTo>
                <a:lnTo>
                  <a:pt x="5292" y="950"/>
                </a:lnTo>
                <a:lnTo>
                  <a:pt x="5302" y="962"/>
                </a:lnTo>
                <a:lnTo>
                  <a:pt x="5293" y="955"/>
                </a:lnTo>
                <a:cubicBezTo>
                  <a:pt x="5289" y="952"/>
                  <a:pt x="5286" y="949"/>
                  <a:pt x="5283" y="945"/>
                </a:cubicBezTo>
                <a:lnTo>
                  <a:pt x="5281" y="942"/>
                </a:lnTo>
                <a:lnTo>
                  <a:pt x="5276" y="937"/>
                </a:lnTo>
                <a:lnTo>
                  <a:pt x="5292" y="948"/>
                </a:lnTo>
                <a:lnTo>
                  <a:pt x="5288" y="946"/>
                </a:lnTo>
                <a:lnTo>
                  <a:pt x="5303" y="950"/>
                </a:lnTo>
                <a:lnTo>
                  <a:pt x="5298" y="950"/>
                </a:lnTo>
                <a:cubicBezTo>
                  <a:pt x="5294" y="949"/>
                  <a:pt x="5291" y="949"/>
                  <a:pt x="5287" y="948"/>
                </a:cubicBezTo>
                <a:lnTo>
                  <a:pt x="5283" y="946"/>
                </a:lnTo>
                <a:cubicBezTo>
                  <a:pt x="5280" y="945"/>
                  <a:pt x="5277" y="944"/>
                  <a:pt x="5275" y="942"/>
                </a:cubicBezTo>
                <a:lnTo>
                  <a:pt x="5270" y="940"/>
                </a:lnTo>
                <a:cubicBezTo>
                  <a:pt x="5265" y="937"/>
                  <a:pt x="5260" y="933"/>
                  <a:pt x="5257" y="929"/>
                </a:cubicBezTo>
                <a:lnTo>
                  <a:pt x="5249" y="919"/>
                </a:lnTo>
                <a:lnTo>
                  <a:pt x="5245" y="913"/>
                </a:lnTo>
                <a:lnTo>
                  <a:pt x="5249" y="919"/>
                </a:lnTo>
                <a:lnTo>
                  <a:pt x="5240" y="909"/>
                </a:lnTo>
                <a:lnTo>
                  <a:pt x="5246" y="914"/>
                </a:lnTo>
                <a:lnTo>
                  <a:pt x="5236" y="907"/>
                </a:lnTo>
                <a:cubicBezTo>
                  <a:pt x="5234" y="905"/>
                  <a:pt x="5232" y="904"/>
                  <a:pt x="5230" y="902"/>
                </a:cubicBezTo>
                <a:lnTo>
                  <a:pt x="5221" y="892"/>
                </a:lnTo>
                <a:lnTo>
                  <a:pt x="5226" y="896"/>
                </a:lnTo>
                <a:lnTo>
                  <a:pt x="5216" y="889"/>
                </a:lnTo>
                <a:cubicBezTo>
                  <a:pt x="5213" y="886"/>
                  <a:pt x="5209" y="882"/>
                  <a:pt x="5207" y="879"/>
                </a:cubicBezTo>
                <a:lnTo>
                  <a:pt x="5194" y="859"/>
                </a:lnTo>
                <a:lnTo>
                  <a:pt x="5183" y="839"/>
                </a:lnTo>
                <a:lnTo>
                  <a:pt x="5178" y="825"/>
                </a:lnTo>
                <a:lnTo>
                  <a:pt x="5175" y="817"/>
                </a:lnTo>
                <a:lnTo>
                  <a:pt x="5169" y="804"/>
                </a:lnTo>
                <a:lnTo>
                  <a:pt x="5162" y="789"/>
                </a:lnTo>
                <a:lnTo>
                  <a:pt x="5159" y="776"/>
                </a:lnTo>
                <a:lnTo>
                  <a:pt x="5156" y="767"/>
                </a:lnTo>
                <a:lnTo>
                  <a:pt x="5152" y="758"/>
                </a:lnTo>
                <a:lnTo>
                  <a:pt x="5158" y="768"/>
                </a:lnTo>
                <a:lnTo>
                  <a:pt x="5153" y="762"/>
                </a:lnTo>
                <a:lnTo>
                  <a:pt x="5166" y="773"/>
                </a:lnTo>
                <a:lnTo>
                  <a:pt x="5162" y="770"/>
                </a:lnTo>
                <a:lnTo>
                  <a:pt x="5176" y="776"/>
                </a:lnTo>
                <a:lnTo>
                  <a:pt x="5171" y="775"/>
                </a:lnTo>
                <a:cubicBezTo>
                  <a:pt x="5166" y="774"/>
                  <a:pt x="5161" y="772"/>
                  <a:pt x="5157" y="769"/>
                </a:cubicBezTo>
                <a:lnTo>
                  <a:pt x="5148" y="764"/>
                </a:lnTo>
                <a:lnTo>
                  <a:pt x="5157" y="768"/>
                </a:lnTo>
                <a:lnTo>
                  <a:pt x="5147" y="765"/>
                </a:lnTo>
                <a:cubicBezTo>
                  <a:pt x="5141" y="763"/>
                  <a:pt x="5136" y="761"/>
                  <a:pt x="5131" y="757"/>
                </a:cubicBezTo>
                <a:lnTo>
                  <a:pt x="5123" y="749"/>
                </a:lnTo>
                <a:lnTo>
                  <a:pt x="5118" y="745"/>
                </a:lnTo>
                <a:lnTo>
                  <a:pt x="5130" y="753"/>
                </a:lnTo>
                <a:lnTo>
                  <a:pt x="5120" y="748"/>
                </a:lnTo>
                <a:cubicBezTo>
                  <a:pt x="5116" y="746"/>
                  <a:pt x="5112" y="743"/>
                  <a:pt x="5109" y="740"/>
                </a:cubicBezTo>
                <a:lnTo>
                  <a:pt x="5104" y="735"/>
                </a:lnTo>
                <a:lnTo>
                  <a:pt x="5099" y="730"/>
                </a:lnTo>
                <a:lnTo>
                  <a:pt x="5110" y="738"/>
                </a:lnTo>
                <a:lnTo>
                  <a:pt x="5107" y="737"/>
                </a:lnTo>
                <a:lnTo>
                  <a:pt x="5102" y="734"/>
                </a:lnTo>
                <a:cubicBezTo>
                  <a:pt x="5094" y="730"/>
                  <a:pt x="5087" y="724"/>
                  <a:pt x="5082" y="716"/>
                </a:cubicBezTo>
                <a:lnTo>
                  <a:pt x="5080" y="712"/>
                </a:lnTo>
                <a:lnTo>
                  <a:pt x="5075" y="705"/>
                </a:lnTo>
                <a:lnTo>
                  <a:pt x="5099" y="723"/>
                </a:lnTo>
                <a:lnTo>
                  <a:pt x="5090" y="719"/>
                </a:lnTo>
                <a:lnTo>
                  <a:pt x="5085" y="717"/>
                </a:lnTo>
                <a:cubicBezTo>
                  <a:pt x="5077" y="713"/>
                  <a:pt x="5069" y="707"/>
                  <a:pt x="5064" y="699"/>
                </a:cubicBezTo>
                <a:lnTo>
                  <a:pt x="5058" y="688"/>
                </a:lnTo>
                <a:lnTo>
                  <a:pt x="5053" y="679"/>
                </a:lnTo>
                <a:lnTo>
                  <a:pt x="5066" y="695"/>
                </a:lnTo>
                <a:lnTo>
                  <a:pt x="5056" y="687"/>
                </a:lnTo>
                <a:lnTo>
                  <a:pt x="5091" y="697"/>
                </a:lnTo>
                <a:lnTo>
                  <a:pt x="5087" y="698"/>
                </a:lnTo>
                <a:lnTo>
                  <a:pt x="5095" y="696"/>
                </a:lnTo>
                <a:lnTo>
                  <a:pt x="5090" y="697"/>
                </a:lnTo>
                <a:cubicBezTo>
                  <a:pt x="5080" y="700"/>
                  <a:pt x="5070" y="700"/>
                  <a:pt x="5060" y="697"/>
                </a:cubicBezTo>
                <a:lnTo>
                  <a:pt x="5050" y="693"/>
                </a:lnTo>
                <a:lnTo>
                  <a:pt x="5064" y="696"/>
                </a:lnTo>
                <a:lnTo>
                  <a:pt x="5050" y="695"/>
                </a:lnTo>
                <a:lnTo>
                  <a:pt x="5041" y="693"/>
                </a:lnTo>
                <a:lnTo>
                  <a:pt x="5062" y="692"/>
                </a:lnTo>
                <a:lnTo>
                  <a:pt x="5059" y="693"/>
                </a:lnTo>
                <a:lnTo>
                  <a:pt x="5054" y="695"/>
                </a:lnTo>
                <a:cubicBezTo>
                  <a:pt x="5042" y="699"/>
                  <a:pt x="5029" y="698"/>
                  <a:pt x="5018" y="692"/>
                </a:cubicBezTo>
                <a:lnTo>
                  <a:pt x="5011" y="688"/>
                </a:lnTo>
                <a:lnTo>
                  <a:pt x="5006" y="686"/>
                </a:lnTo>
                <a:lnTo>
                  <a:pt x="5020" y="691"/>
                </a:lnTo>
                <a:lnTo>
                  <a:pt x="5006" y="688"/>
                </a:lnTo>
                <a:lnTo>
                  <a:pt x="4996" y="685"/>
                </a:lnTo>
                <a:lnTo>
                  <a:pt x="5005" y="687"/>
                </a:lnTo>
                <a:lnTo>
                  <a:pt x="4996" y="686"/>
                </a:lnTo>
                <a:cubicBezTo>
                  <a:pt x="4990" y="685"/>
                  <a:pt x="4983" y="683"/>
                  <a:pt x="4978" y="680"/>
                </a:cubicBezTo>
                <a:lnTo>
                  <a:pt x="4977" y="679"/>
                </a:lnTo>
                <a:lnTo>
                  <a:pt x="4972" y="677"/>
                </a:lnTo>
                <a:lnTo>
                  <a:pt x="5006" y="679"/>
                </a:lnTo>
                <a:lnTo>
                  <a:pt x="4997" y="682"/>
                </a:lnTo>
                <a:lnTo>
                  <a:pt x="4993" y="683"/>
                </a:lnTo>
                <a:cubicBezTo>
                  <a:pt x="4982" y="685"/>
                  <a:pt x="4971" y="684"/>
                  <a:pt x="4961" y="679"/>
                </a:cubicBezTo>
                <a:lnTo>
                  <a:pt x="4956" y="676"/>
                </a:lnTo>
                <a:cubicBezTo>
                  <a:pt x="4953" y="675"/>
                  <a:pt x="4950" y="673"/>
                  <a:pt x="4948" y="671"/>
                </a:cubicBezTo>
                <a:lnTo>
                  <a:pt x="4943" y="668"/>
                </a:lnTo>
                <a:lnTo>
                  <a:pt x="4944" y="668"/>
                </a:lnTo>
                <a:lnTo>
                  <a:pt x="4939" y="665"/>
                </a:lnTo>
                <a:lnTo>
                  <a:pt x="4961" y="671"/>
                </a:lnTo>
                <a:lnTo>
                  <a:pt x="4949" y="671"/>
                </a:lnTo>
                <a:lnTo>
                  <a:pt x="4939" y="670"/>
                </a:lnTo>
                <a:cubicBezTo>
                  <a:pt x="4932" y="669"/>
                  <a:pt x="4924" y="666"/>
                  <a:pt x="4917" y="662"/>
                </a:cubicBezTo>
                <a:lnTo>
                  <a:pt x="4908" y="655"/>
                </a:lnTo>
                <a:lnTo>
                  <a:pt x="4918" y="660"/>
                </a:lnTo>
                <a:lnTo>
                  <a:pt x="4909" y="657"/>
                </a:lnTo>
                <a:cubicBezTo>
                  <a:pt x="4906" y="656"/>
                  <a:pt x="4904" y="655"/>
                  <a:pt x="4901" y="653"/>
                </a:cubicBezTo>
                <a:lnTo>
                  <a:pt x="4896" y="650"/>
                </a:lnTo>
                <a:lnTo>
                  <a:pt x="4906" y="655"/>
                </a:lnTo>
                <a:lnTo>
                  <a:pt x="4901" y="653"/>
                </a:lnTo>
                <a:lnTo>
                  <a:pt x="4952" y="640"/>
                </a:lnTo>
                <a:lnTo>
                  <a:pt x="4949" y="643"/>
                </a:lnTo>
                <a:lnTo>
                  <a:pt x="4944" y="649"/>
                </a:lnTo>
                <a:cubicBezTo>
                  <a:pt x="4929" y="667"/>
                  <a:pt x="4904" y="672"/>
                  <a:pt x="4884" y="660"/>
                </a:cubicBezTo>
                <a:lnTo>
                  <a:pt x="4879" y="658"/>
                </a:lnTo>
                <a:cubicBezTo>
                  <a:pt x="4876" y="656"/>
                  <a:pt x="4873" y="654"/>
                  <a:pt x="4870" y="652"/>
                </a:cubicBezTo>
                <a:lnTo>
                  <a:pt x="4865" y="647"/>
                </a:lnTo>
                <a:lnTo>
                  <a:pt x="4890" y="659"/>
                </a:lnTo>
                <a:lnTo>
                  <a:pt x="4880" y="657"/>
                </a:lnTo>
                <a:lnTo>
                  <a:pt x="4905" y="655"/>
                </a:lnTo>
                <a:lnTo>
                  <a:pt x="4895" y="659"/>
                </a:lnTo>
                <a:cubicBezTo>
                  <a:pt x="4891" y="660"/>
                  <a:pt x="4886" y="661"/>
                  <a:pt x="4881" y="661"/>
                </a:cubicBezTo>
                <a:lnTo>
                  <a:pt x="4877" y="661"/>
                </a:lnTo>
                <a:lnTo>
                  <a:pt x="4867" y="663"/>
                </a:lnTo>
                <a:cubicBezTo>
                  <a:pt x="4861" y="664"/>
                  <a:pt x="4854" y="664"/>
                  <a:pt x="4848" y="662"/>
                </a:cubicBezTo>
                <a:lnTo>
                  <a:pt x="4838" y="659"/>
                </a:lnTo>
                <a:lnTo>
                  <a:pt x="4863" y="659"/>
                </a:lnTo>
                <a:lnTo>
                  <a:pt x="4853" y="662"/>
                </a:lnTo>
                <a:lnTo>
                  <a:pt x="4865" y="657"/>
                </a:lnTo>
                <a:lnTo>
                  <a:pt x="4856" y="663"/>
                </a:lnTo>
                <a:cubicBezTo>
                  <a:pt x="4851" y="665"/>
                  <a:pt x="4846" y="667"/>
                  <a:pt x="4841" y="668"/>
                </a:cubicBezTo>
                <a:lnTo>
                  <a:pt x="4829" y="670"/>
                </a:lnTo>
                <a:lnTo>
                  <a:pt x="4820" y="672"/>
                </a:lnTo>
                <a:cubicBezTo>
                  <a:pt x="4812" y="673"/>
                  <a:pt x="4805" y="672"/>
                  <a:pt x="4797" y="670"/>
                </a:cubicBezTo>
                <a:lnTo>
                  <a:pt x="4788" y="667"/>
                </a:lnTo>
                <a:lnTo>
                  <a:pt x="4789" y="667"/>
                </a:lnTo>
                <a:lnTo>
                  <a:pt x="4780" y="664"/>
                </a:lnTo>
                <a:lnTo>
                  <a:pt x="4799" y="666"/>
                </a:lnTo>
                <a:lnTo>
                  <a:pt x="4792" y="666"/>
                </a:lnTo>
                <a:lnTo>
                  <a:pt x="4782" y="668"/>
                </a:lnTo>
                <a:lnTo>
                  <a:pt x="4804" y="658"/>
                </a:lnTo>
                <a:lnTo>
                  <a:pt x="4798" y="663"/>
                </a:lnTo>
                <a:lnTo>
                  <a:pt x="4793" y="667"/>
                </a:lnTo>
                <a:cubicBezTo>
                  <a:pt x="4783" y="673"/>
                  <a:pt x="4772" y="676"/>
                  <a:pt x="4760" y="675"/>
                </a:cubicBezTo>
                <a:lnTo>
                  <a:pt x="4756" y="675"/>
                </a:lnTo>
                <a:cubicBezTo>
                  <a:pt x="4750" y="674"/>
                  <a:pt x="4745" y="672"/>
                  <a:pt x="4740" y="670"/>
                </a:cubicBezTo>
                <a:lnTo>
                  <a:pt x="4729" y="664"/>
                </a:lnTo>
                <a:lnTo>
                  <a:pt x="4725" y="661"/>
                </a:lnTo>
                <a:lnTo>
                  <a:pt x="4732" y="665"/>
                </a:lnTo>
                <a:lnTo>
                  <a:pt x="4727" y="663"/>
                </a:lnTo>
                <a:lnTo>
                  <a:pt x="4756" y="667"/>
                </a:lnTo>
                <a:lnTo>
                  <a:pt x="4752" y="667"/>
                </a:lnTo>
                <a:lnTo>
                  <a:pt x="4748" y="668"/>
                </a:lnTo>
                <a:cubicBezTo>
                  <a:pt x="4743" y="669"/>
                  <a:pt x="4738" y="670"/>
                  <a:pt x="4733" y="669"/>
                </a:cubicBezTo>
                <a:lnTo>
                  <a:pt x="4727" y="669"/>
                </a:lnTo>
                <a:lnTo>
                  <a:pt x="4723" y="668"/>
                </a:lnTo>
                <a:lnTo>
                  <a:pt x="4757" y="658"/>
                </a:lnTo>
                <a:lnTo>
                  <a:pt x="4753" y="662"/>
                </a:lnTo>
                <a:cubicBezTo>
                  <a:pt x="4750" y="664"/>
                  <a:pt x="4748" y="665"/>
                  <a:pt x="4745" y="667"/>
                </a:cubicBezTo>
                <a:lnTo>
                  <a:pt x="4740" y="669"/>
                </a:lnTo>
                <a:cubicBezTo>
                  <a:pt x="4723" y="678"/>
                  <a:pt x="4704" y="676"/>
                  <a:pt x="4689" y="664"/>
                </a:cubicBezTo>
                <a:lnTo>
                  <a:pt x="4686" y="662"/>
                </a:lnTo>
                <a:lnTo>
                  <a:pt x="4681" y="659"/>
                </a:lnTo>
                <a:lnTo>
                  <a:pt x="4719" y="666"/>
                </a:lnTo>
                <a:lnTo>
                  <a:pt x="4714" y="668"/>
                </a:lnTo>
                <a:lnTo>
                  <a:pt x="4709" y="669"/>
                </a:lnTo>
                <a:cubicBezTo>
                  <a:pt x="4695" y="671"/>
                  <a:pt x="4681" y="668"/>
                  <a:pt x="4670" y="659"/>
                </a:cubicBezTo>
                <a:lnTo>
                  <a:pt x="4667" y="657"/>
                </a:lnTo>
                <a:lnTo>
                  <a:pt x="4662" y="654"/>
                </a:lnTo>
                <a:lnTo>
                  <a:pt x="4695" y="662"/>
                </a:lnTo>
                <a:lnTo>
                  <a:pt x="4686" y="663"/>
                </a:lnTo>
                <a:lnTo>
                  <a:pt x="4698" y="661"/>
                </a:lnTo>
                <a:lnTo>
                  <a:pt x="4688" y="664"/>
                </a:lnTo>
                <a:cubicBezTo>
                  <a:pt x="4678" y="668"/>
                  <a:pt x="4667" y="668"/>
                  <a:pt x="4656" y="665"/>
                </a:cubicBezTo>
                <a:lnTo>
                  <a:pt x="4652" y="663"/>
                </a:lnTo>
                <a:lnTo>
                  <a:pt x="4662" y="665"/>
                </a:lnTo>
                <a:lnTo>
                  <a:pt x="4657" y="665"/>
                </a:lnTo>
                <a:lnTo>
                  <a:pt x="4691" y="655"/>
                </a:lnTo>
                <a:lnTo>
                  <a:pt x="4685" y="660"/>
                </a:lnTo>
                <a:lnTo>
                  <a:pt x="4680" y="663"/>
                </a:lnTo>
                <a:cubicBezTo>
                  <a:pt x="4671" y="669"/>
                  <a:pt x="4661" y="672"/>
                  <a:pt x="4650" y="672"/>
                </a:cubicBezTo>
                <a:lnTo>
                  <a:pt x="4640" y="671"/>
                </a:lnTo>
                <a:cubicBezTo>
                  <a:pt x="4632" y="671"/>
                  <a:pt x="4624" y="668"/>
                  <a:pt x="4617" y="664"/>
                </a:cubicBezTo>
                <a:lnTo>
                  <a:pt x="4608" y="658"/>
                </a:lnTo>
                <a:cubicBezTo>
                  <a:pt x="4605" y="656"/>
                  <a:pt x="4602" y="654"/>
                  <a:pt x="4600" y="651"/>
                </a:cubicBezTo>
                <a:lnTo>
                  <a:pt x="4597" y="649"/>
                </a:lnTo>
                <a:lnTo>
                  <a:pt x="4593" y="645"/>
                </a:lnTo>
                <a:lnTo>
                  <a:pt x="4615" y="656"/>
                </a:lnTo>
                <a:lnTo>
                  <a:pt x="4610" y="655"/>
                </a:lnTo>
                <a:lnTo>
                  <a:pt x="4619" y="656"/>
                </a:lnTo>
                <a:lnTo>
                  <a:pt x="4610" y="656"/>
                </a:lnTo>
                <a:lnTo>
                  <a:pt x="4600" y="655"/>
                </a:lnTo>
                <a:cubicBezTo>
                  <a:pt x="4594" y="654"/>
                  <a:pt x="4587" y="652"/>
                  <a:pt x="4581" y="649"/>
                </a:cubicBezTo>
                <a:lnTo>
                  <a:pt x="4574" y="644"/>
                </a:lnTo>
                <a:lnTo>
                  <a:pt x="4563" y="638"/>
                </a:lnTo>
                <a:lnTo>
                  <a:pt x="4559" y="636"/>
                </a:lnTo>
                <a:lnTo>
                  <a:pt x="4568" y="640"/>
                </a:lnTo>
                <a:lnTo>
                  <a:pt x="4563" y="638"/>
                </a:lnTo>
                <a:lnTo>
                  <a:pt x="4596" y="636"/>
                </a:lnTo>
                <a:lnTo>
                  <a:pt x="4592" y="638"/>
                </a:lnTo>
                <a:cubicBezTo>
                  <a:pt x="4589" y="640"/>
                  <a:pt x="4586" y="641"/>
                  <a:pt x="4583" y="641"/>
                </a:cubicBezTo>
                <a:lnTo>
                  <a:pt x="4578" y="642"/>
                </a:lnTo>
                <a:cubicBezTo>
                  <a:pt x="4563" y="646"/>
                  <a:pt x="4547" y="642"/>
                  <a:pt x="4536" y="631"/>
                </a:cubicBezTo>
                <a:lnTo>
                  <a:pt x="4529" y="625"/>
                </a:lnTo>
                <a:lnTo>
                  <a:pt x="4525" y="620"/>
                </a:lnTo>
                <a:lnTo>
                  <a:pt x="4576" y="631"/>
                </a:lnTo>
                <a:lnTo>
                  <a:pt x="4571" y="633"/>
                </a:lnTo>
                <a:lnTo>
                  <a:pt x="4580" y="628"/>
                </a:lnTo>
                <a:lnTo>
                  <a:pt x="4576" y="631"/>
                </a:lnTo>
                <a:cubicBezTo>
                  <a:pt x="4566" y="638"/>
                  <a:pt x="4555" y="640"/>
                  <a:pt x="4544" y="639"/>
                </a:cubicBezTo>
                <a:lnTo>
                  <a:pt x="4534" y="638"/>
                </a:lnTo>
                <a:lnTo>
                  <a:pt x="4542" y="638"/>
                </a:lnTo>
                <a:lnTo>
                  <a:pt x="4537" y="638"/>
                </a:lnTo>
                <a:lnTo>
                  <a:pt x="4528" y="640"/>
                </a:lnTo>
                <a:lnTo>
                  <a:pt x="4536" y="638"/>
                </a:lnTo>
                <a:lnTo>
                  <a:pt x="4525" y="641"/>
                </a:lnTo>
                <a:lnTo>
                  <a:pt x="4520" y="642"/>
                </a:lnTo>
                <a:cubicBezTo>
                  <a:pt x="4508" y="645"/>
                  <a:pt x="4495" y="642"/>
                  <a:pt x="4484" y="635"/>
                </a:cubicBezTo>
                <a:lnTo>
                  <a:pt x="4480" y="632"/>
                </a:lnTo>
                <a:lnTo>
                  <a:pt x="4475" y="629"/>
                </a:lnTo>
                <a:lnTo>
                  <a:pt x="4507" y="637"/>
                </a:lnTo>
                <a:lnTo>
                  <a:pt x="4502" y="637"/>
                </a:lnTo>
                <a:lnTo>
                  <a:pt x="4512" y="635"/>
                </a:lnTo>
                <a:lnTo>
                  <a:pt x="4508" y="637"/>
                </a:lnTo>
                <a:cubicBezTo>
                  <a:pt x="4504" y="638"/>
                  <a:pt x="4501" y="638"/>
                  <a:pt x="4497" y="639"/>
                </a:cubicBezTo>
                <a:lnTo>
                  <a:pt x="4493" y="639"/>
                </a:lnTo>
                <a:lnTo>
                  <a:pt x="4483" y="641"/>
                </a:lnTo>
                <a:lnTo>
                  <a:pt x="4492" y="638"/>
                </a:lnTo>
                <a:lnTo>
                  <a:pt x="4483" y="642"/>
                </a:lnTo>
                <a:cubicBezTo>
                  <a:pt x="4477" y="645"/>
                  <a:pt x="4470" y="646"/>
                  <a:pt x="4464" y="646"/>
                </a:cubicBezTo>
                <a:lnTo>
                  <a:pt x="4454" y="646"/>
                </a:lnTo>
                <a:lnTo>
                  <a:pt x="4445" y="646"/>
                </a:lnTo>
                <a:cubicBezTo>
                  <a:pt x="4437" y="646"/>
                  <a:pt x="4428" y="644"/>
                  <a:pt x="4421" y="639"/>
                </a:cubicBezTo>
                <a:lnTo>
                  <a:pt x="4417" y="637"/>
                </a:lnTo>
                <a:lnTo>
                  <a:pt x="4413" y="634"/>
                </a:lnTo>
                <a:lnTo>
                  <a:pt x="4457" y="635"/>
                </a:lnTo>
                <a:lnTo>
                  <a:pt x="4458" y="635"/>
                </a:lnTo>
                <a:lnTo>
                  <a:pt x="4453" y="638"/>
                </a:lnTo>
                <a:cubicBezTo>
                  <a:pt x="4442" y="645"/>
                  <a:pt x="4429" y="648"/>
                  <a:pt x="4416" y="645"/>
                </a:cubicBezTo>
                <a:lnTo>
                  <a:pt x="4413" y="644"/>
                </a:lnTo>
                <a:lnTo>
                  <a:pt x="4408" y="643"/>
                </a:lnTo>
                <a:lnTo>
                  <a:pt x="4432" y="642"/>
                </a:lnTo>
                <a:lnTo>
                  <a:pt x="4422" y="645"/>
                </a:lnTo>
                <a:lnTo>
                  <a:pt x="4417" y="646"/>
                </a:lnTo>
                <a:cubicBezTo>
                  <a:pt x="4406" y="648"/>
                  <a:pt x="4394" y="646"/>
                  <a:pt x="4384" y="640"/>
                </a:cubicBezTo>
                <a:lnTo>
                  <a:pt x="4375" y="635"/>
                </a:lnTo>
                <a:lnTo>
                  <a:pt x="4376" y="635"/>
                </a:lnTo>
                <a:lnTo>
                  <a:pt x="4366" y="630"/>
                </a:lnTo>
                <a:lnTo>
                  <a:pt x="4386" y="635"/>
                </a:lnTo>
                <a:lnTo>
                  <a:pt x="4379" y="635"/>
                </a:lnTo>
                <a:lnTo>
                  <a:pt x="4375" y="635"/>
                </a:lnTo>
                <a:lnTo>
                  <a:pt x="4365" y="636"/>
                </a:lnTo>
                <a:cubicBezTo>
                  <a:pt x="4362" y="636"/>
                  <a:pt x="4359" y="636"/>
                  <a:pt x="4355" y="636"/>
                </a:cubicBezTo>
                <a:lnTo>
                  <a:pt x="4348" y="635"/>
                </a:lnTo>
                <a:lnTo>
                  <a:pt x="4339" y="634"/>
                </a:lnTo>
                <a:lnTo>
                  <a:pt x="4352" y="633"/>
                </a:lnTo>
                <a:lnTo>
                  <a:pt x="4342" y="635"/>
                </a:lnTo>
                <a:lnTo>
                  <a:pt x="4337" y="636"/>
                </a:lnTo>
                <a:cubicBezTo>
                  <a:pt x="4327" y="637"/>
                  <a:pt x="4317" y="635"/>
                  <a:pt x="4309" y="630"/>
                </a:cubicBezTo>
                <a:lnTo>
                  <a:pt x="4301" y="625"/>
                </a:lnTo>
                <a:lnTo>
                  <a:pt x="4296" y="622"/>
                </a:lnTo>
                <a:lnTo>
                  <a:pt x="4325" y="630"/>
                </a:lnTo>
                <a:lnTo>
                  <a:pt x="4316" y="631"/>
                </a:lnTo>
                <a:cubicBezTo>
                  <a:pt x="4314" y="631"/>
                  <a:pt x="4311" y="631"/>
                  <a:pt x="4309" y="631"/>
                </a:cubicBezTo>
                <a:lnTo>
                  <a:pt x="4304" y="630"/>
                </a:lnTo>
                <a:cubicBezTo>
                  <a:pt x="4300" y="630"/>
                  <a:pt x="4297" y="629"/>
                  <a:pt x="4293" y="628"/>
                </a:cubicBezTo>
                <a:lnTo>
                  <a:pt x="4289" y="627"/>
                </a:lnTo>
                <a:cubicBezTo>
                  <a:pt x="4280" y="624"/>
                  <a:pt x="4273" y="618"/>
                  <a:pt x="4267" y="611"/>
                </a:cubicBezTo>
                <a:lnTo>
                  <a:pt x="4262" y="606"/>
                </a:lnTo>
                <a:lnTo>
                  <a:pt x="4269" y="613"/>
                </a:lnTo>
                <a:lnTo>
                  <a:pt x="4264" y="609"/>
                </a:lnTo>
                <a:lnTo>
                  <a:pt x="4324" y="609"/>
                </a:lnTo>
                <a:lnTo>
                  <a:pt x="4322" y="611"/>
                </a:lnTo>
                <a:lnTo>
                  <a:pt x="4317" y="615"/>
                </a:lnTo>
                <a:cubicBezTo>
                  <a:pt x="4312" y="620"/>
                  <a:pt x="4306" y="623"/>
                  <a:pt x="4300" y="625"/>
                </a:cubicBezTo>
                <a:lnTo>
                  <a:pt x="4296" y="627"/>
                </a:lnTo>
                <a:cubicBezTo>
                  <a:pt x="4292" y="628"/>
                  <a:pt x="4289" y="628"/>
                  <a:pt x="4285" y="629"/>
                </a:cubicBezTo>
                <a:lnTo>
                  <a:pt x="4280" y="629"/>
                </a:lnTo>
                <a:lnTo>
                  <a:pt x="4271" y="630"/>
                </a:lnTo>
                <a:lnTo>
                  <a:pt x="4283" y="627"/>
                </a:lnTo>
                <a:lnTo>
                  <a:pt x="4276" y="630"/>
                </a:lnTo>
                <a:lnTo>
                  <a:pt x="4262" y="636"/>
                </a:lnTo>
                <a:lnTo>
                  <a:pt x="4252" y="639"/>
                </a:lnTo>
                <a:cubicBezTo>
                  <a:pt x="4249" y="640"/>
                  <a:pt x="4246" y="640"/>
                  <a:pt x="4243" y="641"/>
                </a:cubicBezTo>
                <a:lnTo>
                  <a:pt x="4233" y="642"/>
                </a:lnTo>
                <a:lnTo>
                  <a:pt x="4243" y="640"/>
                </a:lnTo>
                <a:lnTo>
                  <a:pt x="4234" y="643"/>
                </a:lnTo>
                <a:lnTo>
                  <a:pt x="4230" y="644"/>
                </a:lnTo>
                <a:cubicBezTo>
                  <a:pt x="4226" y="645"/>
                  <a:pt x="4223" y="646"/>
                  <a:pt x="4219" y="646"/>
                </a:cubicBezTo>
                <a:lnTo>
                  <a:pt x="4214" y="647"/>
                </a:lnTo>
                <a:cubicBezTo>
                  <a:pt x="4205" y="648"/>
                  <a:pt x="4195" y="646"/>
                  <a:pt x="4186" y="641"/>
                </a:cubicBezTo>
                <a:lnTo>
                  <a:pt x="4185" y="640"/>
                </a:lnTo>
                <a:lnTo>
                  <a:pt x="4181" y="638"/>
                </a:lnTo>
                <a:lnTo>
                  <a:pt x="4225" y="636"/>
                </a:lnTo>
                <a:lnTo>
                  <a:pt x="4220" y="639"/>
                </a:lnTo>
                <a:lnTo>
                  <a:pt x="4227" y="633"/>
                </a:lnTo>
                <a:lnTo>
                  <a:pt x="4223" y="637"/>
                </a:lnTo>
                <a:cubicBezTo>
                  <a:pt x="4214" y="645"/>
                  <a:pt x="4203" y="649"/>
                  <a:pt x="4191" y="649"/>
                </a:cubicBezTo>
                <a:lnTo>
                  <a:pt x="4186" y="649"/>
                </a:lnTo>
                <a:cubicBezTo>
                  <a:pt x="4182" y="649"/>
                  <a:pt x="4179" y="649"/>
                  <a:pt x="4176" y="648"/>
                </a:cubicBezTo>
                <a:lnTo>
                  <a:pt x="4167" y="646"/>
                </a:lnTo>
                <a:lnTo>
                  <a:pt x="4153" y="642"/>
                </a:lnTo>
                <a:lnTo>
                  <a:pt x="4146" y="639"/>
                </a:lnTo>
                <a:lnTo>
                  <a:pt x="4132" y="633"/>
                </a:lnTo>
                <a:lnTo>
                  <a:pt x="4123" y="628"/>
                </a:lnTo>
                <a:lnTo>
                  <a:pt x="4134" y="632"/>
                </a:lnTo>
                <a:lnTo>
                  <a:pt x="4125" y="631"/>
                </a:lnTo>
                <a:lnTo>
                  <a:pt x="4120" y="630"/>
                </a:lnTo>
                <a:cubicBezTo>
                  <a:pt x="4117" y="629"/>
                  <a:pt x="4113" y="628"/>
                  <a:pt x="4110" y="626"/>
                </a:cubicBezTo>
                <a:lnTo>
                  <a:pt x="4105" y="624"/>
                </a:lnTo>
                <a:cubicBezTo>
                  <a:pt x="4097" y="621"/>
                  <a:pt x="4090" y="614"/>
                  <a:pt x="4085" y="606"/>
                </a:cubicBezTo>
                <a:lnTo>
                  <a:pt x="4082" y="603"/>
                </a:lnTo>
                <a:lnTo>
                  <a:pt x="4077" y="596"/>
                </a:lnTo>
                <a:lnTo>
                  <a:pt x="4121" y="615"/>
                </a:lnTo>
                <a:lnTo>
                  <a:pt x="4120" y="615"/>
                </a:lnTo>
                <a:lnTo>
                  <a:pt x="4115" y="616"/>
                </a:lnTo>
                <a:cubicBezTo>
                  <a:pt x="4101" y="618"/>
                  <a:pt x="4085" y="614"/>
                  <a:pt x="4074" y="604"/>
                </a:cubicBezTo>
                <a:lnTo>
                  <a:pt x="4069" y="600"/>
                </a:lnTo>
                <a:lnTo>
                  <a:pt x="4064" y="596"/>
                </a:lnTo>
                <a:lnTo>
                  <a:pt x="4081" y="606"/>
                </a:lnTo>
                <a:lnTo>
                  <a:pt x="4083" y="606"/>
                </a:lnTo>
                <a:lnTo>
                  <a:pt x="4078" y="605"/>
                </a:lnTo>
                <a:cubicBezTo>
                  <a:pt x="4072" y="603"/>
                  <a:pt x="4067" y="601"/>
                  <a:pt x="4062" y="598"/>
                </a:cubicBezTo>
                <a:lnTo>
                  <a:pt x="4053" y="593"/>
                </a:lnTo>
                <a:lnTo>
                  <a:pt x="4069" y="599"/>
                </a:lnTo>
                <a:lnTo>
                  <a:pt x="4058" y="597"/>
                </a:lnTo>
                <a:lnTo>
                  <a:pt x="4053" y="595"/>
                </a:lnTo>
                <a:cubicBezTo>
                  <a:pt x="4046" y="593"/>
                  <a:pt x="4040" y="589"/>
                  <a:pt x="4035" y="583"/>
                </a:cubicBezTo>
                <a:lnTo>
                  <a:pt x="4028" y="577"/>
                </a:lnTo>
                <a:lnTo>
                  <a:pt x="4023" y="572"/>
                </a:lnTo>
                <a:lnTo>
                  <a:pt x="4036" y="581"/>
                </a:lnTo>
                <a:lnTo>
                  <a:pt x="4033" y="580"/>
                </a:lnTo>
                <a:lnTo>
                  <a:pt x="4028" y="577"/>
                </a:lnTo>
                <a:cubicBezTo>
                  <a:pt x="4023" y="575"/>
                  <a:pt x="4018" y="571"/>
                  <a:pt x="4014" y="567"/>
                </a:cubicBezTo>
                <a:lnTo>
                  <a:pt x="4007" y="559"/>
                </a:lnTo>
                <a:lnTo>
                  <a:pt x="3997" y="550"/>
                </a:lnTo>
                <a:lnTo>
                  <a:pt x="4013" y="560"/>
                </a:lnTo>
                <a:lnTo>
                  <a:pt x="4004" y="556"/>
                </a:lnTo>
                <a:lnTo>
                  <a:pt x="4035" y="557"/>
                </a:lnTo>
                <a:lnTo>
                  <a:pt x="4032" y="559"/>
                </a:lnTo>
                <a:lnTo>
                  <a:pt x="4027" y="560"/>
                </a:lnTo>
                <a:cubicBezTo>
                  <a:pt x="4012" y="565"/>
                  <a:pt x="3995" y="562"/>
                  <a:pt x="3982" y="552"/>
                </a:cubicBezTo>
                <a:lnTo>
                  <a:pt x="3975" y="546"/>
                </a:lnTo>
                <a:lnTo>
                  <a:pt x="3971" y="542"/>
                </a:lnTo>
                <a:lnTo>
                  <a:pt x="3997" y="554"/>
                </a:lnTo>
                <a:lnTo>
                  <a:pt x="3988" y="553"/>
                </a:lnTo>
                <a:lnTo>
                  <a:pt x="4003" y="552"/>
                </a:lnTo>
                <a:lnTo>
                  <a:pt x="3993" y="554"/>
                </a:lnTo>
                <a:cubicBezTo>
                  <a:pt x="3988" y="555"/>
                  <a:pt x="3983" y="556"/>
                  <a:pt x="3978" y="555"/>
                </a:cubicBezTo>
                <a:lnTo>
                  <a:pt x="3969" y="554"/>
                </a:lnTo>
                <a:lnTo>
                  <a:pt x="4001" y="546"/>
                </a:lnTo>
                <a:lnTo>
                  <a:pt x="3991" y="552"/>
                </a:lnTo>
                <a:lnTo>
                  <a:pt x="3986" y="555"/>
                </a:lnTo>
                <a:cubicBezTo>
                  <a:pt x="3978" y="559"/>
                  <a:pt x="3968" y="561"/>
                  <a:pt x="3959" y="560"/>
                </a:cubicBezTo>
                <a:lnTo>
                  <a:pt x="3950" y="558"/>
                </a:lnTo>
                <a:lnTo>
                  <a:pt x="3950" y="558"/>
                </a:lnTo>
                <a:lnTo>
                  <a:pt x="3941" y="557"/>
                </a:lnTo>
                <a:cubicBezTo>
                  <a:pt x="3933" y="556"/>
                  <a:pt x="3926" y="554"/>
                  <a:pt x="3919" y="549"/>
                </a:cubicBezTo>
                <a:lnTo>
                  <a:pt x="3920" y="549"/>
                </a:lnTo>
                <a:lnTo>
                  <a:pt x="3915" y="547"/>
                </a:lnTo>
                <a:lnTo>
                  <a:pt x="3942" y="552"/>
                </a:lnTo>
                <a:lnTo>
                  <a:pt x="3937" y="552"/>
                </a:lnTo>
                <a:lnTo>
                  <a:pt x="3946" y="550"/>
                </a:lnTo>
                <a:lnTo>
                  <a:pt x="3937" y="553"/>
                </a:lnTo>
                <a:lnTo>
                  <a:pt x="3933" y="554"/>
                </a:lnTo>
                <a:cubicBezTo>
                  <a:pt x="3928" y="555"/>
                  <a:pt x="3923" y="555"/>
                  <a:pt x="3918" y="555"/>
                </a:cubicBezTo>
                <a:lnTo>
                  <a:pt x="3913" y="554"/>
                </a:lnTo>
                <a:cubicBezTo>
                  <a:pt x="3904" y="553"/>
                  <a:pt x="3895" y="550"/>
                  <a:pt x="3888" y="544"/>
                </a:cubicBezTo>
                <a:lnTo>
                  <a:pt x="3881" y="539"/>
                </a:lnTo>
                <a:lnTo>
                  <a:pt x="3878" y="536"/>
                </a:lnTo>
                <a:lnTo>
                  <a:pt x="3869" y="529"/>
                </a:lnTo>
                <a:lnTo>
                  <a:pt x="3881" y="536"/>
                </a:lnTo>
                <a:lnTo>
                  <a:pt x="3876" y="534"/>
                </a:lnTo>
                <a:lnTo>
                  <a:pt x="3884" y="536"/>
                </a:lnTo>
                <a:lnTo>
                  <a:pt x="3879" y="535"/>
                </a:lnTo>
                <a:lnTo>
                  <a:pt x="3911" y="531"/>
                </a:lnTo>
                <a:lnTo>
                  <a:pt x="3911" y="531"/>
                </a:lnTo>
                <a:lnTo>
                  <a:pt x="3907" y="534"/>
                </a:lnTo>
                <a:cubicBezTo>
                  <a:pt x="3899" y="539"/>
                  <a:pt x="3891" y="541"/>
                  <a:pt x="3882" y="542"/>
                </a:cubicBezTo>
                <a:lnTo>
                  <a:pt x="3873" y="542"/>
                </a:lnTo>
                <a:cubicBezTo>
                  <a:pt x="3863" y="543"/>
                  <a:pt x="3852" y="540"/>
                  <a:pt x="3844" y="534"/>
                </a:cubicBezTo>
                <a:lnTo>
                  <a:pt x="3841" y="533"/>
                </a:lnTo>
                <a:lnTo>
                  <a:pt x="3836" y="530"/>
                </a:lnTo>
                <a:lnTo>
                  <a:pt x="3884" y="530"/>
                </a:lnTo>
                <a:lnTo>
                  <a:pt x="3878" y="534"/>
                </a:lnTo>
                <a:lnTo>
                  <a:pt x="3873" y="536"/>
                </a:lnTo>
                <a:cubicBezTo>
                  <a:pt x="3866" y="540"/>
                  <a:pt x="3859" y="541"/>
                  <a:pt x="3851" y="541"/>
                </a:cubicBezTo>
                <a:lnTo>
                  <a:pt x="3842" y="541"/>
                </a:lnTo>
                <a:lnTo>
                  <a:pt x="3837" y="541"/>
                </a:lnTo>
                <a:lnTo>
                  <a:pt x="3852" y="540"/>
                </a:lnTo>
                <a:lnTo>
                  <a:pt x="3847" y="541"/>
                </a:lnTo>
                <a:cubicBezTo>
                  <a:pt x="3844" y="542"/>
                  <a:pt x="3841" y="542"/>
                  <a:pt x="3837" y="542"/>
                </a:cubicBezTo>
                <a:lnTo>
                  <a:pt x="3833" y="542"/>
                </a:lnTo>
                <a:cubicBezTo>
                  <a:pt x="3826" y="542"/>
                  <a:pt x="3818" y="540"/>
                  <a:pt x="3812" y="537"/>
                </a:cubicBezTo>
                <a:lnTo>
                  <a:pt x="3805" y="533"/>
                </a:lnTo>
                <a:lnTo>
                  <a:pt x="3800" y="531"/>
                </a:lnTo>
                <a:lnTo>
                  <a:pt x="3826" y="537"/>
                </a:lnTo>
                <a:lnTo>
                  <a:pt x="3816" y="537"/>
                </a:lnTo>
                <a:lnTo>
                  <a:pt x="3831" y="535"/>
                </a:lnTo>
                <a:lnTo>
                  <a:pt x="3817" y="539"/>
                </a:lnTo>
                <a:lnTo>
                  <a:pt x="3807" y="542"/>
                </a:lnTo>
                <a:cubicBezTo>
                  <a:pt x="3803" y="543"/>
                  <a:pt x="3799" y="543"/>
                  <a:pt x="3795" y="543"/>
                </a:cubicBezTo>
                <a:lnTo>
                  <a:pt x="3785" y="543"/>
                </a:lnTo>
                <a:lnTo>
                  <a:pt x="3803" y="540"/>
                </a:lnTo>
                <a:lnTo>
                  <a:pt x="3799" y="541"/>
                </a:lnTo>
                <a:lnTo>
                  <a:pt x="3789" y="546"/>
                </a:lnTo>
                <a:lnTo>
                  <a:pt x="3801" y="538"/>
                </a:lnTo>
                <a:lnTo>
                  <a:pt x="3796" y="543"/>
                </a:lnTo>
                <a:cubicBezTo>
                  <a:pt x="3794" y="545"/>
                  <a:pt x="3791" y="547"/>
                  <a:pt x="3789" y="549"/>
                </a:cubicBezTo>
                <a:lnTo>
                  <a:pt x="3784" y="552"/>
                </a:lnTo>
                <a:cubicBezTo>
                  <a:pt x="3771" y="561"/>
                  <a:pt x="3754" y="562"/>
                  <a:pt x="3740" y="557"/>
                </a:cubicBezTo>
                <a:lnTo>
                  <a:pt x="3737" y="556"/>
                </a:lnTo>
                <a:cubicBezTo>
                  <a:pt x="3729" y="552"/>
                  <a:pt x="3723" y="547"/>
                  <a:pt x="3717" y="541"/>
                </a:cubicBezTo>
                <a:lnTo>
                  <a:pt x="3715" y="538"/>
                </a:lnTo>
                <a:lnTo>
                  <a:pt x="3723" y="546"/>
                </a:lnTo>
                <a:lnTo>
                  <a:pt x="3718" y="542"/>
                </a:lnTo>
                <a:lnTo>
                  <a:pt x="3775" y="544"/>
                </a:lnTo>
                <a:lnTo>
                  <a:pt x="3773" y="545"/>
                </a:lnTo>
                <a:lnTo>
                  <a:pt x="3768" y="549"/>
                </a:lnTo>
                <a:cubicBezTo>
                  <a:pt x="3766" y="551"/>
                  <a:pt x="3764" y="552"/>
                  <a:pt x="3762" y="553"/>
                </a:cubicBezTo>
                <a:lnTo>
                  <a:pt x="3759" y="555"/>
                </a:lnTo>
                <a:lnTo>
                  <a:pt x="3754" y="558"/>
                </a:lnTo>
                <a:lnTo>
                  <a:pt x="3767" y="546"/>
                </a:lnTo>
                <a:lnTo>
                  <a:pt x="3763" y="552"/>
                </a:lnTo>
                <a:cubicBezTo>
                  <a:pt x="3762" y="554"/>
                  <a:pt x="3760" y="555"/>
                  <a:pt x="3758" y="557"/>
                </a:cubicBezTo>
                <a:lnTo>
                  <a:pt x="3754" y="561"/>
                </a:lnTo>
                <a:cubicBezTo>
                  <a:pt x="3739" y="576"/>
                  <a:pt x="3717" y="580"/>
                  <a:pt x="3699" y="570"/>
                </a:cubicBezTo>
                <a:lnTo>
                  <a:pt x="3694" y="568"/>
                </a:lnTo>
                <a:cubicBezTo>
                  <a:pt x="3690" y="566"/>
                  <a:pt x="3686" y="564"/>
                  <a:pt x="3683" y="561"/>
                </a:cubicBezTo>
                <a:lnTo>
                  <a:pt x="3679" y="557"/>
                </a:lnTo>
                <a:lnTo>
                  <a:pt x="3705" y="569"/>
                </a:lnTo>
                <a:lnTo>
                  <a:pt x="3696" y="568"/>
                </a:lnTo>
                <a:lnTo>
                  <a:pt x="3713" y="566"/>
                </a:lnTo>
                <a:lnTo>
                  <a:pt x="3704" y="569"/>
                </a:lnTo>
                <a:cubicBezTo>
                  <a:pt x="3700" y="570"/>
                  <a:pt x="3696" y="570"/>
                  <a:pt x="3691" y="570"/>
                </a:cubicBezTo>
                <a:lnTo>
                  <a:pt x="3687" y="570"/>
                </a:lnTo>
                <a:lnTo>
                  <a:pt x="3696" y="570"/>
                </a:lnTo>
                <a:lnTo>
                  <a:pt x="3691" y="571"/>
                </a:lnTo>
                <a:lnTo>
                  <a:pt x="3722" y="549"/>
                </a:lnTo>
                <a:lnTo>
                  <a:pt x="3716" y="560"/>
                </a:lnTo>
                <a:lnTo>
                  <a:pt x="3711" y="566"/>
                </a:lnTo>
                <a:cubicBezTo>
                  <a:pt x="3701" y="578"/>
                  <a:pt x="3687" y="585"/>
                  <a:pt x="3672" y="585"/>
                </a:cubicBezTo>
                <a:lnTo>
                  <a:pt x="3668" y="585"/>
                </a:lnTo>
                <a:cubicBezTo>
                  <a:pt x="3663" y="585"/>
                  <a:pt x="3659" y="584"/>
                  <a:pt x="3654" y="583"/>
                </a:cubicBezTo>
                <a:lnTo>
                  <a:pt x="3655" y="583"/>
                </a:lnTo>
                <a:lnTo>
                  <a:pt x="3646" y="581"/>
                </a:lnTo>
                <a:lnTo>
                  <a:pt x="3673" y="578"/>
                </a:lnTo>
                <a:lnTo>
                  <a:pt x="3663" y="582"/>
                </a:lnTo>
                <a:lnTo>
                  <a:pt x="3652" y="587"/>
                </a:lnTo>
                <a:lnTo>
                  <a:pt x="3646" y="589"/>
                </a:lnTo>
                <a:lnTo>
                  <a:pt x="3637" y="593"/>
                </a:lnTo>
                <a:cubicBezTo>
                  <a:pt x="3628" y="597"/>
                  <a:pt x="3620" y="599"/>
                  <a:pt x="3611" y="598"/>
                </a:cubicBezTo>
                <a:lnTo>
                  <a:pt x="3611" y="597"/>
                </a:lnTo>
                <a:lnTo>
                  <a:pt x="3606" y="597"/>
                </a:lnTo>
                <a:lnTo>
                  <a:pt x="3640" y="583"/>
                </a:lnTo>
                <a:lnTo>
                  <a:pt x="3636" y="588"/>
                </a:lnTo>
                <a:lnTo>
                  <a:pt x="3631" y="592"/>
                </a:lnTo>
                <a:cubicBezTo>
                  <a:pt x="3622" y="601"/>
                  <a:pt x="3610" y="606"/>
                  <a:pt x="3597" y="606"/>
                </a:cubicBezTo>
                <a:lnTo>
                  <a:pt x="3592" y="606"/>
                </a:lnTo>
                <a:cubicBezTo>
                  <a:pt x="3589" y="606"/>
                  <a:pt x="3585" y="606"/>
                  <a:pt x="3582" y="605"/>
                </a:cubicBezTo>
                <a:lnTo>
                  <a:pt x="3578" y="604"/>
                </a:lnTo>
                <a:lnTo>
                  <a:pt x="3612" y="599"/>
                </a:lnTo>
                <a:lnTo>
                  <a:pt x="3603" y="605"/>
                </a:lnTo>
                <a:lnTo>
                  <a:pt x="3618" y="590"/>
                </a:lnTo>
                <a:lnTo>
                  <a:pt x="3609" y="602"/>
                </a:lnTo>
                <a:lnTo>
                  <a:pt x="3604" y="607"/>
                </a:lnTo>
                <a:cubicBezTo>
                  <a:pt x="3599" y="613"/>
                  <a:pt x="3592" y="618"/>
                  <a:pt x="3584" y="621"/>
                </a:cubicBezTo>
                <a:lnTo>
                  <a:pt x="3580" y="622"/>
                </a:lnTo>
                <a:cubicBezTo>
                  <a:pt x="3575" y="624"/>
                  <a:pt x="3570" y="624"/>
                  <a:pt x="3564" y="624"/>
                </a:cubicBezTo>
                <a:lnTo>
                  <a:pt x="3562" y="624"/>
                </a:lnTo>
                <a:lnTo>
                  <a:pt x="3552" y="625"/>
                </a:lnTo>
                <a:cubicBezTo>
                  <a:pt x="3550" y="625"/>
                  <a:pt x="3547" y="625"/>
                  <a:pt x="3545" y="625"/>
                </a:cubicBezTo>
                <a:lnTo>
                  <a:pt x="3540" y="624"/>
                </a:lnTo>
                <a:lnTo>
                  <a:pt x="3555" y="624"/>
                </a:lnTo>
                <a:lnTo>
                  <a:pt x="3550" y="625"/>
                </a:lnTo>
                <a:lnTo>
                  <a:pt x="3572" y="613"/>
                </a:lnTo>
                <a:lnTo>
                  <a:pt x="3568" y="617"/>
                </a:lnTo>
                <a:lnTo>
                  <a:pt x="3573" y="612"/>
                </a:lnTo>
                <a:lnTo>
                  <a:pt x="3569" y="617"/>
                </a:lnTo>
                <a:lnTo>
                  <a:pt x="3560" y="629"/>
                </a:lnTo>
                <a:cubicBezTo>
                  <a:pt x="3558" y="631"/>
                  <a:pt x="3556" y="633"/>
                  <a:pt x="3554" y="635"/>
                </a:cubicBezTo>
                <a:lnTo>
                  <a:pt x="3544" y="643"/>
                </a:lnTo>
                <a:lnTo>
                  <a:pt x="3550" y="638"/>
                </a:lnTo>
                <a:lnTo>
                  <a:pt x="3545" y="643"/>
                </a:lnTo>
                <a:cubicBezTo>
                  <a:pt x="3542" y="647"/>
                  <a:pt x="3539" y="650"/>
                  <a:pt x="3535" y="652"/>
                </a:cubicBezTo>
                <a:lnTo>
                  <a:pt x="3530" y="656"/>
                </a:lnTo>
                <a:cubicBezTo>
                  <a:pt x="3521" y="662"/>
                  <a:pt x="3509" y="665"/>
                  <a:pt x="3498" y="664"/>
                </a:cubicBezTo>
                <a:lnTo>
                  <a:pt x="3493" y="664"/>
                </a:lnTo>
                <a:cubicBezTo>
                  <a:pt x="3490" y="663"/>
                  <a:pt x="3487" y="663"/>
                  <a:pt x="3485" y="662"/>
                </a:cubicBezTo>
                <a:lnTo>
                  <a:pt x="3480" y="660"/>
                </a:lnTo>
                <a:lnTo>
                  <a:pt x="3510" y="660"/>
                </a:lnTo>
                <a:lnTo>
                  <a:pt x="3501" y="663"/>
                </a:lnTo>
                <a:lnTo>
                  <a:pt x="3518" y="652"/>
                </a:lnTo>
                <a:lnTo>
                  <a:pt x="3513" y="656"/>
                </a:lnTo>
                <a:lnTo>
                  <a:pt x="3509" y="661"/>
                </a:lnTo>
                <a:cubicBezTo>
                  <a:pt x="3505" y="665"/>
                  <a:pt x="3499" y="669"/>
                  <a:pt x="3494" y="671"/>
                </a:cubicBezTo>
                <a:lnTo>
                  <a:pt x="3483" y="676"/>
                </a:lnTo>
                <a:lnTo>
                  <a:pt x="3478" y="678"/>
                </a:lnTo>
                <a:cubicBezTo>
                  <a:pt x="3474" y="679"/>
                  <a:pt x="3470" y="680"/>
                  <a:pt x="3466" y="681"/>
                </a:cubicBezTo>
                <a:lnTo>
                  <a:pt x="3461" y="681"/>
                </a:lnTo>
                <a:cubicBezTo>
                  <a:pt x="3450" y="682"/>
                  <a:pt x="3439" y="680"/>
                  <a:pt x="3429" y="673"/>
                </a:cubicBezTo>
                <a:lnTo>
                  <a:pt x="3427" y="672"/>
                </a:lnTo>
                <a:lnTo>
                  <a:pt x="3422" y="669"/>
                </a:lnTo>
                <a:lnTo>
                  <a:pt x="3461" y="673"/>
                </a:lnTo>
                <a:lnTo>
                  <a:pt x="3451" y="676"/>
                </a:lnTo>
                <a:lnTo>
                  <a:pt x="3474" y="661"/>
                </a:lnTo>
                <a:lnTo>
                  <a:pt x="3470" y="666"/>
                </a:lnTo>
                <a:cubicBezTo>
                  <a:pt x="3468" y="668"/>
                  <a:pt x="3466" y="670"/>
                  <a:pt x="3465" y="672"/>
                </a:cubicBezTo>
                <a:lnTo>
                  <a:pt x="3460" y="676"/>
                </a:lnTo>
                <a:cubicBezTo>
                  <a:pt x="3448" y="687"/>
                  <a:pt x="3432" y="691"/>
                  <a:pt x="3417" y="687"/>
                </a:cubicBezTo>
                <a:lnTo>
                  <a:pt x="3408" y="685"/>
                </a:lnTo>
                <a:lnTo>
                  <a:pt x="3403" y="684"/>
                </a:lnTo>
                <a:lnTo>
                  <a:pt x="3440" y="681"/>
                </a:lnTo>
                <a:lnTo>
                  <a:pt x="3440" y="680"/>
                </a:lnTo>
                <a:lnTo>
                  <a:pt x="3431" y="686"/>
                </a:lnTo>
                <a:lnTo>
                  <a:pt x="3422" y="691"/>
                </a:lnTo>
                <a:cubicBezTo>
                  <a:pt x="3412" y="696"/>
                  <a:pt x="3400" y="698"/>
                  <a:pt x="3389" y="695"/>
                </a:cubicBezTo>
                <a:lnTo>
                  <a:pt x="3381" y="693"/>
                </a:lnTo>
                <a:lnTo>
                  <a:pt x="3376" y="692"/>
                </a:lnTo>
                <a:lnTo>
                  <a:pt x="3407" y="691"/>
                </a:lnTo>
                <a:lnTo>
                  <a:pt x="3397" y="695"/>
                </a:lnTo>
                <a:cubicBezTo>
                  <a:pt x="3392" y="696"/>
                  <a:pt x="3386" y="697"/>
                  <a:pt x="3380" y="697"/>
                </a:cubicBezTo>
                <a:lnTo>
                  <a:pt x="3376" y="697"/>
                </a:lnTo>
                <a:lnTo>
                  <a:pt x="3390" y="695"/>
                </a:lnTo>
                <a:lnTo>
                  <a:pt x="3385" y="697"/>
                </a:lnTo>
                <a:lnTo>
                  <a:pt x="3410" y="678"/>
                </a:lnTo>
                <a:lnTo>
                  <a:pt x="3405" y="687"/>
                </a:lnTo>
                <a:lnTo>
                  <a:pt x="3400" y="693"/>
                </a:lnTo>
                <a:cubicBezTo>
                  <a:pt x="3396" y="697"/>
                  <a:pt x="3392" y="701"/>
                  <a:pt x="3388" y="704"/>
                </a:cubicBezTo>
                <a:lnTo>
                  <a:pt x="3384" y="707"/>
                </a:lnTo>
                <a:cubicBezTo>
                  <a:pt x="3379" y="710"/>
                  <a:pt x="3373" y="713"/>
                  <a:pt x="3367" y="714"/>
                </a:cubicBezTo>
                <a:lnTo>
                  <a:pt x="3363" y="715"/>
                </a:lnTo>
                <a:lnTo>
                  <a:pt x="3371" y="712"/>
                </a:lnTo>
                <a:lnTo>
                  <a:pt x="3360" y="717"/>
                </a:lnTo>
                <a:lnTo>
                  <a:pt x="3350" y="721"/>
                </a:lnTo>
                <a:cubicBezTo>
                  <a:pt x="3345" y="722"/>
                  <a:pt x="3339" y="723"/>
                  <a:pt x="3333" y="723"/>
                </a:cubicBezTo>
                <a:lnTo>
                  <a:pt x="3329" y="723"/>
                </a:lnTo>
                <a:lnTo>
                  <a:pt x="3338" y="723"/>
                </a:lnTo>
                <a:lnTo>
                  <a:pt x="3333" y="724"/>
                </a:lnTo>
                <a:lnTo>
                  <a:pt x="3356" y="712"/>
                </a:lnTo>
                <a:lnTo>
                  <a:pt x="3352" y="716"/>
                </a:lnTo>
                <a:lnTo>
                  <a:pt x="3347" y="721"/>
                </a:lnTo>
                <a:cubicBezTo>
                  <a:pt x="3345" y="722"/>
                  <a:pt x="3342" y="724"/>
                  <a:pt x="3340" y="726"/>
                </a:cubicBezTo>
                <a:lnTo>
                  <a:pt x="3331" y="732"/>
                </a:lnTo>
                <a:cubicBezTo>
                  <a:pt x="3328" y="733"/>
                  <a:pt x="3325" y="735"/>
                  <a:pt x="3322" y="736"/>
                </a:cubicBezTo>
                <a:lnTo>
                  <a:pt x="3313" y="739"/>
                </a:lnTo>
                <a:cubicBezTo>
                  <a:pt x="3304" y="743"/>
                  <a:pt x="3294" y="743"/>
                  <a:pt x="3284" y="741"/>
                </a:cubicBezTo>
                <a:lnTo>
                  <a:pt x="3269" y="737"/>
                </a:lnTo>
                <a:lnTo>
                  <a:pt x="3264" y="735"/>
                </a:lnTo>
                <a:lnTo>
                  <a:pt x="3271" y="737"/>
                </a:lnTo>
                <a:lnTo>
                  <a:pt x="3267" y="736"/>
                </a:lnTo>
                <a:lnTo>
                  <a:pt x="3304" y="729"/>
                </a:lnTo>
                <a:lnTo>
                  <a:pt x="3299" y="732"/>
                </a:lnTo>
                <a:lnTo>
                  <a:pt x="3305" y="728"/>
                </a:lnTo>
                <a:lnTo>
                  <a:pt x="3300" y="732"/>
                </a:lnTo>
                <a:cubicBezTo>
                  <a:pt x="3298" y="734"/>
                  <a:pt x="3295" y="736"/>
                  <a:pt x="3293" y="737"/>
                </a:cubicBezTo>
                <a:lnTo>
                  <a:pt x="3284" y="743"/>
                </a:lnTo>
                <a:cubicBezTo>
                  <a:pt x="3279" y="746"/>
                  <a:pt x="3274" y="748"/>
                  <a:pt x="3268" y="749"/>
                </a:cubicBezTo>
                <a:lnTo>
                  <a:pt x="3263" y="751"/>
                </a:lnTo>
                <a:lnTo>
                  <a:pt x="3258" y="752"/>
                </a:lnTo>
                <a:lnTo>
                  <a:pt x="3275" y="744"/>
                </a:lnTo>
                <a:lnTo>
                  <a:pt x="3265" y="750"/>
                </a:lnTo>
                <a:lnTo>
                  <a:pt x="3260" y="753"/>
                </a:lnTo>
                <a:cubicBezTo>
                  <a:pt x="3255" y="755"/>
                  <a:pt x="3250" y="757"/>
                  <a:pt x="3244" y="758"/>
                </a:cubicBezTo>
                <a:lnTo>
                  <a:pt x="3235" y="759"/>
                </a:lnTo>
                <a:lnTo>
                  <a:pt x="3257" y="751"/>
                </a:lnTo>
                <a:lnTo>
                  <a:pt x="3245" y="759"/>
                </a:lnTo>
                <a:lnTo>
                  <a:pt x="3234" y="765"/>
                </a:lnTo>
                <a:lnTo>
                  <a:pt x="3234" y="765"/>
                </a:lnTo>
                <a:lnTo>
                  <a:pt x="3229" y="768"/>
                </a:lnTo>
                <a:lnTo>
                  <a:pt x="3244" y="751"/>
                </a:lnTo>
                <a:lnTo>
                  <a:pt x="3238" y="763"/>
                </a:lnTo>
                <a:lnTo>
                  <a:pt x="3233" y="771"/>
                </a:lnTo>
                <a:cubicBezTo>
                  <a:pt x="3228" y="778"/>
                  <a:pt x="3222" y="783"/>
                  <a:pt x="3215" y="787"/>
                </a:cubicBezTo>
                <a:lnTo>
                  <a:pt x="3211" y="790"/>
                </a:lnTo>
                <a:cubicBezTo>
                  <a:pt x="3205" y="793"/>
                  <a:pt x="3199" y="795"/>
                  <a:pt x="3192" y="796"/>
                </a:cubicBezTo>
                <a:lnTo>
                  <a:pt x="3187" y="796"/>
                </a:lnTo>
                <a:lnTo>
                  <a:pt x="3206" y="790"/>
                </a:lnTo>
                <a:lnTo>
                  <a:pt x="3201" y="793"/>
                </a:lnTo>
                <a:cubicBezTo>
                  <a:pt x="3199" y="794"/>
                  <a:pt x="3196" y="796"/>
                  <a:pt x="3193" y="797"/>
                </a:cubicBezTo>
                <a:lnTo>
                  <a:pt x="3189" y="798"/>
                </a:lnTo>
                <a:cubicBezTo>
                  <a:pt x="3179" y="801"/>
                  <a:pt x="3169" y="801"/>
                  <a:pt x="3160" y="798"/>
                </a:cubicBezTo>
                <a:lnTo>
                  <a:pt x="3158" y="798"/>
                </a:lnTo>
                <a:lnTo>
                  <a:pt x="3154" y="797"/>
                </a:lnTo>
                <a:lnTo>
                  <a:pt x="3196" y="786"/>
                </a:lnTo>
                <a:lnTo>
                  <a:pt x="3193" y="788"/>
                </a:lnTo>
                <a:lnTo>
                  <a:pt x="3188" y="793"/>
                </a:lnTo>
                <a:cubicBezTo>
                  <a:pt x="3179" y="802"/>
                  <a:pt x="3167" y="807"/>
                  <a:pt x="3154" y="807"/>
                </a:cubicBezTo>
                <a:lnTo>
                  <a:pt x="3150" y="807"/>
                </a:lnTo>
                <a:lnTo>
                  <a:pt x="3145" y="807"/>
                </a:lnTo>
                <a:lnTo>
                  <a:pt x="3168" y="801"/>
                </a:lnTo>
                <a:lnTo>
                  <a:pt x="3165" y="803"/>
                </a:lnTo>
                <a:lnTo>
                  <a:pt x="3160" y="806"/>
                </a:lnTo>
                <a:cubicBezTo>
                  <a:pt x="3154" y="809"/>
                  <a:pt x="3147" y="811"/>
                  <a:pt x="3140" y="812"/>
                </a:cubicBezTo>
                <a:lnTo>
                  <a:pt x="3131" y="813"/>
                </a:lnTo>
                <a:lnTo>
                  <a:pt x="3155" y="803"/>
                </a:lnTo>
                <a:lnTo>
                  <a:pt x="3151" y="807"/>
                </a:lnTo>
                <a:lnTo>
                  <a:pt x="3146" y="810"/>
                </a:lnTo>
                <a:cubicBezTo>
                  <a:pt x="3141" y="815"/>
                  <a:pt x="3134" y="818"/>
                  <a:pt x="3127" y="819"/>
                </a:cubicBezTo>
                <a:lnTo>
                  <a:pt x="3117" y="821"/>
                </a:lnTo>
                <a:lnTo>
                  <a:pt x="3126" y="819"/>
                </a:lnTo>
                <a:lnTo>
                  <a:pt x="3112" y="824"/>
                </a:lnTo>
                <a:lnTo>
                  <a:pt x="3103" y="827"/>
                </a:lnTo>
                <a:lnTo>
                  <a:pt x="3112" y="823"/>
                </a:lnTo>
                <a:lnTo>
                  <a:pt x="3105" y="827"/>
                </a:lnTo>
                <a:lnTo>
                  <a:pt x="3100" y="829"/>
                </a:lnTo>
                <a:cubicBezTo>
                  <a:pt x="3091" y="834"/>
                  <a:pt x="3079" y="836"/>
                  <a:pt x="3069" y="833"/>
                </a:cubicBezTo>
                <a:lnTo>
                  <a:pt x="3065" y="833"/>
                </a:lnTo>
                <a:lnTo>
                  <a:pt x="3060" y="832"/>
                </a:lnTo>
                <a:lnTo>
                  <a:pt x="3094" y="826"/>
                </a:lnTo>
                <a:lnTo>
                  <a:pt x="3079" y="834"/>
                </a:lnTo>
                <a:lnTo>
                  <a:pt x="3070" y="838"/>
                </a:lnTo>
                <a:cubicBezTo>
                  <a:pt x="3061" y="842"/>
                  <a:pt x="3051" y="843"/>
                  <a:pt x="3042" y="841"/>
                </a:cubicBezTo>
                <a:lnTo>
                  <a:pt x="3037" y="840"/>
                </a:lnTo>
                <a:lnTo>
                  <a:pt x="3046" y="841"/>
                </a:lnTo>
                <a:lnTo>
                  <a:pt x="3041" y="841"/>
                </a:lnTo>
                <a:lnTo>
                  <a:pt x="3078" y="824"/>
                </a:lnTo>
                <a:lnTo>
                  <a:pt x="3074" y="829"/>
                </a:lnTo>
                <a:lnTo>
                  <a:pt x="3069" y="835"/>
                </a:lnTo>
                <a:cubicBezTo>
                  <a:pt x="3054" y="853"/>
                  <a:pt x="3029" y="858"/>
                  <a:pt x="3009" y="846"/>
                </a:cubicBezTo>
                <a:lnTo>
                  <a:pt x="3004" y="844"/>
                </a:lnTo>
                <a:cubicBezTo>
                  <a:pt x="3002" y="843"/>
                  <a:pt x="3000" y="841"/>
                  <a:pt x="2997" y="839"/>
                </a:cubicBezTo>
                <a:lnTo>
                  <a:pt x="2992" y="835"/>
                </a:lnTo>
                <a:lnTo>
                  <a:pt x="3015" y="845"/>
                </a:lnTo>
                <a:lnTo>
                  <a:pt x="3005" y="844"/>
                </a:lnTo>
                <a:lnTo>
                  <a:pt x="3032" y="841"/>
                </a:lnTo>
                <a:lnTo>
                  <a:pt x="3022" y="845"/>
                </a:lnTo>
                <a:lnTo>
                  <a:pt x="3033" y="838"/>
                </a:lnTo>
                <a:lnTo>
                  <a:pt x="3024" y="845"/>
                </a:lnTo>
                <a:cubicBezTo>
                  <a:pt x="3021" y="848"/>
                  <a:pt x="3018" y="849"/>
                  <a:pt x="3015" y="851"/>
                </a:cubicBezTo>
                <a:lnTo>
                  <a:pt x="3006" y="855"/>
                </a:lnTo>
                <a:cubicBezTo>
                  <a:pt x="2998" y="859"/>
                  <a:pt x="2990" y="860"/>
                  <a:pt x="2982" y="860"/>
                </a:cubicBezTo>
                <a:lnTo>
                  <a:pt x="2973" y="859"/>
                </a:lnTo>
                <a:cubicBezTo>
                  <a:pt x="2964" y="859"/>
                  <a:pt x="2956" y="856"/>
                  <a:pt x="2949" y="851"/>
                </a:cubicBezTo>
                <a:lnTo>
                  <a:pt x="2943" y="848"/>
                </a:lnTo>
                <a:lnTo>
                  <a:pt x="2938" y="844"/>
                </a:lnTo>
                <a:lnTo>
                  <a:pt x="2966" y="853"/>
                </a:lnTo>
                <a:lnTo>
                  <a:pt x="2956" y="853"/>
                </a:lnTo>
                <a:lnTo>
                  <a:pt x="2980" y="847"/>
                </a:lnTo>
                <a:lnTo>
                  <a:pt x="2973" y="850"/>
                </a:lnTo>
                <a:lnTo>
                  <a:pt x="2968" y="853"/>
                </a:lnTo>
                <a:cubicBezTo>
                  <a:pt x="2965" y="855"/>
                  <a:pt x="2961" y="856"/>
                  <a:pt x="2957" y="857"/>
                </a:cubicBezTo>
                <a:lnTo>
                  <a:pt x="2947" y="859"/>
                </a:lnTo>
                <a:lnTo>
                  <a:pt x="2961" y="854"/>
                </a:lnTo>
                <a:lnTo>
                  <a:pt x="2952" y="859"/>
                </a:lnTo>
                <a:cubicBezTo>
                  <a:pt x="2946" y="862"/>
                  <a:pt x="2940" y="864"/>
                  <a:pt x="2933" y="865"/>
                </a:cubicBezTo>
                <a:lnTo>
                  <a:pt x="2924" y="866"/>
                </a:lnTo>
                <a:cubicBezTo>
                  <a:pt x="2918" y="866"/>
                  <a:pt x="2912" y="866"/>
                  <a:pt x="2907" y="864"/>
                </a:cubicBezTo>
                <a:lnTo>
                  <a:pt x="2897" y="862"/>
                </a:lnTo>
                <a:lnTo>
                  <a:pt x="2904" y="863"/>
                </a:lnTo>
                <a:lnTo>
                  <a:pt x="2895" y="862"/>
                </a:lnTo>
                <a:lnTo>
                  <a:pt x="2910" y="861"/>
                </a:lnTo>
                <a:lnTo>
                  <a:pt x="2900" y="863"/>
                </a:lnTo>
                <a:cubicBezTo>
                  <a:pt x="2898" y="864"/>
                  <a:pt x="2895" y="864"/>
                  <a:pt x="2893" y="864"/>
                </a:cubicBezTo>
                <a:lnTo>
                  <a:pt x="2883" y="865"/>
                </a:lnTo>
                <a:cubicBezTo>
                  <a:pt x="2881" y="865"/>
                  <a:pt x="2878" y="865"/>
                  <a:pt x="2876" y="865"/>
                </a:cubicBezTo>
                <a:lnTo>
                  <a:pt x="2869" y="864"/>
                </a:lnTo>
                <a:lnTo>
                  <a:pt x="2860" y="863"/>
                </a:lnTo>
                <a:cubicBezTo>
                  <a:pt x="2855" y="863"/>
                  <a:pt x="2850" y="862"/>
                  <a:pt x="2846" y="861"/>
                </a:cubicBezTo>
                <a:lnTo>
                  <a:pt x="2832" y="855"/>
                </a:lnTo>
                <a:lnTo>
                  <a:pt x="2823" y="851"/>
                </a:lnTo>
                <a:cubicBezTo>
                  <a:pt x="2818" y="848"/>
                  <a:pt x="2813" y="845"/>
                  <a:pt x="2810" y="841"/>
                </a:cubicBezTo>
                <a:lnTo>
                  <a:pt x="2804" y="836"/>
                </a:lnTo>
                <a:lnTo>
                  <a:pt x="2800" y="832"/>
                </a:lnTo>
                <a:lnTo>
                  <a:pt x="2816" y="840"/>
                </a:lnTo>
                <a:lnTo>
                  <a:pt x="2811" y="839"/>
                </a:lnTo>
                <a:lnTo>
                  <a:pt x="2854" y="831"/>
                </a:lnTo>
                <a:lnTo>
                  <a:pt x="2850" y="834"/>
                </a:lnTo>
                <a:lnTo>
                  <a:pt x="2847" y="836"/>
                </a:lnTo>
                <a:cubicBezTo>
                  <a:pt x="2839" y="843"/>
                  <a:pt x="2828" y="846"/>
                  <a:pt x="2817" y="846"/>
                </a:cubicBezTo>
                <a:lnTo>
                  <a:pt x="2815" y="846"/>
                </a:lnTo>
                <a:cubicBezTo>
                  <a:pt x="2802" y="846"/>
                  <a:pt x="2790" y="841"/>
                  <a:pt x="2781" y="832"/>
                </a:cubicBezTo>
                <a:lnTo>
                  <a:pt x="2779" y="830"/>
                </a:lnTo>
                <a:cubicBezTo>
                  <a:pt x="2776" y="827"/>
                  <a:pt x="2773" y="824"/>
                  <a:pt x="2771" y="820"/>
                </a:cubicBezTo>
                <a:lnTo>
                  <a:pt x="2768" y="813"/>
                </a:lnTo>
                <a:lnTo>
                  <a:pt x="2766" y="809"/>
                </a:lnTo>
                <a:lnTo>
                  <a:pt x="2775" y="822"/>
                </a:lnTo>
                <a:lnTo>
                  <a:pt x="2772" y="819"/>
                </a:lnTo>
                <a:lnTo>
                  <a:pt x="2820" y="831"/>
                </a:lnTo>
                <a:lnTo>
                  <a:pt x="2815" y="833"/>
                </a:lnTo>
                <a:lnTo>
                  <a:pt x="2830" y="825"/>
                </a:lnTo>
                <a:lnTo>
                  <a:pt x="2826" y="828"/>
                </a:lnTo>
                <a:cubicBezTo>
                  <a:pt x="2822" y="832"/>
                  <a:pt x="2817" y="834"/>
                  <a:pt x="2812" y="836"/>
                </a:cubicBezTo>
                <a:lnTo>
                  <a:pt x="2807" y="838"/>
                </a:lnTo>
                <a:cubicBezTo>
                  <a:pt x="2802" y="839"/>
                  <a:pt x="2797" y="840"/>
                  <a:pt x="2792" y="840"/>
                </a:cubicBezTo>
                <a:lnTo>
                  <a:pt x="2787" y="840"/>
                </a:lnTo>
                <a:cubicBezTo>
                  <a:pt x="2776" y="840"/>
                  <a:pt x="2766" y="836"/>
                  <a:pt x="2757" y="830"/>
                </a:cubicBezTo>
                <a:lnTo>
                  <a:pt x="2752" y="826"/>
                </a:lnTo>
                <a:lnTo>
                  <a:pt x="2747" y="822"/>
                </a:lnTo>
                <a:lnTo>
                  <a:pt x="2783" y="832"/>
                </a:lnTo>
                <a:lnTo>
                  <a:pt x="2778" y="833"/>
                </a:lnTo>
                <a:lnTo>
                  <a:pt x="2787" y="831"/>
                </a:lnTo>
                <a:lnTo>
                  <a:pt x="2787" y="830"/>
                </a:lnTo>
                <a:lnTo>
                  <a:pt x="2783" y="832"/>
                </a:lnTo>
                <a:cubicBezTo>
                  <a:pt x="2778" y="834"/>
                  <a:pt x="2773" y="836"/>
                  <a:pt x="2768" y="836"/>
                </a:cubicBezTo>
                <a:lnTo>
                  <a:pt x="2763" y="837"/>
                </a:lnTo>
                <a:cubicBezTo>
                  <a:pt x="2747" y="838"/>
                  <a:pt x="2730" y="831"/>
                  <a:pt x="2720" y="818"/>
                </a:cubicBezTo>
                <a:lnTo>
                  <a:pt x="2717" y="813"/>
                </a:lnTo>
                <a:lnTo>
                  <a:pt x="2712" y="808"/>
                </a:lnTo>
                <a:lnTo>
                  <a:pt x="2767" y="822"/>
                </a:lnTo>
                <a:lnTo>
                  <a:pt x="2762" y="824"/>
                </a:lnTo>
                <a:lnTo>
                  <a:pt x="2774" y="817"/>
                </a:lnTo>
                <a:lnTo>
                  <a:pt x="2769" y="821"/>
                </a:lnTo>
                <a:cubicBezTo>
                  <a:pt x="2764" y="825"/>
                  <a:pt x="2757" y="829"/>
                  <a:pt x="2749" y="830"/>
                </a:cubicBezTo>
                <a:lnTo>
                  <a:pt x="2750" y="830"/>
                </a:lnTo>
                <a:lnTo>
                  <a:pt x="2746" y="831"/>
                </a:lnTo>
                <a:lnTo>
                  <a:pt x="2762" y="821"/>
                </a:lnTo>
                <a:lnTo>
                  <a:pt x="2753" y="830"/>
                </a:lnTo>
                <a:lnTo>
                  <a:pt x="2758" y="824"/>
                </a:lnTo>
                <a:lnTo>
                  <a:pt x="2754" y="830"/>
                </a:lnTo>
                <a:cubicBezTo>
                  <a:pt x="2751" y="832"/>
                  <a:pt x="2749" y="835"/>
                  <a:pt x="2746" y="837"/>
                </a:cubicBezTo>
                <a:lnTo>
                  <a:pt x="2741" y="841"/>
                </a:lnTo>
                <a:cubicBezTo>
                  <a:pt x="2736" y="846"/>
                  <a:pt x="2729" y="849"/>
                  <a:pt x="2722" y="850"/>
                </a:cubicBezTo>
                <a:lnTo>
                  <a:pt x="2712" y="852"/>
                </a:lnTo>
                <a:lnTo>
                  <a:pt x="2707" y="853"/>
                </a:lnTo>
                <a:lnTo>
                  <a:pt x="2733" y="842"/>
                </a:lnTo>
                <a:lnTo>
                  <a:pt x="2724" y="849"/>
                </a:lnTo>
                <a:cubicBezTo>
                  <a:pt x="2721" y="852"/>
                  <a:pt x="2718" y="854"/>
                  <a:pt x="2714" y="855"/>
                </a:cubicBezTo>
                <a:lnTo>
                  <a:pt x="2715" y="855"/>
                </a:lnTo>
                <a:lnTo>
                  <a:pt x="2710" y="858"/>
                </a:lnTo>
                <a:lnTo>
                  <a:pt x="2723" y="845"/>
                </a:lnTo>
                <a:lnTo>
                  <a:pt x="2716" y="856"/>
                </a:lnTo>
                <a:lnTo>
                  <a:pt x="2711" y="861"/>
                </a:lnTo>
                <a:cubicBezTo>
                  <a:pt x="2702" y="873"/>
                  <a:pt x="2688" y="879"/>
                  <a:pt x="2674" y="879"/>
                </a:cubicBezTo>
                <a:lnTo>
                  <a:pt x="2671" y="879"/>
                </a:lnTo>
                <a:cubicBezTo>
                  <a:pt x="2661" y="879"/>
                  <a:pt x="2651" y="876"/>
                  <a:pt x="2643" y="869"/>
                </a:cubicBezTo>
                <a:lnTo>
                  <a:pt x="2641" y="868"/>
                </a:lnTo>
                <a:lnTo>
                  <a:pt x="2652" y="874"/>
                </a:lnTo>
                <a:lnTo>
                  <a:pt x="2649" y="873"/>
                </a:lnTo>
                <a:lnTo>
                  <a:pt x="2685" y="873"/>
                </a:lnTo>
                <a:lnTo>
                  <a:pt x="2682" y="874"/>
                </a:lnTo>
                <a:lnTo>
                  <a:pt x="2704" y="857"/>
                </a:lnTo>
                <a:lnTo>
                  <a:pt x="2701" y="861"/>
                </a:lnTo>
                <a:lnTo>
                  <a:pt x="2708" y="848"/>
                </a:lnTo>
                <a:lnTo>
                  <a:pt x="2705" y="857"/>
                </a:lnTo>
                <a:lnTo>
                  <a:pt x="2698" y="873"/>
                </a:lnTo>
                <a:lnTo>
                  <a:pt x="2693" y="882"/>
                </a:lnTo>
                <a:lnTo>
                  <a:pt x="2688" y="892"/>
                </a:lnTo>
                <a:lnTo>
                  <a:pt x="2691" y="886"/>
                </a:lnTo>
                <a:lnTo>
                  <a:pt x="2690" y="888"/>
                </a:lnTo>
                <a:lnTo>
                  <a:pt x="2687" y="901"/>
                </a:lnTo>
                <a:lnTo>
                  <a:pt x="2684" y="912"/>
                </a:lnTo>
                <a:lnTo>
                  <a:pt x="2681" y="919"/>
                </a:lnTo>
                <a:cubicBezTo>
                  <a:pt x="2679" y="924"/>
                  <a:pt x="2677" y="929"/>
                  <a:pt x="2673" y="933"/>
                </a:cubicBezTo>
                <a:lnTo>
                  <a:pt x="2669" y="939"/>
                </a:lnTo>
                <a:cubicBezTo>
                  <a:pt x="2665" y="944"/>
                  <a:pt x="2660" y="947"/>
                  <a:pt x="2655" y="950"/>
                </a:cubicBezTo>
                <a:lnTo>
                  <a:pt x="2654" y="951"/>
                </a:lnTo>
                <a:lnTo>
                  <a:pt x="2645" y="957"/>
                </a:lnTo>
                <a:lnTo>
                  <a:pt x="2654" y="948"/>
                </a:lnTo>
                <a:lnTo>
                  <a:pt x="2646" y="957"/>
                </a:lnTo>
                <a:lnTo>
                  <a:pt x="2642" y="962"/>
                </a:lnTo>
                <a:cubicBezTo>
                  <a:pt x="2628" y="976"/>
                  <a:pt x="2607" y="980"/>
                  <a:pt x="2588" y="972"/>
                </a:cubicBezTo>
                <a:lnTo>
                  <a:pt x="2584" y="970"/>
                </a:lnTo>
                <a:cubicBezTo>
                  <a:pt x="2580" y="968"/>
                  <a:pt x="2577" y="966"/>
                  <a:pt x="2573" y="963"/>
                </a:cubicBezTo>
                <a:lnTo>
                  <a:pt x="2568" y="959"/>
                </a:lnTo>
                <a:lnTo>
                  <a:pt x="2598" y="970"/>
                </a:lnTo>
                <a:lnTo>
                  <a:pt x="2594" y="970"/>
                </a:lnTo>
                <a:lnTo>
                  <a:pt x="2589" y="970"/>
                </a:lnTo>
                <a:cubicBezTo>
                  <a:pt x="2576" y="970"/>
                  <a:pt x="2564" y="965"/>
                  <a:pt x="2555" y="956"/>
                </a:cubicBezTo>
                <a:lnTo>
                  <a:pt x="2551" y="951"/>
                </a:lnTo>
                <a:lnTo>
                  <a:pt x="2546" y="946"/>
                </a:lnTo>
                <a:lnTo>
                  <a:pt x="2553" y="952"/>
                </a:lnTo>
                <a:lnTo>
                  <a:pt x="2548" y="949"/>
                </a:lnTo>
                <a:lnTo>
                  <a:pt x="2560" y="955"/>
                </a:lnTo>
                <a:lnTo>
                  <a:pt x="2555" y="954"/>
                </a:lnTo>
                <a:lnTo>
                  <a:pt x="2588" y="953"/>
                </a:lnTo>
                <a:lnTo>
                  <a:pt x="2581" y="956"/>
                </a:lnTo>
                <a:lnTo>
                  <a:pt x="2576" y="957"/>
                </a:lnTo>
                <a:cubicBezTo>
                  <a:pt x="2563" y="961"/>
                  <a:pt x="2548" y="960"/>
                  <a:pt x="2536" y="953"/>
                </a:cubicBezTo>
                <a:lnTo>
                  <a:pt x="2531" y="950"/>
                </a:lnTo>
                <a:cubicBezTo>
                  <a:pt x="2529" y="948"/>
                  <a:pt x="2526" y="946"/>
                  <a:pt x="2524" y="944"/>
                </a:cubicBezTo>
                <a:lnTo>
                  <a:pt x="2520" y="940"/>
                </a:lnTo>
                <a:lnTo>
                  <a:pt x="2551" y="952"/>
                </a:lnTo>
                <a:lnTo>
                  <a:pt x="2547" y="952"/>
                </a:lnTo>
                <a:cubicBezTo>
                  <a:pt x="2541" y="952"/>
                  <a:pt x="2535" y="951"/>
                  <a:pt x="2529" y="949"/>
                </a:cubicBezTo>
                <a:lnTo>
                  <a:pt x="2524" y="947"/>
                </a:lnTo>
                <a:cubicBezTo>
                  <a:pt x="2513" y="943"/>
                  <a:pt x="2504" y="934"/>
                  <a:pt x="2499" y="923"/>
                </a:cubicBezTo>
                <a:lnTo>
                  <a:pt x="2495" y="914"/>
                </a:lnTo>
                <a:lnTo>
                  <a:pt x="2490" y="904"/>
                </a:lnTo>
                <a:lnTo>
                  <a:pt x="2495" y="913"/>
                </a:lnTo>
                <a:lnTo>
                  <a:pt x="2491" y="908"/>
                </a:lnTo>
                <a:lnTo>
                  <a:pt x="2507" y="920"/>
                </a:lnTo>
                <a:lnTo>
                  <a:pt x="2502" y="918"/>
                </a:lnTo>
                <a:lnTo>
                  <a:pt x="2550" y="915"/>
                </a:lnTo>
                <a:lnTo>
                  <a:pt x="2548" y="915"/>
                </a:lnTo>
                <a:lnTo>
                  <a:pt x="2546" y="917"/>
                </a:lnTo>
                <a:cubicBezTo>
                  <a:pt x="2540" y="922"/>
                  <a:pt x="2533" y="926"/>
                  <a:pt x="2525" y="927"/>
                </a:cubicBezTo>
                <a:lnTo>
                  <a:pt x="2523" y="928"/>
                </a:lnTo>
                <a:cubicBezTo>
                  <a:pt x="2505" y="931"/>
                  <a:pt x="2487" y="924"/>
                  <a:pt x="2476" y="910"/>
                </a:cubicBezTo>
                <a:lnTo>
                  <a:pt x="2471" y="903"/>
                </a:lnTo>
                <a:lnTo>
                  <a:pt x="2467" y="898"/>
                </a:lnTo>
                <a:lnTo>
                  <a:pt x="2463" y="890"/>
                </a:lnTo>
                <a:lnTo>
                  <a:pt x="2487" y="911"/>
                </a:lnTo>
                <a:lnTo>
                  <a:pt x="2476" y="906"/>
                </a:lnTo>
                <a:lnTo>
                  <a:pt x="2472" y="903"/>
                </a:lnTo>
                <a:cubicBezTo>
                  <a:pt x="2464" y="899"/>
                  <a:pt x="2458" y="893"/>
                  <a:pt x="2454" y="886"/>
                </a:cubicBezTo>
                <a:lnTo>
                  <a:pt x="2446" y="873"/>
                </a:lnTo>
                <a:lnTo>
                  <a:pt x="2442" y="863"/>
                </a:lnTo>
                <a:lnTo>
                  <a:pt x="2450" y="875"/>
                </a:lnTo>
                <a:lnTo>
                  <a:pt x="2445" y="870"/>
                </a:lnTo>
                <a:lnTo>
                  <a:pt x="2451" y="875"/>
                </a:lnTo>
                <a:lnTo>
                  <a:pt x="2446" y="871"/>
                </a:lnTo>
                <a:cubicBezTo>
                  <a:pt x="2442" y="868"/>
                  <a:pt x="2438" y="864"/>
                  <a:pt x="2436" y="860"/>
                </a:cubicBezTo>
                <a:lnTo>
                  <a:pt x="2433" y="856"/>
                </a:lnTo>
                <a:lnTo>
                  <a:pt x="2428" y="850"/>
                </a:lnTo>
                <a:lnTo>
                  <a:pt x="2437" y="858"/>
                </a:lnTo>
                <a:lnTo>
                  <a:pt x="2430" y="853"/>
                </a:lnTo>
                <a:lnTo>
                  <a:pt x="2425" y="848"/>
                </a:lnTo>
                <a:cubicBezTo>
                  <a:pt x="2420" y="844"/>
                  <a:pt x="2417" y="839"/>
                  <a:pt x="2414" y="834"/>
                </a:cubicBezTo>
                <a:lnTo>
                  <a:pt x="2408" y="822"/>
                </a:lnTo>
                <a:lnTo>
                  <a:pt x="2406" y="817"/>
                </a:lnTo>
                <a:lnTo>
                  <a:pt x="2397" y="800"/>
                </a:lnTo>
                <a:lnTo>
                  <a:pt x="2405" y="810"/>
                </a:lnTo>
                <a:lnTo>
                  <a:pt x="2402" y="807"/>
                </a:lnTo>
                <a:lnTo>
                  <a:pt x="2397" y="803"/>
                </a:lnTo>
                <a:cubicBezTo>
                  <a:pt x="2395" y="802"/>
                  <a:pt x="2394" y="800"/>
                  <a:pt x="2392" y="798"/>
                </a:cubicBezTo>
                <a:lnTo>
                  <a:pt x="2382" y="787"/>
                </a:lnTo>
                <a:cubicBezTo>
                  <a:pt x="2381" y="785"/>
                  <a:pt x="2379" y="783"/>
                  <a:pt x="2378" y="780"/>
                </a:cubicBezTo>
                <a:lnTo>
                  <a:pt x="2372" y="769"/>
                </a:lnTo>
                <a:lnTo>
                  <a:pt x="2366" y="762"/>
                </a:lnTo>
                <a:lnTo>
                  <a:pt x="2361" y="755"/>
                </a:lnTo>
                <a:cubicBezTo>
                  <a:pt x="2360" y="753"/>
                  <a:pt x="2358" y="750"/>
                  <a:pt x="2357" y="748"/>
                </a:cubicBezTo>
                <a:lnTo>
                  <a:pt x="2353" y="739"/>
                </a:lnTo>
                <a:lnTo>
                  <a:pt x="2351" y="733"/>
                </a:lnTo>
                <a:lnTo>
                  <a:pt x="2341" y="719"/>
                </a:lnTo>
                <a:lnTo>
                  <a:pt x="2334" y="706"/>
                </a:lnTo>
                <a:lnTo>
                  <a:pt x="2324" y="693"/>
                </a:lnTo>
                <a:lnTo>
                  <a:pt x="2331" y="701"/>
                </a:lnTo>
                <a:lnTo>
                  <a:pt x="2321" y="692"/>
                </a:lnTo>
                <a:cubicBezTo>
                  <a:pt x="2320" y="691"/>
                  <a:pt x="2318" y="689"/>
                  <a:pt x="2316" y="687"/>
                </a:cubicBezTo>
                <a:lnTo>
                  <a:pt x="2304" y="671"/>
                </a:lnTo>
                <a:lnTo>
                  <a:pt x="2294" y="657"/>
                </a:lnTo>
                <a:cubicBezTo>
                  <a:pt x="2293" y="655"/>
                  <a:pt x="2292" y="653"/>
                  <a:pt x="2291" y="651"/>
                </a:cubicBezTo>
                <a:lnTo>
                  <a:pt x="2284" y="635"/>
                </a:lnTo>
                <a:lnTo>
                  <a:pt x="2274" y="618"/>
                </a:lnTo>
                <a:lnTo>
                  <a:pt x="2279" y="625"/>
                </a:lnTo>
                <a:lnTo>
                  <a:pt x="2269" y="614"/>
                </a:lnTo>
                <a:lnTo>
                  <a:pt x="2277" y="621"/>
                </a:lnTo>
                <a:lnTo>
                  <a:pt x="2270" y="615"/>
                </a:lnTo>
                <a:lnTo>
                  <a:pt x="2265" y="611"/>
                </a:lnTo>
                <a:cubicBezTo>
                  <a:pt x="2260" y="606"/>
                  <a:pt x="2256" y="600"/>
                  <a:pt x="2253" y="594"/>
                </a:cubicBezTo>
                <a:lnTo>
                  <a:pt x="2249" y="584"/>
                </a:lnTo>
                <a:lnTo>
                  <a:pt x="2244" y="573"/>
                </a:lnTo>
                <a:lnTo>
                  <a:pt x="2248" y="581"/>
                </a:lnTo>
                <a:lnTo>
                  <a:pt x="2246" y="578"/>
                </a:lnTo>
                <a:lnTo>
                  <a:pt x="2241" y="572"/>
                </a:lnTo>
                <a:cubicBezTo>
                  <a:pt x="2238" y="568"/>
                  <a:pt x="2235" y="564"/>
                  <a:pt x="2234" y="559"/>
                </a:cubicBezTo>
                <a:lnTo>
                  <a:pt x="2229" y="548"/>
                </a:lnTo>
                <a:lnTo>
                  <a:pt x="2225" y="537"/>
                </a:lnTo>
                <a:lnTo>
                  <a:pt x="2228" y="544"/>
                </a:lnTo>
                <a:lnTo>
                  <a:pt x="2219" y="529"/>
                </a:lnTo>
                <a:lnTo>
                  <a:pt x="2225" y="537"/>
                </a:lnTo>
                <a:lnTo>
                  <a:pt x="2215" y="527"/>
                </a:lnTo>
                <a:lnTo>
                  <a:pt x="2240" y="540"/>
                </a:lnTo>
                <a:lnTo>
                  <a:pt x="2236" y="540"/>
                </a:lnTo>
                <a:lnTo>
                  <a:pt x="2231" y="539"/>
                </a:lnTo>
                <a:cubicBezTo>
                  <a:pt x="2221" y="537"/>
                  <a:pt x="2212" y="531"/>
                  <a:pt x="2205" y="524"/>
                </a:cubicBezTo>
                <a:lnTo>
                  <a:pt x="2200" y="519"/>
                </a:lnTo>
                <a:cubicBezTo>
                  <a:pt x="2198" y="516"/>
                  <a:pt x="2196" y="514"/>
                  <a:pt x="2195" y="511"/>
                </a:cubicBezTo>
                <a:lnTo>
                  <a:pt x="2190" y="502"/>
                </a:lnTo>
                <a:cubicBezTo>
                  <a:pt x="2188" y="500"/>
                  <a:pt x="2187" y="497"/>
                  <a:pt x="2186" y="494"/>
                </a:cubicBezTo>
                <a:lnTo>
                  <a:pt x="2182" y="481"/>
                </a:lnTo>
                <a:lnTo>
                  <a:pt x="2180" y="476"/>
                </a:lnTo>
                <a:lnTo>
                  <a:pt x="2178" y="469"/>
                </a:lnTo>
                <a:lnTo>
                  <a:pt x="2176" y="461"/>
                </a:lnTo>
                <a:lnTo>
                  <a:pt x="2179" y="467"/>
                </a:lnTo>
                <a:lnTo>
                  <a:pt x="2174" y="458"/>
                </a:lnTo>
                <a:lnTo>
                  <a:pt x="2180" y="468"/>
                </a:lnTo>
                <a:lnTo>
                  <a:pt x="2174" y="461"/>
                </a:lnTo>
                <a:lnTo>
                  <a:pt x="2162" y="445"/>
                </a:lnTo>
                <a:lnTo>
                  <a:pt x="2158" y="437"/>
                </a:lnTo>
                <a:lnTo>
                  <a:pt x="2153" y="430"/>
                </a:lnTo>
                <a:lnTo>
                  <a:pt x="2172" y="447"/>
                </a:lnTo>
                <a:lnTo>
                  <a:pt x="2167" y="445"/>
                </a:lnTo>
                <a:cubicBezTo>
                  <a:pt x="2164" y="443"/>
                  <a:pt x="2161" y="442"/>
                  <a:pt x="2159" y="440"/>
                </a:cubicBezTo>
                <a:lnTo>
                  <a:pt x="2154" y="436"/>
                </a:lnTo>
                <a:cubicBezTo>
                  <a:pt x="2149" y="432"/>
                  <a:pt x="2144" y="426"/>
                  <a:pt x="2141" y="419"/>
                </a:cubicBezTo>
                <a:lnTo>
                  <a:pt x="2136" y="409"/>
                </a:lnTo>
                <a:lnTo>
                  <a:pt x="2132" y="399"/>
                </a:lnTo>
                <a:lnTo>
                  <a:pt x="2129" y="394"/>
                </a:lnTo>
                <a:lnTo>
                  <a:pt x="2124" y="386"/>
                </a:lnTo>
                <a:lnTo>
                  <a:pt x="2129" y="393"/>
                </a:lnTo>
                <a:lnTo>
                  <a:pt x="2125" y="388"/>
                </a:lnTo>
                <a:lnTo>
                  <a:pt x="2133" y="395"/>
                </a:lnTo>
                <a:lnTo>
                  <a:pt x="2125" y="389"/>
                </a:lnTo>
                <a:lnTo>
                  <a:pt x="2116" y="382"/>
                </a:lnTo>
                <a:cubicBezTo>
                  <a:pt x="2114" y="380"/>
                  <a:pt x="2111" y="378"/>
                  <a:pt x="2110" y="376"/>
                </a:cubicBezTo>
                <a:lnTo>
                  <a:pt x="2104" y="369"/>
                </a:lnTo>
                <a:lnTo>
                  <a:pt x="2100" y="364"/>
                </a:lnTo>
                <a:lnTo>
                  <a:pt x="2123" y="379"/>
                </a:lnTo>
                <a:lnTo>
                  <a:pt x="2118" y="378"/>
                </a:lnTo>
                <a:cubicBezTo>
                  <a:pt x="2111" y="376"/>
                  <a:pt x="2105" y="372"/>
                  <a:pt x="2100" y="368"/>
                </a:cubicBezTo>
                <a:lnTo>
                  <a:pt x="2096" y="364"/>
                </a:lnTo>
                <a:cubicBezTo>
                  <a:pt x="2089" y="358"/>
                  <a:pt x="2084" y="351"/>
                  <a:pt x="2082" y="342"/>
                </a:cubicBezTo>
                <a:lnTo>
                  <a:pt x="2078" y="329"/>
                </a:lnTo>
                <a:lnTo>
                  <a:pt x="2076" y="319"/>
                </a:lnTo>
                <a:lnTo>
                  <a:pt x="2075" y="313"/>
                </a:lnTo>
                <a:lnTo>
                  <a:pt x="2072" y="305"/>
                </a:lnTo>
                <a:lnTo>
                  <a:pt x="2089" y="328"/>
                </a:lnTo>
                <a:lnTo>
                  <a:pt x="2087" y="327"/>
                </a:lnTo>
                <a:lnTo>
                  <a:pt x="2125" y="336"/>
                </a:lnTo>
                <a:lnTo>
                  <a:pt x="2123" y="336"/>
                </a:lnTo>
                <a:lnTo>
                  <a:pt x="2131" y="334"/>
                </a:lnTo>
                <a:lnTo>
                  <a:pt x="2126" y="336"/>
                </a:lnTo>
                <a:cubicBezTo>
                  <a:pt x="2119" y="338"/>
                  <a:pt x="2111" y="340"/>
                  <a:pt x="2103" y="339"/>
                </a:cubicBezTo>
                <a:lnTo>
                  <a:pt x="2099" y="338"/>
                </a:lnTo>
                <a:cubicBezTo>
                  <a:pt x="2096" y="338"/>
                  <a:pt x="2093" y="337"/>
                  <a:pt x="2090" y="336"/>
                </a:cubicBezTo>
                <a:lnTo>
                  <a:pt x="2085" y="335"/>
                </a:lnTo>
                <a:cubicBezTo>
                  <a:pt x="2078" y="333"/>
                  <a:pt x="2071" y="329"/>
                  <a:pt x="2065" y="323"/>
                </a:cubicBezTo>
                <a:lnTo>
                  <a:pt x="2061" y="318"/>
                </a:lnTo>
                <a:lnTo>
                  <a:pt x="2056" y="313"/>
                </a:lnTo>
                <a:lnTo>
                  <a:pt x="2079" y="326"/>
                </a:lnTo>
                <a:lnTo>
                  <a:pt x="2070" y="324"/>
                </a:lnTo>
                <a:lnTo>
                  <a:pt x="2065" y="323"/>
                </a:lnTo>
                <a:cubicBezTo>
                  <a:pt x="2057" y="320"/>
                  <a:pt x="2049" y="315"/>
                  <a:pt x="2044" y="308"/>
                </a:cubicBezTo>
                <a:lnTo>
                  <a:pt x="2036" y="298"/>
                </a:lnTo>
                <a:lnTo>
                  <a:pt x="2032" y="292"/>
                </a:lnTo>
                <a:lnTo>
                  <a:pt x="2051" y="308"/>
                </a:lnTo>
                <a:lnTo>
                  <a:pt x="2047" y="306"/>
                </a:lnTo>
                <a:lnTo>
                  <a:pt x="2062" y="310"/>
                </a:lnTo>
                <a:lnTo>
                  <a:pt x="2057" y="310"/>
                </a:lnTo>
                <a:lnTo>
                  <a:pt x="2072" y="309"/>
                </a:lnTo>
                <a:lnTo>
                  <a:pt x="2062" y="311"/>
                </a:lnTo>
                <a:lnTo>
                  <a:pt x="2057" y="311"/>
                </a:lnTo>
                <a:cubicBezTo>
                  <a:pt x="2047" y="312"/>
                  <a:pt x="2037" y="310"/>
                  <a:pt x="2029" y="305"/>
                </a:cubicBezTo>
                <a:lnTo>
                  <a:pt x="2023" y="302"/>
                </a:lnTo>
                <a:lnTo>
                  <a:pt x="2018" y="299"/>
                </a:lnTo>
                <a:lnTo>
                  <a:pt x="2024" y="302"/>
                </a:lnTo>
                <a:lnTo>
                  <a:pt x="2018" y="300"/>
                </a:lnTo>
                <a:lnTo>
                  <a:pt x="2009" y="297"/>
                </a:lnTo>
                <a:lnTo>
                  <a:pt x="2024" y="299"/>
                </a:lnTo>
                <a:lnTo>
                  <a:pt x="2019" y="299"/>
                </a:lnTo>
                <a:lnTo>
                  <a:pt x="2014" y="299"/>
                </a:lnTo>
                <a:cubicBezTo>
                  <a:pt x="2008" y="300"/>
                  <a:pt x="2001" y="299"/>
                  <a:pt x="1994" y="297"/>
                </a:cubicBezTo>
                <a:lnTo>
                  <a:pt x="1990" y="296"/>
                </a:lnTo>
                <a:cubicBezTo>
                  <a:pt x="1982" y="293"/>
                  <a:pt x="1975" y="288"/>
                  <a:pt x="1969" y="282"/>
                </a:cubicBezTo>
                <a:lnTo>
                  <a:pt x="1967" y="279"/>
                </a:lnTo>
                <a:lnTo>
                  <a:pt x="1962" y="274"/>
                </a:lnTo>
                <a:lnTo>
                  <a:pt x="2022" y="280"/>
                </a:lnTo>
                <a:lnTo>
                  <a:pt x="2016" y="284"/>
                </a:lnTo>
                <a:lnTo>
                  <a:pt x="2011" y="287"/>
                </a:lnTo>
                <a:cubicBezTo>
                  <a:pt x="1993" y="298"/>
                  <a:pt x="1970" y="296"/>
                  <a:pt x="1954" y="282"/>
                </a:cubicBezTo>
                <a:lnTo>
                  <a:pt x="1950" y="278"/>
                </a:lnTo>
                <a:cubicBezTo>
                  <a:pt x="1948" y="276"/>
                  <a:pt x="1946" y="275"/>
                  <a:pt x="1945" y="273"/>
                </a:cubicBezTo>
                <a:lnTo>
                  <a:pt x="1940" y="267"/>
                </a:lnTo>
                <a:lnTo>
                  <a:pt x="1953" y="278"/>
                </a:lnTo>
                <a:lnTo>
                  <a:pt x="1944" y="273"/>
                </a:lnTo>
                <a:lnTo>
                  <a:pt x="1963" y="279"/>
                </a:lnTo>
                <a:lnTo>
                  <a:pt x="1952" y="277"/>
                </a:lnTo>
                <a:lnTo>
                  <a:pt x="1948" y="276"/>
                </a:lnTo>
                <a:cubicBezTo>
                  <a:pt x="1941" y="275"/>
                  <a:pt x="1934" y="272"/>
                  <a:pt x="1928" y="267"/>
                </a:cubicBezTo>
                <a:lnTo>
                  <a:pt x="1919" y="260"/>
                </a:lnTo>
                <a:cubicBezTo>
                  <a:pt x="1915" y="257"/>
                  <a:pt x="1912" y="254"/>
                  <a:pt x="1910" y="250"/>
                </a:cubicBezTo>
                <a:lnTo>
                  <a:pt x="1897" y="233"/>
                </a:lnTo>
                <a:lnTo>
                  <a:pt x="1895" y="228"/>
                </a:lnTo>
                <a:lnTo>
                  <a:pt x="1890" y="220"/>
                </a:lnTo>
                <a:lnTo>
                  <a:pt x="1896" y="227"/>
                </a:lnTo>
                <a:lnTo>
                  <a:pt x="1891" y="223"/>
                </a:lnTo>
                <a:lnTo>
                  <a:pt x="1900" y="230"/>
                </a:lnTo>
                <a:lnTo>
                  <a:pt x="1897" y="228"/>
                </a:lnTo>
                <a:lnTo>
                  <a:pt x="1892" y="225"/>
                </a:lnTo>
                <a:cubicBezTo>
                  <a:pt x="1890" y="224"/>
                  <a:pt x="1888" y="223"/>
                  <a:pt x="1885" y="221"/>
                </a:cubicBezTo>
                <a:lnTo>
                  <a:pt x="1880" y="217"/>
                </a:lnTo>
                <a:cubicBezTo>
                  <a:pt x="1874" y="212"/>
                  <a:pt x="1869" y="205"/>
                  <a:pt x="1866" y="198"/>
                </a:cubicBezTo>
                <a:lnTo>
                  <a:pt x="1862" y="187"/>
                </a:lnTo>
                <a:lnTo>
                  <a:pt x="1857" y="176"/>
                </a:lnTo>
                <a:lnTo>
                  <a:pt x="1868" y="191"/>
                </a:lnTo>
                <a:lnTo>
                  <a:pt x="1865" y="188"/>
                </a:lnTo>
                <a:lnTo>
                  <a:pt x="1864" y="188"/>
                </a:lnTo>
                <a:lnTo>
                  <a:pt x="1859" y="184"/>
                </a:lnTo>
                <a:cubicBezTo>
                  <a:pt x="1856" y="182"/>
                  <a:pt x="1854" y="180"/>
                  <a:pt x="1851" y="177"/>
                </a:cubicBezTo>
                <a:lnTo>
                  <a:pt x="1847" y="172"/>
                </a:lnTo>
                <a:cubicBezTo>
                  <a:pt x="1844" y="169"/>
                  <a:pt x="1841" y="165"/>
                  <a:pt x="1840" y="161"/>
                </a:cubicBezTo>
                <a:lnTo>
                  <a:pt x="1837" y="156"/>
                </a:lnTo>
                <a:cubicBezTo>
                  <a:pt x="1836" y="154"/>
                  <a:pt x="1835" y="152"/>
                  <a:pt x="1834" y="149"/>
                </a:cubicBezTo>
                <a:lnTo>
                  <a:pt x="1833" y="146"/>
                </a:lnTo>
                <a:lnTo>
                  <a:pt x="1834" y="145"/>
                </a:lnTo>
                <a:lnTo>
                  <a:pt x="1831" y="141"/>
                </a:lnTo>
                <a:lnTo>
                  <a:pt x="1855" y="162"/>
                </a:lnTo>
                <a:lnTo>
                  <a:pt x="1853" y="161"/>
                </a:lnTo>
                <a:lnTo>
                  <a:pt x="1882" y="163"/>
                </a:lnTo>
                <a:lnTo>
                  <a:pt x="1886" y="162"/>
                </a:lnTo>
                <a:lnTo>
                  <a:pt x="1884" y="163"/>
                </a:lnTo>
                <a:cubicBezTo>
                  <a:pt x="1872" y="167"/>
                  <a:pt x="1860" y="167"/>
                  <a:pt x="1848" y="163"/>
                </a:cubicBezTo>
                <a:lnTo>
                  <a:pt x="1846" y="162"/>
                </a:lnTo>
                <a:cubicBezTo>
                  <a:pt x="1837" y="158"/>
                  <a:pt x="1830" y="152"/>
                  <a:pt x="1824" y="145"/>
                </a:cubicBezTo>
                <a:lnTo>
                  <a:pt x="1822" y="141"/>
                </a:lnTo>
                <a:cubicBezTo>
                  <a:pt x="1819" y="138"/>
                  <a:pt x="1817" y="134"/>
                  <a:pt x="1816" y="130"/>
                </a:cubicBezTo>
                <a:lnTo>
                  <a:pt x="1816" y="129"/>
                </a:lnTo>
                <a:lnTo>
                  <a:pt x="1811" y="119"/>
                </a:lnTo>
                <a:lnTo>
                  <a:pt x="1827" y="138"/>
                </a:lnTo>
                <a:lnTo>
                  <a:pt x="1823" y="135"/>
                </a:lnTo>
                <a:lnTo>
                  <a:pt x="1818" y="132"/>
                </a:lnTo>
                <a:cubicBezTo>
                  <a:pt x="1813" y="128"/>
                  <a:pt x="1808" y="123"/>
                  <a:pt x="1804" y="117"/>
                </a:cubicBezTo>
                <a:lnTo>
                  <a:pt x="1797" y="105"/>
                </a:lnTo>
                <a:lnTo>
                  <a:pt x="1794" y="98"/>
                </a:lnTo>
                <a:lnTo>
                  <a:pt x="1789" y="90"/>
                </a:lnTo>
                <a:lnTo>
                  <a:pt x="1784" y="82"/>
                </a:lnTo>
                <a:lnTo>
                  <a:pt x="1789" y="88"/>
                </a:lnTo>
                <a:lnTo>
                  <a:pt x="1784" y="83"/>
                </a:lnTo>
                <a:lnTo>
                  <a:pt x="1797" y="94"/>
                </a:lnTo>
                <a:lnTo>
                  <a:pt x="1792" y="91"/>
                </a:lnTo>
                <a:lnTo>
                  <a:pt x="1832" y="95"/>
                </a:lnTo>
                <a:lnTo>
                  <a:pt x="1827" y="97"/>
                </a:lnTo>
                <a:lnTo>
                  <a:pt x="1839" y="90"/>
                </a:lnTo>
                <a:lnTo>
                  <a:pt x="1833" y="95"/>
                </a:lnTo>
                <a:lnTo>
                  <a:pt x="1823" y="101"/>
                </a:lnTo>
                <a:cubicBezTo>
                  <a:pt x="1815" y="106"/>
                  <a:pt x="1807" y="108"/>
                  <a:pt x="1797" y="108"/>
                </a:cubicBezTo>
                <a:lnTo>
                  <a:pt x="1798" y="108"/>
                </a:lnTo>
                <a:lnTo>
                  <a:pt x="1793" y="109"/>
                </a:lnTo>
                <a:lnTo>
                  <a:pt x="1822" y="95"/>
                </a:lnTo>
                <a:lnTo>
                  <a:pt x="1817" y="99"/>
                </a:lnTo>
                <a:lnTo>
                  <a:pt x="1822" y="94"/>
                </a:lnTo>
                <a:lnTo>
                  <a:pt x="1817" y="100"/>
                </a:lnTo>
                <a:cubicBezTo>
                  <a:pt x="1816" y="102"/>
                  <a:pt x="1815" y="104"/>
                  <a:pt x="1813" y="105"/>
                </a:cubicBezTo>
                <a:lnTo>
                  <a:pt x="1806" y="112"/>
                </a:lnTo>
                <a:lnTo>
                  <a:pt x="1798" y="121"/>
                </a:lnTo>
                <a:lnTo>
                  <a:pt x="1791" y="130"/>
                </a:lnTo>
                <a:lnTo>
                  <a:pt x="1781" y="145"/>
                </a:lnTo>
                <a:lnTo>
                  <a:pt x="1777" y="152"/>
                </a:lnTo>
                <a:lnTo>
                  <a:pt x="1772" y="160"/>
                </a:lnTo>
                <a:lnTo>
                  <a:pt x="1777" y="149"/>
                </a:lnTo>
                <a:lnTo>
                  <a:pt x="1773" y="161"/>
                </a:lnTo>
                <a:lnTo>
                  <a:pt x="1771" y="169"/>
                </a:lnTo>
                <a:cubicBezTo>
                  <a:pt x="1771" y="171"/>
                  <a:pt x="1770" y="174"/>
                  <a:pt x="1769" y="176"/>
                </a:cubicBezTo>
                <a:lnTo>
                  <a:pt x="1766" y="182"/>
                </a:lnTo>
                <a:cubicBezTo>
                  <a:pt x="1763" y="190"/>
                  <a:pt x="1757" y="196"/>
                  <a:pt x="1750" y="201"/>
                </a:cubicBezTo>
                <a:lnTo>
                  <a:pt x="1745" y="205"/>
                </a:lnTo>
                <a:cubicBezTo>
                  <a:pt x="1740" y="208"/>
                  <a:pt x="1734" y="211"/>
                  <a:pt x="1728" y="212"/>
                </a:cubicBezTo>
                <a:lnTo>
                  <a:pt x="1723" y="213"/>
                </a:lnTo>
                <a:lnTo>
                  <a:pt x="1745" y="202"/>
                </a:lnTo>
                <a:lnTo>
                  <a:pt x="1735" y="211"/>
                </a:lnTo>
                <a:lnTo>
                  <a:pt x="1746" y="197"/>
                </a:lnTo>
                <a:lnTo>
                  <a:pt x="1740" y="208"/>
                </a:lnTo>
                <a:lnTo>
                  <a:pt x="1733" y="220"/>
                </a:lnTo>
                <a:lnTo>
                  <a:pt x="1725" y="230"/>
                </a:lnTo>
                <a:lnTo>
                  <a:pt x="1713" y="250"/>
                </a:lnTo>
                <a:lnTo>
                  <a:pt x="1705" y="260"/>
                </a:lnTo>
                <a:lnTo>
                  <a:pt x="1696" y="273"/>
                </a:lnTo>
                <a:cubicBezTo>
                  <a:pt x="1694" y="276"/>
                  <a:pt x="1692" y="278"/>
                  <a:pt x="1690" y="280"/>
                </a:cubicBezTo>
                <a:lnTo>
                  <a:pt x="1685" y="285"/>
                </a:lnTo>
                <a:lnTo>
                  <a:pt x="1691" y="278"/>
                </a:lnTo>
                <a:lnTo>
                  <a:pt x="1686" y="285"/>
                </a:lnTo>
                <a:lnTo>
                  <a:pt x="1691" y="277"/>
                </a:lnTo>
                <a:lnTo>
                  <a:pt x="1685" y="289"/>
                </a:lnTo>
                <a:lnTo>
                  <a:pt x="1680" y="299"/>
                </a:lnTo>
                <a:cubicBezTo>
                  <a:pt x="1678" y="303"/>
                  <a:pt x="1676" y="306"/>
                  <a:pt x="1673" y="310"/>
                </a:cubicBezTo>
                <a:lnTo>
                  <a:pt x="1665" y="318"/>
                </a:lnTo>
                <a:lnTo>
                  <a:pt x="1660" y="323"/>
                </a:lnTo>
                <a:lnTo>
                  <a:pt x="1670" y="309"/>
                </a:lnTo>
                <a:lnTo>
                  <a:pt x="1665" y="319"/>
                </a:lnTo>
                <a:lnTo>
                  <a:pt x="1657" y="333"/>
                </a:lnTo>
                <a:lnTo>
                  <a:pt x="1652" y="340"/>
                </a:lnTo>
                <a:lnTo>
                  <a:pt x="1647" y="346"/>
                </a:lnTo>
                <a:lnTo>
                  <a:pt x="1653" y="336"/>
                </a:lnTo>
                <a:lnTo>
                  <a:pt x="1649" y="346"/>
                </a:lnTo>
                <a:lnTo>
                  <a:pt x="1644" y="357"/>
                </a:lnTo>
                <a:cubicBezTo>
                  <a:pt x="1643" y="359"/>
                  <a:pt x="1642" y="361"/>
                  <a:pt x="1641" y="364"/>
                </a:cubicBezTo>
                <a:lnTo>
                  <a:pt x="1630" y="380"/>
                </a:lnTo>
                <a:lnTo>
                  <a:pt x="1628" y="383"/>
                </a:lnTo>
                <a:lnTo>
                  <a:pt x="1625" y="388"/>
                </a:lnTo>
                <a:lnTo>
                  <a:pt x="1616" y="410"/>
                </a:lnTo>
                <a:lnTo>
                  <a:pt x="1605" y="436"/>
                </a:lnTo>
                <a:lnTo>
                  <a:pt x="1595" y="455"/>
                </a:lnTo>
                <a:cubicBezTo>
                  <a:pt x="1592" y="460"/>
                  <a:pt x="1589" y="465"/>
                  <a:pt x="1584" y="469"/>
                </a:cubicBezTo>
                <a:lnTo>
                  <a:pt x="1580" y="473"/>
                </a:lnTo>
                <a:lnTo>
                  <a:pt x="1586" y="466"/>
                </a:lnTo>
                <a:lnTo>
                  <a:pt x="1582" y="472"/>
                </a:lnTo>
                <a:lnTo>
                  <a:pt x="1590" y="457"/>
                </a:lnTo>
                <a:lnTo>
                  <a:pt x="1588" y="462"/>
                </a:lnTo>
                <a:lnTo>
                  <a:pt x="1586" y="471"/>
                </a:lnTo>
                <a:lnTo>
                  <a:pt x="1583" y="486"/>
                </a:lnTo>
                <a:lnTo>
                  <a:pt x="1580" y="495"/>
                </a:lnTo>
                <a:cubicBezTo>
                  <a:pt x="1579" y="499"/>
                  <a:pt x="1577" y="503"/>
                  <a:pt x="1575" y="507"/>
                </a:cubicBezTo>
                <a:lnTo>
                  <a:pt x="1570" y="515"/>
                </a:lnTo>
                <a:cubicBezTo>
                  <a:pt x="1569" y="518"/>
                  <a:pt x="1567" y="521"/>
                  <a:pt x="1565" y="523"/>
                </a:cubicBezTo>
                <a:lnTo>
                  <a:pt x="1560" y="528"/>
                </a:lnTo>
                <a:cubicBezTo>
                  <a:pt x="1557" y="531"/>
                  <a:pt x="1554" y="534"/>
                  <a:pt x="1551" y="536"/>
                </a:cubicBezTo>
                <a:lnTo>
                  <a:pt x="1547" y="539"/>
                </a:lnTo>
                <a:lnTo>
                  <a:pt x="1552" y="535"/>
                </a:lnTo>
                <a:lnTo>
                  <a:pt x="1547" y="539"/>
                </a:lnTo>
                <a:lnTo>
                  <a:pt x="1559" y="522"/>
                </a:lnTo>
                <a:lnTo>
                  <a:pt x="1557" y="528"/>
                </a:lnTo>
                <a:lnTo>
                  <a:pt x="1559" y="521"/>
                </a:lnTo>
                <a:lnTo>
                  <a:pt x="1556" y="533"/>
                </a:lnTo>
                <a:lnTo>
                  <a:pt x="1553" y="542"/>
                </a:lnTo>
                <a:lnTo>
                  <a:pt x="1550" y="549"/>
                </a:lnTo>
                <a:cubicBezTo>
                  <a:pt x="1549" y="553"/>
                  <a:pt x="1547" y="557"/>
                  <a:pt x="1544" y="560"/>
                </a:cubicBezTo>
                <a:lnTo>
                  <a:pt x="1536" y="570"/>
                </a:lnTo>
                <a:lnTo>
                  <a:pt x="1531" y="575"/>
                </a:lnTo>
                <a:lnTo>
                  <a:pt x="1539" y="564"/>
                </a:lnTo>
                <a:lnTo>
                  <a:pt x="1535" y="573"/>
                </a:lnTo>
                <a:lnTo>
                  <a:pt x="1530" y="582"/>
                </a:lnTo>
                <a:lnTo>
                  <a:pt x="1526" y="591"/>
                </a:lnTo>
                <a:lnTo>
                  <a:pt x="1523" y="599"/>
                </a:lnTo>
                <a:lnTo>
                  <a:pt x="1518" y="612"/>
                </a:lnTo>
                <a:lnTo>
                  <a:pt x="1514" y="626"/>
                </a:lnTo>
                <a:cubicBezTo>
                  <a:pt x="1513" y="628"/>
                  <a:pt x="1511" y="631"/>
                  <a:pt x="1510" y="634"/>
                </a:cubicBezTo>
                <a:lnTo>
                  <a:pt x="1506" y="640"/>
                </a:lnTo>
                <a:lnTo>
                  <a:pt x="1502" y="650"/>
                </a:lnTo>
                <a:lnTo>
                  <a:pt x="1504" y="643"/>
                </a:lnTo>
                <a:lnTo>
                  <a:pt x="1500" y="659"/>
                </a:lnTo>
                <a:lnTo>
                  <a:pt x="1493" y="679"/>
                </a:lnTo>
                <a:lnTo>
                  <a:pt x="1487" y="691"/>
                </a:lnTo>
                <a:lnTo>
                  <a:pt x="1482" y="701"/>
                </a:lnTo>
                <a:lnTo>
                  <a:pt x="1485" y="694"/>
                </a:lnTo>
                <a:lnTo>
                  <a:pt x="1481" y="709"/>
                </a:lnTo>
                <a:lnTo>
                  <a:pt x="1476" y="723"/>
                </a:lnTo>
                <a:lnTo>
                  <a:pt x="1471" y="739"/>
                </a:lnTo>
                <a:lnTo>
                  <a:pt x="1465" y="759"/>
                </a:lnTo>
                <a:lnTo>
                  <a:pt x="1461" y="769"/>
                </a:lnTo>
                <a:lnTo>
                  <a:pt x="1460" y="772"/>
                </a:lnTo>
                <a:lnTo>
                  <a:pt x="1458" y="775"/>
                </a:lnTo>
                <a:lnTo>
                  <a:pt x="1456" y="784"/>
                </a:lnTo>
                <a:lnTo>
                  <a:pt x="1454" y="794"/>
                </a:lnTo>
                <a:lnTo>
                  <a:pt x="1451" y="811"/>
                </a:lnTo>
                <a:lnTo>
                  <a:pt x="1447" y="826"/>
                </a:lnTo>
                <a:lnTo>
                  <a:pt x="1443" y="835"/>
                </a:lnTo>
                <a:lnTo>
                  <a:pt x="1438" y="845"/>
                </a:lnTo>
                <a:lnTo>
                  <a:pt x="1436" y="849"/>
                </a:lnTo>
                <a:lnTo>
                  <a:pt x="1439" y="842"/>
                </a:lnTo>
                <a:lnTo>
                  <a:pt x="1439" y="842"/>
                </a:lnTo>
                <a:lnTo>
                  <a:pt x="1434" y="860"/>
                </a:lnTo>
                <a:lnTo>
                  <a:pt x="1429" y="880"/>
                </a:lnTo>
                <a:lnTo>
                  <a:pt x="1424" y="895"/>
                </a:lnTo>
                <a:lnTo>
                  <a:pt x="1421" y="903"/>
                </a:lnTo>
                <a:lnTo>
                  <a:pt x="1416" y="926"/>
                </a:lnTo>
                <a:lnTo>
                  <a:pt x="1413" y="940"/>
                </a:lnTo>
                <a:lnTo>
                  <a:pt x="1410" y="951"/>
                </a:lnTo>
                <a:lnTo>
                  <a:pt x="1408" y="958"/>
                </a:lnTo>
                <a:cubicBezTo>
                  <a:pt x="1407" y="960"/>
                  <a:pt x="1407" y="963"/>
                  <a:pt x="1406" y="965"/>
                </a:cubicBezTo>
                <a:lnTo>
                  <a:pt x="1405" y="967"/>
                </a:lnTo>
                <a:lnTo>
                  <a:pt x="1403" y="972"/>
                </a:lnTo>
                <a:lnTo>
                  <a:pt x="1401" y="975"/>
                </a:lnTo>
                <a:lnTo>
                  <a:pt x="1397" y="993"/>
                </a:lnTo>
                <a:lnTo>
                  <a:pt x="1391" y="1018"/>
                </a:lnTo>
                <a:lnTo>
                  <a:pt x="1386" y="1033"/>
                </a:lnTo>
                <a:lnTo>
                  <a:pt x="1381" y="1046"/>
                </a:lnTo>
                <a:lnTo>
                  <a:pt x="1383" y="1039"/>
                </a:lnTo>
                <a:lnTo>
                  <a:pt x="1378" y="1061"/>
                </a:lnTo>
                <a:lnTo>
                  <a:pt x="1372" y="1086"/>
                </a:lnTo>
                <a:lnTo>
                  <a:pt x="1367" y="1101"/>
                </a:lnTo>
                <a:lnTo>
                  <a:pt x="1364" y="1107"/>
                </a:lnTo>
                <a:lnTo>
                  <a:pt x="1362" y="1114"/>
                </a:lnTo>
                <a:lnTo>
                  <a:pt x="1359" y="1128"/>
                </a:lnTo>
                <a:lnTo>
                  <a:pt x="1356" y="1140"/>
                </a:lnTo>
                <a:lnTo>
                  <a:pt x="1354" y="1149"/>
                </a:lnTo>
                <a:cubicBezTo>
                  <a:pt x="1353" y="1153"/>
                  <a:pt x="1351" y="1157"/>
                  <a:pt x="1349" y="1160"/>
                </a:cubicBezTo>
                <a:lnTo>
                  <a:pt x="1344" y="1170"/>
                </a:lnTo>
                <a:lnTo>
                  <a:pt x="1341" y="1174"/>
                </a:lnTo>
                <a:lnTo>
                  <a:pt x="1346" y="1165"/>
                </a:lnTo>
                <a:lnTo>
                  <a:pt x="1345" y="1165"/>
                </a:lnTo>
                <a:lnTo>
                  <a:pt x="1343" y="1173"/>
                </a:lnTo>
                <a:lnTo>
                  <a:pt x="1341" y="1185"/>
                </a:lnTo>
                <a:lnTo>
                  <a:pt x="1338" y="1203"/>
                </a:lnTo>
                <a:lnTo>
                  <a:pt x="1335" y="1219"/>
                </a:lnTo>
                <a:lnTo>
                  <a:pt x="1330" y="1231"/>
                </a:lnTo>
                <a:lnTo>
                  <a:pt x="1329" y="1234"/>
                </a:lnTo>
                <a:lnTo>
                  <a:pt x="1325" y="1242"/>
                </a:lnTo>
                <a:lnTo>
                  <a:pt x="1321" y="1256"/>
                </a:lnTo>
                <a:lnTo>
                  <a:pt x="1317" y="1271"/>
                </a:lnTo>
                <a:lnTo>
                  <a:pt x="1312" y="1294"/>
                </a:lnTo>
                <a:lnTo>
                  <a:pt x="1306" y="1318"/>
                </a:lnTo>
                <a:lnTo>
                  <a:pt x="1302" y="1334"/>
                </a:lnTo>
                <a:lnTo>
                  <a:pt x="1298" y="1344"/>
                </a:lnTo>
                <a:lnTo>
                  <a:pt x="1293" y="1366"/>
                </a:lnTo>
                <a:lnTo>
                  <a:pt x="1288" y="1393"/>
                </a:lnTo>
                <a:lnTo>
                  <a:pt x="1283" y="1409"/>
                </a:lnTo>
                <a:lnTo>
                  <a:pt x="1279" y="1420"/>
                </a:lnTo>
                <a:lnTo>
                  <a:pt x="1270" y="1454"/>
                </a:lnTo>
                <a:lnTo>
                  <a:pt x="1265" y="1480"/>
                </a:lnTo>
                <a:lnTo>
                  <a:pt x="1259" y="1506"/>
                </a:lnTo>
                <a:lnTo>
                  <a:pt x="1257" y="1514"/>
                </a:lnTo>
                <a:lnTo>
                  <a:pt x="1254" y="1524"/>
                </a:lnTo>
                <a:lnTo>
                  <a:pt x="1253" y="1527"/>
                </a:lnTo>
                <a:lnTo>
                  <a:pt x="1251" y="1532"/>
                </a:lnTo>
                <a:lnTo>
                  <a:pt x="1249" y="1540"/>
                </a:lnTo>
                <a:lnTo>
                  <a:pt x="1247" y="1556"/>
                </a:lnTo>
                <a:lnTo>
                  <a:pt x="1241" y="1583"/>
                </a:lnTo>
                <a:lnTo>
                  <a:pt x="1236" y="1604"/>
                </a:lnTo>
                <a:lnTo>
                  <a:pt x="1232" y="1620"/>
                </a:lnTo>
                <a:lnTo>
                  <a:pt x="1227" y="1644"/>
                </a:lnTo>
                <a:lnTo>
                  <a:pt x="1222" y="1669"/>
                </a:lnTo>
                <a:lnTo>
                  <a:pt x="1217" y="1686"/>
                </a:lnTo>
                <a:lnTo>
                  <a:pt x="1213" y="1701"/>
                </a:lnTo>
                <a:lnTo>
                  <a:pt x="1209" y="1722"/>
                </a:lnTo>
                <a:lnTo>
                  <a:pt x="1204" y="1745"/>
                </a:lnTo>
                <a:lnTo>
                  <a:pt x="1199" y="1769"/>
                </a:lnTo>
                <a:lnTo>
                  <a:pt x="1194" y="1793"/>
                </a:lnTo>
                <a:lnTo>
                  <a:pt x="1189" y="1811"/>
                </a:lnTo>
                <a:lnTo>
                  <a:pt x="1185" y="1825"/>
                </a:lnTo>
                <a:lnTo>
                  <a:pt x="1181" y="1853"/>
                </a:lnTo>
                <a:lnTo>
                  <a:pt x="1176" y="1881"/>
                </a:lnTo>
                <a:lnTo>
                  <a:pt x="1171" y="1908"/>
                </a:lnTo>
                <a:lnTo>
                  <a:pt x="1165" y="1937"/>
                </a:lnTo>
                <a:lnTo>
                  <a:pt x="1161" y="1949"/>
                </a:lnTo>
                <a:lnTo>
                  <a:pt x="1159" y="1953"/>
                </a:lnTo>
                <a:lnTo>
                  <a:pt x="1158" y="1955"/>
                </a:lnTo>
                <a:lnTo>
                  <a:pt x="1157" y="1958"/>
                </a:lnTo>
                <a:lnTo>
                  <a:pt x="1152" y="1978"/>
                </a:lnTo>
                <a:lnTo>
                  <a:pt x="1148" y="2004"/>
                </a:lnTo>
                <a:lnTo>
                  <a:pt x="1138" y="2051"/>
                </a:lnTo>
                <a:lnTo>
                  <a:pt x="1128" y="2104"/>
                </a:lnTo>
                <a:lnTo>
                  <a:pt x="1119" y="2152"/>
                </a:lnTo>
                <a:lnTo>
                  <a:pt x="1109" y="2194"/>
                </a:lnTo>
                <a:lnTo>
                  <a:pt x="1105" y="2213"/>
                </a:lnTo>
                <a:lnTo>
                  <a:pt x="1100" y="2233"/>
                </a:lnTo>
                <a:lnTo>
                  <a:pt x="1096" y="2256"/>
                </a:lnTo>
                <a:lnTo>
                  <a:pt x="1090" y="2284"/>
                </a:lnTo>
                <a:lnTo>
                  <a:pt x="1086" y="2302"/>
                </a:lnTo>
                <a:lnTo>
                  <a:pt x="1082" y="2319"/>
                </a:lnTo>
                <a:lnTo>
                  <a:pt x="1080" y="2330"/>
                </a:lnTo>
                <a:lnTo>
                  <a:pt x="1077" y="2347"/>
                </a:lnTo>
                <a:lnTo>
                  <a:pt x="1075" y="2363"/>
                </a:lnTo>
                <a:lnTo>
                  <a:pt x="1072" y="2378"/>
                </a:lnTo>
                <a:lnTo>
                  <a:pt x="1066" y="2399"/>
                </a:lnTo>
                <a:lnTo>
                  <a:pt x="1062" y="2414"/>
                </a:lnTo>
                <a:lnTo>
                  <a:pt x="1058" y="2431"/>
                </a:lnTo>
                <a:lnTo>
                  <a:pt x="1054" y="2449"/>
                </a:lnTo>
                <a:lnTo>
                  <a:pt x="1051" y="2463"/>
                </a:lnTo>
                <a:lnTo>
                  <a:pt x="1049" y="2479"/>
                </a:lnTo>
                <a:lnTo>
                  <a:pt x="1047" y="2498"/>
                </a:lnTo>
                <a:lnTo>
                  <a:pt x="1044" y="2515"/>
                </a:lnTo>
                <a:lnTo>
                  <a:pt x="1039" y="2538"/>
                </a:lnTo>
                <a:lnTo>
                  <a:pt x="1034" y="2555"/>
                </a:lnTo>
                <a:lnTo>
                  <a:pt x="1025" y="2597"/>
                </a:lnTo>
                <a:lnTo>
                  <a:pt x="1020" y="2620"/>
                </a:lnTo>
                <a:lnTo>
                  <a:pt x="1016" y="2642"/>
                </a:lnTo>
                <a:lnTo>
                  <a:pt x="1011" y="2672"/>
                </a:lnTo>
                <a:lnTo>
                  <a:pt x="1006" y="2700"/>
                </a:lnTo>
                <a:lnTo>
                  <a:pt x="1001" y="2727"/>
                </a:lnTo>
                <a:lnTo>
                  <a:pt x="995" y="2753"/>
                </a:lnTo>
                <a:lnTo>
                  <a:pt x="993" y="2760"/>
                </a:lnTo>
                <a:lnTo>
                  <a:pt x="991" y="2769"/>
                </a:lnTo>
                <a:lnTo>
                  <a:pt x="989" y="2773"/>
                </a:lnTo>
                <a:lnTo>
                  <a:pt x="988" y="2777"/>
                </a:lnTo>
                <a:lnTo>
                  <a:pt x="985" y="2793"/>
                </a:lnTo>
                <a:lnTo>
                  <a:pt x="983" y="2809"/>
                </a:lnTo>
                <a:lnTo>
                  <a:pt x="978" y="2847"/>
                </a:lnTo>
                <a:lnTo>
                  <a:pt x="969" y="2910"/>
                </a:lnTo>
                <a:lnTo>
                  <a:pt x="964" y="2944"/>
                </a:lnTo>
                <a:lnTo>
                  <a:pt x="962" y="2961"/>
                </a:lnTo>
                <a:lnTo>
                  <a:pt x="959" y="2974"/>
                </a:lnTo>
                <a:cubicBezTo>
                  <a:pt x="959" y="2977"/>
                  <a:pt x="958" y="2980"/>
                  <a:pt x="957" y="2982"/>
                </a:cubicBezTo>
                <a:lnTo>
                  <a:pt x="950" y="2999"/>
                </a:lnTo>
                <a:lnTo>
                  <a:pt x="947" y="3005"/>
                </a:lnTo>
                <a:lnTo>
                  <a:pt x="951" y="2994"/>
                </a:lnTo>
                <a:lnTo>
                  <a:pt x="950" y="2996"/>
                </a:lnTo>
                <a:lnTo>
                  <a:pt x="948" y="3013"/>
                </a:lnTo>
                <a:lnTo>
                  <a:pt x="946" y="3038"/>
                </a:lnTo>
                <a:lnTo>
                  <a:pt x="943" y="3064"/>
                </a:lnTo>
                <a:lnTo>
                  <a:pt x="940" y="3088"/>
                </a:lnTo>
                <a:lnTo>
                  <a:pt x="937" y="3102"/>
                </a:lnTo>
                <a:lnTo>
                  <a:pt x="935" y="3114"/>
                </a:lnTo>
                <a:lnTo>
                  <a:pt x="933" y="3120"/>
                </a:lnTo>
                <a:lnTo>
                  <a:pt x="931" y="3126"/>
                </a:lnTo>
                <a:lnTo>
                  <a:pt x="929" y="3142"/>
                </a:lnTo>
                <a:lnTo>
                  <a:pt x="927" y="3158"/>
                </a:lnTo>
                <a:lnTo>
                  <a:pt x="924" y="3178"/>
                </a:lnTo>
                <a:lnTo>
                  <a:pt x="922" y="3196"/>
                </a:lnTo>
                <a:lnTo>
                  <a:pt x="917" y="3221"/>
                </a:lnTo>
                <a:lnTo>
                  <a:pt x="912" y="3245"/>
                </a:lnTo>
                <a:lnTo>
                  <a:pt x="903" y="3294"/>
                </a:lnTo>
                <a:lnTo>
                  <a:pt x="898" y="3325"/>
                </a:lnTo>
                <a:lnTo>
                  <a:pt x="896" y="3341"/>
                </a:lnTo>
                <a:lnTo>
                  <a:pt x="892" y="3359"/>
                </a:lnTo>
                <a:lnTo>
                  <a:pt x="886" y="3377"/>
                </a:lnTo>
                <a:lnTo>
                  <a:pt x="883" y="3384"/>
                </a:lnTo>
                <a:lnTo>
                  <a:pt x="886" y="3375"/>
                </a:lnTo>
                <a:lnTo>
                  <a:pt x="884" y="3383"/>
                </a:lnTo>
                <a:lnTo>
                  <a:pt x="882" y="3402"/>
                </a:lnTo>
                <a:lnTo>
                  <a:pt x="880" y="3430"/>
                </a:lnTo>
                <a:lnTo>
                  <a:pt x="877" y="3460"/>
                </a:lnTo>
                <a:lnTo>
                  <a:pt x="875" y="3484"/>
                </a:lnTo>
                <a:lnTo>
                  <a:pt x="872" y="3504"/>
                </a:lnTo>
                <a:lnTo>
                  <a:pt x="869" y="3518"/>
                </a:lnTo>
                <a:lnTo>
                  <a:pt x="864" y="3545"/>
                </a:lnTo>
                <a:lnTo>
                  <a:pt x="860" y="3556"/>
                </a:lnTo>
                <a:lnTo>
                  <a:pt x="858" y="3562"/>
                </a:lnTo>
                <a:lnTo>
                  <a:pt x="855" y="3569"/>
                </a:lnTo>
                <a:lnTo>
                  <a:pt x="858" y="3561"/>
                </a:lnTo>
                <a:lnTo>
                  <a:pt x="856" y="3569"/>
                </a:lnTo>
                <a:lnTo>
                  <a:pt x="854" y="3583"/>
                </a:lnTo>
                <a:lnTo>
                  <a:pt x="851" y="3601"/>
                </a:lnTo>
                <a:lnTo>
                  <a:pt x="849" y="3623"/>
                </a:lnTo>
                <a:lnTo>
                  <a:pt x="846" y="3642"/>
                </a:lnTo>
                <a:lnTo>
                  <a:pt x="842" y="3672"/>
                </a:lnTo>
                <a:lnTo>
                  <a:pt x="837" y="3698"/>
                </a:lnTo>
                <a:lnTo>
                  <a:pt x="832" y="3733"/>
                </a:lnTo>
                <a:lnTo>
                  <a:pt x="830" y="3750"/>
                </a:lnTo>
                <a:lnTo>
                  <a:pt x="827" y="3768"/>
                </a:lnTo>
                <a:lnTo>
                  <a:pt x="824" y="3778"/>
                </a:lnTo>
                <a:lnTo>
                  <a:pt x="822" y="3787"/>
                </a:lnTo>
                <a:lnTo>
                  <a:pt x="820" y="3793"/>
                </a:lnTo>
                <a:lnTo>
                  <a:pt x="818" y="3802"/>
                </a:lnTo>
                <a:lnTo>
                  <a:pt x="816" y="3819"/>
                </a:lnTo>
                <a:lnTo>
                  <a:pt x="814" y="3842"/>
                </a:lnTo>
                <a:lnTo>
                  <a:pt x="811" y="3866"/>
                </a:lnTo>
                <a:lnTo>
                  <a:pt x="808" y="3887"/>
                </a:lnTo>
                <a:lnTo>
                  <a:pt x="806" y="3905"/>
                </a:lnTo>
                <a:lnTo>
                  <a:pt x="803" y="3913"/>
                </a:lnTo>
                <a:lnTo>
                  <a:pt x="801" y="3923"/>
                </a:lnTo>
                <a:lnTo>
                  <a:pt x="799" y="3931"/>
                </a:lnTo>
                <a:lnTo>
                  <a:pt x="795" y="3962"/>
                </a:lnTo>
                <a:lnTo>
                  <a:pt x="790" y="3997"/>
                </a:lnTo>
                <a:lnTo>
                  <a:pt x="785" y="4026"/>
                </a:lnTo>
                <a:lnTo>
                  <a:pt x="781" y="4056"/>
                </a:lnTo>
                <a:lnTo>
                  <a:pt x="776" y="4090"/>
                </a:lnTo>
                <a:lnTo>
                  <a:pt x="771" y="4123"/>
                </a:lnTo>
                <a:lnTo>
                  <a:pt x="766" y="4152"/>
                </a:lnTo>
                <a:lnTo>
                  <a:pt x="762" y="4181"/>
                </a:lnTo>
                <a:lnTo>
                  <a:pt x="759" y="4197"/>
                </a:lnTo>
                <a:lnTo>
                  <a:pt x="757" y="4218"/>
                </a:lnTo>
                <a:lnTo>
                  <a:pt x="752" y="4257"/>
                </a:lnTo>
                <a:lnTo>
                  <a:pt x="747" y="4291"/>
                </a:lnTo>
                <a:lnTo>
                  <a:pt x="742" y="4323"/>
                </a:lnTo>
                <a:lnTo>
                  <a:pt x="739" y="4338"/>
                </a:lnTo>
                <a:lnTo>
                  <a:pt x="738" y="4344"/>
                </a:lnTo>
                <a:lnTo>
                  <a:pt x="736" y="4353"/>
                </a:lnTo>
                <a:lnTo>
                  <a:pt x="734" y="4365"/>
                </a:lnTo>
                <a:lnTo>
                  <a:pt x="731" y="4384"/>
                </a:lnTo>
                <a:lnTo>
                  <a:pt x="729" y="4408"/>
                </a:lnTo>
                <a:lnTo>
                  <a:pt x="727" y="4434"/>
                </a:lnTo>
                <a:lnTo>
                  <a:pt x="724" y="4457"/>
                </a:lnTo>
                <a:lnTo>
                  <a:pt x="721" y="4471"/>
                </a:lnTo>
                <a:lnTo>
                  <a:pt x="718" y="4485"/>
                </a:lnTo>
                <a:lnTo>
                  <a:pt x="717" y="4490"/>
                </a:lnTo>
                <a:lnTo>
                  <a:pt x="715" y="4500"/>
                </a:lnTo>
                <a:lnTo>
                  <a:pt x="712" y="4516"/>
                </a:lnTo>
                <a:lnTo>
                  <a:pt x="710" y="4538"/>
                </a:lnTo>
                <a:lnTo>
                  <a:pt x="707" y="4560"/>
                </a:lnTo>
                <a:lnTo>
                  <a:pt x="704" y="4581"/>
                </a:lnTo>
                <a:lnTo>
                  <a:pt x="702" y="4594"/>
                </a:lnTo>
                <a:lnTo>
                  <a:pt x="699" y="4605"/>
                </a:lnTo>
                <a:lnTo>
                  <a:pt x="698" y="4609"/>
                </a:lnTo>
                <a:lnTo>
                  <a:pt x="696" y="4619"/>
                </a:lnTo>
                <a:lnTo>
                  <a:pt x="693" y="4637"/>
                </a:lnTo>
                <a:lnTo>
                  <a:pt x="691" y="4661"/>
                </a:lnTo>
                <a:lnTo>
                  <a:pt x="689" y="4686"/>
                </a:lnTo>
                <a:lnTo>
                  <a:pt x="686" y="4707"/>
                </a:lnTo>
                <a:lnTo>
                  <a:pt x="683" y="4726"/>
                </a:lnTo>
                <a:lnTo>
                  <a:pt x="681" y="4736"/>
                </a:lnTo>
                <a:lnTo>
                  <a:pt x="679" y="4748"/>
                </a:lnTo>
                <a:lnTo>
                  <a:pt x="677" y="4761"/>
                </a:lnTo>
                <a:lnTo>
                  <a:pt x="675" y="4779"/>
                </a:lnTo>
                <a:lnTo>
                  <a:pt x="672" y="4800"/>
                </a:lnTo>
                <a:lnTo>
                  <a:pt x="670" y="4823"/>
                </a:lnTo>
                <a:lnTo>
                  <a:pt x="667" y="4844"/>
                </a:lnTo>
                <a:lnTo>
                  <a:pt x="665" y="4857"/>
                </a:lnTo>
                <a:lnTo>
                  <a:pt x="662" y="4871"/>
                </a:lnTo>
                <a:lnTo>
                  <a:pt x="657" y="4889"/>
                </a:lnTo>
                <a:lnTo>
                  <a:pt x="653" y="4910"/>
                </a:lnTo>
                <a:lnTo>
                  <a:pt x="651" y="4920"/>
                </a:lnTo>
                <a:lnTo>
                  <a:pt x="649" y="4934"/>
                </a:lnTo>
                <a:lnTo>
                  <a:pt x="646" y="4955"/>
                </a:lnTo>
                <a:lnTo>
                  <a:pt x="644" y="4982"/>
                </a:lnTo>
                <a:lnTo>
                  <a:pt x="642" y="5010"/>
                </a:lnTo>
                <a:lnTo>
                  <a:pt x="639" y="5033"/>
                </a:lnTo>
                <a:lnTo>
                  <a:pt x="636" y="5050"/>
                </a:lnTo>
                <a:lnTo>
                  <a:pt x="633" y="5060"/>
                </a:lnTo>
                <a:lnTo>
                  <a:pt x="631" y="5064"/>
                </a:lnTo>
                <a:lnTo>
                  <a:pt x="630" y="5068"/>
                </a:lnTo>
                <a:lnTo>
                  <a:pt x="628" y="5085"/>
                </a:lnTo>
                <a:lnTo>
                  <a:pt x="625" y="5102"/>
                </a:lnTo>
                <a:lnTo>
                  <a:pt x="621" y="5142"/>
                </a:lnTo>
                <a:lnTo>
                  <a:pt x="616" y="5180"/>
                </a:lnTo>
                <a:lnTo>
                  <a:pt x="613" y="5202"/>
                </a:lnTo>
                <a:lnTo>
                  <a:pt x="610" y="5222"/>
                </a:lnTo>
                <a:lnTo>
                  <a:pt x="607" y="5234"/>
                </a:lnTo>
                <a:lnTo>
                  <a:pt x="604" y="5244"/>
                </a:lnTo>
                <a:lnTo>
                  <a:pt x="603" y="5246"/>
                </a:lnTo>
                <a:lnTo>
                  <a:pt x="601" y="5253"/>
                </a:lnTo>
                <a:lnTo>
                  <a:pt x="599" y="5266"/>
                </a:lnTo>
                <a:lnTo>
                  <a:pt x="597" y="5286"/>
                </a:lnTo>
                <a:lnTo>
                  <a:pt x="594" y="5305"/>
                </a:lnTo>
                <a:lnTo>
                  <a:pt x="592" y="5323"/>
                </a:lnTo>
                <a:lnTo>
                  <a:pt x="587" y="5354"/>
                </a:lnTo>
                <a:lnTo>
                  <a:pt x="582" y="5380"/>
                </a:lnTo>
                <a:lnTo>
                  <a:pt x="578" y="5408"/>
                </a:lnTo>
                <a:lnTo>
                  <a:pt x="573" y="5436"/>
                </a:lnTo>
                <a:lnTo>
                  <a:pt x="568" y="5471"/>
                </a:lnTo>
                <a:lnTo>
                  <a:pt x="563" y="5505"/>
                </a:lnTo>
                <a:lnTo>
                  <a:pt x="559" y="5535"/>
                </a:lnTo>
                <a:lnTo>
                  <a:pt x="554" y="5563"/>
                </a:lnTo>
                <a:lnTo>
                  <a:pt x="549" y="5584"/>
                </a:lnTo>
                <a:lnTo>
                  <a:pt x="547" y="5596"/>
                </a:lnTo>
                <a:lnTo>
                  <a:pt x="545" y="5606"/>
                </a:lnTo>
                <a:lnTo>
                  <a:pt x="541" y="5639"/>
                </a:lnTo>
                <a:lnTo>
                  <a:pt x="536" y="5675"/>
                </a:lnTo>
                <a:lnTo>
                  <a:pt x="531" y="5713"/>
                </a:lnTo>
                <a:lnTo>
                  <a:pt x="526" y="5749"/>
                </a:lnTo>
                <a:lnTo>
                  <a:pt x="521" y="5780"/>
                </a:lnTo>
                <a:lnTo>
                  <a:pt x="516" y="5807"/>
                </a:lnTo>
                <a:lnTo>
                  <a:pt x="512" y="5833"/>
                </a:lnTo>
                <a:lnTo>
                  <a:pt x="507" y="5858"/>
                </a:lnTo>
                <a:lnTo>
                  <a:pt x="503" y="5889"/>
                </a:lnTo>
                <a:lnTo>
                  <a:pt x="498" y="5924"/>
                </a:lnTo>
                <a:lnTo>
                  <a:pt x="493" y="5955"/>
                </a:lnTo>
                <a:lnTo>
                  <a:pt x="490" y="5974"/>
                </a:lnTo>
                <a:lnTo>
                  <a:pt x="488" y="5986"/>
                </a:lnTo>
                <a:cubicBezTo>
                  <a:pt x="487" y="5989"/>
                  <a:pt x="486" y="5992"/>
                  <a:pt x="485" y="5994"/>
                </a:cubicBezTo>
                <a:lnTo>
                  <a:pt x="481" y="6005"/>
                </a:lnTo>
                <a:lnTo>
                  <a:pt x="480" y="6005"/>
                </a:lnTo>
                <a:lnTo>
                  <a:pt x="479" y="6009"/>
                </a:lnTo>
                <a:lnTo>
                  <a:pt x="478" y="6018"/>
                </a:lnTo>
                <a:lnTo>
                  <a:pt x="477" y="6026"/>
                </a:lnTo>
                <a:lnTo>
                  <a:pt x="475" y="6054"/>
                </a:lnTo>
                <a:lnTo>
                  <a:pt x="472" y="6081"/>
                </a:lnTo>
                <a:lnTo>
                  <a:pt x="469" y="6105"/>
                </a:lnTo>
                <a:lnTo>
                  <a:pt x="466" y="6122"/>
                </a:lnTo>
                <a:lnTo>
                  <a:pt x="463" y="6130"/>
                </a:lnTo>
                <a:lnTo>
                  <a:pt x="462" y="6133"/>
                </a:lnTo>
                <a:lnTo>
                  <a:pt x="460" y="6138"/>
                </a:lnTo>
                <a:lnTo>
                  <a:pt x="458" y="6153"/>
                </a:lnTo>
                <a:lnTo>
                  <a:pt x="456" y="6177"/>
                </a:lnTo>
                <a:lnTo>
                  <a:pt x="453" y="6200"/>
                </a:lnTo>
                <a:lnTo>
                  <a:pt x="451" y="6221"/>
                </a:lnTo>
                <a:lnTo>
                  <a:pt x="448" y="6240"/>
                </a:lnTo>
                <a:lnTo>
                  <a:pt x="446" y="6252"/>
                </a:lnTo>
                <a:lnTo>
                  <a:pt x="444" y="6267"/>
                </a:lnTo>
                <a:lnTo>
                  <a:pt x="442" y="6281"/>
                </a:lnTo>
                <a:lnTo>
                  <a:pt x="439" y="6299"/>
                </a:lnTo>
                <a:lnTo>
                  <a:pt x="437" y="6319"/>
                </a:lnTo>
                <a:lnTo>
                  <a:pt x="434" y="6341"/>
                </a:lnTo>
                <a:lnTo>
                  <a:pt x="431" y="6361"/>
                </a:lnTo>
                <a:lnTo>
                  <a:pt x="428" y="6373"/>
                </a:lnTo>
                <a:lnTo>
                  <a:pt x="425" y="6384"/>
                </a:lnTo>
                <a:lnTo>
                  <a:pt x="424" y="6386"/>
                </a:lnTo>
                <a:lnTo>
                  <a:pt x="422" y="6393"/>
                </a:lnTo>
                <a:lnTo>
                  <a:pt x="420" y="6407"/>
                </a:lnTo>
                <a:lnTo>
                  <a:pt x="418" y="6429"/>
                </a:lnTo>
                <a:lnTo>
                  <a:pt x="416" y="6450"/>
                </a:lnTo>
                <a:lnTo>
                  <a:pt x="413" y="6470"/>
                </a:lnTo>
                <a:lnTo>
                  <a:pt x="408" y="6502"/>
                </a:lnTo>
                <a:lnTo>
                  <a:pt x="403" y="6527"/>
                </a:lnTo>
                <a:lnTo>
                  <a:pt x="399" y="6556"/>
                </a:lnTo>
                <a:lnTo>
                  <a:pt x="394" y="6583"/>
                </a:lnTo>
                <a:lnTo>
                  <a:pt x="389" y="6615"/>
                </a:lnTo>
                <a:lnTo>
                  <a:pt x="384" y="6647"/>
                </a:lnTo>
                <a:lnTo>
                  <a:pt x="382" y="6662"/>
                </a:lnTo>
                <a:lnTo>
                  <a:pt x="380" y="6671"/>
                </a:lnTo>
                <a:lnTo>
                  <a:pt x="378" y="6682"/>
                </a:lnTo>
                <a:lnTo>
                  <a:pt x="376" y="6695"/>
                </a:lnTo>
                <a:lnTo>
                  <a:pt x="373" y="6713"/>
                </a:lnTo>
                <a:lnTo>
                  <a:pt x="371" y="6735"/>
                </a:lnTo>
                <a:lnTo>
                  <a:pt x="369" y="6761"/>
                </a:lnTo>
                <a:lnTo>
                  <a:pt x="365" y="6783"/>
                </a:lnTo>
                <a:lnTo>
                  <a:pt x="362" y="6795"/>
                </a:lnTo>
                <a:lnTo>
                  <a:pt x="359" y="6807"/>
                </a:lnTo>
                <a:lnTo>
                  <a:pt x="358" y="6810"/>
                </a:lnTo>
                <a:lnTo>
                  <a:pt x="356" y="6815"/>
                </a:lnTo>
                <a:lnTo>
                  <a:pt x="354" y="6827"/>
                </a:lnTo>
                <a:lnTo>
                  <a:pt x="352" y="6846"/>
                </a:lnTo>
                <a:lnTo>
                  <a:pt x="347" y="6882"/>
                </a:lnTo>
                <a:lnTo>
                  <a:pt x="342" y="6920"/>
                </a:lnTo>
                <a:lnTo>
                  <a:pt x="337" y="6955"/>
                </a:lnTo>
                <a:lnTo>
                  <a:pt x="333" y="6988"/>
                </a:lnTo>
                <a:lnTo>
                  <a:pt x="328" y="7014"/>
                </a:lnTo>
                <a:lnTo>
                  <a:pt x="325" y="7030"/>
                </a:lnTo>
                <a:lnTo>
                  <a:pt x="323" y="7034"/>
                </a:lnTo>
                <a:lnTo>
                  <a:pt x="321" y="7044"/>
                </a:lnTo>
                <a:lnTo>
                  <a:pt x="319" y="7053"/>
                </a:lnTo>
                <a:lnTo>
                  <a:pt x="317" y="7069"/>
                </a:lnTo>
                <a:lnTo>
                  <a:pt x="314" y="7088"/>
                </a:lnTo>
                <a:lnTo>
                  <a:pt x="312" y="7110"/>
                </a:lnTo>
                <a:lnTo>
                  <a:pt x="309" y="7129"/>
                </a:lnTo>
                <a:lnTo>
                  <a:pt x="306" y="7145"/>
                </a:lnTo>
                <a:lnTo>
                  <a:pt x="304" y="7152"/>
                </a:lnTo>
                <a:lnTo>
                  <a:pt x="302" y="7161"/>
                </a:lnTo>
                <a:lnTo>
                  <a:pt x="300" y="7171"/>
                </a:lnTo>
                <a:lnTo>
                  <a:pt x="298" y="7186"/>
                </a:lnTo>
                <a:lnTo>
                  <a:pt x="296" y="7206"/>
                </a:lnTo>
                <a:lnTo>
                  <a:pt x="293" y="7227"/>
                </a:lnTo>
                <a:lnTo>
                  <a:pt x="290" y="7246"/>
                </a:lnTo>
                <a:lnTo>
                  <a:pt x="288" y="7260"/>
                </a:lnTo>
                <a:lnTo>
                  <a:pt x="286" y="7275"/>
                </a:lnTo>
                <a:lnTo>
                  <a:pt x="281" y="7298"/>
                </a:lnTo>
                <a:lnTo>
                  <a:pt x="276" y="7327"/>
                </a:lnTo>
                <a:lnTo>
                  <a:pt x="272" y="7357"/>
                </a:lnTo>
                <a:lnTo>
                  <a:pt x="267" y="7394"/>
                </a:lnTo>
                <a:lnTo>
                  <a:pt x="262" y="7431"/>
                </a:lnTo>
                <a:lnTo>
                  <a:pt x="257" y="7463"/>
                </a:lnTo>
                <a:lnTo>
                  <a:pt x="253" y="7494"/>
                </a:lnTo>
                <a:lnTo>
                  <a:pt x="248" y="7530"/>
                </a:lnTo>
                <a:lnTo>
                  <a:pt x="244" y="7567"/>
                </a:lnTo>
                <a:lnTo>
                  <a:pt x="239" y="7602"/>
                </a:lnTo>
                <a:lnTo>
                  <a:pt x="233" y="7633"/>
                </a:lnTo>
                <a:lnTo>
                  <a:pt x="230" y="7644"/>
                </a:lnTo>
                <a:lnTo>
                  <a:pt x="227" y="7654"/>
                </a:lnTo>
                <a:lnTo>
                  <a:pt x="226" y="7657"/>
                </a:lnTo>
                <a:lnTo>
                  <a:pt x="224" y="7661"/>
                </a:lnTo>
                <a:lnTo>
                  <a:pt x="222" y="7671"/>
                </a:lnTo>
                <a:lnTo>
                  <a:pt x="220" y="7685"/>
                </a:lnTo>
                <a:lnTo>
                  <a:pt x="215" y="7714"/>
                </a:lnTo>
                <a:lnTo>
                  <a:pt x="210" y="7739"/>
                </a:lnTo>
                <a:lnTo>
                  <a:pt x="205" y="7761"/>
                </a:lnTo>
                <a:lnTo>
                  <a:pt x="201" y="7788"/>
                </a:lnTo>
                <a:lnTo>
                  <a:pt x="196" y="7817"/>
                </a:lnTo>
                <a:lnTo>
                  <a:pt x="192" y="7851"/>
                </a:lnTo>
                <a:lnTo>
                  <a:pt x="187" y="7888"/>
                </a:lnTo>
                <a:lnTo>
                  <a:pt x="182" y="7922"/>
                </a:lnTo>
                <a:lnTo>
                  <a:pt x="177" y="7955"/>
                </a:lnTo>
                <a:lnTo>
                  <a:pt x="173" y="7983"/>
                </a:lnTo>
                <a:lnTo>
                  <a:pt x="170" y="7994"/>
                </a:lnTo>
                <a:lnTo>
                  <a:pt x="168" y="8008"/>
                </a:lnTo>
                <a:lnTo>
                  <a:pt x="166" y="8025"/>
                </a:lnTo>
                <a:lnTo>
                  <a:pt x="164" y="8046"/>
                </a:lnTo>
                <a:lnTo>
                  <a:pt x="161" y="8067"/>
                </a:lnTo>
                <a:lnTo>
                  <a:pt x="159" y="8086"/>
                </a:lnTo>
                <a:lnTo>
                  <a:pt x="154" y="8120"/>
                </a:lnTo>
                <a:lnTo>
                  <a:pt x="149" y="8150"/>
                </a:lnTo>
                <a:lnTo>
                  <a:pt x="140" y="8215"/>
                </a:lnTo>
                <a:lnTo>
                  <a:pt x="135" y="8243"/>
                </a:lnTo>
                <a:lnTo>
                  <a:pt x="131" y="8274"/>
                </a:lnTo>
                <a:lnTo>
                  <a:pt x="128" y="8292"/>
                </a:lnTo>
                <a:lnTo>
                  <a:pt x="126" y="8311"/>
                </a:lnTo>
                <a:lnTo>
                  <a:pt x="123" y="8333"/>
                </a:lnTo>
                <a:lnTo>
                  <a:pt x="121" y="8352"/>
                </a:lnTo>
                <a:lnTo>
                  <a:pt x="118" y="8366"/>
                </a:lnTo>
                <a:lnTo>
                  <a:pt x="116" y="8382"/>
                </a:lnTo>
                <a:lnTo>
                  <a:pt x="110" y="8403"/>
                </a:lnTo>
                <a:lnTo>
                  <a:pt x="105" y="8423"/>
                </a:lnTo>
                <a:lnTo>
                  <a:pt x="100" y="8438"/>
                </a:lnTo>
                <a:cubicBezTo>
                  <a:pt x="91" y="8463"/>
                  <a:pt x="64" y="8476"/>
                  <a:pt x="39" y="8467"/>
                </a:cubicBezTo>
                <a:cubicBezTo>
                  <a:pt x="14" y="8459"/>
                  <a:pt x="0" y="8431"/>
                  <a:pt x="9" y="8406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11"/>
          <p:cNvSpPr>
            <a:spLocks/>
          </p:cNvSpPr>
          <p:nvPr/>
        </p:nvSpPr>
        <p:spPr bwMode="auto">
          <a:xfrm>
            <a:off x="8523288" y="2846388"/>
            <a:ext cx="996950" cy="858838"/>
          </a:xfrm>
          <a:custGeom>
            <a:avLst/>
            <a:gdLst>
              <a:gd name="T0" fmla="*/ 213 w 3265"/>
              <a:gd name="T1" fmla="*/ 65 h 2820"/>
              <a:gd name="T2" fmla="*/ 318 w 3265"/>
              <a:gd name="T3" fmla="*/ 140 h 2820"/>
              <a:gd name="T4" fmla="*/ 429 w 3265"/>
              <a:gd name="T5" fmla="*/ 223 h 2820"/>
              <a:gd name="T6" fmla="*/ 532 w 3265"/>
              <a:gd name="T7" fmla="*/ 563 h 2820"/>
              <a:gd name="T8" fmla="*/ 596 w 3265"/>
              <a:gd name="T9" fmla="*/ 645 h 2820"/>
              <a:gd name="T10" fmla="*/ 704 w 3265"/>
              <a:gd name="T11" fmla="*/ 684 h 2820"/>
              <a:gd name="T12" fmla="*/ 807 w 3265"/>
              <a:gd name="T13" fmla="*/ 752 h 2820"/>
              <a:gd name="T14" fmla="*/ 931 w 3265"/>
              <a:gd name="T15" fmla="*/ 850 h 2820"/>
              <a:gd name="T16" fmla="*/ 1036 w 3265"/>
              <a:gd name="T17" fmla="*/ 1002 h 2820"/>
              <a:gd name="T18" fmla="*/ 1076 w 3265"/>
              <a:gd name="T19" fmla="*/ 1037 h 2820"/>
              <a:gd name="T20" fmla="*/ 1148 w 3265"/>
              <a:gd name="T21" fmla="*/ 1030 h 2820"/>
              <a:gd name="T22" fmla="*/ 1239 w 3265"/>
              <a:gd name="T23" fmla="*/ 1073 h 2820"/>
              <a:gd name="T24" fmla="*/ 1362 w 3265"/>
              <a:gd name="T25" fmla="*/ 1205 h 2820"/>
              <a:gd name="T26" fmla="*/ 1450 w 3265"/>
              <a:gd name="T27" fmla="*/ 1312 h 2820"/>
              <a:gd name="T28" fmla="*/ 1551 w 3265"/>
              <a:gd name="T29" fmla="*/ 1383 h 2820"/>
              <a:gd name="T30" fmla="*/ 1666 w 3265"/>
              <a:gd name="T31" fmla="*/ 1601 h 2820"/>
              <a:gd name="T32" fmla="*/ 1742 w 3265"/>
              <a:gd name="T33" fmla="*/ 1670 h 2820"/>
              <a:gd name="T34" fmla="*/ 1793 w 3265"/>
              <a:gd name="T35" fmla="*/ 1740 h 2820"/>
              <a:gd name="T36" fmla="*/ 1918 w 3265"/>
              <a:gd name="T37" fmla="*/ 1820 h 2820"/>
              <a:gd name="T38" fmla="*/ 2044 w 3265"/>
              <a:gd name="T39" fmla="*/ 1876 h 2820"/>
              <a:gd name="T40" fmla="*/ 2112 w 3265"/>
              <a:gd name="T41" fmla="*/ 1905 h 2820"/>
              <a:gd name="T42" fmla="*/ 2188 w 3265"/>
              <a:gd name="T43" fmla="*/ 1938 h 2820"/>
              <a:gd name="T44" fmla="*/ 2305 w 3265"/>
              <a:gd name="T45" fmla="*/ 1975 h 2820"/>
              <a:gd name="T46" fmla="*/ 2434 w 3265"/>
              <a:gd name="T47" fmla="*/ 2459 h 2820"/>
              <a:gd name="T48" fmla="*/ 2536 w 3265"/>
              <a:gd name="T49" fmla="*/ 2510 h 2820"/>
              <a:gd name="T50" fmla="*/ 2624 w 3265"/>
              <a:gd name="T51" fmla="*/ 2527 h 2820"/>
              <a:gd name="T52" fmla="*/ 2749 w 3265"/>
              <a:gd name="T53" fmla="*/ 2560 h 2820"/>
              <a:gd name="T54" fmla="*/ 2876 w 3265"/>
              <a:gd name="T55" fmla="*/ 2612 h 2820"/>
              <a:gd name="T56" fmla="*/ 2985 w 3265"/>
              <a:gd name="T57" fmla="*/ 2650 h 2820"/>
              <a:gd name="T58" fmla="*/ 3052 w 3265"/>
              <a:gd name="T59" fmla="*/ 2658 h 2820"/>
              <a:gd name="T60" fmla="*/ 3145 w 3265"/>
              <a:gd name="T61" fmla="*/ 2691 h 2820"/>
              <a:gd name="T62" fmla="*/ 3157 w 3265"/>
              <a:gd name="T63" fmla="*/ 2795 h 2820"/>
              <a:gd name="T64" fmla="*/ 3103 w 3265"/>
              <a:gd name="T65" fmla="*/ 2767 h 2820"/>
              <a:gd name="T66" fmla="*/ 2948 w 3265"/>
              <a:gd name="T67" fmla="*/ 2716 h 2820"/>
              <a:gd name="T68" fmla="*/ 2868 w 3265"/>
              <a:gd name="T69" fmla="*/ 2697 h 2820"/>
              <a:gd name="T70" fmla="*/ 2767 w 3265"/>
              <a:gd name="T71" fmla="*/ 2648 h 2820"/>
              <a:gd name="T72" fmla="*/ 2643 w 3265"/>
              <a:gd name="T73" fmla="*/ 2621 h 2820"/>
              <a:gd name="T74" fmla="*/ 2545 w 3265"/>
              <a:gd name="T75" fmla="*/ 2608 h 2820"/>
              <a:gd name="T76" fmla="*/ 2425 w 3265"/>
              <a:gd name="T77" fmla="*/ 2582 h 2820"/>
              <a:gd name="T78" fmla="*/ 2298 w 3265"/>
              <a:gd name="T79" fmla="*/ 2069 h 2820"/>
              <a:gd name="T80" fmla="*/ 2244 w 3265"/>
              <a:gd name="T81" fmla="*/ 2049 h 2820"/>
              <a:gd name="T82" fmla="*/ 2130 w 3265"/>
              <a:gd name="T83" fmla="*/ 2007 h 2820"/>
              <a:gd name="T84" fmla="*/ 2061 w 3265"/>
              <a:gd name="T85" fmla="*/ 1983 h 2820"/>
              <a:gd name="T86" fmla="*/ 1923 w 3265"/>
              <a:gd name="T87" fmla="*/ 1925 h 2820"/>
              <a:gd name="T88" fmla="*/ 1815 w 3265"/>
              <a:gd name="T89" fmla="*/ 1861 h 2820"/>
              <a:gd name="T90" fmla="*/ 1704 w 3265"/>
              <a:gd name="T91" fmla="*/ 1759 h 2820"/>
              <a:gd name="T92" fmla="*/ 1630 w 3265"/>
              <a:gd name="T93" fmla="*/ 1696 h 2820"/>
              <a:gd name="T94" fmla="*/ 1512 w 3265"/>
              <a:gd name="T95" fmla="*/ 1487 h 2820"/>
              <a:gd name="T96" fmla="*/ 1462 w 3265"/>
              <a:gd name="T97" fmla="*/ 1416 h 2820"/>
              <a:gd name="T98" fmla="*/ 1335 w 3265"/>
              <a:gd name="T99" fmla="*/ 1336 h 2820"/>
              <a:gd name="T100" fmla="*/ 1234 w 3265"/>
              <a:gd name="T101" fmla="*/ 1187 h 2820"/>
              <a:gd name="T102" fmla="*/ 1164 w 3265"/>
              <a:gd name="T103" fmla="*/ 1142 h 2820"/>
              <a:gd name="T104" fmla="*/ 1127 w 3265"/>
              <a:gd name="T105" fmla="*/ 1116 h 2820"/>
              <a:gd name="T106" fmla="*/ 965 w 3265"/>
              <a:gd name="T107" fmla="*/ 1053 h 2820"/>
              <a:gd name="T108" fmla="*/ 907 w 3265"/>
              <a:gd name="T109" fmla="*/ 985 h 2820"/>
              <a:gd name="T110" fmla="*/ 821 w 3265"/>
              <a:gd name="T111" fmla="*/ 854 h 2820"/>
              <a:gd name="T112" fmla="*/ 680 w 3265"/>
              <a:gd name="T113" fmla="*/ 792 h 2820"/>
              <a:gd name="T114" fmla="*/ 629 w 3265"/>
              <a:gd name="T115" fmla="*/ 746 h 2820"/>
              <a:gd name="T116" fmla="*/ 510 w 3265"/>
              <a:gd name="T117" fmla="*/ 730 h 2820"/>
              <a:gd name="T118" fmla="*/ 376 w 3265"/>
              <a:gd name="T119" fmla="*/ 368 h 2820"/>
              <a:gd name="T120" fmla="*/ 320 w 3265"/>
              <a:gd name="T121" fmla="*/ 259 h 2820"/>
              <a:gd name="T122" fmla="*/ 211 w 3265"/>
              <a:gd name="T123" fmla="*/ 160 h 2820"/>
              <a:gd name="T124" fmla="*/ 103 w 3265"/>
              <a:gd name="T125" fmla="*/ 126 h 2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65" h="2820">
                <a:moveTo>
                  <a:pt x="71" y="9"/>
                </a:moveTo>
                <a:lnTo>
                  <a:pt x="80" y="13"/>
                </a:lnTo>
                <a:lnTo>
                  <a:pt x="88" y="15"/>
                </a:lnTo>
                <a:lnTo>
                  <a:pt x="101" y="21"/>
                </a:lnTo>
                <a:cubicBezTo>
                  <a:pt x="105" y="22"/>
                  <a:pt x="108" y="25"/>
                  <a:pt x="112" y="27"/>
                </a:cubicBezTo>
                <a:lnTo>
                  <a:pt x="121" y="35"/>
                </a:lnTo>
                <a:lnTo>
                  <a:pt x="104" y="26"/>
                </a:lnTo>
                <a:lnTo>
                  <a:pt x="113" y="29"/>
                </a:lnTo>
                <a:lnTo>
                  <a:pt x="106" y="27"/>
                </a:lnTo>
                <a:lnTo>
                  <a:pt x="115" y="28"/>
                </a:lnTo>
                <a:cubicBezTo>
                  <a:pt x="122" y="29"/>
                  <a:pt x="129" y="31"/>
                  <a:pt x="135" y="34"/>
                </a:cubicBezTo>
                <a:lnTo>
                  <a:pt x="144" y="40"/>
                </a:lnTo>
                <a:lnTo>
                  <a:pt x="137" y="37"/>
                </a:lnTo>
                <a:lnTo>
                  <a:pt x="146" y="40"/>
                </a:lnTo>
                <a:cubicBezTo>
                  <a:pt x="151" y="42"/>
                  <a:pt x="156" y="45"/>
                  <a:pt x="160" y="48"/>
                </a:cubicBezTo>
                <a:lnTo>
                  <a:pt x="169" y="56"/>
                </a:lnTo>
                <a:lnTo>
                  <a:pt x="153" y="47"/>
                </a:lnTo>
                <a:lnTo>
                  <a:pt x="162" y="50"/>
                </a:lnTo>
                <a:lnTo>
                  <a:pt x="150" y="48"/>
                </a:lnTo>
                <a:lnTo>
                  <a:pt x="160" y="49"/>
                </a:lnTo>
                <a:lnTo>
                  <a:pt x="174" y="51"/>
                </a:lnTo>
                <a:lnTo>
                  <a:pt x="157" y="51"/>
                </a:lnTo>
                <a:lnTo>
                  <a:pt x="161" y="50"/>
                </a:lnTo>
                <a:cubicBezTo>
                  <a:pt x="164" y="49"/>
                  <a:pt x="168" y="49"/>
                  <a:pt x="171" y="49"/>
                </a:cubicBezTo>
                <a:lnTo>
                  <a:pt x="176" y="49"/>
                </a:lnTo>
                <a:cubicBezTo>
                  <a:pt x="188" y="49"/>
                  <a:pt x="200" y="53"/>
                  <a:pt x="208" y="61"/>
                </a:cubicBezTo>
                <a:lnTo>
                  <a:pt x="213" y="65"/>
                </a:lnTo>
                <a:lnTo>
                  <a:pt x="220" y="72"/>
                </a:lnTo>
                <a:lnTo>
                  <a:pt x="209" y="64"/>
                </a:lnTo>
                <a:lnTo>
                  <a:pt x="218" y="69"/>
                </a:lnTo>
                <a:lnTo>
                  <a:pt x="197" y="63"/>
                </a:lnTo>
                <a:lnTo>
                  <a:pt x="207" y="64"/>
                </a:lnTo>
                <a:lnTo>
                  <a:pt x="195" y="64"/>
                </a:lnTo>
                <a:lnTo>
                  <a:pt x="200" y="63"/>
                </a:lnTo>
                <a:lnTo>
                  <a:pt x="199" y="63"/>
                </a:lnTo>
                <a:cubicBezTo>
                  <a:pt x="210" y="60"/>
                  <a:pt x="221" y="60"/>
                  <a:pt x="232" y="64"/>
                </a:cubicBezTo>
                <a:lnTo>
                  <a:pt x="237" y="66"/>
                </a:lnTo>
                <a:cubicBezTo>
                  <a:pt x="240" y="68"/>
                  <a:pt x="243" y="69"/>
                  <a:pt x="246" y="71"/>
                </a:cubicBezTo>
                <a:lnTo>
                  <a:pt x="250" y="74"/>
                </a:lnTo>
                <a:lnTo>
                  <a:pt x="236" y="68"/>
                </a:lnTo>
                <a:lnTo>
                  <a:pt x="245" y="70"/>
                </a:lnTo>
                <a:cubicBezTo>
                  <a:pt x="252" y="72"/>
                  <a:pt x="258" y="75"/>
                  <a:pt x="263" y="79"/>
                </a:cubicBezTo>
                <a:lnTo>
                  <a:pt x="272" y="86"/>
                </a:lnTo>
                <a:cubicBezTo>
                  <a:pt x="274" y="88"/>
                  <a:pt x="276" y="90"/>
                  <a:pt x="278" y="92"/>
                </a:cubicBezTo>
                <a:lnTo>
                  <a:pt x="287" y="102"/>
                </a:lnTo>
                <a:cubicBezTo>
                  <a:pt x="289" y="104"/>
                  <a:pt x="291" y="106"/>
                  <a:pt x="292" y="109"/>
                </a:cubicBezTo>
                <a:lnTo>
                  <a:pt x="297" y="117"/>
                </a:lnTo>
                <a:lnTo>
                  <a:pt x="302" y="125"/>
                </a:lnTo>
                <a:lnTo>
                  <a:pt x="288" y="110"/>
                </a:lnTo>
                <a:lnTo>
                  <a:pt x="293" y="114"/>
                </a:lnTo>
                <a:lnTo>
                  <a:pt x="297" y="116"/>
                </a:lnTo>
                <a:cubicBezTo>
                  <a:pt x="301" y="119"/>
                  <a:pt x="305" y="123"/>
                  <a:pt x="309" y="127"/>
                </a:cubicBezTo>
                <a:lnTo>
                  <a:pt x="314" y="133"/>
                </a:lnTo>
                <a:lnTo>
                  <a:pt x="318" y="140"/>
                </a:lnTo>
                <a:lnTo>
                  <a:pt x="289" y="121"/>
                </a:lnTo>
                <a:lnTo>
                  <a:pt x="294" y="122"/>
                </a:lnTo>
                <a:lnTo>
                  <a:pt x="295" y="122"/>
                </a:lnTo>
                <a:cubicBezTo>
                  <a:pt x="306" y="123"/>
                  <a:pt x="316" y="128"/>
                  <a:pt x="323" y="136"/>
                </a:cubicBezTo>
                <a:lnTo>
                  <a:pt x="328" y="141"/>
                </a:lnTo>
                <a:lnTo>
                  <a:pt x="333" y="146"/>
                </a:lnTo>
                <a:lnTo>
                  <a:pt x="339" y="150"/>
                </a:lnTo>
                <a:lnTo>
                  <a:pt x="348" y="158"/>
                </a:lnTo>
                <a:lnTo>
                  <a:pt x="355" y="163"/>
                </a:lnTo>
                <a:cubicBezTo>
                  <a:pt x="358" y="165"/>
                  <a:pt x="360" y="167"/>
                  <a:pt x="363" y="170"/>
                </a:cubicBezTo>
                <a:lnTo>
                  <a:pt x="372" y="180"/>
                </a:lnTo>
                <a:lnTo>
                  <a:pt x="362" y="172"/>
                </a:lnTo>
                <a:lnTo>
                  <a:pt x="372" y="178"/>
                </a:lnTo>
                <a:cubicBezTo>
                  <a:pt x="375" y="180"/>
                  <a:pt x="377" y="182"/>
                  <a:pt x="380" y="185"/>
                </a:cubicBezTo>
                <a:lnTo>
                  <a:pt x="384" y="189"/>
                </a:lnTo>
                <a:lnTo>
                  <a:pt x="388" y="192"/>
                </a:lnTo>
                <a:lnTo>
                  <a:pt x="375" y="184"/>
                </a:lnTo>
                <a:lnTo>
                  <a:pt x="379" y="186"/>
                </a:lnTo>
                <a:lnTo>
                  <a:pt x="379" y="185"/>
                </a:lnTo>
                <a:cubicBezTo>
                  <a:pt x="386" y="187"/>
                  <a:pt x="393" y="191"/>
                  <a:pt x="399" y="197"/>
                </a:cubicBezTo>
                <a:lnTo>
                  <a:pt x="403" y="202"/>
                </a:lnTo>
                <a:lnTo>
                  <a:pt x="410" y="208"/>
                </a:lnTo>
                <a:lnTo>
                  <a:pt x="401" y="201"/>
                </a:lnTo>
                <a:lnTo>
                  <a:pt x="411" y="207"/>
                </a:lnTo>
                <a:lnTo>
                  <a:pt x="413" y="209"/>
                </a:lnTo>
                <a:cubicBezTo>
                  <a:pt x="417" y="211"/>
                  <a:pt x="421" y="214"/>
                  <a:pt x="424" y="218"/>
                </a:cubicBezTo>
                <a:lnTo>
                  <a:pt x="429" y="223"/>
                </a:lnTo>
                <a:cubicBezTo>
                  <a:pt x="431" y="225"/>
                  <a:pt x="433" y="228"/>
                  <a:pt x="434" y="231"/>
                </a:cubicBezTo>
                <a:lnTo>
                  <a:pt x="439" y="239"/>
                </a:lnTo>
                <a:cubicBezTo>
                  <a:pt x="441" y="242"/>
                  <a:pt x="443" y="245"/>
                  <a:pt x="444" y="249"/>
                </a:cubicBezTo>
                <a:lnTo>
                  <a:pt x="448" y="263"/>
                </a:lnTo>
                <a:lnTo>
                  <a:pt x="452" y="278"/>
                </a:lnTo>
                <a:lnTo>
                  <a:pt x="454" y="295"/>
                </a:lnTo>
                <a:lnTo>
                  <a:pt x="457" y="307"/>
                </a:lnTo>
                <a:lnTo>
                  <a:pt x="459" y="316"/>
                </a:lnTo>
                <a:lnTo>
                  <a:pt x="460" y="319"/>
                </a:lnTo>
                <a:lnTo>
                  <a:pt x="462" y="325"/>
                </a:lnTo>
                <a:lnTo>
                  <a:pt x="459" y="319"/>
                </a:lnTo>
                <a:lnTo>
                  <a:pt x="462" y="324"/>
                </a:lnTo>
                <a:lnTo>
                  <a:pt x="467" y="336"/>
                </a:lnTo>
                <a:lnTo>
                  <a:pt x="473" y="361"/>
                </a:lnTo>
                <a:lnTo>
                  <a:pt x="477" y="384"/>
                </a:lnTo>
                <a:lnTo>
                  <a:pt x="482" y="406"/>
                </a:lnTo>
                <a:lnTo>
                  <a:pt x="487" y="427"/>
                </a:lnTo>
                <a:lnTo>
                  <a:pt x="485" y="419"/>
                </a:lnTo>
                <a:lnTo>
                  <a:pt x="490" y="432"/>
                </a:lnTo>
                <a:lnTo>
                  <a:pt x="494" y="441"/>
                </a:lnTo>
                <a:lnTo>
                  <a:pt x="505" y="477"/>
                </a:lnTo>
                <a:lnTo>
                  <a:pt x="510" y="499"/>
                </a:lnTo>
                <a:lnTo>
                  <a:pt x="515" y="518"/>
                </a:lnTo>
                <a:lnTo>
                  <a:pt x="524" y="544"/>
                </a:lnTo>
                <a:lnTo>
                  <a:pt x="521" y="538"/>
                </a:lnTo>
                <a:lnTo>
                  <a:pt x="525" y="547"/>
                </a:lnTo>
                <a:lnTo>
                  <a:pt x="532" y="563"/>
                </a:lnTo>
                <a:cubicBezTo>
                  <a:pt x="533" y="566"/>
                  <a:pt x="534" y="570"/>
                  <a:pt x="535" y="573"/>
                </a:cubicBezTo>
                <a:lnTo>
                  <a:pt x="537" y="590"/>
                </a:lnTo>
                <a:lnTo>
                  <a:pt x="540" y="613"/>
                </a:lnTo>
                <a:lnTo>
                  <a:pt x="542" y="633"/>
                </a:lnTo>
                <a:lnTo>
                  <a:pt x="544" y="648"/>
                </a:lnTo>
                <a:lnTo>
                  <a:pt x="539" y="632"/>
                </a:lnTo>
                <a:lnTo>
                  <a:pt x="544" y="642"/>
                </a:lnTo>
                <a:lnTo>
                  <a:pt x="535" y="630"/>
                </a:lnTo>
                <a:lnTo>
                  <a:pt x="540" y="635"/>
                </a:lnTo>
                <a:lnTo>
                  <a:pt x="547" y="641"/>
                </a:lnTo>
                <a:lnTo>
                  <a:pt x="553" y="645"/>
                </a:lnTo>
                <a:lnTo>
                  <a:pt x="544" y="640"/>
                </a:lnTo>
                <a:lnTo>
                  <a:pt x="549" y="642"/>
                </a:lnTo>
                <a:lnTo>
                  <a:pt x="534" y="638"/>
                </a:lnTo>
                <a:lnTo>
                  <a:pt x="539" y="639"/>
                </a:lnTo>
                <a:lnTo>
                  <a:pt x="503" y="651"/>
                </a:lnTo>
                <a:lnTo>
                  <a:pt x="507" y="647"/>
                </a:lnTo>
                <a:lnTo>
                  <a:pt x="512" y="642"/>
                </a:lnTo>
                <a:cubicBezTo>
                  <a:pt x="521" y="634"/>
                  <a:pt x="532" y="630"/>
                  <a:pt x="544" y="630"/>
                </a:cubicBezTo>
                <a:lnTo>
                  <a:pt x="548" y="630"/>
                </a:lnTo>
                <a:cubicBezTo>
                  <a:pt x="554" y="630"/>
                  <a:pt x="559" y="631"/>
                  <a:pt x="564" y="632"/>
                </a:cubicBezTo>
                <a:lnTo>
                  <a:pt x="568" y="634"/>
                </a:lnTo>
                <a:lnTo>
                  <a:pt x="544" y="632"/>
                </a:lnTo>
                <a:lnTo>
                  <a:pt x="549" y="631"/>
                </a:lnTo>
                <a:cubicBezTo>
                  <a:pt x="553" y="630"/>
                  <a:pt x="558" y="630"/>
                  <a:pt x="563" y="631"/>
                </a:cubicBezTo>
                <a:lnTo>
                  <a:pt x="568" y="631"/>
                </a:lnTo>
                <a:cubicBezTo>
                  <a:pt x="579" y="632"/>
                  <a:pt x="589" y="637"/>
                  <a:pt x="596" y="645"/>
                </a:cubicBezTo>
                <a:lnTo>
                  <a:pt x="601" y="650"/>
                </a:lnTo>
                <a:lnTo>
                  <a:pt x="609" y="659"/>
                </a:lnTo>
                <a:lnTo>
                  <a:pt x="599" y="650"/>
                </a:lnTo>
                <a:lnTo>
                  <a:pt x="609" y="656"/>
                </a:lnTo>
                <a:lnTo>
                  <a:pt x="581" y="648"/>
                </a:lnTo>
                <a:lnTo>
                  <a:pt x="591" y="648"/>
                </a:lnTo>
                <a:lnTo>
                  <a:pt x="598" y="648"/>
                </a:lnTo>
                <a:cubicBezTo>
                  <a:pt x="608" y="647"/>
                  <a:pt x="618" y="650"/>
                  <a:pt x="627" y="656"/>
                </a:cubicBezTo>
                <a:lnTo>
                  <a:pt x="632" y="659"/>
                </a:lnTo>
                <a:lnTo>
                  <a:pt x="631" y="658"/>
                </a:lnTo>
                <a:lnTo>
                  <a:pt x="600" y="654"/>
                </a:lnTo>
                <a:lnTo>
                  <a:pt x="604" y="653"/>
                </a:lnTo>
                <a:lnTo>
                  <a:pt x="609" y="652"/>
                </a:lnTo>
                <a:cubicBezTo>
                  <a:pt x="622" y="649"/>
                  <a:pt x="635" y="652"/>
                  <a:pt x="646" y="660"/>
                </a:cubicBezTo>
                <a:lnTo>
                  <a:pt x="651" y="663"/>
                </a:lnTo>
                <a:lnTo>
                  <a:pt x="655" y="666"/>
                </a:lnTo>
                <a:lnTo>
                  <a:pt x="619" y="658"/>
                </a:lnTo>
                <a:lnTo>
                  <a:pt x="624" y="657"/>
                </a:lnTo>
                <a:lnTo>
                  <a:pt x="614" y="661"/>
                </a:lnTo>
                <a:lnTo>
                  <a:pt x="618" y="659"/>
                </a:lnTo>
                <a:cubicBezTo>
                  <a:pt x="627" y="655"/>
                  <a:pt x="636" y="654"/>
                  <a:pt x="645" y="655"/>
                </a:cubicBezTo>
                <a:lnTo>
                  <a:pt x="655" y="657"/>
                </a:lnTo>
                <a:cubicBezTo>
                  <a:pt x="660" y="657"/>
                  <a:pt x="665" y="659"/>
                  <a:pt x="670" y="661"/>
                </a:cubicBezTo>
                <a:lnTo>
                  <a:pt x="679" y="666"/>
                </a:lnTo>
                <a:cubicBezTo>
                  <a:pt x="681" y="668"/>
                  <a:pt x="684" y="669"/>
                  <a:pt x="685" y="670"/>
                </a:cubicBezTo>
                <a:lnTo>
                  <a:pt x="695" y="677"/>
                </a:lnTo>
                <a:lnTo>
                  <a:pt x="704" y="684"/>
                </a:lnTo>
                <a:lnTo>
                  <a:pt x="685" y="675"/>
                </a:lnTo>
                <a:lnTo>
                  <a:pt x="690" y="676"/>
                </a:lnTo>
                <a:lnTo>
                  <a:pt x="700" y="679"/>
                </a:lnTo>
                <a:cubicBezTo>
                  <a:pt x="708" y="682"/>
                  <a:pt x="714" y="686"/>
                  <a:pt x="720" y="692"/>
                </a:cubicBezTo>
                <a:lnTo>
                  <a:pt x="729" y="702"/>
                </a:lnTo>
                <a:cubicBezTo>
                  <a:pt x="731" y="704"/>
                  <a:pt x="733" y="707"/>
                  <a:pt x="735" y="710"/>
                </a:cubicBezTo>
                <a:lnTo>
                  <a:pt x="740" y="718"/>
                </a:lnTo>
                <a:lnTo>
                  <a:pt x="746" y="727"/>
                </a:lnTo>
                <a:lnTo>
                  <a:pt x="731" y="712"/>
                </a:lnTo>
                <a:lnTo>
                  <a:pt x="736" y="715"/>
                </a:lnTo>
                <a:lnTo>
                  <a:pt x="740" y="718"/>
                </a:lnTo>
                <a:cubicBezTo>
                  <a:pt x="745" y="721"/>
                  <a:pt x="749" y="724"/>
                  <a:pt x="752" y="729"/>
                </a:cubicBezTo>
                <a:lnTo>
                  <a:pt x="756" y="735"/>
                </a:lnTo>
                <a:lnTo>
                  <a:pt x="760" y="739"/>
                </a:lnTo>
                <a:lnTo>
                  <a:pt x="752" y="732"/>
                </a:lnTo>
                <a:lnTo>
                  <a:pt x="761" y="739"/>
                </a:lnTo>
                <a:lnTo>
                  <a:pt x="749" y="731"/>
                </a:lnTo>
                <a:lnTo>
                  <a:pt x="758" y="735"/>
                </a:lnTo>
                <a:cubicBezTo>
                  <a:pt x="761" y="736"/>
                  <a:pt x="764" y="738"/>
                  <a:pt x="767" y="739"/>
                </a:cubicBezTo>
                <a:lnTo>
                  <a:pt x="777" y="745"/>
                </a:lnTo>
                <a:lnTo>
                  <a:pt x="785" y="750"/>
                </a:lnTo>
                <a:lnTo>
                  <a:pt x="755" y="744"/>
                </a:lnTo>
                <a:lnTo>
                  <a:pt x="765" y="743"/>
                </a:lnTo>
                <a:cubicBezTo>
                  <a:pt x="767" y="742"/>
                  <a:pt x="770" y="742"/>
                  <a:pt x="772" y="743"/>
                </a:cubicBezTo>
                <a:lnTo>
                  <a:pt x="782" y="743"/>
                </a:lnTo>
                <a:cubicBezTo>
                  <a:pt x="789" y="743"/>
                  <a:pt x="796" y="745"/>
                  <a:pt x="803" y="749"/>
                </a:cubicBezTo>
                <a:lnTo>
                  <a:pt x="807" y="752"/>
                </a:lnTo>
                <a:lnTo>
                  <a:pt x="807" y="751"/>
                </a:lnTo>
                <a:lnTo>
                  <a:pt x="784" y="748"/>
                </a:lnTo>
                <a:lnTo>
                  <a:pt x="788" y="747"/>
                </a:lnTo>
                <a:lnTo>
                  <a:pt x="793" y="747"/>
                </a:lnTo>
                <a:cubicBezTo>
                  <a:pt x="797" y="746"/>
                  <a:pt x="801" y="746"/>
                  <a:pt x="805" y="747"/>
                </a:cubicBezTo>
                <a:lnTo>
                  <a:pt x="815" y="749"/>
                </a:lnTo>
                <a:cubicBezTo>
                  <a:pt x="819" y="749"/>
                  <a:pt x="823" y="750"/>
                  <a:pt x="826" y="752"/>
                </a:cubicBezTo>
                <a:lnTo>
                  <a:pt x="836" y="756"/>
                </a:lnTo>
                <a:lnTo>
                  <a:pt x="847" y="761"/>
                </a:lnTo>
                <a:lnTo>
                  <a:pt x="839" y="758"/>
                </a:lnTo>
                <a:lnTo>
                  <a:pt x="848" y="761"/>
                </a:lnTo>
                <a:cubicBezTo>
                  <a:pt x="852" y="762"/>
                  <a:pt x="856" y="763"/>
                  <a:pt x="860" y="765"/>
                </a:cubicBezTo>
                <a:lnTo>
                  <a:pt x="870" y="771"/>
                </a:lnTo>
                <a:cubicBezTo>
                  <a:pt x="876" y="774"/>
                  <a:pt x="881" y="779"/>
                  <a:pt x="885" y="785"/>
                </a:cubicBezTo>
                <a:lnTo>
                  <a:pt x="889" y="792"/>
                </a:lnTo>
                <a:lnTo>
                  <a:pt x="896" y="802"/>
                </a:lnTo>
                <a:lnTo>
                  <a:pt x="904" y="814"/>
                </a:lnTo>
                <a:lnTo>
                  <a:pt x="899" y="808"/>
                </a:lnTo>
                <a:lnTo>
                  <a:pt x="904" y="814"/>
                </a:lnTo>
                <a:lnTo>
                  <a:pt x="912" y="823"/>
                </a:lnTo>
                <a:cubicBezTo>
                  <a:pt x="913" y="825"/>
                  <a:pt x="915" y="827"/>
                  <a:pt x="916" y="830"/>
                </a:cubicBezTo>
                <a:lnTo>
                  <a:pt x="921" y="839"/>
                </a:lnTo>
                <a:lnTo>
                  <a:pt x="926" y="850"/>
                </a:lnTo>
                <a:lnTo>
                  <a:pt x="915" y="835"/>
                </a:lnTo>
                <a:lnTo>
                  <a:pt x="920" y="840"/>
                </a:lnTo>
                <a:lnTo>
                  <a:pt x="924" y="844"/>
                </a:lnTo>
                <a:cubicBezTo>
                  <a:pt x="927" y="846"/>
                  <a:pt x="929" y="848"/>
                  <a:pt x="931" y="850"/>
                </a:cubicBezTo>
                <a:lnTo>
                  <a:pt x="940" y="863"/>
                </a:lnTo>
                <a:lnTo>
                  <a:pt x="942" y="865"/>
                </a:lnTo>
                <a:lnTo>
                  <a:pt x="950" y="874"/>
                </a:lnTo>
                <a:cubicBezTo>
                  <a:pt x="952" y="877"/>
                  <a:pt x="954" y="880"/>
                  <a:pt x="955" y="884"/>
                </a:cubicBezTo>
                <a:lnTo>
                  <a:pt x="960" y="894"/>
                </a:lnTo>
                <a:lnTo>
                  <a:pt x="964" y="902"/>
                </a:lnTo>
                <a:lnTo>
                  <a:pt x="956" y="891"/>
                </a:lnTo>
                <a:lnTo>
                  <a:pt x="961" y="896"/>
                </a:lnTo>
                <a:lnTo>
                  <a:pt x="966" y="901"/>
                </a:lnTo>
                <a:cubicBezTo>
                  <a:pt x="968" y="903"/>
                  <a:pt x="969" y="906"/>
                  <a:pt x="971" y="908"/>
                </a:cubicBezTo>
                <a:lnTo>
                  <a:pt x="976" y="916"/>
                </a:lnTo>
                <a:lnTo>
                  <a:pt x="981" y="924"/>
                </a:lnTo>
                <a:lnTo>
                  <a:pt x="972" y="913"/>
                </a:lnTo>
                <a:lnTo>
                  <a:pt x="977" y="918"/>
                </a:lnTo>
                <a:lnTo>
                  <a:pt x="981" y="922"/>
                </a:lnTo>
                <a:cubicBezTo>
                  <a:pt x="983" y="923"/>
                  <a:pt x="985" y="925"/>
                  <a:pt x="987" y="928"/>
                </a:cubicBezTo>
                <a:lnTo>
                  <a:pt x="996" y="940"/>
                </a:lnTo>
                <a:cubicBezTo>
                  <a:pt x="998" y="942"/>
                  <a:pt x="999" y="944"/>
                  <a:pt x="1001" y="947"/>
                </a:cubicBezTo>
                <a:lnTo>
                  <a:pt x="1010" y="964"/>
                </a:lnTo>
                <a:lnTo>
                  <a:pt x="1015" y="975"/>
                </a:lnTo>
                <a:lnTo>
                  <a:pt x="1018" y="979"/>
                </a:lnTo>
                <a:lnTo>
                  <a:pt x="1004" y="964"/>
                </a:lnTo>
                <a:lnTo>
                  <a:pt x="1009" y="968"/>
                </a:lnTo>
                <a:lnTo>
                  <a:pt x="1016" y="973"/>
                </a:lnTo>
                <a:cubicBezTo>
                  <a:pt x="1021" y="977"/>
                  <a:pt x="1025" y="982"/>
                  <a:pt x="1028" y="987"/>
                </a:cubicBezTo>
                <a:lnTo>
                  <a:pt x="1033" y="996"/>
                </a:lnTo>
                <a:lnTo>
                  <a:pt x="1036" y="1002"/>
                </a:lnTo>
                <a:lnTo>
                  <a:pt x="1023" y="986"/>
                </a:lnTo>
                <a:lnTo>
                  <a:pt x="1026" y="988"/>
                </a:lnTo>
                <a:lnTo>
                  <a:pt x="959" y="995"/>
                </a:lnTo>
                <a:lnTo>
                  <a:pt x="962" y="992"/>
                </a:lnTo>
                <a:lnTo>
                  <a:pt x="954" y="1005"/>
                </a:lnTo>
                <a:lnTo>
                  <a:pt x="956" y="999"/>
                </a:lnTo>
                <a:lnTo>
                  <a:pt x="958" y="994"/>
                </a:lnTo>
                <a:cubicBezTo>
                  <a:pt x="965" y="975"/>
                  <a:pt x="983" y="962"/>
                  <a:pt x="1003" y="962"/>
                </a:cubicBezTo>
                <a:lnTo>
                  <a:pt x="1005" y="962"/>
                </a:lnTo>
                <a:cubicBezTo>
                  <a:pt x="1026" y="962"/>
                  <a:pt x="1045" y="976"/>
                  <a:pt x="1051" y="996"/>
                </a:cubicBezTo>
                <a:lnTo>
                  <a:pt x="1054" y="1004"/>
                </a:lnTo>
                <a:lnTo>
                  <a:pt x="1058" y="1023"/>
                </a:lnTo>
                <a:lnTo>
                  <a:pt x="1060" y="1039"/>
                </a:lnTo>
                <a:lnTo>
                  <a:pt x="1062" y="1045"/>
                </a:lnTo>
                <a:lnTo>
                  <a:pt x="1049" y="1023"/>
                </a:lnTo>
                <a:lnTo>
                  <a:pt x="1054" y="1028"/>
                </a:lnTo>
                <a:lnTo>
                  <a:pt x="1039" y="1018"/>
                </a:lnTo>
                <a:lnTo>
                  <a:pt x="1044" y="1020"/>
                </a:lnTo>
                <a:cubicBezTo>
                  <a:pt x="1049" y="1022"/>
                  <a:pt x="1054" y="1025"/>
                  <a:pt x="1058" y="1030"/>
                </a:cubicBezTo>
                <a:lnTo>
                  <a:pt x="1063" y="1034"/>
                </a:lnTo>
                <a:lnTo>
                  <a:pt x="1063" y="1034"/>
                </a:lnTo>
                <a:lnTo>
                  <a:pt x="1038" y="1024"/>
                </a:lnTo>
                <a:lnTo>
                  <a:pt x="1043" y="1024"/>
                </a:lnTo>
                <a:lnTo>
                  <a:pt x="1048" y="1025"/>
                </a:lnTo>
                <a:cubicBezTo>
                  <a:pt x="1056" y="1026"/>
                  <a:pt x="1064" y="1029"/>
                  <a:pt x="1070" y="1033"/>
                </a:cubicBezTo>
                <a:lnTo>
                  <a:pt x="1075" y="1037"/>
                </a:lnTo>
                <a:lnTo>
                  <a:pt x="1076" y="1037"/>
                </a:lnTo>
                <a:lnTo>
                  <a:pt x="1031" y="1036"/>
                </a:lnTo>
                <a:lnTo>
                  <a:pt x="1036" y="1033"/>
                </a:lnTo>
                <a:lnTo>
                  <a:pt x="1035" y="1033"/>
                </a:lnTo>
                <a:cubicBezTo>
                  <a:pt x="1045" y="1026"/>
                  <a:pt x="1058" y="1024"/>
                  <a:pt x="1069" y="1026"/>
                </a:cubicBezTo>
                <a:lnTo>
                  <a:pt x="1079" y="1027"/>
                </a:lnTo>
                <a:cubicBezTo>
                  <a:pt x="1081" y="1027"/>
                  <a:pt x="1084" y="1028"/>
                  <a:pt x="1086" y="1029"/>
                </a:cubicBezTo>
                <a:lnTo>
                  <a:pt x="1095" y="1032"/>
                </a:lnTo>
                <a:cubicBezTo>
                  <a:pt x="1102" y="1034"/>
                  <a:pt x="1108" y="1037"/>
                  <a:pt x="1113" y="1042"/>
                </a:cubicBezTo>
                <a:lnTo>
                  <a:pt x="1117" y="1046"/>
                </a:lnTo>
                <a:lnTo>
                  <a:pt x="1110" y="1040"/>
                </a:lnTo>
                <a:lnTo>
                  <a:pt x="1115" y="1043"/>
                </a:lnTo>
                <a:lnTo>
                  <a:pt x="1059" y="1049"/>
                </a:lnTo>
                <a:lnTo>
                  <a:pt x="1063" y="1045"/>
                </a:lnTo>
                <a:lnTo>
                  <a:pt x="1070" y="1039"/>
                </a:lnTo>
                <a:cubicBezTo>
                  <a:pt x="1087" y="1026"/>
                  <a:pt x="1110" y="1026"/>
                  <a:pt x="1127" y="1038"/>
                </a:cubicBezTo>
                <a:lnTo>
                  <a:pt x="1132" y="1041"/>
                </a:lnTo>
                <a:lnTo>
                  <a:pt x="1141" y="1049"/>
                </a:lnTo>
                <a:lnTo>
                  <a:pt x="1095" y="1038"/>
                </a:lnTo>
                <a:lnTo>
                  <a:pt x="1100" y="1037"/>
                </a:lnTo>
                <a:lnTo>
                  <a:pt x="1099" y="1037"/>
                </a:lnTo>
                <a:cubicBezTo>
                  <a:pt x="1109" y="1032"/>
                  <a:pt x="1121" y="1032"/>
                  <a:pt x="1132" y="1035"/>
                </a:cubicBezTo>
                <a:lnTo>
                  <a:pt x="1137" y="1036"/>
                </a:lnTo>
                <a:lnTo>
                  <a:pt x="1138" y="1037"/>
                </a:lnTo>
                <a:lnTo>
                  <a:pt x="1098" y="1046"/>
                </a:lnTo>
                <a:lnTo>
                  <a:pt x="1103" y="1042"/>
                </a:lnTo>
                <a:lnTo>
                  <a:pt x="1110" y="1037"/>
                </a:lnTo>
                <a:cubicBezTo>
                  <a:pt x="1121" y="1029"/>
                  <a:pt x="1135" y="1027"/>
                  <a:pt x="1148" y="1030"/>
                </a:cubicBezTo>
                <a:lnTo>
                  <a:pt x="1152" y="1031"/>
                </a:lnTo>
                <a:cubicBezTo>
                  <a:pt x="1156" y="1031"/>
                  <a:pt x="1160" y="1033"/>
                  <a:pt x="1163" y="1035"/>
                </a:cubicBezTo>
                <a:lnTo>
                  <a:pt x="1168" y="1037"/>
                </a:lnTo>
                <a:cubicBezTo>
                  <a:pt x="1172" y="1039"/>
                  <a:pt x="1176" y="1041"/>
                  <a:pt x="1179" y="1044"/>
                </a:cubicBezTo>
                <a:lnTo>
                  <a:pt x="1183" y="1048"/>
                </a:lnTo>
                <a:lnTo>
                  <a:pt x="1188" y="1052"/>
                </a:lnTo>
                <a:lnTo>
                  <a:pt x="1170" y="1042"/>
                </a:lnTo>
                <a:lnTo>
                  <a:pt x="1175" y="1043"/>
                </a:lnTo>
                <a:lnTo>
                  <a:pt x="1166" y="1042"/>
                </a:lnTo>
                <a:lnTo>
                  <a:pt x="1171" y="1042"/>
                </a:lnTo>
                <a:cubicBezTo>
                  <a:pt x="1176" y="1043"/>
                  <a:pt x="1181" y="1044"/>
                  <a:pt x="1186" y="1047"/>
                </a:cubicBezTo>
                <a:lnTo>
                  <a:pt x="1196" y="1051"/>
                </a:lnTo>
                <a:lnTo>
                  <a:pt x="1205" y="1056"/>
                </a:lnTo>
                <a:lnTo>
                  <a:pt x="1189" y="1051"/>
                </a:lnTo>
                <a:lnTo>
                  <a:pt x="1194" y="1052"/>
                </a:lnTo>
                <a:cubicBezTo>
                  <a:pt x="1198" y="1052"/>
                  <a:pt x="1201" y="1053"/>
                  <a:pt x="1205" y="1054"/>
                </a:cubicBezTo>
                <a:lnTo>
                  <a:pt x="1209" y="1055"/>
                </a:lnTo>
                <a:cubicBezTo>
                  <a:pt x="1217" y="1058"/>
                  <a:pt x="1224" y="1063"/>
                  <a:pt x="1230" y="1069"/>
                </a:cubicBezTo>
                <a:lnTo>
                  <a:pt x="1234" y="1074"/>
                </a:lnTo>
                <a:lnTo>
                  <a:pt x="1237" y="1077"/>
                </a:lnTo>
                <a:lnTo>
                  <a:pt x="1203" y="1063"/>
                </a:lnTo>
                <a:lnTo>
                  <a:pt x="1208" y="1063"/>
                </a:lnTo>
                <a:lnTo>
                  <a:pt x="1213" y="1063"/>
                </a:lnTo>
                <a:cubicBezTo>
                  <a:pt x="1225" y="1063"/>
                  <a:pt x="1236" y="1067"/>
                  <a:pt x="1245" y="1075"/>
                </a:cubicBezTo>
                <a:lnTo>
                  <a:pt x="1249" y="1079"/>
                </a:lnTo>
                <a:lnTo>
                  <a:pt x="1251" y="1081"/>
                </a:lnTo>
                <a:lnTo>
                  <a:pt x="1239" y="1073"/>
                </a:lnTo>
                <a:lnTo>
                  <a:pt x="1248" y="1077"/>
                </a:lnTo>
                <a:cubicBezTo>
                  <a:pt x="1251" y="1078"/>
                  <a:pt x="1253" y="1079"/>
                  <a:pt x="1256" y="1080"/>
                </a:cubicBezTo>
                <a:lnTo>
                  <a:pt x="1265" y="1086"/>
                </a:lnTo>
                <a:cubicBezTo>
                  <a:pt x="1269" y="1088"/>
                  <a:pt x="1273" y="1092"/>
                  <a:pt x="1277" y="1095"/>
                </a:cubicBezTo>
                <a:lnTo>
                  <a:pt x="1286" y="1106"/>
                </a:lnTo>
                <a:lnTo>
                  <a:pt x="1296" y="1116"/>
                </a:lnTo>
                <a:lnTo>
                  <a:pt x="1289" y="1111"/>
                </a:lnTo>
                <a:lnTo>
                  <a:pt x="1294" y="1114"/>
                </a:lnTo>
                <a:lnTo>
                  <a:pt x="1294" y="1114"/>
                </a:lnTo>
                <a:cubicBezTo>
                  <a:pt x="1299" y="1117"/>
                  <a:pt x="1303" y="1120"/>
                  <a:pt x="1307" y="1125"/>
                </a:cubicBezTo>
                <a:lnTo>
                  <a:pt x="1311" y="1130"/>
                </a:lnTo>
                <a:lnTo>
                  <a:pt x="1319" y="1142"/>
                </a:lnTo>
                <a:cubicBezTo>
                  <a:pt x="1320" y="1144"/>
                  <a:pt x="1321" y="1146"/>
                  <a:pt x="1322" y="1148"/>
                </a:cubicBezTo>
                <a:lnTo>
                  <a:pt x="1327" y="1160"/>
                </a:lnTo>
                <a:lnTo>
                  <a:pt x="1333" y="1174"/>
                </a:lnTo>
                <a:lnTo>
                  <a:pt x="1337" y="1183"/>
                </a:lnTo>
                <a:lnTo>
                  <a:pt x="1340" y="1190"/>
                </a:lnTo>
                <a:lnTo>
                  <a:pt x="1330" y="1176"/>
                </a:lnTo>
                <a:lnTo>
                  <a:pt x="1335" y="1180"/>
                </a:lnTo>
                <a:lnTo>
                  <a:pt x="1329" y="1176"/>
                </a:lnTo>
                <a:lnTo>
                  <a:pt x="1334" y="1179"/>
                </a:lnTo>
                <a:cubicBezTo>
                  <a:pt x="1337" y="1182"/>
                  <a:pt x="1341" y="1185"/>
                  <a:pt x="1344" y="1188"/>
                </a:cubicBezTo>
                <a:lnTo>
                  <a:pt x="1349" y="1194"/>
                </a:lnTo>
                <a:lnTo>
                  <a:pt x="1354" y="1200"/>
                </a:lnTo>
                <a:lnTo>
                  <a:pt x="1341" y="1189"/>
                </a:lnTo>
                <a:lnTo>
                  <a:pt x="1350" y="1194"/>
                </a:lnTo>
                <a:cubicBezTo>
                  <a:pt x="1355" y="1197"/>
                  <a:pt x="1359" y="1201"/>
                  <a:pt x="1362" y="1205"/>
                </a:cubicBezTo>
                <a:lnTo>
                  <a:pt x="1372" y="1216"/>
                </a:lnTo>
                <a:lnTo>
                  <a:pt x="1376" y="1219"/>
                </a:lnTo>
                <a:cubicBezTo>
                  <a:pt x="1378" y="1221"/>
                  <a:pt x="1380" y="1223"/>
                  <a:pt x="1382" y="1225"/>
                </a:cubicBezTo>
                <a:lnTo>
                  <a:pt x="1392" y="1237"/>
                </a:lnTo>
                <a:lnTo>
                  <a:pt x="1384" y="1229"/>
                </a:lnTo>
                <a:lnTo>
                  <a:pt x="1389" y="1233"/>
                </a:lnTo>
                <a:cubicBezTo>
                  <a:pt x="1393" y="1236"/>
                  <a:pt x="1396" y="1240"/>
                  <a:pt x="1398" y="1244"/>
                </a:cubicBezTo>
                <a:lnTo>
                  <a:pt x="1403" y="1250"/>
                </a:lnTo>
                <a:cubicBezTo>
                  <a:pt x="1405" y="1253"/>
                  <a:pt x="1407" y="1257"/>
                  <a:pt x="1408" y="1261"/>
                </a:cubicBezTo>
                <a:lnTo>
                  <a:pt x="1413" y="1274"/>
                </a:lnTo>
                <a:lnTo>
                  <a:pt x="1419" y="1290"/>
                </a:lnTo>
                <a:lnTo>
                  <a:pt x="1415" y="1283"/>
                </a:lnTo>
                <a:lnTo>
                  <a:pt x="1420" y="1291"/>
                </a:lnTo>
                <a:lnTo>
                  <a:pt x="1414" y="1283"/>
                </a:lnTo>
                <a:lnTo>
                  <a:pt x="1419" y="1289"/>
                </a:lnTo>
                <a:lnTo>
                  <a:pt x="1428" y="1298"/>
                </a:lnTo>
                <a:lnTo>
                  <a:pt x="1417" y="1289"/>
                </a:lnTo>
                <a:lnTo>
                  <a:pt x="1426" y="1295"/>
                </a:lnTo>
                <a:lnTo>
                  <a:pt x="1396" y="1288"/>
                </a:lnTo>
                <a:lnTo>
                  <a:pt x="1401" y="1287"/>
                </a:lnTo>
                <a:cubicBezTo>
                  <a:pt x="1406" y="1287"/>
                  <a:pt x="1411" y="1287"/>
                  <a:pt x="1416" y="1288"/>
                </a:cubicBezTo>
                <a:lnTo>
                  <a:pt x="1421" y="1289"/>
                </a:lnTo>
                <a:cubicBezTo>
                  <a:pt x="1432" y="1292"/>
                  <a:pt x="1442" y="1298"/>
                  <a:pt x="1449" y="1307"/>
                </a:cubicBezTo>
                <a:lnTo>
                  <a:pt x="1454" y="1313"/>
                </a:lnTo>
                <a:lnTo>
                  <a:pt x="1461" y="1325"/>
                </a:lnTo>
                <a:lnTo>
                  <a:pt x="1445" y="1309"/>
                </a:lnTo>
                <a:lnTo>
                  <a:pt x="1450" y="1312"/>
                </a:lnTo>
                <a:lnTo>
                  <a:pt x="1449" y="1311"/>
                </a:lnTo>
                <a:cubicBezTo>
                  <a:pt x="1452" y="1313"/>
                  <a:pt x="1455" y="1314"/>
                  <a:pt x="1458" y="1316"/>
                </a:cubicBezTo>
                <a:lnTo>
                  <a:pt x="1467" y="1323"/>
                </a:lnTo>
                <a:cubicBezTo>
                  <a:pt x="1469" y="1325"/>
                  <a:pt x="1471" y="1326"/>
                  <a:pt x="1473" y="1328"/>
                </a:cubicBezTo>
                <a:lnTo>
                  <a:pt x="1477" y="1333"/>
                </a:lnTo>
                <a:lnTo>
                  <a:pt x="1471" y="1327"/>
                </a:lnTo>
                <a:lnTo>
                  <a:pt x="1476" y="1331"/>
                </a:lnTo>
                <a:lnTo>
                  <a:pt x="1459" y="1323"/>
                </a:lnTo>
                <a:lnTo>
                  <a:pt x="1463" y="1324"/>
                </a:lnTo>
                <a:lnTo>
                  <a:pt x="1443" y="1324"/>
                </a:lnTo>
                <a:lnTo>
                  <a:pt x="1447" y="1323"/>
                </a:lnTo>
                <a:lnTo>
                  <a:pt x="1449" y="1322"/>
                </a:lnTo>
                <a:cubicBezTo>
                  <a:pt x="1453" y="1321"/>
                  <a:pt x="1458" y="1320"/>
                  <a:pt x="1462" y="1320"/>
                </a:cubicBezTo>
                <a:lnTo>
                  <a:pt x="1467" y="1320"/>
                </a:lnTo>
                <a:cubicBezTo>
                  <a:pt x="1477" y="1320"/>
                  <a:pt x="1486" y="1323"/>
                  <a:pt x="1494" y="1329"/>
                </a:cubicBezTo>
                <a:lnTo>
                  <a:pt x="1499" y="1333"/>
                </a:lnTo>
                <a:cubicBezTo>
                  <a:pt x="1502" y="1335"/>
                  <a:pt x="1505" y="1337"/>
                  <a:pt x="1508" y="1340"/>
                </a:cubicBezTo>
                <a:lnTo>
                  <a:pt x="1512" y="1345"/>
                </a:lnTo>
                <a:lnTo>
                  <a:pt x="1518" y="1352"/>
                </a:lnTo>
                <a:lnTo>
                  <a:pt x="1523" y="1358"/>
                </a:lnTo>
                <a:lnTo>
                  <a:pt x="1495" y="1341"/>
                </a:lnTo>
                <a:lnTo>
                  <a:pt x="1500" y="1342"/>
                </a:lnTo>
                <a:lnTo>
                  <a:pt x="1506" y="1344"/>
                </a:lnTo>
                <a:cubicBezTo>
                  <a:pt x="1513" y="1345"/>
                  <a:pt x="1520" y="1349"/>
                  <a:pt x="1526" y="1354"/>
                </a:cubicBezTo>
                <a:lnTo>
                  <a:pt x="1536" y="1362"/>
                </a:lnTo>
                <a:cubicBezTo>
                  <a:pt x="1540" y="1365"/>
                  <a:pt x="1544" y="1370"/>
                  <a:pt x="1547" y="1375"/>
                </a:cubicBezTo>
                <a:lnTo>
                  <a:pt x="1551" y="1383"/>
                </a:lnTo>
                <a:lnTo>
                  <a:pt x="1556" y="1391"/>
                </a:lnTo>
                <a:lnTo>
                  <a:pt x="1562" y="1399"/>
                </a:lnTo>
                <a:lnTo>
                  <a:pt x="1537" y="1381"/>
                </a:lnTo>
                <a:lnTo>
                  <a:pt x="1542" y="1383"/>
                </a:lnTo>
                <a:lnTo>
                  <a:pt x="1548" y="1385"/>
                </a:lnTo>
                <a:cubicBezTo>
                  <a:pt x="1556" y="1388"/>
                  <a:pt x="1563" y="1392"/>
                  <a:pt x="1568" y="1398"/>
                </a:cubicBezTo>
                <a:lnTo>
                  <a:pt x="1573" y="1404"/>
                </a:lnTo>
                <a:cubicBezTo>
                  <a:pt x="1575" y="1406"/>
                  <a:pt x="1577" y="1408"/>
                  <a:pt x="1578" y="1410"/>
                </a:cubicBezTo>
                <a:lnTo>
                  <a:pt x="1583" y="1417"/>
                </a:lnTo>
                <a:lnTo>
                  <a:pt x="1587" y="1422"/>
                </a:lnTo>
                <a:lnTo>
                  <a:pt x="1594" y="1434"/>
                </a:lnTo>
                <a:cubicBezTo>
                  <a:pt x="1595" y="1437"/>
                  <a:pt x="1596" y="1439"/>
                  <a:pt x="1597" y="1441"/>
                </a:cubicBezTo>
                <a:lnTo>
                  <a:pt x="1601" y="1453"/>
                </a:lnTo>
                <a:lnTo>
                  <a:pt x="1606" y="1465"/>
                </a:lnTo>
                <a:lnTo>
                  <a:pt x="1615" y="1484"/>
                </a:lnTo>
                <a:lnTo>
                  <a:pt x="1625" y="1509"/>
                </a:lnTo>
                <a:lnTo>
                  <a:pt x="1635" y="1537"/>
                </a:lnTo>
                <a:lnTo>
                  <a:pt x="1640" y="1556"/>
                </a:lnTo>
                <a:lnTo>
                  <a:pt x="1645" y="1571"/>
                </a:lnTo>
                <a:lnTo>
                  <a:pt x="1641" y="1562"/>
                </a:lnTo>
                <a:lnTo>
                  <a:pt x="1646" y="1572"/>
                </a:lnTo>
                <a:lnTo>
                  <a:pt x="1649" y="1575"/>
                </a:lnTo>
                <a:lnTo>
                  <a:pt x="1644" y="1569"/>
                </a:lnTo>
                <a:lnTo>
                  <a:pt x="1649" y="1574"/>
                </a:lnTo>
                <a:lnTo>
                  <a:pt x="1656" y="1584"/>
                </a:lnTo>
                <a:cubicBezTo>
                  <a:pt x="1658" y="1586"/>
                  <a:pt x="1660" y="1589"/>
                  <a:pt x="1661" y="1592"/>
                </a:cubicBezTo>
                <a:lnTo>
                  <a:pt x="1666" y="1601"/>
                </a:lnTo>
                <a:lnTo>
                  <a:pt x="1669" y="1606"/>
                </a:lnTo>
                <a:lnTo>
                  <a:pt x="1657" y="1593"/>
                </a:lnTo>
                <a:lnTo>
                  <a:pt x="1661" y="1596"/>
                </a:lnTo>
                <a:lnTo>
                  <a:pt x="1664" y="1598"/>
                </a:lnTo>
                <a:cubicBezTo>
                  <a:pt x="1671" y="1603"/>
                  <a:pt x="1676" y="1609"/>
                  <a:pt x="1680" y="1616"/>
                </a:cubicBezTo>
                <a:lnTo>
                  <a:pt x="1684" y="1625"/>
                </a:lnTo>
                <a:lnTo>
                  <a:pt x="1687" y="1629"/>
                </a:lnTo>
                <a:lnTo>
                  <a:pt x="1655" y="1607"/>
                </a:lnTo>
                <a:lnTo>
                  <a:pt x="1660" y="1608"/>
                </a:lnTo>
                <a:lnTo>
                  <a:pt x="1646" y="1607"/>
                </a:lnTo>
                <a:lnTo>
                  <a:pt x="1650" y="1607"/>
                </a:lnTo>
                <a:cubicBezTo>
                  <a:pt x="1663" y="1605"/>
                  <a:pt x="1676" y="1609"/>
                  <a:pt x="1685" y="1617"/>
                </a:cubicBezTo>
                <a:lnTo>
                  <a:pt x="1690" y="1621"/>
                </a:lnTo>
                <a:lnTo>
                  <a:pt x="1699" y="1629"/>
                </a:lnTo>
                <a:lnTo>
                  <a:pt x="1691" y="1622"/>
                </a:lnTo>
                <a:lnTo>
                  <a:pt x="1700" y="1628"/>
                </a:lnTo>
                <a:lnTo>
                  <a:pt x="1664" y="1622"/>
                </a:lnTo>
                <a:lnTo>
                  <a:pt x="1669" y="1621"/>
                </a:lnTo>
                <a:lnTo>
                  <a:pt x="1679" y="1620"/>
                </a:lnTo>
                <a:cubicBezTo>
                  <a:pt x="1693" y="1618"/>
                  <a:pt x="1706" y="1623"/>
                  <a:pt x="1716" y="1632"/>
                </a:cubicBezTo>
                <a:lnTo>
                  <a:pt x="1720" y="1636"/>
                </a:lnTo>
                <a:cubicBezTo>
                  <a:pt x="1722" y="1637"/>
                  <a:pt x="1724" y="1639"/>
                  <a:pt x="1725" y="1641"/>
                </a:cubicBezTo>
                <a:lnTo>
                  <a:pt x="1730" y="1647"/>
                </a:lnTo>
                <a:cubicBezTo>
                  <a:pt x="1733" y="1650"/>
                  <a:pt x="1735" y="1653"/>
                  <a:pt x="1737" y="1657"/>
                </a:cubicBezTo>
                <a:lnTo>
                  <a:pt x="1741" y="1666"/>
                </a:lnTo>
                <a:lnTo>
                  <a:pt x="1746" y="1677"/>
                </a:lnTo>
                <a:lnTo>
                  <a:pt x="1742" y="1670"/>
                </a:lnTo>
                <a:lnTo>
                  <a:pt x="1752" y="1684"/>
                </a:lnTo>
                <a:lnTo>
                  <a:pt x="1756" y="1690"/>
                </a:lnTo>
                <a:lnTo>
                  <a:pt x="1760" y="1695"/>
                </a:lnTo>
                <a:lnTo>
                  <a:pt x="1743" y="1681"/>
                </a:lnTo>
                <a:lnTo>
                  <a:pt x="1748" y="1684"/>
                </a:lnTo>
                <a:lnTo>
                  <a:pt x="1742" y="1681"/>
                </a:lnTo>
                <a:lnTo>
                  <a:pt x="1746" y="1682"/>
                </a:lnTo>
                <a:lnTo>
                  <a:pt x="1761" y="1689"/>
                </a:lnTo>
                <a:cubicBezTo>
                  <a:pt x="1765" y="1691"/>
                  <a:pt x="1769" y="1694"/>
                  <a:pt x="1772" y="1697"/>
                </a:cubicBezTo>
                <a:lnTo>
                  <a:pt x="1777" y="1701"/>
                </a:lnTo>
                <a:cubicBezTo>
                  <a:pt x="1780" y="1703"/>
                  <a:pt x="1783" y="1706"/>
                  <a:pt x="1785" y="1710"/>
                </a:cubicBezTo>
                <a:lnTo>
                  <a:pt x="1790" y="1717"/>
                </a:lnTo>
                <a:cubicBezTo>
                  <a:pt x="1792" y="1721"/>
                  <a:pt x="1794" y="1725"/>
                  <a:pt x="1796" y="1729"/>
                </a:cubicBezTo>
                <a:lnTo>
                  <a:pt x="1798" y="1736"/>
                </a:lnTo>
                <a:lnTo>
                  <a:pt x="1802" y="1753"/>
                </a:lnTo>
                <a:lnTo>
                  <a:pt x="1804" y="1760"/>
                </a:lnTo>
                <a:lnTo>
                  <a:pt x="1805" y="1766"/>
                </a:lnTo>
                <a:lnTo>
                  <a:pt x="1789" y="1741"/>
                </a:lnTo>
                <a:lnTo>
                  <a:pt x="1794" y="1745"/>
                </a:lnTo>
                <a:lnTo>
                  <a:pt x="1769" y="1735"/>
                </a:lnTo>
                <a:lnTo>
                  <a:pt x="1774" y="1736"/>
                </a:lnTo>
                <a:cubicBezTo>
                  <a:pt x="1779" y="1736"/>
                  <a:pt x="1784" y="1738"/>
                  <a:pt x="1789" y="1740"/>
                </a:cubicBezTo>
                <a:lnTo>
                  <a:pt x="1799" y="1745"/>
                </a:lnTo>
                <a:lnTo>
                  <a:pt x="1773" y="1740"/>
                </a:lnTo>
                <a:lnTo>
                  <a:pt x="1778" y="1740"/>
                </a:lnTo>
                <a:cubicBezTo>
                  <a:pt x="1782" y="1739"/>
                  <a:pt x="1785" y="1739"/>
                  <a:pt x="1788" y="1740"/>
                </a:cubicBezTo>
                <a:lnTo>
                  <a:pt x="1793" y="1740"/>
                </a:lnTo>
                <a:cubicBezTo>
                  <a:pt x="1801" y="1741"/>
                  <a:pt x="1808" y="1744"/>
                  <a:pt x="1815" y="1749"/>
                </a:cubicBezTo>
                <a:lnTo>
                  <a:pt x="1820" y="1752"/>
                </a:lnTo>
                <a:lnTo>
                  <a:pt x="1829" y="1760"/>
                </a:lnTo>
                <a:lnTo>
                  <a:pt x="1812" y="1750"/>
                </a:lnTo>
                <a:lnTo>
                  <a:pt x="1817" y="1751"/>
                </a:lnTo>
                <a:lnTo>
                  <a:pt x="1824" y="1754"/>
                </a:lnTo>
                <a:cubicBezTo>
                  <a:pt x="1832" y="1758"/>
                  <a:pt x="1840" y="1763"/>
                  <a:pt x="1845" y="1770"/>
                </a:cubicBezTo>
                <a:lnTo>
                  <a:pt x="1849" y="1776"/>
                </a:lnTo>
                <a:lnTo>
                  <a:pt x="1853" y="1780"/>
                </a:lnTo>
                <a:lnTo>
                  <a:pt x="1835" y="1767"/>
                </a:lnTo>
                <a:lnTo>
                  <a:pt x="1840" y="1769"/>
                </a:lnTo>
                <a:lnTo>
                  <a:pt x="1831" y="1766"/>
                </a:lnTo>
                <a:lnTo>
                  <a:pt x="1835" y="1767"/>
                </a:lnTo>
                <a:cubicBezTo>
                  <a:pt x="1842" y="1769"/>
                  <a:pt x="1848" y="1771"/>
                  <a:pt x="1853" y="1775"/>
                </a:cubicBezTo>
                <a:lnTo>
                  <a:pt x="1863" y="1782"/>
                </a:lnTo>
                <a:lnTo>
                  <a:pt x="1877" y="1795"/>
                </a:lnTo>
                <a:cubicBezTo>
                  <a:pt x="1879" y="1797"/>
                  <a:pt x="1880" y="1798"/>
                  <a:pt x="1882" y="1800"/>
                </a:cubicBezTo>
                <a:lnTo>
                  <a:pt x="1891" y="1812"/>
                </a:lnTo>
                <a:lnTo>
                  <a:pt x="1883" y="1804"/>
                </a:lnTo>
                <a:lnTo>
                  <a:pt x="1893" y="1812"/>
                </a:lnTo>
                <a:lnTo>
                  <a:pt x="1873" y="1803"/>
                </a:lnTo>
                <a:lnTo>
                  <a:pt x="1878" y="1804"/>
                </a:lnTo>
                <a:lnTo>
                  <a:pt x="1877" y="1803"/>
                </a:lnTo>
                <a:cubicBezTo>
                  <a:pt x="1883" y="1804"/>
                  <a:pt x="1889" y="1805"/>
                  <a:pt x="1894" y="1808"/>
                </a:cubicBezTo>
                <a:lnTo>
                  <a:pt x="1903" y="1813"/>
                </a:lnTo>
                <a:lnTo>
                  <a:pt x="1908" y="1814"/>
                </a:lnTo>
                <a:cubicBezTo>
                  <a:pt x="1911" y="1815"/>
                  <a:pt x="1915" y="1817"/>
                  <a:pt x="1918" y="1820"/>
                </a:cubicBezTo>
                <a:lnTo>
                  <a:pt x="1923" y="1823"/>
                </a:lnTo>
                <a:lnTo>
                  <a:pt x="1932" y="1831"/>
                </a:lnTo>
                <a:lnTo>
                  <a:pt x="1917" y="1821"/>
                </a:lnTo>
                <a:lnTo>
                  <a:pt x="1927" y="1825"/>
                </a:lnTo>
                <a:lnTo>
                  <a:pt x="1936" y="1828"/>
                </a:lnTo>
                <a:lnTo>
                  <a:pt x="1909" y="1827"/>
                </a:lnTo>
                <a:lnTo>
                  <a:pt x="1914" y="1826"/>
                </a:lnTo>
                <a:cubicBezTo>
                  <a:pt x="1917" y="1825"/>
                  <a:pt x="1920" y="1824"/>
                  <a:pt x="1924" y="1824"/>
                </a:cubicBezTo>
                <a:lnTo>
                  <a:pt x="1929" y="1824"/>
                </a:lnTo>
                <a:cubicBezTo>
                  <a:pt x="1940" y="1824"/>
                  <a:pt x="1950" y="1828"/>
                  <a:pt x="1958" y="1835"/>
                </a:cubicBezTo>
                <a:lnTo>
                  <a:pt x="1963" y="1838"/>
                </a:lnTo>
                <a:lnTo>
                  <a:pt x="1966" y="1840"/>
                </a:lnTo>
                <a:lnTo>
                  <a:pt x="1954" y="1834"/>
                </a:lnTo>
                <a:lnTo>
                  <a:pt x="1963" y="1837"/>
                </a:lnTo>
                <a:cubicBezTo>
                  <a:pt x="1965" y="1838"/>
                  <a:pt x="1968" y="1839"/>
                  <a:pt x="1970" y="1840"/>
                </a:cubicBezTo>
                <a:lnTo>
                  <a:pt x="1979" y="1845"/>
                </a:lnTo>
                <a:lnTo>
                  <a:pt x="1989" y="1850"/>
                </a:lnTo>
                <a:lnTo>
                  <a:pt x="1997" y="1854"/>
                </a:lnTo>
                <a:lnTo>
                  <a:pt x="1986" y="1850"/>
                </a:lnTo>
                <a:lnTo>
                  <a:pt x="1995" y="1852"/>
                </a:lnTo>
                <a:cubicBezTo>
                  <a:pt x="2001" y="1853"/>
                  <a:pt x="2007" y="1856"/>
                  <a:pt x="2012" y="1859"/>
                </a:cubicBezTo>
                <a:lnTo>
                  <a:pt x="2017" y="1862"/>
                </a:lnTo>
                <a:lnTo>
                  <a:pt x="2020" y="1864"/>
                </a:lnTo>
                <a:lnTo>
                  <a:pt x="2010" y="1859"/>
                </a:lnTo>
                <a:lnTo>
                  <a:pt x="2019" y="1862"/>
                </a:lnTo>
                <a:lnTo>
                  <a:pt x="2034" y="1869"/>
                </a:lnTo>
                <a:cubicBezTo>
                  <a:pt x="2038" y="1871"/>
                  <a:pt x="2041" y="1873"/>
                  <a:pt x="2044" y="1876"/>
                </a:cubicBezTo>
                <a:lnTo>
                  <a:pt x="2054" y="1884"/>
                </a:lnTo>
                <a:lnTo>
                  <a:pt x="2062" y="1892"/>
                </a:lnTo>
                <a:lnTo>
                  <a:pt x="2055" y="1886"/>
                </a:lnTo>
                <a:lnTo>
                  <a:pt x="2059" y="1889"/>
                </a:lnTo>
                <a:lnTo>
                  <a:pt x="2032" y="1880"/>
                </a:lnTo>
                <a:lnTo>
                  <a:pt x="2037" y="1880"/>
                </a:lnTo>
                <a:lnTo>
                  <a:pt x="2037" y="1880"/>
                </a:lnTo>
                <a:cubicBezTo>
                  <a:pt x="2048" y="1879"/>
                  <a:pt x="2059" y="1882"/>
                  <a:pt x="2069" y="1888"/>
                </a:cubicBezTo>
                <a:lnTo>
                  <a:pt x="2073" y="1891"/>
                </a:lnTo>
                <a:lnTo>
                  <a:pt x="2076" y="1893"/>
                </a:lnTo>
                <a:lnTo>
                  <a:pt x="2062" y="1887"/>
                </a:lnTo>
                <a:lnTo>
                  <a:pt x="2066" y="1888"/>
                </a:lnTo>
                <a:lnTo>
                  <a:pt x="2051" y="1887"/>
                </a:lnTo>
                <a:lnTo>
                  <a:pt x="2056" y="1887"/>
                </a:lnTo>
                <a:lnTo>
                  <a:pt x="2067" y="1886"/>
                </a:lnTo>
                <a:cubicBezTo>
                  <a:pt x="2075" y="1886"/>
                  <a:pt x="2083" y="1887"/>
                  <a:pt x="2091" y="1891"/>
                </a:cubicBezTo>
                <a:lnTo>
                  <a:pt x="2100" y="1895"/>
                </a:lnTo>
                <a:cubicBezTo>
                  <a:pt x="2102" y="1896"/>
                  <a:pt x="2104" y="1897"/>
                  <a:pt x="2107" y="1899"/>
                </a:cubicBezTo>
                <a:lnTo>
                  <a:pt x="2116" y="1905"/>
                </a:lnTo>
                <a:lnTo>
                  <a:pt x="2094" y="1897"/>
                </a:lnTo>
                <a:lnTo>
                  <a:pt x="2099" y="1898"/>
                </a:lnTo>
                <a:lnTo>
                  <a:pt x="2104" y="1898"/>
                </a:lnTo>
                <a:cubicBezTo>
                  <a:pt x="2114" y="1899"/>
                  <a:pt x="2123" y="1903"/>
                  <a:pt x="2130" y="1910"/>
                </a:cubicBezTo>
                <a:lnTo>
                  <a:pt x="2135" y="1914"/>
                </a:lnTo>
                <a:lnTo>
                  <a:pt x="2135" y="1914"/>
                </a:lnTo>
                <a:lnTo>
                  <a:pt x="2108" y="1905"/>
                </a:lnTo>
                <a:lnTo>
                  <a:pt x="2112" y="1905"/>
                </a:lnTo>
                <a:lnTo>
                  <a:pt x="2113" y="1905"/>
                </a:lnTo>
                <a:cubicBezTo>
                  <a:pt x="2122" y="1904"/>
                  <a:pt x="2131" y="1906"/>
                  <a:pt x="2139" y="1910"/>
                </a:cubicBezTo>
                <a:lnTo>
                  <a:pt x="2148" y="1915"/>
                </a:lnTo>
                <a:lnTo>
                  <a:pt x="2131" y="1910"/>
                </a:lnTo>
                <a:lnTo>
                  <a:pt x="2136" y="1910"/>
                </a:lnTo>
                <a:lnTo>
                  <a:pt x="2146" y="1912"/>
                </a:lnTo>
                <a:cubicBezTo>
                  <a:pt x="2156" y="1914"/>
                  <a:pt x="2165" y="1919"/>
                  <a:pt x="2171" y="1927"/>
                </a:cubicBezTo>
                <a:lnTo>
                  <a:pt x="2176" y="1932"/>
                </a:lnTo>
                <a:lnTo>
                  <a:pt x="2179" y="1935"/>
                </a:lnTo>
                <a:lnTo>
                  <a:pt x="2132" y="1923"/>
                </a:lnTo>
                <a:lnTo>
                  <a:pt x="2137" y="1921"/>
                </a:lnTo>
                <a:lnTo>
                  <a:pt x="2140" y="1920"/>
                </a:lnTo>
                <a:cubicBezTo>
                  <a:pt x="2153" y="1916"/>
                  <a:pt x="2168" y="1918"/>
                  <a:pt x="2180" y="1925"/>
                </a:cubicBezTo>
                <a:lnTo>
                  <a:pt x="2185" y="1928"/>
                </a:lnTo>
                <a:cubicBezTo>
                  <a:pt x="2188" y="1930"/>
                  <a:pt x="2191" y="1932"/>
                  <a:pt x="2194" y="1935"/>
                </a:cubicBezTo>
                <a:lnTo>
                  <a:pt x="2198" y="1940"/>
                </a:lnTo>
                <a:lnTo>
                  <a:pt x="2179" y="1928"/>
                </a:lnTo>
                <a:lnTo>
                  <a:pt x="2188" y="1931"/>
                </a:lnTo>
                <a:lnTo>
                  <a:pt x="2179" y="1929"/>
                </a:lnTo>
                <a:lnTo>
                  <a:pt x="2184" y="1929"/>
                </a:lnTo>
                <a:cubicBezTo>
                  <a:pt x="2187" y="1930"/>
                  <a:pt x="2190" y="1930"/>
                  <a:pt x="2194" y="1931"/>
                </a:cubicBezTo>
                <a:lnTo>
                  <a:pt x="2198" y="1933"/>
                </a:lnTo>
                <a:cubicBezTo>
                  <a:pt x="2204" y="1935"/>
                  <a:pt x="2209" y="1937"/>
                  <a:pt x="2213" y="1941"/>
                </a:cubicBezTo>
                <a:lnTo>
                  <a:pt x="2218" y="1945"/>
                </a:lnTo>
                <a:lnTo>
                  <a:pt x="2224" y="1951"/>
                </a:lnTo>
                <a:lnTo>
                  <a:pt x="2183" y="1939"/>
                </a:lnTo>
                <a:lnTo>
                  <a:pt x="2188" y="1938"/>
                </a:lnTo>
                <a:lnTo>
                  <a:pt x="2192" y="1938"/>
                </a:lnTo>
                <a:cubicBezTo>
                  <a:pt x="2201" y="1936"/>
                  <a:pt x="2211" y="1936"/>
                  <a:pt x="2220" y="1940"/>
                </a:cubicBezTo>
                <a:lnTo>
                  <a:pt x="2225" y="1942"/>
                </a:lnTo>
                <a:lnTo>
                  <a:pt x="2235" y="1947"/>
                </a:lnTo>
                <a:lnTo>
                  <a:pt x="2216" y="1941"/>
                </a:lnTo>
                <a:lnTo>
                  <a:pt x="2226" y="1942"/>
                </a:lnTo>
                <a:cubicBezTo>
                  <a:pt x="2230" y="1943"/>
                  <a:pt x="2234" y="1944"/>
                  <a:pt x="2238" y="1945"/>
                </a:cubicBezTo>
                <a:lnTo>
                  <a:pt x="2247" y="1948"/>
                </a:lnTo>
                <a:cubicBezTo>
                  <a:pt x="2253" y="1951"/>
                  <a:pt x="2258" y="1954"/>
                  <a:pt x="2262" y="1958"/>
                </a:cubicBezTo>
                <a:lnTo>
                  <a:pt x="2267" y="1962"/>
                </a:lnTo>
                <a:lnTo>
                  <a:pt x="2267" y="1962"/>
                </a:lnTo>
                <a:lnTo>
                  <a:pt x="2240" y="1953"/>
                </a:lnTo>
                <a:lnTo>
                  <a:pt x="2244" y="1953"/>
                </a:lnTo>
                <a:lnTo>
                  <a:pt x="2234" y="1954"/>
                </a:lnTo>
                <a:lnTo>
                  <a:pt x="2239" y="1953"/>
                </a:lnTo>
                <a:cubicBezTo>
                  <a:pt x="2243" y="1952"/>
                  <a:pt x="2247" y="1952"/>
                  <a:pt x="2251" y="1952"/>
                </a:cubicBezTo>
                <a:lnTo>
                  <a:pt x="2261" y="1953"/>
                </a:lnTo>
                <a:cubicBezTo>
                  <a:pt x="2270" y="1953"/>
                  <a:pt x="2279" y="1956"/>
                  <a:pt x="2286" y="1961"/>
                </a:cubicBezTo>
                <a:lnTo>
                  <a:pt x="2291" y="1965"/>
                </a:lnTo>
                <a:lnTo>
                  <a:pt x="2297" y="1970"/>
                </a:lnTo>
                <a:lnTo>
                  <a:pt x="2280" y="1961"/>
                </a:lnTo>
                <a:lnTo>
                  <a:pt x="2290" y="1964"/>
                </a:lnTo>
                <a:cubicBezTo>
                  <a:pt x="2293" y="1964"/>
                  <a:pt x="2295" y="1965"/>
                  <a:pt x="2298" y="1967"/>
                </a:cubicBezTo>
                <a:lnTo>
                  <a:pt x="2308" y="1971"/>
                </a:lnTo>
                <a:lnTo>
                  <a:pt x="2317" y="1976"/>
                </a:lnTo>
                <a:lnTo>
                  <a:pt x="2327" y="1981"/>
                </a:lnTo>
                <a:lnTo>
                  <a:pt x="2305" y="1975"/>
                </a:lnTo>
                <a:lnTo>
                  <a:pt x="2310" y="1975"/>
                </a:lnTo>
                <a:lnTo>
                  <a:pt x="2320" y="1976"/>
                </a:lnTo>
                <a:cubicBezTo>
                  <a:pt x="2328" y="1977"/>
                  <a:pt x="2336" y="1980"/>
                  <a:pt x="2342" y="1985"/>
                </a:cubicBezTo>
                <a:lnTo>
                  <a:pt x="2347" y="1988"/>
                </a:lnTo>
                <a:lnTo>
                  <a:pt x="2356" y="1996"/>
                </a:lnTo>
                <a:lnTo>
                  <a:pt x="2349" y="1990"/>
                </a:lnTo>
                <a:lnTo>
                  <a:pt x="2358" y="1995"/>
                </a:lnTo>
                <a:lnTo>
                  <a:pt x="2348" y="1991"/>
                </a:lnTo>
                <a:lnTo>
                  <a:pt x="2353" y="1992"/>
                </a:lnTo>
                <a:cubicBezTo>
                  <a:pt x="2363" y="1995"/>
                  <a:pt x="2371" y="2001"/>
                  <a:pt x="2377" y="2010"/>
                </a:cubicBezTo>
                <a:lnTo>
                  <a:pt x="2382" y="2016"/>
                </a:lnTo>
                <a:cubicBezTo>
                  <a:pt x="2387" y="2022"/>
                  <a:pt x="2390" y="2030"/>
                  <a:pt x="2391" y="2038"/>
                </a:cubicBezTo>
                <a:lnTo>
                  <a:pt x="2393" y="2055"/>
                </a:lnTo>
                <a:lnTo>
                  <a:pt x="2396" y="2081"/>
                </a:lnTo>
                <a:lnTo>
                  <a:pt x="2398" y="2108"/>
                </a:lnTo>
                <a:lnTo>
                  <a:pt x="2401" y="2133"/>
                </a:lnTo>
                <a:lnTo>
                  <a:pt x="2405" y="2184"/>
                </a:lnTo>
                <a:lnTo>
                  <a:pt x="2410" y="2233"/>
                </a:lnTo>
                <a:lnTo>
                  <a:pt x="2415" y="2277"/>
                </a:lnTo>
                <a:lnTo>
                  <a:pt x="2419" y="2317"/>
                </a:lnTo>
                <a:lnTo>
                  <a:pt x="2424" y="2353"/>
                </a:lnTo>
                <a:lnTo>
                  <a:pt x="2429" y="2391"/>
                </a:lnTo>
                <a:lnTo>
                  <a:pt x="2431" y="2412"/>
                </a:lnTo>
                <a:lnTo>
                  <a:pt x="2434" y="2436"/>
                </a:lnTo>
                <a:lnTo>
                  <a:pt x="2436" y="2459"/>
                </a:lnTo>
                <a:lnTo>
                  <a:pt x="2438" y="2473"/>
                </a:lnTo>
                <a:lnTo>
                  <a:pt x="2434" y="2459"/>
                </a:lnTo>
                <a:lnTo>
                  <a:pt x="2439" y="2470"/>
                </a:lnTo>
                <a:lnTo>
                  <a:pt x="2434" y="2462"/>
                </a:lnTo>
                <a:lnTo>
                  <a:pt x="2438" y="2468"/>
                </a:lnTo>
                <a:lnTo>
                  <a:pt x="2450" y="2487"/>
                </a:lnTo>
                <a:lnTo>
                  <a:pt x="2456" y="2496"/>
                </a:lnTo>
                <a:lnTo>
                  <a:pt x="2451" y="2489"/>
                </a:lnTo>
                <a:lnTo>
                  <a:pt x="2456" y="2495"/>
                </a:lnTo>
                <a:lnTo>
                  <a:pt x="2448" y="2488"/>
                </a:lnTo>
                <a:lnTo>
                  <a:pt x="2453" y="2492"/>
                </a:lnTo>
                <a:lnTo>
                  <a:pt x="2443" y="2486"/>
                </a:lnTo>
                <a:lnTo>
                  <a:pt x="2447" y="2488"/>
                </a:lnTo>
                <a:lnTo>
                  <a:pt x="2454" y="2490"/>
                </a:lnTo>
                <a:lnTo>
                  <a:pt x="2469" y="2497"/>
                </a:lnTo>
                <a:lnTo>
                  <a:pt x="2447" y="2492"/>
                </a:lnTo>
                <a:lnTo>
                  <a:pt x="2456" y="2492"/>
                </a:lnTo>
                <a:lnTo>
                  <a:pt x="2466" y="2492"/>
                </a:lnTo>
                <a:cubicBezTo>
                  <a:pt x="2470" y="2492"/>
                  <a:pt x="2474" y="2492"/>
                  <a:pt x="2478" y="2494"/>
                </a:cubicBezTo>
                <a:lnTo>
                  <a:pt x="2488" y="2496"/>
                </a:lnTo>
                <a:cubicBezTo>
                  <a:pt x="2491" y="2497"/>
                  <a:pt x="2493" y="2498"/>
                  <a:pt x="2496" y="2499"/>
                </a:cubicBezTo>
                <a:lnTo>
                  <a:pt x="2506" y="2504"/>
                </a:lnTo>
                <a:lnTo>
                  <a:pt x="2495" y="2500"/>
                </a:lnTo>
                <a:lnTo>
                  <a:pt x="2504" y="2502"/>
                </a:lnTo>
                <a:lnTo>
                  <a:pt x="2473" y="2506"/>
                </a:lnTo>
                <a:lnTo>
                  <a:pt x="2478" y="2504"/>
                </a:lnTo>
                <a:cubicBezTo>
                  <a:pt x="2481" y="2502"/>
                  <a:pt x="2485" y="2500"/>
                  <a:pt x="2489" y="2500"/>
                </a:cubicBezTo>
                <a:lnTo>
                  <a:pt x="2493" y="2499"/>
                </a:lnTo>
                <a:cubicBezTo>
                  <a:pt x="2508" y="2495"/>
                  <a:pt x="2524" y="2499"/>
                  <a:pt x="2536" y="2510"/>
                </a:cubicBezTo>
                <a:lnTo>
                  <a:pt x="2541" y="2514"/>
                </a:lnTo>
                <a:lnTo>
                  <a:pt x="2549" y="2523"/>
                </a:lnTo>
                <a:lnTo>
                  <a:pt x="2518" y="2507"/>
                </a:lnTo>
                <a:lnTo>
                  <a:pt x="2523" y="2508"/>
                </a:lnTo>
                <a:lnTo>
                  <a:pt x="2513" y="2508"/>
                </a:lnTo>
                <a:lnTo>
                  <a:pt x="2517" y="2507"/>
                </a:lnTo>
                <a:cubicBezTo>
                  <a:pt x="2523" y="2507"/>
                  <a:pt x="2529" y="2507"/>
                  <a:pt x="2535" y="2509"/>
                </a:cubicBezTo>
                <a:lnTo>
                  <a:pt x="2544" y="2511"/>
                </a:lnTo>
                <a:lnTo>
                  <a:pt x="2534" y="2510"/>
                </a:lnTo>
                <a:lnTo>
                  <a:pt x="2544" y="2510"/>
                </a:lnTo>
                <a:cubicBezTo>
                  <a:pt x="2547" y="2510"/>
                  <a:pt x="2551" y="2511"/>
                  <a:pt x="2554" y="2512"/>
                </a:cubicBezTo>
                <a:lnTo>
                  <a:pt x="2563" y="2514"/>
                </a:lnTo>
                <a:lnTo>
                  <a:pt x="2555" y="2513"/>
                </a:lnTo>
                <a:lnTo>
                  <a:pt x="2565" y="2514"/>
                </a:lnTo>
                <a:lnTo>
                  <a:pt x="2546" y="2515"/>
                </a:lnTo>
                <a:lnTo>
                  <a:pt x="2551" y="2514"/>
                </a:lnTo>
                <a:cubicBezTo>
                  <a:pt x="2554" y="2513"/>
                  <a:pt x="2557" y="2513"/>
                  <a:pt x="2560" y="2512"/>
                </a:cubicBezTo>
                <a:lnTo>
                  <a:pt x="2564" y="2512"/>
                </a:lnTo>
                <a:cubicBezTo>
                  <a:pt x="2578" y="2510"/>
                  <a:pt x="2591" y="2515"/>
                  <a:pt x="2602" y="2524"/>
                </a:cubicBezTo>
                <a:lnTo>
                  <a:pt x="2607" y="2528"/>
                </a:lnTo>
                <a:lnTo>
                  <a:pt x="2611" y="2532"/>
                </a:lnTo>
                <a:lnTo>
                  <a:pt x="2570" y="2521"/>
                </a:lnTo>
                <a:lnTo>
                  <a:pt x="2575" y="2520"/>
                </a:lnTo>
                <a:lnTo>
                  <a:pt x="2573" y="2520"/>
                </a:lnTo>
                <a:cubicBezTo>
                  <a:pt x="2583" y="2517"/>
                  <a:pt x="2593" y="2517"/>
                  <a:pt x="2603" y="2520"/>
                </a:cubicBezTo>
                <a:lnTo>
                  <a:pt x="2612" y="2523"/>
                </a:lnTo>
                <a:lnTo>
                  <a:pt x="2624" y="2527"/>
                </a:lnTo>
                <a:lnTo>
                  <a:pt x="2635" y="2532"/>
                </a:lnTo>
                <a:lnTo>
                  <a:pt x="2614" y="2528"/>
                </a:lnTo>
                <a:lnTo>
                  <a:pt x="2623" y="2528"/>
                </a:lnTo>
                <a:lnTo>
                  <a:pt x="2630" y="2527"/>
                </a:lnTo>
                <a:lnTo>
                  <a:pt x="2645" y="2526"/>
                </a:lnTo>
                <a:lnTo>
                  <a:pt x="2611" y="2541"/>
                </a:lnTo>
                <a:lnTo>
                  <a:pt x="2616" y="2536"/>
                </a:lnTo>
                <a:cubicBezTo>
                  <a:pt x="2618" y="2533"/>
                  <a:pt x="2621" y="2531"/>
                  <a:pt x="2625" y="2529"/>
                </a:cubicBezTo>
                <a:lnTo>
                  <a:pt x="2630" y="2526"/>
                </a:lnTo>
                <a:cubicBezTo>
                  <a:pt x="2649" y="2514"/>
                  <a:pt x="2675" y="2518"/>
                  <a:pt x="2690" y="2535"/>
                </a:cubicBezTo>
                <a:lnTo>
                  <a:pt x="2695" y="2540"/>
                </a:lnTo>
                <a:lnTo>
                  <a:pt x="2701" y="2547"/>
                </a:lnTo>
                <a:lnTo>
                  <a:pt x="2685" y="2535"/>
                </a:lnTo>
                <a:lnTo>
                  <a:pt x="2694" y="2540"/>
                </a:lnTo>
                <a:lnTo>
                  <a:pt x="2668" y="2535"/>
                </a:lnTo>
                <a:lnTo>
                  <a:pt x="2673" y="2534"/>
                </a:lnTo>
                <a:lnTo>
                  <a:pt x="2682" y="2534"/>
                </a:lnTo>
                <a:cubicBezTo>
                  <a:pt x="2691" y="2534"/>
                  <a:pt x="2700" y="2536"/>
                  <a:pt x="2707" y="2541"/>
                </a:cubicBezTo>
                <a:lnTo>
                  <a:pt x="2712" y="2544"/>
                </a:lnTo>
                <a:lnTo>
                  <a:pt x="2719" y="2548"/>
                </a:lnTo>
                <a:lnTo>
                  <a:pt x="2687" y="2540"/>
                </a:lnTo>
                <a:lnTo>
                  <a:pt x="2692" y="2540"/>
                </a:lnTo>
                <a:lnTo>
                  <a:pt x="2696" y="2539"/>
                </a:lnTo>
                <a:cubicBezTo>
                  <a:pt x="2705" y="2538"/>
                  <a:pt x="2714" y="2540"/>
                  <a:pt x="2722" y="2544"/>
                </a:cubicBezTo>
                <a:lnTo>
                  <a:pt x="2732" y="2548"/>
                </a:lnTo>
                <a:cubicBezTo>
                  <a:pt x="2734" y="2549"/>
                  <a:pt x="2737" y="2551"/>
                  <a:pt x="2739" y="2553"/>
                </a:cubicBezTo>
                <a:lnTo>
                  <a:pt x="2749" y="2560"/>
                </a:lnTo>
                <a:lnTo>
                  <a:pt x="2740" y="2555"/>
                </a:lnTo>
                <a:lnTo>
                  <a:pt x="2749" y="2559"/>
                </a:lnTo>
                <a:lnTo>
                  <a:pt x="2724" y="2555"/>
                </a:lnTo>
                <a:lnTo>
                  <a:pt x="2734" y="2554"/>
                </a:lnTo>
                <a:lnTo>
                  <a:pt x="2721" y="2557"/>
                </a:lnTo>
                <a:lnTo>
                  <a:pt x="2726" y="2555"/>
                </a:lnTo>
                <a:lnTo>
                  <a:pt x="2733" y="2552"/>
                </a:lnTo>
                <a:cubicBezTo>
                  <a:pt x="2741" y="2550"/>
                  <a:pt x="2750" y="2549"/>
                  <a:pt x="2758" y="2551"/>
                </a:cubicBezTo>
                <a:lnTo>
                  <a:pt x="2763" y="2552"/>
                </a:lnTo>
                <a:lnTo>
                  <a:pt x="2773" y="2555"/>
                </a:lnTo>
                <a:lnTo>
                  <a:pt x="2758" y="2552"/>
                </a:lnTo>
                <a:lnTo>
                  <a:pt x="2763" y="2552"/>
                </a:lnTo>
                <a:lnTo>
                  <a:pt x="2767" y="2552"/>
                </a:lnTo>
                <a:cubicBezTo>
                  <a:pt x="2773" y="2552"/>
                  <a:pt x="2779" y="2553"/>
                  <a:pt x="2784" y="2555"/>
                </a:cubicBezTo>
                <a:lnTo>
                  <a:pt x="2794" y="2559"/>
                </a:lnTo>
                <a:lnTo>
                  <a:pt x="2807" y="2565"/>
                </a:lnTo>
                <a:lnTo>
                  <a:pt x="2799" y="2562"/>
                </a:lnTo>
                <a:lnTo>
                  <a:pt x="2808" y="2565"/>
                </a:lnTo>
                <a:cubicBezTo>
                  <a:pt x="2812" y="2566"/>
                  <a:pt x="2815" y="2567"/>
                  <a:pt x="2818" y="2568"/>
                </a:cubicBezTo>
                <a:lnTo>
                  <a:pt x="2827" y="2573"/>
                </a:lnTo>
                <a:lnTo>
                  <a:pt x="2817" y="2570"/>
                </a:lnTo>
                <a:lnTo>
                  <a:pt x="2827" y="2572"/>
                </a:lnTo>
                <a:cubicBezTo>
                  <a:pt x="2831" y="2573"/>
                  <a:pt x="2835" y="2575"/>
                  <a:pt x="2839" y="2577"/>
                </a:cubicBezTo>
                <a:lnTo>
                  <a:pt x="2848" y="2582"/>
                </a:lnTo>
                <a:cubicBezTo>
                  <a:pt x="2852" y="2585"/>
                  <a:pt x="2856" y="2588"/>
                  <a:pt x="2860" y="2592"/>
                </a:cubicBezTo>
                <a:lnTo>
                  <a:pt x="2869" y="2602"/>
                </a:lnTo>
                <a:lnTo>
                  <a:pt x="2876" y="2612"/>
                </a:lnTo>
                <a:lnTo>
                  <a:pt x="2868" y="2603"/>
                </a:lnTo>
                <a:lnTo>
                  <a:pt x="2873" y="2607"/>
                </a:lnTo>
                <a:lnTo>
                  <a:pt x="2843" y="2596"/>
                </a:lnTo>
                <a:lnTo>
                  <a:pt x="2847" y="2596"/>
                </a:lnTo>
                <a:lnTo>
                  <a:pt x="2832" y="2599"/>
                </a:lnTo>
                <a:lnTo>
                  <a:pt x="2837" y="2597"/>
                </a:lnTo>
                <a:cubicBezTo>
                  <a:pt x="2844" y="2595"/>
                  <a:pt x="2852" y="2594"/>
                  <a:pt x="2859" y="2596"/>
                </a:cubicBezTo>
                <a:lnTo>
                  <a:pt x="2869" y="2597"/>
                </a:lnTo>
                <a:lnTo>
                  <a:pt x="2883" y="2601"/>
                </a:lnTo>
                <a:lnTo>
                  <a:pt x="2899" y="2607"/>
                </a:lnTo>
                <a:lnTo>
                  <a:pt x="2904" y="2608"/>
                </a:lnTo>
                <a:cubicBezTo>
                  <a:pt x="2909" y="2610"/>
                  <a:pt x="2913" y="2612"/>
                  <a:pt x="2917" y="2614"/>
                </a:cubicBezTo>
                <a:lnTo>
                  <a:pt x="2921" y="2617"/>
                </a:lnTo>
                <a:lnTo>
                  <a:pt x="2912" y="2612"/>
                </a:lnTo>
                <a:lnTo>
                  <a:pt x="2917" y="2614"/>
                </a:lnTo>
                <a:lnTo>
                  <a:pt x="2894" y="2611"/>
                </a:lnTo>
                <a:lnTo>
                  <a:pt x="2899" y="2611"/>
                </a:lnTo>
                <a:lnTo>
                  <a:pt x="2898" y="2611"/>
                </a:lnTo>
                <a:cubicBezTo>
                  <a:pt x="2906" y="2609"/>
                  <a:pt x="2915" y="2609"/>
                  <a:pt x="2923" y="2612"/>
                </a:cubicBezTo>
                <a:lnTo>
                  <a:pt x="2932" y="2615"/>
                </a:lnTo>
                <a:lnTo>
                  <a:pt x="2940" y="2617"/>
                </a:lnTo>
                <a:lnTo>
                  <a:pt x="2942" y="2617"/>
                </a:lnTo>
                <a:cubicBezTo>
                  <a:pt x="2947" y="2618"/>
                  <a:pt x="2951" y="2620"/>
                  <a:pt x="2956" y="2622"/>
                </a:cubicBezTo>
                <a:lnTo>
                  <a:pt x="2960" y="2625"/>
                </a:lnTo>
                <a:cubicBezTo>
                  <a:pt x="2965" y="2627"/>
                  <a:pt x="2970" y="2631"/>
                  <a:pt x="2974" y="2636"/>
                </a:cubicBezTo>
                <a:lnTo>
                  <a:pt x="2979" y="2642"/>
                </a:lnTo>
                <a:lnTo>
                  <a:pt x="2985" y="2650"/>
                </a:lnTo>
                <a:lnTo>
                  <a:pt x="2952" y="2631"/>
                </a:lnTo>
                <a:lnTo>
                  <a:pt x="2956" y="2631"/>
                </a:lnTo>
                <a:lnTo>
                  <a:pt x="2942" y="2632"/>
                </a:lnTo>
                <a:lnTo>
                  <a:pt x="2947" y="2631"/>
                </a:lnTo>
                <a:cubicBezTo>
                  <a:pt x="2956" y="2629"/>
                  <a:pt x="2966" y="2630"/>
                  <a:pt x="2975" y="2634"/>
                </a:cubicBezTo>
                <a:lnTo>
                  <a:pt x="2980" y="2636"/>
                </a:lnTo>
                <a:lnTo>
                  <a:pt x="2983" y="2637"/>
                </a:lnTo>
                <a:lnTo>
                  <a:pt x="2942" y="2640"/>
                </a:lnTo>
                <a:lnTo>
                  <a:pt x="2947" y="2638"/>
                </a:lnTo>
                <a:lnTo>
                  <a:pt x="2951" y="2635"/>
                </a:lnTo>
                <a:cubicBezTo>
                  <a:pt x="2966" y="2627"/>
                  <a:pt x="2984" y="2627"/>
                  <a:pt x="2999" y="2636"/>
                </a:cubicBezTo>
                <a:lnTo>
                  <a:pt x="3004" y="2639"/>
                </a:lnTo>
                <a:cubicBezTo>
                  <a:pt x="3007" y="2640"/>
                  <a:pt x="3009" y="2642"/>
                  <a:pt x="3011" y="2644"/>
                </a:cubicBezTo>
                <a:lnTo>
                  <a:pt x="3016" y="2648"/>
                </a:lnTo>
                <a:lnTo>
                  <a:pt x="3010" y="2643"/>
                </a:lnTo>
                <a:lnTo>
                  <a:pt x="3019" y="2649"/>
                </a:lnTo>
                <a:cubicBezTo>
                  <a:pt x="3021" y="2651"/>
                  <a:pt x="3024" y="2652"/>
                  <a:pt x="3026" y="2654"/>
                </a:cubicBezTo>
                <a:lnTo>
                  <a:pt x="3031" y="2659"/>
                </a:lnTo>
                <a:lnTo>
                  <a:pt x="3025" y="2655"/>
                </a:lnTo>
                <a:lnTo>
                  <a:pt x="3030" y="2658"/>
                </a:lnTo>
                <a:lnTo>
                  <a:pt x="2993" y="2651"/>
                </a:lnTo>
                <a:lnTo>
                  <a:pt x="2997" y="2650"/>
                </a:lnTo>
                <a:lnTo>
                  <a:pt x="2999" y="2649"/>
                </a:lnTo>
                <a:cubicBezTo>
                  <a:pt x="3006" y="2647"/>
                  <a:pt x="3013" y="2646"/>
                  <a:pt x="3020" y="2648"/>
                </a:cubicBezTo>
                <a:lnTo>
                  <a:pt x="3029" y="2649"/>
                </a:lnTo>
                <a:cubicBezTo>
                  <a:pt x="3034" y="2650"/>
                  <a:pt x="3039" y="2651"/>
                  <a:pt x="3043" y="2654"/>
                </a:cubicBezTo>
                <a:lnTo>
                  <a:pt x="3052" y="2658"/>
                </a:lnTo>
                <a:lnTo>
                  <a:pt x="3036" y="2653"/>
                </a:lnTo>
                <a:lnTo>
                  <a:pt x="3045" y="2654"/>
                </a:lnTo>
                <a:cubicBezTo>
                  <a:pt x="3052" y="2655"/>
                  <a:pt x="3057" y="2657"/>
                  <a:pt x="3063" y="2659"/>
                </a:cubicBezTo>
                <a:lnTo>
                  <a:pt x="3072" y="2664"/>
                </a:lnTo>
                <a:cubicBezTo>
                  <a:pt x="3075" y="2666"/>
                  <a:pt x="3078" y="2668"/>
                  <a:pt x="3081" y="2670"/>
                </a:cubicBezTo>
                <a:lnTo>
                  <a:pt x="3090" y="2678"/>
                </a:lnTo>
                <a:lnTo>
                  <a:pt x="3080" y="2672"/>
                </a:lnTo>
                <a:lnTo>
                  <a:pt x="3090" y="2676"/>
                </a:lnTo>
                <a:lnTo>
                  <a:pt x="3071" y="2672"/>
                </a:lnTo>
                <a:lnTo>
                  <a:pt x="3081" y="2672"/>
                </a:lnTo>
                <a:lnTo>
                  <a:pt x="3093" y="2673"/>
                </a:lnTo>
                <a:lnTo>
                  <a:pt x="3078" y="2674"/>
                </a:lnTo>
                <a:lnTo>
                  <a:pt x="3082" y="2673"/>
                </a:lnTo>
                <a:cubicBezTo>
                  <a:pt x="3085" y="2672"/>
                  <a:pt x="3089" y="2672"/>
                  <a:pt x="3092" y="2672"/>
                </a:cubicBezTo>
                <a:lnTo>
                  <a:pt x="3097" y="2672"/>
                </a:lnTo>
                <a:cubicBezTo>
                  <a:pt x="3106" y="2672"/>
                  <a:pt x="3114" y="2674"/>
                  <a:pt x="3122" y="2679"/>
                </a:cubicBezTo>
                <a:lnTo>
                  <a:pt x="3127" y="2682"/>
                </a:lnTo>
                <a:cubicBezTo>
                  <a:pt x="3129" y="2683"/>
                  <a:pt x="3132" y="2685"/>
                  <a:pt x="3134" y="2687"/>
                </a:cubicBezTo>
                <a:lnTo>
                  <a:pt x="3138" y="2691"/>
                </a:lnTo>
                <a:lnTo>
                  <a:pt x="3143" y="2694"/>
                </a:lnTo>
                <a:lnTo>
                  <a:pt x="3111" y="2686"/>
                </a:lnTo>
                <a:lnTo>
                  <a:pt x="3116" y="2685"/>
                </a:lnTo>
                <a:lnTo>
                  <a:pt x="3115" y="2685"/>
                </a:lnTo>
                <a:cubicBezTo>
                  <a:pt x="3127" y="2683"/>
                  <a:pt x="3139" y="2684"/>
                  <a:pt x="3149" y="2690"/>
                </a:cubicBezTo>
                <a:lnTo>
                  <a:pt x="3153" y="2693"/>
                </a:lnTo>
                <a:lnTo>
                  <a:pt x="3162" y="2699"/>
                </a:lnTo>
                <a:lnTo>
                  <a:pt x="3145" y="2691"/>
                </a:lnTo>
                <a:lnTo>
                  <a:pt x="3150" y="2692"/>
                </a:lnTo>
                <a:lnTo>
                  <a:pt x="3158" y="2694"/>
                </a:lnTo>
                <a:cubicBezTo>
                  <a:pt x="3166" y="2697"/>
                  <a:pt x="3173" y="2701"/>
                  <a:pt x="3178" y="2707"/>
                </a:cubicBezTo>
                <a:lnTo>
                  <a:pt x="3183" y="2711"/>
                </a:lnTo>
                <a:lnTo>
                  <a:pt x="3185" y="2713"/>
                </a:lnTo>
                <a:lnTo>
                  <a:pt x="3149" y="2701"/>
                </a:lnTo>
                <a:lnTo>
                  <a:pt x="3154" y="2701"/>
                </a:lnTo>
                <a:lnTo>
                  <a:pt x="3153" y="2701"/>
                </a:lnTo>
                <a:cubicBezTo>
                  <a:pt x="3161" y="2699"/>
                  <a:pt x="3169" y="2699"/>
                  <a:pt x="3177" y="2702"/>
                </a:cubicBezTo>
                <a:lnTo>
                  <a:pt x="3187" y="2705"/>
                </a:lnTo>
                <a:lnTo>
                  <a:pt x="3199" y="2709"/>
                </a:lnTo>
                <a:cubicBezTo>
                  <a:pt x="3203" y="2711"/>
                  <a:pt x="3208" y="2713"/>
                  <a:pt x="3212" y="2716"/>
                </a:cubicBezTo>
                <a:lnTo>
                  <a:pt x="3217" y="2720"/>
                </a:lnTo>
                <a:lnTo>
                  <a:pt x="3221" y="2724"/>
                </a:lnTo>
                <a:lnTo>
                  <a:pt x="3197" y="2714"/>
                </a:lnTo>
                <a:lnTo>
                  <a:pt x="3201" y="2714"/>
                </a:lnTo>
                <a:lnTo>
                  <a:pt x="3201" y="2714"/>
                </a:lnTo>
                <a:cubicBezTo>
                  <a:pt x="3207" y="2714"/>
                  <a:pt x="3214" y="2715"/>
                  <a:pt x="3220" y="2718"/>
                </a:cubicBezTo>
                <a:lnTo>
                  <a:pt x="3229" y="2722"/>
                </a:lnTo>
                <a:cubicBezTo>
                  <a:pt x="3254" y="2732"/>
                  <a:pt x="3265" y="2760"/>
                  <a:pt x="3255" y="2785"/>
                </a:cubicBezTo>
                <a:cubicBezTo>
                  <a:pt x="3244" y="2809"/>
                  <a:pt x="3216" y="2820"/>
                  <a:pt x="3192" y="2810"/>
                </a:cubicBezTo>
                <a:lnTo>
                  <a:pt x="3182" y="2806"/>
                </a:lnTo>
                <a:lnTo>
                  <a:pt x="3201" y="2810"/>
                </a:lnTo>
                <a:lnTo>
                  <a:pt x="3191" y="2810"/>
                </a:lnTo>
                <a:lnTo>
                  <a:pt x="3186" y="2809"/>
                </a:lnTo>
                <a:cubicBezTo>
                  <a:pt x="3177" y="2808"/>
                  <a:pt x="3169" y="2805"/>
                  <a:pt x="3162" y="2799"/>
                </a:cubicBezTo>
                <a:lnTo>
                  <a:pt x="3157" y="2795"/>
                </a:lnTo>
                <a:lnTo>
                  <a:pt x="3152" y="2791"/>
                </a:lnTo>
                <a:lnTo>
                  <a:pt x="3165" y="2799"/>
                </a:lnTo>
                <a:lnTo>
                  <a:pt x="3158" y="2796"/>
                </a:lnTo>
                <a:lnTo>
                  <a:pt x="3149" y="2793"/>
                </a:lnTo>
                <a:lnTo>
                  <a:pt x="3173" y="2794"/>
                </a:lnTo>
                <a:lnTo>
                  <a:pt x="3163" y="2796"/>
                </a:lnTo>
                <a:lnTo>
                  <a:pt x="3158" y="2797"/>
                </a:lnTo>
                <a:cubicBezTo>
                  <a:pt x="3145" y="2798"/>
                  <a:pt x="3132" y="2794"/>
                  <a:pt x="3122" y="2785"/>
                </a:cubicBezTo>
                <a:lnTo>
                  <a:pt x="3115" y="2779"/>
                </a:lnTo>
                <a:lnTo>
                  <a:pt x="3111" y="2774"/>
                </a:lnTo>
                <a:lnTo>
                  <a:pt x="3131" y="2786"/>
                </a:lnTo>
                <a:lnTo>
                  <a:pt x="3129" y="2786"/>
                </a:lnTo>
                <a:lnTo>
                  <a:pt x="3125" y="2785"/>
                </a:lnTo>
                <a:cubicBezTo>
                  <a:pt x="3118" y="2783"/>
                  <a:pt x="3113" y="2781"/>
                  <a:pt x="3107" y="2777"/>
                </a:cubicBezTo>
                <a:lnTo>
                  <a:pt x="3107" y="2776"/>
                </a:lnTo>
                <a:lnTo>
                  <a:pt x="3102" y="2774"/>
                </a:lnTo>
                <a:lnTo>
                  <a:pt x="3136" y="2779"/>
                </a:lnTo>
                <a:lnTo>
                  <a:pt x="3126" y="2781"/>
                </a:lnTo>
                <a:lnTo>
                  <a:pt x="3121" y="2781"/>
                </a:lnTo>
                <a:cubicBezTo>
                  <a:pt x="3109" y="2782"/>
                  <a:pt x="3098" y="2779"/>
                  <a:pt x="3089" y="2773"/>
                </a:cubicBezTo>
                <a:lnTo>
                  <a:pt x="3075" y="2763"/>
                </a:lnTo>
                <a:lnTo>
                  <a:pt x="3070" y="2759"/>
                </a:lnTo>
                <a:lnTo>
                  <a:pt x="3077" y="2764"/>
                </a:lnTo>
                <a:lnTo>
                  <a:pt x="3072" y="2761"/>
                </a:lnTo>
                <a:lnTo>
                  <a:pt x="3097" y="2768"/>
                </a:lnTo>
                <a:lnTo>
                  <a:pt x="3092" y="2768"/>
                </a:lnTo>
                <a:lnTo>
                  <a:pt x="3103" y="2767"/>
                </a:lnTo>
                <a:lnTo>
                  <a:pt x="3098" y="2768"/>
                </a:lnTo>
                <a:cubicBezTo>
                  <a:pt x="3093" y="2769"/>
                  <a:pt x="3088" y="2769"/>
                  <a:pt x="3083" y="2769"/>
                </a:cubicBezTo>
                <a:lnTo>
                  <a:pt x="3076" y="2768"/>
                </a:lnTo>
                <a:lnTo>
                  <a:pt x="3066" y="2767"/>
                </a:lnTo>
                <a:cubicBezTo>
                  <a:pt x="3060" y="2767"/>
                  <a:pt x="3054" y="2766"/>
                  <a:pt x="3048" y="2763"/>
                </a:cubicBezTo>
                <a:lnTo>
                  <a:pt x="3039" y="2758"/>
                </a:lnTo>
                <a:cubicBezTo>
                  <a:pt x="3035" y="2757"/>
                  <a:pt x="3032" y="2754"/>
                  <a:pt x="3029" y="2752"/>
                </a:cubicBezTo>
                <a:lnTo>
                  <a:pt x="3019" y="2744"/>
                </a:lnTo>
                <a:lnTo>
                  <a:pt x="3028" y="2749"/>
                </a:lnTo>
                <a:lnTo>
                  <a:pt x="3018" y="2744"/>
                </a:lnTo>
                <a:lnTo>
                  <a:pt x="3035" y="2750"/>
                </a:lnTo>
                <a:lnTo>
                  <a:pt x="3026" y="2749"/>
                </a:lnTo>
                <a:cubicBezTo>
                  <a:pt x="3020" y="2748"/>
                  <a:pt x="3015" y="2746"/>
                  <a:pt x="3010" y="2744"/>
                </a:cubicBezTo>
                <a:lnTo>
                  <a:pt x="3001" y="2739"/>
                </a:lnTo>
                <a:lnTo>
                  <a:pt x="3014" y="2744"/>
                </a:lnTo>
                <a:lnTo>
                  <a:pt x="3005" y="2742"/>
                </a:lnTo>
                <a:lnTo>
                  <a:pt x="3026" y="2741"/>
                </a:lnTo>
                <a:lnTo>
                  <a:pt x="3018" y="2743"/>
                </a:lnTo>
                <a:lnTo>
                  <a:pt x="3013" y="2744"/>
                </a:lnTo>
                <a:cubicBezTo>
                  <a:pt x="3001" y="2747"/>
                  <a:pt x="2987" y="2745"/>
                  <a:pt x="2976" y="2737"/>
                </a:cubicBezTo>
                <a:lnTo>
                  <a:pt x="2972" y="2734"/>
                </a:lnTo>
                <a:cubicBezTo>
                  <a:pt x="2970" y="2733"/>
                  <a:pt x="2968" y="2732"/>
                  <a:pt x="2966" y="2730"/>
                </a:cubicBezTo>
                <a:lnTo>
                  <a:pt x="2961" y="2726"/>
                </a:lnTo>
                <a:lnTo>
                  <a:pt x="2968" y="2731"/>
                </a:lnTo>
                <a:lnTo>
                  <a:pt x="2958" y="2725"/>
                </a:lnTo>
                <a:cubicBezTo>
                  <a:pt x="2956" y="2723"/>
                  <a:pt x="2954" y="2722"/>
                  <a:pt x="2952" y="2720"/>
                </a:cubicBezTo>
                <a:lnTo>
                  <a:pt x="2948" y="2716"/>
                </a:lnTo>
                <a:lnTo>
                  <a:pt x="2955" y="2721"/>
                </a:lnTo>
                <a:lnTo>
                  <a:pt x="2950" y="2718"/>
                </a:lnTo>
                <a:lnTo>
                  <a:pt x="2998" y="2719"/>
                </a:lnTo>
                <a:lnTo>
                  <a:pt x="2993" y="2721"/>
                </a:lnTo>
                <a:lnTo>
                  <a:pt x="2989" y="2724"/>
                </a:lnTo>
                <a:cubicBezTo>
                  <a:pt x="2976" y="2731"/>
                  <a:pt x="2961" y="2732"/>
                  <a:pt x="2948" y="2727"/>
                </a:cubicBezTo>
                <a:lnTo>
                  <a:pt x="2941" y="2724"/>
                </a:lnTo>
                <a:lnTo>
                  <a:pt x="2936" y="2722"/>
                </a:lnTo>
                <a:lnTo>
                  <a:pt x="2965" y="2725"/>
                </a:lnTo>
                <a:lnTo>
                  <a:pt x="2960" y="2726"/>
                </a:lnTo>
                <a:cubicBezTo>
                  <a:pt x="2956" y="2727"/>
                  <a:pt x="2951" y="2727"/>
                  <a:pt x="2946" y="2727"/>
                </a:cubicBezTo>
                <a:lnTo>
                  <a:pt x="2941" y="2726"/>
                </a:lnTo>
                <a:cubicBezTo>
                  <a:pt x="2928" y="2725"/>
                  <a:pt x="2916" y="2718"/>
                  <a:pt x="2908" y="2707"/>
                </a:cubicBezTo>
                <a:lnTo>
                  <a:pt x="2905" y="2703"/>
                </a:lnTo>
                <a:lnTo>
                  <a:pt x="2900" y="2697"/>
                </a:lnTo>
                <a:lnTo>
                  <a:pt x="2914" y="2708"/>
                </a:lnTo>
                <a:lnTo>
                  <a:pt x="2909" y="2706"/>
                </a:lnTo>
                <a:lnTo>
                  <a:pt x="2923" y="2711"/>
                </a:lnTo>
                <a:lnTo>
                  <a:pt x="2915" y="2709"/>
                </a:lnTo>
                <a:lnTo>
                  <a:pt x="2904" y="2706"/>
                </a:lnTo>
                <a:lnTo>
                  <a:pt x="2894" y="2703"/>
                </a:lnTo>
                <a:lnTo>
                  <a:pt x="2919" y="2704"/>
                </a:lnTo>
                <a:lnTo>
                  <a:pt x="2909" y="2706"/>
                </a:lnTo>
                <a:lnTo>
                  <a:pt x="2905" y="2707"/>
                </a:lnTo>
                <a:cubicBezTo>
                  <a:pt x="2897" y="2708"/>
                  <a:pt x="2889" y="2706"/>
                  <a:pt x="2882" y="2704"/>
                </a:cubicBezTo>
                <a:lnTo>
                  <a:pt x="2877" y="2702"/>
                </a:lnTo>
                <a:cubicBezTo>
                  <a:pt x="2874" y="2700"/>
                  <a:pt x="2871" y="2699"/>
                  <a:pt x="2868" y="2697"/>
                </a:cubicBezTo>
                <a:lnTo>
                  <a:pt x="2863" y="2694"/>
                </a:lnTo>
                <a:lnTo>
                  <a:pt x="2876" y="2700"/>
                </a:lnTo>
                <a:lnTo>
                  <a:pt x="2862" y="2695"/>
                </a:lnTo>
                <a:lnTo>
                  <a:pt x="2859" y="2693"/>
                </a:lnTo>
                <a:lnTo>
                  <a:pt x="2854" y="2692"/>
                </a:lnTo>
                <a:lnTo>
                  <a:pt x="2844" y="2690"/>
                </a:lnTo>
                <a:lnTo>
                  <a:pt x="2867" y="2689"/>
                </a:lnTo>
                <a:lnTo>
                  <a:pt x="2863" y="2690"/>
                </a:lnTo>
                <a:cubicBezTo>
                  <a:pt x="2858" y="2692"/>
                  <a:pt x="2853" y="2692"/>
                  <a:pt x="2847" y="2692"/>
                </a:cubicBezTo>
                <a:lnTo>
                  <a:pt x="2843" y="2692"/>
                </a:lnTo>
                <a:cubicBezTo>
                  <a:pt x="2832" y="2692"/>
                  <a:pt x="2821" y="2689"/>
                  <a:pt x="2813" y="2682"/>
                </a:cubicBezTo>
                <a:lnTo>
                  <a:pt x="2808" y="2678"/>
                </a:lnTo>
                <a:cubicBezTo>
                  <a:pt x="2805" y="2675"/>
                  <a:pt x="2802" y="2673"/>
                  <a:pt x="2800" y="2669"/>
                </a:cubicBezTo>
                <a:lnTo>
                  <a:pt x="2798" y="2667"/>
                </a:lnTo>
                <a:lnTo>
                  <a:pt x="2788" y="2656"/>
                </a:lnTo>
                <a:lnTo>
                  <a:pt x="2800" y="2666"/>
                </a:lnTo>
                <a:lnTo>
                  <a:pt x="2790" y="2660"/>
                </a:lnTo>
                <a:lnTo>
                  <a:pt x="2802" y="2665"/>
                </a:lnTo>
                <a:lnTo>
                  <a:pt x="2793" y="2662"/>
                </a:lnTo>
                <a:cubicBezTo>
                  <a:pt x="2789" y="2661"/>
                  <a:pt x="2786" y="2660"/>
                  <a:pt x="2783" y="2658"/>
                </a:cubicBezTo>
                <a:lnTo>
                  <a:pt x="2773" y="2653"/>
                </a:lnTo>
                <a:lnTo>
                  <a:pt x="2783" y="2657"/>
                </a:lnTo>
                <a:lnTo>
                  <a:pt x="2774" y="2655"/>
                </a:lnTo>
                <a:cubicBezTo>
                  <a:pt x="2771" y="2654"/>
                  <a:pt x="2768" y="2653"/>
                  <a:pt x="2766" y="2652"/>
                </a:cubicBezTo>
                <a:lnTo>
                  <a:pt x="2760" y="2649"/>
                </a:lnTo>
                <a:lnTo>
                  <a:pt x="2751" y="2646"/>
                </a:lnTo>
                <a:lnTo>
                  <a:pt x="2767" y="2648"/>
                </a:lnTo>
                <a:lnTo>
                  <a:pt x="2763" y="2648"/>
                </a:lnTo>
                <a:lnTo>
                  <a:pt x="2758" y="2648"/>
                </a:lnTo>
                <a:cubicBezTo>
                  <a:pt x="2753" y="2648"/>
                  <a:pt x="2748" y="2648"/>
                  <a:pt x="2743" y="2646"/>
                </a:cubicBezTo>
                <a:lnTo>
                  <a:pt x="2744" y="2646"/>
                </a:lnTo>
                <a:lnTo>
                  <a:pt x="2739" y="2645"/>
                </a:lnTo>
                <a:lnTo>
                  <a:pt x="2764" y="2644"/>
                </a:lnTo>
                <a:lnTo>
                  <a:pt x="2762" y="2644"/>
                </a:lnTo>
                <a:lnTo>
                  <a:pt x="2757" y="2646"/>
                </a:lnTo>
                <a:cubicBezTo>
                  <a:pt x="2753" y="2648"/>
                  <a:pt x="2748" y="2649"/>
                  <a:pt x="2744" y="2649"/>
                </a:cubicBezTo>
                <a:lnTo>
                  <a:pt x="2734" y="2650"/>
                </a:lnTo>
                <a:cubicBezTo>
                  <a:pt x="2726" y="2651"/>
                  <a:pt x="2718" y="2650"/>
                  <a:pt x="2710" y="2646"/>
                </a:cubicBezTo>
                <a:lnTo>
                  <a:pt x="2701" y="2642"/>
                </a:lnTo>
                <a:cubicBezTo>
                  <a:pt x="2698" y="2641"/>
                  <a:pt x="2695" y="2639"/>
                  <a:pt x="2692" y="2637"/>
                </a:cubicBezTo>
                <a:lnTo>
                  <a:pt x="2682" y="2630"/>
                </a:lnTo>
                <a:lnTo>
                  <a:pt x="2690" y="2635"/>
                </a:lnTo>
                <a:lnTo>
                  <a:pt x="2681" y="2630"/>
                </a:lnTo>
                <a:lnTo>
                  <a:pt x="2707" y="2635"/>
                </a:lnTo>
                <a:lnTo>
                  <a:pt x="2702" y="2635"/>
                </a:lnTo>
                <a:lnTo>
                  <a:pt x="2697" y="2636"/>
                </a:lnTo>
                <a:cubicBezTo>
                  <a:pt x="2686" y="2637"/>
                  <a:pt x="2675" y="2634"/>
                  <a:pt x="2665" y="2628"/>
                </a:cubicBezTo>
                <a:lnTo>
                  <a:pt x="2663" y="2626"/>
                </a:lnTo>
                <a:lnTo>
                  <a:pt x="2658" y="2623"/>
                </a:lnTo>
                <a:lnTo>
                  <a:pt x="2682" y="2630"/>
                </a:lnTo>
                <a:lnTo>
                  <a:pt x="2683" y="2630"/>
                </a:lnTo>
                <a:lnTo>
                  <a:pt x="2678" y="2630"/>
                </a:lnTo>
                <a:cubicBezTo>
                  <a:pt x="2669" y="2631"/>
                  <a:pt x="2660" y="2629"/>
                  <a:pt x="2652" y="2625"/>
                </a:cubicBezTo>
                <a:lnTo>
                  <a:pt x="2643" y="2621"/>
                </a:lnTo>
                <a:cubicBezTo>
                  <a:pt x="2637" y="2618"/>
                  <a:pt x="2631" y="2614"/>
                  <a:pt x="2627" y="2609"/>
                </a:cubicBezTo>
                <a:lnTo>
                  <a:pt x="2623" y="2604"/>
                </a:lnTo>
                <a:lnTo>
                  <a:pt x="2619" y="2599"/>
                </a:lnTo>
                <a:lnTo>
                  <a:pt x="2679" y="2608"/>
                </a:lnTo>
                <a:lnTo>
                  <a:pt x="2674" y="2611"/>
                </a:lnTo>
                <a:lnTo>
                  <a:pt x="2683" y="2604"/>
                </a:lnTo>
                <a:lnTo>
                  <a:pt x="2679" y="2608"/>
                </a:lnTo>
                <a:cubicBezTo>
                  <a:pt x="2670" y="2617"/>
                  <a:pt x="2658" y="2622"/>
                  <a:pt x="2645" y="2622"/>
                </a:cubicBezTo>
                <a:lnTo>
                  <a:pt x="2640" y="2622"/>
                </a:lnTo>
                <a:lnTo>
                  <a:pt x="2628" y="2623"/>
                </a:lnTo>
                <a:lnTo>
                  <a:pt x="2619" y="2624"/>
                </a:lnTo>
                <a:cubicBezTo>
                  <a:pt x="2612" y="2624"/>
                  <a:pt x="2605" y="2623"/>
                  <a:pt x="2598" y="2620"/>
                </a:cubicBezTo>
                <a:lnTo>
                  <a:pt x="2590" y="2617"/>
                </a:lnTo>
                <a:lnTo>
                  <a:pt x="2584" y="2614"/>
                </a:lnTo>
                <a:lnTo>
                  <a:pt x="2574" y="2611"/>
                </a:lnTo>
                <a:lnTo>
                  <a:pt x="2604" y="2611"/>
                </a:lnTo>
                <a:lnTo>
                  <a:pt x="2593" y="2614"/>
                </a:lnTo>
                <a:lnTo>
                  <a:pt x="2588" y="2615"/>
                </a:lnTo>
                <a:cubicBezTo>
                  <a:pt x="2574" y="2618"/>
                  <a:pt x="2558" y="2614"/>
                  <a:pt x="2547" y="2604"/>
                </a:cubicBezTo>
                <a:lnTo>
                  <a:pt x="2542" y="2600"/>
                </a:lnTo>
                <a:lnTo>
                  <a:pt x="2537" y="2595"/>
                </a:lnTo>
                <a:lnTo>
                  <a:pt x="2575" y="2607"/>
                </a:lnTo>
                <a:lnTo>
                  <a:pt x="2570" y="2608"/>
                </a:lnTo>
                <a:lnTo>
                  <a:pt x="2579" y="2606"/>
                </a:lnTo>
                <a:lnTo>
                  <a:pt x="2574" y="2607"/>
                </a:lnTo>
                <a:cubicBezTo>
                  <a:pt x="2568" y="2609"/>
                  <a:pt x="2561" y="2610"/>
                  <a:pt x="2555" y="2609"/>
                </a:cubicBezTo>
                <a:lnTo>
                  <a:pt x="2545" y="2608"/>
                </a:lnTo>
                <a:cubicBezTo>
                  <a:pt x="2543" y="2608"/>
                  <a:pt x="2540" y="2607"/>
                  <a:pt x="2538" y="2607"/>
                </a:cubicBezTo>
                <a:lnTo>
                  <a:pt x="2529" y="2604"/>
                </a:lnTo>
                <a:lnTo>
                  <a:pt x="2539" y="2606"/>
                </a:lnTo>
                <a:lnTo>
                  <a:pt x="2529" y="2605"/>
                </a:lnTo>
                <a:cubicBezTo>
                  <a:pt x="2526" y="2605"/>
                  <a:pt x="2523" y="2605"/>
                  <a:pt x="2520" y="2604"/>
                </a:cubicBezTo>
                <a:lnTo>
                  <a:pt x="2510" y="2601"/>
                </a:lnTo>
                <a:lnTo>
                  <a:pt x="2528" y="2603"/>
                </a:lnTo>
                <a:lnTo>
                  <a:pt x="2523" y="2603"/>
                </a:lnTo>
                <a:cubicBezTo>
                  <a:pt x="2520" y="2604"/>
                  <a:pt x="2517" y="2604"/>
                  <a:pt x="2513" y="2603"/>
                </a:cubicBezTo>
                <a:lnTo>
                  <a:pt x="2508" y="2603"/>
                </a:lnTo>
                <a:cubicBezTo>
                  <a:pt x="2496" y="2602"/>
                  <a:pt x="2485" y="2596"/>
                  <a:pt x="2477" y="2587"/>
                </a:cubicBezTo>
                <a:lnTo>
                  <a:pt x="2476" y="2586"/>
                </a:lnTo>
                <a:lnTo>
                  <a:pt x="2471" y="2581"/>
                </a:lnTo>
                <a:lnTo>
                  <a:pt x="2514" y="2592"/>
                </a:lnTo>
                <a:lnTo>
                  <a:pt x="2509" y="2593"/>
                </a:lnTo>
                <a:lnTo>
                  <a:pt x="2520" y="2589"/>
                </a:lnTo>
                <a:lnTo>
                  <a:pt x="2515" y="2592"/>
                </a:lnTo>
                <a:cubicBezTo>
                  <a:pt x="2506" y="2597"/>
                  <a:pt x="2494" y="2598"/>
                  <a:pt x="2484" y="2596"/>
                </a:cubicBezTo>
                <a:lnTo>
                  <a:pt x="2475" y="2594"/>
                </a:lnTo>
                <a:cubicBezTo>
                  <a:pt x="2471" y="2593"/>
                  <a:pt x="2468" y="2592"/>
                  <a:pt x="2464" y="2590"/>
                </a:cubicBezTo>
                <a:lnTo>
                  <a:pt x="2455" y="2586"/>
                </a:lnTo>
                <a:lnTo>
                  <a:pt x="2463" y="2589"/>
                </a:lnTo>
                <a:lnTo>
                  <a:pt x="2454" y="2586"/>
                </a:lnTo>
                <a:lnTo>
                  <a:pt x="2466" y="2588"/>
                </a:lnTo>
                <a:lnTo>
                  <a:pt x="2456" y="2588"/>
                </a:lnTo>
                <a:lnTo>
                  <a:pt x="2447" y="2588"/>
                </a:lnTo>
                <a:cubicBezTo>
                  <a:pt x="2439" y="2588"/>
                  <a:pt x="2432" y="2586"/>
                  <a:pt x="2425" y="2582"/>
                </a:cubicBezTo>
                <a:lnTo>
                  <a:pt x="2421" y="2580"/>
                </a:lnTo>
                <a:lnTo>
                  <a:pt x="2408" y="2575"/>
                </a:lnTo>
                <a:lnTo>
                  <a:pt x="2404" y="2573"/>
                </a:lnTo>
                <a:cubicBezTo>
                  <a:pt x="2400" y="2572"/>
                  <a:pt x="2397" y="2570"/>
                  <a:pt x="2394" y="2567"/>
                </a:cubicBezTo>
                <a:lnTo>
                  <a:pt x="2389" y="2564"/>
                </a:lnTo>
                <a:cubicBezTo>
                  <a:pt x="2387" y="2562"/>
                  <a:pt x="2384" y="2559"/>
                  <a:pt x="2382" y="2557"/>
                </a:cubicBezTo>
                <a:lnTo>
                  <a:pt x="2377" y="2551"/>
                </a:lnTo>
                <a:cubicBezTo>
                  <a:pt x="2375" y="2548"/>
                  <a:pt x="2374" y="2546"/>
                  <a:pt x="2372" y="2544"/>
                </a:cubicBezTo>
                <a:lnTo>
                  <a:pt x="2369" y="2537"/>
                </a:lnTo>
                <a:lnTo>
                  <a:pt x="2362" y="2525"/>
                </a:lnTo>
                <a:lnTo>
                  <a:pt x="2357" y="2519"/>
                </a:lnTo>
                <a:cubicBezTo>
                  <a:pt x="2355" y="2517"/>
                  <a:pt x="2354" y="2514"/>
                  <a:pt x="2352" y="2511"/>
                </a:cubicBezTo>
                <a:lnTo>
                  <a:pt x="2347" y="2501"/>
                </a:lnTo>
                <a:cubicBezTo>
                  <a:pt x="2345" y="2496"/>
                  <a:pt x="2344" y="2492"/>
                  <a:pt x="2343" y="2487"/>
                </a:cubicBezTo>
                <a:lnTo>
                  <a:pt x="2340" y="2468"/>
                </a:lnTo>
                <a:lnTo>
                  <a:pt x="2338" y="2447"/>
                </a:lnTo>
                <a:lnTo>
                  <a:pt x="2336" y="2424"/>
                </a:lnTo>
                <a:lnTo>
                  <a:pt x="2333" y="2402"/>
                </a:lnTo>
                <a:lnTo>
                  <a:pt x="2329" y="2366"/>
                </a:lnTo>
                <a:lnTo>
                  <a:pt x="2324" y="2328"/>
                </a:lnTo>
                <a:lnTo>
                  <a:pt x="2319" y="2286"/>
                </a:lnTo>
                <a:lnTo>
                  <a:pt x="2315" y="2242"/>
                </a:lnTo>
                <a:lnTo>
                  <a:pt x="2310" y="2192"/>
                </a:lnTo>
                <a:lnTo>
                  <a:pt x="2305" y="2143"/>
                </a:lnTo>
                <a:lnTo>
                  <a:pt x="2303" y="2117"/>
                </a:lnTo>
                <a:lnTo>
                  <a:pt x="2300" y="2090"/>
                </a:lnTo>
                <a:lnTo>
                  <a:pt x="2298" y="2069"/>
                </a:lnTo>
                <a:lnTo>
                  <a:pt x="2296" y="2051"/>
                </a:lnTo>
                <a:lnTo>
                  <a:pt x="2305" y="2073"/>
                </a:lnTo>
                <a:lnTo>
                  <a:pt x="2301" y="2067"/>
                </a:lnTo>
                <a:lnTo>
                  <a:pt x="2325" y="2084"/>
                </a:lnTo>
                <a:lnTo>
                  <a:pt x="2320" y="2083"/>
                </a:lnTo>
                <a:cubicBezTo>
                  <a:pt x="2317" y="2082"/>
                  <a:pt x="2313" y="2080"/>
                  <a:pt x="2310" y="2079"/>
                </a:cubicBezTo>
                <a:lnTo>
                  <a:pt x="2300" y="2073"/>
                </a:lnTo>
                <a:cubicBezTo>
                  <a:pt x="2298" y="2071"/>
                  <a:pt x="2295" y="2069"/>
                  <a:pt x="2293" y="2067"/>
                </a:cubicBezTo>
                <a:lnTo>
                  <a:pt x="2292" y="2067"/>
                </a:lnTo>
                <a:lnTo>
                  <a:pt x="2287" y="2063"/>
                </a:lnTo>
                <a:lnTo>
                  <a:pt x="2310" y="2072"/>
                </a:lnTo>
                <a:lnTo>
                  <a:pt x="2310" y="2071"/>
                </a:lnTo>
                <a:lnTo>
                  <a:pt x="2305" y="2071"/>
                </a:lnTo>
                <a:cubicBezTo>
                  <a:pt x="2298" y="2071"/>
                  <a:pt x="2291" y="2070"/>
                  <a:pt x="2284" y="2066"/>
                </a:cubicBezTo>
                <a:lnTo>
                  <a:pt x="2276" y="2062"/>
                </a:lnTo>
                <a:lnTo>
                  <a:pt x="2266" y="2058"/>
                </a:lnTo>
                <a:lnTo>
                  <a:pt x="2257" y="2053"/>
                </a:lnTo>
                <a:lnTo>
                  <a:pt x="2265" y="2056"/>
                </a:lnTo>
                <a:lnTo>
                  <a:pt x="2256" y="2054"/>
                </a:lnTo>
                <a:cubicBezTo>
                  <a:pt x="2249" y="2052"/>
                  <a:pt x="2244" y="2049"/>
                  <a:pt x="2238" y="2045"/>
                </a:cubicBezTo>
                <a:lnTo>
                  <a:pt x="2236" y="2043"/>
                </a:lnTo>
                <a:lnTo>
                  <a:pt x="2231" y="2040"/>
                </a:lnTo>
                <a:lnTo>
                  <a:pt x="2256" y="2048"/>
                </a:lnTo>
                <a:lnTo>
                  <a:pt x="2246" y="2048"/>
                </a:lnTo>
                <a:lnTo>
                  <a:pt x="2259" y="2047"/>
                </a:lnTo>
                <a:lnTo>
                  <a:pt x="2255" y="2048"/>
                </a:lnTo>
                <a:cubicBezTo>
                  <a:pt x="2251" y="2049"/>
                  <a:pt x="2248" y="2049"/>
                  <a:pt x="2244" y="2049"/>
                </a:cubicBezTo>
                <a:lnTo>
                  <a:pt x="2240" y="2049"/>
                </a:lnTo>
                <a:cubicBezTo>
                  <a:pt x="2230" y="2049"/>
                  <a:pt x="2221" y="2046"/>
                  <a:pt x="2212" y="2040"/>
                </a:cubicBezTo>
                <a:lnTo>
                  <a:pt x="2203" y="2033"/>
                </a:lnTo>
                <a:lnTo>
                  <a:pt x="2199" y="2029"/>
                </a:lnTo>
                <a:lnTo>
                  <a:pt x="2214" y="2039"/>
                </a:lnTo>
                <a:lnTo>
                  <a:pt x="2204" y="2035"/>
                </a:lnTo>
                <a:lnTo>
                  <a:pt x="2216" y="2038"/>
                </a:lnTo>
                <a:lnTo>
                  <a:pt x="2206" y="2037"/>
                </a:lnTo>
                <a:cubicBezTo>
                  <a:pt x="2200" y="2036"/>
                  <a:pt x="2194" y="2034"/>
                  <a:pt x="2188" y="2031"/>
                </a:cubicBezTo>
                <a:lnTo>
                  <a:pt x="2189" y="2031"/>
                </a:lnTo>
                <a:lnTo>
                  <a:pt x="2184" y="2029"/>
                </a:lnTo>
                <a:lnTo>
                  <a:pt x="2212" y="2031"/>
                </a:lnTo>
                <a:lnTo>
                  <a:pt x="2207" y="2033"/>
                </a:lnTo>
                <a:lnTo>
                  <a:pt x="2202" y="2034"/>
                </a:lnTo>
                <a:cubicBezTo>
                  <a:pt x="2187" y="2036"/>
                  <a:pt x="2172" y="2032"/>
                  <a:pt x="2161" y="2022"/>
                </a:cubicBezTo>
                <a:lnTo>
                  <a:pt x="2158" y="2020"/>
                </a:lnTo>
                <a:lnTo>
                  <a:pt x="2153" y="2016"/>
                </a:lnTo>
                <a:lnTo>
                  <a:pt x="2168" y="2024"/>
                </a:lnTo>
                <a:lnTo>
                  <a:pt x="2163" y="2023"/>
                </a:lnTo>
                <a:lnTo>
                  <a:pt x="2173" y="2025"/>
                </a:lnTo>
                <a:lnTo>
                  <a:pt x="2169" y="2024"/>
                </a:lnTo>
                <a:cubicBezTo>
                  <a:pt x="2166" y="2024"/>
                  <a:pt x="2162" y="2023"/>
                  <a:pt x="2160" y="2022"/>
                </a:cubicBezTo>
                <a:lnTo>
                  <a:pt x="2150" y="2019"/>
                </a:lnTo>
                <a:cubicBezTo>
                  <a:pt x="2143" y="2017"/>
                  <a:pt x="2136" y="2013"/>
                  <a:pt x="2131" y="2007"/>
                </a:cubicBezTo>
                <a:lnTo>
                  <a:pt x="2126" y="2003"/>
                </a:lnTo>
                <a:lnTo>
                  <a:pt x="2135" y="2010"/>
                </a:lnTo>
                <a:lnTo>
                  <a:pt x="2130" y="2007"/>
                </a:lnTo>
                <a:lnTo>
                  <a:pt x="2170" y="2012"/>
                </a:lnTo>
                <a:lnTo>
                  <a:pt x="2164" y="2013"/>
                </a:lnTo>
                <a:lnTo>
                  <a:pt x="2159" y="2015"/>
                </a:lnTo>
                <a:cubicBezTo>
                  <a:pt x="2142" y="2020"/>
                  <a:pt x="2124" y="2015"/>
                  <a:pt x="2112" y="2003"/>
                </a:cubicBezTo>
                <a:lnTo>
                  <a:pt x="2105" y="1997"/>
                </a:lnTo>
                <a:lnTo>
                  <a:pt x="2100" y="1991"/>
                </a:lnTo>
                <a:lnTo>
                  <a:pt x="2126" y="2006"/>
                </a:lnTo>
                <a:lnTo>
                  <a:pt x="2127" y="2006"/>
                </a:lnTo>
                <a:lnTo>
                  <a:pt x="2122" y="2005"/>
                </a:lnTo>
                <a:cubicBezTo>
                  <a:pt x="2116" y="2005"/>
                  <a:pt x="2110" y="2003"/>
                  <a:pt x="2105" y="2000"/>
                </a:cubicBezTo>
                <a:lnTo>
                  <a:pt x="2096" y="1996"/>
                </a:lnTo>
                <a:lnTo>
                  <a:pt x="2122" y="2001"/>
                </a:lnTo>
                <a:lnTo>
                  <a:pt x="2112" y="2001"/>
                </a:lnTo>
                <a:lnTo>
                  <a:pt x="2108" y="2001"/>
                </a:lnTo>
                <a:cubicBezTo>
                  <a:pt x="2098" y="2001"/>
                  <a:pt x="2089" y="1998"/>
                  <a:pt x="2080" y="1993"/>
                </a:cubicBezTo>
                <a:lnTo>
                  <a:pt x="2071" y="1986"/>
                </a:lnTo>
                <a:lnTo>
                  <a:pt x="2067" y="1982"/>
                </a:lnTo>
                <a:lnTo>
                  <a:pt x="2093" y="1994"/>
                </a:lnTo>
                <a:lnTo>
                  <a:pt x="2089" y="1993"/>
                </a:lnTo>
                <a:lnTo>
                  <a:pt x="2084" y="1993"/>
                </a:lnTo>
                <a:cubicBezTo>
                  <a:pt x="2076" y="1992"/>
                  <a:pt x="2069" y="1989"/>
                  <a:pt x="2062" y="1985"/>
                </a:cubicBezTo>
                <a:lnTo>
                  <a:pt x="2052" y="1978"/>
                </a:lnTo>
                <a:lnTo>
                  <a:pt x="2059" y="1982"/>
                </a:lnTo>
                <a:lnTo>
                  <a:pt x="2049" y="1977"/>
                </a:lnTo>
                <a:lnTo>
                  <a:pt x="2073" y="1982"/>
                </a:lnTo>
                <a:lnTo>
                  <a:pt x="2066" y="1982"/>
                </a:lnTo>
                <a:lnTo>
                  <a:pt x="2061" y="1983"/>
                </a:lnTo>
                <a:cubicBezTo>
                  <a:pt x="2056" y="1983"/>
                  <a:pt x="2051" y="1983"/>
                  <a:pt x="2046" y="1982"/>
                </a:cubicBezTo>
                <a:lnTo>
                  <a:pt x="2041" y="1981"/>
                </a:lnTo>
                <a:cubicBezTo>
                  <a:pt x="2036" y="1980"/>
                  <a:pt x="2031" y="1978"/>
                  <a:pt x="2027" y="1975"/>
                </a:cubicBezTo>
                <a:lnTo>
                  <a:pt x="2020" y="1971"/>
                </a:lnTo>
                <a:lnTo>
                  <a:pt x="2015" y="1968"/>
                </a:lnTo>
                <a:lnTo>
                  <a:pt x="2047" y="1976"/>
                </a:lnTo>
                <a:lnTo>
                  <a:pt x="2037" y="1976"/>
                </a:lnTo>
                <a:lnTo>
                  <a:pt x="2032" y="1976"/>
                </a:lnTo>
                <a:cubicBezTo>
                  <a:pt x="2023" y="1976"/>
                  <a:pt x="2014" y="1974"/>
                  <a:pt x="2006" y="1968"/>
                </a:cubicBezTo>
                <a:lnTo>
                  <a:pt x="2001" y="1965"/>
                </a:lnTo>
                <a:cubicBezTo>
                  <a:pt x="1999" y="1964"/>
                  <a:pt x="1996" y="1962"/>
                  <a:pt x="1994" y="1959"/>
                </a:cubicBezTo>
                <a:lnTo>
                  <a:pt x="1992" y="1957"/>
                </a:lnTo>
                <a:lnTo>
                  <a:pt x="1983" y="1949"/>
                </a:lnTo>
                <a:lnTo>
                  <a:pt x="1993" y="1956"/>
                </a:lnTo>
                <a:lnTo>
                  <a:pt x="1989" y="1954"/>
                </a:lnTo>
                <a:lnTo>
                  <a:pt x="1980" y="1951"/>
                </a:lnTo>
                <a:cubicBezTo>
                  <a:pt x="1976" y="1949"/>
                  <a:pt x="1973" y="1948"/>
                  <a:pt x="1970" y="1946"/>
                </a:cubicBezTo>
                <a:lnTo>
                  <a:pt x="1963" y="1942"/>
                </a:lnTo>
                <a:lnTo>
                  <a:pt x="1959" y="1939"/>
                </a:lnTo>
                <a:lnTo>
                  <a:pt x="1976" y="1946"/>
                </a:lnTo>
                <a:lnTo>
                  <a:pt x="1966" y="1944"/>
                </a:lnTo>
                <a:cubicBezTo>
                  <a:pt x="1962" y="1943"/>
                  <a:pt x="1959" y="1942"/>
                  <a:pt x="1955" y="1940"/>
                </a:cubicBezTo>
                <a:lnTo>
                  <a:pt x="1944" y="1935"/>
                </a:lnTo>
                <a:lnTo>
                  <a:pt x="1935" y="1930"/>
                </a:lnTo>
                <a:lnTo>
                  <a:pt x="1925" y="1925"/>
                </a:lnTo>
                <a:lnTo>
                  <a:pt x="1932" y="1928"/>
                </a:lnTo>
                <a:lnTo>
                  <a:pt x="1923" y="1925"/>
                </a:lnTo>
                <a:cubicBezTo>
                  <a:pt x="1919" y="1924"/>
                  <a:pt x="1915" y="1921"/>
                  <a:pt x="1911" y="1919"/>
                </a:cubicBezTo>
                <a:lnTo>
                  <a:pt x="1904" y="1914"/>
                </a:lnTo>
                <a:lnTo>
                  <a:pt x="1899" y="1910"/>
                </a:lnTo>
                <a:lnTo>
                  <a:pt x="1929" y="1920"/>
                </a:lnTo>
                <a:lnTo>
                  <a:pt x="1924" y="1920"/>
                </a:lnTo>
                <a:lnTo>
                  <a:pt x="1934" y="1919"/>
                </a:lnTo>
                <a:lnTo>
                  <a:pt x="1930" y="1920"/>
                </a:lnTo>
                <a:cubicBezTo>
                  <a:pt x="1921" y="1922"/>
                  <a:pt x="1912" y="1922"/>
                  <a:pt x="1903" y="1919"/>
                </a:cubicBezTo>
                <a:lnTo>
                  <a:pt x="1893" y="1915"/>
                </a:lnTo>
                <a:lnTo>
                  <a:pt x="1884" y="1912"/>
                </a:lnTo>
                <a:cubicBezTo>
                  <a:pt x="1878" y="1909"/>
                  <a:pt x="1873" y="1906"/>
                  <a:pt x="1869" y="1902"/>
                </a:cubicBezTo>
                <a:lnTo>
                  <a:pt x="1868" y="1902"/>
                </a:lnTo>
                <a:lnTo>
                  <a:pt x="1863" y="1898"/>
                </a:lnTo>
                <a:lnTo>
                  <a:pt x="1874" y="1904"/>
                </a:lnTo>
                <a:lnTo>
                  <a:pt x="1860" y="1898"/>
                </a:lnTo>
                <a:lnTo>
                  <a:pt x="1851" y="1894"/>
                </a:lnTo>
                <a:lnTo>
                  <a:pt x="1868" y="1899"/>
                </a:lnTo>
                <a:lnTo>
                  <a:pt x="1857" y="1897"/>
                </a:lnTo>
                <a:lnTo>
                  <a:pt x="1853" y="1896"/>
                </a:lnTo>
                <a:cubicBezTo>
                  <a:pt x="1846" y="1895"/>
                  <a:pt x="1839" y="1892"/>
                  <a:pt x="1833" y="1887"/>
                </a:cubicBezTo>
                <a:lnTo>
                  <a:pt x="1824" y="1880"/>
                </a:lnTo>
                <a:cubicBezTo>
                  <a:pt x="1821" y="1877"/>
                  <a:pt x="1818" y="1875"/>
                  <a:pt x="1816" y="1872"/>
                </a:cubicBezTo>
                <a:lnTo>
                  <a:pt x="1806" y="1860"/>
                </a:lnTo>
                <a:lnTo>
                  <a:pt x="1811" y="1865"/>
                </a:lnTo>
                <a:lnTo>
                  <a:pt x="1806" y="1860"/>
                </a:lnTo>
                <a:lnTo>
                  <a:pt x="1796" y="1853"/>
                </a:lnTo>
                <a:lnTo>
                  <a:pt x="1815" y="1861"/>
                </a:lnTo>
                <a:lnTo>
                  <a:pt x="1810" y="1860"/>
                </a:lnTo>
                <a:cubicBezTo>
                  <a:pt x="1807" y="1859"/>
                  <a:pt x="1804" y="1858"/>
                  <a:pt x="1801" y="1857"/>
                </a:cubicBezTo>
                <a:lnTo>
                  <a:pt x="1796" y="1855"/>
                </a:lnTo>
                <a:cubicBezTo>
                  <a:pt x="1790" y="1852"/>
                  <a:pt x="1784" y="1847"/>
                  <a:pt x="1779" y="1842"/>
                </a:cubicBezTo>
                <a:lnTo>
                  <a:pt x="1773" y="1834"/>
                </a:lnTo>
                <a:lnTo>
                  <a:pt x="1768" y="1828"/>
                </a:lnTo>
                <a:lnTo>
                  <a:pt x="1789" y="1844"/>
                </a:lnTo>
                <a:lnTo>
                  <a:pt x="1786" y="1843"/>
                </a:lnTo>
                <a:lnTo>
                  <a:pt x="1782" y="1841"/>
                </a:lnTo>
                <a:cubicBezTo>
                  <a:pt x="1776" y="1839"/>
                  <a:pt x="1770" y="1836"/>
                  <a:pt x="1765" y="1831"/>
                </a:cubicBezTo>
                <a:lnTo>
                  <a:pt x="1765" y="1831"/>
                </a:lnTo>
                <a:lnTo>
                  <a:pt x="1760" y="1827"/>
                </a:lnTo>
                <a:lnTo>
                  <a:pt x="1782" y="1836"/>
                </a:lnTo>
                <a:lnTo>
                  <a:pt x="1778" y="1835"/>
                </a:lnTo>
                <a:lnTo>
                  <a:pt x="1788" y="1835"/>
                </a:lnTo>
                <a:lnTo>
                  <a:pt x="1783" y="1836"/>
                </a:lnTo>
                <a:cubicBezTo>
                  <a:pt x="1774" y="1837"/>
                  <a:pt x="1765" y="1835"/>
                  <a:pt x="1757" y="1831"/>
                </a:cubicBezTo>
                <a:lnTo>
                  <a:pt x="1748" y="1827"/>
                </a:lnTo>
                <a:lnTo>
                  <a:pt x="1763" y="1831"/>
                </a:lnTo>
                <a:lnTo>
                  <a:pt x="1759" y="1831"/>
                </a:lnTo>
                <a:cubicBezTo>
                  <a:pt x="1750" y="1830"/>
                  <a:pt x="1741" y="1826"/>
                  <a:pt x="1734" y="1820"/>
                </a:cubicBezTo>
                <a:lnTo>
                  <a:pt x="1729" y="1816"/>
                </a:lnTo>
                <a:cubicBezTo>
                  <a:pt x="1721" y="1810"/>
                  <a:pt x="1716" y="1802"/>
                  <a:pt x="1713" y="1792"/>
                </a:cubicBezTo>
                <a:lnTo>
                  <a:pt x="1710" y="1784"/>
                </a:lnTo>
                <a:lnTo>
                  <a:pt x="1707" y="1771"/>
                </a:lnTo>
                <a:lnTo>
                  <a:pt x="1707" y="1767"/>
                </a:lnTo>
                <a:lnTo>
                  <a:pt x="1704" y="1759"/>
                </a:lnTo>
                <a:lnTo>
                  <a:pt x="1710" y="1771"/>
                </a:lnTo>
                <a:lnTo>
                  <a:pt x="1705" y="1763"/>
                </a:lnTo>
                <a:lnTo>
                  <a:pt x="1713" y="1772"/>
                </a:lnTo>
                <a:lnTo>
                  <a:pt x="1709" y="1768"/>
                </a:lnTo>
                <a:lnTo>
                  <a:pt x="1720" y="1776"/>
                </a:lnTo>
                <a:lnTo>
                  <a:pt x="1716" y="1774"/>
                </a:lnTo>
                <a:lnTo>
                  <a:pt x="1711" y="1772"/>
                </a:lnTo>
                <a:cubicBezTo>
                  <a:pt x="1709" y="1771"/>
                  <a:pt x="1707" y="1770"/>
                  <a:pt x="1705" y="1769"/>
                </a:cubicBezTo>
                <a:lnTo>
                  <a:pt x="1700" y="1767"/>
                </a:lnTo>
                <a:cubicBezTo>
                  <a:pt x="1693" y="1764"/>
                  <a:pt x="1688" y="1759"/>
                  <a:pt x="1683" y="1753"/>
                </a:cubicBezTo>
                <a:lnTo>
                  <a:pt x="1678" y="1746"/>
                </a:lnTo>
                <a:lnTo>
                  <a:pt x="1672" y="1738"/>
                </a:lnTo>
                <a:lnTo>
                  <a:pt x="1663" y="1724"/>
                </a:lnTo>
                <a:cubicBezTo>
                  <a:pt x="1661" y="1722"/>
                  <a:pt x="1660" y="1719"/>
                  <a:pt x="1659" y="1717"/>
                </a:cubicBezTo>
                <a:lnTo>
                  <a:pt x="1655" y="1708"/>
                </a:lnTo>
                <a:lnTo>
                  <a:pt x="1650" y="1698"/>
                </a:lnTo>
                <a:lnTo>
                  <a:pt x="1657" y="1708"/>
                </a:lnTo>
                <a:lnTo>
                  <a:pt x="1652" y="1702"/>
                </a:lnTo>
                <a:lnTo>
                  <a:pt x="1657" y="1707"/>
                </a:lnTo>
                <a:lnTo>
                  <a:pt x="1652" y="1703"/>
                </a:lnTo>
                <a:lnTo>
                  <a:pt x="1689" y="1715"/>
                </a:lnTo>
                <a:lnTo>
                  <a:pt x="1689" y="1715"/>
                </a:lnTo>
                <a:lnTo>
                  <a:pt x="1685" y="1716"/>
                </a:lnTo>
                <a:cubicBezTo>
                  <a:pt x="1673" y="1719"/>
                  <a:pt x="1660" y="1716"/>
                  <a:pt x="1649" y="1710"/>
                </a:cubicBezTo>
                <a:lnTo>
                  <a:pt x="1639" y="1704"/>
                </a:lnTo>
                <a:cubicBezTo>
                  <a:pt x="1636" y="1702"/>
                  <a:pt x="1634" y="1699"/>
                  <a:pt x="1631" y="1697"/>
                </a:cubicBezTo>
                <a:lnTo>
                  <a:pt x="1630" y="1696"/>
                </a:lnTo>
                <a:lnTo>
                  <a:pt x="1625" y="1692"/>
                </a:lnTo>
                <a:lnTo>
                  <a:pt x="1661" y="1702"/>
                </a:lnTo>
                <a:lnTo>
                  <a:pt x="1656" y="1703"/>
                </a:lnTo>
                <a:cubicBezTo>
                  <a:pt x="1651" y="1703"/>
                  <a:pt x="1646" y="1703"/>
                  <a:pt x="1642" y="1702"/>
                </a:cubicBezTo>
                <a:lnTo>
                  <a:pt x="1637" y="1701"/>
                </a:lnTo>
                <a:cubicBezTo>
                  <a:pt x="1623" y="1698"/>
                  <a:pt x="1612" y="1690"/>
                  <a:pt x="1605" y="1679"/>
                </a:cubicBezTo>
                <a:lnTo>
                  <a:pt x="1599" y="1668"/>
                </a:lnTo>
                <a:lnTo>
                  <a:pt x="1594" y="1659"/>
                </a:lnTo>
                <a:lnTo>
                  <a:pt x="1609" y="1677"/>
                </a:lnTo>
                <a:lnTo>
                  <a:pt x="1602" y="1672"/>
                </a:lnTo>
                <a:lnTo>
                  <a:pt x="1598" y="1668"/>
                </a:lnTo>
                <a:cubicBezTo>
                  <a:pt x="1593" y="1665"/>
                  <a:pt x="1589" y="1660"/>
                  <a:pt x="1586" y="1655"/>
                </a:cubicBezTo>
                <a:lnTo>
                  <a:pt x="1579" y="1643"/>
                </a:lnTo>
                <a:lnTo>
                  <a:pt x="1575" y="1633"/>
                </a:lnTo>
                <a:lnTo>
                  <a:pt x="1580" y="1641"/>
                </a:lnTo>
                <a:lnTo>
                  <a:pt x="1578" y="1639"/>
                </a:lnTo>
                <a:lnTo>
                  <a:pt x="1573" y="1633"/>
                </a:lnTo>
                <a:cubicBezTo>
                  <a:pt x="1571" y="1631"/>
                  <a:pt x="1570" y="1629"/>
                  <a:pt x="1568" y="1627"/>
                </a:cubicBezTo>
                <a:lnTo>
                  <a:pt x="1561" y="1616"/>
                </a:lnTo>
                <a:lnTo>
                  <a:pt x="1556" y="1607"/>
                </a:lnTo>
                <a:cubicBezTo>
                  <a:pt x="1555" y="1604"/>
                  <a:pt x="1554" y="1601"/>
                  <a:pt x="1553" y="1598"/>
                </a:cubicBezTo>
                <a:lnTo>
                  <a:pt x="1549" y="1583"/>
                </a:lnTo>
                <a:lnTo>
                  <a:pt x="1544" y="1569"/>
                </a:lnTo>
                <a:lnTo>
                  <a:pt x="1535" y="1544"/>
                </a:lnTo>
                <a:lnTo>
                  <a:pt x="1527" y="1523"/>
                </a:lnTo>
                <a:lnTo>
                  <a:pt x="1517" y="1500"/>
                </a:lnTo>
                <a:lnTo>
                  <a:pt x="1512" y="1487"/>
                </a:lnTo>
                <a:lnTo>
                  <a:pt x="1507" y="1475"/>
                </a:lnTo>
                <a:lnTo>
                  <a:pt x="1510" y="1482"/>
                </a:lnTo>
                <a:lnTo>
                  <a:pt x="1508" y="1478"/>
                </a:lnTo>
                <a:lnTo>
                  <a:pt x="1502" y="1469"/>
                </a:lnTo>
                <a:lnTo>
                  <a:pt x="1498" y="1462"/>
                </a:lnTo>
                <a:lnTo>
                  <a:pt x="1502" y="1468"/>
                </a:lnTo>
                <a:lnTo>
                  <a:pt x="1497" y="1463"/>
                </a:lnTo>
                <a:lnTo>
                  <a:pt x="1518" y="1476"/>
                </a:lnTo>
                <a:lnTo>
                  <a:pt x="1515" y="1475"/>
                </a:lnTo>
                <a:lnTo>
                  <a:pt x="1510" y="1473"/>
                </a:lnTo>
                <a:cubicBezTo>
                  <a:pt x="1500" y="1470"/>
                  <a:pt x="1491" y="1464"/>
                  <a:pt x="1485" y="1456"/>
                </a:cubicBezTo>
                <a:lnTo>
                  <a:pt x="1473" y="1439"/>
                </a:lnTo>
                <a:lnTo>
                  <a:pt x="1468" y="1430"/>
                </a:lnTo>
                <a:lnTo>
                  <a:pt x="1463" y="1422"/>
                </a:lnTo>
                <a:lnTo>
                  <a:pt x="1474" y="1435"/>
                </a:lnTo>
                <a:lnTo>
                  <a:pt x="1465" y="1427"/>
                </a:lnTo>
                <a:lnTo>
                  <a:pt x="1485" y="1437"/>
                </a:lnTo>
                <a:lnTo>
                  <a:pt x="1482" y="1437"/>
                </a:lnTo>
                <a:lnTo>
                  <a:pt x="1477" y="1436"/>
                </a:lnTo>
                <a:cubicBezTo>
                  <a:pt x="1466" y="1433"/>
                  <a:pt x="1456" y="1427"/>
                  <a:pt x="1449" y="1419"/>
                </a:cubicBezTo>
                <a:lnTo>
                  <a:pt x="1445" y="1414"/>
                </a:lnTo>
                <a:lnTo>
                  <a:pt x="1441" y="1409"/>
                </a:lnTo>
                <a:lnTo>
                  <a:pt x="1436" y="1404"/>
                </a:lnTo>
                <a:lnTo>
                  <a:pt x="1444" y="1411"/>
                </a:lnTo>
                <a:lnTo>
                  <a:pt x="1439" y="1408"/>
                </a:lnTo>
                <a:lnTo>
                  <a:pt x="1467" y="1416"/>
                </a:lnTo>
                <a:lnTo>
                  <a:pt x="1462" y="1416"/>
                </a:lnTo>
                <a:lnTo>
                  <a:pt x="1476" y="1414"/>
                </a:lnTo>
                <a:lnTo>
                  <a:pt x="1468" y="1417"/>
                </a:lnTo>
                <a:lnTo>
                  <a:pt x="1463" y="1418"/>
                </a:lnTo>
                <a:cubicBezTo>
                  <a:pt x="1457" y="1419"/>
                  <a:pt x="1449" y="1419"/>
                  <a:pt x="1443" y="1418"/>
                </a:cubicBezTo>
                <a:lnTo>
                  <a:pt x="1438" y="1417"/>
                </a:lnTo>
                <a:cubicBezTo>
                  <a:pt x="1432" y="1415"/>
                  <a:pt x="1426" y="1413"/>
                  <a:pt x="1421" y="1409"/>
                </a:cubicBezTo>
                <a:lnTo>
                  <a:pt x="1416" y="1406"/>
                </a:lnTo>
                <a:cubicBezTo>
                  <a:pt x="1414" y="1404"/>
                  <a:pt x="1412" y="1402"/>
                  <a:pt x="1410" y="1400"/>
                </a:cubicBezTo>
                <a:lnTo>
                  <a:pt x="1405" y="1396"/>
                </a:lnTo>
                <a:lnTo>
                  <a:pt x="1410" y="1401"/>
                </a:lnTo>
                <a:lnTo>
                  <a:pt x="1401" y="1394"/>
                </a:lnTo>
                <a:lnTo>
                  <a:pt x="1410" y="1399"/>
                </a:lnTo>
                <a:lnTo>
                  <a:pt x="1400" y="1394"/>
                </a:lnTo>
                <a:lnTo>
                  <a:pt x="1395" y="1391"/>
                </a:lnTo>
                <a:cubicBezTo>
                  <a:pt x="1389" y="1387"/>
                  <a:pt x="1383" y="1381"/>
                  <a:pt x="1379" y="1375"/>
                </a:cubicBezTo>
                <a:lnTo>
                  <a:pt x="1377" y="1372"/>
                </a:lnTo>
                <a:lnTo>
                  <a:pt x="1372" y="1365"/>
                </a:lnTo>
                <a:lnTo>
                  <a:pt x="1400" y="1383"/>
                </a:lnTo>
                <a:lnTo>
                  <a:pt x="1396" y="1382"/>
                </a:lnTo>
                <a:lnTo>
                  <a:pt x="1411" y="1383"/>
                </a:lnTo>
                <a:lnTo>
                  <a:pt x="1406" y="1383"/>
                </a:lnTo>
                <a:cubicBezTo>
                  <a:pt x="1395" y="1384"/>
                  <a:pt x="1385" y="1382"/>
                  <a:pt x="1376" y="1376"/>
                </a:cubicBezTo>
                <a:lnTo>
                  <a:pt x="1367" y="1371"/>
                </a:lnTo>
                <a:cubicBezTo>
                  <a:pt x="1363" y="1369"/>
                  <a:pt x="1359" y="1366"/>
                  <a:pt x="1356" y="1362"/>
                </a:cubicBezTo>
                <a:lnTo>
                  <a:pt x="1346" y="1350"/>
                </a:lnTo>
                <a:lnTo>
                  <a:pt x="1341" y="1344"/>
                </a:lnTo>
                <a:cubicBezTo>
                  <a:pt x="1338" y="1342"/>
                  <a:pt x="1337" y="1339"/>
                  <a:pt x="1335" y="1336"/>
                </a:cubicBezTo>
                <a:lnTo>
                  <a:pt x="1331" y="1327"/>
                </a:lnTo>
                <a:cubicBezTo>
                  <a:pt x="1329" y="1325"/>
                  <a:pt x="1328" y="1322"/>
                  <a:pt x="1327" y="1320"/>
                </a:cubicBezTo>
                <a:lnTo>
                  <a:pt x="1323" y="1308"/>
                </a:lnTo>
                <a:lnTo>
                  <a:pt x="1318" y="1294"/>
                </a:lnTo>
                <a:lnTo>
                  <a:pt x="1324" y="1305"/>
                </a:lnTo>
                <a:lnTo>
                  <a:pt x="1320" y="1298"/>
                </a:lnTo>
                <a:lnTo>
                  <a:pt x="1329" y="1308"/>
                </a:lnTo>
                <a:lnTo>
                  <a:pt x="1324" y="1304"/>
                </a:lnTo>
                <a:cubicBezTo>
                  <a:pt x="1321" y="1302"/>
                  <a:pt x="1319" y="1300"/>
                  <a:pt x="1316" y="1297"/>
                </a:cubicBezTo>
                <a:lnTo>
                  <a:pt x="1307" y="1285"/>
                </a:lnTo>
                <a:lnTo>
                  <a:pt x="1313" y="1291"/>
                </a:lnTo>
                <a:lnTo>
                  <a:pt x="1299" y="1278"/>
                </a:lnTo>
                <a:lnTo>
                  <a:pt x="1290" y="1267"/>
                </a:lnTo>
                <a:lnTo>
                  <a:pt x="1302" y="1278"/>
                </a:lnTo>
                <a:lnTo>
                  <a:pt x="1292" y="1272"/>
                </a:lnTo>
                <a:cubicBezTo>
                  <a:pt x="1287" y="1269"/>
                  <a:pt x="1283" y="1265"/>
                  <a:pt x="1279" y="1261"/>
                </a:cubicBezTo>
                <a:lnTo>
                  <a:pt x="1275" y="1256"/>
                </a:lnTo>
                <a:lnTo>
                  <a:pt x="1270" y="1250"/>
                </a:lnTo>
                <a:lnTo>
                  <a:pt x="1280" y="1259"/>
                </a:lnTo>
                <a:lnTo>
                  <a:pt x="1276" y="1256"/>
                </a:lnTo>
                <a:cubicBezTo>
                  <a:pt x="1274" y="1255"/>
                  <a:pt x="1272" y="1253"/>
                  <a:pt x="1270" y="1252"/>
                </a:cubicBezTo>
                <a:lnTo>
                  <a:pt x="1265" y="1247"/>
                </a:lnTo>
                <a:cubicBezTo>
                  <a:pt x="1261" y="1243"/>
                  <a:pt x="1257" y="1238"/>
                  <a:pt x="1255" y="1233"/>
                </a:cubicBezTo>
                <a:lnTo>
                  <a:pt x="1249" y="1222"/>
                </a:lnTo>
                <a:lnTo>
                  <a:pt x="1243" y="1208"/>
                </a:lnTo>
                <a:lnTo>
                  <a:pt x="1239" y="1198"/>
                </a:lnTo>
                <a:lnTo>
                  <a:pt x="1234" y="1187"/>
                </a:lnTo>
                <a:lnTo>
                  <a:pt x="1238" y="1193"/>
                </a:lnTo>
                <a:lnTo>
                  <a:pt x="1237" y="1191"/>
                </a:lnTo>
                <a:lnTo>
                  <a:pt x="1232" y="1185"/>
                </a:lnTo>
                <a:lnTo>
                  <a:pt x="1245" y="1196"/>
                </a:lnTo>
                <a:lnTo>
                  <a:pt x="1235" y="1190"/>
                </a:lnTo>
                <a:lnTo>
                  <a:pt x="1230" y="1186"/>
                </a:lnTo>
                <a:cubicBezTo>
                  <a:pt x="1228" y="1185"/>
                  <a:pt x="1226" y="1183"/>
                  <a:pt x="1224" y="1181"/>
                </a:cubicBezTo>
                <a:lnTo>
                  <a:pt x="1215" y="1170"/>
                </a:lnTo>
                <a:lnTo>
                  <a:pt x="1205" y="1160"/>
                </a:lnTo>
                <a:lnTo>
                  <a:pt x="1217" y="1169"/>
                </a:lnTo>
                <a:lnTo>
                  <a:pt x="1207" y="1164"/>
                </a:lnTo>
                <a:lnTo>
                  <a:pt x="1215" y="1167"/>
                </a:lnTo>
                <a:lnTo>
                  <a:pt x="1205" y="1164"/>
                </a:lnTo>
                <a:cubicBezTo>
                  <a:pt x="1201" y="1162"/>
                  <a:pt x="1196" y="1159"/>
                  <a:pt x="1192" y="1156"/>
                </a:cubicBezTo>
                <a:lnTo>
                  <a:pt x="1186" y="1151"/>
                </a:lnTo>
                <a:lnTo>
                  <a:pt x="1181" y="1147"/>
                </a:lnTo>
                <a:lnTo>
                  <a:pt x="1213" y="1159"/>
                </a:lnTo>
                <a:lnTo>
                  <a:pt x="1208" y="1159"/>
                </a:lnTo>
                <a:lnTo>
                  <a:pt x="1203" y="1159"/>
                </a:lnTo>
                <a:cubicBezTo>
                  <a:pt x="1191" y="1159"/>
                  <a:pt x="1179" y="1154"/>
                  <a:pt x="1170" y="1145"/>
                </a:cubicBezTo>
                <a:lnTo>
                  <a:pt x="1163" y="1138"/>
                </a:lnTo>
                <a:lnTo>
                  <a:pt x="1158" y="1133"/>
                </a:lnTo>
                <a:lnTo>
                  <a:pt x="1179" y="1147"/>
                </a:lnTo>
                <a:lnTo>
                  <a:pt x="1174" y="1145"/>
                </a:lnTo>
                <a:lnTo>
                  <a:pt x="1185" y="1147"/>
                </a:lnTo>
                <a:lnTo>
                  <a:pt x="1180" y="1147"/>
                </a:lnTo>
                <a:cubicBezTo>
                  <a:pt x="1174" y="1146"/>
                  <a:pt x="1169" y="1145"/>
                  <a:pt x="1164" y="1142"/>
                </a:cubicBezTo>
                <a:lnTo>
                  <a:pt x="1154" y="1138"/>
                </a:lnTo>
                <a:lnTo>
                  <a:pt x="1145" y="1133"/>
                </a:lnTo>
                <a:lnTo>
                  <a:pt x="1160" y="1138"/>
                </a:lnTo>
                <a:lnTo>
                  <a:pt x="1156" y="1137"/>
                </a:lnTo>
                <a:cubicBezTo>
                  <a:pt x="1153" y="1137"/>
                  <a:pt x="1150" y="1136"/>
                  <a:pt x="1147" y="1135"/>
                </a:cubicBezTo>
                <a:lnTo>
                  <a:pt x="1142" y="1134"/>
                </a:lnTo>
                <a:cubicBezTo>
                  <a:pt x="1135" y="1132"/>
                  <a:pt x="1129" y="1128"/>
                  <a:pt x="1124" y="1124"/>
                </a:cubicBezTo>
                <a:lnTo>
                  <a:pt x="1120" y="1120"/>
                </a:lnTo>
                <a:lnTo>
                  <a:pt x="1115" y="1116"/>
                </a:lnTo>
                <a:lnTo>
                  <a:pt x="1126" y="1123"/>
                </a:lnTo>
                <a:lnTo>
                  <a:pt x="1121" y="1120"/>
                </a:lnTo>
                <a:lnTo>
                  <a:pt x="1132" y="1124"/>
                </a:lnTo>
                <a:lnTo>
                  <a:pt x="1127" y="1123"/>
                </a:lnTo>
                <a:lnTo>
                  <a:pt x="1165" y="1116"/>
                </a:lnTo>
                <a:lnTo>
                  <a:pt x="1162" y="1118"/>
                </a:lnTo>
                <a:lnTo>
                  <a:pt x="1157" y="1121"/>
                </a:lnTo>
                <a:cubicBezTo>
                  <a:pt x="1146" y="1130"/>
                  <a:pt x="1132" y="1133"/>
                  <a:pt x="1118" y="1130"/>
                </a:cubicBezTo>
                <a:lnTo>
                  <a:pt x="1110" y="1128"/>
                </a:lnTo>
                <a:lnTo>
                  <a:pt x="1105" y="1127"/>
                </a:lnTo>
                <a:lnTo>
                  <a:pt x="1138" y="1125"/>
                </a:lnTo>
                <a:lnTo>
                  <a:pt x="1128" y="1129"/>
                </a:lnTo>
                <a:lnTo>
                  <a:pt x="1123" y="1130"/>
                </a:lnTo>
                <a:cubicBezTo>
                  <a:pt x="1107" y="1135"/>
                  <a:pt x="1090" y="1131"/>
                  <a:pt x="1077" y="1120"/>
                </a:cubicBezTo>
                <a:lnTo>
                  <a:pt x="1077" y="1120"/>
                </a:lnTo>
                <a:lnTo>
                  <a:pt x="1072" y="1116"/>
                </a:lnTo>
                <a:lnTo>
                  <a:pt x="1129" y="1115"/>
                </a:lnTo>
                <a:lnTo>
                  <a:pt x="1127" y="1116"/>
                </a:lnTo>
                <a:lnTo>
                  <a:pt x="1122" y="1120"/>
                </a:lnTo>
                <a:cubicBezTo>
                  <a:pt x="1107" y="1134"/>
                  <a:pt x="1084" y="1136"/>
                  <a:pt x="1066" y="1126"/>
                </a:cubicBezTo>
                <a:lnTo>
                  <a:pt x="1061" y="1123"/>
                </a:lnTo>
                <a:cubicBezTo>
                  <a:pt x="1058" y="1121"/>
                  <a:pt x="1056" y="1119"/>
                  <a:pt x="1054" y="1117"/>
                </a:cubicBezTo>
                <a:lnTo>
                  <a:pt x="1049" y="1113"/>
                </a:lnTo>
                <a:lnTo>
                  <a:pt x="1067" y="1123"/>
                </a:lnTo>
                <a:lnTo>
                  <a:pt x="1057" y="1120"/>
                </a:lnTo>
                <a:lnTo>
                  <a:pt x="1064" y="1122"/>
                </a:lnTo>
                <a:lnTo>
                  <a:pt x="1054" y="1120"/>
                </a:lnTo>
                <a:lnTo>
                  <a:pt x="1089" y="1113"/>
                </a:lnTo>
                <a:lnTo>
                  <a:pt x="1079" y="1119"/>
                </a:lnTo>
                <a:lnTo>
                  <a:pt x="1074" y="1121"/>
                </a:lnTo>
                <a:cubicBezTo>
                  <a:pt x="1060" y="1128"/>
                  <a:pt x="1043" y="1128"/>
                  <a:pt x="1029" y="1120"/>
                </a:cubicBezTo>
                <a:lnTo>
                  <a:pt x="1020" y="1115"/>
                </a:lnTo>
                <a:lnTo>
                  <a:pt x="1015" y="1112"/>
                </a:lnTo>
                <a:lnTo>
                  <a:pt x="1038" y="1120"/>
                </a:lnTo>
                <a:lnTo>
                  <a:pt x="1034" y="1120"/>
                </a:lnTo>
                <a:lnTo>
                  <a:pt x="1029" y="1119"/>
                </a:lnTo>
                <a:cubicBezTo>
                  <a:pt x="1020" y="1118"/>
                  <a:pt x="1011" y="1115"/>
                  <a:pt x="1004" y="1109"/>
                </a:cubicBezTo>
                <a:lnTo>
                  <a:pt x="995" y="1102"/>
                </a:lnTo>
                <a:lnTo>
                  <a:pt x="991" y="1097"/>
                </a:lnTo>
                <a:lnTo>
                  <a:pt x="1005" y="1107"/>
                </a:lnTo>
                <a:lnTo>
                  <a:pt x="1000" y="1105"/>
                </a:lnTo>
                <a:cubicBezTo>
                  <a:pt x="995" y="1103"/>
                  <a:pt x="990" y="1100"/>
                  <a:pt x="986" y="1095"/>
                </a:cubicBezTo>
                <a:lnTo>
                  <a:pt x="981" y="1090"/>
                </a:lnTo>
                <a:cubicBezTo>
                  <a:pt x="975" y="1084"/>
                  <a:pt x="970" y="1076"/>
                  <a:pt x="968" y="1068"/>
                </a:cubicBezTo>
                <a:lnTo>
                  <a:pt x="965" y="1053"/>
                </a:lnTo>
                <a:lnTo>
                  <a:pt x="963" y="1041"/>
                </a:lnTo>
                <a:lnTo>
                  <a:pt x="962" y="1033"/>
                </a:lnTo>
                <a:lnTo>
                  <a:pt x="960" y="1025"/>
                </a:lnTo>
                <a:lnTo>
                  <a:pt x="1005" y="1058"/>
                </a:lnTo>
                <a:lnTo>
                  <a:pt x="1003" y="1058"/>
                </a:lnTo>
                <a:lnTo>
                  <a:pt x="1048" y="1027"/>
                </a:lnTo>
                <a:lnTo>
                  <a:pt x="1046" y="1033"/>
                </a:lnTo>
                <a:lnTo>
                  <a:pt x="1043" y="1040"/>
                </a:lnTo>
                <a:cubicBezTo>
                  <a:pt x="1041" y="1045"/>
                  <a:pt x="1039" y="1049"/>
                  <a:pt x="1035" y="1053"/>
                </a:cubicBezTo>
                <a:lnTo>
                  <a:pt x="1033" y="1056"/>
                </a:lnTo>
                <a:cubicBezTo>
                  <a:pt x="1016" y="1076"/>
                  <a:pt x="986" y="1079"/>
                  <a:pt x="966" y="1063"/>
                </a:cubicBezTo>
                <a:lnTo>
                  <a:pt x="963" y="1061"/>
                </a:lnTo>
                <a:cubicBezTo>
                  <a:pt x="958" y="1057"/>
                  <a:pt x="954" y="1051"/>
                  <a:pt x="951" y="1045"/>
                </a:cubicBezTo>
                <a:lnTo>
                  <a:pt x="950" y="1043"/>
                </a:lnTo>
                <a:lnTo>
                  <a:pt x="945" y="1034"/>
                </a:lnTo>
                <a:lnTo>
                  <a:pt x="957" y="1048"/>
                </a:lnTo>
                <a:lnTo>
                  <a:pt x="954" y="1046"/>
                </a:lnTo>
                <a:lnTo>
                  <a:pt x="949" y="1043"/>
                </a:lnTo>
                <a:cubicBezTo>
                  <a:pt x="944" y="1039"/>
                  <a:pt x="939" y="1034"/>
                  <a:pt x="936" y="1028"/>
                </a:cubicBezTo>
                <a:lnTo>
                  <a:pt x="930" y="1017"/>
                </a:lnTo>
                <a:lnTo>
                  <a:pt x="926" y="1010"/>
                </a:lnTo>
                <a:lnTo>
                  <a:pt x="916" y="992"/>
                </a:lnTo>
                <a:lnTo>
                  <a:pt x="921" y="999"/>
                </a:lnTo>
                <a:lnTo>
                  <a:pt x="911" y="987"/>
                </a:lnTo>
                <a:lnTo>
                  <a:pt x="917" y="993"/>
                </a:lnTo>
                <a:lnTo>
                  <a:pt x="912" y="989"/>
                </a:lnTo>
                <a:lnTo>
                  <a:pt x="907" y="985"/>
                </a:lnTo>
                <a:cubicBezTo>
                  <a:pt x="904" y="981"/>
                  <a:pt x="901" y="978"/>
                  <a:pt x="898" y="974"/>
                </a:cubicBezTo>
                <a:lnTo>
                  <a:pt x="894" y="967"/>
                </a:lnTo>
                <a:lnTo>
                  <a:pt x="889" y="959"/>
                </a:lnTo>
                <a:lnTo>
                  <a:pt x="894" y="966"/>
                </a:lnTo>
                <a:lnTo>
                  <a:pt x="890" y="961"/>
                </a:lnTo>
                <a:lnTo>
                  <a:pt x="885" y="955"/>
                </a:lnTo>
                <a:cubicBezTo>
                  <a:pt x="882" y="952"/>
                  <a:pt x="879" y="948"/>
                  <a:pt x="877" y="944"/>
                </a:cubicBezTo>
                <a:lnTo>
                  <a:pt x="872" y="933"/>
                </a:lnTo>
                <a:lnTo>
                  <a:pt x="868" y="923"/>
                </a:lnTo>
                <a:lnTo>
                  <a:pt x="873" y="933"/>
                </a:lnTo>
                <a:lnTo>
                  <a:pt x="871" y="929"/>
                </a:lnTo>
                <a:lnTo>
                  <a:pt x="864" y="921"/>
                </a:lnTo>
                <a:lnTo>
                  <a:pt x="854" y="909"/>
                </a:lnTo>
                <a:lnTo>
                  <a:pt x="861" y="915"/>
                </a:lnTo>
                <a:lnTo>
                  <a:pt x="856" y="911"/>
                </a:lnTo>
                <a:lnTo>
                  <a:pt x="851" y="907"/>
                </a:lnTo>
                <a:cubicBezTo>
                  <a:pt x="846" y="902"/>
                  <a:pt x="842" y="897"/>
                  <a:pt x="840" y="892"/>
                </a:cubicBezTo>
                <a:lnTo>
                  <a:pt x="836" y="884"/>
                </a:lnTo>
                <a:lnTo>
                  <a:pt x="831" y="874"/>
                </a:lnTo>
                <a:lnTo>
                  <a:pt x="835" y="881"/>
                </a:lnTo>
                <a:lnTo>
                  <a:pt x="833" y="878"/>
                </a:lnTo>
                <a:lnTo>
                  <a:pt x="828" y="873"/>
                </a:lnTo>
                <a:cubicBezTo>
                  <a:pt x="827" y="871"/>
                  <a:pt x="826" y="869"/>
                  <a:pt x="824" y="867"/>
                </a:cubicBezTo>
                <a:lnTo>
                  <a:pt x="813" y="851"/>
                </a:lnTo>
                <a:lnTo>
                  <a:pt x="811" y="846"/>
                </a:lnTo>
                <a:lnTo>
                  <a:pt x="806" y="840"/>
                </a:lnTo>
                <a:lnTo>
                  <a:pt x="821" y="854"/>
                </a:lnTo>
                <a:lnTo>
                  <a:pt x="812" y="849"/>
                </a:lnTo>
                <a:lnTo>
                  <a:pt x="824" y="853"/>
                </a:lnTo>
                <a:lnTo>
                  <a:pt x="814" y="851"/>
                </a:lnTo>
                <a:cubicBezTo>
                  <a:pt x="811" y="850"/>
                  <a:pt x="809" y="849"/>
                  <a:pt x="806" y="848"/>
                </a:cubicBezTo>
                <a:lnTo>
                  <a:pt x="798" y="844"/>
                </a:lnTo>
                <a:lnTo>
                  <a:pt x="789" y="840"/>
                </a:lnTo>
                <a:lnTo>
                  <a:pt x="800" y="843"/>
                </a:lnTo>
                <a:lnTo>
                  <a:pt x="790" y="842"/>
                </a:lnTo>
                <a:lnTo>
                  <a:pt x="803" y="842"/>
                </a:lnTo>
                <a:lnTo>
                  <a:pt x="799" y="843"/>
                </a:lnTo>
                <a:lnTo>
                  <a:pt x="794" y="843"/>
                </a:lnTo>
                <a:cubicBezTo>
                  <a:pt x="786" y="844"/>
                  <a:pt x="778" y="843"/>
                  <a:pt x="771" y="840"/>
                </a:cubicBezTo>
                <a:lnTo>
                  <a:pt x="761" y="835"/>
                </a:lnTo>
                <a:lnTo>
                  <a:pt x="756" y="833"/>
                </a:lnTo>
                <a:lnTo>
                  <a:pt x="777" y="839"/>
                </a:lnTo>
                <a:lnTo>
                  <a:pt x="767" y="838"/>
                </a:lnTo>
                <a:lnTo>
                  <a:pt x="775" y="838"/>
                </a:lnTo>
                <a:lnTo>
                  <a:pt x="765" y="839"/>
                </a:lnTo>
                <a:cubicBezTo>
                  <a:pt x="755" y="840"/>
                  <a:pt x="745" y="838"/>
                  <a:pt x="736" y="833"/>
                </a:cubicBezTo>
                <a:lnTo>
                  <a:pt x="725" y="827"/>
                </a:lnTo>
                <a:lnTo>
                  <a:pt x="716" y="821"/>
                </a:lnTo>
                <a:lnTo>
                  <a:pt x="725" y="825"/>
                </a:lnTo>
                <a:lnTo>
                  <a:pt x="715" y="822"/>
                </a:lnTo>
                <a:cubicBezTo>
                  <a:pt x="711" y="820"/>
                  <a:pt x="706" y="817"/>
                  <a:pt x="702" y="814"/>
                </a:cubicBezTo>
                <a:lnTo>
                  <a:pt x="693" y="807"/>
                </a:lnTo>
                <a:cubicBezTo>
                  <a:pt x="691" y="805"/>
                  <a:pt x="688" y="803"/>
                  <a:pt x="686" y="800"/>
                </a:cubicBezTo>
                <a:lnTo>
                  <a:pt x="680" y="792"/>
                </a:lnTo>
                <a:lnTo>
                  <a:pt x="675" y="786"/>
                </a:lnTo>
                <a:lnTo>
                  <a:pt x="687" y="797"/>
                </a:lnTo>
                <a:lnTo>
                  <a:pt x="681" y="794"/>
                </a:lnTo>
                <a:lnTo>
                  <a:pt x="676" y="790"/>
                </a:lnTo>
                <a:cubicBezTo>
                  <a:pt x="671" y="786"/>
                  <a:pt x="666" y="781"/>
                  <a:pt x="662" y="775"/>
                </a:cubicBezTo>
                <a:lnTo>
                  <a:pt x="659" y="768"/>
                </a:lnTo>
                <a:lnTo>
                  <a:pt x="654" y="760"/>
                </a:lnTo>
                <a:lnTo>
                  <a:pt x="660" y="768"/>
                </a:lnTo>
                <a:lnTo>
                  <a:pt x="650" y="758"/>
                </a:lnTo>
                <a:lnTo>
                  <a:pt x="670" y="771"/>
                </a:lnTo>
                <a:lnTo>
                  <a:pt x="671" y="771"/>
                </a:lnTo>
                <a:lnTo>
                  <a:pt x="666" y="770"/>
                </a:lnTo>
                <a:cubicBezTo>
                  <a:pt x="659" y="768"/>
                  <a:pt x="653" y="765"/>
                  <a:pt x="647" y="761"/>
                </a:cubicBezTo>
                <a:lnTo>
                  <a:pt x="638" y="755"/>
                </a:lnTo>
                <a:lnTo>
                  <a:pt x="628" y="748"/>
                </a:lnTo>
                <a:lnTo>
                  <a:pt x="635" y="751"/>
                </a:lnTo>
                <a:lnTo>
                  <a:pt x="625" y="746"/>
                </a:lnTo>
                <a:lnTo>
                  <a:pt x="640" y="751"/>
                </a:lnTo>
                <a:lnTo>
                  <a:pt x="630" y="750"/>
                </a:lnTo>
                <a:lnTo>
                  <a:pt x="657" y="746"/>
                </a:lnTo>
                <a:lnTo>
                  <a:pt x="653" y="748"/>
                </a:lnTo>
                <a:cubicBezTo>
                  <a:pt x="650" y="750"/>
                  <a:pt x="646" y="751"/>
                  <a:pt x="643" y="752"/>
                </a:cubicBezTo>
                <a:lnTo>
                  <a:pt x="638" y="753"/>
                </a:lnTo>
                <a:cubicBezTo>
                  <a:pt x="625" y="755"/>
                  <a:pt x="612" y="752"/>
                  <a:pt x="602" y="745"/>
                </a:cubicBezTo>
                <a:lnTo>
                  <a:pt x="596" y="742"/>
                </a:lnTo>
                <a:lnTo>
                  <a:pt x="591" y="738"/>
                </a:lnTo>
                <a:lnTo>
                  <a:pt x="629" y="746"/>
                </a:lnTo>
                <a:lnTo>
                  <a:pt x="625" y="747"/>
                </a:lnTo>
                <a:lnTo>
                  <a:pt x="620" y="748"/>
                </a:lnTo>
                <a:cubicBezTo>
                  <a:pt x="610" y="750"/>
                  <a:pt x="598" y="749"/>
                  <a:pt x="589" y="744"/>
                </a:cubicBezTo>
                <a:lnTo>
                  <a:pt x="578" y="738"/>
                </a:lnTo>
                <a:lnTo>
                  <a:pt x="574" y="735"/>
                </a:lnTo>
                <a:lnTo>
                  <a:pt x="603" y="743"/>
                </a:lnTo>
                <a:lnTo>
                  <a:pt x="591" y="744"/>
                </a:lnTo>
                <a:lnTo>
                  <a:pt x="581" y="744"/>
                </a:lnTo>
                <a:cubicBezTo>
                  <a:pt x="572" y="744"/>
                  <a:pt x="562" y="741"/>
                  <a:pt x="554" y="736"/>
                </a:cubicBezTo>
                <a:lnTo>
                  <a:pt x="545" y="729"/>
                </a:lnTo>
                <a:cubicBezTo>
                  <a:pt x="541" y="727"/>
                  <a:pt x="538" y="723"/>
                  <a:pt x="535" y="720"/>
                </a:cubicBezTo>
                <a:lnTo>
                  <a:pt x="534" y="718"/>
                </a:lnTo>
                <a:lnTo>
                  <a:pt x="529" y="713"/>
                </a:lnTo>
                <a:lnTo>
                  <a:pt x="557" y="727"/>
                </a:lnTo>
                <a:lnTo>
                  <a:pt x="553" y="726"/>
                </a:lnTo>
                <a:lnTo>
                  <a:pt x="567" y="726"/>
                </a:lnTo>
                <a:lnTo>
                  <a:pt x="562" y="727"/>
                </a:lnTo>
                <a:cubicBezTo>
                  <a:pt x="554" y="728"/>
                  <a:pt x="546" y="728"/>
                  <a:pt x="538" y="725"/>
                </a:cubicBezTo>
                <a:lnTo>
                  <a:pt x="533" y="724"/>
                </a:lnTo>
                <a:lnTo>
                  <a:pt x="548" y="726"/>
                </a:lnTo>
                <a:lnTo>
                  <a:pt x="544" y="726"/>
                </a:lnTo>
                <a:lnTo>
                  <a:pt x="576" y="714"/>
                </a:lnTo>
                <a:lnTo>
                  <a:pt x="571" y="718"/>
                </a:lnTo>
                <a:lnTo>
                  <a:pt x="566" y="722"/>
                </a:lnTo>
                <a:cubicBezTo>
                  <a:pt x="556" y="731"/>
                  <a:pt x="543" y="736"/>
                  <a:pt x="530" y="734"/>
                </a:cubicBezTo>
                <a:lnTo>
                  <a:pt x="525" y="734"/>
                </a:lnTo>
                <a:cubicBezTo>
                  <a:pt x="520" y="733"/>
                  <a:pt x="515" y="732"/>
                  <a:pt x="510" y="730"/>
                </a:cubicBezTo>
                <a:lnTo>
                  <a:pt x="505" y="728"/>
                </a:lnTo>
                <a:cubicBezTo>
                  <a:pt x="502" y="726"/>
                  <a:pt x="499" y="725"/>
                  <a:pt x="496" y="723"/>
                </a:cubicBezTo>
                <a:lnTo>
                  <a:pt x="483" y="713"/>
                </a:lnTo>
                <a:lnTo>
                  <a:pt x="472" y="702"/>
                </a:lnTo>
                <a:lnTo>
                  <a:pt x="468" y="698"/>
                </a:lnTo>
                <a:cubicBezTo>
                  <a:pt x="464" y="694"/>
                  <a:pt x="461" y="691"/>
                  <a:pt x="459" y="686"/>
                </a:cubicBezTo>
                <a:lnTo>
                  <a:pt x="454" y="677"/>
                </a:lnTo>
                <a:cubicBezTo>
                  <a:pt x="451" y="672"/>
                  <a:pt x="450" y="666"/>
                  <a:pt x="449" y="661"/>
                </a:cubicBezTo>
                <a:lnTo>
                  <a:pt x="447" y="645"/>
                </a:lnTo>
                <a:lnTo>
                  <a:pt x="444" y="623"/>
                </a:lnTo>
                <a:lnTo>
                  <a:pt x="443" y="604"/>
                </a:lnTo>
                <a:lnTo>
                  <a:pt x="440" y="588"/>
                </a:lnTo>
                <a:lnTo>
                  <a:pt x="443" y="598"/>
                </a:lnTo>
                <a:lnTo>
                  <a:pt x="440" y="589"/>
                </a:lnTo>
                <a:lnTo>
                  <a:pt x="435" y="580"/>
                </a:lnTo>
                <a:cubicBezTo>
                  <a:pt x="434" y="578"/>
                  <a:pt x="433" y="576"/>
                  <a:pt x="432" y="574"/>
                </a:cubicBezTo>
                <a:lnTo>
                  <a:pt x="422" y="541"/>
                </a:lnTo>
                <a:lnTo>
                  <a:pt x="417" y="522"/>
                </a:lnTo>
                <a:lnTo>
                  <a:pt x="413" y="505"/>
                </a:lnTo>
                <a:lnTo>
                  <a:pt x="405" y="479"/>
                </a:lnTo>
                <a:lnTo>
                  <a:pt x="400" y="467"/>
                </a:lnTo>
                <a:lnTo>
                  <a:pt x="395" y="455"/>
                </a:lnTo>
                <a:cubicBezTo>
                  <a:pt x="394" y="452"/>
                  <a:pt x="394" y="450"/>
                  <a:pt x="393" y="447"/>
                </a:cubicBezTo>
                <a:lnTo>
                  <a:pt x="389" y="427"/>
                </a:lnTo>
                <a:lnTo>
                  <a:pt x="383" y="403"/>
                </a:lnTo>
                <a:lnTo>
                  <a:pt x="379" y="382"/>
                </a:lnTo>
                <a:lnTo>
                  <a:pt x="376" y="368"/>
                </a:lnTo>
                <a:lnTo>
                  <a:pt x="376" y="366"/>
                </a:lnTo>
                <a:lnTo>
                  <a:pt x="374" y="361"/>
                </a:lnTo>
                <a:cubicBezTo>
                  <a:pt x="373" y="359"/>
                  <a:pt x="372" y="357"/>
                  <a:pt x="371" y="355"/>
                </a:cubicBezTo>
                <a:lnTo>
                  <a:pt x="369" y="349"/>
                </a:lnTo>
                <a:lnTo>
                  <a:pt x="365" y="337"/>
                </a:lnTo>
                <a:lnTo>
                  <a:pt x="362" y="324"/>
                </a:lnTo>
                <a:lnTo>
                  <a:pt x="359" y="309"/>
                </a:lnTo>
                <a:lnTo>
                  <a:pt x="358" y="299"/>
                </a:lnTo>
                <a:lnTo>
                  <a:pt x="357" y="292"/>
                </a:lnTo>
                <a:lnTo>
                  <a:pt x="352" y="278"/>
                </a:lnTo>
                <a:lnTo>
                  <a:pt x="357" y="288"/>
                </a:lnTo>
                <a:lnTo>
                  <a:pt x="352" y="279"/>
                </a:lnTo>
                <a:lnTo>
                  <a:pt x="357" y="287"/>
                </a:lnTo>
                <a:lnTo>
                  <a:pt x="353" y="282"/>
                </a:lnTo>
                <a:lnTo>
                  <a:pt x="364" y="291"/>
                </a:lnTo>
                <a:lnTo>
                  <a:pt x="356" y="287"/>
                </a:lnTo>
                <a:lnTo>
                  <a:pt x="347" y="280"/>
                </a:lnTo>
                <a:cubicBezTo>
                  <a:pt x="344" y="278"/>
                  <a:pt x="341" y="275"/>
                  <a:pt x="338" y="273"/>
                </a:cubicBezTo>
                <a:lnTo>
                  <a:pt x="336" y="269"/>
                </a:lnTo>
                <a:lnTo>
                  <a:pt x="331" y="265"/>
                </a:lnTo>
                <a:lnTo>
                  <a:pt x="351" y="277"/>
                </a:lnTo>
                <a:lnTo>
                  <a:pt x="340" y="273"/>
                </a:lnTo>
                <a:lnTo>
                  <a:pt x="336" y="271"/>
                </a:lnTo>
                <a:cubicBezTo>
                  <a:pt x="331" y="269"/>
                  <a:pt x="327" y="267"/>
                  <a:pt x="323" y="263"/>
                </a:cubicBezTo>
                <a:lnTo>
                  <a:pt x="317" y="257"/>
                </a:lnTo>
                <a:lnTo>
                  <a:pt x="312" y="252"/>
                </a:lnTo>
                <a:lnTo>
                  <a:pt x="320" y="259"/>
                </a:lnTo>
                <a:lnTo>
                  <a:pt x="311" y="253"/>
                </a:lnTo>
                <a:cubicBezTo>
                  <a:pt x="307" y="251"/>
                  <a:pt x="304" y="248"/>
                  <a:pt x="301" y="245"/>
                </a:cubicBezTo>
                <a:lnTo>
                  <a:pt x="291" y="234"/>
                </a:lnTo>
                <a:lnTo>
                  <a:pt x="298" y="241"/>
                </a:lnTo>
                <a:lnTo>
                  <a:pt x="287" y="232"/>
                </a:lnTo>
                <a:lnTo>
                  <a:pt x="277" y="224"/>
                </a:lnTo>
                <a:lnTo>
                  <a:pt x="265" y="213"/>
                </a:lnTo>
                <a:lnTo>
                  <a:pt x="260" y="208"/>
                </a:lnTo>
                <a:lnTo>
                  <a:pt x="256" y="204"/>
                </a:lnTo>
                <a:lnTo>
                  <a:pt x="284" y="218"/>
                </a:lnTo>
                <a:lnTo>
                  <a:pt x="276" y="217"/>
                </a:lnTo>
                <a:lnTo>
                  <a:pt x="271" y="216"/>
                </a:lnTo>
                <a:cubicBezTo>
                  <a:pt x="259" y="213"/>
                  <a:pt x="249" y="207"/>
                  <a:pt x="242" y="197"/>
                </a:cubicBezTo>
                <a:lnTo>
                  <a:pt x="237" y="192"/>
                </a:lnTo>
                <a:lnTo>
                  <a:pt x="232" y="185"/>
                </a:lnTo>
                <a:lnTo>
                  <a:pt x="244" y="196"/>
                </a:lnTo>
                <a:lnTo>
                  <a:pt x="238" y="192"/>
                </a:lnTo>
                <a:lnTo>
                  <a:pt x="233" y="189"/>
                </a:lnTo>
                <a:cubicBezTo>
                  <a:pt x="228" y="185"/>
                  <a:pt x="223" y="180"/>
                  <a:pt x="220" y="174"/>
                </a:cubicBezTo>
                <a:lnTo>
                  <a:pt x="216" y="167"/>
                </a:lnTo>
                <a:lnTo>
                  <a:pt x="211" y="159"/>
                </a:lnTo>
                <a:lnTo>
                  <a:pt x="216" y="166"/>
                </a:lnTo>
                <a:lnTo>
                  <a:pt x="207" y="156"/>
                </a:lnTo>
                <a:lnTo>
                  <a:pt x="213" y="162"/>
                </a:lnTo>
                <a:lnTo>
                  <a:pt x="203" y="154"/>
                </a:lnTo>
                <a:lnTo>
                  <a:pt x="221" y="163"/>
                </a:lnTo>
                <a:lnTo>
                  <a:pt x="211" y="160"/>
                </a:lnTo>
                <a:cubicBezTo>
                  <a:pt x="206" y="159"/>
                  <a:pt x="201" y="157"/>
                  <a:pt x="197" y="154"/>
                </a:cubicBezTo>
                <a:lnTo>
                  <a:pt x="192" y="151"/>
                </a:lnTo>
                <a:lnTo>
                  <a:pt x="201" y="156"/>
                </a:lnTo>
                <a:lnTo>
                  <a:pt x="196" y="154"/>
                </a:lnTo>
                <a:lnTo>
                  <a:pt x="229" y="155"/>
                </a:lnTo>
                <a:lnTo>
                  <a:pt x="219" y="158"/>
                </a:lnTo>
                <a:lnTo>
                  <a:pt x="214" y="159"/>
                </a:lnTo>
                <a:cubicBezTo>
                  <a:pt x="210" y="159"/>
                  <a:pt x="206" y="160"/>
                  <a:pt x="202" y="159"/>
                </a:cubicBezTo>
                <a:lnTo>
                  <a:pt x="192" y="159"/>
                </a:lnTo>
                <a:cubicBezTo>
                  <a:pt x="185" y="159"/>
                  <a:pt x="178" y="156"/>
                  <a:pt x="172" y="153"/>
                </a:cubicBezTo>
                <a:lnTo>
                  <a:pt x="163" y="148"/>
                </a:lnTo>
                <a:cubicBezTo>
                  <a:pt x="159" y="146"/>
                  <a:pt x="155" y="143"/>
                  <a:pt x="152" y="140"/>
                </a:cubicBezTo>
                <a:lnTo>
                  <a:pt x="149" y="137"/>
                </a:lnTo>
                <a:lnTo>
                  <a:pt x="145" y="133"/>
                </a:lnTo>
                <a:lnTo>
                  <a:pt x="176" y="145"/>
                </a:lnTo>
                <a:lnTo>
                  <a:pt x="171" y="145"/>
                </a:lnTo>
                <a:lnTo>
                  <a:pt x="182" y="144"/>
                </a:lnTo>
                <a:lnTo>
                  <a:pt x="177" y="145"/>
                </a:lnTo>
                <a:cubicBezTo>
                  <a:pt x="172" y="146"/>
                  <a:pt x="165" y="146"/>
                  <a:pt x="159" y="145"/>
                </a:cubicBezTo>
                <a:lnTo>
                  <a:pt x="155" y="144"/>
                </a:lnTo>
                <a:lnTo>
                  <a:pt x="145" y="144"/>
                </a:lnTo>
                <a:cubicBezTo>
                  <a:pt x="141" y="144"/>
                  <a:pt x="137" y="143"/>
                  <a:pt x="134" y="142"/>
                </a:cubicBezTo>
                <a:lnTo>
                  <a:pt x="124" y="139"/>
                </a:lnTo>
                <a:cubicBezTo>
                  <a:pt x="118" y="137"/>
                  <a:pt x="112" y="134"/>
                  <a:pt x="108" y="130"/>
                </a:cubicBezTo>
                <a:lnTo>
                  <a:pt x="98" y="122"/>
                </a:lnTo>
                <a:lnTo>
                  <a:pt x="112" y="130"/>
                </a:lnTo>
                <a:lnTo>
                  <a:pt x="103" y="126"/>
                </a:lnTo>
                <a:cubicBezTo>
                  <a:pt x="100" y="125"/>
                  <a:pt x="98" y="124"/>
                  <a:pt x="96" y="123"/>
                </a:cubicBezTo>
                <a:lnTo>
                  <a:pt x="86" y="118"/>
                </a:lnTo>
                <a:lnTo>
                  <a:pt x="105" y="124"/>
                </a:lnTo>
                <a:lnTo>
                  <a:pt x="96" y="123"/>
                </a:lnTo>
                <a:cubicBezTo>
                  <a:pt x="94" y="122"/>
                  <a:pt x="91" y="122"/>
                  <a:pt x="89" y="121"/>
                </a:cubicBezTo>
                <a:lnTo>
                  <a:pt x="79" y="119"/>
                </a:lnTo>
                <a:cubicBezTo>
                  <a:pt x="73" y="117"/>
                  <a:pt x="67" y="114"/>
                  <a:pt x="62" y="110"/>
                </a:cubicBezTo>
                <a:lnTo>
                  <a:pt x="52" y="103"/>
                </a:lnTo>
                <a:lnTo>
                  <a:pt x="63" y="109"/>
                </a:lnTo>
                <a:lnTo>
                  <a:pt x="57" y="107"/>
                </a:lnTo>
                <a:lnTo>
                  <a:pt x="47" y="103"/>
                </a:lnTo>
                <a:lnTo>
                  <a:pt x="37" y="100"/>
                </a:lnTo>
                <a:cubicBezTo>
                  <a:pt x="12" y="90"/>
                  <a:pt x="0" y="63"/>
                  <a:pt x="9" y="38"/>
                </a:cubicBezTo>
                <a:cubicBezTo>
                  <a:pt x="18" y="13"/>
                  <a:pt x="46" y="0"/>
                  <a:pt x="71" y="9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14"/>
          <p:cNvSpPr>
            <a:spLocks/>
          </p:cNvSpPr>
          <p:nvPr/>
        </p:nvSpPr>
        <p:spPr bwMode="auto">
          <a:xfrm>
            <a:off x="7165976" y="2043113"/>
            <a:ext cx="1574800" cy="476250"/>
          </a:xfrm>
          <a:custGeom>
            <a:avLst/>
            <a:gdLst>
              <a:gd name="T0" fmla="*/ 96 w 992"/>
              <a:gd name="T1" fmla="*/ 0 h 300"/>
              <a:gd name="T2" fmla="*/ 245 w 992"/>
              <a:gd name="T3" fmla="*/ 0 h 300"/>
              <a:gd name="T4" fmla="*/ 245 w 992"/>
              <a:gd name="T5" fmla="*/ 0 h 300"/>
              <a:gd name="T6" fmla="*/ 469 w 992"/>
              <a:gd name="T7" fmla="*/ 0 h 300"/>
              <a:gd name="T8" fmla="*/ 992 w 992"/>
              <a:gd name="T9" fmla="*/ 0 h 300"/>
              <a:gd name="T10" fmla="*/ 992 w 992"/>
              <a:gd name="T11" fmla="*/ 171 h 300"/>
              <a:gd name="T12" fmla="*/ 992 w 992"/>
              <a:gd name="T13" fmla="*/ 171 h 300"/>
              <a:gd name="T14" fmla="*/ 992 w 992"/>
              <a:gd name="T15" fmla="*/ 244 h 300"/>
              <a:gd name="T16" fmla="*/ 992 w 992"/>
              <a:gd name="T17" fmla="*/ 293 h 300"/>
              <a:gd name="T18" fmla="*/ 469 w 992"/>
              <a:gd name="T19" fmla="*/ 293 h 300"/>
              <a:gd name="T20" fmla="*/ 245 w 992"/>
              <a:gd name="T21" fmla="*/ 293 h 300"/>
              <a:gd name="T22" fmla="*/ 245 w 992"/>
              <a:gd name="T23" fmla="*/ 293 h 300"/>
              <a:gd name="T24" fmla="*/ 96 w 992"/>
              <a:gd name="T25" fmla="*/ 293 h 300"/>
              <a:gd name="T26" fmla="*/ 96 w 992"/>
              <a:gd name="T27" fmla="*/ 244 h 300"/>
              <a:gd name="T28" fmla="*/ 0 w 992"/>
              <a:gd name="T29" fmla="*/ 300 h 300"/>
              <a:gd name="T30" fmla="*/ 96 w 992"/>
              <a:gd name="T31" fmla="*/ 171 h 300"/>
              <a:gd name="T32" fmla="*/ 96 w 992"/>
              <a:gd name="T3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2" h="300">
                <a:moveTo>
                  <a:pt x="96" y="0"/>
                </a:moveTo>
                <a:lnTo>
                  <a:pt x="245" y="0"/>
                </a:lnTo>
                <a:lnTo>
                  <a:pt x="245" y="0"/>
                </a:lnTo>
                <a:lnTo>
                  <a:pt x="469" y="0"/>
                </a:lnTo>
                <a:lnTo>
                  <a:pt x="992" y="0"/>
                </a:lnTo>
                <a:lnTo>
                  <a:pt x="992" y="171"/>
                </a:lnTo>
                <a:lnTo>
                  <a:pt x="992" y="171"/>
                </a:lnTo>
                <a:lnTo>
                  <a:pt x="992" y="244"/>
                </a:lnTo>
                <a:lnTo>
                  <a:pt x="992" y="293"/>
                </a:lnTo>
                <a:lnTo>
                  <a:pt x="469" y="293"/>
                </a:lnTo>
                <a:lnTo>
                  <a:pt x="245" y="293"/>
                </a:lnTo>
                <a:lnTo>
                  <a:pt x="245" y="293"/>
                </a:lnTo>
                <a:lnTo>
                  <a:pt x="96" y="293"/>
                </a:lnTo>
                <a:lnTo>
                  <a:pt x="96" y="244"/>
                </a:lnTo>
                <a:lnTo>
                  <a:pt x="0" y="300"/>
                </a:lnTo>
                <a:lnTo>
                  <a:pt x="96" y="171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15"/>
          <p:cNvSpPr>
            <a:spLocks/>
          </p:cNvSpPr>
          <p:nvPr/>
        </p:nvSpPr>
        <p:spPr bwMode="auto">
          <a:xfrm>
            <a:off x="7165976" y="2043113"/>
            <a:ext cx="1574800" cy="476250"/>
          </a:xfrm>
          <a:custGeom>
            <a:avLst/>
            <a:gdLst>
              <a:gd name="T0" fmla="*/ 96 w 992"/>
              <a:gd name="T1" fmla="*/ 0 h 300"/>
              <a:gd name="T2" fmla="*/ 245 w 992"/>
              <a:gd name="T3" fmla="*/ 0 h 300"/>
              <a:gd name="T4" fmla="*/ 245 w 992"/>
              <a:gd name="T5" fmla="*/ 0 h 300"/>
              <a:gd name="T6" fmla="*/ 469 w 992"/>
              <a:gd name="T7" fmla="*/ 0 h 300"/>
              <a:gd name="T8" fmla="*/ 992 w 992"/>
              <a:gd name="T9" fmla="*/ 0 h 300"/>
              <a:gd name="T10" fmla="*/ 992 w 992"/>
              <a:gd name="T11" fmla="*/ 171 h 300"/>
              <a:gd name="T12" fmla="*/ 992 w 992"/>
              <a:gd name="T13" fmla="*/ 171 h 300"/>
              <a:gd name="T14" fmla="*/ 992 w 992"/>
              <a:gd name="T15" fmla="*/ 244 h 300"/>
              <a:gd name="T16" fmla="*/ 992 w 992"/>
              <a:gd name="T17" fmla="*/ 293 h 300"/>
              <a:gd name="T18" fmla="*/ 469 w 992"/>
              <a:gd name="T19" fmla="*/ 293 h 300"/>
              <a:gd name="T20" fmla="*/ 245 w 992"/>
              <a:gd name="T21" fmla="*/ 293 h 300"/>
              <a:gd name="T22" fmla="*/ 245 w 992"/>
              <a:gd name="T23" fmla="*/ 293 h 300"/>
              <a:gd name="T24" fmla="*/ 96 w 992"/>
              <a:gd name="T25" fmla="*/ 293 h 300"/>
              <a:gd name="T26" fmla="*/ 96 w 992"/>
              <a:gd name="T27" fmla="*/ 244 h 300"/>
              <a:gd name="T28" fmla="*/ 0 w 992"/>
              <a:gd name="T29" fmla="*/ 300 h 300"/>
              <a:gd name="T30" fmla="*/ 96 w 992"/>
              <a:gd name="T31" fmla="*/ 171 h 300"/>
              <a:gd name="T32" fmla="*/ 96 w 992"/>
              <a:gd name="T3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2" h="300">
                <a:moveTo>
                  <a:pt x="96" y="0"/>
                </a:moveTo>
                <a:lnTo>
                  <a:pt x="245" y="0"/>
                </a:lnTo>
                <a:lnTo>
                  <a:pt x="245" y="0"/>
                </a:lnTo>
                <a:lnTo>
                  <a:pt x="469" y="0"/>
                </a:lnTo>
                <a:lnTo>
                  <a:pt x="992" y="0"/>
                </a:lnTo>
                <a:lnTo>
                  <a:pt x="992" y="171"/>
                </a:lnTo>
                <a:lnTo>
                  <a:pt x="992" y="171"/>
                </a:lnTo>
                <a:lnTo>
                  <a:pt x="992" y="244"/>
                </a:lnTo>
                <a:lnTo>
                  <a:pt x="992" y="293"/>
                </a:lnTo>
                <a:lnTo>
                  <a:pt x="469" y="293"/>
                </a:lnTo>
                <a:lnTo>
                  <a:pt x="245" y="293"/>
                </a:lnTo>
                <a:lnTo>
                  <a:pt x="245" y="293"/>
                </a:lnTo>
                <a:lnTo>
                  <a:pt x="96" y="293"/>
                </a:lnTo>
                <a:lnTo>
                  <a:pt x="96" y="244"/>
                </a:lnTo>
                <a:lnTo>
                  <a:pt x="0" y="300"/>
                </a:lnTo>
                <a:lnTo>
                  <a:pt x="96" y="171"/>
                </a:lnTo>
                <a:lnTo>
                  <a:pt x="96" y="0"/>
                </a:lnTo>
                <a:close/>
              </a:path>
            </a:pathLst>
          </a:custGeom>
          <a:noFill/>
          <a:ln w="15875" cap="flat">
            <a:solidFill>
              <a:srgbClr val="BFBFB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Rectangle 16"/>
          <p:cNvSpPr>
            <a:spLocks noChangeArrowheads="1"/>
          </p:cNvSpPr>
          <p:nvPr/>
        </p:nvSpPr>
        <p:spPr bwMode="auto">
          <a:xfrm>
            <a:off x="7423151" y="2092326"/>
            <a:ext cx="525463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0.0026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9" name="Rectangle 17"/>
          <p:cNvSpPr>
            <a:spLocks noChangeArrowheads="1"/>
          </p:cNvSpPr>
          <p:nvPr/>
        </p:nvSpPr>
        <p:spPr bwMode="auto">
          <a:xfrm>
            <a:off x="7912101" y="2092326"/>
            <a:ext cx="8509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(mm/mm),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Rectangle 18"/>
          <p:cNvSpPr>
            <a:spLocks noChangeArrowheads="1"/>
          </p:cNvSpPr>
          <p:nvPr/>
        </p:nvSpPr>
        <p:spPr bwMode="auto">
          <a:xfrm>
            <a:off x="7604126" y="2279651"/>
            <a:ext cx="4413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22.39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Rectangle 19"/>
          <p:cNvSpPr>
            <a:spLocks noChangeArrowheads="1"/>
          </p:cNvSpPr>
          <p:nvPr/>
        </p:nvSpPr>
        <p:spPr bwMode="auto">
          <a:xfrm>
            <a:off x="8012113" y="2279651"/>
            <a:ext cx="52070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(MPa)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8" name="Rectangle 26"/>
          <p:cNvSpPr>
            <a:spLocks noChangeArrowheads="1"/>
          </p:cNvSpPr>
          <p:nvPr/>
        </p:nvSpPr>
        <p:spPr bwMode="auto">
          <a:xfrm>
            <a:off x="6353176" y="4951413"/>
            <a:ext cx="18891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9" name="Rectangle 27"/>
          <p:cNvSpPr>
            <a:spLocks noChangeArrowheads="1"/>
          </p:cNvSpPr>
          <p:nvPr/>
        </p:nvSpPr>
        <p:spPr bwMode="auto">
          <a:xfrm>
            <a:off x="6353176" y="4381501"/>
            <a:ext cx="18891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0" name="Rectangle 28"/>
          <p:cNvSpPr>
            <a:spLocks noChangeArrowheads="1"/>
          </p:cNvSpPr>
          <p:nvPr/>
        </p:nvSpPr>
        <p:spPr bwMode="auto">
          <a:xfrm>
            <a:off x="6251576" y="3811588"/>
            <a:ext cx="288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1" name="Rectangle 29"/>
          <p:cNvSpPr>
            <a:spLocks noChangeArrowheads="1"/>
          </p:cNvSpPr>
          <p:nvPr/>
        </p:nvSpPr>
        <p:spPr bwMode="auto">
          <a:xfrm>
            <a:off x="6251576" y="3240088"/>
            <a:ext cx="288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Rectangle 30"/>
          <p:cNvSpPr>
            <a:spLocks noChangeArrowheads="1"/>
          </p:cNvSpPr>
          <p:nvPr/>
        </p:nvSpPr>
        <p:spPr bwMode="auto">
          <a:xfrm>
            <a:off x="6251576" y="2670176"/>
            <a:ext cx="288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31"/>
          <p:cNvSpPr>
            <a:spLocks noChangeArrowheads="1"/>
          </p:cNvSpPr>
          <p:nvPr/>
        </p:nvSpPr>
        <p:spPr bwMode="auto">
          <a:xfrm>
            <a:off x="6251576" y="2100263"/>
            <a:ext cx="288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32"/>
          <p:cNvSpPr>
            <a:spLocks noChangeArrowheads="1"/>
          </p:cNvSpPr>
          <p:nvPr/>
        </p:nvSpPr>
        <p:spPr bwMode="auto">
          <a:xfrm>
            <a:off x="6399213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Rectangle 33"/>
          <p:cNvSpPr>
            <a:spLocks noChangeArrowheads="1"/>
          </p:cNvSpPr>
          <p:nvPr/>
        </p:nvSpPr>
        <p:spPr bwMode="auto">
          <a:xfrm>
            <a:off x="7432676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6" name="Rectangle 34"/>
          <p:cNvSpPr>
            <a:spLocks noChangeArrowheads="1"/>
          </p:cNvSpPr>
          <p:nvPr/>
        </p:nvSpPr>
        <p:spPr bwMode="auto">
          <a:xfrm>
            <a:off x="8464551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7" name="Rectangle 35"/>
          <p:cNvSpPr>
            <a:spLocks noChangeArrowheads="1"/>
          </p:cNvSpPr>
          <p:nvPr/>
        </p:nvSpPr>
        <p:spPr bwMode="auto">
          <a:xfrm>
            <a:off x="9498013" y="5189538"/>
            <a:ext cx="5413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Rectangle 36"/>
          <p:cNvSpPr>
            <a:spLocks noChangeArrowheads="1"/>
          </p:cNvSpPr>
          <p:nvPr/>
        </p:nvSpPr>
        <p:spPr bwMode="auto">
          <a:xfrm>
            <a:off x="10529888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37"/>
          <p:cNvSpPr>
            <a:spLocks noChangeArrowheads="1"/>
          </p:cNvSpPr>
          <p:nvPr/>
        </p:nvSpPr>
        <p:spPr bwMode="auto">
          <a:xfrm>
            <a:off x="5942013" y="3000376"/>
            <a:ext cx="276225" cy="127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Stress (MPa)</a:t>
            </a:r>
            <a:endParaRPr kumimoji="0" lang="en-US" altLang="en-US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70" name="Rectangle 38"/>
          <p:cNvSpPr>
            <a:spLocks noChangeArrowheads="1"/>
          </p:cNvSpPr>
          <p:nvPr/>
        </p:nvSpPr>
        <p:spPr bwMode="auto">
          <a:xfrm>
            <a:off x="7899401" y="5454651"/>
            <a:ext cx="22637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Axial strain  (mm/mm)</a:t>
            </a:r>
            <a:endParaRPr kumimoji="0" lang="en-US" altLang="en-US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71" name="Freeform 39"/>
          <p:cNvSpPr>
            <a:spLocks/>
          </p:cNvSpPr>
          <p:nvPr/>
        </p:nvSpPr>
        <p:spPr bwMode="auto">
          <a:xfrm>
            <a:off x="8967788" y="2159001"/>
            <a:ext cx="420688" cy="30163"/>
          </a:xfrm>
          <a:custGeom>
            <a:avLst/>
            <a:gdLst>
              <a:gd name="T0" fmla="*/ 48 w 1376"/>
              <a:gd name="T1" fmla="*/ 0 h 96"/>
              <a:gd name="T2" fmla="*/ 1328 w 1376"/>
              <a:gd name="T3" fmla="*/ 0 h 96"/>
              <a:gd name="T4" fmla="*/ 1376 w 1376"/>
              <a:gd name="T5" fmla="*/ 48 h 96"/>
              <a:gd name="T6" fmla="*/ 1328 w 1376"/>
              <a:gd name="T7" fmla="*/ 96 h 96"/>
              <a:gd name="T8" fmla="*/ 48 w 1376"/>
              <a:gd name="T9" fmla="*/ 96 h 96"/>
              <a:gd name="T10" fmla="*/ 0 w 1376"/>
              <a:gd name="T11" fmla="*/ 48 h 96"/>
              <a:gd name="T12" fmla="*/ 48 w 1376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6" h="96">
                <a:moveTo>
                  <a:pt x="48" y="0"/>
                </a:moveTo>
                <a:lnTo>
                  <a:pt x="1328" y="0"/>
                </a:lnTo>
                <a:cubicBezTo>
                  <a:pt x="1355" y="0"/>
                  <a:pt x="1376" y="22"/>
                  <a:pt x="1376" y="48"/>
                </a:cubicBezTo>
                <a:cubicBezTo>
                  <a:pt x="1376" y="75"/>
                  <a:pt x="1355" y="96"/>
                  <a:pt x="1328" y="96"/>
                </a:cubicBezTo>
                <a:lnTo>
                  <a:pt x="48" y="96"/>
                </a:ln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Rectangle 40"/>
          <p:cNvSpPr>
            <a:spLocks noChangeArrowheads="1"/>
          </p:cNvSpPr>
          <p:nvPr/>
        </p:nvSpPr>
        <p:spPr bwMode="auto">
          <a:xfrm>
            <a:off x="9415463" y="2052638"/>
            <a:ext cx="1301750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L2 - with steel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3" name="Rectangle 41"/>
          <p:cNvSpPr>
            <a:spLocks noChangeArrowheads="1"/>
          </p:cNvSpPr>
          <p:nvPr/>
        </p:nvSpPr>
        <p:spPr bwMode="auto">
          <a:xfrm>
            <a:off x="9415463" y="2286001"/>
            <a:ext cx="1162050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Freeform 20"/>
          <p:cNvSpPr>
            <a:spLocks/>
          </p:cNvSpPr>
          <p:nvPr/>
        </p:nvSpPr>
        <p:spPr bwMode="auto">
          <a:xfrm>
            <a:off x="6932613" y="3276601"/>
            <a:ext cx="1441450" cy="1157288"/>
          </a:xfrm>
          <a:custGeom>
            <a:avLst/>
            <a:gdLst>
              <a:gd name="T0" fmla="*/ 0 w 908"/>
              <a:gd name="T1" fmla="*/ 436 h 729"/>
              <a:gd name="T2" fmla="*/ 151 w 908"/>
              <a:gd name="T3" fmla="*/ 436 h 729"/>
              <a:gd name="T4" fmla="*/ 147 w 908"/>
              <a:gd name="T5" fmla="*/ 0 h 729"/>
              <a:gd name="T6" fmla="*/ 378 w 908"/>
              <a:gd name="T7" fmla="*/ 436 h 729"/>
              <a:gd name="T8" fmla="*/ 908 w 908"/>
              <a:gd name="T9" fmla="*/ 436 h 729"/>
              <a:gd name="T10" fmla="*/ 908 w 908"/>
              <a:gd name="T11" fmla="*/ 485 h 729"/>
              <a:gd name="T12" fmla="*/ 908 w 908"/>
              <a:gd name="T13" fmla="*/ 485 h 729"/>
              <a:gd name="T14" fmla="*/ 908 w 908"/>
              <a:gd name="T15" fmla="*/ 558 h 729"/>
              <a:gd name="T16" fmla="*/ 908 w 908"/>
              <a:gd name="T17" fmla="*/ 729 h 729"/>
              <a:gd name="T18" fmla="*/ 378 w 908"/>
              <a:gd name="T19" fmla="*/ 729 h 729"/>
              <a:gd name="T20" fmla="*/ 151 w 908"/>
              <a:gd name="T21" fmla="*/ 729 h 729"/>
              <a:gd name="T22" fmla="*/ 151 w 908"/>
              <a:gd name="T23" fmla="*/ 729 h 729"/>
              <a:gd name="T24" fmla="*/ 0 w 908"/>
              <a:gd name="T25" fmla="*/ 729 h 729"/>
              <a:gd name="T26" fmla="*/ 0 w 908"/>
              <a:gd name="T27" fmla="*/ 558 h 729"/>
              <a:gd name="T28" fmla="*/ 0 w 908"/>
              <a:gd name="T29" fmla="*/ 485 h 729"/>
              <a:gd name="T30" fmla="*/ 0 w 908"/>
              <a:gd name="T31" fmla="*/ 485 h 729"/>
              <a:gd name="T32" fmla="*/ 0 w 908"/>
              <a:gd name="T33" fmla="*/ 436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08" h="729">
                <a:moveTo>
                  <a:pt x="0" y="436"/>
                </a:moveTo>
                <a:lnTo>
                  <a:pt x="151" y="436"/>
                </a:lnTo>
                <a:lnTo>
                  <a:pt x="147" y="0"/>
                </a:lnTo>
                <a:lnTo>
                  <a:pt x="378" y="436"/>
                </a:lnTo>
                <a:lnTo>
                  <a:pt x="908" y="436"/>
                </a:lnTo>
                <a:lnTo>
                  <a:pt x="908" y="485"/>
                </a:lnTo>
                <a:lnTo>
                  <a:pt x="908" y="485"/>
                </a:lnTo>
                <a:lnTo>
                  <a:pt x="908" y="558"/>
                </a:lnTo>
                <a:lnTo>
                  <a:pt x="908" y="729"/>
                </a:lnTo>
                <a:lnTo>
                  <a:pt x="378" y="729"/>
                </a:lnTo>
                <a:lnTo>
                  <a:pt x="151" y="729"/>
                </a:lnTo>
                <a:lnTo>
                  <a:pt x="151" y="729"/>
                </a:lnTo>
                <a:lnTo>
                  <a:pt x="0" y="729"/>
                </a:lnTo>
                <a:lnTo>
                  <a:pt x="0" y="558"/>
                </a:lnTo>
                <a:lnTo>
                  <a:pt x="0" y="485"/>
                </a:lnTo>
                <a:lnTo>
                  <a:pt x="0" y="485"/>
                </a:lnTo>
                <a:lnTo>
                  <a:pt x="0" y="4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6610351" y="2579688"/>
            <a:ext cx="4387850" cy="2508250"/>
            <a:chOff x="6610351" y="2579688"/>
            <a:chExt cx="4387850" cy="2508250"/>
          </a:xfrm>
        </p:grpSpPr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6932613" y="3276601"/>
              <a:ext cx="1441450" cy="1157288"/>
            </a:xfrm>
            <a:custGeom>
              <a:avLst/>
              <a:gdLst>
                <a:gd name="T0" fmla="*/ 0 w 908"/>
                <a:gd name="T1" fmla="*/ 436 h 729"/>
                <a:gd name="T2" fmla="*/ 151 w 908"/>
                <a:gd name="T3" fmla="*/ 436 h 729"/>
                <a:gd name="T4" fmla="*/ 147 w 908"/>
                <a:gd name="T5" fmla="*/ 0 h 729"/>
                <a:gd name="T6" fmla="*/ 378 w 908"/>
                <a:gd name="T7" fmla="*/ 436 h 729"/>
                <a:gd name="T8" fmla="*/ 908 w 908"/>
                <a:gd name="T9" fmla="*/ 436 h 729"/>
                <a:gd name="T10" fmla="*/ 908 w 908"/>
                <a:gd name="T11" fmla="*/ 485 h 729"/>
                <a:gd name="T12" fmla="*/ 908 w 908"/>
                <a:gd name="T13" fmla="*/ 485 h 729"/>
                <a:gd name="T14" fmla="*/ 908 w 908"/>
                <a:gd name="T15" fmla="*/ 558 h 729"/>
                <a:gd name="T16" fmla="*/ 908 w 908"/>
                <a:gd name="T17" fmla="*/ 729 h 729"/>
                <a:gd name="T18" fmla="*/ 378 w 908"/>
                <a:gd name="T19" fmla="*/ 729 h 729"/>
                <a:gd name="T20" fmla="*/ 151 w 908"/>
                <a:gd name="T21" fmla="*/ 729 h 729"/>
                <a:gd name="T22" fmla="*/ 151 w 908"/>
                <a:gd name="T23" fmla="*/ 729 h 729"/>
                <a:gd name="T24" fmla="*/ 0 w 908"/>
                <a:gd name="T25" fmla="*/ 729 h 729"/>
                <a:gd name="T26" fmla="*/ 0 w 908"/>
                <a:gd name="T27" fmla="*/ 558 h 729"/>
                <a:gd name="T28" fmla="*/ 0 w 908"/>
                <a:gd name="T29" fmla="*/ 485 h 729"/>
                <a:gd name="T30" fmla="*/ 0 w 908"/>
                <a:gd name="T31" fmla="*/ 485 h 729"/>
                <a:gd name="T32" fmla="*/ 0 w 908"/>
                <a:gd name="T33" fmla="*/ 436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8" h="729">
                  <a:moveTo>
                    <a:pt x="0" y="436"/>
                  </a:moveTo>
                  <a:lnTo>
                    <a:pt x="151" y="436"/>
                  </a:lnTo>
                  <a:lnTo>
                    <a:pt x="147" y="0"/>
                  </a:lnTo>
                  <a:lnTo>
                    <a:pt x="378" y="436"/>
                  </a:lnTo>
                  <a:lnTo>
                    <a:pt x="908" y="436"/>
                  </a:lnTo>
                  <a:lnTo>
                    <a:pt x="908" y="485"/>
                  </a:lnTo>
                  <a:lnTo>
                    <a:pt x="908" y="485"/>
                  </a:lnTo>
                  <a:lnTo>
                    <a:pt x="908" y="558"/>
                  </a:lnTo>
                  <a:lnTo>
                    <a:pt x="908" y="729"/>
                  </a:lnTo>
                  <a:lnTo>
                    <a:pt x="378" y="729"/>
                  </a:lnTo>
                  <a:lnTo>
                    <a:pt x="151" y="729"/>
                  </a:lnTo>
                  <a:lnTo>
                    <a:pt x="151" y="729"/>
                  </a:lnTo>
                  <a:lnTo>
                    <a:pt x="0" y="729"/>
                  </a:lnTo>
                  <a:lnTo>
                    <a:pt x="0" y="558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0" y="436"/>
                  </a:lnTo>
                  <a:close/>
                </a:path>
              </a:pathLst>
            </a:custGeom>
            <a:noFill/>
            <a:ln w="15875" cap="flat">
              <a:solidFill>
                <a:srgbClr val="BF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6610351" y="3262313"/>
              <a:ext cx="1949450" cy="1825625"/>
            </a:xfrm>
            <a:custGeom>
              <a:avLst/>
              <a:gdLst>
                <a:gd name="T0" fmla="*/ 215 w 6375"/>
                <a:gd name="T1" fmla="*/ 4939 h 5994"/>
                <a:gd name="T2" fmla="*/ 365 w 6375"/>
                <a:gd name="T3" fmla="*/ 4177 h 5994"/>
                <a:gd name="T4" fmla="*/ 545 w 6375"/>
                <a:gd name="T5" fmla="*/ 3338 h 5994"/>
                <a:gd name="T6" fmla="*/ 700 w 6375"/>
                <a:gd name="T7" fmla="*/ 2503 h 5994"/>
                <a:gd name="T8" fmla="*/ 846 w 6375"/>
                <a:gd name="T9" fmla="*/ 1843 h 5994"/>
                <a:gd name="T10" fmla="*/ 1064 w 6375"/>
                <a:gd name="T11" fmla="*/ 1037 h 5994"/>
                <a:gd name="T12" fmla="*/ 1243 w 6375"/>
                <a:gd name="T13" fmla="*/ 570 h 5994"/>
                <a:gd name="T14" fmla="*/ 1423 w 6375"/>
                <a:gd name="T15" fmla="*/ 248 h 5994"/>
                <a:gd name="T16" fmla="*/ 1601 w 6375"/>
                <a:gd name="T17" fmla="*/ 155 h 5994"/>
                <a:gd name="T18" fmla="*/ 1846 w 6375"/>
                <a:gd name="T19" fmla="*/ 12 h 5994"/>
                <a:gd name="T20" fmla="*/ 2029 w 6375"/>
                <a:gd name="T21" fmla="*/ 210 h 5994"/>
                <a:gd name="T22" fmla="*/ 2218 w 6375"/>
                <a:gd name="T23" fmla="*/ 371 h 5994"/>
                <a:gd name="T24" fmla="*/ 2461 w 6375"/>
                <a:gd name="T25" fmla="*/ 745 h 5994"/>
                <a:gd name="T26" fmla="*/ 2594 w 6375"/>
                <a:gd name="T27" fmla="*/ 889 h 5994"/>
                <a:gd name="T28" fmla="*/ 2759 w 6375"/>
                <a:gd name="T29" fmla="*/ 754 h 5994"/>
                <a:gd name="T30" fmla="*/ 2998 w 6375"/>
                <a:gd name="T31" fmla="*/ 783 h 5994"/>
                <a:gd name="T32" fmla="*/ 3191 w 6375"/>
                <a:gd name="T33" fmla="*/ 721 h 5994"/>
                <a:gd name="T34" fmla="*/ 3380 w 6375"/>
                <a:gd name="T35" fmla="*/ 612 h 5994"/>
                <a:gd name="T36" fmla="*/ 3598 w 6375"/>
                <a:gd name="T37" fmla="*/ 520 h 5994"/>
                <a:gd name="T38" fmla="*/ 3811 w 6375"/>
                <a:gd name="T39" fmla="*/ 450 h 5994"/>
                <a:gd name="T40" fmla="*/ 4073 w 6375"/>
                <a:gd name="T41" fmla="*/ 498 h 5994"/>
                <a:gd name="T42" fmla="*/ 4277 w 6375"/>
                <a:gd name="T43" fmla="*/ 542 h 5994"/>
                <a:gd name="T44" fmla="*/ 4507 w 6375"/>
                <a:gd name="T45" fmla="*/ 557 h 5994"/>
                <a:gd name="T46" fmla="*/ 4702 w 6375"/>
                <a:gd name="T47" fmla="*/ 592 h 5994"/>
                <a:gd name="T48" fmla="*/ 4951 w 6375"/>
                <a:gd name="T49" fmla="*/ 581 h 5994"/>
                <a:gd name="T50" fmla="*/ 5167 w 6375"/>
                <a:gd name="T51" fmla="*/ 675 h 5994"/>
                <a:gd name="T52" fmla="*/ 5366 w 6375"/>
                <a:gd name="T53" fmla="*/ 920 h 5994"/>
                <a:gd name="T54" fmla="*/ 5578 w 6375"/>
                <a:gd name="T55" fmla="*/ 960 h 5994"/>
                <a:gd name="T56" fmla="*/ 5746 w 6375"/>
                <a:gd name="T57" fmla="*/ 1005 h 5994"/>
                <a:gd name="T58" fmla="*/ 5976 w 6375"/>
                <a:gd name="T59" fmla="*/ 1039 h 5994"/>
                <a:gd name="T60" fmla="*/ 6207 w 6375"/>
                <a:gd name="T61" fmla="*/ 1113 h 5994"/>
                <a:gd name="T62" fmla="*/ 6159 w 6375"/>
                <a:gd name="T63" fmla="*/ 1189 h 5994"/>
                <a:gd name="T64" fmla="*/ 5904 w 6375"/>
                <a:gd name="T65" fmla="*/ 1114 h 5994"/>
                <a:gd name="T66" fmla="*/ 5707 w 6375"/>
                <a:gd name="T67" fmla="*/ 1070 h 5994"/>
                <a:gd name="T68" fmla="*/ 5533 w 6375"/>
                <a:gd name="T69" fmla="*/ 1051 h 5994"/>
                <a:gd name="T70" fmla="*/ 5311 w 6375"/>
                <a:gd name="T71" fmla="*/ 990 h 5994"/>
                <a:gd name="T72" fmla="*/ 5079 w 6375"/>
                <a:gd name="T73" fmla="*/ 722 h 5994"/>
                <a:gd name="T74" fmla="*/ 4947 w 6375"/>
                <a:gd name="T75" fmla="*/ 656 h 5994"/>
                <a:gd name="T76" fmla="*/ 4724 w 6375"/>
                <a:gd name="T77" fmla="*/ 675 h 5994"/>
                <a:gd name="T78" fmla="*/ 4507 w 6375"/>
                <a:gd name="T79" fmla="*/ 647 h 5994"/>
                <a:gd name="T80" fmla="*/ 4262 w 6375"/>
                <a:gd name="T81" fmla="*/ 646 h 5994"/>
                <a:gd name="T82" fmla="*/ 4032 w 6375"/>
                <a:gd name="T83" fmla="*/ 567 h 5994"/>
                <a:gd name="T84" fmla="*/ 3797 w 6375"/>
                <a:gd name="T85" fmla="*/ 551 h 5994"/>
                <a:gd name="T86" fmla="*/ 3609 w 6375"/>
                <a:gd name="T87" fmla="*/ 611 h 5994"/>
                <a:gd name="T88" fmla="*/ 3406 w 6375"/>
                <a:gd name="T89" fmla="*/ 696 h 5994"/>
                <a:gd name="T90" fmla="*/ 3193 w 6375"/>
                <a:gd name="T91" fmla="*/ 801 h 5994"/>
                <a:gd name="T92" fmla="*/ 2973 w 6375"/>
                <a:gd name="T93" fmla="*/ 864 h 5994"/>
                <a:gd name="T94" fmla="*/ 2767 w 6375"/>
                <a:gd name="T95" fmla="*/ 835 h 5994"/>
                <a:gd name="T96" fmla="*/ 2545 w 6375"/>
                <a:gd name="T97" fmla="*/ 962 h 5994"/>
                <a:gd name="T98" fmla="*/ 2353 w 6375"/>
                <a:gd name="T99" fmla="*/ 751 h 5994"/>
                <a:gd name="T100" fmla="*/ 2123 w 6375"/>
                <a:gd name="T101" fmla="*/ 390 h 5994"/>
                <a:gd name="T102" fmla="*/ 1950 w 6375"/>
                <a:gd name="T103" fmla="*/ 282 h 5994"/>
                <a:gd name="T104" fmla="*/ 1833 w 6375"/>
                <a:gd name="T105" fmla="*/ 96 h 5994"/>
                <a:gd name="T106" fmla="*/ 1631 w 6375"/>
                <a:gd name="T107" fmla="*/ 240 h 5994"/>
                <a:gd name="T108" fmla="*/ 1467 w 6375"/>
                <a:gd name="T109" fmla="*/ 342 h 5994"/>
                <a:gd name="T110" fmla="*/ 1322 w 6375"/>
                <a:gd name="T111" fmla="*/ 616 h 5994"/>
                <a:gd name="T112" fmla="*/ 1128 w 6375"/>
                <a:gd name="T113" fmla="*/ 1169 h 5994"/>
                <a:gd name="T114" fmla="*/ 929 w 6375"/>
                <a:gd name="T115" fmla="*/ 1897 h 5994"/>
                <a:gd name="T116" fmla="*/ 770 w 6375"/>
                <a:gd name="T117" fmla="*/ 2646 h 5994"/>
                <a:gd name="T118" fmla="*/ 625 w 6375"/>
                <a:gd name="T119" fmla="*/ 3406 h 5994"/>
                <a:gd name="T120" fmla="*/ 448 w 6375"/>
                <a:gd name="T121" fmla="*/ 4279 h 5994"/>
                <a:gd name="T122" fmla="*/ 295 w 6375"/>
                <a:gd name="T123" fmla="*/ 5015 h 5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75" h="5994">
                  <a:moveTo>
                    <a:pt x="15" y="5912"/>
                  </a:moveTo>
                  <a:lnTo>
                    <a:pt x="20" y="5905"/>
                  </a:lnTo>
                  <a:lnTo>
                    <a:pt x="21" y="5901"/>
                  </a:lnTo>
                  <a:lnTo>
                    <a:pt x="24" y="5892"/>
                  </a:lnTo>
                  <a:lnTo>
                    <a:pt x="27" y="5879"/>
                  </a:lnTo>
                  <a:lnTo>
                    <a:pt x="29" y="5868"/>
                  </a:lnTo>
                  <a:lnTo>
                    <a:pt x="30" y="5854"/>
                  </a:lnTo>
                  <a:lnTo>
                    <a:pt x="33" y="5835"/>
                  </a:lnTo>
                  <a:lnTo>
                    <a:pt x="36" y="5819"/>
                  </a:lnTo>
                  <a:lnTo>
                    <a:pt x="40" y="5794"/>
                  </a:lnTo>
                  <a:lnTo>
                    <a:pt x="46" y="5771"/>
                  </a:lnTo>
                  <a:lnTo>
                    <a:pt x="54" y="5722"/>
                  </a:lnTo>
                  <a:lnTo>
                    <a:pt x="60" y="5697"/>
                  </a:lnTo>
                  <a:lnTo>
                    <a:pt x="64" y="5674"/>
                  </a:lnTo>
                  <a:lnTo>
                    <a:pt x="66" y="5659"/>
                  </a:lnTo>
                  <a:lnTo>
                    <a:pt x="68" y="5642"/>
                  </a:lnTo>
                  <a:lnTo>
                    <a:pt x="70" y="5627"/>
                  </a:lnTo>
                  <a:lnTo>
                    <a:pt x="73" y="5610"/>
                  </a:lnTo>
                  <a:lnTo>
                    <a:pt x="76" y="5596"/>
                  </a:lnTo>
                  <a:lnTo>
                    <a:pt x="79" y="5584"/>
                  </a:lnTo>
                  <a:lnTo>
                    <a:pt x="83" y="5566"/>
                  </a:lnTo>
                  <a:lnTo>
                    <a:pt x="87" y="5544"/>
                  </a:lnTo>
                  <a:lnTo>
                    <a:pt x="92" y="5517"/>
                  </a:lnTo>
                  <a:lnTo>
                    <a:pt x="97" y="5489"/>
                  </a:lnTo>
                  <a:lnTo>
                    <a:pt x="102" y="5460"/>
                  </a:lnTo>
                  <a:lnTo>
                    <a:pt x="106" y="5436"/>
                  </a:lnTo>
                  <a:lnTo>
                    <a:pt x="111" y="5415"/>
                  </a:lnTo>
                  <a:lnTo>
                    <a:pt x="117" y="5395"/>
                  </a:lnTo>
                  <a:lnTo>
                    <a:pt x="121" y="5379"/>
                  </a:lnTo>
                  <a:lnTo>
                    <a:pt x="126" y="5360"/>
                  </a:lnTo>
                  <a:lnTo>
                    <a:pt x="130" y="5341"/>
                  </a:lnTo>
                  <a:cubicBezTo>
                    <a:pt x="131" y="5337"/>
                    <a:pt x="133" y="5333"/>
                    <a:pt x="135" y="5329"/>
                  </a:cubicBezTo>
                  <a:lnTo>
                    <a:pt x="138" y="5325"/>
                  </a:lnTo>
                  <a:cubicBezTo>
                    <a:pt x="139" y="5322"/>
                    <a:pt x="141" y="5320"/>
                    <a:pt x="143" y="5317"/>
                  </a:cubicBezTo>
                  <a:lnTo>
                    <a:pt x="145" y="5314"/>
                  </a:lnTo>
                  <a:lnTo>
                    <a:pt x="140" y="5321"/>
                  </a:lnTo>
                  <a:lnTo>
                    <a:pt x="142" y="5318"/>
                  </a:lnTo>
                  <a:lnTo>
                    <a:pt x="144" y="5315"/>
                  </a:lnTo>
                  <a:lnTo>
                    <a:pt x="140" y="5325"/>
                  </a:lnTo>
                  <a:lnTo>
                    <a:pt x="145" y="5305"/>
                  </a:lnTo>
                  <a:lnTo>
                    <a:pt x="149" y="5282"/>
                  </a:lnTo>
                  <a:lnTo>
                    <a:pt x="153" y="5254"/>
                  </a:lnTo>
                  <a:lnTo>
                    <a:pt x="158" y="5224"/>
                  </a:lnTo>
                  <a:lnTo>
                    <a:pt x="163" y="5199"/>
                  </a:lnTo>
                  <a:lnTo>
                    <a:pt x="167" y="5174"/>
                  </a:lnTo>
                  <a:lnTo>
                    <a:pt x="172" y="5144"/>
                  </a:lnTo>
                  <a:lnTo>
                    <a:pt x="177" y="5115"/>
                  </a:lnTo>
                  <a:lnTo>
                    <a:pt x="182" y="5088"/>
                  </a:lnTo>
                  <a:lnTo>
                    <a:pt x="186" y="5067"/>
                  </a:lnTo>
                  <a:lnTo>
                    <a:pt x="192" y="5045"/>
                  </a:lnTo>
                  <a:lnTo>
                    <a:pt x="194" y="5039"/>
                  </a:lnTo>
                  <a:lnTo>
                    <a:pt x="196" y="5027"/>
                  </a:lnTo>
                  <a:lnTo>
                    <a:pt x="198" y="5016"/>
                  </a:lnTo>
                  <a:lnTo>
                    <a:pt x="201" y="5000"/>
                  </a:lnTo>
                  <a:lnTo>
                    <a:pt x="202" y="4986"/>
                  </a:lnTo>
                  <a:lnTo>
                    <a:pt x="205" y="4969"/>
                  </a:lnTo>
                  <a:lnTo>
                    <a:pt x="209" y="4956"/>
                  </a:lnTo>
                  <a:lnTo>
                    <a:pt x="212" y="4947"/>
                  </a:lnTo>
                  <a:lnTo>
                    <a:pt x="215" y="4939"/>
                  </a:lnTo>
                  <a:lnTo>
                    <a:pt x="216" y="4936"/>
                  </a:lnTo>
                  <a:lnTo>
                    <a:pt x="217" y="4926"/>
                  </a:lnTo>
                  <a:lnTo>
                    <a:pt x="219" y="4912"/>
                  </a:lnTo>
                  <a:lnTo>
                    <a:pt x="222" y="4894"/>
                  </a:lnTo>
                  <a:lnTo>
                    <a:pt x="224" y="4879"/>
                  </a:lnTo>
                  <a:lnTo>
                    <a:pt x="227" y="4868"/>
                  </a:lnTo>
                  <a:cubicBezTo>
                    <a:pt x="227" y="4866"/>
                    <a:pt x="228" y="4864"/>
                    <a:pt x="229" y="4862"/>
                  </a:cubicBezTo>
                  <a:lnTo>
                    <a:pt x="232" y="4856"/>
                  </a:lnTo>
                  <a:lnTo>
                    <a:pt x="233" y="4851"/>
                  </a:lnTo>
                  <a:lnTo>
                    <a:pt x="235" y="4846"/>
                  </a:lnTo>
                  <a:lnTo>
                    <a:pt x="239" y="4831"/>
                  </a:lnTo>
                  <a:lnTo>
                    <a:pt x="243" y="4810"/>
                  </a:lnTo>
                  <a:lnTo>
                    <a:pt x="248" y="4783"/>
                  </a:lnTo>
                  <a:lnTo>
                    <a:pt x="252" y="4753"/>
                  </a:lnTo>
                  <a:lnTo>
                    <a:pt x="257" y="4723"/>
                  </a:lnTo>
                  <a:lnTo>
                    <a:pt x="259" y="4710"/>
                  </a:lnTo>
                  <a:lnTo>
                    <a:pt x="262" y="4695"/>
                  </a:lnTo>
                  <a:lnTo>
                    <a:pt x="266" y="4684"/>
                  </a:lnTo>
                  <a:cubicBezTo>
                    <a:pt x="267" y="4680"/>
                    <a:pt x="270" y="4675"/>
                    <a:pt x="273" y="4672"/>
                  </a:cubicBezTo>
                  <a:lnTo>
                    <a:pt x="276" y="4668"/>
                  </a:lnTo>
                  <a:lnTo>
                    <a:pt x="275" y="4669"/>
                  </a:lnTo>
                  <a:lnTo>
                    <a:pt x="271" y="4678"/>
                  </a:lnTo>
                  <a:lnTo>
                    <a:pt x="273" y="4671"/>
                  </a:lnTo>
                  <a:lnTo>
                    <a:pt x="274" y="4663"/>
                  </a:lnTo>
                  <a:lnTo>
                    <a:pt x="275" y="4646"/>
                  </a:lnTo>
                  <a:lnTo>
                    <a:pt x="278" y="4626"/>
                  </a:lnTo>
                  <a:lnTo>
                    <a:pt x="281" y="4608"/>
                  </a:lnTo>
                  <a:lnTo>
                    <a:pt x="284" y="4594"/>
                  </a:lnTo>
                  <a:lnTo>
                    <a:pt x="286" y="4585"/>
                  </a:lnTo>
                  <a:lnTo>
                    <a:pt x="290" y="4573"/>
                  </a:lnTo>
                  <a:lnTo>
                    <a:pt x="290" y="4570"/>
                  </a:lnTo>
                  <a:lnTo>
                    <a:pt x="295" y="4547"/>
                  </a:lnTo>
                  <a:lnTo>
                    <a:pt x="299" y="4523"/>
                  </a:lnTo>
                  <a:lnTo>
                    <a:pt x="305" y="4499"/>
                  </a:lnTo>
                  <a:lnTo>
                    <a:pt x="309" y="4479"/>
                  </a:lnTo>
                  <a:lnTo>
                    <a:pt x="314" y="4458"/>
                  </a:lnTo>
                  <a:lnTo>
                    <a:pt x="318" y="4438"/>
                  </a:lnTo>
                  <a:lnTo>
                    <a:pt x="321" y="4424"/>
                  </a:lnTo>
                  <a:lnTo>
                    <a:pt x="323" y="4407"/>
                  </a:lnTo>
                  <a:lnTo>
                    <a:pt x="325" y="4391"/>
                  </a:lnTo>
                  <a:lnTo>
                    <a:pt x="328" y="4375"/>
                  </a:lnTo>
                  <a:lnTo>
                    <a:pt x="331" y="4363"/>
                  </a:lnTo>
                  <a:cubicBezTo>
                    <a:pt x="333" y="4358"/>
                    <a:pt x="335" y="4353"/>
                    <a:pt x="339" y="4348"/>
                  </a:cubicBezTo>
                  <a:lnTo>
                    <a:pt x="342" y="4344"/>
                  </a:lnTo>
                  <a:lnTo>
                    <a:pt x="342" y="4344"/>
                  </a:lnTo>
                  <a:lnTo>
                    <a:pt x="337" y="4355"/>
                  </a:lnTo>
                  <a:lnTo>
                    <a:pt x="339" y="4348"/>
                  </a:lnTo>
                  <a:lnTo>
                    <a:pt x="340" y="4340"/>
                  </a:lnTo>
                  <a:lnTo>
                    <a:pt x="341" y="4328"/>
                  </a:lnTo>
                  <a:lnTo>
                    <a:pt x="344" y="4309"/>
                  </a:lnTo>
                  <a:lnTo>
                    <a:pt x="347" y="4293"/>
                  </a:lnTo>
                  <a:lnTo>
                    <a:pt x="349" y="4279"/>
                  </a:lnTo>
                  <a:lnTo>
                    <a:pt x="351" y="4270"/>
                  </a:lnTo>
                  <a:lnTo>
                    <a:pt x="354" y="4257"/>
                  </a:lnTo>
                  <a:lnTo>
                    <a:pt x="356" y="4248"/>
                  </a:lnTo>
                  <a:lnTo>
                    <a:pt x="358" y="4231"/>
                  </a:lnTo>
                  <a:lnTo>
                    <a:pt x="360" y="4213"/>
                  </a:lnTo>
                  <a:lnTo>
                    <a:pt x="362" y="4195"/>
                  </a:lnTo>
                  <a:lnTo>
                    <a:pt x="365" y="4177"/>
                  </a:lnTo>
                  <a:cubicBezTo>
                    <a:pt x="366" y="4175"/>
                    <a:pt x="366" y="4173"/>
                    <a:pt x="367" y="4170"/>
                  </a:cubicBezTo>
                  <a:lnTo>
                    <a:pt x="369" y="4164"/>
                  </a:lnTo>
                  <a:cubicBezTo>
                    <a:pt x="370" y="4160"/>
                    <a:pt x="372" y="4156"/>
                    <a:pt x="375" y="4153"/>
                  </a:cubicBezTo>
                  <a:lnTo>
                    <a:pt x="378" y="4148"/>
                  </a:lnTo>
                  <a:lnTo>
                    <a:pt x="379" y="4146"/>
                  </a:lnTo>
                  <a:lnTo>
                    <a:pt x="374" y="4157"/>
                  </a:lnTo>
                  <a:lnTo>
                    <a:pt x="376" y="4150"/>
                  </a:lnTo>
                  <a:lnTo>
                    <a:pt x="374" y="4157"/>
                  </a:lnTo>
                  <a:lnTo>
                    <a:pt x="377" y="4140"/>
                  </a:lnTo>
                  <a:lnTo>
                    <a:pt x="379" y="4119"/>
                  </a:lnTo>
                  <a:lnTo>
                    <a:pt x="381" y="4097"/>
                  </a:lnTo>
                  <a:lnTo>
                    <a:pt x="384" y="4078"/>
                  </a:lnTo>
                  <a:cubicBezTo>
                    <a:pt x="385" y="4070"/>
                    <a:pt x="388" y="4063"/>
                    <a:pt x="392" y="4057"/>
                  </a:cubicBezTo>
                  <a:lnTo>
                    <a:pt x="397" y="4050"/>
                  </a:lnTo>
                  <a:lnTo>
                    <a:pt x="405" y="4041"/>
                  </a:lnTo>
                  <a:lnTo>
                    <a:pt x="395" y="4060"/>
                  </a:lnTo>
                  <a:lnTo>
                    <a:pt x="397" y="4051"/>
                  </a:lnTo>
                  <a:lnTo>
                    <a:pt x="398" y="4044"/>
                  </a:lnTo>
                  <a:lnTo>
                    <a:pt x="403" y="4018"/>
                  </a:lnTo>
                  <a:lnTo>
                    <a:pt x="408" y="3993"/>
                  </a:lnTo>
                  <a:lnTo>
                    <a:pt x="412" y="3968"/>
                  </a:lnTo>
                  <a:lnTo>
                    <a:pt x="418" y="3945"/>
                  </a:lnTo>
                  <a:lnTo>
                    <a:pt x="422" y="3927"/>
                  </a:lnTo>
                  <a:lnTo>
                    <a:pt x="427" y="3906"/>
                  </a:lnTo>
                  <a:lnTo>
                    <a:pt x="431" y="3886"/>
                  </a:lnTo>
                  <a:lnTo>
                    <a:pt x="436" y="3859"/>
                  </a:lnTo>
                  <a:lnTo>
                    <a:pt x="440" y="3830"/>
                  </a:lnTo>
                  <a:lnTo>
                    <a:pt x="446" y="3799"/>
                  </a:lnTo>
                  <a:lnTo>
                    <a:pt x="450" y="3773"/>
                  </a:lnTo>
                  <a:lnTo>
                    <a:pt x="454" y="3759"/>
                  </a:lnTo>
                  <a:lnTo>
                    <a:pt x="456" y="3752"/>
                  </a:lnTo>
                  <a:lnTo>
                    <a:pt x="461" y="3734"/>
                  </a:lnTo>
                  <a:lnTo>
                    <a:pt x="465" y="3719"/>
                  </a:lnTo>
                  <a:lnTo>
                    <a:pt x="469" y="3699"/>
                  </a:lnTo>
                  <a:lnTo>
                    <a:pt x="474" y="3673"/>
                  </a:lnTo>
                  <a:lnTo>
                    <a:pt x="478" y="3646"/>
                  </a:lnTo>
                  <a:lnTo>
                    <a:pt x="484" y="3621"/>
                  </a:lnTo>
                  <a:lnTo>
                    <a:pt x="488" y="3601"/>
                  </a:lnTo>
                  <a:lnTo>
                    <a:pt x="493" y="3579"/>
                  </a:lnTo>
                  <a:lnTo>
                    <a:pt x="497" y="3559"/>
                  </a:lnTo>
                  <a:lnTo>
                    <a:pt x="500" y="3546"/>
                  </a:lnTo>
                  <a:lnTo>
                    <a:pt x="502" y="3531"/>
                  </a:lnTo>
                  <a:lnTo>
                    <a:pt x="504" y="3518"/>
                  </a:lnTo>
                  <a:lnTo>
                    <a:pt x="507" y="3502"/>
                  </a:lnTo>
                  <a:lnTo>
                    <a:pt x="510" y="3491"/>
                  </a:lnTo>
                  <a:cubicBezTo>
                    <a:pt x="512" y="3486"/>
                    <a:pt x="514" y="3481"/>
                    <a:pt x="518" y="3477"/>
                  </a:cubicBezTo>
                  <a:lnTo>
                    <a:pt x="521" y="3473"/>
                  </a:lnTo>
                  <a:lnTo>
                    <a:pt x="521" y="3473"/>
                  </a:lnTo>
                  <a:lnTo>
                    <a:pt x="516" y="3484"/>
                  </a:lnTo>
                  <a:lnTo>
                    <a:pt x="518" y="3477"/>
                  </a:lnTo>
                  <a:lnTo>
                    <a:pt x="519" y="3470"/>
                  </a:lnTo>
                  <a:lnTo>
                    <a:pt x="520" y="3457"/>
                  </a:lnTo>
                  <a:lnTo>
                    <a:pt x="526" y="3424"/>
                  </a:lnTo>
                  <a:lnTo>
                    <a:pt x="530" y="3392"/>
                  </a:lnTo>
                  <a:lnTo>
                    <a:pt x="533" y="3376"/>
                  </a:lnTo>
                  <a:lnTo>
                    <a:pt x="535" y="3364"/>
                  </a:lnTo>
                  <a:cubicBezTo>
                    <a:pt x="535" y="3360"/>
                    <a:pt x="536" y="3356"/>
                    <a:pt x="538" y="3353"/>
                  </a:cubicBezTo>
                  <a:lnTo>
                    <a:pt x="540" y="3347"/>
                  </a:lnTo>
                  <a:lnTo>
                    <a:pt x="545" y="3338"/>
                  </a:lnTo>
                  <a:lnTo>
                    <a:pt x="547" y="3335"/>
                  </a:lnTo>
                  <a:lnTo>
                    <a:pt x="543" y="3344"/>
                  </a:lnTo>
                  <a:lnTo>
                    <a:pt x="545" y="3336"/>
                  </a:lnTo>
                  <a:lnTo>
                    <a:pt x="546" y="3324"/>
                  </a:lnTo>
                  <a:lnTo>
                    <a:pt x="549" y="3302"/>
                  </a:lnTo>
                  <a:lnTo>
                    <a:pt x="551" y="3280"/>
                  </a:lnTo>
                  <a:lnTo>
                    <a:pt x="553" y="3259"/>
                  </a:lnTo>
                  <a:lnTo>
                    <a:pt x="557" y="3244"/>
                  </a:lnTo>
                  <a:lnTo>
                    <a:pt x="560" y="3232"/>
                  </a:lnTo>
                  <a:lnTo>
                    <a:pt x="565" y="3216"/>
                  </a:lnTo>
                  <a:lnTo>
                    <a:pt x="571" y="3200"/>
                  </a:lnTo>
                  <a:lnTo>
                    <a:pt x="571" y="3197"/>
                  </a:lnTo>
                  <a:lnTo>
                    <a:pt x="573" y="3189"/>
                  </a:lnTo>
                  <a:lnTo>
                    <a:pt x="575" y="3178"/>
                  </a:lnTo>
                  <a:lnTo>
                    <a:pt x="577" y="3163"/>
                  </a:lnTo>
                  <a:lnTo>
                    <a:pt x="579" y="3143"/>
                  </a:lnTo>
                  <a:lnTo>
                    <a:pt x="582" y="3126"/>
                  </a:lnTo>
                  <a:lnTo>
                    <a:pt x="585" y="3112"/>
                  </a:lnTo>
                  <a:lnTo>
                    <a:pt x="587" y="3103"/>
                  </a:lnTo>
                  <a:lnTo>
                    <a:pt x="590" y="3092"/>
                  </a:lnTo>
                  <a:lnTo>
                    <a:pt x="591" y="3086"/>
                  </a:lnTo>
                  <a:lnTo>
                    <a:pt x="593" y="3070"/>
                  </a:lnTo>
                  <a:lnTo>
                    <a:pt x="596" y="3051"/>
                  </a:lnTo>
                  <a:lnTo>
                    <a:pt x="598" y="3031"/>
                  </a:lnTo>
                  <a:lnTo>
                    <a:pt x="601" y="3013"/>
                  </a:lnTo>
                  <a:lnTo>
                    <a:pt x="604" y="2998"/>
                  </a:lnTo>
                  <a:lnTo>
                    <a:pt x="609" y="2986"/>
                  </a:lnTo>
                  <a:lnTo>
                    <a:pt x="612" y="2981"/>
                  </a:lnTo>
                  <a:lnTo>
                    <a:pt x="609" y="2988"/>
                  </a:lnTo>
                  <a:lnTo>
                    <a:pt x="611" y="2981"/>
                  </a:lnTo>
                  <a:lnTo>
                    <a:pt x="613" y="2970"/>
                  </a:lnTo>
                  <a:lnTo>
                    <a:pt x="615" y="2954"/>
                  </a:lnTo>
                  <a:lnTo>
                    <a:pt x="617" y="2939"/>
                  </a:lnTo>
                  <a:lnTo>
                    <a:pt x="620" y="2921"/>
                  </a:lnTo>
                  <a:lnTo>
                    <a:pt x="623" y="2907"/>
                  </a:lnTo>
                  <a:lnTo>
                    <a:pt x="627" y="2897"/>
                  </a:lnTo>
                  <a:lnTo>
                    <a:pt x="628" y="2894"/>
                  </a:lnTo>
                  <a:lnTo>
                    <a:pt x="630" y="2886"/>
                  </a:lnTo>
                  <a:lnTo>
                    <a:pt x="631" y="2874"/>
                  </a:lnTo>
                  <a:lnTo>
                    <a:pt x="633" y="2856"/>
                  </a:lnTo>
                  <a:lnTo>
                    <a:pt x="636" y="2834"/>
                  </a:lnTo>
                  <a:lnTo>
                    <a:pt x="639" y="2816"/>
                  </a:lnTo>
                  <a:lnTo>
                    <a:pt x="641" y="2804"/>
                  </a:lnTo>
                  <a:cubicBezTo>
                    <a:pt x="641" y="2801"/>
                    <a:pt x="642" y="2799"/>
                    <a:pt x="643" y="2797"/>
                  </a:cubicBezTo>
                  <a:lnTo>
                    <a:pt x="645" y="2790"/>
                  </a:lnTo>
                  <a:lnTo>
                    <a:pt x="648" y="2782"/>
                  </a:lnTo>
                  <a:lnTo>
                    <a:pt x="650" y="2777"/>
                  </a:lnTo>
                  <a:lnTo>
                    <a:pt x="653" y="2760"/>
                  </a:lnTo>
                  <a:lnTo>
                    <a:pt x="657" y="2735"/>
                  </a:lnTo>
                  <a:lnTo>
                    <a:pt x="662" y="2703"/>
                  </a:lnTo>
                  <a:lnTo>
                    <a:pt x="664" y="2689"/>
                  </a:lnTo>
                  <a:lnTo>
                    <a:pt x="667" y="2672"/>
                  </a:lnTo>
                  <a:lnTo>
                    <a:pt x="672" y="2647"/>
                  </a:lnTo>
                  <a:lnTo>
                    <a:pt x="676" y="2626"/>
                  </a:lnTo>
                  <a:lnTo>
                    <a:pt x="681" y="2601"/>
                  </a:lnTo>
                  <a:lnTo>
                    <a:pt x="686" y="2576"/>
                  </a:lnTo>
                  <a:lnTo>
                    <a:pt x="690" y="2551"/>
                  </a:lnTo>
                  <a:lnTo>
                    <a:pt x="696" y="2527"/>
                  </a:lnTo>
                  <a:lnTo>
                    <a:pt x="700" y="2503"/>
                  </a:lnTo>
                  <a:lnTo>
                    <a:pt x="705" y="2477"/>
                  </a:lnTo>
                  <a:lnTo>
                    <a:pt x="707" y="2467"/>
                  </a:lnTo>
                  <a:cubicBezTo>
                    <a:pt x="708" y="2465"/>
                    <a:pt x="709" y="2462"/>
                    <a:pt x="710" y="2460"/>
                  </a:cubicBezTo>
                  <a:lnTo>
                    <a:pt x="712" y="2454"/>
                  </a:lnTo>
                  <a:lnTo>
                    <a:pt x="714" y="2449"/>
                  </a:lnTo>
                  <a:lnTo>
                    <a:pt x="712" y="2457"/>
                  </a:lnTo>
                  <a:lnTo>
                    <a:pt x="714" y="2447"/>
                  </a:lnTo>
                  <a:lnTo>
                    <a:pt x="716" y="2433"/>
                  </a:lnTo>
                  <a:lnTo>
                    <a:pt x="718" y="2415"/>
                  </a:lnTo>
                  <a:lnTo>
                    <a:pt x="720" y="2396"/>
                  </a:lnTo>
                  <a:lnTo>
                    <a:pt x="723" y="2378"/>
                  </a:lnTo>
                  <a:lnTo>
                    <a:pt x="726" y="2366"/>
                  </a:lnTo>
                  <a:cubicBezTo>
                    <a:pt x="727" y="2362"/>
                    <a:pt x="728" y="2359"/>
                    <a:pt x="730" y="2355"/>
                  </a:cubicBezTo>
                  <a:lnTo>
                    <a:pt x="733" y="2349"/>
                  </a:lnTo>
                  <a:lnTo>
                    <a:pt x="735" y="2346"/>
                  </a:lnTo>
                  <a:lnTo>
                    <a:pt x="732" y="2352"/>
                  </a:lnTo>
                  <a:lnTo>
                    <a:pt x="734" y="2346"/>
                  </a:lnTo>
                  <a:lnTo>
                    <a:pt x="736" y="2340"/>
                  </a:lnTo>
                  <a:lnTo>
                    <a:pt x="738" y="2328"/>
                  </a:lnTo>
                  <a:lnTo>
                    <a:pt x="742" y="2303"/>
                  </a:lnTo>
                  <a:lnTo>
                    <a:pt x="748" y="2279"/>
                  </a:lnTo>
                  <a:lnTo>
                    <a:pt x="752" y="2258"/>
                  </a:lnTo>
                  <a:lnTo>
                    <a:pt x="754" y="2245"/>
                  </a:lnTo>
                  <a:lnTo>
                    <a:pt x="756" y="2231"/>
                  </a:lnTo>
                  <a:lnTo>
                    <a:pt x="759" y="2213"/>
                  </a:lnTo>
                  <a:lnTo>
                    <a:pt x="761" y="2199"/>
                  </a:lnTo>
                  <a:cubicBezTo>
                    <a:pt x="762" y="2196"/>
                    <a:pt x="763" y="2194"/>
                    <a:pt x="763" y="2192"/>
                  </a:cubicBezTo>
                  <a:lnTo>
                    <a:pt x="765" y="2187"/>
                  </a:lnTo>
                  <a:cubicBezTo>
                    <a:pt x="767" y="2182"/>
                    <a:pt x="769" y="2179"/>
                    <a:pt x="771" y="2175"/>
                  </a:cubicBezTo>
                  <a:lnTo>
                    <a:pt x="774" y="2172"/>
                  </a:lnTo>
                  <a:lnTo>
                    <a:pt x="779" y="2165"/>
                  </a:lnTo>
                  <a:lnTo>
                    <a:pt x="772" y="2179"/>
                  </a:lnTo>
                  <a:lnTo>
                    <a:pt x="776" y="2164"/>
                  </a:lnTo>
                  <a:lnTo>
                    <a:pt x="777" y="2158"/>
                  </a:lnTo>
                  <a:lnTo>
                    <a:pt x="780" y="2145"/>
                  </a:lnTo>
                  <a:lnTo>
                    <a:pt x="782" y="2128"/>
                  </a:lnTo>
                  <a:lnTo>
                    <a:pt x="784" y="2104"/>
                  </a:lnTo>
                  <a:lnTo>
                    <a:pt x="786" y="2081"/>
                  </a:lnTo>
                  <a:lnTo>
                    <a:pt x="789" y="2060"/>
                  </a:lnTo>
                  <a:cubicBezTo>
                    <a:pt x="790" y="2055"/>
                    <a:pt x="791" y="2050"/>
                    <a:pt x="793" y="2046"/>
                  </a:cubicBezTo>
                  <a:lnTo>
                    <a:pt x="798" y="2035"/>
                  </a:lnTo>
                  <a:lnTo>
                    <a:pt x="805" y="2024"/>
                  </a:lnTo>
                  <a:lnTo>
                    <a:pt x="800" y="2036"/>
                  </a:lnTo>
                  <a:lnTo>
                    <a:pt x="802" y="2027"/>
                  </a:lnTo>
                  <a:lnTo>
                    <a:pt x="804" y="2018"/>
                  </a:lnTo>
                  <a:lnTo>
                    <a:pt x="808" y="1996"/>
                  </a:lnTo>
                  <a:lnTo>
                    <a:pt x="819" y="1957"/>
                  </a:lnTo>
                  <a:lnTo>
                    <a:pt x="823" y="1940"/>
                  </a:lnTo>
                  <a:lnTo>
                    <a:pt x="828" y="1921"/>
                  </a:lnTo>
                  <a:lnTo>
                    <a:pt x="830" y="1912"/>
                  </a:lnTo>
                  <a:lnTo>
                    <a:pt x="831" y="1900"/>
                  </a:lnTo>
                  <a:lnTo>
                    <a:pt x="834" y="1884"/>
                  </a:lnTo>
                  <a:lnTo>
                    <a:pt x="836" y="1873"/>
                  </a:lnTo>
                  <a:cubicBezTo>
                    <a:pt x="837" y="1870"/>
                    <a:pt x="837" y="1867"/>
                    <a:pt x="838" y="1865"/>
                  </a:cubicBezTo>
                  <a:lnTo>
                    <a:pt x="841" y="1858"/>
                  </a:lnTo>
                  <a:lnTo>
                    <a:pt x="845" y="1849"/>
                  </a:lnTo>
                  <a:lnTo>
                    <a:pt x="847" y="1844"/>
                  </a:lnTo>
                  <a:lnTo>
                    <a:pt x="844" y="1851"/>
                  </a:lnTo>
                  <a:lnTo>
                    <a:pt x="846" y="1843"/>
                  </a:lnTo>
                  <a:lnTo>
                    <a:pt x="848" y="1830"/>
                  </a:lnTo>
                  <a:lnTo>
                    <a:pt x="850" y="1810"/>
                  </a:lnTo>
                  <a:lnTo>
                    <a:pt x="852" y="1790"/>
                  </a:lnTo>
                  <a:lnTo>
                    <a:pt x="855" y="1771"/>
                  </a:lnTo>
                  <a:cubicBezTo>
                    <a:pt x="856" y="1766"/>
                    <a:pt x="857" y="1762"/>
                    <a:pt x="860" y="1758"/>
                  </a:cubicBezTo>
                  <a:lnTo>
                    <a:pt x="862" y="1754"/>
                  </a:lnTo>
                  <a:cubicBezTo>
                    <a:pt x="865" y="1746"/>
                    <a:pt x="871" y="1740"/>
                    <a:pt x="878" y="1735"/>
                  </a:cubicBezTo>
                  <a:lnTo>
                    <a:pt x="881" y="1733"/>
                  </a:lnTo>
                  <a:lnTo>
                    <a:pt x="880" y="1733"/>
                  </a:lnTo>
                  <a:lnTo>
                    <a:pt x="866" y="1756"/>
                  </a:lnTo>
                  <a:lnTo>
                    <a:pt x="868" y="1747"/>
                  </a:lnTo>
                  <a:lnTo>
                    <a:pt x="870" y="1738"/>
                  </a:lnTo>
                  <a:lnTo>
                    <a:pt x="874" y="1713"/>
                  </a:lnTo>
                  <a:lnTo>
                    <a:pt x="884" y="1663"/>
                  </a:lnTo>
                  <a:lnTo>
                    <a:pt x="888" y="1635"/>
                  </a:lnTo>
                  <a:lnTo>
                    <a:pt x="891" y="1620"/>
                  </a:lnTo>
                  <a:lnTo>
                    <a:pt x="893" y="1608"/>
                  </a:lnTo>
                  <a:cubicBezTo>
                    <a:pt x="893" y="1605"/>
                    <a:pt x="894" y="1602"/>
                    <a:pt x="896" y="1599"/>
                  </a:cubicBezTo>
                  <a:lnTo>
                    <a:pt x="898" y="1593"/>
                  </a:lnTo>
                  <a:lnTo>
                    <a:pt x="903" y="1583"/>
                  </a:lnTo>
                  <a:lnTo>
                    <a:pt x="908" y="1574"/>
                  </a:lnTo>
                  <a:lnTo>
                    <a:pt x="904" y="1583"/>
                  </a:lnTo>
                  <a:lnTo>
                    <a:pt x="909" y="1569"/>
                  </a:lnTo>
                  <a:lnTo>
                    <a:pt x="912" y="1555"/>
                  </a:lnTo>
                  <a:lnTo>
                    <a:pt x="917" y="1534"/>
                  </a:lnTo>
                  <a:lnTo>
                    <a:pt x="921" y="1514"/>
                  </a:lnTo>
                  <a:lnTo>
                    <a:pt x="927" y="1493"/>
                  </a:lnTo>
                  <a:lnTo>
                    <a:pt x="932" y="1478"/>
                  </a:lnTo>
                  <a:lnTo>
                    <a:pt x="942" y="1448"/>
                  </a:lnTo>
                  <a:lnTo>
                    <a:pt x="947" y="1434"/>
                  </a:lnTo>
                  <a:lnTo>
                    <a:pt x="952" y="1421"/>
                  </a:lnTo>
                  <a:lnTo>
                    <a:pt x="953" y="1415"/>
                  </a:lnTo>
                  <a:lnTo>
                    <a:pt x="954" y="1405"/>
                  </a:lnTo>
                  <a:lnTo>
                    <a:pt x="957" y="1390"/>
                  </a:lnTo>
                  <a:lnTo>
                    <a:pt x="959" y="1380"/>
                  </a:lnTo>
                  <a:cubicBezTo>
                    <a:pt x="959" y="1377"/>
                    <a:pt x="960" y="1375"/>
                    <a:pt x="961" y="1373"/>
                  </a:cubicBezTo>
                  <a:lnTo>
                    <a:pt x="966" y="1358"/>
                  </a:lnTo>
                  <a:lnTo>
                    <a:pt x="971" y="1345"/>
                  </a:lnTo>
                  <a:lnTo>
                    <a:pt x="978" y="1331"/>
                  </a:lnTo>
                  <a:lnTo>
                    <a:pt x="979" y="1329"/>
                  </a:lnTo>
                  <a:lnTo>
                    <a:pt x="980" y="1325"/>
                  </a:lnTo>
                  <a:lnTo>
                    <a:pt x="981" y="1321"/>
                  </a:lnTo>
                  <a:lnTo>
                    <a:pt x="983" y="1311"/>
                  </a:lnTo>
                  <a:lnTo>
                    <a:pt x="985" y="1302"/>
                  </a:lnTo>
                  <a:lnTo>
                    <a:pt x="988" y="1288"/>
                  </a:lnTo>
                  <a:lnTo>
                    <a:pt x="994" y="1272"/>
                  </a:lnTo>
                  <a:lnTo>
                    <a:pt x="1000" y="1257"/>
                  </a:lnTo>
                  <a:lnTo>
                    <a:pt x="997" y="1265"/>
                  </a:lnTo>
                  <a:lnTo>
                    <a:pt x="1002" y="1247"/>
                  </a:lnTo>
                  <a:lnTo>
                    <a:pt x="1007" y="1228"/>
                  </a:lnTo>
                  <a:lnTo>
                    <a:pt x="1012" y="1213"/>
                  </a:lnTo>
                  <a:lnTo>
                    <a:pt x="1018" y="1199"/>
                  </a:lnTo>
                  <a:lnTo>
                    <a:pt x="1027" y="1173"/>
                  </a:lnTo>
                  <a:lnTo>
                    <a:pt x="1035" y="1143"/>
                  </a:lnTo>
                  <a:lnTo>
                    <a:pt x="1040" y="1125"/>
                  </a:lnTo>
                  <a:lnTo>
                    <a:pt x="1044" y="1108"/>
                  </a:lnTo>
                  <a:lnTo>
                    <a:pt x="1054" y="1072"/>
                  </a:lnTo>
                  <a:lnTo>
                    <a:pt x="1058" y="1056"/>
                  </a:lnTo>
                  <a:lnTo>
                    <a:pt x="1064" y="1037"/>
                  </a:lnTo>
                  <a:cubicBezTo>
                    <a:pt x="1065" y="1034"/>
                    <a:pt x="1067" y="1031"/>
                    <a:pt x="1068" y="1029"/>
                  </a:cubicBezTo>
                  <a:lnTo>
                    <a:pt x="1070" y="1025"/>
                  </a:lnTo>
                  <a:cubicBezTo>
                    <a:pt x="1073" y="1020"/>
                    <a:pt x="1077" y="1015"/>
                    <a:pt x="1082" y="1011"/>
                  </a:cubicBezTo>
                  <a:lnTo>
                    <a:pt x="1084" y="1009"/>
                  </a:lnTo>
                  <a:lnTo>
                    <a:pt x="1087" y="1007"/>
                  </a:lnTo>
                  <a:lnTo>
                    <a:pt x="1078" y="1017"/>
                  </a:lnTo>
                  <a:lnTo>
                    <a:pt x="1080" y="1014"/>
                  </a:lnTo>
                  <a:lnTo>
                    <a:pt x="1073" y="1028"/>
                  </a:lnTo>
                  <a:lnTo>
                    <a:pt x="1078" y="1013"/>
                  </a:lnTo>
                  <a:lnTo>
                    <a:pt x="1082" y="996"/>
                  </a:lnTo>
                  <a:lnTo>
                    <a:pt x="1087" y="974"/>
                  </a:lnTo>
                  <a:lnTo>
                    <a:pt x="1091" y="955"/>
                  </a:lnTo>
                  <a:cubicBezTo>
                    <a:pt x="1092" y="952"/>
                    <a:pt x="1093" y="949"/>
                    <a:pt x="1094" y="946"/>
                  </a:cubicBezTo>
                  <a:lnTo>
                    <a:pt x="1099" y="935"/>
                  </a:lnTo>
                  <a:lnTo>
                    <a:pt x="1103" y="925"/>
                  </a:lnTo>
                  <a:lnTo>
                    <a:pt x="1107" y="913"/>
                  </a:lnTo>
                  <a:lnTo>
                    <a:pt x="1111" y="899"/>
                  </a:lnTo>
                  <a:lnTo>
                    <a:pt x="1115" y="883"/>
                  </a:lnTo>
                  <a:lnTo>
                    <a:pt x="1121" y="866"/>
                  </a:lnTo>
                  <a:lnTo>
                    <a:pt x="1127" y="852"/>
                  </a:lnTo>
                  <a:lnTo>
                    <a:pt x="1133" y="841"/>
                  </a:lnTo>
                  <a:lnTo>
                    <a:pt x="1130" y="848"/>
                  </a:lnTo>
                  <a:lnTo>
                    <a:pt x="1134" y="833"/>
                  </a:lnTo>
                  <a:lnTo>
                    <a:pt x="1139" y="818"/>
                  </a:lnTo>
                  <a:lnTo>
                    <a:pt x="1146" y="801"/>
                  </a:lnTo>
                  <a:lnTo>
                    <a:pt x="1149" y="791"/>
                  </a:lnTo>
                  <a:lnTo>
                    <a:pt x="1153" y="776"/>
                  </a:lnTo>
                  <a:lnTo>
                    <a:pt x="1154" y="769"/>
                  </a:lnTo>
                  <a:lnTo>
                    <a:pt x="1158" y="756"/>
                  </a:lnTo>
                  <a:cubicBezTo>
                    <a:pt x="1159" y="753"/>
                    <a:pt x="1160" y="750"/>
                    <a:pt x="1162" y="747"/>
                  </a:cubicBezTo>
                  <a:lnTo>
                    <a:pt x="1165" y="743"/>
                  </a:lnTo>
                  <a:cubicBezTo>
                    <a:pt x="1166" y="740"/>
                    <a:pt x="1168" y="738"/>
                    <a:pt x="1170" y="735"/>
                  </a:cubicBezTo>
                  <a:lnTo>
                    <a:pt x="1172" y="732"/>
                  </a:lnTo>
                  <a:lnTo>
                    <a:pt x="1173" y="730"/>
                  </a:lnTo>
                  <a:lnTo>
                    <a:pt x="1169" y="737"/>
                  </a:lnTo>
                  <a:lnTo>
                    <a:pt x="1172" y="733"/>
                  </a:lnTo>
                  <a:lnTo>
                    <a:pt x="1168" y="741"/>
                  </a:lnTo>
                  <a:lnTo>
                    <a:pt x="1173" y="726"/>
                  </a:lnTo>
                  <a:lnTo>
                    <a:pt x="1177" y="711"/>
                  </a:lnTo>
                  <a:lnTo>
                    <a:pt x="1188" y="682"/>
                  </a:lnTo>
                  <a:cubicBezTo>
                    <a:pt x="1189" y="680"/>
                    <a:pt x="1191" y="677"/>
                    <a:pt x="1192" y="675"/>
                  </a:cubicBezTo>
                  <a:lnTo>
                    <a:pt x="1197" y="668"/>
                  </a:lnTo>
                  <a:lnTo>
                    <a:pt x="1201" y="661"/>
                  </a:lnTo>
                  <a:lnTo>
                    <a:pt x="1196" y="672"/>
                  </a:lnTo>
                  <a:lnTo>
                    <a:pt x="1200" y="657"/>
                  </a:lnTo>
                  <a:lnTo>
                    <a:pt x="1205" y="642"/>
                  </a:lnTo>
                  <a:cubicBezTo>
                    <a:pt x="1206" y="638"/>
                    <a:pt x="1208" y="634"/>
                    <a:pt x="1210" y="631"/>
                  </a:cubicBezTo>
                  <a:lnTo>
                    <a:pt x="1215" y="623"/>
                  </a:lnTo>
                  <a:lnTo>
                    <a:pt x="1219" y="616"/>
                  </a:lnTo>
                  <a:lnTo>
                    <a:pt x="1215" y="623"/>
                  </a:lnTo>
                  <a:lnTo>
                    <a:pt x="1220" y="610"/>
                  </a:lnTo>
                  <a:lnTo>
                    <a:pt x="1224" y="598"/>
                  </a:lnTo>
                  <a:cubicBezTo>
                    <a:pt x="1225" y="595"/>
                    <a:pt x="1226" y="592"/>
                    <a:pt x="1228" y="590"/>
                  </a:cubicBezTo>
                  <a:lnTo>
                    <a:pt x="1237" y="572"/>
                  </a:lnTo>
                  <a:cubicBezTo>
                    <a:pt x="1240" y="566"/>
                    <a:pt x="1244" y="561"/>
                    <a:pt x="1249" y="556"/>
                  </a:cubicBezTo>
                  <a:lnTo>
                    <a:pt x="1254" y="552"/>
                  </a:lnTo>
                  <a:lnTo>
                    <a:pt x="1246" y="561"/>
                  </a:lnTo>
                  <a:lnTo>
                    <a:pt x="1251" y="555"/>
                  </a:lnTo>
                  <a:lnTo>
                    <a:pt x="1243" y="570"/>
                  </a:lnTo>
                  <a:lnTo>
                    <a:pt x="1246" y="562"/>
                  </a:lnTo>
                  <a:lnTo>
                    <a:pt x="1246" y="556"/>
                  </a:lnTo>
                  <a:lnTo>
                    <a:pt x="1249" y="544"/>
                  </a:lnTo>
                  <a:lnTo>
                    <a:pt x="1253" y="532"/>
                  </a:lnTo>
                  <a:cubicBezTo>
                    <a:pt x="1256" y="526"/>
                    <a:pt x="1260" y="520"/>
                    <a:pt x="1265" y="515"/>
                  </a:cubicBezTo>
                  <a:lnTo>
                    <a:pt x="1267" y="513"/>
                  </a:lnTo>
                  <a:cubicBezTo>
                    <a:pt x="1276" y="504"/>
                    <a:pt x="1288" y="498"/>
                    <a:pt x="1300" y="498"/>
                  </a:cubicBezTo>
                  <a:lnTo>
                    <a:pt x="1303" y="498"/>
                  </a:lnTo>
                  <a:lnTo>
                    <a:pt x="1302" y="498"/>
                  </a:lnTo>
                  <a:lnTo>
                    <a:pt x="1264" y="526"/>
                  </a:lnTo>
                  <a:lnTo>
                    <a:pt x="1266" y="521"/>
                  </a:lnTo>
                  <a:lnTo>
                    <a:pt x="1267" y="518"/>
                  </a:lnTo>
                  <a:lnTo>
                    <a:pt x="1268" y="513"/>
                  </a:lnTo>
                  <a:lnTo>
                    <a:pt x="1273" y="501"/>
                  </a:lnTo>
                  <a:cubicBezTo>
                    <a:pt x="1275" y="496"/>
                    <a:pt x="1278" y="491"/>
                    <a:pt x="1281" y="487"/>
                  </a:cubicBezTo>
                  <a:lnTo>
                    <a:pt x="1286" y="482"/>
                  </a:lnTo>
                  <a:lnTo>
                    <a:pt x="1289" y="478"/>
                  </a:lnTo>
                  <a:lnTo>
                    <a:pt x="1282" y="491"/>
                  </a:lnTo>
                  <a:lnTo>
                    <a:pt x="1287" y="478"/>
                  </a:lnTo>
                  <a:lnTo>
                    <a:pt x="1290" y="467"/>
                  </a:lnTo>
                  <a:cubicBezTo>
                    <a:pt x="1293" y="460"/>
                    <a:pt x="1296" y="455"/>
                    <a:pt x="1300" y="450"/>
                  </a:cubicBezTo>
                  <a:lnTo>
                    <a:pt x="1305" y="444"/>
                  </a:lnTo>
                  <a:lnTo>
                    <a:pt x="1307" y="442"/>
                  </a:lnTo>
                  <a:lnTo>
                    <a:pt x="1300" y="455"/>
                  </a:lnTo>
                  <a:lnTo>
                    <a:pt x="1305" y="442"/>
                  </a:lnTo>
                  <a:lnTo>
                    <a:pt x="1310" y="427"/>
                  </a:lnTo>
                  <a:cubicBezTo>
                    <a:pt x="1312" y="422"/>
                    <a:pt x="1316" y="417"/>
                    <a:pt x="1319" y="413"/>
                  </a:cubicBezTo>
                  <a:lnTo>
                    <a:pt x="1324" y="408"/>
                  </a:lnTo>
                  <a:lnTo>
                    <a:pt x="1328" y="403"/>
                  </a:lnTo>
                  <a:lnTo>
                    <a:pt x="1319" y="418"/>
                  </a:lnTo>
                  <a:lnTo>
                    <a:pt x="1322" y="411"/>
                  </a:lnTo>
                  <a:lnTo>
                    <a:pt x="1323" y="406"/>
                  </a:lnTo>
                  <a:lnTo>
                    <a:pt x="1324" y="401"/>
                  </a:lnTo>
                  <a:lnTo>
                    <a:pt x="1328" y="389"/>
                  </a:lnTo>
                  <a:cubicBezTo>
                    <a:pt x="1330" y="385"/>
                    <a:pt x="1331" y="382"/>
                    <a:pt x="1334" y="378"/>
                  </a:cubicBezTo>
                  <a:lnTo>
                    <a:pt x="1339" y="371"/>
                  </a:lnTo>
                  <a:lnTo>
                    <a:pt x="1344" y="364"/>
                  </a:lnTo>
                  <a:lnTo>
                    <a:pt x="1340" y="370"/>
                  </a:lnTo>
                  <a:lnTo>
                    <a:pt x="1345" y="360"/>
                  </a:lnTo>
                  <a:lnTo>
                    <a:pt x="1349" y="351"/>
                  </a:lnTo>
                  <a:cubicBezTo>
                    <a:pt x="1353" y="342"/>
                    <a:pt x="1359" y="334"/>
                    <a:pt x="1368" y="329"/>
                  </a:cubicBezTo>
                  <a:lnTo>
                    <a:pt x="1373" y="326"/>
                  </a:lnTo>
                  <a:lnTo>
                    <a:pt x="1372" y="326"/>
                  </a:lnTo>
                  <a:lnTo>
                    <a:pt x="1357" y="347"/>
                  </a:lnTo>
                  <a:lnTo>
                    <a:pt x="1360" y="340"/>
                  </a:lnTo>
                  <a:lnTo>
                    <a:pt x="1360" y="338"/>
                  </a:lnTo>
                  <a:lnTo>
                    <a:pt x="1363" y="327"/>
                  </a:lnTo>
                  <a:lnTo>
                    <a:pt x="1367" y="317"/>
                  </a:lnTo>
                  <a:cubicBezTo>
                    <a:pt x="1369" y="312"/>
                    <a:pt x="1371" y="308"/>
                    <a:pt x="1374" y="304"/>
                  </a:cubicBezTo>
                  <a:lnTo>
                    <a:pt x="1379" y="298"/>
                  </a:lnTo>
                  <a:cubicBezTo>
                    <a:pt x="1381" y="295"/>
                    <a:pt x="1383" y="293"/>
                    <a:pt x="1386" y="291"/>
                  </a:cubicBezTo>
                  <a:lnTo>
                    <a:pt x="1391" y="287"/>
                  </a:lnTo>
                  <a:lnTo>
                    <a:pt x="1380" y="300"/>
                  </a:lnTo>
                  <a:lnTo>
                    <a:pt x="1384" y="292"/>
                  </a:lnTo>
                  <a:lnTo>
                    <a:pt x="1388" y="286"/>
                  </a:lnTo>
                  <a:lnTo>
                    <a:pt x="1394" y="276"/>
                  </a:lnTo>
                  <a:lnTo>
                    <a:pt x="1399" y="267"/>
                  </a:lnTo>
                  <a:cubicBezTo>
                    <a:pt x="1404" y="260"/>
                    <a:pt x="1410" y="254"/>
                    <a:pt x="1418" y="250"/>
                  </a:cubicBezTo>
                  <a:lnTo>
                    <a:pt x="1423" y="248"/>
                  </a:lnTo>
                  <a:lnTo>
                    <a:pt x="1426" y="246"/>
                  </a:lnTo>
                  <a:lnTo>
                    <a:pt x="1408" y="263"/>
                  </a:lnTo>
                  <a:lnTo>
                    <a:pt x="1413" y="255"/>
                  </a:lnTo>
                  <a:lnTo>
                    <a:pt x="1417" y="248"/>
                  </a:lnTo>
                  <a:cubicBezTo>
                    <a:pt x="1422" y="239"/>
                    <a:pt x="1430" y="232"/>
                    <a:pt x="1439" y="228"/>
                  </a:cubicBezTo>
                  <a:lnTo>
                    <a:pt x="1443" y="226"/>
                  </a:lnTo>
                  <a:lnTo>
                    <a:pt x="1454" y="222"/>
                  </a:lnTo>
                  <a:lnTo>
                    <a:pt x="1430" y="240"/>
                  </a:lnTo>
                  <a:lnTo>
                    <a:pt x="1434" y="234"/>
                  </a:lnTo>
                  <a:lnTo>
                    <a:pt x="1439" y="227"/>
                  </a:lnTo>
                  <a:cubicBezTo>
                    <a:pt x="1443" y="222"/>
                    <a:pt x="1447" y="218"/>
                    <a:pt x="1452" y="215"/>
                  </a:cubicBezTo>
                  <a:lnTo>
                    <a:pt x="1461" y="210"/>
                  </a:lnTo>
                  <a:lnTo>
                    <a:pt x="1467" y="206"/>
                  </a:lnTo>
                  <a:lnTo>
                    <a:pt x="1476" y="202"/>
                  </a:lnTo>
                  <a:cubicBezTo>
                    <a:pt x="1488" y="196"/>
                    <a:pt x="1502" y="196"/>
                    <a:pt x="1514" y="201"/>
                  </a:cubicBezTo>
                  <a:lnTo>
                    <a:pt x="1519" y="203"/>
                  </a:lnTo>
                  <a:lnTo>
                    <a:pt x="1521" y="203"/>
                  </a:lnTo>
                  <a:lnTo>
                    <a:pt x="1469" y="218"/>
                  </a:lnTo>
                  <a:lnTo>
                    <a:pt x="1471" y="215"/>
                  </a:lnTo>
                  <a:lnTo>
                    <a:pt x="1470" y="217"/>
                  </a:lnTo>
                  <a:lnTo>
                    <a:pt x="1470" y="217"/>
                  </a:lnTo>
                  <a:cubicBezTo>
                    <a:pt x="1472" y="212"/>
                    <a:pt x="1475" y="208"/>
                    <a:pt x="1479" y="204"/>
                  </a:cubicBezTo>
                  <a:lnTo>
                    <a:pt x="1481" y="202"/>
                  </a:lnTo>
                  <a:cubicBezTo>
                    <a:pt x="1492" y="190"/>
                    <a:pt x="1509" y="185"/>
                    <a:pt x="1524" y="188"/>
                  </a:cubicBezTo>
                  <a:lnTo>
                    <a:pt x="1527" y="189"/>
                  </a:lnTo>
                  <a:cubicBezTo>
                    <a:pt x="1536" y="191"/>
                    <a:pt x="1545" y="195"/>
                    <a:pt x="1551" y="202"/>
                  </a:cubicBezTo>
                  <a:lnTo>
                    <a:pt x="1554" y="205"/>
                  </a:lnTo>
                  <a:lnTo>
                    <a:pt x="1560" y="211"/>
                  </a:lnTo>
                  <a:lnTo>
                    <a:pt x="1546" y="201"/>
                  </a:lnTo>
                  <a:lnTo>
                    <a:pt x="1551" y="203"/>
                  </a:lnTo>
                  <a:lnTo>
                    <a:pt x="1514" y="200"/>
                  </a:lnTo>
                  <a:lnTo>
                    <a:pt x="1519" y="199"/>
                  </a:lnTo>
                  <a:lnTo>
                    <a:pt x="1491" y="223"/>
                  </a:lnTo>
                  <a:lnTo>
                    <a:pt x="1494" y="218"/>
                  </a:lnTo>
                  <a:lnTo>
                    <a:pt x="1490" y="227"/>
                  </a:lnTo>
                  <a:lnTo>
                    <a:pt x="1492" y="220"/>
                  </a:lnTo>
                  <a:lnTo>
                    <a:pt x="1495" y="209"/>
                  </a:lnTo>
                  <a:cubicBezTo>
                    <a:pt x="1496" y="206"/>
                    <a:pt x="1498" y="204"/>
                    <a:pt x="1499" y="201"/>
                  </a:cubicBezTo>
                  <a:lnTo>
                    <a:pt x="1502" y="197"/>
                  </a:lnTo>
                  <a:cubicBezTo>
                    <a:pt x="1507" y="187"/>
                    <a:pt x="1515" y="180"/>
                    <a:pt x="1526" y="175"/>
                  </a:cubicBezTo>
                  <a:lnTo>
                    <a:pt x="1528" y="174"/>
                  </a:lnTo>
                  <a:cubicBezTo>
                    <a:pt x="1546" y="167"/>
                    <a:pt x="1566" y="171"/>
                    <a:pt x="1580" y="185"/>
                  </a:cubicBezTo>
                  <a:lnTo>
                    <a:pt x="1582" y="187"/>
                  </a:lnTo>
                  <a:lnTo>
                    <a:pt x="1582" y="187"/>
                  </a:lnTo>
                  <a:lnTo>
                    <a:pt x="1536" y="179"/>
                  </a:lnTo>
                  <a:lnTo>
                    <a:pt x="1545" y="176"/>
                  </a:lnTo>
                  <a:lnTo>
                    <a:pt x="1530" y="185"/>
                  </a:lnTo>
                  <a:lnTo>
                    <a:pt x="1539" y="177"/>
                  </a:lnTo>
                  <a:lnTo>
                    <a:pt x="1551" y="167"/>
                  </a:lnTo>
                  <a:cubicBezTo>
                    <a:pt x="1558" y="162"/>
                    <a:pt x="1567" y="158"/>
                    <a:pt x="1576" y="157"/>
                  </a:cubicBezTo>
                  <a:lnTo>
                    <a:pt x="1585" y="156"/>
                  </a:lnTo>
                  <a:lnTo>
                    <a:pt x="1597" y="156"/>
                  </a:lnTo>
                  <a:lnTo>
                    <a:pt x="1573" y="164"/>
                  </a:lnTo>
                  <a:lnTo>
                    <a:pt x="1578" y="161"/>
                  </a:lnTo>
                  <a:lnTo>
                    <a:pt x="1582" y="158"/>
                  </a:lnTo>
                  <a:cubicBezTo>
                    <a:pt x="1593" y="150"/>
                    <a:pt x="1606" y="148"/>
                    <a:pt x="1618" y="150"/>
                  </a:cubicBezTo>
                  <a:lnTo>
                    <a:pt x="1623" y="151"/>
                  </a:lnTo>
                  <a:lnTo>
                    <a:pt x="1634" y="154"/>
                  </a:lnTo>
                  <a:lnTo>
                    <a:pt x="1601" y="155"/>
                  </a:lnTo>
                  <a:lnTo>
                    <a:pt x="1606" y="153"/>
                  </a:lnTo>
                  <a:cubicBezTo>
                    <a:pt x="1608" y="152"/>
                    <a:pt x="1611" y="152"/>
                    <a:pt x="1613" y="151"/>
                  </a:cubicBezTo>
                  <a:lnTo>
                    <a:pt x="1618" y="150"/>
                  </a:lnTo>
                  <a:cubicBezTo>
                    <a:pt x="1630" y="147"/>
                    <a:pt x="1642" y="149"/>
                    <a:pt x="1653" y="156"/>
                  </a:cubicBezTo>
                  <a:lnTo>
                    <a:pt x="1658" y="159"/>
                  </a:lnTo>
                  <a:lnTo>
                    <a:pt x="1664" y="163"/>
                  </a:lnTo>
                  <a:lnTo>
                    <a:pt x="1616" y="160"/>
                  </a:lnTo>
                  <a:lnTo>
                    <a:pt x="1621" y="158"/>
                  </a:lnTo>
                  <a:lnTo>
                    <a:pt x="1620" y="158"/>
                  </a:lnTo>
                  <a:cubicBezTo>
                    <a:pt x="1631" y="150"/>
                    <a:pt x="1645" y="148"/>
                    <a:pt x="1657" y="151"/>
                  </a:cubicBezTo>
                  <a:lnTo>
                    <a:pt x="1662" y="152"/>
                  </a:lnTo>
                  <a:cubicBezTo>
                    <a:pt x="1666" y="152"/>
                    <a:pt x="1669" y="154"/>
                    <a:pt x="1673" y="156"/>
                  </a:cubicBezTo>
                  <a:lnTo>
                    <a:pt x="1678" y="158"/>
                  </a:lnTo>
                  <a:lnTo>
                    <a:pt x="1667" y="154"/>
                  </a:lnTo>
                  <a:lnTo>
                    <a:pt x="1676" y="156"/>
                  </a:lnTo>
                  <a:lnTo>
                    <a:pt x="1685" y="158"/>
                  </a:lnTo>
                  <a:cubicBezTo>
                    <a:pt x="1689" y="159"/>
                    <a:pt x="1693" y="160"/>
                    <a:pt x="1696" y="162"/>
                  </a:cubicBezTo>
                  <a:lnTo>
                    <a:pt x="1701" y="165"/>
                  </a:lnTo>
                  <a:lnTo>
                    <a:pt x="1685" y="160"/>
                  </a:lnTo>
                  <a:lnTo>
                    <a:pt x="1690" y="160"/>
                  </a:lnTo>
                  <a:lnTo>
                    <a:pt x="1651" y="174"/>
                  </a:lnTo>
                  <a:lnTo>
                    <a:pt x="1656" y="169"/>
                  </a:lnTo>
                  <a:lnTo>
                    <a:pt x="1648" y="179"/>
                  </a:lnTo>
                  <a:lnTo>
                    <a:pt x="1652" y="171"/>
                  </a:lnTo>
                  <a:lnTo>
                    <a:pt x="1658" y="162"/>
                  </a:lnTo>
                  <a:lnTo>
                    <a:pt x="1661" y="156"/>
                  </a:lnTo>
                  <a:cubicBezTo>
                    <a:pt x="1663" y="152"/>
                    <a:pt x="1665" y="149"/>
                    <a:pt x="1668" y="146"/>
                  </a:cubicBezTo>
                  <a:lnTo>
                    <a:pt x="1672" y="141"/>
                  </a:lnTo>
                  <a:cubicBezTo>
                    <a:pt x="1675" y="138"/>
                    <a:pt x="1677" y="136"/>
                    <a:pt x="1680" y="134"/>
                  </a:cubicBezTo>
                  <a:lnTo>
                    <a:pt x="1685" y="130"/>
                  </a:lnTo>
                  <a:cubicBezTo>
                    <a:pt x="1689" y="127"/>
                    <a:pt x="1693" y="125"/>
                    <a:pt x="1698" y="124"/>
                  </a:cubicBezTo>
                  <a:lnTo>
                    <a:pt x="1702" y="122"/>
                  </a:lnTo>
                  <a:lnTo>
                    <a:pt x="1690" y="129"/>
                  </a:lnTo>
                  <a:lnTo>
                    <a:pt x="1695" y="125"/>
                  </a:lnTo>
                  <a:lnTo>
                    <a:pt x="1679" y="145"/>
                  </a:lnTo>
                  <a:lnTo>
                    <a:pt x="1681" y="139"/>
                  </a:lnTo>
                  <a:lnTo>
                    <a:pt x="1678" y="147"/>
                  </a:lnTo>
                  <a:lnTo>
                    <a:pt x="1680" y="139"/>
                  </a:lnTo>
                  <a:lnTo>
                    <a:pt x="1684" y="129"/>
                  </a:lnTo>
                  <a:lnTo>
                    <a:pt x="1686" y="122"/>
                  </a:lnTo>
                  <a:cubicBezTo>
                    <a:pt x="1687" y="118"/>
                    <a:pt x="1689" y="115"/>
                    <a:pt x="1691" y="111"/>
                  </a:cubicBezTo>
                  <a:lnTo>
                    <a:pt x="1696" y="103"/>
                  </a:lnTo>
                  <a:lnTo>
                    <a:pt x="1701" y="96"/>
                  </a:lnTo>
                  <a:lnTo>
                    <a:pt x="1710" y="81"/>
                  </a:lnTo>
                  <a:lnTo>
                    <a:pt x="1722" y="64"/>
                  </a:lnTo>
                  <a:lnTo>
                    <a:pt x="1733" y="51"/>
                  </a:lnTo>
                  <a:lnTo>
                    <a:pt x="1744" y="39"/>
                  </a:lnTo>
                  <a:lnTo>
                    <a:pt x="1745" y="38"/>
                  </a:lnTo>
                  <a:lnTo>
                    <a:pt x="1752" y="29"/>
                  </a:lnTo>
                  <a:cubicBezTo>
                    <a:pt x="1761" y="19"/>
                    <a:pt x="1774" y="13"/>
                    <a:pt x="1788" y="13"/>
                  </a:cubicBezTo>
                  <a:lnTo>
                    <a:pt x="1793" y="13"/>
                  </a:lnTo>
                  <a:lnTo>
                    <a:pt x="1797" y="13"/>
                  </a:lnTo>
                  <a:lnTo>
                    <a:pt x="1772" y="21"/>
                  </a:lnTo>
                  <a:lnTo>
                    <a:pt x="1781" y="15"/>
                  </a:lnTo>
                  <a:lnTo>
                    <a:pt x="1784" y="13"/>
                  </a:lnTo>
                  <a:cubicBezTo>
                    <a:pt x="1787" y="11"/>
                    <a:pt x="1790" y="9"/>
                    <a:pt x="1792" y="8"/>
                  </a:cubicBezTo>
                  <a:lnTo>
                    <a:pt x="1797" y="6"/>
                  </a:lnTo>
                  <a:cubicBezTo>
                    <a:pt x="1811" y="0"/>
                    <a:pt x="1828" y="1"/>
                    <a:pt x="1841" y="9"/>
                  </a:cubicBezTo>
                  <a:lnTo>
                    <a:pt x="1846" y="12"/>
                  </a:lnTo>
                  <a:cubicBezTo>
                    <a:pt x="1851" y="15"/>
                    <a:pt x="1856" y="19"/>
                    <a:pt x="1860" y="24"/>
                  </a:cubicBezTo>
                  <a:lnTo>
                    <a:pt x="1864" y="30"/>
                  </a:lnTo>
                  <a:lnTo>
                    <a:pt x="1872" y="43"/>
                  </a:lnTo>
                  <a:lnTo>
                    <a:pt x="1877" y="53"/>
                  </a:lnTo>
                  <a:lnTo>
                    <a:pt x="1883" y="65"/>
                  </a:lnTo>
                  <a:lnTo>
                    <a:pt x="1886" y="68"/>
                  </a:lnTo>
                  <a:lnTo>
                    <a:pt x="1872" y="54"/>
                  </a:lnTo>
                  <a:lnTo>
                    <a:pt x="1876" y="57"/>
                  </a:lnTo>
                  <a:lnTo>
                    <a:pt x="1883" y="62"/>
                  </a:lnTo>
                  <a:cubicBezTo>
                    <a:pt x="1889" y="66"/>
                    <a:pt x="1893" y="72"/>
                    <a:pt x="1896" y="78"/>
                  </a:cubicBezTo>
                  <a:lnTo>
                    <a:pt x="1901" y="87"/>
                  </a:lnTo>
                  <a:lnTo>
                    <a:pt x="1907" y="98"/>
                  </a:lnTo>
                  <a:lnTo>
                    <a:pt x="1881" y="74"/>
                  </a:lnTo>
                  <a:lnTo>
                    <a:pt x="1884" y="75"/>
                  </a:lnTo>
                  <a:lnTo>
                    <a:pt x="1848" y="75"/>
                  </a:lnTo>
                  <a:lnTo>
                    <a:pt x="1851" y="74"/>
                  </a:lnTo>
                  <a:lnTo>
                    <a:pt x="1849" y="75"/>
                  </a:lnTo>
                  <a:cubicBezTo>
                    <a:pt x="1864" y="68"/>
                    <a:pt x="1881" y="68"/>
                    <a:pt x="1895" y="77"/>
                  </a:cubicBezTo>
                  <a:lnTo>
                    <a:pt x="1898" y="78"/>
                  </a:lnTo>
                  <a:cubicBezTo>
                    <a:pt x="1905" y="83"/>
                    <a:pt x="1911" y="89"/>
                    <a:pt x="1915" y="96"/>
                  </a:cubicBezTo>
                  <a:lnTo>
                    <a:pt x="1917" y="101"/>
                  </a:lnTo>
                  <a:lnTo>
                    <a:pt x="1923" y="113"/>
                  </a:lnTo>
                  <a:lnTo>
                    <a:pt x="1926" y="123"/>
                  </a:lnTo>
                  <a:lnTo>
                    <a:pt x="1923" y="116"/>
                  </a:lnTo>
                  <a:lnTo>
                    <a:pt x="1925" y="121"/>
                  </a:lnTo>
                  <a:lnTo>
                    <a:pt x="1920" y="112"/>
                  </a:lnTo>
                  <a:lnTo>
                    <a:pt x="1924" y="117"/>
                  </a:lnTo>
                  <a:lnTo>
                    <a:pt x="1914" y="108"/>
                  </a:lnTo>
                  <a:lnTo>
                    <a:pt x="1919" y="112"/>
                  </a:lnTo>
                  <a:lnTo>
                    <a:pt x="1928" y="119"/>
                  </a:lnTo>
                  <a:lnTo>
                    <a:pt x="1937" y="128"/>
                  </a:lnTo>
                  <a:cubicBezTo>
                    <a:pt x="1941" y="132"/>
                    <a:pt x="1944" y="137"/>
                    <a:pt x="1946" y="142"/>
                  </a:cubicBezTo>
                  <a:lnTo>
                    <a:pt x="1950" y="153"/>
                  </a:lnTo>
                  <a:lnTo>
                    <a:pt x="1955" y="163"/>
                  </a:lnTo>
                  <a:lnTo>
                    <a:pt x="1943" y="146"/>
                  </a:lnTo>
                  <a:lnTo>
                    <a:pt x="1948" y="151"/>
                  </a:lnTo>
                  <a:lnTo>
                    <a:pt x="1939" y="145"/>
                  </a:lnTo>
                  <a:lnTo>
                    <a:pt x="1943" y="147"/>
                  </a:lnTo>
                  <a:cubicBezTo>
                    <a:pt x="1946" y="148"/>
                    <a:pt x="1948" y="150"/>
                    <a:pt x="1950" y="151"/>
                  </a:cubicBezTo>
                  <a:lnTo>
                    <a:pt x="1959" y="159"/>
                  </a:lnTo>
                  <a:cubicBezTo>
                    <a:pt x="1963" y="162"/>
                    <a:pt x="1967" y="166"/>
                    <a:pt x="1969" y="170"/>
                  </a:cubicBezTo>
                  <a:lnTo>
                    <a:pt x="1974" y="177"/>
                  </a:lnTo>
                  <a:lnTo>
                    <a:pt x="1981" y="188"/>
                  </a:lnTo>
                  <a:lnTo>
                    <a:pt x="1988" y="198"/>
                  </a:lnTo>
                  <a:lnTo>
                    <a:pt x="1979" y="189"/>
                  </a:lnTo>
                  <a:lnTo>
                    <a:pt x="1989" y="197"/>
                  </a:lnTo>
                  <a:lnTo>
                    <a:pt x="1968" y="187"/>
                  </a:lnTo>
                  <a:lnTo>
                    <a:pt x="1973" y="188"/>
                  </a:lnTo>
                  <a:lnTo>
                    <a:pt x="1972" y="187"/>
                  </a:lnTo>
                  <a:cubicBezTo>
                    <a:pt x="1979" y="188"/>
                    <a:pt x="1985" y="190"/>
                    <a:pt x="1991" y="193"/>
                  </a:cubicBezTo>
                  <a:lnTo>
                    <a:pt x="2000" y="198"/>
                  </a:lnTo>
                  <a:cubicBezTo>
                    <a:pt x="2005" y="201"/>
                    <a:pt x="2010" y="205"/>
                    <a:pt x="2013" y="209"/>
                  </a:cubicBezTo>
                  <a:lnTo>
                    <a:pt x="2018" y="215"/>
                  </a:lnTo>
                  <a:lnTo>
                    <a:pt x="2013" y="210"/>
                  </a:lnTo>
                  <a:lnTo>
                    <a:pt x="2018" y="214"/>
                  </a:lnTo>
                  <a:lnTo>
                    <a:pt x="1961" y="209"/>
                  </a:lnTo>
                  <a:lnTo>
                    <a:pt x="1966" y="206"/>
                  </a:lnTo>
                  <a:lnTo>
                    <a:pt x="1969" y="204"/>
                  </a:lnTo>
                  <a:cubicBezTo>
                    <a:pt x="1988" y="191"/>
                    <a:pt x="2013" y="194"/>
                    <a:pt x="2029" y="210"/>
                  </a:cubicBezTo>
                  <a:lnTo>
                    <a:pt x="2034" y="215"/>
                  </a:lnTo>
                  <a:lnTo>
                    <a:pt x="2042" y="224"/>
                  </a:lnTo>
                  <a:lnTo>
                    <a:pt x="2015" y="208"/>
                  </a:lnTo>
                  <a:lnTo>
                    <a:pt x="2020" y="209"/>
                  </a:lnTo>
                  <a:lnTo>
                    <a:pt x="2009" y="207"/>
                  </a:lnTo>
                  <a:lnTo>
                    <a:pt x="2014" y="207"/>
                  </a:lnTo>
                  <a:lnTo>
                    <a:pt x="2021" y="207"/>
                  </a:lnTo>
                  <a:cubicBezTo>
                    <a:pt x="2028" y="207"/>
                    <a:pt x="2035" y="208"/>
                    <a:pt x="2041" y="210"/>
                  </a:cubicBezTo>
                  <a:lnTo>
                    <a:pt x="2050" y="214"/>
                  </a:lnTo>
                  <a:lnTo>
                    <a:pt x="2059" y="217"/>
                  </a:lnTo>
                  <a:cubicBezTo>
                    <a:pt x="2062" y="218"/>
                    <a:pt x="2065" y="219"/>
                    <a:pt x="2067" y="221"/>
                  </a:cubicBezTo>
                  <a:lnTo>
                    <a:pt x="2072" y="224"/>
                  </a:lnTo>
                  <a:lnTo>
                    <a:pt x="2079" y="228"/>
                  </a:lnTo>
                  <a:lnTo>
                    <a:pt x="2047" y="220"/>
                  </a:lnTo>
                  <a:lnTo>
                    <a:pt x="2052" y="220"/>
                  </a:lnTo>
                  <a:lnTo>
                    <a:pt x="2051" y="220"/>
                  </a:lnTo>
                  <a:cubicBezTo>
                    <a:pt x="2054" y="219"/>
                    <a:pt x="2058" y="218"/>
                    <a:pt x="2061" y="218"/>
                  </a:cubicBezTo>
                  <a:lnTo>
                    <a:pt x="2066" y="218"/>
                  </a:lnTo>
                  <a:cubicBezTo>
                    <a:pt x="2073" y="218"/>
                    <a:pt x="2080" y="220"/>
                    <a:pt x="2086" y="223"/>
                  </a:cubicBezTo>
                  <a:lnTo>
                    <a:pt x="2090" y="225"/>
                  </a:lnTo>
                  <a:cubicBezTo>
                    <a:pt x="2099" y="228"/>
                    <a:pt x="2105" y="234"/>
                    <a:pt x="2110" y="241"/>
                  </a:cubicBezTo>
                  <a:lnTo>
                    <a:pt x="2115" y="248"/>
                  </a:lnTo>
                  <a:lnTo>
                    <a:pt x="2119" y="252"/>
                  </a:lnTo>
                  <a:lnTo>
                    <a:pt x="2096" y="236"/>
                  </a:lnTo>
                  <a:lnTo>
                    <a:pt x="2100" y="237"/>
                  </a:lnTo>
                  <a:lnTo>
                    <a:pt x="2100" y="237"/>
                  </a:lnTo>
                  <a:cubicBezTo>
                    <a:pt x="2109" y="239"/>
                    <a:pt x="2117" y="244"/>
                    <a:pt x="2123" y="250"/>
                  </a:cubicBezTo>
                  <a:lnTo>
                    <a:pt x="2128" y="255"/>
                  </a:lnTo>
                  <a:lnTo>
                    <a:pt x="2133" y="260"/>
                  </a:lnTo>
                  <a:lnTo>
                    <a:pt x="2109" y="246"/>
                  </a:lnTo>
                  <a:lnTo>
                    <a:pt x="2118" y="248"/>
                  </a:lnTo>
                  <a:lnTo>
                    <a:pt x="2095" y="249"/>
                  </a:lnTo>
                  <a:lnTo>
                    <a:pt x="2100" y="248"/>
                  </a:lnTo>
                  <a:lnTo>
                    <a:pt x="2107" y="246"/>
                  </a:lnTo>
                  <a:cubicBezTo>
                    <a:pt x="2120" y="244"/>
                    <a:pt x="2134" y="247"/>
                    <a:pt x="2145" y="255"/>
                  </a:cubicBezTo>
                  <a:lnTo>
                    <a:pt x="2147" y="257"/>
                  </a:lnTo>
                  <a:cubicBezTo>
                    <a:pt x="2155" y="262"/>
                    <a:pt x="2160" y="271"/>
                    <a:pt x="2164" y="280"/>
                  </a:cubicBezTo>
                  <a:lnTo>
                    <a:pt x="2166" y="287"/>
                  </a:lnTo>
                  <a:lnTo>
                    <a:pt x="2170" y="304"/>
                  </a:lnTo>
                  <a:lnTo>
                    <a:pt x="2172" y="316"/>
                  </a:lnTo>
                  <a:lnTo>
                    <a:pt x="2174" y="320"/>
                  </a:lnTo>
                  <a:lnTo>
                    <a:pt x="2159" y="298"/>
                  </a:lnTo>
                  <a:lnTo>
                    <a:pt x="2164" y="302"/>
                  </a:lnTo>
                  <a:lnTo>
                    <a:pt x="2146" y="291"/>
                  </a:lnTo>
                  <a:lnTo>
                    <a:pt x="2151" y="293"/>
                  </a:lnTo>
                  <a:cubicBezTo>
                    <a:pt x="2160" y="296"/>
                    <a:pt x="2168" y="301"/>
                    <a:pt x="2174" y="309"/>
                  </a:cubicBezTo>
                  <a:lnTo>
                    <a:pt x="2179" y="314"/>
                  </a:lnTo>
                  <a:lnTo>
                    <a:pt x="2183" y="320"/>
                  </a:lnTo>
                  <a:lnTo>
                    <a:pt x="2178" y="315"/>
                  </a:lnTo>
                  <a:lnTo>
                    <a:pt x="2187" y="323"/>
                  </a:lnTo>
                  <a:lnTo>
                    <a:pt x="2188" y="323"/>
                  </a:lnTo>
                  <a:cubicBezTo>
                    <a:pt x="2191" y="325"/>
                    <a:pt x="2194" y="327"/>
                    <a:pt x="2196" y="330"/>
                  </a:cubicBezTo>
                  <a:lnTo>
                    <a:pt x="2201" y="335"/>
                  </a:lnTo>
                  <a:cubicBezTo>
                    <a:pt x="2203" y="338"/>
                    <a:pt x="2205" y="341"/>
                    <a:pt x="2207" y="344"/>
                  </a:cubicBezTo>
                  <a:lnTo>
                    <a:pt x="2217" y="362"/>
                  </a:lnTo>
                  <a:lnTo>
                    <a:pt x="2223" y="376"/>
                  </a:lnTo>
                  <a:lnTo>
                    <a:pt x="2227" y="384"/>
                  </a:lnTo>
                  <a:lnTo>
                    <a:pt x="2213" y="367"/>
                  </a:lnTo>
                  <a:lnTo>
                    <a:pt x="2218" y="371"/>
                  </a:lnTo>
                  <a:lnTo>
                    <a:pt x="2210" y="366"/>
                  </a:lnTo>
                  <a:lnTo>
                    <a:pt x="2215" y="368"/>
                  </a:lnTo>
                  <a:cubicBezTo>
                    <a:pt x="2223" y="372"/>
                    <a:pt x="2230" y="378"/>
                    <a:pt x="2235" y="386"/>
                  </a:cubicBezTo>
                  <a:lnTo>
                    <a:pt x="2239" y="394"/>
                  </a:lnTo>
                  <a:lnTo>
                    <a:pt x="2244" y="401"/>
                  </a:lnTo>
                  <a:lnTo>
                    <a:pt x="2250" y="408"/>
                  </a:lnTo>
                  <a:lnTo>
                    <a:pt x="2255" y="415"/>
                  </a:lnTo>
                  <a:cubicBezTo>
                    <a:pt x="2257" y="418"/>
                    <a:pt x="2259" y="420"/>
                    <a:pt x="2260" y="423"/>
                  </a:cubicBezTo>
                  <a:lnTo>
                    <a:pt x="2264" y="432"/>
                  </a:lnTo>
                  <a:cubicBezTo>
                    <a:pt x="2265" y="434"/>
                    <a:pt x="2266" y="436"/>
                    <a:pt x="2267" y="438"/>
                  </a:cubicBezTo>
                  <a:lnTo>
                    <a:pt x="2270" y="446"/>
                  </a:lnTo>
                  <a:lnTo>
                    <a:pt x="2273" y="457"/>
                  </a:lnTo>
                  <a:lnTo>
                    <a:pt x="2275" y="467"/>
                  </a:lnTo>
                  <a:lnTo>
                    <a:pt x="2277" y="471"/>
                  </a:lnTo>
                  <a:lnTo>
                    <a:pt x="2272" y="462"/>
                  </a:lnTo>
                  <a:lnTo>
                    <a:pt x="2277" y="470"/>
                  </a:lnTo>
                  <a:lnTo>
                    <a:pt x="2272" y="462"/>
                  </a:lnTo>
                  <a:lnTo>
                    <a:pt x="2276" y="467"/>
                  </a:lnTo>
                  <a:lnTo>
                    <a:pt x="2254" y="453"/>
                  </a:lnTo>
                  <a:lnTo>
                    <a:pt x="2259" y="455"/>
                  </a:lnTo>
                  <a:lnTo>
                    <a:pt x="2260" y="455"/>
                  </a:lnTo>
                  <a:cubicBezTo>
                    <a:pt x="2270" y="457"/>
                    <a:pt x="2278" y="462"/>
                    <a:pt x="2285" y="469"/>
                  </a:cubicBezTo>
                  <a:lnTo>
                    <a:pt x="2294" y="479"/>
                  </a:lnTo>
                  <a:cubicBezTo>
                    <a:pt x="2297" y="481"/>
                    <a:pt x="2299" y="484"/>
                    <a:pt x="2300" y="487"/>
                  </a:cubicBezTo>
                  <a:lnTo>
                    <a:pt x="2310" y="502"/>
                  </a:lnTo>
                  <a:cubicBezTo>
                    <a:pt x="2311" y="505"/>
                    <a:pt x="2313" y="507"/>
                    <a:pt x="2314" y="510"/>
                  </a:cubicBezTo>
                  <a:lnTo>
                    <a:pt x="2318" y="521"/>
                  </a:lnTo>
                  <a:lnTo>
                    <a:pt x="2322" y="532"/>
                  </a:lnTo>
                  <a:lnTo>
                    <a:pt x="2316" y="521"/>
                  </a:lnTo>
                  <a:lnTo>
                    <a:pt x="2321" y="527"/>
                  </a:lnTo>
                  <a:lnTo>
                    <a:pt x="2326" y="534"/>
                  </a:lnTo>
                  <a:cubicBezTo>
                    <a:pt x="2328" y="537"/>
                    <a:pt x="2330" y="540"/>
                    <a:pt x="2331" y="543"/>
                  </a:cubicBezTo>
                  <a:lnTo>
                    <a:pt x="2336" y="555"/>
                  </a:lnTo>
                  <a:lnTo>
                    <a:pt x="2341" y="567"/>
                  </a:lnTo>
                  <a:lnTo>
                    <a:pt x="2329" y="549"/>
                  </a:lnTo>
                  <a:lnTo>
                    <a:pt x="2334" y="554"/>
                  </a:lnTo>
                  <a:lnTo>
                    <a:pt x="2329" y="550"/>
                  </a:lnTo>
                  <a:lnTo>
                    <a:pt x="2333" y="553"/>
                  </a:lnTo>
                  <a:cubicBezTo>
                    <a:pt x="2337" y="555"/>
                    <a:pt x="2341" y="559"/>
                    <a:pt x="2344" y="563"/>
                  </a:cubicBezTo>
                  <a:lnTo>
                    <a:pt x="2354" y="575"/>
                  </a:lnTo>
                  <a:cubicBezTo>
                    <a:pt x="2355" y="577"/>
                    <a:pt x="2356" y="578"/>
                    <a:pt x="2358" y="581"/>
                  </a:cubicBezTo>
                  <a:lnTo>
                    <a:pt x="2367" y="597"/>
                  </a:lnTo>
                  <a:lnTo>
                    <a:pt x="2378" y="621"/>
                  </a:lnTo>
                  <a:lnTo>
                    <a:pt x="2375" y="615"/>
                  </a:lnTo>
                  <a:lnTo>
                    <a:pt x="2385" y="630"/>
                  </a:lnTo>
                  <a:lnTo>
                    <a:pt x="2390" y="637"/>
                  </a:lnTo>
                  <a:lnTo>
                    <a:pt x="2385" y="632"/>
                  </a:lnTo>
                  <a:lnTo>
                    <a:pt x="2395" y="640"/>
                  </a:lnTo>
                  <a:cubicBezTo>
                    <a:pt x="2398" y="643"/>
                    <a:pt x="2400" y="645"/>
                    <a:pt x="2402" y="648"/>
                  </a:cubicBezTo>
                  <a:lnTo>
                    <a:pt x="2412" y="662"/>
                  </a:lnTo>
                  <a:lnTo>
                    <a:pt x="2423" y="681"/>
                  </a:lnTo>
                  <a:lnTo>
                    <a:pt x="2426" y="685"/>
                  </a:lnTo>
                  <a:lnTo>
                    <a:pt x="2432" y="695"/>
                  </a:lnTo>
                  <a:lnTo>
                    <a:pt x="2439" y="708"/>
                  </a:lnTo>
                  <a:lnTo>
                    <a:pt x="2444" y="720"/>
                  </a:lnTo>
                  <a:lnTo>
                    <a:pt x="2439" y="710"/>
                  </a:lnTo>
                  <a:lnTo>
                    <a:pt x="2444" y="717"/>
                  </a:lnTo>
                  <a:lnTo>
                    <a:pt x="2449" y="725"/>
                  </a:lnTo>
                  <a:lnTo>
                    <a:pt x="2461" y="745"/>
                  </a:lnTo>
                  <a:lnTo>
                    <a:pt x="2456" y="738"/>
                  </a:lnTo>
                  <a:lnTo>
                    <a:pt x="2465" y="749"/>
                  </a:lnTo>
                  <a:lnTo>
                    <a:pt x="2467" y="751"/>
                  </a:lnTo>
                  <a:lnTo>
                    <a:pt x="2472" y="756"/>
                  </a:lnTo>
                  <a:cubicBezTo>
                    <a:pt x="2475" y="759"/>
                    <a:pt x="2478" y="762"/>
                    <a:pt x="2480" y="766"/>
                  </a:cubicBezTo>
                  <a:lnTo>
                    <a:pt x="2490" y="782"/>
                  </a:lnTo>
                  <a:lnTo>
                    <a:pt x="2497" y="799"/>
                  </a:lnTo>
                  <a:lnTo>
                    <a:pt x="2500" y="805"/>
                  </a:lnTo>
                  <a:lnTo>
                    <a:pt x="2491" y="792"/>
                  </a:lnTo>
                  <a:lnTo>
                    <a:pt x="2496" y="797"/>
                  </a:lnTo>
                  <a:lnTo>
                    <a:pt x="2496" y="797"/>
                  </a:lnTo>
                  <a:cubicBezTo>
                    <a:pt x="2499" y="799"/>
                    <a:pt x="2502" y="802"/>
                    <a:pt x="2505" y="805"/>
                  </a:cubicBezTo>
                  <a:lnTo>
                    <a:pt x="2510" y="812"/>
                  </a:lnTo>
                  <a:lnTo>
                    <a:pt x="2516" y="822"/>
                  </a:lnTo>
                  <a:lnTo>
                    <a:pt x="2506" y="810"/>
                  </a:lnTo>
                  <a:lnTo>
                    <a:pt x="2511" y="814"/>
                  </a:lnTo>
                  <a:cubicBezTo>
                    <a:pt x="2514" y="817"/>
                    <a:pt x="2516" y="819"/>
                    <a:pt x="2518" y="822"/>
                  </a:cubicBezTo>
                  <a:lnTo>
                    <a:pt x="2523" y="827"/>
                  </a:lnTo>
                  <a:cubicBezTo>
                    <a:pt x="2525" y="830"/>
                    <a:pt x="2527" y="833"/>
                    <a:pt x="2529" y="837"/>
                  </a:cubicBezTo>
                  <a:lnTo>
                    <a:pt x="2533" y="846"/>
                  </a:lnTo>
                  <a:lnTo>
                    <a:pt x="2537" y="853"/>
                  </a:lnTo>
                  <a:lnTo>
                    <a:pt x="2518" y="834"/>
                  </a:lnTo>
                  <a:lnTo>
                    <a:pt x="2523" y="837"/>
                  </a:lnTo>
                  <a:lnTo>
                    <a:pt x="2522" y="836"/>
                  </a:lnTo>
                  <a:cubicBezTo>
                    <a:pt x="2532" y="840"/>
                    <a:pt x="2541" y="847"/>
                    <a:pt x="2546" y="857"/>
                  </a:cubicBezTo>
                  <a:lnTo>
                    <a:pt x="2551" y="865"/>
                  </a:lnTo>
                  <a:lnTo>
                    <a:pt x="2552" y="867"/>
                  </a:lnTo>
                  <a:lnTo>
                    <a:pt x="2551" y="865"/>
                  </a:lnTo>
                  <a:lnTo>
                    <a:pt x="2513" y="847"/>
                  </a:lnTo>
                  <a:lnTo>
                    <a:pt x="2516" y="847"/>
                  </a:lnTo>
                  <a:lnTo>
                    <a:pt x="2486" y="857"/>
                  </a:lnTo>
                  <a:lnTo>
                    <a:pt x="2488" y="855"/>
                  </a:lnTo>
                  <a:lnTo>
                    <a:pt x="2496" y="850"/>
                  </a:lnTo>
                  <a:cubicBezTo>
                    <a:pt x="2511" y="840"/>
                    <a:pt x="2529" y="839"/>
                    <a:pt x="2544" y="847"/>
                  </a:cubicBezTo>
                  <a:lnTo>
                    <a:pt x="2549" y="850"/>
                  </a:lnTo>
                  <a:cubicBezTo>
                    <a:pt x="2555" y="853"/>
                    <a:pt x="2561" y="857"/>
                    <a:pt x="2565" y="862"/>
                  </a:cubicBezTo>
                  <a:lnTo>
                    <a:pt x="2570" y="868"/>
                  </a:lnTo>
                  <a:cubicBezTo>
                    <a:pt x="2572" y="870"/>
                    <a:pt x="2574" y="873"/>
                    <a:pt x="2575" y="877"/>
                  </a:cubicBezTo>
                  <a:lnTo>
                    <a:pt x="2580" y="887"/>
                  </a:lnTo>
                  <a:lnTo>
                    <a:pt x="2585" y="897"/>
                  </a:lnTo>
                  <a:lnTo>
                    <a:pt x="2560" y="873"/>
                  </a:lnTo>
                  <a:lnTo>
                    <a:pt x="2565" y="875"/>
                  </a:lnTo>
                  <a:lnTo>
                    <a:pt x="2552" y="872"/>
                  </a:lnTo>
                  <a:lnTo>
                    <a:pt x="2557" y="872"/>
                  </a:lnTo>
                  <a:cubicBezTo>
                    <a:pt x="2567" y="873"/>
                    <a:pt x="2576" y="877"/>
                    <a:pt x="2583" y="884"/>
                  </a:cubicBezTo>
                  <a:lnTo>
                    <a:pt x="2588" y="888"/>
                  </a:lnTo>
                  <a:lnTo>
                    <a:pt x="2581" y="883"/>
                  </a:lnTo>
                  <a:lnTo>
                    <a:pt x="2586" y="886"/>
                  </a:lnTo>
                  <a:lnTo>
                    <a:pt x="2541" y="883"/>
                  </a:lnTo>
                  <a:lnTo>
                    <a:pt x="2546" y="881"/>
                  </a:lnTo>
                  <a:lnTo>
                    <a:pt x="2553" y="878"/>
                  </a:lnTo>
                  <a:cubicBezTo>
                    <a:pt x="2563" y="874"/>
                    <a:pt x="2575" y="874"/>
                    <a:pt x="2586" y="877"/>
                  </a:cubicBezTo>
                  <a:lnTo>
                    <a:pt x="2590" y="879"/>
                  </a:lnTo>
                  <a:cubicBezTo>
                    <a:pt x="2595" y="881"/>
                    <a:pt x="2600" y="883"/>
                    <a:pt x="2604" y="887"/>
                  </a:cubicBezTo>
                  <a:lnTo>
                    <a:pt x="2609" y="890"/>
                  </a:lnTo>
                  <a:lnTo>
                    <a:pt x="2618" y="899"/>
                  </a:lnTo>
                  <a:lnTo>
                    <a:pt x="2623" y="904"/>
                  </a:lnTo>
                  <a:lnTo>
                    <a:pt x="2589" y="889"/>
                  </a:lnTo>
                  <a:lnTo>
                    <a:pt x="2594" y="889"/>
                  </a:lnTo>
                  <a:lnTo>
                    <a:pt x="2598" y="889"/>
                  </a:lnTo>
                  <a:cubicBezTo>
                    <a:pt x="2609" y="889"/>
                    <a:pt x="2620" y="893"/>
                    <a:pt x="2628" y="900"/>
                  </a:cubicBezTo>
                  <a:lnTo>
                    <a:pt x="2633" y="904"/>
                  </a:lnTo>
                  <a:lnTo>
                    <a:pt x="2627" y="900"/>
                  </a:lnTo>
                  <a:lnTo>
                    <a:pt x="2631" y="902"/>
                  </a:lnTo>
                  <a:lnTo>
                    <a:pt x="2574" y="910"/>
                  </a:lnTo>
                  <a:lnTo>
                    <a:pt x="2579" y="906"/>
                  </a:lnTo>
                  <a:lnTo>
                    <a:pt x="2579" y="904"/>
                  </a:lnTo>
                  <a:cubicBezTo>
                    <a:pt x="2583" y="900"/>
                    <a:pt x="2586" y="896"/>
                    <a:pt x="2590" y="893"/>
                  </a:cubicBezTo>
                  <a:lnTo>
                    <a:pt x="2600" y="887"/>
                  </a:lnTo>
                  <a:lnTo>
                    <a:pt x="2605" y="884"/>
                  </a:lnTo>
                  <a:lnTo>
                    <a:pt x="2594" y="893"/>
                  </a:lnTo>
                  <a:lnTo>
                    <a:pt x="2599" y="888"/>
                  </a:lnTo>
                  <a:lnTo>
                    <a:pt x="2591" y="902"/>
                  </a:lnTo>
                  <a:lnTo>
                    <a:pt x="2593" y="895"/>
                  </a:lnTo>
                  <a:lnTo>
                    <a:pt x="2595" y="889"/>
                  </a:lnTo>
                  <a:lnTo>
                    <a:pt x="2599" y="873"/>
                  </a:lnTo>
                  <a:cubicBezTo>
                    <a:pt x="2600" y="870"/>
                    <a:pt x="2601" y="867"/>
                    <a:pt x="2602" y="864"/>
                  </a:cubicBezTo>
                  <a:lnTo>
                    <a:pt x="2607" y="854"/>
                  </a:lnTo>
                  <a:lnTo>
                    <a:pt x="2612" y="844"/>
                  </a:lnTo>
                  <a:lnTo>
                    <a:pt x="2615" y="835"/>
                  </a:lnTo>
                  <a:lnTo>
                    <a:pt x="2616" y="832"/>
                  </a:lnTo>
                  <a:cubicBezTo>
                    <a:pt x="2618" y="827"/>
                    <a:pt x="2620" y="823"/>
                    <a:pt x="2623" y="819"/>
                  </a:cubicBezTo>
                  <a:lnTo>
                    <a:pt x="2625" y="816"/>
                  </a:lnTo>
                  <a:cubicBezTo>
                    <a:pt x="2631" y="808"/>
                    <a:pt x="2638" y="802"/>
                    <a:pt x="2647" y="799"/>
                  </a:cubicBezTo>
                  <a:lnTo>
                    <a:pt x="2649" y="798"/>
                  </a:lnTo>
                  <a:cubicBezTo>
                    <a:pt x="2661" y="793"/>
                    <a:pt x="2673" y="793"/>
                    <a:pt x="2685" y="798"/>
                  </a:cubicBezTo>
                  <a:lnTo>
                    <a:pt x="2687" y="799"/>
                  </a:lnTo>
                  <a:cubicBezTo>
                    <a:pt x="2691" y="800"/>
                    <a:pt x="2695" y="803"/>
                    <a:pt x="2698" y="805"/>
                  </a:cubicBezTo>
                  <a:lnTo>
                    <a:pt x="2700" y="807"/>
                  </a:lnTo>
                  <a:lnTo>
                    <a:pt x="2671" y="797"/>
                  </a:lnTo>
                  <a:lnTo>
                    <a:pt x="2674" y="797"/>
                  </a:lnTo>
                  <a:lnTo>
                    <a:pt x="2636" y="816"/>
                  </a:lnTo>
                  <a:lnTo>
                    <a:pt x="2640" y="810"/>
                  </a:lnTo>
                  <a:lnTo>
                    <a:pt x="2644" y="804"/>
                  </a:lnTo>
                  <a:cubicBezTo>
                    <a:pt x="2648" y="799"/>
                    <a:pt x="2652" y="795"/>
                    <a:pt x="2657" y="792"/>
                  </a:cubicBezTo>
                  <a:lnTo>
                    <a:pt x="2661" y="789"/>
                  </a:lnTo>
                  <a:lnTo>
                    <a:pt x="2672" y="784"/>
                  </a:lnTo>
                  <a:lnTo>
                    <a:pt x="2662" y="790"/>
                  </a:lnTo>
                  <a:lnTo>
                    <a:pt x="2671" y="782"/>
                  </a:lnTo>
                  <a:cubicBezTo>
                    <a:pt x="2677" y="777"/>
                    <a:pt x="2685" y="773"/>
                    <a:pt x="2693" y="772"/>
                  </a:cubicBezTo>
                  <a:lnTo>
                    <a:pt x="2698" y="771"/>
                  </a:lnTo>
                  <a:lnTo>
                    <a:pt x="2701" y="770"/>
                  </a:lnTo>
                  <a:lnTo>
                    <a:pt x="2681" y="779"/>
                  </a:lnTo>
                  <a:lnTo>
                    <a:pt x="2686" y="775"/>
                  </a:lnTo>
                  <a:lnTo>
                    <a:pt x="2679" y="783"/>
                  </a:lnTo>
                  <a:lnTo>
                    <a:pt x="2684" y="777"/>
                  </a:lnTo>
                  <a:lnTo>
                    <a:pt x="2697" y="764"/>
                  </a:lnTo>
                  <a:cubicBezTo>
                    <a:pt x="2703" y="758"/>
                    <a:pt x="2710" y="754"/>
                    <a:pt x="2718" y="752"/>
                  </a:cubicBezTo>
                  <a:lnTo>
                    <a:pt x="2728" y="750"/>
                  </a:lnTo>
                  <a:lnTo>
                    <a:pt x="2710" y="758"/>
                  </a:lnTo>
                  <a:lnTo>
                    <a:pt x="2715" y="755"/>
                  </a:lnTo>
                  <a:cubicBezTo>
                    <a:pt x="2719" y="752"/>
                    <a:pt x="2722" y="750"/>
                    <a:pt x="2727" y="748"/>
                  </a:cubicBezTo>
                  <a:lnTo>
                    <a:pt x="2732" y="746"/>
                  </a:lnTo>
                  <a:cubicBezTo>
                    <a:pt x="2751" y="738"/>
                    <a:pt x="2773" y="744"/>
                    <a:pt x="2787" y="760"/>
                  </a:cubicBezTo>
                  <a:lnTo>
                    <a:pt x="2791" y="766"/>
                  </a:lnTo>
                  <a:lnTo>
                    <a:pt x="2797" y="773"/>
                  </a:lnTo>
                  <a:lnTo>
                    <a:pt x="2754" y="754"/>
                  </a:lnTo>
                  <a:lnTo>
                    <a:pt x="2759" y="754"/>
                  </a:lnTo>
                  <a:lnTo>
                    <a:pt x="2744" y="758"/>
                  </a:lnTo>
                  <a:lnTo>
                    <a:pt x="2748" y="756"/>
                  </a:lnTo>
                  <a:lnTo>
                    <a:pt x="2759" y="752"/>
                  </a:lnTo>
                  <a:cubicBezTo>
                    <a:pt x="2762" y="751"/>
                    <a:pt x="2765" y="751"/>
                    <a:pt x="2768" y="750"/>
                  </a:cubicBezTo>
                  <a:lnTo>
                    <a:pt x="2772" y="750"/>
                  </a:lnTo>
                  <a:cubicBezTo>
                    <a:pt x="2785" y="748"/>
                    <a:pt x="2798" y="752"/>
                    <a:pt x="2807" y="760"/>
                  </a:cubicBezTo>
                  <a:lnTo>
                    <a:pt x="2812" y="764"/>
                  </a:lnTo>
                  <a:lnTo>
                    <a:pt x="2819" y="770"/>
                  </a:lnTo>
                  <a:lnTo>
                    <a:pt x="2787" y="757"/>
                  </a:lnTo>
                  <a:lnTo>
                    <a:pt x="2792" y="757"/>
                  </a:lnTo>
                  <a:lnTo>
                    <a:pt x="2777" y="760"/>
                  </a:lnTo>
                  <a:lnTo>
                    <a:pt x="2781" y="758"/>
                  </a:lnTo>
                  <a:lnTo>
                    <a:pt x="2767" y="766"/>
                  </a:lnTo>
                  <a:lnTo>
                    <a:pt x="2771" y="763"/>
                  </a:lnTo>
                  <a:cubicBezTo>
                    <a:pt x="2776" y="759"/>
                    <a:pt x="2781" y="756"/>
                    <a:pt x="2787" y="754"/>
                  </a:cubicBezTo>
                  <a:lnTo>
                    <a:pt x="2792" y="753"/>
                  </a:lnTo>
                  <a:cubicBezTo>
                    <a:pt x="2809" y="748"/>
                    <a:pt x="2827" y="753"/>
                    <a:pt x="2840" y="765"/>
                  </a:cubicBezTo>
                  <a:lnTo>
                    <a:pt x="2842" y="768"/>
                  </a:lnTo>
                  <a:cubicBezTo>
                    <a:pt x="2846" y="771"/>
                    <a:pt x="2849" y="775"/>
                    <a:pt x="2851" y="780"/>
                  </a:cubicBezTo>
                  <a:lnTo>
                    <a:pt x="2853" y="784"/>
                  </a:lnTo>
                  <a:lnTo>
                    <a:pt x="2854" y="784"/>
                  </a:lnTo>
                  <a:lnTo>
                    <a:pt x="2852" y="782"/>
                  </a:lnTo>
                  <a:lnTo>
                    <a:pt x="2815" y="764"/>
                  </a:lnTo>
                  <a:lnTo>
                    <a:pt x="2817" y="764"/>
                  </a:lnTo>
                  <a:lnTo>
                    <a:pt x="2787" y="774"/>
                  </a:lnTo>
                  <a:lnTo>
                    <a:pt x="2790" y="772"/>
                  </a:lnTo>
                  <a:lnTo>
                    <a:pt x="2795" y="769"/>
                  </a:lnTo>
                  <a:cubicBezTo>
                    <a:pt x="2807" y="759"/>
                    <a:pt x="2823" y="756"/>
                    <a:pt x="2838" y="760"/>
                  </a:cubicBezTo>
                  <a:lnTo>
                    <a:pt x="2843" y="762"/>
                  </a:lnTo>
                  <a:cubicBezTo>
                    <a:pt x="2849" y="764"/>
                    <a:pt x="2854" y="766"/>
                    <a:pt x="2859" y="770"/>
                  </a:cubicBezTo>
                  <a:lnTo>
                    <a:pt x="2863" y="774"/>
                  </a:lnTo>
                  <a:lnTo>
                    <a:pt x="2871" y="780"/>
                  </a:lnTo>
                  <a:lnTo>
                    <a:pt x="2879" y="789"/>
                  </a:lnTo>
                  <a:lnTo>
                    <a:pt x="2864" y="778"/>
                  </a:lnTo>
                  <a:lnTo>
                    <a:pt x="2874" y="782"/>
                  </a:lnTo>
                  <a:lnTo>
                    <a:pt x="2879" y="784"/>
                  </a:lnTo>
                  <a:lnTo>
                    <a:pt x="2865" y="781"/>
                  </a:lnTo>
                  <a:lnTo>
                    <a:pt x="2874" y="782"/>
                  </a:lnTo>
                  <a:lnTo>
                    <a:pt x="2886" y="783"/>
                  </a:lnTo>
                  <a:lnTo>
                    <a:pt x="2890" y="782"/>
                  </a:lnTo>
                  <a:lnTo>
                    <a:pt x="2878" y="784"/>
                  </a:lnTo>
                  <a:lnTo>
                    <a:pt x="2888" y="782"/>
                  </a:lnTo>
                  <a:cubicBezTo>
                    <a:pt x="2893" y="780"/>
                    <a:pt x="2899" y="780"/>
                    <a:pt x="2905" y="780"/>
                  </a:cubicBezTo>
                  <a:lnTo>
                    <a:pt x="2914" y="781"/>
                  </a:lnTo>
                  <a:cubicBezTo>
                    <a:pt x="2918" y="782"/>
                    <a:pt x="2921" y="782"/>
                    <a:pt x="2924" y="783"/>
                  </a:cubicBezTo>
                  <a:lnTo>
                    <a:pt x="2933" y="786"/>
                  </a:lnTo>
                  <a:lnTo>
                    <a:pt x="2914" y="784"/>
                  </a:lnTo>
                  <a:lnTo>
                    <a:pt x="2923" y="783"/>
                  </a:lnTo>
                  <a:lnTo>
                    <a:pt x="2903" y="790"/>
                  </a:lnTo>
                  <a:lnTo>
                    <a:pt x="2912" y="785"/>
                  </a:lnTo>
                  <a:cubicBezTo>
                    <a:pt x="2917" y="782"/>
                    <a:pt x="2922" y="780"/>
                    <a:pt x="2928" y="778"/>
                  </a:cubicBezTo>
                  <a:lnTo>
                    <a:pt x="2937" y="776"/>
                  </a:lnTo>
                  <a:lnTo>
                    <a:pt x="2926" y="781"/>
                  </a:lnTo>
                  <a:lnTo>
                    <a:pt x="2931" y="778"/>
                  </a:lnTo>
                  <a:lnTo>
                    <a:pt x="2933" y="777"/>
                  </a:lnTo>
                  <a:cubicBezTo>
                    <a:pt x="2940" y="773"/>
                    <a:pt x="2948" y="770"/>
                    <a:pt x="2956" y="770"/>
                  </a:cubicBezTo>
                  <a:lnTo>
                    <a:pt x="2966" y="770"/>
                  </a:lnTo>
                  <a:cubicBezTo>
                    <a:pt x="2976" y="770"/>
                    <a:pt x="2985" y="773"/>
                    <a:pt x="2993" y="779"/>
                  </a:cubicBezTo>
                  <a:lnTo>
                    <a:pt x="2998" y="783"/>
                  </a:lnTo>
                  <a:lnTo>
                    <a:pt x="3005" y="788"/>
                  </a:lnTo>
                  <a:lnTo>
                    <a:pt x="2975" y="777"/>
                  </a:lnTo>
                  <a:lnTo>
                    <a:pt x="2985" y="777"/>
                  </a:lnTo>
                  <a:lnTo>
                    <a:pt x="2964" y="782"/>
                  </a:lnTo>
                  <a:lnTo>
                    <a:pt x="2974" y="778"/>
                  </a:lnTo>
                  <a:lnTo>
                    <a:pt x="2965" y="783"/>
                  </a:lnTo>
                  <a:lnTo>
                    <a:pt x="2974" y="776"/>
                  </a:lnTo>
                  <a:cubicBezTo>
                    <a:pt x="2977" y="774"/>
                    <a:pt x="2980" y="772"/>
                    <a:pt x="2983" y="771"/>
                  </a:cubicBezTo>
                  <a:lnTo>
                    <a:pt x="2992" y="766"/>
                  </a:lnTo>
                  <a:cubicBezTo>
                    <a:pt x="3002" y="762"/>
                    <a:pt x="3013" y="760"/>
                    <a:pt x="3023" y="762"/>
                  </a:cubicBezTo>
                  <a:lnTo>
                    <a:pt x="3032" y="764"/>
                  </a:lnTo>
                  <a:cubicBezTo>
                    <a:pt x="3040" y="766"/>
                    <a:pt x="3047" y="769"/>
                    <a:pt x="3052" y="774"/>
                  </a:cubicBezTo>
                  <a:lnTo>
                    <a:pt x="3057" y="778"/>
                  </a:lnTo>
                  <a:lnTo>
                    <a:pt x="3051" y="774"/>
                  </a:lnTo>
                  <a:lnTo>
                    <a:pt x="3055" y="776"/>
                  </a:lnTo>
                  <a:lnTo>
                    <a:pt x="2995" y="788"/>
                  </a:lnTo>
                  <a:lnTo>
                    <a:pt x="2999" y="782"/>
                  </a:lnTo>
                  <a:lnTo>
                    <a:pt x="3003" y="777"/>
                  </a:lnTo>
                  <a:cubicBezTo>
                    <a:pt x="3013" y="765"/>
                    <a:pt x="3027" y="758"/>
                    <a:pt x="3041" y="758"/>
                  </a:cubicBezTo>
                  <a:lnTo>
                    <a:pt x="3046" y="758"/>
                  </a:lnTo>
                  <a:cubicBezTo>
                    <a:pt x="3049" y="758"/>
                    <a:pt x="3052" y="758"/>
                    <a:pt x="3055" y="759"/>
                  </a:cubicBezTo>
                  <a:lnTo>
                    <a:pt x="3060" y="760"/>
                  </a:lnTo>
                  <a:lnTo>
                    <a:pt x="3034" y="762"/>
                  </a:lnTo>
                  <a:lnTo>
                    <a:pt x="3043" y="759"/>
                  </a:lnTo>
                  <a:lnTo>
                    <a:pt x="3032" y="764"/>
                  </a:lnTo>
                  <a:lnTo>
                    <a:pt x="3037" y="761"/>
                  </a:lnTo>
                  <a:cubicBezTo>
                    <a:pt x="3040" y="759"/>
                    <a:pt x="3043" y="757"/>
                    <a:pt x="3045" y="756"/>
                  </a:cubicBezTo>
                  <a:lnTo>
                    <a:pt x="3050" y="754"/>
                  </a:lnTo>
                  <a:cubicBezTo>
                    <a:pt x="3059" y="750"/>
                    <a:pt x="3069" y="749"/>
                    <a:pt x="3079" y="751"/>
                  </a:cubicBezTo>
                  <a:lnTo>
                    <a:pt x="3084" y="752"/>
                  </a:lnTo>
                  <a:lnTo>
                    <a:pt x="3084" y="752"/>
                  </a:lnTo>
                  <a:lnTo>
                    <a:pt x="3061" y="755"/>
                  </a:lnTo>
                  <a:lnTo>
                    <a:pt x="3066" y="753"/>
                  </a:lnTo>
                  <a:lnTo>
                    <a:pt x="3057" y="758"/>
                  </a:lnTo>
                  <a:lnTo>
                    <a:pt x="3062" y="755"/>
                  </a:lnTo>
                  <a:cubicBezTo>
                    <a:pt x="3066" y="752"/>
                    <a:pt x="3070" y="750"/>
                    <a:pt x="3074" y="749"/>
                  </a:cubicBezTo>
                  <a:lnTo>
                    <a:pt x="3084" y="746"/>
                  </a:lnTo>
                  <a:lnTo>
                    <a:pt x="3089" y="743"/>
                  </a:lnTo>
                  <a:cubicBezTo>
                    <a:pt x="3092" y="742"/>
                    <a:pt x="3095" y="741"/>
                    <a:pt x="3098" y="740"/>
                  </a:cubicBezTo>
                  <a:lnTo>
                    <a:pt x="3107" y="738"/>
                  </a:lnTo>
                  <a:lnTo>
                    <a:pt x="3087" y="748"/>
                  </a:lnTo>
                  <a:lnTo>
                    <a:pt x="3092" y="744"/>
                  </a:lnTo>
                  <a:lnTo>
                    <a:pt x="3096" y="741"/>
                  </a:lnTo>
                  <a:cubicBezTo>
                    <a:pt x="3104" y="735"/>
                    <a:pt x="3112" y="732"/>
                    <a:pt x="3121" y="731"/>
                  </a:cubicBezTo>
                  <a:lnTo>
                    <a:pt x="3126" y="730"/>
                  </a:lnTo>
                  <a:lnTo>
                    <a:pt x="3125" y="730"/>
                  </a:lnTo>
                  <a:lnTo>
                    <a:pt x="3114" y="734"/>
                  </a:lnTo>
                  <a:lnTo>
                    <a:pt x="3119" y="732"/>
                  </a:lnTo>
                  <a:lnTo>
                    <a:pt x="3118" y="732"/>
                  </a:lnTo>
                  <a:cubicBezTo>
                    <a:pt x="3128" y="725"/>
                    <a:pt x="3139" y="723"/>
                    <a:pt x="3150" y="724"/>
                  </a:cubicBezTo>
                  <a:lnTo>
                    <a:pt x="3155" y="724"/>
                  </a:lnTo>
                  <a:lnTo>
                    <a:pt x="3154" y="724"/>
                  </a:lnTo>
                  <a:lnTo>
                    <a:pt x="3121" y="738"/>
                  </a:lnTo>
                  <a:lnTo>
                    <a:pt x="3125" y="734"/>
                  </a:lnTo>
                  <a:lnTo>
                    <a:pt x="3130" y="729"/>
                  </a:lnTo>
                  <a:cubicBezTo>
                    <a:pt x="3142" y="717"/>
                    <a:pt x="3158" y="712"/>
                    <a:pt x="3174" y="716"/>
                  </a:cubicBezTo>
                  <a:lnTo>
                    <a:pt x="3179" y="717"/>
                  </a:lnTo>
                  <a:cubicBezTo>
                    <a:pt x="3181" y="717"/>
                    <a:pt x="3184" y="718"/>
                    <a:pt x="3186" y="719"/>
                  </a:cubicBezTo>
                  <a:lnTo>
                    <a:pt x="3191" y="721"/>
                  </a:lnTo>
                  <a:lnTo>
                    <a:pt x="3154" y="722"/>
                  </a:lnTo>
                  <a:lnTo>
                    <a:pt x="3158" y="720"/>
                  </a:lnTo>
                  <a:lnTo>
                    <a:pt x="3159" y="719"/>
                  </a:lnTo>
                  <a:cubicBezTo>
                    <a:pt x="3165" y="716"/>
                    <a:pt x="3171" y="714"/>
                    <a:pt x="3178" y="713"/>
                  </a:cubicBezTo>
                  <a:lnTo>
                    <a:pt x="3183" y="713"/>
                  </a:lnTo>
                  <a:lnTo>
                    <a:pt x="3164" y="719"/>
                  </a:lnTo>
                  <a:lnTo>
                    <a:pt x="3169" y="716"/>
                  </a:lnTo>
                  <a:lnTo>
                    <a:pt x="3151" y="733"/>
                  </a:lnTo>
                  <a:lnTo>
                    <a:pt x="3156" y="725"/>
                  </a:lnTo>
                  <a:lnTo>
                    <a:pt x="3159" y="719"/>
                  </a:lnTo>
                  <a:cubicBezTo>
                    <a:pt x="3163" y="712"/>
                    <a:pt x="3168" y="707"/>
                    <a:pt x="3174" y="702"/>
                  </a:cubicBezTo>
                  <a:lnTo>
                    <a:pt x="3179" y="699"/>
                  </a:lnTo>
                  <a:lnTo>
                    <a:pt x="3188" y="694"/>
                  </a:lnTo>
                  <a:lnTo>
                    <a:pt x="3195" y="689"/>
                  </a:lnTo>
                  <a:lnTo>
                    <a:pt x="3195" y="688"/>
                  </a:lnTo>
                  <a:lnTo>
                    <a:pt x="3205" y="682"/>
                  </a:lnTo>
                  <a:cubicBezTo>
                    <a:pt x="3211" y="678"/>
                    <a:pt x="3218" y="676"/>
                    <a:pt x="3225" y="675"/>
                  </a:cubicBezTo>
                  <a:lnTo>
                    <a:pt x="3229" y="675"/>
                  </a:lnTo>
                  <a:lnTo>
                    <a:pt x="3234" y="674"/>
                  </a:lnTo>
                  <a:lnTo>
                    <a:pt x="3218" y="679"/>
                  </a:lnTo>
                  <a:lnTo>
                    <a:pt x="3223" y="677"/>
                  </a:lnTo>
                  <a:lnTo>
                    <a:pt x="3222" y="677"/>
                  </a:lnTo>
                  <a:cubicBezTo>
                    <a:pt x="3226" y="674"/>
                    <a:pt x="3231" y="671"/>
                    <a:pt x="3236" y="670"/>
                  </a:cubicBezTo>
                  <a:lnTo>
                    <a:pt x="3246" y="668"/>
                  </a:lnTo>
                  <a:lnTo>
                    <a:pt x="3232" y="673"/>
                  </a:lnTo>
                  <a:lnTo>
                    <a:pt x="3242" y="667"/>
                  </a:lnTo>
                  <a:lnTo>
                    <a:pt x="3235" y="672"/>
                  </a:lnTo>
                  <a:lnTo>
                    <a:pt x="3240" y="668"/>
                  </a:lnTo>
                  <a:cubicBezTo>
                    <a:pt x="3242" y="666"/>
                    <a:pt x="3244" y="665"/>
                    <a:pt x="3246" y="664"/>
                  </a:cubicBezTo>
                  <a:lnTo>
                    <a:pt x="3250" y="661"/>
                  </a:lnTo>
                  <a:cubicBezTo>
                    <a:pt x="3261" y="653"/>
                    <a:pt x="3275" y="651"/>
                    <a:pt x="3287" y="654"/>
                  </a:cubicBezTo>
                  <a:lnTo>
                    <a:pt x="3292" y="655"/>
                  </a:lnTo>
                  <a:cubicBezTo>
                    <a:pt x="3294" y="655"/>
                    <a:pt x="3297" y="656"/>
                    <a:pt x="3299" y="657"/>
                  </a:cubicBezTo>
                  <a:lnTo>
                    <a:pt x="3304" y="659"/>
                  </a:lnTo>
                  <a:lnTo>
                    <a:pt x="3310" y="662"/>
                  </a:lnTo>
                  <a:lnTo>
                    <a:pt x="3296" y="658"/>
                  </a:lnTo>
                  <a:lnTo>
                    <a:pt x="3301" y="658"/>
                  </a:lnTo>
                  <a:lnTo>
                    <a:pt x="3279" y="661"/>
                  </a:lnTo>
                  <a:lnTo>
                    <a:pt x="3288" y="658"/>
                  </a:lnTo>
                  <a:lnTo>
                    <a:pt x="3278" y="663"/>
                  </a:lnTo>
                  <a:lnTo>
                    <a:pt x="3287" y="656"/>
                  </a:lnTo>
                  <a:lnTo>
                    <a:pt x="3289" y="654"/>
                  </a:lnTo>
                  <a:lnTo>
                    <a:pt x="3292" y="652"/>
                  </a:lnTo>
                  <a:cubicBezTo>
                    <a:pt x="3298" y="646"/>
                    <a:pt x="3306" y="643"/>
                    <a:pt x="3315" y="641"/>
                  </a:cubicBezTo>
                  <a:lnTo>
                    <a:pt x="3320" y="640"/>
                  </a:lnTo>
                  <a:lnTo>
                    <a:pt x="3328" y="639"/>
                  </a:lnTo>
                  <a:lnTo>
                    <a:pt x="3317" y="641"/>
                  </a:lnTo>
                  <a:lnTo>
                    <a:pt x="3326" y="638"/>
                  </a:lnTo>
                  <a:lnTo>
                    <a:pt x="3336" y="634"/>
                  </a:lnTo>
                  <a:lnTo>
                    <a:pt x="3342" y="632"/>
                  </a:lnTo>
                  <a:lnTo>
                    <a:pt x="3334" y="636"/>
                  </a:lnTo>
                  <a:lnTo>
                    <a:pt x="3338" y="634"/>
                  </a:lnTo>
                  <a:lnTo>
                    <a:pt x="3322" y="648"/>
                  </a:lnTo>
                  <a:lnTo>
                    <a:pt x="3327" y="641"/>
                  </a:lnTo>
                  <a:lnTo>
                    <a:pt x="3331" y="636"/>
                  </a:lnTo>
                  <a:cubicBezTo>
                    <a:pt x="3338" y="625"/>
                    <a:pt x="3349" y="617"/>
                    <a:pt x="3362" y="614"/>
                  </a:cubicBezTo>
                  <a:lnTo>
                    <a:pt x="3367" y="613"/>
                  </a:lnTo>
                  <a:cubicBezTo>
                    <a:pt x="3370" y="613"/>
                    <a:pt x="3373" y="612"/>
                    <a:pt x="3376" y="612"/>
                  </a:cubicBezTo>
                  <a:lnTo>
                    <a:pt x="3380" y="612"/>
                  </a:lnTo>
                  <a:lnTo>
                    <a:pt x="3363" y="616"/>
                  </a:lnTo>
                  <a:lnTo>
                    <a:pt x="3368" y="614"/>
                  </a:lnTo>
                  <a:lnTo>
                    <a:pt x="3375" y="611"/>
                  </a:lnTo>
                  <a:cubicBezTo>
                    <a:pt x="3383" y="609"/>
                    <a:pt x="3391" y="608"/>
                    <a:pt x="3399" y="610"/>
                  </a:cubicBezTo>
                  <a:lnTo>
                    <a:pt x="3404" y="611"/>
                  </a:lnTo>
                  <a:lnTo>
                    <a:pt x="3410" y="612"/>
                  </a:lnTo>
                  <a:lnTo>
                    <a:pt x="3384" y="613"/>
                  </a:lnTo>
                  <a:lnTo>
                    <a:pt x="3389" y="612"/>
                  </a:lnTo>
                  <a:lnTo>
                    <a:pt x="3379" y="616"/>
                  </a:lnTo>
                  <a:lnTo>
                    <a:pt x="3384" y="613"/>
                  </a:lnTo>
                  <a:lnTo>
                    <a:pt x="3387" y="612"/>
                  </a:lnTo>
                  <a:lnTo>
                    <a:pt x="3397" y="606"/>
                  </a:lnTo>
                  <a:cubicBezTo>
                    <a:pt x="3408" y="600"/>
                    <a:pt x="3422" y="599"/>
                    <a:pt x="3434" y="603"/>
                  </a:cubicBezTo>
                  <a:lnTo>
                    <a:pt x="3438" y="605"/>
                  </a:lnTo>
                  <a:lnTo>
                    <a:pt x="3438" y="605"/>
                  </a:lnTo>
                  <a:lnTo>
                    <a:pt x="3394" y="618"/>
                  </a:lnTo>
                  <a:lnTo>
                    <a:pt x="3399" y="613"/>
                  </a:lnTo>
                  <a:lnTo>
                    <a:pt x="3400" y="611"/>
                  </a:lnTo>
                  <a:cubicBezTo>
                    <a:pt x="3406" y="603"/>
                    <a:pt x="3414" y="598"/>
                    <a:pt x="3423" y="595"/>
                  </a:cubicBezTo>
                  <a:lnTo>
                    <a:pt x="3432" y="592"/>
                  </a:lnTo>
                  <a:cubicBezTo>
                    <a:pt x="3445" y="588"/>
                    <a:pt x="3459" y="590"/>
                    <a:pt x="3471" y="597"/>
                  </a:cubicBezTo>
                  <a:lnTo>
                    <a:pt x="3476" y="600"/>
                  </a:lnTo>
                  <a:lnTo>
                    <a:pt x="3483" y="604"/>
                  </a:lnTo>
                  <a:lnTo>
                    <a:pt x="3451" y="596"/>
                  </a:lnTo>
                  <a:lnTo>
                    <a:pt x="3455" y="596"/>
                  </a:lnTo>
                  <a:lnTo>
                    <a:pt x="3443" y="599"/>
                  </a:lnTo>
                  <a:lnTo>
                    <a:pt x="3448" y="597"/>
                  </a:lnTo>
                  <a:lnTo>
                    <a:pt x="3456" y="593"/>
                  </a:lnTo>
                  <a:lnTo>
                    <a:pt x="3441" y="604"/>
                  </a:lnTo>
                  <a:lnTo>
                    <a:pt x="3446" y="599"/>
                  </a:lnTo>
                  <a:lnTo>
                    <a:pt x="3450" y="595"/>
                  </a:lnTo>
                  <a:cubicBezTo>
                    <a:pt x="3455" y="590"/>
                    <a:pt x="3461" y="586"/>
                    <a:pt x="3467" y="583"/>
                  </a:cubicBezTo>
                  <a:lnTo>
                    <a:pt x="3477" y="580"/>
                  </a:lnTo>
                  <a:cubicBezTo>
                    <a:pt x="3485" y="577"/>
                    <a:pt x="3494" y="576"/>
                    <a:pt x="3503" y="578"/>
                  </a:cubicBezTo>
                  <a:lnTo>
                    <a:pt x="3508" y="579"/>
                  </a:lnTo>
                  <a:lnTo>
                    <a:pt x="3513" y="580"/>
                  </a:lnTo>
                  <a:lnTo>
                    <a:pt x="3473" y="589"/>
                  </a:lnTo>
                  <a:lnTo>
                    <a:pt x="3478" y="585"/>
                  </a:lnTo>
                  <a:lnTo>
                    <a:pt x="3471" y="593"/>
                  </a:lnTo>
                  <a:lnTo>
                    <a:pt x="3475" y="587"/>
                  </a:lnTo>
                  <a:cubicBezTo>
                    <a:pt x="3477" y="585"/>
                    <a:pt x="3479" y="583"/>
                    <a:pt x="3480" y="582"/>
                  </a:cubicBezTo>
                  <a:lnTo>
                    <a:pt x="3490" y="573"/>
                  </a:lnTo>
                  <a:lnTo>
                    <a:pt x="3484" y="579"/>
                  </a:lnTo>
                  <a:lnTo>
                    <a:pt x="3494" y="567"/>
                  </a:lnTo>
                  <a:lnTo>
                    <a:pt x="3505" y="555"/>
                  </a:lnTo>
                  <a:cubicBezTo>
                    <a:pt x="3513" y="546"/>
                    <a:pt x="3524" y="540"/>
                    <a:pt x="3536" y="539"/>
                  </a:cubicBezTo>
                  <a:lnTo>
                    <a:pt x="3541" y="539"/>
                  </a:lnTo>
                  <a:lnTo>
                    <a:pt x="3550" y="538"/>
                  </a:lnTo>
                  <a:lnTo>
                    <a:pt x="3557" y="538"/>
                  </a:lnTo>
                  <a:lnTo>
                    <a:pt x="3564" y="538"/>
                  </a:lnTo>
                  <a:lnTo>
                    <a:pt x="3549" y="540"/>
                  </a:lnTo>
                  <a:lnTo>
                    <a:pt x="3554" y="539"/>
                  </a:lnTo>
                  <a:lnTo>
                    <a:pt x="3533" y="552"/>
                  </a:lnTo>
                  <a:lnTo>
                    <a:pt x="3538" y="547"/>
                  </a:lnTo>
                  <a:lnTo>
                    <a:pt x="3539" y="545"/>
                  </a:lnTo>
                  <a:cubicBezTo>
                    <a:pt x="3543" y="539"/>
                    <a:pt x="3548" y="534"/>
                    <a:pt x="3554" y="531"/>
                  </a:cubicBezTo>
                  <a:lnTo>
                    <a:pt x="3564" y="525"/>
                  </a:lnTo>
                  <a:cubicBezTo>
                    <a:pt x="3573" y="520"/>
                    <a:pt x="3583" y="518"/>
                    <a:pt x="3593" y="519"/>
                  </a:cubicBezTo>
                  <a:lnTo>
                    <a:pt x="3598" y="520"/>
                  </a:lnTo>
                  <a:lnTo>
                    <a:pt x="3602" y="520"/>
                  </a:lnTo>
                  <a:lnTo>
                    <a:pt x="3564" y="534"/>
                  </a:lnTo>
                  <a:lnTo>
                    <a:pt x="3568" y="530"/>
                  </a:lnTo>
                  <a:lnTo>
                    <a:pt x="3573" y="525"/>
                  </a:lnTo>
                  <a:cubicBezTo>
                    <a:pt x="3582" y="516"/>
                    <a:pt x="3594" y="511"/>
                    <a:pt x="3606" y="511"/>
                  </a:cubicBezTo>
                  <a:lnTo>
                    <a:pt x="3611" y="511"/>
                  </a:lnTo>
                  <a:lnTo>
                    <a:pt x="3616" y="511"/>
                  </a:lnTo>
                  <a:lnTo>
                    <a:pt x="3597" y="515"/>
                  </a:lnTo>
                  <a:lnTo>
                    <a:pt x="3607" y="511"/>
                  </a:lnTo>
                  <a:lnTo>
                    <a:pt x="3618" y="506"/>
                  </a:lnTo>
                  <a:lnTo>
                    <a:pt x="3624" y="504"/>
                  </a:lnTo>
                  <a:lnTo>
                    <a:pt x="3635" y="499"/>
                  </a:lnTo>
                  <a:cubicBezTo>
                    <a:pt x="3644" y="495"/>
                    <a:pt x="3653" y="494"/>
                    <a:pt x="3662" y="496"/>
                  </a:cubicBezTo>
                  <a:lnTo>
                    <a:pt x="3671" y="497"/>
                  </a:lnTo>
                  <a:lnTo>
                    <a:pt x="3682" y="500"/>
                  </a:lnTo>
                  <a:lnTo>
                    <a:pt x="3668" y="498"/>
                  </a:lnTo>
                  <a:lnTo>
                    <a:pt x="3672" y="498"/>
                  </a:lnTo>
                  <a:lnTo>
                    <a:pt x="3634" y="517"/>
                  </a:lnTo>
                  <a:lnTo>
                    <a:pt x="3639" y="510"/>
                  </a:lnTo>
                  <a:lnTo>
                    <a:pt x="3642" y="507"/>
                  </a:lnTo>
                  <a:cubicBezTo>
                    <a:pt x="3649" y="496"/>
                    <a:pt x="3660" y="488"/>
                    <a:pt x="3673" y="485"/>
                  </a:cubicBezTo>
                  <a:lnTo>
                    <a:pt x="3678" y="484"/>
                  </a:lnTo>
                  <a:cubicBezTo>
                    <a:pt x="3681" y="484"/>
                    <a:pt x="3684" y="483"/>
                    <a:pt x="3687" y="483"/>
                  </a:cubicBezTo>
                  <a:lnTo>
                    <a:pt x="3691" y="483"/>
                  </a:lnTo>
                  <a:lnTo>
                    <a:pt x="3679" y="485"/>
                  </a:lnTo>
                  <a:lnTo>
                    <a:pt x="3689" y="483"/>
                  </a:lnTo>
                  <a:cubicBezTo>
                    <a:pt x="3694" y="481"/>
                    <a:pt x="3699" y="481"/>
                    <a:pt x="3703" y="481"/>
                  </a:cubicBezTo>
                  <a:lnTo>
                    <a:pt x="3713" y="482"/>
                  </a:lnTo>
                  <a:cubicBezTo>
                    <a:pt x="3725" y="482"/>
                    <a:pt x="3736" y="487"/>
                    <a:pt x="3744" y="496"/>
                  </a:cubicBezTo>
                  <a:lnTo>
                    <a:pt x="3749" y="500"/>
                  </a:lnTo>
                  <a:lnTo>
                    <a:pt x="3736" y="491"/>
                  </a:lnTo>
                  <a:lnTo>
                    <a:pt x="3741" y="494"/>
                  </a:lnTo>
                  <a:lnTo>
                    <a:pt x="3686" y="503"/>
                  </a:lnTo>
                  <a:lnTo>
                    <a:pt x="3691" y="498"/>
                  </a:lnTo>
                  <a:lnTo>
                    <a:pt x="3685" y="505"/>
                  </a:lnTo>
                  <a:lnTo>
                    <a:pt x="3690" y="498"/>
                  </a:lnTo>
                  <a:cubicBezTo>
                    <a:pt x="3693" y="493"/>
                    <a:pt x="3698" y="488"/>
                    <a:pt x="3704" y="484"/>
                  </a:cubicBezTo>
                  <a:lnTo>
                    <a:pt x="3709" y="481"/>
                  </a:lnTo>
                  <a:lnTo>
                    <a:pt x="3715" y="478"/>
                  </a:lnTo>
                  <a:lnTo>
                    <a:pt x="3708" y="482"/>
                  </a:lnTo>
                  <a:lnTo>
                    <a:pt x="3713" y="478"/>
                  </a:lnTo>
                  <a:lnTo>
                    <a:pt x="3721" y="473"/>
                  </a:lnTo>
                  <a:cubicBezTo>
                    <a:pt x="3739" y="461"/>
                    <a:pt x="3762" y="462"/>
                    <a:pt x="3778" y="475"/>
                  </a:cubicBezTo>
                  <a:lnTo>
                    <a:pt x="3783" y="479"/>
                  </a:lnTo>
                  <a:lnTo>
                    <a:pt x="3789" y="485"/>
                  </a:lnTo>
                  <a:lnTo>
                    <a:pt x="3728" y="483"/>
                  </a:lnTo>
                  <a:lnTo>
                    <a:pt x="3732" y="480"/>
                  </a:lnTo>
                  <a:lnTo>
                    <a:pt x="3733" y="479"/>
                  </a:lnTo>
                  <a:cubicBezTo>
                    <a:pt x="3736" y="476"/>
                    <a:pt x="3739" y="473"/>
                    <a:pt x="3743" y="471"/>
                  </a:cubicBezTo>
                  <a:lnTo>
                    <a:pt x="3752" y="465"/>
                  </a:lnTo>
                  <a:cubicBezTo>
                    <a:pt x="3755" y="464"/>
                    <a:pt x="3758" y="462"/>
                    <a:pt x="3761" y="461"/>
                  </a:cubicBezTo>
                  <a:lnTo>
                    <a:pt x="3770" y="458"/>
                  </a:lnTo>
                  <a:cubicBezTo>
                    <a:pt x="3774" y="457"/>
                    <a:pt x="3779" y="456"/>
                    <a:pt x="3783" y="456"/>
                  </a:cubicBezTo>
                  <a:lnTo>
                    <a:pt x="3792" y="456"/>
                  </a:lnTo>
                  <a:lnTo>
                    <a:pt x="3785" y="456"/>
                  </a:lnTo>
                  <a:lnTo>
                    <a:pt x="3795" y="454"/>
                  </a:lnTo>
                  <a:lnTo>
                    <a:pt x="3786" y="457"/>
                  </a:lnTo>
                  <a:lnTo>
                    <a:pt x="3795" y="453"/>
                  </a:lnTo>
                  <a:cubicBezTo>
                    <a:pt x="3800" y="451"/>
                    <a:pt x="3806" y="450"/>
                    <a:pt x="3811" y="450"/>
                  </a:cubicBezTo>
                  <a:lnTo>
                    <a:pt x="3821" y="449"/>
                  </a:lnTo>
                  <a:cubicBezTo>
                    <a:pt x="3831" y="448"/>
                    <a:pt x="3841" y="451"/>
                    <a:pt x="3850" y="457"/>
                  </a:cubicBezTo>
                  <a:lnTo>
                    <a:pt x="3855" y="460"/>
                  </a:lnTo>
                  <a:lnTo>
                    <a:pt x="3854" y="460"/>
                  </a:lnTo>
                  <a:lnTo>
                    <a:pt x="3828" y="455"/>
                  </a:lnTo>
                  <a:lnTo>
                    <a:pt x="3837" y="454"/>
                  </a:lnTo>
                  <a:cubicBezTo>
                    <a:pt x="3840" y="453"/>
                    <a:pt x="3843" y="453"/>
                    <a:pt x="3845" y="454"/>
                  </a:cubicBezTo>
                  <a:lnTo>
                    <a:pt x="3854" y="454"/>
                  </a:lnTo>
                  <a:lnTo>
                    <a:pt x="3827" y="461"/>
                  </a:lnTo>
                  <a:lnTo>
                    <a:pt x="3832" y="458"/>
                  </a:lnTo>
                  <a:lnTo>
                    <a:pt x="3841" y="453"/>
                  </a:lnTo>
                  <a:cubicBezTo>
                    <a:pt x="3855" y="447"/>
                    <a:pt x="3870" y="448"/>
                    <a:pt x="3882" y="454"/>
                  </a:cubicBezTo>
                  <a:lnTo>
                    <a:pt x="3887" y="457"/>
                  </a:lnTo>
                  <a:lnTo>
                    <a:pt x="3897" y="463"/>
                  </a:lnTo>
                  <a:lnTo>
                    <a:pt x="3868" y="455"/>
                  </a:lnTo>
                  <a:lnTo>
                    <a:pt x="3877" y="454"/>
                  </a:lnTo>
                  <a:lnTo>
                    <a:pt x="3853" y="462"/>
                  </a:lnTo>
                  <a:lnTo>
                    <a:pt x="3858" y="459"/>
                  </a:lnTo>
                  <a:lnTo>
                    <a:pt x="3868" y="454"/>
                  </a:lnTo>
                  <a:cubicBezTo>
                    <a:pt x="3880" y="448"/>
                    <a:pt x="3894" y="447"/>
                    <a:pt x="3906" y="451"/>
                  </a:cubicBezTo>
                  <a:lnTo>
                    <a:pt x="3916" y="455"/>
                  </a:lnTo>
                  <a:cubicBezTo>
                    <a:pt x="3920" y="457"/>
                    <a:pt x="3925" y="459"/>
                    <a:pt x="3928" y="462"/>
                  </a:cubicBezTo>
                  <a:lnTo>
                    <a:pt x="3937" y="469"/>
                  </a:lnTo>
                  <a:lnTo>
                    <a:pt x="3945" y="476"/>
                  </a:lnTo>
                  <a:lnTo>
                    <a:pt x="3947" y="477"/>
                  </a:lnTo>
                  <a:lnTo>
                    <a:pt x="3922" y="467"/>
                  </a:lnTo>
                  <a:lnTo>
                    <a:pt x="3927" y="468"/>
                  </a:lnTo>
                  <a:lnTo>
                    <a:pt x="3912" y="469"/>
                  </a:lnTo>
                  <a:lnTo>
                    <a:pt x="3917" y="468"/>
                  </a:lnTo>
                  <a:lnTo>
                    <a:pt x="3918" y="467"/>
                  </a:lnTo>
                  <a:lnTo>
                    <a:pt x="3926" y="465"/>
                  </a:lnTo>
                  <a:cubicBezTo>
                    <a:pt x="3938" y="462"/>
                    <a:pt x="3951" y="464"/>
                    <a:pt x="3961" y="471"/>
                  </a:cubicBezTo>
                  <a:lnTo>
                    <a:pt x="3966" y="474"/>
                  </a:lnTo>
                  <a:lnTo>
                    <a:pt x="3973" y="478"/>
                  </a:lnTo>
                  <a:lnTo>
                    <a:pt x="3951" y="470"/>
                  </a:lnTo>
                  <a:lnTo>
                    <a:pt x="3960" y="471"/>
                  </a:lnTo>
                  <a:cubicBezTo>
                    <a:pt x="3964" y="472"/>
                    <a:pt x="3967" y="472"/>
                    <a:pt x="3971" y="473"/>
                  </a:cubicBezTo>
                  <a:lnTo>
                    <a:pt x="3975" y="475"/>
                  </a:lnTo>
                  <a:lnTo>
                    <a:pt x="3965" y="473"/>
                  </a:lnTo>
                  <a:lnTo>
                    <a:pt x="3970" y="473"/>
                  </a:lnTo>
                  <a:lnTo>
                    <a:pt x="3940" y="480"/>
                  </a:lnTo>
                  <a:lnTo>
                    <a:pt x="3945" y="477"/>
                  </a:lnTo>
                  <a:lnTo>
                    <a:pt x="3947" y="475"/>
                  </a:lnTo>
                  <a:cubicBezTo>
                    <a:pt x="3957" y="469"/>
                    <a:pt x="3968" y="466"/>
                    <a:pt x="3979" y="467"/>
                  </a:cubicBezTo>
                  <a:lnTo>
                    <a:pt x="3988" y="468"/>
                  </a:lnTo>
                  <a:lnTo>
                    <a:pt x="3974" y="469"/>
                  </a:lnTo>
                  <a:lnTo>
                    <a:pt x="3983" y="467"/>
                  </a:lnTo>
                  <a:cubicBezTo>
                    <a:pt x="3988" y="466"/>
                    <a:pt x="3993" y="466"/>
                    <a:pt x="3998" y="466"/>
                  </a:cubicBezTo>
                  <a:lnTo>
                    <a:pt x="4007" y="467"/>
                  </a:lnTo>
                  <a:cubicBezTo>
                    <a:pt x="4017" y="468"/>
                    <a:pt x="4027" y="472"/>
                    <a:pt x="4034" y="479"/>
                  </a:cubicBezTo>
                  <a:lnTo>
                    <a:pt x="4039" y="483"/>
                  </a:lnTo>
                  <a:lnTo>
                    <a:pt x="4042" y="485"/>
                  </a:lnTo>
                  <a:lnTo>
                    <a:pt x="3997" y="477"/>
                  </a:lnTo>
                  <a:lnTo>
                    <a:pt x="4001" y="476"/>
                  </a:lnTo>
                  <a:lnTo>
                    <a:pt x="4008" y="474"/>
                  </a:lnTo>
                  <a:cubicBezTo>
                    <a:pt x="4018" y="471"/>
                    <a:pt x="4029" y="471"/>
                    <a:pt x="4039" y="475"/>
                  </a:cubicBezTo>
                  <a:lnTo>
                    <a:pt x="4048" y="479"/>
                  </a:lnTo>
                  <a:cubicBezTo>
                    <a:pt x="4054" y="481"/>
                    <a:pt x="4059" y="484"/>
                    <a:pt x="4063" y="489"/>
                  </a:cubicBezTo>
                  <a:lnTo>
                    <a:pt x="4073" y="498"/>
                  </a:lnTo>
                  <a:lnTo>
                    <a:pt x="4082" y="508"/>
                  </a:lnTo>
                  <a:lnTo>
                    <a:pt x="4085" y="511"/>
                  </a:lnTo>
                  <a:lnTo>
                    <a:pt x="4071" y="501"/>
                  </a:lnTo>
                  <a:lnTo>
                    <a:pt x="4076" y="503"/>
                  </a:lnTo>
                  <a:lnTo>
                    <a:pt x="4082" y="507"/>
                  </a:lnTo>
                  <a:cubicBezTo>
                    <a:pt x="4088" y="509"/>
                    <a:pt x="4092" y="513"/>
                    <a:pt x="4096" y="518"/>
                  </a:cubicBezTo>
                  <a:lnTo>
                    <a:pt x="4101" y="524"/>
                  </a:lnTo>
                  <a:lnTo>
                    <a:pt x="4102" y="525"/>
                  </a:lnTo>
                  <a:lnTo>
                    <a:pt x="4084" y="513"/>
                  </a:lnTo>
                  <a:lnTo>
                    <a:pt x="4088" y="515"/>
                  </a:lnTo>
                  <a:lnTo>
                    <a:pt x="4078" y="513"/>
                  </a:lnTo>
                  <a:lnTo>
                    <a:pt x="4083" y="513"/>
                  </a:lnTo>
                  <a:cubicBezTo>
                    <a:pt x="4091" y="514"/>
                    <a:pt x="4098" y="517"/>
                    <a:pt x="4105" y="521"/>
                  </a:cubicBezTo>
                  <a:lnTo>
                    <a:pt x="4114" y="527"/>
                  </a:lnTo>
                  <a:lnTo>
                    <a:pt x="4097" y="520"/>
                  </a:lnTo>
                  <a:lnTo>
                    <a:pt x="4106" y="522"/>
                  </a:lnTo>
                  <a:cubicBezTo>
                    <a:pt x="4115" y="524"/>
                    <a:pt x="4124" y="528"/>
                    <a:pt x="4130" y="535"/>
                  </a:cubicBezTo>
                  <a:lnTo>
                    <a:pt x="4135" y="540"/>
                  </a:lnTo>
                  <a:lnTo>
                    <a:pt x="4138" y="542"/>
                  </a:lnTo>
                  <a:lnTo>
                    <a:pt x="4097" y="531"/>
                  </a:lnTo>
                  <a:lnTo>
                    <a:pt x="4102" y="530"/>
                  </a:lnTo>
                  <a:lnTo>
                    <a:pt x="4110" y="529"/>
                  </a:lnTo>
                  <a:cubicBezTo>
                    <a:pt x="4127" y="527"/>
                    <a:pt x="4143" y="534"/>
                    <a:pt x="4154" y="547"/>
                  </a:cubicBezTo>
                  <a:lnTo>
                    <a:pt x="4159" y="554"/>
                  </a:lnTo>
                  <a:lnTo>
                    <a:pt x="4165" y="564"/>
                  </a:lnTo>
                  <a:lnTo>
                    <a:pt x="4148" y="548"/>
                  </a:lnTo>
                  <a:lnTo>
                    <a:pt x="4153" y="551"/>
                  </a:lnTo>
                  <a:lnTo>
                    <a:pt x="4134" y="545"/>
                  </a:lnTo>
                  <a:lnTo>
                    <a:pt x="4139" y="545"/>
                  </a:lnTo>
                  <a:lnTo>
                    <a:pt x="4154" y="548"/>
                  </a:lnTo>
                  <a:cubicBezTo>
                    <a:pt x="4159" y="549"/>
                    <a:pt x="4163" y="551"/>
                    <a:pt x="4167" y="553"/>
                  </a:cubicBezTo>
                  <a:lnTo>
                    <a:pt x="4176" y="558"/>
                  </a:lnTo>
                  <a:lnTo>
                    <a:pt x="4167" y="554"/>
                  </a:lnTo>
                  <a:lnTo>
                    <a:pt x="4177" y="557"/>
                  </a:lnTo>
                  <a:lnTo>
                    <a:pt x="4193" y="564"/>
                  </a:lnTo>
                  <a:lnTo>
                    <a:pt x="4196" y="565"/>
                  </a:lnTo>
                  <a:lnTo>
                    <a:pt x="4196" y="565"/>
                  </a:lnTo>
                  <a:lnTo>
                    <a:pt x="4186" y="563"/>
                  </a:lnTo>
                  <a:lnTo>
                    <a:pt x="4191" y="563"/>
                  </a:lnTo>
                  <a:lnTo>
                    <a:pt x="4159" y="576"/>
                  </a:lnTo>
                  <a:lnTo>
                    <a:pt x="4164" y="572"/>
                  </a:lnTo>
                  <a:lnTo>
                    <a:pt x="4173" y="565"/>
                  </a:lnTo>
                  <a:cubicBezTo>
                    <a:pt x="4188" y="554"/>
                    <a:pt x="4208" y="553"/>
                    <a:pt x="4224" y="562"/>
                  </a:cubicBezTo>
                  <a:lnTo>
                    <a:pt x="4228" y="565"/>
                  </a:lnTo>
                  <a:lnTo>
                    <a:pt x="4233" y="567"/>
                  </a:lnTo>
                  <a:lnTo>
                    <a:pt x="4205" y="561"/>
                  </a:lnTo>
                  <a:lnTo>
                    <a:pt x="4210" y="561"/>
                  </a:lnTo>
                  <a:lnTo>
                    <a:pt x="4199" y="563"/>
                  </a:lnTo>
                  <a:lnTo>
                    <a:pt x="4204" y="561"/>
                  </a:lnTo>
                  <a:lnTo>
                    <a:pt x="4214" y="558"/>
                  </a:lnTo>
                  <a:cubicBezTo>
                    <a:pt x="4217" y="557"/>
                    <a:pt x="4220" y="557"/>
                    <a:pt x="4223" y="556"/>
                  </a:cubicBezTo>
                  <a:lnTo>
                    <a:pt x="4233" y="555"/>
                  </a:lnTo>
                  <a:lnTo>
                    <a:pt x="4224" y="557"/>
                  </a:lnTo>
                  <a:lnTo>
                    <a:pt x="4233" y="554"/>
                  </a:lnTo>
                  <a:lnTo>
                    <a:pt x="4236" y="552"/>
                  </a:lnTo>
                  <a:lnTo>
                    <a:pt x="4249" y="547"/>
                  </a:lnTo>
                  <a:cubicBezTo>
                    <a:pt x="4253" y="546"/>
                    <a:pt x="4257" y="545"/>
                    <a:pt x="4261" y="544"/>
                  </a:cubicBezTo>
                  <a:lnTo>
                    <a:pt x="4270" y="543"/>
                  </a:lnTo>
                  <a:lnTo>
                    <a:pt x="4277" y="542"/>
                  </a:lnTo>
                  <a:lnTo>
                    <a:pt x="4251" y="556"/>
                  </a:lnTo>
                  <a:lnTo>
                    <a:pt x="4256" y="551"/>
                  </a:lnTo>
                  <a:lnTo>
                    <a:pt x="4265" y="543"/>
                  </a:lnTo>
                  <a:cubicBezTo>
                    <a:pt x="4283" y="529"/>
                    <a:pt x="4309" y="530"/>
                    <a:pt x="4327" y="545"/>
                  </a:cubicBezTo>
                  <a:lnTo>
                    <a:pt x="4332" y="550"/>
                  </a:lnTo>
                  <a:cubicBezTo>
                    <a:pt x="4333" y="551"/>
                    <a:pt x="4335" y="553"/>
                    <a:pt x="4337" y="555"/>
                  </a:cubicBezTo>
                  <a:lnTo>
                    <a:pt x="4341" y="561"/>
                  </a:lnTo>
                  <a:lnTo>
                    <a:pt x="4311" y="544"/>
                  </a:lnTo>
                  <a:lnTo>
                    <a:pt x="4321" y="545"/>
                  </a:lnTo>
                  <a:lnTo>
                    <a:pt x="4313" y="544"/>
                  </a:lnTo>
                  <a:lnTo>
                    <a:pt x="4318" y="544"/>
                  </a:lnTo>
                  <a:lnTo>
                    <a:pt x="4323" y="544"/>
                  </a:lnTo>
                  <a:cubicBezTo>
                    <a:pt x="4332" y="544"/>
                    <a:pt x="4342" y="547"/>
                    <a:pt x="4350" y="553"/>
                  </a:cubicBezTo>
                  <a:lnTo>
                    <a:pt x="4354" y="556"/>
                  </a:lnTo>
                  <a:lnTo>
                    <a:pt x="4355" y="556"/>
                  </a:lnTo>
                  <a:lnTo>
                    <a:pt x="4323" y="551"/>
                  </a:lnTo>
                  <a:lnTo>
                    <a:pt x="4328" y="550"/>
                  </a:lnTo>
                  <a:lnTo>
                    <a:pt x="4331" y="549"/>
                  </a:lnTo>
                  <a:cubicBezTo>
                    <a:pt x="4336" y="548"/>
                    <a:pt x="4341" y="548"/>
                    <a:pt x="4346" y="548"/>
                  </a:cubicBezTo>
                  <a:lnTo>
                    <a:pt x="4356" y="549"/>
                  </a:lnTo>
                  <a:lnTo>
                    <a:pt x="4365" y="550"/>
                  </a:lnTo>
                  <a:lnTo>
                    <a:pt x="4353" y="551"/>
                  </a:lnTo>
                  <a:lnTo>
                    <a:pt x="4362" y="549"/>
                  </a:lnTo>
                  <a:cubicBezTo>
                    <a:pt x="4365" y="549"/>
                    <a:pt x="4367" y="548"/>
                    <a:pt x="4370" y="548"/>
                  </a:cubicBezTo>
                  <a:lnTo>
                    <a:pt x="4379" y="548"/>
                  </a:lnTo>
                  <a:lnTo>
                    <a:pt x="4394" y="550"/>
                  </a:lnTo>
                  <a:cubicBezTo>
                    <a:pt x="4400" y="550"/>
                    <a:pt x="4406" y="552"/>
                    <a:pt x="4411" y="555"/>
                  </a:cubicBezTo>
                  <a:lnTo>
                    <a:pt x="4420" y="560"/>
                  </a:lnTo>
                  <a:lnTo>
                    <a:pt x="4430" y="567"/>
                  </a:lnTo>
                  <a:lnTo>
                    <a:pt x="4431" y="567"/>
                  </a:lnTo>
                  <a:lnTo>
                    <a:pt x="4398" y="561"/>
                  </a:lnTo>
                  <a:lnTo>
                    <a:pt x="4403" y="560"/>
                  </a:lnTo>
                  <a:lnTo>
                    <a:pt x="4402" y="560"/>
                  </a:lnTo>
                  <a:cubicBezTo>
                    <a:pt x="4410" y="558"/>
                    <a:pt x="4418" y="557"/>
                    <a:pt x="4426" y="559"/>
                  </a:cubicBezTo>
                  <a:lnTo>
                    <a:pt x="4431" y="560"/>
                  </a:lnTo>
                  <a:lnTo>
                    <a:pt x="4437" y="561"/>
                  </a:lnTo>
                  <a:lnTo>
                    <a:pt x="4400" y="568"/>
                  </a:lnTo>
                  <a:lnTo>
                    <a:pt x="4404" y="565"/>
                  </a:lnTo>
                  <a:lnTo>
                    <a:pt x="4415" y="560"/>
                  </a:lnTo>
                  <a:cubicBezTo>
                    <a:pt x="4429" y="552"/>
                    <a:pt x="4445" y="553"/>
                    <a:pt x="4459" y="561"/>
                  </a:cubicBezTo>
                  <a:lnTo>
                    <a:pt x="4464" y="563"/>
                  </a:lnTo>
                  <a:lnTo>
                    <a:pt x="4470" y="567"/>
                  </a:lnTo>
                  <a:lnTo>
                    <a:pt x="4445" y="560"/>
                  </a:lnTo>
                  <a:lnTo>
                    <a:pt x="4454" y="560"/>
                  </a:lnTo>
                  <a:lnTo>
                    <a:pt x="4464" y="560"/>
                  </a:lnTo>
                  <a:lnTo>
                    <a:pt x="4445" y="564"/>
                  </a:lnTo>
                  <a:lnTo>
                    <a:pt x="4455" y="560"/>
                  </a:lnTo>
                  <a:cubicBezTo>
                    <a:pt x="4458" y="559"/>
                    <a:pt x="4461" y="558"/>
                    <a:pt x="4464" y="557"/>
                  </a:cubicBezTo>
                  <a:lnTo>
                    <a:pt x="4473" y="555"/>
                  </a:lnTo>
                  <a:lnTo>
                    <a:pt x="4487" y="553"/>
                  </a:lnTo>
                  <a:lnTo>
                    <a:pt x="4477" y="555"/>
                  </a:lnTo>
                  <a:lnTo>
                    <a:pt x="4482" y="554"/>
                  </a:lnTo>
                  <a:cubicBezTo>
                    <a:pt x="4485" y="553"/>
                    <a:pt x="4489" y="552"/>
                    <a:pt x="4492" y="552"/>
                  </a:cubicBezTo>
                  <a:lnTo>
                    <a:pt x="4497" y="551"/>
                  </a:lnTo>
                  <a:cubicBezTo>
                    <a:pt x="4508" y="550"/>
                    <a:pt x="4519" y="553"/>
                    <a:pt x="4529" y="559"/>
                  </a:cubicBezTo>
                  <a:lnTo>
                    <a:pt x="4533" y="562"/>
                  </a:lnTo>
                  <a:lnTo>
                    <a:pt x="4538" y="565"/>
                  </a:lnTo>
                  <a:lnTo>
                    <a:pt x="4502" y="558"/>
                  </a:lnTo>
                  <a:lnTo>
                    <a:pt x="4507" y="557"/>
                  </a:lnTo>
                  <a:lnTo>
                    <a:pt x="4505" y="557"/>
                  </a:lnTo>
                  <a:cubicBezTo>
                    <a:pt x="4508" y="556"/>
                    <a:pt x="4510" y="555"/>
                    <a:pt x="4513" y="555"/>
                  </a:cubicBezTo>
                  <a:lnTo>
                    <a:pt x="4522" y="554"/>
                  </a:lnTo>
                  <a:lnTo>
                    <a:pt x="4534" y="552"/>
                  </a:lnTo>
                  <a:cubicBezTo>
                    <a:pt x="4539" y="552"/>
                    <a:pt x="4544" y="552"/>
                    <a:pt x="4549" y="553"/>
                  </a:cubicBezTo>
                  <a:lnTo>
                    <a:pt x="4554" y="554"/>
                  </a:lnTo>
                  <a:lnTo>
                    <a:pt x="4554" y="554"/>
                  </a:lnTo>
                  <a:lnTo>
                    <a:pt x="4522" y="562"/>
                  </a:lnTo>
                  <a:lnTo>
                    <a:pt x="4527" y="559"/>
                  </a:lnTo>
                  <a:lnTo>
                    <a:pt x="4537" y="553"/>
                  </a:lnTo>
                  <a:cubicBezTo>
                    <a:pt x="4556" y="543"/>
                    <a:pt x="4580" y="548"/>
                    <a:pt x="4594" y="564"/>
                  </a:cubicBezTo>
                  <a:lnTo>
                    <a:pt x="4599" y="569"/>
                  </a:lnTo>
                  <a:lnTo>
                    <a:pt x="4600" y="570"/>
                  </a:lnTo>
                  <a:lnTo>
                    <a:pt x="4558" y="559"/>
                  </a:lnTo>
                  <a:lnTo>
                    <a:pt x="4562" y="558"/>
                  </a:lnTo>
                  <a:lnTo>
                    <a:pt x="4553" y="561"/>
                  </a:lnTo>
                  <a:lnTo>
                    <a:pt x="4557" y="559"/>
                  </a:lnTo>
                  <a:cubicBezTo>
                    <a:pt x="4568" y="554"/>
                    <a:pt x="4580" y="553"/>
                    <a:pt x="4591" y="556"/>
                  </a:cubicBezTo>
                  <a:lnTo>
                    <a:pt x="4596" y="558"/>
                  </a:lnTo>
                  <a:cubicBezTo>
                    <a:pt x="4599" y="559"/>
                    <a:pt x="4602" y="560"/>
                    <a:pt x="4605" y="562"/>
                  </a:cubicBezTo>
                  <a:lnTo>
                    <a:pt x="4610" y="565"/>
                  </a:lnTo>
                  <a:lnTo>
                    <a:pt x="4618" y="569"/>
                  </a:lnTo>
                  <a:lnTo>
                    <a:pt x="4630" y="575"/>
                  </a:lnTo>
                  <a:lnTo>
                    <a:pt x="4610" y="569"/>
                  </a:lnTo>
                  <a:lnTo>
                    <a:pt x="4620" y="570"/>
                  </a:lnTo>
                  <a:lnTo>
                    <a:pt x="4619" y="570"/>
                  </a:lnTo>
                  <a:cubicBezTo>
                    <a:pt x="4623" y="570"/>
                    <a:pt x="4626" y="570"/>
                    <a:pt x="4629" y="571"/>
                  </a:cubicBezTo>
                  <a:lnTo>
                    <a:pt x="4634" y="572"/>
                  </a:lnTo>
                  <a:cubicBezTo>
                    <a:pt x="4642" y="574"/>
                    <a:pt x="4650" y="577"/>
                    <a:pt x="4656" y="583"/>
                  </a:cubicBezTo>
                  <a:lnTo>
                    <a:pt x="4661" y="587"/>
                  </a:lnTo>
                  <a:lnTo>
                    <a:pt x="4669" y="596"/>
                  </a:lnTo>
                  <a:lnTo>
                    <a:pt x="4659" y="587"/>
                  </a:lnTo>
                  <a:lnTo>
                    <a:pt x="4669" y="593"/>
                  </a:lnTo>
                  <a:lnTo>
                    <a:pt x="4645" y="586"/>
                  </a:lnTo>
                  <a:lnTo>
                    <a:pt x="4655" y="587"/>
                  </a:lnTo>
                  <a:lnTo>
                    <a:pt x="4625" y="595"/>
                  </a:lnTo>
                  <a:lnTo>
                    <a:pt x="4630" y="592"/>
                  </a:lnTo>
                  <a:lnTo>
                    <a:pt x="4632" y="590"/>
                  </a:lnTo>
                  <a:cubicBezTo>
                    <a:pt x="4642" y="582"/>
                    <a:pt x="4654" y="578"/>
                    <a:pt x="4667" y="580"/>
                  </a:cubicBezTo>
                  <a:lnTo>
                    <a:pt x="4672" y="580"/>
                  </a:lnTo>
                  <a:lnTo>
                    <a:pt x="4682" y="582"/>
                  </a:lnTo>
                  <a:lnTo>
                    <a:pt x="4656" y="583"/>
                  </a:lnTo>
                  <a:lnTo>
                    <a:pt x="4661" y="582"/>
                  </a:lnTo>
                  <a:lnTo>
                    <a:pt x="4663" y="581"/>
                  </a:lnTo>
                  <a:cubicBezTo>
                    <a:pt x="4666" y="580"/>
                    <a:pt x="4668" y="579"/>
                    <a:pt x="4671" y="579"/>
                  </a:cubicBezTo>
                  <a:lnTo>
                    <a:pt x="4675" y="578"/>
                  </a:lnTo>
                  <a:cubicBezTo>
                    <a:pt x="4678" y="577"/>
                    <a:pt x="4682" y="576"/>
                    <a:pt x="4685" y="576"/>
                  </a:cubicBezTo>
                  <a:lnTo>
                    <a:pt x="4690" y="576"/>
                  </a:lnTo>
                  <a:cubicBezTo>
                    <a:pt x="4701" y="576"/>
                    <a:pt x="4711" y="580"/>
                    <a:pt x="4720" y="587"/>
                  </a:cubicBezTo>
                  <a:lnTo>
                    <a:pt x="4725" y="591"/>
                  </a:lnTo>
                  <a:lnTo>
                    <a:pt x="4729" y="594"/>
                  </a:lnTo>
                  <a:lnTo>
                    <a:pt x="4690" y="585"/>
                  </a:lnTo>
                  <a:lnTo>
                    <a:pt x="4695" y="584"/>
                  </a:lnTo>
                  <a:lnTo>
                    <a:pt x="4694" y="584"/>
                  </a:lnTo>
                  <a:cubicBezTo>
                    <a:pt x="4709" y="579"/>
                    <a:pt x="4726" y="582"/>
                    <a:pt x="4739" y="592"/>
                  </a:cubicBezTo>
                  <a:lnTo>
                    <a:pt x="4744" y="596"/>
                  </a:lnTo>
                  <a:lnTo>
                    <a:pt x="4748" y="599"/>
                  </a:lnTo>
                  <a:lnTo>
                    <a:pt x="4697" y="594"/>
                  </a:lnTo>
                  <a:lnTo>
                    <a:pt x="4702" y="592"/>
                  </a:lnTo>
                  <a:lnTo>
                    <a:pt x="4694" y="597"/>
                  </a:lnTo>
                  <a:lnTo>
                    <a:pt x="4698" y="593"/>
                  </a:lnTo>
                  <a:cubicBezTo>
                    <a:pt x="4708" y="585"/>
                    <a:pt x="4721" y="582"/>
                    <a:pt x="4733" y="583"/>
                  </a:cubicBezTo>
                  <a:lnTo>
                    <a:pt x="4738" y="584"/>
                  </a:lnTo>
                  <a:lnTo>
                    <a:pt x="4742" y="584"/>
                  </a:lnTo>
                  <a:lnTo>
                    <a:pt x="4727" y="585"/>
                  </a:lnTo>
                  <a:lnTo>
                    <a:pt x="4732" y="584"/>
                  </a:lnTo>
                  <a:lnTo>
                    <a:pt x="4738" y="583"/>
                  </a:lnTo>
                  <a:cubicBezTo>
                    <a:pt x="4747" y="581"/>
                    <a:pt x="4757" y="582"/>
                    <a:pt x="4766" y="586"/>
                  </a:cubicBezTo>
                  <a:lnTo>
                    <a:pt x="4771" y="588"/>
                  </a:lnTo>
                  <a:cubicBezTo>
                    <a:pt x="4773" y="589"/>
                    <a:pt x="4776" y="591"/>
                    <a:pt x="4778" y="592"/>
                  </a:cubicBezTo>
                  <a:lnTo>
                    <a:pt x="4783" y="595"/>
                  </a:lnTo>
                  <a:lnTo>
                    <a:pt x="4774" y="590"/>
                  </a:lnTo>
                  <a:lnTo>
                    <a:pt x="4779" y="592"/>
                  </a:lnTo>
                  <a:lnTo>
                    <a:pt x="4771" y="590"/>
                  </a:lnTo>
                  <a:lnTo>
                    <a:pt x="4776" y="591"/>
                  </a:lnTo>
                  <a:lnTo>
                    <a:pt x="4738" y="599"/>
                  </a:lnTo>
                  <a:lnTo>
                    <a:pt x="4743" y="595"/>
                  </a:lnTo>
                  <a:lnTo>
                    <a:pt x="4743" y="595"/>
                  </a:lnTo>
                  <a:cubicBezTo>
                    <a:pt x="4751" y="588"/>
                    <a:pt x="4760" y="584"/>
                    <a:pt x="4770" y="583"/>
                  </a:cubicBezTo>
                  <a:lnTo>
                    <a:pt x="4779" y="582"/>
                  </a:lnTo>
                  <a:lnTo>
                    <a:pt x="4789" y="581"/>
                  </a:lnTo>
                  <a:cubicBezTo>
                    <a:pt x="4795" y="580"/>
                    <a:pt x="4801" y="581"/>
                    <a:pt x="4806" y="582"/>
                  </a:cubicBezTo>
                  <a:lnTo>
                    <a:pt x="4816" y="585"/>
                  </a:lnTo>
                  <a:cubicBezTo>
                    <a:pt x="4818" y="585"/>
                    <a:pt x="4821" y="586"/>
                    <a:pt x="4823" y="587"/>
                  </a:cubicBezTo>
                  <a:lnTo>
                    <a:pt x="4832" y="591"/>
                  </a:lnTo>
                  <a:lnTo>
                    <a:pt x="4805" y="588"/>
                  </a:lnTo>
                  <a:lnTo>
                    <a:pt x="4814" y="586"/>
                  </a:lnTo>
                  <a:lnTo>
                    <a:pt x="4822" y="584"/>
                  </a:lnTo>
                  <a:lnTo>
                    <a:pt x="4807" y="590"/>
                  </a:lnTo>
                  <a:lnTo>
                    <a:pt x="4817" y="584"/>
                  </a:lnTo>
                  <a:cubicBezTo>
                    <a:pt x="4820" y="583"/>
                    <a:pt x="4823" y="581"/>
                    <a:pt x="4827" y="580"/>
                  </a:cubicBezTo>
                  <a:lnTo>
                    <a:pt x="4836" y="577"/>
                  </a:lnTo>
                  <a:cubicBezTo>
                    <a:pt x="4846" y="574"/>
                    <a:pt x="4856" y="574"/>
                    <a:pt x="4866" y="577"/>
                  </a:cubicBezTo>
                  <a:lnTo>
                    <a:pt x="4870" y="579"/>
                  </a:lnTo>
                  <a:lnTo>
                    <a:pt x="4869" y="578"/>
                  </a:lnTo>
                  <a:lnTo>
                    <a:pt x="4852" y="578"/>
                  </a:lnTo>
                  <a:lnTo>
                    <a:pt x="4862" y="577"/>
                  </a:lnTo>
                  <a:cubicBezTo>
                    <a:pt x="4864" y="576"/>
                    <a:pt x="4867" y="576"/>
                    <a:pt x="4869" y="576"/>
                  </a:cubicBezTo>
                  <a:lnTo>
                    <a:pt x="4878" y="576"/>
                  </a:lnTo>
                  <a:lnTo>
                    <a:pt x="4861" y="579"/>
                  </a:lnTo>
                  <a:lnTo>
                    <a:pt x="4866" y="577"/>
                  </a:lnTo>
                  <a:lnTo>
                    <a:pt x="4873" y="575"/>
                  </a:lnTo>
                  <a:cubicBezTo>
                    <a:pt x="4880" y="572"/>
                    <a:pt x="4888" y="572"/>
                    <a:pt x="4895" y="573"/>
                  </a:cubicBezTo>
                  <a:lnTo>
                    <a:pt x="4905" y="575"/>
                  </a:lnTo>
                  <a:cubicBezTo>
                    <a:pt x="4913" y="576"/>
                    <a:pt x="4921" y="579"/>
                    <a:pt x="4927" y="584"/>
                  </a:cubicBezTo>
                  <a:lnTo>
                    <a:pt x="4932" y="588"/>
                  </a:lnTo>
                  <a:lnTo>
                    <a:pt x="4926" y="584"/>
                  </a:lnTo>
                  <a:lnTo>
                    <a:pt x="4930" y="587"/>
                  </a:lnTo>
                  <a:lnTo>
                    <a:pt x="4882" y="587"/>
                  </a:lnTo>
                  <a:lnTo>
                    <a:pt x="4885" y="586"/>
                  </a:lnTo>
                  <a:lnTo>
                    <a:pt x="4868" y="603"/>
                  </a:lnTo>
                  <a:lnTo>
                    <a:pt x="4870" y="600"/>
                  </a:lnTo>
                  <a:cubicBezTo>
                    <a:pt x="4872" y="597"/>
                    <a:pt x="4874" y="594"/>
                    <a:pt x="4876" y="591"/>
                  </a:cubicBezTo>
                  <a:lnTo>
                    <a:pt x="4881" y="586"/>
                  </a:lnTo>
                  <a:cubicBezTo>
                    <a:pt x="4894" y="572"/>
                    <a:pt x="4914" y="566"/>
                    <a:pt x="4932" y="572"/>
                  </a:cubicBezTo>
                  <a:lnTo>
                    <a:pt x="4936" y="574"/>
                  </a:lnTo>
                  <a:cubicBezTo>
                    <a:pt x="4939" y="575"/>
                    <a:pt x="4943" y="577"/>
                    <a:pt x="4946" y="578"/>
                  </a:cubicBezTo>
                  <a:lnTo>
                    <a:pt x="4951" y="581"/>
                  </a:lnTo>
                  <a:lnTo>
                    <a:pt x="4941" y="577"/>
                  </a:lnTo>
                  <a:lnTo>
                    <a:pt x="4950" y="580"/>
                  </a:lnTo>
                  <a:cubicBezTo>
                    <a:pt x="4955" y="581"/>
                    <a:pt x="4959" y="583"/>
                    <a:pt x="4962" y="586"/>
                  </a:cubicBezTo>
                  <a:lnTo>
                    <a:pt x="4967" y="590"/>
                  </a:lnTo>
                  <a:lnTo>
                    <a:pt x="4971" y="592"/>
                  </a:lnTo>
                  <a:lnTo>
                    <a:pt x="4952" y="585"/>
                  </a:lnTo>
                  <a:lnTo>
                    <a:pt x="4961" y="586"/>
                  </a:lnTo>
                  <a:lnTo>
                    <a:pt x="4966" y="586"/>
                  </a:lnTo>
                  <a:cubicBezTo>
                    <a:pt x="4974" y="586"/>
                    <a:pt x="4981" y="589"/>
                    <a:pt x="4988" y="593"/>
                  </a:cubicBezTo>
                  <a:lnTo>
                    <a:pt x="4993" y="596"/>
                  </a:lnTo>
                  <a:lnTo>
                    <a:pt x="5002" y="603"/>
                  </a:lnTo>
                  <a:lnTo>
                    <a:pt x="5007" y="606"/>
                  </a:lnTo>
                  <a:lnTo>
                    <a:pt x="5007" y="606"/>
                  </a:lnTo>
                  <a:lnTo>
                    <a:pt x="4967" y="601"/>
                  </a:lnTo>
                  <a:lnTo>
                    <a:pt x="4972" y="600"/>
                  </a:lnTo>
                  <a:lnTo>
                    <a:pt x="4978" y="598"/>
                  </a:lnTo>
                  <a:cubicBezTo>
                    <a:pt x="4989" y="595"/>
                    <a:pt x="5001" y="595"/>
                    <a:pt x="5011" y="600"/>
                  </a:cubicBezTo>
                  <a:lnTo>
                    <a:pt x="5016" y="602"/>
                  </a:lnTo>
                  <a:lnTo>
                    <a:pt x="5024" y="607"/>
                  </a:lnTo>
                  <a:lnTo>
                    <a:pt x="5006" y="601"/>
                  </a:lnTo>
                  <a:lnTo>
                    <a:pt x="5015" y="602"/>
                  </a:lnTo>
                  <a:cubicBezTo>
                    <a:pt x="5019" y="602"/>
                    <a:pt x="5022" y="603"/>
                    <a:pt x="5025" y="604"/>
                  </a:cubicBezTo>
                  <a:lnTo>
                    <a:pt x="5034" y="607"/>
                  </a:lnTo>
                  <a:lnTo>
                    <a:pt x="5039" y="607"/>
                  </a:lnTo>
                  <a:cubicBezTo>
                    <a:pt x="5045" y="609"/>
                    <a:pt x="5051" y="611"/>
                    <a:pt x="5056" y="615"/>
                  </a:cubicBezTo>
                  <a:lnTo>
                    <a:pt x="5061" y="618"/>
                  </a:lnTo>
                  <a:lnTo>
                    <a:pt x="5052" y="613"/>
                  </a:lnTo>
                  <a:lnTo>
                    <a:pt x="5057" y="615"/>
                  </a:lnTo>
                  <a:lnTo>
                    <a:pt x="5029" y="613"/>
                  </a:lnTo>
                  <a:lnTo>
                    <a:pt x="5033" y="612"/>
                  </a:lnTo>
                  <a:lnTo>
                    <a:pt x="5026" y="614"/>
                  </a:lnTo>
                  <a:lnTo>
                    <a:pt x="5031" y="612"/>
                  </a:lnTo>
                  <a:cubicBezTo>
                    <a:pt x="5040" y="608"/>
                    <a:pt x="5049" y="608"/>
                    <a:pt x="5059" y="610"/>
                  </a:cubicBezTo>
                  <a:lnTo>
                    <a:pt x="5068" y="612"/>
                  </a:lnTo>
                  <a:lnTo>
                    <a:pt x="5060" y="611"/>
                  </a:lnTo>
                  <a:lnTo>
                    <a:pt x="5069" y="611"/>
                  </a:lnTo>
                  <a:cubicBezTo>
                    <a:pt x="5074" y="611"/>
                    <a:pt x="5079" y="612"/>
                    <a:pt x="5084" y="614"/>
                  </a:cubicBezTo>
                  <a:lnTo>
                    <a:pt x="5093" y="617"/>
                  </a:lnTo>
                  <a:lnTo>
                    <a:pt x="5063" y="616"/>
                  </a:lnTo>
                  <a:lnTo>
                    <a:pt x="5068" y="615"/>
                  </a:lnTo>
                  <a:cubicBezTo>
                    <a:pt x="5070" y="614"/>
                    <a:pt x="5073" y="614"/>
                    <a:pt x="5076" y="613"/>
                  </a:cubicBezTo>
                  <a:lnTo>
                    <a:pt x="5081" y="613"/>
                  </a:lnTo>
                  <a:cubicBezTo>
                    <a:pt x="5090" y="612"/>
                    <a:pt x="5099" y="613"/>
                    <a:pt x="5107" y="618"/>
                  </a:cubicBezTo>
                  <a:lnTo>
                    <a:pt x="5112" y="620"/>
                  </a:lnTo>
                  <a:cubicBezTo>
                    <a:pt x="5118" y="623"/>
                    <a:pt x="5123" y="626"/>
                    <a:pt x="5127" y="631"/>
                  </a:cubicBezTo>
                  <a:lnTo>
                    <a:pt x="5131" y="636"/>
                  </a:lnTo>
                  <a:cubicBezTo>
                    <a:pt x="5134" y="639"/>
                    <a:pt x="5136" y="642"/>
                    <a:pt x="5138" y="646"/>
                  </a:cubicBezTo>
                  <a:lnTo>
                    <a:pt x="5142" y="654"/>
                  </a:lnTo>
                  <a:lnTo>
                    <a:pt x="5146" y="661"/>
                  </a:lnTo>
                  <a:lnTo>
                    <a:pt x="5120" y="639"/>
                  </a:lnTo>
                  <a:lnTo>
                    <a:pt x="5125" y="641"/>
                  </a:lnTo>
                  <a:lnTo>
                    <a:pt x="5129" y="642"/>
                  </a:lnTo>
                  <a:cubicBezTo>
                    <a:pt x="5139" y="646"/>
                    <a:pt x="5148" y="652"/>
                    <a:pt x="5154" y="661"/>
                  </a:cubicBezTo>
                  <a:lnTo>
                    <a:pt x="5159" y="669"/>
                  </a:lnTo>
                  <a:lnTo>
                    <a:pt x="5165" y="678"/>
                  </a:lnTo>
                  <a:lnTo>
                    <a:pt x="5148" y="662"/>
                  </a:lnTo>
                  <a:lnTo>
                    <a:pt x="5153" y="665"/>
                  </a:lnTo>
                  <a:lnTo>
                    <a:pt x="5156" y="667"/>
                  </a:lnTo>
                  <a:cubicBezTo>
                    <a:pt x="5160" y="669"/>
                    <a:pt x="5164" y="671"/>
                    <a:pt x="5167" y="675"/>
                  </a:cubicBezTo>
                  <a:lnTo>
                    <a:pt x="5176" y="684"/>
                  </a:lnTo>
                  <a:lnTo>
                    <a:pt x="5164" y="675"/>
                  </a:lnTo>
                  <a:lnTo>
                    <a:pt x="5169" y="678"/>
                  </a:lnTo>
                  <a:lnTo>
                    <a:pt x="5175" y="681"/>
                  </a:lnTo>
                  <a:cubicBezTo>
                    <a:pt x="5179" y="683"/>
                    <a:pt x="5183" y="686"/>
                    <a:pt x="5186" y="689"/>
                  </a:cubicBezTo>
                  <a:lnTo>
                    <a:pt x="5190" y="694"/>
                  </a:lnTo>
                  <a:lnTo>
                    <a:pt x="5194" y="696"/>
                  </a:lnTo>
                  <a:lnTo>
                    <a:pt x="5177" y="686"/>
                  </a:lnTo>
                  <a:lnTo>
                    <a:pt x="5181" y="688"/>
                  </a:lnTo>
                  <a:lnTo>
                    <a:pt x="5185" y="689"/>
                  </a:lnTo>
                  <a:cubicBezTo>
                    <a:pt x="5188" y="690"/>
                    <a:pt x="5191" y="691"/>
                    <a:pt x="5194" y="693"/>
                  </a:cubicBezTo>
                  <a:lnTo>
                    <a:pt x="5203" y="698"/>
                  </a:lnTo>
                  <a:lnTo>
                    <a:pt x="5189" y="693"/>
                  </a:lnTo>
                  <a:lnTo>
                    <a:pt x="5194" y="694"/>
                  </a:lnTo>
                  <a:cubicBezTo>
                    <a:pt x="5199" y="695"/>
                    <a:pt x="5204" y="697"/>
                    <a:pt x="5208" y="699"/>
                  </a:cubicBezTo>
                  <a:lnTo>
                    <a:pt x="5213" y="702"/>
                  </a:lnTo>
                  <a:cubicBezTo>
                    <a:pt x="5218" y="704"/>
                    <a:pt x="5223" y="708"/>
                    <a:pt x="5226" y="713"/>
                  </a:cubicBezTo>
                  <a:lnTo>
                    <a:pt x="5231" y="719"/>
                  </a:lnTo>
                  <a:cubicBezTo>
                    <a:pt x="5234" y="722"/>
                    <a:pt x="5236" y="725"/>
                    <a:pt x="5237" y="728"/>
                  </a:cubicBezTo>
                  <a:lnTo>
                    <a:pt x="5242" y="737"/>
                  </a:lnTo>
                  <a:lnTo>
                    <a:pt x="5249" y="757"/>
                  </a:lnTo>
                  <a:lnTo>
                    <a:pt x="5254" y="774"/>
                  </a:lnTo>
                  <a:lnTo>
                    <a:pt x="5257" y="781"/>
                  </a:lnTo>
                  <a:lnTo>
                    <a:pt x="5261" y="789"/>
                  </a:lnTo>
                  <a:lnTo>
                    <a:pt x="5268" y="806"/>
                  </a:lnTo>
                  <a:lnTo>
                    <a:pt x="5272" y="816"/>
                  </a:lnTo>
                  <a:lnTo>
                    <a:pt x="5279" y="830"/>
                  </a:lnTo>
                  <a:lnTo>
                    <a:pt x="5286" y="839"/>
                  </a:lnTo>
                  <a:lnTo>
                    <a:pt x="5276" y="828"/>
                  </a:lnTo>
                  <a:lnTo>
                    <a:pt x="5281" y="832"/>
                  </a:lnTo>
                  <a:lnTo>
                    <a:pt x="5285" y="835"/>
                  </a:lnTo>
                  <a:cubicBezTo>
                    <a:pt x="5287" y="837"/>
                    <a:pt x="5289" y="838"/>
                    <a:pt x="5290" y="840"/>
                  </a:cubicBezTo>
                  <a:lnTo>
                    <a:pt x="5300" y="850"/>
                  </a:lnTo>
                  <a:lnTo>
                    <a:pt x="5293" y="844"/>
                  </a:lnTo>
                  <a:lnTo>
                    <a:pt x="5303" y="851"/>
                  </a:lnTo>
                  <a:cubicBezTo>
                    <a:pt x="5306" y="853"/>
                    <a:pt x="5308" y="855"/>
                    <a:pt x="5310" y="858"/>
                  </a:cubicBezTo>
                  <a:lnTo>
                    <a:pt x="5320" y="868"/>
                  </a:lnTo>
                  <a:lnTo>
                    <a:pt x="5328" y="880"/>
                  </a:lnTo>
                  <a:lnTo>
                    <a:pt x="5330" y="882"/>
                  </a:lnTo>
                  <a:lnTo>
                    <a:pt x="5313" y="869"/>
                  </a:lnTo>
                  <a:lnTo>
                    <a:pt x="5322" y="873"/>
                  </a:lnTo>
                  <a:lnTo>
                    <a:pt x="5307" y="869"/>
                  </a:lnTo>
                  <a:lnTo>
                    <a:pt x="5312" y="870"/>
                  </a:lnTo>
                  <a:cubicBezTo>
                    <a:pt x="5317" y="870"/>
                    <a:pt x="5322" y="872"/>
                    <a:pt x="5327" y="874"/>
                  </a:cubicBezTo>
                  <a:lnTo>
                    <a:pt x="5331" y="876"/>
                  </a:lnTo>
                  <a:cubicBezTo>
                    <a:pt x="5338" y="878"/>
                    <a:pt x="5343" y="882"/>
                    <a:pt x="5347" y="887"/>
                  </a:cubicBezTo>
                  <a:lnTo>
                    <a:pt x="5352" y="893"/>
                  </a:lnTo>
                  <a:lnTo>
                    <a:pt x="5361" y="904"/>
                  </a:lnTo>
                  <a:lnTo>
                    <a:pt x="5350" y="893"/>
                  </a:lnTo>
                  <a:lnTo>
                    <a:pt x="5359" y="900"/>
                  </a:lnTo>
                  <a:cubicBezTo>
                    <a:pt x="5364" y="903"/>
                    <a:pt x="5368" y="908"/>
                    <a:pt x="5371" y="913"/>
                  </a:cubicBezTo>
                  <a:lnTo>
                    <a:pt x="5376" y="920"/>
                  </a:lnTo>
                  <a:lnTo>
                    <a:pt x="5379" y="923"/>
                  </a:lnTo>
                  <a:lnTo>
                    <a:pt x="5370" y="914"/>
                  </a:lnTo>
                  <a:lnTo>
                    <a:pt x="5374" y="918"/>
                  </a:lnTo>
                  <a:lnTo>
                    <a:pt x="5375" y="917"/>
                  </a:lnTo>
                  <a:cubicBezTo>
                    <a:pt x="5378" y="919"/>
                    <a:pt x="5380" y="921"/>
                    <a:pt x="5383" y="924"/>
                  </a:cubicBezTo>
                  <a:lnTo>
                    <a:pt x="5392" y="932"/>
                  </a:lnTo>
                  <a:lnTo>
                    <a:pt x="5366" y="920"/>
                  </a:lnTo>
                  <a:lnTo>
                    <a:pt x="5376" y="921"/>
                  </a:lnTo>
                  <a:lnTo>
                    <a:pt x="5364" y="921"/>
                  </a:lnTo>
                  <a:lnTo>
                    <a:pt x="5369" y="920"/>
                  </a:lnTo>
                  <a:cubicBezTo>
                    <a:pt x="5374" y="920"/>
                    <a:pt x="5379" y="920"/>
                    <a:pt x="5384" y="921"/>
                  </a:cubicBezTo>
                  <a:lnTo>
                    <a:pt x="5388" y="922"/>
                  </a:lnTo>
                  <a:cubicBezTo>
                    <a:pt x="5398" y="924"/>
                    <a:pt x="5407" y="929"/>
                    <a:pt x="5413" y="937"/>
                  </a:cubicBezTo>
                  <a:lnTo>
                    <a:pt x="5418" y="942"/>
                  </a:lnTo>
                  <a:lnTo>
                    <a:pt x="5426" y="952"/>
                  </a:lnTo>
                  <a:lnTo>
                    <a:pt x="5412" y="939"/>
                  </a:lnTo>
                  <a:lnTo>
                    <a:pt x="5421" y="944"/>
                  </a:lnTo>
                  <a:lnTo>
                    <a:pt x="5394" y="938"/>
                  </a:lnTo>
                  <a:lnTo>
                    <a:pt x="5404" y="938"/>
                  </a:lnTo>
                  <a:lnTo>
                    <a:pt x="5394" y="939"/>
                  </a:lnTo>
                  <a:lnTo>
                    <a:pt x="5403" y="937"/>
                  </a:lnTo>
                  <a:cubicBezTo>
                    <a:pt x="5408" y="935"/>
                    <a:pt x="5413" y="935"/>
                    <a:pt x="5418" y="935"/>
                  </a:cubicBezTo>
                  <a:lnTo>
                    <a:pt x="5427" y="936"/>
                  </a:lnTo>
                  <a:lnTo>
                    <a:pt x="5416" y="936"/>
                  </a:lnTo>
                  <a:lnTo>
                    <a:pt x="5421" y="935"/>
                  </a:lnTo>
                  <a:cubicBezTo>
                    <a:pt x="5424" y="935"/>
                    <a:pt x="5427" y="934"/>
                    <a:pt x="5430" y="934"/>
                  </a:cubicBezTo>
                  <a:lnTo>
                    <a:pt x="5434" y="934"/>
                  </a:lnTo>
                  <a:cubicBezTo>
                    <a:pt x="5443" y="934"/>
                    <a:pt x="5452" y="937"/>
                    <a:pt x="5459" y="941"/>
                  </a:cubicBezTo>
                  <a:lnTo>
                    <a:pt x="5464" y="944"/>
                  </a:lnTo>
                  <a:lnTo>
                    <a:pt x="5471" y="949"/>
                  </a:lnTo>
                  <a:lnTo>
                    <a:pt x="5444" y="940"/>
                  </a:lnTo>
                  <a:lnTo>
                    <a:pt x="5449" y="940"/>
                  </a:lnTo>
                  <a:lnTo>
                    <a:pt x="5448" y="940"/>
                  </a:lnTo>
                  <a:lnTo>
                    <a:pt x="5460" y="940"/>
                  </a:lnTo>
                  <a:lnTo>
                    <a:pt x="5470" y="939"/>
                  </a:lnTo>
                  <a:cubicBezTo>
                    <a:pt x="5474" y="939"/>
                    <a:pt x="5479" y="939"/>
                    <a:pt x="5483" y="940"/>
                  </a:cubicBezTo>
                  <a:lnTo>
                    <a:pt x="5492" y="942"/>
                  </a:lnTo>
                  <a:cubicBezTo>
                    <a:pt x="5499" y="944"/>
                    <a:pt x="5506" y="947"/>
                    <a:pt x="5511" y="951"/>
                  </a:cubicBezTo>
                  <a:lnTo>
                    <a:pt x="5516" y="955"/>
                  </a:lnTo>
                  <a:lnTo>
                    <a:pt x="5523" y="961"/>
                  </a:lnTo>
                  <a:lnTo>
                    <a:pt x="5482" y="950"/>
                  </a:lnTo>
                  <a:lnTo>
                    <a:pt x="5487" y="949"/>
                  </a:lnTo>
                  <a:lnTo>
                    <a:pt x="5476" y="952"/>
                  </a:lnTo>
                  <a:lnTo>
                    <a:pt x="5481" y="950"/>
                  </a:lnTo>
                  <a:cubicBezTo>
                    <a:pt x="5486" y="948"/>
                    <a:pt x="5491" y="947"/>
                    <a:pt x="5496" y="946"/>
                  </a:cubicBezTo>
                  <a:lnTo>
                    <a:pt x="5501" y="946"/>
                  </a:lnTo>
                  <a:cubicBezTo>
                    <a:pt x="5506" y="945"/>
                    <a:pt x="5511" y="946"/>
                    <a:pt x="5516" y="947"/>
                  </a:cubicBezTo>
                  <a:lnTo>
                    <a:pt x="5520" y="948"/>
                  </a:lnTo>
                  <a:cubicBezTo>
                    <a:pt x="5532" y="950"/>
                    <a:pt x="5541" y="957"/>
                    <a:pt x="5548" y="966"/>
                  </a:cubicBezTo>
                  <a:lnTo>
                    <a:pt x="5553" y="972"/>
                  </a:lnTo>
                  <a:lnTo>
                    <a:pt x="5555" y="974"/>
                  </a:lnTo>
                  <a:lnTo>
                    <a:pt x="5509" y="959"/>
                  </a:lnTo>
                  <a:lnTo>
                    <a:pt x="5514" y="958"/>
                  </a:lnTo>
                  <a:lnTo>
                    <a:pt x="5515" y="957"/>
                  </a:lnTo>
                  <a:cubicBezTo>
                    <a:pt x="5525" y="955"/>
                    <a:pt x="5535" y="955"/>
                    <a:pt x="5544" y="958"/>
                  </a:cubicBezTo>
                  <a:lnTo>
                    <a:pt x="5549" y="959"/>
                  </a:lnTo>
                  <a:lnTo>
                    <a:pt x="5557" y="963"/>
                  </a:lnTo>
                  <a:lnTo>
                    <a:pt x="5533" y="959"/>
                  </a:lnTo>
                  <a:lnTo>
                    <a:pt x="5538" y="959"/>
                  </a:lnTo>
                  <a:lnTo>
                    <a:pt x="5537" y="959"/>
                  </a:lnTo>
                  <a:cubicBezTo>
                    <a:pt x="5545" y="957"/>
                    <a:pt x="5554" y="957"/>
                    <a:pt x="5562" y="960"/>
                  </a:cubicBezTo>
                  <a:lnTo>
                    <a:pt x="5571" y="963"/>
                  </a:lnTo>
                  <a:lnTo>
                    <a:pt x="5549" y="961"/>
                  </a:lnTo>
                  <a:lnTo>
                    <a:pt x="5559" y="960"/>
                  </a:lnTo>
                  <a:cubicBezTo>
                    <a:pt x="5562" y="959"/>
                    <a:pt x="5566" y="959"/>
                    <a:pt x="5569" y="959"/>
                  </a:cubicBezTo>
                  <a:lnTo>
                    <a:pt x="5578" y="960"/>
                  </a:lnTo>
                  <a:cubicBezTo>
                    <a:pt x="5583" y="960"/>
                    <a:pt x="5587" y="961"/>
                    <a:pt x="5591" y="962"/>
                  </a:cubicBezTo>
                  <a:lnTo>
                    <a:pt x="5596" y="963"/>
                  </a:lnTo>
                  <a:lnTo>
                    <a:pt x="5595" y="963"/>
                  </a:lnTo>
                  <a:lnTo>
                    <a:pt x="5566" y="966"/>
                  </a:lnTo>
                  <a:lnTo>
                    <a:pt x="5570" y="964"/>
                  </a:lnTo>
                  <a:lnTo>
                    <a:pt x="5577" y="961"/>
                  </a:lnTo>
                  <a:cubicBezTo>
                    <a:pt x="5592" y="956"/>
                    <a:pt x="5608" y="957"/>
                    <a:pt x="5622" y="966"/>
                  </a:cubicBezTo>
                  <a:lnTo>
                    <a:pt x="5626" y="969"/>
                  </a:lnTo>
                  <a:lnTo>
                    <a:pt x="5633" y="975"/>
                  </a:lnTo>
                  <a:lnTo>
                    <a:pt x="5609" y="965"/>
                  </a:lnTo>
                  <a:lnTo>
                    <a:pt x="5618" y="966"/>
                  </a:lnTo>
                  <a:lnTo>
                    <a:pt x="5604" y="966"/>
                  </a:lnTo>
                  <a:lnTo>
                    <a:pt x="5609" y="965"/>
                  </a:lnTo>
                  <a:lnTo>
                    <a:pt x="5613" y="965"/>
                  </a:lnTo>
                  <a:cubicBezTo>
                    <a:pt x="5622" y="962"/>
                    <a:pt x="5632" y="963"/>
                    <a:pt x="5642" y="967"/>
                  </a:cubicBezTo>
                  <a:lnTo>
                    <a:pt x="5651" y="971"/>
                  </a:lnTo>
                  <a:cubicBezTo>
                    <a:pt x="5657" y="974"/>
                    <a:pt x="5662" y="977"/>
                    <a:pt x="5666" y="982"/>
                  </a:cubicBezTo>
                  <a:lnTo>
                    <a:pt x="5671" y="986"/>
                  </a:lnTo>
                  <a:lnTo>
                    <a:pt x="5672" y="986"/>
                  </a:lnTo>
                  <a:lnTo>
                    <a:pt x="5642" y="976"/>
                  </a:lnTo>
                  <a:lnTo>
                    <a:pt x="5646" y="976"/>
                  </a:lnTo>
                  <a:lnTo>
                    <a:pt x="5647" y="976"/>
                  </a:lnTo>
                  <a:cubicBezTo>
                    <a:pt x="5654" y="975"/>
                    <a:pt x="5662" y="976"/>
                    <a:pt x="5669" y="979"/>
                  </a:cubicBezTo>
                  <a:lnTo>
                    <a:pt x="5678" y="982"/>
                  </a:lnTo>
                  <a:lnTo>
                    <a:pt x="5647" y="981"/>
                  </a:lnTo>
                  <a:lnTo>
                    <a:pt x="5652" y="979"/>
                  </a:lnTo>
                  <a:lnTo>
                    <a:pt x="5660" y="978"/>
                  </a:lnTo>
                  <a:cubicBezTo>
                    <a:pt x="5672" y="975"/>
                    <a:pt x="5684" y="977"/>
                    <a:pt x="5695" y="983"/>
                  </a:cubicBezTo>
                  <a:lnTo>
                    <a:pt x="5700" y="986"/>
                  </a:lnTo>
                  <a:cubicBezTo>
                    <a:pt x="5702" y="988"/>
                    <a:pt x="5705" y="990"/>
                    <a:pt x="5707" y="992"/>
                  </a:cubicBezTo>
                  <a:lnTo>
                    <a:pt x="5711" y="996"/>
                  </a:lnTo>
                  <a:lnTo>
                    <a:pt x="5689" y="984"/>
                  </a:lnTo>
                  <a:lnTo>
                    <a:pt x="5694" y="985"/>
                  </a:lnTo>
                  <a:lnTo>
                    <a:pt x="5694" y="985"/>
                  </a:lnTo>
                  <a:cubicBezTo>
                    <a:pt x="5697" y="986"/>
                    <a:pt x="5699" y="986"/>
                    <a:pt x="5701" y="987"/>
                  </a:cubicBezTo>
                  <a:lnTo>
                    <a:pt x="5711" y="989"/>
                  </a:lnTo>
                  <a:lnTo>
                    <a:pt x="5693" y="988"/>
                  </a:lnTo>
                  <a:lnTo>
                    <a:pt x="5698" y="987"/>
                  </a:lnTo>
                  <a:cubicBezTo>
                    <a:pt x="5701" y="987"/>
                    <a:pt x="5704" y="987"/>
                    <a:pt x="5708" y="987"/>
                  </a:cubicBezTo>
                  <a:lnTo>
                    <a:pt x="5713" y="988"/>
                  </a:lnTo>
                  <a:cubicBezTo>
                    <a:pt x="5725" y="989"/>
                    <a:pt x="5736" y="994"/>
                    <a:pt x="5744" y="1003"/>
                  </a:cubicBezTo>
                  <a:lnTo>
                    <a:pt x="5748" y="1008"/>
                  </a:lnTo>
                  <a:lnTo>
                    <a:pt x="5751" y="1012"/>
                  </a:lnTo>
                  <a:lnTo>
                    <a:pt x="5723" y="998"/>
                  </a:lnTo>
                  <a:lnTo>
                    <a:pt x="5727" y="998"/>
                  </a:lnTo>
                  <a:lnTo>
                    <a:pt x="5712" y="999"/>
                  </a:lnTo>
                  <a:lnTo>
                    <a:pt x="5716" y="998"/>
                  </a:lnTo>
                  <a:lnTo>
                    <a:pt x="5708" y="1001"/>
                  </a:lnTo>
                  <a:lnTo>
                    <a:pt x="5717" y="997"/>
                  </a:lnTo>
                  <a:cubicBezTo>
                    <a:pt x="5720" y="995"/>
                    <a:pt x="5723" y="995"/>
                    <a:pt x="5727" y="994"/>
                  </a:cubicBezTo>
                  <a:lnTo>
                    <a:pt x="5732" y="993"/>
                  </a:lnTo>
                  <a:cubicBezTo>
                    <a:pt x="5736" y="992"/>
                    <a:pt x="5741" y="992"/>
                    <a:pt x="5746" y="992"/>
                  </a:cubicBezTo>
                  <a:lnTo>
                    <a:pt x="5751" y="993"/>
                  </a:lnTo>
                  <a:cubicBezTo>
                    <a:pt x="5764" y="994"/>
                    <a:pt x="5776" y="1001"/>
                    <a:pt x="5784" y="1011"/>
                  </a:cubicBezTo>
                  <a:lnTo>
                    <a:pt x="5789" y="1018"/>
                  </a:lnTo>
                  <a:lnTo>
                    <a:pt x="5794" y="1027"/>
                  </a:lnTo>
                  <a:lnTo>
                    <a:pt x="5782" y="1013"/>
                  </a:lnTo>
                  <a:lnTo>
                    <a:pt x="5785" y="1015"/>
                  </a:lnTo>
                  <a:lnTo>
                    <a:pt x="5746" y="1005"/>
                  </a:lnTo>
                  <a:lnTo>
                    <a:pt x="5748" y="1005"/>
                  </a:lnTo>
                  <a:lnTo>
                    <a:pt x="5720" y="1022"/>
                  </a:lnTo>
                  <a:lnTo>
                    <a:pt x="5722" y="1019"/>
                  </a:lnTo>
                  <a:cubicBezTo>
                    <a:pt x="5725" y="1016"/>
                    <a:pt x="5728" y="1013"/>
                    <a:pt x="5732" y="1010"/>
                  </a:cubicBezTo>
                  <a:lnTo>
                    <a:pt x="5737" y="1007"/>
                  </a:lnTo>
                  <a:cubicBezTo>
                    <a:pt x="5754" y="995"/>
                    <a:pt x="5777" y="995"/>
                    <a:pt x="5794" y="1008"/>
                  </a:cubicBezTo>
                  <a:lnTo>
                    <a:pt x="5798" y="1012"/>
                  </a:lnTo>
                  <a:lnTo>
                    <a:pt x="5804" y="1016"/>
                  </a:lnTo>
                  <a:lnTo>
                    <a:pt x="5764" y="1007"/>
                  </a:lnTo>
                  <a:lnTo>
                    <a:pt x="5768" y="1006"/>
                  </a:lnTo>
                  <a:lnTo>
                    <a:pt x="5768" y="1005"/>
                  </a:lnTo>
                  <a:cubicBezTo>
                    <a:pt x="5779" y="1002"/>
                    <a:pt x="5790" y="1002"/>
                    <a:pt x="5801" y="1006"/>
                  </a:cubicBezTo>
                  <a:lnTo>
                    <a:pt x="5806" y="1008"/>
                  </a:lnTo>
                  <a:cubicBezTo>
                    <a:pt x="5809" y="1010"/>
                    <a:pt x="5812" y="1011"/>
                    <a:pt x="5815" y="1013"/>
                  </a:cubicBezTo>
                  <a:lnTo>
                    <a:pt x="5819" y="1016"/>
                  </a:lnTo>
                  <a:lnTo>
                    <a:pt x="5800" y="1009"/>
                  </a:lnTo>
                  <a:lnTo>
                    <a:pt x="5809" y="1010"/>
                  </a:lnTo>
                  <a:lnTo>
                    <a:pt x="5790" y="1011"/>
                  </a:lnTo>
                  <a:lnTo>
                    <a:pt x="5799" y="1009"/>
                  </a:lnTo>
                  <a:cubicBezTo>
                    <a:pt x="5803" y="1007"/>
                    <a:pt x="5807" y="1007"/>
                    <a:pt x="5811" y="1007"/>
                  </a:cubicBezTo>
                  <a:lnTo>
                    <a:pt x="5821" y="1007"/>
                  </a:lnTo>
                  <a:cubicBezTo>
                    <a:pt x="5830" y="1007"/>
                    <a:pt x="5840" y="1010"/>
                    <a:pt x="5848" y="1015"/>
                  </a:cubicBezTo>
                  <a:lnTo>
                    <a:pt x="5852" y="1018"/>
                  </a:lnTo>
                  <a:lnTo>
                    <a:pt x="5852" y="1018"/>
                  </a:lnTo>
                  <a:lnTo>
                    <a:pt x="5825" y="1013"/>
                  </a:lnTo>
                  <a:lnTo>
                    <a:pt x="5830" y="1012"/>
                  </a:lnTo>
                  <a:lnTo>
                    <a:pt x="5820" y="1014"/>
                  </a:lnTo>
                  <a:lnTo>
                    <a:pt x="5824" y="1013"/>
                  </a:lnTo>
                  <a:cubicBezTo>
                    <a:pt x="5828" y="1012"/>
                    <a:pt x="5833" y="1011"/>
                    <a:pt x="5837" y="1011"/>
                  </a:cubicBezTo>
                  <a:lnTo>
                    <a:pt x="5846" y="1010"/>
                  </a:lnTo>
                  <a:lnTo>
                    <a:pt x="5835" y="1012"/>
                  </a:lnTo>
                  <a:lnTo>
                    <a:pt x="5840" y="1010"/>
                  </a:lnTo>
                  <a:cubicBezTo>
                    <a:pt x="5843" y="1010"/>
                    <a:pt x="5846" y="1009"/>
                    <a:pt x="5849" y="1009"/>
                  </a:cubicBezTo>
                  <a:lnTo>
                    <a:pt x="5853" y="1008"/>
                  </a:lnTo>
                  <a:cubicBezTo>
                    <a:pt x="5864" y="1007"/>
                    <a:pt x="5874" y="1009"/>
                    <a:pt x="5883" y="1015"/>
                  </a:cubicBezTo>
                  <a:lnTo>
                    <a:pt x="5888" y="1018"/>
                  </a:lnTo>
                  <a:lnTo>
                    <a:pt x="5897" y="1025"/>
                  </a:lnTo>
                  <a:lnTo>
                    <a:pt x="5875" y="1015"/>
                  </a:lnTo>
                  <a:lnTo>
                    <a:pt x="5885" y="1017"/>
                  </a:lnTo>
                  <a:lnTo>
                    <a:pt x="5897" y="1019"/>
                  </a:lnTo>
                  <a:lnTo>
                    <a:pt x="5884" y="1018"/>
                  </a:lnTo>
                  <a:lnTo>
                    <a:pt x="5894" y="1018"/>
                  </a:lnTo>
                  <a:cubicBezTo>
                    <a:pt x="5899" y="1017"/>
                    <a:pt x="5904" y="1018"/>
                    <a:pt x="5909" y="1019"/>
                  </a:cubicBezTo>
                  <a:lnTo>
                    <a:pt x="5918" y="1022"/>
                  </a:lnTo>
                  <a:cubicBezTo>
                    <a:pt x="5927" y="1024"/>
                    <a:pt x="5935" y="1029"/>
                    <a:pt x="5941" y="1036"/>
                  </a:cubicBezTo>
                  <a:lnTo>
                    <a:pt x="5946" y="1041"/>
                  </a:lnTo>
                  <a:lnTo>
                    <a:pt x="5947" y="1042"/>
                  </a:lnTo>
                  <a:lnTo>
                    <a:pt x="5887" y="1038"/>
                  </a:lnTo>
                  <a:lnTo>
                    <a:pt x="5892" y="1035"/>
                  </a:lnTo>
                  <a:lnTo>
                    <a:pt x="5893" y="1034"/>
                  </a:lnTo>
                  <a:cubicBezTo>
                    <a:pt x="5907" y="1021"/>
                    <a:pt x="5928" y="1018"/>
                    <a:pt x="5946" y="1027"/>
                  </a:cubicBezTo>
                  <a:lnTo>
                    <a:pt x="5951" y="1030"/>
                  </a:lnTo>
                  <a:cubicBezTo>
                    <a:pt x="5954" y="1031"/>
                    <a:pt x="5956" y="1033"/>
                    <a:pt x="5959" y="1035"/>
                  </a:cubicBezTo>
                  <a:lnTo>
                    <a:pt x="5963" y="1038"/>
                  </a:lnTo>
                  <a:lnTo>
                    <a:pt x="5972" y="1044"/>
                  </a:lnTo>
                  <a:lnTo>
                    <a:pt x="5951" y="1036"/>
                  </a:lnTo>
                  <a:lnTo>
                    <a:pt x="5960" y="1037"/>
                  </a:lnTo>
                  <a:lnTo>
                    <a:pt x="5970" y="1039"/>
                  </a:lnTo>
                  <a:lnTo>
                    <a:pt x="5976" y="1039"/>
                  </a:lnTo>
                  <a:lnTo>
                    <a:pt x="5981" y="1039"/>
                  </a:lnTo>
                  <a:cubicBezTo>
                    <a:pt x="5983" y="1039"/>
                    <a:pt x="5986" y="1039"/>
                    <a:pt x="5988" y="1040"/>
                  </a:cubicBezTo>
                  <a:lnTo>
                    <a:pt x="5998" y="1041"/>
                  </a:lnTo>
                  <a:lnTo>
                    <a:pt x="6007" y="1043"/>
                  </a:lnTo>
                  <a:lnTo>
                    <a:pt x="6019" y="1045"/>
                  </a:lnTo>
                  <a:lnTo>
                    <a:pt x="6033" y="1049"/>
                  </a:lnTo>
                  <a:lnTo>
                    <a:pt x="6014" y="1047"/>
                  </a:lnTo>
                  <a:lnTo>
                    <a:pt x="6023" y="1046"/>
                  </a:lnTo>
                  <a:cubicBezTo>
                    <a:pt x="6026" y="1046"/>
                    <a:pt x="6030" y="1046"/>
                    <a:pt x="6033" y="1046"/>
                  </a:cubicBezTo>
                  <a:lnTo>
                    <a:pt x="6042" y="1047"/>
                  </a:lnTo>
                  <a:cubicBezTo>
                    <a:pt x="6045" y="1047"/>
                    <a:pt x="6047" y="1048"/>
                    <a:pt x="6050" y="1049"/>
                  </a:cubicBezTo>
                  <a:lnTo>
                    <a:pt x="6059" y="1051"/>
                  </a:lnTo>
                  <a:lnTo>
                    <a:pt x="6064" y="1052"/>
                  </a:lnTo>
                  <a:lnTo>
                    <a:pt x="6056" y="1051"/>
                  </a:lnTo>
                  <a:lnTo>
                    <a:pt x="6066" y="1051"/>
                  </a:lnTo>
                  <a:lnTo>
                    <a:pt x="6073" y="1051"/>
                  </a:lnTo>
                  <a:cubicBezTo>
                    <a:pt x="6076" y="1050"/>
                    <a:pt x="6078" y="1050"/>
                    <a:pt x="6081" y="1051"/>
                  </a:cubicBezTo>
                  <a:lnTo>
                    <a:pt x="6090" y="1052"/>
                  </a:lnTo>
                  <a:lnTo>
                    <a:pt x="6075" y="1052"/>
                  </a:lnTo>
                  <a:lnTo>
                    <a:pt x="6080" y="1051"/>
                  </a:lnTo>
                  <a:lnTo>
                    <a:pt x="6079" y="1051"/>
                  </a:lnTo>
                  <a:cubicBezTo>
                    <a:pt x="6091" y="1047"/>
                    <a:pt x="6105" y="1048"/>
                    <a:pt x="6116" y="1054"/>
                  </a:cubicBezTo>
                  <a:lnTo>
                    <a:pt x="6126" y="1059"/>
                  </a:lnTo>
                  <a:cubicBezTo>
                    <a:pt x="6131" y="1062"/>
                    <a:pt x="6136" y="1066"/>
                    <a:pt x="6140" y="1071"/>
                  </a:cubicBezTo>
                  <a:lnTo>
                    <a:pt x="6145" y="1077"/>
                  </a:lnTo>
                  <a:lnTo>
                    <a:pt x="6151" y="1085"/>
                  </a:lnTo>
                  <a:lnTo>
                    <a:pt x="6135" y="1071"/>
                  </a:lnTo>
                  <a:lnTo>
                    <a:pt x="6145" y="1076"/>
                  </a:lnTo>
                  <a:lnTo>
                    <a:pt x="6128" y="1071"/>
                  </a:lnTo>
                  <a:lnTo>
                    <a:pt x="6132" y="1072"/>
                  </a:lnTo>
                  <a:cubicBezTo>
                    <a:pt x="6137" y="1072"/>
                    <a:pt x="6141" y="1073"/>
                    <a:pt x="6145" y="1075"/>
                  </a:cubicBezTo>
                  <a:lnTo>
                    <a:pt x="6150" y="1077"/>
                  </a:lnTo>
                  <a:cubicBezTo>
                    <a:pt x="6160" y="1081"/>
                    <a:pt x="6168" y="1088"/>
                    <a:pt x="6173" y="1097"/>
                  </a:cubicBezTo>
                  <a:lnTo>
                    <a:pt x="6178" y="1104"/>
                  </a:lnTo>
                  <a:lnTo>
                    <a:pt x="6182" y="1112"/>
                  </a:lnTo>
                  <a:lnTo>
                    <a:pt x="6183" y="1112"/>
                  </a:lnTo>
                  <a:lnTo>
                    <a:pt x="6173" y="1103"/>
                  </a:lnTo>
                  <a:lnTo>
                    <a:pt x="6177" y="1106"/>
                  </a:lnTo>
                  <a:lnTo>
                    <a:pt x="6150" y="1097"/>
                  </a:lnTo>
                  <a:lnTo>
                    <a:pt x="6155" y="1097"/>
                  </a:lnTo>
                  <a:lnTo>
                    <a:pt x="6132" y="1104"/>
                  </a:lnTo>
                  <a:lnTo>
                    <a:pt x="6137" y="1101"/>
                  </a:lnTo>
                  <a:lnTo>
                    <a:pt x="6130" y="1105"/>
                  </a:lnTo>
                  <a:lnTo>
                    <a:pt x="6135" y="1101"/>
                  </a:lnTo>
                  <a:cubicBezTo>
                    <a:pt x="6137" y="1100"/>
                    <a:pt x="6139" y="1098"/>
                    <a:pt x="6142" y="1097"/>
                  </a:cubicBezTo>
                  <a:lnTo>
                    <a:pt x="6146" y="1095"/>
                  </a:lnTo>
                  <a:cubicBezTo>
                    <a:pt x="6159" y="1087"/>
                    <a:pt x="6174" y="1087"/>
                    <a:pt x="6187" y="1092"/>
                  </a:cubicBezTo>
                  <a:lnTo>
                    <a:pt x="6192" y="1094"/>
                  </a:lnTo>
                  <a:cubicBezTo>
                    <a:pt x="6197" y="1096"/>
                    <a:pt x="6202" y="1099"/>
                    <a:pt x="6206" y="1103"/>
                  </a:cubicBezTo>
                  <a:lnTo>
                    <a:pt x="6211" y="1107"/>
                  </a:lnTo>
                  <a:lnTo>
                    <a:pt x="6216" y="1109"/>
                  </a:lnTo>
                  <a:cubicBezTo>
                    <a:pt x="6220" y="1112"/>
                    <a:pt x="6224" y="1116"/>
                    <a:pt x="6227" y="1120"/>
                  </a:cubicBezTo>
                  <a:lnTo>
                    <a:pt x="6231" y="1126"/>
                  </a:lnTo>
                  <a:lnTo>
                    <a:pt x="6227" y="1121"/>
                  </a:lnTo>
                  <a:lnTo>
                    <a:pt x="6232" y="1126"/>
                  </a:lnTo>
                  <a:lnTo>
                    <a:pt x="6208" y="1113"/>
                  </a:lnTo>
                  <a:lnTo>
                    <a:pt x="6213" y="1114"/>
                  </a:lnTo>
                  <a:lnTo>
                    <a:pt x="6202" y="1113"/>
                  </a:lnTo>
                  <a:lnTo>
                    <a:pt x="6207" y="1113"/>
                  </a:lnTo>
                  <a:cubicBezTo>
                    <a:pt x="6210" y="1113"/>
                    <a:pt x="6214" y="1113"/>
                    <a:pt x="6217" y="1114"/>
                  </a:cubicBezTo>
                  <a:lnTo>
                    <a:pt x="6226" y="1116"/>
                  </a:lnTo>
                  <a:lnTo>
                    <a:pt x="6236" y="1118"/>
                  </a:lnTo>
                  <a:lnTo>
                    <a:pt x="6218" y="1118"/>
                  </a:lnTo>
                  <a:lnTo>
                    <a:pt x="6228" y="1116"/>
                  </a:lnTo>
                  <a:lnTo>
                    <a:pt x="6209" y="1124"/>
                  </a:lnTo>
                  <a:lnTo>
                    <a:pt x="6213" y="1121"/>
                  </a:lnTo>
                  <a:cubicBezTo>
                    <a:pt x="6217" y="1118"/>
                    <a:pt x="6222" y="1116"/>
                    <a:pt x="6226" y="1114"/>
                  </a:cubicBezTo>
                  <a:lnTo>
                    <a:pt x="6231" y="1113"/>
                  </a:lnTo>
                  <a:cubicBezTo>
                    <a:pt x="6251" y="1107"/>
                    <a:pt x="6273" y="1115"/>
                    <a:pt x="6284" y="1132"/>
                  </a:cubicBezTo>
                  <a:lnTo>
                    <a:pt x="6289" y="1138"/>
                  </a:lnTo>
                  <a:lnTo>
                    <a:pt x="6294" y="1145"/>
                  </a:lnTo>
                  <a:lnTo>
                    <a:pt x="6278" y="1131"/>
                  </a:lnTo>
                  <a:lnTo>
                    <a:pt x="6282" y="1133"/>
                  </a:lnTo>
                  <a:lnTo>
                    <a:pt x="6264" y="1127"/>
                  </a:lnTo>
                  <a:lnTo>
                    <a:pt x="6269" y="1128"/>
                  </a:lnTo>
                  <a:cubicBezTo>
                    <a:pt x="6271" y="1128"/>
                    <a:pt x="6273" y="1128"/>
                    <a:pt x="6276" y="1129"/>
                  </a:cubicBezTo>
                  <a:lnTo>
                    <a:pt x="6285" y="1132"/>
                  </a:lnTo>
                  <a:lnTo>
                    <a:pt x="6292" y="1133"/>
                  </a:lnTo>
                  <a:cubicBezTo>
                    <a:pt x="6296" y="1134"/>
                    <a:pt x="6300" y="1135"/>
                    <a:pt x="6303" y="1137"/>
                  </a:cubicBezTo>
                  <a:lnTo>
                    <a:pt x="6313" y="1141"/>
                  </a:lnTo>
                  <a:cubicBezTo>
                    <a:pt x="6316" y="1143"/>
                    <a:pt x="6319" y="1145"/>
                    <a:pt x="6322" y="1147"/>
                  </a:cubicBezTo>
                  <a:lnTo>
                    <a:pt x="6331" y="1154"/>
                  </a:lnTo>
                  <a:lnTo>
                    <a:pt x="6316" y="1146"/>
                  </a:lnTo>
                  <a:lnTo>
                    <a:pt x="6325" y="1149"/>
                  </a:lnTo>
                  <a:lnTo>
                    <a:pt x="6339" y="1155"/>
                  </a:lnTo>
                  <a:cubicBezTo>
                    <a:pt x="6364" y="1165"/>
                    <a:pt x="6375" y="1193"/>
                    <a:pt x="6365" y="1218"/>
                  </a:cubicBezTo>
                  <a:cubicBezTo>
                    <a:pt x="6354" y="1242"/>
                    <a:pt x="6326" y="1253"/>
                    <a:pt x="6302" y="1243"/>
                  </a:cubicBezTo>
                  <a:lnTo>
                    <a:pt x="6297" y="1241"/>
                  </a:lnTo>
                  <a:lnTo>
                    <a:pt x="6287" y="1238"/>
                  </a:lnTo>
                  <a:cubicBezTo>
                    <a:pt x="6281" y="1236"/>
                    <a:pt x="6276" y="1233"/>
                    <a:pt x="6272" y="1230"/>
                  </a:cubicBezTo>
                  <a:lnTo>
                    <a:pt x="6262" y="1222"/>
                  </a:lnTo>
                  <a:lnTo>
                    <a:pt x="6271" y="1228"/>
                  </a:lnTo>
                  <a:lnTo>
                    <a:pt x="6262" y="1223"/>
                  </a:lnTo>
                  <a:lnTo>
                    <a:pt x="6273" y="1227"/>
                  </a:lnTo>
                  <a:lnTo>
                    <a:pt x="6261" y="1224"/>
                  </a:lnTo>
                  <a:lnTo>
                    <a:pt x="6251" y="1222"/>
                  </a:lnTo>
                  <a:lnTo>
                    <a:pt x="6258" y="1223"/>
                  </a:lnTo>
                  <a:lnTo>
                    <a:pt x="6254" y="1223"/>
                  </a:lnTo>
                  <a:cubicBezTo>
                    <a:pt x="6247" y="1222"/>
                    <a:pt x="6241" y="1220"/>
                    <a:pt x="6236" y="1217"/>
                  </a:cubicBezTo>
                  <a:lnTo>
                    <a:pt x="6231" y="1214"/>
                  </a:lnTo>
                  <a:cubicBezTo>
                    <a:pt x="6225" y="1211"/>
                    <a:pt x="6220" y="1206"/>
                    <a:pt x="6215" y="1200"/>
                  </a:cubicBezTo>
                  <a:lnTo>
                    <a:pt x="6210" y="1193"/>
                  </a:lnTo>
                  <a:lnTo>
                    <a:pt x="6206" y="1186"/>
                  </a:lnTo>
                  <a:lnTo>
                    <a:pt x="6259" y="1205"/>
                  </a:lnTo>
                  <a:lnTo>
                    <a:pt x="6254" y="1206"/>
                  </a:lnTo>
                  <a:lnTo>
                    <a:pt x="6267" y="1200"/>
                  </a:lnTo>
                  <a:lnTo>
                    <a:pt x="6262" y="1203"/>
                  </a:lnTo>
                  <a:cubicBezTo>
                    <a:pt x="6256" y="1207"/>
                    <a:pt x="6250" y="1210"/>
                    <a:pt x="6243" y="1211"/>
                  </a:cubicBezTo>
                  <a:lnTo>
                    <a:pt x="6233" y="1212"/>
                  </a:lnTo>
                  <a:cubicBezTo>
                    <a:pt x="6228" y="1213"/>
                    <a:pt x="6222" y="1213"/>
                    <a:pt x="6216" y="1212"/>
                  </a:cubicBezTo>
                  <a:lnTo>
                    <a:pt x="6207" y="1210"/>
                  </a:lnTo>
                  <a:lnTo>
                    <a:pt x="6197" y="1208"/>
                  </a:lnTo>
                  <a:lnTo>
                    <a:pt x="6207" y="1209"/>
                  </a:lnTo>
                  <a:lnTo>
                    <a:pt x="6202" y="1209"/>
                  </a:lnTo>
                  <a:cubicBezTo>
                    <a:pt x="6199" y="1209"/>
                    <a:pt x="6195" y="1209"/>
                    <a:pt x="6192" y="1208"/>
                  </a:cubicBezTo>
                  <a:lnTo>
                    <a:pt x="6188" y="1207"/>
                  </a:lnTo>
                  <a:cubicBezTo>
                    <a:pt x="6179" y="1205"/>
                    <a:pt x="6170" y="1200"/>
                    <a:pt x="6164" y="1194"/>
                  </a:cubicBezTo>
                  <a:lnTo>
                    <a:pt x="6159" y="1189"/>
                  </a:lnTo>
                  <a:cubicBezTo>
                    <a:pt x="6157" y="1187"/>
                    <a:pt x="6156" y="1186"/>
                    <a:pt x="6155" y="1184"/>
                  </a:cubicBezTo>
                  <a:lnTo>
                    <a:pt x="6150" y="1178"/>
                  </a:lnTo>
                  <a:lnTo>
                    <a:pt x="6161" y="1189"/>
                  </a:lnTo>
                  <a:lnTo>
                    <a:pt x="6147" y="1178"/>
                  </a:lnTo>
                  <a:lnTo>
                    <a:pt x="6143" y="1174"/>
                  </a:lnTo>
                  <a:lnTo>
                    <a:pt x="6157" y="1183"/>
                  </a:lnTo>
                  <a:lnTo>
                    <a:pt x="6152" y="1181"/>
                  </a:lnTo>
                  <a:lnTo>
                    <a:pt x="6193" y="1178"/>
                  </a:lnTo>
                  <a:lnTo>
                    <a:pt x="6188" y="1181"/>
                  </a:lnTo>
                  <a:lnTo>
                    <a:pt x="6195" y="1176"/>
                  </a:lnTo>
                  <a:lnTo>
                    <a:pt x="6190" y="1180"/>
                  </a:lnTo>
                  <a:cubicBezTo>
                    <a:pt x="6188" y="1182"/>
                    <a:pt x="6186" y="1184"/>
                    <a:pt x="6183" y="1185"/>
                  </a:cubicBezTo>
                  <a:lnTo>
                    <a:pt x="6179" y="1187"/>
                  </a:lnTo>
                  <a:cubicBezTo>
                    <a:pt x="6172" y="1191"/>
                    <a:pt x="6164" y="1193"/>
                    <a:pt x="6155" y="1193"/>
                  </a:cubicBezTo>
                  <a:lnTo>
                    <a:pt x="6150" y="1193"/>
                  </a:lnTo>
                  <a:cubicBezTo>
                    <a:pt x="6141" y="1193"/>
                    <a:pt x="6132" y="1191"/>
                    <a:pt x="6124" y="1185"/>
                  </a:cubicBezTo>
                  <a:lnTo>
                    <a:pt x="6119" y="1182"/>
                  </a:lnTo>
                  <a:cubicBezTo>
                    <a:pt x="6115" y="1180"/>
                    <a:pt x="6112" y="1177"/>
                    <a:pt x="6109" y="1173"/>
                  </a:cubicBezTo>
                  <a:lnTo>
                    <a:pt x="6101" y="1162"/>
                  </a:lnTo>
                  <a:lnTo>
                    <a:pt x="6095" y="1154"/>
                  </a:lnTo>
                  <a:lnTo>
                    <a:pt x="6091" y="1146"/>
                  </a:lnTo>
                  <a:lnTo>
                    <a:pt x="6114" y="1166"/>
                  </a:lnTo>
                  <a:lnTo>
                    <a:pt x="6109" y="1164"/>
                  </a:lnTo>
                  <a:lnTo>
                    <a:pt x="6122" y="1167"/>
                  </a:lnTo>
                  <a:lnTo>
                    <a:pt x="6117" y="1167"/>
                  </a:lnTo>
                  <a:cubicBezTo>
                    <a:pt x="6111" y="1166"/>
                    <a:pt x="6105" y="1164"/>
                    <a:pt x="6100" y="1161"/>
                  </a:cubicBezTo>
                  <a:lnTo>
                    <a:pt x="6091" y="1156"/>
                  </a:lnTo>
                  <a:cubicBezTo>
                    <a:pt x="6084" y="1153"/>
                    <a:pt x="6079" y="1148"/>
                    <a:pt x="6075" y="1143"/>
                  </a:cubicBezTo>
                  <a:lnTo>
                    <a:pt x="6072" y="1139"/>
                  </a:lnTo>
                  <a:lnTo>
                    <a:pt x="6067" y="1133"/>
                  </a:lnTo>
                  <a:lnTo>
                    <a:pt x="6081" y="1144"/>
                  </a:lnTo>
                  <a:lnTo>
                    <a:pt x="6072" y="1139"/>
                  </a:lnTo>
                  <a:lnTo>
                    <a:pt x="6109" y="1143"/>
                  </a:lnTo>
                  <a:lnTo>
                    <a:pt x="6099" y="1146"/>
                  </a:lnTo>
                  <a:lnTo>
                    <a:pt x="6094" y="1147"/>
                  </a:lnTo>
                  <a:cubicBezTo>
                    <a:pt x="6089" y="1148"/>
                    <a:pt x="6084" y="1148"/>
                    <a:pt x="6079" y="1147"/>
                  </a:cubicBezTo>
                  <a:lnTo>
                    <a:pt x="6070" y="1146"/>
                  </a:lnTo>
                  <a:lnTo>
                    <a:pt x="6078" y="1146"/>
                  </a:lnTo>
                  <a:lnTo>
                    <a:pt x="6066" y="1147"/>
                  </a:lnTo>
                  <a:lnTo>
                    <a:pt x="6056" y="1147"/>
                  </a:lnTo>
                  <a:cubicBezTo>
                    <a:pt x="6054" y="1147"/>
                    <a:pt x="6051" y="1147"/>
                    <a:pt x="6049" y="1146"/>
                  </a:cubicBezTo>
                  <a:lnTo>
                    <a:pt x="6035" y="1144"/>
                  </a:lnTo>
                  <a:lnTo>
                    <a:pt x="6025" y="1141"/>
                  </a:lnTo>
                  <a:lnTo>
                    <a:pt x="6032" y="1143"/>
                  </a:lnTo>
                  <a:lnTo>
                    <a:pt x="6023" y="1142"/>
                  </a:lnTo>
                  <a:lnTo>
                    <a:pt x="6033" y="1142"/>
                  </a:lnTo>
                  <a:lnTo>
                    <a:pt x="6024" y="1143"/>
                  </a:lnTo>
                  <a:cubicBezTo>
                    <a:pt x="6018" y="1143"/>
                    <a:pt x="6011" y="1143"/>
                    <a:pt x="6005" y="1141"/>
                  </a:cubicBezTo>
                  <a:lnTo>
                    <a:pt x="6000" y="1139"/>
                  </a:lnTo>
                  <a:lnTo>
                    <a:pt x="5992" y="1137"/>
                  </a:lnTo>
                  <a:lnTo>
                    <a:pt x="5983" y="1136"/>
                  </a:lnTo>
                  <a:lnTo>
                    <a:pt x="5973" y="1134"/>
                  </a:lnTo>
                  <a:lnTo>
                    <a:pt x="5981" y="1135"/>
                  </a:lnTo>
                  <a:lnTo>
                    <a:pt x="5966" y="1135"/>
                  </a:lnTo>
                  <a:lnTo>
                    <a:pt x="5954" y="1133"/>
                  </a:lnTo>
                  <a:lnTo>
                    <a:pt x="5945" y="1132"/>
                  </a:lnTo>
                  <a:lnTo>
                    <a:pt x="5936" y="1130"/>
                  </a:lnTo>
                  <a:cubicBezTo>
                    <a:pt x="5928" y="1129"/>
                    <a:pt x="5921" y="1126"/>
                    <a:pt x="5915" y="1122"/>
                  </a:cubicBezTo>
                  <a:lnTo>
                    <a:pt x="5904" y="1114"/>
                  </a:lnTo>
                  <a:lnTo>
                    <a:pt x="5900" y="1110"/>
                  </a:lnTo>
                  <a:lnTo>
                    <a:pt x="5908" y="1115"/>
                  </a:lnTo>
                  <a:lnTo>
                    <a:pt x="5903" y="1113"/>
                  </a:lnTo>
                  <a:lnTo>
                    <a:pt x="5956" y="1106"/>
                  </a:lnTo>
                  <a:lnTo>
                    <a:pt x="5947" y="1113"/>
                  </a:lnTo>
                  <a:lnTo>
                    <a:pt x="5942" y="1117"/>
                  </a:lnTo>
                  <a:cubicBezTo>
                    <a:pt x="5924" y="1130"/>
                    <a:pt x="5900" y="1128"/>
                    <a:pt x="5883" y="1113"/>
                  </a:cubicBezTo>
                  <a:lnTo>
                    <a:pt x="5875" y="1106"/>
                  </a:lnTo>
                  <a:lnTo>
                    <a:pt x="5870" y="1100"/>
                  </a:lnTo>
                  <a:lnTo>
                    <a:pt x="5893" y="1114"/>
                  </a:lnTo>
                  <a:lnTo>
                    <a:pt x="5884" y="1112"/>
                  </a:lnTo>
                  <a:lnTo>
                    <a:pt x="5899" y="1113"/>
                  </a:lnTo>
                  <a:lnTo>
                    <a:pt x="5889" y="1114"/>
                  </a:lnTo>
                  <a:cubicBezTo>
                    <a:pt x="5885" y="1114"/>
                    <a:pt x="5881" y="1114"/>
                    <a:pt x="5877" y="1113"/>
                  </a:cubicBezTo>
                  <a:lnTo>
                    <a:pt x="5870" y="1111"/>
                  </a:lnTo>
                  <a:lnTo>
                    <a:pt x="5860" y="1110"/>
                  </a:lnTo>
                  <a:cubicBezTo>
                    <a:pt x="5852" y="1109"/>
                    <a:pt x="5845" y="1105"/>
                    <a:pt x="5838" y="1100"/>
                  </a:cubicBezTo>
                  <a:lnTo>
                    <a:pt x="5839" y="1100"/>
                  </a:lnTo>
                  <a:lnTo>
                    <a:pt x="5834" y="1097"/>
                  </a:lnTo>
                  <a:lnTo>
                    <a:pt x="5864" y="1104"/>
                  </a:lnTo>
                  <a:lnTo>
                    <a:pt x="5859" y="1104"/>
                  </a:lnTo>
                  <a:lnTo>
                    <a:pt x="5868" y="1102"/>
                  </a:lnTo>
                  <a:lnTo>
                    <a:pt x="5863" y="1104"/>
                  </a:lnTo>
                  <a:cubicBezTo>
                    <a:pt x="5859" y="1105"/>
                    <a:pt x="5855" y="1106"/>
                    <a:pt x="5851" y="1106"/>
                  </a:cubicBezTo>
                  <a:lnTo>
                    <a:pt x="5842" y="1106"/>
                  </a:lnTo>
                  <a:lnTo>
                    <a:pt x="5855" y="1104"/>
                  </a:lnTo>
                  <a:lnTo>
                    <a:pt x="5850" y="1106"/>
                  </a:lnTo>
                  <a:cubicBezTo>
                    <a:pt x="5847" y="1107"/>
                    <a:pt x="5844" y="1107"/>
                    <a:pt x="5840" y="1108"/>
                  </a:cubicBezTo>
                  <a:lnTo>
                    <a:pt x="5836" y="1108"/>
                  </a:lnTo>
                  <a:cubicBezTo>
                    <a:pt x="5827" y="1109"/>
                    <a:pt x="5817" y="1108"/>
                    <a:pt x="5809" y="1103"/>
                  </a:cubicBezTo>
                  <a:lnTo>
                    <a:pt x="5799" y="1098"/>
                  </a:lnTo>
                  <a:lnTo>
                    <a:pt x="5794" y="1095"/>
                  </a:lnTo>
                  <a:lnTo>
                    <a:pt x="5821" y="1103"/>
                  </a:lnTo>
                  <a:lnTo>
                    <a:pt x="5811" y="1103"/>
                  </a:lnTo>
                  <a:lnTo>
                    <a:pt x="5824" y="1101"/>
                  </a:lnTo>
                  <a:lnTo>
                    <a:pt x="5814" y="1104"/>
                  </a:lnTo>
                  <a:cubicBezTo>
                    <a:pt x="5808" y="1106"/>
                    <a:pt x="5801" y="1106"/>
                    <a:pt x="5794" y="1105"/>
                  </a:cubicBezTo>
                  <a:lnTo>
                    <a:pt x="5785" y="1103"/>
                  </a:lnTo>
                  <a:cubicBezTo>
                    <a:pt x="5778" y="1102"/>
                    <a:pt x="5772" y="1100"/>
                    <a:pt x="5766" y="1096"/>
                  </a:cubicBezTo>
                  <a:lnTo>
                    <a:pt x="5761" y="1093"/>
                  </a:lnTo>
                  <a:lnTo>
                    <a:pt x="5770" y="1098"/>
                  </a:lnTo>
                  <a:lnTo>
                    <a:pt x="5765" y="1096"/>
                  </a:lnTo>
                  <a:lnTo>
                    <a:pt x="5798" y="1097"/>
                  </a:lnTo>
                  <a:lnTo>
                    <a:pt x="5789" y="1099"/>
                  </a:lnTo>
                  <a:lnTo>
                    <a:pt x="5784" y="1100"/>
                  </a:lnTo>
                  <a:cubicBezTo>
                    <a:pt x="5770" y="1103"/>
                    <a:pt x="5755" y="1100"/>
                    <a:pt x="5744" y="1091"/>
                  </a:cubicBezTo>
                  <a:lnTo>
                    <a:pt x="5739" y="1087"/>
                  </a:lnTo>
                  <a:lnTo>
                    <a:pt x="5735" y="1084"/>
                  </a:lnTo>
                  <a:lnTo>
                    <a:pt x="5792" y="1085"/>
                  </a:lnTo>
                  <a:lnTo>
                    <a:pt x="5787" y="1089"/>
                  </a:lnTo>
                  <a:lnTo>
                    <a:pt x="5797" y="1079"/>
                  </a:lnTo>
                  <a:lnTo>
                    <a:pt x="5795" y="1082"/>
                  </a:lnTo>
                  <a:cubicBezTo>
                    <a:pt x="5788" y="1091"/>
                    <a:pt x="5778" y="1097"/>
                    <a:pt x="5767" y="1099"/>
                  </a:cubicBezTo>
                  <a:lnTo>
                    <a:pt x="5764" y="1100"/>
                  </a:lnTo>
                  <a:cubicBezTo>
                    <a:pt x="5750" y="1102"/>
                    <a:pt x="5736" y="1099"/>
                    <a:pt x="5725" y="1090"/>
                  </a:cubicBezTo>
                  <a:lnTo>
                    <a:pt x="5722" y="1088"/>
                  </a:lnTo>
                  <a:cubicBezTo>
                    <a:pt x="5718" y="1084"/>
                    <a:pt x="5714" y="1080"/>
                    <a:pt x="5711" y="1074"/>
                  </a:cubicBezTo>
                  <a:lnTo>
                    <a:pt x="5712" y="1076"/>
                  </a:lnTo>
                  <a:lnTo>
                    <a:pt x="5707" y="1070"/>
                  </a:lnTo>
                  <a:lnTo>
                    <a:pt x="5740" y="1088"/>
                  </a:lnTo>
                  <a:lnTo>
                    <a:pt x="5736" y="1088"/>
                  </a:lnTo>
                  <a:lnTo>
                    <a:pt x="5750" y="1087"/>
                  </a:lnTo>
                  <a:lnTo>
                    <a:pt x="5745" y="1088"/>
                  </a:lnTo>
                  <a:lnTo>
                    <a:pt x="5755" y="1085"/>
                  </a:lnTo>
                  <a:lnTo>
                    <a:pt x="5745" y="1089"/>
                  </a:lnTo>
                  <a:cubicBezTo>
                    <a:pt x="5742" y="1090"/>
                    <a:pt x="5740" y="1091"/>
                    <a:pt x="5737" y="1092"/>
                  </a:cubicBezTo>
                  <a:lnTo>
                    <a:pt x="5732" y="1093"/>
                  </a:lnTo>
                  <a:cubicBezTo>
                    <a:pt x="5727" y="1094"/>
                    <a:pt x="5722" y="1094"/>
                    <a:pt x="5717" y="1094"/>
                  </a:cubicBezTo>
                  <a:lnTo>
                    <a:pt x="5712" y="1093"/>
                  </a:lnTo>
                  <a:cubicBezTo>
                    <a:pt x="5701" y="1092"/>
                    <a:pt x="5691" y="1087"/>
                    <a:pt x="5684" y="1079"/>
                  </a:cubicBezTo>
                  <a:lnTo>
                    <a:pt x="5677" y="1073"/>
                  </a:lnTo>
                  <a:lnTo>
                    <a:pt x="5672" y="1068"/>
                  </a:lnTo>
                  <a:lnTo>
                    <a:pt x="5703" y="1083"/>
                  </a:lnTo>
                  <a:lnTo>
                    <a:pt x="5698" y="1083"/>
                  </a:lnTo>
                  <a:lnTo>
                    <a:pt x="5708" y="1083"/>
                  </a:lnTo>
                  <a:lnTo>
                    <a:pt x="5704" y="1083"/>
                  </a:lnTo>
                  <a:cubicBezTo>
                    <a:pt x="5698" y="1084"/>
                    <a:pt x="5692" y="1083"/>
                    <a:pt x="5686" y="1082"/>
                  </a:cubicBezTo>
                  <a:lnTo>
                    <a:pt x="5677" y="1079"/>
                  </a:lnTo>
                  <a:lnTo>
                    <a:pt x="5684" y="1081"/>
                  </a:lnTo>
                  <a:lnTo>
                    <a:pt x="5675" y="1080"/>
                  </a:lnTo>
                  <a:lnTo>
                    <a:pt x="5670" y="1079"/>
                  </a:lnTo>
                  <a:cubicBezTo>
                    <a:pt x="5662" y="1077"/>
                    <a:pt x="5654" y="1073"/>
                    <a:pt x="5648" y="1067"/>
                  </a:cubicBezTo>
                  <a:lnTo>
                    <a:pt x="5643" y="1063"/>
                  </a:lnTo>
                  <a:lnTo>
                    <a:pt x="5650" y="1069"/>
                  </a:lnTo>
                  <a:lnTo>
                    <a:pt x="5645" y="1066"/>
                  </a:lnTo>
                  <a:lnTo>
                    <a:pt x="5680" y="1071"/>
                  </a:lnTo>
                  <a:lnTo>
                    <a:pt x="5679" y="1071"/>
                  </a:lnTo>
                  <a:lnTo>
                    <a:pt x="5674" y="1073"/>
                  </a:lnTo>
                  <a:cubicBezTo>
                    <a:pt x="5664" y="1076"/>
                    <a:pt x="5653" y="1076"/>
                    <a:pt x="5643" y="1072"/>
                  </a:cubicBezTo>
                  <a:lnTo>
                    <a:pt x="5634" y="1068"/>
                  </a:lnTo>
                  <a:lnTo>
                    <a:pt x="5656" y="1071"/>
                  </a:lnTo>
                  <a:lnTo>
                    <a:pt x="5646" y="1072"/>
                  </a:lnTo>
                  <a:lnTo>
                    <a:pt x="5642" y="1072"/>
                  </a:lnTo>
                  <a:cubicBezTo>
                    <a:pt x="5631" y="1072"/>
                    <a:pt x="5620" y="1068"/>
                    <a:pt x="5612" y="1061"/>
                  </a:cubicBezTo>
                  <a:lnTo>
                    <a:pt x="5603" y="1054"/>
                  </a:lnTo>
                  <a:lnTo>
                    <a:pt x="5599" y="1049"/>
                  </a:lnTo>
                  <a:lnTo>
                    <a:pt x="5614" y="1060"/>
                  </a:lnTo>
                  <a:lnTo>
                    <a:pt x="5604" y="1056"/>
                  </a:lnTo>
                  <a:lnTo>
                    <a:pt x="5633" y="1058"/>
                  </a:lnTo>
                  <a:lnTo>
                    <a:pt x="5628" y="1060"/>
                  </a:lnTo>
                  <a:lnTo>
                    <a:pt x="5623" y="1061"/>
                  </a:lnTo>
                  <a:cubicBezTo>
                    <a:pt x="5618" y="1061"/>
                    <a:pt x="5613" y="1062"/>
                    <a:pt x="5608" y="1061"/>
                  </a:cubicBezTo>
                  <a:lnTo>
                    <a:pt x="5599" y="1060"/>
                  </a:lnTo>
                  <a:cubicBezTo>
                    <a:pt x="5590" y="1059"/>
                    <a:pt x="5582" y="1056"/>
                    <a:pt x="5574" y="1050"/>
                  </a:cubicBezTo>
                  <a:lnTo>
                    <a:pt x="5573" y="1049"/>
                  </a:lnTo>
                  <a:lnTo>
                    <a:pt x="5568" y="1046"/>
                  </a:lnTo>
                  <a:lnTo>
                    <a:pt x="5613" y="1051"/>
                  </a:lnTo>
                  <a:lnTo>
                    <a:pt x="5609" y="1052"/>
                  </a:lnTo>
                  <a:lnTo>
                    <a:pt x="5605" y="1054"/>
                  </a:lnTo>
                  <a:cubicBezTo>
                    <a:pt x="5596" y="1058"/>
                    <a:pt x="5586" y="1059"/>
                    <a:pt x="5576" y="1057"/>
                  </a:cubicBezTo>
                  <a:lnTo>
                    <a:pt x="5565" y="1055"/>
                  </a:lnTo>
                  <a:lnTo>
                    <a:pt x="5561" y="1053"/>
                  </a:lnTo>
                  <a:lnTo>
                    <a:pt x="5573" y="1055"/>
                  </a:lnTo>
                  <a:lnTo>
                    <a:pt x="5564" y="1055"/>
                  </a:lnTo>
                  <a:lnTo>
                    <a:pt x="5574" y="1054"/>
                  </a:lnTo>
                  <a:lnTo>
                    <a:pt x="5564" y="1056"/>
                  </a:lnTo>
                  <a:cubicBezTo>
                    <a:pt x="5557" y="1057"/>
                    <a:pt x="5550" y="1056"/>
                    <a:pt x="5543" y="1054"/>
                  </a:cubicBezTo>
                  <a:lnTo>
                    <a:pt x="5533" y="1051"/>
                  </a:lnTo>
                  <a:lnTo>
                    <a:pt x="5558" y="1052"/>
                  </a:lnTo>
                  <a:lnTo>
                    <a:pt x="5548" y="1054"/>
                  </a:lnTo>
                  <a:lnTo>
                    <a:pt x="5543" y="1055"/>
                  </a:lnTo>
                  <a:cubicBezTo>
                    <a:pt x="5534" y="1056"/>
                    <a:pt x="5526" y="1054"/>
                    <a:pt x="5518" y="1051"/>
                  </a:cubicBezTo>
                  <a:lnTo>
                    <a:pt x="5518" y="1051"/>
                  </a:lnTo>
                  <a:lnTo>
                    <a:pt x="5514" y="1049"/>
                  </a:lnTo>
                  <a:lnTo>
                    <a:pt x="5543" y="1049"/>
                  </a:lnTo>
                  <a:lnTo>
                    <a:pt x="5534" y="1052"/>
                  </a:lnTo>
                  <a:lnTo>
                    <a:pt x="5530" y="1053"/>
                  </a:lnTo>
                  <a:cubicBezTo>
                    <a:pt x="5513" y="1057"/>
                    <a:pt x="5496" y="1051"/>
                    <a:pt x="5484" y="1038"/>
                  </a:cubicBezTo>
                  <a:lnTo>
                    <a:pt x="5476" y="1029"/>
                  </a:lnTo>
                  <a:lnTo>
                    <a:pt x="5472" y="1023"/>
                  </a:lnTo>
                  <a:lnTo>
                    <a:pt x="5500" y="1041"/>
                  </a:lnTo>
                  <a:lnTo>
                    <a:pt x="5495" y="1040"/>
                  </a:lnTo>
                  <a:lnTo>
                    <a:pt x="5510" y="1041"/>
                  </a:lnTo>
                  <a:lnTo>
                    <a:pt x="5505" y="1042"/>
                  </a:lnTo>
                  <a:lnTo>
                    <a:pt x="5520" y="1038"/>
                  </a:lnTo>
                  <a:lnTo>
                    <a:pt x="5515" y="1040"/>
                  </a:lnTo>
                  <a:cubicBezTo>
                    <a:pt x="5512" y="1041"/>
                    <a:pt x="5509" y="1042"/>
                    <a:pt x="5505" y="1043"/>
                  </a:cubicBezTo>
                  <a:lnTo>
                    <a:pt x="5500" y="1044"/>
                  </a:lnTo>
                  <a:cubicBezTo>
                    <a:pt x="5486" y="1047"/>
                    <a:pt x="5470" y="1043"/>
                    <a:pt x="5459" y="1033"/>
                  </a:cubicBezTo>
                  <a:lnTo>
                    <a:pt x="5456" y="1030"/>
                  </a:lnTo>
                  <a:lnTo>
                    <a:pt x="5451" y="1026"/>
                  </a:lnTo>
                  <a:lnTo>
                    <a:pt x="5471" y="1036"/>
                  </a:lnTo>
                  <a:lnTo>
                    <a:pt x="5462" y="1034"/>
                  </a:lnTo>
                  <a:lnTo>
                    <a:pt x="5475" y="1035"/>
                  </a:lnTo>
                  <a:lnTo>
                    <a:pt x="5465" y="1035"/>
                  </a:lnTo>
                  <a:lnTo>
                    <a:pt x="5459" y="1036"/>
                  </a:lnTo>
                  <a:lnTo>
                    <a:pt x="5449" y="1036"/>
                  </a:lnTo>
                  <a:lnTo>
                    <a:pt x="5444" y="1036"/>
                  </a:lnTo>
                  <a:cubicBezTo>
                    <a:pt x="5434" y="1036"/>
                    <a:pt x="5425" y="1034"/>
                    <a:pt x="5417" y="1028"/>
                  </a:cubicBezTo>
                  <a:lnTo>
                    <a:pt x="5415" y="1027"/>
                  </a:lnTo>
                  <a:lnTo>
                    <a:pt x="5410" y="1024"/>
                  </a:lnTo>
                  <a:lnTo>
                    <a:pt x="5434" y="1030"/>
                  </a:lnTo>
                  <a:lnTo>
                    <a:pt x="5430" y="1030"/>
                  </a:lnTo>
                  <a:lnTo>
                    <a:pt x="5439" y="1030"/>
                  </a:lnTo>
                  <a:lnTo>
                    <a:pt x="5434" y="1031"/>
                  </a:lnTo>
                  <a:cubicBezTo>
                    <a:pt x="5430" y="1031"/>
                    <a:pt x="5426" y="1032"/>
                    <a:pt x="5422" y="1031"/>
                  </a:cubicBezTo>
                  <a:lnTo>
                    <a:pt x="5413" y="1031"/>
                  </a:lnTo>
                  <a:lnTo>
                    <a:pt x="5428" y="1029"/>
                  </a:lnTo>
                  <a:lnTo>
                    <a:pt x="5419" y="1032"/>
                  </a:lnTo>
                  <a:cubicBezTo>
                    <a:pt x="5416" y="1033"/>
                    <a:pt x="5412" y="1033"/>
                    <a:pt x="5409" y="1033"/>
                  </a:cubicBezTo>
                  <a:lnTo>
                    <a:pt x="5399" y="1034"/>
                  </a:lnTo>
                  <a:cubicBezTo>
                    <a:pt x="5390" y="1034"/>
                    <a:pt x="5381" y="1032"/>
                    <a:pt x="5373" y="1028"/>
                  </a:cubicBezTo>
                  <a:lnTo>
                    <a:pt x="5363" y="1022"/>
                  </a:lnTo>
                  <a:cubicBezTo>
                    <a:pt x="5358" y="1019"/>
                    <a:pt x="5353" y="1014"/>
                    <a:pt x="5349" y="1009"/>
                  </a:cubicBezTo>
                  <a:lnTo>
                    <a:pt x="5347" y="1007"/>
                  </a:lnTo>
                  <a:lnTo>
                    <a:pt x="5342" y="1001"/>
                  </a:lnTo>
                  <a:lnTo>
                    <a:pt x="5368" y="1016"/>
                  </a:lnTo>
                  <a:lnTo>
                    <a:pt x="5363" y="1015"/>
                  </a:lnTo>
                  <a:lnTo>
                    <a:pt x="5378" y="1016"/>
                  </a:lnTo>
                  <a:lnTo>
                    <a:pt x="5373" y="1016"/>
                  </a:lnTo>
                  <a:cubicBezTo>
                    <a:pt x="5369" y="1017"/>
                    <a:pt x="5365" y="1017"/>
                    <a:pt x="5361" y="1016"/>
                  </a:cubicBezTo>
                  <a:lnTo>
                    <a:pt x="5351" y="1014"/>
                  </a:lnTo>
                  <a:cubicBezTo>
                    <a:pt x="5342" y="1013"/>
                    <a:pt x="5333" y="1009"/>
                    <a:pt x="5326" y="1002"/>
                  </a:cubicBezTo>
                  <a:lnTo>
                    <a:pt x="5317" y="993"/>
                  </a:lnTo>
                  <a:lnTo>
                    <a:pt x="5325" y="1000"/>
                  </a:lnTo>
                  <a:lnTo>
                    <a:pt x="5315" y="993"/>
                  </a:lnTo>
                  <a:lnTo>
                    <a:pt x="5311" y="990"/>
                  </a:lnTo>
                  <a:cubicBezTo>
                    <a:pt x="5308" y="987"/>
                    <a:pt x="5305" y="984"/>
                    <a:pt x="5302" y="981"/>
                  </a:cubicBezTo>
                  <a:lnTo>
                    <a:pt x="5295" y="971"/>
                  </a:lnTo>
                  <a:lnTo>
                    <a:pt x="5291" y="964"/>
                  </a:lnTo>
                  <a:lnTo>
                    <a:pt x="5302" y="977"/>
                  </a:lnTo>
                  <a:lnTo>
                    <a:pt x="5293" y="970"/>
                  </a:lnTo>
                  <a:cubicBezTo>
                    <a:pt x="5289" y="967"/>
                    <a:pt x="5285" y="963"/>
                    <a:pt x="5282" y="959"/>
                  </a:cubicBezTo>
                  <a:lnTo>
                    <a:pt x="5281" y="957"/>
                  </a:lnTo>
                  <a:lnTo>
                    <a:pt x="5276" y="952"/>
                  </a:lnTo>
                  <a:lnTo>
                    <a:pt x="5292" y="963"/>
                  </a:lnTo>
                  <a:lnTo>
                    <a:pt x="5288" y="961"/>
                  </a:lnTo>
                  <a:lnTo>
                    <a:pt x="5303" y="965"/>
                  </a:lnTo>
                  <a:lnTo>
                    <a:pt x="5298" y="965"/>
                  </a:lnTo>
                  <a:cubicBezTo>
                    <a:pt x="5293" y="964"/>
                    <a:pt x="5288" y="963"/>
                    <a:pt x="5283" y="961"/>
                  </a:cubicBezTo>
                  <a:lnTo>
                    <a:pt x="5274" y="957"/>
                  </a:lnTo>
                  <a:cubicBezTo>
                    <a:pt x="5267" y="954"/>
                    <a:pt x="5261" y="949"/>
                    <a:pt x="5257" y="944"/>
                  </a:cubicBezTo>
                  <a:lnTo>
                    <a:pt x="5249" y="934"/>
                  </a:lnTo>
                  <a:lnTo>
                    <a:pt x="5248" y="933"/>
                  </a:lnTo>
                  <a:lnTo>
                    <a:pt x="5239" y="922"/>
                  </a:lnTo>
                  <a:lnTo>
                    <a:pt x="5246" y="929"/>
                  </a:lnTo>
                  <a:lnTo>
                    <a:pt x="5236" y="922"/>
                  </a:lnTo>
                  <a:cubicBezTo>
                    <a:pt x="5234" y="920"/>
                    <a:pt x="5232" y="918"/>
                    <a:pt x="5230" y="916"/>
                  </a:cubicBezTo>
                  <a:lnTo>
                    <a:pt x="5221" y="906"/>
                  </a:lnTo>
                  <a:lnTo>
                    <a:pt x="5226" y="911"/>
                  </a:lnTo>
                  <a:lnTo>
                    <a:pt x="5221" y="907"/>
                  </a:lnTo>
                  <a:lnTo>
                    <a:pt x="5216" y="903"/>
                  </a:lnTo>
                  <a:cubicBezTo>
                    <a:pt x="5212" y="900"/>
                    <a:pt x="5209" y="896"/>
                    <a:pt x="5206" y="892"/>
                  </a:cubicBezTo>
                  <a:lnTo>
                    <a:pt x="5194" y="873"/>
                  </a:lnTo>
                  <a:lnTo>
                    <a:pt x="5183" y="852"/>
                  </a:lnTo>
                  <a:lnTo>
                    <a:pt x="5177" y="838"/>
                  </a:lnTo>
                  <a:lnTo>
                    <a:pt x="5175" y="830"/>
                  </a:lnTo>
                  <a:lnTo>
                    <a:pt x="5169" y="817"/>
                  </a:lnTo>
                  <a:lnTo>
                    <a:pt x="5162" y="802"/>
                  </a:lnTo>
                  <a:lnTo>
                    <a:pt x="5159" y="789"/>
                  </a:lnTo>
                  <a:lnTo>
                    <a:pt x="5156" y="780"/>
                  </a:lnTo>
                  <a:lnTo>
                    <a:pt x="5152" y="771"/>
                  </a:lnTo>
                  <a:lnTo>
                    <a:pt x="5158" y="780"/>
                  </a:lnTo>
                  <a:lnTo>
                    <a:pt x="5153" y="774"/>
                  </a:lnTo>
                  <a:lnTo>
                    <a:pt x="5166" y="785"/>
                  </a:lnTo>
                  <a:lnTo>
                    <a:pt x="5162" y="783"/>
                  </a:lnTo>
                  <a:lnTo>
                    <a:pt x="5176" y="788"/>
                  </a:lnTo>
                  <a:lnTo>
                    <a:pt x="5171" y="787"/>
                  </a:lnTo>
                  <a:cubicBezTo>
                    <a:pt x="5166" y="786"/>
                    <a:pt x="5161" y="784"/>
                    <a:pt x="5157" y="782"/>
                  </a:cubicBezTo>
                  <a:lnTo>
                    <a:pt x="5148" y="777"/>
                  </a:lnTo>
                  <a:lnTo>
                    <a:pt x="5157" y="781"/>
                  </a:lnTo>
                  <a:lnTo>
                    <a:pt x="5151" y="779"/>
                  </a:lnTo>
                  <a:lnTo>
                    <a:pt x="5146" y="778"/>
                  </a:lnTo>
                  <a:cubicBezTo>
                    <a:pt x="5140" y="775"/>
                    <a:pt x="5134" y="772"/>
                    <a:pt x="5129" y="768"/>
                  </a:cubicBezTo>
                  <a:lnTo>
                    <a:pt x="5123" y="761"/>
                  </a:lnTo>
                  <a:lnTo>
                    <a:pt x="5118" y="757"/>
                  </a:lnTo>
                  <a:lnTo>
                    <a:pt x="5129" y="765"/>
                  </a:lnTo>
                  <a:lnTo>
                    <a:pt x="5126" y="763"/>
                  </a:lnTo>
                  <a:lnTo>
                    <a:pt x="5121" y="761"/>
                  </a:lnTo>
                  <a:cubicBezTo>
                    <a:pt x="5116" y="759"/>
                    <a:pt x="5112" y="756"/>
                    <a:pt x="5109" y="752"/>
                  </a:cubicBezTo>
                  <a:lnTo>
                    <a:pt x="5099" y="742"/>
                  </a:lnTo>
                  <a:lnTo>
                    <a:pt x="5110" y="750"/>
                  </a:lnTo>
                  <a:lnTo>
                    <a:pt x="5104" y="747"/>
                  </a:lnTo>
                  <a:lnTo>
                    <a:pt x="5099" y="744"/>
                  </a:lnTo>
                  <a:cubicBezTo>
                    <a:pt x="5092" y="740"/>
                    <a:pt x="5086" y="734"/>
                    <a:pt x="5082" y="728"/>
                  </a:cubicBezTo>
                  <a:lnTo>
                    <a:pt x="5079" y="722"/>
                  </a:lnTo>
                  <a:lnTo>
                    <a:pt x="5074" y="715"/>
                  </a:lnTo>
                  <a:lnTo>
                    <a:pt x="5099" y="734"/>
                  </a:lnTo>
                  <a:lnTo>
                    <a:pt x="5094" y="732"/>
                  </a:lnTo>
                  <a:lnTo>
                    <a:pt x="5090" y="731"/>
                  </a:lnTo>
                  <a:cubicBezTo>
                    <a:pt x="5079" y="727"/>
                    <a:pt x="5069" y="719"/>
                    <a:pt x="5064" y="709"/>
                  </a:cubicBezTo>
                  <a:lnTo>
                    <a:pt x="5058" y="699"/>
                  </a:lnTo>
                  <a:lnTo>
                    <a:pt x="5053" y="690"/>
                  </a:lnTo>
                  <a:lnTo>
                    <a:pt x="5060" y="700"/>
                  </a:lnTo>
                  <a:lnTo>
                    <a:pt x="5055" y="695"/>
                  </a:lnTo>
                  <a:lnTo>
                    <a:pt x="5070" y="706"/>
                  </a:lnTo>
                  <a:lnTo>
                    <a:pt x="5065" y="703"/>
                  </a:lnTo>
                  <a:lnTo>
                    <a:pt x="5091" y="708"/>
                  </a:lnTo>
                  <a:lnTo>
                    <a:pt x="5087" y="709"/>
                  </a:lnTo>
                  <a:lnTo>
                    <a:pt x="5095" y="707"/>
                  </a:lnTo>
                  <a:lnTo>
                    <a:pt x="5090" y="708"/>
                  </a:lnTo>
                  <a:cubicBezTo>
                    <a:pt x="5080" y="711"/>
                    <a:pt x="5070" y="711"/>
                    <a:pt x="5060" y="708"/>
                  </a:cubicBezTo>
                  <a:lnTo>
                    <a:pt x="5050" y="704"/>
                  </a:lnTo>
                  <a:lnTo>
                    <a:pt x="5064" y="707"/>
                  </a:lnTo>
                  <a:lnTo>
                    <a:pt x="5055" y="706"/>
                  </a:lnTo>
                  <a:cubicBezTo>
                    <a:pt x="5052" y="706"/>
                    <a:pt x="5050" y="706"/>
                    <a:pt x="5047" y="705"/>
                  </a:cubicBezTo>
                  <a:lnTo>
                    <a:pt x="5038" y="703"/>
                  </a:lnTo>
                  <a:lnTo>
                    <a:pt x="5066" y="701"/>
                  </a:lnTo>
                  <a:lnTo>
                    <a:pt x="5061" y="703"/>
                  </a:lnTo>
                  <a:cubicBezTo>
                    <a:pt x="5059" y="704"/>
                    <a:pt x="5056" y="705"/>
                    <a:pt x="5054" y="705"/>
                  </a:cubicBezTo>
                  <a:lnTo>
                    <a:pt x="5049" y="706"/>
                  </a:lnTo>
                  <a:cubicBezTo>
                    <a:pt x="5040" y="708"/>
                    <a:pt x="5030" y="708"/>
                    <a:pt x="5021" y="704"/>
                  </a:cubicBezTo>
                  <a:lnTo>
                    <a:pt x="5016" y="702"/>
                  </a:lnTo>
                  <a:cubicBezTo>
                    <a:pt x="5013" y="701"/>
                    <a:pt x="5010" y="699"/>
                    <a:pt x="5007" y="697"/>
                  </a:cubicBezTo>
                  <a:lnTo>
                    <a:pt x="5003" y="694"/>
                  </a:lnTo>
                  <a:lnTo>
                    <a:pt x="5020" y="701"/>
                  </a:lnTo>
                  <a:lnTo>
                    <a:pt x="5006" y="698"/>
                  </a:lnTo>
                  <a:lnTo>
                    <a:pt x="4996" y="695"/>
                  </a:lnTo>
                  <a:lnTo>
                    <a:pt x="5005" y="697"/>
                  </a:lnTo>
                  <a:lnTo>
                    <a:pt x="4996" y="696"/>
                  </a:lnTo>
                  <a:cubicBezTo>
                    <a:pt x="4990" y="696"/>
                    <a:pt x="4983" y="694"/>
                    <a:pt x="4978" y="690"/>
                  </a:cubicBezTo>
                  <a:lnTo>
                    <a:pt x="4977" y="690"/>
                  </a:lnTo>
                  <a:lnTo>
                    <a:pt x="4972" y="688"/>
                  </a:lnTo>
                  <a:lnTo>
                    <a:pt x="5006" y="690"/>
                  </a:lnTo>
                  <a:lnTo>
                    <a:pt x="5002" y="691"/>
                  </a:lnTo>
                  <a:lnTo>
                    <a:pt x="4998" y="693"/>
                  </a:lnTo>
                  <a:cubicBezTo>
                    <a:pt x="4984" y="697"/>
                    <a:pt x="4970" y="695"/>
                    <a:pt x="4958" y="688"/>
                  </a:cubicBezTo>
                  <a:lnTo>
                    <a:pt x="4948" y="682"/>
                  </a:lnTo>
                  <a:lnTo>
                    <a:pt x="4943" y="678"/>
                  </a:lnTo>
                  <a:lnTo>
                    <a:pt x="4944" y="678"/>
                  </a:lnTo>
                  <a:lnTo>
                    <a:pt x="4939" y="675"/>
                  </a:lnTo>
                  <a:lnTo>
                    <a:pt x="4961" y="682"/>
                  </a:lnTo>
                  <a:lnTo>
                    <a:pt x="4946" y="681"/>
                  </a:lnTo>
                  <a:lnTo>
                    <a:pt x="4937" y="679"/>
                  </a:lnTo>
                  <a:cubicBezTo>
                    <a:pt x="4930" y="678"/>
                    <a:pt x="4924" y="676"/>
                    <a:pt x="4918" y="672"/>
                  </a:cubicBezTo>
                  <a:lnTo>
                    <a:pt x="4912" y="668"/>
                  </a:lnTo>
                  <a:lnTo>
                    <a:pt x="4907" y="665"/>
                  </a:lnTo>
                  <a:lnTo>
                    <a:pt x="4920" y="671"/>
                  </a:lnTo>
                  <a:lnTo>
                    <a:pt x="4911" y="668"/>
                  </a:lnTo>
                  <a:cubicBezTo>
                    <a:pt x="4907" y="667"/>
                    <a:pt x="4904" y="665"/>
                    <a:pt x="4901" y="664"/>
                  </a:cubicBezTo>
                  <a:lnTo>
                    <a:pt x="4896" y="661"/>
                  </a:lnTo>
                  <a:lnTo>
                    <a:pt x="4906" y="665"/>
                  </a:lnTo>
                  <a:lnTo>
                    <a:pt x="4901" y="664"/>
                  </a:lnTo>
                  <a:lnTo>
                    <a:pt x="4952" y="650"/>
                  </a:lnTo>
                  <a:lnTo>
                    <a:pt x="4947" y="656"/>
                  </a:lnTo>
                  <a:lnTo>
                    <a:pt x="4953" y="647"/>
                  </a:lnTo>
                  <a:lnTo>
                    <a:pt x="4951" y="651"/>
                  </a:lnTo>
                  <a:cubicBezTo>
                    <a:pt x="4947" y="658"/>
                    <a:pt x="4941" y="664"/>
                    <a:pt x="4934" y="668"/>
                  </a:cubicBezTo>
                  <a:lnTo>
                    <a:pt x="4932" y="670"/>
                  </a:lnTo>
                  <a:cubicBezTo>
                    <a:pt x="4917" y="678"/>
                    <a:pt x="4899" y="679"/>
                    <a:pt x="4884" y="670"/>
                  </a:cubicBezTo>
                  <a:lnTo>
                    <a:pt x="4879" y="668"/>
                  </a:lnTo>
                  <a:cubicBezTo>
                    <a:pt x="4877" y="667"/>
                    <a:pt x="4875" y="665"/>
                    <a:pt x="4872" y="663"/>
                  </a:cubicBezTo>
                  <a:lnTo>
                    <a:pt x="4867" y="659"/>
                  </a:lnTo>
                  <a:lnTo>
                    <a:pt x="4890" y="669"/>
                  </a:lnTo>
                  <a:lnTo>
                    <a:pt x="4880" y="668"/>
                  </a:lnTo>
                  <a:lnTo>
                    <a:pt x="4903" y="666"/>
                  </a:lnTo>
                  <a:lnTo>
                    <a:pt x="4901" y="667"/>
                  </a:lnTo>
                  <a:lnTo>
                    <a:pt x="4896" y="669"/>
                  </a:lnTo>
                  <a:cubicBezTo>
                    <a:pt x="4891" y="671"/>
                    <a:pt x="4885" y="672"/>
                    <a:pt x="4878" y="672"/>
                  </a:cubicBezTo>
                  <a:lnTo>
                    <a:pt x="4869" y="672"/>
                  </a:lnTo>
                  <a:lnTo>
                    <a:pt x="4877" y="671"/>
                  </a:lnTo>
                  <a:lnTo>
                    <a:pt x="4867" y="673"/>
                  </a:lnTo>
                  <a:cubicBezTo>
                    <a:pt x="4862" y="674"/>
                    <a:pt x="4856" y="674"/>
                    <a:pt x="4851" y="673"/>
                  </a:cubicBezTo>
                  <a:lnTo>
                    <a:pt x="4840" y="670"/>
                  </a:lnTo>
                  <a:lnTo>
                    <a:pt x="4835" y="669"/>
                  </a:lnTo>
                  <a:lnTo>
                    <a:pt x="4865" y="669"/>
                  </a:lnTo>
                  <a:lnTo>
                    <a:pt x="4855" y="672"/>
                  </a:lnTo>
                  <a:lnTo>
                    <a:pt x="4865" y="668"/>
                  </a:lnTo>
                  <a:lnTo>
                    <a:pt x="4856" y="673"/>
                  </a:lnTo>
                  <a:cubicBezTo>
                    <a:pt x="4851" y="676"/>
                    <a:pt x="4846" y="677"/>
                    <a:pt x="4841" y="678"/>
                  </a:cubicBezTo>
                  <a:lnTo>
                    <a:pt x="4829" y="681"/>
                  </a:lnTo>
                  <a:lnTo>
                    <a:pt x="4820" y="682"/>
                  </a:lnTo>
                  <a:cubicBezTo>
                    <a:pt x="4811" y="684"/>
                    <a:pt x="4801" y="683"/>
                    <a:pt x="4793" y="679"/>
                  </a:cubicBezTo>
                  <a:lnTo>
                    <a:pt x="4784" y="675"/>
                  </a:lnTo>
                  <a:lnTo>
                    <a:pt x="4791" y="677"/>
                  </a:lnTo>
                  <a:lnTo>
                    <a:pt x="4782" y="675"/>
                  </a:lnTo>
                  <a:lnTo>
                    <a:pt x="4799" y="676"/>
                  </a:lnTo>
                  <a:lnTo>
                    <a:pt x="4789" y="677"/>
                  </a:lnTo>
                  <a:lnTo>
                    <a:pt x="4780" y="678"/>
                  </a:lnTo>
                  <a:lnTo>
                    <a:pt x="4807" y="666"/>
                  </a:lnTo>
                  <a:lnTo>
                    <a:pt x="4798" y="674"/>
                  </a:lnTo>
                  <a:lnTo>
                    <a:pt x="4793" y="677"/>
                  </a:lnTo>
                  <a:cubicBezTo>
                    <a:pt x="4782" y="685"/>
                    <a:pt x="4768" y="688"/>
                    <a:pt x="4755" y="685"/>
                  </a:cubicBezTo>
                  <a:lnTo>
                    <a:pt x="4751" y="684"/>
                  </a:lnTo>
                  <a:cubicBezTo>
                    <a:pt x="4748" y="683"/>
                    <a:pt x="4746" y="682"/>
                    <a:pt x="4743" y="682"/>
                  </a:cubicBezTo>
                  <a:lnTo>
                    <a:pt x="4738" y="680"/>
                  </a:lnTo>
                  <a:cubicBezTo>
                    <a:pt x="4735" y="678"/>
                    <a:pt x="4732" y="677"/>
                    <a:pt x="4729" y="675"/>
                  </a:cubicBezTo>
                  <a:lnTo>
                    <a:pt x="4725" y="672"/>
                  </a:lnTo>
                  <a:lnTo>
                    <a:pt x="4732" y="676"/>
                  </a:lnTo>
                  <a:lnTo>
                    <a:pt x="4727" y="674"/>
                  </a:lnTo>
                  <a:lnTo>
                    <a:pt x="4756" y="677"/>
                  </a:lnTo>
                  <a:lnTo>
                    <a:pt x="4752" y="678"/>
                  </a:lnTo>
                  <a:lnTo>
                    <a:pt x="4748" y="679"/>
                  </a:lnTo>
                  <a:cubicBezTo>
                    <a:pt x="4743" y="680"/>
                    <a:pt x="4738" y="680"/>
                    <a:pt x="4733" y="680"/>
                  </a:cubicBezTo>
                  <a:lnTo>
                    <a:pt x="4727" y="679"/>
                  </a:lnTo>
                  <a:lnTo>
                    <a:pt x="4723" y="679"/>
                  </a:lnTo>
                  <a:lnTo>
                    <a:pt x="4757" y="669"/>
                  </a:lnTo>
                  <a:lnTo>
                    <a:pt x="4753" y="672"/>
                  </a:lnTo>
                  <a:cubicBezTo>
                    <a:pt x="4750" y="674"/>
                    <a:pt x="4748" y="676"/>
                    <a:pt x="4745" y="677"/>
                  </a:cubicBezTo>
                  <a:lnTo>
                    <a:pt x="4740" y="680"/>
                  </a:lnTo>
                  <a:cubicBezTo>
                    <a:pt x="4723" y="688"/>
                    <a:pt x="4704" y="686"/>
                    <a:pt x="4689" y="675"/>
                  </a:cubicBezTo>
                  <a:lnTo>
                    <a:pt x="4684" y="671"/>
                  </a:lnTo>
                  <a:lnTo>
                    <a:pt x="4679" y="667"/>
                  </a:lnTo>
                  <a:lnTo>
                    <a:pt x="4724" y="675"/>
                  </a:lnTo>
                  <a:lnTo>
                    <a:pt x="4714" y="678"/>
                  </a:lnTo>
                  <a:lnTo>
                    <a:pt x="4709" y="679"/>
                  </a:lnTo>
                  <a:cubicBezTo>
                    <a:pt x="4695" y="682"/>
                    <a:pt x="4681" y="678"/>
                    <a:pt x="4670" y="670"/>
                  </a:cubicBezTo>
                  <a:lnTo>
                    <a:pt x="4665" y="666"/>
                  </a:lnTo>
                  <a:lnTo>
                    <a:pt x="4660" y="662"/>
                  </a:lnTo>
                  <a:lnTo>
                    <a:pt x="4690" y="672"/>
                  </a:lnTo>
                  <a:lnTo>
                    <a:pt x="4685" y="672"/>
                  </a:lnTo>
                  <a:lnTo>
                    <a:pt x="4696" y="671"/>
                  </a:lnTo>
                  <a:lnTo>
                    <a:pt x="4691" y="672"/>
                  </a:lnTo>
                  <a:lnTo>
                    <a:pt x="4699" y="670"/>
                  </a:lnTo>
                  <a:lnTo>
                    <a:pt x="4691" y="673"/>
                  </a:lnTo>
                  <a:lnTo>
                    <a:pt x="4687" y="675"/>
                  </a:lnTo>
                  <a:cubicBezTo>
                    <a:pt x="4678" y="677"/>
                    <a:pt x="4670" y="678"/>
                    <a:pt x="4661" y="676"/>
                  </a:cubicBezTo>
                  <a:lnTo>
                    <a:pt x="4662" y="676"/>
                  </a:lnTo>
                  <a:lnTo>
                    <a:pt x="4657" y="675"/>
                  </a:lnTo>
                  <a:lnTo>
                    <a:pt x="4691" y="665"/>
                  </a:lnTo>
                  <a:lnTo>
                    <a:pt x="4685" y="670"/>
                  </a:lnTo>
                  <a:lnTo>
                    <a:pt x="4680" y="674"/>
                  </a:lnTo>
                  <a:cubicBezTo>
                    <a:pt x="4671" y="680"/>
                    <a:pt x="4661" y="683"/>
                    <a:pt x="4650" y="682"/>
                  </a:cubicBezTo>
                  <a:lnTo>
                    <a:pt x="4640" y="682"/>
                  </a:lnTo>
                  <a:cubicBezTo>
                    <a:pt x="4632" y="681"/>
                    <a:pt x="4624" y="679"/>
                    <a:pt x="4617" y="675"/>
                  </a:cubicBezTo>
                  <a:lnTo>
                    <a:pt x="4608" y="669"/>
                  </a:lnTo>
                  <a:cubicBezTo>
                    <a:pt x="4604" y="666"/>
                    <a:pt x="4601" y="663"/>
                    <a:pt x="4598" y="660"/>
                  </a:cubicBezTo>
                  <a:lnTo>
                    <a:pt x="4597" y="659"/>
                  </a:lnTo>
                  <a:lnTo>
                    <a:pt x="4593" y="655"/>
                  </a:lnTo>
                  <a:lnTo>
                    <a:pt x="4615" y="666"/>
                  </a:lnTo>
                  <a:lnTo>
                    <a:pt x="4610" y="665"/>
                  </a:lnTo>
                  <a:lnTo>
                    <a:pt x="4619" y="666"/>
                  </a:lnTo>
                  <a:lnTo>
                    <a:pt x="4610" y="666"/>
                  </a:lnTo>
                  <a:lnTo>
                    <a:pt x="4600" y="665"/>
                  </a:lnTo>
                  <a:cubicBezTo>
                    <a:pt x="4594" y="664"/>
                    <a:pt x="4587" y="662"/>
                    <a:pt x="4581" y="659"/>
                  </a:cubicBezTo>
                  <a:lnTo>
                    <a:pt x="4574" y="654"/>
                  </a:lnTo>
                  <a:lnTo>
                    <a:pt x="4563" y="648"/>
                  </a:lnTo>
                  <a:lnTo>
                    <a:pt x="4559" y="646"/>
                  </a:lnTo>
                  <a:lnTo>
                    <a:pt x="4568" y="650"/>
                  </a:lnTo>
                  <a:lnTo>
                    <a:pt x="4563" y="648"/>
                  </a:lnTo>
                  <a:lnTo>
                    <a:pt x="4596" y="646"/>
                  </a:lnTo>
                  <a:lnTo>
                    <a:pt x="4592" y="648"/>
                  </a:lnTo>
                  <a:cubicBezTo>
                    <a:pt x="4589" y="650"/>
                    <a:pt x="4586" y="651"/>
                    <a:pt x="4583" y="651"/>
                  </a:cubicBezTo>
                  <a:lnTo>
                    <a:pt x="4578" y="652"/>
                  </a:lnTo>
                  <a:cubicBezTo>
                    <a:pt x="4563" y="656"/>
                    <a:pt x="4547" y="652"/>
                    <a:pt x="4536" y="641"/>
                  </a:cubicBezTo>
                  <a:lnTo>
                    <a:pt x="4527" y="633"/>
                  </a:lnTo>
                  <a:lnTo>
                    <a:pt x="4523" y="628"/>
                  </a:lnTo>
                  <a:lnTo>
                    <a:pt x="4580" y="639"/>
                  </a:lnTo>
                  <a:lnTo>
                    <a:pt x="4580" y="638"/>
                  </a:lnTo>
                  <a:lnTo>
                    <a:pt x="4576" y="641"/>
                  </a:lnTo>
                  <a:cubicBezTo>
                    <a:pt x="4566" y="648"/>
                    <a:pt x="4555" y="650"/>
                    <a:pt x="4544" y="649"/>
                  </a:cubicBezTo>
                  <a:lnTo>
                    <a:pt x="4535" y="648"/>
                  </a:lnTo>
                  <a:lnTo>
                    <a:pt x="4530" y="647"/>
                  </a:lnTo>
                  <a:lnTo>
                    <a:pt x="4544" y="648"/>
                  </a:lnTo>
                  <a:lnTo>
                    <a:pt x="4537" y="648"/>
                  </a:lnTo>
                  <a:lnTo>
                    <a:pt x="4528" y="650"/>
                  </a:lnTo>
                  <a:lnTo>
                    <a:pt x="4536" y="648"/>
                  </a:lnTo>
                  <a:lnTo>
                    <a:pt x="4525" y="651"/>
                  </a:lnTo>
                  <a:lnTo>
                    <a:pt x="4520" y="652"/>
                  </a:lnTo>
                  <a:cubicBezTo>
                    <a:pt x="4508" y="655"/>
                    <a:pt x="4495" y="652"/>
                    <a:pt x="4484" y="645"/>
                  </a:cubicBezTo>
                  <a:lnTo>
                    <a:pt x="4480" y="642"/>
                  </a:lnTo>
                  <a:lnTo>
                    <a:pt x="4475" y="639"/>
                  </a:lnTo>
                  <a:lnTo>
                    <a:pt x="4507" y="647"/>
                  </a:lnTo>
                  <a:lnTo>
                    <a:pt x="4502" y="647"/>
                  </a:lnTo>
                  <a:lnTo>
                    <a:pt x="4512" y="645"/>
                  </a:lnTo>
                  <a:lnTo>
                    <a:pt x="4508" y="647"/>
                  </a:lnTo>
                  <a:cubicBezTo>
                    <a:pt x="4504" y="648"/>
                    <a:pt x="4501" y="648"/>
                    <a:pt x="4497" y="649"/>
                  </a:cubicBezTo>
                  <a:lnTo>
                    <a:pt x="4493" y="649"/>
                  </a:lnTo>
                  <a:lnTo>
                    <a:pt x="4483" y="651"/>
                  </a:lnTo>
                  <a:lnTo>
                    <a:pt x="4492" y="648"/>
                  </a:lnTo>
                  <a:lnTo>
                    <a:pt x="4483" y="652"/>
                  </a:lnTo>
                  <a:cubicBezTo>
                    <a:pt x="4477" y="655"/>
                    <a:pt x="4470" y="656"/>
                    <a:pt x="4464" y="656"/>
                  </a:cubicBezTo>
                  <a:lnTo>
                    <a:pt x="4454" y="656"/>
                  </a:lnTo>
                  <a:lnTo>
                    <a:pt x="4445" y="656"/>
                  </a:lnTo>
                  <a:cubicBezTo>
                    <a:pt x="4437" y="656"/>
                    <a:pt x="4428" y="654"/>
                    <a:pt x="4421" y="649"/>
                  </a:cubicBezTo>
                  <a:lnTo>
                    <a:pt x="4417" y="647"/>
                  </a:lnTo>
                  <a:lnTo>
                    <a:pt x="4413" y="644"/>
                  </a:lnTo>
                  <a:lnTo>
                    <a:pt x="4457" y="645"/>
                  </a:lnTo>
                  <a:lnTo>
                    <a:pt x="4458" y="645"/>
                  </a:lnTo>
                  <a:lnTo>
                    <a:pt x="4453" y="648"/>
                  </a:lnTo>
                  <a:cubicBezTo>
                    <a:pt x="4442" y="655"/>
                    <a:pt x="4429" y="658"/>
                    <a:pt x="4416" y="655"/>
                  </a:cubicBezTo>
                  <a:lnTo>
                    <a:pt x="4413" y="654"/>
                  </a:lnTo>
                  <a:lnTo>
                    <a:pt x="4408" y="653"/>
                  </a:lnTo>
                  <a:lnTo>
                    <a:pt x="4432" y="652"/>
                  </a:lnTo>
                  <a:lnTo>
                    <a:pt x="4422" y="655"/>
                  </a:lnTo>
                  <a:lnTo>
                    <a:pt x="4417" y="656"/>
                  </a:lnTo>
                  <a:cubicBezTo>
                    <a:pt x="4406" y="658"/>
                    <a:pt x="4394" y="656"/>
                    <a:pt x="4384" y="650"/>
                  </a:cubicBezTo>
                  <a:lnTo>
                    <a:pt x="4375" y="645"/>
                  </a:lnTo>
                  <a:lnTo>
                    <a:pt x="4376" y="645"/>
                  </a:lnTo>
                  <a:lnTo>
                    <a:pt x="4366" y="640"/>
                  </a:lnTo>
                  <a:lnTo>
                    <a:pt x="4383" y="645"/>
                  </a:lnTo>
                  <a:lnTo>
                    <a:pt x="4379" y="644"/>
                  </a:lnTo>
                  <a:lnTo>
                    <a:pt x="4370" y="644"/>
                  </a:lnTo>
                  <a:lnTo>
                    <a:pt x="4377" y="644"/>
                  </a:lnTo>
                  <a:lnTo>
                    <a:pt x="4368" y="645"/>
                  </a:lnTo>
                  <a:cubicBezTo>
                    <a:pt x="4364" y="646"/>
                    <a:pt x="4360" y="646"/>
                    <a:pt x="4355" y="646"/>
                  </a:cubicBezTo>
                  <a:lnTo>
                    <a:pt x="4346" y="645"/>
                  </a:lnTo>
                  <a:lnTo>
                    <a:pt x="4336" y="644"/>
                  </a:lnTo>
                  <a:lnTo>
                    <a:pt x="4352" y="643"/>
                  </a:lnTo>
                  <a:lnTo>
                    <a:pt x="4346" y="644"/>
                  </a:lnTo>
                  <a:lnTo>
                    <a:pt x="4341" y="645"/>
                  </a:lnTo>
                  <a:cubicBezTo>
                    <a:pt x="4330" y="647"/>
                    <a:pt x="4319" y="645"/>
                    <a:pt x="4309" y="640"/>
                  </a:cubicBezTo>
                  <a:lnTo>
                    <a:pt x="4301" y="635"/>
                  </a:lnTo>
                  <a:lnTo>
                    <a:pt x="4296" y="632"/>
                  </a:lnTo>
                  <a:lnTo>
                    <a:pt x="4323" y="640"/>
                  </a:lnTo>
                  <a:lnTo>
                    <a:pt x="4318" y="640"/>
                  </a:lnTo>
                  <a:lnTo>
                    <a:pt x="4313" y="640"/>
                  </a:lnTo>
                  <a:cubicBezTo>
                    <a:pt x="4311" y="640"/>
                    <a:pt x="4308" y="640"/>
                    <a:pt x="4306" y="640"/>
                  </a:cubicBezTo>
                  <a:lnTo>
                    <a:pt x="4296" y="638"/>
                  </a:lnTo>
                  <a:cubicBezTo>
                    <a:pt x="4285" y="637"/>
                    <a:pt x="4274" y="630"/>
                    <a:pt x="4267" y="621"/>
                  </a:cubicBezTo>
                  <a:lnTo>
                    <a:pt x="4262" y="616"/>
                  </a:lnTo>
                  <a:lnTo>
                    <a:pt x="4267" y="621"/>
                  </a:lnTo>
                  <a:lnTo>
                    <a:pt x="4262" y="617"/>
                  </a:lnTo>
                  <a:lnTo>
                    <a:pt x="4324" y="619"/>
                  </a:lnTo>
                  <a:lnTo>
                    <a:pt x="4324" y="618"/>
                  </a:lnTo>
                  <a:lnTo>
                    <a:pt x="4319" y="623"/>
                  </a:lnTo>
                  <a:cubicBezTo>
                    <a:pt x="4312" y="631"/>
                    <a:pt x="4302" y="635"/>
                    <a:pt x="4292" y="637"/>
                  </a:cubicBezTo>
                  <a:lnTo>
                    <a:pt x="4280" y="639"/>
                  </a:lnTo>
                  <a:lnTo>
                    <a:pt x="4271" y="640"/>
                  </a:lnTo>
                  <a:lnTo>
                    <a:pt x="4283" y="637"/>
                  </a:lnTo>
                  <a:lnTo>
                    <a:pt x="4278" y="639"/>
                  </a:lnTo>
                  <a:lnTo>
                    <a:pt x="4262" y="646"/>
                  </a:lnTo>
                  <a:lnTo>
                    <a:pt x="4252" y="649"/>
                  </a:lnTo>
                  <a:cubicBezTo>
                    <a:pt x="4249" y="650"/>
                    <a:pt x="4246" y="650"/>
                    <a:pt x="4243" y="651"/>
                  </a:cubicBezTo>
                  <a:lnTo>
                    <a:pt x="4233" y="652"/>
                  </a:lnTo>
                  <a:lnTo>
                    <a:pt x="4243" y="650"/>
                  </a:lnTo>
                  <a:lnTo>
                    <a:pt x="4234" y="653"/>
                  </a:lnTo>
                  <a:lnTo>
                    <a:pt x="4230" y="654"/>
                  </a:lnTo>
                  <a:cubicBezTo>
                    <a:pt x="4226" y="655"/>
                    <a:pt x="4223" y="656"/>
                    <a:pt x="4219" y="656"/>
                  </a:cubicBezTo>
                  <a:lnTo>
                    <a:pt x="4214" y="657"/>
                  </a:lnTo>
                  <a:cubicBezTo>
                    <a:pt x="4205" y="658"/>
                    <a:pt x="4195" y="656"/>
                    <a:pt x="4186" y="651"/>
                  </a:cubicBezTo>
                  <a:lnTo>
                    <a:pt x="4182" y="648"/>
                  </a:lnTo>
                  <a:lnTo>
                    <a:pt x="4177" y="646"/>
                  </a:lnTo>
                  <a:lnTo>
                    <a:pt x="4228" y="643"/>
                  </a:lnTo>
                  <a:lnTo>
                    <a:pt x="4227" y="643"/>
                  </a:lnTo>
                  <a:lnTo>
                    <a:pt x="4223" y="647"/>
                  </a:lnTo>
                  <a:cubicBezTo>
                    <a:pt x="4214" y="655"/>
                    <a:pt x="4203" y="659"/>
                    <a:pt x="4191" y="659"/>
                  </a:cubicBezTo>
                  <a:lnTo>
                    <a:pt x="4186" y="659"/>
                  </a:lnTo>
                  <a:cubicBezTo>
                    <a:pt x="4182" y="659"/>
                    <a:pt x="4179" y="659"/>
                    <a:pt x="4176" y="658"/>
                  </a:cubicBezTo>
                  <a:lnTo>
                    <a:pt x="4167" y="656"/>
                  </a:lnTo>
                  <a:lnTo>
                    <a:pt x="4151" y="651"/>
                  </a:lnTo>
                  <a:lnTo>
                    <a:pt x="4148" y="649"/>
                  </a:lnTo>
                  <a:lnTo>
                    <a:pt x="4139" y="646"/>
                  </a:lnTo>
                  <a:cubicBezTo>
                    <a:pt x="4135" y="645"/>
                    <a:pt x="4132" y="643"/>
                    <a:pt x="4130" y="642"/>
                  </a:cubicBezTo>
                  <a:lnTo>
                    <a:pt x="4121" y="637"/>
                  </a:lnTo>
                  <a:lnTo>
                    <a:pt x="4134" y="642"/>
                  </a:lnTo>
                  <a:lnTo>
                    <a:pt x="4130" y="641"/>
                  </a:lnTo>
                  <a:lnTo>
                    <a:pt x="4125" y="640"/>
                  </a:lnTo>
                  <a:cubicBezTo>
                    <a:pt x="4118" y="640"/>
                    <a:pt x="4112" y="638"/>
                    <a:pt x="4106" y="634"/>
                  </a:cubicBezTo>
                  <a:lnTo>
                    <a:pt x="4102" y="632"/>
                  </a:lnTo>
                  <a:cubicBezTo>
                    <a:pt x="4095" y="628"/>
                    <a:pt x="4089" y="623"/>
                    <a:pt x="4085" y="616"/>
                  </a:cubicBezTo>
                  <a:lnTo>
                    <a:pt x="4082" y="612"/>
                  </a:lnTo>
                  <a:lnTo>
                    <a:pt x="4077" y="606"/>
                  </a:lnTo>
                  <a:lnTo>
                    <a:pt x="4121" y="624"/>
                  </a:lnTo>
                  <a:lnTo>
                    <a:pt x="4120" y="624"/>
                  </a:lnTo>
                  <a:lnTo>
                    <a:pt x="4115" y="625"/>
                  </a:lnTo>
                  <a:cubicBezTo>
                    <a:pt x="4101" y="628"/>
                    <a:pt x="4085" y="624"/>
                    <a:pt x="4074" y="614"/>
                  </a:cubicBezTo>
                  <a:lnTo>
                    <a:pt x="4068" y="608"/>
                  </a:lnTo>
                  <a:lnTo>
                    <a:pt x="4063" y="603"/>
                  </a:lnTo>
                  <a:lnTo>
                    <a:pt x="4087" y="616"/>
                  </a:lnTo>
                  <a:lnTo>
                    <a:pt x="4077" y="614"/>
                  </a:lnTo>
                  <a:cubicBezTo>
                    <a:pt x="4071" y="613"/>
                    <a:pt x="4065" y="610"/>
                    <a:pt x="4060" y="607"/>
                  </a:cubicBezTo>
                  <a:lnTo>
                    <a:pt x="4051" y="601"/>
                  </a:lnTo>
                  <a:lnTo>
                    <a:pt x="4073" y="609"/>
                  </a:lnTo>
                  <a:lnTo>
                    <a:pt x="4068" y="608"/>
                  </a:lnTo>
                  <a:cubicBezTo>
                    <a:pt x="4065" y="608"/>
                    <a:pt x="4061" y="607"/>
                    <a:pt x="4058" y="606"/>
                  </a:cubicBezTo>
                  <a:lnTo>
                    <a:pt x="4053" y="605"/>
                  </a:lnTo>
                  <a:cubicBezTo>
                    <a:pt x="4046" y="602"/>
                    <a:pt x="4040" y="598"/>
                    <a:pt x="4035" y="593"/>
                  </a:cubicBezTo>
                  <a:lnTo>
                    <a:pt x="4026" y="584"/>
                  </a:lnTo>
                  <a:lnTo>
                    <a:pt x="4022" y="579"/>
                  </a:lnTo>
                  <a:lnTo>
                    <a:pt x="4036" y="590"/>
                  </a:lnTo>
                  <a:lnTo>
                    <a:pt x="4033" y="589"/>
                  </a:lnTo>
                  <a:lnTo>
                    <a:pt x="4028" y="586"/>
                  </a:lnTo>
                  <a:cubicBezTo>
                    <a:pt x="4023" y="584"/>
                    <a:pt x="4018" y="580"/>
                    <a:pt x="4014" y="576"/>
                  </a:cubicBezTo>
                  <a:lnTo>
                    <a:pt x="4008" y="569"/>
                  </a:lnTo>
                  <a:lnTo>
                    <a:pt x="4007" y="567"/>
                  </a:lnTo>
                  <a:lnTo>
                    <a:pt x="3997" y="558"/>
                  </a:lnTo>
                  <a:lnTo>
                    <a:pt x="4013" y="568"/>
                  </a:lnTo>
                  <a:lnTo>
                    <a:pt x="4004" y="565"/>
                  </a:lnTo>
                  <a:lnTo>
                    <a:pt x="4035" y="566"/>
                  </a:lnTo>
                  <a:lnTo>
                    <a:pt x="4032" y="567"/>
                  </a:lnTo>
                  <a:lnTo>
                    <a:pt x="4027" y="569"/>
                  </a:lnTo>
                  <a:cubicBezTo>
                    <a:pt x="4012" y="574"/>
                    <a:pt x="3995" y="571"/>
                    <a:pt x="3982" y="560"/>
                  </a:cubicBezTo>
                  <a:lnTo>
                    <a:pt x="3975" y="555"/>
                  </a:lnTo>
                  <a:lnTo>
                    <a:pt x="3971" y="551"/>
                  </a:lnTo>
                  <a:lnTo>
                    <a:pt x="3997" y="563"/>
                  </a:lnTo>
                  <a:lnTo>
                    <a:pt x="3988" y="562"/>
                  </a:lnTo>
                  <a:lnTo>
                    <a:pt x="4003" y="561"/>
                  </a:lnTo>
                  <a:lnTo>
                    <a:pt x="3993" y="563"/>
                  </a:lnTo>
                  <a:cubicBezTo>
                    <a:pt x="3988" y="564"/>
                    <a:pt x="3983" y="564"/>
                    <a:pt x="3978" y="564"/>
                  </a:cubicBezTo>
                  <a:lnTo>
                    <a:pt x="3969" y="563"/>
                  </a:lnTo>
                  <a:lnTo>
                    <a:pt x="4001" y="555"/>
                  </a:lnTo>
                  <a:lnTo>
                    <a:pt x="3994" y="559"/>
                  </a:lnTo>
                  <a:lnTo>
                    <a:pt x="3989" y="562"/>
                  </a:lnTo>
                  <a:cubicBezTo>
                    <a:pt x="3980" y="568"/>
                    <a:pt x="3970" y="570"/>
                    <a:pt x="3959" y="569"/>
                  </a:cubicBezTo>
                  <a:lnTo>
                    <a:pt x="3955" y="568"/>
                  </a:lnTo>
                  <a:cubicBezTo>
                    <a:pt x="3951" y="568"/>
                    <a:pt x="3948" y="567"/>
                    <a:pt x="3945" y="566"/>
                  </a:cubicBezTo>
                  <a:lnTo>
                    <a:pt x="3940" y="565"/>
                  </a:lnTo>
                  <a:lnTo>
                    <a:pt x="3950" y="567"/>
                  </a:lnTo>
                  <a:lnTo>
                    <a:pt x="3941" y="566"/>
                  </a:lnTo>
                  <a:cubicBezTo>
                    <a:pt x="3933" y="565"/>
                    <a:pt x="3926" y="562"/>
                    <a:pt x="3919" y="558"/>
                  </a:cubicBezTo>
                  <a:lnTo>
                    <a:pt x="3917" y="556"/>
                  </a:lnTo>
                  <a:lnTo>
                    <a:pt x="3912" y="553"/>
                  </a:lnTo>
                  <a:lnTo>
                    <a:pt x="3947" y="559"/>
                  </a:lnTo>
                  <a:lnTo>
                    <a:pt x="3946" y="559"/>
                  </a:lnTo>
                  <a:lnTo>
                    <a:pt x="3937" y="561"/>
                  </a:lnTo>
                  <a:lnTo>
                    <a:pt x="3933" y="562"/>
                  </a:lnTo>
                  <a:cubicBezTo>
                    <a:pt x="3928" y="563"/>
                    <a:pt x="3923" y="564"/>
                    <a:pt x="3918" y="563"/>
                  </a:cubicBezTo>
                  <a:lnTo>
                    <a:pt x="3913" y="563"/>
                  </a:lnTo>
                  <a:cubicBezTo>
                    <a:pt x="3904" y="562"/>
                    <a:pt x="3895" y="558"/>
                    <a:pt x="3888" y="553"/>
                  </a:cubicBezTo>
                  <a:lnTo>
                    <a:pt x="3881" y="547"/>
                  </a:lnTo>
                  <a:lnTo>
                    <a:pt x="3878" y="545"/>
                  </a:lnTo>
                  <a:lnTo>
                    <a:pt x="3869" y="538"/>
                  </a:lnTo>
                  <a:lnTo>
                    <a:pt x="3882" y="545"/>
                  </a:lnTo>
                  <a:lnTo>
                    <a:pt x="3873" y="542"/>
                  </a:lnTo>
                  <a:lnTo>
                    <a:pt x="3911" y="539"/>
                  </a:lnTo>
                  <a:lnTo>
                    <a:pt x="3911" y="539"/>
                  </a:lnTo>
                  <a:lnTo>
                    <a:pt x="3907" y="542"/>
                  </a:lnTo>
                  <a:cubicBezTo>
                    <a:pt x="3899" y="547"/>
                    <a:pt x="3891" y="549"/>
                    <a:pt x="3882" y="550"/>
                  </a:cubicBezTo>
                  <a:lnTo>
                    <a:pt x="3873" y="550"/>
                  </a:lnTo>
                  <a:cubicBezTo>
                    <a:pt x="3863" y="551"/>
                    <a:pt x="3852" y="548"/>
                    <a:pt x="3844" y="542"/>
                  </a:cubicBezTo>
                  <a:lnTo>
                    <a:pt x="3845" y="542"/>
                  </a:lnTo>
                  <a:lnTo>
                    <a:pt x="3840" y="540"/>
                  </a:lnTo>
                  <a:lnTo>
                    <a:pt x="3880" y="541"/>
                  </a:lnTo>
                  <a:lnTo>
                    <a:pt x="3881" y="540"/>
                  </a:lnTo>
                  <a:lnTo>
                    <a:pt x="3876" y="543"/>
                  </a:lnTo>
                  <a:cubicBezTo>
                    <a:pt x="3868" y="548"/>
                    <a:pt x="3858" y="550"/>
                    <a:pt x="3849" y="550"/>
                  </a:cubicBezTo>
                  <a:lnTo>
                    <a:pt x="3840" y="549"/>
                  </a:lnTo>
                  <a:lnTo>
                    <a:pt x="3847" y="549"/>
                  </a:lnTo>
                  <a:lnTo>
                    <a:pt x="3838" y="550"/>
                  </a:lnTo>
                  <a:cubicBezTo>
                    <a:pt x="3829" y="551"/>
                    <a:pt x="3820" y="549"/>
                    <a:pt x="3812" y="545"/>
                  </a:cubicBezTo>
                  <a:lnTo>
                    <a:pt x="3801" y="540"/>
                  </a:lnTo>
                  <a:lnTo>
                    <a:pt x="3797" y="537"/>
                  </a:lnTo>
                  <a:lnTo>
                    <a:pt x="3826" y="545"/>
                  </a:lnTo>
                  <a:lnTo>
                    <a:pt x="3816" y="545"/>
                  </a:lnTo>
                  <a:lnTo>
                    <a:pt x="3833" y="542"/>
                  </a:lnTo>
                  <a:lnTo>
                    <a:pt x="3823" y="546"/>
                  </a:lnTo>
                  <a:cubicBezTo>
                    <a:pt x="3820" y="547"/>
                    <a:pt x="3817" y="548"/>
                    <a:pt x="3814" y="548"/>
                  </a:cubicBezTo>
                  <a:lnTo>
                    <a:pt x="3805" y="550"/>
                  </a:lnTo>
                  <a:cubicBezTo>
                    <a:pt x="3802" y="551"/>
                    <a:pt x="3800" y="551"/>
                    <a:pt x="3797" y="551"/>
                  </a:cubicBezTo>
                  <a:lnTo>
                    <a:pt x="3788" y="552"/>
                  </a:lnTo>
                  <a:lnTo>
                    <a:pt x="3801" y="550"/>
                  </a:lnTo>
                  <a:lnTo>
                    <a:pt x="3792" y="553"/>
                  </a:lnTo>
                  <a:lnTo>
                    <a:pt x="3801" y="549"/>
                  </a:lnTo>
                  <a:lnTo>
                    <a:pt x="3791" y="554"/>
                  </a:lnTo>
                  <a:lnTo>
                    <a:pt x="3801" y="546"/>
                  </a:lnTo>
                  <a:lnTo>
                    <a:pt x="3791" y="555"/>
                  </a:lnTo>
                  <a:lnTo>
                    <a:pt x="3787" y="559"/>
                  </a:lnTo>
                  <a:cubicBezTo>
                    <a:pt x="3769" y="573"/>
                    <a:pt x="3743" y="572"/>
                    <a:pt x="3726" y="557"/>
                  </a:cubicBezTo>
                  <a:lnTo>
                    <a:pt x="3723" y="554"/>
                  </a:lnTo>
                  <a:lnTo>
                    <a:pt x="3718" y="550"/>
                  </a:lnTo>
                  <a:lnTo>
                    <a:pt x="3775" y="553"/>
                  </a:lnTo>
                  <a:lnTo>
                    <a:pt x="3773" y="553"/>
                  </a:lnTo>
                  <a:lnTo>
                    <a:pt x="3768" y="557"/>
                  </a:lnTo>
                  <a:cubicBezTo>
                    <a:pt x="3766" y="559"/>
                    <a:pt x="3764" y="561"/>
                    <a:pt x="3762" y="562"/>
                  </a:cubicBezTo>
                  <a:lnTo>
                    <a:pt x="3759" y="564"/>
                  </a:lnTo>
                  <a:lnTo>
                    <a:pt x="3754" y="567"/>
                  </a:lnTo>
                  <a:lnTo>
                    <a:pt x="3768" y="553"/>
                  </a:lnTo>
                  <a:lnTo>
                    <a:pt x="3764" y="559"/>
                  </a:lnTo>
                  <a:cubicBezTo>
                    <a:pt x="3762" y="562"/>
                    <a:pt x="3760" y="564"/>
                    <a:pt x="3758" y="566"/>
                  </a:cubicBezTo>
                  <a:lnTo>
                    <a:pt x="3754" y="570"/>
                  </a:lnTo>
                  <a:cubicBezTo>
                    <a:pt x="3739" y="585"/>
                    <a:pt x="3717" y="589"/>
                    <a:pt x="3699" y="579"/>
                  </a:cubicBezTo>
                  <a:lnTo>
                    <a:pt x="3694" y="577"/>
                  </a:lnTo>
                  <a:cubicBezTo>
                    <a:pt x="3689" y="575"/>
                    <a:pt x="3685" y="572"/>
                    <a:pt x="3681" y="568"/>
                  </a:cubicBezTo>
                  <a:lnTo>
                    <a:pt x="3677" y="563"/>
                  </a:lnTo>
                  <a:lnTo>
                    <a:pt x="3708" y="577"/>
                  </a:lnTo>
                  <a:lnTo>
                    <a:pt x="3698" y="577"/>
                  </a:lnTo>
                  <a:lnTo>
                    <a:pt x="3713" y="575"/>
                  </a:lnTo>
                  <a:lnTo>
                    <a:pt x="3704" y="578"/>
                  </a:lnTo>
                  <a:cubicBezTo>
                    <a:pt x="3700" y="579"/>
                    <a:pt x="3696" y="579"/>
                    <a:pt x="3691" y="579"/>
                  </a:cubicBezTo>
                  <a:lnTo>
                    <a:pt x="3687" y="579"/>
                  </a:lnTo>
                  <a:lnTo>
                    <a:pt x="3696" y="579"/>
                  </a:lnTo>
                  <a:lnTo>
                    <a:pt x="3691" y="580"/>
                  </a:lnTo>
                  <a:lnTo>
                    <a:pt x="3722" y="558"/>
                  </a:lnTo>
                  <a:lnTo>
                    <a:pt x="3716" y="569"/>
                  </a:lnTo>
                  <a:lnTo>
                    <a:pt x="3711" y="575"/>
                  </a:lnTo>
                  <a:cubicBezTo>
                    <a:pt x="3701" y="587"/>
                    <a:pt x="3687" y="594"/>
                    <a:pt x="3672" y="594"/>
                  </a:cubicBezTo>
                  <a:lnTo>
                    <a:pt x="3668" y="594"/>
                  </a:lnTo>
                  <a:cubicBezTo>
                    <a:pt x="3663" y="594"/>
                    <a:pt x="3659" y="593"/>
                    <a:pt x="3654" y="592"/>
                  </a:cubicBezTo>
                  <a:lnTo>
                    <a:pt x="3655" y="592"/>
                  </a:lnTo>
                  <a:lnTo>
                    <a:pt x="3646" y="590"/>
                  </a:lnTo>
                  <a:lnTo>
                    <a:pt x="3673" y="587"/>
                  </a:lnTo>
                  <a:lnTo>
                    <a:pt x="3665" y="590"/>
                  </a:lnTo>
                  <a:lnTo>
                    <a:pt x="3652" y="597"/>
                  </a:lnTo>
                  <a:lnTo>
                    <a:pt x="3644" y="599"/>
                  </a:lnTo>
                  <a:lnTo>
                    <a:pt x="3635" y="603"/>
                  </a:lnTo>
                  <a:cubicBezTo>
                    <a:pt x="3629" y="606"/>
                    <a:pt x="3622" y="607"/>
                    <a:pt x="3616" y="607"/>
                  </a:cubicBezTo>
                  <a:lnTo>
                    <a:pt x="3611" y="607"/>
                  </a:lnTo>
                  <a:lnTo>
                    <a:pt x="3606" y="607"/>
                  </a:lnTo>
                  <a:lnTo>
                    <a:pt x="3640" y="593"/>
                  </a:lnTo>
                  <a:lnTo>
                    <a:pt x="3636" y="597"/>
                  </a:lnTo>
                  <a:lnTo>
                    <a:pt x="3631" y="602"/>
                  </a:lnTo>
                  <a:cubicBezTo>
                    <a:pt x="3621" y="612"/>
                    <a:pt x="3607" y="617"/>
                    <a:pt x="3593" y="616"/>
                  </a:cubicBezTo>
                  <a:lnTo>
                    <a:pt x="3587" y="615"/>
                  </a:lnTo>
                  <a:lnTo>
                    <a:pt x="3583" y="615"/>
                  </a:lnTo>
                  <a:lnTo>
                    <a:pt x="3612" y="609"/>
                  </a:lnTo>
                  <a:lnTo>
                    <a:pt x="3603" y="614"/>
                  </a:lnTo>
                  <a:lnTo>
                    <a:pt x="3618" y="600"/>
                  </a:lnTo>
                  <a:lnTo>
                    <a:pt x="3609" y="611"/>
                  </a:lnTo>
                  <a:lnTo>
                    <a:pt x="3604" y="617"/>
                  </a:lnTo>
                  <a:cubicBezTo>
                    <a:pt x="3599" y="623"/>
                    <a:pt x="3592" y="627"/>
                    <a:pt x="3584" y="630"/>
                  </a:cubicBezTo>
                  <a:lnTo>
                    <a:pt x="3580" y="632"/>
                  </a:lnTo>
                  <a:cubicBezTo>
                    <a:pt x="3575" y="633"/>
                    <a:pt x="3570" y="634"/>
                    <a:pt x="3564" y="634"/>
                  </a:cubicBezTo>
                  <a:lnTo>
                    <a:pt x="3562" y="634"/>
                  </a:lnTo>
                  <a:lnTo>
                    <a:pt x="3550" y="634"/>
                  </a:lnTo>
                  <a:lnTo>
                    <a:pt x="3550" y="634"/>
                  </a:lnTo>
                  <a:lnTo>
                    <a:pt x="3545" y="635"/>
                  </a:lnTo>
                  <a:lnTo>
                    <a:pt x="3576" y="619"/>
                  </a:lnTo>
                  <a:lnTo>
                    <a:pt x="3569" y="627"/>
                  </a:lnTo>
                  <a:lnTo>
                    <a:pt x="3560" y="639"/>
                  </a:lnTo>
                  <a:cubicBezTo>
                    <a:pt x="3558" y="641"/>
                    <a:pt x="3556" y="643"/>
                    <a:pt x="3554" y="645"/>
                  </a:cubicBezTo>
                  <a:lnTo>
                    <a:pt x="3544" y="653"/>
                  </a:lnTo>
                  <a:lnTo>
                    <a:pt x="3550" y="648"/>
                  </a:lnTo>
                  <a:lnTo>
                    <a:pt x="3545" y="653"/>
                  </a:lnTo>
                  <a:cubicBezTo>
                    <a:pt x="3543" y="656"/>
                    <a:pt x="3541" y="658"/>
                    <a:pt x="3538" y="660"/>
                  </a:cubicBezTo>
                  <a:lnTo>
                    <a:pt x="3533" y="664"/>
                  </a:lnTo>
                  <a:cubicBezTo>
                    <a:pt x="3522" y="674"/>
                    <a:pt x="3507" y="677"/>
                    <a:pt x="3493" y="674"/>
                  </a:cubicBezTo>
                  <a:lnTo>
                    <a:pt x="3489" y="673"/>
                  </a:lnTo>
                  <a:lnTo>
                    <a:pt x="3484" y="672"/>
                  </a:lnTo>
                  <a:lnTo>
                    <a:pt x="3510" y="670"/>
                  </a:lnTo>
                  <a:lnTo>
                    <a:pt x="3501" y="674"/>
                  </a:lnTo>
                  <a:lnTo>
                    <a:pt x="3518" y="662"/>
                  </a:lnTo>
                  <a:lnTo>
                    <a:pt x="3513" y="667"/>
                  </a:lnTo>
                  <a:lnTo>
                    <a:pt x="3509" y="671"/>
                  </a:lnTo>
                  <a:cubicBezTo>
                    <a:pt x="3505" y="676"/>
                    <a:pt x="3499" y="679"/>
                    <a:pt x="3494" y="682"/>
                  </a:cubicBezTo>
                  <a:lnTo>
                    <a:pt x="3483" y="686"/>
                  </a:lnTo>
                  <a:lnTo>
                    <a:pt x="3478" y="688"/>
                  </a:lnTo>
                  <a:cubicBezTo>
                    <a:pt x="3474" y="690"/>
                    <a:pt x="3470" y="691"/>
                    <a:pt x="3466" y="691"/>
                  </a:cubicBezTo>
                  <a:lnTo>
                    <a:pt x="3461" y="692"/>
                  </a:lnTo>
                  <a:cubicBezTo>
                    <a:pt x="3450" y="693"/>
                    <a:pt x="3439" y="690"/>
                    <a:pt x="3429" y="684"/>
                  </a:cubicBezTo>
                  <a:lnTo>
                    <a:pt x="3427" y="682"/>
                  </a:lnTo>
                  <a:lnTo>
                    <a:pt x="3422" y="679"/>
                  </a:lnTo>
                  <a:lnTo>
                    <a:pt x="3461" y="684"/>
                  </a:lnTo>
                  <a:lnTo>
                    <a:pt x="3451" y="687"/>
                  </a:lnTo>
                  <a:lnTo>
                    <a:pt x="3474" y="671"/>
                  </a:lnTo>
                  <a:lnTo>
                    <a:pt x="3466" y="680"/>
                  </a:lnTo>
                  <a:lnTo>
                    <a:pt x="3461" y="685"/>
                  </a:lnTo>
                  <a:cubicBezTo>
                    <a:pt x="3450" y="697"/>
                    <a:pt x="3433" y="702"/>
                    <a:pt x="3417" y="698"/>
                  </a:cubicBezTo>
                  <a:lnTo>
                    <a:pt x="3408" y="696"/>
                  </a:lnTo>
                  <a:lnTo>
                    <a:pt x="3403" y="695"/>
                  </a:lnTo>
                  <a:lnTo>
                    <a:pt x="3440" y="692"/>
                  </a:lnTo>
                  <a:lnTo>
                    <a:pt x="3440" y="691"/>
                  </a:lnTo>
                  <a:lnTo>
                    <a:pt x="3434" y="696"/>
                  </a:lnTo>
                  <a:lnTo>
                    <a:pt x="3429" y="699"/>
                  </a:lnTo>
                  <a:cubicBezTo>
                    <a:pt x="3426" y="700"/>
                    <a:pt x="3422" y="702"/>
                    <a:pt x="3419" y="703"/>
                  </a:cubicBezTo>
                  <a:lnTo>
                    <a:pt x="3415" y="705"/>
                  </a:lnTo>
                  <a:cubicBezTo>
                    <a:pt x="3406" y="707"/>
                    <a:pt x="3398" y="708"/>
                    <a:pt x="3389" y="706"/>
                  </a:cubicBezTo>
                  <a:lnTo>
                    <a:pt x="3386" y="705"/>
                  </a:lnTo>
                  <a:lnTo>
                    <a:pt x="3381" y="704"/>
                  </a:lnTo>
                  <a:lnTo>
                    <a:pt x="3405" y="703"/>
                  </a:lnTo>
                  <a:lnTo>
                    <a:pt x="3403" y="703"/>
                  </a:lnTo>
                  <a:lnTo>
                    <a:pt x="3398" y="705"/>
                  </a:lnTo>
                  <a:cubicBezTo>
                    <a:pt x="3393" y="707"/>
                    <a:pt x="3387" y="708"/>
                    <a:pt x="3380" y="708"/>
                  </a:cubicBezTo>
                  <a:lnTo>
                    <a:pt x="3376" y="708"/>
                  </a:lnTo>
                  <a:lnTo>
                    <a:pt x="3385" y="708"/>
                  </a:lnTo>
                  <a:lnTo>
                    <a:pt x="3380" y="709"/>
                  </a:lnTo>
                  <a:lnTo>
                    <a:pt x="3411" y="687"/>
                  </a:lnTo>
                  <a:lnTo>
                    <a:pt x="3406" y="696"/>
                  </a:lnTo>
                  <a:lnTo>
                    <a:pt x="3401" y="703"/>
                  </a:lnTo>
                  <a:cubicBezTo>
                    <a:pt x="3396" y="709"/>
                    <a:pt x="3391" y="714"/>
                    <a:pt x="3385" y="717"/>
                  </a:cubicBezTo>
                  <a:lnTo>
                    <a:pt x="3380" y="720"/>
                  </a:lnTo>
                  <a:cubicBezTo>
                    <a:pt x="3378" y="721"/>
                    <a:pt x="3375" y="723"/>
                    <a:pt x="3372" y="724"/>
                  </a:cubicBezTo>
                  <a:lnTo>
                    <a:pt x="3369" y="725"/>
                  </a:lnTo>
                  <a:lnTo>
                    <a:pt x="3360" y="728"/>
                  </a:lnTo>
                  <a:lnTo>
                    <a:pt x="3350" y="732"/>
                  </a:lnTo>
                  <a:cubicBezTo>
                    <a:pt x="3346" y="733"/>
                    <a:pt x="3343" y="734"/>
                    <a:pt x="3339" y="734"/>
                  </a:cubicBezTo>
                  <a:lnTo>
                    <a:pt x="3338" y="734"/>
                  </a:lnTo>
                  <a:lnTo>
                    <a:pt x="3333" y="735"/>
                  </a:lnTo>
                  <a:lnTo>
                    <a:pt x="3356" y="724"/>
                  </a:lnTo>
                  <a:lnTo>
                    <a:pt x="3349" y="729"/>
                  </a:lnTo>
                  <a:lnTo>
                    <a:pt x="3342" y="736"/>
                  </a:lnTo>
                  <a:lnTo>
                    <a:pt x="3332" y="742"/>
                  </a:lnTo>
                  <a:cubicBezTo>
                    <a:pt x="3329" y="744"/>
                    <a:pt x="3326" y="746"/>
                    <a:pt x="3322" y="747"/>
                  </a:cubicBezTo>
                  <a:lnTo>
                    <a:pt x="3313" y="751"/>
                  </a:lnTo>
                  <a:cubicBezTo>
                    <a:pt x="3306" y="753"/>
                    <a:pt x="3299" y="754"/>
                    <a:pt x="3291" y="754"/>
                  </a:cubicBezTo>
                  <a:lnTo>
                    <a:pt x="3286" y="753"/>
                  </a:lnTo>
                  <a:cubicBezTo>
                    <a:pt x="3281" y="753"/>
                    <a:pt x="3276" y="751"/>
                    <a:pt x="3271" y="749"/>
                  </a:cubicBezTo>
                  <a:lnTo>
                    <a:pt x="3269" y="748"/>
                  </a:lnTo>
                  <a:lnTo>
                    <a:pt x="3264" y="746"/>
                  </a:lnTo>
                  <a:lnTo>
                    <a:pt x="3271" y="748"/>
                  </a:lnTo>
                  <a:lnTo>
                    <a:pt x="3267" y="747"/>
                  </a:lnTo>
                  <a:lnTo>
                    <a:pt x="3304" y="740"/>
                  </a:lnTo>
                  <a:lnTo>
                    <a:pt x="3299" y="743"/>
                  </a:lnTo>
                  <a:lnTo>
                    <a:pt x="3305" y="739"/>
                  </a:lnTo>
                  <a:lnTo>
                    <a:pt x="3300" y="744"/>
                  </a:lnTo>
                  <a:cubicBezTo>
                    <a:pt x="3298" y="745"/>
                    <a:pt x="3295" y="747"/>
                    <a:pt x="3293" y="749"/>
                  </a:cubicBezTo>
                  <a:lnTo>
                    <a:pt x="3284" y="755"/>
                  </a:lnTo>
                  <a:cubicBezTo>
                    <a:pt x="3279" y="757"/>
                    <a:pt x="3275" y="759"/>
                    <a:pt x="3270" y="760"/>
                  </a:cubicBezTo>
                  <a:lnTo>
                    <a:pt x="3261" y="763"/>
                  </a:lnTo>
                  <a:lnTo>
                    <a:pt x="3275" y="756"/>
                  </a:lnTo>
                  <a:lnTo>
                    <a:pt x="3265" y="762"/>
                  </a:lnTo>
                  <a:lnTo>
                    <a:pt x="3260" y="765"/>
                  </a:lnTo>
                  <a:cubicBezTo>
                    <a:pt x="3255" y="767"/>
                    <a:pt x="3250" y="769"/>
                    <a:pt x="3244" y="770"/>
                  </a:cubicBezTo>
                  <a:lnTo>
                    <a:pt x="3240" y="770"/>
                  </a:lnTo>
                  <a:lnTo>
                    <a:pt x="3235" y="771"/>
                  </a:lnTo>
                  <a:lnTo>
                    <a:pt x="3255" y="764"/>
                  </a:lnTo>
                  <a:lnTo>
                    <a:pt x="3254" y="764"/>
                  </a:lnTo>
                  <a:lnTo>
                    <a:pt x="3246" y="770"/>
                  </a:lnTo>
                  <a:lnTo>
                    <a:pt x="3234" y="777"/>
                  </a:lnTo>
                  <a:lnTo>
                    <a:pt x="3234" y="777"/>
                  </a:lnTo>
                  <a:lnTo>
                    <a:pt x="3229" y="781"/>
                  </a:lnTo>
                  <a:lnTo>
                    <a:pt x="3244" y="764"/>
                  </a:lnTo>
                  <a:lnTo>
                    <a:pt x="3238" y="775"/>
                  </a:lnTo>
                  <a:lnTo>
                    <a:pt x="3233" y="783"/>
                  </a:lnTo>
                  <a:cubicBezTo>
                    <a:pt x="3228" y="790"/>
                    <a:pt x="3222" y="796"/>
                    <a:pt x="3215" y="800"/>
                  </a:cubicBezTo>
                  <a:lnTo>
                    <a:pt x="3211" y="802"/>
                  </a:lnTo>
                  <a:cubicBezTo>
                    <a:pt x="3205" y="806"/>
                    <a:pt x="3199" y="808"/>
                    <a:pt x="3192" y="808"/>
                  </a:cubicBezTo>
                  <a:lnTo>
                    <a:pt x="3187" y="809"/>
                  </a:lnTo>
                  <a:lnTo>
                    <a:pt x="3206" y="803"/>
                  </a:lnTo>
                  <a:lnTo>
                    <a:pt x="3197" y="807"/>
                  </a:lnTo>
                  <a:lnTo>
                    <a:pt x="3193" y="809"/>
                  </a:lnTo>
                  <a:cubicBezTo>
                    <a:pt x="3181" y="815"/>
                    <a:pt x="3168" y="815"/>
                    <a:pt x="3156" y="810"/>
                  </a:cubicBezTo>
                  <a:lnTo>
                    <a:pt x="3151" y="808"/>
                  </a:lnTo>
                  <a:lnTo>
                    <a:pt x="3158" y="810"/>
                  </a:lnTo>
                  <a:lnTo>
                    <a:pt x="3154" y="809"/>
                  </a:lnTo>
                  <a:lnTo>
                    <a:pt x="3198" y="796"/>
                  </a:lnTo>
                  <a:lnTo>
                    <a:pt x="3193" y="801"/>
                  </a:lnTo>
                  <a:lnTo>
                    <a:pt x="3188" y="806"/>
                  </a:lnTo>
                  <a:cubicBezTo>
                    <a:pt x="3179" y="815"/>
                    <a:pt x="3167" y="820"/>
                    <a:pt x="3154" y="820"/>
                  </a:cubicBezTo>
                  <a:lnTo>
                    <a:pt x="3145" y="820"/>
                  </a:lnTo>
                  <a:lnTo>
                    <a:pt x="3140" y="819"/>
                  </a:lnTo>
                  <a:lnTo>
                    <a:pt x="3172" y="811"/>
                  </a:lnTo>
                  <a:lnTo>
                    <a:pt x="3162" y="817"/>
                  </a:lnTo>
                  <a:lnTo>
                    <a:pt x="3157" y="820"/>
                  </a:lnTo>
                  <a:cubicBezTo>
                    <a:pt x="3153" y="822"/>
                    <a:pt x="3150" y="823"/>
                    <a:pt x="3146" y="824"/>
                  </a:cubicBezTo>
                  <a:lnTo>
                    <a:pt x="3136" y="826"/>
                  </a:lnTo>
                  <a:lnTo>
                    <a:pt x="3131" y="826"/>
                  </a:lnTo>
                  <a:lnTo>
                    <a:pt x="3155" y="816"/>
                  </a:lnTo>
                  <a:lnTo>
                    <a:pt x="3151" y="820"/>
                  </a:lnTo>
                  <a:lnTo>
                    <a:pt x="3146" y="823"/>
                  </a:lnTo>
                  <a:cubicBezTo>
                    <a:pt x="3141" y="828"/>
                    <a:pt x="3134" y="831"/>
                    <a:pt x="3127" y="832"/>
                  </a:cubicBezTo>
                  <a:lnTo>
                    <a:pt x="3117" y="834"/>
                  </a:lnTo>
                  <a:lnTo>
                    <a:pt x="3126" y="832"/>
                  </a:lnTo>
                  <a:lnTo>
                    <a:pt x="3112" y="837"/>
                  </a:lnTo>
                  <a:lnTo>
                    <a:pt x="3103" y="840"/>
                  </a:lnTo>
                  <a:lnTo>
                    <a:pt x="3115" y="834"/>
                  </a:lnTo>
                  <a:lnTo>
                    <a:pt x="3111" y="837"/>
                  </a:lnTo>
                  <a:cubicBezTo>
                    <a:pt x="3108" y="839"/>
                    <a:pt x="3105" y="841"/>
                    <a:pt x="3102" y="842"/>
                  </a:cubicBezTo>
                  <a:lnTo>
                    <a:pt x="3097" y="844"/>
                  </a:lnTo>
                  <a:cubicBezTo>
                    <a:pt x="3089" y="847"/>
                    <a:pt x="3082" y="848"/>
                    <a:pt x="3074" y="847"/>
                  </a:cubicBezTo>
                  <a:lnTo>
                    <a:pt x="3065" y="846"/>
                  </a:lnTo>
                  <a:lnTo>
                    <a:pt x="3060" y="845"/>
                  </a:lnTo>
                  <a:lnTo>
                    <a:pt x="3089" y="842"/>
                  </a:lnTo>
                  <a:lnTo>
                    <a:pt x="3084" y="844"/>
                  </a:lnTo>
                  <a:lnTo>
                    <a:pt x="3092" y="839"/>
                  </a:lnTo>
                  <a:lnTo>
                    <a:pt x="3087" y="843"/>
                  </a:lnTo>
                  <a:cubicBezTo>
                    <a:pt x="3084" y="845"/>
                    <a:pt x="3081" y="847"/>
                    <a:pt x="3077" y="848"/>
                  </a:cubicBezTo>
                  <a:lnTo>
                    <a:pt x="3068" y="852"/>
                  </a:lnTo>
                  <a:cubicBezTo>
                    <a:pt x="3060" y="855"/>
                    <a:pt x="3051" y="856"/>
                    <a:pt x="3042" y="854"/>
                  </a:cubicBezTo>
                  <a:lnTo>
                    <a:pt x="3037" y="853"/>
                  </a:lnTo>
                  <a:lnTo>
                    <a:pt x="3046" y="854"/>
                  </a:lnTo>
                  <a:lnTo>
                    <a:pt x="3041" y="854"/>
                  </a:lnTo>
                  <a:lnTo>
                    <a:pt x="3080" y="835"/>
                  </a:lnTo>
                  <a:lnTo>
                    <a:pt x="3074" y="843"/>
                  </a:lnTo>
                  <a:lnTo>
                    <a:pt x="3069" y="848"/>
                  </a:lnTo>
                  <a:cubicBezTo>
                    <a:pt x="3054" y="866"/>
                    <a:pt x="3029" y="871"/>
                    <a:pt x="3009" y="860"/>
                  </a:cubicBezTo>
                  <a:lnTo>
                    <a:pt x="3004" y="857"/>
                  </a:lnTo>
                  <a:cubicBezTo>
                    <a:pt x="3002" y="856"/>
                    <a:pt x="3000" y="855"/>
                    <a:pt x="2997" y="853"/>
                  </a:cubicBezTo>
                  <a:lnTo>
                    <a:pt x="2992" y="849"/>
                  </a:lnTo>
                  <a:lnTo>
                    <a:pt x="3013" y="858"/>
                  </a:lnTo>
                  <a:lnTo>
                    <a:pt x="3003" y="856"/>
                  </a:lnTo>
                  <a:lnTo>
                    <a:pt x="3034" y="853"/>
                  </a:lnTo>
                  <a:lnTo>
                    <a:pt x="3024" y="857"/>
                  </a:lnTo>
                  <a:lnTo>
                    <a:pt x="3033" y="852"/>
                  </a:lnTo>
                  <a:lnTo>
                    <a:pt x="3024" y="859"/>
                  </a:lnTo>
                  <a:cubicBezTo>
                    <a:pt x="3021" y="861"/>
                    <a:pt x="3018" y="863"/>
                    <a:pt x="3015" y="864"/>
                  </a:cubicBezTo>
                  <a:lnTo>
                    <a:pt x="3006" y="869"/>
                  </a:lnTo>
                  <a:cubicBezTo>
                    <a:pt x="2999" y="872"/>
                    <a:pt x="2992" y="873"/>
                    <a:pt x="2985" y="873"/>
                  </a:cubicBezTo>
                  <a:lnTo>
                    <a:pt x="2975" y="873"/>
                  </a:lnTo>
                  <a:cubicBezTo>
                    <a:pt x="2965" y="873"/>
                    <a:pt x="2954" y="870"/>
                    <a:pt x="2946" y="863"/>
                  </a:cubicBezTo>
                  <a:lnTo>
                    <a:pt x="2943" y="861"/>
                  </a:lnTo>
                  <a:lnTo>
                    <a:pt x="2938" y="858"/>
                  </a:lnTo>
                  <a:lnTo>
                    <a:pt x="2966" y="866"/>
                  </a:lnTo>
                  <a:lnTo>
                    <a:pt x="2956" y="866"/>
                  </a:lnTo>
                  <a:lnTo>
                    <a:pt x="2980" y="860"/>
                  </a:lnTo>
                  <a:lnTo>
                    <a:pt x="2973" y="864"/>
                  </a:lnTo>
                  <a:lnTo>
                    <a:pt x="2968" y="866"/>
                  </a:lnTo>
                  <a:cubicBezTo>
                    <a:pt x="2965" y="868"/>
                    <a:pt x="2961" y="870"/>
                    <a:pt x="2957" y="870"/>
                  </a:cubicBezTo>
                  <a:lnTo>
                    <a:pt x="2947" y="872"/>
                  </a:lnTo>
                  <a:lnTo>
                    <a:pt x="2962" y="866"/>
                  </a:lnTo>
                  <a:lnTo>
                    <a:pt x="2953" y="872"/>
                  </a:lnTo>
                  <a:cubicBezTo>
                    <a:pt x="2947" y="876"/>
                    <a:pt x="2941" y="878"/>
                    <a:pt x="2933" y="879"/>
                  </a:cubicBezTo>
                  <a:lnTo>
                    <a:pt x="2924" y="880"/>
                  </a:lnTo>
                  <a:cubicBezTo>
                    <a:pt x="2917" y="880"/>
                    <a:pt x="2911" y="880"/>
                    <a:pt x="2905" y="878"/>
                  </a:cubicBezTo>
                  <a:lnTo>
                    <a:pt x="2895" y="875"/>
                  </a:lnTo>
                  <a:lnTo>
                    <a:pt x="2904" y="877"/>
                  </a:lnTo>
                  <a:lnTo>
                    <a:pt x="2895" y="876"/>
                  </a:lnTo>
                  <a:lnTo>
                    <a:pt x="2912" y="874"/>
                  </a:lnTo>
                  <a:lnTo>
                    <a:pt x="2903" y="877"/>
                  </a:lnTo>
                  <a:cubicBezTo>
                    <a:pt x="2899" y="878"/>
                    <a:pt x="2895" y="878"/>
                    <a:pt x="2890" y="878"/>
                  </a:cubicBezTo>
                  <a:lnTo>
                    <a:pt x="2876" y="878"/>
                  </a:lnTo>
                  <a:lnTo>
                    <a:pt x="2869" y="877"/>
                  </a:lnTo>
                  <a:lnTo>
                    <a:pt x="2860" y="877"/>
                  </a:lnTo>
                  <a:cubicBezTo>
                    <a:pt x="2855" y="877"/>
                    <a:pt x="2850" y="876"/>
                    <a:pt x="2846" y="874"/>
                  </a:cubicBezTo>
                  <a:lnTo>
                    <a:pt x="2832" y="869"/>
                  </a:lnTo>
                  <a:lnTo>
                    <a:pt x="2823" y="864"/>
                  </a:lnTo>
                  <a:cubicBezTo>
                    <a:pt x="2817" y="862"/>
                    <a:pt x="2812" y="858"/>
                    <a:pt x="2808" y="853"/>
                  </a:cubicBezTo>
                  <a:lnTo>
                    <a:pt x="2807" y="852"/>
                  </a:lnTo>
                  <a:lnTo>
                    <a:pt x="2804" y="849"/>
                  </a:lnTo>
                  <a:lnTo>
                    <a:pt x="2800" y="846"/>
                  </a:lnTo>
                  <a:lnTo>
                    <a:pt x="2816" y="854"/>
                  </a:lnTo>
                  <a:lnTo>
                    <a:pt x="2811" y="852"/>
                  </a:lnTo>
                  <a:lnTo>
                    <a:pt x="2854" y="844"/>
                  </a:lnTo>
                  <a:lnTo>
                    <a:pt x="2850" y="847"/>
                  </a:lnTo>
                  <a:lnTo>
                    <a:pt x="2847" y="849"/>
                  </a:lnTo>
                  <a:cubicBezTo>
                    <a:pt x="2839" y="856"/>
                    <a:pt x="2828" y="860"/>
                    <a:pt x="2817" y="860"/>
                  </a:cubicBezTo>
                  <a:lnTo>
                    <a:pt x="2815" y="860"/>
                  </a:lnTo>
                  <a:cubicBezTo>
                    <a:pt x="2800" y="860"/>
                    <a:pt x="2787" y="853"/>
                    <a:pt x="2777" y="842"/>
                  </a:cubicBezTo>
                  <a:lnTo>
                    <a:pt x="2772" y="835"/>
                  </a:lnTo>
                  <a:lnTo>
                    <a:pt x="2768" y="827"/>
                  </a:lnTo>
                  <a:lnTo>
                    <a:pt x="2766" y="823"/>
                  </a:lnTo>
                  <a:lnTo>
                    <a:pt x="2775" y="835"/>
                  </a:lnTo>
                  <a:lnTo>
                    <a:pt x="2772" y="833"/>
                  </a:lnTo>
                  <a:lnTo>
                    <a:pt x="2820" y="845"/>
                  </a:lnTo>
                  <a:lnTo>
                    <a:pt x="2815" y="846"/>
                  </a:lnTo>
                  <a:lnTo>
                    <a:pt x="2830" y="838"/>
                  </a:lnTo>
                  <a:lnTo>
                    <a:pt x="2826" y="842"/>
                  </a:lnTo>
                  <a:cubicBezTo>
                    <a:pt x="2822" y="845"/>
                    <a:pt x="2817" y="848"/>
                    <a:pt x="2812" y="850"/>
                  </a:cubicBezTo>
                  <a:lnTo>
                    <a:pt x="2807" y="851"/>
                  </a:lnTo>
                  <a:cubicBezTo>
                    <a:pt x="2802" y="853"/>
                    <a:pt x="2797" y="853"/>
                    <a:pt x="2792" y="853"/>
                  </a:cubicBezTo>
                  <a:lnTo>
                    <a:pt x="2787" y="853"/>
                  </a:lnTo>
                  <a:cubicBezTo>
                    <a:pt x="2775" y="853"/>
                    <a:pt x="2764" y="849"/>
                    <a:pt x="2755" y="841"/>
                  </a:cubicBezTo>
                  <a:lnTo>
                    <a:pt x="2752" y="839"/>
                  </a:lnTo>
                  <a:lnTo>
                    <a:pt x="2747" y="835"/>
                  </a:lnTo>
                  <a:lnTo>
                    <a:pt x="2783" y="845"/>
                  </a:lnTo>
                  <a:lnTo>
                    <a:pt x="2778" y="846"/>
                  </a:lnTo>
                  <a:lnTo>
                    <a:pt x="2787" y="844"/>
                  </a:lnTo>
                  <a:lnTo>
                    <a:pt x="2787" y="843"/>
                  </a:lnTo>
                  <a:lnTo>
                    <a:pt x="2783" y="845"/>
                  </a:lnTo>
                  <a:cubicBezTo>
                    <a:pt x="2778" y="847"/>
                    <a:pt x="2773" y="849"/>
                    <a:pt x="2768" y="849"/>
                  </a:cubicBezTo>
                  <a:lnTo>
                    <a:pt x="2763" y="850"/>
                  </a:lnTo>
                  <a:cubicBezTo>
                    <a:pt x="2747" y="851"/>
                    <a:pt x="2730" y="844"/>
                    <a:pt x="2720" y="831"/>
                  </a:cubicBezTo>
                  <a:lnTo>
                    <a:pt x="2717" y="826"/>
                  </a:lnTo>
                  <a:lnTo>
                    <a:pt x="2712" y="821"/>
                  </a:lnTo>
                  <a:lnTo>
                    <a:pt x="2767" y="835"/>
                  </a:lnTo>
                  <a:lnTo>
                    <a:pt x="2762" y="837"/>
                  </a:lnTo>
                  <a:lnTo>
                    <a:pt x="2774" y="830"/>
                  </a:lnTo>
                  <a:lnTo>
                    <a:pt x="2769" y="834"/>
                  </a:lnTo>
                  <a:cubicBezTo>
                    <a:pt x="2764" y="838"/>
                    <a:pt x="2758" y="841"/>
                    <a:pt x="2752" y="842"/>
                  </a:cubicBezTo>
                  <a:lnTo>
                    <a:pt x="2743" y="845"/>
                  </a:lnTo>
                  <a:lnTo>
                    <a:pt x="2763" y="833"/>
                  </a:lnTo>
                  <a:lnTo>
                    <a:pt x="2758" y="838"/>
                  </a:lnTo>
                  <a:lnTo>
                    <a:pt x="2754" y="843"/>
                  </a:lnTo>
                  <a:cubicBezTo>
                    <a:pt x="2751" y="846"/>
                    <a:pt x="2749" y="848"/>
                    <a:pt x="2746" y="850"/>
                  </a:cubicBezTo>
                  <a:lnTo>
                    <a:pt x="2741" y="854"/>
                  </a:lnTo>
                  <a:cubicBezTo>
                    <a:pt x="2736" y="859"/>
                    <a:pt x="2729" y="862"/>
                    <a:pt x="2722" y="864"/>
                  </a:cubicBezTo>
                  <a:lnTo>
                    <a:pt x="2716" y="865"/>
                  </a:lnTo>
                  <a:lnTo>
                    <a:pt x="2711" y="866"/>
                  </a:lnTo>
                  <a:lnTo>
                    <a:pt x="2733" y="856"/>
                  </a:lnTo>
                  <a:lnTo>
                    <a:pt x="2724" y="863"/>
                  </a:lnTo>
                  <a:cubicBezTo>
                    <a:pt x="2721" y="866"/>
                    <a:pt x="2718" y="868"/>
                    <a:pt x="2714" y="869"/>
                  </a:cubicBezTo>
                  <a:lnTo>
                    <a:pt x="2715" y="869"/>
                  </a:lnTo>
                  <a:lnTo>
                    <a:pt x="2710" y="872"/>
                  </a:lnTo>
                  <a:lnTo>
                    <a:pt x="2723" y="860"/>
                  </a:lnTo>
                  <a:lnTo>
                    <a:pt x="2717" y="868"/>
                  </a:lnTo>
                  <a:lnTo>
                    <a:pt x="2712" y="874"/>
                  </a:lnTo>
                  <a:cubicBezTo>
                    <a:pt x="2703" y="886"/>
                    <a:pt x="2689" y="893"/>
                    <a:pt x="2674" y="893"/>
                  </a:cubicBezTo>
                  <a:lnTo>
                    <a:pt x="2671" y="893"/>
                  </a:lnTo>
                  <a:cubicBezTo>
                    <a:pt x="2661" y="893"/>
                    <a:pt x="2651" y="890"/>
                    <a:pt x="2643" y="883"/>
                  </a:cubicBezTo>
                  <a:lnTo>
                    <a:pt x="2641" y="882"/>
                  </a:lnTo>
                  <a:lnTo>
                    <a:pt x="2652" y="888"/>
                  </a:lnTo>
                  <a:lnTo>
                    <a:pt x="2649" y="887"/>
                  </a:lnTo>
                  <a:lnTo>
                    <a:pt x="2685" y="887"/>
                  </a:lnTo>
                  <a:lnTo>
                    <a:pt x="2682" y="888"/>
                  </a:lnTo>
                  <a:lnTo>
                    <a:pt x="2704" y="871"/>
                  </a:lnTo>
                  <a:lnTo>
                    <a:pt x="2701" y="875"/>
                  </a:lnTo>
                  <a:lnTo>
                    <a:pt x="2708" y="862"/>
                  </a:lnTo>
                  <a:lnTo>
                    <a:pt x="2705" y="871"/>
                  </a:lnTo>
                  <a:lnTo>
                    <a:pt x="2698" y="887"/>
                  </a:lnTo>
                  <a:lnTo>
                    <a:pt x="2694" y="895"/>
                  </a:lnTo>
                  <a:lnTo>
                    <a:pt x="2689" y="906"/>
                  </a:lnTo>
                  <a:lnTo>
                    <a:pt x="2692" y="897"/>
                  </a:lnTo>
                  <a:lnTo>
                    <a:pt x="2687" y="916"/>
                  </a:lnTo>
                  <a:lnTo>
                    <a:pt x="2684" y="927"/>
                  </a:lnTo>
                  <a:lnTo>
                    <a:pt x="2681" y="934"/>
                  </a:lnTo>
                  <a:cubicBezTo>
                    <a:pt x="2679" y="939"/>
                    <a:pt x="2677" y="944"/>
                    <a:pt x="2673" y="948"/>
                  </a:cubicBezTo>
                  <a:lnTo>
                    <a:pt x="2669" y="954"/>
                  </a:lnTo>
                  <a:cubicBezTo>
                    <a:pt x="2666" y="958"/>
                    <a:pt x="2662" y="961"/>
                    <a:pt x="2658" y="963"/>
                  </a:cubicBezTo>
                  <a:lnTo>
                    <a:pt x="2654" y="966"/>
                  </a:lnTo>
                  <a:lnTo>
                    <a:pt x="2645" y="973"/>
                  </a:lnTo>
                  <a:lnTo>
                    <a:pt x="2656" y="962"/>
                  </a:lnTo>
                  <a:lnTo>
                    <a:pt x="2646" y="973"/>
                  </a:lnTo>
                  <a:lnTo>
                    <a:pt x="2642" y="978"/>
                  </a:lnTo>
                  <a:cubicBezTo>
                    <a:pt x="2627" y="993"/>
                    <a:pt x="2603" y="996"/>
                    <a:pt x="2585" y="986"/>
                  </a:cubicBezTo>
                  <a:lnTo>
                    <a:pt x="2580" y="983"/>
                  </a:lnTo>
                  <a:cubicBezTo>
                    <a:pt x="2578" y="982"/>
                    <a:pt x="2576" y="981"/>
                    <a:pt x="2573" y="979"/>
                  </a:cubicBezTo>
                  <a:lnTo>
                    <a:pt x="2568" y="975"/>
                  </a:lnTo>
                  <a:lnTo>
                    <a:pt x="2598" y="985"/>
                  </a:lnTo>
                  <a:lnTo>
                    <a:pt x="2594" y="985"/>
                  </a:lnTo>
                  <a:lnTo>
                    <a:pt x="2589" y="985"/>
                  </a:lnTo>
                  <a:cubicBezTo>
                    <a:pt x="2576" y="985"/>
                    <a:pt x="2564" y="980"/>
                    <a:pt x="2555" y="971"/>
                  </a:cubicBezTo>
                  <a:lnTo>
                    <a:pt x="2551" y="967"/>
                  </a:lnTo>
                  <a:lnTo>
                    <a:pt x="2550" y="966"/>
                  </a:lnTo>
                  <a:lnTo>
                    <a:pt x="2545" y="962"/>
                  </a:lnTo>
                  <a:lnTo>
                    <a:pt x="2560" y="970"/>
                  </a:lnTo>
                  <a:lnTo>
                    <a:pt x="2555" y="969"/>
                  </a:lnTo>
                  <a:lnTo>
                    <a:pt x="2588" y="968"/>
                  </a:lnTo>
                  <a:lnTo>
                    <a:pt x="2585" y="969"/>
                  </a:lnTo>
                  <a:lnTo>
                    <a:pt x="2580" y="971"/>
                  </a:lnTo>
                  <a:cubicBezTo>
                    <a:pt x="2566" y="977"/>
                    <a:pt x="2550" y="976"/>
                    <a:pt x="2536" y="968"/>
                  </a:cubicBezTo>
                  <a:lnTo>
                    <a:pt x="2531" y="965"/>
                  </a:lnTo>
                  <a:cubicBezTo>
                    <a:pt x="2529" y="964"/>
                    <a:pt x="2526" y="962"/>
                    <a:pt x="2524" y="960"/>
                  </a:cubicBezTo>
                  <a:lnTo>
                    <a:pt x="2520" y="956"/>
                  </a:lnTo>
                  <a:lnTo>
                    <a:pt x="2546" y="968"/>
                  </a:lnTo>
                  <a:lnTo>
                    <a:pt x="2542" y="967"/>
                  </a:lnTo>
                  <a:cubicBezTo>
                    <a:pt x="2537" y="967"/>
                    <a:pt x="2533" y="966"/>
                    <a:pt x="2529" y="964"/>
                  </a:cubicBezTo>
                  <a:lnTo>
                    <a:pt x="2524" y="962"/>
                  </a:lnTo>
                  <a:cubicBezTo>
                    <a:pt x="2513" y="958"/>
                    <a:pt x="2504" y="949"/>
                    <a:pt x="2499" y="938"/>
                  </a:cubicBezTo>
                  <a:lnTo>
                    <a:pt x="2495" y="929"/>
                  </a:lnTo>
                  <a:lnTo>
                    <a:pt x="2490" y="919"/>
                  </a:lnTo>
                  <a:lnTo>
                    <a:pt x="2495" y="928"/>
                  </a:lnTo>
                  <a:lnTo>
                    <a:pt x="2491" y="923"/>
                  </a:lnTo>
                  <a:lnTo>
                    <a:pt x="2507" y="935"/>
                  </a:lnTo>
                  <a:lnTo>
                    <a:pt x="2502" y="933"/>
                  </a:lnTo>
                  <a:lnTo>
                    <a:pt x="2550" y="930"/>
                  </a:lnTo>
                  <a:lnTo>
                    <a:pt x="2548" y="930"/>
                  </a:lnTo>
                  <a:lnTo>
                    <a:pt x="2546" y="932"/>
                  </a:lnTo>
                  <a:cubicBezTo>
                    <a:pt x="2537" y="939"/>
                    <a:pt x="2527" y="943"/>
                    <a:pt x="2516" y="943"/>
                  </a:cubicBezTo>
                  <a:lnTo>
                    <a:pt x="2513" y="943"/>
                  </a:lnTo>
                  <a:cubicBezTo>
                    <a:pt x="2499" y="943"/>
                    <a:pt x="2485" y="936"/>
                    <a:pt x="2476" y="925"/>
                  </a:cubicBezTo>
                  <a:lnTo>
                    <a:pt x="2471" y="918"/>
                  </a:lnTo>
                  <a:lnTo>
                    <a:pt x="2467" y="912"/>
                  </a:lnTo>
                  <a:lnTo>
                    <a:pt x="2463" y="904"/>
                  </a:lnTo>
                  <a:lnTo>
                    <a:pt x="2487" y="925"/>
                  </a:lnTo>
                  <a:lnTo>
                    <a:pt x="2476" y="920"/>
                  </a:lnTo>
                  <a:lnTo>
                    <a:pt x="2472" y="918"/>
                  </a:lnTo>
                  <a:cubicBezTo>
                    <a:pt x="2464" y="914"/>
                    <a:pt x="2457" y="907"/>
                    <a:pt x="2453" y="899"/>
                  </a:cubicBezTo>
                  <a:lnTo>
                    <a:pt x="2447" y="888"/>
                  </a:lnTo>
                  <a:lnTo>
                    <a:pt x="2442" y="878"/>
                  </a:lnTo>
                  <a:lnTo>
                    <a:pt x="2448" y="888"/>
                  </a:lnTo>
                  <a:lnTo>
                    <a:pt x="2444" y="882"/>
                  </a:lnTo>
                  <a:lnTo>
                    <a:pt x="2451" y="889"/>
                  </a:lnTo>
                  <a:lnTo>
                    <a:pt x="2446" y="885"/>
                  </a:lnTo>
                  <a:cubicBezTo>
                    <a:pt x="2442" y="882"/>
                    <a:pt x="2438" y="878"/>
                    <a:pt x="2436" y="874"/>
                  </a:cubicBezTo>
                  <a:lnTo>
                    <a:pt x="2433" y="870"/>
                  </a:lnTo>
                  <a:lnTo>
                    <a:pt x="2428" y="864"/>
                  </a:lnTo>
                  <a:lnTo>
                    <a:pt x="2437" y="872"/>
                  </a:lnTo>
                  <a:lnTo>
                    <a:pt x="2428" y="865"/>
                  </a:lnTo>
                  <a:lnTo>
                    <a:pt x="2423" y="860"/>
                  </a:lnTo>
                  <a:cubicBezTo>
                    <a:pt x="2419" y="856"/>
                    <a:pt x="2416" y="852"/>
                    <a:pt x="2414" y="847"/>
                  </a:cubicBezTo>
                  <a:lnTo>
                    <a:pt x="2408" y="835"/>
                  </a:lnTo>
                  <a:lnTo>
                    <a:pt x="2406" y="830"/>
                  </a:lnTo>
                  <a:lnTo>
                    <a:pt x="2397" y="813"/>
                  </a:lnTo>
                  <a:lnTo>
                    <a:pt x="2405" y="823"/>
                  </a:lnTo>
                  <a:lnTo>
                    <a:pt x="2400" y="818"/>
                  </a:lnTo>
                  <a:lnTo>
                    <a:pt x="2393" y="811"/>
                  </a:lnTo>
                  <a:lnTo>
                    <a:pt x="2383" y="800"/>
                  </a:lnTo>
                  <a:cubicBezTo>
                    <a:pt x="2381" y="798"/>
                    <a:pt x="2379" y="796"/>
                    <a:pt x="2378" y="793"/>
                  </a:cubicBezTo>
                  <a:lnTo>
                    <a:pt x="2371" y="780"/>
                  </a:lnTo>
                  <a:lnTo>
                    <a:pt x="2367" y="775"/>
                  </a:lnTo>
                  <a:lnTo>
                    <a:pt x="2362" y="769"/>
                  </a:lnTo>
                  <a:cubicBezTo>
                    <a:pt x="2360" y="766"/>
                    <a:pt x="2358" y="763"/>
                    <a:pt x="2357" y="759"/>
                  </a:cubicBezTo>
                  <a:lnTo>
                    <a:pt x="2353" y="751"/>
                  </a:lnTo>
                  <a:lnTo>
                    <a:pt x="2350" y="744"/>
                  </a:lnTo>
                  <a:lnTo>
                    <a:pt x="2347" y="739"/>
                  </a:lnTo>
                  <a:lnTo>
                    <a:pt x="2341" y="730"/>
                  </a:lnTo>
                  <a:lnTo>
                    <a:pt x="2333" y="717"/>
                  </a:lnTo>
                  <a:lnTo>
                    <a:pt x="2324" y="704"/>
                  </a:lnTo>
                  <a:lnTo>
                    <a:pt x="2331" y="712"/>
                  </a:lnTo>
                  <a:lnTo>
                    <a:pt x="2321" y="703"/>
                  </a:lnTo>
                  <a:cubicBezTo>
                    <a:pt x="2320" y="702"/>
                    <a:pt x="2318" y="700"/>
                    <a:pt x="2316" y="698"/>
                  </a:cubicBezTo>
                  <a:lnTo>
                    <a:pt x="2303" y="682"/>
                  </a:lnTo>
                  <a:lnTo>
                    <a:pt x="2294" y="667"/>
                  </a:lnTo>
                  <a:cubicBezTo>
                    <a:pt x="2293" y="665"/>
                    <a:pt x="2292" y="663"/>
                    <a:pt x="2291" y="661"/>
                  </a:cubicBezTo>
                  <a:lnTo>
                    <a:pt x="2284" y="645"/>
                  </a:lnTo>
                  <a:lnTo>
                    <a:pt x="2274" y="628"/>
                  </a:lnTo>
                  <a:lnTo>
                    <a:pt x="2278" y="634"/>
                  </a:lnTo>
                  <a:lnTo>
                    <a:pt x="2269" y="622"/>
                  </a:lnTo>
                  <a:lnTo>
                    <a:pt x="2280" y="632"/>
                  </a:lnTo>
                  <a:lnTo>
                    <a:pt x="2275" y="629"/>
                  </a:lnTo>
                  <a:cubicBezTo>
                    <a:pt x="2273" y="628"/>
                    <a:pt x="2272" y="627"/>
                    <a:pt x="2270" y="625"/>
                  </a:cubicBezTo>
                  <a:lnTo>
                    <a:pt x="2265" y="621"/>
                  </a:lnTo>
                  <a:cubicBezTo>
                    <a:pt x="2259" y="616"/>
                    <a:pt x="2255" y="610"/>
                    <a:pt x="2253" y="603"/>
                  </a:cubicBezTo>
                  <a:lnTo>
                    <a:pt x="2248" y="593"/>
                  </a:lnTo>
                  <a:lnTo>
                    <a:pt x="2243" y="582"/>
                  </a:lnTo>
                  <a:lnTo>
                    <a:pt x="2249" y="591"/>
                  </a:lnTo>
                  <a:lnTo>
                    <a:pt x="2245" y="586"/>
                  </a:lnTo>
                  <a:lnTo>
                    <a:pt x="2240" y="579"/>
                  </a:lnTo>
                  <a:cubicBezTo>
                    <a:pt x="2237" y="576"/>
                    <a:pt x="2235" y="572"/>
                    <a:pt x="2234" y="568"/>
                  </a:cubicBezTo>
                  <a:lnTo>
                    <a:pt x="2229" y="556"/>
                  </a:lnTo>
                  <a:lnTo>
                    <a:pt x="2224" y="545"/>
                  </a:lnTo>
                  <a:lnTo>
                    <a:pt x="2228" y="553"/>
                  </a:lnTo>
                  <a:lnTo>
                    <a:pt x="2219" y="537"/>
                  </a:lnTo>
                  <a:lnTo>
                    <a:pt x="2225" y="545"/>
                  </a:lnTo>
                  <a:lnTo>
                    <a:pt x="2215" y="535"/>
                  </a:lnTo>
                  <a:lnTo>
                    <a:pt x="2240" y="549"/>
                  </a:lnTo>
                  <a:lnTo>
                    <a:pt x="2232" y="547"/>
                  </a:lnTo>
                  <a:lnTo>
                    <a:pt x="2227" y="545"/>
                  </a:lnTo>
                  <a:cubicBezTo>
                    <a:pt x="2218" y="543"/>
                    <a:pt x="2211" y="538"/>
                    <a:pt x="2205" y="532"/>
                  </a:cubicBezTo>
                  <a:lnTo>
                    <a:pt x="2200" y="527"/>
                  </a:lnTo>
                  <a:cubicBezTo>
                    <a:pt x="2198" y="524"/>
                    <a:pt x="2196" y="522"/>
                    <a:pt x="2195" y="519"/>
                  </a:cubicBezTo>
                  <a:lnTo>
                    <a:pt x="2190" y="510"/>
                  </a:lnTo>
                  <a:cubicBezTo>
                    <a:pt x="2188" y="507"/>
                    <a:pt x="2186" y="504"/>
                    <a:pt x="2185" y="501"/>
                  </a:cubicBezTo>
                  <a:lnTo>
                    <a:pt x="2182" y="489"/>
                  </a:lnTo>
                  <a:lnTo>
                    <a:pt x="2180" y="483"/>
                  </a:lnTo>
                  <a:lnTo>
                    <a:pt x="2178" y="476"/>
                  </a:lnTo>
                  <a:lnTo>
                    <a:pt x="2176" y="469"/>
                  </a:lnTo>
                  <a:lnTo>
                    <a:pt x="2179" y="475"/>
                  </a:lnTo>
                  <a:lnTo>
                    <a:pt x="2174" y="466"/>
                  </a:lnTo>
                  <a:lnTo>
                    <a:pt x="2179" y="474"/>
                  </a:lnTo>
                  <a:lnTo>
                    <a:pt x="2174" y="468"/>
                  </a:lnTo>
                  <a:lnTo>
                    <a:pt x="2162" y="452"/>
                  </a:lnTo>
                  <a:lnTo>
                    <a:pt x="2157" y="443"/>
                  </a:lnTo>
                  <a:lnTo>
                    <a:pt x="2152" y="436"/>
                  </a:lnTo>
                  <a:lnTo>
                    <a:pt x="2172" y="454"/>
                  </a:lnTo>
                  <a:lnTo>
                    <a:pt x="2167" y="451"/>
                  </a:lnTo>
                  <a:cubicBezTo>
                    <a:pt x="2164" y="450"/>
                    <a:pt x="2161" y="448"/>
                    <a:pt x="2159" y="446"/>
                  </a:cubicBezTo>
                  <a:lnTo>
                    <a:pt x="2154" y="443"/>
                  </a:lnTo>
                  <a:cubicBezTo>
                    <a:pt x="2149" y="438"/>
                    <a:pt x="2144" y="432"/>
                    <a:pt x="2141" y="426"/>
                  </a:cubicBezTo>
                  <a:lnTo>
                    <a:pt x="2136" y="415"/>
                  </a:lnTo>
                  <a:lnTo>
                    <a:pt x="2132" y="407"/>
                  </a:lnTo>
                  <a:lnTo>
                    <a:pt x="2123" y="390"/>
                  </a:lnTo>
                  <a:lnTo>
                    <a:pt x="2129" y="399"/>
                  </a:lnTo>
                  <a:lnTo>
                    <a:pt x="2125" y="394"/>
                  </a:lnTo>
                  <a:lnTo>
                    <a:pt x="2133" y="401"/>
                  </a:lnTo>
                  <a:lnTo>
                    <a:pt x="2124" y="394"/>
                  </a:lnTo>
                  <a:lnTo>
                    <a:pt x="2115" y="386"/>
                  </a:lnTo>
                  <a:cubicBezTo>
                    <a:pt x="2113" y="385"/>
                    <a:pt x="2111" y="383"/>
                    <a:pt x="2110" y="381"/>
                  </a:cubicBezTo>
                  <a:lnTo>
                    <a:pt x="2104" y="375"/>
                  </a:lnTo>
                  <a:lnTo>
                    <a:pt x="2100" y="369"/>
                  </a:lnTo>
                  <a:lnTo>
                    <a:pt x="2123" y="385"/>
                  </a:lnTo>
                  <a:lnTo>
                    <a:pt x="2118" y="383"/>
                  </a:lnTo>
                  <a:cubicBezTo>
                    <a:pt x="2111" y="381"/>
                    <a:pt x="2105" y="378"/>
                    <a:pt x="2100" y="373"/>
                  </a:cubicBezTo>
                  <a:lnTo>
                    <a:pt x="2096" y="369"/>
                  </a:lnTo>
                  <a:cubicBezTo>
                    <a:pt x="2089" y="363"/>
                    <a:pt x="2084" y="356"/>
                    <a:pt x="2081" y="347"/>
                  </a:cubicBezTo>
                  <a:lnTo>
                    <a:pt x="2078" y="334"/>
                  </a:lnTo>
                  <a:lnTo>
                    <a:pt x="2076" y="324"/>
                  </a:lnTo>
                  <a:lnTo>
                    <a:pt x="2075" y="318"/>
                  </a:lnTo>
                  <a:lnTo>
                    <a:pt x="2072" y="310"/>
                  </a:lnTo>
                  <a:lnTo>
                    <a:pt x="2089" y="333"/>
                  </a:lnTo>
                  <a:lnTo>
                    <a:pt x="2087" y="332"/>
                  </a:lnTo>
                  <a:lnTo>
                    <a:pt x="2125" y="341"/>
                  </a:lnTo>
                  <a:lnTo>
                    <a:pt x="2127" y="340"/>
                  </a:lnTo>
                  <a:lnTo>
                    <a:pt x="2122" y="341"/>
                  </a:lnTo>
                  <a:cubicBezTo>
                    <a:pt x="2115" y="344"/>
                    <a:pt x="2106" y="344"/>
                    <a:pt x="2099" y="342"/>
                  </a:cubicBezTo>
                  <a:lnTo>
                    <a:pt x="2089" y="340"/>
                  </a:lnTo>
                  <a:cubicBezTo>
                    <a:pt x="2080" y="339"/>
                    <a:pt x="2072" y="334"/>
                    <a:pt x="2065" y="327"/>
                  </a:cubicBezTo>
                  <a:lnTo>
                    <a:pt x="2061" y="323"/>
                  </a:lnTo>
                  <a:lnTo>
                    <a:pt x="2056" y="318"/>
                  </a:lnTo>
                  <a:lnTo>
                    <a:pt x="2079" y="331"/>
                  </a:lnTo>
                  <a:lnTo>
                    <a:pt x="2070" y="329"/>
                  </a:lnTo>
                  <a:lnTo>
                    <a:pt x="2065" y="327"/>
                  </a:lnTo>
                  <a:cubicBezTo>
                    <a:pt x="2056" y="324"/>
                    <a:pt x="2048" y="318"/>
                    <a:pt x="2042" y="311"/>
                  </a:cubicBezTo>
                  <a:lnTo>
                    <a:pt x="2036" y="302"/>
                  </a:lnTo>
                  <a:lnTo>
                    <a:pt x="2032" y="296"/>
                  </a:lnTo>
                  <a:lnTo>
                    <a:pt x="2051" y="312"/>
                  </a:lnTo>
                  <a:lnTo>
                    <a:pt x="2047" y="310"/>
                  </a:lnTo>
                  <a:lnTo>
                    <a:pt x="2066" y="314"/>
                  </a:lnTo>
                  <a:lnTo>
                    <a:pt x="2061" y="314"/>
                  </a:lnTo>
                  <a:lnTo>
                    <a:pt x="2072" y="313"/>
                  </a:lnTo>
                  <a:lnTo>
                    <a:pt x="2062" y="315"/>
                  </a:lnTo>
                  <a:lnTo>
                    <a:pt x="2057" y="316"/>
                  </a:lnTo>
                  <a:cubicBezTo>
                    <a:pt x="2046" y="317"/>
                    <a:pt x="2035" y="314"/>
                    <a:pt x="2025" y="308"/>
                  </a:cubicBezTo>
                  <a:lnTo>
                    <a:pt x="2023" y="306"/>
                  </a:lnTo>
                  <a:lnTo>
                    <a:pt x="2018" y="303"/>
                  </a:lnTo>
                  <a:lnTo>
                    <a:pt x="2026" y="307"/>
                  </a:lnTo>
                  <a:lnTo>
                    <a:pt x="2016" y="303"/>
                  </a:lnTo>
                  <a:lnTo>
                    <a:pt x="2007" y="300"/>
                  </a:lnTo>
                  <a:lnTo>
                    <a:pt x="2026" y="303"/>
                  </a:lnTo>
                  <a:lnTo>
                    <a:pt x="2014" y="303"/>
                  </a:lnTo>
                  <a:lnTo>
                    <a:pt x="2009" y="303"/>
                  </a:lnTo>
                  <a:cubicBezTo>
                    <a:pt x="2006" y="303"/>
                    <a:pt x="2002" y="303"/>
                    <a:pt x="1999" y="302"/>
                  </a:cubicBezTo>
                  <a:lnTo>
                    <a:pt x="1995" y="301"/>
                  </a:lnTo>
                  <a:cubicBezTo>
                    <a:pt x="1984" y="299"/>
                    <a:pt x="1975" y="293"/>
                    <a:pt x="1968" y="285"/>
                  </a:cubicBezTo>
                  <a:lnTo>
                    <a:pt x="1967" y="283"/>
                  </a:lnTo>
                  <a:lnTo>
                    <a:pt x="1962" y="278"/>
                  </a:lnTo>
                  <a:lnTo>
                    <a:pt x="2022" y="284"/>
                  </a:lnTo>
                  <a:lnTo>
                    <a:pt x="2016" y="288"/>
                  </a:lnTo>
                  <a:lnTo>
                    <a:pt x="2011" y="291"/>
                  </a:lnTo>
                  <a:cubicBezTo>
                    <a:pt x="1993" y="302"/>
                    <a:pt x="1970" y="300"/>
                    <a:pt x="1954" y="286"/>
                  </a:cubicBezTo>
                  <a:lnTo>
                    <a:pt x="1950" y="282"/>
                  </a:lnTo>
                  <a:cubicBezTo>
                    <a:pt x="1948" y="280"/>
                    <a:pt x="1946" y="279"/>
                    <a:pt x="1945" y="277"/>
                  </a:cubicBezTo>
                  <a:lnTo>
                    <a:pt x="1940" y="271"/>
                  </a:lnTo>
                  <a:lnTo>
                    <a:pt x="1953" y="282"/>
                  </a:lnTo>
                  <a:lnTo>
                    <a:pt x="1944" y="277"/>
                  </a:lnTo>
                  <a:lnTo>
                    <a:pt x="1963" y="283"/>
                  </a:lnTo>
                  <a:lnTo>
                    <a:pt x="1952" y="281"/>
                  </a:lnTo>
                  <a:lnTo>
                    <a:pt x="1948" y="280"/>
                  </a:lnTo>
                  <a:cubicBezTo>
                    <a:pt x="1940" y="279"/>
                    <a:pt x="1933" y="275"/>
                    <a:pt x="1927" y="270"/>
                  </a:cubicBezTo>
                  <a:lnTo>
                    <a:pt x="1918" y="262"/>
                  </a:lnTo>
                  <a:cubicBezTo>
                    <a:pt x="1914" y="260"/>
                    <a:pt x="1912" y="256"/>
                    <a:pt x="1909" y="253"/>
                  </a:cubicBezTo>
                  <a:lnTo>
                    <a:pt x="1897" y="236"/>
                  </a:lnTo>
                  <a:lnTo>
                    <a:pt x="1895" y="231"/>
                  </a:lnTo>
                  <a:lnTo>
                    <a:pt x="1890" y="223"/>
                  </a:lnTo>
                  <a:lnTo>
                    <a:pt x="1900" y="234"/>
                  </a:lnTo>
                  <a:lnTo>
                    <a:pt x="1890" y="227"/>
                  </a:lnTo>
                  <a:lnTo>
                    <a:pt x="1897" y="231"/>
                  </a:lnTo>
                  <a:lnTo>
                    <a:pt x="1892" y="228"/>
                  </a:lnTo>
                  <a:cubicBezTo>
                    <a:pt x="1889" y="227"/>
                    <a:pt x="1886" y="225"/>
                    <a:pt x="1883" y="222"/>
                  </a:cubicBezTo>
                  <a:lnTo>
                    <a:pt x="1878" y="218"/>
                  </a:lnTo>
                  <a:cubicBezTo>
                    <a:pt x="1873" y="213"/>
                    <a:pt x="1869" y="207"/>
                    <a:pt x="1866" y="201"/>
                  </a:cubicBezTo>
                  <a:lnTo>
                    <a:pt x="1862" y="190"/>
                  </a:lnTo>
                  <a:lnTo>
                    <a:pt x="1857" y="179"/>
                  </a:lnTo>
                  <a:lnTo>
                    <a:pt x="1866" y="193"/>
                  </a:lnTo>
                  <a:lnTo>
                    <a:pt x="1865" y="191"/>
                  </a:lnTo>
                  <a:lnTo>
                    <a:pt x="1864" y="190"/>
                  </a:lnTo>
                  <a:lnTo>
                    <a:pt x="1859" y="187"/>
                  </a:lnTo>
                  <a:cubicBezTo>
                    <a:pt x="1856" y="184"/>
                    <a:pt x="1853" y="181"/>
                    <a:pt x="1850" y="178"/>
                  </a:cubicBezTo>
                  <a:lnTo>
                    <a:pt x="1845" y="172"/>
                  </a:lnTo>
                  <a:cubicBezTo>
                    <a:pt x="1843" y="170"/>
                    <a:pt x="1841" y="167"/>
                    <a:pt x="1840" y="163"/>
                  </a:cubicBezTo>
                  <a:lnTo>
                    <a:pt x="1837" y="158"/>
                  </a:lnTo>
                  <a:cubicBezTo>
                    <a:pt x="1836" y="156"/>
                    <a:pt x="1835" y="154"/>
                    <a:pt x="1834" y="151"/>
                  </a:cubicBezTo>
                  <a:lnTo>
                    <a:pt x="1833" y="148"/>
                  </a:lnTo>
                  <a:lnTo>
                    <a:pt x="1834" y="147"/>
                  </a:lnTo>
                  <a:lnTo>
                    <a:pt x="1831" y="143"/>
                  </a:lnTo>
                  <a:lnTo>
                    <a:pt x="1848" y="161"/>
                  </a:lnTo>
                  <a:lnTo>
                    <a:pt x="1846" y="159"/>
                  </a:lnTo>
                  <a:lnTo>
                    <a:pt x="1892" y="161"/>
                  </a:lnTo>
                  <a:lnTo>
                    <a:pt x="1886" y="164"/>
                  </a:lnTo>
                  <a:lnTo>
                    <a:pt x="1884" y="165"/>
                  </a:lnTo>
                  <a:cubicBezTo>
                    <a:pt x="1872" y="169"/>
                    <a:pt x="1860" y="169"/>
                    <a:pt x="1848" y="165"/>
                  </a:cubicBezTo>
                  <a:lnTo>
                    <a:pt x="1846" y="164"/>
                  </a:lnTo>
                  <a:cubicBezTo>
                    <a:pt x="1834" y="159"/>
                    <a:pt x="1825" y="150"/>
                    <a:pt x="1820" y="140"/>
                  </a:cubicBezTo>
                  <a:lnTo>
                    <a:pt x="1816" y="132"/>
                  </a:lnTo>
                  <a:lnTo>
                    <a:pt x="1811" y="122"/>
                  </a:lnTo>
                  <a:lnTo>
                    <a:pt x="1824" y="138"/>
                  </a:lnTo>
                  <a:lnTo>
                    <a:pt x="1823" y="136"/>
                  </a:lnTo>
                  <a:lnTo>
                    <a:pt x="1818" y="133"/>
                  </a:lnTo>
                  <a:cubicBezTo>
                    <a:pt x="1813" y="130"/>
                    <a:pt x="1808" y="125"/>
                    <a:pt x="1804" y="119"/>
                  </a:cubicBezTo>
                  <a:lnTo>
                    <a:pt x="1797" y="106"/>
                  </a:lnTo>
                  <a:lnTo>
                    <a:pt x="1794" y="99"/>
                  </a:lnTo>
                  <a:lnTo>
                    <a:pt x="1789" y="91"/>
                  </a:lnTo>
                  <a:lnTo>
                    <a:pt x="1788" y="88"/>
                  </a:lnTo>
                  <a:lnTo>
                    <a:pt x="1783" y="82"/>
                  </a:lnTo>
                  <a:lnTo>
                    <a:pt x="1797" y="94"/>
                  </a:lnTo>
                  <a:lnTo>
                    <a:pt x="1792" y="91"/>
                  </a:lnTo>
                  <a:lnTo>
                    <a:pt x="1836" y="94"/>
                  </a:lnTo>
                  <a:lnTo>
                    <a:pt x="1831" y="96"/>
                  </a:lnTo>
                  <a:lnTo>
                    <a:pt x="1839" y="91"/>
                  </a:lnTo>
                  <a:lnTo>
                    <a:pt x="1833" y="96"/>
                  </a:lnTo>
                  <a:lnTo>
                    <a:pt x="1823" y="102"/>
                  </a:lnTo>
                  <a:cubicBezTo>
                    <a:pt x="1815" y="107"/>
                    <a:pt x="1807" y="109"/>
                    <a:pt x="1797" y="109"/>
                  </a:cubicBezTo>
                  <a:lnTo>
                    <a:pt x="1793" y="109"/>
                  </a:lnTo>
                  <a:lnTo>
                    <a:pt x="1788" y="109"/>
                  </a:lnTo>
                  <a:lnTo>
                    <a:pt x="1824" y="94"/>
                  </a:lnTo>
                  <a:lnTo>
                    <a:pt x="1822" y="95"/>
                  </a:lnTo>
                  <a:lnTo>
                    <a:pt x="1814" y="106"/>
                  </a:lnTo>
                  <a:lnTo>
                    <a:pt x="1806" y="114"/>
                  </a:lnTo>
                  <a:lnTo>
                    <a:pt x="1798" y="123"/>
                  </a:lnTo>
                  <a:lnTo>
                    <a:pt x="1791" y="131"/>
                  </a:lnTo>
                  <a:lnTo>
                    <a:pt x="1781" y="147"/>
                  </a:lnTo>
                  <a:lnTo>
                    <a:pt x="1777" y="154"/>
                  </a:lnTo>
                  <a:lnTo>
                    <a:pt x="1772" y="162"/>
                  </a:lnTo>
                  <a:lnTo>
                    <a:pt x="1777" y="151"/>
                  </a:lnTo>
                  <a:lnTo>
                    <a:pt x="1775" y="157"/>
                  </a:lnTo>
                  <a:lnTo>
                    <a:pt x="1774" y="163"/>
                  </a:lnTo>
                  <a:lnTo>
                    <a:pt x="1772" y="171"/>
                  </a:lnTo>
                  <a:cubicBezTo>
                    <a:pt x="1771" y="173"/>
                    <a:pt x="1770" y="176"/>
                    <a:pt x="1769" y="179"/>
                  </a:cubicBezTo>
                  <a:lnTo>
                    <a:pt x="1766" y="184"/>
                  </a:lnTo>
                  <a:cubicBezTo>
                    <a:pt x="1763" y="192"/>
                    <a:pt x="1757" y="199"/>
                    <a:pt x="1750" y="204"/>
                  </a:cubicBezTo>
                  <a:lnTo>
                    <a:pt x="1745" y="207"/>
                  </a:lnTo>
                  <a:cubicBezTo>
                    <a:pt x="1741" y="210"/>
                    <a:pt x="1737" y="212"/>
                    <a:pt x="1733" y="214"/>
                  </a:cubicBezTo>
                  <a:lnTo>
                    <a:pt x="1728" y="215"/>
                  </a:lnTo>
                  <a:lnTo>
                    <a:pt x="1740" y="209"/>
                  </a:lnTo>
                  <a:lnTo>
                    <a:pt x="1735" y="212"/>
                  </a:lnTo>
                  <a:lnTo>
                    <a:pt x="1744" y="205"/>
                  </a:lnTo>
                  <a:lnTo>
                    <a:pt x="1739" y="210"/>
                  </a:lnTo>
                  <a:lnTo>
                    <a:pt x="1746" y="200"/>
                  </a:lnTo>
                  <a:lnTo>
                    <a:pt x="1740" y="211"/>
                  </a:lnTo>
                  <a:lnTo>
                    <a:pt x="1736" y="219"/>
                  </a:lnTo>
                  <a:lnTo>
                    <a:pt x="1731" y="227"/>
                  </a:lnTo>
                  <a:cubicBezTo>
                    <a:pt x="1729" y="230"/>
                    <a:pt x="1727" y="234"/>
                    <a:pt x="1723" y="237"/>
                  </a:cubicBezTo>
                  <a:lnTo>
                    <a:pt x="1718" y="242"/>
                  </a:lnTo>
                  <a:cubicBezTo>
                    <a:pt x="1708" y="252"/>
                    <a:pt x="1694" y="257"/>
                    <a:pt x="1679" y="256"/>
                  </a:cubicBezTo>
                  <a:lnTo>
                    <a:pt x="1675" y="255"/>
                  </a:lnTo>
                  <a:cubicBezTo>
                    <a:pt x="1669" y="255"/>
                    <a:pt x="1664" y="253"/>
                    <a:pt x="1659" y="250"/>
                  </a:cubicBezTo>
                  <a:lnTo>
                    <a:pt x="1654" y="248"/>
                  </a:lnTo>
                  <a:lnTo>
                    <a:pt x="1665" y="252"/>
                  </a:lnTo>
                  <a:lnTo>
                    <a:pt x="1655" y="250"/>
                  </a:lnTo>
                  <a:lnTo>
                    <a:pt x="1646" y="248"/>
                  </a:lnTo>
                  <a:cubicBezTo>
                    <a:pt x="1642" y="247"/>
                    <a:pt x="1639" y="246"/>
                    <a:pt x="1635" y="244"/>
                  </a:cubicBezTo>
                  <a:lnTo>
                    <a:pt x="1630" y="241"/>
                  </a:lnTo>
                  <a:lnTo>
                    <a:pt x="1641" y="245"/>
                  </a:lnTo>
                  <a:lnTo>
                    <a:pt x="1637" y="244"/>
                  </a:lnTo>
                  <a:lnTo>
                    <a:pt x="1674" y="237"/>
                  </a:lnTo>
                  <a:lnTo>
                    <a:pt x="1664" y="243"/>
                  </a:lnTo>
                  <a:lnTo>
                    <a:pt x="1659" y="246"/>
                  </a:lnTo>
                  <a:cubicBezTo>
                    <a:pt x="1644" y="254"/>
                    <a:pt x="1625" y="252"/>
                    <a:pt x="1611" y="243"/>
                  </a:cubicBezTo>
                  <a:lnTo>
                    <a:pt x="1608" y="241"/>
                  </a:lnTo>
                  <a:lnTo>
                    <a:pt x="1603" y="238"/>
                  </a:lnTo>
                  <a:lnTo>
                    <a:pt x="1638" y="244"/>
                  </a:lnTo>
                  <a:lnTo>
                    <a:pt x="1634" y="245"/>
                  </a:lnTo>
                  <a:lnTo>
                    <a:pt x="1641" y="243"/>
                  </a:lnTo>
                  <a:lnTo>
                    <a:pt x="1636" y="245"/>
                  </a:lnTo>
                  <a:cubicBezTo>
                    <a:pt x="1626" y="249"/>
                    <a:pt x="1614" y="249"/>
                    <a:pt x="1603" y="246"/>
                  </a:cubicBezTo>
                  <a:lnTo>
                    <a:pt x="1605" y="246"/>
                  </a:lnTo>
                  <a:lnTo>
                    <a:pt x="1600" y="245"/>
                  </a:lnTo>
                  <a:lnTo>
                    <a:pt x="1636" y="237"/>
                  </a:lnTo>
                  <a:lnTo>
                    <a:pt x="1631" y="240"/>
                  </a:lnTo>
                  <a:lnTo>
                    <a:pt x="1627" y="243"/>
                  </a:lnTo>
                  <a:cubicBezTo>
                    <a:pt x="1619" y="248"/>
                    <a:pt x="1611" y="251"/>
                    <a:pt x="1602" y="251"/>
                  </a:cubicBezTo>
                  <a:lnTo>
                    <a:pt x="1595" y="252"/>
                  </a:lnTo>
                  <a:lnTo>
                    <a:pt x="1586" y="253"/>
                  </a:lnTo>
                  <a:lnTo>
                    <a:pt x="1611" y="243"/>
                  </a:lnTo>
                  <a:lnTo>
                    <a:pt x="1603" y="248"/>
                  </a:lnTo>
                  <a:lnTo>
                    <a:pt x="1594" y="257"/>
                  </a:lnTo>
                  <a:cubicBezTo>
                    <a:pt x="1589" y="261"/>
                    <a:pt x="1584" y="264"/>
                    <a:pt x="1579" y="266"/>
                  </a:cubicBezTo>
                  <a:lnTo>
                    <a:pt x="1569" y="270"/>
                  </a:lnTo>
                  <a:cubicBezTo>
                    <a:pt x="1554" y="275"/>
                    <a:pt x="1536" y="273"/>
                    <a:pt x="1523" y="262"/>
                  </a:cubicBezTo>
                  <a:lnTo>
                    <a:pt x="1514" y="255"/>
                  </a:lnTo>
                  <a:lnTo>
                    <a:pt x="1512" y="253"/>
                  </a:lnTo>
                  <a:lnTo>
                    <a:pt x="1564" y="264"/>
                  </a:lnTo>
                  <a:lnTo>
                    <a:pt x="1561" y="265"/>
                  </a:lnTo>
                  <a:lnTo>
                    <a:pt x="1585" y="243"/>
                  </a:lnTo>
                  <a:lnTo>
                    <a:pt x="1583" y="248"/>
                  </a:lnTo>
                  <a:lnTo>
                    <a:pt x="1587" y="240"/>
                  </a:lnTo>
                  <a:lnTo>
                    <a:pt x="1585" y="244"/>
                  </a:lnTo>
                  <a:lnTo>
                    <a:pt x="1583" y="252"/>
                  </a:lnTo>
                  <a:cubicBezTo>
                    <a:pt x="1582" y="255"/>
                    <a:pt x="1581" y="258"/>
                    <a:pt x="1579" y="261"/>
                  </a:cubicBezTo>
                  <a:lnTo>
                    <a:pt x="1577" y="266"/>
                  </a:lnTo>
                  <a:cubicBezTo>
                    <a:pt x="1571" y="277"/>
                    <a:pt x="1561" y="286"/>
                    <a:pt x="1549" y="290"/>
                  </a:cubicBezTo>
                  <a:lnTo>
                    <a:pt x="1545" y="292"/>
                  </a:lnTo>
                  <a:cubicBezTo>
                    <a:pt x="1533" y="296"/>
                    <a:pt x="1519" y="295"/>
                    <a:pt x="1508" y="289"/>
                  </a:cubicBezTo>
                  <a:lnTo>
                    <a:pt x="1503" y="286"/>
                  </a:lnTo>
                  <a:cubicBezTo>
                    <a:pt x="1498" y="284"/>
                    <a:pt x="1493" y="280"/>
                    <a:pt x="1489" y="276"/>
                  </a:cubicBezTo>
                  <a:lnTo>
                    <a:pt x="1486" y="272"/>
                  </a:lnTo>
                  <a:lnTo>
                    <a:pt x="1484" y="270"/>
                  </a:lnTo>
                  <a:lnTo>
                    <a:pt x="1508" y="283"/>
                  </a:lnTo>
                  <a:lnTo>
                    <a:pt x="1506" y="283"/>
                  </a:lnTo>
                  <a:lnTo>
                    <a:pt x="1549" y="269"/>
                  </a:lnTo>
                  <a:lnTo>
                    <a:pt x="1546" y="272"/>
                  </a:lnTo>
                  <a:lnTo>
                    <a:pt x="1555" y="259"/>
                  </a:lnTo>
                  <a:lnTo>
                    <a:pt x="1551" y="267"/>
                  </a:lnTo>
                  <a:lnTo>
                    <a:pt x="1545" y="277"/>
                  </a:lnTo>
                  <a:lnTo>
                    <a:pt x="1542" y="280"/>
                  </a:lnTo>
                  <a:cubicBezTo>
                    <a:pt x="1530" y="295"/>
                    <a:pt x="1509" y="301"/>
                    <a:pt x="1490" y="295"/>
                  </a:cubicBezTo>
                  <a:lnTo>
                    <a:pt x="1483" y="292"/>
                  </a:lnTo>
                  <a:lnTo>
                    <a:pt x="1478" y="290"/>
                  </a:lnTo>
                  <a:lnTo>
                    <a:pt x="1515" y="289"/>
                  </a:lnTo>
                  <a:lnTo>
                    <a:pt x="1516" y="289"/>
                  </a:lnTo>
                  <a:lnTo>
                    <a:pt x="1511" y="291"/>
                  </a:lnTo>
                  <a:lnTo>
                    <a:pt x="1502" y="297"/>
                  </a:lnTo>
                  <a:lnTo>
                    <a:pt x="1516" y="285"/>
                  </a:lnTo>
                  <a:lnTo>
                    <a:pt x="1511" y="291"/>
                  </a:lnTo>
                  <a:lnTo>
                    <a:pt x="1506" y="297"/>
                  </a:lnTo>
                  <a:cubicBezTo>
                    <a:pt x="1500" y="305"/>
                    <a:pt x="1492" y="311"/>
                    <a:pt x="1482" y="314"/>
                  </a:cubicBezTo>
                  <a:lnTo>
                    <a:pt x="1482" y="314"/>
                  </a:lnTo>
                  <a:lnTo>
                    <a:pt x="1478" y="316"/>
                  </a:lnTo>
                  <a:lnTo>
                    <a:pt x="1500" y="296"/>
                  </a:lnTo>
                  <a:lnTo>
                    <a:pt x="1495" y="305"/>
                  </a:lnTo>
                  <a:lnTo>
                    <a:pt x="1490" y="313"/>
                  </a:lnTo>
                  <a:cubicBezTo>
                    <a:pt x="1485" y="320"/>
                    <a:pt x="1479" y="326"/>
                    <a:pt x="1472" y="330"/>
                  </a:cubicBezTo>
                  <a:lnTo>
                    <a:pt x="1466" y="333"/>
                  </a:lnTo>
                  <a:lnTo>
                    <a:pt x="1461" y="336"/>
                  </a:lnTo>
                  <a:lnTo>
                    <a:pt x="1480" y="319"/>
                  </a:lnTo>
                  <a:lnTo>
                    <a:pt x="1476" y="324"/>
                  </a:lnTo>
                  <a:lnTo>
                    <a:pt x="1472" y="331"/>
                  </a:lnTo>
                  <a:lnTo>
                    <a:pt x="1467" y="342"/>
                  </a:lnTo>
                  <a:lnTo>
                    <a:pt x="1462" y="349"/>
                  </a:lnTo>
                  <a:cubicBezTo>
                    <a:pt x="1459" y="354"/>
                    <a:pt x="1455" y="358"/>
                    <a:pt x="1451" y="362"/>
                  </a:cubicBezTo>
                  <a:lnTo>
                    <a:pt x="1446" y="366"/>
                  </a:lnTo>
                  <a:lnTo>
                    <a:pt x="1453" y="359"/>
                  </a:lnTo>
                  <a:lnTo>
                    <a:pt x="1449" y="364"/>
                  </a:lnTo>
                  <a:lnTo>
                    <a:pt x="1456" y="351"/>
                  </a:lnTo>
                  <a:lnTo>
                    <a:pt x="1455" y="354"/>
                  </a:lnTo>
                  <a:lnTo>
                    <a:pt x="1453" y="360"/>
                  </a:lnTo>
                  <a:lnTo>
                    <a:pt x="1449" y="375"/>
                  </a:lnTo>
                  <a:lnTo>
                    <a:pt x="1447" y="381"/>
                  </a:lnTo>
                  <a:cubicBezTo>
                    <a:pt x="1444" y="389"/>
                    <a:pt x="1438" y="396"/>
                    <a:pt x="1431" y="402"/>
                  </a:cubicBezTo>
                  <a:lnTo>
                    <a:pt x="1422" y="409"/>
                  </a:lnTo>
                  <a:lnTo>
                    <a:pt x="1417" y="412"/>
                  </a:lnTo>
                  <a:lnTo>
                    <a:pt x="1436" y="390"/>
                  </a:lnTo>
                  <a:lnTo>
                    <a:pt x="1431" y="401"/>
                  </a:lnTo>
                  <a:lnTo>
                    <a:pt x="1426" y="412"/>
                  </a:lnTo>
                  <a:cubicBezTo>
                    <a:pt x="1425" y="414"/>
                    <a:pt x="1424" y="416"/>
                    <a:pt x="1422" y="418"/>
                  </a:cubicBezTo>
                  <a:lnTo>
                    <a:pt x="1418" y="424"/>
                  </a:lnTo>
                  <a:lnTo>
                    <a:pt x="1413" y="432"/>
                  </a:lnTo>
                  <a:lnTo>
                    <a:pt x="1419" y="421"/>
                  </a:lnTo>
                  <a:lnTo>
                    <a:pt x="1418" y="423"/>
                  </a:lnTo>
                  <a:lnTo>
                    <a:pt x="1415" y="435"/>
                  </a:lnTo>
                  <a:lnTo>
                    <a:pt x="1411" y="446"/>
                  </a:lnTo>
                  <a:lnTo>
                    <a:pt x="1409" y="452"/>
                  </a:lnTo>
                  <a:cubicBezTo>
                    <a:pt x="1407" y="458"/>
                    <a:pt x="1404" y="463"/>
                    <a:pt x="1400" y="467"/>
                  </a:cubicBezTo>
                  <a:lnTo>
                    <a:pt x="1395" y="472"/>
                  </a:lnTo>
                  <a:lnTo>
                    <a:pt x="1391" y="477"/>
                  </a:lnTo>
                  <a:lnTo>
                    <a:pt x="1400" y="463"/>
                  </a:lnTo>
                  <a:lnTo>
                    <a:pt x="1395" y="473"/>
                  </a:lnTo>
                  <a:lnTo>
                    <a:pt x="1391" y="486"/>
                  </a:lnTo>
                  <a:cubicBezTo>
                    <a:pt x="1389" y="491"/>
                    <a:pt x="1387" y="495"/>
                    <a:pt x="1384" y="499"/>
                  </a:cubicBezTo>
                  <a:lnTo>
                    <a:pt x="1376" y="509"/>
                  </a:lnTo>
                  <a:lnTo>
                    <a:pt x="1371" y="514"/>
                  </a:lnTo>
                  <a:lnTo>
                    <a:pt x="1382" y="497"/>
                  </a:lnTo>
                  <a:lnTo>
                    <a:pt x="1376" y="513"/>
                  </a:lnTo>
                  <a:lnTo>
                    <a:pt x="1371" y="526"/>
                  </a:lnTo>
                  <a:cubicBezTo>
                    <a:pt x="1369" y="530"/>
                    <a:pt x="1367" y="535"/>
                    <a:pt x="1364" y="539"/>
                  </a:cubicBezTo>
                  <a:lnTo>
                    <a:pt x="1357" y="546"/>
                  </a:lnTo>
                  <a:lnTo>
                    <a:pt x="1352" y="552"/>
                  </a:lnTo>
                  <a:lnTo>
                    <a:pt x="1361" y="538"/>
                  </a:lnTo>
                  <a:lnTo>
                    <a:pt x="1361" y="538"/>
                  </a:lnTo>
                  <a:lnTo>
                    <a:pt x="1358" y="548"/>
                  </a:lnTo>
                  <a:lnTo>
                    <a:pt x="1354" y="560"/>
                  </a:lnTo>
                  <a:lnTo>
                    <a:pt x="1351" y="566"/>
                  </a:lnTo>
                  <a:cubicBezTo>
                    <a:pt x="1344" y="581"/>
                    <a:pt x="1330" y="592"/>
                    <a:pt x="1313" y="594"/>
                  </a:cubicBezTo>
                  <a:lnTo>
                    <a:pt x="1303" y="594"/>
                  </a:lnTo>
                  <a:lnTo>
                    <a:pt x="1300" y="594"/>
                  </a:lnTo>
                  <a:lnTo>
                    <a:pt x="1334" y="580"/>
                  </a:lnTo>
                  <a:lnTo>
                    <a:pt x="1332" y="582"/>
                  </a:lnTo>
                  <a:lnTo>
                    <a:pt x="1344" y="565"/>
                  </a:lnTo>
                  <a:lnTo>
                    <a:pt x="1343" y="567"/>
                  </a:lnTo>
                  <a:lnTo>
                    <a:pt x="1341" y="574"/>
                  </a:lnTo>
                  <a:lnTo>
                    <a:pt x="1337" y="590"/>
                  </a:lnTo>
                  <a:lnTo>
                    <a:pt x="1335" y="598"/>
                  </a:lnTo>
                  <a:cubicBezTo>
                    <a:pt x="1333" y="603"/>
                    <a:pt x="1331" y="608"/>
                    <a:pt x="1327" y="613"/>
                  </a:cubicBezTo>
                  <a:lnTo>
                    <a:pt x="1323" y="619"/>
                  </a:lnTo>
                  <a:cubicBezTo>
                    <a:pt x="1320" y="622"/>
                    <a:pt x="1318" y="625"/>
                    <a:pt x="1314" y="627"/>
                  </a:cubicBezTo>
                  <a:lnTo>
                    <a:pt x="1309" y="631"/>
                  </a:lnTo>
                  <a:lnTo>
                    <a:pt x="1322" y="616"/>
                  </a:lnTo>
                  <a:lnTo>
                    <a:pt x="1312" y="634"/>
                  </a:lnTo>
                  <a:lnTo>
                    <a:pt x="1316" y="626"/>
                  </a:lnTo>
                  <a:lnTo>
                    <a:pt x="1310" y="643"/>
                  </a:lnTo>
                  <a:lnTo>
                    <a:pt x="1305" y="657"/>
                  </a:lnTo>
                  <a:cubicBezTo>
                    <a:pt x="1305" y="659"/>
                    <a:pt x="1304" y="661"/>
                    <a:pt x="1302" y="664"/>
                  </a:cubicBezTo>
                  <a:lnTo>
                    <a:pt x="1297" y="673"/>
                  </a:lnTo>
                  <a:lnTo>
                    <a:pt x="1292" y="681"/>
                  </a:lnTo>
                  <a:lnTo>
                    <a:pt x="1297" y="670"/>
                  </a:lnTo>
                  <a:lnTo>
                    <a:pt x="1292" y="685"/>
                  </a:lnTo>
                  <a:lnTo>
                    <a:pt x="1288" y="700"/>
                  </a:lnTo>
                  <a:cubicBezTo>
                    <a:pt x="1287" y="704"/>
                    <a:pt x="1285" y="708"/>
                    <a:pt x="1283" y="711"/>
                  </a:cubicBezTo>
                  <a:lnTo>
                    <a:pt x="1277" y="720"/>
                  </a:lnTo>
                  <a:lnTo>
                    <a:pt x="1273" y="727"/>
                  </a:lnTo>
                  <a:lnTo>
                    <a:pt x="1277" y="720"/>
                  </a:lnTo>
                  <a:lnTo>
                    <a:pt x="1269" y="736"/>
                  </a:lnTo>
                  <a:lnTo>
                    <a:pt x="1264" y="755"/>
                  </a:lnTo>
                  <a:lnTo>
                    <a:pt x="1259" y="771"/>
                  </a:lnTo>
                  <a:cubicBezTo>
                    <a:pt x="1258" y="774"/>
                    <a:pt x="1257" y="777"/>
                    <a:pt x="1255" y="779"/>
                  </a:cubicBezTo>
                  <a:lnTo>
                    <a:pt x="1253" y="784"/>
                  </a:lnTo>
                  <a:cubicBezTo>
                    <a:pt x="1252" y="786"/>
                    <a:pt x="1250" y="788"/>
                    <a:pt x="1248" y="790"/>
                  </a:cubicBezTo>
                  <a:lnTo>
                    <a:pt x="1246" y="794"/>
                  </a:lnTo>
                  <a:lnTo>
                    <a:pt x="1243" y="797"/>
                  </a:lnTo>
                  <a:lnTo>
                    <a:pt x="1248" y="789"/>
                  </a:lnTo>
                  <a:lnTo>
                    <a:pt x="1246" y="794"/>
                  </a:lnTo>
                  <a:lnTo>
                    <a:pt x="1250" y="785"/>
                  </a:lnTo>
                  <a:lnTo>
                    <a:pt x="1249" y="788"/>
                  </a:lnTo>
                  <a:lnTo>
                    <a:pt x="1246" y="801"/>
                  </a:lnTo>
                  <a:lnTo>
                    <a:pt x="1240" y="824"/>
                  </a:lnTo>
                  <a:lnTo>
                    <a:pt x="1234" y="839"/>
                  </a:lnTo>
                  <a:lnTo>
                    <a:pt x="1231" y="845"/>
                  </a:lnTo>
                  <a:lnTo>
                    <a:pt x="1226" y="861"/>
                  </a:lnTo>
                  <a:lnTo>
                    <a:pt x="1222" y="876"/>
                  </a:lnTo>
                  <a:cubicBezTo>
                    <a:pt x="1221" y="878"/>
                    <a:pt x="1220" y="881"/>
                    <a:pt x="1219" y="883"/>
                  </a:cubicBezTo>
                  <a:lnTo>
                    <a:pt x="1215" y="892"/>
                  </a:lnTo>
                  <a:lnTo>
                    <a:pt x="1212" y="898"/>
                  </a:lnTo>
                  <a:lnTo>
                    <a:pt x="1208" y="909"/>
                  </a:lnTo>
                  <a:lnTo>
                    <a:pt x="1203" y="925"/>
                  </a:lnTo>
                  <a:lnTo>
                    <a:pt x="1198" y="944"/>
                  </a:lnTo>
                  <a:lnTo>
                    <a:pt x="1192" y="962"/>
                  </a:lnTo>
                  <a:lnTo>
                    <a:pt x="1187" y="973"/>
                  </a:lnTo>
                  <a:lnTo>
                    <a:pt x="1182" y="985"/>
                  </a:lnTo>
                  <a:lnTo>
                    <a:pt x="1185" y="976"/>
                  </a:lnTo>
                  <a:lnTo>
                    <a:pt x="1180" y="997"/>
                  </a:lnTo>
                  <a:lnTo>
                    <a:pt x="1175" y="1017"/>
                  </a:lnTo>
                  <a:lnTo>
                    <a:pt x="1170" y="1039"/>
                  </a:lnTo>
                  <a:lnTo>
                    <a:pt x="1166" y="1055"/>
                  </a:lnTo>
                  <a:cubicBezTo>
                    <a:pt x="1164" y="1060"/>
                    <a:pt x="1162" y="1065"/>
                    <a:pt x="1159" y="1069"/>
                  </a:cubicBezTo>
                  <a:lnTo>
                    <a:pt x="1156" y="1073"/>
                  </a:lnTo>
                  <a:cubicBezTo>
                    <a:pt x="1153" y="1076"/>
                    <a:pt x="1150" y="1080"/>
                    <a:pt x="1147" y="1082"/>
                  </a:cubicBezTo>
                  <a:lnTo>
                    <a:pt x="1144" y="1084"/>
                  </a:lnTo>
                  <a:lnTo>
                    <a:pt x="1142" y="1086"/>
                  </a:lnTo>
                  <a:lnTo>
                    <a:pt x="1154" y="1073"/>
                  </a:lnTo>
                  <a:lnTo>
                    <a:pt x="1152" y="1076"/>
                  </a:lnTo>
                  <a:lnTo>
                    <a:pt x="1156" y="1068"/>
                  </a:lnTo>
                  <a:lnTo>
                    <a:pt x="1151" y="1079"/>
                  </a:lnTo>
                  <a:lnTo>
                    <a:pt x="1147" y="1098"/>
                  </a:lnTo>
                  <a:lnTo>
                    <a:pt x="1138" y="1130"/>
                  </a:lnTo>
                  <a:lnTo>
                    <a:pt x="1133" y="1150"/>
                  </a:lnTo>
                  <a:lnTo>
                    <a:pt x="1128" y="1169"/>
                  </a:lnTo>
                  <a:lnTo>
                    <a:pt x="1117" y="1204"/>
                  </a:lnTo>
                  <a:lnTo>
                    <a:pt x="1107" y="1233"/>
                  </a:lnTo>
                  <a:lnTo>
                    <a:pt x="1104" y="1243"/>
                  </a:lnTo>
                  <a:lnTo>
                    <a:pt x="1100" y="1255"/>
                  </a:lnTo>
                  <a:lnTo>
                    <a:pt x="1095" y="1271"/>
                  </a:lnTo>
                  <a:lnTo>
                    <a:pt x="1090" y="1288"/>
                  </a:lnTo>
                  <a:cubicBezTo>
                    <a:pt x="1090" y="1291"/>
                    <a:pt x="1089" y="1293"/>
                    <a:pt x="1088" y="1296"/>
                  </a:cubicBezTo>
                  <a:lnTo>
                    <a:pt x="1084" y="1304"/>
                  </a:lnTo>
                  <a:lnTo>
                    <a:pt x="1081" y="1313"/>
                  </a:lnTo>
                  <a:lnTo>
                    <a:pt x="1079" y="1318"/>
                  </a:lnTo>
                  <a:lnTo>
                    <a:pt x="1077" y="1332"/>
                  </a:lnTo>
                  <a:lnTo>
                    <a:pt x="1074" y="1345"/>
                  </a:lnTo>
                  <a:lnTo>
                    <a:pt x="1070" y="1360"/>
                  </a:lnTo>
                  <a:lnTo>
                    <a:pt x="1066" y="1368"/>
                  </a:lnTo>
                  <a:lnTo>
                    <a:pt x="1063" y="1376"/>
                  </a:lnTo>
                  <a:lnTo>
                    <a:pt x="1060" y="1381"/>
                  </a:lnTo>
                  <a:lnTo>
                    <a:pt x="1056" y="1390"/>
                  </a:lnTo>
                  <a:lnTo>
                    <a:pt x="1051" y="1404"/>
                  </a:lnTo>
                  <a:lnTo>
                    <a:pt x="1053" y="1397"/>
                  </a:lnTo>
                  <a:lnTo>
                    <a:pt x="1051" y="1409"/>
                  </a:lnTo>
                  <a:lnTo>
                    <a:pt x="1049" y="1420"/>
                  </a:lnTo>
                  <a:lnTo>
                    <a:pt x="1046" y="1437"/>
                  </a:lnTo>
                  <a:lnTo>
                    <a:pt x="1042" y="1453"/>
                  </a:lnTo>
                  <a:lnTo>
                    <a:pt x="1037" y="1469"/>
                  </a:lnTo>
                  <a:lnTo>
                    <a:pt x="1033" y="1478"/>
                  </a:lnTo>
                  <a:lnTo>
                    <a:pt x="1024" y="1504"/>
                  </a:lnTo>
                  <a:lnTo>
                    <a:pt x="1020" y="1521"/>
                  </a:lnTo>
                  <a:lnTo>
                    <a:pt x="1015" y="1534"/>
                  </a:lnTo>
                  <a:lnTo>
                    <a:pt x="1011" y="1557"/>
                  </a:lnTo>
                  <a:lnTo>
                    <a:pt x="1006" y="1578"/>
                  </a:lnTo>
                  <a:lnTo>
                    <a:pt x="1000" y="1600"/>
                  </a:lnTo>
                  <a:lnTo>
                    <a:pt x="995" y="1615"/>
                  </a:lnTo>
                  <a:cubicBezTo>
                    <a:pt x="994" y="1618"/>
                    <a:pt x="992" y="1621"/>
                    <a:pt x="991" y="1624"/>
                  </a:cubicBezTo>
                  <a:lnTo>
                    <a:pt x="987" y="1630"/>
                  </a:lnTo>
                  <a:lnTo>
                    <a:pt x="987" y="1629"/>
                  </a:lnTo>
                  <a:lnTo>
                    <a:pt x="984" y="1635"/>
                  </a:lnTo>
                  <a:lnTo>
                    <a:pt x="987" y="1626"/>
                  </a:lnTo>
                  <a:lnTo>
                    <a:pt x="985" y="1636"/>
                  </a:lnTo>
                  <a:lnTo>
                    <a:pt x="983" y="1650"/>
                  </a:lnTo>
                  <a:lnTo>
                    <a:pt x="978" y="1681"/>
                  </a:lnTo>
                  <a:lnTo>
                    <a:pt x="969" y="1730"/>
                  </a:lnTo>
                  <a:lnTo>
                    <a:pt x="964" y="1757"/>
                  </a:lnTo>
                  <a:lnTo>
                    <a:pt x="961" y="1773"/>
                  </a:lnTo>
                  <a:lnTo>
                    <a:pt x="958" y="1782"/>
                  </a:lnTo>
                  <a:cubicBezTo>
                    <a:pt x="956" y="1791"/>
                    <a:pt x="951" y="1799"/>
                    <a:pt x="944" y="1805"/>
                  </a:cubicBezTo>
                  <a:lnTo>
                    <a:pt x="934" y="1813"/>
                  </a:lnTo>
                  <a:lnTo>
                    <a:pt x="931" y="1815"/>
                  </a:lnTo>
                  <a:lnTo>
                    <a:pt x="947" y="1796"/>
                  </a:lnTo>
                  <a:lnTo>
                    <a:pt x="945" y="1800"/>
                  </a:lnTo>
                  <a:lnTo>
                    <a:pt x="950" y="1787"/>
                  </a:lnTo>
                  <a:lnTo>
                    <a:pt x="948" y="1798"/>
                  </a:lnTo>
                  <a:lnTo>
                    <a:pt x="946" y="1821"/>
                  </a:lnTo>
                  <a:lnTo>
                    <a:pt x="943" y="1844"/>
                  </a:lnTo>
                  <a:lnTo>
                    <a:pt x="940" y="1865"/>
                  </a:lnTo>
                  <a:lnTo>
                    <a:pt x="938" y="1873"/>
                  </a:lnTo>
                  <a:cubicBezTo>
                    <a:pt x="937" y="1876"/>
                    <a:pt x="936" y="1879"/>
                    <a:pt x="935" y="1881"/>
                  </a:cubicBezTo>
                  <a:lnTo>
                    <a:pt x="932" y="1888"/>
                  </a:lnTo>
                  <a:lnTo>
                    <a:pt x="931" y="1890"/>
                  </a:lnTo>
                  <a:lnTo>
                    <a:pt x="929" y="1897"/>
                  </a:lnTo>
                  <a:lnTo>
                    <a:pt x="931" y="1889"/>
                  </a:lnTo>
                  <a:lnTo>
                    <a:pt x="929" y="1901"/>
                  </a:lnTo>
                  <a:lnTo>
                    <a:pt x="927" y="1913"/>
                  </a:lnTo>
                  <a:lnTo>
                    <a:pt x="924" y="1930"/>
                  </a:lnTo>
                  <a:lnTo>
                    <a:pt x="921" y="1946"/>
                  </a:lnTo>
                  <a:lnTo>
                    <a:pt x="916" y="1965"/>
                  </a:lnTo>
                  <a:lnTo>
                    <a:pt x="911" y="1981"/>
                  </a:lnTo>
                  <a:lnTo>
                    <a:pt x="903" y="2014"/>
                  </a:lnTo>
                  <a:lnTo>
                    <a:pt x="898" y="2038"/>
                  </a:lnTo>
                  <a:lnTo>
                    <a:pt x="895" y="2052"/>
                  </a:lnTo>
                  <a:lnTo>
                    <a:pt x="892" y="2061"/>
                  </a:lnTo>
                  <a:cubicBezTo>
                    <a:pt x="891" y="2065"/>
                    <a:pt x="889" y="2069"/>
                    <a:pt x="887" y="2073"/>
                  </a:cubicBezTo>
                  <a:lnTo>
                    <a:pt x="885" y="2077"/>
                  </a:lnTo>
                  <a:lnTo>
                    <a:pt x="880" y="2087"/>
                  </a:lnTo>
                  <a:lnTo>
                    <a:pt x="884" y="2073"/>
                  </a:lnTo>
                  <a:lnTo>
                    <a:pt x="882" y="2088"/>
                  </a:lnTo>
                  <a:lnTo>
                    <a:pt x="880" y="2114"/>
                  </a:lnTo>
                  <a:lnTo>
                    <a:pt x="877" y="2140"/>
                  </a:lnTo>
                  <a:lnTo>
                    <a:pt x="874" y="2163"/>
                  </a:lnTo>
                  <a:lnTo>
                    <a:pt x="872" y="2176"/>
                  </a:lnTo>
                  <a:lnTo>
                    <a:pt x="869" y="2190"/>
                  </a:lnTo>
                  <a:lnTo>
                    <a:pt x="864" y="2206"/>
                  </a:lnTo>
                  <a:cubicBezTo>
                    <a:pt x="863" y="2211"/>
                    <a:pt x="860" y="2216"/>
                    <a:pt x="857" y="2220"/>
                  </a:cubicBezTo>
                  <a:lnTo>
                    <a:pt x="852" y="2227"/>
                  </a:lnTo>
                  <a:lnTo>
                    <a:pt x="850" y="2231"/>
                  </a:lnTo>
                  <a:lnTo>
                    <a:pt x="856" y="2219"/>
                  </a:lnTo>
                  <a:lnTo>
                    <a:pt x="854" y="2225"/>
                  </a:lnTo>
                  <a:lnTo>
                    <a:pt x="855" y="2218"/>
                  </a:lnTo>
                  <a:lnTo>
                    <a:pt x="853" y="2228"/>
                  </a:lnTo>
                  <a:lnTo>
                    <a:pt x="851" y="2242"/>
                  </a:lnTo>
                  <a:lnTo>
                    <a:pt x="849" y="2261"/>
                  </a:lnTo>
                  <a:lnTo>
                    <a:pt x="846" y="2277"/>
                  </a:lnTo>
                  <a:lnTo>
                    <a:pt x="841" y="2301"/>
                  </a:lnTo>
                  <a:lnTo>
                    <a:pt x="837" y="2320"/>
                  </a:lnTo>
                  <a:lnTo>
                    <a:pt x="832" y="2347"/>
                  </a:lnTo>
                  <a:lnTo>
                    <a:pt x="829" y="2361"/>
                  </a:lnTo>
                  <a:lnTo>
                    <a:pt x="826" y="2377"/>
                  </a:lnTo>
                  <a:lnTo>
                    <a:pt x="824" y="2383"/>
                  </a:lnTo>
                  <a:cubicBezTo>
                    <a:pt x="823" y="2385"/>
                    <a:pt x="822" y="2387"/>
                    <a:pt x="821" y="2389"/>
                  </a:cubicBezTo>
                  <a:lnTo>
                    <a:pt x="818" y="2395"/>
                  </a:lnTo>
                  <a:lnTo>
                    <a:pt x="815" y="2401"/>
                  </a:lnTo>
                  <a:lnTo>
                    <a:pt x="819" y="2390"/>
                  </a:lnTo>
                  <a:lnTo>
                    <a:pt x="818" y="2394"/>
                  </a:lnTo>
                  <a:lnTo>
                    <a:pt x="816" y="2406"/>
                  </a:lnTo>
                  <a:lnTo>
                    <a:pt x="814" y="2426"/>
                  </a:lnTo>
                  <a:lnTo>
                    <a:pt x="811" y="2448"/>
                  </a:lnTo>
                  <a:lnTo>
                    <a:pt x="808" y="2465"/>
                  </a:lnTo>
                  <a:lnTo>
                    <a:pt x="806" y="2475"/>
                  </a:lnTo>
                  <a:cubicBezTo>
                    <a:pt x="806" y="2478"/>
                    <a:pt x="805" y="2481"/>
                    <a:pt x="804" y="2483"/>
                  </a:cubicBezTo>
                  <a:lnTo>
                    <a:pt x="801" y="2491"/>
                  </a:lnTo>
                  <a:lnTo>
                    <a:pt x="798" y="2497"/>
                  </a:lnTo>
                  <a:lnTo>
                    <a:pt x="801" y="2490"/>
                  </a:lnTo>
                  <a:lnTo>
                    <a:pt x="799" y="2496"/>
                  </a:lnTo>
                  <a:lnTo>
                    <a:pt x="794" y="2519"/>
                  </a:lnTo>
                  <a:lnTo>
                    <a:pt x="789" y="2548"/>
                  </a:lnTo>
                  <a:lnTo>
                    <a:pt x="785" y="2569"/>
                  </a:lnTo>
                  <a:lnTo>
                    <a:pt x="780" y="2592"/>
                  </a:lnTo>
                  <a:lnTo>
                    <a:pt x="776" y="2620"/>
                  </a:lnTo>
                  <a:lnTo>
                    <a:pt x="770" y="2646"/>
                  </a:lnTo>
                  <a:lnTo>
                    <a:pt x="766" y="2668"/>
                  </a:lnTo>
                  <a:lnTo>
                    <a:pt x="761" y="2688"/>
                  </a:lnTo>
                  <a:lnTo>
                    <a:pt x="759" y="2700"/>
                  </a:lnTo>
                  <a:lnTo>
                    <a:pt x="757" y="2718"/>
                  </a:lnTo>
                  <a:lnTo>
                    <a:pt x="752" y="2750"/>
                  </a:lnTo>
                  <a:lnTo>
                    <a:pt x="747" y="2779"/>
                  </a:lnTo>
                  <a:lnTo>
                    <a:pt x="741" y="2807"/>
                  </a:lnTo>
                  <a:lnTo>
                    <a:pt x="738" y="2817"/>
                  </a:lnTo>
                  <a:lnTo>
                    <a:pt x="736" y="2822"/>
                  </a:lnTo>
                  <a:lnTo>
                    <a:pt x="733" y="2829"/>
                  </a:lnTo>
                  <a:lnTo>
                    <a:pt x="735" y="2822"/>
                  </a:lnTo>
                  <a:lnTo>
                    <a:pt x="733" y="2830"/>
                  </a:lnTo>
                  <a:lnTo>
                    <a:pt x="731" y="2845"/>
                  </a:lnTo>
                  <a:lnTo>
                    <a:pt x="729" y="2865"/>
                  </a:lnTo>
                  <a:lnTo>
                    <a:pt x="726" y="2888"/>
                  </a:lnTo>
                  <a:lnTo>
                    <a:pt x="723" y="2911"/>
                  </a:lnTo>
                  <a:lnTo>
                    <a:pt x="720" y="2922"/>
                  </a:lnTo>
                  <a:lnTo>
                    <a:pt x="717" y="2932"/>
                  </a:lnTo>
                  <a:lnTo>
                    <a:pt x="716" y="2935"/>
                  </a:lnTo>
                  <a:lnTo>
                    <a:pt x="714" y="2938"/>
                  </a:lnTo>
                  <a:lnTo>
                    <a:pt x="712" y="2949"/>
                  </a:lnTo>
                  <a:lnTo>
                    <a:pt x="710" y="2968"/>
                  </a:lnTo>
                  <a:lnTo>
                    <a:pt x="707" y="2987"/>
                  </a:lnTo>
                  <a:lnTo>
                    <a:pt x="704" y="3005"/>
                  </a:lnTo>
                  <a:lnTo>
                    <a:pt x="702" y="3013"/>
                  </a:lnTo>
                  <a:cubicBezTo>
                    <a:pt x="701" y="3015"/>
                    <a:pt x="700" y="3018"/>
                    <a:pt x="699" y="3020"/>
                  </a:cubicBezTo>
                  <a:lnTo>
                    <a:pt x="697" y="3026"/>
                  </a:lnTo>
                  <a:lnTo>
                    <a:pt x="697" y="3025"/>
                  </a:lnTo>
                  <a:lnTo>
                    <a:pt x="695" y="3027"/>
                  </a:lnTo>
                  <a:lnTo>
                    <a:pt x="693" y="3041"/>
                  </a:lnTo>
                  <a:lnTo>
                    <a:pt x="691" y="3062"/>
                  </a:lnTo>
                  <a:lnTo>
                    <a:pt x="688" y="3084"/>
                  </a:lnTo>
                  <a:lnTo>
                    <a:pt x="686" y="3102"/>
                  </a:lnTo>
                  <a:lnTo>
                    <a:pt x="683" y="3120"/>
                  </a:lnTo>
                  <a:lnTo>
                    <a:pt x="681" y="3125"/>
                  </a:lnTo>
                  <a:lnTo>
                    <a:pt x="679" y="3134"/>
                  </a:lnTo>
                  <a:lnTo>
                    <a:pt x="677" y="3142"/>
                  </a:lnTo>
                  <a:lnTo>
                    <a:pt x="675" y="3156"/>
                  </a:lnTo>
                  <a:lnTo>
                    <a:pt x="672" y="3173"/>
                  </a:lnTo>
                  <a:lnTo>
                    <a:pt x="670" y="3194"/>
                  </a:lnTo>
                  <a:lnTo>
                    <a:pt x="667" y="3212"/>
                  </a:lnTo>
                  <a:lnTo>
                    <a:pt x="664" y="3224"/>
                  </a:lnTo>
                  <a:lnTo>
                    <a:pt x="660" y="3235"/>
                  </a:lnTo>
                  <a:lnTo>
                    <a:pt x="656" y="3245"/>
                  </a:lnTo>
                  <a:lnTo>
                    <a:pt x="652" y="3258"/>
                  </a:lnTo>
                  <a:lnTo>
                    <a:pt x="650" y="3264"/>
                  </a:lnTo>
                  <a:lnTo>
                    <a:pt x="649" y="3272"/>
                  </a:lnTo>
                  <a:lnTo>
                    <a:pt x="646" y="3288"/>
                  </a:lnTo>
                  <a:lnTo>
                    <a:pt x="644" y="3313"/>
                  </a:lnTo>
                  <a:lnTo>
                    <a:pt x="642" y="3337"/>
                  </a:lnTo>
                  <a:lnTo>
                    <a:pt x="638" y="3361"/>
                  </a:lnTo>
                  <a:lnTo>
                    <a:pt x="636" y="3368"/>
                  </a:lnTo>
                  <a:cubicBezTo>
                    <a:pt x="635" y="3371"/>
                    <a:pt x="634" y="3375"/>
                    <a:pt x="632" y="3377"/>
                  </a:cubicBezTo>
                  <a:lnTo>
                    <a:pt x="629" y="3384"/>
                  </a:lnTo>
                  <a:lnTo>
                    <a:pt x="629" y="3384"/>
                  </a:lnTo>
                  <a:lnTo>
                    <a:pt x="626" y="3390"/>
                  </a:lnTo>
                  <a:lnTo>
                    <a:pt x="629" y="3379"/>
                  </a:lnTo>
                  <a:lnTo>
                    <a:pt x="627" y="3391"/>
                  </a:lnTo>
                  <a:lnTo>
                    <a:pt x="625" y="3406"/>
                  </a:lnTo>
                  <a:lnTo>
                    <a:pt x="620" y="3438"/>
                  </a:lnTo>
                  <a:lnTo>
                    <a:pt x="616" y="3470"/>
                  </a:lnTo>
                  <a:lnTo>
                    <a:pt x="613" y="3488"/>
                  </a:lnTo>
                  <a:lnTo>
                    <a:pt x="609" y="3506"/>
                  </a:lnTo>
                  <a:lnTo>
                    <a:pt x="607" y="3512"/>
                  </a:lnTo>
                  <a:cubicBezTo>
                    <a:pt x="606" y="3516"/>
                    <a:pt x="604" y="3520"/>
                    <a:pt x="602" y="3523"/>
                  </a:cubicBezTo>
                  <a:lnTo>
                    <a:pt x="597" y="3531"/>
                  </a:lnTo>
                  <a:lnTo>
                    <a:pt x="594" y="3535"/>
                  </a:lnTo>
                  <a:lnTo>
                    <a:pt x="602" y="3521"/>
                  </a:lnTo>
                  <a:lnTo>
                    <a:pt x="601" y="3522"/>
                  </a:lnTo>
                  <a:lnTo>
                    <a:pt x="599" y="3530"/>
                  </a:lnTo>
                  <a:lnTo>
                    <a:pt x="597" y="3547"/>
                  </a:lnTo>
                  <a:lnTo>
                    <a:pt x="594" y="3563"/>
                  </a:lnTo>
                  <a:lnTo>
                    <a:pt x="591" y="3578"/>
                  </a:lnTo>
                  <a:lnTo>
                    <a:pt x="587" y="3602"/>
                  </a:lnTo>
                  <a:lnTo>
                    <a:pt x="582" y="3621"/>
                  </a:lnTo>
                  <a:lnTo>
                    <a:pt x="577" y="3642"/>
                  </a:lnTo>
                  <a:lnTo>
                    <a:pt x="573" y="3662"/>
                  </a:lnTo>
                  <a:lnTo>
                    <a:pt x="568" y="3690"/>
                  </a:lnTo>
                  <a:lnTo>
                    <a:pt x="563" y="3718"/>
                  </a:lnTo>
                  <a:lnTo>
                    <a:pt x="558" y="3741"/>
                  </a:lnTo>
                  <a:lnTo>
                    <a:pt x="553" y="3764"/>
                  </a:lnTo>
                  <a:lnTo>
                    <a:pt x="548" y="3776"/>
                  </a:lnTo>
                  <a:lnTo>
                    <a:pt x="546" y="3784"/>
                  </a:lnTo>
                  <a:lnTo>
                    <a:pt x="545" y="3789"/>
                  </a:lnTo>
                  <a:lnTo>
                    <a:pt x="540" y="3815"/>
                  </a:lnTo>
                  <a:lnTo>
                    <a:pt x="535" y="3844"/>
                  </a:lnTo>
                  <a:lnTo>
                    <a:pt x="531" y="3875"/>
                  </a:lnTo>
                  <a:lnTo>
                    <a:pt x="526" y="3905"/>
                  </a:lnTo>
                  <a:lnTo>
                    <a:pt x="521" y="3930"/>
                  </a:lnTo>
                  <a:lnTo>
                    <a:pt x="516" y="3949"/>
                  </a:lnTo>
                  <a:lnTo>
                    <a:pt x="511" y="3968"/>
                  </a:lnTo>
                  <a:lnTo>
                    <a:pt x="507" y="3984"/>
                  </a:lnTo>
                  <a:lnTo>
                    <a:pt x="502" y="4010"/>
                  </a:lnTo>
                  <a:lnTo>
                    <a:pt x="498" y="4037"/>
                  </a:lnTo>
                  <a:lnTo>
                    <a:pt x="493" y="4062"/>
                  </a:lnTo>
                  <a:lnTo>
                    <a:pt x="490" y="4077"/>
                  </a:lnTo>
                  <a:lnTo>
                    <a:pt x="487" y="4086"/>
                  </a:lnTo>
                  <a:cubicBezTo>
                    <a:pt x="485" y="4093"/>
                    <a:pt x="482" y="4100"/>
                    <a:pt x="477" y="4105"/>
                  </a:cubicBezTo>
                  <a:lnTo>
                    <a:pt x="476" y="4106"/>
                  </a:lnTo>
                  <a:lnTo>
                    <a:pt x="471" y="4113"/>
                  </a:lnTo>
                  <a:lnTo>
                    <a:pt x="479" y="4092"/>
                  </a:lnTo>
                  <a:lnTo>
                    <a:pt x="477" y="4106"/>
                  </a:lnTo>
                  <a:lnTo>
                    <a:pt x="475" y="4130"/>
                  </a:lnTo>
                  <a:lnTo>
                    <a:pt x="472" y="4154"/>
                  </a:lnTo>
                  <a:lnTo>
                    <a:pt x="469" y="4171"/>
                  </a:lnTo>
                  <a:cubicBezTo>
                    <a:pt x="469" y="4174"/>
                    <a:pt x="469" y="4176"/>
                    <a:pt x="468" y="4179"/>
                  </a:cubicBezTo>
                  <a:lnTo>
                    <a:pt x="466" y="4185"/>
                  </a:lnTo>
                  <a:cubicBezTo>
                    <a:pt x="465" y="4189"/>
                    <a:pt x="463" y="4193"/>
                    <a:pt x="461" y="4196"/>
                  </a:cubicBezTo>
                  <a:lnTo>
                    <a:pt x="457" y="4202"/>
                  </a:lnTo>
                  <a:lnTo>
                    <a:pt x="454" y="4206"/>
                  </a:lnTo>
                  <a:lnTo>
                    <a:pt x="460" y="4195"/>
                  </a:lnTo>
                  <a:lnTo>
                    <a:pt x="458" y="4201"/>
                  </a:lnTo>
                  <a:lnTo>
                    <a:pt x="460" y="4194"/>
                  </a:lnTo>
                  <a:lnTo>
                    <a:pt x="458" y="4205"/>
                  </a:lnTo>
                  <a:lnTo>
                    <a:pt x="456" y="4225"/>
                  </a:lnTo>
                  <a:lnTo>
                    <a:pt x="453" y="4245"/>
                  </a:lnTo>
                  <a:lnTo>
                    <a:pt x="450" y="4263"/>
                  </a:lnTo>
                  <a:lnTo>
                    <a:pt x="448" y="4279"/>
                  </a:lnTo>
                  <a:lnTo>
                    <a:pt x="446" y="4288"/>
                  </a:lnTo>
                  <a:lnTo>
                    <a:pt x="443" y="4299"/>
                  </a:lnTo>
                  <a:lnTo>
                    <a:pt x="441" y="4309"/>
                  </a:lnTo>
                  <a:lnTo>
                    <a:pt x="439" y="4323"/>
                  </a:lnTo>
                  <a:lnTo>
                    <a:pt x="437" y="4339"/>
                  </a:lnTo>
                  <a:lnTo>
                    <a:pt x="434" y="4359"/>
                  </a:lnTo>
                  <a:lnTo>
                    <a:pt x="430" y="4377"/>
                  </a:lnTo>
                  <a:lnTo>
                    <a:pt x="428" y="4383"/>
                  </a:lnTo>
                  <a:cubicBezTo>
                    <a:pt x="427" y="4387"/>
                    <a:pt x="425" y="4391"/>
                    <a:pt x="423" y="4394"/>
                  </a:cubicBezTo>
                  <a:lnTo>
                    <a:pt x="418" y="4402"/>
                  </a:lnTo>
                  <a:lnTo>
                    <a:pt x="415" y="4406"/>
                  </a:lnTo>
                  <a:lnTo>
                    <a:pt x="423" y="4391"/>
                  </a:lnTo>
                  <a:lnTo>
                    <a:pt x="422" y="4392"/>
                  </a:lnTo>
                  <a:lnTo>
                    <a:pt x="420" y="4403"/>
                  </a:lnTo>
                  <a:lnTo>
                    <a:pt x="418" y="4421"/>
                  </a:lnTo>
                  <a:lnTo>
                    <a:pt x="415" y="4439"/>
                  </a:lnTo>
                  <a:lnTo>
                    <a:pt x="413" y="4456"/>
                  </a:lnTo>
                  <a:lnTo>
                    <a:pt x="408" y="4481"/>
                  </a:lnTo>
                  <a:lnTo>
                    <a:pt x="403" y="4500"/>
                  </a:lnTo>
                  <a:lnTo>
                    <a:pt x="398" y="4521"/>
                  </a:lnTo>
                  <a:lnTo>
                    <a:pt x="394" y="4540"/>
                  </a:lnTo>
                  <a:lnTo>
                    <a:pt x="389" y="4566"/>
                  </a:lnTo>
                  <a:lnTo>
                    <a:pt x="384" y="4591"/>
                  </a:lnTo>
                  <a:lnTo>
                    <a:pt x="380" y="4606"/>
                  </a:lnTo>
                  <a:lnTo>
                    <a:pt x="379" y="4608"/>
                  </a:lnTo>
                  <a:lnTo>
                    <a:pt x="377" y="4615"/>
                  </a:lnTo>
                  <a:lnTo>
                    <a:pt x="375" y="4623"/>
                  </a:lnTo>
                  <a:lnTo>
                    <a:pt x="373" y="4637"/>
                  </a:lnTo>
                  <a:lnTo>
                    <a:pt x="371" y="4656"/>
                  </a:lnTo>
                  <a:lnTo>
                    <a:pt x="368" y="4678"/>
                  </a:lnTo>
                  <a:lnTo>
                    <a:pt x="364" y="4700"/>
                  </a:lnTo>
                  <a:lnTo>
                    <a:pt x="362" y="4706"/>
                  </a:lnTo>
                  <a:cubicBezTo>
                    <a:pt x="361" y="4709"/>
                    <a:pt x="360" y="4712"/>
                    <a:pt x="358" y="4715"/>
                  </a:cubicBezTo>
                  <a:lnTo>
                    <a:pt x="352" y="4725"/>
                  </a:lnTo>
                  <a:lnTo>
                    <a:pt x="349" y="4729"/>
                  </a:lnTo>
                  <a:lnTo>
                    <a:pt x="356" y="4717"/>
                  </a:lnTo>
                  <a:lnTo>
                    <a:pt x="356" y="4717"/>
                  </a:lnTo>
                  <a:lnTo>
                    <a:pt x="354" y="4724"/>
                  </a:lnTo>
                  <a:lnTo>
                    <a:pt x="352" y="4739"/>
                  </a:lnTo>
                  <a:lnTo>
                    <a:pt x="347" y="4767"/>
                  </a:lnTo>
                  <a:lnTo>
                    <a:pt x="342" y="4799"/>
                  </a:lnTo>
                  <a:lnTo>
                    <a:pt x="337" y="4829"/>
                  </a:lnTo>
                  <a:lnTo>
                    <a:pt x="332" y="4854"/>
                  </a:lnTo>
                  <a:lnTo>
                    <a:pt x="326" y="4878"/>
                  </a:lnTo>
                  <a:lnTo>
                    <a:pt x="323" y="4887"/>
                  </a:lnTo>
                  <a:lnTo>
                    <a:pt x="320" y="4892"/>
                  </a:lnTo>
                  <a:lnTo>
                    <a:pt x="318" y="4898"/>
                  </a:lnTo>
                  <a:lnTo>
                    <a:pt x="320" y="4892"/>
                  </a:lnTo>
                  <a:lnTo>
                    <a:pt x="319" y="4897"/>
                  </a:lnTo>
                  <a:lnTo>
                    <a:pt x="316" y="4909"/>
                  </a:lnTo>
                  <a:lnTo>
                    <a:pt x="314" y="4924"/>
                  </a:lnTo>
                  <a:lnTo>
                    <a:pt x="312" y="4944"/>
                  </a:lnTo>
                  <a:lnTo>
                    <a:pt x="308" y="4961"/>
                  </a:lnTo>
                  <a:lnTo>
                    <a:pt x="304" y="4976"/>
                  </a:lnTo>
                  <a:lnTo>
                    <a:pt x="302" y="4980"/>
                  </a:lnTo>
                  <a:lnTo>
                    <a:pt x="301" y="4982"/>
                  </a:lnTo>
                  <a:lnTo>
                    <a:pt x="300" y="4987"/>
                  </a:lnTo>
                  <a:lnTo>
                    <a:pt x="298" y="4997"/>
                  </a:lnTo>
                  <a:lnTo>
                    <a:pt x="295" y="5015"/>
                  </a:lnTo>
                  <a:lnTo>
                    <a:pt x="293" y="5032"/>
                  </a:lnTo>
                  <a:lnTo>
                    <a:pt x="290" y="5049"/>
                  </a:lnTo>
                  <a:lnTo>
                    <a:pt x="287" y="5059"/>
                  </a:lnTo>
                  <a:lnTo>
                    <a:pt x="285" y="5070"/>
                  </a:lnTo>
                  <a:lnTo>
                    <a:pt x="280" y="5086"/>
                  </a:lnTo>
                  <a:lnTo>
                    <a:pt x="276" y="5108"/>
                  </a:lnTo>
                  <a:lnTo>
                    <a:pt x="271" y="5130"/>
                  </a:lnTo>
                  <a:lnTo>
                    <a:pt x="267" y="5160"/>
                  </a:lnTo>
                  <a:lnTo>
                    <a:pt x="262" y="5191"/>
                  </a:lnTo>
                  <a:lnTo>
                    <a:pt x="257" y="5216"/>
                  </a:lnTo>
                  <a:lnTo>
                    <a:pt x="253" y="5240"/>
                  </a:lnTo>
                  <a:lnTo>
                    <a:pt x="248" y="5269"/>
                  </a:lnTo>
                  <a:lnTo>
                    <a:pt x="243" y="5299"/>
                  </a:lnTo>
                  <a:lnTo>
                    <a:pt x="238" y="5327"/>
                  </a:lnTo>
                  <a:lnTo>
                    <a:pt x="233" y="5348"/>
                  </a:lnTo>
                  <a:cubicBezTo>
                    <a:pt x="232" y="5351"/>
                    <a:pt x="231" y="5355"/>
                    <a:pt x="229" y="5358"/>
                  </a:cubicBezTo>
                  <a:lnTo>
                    <a:pt x="226" y="5365"/>
                  </a:lnTo>
                  <a:lnTo>
                    <a:pt x="224" y="5369"/>
                  </a:lnTo>
                  <a:cubicBezTo>
                    <a:pt x="222" y="5371"/>
                    <a:pt x="221" y="5374"/>
                    <a:pt x="219" y="5376"/>
                  </a:cubicBezTo>
                  <a:lnTo>
                    <a:pt x="216" y="5379"/>
                  </a:lnTo>
                  <a:lnTo>
                    <a:pt x="221" y="5371"/>
                  </a:lnTo>
                  <a:lnTo>
                    <a:pt x="219" y="5376"/>
                  </a:lnTo>
                  <a:lnTo>
                    <a:pt x="224" y="5364"/>
                  </a:lnTo>
                  <a:lnTo>
                    <a:pt x="219" y="5382"/>
                  </a:lnTo>
                  <a:lnTo>
                    <a:pt x="214" y="5404"/>
                  </a:lnTo>
                  <a:lnTo>
                    <a:pt x="209" y="5422"/>
                  </a:lnTo>
                  <a:lnTo>
                    <a:pt x="205" y="5436"/>
                  </a:lnTo>
                  <a:lnTo>
                    <a:pt x="201" y="5455"/>
                  </a:lnTo>
                  <a:lnTo>
                    <a:pt x="196" y="5477"/>
                  </a:lnTo>
                  <a:lnTo>
                    <a:pt x="191" y="5504"/>
                  </a:lnTo>
                  <a:lnTo>
                    <a:pt x="187" y="5535"/>
                  </a:lnTo>
                  <a:lnTo>
                    <a:pt x="182" y="5561"/>
                  </a:lnTo>
                  <a:lnTo>
                    <a:pt x="177" y="5588"/>
                  </a:lnTo>
                  <a:lnTo>
                    <a:pt x="172" y="5609"/>
                  </a:lnTo>
                  <a:lnTo>
                    <a:pt x="170" y="5616"/>
                  </a:lnTo>
                  <a:lnTo>
                    <a:pt x="168" y="5625"/>
                  </a:lnTo>
                  <a:lnTo>
                    <a:pt x="166" y="5638"/>
                  </a:lnTo>
                  <a:lnTo>
                    <a:pt x="163" y="5656"/>
                  </a:lnTo>
                  <a:lnTo>
                    <a:pt x="161" y="5674"/>
                  </a:lnTo>
                  <a:lnTo>
                    <a:pt x="158" y="5690"/>
                  </a:lnTo>
                  <a:lnTo>
                    <a:pt x="153" y="5717"/>
                  </a:lnTo>
                  <a:lnTo>
                    <a:pt x="149" y="5739"/>
                  </a:lnTo>
                  <a:lnTo>
                    <a:pt x="139" y="5791"/>
                  </a:lnTo>
                  <a:lnTo>
                    <a:pt x="135" y="5812"/>
                  </a:lnTo>
                  <a:lnTo>
                    <a:pt x="130" y="5835"/>
                  </a:lnTo>
                  <a:lnTo>
                    <a:pt x="128" y="5849"/>
                  </a:lnTo>
                  <a:lnTo>
                    <a:pt x="126" y="5865"/>
                  </a:lnTo>
                  <a:lnTo>
                    <a:pt x="123" y="5884"/>
                  </a:lnTo>
                  <a:lnTo>
                    <a:pt x="120" y="5901"/>
                  </a:lnTo>
                  <a:lnTo>
                    <a:pt x="114" y="5926"/>
                  </a:lnTo>
                  <a:lnTo>
                    <a:pt x="107" y="5944"/>
                  </a:lnTo>
                  <a:lnTo>
                    <a:pt x="99" y="5958"/>
                  </a:lnTo>
                  <a:lnTo>
                    <a:pt x="94" y="5966"/>
                  </a:lnTo>
                  <a:cubicBezTo>
                    <a:pt x="80" y="5988"/>
                    <a:pt x="50" y="5994"/>
                    <a:pt x="28" y="5979"/>
                  </a:cubicBezTo>
                  <a:cubicBezTo>
                    <a:pt x="6" y="5964"/>
                    <a:pt x="0" y="5934"/>
                    <a:pt x="15" y="5912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8523288" y="3608388"/>
              <a:ext cx="996950" cy="874713"/>
            </a:xfrm>
            <a:custGeom>
              <a:avLst/>
              <a:gdLst>
                <a:gd name="T0" fmla="*/ 209 w 3266"/>
                <a:gd name="T1" fmla="*/ 63 h 2867"/>
                <a:gd name="T2" fmla="*/ 315 w 3266"/>
                <a:gd name="T3" fmla="*/ 136 h 2867"/>
                <a:gd name="T4" fmla="*/ 430 w 3266"/>
                <a:gd name="T5" fmla="*/ 227 h 2867"/>
                <a:gd name="T6" fmla="*/ 533 w 3266"/>
                <a:gd name="T7" fmla="*/ 573 h 2867"/>
                <a:gd name="T8" fmla="*/ 597 w 3266"/>
                <a:gd name="T9" fmla="*/ 657 h 2867"/>
                <a:gd name="T10" fmla="*/ 686 w 3266"/>
                <a:gd name="T11" fmla="*/ 682 h 2867"/>
                <a:gd name="T12" fmla="*/ 766 w 3266"/>
                <a:gd name="T13" fmla="*/ 756 h 2867"/>
                <a:gd name="T14" fmla="*/ 922 w 3266"/>
                <a:gd name="T15" fmla="*/ 855 h 2867"/>
                <a:gd name="T16" fmla="*/ 1008 w 3266"/>
                <a:gd name="T17" fmla="*/ 982 h 2867"/>
                <a:gd name="T18" fmla="*/ 1064 w 3266"/>
                <a:gd name="T19" fmla="*/ 1052 h 2867"/>
                <a:gd name="T20" fmla="*/ 1092 w 3266"/>
                <a:gd name="T21" fmla="*/ 1058 h 2867"/>
                <a:gd name="T22" fmla="*/ 1238 w 3266"/>
                <a:gd name="T23" fmla="*/ 1096 h 2867"/>
                <a:gd name="T24" fmla="*/ 1330 w 3266"/>
                <a:gd name="T25" fmla="*/ 1197 h 2867"/>
                <a:gd name="T26" fmla="*/ 1402 w 3266"/>
                <a:gd name="T27" fmla="*/ 1310 h 2867"/>
                <a:gd name="T28" fmla="*/ 1521 w 3266"/>
                <a:gd name="T29" fmla="*/ 1377 h 2867"/>
                <a:gd name="T30" fmla="*/ 1647 w 3266"/>
                <a:gd name="T31" fmla="*/ 1599 h 2867"/>
                <a:gd name="T32" fmla="*/ 1719 w 3266"/>
                <a:gd name="T33" fmla="*/ 1662 h 2867"/>
                <a:gd name="T34" fmla="*/ 1770 w 3266"/>
                <a:gd name="T35" fmla="*/ 1765 h 2867"/>
                <a:gd name="T36" fmla="*/ 1869 w 3266"/>
                <a:gd name="T37" fmla="*/ 1833 h 2867"/>
                <a:gd name="T38" fmla="*/ 2018 w 3266"/>
                <a:gd name="T39" fmla="*/ 1894 h 2867"/>
                <a:gd name="T40" fmla="*/ 2131 w 3266"/>
                <a:gd name="T41" fmla="*/ 1943 h 2867"/>
                <a:gd name="T42" fmla="*/ 2199 w 3266"/>
                <a:gd name="T43" fmla="*/ 1966 h 2867"/>
                <a:gd name="T44" fmla="*/ 2281 w 3266"/>
                <a:gd name="T45" fmla="*/ 1995 h 2867"/>
                <a:gd name="T46" fmla="*/ 2430 w 3266"/>
                <a:gd name="T47" fmla="*/ 2431 h 2867"/>
                <a:gd name="T48" fmla="*/ 2474 w 3266"/>
                <a:gd name="T49" fmla="*/ 2549 h 2867"/>
                <a:gd name="T50" fmla="*/ 2565 w 3266"/>
                <a:gd name="T51" fmla="*/ 2567 h 2867"/>
                <a:gd name="T52" fmla="*/ 2697 w 3266"/>
                <a:gd name="T53" fmla="*/ 2583 h 2867"/>
                <a:gd name="T54" fmla="*/ 2847 w 3266"/>
                <a:gd name="T55" fmla="*/ 2625 h 2867"/>
                <a:gd name="T56" fmla="*/ 2961 w 3266"/>
                <a:gd name="T57" fmla="*/ 2670 h 2867"/>
                <a:gd name="T58" fmla="*/ 3030 w 3266"/>
                <a:gd name="T59" fmla="*/ 2695 h 2867"/>
                <a:gd name="T60" fmla="*/ 3116 w 3266"/>
                <a:gd name="T61" fmla="*/ 2731 h 2867"/>
                <a:gd name="T62" fmla="*/ 3202 w 3266"/>
                <a:gd name="T63" fmla="*/ 2856 h 2867"/>
                <a:gd name="T64" fmla="*/ 3076 w 3266"/>
                <a:gd name="T65" fmla="*/ 2809 h 2867"/>
                <a:gd name="T66" fmla="*/ 2973 w 3266"/>
                <a:gd name="T67" fmla="*/ 2780 h 2867"/>
                <a:gd name="T68" fmla="*/ 2920 w 3266"/>
                <a:gd name="T69" fmla="*/ 2749 h 2867"/>
                <a:gd name="T70" fmla="*/ 2784 w 3266"/>
                <a:gd name="T71" fmla="*/ 2701 h 2867"/>
                <a:gd name="T72" fmla="*/ 2683 w 3266"/>
                <a:gd name="T73" fmla="*/ 2673 h 2867"/>
                <a:gd name="T74" fmla="*/ 2576 w 3266"/>
                <a:gd name="T75" fmla="*/ 2650 h 2867"/>
                <a:gd name="T76" fmla="*/ 2469 w 3266"/>
                <a:gd name="T77" fmla="*/ 2630 h 2867"/>
                <a:gd name="T78" fmla="*/ 2306 w 3266"/>
                <a:gd name="T79" fmla="*/ 2179 h 2867"/>
                <a:gd name="T80" fmla="*/ 2245 w 3266"/>
                <a:gd name="T81" fmla="*/ 2081 h 2867"/>
                <a:gd name="T82" fmla="*/ 2132 w 3266"/>
                <a:gd name="T83" fmla="*/ 2041 h 2867"/>
                <a:gd name="T84" fmla="*/ 2053 w 3266"/>
                <a:gd name="T85" fmla="*/ 2010 h 2867"/>
                <a:gd name="T86" fmla="*/ 1934 w 3266"/>
                <a:gd name="T87" fmla="*/ 1961 h 2867"/>
                <a:gd name="T88" fmla="*/ 1807 w 3266"/>
                <a:gd name="T89" fmla="*/ 1891 h 2867"/>
                <a:gd name="T90" fmla="*/ 1708 w 3266"/>
                <a:gd name="T91" fmla="*/ 1796 h 2867"/>
                <a:gd name="T92" fmla="*/ 1651 w 3266"/>
                <a:gd name="T93" fmla="*/ 1739 h 2867"/>
                <a:gd name="T94" fmla="*/ 1528 w 3266"/>
                <a:gd name="T95" fmla="*/ 1548 h 2867"/>
                <a:gd name="T96" fmla="*/ 1463 w 3266"/>
                <a:gd name="T97" fmla="*/ 1439 h 2867"/>
                <a:gd name="T98" fmla="*/ 1340 w 3266"/>
                <a:gd name="T99" fmla="*/ 1365 h 2867"/>
                <a:gd name="T100" fmla="*/ 1241 w 3266"/>
                <a:gd name="T101" fmla="*/ 1218 h 2867"/>
                <a:gd name="T102" fmla="*/ 1181 w 3266"/>
                <a:gd name="T103" fmla="*/ 1165 h 2867"/>
                <a:gd name="T104" fmla="*/ 1125 w 3266"/>
                <a:gd name="T105" fmla="*/ 1137 h 2867"/>
                <a:gd name="T106" fmla="*/ 982 w 3266"/>
                <a:gd name="T107" fmla="*/ 1108 h 2867"/>
                <a:gd name="T108" fmla="*/ 912 w 3266"/>
                <a:gd name="T109" fmla="*/ 1003 h 2867"/>
                <a:gd name="T110" fmla="*/ 814 w 3266"/>
                <a:gd name="T111" fmla="*/ 865 h 2867"/>
                <a:gd name="T112" fmla="*/ 728 w 3266"/>
                <a:gd name="T113" fmla="*/ 841 h 2867"/>
                <a:gd name="T114" fmla="*/ 648 w 3266"/>
                <a:gd name="T115" fmla="*/ 762 h 2867"/>
                <a:gd name="T116" fmla="*/ 539 w 3266"/>
                <a:gd name="T117" fmla="*/ 736 h 2867"/>
                <a:gd name="T118" fmla="*/ 414 w 3266"/>
                <a:gd name="T119" fmla="*/ 513 h 2867"/>
                <a:gd name="T120" fmla="*/ 331 w 3266"/>
                <a:gd name="T121" fmla="*/ 267 h 2867"/>
                <a:gd name="T122" fmla="*/ 217 w 3266"/>
                <a:gd name="T123" fmla="*/ 169 h 2867"/>
                <a:gd name="T124" fmla="*/ 153 w 3266"/>
                <a:gd name="T125" fmla="*/ 146 h 2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6" h="2867">
                  <a:moveTo>
                    <a:pt x="74" y="11"/>
                  </a:moveTo>
                  <a:lnTo>
                    <a:pt x="83" y="15"/>
                  </a:lnTo>
                  <a:lnTo>
                    <a:pt x="89" y="16"/>
                  </a:lnTo>
                  <a:lnTo>
                    <a:pt x="102" y="22"/>
                  </a:lnTo>
                  <a:cubicBezTo>
                    <a:pt x="106" y="23"/>
                    <a:pt x="109" y="26"/>
                    <a:pt x="113" y="28"/>
                  </a:cubicBezTo>
                  <a:lnTo>
                    <a:pt x="122" y="36"/>
                  </a:lnTo>
                  <a:lnTo>
                    <a:pt x="107" y="28"/>
                  </a:lnTo>
                  <a:lnTo>
                    <a:pt x="116" y="31"/>
                  </a:lnTo>
                  <a:lnTo>
                    <a:pt x="104" y="29"/>
                  </a:lnTo>
                  <a:lnTo>
                    <a:pt x="114" y="29"/>
                  </a:lnTo>
                  <a:cubicBezTo>
                    <a:pt x="123" y="29"/>
                    <a:pt x="131" y="32"/>
                    <a:pt x="138" y="37"/>
                  </a:cubicBezTo>
                  <a:lnTo>
                    <a:pt x="143" y="40"/>
                  </a:lnTo>
                  <a:lnTo>
                    <a:pt x="146" y="42"/>
                  </a:lnTo>
                  <a:lnTo>
                    <a:pt x="138" y="38"/>
                  </a:lnTo>
                  <a:lnTo>
                    <a:pt x="147" y="42"/>
                  </a:lnTo>
                  <a:cubicBezTo>
                    <a:pt x="152" y="44"/>
                    <a:pt x="157" y="46"/>
                    <a:pt x="161" y="50"/>
                  </a:cubicBezTo>
                  <a:lnTo>
                    <a:pt x="170" y="58"/>
                  </a:lnTo>
                  <a:lnTo>
                    <a:pt x="154" y="49"/>
                  </a:lnTo>
                  <a:lnTo>
                    <a:pt x="163" y="52"/>
                  </a:lnTo>
                  <a:lnTo>
                    <a:pt x="154" y="50"/>
                  </a:lnTo>
                  <a:lnTo>
                    <a:pt x="163" y="51"/>
                  </a:lnTo>
                  <a:lnTo>
                    <a:pt x="173" y="52"/>
                  </a:lnTo>
                  <a:lnTo>
                    <a:pt x="158" y="53"/>
                  </a:lnTo>
                  <a:lnTo>
                    <a:pt x="162" y="52"/>
                  </a:lnTo>
                  <a:cubicBezTo>
                    <a:pt x="165" y="51"/>
                    <a:pt x="169" y="50"/>
                    <a:pt x="172" y="50"/>
                  </a:cubicBezTo>
                  <a:lnTo>
                    <a:pt x="177" y="50"/>
                  </a:lnTo>
                  <a:cubicBezTo>
                    <a:pt x="189" y="50"/>
                    <a:pt x="201" y="55"/>
                    <a:pt x="209" y="63"/>
                  </a:cubicBezTo>
                  <a:lnTo>
                    <a:pt x="214" y="67"/>
                  </a:lnTo>
                  <a:lnTo>
                    <a:pt x="221" y="74"/>
                  </a:lnTo>
                  <a:lnTo>
                    <a:pt x="212" y="67"/>
                  </a:lnTo>
                  <a:lnTo>
                    <a:pt x="221" y="72"/>
                  </a:lnTo>
                  <a:lnTo>
                    <a:pt x="198" y="65"/>
                  </a:lnTo>
                  <a:lnTo>
                    <a:pt x="208" y="66"/>
                  </a:lnTo>
                  <a:lnTo>
                    <a:pt x="192" y="67"/>
                  </a:lnTo>
                  <a:lnTo>
                    <a:pt x="197" y="66"/>
                  </a:lnTo>
                  <a:lnTo>
                    <a:pt x="205" y="64"/>
                  </a:lnTo>
                  <a:cubicBezTo>
                    <a:pt x="214" y="62"/>
                    <a:pt x="224" y="63"/>
                    <a:pt x="233" y="66"/>
                  </a:cubicBezTo>
                  <a:lnTo>
                    <a:pt x="238" y="68"/>
                  </a:lnTo>
                  <a:lnTo>
                    <a:pt x="248" y="74"/>
                  </a:lnTo>
                  <a:lnTo>
                    <a:pt x="240" y="70"/>
                  </a:lnTo>
                  <a:lnTo>
                    <a:pt x="244" y="71"/>
                  </a:lnTo>
                  <a:lnTo>
                    <a:pt x="248" y="72"/>
                  </a:lnTo>
                  <a:cubicBezTo>
                    <a:pt x="254" y="74"/>
                    <a:pt x="259" y="77"/>
                    <a:pt x="264" y="81"/>
                  </a:cubicBezTo>
                  <a:lnTo>
                    <a:pt x="273" y="88"/>
                  </a:lnTo>
                  <a:cubicBezTo>
                    <a:pt x="275" y="90"/>
                    <a:pt x="277" y="92"/>
                    <a:pt x="279" y="94"/>
                  </a:cubicBezTo>
                  <a:lnTo>
                    <a:pt x="288" y="104"/>
                  </a:lnTo>
                  <a:cubicBezTo>
                    <a:pt x="290" y="106"/>
                    <a:pt x="292" y="108"/>
                    <a:pt x="293" y="111"/>
                  </a:cubicBezTo>
                  <a:lnTo>
                    <a:pt x="298" y="119"/>
                  </a:lnTo>
                  <a:lnTo>
                    <a:pt x="304" y="128"/>
                  </a:lnTo>
                  <a:lnTo>
                    <a:pt x="289" y="113"/>
                  </a:lnTo>
                  <a:lnTo>
                    <a:pt x="294" y="116"/>
                  </a:lnTo>
                  <a:lnTo>
                    <a:pt x="298" y="119"/>
                  </a:lnTo>
                  <a:cubicBezTo>
                    <a:pt x="302" y="121"/>
                    <a:pt x="306" y="125"/>
                    <a:pt x="310" y="129"/>
                  </a:cubicBezTo>
                  <a:lnTo>
                    <a:pt x="315" y="136"/>
                  </a:lnTo>
                  <a:lnTo>
                    <a:pt x="319" y="142"/>
                  </a:lnTo>
                  <a:lnTo>
                    <a:pt x="290" y="124"/>
                  </a:lnTo>
                  <a:lnTo>
                    <a:pt x="295" y="125"/>
                  </a:lnTo>
                  <a:lnTo>
                    <a:pt x="296" y="125"/>
                  </a:lnTo>
                  <a:cubicBezTo>
                    <a:pt x="307" y="126"/>
                    <a:pt x="317" y="131"/>
                    <a:pt x="324" y="139"/>
                  </a:cubicBezTo>
                  <a:lnTo>
                    <a:pt x="329" y="143"/>
                  </a:lnTo>
                  <a:lnTo>
                    <a:pt x="335" y="150"/>
                  </a:lnTo>
                  <a:lnTo>
                    <a:pt x="340" y="153"/>
                  </a:lnTo>
                  <a:lnTo>
                    <a:pt x="349" y="161"/>
                  </a:lnTo>
                  <a:lnTo>
                    <a:pt x="358" y="168"/>
                  </a:lnTo>
                  <a:cubicBezTo>
                    <a:pt x="360" y="169"/>
                    <a:pt x="362" y="171"/>
                    <a:pt x="364" y="173"/>
                  </a:cubicBezTo>
                  <a:lnTo>
                    <a:pt x="373" y="184"/>
                  </a:lnTo>
                  <a:lnTo>
                    <a:pt x="363" y="175"/>
                  </a:lnTo>
                  <a:lnTo>
                    <a:pt x="373" y="181"/>
                  </a:lnTo>
                  <a:cubicBezTo>
                    <a:pt x="376" y="183"/>
                    <a:pt x="378" y="186"/>
                    <a:pt x="381" y="188"/>
                  </a:cubicBezTo>
                  <a:lnTo>
                    <a:pt x="385" y="193"/>
                  </a:lnTo>
                  <a:lnTo>
                    <a:pt x="389" y="195"/>
                  </a:lnTo>
                  <a:lnTo>
                    <a:pt x="376" y="187"/>
                  </a:lnTo>
                  <a:lnTo>
                    <a:pt x="380" y="189"/>
                  </a:lnTo>
                  <a:lnTo>
                    <a:pt x="380" y="188"/>
                  </a:lnTo>
                  <a:cubicBezTo>
                    <a:pt x="388" y="191"/>
                    <a:pt x="395" y="195"/>
                    <a:pt x="401" y="201"/>
                  </a:cubicBezTo>
                  <a:lnTo>
                    <a:pt x="410" y="211"/>
                  </a:lnTo>
                  <a:lnTo>
                    <a:pt x="405" y="206"/>
                  </a:lnTo>
                  <a:lnTo>
                    <a:pt x="414" y="214"/>
                  </a:lnTo>
                  <a:lnTo>
                    <a:pt x="414" y="213"/>
                  </a:lnTo>
                  <a:cubicBezTo>
                    <a:pt x="418" y="216"/>
                    <a:pt x="422" y="219"/>
                    <a:pt x="425" y="222"/>
                  </a:cubicBezTo>
                  <a:lnTo>
                    <a:pt x="430" y="227"/>
                  </a:lnTo>
                  <a:cubicBezTo>
                    <a:pt x="432" y="230"/>
                    <a:pt x="434" y="232"/>
                    <a:pt x="435" y="235"/>
                  </a:cubicBezTo>
                  <a:lnTo>
                    <a:pt x="440" y="244"/>
                  </a:lnTo>
                  <a:cubicBezTo>
                    <a:pt x="442" y="247"/>
                    <a:pt x="444" y="250"/>
                    <a:pt x="445" y="253"/>
                  </a:cubicBezTo>
                  <a:lnTo>
                    <a:pt x="449" y="267"/>
                  </a:lnTo>
                  <a:lnTo>
                    <a:pt x="453" y="282"/>
                  </a:lnTo>
                  <a:lnTo>
                    <a:pt x="455" y="300"/>
                  </a:lnTo>
                  <a:lnTo>
                    <a:pt x="458" y="312"/>
                  </a:lnTo>
                  <a:lnTo>
                    <a:pt x="460" y="322"/>
                  </a:lnTo>
                  <a:lnTo>
                    <a:pt x="461" y="324"/>
                  </a:lnTo>
                  <a:lnTo>
                    <a:pt x="463" y="330"/>
                  </a:lnTo>
                  <a:lnTo>
                    <a:pt x="464" y="331"/>
                  </a:lnTo>
                  <a:lnTo>
                    <a:pt x="468" y="342"/>
                  </a:lnTo>
                  <a:lnTo>
                    <a:pt x="474" y="367"/>
                  </a:lnTo>
                  <a:lnTo>
                    <a:pt x="478" y="390"/>
                  </a:lnTo>
                  <a:lnTo>
                    <a:pt x="483" y="413"/>
                  </a:lnTo>
                  <a:lnTo>
                    <a:pt x="488" y="434"/>
                  </a:lnTo>
                  <a:lnTo>
                    <a:pt x="489" y="436"/>
                  </a:lnTo>
                  <a:lnTo>
                    <a:pt x="486" y="430"/>
                  </a:lnTo>
                  <a:lnTo>
                    <a:pt x="489" y="435"/>
                  </a:lnTo>
                  <a:lnTo>
                    <a:pt x="495" y="449"/>
                  </a:lnTo>
                  <a:lnTo>
                    <a:pt x="506" y="485"/>
                  </a:lnTo>
                  <a:lnTo>
                    <a:pt x="511" y="507"/>
                  </a:lnTo>
                  <a:lnTo>
                    <a:pt x="516" y="527"/>
                  </a:lnTo>
                  <a:lnTo>
                    <a:pt x="525" y="554"/>
                  </a:lnTo>
                  <a:lnTo>
                    <a:pt x="521" y="546"/>
                  </a:lnTo>
                  <a:lnTo>
                    <a:pt x="526" y="555"/>
                  </a:lnTo>
                  <a:lnTo>
                    <a:pt x="533" y="573"/>
                  </a:lnTo>
                  <a:cubicBezTo>
                    <a:pt x="535" y="576"/>
                    <a:pt x="535" y="579"/>
                    <a:pt x="536" y="583"/>
                  </a:cubicBezTo>
                  <a:lnTo>
                    <a:pt x="538" y="599"/>
                  </a:lnTo>
                  <a:lnTo>
                    <a:pt x="541" y="624"/>
                  </a:lnTo>
                  <a:lnTo>
                    <a:pt x="543" y="644"/>
                  </a:lnTo>
                  <a:lnTo>
                    <a:pt x="545" y="659"/>
                  </a:lnTo>
                  <a:lnTo>
                    <a:pt x="540" y="643"/>
                  </a:lnTo>
                  <a:lnTo>
                    <a:pt x="545" y="653"/>
                  </a:lnTo>
                  <a:lnTo>
                    <a:pt x="536" y="641"/>
                  </a:lnTo>
                  <a:lnTo>
                    <a:pt x="541" y="646"/>
                  </a:lnTo>
                  <a:lnTo>
                    <a:pt x="549" y="654"/>
                  </a:lnTo>
                  <a:lnTo>
                    <a:pt x="544" y="649"/>
                  </a:lnTo>
                  <a:lnTo>
                    <a:pt x="553" y="655"/>
                  </a:lnTo>
                  <a:lnTo>
                    <a:pt x="554" y="656"/>
                  </a:lnTo>
                  <a:lnTo>
                    <a:pt x="535" y="650"/>
                  </a:lnTo>
                  <a:lnTo>
                    <a:pt x="540" y="650"/>
                  </a:lnTo>
                  <a:lnTo>
                    <a:pt x="504" y="662"/>
                  </a:lnTo>
                  <a:lnTo>
                    <a:pt x="508" y="658"/>
                  </a:lnTo>
                  <a:lnTo>
                    <a:pt x="513" y="654"/>
                  </a:lnTo>
                  <a:cubicBezTo>
                    <a:pt x="522" y="646"/>
                    <a:pt x="533" y="641"/>
                    <a:pt x="545" y="641"/>
                  </a:cubicBezTo>
                  <a:lnTo>
                    <a:pt x="549" y="641"/>
                  </a:lnTo>
                  <a:cubicBezTo>
                    <a:pt x="553" y="641"/>
                    <a:pt x="556" y="642"/>
                    <a:pt x="560" y="643"/>
                  </a:cubicBezTo>
                  <a:lnTo>
                    <a:pt x="564" y="644"/>
                  </a:lnTo>
                  <a:lnTo>
                    <a:pt x="549" y="643"/>
                  </a:lnTo>
                  <a:lnTo>
                    <a:pt x="554" y="642"/>
                  </a:lnTo>
                  <a:cubicBezTo>
                    <a:pt x="558" y="642"/>
                    <a:pt x="561" y="642"/>
                    <a:pt x="564" y="642"/>
                  </a:cubicBezTo>
                  <a:lnTo>
                    <a:pt x="569" y="643"/>
                  </a:lnTo>
                  <a:cubicBezTo>
                    <a:pt x="580" y="644"/>
                    <a:pt x="590" y="649"/>
                    <a:pt x="597" y="657"/>
                  </a:cubicBezTo>
                  <a:lnTo>
                    <a:pt x="602" y="662"/>
                  </a:lnTo>
                  <a:cubicBezTo>
                    <a:pt x="604" y="663"/>
                    <a:pt x="606" y="665"/>
                    <a:pt x="607" y="667"/>
                  </a:cubicBezTo>
                  <a:lnTo>
                    <a:pt x="611" y="673"/>
                  </a:lnTo>
                  <a:lnTo>
                    <a:pt x="599" y="661"/>
                  </a:lnTo>
                  <a:lnTo>
                    <a:pt x="608" y="667"/>
                  </a:lnTo>
                  <a:lnTo>
                    <a:pt x="585" y="660"/>
                  </a:lnTo>
                  <a:lnTo>
                    <a:pt x="594" y="660"/>
                  </a:lnTo>
                  <a:lnTo>
                    <a:pt x="587" y="660"/>
                  </a:lnTo>
                  <a:lnTo>
                    <a:pt x="591" y="660"/>
                  </a:lnTo>
                  <a:lnTo>
                    <a:pt x="601" y="659"/>
                  </a:lnTo>
                  <a:cubicBezTo>
                    <a:pt x="610" y="659"/>
                    <a:pt x="618" y="662"/>
                    <a:pt x="625" y="666"/>
                  </a:cubicBezTo>
                  <a:lnTo>
                    <a:pt x="629" y="668"/>
                  </a:lnTo>
                  <a:lnTo>
                    <a:pt x="632" y="670"/>
                  </a:lnTo>
                  <a:lnTo>
                    <a:pt x="601" y="666"/>
                  </a:lnTo>
                  <a:lnTo>
                    <a:pt x="605" y="665"/>
                  </a:lnTo>
                  <a:lnTo>
                    <a:pt x="610" y="664"/>
                  </a:lnTo>
                  <a:cubicBezTo>
                    <a:pt x="623" y="661"/>
                    <a:pt x="636" y="663"/>
                    <a:pt x="647" y="671"/>
                  </a:cubicBezTo>
                  <a:lnTo>
                    <a:pt x="652" y="675"/>
                  </a:lnTo>
                  <a:lnTo>
                    <a:pt x="659" y="680"/>
                  </a:lnTo>
                  <a:lnTo>
                    <a:pt x="616" y="671"/>
                  </a:lnTo>
                  <a:lnTo>
                    <a:pt x="621" y="670"/>
                  </a:lnTo>
                  <a:lnTo>
                    <a:pt x="624" y="669"/>
                  </a:lnTo>
                  <a:cubicBezTo>
                    <a:pt x="631" y="666"/>
                    <a:pt x="639" y="666"/>
                    <a:pt x="646" y="667"/>
                  </a:cubicBezTo>
                  <a:lnTo>
                    <a:pt x="656" y="669"/>
                  </a:lnTo>
                  <a:cubicBezTo>
                    <a:pt x="661" y="669"/>
                    <a:pt x="666" y="671"/>
                    <a:pt x="671" y="673"/>
                  </a:cubicBezTo>
                  <a:lnTo>
                    <a:pt x="680" y="678"/>
                  </a:lnTo>
                  <a:cubicBezTo>
                    <a:pt x="682" y="680"/>
                    <a:pt x="685" y="681"/>
                    <a:pt x="686" y="682"/>
                  </a:cubicBezTo>
                  <a:lnTo>
                    <a:pt x="696" y="689"/>
                  </a:lnTo>
                  <a:lnTo>
                    <a:pt x="706" y="697"/>
                  </a:lnTo>
                  <a:lnTo>
                    <a:pt x="686" y="688"/>
                  </a:lnTo>
                  <a:lnTo>
                    <a:pt x="691" y="689"/>
                  </a:lnTo>
                  <a:lnTo>
                    <a:pt x="696" y="690"/>
                  </a:lnTo>
                  <a:cubicBezTo>
                    <a:pt x="706" y="692"/>
                    <a:pt x="715" y="697"/>
                    <a:pt x="722" y="705"/>
                  </a:cubicBezTo>
                  <a:lnTo>
                    <a:pt x="731" y="715"/>
                  </a:lnTo>
                  <a:cubicBezTo>
                    <a:pt x="733" y="717"/>
                    <a:pt x="735" y="720"/>
                    <a:pt x="736" y="722"/>
                  </a:cubicBezTo>
                  <a:lnTo>
                    <a:pt x="741" y="730"/>
                  </a:lnTo>
                  <a:lnTo>
                    <a:pt x="747" y="740"/>
                  </a:lnTo>
                  <a:lnTo>
                    <a:pt x="732" y="724"/>
                  </a:lnTo>
                  <a:lnTo>
                    <a:pt x="737" y="728"/>
                  </a:lnTo>
                  <a:lnTo>
                    <a:pt x="741" y="730"/>
                  </a:lnTo>
                  <a:cubicBezTo>
                    <a:pt x="746" y="733"/>
                    <a:pt x="750" y="738"/>
                    <a:pt x="754" y="743"/>
                  </a:cubicBezTo>
                  <a:lnTo>
                    <a:pt x="758" y="749"/>
                  </a:lnTo>
                  <a:lnTo>
                    <a:pt x="761" y="752"/>
                  </a:lnTo>
                  <a:lnTo>
                    <a:pt x="753" y="745"/>
                  </a:lnTo>
                  <a:lnTo>
                    <a:pt x="762" y="752"/>
                  </a:lnTo>
                  <a:lnTo>
                    <a:pt x="752" y="745"/>
                  </a:lnTo>
                  <a:lnTo>
                    <a:pt x="761" y="749"/>
                  </a:lnTo>
                  <a:lnTo>
                    <a:pt x="776" y="757"/>
                  </a:lnTo>
                  <a:lnTo>
                    <a:pt x="784" y="763"/>
                  </a:lnTo>
                  <a:lnTo>
                    <a:pt x="776" y="759"/>
                  </a:lnTo>
                  <a:lnTo>
                    <a:pt x="781" y="761"/>
                  </a:lnTo>
                  <a:lnTo>
                    <a:pt x="761" y="756"/>
                  </a:lnTo>
                  <a:lnTo>
                    <a:pt x="766" y="756"/>
                  </a:lnTo>
                  <a:lnTo>
                    <a:pt x="766" y="756"/>
                  </a:lnTo>
                  <a:cubicBezTo>
                    <a:pt x="768" y="756"/>
                    <a:pt x="771" y="756"/>
                    <a:pt x="773" y="756"/>
                  </a:cubicBezTo>
                  <a:lnTo>
                    <a:pt x="783" y="757"/>
                  </a:lnTo>
                  <a:cubicBezTo>
                    <a:pt x="790" y="757"/>
                    <a:pt x="797" y="759"/>
                    <a:pt x="804" y="763"/>
                  </a:cubicBezTo>
                  <a:lnTo>
                    <a:pt x="808" y="765"/>
                  </a:lnTo>
                  <a:lnTo>
                    <a:pt x="808" y="764"/>
                  </a:lnTo>
                  <a:lnTo>
                    <a:pt x="785" y="761"/>
                  </a:lnTo>
                  <a:lnTo>
                    <a:pt x="789" y="761"/>
                  </a:lnTo>
                  <a:lnTo>
                    <a:pt x="789" y="761"/>
                  </a:lnTo>
                  <a:cubicBezTo>
                    <a:pt x="795" y="759"/>
                    <a:pt x="802" y="759"/>
                    <a:pt x="809" y="760"/>
                  </a:cubicBezTo>
                  <a:lnTo>
                    <a:pt x="818" y="762"/>
                  </a:lnTo>
                  <a:cubicBezTo>
                    <a:pt x="821" y="763"/>
                    <a:pt x="824" y="764"/>
                    <a:pt x="827" y="765"/>
                  </a:cubicBezTo>
                  <a:lnTo>
                    <a:pt x="837" y="769"/>
                  </a:lnTo>
                  <a:lnTo>
                    <a:pt x="848" y="775"/>
                  </a:lnTo>
                  <a:lnTo>
                    <a:pt x="840" y="772"/>
                  </a:lnTo>
                  <a:lnTo>
                    <a:pt x="849" y="774"/>
                  </a:lnTo>
                  <a:cubicBezTo>
                    <a:pt x="853" y="775"/>
                    <a:pt x="857" y="777"/>
                    <a:pt x="860" y="779"/>
                  </a:cubicBezTo>
                  <a:lnTo>
                    <a:pt x="865" y="781"/>
                  </a:lnTo>
                  <a:lnTo>
                    <a:pt x="874" y="787"/>
                  </a:lnTo>
                  <a:cubicBezTo>
                    <a:pt x="879" y="790"/>
                    <a:pt x="883" y="794"/>
                    <a:pt x="886" y="799"/>
                  </a:cubicBezTo>
                  <a:lnTo>
                    <a:pt x="890" y="806"/>
                  </a:lnTo>
                  <a:lnTo>
                    <a:pt x="897" y="816"/>
                  </a:lnTo>
                  <a:lnTo>
                    <a:pt x="905" y="828"/>
                  </a:lnTo>
                  <a:lnTo>
                    <a:pt x="900" y="822"/>
                  </a:lnTo>
                  <a:lnTo>
                    <a:pt x="905" y="828"/>
                  </a:lnTo>
                  <a:lnTo>
                    <a:pt x="914" y="839"/>
                  </a:lnTo>
                  <a:cubicBezTo>
                    <a:pt x="915" y="841"/>
                    <a:pt x="916" y="843"/>
                    <a:pt x="917" y="845"/>
                  </a:cubicBezTo>
                  <a:lnTo>
                    <a:pt x="922" y="855"/>
                  </a:lnTo>
                  <a:lnTo>
                    <a:pt x="927" y="865"/>
                  </a:lnTo>
                  <a:lnTo>
                    <a:pt x="916" y="850"/>
                  </a:lnTo>
                  <a:lnTo>
                    <a:pt x="921" y="855"/>
                  </a:lnTo>
                  <a:lnTo>
                    <a:pt x="923" y="856"/>
                  </a:lnTo>
                  <a:cubicBezTo>
                    <a:pt x="926" y="859"/>
                    <a:pt x="930" y="862"/>
                    <a:pt x="932" y="866"/>
                  </a:cubicBezTo>
                  <a:lnTo>
                    <a:pt x="942" y="879"/>
                  </a:lnTo>
                  <a:lnTo>
                    <a:pt x="945" y="882"/>
                  </a:lnTo>
                  <a:lnTo>
                    <a:pt x="949" y="888"/>
                  </a:lnTo>
                  <a:cubicBezTo>
                    <a:pt x="952" y="891"/>
                    <a:pt x="954" y="895"/>
                    <a:pt x="956" y="899"/>
                  </a:cubicBezTo>
                  <a:lnTo>
                    <a:pt x="961" y="909"/>
                  </a:lnTo>
                  <a:lnTo>
                    <a:pt x="965" y="919"/>
                  </a:lnTo>
                  <a:lnTo>
                    <a:pt x="957" y="906"/>
                  </a:lnTo>
                  <a:lnTo>
                    <a:pt x="962" y="912"/>
                  </a:lnTo>
                  <a:lnTo>
                    <a:pt x="967" y="917"/>
                  </a:lnTo>
                  <a:cubicBezTo>
                    <a:pt x="969" y="919"/>
                    <a:pt x="970" y="921"/>
                    <a:pt x="972" y="924"/>
                  </a:cubicBezTo>
                  <a:lnTo>
                    <a:pt x="977" y="932"/>
                  </a:lnTo>
                  <a:lnTo>
                    <a:pt x="982" y="941"/>
                  </a:lnTo>
                  <a:lnTo>
                    <a:pt x="973" y="929"/>
                  </a:lnTo>
                  <a:lnTo>
                    <a:pt x="978" y="934"/>
                  </a:lnTo>
                  <a:lnTo>
                    <a:pt x="982" y="938"/>
                  </a:lnTo>
                  <a:cubicBezTo>
                    <a:pt x="984" y="939"/>
                    <a:pt x="986" y="941"/>
                    <a:pt x="988" y="944"/>
                  </a:cubicBezTo>
                  <a:lnTo>
                    <a:pt x="997" y="956"/>
                  </a:lnTo>
                  <a:cubicBezTo>
                    <a:pt x="999" y="958"/>
                    <a:pt x="1001" y="960"/>
                    <a:pt x="1002" y="963"/>
                  </a:cubicBezTo>
                  <a:lnTo>
                    <a:pt x="1011" y="981"/>
                  </a:lnTo>
                  <a:lnTo>
                    <a:pt x="1016" y="991"/>
                  </a:lnTo>
                  <a:lnTo>
                    <a:pt x="1019" y="995"/>
                  </a:lnTo>
                  <a:lnTo>
                    <a:pt x="1008" y="982"/>
                  </a:lnTo>
                  <a:lnTo>
                    <a:pt x="1013" y="986"/>
                  </a:lnTo>
                  <a:lnTo>
                    <a:pt x="1017" y="990"/>
                  </a:lnTo>
                  <a:cubicBezTo>
                    <a:pt x="1021" y="993"/>
                    <a:pt x="1025" y="997"/>
                    <a:pt x="1028" y="1002"/>
                  </a:cubicBezTo>
                  <a:lnTo>
                    <a:pt x="1031" y="1006"/>
                  </a:lnTo>
                  <a:lnTo>
                    <a:pt x="1035" y="1015"/>
                  </a:lnTo>
                  <a:lnTo>
                    <a:pt x="1038" y="1021"/>
                  </a:lnTo>
                  <a:lnTo>
                    <a:pt x="1024" y="1003"/>
                  </a:lnTo>
                  <a:lnTo>
                    <a:pt x="1027" y="1005"/>
                  </a:lnTo>
                  <a:lnTo>
                    <a:pt x="960" y="1012"/>
                  </a:lnTo>
                  <a:lnTo>
                    <a:pt x="963" y="1009"/>
                  </a:lnTo>
                  <a:lnTo>
                    <a:pt x="954" y="1024"/>
                  </a:lnTo>
                  <a:lnTo>
                    <a:pt x="957" y="1017"/>
                  </a:lnTo>
                  <a:lnTo>
                    <a:pt x="959" y="1011"/>
                  </a:lnTo>
                  <a:cubicBezTo>
                    <a:pt x="966" y="992"/>
                    <a:pt x="984" y="979"/>
                    <a:pt x="1004" y="979"/>
                  </a:cubicBezTo>
                  <a:lnTo>
                    <a:pt x="1006" y="979"/>
                  </a:lnTo>
                  <a:cubicBezTo>
                    <a:pt x="1027" y="979"/>
                    <a:pt x="1046" y="993"/>
                    <a:pt x="1052" y="1013"/>
                  </a:cubicBezTo>
                  <a:lnTo>
                    <a:pt x="1055" y="1021"/>
                  </a:lnTo>
                  <a:lnTo>
                    <a:pt x="1059" y="1041"/>
                  </a:lnTo>
                  <a:lnTo>
                    <a:pt x="1061" y="1057"/>
                  </a:lnTo>
                  <a:lnTo>
                    <a:pt x="1063" y="1063"/>
                  </a:lnTo>
                  <a:lnTo>
                    <a:pt x="1050" y="1041"/>
                  </a:lnTo>
                  <a:lnTo>
                    <a:pt x="1055" y="1046"/>
                  </a:lnTo>
                  <a:lnTo>
                    <a:pt x="1040" y="1036"/>
                  </a:lnTo>
                  <a:lnTo>
                    <a:pt x="1045" y="1038"/>
                  </a:lnTo>
                  <a:cubicBezTo>
                    <a:pt x="1050" y="1040"/>
                    <a:pt x="1055" y="1043"/>
                    <a:pt x="1059" y="1048"/>
                  </a:cubicBezTo>
                  <a:lnTo>
                    <a:pt x="1064" y="1052"/>
                  </a:lnTo>
                  <a:lnTo>
                    <a:pt x="1064" y="1052"/>
                  </a:lnTo>
                  <a:lnTo>
                    <a:pt x="1039" y="1042"/>
                  </a:lnTo>
                  <a:lnTo>
                    <a:pt x="1044" y="1042"/>
                  </a:lnTo>
                  <a:lnTo>
                    <a:pt x="1049" y="1043"/>
                  </a:lnTo>
                  <a:cubicBezTo>
                    <a:pt x="1057" y="1044"/>
                    <a:pt x="1065" y="1047"/>
                    <a:pt x="1071" y="1051"/>
                  </a:cubicBezTo>
                  <a:lnTo>
                    <a:pt x="1076" y="1055"/>
                  </a:lnTo>
                  <a:lnTo>
                    <a:pt x="1077" y="1055"/>
                  </a:lnTo>
                  <a:lnTo>
                    <a:pt x="1036" y="1052"/>
                  </a:lnTo>
                  <a:lnTo>
                    <a:pt x="1041" y="1050"/>
                  </a:lnTo>
                  <a:lnTo>
                    <a:pt x="1032" y="1055"/>
                  </a:lnTo>
                  <a:lnTo>
                    <a:pt x="1036" y="1052"/>
                  </a:lnTo>
                  <a:cubicBezTo>
                    <a:pt x="1044" y="1046"/>
                    <a:pt x="1053" y="1043"/>
                    <a:pt x="1063" y="1043"/>
                  </a:cubicBezTo>
                  <a:lnTo>
                    <a:pt x="1068" y="1043"/>
                  </a:lnTo>
                  <a:cubicBezTo>
                    <a:pt x="1073" y="1043"/>
                    <a:pt x="1078" y="1044"/>
                    <a:pt x="1083" y="1046"/>
                  </a:cubicBezTo>
                  <a:lnTo>
                    <a:pt x="1088" y="1047"/>
                  </a:lnTo>
                  <a:lnTo>
                    <a:pt x="1094" y="1049"/>
                  </a:lnTo>
                  <a:cubicBezTo>
                    <a:pt x="1101" y="1051"/>
                    <a:pt x="1108" y="1055"/>
                    <a:pt x="1114" y="1060"/>
                  </a:cubicBezTo>
                  <a:lnTo>
                    <a:pt x="1118" y="1064"/>
                  </a:lnTo>
                  <a:lnTo>
                    <a:pt x="1111" y="1058"/>
                  </a:lnTo>
                  <a:lnTo>
                    <a:pt x="1116" y="1061"/>
                  </a:lnTo>
                  <a:lnTo>
                    <a:pt x="1062" y="1065"/>
                  </a:lnTo>
                  <a:lnTo>
                    <a:pt x="1066" y="1061"/>
                  </a:lnTo>
                  <a:lnTo>
                    <a:pt x="1069" y="1059"/>
                  </a:lnTo>
                  <a:cubicBezTo>
                    <a:pt x="1085" y="1044"/>
                    <a:pt x="1110" y="1043"/>
                    <a:pt x="1128" y="1056"/>
                  </a:cubicBezTo>
                  <a:lnTo>
                    <a:pt x="1133" y="1059"/>
                  </a:lnTo>
                  <a:cubicBezTo>
                    <a:pt x="1135" y="1061"/>
                    <a:pt x="1137" y="1063"/>
                    <a:pt x="1139" y="1065"/>
                  </a:cubicBezTo>
                  <a:lnTo>
                    <a:pt x="1144" y="1069"/>
                  </a:lnTo>
                  <a:lnTo>
                    <a:pt x="1092" y="1058"/>
                  </a:lnTo>
                  <a:lnTo>
                    <a:pt x="1097" y="1056"/>
                  </a:lnTo>
                  <a:lnTo>
                    <a:pt x="1100" y="1055"/>
                  </a:lnTo>
                  <a:cubicBezTo>
                    <a:pt x="1110" y="1050"/>
                    <a:pt x="1122" y="1050"/>
                    <a:pt x="1133" y="1053"/>
                  </a:cubicBezTo>
                  <a:lnTo>
                    <a:pt x="1138" y="1054"/>
                  </a:lnTo>
                  <a:lnTo>
                    <a:pt x="1144" y="1056"/>
                  </a:lnTo>
                  <a:lnTo>
                    <a:pt x="1097" y="1066"/>
                  </a:lnTo>
                  <a:lnTo>
                    <a:pt x="1102" y="1062"/>
                  </a:lnTo>
                  <a:lnTo>
                    <a:pt x="1111" y="1055"/>
                  </a:lnTo>
                  <a:cubicBezTo>
                    <a:pt x="1122" y="1047"/>
                    <a:pt x="1136" y="1045"/>
                    <a:pt x="1149" y="1048"/>
                  </a:cubicBezTo>
                  <a:lnTo>
                    <a:pt x="1153" y="1049"/>
                  </a:lnTo>
                  <a:cubicBezTo>
                    <a:pt x="1158" y="1050"/>
                    <a:pt x="1163" y="1052"/>
                    <a:pt x="1168" y="1054"/>
                  </a:cubicBezTo>
                  <a:lnTo>
                    <a:pt x="1173" y="1057"/>
                  </a:lnTo>
                  <a:cubicBezTo>
                    <a:pt x="1175" y="1059"/>
                    <a:pt x="1178" y="1061"/>
                    <a:pt x="1180" y="1063"/>
                  </a:cubicBezTo>
                  <a:lnTo>
                    <a:pt x="1184" y="1067"/>
                  </a:lnTo>
                  <a:lnTo>
                    <a:pt x="1189" y="1071"/>
                  </a:lnTo>
                  <a:lnTo>
                    <a:pt x="1167" y="1059"/>
                  </a:lnTo>
                  <a:lnTo>
                    <a:pt x="1176" y="1061"/>
                  </a:lnTo>
                  <a:cubicBezTo>
                    <a:pt x="1180" y="1062"/>
                    <a:pt x="1184" y="1063"/>
                    <a:pt x="1187" y="1065"/>
                  </a:cubicBezTo>
                  <a:lnTo>
                    <a:pt x="1197" y="1070"/>
                  </a:lnTo>
                  <a:lnTo>
                    <a:pt x="1206" y="1074"/>
                  </a:lnTo>
                  <a:lnTo>
                    <a:pt x="1190" y="1070"/>
                  </a:lnTo>
                  <a:lnTo>
                    <a:pt x="1195" y="1070"/>
                  </a:lnTo>
                  <a:cubicBezTo>
                    <a:pt x="1199" y="1071"/>
                    <a:pt x="1202" y="1071"/>
                    <a:pt x="1206" y="1072"/>
                  </a:cubicBezTo>
                  <a:lnTo>
                    <a:pt x="1210" y="1074"/>
                  </a:lnTo>
                  <a:cubicBezTo>
                    <a:pt x="1218" y="1077"/>
                    <a:pt x="1225" y="1081"/>
                    <a:pt x="1231" y="1087"/>
                  </a:cubicBezTo>
                  <a:lnTo>
                    <a:pt x="1235" y="1092"/>
                  </a:lnTo>
                  <a:lnTo>
                    <a:pt x="1238" y="1096"/>
                  </a:lnTo>
                  <a:lnTo>
                    <a:pt x="1210" y="1082"/>
                  </a:lnTo>
                  <a:lnTo>
                    <a:pt x="1214" y="1082"/>
                  </a:lnTo>
                  <a:lnTo>
                    <a:pt x="1214" y="1082"/>
                  </a:lnTo>
                  <a:cubicBezTo>
                    <a:pt x="1225" y="1082"/>
                    <a:pt x="1235" y="1086"/>
                    <a:pt x="1243" y="1092"/>
                  </a:cubicBezTo>
                  <a:lnTo>
                    <a:pt x="1248" y="1096"/>
                  </a:lnTo>
                  <a:lnTo>
                    <a:pt x="1255" y="1102"/>
                  </a:lnTo>
                  <a:lnTo>
                    <a:pt x="1240" y="1092"/>
                  </a:lnTo>
                  <a:lnTo>
                    <a:pt x="1249" y="1096"/>
                  </a:lnTo>
                  <a:cubicBezTo>
                    <a:pt x="1252" y="1097"/>
                    <a:pt x="1254" y="1098"/>
                    <a:pt x="1257" y="1099"/>
                  </a:cubicBezTo>
                  <a:lnTo>
                    <a:pt x="1266" y="1105"/>
                  </a:lnTo>
                  <a:cubicBezTo>
                    <a:pt x="1270" y="1107"/>
                    <a:pt x="1274" y="1111"/>
                    <a:pt x="1278" y="1114"/>
                  </a:cubicBezTo>
                  <a:lnTo>
                    <a:pt x="1287" y="1125"/>
                  </a:lnTo>
                  <a:lnTo>
                    <a:pt x="1297" y="1137"/>
                  </a:lnTo>
                  <a:lnTo>
                    <a:pt x="1290" y="1130"/>
                  </a:lnTo>
                  <a:lnTo>
                    <a:pt x="1295" y="1134"/>
                  </a:lnTo>
                  <a:lnTo>
                    <a:pt x="1295" y="1133"/>
                  </a:lnTo>
                  <a:cubicBezTo>
                    <a:pt x="1300" y="1136"/>
                    <a:pt x="1304" y="1140"/>
                    <a:pt x="1308" y="1144"/>
                  </a:cubicBezTo>
                  <a:lnTo>
                    <a:pt x="1312" y="1150"/>
                  </a:lnTo>
                  <a:cubicBezTo>
                    <a:pt x="1314" y="1151"/>
                    <a:pt x="1315" y="1153"/>
                    <a:pt x="1316" y="1155"/>
                  </a:cubicBezTo>
                  <a:lnTo>
                    <a:pt x="1321" y="1163"/>
                  </a:lnTo>
                  <a:lnTo>
                    <a:pt x="1328" y="1179"/>
                  </a:lnTo>
                  <a:lnTo>
                    <a:pt x="1334" y="1195"/>
                  </a:lnTo>
                  <a:lnTo>
                    <a:pt x="1338" y="1203"/>
                  </a:lnTo>
                  <a:lnTo>
                    <a:pt x="1342" y="1211"/>
                  </a:lnTo>
                  <a:lnTo>
                    <a:pt x="1331" y="1196"/>
                  </a:lnTo>
                  <a:lnTo>
                    <a:pt x="1336" y="1201"/>
                  </a:lnTo>
                  <a:lnTo>
                    <a:pt x="1330" y="1197"/>
                  </a:lnTo>
                  <a:lnTo>
                    <a:pt x="1335" y="1200"/>
                  </a:lnTo>
                  <a:cubicBezTo>
                    <a:pt x="1338" y="1202"/>
                    <a:pt x="1342" y="1205"/>
                    <a:pt x="1345" y="1209"/>
                  </a:cubicBezTo>
                  <a:lnTo>
                    <a:pt x="1354" y="1220"/>
                  </a:lnTo>
                  <a:lnTo>
                    <a:pt x="1344" y="1211"/>
                  </a:lnTo>
                  <a:lnTo>
                    <a:pt x="1349" y="1214"/>
                  </a:lnTo>
                  <a:lnTo>
                    <a:pt x="1352" y="1216"/>
                  </a:lnTo>
                  <a:cubicBezTo>
                    <a:pt x="1356" y="1218"/>
                    <a:pt x="1359" y="1221"/>
                    <a:pt x="1363" y="1225"/>
                  </a:cubicBezTo>
                  <a:lnTo>
                    <a:pt x="1367" y="1230"/>
                  </a:lnTo>
                  <a:lnTo>
                    <a:pt x="1373" y="1237"/>
                  </a:lnTo>
                  <a:lnTo>
                    <a:pt x="1378" y="1242"/>
                  </a:lnTo>
                  <a:lnTo>
                    <a:pt x="1392" y="1257"/>
                  </a:lnTo>
                  <a:lnTo>
                    <a:pt x="1387" y="1252"/>
                  </a:lnTo>
                  <a:lnTo>
                    <a:pt x="1392" y="1257"/>
                  </a:lnTo>
                  <a:cubicBezTo>
                    <a:pt x="1395" y="1259"/>
                    <a:pt x="1397" y="1262"/>
                    <a:pt x="1399" y="1265"/>
                  </a:cubicBezTo>
                  <a:lnTo>
                    <a:pt x="1404" y="1272"/>
                  </a:lnTo>
                  <a:cubicBezTo>
                    <a:pt x="1406" y="1275"/>
                    <a:pt x="1408" y="1279"/>
                    <a:pt x="1410" y="1283"/>
                  </a:cubicBezTo>
                  <a:lnTo>
                    <a:pt x="1415" y="1297"/>
                  </a:lnTo>
                  <a:lnTo>
                    <a:pt x="1420" y="1312"/>
                  </a:lnTo>
                  <a:lnTo>
                    <a:pt x="1416" y="1305"/>
                  </a:lnTo>
                  <a:lnTo>
                    <a:pt x="1421" y="1313"/>
                  </a:lnTo>
                  <a:lnTo>
                    <a:pt x="1417" y="1306"/>
                  </a:lnTo>
                  <a:lnTo>
                    <a:pt x="1422" y="1313"/>
                  </a:lnTo>
                  <a:lnTo>
                    <a:pt x="1429" y="1320"/>
                  </a:lnTo>
                  <a:lnTo>
                    <a:pt x="1418" y="1312"/>
                  </a:lnTo>
                  <a:lnTo>
                    <a:pt x="1427" y="1317"/>
                  </a:lnTo>
                  <a:lnTo>
                    <a:pt x="1397" y="1310"/>
                  </a:lnTo>
                  <a:lnTo>
                    <a:pt x="1402" y="1310"/>
                  </a:lnTo>
                  <a:cubicBezTo>
                    <a:pt x="1407" y="1309"/>
                    <a:pt x="1412" y="1310"/>
                    <a:pt x="1417" y="1311"/>
                  </a:cubicBezTo>
                  <a:lnTo>
                    <a:pt x="1422" y="1312"/>
                  </a:lnTo>
                  <a:cubicBezTo>
                    <a:pt x="1433" y="1314"/>
                    <a:pt x="1444" y="1321"/>
                    <a:pt x="1451" y="1331"/>
                  </a:cubicBezTo>
                  <a:lnTo>
                    <a:pt x="1456" y="1338"/>
                  </a:lnTo>
                  <a:lnTo>
                    <a:pt x="1461" y="1347"/>
                  </a:lnTo>
                  <a:lnTo>
                    <a:pt x="1448" y="1333"/>
                  </a:lnTo>
                  <a:lnTo>
                    <a:pt x="1453" y="1337"/>
                  </a:lnTo>
                  <a:lnTo>
                    <a:pt x="1445" y="1332"/>
                  </a:lnTo>
                  <a:lnTo>
                    <a:pt x="1450" y="1334"/>
                  </a:lnTo>
                  <a:cubicBezTo>
                    <a:pt x="1453" y="1335"/>
                    <a:pt x="1455" y="1337"/>
                    <a:pt x="1458" y="1338"/>
                  </a:cubicBezTo>
                  <a:lnTo>
                    <a:pt x="1467" y="1345"/>
                  </a:lnTo>
                  <a:cubicBezTo>
                    <a:pt x="1470" y="1347"/>
                    <a:pt x="1473" y="1350"/>
                    <a:pt x="1476" y="1352"/>
                  </a:cubicBezTo>
                  <a:lnTo>
                    <a:pt x="1480" y="1357"/>
                  </a:lnTo>
                  <a:lnTo>
                    <a:pt x="1472" y="1350"/>
                  </a:lnTo>
                  <a:lnTo>
                    <a:pt x="1477" y="1354"/>
                  </a:lnTo>
                  <a:lnTo>
                    <a:pt x="1460" y="1346"/>
                  </a:lnTo>
                  <a:lnTo>
                    <a:pt x="1464" y="1347"/>
                  </a:lnTo>
                  <a:lnTo>
                    <a:pt x="1444" y="1347"/>
                  </a:lnTo>
                  <a:lnTo>
                    <a:pt x="1448" y="1346"/>
                  </a:lnTo>
                  <a:lnTo>
                    <a:pt x="1450" y="1345"/>
                  </a:lnTo>
                  <a:cubicBezTo>
                    <a:pt x="1454" y="1344"/>
                    <a:pt x="1459" y="1343"/>
                    <a:pt x="1463" y="1343"/>
                  </a:cubicBezTo>
                  <a:lnTo>
                    <a:pt x="1468" y="1343"/>
                  </a:lnTo>
                  <a:cubicBezTo>
                    <a:pt x="1478" y="1343"/>
                    <a:pt x="1487" y="1346"/>
                    <a:pt x="1495" y="1352"/>
                  </a:cubicBezTo>
                  <a:lnTo>
                    <a:pt x="1500" y="1356"/>
                  </a:lnTo>
                  <a:cubicBezTo>
                    <a:pt x="1503" y="1358"/>
                    <a:pt x="1506" y="1360"/>
                    <a:pt x="1509" y="1363"/>
                  </a:cubicBezTo>
                  <a:lnTo>
                    <a:pt x="1513" y="1368"/>
                  </a:lnTo>
                  <a:lnTo>
                    <a:pt x="1521" y="1377"/>
                  </a:lnTo>
                  <a:lnTo>
                    <a:pt x="1524" y="1382"/>
                  </a:lnTo>
                  <a:lnTo>
                    <a:pt x="1496" y="1365"/>
                  </a:lnTo>
                  <a:lnTo>
                    <a:pt x="1501" y="1366"/>
                  </a:lnTo>
                  <a:lnTo>
                    <a:pt x="1502" y="1366"/>
                  </a:lnTo>
                  <a:cubicBezTo>
                    <a:pt x="1512" y="1367"/>
                    <a:pt x="1521" y="1371"/>
                    <a:pt x="1528" y="1378"/>
                  </a:cubicBezTo>
                  <a:lnTo>
                    <a:pt x="1538" y="1386"/>
                  </a:lnTo>
                  <a:cubicBezTo>
                    <a:pt x="1542" y="1390"/>
                    <a:pt x="1546" y="1394"/>
                    <a:pt x="1548" y="1400"/>
                  </a:cubicBezTo>
                  <a:lnTo>
                    <a:pt x="1553" y="1408"/>
                  </a:lnTo>
                  <a:lnTo>
                    <a:pt x="1557" y="1415"/>
                  </a:lnTo>
                  <a:lnTo>
                    <a:pt x="1563" y="1423"/>
                  </a:lnTo>
                  <a:lnTo>
                    <a:pt x="1538" y="1405"/>
                  </a:lnTo>
                  <a:lnTo>
                    <a:pt x="1543" y="1407"/>
                  </a:lnTo>
                  <a:lnTo>
                    <a:pt x="1549" y="1409"/>
                  </a:lnTo>
                  <a:cubicBezTo>
                    <a:pt x="1559" y="1412"/>
                    <a:pt x="1567" y="1418"/>
                    <a:pt x="1573" y="1426"/>
                  </a:cubicBezTo>
                  <a:lnTo>
                    <a:pt x="1582" y="1439"/>
                  </a:lnTo>
                  <a:lnTo>
                    <a:pt x="1588" y="1447"/>
                  </a:lnTo>
                  <a:lnTo>
                    <a:pt x="1595" y="1459"/>
                  </a:lnTo>
                  <a:cubicBezTo>
                    <a:pt x="1596" y="1461"/>
                    <a:pt x="1597" y="1463"/>
                    <a:pt x="1598" y="1466"/>
                  </a:cubicBezTo>
                  <a:lnTo>
                    <a:pt x="1602" y="1478"/>
                  </a:lnTo>
                  <a:lnTo>
                    <a:pt x="1607" y="1490"/>
                  </a:lnTo>
                  <a:lnTo>
                    <a:pt x="1616" y="1510"/>
                  </a:lnTo>
                  <a:lnTo>
                    <a:pt x="1626" y="1534"/>
                  </a:lnTo>
                  <a:lnTo>
                    <a:pt x="1636" y="1563"/>
                  </a:lnTo>
                  <a:lnTo>
                    <a:pt x="1642" y="1582"/>
                  </a:lnTo>
                  <a:lnTo>
                    <a:pt x="1646" y="1598"/>
                  </a:lnTo>
                  <a:lnTo>
                    <a:pt x="1642" y="1589"/>
                  </a:lnTo>
                  <a:lnTo>
                    <a:pt x="1647" y="1599"/>
                  </a:lnTo>
                  <a:lnTo>
                    <a:pt x="1650" y="1602"/>
                  </a:lnTo>
                  <a:lnTo>
                    <a:pt x="1651" y="1603"/>
                  </a:lnTo>
                  <a:lnTo>
                    <a:pt x="1657" y="1611"/>
                  </a:lnTo>
                  <a:cubicBezTo>
                    <a:pt x="1659" y="1614"/>
                    <a:pt x="1661" y="1617"/>
                    <a:pt x="1662" y="1619"/>
                  </a:cubicBezTo>
                  <a:lnTo>
                    <a:pt x="1667" y="1629"/>
                  </a:lnTo>
                  <a:lnTo>
                    <a:pt x="1670" y="1634"/>
                  </a:lnTo>
                  <a:lnTo>
                    <a:pt x="1660" y="1622"/>
                  </a:lnTo>
                  <a:lnTo>
                    <a:pt x="1665" y="1626"/>
                  </a:lnTo>
                  <a:lnTo>
                    <a:pt x="1665" y="1626"/>
                  </a:lnTo>
                  <a:cubicBezTo>
                    <a:pt x="1672" y="1631"/>
                    <a:pt x="1677" y="1636"/>
                    <a:pt x="1680" y="1643"/>
                  </a:cubicBezTo>
                  <a:lnTo>
                    <a:pt x="1685" y="1652"/>
                  </a:lnTo>
                  <a:lnTo>
                    <a:pt x="1689" y="1658"/>
                  </a:lnTo>
                  <a:lnTo>
                    <a:pt x="1652" y="1634"/>
                  </a:lnTo>
                  <a:lnTo>
                    <a:pt x="1657" y="1635"/>
                  </a:lnTo>
                  <a:lnTo>
                    <a:pt x="1647" y="1635"/>
                  </a:lnTo>
                  <a:lnTo>
                    <a:pt x="1651" y="1634"/>
                  </a:lnTo>
                  <a:cubicBezTo>
                    <a:pt x="1665" y="1633"/>
                    <a:pt x="1678" y="1637"/>
                    <a:pt x="1689" y="1646"/>
                  </a:cubicBezTo>
                  <a:lnTo>
                    <a:pt x="1694" y="1651"/>
                  </a:lnTo>
                  <a:lnTo>
                    <a:pt x="1700" y="1657"/>
                  </a:lnTo>
                  <a:lnTo>
                    <a:pt x="1701" y="1657"/>
                  </a:lnTo>
                  <a:lnTo>
                    <a:pt x="1690" y="1651"/>
                  </a:lnTo>
                  <a:lnTo>
                    <a:pt x="1695" y="1653"/>
                  </a:lnTo>
                  <a:lnTo>
                    <a:pt x="1670" y="1649"/>
                  </a:lnTo>
                  <a:lnTo>
                    <a:pt x="1675" y="1649"/>
                  </a:lnTo>
                  <a:lnTo>
                    <a:pt x="1680" y="1648"/>
                  </a:lnTo>
                  <a:cubicBezTo>
                    <a:pt x="1692" y="1647"/>
                    <a:pt x="1705" y="1651"/>
                    <a:pt x="1714" y="1658"/>
                  </a:cubicBezTo>
                  <a:lnTo>
                    <a:pt x="1719" y="1662"/>
                  </a:lnTo>
                  <a:cubicBezTo>
                    <a:pt x="1722" y="1664"/>
                    <a:pt x="1725" y="1667"/>
                    <a:pt x="1728" y="1670"/>
                  </a:cubicBezTo>
                  <a:lnTo>
                    <a:pt x="1733" y="1677"/>
                  </a:lnTo>
                  <a:cubicBezTo>
                    <a:pt x="1735" y="1679"/>
                    <a:pt x="1736" y="1682"/>
                    <a:pt x="1738" y="1685"/>
                  </a:cubicBezTo>
                  <a:lnTo>
                    <a:pt x="1742" y="1695"/>
                  </a:lnTo>
                  <a:lnTo>
                    <a:pt x="1747" y="1706"/>
                  </a:lnTo>
                  <a:lnTo>
                    <a:pt x="1744" y="1699"/>
                  </a:lnTo>
                  <a:lnTo>
                    <a:pt x="1753" y="1714"/>
                  </a:lnTo>
                  <a:lnTo>
                    <a:pt x="1757" y="1719"/>
                  </a:lnTo>
                  <a:lnTo>
                    <a:pt x="1761" y="1724"/>
                  </a:lnTo>
                  <a:lnTo>
                    <a:pt x="1747" y="1712"/>
                  </a:lnTo>
                  <a:lnTo>
                    <a:pt x="1752" y="1715"/>
                  </a:lnTo>
                  <a:lnTo>
                    <a:pt x="1743" y="1710"/>
                  </a:lnTo>
                  <a:lnTo>
                    <a:pt x="1747" y="1712"/>
                  </a:lnTo>
                  <a:lnTo>
                    <a:pt x="1751" y="1713"/>
                  </a:lnTo>
                  <a:cubicBezTo>
                    <a:pt x="1755" y="1714"/>
                    <a:pt x="1760" y="1716"/>
                    <a:pt x="1764" y="1719"/>
                  </a:cubicBezTo>
                  <a:lnTo>
                    <a:pt x="1768" y="1722"/>
                  </a:lnTo>
                  <a:lnTo>
                    <a:pt x="1778" y="1730"/>
                  </a:lnTo>
                  <a:cubicBezTo>
                    <a:pt x="1781" y="1733"/>
                    <a:pt x="1784" y="1736"/>
                    <a:pt x="1786" y="1739"/>
                  </a:cubicBezTo>
                  <a:lnTo>
                    <a:pt x="1791" y="1747"/>
                  </a:lnTo>
                  <a:cubicBezTo>
                    <a:pt x="1793" y="1751"/>
                    <a:pt x="1795" y="1755"/>
                    <a:pt x="1797" y="1759"/>
                  </a:cubicBezTo>
                  <a:lnTo>
                    <a:pt x="1799" y="1767"/>
                  </a:lnTo>
                  <a:lnTo>
                    <a:pt x="1803" y="1782"/>
                  </a:lnTo>
                  <a:lnTo>
                    <a:pt x="1805" y="1791"/>
                  </a:lnTo>
                  <a:lnTo>
                    <a:pt x="1806" y="1796"/>
                  </a:lnTo>
                  <a:lnTo>
                    <a:pt x="1790" y="1771"/>
                  </a:lnTo>
                  <a:lnTo>
                    <a:pt x="1795" y="1775"/>
                  </a:lnTo>
                  <a:lnTo>
                    <a:pt x="1770" y="1765"/>
                  </a:lnTo>
                  <a:lnTo>
                    <a:pt x="1775" y="1766"/>
                  </a:lnTo>
                  <a:cubicBezTo>
                    <a:pt x="1780" y="1766"/>
                    <a:pt x="1785" y="1768"/>
                    <a:pt x="1790" y="1770"/>
                  </a:cubicBezTo>
                  <a:lnTo>
                    <a:pt x="1800" y="1775"/>
                  </a:lnTo>
                  <a:lnTo>
                    <a:pt x="1779" y="1770"/>
                  </a:lnTo>
                  <a:lnTo>
                    <a:pt x="1784" y="1770"/>
                  </a:lnTo>
                  <a:lnTo>
                    <a:pt x="1788" y="1770"/>
                  </a:lnTo>
                  <a:cubicBezTo>
                    <a:pt x="1798" y="1770"/>
                    <a:pt x="1808" y="1773"/>
                    <a:pt x="1816" y="1779"/>
                  </a:cubicBezTo>
                  <a:lnTo>
                    <a:pt x="1821" y="1782"/>
                  </a:lnTo>
                  <a:lnTo>
                    <a:pt x="1830" y="1790"/>
                  </a:lnTo>
                  <a:lnTo>
                    <a:pt x="1813" y="1780"/>
                  </a:lnTo>
                  <a:lnTo>
                    <a:pt x="1818" y="1781"/>
                  </a:lnTo>
                  <a:cubicBezTo>
                    <a:pt x="1820" y="1782"/>
                    <a:pt x="1822" y="1783"/>
                    <a:pt x="1824" y="1784"/>
                  </a:cubicBezTo>
                  <a:lnTo>
                    <a:pt x="1829" y="1787"/>
                  </a:lnTo>
                  <a:cubicBezTo>
                    <a:pt x="1836" y="1790"/>
                    <a:pt x="1841" y="1795"/>
                    <a:pt x="1846" y="1801"/>
                  </a:cubicBezTo>
                  <a:lnTo>
                    <a:pt x="1850" y="1807"/>
                  </a:lnTo>
                  <a:lnTo>
                    <a:pt x="1854" y="1811"/>
                  </a:lnTo>
                  <a:lnTo>
                    <a:pt x="1836" y="1798"/>
                  </a:lnTo>
                  <a:lnTo>
                    <a:pt x="1841" y="1800"/>
                  </a:lnTo>
                  <a:lnTo>
                    <a:pt x="1841" y="1799"/>
                  </a:lnTo>
                  <a:cubicBezTo>
                    <a:pt x="1846" y="1801"/>
                    <a:pt x="1850" y="1803"/>
                    <a:pt x="1854" y="1806"/>
                  </a:cubicBezTo>
                  <a:lnTo>
                    <a:pt x="1864" y="1813"/>
                  </a:lnTo>
                  <a:lnTo>
                    <a:pt x="1878" y="1826"/>
                  </a:lnTo>
                  <a:cubicBezTo>
                    <a:pt x="1880" y="1828"/>
                    <a:pt x="1881" y="1829"/>
                    <a:pt x="1883" y="1831"/>
                  </a:cubicBezTo>
                  <a:lnTo>
                    <a:pt x="1892" y="1843"/>
                  </a:lnTo>
                  <a:lnTo>
                    <a:pt x="1885" y="1836"/>
                  </a:lnTo>
                  <a:lnTo>
                    <a:pt x="1895" y="1844"/>
                  </a:lnTo>
                  <a:lnTo>
                    <a:pt x="1869" y="1833"/>
                  </a:lnTo>
                  <a:lnTo>
                    <a:pt x="1874" y="1834"/>
                  </a:lnTo>
                  <a:lnTo>
                    <a:pt x="1878" y="1834"/>
                  </a:lnTo>
                  <a:cubicBezTo>
                    <a:pt x="1885" y="1835"/>
                    <a:pt x="1891" y="1837"/>
                    <a:pt x="1897" y="1840"/>
                  </a:cubicBezTo>
                  <a:lnTo>
                    <a:pt x="1906" y="1845"/>
                  </a:lnTo>
                  <a:lnTo>
                    <a:pt x="1897" y="1841"/>
                  </a:lnTo>
                  <a:lnTo>
                    <a:pt x="1906" y="1844"/>
                  </a:lnTo>
                  <a:cubicBezTo>
                    <a:pt x="1912" y="1846"/>
                    <a:pt x="1918" y="1849"/>
                    <a:pt x="1923" y="1853"/>
                  </a:cubicBezTo>
                  <a:lnTo>
                    <a:pt x="1932" y="1861"/>
                  </a:lnTo>
                  <a:lnTo>
                    <a:pt x="1920" y="1854"/>
                  </a:lnTo>
                  <a:lnTo>
                    <a:pt x="1930" y="1858"/>
                  </a:lnTo>
                  <a:lnTo>
                    <a:pt x="1935" y="1859"/>
                  </a:lnTo>
                  <a:lnTo>
                    <a:pt x="1915" y="1857"/>
                  </a:lnTo>
                  <a:lnTo>
                    <a:pt x="1920" y="1857"/>
                  </a:lnTo>
                  <a:lnTo>
                    <a:pt x="1925" y="1856"/>
                  </a:lnTo>
                  <a:cubicBezTo>
                    <a:pt x="1937" y="1855"/>
                    <a:pt x="1950" y="1859"/>
                    <a:pt x="1959" y="1866"/>
                  </a:cubicBezTo>
                  <a:lnTo>
                    <a:pt x="1964" y="1870"/>
                  </a:lnTo>
                  <a:lnTo>
                    <a:pt x="1969" y="1874"/>
                  </a:lnTo>
                  <a:lnTo>
                    <a:pt x="1952" y="1865"/>
                  </a:lnTo>
                  <a:lnTo>
                    <a:pt x="1961" y="1868"/>
                  </a:lnTo>
                  <a:cubicBezTo>
                    <a:pt x="1965" y="1869"/>
                    <a:pt x="1969" y="1870"/>
                    <a:pt x="1973" y="1872"/>
                  </a:cubicBezTo>
                  <a:lnTo>
                    <a:pt x="1982" y="1878"/>
                  </a:lnTo>
                  <a:lnTo>
                    <a:pt x="1988" y="1881"/>
                  </a:lnTo>
                  <a:lnTo>
                    <a:pt x="1999" y="1886"/>
                  </a:lnTo>
                  <a:lnTo>
                    <a:pt x="1987" y="1882"/>
                  </a:lnTo>
                  <a:lnTo>
                    <a:pt x="1996" y="1884"/>
                  </a:lnTo>
                  <a:cubicBezTo>
                    <a:pt x="2002" y="1885"/>
                    <a:pt x="2008" y="1888"/>
                    <a:pt x="2013" y="1891"/>
                  </a:cubicBezTo>
                  <a:lnTo>
                    <a:pt x="2018" y="1894"/>
                  </a:lnTo>
                  <a:lnTo>
                    <a:pt x="2021" y="1896"/>
                  </a:lnTo>
                  <a:lnTo>
                    <a:pt x="2013" y="1892"/>
                  </a:lnTo>
                  <a:lnTo>
                    <a:pt x="2022" y="1896"/>
                  </a:lnTo>
                  <a:lnTo>
                    <a:pt x="2033" y="1900"/>
                  </a:lnTo>
                  <a:cubicBezTo>
                    <a:pt x="2038" y="1902"/>
                    <a:pt x="2043" y="1905"/>
                    <a:pt x="2046" y="1909"/>
                  </a:cubicBezTo>
                  <a:lnTo>
                    <a:pt x="2056" y="1917"/>
                  </a:lnTo>
                  <a:lnTo>
                    <a:pt x="2063" y="1924"/>
                  </a:lnTo>
                  <a:lnTo>
                    <a:pt x="2056" y="1918"/>
                  </a:lnTo>
                  <a:lnTo>
                    <a:pt x="2060" y="1921"/>
                  </a:lnTo>
                  <a:lnTo>
                    <a:pt x="2033" y="1913"/>
                  </a:lnTo>
                  <a:lnTo>
                    <a:pt x="2038" y="1913"/>
                  </a:lnTo>
                  <a:lnTo>
                    <a:pt x="2038" y="1913"/>
                  </a:lnTo>
                  <a:cubicBezTo>
                    <a:pt x="2049" y="1912"/>
                    <a:pt x="2060" y="1914"/>
                    <a:pt x="2070" y="1921"/>
                  </a:cubicBezTo>
                  <a:lnTo>
                    <a:pt x="2074" y="1924"/>
                  </a:lnTo>
                  <a:lnTo>
                    <a:pt x="2080" y="1928"/>
                  </a:lnTo>
                  <a:lnTo>
                    <a:pt x="2055" y="1919"/>
                  </a:lnTo>
                  <a:lnTo>
                    <a:pt x="2064" y="1920"/>
                  </a:lnTo>
                  <a:lnTo>
                    <a:pt x="2068" y="1919"/>
                  </a:lnTo>
                  <a:cubicBezTo>
                    <a:pt x="2076" y="1919"/>
                    <a:pt x="2083" y="1920"/>
                    <a:pt x="2090" y="1923"/>
                  </a:cubicBezTo>
                  <a:lnTo>
                    <a:pt x="2099" y="1927"/>
                  </a:lnTo>
                  <a:cubicBezTo>
                    <a:pt x="2102" y="1928"/>
                    <a:pt x="2105" y="1930"/>
                    <a:pt x="2108" y="1932"/>
                  </a:cubicBezTo>
                  <a:lnTo>
                    <a:pt x="2113" y="1935"/>
                  </a:lnTo>
                  <a:lnTo>
                    <a:pt x="2117" y="1938"/>
                  </a:lnTo>
                  <a:lnTo>
                    <a:pt x="2099" y="1930"/>
                  </a:lnTo>
                  <a:lnTo>
                    <a:pt x="2104" y="1931"/>
                  </a:lnTo>
                  <a:lnTo>
                    <a:pt x="2105" y="1931"/>
                  </a:lnTo>
                  <a:cubicBezTo>
                    <a:pt x="2115" y="1932"/>
                    <a:pt x="2124" y="1936"/>
                    <a:pt x="2131" y="1943"/>
                  </a:cubicBezTo>
                  <a:lnTo>
                    <a:pt x="2136" y="1947"/>
                  </a:lnTo>
                  <a:lnTo>
                    <a:pt x="2136" y="1947"/>
                  </a:lnTo>
                  <a:lnTo>
                    <a:pt x="2109" y="1938"/>
                  </a:lnTo>
                  <a:lnTo>
                    <a:pt x="2113" y="1938"/>
                  </a:lnTo>
                  <a:lnTo>
                    <a:pt x="2114" y="1938"/>
                  </a:lnTo>
                  <a:cubicBezTo>
                    <a:pt x="2123" y="1937"/>
                    <a:pt x="2132" y="1939"/>
                    <a:pt x="2140" y="1943"/>
                  </a:cubicBezTo>
                  <a:lnTo>
                    <a:pt x="2149" y="1948"/>
                  </a:lnTo>
                  <a:lnTo>
                    <a:pt x="2132" y="1943"/>
                  </a:lnTo>
                  <a:lnTo>
                    <a:pt x="2137" y="1943"/>
                  </a:lnTo>
                  <a:cubicBezTo>
                    <a:pt x="2141" y="1944"/>
                    <a:pt x="2144" y="1944"/>
                    <a:pt x="2148" y="1945"/>
                  </a:cubicBezTo>
                  <a:lnTo>
                    <a:pt x="2152" y="1947"/>
                  </a:lnTo>
                  <a:cubicBezTo>
                    <a:pt x="2159" y="1949"/>
                    <a:pt x="2166" y="1953"/>
                    <a:pt x="2171" y="1959"/>
                  </a:cubicBezTo>
                  <a:lnTo>
                    <a:pt x="2176" y="1964"/>
                  </a:lnTo>
                  <a:lnTo>
                    <a:pt x="2180" y="1968"/>
                  </a:lnTo>
                  <a:lnTo>
                    <a:pt x="2133" y="1956"/>
                  </a:lnTo>
                  <a:lnTo>
                    <a:pt x="2138" y="1954"/>
                  </a:lnTo>
                  <a:lnTo>
                    <a:pt x="2141" y="1953"/>
                  </a:lnTo>
                  <a:cubicBezTo>
                    <a:pt x="2155" y="1949"/>
                    <a:pt x="2171" y="1951"/>
                    <a:pt x="2183" y="1960"/>
                  </a:cubicBezTo>
                  <a:lnTo>
                    <a:pt x="2188" y="1963"/>
                  </a:lnTo>
                  <a:cubicBezTo>
                    <a:pt x="2191" y="1965"/>
                    <a:pt x="2193" y="1967"/>
                    <a:pt x="2195" y="1969"/>
                  </a:cubicBezTo>
                  <a:lnTo>
                    <a:pt x="2199" y="1973"/>
                  </a:lnTo>
                  <a:lnTo>
                    <a:pt x="2180" y="1961"/>
                  </a:lnTo>
                  <a:lnTo>
                    <a:pt x="2189" y="1964"/>
                  </a:lnTo>
                  <a:lnTo>
                    <a:pt x="2180" y="1962"/>
                  </a:lnTo>
                  <a:lnTo>
                    <a:pt x="2185" y="1963"/>
                  </a:lnTo>
                  <a:cubicBezTo>
                    <a:pt x="2188" y="1963"/>
                    <a:pt x="2191" y="1964"/>
                    <a:pt x="2195" y="1965"/>
                  </a:cubicBezTo>
                  <a:lnTo>
                    <a:pt x="2199" y="1966"/>
                  </a:lnTo>
                  <a:cubicBezTo>
                    <a:pt x="2205" y="1968"/>
                    <a:pt x="2210" y="1971"/>
                    <a:pt x="2214" y="1974"/>
                  </a:cubicBezTo>
                  <a:lnTo>
                    <a:pt x="2219" y="1978"/>
                  </a:lnTo>
                  <a:lnTo>
                    <a:pt x="2225" y="1984"/>
                  </a:lnTo>
                  <a:lnTo>
                    <a:pt x="2184" y="1973"/>
                  </a:lnTo>
                  <a:lnTo>
                    <a:pt x="2189" y="1972"/>
                  </a:lnTo>
                  <a:lnTo>
                    <a:pt x="2193" y="1971"/>
                  </a:lnTo>
                  <a:cubicBezTo>
                    <a:pt x="2202" y="1969"/>
                    <a:pt x="2212" y="1970"/>
                    <a:pt x="2221" y="1973"/>
                  </a:cubicBezTo>
                  <a:lnTo>
                    <a:pt x="2226" y="1975"/>
                  </a:lnTo>
                  <a:lnTo>
                    <a:pt x="2236" y="1981"/>
                  </a:lnTo>
                  <a:lnTo>
                    <a:pt x="2217" y="1975"/>
                  </a:lnTo>
                  <a:lnTo>
                    <a:pt x="2227" y="1976"/>
                  </a:lnTo>
                  <a:cubicBezTo>
                    <a:pt x="2231" y="1976"/>
                    <a:pt x="2235" y="1977"/>
                    <a:pt x="2239" y="1978"/>
                  </a:cubicBezTo>
                  <a:lnTo>
                    <a:pt x="2248" y="1982"/>
                  </a:lnTo>
                  <a:cubicBezTo>
                    <a:pt x="2255" y="1984"/>
                    <a:pt x="2260" y="1988"/>
                    <a:pt x="2265" y="1993"/>
                  </a:cubicBezTo>
                  <a:lnTo>
                    <a:pt x="2270" y="1998"/>
                  </a:lnTo>
                  <a:lnTo>
                    <a:pt x="2263" y="1992"/>
                  </a:lnTo>
                  <a:lnTo>
                    <a:pt x="2268" y="1996"/>
                  </a:lnTo>
                  <a:lnTo>
                    <a:pt x="2236" y="1987"/>
                  </a:lnTo>
                  <a:lnTo>
                    <a:pt x="2240" y="1987"/>
                  </a:lnTo>
                  <a:lnTo>
                    <a:pt x="2240" y="1987"/>
                  </a:lnTo>
                  <a:cubicBezTo>
                    <a:pt x="2245" y="1985"/>
                    <a:pt x="2250" y="1985"/>
                    <a:pt x="2255" y="1986"/>
                  </a:cubicBezTo>
                  <a:lnTo>
                    <a:pt x="2264" y="1987"/>
                  </a:lnTo>
                  <a:cubicBezTo>
                    <a:pt x="2271" y="1987"/>
                    <a:pt x="2278" y="1990"/>
                    <a:pt x="2284" y="1993"/>
                  </a:cubicBezTo>
                  <a:lnTo>
                    <a:pt x="2289" y="1996"/>
                  </a:lnTo>
                  <a:cubicBezTo>
                    <a:pt x="2292" y="1998"/>
                    <a:pt x="2294" y="2000"/>
                    <a:pt x="2296" y="2002"/>
                  </a:cubicBezTo>
                  <a:lnTo>
                    <a:pt x="2301" y="2006"/>
                  </a:lnTo>
                  <a:lnTo>
                    <a:pt x="2281" y="1995"/>
                  </a:lnTo>
                  <a:lnTo>
                    <a:pt x="2291" y="1998"/>
                  </a:lnTo>
                  <a:cubicBezTo>
                    <a:pt x="2294" y="1998"/>
                    <a:pt x="2296" y="1999"/>
                    <a:pt x="2299" y="2001"/>
                  </a:cubicBezTo>
                  <a:lnTo>
                    <a:pt x="2309" y="2005"/>
                  </a:lnTo>
                  <a:lnTo>
                    <a:pt x="2318" y="2010"/>
                  </a:lnTo>
                  <a:lnTo>
                    <a:pt x="2330" y="2016"/>
                  </a:lnTo>
                  <a:lnTo>
                    <a:pt x="2306" y="2010"/>
                  </a:lnTo>
                  <a:lnTo>
                    <a:pt x="2311" y="2010"/>
                  </a:lnTo>
                  <a:lnTo>
                    <a:pt x="2316" y="2010"/>
                  </a:lnTo>
                  <a:cubicBezTo>
                    <a:pt x="2327" y="2010"/>
                    <a:pt x="2337" y="2014"/>
                    <a:pt x="2346" y="2020"/>
                  </a:cubicBezTo>
                  <a:lnTo>
                    <a:pt x="2351" y="2024"/>
                  </a:lnTo>
                  <a:lnTo>
                    <a:pt x="2357" y="2030"/>
                  </a:lnTo>
                  <a:lnTo>
                    <a:pt x="2348" y="2023"/>
                  </a:lnTo>
                  <a:lnTo>
                    <a:pt x="2357" y="2028"/>
                  </a:lnTo>
                  <a:lnTo>
                    <a:pt x="2358" y="2028"/>
                  </a:lnTo>
                  <a:cubicBezTo>
                    <a:pt x="2366" y="2032"/>
                    <a:pt x="2373" y="2037"/>
                    <a:pt x="2378" y="2044"/>
                  </a:cubicBezTo>
                  <a:lnTo>
                    <a:pt x="2383" y="2050"/>
                  </a:lnTo>
                  <a:cubicBezTo>
                    <a:pt x="2388" y="2057"/>
                    <a:pt x="2391" y="2064"/>
                    <a:pt x="2392" y="2072"/>
                  </a:cubicBezTo>
                  <a:lnTo>
                    <a:pt x="2394" y="2090"/>
                  </a:lnTo>
                  <a:lnTo>
                    <a:pt x="2397" y="2116"/>
                  </a:lnTo>
                  <a:lnTo>
                    <a:pt x="2399" y="2144"/>
                  </a:lnTo>
                  <a:lnTo>
                    <a:pt x="2402" y="2169"/>
                  </a:lnTo>
                  <a:lnTo>
                    <a:pt x="2406" y="2221"/>
                  </a:lnTo>
                  <a:lnTo>
                    <a:pt x="2411" y="2270"/>
                  </a:lnTo>
                  <a:lnTo>
                    <a:pt x="2416" y="2315"/>
                  </a:lnTo>
                  <a:lnTo>
                    <a:pt x="2420" y="2356"/>
                  </a:lnTo>
                  <a:lnTo>
                    <a:pt x="2425" y="2393"/>
                  </a:lnTo>
                  <a:lnTo>
                    <a:pt x="2430" y="2431"/>
                  </a:lnTo>
                  <a:lnTo>
                    <a:pt x="2432" y="2454"/>
                  </a:lnTo>
                  <a:lnTo>
                    <a:pt x="2435" y="2478"/>
                  </a:lnTo>
                  <a:lnTo>
                    <a:pt x="2437" y="2501"/>
                  </a:lnTo>
                  <a:lnTo>
                    <a:pt x="2439" y="2514"/>
                  </a:lnTo>
                  <a:lnTo>
                    <a:pt x="2435" y="2502"/>
                  </a:lnTo>
                  <a:lnTo>
                    <a:pt x="2440" y="2514"/>
                  </a:lnTo>
                  <a:lnTo>
                    <a:pt x="2435" y="2504"/>
                  </a:lnTo>
                  <a:lnTo>
                    <a:pt x="2439" y="2510"/>
                  </a:lnTo>
                  <a:lnTo>
                    <a:pt x="2451" y="2529"/>
                  </a:lnTo>
                  <a:lnTo>
                    <a:pt x="2457" y="2539"/>
                  </a:lnTo>
                  <a:lnTo>
                    <a:pt x="2453" y="2533"/>
                  </a:lnTo>
                  <a:lnTo>
                    <a:pt x="2458" y="2540"/>
                  </a:lnTo>
                  <a:lnTo>
                    <a:pt x="2447" y="2529"/>
                  </a:lnTo>
                  <a:lnTo>
                    <a:pt x="2451" y="2532"/>
                  </a:lnTo>
                  <a:lnTo>
                    <a:pt x="2444" y="2528"/>
                  </a:lnTo>
                  <a:lnTo>
                    <a:pt x="2448" y="2530"/>
                  </a:lnTo>
                  <a:lnTo>
                    <a:pt x="2457" y="2534"/>
                  </a:lnTo>
                  <a:lnTo>
                    <a:pt x="2469" y="2539"/>
                  </a:lnTo>
                  <a:lnTo>
                    <a:pt x="2450" y="2535"/>
                  </a:lnTo>
                  <a:lnTo>
                    <a:pt x="2460" y="2535"/>
                  </a:lnTo>
                  <a:lnTo>
                    <a:pt x="2464" y="2535"/>
                  </a:lnTo>
                  <a:cubicBezTo>
                    <a:pt x="2470" y="2534"/>
                    <a:pt x="2476" y="2535"/>
                    <a:pt x="2481" y="2537"/>
                  </a:cubicBezTo>
                  <a:lnTo>
                    <a:pt x="2491" y="2540"/>
                  </a:lnTo>
                  <a:lnTo>
                    <a:pt x="2507" y="2547"/>
                  </a:lnTo>
                  <a:lnTo>
                    <a:pt x="2496" y="2543"/>
                  </a:lnTo>
                  <a:lnTo>
                    <a:pt x="2505" y="2545"/>
                  </a:lnTo>
                  <a:lnTo>
                    <a:pt x="2474" y="2549"/>
                  </a:lnTo>
                  <a:lnTo>
                    <a:pt x="2479" y="2547"/>
                  </a:lnTo>
                  <a:cubicBezTo>
                    <a:pt x="2482" y="2545"/>
                    <a:pt x="2486" y="2543"/>
                    <a:pt x="2490" y="2543"/>
                  </a:cubicBezTo>
                  <a:lnTo>
                    <a:pt x="2494" y="2542"/>
                  </a:lnTo>
                  <a:cubicBezTo>
                    <a:pt x="2509" y="2538"/>
                    <a:pt x="2525" y="2542"/>
                    <a:pt x="2537" y="2553"/>
                  </a:cubicBezTo>
                  <a:lnTo>
                    <a:pt x="2542" y="2557"/>
                  </a:lnTo>
                  <a:lnTo>
                    <a:pt x="2550" y="2566"/>
                  </a:lnTo>
                  <a:lnTo>
                    <a:pt x="2519" y="2550"/>
                  </a:lnTo>
                  <a:lnTo>
                    <a:pt x="2524" y="2551"/>
                  </a:lnTo>
                  <a:lnTo>
                    <a:pt x="2523" y="2550"/>
                  </a:lnTo>
                  <a:cubicBezTo>
                    <a:pt x="2527" y="2550"/>
                    <a:pt x="2530" y="2551"/>
                    <a:pt x="2533" y="2551"/>
                  </a:cubicBezTo>
                  <a:lnTo>
                    <a:pt x="2543" y="2553"/>
                  </a:lnTo>
                  <a:lnTo>
                    <a:pt x="2535" y="2553"/>
                  </a:lnTo>
                  <a:lnTo>
                    <a:pt x="2545" y="2553"/>
                  </a:lnTo>
                  <a:cubicBezTo>
                    <a:pt x="2549" y="2553"/>
                    <a:pt x="2554" y="2554"/>
                    <a:pt x="2558" y="2555"/>
                  </a:cubicBezTo>
                  <a:lnTo>
                    <a:pt x="2567" y="2558"/>
                  </a:lnTo>
                  <a:lnTo>
                    <a:pt x="2556" y="2556"/>
                  </a:lnTo>
                  <a:lnTo>
                    <a:pt x="2566" y="2557"/>
                  </a:lnTo>
                  <a:lnTo>
                    <a:pt x="2543" y="2560"/>
                  </a:lnTo>
                  <a:lnTo>
                    <a:pt x="2548" y="2558"/>
                  </a:lnTo>
                  <a:cubicBezTo>
                    <a:pt x="2552" y="2557"/>
                    <a:pt x="2556" y="2556"/>
                    <a:pt x="2561" y="2555"/>
                  </a:cubicBezTo>
                  <a:lnTo>
                    <a:pt x="2565" y="2555"/>
                  </a:lnTo>
                  <a:cubicBezTo>
                    <a:pt x="2579" y="2553"/>
                    <a:pt x="2592" y="2558"/>
                    <a:pt x="2603" y="2567"/>
                  </a:cubicBezTo>
                  <a:lnTo>
                    <a:pt x="2608" y="2571"/>
                  </a:lnTo>
                  <a:lnTo>
                    <a:pt x="2614" y="2578"/>
                  </a:lnTo>
                  <a:lnTo>
                    <a:pt x="2571" y="2564"/>
                  </a:lnTo>
                  <a:lnTo>
                    <a:pt x="2576" y="2563"/>
                  </a:lnTo>
                  <a:lnTo>
                    <a:pt x="2565" y="2567"/>
                  </a:lnTo>
                  <a:lnTo>
                    <a:pt x="2570" y="2565"/>
                  </a:lnTo>
                  <a:cubicBezTo>
                    <a:pt x="2581" y="2560"/>
                    <a:pt x="2594" y="2559"/>
                    <a:pt x="2606" y="2563"/>
                  </a:cubicBezTo>
                  <a:lnTo>
                    <a:pt x="2616" y="2567"/>
                  </a:lnTo>
                  <a:lnTo>
                    <a:pt x="2625" y="2571"/>
                  </a:lnTo>
                  <a:lnTo>
                    <a:pt x="2636" y="2575"/>
                  </a:lnTo>
                  <a:lnTo>
                    <a:pt x="2615" y="2572"/>
                  </a:lnTo>
                  <a:lnTo>
                    <a:pt x="2624" y="2571"/>
                  </a:lnTo>
                  <a:lnTo>
                    <a:pt x="2631" y="2570"/>
                  </a:lnTo>
                  <a:lnTo>
                    <a:pt x="2646" y="2570"/>
                  </a:lnTo>
                  <a:lnTo>
                    <a:pt x="2612" y="2584"/>
                  </a:lnTo>
                  <a:lnTo>
                    <a:pt x="2617" y="2580"/>
                  </a:lnTo>
                  <a:cubicBezTo>
                    <a:pt x="2619" y="2577"/>
                    <a:pt x="2622" y="2574"/>
                    <a:pt x="2626" y="2572"/>
                  </a:cubicBezTo>
                  <a:lnTo>
                    <a:pt x="2631" y="2569"/>
                  </a:lnTo>
                  <a:cubicBezTo>
                    <a:pt x="2650" y="2557"/>
                    <a:pt x="2676" y="2561"/>
                    <a:pt x="2691" y="2578"/>
                  </a:cubicBezTo>
                  <a:lnTo>
                    <a:pt x="2696" y="2583"/>
                  </a:lnTo>
                  <a:lnTo>
                    <a:pt x="2702" y="2591"/>
                  </a:lnTo>
                  <a:lnTo>
                    <a:pt x="2686" y="2579"/>
                  </a:lnTo>
                  <a:lnTo>
                    <a:pt x="2695" y="2583"/>
                  </a:lnTo>
                  <a:lnTo>
                    <a:pt x="2669" y="2578"/>
                  </a:lnTo>
                  <a:lnTo>
                    <a:pt x="2674" y="2578"/>
                  </a:lnTo>
                  <a:lnTo>
                    <a:pt x="2683" y="2577"/>
                  </a:lnTo>
                  <a:cubicBezTo>
                    <a:pt x="2693" y="2577"/>
                    <a:pt x="2703" y="2580"/>
                    <a:pt x="2711" y="2586"/>
                  </a:cubicBezTo>
                  <a:lnTo>
                    <a:pt x="2716" y="2590"/>
                  </a:lnTo>
                  <a:lnTo>
                    <a:pt x="2720" y="2592"/>
                  </a:lnTo>
                  <a:lnTo>
                    <a:pt x="2688" y="2584"/>
                  </a:lnTo>
                  <a:lnTo>
                    <a:pt x="2693" y="2584"/>
                  </a:lnTo>
                  <a:lnTo>
                    <a:pt x="2697" y="2583"/>
                  </a:lnTo>
                  <a:cubicBezTo>
                    <a:pt x="2706" y="2582"/>
                    <a:pt x="2715" y="2584"/>
                    <a:pt x="2723" y="2588"/>
                  </a:cubicBezTo>
                  <a:lnTo>
                    <a:pt x="2733" y="2592"/>
                  </a:lnTo>
                  <a:cubicBezTo>
                    <a:pt x="2735" y="2593"/>
                    <a:pt x="2738" y="2595"/>
                    <a:pt x="2740" y="2597"/>
                  </a:cubicBezTo>
                  <a:lnTo>
                    <a:pt x="2750" y="2604"/>
                  </a:lnTo>
                  <a:lnTo>
                    <a:pt x="2741" y="2599"/>
                  </a:lnTo>
                  <a:lnTo>
                    <a:pt x="2750" y="2603"/>
                  </a:lnTo>
                  <a:lnTo>
                    <a:pt x="2725" y="2599"/>
                  </a:lnTo>
                  <a:lnTo>
                    <a:pt x="2735" y="2598"/>
                  </a:lnTo>
                  <a:lnTo>
                    <a:pt x="2722" y="2601"/>
                  </a:lnTo>
                  <a:lnTo>
                    <a:pt x="2727" y="2599"/>
                  </a:lnTo>
                  <a:lnTo>
                    <a:pt x="2734" y="2596"/>
                  </a:lnTo>
                  <a:cubicBezTo>
                    <a:pt x="2742" y="2594"/>
                    <a:pt x="2751" y="2593"/>
                    <a:pt x="2759" y="2595"/>
                  </a:cubicBezTo>
                  <a:lnTo>
                    <a:pt x="2764" y="2596"/>
                  </a:lnTo>
                  <a:lnTo>
                    <a:pt x="2774" y="2599"/>
                  </a:lnTo>
                  <a:lnTo>
                    <a:pt x="2756" y="2597"/>
                  </a:lnTo>
                  <a:lnTo>
                    <a:pt x="2766" y="2596"/>
                  </a:lnTo>
                  <a:cubicBezTo>
                    <a:pt x="2773" y="2596"/>
                    <a:pt x="2780" y="2597"/>
                    <a:pt x="2787" y="2600"/>
                  </a:cubicBezTo>
                  <a:lnTo>
                    <a:pt x="2797" y="2604"/>
                  </a:lnTo>
                  <a:lnTo>
                    <a:pt x="2808" y="2609"/>
                  </a:lnTo>
                  <a:lnTo>
                    <a:pt x="2800" y="2606"/>
                  </a:lnTo>
                  <a:lnTo>
                    <a:pt x="2809" y="2609"/>
                  </a:lnTo>
                  <a:cubicBezTo>
                    <a:pt x="2813" y="2610"/>
                    <a:pt x="2817" y="2611"/>
                    <a:pt x="2821" y="2613"/>
                  </a:cubicBezTo>
                  <a:lnTo>
                    <a:pt x="2830" y="2619"/>
                  </a:lnTo>
                  <a:lnTo>
                    <a:pt x="2818" y="2614"/>
                  </a:lnTo>
                  <a:lnTo>
                    <a:pt x="2828" y="2617"/>
                  </a:lnTo>
                  <a:cubicBezTo>
                    <a:pt x="2831" y="2617"/>
                    <a:pt x="2835" y="2619"/>
                    <a:pt x="2838" y="2620"/>
                  </a:cubicBezTo>
                  <a:lnTo>
                    <a:pt x="2847" y="2625"/>
                  </a:lnTo>
                  <a:cubicBezTo>
                    <a:pt x="2853" y="2628"/>
                    <a:pt x="2857" y="2632"/>
                    <a:pt x="2861" y="2637"/>
                  </a:cubicBezTo>
                  <a:lnTo>
                    <a:pt x="2871" y="2648"/>
                  </a:lnTo>
                  <a:lnTo>
                    <a:pt x="2877" y="2656"/>
                  </a:lnTo>
                  <a:lnTo>
                    <a:pt x="2871" y="2649"/>
                  </a:lnTo>
                  <a:lnTo>
                    <a:pt x="2876" y="2654"/>
                  </a:lnTo>
                  <a:lnTo>
                    <a:pt x="2839" y="2642"/>
                  </a:lnTo>
                  <a:lnTo>
                    <a:pt x="2843" y="2641"/>
                  </a:lnTo>
                  <a:lnTo>
                    <a:pt x="2833" y="2643"/>
                  </a:lnTo>
                  <a:lnTo>
                    <a:pt x="2838" y="2642"/>
                  </a:lnTo>
                  <a:cubicBezTo>
                    <a:pt x="2845" y="2639"/>
                    <a:pt x="2853" y="2639"/>
                    <a:pt x="2860" y="2640"/>
                  </a:cubicBezTo>
                  <a:lnTo>
                    <a:pt x="2870" y="2642"/>
                  </a:lnTo>
                  <a:cubicBezTo>
                    <a:pt x="2872" y="2642"/>
                    <a:pt x="2875" y="2642"/>
                    <a:pt x="2877" y="2643"/>
                  </a:cubicBezTo>
                  <a:lnTo>
                    <a:pt x="2886" y="2646"/>
                  </a:lnTo>
                  <a:lnTo>
                    <a:pt x="2898" y="2650"/>
                  </a:lnTo>
                  <a:lnTo>
                    <a:pt x="2908" y="2654"/>
                  </a:lnTo>
                  <a:cubicBezTo>
                    <a:pt x="2910" y="2655"/>
                    <a:pt x="2912" y="2656"/>
                    <a:pt x="2914" y="2657"/>
                  </a:cubicBezTo>
                  <a:lnTo>
                    <a:pt x="2919" y="2660"/>
                  </a:lnTo>
                  <a:lnTo>
                    <a:pt x="2922" y="2661"/>
                  </a:lnTo>
                  <a:lnTo>
                    <a:pt x="2895" y="2656"/>
                  </a:lnTo>
                  <a:lnTo>
                    <a:pt x="2900" y="2656"/>
                  </a:lnTo>
                  <a:lnTo>
                    <a:pt x="2899" y="2656"/>
                  </a:lnTo>
                  <a:cubicBezTo>
                    <a:pt x="2907" y="2654"/>
                    <a:pt x="2916" y="2654"/>
                    <a:pt x="2924" y="2657"/>
                  </a:cubicBezTo>
                  <a:lnTo>
                    <a:pt x="2933" y="2660"/>
                  </a:lnTo>
                  <a:lnTo>
                    <a:pt x="2941" y="2662"/>
                  </a:lnTo>
                  <a:lnTo>
                    <a:pt x="2943" y="2662"/>
                  </a:lnTo>
                  <a:cubicBezTo>
                    <a:pt x="2948" y="2663"/>
                    <a:pt x="2952" y="2665"/>
                    <a:pt x="2957" y="2667"/>
                  </a:cubicBezTo>
                  <a:lnTo>
                    <a:pt x="2961" y="2670"/>
                  </a:lnTo>
                  <a:cubicBezTo>
                    <a:pt x="2967" y="2673"/>
                    <a:pt x="2972" y="2677"/>
                    <a:pt x="2976" y="2682"/>
                  </a:cubicBezTo>
                  <a:lnTo>
                    <a:pt x="2981" y="2689"/>
                  </a:lnTo>
                  <a:lnTo>
                    <a:pt x="2986" y="2695"/>
                  </a:lnTo>
                  <a:lnTo>
                    <a:pt x="2947" y="2676"/>
                  </a:lnTo>
                  <a:lnTo>
                    <a:pt x="2952" y="2676"/>
                  </a:lnTo>
                  <a:lnTo>
                    <a:pt x="2952" y="2676"/>
                  </a:lnTo>
                  <a:cubicBezTo>
                    <a:pt x="2960" y="2675"/>
                    <a:pt x="2969" y="2676"/>
                    <a:pt x="2976" y="2680"/>
                  </a:cubicBezTo>
                  <a:lnTo>
                    <a:pt x="2981" y="2682"/>
                  </a:lnTo>
                  <a:lnTo>
                    <a:pt x="2980" y="2681"/>
                  </a:lnTo>
                  <a:lnTo>
                    <a:pt x="2943" y="2685"/>
                  </a:lnTo>
                  <a:lnTo>
                    <a:pt x="2948" y="2683"/>
                  </a:lnTo>
                  <a:lnTo>
                    <a:pt x="2956" y="2679"/>
                  </a:lnTo>
                  <a:cubicBezTo>
                    <a:pt x="2970" y="2672"/>
                    <a:pt x="2987" y="2673"/>
                    <a:pt x="3000" y="2681"/>
                  </a:cubicBezTo>
                  <a:lnTo>
                    <a:pt x="3005" y="2684"/>
                  </a:lnTo>
                  <a:cubicBezTo>
                    <a:pt x="3008" y="2686"/>
                    <a:pt x="3010" y="2688"/>
                    <a:pt x="3012" y="2690"/>
                  </a:cubicBezTo>
                  <a:lnTo>
                    <a:pt x="3017" y="2694"/>
                  </a:lnTo>
                  <a:lnTo>
                    <a:pt x="3011" y="2689"/>
                  </a:lnTo>
                  <a:lnTo>
                    <a:pt x="3020" y="2695"/>
                  </a:lnTo>
                  <a:cubicBezTo>
                    <a:pt x="3022" y="2696"/>
                    <a:pt x="3025" y="2698"/>
                    <a:pt x="3027" y="2700"/>
                  </a:cubicBezTo>
                  <a:lnTo>
                    <a:pt x="3032" y="2704"/>
                  </a:lnTo>
                  <a:lnTo>
                    <a:pt x="3026" y="2700"/>
                  </a:lnTo>
                  <a:lnTo>
                    <a:pt x="3031" y="2703"/>
                  </a:lnTo>
                  <a:lnTo>
                    <a:pt x="2994" y="2696"/>
                  </a:lnTo>
                  <a:lnTo>
                    <a:pt x="2998" y="2695"/>
                  </a:lnTo>
                  <a:lnTo>
                    <a:pt x="3000" y="2694"/>
                  </a:lnTo>
                  <a:cubicBezTo>
                    <a:pt x="3007" y="2692"/>
                    <a:pt x="3014" y="2692"/>
                    <a:pt x="3021" y="2693"/>
                  </a:cubicBezTo>
                  <a:lnTo>
                    <a:pt x="3030" y="2695"/>
                  </a:lnTo>
                  <a:cubicBezTo>
                    <a:pt x="3035" y="2695"/>
                    <a:pt x="3040" y="2697"/>
                    <a:pt x="3044" y="2699"/>
                  </a:cubicBezTo>
                  <a:lnTo>
                    <a:pt x="3053" y="2704"/>
                  </a:lnTo>
                  <a:lnTo>
                    <a:pt x="3037" y="2699"/>
                  </a:lnTo>
                  <a:lnTo>
                    <a:pt x="3046" y="2700"/>
                  </a:lnTo>
                  <a:cubicBezTo>
                    <a:pt x="3053" y="2700"/>
                    <a:pt x="3060" y="2703"/>
                    <a:pt x="3066" y="2706"/>
                  </a:cubicBezTo>
                  <a:lnTo>
                    <a:pt x="3075" y="2711"/>
                  </a:lnTo>
                  <a:cubicBezTo>
                    <a:pt x="3077" y="2713"/>
                    <a:pt x="3080" y="2714"/>
                    <a:pt x="3082" y="2716"/>
                  </a:cubicBezTo>
                  <a:lnTo>
                    <a:pt x="3091" y="2724"/>
                  </a:lnTo>
                  <a:lnTo>
                    <a:pt x="3081" y="2718"/>
                  </a:lnTo>
                  <a:lnTo>
                    <a:pt x="3091" y="2722"/>
                  </a:lnTo>
                  <a:lnTo>
                    <a:pt x="3072" y="2718"/>
                  </a:lnTo>
                  <a:lnTo>
                    <a:pt x="3082" y="2718"/>
                  </a:lnTo>
                  <a:lnTo>
                    <a:pt x="3094" y="2719"/>
                  </a:lnTo>
                  <a:lnTo>
                    <a:pt x="3079" y="2720"/>
                  </a:lnTo>
                  <a:lnTo>
                    <a:pt x="3083" y="2719"/>
                  </a:lnTo>
                  <a:cubicBezTo>
                    <a:pt x="3086" y="2718"/>
                    <a:pt x="3090" y="2718"/>
                    <a:pt x="3093" y="2718"/>
                  </a:cubicBezTo>
                  <a:lnTo>
                    <a:pt x="3098" y="2718"/>
                  </a:lnTo>
                  <a:cubicBezTo>
                    <a:pt x="3107" y="2718"/>
                    <a:pt x="3115" y="2720"/>
                    <a:pt x="3123" y="2725"/>
                  </a:cubicBezTo>
                  <a:lnTo>
                    <a:pt x="3128" y="2728"/>
                  </a:lnTo>
                  <a:cubicBezTo>
                    <a:pt x="3130" y="2729"/>
                    <a:pt x="3133" y="2731"/>
                    <a:pt x="3135" y="2733"/>
                  </a:cubicBezTo>
                  <a:lnTo>
                    <a:pt x="3139" y="2737"/>
                  </a:lnTo>
                  <a:lnTo>
                    <a:pt x="3142" y="2739"/>
                  </a:lnTo>
                  <a:lnTo>
                    <a:pt x="3136" y="2735"/>
                  </a:lnTo>
                  <a:lnTo>
                    <a:pt x="3140" y="2738"/>
                  </a:lnTo>
                  <a:lnTo>
                    <a:pt x="3112" y="2732"/>
                  </a:lnTo>
                  <a:lnTo>
                    <a:pt x="3117" y="2731"/>
                  </a:lnTo>
                  <a:lnTo>
                    <a:pt x="3116" y="2731"/>
                  </a:lnTo>
                  <a:cubicBezTo>
                    <a:pt x="3129" y="2728"/>
                    <a:pt x="3142" y="2731"/>
                    <a:pt x="3153" y="2738"/>
                  </a:cubicBezTo>
                  <a:lnTo>
                    <a:pt x="3158" y="2741"/>
                  </a:lnTo>
                  <a:lnTo>
                    <a:pt x="3161" y="2743"/>
                  </a:lnTo>
                  <a:lnTo>
                    <a:pt x="3151" y="2738"/>
                  </a:lnTo>
                  <a:lnTo>
                    <a:pt x="3156" y="2740"/>
                  </a:lnTo>
                  <a:lnTo>
                    <a:pt x="3159" y="2741"/>
                  </a:lnTo>
                  <a:cubicBezTo>
                    <a:pt x="3167" y="2743"/>
                    <a:pt x="3174" y="2747"/>
                    <a:pt x="3179" y="2753"/>
                  </a:cubicBezTo>
                  <a:lnTo>
                    <a:pt x="3184" y="2758"/>
                  </a:lnTo>
                  <a:lnTo>
                    <a:pt x="3186" y="2760"/>
                  </a:lnTo>
                  <a:lnTo>
                    <a:pt x="3150" y="2748"/>
                  </a:lnTo>
                  <a:lnTo>
                    <a:pt x="3155" y="2747"/>
                  </a:lnTo>
                  <a:lnTo>
                    <a:pt x="3154" y="2747"/>
                  </a:lnTo>
                  <a:cubicBezTo>
                    <a:pt x="3162" y="2745"/>
                    <a:pt x="3170" y="2746"/>
                    <a:pt x="3178" y="2748"/>
                  </a:cubicBezTo>
                  <a:lnTo>
                    <a:pt x="3188" y="2751"/>
                  </a:lnTo>
                  <a:lnTo>
                    <a:pt x="3202" y="2757"/>
                  </a:lnTo>
                  <a:cubicBezTo>
                    <a:pt x="3205" y="2758"/>
                    <a:pt x="3208" y="2760"/>
                    <a:pt x="3210" y="2762"/>
                  </a:cubicBezTo>
                  <a:lnTo>
                    <a:pt x="3215" y="2765"/>
                  </a:lnTo>
                  <a:lnTo>
                    <a:pt x="3222" y="2770"/>
                  </a:lnTo>
                  <a:lnTo>
                    <a:pt x="3198" y="2760"/>
                  </a:lnTo>
                  <a:lnTo>
                    <a:pt x="3202" y="2761"/>
                  </a:lnTo>
                  <a:lnTo>
                    <a:pt x="3202" y="2760"/>
                  </a:lnTo>
                  <a:cubicBezTo>
                    <a:pt x="3208" y="2760"/>
                    <a:pt x="3215" y="2762"/>
                    <a:pt x="3221" y="2764"/>
                  </a:cubicBezTo>
                  <a:lnTo>
                    <a:pt x="3230" y="2768"/>
                  </a:lnTo>
                  <a:cubicBezTo>
                    <a:pt x="3255" y="2779"/>
                    <a:pt x="3266" y="2807"/>
                    <a:pt x="3256" y="2831"/>
                  </a:cubicBezTo>
                  <a:cubicBezTo>
                    <a:pt x="3245" y="2856"/>
                    <a:pt x="3217" y="2867"/>
                    <a:pt x="3193" y="2857"/>
                  </a:cubicBezTo>
                  <a:lnTo>
                    <a:pt x="3183" y="2853"/>
                  </a:lnTo>
                  <a:lnTo>
                    <a:pt x="3202" y="2856"/>
                  </a:lnTo>
                  <a:lnTo>
                    <a:pt x="3192" y="2856"/>
                  </a:lnTo>
                  <a:lnTo>
                    <a:pt x="3187" y="2856"/>
                  </a:lnTo>
                  <a:cubicBezTo>
                    <a:pt x="3178" y="2855"/>
                    <a:pt x="3170" y="2851"/>
                    <a:pt x="3163" y="2846"/>
                  </a:cubicBezTo>
                  <a:lnTo>
                    <a:pt x="3160" y="2844"/>
                  </a:lnTo>
                  <a:lnTo>
                    <a:pt x="3155" y="2840"/>
                  </a:lnTo>
                  <a:lnTo>
                    <a:pt x="3164" y="2845"/>
                  </a:lnTo>
                  <a:lnTo>
                    <a:pt x="3159" y="2843"/>
                  </a:lnTo>
                  <a:lnTo>
                    <a:pt x="3150" y="2840"/>
                  </a:lnTo>
                  <a:lnTo>
                    <a:pt x="3174" y="2841"/>
                  </a:lnTo>
                  <a:lnTo>
                    <a:pt x="3164" y="2843"/>
                  </a:lnTo>
                  <a:lnTo>
                    <a:pt x="3159" y="2843"/>
                  </a:lnTo>
                  <a:cubicBezTo>
                    <a:pt x="3146" y="2845"/>
                    <a:pt x="3133" y="2840"/>
                    <a:pt x="3123" y="2831"/>
                  </a:cubicBezTo>
                  <a:lnTo>
                    <a:pt x="3116" y="2825"/>
                  </a:lnTo>
                  <a:lnTo>
                    <a:pt x="3112" y="2821"/>
                  </a:lnTo>
                  <a:lnTo>
                    <a:pt x="3132" y="2833"/>
                  </a:lnTo>
                  <a:lnTo>
                    <a:pt x="3125" y="2831"/>
                  </a:lnTo>
                  <a:lnTo>
                    <a:pt x="3121" y="2830"/>
                  </a:lnTo>
                  <a:cubicBezTo>
                    <a:pt x="3117" y="2828"/>
                    <a:pt x="3114" y="2827"/>
                    <a:pt x="3111" y="2825"/>
                  </a:cubicBezTo>
                  <a:lnTo>
                    <a:pt x="3104" y="2821"/>
                  </a:lnTo>
                  <a:lnTo>
                    <a:pt x="3100" y="2818"/>
                  </a:lnTo>
                  <a:lnTo>
                    <a:pt x="3137" y="2825"/>
                  </a:lnTo>
                  <a:lnTo>
                    <a:pt x="3127" y="2827"/>
                  </a:lnTo>
                  <a:lnTo>
                    <a:pt x="3122" y="2827"/>
                  </a:lnTo>
                  <a:cubicBezTo>
                    <a:pt x="3112" y="2828"/>
                    <a:pt x="3102" y="2826"/>
                    <a:pt x="3094" y="2821"/>
                  </a:cubicBezTo>
                  <a:lnTo>
                    <a:pt x="3089" y="2819"/>
                  </a:lnTo>
                  <a:cubicBezTo>
                    <a:pt x="3087" y="2818"/>
                    <a:pt x="3085" y="2816"/>
                    <a:pt x="3082" y="2814"/>
                  </a:cubicBezTo>
                  <a:lnTo>
                    <a:pt x="3076" y="2809"/>
                  </a:lnTo>
                  <a:lnTo>
                    <a:pt x="3071" y="2805"/>
                  </a:lnTo>
                  <a:lnTo>
                    <a:pt x="3078" y="2810"/>
                  </a:lnTo>
                  <a:lnTo>
                    <a:pt x="3073" y="2807"/>
                  </a:lnTo>
                  <a:lnTo>
                    <a:pt x="3098" y="2814"/>
                  </a:lnTo>
                  <a:lnTo>
                    <a:pt x="3093" y="2814"/>
                  </a:lnTo>
                  <a:lnTo>
                    <a:pt x="3104" y="2813"/>
                  </a:lnTo>
                  <a:lnTo>
                    <a:pt x="3099" y="2814"/>
                  </a:lnTo>
                  <a:cubicBezTo>
                    <a:pt x="3094" y="2815"/>
                    <a:pt x="3089" y="2815"/>
                    <a:pt x="3084" y="2815"/>
                  </a:cubicBezTo>
                  <a:lnTo>
                    <a:pt x="3077" y="2814"/>
                  </a:lnTo>
                  <a:lnTo>
                    <a:pt x="3067" y="2813"/>
                  </a:lnTo>
                  <a:cubicBezTo>
                    <a:pt x="3061" y="2813"/>
                    <a:pt x="3055" y="2812"/>
                    <a:pt x="3049" y="2809"/>
                  </a:cubicBezTo>
                  <a:lnTo>
                    <a:pt x="3040" y="2804"/>
                  </a:lnTo>
                  <a:cubicBezTo>
                    <a:pt x="3036" y="2803"/>
                    <a:pt x="3033" y="2800"/>
                    <a:pt x="3030" y="2798"/>
                  </a:cubicBezTo>
                  <a:lnTo>
                    <a:pt x="3020" y="2790"/>
                  </a:lnTo>
                  <a:lnTo>
                    <a:pt x="3027" y="2795"/>
                  </a:lnTo>
                  <a:lnTo>
                    <a:pt x="3017" y="2789"/>
                  </a:lnTo>
                  <a:lnTo>
                    <a:pt x="3036" y="2795"/>
                  </a:lnTo>
                  <a:lnTo>
                    <a:pt x="3027" y="2794"/>
                  </a:lnTo>
                  <a:cubicBezTo>
                    <a:pt x="3021" y="2794"/>
                    <a:pt x="3016" y="2792"/>
                    <a:pt x="3011" y="2789"/>
                  </a:cubicBezTo>
                  <a:lnTo>
                    <a:pt x="3002" y="2785"/>
                  </a:lnTo>
                  <a:lnTo>
                    <a:pt x="3015" y="2789"/>
                  </a:lnTo>
                  <a:lnTo>
                    <a:pt x="3006" y="2788"/>
                  </a:lnTo>
                  <a:lnTo>
                    <a:pt x="3027" y="2786"/>
                  </a:lnTo>
                  <a:lnTo>
                    <a:pt x="3019" y="2789"/>
                  </a:lnTo>
                  <a:lnTo>
                    <a:pt x="3014" y="2790"/>
                  </a:lnTo>
                  <a:cubicBezTo>
                    <a:pt x="3002" y="2793"/>
                    <a:pt x="2988" y="2790"/>
                    <a:pt x="2977" y="2783"/>
                  </a:cubicBezTo>
                  <a:lnTo>
                    <a:pt x="2973" y="2780"/>
                  </a:lnTo>
                  <a:cubicBezTo>
                    <a:pt x="2971" y="2779"/>
                    <a:pt x="2969" y="2777"/>
                    <a:pt x="2967" y="2776"/>
                  </a:cubicBezTo>
                  <a:lnTo>
                    <a:pt x="2962" y="2771"/>
                  </a:lnTo>
                  <a:lnTo>
                    <a:pt x="2969" y="2776"/>
                  </a:lnTo>
                  <a:lnTo>
                    <a:pt x="2959" y="2770"/>
                  </a:lnTo>
                  <a:cubicBezTo>
                    <a:pt x="2957" y="2769"/>
                    <a:pt x="2955" y="2767"/>
                    <a:pt x="2953" y="2765"/>
                  </a:cubicBezTo>
                  <a:lnTo>
                    <a:pt x="2949" y="2761"/>
                  </a:lnTo>
                  <a:lnTo>
                    <a:pt x="2956" y="2767"/>
                  </a:lnTo>
                  <a:lnTo>
                    <a:pt x="2951" y="2764"/>
                  </a:lnTo>
                  <a:lnTo>
                    <a:pt x="2995" y="2766"/>
                  </a:lnTo>
                  <a:lnTo>
                    <a:pt x="2994" y="2766"/>
                  </a:lnTo>
                  <a:lnTo>
                    <a:pt x="2990" y="2769"/>
                  </a:lnTo>
                  <a:cubicBezTo>
                    <a:pt x="2978" y="2775"/>
                    <a:pt x="2965" y="2777"/>
                    <a:pt x="2953" y="2773"/>
                  </a:cubicBezTo>
                  <a:lnTo>
                    <a:pt x="2942" y="2769"/>
                  </a:lnTo>
                  <a:lnTo>
                    <a:pt x="2937" y="2767"/>
                  </a:lnTo>
                  <a:lnTo>
                    <a:pt x="2962" y="2771"/>
                  </a:lnTo>
                  <a:lnTo>
                    <a:pt x="2952" y="2772"/>
                  </a:lnTo>
                  <a:lnTo>
                    <a:pt x="2947" y="2772"/>
                  </a:lnTo>
                  <a:cubicBezTo>
                    <a:pt x="2932" y="2772"/>
                    <a:pt x="2918" y="2765"/>
                    <a:pt x="2909" y="2753"/>
                  </a:cubicBezTo>
                  <a:lnTo>
                    <a:pt x="2905" y="2747"/>
                  </a:lnTo>
                  <a:lnTo>
                    <a:pt x="2900" y="2741"/>
                  </a:lnTo>
                  <a:lnTo>
                    <a:pt x="2915" y="2753"/>
                  </a:lnTo>
                  <a:lnTo>
                    <a:pt x="2910" y="2751"/>
                  </a:lnTo>
                  <a:lnTo>
                    <a:pt x="2924" y="2756"/>
                  </a:lnTo>
                  <a:lnTo>
                    <a:pt x="2916" y="2754"/>
                  </a:lnTo>
                  <a:lnTo>
                    <a:pt x="2905" y="2751"/>
                  </a:lnTo>
                  <a:lnTo>
                    <a:pt x="2895" y="2748"/>
                  </a:lnTo>
                  <a:lnTo>
                    <a:pt x="2920" y="2749"/>
                  </a:lnTo>
                  <a:lnTo>
                    <a:pt x="2910" y="2751"/>
                  </a:lnTo>
                  <a:lnTo>
                    <a:pt x="2906" y="2752"/>
                  </a:lnTo>
                  <a:cubicBezTo>
                    <a:pt x="2897" y="2753"/>
                    <a:pt x="2887" y="2751"/>
                    <a:pt x="2879" y="2747"/>
                  </a:cubicBezTo>
                  <a:lnTo>
                    <a:pt x="2872" y="2743"/>
                  </a:lnTo>
                  <a:lnTo>
                    <a:pt x="2868" y="2741"/>
                  </a:lnTo>
                  <a:lnTo>
                    <a:pt x="2874" y="2744"/>
                  </a:lnTo>
                  <a:lnTo>
                    <a:pt x="2865" y="2741"/>
                  </a:lnTo>
                  <a:lnTo>
                    <a:pt x="2858" y="2738"/>
                  </a:lnTo>
                  <a:lnTo>
                    <a:pt x="2848" y="2735"/>
                  </a:lnTo>
                  <a:lnTo>
                    <a:pt x="2855" y="2736"/>
                  </a:lnTo>
                  <a:lnTo>
                    <a:pt x="2845" y="2735"/>
                  </a:lnTo>
                  <a:lnTo>
                    <a:pt x="2868" y="2733"/>
                  </a:lnTo>
                  <a:lnTo>
                    <a:pt x="2864" y="2735"/>
                  </a:lnTo>
                  <a:cubicBezTo>
                    <a:pt x="2860" y="2736"/>
                    <a:pt x="2857" y="2736"/>
                    <a:pt x="2854" y="2737"/>
                  </a:cubicBezTo>
                  <a:lnTo>
                    <a:pt x="2849" y="2737"/>
                  </a:lnTo>
                  <a:cubicBezTo>
                    <a:pt x="2836" y="2739"/>
                    <a:pt x="2822" y="2734"/>
                    <a:pt x="2812" y="2725"/>
                  </a:cubicBezTo>
                  <a:lnTo>
                    <a:pt x="2807" y="2721"/>
                  </a:lnTo>
                  <a:cubicBezTo>
                    <a:pt x="2805" y="2719"/>
                    <a:pt x="2802" y="2716"/>
                    <a:pt x="2801" y="2714"/>
                  </a:cubicBezTo>
                  <a:lnTo>
                    <a:pt x="2798" y="2710"/>
                  </a:lnTo>
                  <a:lnTo>
                    <a:pt x="2789" y="2699"/>
                  </a:lnTo>
                  <a:lnTo>
                    <a:pt x="2803" y="2710"/>
                  </a:lnTo>
                  <a:lnTo>
                    <a:pt x="2793" y="2705"/>
                  </a:lnTo>
                  <a:lnTo>
                    <a:pt x="2803" y="2709"/>
                  </a:lnTo>
                  <a:lnTo>
                    <a:pt x="2794" y="2707"/>
                  </a:lnTo>
                  <a:cubicBezTo>
                    <a:pt x="2790" y="2706"/>
                    <a:pt x="2786" y="2704"/>
                    <a:pt x="2782" y="2702"/>
                  </a:cubicBezTo>
                  <a:lnTo>
                    <a:pt x="2772" y="2697"/>
                  </a:lnTo>
                  <a:lnTo>
                    <a:pt x="2784" y="2701"/>
                  </a:lnTo>
                  <a:lnTo>
                    <a:pt x="2775" y="2699"/>
                  </a:lnTo>
                  <a:cubicBezTo>
                    <a:pt x="2772" y="2698"/>
                    <a:pt x="2769" y="2697"/>
                    <a:pt x="2767" y="2696"/>
                  </a:cubicBezTo>
                  <a:lnTo>
                    <a:pt x="2759" y="2692"/>
                  </a:lnTo>
                  <a:lnTo>
                    <a:pt x="2750" y="2688"/>
                  </a:lnTo>
                  <a:lnTo>
                    <a:pt x="2771" y="2692"/>
                  </a:lnTo>
                  <a:lnTo>
                    <a:pt x="2761" y="2692"/>
                  </a:lnTo>
                  <a:cubicBezTo>
                    <a:pt x="2755" y="2693"/>
                    <a:pt x="2749" y="2692"/>
                    <a:pt x="2744" y="2690"/>
                  </a:cubicBezTo>
                  <a:lnTo>
                    <a:pt x="2745" y="2690"/>
                  </a:lnTo>
                  <a:lnTo>
                    <a:pt x="2740" y="2689"/>
                  </a:lnTo>
                  <a:lnTo>
                    <a:pt x="2765" y="2688"/>
                  </a:lnTo>
                  <a:lnTo>
                    <a:pt x="2763" y="2688"/>
                  </a:lnTo>
                  <a:lnTo>
                    <a:pt x="2758" y="2690"/>
                  </a:lnTo>
                  <a:cubicBezTo>
                    <a:pt x="2754" y="2692"/>
                    <a:pt x="2749" y="2693"/>
                    <a:pt x="2745" y="2693"/>
                  </a:cubicBezTo>
                  <a:lnTo>
                    <a:pt x="2735" y="2694"/>
                  </a:lnTo>
                  <a:cubicBezTo>
                    <a:pt x="2727" y="2695"/>
                    <a:pt x="2719" y="2694"/>
                    <a:pt x="2711" y="2690"/>
                  </a:cubicBezTo>
                  <a:lnTo>
                    <a:pt x="2702" y="2686"/>
                  </a:lnTo>
                  <a:cubicBezTo>
                    <a:pt x="2699" y="2685"/>
                    <a:pt x="2696" y="2683"/>
                    <a:pt x="2693" y="2681"/>
                  </a:cubicBezTo>
                  <a:lnTo>
                    <a:pt x="2683" y="2674"/>
                  </a:lnTo>
                  <a:lnTo>
                    <a:pt x="2691" y="2679"/>
                  </a:lnTo>
                  <a:lnTo>
                    <a:pt x="2682" y="2674"/>
                  </a:lnTo>
                  <a:lnTo>
                    <a:pt x="2708" y="2679"/>
                  </a:lnTo>
                  <a:lnTo>
                    <a:pt x="2703" y="2679"/>
                  </a:lnTo>
                  <a:lnTo>
                    <a:pt x="2698" y="2680"/>
                  </a:lnTo>
                  <a:cubicBezTo>
                    <a:pt x="2687" y="2681"/>
                    <a:pt x="2676" y="2678"/>
                    <a:pt x="2666" y="2672"/>
                  </a:cubicBezTo>
                  <a:lnTo>
                    <a:pt x="2661" y="2668"/>
                  </a:lnTo>
                  <a:lnTo>
                    <a:pt x="2656" y="2665"/>
                  </a:lnTo>
                  <a:lnTo>
                    <a:pt x="2683" y="2673"/>
                  </a:lnTo>
                  <a:lnTo>
                    <a:pt x="2684" y="2673"/>
                  </a:lnTo>
                  <a:lnTo>
                    <a:pt x="2679" y="2674"/>
                  </a:lnTo>
                  <a:cubicBezTo>
                    <a:pt x="2670" y="2675"/>
                    <a:pt x="2661" y="2673"/>
                    <a:pt x="2653" y="2669"/>
                  </a:cubicBezTo>
                  <a:lnTo>
                    <a:pt x="2644" y="2664"/>
                  </a:lnTo>
                  <a:cubicBezTo>
                    <a:pt x="2638" y="2661"/>
                    <a:pt x="2632" y="2657"/>
                    <a:pt x="2628" y="2652"/>
                  </a:cubicBezTo>
                  <a:lnTo>
                    <a:pt x="2624" y="2648"/>
                  </a:lnTo>
                  <a:lnTo>
                    <a:pt x="2620" y="2643"/>
                  </a:lnTo>
                  <a:lnTo>
                    <a:pt x="2680" y="2652"/>
                  </a:lnTo>
                  <a:lnTo>
                    <a:pt x="2675" y="2655"/>
                  </a:lnTo>
                  <a:lnTo>
                    <a:pt x="2684" y="2647"/>
                  </a:lnTo>
                  <a:lnTo>
                    <a:pt x="2680" y="2652"/>
                  </a:lnTo>
                  <a:cubicBezTo>
                    <a:pt x="2671" y="2661"/>
                    <a:pt x="2659" y="2666"/>
                    <a:pt x="2646" y="2666"/>
                  </a:cubicBezTo>
                  <a:lnTo>
                    <a:pt x="2641" y="2666"/>
                  </a:lnTo>
                  <a:lnTo>
                    <a:pt x="2629" y="2667"/>
                  </a:lnTo>
                  <a:lnTo>
                    <a:pt x="2620" y="2667"/>
                  </a:lnTo>
                  <a:cubicBezTo>
                    <a:pt x="2613" y="2668"/>
                    <a:pt x="2606" y="2667"/>
                    <a:pt x="2599" y="2664"/>
                  </a:cubicBezTo>
                  <a:lnTo>
                    <a:pt x="2591" y="2660"/>
                  </a:lnTo>
                  <a:lnTo>
                    <a:pt x="2582" y="2657"/>
                  </a:lnTo>
                  <a:lnTo>
                    <a:pt x="2573" y="2654"/>
                  </a:lnTo>
                  <a:lnTo>
                    <a:pt x="2609" y="2652"/>
                  </a:lnTo>
                  <a:lnTo>
                    <a:pt x="2604" y="2654"/>
                  </a:lnTo>
                  <a:cubicBezTo>
                    <a:pt x="2601" y="2656"/>
                    <a:pt x="2598" y="2657"/>
                    <a:pt x="2594" y="2658"/>
                  </a:cubicBezTo>
                  <a:lnTo>
                    <a:pt x="2589" y="2659"/>
                  </a:lnTo>
                  <a:cubicBezTo>
                    <a:pt x="2574" y="2662"/>
                    <a:pt x="2557" y="2657"/>
                    <a:pt x="2546" y="2645"/>
                  </a:cubicBezTo>
                  <a:lnTo>
                    <a:pt x="2543" y="2643"/>
                  </a:lnTo>
                  <a:lnTo>
                    <a:pt x="2538" y="2638"/>
                  </a:lnTo>
                  <a:lnTo>
                    <a:pt x="2576" y="2650"/>
                  </a:lnTo>
                  <a:lnTo>
                    <a:pt x="2571" y="2651"/>
                  </a:lnTo>
                  <a:lnTo>
                    <a:pt x="2584" y="2648"/>
                  </a:lnTo>
                  <a:lnTo>
                    <a:pt x="2579" y="2650"/>
                  </a:lnTo>
                  <a:cubicBezTo>
                    <a:pt x="2572" y="2652"/>
                    <a:pt x="2564" y="2654"/>
                    <a:pt x="2556" y="2653"/>
                  </a:cubicBezTo>
                  <a:lnTo>
                    <a:pt x="2546" y="2652"/>
                  </a:lnTo>
                  <a:cubicBezTo>
                    <a:pt x="2543" y="2651"/>
                    <a:pt x="2540" y="2651"/>
                    <a:pt x="2536" y="2650"/>
                  </a:cubicBezTo>
                  <a:lnTo>
                    <a:pt x="2527" y="2647"/>
                  </a:lnTo>
                  <a:lnTo>
                    <a:pt x="2540" y="2649"/>
                  </a:lnTo>
                  <a:lnTo>
                    <a:pt x="2530" y="2648"/>
                  </a:lnTo>
                  <a:cubicBezTo>
                    <a:pt x="2528" y="2648"/>
                    <a:pt x="2526" y="2648"/>
                    <a:pt x="2523" y="2647"/>
                  </a:cubicBezTo>
                  <a:lnTo>
                    <a:pt x="2514" y="2645"/>
                  </a:lnTo>
                  <a:lnTo>
                    <a:pt x="2523" y="2646"/>
                  </a:lnTo>
                  <a:lnTo>
                    <a:pt x="2514" y="2646"/>
                  </a:lnTo>
                  <a:lnTo>
                    <a:pt x="2509" y="2646"/>
                  </a:lnTo>
                  <a:cubicBezTo>
                    <a:pt x="2497" y="2645"/>
                    <a:pt x="2486" y="2639"/>
                    <a:pt x="2478" y="2630"/>
                  </a:cubicBezTo>
                  <a:lnTo>
                    <a:pt x="2477" y="2629"/>
                  </a:lnTo>
                  <a:lnTo>
                    <a:pt x="2472" y="2624"/>
                  </a:lnTo>
                  <a:lnTo>
                    <a:pt x="2515" y="2635"/>
                  </a:lnTo>
                  <a:lnTo>
                    <a:pt x="2510" y="2636"/>
                  </a:lnTo>
                  <a:lnTo>
                    <a:pt x="2521" y="2632"/>
                  </a:lnTo>
                  <a:lnTo>
                    <a:pt x="2516" y="2635"/>
                  </a:lnTo>
                  <a:cubicBezTo>
                    <a:pt x="2507" y="2640"/>
                    <a:pt x="2495" y="2641"/>
                    <a:pt x="2485" y="2639"/>
                  </a:cubicBezTo>
                  <a:lnTo>
                    <a:pt x="2476" y="2637"/>
                  </a:lnTo>
                  <a:cubicBezTo>
                    <a:pt x="2472" y="2636"/>
                    <a:pt x="2469" y="2635"/>
                    <a:pt x="2465" y="2633"/>
                  </a:cubicBezTo>
                  <a:lnTo>
                    <a:pt x="2462" y="2631"/>
                  </a:lnTo>
                  <a:lnTo>
                    <a:pt x="2453" y="2628"/>
                  </a:lnTo>
                  <a:lnTo>
                    <a:pt x="2469" y="2630"/>
                  </a:lnTo>
                  <a:lnTo>
                    <a:pt x="2455" y="2631"/>
                  </a:lnTo>
                  <a:lnTo>
                    <a:pt x="2445" y="2630"/>
                  </a:lnTo>
                  <a:cubicBezTo>
                    <a:pt x="2439" y="2630"/>
                    <a:pt x="2433" y="2629"/>
                    <a:pt x="2427" y="2626"/>
                  </a:cubicBezTo>
                  <a:lnTo>
                    <a:pt x="2420" y="2622"/>
                  </a:lnTo>
                  <a:lnTo>
                    <a:pt x="2409" y="2618"/>
                  </a:lnTo>
                  <a:lnTo>
                    <a:pt x="2405" y="2616"/>
                  </a:lnTo>
                  <a:cubicBezTo>
                    <a:pt x="2402" y="2615"/>
                    <a:pt x="2400" y="2613"/>
                    <a:pt x="2398" y="2612"/>
                  </a:cubicBezTo>
                  <a:lnTo>
                    <a:pt x="2393" y="2609"/>
                  </a:lnTo>
                  <a:cubicBezTo>
                    <a:pt x="2389" y="2606"/>
                    <a:pt x="2385" y="2602"/>
                    <a:pt x="2382" y="2598"/>
                  </a:cubicBezTo>
                  <a:lnTo>
                    <a:pt x="2377" y="2592"/>
                  </a:lnTo>
                  <a:cubicBezTo>
                    <a:pt x="2376" y="2590"/>
                    <a:pt x="2374" y="2588"/>
                    <a:pt x="2373" y="2586"/>
                  </a:cubicBezTo>
                  <a:lnTo>
                    <a:pt x="2370" y="2580"/>
                  </a:lnTo>
                  <a:lnTo>
                    <a:pt x="2363" y="2568"/>
                  </a:lnTo>
                  <a:lnTo>
                    <a:pt x="2358" y="2562"/>
                  </a:lnTo>
                  <a:cubicBezTo>
                    <a:pt x="2356" y="2559"/>
                    <a:pt x="2354" y="2556"/>
                    <a:pt x="2352" y="2552"/>
                  </a:cubicBezTo>
                  <a:lnTo>
                    <a:pt x="2347" y="2541"/>
                  </a:lnTo>
                  <a:cubicBezTo>
                    <a:pt x="2346" y="2537"/>
                    <a:pt x="2345" y="2533"/>
                    <a:pt x="2344" y="2529"/>
                  </a:cubicBezTo>
                  <a:lnTo>
                    <a:pt x="2341" y="2509"/>
                  </a:lnTo>
                  <a:lnTo>
                    <a:pt x="2339" y="2488"/>
                  </a:lnTo>
                  <a:lnTo>
                    <a:pt x="2337" y="2464"/>
                  </a:lnTo>
                  <a:lnTo>
                    <a:pt x="2334" y="2443"/>
                  </a:lnTo>
                  <a:lnTo>
                    <a:pt x="2330" y="2406"/>
                  </a:lnTo>
                  <a:lnTo>
                    <a:pt x="2325" y="2367"/>
                  </a:lnTo>
                  <a:lnTo>
                    <a:pt x="2320" y="2325"/>
                  </a:lnTo>
                  <a:lnTo>
                    <a:pt x="2316" y="2280"/>
                  </a:lnTo>
                  <a:lnTo>
                    <a:pt x="2311" y="2230"/>
                  </a:lnTo>
                  <a:lnTo>
                    <a:pt x="2306" y="2179"/>
                  </a:lnTo>
                  <a:lnTo>
                    <a:pt x="2304" y="2152"/>
                  </a:lnTo>
                  <a:lnTo>
                    <a:pt x="2301" y="2124"/>
                  </a:lnTo>
                  <a:lnTo>
                    <a:pt x="2299" y="2103"/>
                  </a:lnTo>
                  <a:lnTo>
                    <a:pt x="2297" y="2086"/>
                  </a:lnTo>
                  <a:lnTo>
                    <a:pt x="2306" y="2108"/>
                  </a:lnTo>
                  <a:lnTo>
                    <a:pt x="2302" y="2102"/>
                  </a:lnTo>
                  <a:lnTo>
                    <a:pt x="2322" y="2118"/>
                  </a:lnTo>
                  <a:lnTo>
                    <a:pt x="2313" y="2113"/>
                  </a:lnTo>
                  <a:lnTo>
                    <a:pt x="2303" y="2108"/>
                  </a:lnTo>
                  <a:cubicBezTo>
                    <a:pt x="2300" y="2107"/>
                    <a:pt x="2296" y="2104"/>
                    <a:pt x="2294" y="2102"/>
                  </a:cubicBezTo>
                  <a:lnTo>
                    <a:pt x="2291" y="2099"/>
                  </a:lnTo>
                  <a:lnTo>
                    <a:pt x="2286" y="2095"/>
                  </a:lnTo>
                  <a:lnTo>
                    <a:pt x="2316" y="2106"/>
                  </a:lnTo>
                  <a:lnTo>
                    <a:pt x="2311" y="2106"/>
                  </a:lnTo>
                  <a:lnTo>
                    <a:pt x="2306" y="2106"/>
                  </a:lnTo>
                  <a:cubicBezTo>
                    <a:pt x="2298" y="2106"/>
                    <a:pt x="2290" y="2104"/>
                    <a:pt x="2283" y="2100"/>
                  </a:cubicBezTo>
                  <a:lnTo>
                    <a:pt x="2277" y="2096"/>
                  </a:lnTo>
                  <a:lnTo>
                    <a:pt x="2267" y="2092"/>
                  </a:lnTo>
                  <a:lnTo>
                    <a:pt x="2258" y="2087"/>
                  </a:lnTo>
                  <a:lnTo>
                    <a:pt x="2266" y="2090"/>
                  </a:lnTo>
                  <a:lnTo>
                    <a:pt x="2257" y="2088"/>
                  </a:lnTo>
                  <a:cubicBezTo>
                    <a:pt x="2249" y="2086"/>
                    <a:pt x="2243" y="2082"/>
                    <a:pt x="2237" y="2077"/>
                  </a:cubicBezTo>
                  <a:lnTo>
                    <a:pt x="2233" y="2073"/>
                  </a:lnTo>
                  <a:lnTo>
                    <a:pt x="2240" y="2079"/>
                  </a:lnTo>
                  <a:lnTo>
                    <a:pt x="2235" y="2076"/>
                  </a:lnTo>
                  <a:lnTo>
                    <a:pt x="2254" y="2082"/>
                  </a:lnTo>
                  <a:lnTo>
                    <a:pt x="2245" y="2081"/>
                  </a:lnTo>
                  <a:lnTo>
                    <a:pt x="2260" y="2080"/>
                  </a:lnTo>
                  <a:lnTo>
                    <a:pt x="2251" y="2082"/>
                  </a:lnTo>
                  <a:lnTo>
                    <a:pt x="2246" y="2083"/>
                  </a:lnTo>
                  <a:cubicBezTo>
                    <a:pt x="2235" y="2084"/>
                    <a:pt x="2223" y="2081"/>
                    <a:pt x="2213" y="2074"/>
                  </a:cubicBezTo>
                  <a:lnTo>
                    <a:pt x="2208" y="2071"/>
                  </a:lnTo>
                  <a:cubicBezTo>
                    <a:pt x="2206" y="2069"/>
                    <a:pt x="2204" y="2067"/>
                    <a:pt x="2202" y="2065"/>
                  </a:cubicBezTo>
                  <a:lnTo>
                    <a:pt x="2198" y="2061"/>
                  </a:lnTo>
                  <a:lnTo>
                    <a:pt x="2215" y="2072"/>
                  </a:lnTo>
                  <a:lnTo>
                    <a:pt x="2205" y="2069"/>
                  </a:lnTo>
                  <a:lnTo>
                    <a:pt x="2217" y="2071"/>
                  </a:lnTo>
                  <a:lnTo>
                    <a:pt x="2207" y="2070"/>
                  </a:lnTo>
                  <a:cubicBezTo>
                    <a:pt x="2201" y="2070"/>
                    <a:pt x="2195" y="2068"/>
                    <a:pt x="2189" y="2064"/>
                  </a:cubicBezTo>
                  <a:lnTo>
                    <a:pt x="2190" y="2065"/>
                  </a:lnTo>
                  <a:lnTo>
                    <a:pt x="2185" y="2063"/>
                  </a:lnTo>
                  <a:lnTo>
                    <a:pt x="2213" y="2065"/>
                  </a:lnTo>
                  <a:lnTo>
                    <a:pt x="2208" y="2066"/>
                  </a:lnTo>
                  <a:lnTo>
                    <a:pt x="2203" y="2067"/>
                  </a:lnTo>
                  <a:cubicBezTo>
                    <a:pt x="2188" y="2070"/>
                    <a:pt x="2173" y="2066"/>
                    <a:pt x="2162" y="2056"/>
                  </a:cubicBezTo>
                  <a:lnTo>
                    <a:pt x="2159" y="2053"/>
                  </a:lnTo>
                  <a:lnTo>
                    <a:pt x="2154" y="2049"/>
                  </a:lnTo>
                  <a:lnTo>
                    <a:pt x="2169" y="2058"/>
                  </a:lnTo>
                  <a:lnTo>
                    <a:pt x="2164" y="2056"/>
                  </a:lnTo>
                  <a:lnTo>
                    <a:pt x="2174" y="2058"/>
                  </a:lnTo>
                  <a:lnTo>
                    <a:pt x="2170" y="2058"/>
                  </a:lnTo>
                  <a:cubicBezTo>
                    <a:pt x="2167" y="2057"/>
                    <a:pt x="2163" y="2057"/>
                    <a:pt x="2161" y="2056"/>
                  </a:cubicBezTo>
                  <a:lnTo>
                    <a:pt x="2151" y="2053"/>
                  </a:lnTo>
                  <a:cubicBezTo>
                    <a:pt x="2144" y="2050"/>
                    <a:pt x="2137" y="2046"/>
                    <a:pt x="2132" y="2041"/>
                  </a:cubicBezTo>
                  <a:lnTo>
                    <a:pt x="2127" y="2036"/>
                  </a:lnTo>
                  <a:lnTo>
                    <a:pt x="2133" y="2042"/>
                  </a:lnTo>
                  <a:lnTo>
                    <a:pt x="2128" y="2038"/>
                  </a:lnTo>
                  <a:lnTo>
                    <a:pt x="2171" y="2045"/>
                  </a:lnTo>
                  <a:lnTo>
                    <a:pt x="2165" y="2046"/>
                  </a:lnTo>
                  <a:lnTo>
                    <a:pt x="2160" y="2048"/>
                  </a:lnTo>
                  <a:cubicBezTo>
                    <a:pt x="2143" y="2053"/>
                    <a:pt x="2125" y="2048"/>
                    <a:pt x="2113" y="2036"/>
                  </a:cubicBezTo>
                  <a:lnTo>
                    <a:pt x="2108" y="2031"/>
                  </a:lnTo>
                  <a:lnTo>
                    <a:pt x="2103" y="2026"/>
                  </a:lnTo>
                  <a:lnTo>
                    <a:pt x="2122" y="2038"/>
                  </a:lnTo>
                  <a:lnTo>
                    <a:pt x="2117" y="2037"/>
                  </a:lnTo>
                  <a:lnTo>
                    <a:pt x="2128" y="2039"/>
                  </a:lnTo>
                  <a:lnTo>
                    <a:pt x="2123" y="2038"/>
                  </a:lnTo>
                  <a:cubicBezTo>
                    <a:pt x="2117" y="2038"/>
                    <a:pt x="2111" y="2036"/>
                    <a:pt x="2106" y="2033"/>
                  </a:cubicBezTo>
                  <a:lnTo>
                    <a:pt x="2097" y="2029"/>
                  </a:lnTo>
                  <a:lnTo>
                    <a:pt x="2123" y="2034"/>
                  </a:lnTo>
                  <a:lnTo>
                    <a:pt x="2113" y="2034"/>
                  </a:lnTo>
                  <a:lnTo>
                    <a:pt x="2109" y="2034"/>
                  </a:lnTo>
                  <a:cubicBezTo>
                    <a:pt x="2099" y="2034"/>
                    <a:pt x="2090" y="2031"/>
                    <a:pt x="2081" y="2026"/>
                  </a:cubicBezTo>
                  <a:lnTo>
                    <a:pt x="2072" y="2019"/>
                  </a:lnTo>
                  <a:lnTo>
                    <a:pt x="2068" y="2015"/>
                  </a:lnTo>
                  <a:lnTo>
                    <a:pt x="2094" y="2027"/>
                  </a:lnTo>
                  <a:lnTo>
                    <a:pt x="2086" y="2026"/>
                  </a:lnTo>
                  <a:lnTo>
                    <a:pt x="2081" y="2025"/>
                  </a:lnTo>
                  <a:cubicBezTo>
                    <a:pt x="2074" y="2023"/>
                    <a:pt x="2069" y="2021"/>
                    <a:pt x="2063" y="2017"/>
                  </a:cubicBezTo>
                  <a:lnTo>
                    <a:pt x="2058" y="2014"/>
                  </a:lnTo>
                  <a:lnTo>
                    <a:pt x="2053" y="2010"/>
                  </a:lnTo>
                  <a:lnTo>
                    <a:pt x="2062" y="2015"/>
                  </a:lnTo>
                  <a:lnTo>
                    <a:pt x="2052" y="2011"/>
                  </a:lnTo>
                  <a:lnTo>
                    <a:pt x="2074" y="2015"/>
                  </a:lnTo>
                  <a:lnTo>
                    <a:pt x="2059" y="2015"/>
                  </a:lnTo>
                  <a:lnTo>
                    <a:pt x="2050" y="2015"/>
                  </a:lnTo>
                  <a:cubicBezTo>
                    <a:pt x="2041" y="2014"/>
                    <a:pt x="2032" y="2011"/>
                    <a:pt x="2025" y="2006"/>
                  </a:cubicBezTo>
                  <a:lnTo>
                    <a:pt x="2021" y="2003"/>
                  </a:lnTo>
                  <a:lnTo>
                    <a:pt x="2016" y="2000"/>
                  </a:lnTo>
                  <a:lnTo>
                    <a:pt x="2048" y="2008"/>
                  </a:lnTo>
                  <a:lnTo>
                    <a:pt x="2038" y="2009"/>
                  </a:lnTo>
                  <a:lnTo>
                    <a:pt x="2033" y="2009"/>
                  </a:lnTo>
                  <a:cubicBezTo>
                    <a:pt x="2024" y="2009"/>
                    <a:pt x="2015" y="2006"/>
                    <a:pt x="2007" y="2001"/>
                  </a:cubicBezTo>
                  <a:lnTo>
                    <a:pt x="2002" y="1998"/>
                  </a:lnTo>
                  <a:cubicBezTo>
                    <a:pt x="2000" y="1996"/>
                    <a:pt x="1997" y="1994"/>
                    <a:pt x="1995" y="1992"/>
                  </a:cubicBezTo>
                  <a:lnTo>
                    <a:pt x="1992" y="1989"/>
                  </a:lnTo>
                  <a:lnTo>
                    <a:pt x="1982" y="1980"/>
                  </a:lnTo>
                  <a:lnTo>
                    <a:pt x="1996" y="1989"/>
                  </a:lnTo>
                  <a:lnTo>
                    <a:pt x="1988" y="1985"/>
                  </a:lnTo>
                  <a:lnTo>
                    <a:pt x="1979" y="1982"/>
                  </a:lnTo>
                  <a:cubicBezTo>
                    <a:pt x="1976" y="1981"/>
                    <a:pt x="1974" y="1980"/>
                    <a:pt x="1971" y="1978"/>
                  </a:cubicBezTo>
                  <a:lnTo>
                    <a:pt x="1964" y="1974"/>
                  </a:lnTo>
                  <a:lnTo>
                    <a:pt x="1960" y="1971"/>
                  </a:lnTo>
                  <a:lnTo>
                    <a:pt x="1977" y="1978"/>
                  </a:lnTo>
                  <a:lnTo>
                    <a:pt x="1967" y="1976"/>
                  </a:lnTo>
                  <a:cubicBezTo>
                    <a:pt x="1963" y="1975"/>
                    <a:pt x="1959" y="1974"/>
                    <a:pt x="1955" y="1971"/>
                  </a:cubicBezTo>
                  <a:lnTo>
                    <a:pt x="1947" y="1967"/>
                  </a:lnTo>
                  <a:lnTo>
                    <a:pt x="1934" y="1961"/>
                  </a:lnTo>
                  <a:lnTo>
                    <a:pt x="1924" y="1956"/>
                  </a:lnTo>
                  <a:lnTo>
                    <a:pt x="1936" y="1960"/>
                  </a:lnTo>
                  <a:lnTo>
                    <a:pt x="1927" y="1958"/>
                  </a:lnTo>
                  <a:cubicBezTo>
                    <a:pt x="1920" y="1956"/>
                    <a:pt x="1915" y="1953"/>
                    <a:pt x="1909" y="1949"/>
                  </a:cubicBezTo>
                  <a:lnTo>
                    <a:pt x="1905" y="1945"/>
                  </a:lnTo>
                  <a:lnTo>
                    <a:pt x="1900" y="1942"/>
                  </a:lnTo>
                  <a:lnTo>
                    <a:pt x="1935" y="1952"/>
                  </a:lnTo>
                  <a:lnTo>
                    <a:pt x="1930" y="1952"/>
                  </a:lnTo>
                  <a:lnTo>
                    <a:pt x="1926" y="1953"/>
                  </a:lnTo>
                  <a:cubicBezTo>
                    <a:pt x="1919" y="1953"/>
                    <a:pt x="1912" y="1953"/>
                    <a:pt x="1906" y="1951"/>
                  </a:cubicBezTo>
                  <a:lnTo>
                    <a:pt x="1892" y="1946"/>
                  </a:lnTo>
                  <a:lnTo>
                    <a:pt x="1883" y="1942"/>
                  </a:lnTo>
                  <a:cubicBezTo>
                    <a:pt x="1878" y="1940"/>
                    <a:pt x="1874" y="1938"/>
                    <a:pt x="1871" y="1935"/>
                  </a:cubicBezTo>
                  <a:lnTo>
                    <a:pt x="1861" y="1927"/>
                  </a:lnTo>
                  <a:lnTo>
                    <a:pt x="1878" y="1936"/>
                  </a:lnTo>
                  <a:lnTo>
                    <a:pt x="1868" y="1933"/>
                  </a:lnTo>
                  <a:cubicBezTo>
                    <a:pt x="1865" y="1932"/>
                    <a:pt x="1862" y="1930"/>
                    <a:pt x="1859" y="1929"/>
                  </a:cubicBezTo>
                  <a:lnTo>
                    <a:pt x="1850" y="1924"/>
                  </a:lnTo>
                  <a:lnTo>
                    <a:pt x="1869" y="1930"/>
                  </a:lnTo>
                  <a:lnTo>
                    <a:pt x="1863" y="1929"/>
                  </a:lnTo>
                  <a:lnTo>
                    <a:pt x="1859" y="1929"/>
                  </a:lnTo>
                  <a:cubicBezTo>
                    <a:pt x="1849" y="1928"/>
                    <a:pt x="1840" y="1924"/>
                    <a:pt x="1833" y="1918"/>
                  </a:cubicBezTo>
                  <a:lnTo>
                    <a:pt x="1824" y="1910"/>
                  </a:lnTo>
                  <a:cubicBezTo>
                    <a:pt x="1821" y="1908"/>
                    <a:pt x="1819" y="1905"/>
                    <a:pt x="1817" y="1903"/>
                  </a:cubicBezTo>
                  <a:lnTo>
                    <a:pt x="1807" y="1891"/>
                  </a:lnTo>
                  <a:lnTo>
                    <a:pt x="1812" y="1896"/>
                  </a:lnTo>
                  <a:lnTo>
                    <a:pt x="1807" y="1891"/>
                  </a:lnTo>
                  <a:lnTo>
                    <a:pt x="1797" y="1884"/>
                  </a:lnTo>
                  <a:lnTo>
                    <a:pt x="1811" y="1891"/>
                  </a:lnTo>
                  <a:lnTo>
                    <a:pt x="1802" y="1887"/>
                  </a:lnTo>
                  <a:lnTo>
                    <a:pt x="1797" y="1885"/>
                  </a:lnTo>
                  <a:cubicBezTo>
                    <a:pt x="1791" y="1882"/>
                    <a:pt x="1785" y="1878"/>
                    <a:pt x="1780" y="1872"/>
                  </a:cubicBezTo>
                  <a:lnTo>
                    <a:pt x="1774" y="1864"/>
                  </a:lnTo>
                  <a:lnTo>
                    <a:pt x="1769" y="1858"/>
                  </a:lnTo>
                  <a:lnTo>
                    <a:pt x="1786" y="1872"/>
                  </a:lnTo>
                  <a:lnTo>
                    <a:pt x="1781" y="1870"/>
                  </a:lnTo>
                  <a:lnTo>
                    <a:pt x="1787" y="1873"/>
                  </a:lnTo>
                  <a:lnTo>
                    <a:pt x="1783" y="1871"/>
                  </a:lnTo>
                  <a:cubicBezTo>
                    <a:pt x="1777" y="1869"/>
                    <a:pt x="1771" y="1866"/>
                    <a:pt x="1766" y="1861"/>
                  </a:cubicBezTo>
                  <a:lnTo>
                    <a:pt x="1766" y="1861"/>
                  </a:lnTo>
                  <a:lnTo>
                    <a:pt x="1761" y="1857"/>
                  </a:lnTo>
                  <a:lnTo>
                    <a:pt x="1788" y="1866"/>
                  </a:lnTo>
                  <a:lnTo>
                    <a:pt x="1784" y="1866"/>
                  </a:lnTo>
                  <a:lnTo>
                    <a:pt x="1779" y="1866"/>
                  </a:lnTo>
                  <a:cubicBezTo>
                    <a:pt x="1772" y="1866"/>
                    <a:pt x="1765" y="1864"/>
                    <a:pt x="1758" y="1861"/>
                  </a:cubicBezTo>
                  <a:lnTo>
                    <a:pt x="1749" y="1857"/>
                  </a:lnTo>
                  <a:lnTo>
                    <a:pt x="1764" y="1861"/>
                  </a:lnTo>
                  <a:lnTo>
                    <a:pt x="1760" y="1861"/>
                  </a:lnTo>
                  <a:cubicBezTo>
                    <a:pt x="1751" y="1860"/>
                    <a:pt x="1742" y="1856"/>
                    <a:pt x="1735" y="1850"/>
                  </a:cubicBezTo>
                  <a:lnTo>
                    <a:pt x="1730" y="1846"/>
                  </a:lnTo>
                  <a:cubicBezTo>
                    <a:pt x="1722" y="1840"/>
                    <a:pt x="1717" y="1832"/>
                    <a:pt x="1714" y="1822"/>
                  </a:cubicBezTo>
                  <a:lnTo>
                    <a:pt x="1711" y="1813"/>
                  </a:lnTo>
                  <a:lnTo>
                    <a:pt x="1708" y="1801"/>
                  </a:lnTo>
                  <a:lnTo>
                    <a:pt x="1708" y="1796"/>
                  </a:lnTo>
                  <a:lnTo>
                    <a:pt x="1705" y="1788"/>
                  </a:lnTo>
                  <a:lnTo>
                    <a:pt x="1711" y="1800"/>
                  </a:lnTo>
                  <a:lnTo>
                    <a:pt x="1706" y="1793"/>
                  </a:lnTo>
                  <a:lnTo>
                    <a:pt x="1714" y="1802"/>
                  </a:lnTo>
                  <a:lnTo>
                    <a:pt x="1715" y="1802"/>
                  </a:lnTo>
                  <a:lnTo>
                    <a:pt x="1710" y="1799"/>
                  </a:lnTo>
                  <a:lnTo>
                    <a:pt x="1723" y="1805"/>
                  </a:lnTo>
                  <a:lnTo>
                    <a:pt x="1717" y="1803"/>
                  </a:lnTo>
                  <a:lnTo>
                    <a:pt x="1712" y="1802"/>
                  </a:lnTo>
                  <a:cubicBezTo>
                    <a:pt x="1709" y="1800"/>
                    <a:pt x="1706" y="1799"/>
                    <a:pt x="1703" y="1797"/>
                  </a:cubicBezTo>
                  <a:lnTo>
                    <a:pt x="1698" y="1794"/>
                  </a:lnTo>
                  <a:cubicBezTo>
                    <a:pt x="1692" y="1791"/>
                    <a:pt x="1688" y="1787"/>
                    <a:pt x="1684" y="1782"/>
                  </a:cubicBezTo>
                  <a:lnTo>
                    <a:pt x="1679" y="1775"/>
                  </a:lnTo>
                  <a:lnTo>
                    <a:pt x="1673" y="1766"/>
                  </a:lnTo>
                  <a:lnTo>
                    <a:pt x="1663" y="1752"/>
                  </a:lnTo>
                  <a:cubicBezTo>
                    <a:pt x="1662" y="1750"/>
                    <a:pt x="1661" y="1747"/>
                    <a:pt x="1660" y="1745"/>
                  </a:cubicBezTo>
                  <a:lnTo>
                    <a:pt x="1656" y="1736"/>
                  </a:lnTo>
                  <a:lnTo>
                    <a:pt x="1651" y="1727"/>
                  </a:lnTo>
                  <a:lnTo>
                    <a:pt x="1656" y="1735"/>
                  </a:lnTo>
                  <a:lnTo>
                    <a:pt x="1651" y="1729"/>
                  </a:lnTo>
                  <a:lnTo>
                    <a:pt x="1660" y="1737"/>
                  </a:lnTo>
                  <a:lnTo>
                    <a:pt x="1655" y="1734"/>
                  </a:lnTo>
                  <a:lnTo>
                    <a:pt x="1690" y="1744"/>
                  </a:lnTo>
                  <a:lnTo>
                    <a:pt x="1685" y="1744"/>
                  </a:lnTo>
                  <a:lnTo>
                    <a:pt x="1681" y="1745"/>
                  </a:lnTo>
                  <a:cubicBezTo>
                    <a:pt x="1672" y="1746"/>
                    <a:pt x="1664" y="1744"/>
                    <a:pt x="1656" y="1741"/>
                  </a:cubicBezTo>
                  <a:lnTo>
                    <a:pt x="1651" y="1739"/>
                  </a:lnTo>
                  <a:cubicBezTo>
                    <a:pt x="1648" y="1737"/>
                    <a:pt x="1644" y="1735"/>
                    <a:pt x="1641" y="1732"/>
                  </a:cubicBezTo>
                  <a:lnTo>
                    <a:pt x="1632" y="1725"/>
                  </a:lnTo>
                  <a:lnTo>
                    <a:pt x="1629" y="1722"/>
                  </a:lnTo>
                  <a:lnTo>
                    <a:pt x="1624" y="1718"/>
                  </a:lnTo>
                  <a:lnTo>
                    <a:pt x="1662" y="1730"/>
                  </a:lnTo>
                  <a:lnTo>
                    <a:pt x="1657" y="1730"/>
                  </a:lnTo>
                  <a:cubicBezTo>
                    <a:pt x="1654" y="1731"/>
                    <a:pt x="1651" y="1731"/>
                    <a:pt x="1647" y="1730"/>
                  </a:cubicBezTo>
                  <a:lnTo>
                    <a:pt x="1642" y="1730"/>
                  </a:lnTo>
                  <a:cubicBezTo>
                    <a:pt x="1627" y="1728"/>
                    <a:pt x="1613" y="1719"/>
                    <a:pt x="1605" y="1706"/>
                  </a:cubicBezTo>
                  <a:lnTo>
                    <a:pt x="1600" y="1696"/>
                  </a:lnTo>
                  <a:lnTo>
                    <a:pt x="1596" y="1688"/>
                  </a:lnTo>
                  <a:lnTo>
                    <a:pt x="1610" y="1705"/>
                  </a:lnTo>
                  <a:lnTo>
                    <a:pt x="1601" y="1698"/>
                  </a:lnTo>
                  <a:lnTo>
                    <a:pt x="1597" y="1694"/>
                  </a:lnTo>
                  <a:cubicBezTo>
                    <a:pt x="1593" y="1691"/>
                    <a:pt x="1590" y="1687"/>
                    <a:pt x="1587" y="1682"/>
                  </a:cubicBezTo>
                  <a:lnTo>
                    <a:pt x="1580" y="1670"/>
                  </a:lnTo>
                  <a:lnTo>
                    <a:pt x="1576" y="1661"/>
                  </a:lnTo>
                  <a:lnTo>
                    <a:pt x="1581" y="1669"/>
                  </a:lnTo>
                  <a:lnTo>
                    <a:pt x="1578" y="1665"/>
                  </a:lnTo>
                  <a:lnTo>
                    <a:pt x="1569" y="1654"/>
                  </a:lnTo>
                  <a:lnTo>
                    <a:pt x="1562" y="1643"/>
                  </a:lnTo>
                  <a:lnTo>
                    <a:pt x="1557" y="1634"/>
                  </a:lnTo>
                  <a:cubicBezTo>
                    <a:pt x="1556" y="1631"/>
                    <a:pt x="1555" y="1628"/>
                    <a:pt x="1554" y="1625"/>
                  </a:cubicBezTo>
                  <a:lnTo>
                    <a:pt x="1549" y="1610"/>
                  </a:lnTo>
                  <a:lnTo>
                    <a:pt x="1545" y="1595"/>
                  </a:lnTo>
                  <a:lnTo>
                    <a:pt x="1536" y="1569"/>
                  </a:lnTo>
                  <a:lnTo>
                    <a:pt x="1528" y="1548"/>
                  </a:lnTo>
                  <a:lnTo>
                    <a:pt x="1518" y="1525"/>
                  </a:lnTo>
                  <a:lnTo>
                    <a:pt x="1513" y="1511"/>
                  </a:lnTo>
                  <a:lnTo>
                    <a:pt x="1508" y="1499"/>
                  </a:lnTo>
                  <a:lnTo>
                    <a:pt x="1511" y="1506"/>
                  </a:lnTo>
                  <a:lnTo>
                    <a:pt x="1509" y="1502"/>
                  </a:lnTo>
                  <a:lnTo>
                    <a:pt x="1505" y="1496"/>
                  </a:lnTo>
                  <a:lnTo>
                    <a:pt x="1495" y="1483"/>
                  </a:lnTo>
                  <a:lnTo>
                    <a:pt x="1519" y="1500"/>
                  </a:lnTo>
                  <a:lnTo>
                    <a:pt x="1516" y="1499"/>
                  </a:lnTo>
                  <a:lnTo>
                    <a:pt x="1511" y="1497"/>
                  </a:lnTo>
                  <a:cubicBezTo>
                    <a:pt x="1501" y="1494"/>
                    <a:pt x="1492" y="1488"/>
                    <a:pt x="1486" y="1480"/>
                  </a:cubicBezTo>
                  <a:lnTo>
                    <a:pt x="1474" y="1463"/>
                  </a:lnTo>
                  <a:lnTo>
                    <a:pt x="1468" y="1453"/>
                  </a:lnTo>
                  <a:lnTo>
                    <a:pt x="1464" y="1444"/>
                  </a:lnTo>
                  <a:lnTo>
                    <a:pt x="1474" y="1458"/>
                  </a:lnTo>
                  <a:lnTo>
                    <a:pt x="1464" y="1449"/>
                  </a:lnTo>
                  <a:lnTo>
                    <a:pt x="1491" y="1461"/>
                  </a:lnTo>
                  <a:lnTo>
                    <a:pt x="1483" y="1460"/>
                  </a:lnTo>
                  <a:lnTo>
                    <a:pt x="1478" y="1459"/>
                  </a:lnTo>
                  <a:cubicBezTo>
                    <a:pt x="1467" y="1457"/>
                    <a:pt x="1457" y="1451"/>
                    <a:pt x="1450" y="1442"/>
                  </a:cubicBezTo>
                  <a:lnTo>
                    <a:pt x="1444" y="1436"/>
                  </a:lnTo>
                  <a:lnTo>
                    <a:pt x="1442" y="1432"/>
                  </a:lnTo>
                  <a:lnTo>
                    <a:pt x="1437" y="1427"/>
                  </a:lnTo>
                  <a:lnTo>
                    <a:pt x="1445" y="1434"/>
                  </a:lnTo>
                  <a:lnTo>
                    <a:pt x="1440" y="1431"/>
                  </a:lnTo>
                  <a:lnTo>
                    <a:pt x="1468" y="1439"/>
                  </a:lnTo>
                  <a:lnTo>
                    <a:pt x="1463" y="1439"/>
                  </a:lnTo>
                  <a:lnTo>
                    <a:pt x="1477" y="1437"/>
                  </a:lnTo>
                  <a:lnTo>
                    <a:pt x="1469" y="1440"/>
                  </a:lnTo>
                  <a:lnTo>
                    <a:pt x="1464" y="1441"/>
                  </a:lnTo>
                  <a:cubicBezTo>
                    <a:pt x="1458" y="1442"/>
                    <a:pt x="1450" y="1442"/>
                    <a:pt x="1444" y="1441"/>
                  </a:cubicBezTo>
                  <a:lnTo>
                    <a:pt x="1439" y="1440"/>
                  </a:lnTo>
                  <a:cubicBezTo>
                    <a:pt x="1433" y="1438"/>
                    <a:pt x="1427" y="1436"/>
                    <a:pt x="1422" y="1432"/>
                  </a:cubicBezTo>
                  <a:lnTo>
                    <a:pt x="1417" y="1429"/>
                  </a:lnTo>
                  <a:cubicBezTo>
                    <a:pt x="1414" y="1427"/>
                    <a:pt x="1411" y="1424"/>
                    <a:pt x="1409" y="1422"/>
                  </a:cubicBezTo>
                  <a:lnTo>
                    <a:pt x="1404" y="1417"/>
                  </a:lnTo>
                  <a:lnTo>
                    <a:pt x="1413" y="1424"/>
                  </a:lnTo>
                  <a:lnTo>
                    <a:pt x="1403" y="1418"/>
                  </a:lnTo>
                  <a:lnTo>
                    <a:pt x="1411" y="1422"/>
                  </a:lnTo>
                  <a:lnTo>
                    <a:pt x="1406" y="1420"/>
                  </a:lnTo>
                  <a:cubicBezTo>
                    <a:pt x="1404" y="1419"/>
                    <a:pt x="1401" y="1417"/>
                    <a:pt x="1398" y="1415"/>
                  </a:cubicBezTo>
                  <a:lnTo>
                    <a:pt x="1393" y="1412"/>
                  </a:lnTo>
                  <a:cubicBezTo>
                    <a:pt x="1388" y="1408"/>
                    <a:pt x="1384" y="1404"/>
                    <a:pt x="1381" y="1398"/>
                  </a:cubicBezTo>
                  <a:lnTo>
                    <a:pt x="1377" y="1393"/>
                  </a:lnTo>
                  <a:lnTo>
                    <a:pt x="1372" y="1386"/>
                  </a:lnTo>
                  <a:lnTo>
                    <a:pt x="1401" y="1405"/>
                  </a:lnTo>
                  <a:lnTo>
                    <a:pt x="1397" y="1404"/>
                  </a:lnTo>
                  <a:lnTo>
                    <a:pt x="1412" y="1405"/>
                  </a:lnTo>
                  <a:lnTo>
                    <a:pt x="1407" y="1406"/>
                  </a:lnTo>
                  <a:cubicBezTo>
                    <a:pt x="1396" y="1407"/>
                    <a:pt x="1386" y="1404"/>
                    <a:pt x="1377" y="1399"/>
                  </a:cubicBezTo>
                  <a:lnTo>
                    <a:pt x="1368" y="1393"/>
                  </a:lnTo>
                  <a:cubicBezTo>
                    <a:pt x="1364" y="1391"/>
                    <a:pt x="1360" y="1388"/>
                    <a:pt x="1357" y="1385"/>
                  </a:cubicBezTo>
                  <a:lnTo>
                    <a:pt x="1345" y="1371"/>
                  </a:lnTo>
                  <a:lnTo>
                    <a:pt x="1340" y="1365"/>
                  </a:lnTo>
                  <a:cubicBezTo>
                    <a:pt x="1339" y="1363"/>
                    <a:pt x="1337" y="1360"/>
                    <a:pt x="1336" y="1358"/>
                  </a:cubicBezTo>
                  <a:lnTo>
                    <a:pt x="1332" y="1349"/>
                  </a:lnTo>
                  <a:cubicBezTo>
                    <a:pt x="1330" y="1347"/>
                    <a:pt x="1329" y="1344"/>
                    <a:pt x="1328" y="1342"/>
                  </a:cubicBezTo>
                  <a:lnTo>
                    <a:pt x="1324" y="1329"/>
                  </a:lnTo>
                  <a:lnTo>
                    <a:pt x="1319" y="1315"/>
                  </a:lnTo>
                  <a:lnTo>
                    <a:pt x="1325" y="1326"/>
                  </a:lnTo>
                  <a:lnTo>
                    <a:pt x="1321" y="1320"/>
                  </a:lnTo>
                  <a:lnTo>
                    <a:pt x="1328" y="1328"/>
                  </a:lnTo>
                  <a:lnTo>
                    <a:pt x="1323" y="1324"/>
                  </a:lnTo>
                  <a:cubicBezTo>
                    <a:pt x="1321" y="1322"/>
                    <a:pt x="1319" y="1320"/>
                    <a:pt x="1318" y="1319"/>
                  </a:cubicBezTo>
                  <a:lnTo>
                    <a:pt x="1313" y="1311"/>
                  </a:lnTo>
                  <a:lnTo>
                    <a:pt x="1300" y="1299"/>
                  </a:lnTo>
                  <a:lnTo>
                    <a:pt x="1296" y="1294"/>
                  </a:lnTo>
                  <a:lnTo>
                    <a:pt x="1291" y="1289"/>
                  </a:lnTo>
                  <a:lnTo>
                    <a:pt x="1302" y="1298"/>
                  </a:lnTo>
                  <a:lnTo>
                    <a:pt x="1295" y="1294"/>
                  </a:lnTo>
                  <a:lnTo>
                    <a:pt x="1291" y="1291"/>
                  </a:lnTo>
                  <a:cubicBezTo>
                    <a:pt x="1287" y="1288"/>
                    <a:pt x="1283" y="1285"/>
                    <a:pt x="1280" y="1282"/>
                  </a:cubicBezTo>
                  <a:lnTo>
                    <a:pt x="1271" y="1270"/>
                  </a:lnTo>
                  <a:lnTo>
                    <a:pt x="1281" y="1279"/>
                  </a:lnTo>
                  <a:lnTo>
                    <a:pt x="1277" y="1276"/>
                  </a:lnTo>
                  <a:cubicBezTo>
                    <a:pt x="1275" y="1275"/>
                    <a:pt x="1273" y="1274"/>
                    <a:pt x="1271" y="1272"/>
                  </a:cubicBezTo>
                  <a:lnTo>
                    <a:pt x="1266" y="1268"/>
                  </a:lnTo>
                  <a:cubicBezTo>
                    <a:pt x="1262" y="1263"/>
                    <a:pt x="1258" y="1258"/>
                    <a:pt x="1255" y="1253"/>
                  </a:cubicBezTo>
                  <a:lnTo>
                    <a:pt x="1250" y="1242"/>
                  </a:lnTo>
                  <a:lnTo>
                    <a:pt x="1244" y="1227"/>
                  </a:lnTo>
                  <a:lnTo>
                    <a:pt x="1241" y="1218"/>
                  </a:lnTo>
                  <a:lnTo>
                    <a:pt x="1238" y="1212"/>
                  </a:lnTo>
                  <a:lnTo>
                    <a:pt x="1234" y="1205"/>
                  </a:lnTo>
                  <a:lnTo>
                    <a:pt x="1238" y="1210"/>
                  </a:lnTo>
                  <a:lnTo>
                    <a:pt x="1233" y="1205"/>
                  </a:lnTo>
                  <a:lnTo>
                    <a:pt x="1246" y="1216"/>
                  </a:lnTo>
                  <a:lnTo>
                    <a:pt x="1236" y="1209"/>
                  </a:lnTo>
                  <a:lnTo>
                    <a:pt x="1231" y="1206"/>
                  </a:lnTo>
                  <a:cubicBezTo>
                    <a:pt x="1229" y="1204"/>
                    <a:pt x="1227" y="1202"/>
                    <a:pt x="1225" y="1199"/>
                  </a:cubicBezTo>
                  <a:lnTo>
                    <a:pt x="1216" y="1189"/>
                  </a:lnTo>
                  <a:lnTo>
                    <a:pt x="1206" y="1179"/>
                  </a:lnTo>
                  <a:lnTo>
                    <a:pt x="1218" y="1188"/>
                  </a:lnTo>
                  <a:lnTo>
                    <a:pt x="1208" y="1183"/>
                  </a:lnTo>
                  <a:lnTo>
                    <a:pt x="1216" y="1186"/>
                  </a:lnTo>
                  <a:lnTo>
                    <a:pt x="1206" y="1183"/>
                  </a:lnTo>
                  <a:cubicBezTo>
                    <a:pt x="1201" y="1180"/>
                    <a:pt x="1196" y="1177"/>
                    <a:pt x="1191" y="1173"/>
                  </a:cubicBezTo>
                  <a:lnTo>
                    <a:pt x="1189" y="1171"/>
                  </a:lnTo>
                  <a:lnTo>
                    <a:pt x="1184" y="1168"/>
                  </a:lnTo>
                  <a:lnTo>
                    <a:pt x="1214" y="1178"/>
                  </a:lnTo>
                  <a:lnTo>
                    <a:pt x="1204" y="1178"/>
                  </a:lnTo>
                  <a:lnTo>
                    <a:pt x="1199" y="1177"/>
                  </a:lnTo>
                  <a:cubicBezTo>
                    <a:pt x="1188" y="1176"/>
                    <a:pt x="1178" y="1171"/>
                    <a:pt x="1171" y="1163"/>
                  </a:cubicBezTo>
                  <a:lnTo>
                    <a:pt x="1164" y="1157"/>
                  </a:lnTo>
                  <a:lnTo>
                    <a:pt x="1159" y="1152"/>
                  </a:lnTo>
                  <a:lnTo>
                    <a:pt x="1180" y="1165"/>
                  </a:lnTo>
                  <a:lnTo>
                    <a:pt x="1175" y="1164"/>
                  </a:lnTo>
                  <a:lnTo>
                    <a:pt x="1186" y="1166"/>
                  </a:lnTo>
                  <a:lnTo>
                    <a:pt x="1181" y="1165"/>
                  </a:lnTo>
                  <a:cubicBezTo>
                    <a:pt x="1175" y="1165"/>
                    <a:pt x="1170" y="1163"/>
                    <a:pt x="1165" y="1161"/>
                  </a:cubicBezTo>
                  <a:lnTo>
                    <a:pt x="1155" y="1156"/>
                  </a:lnTo>
                  <a:lnTo>
                    <a:pt x="1146" y="1152"/>
                  </a:lnTo>
                  <a:lnTo>
                    <a:pt x="1157" y="1155"/>
                  </a:lnTo>
                  <a:lnTo>
                    <a:pt x="1147" y="1153"/>
                  </a:lnTo>
                  <a:cubicBezTo>
                    <a:pt x="1139" y="1152"/>
                    <a:pt x="1131" y="1148"/>
                    <a:pt x="1125" y="1142"/>
                  </a:cubicBezTo>
                  <a:lnTo>
                    <a:pt x="1121" y="1138"/>
                  </a:lnTo>
                  <a:lnTo>
                    <a:pt x="1116" y="1134"/>
                  </a:lnTo>
                  <a:lnTo>
                    <a:pt x="1123" y="1140"/>
                  </a:lnTo>
                  <a:lnTo>
                    <a:pt x="1118" y="1137"/>
                  </a:lnTo>
                  <a:lnTo>
                    <a:pt x="1133" y="1142"/>
                  </a:lnTo>
                  <a:lnTo>
                    <a:pt x="1128" y="1141"/>
                  </a:lnTo>
                  <a:lnTo>
                    <a:pt x="1166" y="1134"/>
                  </a:lnTo>
                  <a:lnTo>
                    <a:pt x="1165" y="1134"/>
                  </a:lnTo>
                  <a:lnTo>
                    <a:pt x="1161" y="1138"/>
                  </a:lnTo>
                  <a:cubicBezTo>
                    <a:pt x="1148" y="1149"/>
                    <a:pt x="1130" y="1153"/>
                    <a:pt x="1114" y="1148"/>
                  </a:cubicBezTo>
                  <a:lnTo>
                    <a:pt x="1111" y="1146"/>
                  </a:lnTo>
                  <a:lnTo>
                    <a:pt x="1106" y="1145"/>
                  </a:lnTo>
                  <a:lnTo>
                    <a:pt x="1139" y="1143"/>
                  </a:lnTo>
                  <a:lnTo>
                    <a:pt x="1133" y="1146"/>
                  </a:lnTo>
                  <a:lnTo>
                    <a:pt x="1128" y="1148"/>
                  </a:lnTo>
                  <a:cubicBezTo>
                    <a:pt x="1110" y="1155"/>
                    <a:pt x="1090" y="1150"/>
                    <a:pt x="1076" y="1137"/>
                  </a:cubicBezTo>
                  <a:lnTo>
                    <a:pt x="1072" y="1132"/>
                  </a:lnTo>
                  <a:lnTo>
                    <a:pt x="1078" y="1138"/>
                  </a:lnTo>
                  <a:lnTo>
                    <a:pt x="1073" y="1134"/>
                  </a:lnTo>
                  <a:lnTo>
                    <a:pt x="1132" y="1131"/>
                  </a:lnTo>
                  <a:lnTo>
                    <a:pt x="1125" y="1137"/>
                  </a:lnTo>
                  <a:lnTo>
                    <a:pt x="1121" y="1140"/>
                  </a:lnTo>
                  <a:cubicBezTo>
                    <a:pt x="1105" y="1153"/>
                    <a:pt x="1084" y="1154"/>
                    <a:pt x="1067" y="1144"/>
                  </a:cubicBezTo>
                  <a:lnTo>
                    <a:pt x="1062" y="1141"/>
                  </a:lnTo>
                  <a:cubicBezTo>
                    <a:pt x="1059" y="1139"/>
                    <a:pt x="1057" y="1137"/>
                    <a:pt x="1055" y="1135"/>
                  </a:cubicBezTo>
                  <a:lnTo>
                    <a:pt x="1050" y="1131"/>
                  </a:lnTo>
                  <a:lnTo>
                    <a:pt x="1070" y="1142"/>
                  </a:lnTo>
                  <a:lnTo>
                    <a:pt x="1057" y="1139"/>
                  </a:lnTo>
                  <a:lnTo>
                    <a:pt x="1053" y="1137"/>
                  </a:lnTo>
                  <a:lnTo>
                    <a:pt x="1068" y="1139"/>
                  </a:lnTo>
                  <a:lnTo>
                    <a:pt x="1063" y="1139"/>
                  </a:lnTo>
                  <a:lnTo>
                    <a:pt x="1090" y="1131"/>
                  </a:lnTo>
                  <a:lnTo>
                    <a:pt x="1085" y="1134"/>
                  </a:lnTo>
                  <a:cubicBezTo>
                    <a:pt x="1082" y="1136"/>
                    <a:pt x="1079" y="1138"/>
                    <a:pt x="1076" y="1139"/>
                  </a:cubicBezTo>
                  <a:lnTo>
                    <a:pt x="1071" y="1141"/>
                  </a:lnTo>
                  <a:cubicBezTo>
                    <a:pt x="1058" y="1146"/>
                    <a:pt x="1043" y="1145"/>
                    <a:pt x="1030" y="1138"/>
                  </a:cubicBezTo>
                  <a:lnTo>
                    <a:pt x="1021" y="1133"/>
                  </a:lnTo>
                  <a:lnTo>
                    <a:pt x="1016" y="1130"/>
                  </a:lnTo>
                  <a:lnTo>
                    <a:pt x="1039" y="1138"/>
                  </a:lnTo>
                  <a:lnTo>
                    <a:pt x="1035" y="1138"/>
                  </a:lnTo>
                  <a:lnTo>
                    <a:pt x="1030" y="1137"/>
                  </a:lnTo>
                  <a:cubicBezTo>
                    <a:pt x="1021" y="1136"/>
                    <a:pt x="1012" y="1133"/>
                    <a:pt x="1005" y="1127"/>
                  </a:cubicBezTo>
                  <a:lnTo>
                    <a:pt x="996" y="1120"/>
                  </a:lnTo>
                  <a:lnTo>
                    <a:pt x="992" y="1115"/>
                  </a:lnTo>
                  <a:lnTo>
                    <a:pt x="1006" y="1125"/>
                  </a:lnTo>
                  <a:lnTo>
                    <a:pt x="1001" y="1123"/>
                  </a:lnTo>
                  <a:cubicBezTo>
                    <a:pt x="996" y="1121"/>
                    <a:pt x="991" y="1118"/>
                    <a:pt x="987" y="1113"/>
                  </a:cubicBezTo>
                  <a:lnTo>
                    <a:pt x="982" y="1108"/>
                  </a:lnTo>
                  <a:cubicBezTo>
                    <a:pt x="976" y="1102"/>
                    <a:pt x="971" y="1094"/>
                    <a:pt x="969" y="1086"/>
                  </a:cubicBezTo>
                  <a:lnTo>
                    <a:pt x="966" y="1071"/>
                  </a:lnTo>
                  <a:lnTo>
                    <a:pt x="964" y="1058"/>
                  </a:lnTo>
                  <a:lnTo>
                    <a:pt x="963" y="1050"/>
                  </a:lnTo>
                  <a:lnTo>
                    <a:pt x="961" y="1042"/>
                  </a:lnTo>
                  <a:lnTo>
                    <a:pt x="1006" y="1075"/>
                  </a:lnTo>
                  <a:lnTo>
                    <a:pt x="1004" y="1075"/>
                  </a:lnTo>
                  <a:lnTo>
                    <a:pt x="1049" y="1044"/>
                  </a:lnTo>
                  <a:lnTo>
                    <a:pt x="1047" y="1049"/>
                  </a:lnTo>
                  <a:lnTo>
                    <a:pt x="1045" y="1056"/>
                  </a:lnTo>
                  <a:cubicBezTo>
                    <a:pt x="1043" y="1061"/>
                    <a:pt x="1040" y="1066"/>
                    <a:pt x="1036" y="1071"/>
                  </a:cubicBezTo>
                  <a:lnTo>
                    <a:pt x="1034" y="1074"/>
                  </a:lnTo>
                  <a:cubicBezTo>
                    <a:pt x="1017" y="1094"/>
                    <a:pt x="987" y="1097"/>
                    <a:pt x="967" y="1080"/>
                  </a:cubicBezTo>
                  <a:lnTo>
                    <a:pt x="964" y="1078"/>
                  </a:lnTo>
                  <a:cubicBezTo>
                    <a:pt x="958" y="1074"/>
                    <a:pt x="954" y="1067"/>
                    <a:pt x="951" y="1060"/>
                  </a:cubicBezTo>
                  <a:lnTo>
                    <a:pt x="950" y="1058"/>
                  </a:lnTo>
                  <a:lnTo>
                    <a:pt x="949" y="1057"/>
                  </a:lnTo>
                  <a:lnTo>
                    <a:pt x="947" y="1053"/>
                  </a:lnTo>
                  <a:lnTo>
                    <a:pt x="958" y="1065"/>
                  </a:lnTo>
                  <a:lnTo>
                    <a:pt x="953" y="1061"/>
                  </a:lnTo>
                  <a:lnTo>
                    <a:pt x="948" y="1057"/>
                  </a:lnTo>
                  <a:cubicBezTo>
                    <a:pt x="944" y="1054"/>
                    <a:pt x="940" y="1050"/>
                    <a:pt x="937" y="1045"/>
                  </a:cubicBezTo>
                  <a:lnTo>
                    <a:pt x="931" y="1034"/>
                  </a:lnTo>
                  <a:lnTo>
                    <a:pt x="927" y="1026"/>
                  </a:lnTo>
                  <a:lnTo>
                    <a:pt x="917" y="1008"/>
                  </a:lnTo>
                  <a:lnTo>
                    <a:pt x="922" y="1015"/>
                  </a:lnTo>
                  <a:lnTo>
                    <a:pt x="912" y="1003"/>
                  </a:lnTo>
                  <a:lnTo>
                    <a:pt x="918" y="1009"/>
                  </a:lnTo>
                  <a:lnTo>
                    <a:pt x="913" y="1005"/>
                  </a:lnTo>
                  <a:lnTo>
                    <a:pt x="908" y="1001"/>
                  </a:lnTo>
                  <a:cubicBezTo>
                    <a:pt x="904" y="997"/>
                    <a:pt x="901" y="993"/>
                    <a:pt x="899" y="989"/>
                  </a:cubicBezTo>
                  <a:lnTo>
                    <a:pt x="895" y="982"/>
                  </a:lnTo>
                  <a:lnTo>
                    <a:pt x="890" y="974"/>
                  </a:lnTo>
                  <a:lnTo>
                    <a:pt x="895" y="981"/>
                  </a:lnTo>
                  <a:lnTo>
                    <a:pt x="891" y="976"/>
                  </a:lnTo>
                  <a:lnTo>
                    <a:pt x="886" y="971"/>
                  </a:lnTo>
                  <a:cubicBezTo>
                    <a:pt x="883" y="967"/>
                    <a:pt x="880" y="963"/>
                    <a:pt x="878" y="958"/>
                  </a:cubicBezTo>
                  <a:lnTo>
                    <a:pt x="873" y="948"/>
                  </a:lnTo>
                  <a:lnTo>
                    <a:pt x="869" y="938"/>
                  </a:lnTo>
                  <a:lnTo>
                    <a:pt x="876" y="949"/>
                  </a:lnTo>
                  <a:lnTo>
                    <a:pt x="870" y="943"/>
                  </a:lnTo>
                  <a:lnTo>
                    <a:pt x="864" y="935"/>
                  </a:lnTo>
                  <a:lnTo>
                    <a:pt x="855" y="922"/>
                  </a:lnTo>
                  <a:lnTo>
                    <a:pt x="864" y="932"/>
                  </a:lnTo>
                  <a:lnTo>
                    <a:pt x="857" y="926"/>
                  </a:lnTo>
                  <a:lnTo>
                    <a:pt x="852" y="922"/>
                  </a:lnTo>
                  <a:cubicBezTo>
                    <a:pt x="847" y="917"/>
                    <a:pt x="843" y="912"/>
                    <a:pt x="841" y="907"/>
                  </a:cubicBezTo>
                  <a:lnTo>
                    <a:pt x="837" y="898"/>
                  </a:lnTo>
                  <a:lnTo>
                    <a:pt x="832" y="888"/>
                  </a:lnTo>
                  <a:lnTo>
                    <a:pt x="835" y="894"/>
                  </a:lnTo>
                  <a:lnTo>
                    <a:pt x="834" y="892"/>
                  </a:lnTo>
                  <a:lnTo>
                    <a:pt x="829" y="887"/>
                  </a:lnTo>
                  <a:cubicBezTo>
                    <a:pt x="828" y="885"/>
                    <a:pt x="827" y="883"/>
                    <a:pt x="825" y="881"/>
                  </a:cubicBezTo>
                  <a:lnTo>
                    <a:pt x="814" y="865"/>
                  </a:lnTo>
                  <a:lnTo>
                    <a:pt x="812" y="860"/>
                  </a:lnTo>
                  <a:lnTo>
                    <a:pt x="807" y="854"/>
                  </a:lnTo>
                  <a:lnTo>
                    <a:pt x="819" y="866"/>
                  </a:lnTo>
                  <a:lnTo>
                    <a:pt x="818" y="865"/>
                  </a:lnTo>
                  <a:lnTo>
                    <a:pt x="814" y="862"/>
                  </a:lnTo>
                  <a:lnTo>
                    <a:pt x="825" y="867"/>
                  </a:lnTo>
                  <a:lnTo>
                    <a:pt x="815" y="864"/>
                  </a:lnTo>
                  <a:cubicBezTo>
                    <a:pt x="812" y="864"/>
                    <a:pt x="810" y="863"/>
                    <a:pt x="807" y="861"/>
                  </a:cubicBezTo>
                  <a:lnTo>
                    <a:pt x="799" y="858"/>
                  </a:lnTo>
                  <a:lnTo>
                    <a:pt x="790" y="854"/>
                  </a:lnTo>
                  <a:lnTo>
                    <a:pt x="799" y="856"/>
                  </a:lnTo>
                  <a:lnTo>
                    <a:pt x="789" y="854"/>
                  </a:lnTo>
                  <a:lnTo>
                    <a:pt x="809" y="854"/>
                  </a:lnTo>
                  <a:lnTo>
                    <a:pt x="800" y="856"/>
                  </a:lnTo>
                  <a:lnTo>
                    <a:pt x="795" y="857"/>
                  </a:lnTo>
                  <a:cubicBezTo>
                    <a:pt x="787" y="858"/>
                    <a:pt x="779" y="856"/>
                    <a:pt x="772" y="854"/>
                  </a:cubicBezTo>
                  <a:lnTo>
                    <a:pt x="762" y="849"/>
                  </a:lnTo>
                  <a:lnTo>
                    <a:pt x="757" y="846"/>
                  </a:lnTo>
                  <a:lnTo>
                    <a:pt x="778" y="852"/>
                  </a:lnTo>
                  <a:lnTo>
                    <a:pt x="768" y="852"/>
                  </a:lnTo>
                  <a:lnTo>
                    <a:pt x="776" y="852"/>
                  </a:lnTo>
                  <a:lnTo>
                    <a:pt x="766" y="852"/>
                  </a:lnTo>
                  <a:lnTo>
                    <a:pt x="761" y="852"/>
                  </a:lnTo>
                  <a:cubicBezTo>
                    <a:pt x="755" y="852"/>
                    <a:pt x="748" y="851"/>
                    <a:pt x="742" y="848"/>
                  </a:cubicBezTo>
                  <a:lnTo>
                    <a:pt x="737" y="846"/>
                  </a:lnTo>
                  <a:cubicBezTo>
                    <a:pt x="735" y="845"/>
                    <a:pt x="732" y="844"/>
                    <a:pt x="729" y="842"/>
                  </a:cubicBezTo>
                  <a:lnTo>
                    <a:pt x="728" y="841"/>
                  </a:lnTo>
                  <a:lnTo>
                    <a:pt x="724" y="838"/>
                  </a:lnTo>
                  <a:lnTo>
                    <a:pt x="714" y="834"/>
                  </a:lnTo>
                  <a:cubicBezTo>
                    <a:pt x="710" y="832"/>
                    <a:pt x="707" y="830"/>
                    <a:pt x="703" y="827"/>
                  </a:cubicBezTo>
                  <a:lnTo>
                    <a:pt x="694" y="820"/>
                  </a:lnTo>
                  <a:cubicBezTo>
                    <a:pt x="692" y="818"/>
                    <a:pt x="689" y="816"/>
                    <a:pt x="687" y="813"/>
                  </a:cubicBezTo>
                  <a:lnTo>
                    <a:pt x="680" y="804"/>
                  </a:lnTo>
                  <a:lnTo>
                    <a:pt x="675" y="797"/>
                  </a:lnTo>
                  <a:lnTo>
                    <a:pt x="688" y="810"/>
                  </a:lnTo>
                  <a:lnTo>
                    <a:pt x="682" y="806"/>
                  </a:lnTo>
                  <a:lnTo>
                    <a:pt x="677" y="803"/>
                  </a:lnTo>
                  <a:cubicBezTo>
                    <a:pt x="672" y="799"/>
                    <a:pt x="667" y="793"/>
                    <a:pt x="663" y="787"/>
                  </a:cubicBezTo>
                  <a:lnTo>
                    <a:pt x="660" y="781"/>
                  </a:lnTo>
                  <a:lnTo>
                    <a:pt x="655" y="773"/>
                  </a:lnTo>
                  <a:lnTo>
                    <a:pt x="660" y="780"/>
                  </a:lnTo>
                  <a:lnTo>
                    <a:pt x="650" y="769"/>
                  </a:lnTo>
                  <a:lnTo>
                    <a:pt x="676" y="784"/>
                  </a:lnTo>
                  <a:lnTo>
                    <a:pt x="672" y="783"/>
                  </a:lnTo>
                  <a:lnTo>
                    <a:pt x="667" y="782"/>
                  </a:lnTo>
                  <a:cubicBezTo>
                    <a:pt x="660" y="781"/>
                    <a:pt x="653" y="777"/>
                    <a:pt x="647" y="773"/>
                  </a:cubicBezTo>
                  <a:lnTo>
                    <a:pt x="639" y="767"/>
                  </a:lnTo>
                  <a:lnTo>
                    <a:pt x="629" y="760"/>
                  </a:lnTo>
                  <a:lnTo>
                    <a:pt x="636" y="763"/>
                  </a:lnTo>
                  <a:lnTo>
                    <a:pt x="626" y="758"/>
                  </a:lnTo>
                  <a:lnTo>
                    <a:pt x="641" y="763"/>
                  </a:lnTo>
                  <a:lnTo>
                    <a:pt x="631" y="762"/>
                  </a:lnTo>
                  <a:lnTo>
                    <a:pt x="654" y="760"/>
                  </a:lnTo>
                  <a:lnTo>
                    <a:pt x="648" y="762"/>
                  </a:lnTo>
                  <a:lnTo>
                    <a:pt x="643" y="763"/>
                  </a:lnTo>
                  <a:cubicBezTo>
                    <a:pt x="628" y="768"/>
                    <a:pt x="612" y="765"/>
                    <a:pt x="600" y="755"/>
                  </a:cubicBezTo>
                  <a:lnTo>
                    <a:pt x="597" y="753"/>
                  </a:lnTo>
                  <a:lnTo>
                    <a:pt x="592" y="750"/>
                  </a:lnTo>
                  <a:lnTo>
                    <a:pt x="630" y="757"/>
                  </a:lnTo>
                  <a:lnTo>
                    <a:pt x="626" y="758"/>
                  </a:lnTo>
                  <a:lnTo>
                    <a:pt x="621" y="759"/>
                  </a:lnTo>
                  <a:cubicBezTo>
                    <a:pt x="611" y="762"/>
                    <a:pt x="599" y="760"/>
                    <a:pt x="590" y="755"/>
                  </a:cubicBezTo>
                  <a:lnTo>
                    <a:pt x="583" y="752"/>
                  </a:lnTo>
                  <a:lnTo>
                    <a:pt x="578" y="749"/>
                  </a:lnTo>
                  <a:lnTo>
                    <a:pt x="601" y="755"/>
                  </a:lnTo>
                  <a:lnTo>
                    <a:pt x="602" y="755"/>
                  </a:lnTo>
                  <a:lnTo>
                    <a:pt x="597" y="756"/>
                  </a:lnTo>
                  <a:cubicBezTo>
                    <a:pt x="595" y="756"/>
                    <a:pt x="592" y="756"/>
                    <a:pt x="589" y="756"/>
                  </a:cubicBezTo>
                  <a:lnTo>
                    <a:pt x="580" y="755"/>
                  </a:lnTo>
                  <a:cubicBezTo>
                    <a:pt x="572" y="755"/>
                    <a:pt x="564" y="752"/>
                    <a:pt x="557" y="748"/>
                  </a:cubicBezTo>
                  <a:lnTo>
                    <a:pt x="547" y="742"/>
                  </a:lnTo>
                  <a:cubicBezTo>
                    <a:pt x="542" y="739"/>
                    <a:pt x="538" y="735"/>
                    <a:pt x="535" y="730"/>
                  </a:cubicBezTo>
                  <a:lnTo>
                    <a:pt x="530" y="724"/>
                  </a:lnTo>
                  <a:lnTo>
                    <a:pt x="535" y="729"/>
                  </a:lnTo>
                  <a:lnTo>
                    <a:pt x="530" y="724"/>
                  </a:lnTo>
                  <a:lnTo>
                    <a:pt x="558" y="738"/>
                  </a:lnTo>
                  <a:lnTo>
                    <a:pt x="554" y="738"/>
                  </a:lnTo>
                  <a:lnTo>
                    <a:pt x="564" y="738"/>
                  </a:lnTo>
                  <a:lnTo>
                    <a:pt x="559" y="738"/>
                  </a:lnTo>
                  <a:cubicBezTo>
                    <a:pt x="554" y="739"/>
                    <a:pt x="549" y="738"/>
                    <a:pt x="544" y="737"/>
                  </a:cubicBezTo>
                  <a:lnTo>
                    <a:pt x="539" y="736"/>
                  </a:lnTo>
                  <a:lnTo>
                    <a:pt x="549" y="737"/>
                  </a:lnTo>
                  <a:lnTo>
                    <a:pt x="545" y="737"/>
                  </a:lnTo>
                  <a:lnTo>
                    <a:pt x="577" y="725"/>
                  </a:lnTo>
                  <a:lnTo>
                    <a:pt x="572" y="730"/>
                  </a:lnTo>
                  <a:lnTo>
                    <a:pt x="567" y="734"/>
                  </a:lnTo>
                  <a:cubicBezTo>
                    <a:pt x="557" y="743"/>
                    <a:pt x="544" y="747"/>
                    <a:pt x="531" y="746"/>
                  </a:cubicBezTo>
                  <a:lnTo>
                    <a:pt x="526" y="745"/>
                  </a:lnTo>
                  <a:cubicBezTo>
                    <a:pt x="519" y="745"/>
                    <a:pt x="513" y="743"/>
                    <a:pt x="507" y="739"/>
                  </a:cubicBezTo>
                  <a:lnTo>
                    <a:pt x="499" y="735"/>
                  </a:lnTo>
                  <a:lnTo>
                    <a:pt x="489" y="728"/>
                  </a:lnTo>
                  <a:cubicBezTo>
                    <a:pt x="487" y="727"/>
                    <a:pt x="485" y="725"/>
                    <a:pt x="483" y="723"/>
                  </a:cubicBezTo>
                  <a:lnTo>
                    <a:pt x="473" y="713"/>
                  </a:lnTo>
                  <a:lnTo>
                    <a:pt x="469" y="709"/>
                  </a:lnTo>
                  <a:cubicBezTo>
                    <a:pt x="465" y="705"/>
                    <a:pt x="462" y="702"/>
                    <a:pt x="460" y="697"/>
                  </a:cubicBezTo>
                  <a:lnTo>
                    <a:pt x="455" y="688"/>
                  </a:lnTo>
                  <a:cubicBezTo>
                    <a:pt x="452" y="683"/>
                    <a:pt x="451" y="677"/>
                    <a:pt x="450" y="672"/>
                  </a:cubicBezTo>
                  <a:lnTo>
                    <a:pt x="448" y="656"/>
                  </a:lnTo>
                  <a:lnTo>
                    <a:pt x="445" y="633"/>
                  </a:lnTo>
                  <a:lnTo>
                    <a:pt x="444" y="614"/>
                  </a:lnTo>
                  <a:lnTo>
                    <a:pt x="441" y="597"/>
                  </a:lnTo>
                  <a:lnTo>
                    <a:pt x="444" y="607"/>
                  </a:lnTo>
                  <a:lnTo>
                    <a:pt x="441" y="599"/>
                  </a:lnTo>
                  <a:lnTo>
                    <a:pt x="437" y="591"/>
                  </a:lnTo>
                  <a:cubicBezTo>
                    <a:pt x="435" y="588"/>
                    <a:pt x="434" y="586"/>
                    <a:pt x="433" y="583"/>
                  </a:cubicBezTo>
                  <a:lnTo>
                    <a:pt x="423" y="549"/>
                  </a:lnTo>
                  <a:lnTo>
                    <a:pt x="418" y="530"/>
                  </a:lnTo>
                  <a:lnTo>
                    <a:pt x="414" y="513"/>
                  </a:lnTo>
                  <a:lnTo>
                    <a:pt x="406" y="486"/>
                  </a:lnTo>
                  <a:lnTo>
                    <a:pt x="403" y="478"/>
                  </a:lnTo>
                  <a:lnTo>
                    <a:pt x="401" y="473"/>
                  </a:lnTo>
                  <a:cubicBezTo>
                    <a:pt x="400" y="471"/>
                    <a:pt x="399" y="469"/>
                    <a:pt x="398" y="467"/>
                  </a:cubicBezTo>
                  <a:lnTo>
                    <a:pt x="394" y="454"/>
                  </a:lnTo>
                  <a:lnTo>
                    <a:pt x="390" y="433"/>
                  </a:lnTo>
                  <a:lnTo>
                    <a:pt x="384" y="410"/>
                  </a:lnTo>
                  <a:lnTo>
                    <a:pt x="380" y="389"/>
                  </a:lnTo>
                  <a:lnTo>
                    <a:pt x="377" y="374"/>
                  </a:lnTo>
                  <a:lnTo>
                    <a:pt x="376" y="371"/>
                  </a:lnTo>
                  <a:lnTo>
                    <a:pt x="372" y="361"/>
                  </a:lnTo>
                  <a:lnTo>
                    <a:pt x="370" y="355"/>
                  </a:lnTo>
                  <a:lnTo>
                    <a:pt x="366" y="342"/>
                  </a:lnTo>
                  <a:lnTo>
                    <a:pt x="363" y="329"/>
                  </a:lnTo>
                  <a:lnTo>
                    <a:pt x="360" y="314"/>
                  </a:lnTo>
                  <a:lnTo>
                    <a:pt x="359" y="304"/>
                  </a:lnTo>
                  <a:lnTo>
                    <a:pt x="358" y="297"/>
                  </a:lnTo>
                  <a:lnTo>
                    <a:pt x="353" y="283"/>
                  </a:lnTo>
                  <a:lnTo>
                    <a:pt x="358" y="292"/>
                  </a:lnTo>
                  <a:lnTo>
                    <a:pt x="353" y="284"/>
                  </a:lnTo>
                  <a:lnTo>
                    <a:pt x="358" y="292"/>
                  </a:lnTo>
                  <a:lnTo>
                    <a:pt x="354" y="287"/>
                  </a:lnTo>
                  <a:lnTo>
                    <a:pt x="365" y="296"/>
                  </a:lnTo>
                  <a:lnTo>
                    <a:pt x="355" y="289"/>
                  </a:lnTo>
                  <a:lnTo>
                    <a:pt x="345" y="282"/>
                  </a:lnTo>
                  <a:cubicBezTo>
                    <a:pt x="343" y="280"/>
                    <a:pt x="342" y="279"/>
                    <a:pt x="340" y="277"/>
                  </a:cubicBezTo>
                  <a:lnTo>
                    <a:pt x="331" y="267"/>
                  </a:lnTo>
                  <a:lnTo>
                    <a:pt x="352" y="280"/>
                  </a:lnTo>
                  <a:lnTo>
                    <a:pt x="341" y="277"/>
                  </a:lnTo>
                  <a:lnTo>
                    <a:pt x="337" y="275"/>
                  </a:lnTo>
                  <a:cubicBezTo>
                    <a:pt x="332" y="273"/>
                    <a:pt x="328" y="270"/>
                    <a:pt x="324" y="267"/>
                  </a:cubicBezTo>
                  <a:lnTo>
                    <a:pt x="318" y="260"/>
                  </a:lnTo>
                  <a:lnTo>
                    <a:pt x="313" y="256"/>
                  </a:lnTo>
                  <a:lnTo>
                    <a:pt x="321" y="263"/>
                  </a:lnTo>
                  <a:lnTo>
                    <a:pt x="312" y="257"/>
                  </a:lnTo>
                  <a:cubicBezTo>
                    <a:pt x="308" y="254"/>
                    <a:pt x="305" y="251"/>
                    <a:pt x="302" y="248"/>
                  </a:cubicBezTo>
                  <a:lnTo>
                    <a:pt x="292" y="238"/>
                  </a:lnTo>
                  <a:lnTo>
                    <a:pt x="298" y="243"/>
                  </a:lnTo>
                  <a:lnTo>
                    <a:pt x="288" y="235"/>
                  </a:lnTo>
                  <a:lnTo>
                    <a:pt x="278" y="227"/>
                  </a:lnTo>
                  <a:lnTo>
                    <a:pt x="264" y="215"/>
                  </a:lnTo>
                  <a:lnTo>
                    <a:pt x="261" y="211"/>
                  </a:lnTo>
                  <a:lnTo>
                    <a:pt x="257" y="206"/>
                  </a:lnTo>
                  <a:lnTo>
                    <a:pt x="285" y="220"/>
                  </a:lnTo>
                  <a:lnTo>
                    <a:pt x="277" y="219"/>
                  </a:lnTo>
                  <a:lnTo>
                    <a:pt x="272" y="218"/>
                  </a:lnTo>
                  <a:cubicBezTo>
                    <a:pt x="260" y="216"/>
                    <a:pt x="250" y="209"/>
                    <a:pt x="243" y="200"/>
                  </a:cubicBezTo>
                  <a:lnTo>
                    <a:pt x="238" y="194"/>
                  </a:lnTo>
                  <a:lnTo>
                    <a:pt x="233" y="188"/>
                  </a:lnTo>
                  <a:lnTo>
                    <a:pt x="245" y="198"/>
                  </a:lnTo>
                  <a:lnTo>
                    <a:pt x="239" y="195"/>
                  </a:lnTo>
                  <a:lnTo>
                    <a:pt x="234" y="191"/>
                  </a:lnTo>
                  <a:cubicBezTo>
                    <a:pt x="229" y="187"/>
                    <a:pt x="224" y="182"/>
                    <a:pt x="220" y="176"/>
                  </a:cubicBezTo>
                  <a:lnTo>
                    <a:pt x="217" y="169"/>
                  </a:lnTo>
                  <a:lnTo>
                    <a:pt x="212" y="161"/>
                  </a:lnTo>
                  <a:lnTo>
                    <a:pt x="217" y="168"/>
                  </a:lnTo>
                  <a:lnTo>
                    <a:pt x="208" y="158"/>
                  </a:lnTo>
                  <a:lnTo>
                    <a:pt x="214" y="164"/>
                  </a:lnTo>
                  <a:lnTo>
                    <a:pt x="204" y="156"/>
                  </a:lnTo>
                  <a:lnTo>
                    <a:pt x="220" y="164"/>
                  </a:lnTo>
                  <a:lnTo>
                    <a:pt x="214" y="163"/>
                  </a:lnTo>
                  <a:lnTo>
                    <a:pt x="209" y="161"/>
                  </a:lnTo>
                  <a:cubicBezTo>
                    <a:pt x="206" y="160"/>
                    <a:pt x="204" y="159"/>
                    <a:pt x="201" y="157"/>
                  </a:cubicBezTo>
                  <a:lnTo>
                    <a:pt x="202" y="158"/>
                  </a:lnTo>
                  <a:lnTo>
                    <a:pt x="197" y="156"/>
                  </a:lnTo>
                  <a:lnTo>
                    <a:pt x="225" y="158"/>
                  </a:lnTo>
                  <a:lnTo>
                    <a:pt x="224" y="158"/>
                  </a:lnTo>
                  <a:lnTo>
                    <a:pt x="219" y="159"/>
                  </a:lnTo>
                  <a:cubicBezTo>
                    <a:pt x="214" y="161"/>
                    <a:pt x="208" y="162"/>
                    <a:pt x="203" y="161"/>
                  </a:cubicBezTo>
                  <a:lnTo>
                    <a:pt x="193" y="161"/>
                  </a:lnTo>
                  <a:cubicBezTo>
                    <a:pt x="185" y="160"/>
                    <a:pt x="178" y="158"/>
                    <a:pt x="171" y="154"/>
                  </a:cubicBezTo>
                  <a:lnTo>
                    <a:pt x="162" y="148"/>
                  </a:lnTo>
                  <a:cubicBezTo>
                    <a:pt x="159" y="146"/>
                    <a:pt x="156" y="144"/>
                    <a:pt x="153" y="141"/>
                  </a:cubicBezTo>
                  <a:lnTo>
                    <a:pt x="150" y="138"/>
                  </a:lnTo>
                  <a:lnTo>
                    <a:pt x="146" y="134"/>
                  </a:lnTo>
                  <a:lnTo>
                    <a:pt x="177" y="146"/>
                  </a:lnTo>
                  <a:lnTo>
                    <a:pt x="172" y="146"/>
                  </a:lnTo>
                  <a:lnTo>
                    <a:pt x="183" y="145"/>
                  </a:lnTo>
                  <a:lnTo>
                    <a:pt x="178" y="146"/>
                  </a:lnTo>
                  <a:cubicBezTo>
                    <a:pt x="173" y="147"/>
                    <a:pt x="168" y="148"/>
                    <a:pt x="163" y="147"/>
                  </a:cubicBezTo>
                  <a:lnTo>
                    <a:pt x="153" y="146"/>
                  </a:lnTo>
                  <a:lnTo>
                    <a:pt x="144" y="145"/>
                  </a:lnTo>
                  <a:cubicBezTo>
                    <a:pt x="141" y="145"/>
                    <a:pt x="138" y="144"/>
                    <a:pt x="135" y="143"/>
                  </a:cubicBezTo>
                  <a:lnTo>
                    <a:pt x="125" y="140"/>
                  </a:lnTo>
                  <a:cubicBezTo>
                    <a:pt x="119" y="138"/>
                    <a:pt x="113" y="135"/>
                    <a:pt x="109" y="131"/>
                  </a:cubicBezTo>
                  <a:lnTo>
                    <a:pt x="99" y="123"/>
                  </a:lnTo>
                  <a:lnTo>
                    <a:pt x="113" y="131"/>
                  </a:lnTo>
                  <a:lnTo>
                    <a:pt x="104" y="128"/>
                  </a:lnTo>
                  <a:cubicBezTo>
                    <a:pt x="101" y="127"/>
                    <a:pt x="99" y="126"/>
                    <a:pt x="96" y="124"/>
                  </a:cubicBezTo>
                  <a:lnTo>
                    <a:pt x="89" y="120"/>
                  </a:lnTo>
                  <a:lnTo>
                    <a:pt x="85" y="117"/>
                  </a:lnTo>
                  <a:lnTo>
                    <a:pt x="109" y="125"/>
                  </a:lnTo>
                  <a:lnTo>
                    <a:pt x="99" y="124"/>
                  </a:lnTo>
                  <a:cubicBezTo>
                    <a:pt x="95" y="124"/>
                    <a:pt x="91" y="123"/>
                    <a:pt x="88" y="122"/>
                  </a:cubicBezTo>
                  <a:lnTo>
                    <a:pt x="78" y="119"/>
                  </a:lnTo>
                  <a:cubicBezTo>
                    <a:pt x="72" y="117"/>
                    <a:pt x="67" y="115"/>
                    <a:pt x="63" y="111"/>
                  </a:cubicBezTo>
                  <a:lnTo>
                    <a:pt x="53" y="104"/>
                  </a:lnTo>
                  <a:lnTo>
                    <a:pt x="64" y="110"/>
                  </a:lnTo>
                  <a:lnTo>
                    <a:pt x="58" y="108"/>
                  </a:lnTo>
                  <a:lnTo>
                    <a:pt x="46" y="103"/>
                  </a:lnTo>
                  <a:lnTo>
                    <a:pt x="36" y="99"/>
                  </a:lnTo>
                  <a:cubicBezTo>
                    <a:pt x="12" y="89"/>
                    <a:pt x="0" y="61"/>
                    <a:pt x="11" y="36"/>
                  </a:cubicBezTo>
                  <a:cubicBezTo>
                    <a:pt x="21" y="12"/>
                    <a:pt x="49" y="0"/>
                    <a:pt x="74" y="11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22"/>
            <p:cNvSpPr>
              <a:spLocks noChangeArrowheads="1"/>
            </p:cNvSpPr>
            <p:nvPr/>
          </p:nvSpPr>
          <p:spPr bwMode="auto">
            <a:xfrm>
              <a:off x="7045326" y="4019551"/>
              <a:ext cx="52546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0.0026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5" name="Rectangle 23"/>
            <p:cNvSpPr>
              <a:spLocks noChangeArrowheads="1"/>
            </p:cNvSpPr>
            <p:nvPr/>
          </p:nvSpPr>
          <p:spPr bwMode="auto">
            <a:xfrm>
              <a:off x="7534276" y="4019551"/>
              <a:ext cx="85090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(mm/mm),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7226301" y="4206876"/>
              <a:ext cx="44291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15.75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7" name="Rectangle 25"/>
            <p:cNvSpPr>
              <a:spLocks noChangeArrowheads="1"/>
            </p:cNvSpPr>
            <p:nvPr/>
          </p:nvSpPr>
          <p:spPr bwMode="auto">
            <a:xfrm>
              <a:off x="7634288" y="4206876"/>
              <a:ext cx="52070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(MPa)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8967788" y="2686051"/>
              <a:ext cx="420688" cy="30163"/>
            </a:xfrm>
            <a:custGeom>
              <a:avLst/>
              <a:gdLst>
                <a:gd name="T0" fmla="*/ 48 w 1376"/>
                <a:gd name="T1" fmla="*/ 0 h 96"/>
                <a:gd name="T2" fmla="*/ 1328 w 1376"/>
                <a:gd name="T3" fmla="*/ 0 h 96"/>
                <a:gd name="T4" fmla="*/ 1376 w 1376"/>
                <a:gd name="T5" fmla="*/ 48 h 96"/>
                <a:gd name="T6" fmla="*/ 1328 w 1376"/>
                <a:gd name="T7" fmla="*/ 96 h 96"/>
                <a:gd name="T8" fmla="*/ 48 w 1376"/>
                <a:gd name="T9" fmla="*/ 96 h 96"/>
                <a:gd name="T10" fmla="*/ 0 w 1376"/>
                <a:gd name="T11" fmla="*/ 48 h 96"/>
                <a:gd name="T12" fmla="*/ 48 w 1376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6" h="96">
                  <a:moveTo>
                    <a:pt x="48" y="0"/>
                  </a:moveTo>
                  <a:lnTo>
                    <a:pt x="1328" y="0"/>
                  </a:lnTo>
                  <a:cubicBezTo>
                    <a:pt x="1355" y="0"/>
                    <a:pt x="1376" y="22"/>
                    <a:pt x="1376" y="48"/>
                  </a:cubicBezTo>
                  <a:cubicBezTo>
                    <a:pt x="1376" y="75"/>
                    <a:pt x="1355" y="96"/>
                    <a:pt x="1328" y="96"/>
                  </a:cubicBezTo>
                  <a:lnTo>
                    <a:pt x="48" y="96"/>
                  </a:lnTo>
                  <a:cubicBezTo>
                    <a:pt x="22" y="96"/>
                    <a:pt x="0" y="75"/>
                    <a:pt x="0" y="48"/>
                  </a:cubicBezTo>
                  <a:cubicBezTo>
                    <a:pt x="0" y="22"/>
                    <a:pt x="22" y="0"/>
                    <a:pt x="48" y="0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43"/>
            <p:cNvSpPr>
              <a:spLocks noChangeArrowheads="1"/>
            </p:cNvSpPr>
            <p:nvPr/>
          </p:nvSpPr>
          <p:spPr bwMode="auto">
            <a:xfrm>
              <a:off x="9415463" y="2579688"/>
              <a:ext cx="1582738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L2 - without steel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6" name="Rectangle 44"/>
            <p:cNvSpPr>
              <a:spLocks noChangeArrowheads="1"/>
            </p:cNvSpPr>
            <p:nvPr/>
          </p:nvSpPr>
          <p:spPr bwMode="auto">
            <a:xfrm>
              <a:off x="9415463" y="2813051"/>
              <a:ext cx="116205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contribution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77" name="Rectangle 45"/>
          <p:cNvSpPr>
            <a:spLocks noChangeArrowheads="1"/>
          </p:cNvSpPr>
          <p:nvPr/>
        </p:nvSpPr>
        <p:spPr bwMode="auto">
          <a:xfrm>
            <a:off x="811213" y="2027238"/>
            <a:ext cx="5133975" cy="36560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Rectangle 46"/>
          <p:cNvSpPr>
            <a:spLocks noChangeArrowheads="1"/>
          </p:cNvSpPr>
          <p:nvPr/>
        </p:nvSpPr>
        <p:spPr bwMode="auto">
          <a:xfrm>
            <a:off x="1492251" y="2222501"/>
            <a:ext cx="34925" cy="2847975"/>
          </a:xfrm>
          <a:prstGeom prst="rect">
            <a:avLst/>
          </a:pr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47"/>
          <p:cNvSpPr>
            <a:spLocks noEditPoints="1"/>
          </p:cNvSpPr>
          <p:nvPr/>
        </p:nvSpPr>
        <p:spPr bwMode="auto">
          <a:xfrm>
            <a:off x="1447801" y="2206626"/>
            <a:ext cx="120650" cy="2879725"/>
          </a:xfrm>
          <a:custGeom>
            <a:avLst/>
            <a:gdLst>
              <a:gd name="T0" fmla="*/ 0 w 76"/>
              <a:gd name="T1" fmla="*/ 1793 h 1814"/>
              <a:gd name="T2" fmla="*/ 76 w 76"/>
              <a:gd name="T3" fmla="*/ 1793 h 1814"/>
              <a:gd name="T4" fmla="*/ 76 w 76"/>
              <a:gd name="T5" fmla="*/ 1814 h 1814"/>
              <a:gd name="T6" fmla="*/ 0 w 76"/>
              <a:gd name="T7" fmla="*/ 1814 h 1814"/>
              <a:gd name="T8" fmla="*/ 0 w 76"/>
              <a:gd name="T9" fmla="*/ 1793 h 1814"/>
              <a:gd name="T10" fmla="*/ 0 w 76"/>
              <a:gd name="T11" fmla="*/ 1435 h 1814"/>
              <a:gd name="T12" fmla="*/ 76 w 76"/>
              <a:gd name="T13" fmla="*/ 1435 h 1814"/>
              <a:gd name="T14" fmla="*/ 76 w 76"/>
              <a:gd name="T15" fmla="*/ 1457 h 1814"/>
              <a:gd name="T16" fmla="*/ 0 w 76"/>
              <a:gd name="T17" fmla="*/ 1457 h 1814"/>
              <a:gd name="T18" fmla="*/ 0 w 76"/>
              <a:gd name="T19" fmla="*/ 1435 h 1814"/>
              <a:gd name="T20" fmla="*/ 0 w 76"/>
              <a:gd name="T21" fmla="*/ 1076 h 1814"/>
              <a:gd name="T22" fmla="*/ 76 w 76"/>
              <a:gd name="T23" fmla="*/ 1076 h 1814"/>
              <a:gd name="T24" fmla="*/ 76 w 76"/>
              <a:gd name="T25" fmla="*/ 1097 h 1814"/>
              <a:gd name="T26" fmla="*/ 0 w 76"/>
              <a:gd name="T27" fmla="*/ 1097 h 1814"/>
              <a:gd name="T28" fmla="*/ 0 w 76"/>
              <a:gd name="T29" fmla="*/ 1076 h 1814"/>
              <a:gd name="T30" fmla="*/ 0 w 76"/>
              <a:gd name="T31" fmla="*/ 717 h 1814"/>
              <a:gd name="T32" fmla="*/ 76 w 76"/>
              <a:gd name="T33" fmla="*/ 717 h 1814"/>
              <a:gd name="T34" fmla="*/ 76 w 76"/>
              <a:gd name="T35" fmla="*/ 738 h 1814"/>
              <a:gd name="T36" fmla="*/ 0 w 76"/>
              <a:gd name="T37" fmla="*/ 738 h 1814"/>
              <a:gd name="T38" fmla="*/ 0 w 76"/>
              <a:gd name="T39" fmla="*/ 717 h 1814"/>
              <a:gd name="T40" fmla="*/ 0 w 76"/>
              <a:gd name="T41" fmla="*/ 359 h 1814"/>
              <a:gd name="T42" fmla="*/ 76 w 76"/>
              <a:gd name="T43" fmla="*/ 359 h 1814"/>
              <a:gd name="T44" fmla="*/ 76 w 76"/>
              <a:gd name="T45" fmla="*/ 380 h 1814"/>
              <a:gd name="T46" fmla="*/ 0 w 76"/>
              <a:gd name="T47" fmla="*/ 380 h 1814"/>
              <a:gd name="T48" fmla="*/ 0 w 76"/>
              <a:gd name="T49" fmla="*/ 359 h 1814"/>
              <a:gd name="T50" fmla="*/ 0 w 76"/>
              <a:gd name="T51" fmla="*/ 0 h 1814"/>
              <a:gd name="T52" fmla="*/ 76 w 76"/>
              <a:gd name="T53" fmla="*/ 0 h 1814"/>
              <a:gd name="T54" fmla="*/ 76 w 76"/>
              <a:gd name="T55" fmla="*/ 21 h 1814"/>
              <a:gd name="T56" fmla="*/ 0 w 76"/>
              <a:gd name="T57" fmla="*/ 21 h 1814"/>
              <a:gd name="T58" fmla="*/ 0 w 76"/>
              <a:gd name="T59" fmla="*/ 0 h 1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6" h="1814">
                <a:moveTo>
                  <a:pt x="0" y="1793"/>
                </a:moveTo>
                <a:lnTo>
                  <a:pt x="76" y="1793"/>
                </a:lnTo>
                <a:lnTo>
                  <a:pt x="76" y="1814"/>
                </a:lnTo>
                <a:lnTo>
                  <a:pt x="0" y="1814"/>
                </a:lnTo>
                <a:lnTo>
                  <a:pt x="0" y="1793"/>
                </a:lnTo>
                <a:close/>
                <a:moveTo>
                  <a:pt x="0" y="1435"/>
                </a:moveTo>
                <a:lnTo>
                  <a:pt x="76" y="1435"/>
                </a:lnTo>
                <a:lnTo>
                  <a:pt x="76" y="1457"/>
                </a:lnTo>
                <a:lnTo>
                  <a:pt x="0" y="1457"/>
                </a:lnTo>
                <a:lnTo>
                  <a:pt x="0" y="1435"/>
                </a:lnTo>
                <a:close/>
                <a:moveTo>
                  <a:pt x="0" y="1076"/>
                </a:moveTo>
                <a:lnTo>
                  <a:pt x="76" y="1076"/>
                </a:lnTo>
                <a:lnTo>
                  <a:pt x="76" y="1097"/>
                </a:lnTo>
                <a:lnTo>
                  <a:pt x="0" y="1097"/>
                </a:lnTo>
                <a:lnTo>
                  <a:pt x="0" y="1076"/>
                </a:lnTo>
                <a:close/>
                <a:moveTo>
                  <a:pt x="0" y="717"/>
                </a:moveTo>
                <a:lnTo>
                  <a:pt x="76" y="717"/>
                </a:lnTo>
                <a:lnTo>
                  <a:pt x="76" y="738"/>
                </a:lnTo>
                <a:lnTo>
                  <a:pt x="0" y="738"/>
                </a:lnTo>
                <a:lnTo>
                  <a:pt x="0" y="717"/>
                </a:lnTo>
                <a:close/>
                <a:moveTo>
                  <a:pt x="0" y="359"/>
                </a:moveTo>
                <a:lnTo>
                  <a:pt x="76" y="359"/>
                </a:lnTo>
                <a:lnTo>
                  <a:pt x="76" y="380"/>
                </a:lnTo>
                <a:lnTo>
                  <a:pt x="0" y="380"/>
                </a:lnTo>
                <a:lnTo>
                  <a:pt x="0" y="359"/>
                </a:lnTo>
                <a:close/>
                <a:moveTo>
                  <a:pt x="0" y="0"/>
                </a:moveTo>
                <a:lnTo>
                  <a:pt x="76" y="0"/>
                </a:lnTo>
                <a:lnTo>
                  <a:pt x="76" y="21"/>
                </a:lnTo>
                <a:lnTo>
                  <a:pt x="0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Rectangle 48"/>
          <p:cNvSpPr>
            <a:spLocks noChangeArrowheads="1"/>
          </p:cNvSpPr>
          <p:nvPr/>
        </p:nvSpPr>
        <p:spPr bwMode="auto">
          <a:xfrm>
            <a:off x="1509713" y="5053013"/>
            <a:ext cx="4129088" cy="33338"/>
          </a:xfrm>
          <a:prstGeom prst="rect">
            <a:avLst/>
          </a:pr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49"/>
          <p:cNvSpPr>
            <a:spLocks noEditPoints="1"/>
          </p:cNvSpPr>
          <p:nvPr/>
        </p:nvSpPr>
        <p:spPr bwMode="auto">
          <a:xfrm>
            <a:off x="1492251" y="5011738"/>
            <a:ext cx="4164013" cy="119063"/>
          </a:xfrm>
          <a:custGeom>
            <a:avLst/>
            <a:gdLst>
              <a:gd name="T0" fmla="*/ 22 w 2623"/>
              <a:gd name="T1" fmla="*/ 0 h 75"/>
              <a:gd name="T2" fmla="*/ 22 w 2623"/>
              <a:gd name="T3" fmla="*/ 75 h 75"/>
              <a:gd name="T4" fmla="*/ 0 w 2623"/>
              <a:gd name="T5" fmla="*/ 75 h 75"/>
              <a:gd name="T6" fmla="*/ 0 w 2623"/>
              <a:gd name="T7" fmla="*/ 0 h 75"/>
              <a:gd name="T8" fmla="*/ 22 w 2623"/>
              <a:gd name="T9" fmla="*/ 0 h 75"/>
              <a:gd name="T10" fmla="*/ 671 w 2623"/>
              <a:gd name="T11" fmla="*/ 0 h 75"/>
              <a:gd name="T12" fmla="*/ 671 w 2623"/>
              <a:gd name="T13" fmla="*/ 75 h 75"/>
              <a:gd name="T14" fmla="*/ 650 w 2623"/>
              <a:gd name="T15" fmla="*/ 75 h 75"/>
              <a:gd name="T16" fmla="*/ 650 w 2623"/>
              <a:gd name="T17" fmla="*/ 0 h 75"/>
              <a:gd name="T18" fmla="*/ 671 w 2623"/>
              <a:gd name="T19" fmla="*/ 0 h 75"/>
              <a:gd name="T20" fmla="*/ 1321 w 2623"/>
              <a:gd name="T21" fmla="*/ 0 h 75"/>
              <a:gd name="T22" fmla="*/ 1321 w 2623"/>
              <a:gd name="T23" fmla="*/ 75 h 75"/>
              <a:gd name="T24" fmla="*/ 1300 w 2623"/>
              <a:gd name="T25" fmla="*/ 75 h 75"/>
              <a:gd name="T26" fmla="*/ 1300 w 2623"/>
              <a:gd name="T27" fmla="*/ 0 h 75"/>
              <a:gd name="T28" fmla="*/ 1321 w 2623"/>
              <a:gd name="T29" fmla="*/ 0 h 75"/>
              <a:gd name="T30" fmla="*/ 1973 w 2623"/>
              <a:gd name="T31" fmla="*/ 0 h 75"/>
              <a:gd name="T32" fmla="*/ 1973 w 2623"/>
              <a:gd name="T33" fmla="*/ 75 h 75"/>
              <a:gd name="T34" fmla="*/ 1951 w 2623"/>
              <a:gd name="T35" fmla="*/ 75 h 75"/>
              <a:gd name="T36" fmla="*/ 1951 w 2623"/>
              <a:gd name="T37" fmla="*/ 0 h 75"/>
              <a:gd name="T38" fmla="*/ 1973 w 2623"/>
              <a:gd name="T39" fmla="*/ 0 h 75"/>
              <a:gd name="T40" fmla="*/ 2623 w 2623"/>
              <a:gd name="T41" fmla="*/ 0 h 75"/>
              <a:gd name="T42" fmla="*/ 2623 w 2623"/>
              <a:gd name="T43" fmla="*/ 75 h 75"/>
              <a:gd name="T44" fmla="*/ 2601 w 2623"/>
              <a:gd name="T45" fmla="*/ 75 h 75"/>
              <a:gd name="T46" fmla="*/ 2601 w 2623"/>
              <a:gd name="T47" fmla="*/ 0 h 75"/>
              <a:gd name="T48" fmla="*/ 2623 w 2623"/>
              <a:gd name="T49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23" h="75">
                <a:moveTo>
                  <a:pt x="22" y="0"/>
                </a:moveTo>
                <a:lnTo>
                  <a:pt x="22" y="75"/>
                </a:lnTo>
                <a:lnTo>
                  <a:pt x="0" y="75"/>
                </a:lnTo>
                <a:lnTo>
                  <a:pt x="0" y="0"/>
                </a:lnTo>
                <a:lnTo>
                  <a:pt x="22" y="0"/>
                </a:lnTo>
                <a:close/>
                <a:moveTo>
                  <a:pt x="671" y="0"/>
                </a:moveTo>
                <a:lnTo>
                  <a:pt x="671" y="75"/>
                </a:lnTo>
                <a:lnTo>
                  <a:pt x="650" y="75"/>
                </a:lnTo>
                <a:lnTo>
                  <a:pt x="650" y="0"/>
                </a:lnTo>
                <a:lnTo>
                  <a:pt x="671" y="0"/>
                </a:lnTo>
                <a:close/>
                <a:moveTo>
                  <a:pt x="1321" y="0"/>
                </a:moveTo>
                <a:lnTo>
                  <a:pt x="1321" y="75"/>
                </a:lnTo>
                <a:lnTo>
                  <a:pt x="1300" y="75"/>
                </a:lnTo>
                <a:lnTo>
                  <a:pt x="1300" y="0"/>
                </a:lnTo>
                <a:lnTo>
                  <a:pt x="1321" y="0"/>
                </a:lnTo>
                <a:close/>
                <a:moveTo>
                  <a:pt x="1973" y="0"/>
                </a:moveTo>
                <a:lnTo>
                  <a:pt x="1973" y="75"/>
                </a:lnTo>
                <a:lnTo>
                  <a:pt x="1951" y="75"/>
                </a:lnTo>
                <a:lnTo>
                  <a:pt x="1951" y="0"/>
                </a:lnTo>
                <a:lnTo>
                  <a:pt x="1973" y="0"/>
                </a:lnTo>
                <a:close/>
                <a:moveTo>
                  <a:pt x="2623" y="0"/>
                </a:moveTo>
                <a:lnTo>
                  <a:pt x="2623" y="75"/>
                </a:lnTo>
                <a:lnTo>
                  <a:pt x="2601" y="75"/>
                </a:lnTo>
                <a:lnTo>
                  <a:pt x="2601" y="0"/>
                </a:lnTo>
                <a:lnTo>
                  <a:pt x="2623" y="0"/>
                </a:ln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50"/>
          <p:cNvSpPr>
            <a:spLocks/>
          </p:cNvSpPr>
          <p:nvPr/>
        </p:nvSpPr>
        <p:spPr bwMode="auto">
          <a:xfrm>
            <a:off x="1492251" y="2605088"/>
            <a:ext cx="1025525" cy="2482850"/>
          </a:xfrm>
          <a:custGeom>
            <a:avLst/>
            <a:gdLst>
              <a:gd name="T0" fmla="*/ 182 w 6709"/>
              <a:gd name="T1" fmla="*/ 15466 h 16298"/>
              <a:gd name="T2" fmla="*/ 351 w 6709"/>
              <a:gd name="T3" fmla="*/ 14573 h 16298"/>
              <a:gd name="T4" fmla="*/ 522 w 6709"/>
              <a:gd name="T5" fmla="*/ 13597 h 16298"/>
              <a:gd name="T6" fmla="*/ 692 w 6709"/>
              <a:gd name="T7" fmla="*/ 12756 h 16298"/>
              <a:gd name="T8" fmla="*/ 853 w 6709"/>
              <a:gd name="T9" fmla="*/ 11916 h 16298"/>
              <a:gd name="T10" fmla="*/ 1027 w 6709"/>
              <a:gd name="T11" fmla="*/ 11001 h 16298"/>
              <a:gd name="T12" fmla="*/ 1205 w 6709"/>
              <a:gd name="T13" fmla="*/ 9842 h 16298"/>
              <a:gd name="T14" fmla="*/ 1400 w 6709"/>
              <a:gd name="T15" fmla="*/ 8657 h 16298"/>
              <a:gd name="T16" fmla="*/ 1671 w 6709"/>
              <a:gd name="T17" fmla="*/ 7087 h 16298"/>
              <a:gd name="T18" fmla="*/ 1929 w 6709"/>
              <a:gd name="T19" fmla="*/ 5659 h 16298"/>
              <a:gd name="T20" fmla="*/ 2146 w 6709"/>
              <a:gd name="T21" fmla="*/ 4576 h 16298"/>
              <a:gd name="T22" fmla="*/ 2372 w 6709"/>
              <a:gd name="T23" fmla="*/ 3571 h 16298"/>
              <a:gd name="T24" fmla="*/ 2591 w 6709"/>
              <a:gd name="T25" fmla="*/ 2665 h 16298"/>
              <a:gd name="T26" fmla="*/ 2841 w 6709"/>
              <a:gd name="T27" fmla="*/ 1849 h 16298"/>
              <a:gd name="T28" fmla="*/ 3066 w 6709"/>
              <a:gd name="T29" fmla="*/ 1208 h 16298"/>
              <a:gd name="T30" fmla="*/ 3292 w 6709"/>
              <a:gd name="T31" fmla="*/ 649 h 16298"/>
              <a:gd name="T32" fmla="*/ 3536 w 6709"/>
              <a:gd name="T33" fmla="*/ 175 h 16298"/>
              <a:gd name="T34" fmla="*/ 3919 w 6709"/>
              <a:gd name="T35" fmla="*/ 155 h 16298"/>
              <a:gd name="T36" fmla="*/ 4013 w 6709"/>
              <a:gd name="T37" fmla="*/ 323 h 16298"/>
              <a:gd name="T38" fmla="*/ 4310 w 6709"/>
              <a:gd name="T39" fmla="*/ 778 h 16298"/>
              <a:gd name="T40" fmla="*/ 4511 w 6709"/>
              <a:gd name="T41" fmla="*/ 1050 h 16298"/>
              <a:gd name="T42" fmla="*/ 4706 w 6709"/>
              <a:gd name="T43" fmla="*/ 1260 h 16298"/>
              <a:gd name="T44" fmla="*/ 4912 w 6709"/>
              <a:gd name="T45" fmla="*/ 1445 h 16298"/>
              <a:gd name="T46" fmla="*/ 5036 w 6709"/>
              <a:gd name="T47" fmla="*/ 1461 h 16298"/>
              <a:gd name="T48" fmla="*/ 5282 w 6709"/>
              <a:gd name="T49" fmla="*/ 1619 h 16298"/>
              <a:gd name="T50" fmla="*/ 5531 w 6709"/>
              <a:gd name="T51" fmla="*/ 1809 h 16298"/>
              <a:gd name="T52" fmla="*/ 5651 w 6709"/>
              <a:gd name="T53" fmla="*/ 1727 h 16298"/>
              <a:gd name="T54" fmla="*/ 5748 w 6709"/>
              <a:gd name="T55" fmla="*/ 1743 h 16298"/>
              <a:gd name="T56" fmla="*/ 5971 w 6709"/>
              <a:gd name="T57" fmla="*/ 1848 h 16298"/>
              <a:gd name="T58" fmla="*/ 6207 w 6709"/>
              <a:gd name="T59" fmla="*/ 1796 h 16298"/>
              <a:gd name="T60" fmla="*/ 6373 w 6709"/>
              <a:gd name="T61" fmla="*/ 1813 h 16298"/>
              <a:gd name="T62" fmla="*/ 6482 w 6709"/>
              <a:gd name="T63" fmla="*/ 1998 h 16298"/>
              <a:gd name="T64" fmla="*/ 6391 w 6709"/>
              <a:gd name="T65" fmla="*/ 1976 h 16298"/>
              <a:gd name="T66" fmla="*/ 6248 w 6709"/>
              <a:gd name="T67" fmla="*/ 1947 h 16298"/>
              <a:gd name="T68" fmla="*/ 5867 w 6709"/>
              <a:gd name="T69" fmla="*/ 1961 h 16298"/>
              <a:gd name="T70" fmla="*/ 5756 w 6709"/>
              <a:gd name="T71" fmla="*/ 1898 h 16298"/>
              <a:gd name="T72" fmla="*/ 5556 w 6709"/>
              <a:gd name="T73" fmla="*/ 1945 h 16298"/>
              <a:gd name="T74" fmla="*/ 5346 w 6709"/>
              <a:gd name="T75" fmla="*/ 1866 h 16298"/>
              <a:gd name="T76" fmla="*/ 5054 w 6709"/>
              <a:gd name="T77" fmla="*/ 1689 h 16298"/>
              <a:gd name="T78" fmla="*/ 4898 w 6709"/>
              <a:gd name="T79" fmla="*/ 1619 h 16298"/>
              <a:gd name="T80" fmla="*/ 4668 w 6709"/>
              <a:gd name="T81" fmla="*/ 1498 h 16298"/>
              <a:gd name="T82" fmla="*/ 4453 w 6709"/>
              <a:gd name="T83" fmla="*/ 1211 h 16298"/>
              <a:gd name="T84" fmla="*/ 4322 w 6709"/>
              <a:gd name="T85" fmla="*/ 1101 h 16298"/>
              <a:gd name="T86" fmla="*/ 4018 w 6709"/>
              <a:gd name="T87" fmla="*/ 632 h 16298"/>
              <a:gd name="T88" fmla="*/ 3849 w 6709"/>
              <a:gd name="T89" fmla="*/ 341 h 16298"/>
              <a:gd name="T90" fmla="*/ 3731 w 6709"/>
              <a:gd name="T91" fmla="*/ 223 h 16298"/>
              <a:gd name="T92" fmla="*/ 3611 w 6709"/>
              <a:gd name="T93" fmla="*/ 436 h 16298"/>
              <a:gd name="T94" fmla="*/ 3361 w 6709"/>
              <a:gd name="T95" fmla="*/ 957 h 16298"/>
              <a:gd name="T96" fmla="*/ 3157 w 6709"/>
              <a:gd name="T97" fmla="*/ 1488 h 16298"/>
              <a:gd name="T98" fmla="*/ 2931 w 6709"/>
              <a:gd name="T99" fmla="*/ 2209 h 16298"/>
              <a:gd name="T100" fmla="*/ 2691 w 6709"/>
              <a:gd name="T101" fmla="*/ 3047 h 16298"/>
              <a:gd name="T102" fmla="*/ 2463 w 6709"/>
              <a:gd name="T103" fmla="*/ 4008 h 16298"/>
              <a:gd name="T104" fmla="*/ 2243 w 6709"/>
              <a:gd name="T105" fmla="*/ 5038 h 16298"/>
              <a:gd name="T106" fmla="*/ 2014 w 6709"/>
              <a:gd name="T107" fmla="*/ 6251 h 16298"/>
              <a:gd name="T108" fmla="*/ 1724 w 6709"/>
              <a:gd name="T109" fmla="*/ 7898 h 16298"/>
              <a:gd name="T110" fmla="*/ 1477 w 6709"/>
              <a:gd name="T111" fmla="*/ 9377 h 16298"/>
              <a:gd name="T112" fmla="*/ 1339 w 6709"/>
              <a:gd name="T113" fmla="*/ 10253 h 16298"/>
              <a:gd name="T114" fmla="*/ 1046 w 6709"/>
              <a:gd name="T115" fmla="*/ 11597 h 16298"/>
              <a:gd name="T116" fmla="*/ 924 w 6709"/>
              <a:gd name="T117" fmla="*/ 12477 h 16298"/>
              <a:gd name="T118" fmla="*/ 809 w 6709"/>
              <a:gd name="T119" fmla="*/ 13162 h 16298"/>
              <a:gd name="T120" fmla="*/ 634 w 6709"/>
              <a:gd name="T121" fmla="*/ 14087 h 16298"/>
              <a:gd name="T122" fmla="*/ 440 w 6709"/>
              <a:gd name="T123" fmla="*/ 15106 h 16298"/>
              <a:gd name="T124" fmla="*/ 291 w 6709"/>
              <a:gd name="T125" fmla="*/ 15896 h 16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09" h="16298">
                <a:moveTo>
                  <a:pt x="54" y="16110"/>
                </a:moveTo>
                <a:lnTo>
                  <a:pt x="64" y="16103"/>
                </a:lnTo>
                <a:cubicBezTo>
                  <a:pt x="81" y="16092"/>
                  <a:pt x="100" y="16085"/>
                  <a:pt x="119" y="16085"/>
                </a:cubicBezTo>
                <a:lnTo>
                  <a:pt x="129" y="16085"/>
                </a:lnTo>
                <a:cubicBezTo>
                  <a:pt x="136" y="16085"/>
                  <a:pt x="142" y="16086"/>
                  <a:pt x="148" y="16087"/>
                </a:cubicBezTo>
                <a:lnTo>
                  <a:pt x="153" y="16088"/>
                </a:lnTo>
                <a:lnTo>
                  <a:pt x="92" y="16097"/>
                </a:lnTo>
                <a:lnTo>
                  <a:pt x="96" y="16095"/>
                </a:lnTo>
                <a:lnTo>
                  <a:pt x="57" y="16130"/>
                </a:lnTo>
                <a:lnTo>
                  <a:pt x="67" y="16114"/>
                </a:lnTo>
                <a:lnTo>
                  <a:pt x="55" y="16143"/>
                </a:lnTo>
                <a:lnTo>
                  <a:pt x="60" y="16121"/>
                </a:lnTo>
                <a:lnTo>
                  <a:pt x="64" y="16097"/>
                </a:lnTo>
                <a:lnTo>
                  <a:pt x="69" y="16069"/>
                </a:lnTo>
                <a:lnTo>
                  <a:pt x="74" y="16041"/>
                </a:lnTo>
                <a:lnTo>
                  <a:pt x="75" y="16025"/>
                </a:lnTo>
                <a:lnTo>
                  <a:pt x="78" y="15996"/>
                </a:lnTo>
                <a:lnTo>
                  <a:pt x="80" y="15974"/>
                </a:lnTo>
                <a:lnTo>
                  <a:pt x="82" y="15954"/>
                </a:lnTo>
                <a:cubicBezTo>
                  <a:pt x="88" y="15906"/>
                  <a:pt x="129" y="15869"/>
                  <a:pt x="177" y="15869"/>
                </a:cubicBezTo>
                <a:lnTo>
                  <a:pt x="179" y="15869"/>
                </a:lnTo>
                <a:cubicBezTo>
                  <a:pt x="205" y="15869"/>
                  <a:pt x="229" y="15880"/>
                  <a:pt x="247" y="15898"/>
                </a:cubicBezTo>
                <a:lnTo>
                  <a:pt x="250" y="15901"/>
                </a:lnTo>
                <a:lnTo>
                  <a:pt x="253" y="15904"/>
                </a:lnTo>
                <a:lnTo>
                  <a:pt x="143" y="15886"/>
                </a:lnTo>
                <a:lnTo>
                  <a:pt x="145" y="15885"/>
                </a:lnTo>
                <a:lnTo>
                  <a:pt x="92" y="15961"/>
                </a:lnTo>
                <a:lnTo>
                  <a:pt x="94" y="15940"/>
                </a:lnTo>
                <a:lnTo>
                  <a:pt x="97" y="15910"/>
                </a:lnTo>
                <a:lnTo>
                  <a:pt x="100" y="15879"/>
                </a:lnTo>
                <a:lnTo>
                  <a:pt x="102" y="15855"/>
                </a:lnTo>
                <a:lnTo>
                  <a:pt x="108" y="15819"/>
                </a:lnTo>
                <a:cubicBezTo>
                  <a:pt x="109" y="15813"/>
                  <a:pt x="111" y="15808"/>
                  <a:pt x="113" y="15803"/>
                </a:cubicBezTo>
                <a:lnTo>
                  <a:pt x="118" y="15790"/>
                </a:lnTo>
                <a:cubicBezTo>
                  <a:pt x="130" y="15760"/>
                  <a:pt x="156" y="15737"/>
                  <a:pt x="188" y="15731"/>
                </a:cubicBezTo>
                <a:cubicBezTo>
                  <a:pt x="219" y="15724"/>
                  <a:pt x="252" y="15734"/>
                  <a:pt x="275" y="15757"/>
                </a:cubicBezTo>
                <a:lnTo>
                  <a:pt x="277" y="15759"/>
                </a:lnTo>
                <a:cubicBezTo>
                  <a:pt x="283" y="15764"/>
                  <a:pt x="288" y="15770"/>
                  <a:pt x="292" y="15777"/>
                </a:cubicBezTo>
                <a:lnTo>
                  <a:pt x="295" y="15782"/>
                </a:lnTo>
                <a:lnTo>
                  <a:pt x="300" y="15793"/>
                </a:lnTo>
                <a:lnTo>
                  <a:pt x="172" y="15750"/>
                </a:lnTo>
                <a:lnTo>
                  <a:pt x="174" y="15749"/>
                </a:lnTo>
                <a:lnTo>
                  <a:pt x="122" y="15818"/>
                </a:lnTo>
                <a:lnTo>
                  <a:pt x="125" y="15801"/>
                </a:lnTo>
                <a:lnTo>
                  <a:pt x="126" y="15785"/>
                </a:lnTo>
                <a:lnTo>
                  <a:pt x="129" y="15754"/>
                </a:lnTo>
                <a:lnTo>
                  <a:pt x="131" y="15732"/>
                </a:lnTo>
                <a:lnTo>
                  <a:pt x="136" y="15682"/>
                </a:lnTo>
                <a:lnTo>
                  <a:pt x="141" y="15640"/>
                </a:lnTo>
                <a:lnTo>
                  <a:pt x="148" y="15608"/>
                </a:lnTo>
                <a:lnTo>
                  <a:pt x="154" y="15585"/>
                </a:lnTo>
                <a:lnTo>
                  <a:pt x="162" y="15543"/>
                </a:lnTo>
                <a:lnTo>
                  <a:pt x="167" y="15518"/>
                </a:lnTo>
                <a:lnTo>
                  <a:pt x="171" y="15496"/>
                </a:lnTo>
                <a:cubicBezTo>
                  <a:pt x="173" y="15485"/>
                  <a:pt x="176" y="15475"/>
                  <a:pt x="182" y="15466"/>
                </a:cubicBezTo>
                <a:lnTo>
                  <a:pt x="187" y="15457"/>
                </a:lnTo>
                <a:lnTo>
                  <a:pt x="190" y="15451"/>
                </a:lnTo>
                <a:lnTo>
                  <a:pt x="180" y="15482"/>
                </a:lnTo>
                <a:lnTo>
                  <a:pt x="182" y="15466"/>
                </a:lnTo>
                <a:lnTo>
                  <a:pt x="185" y="15443"/>
                </a:lnTo>
                <a:lnTo>
                  <a:pt x="188" y="15421"/>
                </a:lnTo>
                <a:lnTo>
                  <a:pt x="190" y="15406"/>
                </a:lnTo>
                <a:lnTo>
                  <a:pt x="193" y="15389"/>
                </a:lnTo>
                <a:cubicBezTo>
                  <a:pt x="195" y="15380"/>
                  <a:pt x="198" y="15372"/>
                  <a:pt x="202" y="15365"/>
                </a:cubicBezTo>
                <a:lnTo>
                  <a:pt x="205" y="15359"/>
                </a:lnTo>
                <a:lnTo>
                  <a:pt x="205" y="15357"/>
                </a:lnTo>
                <a:lnTo>
                  <a:pt x="199" y="15376"/>
                </a:lnTo>
                <a:lnTo>
                  <a:pt x="201" y="15366"/>
                </a:lnTo>
                <a:lnTo>
                  <a:pt x="202" y="15356"/>
                </a:lnTo>
                <a:lnTo>
                  <a:pt x="205" y="15331"/>
                </a:lnTo>
                <a:lnTo>
                  <a:pt x="207" y="15314"/>
                </a:lnTo>
                <a:lnTo>
                  <a:pt x="209" y="15296"/>
                </a:lnTo>
                <a:cubicBezTo>
                  <a:pt x="210" y="15288"/>
                  <a:pt x="212" y="15280"/>
                  <a:pt x="215" y="15273"/>
                </a:cubicBezTo>
                <a:lnTo>
                  <a:pt x="220" y="15260"/>
                </a:lnTo>
                <a:lnTo>
                  <a:pt x="227" y="15244"/>
                </a:lnTo>
                <a:lnTo>
                  <a:pt x="220" y="15267"/>
                </a:lnTo>
                <a:lnTo>
                  <a:pt x="225" y="15238"/>
                </a:lnTo>
                <a:lnTo>
                  <a:pt x="229" y="15206"/>
                </a:lnTo>
                <a:lnTo>
                  <a:pt x="234" y="15169"/>
                </a:lnTo>
                <a:lnTo>
                  <a:pt x="239" y="15132"/>
                </a:lnTo>
                <a:lnTo>
                  <a:pt x="245" y="15098"/>
                </a:lnTo>
                <a:lnTo>
                  <a:pt x="249" y="15073"/>
                </a:lnTo>
                <a:cubicBezTo>
                  <a:pt x="250" y="15067"/>
                  <a:pt x="251" y="15062"/>
                  <a:pt x="253" y="15056"/>
                </a:cubicBezTo>
                <a:lnTo>
                  <a:pt x="258" y="15042"/>
                </a:lnTo>
                <a:lnTo>
                  <a:pt x="266" y="15024"/>
                </a:lnTo>
                <a:lnTo>
                  <a:pt x="277" y="15005"/>
                </a:lnTo>
                <a:lnTo>
                  <a:pt x="269" y="15021"/>
                </a:lnTo>
                <a:lnTo>
                  <a:pt x="274" y="15008"/>
                </a:lnTo>
                <a:lnTo>
                  <a:pt x="269" y="15027"/>
                </a:lnTo>
                <a:lnTo>
                  <a:pt x="274" y="14996"/>
                </a:lnTo>
                <a:lnTo>
                  <a:pt x="278" y="14959"/>
                </a:lnTo>
                <a:lnTo>
                  <a:pt x="280" y="14938"/>
                </a:lnTo>
                <a:lnTo>
                  <a:pt x="283" y="14909"/>
                </a:lnTo>
                <a:lnTo>
                  <a:pt x="285" y="14887"/>
                </a:lnTo>
                <a:lnTo>
                  <a:pt x="287" y="14865"/>
                </a:lnTo>
                <a:cubicBezTo>
                  <a:pt x="288" y="14859"/>
                  <a:pt x="289" y="14853"/>
                  <a:pt x="290" y="14847"/>
                </a:cubicBezTo>
                <a:lnTo>
                  <a:pt x="295" y="14830"/>
                </a:lnTo>
                <a:lnTo>
                  <a:pt x="304" y="14809"/>
                </a:lnTo>
                <a:lnTo>
                  <a:pt x="308" y="14798"/>
                </a:lnTo>
                <a:lnTo>
                  <a:pt x="310" y="14788"/>
                </a:lnTo>
                <a:lnTo>
                  <a:pt x="315" y="14772"/>
                </a:lnTo>
                <a:lnTo>
                  <a:pt x="318" y="14753"/>
                </a:lnTo>
                <a:lnTo>
                  <a:pt x="319" y="14737"/>
                </a:lnTo>
                <a:lnTo>
                  <a:pt x="322" y="14704"/>
                </a:lnTo>
                <a:lnTo>
                  <a:pt x="324" y="14675"/>
                </a:lnTo>
                <a:lnTo>
                  <a:pt x="326" y="14649"/>
                </a:lnTo>
                <a:cubicBezTo>
                  <a:pt x="326" y="14644"/>
                  <a:pt x="327" y="14638"/>
                  <a:pt x="329" y="14633"/>
                </a:cubicBezTo>
                <a:lnTo>
                  <a:pt x="334" y="14614"/>
                </a:lnTo>
                <a:lnTo>
                  <a:pt x="342" y="14591"/>
                </a:lnTo>
                <a:lnTo>
                  <a:pt x="351" y="14573"/>
                </a:lnTo>
                <a:lnTo>
                  <a:pt x="351" y="14569"/>
                </a:lnTo>
                <a:lnTo>
                  <a:pt x="347" y="14586"/>
                </a:lnTo>
                <a:lnTo>
                  <a:pt x="352" y="14555"/>
                </a:lnTo>
                <a:lnTo>
                  <a:pt x="356" y="14520"/>
                </a:lnTo>
                <a:lnTo>
                  <a:pt x="361" y="14483"/>
                </a:lnTo>
                <a:lnTo>
                  <a:pt x="365" y="14453"/>
                </a:lnTo>
                <a:lnTo>
                  <a:pt x="373" y="14422"/>
                </a:lnTo>
                <a:lnTo>
                  <a:pt x="377" y="14407"/>
                </a:lnTo>
                <a:lnTo>
                  <a:pt x="374" y="14422"/>
                </a:lnTo>
                <a:lnTo>
                  <a:pt x="376" y="14410"/>
                </a:lnTo>
                <a:lnTo>
                  <a:pt x="377" y="14396"/>
                </a:lnTo>
                <a:lnTo>
                  <a:pt x="380" y="14371"/>
                </a:lnTo>
                <a:lnTo>
                  <a:pt x="383" y="14347"/>
                </a:lnTo>
                <a:lnTo>
                  <a:pt x="385" y="14331"/>
                </a:lnTo>
                <a:cubicBezTo>
                  <a:pt x="386" y="14321"/>
                  <a:pt x="389" y="14312"/>
                  <a:pt x="393" y="14303"/>
                </a:cubicBezTo>
                <a:lnTo>
                  <a:pt x="398" y="14292"/>
                </a:lnTo>
                <a:lnTo>
                  <a:pt x="409" y="14273"/>
                </a:lnTo>
                <a:lnTo>
                  <a:pt x="396" y="14308"/>
                </a:lnTo>
                <a:lnTo>
                  <a:pt x="401" y="14278"/>
                </a:lnTo>
                <a:lnTo>
                  <a:pt x="404" y="14249"/>
                </a:lnTo>
                <a:lnTo>
                  <a:pt x="410" y="14217"/>
                </a:lnTo>
                <a:lnTo>
                  <a:pt x="415" y="14192"/>
                </a:lnTo>
                <a:lnTo>
                  <a:pt x="419" y="14163"/>
                </a:lnTo>
                <a:lnTo>
                  <a:pt x="423" y="14143"/>
                </a:lnTo>
                <a:lnTo>
                  <a:pt x="424" y="14131"/>
                </a:lnTo>
                <a:cubicBezTo>
                  <a:pt x="425" y="14124"/>
                  <a:pt x="427" y="14117"/>
                  <a:pt x="430" y="14110"/>
                </a:cubicBezTo>
                <a:lnTo>
                  <a:pt x="435" y="14097"/>
                </a:lnTo>
                <a:lnTo>
                  <a:pt x="442" y="14081"/>
                </a:lnTo>
                <a:lnTo>
                  <a:pt x="435" y="14101"/>
                </a:lnTo>
                <a:lnTo>
                  <a:pt x="440" y="14077"/>
                </a:lnTo>
                <a:lnTo>
                  <a:pt x="445" y="14052"/>
                </a:lnTo>
                <a:lnTo>
                  <a:pt x="450" y="14026"/>
                </a:lnTo>
                <a:lnTo>
                  <a:pt x="454" y="14005"/>
                </a:lnTo>
                <a:lnTo>
                  <a:pt x="458" y="13972"/>
                </a:lnTo>
                <a:lnTo>
                  <a:pt x="463" y="13935"/>
                </a:lnTo>
                <a:lnTo>
                  <a:pt x="468" y="13897"/>
                </a:lnTo>
                <a:lnTo>
                  <a:pt x="472" y="13876"/>
                </a:lnTo>
                <a:lnTo>
                  <a:pt x="474" y="13864"/>
                </a:lnTo>
                <a:cubicBezTo>
                  <a:pt x="476" y="13847"/>
                  <a:pt x="484" y="13830"/>
                  <a:pt x="495" y="13817"/>
                </a:cubicBezTo>
                <a:lnTo>
                  <a:pt x="500" y="13811"/>
                </a:lnTo>
                <a:cubicBezTo>
                  <a:pt x="504" y="13806"/>
                  <a:pt x="508" y="13802"/>
                  <a:pt x="513" y="13798"/>
                </a:cubicBezTo>
                <a:lnTo>
                  <a:pt x="518" y="13794"/>
                </a:lnTo>
                <a:lnTo>
                  <a:pt x="484" y="13850"/>
                </a:lnTo>
                <a:lnTo>
                  <a:pt x="489" y="13825"/>
                </a:lnTo>
                <a:lnTo>
                  <a:pt x="492" y="13800"/>
                </a:lnTo>
                <a:lnTo>
                  <a:pt x="498" y="13766"/>
                </a:lnTo>
                <a:lnTo>
                  <a:pt x="503" y="13736"/>
                </a:lnTo>
                <a:cubicBezTo>
                  <a:pt x="504" y="13730"/>
                  <a:pt x="505" y="13725"/>
                  <a:pt x="507" y="13720"/>
                </a:cubicBezTo>
                <a:lnTo>
                  <a:pt x="512" y="13706"/>
                </a:lnTo>
                <a:lnTo>
                  <a:pt x="515" y="13695"/>
                </a:lnTo>
                <a:lnTo>
                  <a:pt x="512" y="13711"/>
                </a:lnTo>
                <a:lnTo>
                  <a:pt x="514" y="13687"/>
                </a:lnTo>
                <a:lnTo>
                  <a:pt x="517" y="13655"/>
                </a:lnTo>
                <a:lnTo>
                  <a:pt x="519" y="13626"/>
                </a:lnTo>
                <a:lnTo>
                  <a:pt x="522" y="13597"/>
                </a:lnTo>
                <a:cubicBezTo>
                  <a:pt x="525" y="13580"/>
                  <a:pt x="532" y="13563"/>
                  <a:pt x="544" y="13549"/>
                </a:cubicBezTo>
                <a:lnTo>
                  <a:pt x="549" y="13543"/>
                </a:lnTo>
                <a:lnTo>
                  <a:pt x="552" y="13539"/>
                </a:lnTo>
                <a:lnTo>
                  <a:pt x="533" y="13579"/>
                </a:lnTo>
                <a:lnTo>
                  <a:pt x="536" y="13565"/>
                </a:lnTo>
                <a:lnTo>
                  <a:pt x="536" y="13556"/>
                </a:lnTo>
                <a:lnTo>
                  <a:pt x="540" y="13532"/>
                </a:lnTo>
                <a:lnTo>
                  <a:pt x="541" y="13519"/>
                </a:lnTo>
                <a:cubicBezTo>
                  <a:pt x="542" y="13512"/>
                  <a:pt x="543" y="13506"/>
                  <a:pt x="545" y="13500"/>
                </a:cubicBezTo>
                <a:lnTo>
                  <a:pt x="550" y="13485"/>
                </a:lnTo>
                <a:lnTo>
                  <a:pt x="556" y="13469"/>
                </a:lnTo>
                <a:lnTo>
                  <a:pt x="552" y="13485"/>
                </a:lnTo>
                <a:lnTo>
                  <a:pt x="557" y="13457"/>
                </a:lnTo>
                <a:lnTo>
                  <a:pt x="562" y="13428"/>
                </a:lnTo>
                <a:lnTo>
                  <a:pt x="569" y="13400"/>
                </a:lnTo>
                <a:lnTo>
                  <a:pt x="571" y="13388"/>
                </a:lnTo>
                <a:lnTo>
                  <a:pt x="573" y="13370"/>
                </a:lnTo>
                <a:lnTo>
                  <a:pt x="575" y="13349"/>
                </a:lnTo>
                <a:lnTo>
                  <a:pt x="578" y="13318"/>
                </a:lnTo>
                <a:lnTo>
                  <a:pt x="580" y="13298"/>
                </a:lnTo>
                <a:lnTo>
                  <a:pt x="586" y="13263"/>
                </a:lnTo>
                <a:lnTo>
                  <a:pt x="594" y="13237"/>
                </a:lnTo>
                <a:lnTo>
                  <a:pt x="602" y="13219"/>
                </a:lnTo>
                <a:lnTo>
                  <a:pt x="607" y="13207"/>
                </a:lnTo>
                <a:lnTo>
                  <a:pt x="608" y="13199"/>
                </a:lnTo>
                <a:lnTo>
                  <a:pt x="610" y="13187"/>
                </a:lnTo>
                <a:lnTo>
                  <a:pt x="615" y="13157"/>
                </a:lnTo>
                <a:lnTo>
                  <a:pt x="618" y="13138"/>
                </a:lnTo>
                <a:lnTo>
                  <a:pt x="619" y="13127"/>
                </a:lnTo>
                <a:cubicBezTo>
                  <a:pt x="620" y="13120"/>
                  <a:pt x="622" y="13113"/>
                  <a:pt x="625" y="13106"/>
                </a:cubicBezTo>
                <a:lnTo>
                  <a:pt x="630" y="13093"/>
                </a:lnTo>
                <a:lnTo>
                  <a:pt x="639" y="13075"/>
                </a:lnTo>
                <a:lnTo>
                  <a:pt x="641" y="13069"/>
                </a:lnTo>
                <a:lnTo>
                  <a:pt x="642" y="13062"/>
                </a:lnTo>
                <a:lnTo>
                  <a:pt x="639" y="13077"/>
                </a:lnTo>
                <a:lnTo>
                  <a:pt x="641" y="13059"/>
                </a:lnTo>
                <a:lnTo>
                  <a:pt x="644" y="13034"/>
                </a:lnTo>
                <a:lnTo>
                  <a:pt x="646" y="13017"/>
                </a:lnTo>
                <a:lnTo>
                  <a:pt x="648" y="12997"/>
                </a:lnTo>
                <a:cubicBezTo>
                  <a:pt x="649" y="12990"/>
                  <a:pt x="650" y="12984"/>
                  <a:pt x="652" y="12977"/>
                </a:cubicBezTo>
                <a:lnTo>
                  <a:pt x="657" y="12962"/>
                </a:lnTo>
                <a:lnTo>
                  <a:pt x="661" y="12949"/>
                </a:lnTo>
                <a:lnTo>
                  <a:pt x="658" y="12967"/>
                </a:lnTo>
                <a:lnTo>
                  <a:pt x="660" y="12940"/>
                </a:lnTo>
                <a:lnTo>
                  <a:pt x="663" y="12903"/>
                </a:lnTo>
                <a:lnTo>
                  <a:pt x="666" y="12867"/>
                </a:lnTo>
                <a:lnTo>
                  <a:pt x="668" y="12841"/>
                </a:lnTo>
                <a:lnTo>
                  <a:pt x="674" y="12802"/>
                </a:lnTo>
                <a:lnTo>
                  <a:pt x="681" y="12775"/>
                </a:lnTo>
                <a:cubicBezTo>
                  <a:pt x="686" y="12755"/>
                  <a:pt x="698" y="12738"/>
                  <a:pt x="713" y="12726"/>
                </a:cubicBezTo>
                <a:lnTo>
                  <a:pt x="718" y="12722"/>
                </a:lnTo>
                <a:lnTo>
                  <a:pt x="699" y="12743"/>
                </a:lnTo>
                <a:lnTo>
                  <a:pt x="703" y="12737"/>
                </a:lnTo>
                <a:lnTo>
                  <a:pt x="689" y="12770"/>
                </a:lnTo>
                <a:lnTo>
                  <a:pt x="692" y="12756"/>
                </a:lnTo>
                <a:lnTo>
                  <a:pt x="692" y="12748"/>
                </a:lnTo>
                <a:lnTo>
                  <a:pt x="696" y="12724"/>
                </a:lnTo>
                <a:lnTo>
                  <a:pt x="697" y="12712"/>
                </a:lnTo>
                <a:cubicBezTo>
                  <a:pt x="700" y="12697"/>
                  <a:pt x="705" y="12682"/>
                  <a:pt x="714" y="12670"/>
                </a:cubicBezTo>
                <a:lnTo>
                  <a:pt x="719" y="12663"/>
                </a:lnTo>
                <a:lnTo>
                  <a:pt x="719" y="12663"/>
                </a:lnTo>
                <a:lnTo>
                  <a:pt x="707" y="12698"/>
                </a:lnTo>
                <a:lnTo>
                  <a:pt x="709" y="12681"/>
                </a:lnTo>
                <a:lnTo>
                  <a:pt x="712" y="12657"/>
                </a:lnTo>
                <a:lnTo>
                  <a:pt x="714" y="12637"/>
                </a:lnTo>
                <a:lnTo>
                  <a:pt x="718" y="12611"/>
                </a:lnTo>
                <a:lnTo>
                  <a:pt x="720" y="12598"/>
                </a:lnTo>
                <a:cubicBezTo>
                  <a:pt x="720" y="12593"/>
                  <a:pt x="722" y="12587"/>
                  <a:pt x="723" y="12582"/>
                </a:cubicBezTo>
                <a:lnTo>
                  <a:pt x="726" y="12573"/>
                </a:lnTo>
                <a:lnTo>
                  <a:pt x="729" y="12560"/>
                </a:lnTo>
                <a:lnTo>
                  <a:pt x="729" y="12556"/>
                </a:lnTo>
                <a:lnTo>
                  <a:pt x="733" y="12533"/>
                </a:lnTo>
                <a:lnTo>
                  <a:pt x="734" y="12520"/>
                </a:lnTo>
                <a:lnTo>
                  <a:pt x="737" y="12504"/>
                </a:lnTo>
                <a:cubicBezTo>
                  <a:pt x="740" y="12480"/>
                  <a:pt x="753" y="12459"/>
                  <a:pt x="771" y="12444"/>
                </a:cubicBezTo>
                <a:lnTo>
                  <a:pt x="776" y="12440"/>
                </a:lnTo>
                <a:lnTo>
                  <a:pt x="763" y="12453"/>
                </a:lnTo>
                <a:lnTo>
                  <a:pt x="768" y="12447"/>
                </a:lnTo>
                <a:lnTo>
                  <a:pt x="746" y="12498"/>
                </a:lnTo>
                <a:lnTo>
                  <a:pt x="748" y="12479"/>
                </a:lnTo>
                <a:lnTo>
                  <a:pt x="751" y="12452"/>
                </a:lnTo>
                <a:lnTo>
                  <a:pt x="754" y="12425"/>
                </a:lnTo>
                <a:lnTo>
                  <a:pt x="756" y="12406"/>
                </a:lnTo>
                <a:cubicBezTo>
                  <a:pt x="758" y="12390"/>
                  <a:pt x="764" y="12374"/>
                  <a:pt x="773" y="12361"/>
                </a:cubicBezTo>
                <a:lnTo>
                  <a:pt x="778" y="12354"/>
                </a:lnTo>
                <a:cubicBezTo>
                  <a:pt x="781" y="12349"/>
                  <a:pt x="785" y="12345"/>
                  <a:pt x="789" y="12342"/>
                </a:cubicBezTo>
                <a:lnTo>
                  <a:pt x="794" y="12337"/>
                </a:lnTo>
                <a:lnTo>
                  <a:pt x="770" y="12376"/>
                </a:lnTo>
                <a:lnTo>
                  <a:pt x="775" y="12360"/>
                </a:lnTo>
                <a:lnTo>
                  <a:pt x="772" y="12373"/>
                </a:lnTo>
                <a:lnTo>
                  <a:pt x="776" y="12348"/>
                </a:lnTo>
                <a:lnTo>
                  <a:pt x="778" y="12329"/>
                </a:lnTo>
                <a:lnTo>
                  <a:pt x="780" y="12310"/>
                </a:lnTo>
                <a:lnTo>
                  <a:pt x="783" y="12280"/>
                </a:lnTo>
                <a:lnTo>
                  <a:pt x="785" y="12260"/>
                </a:lnTo>
                <a:lnTo>
                  <a:pt x="790" y="12219"/>
                </a:lnTo>
                <a:lnTo>
                  <a:pt x="796" y="12187"/>
                </a:lnTo>
                <a:cubicBezTo>
                  <a:pt x="798" y="12177"/>
                  <a:pt x="802" y="12168"/>
                  <a:pt x="807" y="12159"/>
                </a:cubicBezTo>
                <a:lnTo>
                  <a:pt x="812" y="12150"/>
                </a:lnTo>
                <a:lnTo>
                  <a:pt x="822" y="12134"/>
                </a:lnTo>
                <a:lnTo>
                  <a:pt x="808" y="12165"/>
                </a:lnTo>
                <a:lnTo>
                  <a:pt x="813" y="12146"/>
                </a:lnTo>
                <a:lnTo>
                  <a:pt x="814" y="12128"/>
                </a:lnTo>
                <a:lnTo>
                  <a:pt x="819" y="12090"/>
                </a:lnTo>
                <a:lnTo>
                  <a:pt x="824" y="12047"/>
                </a:lnTo>
                <a:lnTo>
                  <a:pt x="829" y="12001"/>
                </a:lnTo>
                <a:lnTo>
                  <a:pt x="832" y="11977"/>
                </a:lnTo>
                <a:lnTo>
                  <a:pt x="834" y="11963"/>
                </a:lnTo>
                <a:cubicBezTo>
                  <a:pt x="836" y="11949"/>
                  <a:pt x="841" y="11935"/>
                  <a:pt x="848" y="11924"/>
                </a:cubicBezTo>
                <a:lnTo>
                  <a:pt x="853" y="11916"/>
                </a:lnTo>
                <a:cubicBezTo>
                  <a:pt x="857" y="11909"/>
                  <a:pt x="861" y="11904"/>
                  <a:pt x="867" y="11899"/>
                </a:cubicBezTo>
                <a:lnTo>
                  <a:pt x="872" y="11894"/>
                </a:lnTo>
                <a:lnTo>
                  <a:pt x="848" y="11931"/>
                </a:lnTo>
                <a:lnTo>
                  <a:pt x="853" y="11916"/>
                </a:lnTo>
                <a:lnTo>
                  <a:pt x="855" y="11908"/>
                </a:lnTo>
                <a:lnTo>
                  <a:pt x="864" y="11859"/>
                </a:lnTo>
                <a:lnTo>
                  <a:pt x="869" y="11832"/>
                </a:lnTo>
                <a:lnTo>
                  <a:pt x="874" y="11799"/>
                </a:lnTo>
                <a:lnTo>
                  <a:pt x="884" y="11745"/>
                </a:lnTo>
                <a:lnTo>
                  <a:pt x="893" y="11698"/>
                </a:lnTo>
                <a:lnTo>
                  <a:pt x="903" y="11645"/>
                </a:lnTo>
                <a:lnTo>
                  <a:pt x="913" y="11589"/>
                </a:lnTo>
                <a:lnTo>
                  <a:pt x="919" y="11562"/>
                </a:lnTo>
                <a:lnTo>
                  <a:pt x="920" y="11557"/>
                </a:lnTo>
                <a:lnTo>
                  <a:pt x="924" y="11540"/>
                </a:lnTo>
                <a:lnTo>
                  <a:pt x="924" y="11529"/>
                </a:lnTo>
                <a:lnTo>
                  <a:pt x="927" y="11499"/>
                </a:lnTo>
                <a:lnTo>
                  <a:pt x="929" y="11475"/>
                </a:lnTo>
                <a:lnTo>
                  <a:pt x="931" y="11454"/>
                </a:lnTo>
                <a:cubicBezTo>
                  <a:pt x="934" y="11433"/>
                  <a:pt x="943" y="11413"/>
                  <a:pt x="959" y="11398"/>
                </a:cubicBezTo>
                <a:lnTo>
                  <a:pt x="961" y="11396"/>
                </a:lnTo>
                <a:cubicBezTo>
                  <a:pt x="980" y="11376"/>
                  <a:pt x="1008" y="11366"/>
                  <a:pt x="1035" y="11368"/>
                </a:cubicBezTo>
                <a:cubicBezTo>
                  <a:pt x="1063" y="11370"/>
                  <a:pt x="1089" y="11384"/>
                  <a:pt x="1105" y="11406"/>
                </a:cubicBezTo>
                <a:lnTo>
                  <a:pt x="1108" y="11410"/>
                </a:lnTo>
                <a:cubicBezTo>
                  <a:pt x="1112" y="11414"/>
                  <a:pt x="1115" y="11419"/>
                  <a:pt x="1117" y="11425"/>
                </a:cubicBezTo>
                <a:lnTo>
                  <a:pt x="1122" y="11435"/>
                </a:lnTo>
                <a:cubicBezTo>
                  <a:pt x="1125" y="11440"/>
                  <a:pt x="1127" y="11445"/>
                  <a:pt x="1129" y="11451"/>
                </a:cubicBezTo>
                <a:lnTo>
                  <a:pt x="1131" y="11458"/>
                </a:lnTo>
                <a:lnTo>
                  <a:pt x="1133" y="11467"/>
                </a:lnTo>
                <a:lnTo>
                  <a:pt x="1133" y="11464"/>
                </a:lnTo>
                <a:lnTo>
                  <a:pt x="1044" y="11405"/>
                </a:lnTo>
                <a:lnTo>
                  <a:pt x="1046" y="11405"/>
                </a:lnTo>
                <a:lnTo>
                  <a:pt x="953" y="11481"/>
                </a:lnTo>
                <a:lnTo>
                  <a:pt x="955" y="11472"/>
                </a:lnTo>
                <a:lnTo>
                  <a:pt x="957" y="11459"/>
                </a:lnTo>
                <a:lnTo>
                  <a:pt x="961" y="11428"/>
                </a:lnTo>
                <a:lnTo>
                  <a:pt x="963" y="11410"/>
                </a:lnTo>
                <a:lnTo>
                  <a:pt x="966" y="11383"/>
                </a:lnTo>
                <a:lnTo>
                  <a:pt x="968" y="11363"/>
                </a:lnTo>
                <a:lnTo>
                  <a:pt x="970" y="11343"/>
                </a:lnTo>
                <a:cubicBezTo>
                  <a:pt x="971" y="11335"/>
                  <a:pt x="973" y="11327"/>
                  <a:pt x="976" y="11319"/>
                </a:cubicBezTo>
                <a:lnTo>
                  <a:pt x="981" y="11306"/>
                </a:lnTo>
                <a:lnTo>
                  <a:pt x="988" y="11290"/>
                </a:lnTo>
                <a:lnTo>
                  <a:pt x="983" y="11304"/>
                </a:lnTo>
                <a:lnTo>
                  <a:pt x="988" y="11286"/>
                </a:lnTo>
                <a:lnTo>
                  <a:pt x="992" y="11268"/>
                </a:lnTo>
                <a:lnTo>
                  <a:pt x="996" y="11241"/>
                </a:lnTo>
                <a:lnTo>
                  <a:pt x="1001" y="11209"/>
                </a:lnTo>
                <a:lnTo>
                  <a:pt x="1008" y="11180"/>
                </a:lnTo>
                <a:lnTo>
                  <a:pt x="1012" y="11161"/>
                </a:lnTo>
                <a:lnTo>
                  <a:pt x="1012" y="11152"/>
                </a:lnTo>
                <a:lnTo>
                  <a:pt x="1015" y="11124"/>
                </a:lnTo>
                <a:lnTo>
                  <a:pt x="1019" y="11076"/>
                </a:lnTo>
                <a:lnTo>
                  <a:pt x="1024" y="11026"/>
                </a:lnTo>
                <a:lnTo>
                  <a:pt x="1027" y="11001"/>
                </a:lnTo>
                <a:lnTo>
                  <a:pt x="1029" y="10986"/>
                </a:lnTo>
                <a:cubicBezTo>
                  <a:pt x="1030" y="10979"/>
                  <a:pt x="1032" y="10972"/>
                  <a:pt x="1034" y="10965"/>
                </a:cubicBezTo>
                <a:lnTo>
                  <a:pt x="1039" y="10951"/>
                </a:lnTo>
                <a:lnTo>
                  <a:pt x="1045" y="10936"/>
                </a:lnTo>
                <a:lnTo>
                  <a:pt x="1039" y="10959"/>
                </a:lnTo>
                <a:lnTo>
                  <a:pt x="1041" y="10942"/>
                </a:lnTo>
                <a:lnTo>
                  <a:pt x="1044" y="10918"/>
                </a:lnTo>
                <a:lnTo>
                  <a:pt x="1046" y="10900"/>
                </a:lnTo>
                <a:lnTo>
                  <a:pt x="1050" y="10875"/>
                </a:lnTo>
                <a:lnTo>
                  <a:pt x="1057" y="10848"/>
                </a:lnTo>
                <a:lnTo>
                  <a:pt x="1061" y="10833"/>
                </a:lnTo>
                <a:lnTo>
                  <a:pt x="1069" y="10787"/>
                </a:lnTo>
                <a:lnTo>
                  <a:pt x="1074" y="10759"/>
                </a:lnTo>
                <a:lnTo>
                  <a:pt x="1079" y="10726"/>
                </a:lnTo>
                <a:lnTo>
                  <a:pt x="1084" y="10696"/>
                </a:lnTo>
                <a:lnTo>
                  <a:pt x="1089" y="10667"/>
                </a:lnTo>
                <a:lnTo>
                  <a:pt x="1093" y="10634"/>
                </a:lnTo>
                <a:lnTo>
                  <a:pt x="1097" y="10598"/>
                </a:lnTo>
                <a:lnTo>
                  <a:pt x="1102" y="10557"/>
                </a:lnTo>
                <a:lnTo>
                  <a:pt x="1107" y="10520"/>
                </a:lnTo>
                <a:lnTo>
                  <a:pt x="1113" y="10489"/>
                </a:lnTo>
                <a:lnTo>
                  <a:pt x="1118" y="10461"/>
                </a:lnTo>
                <a:lnTo>
                  <a:pt x="1122" y="10423"/>
                </a:lnTo>
                <a:lnTo>
                  <a:pt x="1127" y="10376"/>
                </a:lnTo>
                <a:lnTo>
                  <a:pt x="1132" y="10328"/>
                </a:lnTo>
                <a:lnTo>
                  <a:pt x="1136" y="10290"/>
                </a:lnTo>
                <a:cubicBezTo>
                  <a:pt x="1137" y="10284"/>
                  <a:pt x="1138" y="10278"/>
                  <a:pt x="1139" y="10272"/>
                </a:cubicBezTo>
                <a:lnTo>
                  <a:pt x="1144" y="10255"/>
                </a:lnTo>
                <a:lnTo>
                  <a:pt x="1151" y="10238"/>
                </a:lnTo>
                <a:lnTo>
                  <a:pt x="1145" y="10258"/>
                </a:lnTo>
                <a:lnTo>
                  <a:pt x="1147" y="10247"/>
                </a:lnTo>
                <a:lnTo>
                  <a:pt x="1148" y="10234"/>
                </a:lnTo>
                <a:lnTo>
                  <a:pt x="1151" y="10206"/>
                </a:lnTo>
                <a:lnTo>
                  <a:pt x="1154" y="10180"/>
                </a:lnTo>
                <a:lnTo>
                  <a:pt x="1156" y="10158"/>
                </a:lnTo>
                <a:lnTo>
                  <a:pt x="1161" y="10116"/>
                </a:lnTo>
                <a:lnTo>
                  <a:pt x="1166" y="10082"/>
                </a:lnTo>
                <a:lnTo>
                  <a:pt x="1171" y="10042"/>
                </a:lnTo>
                <a:lnTo>
                  <a:pt x="1173" y="10024"/>
                </a:lnTo>
                <a:lnTo>
                  <a:pt x="1176" y="10007"/>
                </a:lnTo>
                <a:cubicBezTo>
                  <a:pt x="1180" y="9976"/>
                  <a:pt x="1200" y="9950"/>
                  <a:pt x="1228" y="9936"/>
                </a:cubicBezTo>
                <a:lnTo>
                  <a:pt x="1230" y="9935"/>
                </a:lnTo>
                <a:cubicBezTo>
                  <a:pt x="1274" y="9912"/>
                  <a:pt x="1329" y="9928"/>
                  <a:pt x="1355" y="9971"/>
                </a:cubicBezTo>
                <a:lnTo>
                  <a:pt x="1358" y="9976"/>
                </a:lnTo>
                <a:lnTo>
                  <a:pt x="1355" y="9972"/>
                </a:lnTo>
                <a:lnTo>
                  <a:pt x="1236" y="9944"/>
                </a:lnTo>
                <a:lnTo>
                  <a:pt x="1238" y="9943"/>
                </a:lnTo>
                <a:lnTo>
                  <a:pt x="1186" y="10013"/>
                </a:lnTo>
                <a:lnTo>
                  <a:pt x="1188" y="10001"/>
                </a:lnTo>
                <a:lnTo>
                  <a:pt x="1191" y="9982"/>
                </a:lnTo>
                <a:lnTo>
                  <a:pt x="1195" y="9943"/>
                </a:lnTo>
                <a:lnTo>
                  <a:pt x="1197" y="9921"/>
                </a:lnTo>
                <a:lnTo>
                  <a:pt x="1200" y="9892"/>
                </a:lnTo>
                <a:lnTo>
                  <a:pt x="1202" y="9869"/>
                </a:lnTo>
                <a:lnTo>
                  <a:pt x="1205" y="9842"/>
                </a:lnTo>
                <a:lnTo>
                  <a:pt x="1208" y="9827"/>
                </a:lnTo>
                <a:cubicBezTo>
                  <a:pt x="1209" y="9820"/>
                  <a:pt x="1211" y="9813"/>
                  <a:pt x="1214" y="9807"/>
                </a:cubicBezTo>
                <a:lnTo>
                  <a:pt x="1217" y="9800"/>
                </a:lnTo>
                <a:lnTo>
                  <a:pt x="1215" y="9804"/>
                </a:lnTo>
                <a:lnTo>
                  <a:pt x="1215" y="9802"/>
                </a:lnTo>
                <a:lnTo>
                  <a:pt x="1217" y="9785"/>
                </a:lnTo>
                <a:lnTo>
                  <a:pt x="1219" y="9764"/>
                </a:lnTo>
                <a:lnTo>
                  <a:pt x="1222" y="9733"/>
                </a:lnTo>
                <a:lnTo>
                  <a:pt x="1224" y="9714"/>
                </a:lnTo>
                <a:cubicBezTo>
                  <a:pt x="1225" y="9705"/>
                  <a:pt x="1227" y="9697"/>
                  <a:pt x="1230" y="9689"/>
                </a:cubicBezTo>
                <a:lnTo>
                  <a:pt x="1235" y="9676"/>
                </a:lnTo>
                <a:lnTo>
                  <a:pt x="1242" y="9660"/>
                </a:lnTo>
                <a:lnTo>
                  <a:pt x="1234" y="9689"/>
                </a:lnTo>
                <a:lnTo>
                  <a:pt x="1236" y="9671"/>
                </a:lnTo>
                <a:lnTo>
                  <a:pt x="1239" y="9646"/>
                </a:lnTo>
                <a:lnTo>
                  <a:pt x="1241" y="9628"/>
                </a:lnTo>
                <a:lnTo>
                  <a:pt x="1245" y="9603"/>
                </a:lnTo>
                <a:cubicBezTo>
                  <a:pt x="1247" y="9594"/>
                  <a:pt x="1249" y="9585"/>
                  <a:pt x="1254" y="9577"/>
                </a:cubicBezTo>
                <a:lnTo>
                  <a:pt x="1259" y="9567"/>
                </a:lnTo>
                <a:lnTo>
                  <a:pt x="1265" y="9555"/>
                </a:lnTo>
                <a:lnTo>
                  <a:pt x="1254" y="9583"/>
                </a:lnTo>
                <a:lnTo>
                  <a:pt x="1259" y="9559"/>
                </a:lnTo>
                <a:lnTo>
                  <a:pt x="1264" y="9534"/>
                </a:lnTo>
                <a:lnTo>
                  <a:pt x="1272" y="9507"/>
                </a:lnTo>
                <a:lnTo>
                  <a:pt x="1275" y="9492"/>
                </a:lnTo>
                <a:lnTo>
                  <a:pt x="1273" y="9506"/>
                </a:lnTo>
                <a:lnTo>
                  <a:pt x="1275" y="9479"/>
                </a:lnTo>
                <a:lnTo>
                  <a:pt x="1278" y="9443"/>
                </a:lnTo>
                <a:lnTo>
                  <a:pt x="1280" y="9411"/>
                </a:lnTo>
                <a:lnTo>
                  <a:pt x="1283" y="9378"/>
                </a:lnTo>
                <a:lnTo>
                  <a:pt x="1285" y="9360"/>
                </a:lnTo>
                <a:lnTo>
                  <a:pt x="1290" y="9336"/>
                </a:lnTo>
                <a:lnTo>
                  <a:pt x="1295" y="9313"/>
                </a:lnTo>
                <a:lnTo>
                  <a:pt x="1303" y="9266"/>
                </a:lnTo>
                <a:lnTo>
                  <a:pt x="1313" y="9207"/>
                </a:lnTo>
                <a:lnTo>
                  <a:pt x="1323" y="9143"/>
                </a:lnTo>
                <a:lnTo>
                  <a:pt x="1327" y="9107"/>
                </a:lnTo>
                <a:lnTo>
                  <a:pt x="1332" y="9072"/>
                </a:lnTo>
                <a:lnTo>
                  <a:pt x="1340" y="9042"/>
                </a:lnTo>
                <a:lnTo>
                  <a:pt x="1343" y="9028"/>
                </a:lnTo>
                <a:lnTo>
                  <a:pt x="1347" y="9002"/>
                </a:lnTo>
                <a:lnTo>
                  <a:pt x="1351" y="8968"/>
                </a:lnTo>
                <a:lnTo>
                  <a:pt x="1357" y="8937"/>
                </a:lnTo>
                <a:lnTo>
                  <a:pt x="1363" y="8910"/>
                </a:lnTo>
                <a:cubicBezTo>
                  <a:pt x="1364" y="8906"/>
                  <a:pt x="1365" y="8901"/>
                  <a:pt x="1367" y="8897"/>
                </a:cubicBezTo>
                <a:lnTo>
                  <a:pt x="1372" y="8884"/>
                </a:lnTo>
                <a:lnTo>
                  <a:pt x="1379" y="8868"/>
                </a:lnTo>
                <a:lnTo>
                  <a:pt x="1380" y="8863"/>
                </a:lnTo>
                <a:lnTo>
                  <a:pt x="1381" y="8852"/>
                </a:lnTo>
                <a:lnTo>
                  <a:pt x="1385" y="8821"/>
                </a:lnTo>
                <a:lnTo>
                  <a:pt x="1390" y="8779"/>
                </a:lnTo>
                <a:lnTo>
                  <a:pt x="1392" y="8753"/>
                </a:lnTo>
                <a:lnTo>
                  <a:pt x="1395" y="8715"/>
                </a:lnTo>
                <a:lnTo>
                  <a:pt x="1398" y="8681"/>
                </a:lnTo>
                <a:lnTo>
                  <a:pt x="1400" y="8657"/>
                </a:lnTo>
                <a:cubicBezTo>
                  <a:pt x="1400" y="8650"/>
                  <a:pt x="1402" y="8643"/>
                  <a:pt x="1404" y="8636"/>
                </a:cubicBezTo>
                <a:lnTo>
                  <a:pt x="1409" y="8620"/>
                </a:lnTo>
                <a:lnTo>
                  <a:pt x="1418" y="8598"/>
                </a:lnTo>
                <a:lnTo>
                  <a:pt x="1412" y="8617"/>
                </a:lnTo>
                <a:lnTo>
                  <a:pt x="1421" y="8576"/>
                </a:lnTo>
                <a:lnTo>
                  <a:pt x="1425" y="8552"/>
                </a:lnTo>
                <a:lnTo>
                  <a:pt x="1429" y="8522"/>
                </a:lnTo>
                <a:lnTo>
                  <a:pt x="1431" y="8501"/>
                </a:lnTo>
                <a:lnTo>
                  <a:pt x="1434" y="8467"/>
                </a:lnTo>
                <a:lnTo>
                  <a:pt x="1437" y="8435"/>
                </a:lnTo>
                <a:lnTo>
                  <a:pt x="1439" y="8410"/>
                </a:lnTo>
                <a:lnTo>
                  <a:pt x="1445" y="8371"/>
                </a:lnTo>
                <a:lnTo>
                  <a:pt x="1451" y="8343"/>
                </a:lnTo>
                <a:cubicBezTo>
                  <a:pt x="1452" y="8339"/>
                  <a:pt x="1454" y="8334"/>
                  <a:pt x="1456" y="8330"/>
                </a:cubicBezTo>
                <a:lnTo>
                  <a:pt x="1461" y="8318"/>
                </a:lnTo>
                <a:lnTo>
                  <a:pt x="1462" y="8313"/>
                </a:lnTo>
                <a:lnTo>
                  <a:pt x="1464" y="8296"/>
                </a:lnTo>
                <a:lnTo>
                  <a:pt x="1469" y="8265"/>
                </a:lnTo>
                <a:lnTo>
                  <a:pt x="1479" y="8203"/>
                </a:lnTo>
                <a:lnTo>
                  <a:pt x="1483" y="8171"/>
                </a:lnTo>
                <a:lnTo>
                  <a:pt x="1489" y="8138"/>
                </a:lnTo>
                <a:lnTo>
                  <a:pt x="1495" y="8110"/>
                </a:lnTo>
                <a:lnTo>
                  <a:pt x="1499" y="8093"/>
                </a:lnTo>
                <a:lnTo>
                  <a:pt x="1505" y="8069"/>
                </a:lnTo>
                <a:lnTo>
                  <a:pt x="1509" y="8050"/>
                </a:lnTo>
                <a:lnTo>
                  <a:pt x="1512" y="8021"/>
                </a:lnTo>
                <a:lnTo>
                  <a:pt x="1517" y="7982"/>
                </a:lnTo>
                <a:lnTo>
                  <a:pt x="1522" y="7937"/>
                </a:lnTo>
                <a:lnTo>
                  <a:pt x="1524" y="7917"/>
                </a:lnTo>
                <a:lnTo>
                  <a:pt x="1528" y="7892"/>
                </a:lnTo>
                <a:lnTo>
                  <a:pt x="1535" y="7864"/>
                </a:lnTo>
                <a:lnTo>
                  <a:pt x="1539" y="7849"/>
                </a:lnTo>
                <a:lnTo>
                  <a:pt x="1547" y="7805"/>
                </a:lnTo>
                <a:lnTo>
                  <a:pt x="1557" y="7744"/>
                </a:lnTo>
                <a:lnTo>
                  <a:pt x="1561" y="7703"/>
                </a:lnTo>
                <a:lnTo>
                  <a:pt x="1563" y="7682"/>
                </a:lnTo>
                <a:lnTo>
                  <a:pt x="1567" y="7656"/>
                </a:lnTo>
                <a:lnTo>
                  <a:pt x="1572" y="7628"/>
                </a:lnTo>
                <a:lnTo>
                  <a:pt x="1576" y="7609"/>
                </a:lnTo>
                <a:lnTo>
                  <a:pt x="1586" y="7556"/>
                </a:lnTo>
                <a:lnTo>
                  <a:pt x="1591" y="7528"/>
                </a:lnTo>
                <a:lnTo>
                  <a:pt x="1596" y="7496"/>
                </a:lnTo>
                <a:lnTo>
                  <a:pt x="1600" y="7463"/>
                </a:lnTo>
                <a:lnTo>
                  <a:pt x="1606" y="7430"/>
                </a:lnTo>
                <a:lnTo>
                  <a:pt x="1612" y="7402"/>
                </a:lnTo>
                <a:lnTo>
                  <a:pt x="1617" y="7379"/>
                </a:lnTo>
                <a:lnTo>
                  <a:pt x="1625" y="7333"/>
                </a:lnTo>
                <a:lnTo>
                  <a:pt x="1635" y="7271"/>
                </a:lnTo>
                <a:lnTo>
                  <a:pt x="1639" y="7236"/>
                </a:lnTo>
                <a:lnTo>
                  <a:pt x="1644" y="7200"/>
                </a:lnTo>
                <a:lnTo>
                  <a:pt x="1649" y="7164"/>
                </a:lnTo>
                <a:lnTo>
                  <a:pt x="1655" y="7131"/>
                </a:lnTo>
                <a:cubicBezTo>
                  <a:pt x="1656" y="7122"/>
                  <a:pt x="1659" y="7114"/>
                  <a:pt x="1662" y="7107"/>
                </a:cubicBezTo>
                <a:lnTo>
                  <a:pt x="1667" y="7096"/>
                </a:lnTo>
                <a:lnTo>
                  <a:pt x="1671" y="7087"/>
                </a:lnTo>
                <a:lnTo>
                  <a:pt x="1665" y="7103"/>
                </a:lnTo>
                <a:lnTo>
                  <a:pt x="1670" y="7083"/>
                </a:lnTo>
                <a:lnTo>
                  <a:pt x="1674" y="7063"/>
                </a:lnTo>
                <a:lnTo>
                  <a:pt x="1679" y="7036"/>
                </a:lnTo>
                <a:lnTo>
                  <a:pt x="1683" y="7003"/>
                </a:lnTo>
                <a:lnTo>
                  <a:pt x="1685" y="6985"/>
                </a:lnTo>
                <a:lnTo>
                  <a:pt x="1688" y="6956"/>
                </a:lnTo>
                <a:lnTo>
                  <a:pt x="1690" y="6934"/>
                </a:lnTo>
                <a:lnTo>
                  <a:pt x="1694" y="6907"/>
                </a:lnTo>
                <a:lnTo>
                  <a:pt x="1701" y="6878"/>
                </a:lnTo>
                <a:lnTo>
                  <a:pt x="1705" y="6864"/>
                </a:lnTo>
                <a:lnTo>
                  <a:pt x="1708" y="6844"/>
                </a:lnTo>
                <a:lnTo>
                  <a:pt x="1713" y="6816"/>
                </a:lnTo>
                <a:lnTo>
                  <a:pt x="1718" y="6789"/>
                </a:lnTo>
                <a:lnTo>
                  <a:pt x="1723" y="6763"/>
                </a:lnTo>
                <a:lnTo>
                  <a:pt x="1727" y="6734"/>
                </a:lnTo>
                <a:lnTo>
                  <a:pt x="1732" y="6700"/>
                </a:lnTo>
                <a:lnTo>
                  <a:pt x="1738" y="6670"/>
                </a:lnTo>
                <a:lnTo>
                  <a:pt x="1742" y="6651"/>
                </a:lnTo>
                <a:lnTo>
                  <a:pt x="1752" y="6601"/>
                </a:lnTo>
                <a:lnTo>
                  <a:pt x="1757" y="6577"/>
                </a:lnTo>
                <a:lnTo>
                  <a:pt x="1762" y="6551"/>
                </a:lnTo>
                <a:lnTo>
                  <a:pt x="1766" y="6519"/>
                </a:lnTo>
                <a:lnTo>
                  <a:pt x="1771" y="6484"/>
                </a:lnTo>
                <a:lnTo>
                  <a:pt x="1777" y="6453"/>
                </a:lnTo>
                <a:lnTo>
                  <a:pt x="1781" y="6429"/>
                </a:lnTo>
                <a:lnTo>
                  <a:pt x="1792" y="6379"/>
                </a:lnTo>
                <a:lnTo>
                  <a:pt x="1801" y="6329"/>
                </a:lnTo>
                <a:lnTo>
                  <a:pt x="1811" y="6279"/>
                </a:lnTo>
                <a:lnTo>
                  <a:pt x="1818" y="6253"/>
                </a:lnTo>
                <a:lnTo>
                  <a:pt x="1821" y="6242"/>
                </a:lnTo>
                <a:lnTo>
                  <a:pt x="1825" y="6218"/>
                </a:lnTo>
                <a:lnTo>
                  <a:pt x="1830" y="6189"/>
                </a:lnTo>
                <a:lnTo>
                  <a:pt x="1840" y="6136"/>
                </a:lnTo>
                <a:lnTo>
                  <a:pt x="1850" y="6080"/>
                </a:lnTo>
                <a:lnTo>
                  <a:pt x="1854" y="6049"/>
                </a:lnTo>
                <a:lnTo>
                  <a:pt x="1860" y="6015"/>
                </a:lnTo>
                <a:lnTo>
                  <a:pt x="1866" y="5986"/>
                </a:lnTo>
                <a:lnTo>
                  <a:pt x="1869" y="5968"/>
                </a:lnTo>
                <a:lnTo>
                  <a:pt x="1874" y="5937"/>
                </a:lnTo>
                <a:lnTo>
                  <a:pt x="1877" y="5918"/>
                </a:lnTo>
                <a:lnTo>
                  <a:pt x="1879" y="5907"/>
                </a:lnTo>
                <a:cubicBezTo>
                  <a:pt x="1880" y="5898"/>
                  <a:pt x="1882" y="5890"/>
                  <a:pt x="1886" y="5882"/>
                </a:cubicBezTo>
                <a:lnTo>
                  <a:pt x="1891" y="5871"/>
                </a:lnTo>
                <a:lnTo>
                  <a:pt x="1896" y="5860"/>
                </a:lnTo>
                <a:lnTo>
                  <a:pt x="1888" y="5887"/>
                </a:lnTo>
                <a:lnTo>
                  <a:pt x="1890" y="5872"/>
                </a:lnTo>
                <a:lnTo>
                  <a:pt x="1894" y="5850"/>
                </a:lnTo>
                <a:lnTo>
                  <a:pt x="1898" y="5814"/>
                </a:lnTo>
                <a:lnTo>
                  <a:pt x="1904" y="5782"/>
                </a:lnTo>
                <a:lnTo>
                  <a:pt x="1908" y="5758"/>
                </a:lnTo>
                <a:lnTo>
                  <a:pt x="1913" y="5729"/>
                </a:lnTo>
                <a:lnTo>
                  <a:pt x="1918" y="5702"/>
                </a:lnTo>
                <a:lnTo>
                  <a:pt x="1925" y="5677"/>
                </a:lnTo>
                <a:lnTo>
                  <a:pt x="1929" y="5659"/>
                </a:lnTo>
                <a:lnTo>
                  <a:pt x="1933" y="5637"/>
                </a:lnTo>
                <a:lnTo>
                  <a:pt x="1938" y="5606"/>
                </a:lnTo>
                <a:lnTo>
                  <a:pt x="1943" y="5577"/>
                </a:lnTo>
                <a:lnTo>
                  <a:pt x="1947" y="5557"/>
                </a:lnTo>
                <a:lnTo>
                  <a:pt x="1952" y="5529"/>
                </a:lnTo>
                <a:lnTo>
                  <a:pt x="1957" y="5504"/>
                </a:lnTo>
                <a:lnTo>
                  <a:pt x="1964" y="5480"/>
                </a:lnTo>
                <a:lnTo>
                  <a:pt x="1968" y="5462"/>
                </a:lnTo>
                <a:lnTo>
                  <a:pt x="1968" y="5456"/>
                </a:lnTo>
                <a:lnTo>
                  <a:pt x="1972" y="5433"/>
                </a:lnTo>
                <a:lnTo>
                  <a:pt x="1973" y="5418"/>
                </a:lnTo>
                <a:lnTo>
                  <a:pt x="1977" y="5394"/>
                </a:lnTo>
                <a:lnTo>
                  <a:pt x="1983" y="5367"/>
                </a:lnTo>
                <a:lnTo>
                  <a:pt x="1988" y="5351"/>
                </a:lnTo>
                <a:lnTo>
                  <a:pt x="1994" y="5330"/>
                </a:lnTo>
                <a:lnTo>
                  <a:pt x="1998" y="5316"/>
                </a:lnTo>
                <a:lnTo>
                  <a:pt x="2002" y="5300"/>
                </a:lnTo>
                <a:lnTo>
                  <a:pt x="2006" y="5275"/>
                </a:lnTo>
                <a:lnTo>
                  <a:pt x="2007" y="5262"/>
                </a:lnTo>
                <a:lnTo>
                  <a:pt x="2010" y="5236"/>
                </a:lnTo>
                <a:lnTo>
                  <a:pt x="2012" y="5219"/>
                </a:lnTo>
                <a:lnTo>
                  <a:pt x="2016" y="5194"/>
                </a:lnTo>
                <a:cubicBezTo>
                  <a:pt x="2018" y="5183"/>
                  <a:pt x="2021" y="5173"/>
                  <a:pt x="2027" y="5164"/>
                </a:cubicBezTo>
                <a:lnTo>
                  <a:pt x="2032" y="5155"/>
                </a:lnTo>
                <a:lnTo>
                  <a:pt x="2034" y="5151"/>
                </a:lnTo>
                <a:lnTo>
                  <a:pt x="2025" y="5175"/>
                </a:lnTo>
                <a:lnTo>
                  <a:pt x="2028" y="5160"/>
                </a:lnTo>
                <a:lnTo>
                  <a:pt x="2029" y="5149"/>
                </a:lnTo>
                <a:lnTo>
                  <a:pt x="2034" y="5109"/>
                </a:lnTo>
                <a:lnTo>
                  <a:pt x="2045" y="5049"/>
                </a:lnTo>
                <a:lnTo>
                  <a:pt x="2051" y="5022"/>
                </a:lnTo>
                <a:lnTo>
                  <a:pt x="2055" y="4999"/>
                </a:lnTo>
                <a:lnTo>
                  <a:pt x="2060" y="4971"/>
                </a:lnTo>
                <a:lnTo>
                  <a:pt x="2063" y="4942"/>
                </a:lnTo>
                <a:cubicBezTo>
                  <a:pt x="2064" y="4937"/>
                  <a:pt x="2065" y="4932"/>
                  <a:pt x="2066" y="4927"/>
                </a:cubicBezTo>
                <a:lnTo>
                  <a:pt x="2071" y="4910"/>
                </a:lnTo>
                <a:lnTo>
                  <a:pt x="2078" y="4891"/>
                </a:lnTo>
                <a:lnTo>
                  <a:pt x="2085" y="4860"/>
                </a:lnTo>
                <a:lnTo>
                  <a:pt x="2090" y="4840"/>
                </a:lnTo>
                <a:lnTo>
                  <a:pt x="2095" y="4820"/>
                </a:lnTo>
                <a:lnTo>
                  <a:pt x="2099" y="4796"/>
                </a:lnTo>
                <a:lnTo>
                  <a:pt x="2102" y="4771"/>
                </a:lnTo>
                <a:lnTo>
                  <a:pt x="2108" y="4741"/>
                </a:lnTo>
                <a:lnTo>
                  <a:pt x="2115" y="4717"/>
                </a:lnTo>
                <a:cubicBezTo>
                  <a:pt x="2118" y="4706"/>
                  <a:pt x="2123" y="4695"/>
                  <a:pt x="2129" y="4686"/>
                </a:cubicBezTo>
                <a:lnTo>
                  <a:pt x="2134" y="4679"/>
                </a:lnTo>
                <a:lnTo>
                  <a:pt x="2127" y="4692"/>
                </a:lnTo>
                <a:lnTo>
                  <a:pt x="2132" y="4682"/>
                </a:lnTo>
                <a:lnTo>
                  <a:pt x="2122" y="4713"/>
                </a:lnTo>
                <a:lnTo>
                  <a:pt x="2124" y="4696"/>
                </a:lnTo>
                <a:lnTo>
                  <a:pt x="2127" y="4672"/>
                </a:lnTo>
                <a:lnTo>
                  <a:pt x="2129" y="4651"/>
                </a:lnTo>
                <a:lnTo>
                  <a:pt x="2133" y="4625"/>
                </a:lnTo>
                <a:lnTo>
                  <a:pt x="2140" y="4597"/>
                </a:lnTo>
                <a:lnTo>
                  <a:pt x="2146" y="4576"/>
                </a:lnTo>
                <a:lnTo>
                  <a:pt x="2152" y="4541"/>
                </a:lnTo>
                <a:lnTo>
                  <a:pt x="2163" y="4493"/>
                </a:lnTo>
                <a:lnTo>
                  <a:pt x="2168" y="4470"/>
                </a:lnTo>
                <a:lnTo>
                  <a:pt x="2172" y="4448"/>
                </a:lnTo>
                <a:lnTo>
                  <a:pt x="2177" y="4419"/>
                </a:lnTo>
                <a:lnTo>
                  <a:pt x="2182" y="4386"/>
                </a:lnTo>
                <a:lnTo>
                  <a:pt x="2188" y="4357"/>
                </a:lnTo>
                <a:lnTo>
                  <a:pt x="2192" y="4338"/>
                </a:lnTo>
                <a:cubicBezTo>
                  <a:pt x="2195" y="4326"/>
                  <a:pt x="2200" y="4315"/>
                  <a:pt x="2207" y="4305"/>
                </a:cubicBezTo>
                <a:lnTo>
                  <a:pt x="2212" y="4298"/>
                </a:lnTo>
                <a:lnTo>
                  <a:pt x="2217" y="4291"/>
                </a:lnTo>
                <a:lnTo>
                  <a:pt x="2201" y="4328"/>
                </a:lnTo>
                <a:lnTo>
                  <a:pt x="2206" y="4303"/>
                </a:lnTo>
                <a:lnTo>
                  <a:pt x="2211" y="4275"/>
                </a:lnTo>
                <a:lnTo>
                  <a:pt x="2216" y="4243"/>
                </a:lnTo>
                <a:lnTo>
                  <a:pt x="2220" y="4210"/>
                </a:lnTo>
                <a:lnTo>
                  <a:pt x="2225" y="4176"/>
                </a:lnTo>
                <a:lnTo>
                  <a:pt x="2229" y="4147"/>
                </a:lnTo>
                <a:cubicBezTo>
                  <a:pt x="2230" y="4139"/>
                  <a:pt x="2233" y="4131"/>
                  <a:pt x="2236" y="4124"/>
                </a:cubicBezTo>
                <a:lnTo>
                  <a:pt x="2241" y="4112"/>
                </a:lnTo>
                <a:cubicBezTo>
                  <a:pt x="2243" y="4107"/>
                  <a:pt x="2245" y="4102"/>
                  <a:pt x="2248" y="4098"/>
                </a:cubicBezTo>
                <a:lnTo>
                  <a:pt x="2253" y="4090"/>
                </a:lnTo>
                <a:lnTo>
                  <a:pt x="2258" y="4082"/>
                </a:lnTo>
                <a:lnTo>
                  <a:pt x="2251" y="4096"/>
                </a:lnTo>
                <a:lnTo>
                  <a:pt x="2256" y="4084"/>
                </a:lnTo>
                <a:lnTo>
                  <a:pt x="2250" y="4106"/>
                </a:lnTo>
                <a:lnTo>
                  <a:pt x="2252" y="4093"/>
                </a:lnTo>
                <a:lnTo>
                  <a:pt x="2255" y="4074"/>
                </a:lnTo>
                <a:lnTo>
                  <a:pt x="2260" y="4045"/>
                </a:lnTo>
                <a:lnTo>
                  <a:pt x="2266" y="4016"/>
                </a:lnTo>
                <a:lnTo>
                  <a:pt x="2269" y="4000"/>
                </a:lnTo>
                <a:lnTo>
                  <a:pt x="2274" y="3973"/>
                </a:lnTo>
                <a:lnTo>
                  <a:pt x="2279" y="3946"/>
                </a:lnTo>
                <a:lnTo>
                  <a:pt x="2286" y="3919"/>
                </a:lnTo>
                <a:lnTo>
                  <a:pt x="2292" y="3902"/>
                </a:lnTo>
                <a:lnTo>
                  <a:pt x="2295" y="3887"/>
                </a:lnTo>
                <a:lnTo>
                  <a:pt x="2300" y="3867"/>
                </a:lnTo>
                <a:lnTo>
                  <a:pt x="2308" y="3843"/>
                </a:lnTo>
                <a:lnTo>
                  <a:pt x="2310" y="3836"/>
                </a:lnTo>
                <a:lnTo>
                  <a:pt x="2313" y="3815"/>
                </a:lnTo>
                <a:lnTo>
                  <a:pt x="2318" y="3787"/>
                </a:lnTo>
                <a:cubicBezTo>
                  <a:pt x="2320" y="3778"/>
                  <a:pt x="2322" y="3769"/>
                  <a:pt x="2327" y="3761"/>
                </a:cubicBezTo>
                <a:lnTo>
                  <a:pt x="2332" y="3751"/>
                </a:lnTo>
                <a:lnTo>
                  <a:pt x="2337" y="3741"/>
                </a:lnTo>
                <a:lnTo>
                  <a:pt x="2328" y="3765"/>
                </a:lnTo>
                <a:lnTo>
                  <a:pt x="2333" y="3739"/>
                </a:lnTo>
                <a:lnTo>
                  <a:pt x="2338" y="3712"/>
                </a:lnTo>
                <a:lnTo>
                  <a:pt x="2347" y="3661"/>
                </a:lnTo>
                <a:lnTo>
                  <a:pt x="2352" y="3635"/>
                </a:lnTo>
                <a:lnTo>
                  <a:pt x="2358" y="3610"/>
                </a:lnTo>
                <a:cubicBezTo>
                  <a:pt x="2361" y="3600"/>
                  <a:pt x="2365" y="3591"/>
                  <a:pt x="2370" y="3583"/>
                </a:cubicBezTo>
                <a:lnTo>
                  <a:pt x="2375" y="3575"/>
                </a:lnTo>
                <a:lnTo>
                  <a:pt x="2376" y="3573"/>
                </a:lnTo>
                <a:lnTo>
                  <a:pt x="2367" y="3598"/>
                </a:lnTo>
                <a:lnTo>
                  <a:pt x="2372" y="3571"/>
                </a:lnTo>
                <a:lnTo>
                  <a:pt x="2377" y="3542"/>
                </a:lnTo>
                <a:lnTo>
                  <a:pt x="2382" y="3513"/>
                </a:lnTo>
                <a:lnTo>
                  <a:pt x="2386" y="3491"/>
                </a:lnTo>
                <a:lnTo>
                  <a:pt x="2393" y="3463"/>
                </a:lnTo>
                <a:lnTo>
                  <a:pt x="2399" y="3444"/>
                </a:lnTo>
                <a:lnTo>
                  <a:pt x="2407" y="3409"/>
                </a:lnTo>
                <a:lnTo>
                  <a:pt x="2412" y="3389"/>
                </a:lnTo>
                <a:lnTo>
                  <a:pt x="2417" y="3368"/>
                </a:lnTo>
                <a:lnTo>
                  <a:pt x="2425" y="3344"/>
                </a:lnTo>
                <a:lnTo>
                  <a:pt x="2429" y="3332"/>
                </a:lnTo>
                <a:lnTo>
                  <a:pt x="2431" y="3316"/>
                </a:lnTo>
                <a:lnTo>
                  <a:pt x="2435" y="3291"/>
                </a:lnTo>
                <a:cubicBezTo>
                  <a:pt x="2436" y="3283"/>
                  <a:pt x="2438" y="3274"/>
                  <a:pt x="2442" y="3266"/>
                </a:cubicBezTo>
                <a:lnTo>
                  <a:pt x="2447" y="3255"/>
                </a:lnTo>
                <a:lnTo>
                  <a:pt x="2452" y="3244"/>
                </a:lnTo>
                <a:lnTo>
                  <a:pt x="2446" y="3263"/>
                </a:lnTo>
                <a:lnTo>
                  <a:pt x="2451" y="3240"/>
                </a:lnTo>
                <a:lnTo>
                  <a:pt x="2455" y="3216"/>
                </a:lnTo>
                <a:lnTo>
                  <a:pt x="2460" y="3186"/>
                </a:lnTo>
                <a:lnTo>
                  <a:pt x="2465" y="3157"/>
                </a:lnTo>
                <a:lnTo>
                  <a:pt x="2472" y="3130"/>
                </a:lnTo>
                <a:lnTo>
                  <a:pt x="2476" y="3116"/>
                </a:lnTo>
                <a:lnTo>
                  <a:pt x="2479" y="3097"/>
                </a:lnTo>
                <a:lnTo>
                  <a:pt x="2485" y="3073"/>
                </a:lnTo>
                <a:cubicBezTo>
                  <a:pt x="2493" y="3043"/>
                  <a:pt x="2514" y="3019"/>
                  <a:pt x="2543" y="3007"/>
                </a:cubicBezTo>
                <a:lnTo>
                  <a:pt x="2548" y="3005"/>
                </a:lnTo>
                <a:lnTo>
                  <a:pt x="2523" y="3020"/>
                </a:lnTo>
                <a:lnTo>
                  <a:pt x="2528" y="3016"/>
                </a:lnTo>
                <a:lnTo>
                  <a:pt x="2493" y="3077"/>
                </a:lnTo>
                <a:lnTo>
                  <a:pt x="2495" y="3063"/>
                </a:lnTo>
                <a:lnTo>
                  <a:pt x="2499" y="3042"/>
                </a:lnTo>
                <a:lnTo>
                  <a:pt x="2500" y="3028"/>
                </a:lnTo>
                <a:lnTo>
                  <a:pt x="2504" y="3004"/>
                </a:lnTo>
                <a:lnTo>
                  <a:pt x="2509" y="2975"/>
                </a:lnTo>
                <a:lnTo>
                  <a:pt x="2513" y="2952"/>
                </a:lnTo>
                <a:cubicBezTo>
                  <a:pt x="2515" y="2942"/>
                  <a:pt x="2518" y="2932"/>
                  <a:pt x="2524" y="2923"/>
                </a:cubicBezTo>
                <a:lnTo>
                  <a:pt x="2529" y="2914"/>
                </a:lnTo>
                <a:cubicBezTo>
                  <a:pt x="2531" y="2909"/>
                  <a:pt x="2535" y="2904"/>
                  <a:pt x="2539" y="2899"/>
                </a:cubicBezTo>
                <a:lnTo>
                  <a:pt x="2544" y="2893"/>
                </a:lnTo>
                <a:lnTo>
                  <a:pt x="2555" y="2882"/>
                </a:lnTo>
                <a:lnTo>
                  <a:pt x="2539" y="2903"/>
                </a:lnTo>
                <a:lnTo>
                  <a:pt x="2544" y="2894"/>
                </a:lnTo>
                <a:lnTo>
                  <a:pt x="2533" y="2924"/>
                </a:lnTo>
                <a:lnTo>
                  <a:pt x="2538" y="2896"/>
                </a:lnTo>
                <a:lnTo>
                  <a:pt x="2543" y="2865"/>
                </a:lnTo>
                <a:lnTo>
                  <a:pt x="2548" y="2835"/>
                </a:lnTo>
                <a:lnTo>
                  <a:pt x="2552" y="2812"/>
                </a:lnTo>
                <a:cubicBezTo>
                  <a:pt x="2553" y="2806"/>
                  <a:pt x="2555" y="2800"/>
                  <a:pt x="2557" y="2794"/>
                </a:cubicBezTo>
                <a:lnTo>
                  <a:pt x="2562" y="2781"/>
                </a:lnTo>
                <a:lnTo>
                  <a:pt x="2569" y="2765"/>
                </a:lnTo>
                <a:lnTo>
                  <a:pt x="2564" y="2780"/>
                </a:lnTo>
                <a:lnTo>
                  <a:pt x="2574" y="2742"/>
                </a:lnTo>
                <a:lnTo>
                  <a:pt x="2584" y="2704"/>
                </a:lnTo>
                <a:lnTo>
                  <a:pt x="2587" y="2686"/>
                </a:lnTo>
                <a:lnTo>
                  <a:pt x="2591" y="2665"/>
                </a:lnTo>
                <a:lnTo>
                  <a:pt x="2598" y="2637"/>
                </a:lnTo>
                <a:lnTo>
                  <a:pt x="2604" y="2617"/>
                </a:lnTo>
                <a:lnTo>
                  <a:pt x="2616" y="2587"/>
                </a:lnTo>
                <a:lnTo>
                  <a:pt x="2622" y="2573"/>
                </a:lnTo>
                <a:lnTo>
                  <a:pt x="2624" y="2564"/>
                </a:lnTo>
                <a:lnTo>
                  <a:pt x="2627" y="2551"/>
                </a:lnTo>
                <a:lnTo>
                  <a:pt x="2630" y="2533"/>
                </a:lnTo>
                <a:lnTo>
                  <a:pt x="2642" y="2489"/>
                </a:lnTo>
                <a:lnTo>
                  <a:pt x="2651" y="2468"/>
                </a:lnTo>
                <a:lnTo>
                  <a:pt x="2654" y="2458"/>
                </a:lnTo>
                <a:lnTo>
                  <a:pt x="2656" y="2447"/>
                </a:lnTo>
                <a:lnTo>
                  <a:pt x="2661" y="2425"/>
                </a:lnTo>
                <a:lnTo>
                  <a:pt x="2674" y="2389"/>
                </a:lnTo>
                <a:cubicBezTo>
                  <a:pt x="2678" y="2376"/>
                  <a:pt x="2686" y="2364"/>
                  <a:pt x="2696" y="2355"/>
                </a:cubicBezTo>
                <a:lnTo>
                  <a:pt x="2701" y="2350"/>
                </a:lnTo>
                <a:lnTo>
                  <a:pt x="2690" y="2362"/>
                </a:lnTo>
                <a:lnTo>
                  <a:pt x="2695" y="2355"/>
                </a:lnTo>
                <a:lnTo>
                  <a:pt x="2679" y="2392"/>
                </a:lnTo>
                <a:lnTo>
                  <a:pt x="2684" y="2367"/>
                </a:lnTo>
                <a:lnTo>
                  <a:pt x="2689" y="2341"/>
                </a:lnTo>
                <a:lnTo>
                  <a:pt x="2702" y="2298"/>
                </a:lnTo>
                <a:lnTo>
                  <a:pt x="2710" y="2277"/>
                </a:lnTo>
                <a:lnTo>
                  <a:pt x="2712" y="2270"/>
                </a:lnTo>
                <a:lnTo>
                  <a:pt x="2718" y="2255"/>
                </a:lnTo>
                <a:lnTo>
                  <a:pt x="2720" y="2245"/>
                </a:lnTo>
                <a:lnTo>
                  <a:pt x="2723" y="2229"/>
                </a:lnTo>
                <a:lnTo>
                  <a:pt x="2729" y="2204"/>
                </a:lnTo>
                <a:cubicBezTo>
                  <a:pt x="2730" y="2196"/>
                  <a:pt x="2733" y="2189"/>
                  <a:pt x="2737" y="2182"/>
                </a:cubicBezTo>
                <a:lnTo>
                  <a:pt x="2742" y="2172"/>
                </a:lnTo>
                <a:lnTo>
                  <a:pt x="2749" y="2159"/>
                </a:lnTo>
                <a:lnTo>
                  <a:pt x="2739" y="2182"/>
                </a:lnTo>
                <a:lnTo>
                  <a:pt x="2744" y="2162"/>
                </a:lnTo>
                <a:lnTo>
                  <a:pt x="2749" y="2142"/>
                </a:lnTo>
                <a:cubicBezTo>
                  <a:pt x="2751" y="2134"/>
                  <a:pt x="2754" y="2126"/>
                  <a:pt x="2759" y="2118"/>
                </a:cubicBezTo>
                <a:lnTo>
                  <a:pt x="2764" y="2109"/>
                </a:lnTo>
                <a:lnTo>
                  <a:pt x="2764" y="2107"/>
                </a:lnTo>
                <a:lnTo>
                  <a:pt x="2759" y="2121"/>
                </a:lnTo>
                <a:lnTo>
                  <a:pt x="2764" y="2103"/>
                </a:lnTo>
                <a:lnTo>
                  <a:pt x="2768" y="2085"/>
                </a:lnTo>
                <a:lnTo>
                  <a:pt x="2772" y="2061"/>
                </a:lnTo>
                <a:lnTo>
                  <a:pt x="2777" y="2035"/>
                </a:lnTo>
                <a:cubicBezTo>
                  <a:pt x="2779" y="2028"/>
                  <a:pt x="2780" y="2022"/>
                  <a:pt x="2783" y="2017"/>
                </a:cubicBezTo>
                <a:lnTo>
                  <a:pt x="2788" y="2005"/>
                </a:lnTo>
                <a:lnTo>
                  <a:pt x="2798" y="1986"/>
                </a:lnTo>
                <a:lnTo>
                  <a:pt x="2791" y="2001"/>
                </a:lnTo>
                <a:lnTo>
                  <a:pt x="2800" y="1975"/>
                </a:lnTo>
                <a:lnTo>
                  <a:pt x="2808" y="1944"/>
                </a:lnTo>
                <a:lnTo>
                  <a:pt x="2813" y="1925"/>
                </a:lnTo>
                <a:lnTo>
                  <a:pt x="2818" y="1905"/>
                </a:lnTo>
                <a:lnTo>
                  <a:pt x="2828" y="1882"/>
                </a:lnTo>
                <a:lnTo>
                  <a:pt x="2839" y="1863"/>
                </a:lnTo>
                <a:lnTo>
                  <a:pt x="2842" y="1858"/>
                </a:lnTo>
                <a:lnTo>
                  <a:pt x="2834" y="1874"/>
                </a:lnTo>
                <a:lnTo>
                  <a:pt x="2838" y="1862"/>
                </a:lnTo>
                <a:lnTo>
                  <a:pt x="2841" y="1849"/>
                </a:lnTo>
                <a:lnTo>
                  <a:pt x="2846" y="1829"/>
                </a:lnTo>
                <a:lnTo>
                  <a:pt x="2858" y="1789"/>
                </a:lnTo>
                <a:lnTo>
                  <a:pt x="2862" y="1773"/>
                </a:lnTo>
                <a:lnTo>
                  <a:pt x="2868" y="1753"/>
                </a:lnTo>
                <a:cubicBezTo>
                  <a:pt x="2869" y="1748"/>
                  <a:pt x="2871" y="1743"/>
                  <a:pt x="2874" y="1739"/>
                </a:cubicBezTo>
                <a:lnTo>
                  <a:pt x="2879" y="1729"/>
                </a:lnTo>
                <a:lnTo>
                  <a:pt x="2883" y="1721"/>
                </a:lnTo>
                <a:lnTo>
                  <a:pt x="2890" y="1708"/>
                </a:lnTo>
                <a:lnTo>
                  <a:pt x="2890" y="1706"/>
                </a:lnTo>
                <a:lnTo>
                  <a:pt x="2884" y="1724"/>
                </a:lnTo>
                <a:lnTo>
                  <a:pt x="2889" y="1699"/>
                </a:lnTo>
                <a:lnTo>
                  <a:pt x="2894" y="1673"/>
                </a:lnTo>
                <a:lnTo>
                  <a:pt x="2902" y="1646"/>
                </a:lnTo>
                <a:lnTo>
                  <a:pt x="2910" y="1628"/>
                </a:lnTo>
                <a:lnTo>
                  <a:pt x="2916" y="1607"/>
                </a:lnTo>
                <a:lnTo>
                  <a:pt x="2919" y="1592"/>
                </a:lnTo>
                <a:lnTo>
                  <a:pt x="2925" y="1571"/>
                </a:lnTo>
                <a:cubicBezTo>
                  <a:pt x="2930" y="1551"/>
                  <a:pt x="2941" y="1533"/>
                  <a:pt x="2957" y="1521"/>
                </a:cubicBezTo>
                <a:lnTo>
                  <a:pt x="2962" y="1517"/>
                </a:lnTo>
                <a:cubicBezTo>
                  <a:pt x="2970" y="1511"/>
                  <a:pt x="2978" y="1506"/>
                  <a:pt x="2987" y="1502"/>
                </a:cubicBezTo>
                <a:lnTo>
                  <a:pt x="2992" y="1500"/>
                </a:lnTo>
                <a:lnTo>
                  <a:pt x="2935" y="1562"/>
                </a:lnTo>
                <a:lnTo>
                  <a:pt x="2940" y="1545"/>
                </a:lnTo>
                <a:lnTo>
                  <a:pt x="2944" y="1529"/>
                </a:lnTo>
                <a:lnTo>
                  <a:pt x="2953" y="1493"/>
                </a:lnTo>
                <a:cubicBezTo>
                  <a:pt x="2954" y="1488"/>
                  <a:pt x="2956" y="1483"/>
                  <a:pt x="2958" y="1479"/>
                </a:cubicBezTo>
                <a:lnTo>
                  <a:pt x="2963" y="1467"/>
                </a:lnTo>
                <a:lnTo>
                  <a:pt x="2968" y="1455"/>
                </a:lnTo>
                <a:lnTo>
                  <a:pt x="2969" y="1448"/>
                </a:lnTo>
                <a:lnTo>
                  <a:pt x="2974" y="1430"/>
                </a:lnTo>
                <a:cubicBezTo>
                  <a:pt x="2976" y="1424"/>
                  <a:pt x="2978" y="1418"/>
                  <a:pt x="2981" y="1413"/>
                </a:cubicBezTo>
                <a:lnTo>
                  <a:pt x="2986" y="1403"/>
                </a:lnTo>
                <a:lnTo>
                  <a:pt x="2993" y="1390"/>
                </a:lnTo>
                <a:lnTo>
                  <a:pt x="2985" y="1408"/>
                </a:lnTo>
                <a:lnTo>
                  <a:pt x="2994" y="1379"/>
                </a:lnTo>
                <a:lnTo>
                  <a:pt x="2997" y="1364"/>
                </a:lnTo>
                <a:lnTo>
                  <a:pt x="3003" y="1343"/>
                </a:lnTo>
                <a:cubicBezTo>
                  <a:pt x="3015" y="1303"/>
                  <a:pt x="3053" y="1274"/>
                  <a:pt x="3095" y="1274"/>
                </a:cubicBezTo>
                <a:lnTo>
                  <a:pt x="3100" y="1274"/>
                </a:lnTo>
                <a:cubicBezTo>
                  <a:pt x="3107" y="1274"/>
                  <a:pt x="3113" y="1275"/>
                  <a:pt x="3119" y="1276"/>
                </a:cubicBezTo>
                <a:lnTo>
                  <a:pt x="3124" y="1277"/>
                </a:lnTo>
                <a:lnTo>
                  <a:pt x="3020" y="1329"/>
                </a:lnTo>
                <a:lnTo>
                  <a:pt x="3025" y="1319"/>
                </a:lnTo>
                <a:lnTo>
                  <a:pt x="3025" y="1315"/>
                </a:lnTo>
                <a:lnTo>
                  <a:pt x="3029" y="1303"/>
                </a:lnTo>
                <a:lnTo>
                  <a:pt x="3034" y="1286"/>
                </a:lnTo>
                <a:cubicBezTo>
                  <a:pt x="3037" y="1277"/>
                  <a:pt x="3042" y="1268"/>
                  <a:pt x="3047" y="1261"/>
                </a:cubicBezTo>
                <a:lnTo>
                  <a:pt x="3052" y="1254"/>
                </a:lnTo>
                <a:lnTo>
                  <a:pt x="3051" y="1255"/>
                </a:lnTo>
                <a:lnTo>
                  <a:pt x="3045" y="1268"/>
                </a:lnTo>
                <a:lnTo>
                  <a:pt x="3055" y="1242"/>
                </a:lnTo>
                <a:lnTo>
                  <a:pt x="3061" y="1228"/>
                </a:lnTo>
                <a:lnTo>
                  <a:pt x="3065" y="1217"/>
                </a:lnTo>
                <a:lnTo>
                  <a:pt x="3061" y="1230"/>
                </a:lnTo>
                <a:lnTo>
                  <a:pt x="3066" y="1208"/>
                </a:lnTo>
                <a:lnTo>
                  <a:pt x="3071" y="1186"/>
                </a:lnTo>
                <a:cubicBezTo>
                  <a:pt x="3074" y="1174"/>
                  <a:pt x="3079" y="1163"/>
                  <a:pt x="3086" y="1153"/>
                </a:cubicBezTo>
                <a:lnTo>
                  <a:pt x="3091" y="1146"/>
                </a:lnTo>
                <a:lnTo>
                  <a:pt x="3094" y="1142"/>
                </a:lnTo>
                <a:lnTo>
                  <a:pt x="3081" y="1170"/>
                </a:lnTo>
                <a:lnTo>
                  <a:pt x="3086" y="1152"/>
                </a:lnTo>
                <a:lnTo>
                  <a:pt x="3091" y="1134"/>
                </a:lnTo>
                <a:cubicBezTo>
                  <a:pt x="3092" y="1129"/>
                  <a:pt x="3094" y="1124"/>
                  <a:pt x="3096" y="1120"/>
                </a:cubicBezTo>
                <a:lnTo>
                  <a:pt x="3106" y="1098"/>
                </a:lnTo>
                <a:cubicBezTo>
                  <a:pt x="3111" y="1087"/>
                  <a:pt x="3117" y="1078"/>
                  <a:pt x="3126" y="1070"/>
                </a:cubicBezTo>
                <a:lnTo>
                  <a:pt x="3131" y="1065"/>
                </a:lnTo>
                <a:lnTo>
                  <a:pt x="3117" y="1082"/>
                </a:lnTo>
                <a:lnTo>
                  <a:pt x="3122" y="1074"/>
                </a:lnTo>
                <a:lnTo>
                  <a:pt x="3109" y="1106"/>
                </a:lnTo>
                <a:lnTo>
                  <a:pt x="3111" y="1096"/>
                </a:lnTo>
                <a:lnTo>
                  <a:pt x="3115" y="1080"/>
                </a:lnTo>
                <a:lnTo>
                  <a:pt x="3116" y="1073"/>
                </a:lnTo>
                <a:lnTo>
                  <a:pt x="3118" y="1059"/>
                </a:lnTo>
                <a:cubicBezTo>
                  <a:pt x="3121" y="1043"/>
                  <a:pt x="3128" y="1028"/>
                  <a:pt x="3139" y="1016"/>
                </a:cubicBezTo>
                <a:lnTo>
                  <a:pt x="3144" y="1010"/>
                </a:lnTo>
                <a:lnTo>
                  <a:pt x="3155" y="999"/>
                </a:lnTo>
                <a:lnTo>
                  <a:pt x="3134" y="1030"/>
                </a:lnTo>
                <a:lnTo>
                  <a:pt x="3139" y="1018"/>
                </a:lnTo>
                <a:lnTo>
                  <a:pt x="3141" y="1009"/>
                </a:lnTo>
                <a:lnTo>
                  <a:pt x="3154" y="978"/>
                </a:lnTo>
                <a:lnTo>
                  <a:pt x="3162" y="958"/>
                </a:lnTo>
                <a:lnTo>
                  <a:pt x="3173" y="938"/>
                </a:lnTo>
                <a:lnTo>
                  <a:pt x="3172" y="937"/>
                </a:lnTo>
                <a:lnTo>
                  <a:pt x="3167" y="952"/>
                </a:lnTo>
                <a:lnTo>
                  <a:pt x="3172" y="928"/>
                </a:lnTo>
                <a:lnTo>
                  <a:pt x="3177" y="904"/>
                </a:lnTo>
                <a:cubicBezTo>
                  <a:pt x="3178" y="898"/>
                  <a:pt x="3180" y="893"/>
                  <a:pt x="3182" y="888"/>
                </a:cubicBezTo>
                <a:lnTo>
                  <a:pt x="3187" y="875"/>
                </a:lnTo>
                <a:lnTo>
                  <a:pt x="3196" y="857"/>
                </a:lnTo>
                <a:lnTo>
                  <a:pt x="3203" y="840"/>
                </a:lnTo>
                <a:lnTo>
                  <a:pt x="3218" y="814"/>
                </a:lnTo>
                <a:lnTo>
                  <a:pt x="3223" y="801"/>
                </a:lnTo>
                <a:lnTo>
                  <a:pt x="3235" y="778"/>
                </a:lnTo>
                <a:lnTo>
                  <a:pt x="3239" y="763"/>
                </a:lnTo>
                <a:lnTo>
                  <a:pt x="3246" y="747"/>
                </a:lnTo>
                <a:lnTo>
                  <a:pt x="3254" y="731"/>
                </a:lnTo>
                <a:cubicBezTo>
                  <a:pt x="3270" y="698"/>
                  <a:pt x="3303" y="677"/>
                  <a:pt x="3339" y="677"/>
                </a:cubicBezTo>
                <a:lnTo>
                  <a:pt x="3344" y="677"/>
                </a:lnTo>
                <a:lnTo>
                  <a:pt x="3326" y="679"/>
                </a:lnTo>
                <a:lnTo>
                  <a:pt x="3331" y="678"/>
                </a:lnTo>
                <a:lnTo>
                  <a:pt x="3261" y="736"/>
                </a:lnTo>
                <a:lnTo>
                  <a:pt x="3266" y="724"/>
                </a:lnTo>
                <a:lnTo>
                  <a:pt x="3267" y="716"/>
                </a:lnTo>
                <a:lnTo>
                  <a:pt x="3271" y="700"/>
                </a:lnTo>
                <a:lnTo>
                  <a:pt x="3275" y="684"/>
                </a:lnTo>
                <a:cubicBezTo>
                  <a:pt x="3278" y="670"/>
                  <a:pt x="3285" y="656"/>
                  <a:pt x="3295" y="645"/>
                </a:cubicBezTo>
                <a:lnTo>
                  <a:pt x="3300" y="639"/>
                </a:lnTo>
                <a:lnTo>
                  <a:pt x="3300" y="638"/>
                </a:lnTo>
                <a:lnTo>
                  <a:pt x="3287" y="665"/>
                </a:lnTo>
                <a:lnTo>
                  <a:pt x="3292" y="649"/>
                </a:lnTo>
                <a:lnTo>
                  <a:pt x="3296" y="633"/>
                </a:lnTo>
                <a:cubicBezTo>
                  <a:pt x="3299" y="623"/>
                  <a:pt x="3304" y="613"/>
                  <a:pt x="3310" y="605"/>
                </a:cubicBezTo>
                <a:lnTo>
                  <a:pt x="3315" y="598"/>
                </a:lnTo>
                <a:lnTo>
                  <a:pt x="3325" y="586"/>
                </a:lnTo>
                <a:lnTo>
                  <a:pt x="3311" y="608"/>
                </a:lnTo>
                <a:lnTo>
                  <a:pt x="3321" y="586"/>
                </a:lnTo>
                <a:lnTo>
                  <a:pt x="3328" y="567"/>
                </a:lnTo>
                <a:cubicBezTo>
                  <a:pt x="3331" y="560"/>
                  <a:pt x="3335" y="553"/>
                  <a:pt x="3339" y="547"/>
                </a:cubicBezTo>
                <a:lnTo>
                  <a:pt x="3349" y="533"/>
                </a:lnTo>
                <a:lnTo>
                  <a:pt x="3353" y="525"/>
                </a:lnTo>
                <a:lnTo>
                  <a:pt x="3346" y="541"/>
                </a:lnTo>
                <a:lnTo>
                  <a:pt x="3351" y="525"/>
                </a:lnTo>
                <a:lnTo>
                  <a:pt x="3355" y="509"/>
                </a:lnTo>
                <a:lnTo>
                  <a:pt x="3367" y="479"/>
                </a:lnTo>
                <a:cubicBezTo>
                  <a:pt x="3373" y="463"/>
                  <a:pt x="3383" y="448"/>
                  <a:pt x="3396" y="438"/>
                </a:cubicBezTo>
                <a:lnTo>
                  <a:pt x="3401" y="434"/>
                </a:lnTo>
                <a:cubicBezTo>
                  <a:pt x="3409" y="428"/>
                  <a:pt x="3417" y="423"/>
                  <a:pt x="3426" y="419"/>
                </a:cubicBezTo>
                <a:lnTo>
                  <a:pt x="3431" y="417"/>
                </a:lnTo>
                <a:lnTo>
                  <a:pt x="3390" y="448"/>
                </a:lnTo>
                <a:lnTo>
                  <a:pt x="3400" y="435"/>
                </a:lnTo>
                <a:lnTo>
                  <a:pt x="3384" y="466"/>
                </a:lnTo>
                <a:lnTo>
                  <a:pt x="3389" y="449"/>
                </a:lnTo>
                <a:lnTo>
                  <a:pt x="3395" y="432"/>
                </a:lnTo>
                <a:cubicBezTo>
                  <a:pt x="3398" y="422"/>
                  <a:pt x="3402" y="413"/>
                  <a:pt x="3408" y="405"/>
                </a:cubicBezTo>
                <a:lnTo>
                  <a:pt x="3413" y="398"/>
                </a:lnTo>
                <a:lnTo>
                  <a:pt x="3416" y="394"/>
                </a:lnTo>
                <a:lnTo>
                  <a:pt x="3422" y="383"/>
                </a:lnTo>
                <a:cubicBezTo>
                  <a:pt x="3424" y="378"/>
                  <a:pt x="3428" y="373"/>
                  <a:pt x="3432" y="368"/>
                </a:cubicBezTo>
                <a:lnTo>
                  <a:pt x="3437" y="362"/>
                </a:lnTo>
                <a:lnTo>
                  <a:pt x="3442" y="356"/>
                </a:lnTo>
                <a:lnTo>
                  <a:pt x="3425" y="385"/>
                </a:lnTo>
                <a:lnTo>
                  <a:pt x="3430" y="371"/>
                </a:lnTo>
                <a:lnTo>
                  <a:pt x="3436" y="356"/>
                </a:lnTo>
                <a:cubicBezTo>
                  <a:pt x="3440" y="346"/>
                  <a:pt x="3445" y="337"/>
                  <a:pt x="3452" y="329"/>
                </a:cubicBezTo>
                <a:lnTo>
                  <a:pt x="3457" y="323"/>
                </a:lnTo>
                <a:lnTo>
                  <a:pt x="3455" y="325"/>
                </a:lnTo>
                <a:lnTo>
                  <a:pt x="3443" y="348"/>
                </a:lnTo>
                <a:lnTo>
                  <a:pt x="3448" y="333"/>
                </a:lnTo>
                <a:lnTo>
                  <a:pt x="3453" y="319"/>
                </a:lnTo>
                <a:cubicBezTo>
                  <a:pt x="3455" y="311"/>
                  <a:pt x="3459" y="304"/>
                  <a:pt x="3463" y="297"/>
                </a:cubicBezTo>
                <a:lnTo>
                  <a:pt x="3468" y="289"/>
                </a:lnTo>
                <a:cubicBezTo>
                  <a:pt x="3472" y="282"/>
                  <a:pt x="3476" y="277"/>
                  <a:pt x="3482" y="272"/>
                </a:cubicBezTo>
                <a:lnTo>
                  <a:pt x="3487" y="267"/>
                </a:lnTo>
                <a:lnTo>
                  <a:pt x="3472" y="286"/>
                </a:lnTo>
                <a:lnTo>
                  <a:pt x="3482" y="269"/>
                </a:lnTo>
                <a:lnTo>
                  <a:pt x="3495" y="250"/>
                </a:lnTo>
                <a:lnTo>
                  <a:pt x="3500" y="240"/>
                </a:lnTo>
                <a:lnTo>
                  <a:pt x="3509" y="223"/>
                </a:lnTo>
                <a:lnTo>
                  <a:pt x="3519" y="204"/>
                </a:lnTo>
                <a:cubicBezTo>
                  <a:pt x="3523" y="195"/>
                  <a:pt x="3529" y="187"/>
                  <a:pt x="3536" y="181"/>
                </a:cubicBezTo>
                <a:lnTo>
                  <a:pt x="3541" y="176"/>
                </a:lnTo>
                <a:lnTo>
                  <a:pt x="3529" y="190"/>
                </a:lnTo>
                <a:lnTo>
                  <a:pt x="3533" y="184"/>
                </a:lnTo>
                <a:lnTo>
                  <a:pt x="3526" y="196"/>
                </a:lnTo>
                <a:lnTo>
                  <a:pt x="3536" y="175"/>
                </a:lnTo>
                <a:lnTo>
                  <a:pt x="3537" y="170"/>
                </a:lnTo>
                <a:lnTo>
                  <a:pt x="3544" y="154"/>
                </a:lnTo>
                <a:cubicBezTo>
                  <a:pt x="3552" y="135"/>
                  <a:pt x="3565" y="119"/>
                  <a:pt x="3583" y="108"/>
                </a:cubicBezTo>
                <a:lnTo>
                  <a:pt x="3588" y="105"/>
                </a:lnTo>
                <a:lnTo>
                  <a:pt x="3593" y="102"/>
                </a:lnTo>
                <a:lnTo>
                  <a:pt x="3559" y="138"/>
                </a:lnTo>
                <a:lnTo>
                  <a:pt x="3564" y="129"/>
                </a:lnTo>
                <a:lnTo>
                  <a:pt x="3564" y="127"/>
                </a:lnTo>
                <a:cubicBezTo>
                  <a:pt x="3570" y="113"/>
                  <a:pt x="3580" y="101"/>
                  <a:pt x="3591" y="92"/>
                </a:cubicBezTo>
                <a:lnTo>
                  <a:pt x="3601" y="84"/>
                </a:lnTo>
                <a:lnTo>
                  <a:pt x="3616" y="73"/>
                </a:lnTo>
                <a:lnTo>
                  <a:pt x="3593" y="96"/>
                </a:lnTo>
                <a:lnTo>
                  <a:pt x="3603" y="82"/>
                </a:lnTo>
                <a:lnTo>
                  <a:pt x="3591" y="105"/>
                </a:lnTo>
                <a:lnTo>
                  <a:pt x="3596" y="91"/>
                </a:lnTo>
                <a:lnTo>
                  <a:pt x="3602" y="76"/>
                </a:lnTo>
                <a:cubicBezTo>
                  <a:pt x="3608" y="59"/>
                  <a:pt x="3619" y="44"/>
                  <a:pt x="3634" y="34"/>
                </a:cubicBezTo>
                <a:lnTo>
                  <a:pt x="3638" y="31"/>
                </a:lnTo>
                <a:cubicBezTo>
                  <a:pt x="3649" y="22"/>
                  <a:pt x="3663" y="16"/>
                  <a:pt x="3677" y="13"/>
                </a:cubicBezTo>
                <a:lnTo>
                  <a:pt x="3682" y="12"/>
                </a:lnTo>
                <a:lnTo>
                  <a:pt x="3701" y="10"/>
                </a:lnTo>
                <a:lnTo>
                  <a:pt x="3661" y="23"/>
                </a:lnTo>
                <a:lnTo>
                  <a:pt x="3666" y="20"/>
                </a:lnTo>
                <a:cubicBezTo>
                  <a:pt x="3676" y="14"/>
                  <a:pt x="3686" y="10"/>
                  <a:pt x="3697" y="8"/>
                </a:cubicBezTo>
                <a:lnTo>
                  <a:pt x="3702" y="7"/>
                </a:lnTo>
                <a:cubicBezTo>
                  <a:pt x="3741" y="0"/>
                  <a:pt x="3781" y="17"/>
                  <a:pt x="3802" y="51"/>
                </a:cubicBezTo>
                <a:lnTo>
                  <a:pt x="3807" y="59"/>
                </a:lnTo>
                <a:lnTo>
                  <a:pt x="3816" y="77"/>
                </a:lnTo>
                <a:lnTo>
                  <a:pt x="3789" y="44"/>
                </a:lnTo>
                <a:lnTo>
                  <a:pt x="3798" y="51"/>
                </a:lnTo>
                <a:lnTo>
                  <a:pt x="3758" y="32"/>
                </a:lnTo>
                <a:lnTo>
                  <a:pt x="3768" y="34"/>
                </a:lnTo>
                <a:lnTo>
                  <a:pt x="3689" y="54"/>
                </a:lnTo>
                <a:lnTo>
                  <a:pt x="3694" y="50"/>
                </a:lnTo>
                <a:lnTo>
                  <a:pt x="3710" y="39"/>
                </a:lnTo>
                <a:cubicBezTo>
                  <a:pt x="3740" y="21"/>
                  <a:pt x="3778" y="21"/>
                  <a:pt x="3809" y="39"/>
                </a:cubicBezTo>
                <a:lnTo>
                  <a:pt x="3814" y="42"/>
                </a:lnTo>
                <a:cubicBezTo>
                  <a:pt x="3821" y="46"/>
                  <a:pt x="3827" y="51"/>
                  <a:pt x="3832" y="57"/>
                </a:cubicBezTo>
                <a:lnTo>
                  <a:pt x="3837" y="62"/>
                </a:lnTo>
                <a:lnTo>
                  <a:pt x="3850" y="75"/>
                </a:lnTo>
                <a:lnTo>
                  <a:pt x="3814" y="50"/>
                </a:lnTo>
                <a:lnTo>
                  <a:pt x="3824" y="54"/>
                </a:lnTo>
                <a:lnTo>
                  <a:pt x="3841" y="63"/>
                </a:lnTo>
                <a:lnTo>
                  <a:pt x="3798" y="52"/>
                </a:lnTo>
                <a:lnTo>
                  <a:pt x="3803" y="52"/>
                </a:lnTo>
                <a:cubicBezTo>
                  <a:pt x="3821" y="52"/>
                  <a:pt x="3838" y="57"/>
                  <a:pt x="3853" y="66"/>
                </a:cubicBezTo>
                <a:lnTo>
                  <a:pt x="3858" y="69"/>
                </a:lnTo>
                <a:cubicBezTo>
                  <a:pt x="3875" y="80"/>
                  <a:pt x="3889" y="96"/>
                  <a:pt x="3897" y="115"/>
                </a:cubicBezTo>
                <a:lnTo>
                  <a:pt x="3902" y="127"/>
                </a:lnTo>
                <a:lnTo>
                  <a:pt x="3910" y="151"/>
                </a:lnTo>
                <a:lnTo>
                  <a:pt x="3902" y="133"/>
                </a:lnTo>
                <a:lnTo>
                  <a:pt x="3912" y="152"/>
                </a:lnTo>
                <a:lnTo>
                  <a:pt x="3901" y="135"/>
                </a:lnTo>
                <a:lnTo>
                  <a:pt x="3911" y="147"/>
                </a:lnTo>
                <a:lnTo>
                  <a:pt x="3919" y="155"/>
                </a:lnTo>
                <a:cubicBezTo>
                  <a:pt x="3924" y="161"/>
                  <a:pt x="3929" y="169"/>
                  <a:pt x="3933" y="177"/>
                </a:cubicBezTo>
                <a:lnTo>
                  <a:pt x="3938" y="187"/>
                </a:lnTo>
                <a:lnTo>
                  <a:pt x="3927" y="169"/>
                </a:lnTo>
                <a:lnTo>
                  <a:pt x="3931" y="174"/>
                </a:lnTo>
                <a:lnTo>
                  <a:pt x="3780" y="177"/>
                </a:lnTo>
                <a:lnTo>
                  <a:pt x="3783" y="173"/>
                </a:lnTo>
                <a:lnTo>
                  <a:pt x="3767" y="204"/>
                </a:lnTo>
                <a:lnTo>
                  <a:pt x="3769" y="197"/>
                </a:lnTo>
                <a:lnTo>
                  <a:pt x="3776" y="179"/>
                </a:lnTo>
                <a:lnTo>
                  <a:pt x="3781" y="170"/>
                </a:lnTo>
                <a:cubicBezTo>
                  <a:pt x="3794" y="144"/>
                  <a:pt x="3818" y="125"/>
                  <a:pt x="3846" y="119"/>
                </a:cubicBezTo>
                <a:cubicBezTo>
                  <a:pt x="3874" y="112"/>
                  <a:pt x="3904" y="119"/>
                  <a:pt x="3926" y="138"/>
                </a:cubicBezTo>
                <a:lnTo>
                  <a:pt x="3931" y="142"/>
                </a:lnTo>
                <a:cubicBezTo>
                  <a:pt x="3941" y="149"/>
                  <a:pt x="3949" y="159"/>
                  <a:pt x="3955" y="170"/>
                </a:cubicBezTo>
                <a:lnTo>
                  <a:pt x="3960" y="179"/>
                </a:lnTo>
                <a:lnTo>
                  <a:pt x="3966" y="187"/>
                </a:lnTo>
                <a:cubicBezTo>
                  <a:pt x="3969" y="192"/>
                  <a:pt x="3972" y="196"/>
                  <a:pt x="3974" y="201"/>
                </a:cubicBezTo>
                <a:lnTo>
                  <a:pt x="3979" y="212"/>
                </a:lnTo>
                <a:lnTo>
                  <a:pt x="3981" y="217"/>
                </a:lnTo>
                <a:lnTo>
                  <a:pt x="3931" y="170"/>
                </a:lnTo>
                <a:lnTo>
                  <a:pt x="3936" y="172"/>
                </a:lnTo>
                <a:lnTo>
                  <a:pt x="3941" y="174"/>
                </a:lnTo>
                <a:cubicBezTo>
                  <a:pt x="3958" y="181"/>
                  <a:pt x="3973" y="193"/>
                  <a:pt x="3984" y="208"/>
                </a:cubicBezTo>
                <a:lnTo>
                  <a:pt x="3994" y="222"/>
                </a:lnTo>
                <a:lnTo>
                  <a:pt x="3983" y="210"/>
                </a:lnTo>
                <a:lnTo>
                  <a:pt x="3993" y="220"/>
                </a:lnTo>
                <a:lnTo>
                  <a:pt x="3975" y="205"/>
                </a:lnTo>
                <a:lnTo>
                  <a:pt x="3980" y="208"/>
                </a:lnTo>
                <a:cubicBezTo>
                  <a:pt x="3987" y="212"/>
                  <a:pt x="3993" y="217"/>
                  <a:pt x="3998" y="223"/>
                </a:cubicBezTo>
                <a:lnTo>
                  <a:pt x="4002" y="227"/>
                </a:lnTo>
                <a:cubicBezTo>
                  <a:pt x="4012" y="237"/>
                  <a:pt x="4020" y="249"/>
                  <a:pt x="4025" y="262"/>
                </a:cubicBezTo>
                <a:lnTo>
                  <a:pt x="4030" y="276"/>
                </a:lnTo>
                <a:lnTo>
                  <a:pt x="4033" y="284"/>
                </a:lnTo>
                <a:lnTo>
                  <a:pt x="3926" y="226"/>
                </a:lnTo>
                <a:lnTo>
                  <a:pt x="3931" y="225"/>
                </a:lnTo>
                <a:lnTo>
                  <a:pt x="3900" y="237"/>
                </a:lnTo>
                <a:lnTo>
                  <a:pt x="3905" y="234"/>
                </a:lnTo>
                <a:cubicBezTo>
                  <a:pt x="3923" y="224"/>
                  <a:pt x="3943" y="219"/>
                  <a:pt x="3964" y="221"/>
                </a:cubicBezTo>
                <a:lnTo>
                  <a:pt x="3974" y="222"/>
                </a:lnTo>
                <a:cubicBezTo>
                  <a:pt x="3999" y="224"/>
                  <a:pt x="4022" y="237"/>
                  <a:pt x="4038" y="256"/>
                </a:cubicBezTo>
                <a:lnTo>
                  <a:pt x="4043" y="262"/>
                </a:lnTo>
                <a:lnTo>
                  <a:pt x="4048" y="268"/>
                </a:lnTo>
                <a:lnTo>
                  <a:pt x="4034" y="255"/>
                </a:lnTo>
                <a:lnTo>
                  <a:pt x="4039" y="259"/>
                </a:lnTo>
                <a:cubicBezTo>
                  <a:pt x="4047" y="265"/>
                  <a:pt x="4054" y="272"/>
                  <a:pt x="4059" y="280"/>
                </a:cubicBezTo>
                <a:lnTo>
                  <a:pt x="4063" y="286"/>
                </a:lnTo>
                <a:cubicBezTo>
                  <a:pt x="4067" y="292"/>
                  <a:pt x="4071" y="298"/>
                  <a:pt x="4073" y="305"/>
                </a:cubicBezTo>
                <a:lnTo>
                  <a:pt x="4078" y="318"/>
                </a:lnTo>
                <a:lnTo>
                  <a:pt x="4084" y="334"/>
                </a:lnTo>
                <a:lnTo>
                  <a:pt x="4084" y="334"/>
                </a:lnTo>
                <a:lnTo>
                  <a:pt x="4091" y="348"/>
                </a:lnTo>
                <a:cubicBezTo>
                  <a:pt x="4093" y="352"/>
                  <a:pt x="4095" y="357"/>
                  <a:pt x="4096" y="362"/>
                </a:cubicBezTo>
                <a:lnTo>
                  <a:pt x="4101" y="380"/>
                </a:lnTo>
                <a:lnTo>
                  <a:pt x="4104" y="387"/>
                </a:lnTo>
                <a:lnTo>
                  <a:pt x="4013" y="323"/>
                </a:lnTo>
                <a:lnTo>
                  <a:pt x="4015" y="323"/>
                </a:lnTo>
                <a:lnTo>
                  <a:pt x="3948" y="352"/>
                </a:lnTo>
                <a:lnTo>
                  <a:pt x="3951" y="349"/>
                </a:lnTo>
                <a:lnTo>
                  <a:pt x="3939" y="363"/>
                </a:lnTo>
                <a:lnTo>
                  <a:pt x="3941" y="360"/>
                </a:lnTo>
                <a:cubicBezTo>
                  <a:pt x="3958" y="334"/>
                  <a:pt x="3988" y="317"/>
                  <a:pt x="4020" y="317"/>
                </a:cubicBezTo>
                <a:lnTo>
                  <a:pt x="4022" y="317"/>
                </a:lnTo>
                <a:cubicBezTo>
                  <a:pt x="4059" y="317"/>
                  <a:pt x="4092" y="338"/>
                  <a:pt x="4108" y="371"/>
                </a:cubicBezTo>
                <a:lnTo>
                  <a:pt x="4111" y="377"/>
                </a:lnTo>
                <a:cubicBezTo>
                  <a:pt x="4115" y="384"/>
                  <a:pt x="4118" y="392"/>
                  <a:pt x="4120" y="401"/>
                </a:cubicBezTo>
                <a:lnTo>
                  <a:pt x="4122" y="411"/>
                </a:lnTo>
                <a:lnTo>
                  <a:pt x="4125" y="424"/>
                </a:lnTo>
                <a:lnTo>
                  <a:pt x="4116" y="402"/>
                </a:lnTo>
                <a:lnTo>
                  <a:pt x="4121" y="411"/>
                </a:lnTo>
                <a:lnTo>
                  <a:pt x="4124" y="415"/>
                </a:lnTo>
                <a:lnTo>
                  <a:pt x="4140" y="448"/>
                </a:lnTo>
                <a:lnTo>
                  <a:pt x="4131" y="432"/>
                </a:lnTo>
                <a:lnTo>
                  <a:pt x="4136" y="439"/>
                </a:lnTo>
                <a:lnTo>
                  <a:pt x="4145" y="454"/>
                </a:lnTo>
                <a:cubicBezTo>
                  <a:pt x="4147" y="458"/>
                  <a:pt x="4149" y="462"/>
                  <a:pt x="4151" y="467"/>
                </a:cubicBezTo>
                <a:lnTo>
                  <a:pt x="4156" y="480"/>
                </a:lnTo>
                <a:lnTo>
                  <a:pt x="4162" y="496"/>
                </a:lnTo>
                <a:lnTo>
                  <a:pt x="4155" y="482"/>
                </a:lnTo>
                <a:lnTo>
                  <a:pt x="4165" y="500"/>
                </a:lnTo>
                <a:lnTo>
                  <a:pt x="4153" y="482"/>
                </a:lnTo>
                <a:lnTo>
                  <a:pt x="4163" y="493"/>
                </a:lnTo>
                <a:lnTo>
                  <a:pt x="4164" y="495"/>
                </a:lnTo>
                <a:cubicBezTo>
                  <a:pt x="4172" y="502"/>
                  <a:pt x="4178" y="510"/>
                  <a:pt x="4182" y="520"/>
                </a:cubicBezTo>
                <a:lnTo>
                  <a:pt x="4186" y="528"/>
                </a:lnTo>
                <a:cubicBezTo>
                  <a:pt x="4189" y="533"/>
                  <a:pt x="4191" y="539"/>
                  <a:pt x="4193" y="545"/>
                </a:cubicBezTo>
                <a:lnTo>
                  <a:pt x="4198" y="563"/>
                </a:lnTo>
                <a:lnTo>
                  <a:pt x="4203" y="581"/>
                </a:lnTo>
                <a:lnTo>
                  <a:pt x="4189" y="551"/>
                </a:lnTo>
                <a:lnTo>
                  <a:pt x="4194" y="558"/>
                </a:lnTo>
                <a:lnTo>
                  <a:pt x="4175" y="539"/>
                </a:lnTo>
                <a:lnTo>
                  <a:pt x="4180" y="543"/>
                </a:lnTo>
                <a:cubicBezTo>
                  <a:pt x="4187" y="548"/>
                  <a:pt x="4193" y="554"/>
                  <a:pt x="4199" y="562"/>
                </a:cubicBezTo>
                <a:lnTo>
                  <a:pt x="4209" y="576"/>
                </a:lnTo>
                <a:lnTo>
                  <a:pt x="4222" y="597"/>
                </a:lnTo>
                <a:lnTo>
                  <a:pt x="4229" y="608"/>
                </a:lnTo>
                <a:cubicBezTo>
                  <a:pt x="4233" y="613"/>
                  <a:pt x="4236" y="619"/>
                  <a:pt x="4238" y="625"/>
                </a:cubicBezTo>
                <a:lnTo>
                  <a:pt x="4248" y="649"/>
                </a:lnTo>
                <a:lnTo>
                  <a:pt x="4239" y="632"/>
                </a:lnTo>
                <a:lnTo>
                  <a:pt x="4249" y="647"/>
                </a:lnTo>
                <a:cubicBezTo>
                  <a:pt x="4254" y="654"/>
                  <a:pt x="4257" y="661"/>
                  <a:pt x="4260" y="668"/>
                </a:cubicBezTo>
                <a:lnTo>
                  <a:pt x="4269" y="693"/>
                </a:lnTo>
                <a:lnTo>
                  <a:pt x="4278" y="719"/>
                </a:lnTo>
                <a:lnTo>
                  <a:pt x="4282" y="728"/>
                </a:lnTo>
                <a:lnTo>
                  <a:pt x="4282" y="727"/>
                </a:lnTo>
                <a:lnTo>
                  <a:pt x="4234" y="684"/>
                </a:lnTo>
                <a:lnTo>
                  <a:pt x="4239" y="686"/>
                </a:lnTo>
                <a:lnTo>
                  <a:pt x="4244" y="688"/>
                </a:lnTo>
                <a:cubicBezTo>
                  <a:pt x="4269" y="698"/>
                  <a:pt x="4288" y="718"/>
                  <a:pt x="4298" y="743"/>
                </a:cubicBezTo>
                <a:lnTo>
                  <a:pt x="4303" y="756"/>
                </a:lnTo>
                <a:lnTo>
                  <a:pt x="4310" y="778"/>
                </a:lnTo>
                <a:lnTo>
                  <a:pt x="4285" y="737"/>
                </a:lnTo>
                <a:lnTo>
                  <a:pt x="4290" y="742"/>
                </a:lnTo>
                <a:lnTo>
                  <a:pt x="4295" y="747"/>
                </a:lnTo>
                <a:cubicBezTo>
                  <a:pt x="4306" y="758"/>
                  <a:pt x="4314" y="771"/>
                  <a:pt x="4319" y="786"/>
                </a:cubicBezTo>
                <a:lnTo>
                  <a:pt x="4324" y="802"/>
                </a:lnTo>
                <a:lnTo>
                  <a:pt x="4329" y="815"/>
                </a:lnTo>
                <a:lnTo>
                  <a:pt x="4287" y="763"/>
                </a:lnTo>
                <a:lnTo>
                  <a:pt x="4292" y="766"/>
                </a:lnTo>
                <a:lnTo>
                  <a:pt x="4278" y="759"/>
                </a:lnTo>
                <a:lnTo>
                  <a:pt x="4283" y="761"/>
                </a:lnTo>
                <a:cubicBezTo>
                  <a:pt x="4302" y="769"/>
                  <a:pt x="4318" y="782"/>
                  <a:pt x="4329" y="800"/>
                </a:cubicBezTo>
                <a:lnTo>
                  <a:pt x="4334" y="808"/>
                </a:lnTo>
                <a:lnTo>
                  <a:pt x="4341" y="821"/>
                </a:lnTo>
                <a:lnTo>
                  <a:pt x="4349" y="833"/>
                </a:lnTo>
                <a:lnTo>
                  <a:pt x="4356" y="844"/>
                </a:lnTo>
                <a:lnTo>
                  <a:pt x="4363" y="852"/>
                </a:lnTo>
                <a:lnTo>
                  <a:pt x="4373" y="868"/>
                </a:lnTo>
                <a:lnTo>
                  <a:pt x="4378" y="876"/>
                </a:lnTo>
                <a:lnTo>
                  <a:pt x="4296" y="830"/>
                </a:lnTo>
                <a:lnTo>
                  <a:pt x="4301" y="830"/>
                </a:lnTo>
                <a:cubicBezTo>
                  <a:pt x="4309" y="830"/>
                  <a:pt x="4317" y="831"/>
                  <a:pt x="4325" y="833"/>
                </a:cubicBezTo>
                <a:lnTo>
                  <a:pt x="4329" y="834"/>
                </a:lnTo>
                <a:cubicBezTo>
                  <a:pt x="4357" y="841"/>
                  <a:pt x="4381" y="861"/>
                  <a:pt x="4393" y="888"/>
                </a:cubicBezTo>
                <a:lnTo>
                  <a:pt x="4398" y="899"/>
                </a:lnTo>
                <a:lnTo>
                  <a:pt x="4405" y="917"/>
                </a:lnTo>
                <a:lnTo>
                  <a:pt x="4406" y="919"/>
                </a:lnTo>
                <a:lnTo>
                  <a:pt x="4413" y="933"/>
                </a:lnTo>
                <a:cubicBezTo>
                  <a:pt x="4415" y="937"/>
                  <a:pt x="4417" y="942"/>
                  <a:pt x="4418" y="947"/>
                </a:cubicBezTo>
                <a:lnTo>
                  <a:pt x="4423" y="965"/>
                </a:lnTo>
                <a:lnTo>
                  <a:pt x="4427" y="975"/>
                </a:lnTo>
                <a:lnTo>
                  <a:pt x="4354" y="911"/>
                </a:lnTo>
                <a:lnTo>
                  <a:pt x="4359" y="912"/>
                </a:lnTo>
                <a:lnTo>
                  <a:pt x="4368" y="914"/>
                </a:lnTo>
                <a:cubicBezTo>
                  <a:pt x="4394" y="921"/>
                  <a:pt x="4415" y="938"/>
                  <a:pt x="4428" y="961"/>
                </a:cubicBezTo>
                <a:lnTo>
                  <a:pt x="4433" y="970"/>
                </a:lnTo>
                <a:lnTo>
                  <a:pt x="4438" y="979"/>
                </a:lnTo>
                <a:lnTo>
                  <a:pt x="4419" y="954"/>
                </a:lnTo>
                <a:lnTo>
                  <a:pt x="4429" y="963"/>
                </a:lnTo>
                <a:lnTo>
                  <a:pt x="4446" y="981"/>
                </a:lnTo>
                <a:cubicBezTo>
                  <a:pt x="4453" y="989"/>
                  <a:pt x="4458" y="998"/>
                  <a:pt x="4463" y="1008"/>
                </a:cubicBezTo>
                <a:lnTo>
                  <a:pt x="4472" y="1029"/>
                </a:lnTo>
                <a:lnTo>
                  <a:pt x="4476" y="1035"/>
                </a:lnTo>
                <a:lnTo>
                  <a:pt x="4491" y="1066"/>
                </a:lnTo>
                <a:lnTo>
                  <a:pt x="4492" y="1068"/>
                </a:lnTo>
                <a:lnTo>
                  <a:pt x="4482" y="1053"/>
                </a:lnTo>
                <a:lnTo>
                  <a:pt x="4487" y="1059"/>
                </a:lnTo>
                <a:lnTo>
                  <a:pt x="4378" y="1031"/>
                </a:lnTo>
                <a:lnTo>
                  <a:pt x="4383" y="1029"/>
                </a:lnTo>
                <a:lnTo>
                  <a:pt x="4344" y="1058"/>
                </a:lnTo>
                <a:lnTo>
                  <a:pt x="4348" y="1053"/>
                </a:lnTo>
                <a:cubicBezTo>
                  <a:pt x="4355" y="1045"/>
                  <a:pt x="4363" y="1037"/>
                  <a:pt x="4373" y="1031"/>
                </a:cubicBezTo>
                <a:lnTo>
                  <a:pt x="4383" y="1025"/>
                </a:lnTo>
                <a:cubicBezTo>
                  <a:pt x="4417" y="1005"/>
                  <a:pt x="4461" y="1007"/>
                  <a:pt x="4492" y="1033"/>
                </a:cubicBezTo>
                <a:lnTo>
                  <a:pt x="4497" y="1037"/>
                </a:lnTo>
                <a:cubicBezTo>
                  <a:pt x="4502" y="1041"/>
                  <a:pt x="4507" y="1045"/>
                  <a:pt x="4511" y="1050"/>
                </a:cubicBezTo>
                <a:lnTo>
                  <a:pt x="4516" y="1056"/>
                </a:lnTo>
                <a:lnTo>
                  <a:pt x="4515" y="1055"/>
                </a:lnTo>
                <a:lnTo>
                  <a:pt x="4497" y="1040"/>
                </a:lnTo>
                <a:lnTo>
                  <a:pt x="4502" y="1043"/>
                </a:lnTo>
                <a:lnTo>
                  <a:pt x="4392" y="1051"/>
                </a:lnTo>
                <a:lnTo>
                  <a:pt x="4397" y="1047"/>
                </a:lnTo>
                <a:lnTo>
                  <a:pt x="4394" y="1050"/>
                </a:lnTo>
                <a:cubicBezTo>
                  <a:pt x="4431" y="1012"/>
                  <a:pt x="4492" y="1012"/>
                  <a:pt x="4529" y="1050"/>
                </a:cubicBezTo>
                <a:lnTo>
                  <a:pt x="4534" y="1055"/>
                </a:lnTo>
                <a:cubicBezTo>
                  <a:pt x="4539" y="1060"/>
                  <a:pt x="4544" y="1065"/>
                  <a:pt x="4548" y="1072"/>
                </a:cubicBezTo>
                <a:lnTo>
                  <a:pt x="4553" y="1080"/>
                </a:lnTo>
                <a:lnTo>
                  <a:pt x="4564" y="1099"/>
                </a:lnTo>
                <a:lnTo>
                  <a:pt x="4546" y="1076"/>
                </a:lnTo>
                <a:lnTo>
                  <a:pt x="4556" y="1085"/>
                </a:lnTo>
                <a:lnTo>
                  <a:pt x="4431" y="1082"/>
                </a:lnTo>
                <a:lnTo>
                  <a:pt x="4436" y="1078"/>
                </a:lnTo>
                <a:lnTo>
                  <a:pt x="4443" y="1073"/>
                </a:lnTo>
                <a:cubicBezTo>
                  <a:pt x="4481" y="1044"/>
                  <a:pt x="4535" y="1048"/>
                  <a:pt x="4568" y="1082"/>
                </a:cubicBezTo>
                <a:lnTo>
                  <a:pt x="4573" y="1087"/>
                </a:lnTo>
                <a:cubicBezTo>
                  <a:pt x="4578" y="1092"/>
                  <a:pt x="4583" y="1097"/>
                  <a:pt x="4587" y="1104"/>
                </a:cubicBezTo>
                <a:lnTo>
                  <a:pt x="4592" y="1112"/>
                </a:lnTo>
                <a:lnTo>
                  <a:pt x="4599" y="1121"/>
                </a:lnTo>
                <a:lnTo>
                  <a:pt x="4609" y="1139"/>
                </a:lnTo>
                <a:lnTo>
                  <a:pt x="4593" y="1118"/>
                </a:lnTo>
                <a:lnTo>
                  <a:pt x="4598" y="1123"/>
                </a:lnTo>
                <a:lnTo>
                  <a:pt x="4452" y="1135"/>
                </a:lnTo>
                <a:lnTo>
                  <a:pt x="4457" y="1128"/>
                </a:lnTo>
                <a:lnTo>
                  <a:pt x="4462" y="1121"/>
                </a:lnTo>
                <a:cubicBezTo>
                  <a:pt x="4481" y="1095"/>
                  <a:pt x="4511" y="1080"/>
                  <a:pt x="4543" y="1081"/>
                </a:cubicBezTo>
                <a:cubicBezTo>
                  <a:pt x="4575" y="1082"/>
                  <a:pt x="4605" y="1098"/>
                  <a:pt x="4622" y="1126"/>
                </a:cubicBezTo>
                <a:lnTo>
                  <a:pt x="4627" y="1134"/>
                </a:lnTo>
                <a:cubicBezTo>
                  <a:pt x="4632" y="1141"/>
                  <a:pt x="4635" y="1149"/>
                  <a:pt x="4638" y="1158"/>
                </a:cubicBezTo>
                <a:lnTo>
                  <a:pt x="4642" y="1172"/>
                </a:lnTo>
                <a:lnTo>
                  <a:pt x="4643" y="1174"/>
                </a:lnTo>
                <a:lnTo>
                  <a:pt x="4647" y="1182"/>
                </a:lnTo>
                <a:lnTo>
                  <a:pt x="4609" y="1139"/>
                </a:lnTo>
                <a:lnTo>
                  <a:pt x="4614" y="1142"/>
                </a:lnTo>
                <a:lnTo>
                  <a:pt x="4619" y="1145"/>
                </a:lnTo>
                <a:cubicBezTo>
                  <a:pt x="4633" y="1154"/>
                  <a:pt x="4645" y="1166"/>
                  <a:pt x="4653" y="1181"/>
                </a:cubicBezTo>
                <a:lnTo>
                  <a:pt x="4658" y="1190"/>
                </a:lnTo>
                <a:lnTo>
                  <a:pt x="4661" y="1194"/>
                </a:lnTo>
                <a:lnTo>
                  <a:pt x="4638" y="1169"/>
                </a:lnTo>
                <a:lnTo>
                  <a:pt x="4647" y="1176"/>
                </a:lnTo>
                <a:cubicBezTo>
                  <a:pt x="4653" y="1180"/>
                  <a:pt x="4658" y="1185"/>
                  <a:pt x="4662" y="1190"/>
                </a:cubicBezTo>
                <a:lnTo>
                  <a:pt x="4672" y="1202"/>
                </a:lnTo>
                <a:lnTo>
                  <a:pt x="4663" y="1192"/>
                </a:lnTo>
                <a:lnTo>
                  <a:pt x="4673" y="1201"/>
                </a:lnTo>
                <a:lnTo>
                  <a:pt x="4681" y="1210"/>
                </a:lnTo>
                <a:cubicBezTo>
                  <a:pt x="4685" y="1213"/>
                  <a:pt x="4689" y="1217"/>
                  <a:pt x="4692" y="1222"/>
                </a:cubicBezTo>
                <a:lnTo>
                  <a:pt x="4697" y="1229"/>
                </a:lnTo>
                <a:cubicBezTo>
                  <a:pt x="4703" y="1237"/>
                  <a:pt x="4707" y="1246"/>
                  <a:pt x="4710" y="1256"/>
                </a:cubicBezTo>
                <a:lnTo>
                  <a:pt x="4715" y="1272"/>
                </a:lnTo>
                <a:lnTo>
                  <a:pt x="4720" y="1291"/>
                </a:lnTo>
                <a:lnTo>
                  <a:pt x="4701" y="1254"/>
                </a:lnTo>
                <a:lnTo>
                  <a:pt x="4706" y="1260"/>
                </a:lnTo>
                <a:lnTo>
                  <a:pt x="4682" y="1239"/>
                </a:lnTo>
                <a:lnTo>
                  <a:pt x="4687" y="1242"/>
                </a:lnTo>
                <a:cubicBezTo>
                  <a:pt x="4698" y="1249"/>
                  <a:pt x="4708" y="1258"/>
                  <a:pt x="4716" y="1269"/>
                </a:cubicBezTo>
                <a:lnTo>
                  <a:pt x="4721" y="1276"/>
                </a:lnTo>
                <a:lnTo>
                  <a:pt x="4710" y="1264"/>
                </a:lnTo>
                <a:lnTo>
                  <a:pt x="4715" y="1269"/>
                </a:lnTo>
                <a:lnTo>
                  <a:pt x="4598" y="1254"/>
                </a:lnTo>
                <a:lnTo>
                  <a:pt x="4603" y="1251"/>
                </a:lnTo>
                <a:cubicBezTo>
                  <a:pt x="4613" y="1245"/>
                  <a:pt x="4623" y="1241"/>
                  <a:pt x="4634" y="1239"/>
                </a:cubicBezTo>
                <a:lnTo>
                  <a:pt x="4639" y="1238"/>
                </a:lnTo>
                <a:cubicBezTo>
                  <a:pt x="4682" y="1230"/>
                  <a:pt x="4726" y="1252"/>
                  <a:pt x="4745" y="1293"/>
                </a:cubicBezTo>
                <a:lnTo>
                  <a:pt x="4750" y="1304"/>
                </a:lnTo>
                <a:lnTo>
                  <a:pt x="4758" y="1328"/>
                </a:lnTo>
                <a:lnTo>
                  <a:pt x="4743" y="1298"/>
                </a:lnTo>
                <a:lnTo>
                  <a:pt x="4753" y="1311"/>
                </a:lnTo>
                <a:lnTo>
                  <a:pt x="4658" y="1275"/>
                </a:lnTo>
                <a:lnTo>
                  <a:pt x="4663" y="1274"/>
                </a:lnTo>
                <a:lnTo>
                  <a:pt x="4646" y="1279"/>
                </a:lnTo>
                <a:lnTo>
                  <a:pt x="4651" y="1277"/>
                </a:lnTo>
                <a:cubicBezTo>
                  <a:pt x="4692" y="1261"/>
                  <a:pt x="4739" y="1275"/>
                  <a:pt x="4765" y="1311"/>
                </a:cubicBezTo>
                <a:lnTo>
                  <a:pt x="4770" y="1318"/>
                </a:lnTo>
                <a:lnTo>
                  <a:pt x="4778" y="1331"/>
                </a:lnTo>
                <a:lnTo>
                  <a:pt x="4786" y="1344"/>
                </a:lnTo>
                <a:lnTo>
                  <a:pt x="4794" y="1354"/>
                </a:lnTo>
                <a:lnTo>
                  <a:pt x="4808" y="1378"/>
                </a:lnTo>
                <a:lnTo>
                  <a:pt x="4775" y="1344"/>
                </a:lnTo>
                <a:lnTo>
                  <a:pt x="4780" y="1347"/>
                </a:lnTo>
                <a:lnTo>
                  <a:pt x="4766" y="1340"/>
                </a:lnTo>
                <a:lnTo>
                  <a:pt x="4771" y="1342"/>
                </a:lnTo>
                <a:cubicBezTo>
                  <a:pt x="4781" y="1346"/>
                  <a:pt x="4791" y="1352"/>
                  <a:pt x="4799" y="1360"/>
                </a:cubicBezTo>
                <a:lnTo>
                  <a:pt x="4808" y="1368"/>
                </a:lnTo>
                <a:cubicBezTo>
                  <a:pt x="4813" y="1372"/>
                  <a:pt x="4817" y="1376"/>
                  <a:pt x="4821" y="1381"/>
                </a:cubicBezTo>
                <a:lnTo>
                  <a:pt x="4831" y="1394"/>
                </a:lnTo>
                <a:lnTo>
                  <a:pt x="4814" y="1378"/>
                </a:lnTo>
                <a:lnTo>
                  <a:pt x="4824" y="1386"/>
                </a:lnTo>
                <a:lnTo>
                  <a:pt x="4830" y="1389"/>
                </a:lnTo>
                <a:cubicBezTo>
                  <a:pt x="4836" y="1394"/>
                  <a:pt x="4843" y="1399"/>
                  <a:pt x="4848" y="1406"/>
                </a:cubicBezTo>
                <a:lnTo>
                  <a:pt x="4853" y="1412"/>
                </a:lnTo>
                <a:lnTo>
                  <a:pt x="4851" y="1410"/>
                </a:lnTo>
                <a:lnTo>
                  <a:pt x="4723" y="1403"/>
                </a:lnTo>
                <a:lnTo>
                  <a:pt x="4728" y="1399"/>
                </a:lnTo>
                <a:cubicBezTo>
                  <a:pt x="4740" y="1389"/>
                  <a:pt x="4755" y="1382"/>
                  <a:pt x="4770" y="1379"/>
                </a:cubicBezTo>
                <a:lnTo>
                  <a:pt x="4775" y="1378"/>
                </a:lnTo>
                <a:cubicBezTo>
                  <a:pt x="4816" y="1370"/>
                  <a:pt x="4857" y="1389"/>
                  <a:pt x="4877" y="1426"/>
                </a:cubicBezTo>
                <a:lnTo>
                  <a:pt x="4882" y="1435"/>
                </a:lnTo>
                <a:lnTo>
                  <a:pt x="4889" y="1449"/>
                </a:lnTo>
                <a:lnTo>
                  <a:pt x="4785" y="1397"/>
                </a:lnTo>
                <a:lnTo>
                  <a:pt x="4790" y="1396"/>
                </a:lnTo>
                <a:lnTo>
                  <a:pt x="4759" y="1408"/>
                </a:lnTo>
                <a:lnTo>
                  <a:pt x="4764" y="1405"/>
                </a:lnTo>
                <a:cubicBezTo>
                  <a:pt x="4776" y="1398"/>
                  <a:pt x="4790" y="1393"/>
                  <a:pt x="4804" y="1392"/>
                </a:cubicBezTo>
                <a:lnTo>
                  <a:pt x="4814" y="1391"/>
                </a:lnTo>
                <a:cubicBezTo>
                  <a:pt x="4846" y="1388"/>
                  <a:pt x="4877" y="1401"/>
                  <a:pt x="4897" y="1425"/>
                </a:cubicBezTo>
                <a:lnTo>
                  <a:pt x="4902" y="1431"/>
                </a:lnTo>
                <a:lnTo>
                  <a:pt x="4912" y="1445"/>
                </a:lnTo>
                <a:lnTo>
                  <a:pt x="4832" y="1402"/>
                </a:lnTo>
                <a:lnTo>
                  <a:pt x="4837" y="1402"/>
                </a:lnTo>
                <a:lnTo>
                  <a:pt x="4819" y="1404"/>
                </a:lnTo>
                <a:lnTo>
                  <a:pt x="4824" y="1403"/>
                </a:lnTo>
                <a:lnTo>
                  <a:pt x="4834" y="1401"/>
                </a:lnTo>
                <a:cubicBezTo>
                  <a:pt x="4855" y="1397"/>
                  <a:pt x="4876" y="1400"/>
                  <a:pt x="4895" y="1410"/>
                </a:cubicBezTo>
                <a:lnTo>
                  <a:pt x="4905" y="1415"/>
                </a:lnTo>
                <a:lnTo>
                  <a:pt x="4862" y="1404"/>
                </a:lnTo>
                <a:lnTo>
                  <a:pt x="4871" y="1404"/>
                </a:lnTo>
                <a:cubicBezTo>
                  <a:pt x="4893" y="1404"/>
                  <a:pt x="4914" y="1412"/>
                  <a:pt x="4931" y="1426"/>
                </a:cubicBezTo>
                <a:lnTo>
                  <a:pt x="4936" y="1430"/>
                </a:lnTo>
                <a:lnTo>
                  <a:pt x="4931" y="1425"/>
                </a:lnTo>
                <a:lnTo>
                  <a:pt x="4821" y="1433"/>
                </a:lnTo>
                <a:lnTo>
                  <a:pt x="4826" y="1429"/>
                </a:lnTo>
                <a:cubicBezTo>
                  <a:pt x="4834" y="1423"/>
                  <a:pt x="4842" y="1418"/>
                  <a:pt x="4851" y="1414"/>
                </a:cubicBezTo>
                <a:lnTo>
                  <a:pt x="4856" y="1412"/>
                </a:lnTo>
                <a:cubicBezTo>
                  <a:pt x="4901" y="1394"/>
                  <a:pt x="4952" y="1413"/>
                  <a:pt x="4975" y="1455"/>
                </a:cubicBezTo>
                <a:lnTo>
                  <a:pt x="4980" y="1464"/>
                </a:lnTo>
                <a:lnTo>
                  <a:pt x="4987" y="1478"/>
                </a:lnTo>
                <a:lnTo>
                  <a:pt x="4937" y="1431"/>
                </a:lnTo>
                <a:lnTo>
                  <a:pt x="4942" y="1433"/>
                </a:lnTo>
                <a:lnTo>
                  <a:pt x="4934" y="1430"/>
                </a:lnTo>
                <a:cubicBezTo>
                  <a:pt x="4951" y="1435"/>
                  <a:pt x="4966" y="1443"/>
                  <a:pt x="4978" y="1456"/>
                </a:cubicBezTo>
                <a:lnTo>
                  <a:pt x="4983" y="1461"/>
                </a:lnTo>
                <a:lnTo>
                  <a:pt x="4965" y="1446"/>
                </a:lnTo>
                <a:lnTo>
                  <a:pt x="4970" y="1449"/>
                </a:lnTo>
                <a:lnTo>
                  <a:pt x="4902" y="1437"/>
                </a:lnTo>
                <a:lnTo>
                  <a:pt x="4907" y="1436"/>
                </a:lnTo>
                <a:lnTo>
                  <a:pt x="4890" y="1441"/>
                </a:lnTo>
                <a:lnTo>
                  <a:pt x="4895" y="1439"/>
                </a:lnTo>
                <a:cubicBezTo>
                  <a:pt x="4920" y="1429"/>
                  <a:pt x="4949" y="1430"/>
                  <a:pt x="4973" y="1443"/>
                </a:cubicBezTo>
                <a:lnTo>
                  <a:pt x="4983" y="1448"/>
                </a:lnTo>
                <a:lnTo>
                  <a:pt x="4981" y="1446"/>
                </a:lnTo>
                <a:lnTo>
                  <a:pt x="4945" y="1439"/>
                </a:lnTo>
                <a:lnTo>
                  <a:pt x="4949" y="1439"/>
                </a:lnTo>
                <a:lnTo>
                  <a:pt x="4882" y="1468"/>
                </a:lnTo>
                <a:lnTo>
                  <a:pt x="4887" y="1463"/>
                </a:lnTo>
                <a:lnTo>
                  <a:pt x="4892" y="1458"/>
                </a:lnTo>
                <a:cubicBezTo>
                  <a:pt x="4929" y="1420"/>
                  <a:pt x="4990" y="1420"/>
                  <a:pt x="5027" y="1458"/>
                </a:cubicBezTo>
                <a:lnTo>
                  <a:pt x="5032" y="1463"/>
                </a:lnTo>
                <a:lnTo>
                  <a:pt x="5037" y="1468"/>
                </a:lnTo>
                <a:lnTo>
                  <a:pt x="4934" y="1446"/>
                </a:lnTo>
                <a:lnTo>
                  <a:pt x="4939" y="1444"/>
                </a:lnTo>
                <a:cubicBezTo>
                  <a:pt x="4944" y="1442"/>
                  <a:pt x="4950" y="1440"/>
                  <a:pt x="4956" y="1439"/>
                </a:cubicBezTo>
                <a:lnTo>
                  <a:pt x="4961" y="1438"/>
                </a:lnTo>
                <a:cubicBezTo>
                  <a:pt x="4995" y="1431"/>
                  <a:pt x="5031" y="1444"/>
                  <a:pt x="5053" y="1471"/>
                </a:cubicBezTo>
                <a:lnTo>
                  <a:pt x="5058" y="1477"/>
                </a:lnTo>
                <a:lnTo>
                  <a:pt x="5068" y="1491"/>
                </a:lnTo>
                <a:lnTo>
                  <a:pt x="5007" y="1450"/>
                </a:lnTo>
                <a:lnTo>
                  <a:pt x="5012" y="1451"/>
                </a:lnTo>
                <a:lnTo>
                  <a:pt x="4993" y="1449"/>
                </a:lnTo>
                <a:lnTo>
                  <a:pt x="4998" y="1449"/>
                </a:lnTo>
                <a:cubicBezTo>
                  <a:pt x="5018" y="1449"/>
                  <a:pt x="5037" y="1456"/>
                  <a:pt x="5054" y="1467"/>
                </a:cubicBezTo>
                <a:lnTo>
                  <a:pt x="5064" y="1474"/>
                </a:lnTo>
                <a:lnTo>
                  <a:pt x="5036" y="1461"/>
                </a:lnTo>
                <a:lnTo>
                  <a:pt x="5046" y="1464"/>
                </a:lnTo>
                <a:cubicBezTo>
                  <a:pt x="5061" y="1468"/>
                  <a:pt x="5075" y="1476"/>
                  <a:pt x="5086" y="1488"/>
                </a:cubicBezTo>
                <a:lnTo>
                  <a:pt x="5095" y="1497"/>
                </a:lnTo>
                <a:cubicBezTo>
                  <a:pt x="5099" y="1500"/>
                  <a:pt x="5103" y="1504"/>
                  <a:pt x="5106" y="1509"/>
                </a:cubicBezTo>
                <a:lnTo>
                  <a:pt x="5116" y="1523"/>
                </a:lnTo>
                <a:lnTo>
                  <a:pt x="5047" y="1483"/>
                </a:lnTo>
                <a:lnTo>
                  <a:pt x="5057" y="1484"/>
                </a:lnTo>
                <a:lnTo>
                  <a:pt x="5012" y="1490"/>
                </a:lnTo>
                <a:lnTo>
                  <a:pt x="5017" y="1488"/>
                </a:lnTo>
                <a:cubicBezTo>
                  <a:pt x="5022" y="1486"/>
                  <a:pt x="5028" y="1484"/>
                  <a:pt x="5034" y="1483"/>
                </a:cubicBezTo>
                <a:lnTo>
                  <a:pt x="5039" y="1482"/>
                </a:lnTo>
                <a:cubicBezTo>
                  <a:pt x="5064" y="1477"/>
                  <a:pt x="5090" y="1482"/>
                  <a:pt x="5111" y="1497"/>
                </a:cubicBezTo>
                <a:lnTo>
                  <a:pt x="5120" y="1503"/>
                </a:lnTo>
                <a:cubicBezTo>
                  <a:pt x="5132" y="1511"/>
                  <a:pt x="5143" y="1522"/>
                  <a:pt x="5150" y="1536"/>
                </a:cubicBezTo>
                <a:lnTo>
                  <a:pt x="5155" y="1545"/>
                </a:lnTo>
                <a:lnTo>
                  <a:pt x="5155" y="1543"/>
                </a:lnTo>
                <a:lnTo>
                  <a:pt x="5041" y="1509"/>
                </a:lnTo>
                <a:lnTo>
                  <a:pt x="5046" y="1507"/>
                </a:lnTo>
                <a:lnTo>
                  <a:pt x="5051" y="1505"/>
                </a:lnTo>
                <a:cubicBezTo>
                  <a:pt x="5079" y="1494"/>
                  <a:pt x="5110" y="1497"/>
                  <a:pt x="5136" y="1512"/>
                </a:cubicBezTo>
                <a:lnTo>
                  <a:pt x="5141" y="1515"/>
                </a:lnTo>
                <a:lnTo>
                  <a:pt x="5146" y="1518"/>
                </a:lnTo>
                <a:lnTo>
                  <a:pt x="5078" y="1506"/>
                </a:lnTo>
                <a:lnTo>
                  <a:pt x="5083" y="1505"/>
                </a:lnTo>
                <a:cubicBezTo>
                  <a:pt x="5089" y="1504"/>
                  <a:pt x="5095" y="1503"/>
                  <a:pt x="5101" y="1503"/>
                </a:cubicBezTo>
                <a:lnTo>
                  <a:pt x="5106" y="1503"/>
                </a:lnTo>
                <a:cubicBezTo>
                  <a:pt x="5135" y="1503"/>
                  <a:pt x="5162" y="1516"/>
                  <a:pt x="5180" y="1538"/>
                </a:cubicBezTo>
                <a:lnTo>
                  <a:pt x="5185" y="1544"/>
                </a:lnTo>
                <a:cubicBezTo>
                  <a:pt x="5190" y="1550"/>
                  <a:pt x="5194" y="1556"/>
                  <a:pt x="5197" y="1563"/>
                </a:cubicBezTo>
                <a:lnTo>
                  <a:pt x="5201" y="1571"/>
                </a:lnTo>
                <a:lnTo>
                  <a:pt x="5187" y="1549"/>
                </a:lnTo>
                <a:lnTo>
                  <a:pt x="5197" y="1560"/>
                </a:lnTo>
                <a:lnTo>
                  <a:pt x="5175" y="1542"/>
                </a:lnTo>
                <a:lnTo>
                  <a:pt x="5185" y="1548"/>
                </a:lnTo>
                <a:lnTo>
                  <a:pt x="5154" y="1536"/>
                </a:lnTo>
                <a:lnTo>
                  <a:pt x="5164" y="1538"/>
                </a:lnTo>
                <a:cubicBezTo>
                  <a:pt x="5186" y="1543"/>
                  <a:pt x="5206" y="1554"/>
                  <a:pt x="5220" y="1572"/>
                </a:cubicBezTo>
                <a:lnTo>
                  <a:pt x="5229" y="1583"/>
                </a:lnTo>
                <a:lnTo>
                  <a:pt x="5241" y="1601"/>
                </a:lnTo>
                <a:lnTo>
                  <a:pt x="5243" y="1603"/>
                </a:lnTo>
                <a:lnTo>
                  <a:pt x="5164" y="1562"/>
                </a:lnTo>
                <a:lnTo>
                  <a:pt x="5169" y="1562"/>
                </a:lnTo>
                <a:lnTo>
                  <a:pt x="5174" y="1562"/>
                </a:lnTo>
                <a:cubicBezTo>
                  <a:pt x="5203" y="1562"/>
                  <a:pt x="5230" y="1575"/>
                  <a:pt x="5248" y="1597"/>
                </a:cubicBezTo>
                <a:lnTo>
                  <a:pt x="5258" y="1609"/>
                </a:lnTo>
                <a:lnTo>
                  <a:pt x="5261" y="1612"/>
                </a:lnTo>
                <a:lnTo>
                  <a:pt x="5212" y="1585"/>
                </a:lnTo>
                <a:lnTo>
                  <a:pt x="5217" y="1586"/>
                </a:lnTo>
                <a:lnTo>
                  <a:pt x="5198" y="1584"/>
                </a:lnTo>
                <a:lnTo>
                  <a:pt x="5203" y="1584"/>
                </a:lnTo>
                <a:cubicBezTo>
                  <a:pt x="5227" y="1584"/>
                  <a:pt x="5250" y="1593"/>
                  <a:pt x="5268" y="1609"/>
                </a:cubicBezTo>
                <a:lnTo>
                  <a:pt x="5278" y="1618"/>
                </a:lnTo>
                <a:lnTo>
                  <a:pt x="5256" y="1604"/>
                </a:lnTo>
                <a:lnTo>
                  <a:pt x="5266" y="1609"/>
                </a:lnTo>
                <a:cubicBezTo>
                  <a:pt x="5272" y="1611"/>
                  <a:pt x="5277" y="1615"/>
                  <a:pt x="5282" y="1619"/>
                </a:cubicBezTo>
                <a:lnTo>
                  <a:pt x="5291" y="1626"/>
                </a:lnTo>
                <a:lnTo>
                  <a:pt x="5260" y="1610"/>
                </a:lnTo>
                <a:lnTo>
                  <a:pt x="5270" y="1613"/>
                </a:lnTo>
                <a:cubicBezTo>
                  <a:pt x="5285" y="1617"/>
                  <a:pt x="5299" y="1625"/>
                  <a:pt x="5310" y="1637"/>
                </a:cubicBezTo>
                <a:lnTo>
                  <a:pt x="5320" y="1647"/>
                </a:lnTo>
                <a:lnTo>
                  <a:pt x="5252" y="1618"/>
                </a:lnTo>
                <a:lnTo>
                  <a:pt x="5257" y="1618"/>
                </a:lnTo>
                <a:lnTo>
                  <a:pt x="5262" y="1618"/>
                </a:lnTo>
                <a:cubicBezTo>
                  <a:pt x="5279" y="1618"/>
                  <a:pt x="5295" y="1623"/>
                  <a:pt x="5309" y="1631"/>
                </a:cubicBezTo>
                <a:lnTo>
                  <a:pt x="5318" y="1636"/>
                </a:lnTo>
                <a:lnTo>
                  <a:pt x="5317" y="1634"/>
                </a:lnTo>
                <a:cubicBezTo>
                  <a:pt x="5332" y="1640"/>
                  <a:pt x="5345" y="1650"/>
                  <a:pt x="5355" y="1662"/>
                </a:cubicBezTo>
                <a:lnTo>
                  <a:pt x="5365" y="1674"/>
                </a:lnTo>
                <a:lnTo>
                  <a:pt x="5369" y="1678"/>
                </a:lnTo>
                <a:lnTo>
                  <a:pt x="5266" y="1656"/>
                </a:lnTo>
                <a:lnTo>
                  <a:pt x="5271" y="1654"/>
                </a:lnTo>
                <a:lnTo>
                  <a:pt x="5249" y="1667"/>
                </a:lnTo>
                <a:lnTo>
                  <a:pt x="5253" y="1664"/>
                </a:lnTo>
                <a:cubicBezTo>
                  <a:pt x="5291" y="1635"/>
                  <a:pt x="5345" y="1639"/>
                  <a:pt x="5378" y="1673"/>
                </a:cubicBezTo>
                <a:lnTo>
                  <a:pt x="5383" y="1678"/>
                </a:lnTo>
                <a:lnTo>
                  <a:pt x="5388" y="1683"/>
                </a:lnTo>
                <a:lnTo>
                  <a:pt x="5293" y="1659"/>
                </a:lnTo>
                <a:lnTo>
                  <a:pt x="5303" y="1656"/>
                </a:lnTo>
                <a:cubicBezTo>
                  <a:pt x="5312" y="1653"/>
                  <a:pt x="5321" y="1651"/>
                  <a:pt x="5330" y="1651"/>
                </a:cubicBezTo>
                <a:lnTo>
                  <a:pt x="5340" y="1651"/>
                </a:lnTo>
                <a:cubicBezTo>
                  <a:pt x="5364" y="1651"/>
                  <a:pt x="5387" y="1660"/>
                  <a:pt x="5404" y="1676"/>
                </a:cubicBezTo>
                <a:lnTo>
                  <a:pt x="5413" y="1684"/>
                </a:lnTo>
                <a:cubicBezTo>
                  <a:pt x="5420" y="1690"/>
                  <a:pt x="5426" y="1697"/>
                  <a:pt x="5431" y="1705"/>
                </a:cubicBezTo>
                <a:lnTo>
                  <a:pt x="5436" y="1713"/>
                </a:lnTo>
                <a:lnTo>
                  <a:pt x="5438" y="1715"/>
                </a:lnTo>
                <a:lnTo>
                  <a:pt x="5378" y="1676"/>
                </a:lnTo>
                <a:lnTo>
                  <a:pt x="5383" y="1677"/>
                </a:lnTo>
                <a:lnTo>
                  <a:pt x="5346" y="1677"/>
                </a:lnTo>
                <a:lnTo>
                  <a:pt x="5351" y="1676"/>
                </a:lnTo>
                <a:cubicBezTo>
                  <a:pt x="5369" y="1673"/>
                  <a:pt x="5388" y="1674"/>
                  <a:pt x="5405" y="1681"/>
                </a:cubicBezTo>
                <a:lnTo>
                  <a:pt x="5415" y="1685"/>
                </a:lnTo>
                <a:cubicBezTo>
                  <a:pt x="5424" y="1689"/>
                  <a:pt x="5432" y="1694"/>
                  <a:pt x="5439" y="1700"/>
                </a:cubicBezTo>
                <a:lnTo>
                  <a:pt x="5449" y="1708"/>
                </a:lnTo>
                <a:lnTo>
                  <a:pt x="5436" y="1699"/>
                </a:lnTo>
                <a:lnTo>
                  <a:pt x="5445" y="1704"/>
                </a:lnTo>
                <a:lnTo>
                  <a:pt x="5444" y="1702"/>
                </a:lnTo>
                <a:lnTo>
                  <a:pt x="5427" y="1697"/>
                </a:lnTo>
                <a:lnTo>
                  <a:pt x="5432" y="1698"/>
                </a:lnTo>
                <a:lnTo>
                  <a:pt x="5378" y="1703"/>
                </a:lnTo>
                <a:lnTo>
                  <a:pt x="5383" y="1701"/>
                </a:lnTo>
                <a:lnTo>
                  <a:pt x="5326" y="1764"/>
                </a:lnTo>
                <a:lnTo>
                  <a:pt x="5328" y="1757"/>
                </a:lnTo>
                <a:lnTo>
                  <a:pt x="5332" y="1746"/>
                </a:lnTo>
                <a:lnTo>
                  <a:pt x="5332" y="1742"/>
                </a:lnTo>
                <a:cubicBezTo>
                  <a:pt x="5343" y="1699"/>
                  <a:pt x="5381" y="1669"/>
                  <a:pt x="5425" y="1669"/>
                </a:cubicBezTo>
                <a:lnTo>
                  <a:pt x="5428" y="1669"/>
                </a:lnTo>
                <a:cubicBezTo>
                  <a:pt x="5475" y="1669"/>
                  <a:pt x="5515" y="1703"/>
                  <a:pt x="5523" y="1750"/>
                </a:cubicBezTo>
                <a:lnTo>
                  <a:pt x="5525" y="1762"/>
                </a:lnTo>
                <a:lnTo>
                  <a:pt x="5528" y="1783"/>
                </a:lnTo>
                <a:lnTo>
                  <a:pt x="5531" y="1809"/>
                </a:lnTo>
                <a:lnTo>
                  <a:pt x="5533" y="1823"/>
                </a:lnTo>
                <a:lnTo>
                  <a:pt x="5524" y="1793"/>
                </a:lnTo>
                <a:lnTo>
                  <a:pt x="5534" y="1814"/>
                </a:lnTo>
                <a:lnTo>
                  <a:pt x="5512" y="1784"/>
                </a:lnTo>
                <a:lnTo>
                  <a:pt x="5522" y="1793"/>
                </a:lnTo>
                <a:cubicBezTo>
                  <a:pt x="5528" y="1799"/>
                  <a:pt x="5534" y="1806"/>
                  <a:pt x="5539" y="1814"/>
                </a:cubicBezTo>
                <a:lnTo>
                  <a:pt x="5544" y="1822"/>
                </a:lnTo>
                <a:lnTo>
                  <a:pt x="5522" y="1798"/>
                </a:lnTo>
                <a:lnTo>
                  <a:pt x="5527" y="1802"/>
                </a:lnTo>
                <a:lnTo>
                  <a:pt x="5384" y="1830"/>
                </a:lnTo>
                <a:lnTo>
                  <a:pt x="5389" y="1821"/>
                </a:lnTo>
                <a:lnTo>
                  <a:pt x="5389" y="1819"/>
                </a:lnTo>
                <a:cubicBezTo>
                  <a:pt x="5410" y="1772"/>
                  <a:pt x="5464" y="1750"/>
                  <a:pt x="5512" y="1769"/>
                </a:cubicBezTo>
                <a:lnTo>
                  <a:pt x="5517" y="1771"/>
                </a:lnTo>
                <a:cubicBezTo>
                  <a:pt x="5526" y="1775"/>
                  <a:pt x="5534" y="1780"/>
                  <a:pt x="5541" y="1786"/>
                </a:cubicBezTo>
                <a:lnTo>
                  <a:pt x="5546" y="1790"/>
                </a:lnTo>
                <a:lnTo>
                  <a:pt x="5496" y="1769"/>
                </a:lnTo>
                <a:lnTo>
                  <a:pt x="5506" y="1770"/>
                </a:lnTo>
                <a:lnTo>
                  <a:pt x="5429" y="1798"/>
                </a:lnTo>
                <a:lnTo>
                  <a:pt x="5434" y="1793"/>
                </a:lnTo>
                <a:lnTo>
                  <a:pt x="5439" y="1788"/>
                </a:lnTo>
                <a:cubicBezTo>
                  <a:pt x="5466" y="1760"/>
                  <a:pt x="5506" y="1752"/>
                  <a:pt x="5542" y="1766"/>
                </a:cubicBezTo>
                <a:lnTo>
                  <a:pt x="5547" y="1768"/>
                </a:lnTo>
                <a:lnTo>
                  <a:pt x="5558" y="1774"/>
                </a:lnTo>
                <a:lnTo>
                  <a:pt x="5460" y="1781"/>
                </a:lnTo>
                <a:lnTo>
                  <a:pt x="5470" y="1774"/>
                </a:lnTo>
                <a:cubicBezTo>
                  <a:pt x="5476" y="1770"/>
                  <a:pt x="5483" y="1766"/>
                  <a:pt x="5490" y="1763"/>
                </a:cubicBezTo>
                <a:lnTo>
                  <a:pt x="5500" y="1759"/>
                </a:lnTo>
                <a:cubicBezTo>
                  <a:pt x="5514" y="1754"/>
                  <a:pt x="5530" y="1751"/>
                  <a:pt x="5545" y="1753"/>
                </a:cubicBezTo>
                <a:lnTo>
                  <a:pt x="5555" y="1754"/>
                </a:lnTo>
                <a:lnTo>
                  <a:pt x="5535" y="1754"/>
                </a:lnTo>
                <a:lnTo>
                  <a:pt x="5544" y="1753"/>
                </a:lnTo>
                <a:lnTo>
                  <a:pt x="5490" y="1777"/>
                </a:lnTo>
                <a:lnTo>
                  <a:pt x="5500" y="1768"/>
                </a:lnTo>
                <a:cubicBezTo>
                  <a:pt x="5511" y="1759"/>
                  <a:pt x="5523" y="1752"/>
                  <a:pt x="5537" y="1748"/>
                </a:cubicBezTo>
                <a:lnTo>
                  <a:pt x="5547" y="1745"/>
                </a:lnTo>
                <a:lnTo>
                  <a:pt x="5566" y="1740"/>
                </a:lnTo>
                <a:cubicBezTo>
                  <a:pt x="5584" y="1737"/>
                  <a:pt x="5603" y="1738"/>
                  <a:pt x="5620" y="1745"/>
                </a:cubicBezTo>
                <a:lnTo>
                  <a:pt x="5625" y="1747"/>
                </a:lnTo>
                <a:lnTo>
                  <a:pt x="5589" y="1740"/>
                </a:lnTo>
                <a:lnTo>
                  <a:pt x="5593" y="1740"/>
                </a:lnTo>
                <a:lnTo>
                  <a:pt x="5512" y="1786"/>
                </a:lnTo>
                <a:lnTo>
                  <a:pt x="5517" y="1778"/>
                </a:lnTo>
                <a:lnTo>
                  <a:pt x="5530" y="1761"/>
                </a:lnTo>
                <a:cubicBezTo>
                  <a:pt x="5563" y="1721"/>
                  <a:pt x="5623" y="1715"/>
                  <a:pt x="5663" y="1748"/>
                </a:cubicBezTo>
                <a:lnTo>
                  <a:pt x="5668" y="1752"/>
                </a:lnTo>
                <a:cubicBezTo>
                  <a:pt x="5673" y="1756"/>
                  <a:pt x="5678" y="1760"/>
                  <a:pt x="5682" y="1765"/>
                </a:cubicBezTo>
                <a:lnTo>
                  <a:pt x="5687" y="1771"/>
                </a:lnTo>
                <a:lnTo>
                  <a:pt x="5632" y="1738"/>
                </a:lnTo>
                <a:lnTo>
                  <a:pt x="5642" y="1740"/>
                </a:lnTo>
                <a:lnTo>
                  <a:pt x="5550" y="1773"/>
                </a:lnTo>
                <a:lnTo>
                  <a:pt x="5555" y="1767"/>
                </a:lnTo>
                <a:lnTo>
                  <a:pt x="5545" y="1781"/>
                </a:lnTo>
                <a:lnTo>
                  <a:pt x="5549" y="1774"/>
                </a:lnTo>
                <a:cubicBezTo>
                  <a:pt x="5570" y="1738"/>
                  <a:pt x="5611" y="1719"/>
                  <a:pt x="5651" y="1727"/>
                </a:cubicBezTo>
                <a:lnTo>
                  <a:pt x="5656" y="1728"/>
                </a:lnTo>
                <a:cubicBezTo>
                  <a:pt x="5662" y="1729"/>
                  <a:pt x="5668" y="1731"/>
                  <a:pt x="5673" y="1733"/>
                </a:cubicBezTo>
                <a:lnTo>
                  <a:pt x="5678" y="1735"/>
                </a:lnTo>
                <a:lnTo>
                  <a:pt x="5593" y="1742"/>
                </a:lnTo>
                <a:lnTo>
                  <a:pt x="5598" y="1739"/>
                </a:lnTo>
                <a:cubicBezTo>
                  <a:pt x="5602" y="1737"/>
                  <a:pt x="5607" y="1734"/>
                  <a:pt x="5612" y="1732"/>
                </a:cubicBezTo>
                <a:lnTo>
                  <a:pt x="5617" y="1730"/>
                </a:lnTo>
                <a:cubicBezTo>
                  <a:pt x="5645" y="1719"/>
                  <a:pt x="5676" y="1722"/>
                  <a:pt x="5702" y="1737"/>
                </a:cubicBezTo>
                <a:lnTo>
                  <a:pt x="5707" y="1740"/>
                </a:lnTo>
                <a:lnTo>
                  <a:pt x="5722" y="1752"/>
                </a:lnTo>
                <a:lnTo>
                  <a:pt x="5644" y="1732"/>
                </a:lnTo>
                <a:lnTo>
                  <a:pt x="5654" y="1730"/>
                </a:lnTo>
                <a:lnTo>
                  <a:pt x="5605" y="1757"/>
                </a:lnTo>
                <a:lnTo>
                  <a:pt x="5610" y="1752"/>
                </a:lnTo>
                <a:lnTo>
                  <a:pt x="5607" y="1754"/>
                </a:lnTo>
                <a:cubicBezTo>
                  <a:pt x="5629" y="1726"/>
                  <a:pt x="5665" y="1713"/>
                  <a:pt x="5700" y="1720"/>
                </a:cubicBezTo>
                <a:lnTo>
                  <a:pt x="5705" y="1721"/>
                </a:lnTo>
                <a:cubicBezTo>
                  <a:pt x="5711" y="1722"/>
                  <a:pt x="5717" y="1724"/>
                  <a:pt x="5722" y="1726"/>
                </a:cubicBezTo>
                <a:lnTo>
                  <a:pt x="5727" y="1728"/>
                </a:lnTo>
                <a:lnTo>
                  <a:pt x="5642" y="1735"/>
                </a:lnTo>
                <a:lnTo>
                  <a:pt x="5647" y="1732"/>
                </a:lnTo>
                <a:lnTo>
                  <a:pt x="5652" y="1729"/>
                </a:lnTo>
                <a:cubicBezTo>
                  <a:pt x="5690" y="1706"/>
                  <a:pt x="5738" y="1712"/>
                  <a:pt x="5769" y="1744"/>
                </a:cubicBezTo>
                <a:lnTo>
                  <a:pt x="5774" y="1749"/>
                </a:lnTo>
                <a:lnTo>
                  <a:pt x="5756" y="1734"/>
                </a:lnTo>
                <a:lnTo>
                  <a:pt x="5761" y="1737"/>
                </a:lnTo>
                <a:lnTo>
                  <a:pt x="5644" y="1752"/>
                </a:lnTo>
                <a:lnTo>
                  <a:pt x="5649" y="1747"/>
                </a:lnTo>
                <a:lnTo>
                  <a:pt x="5637" y="1761"/>
                </a:lnTo>
                <a:lnTo>
                  <a:pt x="5641" y="1755"/>
                </a:lnTo>
                <a:cubicBezTo>
                  <a:pt x="5651" y="1739"/>
                  <a:pt x="5667" y="1727"/>
                  <a:pt x="5685" y="1719"/>
                </a:cubicBezTo>
                <a:lnTo>
                  <a:pt x="5695" y="1715"/>
                </a:lnTo>
                <a:cubicBezTo>
                  <a:pt x="5712" y="1708"/>
                  <a:pt x="5731" y="1707"/>
                  <a:pt x="5749" y="1710"/>
                </a:cubicBezTo>
                <a:lnTo>
                  <a:pt x="5759" y="1712"/>
                </a:lnTo>
                <a:cubicBezTo>
                  <a:pt x="5768" y="1714"/>
                  <a:pt x="5776" y="1717"/>
                  <a:pt x="5783" y="1721"/>
                </a:cubicBezTo>
                <a:lnTo>
                  <a:pt x="5793" y="1726"/>
                </a:lnTo>
                <a:lnTo>
                  <a:pt x="5683" y="1744"/>
                </a:lnTo>
                <a:lnTo>
                  <a:pt x="5688" y="1739"/>
                </a:lnTo>
                <a:lnTo>
                  <a:pt x="5692" y="1735"/>
                </a:lnTo>
                <a:cubicBezTo>
                  <a:pt x="5711" y="1716"/>
                  <a:pt x="5737" y="1705"/>
                  <a:pt x="5764" y="1707"/>
                </a:cubicBezTo>
                <a:cubicBezTo>
                  <a:pt x="5791" y="1708"/>
                  <a:pt x="5816" y="1720"/>
                  <a:pt x="5833" y="1741"/>
                </a:cubicBezTo>
                <a:lnTo>
                  <a:pt x="5838" y="1747"/>
                </a:lnTo>
                <a:lnTo>
                  <a:pt x="5843" y="1753"/>
                </a:lnTo>
                <a:lnTo>
                  <a:pt x="5702" y="1747"/>
                </a:lnTo>
                <a:lnTo>
                  <a:pt x="5707" y="1742"/>
                </a:lnTo>
                <a:lnTo>
                  <a:pt x="5712" y="1737"/>
                </a:lnTo>
                <a:cubicBezTo>
                  <a:pt x="5727" y="1721"/>
                  <a:pt x="5748" y="1711"/>
                  <a:pt x="5770" y="1709"/>
                </a:cubicBezTo>
                <a:lnTo>
                  <a:pt x="5780" y="1708"/>
                </a:lnTo>
                <a:cubicBezTo>
                  <a:pt x="5796" y="1706"/>
                  <a:pt x="5813" y="1709"/>
                  <a:pt x="5828" y="1716"/>
                </a:cubicBezTo>
                <a:lnTo>
                  <a:pt x="5837" y="1720"/>
                </a:lnTo>
                <a:cubicBezTo>
                  <a:pt x="5851" y="1726"/>
                  <a:pt x="5863" y="1735"/>
                  <a:pt x="5872" y="1746"/>
                </a:cubicBezTo>
                <a:lnTo>
                  <a:pt x="5877" y="1752"/>
                </a:lnTo>
                <a:lnTo>
                  <a:pt x="5863" y="1739"/>
                </a:lnTo>
                <a:lnTo>
                  <a:pt x="5868" y="1743"/>
                </a:lnTo>
                <a:lnTo>
                  <a:pt x="5748" y="1743"/>
                </a:lnTo>
                <a:lnTo>
                  <a:pt x="5753" y="1739"/>
                </a:lnTo>
                <a:lnTo>
                  <a:pt x="5758" y="1735"/>
                </a:lnTo>
                <a:cubicBezTo>
                  <a:pt x="5788" y="1711"/>
                  <a:pt x="5828" y="1707"/>
                  <a:pt x="5861" y="1724"/>
                </a:cubicBezTo>
                <a:lnTo>
                  <a:pt x="5871" y="1729"/>
                </a:lnTo>
                <a:cubicBezTo>
                  <a:pt x="5881" y="1733"/>
                  <a:pt x="5889" y="1739"/>
                  <a:pt x="5896" y="1747"/>
                </a:cubicBezTo>
                <a:lnTo>
                  <a:pt x="5905" y="1756"/>
                </a:lnTo>
                <a:lnTo>
                  <a:pt x="5887" y="1741"/>
                </a:lnTo>
                <a:lnTo>
                  <a:pt x="5897" y="1747"/>
                </a:lnTo>
                <a:cubicBezTo>
                  <a:pt x="5904" y="1751"/>
                  <a:pt x="5910" y="1756"/>
                  <a:pt x="5915" y="1762"/>
                </a:cubicBezTo>
                <a:lnTo>
                  <a:pt x="5925" y="1772"/>
                </a:lnTo>
                <a:cubicBezTo>
                  <a:pt x="5932" y="1778"/>
                  <a:pt x="5937" y="1785"/>
                  <a:pt x="5941" y="1793"/>
                </a:cubicBezTo>
                <a:lnTo>
                  <a:pt x="5946" y="1802"/>
                </a:lnTo>
                <a:lnTo>
                  <a:pt x="5949" y="1806"/>
                </a:lnTo>
                <a:lnTo>
                  <a:pt x="5921" y="1777"/>
                </a:lnTo>
                <a:lnTo>
                  <a:pt x="5930" y="1783"/>
                </a:lnTo>
                <a:cubicBezTo>
                  <a:pt x="5935" y="1786"/>
                  <a:pt x="5940" y="1790"/>
                  <a:pt x="5944" y="1795"/>
                </a:cubicBezTo>
                <a:lnTo>
                  <a:pt x="5954" y="1805"/>
                </a:lnTo>
                <a:lnTo>
                  <a:pt x="5922" y="1783"/>
                </a:lnTo>
                <a:lnTo>
                  <a:pt x="5932" y="1787"/>
                </a:lnTo>
                <a:lnTo>
                  <a:pt x="5934" y="1788"/>
                </a:lnTo>
                <a:cubicBezTo>
                  <a:pt x="5956" y="1794"/>
                  <a:pt x="5976" y="1809"/>
                  <a:pt x="5988" y="1829"/>
                </a:cubicBezTo>
                <a:lnTo>
                  <a:pt x="5993" y="1837"/>
                </a:lnTo>
                <a:lnTo>
                  <a:pt x="6001" y="1853"/>
                </a:lnTo>
                <a:lnTo>
                  <a:pt x="5866" y="1813"/>
                </a:lnTo>
                <a:lnTo>
                  <a:pt x="5871" y="1810"/>
                </a:lnTo>
                <a:lnTo>
                  <a:pt x="5865" y="1814"/>
                </a:lnTo>
                <a:cubicBezTo>
                  <a:pt x="5895" y="1790"/>
                  <a:pt x="5935" y="1786"/>
                  <a:pt x="5968" y="1803"/>
                </a:cubicBezTo>
                <a:lnTo>
                  <a:pt x="5978" y="1808"/>
                </a:lnTo>
                <a:cubicBezTo>
                  <a:pt x="5990" y="1814"/>
                  <a:pt x="6001" y="1822"/>
                  <a:pt x="6009" y="1832"/>
                </a:cubicBezTo>
                <a:lnTo>
                  <a:pt x="6014" y="1838"/>
                </a:lnTo>
                <a:lnTo>
                  <a:pt x="6019" y="1844"/>
                </a:lnTo>
                <a:lnTo>
                  <a:pt x="5945" y="1809"/>
                </a:lnTo>
                <a:lnTo>
                  <a:pt x="5955" y="1809"/>
                </a:lnTo>
                <a:cubicBezTo>
                  <a:pt x="5962" y="1809"/>
                  <a:pt x="5969" y="1810"/>
                  <a:pt x="5976" y="1812"/>
                </a:cubicBezTo>
                <a:lnTo>
                  <a:pt x="5985" y="1814"/>
                </a:lnTo>
                <a:lnTo>
                  <a:pt x="5964" y="1811"/>
                </a:lnTo>
                <a:lnTo>
                  <a:pt x="5974" y="1811"/>
                </a:lnTo>
                <a:cubicBezTo>
                  <a:pt x="5989" y="1811"/>
                  <a:pt x="6004" y="1815"/>
                  <a:pt x="6017" y="1822"/>
                </a:cubicBezTo>
                <a:lnTo>
                  <a:pt x="6027" y="1827"/>
                </a:lnTo>
                <a:cubicBezTo>
                  <a:pt x="6033" y="1830"/>
                  <a:pt x="6039" y="1833"/>
                  <a:pt x="6044" y="1838"/>
                </a:cubicBezTo>
                <a:lnTo>
                  <a:pt x="6049" y="1842"/>
                </a:lnTo>
                <a:lnTo>
                  <a:pt x="6025" y="1827"/>
                </a:lnTo>
                <a:lnTo>
                  <a:pt x="6030" y="1829"/>
                </a:lnTo>
                <a:lnTo>
                  <a:pt x="5934" y="1844"/>
                </a:lnTo>
                <a:lnTo>
                  <a:pt x="5939" y="1840"/>
                </a:lnTo>
                <a:lnTo>
                  <a:pt x="5936" y="1843"/>
                </a:lnTo>
                <a:cubicBezTo>
                  <a:pt x="5961" y="1818"/>
                  <a:pt x="5997" y="1808"/>
                  <a:pt x="6031" y="1819"/>
                </a:cubicBezTo>
                <a:lnTo>
                  <a:pt x="6041" y="1822"/>
                </a:lnTo>
                <a:lnTo>
                  <a:pt x="6023" y="1818"/>
                </a:lnTo>
                <a:lnTo>
                  <a:pt x="6033" y="1819"/>
                </a:lnTo>
                <a:cubicBezTo>
                  <a:pt x="6047" y="1820"/>
                  <a:pt x="6061" y="1825"/>
                  <a:pt x="6073" y="1832"/>
                </a:cubicBezTo>
                <a:lnTo>
                  <a:pt x="6078" y="1835"/>
                </a:lnTo>
                <a:lnTo>
                  <a:pt x="6083" y="1838"/>
                </a:lnTo>
                <a:lnTo>
                  <a:pt x="5966" y="1853"/>
                </a:lnTo>
                <a:lnTo>
                  <a:pt x="5971" y="1848"/>
                </a:lnTo>
                <a:lnTo>
                  <a:pt x="5968" y="1850"/>
                </a:lnTo>
                <a:cubicBezTo>
                  <a:pt x="5990" y="1822"/>
                  <a:pt x="6026" y="1809"/>
                  <a:pt x="6061" y="1816"/>
                </a:cubicBezTo>
                <a:lnTo>
                  <a:pt x="6071" y="1818"/>
                </a:lnTo>
                <a:lnTo>
                  <a:pt x="6043" y="1817"/>
                </a:lnTo>
                <a:lnTo>
                  <a:pt x="6053" y="1816"/>
                </a:lnTo>
                <a:cubicBezTo>
                  <a:pt x="6073" y="1814"/>
                  <a:pt x="6094" y="1819"/>
                  <a:pt x="6112" y="1829"/>
                </a:cubicBezTo>
                <a:lnTo>
                  <a:pt x="6122" y="1835"/>
                </a:lnTo>
                <a:lnTo>
                  <a:pt x="6052" y="1824"/>
                </a:lnTo>
                <a:lnTo>
                  <a:pt x="6061" y="1822"/>
                </a:lnTo>
                <a:cubicBezTo>
                  <a:pt x="6071" y="1820"/>
                  <a:pt x="6081" y="1819"/>
                  <a:pt x="6091" y="1820"/>
                </a:cubicBezTo>
                <a:lnTo>
                  <a:pt x="6101" y="1821"/>
                </a:lnTo>
                <a:lnTo>
                  <a:pt x="6073" y="1822"/>
                </a:lnTo>
                <a:lnTo>
                  <a:pt x="6083" y="1820"/>
                </a:lnTo>
                <a:cubicBezTo>
                  <a:pt x="6092" y="1818"/>
                  <a:pt x="6102" y="1818"/>
                  <a:pt x="6111" y="1819"/>
                </a:cubicBezTo>
                <a:lnTo>
                  <a:pt x="6121" y="1820"/>
                </a:lnTo>
                <a:lnTo>
                  <a:pt x="6053" y="1840"/>
                </a:lnTo>
                <a:lnTo>
                  <a:pt x="6062" y="1833"/>
                </a:lnTo>
                <a:lnTo>
                  <a:pt x="6039" y="1858"/>
                </a:lnTo>
                <a:lnTo>
                  <a:pt x="6044" y="1850"/>
                </a:lnTo>
                <a:lnTo>
                  <a:pt x="6057" y="1833"/>
                </a:lnTo>
                <a:cubicBezTo>
                  <a:pt x="6087" y="1797"/>
                  <a:pt x="6139" y="1788"/>
                  <a:pt x="6180" y="1812"/>
                </a:cubicBezTo>
                <a:lnTo>
                  <a:pt x="6185" y="1815"/>
                </a:lnTo>
                <a:lnTo>
                  <a:pt x="6190" y="1818"/>
                </a:lnTo>
                <a:lnTo>
                  <a:pt x="6085" y="1822"/>
                </a:lnTo>
                <a:lnTo>
                  <a:pt x="6095" y="1815"/>
                </a:lnTo>
                <a:lnTo>
                  <a:pt x="6106" y="1808"/>
                </a:lnTo>
                <a:cubicBezTo>
                  <a:pt x="6133" y="1790"/>
                  <a:pt x="6166" y="1787"/>
                  <a:pt x="6195" y="1798"/>
                </a:cubicBezTo>
                <a:lnTo>
                  <a:pt x="6200" y="1800"/>
                </a:lnTo>
                <a:lnTo>
                  <a:pt x="6205" y="1802"/>
                </a:lnTo>
                <a:lnTo>
                  <a:pt x="6091" y="1836"/>
                </a:lnTo>
                <a:lnTo>
                  <a:pt x="6096" y="1829"/>
                </a:lnTo>
                <a:lnTo>
                  <a:pt x="6106" y="1817"/>
                </a:lnTo>
                <a:cubicBezTo>
                  <a:pt x="6132" y="1785"/>
                  <a:pt x="6177" y="1774"/>
                  <a:pt x="6215" y="1789"/>
                </a:cubicBezTo>
                <a:lnTo>
                  <a:pt x="6220" y="1791"/>
                </a:lnTo>
                <a:cubicBezTo>
                  <a:pt x="6229" y="1795"/>
                  <a:pt x="6237" y="1800"/>
                  <a:pt x="6244" y="1806"/>
                </a:cubicBezTo>
                <a:lnTo>
                  <a:pt x="6249" y="1810"/>
                </a:lnTo>
                <a:lnTo>
                  <a:pt x="6200" y="1789"/>
                </a:lnTo>
                <a:lnTo>
                  <a:pt x="6209" y="1790"/>
                </a:lnTo>
                <a:lnTo>
                  <a:pt x="6208" y="1789"/>
                </a:lnTo>
                <a:lnTo>
                  <a:pt x="6209" y="1789"/>
                </a:lnTo>
                <a:cubicBezTo>
                  <a:pt x="6241" y="1786"/>
                  <a:pt x="6272" y="1799"/>
                  <a:pt x="6292" y="1823"/>
                </a:cubicBezTo>
                <a:lnTo>
                  <a:pt x="6297" y="1829"/>
                </a:lnTo>
                <a:lnTo>
                  <a:pt x="6273" y="1808"/>
                </a:lnTo>
                <a:lnTo>
                  <a:pt x="6278" y="1811"/>
                </a:lnTo>
                <a:lnTo>
                  <a:pt x="6143" y="1851"/>
                </a:lnTo>
                <a:lnTo>
                  <a:pt x="6148" y="1841"/>
                </a:lnTo>
                <a:lnTo>
                  <a:pt x="6150" y="1835"/>
                </a:lnTo>
                <a:cubicBezTo>
                  <a:pt x="6161" y="1809"/>
                  <a:pt x="6182" y="1789"/>
                  <a:pt x="6208" y="1780"/>
                </a:cubicBezTo>
                <a:lnTo>
                  <a:pt x="6217" y="1777"/>
                </a:lnTo>
                <a:cubicBezTo>
                  <a:pt x="6252" y="1766"/>
                  <a:pt x="6290" y="1775"/>
                  <a:pt x="6315" y="1801"/>
                </a:cubicBezTo>
                <a:lnTo>
                  <a:pt x="6320" y="1806"/>
                </a:lnTo>
                <a:lnTo>
                  <a:pt x="6317" y="1803"/>
                </a:lnTo>
                <a:lnTo>
                  <a:pt x="6208" y="1795"/>
                </a:lnTo>
                <a:lnTo>
                  <a:pt x="6213" y="1792"/>
                </a:lnTo>
                <a:lnTo>
                  <a:pt x="6207" y="1796"/>
                </a:lnTo>
                <a:cubicBezTo>
                  <a:pt x="6239" y="1770"/>
                  <a:pt x="6282" y="1768"/>
                  <a:pt x="6317" y="1788"/>
                </a:cubicBezTo>
                <a:lnTo>
                  <a:pt x="6322" y="1791"/>
                </a:lnTo>
                <a:cubicBezTo>
                  <a:pt x="6329" y="1795"/>
                  <a:pt x="6335" y="1800"/>
                  <a:pt x="6340" y="1806"/>
                </a:cubicBezTo>
                <a:lnTo>
                  <a:pt x="6345" y="1811"/>
                </a:lnTo>
                <a:lnTo>
                  <a:pt x="6356" y="1823"/>
                </a:lnTo>
                <a:lnTo>
                  <a:pt x="6325" y="1799"/>
                </a:lnTo>
                <a:lnTo>
                  <a:pt x="6329" y="1801"/>
                </a:lnTo>
                <a:lnTo>
                  <a:pt x="6203" y="1840"/>
                </a:lnTo>
                <a:lnTo>
                  <a:pt x="6208" y="1831"/>
                </a:lnTo>
                <a:lnTo>
                  <a:pt x="6211" y="1825"/>
                </a:lnTo>
                <a:cubicBezTo>
                  <a:pt x="6223" y="1801"/>
                  <a:pt x="6244" y="1783"/>
                  <a:pt x="6270" y="1775"/>
                </a:cubicBezTo>
                <a:cubicBezTo>
                  <a:pt x="6295" y="1768"/>
                  <a:pt x="6323" y="1771"/>
                  <a:pt x="6346" y="1785"/>
                </a:cubicBezTo>
                <a:lnTo>
                  <a:pt x="6351" y="1788"/>
                </a:lnTo>
                <a:lnTo>
                  <a:pt x="6366" y="1800"/>
                </a:lnTo>
                <a:lnTo>
                  <a:pt x="6288" y="1780"/>
                </a:lnTo>
                <a:lnTo>
                  <a:pt x="6293" y="1779"/>
                </a:lnTo>
                <a:lnTo>
                  <a:pt x="6276" y="1784"/>
                </a:lnTo>
                <a:lnTo>
                  <a:pt x="6281" y="1782"/>
                </a:lnTo>
                <a:cubicBezTo>
                  <a:pt x="6316" y="1768"/>
                  <a:pt x="6357" y="1776"/>
                  <a:pt x="6384" y="1804"/>
                </a:cubicBezTo>
                <a:lnTo>
                  <a:pt x="6389" y="1809"/>
                </a:lnTo>
                <a:lnTo>
                  <a:pt x="6393" y="1813"/>
                </a:lnTo>
                <a:lnTo>
                  <a:pt x="6290" y="1791"/>
                </a:lnTo>
                <a:lnTo>
                  <a:pt x="6295" y="1789"/>
                </a:lnTo>
                <a:lnTo>
                  <a:pt x="6270" y="1804"/>
                </a:lnTo>
                <a:lnTo>
                  <a:pt x="6275" y="1800"/>
                </a:lnTo>
                <a:cubicBezTo>
                  <a:pt x="6302" y="1778"/>
                  <a:pt x="6339" y="1772"/>
                  <a:pt x="6371" y="1785"/>
                </a:cubicBezTo>
                <a:lnTo>
                  <a:pt x="6381" y="1789"/>
                </a:lnTo>
                <a:cubicBezTo>
                  <a:pt x="6390" y="1793"/>
                  <a:pt x="6398" y="1798"/>
                  <a:pt x="6405" y="1804"/>
                </a:cubicBezTo>
                <a:lnTo>
                  <a:pt x="6415" y="1812"/>
                </a:lnTo>
                <a:lnTo>
                  <a:pt x="6320" y="1797"/>
                </a:lnTo>
                <a:lnTo>
                  <a:pt x="6325" y="1795"/>
                </a:lnTo>
                <a:lnTo>
                  <a:pt x="6303" y="1808"/>
                </a:lnTo>
                <a:lnTo>
                  <a:pt x="6307" y="1805"/>
                </a:lnTo>
                <a:cubicBezTo>
                  <a:pt x="6336" y="1783"/>
                  <a:pt x="6375" y="1779"/>
                  <a:pt x="6407" y="1796"/>
                </a:cubicBezTo>
                <a:lnTo>
                  <a:pt x="6417" y="1801"/>
                </a:lnTo>
                <a:cubicBezTo>
                  <a:pt x="6429" y="1807"/>
                  <a:pt x="6440" y="1815"/>
                  <a:pt x="6448" y="1825"/>
                </a:cubicBezTo>
                <a:lnTo>
                  <a:pt x="6453" y="1831"/>
                </a:lnTo>
                <a:lnTo>
                  <a:pt x="6429" y="1810"/>
                </a:lnTo>
                <a:lnTo>
                  <a:pt x="6434" y="1813"/>
                </a:lnTo>
                <a:lnTo>
                  <a:pt x="6303" y="1845"/>
                </a:lnTo>
                <a:lnTo>
                  <a:pt x="6308" y="1837"/>
                </a:lnTo>
                <a:lnTo>
                  <a:pt x="6316" y="1825"/>
                </a:lnTo>
                <a:cubicBezTo>
                  <a:pt x="6334" y="1799"/>
                  <a:pt x="6363" y="1784"/>
                  <a:pt x="6394" y="1784"/>
                </a:cubicBezTo>
                <a:cubicBezTo>
                  <a:pt x="6425" y="1784"/>
                  <a:pt x="6455" y="1799"/>
                  <a:pt x="6473" y="1825"/>
                </a:cubicBezTo>
                <a:lnTo>
                  <a:pt x="6478" y="1832"/>
                </a:lnTo>
                <a:cubicBezTo>
                  <a:pt x="6481" y="1837"/>
                  <a:pt x="6485" y="1843"/>
                  <a:pt x="6487" y="1848"/>
                </a:cubicBezTo>
                <a:lnTo>
                  <a:pt x="6491" y="1857"/>
                </a:lnTo>
                <a:lnTo>
                  <a:pt x="6453" y="1814"/>
                </a:lnTo>
                <a:lnTo>
                  <a:pt x="6458" y="1817"/>
                </a:lnTo>
                <a:lnTo>
                  <a:pt x="6390" y="1805"/>
                </a:lnTo>
                <a:lnTo>
                  <a:pt x="6395" y="1804"/>
                </a:lnTo>
                <a:lnTo>
                  <a:pt x="6405" y="1802"/>
                </a:lnTo>
                <a:lnTo>
                  <a:pt x="6356" y="1829"/>
                </a:lnTo>
                <a:lnTo>
                  <a:pt x="6361" y="1824"/>
                </a:lnTo>
                <a:lnTo>
                  <a:pt x="6373" y="1813"/>
                </a:lnTo>
                <a:cubicBezTo>
                  <a:pt x="6405" y="1787"/>
                  <a:pt x="6448" y="1785"/>
                  <a:pt x="6483" y="1805"/>
                </a:cubicBezTo>
                <a:lnTo>
                  <a:pt x="6488" y="1808"/>
                </a:lnTo>
                <a:cubicBezTo>
                  <a:pt x="6498" y="1814"/>
                  <a:pt x="6506" y="1822"/>
                  <a:pt x="6513" y="1830"/>
                </a:cubicBezTo>
                <a:lnTo>
                  <a:pt x="6517" y="1835"/>
                </a:lnTo>
                <a:lnTo>
                  <a:pt x="6442" y="1799"/>
                </a:lnTo>
                <a:lnTo>
                  <a:pt x="6452" y="1799"/>
                </a:lnTo>
                <a:cubicBezTo>
                  <a:pt x="6459" y="1799"/>
                  <a:pt x="6465" y="1800"/>
                  <a:pt x="6471" y="1801"/>
                </a:cubicBezTo>
                <a:lnTo>
                  <a:pt x="6481" y="1803"/>
                </a:lnTo>
                <a:lnTo>
                  <a:pt x="6427" y="1808"/>
                </a:lnTo>
                <a:lnTo>
                  <a:pt x="6437" y="1804"/>
                </a:lnTo>
                <a:lnTo>
                  <a:pt x="6435" y="1805"/>
                </a:lnTo>
                <a:cubicBezTo>
                  <a:pt x="6467" y="1787"/>
                  <a:pt x="6506" y="1789"/>
                  <a:pt x="6537" y="1810"/>
                </a:cubicBezTo>
                <a:lnTo>
                  <a:pt x="6547" y="1817"/>
                </a:lnTo>
                <a:cubicBezTo>
                  <a:pt x="6553" y="1822"/>
                  <a:pt x="6560" y="1827"/>
                  <a:pt x="6565" y="1834"/>
                </a:cubicBezTo>
                <a:lnTo>
                  <a:pt x="6570" y="1840"/>
                </a:lnTo>
                <a:lnTo>
                  <a:pt x="6556" y="1827"/>
                </a:lnTo>
                <a:lnTo>
                  <a:pt x="6561" y="1831"/>
                </a:lnTo>
                <a:lnTo>
                  <a:pt x="6466" y="1816"/>
                </a:lnTo>
                <a:lnTo>
                  <a:pt x="6471" y="1814"/>
                </a:lnTo>
                <a:lnTo>
                  <a:pt x="6439" y="1836"/>
                </a:lnTo>
                <a:lnTo>
                  <a:pt x="6444" y="1831"/>
                </a:lnTo>
                <a:cubicBezTo>
                  <a:pt x="6453" y="1821"/>
                  <a:pt x="6464" y="1814"/>
                  <a:pt x="6476" y="1809"/>
                </a:cubicBezTo>
                <a:lnTo>
                  <a:pt x="6486" y="1805"/>
                </a:lnTo>
                <a:cubicBezTo>
                  <a:pt x="6525" y="1790"/>
                  <a:pt x="6569" y="1801"/>
                  <a:pt x="6596" y="1834"/>
                </a:cubicBezTo>
                <a:lnTo>
                  <a:pt x="6605" y="1845"/>
                </a:lnTo>
                <a:lnTo>
                  <a:pt x="6608" y="1848"/>
                </a:lnTo>
                <a:cubicBezTo>
                  <a:pt x="6614" y="1853"/>
                  <a:pt x="6619" y="1860"/>
                  <a:pt x="6623" y="1867"/>
                </a:cubicBezTo>
                <a:lnTo>
                  <a:pt x="6633" y="1884"/>
                </a:lnTo>
                <a:lnTo>
                  <a:pt x="6610" y="1858"/>
                </a:lnTo>
                <a:lnTo>
                  <a:pt x="6615" y="1862"/>
                </a:lnTo>
                <a:cubicBezTo>
                  <a:pt x="6620" y="1866"/>
                  <a:pt x="6625" y="1870"/>
                  <a:pt x="6629" y="1875"/>
                </a:cubicBezTo>
                <a:lnTo>
                  <a:pt x="6634" y="1881"/>
                </a:lnTo>
                <a:cubicBezTo>
                  <a:pt x="6640" y="1888"/>
                  <a:pt x="6645" y="1897"/>
                  <a:pt x="6649" y="1906"/>
                </a:cubicBezTo>
                <a:lnTo>
                  <a:pt x="6654" y="1918"/>
                </a:lnTo>
                <a:lnTo>
                  <a:pt x="6661" y="1936"/>
                </a:lnTo>
                <a:lnTo>
                  <a:pt x="6646" y="1908"/>
                </a:lnTo>
                <a:lnTo>
                  <a:pt x="6656" y="1921"/>
                </a:lnTo>
                <a:lnTo>
                  <a:pt x="6635" y="1901"/>
                </a:lnTo>
                <a:lnTo>
                  <a:pt x="6645" y="1908"/>
                </a:lnTo>
                <a:cubicBezTo>
                  <a:pt x="6656" y="1916"/>
                  <a:pt x="6666" y="1927"/>
                  <a:pt x="6673" y="1940"/>
                </a:cubicBezTo>
                <a:lnTo>
                  <a:pt x="6678" y="1949"/>
                </a:lnTo>
                <a:lnTo>
                  <a:pt x="6685" y="1963"/>
                </a:lnTo>
                <a:cubicBezTo>
                  <a:pt x="6709" y="2010"/>
                  <a:pt x="6690" y="2068"/>
                  <a:pt x="6642" y="2091"/>
                </a:cubicBezTo>
                <a:cubicBezTo>
                  <a:pt x="6595" y="2115"/>
                  <a:pt x="6537" y="2096"/>
                  <a:pt x="6514" y="2048"/>
                </a:cubicBezTo>
                <a:lnTo>
                  <a:pt x="6511" y="2042"/>
                </a:lnTo>
                <a:lnTo>
                  <a:pt x="6506" y="2033"/>
                </a:lnTo>
                <a:lnTo>
                  <a:pt x="6534" y="2065"/>
                </a:lnTo>
                <a:lnTo>
                  <a:pt x="6524" y="2058"/>
                </a:lnTo>
                <a:cubicBezTo>
                  <a:pt x="6516" y="2053"/>
                  <a:pt x="6509" y="2046"/>
                  <a:pt x="6503" y="2038"/>
                </a:cubicBezTo>
                <a:lnTo>
                  <a:pt x="6493" y="2025"/>
                </a:lnTo>
                <a:cubicBezTo>
                  <a:pt x="6487" y="2017"/>
                  <a:pt x="6482" y="2007"/>
                  <a:pt x="6478" y="1997"/>
                </a:cubicBezTo>
                <a:lnTo>
                  <a:pt x="6477" y="1991"/>
                </a:lnTo>
                <a:lnTo>
                  <a:pt x="6472" y="1979"/>
                </a:lnTo>
                <a:lnTo>
                  <a:pt x="6487" y="2004"/>
                </a:lnTo>
                <a:lnTo>
                  <a:pt x="6482" y="1998"/>
                </a:lnTo>
                <a:lnTo>
                  <a:pt x="6495" y="2011"/>
                </a:lnTo>
                <a:lnTo>
                  <a:pt x="6490" y="2007"/>
                </a:lnTo>
                <a:cubicBezTo>
                  <a:pt x="6481" y="2000"/>
                  <a:pt x="6474" y="1991"/>
                  <a:pt x="6468" y="1981"/>
                </a:cubicBezTo>
                <a:lnTo>
                  <a:pt x="6458" y="1964"/>
                </a:lnTo>
                <a:lnTo>
                  <a:pt x="6473" y="1983"/>
                </a:lnTo>
                <a:lnTo>
                  <a:pt x="6456" y="1966"/>
                </a:lnTo>
                <a:lnTo>
                  <a:pt x="6447" y="1955"/>
                </a:lnTo>
                <a:lnTo>
                  <a:pt x="6557" y="1984"/>
                </a:lnTo>
                <a:lnTo>
                  <a:pt x="6547" y="1988"/>
                </a:lnTo>
                <a:lnTo>
                  <a:pt x="6579" y="1966"/>
                </a:lnTo>
                <a:lnTo>
                  <a:pt x="6574" y="1971"/>
                </a:lnTo>
                <a:cubicBezTo>
                  <a:pt x="6565" y="1981"/>
                  <a:pt x="6554" y="1988"/>
                  <a:pt x="6542" y="1993"/>
                </a:cubicBezTo>
                <a:lnTo>
                  <a:pt x="6537" y="1995"/>
                </a:lnTo>
                <a:cubicBezTo>
                  <a:pt x="6505" y="2007"/>
                  <a:pt x="6468" y="2002"/>
                  <a:pt x="6441" y="1980"/>
                </a:cubicBezTo>
                <a:lnTo>
                  <a:pt x="6436" y="1976"/>
                </a:lnTo>
                <a:cubicBezTo>
                  <a:pt x="6431" y="1972"/>
                  <a:pt x="6427" y="1968"/>
                  <a:pt x="6423" y="1963"/>
                </a:cubicBezTo>
                <a:lnTo>
                  <a:pt x="6418" y="1957"/>
                </a:lnTo>
                <a:lnTo>
                  <a:pt x="6436" y="1974"/>
                </a:lnTo>
                <a:lnTo>
                  <a:pt x="6426" y="1967"/>
                </a:lnTo>
                <a:lnTo>
                  <a:pt x="6528" y="1972"/>
                </a:lnTo>
                <a:lnTo>
                  <a:pt x="6508" y="1983"/>
                </a:lnTo>
                <a:lnTo>
                  <a:pt x="6498" y="1987"/>
                </a:lnTo>
                <a:cubicBezTo>
                  <a:pt x="6481" y="1994"/>
                  <a:pt x="6462" y="1995"/>
                  <a:pt x="6444" y="1992"/>
                </a:cubicBezTo>
                <a:lnTo>
                  <a:pt x="6434" y="1990"/>
                </a:lnTo>
                <a:lnTo>
                  <a:pt x="6452" y="1991"/>
                </a:lnTo>
                <a:lnTo>
                  <a:pt x="6442" y="1991"/>
                </a:lnTo>
                <a:cubicBezTo>
                  <a:pt x="6413" y="1991"/>
                  <a:pt x="6386" y="1978"/>
                  <a:pt x="6368" y="1955"/>
                </a:cubicBezTo>
                <a:lnTo>
                  <a:pt x="6364" y="1950"/>
                </a:lnTo>
                <a:lnTo>
                  <a:pt x="6389" y="1973"/>
                </a:lnTo>
                <a:lnTo>
                  <a:pt x="6384" y="1970"/>
                </a:lnTo>
                <a:lnTo>
                  <a:pt x="6493" y="1962"/>
                </a:lnTo>
                <a:lnTo>
                  <a:pt x="6496" y="1959"/>
                </a:lnTo>
                <a:lnTo>
                  <a:pt x="6491" y="1964"/>
                </a:lnTo>
                <a:cubicBezTo>
                  <a:pt x="6478" y="1978"/>
                  <a:pt x="6461" y="1987"/>
                  <a:pt x="6442" y="1991"/>
                </a:cubicBezTo>
                <a:lnTo>
                  <a:pt x="6432" y="1993"/>
                </a:lnTo>
                <a:lnTo>
                  <a:pt x="6427" y="1994"/>
                </a:lnTo>
                <a:cubicBezTo>
                  <a:pt x="6404" y="1998"/>
                  <a:pt x="6380" y="1994"/>
                  <a:pt x="6359" y="1982"/>
                </a:cubicBezTo>
                <a:lnTo>
                  <a:pt x="6354" y="1979"/>
                </a:lnTo>
                <a:cubicBezTo>
                  <a:pt x="6337" y="1969"/>
                  <a:pt x="6324" y="1953"/>
                  <a:pt x="6316" y="1935"/>
                </a:cubicBezTo>
                <a:lnTo>
                  <a:pt x="6312" y="1926"/>
                </a:lnTo>
                <a:lnTo>
                  <a:pt x="6321" y="1943"/>
                </a:lnTo>
                <a:lnTo>
                  <a:pt x="6316" y="1936"/>
                </a:lnTo>
                <a:lnTo>
                  <a:pt x="6473" y="1936"/>
                </a:lnTo>
                <a:lnTo>
                  <a:pt x="6471" y="1938"/>
                </a:lnTo>
                <a:lnTo>
                  <a:pt x="6466" y="1946"/>
                </a:lnTo>
                <a:cubicBezTo>
                  <a:pt x="6438" y="1991"/>
                  <a:pt x="6380" y="2005"/>
                  <a:pt x="6335" y="1978"/>
                </a:cubicBezTo>
                <a:lnTo>
                  <a:pt x="6330" y="1975"/>
                </a:lnTo>
                <a:cubicBezTo>
                  <a:pt x="6321" y="1969"/>
                  <a:pt x="6313" y="1962"/>
                  <a:pt x="6306" y="1954"/>
                </a:cubicBezTo>
                <a:lnTo>
                  <a:pt x="6301" y="1948"/>
                </a:lnTo>
                <a:lnTo>
                  <a:pt x="6332" y="1972"/>
                </a:lnTo>
                <a:lnTo>
                  <a:pt x="6322" y="1967"/>
                </a:lnTo>
                <a:lnTo>
                  <a:pt x="6422" y="1958"/>
                </a:lnTo>
                <a:lnTo>
                  <a:pt x="6418" y="1961"/>
                </a:lnTo>
                <a:cubicBezTo>
                  <a:pt x="6411" y="1966"/>
                  <a:pt x="6404" y="1970"/>
                  <a:pt x="6396" y="1974"/>
                </a:cubicBezTo>
                <a:lnTo>
                  <a:pt x="6391" y="1976"/>
                </a:lnTo>
                <a:cubicBezTo>
                  <a:pt x="6359" y="1988"/>
                  <a:pt x="6322" y="1983"/>
                  <a:pt x="6295" y="1961"/>
                </a:cubicBezTo>
                <a:lnTo>
                  <a:pt x="6285" y="1953"/>
                </a:lnTo>
                <a:lnTo>
                  <a:pt x="6310" y="1968"/>
                </a:lnTo>
                <a:lnTo>
                  <a:pt x="6300" y="1964"/>
                </a:lnTo>
                <a:lnTo>
                  <a:pt x="6395" y="1949"/>
                </a:lnTo>
                <a:lnTo>
                  <a:pt x="6390" y="1953"/>
                </a:lnTo>
                <a:cubicBezTo>
                  <a:pt x="6383" y="1959"/>
                  <a:pt x="6375" y="1964"/>
                  <a:pt x="6366" y="1968"/>
                </a:cubicBezTo>
                <a:lnTo>
                  <a:pt x="6361" y="1970"/>
                </a:lnTo>
                <a:cubicBezTo>
                  <a:pt x="6325" y="1984"/>
                  <a:pt x="6285" y="1976"/>
                  <a:pt x="6258" y="1948"/>
                </a:cubicBezTo>
                <a:lnTo>
                  <a:pt x="6254" y="1944"/>
                </a:lnTo>
                <a:lnTo>
                  <a:pt x="6249" y="1939"/>
                </a:lnTo>
                <a:lnTo>
                  <a:pt x="6352" y="1961"/>
                </a:lnTo>
                <a:lnTo>
                  <a:pt x="6347" y="1963"/>
                </a:lnTo>
                <a:cubicBezTo>
                  <a:pt x="6342" y="1965"/>
                  <a:pt x="6336" y="1966"/>
                  <a:pt x="6330" y="1968"/>
                </a:cubicBezTo>
                <a:lnTo>
                  <a:pt x="6325" y="1969"/>
                </a:lnTo>
                <a:cubicBezTo>
                  <a:pt x="6297" y="1974"/>
                  <a:pt x="6269" y="1967"/>
                  <a:pt x="6246" y="1949"/>
                </a:cubicBezTo>
                <a:lnTo>
                  <a:pt x="6252" y="1953"/>
                </a:lnTo>
                <a:lnTo>
                  <a:pt x="6247" y="1950"/>
                </a:lnTo>
                <a:lnTo>
                  <a:pt x="6382" y="1910"/>
                </a:lnTo>
                <a:lnTo>
                  <a:pt x="6375" y="1924"/>
                </a:lnTo>
                <a:lnTo>
                  <a:pt x="6370" y="1933"/>
                </a:lnTo>
                <a:cubicBezTo>
                  <a:pt x="6345" y="1978"/>
                  <a:pt x="6290" y="1995"/>
                  <a:pt x="6244" y="1972"/>
                </a:cubicBezTo>
                <a:lnTo>
                  <a:pt x="6240" y="1970"/>
                </a:lnTo>
                <a:cubicBezTo>
                  <a:pt x="6228" y="1964"/>
                  <a:pt x="6217" y="1956"/>
                  <a:pt x="6209" y="1946"/>
                </a:cubicBezTo>
                <a:lnTo>
                  <a:pt x="6210" y="1946"/>
                </a:lnTo>
                <a:lnTo>
                  <a:pt x="6205" y="1941"/>
                </a:lnTo>
                <a:lnTo>
                  <a:pt x="6223" y="1956"/>
                </a:lnTo>
                <a:lnTo>
                  <a:pt x="6218" y="1953"/>
                </a:lnTo>
                <a:lnTo>
                  <a:pt x="6327" y="1945"/>
                </a:lnTo>
                <a:lnTo>
                  <a:pt x="6312" y="1957"/>
                </a:lnTo>
                <a:lnTo>
                  <a:pt x="6307" y="1960"/>
                </a:lnTo>
                <a:cubicBezTo>
                  <a:pt x="6272" y="1980"/>
                  <a:pt x="6229" y="1977"/>
                  <a:pt x="6197" y="1952"/>
                </a:cubicBezTo>
                <a:lnTo>
                  <a:pt x="6185" y="1941"/>
                </a:lnTo>
                <a:lnTo>
                  <a:pt x="6180" y="1936"/>
                </a:lnTo>
                <a:lnTo>
                  <a:pt x="6278" y="1960"/>
                </a:lnTo>
                <a:lnTo>
                  <a:pt x="6269" y="1963"/>
                </a:lnTo>
                <a:lnTo>
                  <a:pt x="6327" y="1908"/>
                </a:lnTo>
                <a:lnTo>
                  <a:pt x="6319" y="1926"/>
                </a:lnTo>
                <a:lnTo>
                  <a:pt x="6314" y="1936"/>
                </a:lnTo>
                <a:cubicBezTo>
                  <a:pt x="6302" y="1960"/>
                  <a:pt x="6281" y="1978"/>
                  <a:pt x="6255" y="1986"/>
                </a:cubicBezTo>
                <a:cubicBezTo>
                  <a:pt x="6230" y="1993"/>
                  <a:pt x="6202" y="1990"/>
                  <a:pt x="6179" y="1976"/>
                </a:cubicBezTo>
                <a:lnTo>
                  <a:pt x="6174" y="1973"/>
                </a:lnTo>
                <a:cubicBezTo>
                  <a:pt x="6165" y="1967"/>
                  <a:pt x="6157" y="1960"/>
                  <a:pt x="6150" y="1952"/>
                </a:cubicBezTo>
                <a:lnTo>
                  <a:pt x="6145" y="1946"/>
                </a:lnTo>
                <a:lnTo>
                  <a:pt x="6228" y="1980"/>
                </a:lnTo>
                <a:lnTo>
                  <a:pt x="6208" y="1981"/>
                </a:lnTo>
                <a:lnTo>
                  <a:pt x="6188" y="1981"/>
                </a:lnTo>
                <a:lnTo>
                  <a:pt x="6179" y="1980"/>
                </a:lnTo>
                <a:cubicBezTo>
                  <a:pt x="6161" y="1978"/>
                  <a:pt x="6144" y="1971"/>
                  <a:pt x="6129" y="1959"/>
                </a:cubicBezTo>
                <a:lnTo>
                  <a:pt x="6124" y="1955"/>
                </a:lnTo>
                <a:lnTo>
                  <a:pt x="6149" y="1970"/>
                </a:lnTo>
                <a:lnTo>
                  <a:pt x="6144" y="1968"/>
                </a:lnTo>
                <a:lnTo>
                  <a:pt x="6253" y="1940"/>
                </a:lnTo>
                <a:lnTo>
                  <a:pt x="6253" y="1940"/>
                </a:lnTo>
                <a:lnTo>
                  <a:pt x="6248" y="1947"/>
                </a:lnTo>
                <a:cubicBezTo>
                  <a:pt x="6222" y="1983"/>
                  <a:pt x="6175" y="1997"/>
                  <a:pt x="6134" y="1981"/>
                </a:cubicBezTo>
                <a:lnTo>
                  <a:pt x="6129" y="1979"/>
                </a:lnTo>
                <a:lnTo>
                  <a:pt x="6124" y="1977"/>
                </a:lnTo>
                <a:lnTo>
                  <a:pt x="6213" y="1967"/>
                </a:lnTo>
                <a:lnTo>
                  <a:pt x="6206" y="1972"/>
                </a:lnTo>
                <a:lnTo>
                  <a:pt x="6196" y="1979"/>
                </a:lnTo>
                <a:cubicBezTo>
                  <a:pt x="6164" y="2001"/>
                  <a:pt x="6124" y="2002"/>
                  <a:pt x="6091" y="1983"/>
                </a:cubicBezTo>
                <a:lnTo>
                  <a:pt x="6086" y="1980"/>
                </a:lnTo>
                <a:lnTo>
                  <a:pt x="6081" y="1977"/>
                </a:lnTo>
                <a:lnTo>
                  <a:pt x="6204" y="1956"/>
                </a:lnTo>
                <a:lnTo>
                  <a:pt x="6207" y="1951"/>
                </a:lnTo>
                <a:lnTo>
                  <a:pt x="6202" y="1959"/>
                </a:lnTo>
                <a:cubicBezTo>
                  <a:pt x="6196" y="1969"/>
                  <a:pt x="6188" y="1977"/>
                  <a:pt x="6179" y="1984"/>
                </a:cubicBezTo>
                <a:lnTo>
                  <a:pt x="6170" y="1991"/>
                </a:lnTo>
                <a:cubicBezTo>
                  <a:pt x="6151" y="2006"/>
                  <a:pt x="6126" y="2013"/>
                  <a:pt x="6102" y="2011"/>
                </a:cubicBezTo>
                <a:lnTo>
                  <a:pt x="6092" y="2010"/>
                </a:lnTo>
                <a:lnTo>
                  <a:pt x="6120" y="2009"/>
                </a:lnTo>
                <a:lnTo>
                  <a:pt x="6110" y="2011"/>
                </a:lnTo>
                <a:cubicBezTo>
                  <a:pt x="6101" y="2012"/>
                  <a:pt x="6091" y="2013"/>
                  <a:pt x="6082" y="2012"/>
                </a:cubicBezTo>
                <a:lnTo>
                  <a:pt x="6072" y="2011"/>
                </a:lnTo>
                <a:lnTo>
                  <a:pt x="6102" y="2009"/>
                </a:lnTo>
                <a:lnTo>
                  <a:pt x="6093" y="2011"/>
                </a:lnTo>
                <a:cubicBezTo>
                  <a:pt x="6069" y="2017"/>
                  <a:pt x="6044" y="2012"/>
                  <a:pt x="6023" y="2000"/>
                </a:cubicBezTo>
                <a:lnTo>
                  <a:pt x="6013" y="1994"/>
                </a:lnTo>
                <a:lnTo>
                  <a:pt x="6072" y="2007"/>
                </a:lnTo>
                <a:lnTo>
                  <a:pt x="6062" y="2008"/>
                </a:lnTo>
                <a:cubicBezTo>
                  <a:pt x="6053" y="2009"/>
                  <a:pt x="6043" y="2008"/>
                  <a:pt x="6034" y="2007"/>
                </a:cubicBezTo>
                <a:lnTo>
                  <a:pt x="6024" y="2005"/>
                </a:lnTo>
                <a:lnTo>
                  <a:pt x="6117" y="1970"/>
                </a:lnTo>
                <a:lnTo>
                  <a:pt x="6106" y="1983"/>
                </a:lnTo>
                <a:lnTo>
                  <a:pt x="6101" y="1988"/>
                </a:lnTo>
                <a:cubicBezTo>
                  <a:pt x="6070" y="2019"/>
                  <a:pt x="6022" y="2025"/>
                  <a:pt x="5984" y="2003"/>
                </a:cubicBezTo>
                <a:lnTo>
                  <a:pt x="5979" y="2000"/>
                </a:lnTo>
                <a:lnTo>
                  <a:pt x="5974" y="1997"/>
                </a:lnTo>
                <a:lnTo>
                  <a:pt x="6014" y="2010"/>
                </a:lnTo>
                <a:lnTo>
                  <a:pt x="6004" y="2009"/>
                </a:lnTo>
                <a:cubicBezTo>
                  <a:pt x="5998" y="2008"/>
                  <a:pt x="5992" y="2007"/>
                  <a:pt x="5986" y="2005"/>
                </a:cubicBezTo>
                <a:lnTo>
                  <a:pt x="5976" y="2002"/>
                </a:lnTo>
                <a:lnTo>
                  <a:pt x="6071" y="1978"/>
                </a:lnTo>
                <a:lnTo>
                  <a:pt x="6059" y="1989"/>
                </a:lnTo>
                <a:lnTo>
                  <a:pt x="6054" y="1993"/>
                </a:lnTo>
                <a:cubicBezTo>
                  <a:pt x="6027" y="2015"/>
                  <a:pt x="5991" y="2020"/>
                  <a:pt x="5959" y="2008"/>
                </a:cubicBezTo>
                <a:lnTo>
                  <a:pt x="5954" y="2006"/>
                </a:lnTo>
                <a:cubicBezTo>
                  <a:pt x="5945" y="2002"/>
                  <a:pt x="5937" y="1997"/>
                  <a:pt x="5929" y="1991"/>
                </a:cubicBezTo>
                <a:lnTo>
                  <a:pt x="5924" y="1987"/>
                </a:lnTo>
                <a:lnTo>
                  <a:pt x="5942" y="1998"/>
                </a:lnTo>
                <a:lnTo>
                  <a:pt x="5932" y="1993"/>
                </a:lnTo>
                <a:lnTo>
                  <a:pt x="5974" y="2003"/>
                </a:lnTo>
                <a:lnTo>
                  <a:pt x="5964" y="2003"/>
                </a:lnTo>
                <a:cubicBezTo>
                  <a:pt x="5957" y="2003"/>
                  <a:pt x="5950" y="2003"/>
                  <a:pt x="5944" y="2001"/>
                </a:cubicBezTo>
                <a:lnTo>
                  <a:pt x="5935" y="1999"/>
                </a:lnTo>
                <a:lnTo>
                  <a:pt x="5955" y="2001"/>
                </a:lnTo>
                <a:lnTo>
                  <a:pt x="5945" y="2001"/>
                </a:lnTo>
                <a:cubicBezTo>
                  <a:pt x="5917" y="2001"/>
                  <a:pt x="5890" y="1989"/>
                  <a:pt x="5872" y="1967"/>
                </a:cubicBezTo>
                <a:lnTo>
                  <a:pt x="5867" y="1961"/>
                </a:lnTo>
                <a:lnTo>
                  <a:pt x="5862" y="1955"/>
                </a:lnTo>
                <a:lnTo>
                  <a:pt x="5893" y="1979"/>
                </a:lnTo>
                <a:lnTo>
                  <a:pt x="5883" y="1974"/>
                </a:lnTo>
                <a:lnTo>
                  <a:pt x="5985" y="1963"/>
                </a:lnTo>
                <a:lnTo>
                  <a:pt x="5970" y="1975"/>
                </a:lnTo>
                <a:lnTo>
                  <a:pt x="5965" y="1978"/>
                </a:lnTo>
                <a:cubicBezTo>
                  <a:pt x="5942" y="1992"/>
                  <a:pt x="5914" y="1995"/>
                  <a:pt x="5889" y="1988"/>
                </a:cubicBezTo>
                <a:cubicBezTo>
                  <a:pt x="5863" y="1980"/>
                  <a:pt x="5842" y="1962"/>
                  <a:pt x="5830" y="1938"/>
                </a:cubicBezTo>
                <a:lnTo>
                  <a:pt x="5830" y="1938"/>
                </a:lnTo>
                <a:lnTo>
                  <a:pt x="5825" y="1930"/>
                </a:lnTo>
                <a:lnTo>
                  <a:pt x="5879" y="1971"/>
                </a:lnTo>
                <a:lnTo>
                  <a:pt x="5861" y="1966"/>
                </a:lnTo>
                <a:lnTo>
                  <a:pt x="5851" y="1962"/>
                </a:lnTo>
                <a:cubicBezTo>
                  <a:pt x="5839" y="1957"/>
                  <a:pt x="5828" y="1950"/>
                  <a:pt x="5819" y="1940"/>
                </a:cubicBezTo>
                <a:lnTo>
                  <a:pt x="5809" y="1930"/>
                </a:lnTo>
                <a:lnTo>
                  <a:pt x="5823" y="1942"/>
                </a:lnTo>
                <a:lnTo>
                  <a:pt x="5814" y="1936"/>
                </a:lnTo>
                <a:cubicBezTo>
                  <a:pt x="5803" y="1929"/>
                  <a:pt x="5793" y="1919"/>
                  <a:pt x="5786" y="1907"/>
                </a:cubicBezTo>
                <a:lnTo>
                  <a:pt x="5779" y="1895"/>
                </a:lnTo>
                <a:lnTo>
                  <a:pt x="5774" y="1886"/>
                </a:lnTo>
                <a:lnTo>
                  <a:pt x="5790" y="1907"/>
                </a:lnTo>
                <a:lnTo>
                  <a:pt x="5780" y="1897"/>
                </a:lnTo>
                <a:lnTo>
                  <a:pt x="5798" y="1912"/>
                </a:lnTo>
                <a:lnTo>
                  <a:pt x="5788" y="1906"/>
                </a:lnTo>
                <a:cubicBezTo>
                  <a:pt x="5781" y="1902"/>
                  <a:pt x="5775" y="1897"/>
                  <a:pt x="5770" y="1891"/>
                </a:cubicBezTo>
                <a:lnTo>
                  <a:pt x="5761" y="1882"/>
                </a:lnTo>
                <a:lnTo>
                  <a:pt x="5786" y="1900"/>
                </a:lnTo>
                <a:lnTo>
                  <a:pt x="5776" y="1895"/>
                </a:lnTo>
                <a:lnTo>
                  <a:pt x="5878" y="1884"/>
                </a:lnTo>
                <a:lnTo>
                  <a:pt x="5873" y="1888"/>
                </a:lnTo>
                <a:lnTo>
                  <a:pt x="5868" y="1892"/>
                </a:lnTo>
                <a:cubicBezTo>
                  <a:pt x="5833" y="1920"/>
                  <a:pt x="5784" y="1920"/>
                  <a:pt x="5748" y="1892"/>
                </a:cubicBezTo>
                <a:lnTo>
                  <a:pt x="5743" y="1888"/>
                </a:lnTo>
                <a:cubicBezTo>
                  <a:pt x="5738" y="1884"/>
                  <a:pt x="5734" y="1880"/>
                  <a:pt x="5730" y="1875"/>
                </a:cubicBezTo>
                <a:lnTo>
                  <a:pt x="5725" y="1869"/>
                </a:lnTo>
                <a:lnTo>
                  <a:pt x="5759" y="1895"/>
                </a:lnTo>
                <a:lnTo>
                  <a:pt x="5750" y="1891"/>
                </a:lnTo>
                <a:lnTo>
                  <a:pt x="5799" y="1899"/>
                </a:lnTo>
                <a:lnTo>
                  <a:pt x="5789" y="1900"/>
                </a:lnTo>
                <a:lnTo>
                  <a:pt x="5847" y="1872"/>
                </a:lnTo>
                <a:lnTo>
                  <a:pt x="5842" y="1877"/>
                </a:lnTo>
                <a:lnTo>
                  <a:pt x="5837" y="1882"/>
                </a:lnTo>
                <a:cubicBezTo>
                  <a:pt x="5818" y="1901"/>
                  <a:pt x="5792" y="1912"/>
                  <a:pt x="5765" y="1910"/>
                </a:cubicBezTo>
                <a:cubicBezTo>
                  <a:pt x="5738" y="1909"/>
                  <a:pt x="5713" y="1897"/>
                  <a:pt x="5696" y="1876"/>
                </a:cubicBezTo>
                <a:lnTo>
                  <a:pt x="5691" y="1870"/>
                </a:lnTo>
                <a:lnTo>
                  <a:pt x="5686" y="1864"/>
                </a:lnTo>
                <a:lnTo>
                  <a:pt x="5827" y="1870"/>
                </a:lnTo>
                <a:lnTo>
                  <a:pt x="5823" y="1874"/>
                </a:lnTo>
                <a:lnTo>
                  <a:pt x="5818" y="1879"/>
                </a:lnTo>
                <a:cubicBezTo>
                  <a:pt x="5789" y="1909"/>
                  <a:pt x="5744" y="1916"/>
                  <a:pt x="5708" y="1897"/>
                </a:cubicBezTo>
                <a:lnTo>
                  <a:pt x="5698" y="1892"/>
                </a:lnTo>
                <a:lnTo>
                  <a:pt x="5722" y="1901"/>
                </a:lnTo>
                <a:lnTo>
                  <a:pt x="5712" y="1899"/>
                </a:lnTo>
                <a:lnTo>
                  <a:pt x="5766" y="1894"/>
                </a:lnTo>
                <a:lnTo>
                  <a:pt x="5756" y="1898"/>
                </a:lnTo>
                <a:lnTo>
                  <a:pt x="5800" y="1862"/>
                </a:lnTo>
                <a:lnTo>
                  <a:pt x="5796" y="1868"/>
                </a:lnTo>
                <a:cubicBezTo>
                  <a:pt x="5793" y="1873"/>
                  <a:pt x="5789" y="1878"/>
                  <a:pt x="5784" y="1882"/>
                </a:cubicBezTo>
                <a:lnTo>
                  <a:pt x="5779" y="1887"/>
                </a:lnTo>
                <a:cubicBezTo>
                  <a:pt x="5748" y="1918"/>
                  <a:pt x="5700" y="1924"/>
                  <a:pt x="5662" y="1902"/>
                </a:cubicBezTo>
                <a:lnTo>
                  <a:pt x="5657" y="1899"/>
                </a:lnTo>
                <a:cubicBezTo>
                  <a:pt x="5650" y="1895"/>
                  <a:pt x="5644" y="1890"/>
                  <a:pt x="5639" y="1884"/>
                </a:cubicBezTo>
                <a:lnTo>
                  <a:pt x="5634" y="1879"/>
                </a:lnTo>
                <a:lnTo>
                  <a:pt x="5751" y="1894"/>
                </a:lnTo>
                <a:lnTo>
                  <a:pt x="5746" y="1897"/>
                </a:lnTo>
                <a:lnTo>
                  <a:pt x="5741" y="1900"/>
                </a:lnTo>
                <a:cubicBezTo>
                  <a:pt x="5715" y="1915"/>
                  <a:pt x="5684" y="1918"/>
                  <a:pt x="5656" y="1907"/>
                </a:cubicBezTo>
                <a:lnTo>
                  <a:pt x="5651" y="1905"/>
                </a:lnTo>
                <a:lnTo>
                  <a:pt x="5668" y="1910"/>
                </a:lnTo>
                <a:lnTo>
                  <a:pt x="5663" y="1909"/>
                </a:lnTo>
                <a:lnTo>
                  <a:pt x="5756" y="1874"/>
                </a:lnTo>
                <a:lnTo>
                  <a:pt x="5745" y="1887"/>
                </a:lnTo>
                <a:lnTo>
                  <a:pt x="5740" y="1892"/>
                </a:lnTo>
                <a:cubicBezTo>
                  <a:pt x="5727" y="1906"/>
                  <a:pt x="5710" y="1915"/>
                  <a:pt x="5691" y="1919"/>
                </a:cubicBezTo>
                <a:lnTo>
                  <a:pt x="5681" y="1921"/>
                </a:lnTo>
                <a:cubicBezTo>
                  <a:pt x="5653" y="1926"/>
                  <a:pt x="5625" y="1919"/>
                  <a:pt x="5602" y="1901"/>
                </a:cubicBezTo>
                <a:lnTo>
                  <a:pt x="5608" y="1905"/>
                </a:lnTo>
                <a:lnTo>
                  <a:pt x="5603" y="1902"/>
                </a:lnTo>
                <a:lnTo>
                  <a:pt x="5688" y="1909"/>
                </a:lnTo>
                <a:lnTo>
                  <a:pt x="5683" y="1911"/>
                </a:lnTo>
                <a:lnTo>
                  <a:pt x="5697" y="1904"/>
                </a:lnTo>
                <a:lnTo>
                  <a:pt x="5692" y="1907"/>
                </a:lnTo>
                <a:cubicBezTo>
                  <a:pt x="5666" y="1922"/>
                  <a:pt x="5635" y="1925"/>
                  <a:pt x="5607" y="1914"/>
                </a:cubicBezTo>
                <a:lnTo>
                  <a:pt x="5602" y="1912"/>
                </a:lnTo>
                <a:lnTo>
                  <a:pt x="5619" y="1917"/>
                </a:lnTo>
                <a:lnTo>
                  <a:pt x="5614" y="1916"/>
                </a:lnTo>
                <a:lnTo>
                  <a:pt x="5716" y="1869"/>
                </a:lnTo>
                <a:lnTo>
                  <a:pt x="5712" y="1876"/>
                </a:lnTo>
                <a:cubicBezTo>
                  <a:pt x="5709" y="1881"/>
                  <a:pt x="5706" y="1886"/>
                  <a:pt x="5702" y="1890"/>
                </a:cubicBezTo>
                <a:lnTo>
                  <a:pt x="5697" y="1896"/>
                </a:lnTo>
                <a:cubicBezTo>
                  <a:pt x="5675" y="1923"/>
                  <a:pt x="5639" y="1936"/>
                  <a:pt x="5605" y="1929"/>
                </a:cubicBezTo>
                <a:lnTo>
                  <a:pt x="5595" y="1927"/>
                </a:lnTo>
                <a:cubicBezTo>
                  <a:pt x="5573" y="1922"/>
                  <a:pt x="5554" y="1911"/>
                  <a:pt x="5540" y="1894"/>
                </a:cubicBezTo>
                <a:lnTo>
                  <a:pt x="5535" y="1888"/>
                </a:lnTo>
                <a:lnTo>
                  <a:pt x="5548" y="1901"/>
                </a:lnTo>
                <a:lnTo>
                  <a:pt x="5543" y="1897"/>
                </a:lnTo>
                <a:lnTo>
                  <a:pt x="5677" y="1884"/>
                </a:lnTo>
                <a:lnTo>
                  <a:pt x="5680" y="1879"/>
                </a:lnTo>
                <a:lnTo>
                  <a:pt x="5675" y="1887"/>
                </a:lnTo>
                <a:cubicBezTo>
                  <a:pt x="5657" y="1915"/>
                  <a:pt x="5627" y="1932"/>
                  <a:pt x="5593" y="1932"/>
                </a:cubicBezTo>
                <a:lnTo>
                  <a:pt x="5589" y="1932"/>
                </a:lnTo>
                <a:cubicBezTo>
                  <a:pt x="5577" y="1932"/>
                  <a:pt x="5565" y="1930"/>
                  <a:pt x="5554" y="1926"/>
                </a:cubicBezTo>
                <a:lnTo>
                  <a:pt x="5549" y="1924"/>
                </a:lnTo>
                <a:lnTo>
                  <a:pt x="5603" y="1929"/>
                </a:lnTo>
                <a:lnTo>
                  <a:pt x="5602" y="1928"/>
                </a:lnTo>
                <a:lnTo>
                  <a:pt x="5592" y="1931"/>
                </a:lnTo>
                <a:lnTo>
                  <a:pt x="5629" y="1911"/>
                </a:lnTo>
                <a:lnTo>
                  <a:pt x="5619" y="1920"/>
                </a:lnTo>
                <a:cubicBezTo>
                  <a:pt x="5604" y="1933"/>
                  <a:pt x="5585" y="1942"/>
                  <a:pt x="5565" y="1944"/>
                </a:cubicBezTo>
                <a:lnTo>
                  <a:pt x="5556" y="1945"/>
                </a:lnTo>
                <a:cubicBezTo>
                  <a:pt x="5549" y="1946"/>
                  <a:pt x="5543" y="1946"/>
                  <a:pt x="5536" y="1945"/>
                </a:cubicBezTo>
                <a:lnTo>
                  <a:pt x="5526" y="1944"/>
                </a:lnTo>
                <a:lnTo>
                  <a:pt x="5571" y="1938"/>
                </a:lnTo>
                <a:lnTo>
                  <a:pt x="5561" y="1942"/>
                </a:lnTo>
                <a:lnTo>
                  <a:pt x="5581" y="1931"/>
                </a:lnTo>
                <a:lnTo>
                  <a:pt x="5571" y="1938"/>
                </a:lnTo>
                <a:cubicBezTo>
                  <a:pt x="5542" y="1958"/>
                  <a:pt x="5504" y="1961"/>
                  <a:pt x="5473" y="1945"/>
                </a:cubicBezTo>
                <a:lnTo>
                  <a:pt x="5476" y="1947"/>
                </a:lnTo>
                <a:lnTo>
                  <a:pt x="5471" y="1945"/>
                </a:lnTo>
                <a:lnTo>
                  <a:pt x="5574" y="1923"/>
                </a:lnTo>
                <a:lnTo>
                  <a:pt x="5569" y="1928"/>
                </a:lnTo>
                <a:lnTo>
                  <a:pt x="5564" y="1933"/>
                </a:lnTo>
                <a:cubicBezTo>
                  <a:pt x="5544" y="1954"/>
                  <a:pt x="5516" y="1964"/>
                  <a:pt x="5487" y="1961"/>
                </a:cubicBezTo>
                <a:lnTo>
                  <a:pt x="5477" y="1960"/>
                </a:lnTo>
                <a:cubicBezTo>
                  <a:pt x="5458" y="1958"/>
                  <a:pt x="5441" y="1951"/>
                  <a:pt x="5426" y="1939"/>
                </a:cubicBezTo>
                <a:lnTo>
                  <a:pt x="5421" y="1935"/>
                </a:lnTo>
                <a:lnTo>
                  <a:pt x="5446" y="1950"/>
                </a:lnTo>
                <a:lnTo>
                  <a:pt x="5441" y="1948"/>
                </a:lnTo>
                <a:lnTo>
                  <a:pt x="5564" y="1897"/>
                </a:lnTo>
                <a:lnTo>
                  <a:pt x="5556" y="1914"/>
                </a:lnTo>
                <a:lnTo>
                  <a:pt x="5551" y="1923"/>
                </a:lnTo>
                <a:cubicBezTo>
                  <a:pt x="5538" y="1948"/>
                  <a:pt x="5514" y="1965"/>
                  <a:pt x="5486" y="1971"/>
                </a:cubicBezTo>
                <a:cubicBezTo>
                  <a:pt x="5458" y="1976"/>
                  <a:pt x="5430" y="1969"/>
                  <a:pt x="5407" y="1951"/>
                </a:cubicBezTo>
                <a:lnTo>
                  <a:pt x="5402" y="1947"/>
                </a:lnTo>
                <a:cubicBezTo>
                  <a:pt x="5394" y="1941"/>
                  <a:pt x="5387" y="1933"/>
                  <a:pt x="5381" y="1923"/>
                </a:cubicBezTo>
                <a:lnTo>
                  <a:pt x="5376" y="1915"/>
                </a:lnTo>
                <a:lnTo>
                  <a:pt x="5393" y="1936"/>
                </a:lnTo>
                <a:lnTo>
                  <a:pt x="5383" y="1927"/>
                </a:lnTo>
                <a:cubicBezTo>
                  <a:pt x="5374" y="1918"/>
                  <a:pt x="5366" y="1908"/>
                  <a:pt x="5361" y="1897"/>
                </a:cubicBezTo>
                <a:lnTo>
                  <a:pt x="5351" y="1876"/>
                </a:lnTo>
                <a:cubicBezTo>
                  <a:pt x="5346" y="1866"/>
                  <a:pt x="5343" y="1857"/>
                  <a:pt x="5342" y="1846"/>
                </a:cubicBezTo>
                <a:lnTo>
                  <a:pt x="5340" y="1828"/>
                </a:lnTo>
                <a:lnTo>
                  <a:pt x="5339" y="1812"/>
                </a:lnTo>
                <a:lnTo>
                  <a:pt x="5336" y="1793"/>
                </a:lnTo>
                <a:lnTo>
                  <a:pt x="5334" y="1781"/>
                </a:lnTo>
                <a:lnTo>
                  <a:pt x="5428" y="1861"/>
                </a:lnTo>
                <a:lnTo>
                  <a:pt x="5425" y="1861"/>
                </a:lnTo>
                <a:lnTo>
                  <a:pt x="5519" y="1789"/>
                </a:lnTo>
                <a:lnTo>
                  <a:pt x="5515" y="1801"/>
                </a:lnTo>
                <a:lnTo>
                  <a:pt x="5513" y="1810"/>
                </a:lnTo>
                <a:lnTo>
                  <a:pt x="5511" y="1817"/>
                </a:lnTo>
                <a:cubicBezTo>
                  <a:pt x="5503" y="1845"/>
                  <a:pt x="5482" y="1869"/>
                  <a:pt x="5454" y="1880"/>
                </a:cubicBezTo>
                <a:lnTo>
                  <a:pt x="5449" y="1882"/>
                </a:lnTo>
                <a:cubicBezTo>
                  <a:pt x="5432" y="1889"/>
                  <a:pt x="5413" y="1890"/>
                  <a:pt x="5395" y="1887"/>
                </a:cubicBezTo>
                <a:lnTo>
                  <a:pt x="5390" y="1886"/>
                </a:lnTo>
                <a:cubicBezTo>
                  <a:pt x="5384" y="1884"/>
                  <a:pt x="5378" y="1883"/>
                  <a:pt x="5373" y="1881"/>
                </a:cubicBezTo>
                <a:lnTo>
                  <a:pt x="5352" y="1871"/>
                </a:lnTo>
                <a:lnTo>
                  <a:pt x="5343" y="1866"/>
                </a:lnTo>
                <a:cubicBezTo>
                  <a:pt x="5338" y="1864"/>
                  <a:pt x="5334" y="1861"/>
                  <a:pt x="5329" y="1857"/>
                </a:cubicBezTo>
                <a:lnTo>
                  <a:pt x="5319" y="1849"/>
                </a:lnTo>
                <a:lnTo>
                  <a:pt x="5344" y="1864"/>
                </a:lnTo>
                <a:lnTo>
                  <a:pt x="5334" y="1860"/>
                </a:lnTo>
                <a:lnTo>
                  <a:pt x="5388" y="1865"/>
                </a:lnTo>
                <a:lnTo>
                  <a:pt x="5383" y="1866"/>
                </a:lnTo>
                <a:cubicBezTo>
                  <a:pt x="5371" y="1868"/>
                  <a:pt x="5358" y="1868"/>
                  <a:pt x="5346" y="1866"/>
                </a:cubicBezTo>
                <a:lnTo>
                  <a:pt x="5341" y="1865"/>
                </a:lnTo>
                <a:cubicBezTo>
                  <a:pt x="5317" y="1860"/>
                  <a:pt x="5296" y="1846"/>
                  <a:pt x="5281" y="1826"/>
                </a:cubicBezTo>
                <a:lnTo>
                  <a:pt x="5273" y="1814"/>
                </a:lnTo>
                <a:lnTo>
                  <a:pt x="5268" y="1806"/>
                </a:lnTo>
                <a:lnTo>
                  <a:pt x="5286" y="1827"/>
                </a:lnTo>
                <a:lnTo>
                  <a:pt x="5277" y="1819"/>
                </a:lnTo>
                <a:lnTo>
                  <a:pt x="5340" y="1843"/>
                </a:lnTo>
                <a:lnTo>
                  <a:pt x="5330" y="1843"/>
                </a:lnTo>
                <a:lnTo>
                  <a:pt x="5358" y="1839"/>
                </a:lnTo>
                <a:lnTo>
                  <a:pt x="5348" y="1842"/>
                </a:lnTo>
                <a:cubicBezTo>
                  <a:pt x="5314" y="1853"/>
                  <a:pt x="5278" y="1843"/>
                  <a:pt x="5253" y="1818"/>
                </a:cubicBezTo>
                <a:lnTo>
                  <a:pt x="5248" y="1813"/>
                </a:lnTo>
                <a:lnTo>
                  <a:pt x="5243" y="1808"/>
                </a:lnTo>
                <a:lnTo>
                  <a:pt x="5368" y="1817"/>
                </a:lnTo>
                <a:lnTo>
                  <a:pt x="5364" y="1820"/>
                </a:lnTo>
                <a:cubicBezTo>
                  <a:pt x="5357" y="1825"/>
                  <a:pt x="5350" y="1829"/>
                  <a:pt x="5342" y="1833"/>
                </a:cubicBezTo>
                <a:lnTo>
                  <a:pt x="5337" y="1835"/>
                </a:lnTo>
                <a:cubicBezTo>
                  <a:pt x="5301" y="1849"/>
                  <a:pt x="5261" y="1841"/>
                  <a:pt x="5234" y="1813"/>
                </a:cubicBezTo>
                <a:lnTo>
                  <a:pt x="5218" y="1797"/>
                </a:lnTo>
                <a:lnTo>
                  <a:pt x="5208" y="1785"/>
                </a:lnTo>
                <a:lnTo>
                  <a:pt x="5246" y="1813"/>
                </a:lnTo>
                <a:lnTo>
                  <a:pt x="5225" y="1803"/>
                </a:lnTo>
                <a:lnTo>
                  <a:pt x="5216" y="1798"/>
                </a:lnTo>
                <a:lnTo>
                  <a:pt x="5262" y="1810"/>
                </a:lnTo>
                <a:lnTo>
                  <a:pt x="5257" y="1810"/>
                </a:lnTo>
                <a:lnTo>
                  <a:pt x="5252" y="1810"/>
                </a:lnTo>
                <a:cubicBezTo>
                  <a:pt x="5227" y="1810"/>
                  <a:pt x="5203" y="1800"/>
                  <a:pt x="5185" y="1782"/>
                </a:cubicBezTo>
                <a:lnTo>
                  <a:pt x="5175" y="1772"/>
                </a:lnTo>
                <a:lnTo>
                  <a:pt x="5215" y="1796"/>
                </a:lnTo>
                <a:lnTo>
                  <a:pt x="5205" y="1793"/>
                </a:lnTo>
                <a:cubicBezTo>
                  <a:pt x="5194" y="1790"/>
                  <a:pt x="5183" y="1785"/>
                  <a:pt x="5174" y="1777"/>
                </a:cubicBezTo>
                <a:lnTo>
                  <a:pt x="5165" y="1770"/>
                </a:lnTo>
                <a:lnTo>
                  <a:pt x="5181" y="1780"/>
                </a:lnTo>
                <a:lnTo>
                  <a:pt x="5171" y="1775"/>
                </a:lnTo>
                <a:cubicBezTo>
                  <a:pt x="5163" y="1771"/>
                  <a:pt x="5156" y="1767"/>
                  <a:pt x="5149" y="1761"/>
                </a:cubicBezTo>
                <a:lnTo>
                  <a:pt x="5139" y="1752"/>
                </a:lnTo>
                <a:lnTo>
                  <a:pt x="5203" y="1776"/>
                </a:lnTo>
                <a:lnTo>
                  <a:pt x="5198" y="1776"/>
                </a:lnTo>
                <a:cubicBezTo>
                  <a:pt x="5192" y="1776"/>
                  <a:pt x="5186" y="1776"/>
                  <a:pt x="5180" y="1775"/>
                </a:cubicBezTo>
                <a:lnTo>
                  <a:pt x="5175" y="1774"/>
                </a:lnTo>
                <a:cubicBezTo>
                  <a:pt x="5156" y="1770"/>
                  <a:pt x="5139" y="1761"/>
                  <a:pt x="5126" y="1747"/>
                </a:cubicBezTo>
                <a:lnTo>
                  <a:pt x="5111" y="1732"/>
                </a:lnTo>
                <a:lnTo>
                  <a:pt x="5101" y="1720"/>
                </a:lnTo>
                <a:lnTo>
                  <a:pt x="5174" y="1754"/>
                </a:lnTo>
                <a:lnTo>
                  <a:pt x="5169" y="1754"/>
                </a:lnTo>
                <a:lnTo>
                  <a:pt x="5164" y="1754"/>
                </a:lnTo>
                <a:cubicBezTo>
                  <a:pt x="5133" y="1754"/>
                  <a:pt x="5104" y="1739"/>
                  <a:pt x="5086" y="1714"/>
                </a:cubicBezTo>
                <a:lnTo>
                  <a:pt x="5078" y="1702"/>
                </a:lnTo>
                <a:lnTo>
                  <a:pt x="5080" y="1704"/>
                </a:lnTo>
                <a:lnTo>
                  <a:pt x="5071" y="1693"/>
                </a:lnTo>
                <a:lnTo>
                  <a:pt x="5127" y="1727"/>
                </a:lnTo>
                <a:lnTo>
                  <a:pt x="5117" y="1725"/>
                </a:lnTo>
                <a:cubicBezTo>
                  <a:pt x="5106" y="1722"/>
                  <a:pt x="5096" y="1718"/>
                  <a:pt x="5086" y="1713"/>
                </a:cubicBezTo>
                <a:lnTo>
                  <a:pt x="5076" y="1707"/>
                </a:lnTo>
                <a:cubicBezTo>
                  <a:pt x="5068" y="1702"/>
                  <a:pt x="5061" y="1696"/>
                  <a:pt x="5054" y="1689"/>
                </a:cubicBezTo>
                <a:lnTo>
                  <a:pt x="5044" y="1678"/>
                </a:lnTo>
                <a:cubicBezTo>
                  <a:pt x="5039" y="1672"/>
                  <a:pt x="5034" y="1664"/>
                  <a:pt x="5030" y="1656"/>
                </a:cubicBezTo>
                <a:lnTo>
                  <a:pt x="5026" y="1648"/>
                </a:lnTo>
                <a:lnTo>
                  <a:pt x="5038" y="1667"/>
                </a:lnTo>
                <a:lnTo>
                  <a:pt x="5033" y="1661"/>
                </a:lnTo>
                <a:lnTo>
                  <a:pt x="5106" y="1695"/>
                </a:lnTo>
                <a:lnTo>
                  <a:pt x="5101" y="1695"/>
                </a:lnTo>
                <a:lnTo>
                  <a:pt x="5120" y="1694"/>
                </a:lnTo>
                <a:lnTo>
                  <a:pt x="5115" y="1695"/>
                </a:lnTo>
                <a:cubicBezTo>
                  <a:pt x="5092" y="1699"/>
                  <a:pt x="5068" y="1695"/>
                  <a:pt x="5047" y="1683"/>
                </a:cubicBezTo>
                <a:lnTo>
                  <a:pt x="5042" y="1680"/>
                </a:lnTo>
                <a:lnTo>
                  <a:pt x="5037" y="1677"/>
                </a:lnTo>
                <a:lnTo>
                  <a:pt x="5122" y="1684"/>
                </a:lnTo>
                <a:lnTo>
                  <a:pt x="5117" y="1686"/>
                </a:lnTo>
                <a:lnTo>
                  <a:pt x="5112" y="1688"/>
                </a:lnTo>
                <a:cubicBezTo>
                  <a:pt x="5071" y="1704"/>
                  <a:pt x="5024" y="1690"/>
                  <a:pt x="4998" y="1654"/>
                </a:cubicBezTo>
                <a:lnTo>
                  <a:pt x="4988" y="1638"/>
                </a:lnTo>
                <a:lnTo>
                  <a:pt x="4983" y="1629"/>
                </a:lnTo>
                <a:lnTo>
                  <a:pt x="5013" y="1662"/>
                </a:lnTo>
                <a:lnTo>
                  <a:pt x="5004" y="1656"/>
                </a:lnTo>
                <a:lnTo>
                  <a:pt x="5076" y="1671"/>
                </a:lnTo>
                <a:lnTo>
                  <a:pt x="5071" y="1672"/>
                </a:lnTo>
                <a:lnTo>
                  <a:pt x="5088" y="1667"/>
                </a:lnTo>
                <a:lnTo>
                  <a:pt x="5083" y="1669"/>
                </a:lnTo>
                <a:cubicBezTo>
                  <a:pt x="5069" y="1674"/>
                  <a:pt x="5053" y="1677"/>
                  <a:pt x="5038" y="1675"/>
                </a:cubicBezTo>
                <a:lnTo>
                  <a:pt x="5028" y="1674"/>
                </a:lnTo>
                <a:cubicBezTo>
                  <a:pt x="5000" y="1671"/>
                  <a:pt x="4975" y="1657"/>
                  <a:pt x="4959" y="1634"/>
                </a:cubicBezTo>
                <a:lnTo>
                  <a:pt x="4949" y="1620"/>
                </a:lnTo>
                <a:lnTo>
                  <a:pt x="4960" y="1632"/>
                </a:lnTo>
                <a:lnTo>
                  <a:pt x="4951" y="1623"/>
                </a:lnTo>
                <a:lnTo>
                  <a:pt x="4991" y="1647"/>
                </a:lnTo>
                <a:lnTo>
                  <a:pt x="4981" y="1644"/>
                </a:lnTo>
                <a:cubicBezTo>
                  <a:pt x="4971" y="1641"/>
                  <a:pt x="4962" y="1637"/>
                  <a:pt x="4953" y="1631"/>
                </a:cubicBezTo>
                <a:lnTo>
                  <a:pt x="4943" y="1624"/>
                </a:lnTo>
                <a:lnTo>
                  <a:pt x="4998" y="1641"/>
                </a:lnTo>
                <a:lnTo>
                  <a:pt x="4993" y="1641"/>
                </a:lnTo>
                <a:cubicBezTo>
                  <a:pt x="4987" y="1641"/>
                  <a:pt x="4981" y="1641"/>
                  <a:pt x="4975" y="1640"/>
                </a:cubicBezTo>
                <a:lnTo>
                  <a:pt x="4970" y="1639"/>
                </a:lnTo>
                <a:cubicBezTo>
                  <a:pt x="4945" y="1634"/>
                  <a:pt x="4923" y="1619"/>
                  <a:pt x="4909" y="1598"/>
                </a:cubicBezTo>
                <a:lnTo>
                  <a:pt x="4911" y="1600"/>
                </a:lnTo>
                <a:lnTo>
                  <a:pt x="4906" y="1594"/>
                </a:lnTo>
                <a:lnTo>
                  <a:pt x="4998" y="1627"/>
                </a:lnTo>
                <a:lnTo>
                  <a:pt x="4993" y="1628"/>
                </a:lnTo>
                <a:lnTo>
                  <a:pt x="5010" y="1623"/>
                </a:lnTo>
                <a:lnTo>
                  <a:pt x="5005" y="1625"/>
                </a:lnTo>
                <a:cubicBezTo>
                  <a:pt x="4969" y="1639"/>
                  <a:pt x="4929" y="1631"/>
                  <a:pt x="4902" y="1603"/>
                </a:cubicBezTo>
                <a:lnTo>
                  <a:pt x="4897" y="1598"/>
                </a:lnTo>
                <a:lnTo>
                  <a:pt x="4892" y="1593"/>
                </a:lnTo>
                <a:lnTo>
                  <a:pt x="5027" y="1593"/>
                </a:lnTo>
                <a:lnTo>
                  <a:pt x="5022" y="1598"/>
                </a:lnTo>
                <a:lnTo>
                  <a:pt x="5017" y="1603"/>
                </a:lnTo>
                <a:cubicBezTo>
                  <a:pt x="4999" y="1621"/>
                  <a:pt x="4975" y="1631"/>
                  <a:pt x="4949" y="1631"/>
                </a:cubicBezTo>
                <a:lnTo>
                  <a:pt x="4945" y="1631"/>
                </a:lnTo>
                <a:cubicBezTo>
                  <a:pt x="4933" y="1631"/>
                  <a:pt x="4921" y="1629"/>
                  <a:pt x="4910" y="1625"/>
                </a:cubicBezTo>
                <a:lnTo>
                  <a:pt x="4898" y="1619"/>
                </a:lnTo>
                <a:lnTo>
                  <a:pt x="4888" y="1614"/>
                </a:lnTo>
                <a:lnTo>
                  <a:pt x="4966" y="1618"/>
                </a:lnTo>
                <a:lnTo>
                  <a:pt x="4961" y="1620"/>
                </a:lnTo>
                <a:cubicBezTo>
                  <a:pt x="4956" y="1622"/>
                  <a:pt x="4950" y="1623"/>
                  <a:pt x="4944" y="1625"/>
                </a:cubicBezTo>
                <a:lnTo>
                  <a:pt x="4939" y="1626"/>
                </a:lnTo>
                <a:cubicBezTo>
                  <a:pt x="4916" y="1630"/>
                  <a:pt x="4892" y="1626"/>
                  <a:pt x="4871" y="1614"/>
                </a:cubicBezTo>
                <a:lnTo>
                  <a:pt x="4866" y="1611"/>
                </a:lnTo>
                <a:cubicBezTo>
                  <a:pt x="4859" y="1607"/>
                  <a:pt x="4853" y="1602"/>
                  <a:pt x="4848" y="1596"/>
                </a:cubicBezTo>
                <a:lnTo>
                  <a:pt x="4843" y="1591"/>
                </a:lnTo>
                <a:lnTo>
                  <a:pt x="4887" y="1617"/>
                </a:lnTo>
                <a:lnTo>
                  <a:pt x="4871" y="1612"/>
                </a:lnTo>
                <a:lnTo>
                  <a:pt x="4866" y="1610"/>
                </a:lnTo>
                <a:cubicBezTo>
                  <a:pt x="4844" y="1601"/>
                  <a:pt x="4826" y="1584"/>
                  <a:pt x="4816" y="1563"/>
                </a:cubicBezTo>
                <a:lnTo>
                  <a:pt x="4813" y="1557"/>
                </a:lnTo>
                <a:lnTo>
                  <a:pt x="4808" y="1548"/>
                </a:lnTo>
                <a:lnTo>
                  <a:pt x="4927" y="1591"/>
                </a:lnTo>
                <a:lnTo>
                  <a:pt x="4922" y="1593"/>
                </a:lnTo>
                <a:lnTo>
                  <a:pt x="4946" y="1578"/>
                </a:lnTo>
                <a:lnTo>
                  <a:pt x="4941" y="1582"/>
                </a:lnTo>
                <a:cubicBezTo>
                  <a:pt x="4910" y="1607"/>
                  <a:pt x="4866" y="1610"/>
                  <a:pt x="4832" y="1590"/>
                </a:cubicBezTo>
                <a:lnTo>
                  <a:pt x="4816" y="1579"/>
                </a:lnTo>
                <a:lnTo>
                  <a:pt x="4811" y="1575"/>
                </a:lnTo>
                <a:lnTo>
                  <a:pt x="4871" y="1596"/>
                </a:lnTo>
                <a:lnTo>
                  <a:pt x="4862" y="1596"/>
                </a:lnTo>
                <a:cubicBezTo>
                  <a:pt x="4848" y="1596"/>
                  <a:pt x="4833" y="1593"/>
                  <a:pt x="4820" y="1586"/>
                </a:cubicBezTo>
                <a:lnTo>
                  <a:pt x="4810" y="1581"/>
                </a:lnTo>
                <a:lnTo>
                  <a:pt x="4871" y="1590"/>
                </a:lnTo>
                <a:lnTo>
                  <a:pt x="4861" y="1592"/>
                </a:lnTo>
                <a:lnTo>
                  <a:pt x="4856" y="1593"/>
                </a:lnTo>
                <a:cubicBezTo>
                  <a:pt x="4850" y="1594"/>
                  <a:pt x="4844" y="1594"/>
                  <a:pt x="4837" y="1594"/>
                </a:cubicBezTo>
                <a:lnTo>
                  <a:pt x="4832" y="1594"/>
                </a:lnTo>
                <a:cubicBezTo>
                  <a:pt x="4800" y="1594"/>
                  <a:pt x="4770" y="1578"/>
                  <a:pt x="4753" y="1552"/>
                </a:cubicBezTo>
                <a:lnTo>
                  <a:pt x="4755" y="1554"/>
                </a:lnTo>
                <a:lnTo>
                  <a:pt x="4750" y="1548"/>
                </a:lnTo>
                <a:lnTo>
                  <a:pt x="4833" y="1582"/>
                </a:lnTo>
                <a:lnTo>
                  <a:pt x="4823" y="1583"/>
                </a:lnTo>
                <a:lnTo>
                  <a:pt x="4863" y="1570"/>
                </a:lnTo>
                <a:lnTo>
                  <a:pt x="4858" y="1573"/>
                </a:lnTo>
                <a:cubicBezTo>
                  <a:pt x="4848" y="1578"/>
                  <a:pt x="4838" y="1582"/>
                  <a:pt x="4827" y="1585"/>
                </a:cubicBezTo>
                <a:lnTo>
                  <a:pt x="4822" y="1586"/>
                </a:lnTo>
                <a:cubicBezTo>
                  <a:pt x="4780" y="1594"/>
                  <a:pt x="4737" y="1573"/>
                  <a:pt x="4718" y="1534"/>
                </a:cubicBezTo>
                <a:lnTo>
                  <a:pt x="4715" y="1528"/>
                </a:lnTo>
                <a:lnTo>
                  <a:pt x="4710" y="1519"/>
                </a:lnTo>
                <a:lnTo>
                  <a:pt x="4812" y="1567"/>
                </a:lnTo>
                <a:lnTo>
                  <a:pt x="4807" y="1568"/>
                </a:lnTo>
                <a:lnTo>
                  <a:pt x="4848" y="1548"/>
                </a:lnTo>
                <a:lnTo>
                  <a:pt x="4843" y="1552"/>
                </a:lnTo>
                <a:cubicBezTo>
                  <a:pt x="4805" y="1583"/>
                  <a:pt x="4750" y="1580"/>
                  <a:pt x="4716" y="1545"/>
                </a:cubicBezTo>
                <a:lnTo>
                  <a:pt x="4706" y="1535"/>
                </a:lnTo>
                <a:lnTo>
                  <a:pt x="4701" y="1529"/>
                </a:lnTo>
                <a:lnTo>
                  <a:pt x="4719" y="1546"/>
                </a:lnTo>
                <a:lnTo>
                  <a:pt x="4704" y="1535"/>
                </a:lnTo>
                <a:lnTo>
                  <a:pt x="4694" y="1527"/>
                </a:lnTo>
                <a:cubicBezTo>
                  <a:pt x="4688" y="1523"/>
                  <a:pt x="4683" y="1517"/>
                  <a:pt x="4678" y="1511"/>
                </a:cubicBezTo>
                <a:lnTo>
                  <a:pt x="4668" y="1498"/>
                </a:lnTo>
                <a:lnTo>
                  <a:pt x="4681" y="1511"/>
                </a:lnTo>
                <a:lnTo>
                  <a:pt x="4672" y="1503"/>
                </a:lnTo>
                <a:lnTo>
                  <a:pt x="4700" y="1521"/>
                </a:lnTo>
                <a:lnTo>
                  <a:pt x="4695" y="1519"/>
                </a:lnTo>
                <a:cubicBezTo>
                  <a:pt x="4690" y="1517"/>
                  <a:pt x="4685" y="1514"/>
                  <a:pt x="4681" y="1512"/>
                </a:cubicBezTo>
                <a:lnTo>
                  <a:pt x="4676" y="1509"/>
                </a:lnTo>
                <a:cubicBezTo>
                  <a:pt x="4662" y="1501"/>
                  <a:pt x="4651" y="1489"/>
                  <a:pt x="4643" y="1475"/>
                </a:cubicBezTo>
                <a:lnTo>
                  <a:pt x="4637" y="1465"/>
                </a:lnTo>
                <a:lnTo>
                  <a:pt x="4625" y="1447"/>
                </a:lnTo>
                <a:lnTo>
                  <a:pt x="4615" y="1432"/>
                </a:lnTo>
                <a:lnTo>
                  <a:pt x="4613" y="1429"/>
                </a:lnTo>
                <a:lnTo>
                  <a:pt x="4608" y="1422"/>
                </a:lnTo>
                <a:lnTo>
                  <a:pt x="4722" y="1456"/>
                </a:lnTo>
                <a:lnTo>
                  <a:pt x="4717" y="1458"/>
                </a:lnTo>
                <a:cubicBezTo>
                  <a:pt x="4712" y="1460"/>
                  <a:pt x="4706" y="1461"/>
                  <a:pt x="4700" y="1463"/>
                </a:cubicBezTo>
                <a:lnTo>
                  <a:pt x="4695" y="1464"/>
                </a:lnTo>
                <a:cubicBezTo>
                  <a:pt x="4659" y="1471"/>
                  <a:pt x="4623" y="1457"/>
                  <a:pt x="4600" y="1428"/>
                </a:cubicBezTo>
                <a:lnTo>
                  <a:pt x="4590" y="1415"/>
                </a:lnTo>
                <a:cubicBezTo>
                  <a:pt x="4583" y="1406"/>
                  <a:pt x="4578" y="1396"/>
                  <a:pt x="4575" y="1385"/>
                </a:cubicBezTo>
                <a:lnTo>
                  <a:pt x="4575" y="1383"/>
                </a:lnTo>
                <a:lnTo>
                  <a:pt x="4570" y="1372"/>
                </a:lnTo>
                <a:lnTo>
                  <a:pt x="4676" y="1427"/>
                </a:lnTo>
                <a:lnTo>
                  <a:pt x="4671" y="1428"/>
                </a:lnTo>
                <a:lnTo>
                  <a:pt x="4702" y="1416"/>
                </a:lnTo>
                <a:lnTo>
                  <a:pt x="4697" y="1419"/>
                </a:lnTo>
                <a:cubicBezTo>
                  <a:pt x="4659" y="1441"/>
                  <a:pt x="4611" y="1435"/>
                  <a:pt x="4580" y="1404"/>
                </a:cubicBezTo>
                <a:lnTo>
                  <a:pt x="4575" y="1399"/>
                </a:lnTo>
                <a:cubicBezTo>
                  <a:pt x="4571" y="1396"/>
                  <a:pt x="4567" y="1392"/>
                  <a:pt x="4564" y="1387"/>
                </a:cubicBezTo>
                <a:lnTo>
                  <a:pt x="4559" y="1380"/>
                </a:lnTo>
                <a:lnTo>
                  <a:pt x="4588" y="1407"/>
                </a:lnTo>
                <a:lnTo>
                  <a:pt x="4583" y="1404"/>
                </a:lnTo>
                <a:cubicBezTo>
                  <a:pt x="4574" y="1398"/>
                  <a:pt x="4566" y="1391"/>
                  <a:pt x="4559" y="1383"/>
                </a:cubicBezTo>
                <a:lnTo>
                  <a:pt x="4554" y="1377"/>
                </a:lnTo>
                <a:cubicBezTo>
                  <a:pt x="4545" y="1366"/>
                  <a:pt x="4538" y="1354"/>
                  <a:pt x="4535" y="1340"/>
                </a:cubicBezTo>
                <a:lnTo>
                  <a:pt x="4532" y="1329"/>
                </a:lnTo>
                <a:lnTo>
                  <a:pt x="4527" y="1313"/>
                </a:lnTo>
                <a:lnTo>
                  <a:pt x="4540" y="1340"/>
                </a:lnTo>
                <a:lnTo>
                  <a:pt x="4535" y="1333"/>
                </a:lnTo>
                <a:lnTo>
                  <a:pt x="4546" y="1345"/>
                </a:lnTo>
                <a:lnTo>
                  <a:pt x="4544" y="1344"/>
                </a:lnTo>
                <a:lnTo>
                  <a:pt x="4534" y="1335"/>
                </a:lnTo>
                <a:cubicBezTo>
                  <a:pt x="4531" y="1332"/>
                  <a:pt x="4528" y="1328"/>
                  <a:pt x="4525" y="1325"/>
                </a:cubicBezTo>
                <a:lnTo>
                  <a:pt x="4515" y="1313"/>
                </a:lnTo>
                <a:lnTo>
                  <a:pt x="4530" y="1327"/>
                </a:lnTo>
                <a:lnTo>
                  <a:pt x="4521" y="1320"/>
                </a:lnTo>
                <a:cubicBezTo>
                  <a:pt x="4512" y="1313"/>
                  <a:pt x="4504" y="1305"/>
                  <a:pt x="4498" y="1295"/>
                </a:cubicBezTo>
                <a:lnTo>
                  <a:pt x="4491" y="1283"/>
                </a:lnTo>
                <a:lnTo>
                  <a:pt x="4486" y="1274"/>
                </a:lnTo>
                <a:lnTo>
                  <a:pt x="4520" y="1310"/>
                </a:lnTo>
                <a:lnTo>
                  <a:pt x="4515" y="1307"/>
                </a:lnTo>
                <a:lnTo>
                  <a:pt x="4510" y="1304"/>
                </a:lnTo>
                <a:cubicBezTo>
                  <a:pt x="4493" y="1294"/>
                  <a:pt x="4480" y="1279"/>
                  <a:pt x="4472" y="1261"/>
                </a:cubicBezTo>
                <a:lnTo>
                  <a:pt x="4466" y="1247"/>
                </a:lnTo>
                <a:lnTo>
                  <a:pt x="4457" y="1225"/>
                </a:lnTo>
                <a:lnTo>
                  <a:pt x="4453" y="1211"/>
                </a:lnTo>
                <a:lnTo>
                  <a:pt x="4464" y="1235"/>
                </a:lnTo>
                <a:lnTo>
                  <a:pt x="4459" y="1227"/>
                </a:lnTo>
                <a:lnTo>
                  <a:pt x="4619" y="1232"/>
                </a:lnTo>
                <a:lnTo>
                  <a:pt x="4614" y="1239"/>
                </a:lnTo>
                <a:lnTo>
                  <a:pt x="4609" y="1246"/>
                </a:lnTo>
                <a:cubicBezTo>
                  <a:pt x="4592" y="1269"/>
                  <a:pt x="4567" y="1284"/>
                  <a:pt x="4538" y="1286"/>
                </a:cubicBezTo>
                <a:cubicBezTo>
                  <a:pt x="4510" y="1288"/>
                  <a:pt x="4483" y="1278"/>
                  <a:pt x="4463" y="1258"/>
                </a:cubicBezTo>
                <a:lnTo>
                  <a:pt x="4458" y="1253"/>
                </a:lnTo>
                <a:cubicBezTo>
                  <a:pt x="4451" y="1247"/>
                  <a:pt x="4446" y="1240"/>
                  <a:pt x="4442" y="1232"/>
                </a:cubicBezTo>
                <a:lnTo>
                  <a:pt x="4442" y="1232"/>
                </a:lnTo>
                <a:lnTo>
                  <a:pt x="4429" y="1213"/>
                </a:lnTo>
                <a:lnTo>
                  <a:pt x="4424" y="1205"/>
                </a:lnTo>
                <a:lnTo>
                  <a:pt x="4438" y="1222"/>
                </a:lnTo>
                <a:lnTo>
                  <a:pt x="4433" y="1217"/>
                </a:lnTo>
                <a:lnTo>
                  <a:pt x="4558" y="1226"/>
                </a:lnTo>
                <a:lnTo>
                  <a:pt x="4556" y="1227"/>
                </a:lnTo>
                <a:lnTo>
                  <a:pt x="4551" y="1231"/>
                </a:lnTo>
                <a:cubicBezTo>
                  <a:pt x="4515" y="1261"/>
                  <a:pt x="4462" y="1259"/>
                  <a:pt x="4427" y="1228"/>
                </a:cubicBezTo>
                <a:lnTo>
                  <a:pt x="4417" y="1219"/>
                </a:lnTo>
                <a:cubicBezTo>
                  <a:pt x="4410" y="1212"/>
                  <a:pt x="4404" y="1205"/>
                  <a:pt x="4399" y="1196"/>
                </a:cubicBezTo>
                <a:lnTo>
                  <a:pt x="4390" y="1181"/>
                </a:lnTo>
                <a:lnTo>
                  <a:pt x="4385" y="1173"/>
                </a:lnTo>
                <a:lnTo>
                  <a:pt x="4399" y="1190"/>
                </a:lnTo>
                <a:lnTo>
                  <a:pt x="4394" y="1185"/>
                </a:lnTo>
                <a:lnTo>
                  <a:pt x="4529" y="1185"/>
                </a:lnTo>
                <a:lnTo>
                  <a:pt x="4517" y="1196"/>
                </a:lnTo>
                <a:lnTo>
                  <a:pt x="4512" y="1200"/>
                </a:lnTo>
                <a:cubicBezTo>
                  <a:pt x="4481" y="1225"/>
                  <a:pt x="4437" y="1228"/>
                  <a:pt x="4403" y="1208"/>
                </a:cubicBezTo>
                <a:lnTo>
                  <a:pt x="4398" y="1205"/>
                </a:lnTo>
                <a:cubicBezTo>
                  <a:pt x="4391" y="1201"/>
                  <a:pt x="4385" y="1196"/>
                  <a:pt x="4380" y="1190"/>
                </a:cubicBezTo>
                <a:lnTo>
                  <a:pt x="4369" y="1179"/>
                </a:lnTo>
                <a:lnTo>
                  <a:pt x="4364" y="1173"/>
                </a:lnTo>
                <a:lnTo>
                  <a:pt x="4377" y="1186"/>
                </a:lnTo>
                <a:lnTo>
                  <a:pt x="4372" y="1182"/>
                </a:lnTo>
                <a:lnTo>
                  <a:pt x="4482" y="1190"/>
                </a:lnTo>
                <a:lnTo>
                  <a:pt x="4472" y="1196"/>
                </a:lnTo>
                <a:lnTo>
                  <a:pt x="4497" y="1173"/>
                </a:lnTo>
                <a:lnTo>
                  <a:pt x="4493" y="1178"/>
                </a:lnTo>
                <a:cubicBezTo>
                  <a:pt x="4483" y="1191"/>
                  <a:pt x="4470" y="1201"/>
                  <a:pt x="4454" y="1208"/>
                </a:cubicBezTo>
                <a:lnTo>
                  <a:pt x="4449" y="1210"/>
                </a:lnTo>
                <a:cubicBezTo>
                  <a:pt x="4411" y="1225"/>
                  <a:pt x="4366" y="1214"/>
                  <a:pt x="4340" y="1182"/>
                </a:cubicBezTo>
                <a:lnTo>
                  <a:pt x="4335" y="1176"/>
                </a:lnTo>
                <a:cubicBezTo>
                  <a:pt x="4331" y="1171"/>
                  <a:pt x="4327" y="1166"/>
                  <a:pt x="4325" y="1161"/>
                </a:cubicBezTo>
                <a:lnTo>
                  <a:pt x="4316" y="1145"/>
                </a:lnTo>
                <a:lnTo>
                  <a:pt x="4311" y="1132"/>
                </a:lnTo>
                <a:lnTo>
                  <a:pt x="4295" y="1104"/>
                </a:lnTo>
                <a:lnTo>
                  <a:pt x="4286" y="1083"/>
                </a:lnTo>
                <a:lnTo>
                  <a:pt x="4303" y="1110"/>
                </a:lnTo>
                <a:lnTo>
                  <a:pt x="4300" y="1106"/>
                </a:lnTo>
                <a:lnTo>
                  <a:pt x="4290" y="1097"/>
                </a:lnTo>
                <a:cubicBezTo>
                  <a:pt x="4282" y="1090"/>
                  <a:pt x="4276" y="1081"/>
                  <a:pt x="4271" y="1072"/>
                </a:cubicBezTo>
                <a:lnTo>
                  <a:pt x="4266" y="1063"/>
                </a:lnTo>
                <a:lnTo>
                  <a:pt x="4261" y="1054"/>
                </a:lnTo>
                <a:lnTo>
                  <a:pt x="4321" y="1101"/>
                </a:lnTo>
                <a:lnTo>
                  <a:pt x="4322" y="1101"/>
                </a:lnTo>
                <a:lnTo>
                  <a:pt x="4317" y="1100"/>
                </a:lnTo>
                <a:cubicBezTo>
                  <a:pt x="4283" y="1093"/>
                  <a:pt x="4255" y="1069"/>
                  <a:pt x="4244" y="1036"/>
                </a:cubicBezTo>
                <a:lnTo>
                  <a:pt x="4238" y="1016"/>
                </a:lnTo>
                <a:lnTo>
                  <a:pt x="4233" y="998"/>
                </a:lnTo>
                <a:lnTo>
                  <a:pt x="4238" y="1012"/>
                </a:lnTo>
                <a:lnTo>
                  <a:pt x="4235" y="1004"/>
                </a:lnTo>
                <a:lnTo>
                  <a:pt x="4226" y="986"/>
                </a:lnTo>
                <a:lnTo>
                  <a:pt x="4223" y="978"/>
                </a:lnTo>
                <a:lnTo>
                  <a:pt x="4218" y="967"/>
                </a:lnTo>
                <a:lnTo>
                  <a:pt x="4282" y="1021"/>
                </a:lnTo>
                <a:lnTo>
                  <a:pt x="4278" y="1020"/>
                </a:lnTo>
                <a:lnTo>
                  <a:pt x="4301" y="1022"/>
                </a:lnTo>
                <a:lnTo>
                  <a:pt x="4296" y="1022"/>
                </a:lnTo>
                <a:cubicBezTo>
                  <a:pt x="4263" y="1022"/>
                  <a:pt x="4233" y="1005"/>
                  <a:pt x="4215" y="977"/>
                </a:cubicBezTo>
                <a:lnTo>
                  <a:pt x="4210" y="969"/>
                </a:lnTo>
                <a:lnTo>
                  <a:pt x="4210" y="969"/>
                </a:lnTo>
                <a:lnTo>
                  <a:pt x="4197" y="951"/>
                </a:lnTo>
                <a:lnTo>
                  <a:pt x="4184" y="932"/>
                </a:lnTo>
                <a:lnTo>
                  <a:pt x="4174" y="914"/>
                </a:lnTo>
                <a:lnTo>
                  <a:pt x="4171" y="909"/>
                </a:lnTo>
                <a:lnTo>
                  <a:pt x="4166" y="901"/>
                </a:lnTo>
                <a:lnTo>
                  <a:pt x="4212" y="940"/>
                </a:lnTo>
                <a:lnTo>
                  <a:pt x="4207" y="938"/>
                </a:lnTo>
                <a:cubicBezTo>
                  <a:pt x="4202" y="936"/>
                  <a:pt x="4197" y="933"/>
                  <a:pt x="4193" y="931"/>
                </a:cubicBezTo>
                <a:lnTo>
                  <a:pt x="4188" y="928"/>
                </a:lnTo>
                <a:cubicBezTo>
                  <a:pt x="4168" y="916"/>
                  <a:pt x="4154" y="898"/>
                  <a:pt x="4146" y="876"/>
                </a:cubicBezTo>
                <a:lnTo>
                  <a:pt x="4141" y="859"/>
                </a:lnTo>
                <a:lnTo>
                  <a:pt x="4136" y="843"/>
                </a:lnTo>
                <a:lnTo>
                  <a:pt x="4160" y="882"/>
                </a:lnTo>
                <a:lnTo>
                  <a:pt x="4155" y="877"/>
                </a:lnTo>
                <a:lnTo>
                  <a:pt x="4150" y="872"/>
                </a:lnTo>
                <a:cubicBezTo>
                  <a:pt x="4138" y="861"/>
                  <a:pt x="4130" y="847"/>
                  <a:pt x="4125" y="831"/>
                </a:cubicBezTo>
                <a:lnTo>
                  <a:pt x="4124" y="825"/>
                </a:lnTo>
                <a:lnTo>
                  <a:pt x="4119" y="812"/>
                </a:lnTo>
                <a:lnTo>
                  <a:pt x="4173" y="867"/>
                </a:lnTo>
                <a:lnTo>
                  <a:pt x="4168" y="865"/>
                </a:lnTo>
                <a:lnTo>
                  <a:pt x="4163" y="863"/>
                </a:lnTo>
                <a:cubicBezTo>
                  <a:pt x="4142" y="854"/>
                  <a:pt x="4125" y="839"/>
                  <a:pt x="4115" y="820"/>
                </a:cubicBezTo>
                <a:lnTo>
                  <a:pt x="4105" y="801"/>
                </a:lnTo>
                <a:lnTo>
                  <a:pt x="4098" y="786"/>
                </a:lnTo>
                <a:lnTo>
                  <a:pt x="4088" y="758"/>
                </a:lnTo>
                <a:lnTo>
                  <a:pt x="4079" y="733"/>
                </a:lnTo>
                <a:lnTo>
                  <a:pt x="4090" y="754"/>
                </a:lnTo>
                <a:lnTo>
                  <a:pt x="4080" y="739"/>
                </a:lnTo>
                <a:cubicBezTo>
                  <a:pt x="4076" y="734"/>
                  <a:pt x="4073" y="728"/>
                  <a:pt x="4071" y="722"/>
                </a:cubicBezTo>
                <a:lnTo>
                  <a:pt x="4061" y="698"/>
                </a:lnTo>
                <a:lnTo>
                  <a:pt x="4070" y="715"/>
                </a:lnTo>
                <a:lnTo>
                  <a:pt x="4057" y="696"/>
                </a:lnTo>
                <a:lnTo>
                  <a:pt x="4052" y="687"/>
                </a:lnTo>
                <a:lnTo>
                  <a:pt x="4042" y="673"/>
                </a:lnTo>
                <a:lnTo>
                  <a:pt x="4060" y="692"/>
                </a:lnTo>
                <a:lnTo>
                  <a:pt x="4055" y="688"/>
                </a:lnTo>
                <a:cubicBezTo>
                  <a:pt x="4049" y="683"/>
                  <a:pt x="4042" y="676"/>
                  <a:pt x="4037" y="669"/>
                </a:cubicBezTo>
                <a:lnTo>
                  <a:pt x="4032" y="662"/>
                </a:lnTo>
                <a:cubicBezTo>
                  <a:pt x="4026" y="653"/>
                  <a:pt x="4021" y="643"/>
                  <a:pt x="4018" y="632"/>
                </a:cubicBezTo>
                <a:lnTo>
                  <a:pt x="4013" y="614"/>
                </a:lnTo>
                <a:lnTo>
                  <a:pt x="4008" y="596"/>
                </a:lnTo>
                <a:lnTo>
                  <a:pt x="4015" y="613"/>
                </a:lnTo>
                <a:lnTo>
                  <a:pt x="4011" y="605"/>
                </a:lnTo>
                <a:lnTo>
                  <a:pt x="4029" y="630"/>
                </a:lnTo>
                <a:lnTo>
                  <a:pt x="4020" y="622"/>
                </a:lnTo>
                <a:lnTo>
                  <a:pt x="4010" y="611"/>
                </a:lnTo>
                <a:cubicBezTo>
                  <a:pt x="4005" y="606"/>
                  <a:pt x="4001" y="600"/>
                  <a:pt x="3998" y="593"/>
                </a:cubicBezTo>
                <a:lnTo>
                  <a:pt x="3988" y="575"/>
                </a:lnTo>
                <a:cubicBezTo>
                  <a:pt x="3985" y="571"/>
                  <a:pt x="3983" y="566"/>
                  <a:pt x="3981" y="561"/>
                </a:cubicBezTo>
                <a:lnTo>
                  <a:pt x="3977" y="549"/>
                </a:lnTo>
                <a:lnTo>
                  <a:pt x="3972" y="536"/>
                </a:lnTo>
                <a:lnTo>
                  <a:pt x="3978" y="549"/>
                </a:lnTo>
                <a:lnTo>
                  <a:pt x="3979" y="550"/>
                </a:lnTo>
                <a:lnTo>
                  <a:pt x="3974" y="543"/>
                </a:lnTo>
                <a:cubicBezTo>
                  <a:pt x="3971" y="538"/>
                  <a:pt x="3968" y="533"/>
                  <a:pt x="3965" y="527"/>
                </a:cubicBezTo>
                <a:lnTo>
                  <a:pt x="3961" y="516"/>
                </a:lnTo>
                <a:lnTo>
                  <a:pt x="3954" y="504"/>
                </a:lnTo>
                <a:lnTo>
                  <a:pt x="3949" y="495"/>
                </a:lnTo>
                <a:cubicBezTo>
                  <a:pt x="3945" y="488"/>
                  <a:pt x="3942" y="481"/>
                  <a:pt x="3940" y="473"/>
                </a:cubicBezTo>
                <a:lnTo>
                  <a:pt x="3933" y="448"/>
                </a:lnTo>
                <a:lnTo>
                  <a:pt x="3931" y="438"/>
                </a:lnTo>
                <a:lnTo>
                  <a:pt x="3940" y="462"/>
                </a:lnTo>
                <a:lnTo>
                  <a:pt x="3937" y="456"/>
                </a:lnTo>
                <a:lnTo>
                  <a:pt x="4022" y="509"/>
                </a:lnTo>
                <a:lnTo>
                  <a:pt x="4020" y="509"/>
                </a:lnTo>
                <a:lnTo>
                  <a:pt x="4100" y="467"/>
                </a:lnTo>
                <a:lnTo>
                  <a:pt x="4098" y="470"/>
                </a:lnTo>
                <a:cubicBezTo>
                  <a:pt x="4095" y="475"/>
                  <a:pt x="4091" y="480"/>
                  <a:pt x="4086" y="484"/>
                </a:cubicBezTo>
                <a:lnTo>
                  <a:pt x="4083" y="487"/>
                </a:lnTo>
                <a:cubicBezTo>
                  <a:pt x="4065" y="505"/>
                  <a:pt x="4041" y="515"/>
                  <a:pt x="4015" y="515"/>
                </a:cubicBezTo>
                <a:lnTo>
                  <a:pt x="4013" y="515"/>
                </a:lnTo>
                <a:cubicBezTo>
                  <a:pt x="3973" y="515"/>
                  <a:pt x="3937" y="490"/>
                  <a:pt x="3923" y="452"/>
                </a:cubicBezTo>
                <a:lnTo>
                  <a:pt x="3916" y="431"/>
                </a:lnTo>
                <a:lnTo>
                  <a:pt x="3911" y="413"/>
                </a:lnTo>
                <a:lnTo>
                  <a:pt x="3916" y="427"/>
                </a:lnTo>
                <a:lnTo>
                  <a:pt x="3913" y="419"/>
                </a:lnTo>
                <a:lnTo>
                  <a:pt x="3903" y="399"/>
                </a:lnTo>
                <a:lnTo>
                  <a:pt x="3899" y="387"/>
                </a:lnTo>
                <a:lnTo>
                  <a:pt x="3894" y="374"/>
                </a:lnTo>
                <a:lnTo>
                  <a:pt x="3904" y="393"/>
                </a:lnTo>
                <a:lnTo>
                  <a:pt x="3900" y="387"/>
                </a:lnTo>
                <a:lnTo>
                  <a:pt x="3919" y="408"/>
                </a:lnTo>
                <a:lnTo>
                  <a:pt x="3914" y="404"/>
                </a:lnTo>
                <a:cubicBezTo>
                  <a:pt x="3909" y="400"/>
                  <a:pt x="3905" y="396"/>
                  <a:pt x="3901" y="391"/>
                </a:cubicBezTo>
                <a:lnTo>
                  <a:pt x="3896" y="385"/>
                </a:lnTo>
                <a:lnTo>
                  <a:pt x="3891" y="379"/>
                </a:lnTo>
                <a:lnTo>
                  <a:pt x="3955" y="413"/>
                </a:lnTo>
                <a:lnTo>
                  <a:pt x="3945" y="412"/>
                </a:lnTo>
                <a:lnTo>
                  <a:pt x="4004" y="399"/>
                </a:lnTo>
                <a:lnTo>
                  <a:pt x="3999" y="402"/>
                </a:lnTo>
                <a:cubicBezTo>
                  <a:pt x="3989" y="407"/>
                  <a:pt x="3979" y="411"/>
                  <a:pt x="3968" y="414"/>
                </a:cubicBezTo>
                <a:lnTo>
                  <a:pt x="3963" y="415"/>
                </a:lnTo>
                <a:cubicBezTo>
                  <a:pt x="3918" y="424"/>
                  <a:pt x="3873" y="400"/>
                  <a:pt x="3856" y="357"/>
                </a:cubicBezTo>
                <a:lnTo>
                  <a:pt x="3849" y="341"/>
                </a:lnTo>
                <a:lnTo>
                  <a:pt x="3844" y="327"/>
                </a:lnTo>
                <a:lnTo>
                  <a:pt x="3867" y="362"/>
                </a:lnTo>
                <a:lnTo>
                  <a:pt x="3863" y="358"/>
                </a:lnTo>
                <a:lnTo>
                  <a:pt x="3881" y="373"/>
                </a:lnTo>
                <a:lnTo>
                  <a:pt x="3876" y="370"/>
                </a:lnTo>
                <a:cubicBezTo>
                  <a:pt x="3869" y="366"/>
                  <a:pt x="3863" y="361"/>
                  <a:pt x="3858" y="355"/>
                </a:cubicBezTo>
                <a:lnTo>
                  <a:pt x="3848" y="345"/>
                </a:lnTo>
                <a:cubicBezTo>
                  <a:pt x="3844" y="342"/>
                  <a:pt x="3840" y="338"/>
                  <a:pt x="3837" y="333"/>
                </a:cubicBezTo>
                <a:lnTo>
                  <a:pt x="3827" y="319"/>
                </a:lnTo>
                <a:lnTo>
                  <a:pt x="3870" y="353"/>
                </a:lnTo>
                <a:lnTo>
                  <a:pt x="3865" y="351"/>
                </a:lnTo>
                <a:lnTo>
                  <a:pt x="3860" y="349"/>
                </a:lnTo>
                <a:cubicBezTo>
                  <a:pt x="3838" y="340"/>
                  <a:pt x="3820" y="323"/>
                  <a:pt x="3810" y="302"/>
                </a:cubicBezTo>
                <a:lnTo>
                  <a:pt x="3804" y="291"/>
                </a:lnTo>
                <a:lnTo>
                  <a:pt x="3799" y="280"/>
                </a:lnTo>
                <a:lnTo>
                  <a:pt x="3807" y="294"/>
                </a:lnTo>
                <a:lnTo>
                  <a:pt x="3793" y="272"/>
                </a:lnTo>
                <a:lnTo>
                  <a:pt x="3788" y="263"/>
                </a:lnTo>
                <a:lnTo>
                  <a:pt x="3811" y="291"/>
                </a:lnTo>
                <a:lnTo>
                  <a:pt x="3806" y="287"/>
                </a:lnTo>
                <a:lnTo>
                  <a:pt x="3952" y="255"/>
                </a:lnTo>
                <a:lnTo>
                  <a:pt x="3953" y="254"/>
                </a:lnTo>
                <a:lnTo>
                  <a:pt x="3954" y="250"/>
                </a:lnTo>
                <a:lnTo>
                  <a:pt x="3952" y="257"/>
                </a:lnTo>
                <a:cubicBezTo>
                  <a:pt x="3949" y="268"/>
                  <a:pt x="3943" y="279"/>
                  <a:pt x="3936" y="288"/>
                </a:cubicBezTo>
                <a:lnTo>
                  <a:pt x="3933" y="292"/>
                </a:lnTo>
                <a:cubicBezTo>
                  <a:pt x="3915" y="316"/>
                  <a:pt x="3888" y="330"/>
                  <a:pt x="3858" y="330"/>
                </a:cubicBezTo>
                <a:cubicBezTo>
                  <a:pt x="3828" y="331"/>
                  <a:pt x="3800" y="318"/>
                  <a:pt x="3782" y="294"/>
                </a:cubicBezTo>
                <a:lnTo>
                  <a:pt x="3778" y="289"/>
                </a:lnTo>
                <a:cubicBezTo>
                  <a:pt x="3773" y="284"/>
                  <a:pt x="3770" y="278"/>
                  <a:pt x="3767" y="272"/>
                </a:cubicBezTo>
                <a:lnTo>
                  <a:pt x="3762" y="262"/>
                </a:lnTo>
                <a:lnTo>
                  <a:pt x="3776" y="284"/>
                </a:lnTo>
                <a:lnTo>
                  <a:pt x="3764" y="270"/>
                </a:lnTo>
                <a:lnTo>
                  <a:pt x="3754" y="258"/>
                </a:lnTo>
                <a:cubicBezTo>
                  <a:pt x="3749" y="253"/>
                  <a:pt x="3746" y="247"/>
                  <a:pt x="3743" y="241"/>
                </a:cubicBezTo>
                <a:lnTo>
                  <a:pt x="3733" y="222"/>
                </a:lnTo>
                <a:cubicBezTo>
                  <a:pt x="3729" y="216"/>
                  <a:pt x="3727" y="210"/>
                  <a:pt x="3725" y="204"/>
                </a:cubicBezTo>
                <a:lnTo>
                  <a:pt x="3725" y="200"/>
                </a:lnTo>
                <a:lnTo>
                  <a:pt x="3720" y="188"/>
                </a:lnTo>
                <a:lnTo>
                  <a:pt x="3759" y="234"/>
                </a:lnTo>
                <a:lnTo>
                  <a:pt x="3754" y="231"/>
                </a:lnTo>
                <a:lnTo>
                  <a:pt x="3803" y="244"/>
                </a:lnTo>
                <a:lnTo>
                  <a:pt x="3798" y="244"/>
                </a:lnTo>
                <a:cubicBezTo>
                  <a:pt x="3784" y="244"/>
                  <a:pt x="3769" y="241"/>
                  <a:pt x="3756" y="234"/>
                </a:cubicBezTo>
                <a:lnTo>
                  <a:pt x="3753" y="233"/>
                </a:lnTo>
                <a:lnTo>
                  <a:pt x="3743" y="229"/>
                </a:lnTo>
                <a:cubicBezTo>
                  <a:pt x="3729" y="223"/>
                  <a:pt x="3717" y="215"/>
                  <a:pt x="3707" y="204"/>
                </a:cubicBezTo>
                <a:lnTo>
                  <a:pt x="3702" y="197"/>
                </a:lnTo>
                <a:lnTo>
                  <a:pt x="3697" y="192"/>
                </a:lnTo>
                <a:lnTo>
                  <a:pt x="3715" y="207"/>
                </a:lnTo>
                <a:lnTo>
                  <a:pt x="3710" y="204"/>
                </a:lnTo>
                <a:lnTo>
                  <a:pt x="3809" y="204"/>
                </a:lnTo>
                <a:lnTo>
                  <a:pt x="3814" y="199"/>
                </a:lnTo>
                <a:lnTo>
                  <a:pt x="3809" y="203"/>
                </a:lnTo>
                <a:cubicBezTo>
                  <a:pt x="3787" y="221"/>
                  <a:pt x="3758" y="228"/>
                  <a:pt x="3731" y="223"/>
                </a:cubicBezTo>
                <a:lnTo>
                  <a:pt x="3721" y="221"/>
                </a:lnTo>
                <a:cubicBezTo>
                  <a:pt x="3706" y="218"/>
                  <a:pt x="3692" y="211"/>
                  <a:pt x="3681" y="202"/>
                </a:cubicBezTo>
                <a:lnTo>
                  <a:pt x="3672" y="195"/>
                </a:lnTo>
                <a:cubicBezTo>
                  <a:pt x="3660" y="186"/>
                  <a:pt x="3651" y="175"/>
                  <a:pt x="3645" y="162"/>
                </a:cubicBezTo>
                <a:lnTo>
                  <a:pt x="3644" y="160"/>
                </a:lnTo>
                <a:lnTo>
                  <a:pt x="3639" y="152"/>
                </a:lnTo>
                <a:lnTo>
                  <a:pt x="3739" y="196"/>
                </a:lnTo>
                <a:lnTo>
                  <a:pt x="3734" y="197"/>
                </a:lnTo>
                <a:lnTo>
                  <a:pt x="3765" y="185"/>
                </a:lnTo>
                <a:lnTo>
                  <a:pt x="3760" y="188"/>
                </a:lnTo>
                <a:cubicBezTo>
                  <a:pt x="3748" y="195"/>
                  <a:pt x="3734" y="200"/>
                  <a:pt x="3720" y="201"/>
                </a:cubicBezTo>
                <a:lnTo>
                  <a:pt x="3719" y="201"/>
                </a:lnTo>
                <a:lnTo>
                  <a:pt x="3714" y="202"/>
                </a:lnTo>
                <a:lnTo>
                  <a:pt x="3753" y="184"/>
                </a:lnTo>
                <a:lnTo>
                  <a:pt x="3749" y="187"/>
                </a:lnTo>
                <a:lnTo>
                  <a:pt x="3781" y="145"/>
                </a:lnTo>
                <a:lnTo>
                  <a:pt x="3777" y="156"/>
                </a:lnTo>
                <a:lnTo>
                  <a:pt x="3772" y="170"/>
                </a:lnTo>
                <a:cubicBezTo>
                  <a:pt x="3769" y="178"/>
                  <a:pt x="3765" y="186"/>
                  <a:pt x="3760" y="193"/>
                </a:cubicBezTo>
                <a:lnTo>
                  <a:pt x="3750" y="207"/>
                </a:lnTo>
                <a:cubicBezTo>
                  <a:pt x="3743" y="216"/>
                  <a:pt x="3735" y="224"/>
                  <a:pt x="3727" y="230"/>
                </a:cubicBezTo>
                <a:lnTo>
                  <a:pt x="3721" y="233"/>
                </a:lnTo>
                <a:lnTo>
                  <a:pt x="3711" y="241"/>
                </a:lnTo>
                <a:lnTo>
                  <a:pt x="3739" y="205"/>
                </a:lnTo>
                <a:lnTo>
                  <a:pt x="3731" y="222"/>
                </a:lnTo>
                <a:lnTo>
                  <a:pt x="3726" y="231"/>
                </a:lnTo>
                <a:cubicBezTo>
                  <a:pt x="3718" y="246"/>
                  <a:pt x="3706" y="258"/>
                  <a:pt x="3692" y="267"/>
                </a:cubicBezTo>
                <a:lnTo>
                  <a:pt x="3687" y="270"/>
                </a:lnTo>
                <a:lnTo>
                  <a:pt x="3682" y="273"/>
                </a:lnTo>
                <a:lnTo>
                  <a:pt x="3721" y="227"/>
                </a:lnTo>
                <a:lnTo>
                  <a:pt x="3718" y="235"/>
                </a:lnTo>
                <a:lnTo>
                  <a:pt x="3709" y="258"/>
                </a:lnTo>
                <a:lnTo>
                  <a:pt x="3699" y="279"/>
                </a:lnTo>
                <a:cubicBezTo>
                  <a:pt x="3697" y="283"/>
                  <a:pt x="3695" y="287"/>
                  <a:pt x="3692" y="291"/>
                </a:cubicBezTo>
                <a:lnTo>
                  <a:pt x="3688" y="297"/>
                </a:lnTo>
                <a:cubicBezTo>
                  <a:pt x="3685" y="302"/>
                  <a:pt x="3681" y="307"/>
                  <a:pt x="3676" y="311"/>
                </a:cubicBezTo>
                <a:lnTo>
                  <a:pt x="3671" y="316"/>
                </a:lnTo>
                <a:lnTo>
                  <a:pt x="3688" y="293"/>
                </a:lnTo>
                <a:lnTo>
                  <a:pt x="3678" y="312"/>
                </a:lnTo>
                <a:lnTo>
                  <a:pt x="3667" y="333"/>
                </a:lnTo>
                <a:lnTo>
                  <a:pt x="3652" y="359"/>
                </a:lnTo>
                <a:lnTo>
                  <a:pt x="3647" y="366"/>
                </a:lnTo>
                <a:lnTo>
                  <a:pt x="3637" y="383"/>
                </a:lnTo>
                <a:cubicBezTo>
                  <a:pt x="3633" y="390"/>
                  <a:pt x="3628" y="397"/>
                  <a:pt x="3622" y="402"/>
                </a:cubicBezTo>
                <a:lnTo>
                  <a:pt x="3617" y="407"/>
                </a:lnTo>
                <a:lnTo>
                  <a:pt x="3631" y="390"/>
                </a:lnTo>
                <a:lnTo>
                  <a:pt x="3626" y="398"/>
                </a:lnTo>
                <a:lnTo>
                  <a:pt x="3636" y="376"/>
                </a:lnTo>
                <a:lnTo>
                  <a:pt x="3631" y="394"/>
                </a:lnTo>
                <a:lnTo>
                  <a:pt x="3626" y="409"/>
                </a:lnTo>
                <a:cubicBezTo>
                  <a:pt x="3623" y="417"/>
                  <a:pt x="3619" y="425"/>
                  <a:pt x="3614" y="432"/>
                </a:cubicBezTo>
                <a:lnTo>
                  <a:pt x="3604" y="446"/>
                </a:lnTo>
                <a:lnTo>
                  <a:pt x="3599" y="452"/>
                </a:lnTo>
                <a:lnTo>
                  <a:pt x="3615" y="425"/>
                </a:lnTo>
                <a:lnTo>
                  <a:pt x="3611" y="436"/>
                </a:lnTo>
                <a:lnTo>
                  <a:pt x="3606" y="450"/>
                </a:lnTo>
                <a:cubicBezTo>
                  <a:pt x="3602" y="460"/>
                  <a:pt x="3596" y="470"/>
                  <a:pt x="3589" y="479"/>
                </a:cubicBezTo>
                <a:lnTo>
                  <a:pt x="3584" y="485"/>
                </a:lnTo>
                <a:lnTo>
                  <a:pt x="3579" y="491"/>
                </a:lnTo>
                <a:lnTo>
                  <a:pt x="3589" y="476"/>
                </a:lnTo>
                <a:lnTo>
                  <a:pt x="3575" y="501"/>
                </a:lnTo>
                <a:lnTo>
                  <a:pt x="3570" y="509"/>
                </a:lnTo>
                <a:lnTo>
                  <a:pt x="3565" y="516"/>
                </a:lnTo>
                <a:lnTo>
                  <a:pt x="3578" y="489"/>
                </a:lnTo>
                <a:lnTo>
                  <a:pt x="3574" y="504"/>
                </a:lnTo>
                <a:lnTo>
                  <a:pt x="3569" y="521"/>
                </a:lnTo>
                <a:cubicBezTo>
                  <a:pt x="3565" y="532"/>
                  <a:pt x="3560" y="543"/>
                  <a:pt x="3553" y="552"/>
                </a:cubicBezTo>
                <a:lnTo>
                  <a:pt x="3543" y="565"/>
                </a:lnTo>
                <a:cubicBezTo>
                  <a:pt x="3532" y="579"/>
                  <a:pt x="3518" y="589"/>
                  <a:pt x="3502" y="596"/>
                </a:cubicBezTo>
                <a:lnTo>
                  <a:pt x="3497" y="598"/>
                </a:lnTo>
                <a:lnTo>
                  <a:pt x="3521" y="583"/>
                </a:lnTo>
                <a:lnTo>
                  <a:pt x="3516" y="587"/>
                </a:lnTo>
                <a:lnTo>
                  <a:pt x="3546" y="546"/>
                </a:lnTo>
                <a:lnTo>
                  <a:pt x="3540" y="564"/>
                </a:lnTo>
                <a:lnTo>
                  <a:pt x="3534" y="582"/>
                </a:lnTo>
                <a:lnTo>
                  <a:pt x="3529" y="598"/>
                </a:lnTo>
                <a:cubicBezTo>
                  <a:pt x="3527" y="604"/>
                  <a:pt x="3525" y="609"/>
                  <a:pt x="3522" y="614"/>
                </a:cubicBezTo>
                <a:lnTo>
                  <a:pt x="3506" y="644"/>
                </a:lnTo>
                <a:lnTo>
                  <a:pt x="3496" y="658"/>
                </a:lnTo>
                <a:lnTo>
                  <a:pt x="3507" y="637"/>
                </a:lnTo>
                <a:lnTo>
                  <a:pt x="3496" y="665"/>
                </a:lnTo>
                <a:lnTo>
                  <a:pt x="3486" y="687"/>
                </a:lnTo>
                <a:cubicBezTo>
                  <a:pt x="3482" y="695"/>
                  <a:pt x="3478" y="702"/>
                  <a:pt x="3472" y="709"/>
                </a:cubicBezTo>
                <a:lnTo>
                  <a:pt x="3472" y="709"/>
                </a:lnTo>
                <a:lnTo>
                  <a:pt x="3467" y="716"/>
                </a:lnTo>
                <a:lnTo>
                  <a:pt x="3481" y="688"/>
                </a:lnTo>
                <a:lnTo>
                  <a:pt x="3475" y="706"/>
                </a:lnTo>
                <a:lnTo>
                  <a:pt x="3470" y="722"/>
                </a:lnTo>
                <a:cubicBezTo>
                  <a:pt x="3467" y="732"/>
                  <a:pt x="3463" y="741"/>
                  <a:pt x="3457" y="749"/>
                </a:cubicBezTo>
                <a:lnTo>
                  <a:pt x="3447" y="762"/>
                </a:lnTo>
                <a:lnTo>
                  <a:pt x="3442" y="768"/>
                </a:lnTo>
                <a:lnTo>
                  <a:pt x="3462" y="728"/>
                </a:lnTo>
                <a:lnTo>
                  <a:pt x="3458" y="747"/>
                </a:lnTo>
                <a:lnTo>
                  <a:pt x="3452" y="771"/>
                </a:lnTo>
                <a:lnTo>
                  <a:pt x="3443" y="797"/>
                </a:lnTo>
                <a:lnTo>
                  <a:pt x="3438" y="809"/>
                </a:lnTo>
                <a:cubicBezTo>
                  <a:pt x="3426" y="839"/>
                  <a:pt x="3400" y="860"/>
                  <a:pt x="3368" y="867"/>
                </a:cubicBezTo>
                <a:lnTo>
                  <a:pt x="3363" y="868"/>
                </a:lnTo>
                <a:cubicBezTo>
                  <a:pt x="3357" y="869"/>
                  <a:pt x="3351" y="869"/>
                  <a:pt x="3344" y="869"/>
                </a:cubicBezTo>
                <a:lnTo>
                  <a:pt x="3339" y="869"/>
                </a:lnTo>
                <a:lnTo>
                  <a:pt x="3425" y="816"/>
                </a:lnTo>
                <a:lnTo>
                  <a:pt x="3423" y="820"/>
                </a:lnTo>
                <a:lnTo>
                  <a:pt x="3420" y="828"/>
                </a:lnTo>
                <a:lnTo>
                  <a:pt x="3406" y="863"/>
                </a:lnTo>
                <a:lnTo>
                  <a:pt x="3398" y="880"/>
                </a:lnTo>
                <a:lnTo>
                  <a:pt x="3383" y="911"/>
                </a:lnTo>
                <a:lnTo>
                  <a:pt x="3378" y="919"/>
                </a:lnTo>
                <a:lnTo>
                  <a:pt x="3367" y="942"/>
                </a:lnTo>
                <a:lnTo>
                  <a:pt x="3366" y="944"/>
                </a:lnTo>
                <a:lnTo>
                  <a:pt x="3361" y="957"/>
                </a:lnTo>
                <a:lnTo>
                  <a:pt x="3366" y="941"/>
                </a:lnTo>
                <a:lnTo>
                  <a:pt x="3360" y="967"/>
                </a:lnTo>
                <a:lnTo>
                  <a:pt x="3355" y="991"/>
                </a:lnTo>
                <a:cubicBezTo>
                  <a:pt x="3354" y="996"/>
                  <a:pt x="3353" y="1001"/>
                  <a:pt x="3351" y="1006"/>
                </a:cubicBezTo>
                <a:lnTo>
                  <a:pt x="3340" y="1031"/>
                </a:lnTo>
                <a:lnTo>
                  <a:pt x="3341" y="1028"/>
                </a:lnTo>
                <a:lnTo>
                  <a:pt x="3331" y="1055"/>
                </a:lnTo>
                <a:lnTo>
                  <a:pt x="3324" y="1070"/>
                </a:lnTo>
                <a:lnTo>
                  <a:pt x="3316" y="1091"/>
                </a:lnTo>
                <a:lnTo>
                  <a:pt x="3311" y="1103"/>
                </a:lnTo>
                <a:cubicBezTo>
                  <a:pt x="3306" y="1115"/>
                  <a:pt x="3299" y="1125"/>
                  <a:pt x="3290" y="1134"/>
                </a:cubicBezTo>
                <a:lnTo>
                  <a:pt x="3291" y="1133"/>
                </a:lnTo>
                <a:lnTo>
                  <a:pt x="3286" y="1139"/>
                </a:lnTo>
                <a:lnTo>
                  <a:pt x="3307" y="1096"/>
                </a:lnTo>
                <a:lnTo>
                  <a:pt x="3305" y="1102"/>
                </a:lnTo>
                <a:lnTo>
                  <a:pt x="3302" y="1121"/>
                </a:lnTo>
                <a:lnTo>
                  <a:pt x="3300" y="1133"/>
                </a:lnTo>
                <a:lnTo>
                  <a:pt x="3298" y="1143"/>
                </a:lnTo>
                <a:cubicBezTo>
                  <a:pt x="3295" y="1155"/>
                  <a:pt x="3291" y="1166"/>
                  <a:pt x="3285" y="1175"/>
                </a:cubicBezTo>
                <a:lnTo>
                  <a:pt x="3280" y="1183"/>
                </a:lnTo>
                <a:cubicBezTo>
                  <a:pt x="3276" y="1190"/>
                  <a:pt x="3271" y="1195"/>
                  <a:pt x="3266" y="1200"/>
                </a:cubicBezTo>
                <a:lnTo>
                  <a:pt x="3261" y="1205"/>
                </a:lnTo>
                <a:lnTo>
                  <a:pt x="3281" y="1177"/>
                </a:lnTo>
                <a:lnTo>
                  <a:pt x="3271" y="1199"/>
                </a:lnTo>
                <a:lnTo>
                  <a:pt x="3276" y="1185"/>
                </a:lnTo>
                <a:lnTo>
                  <a:pt x="3271" y="1203"/>
                </a:lnTo>
                <a:lnTo>
                  <a:pt x="3266" y="1221"/>
                </a:lnTo>
                <a:cubicBezTo>
                  <a:pt x="3263" y="1231"/>
                  <a:pt x="3259" y="1240"/>
                  <a:pt x="3253" y="1249"/>
                </a:cubicBezTo>
                <a:lnTo>
                  <a:pt x="3248" y="1257"/>
                </a:lnTo>
                <a:lnTo>
                  <a:pt x="3243" y="1264"/>
                </a:lnTo>
                <a:lnTo>
                  <a:pt x="3258" y="1231"/>
                </a:lnTo>
                <a:lnTo>
                  <a:pt x="3253" y="1251"/>
                </a:lnTo>
                <a:lnTo>
                  <a:pt x="3248" y="1273"/>
                </a:lnTo>
                <a:cubicBezTo>
                  <a:pt x="3247" y="1277"/>
                  <a:pt x="3246" y="1282"/>
                  <a:pt x="3244" y="1286"/>
                </a:cubicBezTo>
                <a:lnTo>
                  <a:pt x="3238" y="1301"/>
                </a:lnTo>
                <a:lnTo>
                  <a:pt x="3234" y="1311"/>
                </a:lnTo>
                <a:lnTo>
                  <a:pt x="3224" y="1337"/>
                </a:lnTo>
                <a:cubicBezTo>
                  <a:pt x="3222" y="1341"/>
                  <a:pt x="3220" y="1346"/>
                  <a:pt x="3218" y="1350"/>
                </a:cubicBezTo>
                <a:lnTo>
                  <a:pt x="3209" y="1365"/>
                </a:lnTo>
                <a:lnTo>
                  <a:pt x="3204" y="1372"/>
                </a:lnTo>
                <a:lnTo>
                  <a:pt x="3217" y="1347"/>
                </a:lnTo>
                <a:lnTo>
                  <a:pt x="3212" y="1360"/>
                </a:lnTo>
                <a:lnTo>
                  <a:pt x="3206" y="1380"/>
                </a:lnTo>
                <a:lnTo>
                  <a:pt x="3196" y="1404"/>
                </a:lnTo>
                <a:lnTo>
                  <a:pt x="3191" y="1414"/>
                </a:lnTo>
                <a:cubicBezTo>
                  <a:pt x="3172" y="1453"/>
                  <a:pt x="3129" y="1474"/>
                  <a:pt x="3087" y="1466"/>
                </a:cubicBezTo>
                <a:lnTo>
                  <a:pt x="3082" y="1465"/>
                </a:lnTo>
                <a:lnTo>
                  <a:pt x="3100" y="1466"/>
                </a:lnTo>
                <a:lnTo>
                  <a:pt x="3095" y="1466"/>
                </a:lnTo>
                <a:lnTo>
                  <a:pt x="3188" y="1398"/>
                </a:lnTo>
                <a:lnTo>
                  <a:pt x="3184" y="1411"/>
                </a:lnTo>
                <a:lnTo>
                  <a:pt x="3177" y="1436"/>
                </a:lnTo>
                <a:lnTo>
                  <a:pt x="3168" y="1465"/>
                </a:lnTo>
                <a:cubicBezTo>
                  <a:pt x="3166" y="1471"/>
                  <a:pt x="3164" y="1477"/>
                  <a:pt x="3160" y="1483"/>
                </a:cubicBezTo>
                <a:lnTo>
                  <a:pt x="3157" y="1488"/>
                </a:lnTo>
                <a:lnTo>
                  <a:pt x="3152" y="1498"/>
                </a:lnTo>
                <a:lnTo>
                  <a:pt x="3159" y="1481"/>
                </a:lnTo>
                <a:lnTo>
                  <a:pt x="3154" y="1499"/>
                </a:lnTo>
                <a:lnTo>
                  <a:pt x="3145" y="1528"/>
                </a:lnTo>
                <a:lnTo>
                  <a:pt x="3140" y="1540"/>
                </a:lnTo>
                <a:lnTo>
                  <a:pt x="3135" y="1552"/>
                </a:lnTo>
                <a:lnTo>
                  <a:pt x="3140" y="1538"/>
                </a:lnTo>
                <a:lnTo>
                  <a:pt x="3131" y="1576"/>
                </a:lnTo>
                <a:lnTo>
                  <a:pt x="3125" y="1600"/>
                </a:lnTo>
                <a:lnTo>
                  <a:pt x="3120" y="1617"/>
                </a:lnTo>
                <a:cubicBezTo>
                  <a:pt x="3111" y="1645"/>
                  <a:pt x="3090" y="1668"/>
                  <a:pt x="3063" y="1679"/>
                </a:cubicBezTo>
                <a:lnTo>
                  <a:pt x="3058" y="1681"/>
                </a:lnTo>
                <a:lnTo>
                  <a:pt x="3082" y="1666"/>
                </a:lnTo>
                <a:lnTo>
                  <a:pt x="3077" y="1670"/>
                </a:lnTo>
                <a:lnTo>
                  <a:pt x="3110" y="1620"/>
                </a:lnTo>
                <a:lnTo>
                  <a:pt x="3106" y="1637"/>
                </a:lnTo>
                <a:lnTo>
                  <a:pt x="3099" y="1664"/>
                </a:lnTo>
                <a:lnTo>
                  <a:pt x="3087" y="1701"/>
                </a:lnTo>
                <a:lnTo>
                  <a:pt x="3085" y="1707"/>
                </a:lnTo>
                <a:lnTo>
                  <a:pt x="3083" y="1710"/>
                </a:lnTo>
                <a:lnTo>
                  <a:pt x="3078" y="1736"/>
                </a:lnTo>
                <a:lnTo>
                  <a:pt x="3073" y="1761"/>
                </a:lnTo>
                <a:cubicBezTo>
                  <a:pt x="3071" y="1767"/>
                  <a:pt x="3070" y="1774"/>
                  <a:pt x="3067" y="1779"/>
                </a:cubicBezTo>
                <a:lnTo>
                  <a:pt x="3057" y="1801"/>
                </a:lnTo>
                <a:lnTo>
                  <a:pt x="3054" y="1806"/>
                </a:lnTo>
                <a:lnTo>
                  <a:pt x="3050" y="1814"/>
                </a:lnTo>
                <a:lnTo>
                  <a:pt x="3045" y="1824"/>
                </a:lnTo>
                <a:lnTo>
                  <a:pt x="3051" y="1810"/>
                </a:lnTo>
                <a:lnTo>
                  <a:pt x="3047" y="1822"/>
                </a:lnTo>
                <a:lnTo>
                  <a:pt x="3041" y="1844"/>
                </a:lnTo>
                <a:lnTo>
                  <a:pt x="3033" y="1870"/>
                </a:lnTo>
                <a:lnTo>
                  <a:pt x="3028" y="1896"/>
                </a:lnTo>
                <a:lnTo>
                  <a:pt x="3021" y="1923"/>
                </a:lnTo>
                <a:lnTo>
                  <a:pt x="3017" y="1935"/>
                </a:lnTo>
                <a:cubicBezTo>
                  <a:pt x="3015" y="1940"/>
                  <a:pt x="3012" y="1946"/>
                  <a:pt x="3009" y="1951"/>
                </a:cubicBezTo>
                <a:lnTo>
                  <a:pt x="3002" y="1964"/>
                </a:lnTo>
                <a:lnTo>
                  <a:pt x="3003" y="1961"/>
                </a:lnTo>
                <a:lnTo>
                  <a:pt x="3003" y="1960"/>
                </a:lnTo>
                <a:lnTo>
                  <a:pt x="2998" y="1974"/>
                </a:lnTo>
                <a:lnTo>
                  <a:pt x="2993" y="1993"/>
                </a:lnTo>
                <a:lnTo>
                  <a:pt x="2981" y="2038"/>
                </a:lnTo>
                <a:lnTo>
                  <a:pt x="2972" y="2064"/>
                </a:lnTo>
                <a:cubicBezTo>
                  <a:pt x="2970" y="2069"/>
                  <a:pt x="2968" y="2074"/>
                  <a:pt x="2965" y="2079"/>
                </a:cubicBezTo>
                <a:lnTo>
                  <a:pt x="2965" y="2078"/>
                </a:lnTo>
                <a:lnTo>
                  <a:pt x="2960" y="2090"/>
                </a:lnTo>
                <a:lnTo>
                  <a:pt x="2966" y="2072"/>
                </a:lnTo>
                <a:lnTo>
                  <a:pt x="2961" y="2096"/>
                </a:lnTo>
                <a:lnTo>
                  <a:pt x="2955" y="2126"/>
                </a:lnTo>
                <a:lnTo>
                  <a:pt x="2949" y="2154"/>
                </a:lnTo>
                <a:lnTo>
                  <a:pt x="2944" y="2172"/>
                </a:lnTo>
                <a:cubicBezTo>
                  <a:pt x="2943" y="2177"/>
                  <a:pt x="2941" y="2181"/>
                  <a:pt x="2939" y="2185"/>
                </a:cubicBezTo>
                <a:lnTo>
                  <a:pt x="2931" y="2202"/>
                </a:lnTo>
                <a:lnTo>
                  <a:pt x="2926" y="2211"/>
                </a:lnTo>
                <a:lnTo>
                  <a:pt x="2936" y="2187"/>
                </a:lnTo>
                <a:lnTo>
                  <a:pt x="2931" y="2209"/>
                </a:lnTo>
                <a:lnTo>
                  <a:pt x="2926" y="2229"/>
                </a:lnTo>
                <a:cubicBezTo>
                  <a:pt x="2924" y="2237"/>
                  <a:pt x="2920" y="2245"/>
                  <a:pt x="2916" y="2252"/>
                </a:cubicBezTo>
                <a:lnTo>
                  <a:pt x="2913" y="2257"/>
                </a:lnTo>
                <a:lnTo>
                  <a:pt x="2908" y="2267"/>
                </a:lnTo>
                <a:lnTo>
                  <a:pt x="2916" y="2245"/>
                </a:lnTo>
                <a:lnTo>
                  <a:pt x="2912" y="2266"/>
                </a:lnTo>
                <a:lnTo>
                  <a:pt x="2905" y="2300"/>
                </a:lnTo>
                <a:lnTo>
                  <a:pt x="2897" y="2324"/>
                </a:lnTo>
                <a:lnTo>
                  <a:pt x="2893" y="2335"/>
                </a:lnTo>
                <a:lnTo>
                  <a:pt x="2887" y="2350"/>
                </a:lnTo>
                <a:lnTo>
                  <a:pt x="2885" y="2353"/>
                </a:lnTo>
                <a:lnTo>
                  <a:pt x="2878" y="2376"/>
                </a:lnTo>
                <a:lnTo>
                  <a:pt x="2873" y="2404"/>
                </a:lnTo>
                <a:lnTo>
                  <a:pt x="2868" y="2429"/>
                </a:lnTo>
                <a:cubicBezTo>
                  <a:pt x="2865" y="2443"/>
                  <a:pt x="2859" y="2455"/>
                  <a:pt x="2852" y="2466"/>
                </a:cubicBezTo>
                <a:lnTo>
                  <a:pt x="2847" y="2473"/>
                </a:lnTo>
                <a:cubicBezTo>
                  <a:pt x="2844" y="2478"/>
                  <a:pt x="2840" y="2482"/>
                  <a:pt x="2836" y="2485"/>
                </a:cubicBezTo>
                <a:lnTo>
                  <a:pt x="2831" y="2490"/>
                </a:lnTo>
                <a:lnTo>
                  <a:pt x="2853" y="2456"/>
                </a:lnTo>
                <a:lnTo>
                  <a:pt x="2848" y="2468"/>
                </a:lnTo>
                <a:lnTo>
                  <a:pt x="2843" y="2490"/>
                </a:lnTo>
                <a:lnTo>
                  <a:pt x="2835" y="2523"/>
                </a:lnTo>
                <a:lnTo>
                  <a:pt x="2828" y="2541"/>
                </a:lnTo>
                <a:lnTo>
                  <a:pt x="2827" y="2544"/>
                </a:lnTo>
                <a:lnTo>
                  <a:pt x="2819" y="2568"/>
                </a:lnTo>
                <a:lnTo>
                  <a:pt x="2814" y="2594"/>
                </a:lnTo>
                <a:lnTo>
                  <a:pt x="2807" y="2625"/>
                </a:lnTo>
                <a:lnTo>
                  <a:pt x="2799" y="2646"/>
                </a:lnTo>
                <a:lnTo>
                  <a:pt x="2795" y="2656"/>
                </a:lnTo>
                <a:lnTo>
                  <a:pt x="2787" y="2678"/>
                </a:lnTo>
                <a:lnTo>
                  <a:pt x="2783" y="2688"/>
                </a:lnTo>
                <a:lnTo>
                  <a:pt x="2780" y="2696"/>
                </a:lnTo>
                <a:lnTo>
                  <a:pt x="2776" y="2723"/>
                </a:lnTo>
                <a:lnTo>
                  <a:pt x="2769" y="2755"/>
                </a:lnTo>
                <a:lnTo>
                  <a:pt x="2759" y="2791"/>
                </a:lnTo>
                <a:lnTo>
                  <a:pt x="2749" y="2829"/>
                </a:lnTo>
                <a:cubicBezTo>
                  <a:pt x="2748" y="2834"/>
                  <a:pt x="2746" y="2839"/>
                  <a:pt x="2744" y="2844"/>
                </a:cubicBezTo>
                <a:lnTo>
                  <a:pt x="2741" y="2850"/>
                </a:lnTo>
                <a:lnTo>
                  <a:pt x="2736" y="2863"/>
                </a:lnTo>
                <a:lnTo>
                  <a:pt x="2741" y="2845"/>
                </a:lnTo>
                <a:lnTo>
                  <a:pt x="2737" y="2868"/>
                </a:lnTo>
                <a:lnTo>
                  <a:pt x="2732" y="2894"/>
                </a:lnTo>
                <a:lnTo>
                  <a:pt x="2727" y="2929"/>
                </a:lnTo>
                <a:lnTo>
                  <a:pt x="2722" y="2957"/>
                </a:lnTo>
                <a:cubicBezTo>
                  <a:pt x="2720" y="2968"/>
                  <a:pt x="2717" y="2978"/>
                  <a:pt x="2711" y="2987"/>
                </a:cubicBezTo>
                <a:lnTo>
                  <a:pt x="2706" y="2996"/>
                </a:lnTo>
                <a:cubicBezTo>
                  <a:pt x="2702" y="3004"/>
                  <a:pt x="2697" y="3011"/>
                  <a:pt x="2690" y="3017"/>
                </a:cubicBezTo>
                <a:lnTo>
                  <a:pt x="2691" y="3016"/>
                </a:lnTo>
                <a:lnTo>
                  <a:pt x="2686" y="3022"/>
                </a:lnTo>
                <a:lnTo>
                  <a:pt x="2696" y="3007"/>
                </a:lnTo>
                <a:lnTo>
                  <a:pt x="2691" y="3016"/>
                </a:lnTo>
                <a:lnTo>
                  <a:pt x="2702" y="2987"/>
                </a:lnTo>
                <a:lnTo>
                  <a:pt x="2698" y="3008"/>
                </a:lnTo>
                <a:lnTo>
                  <a:pt x="2693" y="3035"/>
                </a:lnTo>
                <a:lnTo>
                  <a:pt x="2691" y="3047"/>
                </a:lnTo>
                <a:lnTo>
                  <a:pt x="2688" y="3072"/>
                </a:lnTo>
                <a:lnTo>
                  <a:pt x="2686" y="3090"/>
                </a:lnTo>
                <a:lnTo>
                  <a:pt x="2684" y="3104"/>
                </a:lnTo>
                <a:cubicBezTo>
                  <a:pt x="2680" y="3128"/>
                  <a:pt x="2668" y="3150"/>
                  <a:pt x="2648" y="3165"/>
                </a:cubicBezTo>
                <a:lnTo>
                  <a:pt x="2643" y="3169"/>
                </a:lnTo>
                <a:cubicBezTo>
                  <a:pt x="2636" y="3175"/>
                  <a:pt x="2628" y="3180"/>
                  <a:pt x="2619" y="3184"/>
                </a:cubicBezTo>
                <a:lnTo>
                  <a:pt x="2614" y="3186"/>
                </a:lnTo>
                <a:lnTo>
                  <a:pt x="2672" y="3120"/>
                </a:lnTo>
                <a:lnTo>
                  <a:pt x="2667" y="3136"/>
                </a:lnTo>
                <a:lnTo>
                  <a:pt x="2661" y="3165"/>
                </a:lnTo>
                <a:lnTo>
                  <a:pt x="2657" y="3181"/>
                </a:lnTo>
                <a:lnTo>
                  <a:pt x="2654" y="3190"/>
                </a:lnTo>
                <a:lnTo>
                  <a:pt x="2649" y="3217"/>
                </a:lnTo>
                <a:lnTo>
                  <a:pt x="2644" y="3249"/>
                </a:lnTo>
                <a:lnTo>
                  <a:pt x="2638" y="3281"/>
                </a:lnTo>
                <a:lnTo>
                  <a:pt x="2633" y="3304"/>
                </a:lnTo>
                <a:cubicBezTo>
                  <a:pt x="2632" y="3311"/>
                  <a:pt x="2630" y="3317"/>
                  <a:pt x="2627" y="3323"/>
                </a:cubicBezTo>
                <a:lnTo>
                  <a:pt x="2622" y="3334"/>
                </a:lnTo>
                <a:lnTo>
                  <a:pt x="2617" y="3345"/>
                </a:lnTo>
                <a:lnTo>
                  <a:pt x="2624" y="3320"/>
                </a:lnTo>
                <a:lnTo>
                  <a:pt x="2620" y="3349"/>
                </a:lnTo>
                <a:lnTo>
                  <a:pt x="2612" y="3389"/>
                </a:lnTo>
                <a:lnTo>
                  <a:pt x="2606" y="3409"/>
                </a:lnTo>
                <a:lnTo>
                  <a:pt x="2604" y="3413"/>
                </a:lnTo>
                <a:lnTo>
                  <a:pt x="2599" y="3434"/>
                </a:lnTo>
                <a:lnTo>
                  <a:pt x="2594" y="3456"/>
                </a:lnTo>
                <a:lnTo>
                  <a:pt x="2582" y="3501"/>
                </a:lnTo>
                <a:lnTo>
                  <a:pt x="2578" y="3514"/>
                </a:lnTo>
                <a:lnTo>
                  <a:pt x="2575" y="3522"/>
                </a:lnTo>
                <a:lnTo>
                  <a:pt x="2571" y="3548"/>
                </a:lnTo>
                <a:lnTo>
                  <a:pt x="2566" y="3573"/>
                </a:lnTo>
                <a:lnTo>
                  <a:pt x="2561" y="3606"/>
                </a:lnTo>
                <a:lnTo>
                  <a:pt x="2556" y="3633"/>
                </a:lnTo>
                <a:cubicBezTo>
                  <a:pt x="2554" y="3642"/>
                  <a:pt x="2551" y="3650"/>
                  <a:pt x="2547" y="3658"/>
                </a:cubicBezTo>
                <a:lnTo>
                  <a:pt x="2538" y="3676"/>
                </a:lnTo>
                <a:lnTo>
                  <a:pt x="2533" y="3684"/>
                </a:lnTo>
                <a:lnTo>
                  <a:pt x="2545" y="3657"/>
                </a:lnTo>
                <a:lnTo>
                  <a:pt x="2541" y="3672"/>
                </a:lnTo>
                <a:lnTo>
                  <a:pt x="2536" y="3696"/>
                </a:lnTo>
                <a:lnTo>
                  <a:pt x="2527" y="3743"/>
                </a:lnTo>
                <a:lnTo>
                  <a:pt x="2522" y="3776"/>
                </a:lnTo>
                <a:lnTo>
                  <a:pt x="2517" y="3802"/>
                </a:lnTo>
                <a:cubicBezTo>
                  <a:pt x="2515" y="3810"/>
                  <a:pt x="2512" y="3819"/>
                  <a:pt x="2508" y="3826"/>
                </a:cubicBezTo>
                <a:lnTo>
                  <a:pt x="2503" y="3836"/>
                </a:lnTo>
                <a:lnTo>
                  <a:pt x="2498" y="3846"/>
                </a:lnTo>
                <a:lnTo>
                  <a:pt x="2507" y="3820"/>
                </a:lnTo>
                <a:lnTo>
                  <a:pt x="2502" y="3848"/>
                </a:lnTo>
                <a:lnTo>
                  <a:pt x="2495" y="3885"/>
                </a:lnTo>
                <a:lnTo>
                  <a:pt x="2489" y="3908"/>
                </a:lnTo>
                <a:lnTo>
                  <a:pt x="2487" y="3912"/>
                </a:lnTo>
                <a:lnTo>
                  <a:pt x="2482" y="3934"/>
                </a:lnTo>
                <a:lnTo>
                  <a:pt x="2475" y="3959"/>
                </a:lnTo>
                <a:lnTo>
                  <a:pt x="2471" y="3974"/>
                </a:lnTo>
                <a:lnTo>
                  <a:pt x="2468" y="3981"/>
                </a:lnTo>
                <a:lnTo>
                  <a:pt x="2463" y="4008"/>
                </a:lnTo>
                <a:lnTo>
                  <a:pt x="2458" y="4035"/>
                </a:lnTo>
                <a:lnTo>
                  <a:pt x="2453" y="4061"/>
                </a:lnTo>
                <a:lnTo>
                  <a:pt x="2449" y="4074"/>
                </a:lnTo>
                <a:lnTo>
                  <a:pt x="2444" y="4109"/>
                </a:lnTo>
                <a:lnTo>
                  <a:pt x="2441" y="4122"/>
                </a:lnTo>
                <a:lnTo>
                  <a:pt x="2439" y="4135"/>
                </a:lnTo>
                <a:cubicBezTo>
                  <a:pt x="2438" y="4143"/>
                  <a:pt x="2436" y="4150"/>
                  <a:pt x="2433" y="4157"/>
                </a:cubicBezTo>
                <a:lnTo>
                  <a:pt x="2428" y="4169"/>
                </a:lnTo>
                <a:cubicBezTo>
                  <a:pt x="2426" y="4174"/>
                  <a:pt x="2424" y="4179"/>
                  <a:pt x="2421" y="4183"/>
                </a:cubicBezTo>
                <a:lnTo>
                  <a:pt x="2416" y="4191"/>
                </a:lnTo>
                <a:lnTo>
                  <a:pt x="2411" y="4199"/>
                </a:lnTo>
                <a:lnTo>
                  <a:pt x="2418" y="4185"/>
                </a:lnTo>
                <a:lnTo>
                  <a:pt x="2413" y="4197"/>
                </a:lnTo>
                <a:lnTo>
                  <a:pt x="2420" y="4174"/>
                </a:lnTo>
                <a:lnTo>
                  <a:pt x="2415" y="4203"/>
                </a:lnTo>
                <a:lnTo>
                  <a:pt x="2410" y="4237"/>
                </a:lnTo>
                <a:lnTo>
                  <a:pt x="2405" y="4272"/>
                </a:lnTo>
                <a:lnTo>
                  <a:pt x="2400" y="4306"/>
                </a:lnTo>
                <a:lnTo>
                  <a:pt x="2395" y="4340"/>
                </a:lnTo>
                <a:lnTo>
                  <a:pt x="2390" y="4365"/>
                </a:lnTo>
                <a:cubicBezTo>
                  <a:pt x="2387" y="4379"/>
                  <a:pt x="2381" y="4391"/>
                  <a:pt x="2374" y="4402"/>
                </a:cubicBezTo>
                <a:lnTo>
                  <a:pt x="2369" y="4409"/>
                </a:lnTo>
                <a:lnTo>
                  <a:pt x="2364" y="4416"/>
                </a:lnTo>
                <a:lnTo>
                  <a:pt x="2379" y="4382"/>
                </a:lnTo>
                <a:lnTo>
                  <a:pt x="2375" y="4398"/>
                </a:lnTo>
                <a:lnTo>
                  <a:pt x="2371" y="4415"/>
                </a:lnTo>
                <a:lnTo>
                  <a:pt x="2366" y="4448"/>
                </a:lnTo>
                <a:lnTo>
                  <a:pt x="2361" y="4485"/>
                </a:lnTo>
                <a:lnTo>
                  <a:pt x="2355" y="4513"/>
                </a:lnTo>
                <a:lnTo>
                  <a:pt x="2350" y="4534"/>
                </a:lnTo>
                <a:lnTo>
                  <a:pt x="2341" y="4576"/>
                </a:lnTo>
                <a:lnTo>
                  <a:pt x="2329" y="4637"/>
                </a:lnTo>
                <a:lnTo>
                  <a:pt x="2325" y="4646"/>
                </a:lnTo>
                <a:lnTo>
                  <a:pt x="2322" y="4655"/>
                </a:lnTo>
                <a:lnTo>
                  <a:pt x="2320" y="4667"/>
                </a:lnTo>
                <a:lnTo>
                  <a:pt x="2318" y="4695"/>
                </a:lnTo>
                <a:lnTo>
                  <a:pt x="2315" y="4719"/>
                </a:lnTo>
                <a:lnTo>
                  <a:pt x="2313" y="4736"/>
                </a:lnTo>
                <a:cubicBezTo>
                  <a:pt x="2312" y="4747"/>
                  <a:pt x="2308" y="4757"/>
                  <a:pt x="2303" y="4767"/>
                </a:cubicBezTo>
                <a:lnTo>
                  <a:pt x="2298" y="4777"/>
                </a:lnTo>
                <a:cubicBezTo>
                  <a:pt x="2296" y="4782"/>
                  <a:pt x="2293" y="4786"/>
                  <a:pt x="2291" y="4790"/>
                </a:cubicBezTo>
                <a:lnTo>
                  <a:pt x="2286" y="4797"/>
                </a:lnTo>
                <a:lnTo>
                  <a:pt x="2300" y="4766"/>
                </a:lnTo>
                <a:lnTo>
                  <a:pt x="2296" y="4780"/>
                </a:lnTo>
                <a:lnTo>
                  <a:pt x="2293" y="4798"/>
                </a:lnTo>
                <a:lnTo>
                  <a:pt x="2288" y="4829"/>
                </a:lnTo>
                <a:lnTo>
                  <a:pt x="2282" y="4861"/>
                </a:lnTo>
                <a:lnTo>
                  <a:pt x="2277" y="4887"/>
                </a:lnTo>
                <a:lnTo>
                  <a:pt x="2272" y="4907"/>
                </a:lnTo>
                <a:lnTo>
                  <a:pt x="2259" y="4956"/>
                </a:lnTo>
                <a:lnTo>
                  <a:pt x="2256" y="4965"/>
                </a:lnTo>
                <a:lnTo>
                  <a:pt x="2251" y="4982"/>
                </a:lnTo>
                <a:lnTo>
                  <a:pt x="2254" y="4967"/>
                </a:lnTo>
                <a:lnTo>
                  <a:pt x="2249" y="5000"/>
                </a:lnTo>
                <a:lnTo>
                  <a:pt x="2243" y="5038"/>
                </a:lnTo>
                <a:lnTo>
                  <a:pt x="2238" y="5063"/>
                </a:lnTo>
                <a:lnTo>
                  <a:pt x="2234" y="5082"/>
                </a:lnTo>
                <a:lnTo>
                  <a:pt x="2225" y="5134"/>
                </a:lnTo>
                <a:lnTo>
                  <a:pt x="2220" y="5170"/>
                </a:lnTo>
                <a:lnTo>
                  <a:pt x="2217" y="5197"/>
                </a:lnTo>
                <a:lnTo>
                  <a:pt x="2214" y="5212"/>
                </a:lnTo>
                <a:cubicBezTo>
                  <a:pt x="2212" y="5221"/>
                  <a:pt x="2209" y="5229"/>
                  <a:pt x="2205" y="5236"/>
                </a:cubicBezTo>
                <a:lnTo>
                  <a:pt x="2199" y="5248"/>
                </a:lnTo>
                <a:lnTo>
                  <a:pt x="2194" y="5257"/>
                </a:lnTo>
                <a:lnTo>
                  <a:pt x="2205" y="5227"/>
                </a:lnTo>
                <a:lnTo>
                  <a:pt x="2203" y="5236"/>
                </a:lnTo>
                <a:lnTo>
                  <a:pt x="2201" y="5262"/>
                </a:lnTo>
                <a:lnTo>
                  <a:pt x="2198" y="5281"/>
                </a:lnTo>
                <a:lnTo>
                  <a:pt x="2195" y="5308"/>
                </a:lnTo>
                <a:lnTo>
                  <a:pt x="2189" y="5341"/>
                </a:lnTo>
                <a:lnTo>
                  <a:pt x="2183" y="5371"/>
                </a:lnTo>
                <a:lnTo>
                  <a:pt x="2177" y="5391"/>
                </a:lnTo>
                <a:lnTo>
                  <a:pt x="2173" y="5400"/>
                </a:lnTo>
                <a:lnTo>
                  <a:pt x="2170" y="5414"/>
                </a:lnTo>
                <a:lnTo>
                  <a:pt x="2166" y="5427"/>
                </a:lnTo>
                <a:lnTo>
                  <a:pt x="2164" y="5437"/>
                </a:lnTo>
                <a:lnTo>
                  <a:pt x="2161" y="5462"/>
                </a:lnTo>
                <a:lnTo>
                  <a:pt x="2159" y="5479"/>
                </a:lnTo>
                <a:lnTo>
                  <a:pt x="2155" y="5507"/>
                </a:lnTo>
                <a:lnTo>
                  <a:pt x="2149" y="5531"/>
                </a:lnTo>
                <a:lnTo>
                  <a:pt x="2145" y="5543"/>
                </a:lnTo>
                <a:lnTo>
                  <a:pt x="2141" y="5566"/>
                </a:lnTo>
                <a:lnTo>
                  <a:pt x="2136" y="5590"/>
                </a:lnTo>
                <a:lnTo>
                  <a:pt x="2131" y="5616"/>
                </a:lnTo>
                <a:lnTo>
                  <a:pt x="2127" y="5635"/>
                </a:lnTo>
                <a:lnTo>
                  <a:pt x="2122" y="5668"/>
                </a:lnTo>
                <a:lnTo>
                  <a:pt x="2116" y="5706"/>
                </a:lnTo>
                <a:lnTo>
                  <a:pt x="2110" y="5728"/>
                </a:lnTo>
                <a:lnTo>
                  <a:pt x="2107" y="5739"/>
                </a:lnTo>
                <a:lnTo>
                  <a:pt x="2102" y="5762"/>
                </a:lnTo>
                <a:lnTo>
                  <a:pt x="2097" y="5789"/>
                </a:lnTo>
                <a:lnTo>
                  <a:pt x="2093" y="5815"/>
                </a:lnTo>
                <a:lnTo>
                  <a:pt x="2089" y="5839"/>
                </a:lnTo>
                <a:lnTo>
                  <a:pt x="2083" y="5880"/>
                </a:lnTo>
                <a:lnTo>
                  <a:pt x="2081" y="5897"/>
                </a:lnTo>
                <a:lnTo>
                  <a:pt x="2079" y="5912"/>
                </a:lnTo>
                <a:cubicBezTo>
                  <a:pt x="2077" y="5922"/>
                  <a:pt x="2075" y="5931"/>
                  <a:pt x="2071" y="5939"/>
                </a:cubicBezTo>
                <a:lnTo>
                  <a:pt x="2066" y="5950"/>
                </a:lnTo>
                <a:lnTo>
                  <a:pt x="2061" y="5961"/>
                </a:lnTo>
                <a:lnTo>
                  <a:pt x="2068" y="5936"/>
                </a:lnTo>
                <a:lnTo>
                  <a:pt x="2066" y="5951"/>
                </a:lnTo>
                <a:lnTo>
                  <a:pt x="2063" y="5966"/>
                </a:lnTo>
                <a:lnTo>
                  <a:pt x="2058" y="6001"/>
                </a:lnTo>
                <a:lnTo>
                  <a:pt x="2053" y="6029"/>
                </a:lnTo>
                <a:lnTo>
                  <a:pt x="2049" y="6044"/>
                </a:lnTo>
                <a:lnTo>
                  <a:pt x="2044" y="6076"/>
                </a:lnTo>
                <a:lnTo>
                  <a:pt x="2039" y="6113"/>
                </a:lnTo>
                <a:lnTo>
                  <a:pt x="2029" y="6173"/>
                </a:lnTo>
                <a:lnTo>
                  <a:pt x="2019" y="6222"/>
                </a:lnTo>
                <a:lnTo>
                  <a:pt x="2014" y="6251"/>
                </a:lnTo>
                <a:lnTo>
                  <a:pt x="2008" y="6283"/>
                </a:lnTo>
                <a:lnTo>
                  <a:pt x="2003" y="6308"/>
                </a:lnTo>
                <a:lnTo>
                  <a:pt x="2000" y="6316"/>
                </a:lnTo>
                <a:lnTo>
                  <a:pt x="1990" y="6366"/>
                </a:lnTo>
                <a:lnTo>
                  <a:pt x="1979" y="6420"/>
                </a:lnTo>
                <a:lnTo>
                  <a:pt x="1970" y="6460"/>
                </a:lnTo>
                <a:lnTo>
                  <a:pt x="1966" y="6486"/>
                </a:lnTo>
                <a:lnTo>
                  <a:pt x="1962" y="6511"/>
                </a:lnTo>
                <a:lnTo>
                  <a:pt x="1957" y="6546"/>
                </a:lnTo>
                <a:lnTo>
                  <a:pt x="1951" y="6584"/>
                </a:lnTo>
                <a:lnTo>
                  <a:pt x="1946" y="6614"/>
                </a:lnTo>
                <a:lnTo>
                  <a:pt x="1940" y="6640"/>
                </a:lnTo>
                <a:lnTo>
                  <a:pt x="1931" y="6686"/>
                </a:lnTo>
                <a:lnTo>
                  <a:pt x="1926" y="6709"/>
                </a:lnTo>
                <a:lnTo>
                  <a:pt x="1922" y="6727"/>
                </a:lnTo>
                <a:lnTo>
                  <a:pt x="1917" y="6761"/>
                </a:lnTo>
                <a:lnTo>
                  <a:pt x="1912" y="6800"/>
                </a:lnTo>
                <a:lnTo>
                  <a:pt x="1907" y="6826"/>
                </a:lnTo>
                <a:lnTo>
                  <a:pt x="1902" y="6849"/>
                </a:lnTo>
                <a:lnTo>
                  <a:pt x="1897" y="6879"/>
                </a:lnTo>
                <a:lnTo>
                  <a:pt x="1890" y="6913"/>
                </a:lnTo>
                <a:lnTo>
                  <a:pt x="1886" y="6929"/>
                </a:lnTo>
                <a:lnTo>
                  <a:pt x="1883" y="6936"/>
                </a:lnTo>
                <a:lnTo>
                  <a:pt x="1881" y="6949"/>
                </a:lnTo>
                <a:lnTo>
                  <a:pt x="1879" y="6978"/>
                </a:lnTo>
                <a:lnTo>
                  <a:pt x="1876" y="7002"/>
                </a:lnTo>
                <a:lnTo>
                  <a:pt x="1874" y="7030"/>
                </a:lnTo>
                <a:lnTo>
                  <a:pt x="1868" y="7069"/>
                </a:lnTo>
                <a:lnTo>
                  <a:pt x="1863" y="7100"/>
                </a:lnTo>
                <a:lnTo>
                  <a:pt x="1857" y="7130"/>
                </a:lnTo>
                <a:lnTo>
                  <a:pt x="1852" y="7150"/>
                </a:lnTo>
                <a:cubicBezTo>
                  <a:pt x="1850" y="7155"/>
                  <a:pt x="1848" y="7160"/>
                  <a:pt x="1846" y="7165"/>
                </a:cubicBezTo>
                <a:lnTo>
                  <a:pt x="1842" y="7175"/>
                </a:lnTo>
                <a:lnTo>
                  <a:pt x="1837" y="7186"/>
                </a:lnTo>
                <a:lnTo>
                  <a:pt x="1844" y="7162"/>
                </a:lnTo>
                <a:lnTo>
                  <a:pt x="1840" y="7189"/>
                </a:lnTo>
                <a:lnTo>
                  <a:pt x="1835" y="7227"/>
                </a:lnTo>
                <a:lnTo>
                  <a:pt x="1830" y="7263"/>
                </a:lnTo>
                <a:lnTo>
                  <a:pt x="1824" y="7300"/>
                </a:lnTo>
                <a:lnTo>
                  <a:pt x="1814" y="7366"/>
                </a:lnTo>
                <a:lnTo>
                  <a:pt x="1804" y="7422"/>
                </a:lnTo>
                <a:lnTo>
                  <a:pt x="1799" y="7443"/>
                </a:lnTo>
                <a:lnTo>
                  <a:pt x="1795" y="7461"/>
                </a:lnTo>
                <a:lnTo>
                  <a:pt x="1790" y="7490"/>
                </a:lnTo>
                <a:lnTo>
                  <a:pt x="1785" y="7525"/>
                </a:lnTo>
                <a:lnTo>
                  <a:pt x="1780" y="7559"/>
                </a:lnTo>
                <a:lnTo>
                  <a:pt x="1775" y="7593"/>
                </a:lnTo>
                <a:lnTo>
                  <a:pt x="1765" y="7644"/>
                </a:lnTo>
                <a:lnTo>
                  <a:pt x="1760" y="7667"/>
                </a:lnTo>
                <a:lnTo>
                  <a:pt x="1756" y="7686"/>
                </a:lnTo>
                <a:lnTo>
                  <a:pt x="1754" y="7699"/>
                </a:lnTo>
                <a:lnTo>
                  <a:pt x="1752" y="7724"/>
                </a:lnTo>
                <a:lnTo>
                  <a:pt x="1746" y="7773"/>
                </a:lnTo>
                <a:lnTo>
                  <a:pt x="1736" y="7844"/>
                </a:lnTo>
                <a:lnTo>
                  <a:pt x="1724" y="7898"/>
                </a:lnTo>
                <a:lnTo>
                  <a:pt x="1720" y="7913"/>
                </a:lnTo>
                <a:lnTo>
                  <a:pt x="1717" y="7923"/>
                </a:lnTo>
                <a:lnTo>
                  <a:pt x="1715" y="7934"/>
                </a:lnTo>
                <a:lnTo>
                  <a:pt x="1713" y="7958"/>
                </a:lnTo>
                <a:lnTo>
                  <a:pt x="1708" y="8005"/>
                </a:lnTo>
                <a:lnTo>
                  <a:pt x="1703" y="8048"/>
                </a:lnTo>
                <a:lnTo>
                  <a:pt x="1696" y="8091"/>
                </a:lnTo>
                <a:lnTo>
                  <a:pt x="1690" y="8118"/>
                </a:lnTo>
                <a:lnTo>
                  <a:pt x="1686" y="8132"/>
                </a:lnTo>
                <a:lnTo>
                  <a:pt x="1682" y="8153"/>
                </a:lnTo>
                <a:lnTo>
                  <a:pt x="1678" y="8169"/>
                </a:lnTo>
                <a:lnTo>
                  <a:pt x="1673" y="8198"/>
                </a:lnTo>
                <a:lnTo>
                  <a:pt x="1668" y="8234"/>
                </a:lnTo>
                <a:lnTo>
                  <a:pt x="1658" y="8294"/>
                </a:lnTo>
                <a:lnTo>
                  <a:pt x="1653" y="8329"/>
                </a:lnTo>
                <a:lnTo>
                  <a:pt x="1645" y="8370"/>
                </a:lnTo>
                <a:lnTo>
                  <a:pt x="1638" y="8391"/>
                </a:lnTo>
                <a:lnTo>
                  <a:pt x="1633" y="8403"/>
                </a:lnTo>
                <a:lnTo>
                  <a:pt x="1638" y="8390"/>
                </a:lnTo>
                <a:lnTo>
                  <a:pt x="1634" y="8402"/>
                </a:lnTo>
                <a:lnTo>
                  <a:pt x="1630" y="8425"/>
                </a:lnTo>
                <a:lnTo>
                  <a:pt x="1628" y="8452"/>
                </a:lnTo>
                <a:lnTo>
                  <a:pt x="1625" y="8484"/>
                </a:lnTo>
                <a:lnTo>
                  <a:pt x="1622" y="8516"/>
                </a:lnTo>
                <a:lnTo>
                  <a:pt x="1620" y="8549"/>
                </a:lnTo>
                <a:lnTo>
                  <a:pt x="1614" y="8589"/>
                </a:lnTo>
                <a:lnTo>
                  <a:pt x="1608" y="8617"/>
                </a:lnTo>
                <a:lnTo>
                  <a:pt x="1599" y="8658"/>
                </a:lnTo>
                <a:cubicBezTo>
                  <a:pt x="1598" y="8665"/>
                  <a:pt x="1596" y="8671"/>
                  <a:pt x="1593" y="8677"/>
                </a:cubicBezTo>
                <a:lnTo>
                  <a:pt x="1592" y="8677"/>
                </a:lnTo>
                <a:lnTo>
                  <a:pt x="1587" y="8693"/>
                </a:lnTo>
                <a:lnTo>
                  <a:pt x="1591" y="8672"/>
                </a:lnTo>
                <a:lnTo>
                  <a:pt x="1589" y="8698"/>
                </a:lnTo>
                <a:lnTo>
                  <a:pt x="1586" y="8731"/>
                </a:lnTo>
                <a:lnTo>
                  <a:pt x="1583" y="8766"/>
                </a:lnTo>
                <a:lnTo>
                  <a:pt x="1581" y="8800"/>
                </a:lnTo>
                <a:lnTo>
                  <a:pt x="1576" y="8848"/>
                </a:lnTo>
                <a:lnTo>
                  <a:pt x="1570" y="8887"/>
                </a:lnTo>
                <a:lnTo>
                  <a:pt x="1563" y="8920"/>
                </a:lnTo>
                <a:lnTo>
                  <a:pt x="1554" y="8947"/>
                </a:lnTo>
                <a:lnTo>
                  <a:pt x="1551" y="8953"/>
                </a:lnTo>
                <a:lnTo>
                  <a:pt x="1546" y="8966"/>
                </a:lnTo>
                <a:lnTo>
                  <a:pt x="1550" y="8953"/>
                </a:lnTo>
                <a:lnTo>
                  <a:pt x="1546" y="8970"/>
                </a:lnTo>
                <a:lnTo>
                  <a:pt x="1542" y="8995"/>
                </a:lnTo>
                <a:lnTo>
                  <a:pt x="1536" y="9031"/>
                </a:lnTo>
                <a:lnTo>
                  <a:pt x="1530" y="9069"/>
                </a:lnTo>
                <a:lnTo>
                  <a:pt x="1525" y="9091"/>
                </a:lnTo>
                <a:lnTo>
                  <a:pt x="1522" y="9099"/>
                </a:lnTo>
                <a:lnTo>
                  <a:pt x="1518" y="9132"/>
                </a:lnTo>
                <a:lnTo>
                  <a:pt x="1512" y="9172"/>
                </a:lnTo>
                <a:lnTo>
                  <a:pt x="1502" y="9238"/>
                </a:lnTo>
                <a:lnTo>
                  <a:pt x="1492" y="9300"/>
                </a:lnTo>
                <a:lnTo>
                  <a:pt x="1482" y="9354"/>
                </a:lnTo>
                <a:lnTo>
                  <a:pt x="1477" y="9377"/>
                </a:lnTo>
                <a:lnTo>
                  <a:pt x="1476" y="9381"/>
                </a:lnTo>
                <a:lnTo>
                  <a:pt x="1474" y="9399"/>
                </a:lnTo>
                <a:lnTo>
                  <a:pt x="1471" y="9422"/>
                </a:lnTo>
                <a:lnTo>
                  <a:pt x="1469" y="9460"/>
                </a:lnTo>
                <a:lnTo>
                  <a:pt x="1466" y="9494"/>
                </a:lnTo>
                <a:lnTo>
                  <a:pt x="1464" y="9521"/>
                </a:lnTo>
                <a:cubicBezTo>
                  <a:pt x="1464" y="9525"/>
                  <a:pt x="1463" y="9530"/>
                  <a:pt x="1462" y="9535"/>
                </a:cubicBezTo>
                <a:lnTo>
                  <a:pt x="1455" y="9564"/>
                </a:lnTo>
                <a:lnTo>
                  <a:pt x="1453" y="9569"/>
                </a:lnTo>
                <a:lnTo>
                  <a:pt x="1447" y="9598"/>
                </a:lnTo>
                <a:lnTo>
                  <a:pt x="1442" y="9622"/>
                </a:lnTo>
                <a:cubicBezTo>
                  <a:pt x="1440" y="9632"/>
                  <a:pt x="1437" y="9641"/>
                  <a:pt x="1432" y="9650"/>
                </a:cubicBezTo>
                <a:lnTo>
                  <a:pt x="1430" y="9652"/>
                </a:lnTo>
                <a:lnTo>
                  <a:pt x="1425" y="9662"/>
                </a:lnTo>
                <a:lnTo>
                  <a:pt x="1434" y="9636"/>
                </a:lnTo>
                <a:lnTo>
                  <a:pt x="1432" y="9645"/>
                </a:lnTo>
                <a:lnTo>
                  <a:pt x="1430" y="9671"/>
                </a:lnTo>
                <a:lnTo>
                  <a:pt x="1427" y="9692"/>
                </a:lnTo>
                <a:lnTo>
                  <a:pt x="1425" y="9710"/>
                </a:lnTo>
                <a:cubicBezTo>
                  <a:pt x="1424" y="9720"/>
                  <a:pt x="1421" y="9730"/>
                  <a:pt x="1417" y="9739"/>
                </a:cubicBezTo>
                <a:lnTo>
                  <a:pt x="1414" y="9745"/>
                </a:lnTo>
                <a:lnTo>
                  <a:pt x="1409" y="9758"/>
                </a:lnTo>
                <a:lnTo>
                  <a:pt x="1415" y="9733"/>
                </a:lnTo>
                <a:lnTo>
                  <a:pt x="1413" y="9754"/>
                </a:lnTo>
                <a:lnTo>
                  <a:pt x="1410" y="9777"/>
                </a:lnTo>
                <a:lnTo>
                  <a:pt x="1408" y="9812"/>
                </a:lnTo>
                <a:lnTo>
                  <a:pt x="1404" y="9837"/>
                </a:lnTo>
                <a:lnTo>
                  <a:pt x="1400" y="9857"/>
                </a:lnTo>
                <a:lnTo>
                  <a:pt x="1394" y="9875"/>
                </a:lnTo>
                <a:lnTo>
                  <a:pt x="1391" y="9882"/>
                </a:lnTo>
                <a:lnTo>
                  <a:pt x="1397" y="9862"/>
                </a:lnTo>
                <a:lnTo>
                  <a:pt x="1396" y="9869"/>
                </a:lnTo>
                <a:lnTo>
                  <a:pt x="1393" y="9884"/>
                </a:lnTo>
                <a:lnTo>
                  <a:pt x="1391" y="9913"/>
                </a:lnTo>
                <a:lnTo>
                  <a:pt x="1388" y="9937"/>
                </a:lnTo>
                <a:lnTo>
                  <a:pt x="1386" y="9964"/>
                </a:lnTo>
                <a:lnTo>
                  <a:pt x="1380" y="10012"/>
                </a:lnTo>
                <a:lnTo>
                  <a:pt x="1377" y="10032"/>
                </a:lnTo>
                <a:lnTo>
                  <a:pt x="1375" y="10044"/>
                </a:lnTo>
                <a:cubicBezTo>
                  <a:pt x="1370" y="10075"/>
                  <a:pt x="1351" y="10101"/>
                  <a:pt x="1323" y="10114"/>
                </a:cubicBezTo>
                <a:lnTo>
                  <a:pt x="1321" y="10115"/>
                </a:lnTo>
                <a:cubicBezTo>
                  <a:pt x="1280" y="10136"/>
                  <a:pt x="1230" y="10124"/>
                  <a:pt x="1202" y="10087"/>
                </a:cubicBezTo>
                <a:lnTo>
                  <a:pt x="1193" y="10075"/>
                </a:lnTo>
                <a:lnTo>
                  <a:pt x="1190" y="10070"/>
                </a:lnTo>
                <a:lnTo>
                  <a:pt x="1315" y="10106"/>
                </a:lnTo>
                <a:lnTo>
                  <a:pt x="1313" y="10107"/>
                </a:lnTo>
                <a:lnTo>
                  <a:pt x="1365" y="10036"/>
                </a:lnTo>
                <a:lnTo>
                  <a:pt x="1364" y="10045"/>
                </a:lnTo>
                <a:lnTo>
                  <a:pt x="1362" y="10065"/>
                </a:lnTo>
                <a:lnTo>
                  <a:pt x="1356" y="10109"/>
                </a:lnTo>
                <a:lnTo>
                  <a:pt x="1352" y="10143"/>
                </a:lnTo>
                <a:lnTo>
                  <a:pt x="1347" y="10173"/>
                </a:lnTo>
                <a:lnTo>
                  <a:pt x="1345" y="10201"/>
                </a:lnTo>
                <a:lnTo>
                  <a:pt x="1342" y="10228"/>
                </a:lnTo>
                <a:lnTo>
                  <a:pt x="1339" y="10253"/>
                </a:lnTo>
                <a:lnTo>
                  <a:pt x="1336" y="10282"/>
                </a:lnTo>
                <a:lnTo>
                  <a:pt x="1334" y="10293"/>
                </a:lnTo>
                <a:cubicBezTo>
                  <a:pt x="1333" y="10300"/>
                  <a:pt x="1331" y="10307"/>
                  <a:pt x="1328" y="10313"/>
                </a:cubicBezTo>
                <a:lnTo>
                  <a:pt x="1329" y="10310"/>
                </a:lnTo>
                <a:lnTo>
                  <a:pt x="1324" y="10327"/>
                </a:lnTo>
                <a:lnTo>
                  <a:pt x="1327" y="10309"/>
                </a:lnTo>
                <a:lnTo>
                  <a:pt x="1323" y="10349"/>
                </a:lnTo>
                <a:lnTo>
                  <a:pt x="1318" y="10395"/>
                </a:lnTo>
                <a:lnTo>
                  <a:pt x="1313" y="10444"/>
                </a:lnTo>
                <a:lnTo>
                  <a:pt x="1307" y="10494"/>
                </a:lnTo>
                <a:lnTo>
                  <a:pt x="1302" y="10524"/>
                </a:lnTo>
                <a:lnTo>
                  <a:pt x="1298" y="10547"/>
                </a:lnTo>
                <a:lnTo>
                  <a:pt x="1293" y="10582"/>
                </a:lnTo>
                <a:lnTo>
                  <a:pt x="1288" y="10617"/>
                </a:lnTo>
                <a:lnTo>
                  <a:pt x="1284" y="10659"/>
                </a:lnTo>
                <a:lnTo>
                  <a:pt x="1278" y="10700"/>
                </a:lnTo>
                <a:lnTo>
                  <a:pt x="1273" y="10729"/>
                </a:lnTo>
                <a:lnTo>
                  <a:pt x="1268" y="10755"/>
                </a:lnTo>
                <a:lnTo>
                  <a:pt x="1263" y="10788"/>
                </a:lnTo>
                <a:lnTo>
                  <a:pt x="1258" y="10824"/>
                </a:lnTo>
                <a:lnTo>
                  <a:pt x="1246" y="10882"/>
                </a:lnTo>
                <a:lnTo>
                  <a:pt x="1242" y="10897"/>
                </a:lnTo>
                <a:lnTo>
                  <a:pt x="1239" y="10908"/>
                </a:lnTo>
                <a:lnTo>
                  <a:pt x="1237" y="10917"/>
                </a:lnTo>
                <a:lnTo>
                  <a:pt x="1235" y="10944"/>
                </a:lnTo>
                <a:lnTo>
                  <a:pt x="1232" y="10965"/>
                </a:lnTo>
                <a:lnTo>
                  <a:pt x="1230" y="10982"/>
                </a:lnTo>
                <a:cubicBezTo>
                  <a:pt x="1229" y="10990"/>
                  <a:pt x="1227" y="10997"/>
                  <a:pt x="1224" y="11005"/>
                </a:cubicBezTo>
                <a:lnTo>
                  <a:pt x="1220" y="11016"/>
                </a:lnTo>
                <a:lnTo>
                  <a:pt x="1215" y="11030"/>
                </a:lnTo>
                <a:lnTo>
                  <a:pt x="1220" y="11009"/>
                </a:lnTo>
                <a:lnTo>
                  <a:pt x="1218" y="11027"/>
                </a:lnTo>
                <a:lnTo>
                  <a:pt x="1215" y="11047"/>
                </a:lnTo>
                <a:lnTo>
                  <a:pt x="1210" y="11091"/>
                </a:lnTo>
                <a:lnTo>
                  <a:pt x="1206" y="11146"/>
                </a:lnTo>
                <a:lnTo>
                  <a:pt x="1203" y="11171"/>
                </a:lnTo>
                <a:lnTo>
                  <a:pt x="1199" y="11204"/>
                </a:lnTo>
                <a:lnTo>
                  <a:pt x="1193" y="11229"/>
                </a:lnTo>
                <a:lnTo>
                  <a:pt x="1190" y="11238"/>
                </a:lnTo>
                <a:lnTo>
                  <a:pt x="1185" y="11270"/>
                </a:lnTo>
                <a:lnTo>
                  <a:pt x="1179" y="11309"/>
                </a:lnTo>
                <a:lnTo>
                  <a:pt x="1173" y="11337"/>
                </a:lnTo>
                <a:lnTo>
                  <a:pt x="1168" y="11355"/>
                </a:lnTo>
                <a:cubicBezTo>
                  <a:pt x="1167" y="11360"/>
                  <a:pt x="1165" y="11365"/>
                  <a:pt x="1163" y="11369"/>
                </a:cubicBezTo>
                <a:lnTo>
                  <a:pt x="1160" y="11375"/>
                </a:lnTo>
                <a:lnTo>
                  <a:pt x="1155" y="11388"/>
                </a:lnTo>
                <a:lnTo>
                  <a:pt x="1161" y="11364"/>
                </a:lnTo>
                <a:lnTo>
                  <a:pt x="1159" y="11380"/>
                </a:lnTo>
                <a:lnTo>
                  <a:pt x="1157" y="11406"/>
                </a:lnTo>
                <a:lnTo>
                  <a:pt x="1154" y="11429"/>
                </a:lnTo>
                <a:lnTo>
                  <a:pt x="1152" y="11453"/>
                </a:lnTo>
                <a:lnTo>
                  <a:pt x="1146" y="11496"/>
                </a:lnTo>
                <a:lnTo>
                  <a:pt x="1142" y="11513"/>
                </a:lnTo>
                <a:lnTo>
                  <a:pt x="1140" y="11522"/>
                </a:lnTo>
                <a:cubicBezTo>
                  <a:pt x="1130" y="11566"/>
                  <a:pt x="1091" y="11597"/>
                  <a:pt x="1046" y="11597"/>
                </a:cubicBezTo>
                <a:lnTo>
                  <a:pt x="1044" y="11597"/>
                </a:lnTo>
                <a:cubicBezTo>
                  <a:pt x="1006" y="11597"/>
                  <a:pt x="971" y="11575"/>
                  <a:pt x="956" y="11539"/>
                </a:cubicBezTo>
                <a:lnTo>
                  <a:pt x="950" y="11522"/>
                </a:lnTo>
                <a:lnTo>
                  <a:pt x="946" y="11511"/>
                </a:lnTo>
                <a:lnTo>
                  <a:pt x="944" y="11504"/>
                </a:lnTo>
                <a:lnTo>
                  <a:pt x="951" y="11520"/>
                </a:lnTo>
                <a:lnTo>
                  <a:pt x="946" y="11510"/>
                </a:lnTo>
                <a:lnTo>
                  <a:pt x="955" y="11525"/>
                </a:lnTo>
                <a:lnTo>
                  <a:pt x="952" y="11521"/>
                </a:lnTo>
                <a:lnTo>
                  <a:pt x="1096" y="11531"/>
                </a:lnTo>
                <a:lnTo>
                  <a:pt x="1094" y="11533"/>
                </a:lnTo>
                <a:lnTo>
                  <a:pt x="1122" y="11477"/>
                </a:lnTo>
                <a:lnTo>
                  <a:pt x="1120" y="11490"/>
                </a:lnTo>
                <a:lnTo>
                  <a:pt x="1118" y="11520"/>
                </a:lnTo>
                <a:lnTo>
                  <a:pt x="1115" y="11546"/>
                </a:lnTo>
                <a:lnTo>
                  <a:pt x="1111" y="11581"/>
                </a:lnTo>
                <a:lnTo>
                  <a:pt x="1109" y="11592"/>
                </a:lnTo>
                <a:lnTo>
                  <a:pt x="1106" y="11609"/>
                </a:lnTo>
                <a:lnTo>
                  <a:pt x="1102" y="11622"/>
                </a:lnTo>
                <a:lnTo>
                  <a:pt x="1092" y="11680"/>
                </a:lnTo>
                <a:lnTo>
                  <a:pt x="1082" y="11735"/>
                </a:lnTo>
                <a:lnTo>
                  <a:pt x="1073" y="11782"/>
                </a:lnTo>
                <a:lnTo>
                  <a:pt x="1063" y="11828"/>
                </a:lnTo>
                <a:lnTo>
                  <a:pt x="1058" y="11861"/>
                </a:lnTo>
                <a:lnTo>
                  <a:pt x="1053" y="11898"/>
                </a:lnTo>
                <a:lnTo>
                  <a:pt x="1042" y="11947"/>
                </a:lnTo>
                <a:lnTo>
                  <a:pt x="1036" y="11977"/>
                </a:lnTo>
                <a:lnTo>
                  <a:pt x="1031" y="11992"/>
                </a:lnTo>
                <a:cubicBezTo>
                  <a:pt x="1026" y="12006"/>
                  <a:pt x="1018" y="12019"/>
                  <a:pt x="1007" y="12029"/>
                </a:cubicBezTo>
                <a:lnTo>
                  <a:pt x="1002" y="12034"/>
                </a:lnTo>
                <a:lnTo>
                  <a:pt x="1016" y="12017"/>
                </a:lnTo>
                <a:lnTo>
                  <a:pt x="1011" y="12025"/>
                </a:lnTo>
                <a:lnTo>
                  <a:pt x="1025" y="11986"/>
                </a:lnTo>
                <a:lnTo>
                  <a:pt x="1023" y="12004"/>
                </a:lnTo>
                <a:lnTo>
                  <a:pt x="1020" y="12022"/>
                </a:lnTo>
                <a:lnTo>
                  <a:pt x="1015" y="12068"/>
                </a:lnTo>
                <a:lnTo>
                  <a:pt x="1010" y="12113"/>
                </a:lnTo>
                <a:lnTo>
                  <a:pt x="1005" y="12155"/>
                </a:lnTo>
                <a:lnTo>
                  <a:pt x="998" y="12195"/>
                </a:lnTo>
                <a:lnTo>
                  <a:pt x="993" y="12214"/>
                </a:lnTo>
                <a:cubicBezTo>
                  <a:pt x="990" y="12225"/>
                  <a:pt x="985" y="12236"/>
                  <a:pt x="979" y="12245"/>
                </a:cubicBezTo>
                <a:lnTo>
                  <a:pt x="979" y="12243"/>
                </a:lnTo>
                <a:lnTo>
                  <a:pt x="974" y="12252"/>
                </a:lnTo>
                <a:lnTo>
                  <a:pt x="985" y="12224"/>
                </a:lnTo>
                <a:lnTo>
                  <a:pt x="981" y="12244"/>
                </a:lnTo>
                <a:lnTo>
                  <a:pt x="976" y="12277"/>
                </a:lnTo>
                <a:lnTo>
                  <a:pt x="974" y="12302"/>
                </a:lnTo>
                <a:lnTo>
                  <a:pt x="971" y="12325"/>
                </a:lnTo>
                <a:lnTo>
                  <a:pt x="969" y="12356"/>
                </a:lnTo>
                <a:lnTo>
                  <a:pt x="965" y="12379"/>
                </a:lnTo>
                <a:lnTo>
                  <a:pt x="961" y="12404"/>
                </a:lnTo>
                <a:cubicBezTo>
                  <a:pt x="961" y="12408"/>
                  <a:pt x="959" y="12413"/>
                  <a:pt x="958" y="12417"/>
                </a:cubicBezTo>
                <a:lnTo>
                  <a:pt x="953" y="12433"/>
                </a:lnTo>
                <a:cubicBezTo>
                  <a:pt x="948" y="12448"/>
                  <a:pt x="940" y="12461"/>
                  <a:pt x="929" y="12472"/>
                </a:cubicBezTo>
                <a:lnTo>
                  <a:pt x="924" y="12477"/>
                </a:lnTo>
                <a:lnTo>
                  <a:pt x="935" y="12465"/>
                </a:lnTo>
                <a:lnTo>
                  <a:pt x="930" y="12472"/>
                </a:lnTo>
                <a:lnTo>
                  <a:pt x="947" y="12427"/>
                </a:lnTo>
                <a:lnTo>
                  <a:pt x="945" y="12446"/>
                </a:lnTo>
                <a:lnTo>
                  <a:pt x="942" y="12473"/>
                </a:lnTo>
                <a:lnTo>
                  <a:pt x="939" y="12500"/>
                </a:lnTo>
                <a:lnTo>
                  <a:pt x="937" y="12519"/>
                </a:lnTo>
                <a:cubicBezTo>
                  <a:pt x="935" y="12537"/>
                  <a:pt x="927" y="12555"/>
                  <a:pt x="915" y="12570"/>
                </a:cubicBezTo>
                <a:lnTo>
                  <a:pt x="910" y="12576"/>
                </a:lnTo>
                <a:cubicBezTo>
                  <a:pt x="906" y="12581"/>
                  <a:pt x="901" y="12585"/>
                  <a:pt x="896" y="12589"/>
                </a:cubicBezTo>
                <a:lnTo>
                  <a:pt x="891" y="12593"/>
                </a:lnTo>
                <a:lnTo>
                  <a:pt x="926" y="12533"/>
                </a:lnTo>
                <a:lnTo>
                  <a:pt x="925" y="12543"/>
                </a:lnTo>
                <a:lnTo>
                  <a:pt x="922" y="12563"/>
                </a:lnTo>
                <a:lnTo>
                  <a:pt x="920" y="12579"/>
                </a:lnTo>
                <a:lnTo>
                  <a:pt x="916" y="12607"/>
                </a:lnTo>
                <a:lnTo>
                  <a:pt x="909" y="12634"/>
                </a:lnTo>
                <a:lnTo>
                  <a:pt x="906" y="12643"/>
                </a:lnTo>
                <a:lnTo>
                  <a:pt x="909" y="12627"/>
                </a:lnTo>
                <a:lnTo>
                  <a:pt x="907" y="12640"/>
                </a:lnTo>
                <a:lnTo>
                  <a:pt x="905" y="12653"/>
                </a:lnTo>
                <a:lnTo>
                  <a:pt x="903" y="12682"/>
                </a:lnTo>
                <a:lnTo>
                  <a:pt x="900" y="12704"/>
                </a:lnTo>
                <a:lnTo>
                  <a:pt x="898" y="12721"/>
                </a:lnTo>
                <a:cubicBezTo>
                  <a:pt x="896" y="12733"/>
                  <a:pt x="892" y="12745"/>
                  <a:pt x="886" y="12756"/>
                </a:cubicBezTo>
                <a:lnTo>
                  <a:pt x="876" y="12774"/>
                </a:lnTo>
                <a:lnTo>
                  <a:pt x="871" y="12781"/>
                </a:lnTo>
                <a:lnTo>
                  <a:pt x="888" y="12739"/>
                </a:lnTo>
                <a:lnTo>
                  <a:pt x="885" y="12754"/>
                </a:lnTo>
                <a:lnTo>
                  <a:pt x="883" y="12769"/>
                </a:lnTo>
                <a:lnTo>
                  <a:pt x="879" y="12797"/>
                </a:lnTo>
                <a:lnTo>
                  <a:pt x="876" y="12811"/>
                </a:lnTo>
                <a:cubicBezTo>
                  <a:pt x="874" y="12822"/>
                  <a:pt x="869" y="12834"/>
                  <a:pt x="862" y="12844"/>
                </a:cubicBezTo>
                <a:lnTo>
                  <a:pt x="858" y="12850"/>
                </a:lnTo>
                <a:cubicBezTo>
                  <a:pt x="853" y="12858"/>
                  <a:pt x="846" y="12865"/>
                  <a:pt x="838" y="12871"/>
                </a:cubicBezTo>
                <a:lnTo>
                  <a:pt x="833" y="12875"/>
                </a:lnTo>
                <a:lnTo>
                  <a:pt x="866" y="12826"/>
                </a:lnTo>
                <a:lnTo>
                  <a:pt x="863" y="12835"/>
                </a:lnTo>
                <a:lnTo>
                  <a:pt x="859" y="12854"/>
                </a:lnTo>
                <a:lnTo>
                  <a:pt x="857" y="12883"/>
                </a:lnTo>
                <a:lnTo>
                  <a:pt x="854" y="12919"/>
                </a:lnTo>
                <a:lnTo>
                  <a:pt x="851" y="12955"/>
                </a:lnTo>
                <a:lnTo>
                  <a:pt x="849" y="12982"/>
                </a:lnTo>
                <a:cubicBezTo>
                  <a:pt x="849" y="12988"/>
                  <a:pt x="848" y="12994"/>
                  <a:pt x="846" y="13000"/>
                </a:cubicBezTo>
                <a:lnTo>
                  <a:pt x="840" y="13023"/>
                </a:lnTo>
                <a:lnTo>
                  <a:pt x="835" y="13038"/>
                </a:lnTo>
                <a:lnTo>
                  <a:pt x="839" y="13018"/>
                </a:lnTo>
                <a:lnTo>
                  <a:pt x="837" y="13034"/>
                </a:lnTo>
                <a:lnTo>
                  <a:pt x="835" y="13060"/>
                </a:lnTo>
                <a:lnTo>
                  <a:pt x="832" y="13080"/>
                </a:lnTo>
                <a:lnTo>
                  <a:pt x="830" y="13098"/>
                </a:lnTo>
                <a:cubicBezTo>
                  <a:pt x="829" y="13103"/>
                  <a:pt x="828" y="13108"/>
                  <a:pt x="827" y="13113"/>
                </a:cubicBezTo>
                <a:lnTo>
                  <a:pt x="818" y="13142"/>
                </a:lnTo>
                <a:lnTo>
                  <a:pt x="810" y="13160"/>
                </a:lnTo>
                <a:lnTo>
                  <a:pt x="809" y="13162"/>
                </a:lnTo>
                <a:lnTo>
                  <a:pt x="804" y="13175"/>
                </a:lnTo>
                <a:lnTo>
                  <a:pt x="810" y="13154"/>
                </a:lnTo>
                <a:lnTo>
                  <a:pt x="807" y="13171"/>
                </a:lnTo>
                <a:lnTo>
                  <a:pt x="804" y="13186"/>
                </a:lnTo>
                <a:lnTo>
                  <a:pt x="799" y="13222"/>
                </a:lnTo>
                <a:lnTo>
                  <a:pt x="793" y="13254"/>
                </a:lnTo>
                <a:lnTo>
                  <a:pt x="784" y="13280"/>
                </a:lnTo>
                <a:lnTo>
                  <a:pt x="779" y="13292"/>
                </a:lnTo>
                <a:lnTo>
                  <a:pt x="777" y="13298"/>
                </a:lnTo>
                <a:lnTo>
                  <a:pt x="774" y="13302"/>
                </a:lnTo>
                <a:lnTo>
                  <a:pt x="771" y="13315"/>
                </a:lnTo>
                <a:lnTo>
                  <a:pt x="769" y="13339"/>
                </a:lnTo>
                <a:lnTo>
                  <a:pt x="766" y="13364"/>
                </a:lnTo>
                <a:lnTo>
                  <a:pt x="764" y="13396"/>
                </a:lnTo>
                <a:lnTo>
                  <a:pt x="760" y="13423"/>
                </a:lnTo>
                <a:lnTo>
                  <a:pt x="754" y="13455"/>
                </a:lnTo>
                <a:lnTo>
                  <a:pt x="751" y="13461"/>
                </a:lnTo>
                <a:lnTo>
                  <a:pt x="746" y="13490"/>
                </a:lnTo>
                <a:lnTo>
                  <a:pt x="741" y="13518"/>
                </a:lnTo>
                <a:cubicBezTo>
                  <a:pt x="740" y="13524"/>
                  <a:pt x="739" y="13529"/>
                  <a:pt x="737" y="13534"/>
                </a:cubicBezTo>
                <a:lnTo>
                  <a:pt x="733" y="13546"/>
                </a:lnTo>
                <a:lnTo>
                  <a:pt x="728" y="13561"/>
                </a:lnTo>
                <a:lnTo>
                  <a:pt x="732" y="13542"/>
                </a:lnTo>
                <a:lnTo>
                  <a:pt x="729" y="13561"/>
                </a:lnTo>
                <a:lnTo>
                  <a:pt x="727" y="13577"/>
                </a:lnTo>
                <a:lnTo>
                  <a:pt x="723" y="13606"/>
                </a:lnTo>
                <a:lnTo>
                  <a:pt x="720" y="13620"/>
                </a:lnTo>
                <a:cubicBezTo>
                  <a:pt x="717" y="13634"/>
                  <a:pt x="711" y="13648"/>
                  <a:pt x="701" y="13659"/>
                </a:cubicBezTo>
                <a:lnTo>
                  <a:pt x="696" y="13666"/>
                </a:lnTo>
                <a:lnTo>
                  <a:pt x="691" y="13672"/>
                </a:lnTo>
                <a:lnTo>
                  <a:pt x="713" y="13623"/>
                </a:lnTo>
                <a:lnTo>
                  <a:pt x="710" y="13639"/>
                </a:lnTo>
                <a:lnTo>
                  <a:pt x="708" y="13672"/>
                </a:lnTo>
                <a:lnTo>
                  <a:pt x="705" y="13703"/>
                </a:lnTo>
                <a:lnTo>
                  <a:pt x="703" y="13727"/>
                </a:lnTo>
                <a:cubicBezTo>
                  <a:pt x="703" y="13733"/>
                  <a:pt x="702" y="13739"/>
                  <a:pt x="700" y="13744"/>
                </a:cubicBezTo>
                <a:lnTo>
                  <a:pt x="693" y="13771"/>
                </a:lnTo>
                <a:lnTo>
                  <a:pt x="688" y="13785"/>
                </a:lnTo>
                <a:lnTo>
                  <a:pt x="692" y="13769"/>
                </a:lnTo>
                <a:lnTo>
                  <a:pt x="687" y="13795"/>
                </a:lnTo>
                <a:lnTo>
                  <a:pt x="683" y="13825"/>
                </a:lnTo>
                <a:lnTo>
                  <a:pt x="678" y="13862"/>
                </a:lnTo>
                <a:lnTo>
                  <a:pt x="673" y="13887"/>
                </a:lnTo>
                <a:cubicBezTo>
                  <a:pt x="668" y="13909"/>
                  <a:pt x="656" y="13929"/>
                  <a:pt x="638" y="13943"/>
                </a:cubicBezTo>
                <a:lnTo>
                  <a:pt x="633" y="13947"/>
                </a:lnTo>
                <a:lnTo>
                  <a:pt x="647" y="13934"/>
                </a:lnTo>
                <a:lnTo>
                  <a:pt x="642" y="13940"/>
                </a:lnTo>
                <a:lnTo>
                  <a:pt x="663" y="13893"/>
                </a:lnTo>
                <a:lnTo>
                  <a:pt x="661" y="13907"/>
                </a:lnTo>
                <a:lnTo>
                  <a:pt x="659" y="13922"/>
                </a:lnTo>
                <a:lnTo>
                  <a:pt x="654" y="13960"/>
                </a:lnTo>
                <a:lnTo>
                  <a:pt x="648" y="13999"/>
                </a:lnTo>
                <a:lnTo>
                  <a:pt x="643" y="14034"/>
                </a:lnTo>
                <a:lnTo>
                  <a:pt x="638" y="14065"/>
                </a:lnTo>
                <a:lnTo>
                  <a:pt x="634" y="14087"/>
                </a:lnTo>
                <a:lnTo>
                  <a:pt x="628" y="14116"/>
                </a:lnTo>
                <a:lnTo>
                  <a:pt x="623" y="14140"/>
                </a:lnTo>
                <a:cubicBezTo>
                  <a:pt x="622" y="14147"/>
                  <a:pt x="620" y="14154"/>
                  <a:pt x="617" y="14160"/>
                </a:cubicBezTo>
                <a:lnTo>
                  <a:pt x="614" y="14166"/>
                </a:lnTo>
                <a:lnTo>
                  <a:pt x="609" y="14179"/>
                </a:lnTo>
                <a:lnTo>
                  <a:pt x="615" y="14158"/>
                </a:lnTo>
                <a:lnTo>
                  <a:pt x="612" y="14174"/>
                </a:lnTo>
                <a:lnTo>
                  <a:pt x="609" y="14190"/>
                </a:lnTo>
                <a:lnTo>
                  <a:pt x="604" y="14229"/>
                </a:lnTo>
                <a:lnTo>
                  <a:pt x="599" y="14254"/>
                </a:lnTo>
                <a:lnTo>
                  <a:pt x="595" y="14272"/>
                </a:lnTo>
                <a:lnTo>
                  <a:pt x="590" y="14309"/>
                </a:lnTo>
                <a:lnTo>
                  <a:pt x="585" y="14339"/>
                </a:lnTo>
                <a:cubicBezTo>
                  <a:pt x="583" y="14352"/>
                  <a:pt x="579" y="14364"/>
                  <a:pt x="572" y="14374"/>
                </a:cubicBezTo>
                <a:lnTo>
                  <a:pt x="573" y="14371"/>
                </a:lnTo>
                <a:lnTo>
                  <a:pt x="568" y="14382"/>
                </a:lnTo>
                <a:lnTo>
                  <a:pt x="576" y="14354"/>
                </a:lnTo>
                <a:lnTo>
                  <a:pt x="574" y="14372"/>
                </a:lnTo>
                <a:lnTo>
                  <a:pt x="571" y="14394"/>
                </a:lnTo>
                <a:lnTo>
                  <a:pt x="568" y="14417"/>
                </a:lnTo>
                <a:lnTo>
                  <a:pt x="565" y="14441"/>
                </a:lnTo>
                <a:lnTo>
                  <a:pt x="563" y="14453"/>
                </a:lnTo>
                <a:cubicBezTo>
                  <a:pt x="562" y="14458"/>
                  <a:pt x="561" y="14463"/>
                  <a:pt x="560" y="14468"/>
                </a:cubicBezTo>
                <a:lnTo>
                  <a:pt x="558" y="14471"/>
                </a:lnTo>
                <a:lnTo>
                  <a:pt x="556" y="14478"/>
                </a:lnTo>
                <a:lnTo>
                  <a:pt x="552" y="14510"/>
                </a:lnTo>
                <a:lnTo>
                  <a:pt x="547" y="14545"/>
                </a:lnTo>
                <a:lnTo>
                  <a:pt x="541" y="14586"/>
                </a:lnTo>
                <a:lnTo>
                  <a:pt x="536" y="14617"/>
                </a:lnTo>
                <a:cubicBezTo>
                  <a:pt x="535" y="14623"/>
                  <a:pt x="534" y="14628"/>
                  <a:pt x="532" y="14634"/>
                </a:cubicBezTo>
                <a:lnTo>
                  <a:pt x="522" y="14658"/>
                </a:lnTo>
                <a:lnTo>
                  <a:pt x="521" y="14660"/>
                </a:lnTo>
                <a:lnTo>
                  <a:pt x="519" y="14663"/>
                </a:lnTo>
                <a:lnTo>
                  <a:pt x="514" y="14682"/>
                </a:lnTo>
                <a:lnTo>
                  <a:pt x="517" y="14665"/>
                </a:lnTo>
                <a:lnTo>
                  <a:pt x="515" y="14688"/>
                </a:lnTo>
                <a:lnTo>
                  <a:pt x="513" y="14721"/>
                </a:lnTo>
                <a:lnTo>
                  <a:pt x="510" y="14752"/>
                </a:lnTo>
                <a:lnTo>
                  <a:pt x="507" y="14788"/>
                </a:lnTo>
                <a:lnTo>
                  <a:pt x="500" y="14823"/>
                </a:lnTo>
                <a:lnTo>
                  <a:pt x="495" y="14843"/>
                </a:lnTo>
                <a:lnTo>
                  <a:pt x="487" y="14867"/>
                </a:lnTo>
                <a:lnTo>
                  <a:pt x="481" y="14882"/>
                </a:lnTo>
                <a:lnTo>
                  <a:pt x="480" y="14885"/>
                </a:lnTo>
                <a:lnTo>
                  <a:pt x="475" y="14902"/>
                </a:lnTo>
                <a:lnTo>
                  <a:pt x="478" y="14884"/>
                </a:lnTo>
                <a:lnTo>
                  <a:pt x="476" y="14902"/>
                </a:lnTo>
                <a:lnTo>
                  <a:pt x="474" y="14930"/>
                </a:lnTo>
                <a:lnTo>
                  <a:pt x="471" y="14954"/>
                </a:lnTo>
                <a:lnTo>
                  <a:pt x="469" y="14982"/>
                </a:lnTo>
                <a:lnTo>
                  <a:pt x="463" y="15027"/>
                </a:lnTo>
                <a:lnTo>
                  <a:pt x="458" y="15058"/>
                </a:lnTo>
                <a:cubicBezTo>
                  <a:pt x="457" y="15064"/>
                  <a:pt x="455" y="15071"/>
                  <a:pt x="453" y="15077"/>
                </a:cubicBezTo>
                <a:lnTo>
                  <a:pt x="448" y="15090"/>
                </a:lnTo>
                <a:cubicBezTo>
                  <a:pt x="446" y="15096"/>
                  <a:pt x="443" y="15101"/>
                  <a:pt x="440" y="15106"/>
                </a:cubicBezTo>
                <a:lnTo>
                  <a:pt x="441" y="15103"/>
                </a:lnTo>
                <a:lnTo>
                  <a:pt x="439" y="15107"/>
                </a:lnTo>
                <a:lnTo>
                  <a:pt x="434" y="15121"/>
                </a:lnTo>
                <a:lnTo>
                  <a:pt x="438" y="15104"/>
                </a:lnTo>
                <a:lnTo>
                  <a:pt x="434" y="15129"/>
                </a:lnTo>
                <a:lnTo>
                  <a:pt x="430" y="15157"/>
                </a:lnTo>
                <a:lnTo>
                  <a:pt x="425" y="15194"/>
                </a:lnTo>
                <a:lnTo>
                  <a:pt x="420" y="15233"/>
                </a:lnTo>
                <a:lnTo>
                  <a:pt x="414" y="15271"/>
                </a:lnTo>
                <a:lnTo>
                  <a:pt x="409" y="15300"/>
                </a:lnTo>
                <a:cubicBezTo>
                  <a:pt x="408" y="15308"/>
                  <a:pt x="405" y="15316"/>
                  <a:pt x="402" y="15323"/>
                </a:cubicBezTo>
                <a:lnTo>
                  <a:pt x="399" y="15329"/>
                </a:lnTo>
                <a:lnTo>
                  <a:pt x="394" y="15342"/>
                </a:lnTo>
                <a:lnTo>
                  <a:pt x="400" y="15319"/>
                </a:lnTo>
                <a:lnTo>
                  <a:pt x="398" y="15333"/>
                </a:lnTo>
                <a:lnTo>
                  <a:pt x="396" y="15357"/>
                </a:lnTo>
                <a:lnTo>
                  <a:pt x="393" y="15377"/>
                </a:lnTo>
                <a:lnTo>
                  <a:pt x="390" y="15403"/>
                </a:lnTo>
                <a:lnTo>
                  <a:pt x="388" y="15413"/>
                </a:lnTo>
                <a:cubicBezTo>
                  <a:pt x="386" y="15420"/>
                  <a:pt x="384" y="15426"/>
                  <a:pt x="382" y="15432"/>
                </a:cubicBezTo>
                <a:lnTo>
                  <a:pt x="376" y="15444"/>
                </a:lnTo>
                <a:lnTo>
                  <a:pt x="373" y="15450"/>
                </a:lnTo>
                <a:lnTo>
                  <a:pt x="382" y="15426"/>
                </a:lnTo>
                <a:lnTo>
                  <a:pt x="381" y="15429"/>
                </a:lnTo>
                <a:lnTo>
                  <a:pt x="379" y="15447"/>
                </a:lnTo>
                <a:lnTo>
                  <a:pt x="376" y="15470"/>
                </a:lnTo>
                <a:lnTo>
                  <a:pt x="373" y="15489"/>
                </a:lnTo>
                <a:lnTo>
                  <a:pt x="371" y="15505"/>
                </a:lnTo>
                <a:cubicBezTo>
                  <a:pt x="369" y="15516"/>
                  <a:pt x="366" y="15527"/>
                  <a:pt x="361" y="15536"/>
                </a:cubicBezTo>
                <a:lnTo>
                  <a:pt x="354" y="15550"/>
                </a:lnTo>
                <a:lnTo>
                  <a:pt x="349" y="15559"/>
                </a:lnTo>
                <a:lnTo>
                  <a:pt x="360" y="15529"/>
                </a:lnTo>
                <a:lnTo>
                  <a:pt x="356" y="15553"/>
                </a:lnTo>
                <a:lnTo>
                  <a:pt x="350" y="15582"/>
                </a:lnTo>
                <a:lnTo>
                  <a:pt x="339" y="15636"/>
                </a:lnTo>
                <a:lnTo>
                  <a:pt x="335" y="15649"/>
                </a:lnTo>
                <a:lnTo>
                  <a:pt x="332" y="15663"/>
                </a:lnTo>
                <a:lnTo>
                  <a:pt x="327" y="15703"/>
                </a:lnTo>
                <a:lnTo>
                  <a:pt x="322" y="15747"/>
                </a:lnTo>
                <a:lnTo>
                  <a:pt x="320" y="15775"/>
                </a:lnTo>
                <a:lnTo>
                  <a:pt x="317" y="15800"/>
                </a:lnTo>
                <a:lnTo>
                  <a:pt x="314" y="15834"/>
                </a:lnTo>
                <a:lnTo>
                  <a:pt x="311" y="15851"/>
                </a:lnTo>
                <a:cubicBezTo>
                  <a:pt x="306" y="15881"/>
                  <a:pt x="287" y="15907"/>
                  <a:pt x="259" y="15920"/>
                </a:cubicBezTo>
                <a:lnTo>
                  <a:pt x="257" y="15921"/>
                </a:lnTo>
                <a:cubicBezTo>
                  <a:pt x="210" y="15945"/>
                  <a:pt x="152" y="15926"/>
                  <a:pt x="129" y="15878"/>
                </a:cubicBezTo>
                <a:lnTo>
                  <a:pt x="130" y="15881"/>
                </a:lnTo>
                <a:lnTo>
                  <a:pt x="127" y="15876"/>
                </a:lnTo>
                <a:lnTo>
                  <a:pt x="142" y="15894"/>
                </a:lnTo>
                <a:lnTo>
                  <a:pt x="140" y="15892"/>
                </a:lnTo>
                <a:lnTo>
                  <a:pt x="297" y="15859"/>
                </a:lnTo>
                <a:lnTo>
                  <a:pt x="292" y="15872"/>
                </a:lnTo>
                <a:lnTo>
                  <a:pt x="297" y="15856"/>
                </a:lnTo>
                <a:lnTo>
                  <a:pt x="293" y="15870"/>
                </a:lnTo>
                <a:lnTo>
                  <a:pt x="291" y="15896"/>
                </a:lnTo>
                <a:lnTo>
                  <a:pt x="288" y="15929"/>
                </a:lnTo>
                <a:lnTo>
                  <a:pt x="285" y="15959"/>
                </a:lnTo>
                <a:lnTo>
                  <a:pt x="283" y="15980"/>
                </a:lnTo>
                <a:cubicBezTo>
                  <a:pt x="280" y="16013"/>
                  <a:pt x="260" y="16042"/>
                  <a:pt x="230" y="16056"/>
                </a:cubicBezTo>
                <a:lnTo>
                  <a:pt x="228" y="16057"/>
                </a:lnTo>
                <a:cubicBezTo>
                  <a:pt x="191" y="16076"/>
                  <a:pt x="147" y="16069"/>
                  <a:pt x="118" y="16039"/>
                </a:cubicBezTo>
                <a:lnTo>
                  <a:pt x="115" y="16036"/>
                </a:lnTo>
                <a:lnTo>
                  <a:pt x="112" y="16033"/>
                </a:lnTo>
                <a:lnTo>
                  <a:pt x="179" y="16061"/>
                </a:lnTo>
                <a:lnTo>
                  <a:pt x="177" y="16061"/>
                </a:lnTo>
                <a:lnTo>
                  <a:pt x="273" y="15977"/>
                </a:lnTo>
                <a:lnTo>
                  <a:pt x="271" y="15990"/>
                </a:lnTo>
                <a:lnTo>
                  <a:pt x="269" y="16017"/>
                </a:lnTo>
                <a:lnTo>
                  <a:pt x="266" y="16042"/>
                </a:lnTo>
                <a:lnTo>
                  <a:pt x="263" y="16070"/>
                </a:lnTo>
                <a:lnTo>
                  <a:pt x="258" y="16106"/>
                </a:lnTo>
                <a:lnTo>
                  <a:pt x="253" y="16130"/>
                </a:lnTo>
                <a:lnTo>
                  <a:pt x="247" y="16164"/>
                </a:lnTo>
                <a:lnTo>
                  <a:pt x="242" y="16186"/>
                </a:lnTo>
                <a:cubicBezTo>
                  <a:pt x="240" y="16196"/>
                  <a:pt x="236" y="16206"/>
                  <a:pt x="230" y="16215"/>
                </a:cubicBezTo>
                <a:lnTo>
                  <a:pt x="220" y="16231"/>
                </a:lnTo>
                <a:cubicBezTo>
                  <a:pt x="211" y="16246"/>
                  <a:pt x="197" y="16258"/>
                  <a:pt x="181" y="16266"/>
                </a:cubicBezTo>
                <a:lnTo>
                  <a:pt x="177" y="16268"/>
                </a:lnTo>
                <a:cubicBezTo>
                  <a:pt x="158" y="16278"/>
                  <a:pt x="137" y="16281"/>
                  <a:pt x="116" y="16277"/>
                </a:cubicBezTo>
                <a:lnTo>
                  <a:pt x="111" y="16276"/>
                </a:lnTo>
                <a:lnTo>
                  <a:pt x="129" y="16277"/>
                </a:lnTo>
                <a:lnTo>
                  <a:pt x="119" y="16277"/>
                </a:lnTo>
                <a:lnTo>
                  <a:pt x="175" y="16260"/>
                </a:lnTo>
                <a:lnTo>
                  <a:pt x="165" y="16267"/>
                </a:lnTo>
                <a:cubicBezTo>
                  <a:pt x="121" y="16298"/>
                  <a:pt x="61" y="16287"/>
                  <a:pt x="31" y="16244"/>
                </a:cubicBezTo>
                <a:cubicBezTo>
                  <a:pt x="0" y="16200"/>
                  <a:pt x="11" y="16140"/>
                  <a:pt x="54" y="16110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51"/>
          <p:cNvSpPr>
            <a:spLocks/>
          </p:cNvSpPr>
          <p:nvPr/>
        </p:nvSpPr>
        <p:spPr bwMode="auto">
          <a:xfrm>
            <a:off x="2482851" y="2890838"/>
            <a:ext cx="531813" cy="688975"/>
          </a:xfrm>
          <a:custGeom>
            <a:avLst/>
            <a:gdLst>
              <a:gd name="T0" fmla="*/ 286 w 3487"/>
              <a:gd name="T1" fmla="*/ 228 h 4519"/>
              <a:gd name="T2" fmla="*/ 364 w 3487"/>
              <a:gd name="T3" fmla="*/ 313 h 4519"/>
              <a:gd name="T4" fmla="*/ 362 w 3487"/>
              <a:gd name="T5" fmla="*/ 319 h 4519"/>
              <a:gd name="T6" fmla="*/ 558 w 3487"/>
              <a:gd name="T7" fmla="*/ 283 h 4519"/>
              <a:gd name="T8" fmla="*/ 713 w 3487"/>
              <a:gd name="T9" fmla="*/ 285 h 4519"/>
              <a:gd name="T10" fmla="*/ 747 w 3487"/>
              <a:gd name="T11" fmla="*/ 271 h 4519"/>
              <a:gd name="T12" fmla="*/ 901 w 3487"/>
              <a:gd name="T13" fmla="*/ 289 h 4519"/>
              <a:gd name="T14" fmla="*/ 915 w 3487"/>
              <a:gd name="T15" fmla="*/ 313 h 4519"/>
              <a:gd name="T16" fmla="*/ 979 w 3487"/>
              <a:gd name="T17" fmla="*/ 358 h 4519"/>
              <a:gd name="T18" fmla="*/ 1206 w 3487"/>
              <a:gd name="T19" fmla="*/ 381 h 4519"/>
              <a:gd name="T20" fmla="*/ 1274 w 3487"/>
              <a:gd name="T21" fmla="*/ 476 h 4519"/>
              <a:gd name="T22" fmla="*/ 1423 w 3487"/>
              <a:gd name="T23" fmla="*/ 739 h 4519"/>
              <a:gd name="T24" fmla="*/ 1563 w 3487"/>
              <a:gd name="T25" fmla="*/ 1129 h 4519"/>
              <a:gd name="T26" fmla="*/ 1769 w 3487"/>
              <a:gd name="T27" fmla="*/ 1686 h 4519"/>
              <a:gd name="T28" fmla="*/ 2000 w 3487"/>
              <a:gd name="T29" fmla="*/ 2306 h 4519"/>
              <a:gd name="T30" fmla="*/ 1943 w 3487"/>
              <a:gd name="T31" fmla="*/ 2549 h 4519"/>
              <a:gd name="T32" fmla="*/ 2158 w 3487"/>
              <a:gd name="T33" fmla="*/ 2498 h 4519"/>
              <a:gd name="T34" fmla="*/ 2245 w 3487"/>
              <a:gd name="T35" fmla="*/ 3238 h 4519"/>
              <a:gd name="T36" fmla="*/ 2360 w 3487"/>
              <a:gd name="T37" fmla="*/ 3520 h 4519"/>
              <a:gd name="T38" fmla="*/ 2465 w 3487"/>
              <a:gd name="T39" fmla="*/ 3589 h 4519"/>
              <a:gd name="T40" fmla="*/ 2431 w 3487"/>
              <a:gd name="T41" fmla="*/ 3588 h 4519"/>
              <a:gd name="T42" fmla="*/ 2519 w 3487"/>
              <a:gd name="T43" fmla="*/ 3624 h 4519"/>
              <a:gd name="T44" fmla="*/ 2759 w 3487"/>
              <a:gd name="T45" fmla="*/ 3722 h 4519"/>
              <a:gd name="T46" fmla="*/ 2789 w 3487"/>
              <a:gd name="T47" fmla="*/ 3795 h 4519"/>
              <a:gd name="T48" fmla="*/ 2928 w 3487"/>
              <a:gd name="T49" fmla="*/ 3899 h 4519"/>
              <a:gd name="T50" fmla="*/ 2870 w 3487"/>
              <a:gd name="T51" fmla="*/ 3859 h 4519"/>
              <a:gd name="T52" fmla="*/ 2882 w 3487"/>
              <a:gd name="T53" fmla="*/ 3889 h 4519"/>
              <a:gd name="T54" fmla="*/ 3134 w 3487"/>
              <a:gd name="T55" fmla="*/ 4018 h 4519"/>
              <a:gd name="T56" fmla="*/ 3084 w 3487"/>
              <a:gd name="T57" fmla="*/ 4049 h 4519"/>
              <a:gd name="T58" fmla="*/ 3291 w 3487"/>
              <a:gd name="T59" fmla="*/ 4170 h 4519"/>
              <a:gd name="T60" fmla="*/ 3364 w 3487"/>
              <a:gd name="T61" fmla="*/ 4242 h 4519"/>
              <a:gd name="T62" fmla="*/ 3355 w 3487"/>
              <a:gd name="T63" fmla="*/ 4516 h 4519"/>
              <a:gd name="T64" fmla="*/ 3188 w 3487"/>
              <a:gd name="T65" fmla="*/ 4340 h 4519"/>
              <a:gd name="T66" fmla="*/ 3112 w 3487"/>
              <a:gd name="T67" fmla="*/ 4274 h 4519"/>
              <a:gd name="T68" fmla="*/ 3035 w 3487"/>
              <a:gd name="T69" fmla="*/ 4182 h 4519"/>
              <a:gd name="T70" fmla="*/ 2932 w 3487"/>
              <a:gd name="T71" fmla="*/ 4043 h 4519"/>
              <a:gd name="T72" fmla="*/ 2846 w 3487"/>
              <a:gd name="T73" fmla="*/ 3982 h 4519"/>
              <a:gd name="T74" fmla="*/ 2954 w 3487"/>
              <a:gd name="T75" fmla="*/ 4005 h 4519"/>
              <a:gd name="T76" fmla="*/ 2843 w 3487"/>
              <a:gd name="T77" fmla="*/ 4012 h 4519"/>
              <a:gd name="T78" fmla="*/ 2694 w 3487"/>
              <a:gd name="T79" fmla="*/ 3960 h 4519"/>
              <a:gd name="T80" fmla="*/ 2544 w 3487"/>
              <a:gd name="T81" fmla="*/ 3779 h 4519"/>
              <a:gd name="T82" fmla="*/ 2529 w 3487"/>
              <a:gd name="T83" fmla="*/ 3793 h 4519"/>
              <a:gd name="T84" fmla="*/ 2392 w 3487"/>
              <a:gd name="T85" fmla="*/ 3749 h 4519"/>
              <a:gd name="T86" fmla="*/ 2308 w 3487"/>
              <a:gd name="T87" fmla="*/ 3705 h 4519"/>
              <a:gd name="T88" fmla="*/ 2188 w 3487"/>
              <a:gd name="T89" fmla="*/ 3548 h 4519"/>
              <a:gd name="T90" fmla="*/ 2076 w 3487"/>
              <a:gd name="T91" fmla="*/ 3235 h 4519"/>
              <a:gd name="T92" fmla="*/ 2160 w 3487"/>
              <a:gd name="T93" fmla="*/ 2681 h 4519"/>
              <a:gd name="T94" fmla="*/ 1922 w 3487"/>
              <a:gd name="T95" fmla="*/ 2619 h 4519"/>
              <a:gd name="T96" fmla="*/ 1756 w 3487"/>
              <a:gd name="T97" fmla="*/ 2203 h 4519"/>
              <a:gd name="T98" fmla="*/ 1504 w 3487"/>
              <a:gd name="T99" fmla="*/ 1530 h 4519"/>
              <a:gd name="T100" fmla="*/ 1322 w 3487"/>
              <a:gd name="T101" fmla="*/ 969 h 4519"/>
              <a:gd name="T102" fmla="*/ 1207 w 3487"/>
              <a:gd name="T103" fmla="*/ 698 h 4519"/>
              <a:gd name="T104" fmla="*/ 1174 w 3487"/>
              <a:gd name="T105" fmla="*/ 631 h 4519"/>
              <a:gd name="T106" fmla="*/ 1026 w 3487"/>
              <a:gd name="T107" fmla="*/ 492 h 4519"/>
              <a:gd name="T108" fmla="*/ 1052 w 3487"/>
              <a:gd name="T109" fmla="*/ 501 h 4519"/>
              <a:gd name="T110" fmla="*/ 909 w 3487"/>
              <a:gd name="T111" fmla="*/ 484 h 4519"/>
              <a:gd name="T112" fmla="*/ 860 w 3487"/>
              <a:gd name="T113" fmla="*/ 464 h 4519"/>
              <a:gd name="T114" fmla="*/ 716 w 3487"/>
              <a:gd name="T115" fmla="*/ 452 h 4519"/>
              <a:gd name="T116" fmla="*/ 626 w 3487"/>
              <a:gd name="T117" fmla="*/ 462 h 4519"/>
              <a:gd name="T118" fmla="*/ 431 w 3487"/>
              <a:gd name="T119" fmla="*/ 448 h 4519"/>
              <a:gd name="T120" fmla="*/ 314 w 3487"/>
              <a:gd name="T121" fmla="*/ 457 h 4519"/>
              <a:gd name="T122" fmla="*/ 187 w 3487"/>
              <a:gd name="T123" fmla="*/ 413 h 4519"/>
              <a:gd name="T124" fmla="*/ 99 w 3487"/>
              <a:gd name="T125" fmla="*/ 271 h 4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4519">
                <a:moveTo>
                  <a:pt x="193" y="63"/>
                </a:moveTo>
                <a:lnTo>
                  <a:pt x="198" y="72"/>
                </a:lnTo>
                <a:lnTo>
                  <a:pt x="205" y="86"/>
                </a:lnTo>
                <a:lnTo>
                  <a:pt x="213" y="101"/>
                </a:lnTo>
                <a:lnTo>
                  <a:pt x="200" y="81"/>
                </a:lnTo>
                <a:lnTo>
                  <a:pt x="210" y="92"/>
                </a:lnTo>
                <a:cubicBezTo>
                  <a:pt x="214" y="97"/>
                  <a:pt x="219" y="103"/>
                  <a:pt x="222" y="110"/>
                </a:cubicBezTo>
                <a:lnTo>
                  <a:pt x="227" y="119"/>
                </a:lnTo>
                <a:lnTo>
                  <a:pt x="232" y="128"/>
                </a:lnTo>
                <a:lnTo>
                  <a:pt x="208" y="100"/>
                </a:lnTo>
                <a:lnTo>
                  <a:pt x="213" y="104"/>
                </a:lnTo>
                <a:lnTo>
                  <a:pt x="218" y="108"/>
                </a:lnTo>
                <a:cubicBezTo>
                  <a:pt x="231" y="118"/>
                  <a:pt x="241" y="131"/>
                  <a:pt x="247" y="146"/>
                </a:cubicBezTo>
                <a:lnTo>
                  <a:pt x="252" y="158"/>
                </a:lnTo>
                <a:lnTo>
                  <a:pt x="258" y="173"/>
                </a:lnTo>
                <a:lnTo>
                  <a:pt x="227" y="131"/>
                </a:lnTo>
                <a:lnTo>
                  <a:pt x="232" y="135"/>
                </a:lnTo>
                <a:cubicBezTo>
                  <a:pt x="237" y="139"/>
                  <a:pt x="242" y="143"/>
                  <a:pt x="246" y="148"/>
                </a:cubicBezTo>
                <a:lnTo>
                  <a:pt x="251" y="154"/>
                </a:lnTo>
                <a:cubicBezTo>
                  <a:pt x="260" y="164"/>
                  <a:pt x="266" y="176"/>
                  <a:pt x="270" y="188"/>
                </a:cubicBezTo>
                <a:lnTo>
                  <a:pt x="275" y="205"/>
                </a:lnTo>
                <a:lnTo>
                  <a:pt x="280" y="225"/>
                </a:lnTo>
                <a:lnTo>
                  <a:pt x="269" y="200"/>
                </a:lnTo>
                <a:lnTo>
                  <a:pt x="274" y="208"/>
                </a:lnTo>
                <a:lnTo>
                  <a:pt x="271" y="203"/>
                </a:lnTo>
                <a:cubicBezTo>
                  <a:pt x="277" y="210"/>
                  <a:pt x="282" y="219"/>
                  <a:pt x="286" y="228"/>
                </a:cubicBezTo>
                <a:lnTo>
                  <a:pt x="291" y="240"/>
                </a:lnTo>
                <a:lnTo>
                  <a:pt x="296" y="251"/>
                </a:lnTo>
                <a:lnTo>
                  <a:pt x="206" y="190"/>
                </a:lnTo>
                <a:lnTo>
                  <a:pt x="211" y="190"/>
                </a:lnTo>
                <a:cubicBezTo>
                  <a:pt x="218" y="190"/>
                  <a:pt x="224" y="191"/>
                  <a:pt x="230" y="192"/>
                </a:cubicBezTo>
                <a:lnTo>
                  <a:pt x="235" y="193"/>
                </a:lnTo>
                <a:cubicBezTo>
                  <a:pt x="267" y="200"/>
                  <a:pt x="293" y="221"/>
                  <a:pt x="305" y="251"/>
                </a:cubicBezTo>
                <a:lnTo>
                  <a:pt x="310" y="263"/>
                </a:lnTo>
                <a:lnTo>
                  <a:pt x="316" y="278"/>
                </a:lnTo>
                <a:lnTo>
                  <a:pt x="286" y="238"/>
                </a:lnTo>
                <a:lnTo>
                  <a:pt x="291" y="242"/>
                </a:lnTo>
                <a:lnTo>
                  <a:pt x="296" y="246"/>
                </a:lnTo>
                <a:cubicBezTo>
                  <a:pt x="306" y="253"/>
                  <a:pt x="314" y="263"/>
                  <a:pt x="320" y="273"/>
                </a:cubicBezTo>
                <a:lnTo>
                  <a:pt x="329" y="289"/>
                </a:lnTo>
                <a:lnTo>
                  <a:pt x="301" y="258"/>
                </a:lnTo>
                <a:lnTo>
                  <a:pt x="311" y="265"/>
                </a:lnTo>
                <a:cubicBezTo>
                  <a:pt x="319" y="271"/>
                  <a:pt x="327" y="279"/>
                  <a:pt x="334" y="288"/>
                </a:cubicBezTo>
                <a:lnTo>
                  <a:pt x="344" y="302"/>
                </a:lnTo>
                <a:lnTo>
                  <a:pt x="359" y="329"/>
                </a:lnTo>
                <a:lnTo>
                  <a:pt x="343" y="308"/>
                </a:lnTo>
                <a:lnTo>
                  <a:pt x="352" y="317"/>
                </a:lnTo>
                <a:lnTo>
                  <a:pt x="303" y="290"/>
                </a:lnTo>
                <a:lnTo>
                  <a:pt x="313" y="292"/>
                </a:lnTo>
                <a:lnTo>
                  <a:pt x="332" y="298"/>
                </a:lnTo>
                <a:cubicBezTo>
                  <a:pt x="340" y="300"/>
                  <a:pt x="347" y="303"/>
                  <a:pt x="354" y="307"/>
                </a:cubicBezTo>
                <a:lnTo>
                  <a:pt x="364" y="313"/>
                </a:lnTo>
                <a:lnTo>
                  <a:pt x="333" y="301"/>
                </a:lnTo>
                <a:lnTo>
                  <a:pt x="343" y="303"/>
                </a:lnTo>
                <a:cubicBezTo>
                  <a:pt x="350" y="305"/>
                  <a:pt x="357" y="307"/>
                  <a:pt x="363" y="310"/>
                </a:cubicBezTo>
                <a:lnTo>
                  <a:pt x="372" y="314"/>
                </a:lnTo>
                <a:lnTo>
                  <a:pt x="306" y="310"/>
                </a:lnTo>
                <a:lnTo>
                  <a:pt x="316" y="307"/>
                </a:lnTo>
                <a:cubicBezTo>
                  <a:pt x="337" y="300"/>
                  <a:pt x="359" y="301"/>
                  <a:pt x="379" y="309"/>
                </a:cubicBezTo>
                <a:lnTo>
                  <a:pt x="389" y="313"/>
                </a:lnTo>
                <a:lnTo>
                  <a:pt x="372" y="308"/>
                </a:lnTo>
                <a:lnTo>
                  <a:pt x="382" y="310"/>
                </a:lnTo>
                <a:lnTo>
                  <a:pt x="393" y="313"/>
                </a:lnTo>
                <a:cubicBezTo>
                  <a:pt x="403" y="315"/>
                  <a:pt x="413" y="319"/>
                  <a:pt x="422" y="324"/>
                </a:cubicBezTo>
                <a:lnTo>
                  <a:pt x="427" y="327"/>
                </a:lnTo>
                <a:lnTo>
                  <a:pt x="432" y="330"/>
                </a:lnTo>
                <a:lnTo>
                  <a:pt x="309" y="351"/>
                </a:lnTo>
                <a:lnTo>
                  <a:pt x="314" y="345"/>
                </a:lnTo>
                <a:lnTo>
                  <a:pt x="325" y="334"/>
                </a:lnTo>
                <a:cubicBezTo>
                  <a:pt x="345" y="314"/>
                  <a:pt x="372" y="303"/>
                  <a:pt x="400" y="306"/>
                </a:cubicBezTo>
                <a:cubicBezTo>
                  <a:pt x="429" y="308"/>
                  <a:pt x="454" y="323"/>
                  <a:pt x="471" y="346"/>
                </a:cubicBezTo>
                <a:lnTo>
                  <a:pt x="476" y="353"/>
                </a:lnTo>
                <a:lnTo>
                  <a:pt x="481" y="360"/>
                </a:lnTo>
                <a:lnTo>
                  <a:pt x="329" y="354"/>
                </a:lnTo>
                <a:lnTo>
                  <a:pt x="334" y="348"/>
                </a:lnTo>
                <a:lnTo>
                  <a:pt x="322" y="367"/>
                </a:lnTo>
                <a:lnTo>
                  <a:pt x="326" y="359"/>
                </a:lnTo>
                <a:cubicBezTo>
                  <a:pt x="334" y="342"/>
                  <a:pt x="346" y="329"/>
                  <a:pt x="362" y="319"/>
                </a:cubicBezTo>
                <a:lnTo>
                  <a:pt x="372" y="313"/>
                </a:lnTo>
                <a:cubicBezTo>
                  <a:pt x="379" y="309"/>
                  <a:pt x="386" y="306"/>
                  <a:pt x="394" y="304"/>
                </a:cubicBezTo>
                <a:lnTo>
                  <a:pt x="404" y="301"/>
                </a:lnTo>
                <a:lnTo>
                  <a:pt x="376" y="314"/>
                </a:lnTo>
                <a:lnTo>
                  <a:pt x="386" y="307"/>
                </a:lnTo>
                <a:lnTo>
                  <a:pt x="404" y="297"/>
                </a:lnTo>
                <a:cubicBezTo>
                  <a:pt x="424" y="285"/>
                  <a:pt x="447" y="282"/>
                  <a:pt x="469" y="286"/>
                </a:cubicBezTo>
                <a:lnTo>
                  <a:pt x="479" y="288"/>
                </a:lnTo>
                <a:cubicBezTo>
                  <a:pt x="485" y="289"/>
                  <a:pt x="491" y="291"/>
                  <a:pt x="496" y="293"/>
                </a:cubicBezTo>
                <a:lnTo>
                  <a:pt x="506" y="297"/>
                </a:lnTo>
                <a:lnTo>
                  <a:pt x="435" y="297"/>
                </a:lnTo>
                <a:lnTo>
                  <a:pt x="445" y="293"/>
                </a:lnTo>
                <a:cubicBezTo>
                  <a:pt x="456" y="289"/>
                  <a:pt x="468" y="286"/>
                  <a:pt x="480" y="286"/>
                </a:cubicBezTo>
                <a:lnTo>
                  <a:pt x="489" y="286"/>
                </a:lnTo>
                <a:lnTo>
                  <a:pt x="471" y="288"/>
                </a:lnTo>
                <a:lnTo>
                  <a:pt x="481" y="286"/>
                </a:lnTo>
                <a:cubicBezTo>
                  <a:pt x="515" y="279"/>
                  <a:pt x="551" y="292"/>
                  <a:pt x="573" y="319"/>
                </a:cubicBezTo>
                <a:lnTo>
                  <a:pt x="578" y="325"/>
                </a:lnTo>
                <a:lnTo>
                  <a:pt x="577" y="324"/>
                </a:lnTo>
                <a:lnTo>
                  <a:pt x="460" y="309"/>
                </a:lnTo>
                <a:lnTo>
                  <a:pt x="470" y="303"/>
                </a:lnTo>
                <a:lnTo>
                  <a:pt x="482" y="297"/>
                </a:lnTo>
                <a:cubicBezTo>
                  <a:pt x="493" y="290"/>
                  <a:pt x="506" y="286"/>
                  <a:pt x="519" y="285"/>
                </a:cubicBezTo>
                <a:lnTo>
                  <a:pt x="529" y="284"/>
                </a:lnTo>
                <a:lnTo>
                  <a:pt x="539" y="283"/>
                </a:lnTo>
                <a:cubicBezTo>
                  <a:pt x="545" y="282"/>
                  <a:pt x="552" y="282"/>
                  <a:pt x="558" y="283"/>
                </a:cubicBezTo>
                <a:lnTo>
                  <a:pt x="568" y="284"/>
                </a:lnTo>
                <a:cubicBezTo>
                  <a:pt x="577" y="285"/>
                  <a:pt x="586" y="287"/>
                  <a:pt x="594" y="290"/>
                </a:cubicBezTo>
                <a:lnTo>
                  <a:pt x="599" y="292"/>
                </a:lnTo>
                <a:lnTo>
                  <a:pt x="591" y="289"/>
                </a:lnTo>
                <a:lnTo>
                  <a:pt x="500" y="315"/>
                </a:lnTo>
                <a:lnTo>
                  <a:pt x="505" y="310"/>
                </a:lnTo>
                <a:lnTo>
                  <a:pt x="510" y="305"/>
                </a:lnTo>
                <a:cubicBezTo>
                  <a:pt x="532" y="282"/>
                  <a:pt x="565" y="272"/>
                  <a:pt x="596" y="278"/>
                </a:cubicBezTo>
                <a:lnTo>
                  <a:pt x="601" y="279"/>
                </a:lnTo>
                <a:cubicBezTo>
                  <a:pt x="607" y="280"/>
                  <a:pt x="613" y="282"/>
                  <a:pt x="618" y="284"/>
                </a:cubicBezTo>
                <a:lnTo>
                  <a:pt x="623" y="286"/>
                </a:lnTo>
                <a:lnTo>
                  <a:pt x="527" y="301"/>
                </a:lnTo>
                <a:lnTo>
                  <a:pt x="532" y="297"/>
                </a:lnTo>
                <a:lnTo>
                  <a:pt x="537" y="293"/>
                </a:lnTo>
                <a:cubicBezTo>
                  <a:pt x="552" y="281"/>
                  <a:pt x="569" y="274"/>
                  <a:pt x="588" y="272"/>
                </a:cubicBezTo>
                <a:lnTo>
                  <a:pt x="598" y="271"/>
                </a:lnTo>
                <a:lnTo>
                  <a:pt x="616" y="270"/>
                </a:lnTo>
                <a:lnTo>
                  <a:pt x="626" y="270"/>
                </a:lnTo>
                <a:lnTo>
                  <a:pt x="627" y="270"/>
                </a:lnTo>
                <a:lnTo>
                  <a:pt x="563" y="304"/>
                </a:lnTo>
                <a:lnTo>
                  <a:pt x="568" y="298"/>
                </a:lnTo>
                <a:cubicBezTo>
                  <a:pt x="572" y="293"/>
                  <a:pt x="576" y="289"/>
                  <a:pt x="581" y="285"/>
                </a:cubicBezTo>
                <a:lnTo>
                  <a:pt x="586" y="281"/>
                </a:lnTo>
                <a:cubicBezTo>
                  <a:pt x="618" y="255"/>
                  <a:pt x="661" y="253"/>
                  <a:pt x="696" y="273"/>
                </a:cubicBezTo>
                <a:lnTo>
                  <a:pt x="701" y="276"/>
                </a:lnTo>
                <a:lnTo>
                  <a:pt x="713" y="285"/>
                </a:lnTo>
                <a:lnTo>
                  <a:pt x="620" y="272"/>
                </a:lnTo>
                <a:lnTo>
                  <a:pt x="625" y="270"/>
                </a:lnTo>
                <a:lnTo>
                  <a:pt x="611" y="277"/>
                </a:lnTo>
                <a:lnTo>
                  <a:pt x="616" y="274"/>
                </a:lnTo>
                <a:cubicBezTo>
                  <a:pt x="620" y="272"/>
                  <a:pt x="625" y="269"/>
                  <a:pt x="630" y="267"/>
                </a:cubicBezTo>
                <a:lnTo>
                  <a:pt x="640" y="263"/>
                </a:lnTo>
                <a:lnTo>
                  <a:pt x="658" y="258"/>
                </a:lnTo>
                <a:cubicBezTo>
                  <a:pt x="685" y="249"/>
                  <a:pt x="715" y="254"/>
                  <a:pt x="739" y="270"/>
                </a:cubicBezTo>
                <a:lnTo>
                  <a:pt x="748" y="276"/>
                </a:lnTo>
                <a:lnTo>
                  <a:pt x="754" y="279"/>
                </a:lnTo>
                <a:lnTo>
                  <a:pt x="774" y="295"/>
                </a:lnTo>
                <a:lnTo>
                  <a:pt x="665" y="287"/>
                </a:lnTo>
                <a:lnTo>
                  <a:pt x="670" y="284"/>
                </a:lnTo>
                <a:lnTo>
                  <a:pt x="675" y="281"/>
                </a:lnTo>
                <a:lnTo>
                  <a:pt x="694" y="272"/>
                </a:lnTo>
                <a:cubicBezTo>
                  <a:pt x="710" y="265"/>
                  <a:pt x="726" y="262"/>
                  <a:pt x="743" y="264"/>
                </a:cubicBezTo>
                <a:lnTo>
                  <a:pt x="753" y="265"/>
                </a:lnTo>
                <a:cubicBezTo>
                  <a:pt x="759" y="266"/>
                  <a:pt x="765" y="267"/>
                  <a:pt x="771" y="269"/>
                </a:cubicBezTo>
                <a:lnTo>
                  <a:pt x="781" y="272"/>
                </a:lnTo>
                <a:lnTo>
                  <a:pt x="711" y="278"/>
                </a:lnTo>
                <a:lnTo>
                  <a:pt x="721" y="273"/>
                </a:lnTo>
                <a:cubicBezTo>
                  <a:pt x="743" y="261"/>
                  <a:pt x="770" y="259"/>
                  <a:pt x="794" y="267"/>
                </a:cubicBezTo>
                <a:lnTo>
                  <a:pt x="803" y="270"/>
                </a:lnTo>
                <a:lnTo>
                  <a:pt x="763" y="266"/>
                </a:lnTo>
                <a:lnTo>
                  <a:pt x="773" y="265"/>
                </a:lnTo>
                <a:lnTo>
                  <a:pt x="747" y="271"/>
                </a:lnTo>
                <a:lnTo>
                  <a:pt x="752" y="269"/>
                </a:lnTo>
                <a:cubicBezTo>
                  <a:pt x="763" y="265"/>
                  <a:pt x="775" y="262"/>
                  <a:pt x="787" y="262"/>
                </a:cubicBezTo>
                <a:lnTo>
                  <a:pt x="792" y="262"/>
                </a:lnTo>
                <a:cubicBezTo>
                  <a:pt x="823" y="262"/>
                  <a:pt x="853" y="277"/>
                  <a:pt x="871" y="303"/>
                </a:cubicBezTo>
                <a:lnTo>
                  <a:pt x="876" y="310"/>
                </a:lnTo>
                <a:lnTo>
                  <a:pt x="881" y="317"/>
                </a:lnTo>
                <a:lnTo>
                  <a:pt x="742" y="298"/>
                </a:lnTo>
                <a:lnTo>
                  <a:pt x="747" y="294"/>
                </a:lnTo>
                <a:lnTo>
                  <a:pt x="733" y="308"/>
                </a:lnTo>
                <a:lnTo>
                  <a:pt x="737" y="303"/>
                </a:lnTo>
                <a:cubicBezTo>
                  <a:pt x="767" y="266"/>
                  <a:pt x="820" y="256"/>
                  <a:pt x="861" y="281"/>
                </a:cubicBezTo>
                <a:lnTo>
                  <a:pt x="866" y="284"/>
                </a:lnTo>
                <a:lnTo>
                  <a:pt x="871" y="287"/>
                </a:lnTo>
                <a:lnTo>
                  <a:pt x="840" y="275"/>
                </a:lnTo>
                <a:lnTo>
                  <a:pt x="850" y="277"/>
                </a:lnTo>
                <a:lnTo>
                  <a:pt x="813" y="277"/>
                </a:lnTo>
                <a:lnTo>
                  <a:pt x="823" y="275"/>
                </a:lnTo>
                <a:lnTo>
                  <a:pt x="781" y="295"/>
                </a:lnTo>
                <a:lnTo>
                  <a:pt x="786" y="291"/>
                </a:lnTo>
                <a:cubicBezTo>
                  <a:pt x="792" y="286"/>
                  <a:pt x="797" y="283"/>
                  <a:pt x="804" y="280"/>
                </a:cubicBezTo>
                <a:lnTo>
                  <a:pt x="808" y="278"/>
                </a:lnTo>
                <a:cubicBezTo>
                  <a:pt x="847" y="258"/>
                  <a:pt x="896" y="268"/>
                  <a:pt x="924" y="302"/>
                </a:cubicBezTo>
                <a:lnTo>
                  <a:pt x="929" y="308"/>
                </a:lnTo>
                <a:lnTo>
                  <a:pt x="939" y="321"/>
                </a:lnTo>
                <a:lnTo>
                  <a:pt x="896" y="287"/>
                </a:lnTo>
                <a:lnTo>
                  <a:pt x="901" y="289"/>
                </a:lnTo>
                <a:lnTo>
                  <a:pt x="865" y="282"/>
                </a:lnTo>
                <a:lnTo>
                  <a:pt x="870" y="282"/>
                </a:lnTo>
                <a:cubicBezTo>
                  <a:pt x="883" y="282"/>
                  <a:pt x="895" y="285"/>
                  <a:pt x="906" y="289"/>
                </a:cubicBezTo>
                <a:lnTo>
                  <a:pt x="911" y="291"/>
                </a:lnTo>
                <a:lnTo>
                  <a:pt x="916" y="293"/>
                </a:lnTo>
                <a:lnTo>
                  <a:pt x="813" y="315"/>
                </a:lnTo>
                <a:lnTo>
                  <a:pt x="818" y="310"/>
                </a:lnTo>
                <a:cubicBezTo>
                  <a:pt x="823" y="304"/>
                  <a:pt x="829" y="299"/>
                  <a:pt x="836" y="295"/>
                </a:cubicBezTo>
                <a:lnTo>
                  <a:pt x="841" y="292"/>
                </a:lnTo>
                <a:cubicBezTo>
                  <a:pt x="886" y="265"/>
                  <a:pt x="944" y="279"/>
                  <a:pt x="972" y="324"/>
                </a:cubicBezTo>
                <a:lnTo>
                  <a:pt x="977" y="332"/>
                </a:lnTo>
                <a:lnTo>
                  <a:pt x="987" y="352"/>
                </a:lnTo>
                <a:lnTo>
                  <a:pt x="881" y="297"/>
                </a:lnTo>
                <a:lnTo>
                  <a:pt x="886" y="296"/>
                </a:lnTo>
                <a:lnTo>
                  <a:pt x="869" y="301"/>
                </a:lnTo>
                <a:lnTo>
                  <a:pt x="874" y="299"/>
                </a:lnTo>
                <a:cubicBezTo>
                  <a:pt x="885" y="295"/>
                  <a:pt x="897" y="292"/>
                  <a:pt x="909" y="292"/>
                </a:cubicBezTo>
                <a:lnTo>
                  <a:pt x="914" y="292"/>
                </a:lnTo>
                <a:cubicBezTo>
                  <a:pt x="927" y="292"/>
                  <a:pt x="939" y="295"/>
                  <a:pt x="950" y="299"/>
                </a:cubicBezTo>
                <a:lnTo>
                  <a:pt x="955" y="301"/>
                </a:lnTo>
                <a:cubicBezTo>
                  <a:pt x="976" y="310"/>
                  <a:pt x="993" y="325"/>
                  <a:pt x="1003" y="344"/>
                </a:cubicBezTo>
                <a:lnTo>
                  <a:pt x="1008" y="353"/>
                </a:lnTo>
                <a:lnTo>
                  <a:pt x="1013" y="362"/>
                </a:lnTo>
                <a:lnTo>
                  <a:pt x="911" y="314"/>
                </a:lnTo>
                <a:lnTo>
                  <a:pt x="916" y="313"/>
                </a:lnTo>
                <a:lnTo>
                  <a:pt x="915" y="313"/>
                </a:lnTo>
                <a:cubicBezTo>
                  <a:pt x="937" y="308"/>
                  <a:pt x="961" y="310"/>
                  <a:pt x="981" y="321"/>
                </a:cubicBezTo>
                <a:lnTo>
                  <a:pt x="991" y="326"/>
                </a:lnTo>
                <a:lnTo>
                  <a:pt x="930" y="317"/>
                </a:lnTo>
                <a:lnTo>
                  <a:pt x="940" y="315"/>
                </a:lnTo>
                <a:lnTo>
                  <a:pt x="923" y="320"/>
                </a:lnTo>
                <a:lnTo>
                  <a:pt x="933" y="316"/>
                </a:lnTo>
                <a:cubicBezTo>
                  <a:pt x="954" y="308"/>
                  <a:pt x="977" y="307"/>
                  <a:pt x="999" y="314"/>
                </a:cubicBezTo>
                <a:lnTo>
                  <a:pt x="1008" y="317"/>
                </a:lnTo>
                <a:lnTo>
                  <a:pt x="1006" y="316"/>
                </a:lnTo>
                <a:lnTo>
                  <a:pt x="923" y="339"/>
                </a:lnTo>
                <a:lnTo>
                  <a:pt x="933" y="330"/>
                </a:lnTo>
                <a:cubicBezTo>
                  <a:pt x="946" y="319"/>
                  <a:pt x="962" y="311"/>
                  <a:pt x="979" y="307"/>
                </a:cubicBezTo>
                <a:lnTo>
                  <a:pt x="989" y="305"/>
                </a:lnTo>
                <a:cubicBezTo>
                  <a:pt x="1023" y="298"/>
                  <a:pt x="1059" y="311"/>
                  <a:pt x="1081" y="338"/>
                </a:cubicBezTo>
                <a:lnTo>
                  <a:pt x="1086" y="344"/>
                </a:lnTo>
                <a:lnTo>
                  <a:pt x="1096" y="358"/>
                </a:lnTo>
                <a:lnTo>
                  <a:pt x="981" y="322"/>
                </a:lnTo>
                <a:lnTo>
                  <a:pt x="986" y="320"/>
                </a:lnTo>
                <a:cubicBezTo>
                  <a:pt x="991" y="318"/>
                  <a:pt x="997" y="316"/>
                  <a:pt x="1003" y="315"/>
                </a:cubicBezTo>
                <a:lnTo>
                  <a:pt x="1008" y="314"/>
                </a:lnTo>
                <a:cubicBezTo>
                  <a:pt x="1047" y="307"/>
                  <a:pt x="1087" y="324"/>
                  <a:pt x="1108" y="358"/>
                </a:cubicBezTo>
                <a:lnTo>
                  <a:pt x="1113" y="366"/>
                </a:lnTo>
                <a:lnTo>
                  <a:pt x="1120" y="379"/>
                </a:lnTo>
                <a:lnTo>
                  <a:pt x="1036" y="329"/>
                </a:lnTo>
                <a:lnTo>
                  <a:pt x="1046" y="329"/>
                </a:lnTo>
                <a:lnTo>
                  <a:pt x="979" y="358"/>
                </a:lnTo>
                <a:lnTo>
                  <a:pt x="984" y="353"/>
                </a:lnTo>
                <a:lnTo>
                  <a:pt x="981" y="355"/>
                </a:lnTo>
                <a:cubicBezTo>
                  <a:pt x="1014" y="314"/>
                  <a:pt x="1074" y="307"/>
                  <a:pt x="1115" y="341"/>
                </a:cubicBezTo>
                <a:lnTo>
                  <a:pt x="1120" y="345"/>
                </a:lnTo>
                <a:cubicBezTo>
                  <a:pt x="1127" y="350"/>
                  <a:pt x="1133" y="356"/>
                  <a:pt x="1139" y="364"/>
                </a:cubicBezTo>
                <a:lnTo>
                  <a:pt x="1144" y="371"/>
                </a:lnTo>
                <a:lnTo>
                  <a:pt x="1084" y="332"/>
                </a:lnTo>
                <a:lnTo>
                  <a:pt x="1094" y="334"/>
                </a:lnTo>
                <a:lnTo>
                  <a:pt x="1048" y="337"/>
                </a:lnTo>
                <a:lnTo>
                  <a:pt x="1058" y="334"/>
                </a:lnTo>
                <a:lnTo>
                  <a:pt x="1036" y="343"/>
                </a:lnTo>
                <a:lnTo>
                  <a:pt x="1041" y="340"/>
                </a:lnTo>
                <a:cubicBezTo>
                  <a:pt x="1056" y="331"/>
                  <a:pt x="1073" y="326"/>
                  <a:pt x="1090" y="326"/>
                </a:cubicBezTo>
                <a:lnTo>
                  <a:pt x="1094" y="326"/>
                </a:lnTo>
                <a:cubicBezTo>
                  <a:pt x="1125" y="326"/>
                  <a:pt x="1155" y="341"/>
                  <a:pt x="1173" y="367"/>
                </a:cubicBezTo>
                <a:lnTo>
                  <a:pt x="1178" y="374"/>
                </a:lnTo>
                <a:lnTo>
                  <a:pt x="1183" y="381"/>
                </a:lnTo>
                <a:lnTo>
                  <a:pt x="1104" y="340"/>
                </a:lnTo>
                <a:lnTo>
                  <a:pt x="1109" y="340"/>
                </a:lnTo>
                <a:lnTo>
                  <a:pt x="1074" y="347"/>
                </a:lnTo>
                <a:lnTo>
                  <a:pt x="1079" y="345"/>
                </a:lnTo>
                <a:lnTo>
                  <a:pt x="1065" y="352"/>
                </a:lnTo>
                <a:lnTo>
                  <a:pt x="1070" y="349"/>
                </a:lnTo>
                <a:cubicBezTo>
                  <a:pt x="1085" y="340"/>
                  <a:pt x="1102" y="335"/>
                  <a:pt x="1119" y="335"/>
                </a:cubicBezTo>
                <a:lnTo>
                  <a:pt x="1124" y="335"/>
                </a:lnTo>
                <a:cubicBezTo>
                  <a:pt x="1158" y="335"/>
                  <a:pt x="1188" y="353"/>
                  <a:pt x="1206" y="381"/>
                </a:cubicBezTo>
                <a:lnTo>
                  <a:pt x="1211" y="389"/>
                </a:lnTo>
                <a:cubicBezTo>
                  <a:pt x="1214" y="394"/>
                  <a:pt x="1217" y="400"/>
                  <a:pt x="1220" y="407"/>
                </a:cubicBezTo>
                <a:lnTo>
                  <a:pt x="1224" y="418"/>
                </a:lnTo>
                <a:lnTo>
                  <a:pt x="1205" y="386"/>
                </a:lnTo>
                <a:lnTo>
                  <a:pt x="1215" y="397"/>
                </a:lnTo>
                <a:cubicBezTo>
                  <a:pt x="1218" y="401"/>
                  <a:pt x="1222" y="406"/>
                  <a:pt x="1225" y="411"/>
                </a:cubicBezTo>
                <a:lnTo>
                  <a:pt x="1235" y="427"/>
                </a:lnTo>
                <a:lnTo>
                  <a:pt x="1245" y="443"/>
                </a:lnTo>
                <a:lnTo>
                  <a:pt x="1223" y="419"/>
                </a:lnTo>
                <a:lnTo>
                  <a:pt x="1228" y="423"/>
                </a:lnTo>
                <a:lnTo>
                  <a:pt x="1241" y="435"/>
                </a:lnTo>
                <a:cubicBezTo>
                  <a:pt x="1250" y="443"/>
                  <a:pt x="1257" y="454"/>
                  <a:pt x="1262" y="466"/>
                </a:cubicBezTo>
                <a:lnTo>
                  <a:pt x="1267" y="478"/>
                </a:lnTo>
                <a:lnTo>
                  <a:pt x="1274" y="496"/>
                </a:lnTo>
                <a:lnTo>
                  <a:pt x="1250" y="459"/>
                </a:lnTo>
                <a:lnTo>
                  <a:pt x="1260" y="469"/>
                </a:lnTo>
                <a:lnTo>
                  <a:pt x="1211" y="442"/>
                </a:lnTo>
                <a:lnTo>
                  <a:pt x="1216" y="443"/>
                </a:lnTo>
                <a:lnTo>
                  <a:pt x="1197" y="441"/>
                </a:lnTo>
                <a:lnTo>
                  <a:pt x="1202" y="441"/>
                </a:lnTo>
                <a:cubicBezTo>
                  <a:pt x="1228" y="441"/>
                  <a:pt x="1252" y="452"/>
                  <a:pt x="1270" y="470"/>
                </a:cubicBezTo>
                <a:lnTo>
                  <a:pt x="1280" y="480"/>
                </a:lnTo>
                <a:lnTo>
                  <a:pt x="1296" y="498"/>
                </a:lnTo>
                <a:lnTo>
                  <a:pt x="1249" y="467"/>
                </a:lnTo>
                <a:lnTo>
                  <a:pt x="1259" y="470"/>
                </a:lnTo>
                <a:cubicBezTo>
                  <a:pt x="1264" y="471"/>
                  <a:pt x="1269" y="473"/>
                  <a:pt x="1274" y="476"/>
                </a:cubicBezTo>
                <a:lnTo>
                  <a:pt x="1284" y="481"/>
                </a:lnTo>
                <a:lnTo>
                  <a:pt x="1241" y="470"/>
                </a:lnTo>
                <a:lnTo>
                  <a:pt x="1246" y="470"/>
                </a:lnTo>
                <a:cubicBezTo>
                  <a:pt x="1264" y="470"/>
                  <a:pt x="1281" y="475"/>
                  <a:pt x="1296" y="484"/>
                </a:cubicBezTo>
                <a:lnTo>
                  <a:pt x="1301" y="487"/>
                </a:lnTo>
                <a:cubicBezTo>
                  <a:pt x="1323" y="500"/>
                  <a:pt x="1338" y="521"/>
                  <a:pt x="1345" y="546"/>
                </a:cubicBezTo>
                <a:lnTo>
                  <a:pt x="1347" y="554"/>
                </a:lnTo>
                <a:lnTo>
                  <a:pt x="1350" y="569"/>
                </a:lnTo>
                <a:lnTo>
                  <a:pt x="1353" y="587"/>
                </a:lnTo>
                <a:lnTo>
                  <a:pt x="1354" y="591"/>
                </a:lnTo>
                <a:lnTo>
                  <a:pt x="1310" y="529"/>
                </a:lnTo>
                <a:lnTo>
                  <a:pt x="1315" y="532"/>
                </a:lnTo>
                <a:lnTo>
                  <a:pt x="1301" y="525"/>
                </a:lnTo>
                <a:lnTo>
                  <a:pt x="1306" y="527"/>
                </a:lnTo>
                <a:cubicBezTo>
                  <a:pt x="1326" y="535"/>
                  <a:pt x="1342" y="549"/>
                  <a:pt x="1353" y="568"/>
                </a:cubicBezTo>
                <a:lnTo>
                  <a:pt x="1363" y="585"/>
                </a:lnTo>
                <a:lnTo>
                  <a:pt x="1374" y="605"/>
                </a:lnTo>
                <a:cubicBezTo>
                  <a:pt x="1377" y="609"/>
                  <a:pt x="1379" y="613"/>
                  <a:pt x="1380" y="618"/>
                </a:cubicBezTo>
                <a:lnTo>
                  <a:pt x="1389" y="642"/>
                </a:lnTo>
                <a:lnTo>
                  <a:pt x="1398" y="663"/>
                </a:lnTo>
                <a:lnTo>
                  <a:pt x="1383" y="638"/>
                </a:lnTo>
                <a:lnTo>
                  <a:pt x="1388" y="644"/>
                </a:lnTo>
                <a:lnTo>
                  <a:pt x="1401" y="663"/>
                </a:lnTo>
                <a:cubicBezTo>
                  <a:pt x="1407" y="672"/>
                  <a:pt x="1411" y="682"/>
                  <a:pt x="1413" y="693"/>
                </a:cubicBezTo>
                <a:lnTo>
                  <a:pt x="1418" y="716"/>
                </a:lnTo>
                <a:lnTo>
                  <a:pt x="1423" y="739"/>
                </a:lnTo>
                <a:lnTo>
                  <a:pt x="1417" y="720"/>
                </a:lnTo>
                <a:lnTo>
                  <a:pt x="1422" y="731"/>
                </a:lnTo>
                <a:lnTo>
                  <a:pt x="1426" y="740"/>
                </a:lnTo>
                <a:lnTo>
                  <a:pt x="1434" y="757"/>
                </a:lnTo>
                <a:lnTo>
                  <a:pt x="1444" y="777"/>
                </a:lnTo>
                <a:lnTo>
                  <a:pt x="1458" y="809"/>
                </a:lnTo>
                <a:lnTo>
                  <a:pt x="1465" y="825"/>
                </a:lnTo>
                <a:lnTo>
                  <a:pt x="1475" y="847"/>
                </a:lnTo>
                <a:lnTo>
                  <a:pt x="1483" y="864"/>
                </a:lnTo>
                <a:cubicBezTo>
                  <a:pt x="1485" y="868"/>
                  <a:pt x="1487" y="872"/>
                  <a:pt x="1489" y="876"/>
                </a:cubicBezTo>
                <a:lnTo>
                  <a:pt x="1494" y="891"/>
                </a:lnTo>
                <a:lnTo>
                  <a:pt x="1498" y="903"/>
                </a:lnTo>
                <a:lnTo>
                  <a:pt x="1481" y="874"/>
                </a:lnTo>
                <a:lnTo>
                  <a:pt x="1486" y="880"/>
                </a:lnTo>
                <a:cubicBezTo>
                  <a:pt x="1491" y="886"/>
                  <a:pt x="1495" y="892"/>
                  <a:pt x="1498" y="899"/>
                </a:cubicBezTo>
                <a:lnTo>
                  <a:pt x="1502" y="907"/>
                </a:lnTo>
                <a:cubicBezTo>
                  <a:pt x="1506" y="914"/>
                  <a:pt x="1509" y="922"/>
                  <a:pt x="1510" y="930"/>
                </a:cubicBezTo>
                <a:lnTo>
                  <a:pt x="1515" y="954"/>
                </a:lnTo>
                <a:lnTo>
                  <a:pt x="1521" y="986"/>
                </a:lnTo>
                <a:lnTo>
                  <a:pt x="1526" y="1018"/>
                </a:lnTo>
                <a:lnTo>
                  <a:pt x="1531" y="1045"/>
                </a:lnTo>
                <a:lnTo>
                  <a:pt x="1534" y="1051"/>
                </a:lnTo>
                <a:lnTo>
                  <a:pt x="1534" y="1050"/>
                </a:lnTo>
                <a:lnTo>
                  <a:pt x="1545" y="1080"/>
                </a:lnTo>
                <a:lnTo>
                  <a:pt x="1555" y="1105"/>
                </a:lnTo>
                <a:lnTo>
                  <a:pt x="1563" y="1129"/>
                </a:lnTo>
                <a:lnTo>
                  <a:pt x="1568" y="1146"/>
                </a:lnTo>
                <a:lnTo>
                  <a:pt x="1573" y="1156"/>
                </a:lnTo>
                <a:lnTo>
                  <a:pt x="1586" y="1191"/>
                </a:lnTo>
                <a:lnTo>
                  <a:pt x="1596" y="1226"/>
                </a:lnTo>
                <a:lnTo>
                  <a:pt x="1604" y="1243"/>
                </a:lnTo>
                <a:lnTo>
                  <a:pt x="1616" y="1280"/>
                </a:lnTo>
                <a:lnTo>
                  <a:pt x="1623" y="1297"/>
                </a:lnTo>
                <a:lnTo>
                  <a:pt x="1623" y="1296"/>
                </a:lnTo>
                <a:cubicBezTo>
                  <a:pt x="1626" y="1300"/>
                  <a:pt x="1628" y="1305"/>
                  <a:pt x="1630" y="1310"/>
                </a:cubicBezTo>
                <a:lnTo>
                  <a:pt x="1634" y="1321"/>
                </a:lnTo>
                <a:lnTo>
                  <a:pt x="1641" y="1346"/>
                </a:lnTo>
                <a:lnTo>
                  <a:pt x="1646" y="1364"/>
                </a:lnTo>
                <a:lnTo>
                  <a:pt x="1647" y="1365"/>
                </a:lnTo>
                <a:lnTo>
                  <a:pt x="1651" y="1373"/>
                </a:lnTo>
                <a:lnTo>
                  <a:pt x="1664" y="1408"/>
                </a:lnTo>
                <a:lnTo>
                  <a:pt x="1674" y="1439"/>
                </a:lnTo>
                <a:lnTo>
                  <a:pt x="1681" y="1453"/>
                </a:lnTo>
                <a:lnTo>
                  <a:pt x="1690" y="1474"/>
                </a:lnTo>
                <a:lnTo>
                  <a:pt x="1704" y="1519"/>
                </a:lnTo>
                <a:lnTo>
                  <a:pt x="1713" y="1543"/>
                </a:lnTo>
                <a:lnTo>
                  <a:pt x="1721" y="1567"/>
                </a:lnTo>
                <a:lnTo>
                  <a:pt x="1731" y="1594"/>
                </a:lnTo>
                <a:lnTo>
                  <a:pt x="1741" y="1619"/>
                </a:lnTo>
                <a:lnTo>
                  <a:pt x="1752" y="1650"/>
                </a:lnTo>
                <a:lnTo>
                  <a:pt x="1757" y="1660"/>
                </a:lnTo>
                <a:lnTo>
                  <a:pt x="1769" y="1686"/>
                </a:lnTo>
                <a:lnTo>
                  <a:pt x="1781" y="1722"/>
                </a:lnTo>
                <a:lnTo>
                  <a:pt x="1791" y="1754"/>
                </a:lnTo>
                <a:lnTo>
                  <a:pt x="1800" y="1780"/>
                </a:lnTo>
                <a:lnTo>
                  <a:pt x="1808" y="1796"/>
                </a:lnTo>
                <a:lnTo>
                  <a:pt x="1820" y="1832"/>
                </a:lnTo>
                <a:lnTo>
                  <a:pt x="1829" y="1853"/>
                </a:lnTo>
                <a:lnTo>
                  <a:pt x="1838" y="1876"/>
                </a:lnTo>
                <a:lnTo>
                  <a:pt x="1849" y="1909"/>
                </a:lnTo>
                <a:lnTo>
                  <a:pt x="1856" y="1923"/>
                </a:lnTo>
                <a:lnTo>
                  <a:pt x="1869" y="1960"/>
                </a:lnTo>
                <a:lnTo>
                  <a:pt x="1878" y="1986"/>
                </a:lnTo>
                <a:lnTo>
                  <a:pt x="1887" y="2007"/>
                </a:lnTo>
                <a:lnTo>
                  <a:pt x="1895" y="2025"/>
                </a:lnTo>
                <a:lnTo>
                  <a:pt x="1907" y="2058"/>
                </a:lnTo>
                <a:lnTo>
                  <a:pt x="1918" y="2090"/>
                </a:lnTo>
                <a:lnTo>
                  <a:pt x="1925" y="2104"/>
                </a:lnTo>
                <a:lnTo>
                  <a:pt x="1936" y="2136"/>
                </a:lnTo>
                <a:lnTo>
                  <a:pt x="1940" y="2145"/>
                </a:lnTo>
                <a:lnTo>
                  <a:pt x="1945" y="2157"/>
                </a:lnTo>
                <a:lnTo>
                  <a:pt x="1958" y="2199"/>
                </a:lnTo>
                <a:lnTo>
                  <a:pt x="1964" y="2213"/>
                </a:lnTo>
                <a:lnTo>
                  <a:pt x="1972" y="2229"/>
                </a:lnTo>
                <a:lnTo>
                  <a:pt x="1982" y="2258"/>
                </a:lnTo>
                <a:lnTo>
                  <a:pt x="1987" y="2274"/>
                </a:lnTo>
                <a:lnTo>
                  <a:pt x="1995" y="2297"/>
                </a:lnTo>
                <a:lnTo>
                  <a:pt x="2000" y="2306"/>
                </a:lnTo>
                <a:lnTo>
                  <a:pt x="2013" y="2333"/>
                </a:lnTo>
                <a:lnTo>
                  <a:pt x="2024" y="2361"/>
                </a:lnTo>
                <a:lnTo>
                  <a:pt x="2016" y="2346"/>
                </a:lnTo>
                <a:lnTo>
                  <a:pt x="2021" y="2354"/>
                </a:lnTo>
                <a:cubicBezTo>
                  <a:pt x="2024" y="2358"/>
                  <a:pt x="2026" y="2364"/>
                  <a:pt x="2029" y="2369"/>
                </a:cubicBezTo>
                <a:lnTo>
                  <a:pt x="2033" y="2379"/>
                </a:lnTo>
                <a:lnTo>
                  <a:pt x="2041" y="2404"/>
                </a:lnTo>
                <a:lnTo>
                  <a:pt x="2045" y="2419"/>
                </a:lnTo>
                <a:lnTo>
                  <a:pt x="2039" y="2405"/>
                </a:lnTo>
                <a:lnTo>
                  <a:pt x="2044" y="2415"/>
                </a:lnTo>
                <a:lnTo>
                  <a:pt x="2049" y="2425"/>
                </a:lnTo>
                <a:lnTo>
                  <a:pt x="2063" y="2459"/>
                </a:lnTo>
                <a:lnTo>
                  <a:pt x="2073" y="2488"/>
                </a:lnTo>
                <a:lnTo>
                  <a:pt x="2066" y="2473"/>
                </a:lnTo>
                <a:lnTo>
                  <a:pt x="2076" y="2491"/>
                </a:lnTo>
                <a:lnTo>
                  <a:pt x="2089" y="2517"/>
                </a:lnTo>
                <a:lnTo>
                  <a:pt x="2103" y="2554"/>
                </a:lnTo>
                <a:lnTo>
                  <a:pt x="2109" y="2574"/>
                </a:lnTo>
                <a:lnTo>
                  <a:pt x="2103" y="2560"/>
                </a:lnTo>
                <a:lnTo>
                  <a:pt x="2108" y="2570"/>
                </a:lnTo>
                <a:lnTo>
                  <a:pt x="1955" y="2545"/>
                </a:lnTo>
                <a:lnTo>
                  <a:pt x="1960" y="2540"/>
                </a:lnTo>
                <a:lnTo>
                  <a:pt x="1936" y="2579"/>
                </a:lnTo>
                <a:lnTo>
                  <a:pt x="1940" y="2566"/>
                </a:lnTo>
                <a:lnTo>
                  <a:pt x="1939" y="2566"/>
                </a:lnTo>
                <a:lnTo>
                  <a:pt x="1943" y="2549"/>
                </a:lnTo>
                <a:lnTo>
                  <a:pt x="1948" y="2532"/>
                </a:lnTo>
                <a:cubicBezTo>
                  <a:pt x="1956" y="2505"/>
                  <a:pt x="1975" y="2483"/>
                  <a:pt x="2001" y="2471"/>
                </a:cubicBezTo>
                <a:cubicBezTo>
                  <a:pt x="2027" y="2460"/>
                  <a:pt x="2057" y="2461"/>
                  <a:pt x="2082" y="2474"/>
                </a:cubicBezTo>
                <a:lnTo>
                  <a:pt x="2084" y="2475"/>
                </a:lnTo>
                <a:cubicBezTo>
                  <a:pt x="2114" y="2489"/>
                  <a:pt x="2134" y="2518"/>
                  <a:pt x="2137" y="2550"/>
                </a:cubicBezTo>
                <a:lnTo>
                  <a:pt x="2139" y="2569"/>
                </a:lnTo>
                <a:lnTo>
                  <a:pt x="2142" y="2600"/>
                </a:lnTo>
                <a:lnTo>
                  <a:pt x="2145" y="2633"/>
                </a:lnTo>
                <a:lnTo>
                  <a:pt x="2147" y="2656"/>
                </a:lnTo>
                <a:lnTo>
                  <a:pt x="2141" y="2630"/>
                </a:lnTo>
                <a:lnTo>
                  <a:pt x="2146" y="2643"/>
                </a:lnTo>
                <a:lnTo>
                  <a:pt x="2106" y="2595"/>
                </a:lnTo>
                <a:lnTo>
                  <a:pt x="2111" y="2598"/>
                </a:lnTo>
                <a:lnTo>
                  <a:pt x="1968" y="2657"/>
                </a:lnTo>
                <a:lnTo>
                  <a:pt x="1970" y="2649"/>
                </a:lnTo>
                <a:lnTo>
                  <a:pt x="1973" y="2638"/>
                </a:lnTo>
                <a:lnTo>
                  <a:pt x="1975" y="2617"/>
                </a:lnTo>
                <a:lnTo>
                  <a:pt x="1981" y="2586"/>
                </a:lnTo>
                <a:lnTo>
                  <a:pt x="1987" y="2559"/>
                </a:lnTo>
                <a:cubicBezTo>
                  <a:pt x="1988" y="2553"/>
                  <a:pt x="1990" y="2548"/>
                  <a:pt x="1992" y="2543"/>
                </a:cubicBezTo>
                <a:lnTo>
                  <a:pt x="1997" y="2531"/>
                </a:lnTo>
                <a:cubicBezTo>
                  <a:pt x="2000" y="2523"/>
                  <a:pt x="2004" y="2516"/>
                  <a:pt x="2009" y="2510"/>
                </a:cubicBezTo>
                <a:lnTo>
                  <a:pt x="2012" y="2506"/>
                </a:lnTo>
                <a:cubicBezTo>
                  <a:pt x="2028" y="2484"/>
                  <a:pt x="2054" y="2470"/>
                  <a:pt x="2082" y="2468"/>
                </a:cubicBezTo>
                <a:cubicBezTo>
                  <a:pt x="2109" y="2466"/>
                  <a:pt x="2137" y="2476"/>
                  <a:pt x="2156" y="2496"/>
                </a:cubicBezTo>
                <a:lnTo>
                  <a:pt x="2158" y="2498"/>
                </a:lnTo>
                <a:cubicBezTo>
                  <a:pt x="2174" y="2514"/>
                  <a:pt x="2184" y="2535"/>
                  <a:pt x="2186" y="2557"/>
                </a:cubicBezTo>
                <a:lnTo>
                  <a:pt x="2188" y="2580"/>
                </a:lnTo>
                <a:lnTo>
                  <a:pt x="2191" y="2616"/>
                </a:lnTo>
                <a:lnTo>
                  <a:pt x="2193" y="2659"/>
                </a:lnTo>
                <a:lnTo>
                  <a:pt x="2196" y="2693"/>
                </a:lnTo>
                <a:lnTo>
                  <a:pt x="2205" y="2820"/>
                </a:lnTo>
                <a:lnTo>
                  <a:pt x="2215" y="2952"/>
                </a:lnTo>
                <a:lnTo>
                  <a:pt x="2220" y="3024"/>
                </a:lnTo>
                <a:lnTo>
                  <a:pt x="2223" y="3055"/>
                </a:lnTo>
                <a:lnTo>
                  <a:pt x="2225" y="3081"/>
                </a:lnTo>
                <a:lnTo>
                  <a:pt x="2223" y="3065"/>
                </a:lnTo>
                <a:lnTo>
                  <a:pt x="2228" y="3085"/>
                </a:lnTo>
                <a:lnTo>
                  <a:pt x="2229" y="3087"/>
                </a:lnTo>
                <a:lnTo>
                  <a:pt x="2240" y="3120"/>
                </a:lnTo>
                <a:lnTo>
                  <a:pt x="2249" y="3147"/>
                </a:lnTo>
                <a:lnTo>
                  <a:pt x="2253" y="3157"/>
                </a:lnTo>
                <a:lnTo>
                  <a:pt x="2261" y="3184"/>
                </a:lnTo>
                <a:cubicBezTo>
                  <a:pt x="2263" y="3189"/>
                  <a:pt x="2264" y="3195"/>
                  <a:pt x="2264" y="3201"/>
                </a:cubicBezTo>
                <a:lnTo>
                  <a:pt x="2266" y="3223"/>
                </a:lnTo>
                <a:lnTo>
                  <a:pt x="2269" y="3249"/>
                </a:lnTo>
                <a:lnTo>
                  <a:pt x="2271" y="3279"/>
                </a:lnTo>
                <a:lnTo>
                  <a:pt x="2273" y="3290"/>
                </a:lnTo>
                <a:lnTo>
                  <a:pt x="2252" y="3244"/>
                </a:lnTo>
                <a:lnTo>
                  <a:pt x="2257" y="3250"/>
                </a:lnTo>
                <a:lnTo>
                  <a:pt x="2241" y="3235"/>
                </a:lnTo>
                <a:lnTo>
                  <a:pt x="2245" y="3238"/>
                </a:lnTo>
                <a:cubicBezTo>
                  <a:pt x="2261" y="3249"/>
                  <a:pt x="2272" y="3266"/>
                  <a:pt x="2279" y="3284"/>
                </a:cubicBezTo>
                <a:lnTo>
                  <a:pt x="2284" y="3299"/>
                </a:lnTo>
                <a:lnTo>
                  <a:pt x="2290" y="3319"/>
                </a:lnTo>
                <a:lnTo>
                  <a:pt x="2298" y="3344"/>
                </a:lnTo>
                <a:lnTo>
                  <a:pt x="2306" y="3363"/>
                </a:lnTo>
                <a:lnTo>
                  <a:pt x="2318" y="3400"/>
                </a:lnTo>
                <a:lnTo>
                  <a:pt x="2309" y="3380"/>
                </a:lnTo>
                <a:lnTo>
                  <a:pt x="2319" y="3397"/>
                </a:lnTo>
                <a:lnTo>
                  <a:pt x="2330" y="3417"/>
                </a:lnTo>
                <a:lnTo>
                  <a:pt x="2343" y="3443"/>
                </a:lnTo>
                <a:lnTo>
                  <a:pt x="2306" y="3402"/>
                </a:lnTo>
                <a:lnTo>
                  <a:pt x="2311" y="3405"/>
                </a:lnTo>
                <a:lnTo>
                  <a:pt x="2323" y="3414"/>
                </a:lnTo>
                <a:cubicBezTo>
                  <a:pt x="2331" y="3420"/>
                  <a:pt x="2338" y="3427"/>
                  <a:pt x="2344" y="3435"/>
                </a:cubicBezTo>
                <a:lnTo>
                  <a:pt x="2349" y="3442"/>
                </a:lnTo>
                <a:cubicBezTo>
                  <a:pt x="2352" y="3447"/>
                  <a:pt x="2355" y="3452"/>
                  <a:pt x="2358" y="3458"/>
                </a:cubicBezTo>
                <a:lnTo>
                  <a:pt x="2363" y="3469"/>
                </a:lnTo>
                <a:cubicBezTo>
                  <a:pt x="2366" y="3476"/>
                  <a:pt x="2369" y="3484"/>
                  <a:pt x="2370" y="3493"/>
                </a:cubicBezTo>
                <a:lnTo>
                  <a:pt x="2372" y="3505"/>
                </a:lnTo>
                <a:lnTo>
                  <a:pt x="2375" y="3517"/>
                </a:lnTo>
                <a:lnTo>
                  <a:pt x="2380" y="3547"/>
                </a:lnTo>
                <a:lnTo>
                  <a:pt x="2383" y="3553"/>
                </a:lnTo>
                <a:lnTo>
                  <a:pt x="2376" y="3538"/>
                </a:lnTo>
                <a:lnTo>
                  <a:pt x="2381" y="3548"/>
                </a:lnTo>
                <a:lnTo>
                  <a:pt x="2355" y="3516"/>
                </a:lnTo>
                <a:lnTo>
                  <a:pt x="2360" y="3520"/>
                </a:lnTo>
                <a:lnTo>
                  <a:pt x="2300" y="3498"/>
                </a:lnTo>
                <a:lnTo>
                  <a:pt x="2304" y="3498"/>
                </a:lnTo>
                <a:lnTo>
                  <a:pt x="2269" y="3505"/>
                </a:lnTo>
                <a:lnTo>
                  <a:pt x="2279" y="3501"/>
                </a:lnTo>
                <a:cubicBezTo>
                  <a:pt x="2293" y="3496"/>
                  <a:pt x="2309" y="3493"/>
                  <a:pt x="2324" y="3495"/>
                </a:cubicBezTo>
                <a:lnTo>
                  <a:pt x="2334" y="3496"/>
                </a:lnTo>
                <a:cubicBezTo>
                  <a:pt x="2354" y="3498"/>
                  <a:pt x="2374" y="3506"/>
                  <a:pt x="2389" y="3520"/>
                </a:cubicBezTo>
                <a:lnTo>
                  <a:pt x="2399" y="3529"/>
                </a:lnTo>
                <a:cubicBezTo>
                  <a:pt x="2409" y="3538"/>
                  <a:pt x="2416" y="3549"/>
                  <a:pt x="2422" y="3561"/>
                </a:cubicBezTo>
                <a:lnTo>
                  <a:pt x="2427" y="3572"/>
                </a:lnTo>
                <a:lnTo>
                  <a:pt x="2432" y="3583"/>
                </a:lnTo>
                <a:lnTo>
                  <a:pt x="2398" y="3543"/>
                </a:lnTo>
                <a:lnTo>
                  <a:pt x="2407" y="3549"/>
                </a:lnTo>
                <a:lnTo>
                  <a:pt x="2335" y="3534"/>
                </a:lnTo>
                <a:lnTo>
                  <a:pt x="2340" y="3533"/>
                </a:lnTo>
                <a:lnTo>
                  <a:pt x="2345" y="3532"/>
                </a:lnTo>
                <a:cubicBezTo>
                  <a:pt x="2370" y="3527"/>
                  <a:pt x="2397" y="3533"/>
                  <a:pt x="2419" y="3548"/>
                </a:cubicBezTo>
                <a:lnTo>
                  <a:pt x="2429" y="3555"/>
                </a:lnTo>
                <a:cubicBezTo>
                  <a:pt x="2439" y="3562"/>
                  <a:pt x="2448" y="3572"/>
                  <a:pt x="2455" y="3583"/>
                </a:cubicBezTo>
                <a:lnTo>
                  <a:pt x="2460" y="3591"/>
                </a:lnTo>
                <a:lnTo>
                  <a:pt x="2462" y="3593"/>
                </a:lnTo>
                <a:lnTo>
                  <a:pt x="2419" y="3559"/>
                </a:lnTo>
                <a:lnTo>
                  <a:pt x="2424" y="3561"/>
                </a:lnTo>
                <a:lnTo>
                  <a:pt x="2416" y="3558"/>
                </a:lnTo>
                <a:cubicBezTo>
                  <a:pt x="2433" y="3563"/>
                  <a:pt x="2448" y="3571"/>
                  <a:pt x="2460" y="3584"/>
                </a:cubicBezTo>
                <a:lnTo>
                  <a:pt x="2465" y="3589"/>
                </a:lnTo>
                <a:lnTo>
                  <a:pt x="2447" y="3574"/>
                </a:lnTo>
                <a:lnTo>
                  <a:pt x="2452" y="3577"/>
                </a:lnTo>
                <a:lnTo>
                  <a:pt x="2384" y="3565"/>
                </a:lnTo>
                <a:lnTo>
                  <a:pt x="2389" y="3564"/>
                </a:lnTo>
                <a:lnTo>
                  <a:pt x="2372" y="3569"/>
                </a:lnTo>
                <a:lnTo>
                  <a:pt x="2377" y="3567"/>
                </a:lnTo>
                <a:cubicBezTo>
                  <a:pt x="2409" y="3554"/>
                  <a:pt x="2445" y="3560"/>
                  <a:pt x="2472" y="3582"/>
                </a:cubicBezTo>
                <a:lnTo>
                  <a:pt x="2477" y="3586"/>
                </a:lnTo>
                <a:cubicBezTo>
                  <a:pt x="2484" y="3591"/>
                  <a:pt x="2490" y="3597"/>
                  <a:pt x="2496" y="3605"/>
                </a:cubicBezTo>
                <a:lnTo>
                  <a:pt x="2501" y="3612"/>
                </a:lnTo>
                <a:lnTo>
                  <a:pt x="2501" y="3612"/>
                </a:lnTo>
                <a:lnTo>
                  <a:pt x="2470" y="3588"/>
                </a:lnTo>
                <a:lnTo>
                  <a:pt x="2474" y="3590"/>
                </a:lnTo>
                <a:lnTo>
                  <a:pt x="2371" y="3601"/>
                </a:lnTo>
                <a:lnTo>
                  <a:pt x="2376" y="3597"/>
                </a:lnTo>
                <a:lnTo>
                  <a:pt x="2374" y="3599"/>
                </a:lnTo>
                <a:cubicBezTo>
                  <a:pt x="2405" y="3567"/>
                  <a:pt x="2453" y="3561"/>
                  <a:pt x="2491" y="3584"/>
                </a:cubicBezTo>
                <a:lnTo>
                  <a:pt x="2496" y="3587"/>
                </a:lnTo>
                <a:lnTo>
                  <a:pt x="2501" y="3590"/>
                </a:lnTo>
                <a:lnTo>
                  <a:pt x="2479" y="3581"/>
                </a:lnTo>
                <a:lnTo>
                  <a:pt x="2489" y="3584"/>
                </a:lnTo>
                <a:lnTo>
                  <a:pt x="2501" y="3587"/>
                </a:lnTo>
                <a:lnTo>
                  <a:pt x="2403" y="3611"/>
                </a:lnTo>
                <a:lnTo>
                  <a:pt x="2408" y="3606"/>
                </a:lnTo>
                <a:cubicBezTo>
                  <a:pt x="2413" y="3600"/>
                  <a:pt x="2419" y="3595"/>
                  <a:pt x="2426" y="3591"/>
                </a:cubicBezTo>
                <a:lnTo>
                  <a:pt x="2431" y="3588"/>
                </a:lnTo>
                <a:cubicBezTo>
                  <a:pt x="2465" y="3568"/>
                  <a:pt x="2509" y="3570"/>
                  <a:pt x="2540" y="3596"/>
                </a:cubicBezTo>
                <a:lnTo>
                  <a:pt x="2545" y="3600"/>
                </a:lnTo>
                <a:cubicBezTo>
                  <a:pt x="2550" y="3604"/>
                  <a:pt x="2555" y="3608"/>
                  <a:pt x="2559" y="3613"/>
                </a:cubicBezTo>
                <a:lnTo>
                  <a:pt x="2564" y="3619"/>
                </a:lnTo>
                <a:lnTo>
                  <a:pt x="2533" y="3595"/>
                </a:lnTo>
                <a:lnTo>
                  <a:pt x="2543" y="3600"/>
                </a:lnTo>
                <a:lnTo>
                  <a:pt x="2555" y="3606"/>
                </a:lnTo>
                <a:lnTo>
                  <a:pt x="2567" y="3615"/>
                </a:lnTo>
                <a:lnTo>
                  <a:pt x="2449" y="3617"/>
                </a:lnTo>
                <a:lnTo>
                  <a:pt x="2454" y="3613"/>
                </a:lnTo>
                <a:lnTo>
                  <a:pt x="2452" y="3615"/>
                </a:lnTo>
                <a:cubicBezTo>
                  <a:pt x="2477" y="3590"/>
                  <a:pt x="2513" y="3580"/>
                  <a:pt x="2547" y="3591"/>
                </a:cubicBezTo>
                <a:lnTo>
                  <a:pt x="2557" y="3594"/>
                </a:lnTo>
                <a:cubicBezTo>
                  <a:pt x="2575" y="3599"/>
                  <a:pt x="2591" y="3610"/>
                  <a:pt x="2603" y="3624"/>
                </a:cubicBezTo>
                <a:lnTo>
                  <a:pt x="2608" y="3630"/>
                </a:lnTo>
                <a:lnTo>
                  <a:pt x="2613" y="3636"/>
                </a:lnTo>
                <a:lnTo>
                  <a:pt x="2550" y="3602"/>
                </a:lnTo>
                <a:lnTo>
                  <a:pt x="2559" y="3603"/>
                </a:lnTo>
                <a:lnTo>
                  <a:pt x="2513" y="3609"/>
                </a:lnTo>
                <a:lnTo>
                  <a:pt x="2518" y="3607"/>
                </a:lnTo>
                <a:cubicBezTo>
                  <a:pt x="2523" y="3605"/>
                  <a:pt x="2529" y="3603"/>
                  <a:pt x="2535" y="3602"/>
                </a:cubicBezTo>
                <a:lnTo>
                  <a:pt x="2540" y="3601"/>
                </a:lnTo>
                <a:cubicBezTo>
                  <a:pt x="2574" y="3594"/>
                  <a:pt x="2610" y="3607"/>
                  <a:pt x="2632" y="3634"/>
                </a:cubicBezTo>
                <a:lnTo>
                  <a:pt x="2637" y="3640"/>
                </a:lnTo>
                <a:lnTo>
                  <a:pt x="2636" y="3639"/>
                </a:lnTo>
                <a:lnTo>
                  <a:pt x="2519" y="3624"/>
                </a:lnTo>
                <a:lnTo>
                  <a:pt x="2524" y="3621"/>
                </a:lnTo>
                <a:lnTo>
                  <a:pt x="2518" y="3625"/>
                </a:lnTo>
                <a:cubicBezTo>
                  <a:pt x="2541" y="3607"/>
                  <a:pt x="2569" y="3600"/>
                  <a:pt x="2597" y="3605"/>
                </a:cubicBezTo>
                <a:lnTo>
                  <a:pt x="2602" y="3606"/>
                </a:lnTo>
                <a:cubicBezTo>
                  <a:pt x="2621" y="3610"/>
                  <a:pt x="2638" y="3619"/>
                  <a:pt x="2651" y="3633"/>
                </a:cubicBezTo>
                <a:lnTo>
                  <a:pt x="2655" y="3637"/>
                </a:lnTo>
                <a:lnTo>
                  <a:pt x="2623" y="3615"/>
                </a:lnTo>
                <a:lnTo>
                  <a:pt x="2633" y="3619"/>
                </a:lnTo>
                <a:cubicBezTo>
                  <a:pt x="2638" y="3621"/>
                  <a:pt x="2642" y="3624"/>
                  <a:pt x="2647" y="3626"/>
                </a:cubicBezTo>
                <a:lnTo>
                  <a:pt x="2657" y="3632"/>
                </a:lnTo>
                <a:lnTo>
                  <a:pt x="2607" y="3618"/>
                </a:lnTo>
                <a:lnTo>
                  <a:pt x="2612" y="3618"/>
                </a:lnTo>
                <a:cubicBezTo>
                  <a:pt x="2619" y="3618"/>
                  <a:pt x="2625" y="3619"/>
                  <a:pt x="2631" y="3620"/>
                </a:cubicBezTo>
                <a:lnTo>
                  <a:pt x="2636" y="3621"/>
                </a:lnTo>
                <a:cubicBezTo>
                  <a:pt x="2662" y="3627"/>
                  <a:pt x="2685" y="3642"/>
                  <a:pt x="2699" y="3665"/>
                </a:cubicBezTo>
                <a:lnTo>
                  <a:pt x="2704" y="3673"/>
                </a:lnTo>
                <a:lnTo>
                  <a:pt x="2711" y="3686"/>
                </a:lnTo>
                <a:lnTo>
                  <a:pt x="2666" y="3645"/>
                </a:lnTo>
                <a:lnTo>
                  <a:pt x="2675" y="3649"/>
                </a:lnTo>
                <a:lnTo>
                  <a:pt x="2674" y="3648"/>
                </a:lnTo>
                <a:cubicBezTo>
                  <a:pt x="2691" y="3653"/>
                  <a:pt x="2706" y="3662"/>
                  <a:pt x="2718" y="3675"/>
                </a:cubicBezTo>
                <a:lnTo>
                  <a:pt x="2728" y="3686"/>
                </a:lnTo>
                <a:lnTo>
                  <a:pt x="2734" y="3693"/>
                </a:lnTo>
                <a:lnTo>
                  <a:pt x="2747" y="3706"/>
                </a:lnTo>
                <a:lnTo>
                  <a:pt x="2759" y="3722"/>
                </a:lnTo>
                <a:lnTo>
                  <a:pt x="2759" y="3722"/>
                </a:lnTo>
                <a:lnTo>
                  <a:pt x="2704" y="3689"/>
                </a:lnTo>
                <a:lnTo>
                  <a:pt x="2709" y="3690"/>
                </a:lnTo>
                <a:lnTo>
                  <a:pt x="2714" y="3691"/>
                </a:lnTo>
                <a:cubicBezTo>
                  <a:pt x="2733" y="3695"/>
                  <a:pt x="2750" y="3704"/>
                  <a:pt x="2763" y="3718"/>
                </a:cubicBezTo>
                <a:lnTo>
                  <a:pt x="2773" y="3728"/>
                </a:lnTo>
                <a:lnTo>
                  <a:pt x="2724" y="3701"/>
                </a:lnTo>
                <a:lnTo>
                  <a:pt x="2729" y="3702"/>
                </a:lnTo>
                <a:cubicBezTo>
                  <a:pt x="2743" y="3705"/>
                  <a:pt x="2757" y="3711"/>
                  <a:pt x="2768" y="3720"/>
                </a:cubicBezTo>
                <a:lnTo>
                  <a:pt x="2772" y="3723"/>
                </a:lnTo>
                <a:cubicBezTo>
                  <a:pt x="2786" y="3733"/>
                  <a:pt x="2796" y="3747"/>
                  <a:pt x="2803" y="3763"/>
                </a:cubicBezTo>
                <a:lnTo>
                  <a:pt x="2808" y="3775"/>
                </a:lnTo>
                <a:lnTo>
                  <a:pt x="2817" y="3804"/>
                </a:lnTo>
                <a:lnTo>
                  <a:pt x="2824" y="3836"/>
                </a:lnTo>
                <a:lnTo>
                  <a:pt x="2825" y="3840"/>
                </a:lnTo>
                <a:lnTo>
                  <a:pt x="2828" y="3850"/>
                </a:lnTo>
                <a:lnTo>
                  <a:pt x="2777" y="3788"/>
                </a:lnTo>
                <a:lnTo>
                  <a:pt x="2779" y="3789"/>
                </a:lnTo>
                <a:lnTo>
                  <a:pt x="2683" y="3795"/>
                </a:lnTo>
                <a:lnTo>
                  <a:pt x="2686" y="3793"/>
                </a:lnTo>
                <a:lnTo>
                  <a:pt x="2684" y="3794"/>
                </a:lnTo>
                <a:cubicBezTo>
                  <a:pt x="2705" y="3777"/>
                  <a:pt x="2732" y="3770"/>
                  <a:pt x="2758" y="3773"/>
                </a:cubicBezTo>
                <a:cubicBezTo>
                  <a:pt x="2784" y="3777"/>
                  <a:pt x="2807" y="3791"/>
                  <a:pt x="2823" y="3813"/>
                </a:cubicBezTo>
                <a:lnTo>
                  <a:pt x="2828" y="3820"/>
                </a:lnTo>
                <a:cubicBezTo>
                  <a:pt x="2831" y="3825"/>
                  <a:pt x="2835" y="3831"/>
                  <a:pt x="2837" y="3836"/>
                </a:cubicBezTo>
                <a:lnTo>
                  <a:pt x="2841" y="3845"/>
                </a:lnTo>
                <a:lnTo>
                  <a:pt x="2789" y="3795"/>
                </a:lnTo>
                <a:lnTo>
                  <a:pt x="2794" y="3797"/>
                </a:lnTo>
                <a:lnTo>
                  <a:pt x="2799" y="3799"/>
                </a:lnTo>
                <a:cubicBezTo>
                  <a:pt x="2818" y="3807"/>
                  <a:pt x="2834" y="3820"/>
                  <a:pt x="2845" y="3838"/>
                </a:cubicBezTo>
                <a:lnTo>
                  <a:pt x="2850" y="3846"/>
                </a:lnTo>
                <a:lnTo>
                  <a:pt x="2855" y="3854"/>
                </a:lnTo>
                <a:lnTo>
                  <a:pt x="2801" y="3813"/>
                </a:lnTo>
                <a:lnTo>
                  <a:pt x="2811" y="3816"/>
                </a:lnTo>
                <a:lnTo>
                  <a:pt x="2705" y="3852"/>
                </a:lnTo>
                <a:lnTo>
                  <a:pt x="2710" y="3845"/>
                </a:lnTo>
                <a:lnTo>
                  <a:pt x="2718" y="3835"/>
                </a:lnTo>
                <a:cubicBezTo>
                  <a:pt x="2736" y="3812"/>
                  <a:pt x="2764" y="3799"/>
                  <a:pt x="2794" y="3799"/>
                </a:cubicBezTo>
                <a:cubicBezTo>
                  <a:pt x="2824" y="3800"/>
                  <a:pt x="2851" y="3814"/>
                  <a:pt x="2869" y="3838"/>
                </a:cubicBezTo>
                <a:lnTo>
                  <a:pt x="2872" y="3842"/>
                </a:lnTo>
                <a:cubicBezTo>
                  <a:pt x="2880" y="3852"/>
                  <a:pt x="2885" y="3864"/>
                  <a:pt x="2889" y="3876"/>
                </a:cubicBezTo>
                <a:lnTo>
                  <a:pt x="2891" y="3884"/>
                </a:lnTo>
                <a:lnTo>
                  <a:pt x="2892" y="3886"/>
                </a:lnTo>
                <a:lnTo>
                  <a:pt x="2838" y="3831"/>
                </a:lnTo>
                <a:lnTo>
                  <a:pt x="2843" y="3833"/>
                </a:lnTo>
                <a:lnTo>
                  <a:pt x="2772" y="3833"/>
                </a:lnTo>
                <a:lnTo>
                  <a:pt x="2777" y="3831"/>
                </a:lnTo>
                <a:lnTo>
                  <a:pt x="2780" y="3830"/>
                </a:lnTo>
                <a:lnTo>
                  <a:pt x="2792" y="3824"/>
                </a:lnTo>
                <a:cubicBezTo>
                  <a:pt x="2811" y="3817"/>
                  <a:pt x="2831" y="3815"/>
                  <a:pt x="2851" y="3820"/>
                </a:cubicBezTo>
                <a:lnTo>
                  <a:pt x="2855" y="3821"/>
                </a:lnTo>
                <a:cubicBezTo>
                  <a:pt x="2887" y="3829"/>
                  <a:pt x="2912" y="3853"/>
                  <a:pt x="2923" y="3884"/>
                </a:cubicBezTo>
                <a:lnTo>
                  <a:pt x="2928" y="3899"/>
                </a:lnTo>
                <a:lnTo>
                  <a:pt x="2929" y="3904"/>
                </a:lnTo>
                <a:lnTo>
                  <a:pt x="2927" y="3899"/>
                </a:lnTo>
                <a:lnTo>
                  <a:pt x="2799" y="3856"/>
                </a:lnTo>
                <a:lnTo>
                  <a:pt x="2801" y="3855"/>
                </a:lnTo>
                <a:lnTo>
                  <a:pt x="2761" y="3891"/>
                </a:lnTo>
                <a:lnTo>
                  <a:pt x="2764" y="3886"/>
                </a:lnTo>
                <a:lnTo>
                  <a:pt x="2767" y="3881"/>
                </a:lnTo>
                <a:cubicBezTo>
                  <a:pt x="2771" y="3874"/>
                  <a:pt x="2776" y="3868"/>
                  <a:pt x="2782" y="3863"/>
                </a:cubicBezTo>
                <a:lnTo>
                  <a:pt x="2784" y="3861"/>
                </a:lnTo>
                <a:cubicBezTo>
                  <a:pt x="2821" y="3823"/>
                  <a:pt x="2882" y="3823"/>
                  <a:pt x="2919" y="3861"/>
                </a:cubicBezTo>
                <a:lnTo>
                  <a:pt x="2924" y="3866"/>
                </a:lnTo>
                <a:cubicBezTo>
                  <a:pt x="2929" y="3871"/>
                  <a:pt x="2934" y="3876"/>
                  <a:pt x="2938" y="3883"/>
                </a:cubicBezTo>
                <a:lnTo>
                  <a:pt x="2943" y="3891"/>
                </a:lnTo>
                <a:lnTo>
                  <a:pt x="2948" y="3899"/>
                </a:lnTo>
                <a:lnTo>
                  <a:pt x="2945" y="3894"/>
                </a:lnTo>
                <a:lnTo>
                  <a:pt x="2803" y="3887"/>
                </a:lnTo>
                <a:lnTo>
                  <a:pt x="2808" y="3882"/>
                </a:lnTo>
                <a:lnTo>
                  <a:pt x="2807" y="3882"/>
                </a:lnTo>
                <a:cubicBezTo>
                  <a:pt x="2829" y="3855"/>
                  <a:pt x="2865" y="3842"/>
                  <a:pt x="2899" y="3849"/>
                </a:cubicBezTo>
                <a:lnTo>
                  <a:pt x="2909" y="3851"/>
                </a:lnTo>
                <a:cubicBezTo>
                  <a:pt x="2924" y="3854"/>
                  <a:pt x="2938" y="3861"/>
                  <a:pt x="2950" y="3871"/>
                </a:cubicBezTo>
                <a:lnTo>
                  <a:pt x="2955" y="3875"/>
                </a:lnTo>
                <a:lnTo>
                  <a:pt x="2950" y="3870"/>
                </a:lnTo>
                <a:lnTo>
                  <a:pt x="2840" y="3878"/>
                </a:lnTo>
                <a:lnTo>
                  <a:pt x="2845" y="3874"/>
                </a:lnTo>
                <a:cubicBezTo>
                  <a:pt x="2853" y="3868"/>
                  <a:pt x="2861" y="3863"/>
                  <a:pt x="2870" y="3859"/>
                </a:cubicBezTo>
                <a:lnTo>
                  <a:pt x="2875" y="3857"/>
                </a:lnTo>
                <a:cubicBezTo>
                  <a:pt x="2918" y="3840"/>
                  <a:pt x="2967" y="3856"/>
                  <a:pt x="2992" y="3896"/>
                </a:cubicBezTo>
                <a:lnTo>
                  <a:pt x="2997" y="3904"/>
                </a:lnTo>
                <a:cubicBezTo>
                  <a:pt x="3000" y="3908"/>
                  <a:pt x="3002" y="3914"/>
                  <a:pt x="3005" y="3919"/>
                </a:cubicBezTo>
                <a:lnTo>
                  <a:pt x="3007" y="3924"/>
                </a:lnTo>
                <a:lnTo>
                  <a:pt x="2960" y="3874"/>
                </a:lnTo>
                <a:lnTo>
                  <a:pt x="2962" y="3875"/>
                </a:lnTo>
                <a:lnTo>
                  <a:pt x="2837" y="3911"/>
                </a:lnTo>
                <a:lnTo>
                  <a:pt x="2840" y="3906"/>
                </a:lnTo>
                <a:lnTo>
                  <a:pt x="2829" y="3932"/>
                </a:lnTo>
                <a:lnTo>
                  <a:pt x="2831" y="3924"/>
                </a:lnTo>
                <a:lnTo>
                  <a:pt x="2836" y="3908"/>
                </a:lnTo>
                <a:cubicBezTo>
                  <a:pt x="2838" y="3904"/>
                  <a:pt x="2840" y="3900"/>
                  <a:pt x="2842" y="3896"/>
                </a:cubicBezTo>
                <a:lnTo>
                  <a:pt x="2844" y="3892"/>
                </a:lnTo>
                <a:cubicBezTo>
                  <a:pt x="2859" y="3861"/>
                  <a:pt x="2889" y="3841"/>
                  <a:pt x="2924" y="3839"/>
                </a:cubicBezTo>
                <a:cubicBezTo>
                  <a:pt x="2958" y="3837"/>
                  <a:pt x="2990" y="3853"/>
                  <a:pt x="3009" y="3881"/>
                </a:cubicBezTo>
                <a:lnTo>
                  <a:pt x="3011" y="3884"/>
                </a:lnTo>
                <a:cubicBezTo>
                  <a:pt x="3015" y="3889"/>
                  <a:pt x="3017" y="3894"/>
                  <a:pt x="3020" y="3900"/>
                </a:cubicBezTo>
                <a:lnTo>
                  <a:pt x="3023" y="3907"/>
                </a:lnTo>
                <a:lnTo>
                  <a:pt x="3026" y="3914"/>
                </a:lnTo>
                <a:lnTo>
                  <a:pt x="3029" y="3921"/>
                </a:lnTo>
                <a:lnTo>
                  <a:pt x="2975" y="3867"/>
                </a:lnTo>
                <a:lnTo>
                  <a:pt x="2980" y="3869"/>
                </a:lnTo>
                <a:lnTo>
                  <a:pt x="2909" y="3869"/>
                </a:lnTo>
                <a:lnTo>
                  <a:pt x="2914" y="3867"/>
                </a:lnTo>
                <a:lnTo>
                  <a:pt x="2882" y="3889"/>
                </a:lnTo>
                <a:lnTo>
                  <a:pt x="2887" y="3884"/>
                </a:lnTo>
                <a:cubicBezTo>
                  <a:pt x="2890" y="3880"/>
                  <a:pt x="2893" y="3877"/>
                  <a:pt x="2897" y="3875"/>
                </a:cubicBezTo>
                <a:lnTo>
                  <a:pt x="2901" y="3872"/>
                </a:lnTo>
                <a:cubicBezTo>
                  <a:pt x="2923" y="3855"/>
                  <a:pt x="2951" y="3849"/>
                  <a:pt x="2978" y="3855"/>
                </a:cubicBezTo>
                <a:cubicBezTo>
                  <a:pt x="3006" y="3860"/>
                  <a:pt x="3029" y="3878"/>
                  <a:pt x="3042" y="3902"/>
                </a:cubicBezTo>
                <a:lnTo>
                  <a:pt x="3047" y="3911"/>
                </a:lnTo>
                <a:lnTo>
                  <a:pt x="3052" y="3920"/>
                </a:lnTo>
                <a:lnTo>
                  <a:pt x="2895" y="3905"/>
                </a:lnTo>
                <a:lnTo>
                  <a:pt x="2900" y="3899"/>
                </a:lnTo>
                <a:lnTo>
                  <a:pt x="2900" y="3898"/>
                </a:lnTo>
                <a:cubicBezTo>
                  <a:pt x="2917" y="3875"/>
                  <a:pt x="2942" y="3860"/>
                  <a:pt x="2971" y="3858"/>
                </a:cubicBezTo>
                <a:cubicBezTo>
                  <a:pt x="2999" y="3855"/>
                  <a:pt x="3026" y="3866"/>
                  <a:pt x="3046" y="3886"/>
                </a:cubicBezTo>
                <a:lnTo>
                  <a:pt x="3051" y="3891"/>
                </a:lnTo>
                <a:cubicBezTo>
                  <a:pt x="3056" y="3896"/>
                  <a:pt x="3061" y="3901"/>
                  <a:pt x="3065" y="3908"/>
                </a:cubicBezTo>
                <a:lnTo>
                  <a:pt x="3070" y="3916"/>
                </a:lnTo>
                <a:lnTo>
                  <a:pt x="3072" y="3917"/>
                </a:lnTo>
                <a:lnTo>
                  <a:pt x="3081" y="3928"/>
                </a:lnTo>
                <a:lnTo>
                  <a:pt x="3080" y="3927"/>
                </a:lnTo>
                <a:lnTo>
                  <a:pt x="3091" y="3939"/>
                </a:lnTo>
                <a:cubicBezTo>
                  <a:pt x="3096" y="3945"/>
                  <a:pt x="3100" y="3951"/>
                  <a:pt x="3103" y="3958"/>
                </a:cubicBezTo>
                <a:lnTo>
                  <a:pt x="3108" y="3968"/>
                </a:lnTo>
                <a:lnTo>
                  <a:pt x="3115" y="3982"/>
                </a:lnTo>
                <a:lnTo>
                  <a:pt x="3108" y="3970"/>
                </a:lnTo>
                <a:lnTo>
                  <a:pt x="3117" y="3984"/>
                </a:lnTo>
                <a:cubicBezTo>
                  <a:pt x="3120" y="3987"/>
                  <a:pt x="3122" y="3992"/>
                  <a:pt x="3124" y="3996"/>
                </a:cubicBezTo>
                <a:lnTo>
                  <a:pt x="3134" y="4018"/>
                </a:lnTo>
                <a:lnTo>
                  <a:pt x="3145" y="4045"/>
                </a:lnTo>
                <a:lnTo>
                  <a:pt x="3145" y="4044"/>
                </a:lnTo>
                <a:lnTo>
                  <a:pt x="3111" y="4008"/>
                </a:lnTo>
                <a:lnTo>
                  <a:pt x="3116" y="4011"/>
                </a:lnTo>
                <a:lnTo>
                  <a:pt x="2974" y="4067"/>
                </a:lnTo>
                <a:lnTo>
                  <a:pt x="2976" y="4060"/>
                </a:lnTo>
                <a:lnTo>
                  <a:pt x="2979" y="4050"/>
                </a:lnTo>
                <a:lnTo>
                  <a:pt x="2979" y="4047"/>
                </a:lnTo>
                <a:cubicBezTo>
                  <a:pt x="2981" y="4038"/>
                  <a:pt x="2984" y="4030"/>
                  <a:pt x="2988" y="4022"/>
                </a:cubicBezTo>
                <a:lnTo>
                  <a:pt x="2990" y="4018"/>
                </a:lnTo>
                <a:cubicBezTo>
                  <a:pt x="3005" y="3986"/>
                  <a:pt x="3037" y="3966"/>
                  <a:pt x="3072" y="3965"/>
                </a:cubicBezTo>
                <a:cubicBezTo>
                  <a:pt x="3107" y="3963"/>
                  <a:pt x="3140" y="3981"/>
                  <a:pt x="3158" y="4011"/>
                </a:cubicBezTo>
                <a:lnTo>
                  <a:pt x="3161" y="4016"/>
                </a:lnTo>
                <a:cubicBezTo>
                  <a:pt x="3167" y="4026"/>
                  <a:pt x="3171" y="4037"/>
                  <a:pt x="3173" y="4048"/>
                </a:cubicBezTo>
                <a:lnTo>
                  <a:pt x="3175" y="4059"/>
                </a:lnTo>
                <a:lnTo>
                  <a:pt x="3177" y="4068"/>
                </a:lnTo>
                <a:lnTo>
                  <a:pt x="3179" y="4078"/>
                </a:lnTo>
                <a:lnTo>
                  <a:pt x="3153" y="4031"/>
                </a:lnTo>
                <a:lnTo>
                  <a:pt x="3158" y="4036"/>
                </a:lnTo>
                <a:lnTo>
                  <a:pt x="3155" y="4033"/>
                </a:lnTo>
                <a:cubicBezTo>
                  <a:pt x="3165" y="4040"/>
                  <a:pt x="3173" y="4050"/>
                  <a:pt x="3179" y="4061"/>
                </a:cubicBezTo>
                <a:lnTo>
                  <a:pt x="3189" y="4079"/>
                </a:lnTo>
                <a:lnTo>
                  <a:pt x="3194" y="4088"/>
                </a:lnTo>
                <a:lnTo>
                  <a:pt x="3194" y="4087"/>
                </a:lnTo>
                <a:lnTo>
                  <a:pt x="3079" y="4051"/>
                </a:lnTo>
                <a:lnTo>
                  <a:pt x="3084" y="4049"/>
                </a:lnTo>
                <a:cubicBezTo>
                  <a:pt x="3089" y="4047"/>
                  <a:pt x="3095" y="4045"/>
                  <a:pt x="3101" y="4044"/>
                </a:cubicBezTo>
                <a:lnTo>
                  <a:pt x="3106" y="4043"/>
                </a:lnTo>
                <a:cubicBezTo>
                  <a:pt x="3149" y="4035"/>
                  <a:pt x="3193" y="4057"/>
                  <a:pt x="3212" y="4098"/>
                </a:cubicBezTo>
                <a:lnTo>
                  <a:pt x="3217" y="4109"/>
                </a:lnTo>
                <a:lnTo>
                  <a:pt x="3222" y="4120"/>
                </a:lnTo>
                <a:lnTo>
                  <a:pt x="3170" y="4070"/>
                </a:lnTo>
                <a:lnTo>
                  <a:pt x="3175" y="4072"/>
                </a:lnTo>
                <a:lnTo>
                  <a:pt x="3139" y="4065"/>
                </a:lnTo>
                <a:lnTo>
                  <a:pt x="3144" y="4065"/>
                </a:lnTo>
                <a:cubicBezTo>
                  <a:pt x="3162" y="4065"/>
                  <a:pt x="3179" y="4070"/>
                  <a:pt x="3194" y="4079"/>
                </a:cubicBezTo>
                <a:lnTo>
                  <a:pt x="3204" y="4085"/>
                </a:lnTo>
                <a:lnTo>
                  <a:pt x="3190" y="4078"/>
                </a:lnTo>
                <a:lnTo>
                  <a:pt x="3195" y="4080"/>
                </a:lnTo>
                <a:cubicBezTo>
                  <a:pt x="3207" y="4085"/>
                  <a:pt x="3218" y="4092"/>
                  <a:pt x="3227" y="4102"/>
                </a:cubicBezTo>
                <a:lnTo>
                  <a:pt x="3231" y="4106"/>
                </a:lnTo>
                <a:cubicBezTo>
                  <a:pt x="3240" y="4114"/>
                  <a:pt x="3247" y="4125"/>
                  <a:pt x="3252" y="4137"/>
                </a:cubicBezTo>
                <a:lnTo>
                  <a:pt x="3257" y="4149"/>
                </a:lnTo>
                <a:lnTo>
                  <a:pt x="3263" y="4164"/>
                </a:lnTo>
                <a:lnTo>
                  <a:pt x="3245" y="4134"/>
                </a:lnTo>
                <a:lnTo>
                  <a:pt x="3255" y="4145"/>
                </a:lnTo>
                <a:lnTo>
                  <a:pt x="3156" y="4118"/>
                </a:lnTo>
                <a:lnTo>
                  <a:pt x="3166" y="4115"/>
                </a:lnTo>
                <a:lnTo>
                  <a:pt x="3180" y="4111"/>
                </a:lnTo>
                <a:cubicBezTo>
                  <a:pt x="3194" y="4109"/>
                  <a:pt x="3208" y="4109"/>
                  <a:pt x="3222" y="4112"/>
                </a:cubicBezTo>
                <a:lnTo>
                  <a:pt x="3226" y="4113"/>
                </a:lnTo>
                <a:cubicBezTo>
                  <a:pt x="3255" y="4121"/>
                  <a:pt x="3279" y="4142"/>
                  <a:pt x="3291" y="4170"/>
                </a:cubicBezTo>
                <a:lnTo>
                  <a:pt x="3296" y="4182"/>
                </a:lnTo>
                <a:lnTo>
                  <a:pt x="3302" y="4197"/>
                </a:lnTo>
                <a:lnTo>
                  <a:pt x="3286" y="4170"/>
                </a:lnTo>
                <a:lnTo>
                  <a:pt x="3291" y="4176"/>
                </a:lnTo>
                <a:lnTo>
                  <a:pt x="3277" y="4163"/>
                </a:lnTo>
                <a:lnTo>
                  <a:pt x="3282" y="4167"/>
                </a:lnTo>
                <a:cubicBezTo>
                  <a:pt x="3289" y="4172"/>
                  <a:pt x="3295" y="4178"/>
                  <a:pt x="3301" y="4186"/>
                </a:cubicBezTo>
                <a:lnTo>
                  <a:pt x="3306" y="4193"/>
                </a:lnTo>
                <a:lnTo>
                  <a:pt x="3295" y="4181"/>
                </a:lnTo>
                <a:lnTo>
                  <a:pt x="3300" y="4186"/>
                </a:lnTo>
                <a:lnTo>
                  <a:pt x="3183" y="4171"/>
                </a:lnTo>
                <a:lnTo>
                  <a:pt x="3188" y="4168"/>
                </a:lnTo>
                <a:lnTo>
                  <a:pt x="3170" y="4183"/>
                </a:lnTo>
                <a:lnTo>
                  <a:pt x="3174" y="4179"/>
                </a:lnTo>
                <a:cubicBezTo>
                  <a:pt x="3210" y="4142"/>
                  <a:pt x="3268" y="4141"/>
                  <a:pt x="3306" y="4175"/>
                </a:cubicBezTo>
                <a:lnTo>
                  <a:pt x="3316" y="4184"/>
                </a:lnTo>
                <a:cubicBezTo>
                  <a:pt x="3324" y="4192"/>
                  <a:pt x="3331" y="4201"/>
                  <a:pt x="3336" y="4211"/>
                </a:cubicBezTo>
                <a:lnTo>
                  <a:pt x="3346" y="4230"/>
                </a:lnTo>
                <a:lnTo>
                  <a:pt x="3352" y="4242"/>
                </a:lnTo>
                <a:lnTo>
                  <a:pt x="3345" y="4229"/>
                </a:lnTo>
                <a:lnTo>
                  <a:pt x="3350" y="4236"/>
                </a:lnTo>
                <a:lnTo>
                  <a:pt x="3271" y="4195"/>
                </a:lnTo>
                <a:lnTo>
                  <a:pt x="3276" y="4195"/>
                </a:lnTo>
                <a:lnTo>
                  <a:pt x="3280" y="4195"/>
                </a:lnTo>
                <a:cubicBezTo>
                  <a:pt x="3309" y="4195"/>
                  <a:pt x="3336" y="4208"/>
                  <a:pt x="3354" y="4230"/>
                </a:cubicBezTo>
                <a:lnTo>
                  <a:pt x="3364" y="4242"/>
                </a:lnTo>
                <a:lnTo>
                  <a:pt x="3372" y="4250"/>
                </a:lnTo>
                <a:lnTo>
                  <a:pt x="3382" y="4261"/>
                </a:lnTo>
                <a:lnTo>
                  <a:pt x="3383" y="4263"/>
                </a:lnTo>
                <a:cubicBezTo>
                  <a:pt x="3389" y="4269"/>
                  <a:pt x="3395" y="4275"/>
                  <a:pt x="3399" y="4283"/>
                </a:cubicBezTo>
                <a:lnTo>
                  <a:pt x="3403" y="4290"/>
                </a:lnTo>
                <a:cubicBezTo>
                  <a:pt x="3406" y="4295"/>
                  <a:pt x="3408" y="4300"/>
                  <a:pt x="3410" y="4305"/>
                </a:cubicBezTo>
                <a:lnTo>
                  <a:pt x="3415" y="4319"/>
                </a:lnTo>
                <a:lnTo>
                  <a:pt x="3420" y="4333"/>
                </a:lnTo>
                <a:lnTo>
                  <a:pt x="3397" y="4298"/>
                </a:lnTo>
                <a:lnTo>
                  <a:pt x="3402" y="4303"/>
                </a:lnTo>
                <a:lnTo>
                  <a:pt x="3384" y="4288"/>
                </a:lnTo>
                <a:lnTo>
                  <a:pt x="3389" y="4291"/>
                </a:lnTo>
                <a:cubicBezTo>
                  <a:pt x="3400" y="4298"/>
                  <a:pt x="3410" y="4307"/>
                  <a:pt x="3418" y="4318"/>
                </a:cubicBezTo>
                <a:lnTo>
                  <a:pt x="3428" y="4332"/>
                </a:lnTo>
                <a:lnTo>
                  <a:pt x="3430" y="4333"/>
                </a:lnTo>
                <a:cubicBezTo>
                  <a:pt x="3437" y="4341"/>
                  <a:pt x="3443" y="4351"/>
                  <a:pt x="3447" y="4361"/>
                </a:cubicBezTo>
                <a:lnTo>
                  <a:pt x="3452" y="4373"/>
                </a:lnTo>
                <a:lnTo>
                  <a:pt x="3456" y="4381"/>
                </a:lnTo>
                <a:lnTo>
                  <a:pt x="3387" y="4326"/>
                </a:lnTo>
                <a:lnTo>
                  <a:pt x="3392" y="4327"/>
                </a:lnTo>
                <a:lnTo>
                  <a:pt x="3338" y="4332"/>
                </a:lnTo>
                <a:lnTo>
                  <a:pt x="3343" y="4330"/>
                </a:lnTo>
                <a:cubicBezTo>
                  <a:pt x="3392" y="4311"/>
                  <a:pt x="3448" y="4335"/>
                  <a:pt x="3468" y="4384"/>
                </a:cubicBezTo>
                <a:cubicBezTo>
                  <a:pt x="3487" y="4433"/>
                  <a:pt x="3463" y="4489"/>
                  <a:pt x="3414" y="4509"/>
                </a:cubicBezTo>
                <a:lnTo>
                  <a:pt x="3409" y="4511"/>
                </a:lnTo>
                <a:cubicBezTo>
                  <a:pt x="3392" y="4518"/>
                  <a:pt x="3373" y="4519"/>
                  <a:pt x="3355" y="4516"/>
                </a:cubicBezTo>
                <a:lnTo>
                  <a:pt x="3350" y="4515"/>
                </a:lnTo>
                <a:cubicBezTo>
                  <a:pt x="3319" y="4509"/>
                  <a:pt x="3294" y="4488"/>
                  <a:pt x="3281" y="4460"/>
                </a:cubicBezTo>
                <a:lnTo>
                  <a:pt x="3275" y="4446"/>
                </a:lnTo>
                <a:lnTo>
                  <a:pt x="3270" y="4434"/>
                </a:lnTo>
                <a:lnTo>
                  <a:pt x="3287" y="4462"/>
                </a:lnTo>
                <a:lnTo>
                  <a:pt x="3271" y="4443"/>
                </a:lnTo>
                <a:lnTo>
                  <a:pt x="3261" y="4429"/>
                </a:lnTo>
                <a:lnTo>
                  <a:pt x="3290" y="4456"/>
                </a:lnTo>
                <a:lnTo>
                  <a:pt x="3285" y="4453"/>
                </a:lnTo>
                <a:cubicBezTo>
                  <a:pt x="3278" y="4449"/>
                  <a:pt x="3272" y="4444"/>
                  <a:pt x="3267" y="4438"/>
                </a:cubicBezTo>
                <a:lnTo>
                  <a:pt x="3262" y="4433"/>
                </a:lnTo>
                <a:cubicBezTo>
                  <a:pt x="3252" y="4423"/>
                  <a:pt x="3244" y="4411"/>
                  <a:pt x="3239" y="4398"/>
                </a:cubicBezTo>
                <a:lnTo>
                  <a:pt x="3234" y="4384"/>
                </a:lnTo>
                <a:lnTo>
                  <a:pt x="3229" y="4370"/>
                </a:lnTo>
                <a:lnTo>
                  <a:pt x="3236" y="4385"/>
                </a:lnTo>
                <a:lnTo>
                  <a:pt x="3232" y="4378"/>
                </a:lnTo>
                <a:lnTo>
                  <a:pt x="3248" y="4398"/>
                </a:lnTo>
                <a:lnTo>
                  <a:pt x="3239" y="4390"/>
                </a:lnTo>
                <a:lnTo>
                  <a:pt x="3229" y="4379"/>
                </a:lnTo>
                <a:lnTo>
                  <a:pt x="3217" y="4365"/>
                </a:lnTo>
                <a:lnTo>
                  <a:pt x="3207" y="4353"/>
                </a:lnTo>
                <a:lnTo>
                  <a:pt x="3280" y="4387"/>
                </a:lnTo>
                <a:lnTo>
                  <a:pt x="3276" y="4387"/>
                </a:lnTo>
                <a:lnTo>
                  <a:pt x="3271" y="4387"/>
                </a:lnTo>
                <a:cubicBezTo>
                  <a:pt x="3240" y="4387"/>
                  <a:pt x="3211" y="4372"/>
                  <a:pt x="3193" y="4347"/>
                </a:cubicBezTo>
                <a:lnTo>
                  <a:pt x="3188" y="4340"/>
                </a:lnTo>
                <a:cubicBezTo>
                  <a:pt x="3185" y="4336"/>
                  <a:pt x="3183" y="4332"/>
                  <a:pt x="3181" y="4327"/>
                </a:cubicBezTo>
                <a:lnTo>
                  <a:pt x="3177" y="4319"/>
                </a:lnTo>
                <a:lnTo>
                  <a:pt x="3167" y="4300"/>
                </a:lnTo>
                <a:lnTo>
                  <a:pt x="3187" y="4327"/>
                </a:lnTo>
                <a:lnTo>
                  <a:pt x="3177" y="4318"/>
                </a:lnTo>
                <a:lnTo>
                  <a:pt x="3309" y="4314"/>
                </a:lnTo>
                <a:lnTo>
                  <a:pt x="3305" y="4318"/>
                </a:lnTo>
                <a:cubicBezTo>
                  <a:pt x="3300" y="4324"/>
                  <a:pt x="3294" y="4329"/>
                  <a:pt x="3287" y="4333"/>
                </a:cubicBezTo>
                <a:lnTo>
                  <a:pt x="3282" y="4336"/>
                </a:lnTo>
                <a:cubicBezTo>
                  <a:pt x="3244" y="4358"/>
                  <a:pt x="3196" y="4352"/>
                  <a:pt x="3165" y="4321"/>
                </a:cubicBezTo>
                <a:lnTo>
                  <a:pt x="3160" y="4316"/>
                </a:lnTo>
                <a:cubicBezTo>
                  <a:pt x="3156" y="4313"/>
                  <a:pt x="3152" y="4309"/>
                  <a:pt x="3149" y="4304"/>
                </a:cubicBezTo>
                <a:lnTo>
                  <a:pt x="3144" y="4297"/>
                </a:lnTo>
                <a:lnTo>
                  <a:pt x="3162" y="4316"/>
                </a:lnTo>
                <a:lnTo>
                  <a:pt x="3157" y="4312"/>
                </a:lnTo>
                <a:cubicBezTo>
                  <a:pt x="3152" y="4308"/>
                  <a:pt x="3148" y="4304"/>
                  <a:pt x="3144" y="4299"/>
                </a:cubicBezTo>
                <a:lnTo>
                  <a:pt x="3139" y="4293"/>
                </a:lnTo>
                <a:cubicBezTo>
                  <a:pt x="3132" y="4285"/>
                  <a:pt x="3127" y="4276"/>
                  <a:pt x="3123" y="4266"/>
                </a:cubicBezTo>
                <a:lnTo>
                  <a:pt x="3119" y="4255"/>
                </a:lnTo>
                <a:lnTo>
                  <a:pt x="3114" y="4243"/>
                </a:lnTo>
                <a:lnTo>
                  <a:pt x="3179" y="4300"/>
                </a:lnTo>
                <a:lnTo>
                  <a:pt x="3175" y="4299"/>
                </a:lnTo>
                <a:lnTo>
                  <a:pt x="3217" y="4300"/>
                </a:lnTo>
                <a:lnTo>
                  <a:pt x="3221" y="4298"/>
                </a:lnTo>
                <a:lnTo>
                  <a:pt x="3211" y="4301"/>
                </a:lnTo>
                <a:cubicBezTo>
                  <a:pt x="3176" y="4312"/>
                  <a:pt x="3137" y="4301"/>
                  <a:pt x="3112" y="4274"/>
                </a:cubicBezTo>
                <a:lnTo>
                  <a:pt x="3102" y="4263"/>
                </a:lnTo>
                <a:cubicBezTo>
                  <a:pt x="3094" y="4254"/>
                  <a:pt x="3088" y="4244"/>
                  <a:pt x="3084" y="4233"/>
                </a:cubicBezTo>
                <a:lnTo>
                  <a:pt x="3080" y="4222"/>
                </a:lnTo>
                <a:lnTo>
                  <a:pt x="3075" y="4210"/>
                </a:lnTo>
                <a:lnTo>
                  <a:pt x="3096" y="4241"/>
                </a:lnTo>
                <a:lnTo>
                  <a:pt x="3092" y="4237"/>
                </a:lnTo>
                <a:lnTo>
                  <a:pt x="3124" y="4259"/>
                </a:lnTo>
                <a:lnTo>
                  <a:pt x="3119" y="4257"/>
                </a:lnTo>
                <a:cubicBezTo>
                  <a:pt x="3114" y="4255"/>
                  <a:pt x="3109" y="4252"/>
                  <a:pt x="3105" y="4250"/>
                </a:cubicBezTo>
                <a:lnTo>
                  <a:pt x="3095" y="4244"/>
                </a:lnTo>
                <a:lnTo>
                  <a:pt x="3144" y="4257"/>
                </a:lnTo>
                <a:lnTo>
                  <a:pt x="3139" y="4257"/>
                </a:lnTo>
                <a:cubicBezTo>
                  <a:pt x="3127" y="4257"/>
                  <a:pt x="3115" y="4255"/>
                  <a:pt x="3104" y="4251"/>
                </a:cubicBezTo>
                <a:lnTo>
                  <a:pt x="3099" y="4249"/>
                </a:lnTo>
                <a:cubicBezTo>
                  <a:pt x="3076" y="4239"/>
                  <a:pt x="3057" y="4222"/>
                  <a:pt x="3047" y="4199"/>
                </a:cubicBezTo>
                <a:lnTo>
                  <a:pt x="3042" y="4188"/>
                </a:lnTo>
                <a:lnTo>
                  <a:pt x="3037" y="4177"/>
                </a:lnTo>
                <a:lnTo>
                  <a:pt x="3143" y="4232"/>
                </a:lnTo>
                <a:lnTo>
                  <a:pt x="3138" y="4233"/>
                </a:lnTo>
                <a:lnTo>
                  <a:pt x="3155" y="4228"/>
                </a:lnTo>
                <a:lnTo>
                  <a:pt x="3150" y="4230"/>
                </a:lnTo>
                <a:cubicBezTo>
                  <a:pt x="3108" y="4246"/>
                  <a:pt x="3060" y="4231"/>
                  <a:pt x="3035" y="4194"/>
                </a:cubicBezTo>
                <a:lnTo>
                  <a:pt x="3027" y="4181"/>
                </a:lnTo>
                <a:lnTo>
                  <a:pt x="3022" y="4172"/>
                </a:lnTo>
                <a:lnTo>
                  <a:pt x="3012" y="4154"/>
                </a:lnTo>
                <a:lnTo>
                  <a:pt x="3035" y="4182"/>
                </a:lnTo>
                <a:lnTo>
                  <a:pt x="3023" y="4171"/>
                </a:lnTo>
                <a:lnTo>
                  <a:pt x="3018" y="4166"/>
                </a:lnTo>
                <a:cubicBezTo>
                  <a:pt x="3005" y="4153"/>
                  <a:pt x="2996" y="4137"/>
                  <a:pt x="2992" y="4119"/>
                </a:cubicBezTo>
                <a:lnTo>
                  <a:pt x="2990" y="4111"/>
                </a:lnTo>
                <a:lnTo>
                  <a:pt x="2986" y="4094"/>
                </a:lnTo>
                <a:lnTo>
                  <a:pt x="2984" y="4083"/>
                </a:lnTo>
                <a:lnTo>
                  <a:pt x="2996" y="4115"/>
                </a:lnTo>
                <a:lnTo>
                  <a:pt x="2993" y="4110"/>
                </a:lnTo>
                <a:lnTo>
                  <a:pt x="3161" y="4103"/>
                </a:lnTo>
                <a:lnTo>
                  <a:pt x="3159" y="4107"/>
                </a:lnTo>
                <a:lnTo>
                  <a:pt x="3168" y="4082"/>
                </a:lnTo>
                <a:lnTo>
                  <a:pt x="3164" y="4101"/>
                </a:lnTo>
                <a:lnTo>
                  <a:pt x="3161" y="4113"/>
                </a:lnTo>
                <a:lnTo>
                  <a:pt x="3159" y="4120"/>
                </a:lnTo>
                <a:cubicBezTo>
                  <a:pt x="3151" y="4149"/>
                  <a:pt x="3129" y="4172"/>
                  <a:pt x="3102" y="4183"/>
                </a:cubicBezTo>
                <a:cubicBezTo>
                  <a:pt x="3074" y="4194"/>
                  <a:pt x="3043" y="4191"/>
                  <a:pt x="3017" y="4176"/>
                </a:cubicBezTo>
                <a:lnTo>
                  <a:pt x="3012" y="4173"/>
                </a:lnTo>
                <a:cubicBezTo>
                  <a:pt x="2998" y="4164"/>
                  <a:pt x="2986" y="4152"/>
                  <a:pt x="2978" y="4137"/>
                </a:cubicBezTo>
                <a:lnTo>
                  <a:pt x="2968" y="4118"/>
                </a:lnTo>
                <a:lnTo>
                  <a:pt x="2959" y="4097"/>
                </a:lnTo>
                <a:lnTo>
                  <a:pt x="2949" y="4075"/>
                </a:lnTo>
                <a:lnTo>
                  <a:pt x="2956" y="4087"/>
                </a:lnTo>
                <a:lnTo>
                  <a:pt x="2947" y="4073"/>
                </a:lnTo>
                <a:cubicBezTo>
                  <a:pt x="2944" y="4069"/>
                  <a:pt x="2942" y="4065"/>
                  <a:pt x="2940" y="4061"/>
                </a:cubicBezTo>
                <a:lnTo>
                  <a:pt x="2937" y="4053"/>
                </a:lnTo>
                <a:lnTo>
                  <a:pt x="2932" y="4043"/>
                </a:lnTo>
                <a:lnTo>
                  <a:pt x="2944" y="4062"/>
                </a:lnTo>
                <a:lnTo>
                  <a:pt x="2945" y="4062"/>
                </a:lnTo>
                <a:lnTo>
                  <a:pt x="2934" y="4051"/>
                </a:lnTo>
                <a:lnTo>
                  <a:pt x="2923" y="4038"/>
                </a:lnTo>
                <a:lnTo>
                  <a:pt x="2907" y="4017"/>
                </a:lnTo>
                <a:lnTo>
                  <a:pt x="2902" y="4009"/>
                </a:lnTo>
                <a:lnTo>
                  <a:pt x="2916" y="4026"/>
                </a:lnTo>
                <a:lnTo>
                  <a:pt x="2911" y="4021"/>
                </a:lnTo>
                <a:lnTo>
                  <a:pt x="3057" y="4009"/>
                </a:lnTo>
                <a:lnTo>
                  <a:pt x="3047" y="4022"/>
                </a:lnTo>
                <a:lnTo>
                  <a:pt x="3042" y="4028"/>
                </a:lnTo>
                <a:cubicBezTo>
                  <a:pt x="3022" y="4052"/>
                  <a:pt x="2991" y="4065"/>
                  <a:pt x="2959" y="4062"/>
                </a:cubicBezTo>
                <a:cubicBezTo>
                  <a:pt x="2928" y="4059"/>
                  <a:pt x="2900" y="4041"/>
                  <a:pt x="2885" y="4013"/>
                </a:cubicBezTo>
                <a:lnTo>
                  <a:pt x="2880" y="4004"/>
                </a:lnTo>
                <a:lnTo>
                  <a:pt x="2875" y="3995"/>
                </a:lnTo>
                <a:lnTo>
                  <a:pt x="3016" y="4025"/>
                </a:lnTo>
                <a:lnTo>
                  <a:pt x="3012" y="4028"/>
                </a:lnTo>
                <a:lnTo>
                  <a:pt x="3022" y="4019"/>
                </a:lnTo>
                <a:lnTo>
                  <a:pt x="3017" y="4024"/>
                </a:lnTo>
                <a:cubicBezTo>
                  <a:pt x="3008" y="4034"/>
                  <a:pt x="2997" y="4041"/>
                  <a:pt x="2985" y="4046"/>
                </a:cubicBezTo>
                <a:lnTo>
                  <a:pt x="2980" y="4048"/>
                </a:lnTo>
                <a:cubicBezTo>
                  <a:pt x="2957" y="4057"/>
                  <a:pt x="2932" y="4057"/>
                  <a:pt x="2909" y="4048"/>
                </a:cubicBezTo>
                <a:lnTo>
                  <a:pt x="2904" y="4046"/>
                </a:lnTo>
                <a:cubicBezTo>
                  <a:pt x="2879" y="4036"/>
                  <a:pt x="2860" y="4017"/>
                  <a:pt x="2850" y="3992"/>
                </a:cubicBezTo>
                <a:lnTo>
                  <a:pt x="2849" y="3989"/>
                </a:lnTo>
                <a:lnTo>
                  <a:pt x="2846" y="3982"/>
                </a:lnTo>
                <a:lnTo>
                  <a:pt x="2843" y="3975"/>
                </a:lnTo>
                <a:lnTo>
                  <a:pt x="2852" y="3991"/>
                </a:lnTo>
                <a:lnTo>
                  <a:pt x="2850" y="3988"/>
                </a:lnTo>
                <a:lnTo>
                  <a:pt x="3015" y="3977"/>
                </a:lnTo>
                <a:lnTo>
                  <a:pt x="3013" y="3981"/>
                </a:lnTo>
                <a:lnTo>
                  <a:pt x="3019" y="3969"/>
                </a:lnTo>
                <a:lnTo>
                  <a:pt x="3018" y="3971"/>
                </a:lnTo>
                <a:lnTo>
                  <a:pt x="3016" y="3979"/>
                </a:lnTo>
                <a:cubicBezTo>
                  <a:pt x="3013" y="3988"/>
                  <a:pt x="3010" y="3997"/>
                  <a:pt x="3005" y="4005"/>
                </a:cubicBezTo>
                <a:lnTo>
                  <a:pt x="3002" y="4010"/>
                </a:lnTo>
                <a:cubicBezTo>
                  <a:pt x="2976" y="4053"/>
                  <a:pt x="2921" y="4069"/>
                  <a:pt x="2877" y="4046"/>
                </a:cubicBezTo>
                <a:lnTo>
                  <a:pt x="2875" y="4045"/>
                </a:lnTo>
                <a:cubicBezTo>
                  <a:pt x="2854" y="4035"/>
                  <a:pt x="2837" y="4017"/>
                  <a:pt x="2828" y="3995"/>
                </a:cubicBezTo>
                <a:lnTo>
                  <a:pt x="2826" y="3990"/>
                </a:lnTo>
                <a:lnTo>
                  <a:pt x="2834" y="4005"/>
                </a:lnTo>
                <a:lnTo>
                  <a:pt x="2829" y="3997"/>
                </a:lnTo>
                <a:lnTo>
                  <a:pt x="2946" y="4036"/>
                </a:lnTo>
                <a:lnTo>
                  <a:pt x="2941" y="4038"/>
                </a:lnTo>
                <a:lnTo>
                  <a:pt x="2965" y="4023"/>
                </a:lnTo>
                <a:lnTo>
                  <a:pt x="2960" y="4027"/>
                </a:lnTo>
                <a:cubicBezTo>
                  <a:pt x="2929" y="4052"/>
                  <a:pt x="2885" y="4055"/>
                  <a:pt x="2851" y="4035"/>
                </a:cubicBezTo>
                <a:lnTo>
                  <a:pt x="2835" y="4024"/>
                </a:lnTo>
                <a:lnTo>
                  <a:pt x="2830" y="4020"/>
                </a:lnTo>
                <a:lnTo>
                  <a:pt x="2872" y="4040"/>
                </a:lnTo>
                <a:lnTo>
                  <a:pt x="2862" y="4038"/>
                </a:lnTo>
                <a:lnTo>
                  <a:pt x="2954" y="4005"/>
                </a:lnTo>
                <a:lnTo>
                  <a:pt x="2943" y="4017"/>
                </a:lnTo>
                <a:lnTo>
                  <a:pt x="2938" y="4022"/>
                </a:lnTo>
                <a:cubicBezTo>
                  <a:pt x="2919" y="4042"/>
                  <a:pt x="2892" y="4052"/>
                  <a:pt x="2865" y="4050"/>
                </a:cubicBezTo>
                <a:cubicBezTo>
                  <a:pt x="2838" y="4049"/>
                  <a:pt x="2813" y="4036"/>
                  <a:pt x="2796" y="4014"/>
                </a:cubicBezTo>
                <a:lnTo>
                  <a:pt x="2785" y="4000"/>
                </a:lnTo>
                <a:lnTo>
                  <a:pt x="2780" y="3992"/>
                </a:lnTo>
                <a:lnTo>
                  <a:pt x="2775" y="3984"/>
                </a:lnTo>
                <a:lnTo>
                  <a:pt x="2789" y="4001"/>
                </a:lnTo>
                <a:lnTo>
                  <a:pt x="2784" y="3996"/>
                </a:lnTo>
                <a:lnTo>
                  <a:pt x="2919" y="3996"/>
                </a:lnTo>
                <a:lnTo>
                  <a:pt x="2917" y="3998"/>
                </a:lnTo>
                <a:lnTo>
                  <a:pt x="2932" y="3980"/>
                </a:lnTo>
                <a:lnTo>
                  <a:pt x="2929" y="3985"/>
                </a:lnTo>
                <a:lnTo>
                  <a:pt x="2926" y="3990"/>
                </a:lnTo>
                <a:cubicBezTo>
                  <a:pt x="2916" y="4006"/>
                  <a:pt x="2903" y="4018"/>
                  <a:pt x="2886" y="4026"/>
                </a:cubicBezTo>
                <a:lnTo>
                  <a:pt x="2884" y="4027"/>
                </a:lnTo>
                <a:cubicBezTo>
                  <a:pt x="2837" y="4051"/>
                  <a:pt x="2779" y="4032"/>
                  <a:pt x="2756" y="3984"/>
                </a:cubicBezTo>
                <a:lnTo>
                  <a:pt x="2750" y="3971"/>
                </a:lnTo>
                <a:lnTo>
                  <a:pt x="2745" y="3960"/>
                </a:lnTo>
                <a:lnTo>
                  <a:pt x="2740" y="3945"/>
                </a:lnTo>
                <a:lnTo>
                  <a:pt x="2808" y="4008"/>
                </a:lnTo>
                <a:lnTo>
                  <a:pt x="2804" y="4007"/>
                </a:lnTo>
                <a:lnTo>
                  <a:pt x="2863" y="4003"/>
                </a:lnTo>
                <a:lnTo>
                  <a:pt x="2865" y="4001"/>
                </a:lnTo>
                <a:lnTo>
                  <a:pt x="2848" y="4010"/>
                </a:lnTo>
                <a:lnTo>
                  <a:pt x="2843" y="4012"/>
                </a:lnTo>
                <a:cubicBezTo>
                  <a:pt x="2820" y="4021"/>
                  <a:pt x="2795" y="4021"/>
                  <a:pt x="2772" y="4012"/>
                </a:cubicBezTo>
                <a:lnTo>
                  <a:pt x="2767" y="4010"/>
                </a:lnTo>
                <a:cubicBezTo>
                  <a:pt x="2742" y="4000"/>
                  <a:pt x="2722" y="3980"/>
                  <a:pt x="2713" y="3955"/>
                </a:cubicBezTo>
                <a:lnTo>
                  <a:pt x="2704" y="3931"/>
                </a:lnTo>
                <a:lnTo>
                  <a:pt x="2702" y="3923"/>
                </a:lnTo>
                <a:lnTo>
                  <a:pt x="2719" y="3957"/>
                </a:lnTo>
                <a:lnTo>
                  <a:pt x="2716" y="3953"/>
                </a:lnTo>
                <a:lnTo>
                  <a:pt x="2867" y="3955"/>
                </a:lnTo>
                <a:lnTo>
                  <a:pt x="2867" y="3956"/>
                </a:lnTo>
                <a:lnTo>
                  <a:pt x="2862" y="3963"/>
                </a:lnTo>
                <a:cubicBezTo>
                  <a:pt x="2838" y="3997"/>
                  <a:pt x="2795" y="4011"/>
                  <a:pt x="2756" y="3999"/>
                </a:cubicBezTo>
                <a:lnTo>
                  <a:pt x="2746" y="3996"/>
                </a:lnTo>
                <a:cubicBezTo>
                  <a:pt x="2724" y="3990"/>
                  <a:pt x="2704" y="3975"/>
                  <a:pt x="2692" y="3955"/>
                </a:cubicBezTo>
                <a:lnTo>
                  <a:pt x="2687" y="3947"/>
                </a:lnTo>
                <a:lnTo>
                  <a:pt x="2682" y="3939"/>
                </a:lnTo>
                <a:lnTo>
                  <a:pt x="2728" y="3978"/>
                </a:lnTo>
                <a:lnTo>
                  <a:pt x="2723" y="3976"/>
                </a:lnTo>
                <a:lnTo>
                  <a:pt x="2718" y="3974"/>
                </a:lnTo>
                <a:cubicBezTo>
                  <a:pt x="2695" y="3964"/>
                  <a:pt x="2676" y="3946"/>
                  <a:pt x="2666" y="3923"/>
                </a:cubicBezTo>
                <a:lnTo>
                  <a:pt x="2662" y="3914"/>
                </a:lnTo>
                <a:lnTo>
                  <a:pt x="2671" y="3931"/>
                </a:lnTo>
                <a:lnTo>
                  <a:pt x="2666" y="3924"/>
                </a:lnTo>
                <a:lnTo>
                  <a:pt x="2804" y="3943"/>
                </a:lnTo>
                <a:lnTo>
                  <a:pt x="2793" y="3952"/>
                </a:lnTo>
                <a:lnTo>
                  <a:pt x="2790" y="3954"/>
                </a:lnTo>
                <a:cubicBezTo>
                  <a:pt x="2761" y="3973"/>
                  <a:pt x="2724" y="3976"/>
                  <a:pt x="2694" y="3960"/>
                </a:cubicBezTo>
                <a:lnTo>
                  <a:pt x="2692" y="3959"/>
                </a:lnTo>
                <a:cubicBezTo>
                  <a:pt x="2666" y="3947"/>
                  <a:pt x="2648" y="3924"/>
                  <a:pt x="2641" y="3897"/>
                </a:cubicBezTo>
                <a:lnTo>
                  <a:pt x="2640" y="3891"/>
                </a:lnTo>
                <a:lnTo>
                  <a:pt x="2635" y="3873"/>
                </a:lnTo>
                <a:lnTo>
                  <a:pt x="2632" y="3855"/>
                </a:lnTo>
                <a:lnTo>
                  <a:pt x="2631" y="3848"/>
                </a:lnTo>
                <a:lnTo>
                  <a:pt x="2626" y="3836"/>
                </a:lnTo>
                <a:lnTo>
                  <a:pt x="2657" y="3876"/>
                </a:lnTo>
                <a:lnTo>
                  <a:pt x="2653" y="3873"/>
                </a:lnTo>
                <a:lnTo>
                  <a:pt x="2692" y="3891"/>
                </a:lnTo>
                <a:lnTo>
                  <a:pt x="2687" y="3890"/>
                </a:lnTo>
                <a:cubicBezTo>
                  <a:pt x="2668" y="3886"/>
                  <a:pt x="2651" y="3877"/>
                  <a:pt x="2638" y="3863"/>
                </a:cubicBezTo>
                <a:lnTo>
                  <a:pt x="2628" y="3853"/>
                </a:lnTo>
                <a:lnTo>
                  <a:pt x="2677" y="3880"/>
                </a:lnTo>
                <a:lnTo>
                  <a:pt x="2672" y="3879"/>
                </a:lnTo>
                <a:lnTo>
                  <a:pt x="2667" y="3878"/>
                </a:lnTo>
                <a:cubicBezTo>
                  <a:pt x="2645" y="3873"/>
                  <a:pt x="2626" y="3862"/>
                  <a:pt x="2612" y="3845"/>
                </a:cubicBezTo>
                <a:lnTo>
                  <a:pt x="2602" y="3833"/>
                </a:lnTo>
                <a:lnTo>
                  <a:pt x="2604" y="3835"/>
                </a:lnTo>
                <a:lnTo>
                  <a:pt x="2599" y="3828"/>
                </a:lnTo>
                <a:lnTo>
                  <a:pt x="2585" y="3815"/>
                </a:lnTo>
                <a:lnTo>
                  <a:pt x="2575" y="3804"/>
                </a:lnTo>
                <a:lnTo>
                  <a:pt x="2619" y="3831"/>
                </a:lnTo>
                <a:lnTo>
                  <a:pt x="2597" y="3824"/>
                </a:lnTo>
                <a:lnTo>
                  <a:pt x="2588" y="3820"/>
                </a:lnTo>
                <a:cubicBezTo>
                  <a:pt x="2569" y="3812"/>
                  <a:pt x="2554" y="3797"/>
                  <a:pt x="2544" y="3779"/>
                </a:cubicBezTo>
                <a:lnTo>
                  <a:pt x="2541" y="3774"/>
                </a:lnTo>
                <a:lnTo>
                  <a:pt x="2536" y="3766"/>
                </a:lnTo>
                <a:lnTo>
                  <a:pt x="2599" y="3810"/>
                </a:lnTo>
                <a:lnTo>
                  <a:pt x="2594" y="3809"/>
                </a:lnTo>
                <a:lnTo>
                  <a:pt x="2612" y="3810"/>
                </a:lnTo>
                <a:lnTo>
                  <a:pt x="2607" y="3810"/>
                </a:lnTo>
                <a:cubicBezTo>
                  <a:pt x="2590" y="3810"/>
                  <a:pt x="2573" y="3806"/>
                  <a:pt x="2558" y="3797"/>
                </a:cubicBezTo>
                <a:lnTo>
                  <a:pt x="2548" y="3791"/>
                </a:lnTo>
                <a:lnTo>
                  <a:pt x="2562" y="3798"/>
                </a:lnTo>
                <a:lnTo>
                  <a:pt x="2552" y="3794"/>
                </a:lnTo>
                <a:cubicBezTo>
                  <a:pt x="2540" y="3789"/>
                  <a:pt x="2529" y="3782"/>
                  <a:pt x="2520" y="3772"/>
                </a:cubicBezTo>
                <a:lnTo>
                  <a:pt x="2516" y="3768"/>
                </a:lnTo>
                <a:lnTo>
                  <a:pt x="2565" y="3795"/>
                </a:lnTo>
                <a:lnTo>
                  <a:pt x="2560" y="3794"/>
                </a:lnTo>
                <a:lnTo>
                  <a:pt x="2638" y="3774"/>
                </a:lnTo>
                <a:lnTo>
                  <a:pt x="2623" y="3786"/>
                </a:lnTo>
                <a:lnTo>
                  <a:pt x="2618" y="3789"/>
                </a:lnTo>
                <a:cubicBezTo>
                  <a:pt x="2580" y="3811"/>
                  <a:pt x="2532" y="3805"/>
                  <a:pt x="2501" y="3774"/>
                </a:cubicBezTo>
                <a:lnTo>
                  <a:pt x="2490" y="3763"/>
                </a:lnTo>
                <a:lnTo>
                  <a:pt x="2485" y="3757"/>
                </a:lnTo>
                <a:lnTo>
                  <a:pt x="2577" y="3790"/>
                </a:lnTo>
                <a:lnTo>
                  <a:pt x="2572" y="3791"/>
                </a:lnTo>
                <a:lnTo>
                  <a:pt x="2589" y="3786"/>
                </a:lnTo>
                <a:lnTo>
                  <a:pt x="2584" y="3788"/>
                </a:lnTo>
                <a:cubicBezTo>
                  <a:pt x="2569" y="3793"/>
                  <a:pt x="2554" y="3796"/>
                  <a:pt x="2538" y="3794"/>
                </a:cubicBezTo>
                <a:lnTo>
                  <a:pt x="2529" y="3793"/>
                </a:lnTo>
                <a:cubicBezTo>
                  <a:pt x="2504" y="3790"/>
                  <a:pt x="2482" y="3778"/>
                  <a:pt x="2466" y="3759"/>
                </a:cubicBezTo>
                <a:lnTo>
                  <a:pt x="2461" y="3753"/>
                </a:lnTo>
                <a:lnTo>
                  <a:pt x="2456" y="3747"/>
                </a:lnTo>
                <a:lnTo>
                  <a:pt x="2502" y="3777"/>
                </a:lnTo>
                <a:lnTo>
                  <a:pt x="2492" y="3774"/>
                </a:lnTo>
                <a:lnTo>
                  <a:pt x="2587" y="3750"/>
                </a:lnTo>
                <a:lnTo>
                  <a:pt x="2574" y="3762"/>
                </a:lnTo>
                <a:lnTo>
                  <a:pt x="2569" y="3766"/>
                </a:lnTo>
                <a:cubicBezTo>
                  <a:pt x="2535" y="3794"/>
                  <a:pt x="2487" y="3795"/>
                  <a:pt x="2452" y="3768"/>
                </a:cubicBezTo>
                <a:lnTo>
                  <a:pt x="2456" y="3771"/>
                </a:lnTo>
                <a:lnTo>
                  <a:pt x="2458" y="3771"/>
                </a:lnTo>
                <a:lnTo>
                  <a:pt x="2448" y="3766"/>
                </a:lnTo>
                <a:cubicBezTo>
                  <a:pt x="2436" y="3760"/>
                  <a:pt x="2425" y="3752"/>
                  <a:pt x="2417" y="3742"/>
                </a:cubicBezTo>
                <a:lnTo>
                  <a:pt x="2412" y="3736"/>
                </a:lnTo>
                <a:lnTo>
                  <a:pt x="2425" y="3749"/>
                </a:lnTo>
                <a:lnTo>
                  <a:pt x="2420" y="3745"/>
                </a:lnTo>
                <a:lnTo>
                  <a:pt x="2530" y="3753"/>
                </a:lnTo>
                <a:lnTo>
                  <a:pt x="2525" y="3756"/>
                </a:lnTo>
                <a:lnTo>
                  <a:pt x="2543" y="3741"/>
                </a:lnTo>
                <a:lnTo>
                  <a:pt x="2538" y="3746"/>
                </a:lnTo>
                <a:cubicBezTo>
                  <a:pt x="2513" y="3772"/>
                  <a:pt x="2475" y="3781"/>
                  <a:pt x="2440" y="3770"/>
                </a:cubicBezTo>
                <a:lnTo>
                  <a:pt x="2434" y="3767"/>
                </a:lnTo>
                <a:lnTo>
                  <a:pt x="2424" y="3764"/>
                </a:lnTo>
                <a:cubicBezTo>
                  <a:pt x="2416" y="3762"/>
                  <a:pt x="2409" y="3759"/>
                  <a:pt x="2402" y="3755"/>
                </a:cubicBezTo>
                <a:lnTo>
                  <a:pt x="2397" y="3752"/>
                </a:lnTo>
                <a:lnTo>
                  <a:pt x="2392" y="3749"/>
                </a:lnTo>
                <a:lnTo>
                  <a:pt x="2509" y="3734"/>
                </a:lnTo>
                <a:lnTo>
                  <a:pt x="2496" y="3746"/>
                </a:lnTo>
                <a:lnTo>
                  <a:pt x="2491" y="3750"/>
                </a:lnTo>
                <a:cubicBezTo>
                  <a:pt x="2462" y="3774"/>
                  <a:pt x="2422" y="3778"/>
                  <a:pt x="2389" y="3761"/>
                </a:cubicBezTo>
                <a:lnTo>
                  <a:pt x="2385" y="3759"/>
                </a:lnTo>
                <a:cubicBezTo>
                  <a:pt x="2373" y="3753"/>
                  <a:pt x="2362" y="3745"/>
                  <a:pt x="2354" y="3735"/>
                </a:cubicBezTo>
                <a:lnTo>
                  <a:pt x="2344" y="3723"/>
                </a:lnTo>
                <a:lnTo>
                  <a:pt x="2339" y="3716"/>
                </a:lnTo>
                <a:lnTo>
                  <a:pt x="2357" y="3735"/>
                </a:lnTo>
                <a:lnTo>
                  <a:pt x="2352" y="3731"/>
                </a:lnTo>
                <a:lnTo>
                  <a:pt x="2448" y="3746"/>
                </a:lnTo>
                <a:lnTo>
                  <a:pt x="2443" y="3748"/>
                </a:lnTo>
                <a:cubicBezTo>
                  <a:pt x="2438" y="3750"/>
                  <a:pt x="2432" y="3751"/>
                  <a:pt x="2426" y="3753"/>
                </a:cubicBezTo>
                <a:lnTo>
                  <a:pt x="2421" y="3754"/>
                </a:lnTo>
                <a:cubicBezTo>
                  <a:pt x="2398" y="3758"/>
                  <a:pt x="2374" y="3754"/>
                  <a:pt x="2353" y="3742"/>
                </a:cubicBezTo>
                <a:lnTo>
                  <a:pt x="2348" y="3739"/>
                </a:lnTo>
                <a:cubicBezTo>
                  <a:pt x="2341" y="3735"/>
                  <a:pt x="2335" y="3730"/>
                  <a:pt x="2330" y="3724"/>
                </a:cubicBezTo>
                <a:lnTo>
                  <a:pt x="2325" y="3719"/>
                </a:lnTo>
                <a:lnTo>
                  <a:pt x="2369" y="3745"/>
                </a:lnTo>
                <a:lnTo>
                  <a:pt x="2353" y="3740"/>
                </a:lnTo>
                <a:lnTo>
                  <a:pt x="2348" y="3738"/>
                </a:lnTo>
                <a:cubicBezTo>
                  <a:pt x="2331" y="3731"/>
                  <a:pt x="2316" y="3719"/>
                  <a:pt x="2305" y="3704"/>
                </a:cubicBezTo>
                <a:lnTo>
                  <a:pt x="2297" y="3692"/>
                </a:lnTo>
                <a:lnTo>
                  <a:pt x="2292" y="3684"/>
                </a:lnTo>
                <a:lnTo>
                  <a:pt x="2318" y="3712"/>
                </a:lnTo>
                <a:lnTo>
                  <a:pt x="2308" y="3705"/>
                </a:lnTo>
                <a:lnTo>
                  <a:pt x="2382" y="3721"/>
                </a:lnTo>
                <a:lnTo>
                  <a:pt x="2377" y="3722"/>
                </a:lnTo>
                <a:lnTo>
                  <a:pt x="2372" y="3723"/>
                </a:lnTo>
                <a:cubicBezTo>
                  <a:pt x="2347" y="3728"/>
                  <a:pt x="2321" y="3722"/>
                  <a:pt x="2300" y="3708"/>
                </a:cubicBezTo>
                <a:lnTo>
                  <a:pt x="2291" y="3702"/>
                </a:lnTo>
                <a:cubicBezTo>
                  <a:pt x="2276" y="3692"/>
                  <a:pt x="2264" y="3679"/>
                  <a:pt x="2257" y="3662"/>
                </a:cubicBezTo>
                <a:lnTo>
                  <a:pt x="2252" y="3651"/>
                </a:lnTo>
                <a:lnTo>
                  <a:pt x="2247" y="3640"/>
                </a:lnTo>
                <a:lnTo>
                  <a:pt x="2270" y="3672"/>
                </a:lnTo>
                <a:lnTo>
                  <a:pt x="2260" y="3663"/>
                </a:lnTo>
                <a:lnTo>
                  <a:pt x="2315" y="3687"/>
                </a:lnTo>
                <a:lnTo>
                  <a:pt x="2305" y="3686"/>
                </a:lnTo>
                <a:lnTo>
                  <a:pt x="2350" y="3680"/>
                </a:lnTo>
                <a:lnTo>
                  <a:pt x="2340" y="3684"/>
                </a:lnTo>
                <a:cubicBezTo>
                  <a:pt x="2329" y="3688"/>
                  <a:pt x="2317" y="3690"/>
                  <a:pt x="2304" y="3690"/>
                </a:cubicBezTo>
                <a:lnTo>
                  <a:pt x="2300" y="3690"/>
                </a:lnTo>
                <a:cubicBezTo>
                  <a:pt x="2279" y="3690"/>
                  <a:pt x="2258" y="3683"/>
                  <a:pt x="2240" y="3669"/>
                </a:cubicBezTo>
                <a:lnTo>
                  <a:pt x="2235" y="3665"/>
                </a:lnTo>
                <a:cubicBezTo>
                  <a:pt x="2225" y="3657"/>
                  <a:pt x="2216" y="3646"/>
                  <a:pt x="2210" y="3633"/>
                </a:cubicBezTo>
                <a:lnTo>
                  <a:pt x="2205" y="3623"/>
                </a:lnTo>
                <a:cubicBezTo>
                  <a:pt x="2202" y="3618"/>
                  <a:pt x="2200" y="3613"/>
                  <a:pt x="2198" y="3608"/>
                </a:cubicBezTo>
                <a:lnTo>
                  <a:pt x="2191" y="3580"/>
                </a:lnTo>
                <a:lnTo>
                  <a:pt x="2186" y="3554"/>
                </a:lnTo>
                <a:lnTo>
                  <a:pt x="2183" y="3536"/>
                </a:lnTo>
                <a:lnTo>
                  <a:pt x="2181" y="3524"/>
                </a:lnTo>
                <a:lnTo>
                  <a:pt x="2188" y="3548"/>
                </a:lnTo>
                <a:lnTo>
                  <a:pt x="2183" y="3537"/>
                </a:lnTo>
                <a:lnTo>
                  <a:pt x="2192" y="3553"/>
                </a:lnTo>
                <a:lnTo>
                  <a:pt x="2187" y="3546"/>
                </a:lnTo>
                <a:lnTo>
                  <a:pt x="2208" y="3567"/>
                </a:lnTo>
                <a:lnTo>
                  <a:pt x="2212" y="3570"/>
                </a:lnTo>
                <a:lnTo>
                  <a:pt x="2207" y="3567"/>
                </a:lnTo>
                <a:cubicBezTo>
                  <a:pt x="2191" y="3557"/>
                  <a:pt x="2178" y="3543"/>
                  <a:pt x="2170" y="3526"/>
                </a:cubicBezTo>
                <a:lnTo>
                  <a:pt x="2163" y="3510"/>
                </a:lnTo>
                <a:lnTo>
                  <a:pt x="2154" y="3494"/>
                </a:lnTo>
                <a:lnTo>
                  <a:pt x="2144" y="3477"/>
                </a:lnTo>
                <a:cubicBezTo>
                  <a:pt x="2140" y="3471"/>
                  <a:pt x="2137" y="3464"/>
                  <a:pt x="2135" y="3457"/>
                </a:cubicBezTo>
                <a:lnTo>
                  <a:pt x="2129" y="3436"/>
                </a:lnTo>
                <a:lnTo>
                  <a:pt x="2117" y="3407"/>
                </a:lnTo>
                <a:lnTo>
                  <a:pt x="2105" y="3374"/>
                </a:lnTo>
                <a:lnTo>
                  <a:pt x="2101" y="3360"/>
                </a:lnTo>
                <a:lnTo>
                  <a:pt x="2096" y="3345"/>
                </a:lnTo>
                <a:lnTo>
                  <a:pt x="2130" y="3391"/>
                </a:lnTo>
                <a:lnTo>
                  <a:pt x="2126" y="3388"/>
                </a:lnTo>
                <a:cubicBezTo>
                  <a:pt x="2120" y="3384"/>
                  <a:pt x="2114" y="3379"/>
                  <a:pt x="2110" y="3373"/>
                </a:cubicBezTo>
                <a:lnTo>
                  <a:pt x="2105" y="3367"/>
                </a:lnTo>
                <a:cubicBezTo>
                  <a:pt x="2094" y="3354"/>
                  <a:pt x="2086" y="3338"/>
                  <a:pt x="2084" y="3320"/>
                </a:cubicBezTo>
                <a:lnTo>
                  <a:pt x="2080" y="3294"/>
                </a:lnTo>
                <a:lnTo>
                  <a:pt x="2078" y="3270"/>
                </a:lnTo>
                <a:lnTo>
                  <a:pt x="2075" y="3240"/>
                </a:lnTo>
                <a:lnTo>
                  <a:pt x="2073" y="3218"/>
                </a:lnTo>
                <a:lnTo>
                  <a:pt x="2076" y="3235"/>
                </a:lnTo>
                <a:lnTo>
                  <a:pt x="2074" y="3226"/>
                </a:lnTo>
                <a:lnTo>
                  <a:pt x="2068" y="3210"/>
                </a:lnTo>
                <a:lnTo>
                  <a:pt x="2057" y="3179"/>
                </a:lnTo>
                <a:lnTo>
                  <a:pt x="2050" y="3156"/>
                </a:lnTo>
                <a:lnTo>
                  <a:pt x="2041" y="3132"/>
                </a:lnTo>
                <a:lnTo>
                  <a:pt x="2036" y="3112"/>
                </a:lnTo>
                <a:cubicBezTo>
                  <a:pt x="2035" y="3107"/>
                  <a:pt x="2034" y="3101"/>
                  <a:pt x="2034" y="3096"/>
                </a:cubicBezTo>
                <a:lnTo>
                  <a:pt x="2032" y="3072"/>
                </a:lnTo>
                <a:lnTo>
                  <a:pt x="2029" y="3037"/>
                </a:lnTo>
                <a:lnTo>
                  <a:pt x="2024" y="2967"/>
                </a:lnTo>
                <a:lnTo>
                  <a:pt x="2014" y="2833"/>
                </a:lnTo>
                <a:lnTo>
                  <a:pt x="2005" y="2708"/>
                </a:lnTo>
                <a:lnTo>
                  <a:pt x="2002" y="2668"/>
                </a:lnTo>
                <a:lnTo>
                  <a:pt x="2000" y="2632"/>
                </a:lnTo>
                <a:lnTo>
                  <a:pt x="1997" y="2597"/>
                </a:lnTo>
                <a:lnTo>
                  <a:pt x="1995" y="2574"/>
                </a:lnTo>
                <a:lnTo>
                  <a:pt x="2023" y="2633"/>
                </a:lnTo>
                <a:lnTo>
                  <a:pt x="2021" y="2631"/>
                </a:lnTo>
                <a:lnTo>
                  <a:pt x="2165" y="2621"/>
                </a:lnTo>
                <a:lnTo>
                  <a:pt x="2162" y="2625"/>
                </a:lnTo>
                <a:lnTo>
                  <a:pt x="2174" y="2604"/>
                </a:lnTo>
                <a:lnTo>
                  <a:pt x="2169" y="2616"/>
                </a:lnTo>
                <a:lnTo>
                  <a:pt x="2174" y="2600"/>
                </a:lnTo>
                <a:lnTo>
                  <a:pt x="2170" y="2619"/>
                </a:lnTo>
                <a:lnTo>
                  <a:pt x="2166" y="2644"/>
                </a:lnTo>
                <a:lnTo>
                  <a:pt x="2160" y="2681"/>
                </a:lnTo>
                <a:lnTo>
                  <a:pt x="2157" y="2696"/>
                </a:lnTo>
                <a:lnTo>
                  <a:pt x="2155" y="2704"/>
                </a:lnTo>
                <a:cubicBezTo>
                  <a:pt x="2147" y="2733"/>
                  <a:pt x="2126" y="2758"/>
                  <a:pt x="2098" y="2769"/>
                </a:cubicBezTo>
                <a:cubicBezTo>
                  <a:pt x="2070" y="2781"/>
                  <a:pt x="2038" y="2778"/>
                  <a:pt x="2012" y="2763"/>
                </a:cubicBezTo>
                <a:lnTo>
                  <a:pt x="2007" y="2760"/>
                </a:lnTo>
                <a:cubicBezTo>
                  <a:pt x="1989" y="2749"/>
                  <a:pt x="1975" y="2732"/>
                  <a:pt x="1967" y="2712"/>
                </a:cubicBezTo>
                <a:lnTo>
                  <a:pt x="1962" y="2699"/>
                </a:lnTo>
                <a:cubicBezTo>
                  <a:pt x="1959" y="2691"/>
                  <a:pt x="1957" y="2682"/>
                  <a:pt x="1956" y="2673"/>
                </a:cubicBezTo>
                <a:lnTo>
                  <a:pt x="1954" y="2650"/>
                </a:lnTo>
                <a:lnTo>
                  <a:pt x="1951" y="2619"/>
                </a:lnTo>
                <a:lnTo>
                  <a:pt x="1948" y="2590"/>
                </a:lnTo>
                <a:lnTo>
                  <a:pt x="1946" y="2571"/>
                </a:lnTo>
                <a:lnTo>
                  <a:pt x="1999" y="2646"/>
                </a:lnTo>
                <a:lnTo>
                  <a:pt x="1997" y="2645"/>
                </a:lnTo>
                <a:lnTo>
                  <a:pt x="2131" y="2587"/>
                </a:lnTo>
                <a:lnTo>
                  <a:pt x="2130" y="2590"/>
                </a:lnTo>
                <a:lnTo>
                  <a:pt x="2128" y="2601"/>
                </a:lnTo>
                <a:lnTo>
                  <a:pt x="2123" y="2623"/>
                </a:lnTo>
                <a:lnTo>
                  <a:pt x="2119" y="2636"/>
                </a:lnTo>
                <a:cubicBezTo>
                  <a:pt x="2115" y="2651"/>
                  <a:pt x="2106" y="2664"/>
                  <a:pt x="2095" y="2675"/>
                </a:cubicBezTo>
                <a:lnTo>
                  <a:pt x="2090" y="2680"/>
                </a:lnTo>
                <a:cubicBezTo>
                  <a:pt x="2069" y="2702"/>
                  <a:pt x="2038" y="2712"/>
                  <a:pt x="2007" y="2707"/>
                </a:cubicBezTo>
                <a:cubicBezTo>
                  <a:pt x="1977" y="2702"/>
                  <a:pt x="1950" y="2683"/>
                  <a:pt x="1937" y="2655"/>
                </a:cubicBezTo>
                <a:lnTo>
                  <a:pt x="1932" y="2645"/>
                </a:lnTo>
                <a:cubicBezTo>
                  <a:pt x="1929" y="2641"/>
                  <a:pt x="1927" y="2636"/>
                  <a:pt x="1926" y="2631"/>
                </a:cubicBezTo>
                <a:lnTo>
                  <a:pt x="1922" y="2619"/>
                </a:lnTo>
                <a:lnTo>
                  <a:pt x="1916" y="2600"/>
                </a:lnTo>
                <a:lnTo>
                  <a:pt x="1909" y="2584"/>
                </a:lnTo>
                <a:lnTo>
                  <a:pt x="1899" y="2566"/>
                </a:lnTo>
                <a:cubicBezTo>
                  <a:pt x="1896" y="2561"/>
                  <a:pt x="1894" y="2556"/>
                  <a:pt x="1892" y="2551"/>
                </a:cubicBezTo>
                <a:lnTo>
                  <a:pt x="1884" y="2528"/>
                </a:lnTo>
                <a:lnTo>
                  <a:pt x="1878" y="2510"/>
                </a:lnTo>
                <a:lnTo>
                  <a:pt x="1873" y="2500"/>
                </a:lnTo>
                <a:lnTo>
                  <a:pt x="1868" y="2490"/>
                </a:lnTo>
                <a:cubicBezTo>
                  <a:pt x="1865" y="2486"/>
                  <a:pt x="1863" y="2481"/>
                  <a:pt x="1862" y="2476"/>
                </a:cubicBezTo>
                <a:lnTo>
                  <a:pt x="1856" y="2459"/>
                </a:lnTo>
                <a:lnTo>
                  <a:pt x="1854" y="2450"/>
                </a:lnTo>
                <a:lnTo>
                  <a:pt x="1850" y="2440"/>
                </a:lnTo>
                <a:lnTo>
                  <a:pt x="1858" y="2455"/>
                </a:lnTo>
                <a:lnTo>
                  <a:pt x="1853" y="2447"/>
                </a:lnTo>
                <a:cubicBezTo>
                  <a:pt x="1850" y="2443"/>
                  <a:pt x="1847" y="2437"/>
                  <a:pt x="1845" y="2432"/>
                </a:cubicBezTo>
                <a:lnTo>
                  <a:pt x="1836" y="2410"/>
                </a:lnTo>
                <a:lnTo>
                  <a:pt x="1829" y="2391"/>
                </a:lnTo>
                <a:lnTo>
                  <a:pt x="1814" y="2360"/>
                </a:lnTo>
                <a:lnTo>
                  <a:pt x="1804" y="2331"/>
                </a:lnTo>
                <a:lnTo>
                  <a:pt x="1799" y="2315"/>
                </a:lnTo>
                <a:lnTo>
                  <a:pt x="1799" y="2312"/>
                </a:lnTo>
                <a:lnTo>
                  <a:pt x="1787" y="2286"/>
                </a:lnTo>
                <a:lnTo>
                  <a:pt x="1773" y="2251"/>
                </a:lnTo>
                <a:lnTo>
                  <a:pt x="1768" y="2230"/>
                </a:lnTo>
                <a:lnTo>
                  <a:pt x="1763" y="2218"/>
                </a:lnTo>
                <a:lnTo>
                  <a:pt x="1756" y="2203"/>
                </a:lnTo>
                <a:lnTo>
                  <a:pt x="1748" y="2181"/>
                </a:lnTo>
                <a:lnTo>
                  <a:pt x="1735" y="2149"/>
                </a:lnTo>
                <a:lnTo>
                  <a:pt x="1727" y="2125"/>
                </a:lnTo>
                <a:lnTo>
                  <a:pt x="1720" y="2104"/>
                </a:lnTo>
                <a:lnTo>
                  <a:pt x="1708" y="2078"/>
                </a:lnTo>
                <a:lnTo>
                  <a:pt x="1697" y="2049"/>
                </a:lnTo>
                <a:lnTo>
                  <a:pt x="1688" y="2023"/>
                </a:lnTo>
                <a:lnTo>
                  <a:pt x="1681" y="2002"/>
                </a:lnTo>
                <a:lnTo>
                  <a:pt x="1668" y="1972"/>
                </a:lnTo>
                <a:lnTo>
                  <a:pt x="1659" y="1946"/>
                </a:lnTo>
                <a:lnTo>
                  <a:pt x="1650" y="1924"/>
                </a:lnTo>
                <a:lnTo>
                  <a:pt x="1639" y="1895"/>
                </a:lnTo>
                <a:lnTo>
                  <a:pt x="1631" y="1873"/>
                </a:lnTo>
                <a:lnTo>
                  <a:pt x="1619" y="1843"/>
                </a:lnTo>
                <a:lnTo>
                  <a:pt x="1608" y="1811"/>
                </a:lnTo>
                <a:lnTo>
                  <a:pt x="1600" y="1785"/>
                </a:lnTo>
                <a:lnTo>
                  <a:pt x="1592" y="1763"/>
                </a:lnTo>
                <a:lnTo>
                  <a:pt x="1584" y="1743"/>
                </a:lnTo>
                <a:lnTo>
                  <a:pt x="1569" y="1711"/>
                </a:lnTo>
                <a:lnTo>
                  <a:pt x="1562" y="1688"/>
                </a:lnTo>
                <a:lnTo>
                  <a:pt x="1551" y="1661"/>
                </a:lnTo>
                <a:lnTo>
                  <a:pt x="1541" y="1634"/>
                </a:lnTo>
                <a:lnTo>
                  <a:pt x="1530" y="1604"/>
                </a:lnTo>
                <a:lnTo>
                  <a:pt x="1521" y="1574"/>
                </a:lnTo>
                <a:lnTo>
                  <a:pt x="1515" y="1553"/>
                </a:lnTo>
                <a:lnTo>
                  <a:pt x="1504" y="1530"/>
                </a:lnTo>
                <a:lnTo>
                  <a:pt x="1491" y="1498"/>
                </a:lnTo>
                <a:lnTo>
                  <a:pt x="1483" y="1473"/>
                </a:lnTo>
                <a:lnTo>
                  <a:pt x="1476" y="1452"/>
                </a:lnTo>
                <a:lnTo>
                  <a:pt x="1470" y="1438"/>
                </a:lnTo>
                <a:lnTo>
                  <a:pt x="1461" y="1415"/>
                </a:lnTo>
                <a:lnTo>
                  <a:pt x="1456" y="1397"/>
                </a:lnTo>
                <a:lnTo>
                  <a:pt x="1453" y="1386"/>
                </a:lnTo>
                <a:lnTo>
                  <a:pt x="1449" y="1375"/>
                </a:lnTo>
                <a:lnTo>
                  <a:pt x="1456" y="1389"/>
                </a:lnTo>
                <a:lnTo>
                  <a:pt x="1446" y="1370"/>
                </a:lnTo>
                <a:lnTo>
                  <a:pt x="1433" y="1339"/>
                </a:lnTo>
                <a:lnTo>
                  <a:pt x="1425" y="1314"/>
                </a:lnTo>
                <a:lnTo>
                  <a:pt x="1413" y="1281"/>
                </a:lnTo>
                <a:lnTo>
                  <a:pt x="1405" y="1256"/>
                </a:lnTo>
                <a:lnTo>
                  <a:pt x="1398" y="1235"/>
                </a:lnTo>
                <a:lnTo>
                  <a:pt x="1383" y="1201"/>
                </a:lnTo>
                <a:lnTo>
                  <a:pt x="1378" y="1184"/>
                </a:lnTo>
                <a:lnTo>
                  <a:pt x="1376" y="1174"/>
                </a:lnTo>
                <a:lnTo>
                  <a:pt x="1366" y="1147"/>
                </a:lnTo>
                <a:lnTo>
                  <a:pt x="1359" y="1129"/>
                </a:lnTo>
                <a:lnTo>
                  <a:pt x="1349" y="1106"/>
                </a:lnTo>
                <a:lnTo>
                  <a:pt x="1342" y="1078"/>
                </a:lnTo>
                <a:lnTo>
                  <a:pt x="1337" y="1049"/>
                </a:lnTo>
                <a:lnTo>
                  <a:pt x="1332" y="1019"/>
                </a:lnTo>
                <a:lnTo>
                  <a:pt x="1327" y="993"/>
                </a:lnTo>
                <a:lnTo>
                  <a:pt x="1322" y="969"/>
                </a:lnTo>
                <a:lnTo>
                  <a:pt x="1331" y="992"/>
                </a:lnTo>
                <a:lnTo>
                  <a:pt x="1327" y="984"/>
                </a:lnTo>
                <a:lnTo>
                  <a:pt x="1339" y="1003"/>
                </a:lnTo>
                <a:lnTo>
                  <a:pt x="1334" y="997"/>
                </a:lnTo>
                <a:cubicBezTo>
                  <a:pt x="1326" y="988"/>
                  <a:pt x="1321" y="978"/>
                  <a:pt x="1317" y="968"/>
                </a:cubicBezTo>
                <a:lnTo>
                  <a:pt x="1311" y="952"/>
                </a:lnTo>
                <a:lnTo>
                  <a:pt x="1306" y="937"/>
                </a:lnTo>
                <a:lnTo>
                  <a:pt x="1312" y="949"/>
                </a:lnTo>
                <a:lnTo>
                  <a:pt x="1300" y="926"/>
                </a:lnTo>
                <a:lnTo>
                  <a:pt x="1290" y="904"/>
                </a:lnTo>
                <a:lnTo>
                  <a:pt x="1279" y="880"/>
                </a:lnTo>
                <a:lnTo>
                  <a:pt x="1273" y="862"/>
                </a:lnTo>
                <a:lnTo>
                  <a:pt x="1263" y="842"/>
                </a:lnTo>
                <a:lnTo>
                  <a:pt x="1251" y="818"/>
                </a:lnTo>
                <a:lnTo>
                  <a:pt x="1247" y="810"/>
                </a:lnTo>
                <a:lnTo>
                  <a:pt x="1242" y="799"/>
                </a:lnTo>
                <a:cubicBezTo>
                  <a:pt x="1239" y="793"/>
                  <a:pt x="1237" y="787"/>
                  <a:pt x="1236" y="780"/>
                </a:cubicBezTo>
                <a:lnTo>
                  <a:pt x="1231" y="757"/>
                </a:lnTo>
                <a:lnTo>
                  <a:pt x="1226" y="734"/>
                </a:lnTo>
                <a:lnTo>
                  <a:pt x="1238" y="764"/>
                </a:lnTo>
                <a:lnTo>
                  <a:pt x="1241" y="767"/>
                </a:lnTo>
                <a:lnTo>
                  <a:pt x="1236" y="761"/>
                </a:lnTo>
                <a:cubicBezTo>
                  <a:pt x="1230" y="754"/>
                  <a:pt x="1225" y="745"/>
                  <a:pt x="1221" y="736"/>
                </a:cubicBezTo>
                <a:lnTo>
                  <a:pt x="1210" y="709"/>
                </a:lnTo>
                <a:lnTo>
                  <a:pt x="1201" y="685"/>
                </a:lnTo>
                <a:lnTo>
                  <a:pt x="1207" y="698"/>
                </a:lnTo>
                <a:lnTo>
                  <a:pt x="1198" y="682"/>
                </a:lnTo>
                <a:lnTo>
                  <a:pt x="1188" y="665"/>
                </a:lnTo>
                <a:lnTo>
                  <a:pt x="1235" y="706"/>
                </a:lnTo>
                <a:lnTo>
                  <a:pt x="1230" y="704"/>
                </a:lnTo>
                <a:cubicBezTo>
                  <a:pt x="1225" y="702"/>
                  <a:pt x="1220" y="699"/>
                  <a:pt x="1216" y="697"/>
                </a:cubicBezTo>
                <a:lnTo>
                  <a:pt x="1211" y="694"/>
                </a:lnTo>
                <a:cubicBezTo>
                  <a:pt x="1188" y="680"/>
                  <a:pt x="1172" y="658"/>
                  <a:pt x="1167" y="632"/>
                </a:cubicBezTo>
                <a:lnTo>
                  <a:pt x="1164" y="618"/>
                </a:lnTo>
                <a:lnTo>
                  <a:pt x="1163" y="612"/>
                </a:lnTo>
                <a:lnTo>
                  <a:pt x="1160" y="601"/>
                </a:lnTo>
                <a:lnTo>
                  <a:pt x="1158" y="593"/>
                </a:lnTo>
                <a:lnTo>
                  <a:pt x="1202" y="652"/>
                </a:lnTo>
                <a:lnTo>
                  <a:pt x="1197" y="649"/>
                </a:lnTo>
                <a:lnTo>
                  <a:pt x="1246" y="662"/>
                </a:lnTo>
                <a:lnTo>
                  <a:pt x="1241" y="662"/>
                </a:lnTo>
                <a:cubicBezTo>
                  <a:pt x="1227" y="662"/>
                  <a:pt x="1212" y="659"/>
                  <a:pt x="1199" y="652"/>
                </a:cubicBezTo>
                <a:lnTo>
                  <a:pt x="1189" y="647"/>
                </a:lnTo>
                <a:lnTo>
                  <a:pt x="1204" y="653"/>
                </a:lnTo>
                <a:lnTo>
                  <a:pt x="1194" y="650"/>
                </a:lnTo>
                <a:cubicBezTo>
                  <a:pt x="1176" y="645"/>
                  <a:pt x="1159" y="634"/>
                  <a:pt x="1147" y="619"/>
                </a:cubicBezTo>
                <a:lnTo>
                  <a:pt x="1145" y="615"/>
                </a:lnTo>
                <a:lnTo>
                  <a:pt x="1135" y="605"/>
                </a:lnTo>
                <a:lnTo>
                  <a:pt x="1202" y="633"/>
                </a:lnTo>
                <a:lnTo>
                  <a:pt x="1197" y="633"/>
                </a:lnTo>
                <a:cubicBezTo>
                  <a:pt x="1191" y="633"/>
                  <a:pt x="1185" y="633"/>
                  <a:pt x="1179" y="632"/>
                </a:cubicBezTo>
                <a:lnTo>
                  <a:pt x="1174" y="631"/>
                </a:lnTo>
                <a:cubicBezTo>
                  <a:pt x="1155" y="627"/>
                  <a:pt x="1138" y="618"/>
                  <a:pt x="1125" y="604"/>
                </a:cubicBezTo>
                <a:lnTo>
                  <a:pt x="1115" y="594"/>
                </a:lnTo>
                <a:cubicBezTo>
                  <a:pt x="1104" y="584"/>
                  <a:pt x="1096" y="571"/>
                  <a:pt x="1091" y="557"/>
                </a:cubicBezTo>
                <a:lnTo>
                  <a:pt x="1090" y="551"/>
                </a:lnTo>
                <a:lnTo>
                  <a:pt x="1085" y="539"/>
                </a:lnTo>
                <a:lnTo>
                  <a:pt x="1106" y="570"/>
                </a:lnTo>
                <a:lnTo>
                  <a:pt x="1108" y="572"/>
                </a:lnTo>
                <a:lnTo>
                  <a:pt x="1103" y="568"/>
                </a:lnTo>
                <a:cubicBezTo>
                  <a:pt x="1095" y="562"/>
                  <a:pt x="1088" y="554"/>
                  <a:pt x="1082" y="544"/>
                </a:cubicBezTo>
                <a:lnTo>
                  <a:pt x="1072" y="528"/>
                </a:lnTo>
                <a:lnTo>
                  <a:pt x="1062" y="512"/>
                </a:lnTo>
                <a:lnTo>
                  <a:pt x="1072" y="526"/>
                </a:lnTo>
                <a:lnTo>
                  <a:pt x="1062" y="515"/>
                </a:lnTo>
                <a:cubicBezTo>
                  <a:pt x="1054" y="506"/>
                  <a:pt x="1048" y="495"/>
                  <a:pt x="1043" y="483"/>
                </a:cubicBezTo>
                <a:lnTo>
                  <a:pt x="1039" y="472"/>
                </a:lnTo>
                <a:lnTo>
                  <a:pt x="1048" y="490"/>
                </a:lnTo>
                <a:lnTo>
                  <a:pt x="1043" y="482"/>
                </a:lnTo>
                <a:lnTo>
                  <a:pt x="1124" y="527"/>
                </a:lnTo>
                <a:lnTo>
                  <a:pt x="1119" y="527"/>
                </a:lnTo>
                <a:lnTo>
                  <a:pt x="1169" y="514"/>
                </a:lnTo>
                <a:lnTo>
                  <a:pt x="1164" y="517"/>
                </a:lnTo>
                <a:cubicBezTo>
                  <a:pt x="1159" y="519"/>
                  <a:pt x="1155" y="522"/>
                  <a:pt x="1150" y="524"/>
                </a:cubicBezTo>
                <a:lnTo>
                  <a:pt x="1145" y="526"/>
                </a:lnTo>
                <a:cubicBezTo>
                  <a:pt x="1134" y="530"/>
                  <a:pt x="1122" y="532"/>
                  <a:pt x="1109" y="532"/>
                </a:cubicBezTo>
                <a:lnTo>
                  <a:pt x="1104" y="532"/>
                </a:lnTo>
                <a:cubicBezTo>
                  <a:pt x="1073" y="532"/>
                  <a:pt x="1044" y="517"/>
                  <a:pt x="1026" y="492"/>
                </a:cubicBezTo>
                <a:lnTo>
                  <a:pt x="1021" y="485"/>
                </a:lnTo>
                <a:lnTo>
                  <a:pt x="1016" y="478"/>
                </a:lnTo>
                <a:lnTo>
                  <a:pt x="1094" y="518"/>
                </a:lnTo>
                <a:lnTo>
                  <a:pt x="1090" y="518"/>
                </a:lnTo>
                <a:lnTo>
                  <a:pt x="1140" y="505"/>
                </a:lnTo>
                <a:lnTo>
                  <a:pt x="1135" y="508"/>
                </a:lnTo>
                <a:cubicBezTo>
                  <a:pt x="1128" y="512"/>
                  <a:pt x="1121" y="515"/>
                  <a:pt x="1113" y="517"/>
                </a:cubicBezTo>
                <a:lnTo>
                  <a:pt x="1103" y="520"/>
                </a:lnTo>
                <a:cubicBezTo>
                  <a:pt x="1088" y="525"/>
                  <a:pt x="1072" y="526"/>
                  <a:pt x="1057" y="523"/>
                </a:cubicBezTo>
                <a:lnTo>
                  <a:pt x="1047" y="521"/>
                </a:lnTo>
                <a:cubicBezTo>
                  <a:pt x="1023" y="516"/>
                  <a:pt x="1002" y="502"/>
                  <a:pt x="987" y="482"/>
                </a:cubicBezTo>
                <a:lnTo>
                  <a:pt x="982" y="475"/>
                </a:lnTo>
                <a:lnTo>
                  <a:pt x="1000" y="494"/>
                </a:lnTo>
                <a:lnTo>
                  <a:pt x="995" y="490"/>
                </a:lnTo>
                <a:lnTo>
                  <a:pt x="1130" y="475"/>
                </a:lnTo>
                <a:lnTo>
                  <a:pt x="1119" y="488"/>
                </a:lnTo>
                <a:lnTo>
                  <a:pt x="1114" y="493"/>
                </a:lnTo>
                <a:cubicBezTo>
                  <a:pt x="1096" y="511"/>
                  <a:pt x="1072" y="521"/>
                  <a:pt x="1046" y="521"/>
                </a:cubicBezTo>
                <a:lnTo>
                  <a:pt x="1036" y="521"/>
                </a:lnTo>
                <a:cubicBezTo>
                  <a:pt x="1002" y="521"/>
                  <a:pt x="969" y="503"/>
                  <a:pt x="953" y="472"/>
                </a:cubicBezTo>
                <a:lnTo>
                  <a:pt x="950" y="467"/>
                </a:lnTo>
                <a:lnTo>
                  <a:pt x="945" y="459"/>
                </a:lnTo>
                <a:lnTo>
                  <a:pt x="1045" y="503"/>
                </a:lnTo>
                <a:lnTo>
                  <a:pt x="1040" y="504"/>
                </a:lnTo>
                <a:lnTo>
                  <a:pt x="1057" y="499"/>
                </a:lnTo>
                <a:lnTo>
                  <a:pt x="1052" y="501"/>
                </a:lnTo>
                <a:cubicBezTo>
                  <a:pt x="1010" y="517"/>
                  <a:pt x="962" y="502"/>
                  <a:pt x="937" y="465"/>
                </a:cubicBezTo>
                <a:lnTo>
                  <a:pt x="939" y="467"/>
                </a:lnTo>
                <a:lnTo>
                  <a:pt x="934" y="461"/>
                </a:lnTo>
                <a:lnTo>
                  <a:pt x="1026" y="494"/>
                </a:lnTo>
                <a:lnTo>
                  <a:pt x="1016" y="496"/>
                </a:lnTo>
                <a:lnTo>
                  <a:pt x="1062" y="473"/>
                </a:lnTo>
                <a:lnTo>
                  <a:pt x="1052" y="482"/>
                </a:lnTo>
                <a:cubicBezTo>
                  <a:pt x="1029" y="502"/>
                  <a:pt x="998" y="511"/>
                  <a:pt x="969" y="505"/>
                </a:cubicBezTo>
                <a:lnTo>
                  <a:pt x="947" y="500"/>
                </a:lnTo>
                <a:lnTo>
                  <a:pt x="938" y="497"/>
                </a:lnTo>
                <a:lnTo>
                  <a:pt x="1004" y="495"/>
                </a:lnTo>
                <a:lnTo>
                  <a:pt x="994" y="499"/>
                </a:lnTo>
                <a:cubicBezTo>
                  <a:pt x="989" y="501"/>
                  <a:pt x="983" y="502"/>
                  <a:pt x="977" y="504"/>
                </a:cubicBezTo>
                <a:lnTo>
                  <a:pt x="967" y="506"/>
                </a:lnTo>
                <a:cubicBezTo>
                  <a:pt x="946" y="510"/>
                  <a:pt x="925" y="507"/>
                  <a:pt x="906" y="497"/>
                </a:cubicBezTo>
                <a:lnTo>
                  <a:pt x="896" y="492"/>
                </a:lnTo>
                <a:lnTo>
                  <a:pt x="962" y="500"/>
                </a:lnTo>
                <a:lnTo>
                  <a:pt x="953" y="502"/>
                </a:lnTo>
                <a:lnTo>
                  <a:pt x="948" y="503"/>
                </a:lnTo>
                <a:cubicBezTo>
                  <a:pt x="907" y="511"/>
                  <a:pt x="866" y="492"/>
                  <a:pt x="846" y="455"/>
                </a:cubicBezTo>
                <a:lnTo>
                  <a:pt x="841" y="446"/>
                </a:lnTo>
                <a:lnTo>
                  <a:pt x="836" y="437"/>
                </a:lnTo>
                <a:lnTo>
                  <a:pt x="884" y="480"/>
                </a:lnTo>
                <a:lnTo>
                  <a:pt x="879" y="478"/>
                </a:lnTo>
                <a:lnTo>
                  <a:pt x="914" y="484"/>
                </a:lnTo>
                <a:lnTo>
                  <a:pt x="909" y="484"/>
                </a:lnTo>
                <a:lnTo>
                  <a:pt x="945" y="478"/>
                </a:lnTo>
                <a:lnTo>
                  <a:pt x="940" y="480"/>
                </a:lnTo>
                <a:cubicBezTo>
                  <a:pt x="935" y="482"/>
                  <a:pt x="929" y="483"/>
                  <a:pt x="923" y="485"/>
                </a:cubicBezTo>
                <a:lnTo>
                  <a:pt x="918" y="486"/>
                </a:lnTo>
                <a:cubicBezTo>
                  <a:pt x="874" y="494"/>
                  <a:pt x="830" y="472"/>
                  <a:pt x="812" y="430"/>
                </a:cubicBezTo>
                <a:lnTo>
                  <a:pt x="814" y="433"/>
                </a:lnTo>
                <a:lnTo>
                  <a:pt x="809" y="425"/>
                </a:lnTo>
                <a:lnTo>
                  <a:pt x="940" y="457"/>
                </a:lnTo>
                <a:lnTo>
                  <a:pt x="935" y="460"/>
                </a:lnTo>
                <a:lnTo>
                  <a:pt x="953" y="445"/>
                </a:lnTo>
                <a:lnTo>
                  <a:pt x="948" y="450"/>
                </a:lnTo>
                <a:cubicBezTo>
                  <a:pt x="921" y="478"/>
                  <a:pt x="880" y="486"/>
                  <a:pt x="845" y="472"/>
                </a:cubicBezTo>
                <a:lnTo>
                  <a:pt x="840" y="470"/>
                </a:lnTo>
                <a:lnTo>
                  <a:pt x="835" y="468"/>
                </a:lnTo>
                <a:lnTo>
                  <a:pt x="870" y="474"/>
                </a:lnTo>
                <a:lnTo>
                  <a:pt x="865" y="474"/>
                </a:lnTo>
                <a:cubicBezTo>
                  <a:pt x="853" y="474"/>
                  <a:pt x="841" y="472"/>
                  <a:pt x="830" y="468"/>
                </a:cubicBezTo>
                <a:lnTo>
                  <a:pt x="825" y="466"/>
                </a:lnTo>
                <a:cubicBezTo>
                  <a:pt x="808" y="459"/>
                  <a:pt x="793" y="447"/>
                  <a:pt x="782" y="432"/>
                </a:cubicBezTo>
                <a:lnTo>
                  <a:pt x="782" y="431"/>
                </a:lnTo>
                <a:lnTo>
                  <a:pt x="777" y="425"/>
                </a:lnTo>
                <a:lnTo>
                  <a:pt x="893" y="449"/>
                </a:lnTo>
                <a:lnTo>
                  <a:pt x="889" y="451"/>
                </a:lnTo>
                <a:lnTo>
                  <a:pt x="906" y="440"/>
                </a:lnTo>
                <a:lnTo>
                  <a:pt x="901" y="444"/>
                </a:lnTo>
                <a:cubicBezTo>
                  <a:pt x="889" y="454"/>
                  <a:pt x="875" y="461"/>
                  <a:pt x="860" y="464"/>
                </a:cubicBezTo>
                <a:lnTo>
                  <a:pt x="850" y="466"/>
                </a:lnTo>
                <a:cubicBezTo>
                  <a:pt x="838" y="468"/>
                  <a:pt x="825" y="468"/>
                  <a:pt x="813" y="466"/>
                </a:cubicBezTo>
                <a:lnTo>
                  <a:pt x="803" y="464"/>
                </a:lnTo>
                <a:cubicBezTo>
                  <a:pt x="792" y="461"/>
                  <a:pt x="782" y="457"/>
                  <a:pt x="772" y="452"/>
                </a:cubicBezTo>
                <a:lnTo>
                  <a:pt x="767" y="449"/>
                </a:lnTo>
                <a:lnTo>
                  <a:pt x="762" y="446"/>
                </a:lnTo>
                <a:lnTo>
                  <a:pt x="886" y="423"/>
                </a:lnTo>
                <a:lnTo>
                  <a:pt x="882" y="428"/>
                </a:lnTo>
                <a:cubicBezTo>
                  <a:pt x="878" y="434"/>
                  <a:pt x="873" y="439"/>
                  <a:pt x="867" y="443"/>
                </a:cubicBezTo>
                <a:lnTo>
                  <a:pt x="862" y="447"/>
                </a:lnTo>
                <a:cubicBezTo>
                  <a:pt x="842" y="464"/>
                  <a:pt x="815" y="471"/>
                  <a:pt x="789" y="468"/>
                </a:cubicBezTo>
                <a:cubicBezTo>
                  <a:pt x="763" y="464"/>
                  <a:pt x="740" y="450"/>
                  <a:pt x="724" y="428"/>
                </a:cubicBezTo>
                <a:lnTo>
                  <a:pt x="719" y="421"/>
                </a:lnTo>
                <a:lnTo>
                  <a:pt x="714" y="414"/>
                </a:lnTo>
                <a:lnTo>
                  <a:pt x="792" y="454"/>
                </a:lnTo>
                <a:lnTo>
                  <a:pt x="787" y="454"/>
                </a:lnTo>
                <a:lnTo>
                  <a:pt x="823" y="448"/>
                </a:lnTo>
                <a:lnTo>
                  <a:pt x="818" y="450"/>
                </a:lnTo>
                <a:cubicBezTo>
                  <a:pt x="810" y="453"/>
                  <a:pt x="801" y="455"/>
                  <a:pt x="792" y="456"/>
                </a:cubicBezTo>
                <a:lnTo>
                  <a:pt x="782" y="457"/>
                </a:lnTo>
                <a:cubicBezTo>
                  <a:pt x="769" y="458"/>
                  <a:pt x="755" y="457"/>
                  <a:pt x="742" y="453"/>
                </a:cubicBezTo>
                <a:lnTo>
                  <a:pt x="733" y="450"/>
                </a:lnTo>
                <a:lnTo>
                  <a:pt x="806" y="444"/>
                </a:lnTo>
                <a:lnTo>
                  <a:pt x="796" y="449"/>
                </a:lnTo>
                <a:cubicBezTo>
                  <a:pt x="775" y="460"/>
                  <a:pt x="749" y="462"/>
                  <a:pt x="726" y="455"/>
                </a:cubicBezTo>
                <a:lnTo>
                  <a:pt x="716" y="452"/>
                </a:lnTo>
                <a:lnTo>
                  <a:pt x="734" y="456"/>
                </a:lnTo>
                <a:lnTo>
                  <a:pt x="724" y="455"/>
                </a:lnTo>
                <a:lnTo>
                  <a:pt x="772" y="447"/>
                </a:lnTo>
                <a:lnTo>
                  <a:pt x="774" y="446"/>
                </a:lnTo>
                <a:lnTo>
                  <a:pt x="769" y="449"/>
                </a:lnTo>
                <a:lnTo>
                  <a:pt x="764" y="452"/>
                </a:lnTo>
                <a:cubicBezTo>
                  <a:pt x="729" y="472"/>
                  <a:pt x="686" y="469"/>
                  <a:pt x="654" y="444"/>
                </a:cubicBezTo>
                <a:lnTo>
                  <a:pt x="655" y="444"/>
                </a:lnTo>
                <a:lnTo>
                  <a:pt x="641" y="435"/>
                </a:lnTo>
                <a:lnTo>
                  <a:pt x="632" y="429"/>
                </a:lnTo>
                <a:lnTo>
                  <a:pt x="713" y="441"/>
                </a:lnTo>
                <a:lnTo>
                  <a:pt x="711" y="442"/>
                </a:lnTo>
                <a:lnTo>
                  <a:pt x="701" y="446"/>
                </a:lnTo>
                <a:lnTo>
                  <a:pt x="715" y="439"/>
                </a:lnTo>
                <a:lnTo>
                  <a:pt x="710" y="442"/>
                </a:lnTo>
                <a:cubicBezTo>
                  <a:pt x="705" y="444"/>
                  <a:pt x="701" y="447"/>
                  <a:pt x="696" y="449"/>
                </a:cubicBezTo>
                <a:lnTo>
                  <a:pt x="691" y="451"/>
                </a:lnTo>
                <a:cubicBezTo>
                  <a:pt x="660" y="463"/>
                  <a:pt x="625" y="458"/>
                  <a:pt x="598" y="438"/>
                </a:cubicBezTo>
                <a:lnTo>
                  <a:pt x="602" y="441"/>
                </a:lnTo>
                <a:lnTo>
                  <a:pt x="597" y="438"/>
                </a:lnTo>
                <a:lnTo>
                  <a:pt x="706" y="430"/>
                </a:lnTo>
                <a:lnTo>
                  <a:pt x="701" y="434"/>
                </a:lnTo>
                <a:lnTo>
                  <a:pt x="715" y="421"/>
                </a:lnTo>
                <a:lnTo>
                  <a:pt x="710" y="427"/>
                </a:lnTo>
                <a:cubicBezTo>
                  <a:pt x="694" y="446"/>
                  <a:pt x="671" y="458"/>
                  <a:pt x="646" y="461"/>
                </a:cubicBezTo>
                <a:lnTo>
                  <a:pt x="626" y="462"/>
                </a:lnTo>
                <a:lnTo>
                  <a:pt x="616" y="462"/>
                </a:lnTo>
                <a:lnTo>
                  <a:pt x="617" y="462"/>
                </a:lnTo>
                <a:lnTo>
                  <a:pt x="607" y="463"/>
                </a:lnTo>
                <a:lnTo>
                  <a:pt x="657" y="442"/>
                </a:lnTo>
                <a:lnTo>
                  <a:pt x="652" y="446"/>
                </a:lnTo>
                <a:lnTo>
                  <a:pt x="647" y="450"/>
                </a:lnTo>
                <a:cubicBezTo>
                  <a:pt x="620" y="472"/>
                  <a:pt x="584" y="477"/>
                  <a:pt x="552" y="465"/>
                </a:cubicBezTo>
                <a:lnTo>
                  <a:pt x="547" y="463"/>
                </a:lnTo>
                <a:lnTo>
                  <a:pt x="564" y="468"/>
                </a:lnTo>
                <a:lnTo>
                  <a:pt x="559" y="467"/>
                </a:lnTo>
                <a:lnTo>
                  <a:pt x="645" y="440"/>
                </a:lnTo>
                <a:lnTo>
                  <a:pt x="640" y="445"/>
                </a:lnTo>
                <a:lnTo>
                  <a:pt x="635" y="450"/>
                </a:lnTo>
                <a:cubicBezTo>
                  <a:pt x="612" y="474"/>
                  <a:pt x="577" y="484"/>
                  <a:pt x="544" y="476"/>
                </a:cubicBezTo>
                <a:lnTo>
                  <a:pt x="528" y="471"/>
                </a:lnTo>
                <a:lnTo>
                  <a:pt x="523" y="469"/>
                </a:lnTo>
                <a:lnTo>
                  <a:pt x="549" y="475"/>
                </a:lnTo>
                <a:lnTo>
                  <a:pt x="539" y="474"/>
                </a:lnTo>
                <a:lnTo>
                  <a:pt x="558" y="474"/>
                </a:lnTo>
                <a:lnTo>
                  <a:pt x="548" y="475"/>
                </a:lnTo>
                <a:lnTo>
                  <a:pt x="538" y="476"/>
                </a:lnTo>
                <a:lnTo>
                  <a:pt x="575" y="464"/>
                </a:lnTo>
                <a:lnTo>
                  <a:pt x="569" y="468"/>
                </a:lnTo>
                <a:lnTo>
                  <a:pt x="559" y="474"/>
                </a:lnTo>
                <a:cubicBezTo>
                  <a:pt x="521" y="496"/>
                  <a:pt x="473" y="490"/>
                  <a:pt x="442" y="459"/>
                </a:cubicBezTo>
                <a:lnTo>
                  <a:pt x="431" y="448"/>
                </a:lnTo>
                <a:lnTo>
                  <a:pt x="426" y="442"/>
                </a:lnTo>
                <a:lnTo>
                  <a:pt x="518" y="475"/>
                </a:lnTo>
                <a:lnTo>
                  <a:pt x="508" y="477"/>
                </a:lnTo>
                <a:cubicBezTo>
                  <a:pt x="502" y="478"/>
                  <a:pt x="496" y="478"/>
                  <a:pt x="489" y="478"/>
                </a:cubicBezTo>
                <a:lnTo>
                  <a:pt x="480" y="478"/>
                </a:lnTo>
                <a:lnTo>
                  <a:pt x="516" y="472"/>
                </a:lnTo>
                <a:lnTo>
                  <a:pt x="506" y="476"/>
                </a:lnTo>
                <a:cubicBezTo>
                  <a:pt x="483" y="485"/>
                  <a:pt x="458" y="485"/>
                  <a:pt x="435" y="476"/>
                </a:cubicBezTo>
                <a:lnTo>
                  <a:pt x="425" y="472"/>
                </a:lnTo>
                <a:lnTo>
                  <a:pt x="442" y="477"/>
                </a:lnTo>
                <a:lnTo>
                  <a:pt x="432" y="475"/>
                </a:lnTo>
                <a:lnTo>
                  <a:pt x="497" y="464"/>
                </a:lnTo>
                <a:lnTo>
                  <a:pt x="497" y="464"/>
                </a:lnTo>
                <a:lnTo>
                  <a:pt x="487" y="471"/>
                </a:lnTo>
                <a:cubicBezTo>
                  <a:pt x="478" y="477"/>
                  <a:pt x="469" y="481"/>
                  <a:pt x="459" y="484"/>
                </a:cubicBezTo>
                <a:lnTo>
                  <a:pt x="449" y="487"/>
                </a:lnTo>
                <a:lnTo>
                  <a:pt x="471" y="478"/>
                </a:lnTo>
                <a:lnTo>
                  <a:pt x="461" y="484"/>
                </a:lnTo>
                <a:lnTo>
                  <a:pt x="497" y="444"/>
                </a:lnTo>
                <a:lnTo>
                  <a:pt x="493" y="452"/>
                </a:lnTo>
                <a:cubicBezTo>
                  <a:pt x="490" y="459"/>
                  <a:pt x="486" y="465"/>
                  <a:pt x="481" y="471"/>
                </a:cubicBezTo>
                <a:lnTo>
                  <a:pt x="476" y="477"/>
                </a:lnTo>
                <a:cubicBezTo>
                  <a:pt x="457" y="500"/>
                  <a:pt x="429" y="513"/>
                  <a:pt x="399" y="511"/>
                </a:cubicBezTo>
                <a:cubicBezTo>
                  <a:pt x="369" y="510"/>
                  <a:pt x="342" y="495"/>
                  <a:pt x="324" y="471"/>
                </a:cubicBezTo>
                <a:lnTo>
                  <a:pt x="319" y="464"/>
                </a:lnTo>
                <a:lnTo>
                  <a:pt x="314" y="457"/>
                </a:lnTo>
                <a:lnTo>
                  <a:pt x="460" y="469"/>
                </a:lnTo>
                <a:lnTo>
                  <a:pt x="461" y="468"/>
                </a:lnTo>
                <a:lnTo>
                  <a:pt x="456" y="474"/>
                </a:lnTo>
                <a:cubicBezTo>
                  <a:pt x="426" y="510"/>
                  <a:pt x="374" y="519"/>
                  <a:pt x="333" y="495"/>
                </a:cubicBezTo>
                <a:lnTo>
                  <a:pt x="328" y="492"/>
                </a:lnTo>
                <a:lnTo>
                  <a:pt x="323" y="489"/>
                </a:lnTo>
                <a:lnTo>
                  <a:pt x="352" y="500"/>
                </a:lnTo>
                <a:lnTo>
                  <a:pt x="345" y="499"/>
                </a:lnTo>
                <a:lnTo>
                  <a:pt x="335" y="497"/>
                </a:lnTo>
                <a:cubicBezTo>
                  <a:pt x="329" y="495"/>
                  <a:pt x="323" y="494"/>
                  <a:pt x="318" y="492"/>
                </a:cubicBezTo>
                <a:lnTo>
                  <a:pt x="308" y="488"/>
                </a:lnTo>
                <a:lnTo>
                  <a:pt x="371" y="490"/>
                </a:lnTo>
                <a:lnTo>
                  <a:pt x="361" y="493"/>
                </a:lnTo>
                <a:cubicBezTo>
                  <a:pt x="339" y="500"/>
                  <a:pt x="315" y="499"/>
                  <a:pt x="294" y="489"/>
                </a:cubicBezTo>
                <a:lnTo>
                  <a:pt x="285" y="485"/>
                </a:lnTo>
                <a:lnTo>
                  <a:pt x="306" y="492"/>
                </a:lnTo>
                <a:lnTo>
                  <a:pt x="296" y="490"/>
                </a:lnTo>
                <a:cubicBezTo>
                  <a:pt x="285" y="487"/>
                  <a:pt x="275" y="483"/>
                  <a:pt x="265" y="478"/>
                </a:cubicBezTo>
                <a:lnTo>
                  <a:pt x="255" y="472"/>
                </a:lnTo>
                <a:lnTo>
                  <a:pt x="277" y="481"/>
                </a:lnTo>
                <a:lnTo>
                  <a:pt x="276" y="481"/>
                </a:lnTo>
                <a:lnTo>
                  <a:pt x="266" y="479"/>
                </a:lnTo>
                <a:cubicBezTo>
                  <a:pt x="247" y="475"/>
                  <a:pt x="230" y="466"/>
                  <a:pt x="217" y="452"/>
                </a:cubicBezTo>
                <a:lnTo>
                  <a:pt x="208" y="443"/>
                </a:lnTo>
                <a:cubicBezTo>
                  <a:pt x="201" y="437"/>
                  <a:pt x="196" y="430"/>
                  <a:pt x="192" y="422"/>
                </a:cubicBezTo>
                <a:lnTo>
                  <a:pt x="187" y="413"/>
                </a:lnTo>
                <a:lnTo>
                  <a:pt x="177" y="399"/>
                </a:lnTo>
                <a:lnTo>
                  <a:pt x="200" y="422"/>
                </a:lnTo>
                <a:lnTo>
                  <a:pt x="190" y="415"/>
                </a:lnTo>
                <a:cubicBezTo>
                  <a:pt x="179" y="407"/>
                  <a:pt x="169" y="396"/>
                  <a:pt x="162" y="384"/>
                </a:cubicBezTo>
                <a:lnTo>
                  <a:pt x="153" y="368"/>
                </a:lnTo>
                <a:lnTo>
                  <a:pt x="176" y="395"/>
                </a:lnTo>
                <a:lnTo>
                  <a:pt x="171" y="391"/>
                </a:lnTo>
                <a:lnTo>
                  <a:pt x="166" y="387"/>
                </a:lnTo>
                <a:cubicBezTo>
                  <a:pt x="153" y="377"/>
                  <a:pt x="143" y="363"/>
                  <a:pt x="137" y="347"/>
                </a:cubicBezTo>
                <a:lnTo>
                  <a:pt x="133" y="336"/>
                </a:lnTo>
                <a:lnTo>
                  <a:pt x="128" y="324"/>
                </a:lnTo>
                <a:lnTo>
                  <a:pt x="198" y="382"/>
                </a:lnTo>
                <a:lnTo>
                  <a:pt x="193" y="381"/>
                </a:lnTo>
                <a:lnTo>
                  <a:pt x="211" y="382"/>
                </a:lnTo>
                <a:lnTo>
                  <a:pt x="206" y="382"/>
                </a:lnTo>
                <a:cubicBezTo>
                  <a:pt x="167" y="382"/>
                  <a:pt x="132" y="359"/>
                  <a:pt x="117" y="322"/>
                </a:cubicBezTo>
                <a:lnTo>
                  <a:pt x="114" y="313"/>
                </a:lnTo>
                <a:lnTo>
                  <a:pt x="109" y="301"/>
                </a:lnTo>
                <a:lnTo>
                  <a:pt x="124" y="326"/>
                </a:lnTo>
                <a:lnTo>
                  <a:pt x="111" y="309"/>
                </a:lnTo>
                <a:lnTo>
                  <a:pt x="106" y="301"/>
                </a:lnTo>
                <a:cubicBezTo>
                  <a:pt x="101" y="294"/>
                  <a:pt x="97" y="285"/>
                  <a:pt x="95" y="276"/>
                </a:cubicBezTo>
                <a:lnTo>
                  <a:pt x="90" y="260"/>
                </a:lnTo>
                <a:lnTo>
                  <a:pt x="85" y="243"/>
                </a:lnTo>
                <a:lnTo>
                  <a:pt x="104" y="277"/>
                </a:lnTo>
                <a:lnTo>
                  <a:pt x="99" y="271"/>
                </a:lnTo>
                <a:lnTo>
                  <a:pt x="112" y="284"/>
                </a:lnTo>
                <a:lnTo>
                  <a:pt x="107" y="280"/>
                </a:lnTo>
                <a:cubicBezTo>
                  <a:pt x="94" y="269"/>
                  <a:pt x="83" y="255"/>
                  <a:pt x="77" y="238"/>
                </a:cubicBezTo>
                <a:lnTo>
                  <a:pt x="75" y="231"/>
                </a:lnTo>
                <a:lnTo>
                  <a:pt x="70" y="219"/>
                </a:lnTo>
                <a:lnTo>
                  <a:pt x="98" y="257"/>
                </a:lnTo>
                <a:lnTo>
                  <a:pt x="93" y="253"/>
                </a:lnTo>
                <a:lnTo>
                  <a:pt x="88" y="249"/>
                </a:lnTo>
                <a:cubicBezTo>
                  <a:pt x="79" y="242"/>
                  <a:pt x="71" y="232"/>
                  <a:pt x="65" y="221"/>
                </a:cubicBezTo>
                <a:lnTo>
                  <a:pt x="60" y="212"/>
                </a:lnTo>
                <a:lnTo>
                  <a:pt x="55" y="203"/>
                </a:lnTo>
                <a:lnTo>
                  <a:pt x="67" y="221"/>
                </a:lnTo>
                <a:lnTo>
                  <a:pt x="57" y="210"/>
                </a:lnTo>
                <a:cubicBezTo>
                  <a:pt x="52" y="204"/>
                  <a:pt x="47" y="197"/>
                  <a:pt x="44" y="190"/>
                </a:cubicBezTo>
                <a:lnTo>
                  <a:pt x="34" y="171"/>
                </a:lnTo>
                <a:lnTo>
                  <a:pt x="31" y="165"/>
                </a:lnTo>
                <a:lnTo>
                  <a:pt x="26" y="156"/>
                </a:lnTo>
                <a:cubicBezTo>
                  <a:pt x="0" y="110"/>
                  <a:pt x="16" y="51"/>
                  <a:pt x="63" y="26"/>
                </a:cubicBezTo>
                <a:cubicBezTo>
                  <a:pt x="109" y="0"/>
                  <a:pt x="168" y="16"/>
                  <a:pt x="193" y="63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54"/>
          <p:cNvSpPr>
            <a:spLocks/>
          </p:cNvSpPr>
          <p:nvPr/>
        </p:nvSpPr>
        <p:spPr bwMode="auto">
          <a:xfrm>
            <a:off x="2060576" y="2084388"/>
            <a:ext cx="1473200" cy="546100"/>
          </a:xfrm>
          <a:custGeom>
            <a:avLst/>
            <a:gdLst>
              <a:gd name="T0" fmla="*/ 70 w 928"/>
              <a:gd name="T1" fmla="*/ 0 h 344"/>
              <a:gd name="T2" fmla="*/ 213 w 928"/>
              <a:gd name="T3" fmla="*/ 0 h 344"/>
              <a:gd name="T4" fmla="*/ 213 w 928"/>
              <a:gd name="T5" fmla="*/ 0 h 344"/>
              <a:gd name="T6" fmla="*/ 428 w 928"/>
              <a:gd name="T7" fmla="*/ 0 h 344"/>
              <a:gd name="T8" fmla="*/ 928 w 928"/>
              <a:gd name="T9" fmla="*/ 0 h 344"/>
              <a:gd name="T10" fmla="*/ 928 w 928"/>
              <a:gd name="T11" fmla="*/ 201 h 344"/>
              <a:gd name="T12" fmla="*/ 928 w 928"/>
              <a:gd name="T13" fmla="*/ 201 h 344"/>
              <a:gd name="T14" fmla="*/ 928 w 928"/>
              <a:gd name="T15" fmla="*/ 287 h 344"/>
              <a:gd name="T16" fmla="*/ 928 w 928"/>
              <a:gd name="T17" fmla="*/ 344 h 344"/>
              <a:gd name="T18" fmla="*/ 428 w 928"/>
              <a:gd name="T19" fmla="*/ 344 h 344"/>
              <a:gd name="T20" fmla="*/ 213 w 928"/>
              <a:gd name="T21" fmla="*/ 344 h 344"/>
              <a:gd name="T22" fmla="*/ 213 w 928"/>
              <a:gd name="T23" fmla="*/ 344 h 344"/>
              <a:gd name="T24" fmla="*/ 70 w 928"/>
              <a:gd name="T25" fmla="*/ 344 h 344"/>
              <a:gd name="T26" fmla="*/ 70 w 928"/>
              <a:gd name="T27" fmla="*/ 287 h 344"/>
              <a:gd name="T28" fmla="*/ 0 w 928"/>
              <a:gd name="T29" fmla="*/ 338 h 344"/>
              <a:gd name="T30" fmla="*/ 70 w 928"/>
              <a:gd name="T31" fmla="*/ 201 h 344"/>
              <a:gd name="T32" fmla="*/ 70 w 92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28" h="344">
                <a:moveTo>
                  <a:pt x="70" y="0"/>
                </a:moveTo>
                <a:lnTo>
                  <a:pt x="213" y="0"/>
                </a:lnTo>
                <a:lnTo>
                  <a:pt x="213" y="0"/>
                </a:lnTo>
                <a:lnTo>
                  <a:pt x="428" y="0"/>
                </a:lnTo>
                <a:lnTo>
                  <a:pt x="928" y="0"/>
                </a:lnTo>
                <a:lnTo>
                  <a:pt x="928" y="201"/>
                </a:lnTo>
                <a:lnTo>
                  <a:pt x="928" y="201"/>
                </a:lnTo>
                <a:lnTo>
                  <a:pt x="928" y="287"/>
                </a:lnTo>
                <a:lnTo>
                  <a:pt x="928" y="344"/>
                </a:lnTo>
                <a:lnTo>
                  <a:pt x="428" y="344"/>
                </a:lnTo>
                <a:lnTo>
                  <a:pt x="213" y="344"/>
                </a:lnTo>
                <a:lnTo>
                  <a:pt x="213" y="344"/>
                </a:lnTo>
                <a:lnTo>
                  <a:pt x="70" y="344"/>
                </a:lnTo>
                <a:lnTo>
                  <a:pt x="70" y="287"/>
                </a:lnTo>
                <a:lnTo>
                  <a:pt x="0" y="338"/>
                </a:lnTo>
                <a:lnTo>
                  <a:pt x="70" y="201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55"/>
          <p:cNvSpPr>
            <a:spLocks/>
          </p:cNvSpPr>
          <p:nvPr/>
        </p:nvSpPr>
        <p:spPr bwMode="auto">
          <a:xfrm>
            <a:off x="2060576" y="2084388"/>
            <a:ext cx="1473200" cy="546100"/>
          </a:xfrm>
          <a:custGeom>
            <a:avLst/>
            <a:gdLst>
              <a:gd name="T0" fmla="*/ 70 w 928"/>
              <a:gd name="T1" fmla="*/ 0 h 344"/>
              <a:gd name="T2" fmla="*/ 213 w 928"/>
              <a:gd name="T3" fmla="*/ 0 h 344"/>
              <a:gd name="T4" fmla="*/ 213 w 928"/>
              <a:gd name="T5" fmla="*/ 0 h 344"/>
              <a:gd name="T6" fmla="*/ 428 w 928"/>
              <a:gd name="T7" fmla="*/ 0 h 344"/>
              <a:gd name="T8" fmla="*/ 928 w 928"/>
              <a:gd name="T9" fmla="*/ 0 h 344"/>
              <a:gd name="T10" fmla="*/ 928 w 928"/>
              <a:gd name="T11" fmla="*/ 201 h 344"/>
              <a:gd name="T12" fmla="*/ 928 w 928"/>
              <a:gd name="T13" fmla="*/ 201 h 344"/>
              <a:gd name="T14" fmla="*/ 928 w 928"/>
              <a:gd name="T15" fmla="*/ 287 h 344"/>
              <a:gd name="T16" fmla="*/ 928 w 928"/>
              <a:gd name="T17" fmla="*/ 344 h 344"/>
              <a:gd name="T18" fmla="*/ 428 w 928"/>
              <a:gd name="T19" fmla="*/ 344 h 344"/>
              <a:gd name="T20" fmla="*/ 213 w 928"/>
              <a:gd name="T21" fmla="*/ 344 h 344"/>
              <a:gd name="T22" fmla="*/ 213 w 928"/>
              <a:gd name="T23" fmla="*/ 344 h 344"/>
              <a:gd name="T24" fmla="*/ 70 w 928"/>
              <a:gd name="T25" fmla="*/ 344 h 344"/>
              <a:gd name="T26" fmla="*/ 70 w 928"/>
              <a:gd name="T27" fmla="*/ 287 h 344"/>
              <a:gd name="T28" fmla="*/ 0 w 928"/>
              <a:gd name="T29" fmla="*/ 338 h 344"/>
              <a:gd name="T30" fmla="*/ 70 w 928"/>
              <a:gd name="T31" fmla="*/ 201 h 344"/>
              <a:gd name="T32" fmla="*/ 70 w 928"/>
              <a:gd name="T3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28" h="344">
                <a:moveTo>
                  <a:pt x="70" y="0"/>
                </a:moveTo>
                <a:lnTo>
                  <a:pt x="213" y="0"/>
                </a:lnTo>
                <a:lnTo>
                  <a:pt x="213" y="0"/>
                </a:lnTo>
                <a:lnTo>
                  <a:pt x="428" y="0"/>
                </a:lnTo>
                <a:lnTo>
                  <a:pt x="928" y="0"/>
                </a:lnTo>
                <a:lnTo>
                  <a:pt x="928" y="201"/>
                </a:lnTo>
                <a:lnTo>
                  <a:pt x="928" y="201"/>
                </a:lnTo>
                <a:lnTo>
                  <a:pt x="928" y="287"/>
                </a:lnTo>
                <a:lnTo>
                  <a:pt x="928" y="344"/>
                </a:lnTo>
                <a:lnTo>
                  <a:pt x="428" y="344"/>
                </a:lnTo>
                <a:lnTo>
                  <a:pt x="213" y="344"/>
                </a:lnTo>
                <a:lnTo>
                  <a:pt x="213" y="344"/>
                </a:lnTo>
                <a:lnTo>
                  <a:pt x="70" y="344"/>
                </a:lnTo>
                <a:lnTo>
                  <a:pt x="70" y="287"/>
                </a:lnTo>
                <a:lnTo>
                  <a:pt x="0" y="338"/>
                </a:lnTo>
                <a:lnTo>
                  <a:pt x="70" y="201"/>
                </a:lnTo>
                <a:lnTo>
                  <a:pt x="70" y="0"/>
                </a:lnTo>
                <a:close/>
              </a:path>
            </a:pathLst>
          </a:custGeom>
          <a:noFill/>
          <a:ln w="15875" cap="flat">
            <a:solidFill>
              <a:srgbClr val="BFBFB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56"/>
          <p:cNvSpPr>
            <a:spLocks noChangeArrowheads="1"/>
          </p:cNvSpPr>
          <p:nvPr/>
        </p:nvSpPr>
        <p:spPr bwMode="auto">
          <a:xfrm>
            <a:off x="2246313" y="2174876"/>
            <a:ext cx="52705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0.0027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Rectangle 57"/>
          <p:cNvSpPr>
            <a:spLocks noChangeArrowheads="1"/>
          </p:cNvSpPr>
          <p:nvPr/>
        </p:nvSpPr>
        <p:spPr bwMode="auto">
          <a:xfrm>
            <a:off x="2735263" y="2174876"/>
            <a:ext cx="8509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(mm/mm),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" name="Rectangle 58"/>
          <p:cNvSpPr>
            <a:spLocks noChangeArrowheads="1"/>
          </p:cNvSpPr>
          <p:nvPr/>
        </p:nvSpPr>
        <p:spPr bwMode="auto">
          <a:xfrm>
            <a:off x="2427288" y="2362201"/>
            <a:ext cx="442913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21.51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Rectangle 59"/>
          <p:cNvSpPr>
            <a:spLocks noChangeArrowheads="1"/>
          </p:cNvSpPr>
          <p:nvPr/>
        </p:nvSpPr>
        <p:spPr bwMode="auto">
          <a:xfrm>
            <a:off x="2836863" y="2362201"/>
            <a:ext cx="5207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(MPa)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2" name="Freeform 60"/>
          <p:cNvSpPr>
            <a:spLocks/>
          </p:cNvSpPr>
          <p:nvPr/>
        </p:nvSpPr>
        <p:spPr bwMode="auto">
          <a:xfrm>
            <a:off x="2060576" y="3382963"/>
            <a:ext cx="2533650" cy="1031875"/>
          </a:xfrm>
          <a:custGeom>
            <a:avLst/>
            <a:gdLst>
              <a:gd name="T0" fmla="*/ 714 w 1596"/>
              <a:gd name="T1" fmla="*/ 324 h 650"/>
              <a:gd name="T2" fmla="*/ 861 w 1596"/>
              <a:gd name="T3" fmla="*/ 324 h 650"/>
              <a:gd name="T4" fmla="*/ 0 w 1596"/>
              <a:gd name="T5" fmla="*/ 0 h 650"/>
              <a:gd name="T6" fmla="*/ 1081 w 1596"/>
              <a:gd name="T7" fmla="*/ 324 h 650"/>
              <a:gd name="T8" fmla="*/ 1596 w 1596"/>
              <a:gd name="T9" fmla="*/ 324 h 650"/>
              <a:gd name="T10" fmla="*/ 1596 w 1596"/>
              <a:gd name="T11" fmla="*/ 379 h 650"/>
              <a:gd name="T12" fmla="*/ 1596 w 1596"/>
              <a:gd name="T13" fmla="*/ 379 h 650"/>
              <a:gd name="T14" fmla="*/ 1596 w 1596"/>
              <a:gd name="T15" fmla="*/ 460 h 650"/>
              <a:gd name="T16" fmla="*/ 1596 w 1596"/>
              <a:gd name="T17" fmla="*/ 650 h 650"/>
              <a:gd name="T18" fmla="*/ 1081 w 1596"/>
              <a:gd name="T19" fmla="*/ 650 h 650"/>
              <a:gd name="T20" fmla="*/ 861 w 1596"/>
              <a:gd name="T21" fmla="*/ 650 h 650"/>
              <a:gd name="T22" fmla="*/ 861 w 1596"/>
              <a:gd name="T23" fmla="*/ 650 h 650"/>
              <a:gd name="T24" fmla="*/ 714 w 1596"/>
              <a:gd name="T25" fmla="*/ 650 h 650"/>
              <a:gd name="T26" fmla="*/ 714 w 1596"/>
              <a:gd name="T27" fmla="*/ 460 h 650"/>
              <a:gd name="T28" fmla="*/ 714 w 1596"/>
              <a:gd name="T29" fmla="*/ 379 h 650"/>
              <a:gd name="T30" fmla="*/ 714 w 1596"/>
              <a:gd name="T31" fmla="*/ 379 h 650"/>
              <a:gd name="T32" fmla="*/ 714 w 1596"/>
              <a:gd name="T33" fmla="*/ 324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6" h="650">
                <a:moveTo>
                  <a:pt x="714" y="324"/>
                </a:moveTo>
                <a:lnTo>
                  <a:pt x="861" y="324"/>
                </a:lnTo>
                <a:lnTo>
                  <a:pt x="0" y="0"/>
                </a:lnTo>
                <a:lnTo>
                  <a:pt x="1081" y="324"/>
                </a:lnTo>
                <a:lnTo>
                  <a:pt x="1596" y="324"/>
                </a:lnTo>
                <a:lnTo>
                  <a:pt x="1596" y="379"/>
                </a:lnTo>
                <a:lnTo>
                  <a:pt x="1596" y="379"/>
                </a:lnTo>
                <a:lnTo>
                  <a:pt x="1596" y="460"/>
                </a:lnTo>
                <a:lnTo>
                  <a:pt x="1596" y="650"/>
                </a:lnTo>
                <a:lnTo>
                  <a:pt x="1081" y="650"/>
                </a:lnTo>
                <a:lnTo>
                  <a:pt x="861" y="650"/>
                </a:lnTo>
                <a:lnTo>
                  <a:pt x="861" y="650"/>
                </a:lnTo>
                <a:lnTo>
                  <a:pt x="714" y="650"/>
                </a:lnTo>
                <a:lnTo>
                  <a:pt x="714" y="460"/>
                </a:lnTo>
                <a:lnTo>
                  <a:pt x="714" y="379"/>
                </a:lnTo>
                <a:lnTo>
                  <a:pt x="714" y="379"/>
                </a:lnTo>
                <a:lnTo>
                  <a:pt x="714" y="3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66"/>
          <p:cNvSpPr>
            <a:spLocks noChangeArrowheads="1"/>
          </p:cNvSpPr>
          <p:nvPr/>
        </p:nvSpPr>
        <p:spPr bwMode="auto">
          <a:xfrm>
            <a:off x="1235076" y="4951413"/>
            <a:ext cx="187325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Rectangle 67"/>
          <p:cNvSpPr>
            <a:spLocks noChangeArrowheads="1"/>
          </p:cNvSpPr>
          <p:nvPr/>
        </p:nvSpPr>
        <p:spPr bwMode="auto">
          <a:xfrm>
            <a:off x="1235076" y="4381501"/>
            <a:ext cx="1873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0" name="Rectangle 68"/>
          <p:cNvSpPr>
            <a:spLocks noChangeArrowheads="1"/>
          </p:cNvSpPr>
          <p:nvPr/>
        </p:nvSpPr>
        <p:spPr bwMode="auto">
          <a:xfrm>
            <a:off x="1133476" y="3811588"/>
            <a:ext cx="2873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Rectangle 69"/>
          <p:cNvSpPr>
            <a:spLocks noChangeArrowheads="1"/>
          </p:cNvSpPr>
          <p:nvPr/>
        </p:nvSpPr>
        <p:spPr bwMode="auto">
          <a:xfrm>
            <a:off x="1133476" y="3240088"/>
            <a:ext cx="2873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2" name="Rectangle 70"/>
          <p:cNvSpPr>
            <a:spLocks noChangeArrowheads="1"/>
          </p:cNvSpPr>
          <p:nvPr/>
        </p:nvSpPr>
        <p:spPr bwMode="auto">
          <a:xfrm>
            <a:off x="1133476" y="2670176"/>
            <a:ext cx="2873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Rectangle 71"/>
          <p:cNvSpPr>
            <a:spLocks noChangeArrowheads="1"/>
          </p:cNvSpPr>
          <p:nvPr/>
        </p:nvSpPr>
        <p:spPr bwMode="auto">
          <a:xfrm>
            <a:off x="1133476" y="2100263"/>
            <a:ext cx="2873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4" name="Rectangle 72"/>
          <p:cNvSpPr>
            <a:spLocks noChangeArrowheads="1"/>
          </p:cNvSpPr>
          <p:nvPr/>
        </p:nvSpPr>
        <p:spPr bwMode="auto">
          <a:xfrm>
            <a:off x="1281113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Rectangle 73"/>
          <p:cNvSpPr>
            <a:spLocks noChangeArrowheads="1"/>
          </p:cNvSpPr>
          <p:nvPr/>
        </p:nvSpPr>
        <p:spPr bwMode="auto">
          <a:xfrm>
            <a:off x="2312988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6" name="Rectangle 74"/>
          <p:cNvSpPr>
            <a:spLocks noChangeArrowheads="1"/>
          </p:cNvSpPr>
          <p:nvPr/>
        </p:nvSpPr>
        <p:spPr bwMode="auto">
          <a:xfrm>
            <a:off x="3346451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Rectangle 75"/>
          <p:cNvSpPr>
            <a:spLocks noChangeArrowheads="1"/>
          </p:cNvSpPr>
          <p:nvPr/>
        </p:nvSpPr>
        <p:spPr bwMode="auto">
          <a:xfrm>
            <a:off x="4378326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8" name="Rectangle 76"/>
          <p:cNvSpPr>
            <a:spLocks noChangeArrowheads="1"/>
          </p:cNvSpPr>
          <p:nvPr/>
        </p:nvSpPr>
        <p:spPr bwMode="auto">
          <a:xfrm>
            <a:off x="5411788" y="5189538"/>
            <a:ext cx="5429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0.020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77"/>
          <p:cNvSpPr>
            <a:spLocks noChangeArrowheads="1"/>
          </p:cNvSpPr>
          <p:nvPr/>
        </p:nvSpPr>
        <p:spPr bwMode="auto">
          <a:xfrm>
            <a:off x="858838" y="3044826"/>
            <a:ext cx="276225" cy="127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Stress (MPa)</a:t>
            </a:r>
            <a:endParaRPr kumimoji="0" lang="en-US" altLang="en-US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10" name="Rectangle 78"/>
          <p:cNvSpPr>
            <a:spLocks noChangeArrowheads="1"/>
          </p:cNvSpPr>
          <p:nvPr/>
        </p:nvSpPr>
        <p:spPr bwMode="auto">
          <a:xfrm>
            <a:off x="2781301" y="5454651"/>
            <a:ext cx="22637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Axial strain  (mm/mm)</a:t>
            </a:r>
            <a:endParaRPr kumimoji="0" lang="en-US" altLang="en-US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311" name="Freeform 79"/>
          <p:cNvSpPr>
            <a:spLocks/>
          </p:cNvSpPr>
          <p:nvPr/>
        </p:nvSpPr>
        <p:spPr bwMode="auto">
          <a:xfrm>
            <a:off x="3973513" y="2157413"/>
            <a:ext cx="420688" cy="28575"/>
          </a:xfrm>
          <a:custGeom>
            <a:avLst/>
            <a:gdLst>
              <a:gd name="T0" fmla="*/ 96 w 2752"/>
              <a:gd name="T1" fmla="*/ 0 h 192"/>
              <a:gd name="T2" fmla="*/ 2656 w 2752"/>
              <a:gd name="T3" fmla="*/ 0 h 192"/>
              <a:gd name="T4" fmla="*/ 2752 w 2752"/>
              <a:gd name="T5" fmla="*/ 96 h 192"/>
              <a:gd name="T6" fmla="*/ 2656 w 2752"/>
              <a:gd name="T7" fmla="*/ 192 h 192"/>
              <a:gd name="T8" fmla="*/ 96 w 2752"/>
              <a:gd name="T9" fmla="*/ 192 h 192"/>
              <a:gd name="T10" fmla="*/ 0 w 2752"/>
              <a:gd name="T11" fmla="*/ 96 h 192"/>
              <a:gd name="T12" fmla="*/ 96 w 2752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2" h="192">
                <a:moveTo>
                  <a:pt x="96" y="0"/>
                </a:moveTo>
                <a:lnTo>
                  <a:pt x="2656" y="0"/>
                </a:lnTo>
                <a:cubicBezTo>
                  <a:pt x="2709" y="0"/>
                  <a:pt x="2752" y="43"/>
                  <a:pt x="2752" y="96"/>
                </a:cubicBezTo>
                <a:cubicBezTo>
                  <a:pt x="2752" y="149"/>
                  <a:pt x="2709" y="192"/>
                  <a:pt x="2656" y="192"/>
                </a:cubicBezTo>
                <a:lnTo>
                  <a:pt x="96" y="192"/>
                </a:ln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w="3175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Rectangle 80"/>
          <p:cNvSpPr>
            <a:spLocks noChangeArrowheads="1"/>
          </p:cNvSpPr>
          <p:nvPr/>
        </p:nvSpPr>
        <p:spPr bwMode="auto">
          <a:xfrm>
            <a:off x="4421188" y="2049463"/>
            <a:ext cx="1300163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L1 - with steel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81"/>
          <p:cNvSpPr>
            <a:spLocks noChangeArrowheads="1"/>
          </p:cNvSpPr>
          <p:nvPr/>
        </p:nvSpPr>
        <p:spPr bwMode="auto">
          <a:xfrm>
            <a:off x="4421188" y="2282826"/>
            <a:ext cx="1162050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492251" y="2565401"/>
            <a:ext cx="4510087" cy="2527300"/>
            <a:chOff x="1492251" y="2565401"/>
            <a:chExt cx="4510087" cy="2527300"/>
          </a:xfrm>
        </p:grpSpPr>
        <p:sp>
          <p:nvSpPr>
            <p:cNvPr id="284" name="Freeform 52"/>
            <p:cNvSpPr>
              <a:spLocks/>
            </p:cNvSpPr>
            <p:nvPr/>
          </p:nvSpPr>
          <p:spPr bwMode="auto">
            <a:xfrm>
              <a:off x="1492251" y="3368676"/>
              <a:ext cx="1025525" cy="1724025"/>
            </a:xfrm>
            <a:custGeom>
              <a:avLst/>
              <a:gdLst>
                <a:gd name="T0" fmla="*/ 232 w 6706"/>
                <a:gd name="T1" fmla="*/ 10647 h 11312"/>
                <a:gd name="T2" fmla="*/ 360 w 6706"/>
                <a:gd name="T3" fmla="*/ 10041 h 11312"/>
                <a:gd name="T4" fmla="*/ 511 w 6706"/>
                <a:gd name="T5" fmla="*/ 9438 h 11312"/>
                <a:gd name="T6" fmla="*/ 655 w 6706"/>
                <a:gd name="T7" fmla="*/ 8939 h 11312"/>
                <a:gd name="T8" fmla="*/ 770 w 6706"/>
                <a:gd name="T9" fmla="*/ 8511 h 11312"/>
                <a:gd name="T10" fmla="*/ 964 w 6706"/>
                <a:gd name="T11" fmla="*/ 7825 h 11312"/>
                <a:gd name="T12" fmla="*/ 1159 w 6706"/>
                <a:gd name="T13" fmla="*/ 6854 h 11312"/>
                <a:gd name="T14" fmla="*/ 1330 w 6706"/>
                <a:gd name="T15" fmla="*/ 6068 h 11312"/>
                <a:gd name="T16" fmla="*/ 1542 w 6706"/>
                <a:gd name="T17" fmla="*/ 5140 h 11312"/>
                <a:gd name="T18" fmla="*/ 1823 w 6706"/>
                <a:gd name="T19" fmla="*/ 3963 h 11312"/>
                <a:gd name="T20" fmla="*/ 2026 w 6706"/>
                <a:gd name="T21" fmla="*/ 3213 h 11312"/>
                <a:gd name="T22" fmla="*/ 2253 w 6706"/>
                <a:gd name="T23" fmla="*/ 2481 h 11312"/>
                <a:gd name="T24" fmla="*/ 2474 w 6706"/>
                <a:gd name="T25" fmla="*/ 1862 h 11312"/>
                <a:gd name="T26" fmla="*/ 2661 w 6706"/>
                <a:gd name="T27" fmla="*/ 1453 h 11312"/>
                <a:gd name="T28" fmla="*/ 2864 w 6706"/>
                <a:gd name="T29" fmla="*/ 1109 h 11312"/>
                <a:gd name="T30" fmla="*/ 3151 w 6706"/>
                <a:gd name="T31" fmla="*/ 842 h 11312"/>
                <a:gd name="T32" fmla="*/ 3313 w 6706"/>
                <a:gd name="T33" fmla="*/ 637 h 11312"/>
                <a:gd name="T34" fmla="*/ 3479 w 6706"/>
                <a:gd name="T35" fmla="*/ 277 h 11312"/>
                <a:gd name="T36" fmla="*/ 3894 w 6706"/>
                <a:gd name="T37" fmla="*/ 117 h 11312"/>
                <a:gd name="T38" fmla="*/ 4101 w 6706"/>
                <a:gd name="T39" fmla="*/ 393 h 11312"/>
                <a:gd name="T40" fmla="*/ 4316 w 6706"/>
                <a:gd name="T41" fmla="*/ 797 h 11312"/>
                <a:gd name="T42" fmla="*/ 4463 w 6706"/>
                <a:gd name="T43" fmla="*/ 1038 h 11312"/>
                <a:gd name="T44" fmla="*/ 4747 w 6706"/>
                <a:gd name="T45" fmla="*/ 1324 h 11312"/>
                <a:gd name="T46" fmla="*/ 4934 w 6706"/>
                <a:gd name="T47" fmla="*/ 1453 h 11312"/>
                <a:gd name="T48" fmla="*/ 5187 w 6706"/>
                <a:gd name="T49" fmla="*/ 1574 h 11312"/>
                <a:gd name="T50" fmla="*/ 5435 w 6706"/>
                <a:gd name="T51" fmla="*/ 1741 h 11312"/>
                <a:gd name="T52" fmla="*/ 5532 w 6706"/>
                <a:gd name="T53" fmla="*/ 1781 h 11312"/>
                <a:gd name="T54" fmla="*/ 5778 w 6706"/>
                <a:gd name="T55" fmla="*/ 1746 h 11312"/>
                <a:gd name="T56" fmla="*/ 6041 w 6706"/>
                <a:gd name="T57" fmla="*/ 1864 h 11312"/>
                <a:gd name="T58" fmla="*/ 6192 w 6706"/>
                <a:gd name="T59" fmla="*/ 1818 h 11312"/>
                <a:gd name="T60" fmla="*/ 6391 w 6706"/>
                <a:gd name="T61" fmla="*/ 1811 h 11312"/>
                <a:gd name="T62" fmla="*/ 6503 w 6706"/>
                <a:gd name="T63" fmla="*/ 2062 h 11312"/>
                <a:gd name="T64" fmla="*/ 6303 w 6706"/>
                <a:gd name="T65" fmla="*/ 1982 h 11312"/>
                <a:gd name="T66" fmla="*/ 6126 w 6706"/>
                <a:gd name="T67" fmla="*/ 1986 h 11312"/>
                <a:gd name="T68" fmla="*/ 5943 w 6706"/>
                <a:gd name="T69" fmla="*/ 2029 h 11312"/>
                <a:gd name="T70" fmla="*/ 5763 w 6706"/>
                <a:gd name="T71" fmla="*/ 1920 h 11312"/>
                <a:gd name="T72" fmla="*/ 5568 w 6706"/>
                <a:gd name="T73" fmla="*/ 1965 h 11312"/>
                <a:gd name="T74" fmla="*/ 5327 w 6706"/>
                <a:gd name="T75" fmla="*/ 1869 h 11312"/>
                <a:gd name="T76" fmla="*/ 5044 w 6706"/>
                <a:gd name="T77" fmla="*/ 1706 h 11312"/>
                <a:gd name="T78" fmla="*/ 4938 w 6706"/>
                <a:gd name="T79" fmla="*/ 1604 h 11312"/>
                <a:gd name="T80" fmla="*/ 4572 w 6706"/>
                <a:gd name="T81" fmla="*/ 1418 h 11312"/>
                <a:gd name="T82" fmla="*/ 4367 w 6706"/>
                <a:gd name="T83" fmla="*/ 1196 h 11312"/>
                <a:gd name="T84" fmla="*/ 4165 w 6706"/>
                <a:gd name="T85" fmla="*/ 876 h 11312"/>
                <a:gd name="T86" fmla="*/ 3902 w 6706"/>
                <a:gd name="T87" fmla="*/ 398 h 11312"/>
                <a:gd name="T88" fmla="*/ 3701 w 6706"/>
                <a:gd name="T89" fmla="*/ 202 h 11312"/>
                <a:gd name="T90" fmla="*/ 3596 w 6706"/>
                <a:gd name="T91" fmla="*/ 457 h 11312"/>
                <a:gd name="T92" fmla="*/ 3363 w 6706"/>
                <a:gd name="T93" fmla="*/ 829 h 11312"/>
                <a:gd name="T94" fmla="*/ 3181 w 6706"/>
                <a:gd name="T95" fmla="*/ 1019 h 11312"/>
                <a:gd name="T96" fmla="*/ 2990 w 6706"/>
                <a:gd name="T97" fmla="*/ 1277 h 11312"/>
                <a:gd name="T98" fmla="*/ 2806 w 6706"/>
                <a:gd name="T99" fmla="*/ 1588 h 11312"/>
                <a:gd name="T100" fmla="*/ 2629 w 6706"/>
                <a:gd name="T101" fmla="*/ 2017 h 11312"/>
                <a:gd name="T102" fmla="*/ 2386 w 6706"/>
                <a:gd name="T103" fmla="*/ 2604 h 11312"/>
                <a:gd name="T104" fmla="*/ 2197 w 6706"/>
                <a:gd name="T105" fmla="*/ 3299 h 11312"/>
                <a:gd name="T106" fmla="*/ 1974 w 6706"/>
                <a:gd name="T107" fmla="*/ 4129 h 11312"/>
                <a:gd name="T108" fmla="*/ 1705 w 6706"/>
                <a:gd name="T109" fmla="*/ 5289 h 11312"/>
                <a:gd name="T110" fmla="*/ 1468 w 6706"/>
                <a:gd name="T111" fmla="*/ 6346 h 11312"/>
                <a:gd name="T112" fmla="*/ 1312 w 6706"/>
                <a:gd name="T113" fmla="*/ 7049 h 11312"/>
                <a:gd name="T114" fmla="*/ 956 w 6706"/>
                <a:gd name="T115" fmla="*/ 7963 h 11312"/>
                <a:gd name="T116" fmla="*/ 830 w 6706"/>
                <a:gd name="T117" fmla="*/ 8633 h 11312"/>
                <a:gd name="T118" fmla="*/ 831 w 6706"/>
                <a:gd name="T119" fmla="*/ 9014 h 11312"/>
                <a:gd name="T120" fmla="*/ 688 w 6706"/>
                <a:gd name="T121" fmla="*/ 9508 h 11312"/>
                <a:gd name="T122" fmla="*/ 506 w 6706"/>
                <a:gd name="T123" fmla="*/ 10162 h 11312"/>
                <a:gd name="T124" fmla="*/ 331 w 6706"/>
                <a:gd name="T125" fmla="*/ 10846 h 1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06" h="11312">
                  <a:moveTo>
                    <a:pt x="171" y="11101"/>
                  </a:moveTo>
                  <a:lnTo>
                    <a:pt x="181" y="11110"/>
                  </a:lnTo>
                  <a:cubicBezTo>
                    <a:pt x="187" y="11115"/>
                    <a:pt x="192" y="11122"/>
                    <a:pt x="196" y="11128"/>
                  </a:cubicBezTo>
                  <a:lnTo>
                    <a:pt x="206" y="11143"/>
                  </a:lnTo>
                  <a:lnTo>
                    <a:pt x="215" y="11159"/>
                  </a:lnTo>
                  <a:lnTo>
                    <a:pt x="215" y="11158"/>
                  </a:lnTo>
                  <a:lnTo>
                    <a:pt x="171" y="11122"/>
                  </a:lnTo>
                  <a:lnTo>
                    <a:pt x="176" y="11124"/>
                  </a:lnTo>
                  <a:lnTo>
                    <a:pt x="105" y="11124"/>
                  </a:lnTo>
                  <a:lnTo>
                    <a:pt x="110" y="11122"/>
                  </a:lnTo>
                  <a:lnTo>
                    <a:pt x="54" y="11181"/>
                  </a:lnTo>
                  <a:lnTo>
                    <a:pt x="59" y="11166"/>
                  </a:lnTo>
                  <a:lnTo>
                    <a:pt x="62" y="11153"/>
                  </a:lnTo>
                  <a:lnTo>
                    <a:pt x="68" y="11132"/>
                  </a:lnTo>
                  <a:lnTo>
                    <a:pt x="71" y="11113"/>
                  </a:lnTo>
                  <a:lnTo>
                    <a:pt x="72" y="11103"/>
                  </a:lnTo>
                  <a:lnTo>
                    <a:pt x="75" y="11078"/>
                  </a:lnTo>
                  <a:lnTo>
                    <a:pt x="77" y="11060"/>
                  </a:lnTo>
                  <a:lnTo>
                    <a:pt x="80" y="11042"/>
                  </a:lnTo>
                  <a:cubicBezTo>
                    <a:pt x="84" y="11012"/>
                    <a:pt x="103" y="10985"/>
                    <a:pt x="130" y="10971"/>
                  </a:cubicBezTo>
                  <a:cubicBezTo>
                    <a:pt x="158" y="10957"/>
                    <a:pt x="190" y="10957"/>
                    <a:pt x="217" y="10971"/>
                  </a:cubicBezTo>
                  <a:lnTo>
                    <a:pt x="219" y="10972"/>
                  </a:lnTo>
                  <a:cubicBezTo>
                    <a:pt x="243" y="10983"/>
                    <a:pt x="261" y="11005"/>
                    <a:pt x="268" y="11030"/>
                  </a:cubicBezTo>
                  <a:lnTo>
                    <a:pt x="271" y="11040"/>
                  </a:lnTo>
                  <a:lnTo>
                    <a:pt x="274" y="11050"/>
                  </a:lnTo>
                  <a:lnTo>
                    <a:pt x="182" y="10981"/>
                  </a:lnTo>
                  <a:lnTo>
                    <a:pt x="184" y="10981"/>
                  </a:lnTo>
                  <a:lnTo>
                    <a:pt x="89" y="11066"/>
                  </a:lnTo>
                  <a:lnTo>
                    <a:pt x="91" y="11049"/>
                  </a:lnTo>
                  <a:lnTo>
                    <a:pt x="94" y="11022"/>
                  </a:lnTo>
                  <a:lnTo>
                    <a:pt x="97" y="10994"/>
                  </a:lnTo>
                  <a:lnTo>
                    <a:pt x="99" y="10974"/>
                  </a:lnTo>
                  <a:cubicBezTo>
                    <a:pt x="100" y="10968"/>
                    <a:pt x="101" y="10961"/>
                    <a:pt x="103" y="10955"/>
                  </a:cubicBezTo>
                  <a:lnTo>
                    <a:pt x="108" y="10939"/>
                  </a:lnTo>
                  <a:cubicBezTo>
                    <a:pt x="111" y="10929"/>
                    <a:pt x="115" y="10920"/>
                    <a:pt x="121" y="10912"/>
                  </a:cubicBezTo>
                  <a:lnTo>
                    <a:pt x="126" y="10905"/>
                  </a:lnTo>
                  <a:cubicBezTo>
                    <a:pt x="147" y="10876"/>
                    <a:pt x="181" y="10861"/>
                    <a:pt x="216" y="10865"/>
                  </a:cubicBezTo>
                  <a:cubicBezTo>
                    <a:pt x="251" y="10869"/>
                    <a:pt x="281" y="10892"/>
                    <a:pt x="294" y="10925"/>
                  </a:cubicBezTo>
                  <a:lnTo>
                    <a:pt x="296" y="10930"/>
                  </a:lnTo>
                  <a:lnTo>
                    <a:pt x="302" y="10951"/>
                  </a:lnTo>
                  <a:lnTo>
                    <a:pt x="305" y="10965"/>
                  </a:lnTo>
                  <a:lnTo>
                    <a:pt x="211" y="10889"/>
                  </a:lnTo>
                  <a:lnTo>
                    <a:pt x="213" y="10889"/>
                  </a:lnTo>
                  <a:lnTo>
                    <a:pt x="120" y="10964"/>
                  </a:lnTo>
                  <a:lnTo>
                    <a:pt x="123" y="10951"/>
                  </a:lnTo>
                  <a:lnTo>
                    <a:pt x="123" y="10942"/>
                  </a:lnTo>
                  <a:lnTo>
                    <a:pt x="126" y="10915"/>
                  </a:lnTo>
                  <a:lnTo>
                    <a:pt x="128" y="10896"/>
                  </a:lnTo>
                  <a:lnTo>
                    <a:pt x="133" y="10853"/>
                  </a:lnTo>
                  <a:lnTo>
                    <a:pt x="138" y="10818"/>
                  </a:lnTo>
                  <a:cubicBezTo>
                    <a:pt x="139" y="10811"/>
                    <a:pt x="141" y="10805"/>
                    <a:pt x="143" y="10799"/>
                  </a:cubicBezTo>
                  <a:lnTo>
                    <a:pt x="148" y="10785"/>
                  </a:lnTo>
                  <a:lnTo>
                    <a:pt x="156" y="10767"/>
                  </a:lnTo>
                  <a:lnTo>
                    <a:pt x="161" y="10745"/>
                  </a:lnTo>
                  <a:lnTo>
                    <a:pt x="166" y="10729"/>
                  </a:lnTo>
                  <a:lnTo>
                    <a:pt x="169" y="10714"/>
                  </a:lnTo>
                  <a:cubicBezTo>
                    <a:pt x="178" y="10678"/>
                    <a:pt x="207" y="10651"/>
                    <a:pt x="244" y="10643"/>
                  </a:cubicBezTo>
                  <a:lnTo>
                    <a:pt x="249" y="10642"/>
                  </a:lnTo>
                  <a:lnTo>
                    <a:pt x="232" y="10647"/>
                  </a:lnTo>
                  <a:lnTo>
                    <a:pt x="237" y="10645"/>
                  </a:lnTo>
                  <a:lnTo>
                    <a:pt x="178" y="10719"/>
                  </a:lnTo>
                  <a:lnTo>
                    <a:pt x="180" y="10707"/>
                  </a:lnTo>
                  <a:lnTo>
                    <a:pt x="183" y="10689"/>
                  </a:lnTo>
                  <a:lnTo>
                    <a:pt x="186" y="10671"/>
                  </a:lnTo>
                  <a:lnTo>
                    <a:pt x="187" y="10659"/>
                  </a:lnTo>
                  <a:cubicBezTo>
                    <a:pt x="189" y="10647"/>
                    <a:pt x="193" y="10636"/>
                    <a:pt x="199" y="10626"/>
                  </a:cubicBezTo>
                  <a:lnTo>
                    <a:pt x="204" y="10617"/>
                  </a:lnTo>
                  <a:lnTo>
                    <a:pt x="209" y="10608"/>
                  </a:lnTo>
                  <a:lnTo>
                    <a:pt x="197" y="10641"/>
                  </a:lnTo>
                  <a:lnTo>
                    <a:pt x="199" y="10627"/>
                  </a:lnTo>
                  <a:lnTo>
                    <a:pt x="203" y="10607"/>
                  </a:lnTo>
                  <a:lnTo>
                    <a:pt x="204" y="10594"/>
                  </a:lnTo>
                  <a:lnTo>
                    <a:pt x="207" y="10578"/>
                  </a:lnTo>
                  <a:cubicBezTo>
                    <a:pt x="210" y="10554"/>
                    <a:pt x="223" y="10533"/>
                    <a:pt x="241" y="10518"/>
                  </a:cubicBezTo>
                  <a:lnTo>
                    <a:pt x="246" y="10514"/>
                  </a:lnTo>
                  <a:lnTo>
                    <a:pt x="251" y="10510"/>
                  </a:lnTo>
                  <a:lnTo>
                    <a:pt x="218" y="10563"/>
                  </a:lnTo>
                  <a:lnTo>
                    <a:pt x="223" y="10541"/>
                  </a:lnTo>
                  <a:lnTo>
                    <a:pt x="227" y="10518"/>
                  </a:lnTo>
                  <a:lnTo>
                    <a:pt x="232" y="10488"/>
                  </a:lnTo>
                  <a:lnTo>
                    <a:pt x="237" y="10458"/>
                  </a:lnTo>
                  <a:lnTo>
                    <a:pt x="243" y="10430"/>
                  </a:lnTo>
                  <a:lnTo>
                    <a:pt x="247" y="10411"/>
                  </a:lnTo>
                  <a:cubicBezTo>
                    <a:pt x="252" y="10392"/>
                    <a:pt x="262" y="10375"/>
                    <a:pt x="276" y="10362"/>
                  </a:cubicBezTo>
                  <a:lnTo>
                    <a:pt x="286" y="10353"/>
                  </a:lnTo>
                  <a:cubicBezTo>
                    <a:pt x="295" y="10346"/>
                    <a:pt x="304" y="10340"/>
                    <a:pt x="315" y="10335"/>
                  </a:cubicBezTo>
                  <a:lnTo>
                    <a:pt x="320" y="10333"/>
                  </a:lnTo>
                  <a:lnTo>
                    <a:pt x="295" y="10348"/>
                  </a:lnTo>
                  <a:lnTo>
                    <a:pt x="300" y="10344"/>
                  </a:lnTo>
                  <a:lnTo>
                    <a:pt x="266" y="10399"/>
                  </a:lnTo>
                  <a:lnTo>
                    <a:pt x="271" y="10375"/>
                  </a:lnTo>
                  <a:lnTo>
                    <a:pt x="275" y="10347"/>
                  </a:lnTo>
                  <a:lnTo>
                    <a:pt x="277" y="10331"/>
                  </a:lnTo>
                  <a:lnTo>
                    <a:pt x="280" y="10305"/>
                  </a:lnTo>
                  <a:lnTo>
                    <a:pt x="282" y="10287"/>
                  </a:lnTo>
                  <a:lnTo>
                    <a:pt x="284" y="10268"/>
                  </a:lnTo>
                  <a:cubicBezTo>
                    <a:pt x="286" y="10255"/>
                    <a:pt x="290" y="10244"/>
                    <a:pt x="296" y="10233"/>
                  </a:cubicBezTo>
                  <a:lnTo>
                    <a:pt x="301" y="10224"/>
                  </a:lnTo>
                  <a:cubicBezTo>
                    <a:pt x="305" y="10216"/>
                    <a:pt x="310" y="10209"/>
                    <a:pt x="317" y="10203"/>
                  </a:cubicBezTo>
                  <a:lnTo>
                    <a:pt x="322" y="10198"/>
                  </a:lnTo>
                  <a:lnTo>
                    <a:pt x="321" y="10198"/>
                  </a:lnTo>
                  <a:lnTo>
                    <a:pt x="311" y="10213"/>
                  </a:lnTo>
                  <a:lnTo>
                    <a:pt x="316" y="10204"/>
                  </a:lnTo>
                  <a:lnTo>
                    <a:pt x="317" y="10200"/>
                  </a:lnTo>
                  <a:lnTo>
                    <a:pt x="312" y="10215"/>
                  </a:lnTo>
                  <a:lnTo>
                    <a:pt x="317" y="10196"/>
                  </a:lnTo>
                  <a:lnTo>
                    <a:pt x="314" y="10212"/>
                  </a:lnTo>
                  <a:lnTo>
                    <a:pt x="316" y="10190"/>
                  </a:lnTo>
                  <a:lnTo>
                    <a:pt x="319" y="10160"/>
                  </a:lnTo>
                  <a:lnTo>
                    <a:pt x="321" y="10136"/>
                  </a:lnTo>
                  <a:lnTo>
                    <a:pt x="323" y="10113"/>
                  </a:lnTo>
                  <a:cubicBezTo>
                    <a:pt x="324" y="10102"/>
                    <a:pt x="327" y="10092"/>
                    <a:pt x="331" y="10083"/>
                  </a:cubicBezTo>
                  <a:lnTo>
                    <a:pt x="336" y="10072"/>
                  </a:lnTo>
                  <a:cubicBezTo>
                    <a:pt x="340" y="10064"/>
                    <a:pt x="344" y="10057"/>
                    <a:pt x="350" y="10050"/>
                  </a:cubicBezTo>
                  <a:lnTo>
                    <a:pt x="355" y="10044"/>
                  </a:lnTo>
                  <a:cubicBezTo>
                    <a:pt x="362" y="10036"/>
                    <a:pt x="370" y="10029"/>
                    <a:pt x="379" y="10023"/>
                  </a:cubicBezTo>
                  <a:lnTo>
                    <a:pt x="384" y="10020"/>
                  </a:lnTo>
                  <a:lnTo>
                    <a:pt x="360" y="10041"/>
                  </a:lnTo>
                  <a:lnTo>
                    <a:pt x="365" y="10035"/>
                  </a:lnTo>
                  <a:lnTo>
                    <a:pt x="344" y="10078"/>
                  </a:lnTo>
                  <a:lnTo>
                    <a:pt x="349" y="10053"/>
                  </a:lnTo>
                  <a:lnTo>
                    <a:pt x="354" y="10026"/>
                  </a:lnTo>
                  <a:lnTo>
                    <a:pt x="359" y="9998"/>
                  </a:lnTo>
                  <a:lnTo>
                    <a:pt x="363" y="9974"/>
                  </a:lnTo>
                  <a:cubicBezTo>
                    <a:pt x="364" y="9967"/>
                    <a:pt x="366" y="9960"/>
                    <a:pt x="369" y="9953"/>
                  </a:cubicBezTo>
                  <a:lnTo>
                    <a:pt x="374" y="9941"/>
                  </a:lnTo>
                  <a:lnTo>
                    <a:pt x="379" y="9929"/>
                  </a:lnTo>
                  <a:lnTo>
                    <a:pt x="372" y="9954"/>
                  </a:lnTo>
                  <a:lnTo>
                    <a:pt x="374" y="9938"/>
                  </a:lnTo>
                  <a:lnTo>
                    <a:pt x="378" y="9915"/>
                  </a:lnTo>
                  <a:lnTo>
                    <a:pt x="381" y="9895"/>
                  </a:lnTo>
                  <a:lnTo>
                    <a:pt x="382" y="9883"/>
                  </a:lnTo>
                  <a:cubicBezTo>
                    <a:pt x="387" y="9854"/>
                    <a:pt x="403" y="9829"/>
                    <a:pt x="428" y="9814"/>
                  </a:cubicBezTo>
                  <a:lnTo>
                    <a:pt x="433" y="9811"/>
                  </a:lnTo>
                  <a:cubicBezTo>
                    <a:pt x="443" y="9805"/>
                    <a:pt x="453" y="9801"/>
                    <a:pt x="464" y="9799"/>
                  </a:cubicBezTo>
                  <a:lnTo>
                    <a:pt x="469" y="9798"/>
                  </a:lnTo>
                  <a:lnTo>
                    <a:pt x="394" y="9871"/>
                  </a:lnTo>
                  <a:lnTo>
                    <a:pt x="399" y="9849"/>
                  </a:lnTo>
                  <a:lnTo>
                    <a:pt x="402" y="9830"/>
                  </a:lnTo>
                  <a:lnTo>
                    <a:pt x="409" y="9800"/>
                  </a:lnTo>
                  <a:lnTo>
                    <a:pt x="414" y="9784"/>
                  </a:lnTo>
                  <a:lnTo>
                    <a:pt x="417" y="9765"/>
                  </a:lnTo>
                  <a:lnTo>
                    <a:pt x="421" y="9748"/>
                  </a:lnTo>
                  <a:lnTo>
                    <a:pt x="422" y="9740"/>
                  </a:lnTo>
                  <a:cubicBezTo>
                    <a:pt x="425" y="9724"/>
                    <a:pt x="432" y="9709"/>
                    <a:pt x="443" y="9697"/>
                  </a:cubicBezTo>
                  <a:lnTo>
                    <a:pt x="448" y="9691"/>
                  </a:lnTo>
                  <a:cubicBezTo>
                    <a:pt x="455" y="9683"/>
                    <a:pt x="463" y="9676"/>
                    <a:pt x="472" y="9670"/>
                  </a:cubicBezTo>
                  <a:lnTo>
                    <a:pt x="477" y="9667"/>
                  </a:lnTo>
                  <a:lnTo>
                    <a:pt x="434" y="9722"/>
                  </a:lnTo>
                  <a:lnTo>
                    <a:pt x="439" y="9705"/>
                  </a:lnTo>
                  <a:lnTo>
                    <a:pt x="443" y="9689"/>
                  </a:lnTo>
                  <a:lnTo>
                    <a:pt x="450" y="9667"/>
                  </a:lnTo>
                  <a:lnTo>
                    <a:pt x="452" y="9659"/>
                  </a:lnTo>
                  <a:lnTo>
                    <a:pt x="456" y="9634"/>
                  </a:lnTo>
                  <a:lnTo>
                    <a:pt x="461" y="9605"/>
                  </a:lnTo>
                  <a:lnTo>
                    <a:pt x="466" y="9575"/>
                  </a:lnTo>
                  <a:lnTo>
                    <a:pt x="470" y="9555"/>
                  </a:lnTo>
                  <a:lnTo>
                    <a:pt x="472" y="9546"/>
                  </a:lnTo>
                  <a:cubicBezTo>
                    <a:pt x="478" y="9517"/>
                    <a:pt x="497" y="9494"/>
                    <a:pt x="523" y="9481"/>
                  </a:cubicBezTo>
                  <a:lnTo>
                    <a:pt x="525" y="9480"/>
                  </a:lnTo>
                  <a:cubicBezTo>
                    <a:pt x="561" y="9461"/>
                    <a:pt x="606" y="9468"/>
                    <a:pt x="635" y="9498"/>
                  </a:cubicBezTo>
                  <a:lnTo>
                    <a:pt x="638" y="9501"/>
                  </a:lnTo>
                  <a:cubicBezTo>
                    <a:pt x="646" y="9508"/>
                    <a:pt x="652" y="9516"/>
                    <a:pt x="656" y="9526"/>
                  </a:cubicBezTo>
                  <a:lnTo>
                    <a:pt x="658" y="9530"/>
                  </a:lnTo>
                  <a:lnTo>
                    <a:pt x="572" y="9476"/>
                  </a:lnTo>
                  <a:lnTo>
                    <a:pt x="575" y="9476"/>
                  </a:lnTo>
                  <a:lnTo>
                    <a:pt x="483" y="9547"/>
                  </a:lnTo>
                  <a:lnTo>
                    <a:pt x="488" y="9529"/>
                  </a:lnTo>
                  <a:lnTo>
                    <a:pt x="490" y="9515"/>
                  </a:lnTo>
                  <a:lnTo>
                    <a:pt x="495" y="9487"/>
                  </a:lnTo>
                  <a:lnTo>
                    <a:pt x="501" y="9463"/>
                  </a:lnTo>
                  <a:cubicBezTo>
                    <a:pt x="504" y="9451"/>
                    <a:pt x="509" y="9440"/>
                    <a:pt x="516" y="9430"/>
                  </a:cubicBezTo>
                  <a:lnTo>
                    <a:pt x="521" y="9423"/>
                  </a:lnTo>
                  <a:lnTo>
                    <a:pt x="514" y="9436"/>
                  </a:lnTo>
                  <a:lnTo>
                    <a:pt x="519" y="9426"/>
                  </a:lnTo>
                  <a:lnTo>
                    <a:pt x="509" y="9459"/>
                  </a:lnTo>
                  <a:lnTo>
                    <a:pt x="511" y="9438"/>
                  </a:lnTo>
                  <a:lnTo>
                    <a:pt x="514" y="9409"/>
                  </a:lnTo>
                  <a:lnTo>
                    <a:pt x="516" y="9385"/>
                  </a:lnTo>
                  <a:lnTo>
                    <a:pt x="520" y="9358"/>
                  </a:lnTo>
                  <a:cubicBezTo>
                    <a:pt x="524" y="9328"/>
                    <a:pt x="544" y="9301"/>
                    <a:pt x="572" y="9288"/>
                  </a:cubicBezTo>
                  <a:lnTo>
                    <a:pt x="574" y="9287"/>
                  </a:lnTo>
                  <a:cubicBezTo>
                    <a:pt x="610" y="9268"/>
                    <a:pt x="655" y="9275"/>
                    <a:pt x="684" y="9305"/>
                  </a:cubicBezTo>
                  <a:lnTo>
                    <a:pt x="687" y="9308"/>
                  </a:lnTo>
                  <a:lnTo>
                    <a:pt x="677" y="9299"/>
                  </a:lnTo>
                  <a:lnTo>
                    <a:pt x="681" y="9302"/>
                  </a:lnTo>
                  <a:lnTo>
                    <a:pt x="531" y="9353"/>
                  </a:lnTo>
                  <a:lnTo>
                    <a:pt x="534" y="9342"/>
                  </a:lnTo>
                  <a:lnTo>
                    <a:pt x="531" y="9356"/>
                  </a:lnTo>
                  <a:lnTo>
                    <a:pt x="533" y="9340"/>
                  </a:lnTo>
                  <a:lnTo>
                    <a:pt x="537" y="9318"/>
                  </a:lnTo>
                  <a:lnTo>
                    <a:pt x="539" y="9308"/>
                  </a:lnTo>
                  <a:cubicBezTo>
                    <a:pt x="541" y="9295"/>
                    <a:pt x="545" y="9283"/>
                    <a:pt x="552" y="9273"/>
                  </a:cubicBezTo>
                  <a:lnTo>
                    <a:pt x="557" y="9265"/>
                  </a:lnTo>
                  <a:lnTo>
                    <a:pt x="570" y="9248"/>
                  </a:lnTo>
                  <a:lnTo>
                    <a:pt x="550" y="9286"/>
                  </a:lnTo>
                  <a:lnTo>
                    <a:pt x="555" y="9266"/>
                  </a:lnTo>
                  <a:lnTo>
                    <a:pt x="560" y="9246"/>
                  </a:lnTo>
                  <a:cubicBezTo>
                    <a:pt x="562" y="9239"/>
                    <a:pt x="564" y="9231"/>
                    <a:pt x="568" y="9225"/>
                  </a:cubicBezTo>
                  <a:lnTo>
                    <a:pt x="573" y="9215"/>
                  </a:lnTo>
                  <a:lnTo>
                    <a:pt x="566" y="9231"/>
                  </a:lnTo>
                  <a:lnTo>
                    <a:pt x="570" y="9217"/>
                  </a:lnTo>
                  <a:lnTo>
                    <a:pt x="571" y="9210"/>
                  </a:lnTo>
                  <a:lnTo>
                    <a:pt x="572" y="9193"/>
                  </a:lnTo>
                  <a:lnTo>
                    <a:pt x="575" y="9166"/>
                  </a:lnTo>
                  <a:lnTo>
                    <a:pt x="577" y="9148"/>
                  </a:lnTo>
                  <a:cubicBezTo>
                    <a:pt x="578" y="9139"/>
                    <a:pt x="580" y="9130"/>
                    <a:pt x="584" y="9122"/>
                  </a:cubicBezTo>
                  <a:lnTo>
                    <a:pt x="594" y="9098"/>
                  </a:lnTo>
                  <a:cubicBezTo>
                    <a:pt x="600" y="9083"/>
                    <a:pt x="610" y="9070"/>
                    <a:pt x="622" y="9060"/>
                  </a:cubicBezTo>
                  <a:lnTo>
                    <a:pt x="627" y="9056"/>
                  </a:lnTo>
                  <a:lnTo>
                    <a:pt x="632" y="9052"/>
                  </a:lnTo>
                  <a:lnTo>
                    <a:pt x="609" y="9080"/>
                  </a:lnTo>
                  <a:lnTo>
                    <a:pt x="614" y="9071"/>
                  </a:lnTo>
                  <a:lnTo>
                    <a:pt x="605" y="9091"/>
                  </a:lnTo>
                  <a:lnTo>
                    <a:pt x="609" y="9077"/>
                  </a:lnTo>
                  <a:lnTo>
                    <a:pt x="612" y="9059"/>
                  </a:lnTo>
                  <a:lnTo>
                    <a:pt x="616" y="9043"/>
                  </a:lnTo>
                  <a:lnTo>
                    <a:pt x="617" y="9035"/>
                  </a:lnTo>
                  <a:cubicBezTo>
                    <a:pt x="621" y="9016"/>
                    <a:pt x="630" y="8999"/>
                    <a:pt x="644" y="8986"/>
                  </a:cubicBezTo>
                  <a:lnTo>
                    <a:pt x="649" y="8981"/>
                  </a:lnTo>
                  <a:cubicBezTo>
                    <a:pt x="658" y="8971"/>
                    <a:pt x="669" y="8964"/>
                    <a:pt x="681" y="8959"/>
                  </a:cubicBezTo>
                  <a:lnTo>
                    <a:pt x="686" y="8957"/>
                  </a:lnTo>
                  <a:lnTo>
                    <a:pt x="648" y="8985"/>
                  </a:lnTo>
                  <a:lnTo>
                    <a:pt x="653" y="8979"/>
                  </a:lnTo>
                  <a:lnTo>
                    <a:pt x="641" y="8998"/>
                  </a:lnTo>
                  <a:lnTo>
                    <a:pt x="646" y="8988"/>
                  </a:lnTo>
                  <a:lnTo>
                    <a:pt x="636" y="9017"/>
                  </a:lnTo>
                  <a:lnTo>
                    <a:pt x="638" y="9003"/>
                  </a:lnTo>
                  <a:lnTo>
                    <a:pt x="642" y="8983"/>
                  </a:lnTo>
                  <a:lnTo>
                    <a:pt x="643" y="8969"/>
                  </a:lnTo>
                  <a:lnTo>
                    <a:pt x="645" y="8952"/>
                  </a:lnTo>
                  <a:cubicBezTo>
                    <a:pt x="648" y="8937"/>
                    <a:pt x="653" y="8922"/>
                    <a:pt x="662" y="8910"/>
                  </a:cubicBezTo>
                  <a:lnTo>
                    <a:pt x="667" y="8903"/>
                  </a:lnTo>
                  <a:lnTo>
                    <a:pt x="658" y="8919"/>
                  </a:lnTo>
                  <a:lnTo>
                    <a:pt x="663" y="8908"/>
                  </a:lnTo>
                  <a:lnTo>
                    <a:pt x="655" y="8939"/>
                  </a:lnTo>
                  <a:lnTo>
                    <a:pt x="657" y="8915"/>
                  </a:lnTo>
                  <a:lnTo>
                    <a:pt x="660" y="8883"/>
                  </a:lnTo>
                  <a:lnTo>
                    <a:pt x="663" y="8851"/>
                  </a:lnTo>
                  <a:lnTo>
                    <a:pt x="665" y="8827"/>
                  </a:lnTo>
                  <a:cubicBezTo>
                    <a:pt x="665" y="8822"/>
                    <a:pt x="666" y="8817"/>
                    <a:pt x="667" y="8812"/>
                  </a:cubicBezTo>
                  <a:lnTo>
                    <a:pt x="672" y="8791"/>
                  </a:lnTo>
                  <a:cubicBezTo>
                    <a:pt x="674" y="8785"/>
                    <a:pt x="676" y="8779"/>
                    <a:pt x="678" y="8774"/>
                  </a:cubicBezTo>
                  <a:lnTo>
                    <a:pt x="683" y="8763"/>
                  </a:lnTo>
                  <a:cubicBezTo>
                    <a:pt x="699" y="8728"/>
                    <a:pt x="733" y="8706"/>
                    <a:pt x="770" y="8706"/>
                  </a:cubicBezTo>
                  <a:lnTo>
                    <a:pt x="772" y="8706"/>
                  </a:lnTo>
                  <a:cubicBezTo>
                    <a:pt x="803" y="8706"/>
                    <a:pt x="831" y="8721"/>
                    <a:pt x="849" y="8745"/>
                  </a:cubicBezTo>
                  <a:lnTo>
                    <a:pt x="852" y="8749"/>
                  </a:lnTo>
                  <a:lnTo>
                    <a:pt x="857" y="8756"/>
                  </a:lnTo>
                  <a:lnTo>
                    <a:pt x="735" y="8724"/>
                  </a:lnTo>
                  <a:lnTo>
                    <a:pt x="737" y="8723"/>
                  </a:lnTo>
                  <a:lnTo>
                    <a:pt x="688" y="8781"/>
                  </a:lnTo>
                  <a:lnTo>
                    <a:pt x="691" y="8771"/>
                  </a:lnTo>
                  <a:lnTo>
                    <a:pt x="687" y="8786"/>
                  </a:lnTo>
                  <a:lnTo>
                    <a:pt x="689" y="8771"/>
                  </a:lnTo>
                  <a:lnTo>
                    <a:pt x="693" y="8750"/>
                  </a:lnTo>
                  <a:lnTo>
                    <a:pt x="695" y="8740"/>
                  </a:lnTo>
                  <a:cubicBezTo>
                    <a:pt x="704" y="8695"/>
                    <a:pt x="744" y="8662"/>
                    <a:pt x="789" y="8662"/>
                  </a:cubicBezTo>
                  <a:lnTo>
                    <a:pt x="794" y="8662"/>
                  </a:lnTo>
                  <a:lnTo>
                    <a:pt x="776" y="8664"/>
                  </a:lnTo>
                  <a:lnTo>
                    <a:pt x="781" y="8663"/>
                  </a:lnTo>
                  <a:lnTo>
                    <a:pt x="704" y="8744"/>
                  </a:lnTo>
                  <a:lnTo>
                    <a:pt x="706" y="8730"/>
                  </a:lnTo>
                  <a:lnTo>
                    <a:pt x="710" y="8709"/>
                  </a:lnTo>
                  <a:lnTo>
                    <a:pt x="711" y="8694"/>
                  </a:lnTo>
                  <a:lnTo>
                    <a:pt x="715" y="8670"/>
                  </a:lnTo>
                  <a:cubicBezTo>
                    <a:pt x="716" y="8665"/>
                    <a:pt x="717" y="8660"/>
                    <a:pt x="719" y="8655"/>
                  </a:cubicBezTo>
                  <a:lnTo>
                    <a:pt x="724" y="8641"/>
                  </a:lnTo>
                  <a:lnTo>
                    <a:pt x="730" y="8626"/>
                  </a:lnTo>
                  <a:lnTo>
                    <a:pt x="725" y="8645"/>
                  </a:lnTo>
                  <a:lnTo>
                    <a:pt x="727" y="8633"/>
                  </a:lnTo>
                  <a:lnTo>
                    <a:pt x="730" y="8615"/>
                  </a:lnTo>
                  <a:lnTo>
                    <a:pt x="731" y="8606"/>
                  </a:lnTo>
                  <a:lnTo>
                    <a:pt x="735" y="8590"/>
                  </a:lnTo>
                  <a:cubicBezTo>
                    <a:pt x="745" y="8546"/>
                    <a:pt x="783" y="8514"/>
                    <a:pt x="828" y="8514"/>
                  </a:cubicBezTo>
                  <a:lnTo>
                    <a:pt x="830" y="8514"/>
                  </a:lnTo>
                  <a:cubicBezTo>
                    <a:pt x="861" y="8514"/>
                    <a:pt x="889" y="8529"/>
                    <a:pt x="907" y="8553"/>
                  </a:cubicBezTo>
                  <a:lnTo>
                    <a:pt x="910" y="8557"/>
                  </a:lnTo>
                  <a:lnTo>
                    <a:pt x="901" y="8547"/>
                  </a:lnTo>
                  <a:lnTo>
                    <a:pt x="904" y="8550"/>
                  </a:lnTo>
                  <a:lnTo>
                    <a:pt x="794" y="8532"/>
                  </a:lnTo>
                  <a:lnTo>
                    <a:pt x="796" y="8531"/>
                  </a:lnTo>
                  <a:lnTo>
                    <a:pt x="743" y="8605"/>
                  </a:lnTo>
                  <a:lnTo>
                    <a:pt x="745" y="8589"/>
                  </a:lnTo>
                  <a:lnTo>
                    <a:pt x="748" y="8565"/>
                  </a:lnTo>
                  <a:lnTo>
                    <a:pt x="751" y="8542"/>
                  </a:lnTo>
                  <a:lnTo>
                    <a:pt x="753" y="8527"/>
                  </a:lnTo>
                  <a:cubicBezTo>
                    <a:pt x="757" y="8500"/>
                    <a:pt x="771" y="8476"/>
                    <a:pt x="792" y="8461"/>
                  </a:cubicBezTo>
                  <a:cubicBezTo>
                    <a:pt x="814" y="8445"/>
                    <a:pt x="841" y="8439"/>
                    <a:pt x="867" y="8444"/>
                  </a:cubicBezTo>
                  <a:lnTo>
                    <a:pt x="872" y="8445"/>
                  </a:lnTo>
                  <a:cubicBezTo>
                    <a:pt x="883" y="8447"/>
                    <a:pt x="893" y="8451"/>
                    <a:pt x="903" y="8457"/>
                  </a:cubicBezTo>
                  <a:lnTo>
                    <a:pt x="908" y="8460"/>
                  </a:lnTo>
                  <a:lnTo>
                    <a:pt x="775" y="8496"/>
                  </a:lnTo>
                  <a:lnTo>
                    <a:pt x="780" y="8487"/>
                  </a:lnTo>
                  <a:lnTo>
                    <a:pt x="770" y="8511"/>
                  </a:lnTo>
                  <a:lnTo>
                    <a:pt x="774" y="8494"/>
                  </a:lnTo>
                  <a:lnTo>
                    <a:pt x="776" y="8483"/>
                  </a:lnTo>
                  <a:lnTo>
                    <a:pt x="777" y="8469"/>
                  </a:lnTo>
                  <a:lnTo>
                    <a:pt x="780" y="8442"/>
                  </a:lnTo>
                  <a:lnTo>
                    <a:pt x="782" y="8425"/>
                  </a:lnTo>
                  <a:lnTo>
                    <a:pt x="788" y="8390"/>
                  </a:lnTo>
                  <a:lnTo>
                    <a:pt x="795" y="8363"/>
                  </a:lnTo>
                  <a:cubicBezTo>
                    <a:pt x="804" y="8328"/>
                    <a:pt x="833" y="8301"/>
                    <a:pt x="869" y="8293"/>
                  </a:cubicBezTo>
                  <a:lnTo>
                    <a:pt x="874" y="8292"/>
                  </a:lnTo>
                  <a:cubicBezTo>
                    <a:pt x="886" y="8290"/>
                    <a:pt x="899" y="8290"/>
                    <a:pt x="911" y="8292"/>
                  </a:cubicBezTo>
                  <a:lnTo>
                    <a:pt x="916" y="8293"/>
                  </a:lnTo>
                  <a:lnTo>
                    <a:pt x="809" y="8351"/>
                  </a:lnTo>
                  <a:lnTo>
                    <a:pt x="814" y="8339"/>
                  </a:lnTo>
                  <a:lnTo>
                    <a:pt x="808" y="8358"/>
                  </a:lnTo>
                  <a:lnTo>
                    <a:pt x="812" y="8337"/>
                  </a:lnTo>
                  <a:lnTo>
                    <a:pt x="817" y="8307"/>
                  </a:lnTo>
                  <a:lnTo>
                    <a:pt x="821" y="8272"/>
                  </a:lnTo>
                  <a:lnTo>
                    <a:pt x="826" y="8233"/>
                  </a:lnTo>
                  <a:lnTo>
                    <a:pt x="830" y="8212"/>
                  </a:lnTo>
                  <a:lnTo>
                    <a:pt x="832" y="8200"/>
                  </a:lnTo>
                  <a:cubicBezTo>
                    <a:pt x="839" y="8153"/>
                    <a:pt x="880" y="8119"/>
                    <a:pt x="926" y="8119"/>
                  </a:cubicBezTo>
                  <a:lnTo>
                    <a:pt x="931" y="8119"/>
                  </a:lnTo>
                  <a:cubicBezTo>
                    <a:pt x="949" y="8119"/>
                    <a:pt x="966" y="8124"/>
                    <a:pt x="981" y="8133"/>
                  </a:cubicBezTo>
                  <a:lnTo>
                    <a:pt x="986" y="8136"/>
                  </a:lnTo>
                  <a:lnTo>
                    <a:pt x="850" y="8177"/>
                  </a:lnTo>
                  <a:lnTo>
                    <a:pt x="859" y="8158"/>
                  </a:lnTo>
                  <a:lnTo>
                    <a:pt x="853" y="8172"/>
                  </a:lnTo>
                  <a:lnTo>
                    <a:pt x="863" y="8138"/>
                  </a:lnTo>
                  <a:lnTo>
                    <a:pt x="866" y="8122"/>
                  </a:lnTo>
                  <a:lnTo>
                    <a:pt x="871" y="8097"/>
                  </a:lnTo>
                  <a:lnTo>
                    <a:pt x="878" y="8072"/>
                  </a:lnTo>
                  <a:lnTo>
                    <a:pt x="884" y="8052"/>
                  </a:lnTo>
                  <a:lnTo>
                    <a:pt x="892" y="8022"/>
                  </a:lnTo>
                  <a:lnTo>
                    <a:pt x="901" y="7985"/>
                  </a:lnTo>
                  <a:lnTo>
                    <a:pt x="911" y="7945"/>
                  </a:lnTo>
                  <a:lnTo>
                    <a:pt x="919" y="7921"/>
                  </a:lnTo>
                  <a:lnTo>
                    <a:pt x="922" y="7909"/>
                  </a:lnTo>
                  <a:lnTo>
                    <a:pt x="919" y="7926"/>
                  </a:lnTo>
                  <a:lnTo>
                    <a:pt x="921" y="7907"/>
                  </a:lnTo>
                  <a:lnTo>
                    <a:pt x="924" y="7882"/>
                  </a:lnTo>
                  <a:lnTo>
                    <a:pt x="926" y="7862"/>
                  </a:lnTo>
                  <a:lnTo>
                    <a:pt x="928" y="7843"/>
                  </a:lnTo>
                  <a:cubicBezTo>
                    <a:pt x="934" y="7807"/>
                    <a:pt x="959" y="7777"/>
                    <a:pt x="993" y="7765"/>
                  </a:cubicBezTo>
                  <a:lnTo>
                    <a:pt x="996" y="7764"/>
                  </a:lnTo>
                  <a:cubicBezTo>
                    <a:pt x="1021" y="7756"/>
                    <a:pt x="1048" y="7758"/>
                    <a:pt x="1071" y="7771"/>
                  </a:cubicBezTo>
                  <a:cubicBezTo>
                    <a:pt x="1094" y="7783"/>
                    <a:pt x="1112" y="7804"/>
                    <a:pt x="1119" y="7829"/>
                  </a:cubicBezTo>
                  <a:lnTo>
                    <a:pt x="1121" y="7836"/>
                  </a:lnTo>
                  <a:lnTo>
                    <a:pt x="1127" y="7861"/>
                  </a:lnTo>
                  <a:lnTo>
                    <a:pt x="1130" y="7880"/>
                  </a:lnTo>
                  <a:lnTo>
                    <a:pt x="1132" y="7887"/>
                  </a:lnTo>
                  <a:lnTo>
                    <a:pt x="1135" y="7897"/>
                  </a:lnTo>
                  <a:lnTo>
                    <a:pt x="1127" y="7878"/>
                  </a:lnTo>
                  <a:lnTo>
                    <a:pt x="1129" y="7882"/>
                  </a:lnTo>
                  <a:lnTo>
                    <a:pt x="954" y="7889"/>
                  </a:lnTo>
                  <a:lnTo>
                    <a:pt x="956" y="7884"/>
                  </a:lnTo>
                  <a:lnTo>
                    <a:pt x="956" y="7883"/>
                  </a:lnTo>
                  <a:lnTo>
                    <a:pt x="959" y="7862"/>
                  </a:lnTo>
                  <a:lnTo>
                    <a:pt x="960" y="7849"/>
                  </a:lnTo>
                  <a:lnTo>
                    <a:pt x="964" y="7825"/>
                  </a:lnTo>
                  <a:lnTo>
                    <a:pt x="965" y="7810"/>
                  </a:lnTo>
                  <a:lnTo>
                    <a:pt x="967" y="7793"/>
                  </a:lnTo>
                  <a:cubicBezTo>
                    <a:pt x="970" y="7775"/>
                    <a:pt x="977" y="7759"/>
                    <a:pt x="989" y="7745"/>
                  </a:cubicBezTo>
                  <a:lnTo>
                    <a:pt x="994" y="7739"/>
                  </a:lnTo>
                  <a:cubicBezTo>
                    <a:pt x="1001" y="7731"/>
                    <a:pt x="1009" y="7724"/>
                    <a:pt x="1018" y="7718"/>
                  </a:cubicBezTo>
                  <a:lnTo>
                    <a:pt x="1023" y="7715"/>
                  </a:lnTo>
                  <a:lnTo>
                    <a:pt x="987" y="7755"/>
                  </a:lnTo>
                  <a:lnTo>
                    <a:pt x="992" y="7745"/>
                  </a:lnTo>
                  <a:lnTo>
                    <a:pt x="986" y="7759"/>
                  </a:lnTo>
                  <a:lnTo>
                    <a:pt x="991" y="7743"/>
                  </a:lnTo>
                  <a:lnTo>
                    <a:pt x="993" y="7728"/>
                  </a:lnTo>
                  <a:lnTo>
                    <a:pt x="998" y="7702"/>
                  </a:lnTo>
                  <a:cubicBezTo>
                    <a:pt x="1000" y="7695"/>
                    <a:pt x="1002" y="7688"/>
                    <a:pt x="1005" y="7681"/>
                  </a:cubicBezTo>
                  <a:lnTo>
                    <a:pt x="1010" y="7670"/>
                  </a:lnTo>
                  <a:lnTo>
                    <a:pt x="1011" y="7664"/>
                  </a:lnTo>
                  <a:lnTo>
                    <a:pt x="1007" y="7683"/>
                  </a:lnTo>
                  <a:lnTo>
                    <a:pt x="1009" y="7666"/>
                  </a:lnTo>
                  <a:lnTo>
                    <a:pt x="1012" y="7642"/>
                  </a:lnTo>
                  <a:lnTo>
                    <a:pt x="1016" y="7602"/>
                  </a:lnTo>
                  <a:lnTo>
                    <a:pt x="1021" y="7559"/>
                  </a:lnTo>
                  <a:lnTo>
                    <a:pt x="1025" y="7537"/>
                  </a:lnTo>
                  <a:lnTo>
                    <a:pt x="1026" y="7525"/>
                  </a:lnTo>
                  <a:cubicBezTo>
                    <a:pt x="1029" y="7507"/>
                    <a:pt x="1036" y="7491"/>
                    <a:pt x="1048" y="7477"/>
                  </a:cubicBezTo>
                  <a:lnTo>
                    <a:pt x="1053" y="7471"/>
                  </a:lnTo>
                  <a:lnTo>
                    <a:pt x="1058" y="7465"/>
                  </a:lnTo>
                  <a:lnTo>
                    <a:pt x="1036" y="7513"/>
                  </a:lnTo>
                  <a:lnTo>
                    <a:pt x="1038" y="7499"/>
                  </a:lnTo>
                  <a:lnTo>
                    <a:pt x="1042" y="7479"/>
                  </a:lnTo>
                  <a:lnTo>
                    <a:pt x="1043" y="7466"/>
                  </a:lnTo>
                  <a:lnTo>
                    <a:pt x="1048" y="7442"/>
                  </a:lnTo>
                  <a:cubicBezTo>
                    <a:pt x="1049" y="7436"/>
                    <a:pt x="1051" y="7429"/>
                    <a:pt x="1054" y="7423"/>
                  </a:cubicBezTo>
                  <a:lnTo>
                    <a:pt x="1059" y="7412"/>
                  </a:lnTo>
                  <a:lnTo>
                    <a:pt x="1065" y="7401"/>
                  </a:lnTo>
                  <a:lnTo>
                    <a:pt x="1058" y="7418"/>
                  </a:lnTo>
                  <a:lnTo>
                    <a:pt x="1068" y="7382"/>
                  </a:lnTo>
                  <a:lnTo>
                    <a:pt x="1071" y="7364"/>
                  </a:lnTo>
                  <a:lnTo>
                    <a:pt x="1076" y="7338"/>
                  </a:lnTo>
                  <a:lnTo>
                    <a:pt x="1082" y="7313"/>
                  </a:lnTo>
                  <a:lnTo>
                    <a:pt x="1087" y="7292"/>
                  </a:lnTo>
                  <a:lnTo>
                    <a:pt x="1091" y="7269"/>
                  </a:lnTo>
                  <a:lnTo>
                    <a:pt x="1094" y="7241"/>
                  </a:lnTo>
                  <a:lnTo>
                    <a:pt x="1100" y="7206"/>
                  </a:lnTo>
                  <a:lnTo>
                    <a:pt x="1105" y="7177"/>
                  </a:lnTo>
                  <a:lnTo>
                    <a:pt x="1112" y="7150"/>
                  </a:lnTo>
                  <a:lnTo>
                    <a:pt x="1116" y="7131"/>
                  </a:lnTo>
                  <a:lnTo>
                    <a:pt x="1119" y="7103"/>
                  </a:lnTo>
                  <a:lnTo>
                    <a:pt x="1124" y="7063"/>
                  </a:lnTo>
                  <a:lnTo>
                    <a:pt x="1129" y="7023"/>
                  </a:lnTo>
                  <a:lnTo>
                    <a:pt x="1131" y="7006"/>
                  </a:lnTo>
                  <a:lnTo>
                    <a:pt x="1133" y="6989"/>
                  </a:lnTo>
                  <a:cubicBezTo>
                    <a:pt x="1135" y="6977"/>
                    <a:pt x="1139" y="6966"/>
                    <a:pt x="1145" y="6956"/>
                  </a:cubicBezTo>
                  <a:lnTo>
                    <a:pt x="1150" y="6947"/>
                  </a:lnTo>
                  <a:lnTo>
                    <a:pt x="1153" y="6941"/>
                  </a:lnTo>
                  <a:lnTo>
                    <a:pt x="1143" y="6972"/>
                  </a:lnTo>
                  <a:lnTo>
                    <a:pt x="1145" y="6955"/>
                  </a:lnTo>
                  <a:lnTo>
                    <a:pt x="1148" y="6931"/>
                  </a:lnTo>
                  <a:lnTo>
                    <a:pt x="1151" y="6908"/>
                  </a:lnTo>
                  <a:lnTo>
                    <a:pt x="1153" y="6890"/>
                  </a:lnTo>
                  <a:lnTo>
                    <a:pt x="1159" y="6854"/>
                  </a:lnTo>
                  <a:lnTo>
                    <a:pt x="1164" y="6825"/>
                  </a:lnTo>
                  <a:lnTo>
                    <a:pt x="1168" y="6795"/>
                  </a:lnTo>
                  <a:lnTo>
                    <a:pt x="1170" y="6781"/>
                  </a:lnTo>
                  <a:lnTo>
                    <a:pt x="1174" y="6763"/>
                  </a:lnTo>
                  <a:cubicBezTo>
                    <a:pt x="1181" y="6732"/>
                    <a:pt x="1202" y="6706"/>
                    <a:pt x="1232" y="6694"/>
                  </a:cubicBezTo>
                  <a:cubicBezTo>
                    <a:pt x="1261" y="6683"/>
                    <a:pt x="1294" y="6686"/>
                    <a:pt x="1321" y="6704"/>
                  </a:cubicBezTo>
                  <a:lnTo>
                    <a:pt x="1324" y="6706"/>
                  </a:lnTo>
                  <a:cubicBezTo>
                    <a:pt x="1345" y="6720"/>
                    <a:pt x="1360" y="6742"/>
                    <a:pt x="1365" y="6767"/>
                  </a:cubicBezTo>
                  <a:lnTo>
                    <a:pt x="1367" y="6777"/>
                  </a:lnTo>
                  <a:lnTo>
                    <a:pt x="1367" y="6774"/>
                  </a:lnTo>
                  <a:lnTo>
                    <a:pt x="1343" y="6737"/>
                  </a:lnTo>
                  <a:lnTo>
                    <a:pt x="1345" y="6739"/>
                  </a:lnTo>
                  <a:lnTo>
                    <a:pt x="1184" y="6786"/>
                  </a:lnTo>
                  <a:lnTo>
                    <a:pt x="1186" y="6777"/>
                  </a:lnTo>
                  <a:lnTo>
                    <a:pt x="1189" y="6763"/>
                  </a:lnTo>
                  <a:lnTo>
                    <a:pt x="1192" y="6734"/>
                  </a:lnTo>
                  <a:lnTo>
                    <a:pt x="1194" y="6716"/>
                  </a:lnTo>
                  <a:lnTo>
                    <a:pt x="1197" y="6690"/>
                  </a:lnTo>
                  <a:lnTo>
                    <a:pt x="1199" y="6671"/>
                  </a:lnTo>
                  <a:lnTo>
                    <a:pt x="1203" y="6646"/>
                  </a:lnTo>
                  <a:cubicBezTo>
                    <a:pt x="1205" y="6637"/>
                    <a:pt x="1207" y="6628"/>
                    <a:pt x="1212" y="6620"/>
                  </a:cubicBezTo>
                  <a:lnTo>
                    <a:pt x="1217" y="6610"/>
                  </a:lnTo>
                  <a:lnTo>
                    <a:pt x="1216" y="6609"/>
                  </a:lnTo>
                  <a:lnTo>
                    <a:pt x="1212" y="6626"/>
                  </a:lnTo>
                  <a:lnTo>
                    <a:pt x="1215" y="6608"/>
                  </a:lnTo>
                  <a:lnTo>
                    <a:pt x="1216" y="6592"/>
                  </a:lnTo>
                  <a:lnTo>
                    <a:pt x="1219" y="6565"/>
                  </a:lnTo>
                  <a:lnTo>
                    <a:pt x="1221" y="6549"/>
                  </a:lnTo>
                  <a:cubicBezTo>
                    <a:pt x="1224" y="6528"/>
                    <a:pt x="1233" y="6508"/>
                    <a:pt x="1249" y="6493"/>
                  </a:cubicBezTo>
                  <a:lnTo>
                    <a:pt x="1254" y="6488"/>
                  </a:lnTo>
                  <a:lnTo>
                    <a:pt x="1266" y="6477"/>
                  </a:lnTo>
                  <a:lnTo>
                    <a:pt x="1231" y="6538"/>
                  </a:lnTo>
                  <a:lnTo>
                    <a:pt x="1233" y="6524"/>
                  </a:lnTo>
                  <a:lnTo>
                    <a:pt x="1237" y="6503"/>
                  </a:lnTo>
                  <a:lnTo>
                    <a:pt x="1238" y="6488"/>
                  </a:lnTo>
                  <a:lnTo>
                    <a:pt x="1243" y="6464"/>
                  </a:lnTo>
                  <a:cubicBezTo>
                    <a:pt x="1251" y="6427"/>
                    <a:pt x="1281" y="6399"/>
                    <a:pt x="1318" y="6391"/>
                  </a:cubicBezTo>
                  <a:lnTo>
                    <a:pt x="1323" y="6390"/>
                  </a:lnTo>
                  <a:cubicBezTo>
                    <a:pt x="1329" y="6389"/>
                    <a:pt x="1335" y="6388"/>
                    <a:pt x="1341" y="6388"/>
                  </a:cubicBezTo>
                  <a:lnTo>
                    <a:pt x="1345" y="6388"/>
                  </a:lnTo>
                  <a:lnTo>
                    <a:pt x="1254" y="6456"/>
                  </a:lnTo>
                  <a:lnTo>
                    <a:pt x="1259" y="6440"/>
                  </a:lnTo>
                  <a:lnTo>
                    <a:pt x="1262" y="6425"/>
                  </a:lnTo>
                  <a:cubicBezTo>
                    <a:pt x="1264" y="6417"/>
                    <a:pt x="1267" y="6409"/>
                    <a:pt x="1272" y="6402"/>
                  </a:cubicBezTo>
                  <a:lnTo>
                    <a:pt x="1277" y="6393"/>
                  </a:lnTo>
                  <a:lnTo>
                    <a:pt x="1270" y="6407"/>
                  </a:lnTo>
                  <a:lnTo>
                    <a:pt x="1275" y="6393"/>
                  </a:lnTo>
                  <a:lnTo>
                    <a:pt x="1270" y="6417"/>
                  </a:lnTo>
                  <a:lnTo>
                    <a:pt x="1272" y="6393"/>
                  </a:lnTo>
                  <a:lnTo>
                    <a:pt x="1275" y="6361"/>
                  </a:lnTo>
                  <a:lnTo>
                    <a:pt x="1277" y="6333"/>
                  </a:lnTo>
                  <a:lnTo>
                    <a:pt x="1280" y="6303"/>
                  </a:lnTo>
                  <a:lnTo>
                    <a:pt x="1286" y="6271"/>
                  </a:lnTo>
                  <a:lnTo>
                    <a:pt x="1294" y="6246"/>
                  </a:lnTo>
                  <a:lnTo>
                    <a:pt x="1301" y="6216"/>
                  </a:lnTo>
                  <a:lnTo>
                    <a:pt x="1311" y="6173"/>
                  </a:lnTo>
                  <a:lnTo>
                    <a:pt x="1320" y="6124"/>
                  </a:lnTo>
                  <a:lnTo>
                    <a:pt x="1325" y="6097"/>
                  </a:lnTo>
                  <a:lnTo>
                    <a:pt x="1330" y="6068"/>
                  </a:lnTo>
                  <a:cubicBezTo>
                    <a:pt x="1331" y="6063"/>
                    <a:pt x="1332" y="6058"/>
                    <a:pt x="1334" y="6053"/>
                  </a:cubicBezTo>
                  <a:lnTo>
                    <a:pt x="1338" y="6042"/>
                  </a:lnTo>
                  <a:lnTo>
                    <a:pt x="1346" y="6024"/>
                  </a:lnTo>
                  <a:lnTo>
                    <a:pt x="1339" y="6045"/>
                  </a:lnTo>
                  <a:lnTo>
                    <a:pt x="1344" y="6020"/>
                  </a:lnTo>
                  <a:lnTo>
                    <a:pt x="1349" y="5994"/>
                  </a:lnTo>
                  <a:lnTo>
                    <a:pt x="1355" y="5968"/>
                  </a:lnTo>
                  <a:lnTo>
                    <a:pt x="1362" y="5946"/>
                  </a:lnTo>
                  <a:cubicBezTo>
                    <a:pt x="1367" y="5932"/>
                    <a:pt x="1375" y="5919"/>
                    <a:pt x="1386" y="5909"/>
                  </a:cubicBezTo>
                  <a:lnTo>
                    <a:pt x="1391" y="5904"/>
                  </a:lnTo>
                  <a:lnTo>
                    <a:pt x="1403" y="5893"/>
                  </a:lnTo>
                  <a:lnTo>
                    <a:pt x="1382" y="5917"/>
                  </a:lnTo>
                  <a:lnTo>
                    <a:pt x="1387" y="5909"/>
                  </a:lnTo>
                  <a:lnTo>
                    <a:pt x="1376" y="5935"/>
                  </a:lnTo>
                  <a:lnTo>
                    <a:pt x="1380" y="5920"/>
                  </a:lnTo>
                  <a:lnTo>
                    <a:pt x="1383" y="5900"/>
                  </a:lnTo>
                  <a:lnTo>
                    <a:pt x="1387" y="5867"/>
                  </a:lnTo>
                  <a:lnTo>
                    <a:pt x="1389" y="5845"/>
                  </a:lnTo>
                  <a:lnTo>
                    <a:pt x="1392" y="5812"/>
                  </a:lnTo>
                  <a:lnTo>
                    <a:pt x="1395" y="5781"/>
                  </a:lnTo>
                  <a:lnTo>
                    <a:pt x="1397" y="5760"/>
                  </a:lnTo>
                  <a:cubicBezTo>
                    <a:pt x="1398" y="5745"/>
                    <a:pt x="1403" y="5730"/>
                    <a:pt x="1411" y="5718"/>
                  </a:cubicBezTo>
                  <a:lnTo>
                    <a:pt x="1416" y="5710"/>
                  </a:lnTo>
                  <a:cubicBezTo>
                    <a:pt x="1422" y="5700"/>
                    <a:pt x="1429" y="5692"/>
                    <a:pt x="1437" y="5686"/>
                  </a:cubicBezTo>
                  <a:lnTo>
                    <a:pt x="1442" y="5682"/>
                  </a:lnTo>
                  <a:lnTo>
                    <a:pt x="1412" y="5725"/>
                  </a:lnTo>
                  <a:lnTo>
                    <a:pt x="1421" y="5699"/>
                  </a:lnTo>
                  <a:lnTo>
                    <a:pt x="1424" y="5687"/>
                  </a:lnTo>
                  <a:lnTo>
                    <a:pt x="1427" y="5668"/>
                  </a:lnTo>
                  <a:lnTo>
                    <a:pt x="1428" y="5652"/>
                  </a:lnTo>
                  <a:lnTo>
                    <a:pt x="1431" y="5622"/>
                  </a:lnTo>
                  <a:lnTo>
                    <a:pt x="1434" y="5593"/>
                  </a:lnTo>
                  <a:lnTo>
                    <a:pt x="1436" y="5572"/>
                  </a:lnTo>
                  <a:lnTo>
                    <a:pt x="1443" y="5537"/>
                  </a:lnTo>
                  <a:lnTo>
                    <a:pt x="1451" y="5512"/>
                  </a:lnTo>
                  <a:cubicBezTo>
                    <a:pt x="1457" y="5495"/>
                    <a:pt x="1468" y="5481"/>
                    <a:pt x="1481" y="5470"/>
                  </a:cubicBezTo>
                  <a:lnTo>
                    <a:pt x="1486" y="5466"/>
                  </a:lnTo>
                  <a:lnTo>
                    <a:pt x="1472" y="5480"/>
                  </a:lnTo>
                  <a:lnTo>
                    <a:pt x="1476" y="5475"/>
                  </a:lnTo>
                  <a:lnTo>
                    <a:pt x="1457" y="5514"/>
                  </a:lnTo>
                  <a:lnTo>
                    <a:pt x="1462" y="5492"/>
                  </a:lnTo>
                  <a:lnTo>
                    <a:pt x="1466" y="5469"/>
                  </a:lnTo>
                  <a:lnTo>
                    <a:pt x="1477" y="5421"/>
                  </a:lnTo>
                  <a:lnTo>
                    <a:pt x="1481" y="5397"/>
                  </a:lnTo>
                  <a:lnTo>
                    <a:pt x="1486" y="5371"/>
                  </a:lnTo>
                  <a:lnTo>
                    <a:pt x="1495" y="5344"/>
                  </a:lnTo>
                  <a:lnTo>
                    <a:pt x="1499" y="5333"/>
                  </a:lnTo>
                  <a:lnTo>
                    <a:pt x="1507" y="5315"/>
                  </a:lnTo>
                  <a:lnTo>
                    <a:pt x="1508" y="5310"/>
                  </a:lnTo>
                  <a:lnTo>
                    <a:pt x="1510" y="5294"/>
                  </a:lnTo>
                  <a:lnTo>
                    <a:pt x="1514" y="5262"/>
                  </a:lnTo>
                  <a:lnTo>
                    <a:pt x="1519" y="5225"/>
                  </a:lnTo>
                  <a:lnTo>
                    <a:pt x="1521" y="5208"/>
                  </a:lnTo>
                  <a:lnTo>
                    <a:pt x="1526" y="5184"/>
                  </a:lnTo>
                  <a:cubicBezTo>
                    <a:pt x="1527" y="5178"/>
                    <a:pt x="1529" y="5171"/>
                    <a:pt x="1532" y="5165"/>
                  </a:cubicBezTo>
                  <a:lnTo>
                    <a:pt x="1537" y="5154"/>
                  </a:lnTo>
                  <a:lnTo>
                    <a:pt x="1543" y="5143"/>
                  </a:lnTo>
                  <a:lnTo>
                    <a:pt x="1537" y="5155"/>
                  </a:lnTo>
                  <a:lnTo>
                    <a:pt x="1542" y="5140"/>
                  </a:lnTo>
                  <a:lnTo>
                    <a:pt x="1546" y="5127"/>
                  </a:lnTo>
                  <a:lnTo>
                    <a:pt x="1554" y="5082"/>
                  </a:lnTo>
                  <a:lnTo>
                    <a:pt x="1558" y="5050"/>
                  </a:lnTo>
                  <a:lnTo>
                    <a:pt x="1560" y="5033"/>
                  </a:lnTo>
                  <a:lnTo>
                    <a:pt x="1564" y="5010"/>
                  </a:lnTo>
                  <a:lnTo>
                    <a:pt x="1572" y="4983"/>
                  </a:lnTo>
                  <a:lnTo>
                    <a:pt x="1576" y="4970"/>
                  </a:lnTo>
                  <a:lnTo>
                    <a:pt x="1585" y="4936"/>
                  </a:lnTo>
                  <a:lnTo>
                    <a:pt x="1593" y="4892"/>
                  </a:lnTo>
                  <a:lnTo>
                    <a:pt x="1598" y="4867"/>
                  </a:lnTo>
                  <a:lnTo>
                    <a:pt x="1603" y="4842"/>
                  </a:lnTo>
                  <a:lnTo>
                    <a:pt x="1611" y="4817"/>
                  </a:lnTo>
                  <a:lnTo>
                    <a:pt x="1617" y="4799"/>
                  </a:lnTo>
                  <a:lnTo>
                    <a:pt x="1623" y="4772"/>
                  </a:lnTo>
                  <a:lnTo>
                    <a:pt x="1632" y="4727"/>
                  </a:lnTo>
                  <a:lnTo>
                    <a:pt x="1642" y="4672"/>
                  </a:lnTo>
                  <a:lnTo>
                    <a:pt x="1647" y="4643"/>
                  </a:lnTo>
                  <a:lnTo>
                    <a:pt x="1653" y="4616"/>
                  </a:lnTo>
                  <a:cubicBezTo>
                    <a:pt x="1658" y="4590"/>
                    <a:pt x="1674" y="4568"/>
                    <a:pt x="1697" y="4554"/>
                  </a:cubicBezTo>
                  <a:lnTo>
                    <a:pt x="1702" y="4551"/>
                  </a:lnTo>
                  <a:cubicBezTo>
                    <a:pt x="1710" y="4546"/>
                    <a:pt x="1719" y="4543"/>
                    <a:pt x="1728" y="4540"/>
                  </a:cubicBezTo>
                  <a:lnTo>
                    <a:pt x="1732" y="4539"/>
                  </a:lnTo>
                  <a:lnTo>
                    <a:pt x="1667" y="4596"/>
                  </a:lnTo>
                  <a:lnTo>
                    <a:pt x="1672" y="4584"/>
                  </a:lnTo>
                  <a:lnTo>
                    <a:pt x="1673" y="4577"/>
                  </a:lnTo>
                  <a:lnTo>
                    <a:pt x="1677" y="4558"/>
                  </a:lnTo>
                  <a:lnTo>
                    <a:pt x="1681" y="4535"/>
                  </a:lnTo>
                  <a:lnTo>
                    <a:pt x="1682" y="4522"/>
                  </a:lnTo>
                  <a:lnTo>
                    <a:pt x="1685" y="4496"/>
                  </a:lnTo>
                  <a:lnTo>
                    <a:pt x="1687" y="4479"/>
                  </a:lnTo>
                  <a:lnTo>
                    <a:pt x="1691" y="4454"/>
                  </a:lnTo>
                  <a:cubicBezTo>
                    <a:pt x="1693" y="4446"/>
                    <a:pt x="1695" y="4439"/>
                    <a:pt x="1698" y="4432"/>
                  </a:cubicBezTo>
                  <a:lnTo>
                    <a:pt x="1703" y="4421"/>
                  </a:lnTo>
                  <a:lnTo>
                    <a:pt x="1709" y="4410"/>
                  </a:lnTo>
                  <a:lnTo>
                    <a:pt x="1702" y="4428"/>
                  </a:lnTo>
                  <a:lnTo>
                    <a:pt x="1707" y="4409"/>
                  </a:lnTo>
                  <a:lnTo>
                    <a:pt x="1711" y="4390"/>
                  </a:lnTo>
                  <a:lnTo>
                    <a:pt x="1717" y="4367"/>
                  </a:lnTo>
                  <a:lnTo>
                    <a:pt x="1722" y="4351"/>
                  </a:lnTo>
                  <a:lnTo>
                    <a:pt x="1725" y="4332"/>
                  </a:lnTo>
                  <a:lnTo>
                    <a:pt x="1730" y="4305"/>
                  </a:lnTo>
                  <a:lnTo>
                    <a:pt x="1737" y="4279"/>
                  </a:lnTo>
                  <a:lnTo>
                    <a:pt x="1741" y="4266"/>
                  </a:lnTo>
                  <a:lnTo>
                    <a:pt x="1752" y="4232"/>
                  </a:lnTo>
                  <a:lnTo>
                    <a:pt x="1756" y="4217"/>
                  </a:lnTo>
                  <a:lnTo>
                    <a:pt x="1760" y="4199"/>
                  </a:lnTo>
                  <a:lnTo>
                    <a:pt x="1764" y="4177"/>
                  </a:lnTo>
                  <a:lnTo>
                    <a:pt x="1769" y="4150"/>
                  </a:lnTo>
                  <a:lnTo>
                    <a:pt x="1775" y="4123"/>
                  </a:lnTo>
                  <a:lnTo>
                    <a:pt x="1779" y="4106"/>
                  </a:lnTo>
                  <a:lnTo>
                    <a:pt x="1791" y="4068"/>
                  </a:lnTo>
                  <a:lnTo>
                    <a:pt x="1800" y="4036"/>
                  </a:lnTo>
                  <a:lnTo>
                    <a:pt x="1805" y="4018"/>
                  </a:lnTo>
                  <a:lnTo>
                    <a:pt x="1811" y="3998"/>
                  </a:lnTo>
                  <a:cubicBezTo>
                    <a:pt x="1812" y="3993"/>
                    <a:pt x="1814" y="3988"/>
                    <a:pt x="1817" y="3984"/>
                  </a:cubicBezTo>
                  <a:lnTo>
                    <a:pt x="1822" y="3974"/>
                  </a:lnTo>
                  <a:lnTo>
                    <a:pt x="1822" y="3971"/>
                  </a:lnTo>
                  <a:lnTo>
                    <a:pt x="1818" y="3984"/>
                  </a:lnTo>
                  <a:lnTo>
                    <a:pt x="1823" y="3963"/>
                  </a:lnTo>
                  <a:lnTo>
                    <a:pt x="1828" y="3942"/>
                  </a:lnTo>
                  <a:lnTo>
                    <a:pt x="1839" y="3902"/>
                  </a:lnTo>
                  <a:lnTo>
                    <a:pt x="1848" y="3863"/>
                  </a:lnTo>
                  <a:lnTo>
                    <a:pt x="1852" y="3840"/>
                  </a:lnTo>
                  <a:lnTo>
                    <a:pt x="1857" y="3814"/>
                  </a:lnTo>
                  <a:cubicBezTo>
                    <a:pt x="1858" y="3809"/>
                    <a:pt x="1859" y="3805"/>
                    <a:pt x="1861" y="3800"/>
                  </a:cubicBezTo>
                  <a:lnTo>
                    <a:pt x="1866" y="3786"/>
                  </a:lnTo>
                  <a:lnTo>
                    <a:pt x="1868" y="3779"/>
                  </a:lnTo>
                  <a:lnTo>
                    <a:pt x="1871" y="3759"/>
                  </a:lnTo>
                  <a:lnTo>
                    <a:pt x="1875" y="3743"/>
                  </a:lnTo>
                  <a:lnTo>
                    <a:pt x="1876" y="3736"/>
                  </a:lnTo>
                  <a:cubicBezTo>
                    <a:pt x="1882" y="3709"/>
                    <a:pt x="1898" y="3686"/>
                    <a:pt x="1921" y="3672"/>
                  </a:cubicBezTo>
                  <a:lnTo>
                    <a:pt x="1926" y="3669"/>
                  </a:lnTo>
                  <a:lnTo>
                    <a:pt x="1931" y="3666"/>
                  </a:lnTo>
                  <a:lnTo>
                    <a:pt x="1886" y="3733"/>
                  </a:lnTo>
                  <a:lnTo>
                    <a:pt x="1888" y="3721"/>
                  </a:lnTo>
                  <a:lnTo>
                    <a:pt x="1891" y="3703"/>
                  </a:lnTo>
                  <a:lnTo>
                    <a:pt x="1896" y="3674"/>
                  </a:lnTo>
                  <a:lnTo>
                    <a:pt x="1902" y="3646"/>
                  </a:lnTo>
                  <a:lnTo>
                    <a:pt x="1906" y="3631"/>
                  </a:lnTo>
                  <a:lnTo>
                    <a:pt x="1911" y="3608"/>
                  </a:lnTo>
                  <a:lnTo>
                    <a:pt x="1917" y="3588"/>
                  </a:lnTo>
                  <a:cubicBezTo>
                    <a:pt x="1918" y="3583"/>
                    <a:pt x="1920" y="3578"/>
                    <a:pt x="1922" y="3574"/>
                  </a:cubicBezTo>
                  <a:lnTo>
                    <a:pt x="1927" y="3563"/>
                  </a:lnTo>
                  <a:lnTo>
                    <a:pt x="1931" y="3554"/>
                  </a:lnTo>
                  <a:lnTo>
                    <a:pt x="1926" y="3570"/>
                  </a:lnTo>
                  <a:lnTo>
                    <a:pt x="1931" y="3547"/>
                  </a:lnTo>
                  <a:lnTo>
                    <a:pt x="1935" y="3524"/>
                  </a:lnTo>
                  <a:lnTo>
                    <a:pt x="1942" y="3499"/>
                  </a:lnTo>
                  <a:lnTo>
                    <a:pt x="1946" y="3487"/>
                  </a:lnTo>
                  <a:lnTo>
                    <a:pt x="1951" y="3468"/>
                  </a:lnTo>
                  <a:lnTo>
                    <a:pt x="1956" y="3449"/>
                  </a:lnTo>
                  <a:lnTo>
                    <a:pt x="1966" y="3426"/>
                  </a:lnTo>
                  <a:lnTo>
                    <a:pt x="1969" y="3418"/>
                  </a:lnTo>
                  <a:lnTo>
                    <a:pt x="1964" y="3438"/>
                  </a:lnTo>
                  <a:lnTo>
                    <a:pt x="1966" y="3425"/>
                  </a:lnTo>
                  <a:lnTo>
                    <a:pt x="1969" y="3406"/>
                  </a:lnTo>
                  <a:lnTo>
                    <a:pt x="1970" y="3395"/>
                  </a:lnTo>
                  <a:lnTo>
                    <a:pt x="1975" y="3372"/>
                  </a:lnTo>
                  <a:cubicBezTo>
                    <a:pt x="1976" y="3367"/>
                    <a:pt x="1978" y="3362"/>
                    <a:pt x="1980" y="3357"/>
                  </a:cubicBezTo>
                  <a:lnTo>
                    <a:pt x="1985" y="3345"/>
                  </a:lnTo>
                  <a:lnTo>
                    <a:pt x="1992" y="3331"/>
                  </a:lnTo>
                  <a:cubicBezTo>
                    <a:pt x="1994" y="3326"/>
                    <a:pt x="1996" y="3322"/>
                    <a:pt x="1999" y="3318"/>
                  </a:cubicBezTo>
                  <a:lnTo>
                    <a:pt x="2004" y="3311"/>
                  </a:lnTo>
                  <a:lnTo>
                    <a:pt x="1997" y="3324"/>
                  </a:lnTo>
                  <a:lnTo>
                    <a:pt x="2002" y="3314"/>
                  </a:lnTo>
                  <a:lnTo>
                    <a:pt x="1996" y="3326"/>
                  </a:lnTo>
                  <a:lnTo>
                    <a:pt x="2001" y="3311"/>
                  </a:lnTo>
                  <a:lnTo>
                    <a:pt x="2004" y="3298"/>
                  </a:lnTo>
                  <a:lnTo>
                    <a:pt x="2004" y="3292"/>
                  </a:lnTo>
                  <a:lnTo>
                    <a:pt x="2008" y="3269"/>
                  </a:lnTo>
                  <a:lnTo>
                    <a:pt x="2009" y="3256"/>
                  </a:lnTo>
                  <a:lnTo>
                    <a:pt x="2014" y="3232"/>
                  </a:lnTo>
                  <a:cubicBezTo>
                    <a:pt x="2022" y="3195"/>
                    <a:pt x="2052" y="3167"/>
                    <a:pt x="2089" y="3159"/>
                  </a:cubicBezTo>
                  <a:lnTo>
                    <a:pt x="2094" y="3158"/>
                  </a:lnTo>
                  <a:lnTo>
                    <a:pt x="2093" y="3158"/>
                  </a:lnTo>
                  <a:lnTo>
                    <a:pt x="2024" y="3226"/>
                  </a:lnTo>
                  <a:lnTo>
                    <a:pt x="2027" y="3215"/>
                  </a:lnTo>
                  <a:lnTo>
                    <a:pt x="2026" y="3213"/>
                  </a:lnTo>
                  <a:lnTo>
                    <a:pt x="2032" y="3179"/>
                  </a:lnTo>
                  <a:lnTo>
                    <a:pt x="2043" y="3131"/>
                  </a:lnTo>
                  <a:lnTo>
                    <a:pt x="2050" y="3109"/>
                  </a:lnTo>
                  <a:lnTo>
                    <a:pt x="2055" y="3093"/>
                  </a:lnTo>
                  <a:lnTo>
                    <a:pt x="2057" y="3077"/>
                  </a:lnTo>
                  <a:lnTo>
                    <a:pt x="2061" y="3056"/>
                  </a:lnTo>
                  <a:cubicBezTo>
                    <a:pt x="2063" y="3045"/>
                    <a:pt x="2066" y="3034"/>
                    <a:pt x="2072" y="3025"/>
                  </a:cubicBezTo>
                  <a:lnTo>
                    <a:pt x="2077" y="3016"/>
                  </a:lnTo>
                  <a:cubicBezTo>
                    <a:pt x="2079" y="3011"/>
                    <a:pt x="2083" y="3006"/>
                    <a:pt x="2087" y="3001"/>
                  </a:cubicBezTo>
                  <a:lnTo>
                    <a:pt x="2092" y="2995"/>
                  </a:lnTo>
                  <a:lnTo>
                    <a:pt x="2076" y="3022"/>
                  </a:lnTo>
                  <a:lnTo>
                    <a:pt x="2086" y="2996"/>
                  </a:lnTo>
                  <a:lnTo>
                    <a:pt x="2095" y="2970"/>
                  </a:lnTo>
                  <a:lnTo>
                    <a:pt x="2097" y="2960"/>
                  </a:lnTo>
                  <a:lnTo>
                    <a:pt x="2100" y="2944"/>
                  </a:lnTo>
                  <a:lnTo>
                    <a:pt x="2107" y="2918"/>
                  </a:lnTo>
                  <a:lnTo>
                    <a:pt x="2117" y="2895"/>
                  </a:lnTo>
                  <a:cubicBezTo>
                    <a:pt x="2133" y="2860"/>
                    <a:pt x="2167" y="2838"/>
                    <a:pt x="2204" y="2838"/>
                  </a:cubicBezTo>
                  <a:lnTo>
                    <a:pt x="2209" y="2838"/>
                  </a:lnTo>
                  <a:lnTo>
                    <a:pt x="2174" y="2845"/>
                  </a:lnTo>
                  <a:lnTo>
                    <a:pt x="2179" y="2843"/>
                  </a:lnTo>
                  <a:lnTo>
                    <a:pt x="2119" y="2919"/>
                  </a:lnTo>
                  <a:lnTo>
                    <a:pt x="2121" y="2905"/>
                  </a:lnTo>
                  <a:lnTo>
                    <a:pt x="2125" y="2884"/>
                  </a:lnTo>
                  <a:lnTo>
                    <a:pt x="2126" y="2869"/>
                  </a:lnTo>
                  <a:lnTo>
                    <a:pt x="2130" y="2845"/>
                  </a:lnTo>
                  <a:cubicBezTo>
                    <a:pt x="2132" y="2837"/>
                    <a:pt x="2134" y="2830"/>
                    <a:pt x="2137" y="2824"/>
                  </a:cubicBezTo>
                  <a:lnTo>
                    <a:pt x="2142" y="2813"/>
                  </a:lnTo>
                  <a:lnTo>
                    <a:pt x="2153" y="2794"/>
                  </a:lnTo>
                  <a:lnTo>
                    <a:pt x="2142" y="2819"/>
                  </a:lnTo>
                  <a:lnTo>
                    <a:pt x="2151" y="2786"/>
                  </a:lnTo>
                  <a:lnTo>
                    <a:pt x="2162" y="2751"/>
                  </a:lnTo>
                  <a:lnTo>
                    <a:pt x="2168" y="2734"/>
                  </a:lnTo>
                  <a:lnTo>
                    <a:pt x="2171" y="2722"/>
                  </a:lnTo>
                  <a:lnTo>
                    <a:pt x="2174" y="2705"/>
                  </a:lnTo>
                  <a:lnTo>
                    <a:pt x="2179" y="2680"/>
                  </a:lnTo>
                  <a:lnTo>
                    <a:pt x="2187" y="2654"/>
                  </a:lnTo>
                  <a:lnTo>
                    <a:pt x="2193" y="2637"/>
                  </a:lnTo>
                  <a:cubicBezTo>
                    <a:pt x="2213" y="2588"/>
                    <a:pt x="2269" y="2564"/>
                    <a:pt x="2318" y="2583"/>
                  </a:cubicBezTo>
                  <a:lnTo>
                    <a:pt x="2323" y="2585"/>
                  </a:lnTo>
                  <a:lnTo>
                    <a:pt x="2287" y="2578"/>
                  </a:lnTo>
                  <a:lnTo>
                    <a:pt x="2292" y="2578"/>
                  </a:lnTo>
                  <a:lnTo>
                    <a:pt x="2200" y="2647"/>
                  </a:lnTo>
                  <a:lnTo>
                    <a:pt x="2205" y="2630"/>
                  </a:lnTo>
                  <a:lnTo>
                    <a:pt x="2208" y="2614"/>
                  </a:lnTo>
                  <a:lnTo>
                    <a:pt x="2213" y="2590"/>
                  </a:lnTo>
                  <a:lnTo>
                    <a:pt x="2218" y="2564"/>
                  </a:lnTo>
                  <a:lnTo>
                    <a:pt x="2223" y="2537"/>
                  </a:lnTo>
                  <a:lnTo>
                    <a:pt x="2227" y="2516"/>
                  </a:lnTo>
                  <a:cubicBezTo>
                    <a:pt x="2231" y="2493"/>
                    <a:pt x="2244" y="2473"/>
                    <a:pt x="2261" y="2459"/>
                  </a:cubicBezTo>
                  <a:lnTo>
                    <a:pt x="2266" y="2455"/>
                  </a:lnTo>
                  <a:cubicBezTo>
                    <a:pt x="2278" y="2445"/>
                    <a:pt x="2293" y="2438"/>
                    <a:pt x="2308" y="2435"/>
                  </a:cubicBezTo>
                  <a:lnTo>
                    <a:pt x="2313" y="2434"/>
                  </a:lnTo>
                  <a:cubicBezTo>
                    <a:pt x="2319" y="2433"/>
                    <a:pt x="2325" y="2432"/>
                    <a:pt x="2331" y="2432"/>
                  </a:cubicBezTo>
                  <a:lnTo>
                    <a:pt x="2336" y="2432"/>
                  </a:lnTo>
                  <a:lnTo>
                    <a:pt x="2276" y="2454"/>
                  </a:lnTo>
                  <a:lnTo>
                    <a:pt x="2281" y="2450"/>
                  </a:lnTo>
                  <a:lnTo>
                    <a:pt x="2248" y="2503"/>
                  </a:lnTo>
                  <a:lnTo>
                    <a:pt x="2253" y="2481"/>
                  </a:lnTo>
                  <a:lnTo>
                    <a:pt x="2257" y="2459"/>
                  </a:lnTo>
                  <a:lnTo>
                    <a:pt x="2265" y="2433"/>
                  </a:lnTo>
                  <a:lnTo>
                    <a:pt x="2269" y="2422"/>
                  </a:lnTo>
                  <a:lnTo>
                    <a:pt x="2272" y="2407"/>
                  </a:lnTo>
                  <a:lnTo>
                    <a:pt x="2278" y="2387"/>
                  </a:lnTo>
                  <a:cubicBezTo>
                    <a:pt x="2280" y="2381"/>
                    <a:pt x="2282" y="2375"/>
                    <a:pt x="2285" y="2370"/>
                  </a:cubicBezTo>
                  <a:lnTo>
                    <a:pt x="2290" y="2360"/>
                  </a:lnTo>
                  <a:lnTo>
                    <a:pt x="2299" y="2344"/>
                  </a:lnTo>
                  <a:lnTo>
                    <a:pt x="2291" y="2360"/>
                  </a:lnTo>
                  <a:lnTo>
                    <a:pt x="2296" y="2347"/>
                  </a:lnTo>
                  <a:lnTo>
                    <a:pt x="2301" y="2334"/>
                  </a:lnTo>
                  <a:cubicBezTo>
                    <a:pt x="2305" y="2324"/>
                    <a:pt x="2310" y="2315"/>
                    <a:pt x="2317" y="2307"/>
                  </a:cubicBezTo>
                  <a:lnTo>
                    <a:pt x="2322" y="2301"/>
                  </a:lnTo>
                  <a:lnTo>
                    <a:pt x="2308" y="2323"/>
                  </a:lnTo>
                  <a:lnTo>
                    <a:pt x="2312" y="2314"/>
                  </a:lnTo>
                  <a:lnTo>
                    <a:pt x="2306" y="2331"/>
                  </a:lnTo>
                  <a:lnTo>
                    <a:pt x="2311" y="2310"/>
                  </a:lnTo>
                  <a:lnTo>
                    <a:pt x="2316" y="2289"/>
                  </a:lnTo>
                  <a:cubicBezTo>
                    <a:pt x="2324" y="2259"/>
                    <a:pt x="2345" y="2235"/>
                    <a:pt x="2374" y="2223"/>
                  </a:cubicBezTo>
                  <a:lnTo>
                    <a:pt x="2379" y="2221"/>
                  </a:lnTo>
                  <a:lnTo>
                    <a:pt x="2365" y="2228"/>
                  </a:lnTo>
                  <a:lnTo>
                    <a:pt x="2370" y="2225"/>
                  </a:lnTo>
                  <a:lnTo>
                    <a:pt x="2327" y="2283"/>
                  </a:lnTo>
                  <a:lnTo>
                    <a:pt x="2332" y="2264"/>
                  </a:lnTo>
                  <a:lnTo>
                    <a:pt x="2336" y="2245"/>
                  </a:lnTo>
                  <a:lnTo>
                    <a:pt x="2346" y="2208"/>
                  </a:lnTo>
                  <a:lnTo>
                    <a:pt x="2351" y="2188"/>
                  </a:lnTo>
                  <a:lnTo>
                    <a:pt x="2359" y="2168"/>
                  </a:lnTo>
                  <a:cubicBezTo>
                    <a:pt x="2371" y="2137"/>
                    <a:pt x="2397" y="2115"/>
                    <a:pt x="2430" y="2108"/>
                  </a:cubicBezTo>
                  <a:lnTo>
                    <a:pt x="2435" y="2107"/>
                  </a:lnTo>
                  <a:lnTo>
                    <a:pt x="2440" y="2106"/>
                  </a:lnTo>
                  <a:lnTo>
                    <a:pt x="2365" y="2177"/>
                  </a:lnTo>
                  <a:lnTo>
                    <a:pt x="2370" y="2157"/>
                  </a:lnTo>
                  <a:lnTo>
                    <a:pt x="2375" y="2137"/>
                  </a:lnTo>
                  <a:lnTo>
                    <a:pt x="2384" y="2098"/>
                  </a:lnTo>
                  <a:cubicBezTo>
                    <a:pt x="2386" y="2091"/>
                    <a:pt x="2388" y="2084"/>
                    <a:pt x="2392" y="2078"/>
                  </a:cubicBezTo>
                  <a:lnTo>
                    <a:pt x="2397" y="2068"/>
                  </a:lnTo>
                  <a:lnTo>
                    <a:pt x="2404" y="2055"/>
                  </a:lnTo>
                  <a:lnTo>
                    <a:pt x="2409" y="2041"/>
                  </a:lnTo>
                  <a:lnTo>
                    <a:pt x="2412" y="2031"/>
                  </a:lnTo>
                  <a:lnTo>
                    <a:pt x="2418" y="2016"/>
                  </a:lnTo>
                  <a:cubicBezTo>
                    <a:pt x="2422" y="2006"/>
                    <a:pt x="2427" y="1997"/>
                    <a:pt x="2434" y="1989"/>
                  </a:cubicBezTo>
                  <a:lnTo>
                    <a:pt x="2439" y="1983"/>
                  </a:lnTo>
                  <a:lnTo>
                    <a:pt x="2436" y="1986"/>
                  </a:lnTo>
                  <a:lnTo>
                    <a:pt x="2424" y="2014"/>
                  </a:lnTo>
                  <a:lnTo>
                    <a:pt x="2429" y="1993"/>
                  </a:lnTo>
                  <a:lnTo>
                    <a:pt x="2432" y="1977"/>
                  </a:lnTo>
                  <a:cubicBezTo>
                    <a:pt x="2438" y="1950"/>
                    <a:pt x="2454" y="1927"/>
                    <a:pt x="2477" y="1913"/>
                  </a:cubicBezTo>
                  <a:lnTo>
                    <a:pt x="2482" y="1910"/>
                  </a:lnTo>
                  <a:lnTo>
                    <a:pt x="2487" y="1907"/>
                  </a:lnTo>
                  <a:lnTo>
                    <a:pt x="2444" y="1962"/>
                  </a:lnTo>
                  <a:lnTo>
                    <a:pt x="2449" y="1945"/>
                  </a:lnTo>
                  <a:lnTo>
                    <a:pt x="2453" y="1929"/>
                  </a:lnTo>
                  <a:lnTo>
                    <a:pt x="2458" y="1909"/>
                  </a:lnTo>
                  <a:lnTo>
                    <a:pt x="2463" y="1886"/>
                  </a:lnTo>
                  <a:cubicBezTo>
                    <a:pt x="2465" y="1879"/>
                    <a:pt x="2467" y="1872"/>
                    <a:pt x="2471" y="1866"/>
                  </a:cubicBezTo>
                  <a:lnTo>
                    <a:pt x="2476" y="1856"/>
                  </a:lnTo>
                  <a:lnTo>
                    <a:pt x="2480" y="1848"/>
                  </a:lnTo>
                  <a:lnTo>
                    <a:pt x="2474" y="1862"/>
                  </a:lnTo>
                  <a:lnTo>
                    <a:pt x="2479" y="1846"/>
                  </a:lnTo>
                  <a:lnTo>
                    <a:pt x="2487" y="1826"/>
                  </a:lnTo>
                  <a:cubicBezTo>
                    <a:pt x="2497" y="1801"/>
                    <a:pt x="2517" y="1782"/>
                    <a:pt x="2542" y="1772"/>
                  </a:cubicBezTo>
                  <a:cubicBezTo>
                    <a:pt x="2567" y="1763"/>
                    <a:pt x="2595" y="1765"/>
                    <a:pt x="2618" y="1777"/>
                  </a:cubicBezTo>
                  <a:lnTo>
                    <a:pt x="2620" y="1778"/>
                  </a:lnTo>
                  <a:cubicBezTo>
                    <a:pt x="2637" y="1786"/>
                    <a:pt x="2650" y="1798"/>
                    <a:pt x="2660" y="1814"/>
                  </a:cubicBezTo>
                  <a:lnTo>
                    <a:pt x="2663" y="1819"/>
                  </a:lnTo>
                  <a:lnTo>
                    <a:pt x="2660" y="1815"/>
                  </a:lnTo>
                  <a:lnTo>
                    <a:pt x="2541" y="1787"/>
                  </a:lnTo>
                  <a:lnTo>
                    <a:pt x="2543" y="1786"/>
                  </a:lnTo>
                  <a:lnTo>
                    <a:pt x="2491" y="1853"/>
                  </a:lnTo>
                  <a:lnTo>
                    <a:pt x="2493" y="1843"/>
                  </a:lnTo>
                  <a:lnTo>
                    <a:pt x="2496" y="1828"/>
                  </a:lnTo>
                  <a:lnTo>
                    <a:pt x="2497" y="1818"/>
                  </a:lnTo>
                  <a:lnTo>
                    <a:pt x="2502" y="1795"/>
                  </a:lnTo>
                  <a:lnTo>
                    <a:pt x="2507" y="1772"/>
                  </a:lnTo>
                  <a:lnTo>
                    <a:pt x="2512" y="1754"/>
                  </a:lnTo>
                  <a:cubicBezTo>
                    <a:pt x="2522" y="1720"/>
                    <a:pt x="2550" y="1693"/>
                    <a:pt x="2586" y="1686"/>
                  </a:cubicBezTo>
                  <a:lnTo>
                    <a:pt x="2591" y="1685"/>
                  </a:lnTo>
                  <a:cubicBezTo>
                    <a:pt x="2603" y="1683"/>
                    <a:pt x="2616" y="1683"/>
                    <a:pt x="2628" y="1685"/>
                  </a:cubicBezTo>
                  <a:lnTo>
                    <a:pt x="2633" y="1686"/>
                  </a:lnTo>
                  <a:cubicBezTo>
                    <a:pt x="2644" y="1688"/>
                    <a:pt x="2654" y="1692"/>
                    <a:pt x="2664" y="1698"/>
                  </a:cubicBezTo>
                  <a:lnTo>
                    <a:pt x="2669" y="1701"/>
                  </a:lnTo>
                  <a:lnTo>
                    <a:pt x="2584" y="1694"/>
                  </a:lnTo>
                  <a:lnTo>
                    <a:pt x="2589" y="1692"/>
                  </a:lnTo>
                  <a:lnTo>
                    <a:pt x="2531" y="1758"/>
                  </a:lnTo>
                  <a:lnTo>
                    <a:pt x="2533" y="1750"/>
                  </a:lnTo>
                  <a:lnTo>
                    <a:pt x="2536" y="1738"/>
                  </a:lnTo>
                  <a:lnTo>
                    <a:pt x="2540" y="1717"/>
                  </a:lnTo>
                  <a:lnTo>
                    <a:pt x="2546" y="1692"/>
                  </a:lnTo>
                  <a:lnTo>
                    <a:pt x="2551" y="1676"/>
                  </a:lnTo>
                  <a:cubicBezTo>
                    <a:pt x="2554" y="1662"/>
                    <a:pt x="2561" y="1650"/>
                    <a:pt x="2570" y="1639"/>
                  </a:cubicBezTo>
                  <a:lnTo>
                    <a:pt x="2575" y="1633"/>
                  </a:lnTo>
                  <a:cubicBezTo>
                    <a:pt x="2579" y="1628"/>
                    <a:pt x="2583" y="1624"/>
                    <a:pt x="2588" y="1620"/>
                  </a:cubicBezTo>
                  <a:lnTo>
                    <a:pt x="2593" y="1616"/>
                  </a:lnTo>
                  <a:lnTo>
                    <a:pt x="2566" y="1651"/>
                  </a:lnTo>
                  <a:lnTo>
                    <a:pt x="2576" y="1629"/>
                  </a:lnTo>
                  <a:lnTo>
                    <a:pt x="2586" y="1607"/>
                  </a:lnTo>
                  <a:lnTo>
                    <a:pt x="2581" y="1621"/>
                  </a:lnTo>
                  <a:lnTo>
                    <a:pt x="2586" y="1603"/>
                  </a:lnTo>
                  <a:lnTo>
                    <a:pt x="2589" y="1589"/>
                  </a:lnTo>
                  <a:cubicBezTo>
                    <a:pt x="2591" y="1582"/>
                    <a:pt x="2593" y="1576"/>
                    <a:pt x="2597" y="1570"/>
                  </a:cubicBezTo>
                  <a:lnTo>
                    <a:pt x="2602" y="1560"/>
                  </a:lnTo>
                  <a:lnTo>
                    <a:pt x="2611" y="1544"/>
                  </a:lnTo>
                  <a:cubicBezTo>
                    <a:pt x="2614" y="1539"/>
                    <a:pt x="2618" y="1534"/>
                    <a:pt x="2621" y="1530"/>
                  </a:cubicBezTo>
                  <a:lnTo>
                    <a:pt x="2631" y="1519"/>
                  </a:lnTo>
                  <a:lnTo>
                    <a:pt x="2640" y="1511"/>
                  </a:lnTo>
                  <a:lnTo>
                    <a:pt x="2639" y="1511"/>
                  </a:lnTo>
                  <a:lnTo>
                    <a:pt x="2622" y="1540"/>
                  </a:lnTo>
                  <a:lnTo>
                    <a:pt x="2627" y="1526"/>
                  </a:lnTo>
                  <a:lnTo>
                    <a:pt x="2629" y="1519"/>
                  </a:lnTo>
                  <a:cubicBezTo>
                    <a:pt x="2631" y="1512"/>
                    <a:pt x="2633" y="1505"/>
                    <a:pt x="2637" y="1499"/>
                  </a:cubicBezTo>
                  <a:lnTo>
                    <a:pt x="2647" y="1480"/>
                  </a:lnTo>
                  <a:cubicBezTo>
                    <a:pt x="2651" y="1471"/>
                    <a:pt x="2657" y="1463"/>
                    <a:pt x="2664" y="1457"/>
                  </a:cubicBezTo>
                  <a:lnTo>
                    <a:pt x="2669" y="1452"/>
                  </a:lnTo>
                  <a:lnTo>
                    <a:pt x="2674" y="1447"/>
                  </a:lnTo>
                  <a:lnTo>
                    <a:pt x="2650" y="1484"/>
                  </a:lnTo>
                  <a:lnTo>
                    <a:pt x="2655" y="1469"/>
                  </a:lnTo>
                  <a:lnTo>
                    <a:pt x="2661" y="1453"/>
                  </a:lnTo>
                  <a:cubicBezTo>
                    <a:pt x="2665" y="1441"/>
                    <a:pt x="2672" y="1431"/>
                    <a:pt x="2680" y="1421"/>
                  </a:cubicBezTo>
                  <a:lnTo>
                    <a:pt x="2689" y="1411"/>
                  </a:lnTo>
                  <a:cubicBezTo>
                    <a:pt x="2723" y="1373"/>
                    <a:pt x="2781" y="1369"/>
                    <a:pt x="2820" y="1401"/>
                  </a:cubicBezTo>
                  <a:lnTo>
                    <a:pt x="2825" y="1405"/>
                  </a:lnTo>
                  <a:lnTo>
                    <a:pt x="2765" y="1383"/>
                  </a:lnTo>
                  <a:lnTo>
                    <a:pt x="2770" y="1383"/>
                  </a:lnTo>
                  <a:lnTo>
                    <a:pt x="2678" y="1452"/>
                  </a:lnTo>
                  <a:lnTo>
                    <a:pt x="2683" y="1435"/>
                  </a:lnTo>
                  <a:lnTo>
                    <a:pt x="2687" y="1419"/>
                  </a:lnTo>
                  <a:cubicBezTo>
                    <a:pt x="2689" y="1411"/>
                    <a:pt x="2692" y="1403"/>
                    <a:pt x="2697" y="1396"/>
                  </a:cubicBezTo>
                  <a:lnTo>
                    <a:pt x="2707" y="1378"/>
                  </a:lnTo>
                  <a:cubicBezTo>
                    <a:pt x="2715" y="1363"/>
                    <a:pt x="2727" y="1351"/>
                    <a:pt x="2741" y="1342"/>
                  </a:cubicBezTo>
                  <a:lnTo>
                    <a:pt x="2746" y="1339"/>
                  </a:lnTo>
                  <a:lnTo>
                    <a:pt x="2728" y="1354"/>
                  </a:lnTo>
                  <a:lnTo>
                    <a:pt x="2732" y="1350"/>
                  </a:lnTo>
                  <a:lnTo>
                    <a:pt x="2737" y="1345"/>
                  </a:lnTo>
                  <a:lnTo>
                    <a:pt x="2721" y="1366"/>
                  </a:lnTo>
                  <a:lnTo>
                    <a:pt x="2726" y="1357"/>
                  </a:lnTo>
                  <a:lnTo>
                    <a:pt x="2717" y="1378"/>
                  </a:lnTo>
                  <a:lnTo>
                    <a:pt x="2722" y="1360"/>
                  </a:lnTo>
                  <a:lnTo>
                    <a:pt x="2728" y="1341"/>
                  </a:lnTo>
                  <a:cubicBezTo>
                    <a:pt x="2736" y="1313"/>
                    <a:pt x="2757" y="1291"/>
                    <a:pt x="2784" y="1280"/>
                  </a:cubicBezTo>
                  <a:lnTo>
                    <a:pt x="2789" y="1278"/>
                  </a:lnTo>
                  <a:cubicBezTo>
                    <a:pt x="2794" y="1276"/>
                    <a:pt x="2800" y="1274"/>
                    <a:pt x="2806" y="1273"/>
                  </a:cubicBezTo>
                  <a:lnTo>
                    <a:pt x="2811" y="1272"/>
                  </a:lnTo>
                  <a:lnTo>
                    <a:pt x="2740" y="1332"/>
                  </a:lnTo>
                  <a:lnTo>
                    <a:pt x="2745" y="1319"/>
                  </a:lnTo>
                  <a:lnTo>
                    <a:pt x="2750" y="1306"/>
                  </a:lnTo>
                  <a:cubicBezTo>
                    <a:pt x="2761" y="1277"/>
                    <a:pt x="2786" y="1255"/>
                    <a:pt x="2816" y="1247"/>
                  </a:cubicBezTo>
                  <a:lnTo>
                    <a:pt x="2820" y="1246"/>
                  </a:lnTo>
                  <a:lnTo>
                    <a:pt x="2830" y="1244"/>
                  </a:lnTo>
                  <a:lnTo>
                    <a:pt x="2761" y="1299"/>
                  </a:lnTo>
                  <a:lnTo>
                    <a:pt x="2766" y="1288"/>
                  </a:lnTo>
                  <a:lnTo>
                    <a:pt x="2767" y="1282"/>
                  </a:lnTo>
                  <a:lnTo>
                    <a:pt x="2770" y="1269"/>
                  </a:lnTo>
                  <a:lnTo>
                    <a:pt x="2776" y="1249"/>
                  </a:lnTo>
                  <a:cubicBezTo>
                    <a:pt x="2781" y="1229"/>
                    <a:pt x="2793" y="1212"/>
                    <a:pt x="2808" y="1200"/>
                  </a:cubicBezTo>
                  <a:lnTo>
                    <a:pt x="2813" y="1196"/>
                  </a:lnTo>
                  <a:cubicBezTo>
                    <a:pt x="2825" y="1186"/>
                    <a:pt x="2840" y="1179"/>
                    <a:pt x="2855" y="1176"/>
                  </a:cubicBezTo>
                  <a:lnTo>
                    <a:pt x="2860" y="1175"/>
                  </a:lnTo>
                  <a:lnTo>
                    <a:pt x="2804" y="1209"/>
                  </a:lnTo>
                  <a:lnTo>
                    <a:pt x="2813" y="1198"/>
                  </a:lnTo>
                  <a:lnTo>
                    <a:pt x="2799" y="1220"/>
                  </a:lnTo>
                  <a:lnTo>
                    <a:pt x="2809" y="1197"/>
                  </a:lnTo>
                  <a:lnTo>
                    <a:pt x="2814" y="1187"/>
                  </a:lnTo>
                  <a:lnTo>
                    <a:pt x="2824" y="1168"/>
                  </a:lnTo>
                  <a:cubicBezTo>
                    <a:pt x="2832" y="1153"/>
                    <a:pt x="2844" y="1141"/>
                    <a:pt x="2858" y="1132"/>
                  </a:cubicBezTo>
                  <a:lnTo>
                    <a:pt x="2863" y="1129"/>
                  </a:lnTo>
                  <a:cubicBezTo>
                    <a:pt x="2873" y="1123"/>
                    <a:pt x="2883" y="1119"/>
                    <a:pt x="2894" y="1117"/>
                  </a:cubicBezTo>
                  <a:lnTo>
                    <a:pt x="2899" y="1116"/>
                  </a:lnTo>
                  <a:lnTo>
                    <a:pt x="2904" y="1115"/>
                  </a:lnTo>
                  <a:lnTo>
                    <a:pt x="2855" y="1142"/>
                  </a:lnTo>
                  <a:lnTo>
                    <a:pt x="2859" y="1138"/>
                  </a:lnTo>
                  <a:lnTo>
                    <a:pt x="2837" y="1171"/>
                  </a:lnTo>
                  <a:lnTo>
                    <a:pt x="2842" y="1158"/>
                  </a:lnTo>
                  <a:lnTo>
                    <a:pt x="2845" y="1147"/>
                  </a:lnTo>
                  <a:cubicBezTo>
                    <a:pt x="2847" y="1141"/>
                    <a:pt x="2850" y="1136"/>
                    <a:pt x="2853" y="1131"/>
                  </a:cubicBezTo>
                  <a:lnTo>
                    <a:pt x="2863" y="1113"/>
                  </a:lnTo>
                  <a:lnTo>
                    <a:pt x="2864" y="1109"/>
                  </a:lnTo>
                  <a:lnTo>
                    <a:pt x="2873" y="1093"/>
                  </a:lnTo>
                  <a:cubicBezTo>
                    <a:pt x="2883" y="1074"/>
                    <a:pt x="2900" y="1059"/>
                    <a:pt x="2921" y="1050"/>
                  </a:cubicBezTo>
                  <a:lnTo>
                    <a:pt x="2926" y="1048"/>
                  </a:lnTo>
                  <a:lnTo>
                    <a:pt x="2942" y="1043"/>
                  </a:lnTo>
                  <a:lnTo>
                    <a:pt x="2952" y="1041"/>
                  </a:lnTo>
                  <a:lnTo>
                    <a:pt x="2910" y="1061"/>
                  </a:lnTo>
                  <a:lnTo>
                    <a:pt x="2915" y="1057"/>
                  </a:lnTo>
                  <a:lnTo>
                    <a:pt x="2883" y="1106"/>
                  </a:lnTo>
                  <a:lnTo>
                    <a:pt x="2888" y="1088"/>
                  </a:lnTo>
                  <a:lnTo>
                    <a:pt x="2893" y="1070"/>
                  </a:lnTo>
                  <a:cubicBezTo>
                    <a:pt x="2896" y="1059"/>
                    <a:pt x="2901" y="1049"/>
                    <a:pt x="2907" y="1040"/>
                  </a:cubicBezTo>
                  <a:lnTo>
                    <a:pt x="2912" y="1033"/>
                  </a:lnTo>
                  <a:cubicBezTo>
                    <a:pt x="2917" y="1025"/>
                    <a:pt x="2924" y="1019"/>
                    <a:pt x="2930" y="1014"/>
                  </a:cubicBezTo>
                  <a:lnTo>
                    <a:pt x="2935" y="1010"/>
                  </a:lnTo>
                  <a:lnTo>
                    <a:pt x="2915" y="1033"/>
                  </a:lnTo>
                  <a:lnTo>
                    <a:pt x="2924" y="1019"/>
                  </a:lnTo>
                  <a:lnTo>
                    <a:pt x="2914" y="1038"/>
                  </a:lnTo>
                  <a:lnTo>
                    <a:pt x="2919" y="1024"/>
                  </a:lnTo>
                  <a:lnTo>
                    <a:pt x="2927" y="1006"/>
                  </a:lnTo>
                  <a:cubicBezTo>
                    <a:pt x="2943" y="971"/>
                    <a:pt x="2977" y="949"/>
                    <a:pt x="3014" y="949"/>
                  </a:cubicBezTo>
                  <a:lnTo>
                    <a:pt x="3016" y="949"/>
                  </a:lnTo>
                  <a:cubicBezTo>
                    <a:pt x="3047" y="949"/>
                    <a:pt x="3075" y="964"/>
                    <a:pt x="3093" y="988"/>
                  </a:cubicBezTo>
                  <a:lnTo>
                    <a:pt x="3096" y="992"/>
                  </a:lnTo>
                  <a:lnTo>
                    <a:pt x="3087" y="982"/>
                  </a:lnTo>
                  <a:lnTo>
                    <a:pt x="3092" y="987"/>
                  </a:lnTo>
                  <a:lnTo>
                    <a:pt x="2941" y="1008"/>
                  </a:lnTo>
                  <a:lnTo>
                    <a:pt x="2946" y="999"/>
                  </a:lnTo>
                  <a:lnTo>
                    <a:pt x="2945" y="998"/>
                  </a:lnTo>
                  <a:lnTo>
                    <a:pt x="2955" y="974"/>
                  </a:lnTo>
                  <a:cubicBezTo>
                    <a:pt x="2961" y="959"/>
                    <a:pt x="2971" y="946"/>
                    <a:pt x="2983" y="937"/>
                  </a:cubicBezTo>
                  <a:lnTo>
                    <a:pt x="2988" y="933"/>
                  </a:lnTo>
                  <a:lnTo>
                    <a:pt x="2986" y="935"/>
                  </a:lnTo>
                  <a:lnTo>
                    <a:pt x="2968" y="960"/>
                  </a:lnTo>
                  <a:lnTo>
                    <a:pt x="2973" y="950"/>
                  </a:lnTo>
                  <a:lnTo>
                    <a:pt x="2978" y="940"/>
                  </a:lnTo>
                  <a:cubicBezTo>
                    <a:pt x="2988" y="919"/>
                    <a:pt x="3006" y="902"/>
                    <a:pt x="3028" y="893"/>
                  </a:cubicBezTo>
                  <a:lnTo>
                    <a:pt x="3033" y="891"/>
                  </a:lnTo>
                  <a:lnTo>
                    <a:pt x="3038" y="889"/>
                  </a:lnTo>
                  <a:lnTo>
                    <a:pt x="2995" y="924"/>
                  </a:lnTo>
                  <a:lnTo>
                    <a:pt x="3004" y="911"/>
                  </a:lnTo>
                  <a:lnTo>
                    <a:pt x="2993" y="931"/>
                  </a:lnTo>
                  <a:lnTo>
                    <a:pt x="2998" y="918"/>
                  </a:lnTo>
                  <a:lnTo>
                    <a:pt x="3007" y="900"/>
                  </a:lnTo>
                  <a:cubicBezTo>
                    <a:pt x="3020" y="872"/>
                    <a:pt x="3047" y="853"/>
                    <a:pt x="3077" y="848"/>
                  </a:cubicBezTo>
                  <a:cubicBezTo>
                    <a:pt x="3108" y="843"/>
                    <a:pt x="3139" y="853"/>
                    <a:pt x="3160" y="875"/>
                  </a:cubicBezTo>
                  <a:lnTo>
                    <a:pt x="3162" y="877"/>
                  </a:lnTo>
                  <a:cubicBezTo>
                    <a:pt x="3170" y="884"/>
                    <a:pt x="3176" y="892"/>
                    <a:pt x="3180" y="902"/>
                  </a:cubicBezTo>
                  <a:lnTo>
                    <a:pt x="3183" y="908"/>
                  </a:lnTo>
                  <a:lnTo>
                    <a:pt x="3186" y="913"/>
                  </a:lnTo>
                  <a:lnTo>
                    <a:pt x="3067" y="870"/>
                  </a:lnTo>
                  <a:lnTo>
                    <a:pt x="3072" y="868"/>
                  </a:lnTo>
                  <a:lnTo>
                    <a:pt x="3034" y="896"/>
                  </a:lnTo>
                  <a:lnTo>
                    <a:pt x="3039" y="890"/>
                  </a:lnTo>
                  <a:lnTo>
                    <a:pt x="3029" y="905"/>
                  </a:lnTo>
                  <a:lnTo>
                    <a:pt x="3034" y="896"/>
                  </a:lnTo>
                  <a:lnTo>
                    <a:pt x="3044" y="880"/>
                  </a:lnTo>
                  <a:cubicBezTo>
                    <a:pt x="3062" y="854"/>
                    <a:pt x="3091" y="839"/>
                    <a:pt x="3122" y="839"/>
                  </a:cubicBezTo>
                  <a:lnTo>
                    <a:pt x="3127" y="839"/>
                  </a:lnTo>
                  <a:cubicBezTo>
                    <a:pt x="3135" y="839"/>
                    <a:pt x="3143" y="840"/>
                    <a:pt x="3151" y="842"/>
                  </a:cubicBezTo>
                  <a:lnTo>
                    <a:pt x="3155" y="843"/>
                  </a:lnTo>
                  <a:lnTo>
                    <a:pt x="3060" y="872"/>
                  </a:lnTo>
                  <a:lnTo>
                    <a:pt x="3070" y="861"/>
                  </a:lnTo>
                  <a:cubicBezTo>
                    <a:pt x="3077" y="854"/>
                    <a:pt x="3084" y="848"/>
                    <a:pt x="3092" y="843"/>
                  </a:cubicBezTo>
                  <a:lnTo>
                    <a:pt x="3097" y="840"/>
                  </a:lnTo>
                  <a:lnTo>
                    <a:pt x="3073" y="861"/>
                  </a:lnTo>
                  <a:lnTo>
                    <a:pt x="3078" y="855"/>
                  </a:lnTo>
                  <a:lnTo>
                    <a:pt x="3060" y="886"/>
                  </a:lnTo>
                  <a:lnTo>
                    <a:pt x="3065" y="871"/>
                  </a:lnTo>
                  <a:lnTo>
                    <a:pt x="3071" y="855"/>
                  </a:lnTo>
                  <a:cubicBezTo>
                    <a:pt x="3087" y="810"/>
                    <a:pt x="3134" y="784"/>
                    <a:pt x="3180" y="793"/>
                  </a:cubicBezTo>
                  <a:lnTo>
                    <a:pt x="3185" y="794"/>
                  </a:lnTo>
                  <a:cubicBezTo>
                    <a:pt x="3194" y="796"/>
                    <a:pt x="3202" y="799"/>
                    <a:pt x="3209" y="803"/>
                  </a:cubicBezTo>
                  <a:lnTo>
                    <a:pt x="3213" y="805"/>
                  </a:lnTo>
                  <a:lnTo>
                    <a:pt x="3085" y="848"/>
                  </a:lnTo>
                  <a:lnTo>
                    <a:pt x="3090" y="838"/>
                  </a:lnTo>
                  <a:lnTo>
                    <a:pt x="3093" y="830"/>
                  </a:lnTo>
                  <a:cubicBezTo>
                    <a:pt x="3101" y="812"/>
                    <a:pt x="3114" y="797"/>
                    <a:pt x="3131" y="787"/>
                  </a:cubicBezTo>
                  <a:lnTo>
                    <a:pt x="3141" y="781"/>
                  </a:lnTo>
                  <a:cubicBezTo>
                    <a:pt x="3167" y="766"/>
                    <a:pt x="3198" y="763"/>
                    <a:pt x="3226" y="774"/>
                  </a:cubicBezTo>
                  <a:lnTo>
                    <a:pt x="3231" y="776"/>
                  </a:lnTo>
                  <a:lnTo>
                    <a:pt x="3195" y="769"/>
                  </a:lnTo>
                  <a:lnTo>
                    <a:pt x="3200" y="769"/>
                  </a:lnTo>
                  <a:lnTo>
                    <a:pt x="3109" y="835"/>
                  </a:lnTo>
                  <a:lnTo>
                    <a:pt x="3111" y="829"/>
                  </a:lnTo>
                  <a:lnTo>
                    <a:pt x="3114" y="822"/>
                  </a:lnTo>
                  <a:lnTo>
                    <a:pt x="3113" y="821"/>
                  </a:lnTo>
                  <a:lnTo>
                    <a:pt x="3118" y="803"/>
                  </a:lnTo>
                  <a:cubicBezTo>
                    <a:pt x="3134" y="757"/>
                    <a:pt x="3181" y="730"/>
                    <a:pt x="3228" y="739"/>
                  </a:cubicBezTo>
                  <a:lnTo>
                    <a:pt x="3233" y="740"/>
                  </a:lnTo>
                  <a:cubicBezTo>
                    <a:pt x="3248" y="743"/>
                    <a:pt x="3262" y="750"/>
                    <a:pt x="3274" y="760"/>
                  </a:cubicBezTo>
                  <a:lnTo>
                    <a:pt x="3279" y="764"/>
                  </a:lnTo>
                  <a:lnTo>
                    <a:pt x="3152" y="771"/>
                  </a:lnTo>
                  <a:lnTo>
                    <a:pt x="3157" y="766"/>
                  </a:lnTo>
                  <a:lnTo>
                    <a:pt x="3156" y="766"/>
                  </a:lnTo>
                  <a:cubicBezTo>
                    <a:pt x="3160" y="761"/>
                    <a:pt x="3164" y="757"/>
                    <a:pt x="3169" y="753"/>
                  </a:cubicBezTo>
                  <a:lnTo>
                    <a:pt x="3179" y="745"/>
                  </a:lnTo>
                  <a:lnTo>
                    <a:pt x="3185" y="740"/>
                  </a:lnTo>
                  <a:cubicBezTo>
                    <a:pt x="3193" y="732"/>
                    <a:pt x="3203" y="726"/>
                    <a:pt x="3213" y="722"/>
                  </a:cubicBezTo>
                  <a:lnTo>
                    <a:pt x="3218" y="720"/>
                  </a:lnTo>
                  <a:lnTo>
                    <a:pt x="3193" y="735"/>
                  </a:lnTo>
                  <a:lnTo>
                    <a:pt x="3198" y="731"/>
                  </a:lnTo>
                  <a:lnTo>
                    <a:pt x="3166" y="778"/>
                  </a:lnTo>
                  <a:lnTo>
                    <a:pt x="3171" y="761"/>
                  </a:lnTo>
                  <a:lnTo>
                    <a:pt x="3176" y="745"/>
                  </a:lnTo>
                  <a:cubicBezTo>
                    <a:pt x="3182" y="723"/>
                    <a:pt x="3195" y="705"/>
                    <a:pt x="3213" y="692"/>
                  </a:cubicBezTo>
                  <a:lnTo>
                    <a:pt x="3223" y="685"/>
                  </a:lnTo>
                  <a:lnTo>
                    <a:pt x="3241" y="675"/>
                  </a:lnTo>
                  <a:cubicBezTo>
                    <a:pt x="3252" y="668"/>
                    <a:pt x="3265" y="664"/>
                    <a:pt x="3278" y="663"/>
                  </a:cubicBezTo>
                  <a:lnTo>
                    <a:pt x="3288" y="662"/>
                  </a:lnTo>
                  <a:lnTo>
                    <a:pt x="3242" y="679"/>
                  </a:lnTo>
                  <a:lnTo>
                    <a:pt x="3252" y="672"/>
                  </a:lnTo>
                  <a:cubicBezTo>
                    <a:pt x="3258" y="668"/>
                    <a:pt x="3265" y="664"/>
                    <a:pt x="3272" y="661"/>
                  </a:cubicBezTo>
                  <a:lnTo>
                    <a:pt x="3282" y="657"/>
                  </a:lnTo>
                  <a:lnTo>
                    <a:pt x="3243" y="686"/>
                  </a:lnTo>
                  <a:lnTo>
                    <a:pt x="3252" y="675"/>
                  </a:lnTo>
                  <a:cubicBezTo>
                    <a:pt x="3256" y="669"/>
                    <a:pt x="3261" y="665"/>
                    <a:pt x="3266" y="661"/>
                  </a:cubicBezTo>
                  <a:lnTo>
                    <a:pt x="3271" y="657"/>
                  </a:lnTo>
                  <a:cubicBezTo>
                    <a:pt x="3283" y="647"/>
                    <a:pt x="3298" y="640"/>
                    <a:pt x="3313" y="637"/>
                  </a:cubicBezTo>
                  <a:lnTo>
                    <a:pt x="3318" y="636"/>
                  </a:lnTo>
                  <a:cubicBezTo>
                    <a:pt x="3352" y="629"/>
                    <a:pt x="3388" y="642"/>
                    <a:pt x="3410" y="669"/>
                  </a:cubicBezTo>
                  <a:lnTo>
                    <a:pt x="3415" y="675"/>
                  </a:lnTo>
                  <a:lnTo>
                    <a:pt x="3428" y="694"/>
                  </a:lnTo>
                  <a:lnTo>
                    <a:pt x="3433" y="702"/>
                  </a:lnTo>
                  <a:lnTo>
                    <a:pt x="3387" y="663"/>
                  </a:lnTo>
                  <a:lnTo>
                    <a:pt x="3392" y="665"/>
                  </a:lnTo>
                  <a:lnTo>
                    <a:pt x="3265" y="724"/>
                  </a:lnTo>
                  <a:lnTo>
                    <a:pt x="3267" y="718"/>
                  </a:lnTo>
                  <a:lnTo>
                    <a:pt x="3269" y="712"/>
                  </a:lnTo>
                  <a:lnTo>
                    <a:pt x="3271" y="699"/>
                  </a:lnTo>
                  <a:cubicBezTo>
                    <a:pt x="3274" y="682"/>
                    <a:pt x="3281" y="668"/>
                    <a:pt x="3292" y="655"/>
                  </a:cubicBezTo>
                  <a:lnTo>
                    <a:pt x="3297" y="649"/>
                  </a:lnTo>
                  <a:lnTo>
                    <a:pt x="3297" y="648"/>
                  </a:lnTo>
                  <a:lnTo>
                    <a:pt x="3284" y="675"/>
                  </a:lnTo>
                  <a:lnTo>
                    <a:pt x="3289" y="659"/>
                  </a:lnTo>
                  <a:lnTo>
                    <a:pt x="3293" y="643"/>
                  </a:lnTo>
                  <a:cubicBezTo>
                    <a:pt x="3296" y="633"/>
                    <a:pt x="3301" y="623"/>
                    <a:pt x="3307" y="615"/>
                  </a:cubicBezTo>
                  <a:lnTo>
                    <a:pt x="3312" y="608"/>
                  </a:lnTo>
                  <a:lnTo>
                    <a:pt x="3322" y="596"/>
                  </a:lnTo>
                  <a:lnTo>
                    <a:pt x="3307" y="619"/>
                  </a:lnTo>
                  <a:lnTo>
                    <a:pt x="3317" y="596"/>
                  </a:lnTo>
                  <a:lnTo>
                    <a:pt x="3325" y="576"/>
                  </a:lnTo>
                  <a:cubicBezTo>
                    <a:pt x="3328" y="569"/>
                    <a:pt x="3332" y="562"/>
                    <a:pt x="3336" y="556"/>
                  </a:cubicBezTo>
                  <a:lnTo>
                    <a:pt x="3346" y="542"/>
                  </a:lnTo>
                  <a:lnTo>
                    <a:pt x="3348" y="539"/>
                  </a:lnTo>
                  <a:lnTo>
                    <a:pt x="3347" y="539"/>
                  </a:lnTo>
                  <a:lnTo>
                    <a:pt x="3347" y="534"/>
                  </a:lnTo>
                  <a:lnTo>
                    <a:pt x="3352" y="517"/>
                  </a:lnTo>
                  <a:lnTo>
                    <a:pt x="3364" y="487"/>
                  </a:lnTo>
                  <a:cubicBezTo>
                    <a:pt x="3370" y="471"/>
                    <a:pt x="3380" y="456"/>
                    <a:pt x="3393" y="446"/>
                  </a:cubicBezTo>
                  <a:lnTo>
                    <a:pt x="3398" y="442"/>
                  </a:lnTo>
                  <a:lnTo>
                    <a:pt x="3414" y="431"/>
                  </a:lnTo>
                  <a:lnTo>
                    <a:pt x="3387" y="455"/>
                  </a:lnTo>
                  <a:lnTo>
                    <a:pt x="3397" y="442"/>
                  </a:lnTo>
                  <a:lnTo>
                    <a:pt x="3381" y="473"/>
                  </a:lnTo>
                  <a:lnTo>
                    <a:pt x="3386" y="456"/>
                  </a:lnTo>
                  <a:lnTo>
                    <a:pt x="3392" y="439"/>
                  </a:lnTo>
                  <a:cubicBezTo>
                    <a:pt x="3394" y="431"/>
                    <a:pt x="3398" y="424"/>
                    <a:pt x="3402" y="417"/>
                  </a:cubicBezTo>
                  <a:lnTo>
                    <a:pt x="3407" y="409"/>
                  </a:lnTo>
                  <a:lnTo>
                    <a:pt x="3418" y="394"/>
                  </a:lnTo>
                  <a:lnTo>
                    <a:pt x="3408" y="410"/>
                  </a:lnTo>
                  <a:lnTo>
                    <a:pt x="3418" y="391"/>
                  </a:lnTo>
                  <a:cubicBezTo>
                    <a:pt x="3422" y="382"/>
                    <a:pt x="3428" y="374"/>
                    <a:pt x="3435" y="368"/>
                  </a:cubicBezTo>
                  <a:lnTo>
                    <a:pt x="3440" y="363"/>
                  </a:lnTo>
                  <a:lnTo>
                    <a:pt x="3429" y="375"/>
                  </a:lnTo>
                  <a:lnTo>
                    <a:pt x="3434" y="368"/>
                  </a:lnTo>
                  <a:lnTo>
                    <a:pt x="3422" y="391"/>
                  </a:lnTo>
                  <a:lnTo>
                    <a:pt x="3427" y="377"/>
                  </a:lnTo>
                  <a:lnTo>
                    <a:pt x="3432" y="363"/>
                  </a:lnTo>
                  <a:cubicBezTo>
                    <a:pt x="3436" y="353"/>
                    <a:pt x="3441" y="343"/>
                    <a:pt x="3449" y="334"/>
                  </a:cubicBezTo>
                  <a:lnTo>
                    <a:pt x="3454" y="328"/>
                  </a:lnTo>
                  <a:lnTo>
                    <a:pt x="3452" y="330"/>
                  </a:lnTo>
                  <a:lnTo>
                    <a:pt x="3440" y="353"/>
                  </a:lnTo>
                  <a:lnTo>
                    <a:pt x="3445" y="338"/>
                  </a:lnTo>
                  <a:lnTo>
                    <a:pt x="3450" y="324"/>
                  </a:lnTo>
                  <a:cubicBezTo>
                    <a:pt x="3452" y="316"/>
                    <a:pt x="3456" y="309"/>
                    <a:pt x="3460" y="302"/>
                  </a:cubicBezTo>
                  <a:lnTo>
                    <a:pt x="3465" y="294"/>
                  </a:lnTo>
                  <a:cubicBezTo>
                    <a:pt x="3469" y="287"/>
                    <a:pt x="3473" y="282"/>
                    <a:pt x="3479" y="277"/>
                  </a:cubicBezTo>
                  <a:lnTo>
                    <a:pt x="3484" y="272"/>
                  </a:lnTo>
                  <a:lnTo>
                    <a:pt x="3469" y="291"/>
                  </a:lnTo>
                  <a:lnTo>
                    <a:pt x="3479" y="274"/>
                  </a:lnTo>
                  <a:lnTo>
                    <a:pt x="3492" y="255"/>
                  </a:lnTo>
                  <a:lnTo>
                    <a:pt x="3496" y="246"/>
                  </a:lnTo>
                  <a:lnTo>
                    <a:pt x="3506" y="227"/>
                  </a:lnTo>
                  <a:lnTo>
                    <a:pt x="3516" y="208"/>
                  </a:lnTo>
                  <a:cubicBezTo>
                    <a:pt x="3519" y="202"/>
                    <a:pt x="3522" y="197"/>
                    <a:pt x="3526" y="192"/>
                  </a:cubicBezTo>
                  <a:lnTo>
                    <a:pt x="3535" y="181"/>
                  </a:lnTo>
                  <a:lnTo>
                    <a:pt x="3522" y="202"/>
                  </a:lnTo>
                  <a:lnTo>
                    <a:pt x="3532" y="180"/>
                  </a:lnTo>
                  <a:lnTo>
                    <a:pt x="3534" y="173"/>
                  </a:lnTo>
                  <a:lnTo>
                    <a:pt x="3541" y="157"/>
                  </a:lnTo>
                  <a:cubicBezTo>
                    <a:pt x="3549" y="138"/>
                    <a:pt x="3562" y="122"/>
                    <a:pt x="3580" y="111"/>
                  </a:cubicBezTo>
                  <a:lnTo>
                    <a:pt x="3585" y="108"/>
                  </a:lnTo>
                  <a:lnTo>
                    <a:pt x="3590" y="105"/>
                  </a:lnTo>
                  <a:lnTo>
                    <a:pt x="3556" y="141"/>
                  </a:lnTo>
                  <a:lnTo>
                    <a:pt x="3561" y="132"/>
                  </a:lnTo>
                  <a:lnTo>
                    <a:pt x="3559" y="133"/>
                  </a:lnTo>
                  <a:cubicBezTo>
                    <a:pt x="3565" y="117"/>
                    <a:pt x="3576" y="104"/>
                    <a:pt x="3588" y="94"/>
                  </a:cubicBezTo>
                  <a:lnTo>
                    <a:pt x="3598" y="86"/>
                  </a:lnTo>
                  <a:lnTo>
                    <a:pt x="3619" y="72"/>
                  </a:lnTo>
                  <a:lnTo>
                    <a:pt x="3589" y="101"/>
                  </a:lnTo>
                  <a:lnTo>
                    <a:pt x="3599" y="86"/>
                  </a:lnTo>
                  <a:lnTo>
                    <a:pt x="3588" y="107"/>
                  </a:lnTo>
                  <a:lnTo>
                    <a:pt x="3593" y="93"/>
                  </a:lnTo>
                  <a:lnTo>
                    <a:pt x="3599" y="78"/>
                  </a:lnTo>
                  <a:cubicBezTo>
                    <a:pt x="3605" y="61"/>
                    <a:pt x="3616" y="46"/>
                    <a:pt x="3631" y="36"/>
                  </a:cubicBezTo>
                  <a:lnTo>
                    <a:pt x="3635" y="33"/>
                  </a:lnTo>
                  <a:cubicBezTo>
                    <a:pt x="3646" y="24"/>
                    <a:pt x="3660" y="18"/>
                    <a:pt x="3674" y="15"/>
                  </a:cubicBezTo>
                  <a:lnTo>
                    <a:pt x="3679" y="14"/>
                  </a:lnTo>
                  <a:lnTo>
                    <a:pt x="3689" y="12"/>
                  </a:lnTo>
                  <a:lnTo>
                    <a:pt x="3658" y="24"/>
                  </a:lnTo>
                  <a:lnTo>
                    <a:pt x="3663" y="21"/>
                  </a:lnTo>
                  <a:cubicBezTo>
                    <a:pt x="3673" y="15"/>
                    <a:pt x="3683" y="11"/>
                    <a:pt x="3694" y="9"/>
                  </a:cubicBezTo>
                  <a:lnTo>
                    <a:pt x="3699" y="8"/>
                  </a:lnTo>
                  <a:cubicBezTo>
                    <a:pt x="3740" y="0"/>
                    <a:pt x="3781" y="19"/>
                    <a:pt x="3801" y="56"/>
                  </a:cubicBezTo>
                  <a:lnTo>
                    <a:pt x="3806" y="65"/>
                  </a:lnTo>
                  <a:lnTo>
                    <a:pt x="3813" y="79"/>
                  </a:lnTo>
                  <a:lnTo>
                    <a:pt x="3786" y="46"/>
                  </a:lnTo>
                  <a:lnTo>
                    <a:pt x="3795" y="53"/>
                  </a:lnTo>
                  <a:lnTo>
                    <a:pt x="3755" y="34"/>
                  </a:lnTo>
                  <a:lnTo>
                    <a:pt x="3765" y="36"/>
                  </a:lnTo>
                  <a:lnTo>
                    <a:pt x="3686" y="56"/>
                  </a:lnTo>
                  <a:lnTo>
                    <a:pt x="3691" y="52"/>
                  </a:lnTo>
                  <a:lnTo>
                    <a:pt x="3696" y="48"/>
                  </a:lnTo>
                  <a:cubicBezTo>
                    <a:pt x="3728" y="22"/>
                    <a:pt x="3771" y="20"/>
                    <a:pt x="3806" y="40"/>
                  </a:cubicBezTo>
                  <a:lnTo>
                    <a:pt x="3811" y="43"/>
                  </a:lnTo>
                  <a:cubicBezTo>
                    <a:pt x="3818" y="47"/>
                    <a:pt x="3824" y="52"/>
                    <a:pt x="3829" y="58"/>
                  </a:cubicBezTo>
                  <a:lnTo>
                    <a:pt x="3834" y="63"/>
                  </a:lnTo>
                  <a:lnTo>
                    <a:pt x="3850" y="81"/>
                  </a:lnTo>
                  <a:lnTo>
                    <a:pt x="3811" y="52"/>
                  </a:lnTo>
                  <a:lnTo>
                    <a:pt x="3821" y="56"/>
                  </a:lnTo>
                  <a:lnTo>
                    <a:pt x="3838" y="65"/>
                  </a:lnTo>
                  <a:lnTo>
                    <a:pt x="3814" y="56"/>
                  </a:lnTo>
                  <a:lnTo>
                    <a:pt x="3819" y="57"/>
                  </a:lnTo>
                  <a:cubicBezTo>
                    <a:pt x="3825" y="58"/>
                    <a:pt x="3831" y="60"/>
                    <a:pt x="3836" y="62"/>
                  </a:cubicBezTo>
                  <a:lnTo>
                    <a:pt x="3841" y="64"/>
                  </a:lnTo>
                  <a:cubicBezTo>
                    <a:pt x="3865" y="74"/>
                    <a:pt x="3884" y="93"/>
                    <a:pt x="3894" y="117"/>
                  </a:cubicBezTo>
                  <a:lnTo>
                    <a:pt x="3899" y="129"/>
                  </a:lnTo>
                  <a:lnTo>
                    <a:pt x="3907" y="156"/>
                  </a:lnTo>
                  <a:lnTo>
                    <a:pt x="3899" y="136"/>
                  </a:lnTo>
                  <a:lnTo>
                    <a:pt x="3909" y="155"/>
                  </a:lnTo>
                  <a:lnTo>
                    <a:pt x="3898" y="138"/>
                  </a:lnTo>
                  <a:lnTo>
                    <a:pt x="3908" y="150"/>
                  </a:lnTo>
                  <a:lnTo>
                    <a:pt x="3916" y="158"/>
                  </a:lnTo>
                  <a:cubicBezTo>
                    <a:pt x="3921" y="164"/>
                    <a:pt x="3926" y="172"/>
                    <a:pt x="3930" y="180"/>
                  </a:cubicBezTo>
                  <a:lnTo>
                    <a:pt x="3935" y="190"/>
                  </a:lnTo>
                  <a:lnTo>
                    <a:pt x="3933" y="185"/>
                  </a:lnTo>
                  <a:lnTo>
                    <a:pt x="3777" y="181"/>
                  </a:lnTo>
                  <a:lnTo>
                    <a:pt x="3780" y="177"/>
                  </a:lnTo>
                  <a:lnTo>
                    <a:pt x="3764" y="208"/>
                  </a:lnTo>
                  <a:lnTo>
                    <a:pt x="3766" y="201"/>
                  </a:lnTo>
                  <a:lnTo>
                    <a:pt x="3773" y="183"/>
                  </a:lnTo>
                  <a:lnTo>
                    <a:pt x="3778" y="174"/>
                  </a:lnTo>
                  <a:cubicBezTo>
                    <a:pt x="3791" y="148"/>
                    <a:pt x="3815" y="129"/>
                    <a:pt x="3843" y="123"/>
                  </a:cubicBezTo>
                  <a:cubicBezTo>
                    <a:pt x="3871" y="116"/>
                    <a:pt x="3901" y="123"/>
                    <a:pt x="3923" y="142"/>
                  </a:cubicBezTo>
                  <a:lnTo>
                    <a:pt x="3928" y="146"/>
                  </a:lnTo>
                  <a:cubicBezTo>
                    <a:pt x="3937" y="152"/>
                    <a:pt x="3944" y="160"/>
                    <a:pt x="3950" y="170"/>
                  </a:cubicBezTo>
                  <a:lnTo>
                    <a:pt x="3955" y="178"/>
                  </a:lnTo>
                  <a:lnTo>
                    <a:pt x="3965" y="194"/>
                  </a:lnTo>
                  <a:lnTo>
                    <a:pt x="3974" y="212"/>
                  </a:lnTo>
                  <a:lnTo>
                    <a:pt x="3980" y="224"/>
                  </a:lnTo>
                  <a:lnTo>
                    <a:pt x="3928" y="174"/>
                  </a:lnTo>
                  <a:lnTo>
                    <a:pt x="3933" y="176"/>
                  </a:lnTo>
                  <a:lnTo>
                    <a:pt x="3916" y="171"/>
                  </a:lnTo>
                  <a:lnTo>
                    <a:pt x="3921" y="172"/>
                  </a:lnTo>
                  <a:cubicBezTo>
                    <a:pt x="3945" y="177"/>
                    <a:pt x="3966" y="191"/>
                    <a:pt x="3981" y="211"/>
                  </a:cubicBezTo>
                  <a:lnTo>
                    <a:pt x="3986" y="218"/>
                  </a:lnTo>
                  <a:lnTo>
                    <a:pt x="3994" y="231"/>
                  </a:lnTo>
                  <a:lnTo>
                    <a:pt x="3980" y="214"/>
                  </a:lnTo>
                  <a:lnTo>
                    <a:pt x="3990" y="224"/>
                  </a:lnTo>
                  <a:lnTo>
                    <a:pt x="3972" y="209"/>
                  </a:lnTo>
                  <a:lnTo>
                    <a:pt x="3977" y="212"/>
                  </a:lnTo>
                  <a:cubicBezTo>
                    <a:pt x="3984" y="216"/>
                    <a:pt x="3990" y="221"/>
                    <a:pt x="3995" y="227"/>
                  </a:cubicBezTo>
                  <a:lnTo>
                    <a:pt x="3999" y="231"/>
                  </a:lnTo>
                  <a:cubicBezTo>
                    <a:pt x="4009" y="241"/>
                    <a:pt x="4017" y="253"/>
                    <a:pt x="4022" y="266"/>
                  </a:cubicBezTo>
                  <a:lnTo>
                    <a:pt x="4027" y="280"/>
                  </a:lnTo>
                  <a:lnTo>
                    <a:pt x="4030" y="288"/>
                  </a:lnTo>
                  <a:lnTo>
                    <a:pt x="3941" y="228"/>
                  </a:lnTo>
                  <a:lnTo>
                    <a:pt x="3946" y="228"/>
                  </a:lnTo>
                  <a:lnTo>
                    <a:pt x="3886" y="250"/>
                  </a:lnTo>
                  <a:lnTo>
                    <a:pt x="3891" y="246"/>
                  </a:lnTo>
                  <a:cubicBezTo>
                    <a:pt x="3911" y="230"/>
                    <a:pt x="3936" y="222"/>
                    <a:pt x="3961" y="225"/>
                  </a:cubicBezTo>
                  <a:lnTo>
                    <a:pt x="3971" y="226"/>
                  </a:lnTo>
                  <a:cubicBezTo>
                    <a:pt x="3997" y="229"/>
                    <a:pt x="4021" y="242"/>
                    <a:pt x="4038" y="263"/>
                  </a:cubicBezTo>
                  <a:lnTo>
                    <a:pt x="4048" y="276"/>
                  </a:lnTo>
                  <a:lnTo>
                    <a:pt x="4031" y="260"/>
                  </a:lnTo>
                  <a:lnTo>
                    <a:pt x="4036" y="264"/>
                  </a:lnTo>
                  <a:cubicBezTo>
                    <a:pt x="4042" y="268"/>
                    <a:pt x="4047" y="273"/>
                    <a:pt x="4051" y="278"/>
                  </a:cubicBezTo>
                  <a:lnTo>
                    <a:pt x="4055" y="283"/>
                  </a:lnTo>
                  <a:cubicBezTo>
                    <a:pt x="4062" y="292"/>
                    <a:pt x="4067" y="301"/>
                    <a:pt x="4071" y="311"/>
                  </a:cubicBezTo>
                  <a:lnTo>
                    <a:pt x="4076" y="325"/>
                  </a:lnTo>
                  <a:lnTo>
                    <a:pt x="4081" y="339"/>
                  </a:lnTo>
                  <a:lnTo>
                    <a:pt x="4088" y="354"/>
                  </a:lnTo>
                  <a:cubicBezTo>
                    <a:pt x="4090" y="358"/>
                    <a:pt x="4092" y="363"/>
                    <a:pt x="4093" y="368"/>
                  </a:cubicBezTo>
                  <a:lnTo>
                    <a:pt x="4098" y="386"/>
                  </a:lnTo>
                  <a:lnTo>
                    <a:pt x="4101" y="393"/>
                  </a:lnTo>
                  <a:lnTo>
                    <a:pt x="4010" y="329"/>
                  </a:lnTo>
                  <a:lnTo>
                    <a:pt x="4012" y="329"/>
                  </a:lnTo>
                  <a:lnTo>
                    <a:pt x="3945" y="358"/>
                  </a:lnTo>
                  <a:lnTo>
                    <a:pt x="3948" y="355"/>
                  </a:lnTo>
                  <a:lnTo>
                    <a:pt x="3936" y="369"/>
                  </a:lnTo>
                  <a:lnTo>
                    <a:pt x="3938" y="366"/>
                  </a:lnTo>
                  <a:cubicBezTo>
                    <a:pt x="3955" y="340"/>
                    <a:pt x="3985" y="323"/>
                    <a:pt x="4017" y="323"/>
                  </a:cubicBezTo>
                  <a:lnTo>
                    <a:pt x="4019" y="323"/>
                  </a:lnTo>
                  <a:cubicBezTo>
                    <a:pt x="4056" y="323"/>
                    <a:pt x="4089" y="344"/>
                    <a:pt x="4105" y="377"/>
                  </a:cubicBezTo>
                  <a:lnTo>
                    <a:pt x="4108" y="383"/>
                  </a:lnTo>
                  <a:cubicBezTo>
                    <a:pt x="4112" y="391"/>
                    <a:pt x="4115" y="399"/>
                    <a:pt x="4117" y="408"/>
                  </a:cubicBezTo>
                  <a:lnTo>
                    <a:pt x="4119" y="419"/>
                  </a:lnTo>
                  <a:lnTo>
                    <a:pt x="4122" y="431"/>
                  </a:lnTo>
                  <a:lnTo>
                    <a:pt x="4113" y="409"/>
                  </a:lnTo>
                  <a:lnTo>
                    <a:pt x="4118" y="418"/>
                  </a:lnTo>
                  <a:lnTo>
                    <a:pt x="4118" y="416"/>
                  </a:lnTo>
                  <a:cubicBezTo>
                    <a:pt x="4122" y="422"/>
                    <a:pt x="4125" y="428"/>
                    <a:pt x="4128" y="435"/>
                  </a:cubicBezTo>
                  <a:lnTo>
                    <a:pt x="4138" y="459"/>
                  </a:lnTo>
                  <a:lnTo>
                    <a:pt x="4128" y="440"/>
                  </a:lnTo>
                  <a:lnTo>
                    <a:pt x="4133" y="447"/>
                  </a:lnTo>
                  <a:lnTo>
                    <a:pt x="4138" y="455"/>
                  </a:lnTo>
                  <a:cubicBezTo>
                    <a:pt x="4143" y="462"/>
                    <a:pt x="4146" y="469"/>
                    <a:pt x="4149" y="476"/>
                  </a:cubicBezTo>
                  <a:lnTo>
                    <a:pt x="4154" y="490"/>
                  </a:lnTo>
                  <a:lnTo>
                    <a:pt x="4158" y="501"/>
                  </a:lnTo>
                  <a:lnTo>
                    <a:pt x="4163" y="510"/>
                  </a:lnTo>
                  <a:lnTo>
                    <a:pt x="4150" y="490"/>
                  </a:lnTo>
                  <a:lnTo>
                    <a:pt x="4160" y="501"/>
                  </a:lnTo>
                  <a:lnTo>
                    <a:pt x="4161" y="503"/>
                  </a:lnTo>
                  <a:cubicBezTo>
                    <a:pt x="4169" y="510"/>
                    <a:pt x="4175" y="518"/>
                    <a:pt x="4179" y="528"/>
                  </a:cubicBezTo>
                  <a:lnTo>
                    <a:pt x="4183" y="536"/>
                  </a:lnTo>
                  <a:cubicBezTo>
                    <a:pt x="4186" y="541"/>
                    <a:pt x="4189" y="548"/>
                    <a:pt x="4190" y="554"/>
                  </a:cubicBezTo>
                  <a:lnTo>
                    <a:pt x="4195" y="573"/>
                  </a:lnTo>
                  <a:lnTo>
                    <a:pt x="4200" y="590"/>
                  </a:lnTo>
                  <a:lnTo>
                    <a:pt x="4181" y="554"/>
                  </a:lnTo>
                  <a:lnTo>
                    <a:pt x="4186" y="560"/>
                  </a:lnTo>
                  <a:lnTo>
                    <a:pt x="4185" y="559"/>
                  </a:lnTo>
                  <a:cubicBezTo>
                    <a:pt x="4189" y="562"/>
                    <a:pt x="4193" y="566"/>
                    <a:pt x="4196" y="571"/>
                  </a:cubicBezTo>
                  <a:lnTo>
                    <a:pt x="4206" y="585"/>
                  </a:lnTo>
                  <a:lnTo>
                    <a:pt x="4219" y="606"/>
                  </a:lnTo>
                  <a:lnTo>
                    <a:pt x="4228" y="621"/>
                  </a:lnTo>
                  <a:cubicBezTo>
                    <a:pt x="4230" y="625"/>
                    <a:pt x="4233" y="629"/>
                    <a:pt x="4235" y="633"/>
                  </a:cubicBezTo>
                  <a:lnTo>
                    <a:pt x="4245" y="656"/>
                  </a:lnTo>
                  <a:lnTo>
                    <a:pt x="4238" y="644"/>
                  </a:lnTo>
                  <a:lnTo>
                    <a:pt x="4248" y="660"/>
                  </a:lnTo>
                  <a:cubicBezTo>
                    <a:pt x="4251" y="665"/>
                    <a:pt x="4254" y="672"/>
                    <a:pt x="4257" y="678"/>
                  </a:cubicBezTo>
                  <a:lnTo>
                    <a:pt x="4266" y="703"/>
                  </a:lnTo>
                  <a:lnTo>
                    <a:pt x="4276" y="731"/>
                  </a:lnTo>
                  <a:lnTo>
                    <a:pt x="4279" y="739"/>
                  </a:lnTo>
                  <a:lnTo>
                    <a:pt x="4279" y="738"/>
                  </a:lnTo>
                  <a:lnTo>
                    <a:pt x="4231" y="695"/>
                  </a:lnTo>
                  <a:lnTo>
                    <a:pt x="4236" y="697"/>
                  </a:lnTo>
                  <a:lnTo>
                    <a:pt x="4241" y="699"/>
                  </a:lnTo>
                  <a:cubicBezTo>
                    <a:pt x="4267" y="710"/>
                    <a:pt x="4287" y="730"/>
                    <a:pt x="4296" y="756"/>
                  </a:cubicBezTo>
                  <a:lnTo>
                    <a:pt x="4301" y="770"/>
                  </a:lnTo>
                  <a:lnTo>
                    <a:pt x="4307" y="790"/>
                  </a:lnTo>
                  <a:lnTo>
                    <a:pt x="4282" y="749"/>
                  </a:lnTo>
                  <a:lnTo>
                    <a:pt x="4287" y="754"/>
                  </a:lnTo>
                  <a:lnTo>
                    <a:pt x="4284" y="751"/>
                  </a:lnTo>
                  <a:cubicBezTo>
                    <a:pt x="4299" y="762"/>
                    <a:pt x="4310" y="779"/>
                    <a:pt x="4316" y="797"/>
                  </a:cubicBezTo>
                  <a:lnTo>
                    <a:pt x="4321" y="813"/>
                  </a:lnTo>
                  <a:lnTo>
                    <a:pt x="4326" y="829"/>
                  </a:lnTo>
                  <a:lnTo>
                    <a:pt x="4284" y="775"/>
                  </a:lnTo>
                  <a:lnTo>
                    <a:pt x="4289" y="778"/>
                  </a:lnTo>
                  <a:lnTo>
                    <a:pt x="4275" y="771"/>
                  </a:lnTo>
                  <a:lnTo>
                    <a:pt x="4280" y="773"/>
                  </a:lnTo>
                  <a:cubicBezTo>
                    <a:pt x="4301" y="782"/>
                    <a:pt x="4318" y="797"/>
                    <a:pt x="4328" y="816"/>
                  </a:cubicBezTo>
                  <a:lnTo>
                    <a:pt x="4338" y="834"/>
                  </a:lnTo>
                  <a:lnTo>
                    <a:pt x="4346" y="846"/>
                  </a:lnTo>
                  <a:lnTo>
                    <a:pt x="4353" y="857"/>
                  </a:lnTo>
                  <a:lnTo>
                    <a:pt x="4360" y="865"/>
                  </a:lnTo>
                  <a:cubicBezTo>
                    <a:pt x="4362" y="869"/>
                    <a:pt x="4365" y="873"/>
                    <a:pt x="4367" y="877"/>
                  </a:cubicBezTo>
                  <a:lnTo>
                    <a:pt x="4372" y="886"/>
                  </a:lnTo>
                  <a:lnTo>
                    <a:pt x="4372" y="884"/>
                  </a:lnTo>
                  <a:lnTo>
                    <a:pt x="4317" y="846"/>
                  </a:lnTo>
                  <a:lnTo>
                    <a:pt x="4321" y="847"/>
                  </a:lnTo>
                  <a:lnTo>
                    <a:pt x="4297" y="844"/>
                  </a:lnTo>
                  <a:lnTo>
                    <a:pt x="4302" y="844"/>
                  </a:lnTo>
                  <a:cubicBezTo>
                    <a:pt x="4341" y="844"/>
                    <a:pt x="4376" y="868"/>
                    <a:pt x="4391" y="904"/>
                  </a:cubicBezTo>
                  <a:lnTo>
                    <a:pt x="4396" y="916"/>
                  </a:lnTo>
                  <a:lnTo>
                    <a:pt x="4402" y="931"/>
                  </a:lnTo>
                  <a:lnTo>
                    <a:pt x="4403" y="933"/>
                  </a:lnTo>
                  <a:lnTo>
                    <a:pt x="4410" y="947"/>
                  </a:lnTo>
                  <a:cubicBezTo>
                    <a:pt x="4412" y="951"/>
                    <a:pt x="4414" y="956"/>
                    <a:pt x="4415" y="961"/>
                  </a:cubicBezTo>
                  <a:lnTo>
                    <a:pt x="4420" y="979"/>
                  </a:lnTo>
                  <a:lnTo>
                    <a:pt x="4424" y="989"/>
                  </a:lnTo>
                  <a:lnTo>
                    <a:pt x="4368" y="930"/>
                  </a:lnTo>
                  <a:lnTo>
                    <a:pt x="4373" y="932"/>
                  </a:lnTo>
                  <a:lnTo>
                    <a:pt x="4337" y="925"/>
                  </a:lnTo>
                  <a:lnTo>
                    <a:pt x="4341" y="925"/>
                  </a:lnTo>
                  <a:cubicBezTo>
                    <a:pt x="4376" y="925"/>
                    <a:pt x="4408" y="944"/>
                    <a:pt x="4425" y="975"/>
                  </a:cubicBezTo>
                  <a:lnTo>
                    <a:pt x="4430" y="984"/>
                  </a:lnTo>
                  <a:lnTo>
                    <a:pt x="4437" y="998"/>
                  </a:lnTo>
                  <a:lnTo>
                    <a:pt x="4416" y="969"/>
                  </a:lnTo>
                  <a:lnTo>
                    <a:pt x="4426" y="978"/>
                  </a:lnTo>
                  <a:lnTo>
                    <a:pt x="4443" y="996"/>
                  </a:lnTo>
                  <a:cubicBezTo>
                    <a:pt x="4450" y="1004"/>
                    <a:pt x="4455" y="1013"/>
                    <a:pt x="4460" y="1023"/>
                  </a:cubicBezTo>
                  <a:lnTo>
                    <a:pt x="4469" y="1044"/>
                  </a:lnTo>
                  <a:lnTo>
                    <a:pt x="4474" y="1053"/>
                  </a:lnTo>
                  <a:lnTo>
                    <a:pt x="4488" y="1082"/>
                  </a:lnTo>
                  <a:lnTo>
                    <a:pt x="4489" y="1084"/>
                  </a:lnTo>
                  <a:lnTo>
                    <a:pt x="4479" y="1069"/>
                  </a:lnTo>
                  <a:lnTo>
                    <a:pt x="4484" y="1075"/>
                  </a:lnTo>
                  <a:lnTo>
                    <a:pt x="4375" y="1047"/>
                  </a:lnTo>
                  <a:lnTo>
                    <a:pt x="4380" y="1045"/>
                  </a:lnTo>
                  <a:lnTo>
                    <a:pt x="4341" y="1074"/>
                  </a:lnTo>
                  <a:lnTo>
                    <a:pt x="4345" y="1069"/>
                  </a:lnTo>
                  <a:cubicBezTo>
                    <a:pt x="4352" y="1061"/>
                    <a:pt x="4360" y="1053"/>
                    <a:pt x="4370" y="1047"/>
                  </a:cubicBezTo>
                  <a:lnTo>
                    <a:pt x="4380" y="1041"/>
                  </a:lnTo>
                  <a:cubicBezTo>
                    <a:pt x="4418" y="1018"/>
                    <a:pt x="4466" y="1024"/>
                    <a:pt x="4497" y="1056"/>
                  </a:cubicBezTo>
                  <a:lnTo>
                    <a:pt x="4502" y="1061"/>
                  </a:lnTo>
                  <a:lnTo>
                    <a:pt x="4513" y="1073"/>
                  </a:lnTo>
                  <a:lnTo>
                    <a:pt x="4512" y="1072"/>
                  </a:lnTo>
                  <a:lnTo>
                    <a:pt x="4494" y="1057"/>
                  </a:lnTo>
                  <a:lnTo>
                    <a:pt x="4499" y="1060"/>
                  </a:lnTo>
                  <a:lnTo>
                    <a:pt x="4382" y="1075"/>
                  </a:lnTo>
                  <a:lnTo>
                    <a:pt x="4387" y="1070"/>
                  </a:lnTo>
                  <a:lnTo>
                    <a:pt x="4391" y="1066"/>
                  </a:lnTo>
                  <a:cubicBezTo>
                    <a:pt x="4410" y="1047"/>
                    <a:pt x="4436" y="1036"/>
                    <a:pt x="4463" y="1038"/>
                  </a:cubicBezTo>
                  <a:cubicBezTo>
                    <a:pt x="4490" y="1039"/>
                    <a:pt x="4515" y="1051"/>
                    <a:pt x="4532" y="1072"/>
                  </a:cubicBezTo>
                  <a:lnTo>
                    <a:pt x="4537" y="1078"/>
                  </a:lnTo>
                  <a:lnTo>
                    <a:pt x="4550" y="1097"/>
                  </a:lnTo>
                  <a:lnTo>
                    <a:pt x="4561" y="1116"/>
                  </a:lnTo>
                  <a:lnTo>
                    <a:pt x="4543" y="1093"/>
                  </a:lnTo>
                  <a:lnTo>
                    <a:pt x="4553" y="1102"/>
                  </a:lnTo>
                  <a:lnTo>
                    <a:pt x="4428" y="1099"/>
                  </a:lnTo>
                  <a:lnTo>
                    <a:pt x="4433" y="1095"/>
                  </a:lnTo>
                  <a:lnTo>
                    <a:pt x="4430" y="1098"/>
                  </a:lnTo>
                  <a:cubicBezTo>
                    <a:pt x="4467" y="1060"/>
                    <a:pt x="4528" y="1060"/>
                    <a:pt x="4565" y="1098"/>
                  </a:cubicBezTo>
                  <a:lnTo>
                    <a:pt x="4570" y="1103"/>
                  </a:lnTo>
                  <a:cubicBezTo>
                    <a:pt x="4575" y="1108"/>
                    <a:pt x="4580" y="1113"/>
                    <a:pt x="4584" y="1120"/>
                  </a:cubicBezTo>
                  <a:lnTo>
                    <a:pt x="4589" y="1128"/>
                  </a:lnTo>
                  <a:lnTo>
                    <a:pt x="4597" y="1140"/>
                  </a:lnTo>
                  <a:lnTo>
                    <a:pt x="4606" y="1156"/>
                  </a:lnTo>
                  <a:lnTo>
                    <a:pt x="4590" y="1135"/>
                  </a:lnTo>
                  <a:lnTo>
                    <a:pt x="4595" y="1140"/>
                  </a:lnTo>
                  <a:lnTo>
                    <a:pt x="4449" y="1152"/>
                  </a:lnTo>
                  <a:lnTo>
                    <a:pt x="4454" y="1145"/>
                  </a:lnTo>
                  <a:lnTo>
                    <a:pt x="4459" y="1138"/>
                  </a:lnTo>
                  <a:cubicBezTo>
                    <a:pt x="4478" y="1111"/>
                    <a:pt x="4510" y="1096"/>
                    <a:pt x="4543" y="1098"/>
                  </a:cubicBezTo>
                  <a:cubicBezTo>
                    <a:pt x="4576" y="1099"/>
                    <a:pt x="4605" y="1118"/>
                    <a:pt x="4621" y="1147"/>
                  </a:cubicBezTo>
                  <a:lnTo>
                    <a:pt x="4626" y="1156"/>
                  </a:lnTo>
                  <a:cubicBezTo>
                    <a:pt x="4630" y="1162"/>
                    <a:pt x="4632" y="1168"/>
                    <a:pt x="4634" y="1174"/>
                  </a:cubicBezTo>
                  <a:lnTo>
                    <a:pt x="4638" y="1187"/>
                  </a:lnTo>
                  <a:lnTo>
                    <a:pt x="4641" y="1194"/>
                  </a:lnTo>
                  <a:lnTo>
                    <a:pt x="4642" y="1196"/>
                  </a:lnTo>
                  <a:lnTo>
                    <a:pt x="4616" y="1164"/>
                  </a:lnTo>
                  <a:lnTo>
                    <a:pt x="4621" y="1168"/>
                  </a:lnTo>
                  <a:lnTo>
                    <a:pt x="4616" y="1163"/>
                  </a:lnTo>
                  <a:cubicBezTo>
                    <a:pt x="4630" y="1172"/>
                    <a:pt x="4642" y="1184"/>
                    <a:pt x="4650" y="1199"/>
                  </a:cubicBezTo>
                  <a:lnTo>
                    <a:pt x="4655" y="1208"/>
                  </a:lnTo>
                  <a:lnTo>
                    <a:pt x="4658" y="1212"/>
                  </a:lnTo>
                  <a:lnTo>
                    <a:pt x="4635" y="1187"/>
                  </a:lnTo>
                  <a:lnTo>
                    <a:pt x="4644" y="1194"/>
                  </a:lnTo>
                  <a:cubicBezTo>
                    <a:pt x="4650" y="1198"/>
                    <a:pt x="4655" y="1203"/>
                    <a:pt x="4659" y="1208"/>
                  </a:cubicBezTo>
                  <a:lnTo>
                    <a:pt x="4669" y="1220"/>
                  </a:lnTo>
                  <a:lnTo>
                    <a:pt x="4660" y="1210"/>
                  </a:lnTo>
                  <a:lnTo>
                    <a:pt x="4670" y="1219"/>
                  </a:lnTo>
                  <a:lnTo>
                    <a:pt x="4678" y="1228"/>
                  </a:lnTo>
                  <a:cubicBezTo>
                    <a:pt x="4683" y="1233"/>
                    <a:pt x="4688" y="1238"/>
                    <a:pt x="4692" y="1245"/>
                  </a:cubicBezTo>
                  <a:lnTo>
                    <a:pt x="4697" y="1253"/>
                  </a:lnTo>
                  <a:cubicBezTo>
                    <a:pt x="4701" y="1260"/>
                    <a:pt x="4705" y="1267"/>
                    <a:pt x="4707" y="1275"/>
                  </a:cubicBezTo>
                  <a:lnTo>
                    <a:pt x="4712" y="1291"/>
                  </a:lnTo>
                  <a:lnTo>
                    <a:pt x="4718" y="1312"/>
                  </a:lnTo>
                  <a:lnTo>
                    <a:pt x="4692" y="1268"/>
                  </a:lnTo>
                  <a:lnTo>
                    <a:pt x="4697" y="1273"/>
                  </a:lnTo>
                  <a:lnTo>
                    <a:pt x="4679" y="1258"/>
                  </a:lnTo>
                  <a:lnTo>
                    <a:pt x="4684" y="1261"/>
                  </a:lnTo>
                  <a:cubicBezTo>
                    <a:pt x="4695" y="1268"/>
                    <a:pt x="4705" y="1277"/>
                    <a:pt x="4713" y="1288"/>
                  </a:cubicBezTo>
                  <a:lnTo>
                    <a:pt x="4718" y="1295"/>
                  </a:lnTo>
                  <a:lnTo>
                    <a:pt x="4707" y="1283"/>
                  </a:lnTo>
                  <a:lnTo>
                    <a:pt x="4712" y="1288"/>
                  </a:lnTo>
                  <a:lnTo>
                    <a:pt x="4609" y="1266"/>
                  </a:lnTo>
                  <a:lnTo>
                    <a:pt x="4614" y="1264"/>
                  </a:lnTo>
                  <a:cubicBezTo>
                    <a:pt x="4619" y="1262"/>
                    <a:pt x="4625" y="1260"/>
                    <a:pt x="4631" y="1259"/>
                  </a:cubicBezTo>
                  <a:lnTo>
                    <a:pt x="4636" y="1258"/>
                  </a:lnTo>
                  <a:cubicBezTo>
                    <a:pt x="4679" y="1250"/>
                    <a:pt x="4723" y="1272"/>
                    <a:pt x="4742" y="1313"/>
                  </a:cubicBezTo>
                  <a:lnTo>
                    <a:pt x="4747" y="1324"/>
                  </a:lnTo>
                  <a:lnTo>
                    <a:pt x="4755" y="1348"/>
                  </a:lnTo>
                  <a:lnTo>
                    <a:pt x="4740" y="1318"/>
                  </a:lnTo>
                  <a:lnTo>
                    <a:pt x="4750" y="1331"/>
                  </a:lnTo>
                  <a:lnTo>
                    <a:pt x="4655" y="1295"/>
                  </a:lnTo>
                  <a:lnTo>
                    <a:pt x="4660" y="1294"/>
                  </a:lnTo>
                  <a:lnTo>
                    <a:pt x="4643" y="1299"/>
                  </a:lnTo>
                  <a:lnTo>
                    <a:pt x="4648" y="1297"/>
                  </a:lnTo>
                  <a:cubicBezTo>
                    <a:pt x="4689" y="1281"/>
                    <a:pt x="4736" y="1295"/>
                    <a:pt x="4762" y="1331"/>
                  </a:cubicBezTo>
                  <a:lnTo>
                    <a:pt x="4767" y="1338"/>
                  </a:lnTo>
                  <a:lnTo>
                    <a:pt x="4775" y="1351"/>
                  </a:lnTo>
                  <a:lnTo>
                    <a:pt x="4783" y="1364"/>
                  </a:lnTo>
                  <a:lnTo>
                    <a:pt x="4792" y="1377"/>
                  </a:lnTo>
                  <a:lnTo>
                    <a:pt x="4805" y="1399"/>
                  </a:lnTo>
                  <a:lnTo>
                    <a:pt x="4765" y="1362"/>
                  </a:lnTo>
                  <a:lnTo>
                    <a:pt x="4775" y="1367"/>
                  </a:lnTo>
                  <a:cubicBezTo>
                    <a:pt x="4783" y="1370"/>
                    <a:pt x="4790" y="1375"/>
                    <a:pt x="4796" y="1381"/>
                  </a:cubicBezTo>
                  <a:lnTo>
                    <a:pt x="4805" y="1389"/>
                  </a:lnTo>
                  <a:cubicBezTo>
                    <a:pt x="4810" y="1393"/>
                    <a:pt x="4814" y="1397"/>
                    <a:pt x="4818" y="1402"/>
                  </a:cubicBezTo>
                  <a:lnTo>
                    <a:pt x="4828" y="1415"/>
                  </a:lnTo>
                  <a:lnTo>
                    <a:pt x="4811" y="1399"/>
                  </a:lnTo>
                  <a:lnTo>
                    <a:pt x="4821" y="1407"/>
                  </a:lnTo>
                  <a:lnTo>
                    <a:pt x="4831" y="1415"/>
                  </a:lnTo>
                  <a:lnTo>
                    <a:pt x="4848" y="1431"/>
                  </a:lnTo>
                  <a:lnTo>
                    <a:pt x="4731" y="1416"/>
                  </a:lnTo>
                  <a:lnTo>
                    <a:pt x="4736" y="1413"/>
                  </a:lnTo>
                  <a:cubicBezTo>
                    <a:pt x="4740" y="1411"/>
                    <a:pt x="4745" y="1408"/>
                    <a:pt x="4750" y="1406"/>
                  </a:cubicBezTo>
                  <a:lnTo>
                    <a:pt x="4755" y="1404"/>
                  </a:lnTo>
                  <a:cubicBezTo>
                    <a:pt x="4801" y="1386"/>
                    <a:pt x="4854" y="1406"/>
                    <a:pt x="4876" y="1451"/>
                  </a:cubicBezTo>
                  <a:lnTo>
                    <a:pt x="4881" y="1461"/>
                  </a:lnTo>
                  <a:lnTo>
                    <a:pt x="4884" y="1466"/>
                  </a:lnTo>
                  <a:lnTo>
                    <a:pt x="4800" y="1416"/>
                  </a:lnTo>
                  <a:lnTo>
                    <a:pt x="4805" y="1416"/>
                  </a:lnTo>
                  <a:lnTo>
                    <a:pt x="4745" y="1438"/>
                  </a:lnTo>
                  <a:lnTo>
                    <a:pt x="4750" y="1434"/>
                  </a:lnTo>
                  <a:cubicBezTo>
                    <a:pt x="4765" y="1422"/>
                    <a:pt x="4782" y="1415"/>
                    <a:pt x="4801" y="1413"/>
                  </a:cubicBezTo>
                  <a:lnTo>
                    <a:pt x="4811" y="1412"/>
                  </a:lnTo>
                  <a:cubicBezTo>
                    <a:pt x="4845" y="1409"/>
                    <a:pt x="4879" y="1424"/>
                    <a:pt x="4899" y="1452"/>
                  </a:cubicBezTo>
                  <a:lnTo>
                    <a:pt x="4904" y="1459"/>
                  </a:lnTo>
                  <a:lnTo>
                    <a:pt x="4909" y="1467"/>
                  </a:lnTo>
                  <a:lnTo>
                    <a:pt x="4829" y="1424"/>
                  </a:lnTo>
                  <a:lnTo>
                    <a:pt x="4834" y="1424"/>
                  </a:lnTo>
                  <a:lnTo>
                    <a:pt x="4816" y="1426"/>
                  </a:lnTo>
                  <a:lnTo>
                    <a:pt x="4821" y="1425"/>
                  </a:lnTo>
                  <a:lnTo>
                    <a:pt x="4831" y="1423"/>
                  </a:lnTo>
                  <a:cubicBezTo>
                    <a:pt x="4849" y="1420"/>
                    <a:pt x="4868" y="1421"/>
                    <a:pt x="4885" y="1428"/>
                  </a:cubicBezTo>
                  <a:lnTo>
                    <a:pt x="4895" y="1432"/>
                  </a:lnTo>
                  <a:lnTo>
                    <a:pt x="4870" y="1426"/>
                  </a:lnTo>
                  <a:lnTo>
                    <a:pt x="4879" y="1427"/>
                  </a:lnTo>
                  <a:cubicBezTo>
                    <a:pt x="4897" y="1429"/>
                    <a:pt x="4914" y="1436"/>
                    <a:pt x="4928" y="1448"/>
                  </a:cubicBezTo>
                  <a:lnTo>
                    <a:pt x="4933" y="1452"/>
                  </a:lnTo>
                  <a:lnTo>
                    <a:pt x="4928" y="1447"/>
                  </a:lnTo>
                  <a:lnTo>
                    <a:pt x="4818" y="1455"/>
                  </a:lnTo>
                  <a:lnTo>
                    <a:pt x="4823" y="1451"/>
                  </a:lnTo>
                  <a:lnTo>
                    <a:pt x="4839" y="1440"/>
                  </a:lnTo>
                  <a:cubicBezTo>
                    <a:pt x="4862" y="1426"/>
                    <a:pt x="4890" y="1423"/>
                    <a:pt x="4915" y="1430"/>
                  </a:cubicBezTo>
                  <a:cubicBezTo>
                    <a:pt x="4941" y="1438"/>
                    <a:pt x="4962" y="1456"/>
                    <a:pt x="4974" y="1480"/>
                  </a:cubicBezTo>
                  <a:lnTo>
                    <a:pt x="4979" y="1490"/>
                  </a:lnTo>
                  <a:lnTo>
                    <a:pt x="4984" y="1500"/>
                  </a:lnTo>
                  <a:lnTo>
                    <a:pt x="4934" y="1453"/>
                  </a:lnTo>
                  <a:lnTo>
                    <a:pt x="4939" y="1455"/>
                  </a:lnTo>
                  <a:lnTo>
                    <a:pt x="4931" y="1452"/>
                  </a:lnTo>
                  <a:cubicBezTo>
                    <a:pt x="4948" y="1457"/>
                    <a:pt x="4963" y="1465"/>
                    <a:pt x="4975" y="1478"/>
                  </a:cubicBezTo>
                  <a:lnTo>
                    <a:pt x="4980" y="1483"/>
                  </a:lnTo>
                  <a:lnTo>
                    <a:pt x="4977" y="1480"/>
                  </a:lnTo>
                  <a:lnTo>
                    <a:pt x="4882" y="1465"/>
                  </a:lnTo>
                  <a:lnTo>
                    <a:pt x="4887" y="1463"/>
                  </a:lnTo>
                  <a:lnTo>
                    <a:pt x="4892" y="1461"/>
                  </a:lnTo>
                  <a:cubicBezTo>
                    <a:pt x="4917" y="1451"/>
                    <a:pt x="4946" y="1452"/>
                    <a:pt x="4970" y="1465"/>
                  </a:cubicBezTo>
                  <a:lnTo>
                    <a:pt x="4980" y="1470"/>
                  </a:lnTo>
                  <a:lnTo>
                    <a:pt x="4968" y="1464"/>
                  </a:lnTo>
                  <a:lnTo>
                    <a:pt x="4977" y="1467"/>
                  </a:lnTo>
                  <a:lnTo>
                    <a:pt x="4873" y="1497"/>
                  </a:lnTo>
                  <a:lnTo>
                    <a:pt x="4878" y="1491"/>
                  </a:lnTo>
                  <a:lnTo>
                    <a:pt x="4889" y="1480"/>
                  </a:lnTo>
                  <a:cubicBezTo>
                    <a:pt x="4926" y="1442"/>
                    <a:pt x="4987" y="1442"/>
                    <a:pt x="5024" y="1480"/>
                  </a:cubicBezTo>
                  <a:lnTo>
                    <a:pt x="5029" y="1485"/>
                  </a:lnTo>
                  <a:lnTo>
                    <a:pt x="5034" y="1490"/>
                  </a:lnTo>
                  <a:lnTo>
                    <a:pt x="4948" y="1463"/>
                  </a:lnTo>
                  <a:lnTo>
                    <a:pt x="4953" y="1462"/>
                  </a:lnTo>
                  <a:lnTo>
                    <a:pt x="4936" y="1467"/>
                  </a:lnTo>
                  <a:lnTo>
                    <a:pt x="4941" y="1465"/>
                  </a:lnTo>
                  <a:cubicBezTo>
                    <a:pt x="4979" y="1450"/>
                    <a:pt x="5024" y="1461"/>
                    <a:pt x="5050" y="1493"/>
                  </a:cubicBezTo>
                  <a:lnTo>
                    <a:pt x="5055" y="1499"/>
                  </a:lnTo>
                  <a:lnTo>
                    <a:pt x="5065" y="1513"/>
                  </a:lnTo>
                  <a:lnTo>
                    <a:pt x="4995" y="1471"/>
                  </a:lnTo>
                  <a:lnTo>
                    <a:pt x="5005" y="1472"/>
                  </a:lnTo>
                  <a:cubicBezTo>
                    <a:pt x="5021" y="1474"/>
                    <a:pt x="5037" y="1479"/>
                    <a:pt x="5051" y="1489"/>
                  </a:cubicBezTo>
                  <a:lnTo>
                    <a:pt x="5061" y="1496"/>
                  </a:lnTo>
                  <a:lnTo>
                    <a:pt x="5041" y="1485"/>
                  </a:lnTo>
                  <a:lnTo>
                    <a:pt x="5051" y="1489"/>
                  </a:lnTo>
                  <a:cubicBezTo>
                    <a:pt x="5061" y="1493"/>
                    <a:pt x="5071" y="1499"/>
                    <a:pt x="5079" y="1507"/>
                  </a:cubicBezTo>
                  <a:lnTo>
                    <a:pt x="5088" y="1515"/>
                  </a:lnTo>
                  <a:cubicBezTo>
                    <a:pt x="5095" y="1521"/>
                    <a:pt x="5101" y="1528"/>
                    <a:pt x="5106" y="1536"/>
                  </a:cubicBezTo>
                  <a:lnTo>
                    <a:pt x="5111" y="1544"/>
                  </a:lnTo>
                  <a:lnTo>
                    <a:pt x="5113" y="1546"/>
                  </a:lnTo>
                  <a:lnTo>
                    <a:pt x="5044" y="1506"/>
                  </a:lnTo>
                  <a:lnTo>
                    <a:pt x="5054" y="1507"/>
                  </a:lnTo>
                  <a:lnTo>
                    <a:pt x="5009" y="1513"/>
                  </a:lnTo>
                  <a:lnTo>
                    <a:pt x="5014" y="1511"/>
                  </a:lnTo>
                  <a:cubicBezTo>
                    <a:pt x="5019" y="1509"/>
                    <a:pt x="5025" y="1507"/>
                    <a:pt x="5031" y="1506"/>
                  </a:cubicBezTo>
                  <a:lnTo>
                    <a:pt x="5036" y="1505"/>
                  </a:lnTo>
                  <a:cubicBezTo>
                    <a:pt x="5061" y="1500"/>
                    <a:pt x="5087" y="1505"/>
                    <a:pt x="5108" y="1520"/>
                  </a:cubicBezTo>
                  <a:lnTo>
                    <a:pt x="5117" y="1526"/>
                  </a:lnTo>
                  <a:cubicBezTo>
                    <a:pt x="5129" y="1534"/>
                    <a:pt x="5140" y="1545"/>
                    <a:pt x="5147" y="1559"/>
                  </a:cubicBezTo>
                  <a:lnTo>
                    <a:pt x="5152" y="1568"/>
                  </a:lnTo>
                  <a:lnTo>
                    <a:pt x="5152" y="1566"/>
                  </a:lnTo>
                  <a:lnTo>
                    <a:pt x="5038" y="1532"/>
                  </a:lnTo>
                  <a:lnTo>
                    <a:pt x="5043" y="1530"/>
                  </a:lnTo>
                  <a:lnTo>
                    <a:pt x="5048" y="1528"/>
                  </a:lnTo>
                  <a:cubicBezTo>
                    <a:pt x="5076" y="1517"/>
                    <a:pt x="5107" y="1520"/>
                    <a:pt x="5133" y="1535"/>
                  </a:cubicBezTo>
                  <a:lnTo>
                    <a:pt x="5138" y="1538"/>
                  </a:lnTo>
                  <a:lnTo>
                    <a:pt x="5143" y="1541"/>
                  </a:lnTo>
                  <a:lnTo>
                    <a:pt x="5075" y="1529"/>
                  </a:lnTo>
                  <a:lnTo>
                    <a:pt x="5080" y="1528"/>
                  </a:lnTo>
                  <a:cubicBezTo>
                    <a:pt x="5086" y="1527"/>
                    <a:pt x="5092" y="1526"/>
                    <a:pt x="5098" y="1526"/>
                  </a:cubicBezTo>
                  <a:lnTo>
                    <a:pt x="5103" y="1526"/>
                  </a:lnTo>
                  <a:cubicBezTo>
                    <a:pt x="5134" y="1526"/>
                    <a:pt x="5164" y="1541"/>
                    <a:pt x="5182" y="1567"/>
                  </a:cubicBezTo>
                  <a:lnTo>
                    <a:pt x="5187" y="1574"/>
                  </a:lnTo>
                  <a:cubicBezTo>
                    <a:pt x="5189" y="1578"/>
                    <a:pt x="5192" y="1582"/>
                    <a:pt x="5194" y="1587"/>
                  </a:cubicBezTo>
                  <a:lnTo>
                    <a:pt x="5198" y="1595"/>
                  </a:lnTo>
                  <a:lnTo>
                    <a:pt x="5180" y="1570"/>
                  </a:lnTo>
                  <a:lnTo>
                    <a:pt x="5190" y="1580"/>
                  </a:lnTo>
                  <a:lnTo>
                    <a:pt x="5172" y="1565"/>
                  </a:lnTo>
                  <a:lnTo>
                    <a:pt x="5182" y="1571"/>
                  </a:lnTo>
                  <a:lnTo>
                    <a:pt x="5160" y="1562"/>
                  </a:lnTo>
                  <a:lnTo>
                    <a:pt x="5170" y="1565"/>
                  </a:lnTo>
                  <a:cubicBezTo>
                    <a:pt x="5188" y="1570"/>
                    <a:pt x="5205" y="1581"/>
                    <a:pt x="5217" y="1596"/>
                  </a:cubicBezTo>
                  <a:lnTo>
                    <a:pt x="5226" y="1607"/>
                  </a:lnTo>
                  <a:lnTo>
                    <a:pt x="5238" y="1625"/>
                  </a:lnTo>
                  <a:lnTo>
                    <a:pt x="5240" y="1627"/>
                  </a:lnTo>
                  <a:lnTo>
                    <a:pt x="5161" y="1586"/>
                  </a:lnTo>
                  <a:lnTo>
                    <a:pt x="5166" y="1586"/>
                  </a:lnTo>
                  <a:lnTo>
                    <a:pt x="5171" y="1586"/>
                  </a:lnTo>
                  <a:cubicBezTo>
                    <a:pt x="5200" y="1586"/>
                    <a:pt x="5227" y="1599"/>
                    <a:pt x="5245" y="1621"/>
                  </a:cubicBezTo>
                  <a:lnTo>
                    <a:pt x="5255" y="1633"/>
                  </a:lnTo>
                  <a:lnTo>
                    <a:pt x="5258" y="1636"/>
                  </a:lnTo>
                  <a:lnTo>
                    <a:pt x="5209" y="1609"/>
                  </a:lnTo>
                  <a:lnTo>
                    <a:pt x="5219" y="1611"/>
                  </a:lnTo>
                  <a:cubicBezTo>
                    <a:pt x="5236" y="1615"/>
                    <a:pt x="5252" y="1623"/>
                    <a:pt x="5265" y="1634"/>
                  </a:cubicBezTo>
                  <a:lnTo>
                    <a:pt x="5275" y="1643"/>
                  </a:lnTo>
                  <a:lnTo>
                    <a:pt x="5253" y="1629"/>
                  </a:lnTo>
                  <a:lnTo>
                    <a:pt x="5263" y="1634"/>
                  </a:lnTo>
                  <a:cubicBezTo>
                    <a:pt x="5269" y="1636"/>
                    <a:pt x="5274" y="1640"/>
                    <a:pt x="5279" y="1644"/>
                  </a:cubicBezTo>
                  <a:lnTo>
                    <a:pt x="5288" y="1651"/>
                  </a:lnTo>
                  <a:lnTo>
                    <a:pt x="5257" y="1635"/>
                  </a:lnTo>
                  <a:lnTo>
                    <a:pt x="5267" y="1638"/>
                  </a:lnTo>
                  <a:cubicBezTo>
                    <a:pt x="5282" y="1642"/>
                    <a:pt x="5296" y="1650"/>
                    <a:pt x="5307" y="1662"/>
                  </a:cubicBezTo>
                  <a:lnTo>
                    <a:pt x="5317" y="1672"/>
                  </a:lnTo>
                  <a:lnTo>
                    <a:pt x="5249" y="1643"/>
                  </a:lnTo>
                  <a:lnTo>
                    <a:pt x="5254" y="1643"/>
                  </a:lnTo>
                  <a:lnTo>
                    <a:pt x="5259" y="1643"/>
                  </a:lnTo>
                  <a:cubicBezTo>
                    <a:pt x="5276" y="1643"/>
                    <a:pt x="5292" y="1648"/>
                    <a:pt x="5306" y="1656"/>
                  </a:cubicBezTo>
                  <a:lnTo>
                    <a:pt x="5315" y="1661"/>
                  </a:lnTo>
                  <a:lnTo>
                    <a:pt x="5314" y="1659"/>
                  </a:lnTo>
                  <a:cubicBezTo>
                    <a:pt x="5329" y="1665"/>
                    <a:pt x="5342" y="1675"/>
                    <a:pt x="5352" y="1687"/>
                  </a:cubicBezTo>
                  <a:lnTo>
                    <a:pt x="5362" y="1699"/>
                  </a:lnTo>
                  <a:lnTo>
                    <a:pt x="5372" y="1712"/>
                  </a:lnTo>
                  <a:lnTo>
                    <a:pt x="5343" y="1685"/>
                  </a:lnTo>
                  <a:lnTo>
                    <a:pt x="5348" y="1688"/>
                  </a:lnTo>
                  <a:lnTo>
                    <a:pt x="5263" y="1681"/>
                  </a:lnTo>
                  <a:lnTo>
                    <a:pt x="5268" y="1679"/>
                  </a:lnTo>
                  <a:lnTo>
                    <a:pt x="5246" y="1692"/>
                  </a:lnTo>
                  <a:lnTo>
                    <a:pt x="5250" y="1689"/>
                  </a:lnTo>
                  <a:cubicBezTo>
                    <a:pt x="5288" y="1660"/>
                    <a:pt x="5342" y="1664"/>
                    <a:pt x="5375" y="1698"/>
                  </a:cubicBezTo>
                  <a:lnTo>
                    <a:pt x="5380" y="1703"/>
                  </a:lnTo>
                  <a:lnTo>
                    <a:pt x="5385" y="1708"/>
                  </a:lnTo>
                  <a:lnTo>
                    <a:pt x="5317" y="1679"/>
                  </a:lnTo>
                  <a:lnTo>
                    <a:pt x="5322" y="1679"/>
                  </a:lnTo>
                  <a:lnTo>
                    <a:pt x="5287" y="1686"/>
                  </a:lnTo>
                  <a:lnTo>
                    <a:pt x="5292" y="1684"/>
                  </a:lnTo>
                  <a:cubicBezTo>
                    <a:pt x="5303" y="1680"/>
                    <a:pt x="5315" y="1677"/>
                    <a:pt x="5327" y="1677"/>
                  </a:cubicBezTo>
                  <a:lnTo>
                    <a:pt x="5337" y="1677"/>
                  </a:lnTo>
                  <a:cubicBezTo>
                    <a:pt x="5361" y="1677"/>
                    <a:pt x="5384" y="1686"/>
                    <a:pt x="5401" y="1702"/>
                  </a:cubicBezTo>
                  <a:lnTo>
                    <a:pt x="5410" y="1710"/>
                  </a:lnTo>
                  <a:cubicBezTo>
                    <a:pt x="5417" y="1716"/>
                    <a:pt x="5423" y="1723"/>
                    <a:pt x="5428" y="1731"/>
                  </a:cubicBezTo>
                  <a:lnTo>
                    <a:pt x="5433" y="1739"/>
                  </a:lnTo>
                  <a:lnTo>
                    <a:pt x="5435" y="1741"/>
                  </a:lnTo>
                  <a:lnTo>
                    <a:pt x="5375" y="1702"/>
                  </a:lnTo>
                  <a:lnTo>
                    <a:pt x="5380" y="1703"/>
                  </a:lnTo>
                  <a:lnTo>
                    <a:pt x="5343" y="1703"/>
                  </a:lnTo>
                  <a:lnTo>
                    <a:pt x="5348" y="1702"/>
                  </a:lnTo>
                  <a:cubicBezTo>
                    <a:pt x="5366" y="1699"/>
                    <a:pt x="5385" y="1700"/>
                    <a:pt x="5402" y="1707"/>
                  </a:cubicBezTo>
                  <a:lnTo>
                    <a:pt x="5412" y="1711"/>
                  </a:lnTo>
                  <a:cubicBezTo>
                    <a:pt x="5421" y="1715"/>
                    <a:pt x="5429" y="1720"/>
                    <a:pt x="5436" y="1726"/>
                  </a:cubicBezTo>
                  <a:lnTo>
                    <a:pt x="5446" y="1734"/>
                  </a:lnTo>
                  <a:lnTo>
                    <a:pt x="5433" y="1725"/>
                  </a:lnTo>
                  <a:lnTo>
                    <a:pt x="5442" y="1730"/>
                  </a:lnTo>
                  <a:lnTo>
                    <a:pt x="5441" y="1728"/>
                  </a:lnTo>
                  <a:lnTo>
                    <a:pt x="5424" y="1723"/>
                  </a:lnTo>
                  <a:lnTo>
                    <a:pt x="5429" y="1724"/>
                  </a:lnTo>
                  <a:lnTo>
                    <a:pt x="5375" y="1729"/>
                  </a:lnTo>
                  <a:lnTo>
                    <a:pt x="5380" y="1727"/>
                  </a:lnTo>
                  <a:lnTo>
                    <a:pt x="5323" y="1790"/>
                  </a:lnTo>
                  <a:lnTo>
                    <a:pt x="5325" y="1783"/>
                  </a:lnTo>
                  <a:lnTo>
                    <a:pt x="5329" y="1772"/>
                  </a:lnTo>
                  <a:lnTo>
                    <a:pt x="5329" y="1768"/>
                  </a:lnTo>
                  <a:cubicBezTo>
                    <a:pt x="5337" y="1736"/>
                    <a:pt x="5361" y="1711"/>
                    <a:pt x="5392" y="1700"/>
                  </a:cubicBezTo>
                  <a:lnTo>
                    <a:pt x="5395" y="1699"/>
                  </a:lnTo>
                  <a:cubicBezTo>
                    <a:pt x="5422" y="1691"/>
                    <a:pt x="5451" y="1694"/>
                    <a:pt x="5475" y="1708"/>
                  </a:cubicBezTo>
                  <a:cubicBezTo>
                    <a:pt x="5499" y="1723"/>
                    <a:pt x="5516" y="1747"/>
                    <a:pt x="5520" y="1775"/>
                  </a:cubicBezTo>
                  <a:lnTo>
                    <a:pt x="5522" y="1787"/>
                  </a:lnTo>
                  <a:lnTo>
                    <a:pt x="5526" y="1810"/>
                  </a:lnTo>
                  <a:lnTo>
                    <a:pt x="5528" y="1835"/>
                  </a:lnTo>
                  <a:lnTo>
                    <a:pt x="5530" y="1850"/>
                  </a:lnTo>
                  <a:lnTo>
                    <a:pt x="5524" y="1827"/>
                  </a:lnTo>
                  <a:lnTo>
                    <a:pt x="5529" y="1840"/>
                  </a:lnTo>
                  <a:lnTo>
                    <a:pt x="5521" y="1824"/>
                  </a:lnTo>
                  <a:lnTo>
                    <a:pt x="5526" y="1832"/>
                  </a:lnTo>
                  <a:lnTo>
                    <a:pt x="5509" y="1811"/>
                  </a:lnTo>
                  <a:lnTo>
                    <a:pt x="5519" y="1820"/>
                  </a:lnTo>
                  <a:cubicBezTo>
                    <a:pt x="5525" y="1826"/>
                    <a:pt x="5531" y="1833"/>
                    <a:pt x="5536" y="1841"/>
                  </a:cubicBezTo>
                  <a:lnTo>
                    <a:pt x="5541" y="1849"/>
                  </a:lnTo>
                  <a:lnTo>
                    <a:pt x="5519" y="1825"/>
                  </a:lnTo>
                  <a:lnTo>
                    <a:pt x="5524" y="1829"/>
                  </a:lnTo>
                  <a:lnTo>
                    <a:pt x="5381" y="1857"/>
                  </a:lnTo>
                  <a:lnTo>
                    <a:pt x="5386" y="1848"/>
                  </a:lnTo>
                  <a:lnTo>
                    <a:pt x="5386" y="1846"/>
                  </a:lnTo>
                  <a:cubicBezTo>
                    <a:pt x="5407" y="1799"/>
                    <a:pt x="5461" y="1777"/>
                    <a:pt x="5509" y="1796"/>
                  </a:cubicBezTo>
                  <a:lnTo>
                    <a:pt x="5514" y="1798"/>
                  </a:lnTo>
                  <a:cubicBezTo>
                    <a:pt x="5523" y="1802"/>
                    <a:pt x="5531" y="1807"/>
                    <a:pt x="5538" y="1813"/>
                  </a:cubicBezTo>
                  <a:lnTo>
                    <a:pt x="5543" y="1817"/>
                  </a:lnTo>
                  <a:lnTo>
                    <a:pt x="5493" y="1796"/>
                  </a:lnTo>
                  <a:lnTo>
                    <a:pt x="5503" y="1797"/>
                  </a:lnTo>
                  <a:lnTo>
                    <a:pt x="5426" y="1825"/>
                  </a:lnTo>
                  <a:lnTo>
                    <a:pt x="5431" y="1820"/>
                  </a:lnTo>
                  <a:lnTo>
                    <a:pt x="5436" y="1815"/>
                  </a:lnTo>
                  <a:cubicBezTo>
                    <a:pt x="5463" y="1787"/>
                    <a:pt x="5503" y="1779"/>
                    <a:pt x="5539" y="1793"/>
                  </a:cubicBezTo>
                  <a:lnTo>
                    <a:pt x="5544" y="1795"/>
                  </a:lnTo>
                  <a:lnTo>
                    <a:pt x="5555" y="1801"/>
                  </a:lnTo>
                  <a:lnTo>
                    <a:pt x="5457" y="1808"/>
                  </a:lnTo>
                  <a:lnTo>
                    <a:pt x="5467" y="1801"/>
                  </a:lnTo>
                  <a:cubicBezTo>
                    <a:pt x="5473" y="1797"/>
                    <a:pt x="5480" y="1793"/>
                    <a:pt x="5487" y="1790"/>
                  </a:cubicBezTo>
                  <a:lnTo>
                    <a:pt x="5497" y="1786"/>
                  </a:lnTo>
                  <a:cubicBezTo>
                    <a:pt x="5511" y="1781"/>
                    <a:pt x="5527" y="1778"/>
                    <a:pt x="5542" y="1780"/>
                  </a:cubicBezTo>
                  <a:lnTo>
                    <a:pt x="5552" y="1781"/>
                  </a:lnTo>
                  <a:lnTo>
                    <a:pt x="5532" y="1781"/>
                  </a:lnTo>
                  <a:lnTo>
                    <a:pt x="5541" y="1780"/>
                  </a:lnTo>
                  <a:lnTo>
                    <a:pt x="5487" y="1804"/>
                  </a:lnTo>
                  <a:lnTo>
                    <a:pt x="5497" y="1795"/>
                  </a:lnTo>
                  <a:cubicBezTo>
                    <a:pt x="5508" y="1786"/>
                    <a:pt x="5520" y="1779"/>
                    <a:pt x="5534" y="1775"/>
                  </a:cubicBezTo>
                  <a:lnTo>
                    <a:pt x="5544" y="1772"/>
                  </a:lnTo>
                  <a:lnTo>
                    <a:pt x="5554" y="1769"/>
                  </a:lnTo>
                  <a:cubicBezTo>
                    <a:pt x="5575" y="1762"/>
                    <a:pt x="5597" y="1763"/>
                    <a:pt x="5617" y="1771"/>
                  </a:cubicBezTo>
                  <a:lnTo>
                    <a:pt x="5622" y="1773"/>
                  </a:lnTo>
                  <a:lnTo>
                    <a:pt x="5586" y="1766"/>
                  </a:lnTo>
                  <a:lnTo>
                    <a:pt x="5590" y="1766"/>
                  </a:lnTo>
                  <a:lnTo>
                    <a:pt x="5512" y="1807"/>
                  </a:lnTo>
                  <a:lnTo>
                    <a:pt x="5517" y="1800"/>
                  </a:lnTo>
                  <a:lnTo>
                    <a:pt x="5522" y="1793"/>
                  </a:lnTo>
                  <a:cubicBezTo>
                    <a:pt x="5538" y="1771"/>
                    <a:pt x="5561" y="1757"/>
                    <a:pt x="5587" y="1753"/>
                  </a:cubicBezTo>
                  <a:cubicBezTo>
                    <a:pt x="5613" y="1750"/>
                    <a:pt x="5640" y="1757"/>
                    <a:pt x="5660" y="1774"/>
                  </a:cubicBezTo>
                  <a:lnTo>
                    <a:pt x="5665" y="1778"/>
                  </a:lnTo>
                  <a:cubicBezTo>
                    <a:pt x="5670" y="1782"/>
                    <a:pt x="5675" y="1786"/>
                    <a:pt x="5679" y="1791"/>
                  </a:cubicBezTo>
                  <a:lnTo>
                    <a:pt x="5684" y="1797"/>
                  </a:lnTo>
                  <a:lnTo>
                    <a:pt x="5629" y="1764"/>
                  </a:lnTo>
                  <a:lnTo>
                    <a:pt x="5639" y="1766"/>
                  </a:lnTo>
                  <a:lnTo>
                    <a:pt x="5547" y="1799"/>
                  </a:lnTo>
                  <a:lnTo>
                    <a:pt x="5552" y="1793"/>
                  </a:lnTo>
                  <a:lnTo>
                    <a:pt x="5550" y="1795"/>
                  </a:lnTo>
                  <a:cubicBezTo>
                    <a:pt x="5571" y="1763"/>
                    <a:pt x="5610" y="1747"/>
                    <a:pt x="5648" y="1754"/>
                  </a:cubicBezTo>
                  <a:lnTo>
                    <a:pt x="5653" y="1755"/>
                  </a:lnTo>
                  <a:lnTo>
                    <a:pt x="5658" y="1756"/>
                  </a:lnTo>
                  <a:lnTo>
                    <a:pt x="5604" y="1761"/>
                  </a:lnTo>
                  <a:lnTo>
                    <a:pt x="5609" y="1759"/>
                  </a:lnTo>
                  <a:lnTo>
                    <a:pt x="5595" y="1766"/>
                  </a:lnTo>
                  <a:lnTo>
                    <a:pt x="5600" y="1763"/>
                  </a:lnTo>
                  <a:cubicBezTo>
                    <a:pt x="5634" y="1743"/>
                    <a:pt x="5678" y="1745"/>
                    <a:pt x="5709" y="1771"/>
                  </a:cubicBezTo>
                  <a:lnTo>
                    <a:pt x="5714" y="1775"/>
                  </a:lnTo>
                  <a:lnTo>
                    <a:pt x="5719" y="1779"/>
                  </a:lnTo>
                  <a:lnTo>
                    <a:pt x="5632" y="1762"/>
                  </a:lnTo>
                  <a:lnTo>
                    <a:pt x="5642" y="1759"/>
                  </a:lnTo>
                  <a:lnTo>
                    <a:pt x="5602" y="1783"/>
                  </a:lnTo>
                  <a:lnTo>
                    <a:pt x="5607" y="1778"/>
                  </a:lnTo>
                  <a:lnTo>
                    <a:pt x="5604" y="1780"/>
                  </a:lnTo>
                  <a:cubicBezTo>
                    <a:pt x="5630" y="1747"/>
                    <a:pt x="5675" y="1736"/>
                    <a:pt x="5714" y="1751"/>
                  </a:cubicBezTo>
                  <a:lnTo>
                    <a:pt x="5719" y="1753"/>
                  </a:lnTo>
                  <a:lnTo>
                    <a:pt x="5702" y="1748"/>
                  </a:lnTo>
                  <a:lnTo>
                    <a:pt x="5707" y="1749"/>
                  </a:lnTo>
                  <a:lnTo>
                    <a:pt x="5639" y="1761"/>
                  </a:lnTo>
                  <a:lnTo>
                    <a:pt x="5644" y="1758"/>
                  </a:lnTo>
                  <a:cubicBezTo>
                    <a:pt x="5648" y="1756"/>
                    <a:pt x="5653" y="1753"/>
                    <a:pt x="5658" y="1751"/>
                  </a:cubicBezTo>
                  <a:lnTo>
                    <a:pt x="5663" y="1749"/>
                  </a:lnTo>
                  <a:cubicBezTo>
                    <a:pt x="5695" y="1736"/>
                    <a:pt x="5731" y="1742"/>
                    <a:pt x="5758" y="1764"/>
                  </a:cubicBezTo>
                  <a:lnTo>
                    <a:pt x="5763" y="1768"/>
                  </a:lnTo>
                  <a:lnTo>
                    <a:pt x="5768" y="1772"/>
                  </a:lnTo>
                  <a:lnTo>
                    <a:pt x="5635" y="1785"/>
                  </a:lnTo>
                  <a:lnTo>
                    <a:pt x="5640" y="1779"/>
                  </a:lnTo>
                  <a:lnTo>
                    <a:pt x="5638" y="1781"/>
                  </a:lnTo>
                  <a:cubicBezTo>
                    <a:pt x="5648" y="1765"/>
                    <a:pt x="5664" y="1753"/>
                    <a:pt x="5682" y="1745"/>
                  </a:cubicBezTo>
                  <a:lnTo>
                    <a:pt x="5692" y="1741"/>
                  </a:lnTo>
                  <a:cubicBezTo>
                    <a:pt x="5709" y="1734"/>
                    <a:pt x="5728" y="1733"/>
                    <a:pt x="5746" y="1736"/>
                  </a:cubicBezTo>
                  <a:lnTo>
                    <a:pt x="5756" y="1738"/>
                  </a:lnTo>
                  <a:cubicBezTo>
                    <a:pt x="5767" y="1740"/>
                    <a:pt x="5777" y="1744"/>
                    <a:pt x="5787" y="1750"/>
                  </a:cubicBezTo>
                  <a:lnTo>
                    <a:pt x="5792" y="1753"/>
                  </a:lnTo>
                  <a:lnTo>
                    <a:pt x="5778" y="1746"/>
                  </a:lnTo>
                  <a:lnTo>
                    <a:pt x="5783" y="1748"/>
                  </a:lnTo>
                  <a:lnTo>
                    <a:pt x="5680" y="1770"/>
                  </a:lnTo>
                  <a:lnTo>
                    <a:pt x="5685" y="1765"/>
                  </a:lnTo>
                  <a:cubicBezTo>
                    <a:pt x="5688" y="1761"/>
                    <a:pt x="5691" y="1758"/>
                    <a:pt x="5695" y="1756"/>
                  </a:cubicBezTo>
                  <a:lnTo>
                    <a:pt x="5699" y="1753"/>
                  </a:lnTo>
                  <a:cubicBezTo>
                    <a:pt x="5740" y="1722"/>
                    <a:pt x="5797" y="1729"/>
                    <a:pt x="5830" y="1768"/>
                  </a:cubicBezTo>
                  <a:lnTo>
                    <a:pt x="5835" y="1774"/>
                  </a:lnTo>
                  <a:lnTo>
                    <a:pt x="5834" y="1773"/>
                  </a:lnTo>
                  <a:lnTo>
                    <a:pt x="5706" y="1766"/>
                  </a:lnTo>
                  <a:lnTo>
                    <a:pt x="5711" y="1762"/>
                  </a:lnTo>
                  <a:lnTo>
                    <a:pt x="5698" y="1775"/>
                  </a:lnTo>
                  <a:lnTo>
                    <a:pt x="5703" y="1769"/>
                  </a:lnTo>
                  <a:cubicBezTo>
                    <a:pt x="5721" y="1747"/>
                    <a:pt x="5748" y="1734"/>
                    <a:pt x="5776" y="1734"/>
                  </a:cubicBezTo>
                  <a:lnTo>
                    <a:pt x="5786" y="1734"/>
                  </a:lnTo>
                  <a:cubicBezTo>
                    <a:pt x="5797" y="1734"/>
                    <a:pt x="5807" y="1736"/>
                    <a:pt x="5817" y="1739"/>
                  </a:cubicBezTo>
                  <a:lnTo>
                    <a:pt x="5826" y="1742"/>
                  </a:lnTo>
                  <a:cubicBezTo>
                    <a:pt x="5845" y="1749"/>
                    <a:pt x="5862" y="1761"/>
                    <a:pt x="5874" y="1778"/>
                  </a:cubicBezTo>
                  <a:lnTo>
                    <a:pt x="5879" y="1785"/>
                  </a:lnTo>
                  <a:lnTo>
                    <a:pt x="5860" y="1766"/>
                  </a:lnTo>
                  <a:lnTo>
                    <a:pt x="5865" y="1770"/>
                  </a:lnTo>
                  <a:lnTo>
                    <a:pt x="5745" y="1770"/>
                  </a:lnTo>
                  <a:lnTo>
                    <a:pt x="5750" y="1766"/>
                  </a:lnTo>
                  <a:lnTo>
                    <a:pt x="5748" y="1768"/>
                  </a:lnTo>
                  <a:cubicBezTo>
                    <a:pt x="5777" y="1738"/>
                    <a:pt x="5821" y="1731"/>
                    <a:pt x="5858" y="1750"/>
                  </a:cubicBezTo>
                  <a:lnTo>
                    <a:pt x="5868" y="1755"/>
                  </a:lnTo>
                  <a:cubicBezTo>
                    <a:pt x="5878" y="1759"/>
                    <a:pt x="5886" y="1765"/>
                    <a:pt x="5893" y="1773"/>
                  </a:cubicBezTo>
                  <a:lnTo>
                    <a:pt x="5902" y="1782"/>
                  </a:lnTo>
                  <a:lnTo>
                    <a:pt x="5884" y="1767"/>
                  </a:lnTo>
                  <a:lnTo>
                    <a:pt x="5894" y="1773"/>
                  </a:lnTo>
                  <a:cubicBezTo>
                    <a:pt x="5902" y="1778"/>
                    <a:pt x="5909" y="1784"/>
                    <a:pt x="5916" y="1791"/>
                  </a:cubicBezTo>
                  <a:lnTo>
                    <a:pt x="5926" y="1802"/>
                  </a:lnTo>
                  <a:cubicBezTo>
                    <a:pt x="5929" y="1806"/>
                    <a:pt x="5933" y="1811"/>
                    <a:pt x="5936" y="1816"/>
                  </a:cubicBezTo>
                  <a:lnTo>
                    <a:pt x="5941" y="1824"/>
                  </a:lnTo>
                  <a:lnTo>
                    <a:pt x="5946" y="1832"/>
                  </a:lnTo>
                  <a:lnTo>
                    <a:pt x="5923" y="1807"/>
                  </a:lnTo>
                  <a:lnTo>
                    <a:pt x="5932" y="1814"/>
                  </a:lnTo>
                  <a:lnTo>
                    <a:pt x="5951" y="1832"/>
                  </a:lnTo>
                  <a:lnTo>
                    <a:pt x="5919" y="1810"/>
                  </a:lnTo>
                  <a:lnTo>
                    <a:pt x="5929" y="1814"/>
                  </a:lnTo>
                  <a:lnTo>
                    <a:pt x="5931" y="1815"/>
                  </a:lnTo>
                  <a:cubicBezTo>
                    <a:pt x="5955" y="1822"/>
                    <a:pt x="5975" y="1838"/>
                    <a:pt x="5987" y="1860"/>
                  </a:cubicBezTo>
                  <a:lnTo>
                    <a:pt x="5992" y="1869"/>
                  </a:lnTo>
                  <a:lnTo>
                    <a:pt x="5996" y="1875"/>
                  </a:lnTo>
                  <a:lnTo>
                    <a:pt x="5877" y="1833"/>
                  </a:lnTo>
                  <a:lnTo>
                    <a:pt x="5882" y="1831"/>
                  </a:lnTo>
                  <a:lnTo>
                    <a:pt x="5850" y="1853"/>
                  </a:lnTo>
                  <a:lnTo>
                    <a:pt x="5855" y="1848"/>
                  </a:lnTo>
                  <a:cubicBezTo>
                    <a:pt x="5884" y="1818"/>
                    <a:pt x="5928" y="1811"/>
                    <a:pt x="5965" y="1830"/>
                  </a:cubicBezTo>
                  <a:lnTo>
                    <a:pt x="5975" y="1835"/>
                  </a:lnTo>
                  <a:cubicBezTo>
                    <a:pt x="5987" y="1841"/>
                    <a:pt x="5998" y="1849"/>
                    <a:pt x="6006" y="1859"/>
                  </a:cubicBezTo>
                  <a:lnTo>
                    <a:pt x="6011" y="1865"/>
                  </a:lnTo>
                  <a:lnTo>
                    <a:pt x="6016" y="1871"/>
                  </a:lnTo>
                  <a:lnTo>
                    <a:pt x="5952" y="1837"/>
                  </a:lnTo>
                  <a:lnTo>
                    <a:pt x="5962" y="1838"/>
                  </a:lnTo>
                  <a:lnTo>
                    <a:pt x="5972" y="1839"/>
                  </a:lnTo>
                  <a:lnTo>
                    <a:pt x="5971" y="1838"/>
                  </a:lnTo>
                  <a:cubicBezTo>
                    <a:pt x="5989" y="1838"/>
                    <a:pt x="6006" y="1843"/>
                    <a:pt x="6021" y="1852"/>
                  </a:cubicBezTo>
                  <a:lnTo>
                    <a:pt x="6031" y="1858"/>
                  </a:lnTo>
                  <a:lnTo>
                    <a:pt x="6041" y="1864"/>
                  </a:lnTo>
                  <a:lnTo>
                    <a:pt x="5931" y="1872"/>
                  </a:lnTo>
                  <a:lnTo>
                    <a:pt x="5936" y="1868"/>
                  </a:lnTo>
                  <a:lnTo>
                    <a:pt x="5933" y="1871"/>
                  </a:lnTo>
                  <a:cubicBezTo>
                    <a:pt x="5958" y="1846"/>
                    <a:pt x="5994" y="1836"/>
                    <a:pt x="6028" y="1847"/>
                  </a:cubicBezTo>
                  <a:lnTo>
                    <a:pt x="6038" y="1850"/>
                  </a:lnTo>
                  <a:lnTo>
                    <a:pt x="6010" y="1845"/>
                  </a:lnTo>
                  <a:lnTo>
                    <a:pt x="6020" y="1845"/>
                  </a:lnTo>
                  <a:cubicBezTo>
                    <a:pt x="6042" y="1845"/>
                    <a:pt x="6063" y="1853"/>
                    <a:pt x="6080" y="1867"/>
                  </a:cubicBezTo>
                  <a:lnTo>
                    <a:pt x="6085" y="1871"/>
                  </a:lnTo>
                  <a:lnTo>
                    <a:pt x="6080" y="1866"/>
                  </a:lnTo>
                  <a:lnTo>
                    <a:pt x="5963" y="1881"/>
                  </a:lnTo>
                  <a:lnTo>
                    <a:pt x="5968" y="1876"/>
                  </a:lnTo>
                  <a:lnTo>
                    <a:pt x="5965" y="1878"/>
                  </a:lnTo>
                  <a:cubicBezTo>
                    <a:pt x="5983" y="1856"/>
                    <a:pt x="6010" y="1842"/>
                    <a:pt x="6039" y="1842"/>
                  </a:cubicBezTo>
                  <a:lnTo>
                    <a:pt x="6044" y="1842"/>
                  </a:lnTo>
                  <a:cubicBezTo>
                    <a:pt x="6057" y="1842"/>
                    <a:pt x="6069" y="1845"/>
                    <a:pt x="6080" y="1849"/>
                  </a:cubicBezTo>
                  <a:lnTo>
                    <a:pt x="6085" y="1851"/>
                  </a:lnTo>
                  <a:lnTo>
                    <a:pt x="6040" y="1845"/>
                  </a:lnTo>
                  <a:lnTo>
                    <a:pt x="6050" y="1844"/>
                  </a:lnTo>
                  <a:cubicBezTo>
                    <a:pt x="6070" y="1842"/>
                    <a:pt x="6091" y="1847"/>
                    <a:pt x="6109" y="1857"/>
                  </a:cubicBezTo>
                  <a:lnTo>
                    <a:pt x="6114" y="1860"/>
                  </a:lnTo>
                  <a:lnTo>
                    <a:pt x="6119" y="1863"/>
                  </a:lnTo>
                  <a:lnTo>
                    <a:pt x="6049" y="1852"/>
                  </a:lnTo>
                  <a:lnTo>
                    <a:pt x="6058" y="1850"/>
                  </a:lnTo>
                  <a:cubicBezTo>
                    <a:pt x="6068" y="1848"/>
                    <a:pt x="6078" y="1847"/>
                    <a:pt x="6088" y="1848"/>
                  </a:cubicBezTo>
                  <a:lnTo>
                    <a:pt x="6098" y="1849"/>
                  </a:lnTo>
                  <a:lnTo>
                    <a:pt x="6070" y="1850"/>
                  </a:lnTo>
                  <a:lnTo>
                    <a:pt x="6080" y="1848"/>
                  </a:lnTo>
                  <a:cubicBezTo>
                    <a:pt x="6086" y="1847"/>
                    <a:pt x="6092" y="1846"/>
                    <a:pt x="6098" y="1846"/>
                  </a:cubicBezTo>
                  <a:lnTo>
                    <a:pt x="6108" y="1846"/>
                  </a:lnTo>
                  <a:lnTo>
                    <a:pt x="6055" y="1863"/>
                  </a:lnTo>
                  <a:lnTo>
                    <a:pt x="6064" y="1857"/>
                  </a:lnTo>
                  <a:lnTo>
                    <a:pt x="6036" y="1886"/>
                  </a:lnTo>
                  <a:lnTo>
                    <a:pt x="6041" y="1878"/>
                  </a:lnTo>
                  <a:lnTo>
                    <a:pt x="6054" y="1861"/>
                  </a:lnTo>
                  <a:cubicBezTo>
                    <a:pt x="6080" y="1829"/>
                    <a:pt x="6125" y="1818"/>
                    <a:pt x="6163" y="1833"/>
                  </a:cubicBezTo>
                  <a:lnTo>
                    <a:pt x="6168" y="1835"/>
                  </a:lnTo>
                  <a:cubicBezTo>
                    <a:pt x="6177" y="1839"/>
                    <a:pt x="6185" y="1844"/>
                    <a:pt x="6192" y="1850"/>
                  </a:cubicBezTo>
                  <a:lnTo>
                    <a:pt x="6197" y="1854"/>
                  </a:lnTo>
                  <a:lnTo>
                    <a:pt x="6088" y="1846"/>
                  </a:lnTo>
                  <a:lnTo>
                    <a:pt x="6093" y="1843"/>
                  </a:lnTo>
                  <a:lnTo>
                    <a:pt x="6087" y="1847"/>
                  </a:lnTo>
                  <a:lnTo>
                    <a:pt x="6098" y="1839"/>
                  </a:lnTo>
                  <a:cubicBezTo>
                    <a:pt x="6129" y="1814"/>
                    <a:pt x="6172" y="1812"/>
                    <a:pt x="6206" y="1832"/>
                  </a:cubicBezTo>
                  <a:lnTo>
                    <a:pt x="6211" y="1835"/>
                  </a:lnTo>
                  <a:lnTo>
                    <a:pt x="6180" y="1823"/>
                  </a:lnTo>
                  <a:lnTo>
                    <a:pt x="6185" y="1824"/>
                  </a:lnTo>
                  <a:lnTo>
                    <a:pt x="6093" y="1857"/>
                  </a:lnTo>
                  <a:lnTo>
                    <a:pt x="6098" y="1851"/>
                  </a:lnTo>
                  <a:lnTo>
                    <a:pt x="6098" y="1850"/>
                  </a:lnTo>
                  <a:cubicBezTo>
                    <a:pt x="6124" y="1814"/>
                    <a:pt x="6171" y="1800"/>
                    <a:pt x="6212" y="1816"/>
                  </a:cubicBezTo>
                  <a:lnTo>
                    <a:pt x="6217" y="1818"/>
                  </a:lnTo>
                  <a:cubicBezTo>
                    <a:pt x="6226" y="1822"/>
                    <a:pt x="6234" y="1827"/>
                    <a:pt x="6241" y="1833"/>
                  </a:cubicBezTo>
                  <a:lnTo>
                    <a:pt x="6246" y="1837"/>
                  </a:lnTo>
                  <a:lnTo>
                    <a:pt x="6197" y="1816"/>
                  </a:lnTo>
                  <a:lnTo>
                    <a:pt x="6206" y="1817"/>
                  </a:lnTo>
                  <a:lnTo>
                    <a:pt x="6215" y="1818"/>
                  </a:lnTo>
                  <a:lnTo>
                    <a:pt x="6187" y="1819"/>
                  </a:lnTo>
                  <a:lnTo>
                    <a:pt x="6192" y="1818"/>
                  </a:lnTo>
                  <a:cubicBezTo>
                    <a:pt x="6198" y="1817"/>
                    <a:pt x="6204" y="1816"/>
                    <a:pt x="6210" y="1816"/>
                  </a:cubicBezTo>
                  <a:lnTo>
                    <a:pt x="6215" y="1816"/>
                  </a:lnTo>
                  <a:cubicBezTo>
                    <a:pt x="6244" y="1816"/>
                    <a:pt x="6271" y="1829"/>
                    <a:pt x="6289" y="1851"/>
                  </a:cubicBezTo>
                  <a:lnTo>
                    <a:pt x="6294" y="1857"/>
                  </a:lnTo>
                  <a:lnTo>
                    <a:pt x="6270" y="1836"/>
                  </a:lnTo>
                  <a:lnTo>
                    <a:pt x="6275" y="1839"/>
                  </a:lnTo>
                  <a:lnTo>
                    <a:pt x="6138" y="1882"/>
                  </a:lnTo>
                  <a:lnTo>
                    <a:pt x="6143" y="1871"/>
                  </a:lnTo>
                  <a:lnTo>
                    <a:pt x="6147" y="1862"/>
                  </a:lnTo>
                  <a:cubicBezTo>
                    <a:pt x="6158" y="1836"/>
                    <a:pt x="6179" y="1816"/>
                    <a:pt x="6205" y="1807"/>
                  </a:cubicBezTo>
                  <a:lnTo>
                    <a:pt x="6214" y="1804"/>
                  </a:lnTo>
                  <a:cubicBezTo>
                    <a:pt x="6249" y="1793"/>
                    <a:pt x="6287" y="1802"/>
                    <a:pt x="6312" y="1828"/>
                  </a:cubicBezTo>
                  <a:lnTo>
                    <a:pt x="6317" y="1833"/>
                  </a:lnTo>
                  <a:lnTo>
                    <a:pt x="6314" y="1830"/>
                  </a:lnTo>
                  <a:lnTo>
                    <a:pt x="6205" y="1822"/>
                  </a:lnTo>
                  <a:lnTo>
                    <a:pt x="6210" y="1819"/>
                  </a:lnTo>
                  <a:lnTo>
                    <a:pt x="6204" y="1823"/>
                  </a:lnTo>
                  <a:cubicBezTo>
                    <a:pt x="6236" y="1797"/>
                    <a:pt x="6279" y="1795"/>
                    <a:pt x="6314" y="1815"/>
                  </a:cubicBezTo>
                  <a:lnTo>
                    <a:pt x="6319" y="1818"/>
                  </a:lnTo>
                  <a:cubicBezTo>
                    <a:pt x="6326" y="1822"/>
                    <a:pt x="6332" y="1827"/>
                    <a:pt x="6337" y="1833"/>
                  </a:cubicBezTo>
                  <a:lnTo>
                    <a:pt x="6342" y="1838"/>
                  </a:lnTo>
                  <a:lnTo>
                    <a:pt x="6353" y="1850"/>
                  </a:lnTo>
                  <a:lnTo>
                    <a:pt x="6322" y="1826"/>
                  </a:lnTo>
                  <a:lnTo>
                    <a:pt x="6326" y="1828"/>
                  </a:lnTo>
                  <a:lnTo>
                    <a:pt x="6200" y="1867"/>
                  </a:lnTo>
                  <a:lnTo>
                    <a:pt x="6205" y="1858"/>
                  </a:lnTo>
                  <a:lnTo>
                    <a:pt x="6210" y="1849"/>
                  </a:lnTo>
                  <a:cubicBezTo>
                    <a:pt x="6233" y="1807"/>
                    <a:pt x="6284" y="1788"/>
                    <a:pt x="6329" y="1806"/>
                  </a:cubicBezTo>
                  <a:lnTo>
                    <a:pt x="6334" y="1808"/>
                  </a:lnTo>
                  <a:cubicBezTo>
                    <a:pt x="6346" y="1813"/>
                    <a:pt x="6357" y="1820"/>
                    <a:pt x="6366" y="1830"/>
                  </a:cubicBezTo>
                  <a:lnTo>
                    <a:pt x="6371" y="1835"/>
                  </a:lnTo>
                  <a:lnTo>
                    <a:pt x="6268" y="1813"/>
                  </a:lnTo>
                  <a:lnTo>
                    <a:pt x="6273" y="1811"/>
                  </a:lnTo>
                  <a:lnTo>
                    <a:pt x="6278" y="1809"/>
                  </a:lnTo>
                  <a:cubicBezTo>
                    <a:pt x="6313" y="1795"/>
                    <a:pt x="6354" y="1803"/>
                    <a:pt x="6381" y="1831"/>
                  </a:cubicBezTo>
                  <a:lnTo>
                    <a:pt x="6386" y="1836"/>
                  </a:lnTo>
                  <a:lnTo>
                    <a:pt x="6390" y="1840"/>
                  </a:lnTo>
                  <a:lnTo>
                    <a:pt x="6287" y="1818"/>
                  </a:lnTo>
                  <a:lnTo>
                    <a:pt x="6292" y="1816"/>
                  </a:lnTo>
                  <a:lnTo>
                    <a:pt x="6278" y="1823"/>
                  </a:lnTo>
                  <a:lnTo>
                    <a:pt x="6283" y="1820"/>
                  </a:lnTo>
                  <a:cubicBezTo>
                    <a:pt x="6309" y="1805"/>
                    <a:pt x="6340" y="1802"/>
                    <a:pt x="6368" y="1813"/>
                  </a:cubicBezTo>
                  <a:lnTo>
                    <a:pt x="6378" y="1817"/>
                  </a:lnTo>
                  <a:cubicBezTo>
                    <a:pt x="6387" y="1821"/>
                    <a:pt x="6395" y="1826"/>
                    <a:pt x="6402" y="1832"/>
                  </a:cubicBezTo>
                  <a:lnTo>
                    <a:pt x="6407" y="1836"/>
                  </a:lnTo>
                  <a:lnTo>
                    <a:pt x="6402" y="1831"/>
                  </a:lnTo>
                  <a:lnTo>
                    <a:pt x="6317" y="1824"/>
                  </a:lnTo>
                  <a:lnTo>
                    <a:pt x="6322" y="1822"/>
                  </a:lnTo>
                  <a:lnTo>
                    <a:pt x="6319" y="1824"/>
                  </a:lnTo>
                  <a:cubicBezTo>
                    <a:pt x="6346" y="1810"/>
                    <a:pt x="6377" y="1810"/>
                    <a:pt x="6404" y="1824"/>
                  </a:cubicBezTo>
                  <a:lnTo>
                    <a:pt x="6414" y="1829"/>
                  </a:lnTo>
                  <a:cubicBezTo>
                    <a:pt x="6426" y="1835"/>
                    <a:pt x="6437" y="1843"/>
                    <a:pt x="6445" y="1853"/>
                  </a:cubicBezTo>
                  <a:lnTo>
                    <a:pt x="6450" y="1859"/>
                  </a:lnTo>
                  <a:lnTo>
                    <a:pt x="6426" y="1838"/>
                  </a:lnTo>
                  <a:lnTo>
                    <a:pt x="6431" y="1841"/>
                  </a:lnTo>
                  <a:lnTo>
                    <a:pt x="6298" y="1877"/>
                  </a:lnTo>
                  <a:lnTo>
                    <a:pt x="6303" y="1868"/>
                  </a:lnTo>
                  <a:lnTo>
                    <a:pt x="6313" y="1852"/>
                  </a:lnTo>
                  <a:cubicBezTo>
                    <a:pt x="6331" y="1826"/>
                    <a:pt x="6360" y="1811"/>
                    <a:pt x="6391" y="1811"/>
                  </a:cubicBezTo>
                  <a:cubicBezTo>
                    <a:pt x="6422" y="1811"/>
                    <a:pt x="6452" y="1826"/>
                    <a:pt x="6470" y="1852"/>
                  </a:cubicBezTo>
                  <a:lnTo>
                    <a:pt x="6475" y="1859"/>
                  </a:lnTo>
                  <a:cubicBezTo>
                    <a:pt x="6479" y="1865"/>
                    <a:pt x="6483" y="1872"/>
                    <a:pt x="6486" y="1879"/>
                  </a:cubicBezTo>
                  <a:lnTo>
                    <a:pt x="6490" y="1889"/>
                  </a:lnTo>
                  <a:lnTo>
                    <a:pt x="6419" y="1830"/>
                  </a:lnTo>
                  <a:lnTo>
                    <a:pt x="6429" y="1832"/>
                  </a:lnTo>
                  <a:lnTo>
                    <a:pt x="6383" y="1835"/>
                  </a:lnTo>
                  <a:lnTo>
                    <a:pt x="6393" y="1832"/>
                  </a:lnTo>
                  <a:lnTo>
                    <a:pt x="6353" y="1856"/>
                  </a:lnTo>
                  <a:lnTo>
                    <a:pt x="6358" y="1851"/>
                  </a:lnTo>
                  <a:lnTo>
                    <a:pt x="6370" y="1840"/>
                  </a:lnTo>
                  <a:cubicBezTo>
                    <a:pt x="6406" y="1811"/>
                    <a:pt x="6455" y="1811"/>
                    <a:pt x="6490" y="1840"/>
                  </a:cubicBezTo>
                  <a:lnTo>
                    <a:pt x="6495" y="1844"/>
                  </a:lnTo>
                  <a:lnTo>
                    <a:pt x="6507" y="1855"/>
                  </a:lnTo>
                  <a:lnTo>
                    <a:pt x="6449" y="1827"/>
                  </a:lnTo>
                  <a:lnTo>
                    <a:pt x="6459" y="1828"/>
                  </a:lnTo>
                  <a:lnTo>
                    <a:pt x="6469" y="1829"/>
                  </a:lnTo>
                  <a:lnTo>
                    <a:pt x="6424" y="1835"/>
                  </a:lnTo>
                  <a:lnTo>
                    <a:pt x="6434" y="1831"/>
                  </a:lnTo>
                  <a:lnTo>
                    <a:pt x="6420" y="1838"/>
                  </a:lnTo>
                  <a:lnTo>
                    <a:pt x="6425" y="1835"/>
                  </a:lnTo>
                  <a:cubicBezTo>
                    <a:pt x="6433" y="1830"/>
                    <a:pt x="6442" y="1827"/>
                    <a:pt x="6451" y="1824"/>
                  </a:cubicBezTo>
                  <a:lnTo>
                    <a:pt x="6455" y="1823"/>
                  </a:lnTo>
                  <a:cubicBezTo>
                    <a:pt x="6480" y="1817"/>
                    <a:pt x="6506" y="1821"/>
                    <a:pt x="6528" y="1834"/>
                  </a:cubicBezTo>
                  <a:lnTo>
                    <a:pt x="6538" y="1840"/>
                  </a:lnTo>
                  <a:cubicBezTo>
                    <a:pt x="6547" y="1846"/>
                    <a:pt x="6555" y="1853"/>
                    <a:pt x="6562" y="1861"/>
                  </a:cubicBezTo>
                  <a:lnTo>
                    <a:pt x="6567" y="1867"/>
                  </a:lnTo>
                  <a:lnTo>
                    <a:pt x="6566" y="1866"/>
                  </a:lnTo>
                  <a:lnTo>
                    <a:pt x="6449" y="1851"/>
                  </a:lnTo>
                  <a:lnTo>
                    <a:pt x="6454" y="1848"/>
                  </a:lnTo>
                  <a:lnTo>
                    <a:pt x="6448" y="1852"/>
                  </a:lnTo>
                  <a:cubicBezTo>
                    <a:pt x="6456" y="1846"/>
                    <a:pt x="6464" y="1841"/>
                    <a:pt x="6473" y="1837"/>
                  </a:cubicBezTo>
                  <a:lnTo>
                    <a:pt x="6483" y="1833"/>
                  </a:lnTo>
                  <a:cubicBezTo>
                    <a:pt x="6515" y="1820"/>
                    <a:pt x="6551" y="1826"/>
                    <a:pt x="6578" y="1848"/>
                  </a:cubicBezTo>
                  <a:lnTo>
                    <a:pt x="6583" y="1852"/>
                  </a:lnTo>
                  <a:cubicBezTo>
                    <a:pt x="6591" y="1858"/>
                    <a:pt x="6598" y="1865"/>
                    <a:pt x="6603" y="1873"/>
                  </a:cubicBezTo>
                  <a:lnTo>
                    <a:pt x="6607" y="1879"/>
                  </a:lnTo>
                  <a:lnTo>
                    <a:pt x="6599" y="1868"/>
                  </a:lnTo>
                  <a:lnTo>
                    <a:pt x="6609" y="1879"/>
                  </a:lnTo>
                  <a:cubicBezTo>
                    <a:pt x="6613" y="1884"/>
                    <a:pt x="6617" y="1889"/>
                    <a:pt x="6620" y="1895"/>
                  </a:cubicBezTo>
                  <a:lnTo>
                    <a:pt x="6630" y="1912"/>
                  </a:lnTo>
                  <a:lnTo>
                    <a:pt x="6615" y="1893"/>
                  </a:lnTo>
                  <a:lnTo>
                    <a:pt x="6620" y="1898"/>
                  </a:lnTo>
                  <a:lnTo>
                    <a:pt x="6625" y="1903"/>
                  </a:lnTo>
                  <a:cubicBezTo>
                    <a:pt x="6634" y="1911"/>
                    <a:pt x="6641" y="1922"/>
                    <a:pt x="6646" y="1934"/>
                  </a:cubicBezTo>
                  <a:lnTo>
                    <a:pt x="6651" y="1946"/>
                  </a:lnTo>
                  <a:lnTo>
                    <a:pt x="6658" y="1964"/>
                  </a:lnTo>
                  <a:lnTo>
                    <a:pt x="6645" y="1939"/>
                  </a:lnTo>
                  <a:lnTo>
                    <a:pt x="6655" y="1953"/>
                  </a:lnTo>
                  <a:lnTo>
                    <a:pt x="6626" y="1926"/>
                  </a:lnTo>
                  <a:lnTo>
                    <a:pt x="6631" y="1929"/>
                  </a:lnTo>
                  <a:lnTo>
                    <a:pt x="6646" y="1941"/>
                  </a:lnTo>
                  <a:cubicBezTo>
                    <a:pt x="6656" y="1948"/>
                    <a:pt x="6664" y="1958"/>
                    <a:pt x="6670" y="1969"/>
                  </a:cubicBezTo>
                  <a:lnTo>
                    <a:pt x="6675" y="1978"/>
                  </a:lnTo>
                  <a:lnTo>
                    <a:pt x="6682" y="1992"/>
                  </a:lnTo>
                  <a:cubicBezTo>
                    <a:pt x="6706" y="2039"/>
                    <a:pt x="6687" y="2097"/>
                    <a:pt x="6639" y="2120"/>
                  </a:cubicBezTo>
                  <a:cubicBezTo>
                    <a:pt x="6592" y="2144"/>
                    <a:pt x="6534" y="2125"/>
                    <a:pt x="6511" y="2077"/>
                  </a:cubicBezTo>
                  <a:lnTo>
                    <a:pt x="6508" y="2071"/>
                  </a:lnTo>
                  <a:lnTo>
                    <a:pt x="6503" y="2062"/>
                  </a:lnTo>
                  <a:lnTo>
                    <a:pt x="6526" y="2090"/>
                  </a:lnTo>
                  <a:lnTo>
                    <a:pt x="6532" y="2094"/>
                  </a:lnTo>
                  <a:lnTo>
                    <a:pt x="6527" y="2091"/>
                  </a:lnTo>
                  <a:cubicBezTo>
                    <a:pt x="6516" y="2084"/>
                    <a:pt x="6506" y="2075"/>
                    <a:pt x="6498" y="2064"/>
                  </a:cubicBezTo>
                  <a:lnTo>
                    <a:pt x="6488" y="2050"/>
                  </a:lnTo>
                  <a:cubicBezTo>
                    <a:pt x="6483" y="2042"/>
                    <a:pt x="6478" y="2034"/>
                    <a:pt x="6475" y="2025"/>
                  </a:cubicBezTo>
                  <a:lnTo>
                    <a:pt x="6474" y="2019"/>
                  </a:lnTo>
                  <a:lnTo>
                    <a:pt x="6469" y="2007"/>
                  </a:lnTo>
                  <a:lnTo>
                    <a:pt x="6490" y="2038"/>
                  </a:lnTo>
                  <a:lnTo>
                    <a:pt x="6485" y="2033"/>
                  </a:lnTo>
                  <a:lnTo>
                    <a:pt x="6480" y="2028"/>
                  </a:lnTo>
                  <a:cubicBezTo>
                    <a:pt x="6474" y="2023"/>
                    <a:pt x="6469" y="2016"/>
                    <a:pt x="6465" y="2009"/>
                  </a:cubicBezTo>
                  <a:lnTo>
                    <a:pt x="6455" y="1992"/>
                  </a:lnTo>
                  <a:lnTo>
                    <a:pt x="6466" y="2008"/>
                  </a:lnTo>
                  <a:lnTo>
                    <a:pt x="6456" y="1997"/>
                  </a:lnTo>
                  <a:cubicBezTo>
                    <a:pt x="6453" y="1993"/>
                    <a:pt x="6450" y="1990"/>
                    <a:pt x="6448" y="1986"/>
                  </a:cubicBezTo>
                  <a:lnTo>
                    <a:pt x="6444" y="1980"/>
                  </a:lnTo>
                  <a:lnTo>
                    <a:pt x="6463" y="2001"/>
                  </a:lnTo>
                  <a:lnTo>
                    <a:pt x="6458" y="1997"/>
                  </a:lnTo>
                  <a:lnTo>
                    <a:pt x="6554" y="2012"/>
                  </a:lnTo>
                  <a:lnTo>
                    <a:pt x="6544" y="2016"/>
                  </a:lnTo>
                  <a:lnTo>
                    <a:pt x="6568" y="2001"/>
                  </a:lnTo>
                  <a:lnTo>
                    <a:pt x="6553" y="2013"/>
                  </a:lnTo>
                  <a:lnTo>
                    <a:pt x="6548" y="2016"/>
                  </a:lnTo>
                  <a:cubicBezTo>
                    <a:pt x="6510" y="2038"/>
                    <a:pt x="6462" y="2032"/>
                    <a:pt x="6431" y="2001"/>
                  </a:cubicBezTo>
                  <a:lnTo>
                    <a:pt x="6420" y="1990"/>
                  </a:lnTo>
                  <a:lnTo>
                    <a:pt x="6415" y="1984"/>
                  </a:lnTo>
                  <a:lnTo>
                    <a:pt x="6439" y="2005"/>
                  </a:lnTo>
                  <a:lnTo>
                    <a:pt x="6429" y="1999"/>
                  </a:lnTo>
                  <a:lnTo>
                    <a:pt x="6502" y="2010"/>
                  </a:lnTo>
                  <a:lnTo>
                    <a:pt x="6498" y="2011"/>
                  </a:lnTo>
                  <a:lnTo>
                    <a:pt x="6524" y="2000"/>
                  </a:lnTo>
                  <a:lnTo>
                    <a:pt x="6519" y="2003"/>
                  </a:lnTo>
                  <a:cubicBezTo>
                    <a:pt x="6514" y="2005"/>
                    <a:pt x="6510" y="2008"/>
                    <a:pt x="6505" y="2010"/>
                  </a:cubicBezTo>
                  <a:lnTo>
                    <a:pt x="6495" y="2014"/>
                  </a:lnTo>
                  <a:cubicBezTo>
                    <a:pt x="6481" y="2019"/>
                    <a:pt x="6465" y="2022"/>
                    <a:pt x="6450" y="2020"/>
                  </a:cubicBezTo>
                  <a:lnTo>
                    <a:pt x="6440" y="2019"/>
                  </a:lnTo>
                  <a:lnTo>
                    <a:pt x="6430" y="2018"/>
                  </a:lnTo>
                  <a:cubicBezTo>
                    <a:pt x="6408" y="2016"/>
                    <a:pt x="6387" y="2006"/>
                    <a:pt x="6372" y="1990"/>
                  </a:cubicBezTo>
                  <a:lnTo>
                    <a:pt x="6375" y="1993"/>
                  </a:lnTo>
                  <a:lnTo>
                    <a:pt x="6370" y="1989"/>
                  </a:lnTo>
                  <a:lnTo>
                    <a:pt x="6490" y="1989"/>
                  </a:lnTo>
                  <a:lnTo>
                    <a:pt x="6493" y="1986"/>
                  </a:lnTo>
                  <a:lnTo>
                    <a:pt x="6488" y="1991"/>
                  </a:lnTo>
                  <a:cubicBezTo>
                    <a:pt x="6477" y="2003"/>
                    <a:pt x="6463" y="2011"/>
                    <a:pt x="6448" y="2015"/>
                  </a:cubicBezTo>
                  <a:lnTo>
                    <a:pt x="6438" y="2018"/>
                  </a:lnTo>
                  <a:cubicBezTo>
                    <a:pt x="6423" y="2023"/>
                    <a:pt x="6407" y="2024"/>
                    <a:pt x="6392" y="2021"/>
                  </a:cubicBezTo>
                  <a:lnTo>
                    <a:pt x="6382" y="2019"/>
                  </a:lnTo>
                  <a:cubicBezTo>
                    <a:pt x="6350" y="2012"/>
                    <a:pt x="6323" y="1990"/>
                    <a:pt x="6311" y="1960"/>
                  </a:cubicBezTo>
                  <a:lnTo>
                    <a:pt x="6307" y="1950"/>
                  </a:lnTo>
                  <a:lnTo>
                    <a:pt x="6318" y="1970"/>
                  </a:lnTo>
                  <a:lnTo>
                    <a:pt x="6313" y="1963"/>
                  </a:lnTo>
                  <a:lnTo>
                    <a:pt x="6470" y="1963"/>
                  </a:lnTo>
                  <a:lnTo>
                    <a:pt x="6470" y="1961"/>
                  </a:lnTo>
                  <a:lnTo>
                    <a:pt x="6465" y="1970"/>
                  </a:lnTo>
                  <a:cubicBezTo>
                    <a:pt x="6453" y="1993"/>
                    <a:pt x="6431" y="2009"/>
                    <a:pt x="6406" y="2016"/>
                  </a:cubicBezTo>
                  <a:cubicBezTo>
                    <a:pt x="6381" y="2023"/>
                    <a:pt x="6354" y="2019"/>
                    <a:pt x="6332" y="2006"/>
                  </a:cubicBezTo>
                  <a:lnTo>
                    <a:pt x="6327" y="2003"/>
                  </a:lnTo>
                  <a:cubicBezTo>
                    <a:pt x="6318" y="1997"/>
                    <a:pt x="6310" y="1990"/>
                    <a:pt x="6303" y="1982"/>
                  </a:cubicBezTo>
                  <a:lnTo>
                    <a:pt x="6298" y="1976"/>
                  </a:lnTo>
                  <a:lnTo>
                    <a:pt x="6329" y="2000"/>
                  </a:lnTo>
                  <a:lnTo>
                    <a:pt x="6319" y="1995"/>
                  </a:lnTo>
                  <a:lnTo>
                    <a:pt x="6404" y="1995"/>
                  </a:lnTo>
                  <a:lnTo>
                    <a:pt x="6393" y="2001"/>
                  </a:lnTo>
                  <a:lnTo>
                    <a:pt x="6388" y="2003"/>
                  </a:lnTo>
                  <a:cubicBezTo>
                    <a:pt x="6360" y="2014"/>
                    <a:pt x="6329" y="2011"/>
                    <a:pt x="6303" y="1996"/>
                  </a:cubicBezTo>
                  <a:lnTo>
                    <a:pt x="6287" y="1985"/>
                  </a:lnTo>
                  <a:lnTo>
                    <a:pt x="6282" y="1981"/>
                  </a:lnTo>
                  <a:lnTo>
                    <a:pt x="6307" y="1996"/>
                  </a:lnTo>
                  <a:lnTo>
                    <a:pt x="6297" y="1992"/>
                  </a:lnTo>
                  <a:lnTo>
                    <a:pt x="6382" y="1985"/>
                  </a:lnTo>
                  <a:lnTo>
                    <a:pt x="6377" y="1988"/>
                  </a:lnTo>
                  <a:cubicBezTo>
                    <a:pt x="6372" y="1990"/>
                    <a:pt x="6368" y="1993"/>
                    <a:pt x="6363" y="1995"/>
                  </a:cubicBezTo>
                  <a:lnTo>
                    <a:pt x="6358" y="1997"/>
                  </a:lnTo>
                  <a:cubicBezTo>
                    <a:pt x="6322" y="2011"/>
                    <a:pt x="6282" y="2003"/>
                    <a:pt x="6255" y="1975"/>
                  </a:cubicBezTo>
                  <a:lnTo>
                    <a:pt x="6251" y="1971"/>
                  </a:lnTo>
                  <a:lnTo>
                    <a:pt x="6246" y="1966"/>
                  </a:lnTo>
                  <a:lnTo>
                    <a:pt x="6349" y="1988"/>
                  </a:lnTo>
                  <a:lnTo>
                    <a:pt x="6344" y="1990"/>
                  </a:lnTo>
                  <a:lnTo>
                    <a:pt x="6339" y="1992"/>
                  </a:lnTo>
                  <a:cubicBezTo>
                    <a:pt x="6303" y="2006"/>
                    <a:pt x="6263" y="1998"/>
                    <a:pt x="6236" y="1970"/>
                  </a:cubicBezTo>
                  <a:lnTo>
                    <a:pt x="6231" y="1965"/>
                  </a:lnTo>
                  <a:lnTo>
                    <a:pt x="6263" y="1987"/>
                  </a:lnTo>
                  <a:lnTo>
                    <a:pt x="6258" y="1985"/>
                  </a:lnTo>
                  <a:lnTo>
                    <a:pt x="6377" y="1942"/>
                  </a:lnTo>
                  <a:lnTo>
                    <a:pt x="6372" y="1951"/>
                  </a:lnTo>
                  <a:lnTo>
                    <a:pt x="6367" y="1960"/>
                  </a:lnTo>
                  <a:cubicBezTo>
                    <a:pt x="6342" y="2005"/>
                    <a:pt x="6287" y="2022"/>
                    <a:pt x="6241" y="1999"/>
                  </a:cubicBezTo>
                  <a:lnTo>
                    <a:pt x="6237" y="1997"/>
                  </a:lnTo>
                  <a:cubicBezTo>
                    <a:pt x="6225" y="1991"/>
                    <a:pt x="6214" y="1983"/>
                    <a:pt x="6206" y="1973"/>
                  </a:cubicBezTo>
                  <a:lnTo>
                    <a:pt x="6207" y="1973"/>
                  </a:lnTo>
                  <a:lnTo>
                    <a:pt x="6202" y="1968"/>
                  </a:lnTo>
                  <a:lnTo>
                    <a:pt x="6220" y="1983"/>
                  </a:lnTo>
                  <a:lnTo>
                    <a:pt x="6215" y="1980"/>
                  </a:lnTo>
                  <a:lnTo>
                    <a:pt x="6324" y="1972"/>
                  </a:lnTo>
                  <a:lnTo>
                    <a:pt x="6309" y="1984"/>
                  </a:lnTo>
                  <a:lnTo>
                    <a:pt x="6304" y="1987"/>
                  </a:lnTo>
                  <a:cubicBezTo>
                    <a:pt x="6269" y="2007"/>
                    <a:pt x="6226" y="2004"/>
                    <a:pt x="6194" y="1979"/>
                  </a:cubicBezTo>
                  <a:lnTo>
                    <a:pt x="6182" y="1968"/>
                  </a:lnTo>
                  <a:lnTo>
                    <a:pt x="6177" y="1963"/>
                  </a:lnTo>
                  <a:lnTo>
                    <a:pt x="6275" y="1987"/>
                  </a:lnTo>
                  <a:lnTo>
                    <a:pt x="6266" y="1990"/>
                  </a:lnTo>
                  <a:lnTo>
                    <a:pt x="6324" y="1935"/>
                  </a:lnTo>
                  <a:lnTo>
                    <a:pt x="6318" y="1950"/>
                  </a:lnTo>
                  <a:lnTo>
                    <a:pt x="6313" y="1961"/>
                  </a:lnTo>
                  <a:cubicBezTo>
                    <a:pt x="6302" y="1986"/>
                    <a:pt x="6280" y="2005"/>
                    <a:pt x="6254" y="2013"/>
                  </a:cubicBezTo>
                  <a:cubicBezTo>
                    <a:pt x="6228" y="2021"/>
                    <a:pt x="6200" y="2018"/>
                    <a:pt x="6176" y="2004"/>
                  </a:cubicBezTo>
                  <a:lnTo>
                    <a:pt x="6171" y="2001"/>
                  </a:lnTo>
                  <a:cubicBezTo>
                    <a:pt x="6162" y="1995"/>
                    <a:pt x="6154" y="1988"/>
                    <a:pt x="6147" y="1980"/>
                  </a:cubicBezTo>
                  <a:lnTo>
                    <a:pt x="6142" y="1974"/>
                  </a:lnTo>
                  <a:lnTo>
                    <a:pt x="6215" y="2008"/>
                  </a:lnTo>
                  <a:lnTo>
                    <a:pt x="6210" y="2008"/>
                  </a:lnTo>
                  <a:lnTo>
                    <a:pt x="6229" y="2007"/>
                  </a:lnTo>
                  <a:lnTo>
                    <a:pt x="6224" y="2008"/>
                  </a:lnTo>
                  <a:cubicBezTo>
                    <a:pt x="6215" y="2009"/>
                    <a:pt x="6205" y="2010"/>
                    <a:pt x="6196" y="2009"/>
                  </a:cubicBezTo>
                  <a:lnTo>
                    <a:pt x="6185" y="2008"/>
                  </a:lnTo>
                  <a:lnTo>
                    <a:pt x="6176" y="2007"/>
                  </a:lnTo>
                  <a:cubicBezTo>
                    <a:pt x="6158" y="2005"/>
                    <a:pt x="6141" y="1998"/>
                    <a:pt x="6126" y="1986"/>
                  </a:cubicBezTo>
                  <a:lnTo>
                    <a:pt x="6121" y="1982"/>
                  </a:lnTo>
                  <a:lnTo>
                    <a:pt x="6146" y="1997"/>
                  </a:lnTo>
                  <a:lnTo>
                    <a:pt x="6141" y="1995"/>
                  </a:lnTo>
                  <a:lnTo>
                    <a:pt x="6255" y="1961"/>
                  </a:lnTo>
                  <a:lnTo>
                    <a:pt x="6245" y="1974"/>
                  </a:lnTo>
                  <a:lnTo>
                    <a:pt x="6240" y="1980"/>
                  </a:lnTo>
                  <a:cubicBezTo>
                    <a:pt x="6218" y="2007"/>
                    <a:pt x="6182" y="2020"/>
                    <a:pt x="6148" y="2013"/>
                  </a:cubicBezTo>
                  <a:lnTo>
                    <a:pt x="6143" y="2012"/>
                  </a:lnTo>
                  <a:cubicBezTo>
                    <a:pt x="6132" y="2009"/>
                    <a:pt x="6122" y="2005"/>
                    <a:pt x="6112" y="2000"/>
                  </a:cubicBezTo>
                  <a:lnTo>
                    <a:pt x="6107" y="1997"/>
                  </a:lnTo>
                  <a:lnTo>
                    <a:pt x="6215" y="1990"/>
                  </a:lnTo>
                  <a:lnTo>
                    <a:pt x="6207" y="1996"/>
                  </a:lnTo>
                  <a:lnTo>
                    <a:pt x="6192" y="2008"/>
                  </a:lnTo>
                  <a:lnTo>
                    <a:pt x="6187" y="2011"/>
                  </a:lnTo>
                  <a:cubicBezTo>
                    <a:pt x="6152" y="2031"/>
                    <a:pt x="6109" y="2028"/>
                    <a:pt x="6077" y="2003"/>
                  </a:cubicBezTo>
                  <a:lnTo>
                    <a:pt x="6072" y="1999"/>
                  </a:lnTo>
                  <a:lnTo>
                    <a:pt x="6097" y="2014"/>
                  </a:lnTo>
                  <a:lnTo>
                    <a:pt x="6092" y="2012"/>
                  </a:lnTo>
                  <a:lnTo>
                    <a:pt x="6201" y="1984"/>
                  </a:lnTo>
                  <a:lnTo>
                    <a:pt x="6204" y="1979"/>
                  </a:lnTo>
                  <a:lnTo>
                    <a:pt x="6199" y="1987"/>
                  </a:lnTo>
                  <a:cubicBezTo>
                    <a:pt x="6192" y="1999"/>
                    <a:pt x="6182" y="2009"/>
                    <a:pt x="6171" y="2016"/>
                  </a:cubicBezTo>
                  <a:lnTo>
                    <a:pt x="6162" y="2022"/>
                  </a:lnTo>
                  <a:cubicBezTo>
                    <a:pt x="6146" y="2033"/>
                    <a:pt x="6127" y="2038"/>
                    <a:pt x="6108" y="2038"/>
                  </a:cubicBezTo>
                  <a:lnTo>
                    <a:pt x="6098" y="2038"/>
                  </a:lnTo>
                  <a:lnTo>
                    <a:pt x="6117" y="2037"/>
                  </a:lnTo>
                  <a:lnTo>
                    <a:pt x="6107" y="2039"/>
                  </a:lnTo>
                  <a:cubicBezTo>
                    <a:pt x="6098" y="2040"/>
                    <a:pt x="6088" y="2041"/>
                    <a:pt x="6079" y="2040"/>
                  </a:cubicBezTo>
                  <a:lnTo>
                    <a:pt x="6069" y="2039"/>
                  </a:lnTo>
                  <a:lnTo>
                    <a:pt x="6099" y="2037"/>
                  </a:lnTo>
                  <a:lnTo>
                    <a:pt x="6090" y="2039"/>
                  </a:lnTo>
                  <a:cubicBezTo>
                    <a:pt x="6066" y="2045"/>
                    <a:pt x="6041" y="2040"/>
                    <a:pt x="6020" y="2028"/>
                  </a:cubicBezTo>
                  <a:lnTo>
                    <a:pt x="6015" y="2025"/>
                  </a:lnTo>
                  <a:lnTo>
                    <a:pt x="6010" y="2022"/>
                  </a:lnTo>
                  <a:lnTo>
                    <a:pt x="6069" y="2035"/>
                  </a:lnTo>
                  <a:lnTo>
                    <a:pt x="6059" y="2036"/>
                  </a:lnTo>
                  <a:cubicBezTo>
                    <a:pt x="6044" y="2038"/>
                    <a:pt x="6028" y="2035"/>
                    <a:pt x="6014" y="2030"/>
                  </a:cubicBezTo>
                  <a:lnTo>
                    <a:pt x="6009" y="2028"/>
                  </a:lnTo>
                  <a:lnTo>
                    <a:pt x="6044" y="2034"/>
                  </a:lnTo>
                  <a:lnTo>
                    <a:pt x="6039" y="2034"/>
                  </a:lnTo>
                  <a:lnTo>
                    <a:pt x="6114" y="1998"/>
                  </a:lnTo>
                  <a:lnTo>
                    <a:pt x="6103" y="2011"/>
                  </a:lnTo>
                  <a:lnTo>
                    <a:pt x="6098" y="2016"/>
                  </a:lnTo>
                  <a:cubicBezTo>
                    <a:pt x="6067" y="2047"/>
                    <a:pt x="6019" y="2053"/>
                    <a:pt x="5981" y="2031"/>
                  </a:cubicBezTo>
                  <a:lnTo>
                    <a:pt x="5965" y="2020"/>
                  </a:lnTo>
                  <a:lnTo>
                    <a:pt x="5960" y="2016"/>
                  </a:lnTo>
                  <a:lnTo>
                    <a:pt x="6020" y="2037"/>
                  </a:lnTo>
                  <a:lnTo>
                    <a:pt x="6010" y="2037"/>
                  </a:lnTo>
                  <a:cubicBezTo>
                    <a:pt x="6001" y="2037"/>
                    <a:pt x="5992" y="2036"/>
                    <a:pt x="5983" y="2033"/>
                  </a:cubicBezTo>
                  <a:lnTo>
                    <a:pt x="5973" y="2030"/>
                  </a:lnTo>
                  <a:lnTo>
                    <a:pt x="6068" y="2006"/>
                  </a:lnTo>
                  <a:lnTo>
                    <a:pt x="6056" y="2017"/>
                  </a:lnTo>
                  <a:lnTo>
                    <a:pt x="6051" y="2021"/>
                  </a:lnTo>
                  <a:cubicBezTo>
                    <a:pt x="6020" y="2046"/>
                    <a:pt x="5976" y="2049"/>
                    <a:pt x="5942" y="2029"/>
                  </a:cubicBezTo>
                  <a:lnTo>
                    <a:pt x="5932" y="2023"/>
                  </a:lnTo>
                  <a:lnTo>
                    <a:pt x="5922" y="2017"/>
                  </a:lnTo>
                  <a:lnTo>
                    <a:pt x="5971" y="2030"/>
                  </a:lnTo>
                  <a:lnTo>
                    <a:pt x="5951" y="2030"/>
                  </a:lnTo>
                  <a:lnTo>
                    <a:pt x="5943" y="2029"/>
                  </a:lnTo>
                  <a:lnTo>
                    <a:pt x="5933" y="2028"/>
                  </a:lnTo>
                  <a:cubicBezTo>
                    <a:pt x="5908" y="2025"/>
                    <a:pt x="5885" y="2013"/>
                    <a:pt x="5869" y="1994"/>
                  </a:cubicBezTo>
                  <a:lnTo>
                    <a:pt x="5864" y="1988"/>
                  </a:lnTo>
                  <a:lnTo>
                    <a:pt x="5859" y="1982"/>
                  </a:lnTo>
                  <a:lnTo>
                    <a:pt x="5890" y="2006"/>
                  </a:lnTo>
                  <a:lnTo>
                    <a:pt x="5880" y="2001"/>
                  </a:lnTo>
                  <a:lnTo>
                    <a:pt x="5990" y="1983"/>
                  </a:lnTo>
                  <a:lnTo>
                    <a:pt x="5985" y="1988"/>
                  </a:lnTo>
                  <a:cubicBezTo>
                    <a:pt x="5976" y="1998"/>
                    <a:pt x="5965" y="2005"/>
                    <a:pt x="5953" y="2010"/>
                  </a:cubicBezTo>
                  <a:lnTo>
                    <a:pt x="5948" y="2012"/>
                  </a:lnTo>
                  <a:cubicBezTo>
                    <a:pt x="5904" y="2029"/>
                    <a:pt x="5853" y="2012"/>
                    <a:pt x="5829" y="1970"/>
                  </a:cubicBezTo>
                  <a:lnTo>
                    <a:pt x="5825" y="1962"/>
                  </a:lnTo>
                  <a:lnTo>
                    <a:pt x="5820" y="1953"/>
                  </a:lnTo>
                  <a:lnTo>
                    <a:pt x="5876" y="1998"/>
                  </a:lnTo>
                  <a:lnTo>
                    <a:pt x="5858" y="1993"/>
                  </a:lnTo>
                  <a:lnTo>
                    <a:pt x="5848" y="1989"/>
                  </a:lnTo>
                  <a:cubicBezTo>
                    <a:pt x="5836" y="1984"/>
                    <a:pt x="5825" y="1977"/>
                    <a:pt x="5816" y="1967"/>
                  </a:cubicBezTo>
                  <a:lnTo>
                    <a:pt x="5815" y="1965"/>
                  </a:lnTo>
                  <a:lnTo>
                    <a:pt x="5806" y="1958"/>
                  </a:lnTo>
                  <a:cubicBezTo>
                    <a:pt x="5797" y="1951"/>
                    <a:pt x="5789" y="1943"/>
                    <a:pt x="5783" y="1933"/>
                  </a:cubicBezTo>
                  <a:lnTo>
                    <a:pt x="5778" y="1925"/>
                  </a:lnTo>
                  <a:lnTo>
                    <a:pt x="5773" y="1917"/>
                  </a:lnTo>
                  <a:lnTo>
                    <a:pt x="5783" y="1931"/>
                  </a:lnTo>
                  <a:lnTo>
                    <a:pt x="5773" y="1920"/>
                  </a:lnTo>
                  <a:lnTo>
                    <a:pt x="5795" y="1938"/>
                  </a:lnTo>
                  <a:lnTo>
                    <a:pt x="5785" y="1932"/>
                  </a:lnTo>
                  <a:cubicBezTo>
                    <a:pt x="5778" y="1928"/>
                    <a:pt x="5772" y="1923"/>
                    <a:pt x="5767" y="1917"/>
                  </a:cubicBezTo>
                  <a:lnTo>
                    <a:pt x="5758" y="1908"/>
                  </a:lnTo>
                  <a:lnTo>
                    <a:pt x="5783" y="1926"/>
                  </a:lnTo>
                  <a:lnTo>
                    <a:pt x="5773" y="1921"/>
                  </a:lnTo>
                  <a:lnTo>
                    <a:pt x="5883" y="1903"/>
                  </a:lnTo>
                  <a:lnTo>
                    <a:pt x="5870" y="1915"/>
                  </a:lnTo>
                  <a:lnTo>
                    <a:pt x="5865" y="1919"/>
                  </a:lnTo>
                  <a:cubicBezTo>
                    <a:pt x="5830" y="1947"/>
                    <a:pt x="5781" y="1947"/>
                    <a:pt x="5745" y="1919"/>
                  </a:cubicBezTo>
                  <a:lnTo>
                    <a:pt x="5740" y="1915"/>
                  </a:lnTo>
                  <a:cubicBezTo>
                    <a:pt x="5734" y="1910"/>
                    <a:pt x="5727" y="1903"/>
                    <a:pt x="5722" y="1896"/>
                  </a:cubicBezTo>
                  <a:lnTo>
                    <a:pt x="5717" y="1889"/>
                  </a:lnTo>
                  <a:lnTo>
                    <a:pt x="5765" y="1925"/>
                  </a:lnTo>
                  <a:lnTo>
                    <a:pt x="5756" y="1922"/>
                  </a:lnTo>
                  <a:lnTo>
                    <a:pt x="5786" y="1926"/>
                  </a:lnTo>
                  <a:lnTo>
                    <a:pt x="5776" y="1926"/>
                  </a:lnTo>
                  <a:lnTo>
                    <a:pt x="5850" y="1892"/>
                  </a:lnTo>
                  <a:lnTo>
                    <a:pt x="5845" y="1898"/>
                  </a:lnTo>
                  <a:cubicBezTo>
                    <a:pt x="5841" y="1903"/>
                    <a:pt x="5836" y="1907"/>
                    <a:pt x="5831" y="1911"/>
                  </a:cubicBezTo>
                  <a:lnTo>
                    <a:pt x="5826" y="1915"/>
                  </a:lnTo>
                  <a:cubicBezTo>
                    <a:pt x="5788" y="1946"/>
                    <a:pt x="5733" y="1943"/>
                    <a:pt x="5699" y="1908"/>
                  </a:cubicBezTo>
                  <a:lnTo>
                    <a:pt x="5688" y="1897"/>
                  </a:lnTo>
                  <a:lnTo>
                    <a:pt x="5683" y="1891"/>
                  </a:lnTo>
                  <a:lnTo>
                    <a:pt x="5814" y="1906"/>
                  </a:lnTo>
                  <a:lnTo>
                    <a:pt x="5810" y="1909"/>
                  </a:lnTo>
                  <a:lnTo>
                    <a:pt x="5820" y="1900"/>
                  </a:lnTo>
                  <a:lnTo>
                    <a:pt x="5815" y="1905"/>
                  </a:lnTo>
                  <a:cubicBezTo>
                    <a:pt x="5788" y="1933"/>
                    <a:pt x="5747" y="1941"/>
                    <a:pt x="5712" y="1927"/>
                  </a:cubicBezTo>
                  <a:lnTo>
                    <a:pt x="5707" y="1925"/>
                  </a:lnTo>
                  <a:cubicBezTo>
                    <a:pt x="5702" y="1923"/>
                    <a:pt x="5697" y="1920"/>
                    <a:pt x="5693" y="1918"/>
                  </a:cubicBezTo>
                  <a:lnTo>
                    <a:pt x="5688" y="1915"/>
                  </a:lnTo>
                  <a:lnTo>
                    <a:pt x="5719" y="1927"/>
                  </a:lnTo>
                  <a:lnTo>
                    <a:pt x="5709" y="1925"/>
                  </a:lnTo>
                  <a:lnTo>
                    <a:pt x="5763" y="1920"/>
                  </a:lnTo>
                  <a:lnTo>
                    <a:pt x="5753" y="1924"/>
                  </a:lnTo>
                  <a:lnTo>
                    <a:pt x="5797" y="1888"/>
                  </a:lnTo>
                  <a:lnTo>
                    <a:pt x="5787" y="1902"/>
                  </a:lnTo>
                  <a:lnTo>
                    <a:pt x="5782" y="1908"/>
                  </a:lnTo>
                  <a:cubicBezTo>
                    <a:pt x="5749" y="1948"/>
                    <a:pt x="5689" y="1954"/>
                    <a:pt x="5648" y="1921"/>
                  </a:cubicBezTo>
                  <a:lnTo>
                    <a:pt x="5643" y="1917"/>
                  </a:lnTo>
                  <a:lnTo>
                    <a:pt x="5638" y="1913"/>
                  </a:lnTo>
                  <a:lnTo>
                    <a:pt x="5734" y="1928"/>
                  </a:lnTo>
                  <a:lnTo>
                    <a:pt x="5729" y="1930"/>
                  </a:lnTo>
                  <a:lnTo>
                    <a:pt x="5743" y="1923"/>
                  </a:lnTo>
                  <a:lnTo>
                    <a:pt x="5738" y="1926"/>
                  </a:lnTo>
                  <a:cubicBezTo>
                    <a:pt x="5717" y="1938"/>
                    <a:pt x="5693" y="1942"/>
                    <a:pt x="5670" y="1938"/>
                  </a:cubicBezTo>
                  <a:lnTo>
                    <a:pt x="5665" y="1937"/>
                  </a:lnTo>
                  <a:cubicBezTo>
                    <a:pt x="5659" y="1935"/>
                    <a:pt x="5653" y="1934"/>
                    <a:pt x="5648" y="1932"/>
                  </a:cubicBezTo>
                  <a:lnTo>
                    <a:pt x="5643" y="1930"/>
                  </a:lnTo>
                  <a:lnTo>
                    <a:pt x="5753" y="1900"/>
                  </a:lnTo>
                  <a:lnTo>
                    <a:pt x="5742" y="1913"/>
                  </a:lnTo>
                  <a:lnTo>
                    <a:pt x="5737" y="1918"/>
                  </a:lnTo>
                  <a:cubicBezTo>
                    <a:pt x="5726" y="1930"/>
                    <a:pt x="5712" y="1938"/>
                    <a:pt x="5697" y="1942"/>
                  </a:cubicBezTo>
                  <a:lnTo>
                    <a:pt x="5687" y="1945"/>
                  </a:lnTo>
                  <a:cubicBezTo>
                    <a:pt x="5657" y="1954"/>
                    <a:pt x="5624" y="1948"/>
                    <a:pt x="5599" y="1928"/>
                  </a:cubicBezTo>
                  <a:lnTo>
                    <a:pt x="5594" y="1924"/>
                  </a:lnTo>
                  <a:lnTo>
                    <a:pt x="5589" y="1920"/>
                  </a:lnTo>
                  <a:lnTo>
                    <a:pt x="5699" y="1928"/>
                  </a:lnTo>
                  <a:lnTo>
                    <a:pt x="5694" y="1931"/>
                  </a:lnTo>
                  <a:cubicBezTo>
                    <a:pt x="5689" y="1933"/>
                    <a:pt x="5685" y="1936"/>
                    <a:pt x="5680" y="1938"/>
                  </a:cubicBezTo>
                  <a:lnTo>
                    <a:pt x="5675" y="1940"/>
                  </a:lnTo>
                  <a:cubicBezTo>
                    <a:pt x="5658" y="1947"/>
                    <a:pt x="5639" y="1948"/>
                    <a:pt x="5621" y="1945"/>
                  </a:cubicBezTo>
                  <a:lnTo>
                    <a:pt x="5616" y="1944"/>
                  </a:lnTo>
                  <a:lnTo>
                    <a:pt x="5611" y="1943"/>
                  </a:lnTo>
                  <a:lnTo>
                    <a:pt x="5709" y="1902"/>
                  </a:lnTo>
                  <a:lnTo>
                    <a:pt x="5699" y="1916"/>
                  </a:lnTo>
                  <a:lnTo>
                    <a:pt x="5694" y="1922"/>
                  </a:lnTo>
                  <a:cubicBezTo>
                    <a:pt x="5672" y="1949"/>
                    <a:pt x="5636" y="1962"/>
                    <a:pt x="5602" y="1955"/>
                  </a:cubicBezTo>
                  <a:lnTo>
                    <a:pt x="5592" y="1953"/>
                  </a:lnTo>
                  <a:cubicBezTo>
                    <a:pt x="5570" y="1948"/>
                    <a:pt x="5551" y="1937"/>
                    <a:pt x="5537" y="1920"/>
                  </a:cubicBezTo>
                  <a:lnTo>
                    <a:pt x="5532" y="1914"/>
                  </a:lnTo>
                  <a:lnTo>
                    <a:pt x="5545" y="1927"/>
                  </a:lnTo>
                  <a:lnTo>
                    <a:pt x="5540" y="1923"/>
                  </a:lnTo>
                  <a:lnTo>
                    <a:pt x="5679" y="1904"/>
                  </a:lnTo>
                  <a:lnTo>
                    <a:pt x="5674" y="1911"/>
                  </a:lnTo>
                  <a:lnTo>
                    <a:pt x="5669" y="1918"/>
                  </a:lnTo>
                  <a:cubicBezTo>
                    <a:pt x="5651" y="1943"/>
                    <a:pt x="5621" y="1958"/>
                    <a:pt x="5590" y="1958"/>
                  </a:cubicBezTo>
                  <a:lnTo>
                    <a:pt x="5586" y="1958"/>
                  </a:lnTo>
                  <a:cubicBezTo>
                    <a:pt x="5574" y="1958"/>
                    <a:pt x="5562" y="1956"/>
                    <a:pt x="5551" y="1952"/>
                  </a:cubicBezTo>
                  <a:lnTo>
                    <a:pt x="5546" y="1950"/>
                  </a:lnTo>
                  <a:lnTo>
                    <a:pt x="5609" y="1952"/>
                  </a:lnTo>
                  <a:lnTo>
                    <a:pt x="5599" y="1955"/>
                  </a:lnTo>
                  <a:lnTo>
                    <a:pt x="5589" y="1958"/>
                  </a:lnTo>
                  <a:lnTo>
                    <a:pt x="5626" y="1938"/>
                  </a:lnTo>
                  <a:lnTo>
                    <a:pt x="5616" y="1947"/>
                  </a:lnTo>
                  <a:cubicBezTo>
                    <a:pt x="5601" y="1960"/>
                    <a:pt x="5582" y="1969"/>
                    <a:pt x="5562" y="1971"/>
                  </a:cubicBezTo>
                  <a:lnTo>
                    <a:pt x="5553" y="1972"/>
                  </a:lnTo>
                  <a:cubicBezTo>
                    <a:pt x="5546" y="1973"/>
                    <a:pt x="5540" y="1973"/>
                    <a:pt x="5533" y="1972"/>
                  </a:cubicBezTo>
                  <a:lnTo>
                    <a:pt x="5523" y="1971"/>
                  </a:lnTo>
                  <a:lnTo>
                    <a:pt x="5568" y="1965"/>
                  </a:lnTo>
                  <a:lnTo>
                    <a:pt x="5558" y="1969"/>
                  </a:lnTo>
                  <a:lnTo>
                    <a:pt x="5578" y="1958"/>
                  </a:lnTo>
                  <a:lnTo>
                    <a:pt x="5568" y="1965"/>
                  </a:lnTo>
                  <a:cubicBezTo>
                    <a:pt x="5539" y="1985"/>
                    <a:pt x="5501" y="1988"/>
                    <a:pt x="5470" y="1972"/>
                  </a:cubicBezTo>
                  <a:lnTo>
                    <a:pt x="5473" y="1974"/>
                  </a:lnTo>
                  <a:lnTo>
                    <a:pt x="5468" y="1972"/>
                  </a:lnTo>
                  <a:lnTo>
                    <a:pt x="5571" y="1950"/>
                  </a:lnTo>
                  <a:lnTo>
                    <a:pt x="5566" y="1955"/>
                  </a:lnTo>
                  <a:lnTo>
                    <a:pt x="5561" y="1960"/>
                  </a:lnTo>
                  <a:cubicBezTo>
                    <a:pt x="5541" y="1981"/>
                    <a:pt x="5513" y="1991"/>
                    <a:pt x="5484" y="1988"/>
                  </a:cubicBezTo>
                  <a:lnTo>
                    <a:pt x="5474" y="1987"/>
                  </a:lnTo>
                  <a:cubicBezTo>
                    <a:pt x="5455" y="1985"/>
                    <a:pt x="5438" y="1978"/>
                    <a:pt x="5423" y="1966"/>
                  </a:cubicBezTo>
                  <a:lnTo>
                    <a:pt x="5418" y="1962"/>
                  </a:lnTo>
                  <a:lnTo>
                    <a:pt x="5443" y="1977"/>
                  </a:lnTo>
                  <a:lnTo>
                    <a:pt x="5438" y="1975"/>
                  </a:lnTo>
                  <a:lnTo>
                    <a:pt x="5561" y="1924"/>
                  </a:lnTo>
                  <a:lnTo>
                    <a:pt x="5553" y="1941"/>
                  </a:lnTo>
                  <a:lnTo>
                    <a:pt x="5548" y="1950"/>
                  </a:lnTo>
                  <a:cubicBezTo>
                    <a:pt x="5535" y="1975"/>
                    <a:pt x="5511" y="1992"/>
                    <a:pt x="5483" y="1998"/>
                  </a:cubicBezTo>
                  <a:cubicBezTo>
                    <a:pt x="5455" y="2003"/>
                    <a:pt x="5427" y="1996"/>
                    <a:pt x="5404" y="1978"/>
                  </a:cubicBezTo>
                  <a:lnTo>
                    <a:pt x="5399" y="1974"/>
                  </a:lnTo>
                  <a:cubicBezTo>
                    <a:pt x="5391" y="1968"/>
                    <a:pt x="5384" y="1960"/>
                    <a:pt x="5378" y="1950"/>
                  </a:cubicBezTo>
                  <a:lnTo>
                    <a:pt x="5373" y="1942"/>
                  </a:lnTo>
                  <a:lnTo>
                    <a:pt x="5390" y="1963"/>
                  </a:lnTo>
                  <a:lnTo>
                    <a:pt x="5380" y="1954"/>
                  </a:lnTo>
                  <a:cubicBezTo>
                    <a:pt x="5374" y="1948"/>
                    <a:pt x="5368" y="1941"/>
                    <a:pt x="5363" y="1933"/>
                  </a:cubicBezTo>
                  <a:lnTo>
                    <a:pt x="5358" y="1925"/>
                  </a:lnTo>
                  <a:cubicBezTo>
                    <a:pt x="5355" y="1920"/>
                    <a:pt x="5352" y="1915"/>
                    <a:pt x="5350" y="1909"/>
                  </a:cubicBezTo>
                  <a:lnTo>
                    <a:pt x="5345" y="1896"/>
                  </a:lnTo>
                  <a:cubicBezTo>
                    <a:pt x="5342" y="1888"/>
                    <a:pt x="5340" y="1881"/>
                    <a:pt x="5339" y="1873"/>
                  </a:cubicBezTo>
                  <a:lnTo>
                    <a:pt x="5337" y="1854"/>
                  </a:lnTo>
                  <a:lnTo>
                    <a:pt x="5335" y="1837"/>
                  </a:lnTo>
                  <a:lnTo>
                    <a:pt x="5333" y="1818"/>
                  </a:lnTo>
                  <a:lnTo>
                    <a:pt x="5331" y="1806"/>
                  </a:lnTo>
                  <a:lnTo>
                    <a:pt x="5456" y="1882"/>
                  </a:lnTo>
                  <a:lnTo>
                    <a:pt x="5453" y="1883"/>
                  </a:lnTo>
                  <a:lnTo>
                    <a:pt x="5516" y="1815"/>
                  </a:lnTo>
                  <a:lnTo>
                    <a:pt x="5512" y="1827"/>
                  </a:lnTo>
                  <a:lnTo>
                    <a:pt x="5510" y="1836"/>
                  </a:lnTo>
                  <a:lnTo>
                    <a:pt x="5508" y="1843"/>
                  </a:lnTo>
                  <a:cubicBezTo>
                    <a:pt x="5500" y="1871"/>
                    <a:pt x="5479" y="1895"/>
                    <a:pt x="5451" y="1906"/>
                  </a:cubicBezTo>
                  <a:lnTo>
                    <a:pt x="5446" y="1908"/>
                  </a:lnTo>
                  <a:cubicBezTo>
                    <a:pt x="5429" y="1915"/>
                    <a:pt x="5410" y="1916"/>
                    <a:pt x="5392" y="1913"/>
                  </a:cubicBezTo>
                  <a:lnTo>
                    <a:pt x="5387" y="1912"/>
                  </a:lnTo>
                  <a:cubicBezTo>
                    <a:pt x="5381" y="1910"/>
                    <a:pt x="5375" y="1909"/>
                    <a:pt x="5370" y="1907"/>
                  </a:cubicBezTo>
                  <a:lnTo>
                    <a:pt x="5349" y="1897"/>
                  </a:lnTo>
                  <a:lnTo>
                    <a:pt x="5340" y="1892"/>
                  </a:lnTo>
                  <a:cubicBezTo>
                    <a:pt x="5335" y="1890"/>
                    <a:pt x="5331" y="1887"/>
                    <a:pt x="5326" y="1883"/>
                  </a:cubicBezTo>
                  <a:lnTo>
                    <a:pt x="5316" y="1875"/>
                  </a:lnTo>
                  <a:lnTo>
                    <a:pt x="5341" y="1890"/>
                  </a:lnTo>
                  <a:lnTo>
                    <a:pt x="5331" y="1886"/>
                  </a:lnTo>
                  <a:lnTo>
                    <a:pt x="5385" y="1891"/>
                  </a:lnTo>
                  <a:lnTo>
                    <a:pt x="5380" y="1892"/>
                  </a:lnTo>
                  <a:cubicBezTo>
                    <a:pt x="5368" y="1894"/>
                    <a:pt x="5355" y="1894"/>
                    <a:pt x="5343" y="1892"/>
                  </a:cubicBezTo>
                  <a:lnTo>
                    <a:pt x="5338" y="1891"/>
                  </a:lnTo>
                  <a:cubicBezTo>
                    <a:pt x="5314" y="1886"/>
                    <a:pt x="5293" y="1872"/>
                    <a:pt x="5278" y="1852"/>
                  </a:cubicBezTo>
                  <a:lnTo>
                    <a:pt x="5270" y="1840"/>
                  </a:lnTo>
                  <a:lnTo>
                    <a:pt x="5265" y="1832"/>
                  </a:lnTo>
                  <a:lnTo>
                    <a:pt x="5283" y="1853"/>
                  </a:lnTo>
                  <a:lnTo>
                    <a:pt x="5274" y="1845"/>
                  </a:lnTo>
                  <a:lnTo>
                    <a:pt x="5337" y="1869"/>
                  </a:lnTo>
                  <a:lnTo>
                    <a:pt x="5327" y="1869"/>
                  </a:lnTo>
                  <a:lnTo>
                    <a:pt x="5363" y="1863"/>
                  </a:lnTo>
                  <a:lnTo>
                    <a:pt x="5358" y="1865"/>
                  </a:lnTo>
                  <a:cubicBezTo>
                    <a:pt x="5347" y="1869"/>
                    <a:pt x="5335" y="1871"/>
                    <a:pt x="5322" y="1871"/>
                  </a:cubicBezTo>
                  <a:lnTo>
                    <a:pt x="5317" y="1871"/>
                  </a:lnTo>
                  <a:cubicBezTo>
                    <a:pt x="5292" y="1871"/>
                    <a:pt x="5268" y="1861"/>
                    <a:pt x="5250" y="1843"/>
                  </a:cubicBezTo>
                  <a:lnTo>
                    <a:pt x="5245" y="1838"/>
                  </a:lnTo>
                  <a:lnTo>
                    <a:pt x="5240" y="1833"/>
                  </a:lnTo>
                  <a:lnTo>
                    <a:pt x="5365" y="1842"/>
                  </a:lnTo>
                  <a:lnTo>
                    <a:pt x="5361" y="1845"/>
                  </a:lnTo>
                  <a:cubicBezTo>
                    <a:pt x="5354" y="1850"/>
                    <a:pt x="5347" y="1854"/>
                    <a:pt x="5339" y="1858"/>
                  </a:cubicBezTo>
                  <a:lnTo>
                    <a:pt x="5334" y="1860"/>
                  </a:lnTo>
                  <a:cubicBezTo>
                    <a:pt x="5306" y="1871"/>
                    <a:pt x="5275" y="1868"/>
                    <a:pt x="5249" y="1853"/>
                  </a:cubicBezTo>
                  <a:lnTo>
                    <a:pt x="5244" y="1850"/>
                  </a:lnTo>
                  <a:cubicBezTo>
                    <a:pt x="5233" y="1843"/>
                    <a:pt x="5223" y="1834"/>
                    <a:pt x="5215" y="1823"/>
                  </a:cubicBezTo>
                  <a:lnTo>
                    <a:pt x="5215" y="1822"/>
                  </a:lnTo>
                  <a:lnTo>
                    <a:pt x="5205" y="1810"/>
                  </a:lnTo>
                  <a:lnTo>
                    <a:pt x="5243" y="1838"/>
                  </a:lnTo>
                  <a:lnTo>
                    <a:pt x="5222" y="1828"/>
                  </a:lnTo>
                  <a:lnTo>
                    <a:pt x="5213" y="1823"/>
                  </a:lnTo>
                  <a:lnTo>
                    <a:pt x="5259" y="1835"/>
                  </a:lnTo>
                  <a:lnTo>
                    <a:pt x="5254" y="1835"/>
                  </a:lnTo>
                  <a:lnTo>
                    <a:pt x="5249" y="1835"/>
                  </a:lnTo>
                  <a:cubicBezTo>
                    <a:pt x="5224" y="1835"/>
                    <a:pt x="5200" y="1825"/>
                    <a:pt x="5182" y="1807"/>
                  </a:cubicBezTo>
                  <a:lnTo>
                    <a:pt x="5172" y="1797"/>
                  </a:lnTo>
                  <a:lnTo>
                    <a:pt x="5212" y="1821"/>
                  </a:lnTo>
                  <a:lnTo>
                    <a:pt x="5202" y="1818"/>
                  </a:lnTo>
                  <a:cubicBezTo>
                    <a:pt x="5191" y="1815"/>
                    <a:pt x="5180" y="1810"/>
                    <a:pt x="5171" y="1802"/>
                  </a:cubicBezTo>
                  <a:lnTo>
                    <a:pt x="5162" y="1795"/>
                  </a:lnTo>
                  <a:lnTo>
                    <a:pt x="5178" y="1805"/>
                  </a:lnTo>
                  <a:lnTo>
                    <a:pt x="5168" y="1800"/>
                  </a:lnTo>
                  <a:cubicBezTo>
                    <a:pt x="5160" y="1796"/>
                    <a:pt x="5153" y="1792"/>
                    <a:pt x="5146" y="1786"/>
                  </a:cubicBezTo>
                  <a:lnTo>
                    <a:pt x="5136" y="1777"/>
                  </a:lnTo>
                  <a:lnTo>
                    <a:pt x="5182" y="1800"/>
                  </a:lnTo>
                  <a:lnTo>
                    <a:pt x="5172" y="1798"/>
                  </a:lnTo>
                  <a:cubicBezTo>
                    <a:pt x="5153" y="1794"/>
                    <a:pt x="5136" y="1785"/>
                    <a:pt x="5123" y="1771"/>
                  </a:cubicBezTo>
                  <a:lnTo>
                    <a:pt x="5108" y="1756"/>
                  </a:lnTo>
                  <a:lnTo>
                    <a:pt x="5098" y="1744"/>
                  </a:lnTo>
                  <a:lnTo>
                    <a:pt x="5171" y="1778"/>
                  </a:lnTo>
                  <a:lnTo>
                    <a:pt x="5166" y="1778"/>
                  </a:lnTo>
                  <a:lnTo>
                    <a:pt x="5161" y="1778"/>
                  </a:lnTo>
                  <a:cubicBezTo>
                    <a:pt x="5130" y="1778"/>
                    <a:pt x="5101" y="1763"/>
                    <a:pt x="5083" y="1738"/>
                  </a:cubicBezTo>
                  <a:lnTo>
                    <a:pt x="5075" y="1726"/>
                  </a:lnTo>
                  <a:lnTo>
                    <a:pt x="5077" y="1728"/>
                  </a:lnTo>
                  <a:lnTo>
                    <a:pt x="5068" y="1717"/>
                  </a:lnTo>
                  <a:lnTo>
                    <a:pt x="5115" y="1748"/>
                  </a:lnTo>
                  <a:lnTo>
                    <a:pt x="5105" y="1745"/>
                  </a:lnTo>
                  <a:cubicBezTo>
                    <a:pt x="5097" y="1743"/>
                    <a:pt x="5090" y="1740"/>
                    <a:pt x="5083" y="1736"/>
                  </a:cubicBezTo>
                  <a:lnTo>
                    <a:pt x="5073" y="1730"/>
                  </a:lnTo>
                  <a:cubicBezTo>
                    <a:pt x="5066" y="1726"/>
                    <a:pt x="5060" y="1721"/>
                    <a:pt x="5055" y="1715"/>
                  </a:cubicBezTo>
                  <a:lnTo>
                    <a:pt x="5045" y="1705"/>
                  </a:lnTo>
                  <a:cubicBezTo>
                    <a:pt x="5037" y="1698"/>
                    <a:pt x="5031" y="1690"/>
                    <a:pt x="5027" y="1680"/>
                  </a:cubicBezTo>
                  <a:lnTo>
                    <a:pt x="5023" y="1672"/>
                  </a:lnTo>
                  <a:lnTo>
                    <a:pt x="5030" y="1685"/>
                  </a:lnTo>
                  <a:lnTo>
                    <a:pt x="5025" y="1678"/>
                  </a:lnTo>
                  <a:lnTo>
                    <a:pt x="5103" y="1718"/>
                  </a:lnTo>
                  <a:lnTo>
                    <a:pt x="5098" y="1718"/>
                  </a:lnTo>
                  <a:lnTo>
                    <a:pt x="5117" y="1717"/>
                  </a:lnTo>
                  <a:lnTo>
                    <a:pt x="5112" y="1718"/>
                  </a:lnTo>
                  <a:cubicBezTo>
                    <a:pt x="5089" y="1722"/>
                    <a:pt x="5065" y="1718"/>
                    <a:pt x="5044" y="1706"/>
                  </a:cubicBezTo>
                  <a:lnTo>
                    <a:pt x="5039" y="1703"/>
                  </a:lnTo>
                  <a:lnTo>
                    <a:pt x="5034" y="1700"/>
                  </a:lnTo>
                  <a:lnTo>
                    <a:pt x="5119" y="1707"/>
                  </a:lnTo>
                  <a:lnTo>
                    <a:pt x="5114" y="1709"/>
                  </a:lnTo>
                  <a:lnTo>
                    <a:pt x="5109" y="1711"/>
                  </a:lnTo>
                  <a:cubicBezTo>
                    <a:pt x="5068" y="1727"/>
                    <a:pt x="5021" y="1713"/>
                    <a:pt x="4995" y="1677"/>
                  </a:cubicBezTo>
                  <a:lnTo>
                    <a:pt x="4985" y="1661"/>
                  </a:lnTo>
                  <a:lnTo>
                    <a:pt x="4980" y="1652"/>
                  </a:lnTo>
                  <a:lnTo>
                    <a:pt x="5010" y="1685"/>
                  </a:lnTo>
                  <a:lnTo>
                    <a:pt x="5001" y="1679"/>
                  </a:lnTo>
                  <a:lnTo>
                    <a:pt x="5073" y="1694"/>
                  </a:lnTo>
                  <a:lnTo>
                    <a:pt x="5068" y="1695"/>
                  </a:lnTo>
                  <a:lnTo>
                    <a:pt x="5085" y="1690"/>
                  </a:lnTo>
                  <a:lnTo>
                    <a:pt x="5080" y="1692"/>
                  </a:lnTo>
                  <a:cubicBezTo>
                    <a:pt x="5066" y="1697"/>
                    <a:pt x="5050" y="1700"/>
                    <a:pt x="5035" y="1698"/>
                  </a:cubicBezTo>
                  <a:lnTo>
                    <a:pt x="5025" y="1697"/>
                  </a:lnTo>
                  <a:cubicBezTo>
                    <a:pt x="4997" y="1694"/>
                    <a:pt x="4972" y="1680"/>
                    <a:pt x="4956" y="1657"/>
                  </a:cubicBezTo>
                  <a:lnTo>
                    <a:pt x="4948" y="1645"/>
                  </a:lnTo>
                  <a:lnTo>
                    <a:pt x="4943" y="1637"/>
                  </a:lnTo>
                  <a:lnTo>
                    <a:pt x="4961" y="1658"/>
                  </a:lnTo>
                  <a:lnTo>
                    <a:pt x="4952" y="1650"/>
                  </a:lnTo>
                  <a:lnTo>
                    <a:pt x="4980" y="1668"/>
                  </a:lnTo>
                  <a:lnTo>
                    <a:pt x="4970" y="1664"/>
                  </a:lnTo>
                  <a:cubicBezTo>
                    <a:pt x="4963" y="1661"/>
                    <a:pt x="4956" y="1657"/>
                    <a:pt x="4950" y="1653"/>
                  </a:cubicBezTo>
                  <a:lnTo>
                    <a:pt x="4940" y="1646"/>
                  </a:lnTo>
                  <a:lnTo>
                    <a:pt x="4986" y="1663"/>
                  </a:lnTo>
                  <a:lnTo>
                    <a:pt x="4976" y="1662"/>
                  </a:lnTo>
                  <a:cubicBezTo>
                    <a:pt x="4947" y="1659"/>
                    <a:pt x="4922" y="1644"/>
                    <a:pt x="4906" y="1620"/>
                  </a:cubicBezTo>
                  <a:lnTo>
                    <a:pt x="4908" y="1622"/>
                  </a:lnTo>
                  <a:lnTo>
                    <a:pt x="4903" y="1616"/>
                  </a:lnTo>
                  <a:lnTo>
                    <a:pt x="5012" y="1644"/>
                  </a:lnTo>
                  <a:lnTo>
                    <a:pt x="5007" y="1646"/>
                  </a:lnTo>
                  <a:cubicBezTo>
                    <a:pt x="5002" y="1648"/>
                    <a:pt x="4996" y="1649"/>
                    <a:pt x="4990" y="1651"/>
                  </a:cubicBezTo>
                  <a:lnTo>
                    <a:pt x="4985" y="1652"/>
                  </a:lnTo>
                  <a:cubicBezTo>
                    <a:pt x="4954" y="1658"/>
                    <a:pt x="4921" y="1648"/>
                    <a:pt x="4899" y="1625"/>
                  </a:cubicBezTo>
                  <a:lnTo>
                    <a:pt x="4894" y="1620"/>
                  </a:lnTo>
                  <a:lnTo>
                    <a:pt x="4889" y="1615"/>
                  </a:lnTo>
                  <a:lnTo>
                    <a:pt x="5024" y="1615"/>
                  </a:lnTo>
                  <a:lnTo>
                    <a:pt x="5025" y="1614"/>
                  </a:lnTo>
                  <a:lnTo>
                    <a:pt x="5020" y="1620"/>
                  </a:lnTo>
                  <a:cubicBezTo>
                    <a:pt x="4995" y="1650"/>
                    <a:pt x="4954" y="1662"/>
                    <a:pt x="4916" y="1650"/>
                  </a:cubicBezTo>
                  <a:lnTo>
                    <a:pt x="4907" y="1647"/>
                  </a:lnTo>
                  <a:cubicBezTo>
                    <a:pt x="4903" y="1645"/>
                    <a:pt x="4899" y="1643"/>
                    <a:pt x="4895" y="1641"/>
                  </a:cubicBezTo>
                  <a:lnTo>
                    <a:pt x="4885" y="1636"/>
                  </a:lnTo>
                  <a:lnTo>
                    <a:pt x="4963" y="1640"/>
                  </a:lnTo>
                  <a:lnTo>
                    <a:pt x="4958" y="1642"/>
                  </a:lnTo>
                  <a:lnTo>
                    <a:pt x="4953" y="1644"/>
                  </a:lnTo>
                  <a:cubicBezTo>
                    <a:pt x="4921" y="1656"/>
                    <a:pt x="4884" y="1651"/>
                    <a:pt x="4857" y="1629"/>
                  </a:cubicBezTo>
                  <a:lnTo>
                    <a:pt x="4845" y="1618"/>
                  </a:lnTo>
                  <a:lnTo>
                    <a:pt x="4840" y="1613"/>
                  </a:lnTo>
                  <a:lnTo>
                    <a:pt x="4884" y="1639"/>
                  </a:lnTo>
                  <a:lnTo>
                    <a:pt x="4868" y="1634"/>
                  </a:lnTo>
                  <a:lnTo>
                    <a:pt x="4863" y="1632"/>
                  </a:lnTo>
                  <a:cubicBezTo>
                    <a:pt x="4841" y="1623"/>
                    <a:pt x="4823" y="1606"/>
                    <a:pt x="4813" y="1585"/>
                  </a:cubicBezTo>
                  <a:lnTo>
                    <a:pt x="4808" y="1575"/>
                  </a:lnTo>
                  <a:lnTo>
                    <a:pt x="4803" y="1565"/>
                  </a:lnTo>
                  <a:lnTo>
                    <a:pt x="4938" y="1605"/>
                  </a:lnTo>
                  <a:lnTo>
                    <a:pt x="4943" y="1600"/>
                  </a:lnTo>
                  <a:lnTo>
                    <a:pt x="4938" y="1604"/>
                  </a:lnTo>
                  <a:cubicBezTo>
                    <a:pt x="4907" y="1629"/>
                    <a:pt x="4863" y="1632"/>
                    <a:pt x="4829" y="1612"/>
                  </a:cubicBezTo>
                  <a:lnTo>
                    <a:pt x="4813" y="1601"/>
                  </a:lnTo>
                  <a:lnTo>
                    <a:pt x="4808" y="1597"/>
                  </a:lnTo>
                  <a:lnTo>
                    <a:pt x="4858" y="1618"/>
                  </a:lnTo>
                  <a:lnTo>
                    <a:pt x="4849" y="1617"/>
                  </a:lnTo>
                  <a:cubicBezTo>
                    <a:pt x="4840" y="1616"/>
                    <a:pt x="4832" y="1614"/>
                    <a:pt x="4824" y="1611"/>
                  </a:cubicBezTo>
                  <a:lnTo>
                    <a:pt x="4814" y="1607"/>
                  </a:lnTo>
                  <a:lnTo>
                    <a:pt x="4868" y="1612"/>
                  </a:lnTo>
                  <a:lnTo>
                    <a:pt x="4858" y="1614"/>
                  </a:lnTo>
                  <a:lnTo>
                    <a:pt x="4853" y="1615"/>
                  </a:lnTo>
                  <a:cubicBezTo>
                    <a:pt x="4847" y="1616"/>
                    <a:pt x="4841" y="1616"/>
                    <a:pt x="4834" y="1616"/>
                  </a:cubicBezTo>
                  <a:lnTo>
                    <a:pt x="4829" y="1616"/>
                  </a:lnTo>
                  <a:cubicBezTo>
                    <a:pt x="4797" y="1616"/>
                    <a:pt x="4767" y="1600"/>
                    <a:pt x="4750" y="1574"/>
                  </a:cubicBezTo>
                  <a:lnTo>
                    <a:pt x="4747" y="1570"/>
                  </a:lnTo>
                  <a:lnTo>
                    <a:pt x="4742" y="1563"/>
                  </a:lnTo>
                  <a:lnTo>
                    <a:pt x="4830" y="1603"/>
                  </a:lnTo>
                  <a:lnTo>
                    <a:pt x="4820" y="1604"/>
                  </a:lnTo>
                  <a:lnTo>
                    <a:pt x="4870" y="1583"/>
                  </a:lnTo>
                  <a:lnTo>
                    <a:pt x="4865" y="1587"/>
                  </a:lnTo>
                  <a:cubicBezTo>
                    <a:pt x="4848" y="1601"/>
                    <a:pt x="4827" y="1608"/>
                    <a:pt x="4805" y="1608"/>
                  </a:cubicBezTo>
                  <a:lnTo>
                    <a:pt x="4800" y="1608"/>
                  </a:lnTo>
                  <a:cubicBezTo>
                    <a:pt x="4766" y="1608"/>
                    <a:pt x="4733" y="1590"/>
                    <a:pt x="4717" y="1559"/>
                  </a:cubicBezTo>
                  <a:lnTo>
                    <a:pt x="4710" y="1546"/>
                  </a:lnTo>
                  <a:lnTo>
                    <a:pt x="4705" y="1536"/>
                  </a:lnTo>
                  <a:lnTo>
                    <a:pt x="4826" y="1583"/>
                  </a:lnTo>
                  <a:lnTo>
                    <a:pt x="4821" y="1585"/>
                  </a:lnTo>
                  <a:lnTo>
                    <a:pt x="4835" y="1578"/>
                  </a:lnTo>
                  <a:lnTo>
                    <a:pt x="4830" y="1581"/>
                  </a:lnTo>
                  <a:cubicBezTo>
                    <a:pt x="4792" y="1603"/>
                    <a:pt x="4744" y="1597"/>
                    <a:pt x="4713" y="1566"/>
                  </a:cubicBezTo>
                  <a:lnTo>
                    <a:pt x="4711" y="1564"/>
                  </a:lnTo>
                  <a:lnTo>
                    <a:pt x="4701" y="1556"/>
                  </a:lnTo>
                  <a:lnTo>
                    <a:pt x="4691" y="1548"/>
                  </a:lnTo>
                  <a:cubicBezTo>
                    <a:pt x="4685" y="1544"/>
                    <a:pt x="4680" y="1538"/>
                    <a:pt x="4675" y="1532"/>
                  </a:cubicBezTo>
                  <a:lnTo>
                    <a:pt x="4665" y="1519"/>
                  </a:lnTo>
                  <a:lnTo>
                    <a:pt x="4678" y="1532"/>
                  </a:lnTo>
                  <a:lnTo>
                    <a:pt x="4669" y="1524"/>
                  </a:lnTo>
                  <a:lnTo>
                    <a:pt x="4690" y="1538"/>
                  </a:lnTo>
                  <a:lnTo>
                    <a:pt x="4680" y="1533"/>
                  </a:lnTo>
                  <a:cubicBezTo>
                    <a:pt x="4663" y="1525"/>
                    <a:pt x="4649" y="1512"/>
                    <a:pt x="4640" y="1496"/>
                  </a:cubicBezTo>
                  <a:lnTo>
                    <a:pt x="4633" y="1484"/>
                  </a:lnTo>
                  <a:lnTo>
                    <a:pt x="4622" y="1467"/>
                  </a:lnTo>
                  <a:lnTo>
                    <a:pt x="4612" y="1452"/>
                  </a:lnTo>
                  <a:lnTo>
                    <a:pt x="4610" y="1449"/>
                  </a:lnTo>
                  <a:lnTo>
                    <a:pt x="4605" y="1442"/>
                  </a:lnTo>
                  <a:lnTo>
                    <a:pt x="4719" y="1476"/>
                  </a:lnTo>
                  <a:lnTo>
                    <a:pt x="4714" y="1478"/>
                  </a:lnTo>
                  <a:cubicBezTo>
                    <a:pt x="4709" y="1480"/>
                    <a:pt x="4703" y="1481"/>
                    <a:pt x="4697" y="1483"/>
                  </a:cubicBezTo>
                  <a:lnTo>
                    <a:pt x="4692" y="1484"/>
                  </a:lnTo>
                  <a:cubicBezTo>
                    <a:pt x="4656" y="1491"/>
                    <a:pt x="4620" y="1477"/>
                    <a:pt x="4597" y="1448"/>
                  </a:cubicBezTo>
                  <a:lnTo>
                    <a:pt x="4587" y="1435"/>
                  </a:lnTo>
                  <a:cubicBezTo>
                    <a:pt x="4580" y="1426"/>
                    <a:pt x="4575" y="1416"/>
                    <a:pt x="4572" y="1405"/>
                  </a:cubicBezTo>
                  <a:lnTo>
                    <a:pt x="4572" y="1403"/>
                  </a:lnTo>
                  <a:lnTo>
                    <a:pt x="4567" y="1392"/>
                  </a:lnTo>
                  <a:lnTo>
                    <a:pt x="4673" y="1447"/>
                  </a:lnTo>
                  <a:lnTo>
                    <a:pt x="4668" y="1448"/>
                  </a:lnTo>
                  <a:lnTo>
                    <a:pt x="4685" y="1443"/>
                  </a:lnTo>
                  <a:lnTo>
                    <a:pt x="4680" y="1445"/>
                  </a:lnTo>
                  <a:cubicBezTo>
                    <a:pt x="4644" y="1459"/>
                    <a:pt x="4604" y="1451"/>
                    <a:pt x="4577" y="1423"/>
                  </a:cubicBezTo>
                  <a:lnTo>
                    <a:pt x="4572" y="1418"/>
                  </a:lnTo>
                  <a:cubicBezTo>
                    <a:pt x="4568" y="1415"/>
                    <a:pt x="4564" y="1411"/>
                    <a:pt x="4561" y="1406"/>
                  </a:cubicBezTo>
                  <a:lnTo>
                    <a:pt x="4556" y="1399"/>
                  </a:lnTo>
                  <a:lnTo>
                    <a:pt x="4585" y="1426"/>
                  </a:lnTo>
                  <a:lnTo>
                    <a:pt x="4580" y="1423"/>
                  </a:lnTo>
                  <a:cubicBezTo>
                    <a:pt x="4573" y="1419"/>
                    <a:pt x="4567" y="1414"/>
                    <a:pt x="4562" y="1408"/>
                  </a:cubicBezTo>
                  <a:lnTo>
                    <a:pt x="4557" y="1403"/>
                  </a:lnTo>
                  <a:cubicBezTo>
                    <a:pt x="4544" y="1391"/>
                    <a:pt x="4536" y="1376"/>
                    <a:pt x="4531" y="1359"/>
                  </a:cubicBezTo>
                  <a:lnTo>
                    <a:pt x="4529" y="1348"/>
                  </a:lnTo>
                  <a:lnTo>
                    <a:pt x="4524" y="1332"/>
                  </a:lnTo>
                  <a:lnTo>
                    <a:pt x="4534" y="1354"/>
                  </a:lnTo>
                  <a:lnTo>
                    <a:pt x="4529" y="1346"/>
                  </a:lnTo>
                  <a:lnTo>
                    <a:pt x="4543" y="1363"/>
                  </a:lnTo>
                  <a:lnTo>
                    <a:pt x="4541" y="1362"/>
                  </a:lnTo>
                  <a:lnTo>
                    <a:pt x="4531" y="1353"/>
                  </a:lnTo>
                  <a:cubicBezTo>
                    <a:pt x="4528" y="1350"/>
                    <a:pt x="4525" y="1346"/>
                    <a:pt x="4522" y="1343"/>
                  </a:cubicBezTo>
                  <a:lnTo>
                    <a:pt x="4512" y="1331"/>
                  </a:lnTo>
                  <a:lnTo>
                    <a:pt x="4527" y="1345"/>
                  </a:lnTo>
                  <a:lnTo>
                    <a:pt x="4518" y="1338"/>
                  </a:lnTo>
                  <a:cubicBezTo>
                    <a:pt x="4509" y="1331"/>
                    <a:pt x="4501" y="1323"/>
                    <a:pt x="4495" y="1313"/>
                  </a:cubicBezTo>
                  <a:lnTo>
                    <a:pt x="4488" y="1301"/>
                  </a:lnTo>
                  <a:lnTo>
                    <a:pt x="4483" y="1292"/>
                  </a:lnTo>
                  <a:lnTo>
                    <a:pt x="4517" y="1328"/>
                  </a:lnTo>
                  <a:lnTo>
                    <a:pt x="4501" y="1317"/>
                  </a:lnTo>
                  <a:lnTo>
                    <a:pt x="4496" y="1313"/>
                  </a:lnTo>
                  <a:cubicBezTo>
                    <a:pt x="4486" y="1305"/>
                    <a:pt x="4477" y="1294"/>
                    <a:pt x="4471" y="1281"/>
                  </a:cubicBezTo>
                  <a:lnTo>
                    <a:pt x="4462" y="1263"/>
                  </a:lnTo>
                  <a:lnTo>
                    <a:pt x="4455" y="1244"/>
                  </a:lnTo>
                  <a:lnTo>
                    <a:pt x="4451" y="1231"/>
                  </a:lnTo>
                  <a:lnTo>
                    <a:pt x="4459" y="1249"/>
                  </a:lnTo>
                  <a:lnTo>
                    <a:pt x="4454" y="1240"/>
                  </a:lnTo>
                  <a:lnTo>
                    <a:pt x="4616" y="1249"/>
                  </a:lnTo>
                  <a:lnTo>
                    <a:pt x="4611" y="1256"/>
                  </a:lnTo>
                  <a:lnTo>
                    <a:pt x="4606" y="1263"/>
                  </a:lnTo>
                  <a:cubicBezTo>
                    <a:pt x="4589" y="1286"/>
                    <a:pt x="4564" y="1301"/>
                    <a:pt x="4535" y="1303"/>
                  </a:cubicBezTo>
                  <a:cubicBezTo>
                    <a:pt x="4507" y="1305"/>
                    <a:pt x="4480" y="1295"/>
                    <a:pt x="4460" y="1275"/>
                  </a:cubicBezTo>
                  <a:lnTo>
                    <a:pt x="4455" y="1270"/>
                  </a:lnTo>
                  <a:cubicBezTo>
                    <a:pt x="4448" y="1264"/>
                    <a:pt x="4443" y="1257"/>
                    <a:pt x="4439" y="1249"/>
                  </a:cubicBezTo>
                  <a:lnTo>
                    <a:pt x="4438" y="1247"/>
                  </a:lnTo>
                  <a:lnTo>
                    <a:pt x="4426" y="1229"/>
                  </a:lnTo>
                  <a:lnTo>
                    <a:pt x="4421" y="1221"/>
                  </a:lnTo>
                  <a:lnTo>
                    <a:pt x="4435" y="1238"/>
                  </a:lnTo>
                  <a:lnTo>
                    <a:pt x="4430" y="1233"/>
                  </a:lnTo>
                  <a:lnTo>
                    <a:pt x="4565" y="1233"/>
                  </a:lnTo>
                  <a:lnTo>
                    <a:pt x="4553" y="1244"/>
                  </a:lnTo>
                  <a:lnTo>
                    <a:pt x="4548" y="1248"/>
                  </a:lnTo>
                  <a:cubicBezTo>
                    <a:pt x="4512" y="1278"/>
                    <a:pt x="4459" y="1276"/>
                    <a:pt x="4424" y="1245"/>
                  </a:cubicBezTo>
                  <a:lnTo>
                    <a:pt x="4414" y="1236"/>
                  </a:lnTo>
                  <a:cubicBezTo>
                    <a:pt x="4407" y="1229"/>
                    <a:pt x="4401" y="1222"/>
                    <a:pt x="4396" y="1213"/>
                  </a:cubicBezTo>
                  <a:lnTo>
                    <a:pt x="4387" y="1198"/>
                  </a:lnTo>
                  <a:lnTo>
                    <a:pt x="4390" y="1201"/>
                  </a:lnTo>
                  <a:lnTo>
                    <a:pt x="4385" y="1195"/>
                  </a:lnTo>
                  <a:lnTo>
                    <a:pt x="4526" y="1201"/>
                  </a:lnTo>
                  <a:lnTo>
                    <a:pt x="4522" y="1205"/>
                  </a:lnTo>
                  <a:lnTo>
                    <a:pt x="4517" y="1210"/>
                  </a:lnTo>
                  <a:cubicBezTo>
                    <a:pt x="4486" y="1241"/>
                    <a:pt x="4438" y="1247"/>
                    <a:pt x="4400" y="1225"/>
                  </a:cubicBezTo>
                  <a:lnTo>
                    <a:pt x="4395" y="1222"/>
                  </a:lnTo>
                  <a:cubicBezTo>
                    <a:pt x="4388" y="1218"/>
                    <a:pt x="4382" y="1213"/>
                    <a:pt x="4377" y="1207"/>
                  </a:cubicBezTo>
                  <a:lnTo>
                    <a:pt x="4366" y="1196"/>
                  </a:lnTo>
                  <a:lnTo>
                    <a:pt x="4367" y="1196"/>
                  </a:lnTo>
                  <a:lnTo>
                    <a:pt x="4362" y="1191"/>
                  </a:lnTo>
                  <a:lnTo>
                    <a:pt x="4479" y="1206"/>
                  </a:lnTo>
                  <a:lnTo>
                    <a:pt x="4469" y="1212"/>
                  </a:lnTo>
                  <a:lnTo>
                    <a:pt x="4494" y="1189"/>
                  </a:lnTo>
                  <a:lnTo>
                    <a:pt x="4490" y="1194"/>
                  </a:lnTo>
                  <a:cubicBezTo>
                    <a:pt x="4480" y="1207"/>
                    <a:pt x="4467" y="1217"/>
                    <a:pt x="4451" y="1224"/>
                  </a:cubicBezTo>
                  <a:lnTo>
                    <a:pt x="4446" y="1226"/>
                  </a:lnTo>
                  <a:cubicBezTo>
                    <a:pt x="4408" y="1241"/>
                    <a:pt x="4363" y="1230"/>
                    <a:pt x="4337" y="1198"/>
                  </a:cubicBezTo>
                  <a:lnTo>
                    <a:pt x="4332" y="1192"/>
                  </a:lnTo>
                  <a:cubicBezTo>
                    <a:pt x="4328" y="1187"/>
                    <a:pt x="4324" y="1182"/>
                    <a:pt x="4322" y="1177"/>
                  </a:cubicBezTo>
                  <a:lnTo>
                    <a:pt x="4313" y="1161"/>
                  </a:lnTo>
                  <a:lnTo>
                    <a:pt x="4307" y="1146"/>
                  </a:lnTo>
                  <a:lnTo>
                    <a:pt x="4292" y="1119"/>
                  </a:lnTo>
                  <a:lnTo>
                    <a:pt x="4283" y="1098"/>
                  </a:lnTo>
                  <a:lnTo>
                    <a:pt x="4300" y="1125"/>
                  </a:lnTo>
                  <a:lnTo>
                    <a:pt x="4297" y="1121"/>
                  </a:lnTo>
                  <a:lnTo>
                    <a:pt x="4287" y="1112"/>
                  </a:lnTo>
                  <a:cubicBezTo>
                    <a:pt x="4278" y="1104"/>
                    <a:pt x="4271" y="1094"/>
                    <a:pt x="4266" y="1083"/>
                  </a:cubicBezTo>
                  <a:lnTo>
                    <a:pt x="4263" y="1077"/>
                  </a:lnTo>
                  <a:lnTo>
                    <a:pt x="4258" y="1068"/>
                  </a:lnTo>
                  <a:lnTo>
                    <a:pt x="4341" y="1117"/>
                  </a:lnTo>
                  <a:lnTo>
                    <a:pt x="4337" y="1117"/>
                  </a:lnTo>
                  <a:cubicBezTo>
                    <a:pt x="4325" y="1117"/>
                    <a:pt x="4313" y="1115"/>
                    <a:pt x="4302" y="1111"/>
                  </a:cubicBezTo>
                  <a:lnTo>
                    <a:pt x="4297" y="1109"/>
                  </a:lnTo>
                  <a:cubicBezTo>
                    <a:pt x="4271" y="1098"/>
                    <a:pt x="4250" y="1077"/>
                    <a:pt x="4241" y="1050"/>
                  </a:cubicBezTo>
                  <a:lnTo>
                    <a:pt x="4235" y="1030"/>
                  </a:lnTo>
                  <a:lnTo>
                    <a:pt x="4230" y="1012"/>
                  </a:lnTo>
                  <a:lnTo>
                    <a:pt x="4235" y="1026"/>
                  </a:lnTo>
                  <a:lnTo>
                    <a:pt x="4232" y="1018"/>
                  </a:lnTo>
                  <a:lnTo>
                    <a:pt x="4223" y="1000"/>
                  </a:lnTo>
                  <a:lnTo>
                    <a:pt x="4219" y="989"/>
                  </a:lnTo>
                  <a:lnTo>
                    <a:pt x="4214" y="977"/>
                  </a:lnTo>
                  <a:lnTo>
                    <a:pt x="4302" y="1036"/>
                  </a:lnTo>
                  <a:lnTo>
                    <a:pt x="4297" y="1036"/>
                  </a:lnTo>
                  <a:cubicBezTo>
                    <a:pt x="4290" y="1036"/>
                    <a:pt x="4282" y="1036"/>
                    <a:pt x="4274" y="1034"/>
                  </a:cubicBezTo>
                  <a:lnTo>
                    <a:pt x="4270" y="1033"/>
                  </a:lnTo>
                  <a:cubicBezTo>
                    <a:pt x="4248" y="1027"/>
                    <a:pt x="4229" y="1014"/>
                    <a:pt x="4215" y="995"/>
                  </a:cubicBezTo>
                  <a:lnTo>
                    <a:pt x="4205" y="979"/>
                  </a:lnTo>
                  <a:lnTo>
                    <a:pt x="4200" y="970"/>
                  </a:lnTo>
                  <a:lnTo>
                    <a:pt x="4207" y="982"/>
                  </a:lnTo>
                  <a:lnTo>
                    <a:pt x="4194" y="964"/>
                  </a:lnTo>
                  <a:lnTo>
                    <a:pt x="4181" y="945"/>
                  </a:lnTo>
                  <a:lnTo>
                    <a:pt x="4171" y="927"/>
                  </a:lnTo>
                  <a:lnTo>
                    <a:pt x="4161" y="909"/>
                  </a:lnTo>
                  <a:lnTo>
                    <a:pt x="4209" y="952"/>
                  </a:lnTo>
                  <a:lnTo>
                    <a:pt x="4204" y="950"/>
                  </a:lnTo>
                  <a:cubicBezTo>
                    <a:pt x="4199" y="948"/>
                    <a:pt x="4194" y="945"/>
                    <a:pt x="4190" y="943"/>
                  </a:cubicBezTo>
                  <a:lnTo>
                    <a:pt x="4185" y="940"/>
                  </a:lnTo>
                  <a:cubicBezTo>
                    <a:pt x="4165" y="928"/>
                    <a:pt x="4150" y="909"/>
                    <a:pt x="4143" y="886"/>
                  </a:cubicBezTo>
                  <a:lnTo>
                    <a:pt x="4138" y="870"/>
                  </a:lnTo>
                  <a:lnTo>
                    <a:pt x="4133" y="854"/>
                  </a:lnTo>
                  <a:lnTo>
                    <a:pt x="4164" y="900"/>
                  </a:lnTo>
                  <a:lnTo>
                    <a:pt x="4152" y="889"/>
                  </a:lnTo>
                  <a:lnTo>
                    <a:pt x="4147" y="884"/>
                  </a:lnTo>
                  <a:cubicBezTo>
                    <a:pt x="4135" y="873"/>
                    <a:pt x="4127" y="859"/>
                    <a:pt x="4122" y="843"/>
                  </a:cubicBezTo>
                  <a:lnTo>
                    <a:pt x="4120" y="835"/>
                  </a:lnTo>
                  <a:lnTo>
                    <a:pt x="4115" y="821"/>
                  </a:lnTo>
                  <a:lnTo>
                    <a:pt x="4170" y="878"/>
                  </a:lnTo>
                  <a:lnTo>
                    <a:pt x="4165" y="876"/>
                  </a:lnTo>
                  <a:lnTo>
                    <a:pt x="4160" y="874"/>
                  </a:lnTo>
                  <a:cubicBezTo>
                    <a:pt x="4139" y="865"/>
                    <a:pt x="4122" y="850"/>
                    <a:pt x="4112" y="831"/>
                  </a:cubicBezTo>
                  <a:lnTo>
                    <a:pt x="4102" y="812"/>
                  </a:lnTo>
                  <a:lnTo>
                    <a:pt x="4095" y="796"/>
                  </a:lnTo>
                  <a:lnTo>
                    <a:pt x="4085" y="768"/>
                  </a:lnTo>
                  <a:lnTo>
                    <a:pt x="4076" y="743"/>
                  </a:lnTo>
                  <a:lnTo>
                    <a:pt x="4085" y="761"/>
                  </a:lnTo>
                  <a:lnTo>
                    <a:pt x="4075" y="745"/>
                  </a:lnTo>
                  <a:cubicBezTo>
                    <a:pt x="4073" y="741"/>
                    <a:pt x="4070" y="737"/>
                    <a:pt x="4068" y="733"/>
                  </a:cubicBezTo>
                  <a:lnTo>
                    <a:pt x="4058" y="710"/>
                  </a:lnTo>
                  <a:lnTo>
                    <a:pt x="4065" y="722"/>
                  </a:lnTo>
                  <a:lnTo>
                    <a:pt x="4054" y="705"/>
                  </a:lnTo>
                  <a:lnTo>
                    <a:pt x="4049" y="696"/>
                  </a:lnTo>
                  <a:lnTo>
                    <a:pt x="4039" y="682"/>
                  </a:lnTo>
                  <a:lnTo>
                    <a:pt x="4050" y="694"/>
                  </a:lnTo>
                  <a:lnTo>
                    <a:pt x="4039" y="683"/>
                  </a:lnTo>
                  <a:lnTo>
                    <a:pt x="4034" y="677"/>
                  </a:lnTo>
                  <a:cubicBezTo>
                    <a:pt x="4025" y="666"/>
                    <a:pt x="4019" y="654"/>
                    <a:pt x="4015" y="641"/>
                  </a:cubicBezTo>
                  <a:lnTo>
                    <a:pt x="4010" y="622"/>
                  </a:lnTo>
                  <a:lnTo>
                    <a:pt x="4005" y="603"/>
                  </a:lnTo>
                  <a:lnTo>
                    <a:pt x="4012" y="621"/>
                  </a:lnTo>
                  <a:lnTo>
                    <a:pt x="4008" y="613"/>
                  </a:lnTo>
                  <a:lnTo>
                    <a:pt x="4026" y="638"/>
                  </a:lnTo>
                  <a:lnTo>
                    <a:pt x="4017" y="630"/>
                  </a:lnTo>
                  <a:lnTo>
                    <a:pt x="4007" y="619"/>
                  </a:lnTo>
                  <a:cubicBezTo>
                    <a:pt x="4002" y="613"/>
                    <a:pt x="3997" y="606"/>
                    <a:pt x="3994" y="599"/>
                  </a:cubicBezTo>
                  <a:lnTo>
                    <a:pt x="3979" y="570"/>
                  </a:lnTo>
                  <a:lnTo>
                    <a:pt x="3973" y="555"/>
                  </a:lnTo>
                  <a:lnTo>
                    <a:pt x="3968" y="541"/>
                  </a:lnTo>
                  <a:lnTo>
                    <a:pt x="3979" y="562"/>
                  </a:lnTo>
                  <a:lnTo>
                    <a:pt x="3976" y="558"/>
                  </a:lnTo>
                  <a:lnTo>
                    <a:pt x="3971" y="551"/>
                  </a:lnTo>
                  <a:cubicBezTo>
                    <a:pt x="3967" y="545"/>
                    <a:pt x="3964" y="539"/>
                    <a:pt x="3961" y="532"/>
                  </a:cubicBezTo>
                  <a:lnTo>
                    <a:pt x="3951" y="508"/>
                  </a:lnTo>
                  <a:lnTo>
                    <a:pt x="3961" y="527"/>
                  </a:lnTo>
                  <a:lnTo>
                    <a:pt x="3951" y="511"/>
                  </a:lnTo>
                  <a:lnTo>
                    <a:pt x="3946" y="502"/>
                  </a:lnTo>
                  <a:cubicBezTo>
                    <a:pt x="3942" y="495"/>
                    <a:pt x="3939" y="488"/>
                    <a:pt x="3937" y="480"/>
                  </a:cubicBezTo>
                  <a:lnTo>
                    <a:pt x="3930" y="454"/>
                  </a:lnTo>
                  <a:lnTo>
                    <a:pt x="3928" y="443"/>
                  </a:lnTo>
                  <a:lnTo>
                    <a:pt x="3937" y="468"/>
                  </a:lnTo>
                  <a:lnTo>
                    <a:pt x="3934" y="462"/>
                  </a:lnTo>
                  <a:lnTo>
                    <a:pt x="4019" y="515"/>
                  </a:lnTo>
                  <a:lnTo>
                    <a:pt x="4017" y="515"/>
                  </a:lnTo>
                  <a:lnTo>
                    <a:pt x="4097" y="473"/>
                  </a:lnTo>
                  <a:lnTo>
                    <a:pt x="4095" y="476"/>
                  </a:lnTo>
                  <a:cubicBezTo>
                    <a:pt x="4092" y="481"/>
                    <a:pt x="4088" y="486"/>
                    <a:pt x="4083" y="490"/>
                  </a:cubicBezTo>
                  <a:lnTo>
                    <a:pt x="4080" y="493"/>
                  </a:lnTo>
                  <a:cubicBezTo>
                    <a:pt x="4062" y="511"/>
                    <a:pt x="4038" y="521"/>
                    <a:pt x="4012" y="521"/>
                  </a:cubicBezTo>
                  <a:lnTo>
                    <a:pt x="4010" y="521"/>
                  </a:lnTo>
                  <a:cubicBezTo>
                    <a:pt x="3970" y="521"/>
                    <a:pt x="3934" y="496"/>
                    <a:pt x="3920" y="458"/>
                  </a:cubicBezTo>
                  <a:lnTo>
                    <a:pt x="3913" y="437"/>
                  </a:lnTo>
                  <a:lnTo>
                    <a:pt x="3908" y="419"/>
                  </a:lnTo>
                  <a:lnTo>
                    <a:pt x="3913" y="433"/>
                  </a:lnTo>
                  <a:lnTo>
                    <a:pt x="3900" y="404"/>
                  </a:lnTo>
                  <a:lnTo>
                    <a:pt x="3895" y="390"/>
                  </a:lnTo>
                  <a:lnTo>
                    <a:pt x="3890" y="376"/>
                  </a:lnTo>
                  <a:lnTo>
                    <a:pt x="3906" y="403"/>
                  </a:lnTo>
                  <a:lnTo>
                    <a:pt x="3902" y="398"/>
                  </a:lnTo>
                  <a:lnTo>
                    <a:pt x="3916" y="413"/>
                  </a:lnTo>
                  <a:lnTo>
                    <a:pt x="3911" y="409"/>
                  </a:lnTo>
                  <a:cubicBezTo>
                    <a:pt x="3905" y="405"/>
                    <a:pt x="3900" y="399"/>
                    <a:pt x="3895" y="393"/>
                  </a:cubicBezTo>
                  <a:lnTo>
                    <a:pt x="3885" y="380"/>
                  </a:lnTo>
                  <a:lnTo>
                    <a:pt x="3952" y="417"/>
                  </a:lnTo>
                  <a:lnTo>
                    <a:pt x="3942" y="416"/>
                  </a:lnTo>
                  <a:lnTo>
                    <a:pt x="4011" y="395"/>
                  </a:lnTo>
                  <a:lnTo>
                    <a:pt x="4006" y="399"/>
                  </a:lnTo>
                  <a:cubicBezTo>
                    <a:pt x="3989" y="413"/>
                    <a:pt x="3968" y="420"/>
                    <a:pt x="3946" y="420"/>
                  </a:cubicBezTo>
                  <a:lnTo>
                    <a:pt x="3941" y="420"/>
                  </a:lnTo>
                  <a:cubicBezTo>
                    <a:pt x="3903" y="420"/>
                    <a:pt x="3868" y="397"/>
                    <a:pt x="3853" y="361"/>
                  </a:cubicBezTo>
                  <a:lnTo>
                    <a:pt x="3846" y="345"/>
                  </a:lnTo>
                  <a:lnTo>
                    <a:pt x="3841" y="331"/>
                  </a:lnTo>
                  <a:lnTo>
                    <a:pt x="3864" y="366"/>
                  </a:lnTo>
                  <a:lnTo>
                    <a:pt x="3860" y="362"/>
                  </a:lnTo>
                  <a:lnTo>
                    <a:pt x="3878" y="377"/>
                  </a:lnTo>
                  <a:lnTo>
                    <a:pt x="3873" y="374"/>
                  </a:lnTo>
                  <a:cubicBezTo>
                    <a:pt x="3866" y="370"/>
                    <a:pt x="3860" y="365"/>
                    <a:pt x="3855" y="359"/>
                  </a:cubicBezTo>
                  <a:lnTo>
                    <a:pt x="3845" y="349"/>
                  </a:lnTo>
                  <a:cubicBezTo>
                    <a:pt x="3839" y="344"/>
                    <a:pt x="3835" y="339"/>
                    <a:pt x="3831" y="332"/>
                  </a:cubicBezTo>
                  <a:lnTo>
                    <a:pt x="3829" y="329"/>
                  </a:lnTo>
                  <a:lnTo>
                    <a:pt x="3824" y="322"/>
                  </a:lnTo>
                  <a:lnTo>
                    <a:pt x="3884" y="361"/>
                  </a:lnTo>
                  <a:lnTo>
                    <a:pt x="3879" y="360"/>
                  </a:lnTo>
                  <a:cubicBezTo>
                    <a:pt x="3873" y="358"/>
                    <a:pt x="3867" y="357"/>
                    <a:pt x="3862" y="355"/>
                  </a:cubicBezTo>
                  <a:lnTo>
                    <a:pt x="3857" y="353"/>
                  </a:lnTo>
                  <a:cubicBezTo>
                    <a:pt x="3834" y="343"/>
                    <a:pt x="3815" y="325"/>
                    <a:pt x="3805" y="302"/>
                  </a:cubicBezTo>
                  <a:lnTo>
                    <a:pt x="3803" y="297"/>
                  </a:lnTo>
                  <a:lnTo>
                    <a:pt x="3802" y="295"/>
                  </a:lnTo>
                  <a:lnTo>
                    <a:pt x="3792" y="279"/>
                  </a:lnTo>
                  <a:lnTo>
                    <a:pt x="3787" y="271"/>
                  </a:lnTo>
                  <a:lnTo>
                    <a:pt x="3808" y="295"/>
                  </a:lnTo>
                  <a:lnTo>
                    <a:pt x="3803" y="291"/>
                  </a:lnTo>
                  <a:lnTo>
                    <a:pt x="3949" y="259"/>
                  </a:lnTo>
                  <a:lnTo>
                    <a:pt x="3950" y="258"/>
                  </a:lnTo>
                  <a:lnTo>
                    <a:pt x="3951" y="254"/>
                  </a:lnTo>
                  <a:lnTo>
                    <a:pt x="3949" y="261"/>
                  </a:lnTo>
                  <a:cubicBezTo>
                    <a:pt x="3946" y="272"/>
                    <a:pt x="3940" y="283"/>
                    <a:pt x="3933" y="292"/>
                  </a:cubicBezTo>
                  <a:lnTo>
                    <a:pt x="3930" y="296"/>
                  </a:lnTo>
                  <a:cubicBezTo>
                    <a:pt x="3912" y="321"/>
                    <a:pt x="3882" y="335"/>
                    <a:pt x="3851" y="334"/>
                  </a:cubicBezTo>
                  <a:cubicBezTo>
                    <a:pt x="3820" y="334"/>
                    <a:pt x="3791" y="318"/>
                    <a:pt x="3774" y="292"/>
                  </a:cubicBezTo>
                  <a:lnTo>
                    <a:pt x="3764" y="275"/>
                  </a:lnTo>
                  <a:lnTo>
                    <a:pt x="3759" y="265"/>
                  </a:lnTo>
                  <a:lnTo>
                    <a:pt x="3773" y="287"/>
                  </a:lnTo>
                  <a:lnTo>
                    <a:pt x="3761" y="273"/>
                  </a:lnTo>
                  <a:lnTo>
                    <a:pt x="3751" y="261"/>
                  </a:lnTo>
                  <a:cubicBezTo>
                    <a:pt x="3746" y="256"/>
                    <a:pt x="3743" y="250"/>
                    <a:pt x="3740" y="244"/>
                  </a:cubicBezTo>
                  <a:lnTo>
                    <a:pt x="3730" y="225"/>
                  </a:lnTo>
                  <a:cubicBezTo>
                    <a:pt x="3726" y="219"/>
                    <a:pt x="3724" y="212"/>
                    <a:pt x="3722" y="205"/>
                  </a:cubicBezTo>
                  <a:lnTo>
                    <a:pt x="3722" y="202"/>
                  </a:lnTo>
                  <a:lnTo>
                    <a:pt x="3717" y="190"/>
                  </a:lnTo>
                  <a:lnTo>
                    <a:pt x="3770" y="243"/>
                  </a:lnTo>
                  <a:lnTo>
                    <a:pt x="3765" y="241"/>
                  </a:lnTo>
                  <a:lnTo>
                    <a:pt x="3782" y="246"/>
                  </a:lnTo>
                  <a:lnTo>
                    <a:pt x="3777" y="245"/>
                  </a:lnTo>
                  <a:cubicBezTo>
                    <a:pt x="3768" y="243"/>
                    <a:pt x="3760" y="240"/>
                    <a:pt x="3753" y="236"/>
                  </a:cubicBezTo>
                  <a:lnTo>
                    <a:pt x="3750" y="235"/>
                  </a:lnTo>
                  <a:lnTo>
                    <a:pt x="3740" y="231"/>
                  </a:lnTo>
                  <a:cubicBezTo>
                    <a:pt x="3725" y="225"/>
                    <a:pt x="3711" y="215"/>
                    <a:pt x="3701" y="202"/>
                  </a:cubicBezTo>
                  <a:lnTo>
                    <a:pt x="3699" y="198"/>
                  </a:lnTo>
                  <a:lnTo>
                    <a:pt x="3694" y="193"/>
                  </a:lnTo>
                  <a:lnTo>
                    <a:pt x="3712" y="208"/>
                  </a:lnTo>
                  <a:lnTo>
                    <a:pt x="3707" y="205"/>
                  </a:lnTo>
                  <a:lnTo>
                    <a:pt x="3816" y="197"/>
                  </a:lnTo>
                  <a:lnTo>
                    <a:pt x="3811" y="201"/>
                  </a:lnTo>
                  <a:lnTo>
                    <a:pt x="3806" y="205"/>
                  </a:lnTo>
                  <a:cubicBezTo>
                    <a:pt x="3784" y="223"/>
                    <a:pt x="3755" y="230"/>
                    <a:pt x="3728" y="225"/>
                  </a:cubicBezTo>
                  <a:lnTo>
                    <a:pt x="3718" y="223"/>
                  </a:lnTo>
                  <a:cubicBezTo>
                    <a:pt x="3703" y="220"/>
                    <a:pt x="3689" y="213"/>
                    <a:pt x="3678" y="204"/>
                  </a:cubicBezTo>
                  <a:lnTo>
                    <a:pt x="3669" y="197"/>
                  </a:lnTo>
                  <a:cubicBezTo>
                    <a:pt x="3657" y="188"/>
                    <a:pt x="3648" y="177"/>
                    <a:pt x="3642" y="164"/>
                  </a:cubicBezTo>
                  <a:lnTo>
                    <a:pt x="3639" y="158"/>
                  </a:lnTo>
                  <a:lnTo>
                    <a:pt x="3634" y="149"/>
                  </a:lnTo>
                  <a:lnTo>
                    <a:pt x="3736" y="197"/>
                  </a:lnTo>
                  <a:lnTo>
                    <a:pt x="3731" y="198"/>
                  </a:lnTo>
                  <a:lnTo>
                    <a:pt x="3762" y="186"/>
                  </a:lnTo>
                  <a:lnTo>
                    <a:pt x="3757" y="189"/>
                  </a:lnTo>
                  <a:cubicBezTo>
                    <a:pt x="3747" y="194"/>
                    <a:pt x="3737" y="198"/>
                    <a:pt x="3726" y="201"/>
                  </a:cubicBezTo>
                  <a:lnTo>
                    <a:pt x="3716" y="203"/>
                  </a:lnTo>
                  <a:lnTo>
                    <a:pt x="3711" y="204"/>
                  </a:lnTo>
                  <a:lnTo>
                    <a:pt x="3750" y="186"/>
                  </a:lnTo>
                  <a:lnTo>
                    <a:pt x="3746" y="189"/>
                  </a:lnTo>
                  <a:lnTo>
                    <a:pt x="3778" y="147"/>
                  </a:lnTo>
                  <a:lnTo>
                    <a:pt x="3774" y="158"/>
                  </a:lnTo>
                  <a:lnTo>
                    <a:pt x="3769" y="172"/>
                  </a:lnTo>
                  <a:cubicBezTo>
                    <a:pt x="3766" y="179"/>
                    <a:pt x="3763" y="186"/>
                    <a:pt x="3758" y="193"/>
                  </a:cubicBezTo>
                  <a:lnTo>
                    <a:pt x="3748" y="208"/>
                  </a:lnTo>
                  <a:cubicBezTo>
                    <a:pt x="3740" y="220"/>
                    <a:pt x="3730" y="229"/>
                    <a:pt x="3718" y="237"/>
                  </a:cubicBezTo>
                  <a:lnTo>
                    <a:pt x="3718" y="235"/>
                  </a:lnTo>
                  <a:lnTo>
                    <a:pt x="3708" y="243"/>
                  </a:lnTo>
                  <a:lnTo>
                    <a:pt x="3738" y="204"/>
                  </a:lnTo>
                  <a:lnTo>
                    <a:pt x="3728" y="225"/>
                  </a:lnTo>
                  <a:lnTo>
                    <a:pt x="3723" y="234"/>
                  </a:lnTo>
                  <a:cubicBezTo>
                    <a:pt x="3715" y="249"/>
                    <a:pt x="3703" y="261"/>
                    <a:pt x="3689" y="270"/>
                  </a:cubicBezTo>
                  <a:lnTo>
                    <a:pt x="3684" y="273"/>
                  </a:lnTo>
                  <a:lnTo>
                    <a:pt x="3679" y="276"/>
                  </a:lnTo>
                  <a:lnTo>
                    <a:pt x="3718" y="230"/>
                  </a:lnTo>
                  <a:lnTo>
                    <a:pt x="3715" y="238"/>
                  </a:lnTo>
                  <a:lnTo>
                    <a:pt x="3707" y="259"/>
                  </a:lnTo>
                  <a:lnTo>
                    <a:pt x="3697" y="281"/>
                  </a:lnTo>
                  <a:cubicBezTo>
                    <a:pt x="3693" y="289"/>
                    <a:pt x="3689" y="296"/>
                    <a:pt x="3684" y="302"/>
                  </a:cubicBezTo>
                  <a:lnTo>
                    <a:pt x="3675" y="313"/>
                  </a:lnTo>
                  <a:lnTo>
                    <a:pt x="3685" y="297"/>
                  </a:lnTo>
                  <a:lnTo>
                    <a:pt x="3675" y="316"/>
                  </a:lnTo>
                  <a:lnTo>
                    <a:pt x="3665" y="335"/>
                  </a:lnTo>
                  <a:lnTo>
                    <a:pt x="3649" y="364"/>
                  </a:lnTo>
                  <a:lnTo>
                    <a:pt x="3644" y="371"/>
                  </a:lnTo>
                  <a:lnTo>
                    <a:pt x="3634" y="388"/>
                  </a:lnTo>
                  <a:cubicBezTo>
                    <a:pt x="3630" y="395"/>
                    <a:pt x="3625" y="402"/>
                    <a:pt x="3619" y="407"/>
                  </a:cubicBezTo>
                  <a:lnTo>
                    <a:pt x="3614" y="412"/>
                  </a:lnTo>
                  <a:lnTo>
                    <a:pt x="3628" y="395"/>
                  </a:lnTo>
                  <a:lnTo>
                    <a:pt x="3623" y="403"/>
                  </a:lnTo>
                  <a:lnTo>
                    <a:pt x="3633" y="381"/>
                  </a:lnTo>
                  <a:lnTo>
                    <a:pt x="3628" y="399"/>
                  </a:lnTo>
                  <a:lnTo>
                    <a:pt x="3623" y="414"/>
                  </a:lnTo>
                  <a:cubicBezTo>
                    <a:pt x="3620" y="422"/>
                    <a:pt x="3616" y="430"/>
                    <a:pt x="3611" y="437"/>
                  </a:cubicBezTo>
                  <a:lnTo>
                    <a:pt x="3601" y="451"/>
                  </a:lnTo>
                  <a:lnTo>
                    <a:pt x="3596" y="457"/>
                  </a:lnTo>
                  <a:lnTo>
                    <a:pt x="3613" y="428"/>
                  </a:lnTo>
                  <a:lnTo>
                    <a:pt x="3608" y="442"/>
                  </a:lnTo>
                  <a:lnTo>
                    <a:pt x="3603" y="456"/>
                  </a:lnTo>
                  <a:cubicBezTo>
                    <a:pt x="3600" y="464"/>
                    <a:pt x="3596" y="472"/>
                    <a:pt x="3591" y="479"/>
                  </a:cubicBezTo>
                  <a:lnTo>
                    <a:pt x="3586" y="486"/>
                  </a:lnTo>
                  <a:cubicBezTo>
                    <a:pt x="3583" y="491"/>
                    <a:pt x="3579" y="495"/>
                    <a:pt x="3575" y="498"/>
                  </a:cubicBezTo>
                  <a:lnTo>
                    <a:pt x="3570" y="503"/>
                  </a:lnTo>
                  <a:lnTo>
                    <a:pt x="3587" y="480"/>
                  </a:lnTo>
                  <a:lnTo>
                    <a:pt x="3577" y="499"/>
                  </a:lnTo>
                  <a:cubicBezTo>
                    <a:pt x="3575" y="505"/>
                    <a:pt x="3571" y="510"/>
                    <a:pt x="3567" y="514"/>
                  </a:cubicBezTo>
                  <a:lnTo>
                    <a:pt x="3570" y="510"/>
                  </a:lnTo>
                  <a:lnTo>
                    <a:pt x="3565" y="518"/>
                  </a:lnTo>
                  <a:lnTo>
                    <a:pt x="3575" y="496"/>
                  </a:lnTo>
                  <a:lnTo>
                    <a:pt x="3571" y="511"/>
                  </a:lnTo>
                  <a:lnTo>
                    <a:pt x="3566" y="528"/>
                  </a:lnTo>
                  <a:cubicBezTo>
                    <a:pt x="3562" y="539"/>
                    <a:pt x="3557" y="550"/>
                    <a:pt x="3550" y="559"/>
                  </a:cubicBezTo>
                  <a:lnTo>
                    <a:pt x="3540" y="572"/>
                  </a:lnTo>
                  <a:cubicBezTo>
                    <a:pt x="3532" y="582"/>
                    <a:pt x="3523" y="590"/>
                    <a:pt x="3513" y="596"/>
                  </a:cubicBezTo>
                  <a:lnTo>
                    <a:pt x="3518" y="591"/>
                  </a:lnTo>
                  <a:lnTo>
                    <a:pt x="3513" y="595"/>
                  </a:lnTo>
                  <a:lnTo>
                    <a:pt x="3543" y="554"/>
                  </a:lnTo>
                  <a:lnTo>
                    <a:pt x="3537" y="572"/>
                  </a:lnTo>
                  <a:lnTo>
                    <a:pt x="3532" y="589"/>
                  </a:lnTo>
                  <a:lnTo>
                    <a:pt x="3522" y="618"/>
                  </a:lnTo>
                  <a:lnTo>
                    <a:pt x="3511" y="640"/>
                  </a:lnTo>
                  <a:lnTo>
                    <a:pt x="3503" y="653"/>
                  </a:lnTo>
                  <a:lnTo>
                    <a:pt x="3493" y="667"/>
                  </a:lnTo>
                  <a:lnTo>
                    <a:pt x="3504" y="646"/>
                  </a:lnTo>
                  <a:lnTo>
                    <a:pt x="3494" y="673"/>
                  </a:lnTo>
                  <a:lnTo>
                    <a:pt x="3484" y="696"/>
                  </a:lnTo>
                  <a:cubicBezTo>
                    <a:pt x="3480" y="704"/>
                    <a:pt x="3475" y="712"/>
                    <a:pt x="3469" y="719"/>
                  </a:cubicBezTo>
                  <a:lnTo>
                    <a:pt x="3469" y="719"/>
                  </a:lnTo>
                  <a:lnTo>
                    <a:pt x="3464" y="726"/>
                  </a:lnTo>
                  <a:lnTo>
                    <a:pt x="3478" y="698"/>
                  </a:lnTo>
                  <a:lnTo>
                    <a:pt x="3472" y="716"/>
                  </a:lnTo>
                  <a:lnTo>
                    <a:pt x="3467" y="732"/>
                  </a:lnTo>
                  <a:cubicBezTo>
                    <a:pt x="3464" y="742"/>
                    <a:pt x="3460" y="751"/>
                    <a:pt x="3454" y="759"/>
                  </a:cubicBezTo>
                  <a:lnTo>
                    <a:pt x="3444" y="772"/>
                  </a:lnTo>
                  <a:lnTo>
                    <a:pt x="3439" y="778"/>
                  </a:lnTo>
                  <a:lnTo>
                    <a:pt x="3460" y="734"/>
                  </a:lnTo>
                  <a:lnTo>
                    <a:pt x="3454" y="763"/>
                  </a:lnTo>
                  <a:lnTo>
                    <a:pt x="3450" y="779"/>
                  </a:lnTo>
                  <a:lnTo>
                    <a:pt x="3448" y="785"/>
                  </a:lnTo>
                  <a:cubicBezTo>
                    <a:pt x="3439" y="810"/>
                    <a:pt x="3421" y="830"/>
                    <a:pt x="3397" y="842"/>
                  </a:cubicBezTo>
                  <a:cubicBezTo>
                    <a:pt x="3373" y="853"/>
                    <a:pt x="3345" y="853"/>
                    <a:pt x="3321" y="844"/>
                  </a:cubicBezTo>
                  <a:lnTo>
                    <a:pt x="3316" y="842"/>
                  </a:lnTo>
                  <a:cubicBezTo>
                    <a:pt x="3297" y="834"/>
                    <a:pt x="3281" y="821"/>
                    <a:pt x="3270" y="803"/>
                  </a:cubicBezTo>
                  <a:lnTo>
                    <a:pt x="3265" y="795"/>
                  </a:lnTo>
                  <a:lnTo>
                    <a:pt x="3268" y="798"/>
                  </a:lnTo>
                  <a:lnTo>
                    <a:pt x="3263" y="792"/>
                  </a:lnTo>
                  <a:lnTo>
                    <a:pt x="3355" y="825"/>
                  </a:lnTo>
                  <a:lnTo>
                    <a:pt x="3350" y="826"/>
                  </a:lnTo>
                  <a:lnTo>
                    <a:pt x="3391" y="806"/>
                  </a:lnTo>
                  <a:lnTo>
                    <a:pt x="3386" y="810"/>
                  </a:lnTo>
                  <a:lnTo>
                    <a:pt x="3401" y="796"/>
                  </a:lnTo>
                  <a:lnTo>
                    <a:pt x="3392" y="807"/>
                  </a:lnTo>
                  <a:cubicBezTo>
                    <a:pt x="3381" y="820"/>
                    <a:pt x="3368" y="830"/>
                    <a:pt x="3353" y="836"/>
                  </a:cubicBezTo>
                  <a:lnTo>
                    <a:pt x="3343" y="840"/>
                  </a:lnTo>
                  <a:lnTo>
                    <a:pt x="3363" y="829"/>
                  </a:lnTo>
                  <a:lnTo>
                    <a:pt x="3353" y="836"/>
                  </a:lnTo>
                  <a:cubicBezTo>
                    <a:pt x="3339" y="846"/>
                    <a:pt x="3323" y="851"/>
                    <a:pt x="3307" y="853"/>
                  </a:cubicBezTo>
                  <a:lnTo>
                    <a:pt x="3297" y="854"/>
                  </a:lnTo>
                  <a:lnTo>
                    <a:pt x="3334" y="842"/>
                  </a:lnTo>
                  <a:lnTo>
                    <a:pt x="3334" y="842"/>
                  </a:lnTo>
                  <a:lnTo>
                    <a:pt x="3324" y="849"/>
                  </a:lnTo>
                  <a:lnTo>
                    <a:pt x="3361" y="796"/>
                  </a:lnTo>
                  <a:lnTo>
                    <a:pt x="3356" y="816"/>
                  </a:lnTo>
                  <a:lnTo>
                    <a:pt x="3351" y="833"/>
                  </a:lnTo>
                  <a:cubicBezTo>
                    <a:pt x="3345" y="851"/>
                    <a:pt x="3334" y="868"/>
                    <a:pt x="3318" y="880"/>
                  </a:cubicBezTo>
                  <a:lnTo>
                    <a:pt x="3313" y="884"/>
                  </a:lnTo>
                  <a:cubicBezTo>
                    <a:pt x="3306" y="890"/>
                    <a:pt x="3298" y="895"/>
                    <a:pt x="3289" y="899"/>
                  </a:cubicBezTo>
                  <a:lnTo>
                    <a:pt x="3284" y="901"/>
                  </a:lnTo>
                  <a:lnTo>
                    <a:pt x="3312" y="883"/>
                  </a:lnTo>
                  <a:lnTo>
                    <a:pt x="3299" y="894"/>
                  </a:lnTo>
                  <a:lnTo>
                    <a:pt x="3289" y="902"/>
                  </a:lnTo>
                  <a:lnTo>
                    <a:pt x="3303" y="889"/>
                  </a:lnTo>
                  <a:lnTo>
                    <a:pt x="3292" y="901"/>
                  </a:lnTo>
                  <a:lnTo>
                    <a:pt x="3287" y="906"/>
                  </a:lnTo>
                  <a:cubicBezTo>
                    <a:pt x="3253" y="941"/>
                    <a:pt x="3198" y="944"/>
                    <a:pt x="3159" y="913"/>
                  </a:cubicBezTo>
                  <a:lnTo>
                    <a:pt x="3154" y="909"/>
                  </a:lnTo>
                  <a:lnTo>
                    <a:pt x="3196" y="929"/>
                  </a:lnTo>
                  <a:lnTo>
                    <a:pt x="3191" y="928"/>
                  </a:lnTo>
                  <a:lnTo>
                    <a:pt x="3301" y="864"/>
                  </a:lnTo>
                  <a:lnTo>
                    <a:pt x="3302" y="858"/>
                  </a:lnTo>
                  <a:lnTo>
                    <a:pt x="3297" y="877"/>
                  </a:lnTo>
                  <a:lnTo>
                    <a:pt x="3294" y="890"/>
                  </a:lnTo>
                  <a:lnTo>
                    <a:pt x="3292" y="896"/>
                  </a:lnTo>
                  <a:cubicBezTo>
                    <a:pt x="3278" y="935"/>
                    <a:pt x="3242" y="961"/>
                    <a:pt x="3200" y="961"/>
                  </a:cubicBezTo>
                  <a:lnTo>
                    <a:pt x="3195" y="961"/>
                  </a:lnTo>
                  <a:cubicBezTo>
                    <a:pt x="3183" y="961"/>
                    <a:pt x="3171" y="959"/>
                    <a:pt x="3160" y="955"/>
                  </a:cubicBezTo>
                  <a:lnTo>
                    <a:pt x="3155" y="953"/>
                  </a:lnTo>
                  <a:lnTo>
                    <a:pt x="3240" y="946"/>
                  </a:lnTo>
                  <a:lnTo>
                    <a:pt x="3230" y="952"/>
                  </a:lnTo>
                  <a:lnTo>
                    <a:pt x="3268" y="909"/>
                  </a:lnTo>
                  <a:lnTo>
                    <a:pt x="3261" y="923"/>
                  </a:lnTo>
                  <a:lnTo>
                    <a:pt x="3256" y="933"/>
                  </a:lnTo>
                  <a:cubicBezTo>
                    <a:pt x="3233" y="981"/>
                    <a:pt x="3175" y="1000"/>
                    <a:pt x="3128" y="976"/>
                  </a:cubicBezTo>
                  <a:lnTo>
                    <a:pt x="3124" y="974"/>
                  </a:lnTo>
                  <a:lnTo>
                    <a:pt x="3148" y="983"/>
                  </a:lnTo>
                  <a:lnTo>
                    <a:pt x="3143" y="982"/>
                  </a:lnTo>
                  <a:lnTo>
                    <a:pt x="3252" y="920"/>
                  </a:lnTo>
                  <a:lnTo>
                    <a:pt x="3248" y="932"/>
                  </a:lnTo>
                  <a:lnTo>
                    <a:pt x="3243" y="947"/>
                  </a:lnTo>
                  <a:cubicBezTo>
                    <a:pt x="3239" y="958"/>
                    <a:pt x="3233" y="969"/>
                    <a:pt x="3225" y="978"/>
                  </a:cubicBezTo>
                  <a:lnTo>
                    <a:pt x="3220" y="984"/>
                  </a:lnTo>
                  <a:cubicBezTo>
                    <a:pt x="3213" y="992"/>
                    <a:pt x="3205" y="999"/>
                    <a:pt x="3196" y="1005"/>
                  </a:cubicBezTo>
                  <a:lnTo>
                    <a:pt x="3191" y="1008"/>
                  </a:lnTo>
                  <a:lnTo>
                    <a:pt x="3213" y="990"/>
                  </a:lnTo>
                  <a:lnTo>
                    <a:pt x="3203" y="1001"/>
                  </a:lnTo>
                  <a:cubicBezTo>
                    <a:pt x="3179" y="1027"/>
                    <a:pt x="3142" y="1038"/>
                    <a:pt x="3108" y="1030"/>
                  </a:cubicBezTo>
                  <a:lnTo>
                    <a:pt x="3104" y="1029"/>
                  </a:lnTo>
                  <a:lnTo>
                    <a:pt x="3127" y="1031"/>
                  </a:lnTo>
                  <a:lnTo>
                    <a:pt x="3122" y="1031"/>
                  </a:lnTo>
                  <a:lnTo>
                    <a:pt x="3201" y="991"/>
                  </a:lnTo>
                  <a:lnTo>
                    <a:pt x="3201" y="989"/>
                  </a:lnTo>
                  <a:lnTo>
                    <a:pt x="3196" y="998"/>
                  </a:lnTo>
                  <a:cubicBezTo>
                    <a:pt x="3193" y="1003"/>
                    <a:pt x="3190" y="1008"/>
                    <a:pt x="3186" y="1013"/>
                  </a:cubicBezTo>
                  <a:lnTo>
                    <a:pt x="3181" y="1019"/>
                  </a:lnTo>
                  <a:cubicBezTo>
                    <a:pt x="3171" y="1031"/>
                    <a:pt x="3158" y="1041"/>
                    <a:pt x="3143" y="1047"/>
                  </a:cubicBezTo>
                  <a:lnTo>
                    <a:pt x="3138" y="1049"/>
                  </a:lnTo>
                  <a:cubicBezTo>
                    <a:pt x="3093" y="1067"/>
                    <a:pt x="3042" y="1048"/>
                    <a:pt x="3019" y="1006"/>
                  </a:cubicBezTo>
                  <a:lnTo>
                    <a:pt x="3012" y="993"/>
                  </a:lnTo>
                  <a:lnTo>
                    <a:pt x="3009" y="987"/>
                  </a:lnTo>
                  <a:lnTo>
                    <a:pt x="3027" y="1012"/>
                  </a:lnTo>
                  <a:lnTo>
                    <a:pt x="3025" y="1010"/>
                  </a:lnTo>
                  <a:lnTo>
                    <a:pt x="3178" y="985"/>
                  </a:lnTo>
                  <a:lnTo>
                    <a:pt x="3177" y="987"/>
                  </a:lnTo>
                  <a:lnTo>
                    <a:pt x="3172" y="1000"/>
                  </a:lnTo>
                  <a:cubicBezTo>
                    <a:pt x="3169" y="1007"/>
                    <a:pt x="3166" y="1014"/>
                    <a:pt x="3161" y="1020"/>
                  </a:cubicBezTo>
                  <a:lnTo>
                    <a:pt x="3152" y="1033"/>
                  </a:lnTo>
                  <a:cubicBezTo>
                    <a:pt x="3142" y="1049"/>
                    <a:pt x="3127" y="1061"/>
                    <a:pt x="3109" y="1068"/>
                  </a:cubicBezTo>
                  <a:lnTo>
                    <a:pt x="3104" y="1070"/>
                  </a:lnTo>
                  <a:lnTo>
                    <a:pt x="3099" y="1072"/>
                  </a:lnTo>
                  <a:lnTo>
                    <a:pt x="3149" y="1025"/>
                  </a:lnTo>
                  <a:lnTo>
                    <a:pt x="3144" y="1035"/>
                  </a:lnTo>
                  <a:lnTo>
                    <a:pt x="3139" y="1045"/>
                  </a:lnTo>
                  <a:cubicBezTo>
                    <a:pt x="3135" y="1055"/>
                    <a:pt x="3129" y="1063"/>
                    <a:pt x="3121" y="1070"/>
                  </a:cubicBezTo>
                  <a:lnTo>
                    <a:pt x="3108" y="1082"/>
                  </a:lnTo>
                  <a:lnTo>
                    <a:pt x="3103" y="1086"/>
                  </a:lnTo>
                  <a:lnTo>
                    <a:pt x="3132" y="1049"/>
                  </a:lnTo>
                  <a:lnTo>
                    <a:pt x="3124" y="1067"/>
                  </a:lnTo>
                  <a:lnTo>
                    <a:pt x="3113" y="1092"/>
                  </a:lnTo>
                  <a:lnTo>
                    <a:pt x="3108" y="1101"/>
                  </a:lnTo>
                  <a:cubicBezTo>
                    <a:pt x="3094" y="1127"/>
                    <a:pt x="3068" y="1145"/>
                    <a:pt x="3038" y="1150"/>
                  </a:cubicBezTo>
                  <a:cubicBezTo>
                    <a:pt x="3008" y="1154"/>
                    <a:pt x="2978" y="1144"/>
                    <a:pt x="2957" y="1122"/>
                  </a:cubicBezTo>
                  <a:lnTo>
                    <a:pt x="2952" y="1117"/>
                  </a:lnTo>
                  <a:cubicBezTo>
                    <a:pt x="2948" y="1114"/>
                    <a:pt x="2945" y="1111"/>
                    <a:pt x="2943" y="1107"/>
                  </a:cubicBezTo>
                  <a:lnTo>
                    <a:pt x="2940" y="1103"/>
                  </a:lnTo>
                  <a:lnTo>
                    <a:pt x="3016" y="1141"/>
                  </a:lnTo>
                  <a:lnTo>
                    <a:pt x="3014" y="1141"/>
                  </a:lnTo>
                  <a:lnTo>
                    <a:pt x="3102" y="1085"/>
                  </a:lnTo>
                  <a:lnTo>
                    <a:pt x="3100" y="1089"/>
                  </a:lnTo>
                  <a:lnTo>
                    <a:pt x="3095" y="1103"/>
                  </a:lnTo>
                  <a:cubicBezTo>
                    <a:pt x="3092" y="1110"/>
                    <a:pt x="3089" y="1116"/>
                    <a:pt x="3085" y="1122"/>
                  </a:cubicBezTo>
                  <a:lnTo>
                    <a:pt x="3076" y="1136"/>
                  </a:lnTo>
                  <a:cubicBezTo>
                    <a:pt x="3071" y="1145"/>
                    <a:pt x="3064" y="1153"/>
                    <a:pt x="3055" y="1159"/>
                  </a:cubicBezTo>
                  <a:lnTo>
                    <a:pt x="3050" y="1163"/>
                  </a:lnTo>
                  <a:lnTo>
                    <a:pt x="3069" y="1144"/>
                  </a:lnTo>
                  <a:lnTo>
                    <a:pt x="3064" y="1151"/>
                  </a:lnTo>
                  <a:lnTo>
                    <a:pt x="3078" y="1121"/>
                  </a:lnTo>
                  <a:lnTo>
                    <a:pt x="3073" y="1139"/>
                  </a:lnTo>
                  <a:lnTo>
                    <a:pt x="3068" y="1157"/>
                  </a:lnTo>
                  <a:cubicBezTo>
                    <a:pt x="3063" y="1177"/>
                    <a:pt x="3051" y="1194"/>
                    <a:pt x="3035" y="1206"/>
                  </a:cubicBezTo>
                  <a:lnTo>
                    <a:pt x="3030" y="1210"/>
                  </a:lnTo>
                  <a:cubicBezTo>
                    <a:pt x="3018" y="1220"/>
                    <a:pt x="3004" y="1227"/>
                    <a:pt x="2989" y="1230"/>
                  </a:cubicBezTo>
                  <a:lnTo>
                    <a:pt x="2989" y="1230"/>
                  </a:lnTo>
                  <a:lnTo>
                    <a:pt x="2997" y="1227"/>
                  </a:lnTo>
                  <a:lnTo>
                    <a:pt x="2992" y="1229"/>
                  </a:lnTo>
                  <a:lnTo>
                    <a:pt x="3040" y="1186"/>
                  </a:lnTo>
                  <a:lnTo>
                    <a:pt x="3039" y="1188"/>
                  </a:lnTo>
                  <a:lnTo>
                    <a:pt x="3030" y="1206"/>
                  </a:lnTo>
                  <a:lnTo>
                    <a:pt x="3020" y="1224"/>
                  </a:lnTo>
                  <a:lnTo>
                    <a:pt x="3028" y="1208"/>
                  </a:lnTo>
                  <a:lnTo>
                    <a:pt x="3021" y="1227"/>
                  </a:lnTo>
                  <a:lnTo>
                    <a:pt x="3016" y="1240"/>
                  </a:lnTo>
                  <a:cubicBezTo>
                    <a:pt x="3011" y="1252"/>
                    <a:pt x="3004" y="1264"/>
                    <a:pt x="2994" y="1273"/>
                  </a:cubicBezTo>
                  <a:lnTo>
                    <a:pt x="2990" y="1277"/>
                  </a:lnTo>
                  <a:cubicBezTo>
                    <a:pt x="2977" y="1291"/>
                    <a:pt x="2960" y="1300"/>
                    <a:pt x="2941" y="1304"/>
                  </a:cubicBezTo>
                  <a:lnTo>
                    <a:pt x="2936" y="1305"/>
                  </a:lnTo>
                  <a:lnTo>
                    <a:pt x="2931" y="1306"/>
                  </a:lnTo>
                  <a:lnTo>
                    <a:pt x="2962" y="1294"/>
                  </a:lnTo>
                  <a:lnTo>
                    <a:pt x="2957" y="1297"/>
                  </a:lnTo>
                  <a:lnTo>
                    <a:pt x="2991" y="1261"/>
                  </a:lnTo>
                  <a:lnTo>
                    <a:pt x="2991" y="1260"/>
                  </a:lnTo>
                  <a:lnTo>
                    <a:pt x="2986" y="1274"/>
                  </a:lnTo>
                  <a:lnTo>
                    <a:pt x="2976" y="1297"/>
                  </a:lnTo>
                  <a:cubicBezTo>
                    <a:pt x="2972" y="1305"/>
                    <a:pt x="2967" y="1312"/>
                    <a:pt x="2962" y="1319"/>
                  </a:cubicBezTo>
                  <a:lnTo>
                    <a:pt x="2953" y="1330"/>
                  </a:lnTo>
                  <a:cubicBezTo>
                    <a:pt x="2939" y="1347"/>
                    <a:pt x="2919" y="1359"/>
                    <a:pt x="2897" y="1364"/>
                  </a:cubicBezTo>
                  <a:lnTo>
                    <a:pt x="2892" y="1365"/>
                  </a:lnTo>
                  <a:lnTo>
                    <a:pt x="2933" y="1345"/>
                  </a:lnTo>
                  <a:lnTo>
                    <a:pt x="2928" y="1349"/>
                  </a:lnTo>
                  <a:lnTo>
                    <a:pt x="2961" y="1300"/>
                  </a:lnTo>
                  <a:lnTo>
                    <a:pt x="2957" y="1316"/>
                  </a:lnTo>
                  <a:lnTo>
                    <a:pt x="2950" y="1343"/>
                  </a:lnTo>
                  <a:lnTo>
                    <a:pt x="2941" y="1367"/>
                  </a:lnTo>
                  <a:lnTo>
                    <a:pt x="2936" y="1378"/>
                  </a:lnTo>
                  <a:cubicBezTo>
                    <a:pt x="2923" y="1406"/>
                    <a:pt x="2898" y="1427"/>
                    <a:pt x="2867" y="1433"/>
                  </a:cubicBezTo>
                  <a:lnTo>
                    <a:pt x="2867" y="1433"/>
                  </a:lnTo>
                  <a:lnTo>
                    <a:pt x="2863" y="1434"/>
                  </a:lnTo>
                  <a:lnTo>
                    <a:pt x="2929" y="1375"/>
                  </a:lnTo>
                  <a:lnTo>
                    <a:pt x="2924" y="1388"/>
                  </a:lnTo>
                  <a:lnTo>
                    <a:pt x="2919" y="1401"/>
                  </a:lnTo>
                  <a:cubicBezTo>
                    <a:pt x="2907" y="1432"/>
                    <a:pt x="2881" y="1454"/>
                    <a:pt x="2848" y="1461"/>
                  </a:cubicBezTo>
                  <a:lnTo>
                    <a:pt x="2843" y="1462"/>
                  </a:lnTo>
                  <a:lnTo>
                    <a:pt x="2860" y="1457"/>
                  </a:lnTo>
                  <a:lnTo>
                    <a:pt x="2855" y="1459"/>
                  </a:lnTo>
                  <a:lnTo>
                    <a:pt x="2911" y="1398"/>
                  </a:lnTo>
                  <a:lnTo>
                    <a:pt x="2907" y="1411"/>
                  </a:lnTo>
                  <a:lnTo>
                    <a:pt x="2902" y="1429"/>
                  </a:lnTo>
                  <a:cubicBezTo>
                    <a:pt x="2900" y="1436"/>
                    <a:pt x="2897" y="1443"/>
                    <a:pt x="2893" y="1450"/>
                  </a:cubicBezTo>
                  <a:lnTo>
                    <a:pt x="2888" y="1459"/>
                  </a:lnTo>
                  <a:cubicBezTo>
                    <a:pt x="2884" y="1467"/>
                    <a:pt x="2879" y="1474"/>
                    <a:pt x="2872" y="1480"/>
                  </a:cubicBezTo>
                  <a:lnTo>
                    <a:pt x="2867" y="1485"/>
                  </a:lnTo>
                  <a:lnTo>
                    <a:pt x="2863" y="1489"/>
                  </a:lnTo>
                  <a:cubicBezTo>
                    <a:pt x="2858" y="1495"/>
                    <a:pt x="2852" y="1500"/>
                    <a:pt x="2845" y="1504"/>
                  </a:cubicBezTo>
                  <a:lnTo>
                    <a:pt x="2840" y="1507"/>
                  </a:lnTo>
                  <a:lnTo>
                    <a:pt x="2874" y="1471"/>
                  </a:lnTo>
                  <a:lnTo>
                    <a:pt x="2864" y="1489"/>
                  </a:lnTo>
                  <a:lnTo>
                    <a:pt x="2874" y="1466"/>
                  </a:lnTo>
                  <a:lnTo>
                    <a:pt x="2868" y="1490"/>
                  </a:lnTo>
                  <a:lnTo>
                    <a:pt x="2863" y="1507"/>
                  </a:lnTo>
                  <a:cubicBezTo>
                    <a:pt x="2851" y="1547"/>
                    <a:pt x="2813" y="1575"/>
                    <a:pt x="2770" y="1575"/>
                  </a:cubicBezTo>
                  <a:lnTo>
                    <a:pt x="2765" y="1575"/>
                  </a:lnTo>
                  <a:cubicBezTo>
                    <a:pt x="2744" y="1575"/>
                    <a:pt x="2723" y="1568"/>
                    <a:pt x="2705" y="1554"/>
                  </a:cubicBezTo>
                  <a:lnTo>
                    <a:pt x="2700" y="1550"/>
                  </a:lnTo>
                  <a:lnTo>
                    <a:pt x="2832" y="1540"/>
                  </a:lnTo>
                  <a:lnTo>
                    <a:pt x="2823" y="1550"/>
                  </a:lnTo>
                  <a:lnTo>
                    <a:pt x="2842" y="1518"/>
                  </a:lnTo>
                  <a:lnTo>
                    <a:pt x="2838" y="1530"/>
                  </a:lnTo>
                  <a:lnTo>
                    <a:pt x="2833" y="1545"/>
                  </a:lnTo>
                  <a:cubicBezTo>
                    <a:pt x="2828" y="1559"/>
                    <a:pt x="2820" y="1572"/>
                    <a:pt x="2809" y="1582"/>
                  </a:cubicBezTo>
                  <a:lnTo>
                    <a:pt x="2804" y="1587"/>
                  </a:lnTo>
                  <a:lnTo>
                    <a:pt x="2799" y="1592"/>
                  </a:lnTo>
                  <a:lnTo>
                    <a:pt x="2816" y="1569"/>
                  </a:lnTo>
                  <a:lnTo>
                    <a:pt x="2806" y="1588"/>
                  </a:lnTo>
                  <a:lnTo>
                    <a:pt x="2814" y="1568"/>
                  </a:lnTo>
                  <a:lnTo>
                    <a:pt x="2808" y="1591"/>
                  </a:lnTo>
                  <a:lnTo>
                    <a:pt x="2803" y="1605"/>
                  </a:lnTo>
                  <a:cubicBezTo>
                    <a:pt x="2799" y="1615"/>
                    <a:pt x="2793" y="1625"/>
                    <a:pt x="2786" y="1634"/>
                  </a:cubicBezTo>
                  <a:lnTo>
                    <a:pt x="2775" y="1646"/>
                  </a:lnTo>
                  <a:lnTo>
                    <a:pt x="2774" y="1648"/>
                  </a:lnTo>
                  <a:lnTo>
                    <a:pt x="2764" y="1659"/>
                  </a:lnTo>
                  <a:lnTo>
                    <a:pt x="2774" y="1645"/>
                  </a:lnTo>
                  <a:lnTo>
                    <a:pt x="2773" y="1645"/>
                  </a:lnTo>
                  <a:lnTo>
                    <a:pt x="2768" y="1655"/>
                  </a:lnTo>
                  <a:lnTo>
                    <a:pt x="2776" y="1636"/>
                  </a:lnTo>
                  <a:lnTo>
                    <a:pt x="2771" y="1654"/>
                  </a:lnTo>
                  <a:lnTo>
                    <a:pt x="2766" y="1672"/>
                  </a:lnTo>
                  <a:cubicBezTo>
                    <a:pt x="2765" y="1677"/>
                    <a:pt x="2763" y="1682"/>
                    <a:pt x="2761" y="1686"/>
                  </a:cubicBezTo>
                  <a:lnTo>
                    <a:pt x="2751" y="1708"/>
                  </a:lnTo>
                  <a:lnTo>
                    <a:pt x="2741" y="1730"/>
                  </a:lnTo>
                  <a:cubicBezTo>
                    <a:pt x="2735" y="1744"/>
                    <a:pt x="2725" y="1756"/>
                    <a:pt x="2713" y="1765"/>
                  </a:cubicBezTo>
                  <a:lnTo>
                    <a:pt x="2708" y="1769"/>
                  </a:lnTo>
                  <a:lnTo>
                    <a:pt x="2722" y="1756"/>
                  </a:lnTo>
                  <a:lnTo>
                    <a:pt x="2717" y="1762"/>
                  </a:lnTo>
                  <a:lnTo>
                    <a:pt x="2736" y="1725"/>
                  </a:lnTo>
                  <a:lnTo>
                    <a:pt x="2733" y="1739"/>
                  </a:lnTo>
                  <a:lnTo>
                    <a:pt x="2729" y="1754"/>
                  </a:lnTo>
                  <a:lnTo>
                    <a:pt x="2723" y="1785"/>
                  </a:lnTo>
                  <a:lnTo>
                    <a:pt x="2720" y="1797"/>
                  </a:lnTo>
                  <a:lnTo>
                    <a:pt x="2718" y="1805"/>
                  </a:lnTo>
                  <a:cubicBezTo>
                    <a:pt x="2710" y="1835"/>
                    <a:pt x="2689" y="1859"/>
                    <a:pt x="2660" y="1871"/>
                  </a:cubicBezTo>
                  <a:lnTo>
                    <a:pt x="2655" y="1873"/>
                  </a:lnTo>
                  <a:cubicBezTo>
                    <a:pt x="2627" y="1884"/>
                    <a:pt x="2596" y="1881"/>
                    <a:pt x="2570" y="1866"/>
                  </a:cubicBezTo>
                  <a:lnTo>
                    <a:pt x="2565" y="1863"/>
                  </a:lnTo>
                  <a:lnTo>
                    <a:pt x="2596" y="1875"/>
                  </a:lnTo>
                  <a:lnTo>
                    <a:pt x="2591" y="1874"/>
                  </a:lnTo>
                  <a:lnTo>
                    <a:pt x="2628" y="1874"/>
                  </a:lnTo>
                  <a:lnTo>
                    <a:pt x="2623" y="1875"/>
                  </a:lnTo>
                  <a:lnTo>
                    <a:pt x="2697" y="1807"/>
                  </a:lnTo>
                  <a:lnTo>
                    <a:pt x="2694" y="1817"/>
                  </a:lnTo>
                  <a:lnTo>
                    <a:pt x="2689" y="1836"/>
                  </a:lnTo>
                  <a:lnTo>
                    <a:pt x="2688" y="1841"/>
                  </a:lnTo>
                  <a:lnTo>
                    <a:pt x="2685" y="1865"/>
                  </a:lnTo>
                  <a:lnTo>
                    <a:pt x="2682" y="1880"/>
                  </a:lnTo>
                  <a:lnTo>
                    <a:pt x="2680" y="1890"/>
                  </a:lnTo>
                  <a:cubicBezTo>
                    <a:pt x="2674" y="1919"/>
                    <a:pt x="2655" y="1944"/>
                    <a:pt x="2628" y="1957"/>
                  </a:cubicBezTo>
                  <a:lnTo>
                    <a:pt x="2626" y="1958"/>
                  </a:lnTo>
                  <a:cubicBezTo>
                    <a:pt x="2585" y="1979"/>
                    <a:pt x="2535" y="1967"/>
                    <a:pt x="2507" y="1930"/>
                  </a:cubicBezTo>
                  <a:lnTo>
                    <a:pt x="2498" y="1918"/>
                  </a:lnTo>
                  <a:lnTo>
                    <a:pt x="2495" y="1913"/>
                  </a:lnTo>
                  <a:lnTo>
                    <a:pt x="2535" y="1949"/>
                  </a:lnTo>
                  <a:lnTo>
                    <a:pt x="2533" y="1948"/>
                  </a:lnTo>
                  <a:lnTo>
                    <a:pt x="2664" y="1899"/>
                  </a:lnTo>
                  <a:lnTo>
                    <a:pt x="2662" y="1903"/>
                  </a:lnTo>
                  <a:lnTo>
                    <a:pt x="2657" y="1919"/>
                  </a:lnTo>
                  <a:cubicBezTo>
                    <a:pt x="2656" y="1924"/>
                    <a:pt x="2654" y="1929"/>
                    <a:pt x="2651" y="1933"/>
                  </a:cubicBezTo>
                  <a:lnTo>
                    <a:pt x="2647" y="1941"/>
                  </a:lnTo>
                  <a:lnTo>
                    <a:pt x="2642" y="1951"/>
                  </a:lnTo>
                  <a:lnTo>
                    <a:pt x="2650" y="1931"/>
                  </a:lnTo>
                  <a:lnTo>
                    <a:pt x="2645" y="1950"/>
                  </a:lnTo>
                  <a:lnTo>
                    <a:pt x="2640" y="1976"/>
                  </a:lnTo>
                  <a:lnTo>
                    <a:pt x="2634" y="2000"/>
                  </a:lnTo>
                  <a:lnTo>
                    <a:pt x="2629" y="2017"/>
                  </a:lnTo>
                  <a:cubicBezTo>
                    <a:pt x="2622" y="2040"/>
                    <a:pt x="2607" y="2059"/>
                    <a:pt x="2586" y="2072"/>
                  </a:cubicBezTo>
                  <a:lnTo>
                    <a:pt x="2581" y="2075"/>
                  </a:lnTo>
                  <a:lnTo>
                    <a:pt x="2576" y="2078"/>
                  </a:lnTo>
                  <a:lnTo>
                    <a:pt x="2621" y="2014"/>
                  </a:lnTo>
                  <a:lnTo>
                    <a:pt x="2616" y="2038"/>
                  </a:lnTo>
                  <a:lnTo>
                    <a:pt x="2611" y="2059"/>
                  </a:lnTo>
                  <a:cubicBezTo>
                    <a:pt x="2608" y="2069"/>
                    <a:pt x="2604" y="2079"/>
                    <a:pt x="2599" y="2087"/>
                  </a:cubicBezTo>
                  <a:lnTo>
                    <a:pt x="2586" y="2106"/>
                  </a:lnTo>
                  <a:lnTo>
                    <a:pt x="2581" y="2112"/>
                  </a:lnTo>
                  <a:lnTo>
                    <a:pt x="2597" y="2085"/>
                  </a:lnTo>
                  <a:lnTo>
                    <a:pt x="2593" y="2096"/>
                  </a:lnTo>
                  <a:lnTo>
                    <a:pt x="2586" y="2114"/>
                  </a:lnTo>
                  <a:lnTo>
                    <a:pt x="2571" y="2148"/>
                  </a:lnTo>
                  <a:lnTo>
                    <a:pt x="2568" y="2153"/>
                  </a:lnTo>
                  <a:lnTo>
                    <a:pt x="2563" y="2163"/>
                  </a:lnTo>
                  <a:lnTo>
                    <a:pt x="2571" y="2143"/>
                  </a:lnTo>
                  <a:lnTo>
                    <a:pt x="2562" y="2178"/>
                  </a:lnTo>
                  <a:lnTo>
                    <a:pt x="2557" y="2204"/>
                  </a:lnTo>
                  <a:lnTo>
                    <a:pt x="2552" y="2224"/>
                  </a:lnTo>
                  <a:cubicBezTo>
                    <a:pt x="2543" y="2260"/>
                    <a:pt x="2514" y="2287"/>
                    <a:pt x="2477" y="2295"/>
                  </a:cubicBezTo>
                  <a:lnTo>
                    <a:pt x="2472" y="2296"/>
                  </a:lnTo>
                  <a:lnTo>
                    <a:pt x="2467" y="2297"/>
                  </a:lnTo>
                  <a:lnTo>
                    <a:pt x="2538" y="2237"/>
                  </a:lnTo>
                  <a:lnTo>
                    <a:pt x="2536" y="2243"/>
                  </a:lnTo>
                  <a:lnTo>
                    <a:pt x="2531" y="2257"/>
                  </a:lnTo>
                  <a:lnTo>
                    <a:pt x="2523" y="2288"/>
                  </a:lnTo>
                  <a:lnTo>
                    <a:pt x="2517" y="2313"/>
                  </a:lnTo>
                  <a:lnTo>
                    <a:pt x="2512" y="2332"/>
                  </a:lnTo>
                  <a:cubicBezTo>
                    <a:pt x="2506" y="2356"/>
                    <a:pt x="2490" y="2377"/>
                    <a:pt x="2469" y="2390"/>
                  </a:cubicBezTo>
                  <a:lnTo>
                    <a:pt x="2464" y="2393"/>
                  </a:lnTo>
                  <a:cubicBezTo>
                    <a:pt x="2459" y="2395"/>
                    <a:pt x="2455" y="2398"/>
                    <a:pt x="2450" y="2400"/>
                  </a:cubicBezTo>
                  <a:lnTo>
                    <a:pt x="2445" y="2402"/>
                  </a:lnTo>
                  <a:lnTo>
                    <a:pt x="2503" y="2336"/>
                  </a:lnTo>
                  <a:lnTo>
                    <a:pt x="2498" y="2355"/>
                  </a:lnTo>
                  <a:lnTo>
                    <a:pt x="2493" y="2376"/>
                  </a:lnTo>
                  <a:cubicBezTo>
                    <a:pt x="2491" y="2381"/>
                    <a:pt x="2490" y="2387"/>
                    <a:pt x="2487" y="2392"/>
                  </a:cubicBezTo>
                  <a:lnTo>
                    <a:pt x="2483" y="2401"/>
                  </a:lnTo>
                  <a:cubicBezTo>
                    <a:pt x="2480" y="2410"/>
                    <a:pt x="2475" y="2417"/>
                    <a:pt x="2469" y="2424"/>
                  </a:cubicBezTo>
                  <a:lnTo>
                    <a:pt x="2464" y="2430"/>
                  </a:lnTo>
                  <a:lnTo>
                    <a:pt x="2480" y="2403"/>
                  </a:lnTo>
                  <a:lnTo>
                    <a:pt x="2475" y="2416"/>
                  </a:lnTo>
                  <a:lnTo>
                    <a:pt x="2470" y="2429"/>
                  </a:lnTo>
                  <a:cubicBezTo>
                    <a:pt x="2468" y="2435"/>
                    <a:pt x="2465" y="2440"/>
                    <a:pt x="2462" y="2445"/>
                  </a:cubicBezTo>
                  <a:lnTo>
                    <a:pt x="2461" y="2445"/>
                  </a:lnTo>
                  <a:lnTo>
                    <a:pt x="2456" y="2455"/>
                  </a:lnTo>
                  <a:lnTo>
                    <a:pt x="2463" y="2438"/>
                  </a:lnTo>
                  <a:lnTo>
                    <a:pt x="2459" y="2454"/>
                  </a:lnTo>
                  <a:lnTo>
                    <a:pt x="2452" y="2479"/>
                  </a:lnTo>
                  <a:lnTo>
                    <a:pt x="2448" y="2494"/>
                  </a:lnTo>
                  <a:lnTo>
                    <a:pt x="2445" y="2498"/>
                  </a:lnTo>
                  <a:lnTo>
                    <a:pt x="2440" y="2524"/>
                  </a:lnTo>
                  <a:lnTo>
                    <a:pt x="2435" y="2546"/>
                  </a:lnTo>
                  <a:cubicBezTo>
                    <a:pt x="2430" y="2567"/>
                    <a:pt x="2418" y="2586"/>
                    <a:pt x="2401" y="2599"/>
                  </a:cubicBezTo>
                  <a:lnTo>
                    <a:pt x="2396" y="2603"/>
                  </a:lnTo>
                  <a:cubicBezTo>
                    <a:pt x="2379" y="2617"/>
                    <a:pt x="2358" y="2624"/>
                    <a:pt x="2336" y="2624"/>
                  </a:cubicBezTo>
                  <a:lnTo>
                    <a:pt x="2331" y="2624"/>
                  </a:lnTo>
                  <a:lnTo>
                    <a:pt x="2350" y="2623"/>
                  </a:lnTo>
                  <a:lnTo>
                    <a:pt x="2345" y="2624"/>
                  </a:lnTo>
                  <a:lnTo>
                    <a:pt x="2386" y="2604"/>
                  </a:lnTo>
                  <a:lnTo>
                    <a:pt x="2381" y="2608"/>
                  </a:lnTo>
                  <a:lnTo>
                    <a:pt x="2416" y="2551"/>
                  </a:lnTo>
                  <a:lnTo>
                    <a:pt x="2412" y="2572"/>
                  </a:lnTo>
                  <a:lnTo>
                    <a:pt x="2407" y="2599"/>
                  </a:lnTo>
                  <a:lnTo>
                    <a:pt x="2402" y="2627"/>
                  </a:lnTo>
                  <a:lnTo>
                    <a:pt x="2396" y="2653"/>
                  </a:lnTo>
                  <a:lnTo>
                    <a:pt x="2390" y="2685"/>
                  </a:lnTo>
                  <a:lnTo>
                    <a:pt x="2385" y="2702"/>
                  </a:lnTo>
                  <a:cubicBezTo>
                    <a:pt x="2373" y="2742"/>
                    <a:pt x="2335" y="2770"/>
                    <a:pt x="2292" y="2770"/>
                  </a:cubicBezTo>
                  <a:lnTo>
                    <a:pt x="2287" y="2770"/>
                  </a:lnTo>
                  <a:cubicBezTo>
                    <a:pt x="2275" y="2770"/>
                    <a:pt x="2263" y="2768"/>
                    <a:pt x="2252" y="2764"/>
                  </a:cubicBezTo>
                  <a:lnTo>
                    <a:pt x="2247" y="2762"/>
                  </a:lnTo>
                  <a:lnTo>
                    <a:pt x="2372" y="2708"/>
                  </a:lnTo>
                  <a:lnTo>
                    <a:pt x="2370" y="2711"/>
                  </a:lnTo>
                  <a:lnTo>
                    <a:pt x="2368" y="2717"/>
                  </a:lnTo>
                  <a:lnTo>
                    <a:pt x="2363" y="2742"/>
                  </a:lnTo>
                  <a:lnTo>
                    <a:pt x="2356" y="2777"/>
                  </a:lnTo>
                  <a:lnTo>
                    <a:pt x="2349" y="2799"/>
                  </a:lnTo>
                  <a:lnTo>
                    <a:pt x="2345" y="2810"/>
                  </a:lnTo>
                  <a:lnTo>
                    <a:pt x="2336" y="2837"/>
                  </a:lnTo>
                  <a:lnTo>
                    <a:pt x="2327" y="2870"/>
                  </a:lnTo>
                  <a:cubicBezTo>
                    <a:pt x="2325" y="2879"/>
                    <a:pt x="2321" y="2887"/>
                    <a:pt x="2316" y="2895"/>
                  </a:cubicBezTo>
                  <a:lnTo>
                    <a:pt x="2317" y="2892"/>
                  </a:lnTo>
                  <a:lnTo>
                    <a:pt x="2312" y="2903"/>
                  </a:lnTo>
                  <a:lnTo>
                    <a:pt x="2319" y="2882"/>
                  </a:lnTo>
                  <a:lnTo>
                    <a:pt x="2317" y="2888"/>
                  </a:lnTo>
                  <a:lnTo>
                    <a:pt x="2314" y="2914"/>
                  </a:lnTo>
                  <a:lnTo>
                    <a:pt x="2312" y="2932"/>
                  </a:lnTo>
                  <a:lnTo>
                    <a:pt x="2310" y="2946"/>
                  </a:lnTo>
                  <a:cubicBezTo>
                    <a:pt x="2305" y="2980"/>
                    <a:pt x="2282" y="3009"/>
                    <a:pt x="2250" y="3022"/>
                  </a:cubicBezTo>
                  <a:lnTo>
                    <a:pt x="2245" y="3024"/>
                  </a:lnTo>
                  <a:cubicBezTo>
                    <a:pt x="2234" y="3028"/>
                    <a:pt x="2222" y="3030"/>
                    <a:pt x="2209" y="3030"/>
                  </a:cubicBezTo>
                  <a:lnTo>
                    <a:pt x="2204" y="3030"/>
                  </a:lnTo>
                  <a:lnTo>
                    <a:pt x="2292" y="2974"/>
                  </a:lnTo>
                  <a:lnTo>
                    <a:pt x="2292" y="2973"/>
                  </a:lnTo>
                  <a:lnTo>
                    <a:pt x="2289" y="2981"/>
                  </a:lnTo>
                  <a:lnTo>
                    <a:pt x="2284" y="3005"/>
                  </a:lnTo>
                  <a:lnTo>
                    <a:pt x="2275" y="3037"/>
                  </a:lnTo>
                  <a:lnTo>
                    <a:pt x="2265" y="3065"/>
                  </a:lnTo>
                  <a:lnTo>
                    <a:pt x="2255" y="3091"/>
                  </a:lnTo>
                  <a:cubicBezTo>
                    <a:pt x="2251" y="3101"/>
                    <a:pt x="2246" y="3110"/>
                    <a:pt x="2239" y="3118"/>
                  </a:cubicBezTo>
                  <a:lnTo>
                    <a:pt x="2234" y="3124"/>
                  </a:lnTo>
                  <a:lnTo>
                    <a:pt x="2244" y="3109"/>
                  </a:lnTo>
                  <a:lnTo>
                    <a:pt x="2239" y="3118"/>
                  </a:lnTo>
                  <a:lnTo>
                    <a:pt x="2250" y="3087"/>
                  </a:lnTo>
                  <a:lnTo>
                    <a:pt x="2246" y="3114"/>
                  </a:lnTo>
                  <a:lnTo>
                    <a:pt x="2238" y="3150"/>
                  </a:lnTo>
                  <a:lnTo>
                    <a:pt x="2233" y="3166"/>
                  </a:lnTo>
                  <a:lnTo>
                    <a:pt x="2230" y="3176"/>
                  </a:lnTo>
                  <a:lnTo>
                    <a:pt x="2221" y="3210"/>
                  </a:lnTo>
                  <a:lnTo>
                    <a:pt x="2217" y="3238"/>
                  </a:lnTo>
                  <a:lnTo>
                    <a:pt x="2212" y="3266"/>
                  </a:lnTo>
                  <a:lnTo>
                    <a:pt x="2209" y="3277"/>
                  </a:lnTo>
                  <a:cubicBezTo>
                    <a:pt x="2200" y="3310"/>
                    <a:pt x="2173" y="3336"/>
                    <a:pt x="2140" y="3345"/>
                  </a:cubicBezTo>
                  <a:lnTo>
                    <a:pt x="2131" y="3347"/>
                  </a:lnTo>
                  <a:lnTo>
                    <a:pt x="2126" y="3348"/>
                  </a:lnTo>
                  <a:lnTo>
                    <a:pt x="2201" y="3275"/>
                  </a:lnTo>
                  <a:lnTo>
                    <a:pt x="2200" y="3277"/>
                  </a:lnTo>
                  <a:lnTo>
                    <a:pt x="2197" y="3299"/>
                  </a:lnTo>
                  <a:lnTo>
                    <a:pt x="2195" y="3315"/>
                  </a:lnTo>
                  <a:lnTo>
                    <a:pt x="2191" y="3341"/>
                  </a:lnTo>
                  <a:lnTo>
                    <a:pt x="2184" y="3372"/>
                  </a:lnTo>
                  <a:lnTo>
                    <a:pt x="2179" y="3387"/>
                  </a:lnTo>
                  <a:cubicBezTo>
                    <a:pt x="2177" y="3391"/>
                    <a:pt x="2175" y="3395"/>
                    <a:pt x="2173" y="3399"/>
                  </a:cubicBezTo>
                  <a:lnTo>
                    <a:pt x="2168" y="3409"/>
                  </a:lnTo>
                  <a:cubicBezTo>
                    <a:pt x="2166" y="3414"/>
                    <a:pt x="2163" y="3418"/>
                    <a:pt x="2161" y="3422"/>
                  </a:cubicBezTo>
                  <a:lnTo>
                    <a:pt x="2156" y="3429"/>
                  </a:lnTo>
                  <a:lnTo>
                    <a:pt x="2163" y="3416"/>
                  </a:lnTo>
                  <a:lnTo>
                    <a:pt x="2162" y="3418"/>
                  </a:lnTo>
                  <a:lnTo>
                    <a:pt x="2157" y="3430"/>
                  </a:lnTo>
                  <a:lnTo>
                    <a:pt x="2162" y="3415"/>
                  </a:lnTo>
                  <a:lnTo>
                    <a:pt x="2161" y="3418"/>
                  </a:lnTo>
                  <a:lnTo>
                    <a:pt x="2158" y="3439"/>
                  </a:lnTo>
                  <a:lnTo>
                    <a:pt x="2155" y="3454"/>
                  </a:lnTo>
                  <a:lnTo>
                    <a:pt x="2153" y="3467"/>
                  </a:lnTo>
                  <a:cubicBezTo>
                    <a:pt x="2152" y="3474"/>
                    <a:pt x="2151" y="3481"/>
                    <a:pt x="2148" y="3487"/>
                  </a:cubicBezTo>
                  <a:lnTo>
                    <a:pt x="2141" y="3505"/>
                  </a:lnTo>
                  <a:lnTo>
                    <a:pt x="2141" y="3504"/>
                  </a:lnTo>
                  <a:lnTo>
                    <a:pt x="2136" y="3519"/>
                  </a:lnTo>
                  <a:lnTo>
                    <a:pt x="2131" y="3536"/>
                  </a:lnTo>
                  <a:lnTo>
                    <a:pt x="2127" y="3554"/>
                  </a:lnTo>
                  <a:lnTo>
                    <a:pt x="2123" y="3563"/>
                  </a:lnTo>
                  <a:lnTo>
                    <a:pt x="2118" y="3588"/>
                  </a:lnTo>
                  <a:lnTo>
                    <a:pt x="2113" y="3611"/>
                  </a:lnTo>
                  <a:cubicBezTo>
                    <a:pt x="2112" y="3617"/>
                    <a:pt x="2110" y="3622"/>
                    <a:pt x="2108" y="3627"/>
                  </a:cubicBezTo>
                  <a:lnTo>
                    <a:pt x="2102" y="3642"/>
                  </a:lnTo>
                  <a:lnTo>
                    <a:pt x="2097" y="3653"/>
                  </a:lnTo>
                  <a:lnTo>
                    <a:pt x="2102" y="3639"/>
                  </a:lnTo>
                  <a:lnTo>
                    <a:pt x="2098" y="3655"/>
                  </a:lnTo>
                  <a:lnTo>
                    <a:pt x="2093" y="3672"/>
                  </a:lnTo>
                  <a:lnTo>
                    <a:pt x="2089" y="3693"/>
                  </a:lnTo>
                  <a:lnTo>
                    <a:pt x="2085" y="3705"/>
                  </a:lnTo>
                  <a:lnTo>
                    <a:pt x="2080" y="3738"/>
                  </a:lnTo>
                  <a:lnTo>
                    <a:pt x="2077" y="3752"/>
                  </a:lnTo>
                  <a:lnTo>
                    <a:pt x="2075" y="3764"/>
                  </a:lnTo>
                  <a:cubicBezTo>
                    <a:pt x="2071" y="3792"/>
                    <a:pt x="2054" y="3816"/>
                    <a:pt x="2030" y="3831"/>
                  </a:cubicBezTo>
                  <a:lnTo>
                    <a:pt x="2025" y="3834"/>
                  </a:lnTo>
                  <a:lnTo>
                    <a:pt x="2020" y="3837"/>
                  </a:lnTo>
                  <a:lnTo>
                    <a:pt x="2065" y="3773"/>
                  </a:lnTo>
                  <a:lnTo>
                    <a:pt x="2062" y="3786"/>
                  </a:lnTo>
                  <a:lnTo>
                    <a:pt x="2060" y="3796"/>
                  </a:lnTo>
                  <a:lnTo>
                    <a:pt x="2053" y="3828"/>
                  </a:lnTo>
                  <a:lnTo>
                    <a:pt x="2047" y="3851"/>
                  </a:lnTo>
                  <a:lnTo>
                    <a:pt x="2042" y="3865"/>
                  </a:lnTo>
                  <a:lnTo>
                    <a:pt x="2046" y="3851"/>
                  </a:lnTo>
                  <a:lnTo>
                    <a:pt x="2041" y="3875"/>
                  </a:lnTo>
                  <a:lnTo>
                    <a:pt x="2035" y="3906"/>
                  </a:lnTo>
                  <a:lnTo>
                    <a:pt x="2024" y="3955"/>
                  </a:lnTo>
                  <a:lnTo>
                    <a:pt x="2015" y="3985"/>
                  </a:lnTo>
                  <a:lnTo>
                    <a:pt x="2010" y="4008"/>
                  </a:lnTo>
                  <a:lnTo>
                    <a:pt x="2005" y="4029"/>
                  </a:lnTo>
                  <a:cubicBezTo>
                    <a:pt x="2004" y="4033"/>
                    <a:pt x="2002" y="4038"/>
                    <a:pt x="2001" y="4042"/>
                  </a:cubicBezTo>
                  <a:lnTo>
                    <a:pt x="1993" y="4059"/>
                  </a:lnTo>
                  <a:lnTo>
                    <a:pt x="1988" y="4069"/>
                  </a:lnTo>
                  <a:lnTo>
                    <a:pt x="1994" y="4055"/>
                  </a:lnTo>
                  <a:lnTo>
                    <a:pt x="1990" y="4067"/>
                  </a:lnTo>
                  <a:lnTo>
                    <a:pt x="1985" y="4087"/>
                  </a:lnTo>
                  <a:lnTo>
                    <a:pt x="1974" y="4129"/>
                  </a:lnTo>
                  <a:lnTo>
                    <a:pt x="1966" y="4150"/>
                  </a:lnTo>
                  <a:lnTo>
                    <a:pt x="1962" y="4168"/>
                  </a:lnTo>
                  <a:lnTo>
                    <a:pt x="1958" y="4183"/>
                  </a:lnTo>
                  <a:lnTo>
                    <a:pt x="1953" y="4212"/>
                  </a:lnTo>
                  <a:lnTo>
                    <a:pt x="1947" y="4244"/>
                  </a:lnTo>
                  <a:lnTo>
                    <a:pt x="1941" y="4268"/>
                  </a:lnTo>
                  <a:lnTo>
                    <a:pt x="1935" y="4289"/>
                  </a:lnTo>
                  <a:lnTo>
                    <a:pt x="1926" y="4319"/>
                  </a:lnTo>
                  <a:lnTo>
                    <a:pt x="1922" y="4334"/>
                  </a:lnTo>
                  <a:lnTo>
                    <a:pt x="1919" y="4342"/>
                  </a:lnTo>
                  <a:lnTo>
                    <a:pt x="1914" y="4367"/>
                  </a:lnTo>
                  <a:lnTo>
                    <a:pt x="1907" y="4402"/>
                  </a:lnTo>
                  <a:lnTo>
                    <a:pt x="1902" y="4422"/>
                  </a:lnTo>
                  <a:lnTo>
                    <a:pt x="1898" y="4433"/>
                  </a:lnTo>
                  <a:lnTo>
                    <a:pt x="1892" y="4458"/>
                  </a:lnTo>
                  <a:lnTo>
                    <a:pt x="1887" y="4477"/>
                  </a:lnTo>
                  <a:cubicBezTo>
                    <a:pt x="1886" y="4483"/>
                    <a:pt x="1883" y="4489"/>
                    <a:pt x="1880" y="4495"/>
                  </a:cubicBezTo>
                  <a:lnTo>
                    <a:pt x="1878" y="4500"/>
                  </a:lnTo>
                  <a:lnTo>
                    <a:pt x="1873" y="4511"/>
                  </a:lnTo>
                  <a:lnTo>
                    <a:pt x="1880" y="4489"/>
                  </a:lnTo>
                  <a:lnTo>
                    <a:pt x="1878" y="4496"/>
                  </a:lnTo>
                  <a:lnTo>
                    <a:pt x="1876" y="4522"/>
                  </a:lnTo>
                  <a:lnTo>
                    <a:pt x="1873" y="4541"/>
                  </a:lnTo>
                  <a:lnTo>
                    <a:pt x="1870" y="4568"/>
                  </a:lnTo>
                  <a:lnTo>
                    <a:pt x="1864" y="4601"/>
                  </a:lnTo>
                  <a:lnTo>
                    <a:pt x="1858" y="4626"/>
                  </a:lnTo>
                  <a:lnTo>
                    <a:pt x="1849" y="4657"/>
                  </a:lnTo>
                  <a:lnTo>
                    <a:pt x="1844" y="4669"/>
                  </a:lnTo>
                  <a:cubicBezTo>
                    <a:pt x="1832" y="4697"/>
                    <a:pt x="1808" y="4718"/>
                    <a:pt x="1779" y="4726"/>
                  </a:cubicBezTo>
                  <a:lnTo>
                    <a:pt x="1775" y="4727"/>
                  </a:lnTo>
                  <a:lnTo>
                    <a:pt x="1801" y="4716"/>
                  </a:lnTo>
                  <a:lnTo>
                    <a:pt x="1796" y="4719"/>
                  </a:lnTo>
                  <a:lnTo>
                    <a:pt x="1840" y="4657"/>
                  </a:lnTo>
                  <a:lnTo>
                    <a:pt x="1836" y="4676"/>
                  </a:lnTo>
                  <a:lnTo>
                    <a:pt x="1831" y="4705"/>
                  </a:lnTo>
                  <a:lnTo>
                    <a:pt x="1821" y="4766"/>
                  </a:lnTo>
                  <a:lnTo>
                    <a:pt x="1810" y="4819"/>
                  </a:lnTo>
                  <a:lnTo>
                    <a:pt x="1798" y="4864"/>
                  </a:lnTo>
                  <a:lnTo>
                    <a:pt x="1794" y="4874"/>
                  </a:lnTo>
                  <a:lnTo>
                    <a:pt x="1791" y="4881"/>
                  </a:lnTo>
                  <a:lnTo>
                    <a:pt x="1787" y="4904"/>
                  </a:lnTo>
                  <a:lnTo>
                    <a:pt x="1782" y="4931"/>
                  </a:lnTo>
                  <a:lnTo>
                    <a:pt x="1770" y="4985"/>
                  </a:lnTo>
                  <a:lnTo>
                    <a:pt x="1759" y="5027"/>
                  </a:lnTo>
                  <a:lnTo>
                    <a:pt x="1755" y="5040"/>
                  </a:lnTo>
                  <a:lnTo>
                    <a:pt x="1753" y="5045"/>
                  </a:lnTo>
                  <a:lnTo>
                    <a:pt x="1751" y="5054"/>
                  </a:lnTo>
                  <a:lnTo>
                    <a:pt x="1749" y="5075"/>
                  </a:lnTo>
                  <a:lnTo>
                    <a:pt x="1743" y="5119"/>
                  </a:lnTo>
                  <a:lnTo>
                    <a:pt x="1731" y="5176"/>
                  </a:lnTo>
                  <a:lnTo>
                    <a:pt x="1725" y="5201"/>
                  </a:lnTo>
                  <a:lnTo>
                    <a:pt x="1720" y="5216"/>
                  </a:lnTo>
                  <a:cubicBezTo>
                    <a:pt x="1718" y="5220"/>
                    <a:pt x="1716" y="5224"/>
                    <a:pt x="1714" y="5228"/>
                  </a:cubicBezTo>
                  <a:lnTo>
                    <a:pt x="1712" y="5233"/>
                  </a:lnTo>
                  <a:lnTo>
                    <a:pt x="1707" y="5244"/>
                  </a:lnTo>
                  <a:lnTo>
                    <a:pt x="1713" y="5225"/>
                  </a:lnTo>
                  <a:lnTo>
                    <a:pt x="1712" y="5229"/>
                  </a:lnTo>
                  <a:lnTo>
                    <a:pt x="1710" y="5250"/>
                  </a:lnTo>
                  <a:lnTo>
                    <a:pt x="1705" y="5289"/>
                  </a:lnTo>
                  <a:lnTo>
                    <a:pt x="1699" y="5327"/>
                  </a:lnTo>
                  <a:lnTo>
                    <a:pt x="1691" y="5367"/>
                  </a:lnTo>
                  <a:lnTo>
                    <a:pt x="1682" y="5394"/>
                  </a:lnTo>
                  <a:lnTo>
                    <a:pt x="1680" y="5398"/>
                  </a:lnTo>
                  <a:lnTo>
                    <a:pt x="1676" y="5409"/>
                  </a:lnTo>
                  <a:lnTo>
                    <a:pt x="1674" y="5410"/>
                  </a:lnTo>
                  <a:lnTo>
                    <a:pt x="1670" y="5432"/>
                  </a:lnTo>
                  <a:lnTo>
                    <a:pt x="1664" y="5462"/>
                  </a:lnTo>
                  <a:lnTo>
                    <a:pt x="1655" y="5506"/>
                  </a:lnTo>
                  <a:lnTo>
                    <a:pt x="1649" y="5535"/>
                  </a:lnTo>
                  <a:lnTo>
                    <a:pt x="1644" y="5557"/>
                  </a:lnTo>
                  <a:cubicBezTo>
                    <a:pt x="1641" y="5571"/>
                    <a:pt x="1634" y="5584"/>
                    <a:pt x="1625" y="5595"/>
                  </a:cubicBezTo>
                  <a:lnTo>
                    <a:pt x="1621" y="5600"/>
                  </a:lnTo>
                  <a:cubicBezTo>
                    <a:pt x="1617" y="5606"/>
                    <a:pt x="1612" y="5611"/>
                    <a:pt x="1606" y="5615"/>
                  </a:cubicBezTo>
                  <a:lnTo>
                    <a:pt x="1601" y="5619"/>
                  </a:lnTo>
                  <a:lnTo>
                    <a:pt x="1632" y="5577"/>
                  </a:lnTo>
                  <a:lnTo>
                    <a:pt x="1630" y="5580"/>
                  </a:lnTo>
                  <a:lnTo>
                    <a:pt x="1627" y="5589"/>
                  </a:lnTo>
                  <a:lnTo>
                    <a:pt x="1625" y="5612"/>
                  </a:lnTo>
                  <a:lnTo>
                    <a:pt x="1622" y="5641"/>
                  </a:lnTo>
                  <a:lnTo>
                    <a:pt x="1619" y="5668"/>
                  </a:lnTo>
                  <a:lnTo>
                    <a:pt x="1616" y="5701"/>
                  </a:lnTo>
                  <a:lnTo>
                    <a:pt x="1609" y="5738"/>
                  </a:lnTo>
                  <a:lnTo>
                    <a:pt x="1602" y="5762"/>
                  </a:lnTo>
                  <a:lnTo>
                    <a:pt x="1593" y="5788"/>
                  </a:lnTo>
                  <a:cubicBezTo>
                    <a:pt x="1587" y="5805"/>
                    <a:pt x="1577" y="5820"/>
                    <a:pt x="1562" y="5831"/>
                  </a:cubicBezTo>
                  <a:lnTo>
                    <a:pt x="1557" y="5835"/>
                  </a:lnTo>
                  <a:lnTo>
                    <a:pt x="1579" y="5811"/>
                  </a:lnTo>
                  <a:lnTo>
                    <a:pt x="1574" y="5819"/>
                  </a:lnTo>
                  <a:lnTo>
                    <a:pt x="1588" y="5777"/>
                  </a:lnTo>
                  <a:lnTo>
                    <a:pt x="1586" y="5800"/>
                  </a:lnTo>
                  <a:lnTo>
                    <a:pt x="1583" y="5829"/>
                  </a:lnTo>
                  <a:lnTo>
                    <a:pt x="1580" y="5860"/>
                  </a:lnTo>
                  <a:lnTo>
                    <a:pt x="1578" y="5892"/>
                  </a:lnTo>
                  <a:lnTo>
                    <a:pt x="1572" y="5935"/>
                  </a:lnTo>
                  <a:lnTo>
                    <a:pt x="1565" y="5969"/>
                  </a:lnTo>
                  <a:lnTo>
                    <a:pt x="1561" y="5984"/>
                  </a:lnTo>
                  <a:cubicBezTo>
                    <a:pt x="1559" y="5993"/>
                    <a:pt x="1555" y="6002"/>
                    <a:pt x="1550" y="6010"/>
                  </a:cubicBezTo>
                  <a:lnTo>
                    <a:pt x="1545" y="6018"/>
                  </a:lnTo>
                  <a:cubicBezTo>
                    <a:pt x="1539" y="6028"/>
                    <a:pt x="1532" y="6036"/>
                    <a:pt x="1523" y="6042"/>
                  </a:cubicBezTo>
                  <a:lnTo>
                    <a:pt x="1526" y="6039"/>
                  </a:lnTo>
                  <a:lnTo>
                    <a:pt x="1521" y="6044"/>
                  </a:lnTo>
                  <a:lnTo>
                    <a:pt x="1545" y="6007"/>
                  </a:lnTo>
                  <a:lnTo>
                    <a:pt x="1542" y="6015"/>
                  </a:lnTo>
                  <a:lnTo>
                    <a:pt x="1538" y="6029"/>
                  </a:lnTo>
                  <a:lnTo>
                    <a:pt x="1533" y="6057"/>
                  </a:lnTo>
                  <a:lnTo>
                    <a:pt x="1528" y="6082"/>
                  </a:lnTo>
                  <a:cubicBezTo>
                    <a:pt x="1526" y="6089"/>
                    <a:pt x="1524" y="6097"/>
                    <a:pt x="1521" y="6103"/>
                  </a:cubicBezTo>
                  <a:lnTo>
                    <a:pt x="1519" y="6107"/>
                  </a:lnTo>
                  <a:lnTo>
                    <a:pt x="1515" y="6118"/>
                  </a:lnTo>
                  <a:lnTo>
                    <a:pt x="1519" y="6103"/>
                  </a:lnTo>
                  <a:lnTo>
                    <a:pt x="1514" y="6128"/>
                  </a:lnTo>
                  <a:lnTo>
                    <a:pt x="1509" y="6161"/>
                  </a:lnTo>
                  <a:lnTo>
                    <a:pt x="1498" y="6214"/>
                  </a:lnTo>
                  <a:lnTo>
                    <a:pt x="1487" y="6263"/>
                  </a:lnTo>
                  <a:lnTo>
                    <a:pt x="1477" y="6303"/>
                  </a:lnTo>
                  <a:lnTo>
                    <a:pt x="1474" y="6310"/>
                  </a:lnTo>
                  <a:lnTo>
                    <a:pt x="1471" y="6326"/>
                  </a:lnTo>
                  <a:lnTo>
                    <a:pt x="1468" y="6346"/>
                  </a:lnTo>
                  <a:lnTo>
                    <a:pt x="1466" y="6380"/>
                  </a:lnTo>
                  <a:lnTo>
                    <a:pt x="1463" y="6409"/>
                  </a:lnTo>
                  <a:lnTo>
                    <a:pt x="1461" y="6433"/>
                  </a:lnTo>
                  <a:cubicBezTo>
                    <a:pt x="1460" y="6442"/>
                    <a:pt x="1459" y="6450"/>
                    <a:pt x="1456" y="6458"/>
                  </a:cubicBezTo>
                  <a:lnTo>
                    <a:pt x="1451" y="6472"/>
                  </a:lnTo>
                  <a:cubicBezTo>
                    <a:pt x="1449" y="6477"/>
                    <a:pt x="1447" y="6482"/>
                    <a:pt x="1444" y="6486"/>
                  </a:cubicBezTo>
                  <a:lnTo>
                    <a:pt x="1439" y="6495"/>
                  </a:lnTo>
                  <a:lnTo>
                    <a:pt x="1449" y="6472"/>
                  </a:lnTo>
                  <a:lnTo>
                    <a:pt x="1442" y="6497"/>
                  </a:lnTo>
                  <a:lnTo>
                    <a:pt x="1437" y="6513"/>
                  </a:lnTo>
                  <a:cubicBezTo>
                    <a:pt x="1425" y="6553"/>
                    <a:pt x="1387" y="6580"/>
                    <a:pt x="1345" y="6580"/>
                  </a:cubicBezTo>
                  <a:lnTo>
                    <a:pt x="1341" y="6580"/>
                  </a:lnTo>
                  <a:lnTo>
                    <a:pt x="1360" y="6579"/>
                  </a:lnTo>
                  <a:lnTo>
                    <a:pt x="1355" y="6580"/>
                  </a:lnTo>
                  <a:lnTo>
                    <a:pt x="1430" y="6507"/>
                  </a:lnTo>
                  <a:lnTo>
                    <a:pt x="1429" y="6509"/>
                  </a:lnTo>
                  <a:lnTo>
                    <a:pt x="1426" y="6532"/>
                  </a:lnTo>
                  <a:lnTo>
                    <a:pt x="1424" y="6551"/>
                  </a:lnTo>
                  <a:lnTo>
                    <a:pt x="1422" y="6565"/>
                  </a:lnTo>
                  <a:cubicBezTo>
                    <a:pt x="1418" y="6589"/>
                    <a:pt x="1406" y="6611"/>
                    <a:pt x="1386" y="6626"/>
                  </a:cubicBezTo>
                  <a:lnTo>
                    <a:pt x="1389" y="6623"/>
                  </a:lnTo>
                  <a:lnTo>
                    <a:pt x="1384" y="6628"/>
                  </a:lnTo>
                  <a:lnTo>
                    <a:pt x="1412" y="6572"/>
                  </a:lnTo>
                  <a:lnTo>
                    <a:pt x="1410" y="6590"/>
                  </a:lnTo>
                  <a:lnTo>
                    <a:pt x="1407" y="6609"/>
                  </a:lnTo>
                  <a:lnTo>
                    <a:pt x="1404" y="6639"/>
                  </a:lnTo>
                  <a:lnTo>
                    <a:pt x="1401" y="6657"/>
                  </a:lnTo>
                  <a:cubicBezTo>
                    <a:pt x="1400" y="6663"/>
                    <a:pt x="1399" y="6669"/>
                    <a:pt x="1397" y="6674"/>
                  </a:cubicBezTo>
                  <a:lnTo>
                    <a:pt x="1388" y="6695"/>
                  </a:lnTo>
                  <a:lnTo>
                    <a:pt x="1383" y="6705"/>
                  </a:lnTo>
                  <a:lnTo>
                    <a:pt x="1392" y="6679"/>
                  </a:lnTo>
                  <a:lnTo>
                    <a:pt x="1390" y="6688"/>
                  </a:lnTo>
                  <a:lnTo>
                    <a:pt x="1388" y="6715"/>
                  </a:lnTo>
                  <a:lnTo>
                    <a:pt x="1385" y="6735"/>
                  </a:lnTo>
                  <a:lnTo>
                    <a:pt x="1383" y="6759"/>
                  </a:lnTo>
                  <a:lnTo>
                    <a:pt x="1376" y="6804"/>
                  </a:lnTo>
                  <a:lnTo>
                    <a:pt x="1373" y="6818"/>
                  </a:lnTo>
                  <a:lnTo>
                    <a:pt x="1371" y="6827"/>
                  </a:lnTo>
                  <a:cubicBezTo>
                    <a:pt x="1364" y="6861"/>
                    <a:pt x="1338" y="6889"/>
                    <a:pt x="1304" y="6899"/>
                  </a:cubicBezTo>
                  <a:cubicBezTo>
                    <a:pt x="1271" y="6908"/>
                    <a:pt x="1234" y="6899"/>
                    <a:pt x="1210" y="6874"/>
                  </a:cubicBezTo>
                  <a:lnTo>
                    <a:pt x="1208" y="6872"/>
                  </a:lnTo>
                  <a:cubicBezTo>
                    <a:pt x="1197" y="6862"/>
                    <a:pt x="1189" y="6849"/>
                    <a:pt x="1184" y="6835"/>
                  </a:cubicBezTo>
                  <a:lnTo>
                    <a:pt x="1178" y="6814"/>
                  </a:lnTo>
                  <a:lnTo>
                    <a:pt x="1176" y="6804"/>
                  </a:lnTo>
                  <a:lnTo>
                    <a:pt x="1217" y="6865"/>
                  </a:lnTo>
                  <a:lnTo>
                    <a:pt x="1214" y="6863"/>
                  </a:lnTo>
                  <a:lnTo>
                    <a:pt x="1361" y="6804"/>
                  </a:lnTo>
                  <a:lnTo>
                    <a:pt x="1361" y="6804"/>
                  </a:lnTo>
                  <a:lnTo>
                    <a:pt x="1359" y="6822"/>
                  </a:lnTo>
                  <a:lnTo>
                    <a:pt x="1353" y="6862"/>
                  </a:lnTo>
                  <a:lnTo>
                    <a:pt x="1348" y="6885"/>
                  </a:lnTo>
                  <a:lnTo>
                    <a:pt x="1344" y="6909"/>
                  </a:lnTo>
                  <a:lnTo>
                    <a:pt x="1342" y="6931"/>
                  </a:lnTo>
                  <a:lnTo>
                    <a:pt x="1339" y="6956"/>
                  </a:lnTo>
                  <a:lnTo>
                    <a:pt x="1336" y="6978"/>
                  </a:lnTo>
                  <a:lnTo>
                    <a:pt x="1334" y="6995"/>
                  </a:lnTo>
                  <a:cubicBezTo>
                    <a:pt x="1333" y="7006"/>
                    <a:pt x="1329" y="7016"/>
                    <a:pt x="1324" y="7026"/>
                  </a:cubicBezTo>
                  <a:lnTo>
                    <a:pt x="1317" y="7040"/>
                  </a:lnTo>
                  <a:lnTo>
                    <a:pt x="1312" y="7049"/>
                  </a:lnTo>
                  <a:lnTo>
                    <a:pt x="1324" y="7016"/>
                  </a:lnTo>
                  <a:lnTo>
                    <a:pt x="1322" y="7027"/>
                  </a:lnTo>
                  <a:lnTo>
                    <a:pt x="1320" y="7046"/>
                  </a:lnTo>
                  <a:lnTo>
                    <a:pt x="1315" y="7086"/>
                  </a:lnTo>
                  <a:lnTo>
                    <a:pt x="1310" y="7128"/>
                  </a:lnTo>
                  <a:lnTo>
                    <a:pt x="1303" y="7174"/>
                  </a:lnTo>
                  <a:lnTo>
                    <a:pt x="1297" y="7199"/>
                  </a:lnTo>
                  <a:lnTo>
                    <a:pt x="1294" y="7210"/>
                  </a:lnTo>
                  <a:lnTo>
                    <a:pt x="1289" y="7237"/>
                  </a:lnTo>
                  <a:lnTo>
                    <a:pt x="1285" y="7264"/>
                  </a:lnTo>
                  <a:lnTo>
                    <a:pt x="1280" y="7302"/>
                  </a:lnTo>
                  <a:lnTo>
                    <a:pt x="1274" y="7337"/>
                  </a:lnTo>
                  <a:lnTo>
                    <a:pt x="1269" y="7358"/>
                  </a:lnTo>
                  <a:lnTo>
                    <a:pt x="1265" y="7375"/>
                  </a:lnTo>
                  <a:lnTo>
                    <a:pt x="1260" y="7401"/>
                  </a:lnTo>
                  <a:lnTo>
                    <a:pt x="1253" y="7433"/>
                  </a:lnTo>
                  <a:lnTo>
                    <a:pt x="1243" y="7469"/>
                  </a:lnTo>
                  <a:cubicBezTo>
                    <a:pt x="1241" y="7475"/>
                    <a:pt x="1239" y="7481"/>
                    <a:pt x="1236" y="7486"/>
                  </a:cubicBezTo>
                  <a:lnTo>
                    <a:pt x="1234" y="7491"/>
                  </a:lnTo>
                  <a:lnTo>
                    <a:pt x="1229" y="7502"/>
                  </a:lnTo>
                  <a:lnTo>
                    <a:pt x="1235" y="7483"/>
                  </a:lnTo>
                  <a:lnTo>
                    <a:pt x="1234" y="7487"/>
                  </a:lnTo>
                  <a:lnTo>
                    <a:pt x="1231" y="7510"/>
                  </a:lnTo>
                  <a:lnTo>
                    <a:pt x="1229" y="7526"/>
                  </a:lnTo>
                  <a:lnTo>
                    <a:pt x="1227" y="7540"/>
                  </a:lnTo>
                  <a:cubicBezTo>
                    <a:pt x="1224" y="7558"/>
                    <a:pt x="1217" y="7574"/>
                    <a:pt x="1205" y="7588"/>
                  </a:cubicBezTo>
                  <a:lnTo>
                    <a:pt x="1200" y="7594"/>
                  </a:lnTo>
                  <a:lnTo>
                    <a:pt x="1195" y="7600"/>
                  </a:lnTo>
                  <a:lnTo>
                    <a:pt x="1217" y="7552"/>
                  </a:lnTo>
                  <a:lnTo>
                    <a:pt x="1214" y="7568"/>
                  </a:lnTo>
                  <a:lnTo>
                    <a:pt x="1212" y="7582"/>
                  </a:lnTo>
                  <a:lnTo>
                    <a:pt x="1207" y="7619"/>
                  </a:lnTo>
                  <a:lnTo>
                    <a:pt x="1203" y="7668"/>
                  </a:lnTo>
                  <a:lnTo>
                    <a:pt x="1200" y="7689"/>
                  </a:lnTo>
                  <a:lnTo>
                    <a:pt x="1198" y="7706"/>
                  </a:lnTo>
                  <a:cubicBezTo>
                    <a:pt x="1197" y="7712"/>
                    <a:pt x="1196" y="7719"/>
                    <a:pt x="1194" y="7725"/>
                  </a:cubicBezTo>
                  <a:lnTo>
                    <a:pt x="1185" y="7749"/>
                  </a:lnTo>
                  <a:lnTo>
                    <a:pt x="1180" y="7760"/>
                  </a:lnTo>
                  <a:lnTo>
                    <a:pt x="1187" y="7739"/>
                  </a:lnTo>
                  <a:lnTo>
                    <a:pt x="1182" y="7765"/>
                  </a:lnTo>
                  <a:lnTo>
                    <a:pt x="1174" y="7800"/>
                  </a:lnTo>
                  <a:lnTo>
                    <a:pt x="1169" y="7816"/>
                  </a:lnTo>
                  <a:cubicBezTo>
                    <a:pt x="1168" y="7821"/>
                    <a:pt x="1166" y="7826"/>
                    <a:pt x="1163" y="7830"/>
                  </a:cubicBezTo>
                  <a:lnTo>
                    <a:pt x="1158" y="7840"/>
                  </a:lnTo>
                  <a:cubicBezTo>
                    <a:pt x="1150" y="7857"/>
                    <a:pt x="1138" y="7870"/>
                    <a:pt x="1122" y="7880"/>
                  </a:cubicBezTo>
                  <a:lnTo>
                    <a:pt x="1117" y="7883"/>
                  </a:lnTo>
                  <a:lnTo>
                    <a:pt x="1141" y="7862"/>
                  </a:lnTo>
                  <a:lnTo>
                    <a:pt x="1136" y="7868"/>
                  </a:lnTo>
                  <a:lnTo>
                    <a:pt x="1158" y="7820"/>
                  </a:lnTo>
                  <a:lnTo>
                    <a:pt x="1156" y="7831"/>
                  </a:lnTo>
                  <a:lnTo>
                    <a:pt x="1153" y="7854"/>
                  </a:lnTo>
                  <a:lnTo>
                    <a:pt x="1151" y="7870"/>
                  </a:lnTo>
                  <a:lnTo>
                    <a:pt x="1148" y="7893"/>
                  </a:lnTo>
                  <a:lnTo>
                    <a:pt x="1141" y="7934"/>
                  </a:lnTo>
                  <a:lnTo>
                    <a:pt x="1135" y="7955"/>
                  </a:lnTo>
                  <a:lnTo>
                    <a:pt x="1133" y="7960"/>
                  </a:lnTo>
                  <a:cubicBezTo>
                    <a:pt x="1119" y="7995"/>
                    <a:pt x="1085" y="8019"/>
                    <a:pt x="1047" y="8020"/>
                  </a:cubicBezTo>
                  <a:cubicBezTo>
                    <a:pt x="1010" y="8022"/>
                    <a:pt x="975" y="8001"/>
                    <a:pt x="958" y="7967"/>
                  </a:cubicBezTo>
                  <a:lnTo>
                    <a:pt x="956" y="7963"/>
                  </a:lnTo>
                  <a:cubicBezTo>
                    <a:pt x="952" y="7957"/>
                    <a:pt x="950" y="7951"/>
                    <a:pt x="948" y="7944"/>
                  </a:cubicBezTo>
                  <a:lnTo>
                    <a:pt x="945" y="7930"/>
                  </a:lnTo>
                  <a:lnTo>
                    <a:pt x="941" y="7911"/>
                  </a:lnTo>
                  <a:lnTo>
                    <a:pt x="940" y="7906"/>
                  </a:lnTo>
                  <a:lnTo>
                    <a:pt x="936" y="7889"/>
                  </a:lnTo>
                  <a:lnTo>
                    <a:pt x="934" y="7882"/>
                  </a:lnTo>
                  <a:lnTo>
                    <a:pt x="1057" y="7947"/>
                  </a:lnTo>
                  <a:lnTo>
                    <a:pt x="1054" y="7948"/>
                  </a:lnTo>
                  <a:lnTo>
                    <a:pt x="1119" y="7870"/>
                  </a:lnTo>
                  <a:lnTo>
                    <a:pt x="1117" y="7879"/>
                  </a:lnTo>
                  <a:lnTo>
                    <a:pt x="1115" y="7905"/>
                  </a:lnTo>
                  <a:lnTo>
                    <a:pt x="1112" y="7928"/>
                  </a:lnTo>
                  <a:lnTo>
                    <a:pt x="1110" y="7947"/>
                  </a:lnTo>
                  <a:cubicBezTo>
                    <a:pt x="1109" y="7952"/>
                    <a:pt x="1108" y="7958"/>
                    <a:pt x="1107" y="7964"/>
                  </a:cubicBezTo>
                  <a:lnTo>
                    <a:pt x="1100" y="7986"/>
                  </a:lnTo>
                  <a:lnTo>
                    <a:pt x="1098" y="7990"/>
                  </a:lnTo>
                  <a:lnTo>
                    <a:pt x="1088" y="8032"/>
                  </a:lnTo>
                  <a:lnTo>
                    <a:pt x="1077" y="8074"/>
                  </a:lnTo>
                  <a:lnTo>
                    <a:pt x="1067" y="8109"/>
                  </a:lnTo>
                  <a:lnTo>
                    <a:pt x="1063" y="8121"/>
                  </a:lnTo>
                  <a:lnTo>
                    <a:pt x="1060" y="8134"/>
                  </a:lnTo>
                  <a:lnTo>
                    <a:pt x="1055" y="8159"/>
                  </a:lnTo>
                  <a:lnTo>
                    <a:pt x="1048" y="8193"/>
                  </a:lnTo>
                  <a:lnTo>
                    <a:pt x="1038" y="8227"/>
                  </a:lnTo>
                  <a:cubicBezTo>
                    <a:pt x="1036" y="8231"/>
                    <a:pt x="1034" y="8236"/>
                    <a:pt x="1032" y="8241"/>
                  </a:cubicBezTo>
                  <a:lnTo>
                    <a:pt x="1023" y="8260"/>
                  </a:lnTo>
                  <a:cubicBezTo>
                    <a:pt x="1012" y="8284"/>
                    <a:pt x="990" y="8302"/>
                    <a:pt x="964" y="8310"/>
                  </a:cubicBezTo>
                  <a:cubicBezTo>
                    <a:pt x="938" y="8318"/>
                    <a:pt x="910" y="8315"/>
                    <a:pt x="887" y="8301"/>
                  </a:cubicBezTo>
                  <a:lnTo>
                    <a:pt x="882" y="8298"/>
                  </a:lnTo>
                  <a:lnTo>
                    <a:pt x="931" y="8311"/>
                  </a:lnTo>
                  <a:lnTo>
                    <a:pt x="926" y="8311"/>
                  </a:lnTo>
                  <a:lnTo>
                    <a:pt x="1021" y="8231"/>
                  </a:lnTo>
                  <a:lnTo>
                    <a:pt x="1019" y="8243"/>
                  </a:lnTo>
                  <a:lnTo>
                    <a:pt x="1017" y="8258"/>
                  </a:lnTo>
                  <a:lnTo>
                    <a:pt x="1012" y="8297"/>
                  </a:lnTo>
                  <a:lnTo>
                    <a:pt x="1006" y="8336"/>
                  </a:lnTo>
                  <a:lnTo>
                    <a:pt x="1001" y="8372"/>
                  </a:lnTo>
                  <a:lnTo>
                    <a:pt x="997" y="8393"/>
                  </a:lnTo>
                  <a:cubicBezTo>
                    <a:pt x="996" y="8400"/>
                    <a:pt x="994" y="8406"/>
                    <a:pt x="991" y="8412"/>
                  </a:cubicBezTo>
                  <a:lnTo>
                    <a:pt x="986" y="8424"/>
                  </a:lnTo>
                  <a:cubicBezTo>
                    <a:pt x="968" y="8467"/>
                    <a:pt x="924" y="8491"/>
                    <a:pt x="879" y="8482"/>
                  </a:cubicBezTo>
                  <a:lnTo>
                    <a:pt x="874" y="8481"/>
                  </a:lnTo>
                  <a:lnTo>
                    <a:pt x="911" y="8481"/>
                  </a:lnTo>
                  <a:lnTo>
                    <a:pt x="906" y="8482"/>
                  </a:lnTo>
                  <a:lnTo>
                    <a:pt x="980" y="8412"/>
                  </a:lnTo>
                  <a:lnTo>
                    <a:pt x="977" y="8423"/>
                  </a:lnTo>
                  <a:lnTo>
                    <a:pt x="973" y="8446"/>
                  </a:lnTo>
                  <a:lnTo>
                    <a:pt x="971" y="8467"/>
                  </a:lnTo>
                  <a:lnTo>
                    <a:pt x="968" y="8486"/>
                  </a:lnTo>
                  <a:lnTo>
                    <a:pt x="965" y="8516"/>
                  </a:lnTo>
                  <a:lnTo>
                    <a:pt x="961" y="8538"/>
                  </a:lnTo>
                  <a:lnTo>
                    <a:pt x="957" y="8555"/>
                  </a:lnTo>
                  <a:cubicBezTo>
                    <a:pt x="955" y="8564"/>
                    <a:pt x="952" y="8572"/>
                    <a:pt x="947" y="8580"/>
                  </a:cubicBezTo>
                  <a:lnTo>
                    <a:pt x="942" y="8589"/>
                  </a:lnTo>
                  <a:cubicBezTo>
                    <a:pt x="930" y="8612"/>
                    <a:pt x="908" y="8628"/>
                    <a:pt x="883" y="8635"/>
                  </a:cubicBezTo>
                  <a:cubicBezTo>
                    <a:pt x="858" y="8642"/>
                    <a:pt x="831" y="8638"/>
                    <a:pt x="809" y="8625"/>
                  </a:cubicBezTo>
                  <a:lnTo>
                    <a:pt x="804" y="8622"/>
                  </a:lnTo>
                  <a:lnTo>
                    <a:pt x="835" y="8634"/>
                  </a:lnTo>
                  <a:lnTo>
                    <a:pt x="830" y="8633"/>
                  </a:lnTo>
                  <a:lnTo>
                    <a:pt x="944" y="8550"/>
                  </a:lnTo>
                  <a:lnTo>
                    <a:pt x="942" y="8567"/>
                  </a:lnTo>
                  <a:lnTo>
                    <a:pt x="939" y="8590"/>
                  </a:lnTo>
                  <a:lnTo>
                    <a:pt x="936" y="8612"/>
                  </a:lnTo>
                  <a:lnTo>
                    <a:pt x="934" y="8628"/>
                  </a:lnTo>
                  <a:cubicBezTo>
                    <a:pt x="930" y="8660"/>
                    <a:pt x="910" y="8688"/>
                    <a:pt x="881" y="8702"/>
                  </a:cubicBezTo>
                  <a:lnTo>
                    <a:pt x="879" y="8703"/>
                  </a:lnTo>
                  <a:cubicBezTo>
                    <a:pt x="842" y="8722"/>
                    <a:pt x="798" y="8715"/>
                    <a:pt x="769" y="8685"/>
                  </a:cubicBezTo>
                  <a:lnTo>
                    <a:pt x="766" y="8682"/>
                  </a:lnTo>
                  <a:cubicBezTo>
                    <a:pt x="762" y="8679"/>
                    <a:pt x="759" y="8676"/>
                    <a:pt x="757" y="8672"/>
                  </a:cubicBezTo>
                  <a:lnTo>
                    <a:pt x="754" y="8668"/>
                  </a:lnTo>
                  <a:lnTo>
                    <a:pt x="830" y="8706"/>
                  </a:lnTo>
                  <a:lnTo>
                    <a:pt x="828" y="8706"/>
                  </a:lnTo>
                  <a:lnTo>
                    <a:pt x="922" y="8631"/>
                  </a:lnTo>
                  <a:lnTo>
                    <a:pt x="922" y="8633"/>
                  </a:lnTo>
                  <a:lnTo>
                    <a:pt x="919" y="8652"/>
                  </a:lnTo>
                  <a:lnTo>
                    <a:pt x="916" y="8664"/>
                  </a:lnTo>
                  <a:lnTo>
                    <a:pt x="914" y="8676"/>
                  </a:lnTo>
                  <a:cubicBezTo>
                    <a:pt x="913" y="8683"/>
                    <a:pt x="911" y="8689"/>
                    <a:pt x="909" y="8695"/>
                  </a:cubicBezTo>
                  <a:lnTo>
                    <a:pt x="905" y="8706"/>
                  </a:lnTo>
                  <a:lnTo>
                    <a:pt x="900" y="8720"/>
                  </a:lnTo>
                  <a:lnTo>
                    <a:pt x="904" y="8705"/>
                  </a:lnTo>
                  <a:lnTo>
                    <a:pt x="902" y="8713"/>
                  </a:lnTo>
                  <a:lnTo>
                    <a:pt x="899" y="8739"/>
                  </a:lnTo>
                  <a:lnTo>
                    <a:pt x="897" y="8757"/>
                  </a:lnTo>
                  <a:lnTo>
                    <a:pt x="895" y="8771"/>
                  </a:lnTo>
                  <a:cubicBezTo>
                    <a:pt x="889" y="8811"/>
                    <a:pt x="858" y="8844"/>
                    <a:pt x="818" y="8852"/>
                  </a:cubicBezTo>
                  <a:lnTo>
                    <a:pt x="813" y="8853"/>
                  </a:lnTo>
                  <a:cubicBezTo>
                    <a:pt x="807" y="8854"/>
                    <a:pt x="801" y="8854"/>
                    <a:pt x="794" y="8854"/>
                  </a:cubicBezTo>
                  <a:lnTo>
                    <a:pt x="789" y="8854"/>
                  </a:lnTo>
                  <a:lnTo>
                    <a:pt x="884" y="8777"/>
                  </a:lnTo>
                  <a:lnTo>
                    <a:pt x="882" y="8787"/>
                  </a:lnTo>
                  <a:lnTo>
                    <a:pt x="880" y="8796"/>
                  </a:lnTo>
                  <a:lnTo>
                    <a:pt x="878" y="8811"/>
                  </a:lnTo>
                  <a:cubicBezTo>
                    <a:pt x="877" y="8816"/>
                    <a:pt x="876" y="8821"/>
                    <a:pt x="874" y="8826"/>
                  </a:cubicBezTo>
                  <a:lnTo>
                    <a:pt x="871" y="8836"/>
                  </a:lnTo>
                  <a:cubicBezTo>
                    <a:pt x="864" y="8861"/>
                    <a:pt x="846" y="8882"/>
                    <a:pt x="822" y="8894"/>
                  </a:cubicBezTo>
                  <a:lnTo>
                    <a:pt x="820" y="8895"/>
                  </a:lnTo>
                  <a:cubicBezTo>
                    <a:pt x="777" y="8917"/>
                    <a:pt x="724" y="8903"/>
                    <a:pt x="698" y="8863"/>
                  </a:cubicBezTo>
                  <a:lnTo>
                    <a:pt x="699" y="8864"/>
                  </a:lnTo>
                  <a:lnTo>
                    <a:pt x="696" y="8860"/>
                  </a:lnTo>
                  <a:lnTo>
                    <a:pt x="772" y="8898"/>
                  </a:lnTo>
                  <a:lnTo>
                    <a:pt x="770" y="8898"/>
                  </a:lnTo>
                  <a:lnTo>
                    <a:pt x="858" y="8842"/>
                  </a:lnTo>
                  <a:lnTo>
                    <a:pt x="853" y="8853"/>
                  </a:lnTo>
                  <a:lnTo>
                    <a:pt x="859" y="8836"/>
                  </a:lnTo>
                  <a:lnTo>
                    <a:pt x="854" y="8857"/>
                  </a:lnTo>
                  <a:lnTo>
                    <a:pt x="856" y="8842"/>
                  </a:lnTo>
                  <a:lnTo>
                    <a:pt x="854" y="8868"/>
                  </a:lnTo>
                  <a:lnTo>
                    <a:pt x="851" y="8900"/>
                  </a:lnTo>
                  <a:lnTo>
                    <a:pt x="848" y="8931"/>
                  </a:lnTo>
                  <a:lnTo>
                    <a:pt x="846" y="8955"/>
                  </a:lnTo>
                  <a:cubicBezTo>
                    <a:pt x="845" y="8966"/>
                    <a:pt x="842" y="8977"/>
                    <a:pt x="838" y="8987"/>
                  </a:cubicBezTo>
                  <a:lnTo>
                    <a:pt x="833" y="8998"/>
                  </a:lnTo>
                  <a:cubicBezTo>
                    <a:pt x="830" y="9004"/>
                    <a:pt x="827" y="9009"/>
                    <a:pt x="824" y="9014"/>
                  </a:cubicBezTo>
                  <a:lnTo>
                    <a:pt x="819" y="9021"/>
                  </a:lnTo>
                  <a:lnTo>
                    <a:pt x="836" y="8979"/>
                  </a:lnTo>
                  <a:lnTo>
                    <a:pt x="834" y="8990"/>
                  </a:lnTo>
                  <a:lnTo>
                    <a:pt x="831" y="9014"/>
                  </a:lnTo>
                  <a:lnTo>
                    <a:pt x="829" y="9030"/>
                  </a:lnTo>
                  <a:lnTo>
                    <a:pt x="827" y="9044"/>
                  </a:lnTo>
                  <a:cubicBezTo>
                    <a:pt x="825" y="9054"/>
                    <a:pt x="822" y="9064"/>
                    <a:pt x="817" y="9073"/>
                  </a:cubicBezTo>
                  <a:lnTo>
                    <a:pt x="812" y="9083"/>
                  </a:lnTo>
                  <a:cubicBezTo>
                    <a:pt x="809" y="9090"/>
                    <a:pt x="805" y="9096"/>
                    <a:pt x="800" y="9102"/>
                  </a:cubicBezTo>
                  <a:lnTo>
                    <a:pt x="795" y="9108"/>
                  </a:lnTo>
                  <a:cubicBezTo>
                    <a:pt x="785" y="9120"/>
                    <a:pt x="772" y="9130"/>
                    <a:pt x="757" y="9136"/>
                  </a:cubicBezTo>
                  <a:lnTo>
                    <a:pt x="752" y="9138"/>
                  </a:lnTo>
                  <a:lnTo>
                    <a:pt x="784" y="9116"/>
                  </a:lnTo>
                  <a:lnTo>
                    <a:pt x="779" y="9121"/>
                  </a:lnTo>
                  <a:lnTo>
                    <a:pt x="806" y="9072"/>
                  </a:lnTo>
                  <a:lnTo>
                    <a:pt x="803" y="9084"/>
                  </a:lnTo>
                  <a:lnTo>
                    <a:pt x="801" y="9096"/>
                  </a:lnTo>
                  <a:lnTo>
                    <a:pt x="794" y="9130"/>
                  </a:lnTo>
                  <a:lnTo>
                    <a:pt x="790" y="9144"/>
                  </a:lnTo>
                  <a:cubicBezTo>
                    <a:pt x="788" y="9151"/>
                    <a:pt x="785" y="9158"/>
                    <a:pt x="781" y="9164"/>
                  </a:cubicBezTo>
                  <a:lnTo>
                    <a:pt x="776" y="9173"/>
                  </a:lnTo>
                  <a:cubicBezTo>
                    <a:pt x="770" y="9184"/>
                    <a:pt x="762" y="9194"/>
                    <a:pt x="752" y="9201"/>
                  </a:cubicBezTo>
                  <a:lnTo>
                    <a:pt x="747" y="9205"/>
                  </a:lnTo>
                  <a:lnTo>
                    <a:pt x="742" y="9209"/>
                  </a:lnTo>
                  <a:lnTo>
                    <a:pt x="771" y="9171"/>
                  </a:lnTo>
                  <a:lnTo>
                    <a:pt x="761" y="9195"/>
                  </a:lnTo>
                  <a:lnTo>
                    <a:pt x="768" y="9169"/>
                  </a:lnTo>
                  <a:lnTo>
                    <a:pt x="766" y="9189"/>
                  </a:lnTo>
                  <a:lnTo>
                    <a:pt x="763" y="9209"/>
                  </a:lnTo>
                  <a:lnTo>
                    <a:pt x="760" y="9241"/>
                  </a:lnTo>
                  <a:lnTo>
                    <a:pt x="755" y="9270"/>
                  </a:lnTo>
                  <a:lnTo>
                    <a:pt x="751" y="9284"/>
                  </a:lnTo>
                  <a:cubicBezTo>
                    <a:pt x="749" y="9290"/>
                    <a:pt x="747" y="9295"/>
                    <a:pt x="744" y="9300"/>
                  </a:cubicBezTo>
                  <a:lnTo>
                    <a:pt x="739" y="9310"/>
                  </a:lnTo>
                  <a:lnTo>
                    <a:pt x="747" y="9289"/>
                  </a:lnTo>
                  <a:lnTo>
                    <a:pt x="742" y="9313"/>
                  </a:lnTo>
                  <a:lnTo>
                    <a:pt x="737" y="9333"/>
                  </a:lnTo>
                  <a:cubicBezTo>
                    <a:pt x="733" y="9347"/>
                    <a:pt x="726" y="9360"/>
                    <a:pt x="717" y="9371"/>
                  </a:cubicBezTo>
                  <a:lnTo>
                    <a:pt x="720" y="9366"/>
                  </a:lnTo>
                  <a:lnTo>
                    <a:pt x="715" y="9374"/>
                  </a:lnTo>
                  <a:lnTo>
                    <a:pt x="728" y="9339"/>
                  </a:lnTo>
                  <a:lnTo>
                    <a:pt x="726" y="9353"/>
                  </a:lnTo>
                  <a:lnTo>
                    <a:pt x="724" y="9363"/>
                  </a:lnTo>
                  <a:lnTo>
                    <a:pt x="722" y="9379"/>
                  </a:lnTo>
                  <a:cubicBezTo>
                    <a:pt x="721" y="9384"/>
                    <a:pt x="720" y="9388"/>
                    <a:pt x="719" y="9393"/>
                  </a:cubicBezTo>
                  <a:lnTo>
                    <a:pt x="716" y="9404"/>
                  </a:lnTo>
                  <a:cubicBezTo>
                    <a:pt x="708" y="9434"/>
                    <a:pt x="685" y="9459"/>
                    <a:pt x="655" y="9469"/>
                  </a:cubicBezTo>
                  <a:cubicBezTo>
                    <a:pt x="625" y="9480"/>
                    <a:pt x="591" y="9474"/>
                    <a:pt x="566" y="9455"/>
                  </a:cubicBezTo>
                  <a:lnTo>
                    <a:pt x="562" y="9452"/>
                  </a:lnTo>
                  <a:cubicBezTo>
                    <a:pt x="558" y="9450"/>
                    <a:pt x="555" y="9447"/>
                    <a:pt x="552" y="9443"/>
                  </a:cubicBezTo>
                  <a:lnTo>
                    <a:pt x="549" y="9440"/>
                  </a:lnTo>
                  <a:lnTo>
                    <a:pt x="659" y="9458"/>
                  </a:lnTo>
                  <a:lnTo>
                    <a:pt x="657" y="9459"/>
                  </a:lnTo>
                  <a:lnTo>
                    <a:pt x="709" y="9388"/>
                  </a:lnTo>
                  <a:lnTo>
                    <a:pt x="707" y="9400"/>
                  </a:lnTo>
                  <a:lnTo>
                    <a:pt x="705" y="9430"/>
                  </a:lnTo>
                  <a:lnTo>
                    <a:pt x="702" y="9457"/>
                  </a:lnTo>
                  <a:lnTo>
                    <a:pt x="700" y="9478"/>
                  </a:lnTo>
                  <a:cubicBezTo>
                    <a:pt x="699" y="9489"/>
                    <a:pt x="696" y="9501"/>
                    <a:pt x="690" y="9511"/>
                  </a:cubicBezTo>
                  <a:lnTo>
                    <a:pt x="685" y="9521"/>
                  </a:lnTo>
                  <a:cubicBezTo>
                    <a:pt x="683" y="9526"/>
                    <a:pt x="680" y="9530"/>
                    <a:pt x="678" y="9534"/>
                  </a:cubicBezTo>
                  <a:lnTo>
                    <a:pt x="673" y="9541"/>
                  </a:lnTo>
                  <a:lnTo>
                    <a:pt x="688" y="9508"/>
                  </a:lnTo>
                  <a:lnTo>
                    <a:pt x="683" y="9526"/>
                  </a:lnTo>
                  <a:lnTo>
                    <a:pt x="679" y="9546"/>
                  </a:lnTo>
                  <a:lnTo>
                    <a:pt x="673" y="9580"/>
                  </a:lnTo>
                  <a:lnTo>
                    <a:pt x="668" y="9598"/>
                  </a:lnTo>
                  <a:cubicBezTo>
                    <a:pt x="656" y="9640"/>
                    <a:pt x="619" y="9668"/>
                    <a:pt x="575" y="9668"/>
                  </a:cubicBezTo>
                  <a:lnTo>
                    <a:pt x="572" y="9668"/>
                  </a:lnTo>
                  <a:cubicBezTo>
                    <a:pt x="536" y="9668"/>
                    <a:pt x="503" y="9648"/>
                    <a:pt x="487" y="9615"/>
                  </a:cubicBezTo>
                  <a:lnTo>
                    <a:pt x="485" y="9611"/>
                  </a:lnTo>
                  <a:lnTo>
                    <a:pt x="503" y="9636"/>
                  </a:lnTo>
                  <a:lnTo>
                    <a:pt x="500" y="9633"/>
                  </a:lnTo>
                  <a:lnTo>
                    <a:pt x="610" y="9651"/>
                  </a:lnTo>
                  <a:lnTo>
                    <a:pt x="608" y="9652"/>
                  </a:lnTo>
                  <a:lnTo>
                    <a:pt x="659" y="9587"/>
                  </a:lnTo>
                  <a:lnTo>
                    <a:pt x="657" y="9596"/>
                  </a:lnTo>
                  <a:lnTo>
                    <a:pt x="655" y="9604"/>
                  </a:lnTo>
                  <a:lnTo>
                    <a:pt x="650" y="9638"/>
                  </a:lnTo>
                  <a:lnTo>
                    <a:pt x="645" y="9667"/>
                  </a:lnTo>
                  <a:lnTo>
                    <a:pt x="639" y="9698"/>
                  </a:lnTo>
                  <a:lnTo>
                    <a:pt x="633" y="9728"/>
                  </a:lnTo>
                  <a:lnTo>
                    <a:pt x="630" y="9736"/>
                  </a:lnTo>
                  <a:lnTo>
                    <a:pt x="624" y="9760"/>
                  </a:lnTo>
                  <a:lnTo>
                    <a:pt x="619" y="9777"/>
                  </a:lnTo>
                  <a:cubicBezTo>
                    <a:pt x="612" y="9800"/>
                    <a:pt x="597" y="9819"/>
                    <a:pt x="576" y="9832"/>
                  </a:cubicBezTo>
                  <a:lnTo>
                    <a:pt x="571" y="9835"/>
                  </a:lnTo>
                  <a:lnTo>
                    <a:pt x="595" y="9814"/>
                  </a:lnTo>
                  <a:lnTo>
                    <a:pt x="590" y="9820"/>
                  </a:lnTo>
                  <a:lnTo>
                    <a:pt x="611" y="9777"/>
                  </a:lnTo>
                  <a:lnTo>
                    <a:pt x="608" y="9789"/>
                  </a:lnTo>
                  <a:lnTo>
                    <a:pt x="606" y="9800"/>
                  </a:lnTo>
                  <a:lnTo>
                    <a:pt x="599" y="9835"/>
                  </a:lnTo>
                  <a:lnTo>
                    <a:pt x="594" y="9855"/>
                  </a:lnTo>
                  <a:lnTo>
                    <a:pt x="591" y="9859"/>
                  </a:lnTo>
                  <a:lnTo>
                    <a:pt x="586" y="9892"/>
                  </a:lnTo>
                  <a:lnTo>
                    <a:pt x="581" y="9914"/>
                  </a:lnTo>
                  <a:cubicBezTo>
                    <a:pt x="573" y="9951"/>
                    <a:pt x="543" y="9979"/>
                    <a:pt x="506" y="9987"/>
                  </a:cubicBezTo>
                  <a:lnTo>
                    <a:pt x="501" y="9988"/>
                  </a:lnTo>
                  <a:lnTo>
                    <a:pt x="532" y="9976"/>
                  </a:lnTo>
                  <a:lnTo>
                    <a:pt x="527" y="9979"/>
                  </a:lnTo>
                  <a:lnTo>
                    <a:pt x="573" y="9910"/>
                  </a:lnTo>
                  <a:lnTo>
                    <a:pt x="570" y="9925"/>
                  </a:lnTo>
                  <a:lnTo>
                    <a:pt x="567" y="9944"/>
                  </a:lnTo>
                  <a:lnTo>
                    <a:pt x="565" y="9961"/>
                  </a:lnTo>
                  <a:lnTo>
                    <a:pt x="563" y="9977"/>
                  </a:lnTo>
                  <a:cubicBezTo>
                    <a:pt x="562" y="9986"/>
                    <a:pt x="559" y="9994"/>
                    <a:pt x="556" y="10002"/>
                  </a:cubicBezTo>
                  <a:lnTo>
                    <a:pt x="551" y="10014"/>
                  </a:lnTo>
                  <a:lnTo>
                    <a:pt x="546" y="10026"/>
                  </a:lnTo>
                  <a:lnTo>
                    <a:pt x="552" y="10005"/>
                  </a:lnTo>
                  <a:lnTo>
                    <a:pt x="548" y="10031"/>
                  </a:lnTo>
                  <a:lnTo>
                    <a:pt x="543" y="10059"/>
                  </a:lnTo>
                  <a:lnTo>
                    <a:pt x="538" y="10090"/>
                  </a:lnTo>
                  <a:lnTo>
                    <a:pt x="533" y="10115"/>
                  </a:lnTo>
                  <a:cubicBezTo>
                    <a:pt x="529" y="10131"/>
                    <a:pt x="522" y="10146"/>
                    <a:pt x="512" y="10158"/>
                  </a:cubicBezTo>
                  <a:lnTo>
                    <a:pt x="507" y="10164"/>
                  </a:lnTo>
                  <a:cubicBezTo>
                    <a:pt x="500" y="10172"/>
                    <a:pt x="492" y="10179"/>
                    <a:pt x="483" y="10185"/>
                  </a:cubicBezTo>
                  <a:lnTo>
                    <a:pt x="478" y="10188"/>
                  </a:lnTo>
                  <a:lnTo>
                    <a:pt x="502" y="10167"/>
                  </a:lnTo>
                  <a:lnTo>
                    <a:pt x="497" y="10173"/>
                  </a:lnTo>
                  <a:lnTo>
                    <a:pt x="511" y="10151"/>
                  </a:lnTo>
                  <a:lnTo>
                    <a:pt x="506" y="10162"/>
                  </a:lnTo>
                  <a:lnTo>
                    <a:pt x="514" y="10132"/>
                  </a:lnTo>
                  <a:lnTo>
                    <a:pt x="512" y="10149"/>
                  </a:lnTo>
                  <a:lnTo>
                    <a:pt x="510" y="10181"/>
                  </a:lnTo>
                  <a:lnTo>
                    <a:pt x="507" y="10207"/>
                  </a:lnTo>
                  <a:lnTo>
                    <a:pt x="505" y="10229"/>
                  </a:lnTo>
                  <a:cubicBezTo>
                    <a:pt x="505" y="10234"/>
                    <a:pt x="504" y="10240"/>
                    <a:pt x="502" y="10245"/>
                  </a:cubicBezTo>
                  <a:lnTo>
                    <a:pt x="497" y="10264"/>
                  </a:lnTo>
                  <a:cubicBezTo>
                    <a:pt x="496" y="10269"/>
                    <a:pt x="494" y="10274"/>
                    <a:pt x="492" y="10279"/>
                  </a:cubicBezTo>
                  <a:lnTo>
                    <a:pt x="483" y="10297"/>
                  </a:lnTo>
                  <a:lnTo>
                    <a:pt x="478" y="10306"/>
                  </a:lnTo>
                  <a:cubicBezTo>
                    <a:pt x="475" y="10311"/>
                    <a:pt x="472" y="10316"/>
                    <a:pt x="468" y="10321"/>
                  </a:cubicBezTo>
                  <a:lnTo>
                    <a:pt x="457" y="10333"/>
                  </a:lnTo>
                  <a:lnTo>
                    <a:pt x="452" y="10338"/>
                  </a:lnTo>
                  <a:lnTo>
                    <a:pt x="468" y="10317"/>
                  </a:lnTo>
                  <a:lnTo>
                    <a:pt x="463" y="10326"/>
                  </a:lnTo>
                  <a:lnTo>
                    <a:pt x="475" y="10291"/>
                  </a:lnTo>
                  <a:lnTo>
                    <a:pt x="473" y="10304"/>
                  </a:lnTo>
                  <a:lnTo>
                    <a:pt x="471" y="10330"/>
                  </a:lnTo>
                  <a:lnTo>
                    <a:pt x="468" y="10350"/>
                  </a:lnTo>
                  <a:lnTo>
                    <a:pt x="465" y="10374"/>
                  </a:lnTo>
                  <a:lnTo>
                    <a:pt x="459" y="10414"/>
                  </a:lnTo>
                  <a:lnTo>
                    <a:pt x="454" y="10438"/>
                  </a:lnTo>
                  <a:cubicBezTo>
                    <a:pt x="450" y="10460"/>
                    <a:pt x="438" y="10479"/>
                    <a:pt x="420" y="10493"/>
                  </a:cubicBezTo>
                  <a:lnTo>
                    <a:pt x="415" y="10497"/>
                  </a:lnTo>
                  <a:cubicBezTo>
                    <a:pt x="408" y="10503"/>
                    <a:pt x="400" y="10508"/>
                    <a:pt x="391" y="10512"/>
                  </a:cubicBezTo>
                  <a:lnTo>
                    <a:pt x="386" y="10514"/>
                  </a:lnTo>
                  <a:lnTo>
                    <a:pt x="415" y="10496"/>
                  </a:lnTo>
                  <a:lnTo>
                    <a:pt x="405" y="10505"/>
                  </a:lnTo>
                  <a:lnTo>
                    <a:pt x="434" y="10455"/>
                  </a:lnTo>
                  <a:lnTo>
                    <a:pt x="430" y="10471"/>
                  </a:lnTo>
                  <a:lnTo>
                    <a:pt x="426" y="10489"/>
                  </a:lnTo>
                  <a:lnTo>
                    <a:pt x="421" y="10519"/>
                  </a:lnTo>
                  <a:lnTo>
                    <a:pt x="416" y="10551"/>
                  </a:lnTo>
                  <a:lnTo>
                    <a:pt x="410" y="10584"/>
                  </a:lnTo>
                  <a:lnTo>
                    <a:pt x="405" y="10606"/>
                  </a:lnTo>
                  <a:cubicBezTo>
                    <a:pt x="400" y="10627"/>
                    <a:pt x="388" y="10646"/>
                    <a:pt x="371" y="10659"/>
                  </a:cubicBezTo>
                  <a:lnTo>
                    <a:pt x="366" y="10663"/>
                  </a:lnTo>
                  <a:lnTo>
                    <a:pt x="361" y="10667"/>
                  </a:lnTo>
                  <a:lnTo>
                    <a:pt x="396" y="10607"/>
                  </a:lnTo>
                  <a:lnTo>
                    <a:pt x="395" y="10617"/>
                  </a:lnTo>
                  <a:lnTo>
                    <a:pt x="392" y="10638"/>
                  </a:lnTo>
                  <a:lnTo>
                    <a:pt x="390" y="10654"/>
                  </a:lnTo>
                  <a:lnTo>
                    <a:pt x="388" y="10668"/>
                  </a:lnTo>
                  <a:cubicBezTo>
                    <a:pt x="386" y="10680"/>
                    <a:pt x="382" y="10691"/>
                    <a:pt x="376" y="10701"/>
                  </a:cubicBezTo>
                  <a:lnTo>
                    <a:pt x="371" y="10710"/>
                  </a:lnTo>
                  <a:lnTo>
                    <a:pt x="366" y="10719"/>
                  </a:lnTo>
                  <a:lnTo>
                    <a:pt x="378" y="10686"/>
                  </a:lnTo>
                  <a:lnTo>
                    <a:pt x="375" y="10702"/>
                  </a:lnTo>
                  <a:lnTo>
                    <a:pt x="372" y="10720"/>
                  </a:lnTo>
                  <a:lnTo>
                    <a:pt x="369" y="10738"/>
                  </a:lnTo>
                  <a:lnTo>
                    <a:pt x="367" y="10750"/>
                  </a:lnTo>
                  <a:cubicBezTo>
                    <a:pt x="362" y="10783"/>
                    <a:pt x="339" y="10811"/>
                    <a:pt x="308" y="10824"/>
                  </a:cubicBezTo>
                  <a:lnTo>
                    <a:pt x="303" y="10826"/>
                  </a:lnTo>
                  <a:cubicBezTo>
                    <a:pt x="298" y="10828"/>
                    <a:pt x="292" y="10829"/>
                    <a:pt x="286" y="10831"/>
                  </a:cubicBezTo>
                  <a:lnTo>
                    <a:pt x="281" y="10832"/>
                  </a:lnTo>
                  <a:lnTo>
                    <a:pt x="356" y="10761"/>
                  </a:lnTo>
                  <a:lnTo>
                    <a:pt x="351" y="10778"/>
                  </a:lnTo>
                  <a:lnTo>
                    <a:pt x="346" y="10800"/>
                  </a:lnTo>
                  <a:lnTo>
                    <a:pt x="331" y="10846"/>
                  </a:lnTo>
                  <a:lnTo>
                    <a:pt x="329" y="10850"/>
                  </a:lnTo>
                  <a:lnTo>
                    <a:pt x="324" y="10864"/>
                  </a:lnTo>
                  <a:lnTo>
                    <a:pt x="328" y="10845"/>
                  </a:lnTo>
                  <a:lnTo>
                    <a:pt x="324" y="10878"/>
                  </a:lnTo>
                  <a:lnTo>
                    <a:pt x="319" y="10913"/>
                  </a:lnTo>
                  <a:lnTo>
                    <a:pt x="317" y="10938"/>
                  </a:lnTo>
                  <a:lnTo>
                    <a:pt x="314" y="10961"/>
                  </a:lnTo>
                  <a:lnTo>
                    <a:pt x="310" y="10994"/>
                  </a:lnTo>
                  <a:lnTo>
                    <a:pt x="307" y="11007"/>
                  </a:lnTo>
                  <a:cubicBezTo>
                    <a:pt x="297" y="11051"/>
                    <a:pt x="258" y="11081"/>
                    <a:pt x="213" y="11081"/>
                  </a:cubicBezTo>
                  <a:lnTo>
                    <a:pt x="211" y="11081"/>
                  </a:lnTo>
                  <a:cubicBezTo>
                    <a:pt x="166" y="11081"/>
                    <a:pt x="128" y="11050"/>
                    <a:pt x="118" y="11006"/>
                  </a:cubicBezTo>
                  <a:lnTo>
                    <a:pt x="117" y="11002"/>
                  </a:lnTo>
                  <a:lnTo>
                    <a:pt x="117" y="11001"/>
                  </a:lnTo>
                  <a:lnTo>
                    <a:pt x="115" y="10996"/>
                  </a:lnTo>
                  <a:lnTo>
                    <a:pt x="283" y="11016"/>
                  </a:lnTo>
                  <a:lnTo>
                    <a:pt x="278" y="11023"/>
                  </a:lnTo>
                  <a:lnTo>
                    <a:pt x="291" y="10996"/>
                  </a:lnTo>
                  <a:lnTo>
                    <a:pt x="286" y="11012"/>
                  </a:lnTo>
                  <a:lnTo>
                    <a:pt x="290" y="10993"/>
                  </a:lnTo>
                  <a:lnTo>
                    <a:pt x="288" y="11015"/>
                  </a:lnTo>
                  <a:lnTo>
                    <a:pt x="285" y="11043"/>
                  </a:lnTo>
                  <a:lnTo>
                    <a:pt x="282" y="11072"/>
                  </a:lnTo>
                  <a:lnTo>
                    <a:pt x="280" y="11089"/>
                  </a:lnTo>
                  <a:cubicBezTo>
                    <a:pt x="274" y="11137"/>
                    <a:pt x="233" y="11173"/>
                    <a:pt x="184" y="11173"/>
                  </a:cubicBezTo>
                  <a:lnTo>
                    <a:pt x="182" y="11173"/>
                  </a:lnTo>
                  <a:cubicBezTo>
                    <a:pt x="140" y="11173"/>
                    <a:pt x="103" y="11146"/>
                    <a:pt x="91" y="11105"/>
                  </a:cubicBezTo>
                  <a:lnTo>
                    <a:pt x="88" y="11095"/>
                  </a:lnTo>
                  <a:lnTo>
                    <a:pt x="85" y="11085"/>
                  </a:lnTo>
                  <a:lnTo>
                    <a:pt x="134" y="11143"/>
                  </a:lnTo>
                  <a:lnTo>
                    <a:pt x="132" y="11142"/>
                  </a:lnTo>
                  <a:lnTo>
                    <a:pt x="269" y="11071"/>
                  </a:lnTo>
                  <a:lnTo>
                    <a:pt x="268" y="11079"/>
                  </a:lnTo>
                  <a:lnTo>
                    <a:pt x="266" y="11103"/>
                  </a:lnTo>
                  <a:lnTo>
                    <a:pt x="263" y="11124"/>
                  </a:lnTo>
                  <a:lnTo>
                    <a:pt x="259" y="11152"/>
                  </a:lnTo>
                  <a:lnTo>
                    <a:pt x="253" y="11181"/>
                  </a:lnTo>
                  <a:lnTo>
                    <a:pt x="249" y="11198"/>
                  </a:lnTo>
                  <a:lnTo>
                    <a:pt x="242" y="11227"/>
                  </a:lnTo>
                  <a:lnTo>
                    <a:pt x="237" y="11242"/>
                  </a:lnTo>
                  <a:cubicBezTo>
                    <a:pt x="228" y="11269"/>
                    <a:pt x="207" y="11290"/>
                    <a:pt x="181" y="11301"/>
                  </a:cubicBezTo>
                  <a:lnTo>
                    <a:pt x="176" y="11303"/>
                  </a:lnTo>
                  <a:cubicBezTo>
                    <a:pt x="153" y="11312"/>
                    <a:pt x="128" y="11312"/>
                    <a:pt x="105" y="11303"/>
                  </a:cubicBezTo>
                  <a:lnTo>
                    <a:pt x="100" y="11301"/>
                  </a:lnTo>
                  <a:cubicBezTo>
                    <a:pt x="82" y="11293"/>
                    <a:pt x="66" y="11281"/>
                    <a:pt x="56" y="11265"/>
                  </a:cubicBezTo>
                  <a:lnTo>
                    <a:pt x="48" y="11252"/>
                  </a:lnTo>
                  <a:lnTo>
                    <a:pt x="47" y="11250"/>
                  </a:lnTo>
                  <a:lnTo>
                    <a:pt x="37" y="11235"/>
                  </a:lnTo>
                  <a:lnTo>
                    <a:pt x="52" y="11253"/>
                  </a:lnTo>
                  <a:lnTo>
                    <a:pt x="42" y="11244"/>
                  </a:lnTo>
                  <a:cubicBezTo>
                    <a:pt x="3" y="11208"/>
                    <a:pt x="0" y="11148"/>
                    <a:pt x="35" y="11108"/>
                  </a:cubicBezTo>
                  <a:cubicBezTo>
                    <a:pt x="71" y="11069"/>
                    <a:pt x="131" y="11066"/>
                    <a:pt x="171" y="11101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3"/>
            <p:cNvSpPr>
              <a:spLocks/>
            </p:cNvSpPr>
            <p:nvPr/>
          </p:nvSpPr>
          <p:spPr bwMode="auto">
            <a:xfrm>
              <a:off x="2482851" y="3659188"/>
              <a:ext cx="531813" cy="698500"/>
            </a:xfrm>
            <a:custGeom>
              <a:avLst/>
              <a:gdLst>
                <a:gd name="T0" fmla="*/ 296 w 3487"/>
                <a:gd name="T1" fmla="*/ 253 h 4581"/>
                <a:gd name="T2" fmla="*/ 333 w 3487"/>
                <a:gd name="T3" fmla="*/ 305 h 4581"/>
                <a:gd name="T4" fmla="*/ 372 w 3487"/>
                <a:gd name="T5" fmla="*/ 317 h 4581"/>
                <a:gd name="T6" fmla="*/ 568 w 3487"/>
                <a:gd name="T7" fmla="*/ 287 h 4581"/>
                <a:gd name="T8" fmla="*/ 606 w 3487"/>
                <a:gd name="T9" fmla="*/ 283 h 4581"/>
                <a:gd name="T10" fmla="*/ 718 w 3487"/>
                <a:gd name="T11" fmla="*/ 277 h 4581"/>
                <a:gd name="T12" fmla="*/ 793 w 3487"/>
                <a:gd name="T13" fmla="*/ 290 h 4581"/>
                <a:gd name="T14" fmla="*/ 1008 w 3487"/>
                <a:gd name="T15" fmla="*/ 357 h 4581"/>
                <a:gd name="T16" fmla="*/ 1113 w 3487"/>
                <a:gd name="T17" fmla="*/ 370 h 4581"/>
                <a:gd name="T18" fmla="*/ 1070 w 3487"/>
                <a:gd name="T19" fmla="*/ 354 h 4581"/>
                <a:gd name="T20" fmla="*/ 1296 w 3487"/>
                <a:gd name="T21" fmla="*/ 504 h 4581"/>
                <a:gd name="T22" fmla="*/ 1413 w 3487"/>
                <a:gd name="T23" fmla="*/ 702 h 4581"/>
                <a:gd name="T24" fmla="*/ 1563 w 3487"/>
                <a:gd name="T25" fmla="*/ 1144 h 4581"/>
                <a:gd name="T26" fmla="*/ 1769 w 3487"/>
                <a:gd name="T27" fmla="*/ 1712 h 4581"/>
                <a:gd name="T28" fmla="*/ 2000 w 3487"/>
                <a:gd name="T29" fmla="*/ 2338 h 4581"/>
                <a:gd name="T30" fmla="*/ 2082 w 3487"/>
                <a:gd name="T31" fmla="*/ 2510 h 4581"/>
                <a:gd name="T32" fmla="*/ 2196 w 3487"/>
                <a:gd name="T33" fmla="*/ 2730 h 4581"/>
                <a:gd name="T34" fmla="*/ 2318 w 3487"/>
                <a:gd name="T35" fmla="*/ 3448 h 4581"/>
                <a:gd name="T36" fmla="*/ 2392 w 3487"/>
                <a:gd name="T37" fmla="*/ 3574 h 4581"/>
                <a:gd name="T38" fmla="*/ 2501 w 3487"/>
                <a:gd name="T39" fmla="*/ 3663 h 4581"/>
                <a:gd name="T40" fmla="*/ 2449 w 3487"/>
                <a:gd name="T41" fmla="*/ 3669 h 4581"/>
                <a:gd name="T42" fmla="*/ 2657 w 3487"/>
                <a:gd name="T43" fmla="*/ 3684 h 4581"/>
                <a:gd name="T44" fmla="*/ 2772 w 3487"/>
                <a:gd name="T45" fmla="*/ 3776 h 4581"/>
                <a:gd name="T46" fmla="*/ 2710 w 3487"/>
                <a:gd name="T47" fmla="*/ 3900 h 4581"/>
                <a:gd name="T48" fmla="*/ 2924 w 3487"/>
                <a:gd name="T49" fmla="*/ 3921 h 4581"/>
                <a:gd name="T50" fmla="*/ 2831 w 3487"/>
                <a:gd name="T51" fmla="*/ 3982 h 4581"/>
                <a:gd name="T52" fmla="*/ 3051 w 3487"/>
                <a:gd name="T53" fmla="*/ 3947 h 4581"/>
                <a:gd name="T54" fmla="*/ 3175 w 3487"/>
                <a:gd name="T55" fmla="*/ 4116 h 4581"/>
                <a:gd name="T56" fmla="*/ 3253 w 3487"/>
                <a:gd name="T57" fmla="*/ 4198 h 4581"/>
                <a:gd name="T58" fmla="*/ 3306 w 3487"/>
                <a:gd name="T59" fmla="*/ 4235 h 4581"/>
                <a:gd name="T60" fmla="*/ 3434 w 3487"/>
                <a:gd name="T61" fmla="*/ 4401 h 4581"/>
                <a:gd name="T62" fmla="*/ 3239 w 3487"/>
                <a:gd name="T63" fmla="*/ 4460 h 4581"/>
                <a:gd name="T64" fmla="*/ 3162 w 3487"/>
                <a:gd name="T65" fmla="*/ 4376 h 4581"/>
                <a:gd name="T66" fmla="*/ 3099 w 3487"/>
                <a:gd name="T67" fmla="*/ 4308 h 4581"/>
                <a:gd name="T68" fmla="*/ 3159 w 3487"/>
                <a:gd name="T69" fmla="*/ 4178 h 4581"/>
                <a:gd name="T70" fmla="*/ 3016 w 3487"/>
                <a:gd name="T71" fmla="*/ 4080 h 4581"/>
                <a:gd name="T72" fmla="*/ 2960 w 3487"/>
                <a:gd name="T73" fmla="*/ 4083 h 4581"/>
                <a:gd name="T74" fmla="*/ 2789 w 3487"/>
                <a:gd name="T75" fmla="*/ 4056 h 4581"/>
                <a:gd name="T76" fmla="*/ 2663 w 3487"/>
                <a:gd name="T77" fmla="*/ 3973 h 4581"/>
                <a:gd name="T78" fmla="*/ 2579 w 3487"/>
                <a:gd name="T79" fmla="*/ 3860 h 4581"/>
                <a:gd name="T80" fmla="*/ 2577 w 3487"/>
                <a:gd name="T81" fmla="*/ 3842 h 4581"/>
                <a:gd name="T82" fmla="*/ 2417 w 3487"/>
                <a:gd name="T83" fmla="*/ 3812 h 4581"/>
                <a:gd name="T84" fmla="*/ 2297 w 3487"/>
                <a:gd name="T85" fmla="*/ 3743 h 4581"/>
                <a:gd name="T86" fmla="*/ 2188 w 3487"/>
                <a:gd name="T87" fmla="*/ 3597 h 4581"/>
                <a:gd name="T88" fmla="*/ 2073 w 3487"/>
                <a:gd name="T89" fmla="*/ 3263 h 4581"/>
                <a:gd name="T90" fmla="*/ 2157 w 3487"/>
                <a:gd name="T91" fmla="*/ 2734 h 4581"/>
                <a:gd name="T92" fmla="*/ 1909 w 3487"/>
                <a:gd name="T93" fmla="*/ 2619 h 4581"/>
                <a:gd name="T94" fmla="*/ 1720 w 3487"/>
                <a:gd name="T95" fmla="*/ 2132 h 4581"/>
                <a:gd name="T96" fmla="*/ 1475 w 3487"/>
                <a:gd name="T97" fmla="*/ 1470 h 4581"/>
                <a:gd name="T98" fmla="*/ 1317 w 3487"/>
                <a:gd name="T99" fmla="*/ 980 h 4581"/>
                <a:gd name="T100" fmla="*/ 1167 w 3487"/>
                <a:gd name="T101" fmla="*/ 639 h 4581"/>
                <a:gd name="T102" fmla="*/ 1108 w 3487"/>
                <a:gd name="T103" fmla="*/ 577 h 4581"/>
                <a:gd name="T104" fmla="*/ 1103 w 3487"/>
                <a:gd name="T105" fmla="*/ 525 h 4581"/>
                <a:gd name="T106" fmla="*/ 938 w 3487"/>
                <a:gd name="T107" fmla="*/ 501 h 4581"/>
                <a:gd name="T108" fmla="*/ 948 w 3487"/>
                <a:gd name="T109" fmla="*/ 454 h 4581"/>
                <a:gd name="T110" fmla="*/ 716 w 3487"/>
                <a:gd name="T111" fmla="*/ 420 h 4581"/>
                <a:gd name="T112" fmla="*/ 627 w 3487"/>
                <a:gd name="T113" fmla="*/ 427 h 4581"/>
                <a:gd name="T114" fmla="*/ 637 w 3487"/>
                <a:gd name="T115" fmla="*/ 461 h 4581"/>
                <a:gd name="T116" fmla="*/ 516 w 3487"/>
                <a:gd name="T117" fmla="*/ 476 h 4581"/>
                <a:gd name="T118" fmla="*/ 312 w 3487"/>
                <a:gd name="T119" fmla="*/ 485 h 4581"/>
                <a:gd name="T120" fmla="*/ 153 w 3487"/>
                <a:gd name="T121" fmla="*/ 369 h 4581"/>
                <a:gd name="T122" fmla="*/ 93 w 3487"/>
                <a:gd name="T123" fmla="*/ 254 h 4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7" h="4581">
                  <a:moveTo>
                    <a:pt x="193" y="63"/>
                  </a:moveTo>
                  <a:lnTo>
                    <a:pt x="198" y="72"/>
                  </a:lnTo>
                  <a:lnTo>
                    <a:pt x="205" y="86"/>
                  </a:lnTo>
                  <a:lnTo>
                    <a:pt x="214" y="104"/>
                  </a:lnTo>
                  <a:lnTo>
                    <a:pt x="196" y="79"/>
                  </a:lnTo>
                  <a:lnTo>
                    <a:pt x="206" y="89"/>
                  </a:lnTo>
                  <a:cubicBezTo>
                    <a:pt x="214" y="96"/>
                    <a:pt x="220" y="104"/>
                    <a:pt x="224" y="114"/>
                  </a:cubicBezTo>
                  <a:lnTo>
                    <a:pt x="229" y="124"/>
                  </a:lnTo>
                  <a:lnTo>
                    <a:pt x="232" y="129"/>
                  </a:lnTo>
                  <a:lnTo>
                    <a:pt x="208" y="101"/>
                  </a:lnTo>
                  <a:lnTo>
                    <a:pt x="213" y="105"/>
                  </a:lnTo>
                  <a:lnTo>
                    <a:pt x="218" y="109"/>
                  </a:lnTo>
                  <a:cubicBezTo>
                    <a:pt x="231" y="119"/>
                    <a:pt x="241" y="132"/>
                    <a:pt x="247" y="147"/>
                  </a:cubicBezTo>
                  <a:lnTo>
                    <a:pt x="252" y="159"/>
                  </a:lnTo>
                  <a:lnTo>
                    <a:pt x="258" y="174"/>
                  </a:lnTo>
                  <a:lnTo>
                    <a:pt x="235" y="139"/>
                  </a:lnTo>
                  <a:lnTo>
                    <a:pt x="240" y="144"/>
                  </a:lnTo>
                  <a:lnTo>
                    <a:pt x="245" y="149"/>
                  </a:lnTo>
                  <a:cubicBezTo>
                    <a:pt x="257" y="160"/>
                    <a:pt x="266" y="175"/>
                    <a:pt x="270" y="191"/>
                  </a:cubicBezTo>
                  <a:lnTo>
                    <a:pt x="275" y="209"/>
                  </a:lnTo>
                  <a:lnTo>
                    <a:pt x="280" y="227"/>
                  </a:lnTo>
                  <a:lnTo>
                    <a:pt x="269" y="202"/>
                  </a:lnTo>
                  <a:lnTo>
                    <a:pt x="274" y="210"/>
                  </a:lnTo>
                  <a:lnTo>
                    <a:pt x="276" y="212"/>
                  </a:lnTo>
                  <a:cubicBezTo>
                    <a:pt x="279" y="217"/>
                    <a:pt x="282" y="222"/>
                    <a:pt x="285" y="228"/>
                  </a:cubicBezTo>
                  <a:lnTo>
                    <a:pt x="290" y="239"/>
                  </a:lnTo>
                  <a:lnTo>
                    <a:pt x="296" y="253"/>
                  </a:lnTo>
                  <a:lnTo>
                    <a:pt x="206" y="192"/>
                  </a:lnTo>
                  <a:lnTo>
                    <a:pt x="211" y="192"/>
                  </a:lnTo>
                  <a:cubicBezTo>
                    <a:pt x="218" y="192"/>
                    <a:pt x="224" y="193"/>
                    <a:pt x="230" y="194"/>
                  </a:cubicBezTo>
                  <a:lnTo>
                    <a:pt x="235" y="195"/>
                  </a:lnTo>
                  <a:cubicBezTo>
                    <a:pt x="267" y="202"/>
                    <a:pt x="293" y="223"/>
                    <a:pt x="305" y="253"/>
                  </a:cubicBezTo>
                  <a:lnTo>
                    <a:pt x="310" y="265"/>
                  </a:lnTo>
                  <a:lnTo>
                    <a:pt x="317" y="283"/>
                  </a:lnTo>
                  <a:lnTo>
                    <a:pt x="286" y="241"/>
                  </a:lnTo>
                  <a:lnTo>
                    <a:pt x="291" y="245"/>
                  </a:lnTo>
                  <a:lnTo>
                    <a:pt x="286" y="240"/>
                  </a:lnTo>
                  <a:cubicBezTo>
                    <a:pt x="300" y="249"/>
                    <a:pt x="312" y="261"/>
                    <a:pt x="320" y="276"/>
                  </a:cubicBezTo>
                  <a:lnTo>
                    <a:pt x="325" y="285"/>
                  </a:lnTo>
                  <a:lnTo>
                    <a:pt x="331" y="297"/>
                  </a:lnTo>
                  <a:lnTo>
                    <a:pt x="301" y="261"/>
                  </a:lnTo>
                  <a:lnTo>
                    <a:pt x="311" y="268"/>
                  </a:lnTo>
                  <a:cubicBezTo>
                    <a:pt x="320" y="275"/>
                    <a:pt x="329" y="283"/>
                    <a:pt x="335" y="293"/>
                  </a:cubicBezTo>
                  <a:lnTo>
                    <a:pt x="345" y="308"/>
                  </a:lnTo>
                  <a:lnTo>
                    <a:pt x="354" y="324"/>
                  </a:lnTo>
                  <a:lnTo>
                    <a:pt x="359" y="333"/>
                  </a:lnTo>
                  <a:lnTo>
                    <a:pt x="339" y="308"/>
                  </a:lnTo>
                  <a:lnTo>
                    <a:pt x="348" y="316"/>
                  </a:lnTo>
                  <a:lnTo>
                    <a:pt x="312" y="296"/>
                  </a:lnTo>
                  <a:lnTo>
                    <a:pt x="322" y="299"/>
                  </a:lnTo>
                  <a:lnTo>
                    <a:pt x="323" y="298"/>
                  </a:lnTo>
                  <a:cubicBezTo>
                    <a:pt x="336" y="301"/>
                    <a:pt x="349" y="306"/>
                    <a:pt x="360" y="314"/>
                  </a:cubicBezTo>
                  <a:lnTo>
                    <a:pt x="370" y="321"/>
                  </a:lnTo>
                  <a:lnTo>
                    <a:pt x="333" y="305"/>
                  </a:lnTo>
                  <a:lnTo>
                    <a:pt x="343" y="307"/>
                  </a:lnTo>
                  <a:cubicBezTo>
                    <a:pt x="350" y="309"/>
                    <a:pt x="357" y="311"/>
                    <a:pt x="363" y="314"/>
                  </a:cubicBezTo>
                  <a:lnTo>
                    <a:pt x="372" y="318"/>
                  </a:lnTo>
                  <a:lnTo>
                    <a:pt x="306" y="314"/>
                  </a:lnTo>
                  <a:lnTo>
                    <a:pt x="316" y="311"/>
                  </a:lnTo>
                  <a:cubicBezTo>
                    <a:pt x="339" y="303"/>
                    <a:pt x="365" y="306"/>
                    <a:pt x="386" y="317"/>
                  </a:cubicBezTo>
                  <a:lnTo>
                    <a:pt x="396" y="322"/>
                  </a:lnTo>
                  <a:lnTo>
                    <a:pt x="363" y="312"/>
                  </a:lnTo>
                  <a:lnTo>
                    <a:pt x="373" y="313"/>
                  </a:lnTo>
                  <a:lnTo>
                    <a:pt x="393" y="317"/>
                  </a:lnTo>
                  <a:cubicBezTo>
                    <a:pt x="408" y="320"/>
                    <a:pt x="421" y="326"/>
                    <a:pt x="432" y="336"/>
                  </a:cubicBezTo>
                  <a:lnTo>
                    <a:pt x="437" y="340"/>
                  </a:lnTo>
                  <a:lnTo>
                    <a:pt x="413" y="325"/>
                  </a:lnTo>
                  <a:lnTo>
                    <a:pt x="418" y="327"/>
                  </a:lnTo>
                  <a:lnTo>
                    <a:pt x="309" y="355"/>
                  </a:lnTo>
                  <a:lnTo>
                    <a:pt x="314" y="349"/>
                  </a:lnTo>
                  <a:lnTo>
                    <a:pt x="325" y="338"/>
                  </a:lnTo>
                  <a:cubicBezTo>
                    <a:pt x="345" y="318"/>
                    <a:pt x="372" y="307"/>
                    <a:pt x="400" y="310"/>
                  </a:cubicBezTo>
                  <a:cubicBezTo>
                    <a:pt x="429" y="312"/>
                    <a:pt x="454" y="327"/>
                    <a:pt x="471" y="350"/>
                  </a:cubicBezTo>
                  <a:lnTo>
                    <a:pt x="476" y="357"/>
                  </a:lnTo>
                  <a:lnTo>
                    <a:pt x="481" y="364"/>
                  </a:lnTo>
                  <a:lnTo>
                    <a:pt x="329" y="358"/>
                  </a:lnTo>
                  <a:lnTo>
                    <a:pt x="334" y="352"/>
                  </a:lnTo>
                  <a:lnTo>
                    <a:pt x="322" y="371"/>
                  </a:lnTo>
                  <a:lnTo>
                    <a:pt x="326" y="363"/>
                  </a:lnTo>
                  <a:cubicBezTo>
                    <a:pt x="334" y="346"/>
                    <a:pt x="346" y="333"/>
                    <a:pt x="362" y="323"/>
                  </a:cubicBezTo>
                  <a:lnTo>
                    <a:pt x="372" y="317"/>
                  </a:lnTo>
                  <a:cubicBezTo>
                    <a:pt x="379" y="313"/>
                    <a:pt x="386" y="310"/>
                    <a:pt x="394" y="308"/>
                  </a:cubicBezTo>
                  <a:lnTo>
                    <a:pt x="404" y="305"/>
                  </a:lnTo>
                  <a:lnTo>
                    <a:pt x="376" y="318"/>
                  </a:lnTo>
                  <a:lnTo>
                    <a:pt x="386" y="311"/>
                  </a:lnTo>
                  <a:lnTo>
                    <a:pt x="404" y="301"/>
                  </a:lnTo>
                  <a:cubicBezTo>
                    <a:pt x="421" y="291"/>
                    <a:pt x="441" y="287"/>
                    <a:pt x="460" y="289"/>
                  </a:cubicBezTo>
                  <a:lnTo>
                    <a:pt x="470" y="290"/>
                  </a:lnTo>
                  <a:cubicBezTo>
                    <a:pt x="482" y="291"/>
                    <a:pt x="493" y="294"/>
                    <a:pt x="503" y="300"/>
                  </a:cubicBezTo>
                  <a:lnTo>
                    <a:pt x="513" y="305"/>
                  </a:lnTo>
                  <a:lnTo>
                    <a:pt x="435" y="301"/>
                  </a:lnTo>
                  <a:lnTo>
                    <a:pt x="445" y="297"/>
                  </a:lnTo>
                  <a:cubicBezTo>
                    <a:pt x="456" y="293"/>
                    <a:pt x="468" y="290"/>
                    <a:pt x="480" y="290"/>
                  </a:cubicBezTo>
                  <a:lnTo>
                    <a:pt x="489" y="290"/>
                  </a:lnTo>
                  <a:lnTo>
                    <a:pt x="471" y="292"/>
                  </a:lnTo>
                  <a:lnTo>
                    <a:pt x="481" y="290"/>
                  </a:lnTo>
                  <a:cubicBezTo>
                    <a:pt x="515" y="283"/>
                    <a:pt x="551" y="296"/>
                    <a:pt x="573" y="323"/>
                  </a:cubicBezTo>
                  <a:lnTo>
                    <a:pt x="578" y="329"/>
                  </a:lnTo>
                  <a:lnTo>
                    <a:pt x="577" y="328"/>
                  </a:lnTo>
                  <a:lnTo>
                    <a:pt x="460" y="313"/>
                  </a:lnTo>
                  <a:lnTo>
                    <a:pt x="470" y="307"/>
                  </a:lnTo>
                  <a:lnTo>
                    <a:pt x="475" y="304"/>
                  </a:lnTo>
                  <a:cubicBezTo>
                    <a:pt x="491" y="293"/>
                    <a:pt x="510" y="287"/>
                    <a:pt x="528" y="287"/>
                  </a:cubicBezTo>
                  <a:lnTo>
                    <a:pt x="538" y="287"/>
                  </a:lnTo>
                  <a:lnTo>
                    <a:pt x="520" y="289"/>
                  </a:lnTo>
                  <a:lnTo>
                    <a:pt x="530" y="287"/>
                  </a:lnTo>
                  <a:cubicBezTo>
                    <a:pt x="539" y="285"/>
                    <a:pt x="549" y="285"/>
                    <a:pt x="558" y="286"/>
                  </a:cubicBezTo>
                  <a:lnTo>
                    <a:pt x="568" y="287"/>
                  </a:lnTo>
                  <a:cubicBezTo>
                    <a:pt x="582" y="288"/>
                    <a:pt x="596" y="293"/>
                    <a:pt x="608" y="300"/>
                  </a:cubicBezTo>
                  <a:lnTo>
                    <a:pt x="613" y="303"/>
                  </a:lnTo>
                  <a:lnTo>
                    <a:pt x="587" y="292"/>
                  </a:lnTo>
                  <a:lnTo>
                    <a:pt x="591" y="293"/>
                  </a:lnTo>
                  <a:lnTo>
                    <a:pt x="500" y="319"/>
                  </a:lnTo>
                  <a:lnTo>
                    <a:pt x="505" y="314"/>
                  </a:lnTo>
                  <a:lnTo>
                    <a:pt x="510" y="309"/>
                  </a:lnTo>
                  <a:cubicBezTo>
                    <a:pt x="532" y="286"/>
                    <a:pt x="565" y="276"/>
                    <a:pt x="596" y="282"/>
                  </a:cubicBezTo>
                  <a:lnTo>
                    <a:pt x="601" y="283"/>
                  </a:lnTo>
                  <a:lnTo>
                    <a:pt x="606" y="284"/>
                  </a:lnTo>
                  <a:lnTo>
                    <a:pt x="538" y="296"/>
                  </a:lnTo>
                  <a:lnTo>
                    <a:pt x="543" y="293"/>
                  </a:lnTo>
                  <a:lnTo>
                    <a:pt x="537" y="297"/>
                  </a:lnTo>
                  <a:cubicBezTo>
                    <a:pt x="549" y="287"/>
                    <a:pt x="564" y="280"/>
                    <a:pt x="579" y="277"/>
                  </a:cubicBezTo>
                  <a:lnTo>
                    <a:pt x="589" y="275"/>
                  </a:lnTo>
                  <a:cubicBezTo>
                    <a:pt x="598" y="273"/>
                    <a:pt x="608" y="273"/>
                    <a:pt x="618" y="274"/>
                  </a:cubicBezTo>
                  <a:lnTo>
                    <a:pt x="627" y="275"/>
                  </a:lnTo>
                  <a:lnTo>
                    <a:pt x="607" y="275"/>
                  </a:lnTo>
                  <a:lnTo>
                    <a:pt x="617" y="274"/>
                  </a:lnTo>
                  <a:lnTo>
                    <a:pt x="627" y="273"/>
                  </a:lnTo>
                  <a:lnTo>
                    <a:pt x="569" y="301"/>
                  </a:lnTo>
                  <a:lnTo>
                    <a:pt x="574" y="296"/>
                  </a:lnTo>
                  <a:lnTo>
                    <a:pt x="579" y="291"/>
                  </a:lnTo>
                  <a:cubicBezTo>
                    <a:pt x="613" y="256"/>
                    <a:pt x="668" y="253"/>
                    <a:pt x="706" y="284"/>
                  </a:cubicBezTo>
                  <a:lnTo>
                    <a:pt x="711" y="288"/>
                  </a:lnTo>
                  <a:lnTo>
                    <a:pt x="713" y="289"/>
                  </a:lnTo>
                  <a:lnTo>
                    <a:pt x="606" y="283"/>
                  </a:lnTo>
                  <a:lnTo>
                    <a:pt x="616" y="277"/>
                  </a:lnTo>
                  <a:cubicBezTo>
                    <a:pt x="623" y="273"/>
                    <a:pt x="630" y="270"/>
                    <a:pt x="638" y="268"/>
                  </a:cubicBezTo>
                  <a:lnTo>
                    <a:pt x="648" y="265"/>
                  </a:lnTo>
                  <a:lnTo>
                    <a:pt x="626" y="274"/>
                  </a:lnTo>
                  <a:lnTo>
                    <a:pt x="631" y="271"/>
                  </a:lnTo>
                  <a:cubicBezTo>
                    <a:pt x="641" y="265"/>
                    <a:pt x="651" y="261"/>
                    <a:pt x="662" y="259"/>
                  </a:cubicBezTo>
                  <a:lnTo>
                    <a:pt x="667" y="258"/>
                  </a:lnTo>
                  <a:cubicBezTo>
                    <a:pt x="690" y="254"/>
                    <a:pt x="714" y="258"/>
                    <a:pt x="735" y="270"/>
                  </a:cubicBezTo>
                  <a:lnTo>
                    <a:pt x="740" y="273"/>
                  </a:lnTo>
                  <a:cubicBezTo>
                    <a:pt x="747" y="277"/>
                    <a:pt x="753" y="282"/>
                    <a:pt x="758" y="288"/>
                  </a:cubicBezTo>
                  <a:lnTo>
                    <a:pt x="762" y="292"/>
                  </a:lnTo>
                  <a:lnTo>
                    <a:pt x="737" y="274"/>
                  </a:lnTo>
                  <a:lnTo>
                    <a:pt x="747" y="279"/>
                  </a:lnTo>
                  <a:cubicBezTo>
                    <a:pt x="757" y="283"/>
                    <a:pt x="765" y="289"/>
                    <a:pt x="772" y="297"/>
                  </a:cubicBezTo>
                  <a:lnTo>
                    <a:pt x="777" y="302"/>
                  </a:lnTo>
                  <a:lnTo>
                    <a:pt x="759" y="287"/>
                  </a:lnTo>
                  <a:lnTo>
                    <a:pt x="764" y="290"/>
                  </a:lnTo>
                  <a:lnTo>
                    <a:pt x="679" y="283"/>
                  </a:lnTo>
                  <a:lnTo>
                    <a:pt x="684" y="281"/>
                  </a:lnTo>
                  <a:lnTo>
                    <a:pt x="659" y="296"/>
                  </a:lnTo>
                  <a:lnTo>
                    <a:pt x="664" y="292"/>
                  </a:lnTo>
                  <a:cubicBezTo>
                    <a:pt x="673" y="284"/>
                    <a:pt x="683" y="279"/>
                    <a:pt x="694" y="275"/>
                  </a:cubicBezTo>
                  <a:lnTo>
                    <a:pt x="703" y="272"/>
                  </a:lnTo>
                  <a:cubicBezTo>
                    <a:pt x="716" y="268"/>
                    <a:pt x="730" y="267"/>
                    <a:pt x="743" y="268"/>
                  </a:cubicBezTo>
                  <a:lnTo>
                    <a:pt x="753" y="269"/>
                  </a:lnTo>
                  <a:lnTo>
                    <a:pt x="772" y="272"/>
                  </a:lnTo>
                  <a:lnTo>
                    <a:pt x="718" y="277"/>
                  </a:lnTo>
                  <a:lnTo>
                    <a:pt x="728" y="273"/>
                  </a:lnTo>
                  <a:cubicBezTo>
                    <a:pt x="746" y="266"/>
                    <a:pt x="765" y="265"/>
                    <a:pt x="784" y="269"/>
                  </a:cubicBezTo>
                  <a:lnTo>
                    <a:pt x="793" y="271"/>
                  </a:lnTo>
                  <a:lnTo>
                    <a:pt x="763" y="269"/>
                  </a:lnTo>
                  <a:lnTo>
                    <a:pt x="773" y="268"/>
                  </a:lnTo>
                  <a:lnTo>
                    <a:pt x="747" y="274"/>
                  </a:lnTo>
                  <a:lnTo>
                    <a:pt x="752" y="272"/>
                  </a:lnTo>
                  <a:cubicBezTo>
                    <a:pt x="763" y="268"/>
                    <a:pt x="775" y="265"/>
                    <a:pt x="787" y="265"/>
                  </a:cubicBezTo>
                  <a:lnTo>
                    <a:pt x="792" y="265"/>
                  </a:lnTo>
                  <a:cubicBezTo>
                    <a:pt x="826" y="265"/>
                    <a:pt x="856" y="283"/>
                    <a:pt x="874" y="311"/>
                  </a:cubicBezTo>
                  <a:lnTo>
                    <a:pt x="879" y="319"/>
                  </a:lnTo>
                  <a:lnTo>
                    <a:pt x="881" y="321"/>
                  </a:lnTo>
                  <a:lnTo>
                    <a:pt x="742" y="302"/>
                  </a:lnTo>
                  <a:lnTo>
                    <a:pt x="747" y="298"/>
                  </a:lnTo>
                  <a:lnTo>
                    <a:pt x="733" y="312"/>
                  </a:lnTo>
                  <a:lnTo>
                    <a:pt x="737" y="307"/>
                  </a:lnTo>
                  <a:cubicBezTo>
                    <a:pt x="763" y="274"/>
                    <a:pt x="808" y="263"/>
                    <a:pt x="847" y="278"/>
                  </a:cubicBezTo>
                  <a:lnTo>
                    <a:pt x="852" y="280"/>
                  </a:lnTo>
                  <a:cubicBezTo>
                    <a:pt x="861" y="284"/>
                    <a:pt x="869" y="289"/>
                    <a:pt x="876" y="295"/>
                  </a:cubicBezTo>
                  <a:lnTo>
                    <a:pt x="881" y="299"/>
                  </a:lnTo>
                  <a:lnTo>
                    <a:pt x="831" y="278"/>
                  </a:lnTo>
                  <a:lnTo>
                    <a:pt x="841" y="279"/>
                  </a:lnTo>
                  <a:lnTo>
                    <a:pt x="822" y="279"/>
                  </a:lnTo>
                  <a:lnTo>
                    <a:pt x="832" y="278"/>
                  </a:lnTo>
                  <a:lnTo>
                    <a:pt x="781" y="299"/>
                  </a:lnTo>
                  <a:lnTo>
                    <a:pt x="786" y="295"/>
                  </a:lnTo>
                  <a:lnTo>
                    <a:pt x="793" y="290"/>
                  </a:lnTo>
                  <a:cubicBezTo>
                    <a:pt x="814" y="274"/>
                    <a:pt x="840" y="268"/>
                    <a:pt x="865" y="272"/>
                  </a:cubicBezTo>
                  <a:cubicBezTo>
                    <a:pt x="891" y="276"/>
                    <a:pt x="914" y="290"/>
                    <a:pt x="929" y="311"/>
                  </a:cubicBezTo>
                  <a:lnTo>
                    <a:pt x="934" y="318"/>
                  </a:lnTo>
                  <a:lnTo>
                    <a:pt x="939" y="325"/>
                  </a:lnTo>
                  <a:lnTo>
                    <a:pt x="870" y="285"/>
                  </a:lnTo>
                  <a:lnTo>
                    <a:pt x="880" y="286"/>
                  </a:lnTo>
                  <a:cubicBezTo>
                    <a:pt x="894" y="287"/>
                    <a:pt x="908" y="292"/>
                    <a:pt x="920" y="299"/>
                  </a:cubicBezTo>
                  <a:lnTo>
                    <a:pt x="925" y="302"/>
                  </a:lnTo>
                  <a:lnTo>
                    <a:pt x="911" y="295"/>
                  </a:lnTo>
                  <a:lnTo>
                    <a:pt x="916" y="297"/>
                  </a:lnTo>
                  <a:lnTo>
                    <a:pt x="813" y="319"/>
                  </a:lnTo>
                  <a:lnTo>
                    <a:pt x="818" y="314"/>
                  </a:lnTo>
                  <a:lnTo>
                    <a:pt x="830" y="303"/>
                  </a:lnTo>
                  <a:cubicBezTo>
                    <a:pt x="853" y="285"/>
                    <a:pt x="881" y="278"/>
                    <a:pt x="909" y="283"/>
                  </a:cubicBezTo>
                  <a:cubicBezTo>
                    <a:pt x="937" y="289"/>
                    <a:pt x="961" y="306"/>
                    <a:pt x="974" y="331"/>
                  </a:cubicBezTo>
                  <a:lnTo>
                    <a:pt x="979" y="340"/>
                  </a:lnTo>
                  <a:lnTo>
                    <a:pt x="987" y="356"/>
                  </a:lnTo>
                  <a:lnTo>
                    <a:pt x="881" y="301"/>
                  </a:lnTo>
                  <a:lnTo>
                    <a:pt x="886" y="300"/>
                  </a:lnTo>
                  <a:lnTo>
                    <a:pt x="869" y="305"/>
                  </a:lnTo>
                  <a:lnTo>
                    <a:pt x="874" y="303"/>
                  </a:lnTo>
                  <a:cubicBezTo>
                    <a:pt x="885" y="299"/>
                    <a:pt x="897" y="296"/>
                    <a:pt x="909" y="296"/>
                  </a:cubicBezTo>
                  <a:lnTo>
                    <a:pt x="914" y="296"/>
                  </a:lnTo>
                  <a:cubicBezTo>
                    <a:pt x="927" y="296"/>
                    <a:pt x="939" y="299"/>
                    <a:pt x="950" y="303"/>
                  </a:cubicBezTo>
                  <a:lnTo>
                    <a:pt x="955" y="305"/>
                  </a:lnTo>
                  <a:cubicBezTo>
                    <a:pt x="976" y="314"/>
                    <a:pt x="993" y="329"/>
                    <a:pt x="1003" y="348"/>
                  </a:cubicBezTo>
                  <a:lnTo>
                    <a:pt x="1008" y="357"/>
                  </a:lnTo>
                  <a:lnTo>
                    <a:pt x="1013" y="366"/>
                  </a:lnTo>
                  <a:lnTo>
                    <a:pt x="929" y="316"/>
                  </a:lnTo>
                  <a:lnTo>
                    <a:pt x="934" y="316"/>
                  </a:lnTo>
                  <a:lnTo>
                    <a:pt x="892" y="327"/>
                  </a:lnTo>
                  <a:lnTo>
                    <a:pt x="896" y="325"/>
                  </a:lnTo>
                  <a:cubicBezTo>
                    <a:pt x="925" y="310"/>
                    <a:pt x="960" y="311"/>
                    <a:pt x="988" y="328"/>
                  </a:cubicBezTo>
                  <a:lnTo>
                    <a:pt x="998" y="334"/>
                  </a:lnTo>
                  <a:lnTo>
                    <a:pt x="930" y="322"/>
                  </a:lnTo>
                  <a:lnTo>
                    <a:pt x="940" y="320"/>
                  </a:lnTo>
                  <a:lnTo>
                    <a:pt x="916" y="329"/>
                  </a:lnTo>
                  <a:lnTo>
                    <a:pt x="926" y="324"/>
                  </a:lnTo>
                  <a:cubicBezTo>
                    <a:pt x="948" y="312"/>
                    <a:pt x="975" y="310"/>
                    <a:pt x="999" y="318"/>
                  </a:cubicBezTo>
                  <a:lnTo>
                    <a:pt x="1008" y="321"/>
                  </a:lnTo>
                  <a:lnTo>
                    <a:pt x="1006" y="320"/>
                  </a:lnTo>
                  <a:lnTo>
                    <a:pt x="927" y="340"/>
                  </a:lnTo>
                  <a:lnTo>
                    <a:pt x="932" y="336"/>
                  </a:lnTo>
                  <a:lnTo>
                    <a:pt x="930" y="338"/>
                  </a:lnTo>
                  <a:cubicBezTo>
                    <a:pt x="943" y="324"/>
                    <a:pt x="960" y="315"/>
                    <a:pt x="979" y="311"/>
                  </a:cubicBezTo>
                  <a:lnTo>
                    <a:pt x="989" y="309"/>
                  </a:lnTo>
                  <a:cubicBezTo>
                    <a:pt x="1026" y="302"/>
                    <a:pt x="1064" y="317"/>
                    <a:pt x="1086" y="348"/>
                  </a:cubicBezTo>
                  <a:lnTo>
                    <a:pt x="1091" y="355"/>
                  </a:lnTo>
                  <a:lnTo>
                    <a:pt x="1096" y="363"/>
                  </a:lnTo>
                  <a:lnTo>
                    <a:pt x="981" y="327"/>
                  </a:lnTo>
                  <a:lnTo>
                    <a:pt x="986" y="325"/>
                  </a:lnTo>
                  <a:lnTo>
                    <a:pt x="991" y="323"/>
                  </a:lnTo>
                  <a:cubicBezTo>
                    <a:pt x="1034" y="306"/>
                    <a:pt x="1083" y="322"/>
                    <a:pt x="1108" y="362"/>
                  </a:cubicBezTo>
                  <a:lnTo>
                    <a:pt x="1113" y="370"/>
                  </a:lnTo>
                  <a:lnTo>
                    <a:pt x="1120" y="383"/>
                  </a:lnTo>
                  <a:lnTo>
                    <a:pt x="1046" y="334"/>
                  </a:lnTo>
                  <a:lnTo>
                    <a:pt x="1056" y="335"/>
                  </a:lnTo>
                  <a:lnTo>
                    <a:pt x="973" y="369"/>
                  </a:lnTo>
                  <a:lnTo>
                    <a:pt x="978" y="363"/>
                  </a:lnTo>
                  <a:lnTo>
                    <a:pt x="981" y="359"/>
                  </a:lnTo>
                  <a:cubicBezTo>
                    <a:pt x="998" y="338"/>
                    <a:pt x="1023" y="325"/>
                    <a:pt x="1050" y="324"/>
                  </a:cubicBezTo>
                  <a:cubicBezTo>
                    <a:pt x="1077" y="322"/>
                    <a:pt x="1104" y="332"/>
                    <a:pt x="1123" y="352"/>
                  </a:cubicBezTo>
                  <a:lnTo>
                    <a:pt x="1128" y="357"/>
                  </a:lnTo>
                  <a:lnTo>
                    <a:pt x="1139" y="369"/>
                  </a:lnTo>
                  <a:lnTo>
                    <a:pt x="1093" y="339"/>
                  </a:lnTo>
                  <a:lnTo>
                    <a:pt x="1103" y="342"/>
                  </a:lnTo>
                  <a:lnTo>
                    <a:pt x="1048" y="342"/>
                  </a:lnTo>
                  <a:lnTo>
                    <a:pt x="1058" y="339"/>
                  </a:lnTo>
                  <a:lnTo>
                    <a:pt x="1036" y="348"/>
                  </a:lnTo>
                  <a:lnTo>
                    <a:pt x="1041" y="345"/>
                  </a:lnTo>
                  <a:cubicBezTo>
                    <a:pt x="1056" y="336"/>
                    <a:pt x="1073" y="331"/>
                    <a:pt x="1090" y="331"/>
                  </a:cubicBezTo>
                  <a:lnTo>
                    <a:pt x="1094" y="331"/>
                  </a:lnTo>
                  <a:cubicBezTo>
                    <a:pt x="1125" y="331"/>
                    <a:pt x="1155" y="346"/>
                    <a:pt x="1173" y="372"/>
                  </a:cubicBezTo>
                  <a:lnTo>
                    <a:pt x="1178" y="379"/>
                  </a:lnTo>
                  <a:lnTo>
                    <a:pt x="1183" y="386"/>
                  </a:lnTo>
                  <a:lnTo>
                    <a:pt x="1104" y="345"/>
                  </a:lnTo>
                  <a:lnTo>
                    <a:pt x="1109" y="345"/>
                  </a:lnTo>
                  <a:lnTo>
                    <a:pt x="1074" y="352"/>
                  </a:lnTo>
                  <a:lnTo>
                    <a:pt x="1079" y="350"/>
                  </a:lnTo>
                  <a:lnTo>
                    <a:pt x="1065" y="357"/>
                  </a:lnTo>
                  <a:lnTo>
                    <a:pt x="1070" y="354"/>
                  </a:lnTo>
                  <a:cubicBezTo>
                    <a:pt x="1080" y="348"/>
                    <a:pt x="1090" y="344"/>
                    <a:pt x="1101" y="342"/>
                  </a:cubicBezTo>
                  <a:lnTo>
                    <a:pt x="1106" y="341"/>
                  </a:lnTo>
                  <a:cubicBezTo>
                    <a:pt x="1147" y="333"/>
                    <a:pt x="1188" y="352"/>
                    <a:pt x="1208" y="389"/>
                  </a:cubicBezTo>
                  <a:lnTo>
                    <a:pt x="1213" y="398"/>
                  </a:lnTo>
                  <a:cubicBezTo>
                    <a:pt x="1216" y="402"/>
                    <a:pt x="1218" y="407"/>
                    <a:pt x="1220" y="412"/>
                  </a:cubicBezTo>
                  <a:lnTo>
                    <a:pt x="1224" y="423"/>
                  </a:lnTo>
                  <a:lnTo>
                    <a:pt x="1205" y="391"/>
                  </a:lnTo>
                  <a:lnTo>
                    <a:pt x="1215" y="402"/>
                  </a:lnTo>
                  <a:cubicBezTo>
                    <a:pt x="1218" y="406"/>
                    <a:pt x="1222" y="411"/>
                    <a:pt x="1225" y="416"/>
                  </a:cubicBezTo>
                  <a:lnTo>
                    <a:pt x="1235" y="432"/>
                  </a:lnTo>
                  <a:lnTo>
                    <a:pt x="1245" y="448"/>
                  </a:lnTo>
                  <a:lnTo>
                    <a:pt x="1223" y="424"/>
                  </a:lnTo>
                  <a:lnTo>
                    <a:pt x="1228" y="428"/>
                  </a:lnTo>
                  <a:cubicBezTo>
                    <a:pt x="1233" y="432"/>
                    <a:pt x="1238" y="436"/>
                    <a:pt x="1242" y="441"/>
                  </a:cubicBezTo>
                  <a:lnTo>
                    <a:pt x="1247" y="447"/>
                  </a:lnTo>
                  <a:cubicBezTo>
                    <a:pt x="1253" y="454"/>
                    <a:pt x="1258" y="463"/>
                    <a:pt x="1262" y="472"/>
                  </a:cubicBezTo>
                  <a:lnTo>
                    <a:pt x="1267" y="484"/>
                  </a:lnTo>
                  <a:lnTo>
                    <a:pt x="1274" y="502"/>
                  </a:lnTo>
                  <a:lnTo>
                    <a:pt x="1250" y="465"/>
                  </a:lnTo>
                  <a:lnTo>
                    <a:pt x="1260" y="475"/>
                  </a:lnTo>
                  <a:lnTo>
                    <a:pt x="1211" y="448"/>
                  </a:lnTo>
                  <a:lnTo>
                    <a:pt x="1216" y="449"/>
                  </a:lnTo>
                  <a:lnTo>
                    <a:pt x="1197" y="447"/>
                  </a:lnTo>
                  <a:lnTo>
                    <a:pt x="1202" y="447"/>
                  </a:lnTo>
                  <a:cubicBezTo>
                    <a:pt x="1228" y="447"/>
                    <a:pt x="1252" y="458"/>
                    <a:pt x="1270" y="476"/>
                  </a:cubicBezTo>
                  <a:lnTo>
                    <a:pt x="1280" y="486"/>
                  </a:lnTo>
                  <a:lnTo>
                    <a:pt x="1296" y="504"/>
                  </a:lnTo>
                  <a:lnTo>
                    <a:pt x="1249" y="473"/>
                  </a:lnTo>
                  <a:lnTo>
                    <a:pt x="1259" y="476"/>
                  </a:lnTo>
                  <a:cubicBezTo>
                    <a:pt x="1267" y="478"/>
                    <a:pt x="1274" y="481"/>
                    <a:pt x="1281" y="485"/>
                  </a:cubicBezTo>
                  <a:lnTo>
                    <a:pt x="1291" y="491"/>
                  </a:lnTo>
                  <a:lnTo>
                    <a:pt x="1241" y="477"/>
                  </a:lnTo>
                  <a:lnTo>
                    <a:pt x="1246" y="477"/>
                  </a:lnTo>
                  <a:cubicBezTo>
                    <a:pt x="1259" y="477"/>
                    <a:pt x="1271" y="480"/>
                    <a:pt x="1282" y="484"/>
                  </a:cubicBezTo>
                  <a:lnTo>
                    <a:pt x="1287" y="486"/>
                  </a:lnTo>
                  <a:cubicBezTo>
                    <a:pt x="1317" y="498"/>
                    <a:pt x="1338" y="524"/>
                    <a:pt x="1345" y="555"/>
                  </a:cubicBezTo>
                  <a:lnTo>
                    <a:pt x="1347" y="564"/>
                  </a:lnTo>
                  <a:lnTo>
                    <a:pt x="1350" y="576"/>
                  </a:lnTo>
                  <a:lnTo>
                    <a:pt x="1353" y="594"/>
                  </a:lnTo>
                  <a:lnTo>
                    <a:pt x="1354" y="598"/>
                  </a:lnTo>
                  <a:lnTo>
                    <a:pt x="1320" y="544"/>
                  </a:lnTo>
                  <a:lnTo>
                    <a:pt x="1325" y="548"/>
                  </a:lnTo>
                  <a:lnTo>
                    <a:pt x="1284" y="528"/>
                  </a:lnTo>
                  <a:lnTo>
                    <a:pt x="1289" y="529"/>
                  </a:lnTo>
                  <a:cubicBezTo>
                    <a:pt x="1317" y="535"/>
                    <a:pt x="1341" y="552"/>
                    <a:pt x="1354" y="577"/>
                  </a:cubicBezTo>
                  <a:lnTo>
                    <a:pt x="1364" y="595"/>
                  </a:lnTo>
                  <a:lnTo>
                    <a:pt x="1374" y="613"/>
                  </a:lnTo>
                  <a:cubicBezTo>
                    <a:pt x="1377" y="617"/>
                    <a:pt x="1379" y="621"/>
                    <a:pt x="1380" y="626"/>
                  </a:cubicBezTo>
                  <a:lnTo>
                    <a:pt x="1389" y="650"/>
                  </a:lnTo>
                  <a:lnTo>
                    <a:pt x="1399" y="673"/>
                  </a:lnTo>
                  <a:lnTo>
                    <a:pt x="1383" y="647"/>
                  </a:lnTo>
                  <a:lnTo>
                    <a:pt x="1388" y="653"/>
                  </a:lnTo>
                  <a:lnTo>
                    <a:pt x="1401" y="672"/>
                  </a:lnTo>
                  <a:cubicBezTo>
                    <a:pt x="1407" y="681"/>
                    <a:pt x="1411" y="691"/>
                    <a:pt x="1413" y="702"/>
                  </a:cubicBezTo>
                  <a:lnTo>
                    <a:pt x="1418" y="725"/>
                  </a:lnTo>
                  <a:lnTo>
                    <a:pt x="1423" y="748"/>
                  </a:lnTo>
                  <a:lnTo>
                    <a:pt x="1418" y="732"/>
                  </a:lnTo>
                  <a:lnTo>
                    <a:pt x="1423" y="744"/>
                  </a:lnTo>
                  <a:lnTo>
                    <a:pt x="1426" y="750"/>
                  </a:lnTo>
                  <a:lnTo>
                    <a:pt x="1434" y="767"/>
                  </a:lnTo>
                  <a:lnTo>
                    <a:pt x="1444" y="787"/>
                  </a:lnTo>
                  <a:lnTo>
                    <a:pt x="1458" y="821"/>
                  </a:lnTo>
                  <a:lnTo>
                    <a:pt x="1465" y="836"/>
                  </a:lnTo>
                  <a:lnTo>
                    <a:pt x="1475" y="858"/>
                  </a:lnTo>
                  <a:lnTo>
                    <a:pt x="1484" y="877"/>
                  </a:lnTo>
                  <a:lnTo>
                    <a:pt x="1494" y="903"/>
                  </a:lnTo>
                  <a:lnTo>
                    <a:pt x="1498" y="915"/>
                  </a:lnTo>
                  <a:lnTo>
                    <a:pt x="1481" y="886"/>
                  </a:lnTo>
                  <a:lnTo>
                    <a:pt x="1486" y="892"/>
                  </a:lnTo>
                  <a:cubicBezTo>
                    <a:pt x="1491" y="898"/>
                    <a:pt x="1495" y="904"/>
                    <a:pt x="1498" y="911"/>
                  </a:cubicBezTo>
                  <a:lnTo>
                    <a:pt x="1502" y="919"/>
                  </a:lnTo>
                  <a:cubicBezTo>
                    <a:pt x="1506" y="926"/>
                    <a:pt x="1509" y="934"/>
                    <a:pt x="1510" y="942"/>
                  </a:cubicBezTo>
                  <a:lnTo>
                    <a:pt x="1515" y="966"/>
                  </a:lnTo>
                  <a:lnTo>
                    <a:pt x="1521" y="998"/>
                  </a:lnTo>
                  <a:lnTo>
                    <a:pt x="1526" y="1032"/>
                  </a:lnTo>
                  <a:lnTo>
                    <a:pt x="1531" y="1059"/>
                  </a:lnTo>
                  <a:lnTo>
                    <a:pt x="1533" y="1063"/>
                  </a:lnTo>
                  <a:lnTo>
                    <a:pt x="1535" y="1067"/>
                  </a:lnTo>
                  <a:lnTo>
                    <a:pt x="1545" y="1094"/>
                  </a:lnTo>
                  <a:lnTo>
                    <a:pt x="1555" y="1121"/>
                  </a:lnTo>
                  <a:lnTo>
                    <a:pt x="1563" y="1144"/>
                  </a:lnTo>
                  <a:lnTo>
                    <a:pt x="1568" y="1161"/>
                  </a:lnTo>
                  <a:lnTo>
                    <a:pt x="1569" y="1164"/>
                  </a:lnTo>
                  <a:lnTo>
                    <a:pt x="1573" y="1172"/>
                  </a:lnTo>
                  <a:lnTo>
                    <a:pt x="1586" y="1207"/>
                  </a:lnTo>
                  <a:lnTo>
                    <a:pt x="1597" y="1244"/>
                  </a:lnTo>
                  <a:lnTo>
                    <a:pt x="1604" y="1260"/>
                  </a:lnTo>
                  <a:lnTo>
                    <a:pt x="1616" y="1297"/>
                  </a:lnTo>
                  <a:lnTo>
                    <a:pt x="1623" y="1314"/>
                  </a:lnTo>
                  <a:lnTo>
                    <a:pt x="1625" y="1318"/>
                  </a:lnTo>
                  <a:lnTo>
                    <a:pt x="1634" y="1339"/>
                  </a:lnTo>
                  <a:lnTo>
                    <a:pt x="1641" y="1366"/>
                  </a:lnTo>
                  <a:lnTo>
                    <a:pt x="1646" y="1383"/>
                  </a:lnTo>
                  <a:lnTo>
                    <a:pt x="1652" y="1393"/>
                  </a:lnTo>
                  <a:lnTo>
                    <a:pt x="1664" y="1427"/>
                  </a:lnTo>
                  <a:lnTo>
                    <a:pt x="1674" y="1458"/>
                  </a:lnTo>
                  <a:lnTo>
                    <a:pt x="1681" y="1475"/>
                  </a:lnTo>
                  <a:lnTo>
                    <a:pt x="1685" y="1483"/>
                  </a:lnTo>
                  <a:lnTo>
                    <a:pt x="1691" y="1498"/>
                  </a:lnTo>
                  <a:lnTo>
                    <a:pt x="1699" y="1522"/>
                  </a:lnTo>
                  <a:lnTo>
                    <a:pt x="1705" y="1540"/>
                  </a:lnTo>
                  <a:lnTo>
                    <a:pt x="1713" y="1564"/>
                  </a:lnTo>
                  <a:lnTo>
                    <a:pt x="1722" y="1590"/>
                  </a:lnTo>
                  <a:lnTo>
                    <a:pt x="1731" y="1616"/>
                  </a:lnTo>
                  <a:lnTo>
                    <a:pt x="1741" y="1641"/>
                  </a:lnTo>
                  <a:lnTo>
                    <a:pt x="1752" y="1672"/>
                  </a:lnTo>
                  <a:lnTo>
                    <a:pt x="1758" y="1685"/>
                  </a:lnTo>
                  <a:lnTo>
                    <a:pt x="1769" y="1712"/>
                  </a:lnTo>
                  <a:lnTo>
                    <a:pt x="1781" y="1744"/>
                  </a:lnTo>
                  <a:lnTo>
                    <a:pt x="1791" y="1779"/>
                  </a:lnTo>
                  <a:lnTo>
                    <a:pt x="1801" y="1806"/>
                  </a:lnTo>
                  <a:lnTo>
                    <a:pt x="1808" y="1821"/>
                  </a:lnTo>
                  <a:lnTo>
                    <a:pt x="1820" y="1857"/>
                  </a:lnTo>
                  <a:lnTo>
                    <a:pt x="1829" y="1880"/>
                  </a:lnTo>
                  <a:lnTo>
                    <a:pt x="1838" y="1902"/>
                  </a:lnTo>
                  <a:lnTo>
                    <a:pt x="1849" y="1935"/>
                  </a:lnTo>
                  <a:lnTo>
                    <a:pt x="1857" y="1951"/>
                  </a:lnTo>
                  <a:lnTo>
                    <a:pt x="1869" y="1987"/>
                  </a:lnTo>
                  <a:lnTo>
                    <a:pt x="1879" y="2015"/>
                  </a:lnTo>
                  <a:lnTo>
                    <a:pt x="1887" y="2035"/>
                  </a:lnTo>
                  <a:lnTo>
                    <a:pt x="1895" y="2053"/>
                  </a:lnTo>
                  <a:lnTo>
                    <a:pt x="1907" y="2086"/>
                  </a:lnTo>
                  <a:lnTo>
                    <a:pt x="1918" y="2120"/>
                  </a:lnTo>
                  <a:lnTo>
                    <a:pt x="1925" y="2133"/>
                  </a:lnTo>
                  <a:lnTo>
                    <a:pt x="1937" y="2167"/>
                  </a:lnTo>
                  <a:lnTo>
                    <a:pt x="1940" y="2175"/>
                  </a:lnTo>
                  <a:lnTo>
                    <a:pt x="1945" y="2187"/>
                  </a:lnTo>
                  <a:lnTo>
                    <a:pt x="1953" y="2211"/>
                  </a:lnTo>
                  <a:lnTo>
                    <a:pt x="1959" y="2232"/>
                  </a:lnTo>
                  <a:lnTo>
                    <a:pt x="1965" y="2245"/>
                  </a:lnTo>
                  <a:lnTo>
                    <a:pt x="1972" y="2260"/>
                  </a:lnTo>
                  <a:lnTo>
                    <a:pt x="1982" y="2289"/>
                  </a:lnTo>
                  <a:lnTo>
                    <a:pt x="1988" y="2307"/>
                  </a:lnTo>
                  <a:lnTo>
                    <a:pt x="1995" y="2329"/>
                  </a:lnTo>
                  <a:lnTo>
                    <a:pt x="2000" y="2338"/>
                  </a:lnTo>
                  <a:lnTo>
                    <a:pt x="2013" y="2368"/>
                  </a:lnTo>
                  <a:lnTo>
                    <a:pt x="2024" y="2394"/>
                  </a:lnTo>
                  <a:lnTo>
                    <a:pt x="2023" y="2392"/>
                  </a:lnTo>
                  <a:lnTo>
                    <a:pt x="2031" y="2408"/>
                  </a:lnTo>
                  <a:lnTo>
                    <a:pt x="2041" y="2437"/>
                  </a:lnTo>
                  <a:lnTo>
                    <a:pt x="2046" y="2454"/>
                  </a:lnTo>
                  <a:lnTo>
                    <a:pt x="2039" y="2439"/>
                  </a:lnTo>
                  <a:lnTo>
                    <a:pt x="2044" y="2449"/>
                  </a:lnTo>
                  <a:lnTo>
                    <a:pt x="2049" y="2459"/>
                  </a:lnTo>
                  <a:lnTo>
                    <a:pt x="2063" y="2493"/>
                  </a:lnTo>
                  <a:lnTo>
                    <a:pt x="2074" y="2524"/>
                  </a:lnTo>
                  <a:lnTo>
                    <a:pt x="2066" y="2508"/>
                  </a:lnTo>
                  <a:lnTo>
                    <a:pt x="2076" y="2526"/>
                  </a:lnTo>
                  <a:lnTo>
                    <a:pt x="2089" y="2552"/>
                  </a:lnTo>
                  <a:lnTo>
                    <a:pt x="2103" y="2591"/>
                  </a:lnTo>
                  <a:lnTo>
                    <a:pt x="2109" y="2610"/>
                  </a:lnTo>
                  <a:lnTo>
                    <a:pt x="2103" y="2596"/>
                  </a:lnTo>
                  <a:lnTo>
                    <a:pt x="2108" y="2606"/>
                  </a:lnTo>
                  <a:lnTo>
                    <a:pt x="1955" y="2581"/>
                  </a:lnTo>
                  <a:lnTo>
                    <a:pt x="1960" y="2576"/>
                  </a:lnTo>
                  <a:lnTo>
                    <a:pt x="1936" y="2615"/>
                  </a:lnTo>
                  <a:lnTo>
                    <a:pt x="1940" y="2602"/>
                  </a:lnTo>
                  <a:lnTo>
                    <a:pt x="1939" y="2602"/>
                  </a:lnTo>
                  <a:lnTo>
                    <a:pt x="1943" y="2585"/>
                  </a:lnTo>
                  <a:lnTo>
                    <a:pt x="1948" y="2568"/>
                  </a:lnTo>
                  <a:cubicBezTo>
                    <a:pt x="1956" y="2541"/>
                    <a:pt x="1975" y="2519"/>
                    <a:pt x="2001" y="2507"/>
                  </a:cubicBezTo>
                  <a:cubicBezTo>
                    <a:pt x="2027" y="2496"/>
                    <a:pt x="2057" y="2497"/>
                    <a:pt x="2082" y="2510"/>
                  </a:cubicBezTo>
                  <a:lnTo>
                    <a:pt x="2084" y="2511"/>
                  </a:lnTo>
                  <a:cubicBezTo>
                    <a:pt x="2114" y="2525"/>
                    <a:pt x="2133" y="2554"/>
                    <a:pt x="2137" y="2586"/>
                  </a:cubicBezTo>
                  <a:lnTo>
                    <a:pt x="2139" y="2604"/>
                  </a:lnTo>
                  <a:lnTo>
                    <a:pt x="2142" y="2636"/>
                  </a:lnTo>
                  <a:lnTo>
                    <a:pt x="2145" y="2670"/>
                  </a:lnTo>
                  <a:lnTo>
                    <a:pt x="2147" y="2693"/>
                  </a:lnTo>
                  <a:lnTo>
                    <a:pt x="2141" y="2667"/>
                  </a:lnTo>
                  <a:lnTo>
                    <a:pt x="2146" y="2680"/>
                  </a:lnTo>
                  <a:lnTo>
                    <a:pt x="2116" y="2640"/>
                  </a:lnTo>
                  <a:lnTo>
                    <a:pt x="2121" y="2644"/>
                  </a:lnTo>
                  <a:lnTo>
                    <a:pt x="1968" y="2695"/>
                  </a:lnTo>
                  <a:lnTo>
                    <a:pt x="1970" y="2687"/>
                  </a:lnTo>
                  <a:lnTo>
                    <a:pt x="1973" y="2676"/>
                  </a:lnTo>
                  <a:lnTo>
                    <a:pt x="1975" y="2654"/>
                  </a:lnTo>
                  <a:lnTo>
                    <a:pt x="1981" y="2622"/>
                  </a:lnTo>
                  <a:lnTo>
                    <a:pt x="1986" y="2595"/>
                  </a:lnTo>
                  <a:cubicBezTo>
                    <a:pt x="1988" y="2588"/>
                    <a:pt x="1990" y="2581"/>
                    <a:pt x="1993" y="2575"/>
                  </a:cubicBezTo>
                  <a:lnTo>
                    <a:pt x="1998" y="2564"/>
                  </a:lnTo>
                  <a:lnTo>
                    <a:pt x="2006" y="2549"/>
                  </a:lnTo>
                  <a:cubicBezTo>
                    <a:pt x="2021" y="2524"/>
                    <a:pt x="2047" y="2507"/>
                    <a:pt x="2077" y="2503"/>
                  </a:cubicBezTo>
                  <a:cubicBezTo>
                    <a:pt x="2106" y="2500"/>
                    <a:pt x="2135" y="2510"/>
                    <a:pt x="2156" y="2531"/>
                  </a:cubicBezTo>
                  <a:lnTo>
                    <a:pt x="2158" y="2533"/>
                  </a:lnTo>
                  <a:cubicBezTo>
                    <a:pt x="2174" y="2549"/>
                    <a:pt x="2184" y="2570"/>
                    <a:pt x="2186" y="2592"/>
                  </a:cubicBezTo>
                  <a:lnTo>
                    <a:pt x="2188" y="2616"/>
                  </a:lnTo>
                  <a:lnTo>
                    <a:pt x="2191" y="2652"/>
                  </a:lnTo>
                  <a:lnTo>
                    <a:pt x="2193" y="2696"/>
                  </a:lnTo>
                  <a:lnTo>
                    <a:pt x="2196" y="2730"/>
                  </a:lnTo>
                  <a:lnTo>
                    <a:pt x="2205" y="2860"/>
                  </a:lnTo>
                  <a:lnTo>
                    <a:pt x="2215" y="2993"/>
                  </a:lnTo>
                  <a:lnTo>
                    <a:pt x="2220" y="3066"/>
                  </a:lnTo>
                  <a:lnTo>
                    <a:pt x="2223" y="3097"/>
                  </a:lnTo>
                  <a:lnTo>
                    <a:pt x="2225" y="3124"/>
                  </a:lnTo>
                  <a:lnTo>
                    <a:pt x="2223" y="3109"/>
                  </a:lnTo>
                  <a:lnTo>
                    <a:pt x="2228" y="3130"/>
                  </a:lnTo>
                  <a:lnTo>
                    <a:pt x="2229" y="3131"/>
                  </a:lnTo>
                  <a:lnTo>
                    <a:pt x="2240" y="3166"/>
                  </a:lnTo>
                  <a:lnTo>
                    <a:pt x="2249" y="3190"/>
                  </a:lnTo>
                  <a:lnTo>
                    <a:pt x="2253" y="3201"/>
                  </a:lnTo>
                  <a:lnTo>
                    <a:pt x="2261" y="3230"/>
                  </a:lnTo>
                  <a:cubicBezTo>
                    <a:pt x="2263" y="3235"/>
                    <a:pt x="2264" y="3240"/>
                    <a:pt x="2264" y="3246"/>
                  </a:cubicBezTo>
                  <a:lnTo>
                    <a:pt x="2266" y="3268"/>
                  </a:lnTo>
                  <a:lnTo>
                    <a:pt x="2269" y="3294"/>
                  </a:lnTo>
                  <a:lnTo>
                    <a:pt x="2271" y="3324"/>
                  </a:lnTo>
                  <a:lnTo>
                    <a:pt x="2273" y="3337"/>
                  </a:lnTo>
                  <a:lnTo>
                    <a:pt x="2257" y="3296"/>
                  </a:lnTo>
                  <a:lnTo>
                    <a:pt x="2262" y="3303"/>
                  </a:lnTo>
                  <a:lnTo>
                    <a:pt x="2241" y="3282"/>
                  </a:lnTo>
                  <a:lnTo>
                    <a:pt x="2245" y="3285"/>
                  </a:lnTo>
                  <a:cubicBezTo>
                    <a:pt x="2261" y="3296"/>
                    <a:pt x="2272" y="3313"/>
                    <a:pt x="2279" y="3331"/>
                  </a:cubicBezTo>
                  <a:lnTo>
                    <a:pt x="2284" y="3346"/>
                  </a:lnTo>
                  <a:lnTo>
                    <a:pt x="2290" y="3366"/>
                  </a:lnTo>
                  <a:lnTo>
                    <a:pt x="2298" y="3391"/>
                  </a:lnTo>
                  <a:lnTo>
                    <a:pt x="2307" y="3412"/>
                  </a:lnTo>
                  <a:lnTo>
                    <a:pt x="2318" y="3448"/>
                  </a:lnTo>
                  <a:lnTo>
                    <a:pt x="2310" y="3430"/>
                  </a:lnTo>
                  <a:lnTo>
                    <a:pt x="2315" y="3439"/>
                  </a:lnTo>
                  <a:lnTo>
                    <a:pt x="2318" y="3443"/>
                  </a:lnTo>
                  <a:lnTo>
                    <a:pt x="2331" y="3468"/>
                  </a:lnTo>
                  <a:lnTo>
                    <a:pt x="2339" y="3484"/>
                  </a:lnTo>
                  <a:lnTo>
                    <a:pt x="2340" y="3486"/>
                  </a:lnTo>
                  <a:lnTo>
                    <a:pt x="2316" y="3458"/>
                  </a:lnTo>
                  <a:lnTo>
                    <a:pt x="2321" y="3462"/>
                  </a:lnTo>
                  <a:lnTo>
                    <a:pt x="2323" y="3463"/>
                  </a:lnTo>
                  <a:cubicBezTo>
                    <a:pt x="2331" y="3469"/>
                    <a:pt x="2338" y="3476"/>
                    <a:pt x="2344" y="3484"/>
                  </a:cubicBezTo>
                  <a:lnTo>
                    <a:pt x="2349" y="3491"/>
                  </a:lnTo>
                  <a:cubicBezTo>
                    <a:pt x="2352" y="3496"/>
                    <a:pt x="2355" y="3501"/>
                    <a:pt x="2358" y="3507"/>
                  </a:cubicBezTo>
                  <a:lnTo>
                    <a:pt x="2363" y="3518"/>
                  </a:lnTo>
                  <a:cubicBezTo>
                    <a:pt x="2366" y="3525"/>
                    <a:pt x="2369" y="3533"/>
                    <a:pt x="2370" y="3541"/>
                  </a:cubicBezTo>
                  <a:lnTo>
                    <a:pt x="2375" y="3569"/>
                  </a:lnTo>
                  <a:lnTo>
                    <a:pt x="2380" y="3597"/>
                  </a:lnTo>
                  <a:lnTo>
                    <a:pt x="2383" y="3603"/>
                  </a:lnTo>
                  <a:lnTo>
                    <a:pt x="2383" y="3602"/>
                  </a:lnTo>
                  <a:lnTo>
                    <a:pt x="2345" y="3559"/>
                  </a:lnTo>
                  <a:lnTo>
                    <a:pt x="2350" y="3562"/>
                  </a:lnTo>
                  <a:lnTo>
                    <a:pt x="2300" y="3548"/>
                  </a:lnTo>
                  <a:lnTo>
                    <a:pt x="2304" y="3548"/>
                  </a:lnTo>
                  <a:lnTo>
                    <a:pt x="2277" y="3553"/>
                  </a:lnTo>
                  <a:lnTo>
                    <a:pt x="2287" y="3550"/>
                  </a:lnTo>
                  <a:cubicBezTo>
                    <a:pt x="2296" y="3547"/>
                    <a:pt x="2305" y="3545"/>
                    <a:pt x="2314" y="3545"/>
                  </a:cubicBezTo>
                  <a:lnTo>
                    <a:pt x="2324" y="3545"/>
                  </a:lnTo>
                  <a:cubicBezTo>
                    <a:pt x="2350" y="3545"/>
                    <a:pt x="2374" y="3556"/>
                    <a:pt x="2392" y="3574"/>
                  </a:cubicBezTo>
                  <a:lnTo>
                    <a:pt x="2402" y="3584"/>
                  </a:lnTo>
                  <a:cubicBezTo>
                    <a:pt x="2410" y="3592"/>
                    <a:pt x="2417" y="3601"/>
                    <a:pt x="2422" y="3612"/>
                  </a:cubicBezTo>
                  <a:lnTo>
                    <a:pt x="2427" y="3623"/>
                  </a:lnTo>
                  <a:lnTo>
                    <a:pt x="2432" y="3634"/>
                  </a:lnTo>
                  <a:lnTo>
                    <a:pt x="2398" y="3594"/>
                  </a:lnTo>
                  <a:lnTo>
                    <a:pt x="2407" y="3600"/>
                  </a:lnTo>
                  <a:lnTo>
                    <a:pt x="2335" y="3585"/>
                  </a:lnTo>
                  <a:lnTo>
                    <a:pt x="2340" y="3584"/>
                  </a:lnTo>
                  <a:lnTo>
                    <a:pt x="2345" y="3583"/>
                  </a:lnTo>
                  <a:cubicBezTo>
                    <a:pt x="2370" y="3578"/>
                    <a:pt x="2397" y="3584"/>
                    <a:pt x="2419" y="3599"/>
                  </a:cubicBezTo>
                  <a:lnTo>
                    <a:pt x="2429" y="3606"/>
                  </a:lnTo>
                  <a:cubicBezTo>
                    <a:pt x="2439" y="3613"/>
                    <a:pt x="2448" y="3623"/>
                    <a:pt x="2455" y="3634"/>
                  </a:cubicBezTo>
                  <a:lnTo>
                    <a:pt x="2460" y="3642"/>
                  </a:lnTo>
                  <a:lnTo>
                    <a:pt x="2462" y="3644"/>
                  </a:lnTo>
                  <a:lnTo>
                    <a:pt x="2419" y="3610"/>
                  </a:lnTo>
                  <a:lnTo>
                    <a:pt x="2424" y="3612"/>
                  </a:lnTo>
                  <a:lnTo>
                    <a:pt x="2416" y="3609"/>
                  </a:lnTo>
                  <a:cubicBezTo>
                    <a:pt x="2433" y="3614"/>
                    <a:pt x="2448" y="3622"/>
                    <a:pt x="2460" y="3635"/>
                  </a:cubicBezTo>
                  <a:lnTo>
                    <a:pt x="2465" y="3640"/>
                  </a:lnTo>
                  <a:lnTo>
                    <a:pt x="2462" y="3637"/>
                  </a:lnTo>
                  <a:lnTo>
                    <a:pt x="2367" y="3622"/>
                  </a:lnTo>
                  <a:lnTo>
                    <a:pt x="2372" y="3620"/>
                  </a:lnTo>
                  <a:lnTo>
                    <a:pt x="2377" y="3618"/>
                  </a:lnTo>
                  <a:cubicBezTo>
                    <a:pt x="2412" y="3604"/>
                    <a:pt x="2453" y="3612"/>
                    <a:pt x="2480" y="3640"/>
                  </a:cubicBezTo>
                  <a:lnTo>
                    <a:pt x="2485" y="3645"/>
                  </a:lnTo>
                  <a:lnTo>
                    <a:pt x="2496" y="3657"/>
                  </a:lnTo>
                  <a:lnTo>
                    <a:pt x="2501" y="3663"/>
                  </a:lnTo>
                  <a:lnTo>
                    <a:pt x="2485" y="3648"/>
                  </a:lnTo>
                  <a:lnTo>
                    <a:pt x="2489" y="3651"/>
                  </a:lnTo>
                  <a:lnTo>
                    <a:pt x="2371" y="3653"/>
                  </a:lnTo>
                  <a:lnTo>
                    <a:pt x="2376" y="3649"/>
                  </a:lnTo>
                  <a:lnTo>
                    <a:pt x="2374" y="3651"/>
                  </a:lnTo>
                  <a:cubicBezTo>
                    <a:pt x="2401" y="3623"/>
                    <a:pt x="2441" y="3615"/>
                    <a:pt x="2477" y="3629"/>
                  </a:cubicBezTo>
                  <a:lnTo>
                    <a:pt x="2482" y="3631"/>
                  </a:lnTo>
                  <a:cubicBezTo>
                    <a:pt x="2491" y="3635"/>
                    <a:pt x="2499" y="3640"/>
                    <a:pt x="2506" y="3646"/>
                  </a:cubicBezTo>
                  <a:lnTo>
                    <a:pt x="2511" y="3650"/>
                  </a:lnTo>
                  <a:lnTo>
                    <a:pt x="2470" y="3630"/>
                  </a:lnTo>
                  <a:lnTo>
                    <a:pt x="2480" y="3632"/>
                  </a:lnTo>
                  <a:cubicBezTo>
                    <a:pt x="2491" y="3634"/>
                    <a:pt x="2501" y="3638"/>
                    <a:pt x="2511" y="3644"/>
                  </a:cubicBezTo>
                  <a:lnTo>
                    <a:pt x="2516" y="3647"/>
                  </a:lnTo>
                  <a:lnTo>
                    <a:pt x="2490" y="3636"/>
                  </a:lnTo>
                  <a:lnTo>
                    <a:pt x="2494" y="3637"/>
                  </a:lnTo>
                  <a:lnTo>
                    <a:pt x="2403" y="3663"/>
                  </a:lnTo>
                  <a:lnTo>
                    <a:pt x="2408" y="3658"/>
                  </a:lnTo>
                  <a:lnTo>
                    <a:pt x="2420" y="3647"/>
                  </a:lnTo>
                  <a:cubicBezTo>
                    <a:pt x="2459" y="3616"/>
                    <a:pt x="2514" y="3619"/>
                    <a:pt x="2548" y="3654"/>
                  </a:cubicBezTo>
                  <a:lnTo>
                    <a:pt x="2553" y="3659"/>
                  </a:lnTo>
                  <a:lnTo>
                    <a:pt x="2564" y="3671"/>
                  </a:lnTo>
                  <a:lnTo>
                    <a:pt x="2526" y="3643"/>
                  </a:lnTo>
                  <a:lnTo>
                    <a:pt x="2536" y="3647"/>
                  </a:lnTo>
                  <a:cubicBezTo>
                    <a:pt x="2545" y="3651"/>
                    <a:pt x="2553" y="3656"/>
                    <a:pt x="2560" y="3662"/>
                  </a:cubicBezTo>
                  <a:lnTo>
                    <a:pt x="2565" y="3666"/>
                  </a:lnTo>
                  <a:lnTo>
                    <a:pt x="2567" y="3667"/>
                  </a:lnTo>
                  <a:lnTo>
                    <a:pt x="2449" y="3669"/>
                  </a:lnTo>
                  <a:lnTo>
                    <a:pt x="2454" y="3665"/>
                  </a:lnTo>
                  <a:lnTo>
                    <a:pt x="2452" y="3667"/>
                  </a:lnTo>
                  <a:cubicBezTo>
                    <a:pt x="2477" y="3642"/>
                    <a:pt x="2513" y="3632"/>
                    <a:pt x="2547" y="3643"/>
                  </a:cubicBezTo>
                  <a:lnTo>
                    <a:pt x="2557" y="3646"/>
                  </a:lnTo>
                  <a:cubicBezTo>
                    <a:pt x="2575" y="3651"/>
                    <a:pt x="2591" y="3662"/>
                    <a:pt x="2603" y="3676"/>
                  </a:cubicBezTo>
                  <a:lnTo>
                    <a:pt x="2608" y="3682"/>
                  </a:lnTo>
                  <a:lnTo>
                    <a:pt x="2613" y="3688"/>
                  </a:lnTo>
                  <a:lnTo>
                    <a:pt x="2550" y="3654"/>
                  </a:lnTo>
                  <a:lnTo>
                    <a:pt x="2559" y="3655"/>
                  </a:lnTo>
                  <a:lnTo>
                    <a:pt x="2513" y="3661"/>
                  </a:lnTo>
                  <a:lnTo>
                    <a:pt x="2518" y="3659"/>
                  </a:lnTo>
                  <a:cubicBezTo>
                    <a:pt x="2523" y="3657"/>
                    <a:pt x="2529" y="3655"/>
                    <a:pt x="2535" y="3654"/>
                  </a:cubicBezTo>
                  <a:lnTo>
                    <a:pt x="2540" y="3653"/>
                  </a:lnTo>
                  <a:cubicBezTo>
                    <a:pt x="2574" y="3646"/>
                    <a:pt x="2610" y="3659"/>
                    <a:pt x="2632" y="3686"/>
                  </a:cubicBezTo>
                  <a:lnTo>
                    <a:pt x="2637" y="3692"/>
                  </a:lnTo>
                  <a:lnTo>
                    <a:pt x="2636" y="3691"/>
                  </a:lnTo>
                  <a:lnTo>
                    <a:pt x="2519" y="3676"/>
                  </a:lnTo>
                  <a:lnTo>
                    <a:pt x="2524" y="3673"/>
                  </a:lnTo>
                  <a:lnTo>
                    <a:pt x="2518" y="3677"/>
                  </a:lnTo>
                  <a:cubicBezTo>
                    <a:pt x="2541" y="3659"/>
                    <a:pt x="2569" y="3652"/>
                    <a:pt x="2597" y="3657"/>
                  </a:cubicBezTo>
                  <a:lnTo>
                    <a:pt x="2602" y="3658"/>
                  </a:lnTo>
                  <a:cubicBezTo>
                    <a:pt x="2621" y="3662"/>
                    <a:pt x="2638" y="3671"/>
                    <a:pt x="2651" y="3685"/>
                  </a:cubicBezTo>
                  <a:lnTo>
                    <a:pt x="2655" y="3689"/>
                  </a:lnTo>
                  <a:lnTo>
                    <a:pt x="2623" y="3667"/>
                  </a:lnTo>
                  <a:lnTo>
                    <a:pt x="2633" y="3671"/>
                  </a:lnTo>
                  <a:cubicBezTo>
                    <a:pt x="2638" y="3673"/>
                    <a:pt x="2642" y="3676"/>
                    <a:pt x="2647" y="3678"/>
                  </a:cubicBezTo>
                  <a:lnTo>
                    <a:pt x="2657" y="3684"/>
                  </a:lnTo>
                  <a:lnTo>
                    <a:pt x="2607" y="3670"/>
                  </a:lnTo>
                  <a:lnTo>
                    <a:pt x="2612" y="3670"/>
                  </a:lnTo>
                  <a:cubicBezTo>
                    <a:pt x="2619" y="3670"/>
                    <a:pt x="2625" y="3671"/>
                    <a:pt x="2631" y="3672"/>
                  </a:cubicBezTo>
                  <a:lnTo>
                    <a:pt x="2636" y="3673"/>
                  </a:lnTo>
                  <a:cubicBezTo>
                    <a:pt x="2664" y="3679"/>
                    <a:pt x="2688" y="3696"/>
                    <a:pt x="2701" y="3721"/>
                  </a:cubicBezTo>
                  <a:lnTo>
                    <a:pt x="2706" y="3730"/>
                  </a:lnTo>
                  <a:lnTo>
                    <a:pt x="2709" y="3734"/>
                  </a:lnTo>
                  <a:lnTo>
                    <a:pt x="2677" y="3702"/>
                  </a:lnTo>
                  <a:lnTo>
                    <a:pt x="2682" y="3705"/>
                  </a:lnTo>
                  <a:lnTo>
                    <a:pt x="2679" y="3704"/>
                  </a:lnTo>
                  <a:lnTo>
                    <a:pt x="2664" y="3698"/>
                  </a:lnTo>
                  <a:lnTo>
                    <a:pt x="2674" y="3701"/>
                  </a:lnTo>
                  <a:cubicBezTo>
                    <a:pt x="2689" y="3705"/>
                    <a:pt x="2703" y="3713"/>
                    <a:pt x="2714" y="3725"/>
                  </a:cubicBezTo>
                  <a:lnTo>
                    <a:pt x="2724" y="3735"/>
                  </a:lnTo>
                  <a:lnTo>
                    <a:pt x="2738" y="3749"/>
                  </a:lnTo>
                  <a:lnTo>
                    <a:pt x="2747" y="3759"/>
                  </a:lnTo>
                  <a:lnTo>
                    <a:pt x="2759" y="3775"/>
                  </a:lnTo>
                  <a:lnTo>
                    <a:pt x="2759" y="3775"/>
                  </a:lnTo>
                  <a:lnTo>
                    <a:pt x="2704" y="3742"/>
                  </a:lnTo>
                  <a:lnTo>
                    <a:pt x="2709" y="3743"/>
                  </a:lnTo>
                  <a:lnTo>
                    <a:pt x="2714" y="3744"/>
                  </a:lnTo>
                  <a:cubicBezTo>
                    <a:pt x="2734" y="3748"/>
                    <a:pt x="2753" y="3759"/>
                    <a:pt x="2767" y="3774"/>
                  </a:cubicBezTo>
                  <a:lnTo>
                    <a:pt x="2777" y="3785"/>
                  </a:lnTo>
                  <a:lnTo>
                    <a:pt x="2705" y="3753"/>
                  </a:lnTo>
                  <a:lnTo>
                    <a:pt x="2710" y="3753"/>
                  </a:lnTo>
                  <a:cubicBezTo>
                    <a:pt x="2731" y="3753"/>
                    <a:pt x="2751" y="3760"/>
                    <a:pt x="2768" y="3773"/>
                  </a:cubicBezTo>
                  <a:lnTo>
                    <a:pt x="2772" y="3776"/>
                  </a:lnTo>
                  <a:cubicBezTo>
                    <a:pt x="2787" y="3786"/>
                    <a:pt x="2798" y="3801"/>
                    <a:pt x="2804" y="3818"/>
                  </a:cubicBezTo>
                  <a:lnTo>
                    <a:pt x="2809" y="3831"/>
                  </a:lnTo>
                  <a:lnTo>
                    <a:pt x="2817" y="3858"/>
                  </a:lnTo>
                  <a:lnTo>
                    <a:pt x="2824" y="3890"/>
                  </a:lnTo>
                  <a:lnTo>
                    <a:pt x="2826" y="3897"/>
                  </a:lnTo>
                  <a:lnTo>
                    <a:pt x="2828" y="3905"/>
                  </a:lnTo>
                  <a:lnTo>
                    <a:pt x="2777" y="3843"/>
                  </a:lnTo>
                  <a:lnTo>
                    <a:pt x="2779" y="3844"/>
                  </a:lnTo>
                  <a:lnTo>
                    <a:pt x="2683" y="3850"/>
                  </a:lnTo>
                  <a:lnTo>
                    <a:pt x="2686" y="3848"/>
                  </a:lnTo>
                  <a:lnTo>
                    <a:pt x="2672" y="3860"/>
                  </a:lnTo>
                  <a:lnTo>
                    <a:pt x="2677" y="3855"/>
                  </a:lnTo>
                  <a:cubicBezTo>
                    <a:pt x="2697" y="3834"/>
                    <a:pt x="2726" y="3824"/>
                    <a:pt x="2755" y="3827"/>
                  </a:cubicBezTo>
                  <a:cubicBezTo>
                    <a:pt x="2784" y="3830"/>
                    <a:pt x="2810" y="3847"/>
                    <a:pt x="2826" y="3872"/>
                  </a:cubicBezTo>
                  <a:lnTo>
                    <a:pt x="2831" y="3880"/>
                  </a:lnTo>
                  <a:lnTo>
                    <a:pt x="2841" y="3900"/>
                  </a:lnTo>
                  <a:lnTo>
                    <a:pt x="2789" y="3850"/>
                  </a:lnTo>
                  <a:lnTo>
                    <a:pt x="2794" y="3852"/>
                  </a:lnTo>
                  <a:lnTo>
                    <a:pt x="2777" y="3847"/>
                  </a:lnTo>
                  <a:lnTo>
                    <a:pt x="2782" y="3848"/>
                  </a:lnTo>
                  <a:cubicBezTo>
                    <a:pt x="2810" y="3854"/>
                    <a:pt x="2834" y="3871"/>
                    <a:pt x="2847" y="3896"/>
                  </a:cubicBezTo>
                  <a:lnTo>
                    <a:pt x="2852" y="3905"/>
                  </a:lnTo>
                  <a:lnTo>
                    <a:pt x="2855" y="3909"/>
                  </a:lnTo>
                  <a:lnTo>
                    <a:pt x="2801" y="3868"/>
                  </a:lnTo>
                  <a:lnTo>
                    <a:pt x="2811" y="3871"/>
                  </a:lnTo>
                  <a:lnTo>
                    <a:pt x="2705" y="3907"/>
                  </a:lnTo>
                  <a:lnTo>
                    <a:pt x="2710" y="3900"/>
                  </a:lnTo>
                  <a:lnTo>
                    <a:pt x="2718" y="3890"/>
                  </a:lnTo>
                  <a:cubicBezTo>
                    <a:pt x="2736" y="3867"/>
                    <a:pt x="2764" y="3854"/>
                    <a:pt x="2794" y="3854"/>
                  </a:cubicBezTo>
                  <a:cubicBezTo>
                    <a:pt x="2824" y="3855"/>
                    <a:pt x="2851" y="3869"/>
                    <a:pt x="2869" y="3893"/>
                  </a:cubicBezTo>
                  <a:lnTo>
                    <a:pt x="2872" y="3897"/>
                  </a:lnTo>
                  <a:cubicBezTo>
                    <a:pt x="2880" y="3907"/>
                    <a:pt x="2885" y="3919"/>
                    <a:pt x="2889" y="3931"/>
                  </a:cubicBezTo>
                  <a:lnTo>
                    <a:pt x="2891" y="3939"/>
                  </a:lnTo>
                  <a:lnTo>
                    <a:pt x="2893" y="3944"/>
                  </a:lnTo>
                  <a:lnTo>
                    <a:pt x="2821" y="3882"/>
                  </a:lnTo>
                  <a:lnTo>
                    <a:pt x="2826" y="3883"/>
                  </a:lnTo>
                  <a:lnTo>
                    <a:pt x="2772" y="3888"/>
                  </a:lnTo>
                  <a:lnTo>
                    <a:pt x="2777" y="3886"/>
                  </a:lnTo>
                  <a:lnTo>
                    <a:pt x="2780" y="3885"/>
                  </a:lnTo>
                  <a:lnTo>
                    <a:pt x="2792" y="3879"/>
                  </a:lnTo>
                  <a:cubicBezTo>
                    <a:pt x="2817" y="3869"/>
                    <a:pt x="2846" y="3870"/>
                    <a:pt x="2870" y="3883"/>
                  </a:cubicBezTo>
                  <a:lnTo>
                    <a:pt x="2874" y="3885"/>
                  </a:lnTo>
                  <a:cubicBezTo>
                    <a:pt x="2897" y="3896"/>
                    <a:pt x="2914" y="3915"/>
                    <a:pt x="2922" y="3938"/>
                  </a:cubicBezTo>
                  <a:lnTo>
                    <a:pt x="2927" y="3952"/>
                  </a:lnTo>
                  <a:lnTo>
                    <a:pt x="2929" y="3959"/>
                  </a:lnTo>
                  <a:lnTo>
                    <a:pt x="2927" y="3954"/>
                  </a:lnTo>
                  <a:lnTo>
                    <a:pt x="2799" y="3911"/>
                  </a:lnTo>
                  <a:lnTo>
                    <a:pt x="2801" y="3910"/>
                  </a:lnTo>
                  <a:lnTo>
                    <a:pt x="2767" y="3938"/>
                  </a:lnTo>
                  <a:lnTo>
                    <a:pt x="2770" y="3934"/>
                  </a:lnTo>
                  <a:lnTo>
                    <a:pt x="2770" y="3933"/>
                  </a:lnTo>
                  <a:cubicBezTo>
                    <a:pt x="2786" y="3908"/>
                    <a:pt x="2812" y="3891"/>
                    <a:pt x="2841" y="3888"/>
                  </a:cubicBezTo>
                  <a:cubicBezTo>
                    <a:pt x="2870" y="3885"/>
                    <a:pt x="2899" y="3895"/>
                    <a:pt x="2919" y="3916"/>
                  </a:cubicBezTo>
                  <a:lnTo>
                    <a:pt x="2924" y="3921"/>
                  </a:lnTo>
                  <a:cubicBezTo>
                    <a:pt x="2931" y="3927"/>
                    <a:pt x="2936" y="3934"/>
                    <a:pt x="2940" y="3942"/>
                  </a:cubicBezTo>
                  <a:lnTo>
                    <a:pt x="2945" y="3951"/>
                  </a:lnTo>
                  <a:lnTo>
                    <a:pt x="2948" y="3955"/>
                  </a:lnTo>
                  <a:lnTo>
                    <a:pt x="2945" y="3950"/>
                  </a:lnTo>
                  <a:lnTo>
                    <a:pt x="2803" y="3943"/>
                  </a:lnTo>
                  <a:lnTo>
                    <a:pt x="2808" y="3938"/>
                  </a:lnTo>
                  <a:lnTo>
                    <a:pt x="2797" y="3950"/>
                  </a:lnTo>
                  <a:lnTo>
                    <a:pt x="2802" y="3943"/>
                  </a:lnTo>
                  <a:cubicBezTo>
                    <a:pt x="2824" y="3912"/>
                    <a:pt x="2862" y="3897"/>
                    <a:pt x="2899" y="3904"/>
                  </a:cubicBezTo>
                  <a:lnTo>
                    <a:pt x="2909" y="3906"/>
                  </a:lnTo>
                  <a:cubicBezTo>
                    <a:pt x="2928" y="3910"/>
                    <a:pt x="2945" y="3919"/>
                    <a:pt x="2958" y="3933"/>
                  </a:cubicBezTo>
                  <a:lnTo>
                    <a:pt x="2963" y="3938"/>
                  </a:lnTo>
                  <a:lnTo>
                    <a:pt x="2945" y="3923"/>
                  </a:lnTo>
                  <a:lnTo>
                    <a:pt x="2950" y="3926"/>
                  </a:lnTo>
                  <a:lnTo>
                    <a:pt x="2840" y="3934"/>
                  </a:lnTo>
                  <a:lnTo>
                    <a:pt x="2845" y="3930"/>
                  </a:lnTo>
                  <a:lnTo>
                    <a:pt x="2861" y="3919"/>
                  </a:lnTo>
                  <a:cubicBezTo>
                    <a:pt x="2883" y="3906"/>
                    <a:pt x="2910" y="3902"/>
                    <a:pt x="2935" y="3909"/>
                  </a:cubicBezTo>
                  <a:cubicBezTo>
                    <a:pt x="2960" y="3915"/>
                    <a:pt x="2982" y="3932"/>
                    <a:pt x="2994" y="3955"/>
                  </a:cubicBezTo>
                  <a:lnTo>
                    <a:pt x="2999" y="3964"/>
                  </a:lnTo>
                  <a:lnTo>
                    <a:pt x="3007" y="3980"/>
                  </a:lnTo>
                  <a:lnTo>
                    <a:pt x="2960" y="3930"/>
                  </a:lnTo>
                  <a:lnTo>
                    <a:pt x="2962" y="3931"/>
                  </a:lnTo>
                  <a:lnTo>
                    <a:pt x="2837" y="3967"/>
                  </a:lnTo>
                  <a:lnTo>
                    <a:pt x="2840" y="3962"/>
                  </a:lnTo>
                  <a:lnTo>
                    <a:pt x="2829" y="3991"/>
                  </a:lnTo>
                  <a:lnTo>
                    <a:pt x="2831" y="3982"/>
                  </a:lnTo>
                  <a:lnTo>
                    <a:pt x="2836" y="3963"/>
                  </a:lnTo>
                  <a:cubicBezTo>
                    <a:pt x="2838" y="3959"/>
                    <a:pt x="2840" y="3955"/>
                    <a:pt x="2842" y="3951"/>
                  </a:cubicBezTo>
                  <a:lnTo>
                    <a:pt x="2844" y="3947"/>
                  </a:lnTo>
                  <a:cubicBezTo>
                    <a:pt x="2859" y="3916"/>
                    <a:pt x="2889" y="3896"/>
                    <a:pt x="2924" y="3894"/>
                  </a:cubicBezTo>
                  <a:cubicBezTo>
                    <a:pt x="2958" y="3892"/>
                    <a:pt x="2990" y="3908"/>
                    <a:pt x="3009" y="3936"/>
                  </a:cubicBezTo>
                  <a:lnTo>
                    <a:pt x="3011" y="3939"/>
                  </a:lnTo>
                  <a:cubicBezTo>
                    <a:pt x="3015" y="3944"/>
                    <a:pt x="3017" y="3949"/>
                    <a:pt x="3020" y="3955"/>
                  </a:cubicBezTo>
                  <a:lnTo>
                    <a:pt x="3023" y="3962"/>
                  </a:lnTo>
                  <a:lnTo>
                    <a:pt x="3029" y="3978"/>
                  </a:lnTo>
                  <a:lnTo>
                    <a:pt x="2975" y="3923"/>
                  </a:lnTo>
                  <a:lnTo>
                    <a:pt x="2980" y="3925"/>
                  </a:lnTo>
                  <a:lnTo>
                    <a:pt x="2909" y="3925"/>
                  </a:lnTo>
                  <a:lnTo>
                    <a:pt x="2914" y="3923"/>
                  </a:lnTo>
                  <a:lnTo>
                    <a:pt x="2876" y="3951"/>
                  </a:lnTo>
                  <a:lnTo>
                    <a:pt x="2881" y="3945"/>
                  </a:lnTo>
                  <a:cubicBezTo>
                    <a:pt x="2885" y="3939"/>
                    <a:pt x="2891" y="3934"/>
                    <a:pt x="2897" y="3930"/>
                  </a:cubicBezTo>
                  <a:lnTo>
                    <a:pt x="2901" y="3927"/>
                  </a:lnTo>
                  <a:cubicBezTo>
                    <a:pt x="2924" y="3910"/>
                    <a:pt x="2953" y="3903"/>
                    <a:pt x="2981" y="3910"/>
                  </a:cubicBezTo>
                  <a:cubicBezTo>
                    <a:pt x="3008" y="3917"/>
                    <a:pt x="3032" y="3935"/>
                    <a:pt x="3044" y="3961"/>
                  </a:cubicBezTo>
                  <a:lnTo>
                    <a:pt x="3049" y="3971"/>
                  </a:lnTo>
                  <a:lnTo>
                    <a:pt x="3052" y="3976"/>
                  </a:lnTo>
                  <a:lnTo>
                    <a:pt x="2895" y="3961"/>
                  </a:lnTo>
                  <a:lnTo>
                    <a:pt x="2900" y="3955"/>
                  </a:lnTo>
                  <a:lnTo>
                    <a:pt x="2900" y="3954"/>
                  </a:lnTo>
                  <a:cubicBezTo>
                    <a:pt x="2917" y="3931"/>
                    <a:pt x="2942" y="3916"/>
                    <a:pt x="2971" y="3914"/>
                  </a:cubicBezTo>
                  <a:cubicBezTo>
                    <a:pt x="2999" y="3911"/>
                    <a:pt x="3026" y="3922"/>
                    <a:pt x="3046" y="3942"/>
                  </a:cubicBezTo>
                  <a:lnTo>
                    <a:pt x="3051" y="3947"/>
                  </a:lnTo>
                  <a:cubicBezTo>
                    <a:pt x="3056" y="3952"/>
                    <a:pt x="3061" y="3957"/>
                    <a:pt x="3065" y="3964"/>
                  </a:cubicBezTo>
                  <a:lnTo>
                    <a:pt x="3070" y="3972"/>
                  </a:lnTo>
                  <a:lnTo>
                    <a:pt x="3072" y="3973"/>
                  </a:lnTo>
                  <a:lnTo>
                    <a:pt x="3084" y="3988"/>
                  </a:lnTo>
                  <a:lnTo>
                    <a:pt x="3085" y="3989"/>
                  </a:lnTo>
                  <a:cubicBezTo>
                    <a:pt x="3093" y="3997"/>
                    <a:pt x="3100" y="4006"/>
                    <a:pt x="3105" y="4017"/>
                  </a:cubicBezTo>
                  <a:lnTo>
                    <a:pt x="3110" y="4028"/>
                  </a:lnTo>
                  <a:lnTo>
                    <a:pt x="3115" y="4039"/>
                  </a:lnTo>
                  <a:lnTo>
                    <a:pt x="3108" y="4027"/>
                  </a:lnTo>
                  <a:lnTo>
                    <a:pt x="3117" y="4041"/>
                  </a:lnTo>
                  <a:cubicBezTo>
                    <a:pt x="3120" y="4044"/>
                    <a:pt x="3122" y="4049"/>
                    <a:pt x="3124" y="4053"/>
                  </a:cubicBezTo>
                  <a:lnTo>
                    <a:pt x="3134" y="4075"/>
                  </a:lnTo>
                  <a:lnTo>
                    <a:pt x="3145" y="4102"/>
                  </a:lnTo>
                  <a:lnTo>
                    <a:pt x="3147" y="4106"/>
                  </a:lnTo>
                  <a:lnTo>
                    <a:pt x="3111" y="4066"/>
                  </a:lnTo>
                  <a:lnTo>
                    <a:pt x="3116" y="4069"/>
                  </a:lnTo>
                  <a:lnTo>
                    <a:pt x="2974" y="4125"/>
                  </a:lnTo>
                  <a:lnTo>
                    <a:pt x="2976" y="4118"/>
                  </a:lnTo>
                  <a:lnTo>
                    <a:pt x="2978" y="4109"/>
                  </a:lnTo>
                  <a:lnTo>
                    <a:pt x="2979" y="4104"/>
                  </a:lnTo>
                  <a:cubicBezTo>
                    <a:pt x="2981" y="4095"/>
                    <a:pt x="2984" y="4087"/>
                    <a:pt x="2988" y="4079"/>
                  </a:cubicBezTo>
                  <a:lnTo>
                    <a:pt x="2990" y="4075"/>
                  </a:lnTo>
                  <a:cubicBezTo>
                    <a:pt x="3005" y="4043"/>
                    <a:pt x="3037" y="4023"/>
                    <a:pt x="3072" y="4022"/>
                  </a:cubicBezTo>
                  <a:cubicBezTo>
                    <a:pt x="3107" y="4020"/>
                    <a:pt x="3140" y="4038"/>
                    <a:pt x="3158" y="4068"/>
                  </a:cubicBezTo>
                  <a:lnTo>
                    <a:pt x="3161" y="4073"/>
                  </a:lnTo>
                  <a:cubicBezTo>
                    <a:pt x="3167" y="4083"/>
                    <a:pt x="3171" y="4094"/>
                    <a:pt x="3173" y="4105"/>
                  </a:cubicBezTo>
                  <a:lnTo>
                    <a:pt x="3175" y="4116"/>
                  </a:lnTo>
                  <a:lnTo>
                    <a:pt x="3177" y="4125"/>
                  </a:lnTo>
                  <a:lnTo>
                    <a:pt x="3179" y="4135"/>
                  </a:lnTo>
                  <a:lnTo>
                    <a:pt x="3159" y="4094"/>
                  </a:lnTo>
                  <a:lnTo>
                    <a:pt x="3164" y="4100"/>
                  </a:lnTo>
                  <a:lnTo>
                    <a:pt x="3150" y="4087"/>
                  </a:lnTo>
                  <a:lnTo>
                    <a:pt x="3155" y="4091"/>
                  </a:lnTo>
                  <a:cubicBezTo>
                    <a:pt x="3165" y="4098"/>
                    <a:pt x="3173" y="4108"/>
                    <a:pt x="3179" y="4119"/>
                  </a:cubicBezTo>
                  <a:lnTo>
                    <a:pt x="3189" y="4137"/>
                  </a:lnTo>
                  <a:lnTo>
                    <a:pt x="3194" y="4146"/>
                  </a:lnTo>
                  <a:lnTo>
                    <a:pt x="3194" y="4145"/>
                  </a:lnTo>
                  <a:lnTo>
                    <a:pt x="3079" y="4109"/>
                  </a:lnTo>
                  <a:lnTo>
                    <a:pt x="3084" y="4107"/>
                  </a:lnTo>
                  <a:cubicBezTo>
                    <a:pt x="3089" y="4105"/>
                    <a:pt x="3095" y="4103"/>
                    <a:pt x="3101" y="4102"/>
                  </a:cubicBezTo>
                  <a:lnTo>
                    <a:pt x="3106" y="4101"/>
                  </a:lnTo>
                  <a:cubicBezTo>
                    <a:pt x="3151" y="4092"/>
                    <a:pt x="3195" y="4116"/>
                    <a:pt x="3213" y="4159"/>
                  </a:cubicBezTo>
                  <a:lnTo>
                    <a:pt x="3218" y="4171"/>
                  </a:lnTo>
                  <a:lnTo>
                    <a:pt x="3222" y="4179"/>
                  </a:lnTo>
                  <a:lnTo>
                    <a:pt x="3170" y="4129"/>
                  </a:lnTo>
                  <a:lnTo>
                    <a:pt x="3175" y="4131"/>
                  </a:lnTo>
                  <a:lnTo>
                    <a:pt x="3139" y="4124"/>
                  </a:lnTo>
                  <a:lnTo>
                    <a:pt x="3144" y="4124"/>
                  </a:lnTo>
                  <a:cubicBezTo>
                    <a:pt x="3162" y="4124"/>
                    <a:pt x="3179" y="4129"/>
                    <a:pt x="3194" y="4138"/>
                  </a:cubicBezTo>
                  <a:lnTo>
                    <a:pt x="3204" y="4144"/>
                  </a:lnTo>
                  <a:lnTo>
                    <a:pt x="3201" y="4143"/>
                  </a:lnTo>
                  <a:cubicBezTo>
                    <a:pt x="3207" y="4146"/>
                    <a:pt x="3213" y="4149"/>
                    <a:pt x="3218" y="4154"/>
                  </a:cubicBezTo>
                  <a:lnTo>
                    <a:pt x="3223" y="4158"/>
                  </a:lnTo>
                  <a:cubicBezTo>
                    <a:pt x="3237" y="4168"/>
                    <a:pt x="3247" y="4182"/>
                    <a:pt x="3253" y="4198"/>
                  </a:cubicBezTo>
                  <a:lnTo>
                    <a:pt x="3258" y="4211"/>
                  </a:lnTo>
                  <a:lnTo>
                    <a:pt x="3263" y="4224"/>
                  </a:lnTo>
                  <a:lnTo>
                    <a:pt x="3245" y="4194"/>
                  </a:lnTo>
                  <a:lnTo>
                    <a:pt x="3255" y="4205"/>
                  </a:lnTo>
                  <a:lnTo>
                    <a:pt x="3165" y="4175"/>
                  </a:lnTo>
                  <a:lnTo>
                    <a:pt x="3170" y="4174"/>
                  </a:lnTo>
                  <a:lnTo>
                    <a:pt x="3153" y="4179"/>
                  </a:lnTo>
                  <a:lnTo>
                    <a:pt x="3158" y="4177"/>
                  </a:lnTo>
                  <a:lnTo>
                    <a:pt x="3163" y="4175"/>
                  </a:lnTo>
                  <a:cubicBezTo>
                    <a:pt x="3188" y="4165"/>
                    <a:pt x="3217" y="4166"/>
                    <a:pt x="3241" y="4179"/>
                  </a:cubicBezTo>
                  <a:lnTo>
                    <a:pt x="3245" y="4181"/>
                  </a:lnTo>
                  <a:cubicBezTo>
                    <a:pt x="3266" y="4191"/>
                    <a:pt x="3282" y="4208"/>
                    <a:pt x="3291" y="4230"/>
                  </a:cubicBezTo>
                  <a:lnTo>
                    <a:pt x="3296" y="4242"/>
                  </a:lnTo>
                  <a:lnTo>
                    <a:pt x="3302" y="4257"/>
                  </a:lnTo>
                  <a:lnTo>
                    <a:pt x="3286" y="4230"/>
                  </a:lnTo>
                  <a:lnTo>
                    <a:pt x="3291" y="4236"/>
                  </a:lnTo>
                  <a:lnTo>
                    <a:pt x="3277" y="4223"/>
                  </a:lnTo>
                  <a:lnTo>
                    <a:pt x="3282" y="4227"/>
                  </a:lnTo>
                  <a:cubicBezTo>
                    <a:pt x="3289" y="4232"/>
                    <a:pt x="3295" y="4238"/>
                    <a:pt x="3301" y="4246"/>
                  </a:cubicBezTo>
                  <a:lnTo>
                    <a:pt x="3306" y="4253"/>
                  </a:lnTo>
                  <a:lnTo>
                    <a:pt x="3295" y="4241"/>
                  </a:lnTo>
                  <a:lnTo>
                    <a:pt x="3300" y="4246"/>
                  </a:lnTo>
                  <a:lnTo>
                    <a:pt x="3183" y="4231"/>
                  </a:lnTo>
                  <a:lnTo>
                    <a:pt x="3188" y="4228"/>
                  </a:lnTo>
                  <a:lnTo>
                    <a:pt x="3170" y="4243"/>
                  </a:lnTo>
                  <a:lnTo>
                    <a:pt x="3174" y="4239"/>
                  </a:lnTo>
                  <a:cubicBezTo>
                    <a:pt x="3210" y="4202"/>
                    <a:pt x="3268" y="4201"/>
                    <a:pt x="3306" y="4235"/>
                  </a:cubicBezTo>
                  <a:lnTo>
                    <a:pt x="3316" y="4244"/>
                  </a:lnTo>
                  <a:cubicBezTo>
                    <a:pt x="3325" y="4252"/>
                    <a:pt x="3332" y="4262"/>
                    <a:pt x="3337" y="4273"/>
                  </a:cubicBezTo>
                  <a:lnTo>
                    <a:pt x="3347" y="4293"/>
                  </a:lnTo>
                  <a:lnTo>
                    <a:pt x="3353" y="4301"/>
                  </a:lnTo>
                  <a:lnTo>
                    <a:pt x="3290" y="4257"/>
                  </a:lnTo>
                  <a:lnTo>
                    <a:pt x="3295" y="4258"/>
                  </a:lnTo>
                  <a:lnTo>
                    <a:pt x="3276" y="4256"/>
                  </a:lnTo>
                  <a:lnTo>
                    <a:pt x="3280" y="4256"/>
                  </a:lnTo>
                  <a:cubicBezTo>
                    <a:pt x="3309" y="4256"/>
                    <a:pt x="3336" y="4269"/>
                    <a:pt x="3354" y="4291"/>
                  </a:cubicBezTo>
                  <a:lnTo>
                    <a:pt x="3364" y="4303"/>
                  </a:lnTo>
                  <a:lnTo>
                    <a:pt x="3372" y="4311"/>
                  </a:lnTo>
                  <a:lnTo>
                    <a:pt x="3382" y="4322"/>
                  </a:lnTo>
                  <a:lnTo>
                    <a:pt x="3383" y="4324"/>
                  </a:lnTo>
                  <a:cubicBezTo>
                    <a:pt x="3389" y="4330"/>
                    <a:pt x="3395" y="4336"/>
                    <a:pt x="3399" y="4344"/>
                  </a:cubicBezTo>
                  <a:lnTo>
                    <a:pt x="3403" y="4351"/>
                  </a:lnTo>
                  <a:cubicBezTo>
                    <a:pt x="3406" y="4356"/>
                    <a:pt x="3409" y="4362"/>
                    <a:pt x="3411" y="4368"/>
                  </a:cubicBezTo>
                  <a:lnTo>
                    <a:pt x="3416" y="4383"/>
                  </a:lnTo>
                  <a:lnTo>
                    <a:pt x="3420" y="4395"/>
                  </a:lnTo>
                  <a:lnTo>
                    <a:pt x="3397" y="4360"/>
                  </a:lnTo>
                  <a:lnTo>
                    <a:pt x="3402" y="4365"/>
                  </a:lnTo>
                  <a:lnTo>
                    <a:pt x="3384" y="4350"/>
                  </a:lnTo>
                  <a:lnTo>
                    <a:pt x="3389" y="4353"/>
                  </a:lnTo>
                  <a:cubicBezTo>
                    <a:pt x="3400" y="4360"/>
                    <a:pt x="3410" y="4369"/>
                    <a:pt x="3418" y="4380"/>
                  </a:cubicBezTo>
                  <a:lnTo>
                    <a:pt x="3428" y="4394"/>
                  </a:lnTo>
                  <a:lnTo>
                    <a:pt x="3417" y="4382"/>
                  </a:lnTo>
                  <a:lnTo>
                    <a:pt x="3422" y="4387"/>
                  </a:lnTo>
                  <a:cubicBezTo>
                    <a:pt x="3427" y="4391"/>
                    <a:pt x="3431" y="4396"/>
                    <a:pt x="3434" y="4401"/>
                  </a:cubicBezTo>
                  <a:lnTo>
                    <a:pt x="3438" y="4407"/>
                  </a:lnTo>
                  <a:cubicBezTo>
                    <a:pt x="3442" y="4412"/>
                    <a:pt x="3445" y="4418"/>
                    <a:pt x="3447" y="4424"/>
                  </a:cubicBezTo>
                  <a:lnTo>
                    <a:pt x="3452" y="4436"/>
                  </a:lnTo>
                  <a:lnTo>
                    <a:pt x="3454" y="4440"/>
                  </a:lnTo>
                  <a:lnTo>
                    <a:pt x="3387" y="4388"/>
                  </a:lnTo>
                  <a:lnTo>
                    <a:pt x="3392" y="4389"/>
                  </a:lnTo>
                  <a:lnTo>
                    <a:pt x="3338" y="4394"/>
                  </a:lnTo>
                  <a:lnTo>
                    <a:pt x="3343" y="4392"/>
                  </a:lnTo>
                  <a:cubicBezTo>
                    <a:pt x="3392" y="4373"/>
                    <a:pt x="3448" y="4397"/>
                    <a:pt x="3468" y="4446"/>
                  </a:cubicBezTo>
                  <a:cubicBezTo>
                    <a:pt x="3487" y="4495"/>
                    <a:pt x="3463" y="4551"/>
                    <a:pt x="3414" y="4571"/>
                  </a:cubicBezTo>
                  <a:lnTo>
                    <a:pt x="3409" y="4573"/>
                  </a:lnTo>
                  <a:cubicBezTo>
                    <a:pt x="3392" y="4580"/>
                    <a:pt x="3373" y="4581"/>
                    <a:pt x="3355" y="4578"/>
                  </a:cubicBezTo>
                  <a:lnTo>
                    <a:pt x="3350" y="4577"/>
                  </a:lnTo>
                  <a:cubicBezTo>
                    <a:pt x="3321" y="4571"/>
                    <a:pt x="3296" y="4552"/>
                    <a:pt x="3283" y="4525"/>
                  </a:cubicBezTo>
                  <a:lnTo>
                    <a:pt x="3275" y="4509"/>
                  </a:lnTo>
                  <a:lnTo>
                    <a:pt x="3270" y="4497"/>
                  </a:lnTo>
                  <a:lnTo>
                    <a:pt x="3279" y="4514"/>
                  </a:lnTo>
                  <a:lnTo>
                    <a:pt x="3275" y="4508"/>
                  </a:lnTo>
                  <a:lnTo>
                    <a:pt x="3287" y="4522"/>
                  </a:lnTo>
                  <a:lnTo>
                    <a:pt x="3282" y="4517"/>
                  </a:lnTo>
                  <a:cubicBezTo>
                    <a:pt x="3278" y="4514"/>
                    <a:pt x="3274" y="4510"/>
                    <a:pt x="3271" y="4505"/>
                  </a:cubicBezTo>
                  <a:lnTo>
                    <a:pt x="3261" y="4491"/>
                  </a:lnTo>
                  <a:lnTo>
                    <a:pt x="3290" y="4518"/>
                  </a:lnTo>
                  <a:lnTo>
                    <a:pt x="3285" y="4515"/>
                  </a:lnTo>
                  <a:cubicBezTo>
                    <a:pt x="3278" y="4511"/>
                    <a:pt x="3272" y="4506"/>
                    <a:pt x="3267" y="4500"/>
                  </a:cubicBezTo>
                  <a:lnTo>
                    <a:pt x="3262" y="4495"/>
                  </a:lnTo>
                  <a:cubicBezTo>
                    <a:pt x="3252" y="4485"/>
                    <a:pt x="3244" y="4473"/>
                    <a:pt x="3239" y="4460"/>
                  </a:cubicBezTo>
                  <a:lnTo>
                    <a:pt x="3233" y="4444"/>
                  </a:lnTo>
                  <a:lnTo>
                    <a:pt x="3228" y="4429"/>
                  </a:lnTo>
                  <a:lnTo>
                    <a:pt x="3236" y="4446"/>
                  </a:lnTo>
                  <a:lnTo>
                    <a:pt x="3232" y="4439"/>
                  </a:lnTo>
                  <a:lnTo>
                    <a:pt x="3248" y="4459"/>
                  </a:lnTo>
                  <a:lnTo>
                    <a:pt x="3239" y="4451"/>
                  </a:lnTo>
                  <a:lnTo>
                    <a:pt x="3229" y="4440"/>
                  </a:lnTo>
                  <a:lnTo>
                    <a:pt x="3217" y="4426"/>
                  </a:lnTo>
                  <a:lnTo>
                    <a:pt x="3207" y="4414"/>
                  </a:lnTo>
                  <a:lnTo>
                    <a:pt x="3280" y="4448"/>
                  </a:lnTo>
                  <a:lnTo>
                    <a:pt x="3276" y="4448"/>
                  </a:lnTo>
                  <a:cubicBezTo>
                    <a:pt x="3270" y="4448"/>
                    <a:pt x="3264" y="4448"/>
                    <a:pt x="3258" y="4447"/>
                  </a:cubicBezTo>
                  <a:lnTo>
                    <a:pt x="3253" y="4446"/>
                  </a:lnTo>
                  <a:cubicBezTo>
                    <a:pt x="3227" y="4440"/>
                    <a:pt x="3204" y="4425"/>
                    <a:pt x="3190" y="4402"/>
                  </a:cubicBezTo>
                  <a:lnTo>
                    <a:pt x="3176" y="4378"/>
                  </a:lnTo>
                  <a:lnTo>
                    <a:pt x="3166" y="4358"/>
                  </a:lnTo>
                  <a:lnTo>
                    <a:pt x="3187" y="4387"/>
                  </a:lnTo>
                  <a:lnTo>
                    <a:pt x="3177" y="4378"/>
                  </a:lnTo>
                  <a:lnTo>
                    <a:pt x="3309" y="4374"/>
                  </a:lnTo>
                  <a:lnTo>
                    <a:pt x="3305" y="4378"/>
                  </a:lnTo>
                  <a:cubicBezTo>
                    <a:pt x="3300" y="4384"/>
                    <a:pt x="3294" y="4389"/>
                    <a:pt x="3287" y="4393"/>
                  </a:cubicBezTo>
                  <a:lnTo>
                    <a:pt x="3282" y="4396"/>
                  </a:lnTo>
                  <a:cubicBezTo>
                    <a:pt x="3244" y="4418"/>
                    <a:pt x="3196" y="4412"/>
                    <a:pt x="3165" y="4381"/>
                  </a:cubicBezTo>
                  <a:lnTo>
                    <a:pt x="3160" y="4376"/>
                  </a:lnTo>
                  <a:cubicBezTo>
                    <a:pt x="3156" y="4373"/>
                    <a:pt x="3152" y="4369"/>
                    <a:pt x="3149" y="4364"/>
                  </a:cubicBezTo>
                  <a:lnTo>
                    <a:pt x="3144" y="4357"/>
                  </a:lnTo>
                  <a:lnTo>
                    <a:pt x="3162" y="4376"/>
                  </a:lnTo>
                  <a:lnTo>
                    <a:pt x="3157" y="4372"/>
                  </a:lnTo>
                  <a:cubicBezTo>
                    <a:pt x="3152" y="4368"/>
                    <a:pt x="3148" y="4364"/>
                    <a:pt x="3144" y="4359"/>
                  </a:cubicBezTo>
                  <a:lnTo>
                    <a:pt x="3139" y="4353"/>
                  </a:lnTo>
                  <a:cubicBezTo>
                    <a:pt x="3132" y="4345"/>
                    <a:pt x="3127" y="4336"/>
                    <a:pt x="3123" y="4326"/>
                  </a:cubicBezTo>
                  <a:lnTo>
                    <a:pt x="3119" y="4315"/>
                  </a:lnTo>
                  <a:lnTo>
                    <a:pt x="3114" y="4303"/>
                  </a:lnTo>
                  <a:lnTo>
                    <a:pt x="3160" y="4352"/>
                  </a:lnTo>
                  <a:lnTo>
                    <a:pt x="3156" y="4350"/>
                  </a:lnTo>
                  <a:lnTo>
                    <a:pt x="3234" y="4354"/>
                  </a:lnTo>
                  <a:lnTo>
                    <a:pt x="3229" y="4356"/>
                  </a:lnTo>
                  <a:lnTo>
                    <a:pt x="3224" y="4358"/>
                  </a:lnTo>
                  <a:cubicBezTo>
                    <a:pt x="3219" y="4360"/>
                    <a:pt x="3213" y="4361"/>
                    <a:pt x="3207" y="4363"/>
                  </a:cubicBezTo>
                  <a:lnTo>
                    <a:pt x="3202" y="4364"/>
                  </a:lnTo>
                  <a:cubicBezTo>
                    <a:pt x="3169" y="4370"/>
                    <a:pt x="3135" y="4359"/>
                    <a:pt x="3112" y="4334"/>
                  </a:cubicBezTo>
                  <a:lnTo>
                    <a:pt x="3102" y="4323"/>
                  </a:lnTo>
                  <a:cubicBezTo>
                    <a:pt x="3094" y="4314"/>
                    <a:pt x="3088" y="4304"/>
                    <a:pt x="3084" y="4293"/>
                  </a:cubicBezTo>
                  <a:lnTo>
                    <a:pt x="3079" y="4280"/>
                  </a:lnTo>
                  <a:lnTo>
                    <a:pt x="3074" y="4267"/>
                  </a:lnTo>
                  <a:lnTo>
                    <a:pt x="3103" y="4307"/>
                  </a:lnTo>
                  <a:lnTo>
                    <a:pt x="3098" y="4303"/>
                  </a:lnTo>
                  <a:lnTo>
                    <a:pt x="3116" y="4314"/>
                  </a:lnTo>
                  <a:lnTo>
                    <a:pt x="3105" y="4309"/>
                  </a:lnTo>
                  <a:lnTo>
                    <a:pt x="3095" y="4303"/>
                  </a:lnTo>
                  <a:lnTo>
                    <a:pt x="3144" y="4316"/>
                  </a:lnTo>
                  <a:lnTo>
                    <a:pt x="3139" y="4316"/>
                  </a:lnTo>
                  <a:cubicBezTo>
                    <a:pt x="3127" y="4316"/>
                    <a:pt x="3115" y="4314"/>
                    <a:pt x="3104" y="4310"/>
                  </a:cubicBezTo>
                  <a:lnTo>
                    <a:pt x="3099" y="4308"/>
                  </a:lnTo>
                  <a:cubicBezTo>
                    <a:pt x="3076" y="4298"/>
                    <a:pt x="3057" y="4281"/>
                    <a:pt x="3047" y="4258"/>
                  </a:cubicBezTo>
                  <a:lnTo>
                    <a:pt x="3041" y="4244"/>
                  </a:lnTo>
                  <a:lnTo>
                    <a:pt x="3036" y="4232"/>
                  </a:lnTo>
                  <a:lnTo>
                    <a:pt x="3143" y="4290"/>
                  </a:lnTo>
                  <a:lnTo>
                    <a:pt x="3138" y="4291"/>
                  </a:lnTo>
                  <a:lnTo>
                    <a:pt x="3155" y="4286"/>
                  </a:lnTo>
                  <a:lnTo>
                    <a:pt x="3150" y="4288"/>
                  </a:lnTo>
                  <a:cubicBezTo>
                    <a:pt x="3108" y="4304"/>
                    <a:pt x="3060" y="4289"/>
                    <a:pt x="3035" y="4252"/>
                  </a:cubicBezTo>
                  <a:lnTo>
                    <a:pt x="3027" y="4239"/>
                  </a:lnTo>
                  <a:lnTo>
                    <a:pt x="3022" y="4230"/>
                  </a:lnTo>
                  <a:lnTo>
                    <a:pt x="3012" y="4212"/>
                  </a:lnTo>
                  <a:lnTo>
                    <a:pt x="3035" y="4240"/>
                  </a:lnTo>
                  <a:lnTo>
                    <a:pt x="3030" y="4236"/>
                  </a:lnTo>
                  <a:cubicBezTo>
                    <a:pt x="3025" y="4232"/>
                    <a:pt x="3021" y="4228"/>
                    <a:pt x="3017" y="4223"/>
                  </a:cubicBezTo>
                  <a:lnTo>
                    <a:pt x="3012" y="4217"/>
                  </a:lnTo>
                  <a:cubicBezTo>
                    <a:pt x="3002" y="4205"/>
                    <a:pt x="2995" y="4191"/>
                    <a:pt x="2992" y="4176"/>
                  </a:cubicBezTo>
                  <a:lnTo>
                    <a:pt x="2990" y="4168"/>
                  </a:lnTo>
                  <a:lnTo>
                    <a:pt x="2986" y="4151"/>
                  </a:lnTo>
                  <a:lnTo>
                    <a:pt x="2984" y="4140"/>
                  </a:lnTo>
                  <a:lnTo>
                    <a:pt x="2996" y="4172"/>
                  </a:lnTo>
                  <a:lnTo>
                    <a:pt x="2993" y="4167"/>
                  </a:lnTo>
                  <a:lnTo>
                    <a:pt x="3161" y="4160"/>
                  </a:lnTo>
                  <a:lnTo>
                    <a:pt x="3159" y="4164"/>
                  </a:lnTo>
                  <a:lnTo>
                    <a:pt x="3168" y="4139"/>
                  </a:lnTo>
                  <a:lnTo>
                    <a:pt x="3165" y="4156"/>
                  </a:lnTo>
                  <a:lnTo>
                    <a:pt x="3161" y="4171"/>
                  </a:lnTo>
                  <a:lnTo>
                    <a:pt x="3159" y="4178"/>
                  </a:lnTo>
                  <a:cubicBezTo>
                    <a:pt x="3151" y="4207"/>
                    <a:pt x="3129" y="4230"/>
                    <a:pt x="3102" y="4241"/>
                  </a:cubicBezTo>
                  <a:cubicBezTo>
                    <a:pt x="3074" y="4252"/>
                    <a:pt x="3043" y="4249"/>
                    <a:pt x="3017" y="4234"/>
                  </a:cubicBezTo>
                  <a:lnTo>
                    <a:pt x="3012" y="4231"/>
                  </a:lnTo>
                  <a:cubicBezTo>
                    <a:pt x="2996" y="4221"/>
                    <a:pt x="2984" y="4208"/>
                    <a:pt x="2976" y="4191"/>
                  </a:cubicBezTo>
                  <a:lnTo>
                    <a:pt x="2968" y="4175"/>
                  </a:lnTo>
                  <a:lnTo>
                    <a:pt x="2959" y="4154"/>
                  </a:lnTo>
                  <a:lnTo>
                    <a:pt x="2949" y="4132"/>
                  </a:lnTo>
                  <a:lnTo>
                    <a:pt x="2956" y="4144"/>
                  </a:lnTo>
                  <a:lnTo>
                    <a:pt x="2947" y="4130"/>
                  </a:lnTo>
                  <a:cubicBezTo>
                    <a:pt x="2944" y="4126"/>
                    <a:pt x="2942" y="4122"/>
                    <a:pt x="2940" y="4118"/>
                  </a:cubicBezTo>
                  <a:lnTo>
                    <a:pt x="2935" y="4107"/>
                  </a:lnTo>
                  <a:lnTo>
                    <a:pt x="2930" y="4096"/>
                  </a:lnTo>
                  <a:lnTo>
                    <a:pt x="2950" y="4124"/>
                  </a:lnTo>
                  <a:lnTo>
                    <a:pt x="2931" y="4105"/>
                  </a:lnTo>
                  <a:lnTo>
                    <a:pt x="2923" y="4094"/>
                  </a:lnTo>
                  <a:lnTo>
                    <a:pt x="2907" y="4073"/>
                  </a:lnTo>
                  <a:lnTo>
                    <a:pt x="2902" y="4065"/>
                  </a:lnTo>
                  <a:lnTo>
                    <a:pt x="2916" y="4082"/>
                  </a:lnTo>
                  <a:lnTo>
                    <a:pt x="2911" y="4077"/>
                  </a:lnTo>
                  <a:lnTo>
                    <a:pt x="3057" y="4065"/>
                  </a:lnTo>
                  <a:lnTo>
                    <a:pt x="3047" y="4078"/>
                  </a:lnTo>
                  <a:lnTo>
                    <a:pt x="3042" y="4084"/>
                  </a:lnTo>
                  <a:cubicBezTo>
                    <a:pt x="3022" y="4108"/>
                    <a:pt x="2991" y="4121"/>
                    <a:pt x="2959" y="4118"/>
                  </a:cubicBezTo>
                  <a:cubicBezTo>
                    <a:pt x="2928" y="4115"/>
                    <a:pt x="2900" y="4097"/>
                    <a:pt x="2885" y="4069"/>
                  </a:cubicBezTo>
                  <a:lnTo>
                    <a:pt x="2878" y="4056"/>
                  </a:lnTo>
                  <a:lnTo>
                    <a:pt x="2873" y="4046"/>
                  </a:lnTo>
                  <a:lnTo>
                    <a:pt x="3016" y="4080"/>
                  </a:lnTo>
                  <a:lnTo>
                    <a:pt x="3012" y="4083"/>
                  </a:lnTo>
                  <a:lnTo>
                    <a:pt x="3028" y="4068"/>
                  </a:lnTo>
                  <a:lnTo>
                    <a:pt x="3023" y="4074"/>
                  </a:lnTo>
                  <a:cubicBezTo>
                    <a:pt x="3013" y="4086"/>
                    <a:pt x="3000" y="4096"/>
                    <a:pt x="2985" y="4102"/>
                  </a:cubicBezTo>
                  <a:lnTo>
                    <a:pt x="2980" y="4104"/>
                  </a:lnTo>
                  <a:cubicBezTo>
                    <a:pt x="2957" y="4113"/>
                    <a:pt x="2932" y="4113"/>
                    <a:pt x="2909" y="4104"/>
                  </a:cubicBezTo>
                  <a:lnTo>
                    <a:pt x="2904" y="4102"/>
                  </a:lnTo>
                  <a:cubicBezTo>
                    <a:pt x="2879" y="4092"/>
                    <a:pt x="2859" y="4072"/>
                    <a:pt x="2850" y="4047"/>
                  </a:cubicBezTo>
                  <a:lnTo>
                    <a:pt x="2846" y="4037"/>
                  </a:lnTo>
                  <a:lnTo>
                    <a:pt x="2843" y="4030"/>
                  </a:lnTo>
                  <a:lnTo>
                    <a:pt x="2852" y="4046"/>
                  </a:lnTo>
                  <a:lnTo>
                    <a:pt x="2850" y="4043"/>
                  </a:lnTo>
                  <a:lnTo>
                    <a:pt x="3015" y="4032"/>
                  </a:lnTo>
                  <a:lnTo>
                    <a:pt x="3013" y="4036"/>
                  </a:lnTo>
                  <a:lnTo>
                    <a:pt x="3019" y="4024"/>
                  </a:lnTo>
                  <a:lnTo>
                    <a:pt x="3018" y="4023"/>
                  </a:lnTo>
                  <a:lnTo>
                    <a:pt x="3016" y="4032"/>
                  </a:lnTo>
                  <a:cubicBezTo>
                    <a:pt x="3014" y="4042"/>
                    <a:pt x="3010" y="4052"/>
                    <a:pt x="3005" y="4061"/>
                  </a:cubicBezTo>
                  <a:lnTo>
                    <a:pt x="3002" y="4066"/>
                  </a:lnTo>
                  <a:cubicBezTo>
                    <a:pt x="2976" y="4109"/>
                    <a:pt x="2921" y="4125"/>
                    <a:pt x="2877" y="4102"/>
                  </a:cubicBezTo>
                  <a:lnTo>
                    <a:pt x="2875" y="4101"/>
                  </a:lnTo>
                  <a:cubicBezTo>
                    <a:pt x="2854" y="4091"/>
                    <a:pt x="2837" y="4073"/>
                    <a:pt x="2828" y="4051"/>
                  </a:cubicBezTo>
                  <a:lnTo>
                    <a:pt x="2832" y="4057"/>
                  </a:lnTo>
                  <a:lnTo>
                    <a:pt x="2827" y="4048"/>
                  </a:lnTo>
                  <a:lnTo>
                    <a:pt x="2960" y="4084"/>
                  </a:lnTo>
                  <a:lnTo>
                    <a:pt x="2965" y="4079"/>
                  </a:lnTo>
                  <a:lnTo>
                    <a:pt x="2960" y="4083"/>
                  </a:lnTo>
                  <a:cubicBezTo>
                    <a:pt x="2929" y="4108"/>
                    <a:pt x="2885" y="4111"/>
                    <a:pt x="2851" y="4091"/>
                  </a:cubicBezTo>
                  <a:lnTo>
                    <a:pt x="2846" y="4088"/>
                  </a:lnTo>
                  <a:cubicBezTo>
                    <a:pt x="2839" y="4084"/>
                    <a:pt x="2833" y="4079"/>
                    <a:pt x="2828" y="4073"/>
                  </a:cubicBezTo>
                  <a:lnTo>
                    <a:pt x="2823" y="4068"/>
                  </a:lnTo>
                  <a:lnTo>
                    <a:pt x="2872" y="4095"/>
                  </a:lnTo>
                  <a:lnTo>
                    <a:pt x="2862" y="4093"/>
                  </a:lnTo>
                  <a:lnTo>
                    <a:pt x="2959" y="4054"/>
                  </a:lnTo>
                  <a:lnTo>
                    <a:pt x="2954" y="4061"/>
                  </a:lnTo>
                  <a:cubicBezTo>
                    <a:pt x="2951" y="4066"/>
                    <a:pt x="2947" y="4070"/>
                    <a:pt x="2943" y="4073"/>
                  </a:cubicBezTo>
                  <a:lnTo>
                    <a:pt x="2938" y="4078"/>
                  </a:lnTo>
                  <a:cubicBezTo>
                    <a:pt x="2919" y="4098"/>
                    <a:pt x="2892" y="4108"/>
                    <a:pt x="2865" y="4106"/>
                  </a:cubicBezTo>
                  <a:cubicBezTo>
                    <a:pt x="2838" y="4105"/>
                    <a:pt x="2813" y="4092"/>
                    <a:pt x="2796" y="4070"/>
                  </a:cubicBezTo>
                  <a:lnTo>
                    <a:pt x="2785" y="4056"/>
                  </a:lnTo>
                  <a:lnTo>
                    <a:pt x="2778" y="4044"/>
                  </a:lnTo>
                  <a:lnTo>
                    <a:pt x="2773" y="4035"/>
                  </a:lnTo>
                  <a:lnTo>
                    <a:pt x="2789" y="4056"/>
                  </a:lnTo>
                  <a:lnTo>
                    <a:pt x="2784" y="4051"/>
                  </a:lnTo>
                  <a:lnTo>
                    <a:pt x="2933" y="4034"/>
                  </a:lnTo>
                  <a:lnTo>
                    <a:pt x="2923" y="4049"/>
                  </a:lnTo>
                  <a:lnTo>
                    <a:pt x="2920" y="4053"/>
                  </a:lnTo>
                  <a:cubicBezTo>
                    <a:pt x="2911" y="4065"/>
                    <a:pt x="2900" y="4075"/>
                    <a:pt x="2886" y="4081"/>
                  </a:cubicBezTo>
                  <a:lnTo>
                    <a:pt x="2884" y="4082"/>
                  </a:lnTo>
                  <a:cubicBezTo>
                    <a:pt x="2837" y="4106"/>
                    <a:pt x="2779" y="4087"/>
                    <a:pt x="2756" y="4039"/>
                  </a:cubicBezTo>
                  <a:lnTo>
                    <a:pt x="2750" y="4026"/>
                  </a:lnTo>
                  <a:lnTo>
                    <a:pt x="2746" y="4017"/>
                  </a:lnTo>
                  <a:lnTo>
                    <a:pt x="2741" y="4003"/>
                  </a:lnTo>
                  <a:lnTo>
                    <a:pt x="2789" y="4056"/>
                  </a:lnTo>
                  <a:lnTo>
                    <a:pt x="2785" y="4054"/>
                  </a:lnTo>
                  <a:lnTo>
                    <a:pt x="2863" y="4058"/>
                  </a:lnTo>
                  <a:lnTo>
                    <a:pt x="2865" y="4056"/>
                  </a:lnTo>
                  <a:lnTo>
                    <a:pt x="2848" y="4065"/>
                  </a:lnTo>
                  <a:lnTo>
                    <a:pt x="2843" y="4067"/>
                  </a:lnTo>
                  <a:cubicBezTo>
                    <a:pt x="2826" y="4074"/>
                    <a:pt x="2807" y="4075"/>
                    <a:pt x="2789" y="4072"/>
                  </a:cubicBezTo>
                  <a:lnTo>
                    <a:pt x="2784" y="4071"/>
                  </a:lnTo>
                  <a:cubicBezTo>
                    <a:pt x="2751" y="4064"/>
                    <a:pt x="2723" y="4041"/>
                    <a:pt x="2712" y="4009"/>
                  </a:cubicBezTo>
                  <a:lnTo>
                    <a:pt x="2704" y="3986"/>
                  </a:lnTo>
                  <a:lnTo>
                    <a:pt x="2702" y="3978"/>
                  </a:lnTo>
                  <a:lnTo>
                    <a:pt x="2719" y="4012"/>
                  </a:lnTo>
                  <a:lnTo>
                    <a:pt x="2716" y="4008"/>
                  </a:lnTo>
                  <a:lnTo>
                    <a:pt x="2867" y="4010"/>
                  </a:lnTo>
                  <a:lnTo>
                    <a:pt x="2867" y="4011"/>
                  </a:lnTo>
                  <a:lnTo>
                    <a:pt x="2862" y="4018"/>
                  </a:lnTo>
                  <a:cubicBezTo>
                    <a:pt x="2838" y="4052"/>
                    <a:pt x="2795" y="4066"/>
                    <a:pt x="2756" y="4054"/>
                  </a:cubicBezTo>
                  <a:lnTo>
                    <a:pt x="2746" y="4051"/>
                  </a:lnTo>
                  <a:cubicBezTo>
                    <a:pt x="2724" y="4045"/>
                    <a:pt x="2704" y="4030"/>
                    <a:pt x="2692" y="4010"/>
                  </a:cubicBezTo>
                  <a:lnTo>
                    <a:pt x="2685" y="3998"/>
                  </a:lnTo>
                  <a:lnTo>
                    <a:pt x="2680" y="3989"/>
                  </a:lnTo>
                  <a:lnTo>
                    <a:pt x="2745" y="4037"/>
                  </a:lnTo>
                  <a:lnTo>
                    <a:pt x="2740" y="4036"/>
                  </a:lnTo>
                  <a:cubicBezTo>
                    <a:pt x="2734" y="4034"/>
                    <a:pt x="2728" y="4033"/>
                    <a:pt x="2723" y="4031"/>
                  </a:cubicBezTo>
                  <a:lnTo>
                    <a:pt x="2718" y="4029"/>
                  </a:lnTo>
                  <a:cubicBezTo>
                    <a:pt x="2695" y="4019"/>
                    <a:pt x="2676" y="4001"/>
                    <a:pt x="2666" y="3978"/>
                  </a:cubicBezTo>
                  <a:lnTo>
                    <a:pt x="2668" y="3981"/>
                  </a:lnTo>
                  <a:lnTo>
                    <a:pt x="2663" y="3973"/>
                  </a:lnTo>
                  <a:lnTo>
                    <a:pt x="2812" y="3990"/>
                  </a:lnTo>
                  <a:lnTo>
                    <a:pt x="2807" y="3995"/>
                  </a:lnTo>
                  <a:cubicBezTo>
                    <a:pt x="2803" y="4000"/>
                    <a:pt x="2798" y="4004"/>
                    <a:pt x="2793" y="4007"/>
                  </a:cubicBezTo>
                  <a:lnTo>
                    <a:pt x="2790" y="4009"/>
                  </a:lnTo>
                  <a:cubicBezTo>
                    <a:pt x="2761" y="4028"/>
                    <a:pt x="2724" y="4031"/>
                    <a:pt x="2694" y="4015"/>
                  </a:cubicBezTo>
                  <a:lnTo>
                    <a:pt x="2692" y="4014"/>
                  </a:lnTo>
                  <a:cubicBezTo>
                    <a:pt x="2666" y="4002"/>
                    <a:pt x="2648" y="3979"/>
                    <a:pt x="2641" y="3952"/>
                  </a:cubicBezTo>
                  <a:lnTo>
                    <a:pt x="2639" y="3944"/>
                  </a:lnTo>
                  <a:lnTo>
                    <a:pt x="2635" y="3927"/>
                  </a:lnTo>
                  <a:lnTo>
                    <a:pt x="2632" y="3909"/>
                  </a:lnTo>
                  <a:lnTo>
                    <a:pt x="2630" y="3900"/>
                  </a:lnTo>
                  <a:lnTo>
                    <a:pt x="2625" y="3887"/>
                  </a:lnTo>
                  <a:lnTo>
                    <a:pt x="2657" y="3929"/>
                  </a:lnTo>
                  <a:lnTo>
                    <a:pt x="2653" y="3926"/>
                  </a:lnTo>
                  <a:lnTo>
                    <a:pt x="2710" y="3945"/>
                  </a:lnTo>
                  <a:lnTo>
                    <a:pt x="2705" y="3945"/>
                  </a:lnTo>
                  <a:cubicBezTo>
                    <a:pt x="2678" y="3945"/>
                    <a:pt x="2653" y="3934"/>
                    <a:pt x="2634" y="3914"/>
                  </a:cubicBezTo>
                  <a:lnTo>
                    <a:pt x="2624" y="3903"/>
                  </a:lnTo>
                  <a:lnTo>
                    <a:pt x="2677" y="3933"/>
                  </a:lnTo>
                  <a:lnTo>
                    <a:pt x="2672" y="3932"/>
                  </a:lnTo>
                  <a:lnTo>
                    <a:pt x="2667" y="3931"/>
                  </a:lnTo>
                  <a:cubicBezTo>
                    <a:pt x="2645" y="3926"/>
                    <a:pt x="2626" y="3915"/>
                    <a:pt x="2612" y="3898"/>
                  </a:cubicBezTo>
                  <a:lnTo>
                    <a:pt x="2602" y="3886"/>
                  </a:lnTo>
                  <a:lnTo>
                    <a:pt x="2604" y="3888"/>
                  </a:lnTo>
                  <a:lnTo>
                    <a:pt x="2595" y="3878"/>
                  </a:lnTo>
                  <a:lnTo>
                    <a:pt x="2589" y="3870"/>
                  </a:lnTo>
                  <a:lnTo>
                    <a:pt x="2579" y="3860"/>
                  </a:lnTo>
                  <a:lnTo>
                    <a:pt x="2619" y="3884"/>
                  </a:lnTo>
                  <a:lnTo>
                    <a:pt x="2609" y="3881"/>
                  </a:lnTo>
                  <a:cubicBezTo>
                    <a:pt x="2604" y="3880"/>
                    <a:pt x="2598" y="3878"/>
                    <a:pt x="2594" y="3875"/>
                  </a:cubicBezTo>
                  <a:lnTo>
                    <a:pt x="2583" y="3870"/>
                  </a:lnTo>
                  <a:lnTo>
                    <a:pt x="2578" y="3867"/>
                  </a:lnTo>
                  <a:cubicBezTo>
                    <a:pt x="2565" y="3859"/>
                    <a:pt x="2554" y="3848"/>
                    <a:pt x="2546" y="3835"/>
                  </a:cubicBezTo>
                  <a:lnTo>
                    <a:pt x="2539" y="3823"/>
                  </a:lnTo>
                  <a:lnTo>
                    <a:pt x="2534" y="3814"/>
                  </a:lnTo>
                  <a:lnTo>
                    <a:pt x="2599" y="3862"/>
                  </a:lnTo>
                  <a:lnTo>
                    <a:pt x="2594" y="3861"/>
                  </a:lnTo>
                  <a:lnTo>
                    <a:pt x="2612" y="3862"/>
                  </a:lnTo>
                  <a:lnTo>
                    <a:pt x="2607" y="3862"/>
                  </a:lnTo>
                  <a:cubicBezTo>
                    <a:pt x="2590" y="3862"/>
                    <a:pt x="2573" y="3858"/>
                    <a:pt x="2558" y="3849"/>
                  </a:cubicBezTo>
                  <a:lnTo>
                    <a:pt x="2548" y="3843"/>
                  </a:lnTo>
                  <a:lnTo>
                    <a:pt x="2562" y="3850"/>
                  </a:lnTo>
                  <a:lnTo>
                    <a:pt x="2552" y="3846"/>
                  </a:lnTo>
                  <a:cubicBezTo>
                    <a:pt x="2540" y="3841"/>
                    <a:pt x="2529" y="3834"/>
                    <a:pt x="2520" y="3824"/>
                  </a:cubicBezTo>
                  <a:lnTo>
                    <a:pt x="2516" y="3820"/>
                  </a:lnTo>
                  <a:lnTo>
                    <a:pt x="2565" y="3847"/>
                  </a:lnTo>
                  <a:lnTo>
                    <a:pt x="2560" y="3846"/>
                  </a:lnTo>
                  <a:lnTo>
                    <a:pt x="2638" y="3826"/>
                  </a:lnTo>
                  <a:lnTo>
                    <a:pt x="2623" y="3838"/>
                  </a:lnTo>
                  <a:lnTo>
                    <a:pt x="2618" y="3841"/>
                  </a:lnTo>
                  <a:cubicBezTo>
                    <a:pt x="2580" y="3863"/>
                    <a:pt x="2532" y="3857"/>
                    <a:pt x="2501" y="3826"/>
                  </a:cubicBezTo>
                  <a:lnTo>
                    <a:pt x="2490" y="3815"/>
                  </a:lnTo>
                  <a:lnTo>
                    <a:pt x="2485" y="3809"/>
                  </a:lnTo>
                  <a:lnTo>
                    <a:pt x="2577" y="3842"/>
                  </a:lnTo>
                  <a:lnTo>
                    <a:pt x="2572" y="3843"/>
                  </a:lnTo>
                  <a:lnTo>
                    <a:pt x="2589" y="3838"/>
                  </a:lnTo>
                  <a:lnTo>
                    <a:pt x="2584" y="3840"/>
                  </a:lnTo>
                  <a:cubicBezTo>
                    <a:pt x="2569" y="3845"/>
                    <a:pt x="2554" y="3848"/>
                    <a:pt x="2538" y="3846"/>
                  </a:cubicBezTo>
                  <a:lnTo>
                    <a:pt x="2529" y="3845"/>
                  </a:lnTo>
                  <a:cubicBezTo>
                    <a:pt x="2504" y="3842"/>
                    <a:pt x="2482" y="3830"/>
                    <a:pt x="2466" y="3811"/>
                  </a:cubicBezTo>
                  <a:lnTo>
                    <a:pt x="2461" y="3805"/>
                  </a:lnTo>
                  <a:lnTo>
                    <a:pt x="2456" y="3799"/>
                  </a:lnTo>
                  <a:lnTo>
                    <a:pt x="2502" y="3829"/>
                  </a:lnTo>
                  <a:lnTo>
                    <a:pt x="2492" y="3826"/>
                  </a:lnTo>
                  <a:lnTo>
                    <a:pt x="2587" y="3802"/>
                  </a:lnTo>
                  <a:lnTo>
                    <a:pt x="2574" y="3814"/>
                  </a:lnTo>
                  <a:lnTo>
                    <a:pt x="2569" y="3818"/>
                  </a:lnTo>
                  <a:cubicBezTo>
                    <a:pt x="2535" y="3846"/>
                    <a:pt x="2487" y="3847"/>
                    <a:pt x="2452" y="3820"/>
                  </a:cubicBezTo>
                  <a:lnTo>
                    <a:pt x="2445" y="3815"/>
                  </a:lnTo>
                  <a:lnTo>
                    <a:pt x="2440" y="3811"/>
                  </a:lnTo>
                  <a:lnTo>
                    <a:pt x="2465" y="3826"/>
                  </a:lnTo>
                  <a:lnTo>
                    <a:pt x="2455" y="3822"/>
                  </a:lnTo>
                  <a:cubicBezTo>
                    <a:pt x="2440" y="3816"/>
                    <a:pt x="2427" y="3806"/>
                    <a:pt x="2417" y="3794"/>
                  </a:cubicBezTo>
                  <a:lnTo>
                    <a:pt x="2418" y="3794"/>
                  </a:lnTo>
                  <a:lnTo>
                    <a:pt x="2413" y="3789"/>
                  </a:lnTo>
                  <a:lnTo>
                    <a:pt x="2540" y="3796"/>
                  </a:lnTo>
                  <a:lnTo>
                    <a:pt x="2543" y="3793"/>
                  </a:lnTo>
                  <a:lnTo>
                    <a:pt x="2538" y="3798"/>
                  </a:lnTo>
                  <a:cubicBezTo>
                    <a:pt x="2515" y="3822"/>
                    <a:pt x="2480" y="3832"/>
                    <a:pt x="2447" y="3824"/>
                  </a:cubicBezTo>
                  <a:lnTo>
                    <a:pt x="2443" y="3823"/>
                  </a:lnTo>
                  <a:cubicBezTo>
                    <a:pt x="2434" y="3820"/>
                    <a:pt x="2425" y="3817"/>
                    <a:pt x="2417" y="3812"/>
                  </a:cubicBezTo>
                  <a:lnTo>
                    <a:pt x="2412" y="3809"/>
                  </a:lnTo>
                  <a:lnTo>
                    <a:pt x="2443" y="3821"/>
                  </a:lnTo>
                  <a:lnTo>
                    <a:pt x="2433" y="3819"/>
                  </a:lnTo>
                  <a:cubicBezTo>
                    <a:pt x="2418" y="3816"/>
                    <a:pt x="2403" y="3809"/>
                    <a:pt x="2391" y="3799"/>
                  </a:cubicBezTo>
                  <a:lnTo>
                    <a:pt x="2386" y="3795"/>
                  </a:lnTo>
                  <a:lnTo>
                    <a:pt x="2411" y="3810"/>
                  </a:lnTo>
                  <a:lnTo>
                    <a:pt x="2406" y="3808"/>
                  </a:lnTo>
                  <a:lnTo>
                    <a:pt x="2509" y="3786"/>
                  </a:lnTo>
                  <a:lnTo>
                    <a:pt x="2496" y="3798"/>
                  </a:lnTo>
                  <a:lnTo>
                    <a:pt x="2491" y="3802"/>
                  </a:lnTo>
                  <a:cubicBezTo>
                    <a:pt x="2457" y="3830"/>
                    <a:pt x="2409" y="3831"/>
                    <a:pt x="2374" y="3804"/>
                  </a:cubicBezTo>
                  <a:lnTo>
                    <a:pt x="2370" y="3801"/>
                  </a:lnTo>
                  <a:cubicBezTo>
                    <a:pt x="2364" y="3797"/>
                    <a:pt x="2358" y="3792"/>
                    <a:pt x="2354" y="3786"/>
                  </a:cubicBezTo>
                  <a:lnTo>
                    <a:pt x="2349" y="3780"/>
                  </a:lnTo>
                  <a:lnTo>
                    <a:pt x="2350" y="3780"/>
                  </a:lnTo>
                  <a:lnTo>
                    <a:pt x="2345" y="3775"/>
                  </a:lnTo>
                  <a:lnTo>
                    <a:pt x="2448" y="3797"/>
                  </a:lnTo>
                  <a:lnTo>
                    <a:pt x="2443" y="3799"/>
                  </a:lnTo>
                  <a:lnTo>
                    <a:pt x="2438" y="3801"/>
                  </a:lnTo>
                  <a:cubicBezTo>
                    <a:pt x="2406" y="3813"/>
                    <a:pt x="2369" y="3808"/>
                    <a:pt x="2342" y="3786"/>
                  </a:cubicBezTo>
                  <a:lnTo>
                    <a:pt x="2330" y="3775"/>
                  </a:lnTo>
                  <a:lnTo>
                    <a:pt x="2325" y="3770"/>
                  </a:lnTo>
                  <a:lnTo>
                    <a:pt x="2369" y="3796"/>
                  </a:lnTo>
                  <a:lnTo>
                    <a:pt x="2353" y="3791"/>
                  </a:lnTo>
                  <a:lnTo>
                    <a:pt x="2348" y="3789"/>
                  </a:lnTo>
                  <a:cubicBezTo>
                    <a:pt x="2331" y="3782"/>
                    <a:pt x="2316" y="3770"/>
                    <a:pt x="2305" y="3755"/>
                  </a:cubicBezTo>
                  <a:lnTo>
                    <a:pt x="2297" y="3743"/>
                  </a:lnTo>
                  <a:lnTo>
                    <a:pt x="2292" y="3735"/>
                  </a:lnTo>
                  <a:lnTo>
                    <a:pt x="2318" y="3763"/>
                  </a:lnTo>
                  <a:lnTo>
                    <a:pt x="2308" y="3756"/>
                  </a:lnTo>
                  <a:lnTo>
                    <a:pt x="2382" y="3772"/>
                  </a:lnTo>
                  <a:lnTo>
                    <a:pt x="2377" y="3773"/>
                  </a:lnTo>
                  <a:lnTo>
                    <a:pt x="2372" y="3774"/>
                  </a:lnTo>
                  <a:cubicBezTo>
                    <a:pt x="2347" y="3779"/>
                    <a:pt x="2321" y="3773"/>
                    <a:pt x="2300" y="3759"/>
                  </a:cubicBezTo>
                  <a:lnTo>
                    <a:pt x="2291" y="3753"/>
                  </a:lnTo>
                  <a:cubicBezTo>
                    <a:pt x="2276" y="3743"/>
                    <a:pt x="2264" y="3730"/>
                    <a:pt x="2257" y="3713"/>
                  </a:cubicBezTo>
                  <a:lnTo>
                    <a:pt x="2252" y="3702"/>
                  </a:lnTo>
                  <a:lnTo>
                    <a:pt x="2247" y="3691"/>
                  </a:lnTo>
                  <a:lnTo>
                    <a:pt x="2267" y="3719"/>
                  </a:lnTo>
                  <a:lnTo>
                    <a:pt x="2257" y="3709"/>
                  </a:lnTo>
                  <a:lnTo>
                    <a:pt x="2324" y="3737"/>
                  </a:lnTo>
                  <a:lnTo>
                    <a:pt x="2314" y="3737"/>
                  </a:lnTo>
                  <a:lnTo>
                    <a:pt x="2342" y="3733"/>
                  </a:lnTo>
                  <a:lnTo>
                    <a:pt x="2332" y="3736"/>
                  </a:lnTo>
                  <a:cubicBezTo>
                    <a:pt x="2323" y="3739"/>
                    <a:pt x="2314" y="3740"/>
                    <a:pt x="2304" y="3740"/>
                  </a:cubicBezTo>
                  <a:lnTo>
                    <a:pt x="2300" y="3740"/>
                  </a:lnTo>
                  <a:cubicBezTo>
                    <a:pt x="2283" y="3740"/>
                    <a:pt x="2266" y="3736"/>
                    <a:pt x="2251" y="3727"/>
                  </a:cubicBezTo>
                  <a:lnTo>
                    <a:pt x="2246" y="3724"/>
                  </a:lnTo>
                  <a:cubicBezTo>
                    <a:pt x="2229" y="3714"/>
                    <a:pt x="2216" y="3699"/>
                    <a:pt x="2208" y="3681"/>
                  </a:cubicBezTo>
                  <a:lnTo>
                    <a:pt x="2198" y="3658"/>
                  </a:lnTo>
                  <a:lnTo>
                    <a:pt x="2191" y="3630"/>
                  </a:lnTo>
                  <a:lnTo>
                    <a:pt x="2186" y="3602"/>
                  </a:lnTo>
                  <a:lnTo>
                    <a:pt x="2181" y="3574"/>
                  </a:lnTo>
                  <a:lnTo>
                    <a:pt x="2188" y="3597"/>
                  </a:lnTo>
                  <a:lnTo>
                    <a:pt x="2183" y="3586"/>
                  </a:lnTo>
                  <a:lnTo>
                    <a:pt x="2192" y="3602"/>
                  </a:lnTo>
                  <a:lnTo>
                    <a:pt x="2187" y="3595"/>
                  </a:lnTo>
                  <a:lnTo>
                    <a:pt x="2208" y="3616"/>
                  </a:lnTo>
                  <a:lnTo>
                    <a:pt x="2201" y="3611"/>
                  </a:lnTo>
                  <a:lnTo>
                    <a:pt x="2196" y="3607"/>
                  </a:lnTo>
                  <a:cubicBezTo>
                    <a:pt x="2187" y="3600"/>
                    <a:pt x="2179" y="3590"/>
                    <a:pt x="2173" y="3579"/>
                  </a:cubicBezTo>
                  <a:lnTo>
                    <a:pt x="2164" y="3563"/>
                  </a:lnTo>
                  <a:lnTo>
                    <a:pt x="2162" y="3557"/>
                  </a:lnTo>
                  <a:lnTo>
                    <a:pt x="2155" y="3544"/>
                  </a:lnTo>
                  <a:lnTo>
                    <a:pt x="2148" y="3532"/>
                  </a:lnTo>
                  <a:lnTo>
                    <a:pt x="2143" y="3523"/>
                  </a:lnTo>
                  <a:cubicBezTo>
                    <a:pt x="2139" y="3517"/>
                    <a:pt x="2137" y="3511"/>
                    <a:pt x="2135" y="3505"/>
                  </a:cubicBezTo>
                  <a:lnTo>
                    <a:pt x="2128" y="3483"/>
                  </a:lnTo>
                  <a:lnTo>
                    <a:pt x="2117" y="3454"/>
                  </a:lnTo>
                  <a:lnTo>
                    <a:pt x="2105" y="3421"/>
                  </a:lnTo>
                  <a:lnTo>
                    <a:pt x="2101" y="3407"/>
                  </a:lnTo>
                  <a:lnTo>
                    <a:pt x="2096" y="3392"/>
                  </a:lnTo>
                  <a:lnTo>
                    <a:pt x="2130" y="3438"/>
                  </a:lnTo>
                  <a:lnTo>
                    <a:pt x="2126" y="3435"/>
                  </a:lnTo>
                  <a:cubicBezTo>
                    <a:pt x="2118" y="3429"/>
                    <a:pt x="2111" y="3422"/>
                    <a:pt x="2105" y="3414"/>
                  </a:cubicBezTo>
                  <a:lnTo>
                    <a:pt x="2100" y="3407"/>
                  </a:lnTo>
                  <a:cubicBezTo>
                    <a:pt x="2092" y="3395"/>
                    <a:pt x="2086" y="3381"/>
                    <a:pt x="2084" y="3366"/>
                  </a:cubicBezTo>
                  <a:lnTo>
                    <a:pt x="2080" y="3339"/>
                  </a:lnTo>
                  <a:lnTo>
                    <a:pt x="2078" y="3315"/>
                  </a:lnTo>
                  <a:lnTo>
                    <a:pt x="2075" y="3285"/>
                  </a:lnTo>
                  <a:lnTo>
                    <a:pt x="2073" y="3263"/>
                  </a:lnTo>
                  <a:lnTo>
                    <a:pt x="2076" y="3279"/>
                  </a:lnTo>
                  <a:lnTo>
                    <a:pt x="2074" y="3270"/>
                  </a:lnTo>
                  <a:lnTo>
                    <a:pt x="2068" y="3255"/>
                  </a:lnTo>
                  <a:lnTo>
                    <a:pt x="2057" y="3223"/>
                  </a:lnTo>
                  <a:lnTo>
                    <a:pt x="2050" y="3200"/>
                  </a:lnTo>
                  <a:lnTo>
                    <a:pt x="2041" y="3175"/>
                  </a:lnTo>
                  <a:lnTo>
                    <a:pt x="2036" y="3154"/>
                  </a:lnTo>
                  <a:cubicBezTo>
                    <a:pt x="2035" y="3149"/>
                    <a:pt x="2034" y="3144"/>
                    <a:pt x="2034" y="3139"/>
                  </a:cubicBezTo>
                  <a:lnTo>
                    <a:pt x="2032" y="3114"/>
                  </a:lnTo>
                  <a:lnTo>
                    <a:pt x="2029" y="3079"/>
                  </a:lnTo>
                  <a:lnTo>
                    <a:pt x="2024" y="3008"/>
                  </a:lnTo>
                  <a:lnTo>
                    <a:pt x="2014" y="2873"/>
                  </a:lnTo>
                  <a:lnTo>
                    <a:pt x="2005" y="2745"/>
                  </a:lnTo>
                  <a:lnTo>
                    <a:pt x="2002" y="2705"/>
                  </a:lnTo>
                  <a:lnTo>
                    <a:pt x="2000" y="2668"/>
                  </a:lnTo>
                  <a:lnTo>
                    <a:pt x="1997" y="2632"/>
                  </a:lnTo>
                  <a:lnTo>
                    <a:pt x="1995" y="2608"/>
                  </a:lnTo>
                  <a:lnTo>
                    <a:pt x="2023" y="2668"/>
                  </a:lnTo>
                  <a:lnTo>
                    <a:pt x="2021" y="2666"/>
                  </a:lnTo>
                  <a:lnTo>
                    <a:pt x="2171" y="2648"/>
                  </a:lnTo>
                  <a:lnTo>
                    <a:pt x="2173" y="2643"/>
                  </a:lnTo>
                  <a:lnTo>
                    <a:pt x="2168" y="2654"/>
                  </a:lnTo>
                  <a:lnTo>
                    <a:pt x="2174" y="2634"/>
                  </a:lnTo>
                  <a:lnTo>
                    <a:pt x="2170" y="2655"/>
                  </a:lnTo>
                  <a:lnTo>
                    <a:pt x="2166" y="2679"/>
                  </a:lnTo>
                  <a:lnTo>
                    <a:pt x="2160" y="2717"/>
                  </a:lnTo>
                  <a:lnTo>
                    <a:pt x="2157" y="2734"/>
                  </a:lnTo>
                  <a:lnTo>
                    <a:pt x="2155" y="2742"/>
                  </a:lnTo>
                  <a:cubicBezTo>
                    <a:pt x="2147" y="2773"/>
                    <a:pt x="2123" y="2799"/>
                    <a:pt x="2092" y="2809"/>
                  </a:cubicBezTo>
                  <a:cubicBezTo>
                    <a:pt x="2061" y="2820"/>
                    <a:pt x="2027" y="2814"/>
                    <a:pt x="2001" y="2793"/>
                  </a:cubicBezTo>
                  <a:lnTo>
                    <a:pt x="1996" y="2789"/>
                  </a:lnTo>
                  <a:cubicBezTo>
                    <a:pt x="1983" y="2779"/>
                    <a:pt x="1973" y="2765"/>
                    <a:pt x="1967" y="2749"/>
                  </a:cubicBezTo>
                  <a:lnTo>
                    <a:pt x="1962" y="2736"/>
                  </a:lnTo>
                  <a:cubicBezTo>
                    <a:pt x="1959" y="2728"/>
                    <a:pt x="1957" y="2719"/>
                    <a:pt x="1956" y="2710"/>
                  </a:cubicBezTo>
                  <a:lnTo>
                    <a:pt x="1954" y="2687"/>
                  </a:lnTo>
                  <a:lnTo>
                    <a:pt x="1951" y="2655"/>
                  </a:lnTo>
                  <a:lnTo>
                    <a:pt x="1948" y="2625"/>
                  </a:lnTo>
                  <a:lnTo>
                    <a:pt x="1946" y="2607"/>
                  </a:lnTo>
                  <a:lnTo>
                    <a:pt x="1999" y="2682"/>
                  </a:lnTo>
                  <a:lnTo>
                    <a:pt x="1997" y="2681"/>
                  </a:lnTo>
                  <a:lnTo>
                    <a:pt x="2131" y="2623"/>
                  </a:lnTo>
                  <a:lnTo>
                    <a:pt x="2130" y="2626"/>
                  </a:lnTo>
                  <a:lnTo>
                    <a:pt x="2128" y="2637"/>
                  </a:lnTo>
                  <a:lnTo>
                    <a:pt x="2123" y="2659"/>
                  </a:lnTo>
                  <a:lnTo>
                    <a:pt x="2119" y="2672"/>
                  </a:lnTo>
                  <a:cubicBezTo>
                    <a:pt x="2115" y="2687"/>
                    <a:pt x="2106" y="2700"/>
                    <a:pt x="2095" y="2711"/>
                  </a:cubicBezTo>
                  <a:lnTo>
                    <a:pt x="2090" y="2716"/>
                  </a:lnTo>
                  <a:cubicBezTo>
                    <a:pt x="2069" y="2738"/>
                    <a:pt x="2038" y="2748"/>
                    <a:pt x="2007" y="2743"/>
                  </a:cubicBezTo>
                  <a:cubicBezTo>
                    <a:pt x="1977" y="2738"/>
                    <a:pt x="1950" y="2719"/>
                    <a:pt x="1937" y="2691"/>
                  </a:cubicBezTo>
                  <a:lnTo>
                    <a:pt x="1932" y="2681"/>
                  </a:lnTo>
                  <a:cubicBezTo>
                    <a:pt x="1929" y="2677"/>
                    <a:pt x="1927" y="2672"/>
                    <a:pt x="1926" y="2667"/>
                  </a:cubicBezTo>
                  <a:lnTo>
                    <a:pt x="1922" y="2654"/>
                  </a:lnTo>
                  <a:lnTo>
                    <a:pt x="1916" y="2635"/>
                  </a:lnTo>
                  <a:lnTo>
                    <a:pt x="1909" y="2619"/>
                  </a:lnTo>
                  <a:lnTo>
                    <a:pt x="1899" y="2601"/>
                  </a:lnTo>
                  <a:cubicBezTo>
                    <a:pt x="1896" y="2596"/>
                    <a:pt x="1893" y="2590"/>
                    <a:pt x="1891" y="2585"/>
                  </a:cubicBezTo>
                  <a:lnTo>
                    <a:pt x="1884" y="2562"/>
                  </a:lnTo>
                  <a:lnTo>
                    <a:pt x="1878" y="2544"/>
                  </a:lnTo>
                  <a:lnTo>
                    <a:pt x="1873" y="2534"/>
                  </a:lnTo>
                  <a:lnTo>
                    <a:pt x="1868" y="2524"/>
                  </a:lnTo>
                  <a:cubicBezTo>
                    <a:pt x="1865" y="2519"/>
                    <a:pt x="1863" y="2514"/>
                    <a:pt x="1861" y="2509"/>
                  </a:cubicBezTo>
                  <a:lnTo>
                    <a:pt x="1856" y="2492"/>
                  </a:lnTo>
                  <a:lnTo>
                    <a:pt x="1856" y="2486"/>
                  </a:lnTo>
                  <a:lnTo>
                    <a:pt x="1856" y="2485"/>
                  </a:lnTo>
                  <a:lnTo>
                    <a:pt x="1845" y="2465"/>
                  </a:lnTo>
                  <a:lnTo>
                    <a:pt x="1836" y="2441"/>
                  </a:lnTo>
                  <a:lnTo>
                    <a:pt x="1829" y="2423"/>
                  </a:lnTo>
                  <a:lnTo>
                    <a:pt x="1814" y="2392"/>
                  </a:lnTo>
                  <a:lnTo>
                    <a:pt x="1803" y="2362"/>
                  </a:lnTo>
                  <a:lnTo>
                    <a:pt x="1799" y="2346"/>
                  </a:lnTo>
                  <a:lnTo>
                    <a:pt x="1799" y="2343"/>
                  </a:lnTo>
                  <a:lnTo>
                    <a:pt x="1786" y="2316"/>
                  </a:lnTo>
                  <a:lnTo>
                    <a:pt x="1772" y="2279"/>
                  </a:lnTo>
                  <a:lnTo>
                    <a:pt x="1770" y="2268"/>
                  </a:lnTo>
                  <a:lnTo>
                    <a:pt x="1768" y="2260"/>
                  </a:lnTo>
                  <a:lnTo>
                    <a:pt x="1763" y="2248"/>
                  </a:lnTo>
                  <a:lnTo>
                    <a:pt x="1756" y="2232"/>
                  </a:lnTo>
                  <a:lnTo>
                    <a:pt x="1748" y="2210"/>
                  </a:lnTo>
                  <a:lnTo>
                    <a:pt x="1735" y="2177"/>
                  </a:lnTo>
                  <a:lnTo>
                    <a:pt x="1727" y="2153"/>
                  </a:lnTo>
                  <a:lnTo>
                    <a:pt x="1720" y="2132"/>
                  </a:lnTo>
                  <a:lnTo>
                    <a:pt x="1708" y="2106"/>
                  </a:lnTo>
                  <a:lnTo>
                    <a:pt x="1696" y="2076"/>
                  </a:lnTo>
                  <a:lnTo>
                    <a:pt x="1688" y="2050"/>
                  </a:lnTo>
                  <a:lnTo>
                    <a:pt x="1680" y="2028"/>
                  </a:lnTo>
                  <a:lnTo>
                    <a:pt x="1668" y="1998"/>
                  </a:lnTo>
                  <a:lnTo>
                    <a:pt x="1659" y="1972"/>
                  </a:lnTo>
                  <a:lnTo>
                    <a:pt x="1650" y="1949"/>
                  </a:lnTo>
                  <a:lnTo>
                    <a:pt x="1639" y="1920"/>
                  </a:lnTo>
                  <a:lnTo>
                    <a:pt x="1631" y="1898"/>
                  </a:lnTo>
                  <a:lnTo>
                    <a:pt x="1618" y="1867"/>
                  </a:lnTo>
                  <a:lnTo>
                    <a:pt x="1608" y="1834"/>
                  </a:lnTo>
                  <a:lnTo>
                    <a:pt x="1600" y="1809"/>
                  </a:lnTo>
                  <a:lnTo>
                    <a:pt x="1592" y="1785"/>
                  </a:lnTo>
                  <a:lnTo>
                    <a:pt x="1583" y="1764"/>
                  </a:lnTo>
                  <a:lnTo>
                    <a:pt x="1569" y="1733"/>
                  </a:lnTo>
                  <a:lnTo>
                    <a:pt x="1562" y="1710"/>
                  </a:lnTo>
                  <a:lnTo>
                    <a:pt x="1551" y="1683"/>
                  </a:lnTo>
                  <a:lnTo>
                    <a:pt x="1541" y="1655"/>
                  </a:lnTo>
                  <a:lnTo>
                    <a:pt x="1530" y="1625"/>
                  </a:lnTo>
                  <a:lnTo>
                    <a:pt x="1520" y="1595"/>
                  </a:lnTo>
                  <a:lnTo>
                    <a:pt x="1516" y="1579"/>
                  </a:lnTo>
                  <a:lnTo>
                    <a:pt x="1514" y="1571"/>
                  </a:lnTo>
                  <a:lnTo>
                    <a:pt x="1510" y="1562"/>
                  </a:lnTo>
                  <a:lnTo>
                    <a:pt x="1504" y="1548"/>
                  </a:lnTo>
                  <a:lnTo>
                    <a:pt x="1491" y="1517"/>
                  </a:lnTo>
                  <a:lnTo>
                    <a:pt x="1483" y="1492"/>
                  </a:lnTo>
                  <a:lnTo>
                    <a:pt x="1475" y="1470"/>
                  </a:lnTo>
                  <a:lnTo>
                    <a:pt x="1461" y="1434"/>
                  </a:lnTo>
                  <a:lnTo>
                    <a:pt x="1456" y="1415"/>
                  </a:lnTo>
                  <a:lnTo>
                    <a:pt x="1453" y="1404"/>
                  </a:lnTo>
                  <a:lnTo>
                    <a:pt x="1454" y="1403"/>
                  </a:lnTo>
                  <a:lnTo>
                    <a:pt x="1446" y="1387"/>
                  </a:lnTo>
                  <a:lnTo>
                    <a:pt x="1433" y="1356"/>
                  </a:lnTo>
                  <a:lnTo>
                    <a:pt x="1425" y="1331"/>
                  </a:lnTo>
                  <a:lnTo>
                    <a:pt x="1412" y="1297"/>
                  </a:lnTo>
                  <a:lnTo>
                    <a:pt x="1405" y="1272"/>
                  </a:lnTo>
                  <a:lnTo>
                    <a:pt x="1398" y="1251"/>
                  </a:lnTo>
                  <a:lnTo>
                    <a:pt x="1392" y="1237"/>
                  </a:lnTo>
                  <a:lnTo>
                    <a:pt x="1383" y="1216"/>
                  </a:lnTo>
                  <a:lnTo>
                    <a:pt x="1378" y="1199"/>
                  </a:lnTo>
                  <a:lnTo>
                    <a:pt x="1375" y="1188"/>
                  </a:lnTo>
                  <a:lnTo>
                    <a:pt x="1366" y="1161"/>
                  </a:lnTo>
                  <a:lnTo>
                    <a:pt x="1358" y="1140"/>
                  </a:lnTo>
                  <a:lnTo>
                    <a:pt x="1350" y="1120"/>
                  </a:lnTo>
                  <a:lnTo>
                    <a:pt x="1342" y="1092"/>
                  </a:lnTo>
                  <a:lnTo>
                    <a:pt x="1337" y="1061"/>
                  </a:lnTo>
                  <a:lnTo>
                    <a:pt x="1332" y="1031"/>
                  </a:lnTo>
                  <a:lnTo>
                    <a:pt x="1327" y="1005"/>
                  </a:lnTo>
                  <a:lnTo>
                    <a:pt x="1322" y="981"/>
                  </a:lnTo>
                  <a:lnTo>
                    <a:pt x="1331" y="1004"/>
                  </a:lnTo>
                  <a:lnTo>
                    <a:pt x="1327" y="996"/>
                  </a:lnTo>
                  <a:lnTo>
                    <a:pt x="1339" y="1015"/>
                  </a:lnTo>
                  <a:lnTo>
                    <a:pt x="1334" y="1009"/>
                  </a:lnTo>
                  <a:cubicBezTo>
                    <a:pt x="1326" y="1000"/>
                    <a:pt x="1321" y="990"/>
                    <a:pt x="1317" y="980"/>
                  </a:cubicBezTo>
                  <a:lnTo>
                    <a:pt x="1311" y="964"/>
                  </a:lnTo>
                  <a:lnTo>
                    <a:pt x="1311" y="960"/>
                  </a:lnTo>
                  <a:lnTo>
                    <a:pt x="1300" y="937"/>
                  </a:lnTo>
                  <a:lnTo>
                    <a:pt x="1290" y="915"/>
                  </a:lnTo>
                  <a:lnTo>
                    <a:pt x="1279" y="890"/>
                  </a:lnTo>
                  <a:lnTo>
                    <a:pt x="1273" y="872"/>
                  </a:lnTo>
                  <a:lnTo>
                    <a:pt x="1263" y="852"/>
                  </a:lnTo>
                  <a:lnTo>
                    <a:pt x="1251" y="828"/>
                  </a:lnTo>
                  <a:lnTo>
                    <a:pt x="1246" y="817"/>
                  </a:lnTo>
                  <a:lnTo>
                    <a:pt x="1241" y="805"/>
                  </a:lnTo>
                  <a:cubicBezTo>
                    <a:pt x="1239" y="800"/>
                    <a:pt x="1237" y="795"/>
                    <a:pt x="1236" y="789"/>
                  </a:cubicBezTo>
                  <a:lnTo>
                    <a:pt x="1231" y="766"/>
                  </a:lnTo>
                  <a:lnTo>
                    <a:pt x="1226" y="743"/>
                  </a:lnTo>
                  <a:lnTo>
                    <a:pt x="1238" y="773"/>
                  </a:lnTo>
                  <a:lnTo>
                    <a:pt x="1241" y="776"/>
                  </a:lnTo>
                  <a:lnTo>
                    <a:pt x="1236" y="770"/>
                  </a:lnTo>
                  <a:cubicBezTo>
                    <a:pt x="1229" y="762"/>
                    <a:pt x="1224" y="753"/>
                    <a:pt x="1220" y="744"/>
                  </a:cubicBezTo>
                  <a:lnTo>
                    <a:pt x="1210" y="717"/>
                  </a:lnTo>
                  <a:lnTo>
                    <a:pt x="1201" y="693"/>
                  </a:lnTo>
                  <a:lnTo>
                    <a:pt x="1207" y="706"/>
                  </a:lnTo>
                  <a:lnTo>
                    <a:pt x="1197" y="688"/>
                  </a:lnTo>
                  <a:lnTo>
                    <a:pt x="1187" y="670"/>
                  </a:lnTo>
                  <a:lnTo>
                    <a:pt x="1252" y="718"/>
                  </a:lnTo>
                  <a:lnTo>
                    <a:pt x="1247" y="717"/>
                  </a:lnTo>
                  <a:cubicBezTo>
                    <a:pt x="1232" y="714"/>
                    <a:pt x="1217" y="707"/>
                    <a:pt x="1205" y="697"/>
                  </a:cubicBezTo>
                  <a:lnTo>
                    <a:pt x="1200" y="693"/>
                  </a:lnTo>
                  <a:cubicBezTo>
                    <a:pt x="1183" y="680"/>
                    <a:pt x="1172" y="661"/>
                    <a:pt x="1167" y="639"/>
                  </a:cubicBezTo>
                  <a:lnTo>
                    <a:pt x="1164" y="625"/>
                  </a:lnTo>
                  <a:lnTo>
                    <a:pt x="1163" y="619"/>
                  </a:lnTo>
                  <a:lnTo>
                    <a:pt x="1160" y="605"/>
                  </a:lnTo>
                  <a:lnTo>
                    <a:pt x="1158" y="596"/>
                  </a:lnTo>
                  <a:lnTo>
                    <a:pt x="1216" y="665"/>
                  </a:lnTo>
                  <a:lnTo>
                    <a:pt x="1211" y="663"/>
                  </a:lnTo>
                  <a:lnTo>
                    <a:pt x="1246" y="669"/>
                  </a:lnTo>
                  <a:lnTo>
                    <a:pt x="1241" y="669"/>
                  </a:lnTo>
                  <a:cubicBezTo>
                    <a:pt x="1224" y="669"/>
                    <a:pt x="1207" y="665"/>
                    <a:pt x="1192" y="656"/>
                  </a:cubicBezTo>
                  <a:lnTo>
                    <a:pt x="1182" y="650"/>
                  </a:lnTo>
                  <a:lnTo>
                    <a:pt x="1204" y="659"/>
                  </a:lnTo>
                  <a:lnTo>
                    <a:pt x="1194" y="656"/>
                  </a:lnTo>
                  <a:cubicBezTo>
                    <a:pt x="1176" y="651"/>
                    <a:pt x="1159" y="640"/>
                    <a:pt x="1147" y="625"/>
                  </a:cubicBezTo>
                  <a:lnTo>
                    <a:pt x="1145" y="621"/>
                  </a:lnTo>
                  <a:lnTo>
                    <a:pt x="1135" y="611"/>
                  </a:lnTo>
                  <a:lnTo>
                    <a:pt x="1202" y="639"/>
                  </a:lnTo>
                  <a:lnTo>
                    <a:pt x="1197" y="639"/>
                  </a:lnTo>
                  <a:cubicBezTo>
                    <a:pt x="1191" y="639"/>
                    <a:pt x="1185" y="639"/>
                    <a:pt x="1179" y="638"/>
                  </a:cubicBezTo>
                  <a:lnTo>
                    <a:pt x="1174" y="637"/>
                  </a:lnTo>
                  <a:cubicBezTo>
                    <a:pt x="1155" y="633"/>
                    <a:pt x="1138" y="624"/>
                    <a:pt x="1125" y="610"/>
                  </a:cubicBezTo>
                  <a:lnTo>
                    <a:pt x="1115" y="600"/>
                  </a:lnTo>
                  <a:cubicBezTo>
                    <a:pt x="1104" y="590"/>
                    <a:pt x="1096" y="577"/>
                    <a:pt x="1091" y="563"/>
                  </a:cubicBezTo>
                  <a:lnTo>
                    <a:pt x="1090" y="557"/>
                  </a:lnTo>
                  <a:lnTo>
                    <a:pt x="1085" y="545"/>
                  </a:lnTo>
                  <a:lnTo>
                    <a:pt x="1100" y="570"/>
                  </a:lnTo>
                  <a:lnTo>
                    <a:pt x="1095" y="564"/>
                  </a:lnTo>
                  <a:lnTo>
                    <a:pt x="1108" y="577"/>
                  </a:lnTo>
                  <a:lnTo>
                    <a:pt x="1103" y="573"/>
                  </a:lnTo>
                  <a:cubicBezTo>
                    <a:pt x="1095" y="567"/>
                    <a:pt x="1088" y="559"/>
                    <a:pt x="1082" y="549"/>
                  </a:cubicBezTo>
                  <a:lnTo>
                    <a:pt x="1072" y="533"/>
                  </a:lnTo>
                  <a:lnTo>
                    <a:pt x="1062" y="517"/>
                  </a:lnTo>
                  <a:lnTo>
                    <a:pt x="1072" y="531"/>
                  </a:lnTo>
                  <a:lnTo>
                    <a:pt x="1062" y="520"/>
                  </a:lnTo>
                  <a:cubicBezTo>
                    <a:pt x="1054" y="511"/>
                    <a:pt x="1048" y="500"/>
                    <a:pt x="1043" y="488"/>
                  </a:cubicBezTo>
                  <a:lnTo>
                    <a:pt x="1039" y="477"/>
                  </a:lnTo>
                  <a:lnTo>
                    <a:pt x="1046" y="491"/>
                  </a:lnTo>
                  <a:lnTo>
                    <a:pt x="1041" y="482"/>
                  </a:lnTo>
                  <a:lnTo>
                    <a:pt x="1143" y="530"/>
                  </a:lnTo>
                  <a:lnTo>
                    <a:pt x="1138" y="531"/>
                  </a:lnTo>
                  <a:lnTo>
                    <a:pt x="1169" y="519"/>
                  </a:lnTo>
                  <a:lnTo>
                    <a:pt x="1164" y="522"/>
                  </a:lnTo>
                  <a:cubicBezTo>
                    <a:pt x="1159" y="524"/>
                    <a:pt x="1155" y="527"/>
                    <a:pt x="1150" y="529"/>
                  </a:cubicBezTo>
                  <a:lnTo>
                    <a:pt x="1145" y="531"/>
                  </a:lnTo>
                  <a:cubicBezTo>
                    <a:pt x="1134" y="535"/>
                    <a:pt x="1122" y="537"/>
                    <a:pt x="1109" y="537"/>
                  </a:cubicBezTo>
                  <a:lnTo>
                    <a:pt x="1104" y="537"/>
                  </a:lnTo>
                  <a:cubicBezTo>
                    <a:pt x="1073" y="537"/>
                    <a:pt x="1044" y="522"/>
                    <a:pt x="1026" y="497"/>
                  </a:cubicBezTo>
                  <a:lnTo>
                    <a:pt x="1021" y="490"/>
                  </a:lnTo>
                  <a:lnTo>
                    <a:pt x="1016" y="483"/>
                  </a:lnTo>
                  <a:lnTo>
                    <a:pt x="1094" y="523"/>
                  </a:lnTo>
                  <a:lnTo>
                    <a:pt x="1090" y="523"/>
                  </a:lnTo>
                  <a:lnTo>
                    <a:pt x="1140" y="510"/>
                  </a:lnTo>
                  <a:lnTo>
                    <a:pt x="1135" y="513"/>
                  </a:lnTo>
                  <a:cubicBezTo>
                    <a:pt x="1128" y="517"/>
                    <a:pt x="1121" y="520"/>
                    <a:pt x="1113" y="522"/>
                  </a:cubicBezTo>
                  <a:lnTo>
                    <a:pt x="1103" y="525"/>
                  </a:lnTo>
                  <a:cubicBezTo>
                    <a:pt x="1085" y="531"/>
                    <a:pt x="1066" y="531"/>
                    <a:pt x="1048" y="525"/>
                  </a:cubicBezTo>
                  <a:lnTo>
                    <a:pt x="1038" y="522"/>
                  </a:lnTo>
                  <a:cubicBezTo>
                    <a:pt x="1020" y="517"/>
                    <a:pt x="1004" y="506"/>
                    <a:pt x="992" y="492"/>
                  </a:cubicBezTo>
                  <a:lnTo>
                    <a:pt x="993" y="492"/>
                  </a:lnTo>
                  <a:lnTo>
                    <a:pt x="988" y="487"/>
                  </a:lnTo>
                  <a:lnTo>
                    <a:pt x="1130" y="479"/>
                  </a:lnTo>
                  <a:lnTo>
                    <a:pt x="1125" y="486"/>
                  </a:lnTo>
                  <a:lnTo>
                    <a:pt x="1120" y="492"/>
                  </a:lnTo>
                  <a:cubicBezTo>
                    <a:pt x="1100" y="516"/>
                    <a:pt x="1069" y="529"/>
                    <a:pt x="1037" y="526"/>
                  </a:cubicBezTo>
                  <a:lnTo>
                    <a:pt x="1027" y="525"/>
                  </a:lnTo>
                  <a:cubicBezTo>
                    <a:pt x="996" y="522"/>
                    <a:pt x="968" y="504"/>
                    <a:pt x="953" y="476"/>
                  </a:cubicBezTo>
                  <a:lnTo>
                    <a:pt x="950" y="471"/>
                  </a:lnTo>
                  <a:lnTo>
                    <a:pt x="945" y="463"/>
                  </a:lnTo>
                  <a:lnTo>
                    <a:pt x="1062" y="502"/>
                  </a:lnTo>
                  <a:lnTo>
                    <a:pt x="1057" y="504"/>
                  </a:lnTo>
                  <a:lnTo>
                    <a:pt x="1052" y="506"/>
                  </a:lnTo>
                  <a:cubicBezTo>
                    <a:pt x="1010" y="522"/>
                    <a:pt x="962" y="507"/>
                    <a:pt x="937" y="470"/>
                  </a:cubicBezTo>
                  <a:lnTo>
                    <a:pt x="934" y="466"/>
                  </a:lnTo>
                  <a:lnTo>
                    <a:pt x="929" y="459"/>
                  </a:lnTo>
                  <a:lnTo>
                    <a:pt x="1026" y="498"/>
                  </a:lnTo>
                  <a:lnTo>
                    <a:pt x="1016" y="500"/>
                  </a:lnTo>
                  <a:lnTo>
                    <a:pt x="1065" y="473"/>
                  </a:lnTo>
                  <a:lnTo>
                    <a:pt x="1052" y="485"/>
                  </a:lnTo>
                  <a:lnTo>
                    <a:pt x="1047" y="489"/>
                  </a:lnTo>
                  <a:cubicBezTo>
                    <a:pt x="1025" y="507"/>
                    <a:pt x="996" y="514"/>
                    <a:pt x="969" y="509"/>
                  </a:cubicBezTo>
                  <a:lnTo>
                    <a:pt x="947" y="504"/>
                  </a:lnTo>
                  <a:lnTo>
                    <a:pt x="938" y="501"/>
                  </a:lnTo>
                  <a:lnTo>
                    <a:pt x="1011" y="495"/>
                  </a:lnTo>
                  <a:lnTo>
                    <a:pt x="1001" y="500"/>
                  </a:lnTo>
                  <a:cubicBezTo>
                    <a:pt x="994" y="504"/>
                    <a:pt x="986" y="507"/>
                    <a:pt x="977" y="509"/>
                  </a:cubicBezTo>
                  <a:lnTo>
                    <a:pt x="967" y="511"/>
                  </a:lnTo>
                  <a:cubicBezTo>
                    <a:pt x="944" y="515"/>
                    <a:pt x="920" y="511"/>
                    <a:pt x="899" y="499"/>
                  </a:cubicBezTo>
                  <a:lnTo>
                    <a:pt x="889" y="493"/>
                  </a:lnTo>
                  <a:lnTo>
                    <a:pt x="981" y="496"/>
                  </a:lnTo>
                  <a:lnTo>
                    <a:pt x="977" y="498"/>
                  </a:lnTo>
                  <a:cubicBezTo>
                    <a:pt x="964" y="505"/>
                    <a:pt x="949" y="508"/>
                    <a:pt x="934" y="508"/>
                  </a:cubicBezTo>
                  <a:lnTo>
                    <a:pt x="929" y="508"/>
                  </a:lnTo>
                  <a:cubicBezTo>
                    <a:pt x="895" y="508"/>
                    <a:pt x="862" y="490"/>
                    <a:pt x="846" y="459"/>
                  </a:cubicBezTo>
                  <a:lnTo>
                    <a:pt x="841" y="450"/>
                  </a:lnTo>
                  <a:lnTo>
                    <a:pt x="836" y="441"/>
                  </a:lnTo>
                  <a:lnTo>
                    <a:pt x="884" y="484"/>
                  </a:lnTo>
                  <a:lnTo>
                    <a:pt x="879" y="482"/>
                  </a:lnTo>
                  <a:lnTo>
                    <a:pt x="914" y="488"/>
                  </a:lnTo>
                  <a:lnTo>
                    <a:pt x="909" y="488"/>
                  </a:lnTo>
                  <a:lnTo>
                    <a:pt x="945" y="482"/>
                  </a:lnTo>
                  <a:lnTo>
                    <a:pt x="940" y="484"/>
                  </a:lnTo>
                  <a:cubicBezTo>
                    <a:pt x="935" y="486"/>
                    <a:pt x="929" y="487"/>
                    <a:pt x="923" y="489"/>
                  </a:cubicBezTo>
                  <a:lnTo>
                    <a:pt x="918" y="490"/>
                  </a:lnTo>
                  <a:cubicBezTo>
                    <a:pt x="874" y="498"/>
                    <a:pt x="830" y="476"/>
                    <a:pt x="812" y="434"/>
                  </a:cubicBezTo>
                  <a:lnTo>
                    <a:pt x="812" y="433"/>
                  </a:lnTo>
                  <a:lnTo>
                    <a:pt x="807" y="424"/>
                  </a:lnTo>
                  <a:lnTo>
                    <a:pt x="950" y="452"/>
                  </a:lnTo>
                  <a:lnTo>
                    <a:pt x="953" y="449"/>
                  </a:lnTo>
                  <a:lnTo>
                    <a:pt x="948" y="454"/>
                  </a:lnTo>
                  <a:cubicBezTo>
                    <a:pt x="921" y="482"/>
                    <a:pt x="880" y="490"/>
                    <a:pt x="845" y="476"/>
                  </a:cubicBezTo>
                  <a:lnTo>
                    <a:pt x="840" y="474"/>
                  </a:lnTo>
                  <a:cubicBezTo>
                    <a:pt x="835" y="472"/>
                    <a:pt x="830" y="469"/>
                    <a:pt x="826" y="467"/>
                  </a:cubicBezTo>
                  <a:lnTo>
                    <a:pt x="821" y="464"/>
                  </a:lnTo>
                  <a:lnTo>
                    <a:pt x="861" y="477"/>
                  </a:lnTo>
                  <a:lnTo>
                    <a:pt x="851" y="476"/>
                  </a:lnTo>
                  <a:cubicBezTo>
                    <a:pt x="823" y="473"/>
                    <a:pt x="798" y="459"/>
                    <a:pt x="782" y="436"/>
                  </a:cubicBezTo>
                  <a:lnTo>
                    <a:pt x="777" y="429"/>
                  </a:lnTo>
                  <a:lnTo>
                    <a:pt x="772" y="422"/>
                  </a:lnTo>
                  <a:lnTo>
                    <a:pt x="908" y="443"/>
                  </a:lnTo>
                  <a:lnTo>
                    <a:pt x="906" y="444"/>
                  </a:lnTo>
                  <a:lnTo>
                    <a:pt x="901" y="448"/>
                  </a:lnTo>
                  <a:cubicBezTo>
                    <a:pt x="887" y="460"/>
                    <a:pt x="869" y="467"/>
                    <a:pt x="851" y="469"/>
                  </a:cubicBezTo>
                  <a:lnTo>
                    <a:pt x="841" y="470"/>
                  </a:lnTo>
                  <a:cubicBezTo>
                    <a:pt x="835" y="471"/>
                    <a:pt x="828" y="471"/>
                    <a:pt x="822" y="470"/>
                  </a:cubicBezTo>
                  <a:lnTo>
                    <a:pt x="812" y="469"/>
                  </a:lnTo>
                  <a:cubicBezTo>
                    <a:pt x="793" y="467"/>
                    <a:pt x="776" y="460"/>
                    <a:pt x="761" y="448"/>
                  </a:cubicBezTo>
                  <a:lnTo>
                    <a:pt x="756" y="444"/>
                  </a:lnTo>
                  <a:lnTo>
                    <a:pt x="781" y="459"/>
                  </a:lnTo>
                  <a:lnTo>
                    <a:pt x="776" y="457"/>
                  </a:lnTo>
                  <a:lnTo>
                    <a:pt x="886" y="427"/>
                  </a:lnTo>
                  <a:lnTo>
                    <a:pt x="882" y="432"/>
                  </a:lnTo>
                  <a:cubicBezTo>
                    <a:pt x="878" y="438"/>
                    <a:pt x="873" y="443"/>
                    <a:pt x="867" y="447"/>
                  </a:cubicBezTo>
                  <a:lnTo>
                    <a:pt x="862" y="451"/>
                  </a:lnTo>
                  <a:cubicBezTo>
                    <a:pt x="842" y="468"/>
                    <a:pt x="815" y="475"/>
                    <a:pt x="789" y="472"/>
                  </a:cubicBezTo>
                  <a:cubicBezTo>
                    <a:pt x="763" y="468"/>
                    <a:pt x="740" y="454"/>
                    <a:pt x="724" y="432"/>
                  </a:cubicBezTo>
                  <a:lnTo>
                    <a:pt x="716" y="420"/>
                  </a:lnTo>
                  <a:lnTo>
                    <a:pt x="711" y="412"/>
                  </a:lnTo>
                  <a:lnTo>
                    <a:pt x="792" y="457"/>
                  </a:lnTo>
                  <a:lnTo>
                    <a:pt x="787" y="457"/>
                  </a:lnTo>
                  <a:lnTo>
                    <a:pt x="823" y="451"/>
                  </a:lnTo>
                  <a:lnTo>
                    <a:pt x="818" y="453"/>
                  </a:lnTo>
                  <a:cubicBezTo>
                    <a:pt x="810" y="456"/>
                    <a:pt x="801" y="458"/>
                    <a:pt x="792" y="459"/>
                  </a:cubicBezTo>
                  <a:lnTo>
                    <a:pt x="782" y="460"/>
                  </a:lnTo>
                  <a:cubicBezTo>
                    <a:pt x="772" y="461"/>
                    <a:pt x="762" y="460"/>
                    <a:pt x="752" y="458"/>
                  </a:cubicBezTo>
                  <a:lnTo>
                    <a:pt x="743" y="456"/>
                  </a:lnTo>
                  <a:lnTo>
                    <a:pt x="799" y="452"/>
                  </a:lnTo>
                  <a:lnTo>
                    <a:pt x="789" y="456"/>
                  </a:lnTo>
                  <a:cubicBezTo>
                    <a:pt x="772" y="463"/>
                    <a:pt x="753" y="464"/>
                    <a:pt x="735" y="461"/>
                  </a:cubicBezTo>
                  <a:lnTo>
                    <a:pt x="734" y="460"/>
                  </a:lnTo>
                  <a:lnTo>
                    <a:pt x="724" y="459"/>
                  </a:lnTo>
                  <a:lnTo>
                    <a:pt x="764" y="455"/>
                  </a:lnTo>
                  <a:lnTo>
                    <a:pt x="755" y="458"/>
                  </a:lnTo>
                  <a:lnTo>
                    <a:pt x="784" y="441"/>
                  </a:lnTo>
                  <a:lnTo>
                    <a:pt x="779" y="445"/>
                  </a:lnTo>
                  <a:cubicBezTo>
                    <a:pt x="772" y="451"/>
                    <a:pt x="764" y="456"/>
                    <a:pt x="755" y="460"/>
                  </a:cubicBezTo>
                  <a:lnTo>
                    <a:pt x="750" y="462"/>
                  </a:lnTo>
                  <a:cubicBezTo>
                    <a:pt x="722" y="473"/>
                    <a:pt x="691" y="470"/>
                    <a:pt x="665" y="455"/>
                  </a:cubicBezTo>
                  <a:lnTo>
                    <a:pt x="660" y="452"/>
                  </a:lnTo>
                  <a:cubicBezTo>
                    <a:pt x="653" y="448"/>
                    <a:pt x="647" y="443"/>
                    <a:pt x="642" y="437"/>
                  </a:cubicBezTo>
                  <a:lnTo>
                    <a:pt x="637" y="432"/>
                  </a:lnTo>
                  <a:lnTo>
                    <a:pt x="662" y="450"/>
                  </a:lnTo>
                  <a:lnTo>
                    <a:pt x="652" y="445"/>
                  </a:lnTo>
                  <a:cubicBezTo>
                    <a:pt x="642" y="441"/>
                    <a:pt x="634" y="435"/>
                    <a:pt x="627" y="427"/>
                  </a:cubicBezTo>
                  <a:lnTo>
                    <a:pt x="623" y="423"/>
                  </a:lnTo>
                  <a:lnTo>
                    <a:pt x="641" y="438"/>
                  </a:lnTo>
                  <a:lnTo>
                    <a:pt x="636" y="435"/>
                  </a:lnTo>
                  <a:lnTo>
                    <a:pt x="704" y="447"/>
                  </a:lnTo>
                  <a:lnTo>
                    <a:pt x="699" y="448"/>
                  </a:lnTo>
                  <a:lnTo>
                    <a:pt x="730" y="436"/>
                  </a:lnTo>
                  <a:lnTo>
                    <a:pt x="725" y="439"/>
                  </a:lnTo>
                  <a:cubicBezTo>
                    <a:pt x="718" y="443"/>
                    <a:pt x="711" y="446"/>
                    <a:pt x="703" y="448"/>
                  </a:cubicBezTo>
                  <a:lnTo>
                    <a:pt x="693" y="451"/>
                  </a:lnTo>
                  <a:lnTo>
                    <a:pt x="715" y="442"/>
                  </a:lnTo>
                  <a:lnTo>
                    <a:pt x="705" y="448"/>
                  </a:lnTo>
                  <a:cubicBezTo>
                    <a:pt x="671" y="468"/>
                    <a:pt x="629" y="466"/>
                    <a:pt x="598" y="442"/>
                  </a:cubicBezTo>
                  <a:lnTo>
                    <a:pt x="591" y="437"/>
                  </a:lnTo>
                  <a:lnTo>
                    <a:pt x="586" y="433"/>
                  </a:lnTo>
                  <a:lnTo>
                    <a:pt x="714" y="426"/>
                  </a:lnTo>
                  <a:lnTo>
                    <a:pt x="709" y="431"/>
                  </a:lnTo>
                  <a:lnTo>
                    <a:pt x="704" y="436"/>
                  </a:lnTo>
                  <a:cubicBezTo>
                    <a:pt x="689" y="452"/>
                    <a:pt x="668" y="462"/>
                    <a:pt x="646" y="464"/>
                  </a:cubicBezTo>
                  <a:lnTo>
                    <a:pt x="636" y="465"/>
                  </a:lnTo>
                  <a:lnTo>
                    <a:pt x="626" y="466"/>
                  </a:lnTo>
                  <a:cubicBezTo>
                    <a:pt x="619" y="467"/>
                    <a:pt x="613" y="467"/>
                    <a:pt x="606" y="466"/>
                  </a:cubicBezTo>
                  <a:lnTo>
                    <a:pt x="597" y="465"/>
                  </a:lnTo>
                  <a:lnTo>
                    <a:pt x="626" y="464"/>
                  </a:lnTo>
                  <a:lnTo>
                    <a:pt x="616" y="466"/>
                  </a:lnTo>
                  <a:lnTo>
                    <a:pt x="657" y="446"/>
                  </a:lnTo>
                  <a:lnTo>
                    <a:pt x="642" y="458"/>
                  </a:lnTo>
                  <a:lnTo>
                    <a:pt x="637" y="461"/>
                  </a:lnTo>
                  <a:cubicBezTo>
                    <a:pt x="616" y="473"/>
                    <a:pt x="592" y="477"/>
                    <a:pt x="569" y="473"/>
                  </a:cubicBezTo>
                  <a:lnTo>
                    <a:pt x="564" y="472"/>
                  </a:lnTo>
                  <a:lnTo>
                    <a:pt x="559" y="471"/>
                  </a:lnTo>
                  <a:lnTo>
                    <a:pt x="645" y="444"/>
                  </a:lnTo>
                  <a:lnTo>
                    <a:pt x="640" y="449"/>
                  </a:lnTo>
                  <a:lnTo>
                    <a:pt x="635" y="454"/>
                  </a:lnTo>
                  <a:cubicBezTo>
                    <a:pt x="612" y="478"/>
                    <a:pt x="577" y="488"/>
                    <a:pt x="544" y="480"/>
                  </a:cubicBezTo>
                  <a:lnTo>
                    <a:pt x="540" y="479"/>
                  </a:lnTo>
                  <a:cubicBezTo>
                    <a:pt x="531" y="476"/>
                    <a:pt x="522" y="473"/>
                    <a:pt x="514" y="468"/>
                  </a:cubicBezTo>
                  <a:lnTo>
                    <a:pt x="509" y="465"/>
                  </a:lnTo>
                  <a:lnTo>
                    <a:pt x="549" y="478"/>
                  </a:lnTo>
                  <a:lnTo>
                    <a:pt x="539" y="477"/>
                  </a:lnTo>
                  <a:lnTo>
                    <a:pt x="567" y="476"/>
                  </a:lnTo>
                  <a:lnTo>
                    <a:pt x="557" y="478"/>
                  </a:lnTo>
                  <a:cubicBezTo>
                    <a:pt x="551" y="479"/>
                    <a:pt x="545" y="479"/>
                    <a:pt x="538" y="479"/>
                  </a:cubicBezTo>
                  <a:lnTo>
                    <a:pt x="528" y="479"/>
                  </a:lnTo>
                  <a:lnTo>
                    <a:pt x="582" y="463"/>
                  </a:lnTo>
                  <a:lnTo>
                    <a:pt x="569" y="472"/>
                  </a:lnTo>
                  <a:lnTo>
                    <a:pt x="559" y="478"/>
                  </a:lnTo>
                  <a:cubicBezTo>
                    <a:pt x="521" y="500"/>
                    <a:pt x="473" y="494"/>
                    <a:pt x="442" y="463"/>
                  </a:cubicBezTo>
                  <a:lnTo>
                    <a:pt x="431" y="452"/>
                  </a:lnTo>
                  <a:lnTo>
                    <a:pt x="426" y="446"/>
                  </a:lnTo>
                  <a:lnTo>
                    <a:pt x="518" y="479"/>
                  </a:lnTo>
                  <a:lnTo>
                    <a:pt x="508" y="481"/>
                  </a:lnTo>
                  <a:cubicBezTo>
                    <a:pt x="502" y="482"/>
                    <a:pt x="496" y="482"/>
                    <a:pt x="489" y="482"/>
                  </a:cubicBezTo>
                  <a:lnTo>
                    <a:pt x="480" y="482"/>
                  </a:lnTo>
                  <a:lnTo>
                    <a:pt x="516" y="476"/>
                  </a:lnTo>
                  <a:lnTo>
                    <a:pt x="506" y="480"/>
                  </a:lnTo>
                  <a:cubicBezTo>
                    <a:pt x="481" y="490"/>
                    <a:pt x="452" y="489"/>
                    <a:pt x="428" y="476"/>
                  </a:cubicBezTo>
                  <a:lnTo>
                    <a:pt x="418" y="471"/>
                  </a:lnTo>
                  <a:lnTo>
                    <a:pt x="451" y="481"/>
                  </a:lnTo>
                  <a:lnTo>
                    <a:pt x="441" y="480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87" y="475"/>
                  </a:lnTo>
                  <a:cubicBezTo>
                    <a:pt x="478" y="481"/>
                    <a:pt x="469" y="485"/>
                    <a:pt x="459" y="488"/>
                  </a:cubicBezTo>
                  <a:lnTo>
                    <a:pt x="449" y="491"/>
                  </a:lnTo>
                  <a:lnTo>
                    <a:pt x="471" y="482"/>
                  </a:lnTo>
                  <a:lnTo>
                    <a:pt x="461" y="488"/>
                  </a:lnTo>
                  <a:lnTo>
                    <a:pt x="497" y="448"/>
                  </a:lnTo>
                  <a:lnTo>
                    <a:pt x="493" y="456"/>
                  </a:lnTo>
                  <a:cubicBezTo>
                    <a:pt x="490" y="463"/>
                    <a:pt x="486" y="469"/>
                    <a:pt x="481" y="475"/>
                  </a:cubicBezTo>
                  <a:lnTo>
                    <a:pt x="476" y="481"/>
                  </a:lnTo>
                  <a:cubicBezTo>
                    <a:pt x="457" y="504"/>
                    <a:pt x="429" y="517"/>
                    <a:pt x="399" y="515"/>
                  </a:cubicBezTo>
                  <a:cubicBezTo>
                    <a:pt x="369" y="514"/>
                    <a:pt x="342" y="499"/>
                    <a:pt x="324" y="475"/>
                  </a:cubicBezTo>
                  <a:lnTo>
                    <a:pt x="319" y="468"/>
                  </a:lnTo>
                  <a:lnTo>
                    <a:pt x="314" y="461"/>
                  </a:lnTo>
                  <a:lnTo>
                    <a:pt x="460" y="473"/>
                  </a:lnTo>
                  <a:lnTo>
                    <a:pt x="461" y="472"/>
                  </a:lnTo>
                  <a:lnTo>
                    <a:pt x="456" y="478"/>
                  </a:lnTo>
                  <a:cubicBezTo>
                    <a:pt x="430" y="510"/>
                    <a:pt x="385" y="521"/>
                    <a:pt x="347" y="506"/>
                  </a:cubicBezTo>
                  <a:lnTo>
                    <a:pt x="342" y="504"/>
                  </a:lnTo>
                  <a:cubicBezTo>
                    <a:pt x="333" y="500"/>
                    <a:pt x="325" y="495"/>
                    <a:pt x="317" y="489"/>
                  </a:cubicBezTo>
                  <a:lnTo>
                    <a:pt x="312" y="485"/>
                  </a:lnTo>
                  <a:lnTo>
                    <a:pt x="352" y="504"/>
                  </a:lnTo>
                  <a:lnTo>
                    <a:pt x="354" y="504"/>
                  </a:lnTo>
                  <a:lnTo>
                    <a:pt x="344" y="503"/>
                  </a:lnTo>
                  <a:cubicBezTo>
                    <a:pt x="332" y="502"/>
                    <a:pt x="321" y="499"/>
                    <a:pt x="311" y="493"/>
                  </a:cubicBezTo>
                  <a:lnTo>
                    <a:pt x="301" y="488"/>
                  </a:lnTo>
                  <a:lnTo>
                    <a:pt x="371" y="494"/>
                  </a:lnTo>
                  <a:lnTo>
                    <a:pt x="361" y="497"/>
                  </a:lnTo>
                  <a:cubicBezTo>
                    <a:pt x="339" y="504"/>
                    <a:pt x="315" y="503"/>
                    <a:pt x="294" y="493"/>
                  </a:cubicBezTo>
                  <a:lnTo>
                    <a:pt x="285" y="489"/>
                  </a:lnTo>
                  <a:lnTo>
                    <a:pt x="306" y="496"/>
                  </a:lnTo>
                  <a:lnTo>
                    <a:pt x="296" y="494"/>
                  </a:lnTo>
                  <a:cubicBezTo>
                    <a:pt x="283" y="491"/>
                    <a:pt x="270" y="486"/>
                    <a:pt x="259" y="478"/>
                  </a:cubicBezTo>
                  <a:lnTo>
                    <a:pt x="249" y="471"/>
                  </a:lnTo>
                  <a:lnTo>
                    <a:pt x="286" y="487"/>
                  </a:lnTo>
                  <a:lnTo>
                    <a:pt x="267" y="482"/>
                  </a:lnTo>
                  <a:lnTo>
                    <a:pt x="257" y="479"/>
                  </a:lnTo>
                  <a:cubicBezTo>
                    <a:pt x="243" y="475"/>
                    <a:pt x="231" y="469"/>
                    <a:pt x="221" y="459"/>
                  </a:cubicBezTo>
                  <a:lnTo>
                    <a:pt x="212" y="451"/>
                  </a:lnTo>
                  <a:cubicBezTo>
                    <a:pt x="204" y="444"/>
                    <a:pt x="197" y="436"/>
                    <a:pt x="192" y="426"/>
                  </a:cubicBezTo>
                  <a:lnTo>
                    <a:pt x="187" y="417"/>
                  </a:lnTo>
                  <a:lnTo>
                    <a:pt x="186" y="415"/>
                  </a:lnTo>
                  <a:lnTo>
                    <a:pt x="176" y="400"/>
                  </a:lnTo>
                  <a:lnTo>
                    <a:pt x="200" y="425"/>
                  </a:lnTo>
                  <a:lnTo>
                    <a:pt x="190" y="418"/>
                  </a:lnTo>
                  <a:cubicBezTo>
                    <a:pt x="177" y="409"/>
                    <a:pt x="167" y="397"/>
                    <a:pt x="160" y="382"/>
                  </a:cubicBezTo>
                  <a:lnTo>
                    <a:pt x="158" y="378"/>
                  </a:lnTo>
                  <a:lnTo>
                    <a:pt x="153" y="369"/>
                  </a:lnTo>
                  <a:lnTo>
                    <a:pt x="187" y="405"/>
                  </a:lnTo>
                  <a:lnTo>
                    <a:pt x="171" y="394"/>
                  </a:lnTo>
                  <a:lnTo>
                    <a:pt x="166" y="390"/>
                  </a:lnTo>
                  <a:cubicBezTo>
                    <a:pt x="153" y="379"/>
                    <a:pt x="142" y="365"/>
                    <a:pt x="136" y="348"/>
                  </a:cubicBezTo>
                  <a:lnTo>
                    <a:pt x="133" y="338"/>
                  </a:lnTo>
                  <a:lnTo>
                    <a:pt x="128" y="326"/>
                  </a:lnTo>
                  <a:lnTo>
                    <a:pt x="198" y="384"/>
                  </a:lnTo>
                  <a:lnTo>
                    <a:pt x="193" y="383"/>
                  </a:lnTo>
                  <a:lnTo>
                    <a:pt x="211" y="384"/>
                  </a:lnTo>
                  <a:lnTo>
                    <a:pt x="206" y="384"/>
                  </a:lnTo>
                  <a:cubicBezTo>
                    <a:pt x="167" y="384"/>
                    <a:pt x="132" y="361"/>
                    <a:pt x="117" y="324"/>
                  </a:cubicBezTo>
                  <a:lnTo>
                    <a:pt x="115" y="318"/>
                  </a:lnTo>
                  <a:lnTo>
                    <a:pt x="110" y="307"/>
                  </a:lnTo>
                  <a:lnTo>
                    <a:pt x="119" y="323"/>
                  </a:lnTo>
                  <a:lnTo>
                    <a:pt x="111" y="311"/>
                  </a:lnTo>
                  <a:lnTo>
                    <a:pt x="106" y="303"/>
                  </a:lnTo>
                  <a:cubicBezTo>
                    <a:pt x="101" y="296"/>
                    <a:pt x="97" y="287"/>
                    <a:pt x="95" y="278"/>
                  </a:cubicBezTo>
                  <a:lnTo>
                    <a:pt x="90" y="260"/>
                  </a:lnTo>
                  <a:lnTo>
                    <a:pt x="85" y="242"/>
                  </a:lnTo>
                  <a:lnTo>
                    <a:pt x="110" y="284"/>
                  </a:lnTo>
                  <a:lnTo>
                    <a:pt x="105" y="279"/>
                  </a:lnTo>
                  <a:lnTo>
                    <a:pt x="100" y="274"/>
                  </a:lnTo>
                  <a:cubicBezTo>
                    <a:pt x="90" y="264"/>
                    <a:pt x="82" y="252"/>
                    <a:pt x="77" y="239"/>
                  </a:cubicBezTo>
                  <a:lnTo>
                    <a:pt x="75" y="232"/>
                  </a:lnTo>
                  <a:lnTo>
                    <a:pt x="70" y="220"/>
                  </a:lnTo>
                  <a:lnTo>
                    <a:pt x="98" y="258"/>
                  </a:lnTo>
                  <a:lnTo>
                    <a:pt x="93" y="254"/>
                  </a:lnTo>
                  <a:lnTo>
                    <a:pt x="88" y="250"/>
                  </a:lnTo>
                  <a:cubicBezTo>
                    <a:pt x="79" y="243"/>
                    <a:pt x="71" y="233"/>
                    <a:pt x="65" y="222"/>
                  </a:cubicBezTo>
                  <a:lnTo>
                    <a:pt x="58" y="209"/>
                  </a:lnTo>
                  <a:lnTo>
                    <a:pt x="53" y="199"/>
                  </a:lnTo>
                  <a:lnTo>
                    <a:pt x="71" y="224"/>
                  </a:lnTo>
                  <a:lnTo>
                    <a:pt x="61" y="214"/>
                  </a:lnTo>
                  <a:cubicBezTo>
                    <a:pt x="53" y="207"/>
                    <a:pt x="47" y="199"/>
                    <a:pt x="43" y="189"/>
                  </a:cubicBezTo>
                  <a:lnTo>
                    <a:pt x="34" y="171"/>
                  </a:lnTo>
                  <a:lnTo>
                    <a:pt x="31" y="165"/>
                  </a:lnTo>
                  <a:lnTo>
                    <a:pt x="26" y="156"/>
                  </a:lnTo>
                  <a:cubicBezTo>
                    <a:pt x="0" y="110"/>
                    <a:pt x="16" y="51"/>
                    <a:pt x="63" y="26"/>
                  </a:cubicBezTo>
                  <a:cubicBezTo>
                    <a:pt x="109" y="0"/>
                    <a:pt x="168" y="16"/>
                    <a:pt x="193" y="63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1"/>
            <p:cNvSpPr>
              <a:spLocks/>
            </p:cNvSpPr>
            <p:nvPr/>
          </p:nvSpPr>
          <p:spPr bwMode="auto">
            <a:xfrm>
              <a:off x="2060576" y="3382963"/>
              <a:ext cx="2533650" cy="1031875"/>
            </a:xfrm>
            <a:custGeom>
              <a:avLst/>
              <a:gdLst>
                <a:gd name="T0" fmla="*/ 714 w 1596"/>
                <a:gd name="T1" fmla="*/ 324 h 650"/>
                <a:gd name="T2" fmla="*/ 861 w 1596"/>
                <a:gd name="T3" fmla="*/ 324 h 650"/>
                <a:gd name="T4" fmla="*/ 0 w 1596"/>
                <a:gd name="T5" fmla="*/ 0 h 650"/>
                <a:gd name="T6" fmla="*/ 1081 w 1596"/>
                <a:gd name="T7" fmla="*/ 324 h 650"/>
                <a:gd name="T8" fmla="*/ 1596 w 1596"/>
                <a:gd name="T9" fmla="*/ 324 h 650"/>
                <a:gd name="T10" fmla="*/ 1596 w 1596"/>
                <a:gd name="T11" fmla="*/ 379 h 650"/>
                <a:gd name="T12" fmla="*/ 1596 w 1596"/>
                <a:gd name="T13" fmla="*/ 379 h 650"/>
                <a:gd name="T14" fmla="*/ 1596 w 1596"/>
                <a:gd name="T15" fmla="*/ 460 h 650"/>
                <a:gd name="T16" fmla="*/ 1596 w 1596"/>
                <a:gd name="T17" fmla="*/ 650 h 650"/>
                <a:gd name="T18" fmla="*/ 1081 w 1596"/>
                <a:gd name="T19" fmla="*/ 650 h 650"/>
                <a:gd name="T20" fmla="*/ 861 w 1596"/>
                <a:gd name="T21" fmla="*/ 650 h 650"/>
                <a:gd name="T22" fmla="*/ 861 w 1596"/>
                <a:gd name="T23" fmla="*/ 650 h 650"/>
                <a:gd name="T24" fmla="*/ 714 w 1596"/>
                <a:gd name="T25" fmla="*/ 650 h 650"/>
                <a:gd name="T26" fmla="*/ 714 w 1596"/>
                <a:gd name="T27" fmla="*/ 460 h 650"/>
                <a:gd name="T28" fmla="*/ 714 w 1596"/>
                <a:gd name="T29" fmla="*/ 379 h 650"/>
                <a:gd name="T30" fmla="*/ 714 w 1596"/>
                <a:gd name="T31" fmla="*/ 379 h 650"/>
                <a:gd name="T32" fmla="*/ 714 w 1596"/>
                <a:gd name="T33" fmla="*/ 324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96" h="650">
                  <a:moveTo>
                    <a:pt x="714" y="324"/>
                  </a:moveTo>
                  <a:lnTo>
                    <a:pt x="861" y="324"/>
                  </a:lnTo>
                  <a:lnTo>
                    <a:pt x="0" y="0"/>
                  </a:lnTo>
                  <a:lnTo>
                    <a:pt x="1081" y="324"/>
                  </a:lnTo>
                  <a:lnTo>
                    <a:pt x="1596" y="324"/>
                  </a:lnTo>
                  <a:lnTo>
                    <a:pt x="1596" y="379"/>
                  </a:lnTo>
                  <a:lnTo>
                    <a:pt x="1596" y="379"/>
                  </a:lnTo>
                  <a:lnTo>
                    <a:pt x="1596" y="460"/>
                  </a:lnTo>
                  <a:lnTo>
                    <a:pt x="1596" y="650"/>
                  </a:lnTo>
                  <a:lnTo>
                    <a:pt x="1081" y="650"/>
                  </a:lnTo>
                  <a:lnTo>
                    <a:pt x="861" y="650"/>
                  </a:lnTo>
                  <a:lnTo>
                    <a:pt x="861" y="650"/>
                  </a:lnTo>
                  <a:lnTo>
                    <a:pt x="714" y="650"/>
                  </a:lnTo>
                  <a:lnTo>
                    <a:pt x="714" y="460"/>
                  </a:lnTo>
                  <a:lnTo>
                    <a:pt x="714" y="379"/>
                  </a:lnTo>
                  <a:lnTo>
                    <a:pt x="714" y="379"/>
                  </a:lnTo>
                  <a:lnTo>
                    <a:pt x="714" y="324"/>
                  </a:lnTo>
                  <a:close/>
                </a:path>
              </a:pathLst>
            </a:custGeom>
            <a:noFill/>
            <a:ln w="15875" cap="flat">
              <a:solidFill>
                <a:srgbClr val="BF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62"/>
            <p:cNvSpPr>
              <a:spLocks noChangeArrowheads="1"/>
            </p:cNvSpPr>
            <p:nvPr/>
          </p:nvSpPr>
          <p:spPr bwMode="auto">
            <a:xfrm>
              <a:off x="3287713" y="3975101"/>
              <a:ext cx="52546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0.0027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5" name="Rectangle 63"/>
            <p:cNvSpPr>
              <a:spLocks noChangeArrowheads="1"/>
            </p:cNvSpPr>
            <p:nvPr/>
          </p:nvSpPr>
          <p:spPr bwMode="auto">
            <a:xfrm>
              <a:off x="3776663" y="3975101"/>
              <a:ext cx="85090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(mm/mm),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6" name="Rectangle 64"/>
            <p:cNvSpPr>
              <a:spLocks noChangeArrowheads="1"/>
            </p:cNvSpPr>
            <p:nvPr/>
          </p:nvSpPr>
          <p:spPr bwMode="auto">
            <a:xfrm>
              <a:off x="3468688" y="4162426"/>
              <a:ext cx="44291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14.80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7" name="Rectangle 65"/>
            <p:cNvSpPr>
              <a:spLocks noChangeArrowheads="1"/>
            </p:cNvSpPr>
            <p:nvPr/>
          </p:nvSpPr>
          <p:spPr bwMode="auto">
            <a:xfrm>
              <a:off x="3876676" y="4162426"/>
              <a:ext cx="52070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(MPa)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Freeform 82"/>
            <p:cNvSpPr>
              <a:spLocks/>
            </p:cNvSpPr>
            <p:nvPr/>
          </p:nvSpPr>
          <p:spPr bwMode="auto">
            <a:xfrm>
              <a:off x="3973513" y="2673351"/>
              <a:ext cx="420688" cy="30163"/>
            </a:xfrm>
            <a:custGeom>
              <a:avLst/>
              <a:gdLst>
                <a:gd name="T0" fmla="*/ 96 w 2752"/>
                <a:gd name="T1" fmla="*/ 0 h 192"/>
                <a:gd name="T2" fmla="*/ 2656 w 2752"/>
                <a:gd name="T3" fmla="*/ 0 h 192"/>
                <a:gd name="T4" fmla="*/ 2752 w 2752"/>
                <a:gd name="T5" fmla="*/ 96 h 192"/>
                <a:gd name="T6" fmla="*/ 2656 w 2752"/>
                <a:gd name="T7" fmla="*/ 192 h 192"/>
                <a:gd name="T8" fmla="*/ 96 w 2752"/>
                <a:gd name="T9" fmla="*/ 192 h 192"/>
                <a:gd name="T10" fmla="*/ 0 w 2752"/>
                <a:gd name="T11" fmla="*/ 96 h 192"/>
                <a:gd name="T12" fmla="*/ 96 w 2752"/>
                <a:gd name="T1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2" h="192">
                  <a:moveTo>
                    <a:pt x="96" y="0"/>
                  </a:moveTo>
                  <a:lnTo>
                    <a:pt x="2656" y="0"/>
                  </a:lnTo>
                  <a:cubicBezTo>
                    <a:pt x="2709" y="0"/>
                    <a:pt x="2752" y="43"/>
                    <a:pt x="2752" y="96"/>
                  </a:cubicBezTo>
                  <a:cubicBezTo>
                    <a:pt x="2752" y="149"/>
                    <a:pt x="2709" y="192"/>
                    <a:pt x="2656" y="192"/>
                  </a:cubicBezTo>
                  <a:lnTo>
                    <a:pt x="96" y="192"/>
                  </a:ln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lose/>
                </a:path>
              </a:pathLst>
            </a:custGeom>
            <a:solidFill>
              <a:srgbClr val="FF0000"/>
            </a:solidFill>
            <a:ln w="3175" cap="flat">
              <a:solidFill>
                <a:srgbClr val="FF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83"/>
            <p:cNvSpPr>
              <a:spLocks noChangeArrowheads="1"/>
            </p:cNvSpPr>
            <p:nvPr/>
          </p:nvSpPr>
          <p:spPr bwMode="auto">
            <a:xfrm>
              <a:off x="4421188" y="2565401"/>
              <a:ext cx="158115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L1 - without steel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" name="Rectangle 84"/>
            <p:cNvSpPr>
              <a:spLocks noChangeArrowheads="1"/>
            </p:cNvSpPr>
            <p:nvPr/>
          </p:nvSpPr>
          <p:spPr bwMode="auto">
            <a:xfrm>
              <a:off x="4421188" y="2801938"/>
              <a:ext cx="1162050" cy="2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contribution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025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Predicting the strength gain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612880" cy="577850"/>
          </a:xfrm>
        </p:spPr>
        <p:txBody>
          <a:bodyPr/>
          <a:lstStyle/>
          <a:p>
            <a:r>
              <a:rPr lang="en-US" i="1" dirty="0"/>
              <a:t>Comparing the theoretical predictions to the experimental data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14</a:t>
            </a:fld>
            <a:endParaRPr lang="en-CA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3267815"/>
              </p:ext>
            </p:extLst>
          </p:nvPr>
        </p:nvGraphicFramePr>
        <p:xfrm>
          <a:off x="1632753" y="2335678"/>
          <a:ext cx="9261774" cy="2194560"/>
        </p:xfrm>
        <a:graphic>
          <a:graphicData uri="http://schemas.openxmlformats.org/drawingml/2006/table">
            <a:tbl>
              <a:tblPr firstRow="1" firstCol="1" bandRow="1">
                <a:tableStyleId>{21E4AEA4-8DFA-4A89-87EB-49C32662AFE0}</a:tableStyleId>
              </a:tblPr>
              <a:tblGrid>
                <a:gridCol w="1883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67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748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56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Column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Experimental value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 (MPa)  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CNR-DT 200 R1/2013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prediction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(MPa)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Absolute error (%)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L1-e0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effectLst/>
                        </a:rPr>
                        <a:t>14.80</a:t>
                      </a: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>
                          <a:effectLst/>
                        </a:rPr>
                        <a:t>14.51</a:t>
                      </a: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>
                          <a:effectLst/>
                        </a:rPr>
                        <a:t>1.9</a:t>
                      </a: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2400" cap="all" dirty="0">
                          <a:solidFill>
                            <a:schemeClr val="tx1"/>
                          </a:solidFill>
                          <a:effectLst/>
                        </a:rPr>
                        <a:t>L2-</a:t>
                      </a:r>
                      <a:r>
                        <a:rPr lang="en-GB" sz="2400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en-GB" sz="2400" cap="all" dirty="0">
                          <a:solidFill>
                            <a:schemeClr val="tx1"/>
                          </a:solidFill>
                          <a:effectLst/>
                        </a:rPr>
                        <a:t>0</a:t>
                      </a:r>
                      <a:endParaRPr lang="en-US" sz="24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>
                          <a:effectLst/>
                        </a:rPr>
                        <a:t>15.75</a:t>
                      </a: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>
                          <a:effectLst/>
                        </a:rPr>
                        <a:t>15.99</a:t>
                      </a: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effectLst/>
                        </a:rPr>
                        <a:t>1.5</a:t>
                      </a: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57704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3"/>
          <p:cNvSpPr>
            <a:spLocks noChangeAspect="1" noChangeArrowheads="1" noTextEdit="1"/>
          </p:cNvSpPr>
          <p:nvPr/>
        </p:nvSpPr>
        <p:spPr bwMode="auto">
          <a:xfrm>
            <a:off x="3425825" y="1359167"/>
            <a:ext cx="4748213" cy="382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4108450" y="1579830"/>
            <a:ext cx="3792538" cy="2995613"/>
          </a:xfrm>
          <a:prstGeom prst="rect">
            <a:avLst/>
          </a:prstGeom>
          <a:noFill/>
          <a:ln w="11113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8"/>
          <p:cNvSpPr>
            <a:spLocks noChangeShapeType="1"/>
          </p:cNvSpPr>
          <p:nvPr/>
        </p:nvSpPr>
        <p:spPr bwMode="auto">
          <a:xfrm>
            <a:off x="4046538" y="4573855"/>
            <a:ext cx="120650" cy="0"/>
          </a:xfrm>
          <a:prstGeom prst="line">
            <a:avLst/>
          </a:prstGeom>
          <a:noFill/>
          <a:ln w="254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4"/>
          <p:cNvSpPr>
            <a:spLocks noChangeShapeType="1"/>
          </p:cNvSpPr>
          <p:nvPr/>
        </p:nvSpPr>
        <p:spPr bwMode="auto">
          <a:xfrm>
            <a:off x="4106863" y="4513530"/>
            <a:ext cx="0" cy="122238"/>
          </a:xfrm>
          <a:prstGeom prst="line">
            <a:avLst/>
          </a:prstGeom>
          <a:noFill/>
          <a:ln w="254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4071938" y="3791217"/>
            <a:ext cx="73025" cy="71438"/>
          </a:xfrm>
          <a:custGeom>
            <a:avLst/>
            <a:gdLst>
              <a:gd name="T0" fmla="*/ 46 w 46"/>
              <a:gd name="T1" fmla="*/ 22 h 45"/>
              <a:gd name="T2" fmla="*/ 45 w 46"/>
              <a:gd name="T3" fmla="*/ 27 h 45"/>
              <a:gd name="T4" fmla="*/ 44 w 46"/>
              <a:gd name="T5" fmla="*/ 31 h 45"/>
              <a:gd name="T6" fmla="*/ 41 w 46"/>
              <a:gd name="T7" fmla="*/ 35 h 45"/>
              <a:gd name="T8" fmla="*/ 38 w 46"/>
              <a:gd name="T9" fmla="*/ 38 h 45"/>
              <a:gd name="T10" fmla="*/ 35 w 46"/>
              <a:gd name="T11" fmla="*/ 42 h 45"/>
              <a:gd name="T12" fmla="*/ 32 w 46"/>
              <a:gd name="T13" fmla="*/ 44 h 45"/>
              <a:gd name="T14" fmla="*/ 27 w 46"/>
              <a:gd name="T15" fmla="*/ 45 h 45"/>
              <a:gd name="T16" fmla="*/ 23 w 46"/>
              <a:gd name="T17" fmla="*/ 45 h 45"/>
              <a:gd name="T18" fmla="*/ 17 w 46"/>
              <a:gd name="T19" fmla="*/ 45 h 45"/>
              <a:gd name="T20" fmla="*/ 14 w 46"/>
              <a:gd name="T21" fmla="*/ 44 h 45"/>
              <a:gd name="T22" fmla="*/ 10 w 46"/>
              <a:gd name="T23" fmla="*/ 42 h 45"/>
              <a:gd name="T24" fmla="*/ 6 w 46"/>
              <a:gd name="T25" fmla="*/ 38 h 45"/>
              <a:gd name="T26" fmla="*/ 3 w 46"/>
              <a:gd name="T27" fmla="*/ 35 h 45"/>
              <a:gd name="T28" fmla="*/ 2 w 46"/>
              <a:gd name="T29" fmla="*/ 31 h 45"/>
              <a:gd name="T30" fmla="*/ 0 w 46"/>
              <a:gd name="T31" fmla="*/ 27 h 45"/>
              <a:gd name="T32" fmla="*/ 0 w 46"/>
              <a:gd name="T33" fmla="*/ 22 h 45"/>
              <a:gd name="T34" fmla="*/ 0 w 46"/>
              <a:gd name="T35" fmla="*/ 17 h 45"/>
              <a:gd name="T36" fmla="*/ 2 w 46"/>
              <a:gd name="T37" fmla="*/ 13 h 45"/>
              <a:gd name="T38" fmla="*/ 3 w 46"/>
              <a:gd name="T39" fmla="*/ 10 h 45"/>
              <a:gd name="T40" fmla="*/ 6 w 46"/>
              <a:gd name="T41" fmla="*/ 6 h 45"/>
              <a:gd name="T42" fmla="*/ 10 w 46"/>
              <a:gd name="T43" fmla="*/ 3 h 45"/>
              <a:gd name="T44" fmla="*/ 14 w 46"/>
              <a:gd name="T45" fmla="*/ 1 h 45"/>
              <a:gd name="T46" fmla="*/ 17 w 46"/>
              <a:gd name="T47" fmla="*/ 0 h 45"/>
              <a:gd name="T48" fmla="*/ 23 w 46"/>
              <a:gd name="T49" fmla="*/ 0 h 45"/>
              <a:gd name="T50" fmla="*/ 27 w 46"/>
              <a:gd name="T51" fmla="*/ 0 h 45"/>
              <a:gd name="T52" fmla="*/ 32 w 46"/>
              <a:gd name="T53" fmla="*/ 1 h 45"/>
              <a:gd name="T54" fmla="*/ 35 w 46"/>
              <a:gd name="T55" fmla="*/ 3 h 45"/>
              <a:gd name="T56" fmla="*/ 38 w 46"/>
              <a:gd name="T57" fmla="*/ 6 h 45"/>
              <a:gd name="T58" fmla="*/ 41 w 46"/>
              <a:gd name="T59" fmla="*/ 10 h 45"/>
              <a:gd name="T60" fmla="*/ 44 w 46"/>
              <a:gd name="T61" fmla="*/ 13 h 45"/>
              <a:gd name="T62" fmla="*/ 45 w 46"/>
              <a:gd name="T63" fmla="*/ 17 h 45"/>
              <a:gd name="T64" fmla="*/ 46 w 46"/>
              <a:gd name="T65" fmla="*/ 2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6" h="45">
                <a:moveTo>
                  <a:pt x="46" y="22"/>
                </a:moveTo>
                <a:lnTo>
                  <a:pt x="45" y="27"/>
                </a:lnTo>
                <a:lnTo>
                  <a:pt x="44" y="31"/>
                </a:lnTo>
                <a:lnTo>
                  <a:pt x="41" y="35"/>
                </a:lnTo>
                <a:lnTo>
                  <a:pt x="38" y="38"/>
                </a:lnTo>
                <a:lnTo>
                  <a:pt x="35" y="42"/>
                </a:lnTo>
                <a:lnTo>
                  <a:pt x="32" y="44"/>
                </a:lnTo>
                <a:lnTo>
                  <a:pt x="27" y="45"/>
                </a:lnTo>
                <a:lnTo>
                  <a:pt x="23" y="45"/>
                </a:lnTo>
                <a:lnTo>
                  <a:pt x="17" y="45"/>
                </a:lnTo>
                <a:lnTo>
                  <a:pt x="14" y="44"/>
                </a:lnTo>
                <a:lnTo>
                  <a:pt x="10" y="42"/>
                </a:lnTo>
                <a:lnTo>
                  <a:pt x="6" y="38"/>
                </a:lnTo>
                <a:lnTo>
                  <a:pt x="3" y="35"/>
                </a:lnTo>
                <a:lnTo>
                  <a:pt x="2" y="31"/>
                </a:lnTo>
                <a:lnTo>
                  <a:pt x="0" y="27"/>
                </a:lnTo>
                <a:lnTo>
                  <a:pt x="0" y="22"/>
                </a:lnTo>
                <a:lnTo>
                  <a:pt x="0" y="17"/>
                </a:lnTo>
                <a:lnTo>
                  <a:pt x="2" y="13"/>
                </a:lnTo>
                <a:lnTo>
                  <a:pt x="3" y="10"/>
                </a:lnTo>
                <a:lnTo>
                  <a:pt x="6" y="6"/>
                </a:lnTo>
                <a:lnTo>
                  <a:pt x="10" y="3"/>
                </a:lnTo>
                <a:lnTo>
                  <a:pt x="14" y="1"/>
                </a:lnTo>
                <a:lnTo>
                  <a:pt x="17" y="0"/>
                </a:lnTo>
                <a:lnTo>
                  <a:pt x="23" y="0"/>
                </a:lnTo>
                <a:lnTo>
                  <a:pt x="27" y="0"/>
                </a:lnTo>
                <a:lnTo>
                  <a:pt x="32" y="1"/>
                </a:lnTo>
                <a:lnTo>
                  <a:pt x="35" y="3"/>
                </a:lnTo>
                <a:lnTo>
                  <a:pt x="38" y="6"/>
                </a:lnTo>
                <a:lnTo>
                  <a:pt x="41" y="10"/>
                </a:lnTo>
                <a:lnTo>
                  <a:pt x="44" y="13"/>
                </a:lnTo>
                <a:lnTo>
                  <a:pt x="45" y="17"/>
                </a:lnTo>
                <a:lnTo>
                  <a:pt x="46" y="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127625" y="2148155"/>
            <a:ext cx="1131888" cy="649287"/>
            <a:chOff x="5127625" y="2148155"/>
            <a:chExt cx="1131888" cy="649287"/>
          </a:xfrm>
        </p:grpSpPr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5127625" y="2625992"/>
              <a:ext cx="73025" cy="71438"/>
            </a:xfrm>
            <a:custGeom>
              <a:avLst/>
              <a:gdLst>
                <a:gd name="T0" fmla="*/ 46 w 46"/>
                <a:gd name="T1" fmla="*/ 23 h 45"/>
                <a:gd name="T2" fmla="*/ 45 w 46"/>
                <a:gd name="T3" fmla="*/ 28 h 45"/>
                <a:gd name="T4" fmla="*/ 44 w 46"/>
                <a:gd name="T5" fmla="*/ 32 h 45"/>
                <a:gd name="T6" fmla="*/ 42 w 46"/>
                <a:gd name="T7" fmla="*/ 35 h 45"/>
                <a:gd name="T8" fmla="*/ 40 w 46"/>
                <a:gd name="T9" fmla="*/ 39 h 45"/>
                <a:gd name="T10" fmla="*/ 36 w 46"/>
                <a:gd name="T11" fmla="*/ 42 h 45"/>
                <a:gd name="T12" fmla="*/ 32 w 46"/>
                <a:gd name="T13" fmla="*/ 44 h 45"/>
                <a:gd name="T14" fmla="*/ 28 w 46"/>
                <a:gd name="T15" fmla="*/ 45 h 45"/>
                <a:gd name="T16" fmla="*/ 23 w 46"/>
                <a:gd name="T17" fmla="*/ 45 h 45"/>
                <a:gd name="T18" fmla="*/ 19 w 46"/>
                <a:gd name="T19" fmla="*/ 45 h 45"/>
                <a:gd name="T20" fmla="*/ 15 w 46"/>
                <a:gd name="T21" fmla="*/ 44 h 45"/>
                <a:gd name="T22" fmla="*/ 10 w 46"/>
                <a:gd name="T23" fmla="*/ 42 h 45"/>
                <a:gd name="T24" fmla="*/ 7 w 46"/>
                <a:gd name="T25" fmla="*/ 39 h 45"/>
                <a:gd name="T26" fmla="*/ 5 w 46"/>
                <a:gd name="T27" fmla="*/ 35 h 45"/>
                <a:gd name="T28" fmla="*/ 2 w 46"/>
                <a:gd name="T29" fmla="*/ 32 h 45"/>
                <a:gd name="T30" fmla="*/ 1 w 46"/>
                <a:gd name="T31" fmla="*/ 28 h 45"/>
                <a:gd name="T32" fmla="*/ 0 w 46"/>
                <a:gd name="T33" fmla="*/ 23 h 45"/>
                <a:gd name="T34" fmla="*/ 1 w 46"/>
                <a:gd name="T35" fmla="*/ 18 h 45"/>
                <a:gd name="T36" fmla="*/ 2 w 46"/>
                <a:gd name="T37" fmla="*/ 15 h 45"/>
                <a:gd name="T38" fmla="*/ 5 w 46"/>
                <a:gd name="T39" fmla="*/ 10 h 45"/>
                <a:gd name="T40" fmla="*/ 7 w 46"/>
                <a:gd name="T41" fmla="*/ 7 h 45"/>
                <a:gd name="T42" fmla="*/ 10 w 46"/>
                <a:gd name="T43" fmla="*/ 4 h 45"/>
                <a:gd name="T44" fmla="*/ 15 w 46"/>
                <a:gd name="T45" fmla="*/ 1 h 45"/>
                <a:gd name="T46" fmla="*/ 19 w 46"/>
                <a:gd name="T47" fmla="*/ 0 h 45"/>
                <a:gd name="T48" fmla="*/ 23 w 46"/>
                <a:gd name="T49" fmla="*/ 0 h 45"/>
                <a:gd name="T50" fmla="*/ 28 w 46"/>
                <a:gd name="T51" fmla="*/ 0 h 45"/>
                <a:gd name="T52" fmla="*/ 32 w 46"/>
                <a:gd name="T53" fmla="*/ 1 h 45"/>
                <a:gd name="T54" fmla="*/ 36 w 46"/>
                <a:gd name="T55" fmla="*/ 4 h 45"/>
                <a:gd name="T56" fmla="*/ 40 w 46"/>
                <a:gd name="T57" fmla="*/ 7 h 45"/>
                <a:gd name="T58" fmla="*/ 42 w 46"/>
                <a:gd name="T59" fmla="*/ 10 h 45"/>
                <a:gd name="T60" fmla="*/ 44 w 46"/>
                <a:gd name="T61" fmla="*/ 15 h 45"/>
                <a:gd name="T62" fmla="*/ 45 w 46"/>
                <a:gd name="T63" fmla="*/ 18 h 45"/>
                <a:gd name="T64" fmla="*/ 46 w 46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3"/>
                  </a:moveTo>
                  <a:lnTo>
                    <a:pt x="45" y="28"/>
                  </a:lnTo>
                  <a:lnTo>
                    <a:pt x="44" y="32"/>
                  </a:lnTo>
                  <a:lnTo>
                    <a:pt x="42" y="35"/>
                  </a:lnTo>
                  <a:lnTo>
                    <a:pt x="40" y="39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8" y="45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4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4" y="15"/>
                  </a:lnTo>
                  <a:lnTo>
                    <a:pt x="45" y="18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5127625" y="2538680"/>
              <a:ext cx="73025" cy="71438"/>
            </a:xfrm>
            <a:custGeom>
              <a:avLst/>
              <a:gdLst>
                <a:gd name="T0" fmla="*/ 46 w 46"/>
                <a:gd name="T1" fmla="*/ 23 h 45"/>
                <a:gd name="T2" fmla="*/ 45 w 46"/>
                <a:gd name="T3" fmla="*/ 28 h 45"/>
                <a:gd name="T4" fmla="*/ 44 w 46"/>
                <a:gd name="T5" fmla="*/ 32 h 45"/>
                <a:gd name="T6" fmla="*/ 42 w 46"/>
                <a:gd name="T7" fmla="*/ 36 h 45"/>
                <a:gd name="T8" fmla="*/ 40 w 46"/>
                <a:gd name="T9" fmla="*/ 39 h 45"/>
                <a:gd name="T10" fmla="*/ 36 w 46"/>
                <a:gd name="T11" fmla="*/ 42 h 45"/>
                <a:gd name="T12" fmla="*/ 32 w 46"/>
                <a:gd name="T13" fmla="*/ 44 h 45"/>
                <a:gd name="T14" fmla="*/ 28 w 46"/>
                <a:gd name="T15" fmla="*/ 45 h 45"/>
                <a:gd name="T16" fmla="*/ 23 w 46"/>
                <a:gd name="T17" fmla="*/ 45 h 45"/>
                <a:gd name="T18" fmla="*/ 19 w 46"/>
                <a:gd name="T19" fmla="*/ 45 h 45"/>
                <a:gd name="T20" fmla="*/ 15 w 46"/>
                <a:gd name="T21" fmla="*/ 44 h 45"/>
                <a:gd name="T22" fmla="*/ 10 w 46"/>
                <a:gd name="T23" fmla="*/ 42 h 45"/>
                <a:gd name="T24" fmla="*/ 7 w 46"/>
                <a:gd name="T25" fmla="*/ 39 h 45"/>
                <a:gd name="T26" fmla="*/ 5 w 46"/>
                <a:gd name="T27" fmla="*/ 36 h 45"/>
                <a:gd name="T28" fmla="*/ 2 w 46"/>
                <a:gd name="T29" fmla="*/ 32 h 45"/>
                <a:gd name="T30" fmla="*/ 1 w 46"/>
                <a:gd name="T31" fmla="*/ 28 h 45"/>
                <a:gd name="T32" fmla="*/ 0 w 46"/>
                <a:gd name="T33" fmla="*/ 23 h 45"/>
                <a:gd name="T34" fmla="*/ 1 w 46"/>
                <a:gd name="T35" fmla="*/ 18 h 45"/>
                <a:gd name="T36" fmla="*/ 2 w 46"/>
                <a:gd name="T37" fmla="*/ 15 h 45"/>
                <a:gd name="T38" fmla="*/ 5 w 46"/>
                <a:gd name="T39" fmla="*/ 10 h 45"/>
                <a:gd name="T40" fmla="*/ 7 w 46"/>
                <a:gd name="T41" fmla="*/ 7 h 45"/>
                <a:gd name="T42" fmla="*/ 10 w 46"/>
                <a:gd name="T43" fmla="*/ 4 h 45"/>
                <a:gd name="T44" fmla="*/ 15 w 46"/>
                <a:gd name="T45" fmla="*/ 2 h 45"/>
                <a:gd name="T46" fmla="*/ 19 w 46"/>
                <a:gd name="T47" fmla="*/ 0 h 45"/>
                <a:gd name="T48" fmla="*/ 23 w 46"/>
                <a:gd name="T49" fmla="*/ 0 h 45"/>
                <a:gd name="T50" fmla="*/ 28 w 46"/>
                <a:gd name="T51" fmla="*/ 0 h 45"/>
                <a:gd name="T52" fmla="*/ 32 w 46"/>
                <a:gd name="T53" fmla="*/ 2 h 45"/>
                <a:gd name="T54" fmla="*/ 36 w 46"/>
                <a:gd name="T55" fmla="*/ 4 h 45"/>
                <a:gd name="T56" fmla="*/ 40 w 46"/>
                <a:gd name="T57" fmla="*/ 7 h 45"/>
                <a:gd name="T58" fmla="*/ 42 w 46"/>
                <a:gd name="T59" fmla="*/ 10 h 45"/>
                <a:gd name="T60" fmla="*/ 44 w 46"/>
                <a:gd name="T61" fmla="*/ 15 h 45"/>
                <a:gd name="T62" fmla="*/ 45 w 46"/>
                <a:gd name="T63" fmla="*/ 18 h 45"/>
                <a:gd name="T64" fmla="*/ 46 w 46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3"/>
                  </a:moveTo>
                  <a:lnTo>
                    <a:pt x="45" y="28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40" y="39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8" y="45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4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4" y="15"/>
                  </a:lnTo>
                  <a:lnTo>
                    <a:pt x="45" y="18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5127625" y="2521217"/>
              <a:ext cx="73025" cy="74613"/>
            </a:xfrm>
            <a:custGeom>
              <a:avLst/>
              <a:gdLst>
                <a:gd name="T0" fmla="*/ 46 w 46"/>
                <a:gd name="T1" fmla="*/ 24 h 47"/>
                <a:gd name="T2" fmla="*/ 45 w 46"/>
                <a:gd name="T3" fmla="*/ 28 h 47"/>
                <a:gd name="T4" fmla="*/ 44 w 46"/>
                <a:gd name="T5" fmla="*/ 32 h 47"/>
                <a:gd name="T6" fmla="*/ 42 w 46"/>
                <a:gd name="T7" fmla="*/ 37 h 47"/>
                <a:gd name="T8" fmla="*/ 40 w 46"/>
                <a:gd name="T9" fmla="*/ 40 h 47"/>
                <a:gd name="T10" fmla="*/ 36 w 46"/>
                <a:gd name="T11" fmla="*/ 42 h 47"/>
                <a:gd name="T12" fmla="*/ 32 w 46"/>
                <a:gd name="T13" fmla="*/ 44 h 47"/>
                <a:gd name="T14" fmla="*/ 28 w 46"/>
                <a:gd name="T15" fmla="*/ 47 h 47"/>
                <a:gd name="T16" fmla="*/ 23 w 46"/>
                <a:gd name="T17" fmla="*/ 47 h 47"/>
                <a:gd name="T18" fmla="*/ 19 w 46"/>
                <a:gd name="T19" fmla="*/ 47 h 47"/>
                <a:gd name="T20" fmla="*/ 15 w 46"/>
                <a:gd name="T21" fmla="*/ 44 h 47"/>
                <a:gd name="T22" fmla="*/ 10 w 46"/>
                <a:gd name="T23" fmla="*/ 42 h 47"/>
                <a:gd name="T24" fmla="*/ 7 w 46"/>
                <a:gd name="T25" fmla="*/ 40 h 47"/>
                <a:gd name="T26" fmla="*/ 5 w 46"/>
                <a:gd name="T27" fmla="*/ 37 h 47"/>
                <a:gd name="T28" fmla="*/ 2 w 46"/>
                <a:gd name="T29" fmla="*/ 32 h 47"/>
                <a:gd name="T30" fmla="*/ 1 w 46"/>
                <a:gd name="T31" fmla="*/ 28 h 47"/>
                <a:gd name="T32" fmla="*/ 0 w 46"/>
                <a:gd name="T33" fmla="*/ 24 h 47"/>
                <a:gd name="T34" fmla="*/ 1 w 46"/>
                <a:gd name="T35" fmla="*/ 19 h 47"/>
                <a:gd name="T36" fmla="*/ 2 w 46"/>
                <a:gd name="T37" fmla="*/ 15 h 47"/>
                <a:gd name="T38" fmla="*/ 5 w 46"/>
                <a:gd name="T39" fmla="*/ 11 h 47"/>
                <a:gd name="T40" fmla="*/ 7 w 46"/>
                <a:gd name="T41" fmla="*/ 8 h 47"/>
                <a:gd name="T42" fmla="*/ 10 w 46"/>
                <a:gd name="T43" fmla="*/ 5 h 47"/>
                <a:gd name="T44" fmla="*/ 15 w 46"/>
                <a:gd name="T45" fmla="*/ 3 h 47"/>
                <a:gd name="T46" fmla="*/ 19 w 46"/>
                <a:gd name="T47" fmla="*/ 2 h 47"/>
                <a:gd name="T48" fmla="*/ 23 w 46"/>
                <a:gd name="T49" fmla="*/ 0 h 47"/>
                <a:gd name="T50" fmla="*/ 28 w 46"/>
                <a:gd name="T51" fmla="*/ 2 h 47"/>
                <a:gd name="T52" fmla="*/ 32 w 46"/>
                <a:gd name="T53" fmla="*/ 3 h 47"/>
                <a:gd name="T54" fmla="*/ 36 w 46"/>
                <a:gd name="T55" fmla="*/ 5 h 47"/>
                <a:gd name="T56" fmla="*/ 40 w 46"/>
                <a:gd name="T57" fmla="*/ 8 h 47"/>
                <a:gd name="T58" fmla="*/ 42 w 46"/>
                <a:gd name="T59" fmla="*/ 11 h 47"/>
                <a:gd name="T60" fmla="*/ 44 w 46"/>
                <a:gd name="T61" fmla="*/ 15 h 47"/>
                <a:gd name="T62" fmla="*/ 45 w 46"/>
                <a:gd name="T63" fmla="*/ 19 h 47"/>
                <a:gd name="T64" fmla="*/ 46 w 46"/>
                <a:gd name="T65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lnTo>
                    <a:pt x="45" y="28"/>
                  </a:lnTo>
                  <a:lnTo>
                    <a:pt x="44" y="32"/>
                  </a:lnTo>
                  <a:lnTo>
                    <a:pt x="42" y="37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8" y="47"/>
                  </a:lnTo>
                  <a:lnTo>
                    <a:pt x="23" y="47"/>
                  </a:lnTo>
                  <a:lnTo>
                    <a:pt x="19" y="47"/>
                  </a:lnTo>
                  <a:lnTo>
                    <a:pt x="15" y="44"/>
                  </a:lnTo>
                  <a:lnTo>
                    <a:pt x="10" y="42"/>
                  </a:lnTo>
                  <a:lnTo>
                    <a:pt x="7" y="40"/>
                  </a:lnTo>
                  <a:lnTo>
                    <a:pt x="5" y="37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6" y="5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5"/>
                  </a:lnTo>
                  <a:lnTo>
                    <a:pt x="45" y="19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5127625" y="2722830"/>
              <a:ext cx="73025" cy="73025"/>
            </a:xfrm>
            <a:custGeom>
              <a:avLst/>
              <a:gdLst>
                <a:gd name="T0" fmla="*/ 46 w 46"/>
                <a:gd name="T1" fmla="*/ 23 h 46"/>
                <a:gd name="T2" fmla="*/ 45 w 46"/>
                <a:gd name="T3" fmla="*/ 27 h 46"/>
                <a:gd name="T4" fmla="*/ 44 w 46"/>
                <a:gd name="T5" fmla="*/ 31 h 46"/>
                <a:gd name="T6" fmla="*/ 42 w 46"/>
                <a:gd name="T7" fmla="*/ 35 h 46"/>
                <a:gd name="T8" fmla="*/ 40 w 46"/>
                <a:gd name="T9" fmla="*/ 39 h 46"/>
                <a:gd name="T10" fmla="*/ 36 w 46"/>
                <a:gd name="T11" fmla="*/ 41 h 46"/>
                <a:gd name="T12" fmla="*/ 32 w 46"/>
                <a:gd name="T13" fmla="*/ 43 h 46"/>
                <a:gd name="T14" fmla="*/ 28 w 46"/>
                <a:gd name="T15" fmla="*/ 45 h 46"/>
                <a:gd name="T16" fmla="*/ 23 w 46"/>
                <a:gd name="T17" fmla="*/ 46 h 46"/>
                <a:gd name="T18" fmla="*/ 19 w 46"/>
                <a:gd name="T19" fmla="*/ 45 h 46"/>
                <a:gd name="T20" fmla="*/ 15 w 46"/>
                <a:gd name="T21" fmla="*/ 43 h 46"/>
                <a:gd name="T22" fmla="*/ 10 w 46"/>
                <a:gd name="T23" fmla="*/ 41 h 46"/>
                <a:gd name="T24" fmla="*/ 7 w 46"/>
                <a:gd name="T25" fmla="*/ 39 h 46"/>
                <a:gd name="T26" fmla="*/ 5 w 46"/>
                <a:gd name="T27" fmla="*/ 35 h 46"/>
                <a:gd name="T28" fmla="*/ 2 w 46"/>
                <a:gd name="T29" fmla="*/ 31 h 46"/>
                <a:gd name="T30" fmla="*/ 1 w 46"/>
                <a:gd name="T31" fmla="*/ 27 h 46"/>
                <a:gd name="T32" fmla="*/ 0 w 46"/>
                <a:gd name="T33" fmla="*/ 23 h 46"/>
                <a:gd name="T34" fmla="*/ 1 w 46"/>
                <a:gd name="T35" fmla="*/ 18 h 46"/>
                <a:gd name="T36" fmla="*/ 2 w 46"/>
                <a:gd name="T37" fmla="*/ 14 h 46"/>
                <a:gd name="T38" fmla="*/ 5 w 46"/>
                <a:gd name="T39" fmla="*/ 9 h 46"/>
                <a:gd name="T40" fmla="*/ 7 w 46"/>
                <a:gd name="T41" fmla="*/ 6 h 46"/>
                <a:gd name="T42" fmla="*/ 10 w 46"/>
                <a:gd name="T43" fmla="*/ 4 h 46"/>
                <a:gd name="T44" fmla="*/ 15 w 46"/>
                <a:gd name="T45" fmla="*/ 2 h 46"/>
                <a:gd name="T46" fmla="*/ 19 w 46"/>
                <a:gd name="T47" fmla="*/ 0 h 46"/>
                <a:gd name="T48" fmla="*/ 23 w 46"/>
                <a:gd name="T49" fmla="*/ 0 h 46"/>
                <a:gd name="T50" fmla="*/ 28 w 46"/>
                <a:gd name="T51" fmla="*/ 0 h 46"/>
                <a:gd name="T52" fmla="*/ 32 w 46"/>
                <a:gd name="T53" fmla="*/ 2 h 46"/>
                <a:gd name="T54" fmla="*/ 36 w 46"/>
                <a:gd name="T55" fmla="*/ 4 h 46"/>
                <a:gd name="T56" fmla="*/ 40 w 46"/>
                <a:gd name="T57" fmla="*/ 6 h 46"/>
                <a:gd name="T58" fmla="*/ 42 w 46"/>
                <a:gd name="T59" fmla="*/ 9 h 46"/>
                <a:gd name="T60" fmla="*/ 44 w 46"/>
                <a:gd name="T61" fmla="*/ 14 h 46"/>
                <a:gd name="T62" fmla="*/ 45 w 46"/>
                <a:gd name="T63" fmla="*/ 18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5" y="27"/>
                  </a:lnTo>
                  <a:lnTo>
                    <a:pt x="44" y="31"/>
                  </a:lnTo>
                  <a:lnTo>
                    <a:pt x="42" y="35"/>
                  </a:lnTo>
                  <a:lnTo>
                    <a:pt x="40" y="39"/>
                  </a:lnTo>
                  <a:lnTo>
                    <a:pt x="36" y="41"/>
                  </a:lnTo>
                  <a:lnTo>
                    <a:pt x="32" y="43"/>
                  </a:lnTo>
                  <a:lnTo>
                    <a:pt x="28" y="45"/>
                  </a:lnTo>
                  <a:lnTo>
                    <a:pt x="23" y="46"/>
                  </a:lnTo>
                  <a:lnTo>
                    <a:pt x="19" y="45"/>
                  </a:lnTo>
                  <a:lnTo>
                    <a:pt x="15" y="43"/>
                  </a:lnTo>
                  <a:lnTo>
                    <a:pt x="10" y="41"/>
                  </a:lnTo>
                  <a:lnTo>
                    <a:pt x="7" y="39"/>
                  </a:lnTo>
                  <a:lnTo>
                    <a:pt x="5" y="35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7" y="6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4" y="14"/>
                  </a:lnTo>
                  <a:lnTo>
                    <a:pt x="45" y="18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5127625" y="2724417"/>
              <a:ext cx="73025" cy="73025"/>
            </a:xfrm>
            <a:custGeom>
              <a:avLst/>
              <a:gdLst>
                <a:gd name="T0" fmla="*/ 46 w 46"/>
                <a:gd name="T1" fmla="*/ 23 h 46"/>
                <a:gd name="T2" fmla="*/ 45 w 46"/>
                <a:gd name="T3" fmla="*/ 27 h 46"/>
                <a:gd name="T4" fmla="*/ 44 w 46"/>
                <a:gd name="T5" fmla="*/ 31 h 46"/>
                <a:gd name="T6" fmla="*/ 42 w 46"/>
                <a:gd name="T7" fmla="*/ 36 h 46"/>
                <a:gd name="T8" fmla="*/ 40 w 46"/>
                <a:gd name="T9" fmla="*/ 39 h 46"/>
                <a:gd name="T10" fmla="*/ 36 w 46"/>
                <a:gd name="T11" fmla="*/ 41 h 46"/>
                <a:gd name="T12" fmla="*/ 32 w 46"/>
                <a:gd name="T13" fmla="*/ 44 h 46"/>
                <a:gd name="T14" fmla="*/ 28 w 46"/>
                <a:gd name="T15" fmla="*/ 45 h 46"/>
                <a:gd name="T16" fmla="*/ 23 w 46"/>
                <a:gd name="T17" fmla="*/ 46 h 46"/>
                <a:gd name="T18" fmla="*/ 19 w 46"/>
                <a:gd name="T19" fmla="*/ 45 h 46"/>
                <a:gd name="T20" fmla="*/ 15 w 46"/>
                <a:gd name="T21" fmla="*/ 44 h 46"/>
                <a:gd name="T22" fmla="*/ 10 w 46"/>
                <a:gd name="T23" fmla="*/ 41 h 46"/>
                <a:gd name="T24" fmla="*/ 7 w 46"/>
                <a:gd name="T25" fmla="*/ 39 h 46"/>
                <a:gd name="T26" fmla="*/ 5 w 46"/>
                <a:gd name="T27" fmla="*/ 36 h 46"/>
                <a:gd name="T28" fmla="*/ 2 w 46"/>
                <a:gd name="T29" fmla="*/ 31 h 46"/>
                <a:gd name="T30" fmla="*/ 1 w 46"/>
                <a:gd name="T31" fmla="*/ 27 h 46"/>
                <a:gd name="T32" fmla="*/ 0 w 46"/>
                <a:gd name="T33" fmla="*/ 23 h 46"/>
                <a:gd name="T34" fmla="*/ 1 w 46"/>
                <a:gd name="T35" fmla="*/ 18 h 46"/>
                <a:gd name="T36" fmla="*/ 2 w 46"/>
                <a:gd name="T37" fmla="*/ 14 h 46"/>
                <a:gd name="T38" fmla="*/ 5 w 46"/>
                <a:gd name="T39" fmla="*/ 10 h 46"/>
                <a:gd name="T40" fmla="*/ 7 w 46"/>
                <a:gd name="T41" fmla="*/ 6 h 46"/>
                <a:gd name="T42" fmla="*/ 10 w 46"/>
                <a:gd name="T43" fmla="*/ 4 h 46"/>
                <a:gd name="T44" fmla="*/ 15 w 46"/>
                <a:gd name="T45" fmla="*/ 2 h 46"/>
                <a:gd name="T46" fmla="*/ 19 w 46"/>
                <a:gd name="T47" fmla="*/ 0 h 46"/>
                <a:gd name="T48" fmla="*/ 23 w 46"/>
                <a:gd name="T49" fmla="*/ 0 h 46"/>
                <a:gd name="T50" fmla="*/ 28 w 46"/>
                <a:gd name="T51" fmla="*/ 0 h 46"/>
                <a:gd name="T52" fmla="*/ 32 w 46"/>
                <a:gd name="T53" fmla="*/ 2 h 46"/>
                <a:gd name="T54" fmla="*/ 36 w 46"/>
                <a:gd name="T55" fmla="*/ 4 h 46"/>
                <a:gd name="T56" fmla="*/ 40 w 46"/>
                <a:gd name="T57" fmla="*/ 6 h 46"/>
                <a:gd name="T58" fmla="*/ 42 w 46"/>
                <a:gd name="T59" fmla="*/ 10 h 46"/>
                <a:gd name="T60" fmla="*/ 44 w 46"/>
                <a:gd name="T61" fmla="*/ 14 h 46"/>
                <a:gd name="T62" fmla="*/ 45 w 46"/>
                <a:gd name="T63" fmla="*/ 18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5" y="27"/>
                  </a:lnTo>
                  <a:lnTo>
                    <a:pt x="44" y="31"/>
                  </a:lnTo>
                  <a:lnTo>
                    <a:pt x="42" y="36"/>
                  </a:lnTo>
                  <a:lnTo>
                    <a:pt x="40" y="39"/>
                  </a:lnTo>
                  <a:lnTo>
                    <a:pt x="36" y="41"/>
                  </a:lnTo>
                  <a:lnTo>
                    <a:pt x="32" y="44"/>
                  </a:lnTo>
                  <a:lnTo>
                    <a:pt x="28" y="45"/>
                  </a:lnTo>
                  <a:lnTo>
                    <a:pt x="23" y="46"/>
                  </a:lnTo>
                  <a:lnTo>
                    <a:pt x="19" y="45"/>
                  </a:lnTo>
                  <a:lnTo>
                    <a:pt x="15" y="44"/>
                  </a:lnTo>
                  <a:lnTo>
                    <a:pt x="10" y="41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10"/>
                  </a:lnTo>
                  <a:lnTo>
                    <a:pt x="7" y="6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5" y="18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6"/>
            <p:cNvSpPr>
              <a:spLocks/>
            </p:cNvSpPr>
            <p:nvPr/>
          </p:nvSpPr>
          <p:spPr bwMode="auto">
            <a:xfrm>
              <a:off x="6188075" y="2314842"/>
              <a:ext cx="71438" cy="71438"/>
            </a:xfrm>
            <a:custGeom>
              <a:avLst/>
              <a:gdLst>
                <a:gd name="T0" fmla="*/ 45 w 45"/>
                <a:gd name="T1" fmla="*/ 23 h 45"/>
                <a:gd name="T2" fmla="*/ 45 w 45"/>
                <a:gd name="T3" fmla="*/ 27 h 45"/>
                <a:gd name="T4" fmla="*/ 44 w 45"/>
                <a:gd name="T5" fmla="*/ 32 h 45"/>
                <a:gd name="T6" fmla="*/ 42 w 45"/>
                <a:gd name="T7" fmla="*/ 35 h 45"/>
                <a:gd name="T8" fmla="*/ 38 w 45"/>
                <a:gd name="T9" fmla="*/ 38 h 45"/>
                <a:gd name="T10" fmla="*/ 35 w 45"/>
                <a:gd name="T11" fmla="*/ 42 h 45"/>
                <a:gd name="T12" fmla="*/ 31 w 45"/>
                <a:gd name="T13" fmla="*/ 44 h 45"/>
                <a:gd name="T14" fmla="*/ 26 w 45"/>
                <a:gd name="T15" fmla="*/ 45 h 45"/>
                <a:gd name="T16" fmla="*/ 22 w 45"/>
                <a:gd name="T17" fmla="*/ 45 h 45"/>
                <a:gd name="T18" fmla="*/ 18 w 45"/>
                <a:gd name="T19" fmla="*/ 45 h 45"/>
                <a:gd name="T20" fmla="*/ 13 w 45"/>
                <a:gd name="T21" fmla="*/ 44 h 45"/>
                <a:gd name="T22" fmla="*/ 10 w 45"/>
                <a:gd name="T23" fmla="*/ 42 h 45"/>
                <a:gd name="T24" fmla="*/ 7 w 45"/>
                <a:gd name="T25" fmla="*/ 38 h 45"/>
                <a:gd name="T26" fmla="*/ 3 w 45"/>
                <a:gd name="T27" fmla="*/ 35 h 45"/>
                <a:gd name="T28" fmla="*/ 1 w 45"/>
                <a:gd name="T29" fmla="*/ 32 h 45"/>
                <a:gd name="T30" fmla="*/ 0 w 45"/>
                <a:gd name="T31" fmla="*/ 27 h 45"/>
                <a:gd name="T32" fmla="*/ 0 w 45"/>
                <a:gd name="T33" fmla="*/ 23 h 45"/>
                <a:gd name="T34" fmla="*/ 0 w 45"/>
                <a:gd name="T35" fmla="*/ 18 h 45"/>
                <a:gd name="T36" fmla="*/ 1 w 45"/>
                <a:gd name="T37" fmla="*/ 13 h 45"/>
                <a:gd name="T38" fmla="*/ 3 w 45"/>
                <a:gd name="T39" fmla="*/ 10 h 45"/>
                <a:gd name="T40" fmla="*/ 7 w 45"/>
                <a:gd name="T41" fmla="*/ 7 h 45"/>
                <a:gd name="T42" fmla="*/ 10 w 45"/>
                <a:gd name="T43" fmla="*/ 3 h 45"/>
                <a:gd name="T44" fmla="*/ 13 w 45"/>
                <a:gd name="T45" fmla="*/ 1 h 45"/>
                <a:gd name="T46" fmla="*/ 18 w 45"/>
                <a:gd name="T47" fmla="*/ 0 h 45"/>
                <a:gd name="T48" fmla="*/ 22 w 45"/>
                <a:gd name="T49" fmla="*/ 0 h 45"/>
                <a:gd name="T50" fmla="*/ 26 w 45"/>
                <a:gd name="T51" fmla="*/ 0 h 45"/>
                <a:gd name="T52" fmla="*/ 31 w 45"/>
                <a:gd name="T53" fmla="*/ 1 h 45"/>
                <a:gd name="T54" fmla="*/ 35 w 45"/>
                <a:gd name="T55" fmla="*/ 3 h 45"/>
                <a:gd name="T56" fmla="*/ 38 w 45"/>
                <a:gd name="T57" fmla="*/ 7 h 45"/>
                <a:gd name="T58" fmla="*/ 42 w 45"/>
                <a:gd name="T59" fmla="*/ 10 h 45"/>
                <a:gd name="T60" fmla="*/ 44 w 45"/>
                <a:gd name="T61" fmla="*/ 13 h 45"/>
                <a:gd name="T62" fmla="*/ 45 w 45"/>
                <a:gd name="T63" fmla="*/ 18 h 45"/>
                <a:gd name="T64" fmla="*/ 45 w 45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5">
                  <a:moveTo>
                    <a:pt x="45" y="23"/>
                  </a:moveTo>
                  <a:lnTo>
                    <a:pt x="45" y="27"/>
                  </a:lnTo>
                  <a:lnTo>
                    <a:pt x="44" y="32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5" y="42"/>
                  </a:lnTo>
                  <a:lnTo>
                    <a:pt x="31" y="44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5" y="3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8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7"/>
            <p:cNvSpPr>
              <a:spLocks/>
            </p:cNvSpPr>
            <p:nvPr/>
          </p:nvSpPr>
          <p:spPr bwMode="auto">
            <a:xfrm>
              <a:off x="6188075" y="2394217"/>
              <a:ext cx="71438" cy="71438"/>
            </a:xfrm>
            <a:custGeom>
              <a:avLst/>
              <a:gdLst>
                <a:gd name="T0" fmla="*/ 45 w 45"/>
                <a:gd name="T1" fmla="*/ 22 h 45"/>
                <a:gd name="T2" fmla="*/ 45 w 45"/>
                <a:gd name="T3" fmla="*/ 27 h 45"/>
                <a:gd name="T4" fmla="*/ 44 w 45"/>
                <a:gd name="T5" fmla="*/ 31 h 45"/>
                <a:gd name="T6" fmla="*/ 42 w 45"/>
                <a:gd name="T7" fmla="*/ 36 h 45"/>
                <a:gd name="T8" fmla="*/ 38 w 45"/>
                <a:gd name="T9" fmla="*/ 39 h 45"/>
                <a:gd name="T10" fmla="*/ 35 w 45"/>
                <a:gd name="T11" fmla="*/ 42 h 45"/>
                <a:gd name="T12" fmla="*/ 31 w 45"/>
                <a:gd name="T13" fmla="*/ 44 h 45"/>
                <a:gd name="T14" fmla="*/ 26 w 45"/>
                <a:gd name="T15" fmla="*/ 45 h 45"/>
                <a:gd name="T16" fmla="*/ 22 w 45"/>
                <a:gd name="T17" fmla="*/ 45 h 45"/>
                <a:gd name="T18" fmla="*/ 18 w 45"/>
                <a:gd name="T19" fmla="*/ 45 h 45"/>
                <a:gd name="T20" fmla="*/ 13 w 45"/>
                <a:gd name="T21" fmla="*/ 44 h 45"/>
                <a:gd name="T22" fmla="*/ 10 w 45"/>
                <a:gd name="T23" fmla="*/ 42 h 45"/>
                <a:gd name="T24" fmla="*/ 7 w 45"/>
                <a:gd name="T25" fmla="*/ 39 h 45"/>
                <a:gd name="T26" fmla="*/ 3 w 45"/>
                <a:gd name="T27" fmla="*/ 36 h 45"/>
                <a:gd name="T28" fmla="*/ 1 w 45"/>
                <a:gd name="T29" fmla="*/ 31 h 45"/>
                <a:gd name="T30" fmla="*/ 0 w 45"/>
                <a:gd name="T31" fmla="*/ 27 h 45"/>
                <a:gd name="T32" fmla="*/ 0 w 45"/>
                <a:gd name="T33" fmla="*/ 22 h 45"/>
                <a:gd name="T34" fmla="*/ 0 w 45"/>
                <a:gd name="T35" fmla="*/ 18 h 45"/>
                <a:gd name="T36" fmla="*/ 1 w 45"/>
                <a:gd name="T37" fmla="*/ 14 h 45"/>
                <a:gd name="T38" fmla="*/ 3 w 45"/>
                <a:gd name="T39" fmla="*/ 10 h 45"/>
                <a:gd name="T40" fmla="*/ 7 w 45"/>
                <a:gd name="T41" fmla="*/ 7 h 45"/>
                <a:gd name="T42" fmla="*/ 10 w 45"/>
                <a:gd name="T43" fmla="*/ 4 h 45"/>
                <a:gd name="T44" fmla="*/ 13 w 45"/>
                <a:gd name="T45" fmla="*/ 2 h 45"/>
                <a:gd name="T46" fmla="*/ 18 w 45"/>
                <a:gd name="T47" fmla="*/ 0 h 45"/>
                <a:gd name="T48" fmla="*/ 22 w 45"/>
                <a:gd name="T49" fmla="*/ 0 h 45"/>
                <a:gd name="T50" fmla="*/ 26 w 45"/>
                <a:gd name="T51" fmla="*/ 0 h 45"/>
                <a:gd name="T52" fmla="*/ 31 w 45"/>
                <a:gd name="T53" fmla="*/ 2 h 45"/>
                <a:gd name="T54" fmla="*/ 35 w 45"/>
                <a:gd name="T55" fmla="*/ 4 h 45"/>
                <a:gd name="T56" fmla="*/ 38 w 45"/>
                <a:gd name="T57" fmla="*/ 7 h 45"/>
                <a:gd name="T58" fmla="*/ 42 w 45"/>
                <a:gd name="T59" fmla="*/ 10 h 45"/>
                <a:gd name="T60" fmla="*/ 44 w 45"/>
                <a:gd name="T61" fmla="*/ 14 h 45"/>
                <a:gd name="T62" fmla="*/ 45 w 45"/>
                <a:gd name="T63" fmla="*/ 18 h 45"/>
                <a:gd name="T64" fmla="*/ 45 w 45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lnTo>
                    <a:pt x="45" y="27"/>
                  </a:lnTo>
                  <a:lnTo>
                    <a:pt x="44" y="31"/>
                  </a:lnTo>
                  <a:lnTo>
                    <a:pt x="42" y="36"/>
                  </a:lnTo>
                  <a:lnTo>
                    <a:pt x="38" y="39"/>
                  </a:lnTo>
                  <a:lnTo>
                    <a:pt x="35" y="42"/>
                  </a:lnTo>
                  <a:lnTo>
                    <a:pt x="31" y="44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3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5" y="18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8"/>
            <p:cNvSpPr>
              <a:spLocks/>
            </p:cNvSpPr>
            <p:nvPr/>
          </p:nvSpPr>
          <p:spPr bwMode="auto">
            <a:xfrm>
              <a:off x="6188075" y="2175142"/>
              <a:ext cx="71438" cy="71438"/>
            </a:xfrm>
            <a:custGeom>
              <a:avLst/>
              <a:gdLst>
                <a:gd name="T0" fmla="*/ 45 w 45"/>
                <a:gd name="T1" fmla="*/ 22 h 45"/>
                <a:gd name="T2" fmla="*/ 45 w 45"/>
                <a:gd name="T3" fmla="*/ 27 h 45"/>
                <a:gd name="T4" fmla="*/ 44 w 45"/>
                <a:gd name="T5" fmla="*/ 31 h 45"/>
                <a:gd name="T6" fmla="*/ 42 w 45"/>
                <a:gd name="T7" fmla="*/ 35 h 45"/>
                <a:gd name="T8" fmla="*/ 38 w 45"/>
                <a:gd name="T9" fmla="*/ 39 h 45"/>
                <a:gd name="T10" fmla="*/ 35 w 45"/>
                <a:gd name="T11" fmla="*/ 41 h 45"/>
                <a:gd name="T12" fmla="*/ 31 w 45"/>
                <a:gd name="T13" fmla="*/ 43 h 45"/>
                <a:gd name="T14" fmla="*/ 26 w 45"/>
                <a:gd name="T15" fmla="*/ 45 h 45"/>
                <a:gd name="T16" fmla="*/ 22 w 45"/>
                <a:gd name="T17" fmla="*/ 45 h 45"/>
                <a:gd name="T18" fmla="*/ 18 w 45"/>
                <a:gd name="T19" fmla="*/ 45 h 45"/>
                <a:gd name="T20" fmla="*/ 13 w 45"/>
                <a:gd name="T21" fmla="*/ 43 h 45"/>
                <a:gd name="T22" fmla="*/ 10 w 45"/>
                <a:gd name="T23" fmla="*/ 41 h 45"/>
                <a:gd name="T24" fmla="*/ 7 w 45"/>
                <a:gd name="T25" fmla="*/ 39 h 45"/>
                <a:gd name="T26" fmla="*/ 3 w 45"/>
                <a:gd name="T27" fmla="*/ 35 h 45"/>
                <a:gd name="T28" fmla="*/ 1 w 45"/>
                <a:gd name="T29" fmla="*/ 31 h 45"/>
                <a:gd name="T30" fmla="*/ 0 w 45"/>
                <a:gd name="T31" fmla="*/ 27 h 45"/>
                <a:gd name="T32" fmla="*/ 0 w 45"/>
                <a:gd name="T33" fmla="*/ 22 h 45"/>
                <a:gd name="T34" fmla="*/ 0 w 45"/>
                <a:gd name="T35" fmla="*/ 18 h 45"/>
                <a:gd name="T36" fmla="*/ 1 w 45"/>
                <a:gd name="T37" fmla="*/ 13 h 45"/>
                <a:gd name="T38" fmla="*/ 3 w 45"/>
                <a:gd name="T39" fmla="*/ 10 h 45"/>
                <a:gd name="T40" fmla="*/ 7 w 45"/>
                <a:gd name="T41" fmla="*/ 7 h 45"/>
                <a:gd name="T42" fmla="*/ 10 w 45"/>
                <a:gd name="T43" fmla="*/ 4 h 45"/>
                <a:gd name="T44" fmla="*/ 13 w 45"/>
                <a:gd name="T45" fmla="*/ 1 h 45"/>
                <a:gd name="T46" fmla="*/ 18 w 45"/>
                <a:gd name="T47" fmla="*/ 0 h 45"/>
                <a:gd name="T48" fmla="*/ 22 w 45"/>
                <a:gd name="T49" fmla="*/ 0 h 45"/>
                <a:gd name="T50" fmla="*/ 26 w 45"/>
                <a:gd name="T51" fmla="*/ 0 h 45"/>
                <a:gd name="T52" fmla="*/ 31 w 45"/>
                <a:gd name="T53" fmla="*/ 1 h 45"/>
                <a:gd name="T54" fmla="*/ 35 w 45"/>
                <a:gd name="T55" fmla="*/ 4 h 45"/>
                <a:gd name="T56" fmla="*/ 38 w 45"/>
                <a:gd name="T57" fmla="*/ 7 h 45"/>
                <a:gd name="T58" fmla="*/ 42 w 45"/>
                <a:gd name="T59" fmla="*/ 10 h 45"/>
                <a:gd name="T60" fmla="*/ 44 w 45"/>
                <a:gd name="T61" fmla="*/ 13 h 45"/>
                <a:gd name="T62" fmla="*/ 45 w 45"/>
                <a:gd name="T63" fmla="*/ 18 h 45"/>
                <a:gd name="T64" fmla="*/ 45 w 45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lnTo>
                    <a:pt x="45" y="27"/>
                  </a:lnTo>
                  <a:lnTo>
                    <a:pt x="44" y="31"/>
                  </a:lnTo>
                  <a:lnTo>
                    <a:pt x="42" y="35"/>
                  </a:lnTo>
                  <a:lnTo>
                    <a:pt x="38" y="39"/>
                  </a:lnTo>
                  <a:lnTo>
                    <a:pt x="35" y="41"/>
                  </a:lnTo>
                  <a:lnTo>
                    <a:pt x="31" y="43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3" y="43"/>
                  </a:lnTo>
                  <a:lnTo>
                    <a:pt x="10" y="41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8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9"/>
            <p:cNvSpPr>
              <a:spLocks/>
            </p:cNvSpPr>
            <p:nvPr/>
          </p:nvSpPr>
          <p:spPr bwMode="auto">
            <a:xfrm>
              <a:off x="6188075" y="2148155"/>
              <a:ext cx="71438" cy="73025"/>
            </a:xfrm>
            <a:custGeom>
              <a:avLst/>
              <a:gdLst>
                <a:gd name="T0" fmla="*/ 45 w 45"/>
                <a:gd name="T1" fmla="*/ 23 h 46"/>
                <a:gd name="T2" fmla="*/ 45 w 45"/>
                <a:gd name="T3" fmla="*/ 27 h 46"/>
                <a:gd name="T4" fmla="*/ 44 w 45"/>
                <a:gd name="T5" fmla="*/ 32 h 46"/>
                <a:gd name="T6" fmla="*/ 42 w 45"/>
                <a:gd name="T7" fmla="*/ 35 h 46"/>
                <a:gd name="T8" fmla="*/ 38 w 45"/>
                <a:gd name="T9" fmla="*/ 38 h 46"/>
                <a:gd name="T10" fmla="*/ 35 w 45"/>
                <a:gd name="T11" fmla="*/ 41 h 46"/>
                <a:gd name="T12" fmla="*/ 31 w 45"/>
                <a:gd name="T13" fmla="*/ 44 h 46"/>
                <a:gd name="T14" fmla="*/ 26 w 45"/>
                <a:gd name="T15" fmla="*/ 45 h 46"/>
                <a:gd name="T16" fmla="*/ 22 w 45"/>
                <a:gd name="T17" fmla="*/ 46 h 46"/>
                <a:gd name="T18" fmla="*/ 18 w 45"/>
                <a:gd name="T19" fmla="*/ 45 h 46"/>
                <a:gd name="T20" fmla="*/ 13 w 45"/>
                <a:gd name="T21" fmla="*/ 44 h 46"/>
                <a:gd name="T22" fmla="*/ 10 w 45"/>
                <a:gd name="T23" fmla="*/ 41 h 46"/>
                <a:gd name="T24" fmla="*/ 7 w 45"/>
                <a:gd name="T25" fmla="*/ 38 h 46"/>
                <a:gd name="T26" fmla="*/ 3 w 45"/>
                <a:gd name="T27" fmla="*/ 35 h 46"/>
                <a:gd name="T28" fmla="*/ 1 w 45"/>
                <a:gd name="T29" fmla="*/ 32 h 46"/>
                <a:gd name="T30" fmla="*/ 0 w 45"/>
                <a:gd name="T31" fmla="*/ 27 h 46"/>
                <a:gd name="T32" fmla="*/ 0 w 45"/>
                <a:gd name="T33" fmla="*/ 23 h 46"/>
                <a:gd name="T34" fmla="*/ 0 w 45"/>
                <a:gd name="T35" fmla="*/ 18 h 46"/>
                <a:gd name="T36" fmla="*/ 1 w 45"/>
                <a:gd name="T37" fmla="*/ 14 h 46"/>
                <a:gd name="T38" fmla="*/ 3 w 45"/>
                <a:gd name="T39" fmla="*/ 10 h 46"/>
                <a:gd name="T40" fmla="*/ 7 w 45"/>
                <a:gd name="T41" fmla="*/ 6 h 46"/>
                <a:gd name="T42" fmla="*/ 10 w 45"/>
                <a:gd name="T43" fmla="*/ 3 h 46"/>
                <a:gd name="T44" fmla="*/ 13 w 45"/>
                <a:gd name="T45" fmla="*/ 1 h 46"/>
                <a:gd name="T46" fmla="*/ 18 w 45"/>
                <a:gd name="T47" fmla="*/ 0 h 46"/>
                <a:gd name="T48" fmla="*/ 22 w 45"/>
                <a:gd name="T49" fmla="*/ 0 h 46"/>
                <a:gd name="T50" fmla="*/ 26 w 45"/>
                <a:gd name="T51" fmla="*/ 0 h 46"/>
                <a:gd name="T52" fmla="*/ 31 w 45"/>
                <a:gd name="T53" fmla="*/ 1 h 46"/>
                <a:gd name="T54" fmla="*/ 35 w 45"/>
                <a:gd name="T55" fmla="*/ 3 h 46"/>
                <a:gd name="T56" fmla="*/ 38 w 45"/>
                <a:gd name="T57" fmla="*/ 6 h 46"/>
                <a:gd name="T58" fmla="*/ 42 w 45"/>
                <a:gd name="T59" fmla="*/ 10 h 46"/>
                <a:gd name="T60" fmla="*/ 44 w 45"/>
                <a:gd name="T61" fmla="*/ 14 h 46"/>
                <a:gd name="T62" fmla="*/ 45 w 45"/>
                <a:gd name="T63" fmla="*/ 18 h 46"/>
                <a:gd name="T64" fmla="*/ 45 w 45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6">
                  <a:moveTo>
                    <a:pt x="45" y="23"/>
                  </a:moveTo>
                  <a:lnTo>
                    <a:pt x="45" y="27"/>
                  </a:lnTo>
                  <a:lnTo>
                    <a:pt x="44" y="32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5" y="41"/>
                  </a:lnTo>
                  <a:lnTo>
                    <a:pt x="31" y="44"/>
                  </a:lnTo>
                  <a:lnTo>
                    <a:pt x="26" y="45"/>
                  </a:lnTo>
                  <a:lnTo>
                    <a:pt x="22" y="46"/>
                  </a:lnTo>
                  <a:lnTo>
                    <a:pt x="18" y="45"/>
                  </a:lnTo>
                  <a:lnTo>
                    <a:pt x="13" y="44"/>
                  </a:lnTo>
                  <a:lnTo>
                    <a:pt x="10" y="41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5" y="3"/>
                  </a:lnTo>
                  <a:lnTo>
                    <a:pt x="38" y="6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5" y="18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0"/>
            <p:cNvSpPr>
              <a:spLocks/>
            </p:cNvSpPr>
            <p:nvPr/>
          </p:nvSpPr>
          <p:spPr bwMode="auto">
            <a:xfrm>
              <a:off x="6188075" y="2556142"/>
              <a:ext cx="71438" cy="73025"/>
            </a:xfrm>
            <a:custGeom>
              <a:avLst/>
              <a:gdLst>
                <a:gd name="T0" fmla="*/ 45 w 45"/>
                <a:gd name="T1" fmla="*/ 23 h 46"/>
                <a:gd name="T2" fmla="*/ 45 w 45"/>
                <a:gd name="T3" fmla="*/ 28 h 46"/>
                <a:gd name="T4" fmla="*/ 44 w 45"/>
                <a:gd name="T5" fmla="*/ 32 h 46"/>
                <a:gd name="T6" fmla="*/ 42 w 45"/>
                <a:gd name="T7" fmla="*/ 37 h 46"/>
                <a:gd name="T8" fmla="*/ 38 w 45"/>
                <a:gd name="T9" fmla="*/ 40 h 46"/>
                <a:gd name="T10" fmla="*/ 35 w 45"/>
                <a:gd name="T11" fmla="*/ 42 h 46"/>
                <a:gd name="T12" fmla="*/ 31 w 45"/>
                <a:gd name="T13" fmla="*/ 44 h 46"/>
                <a:gd name="T14" fmla="*/ 26 w 45"/>
                <a:gd name="T15" fmla="*/ 46 h 46"/>
                <a:gd name="T16" fmla="*/ 22 w 45"/>
                <a:gd name="T17" fmla="*/ 46 h 46"/>
                <a:gd name="T18" fmla="*/ 18 w 45"/>
                <a:gd name="T19" fmla="*/ 46 h 46"/>
                <a:gd name="T20" fmla="*/ 13 w 45"/>
                <a:gd name="T21" fmla="*/ 44 h 46"/>
                <a:gd name="T22" fmla="*/ 10 w 45"/>
                <a:gd name="T23" fmla="*/ 42 h 46"/>
                <a:gd name="T24" fmla="*/ 7 w 45"/>
                <a:gd name="T25" fmla="*/ 40 h 46"/>
                <a:gd name="T26" fmla="*/ 3 w 45"/>
                <a:gd name="T27" fmla="*/ 37 h 46"/>
                <a:gd name="T28" fmla="*/ 1 w 45"/>
                <a:gd name="T29" fmla="*/ 32 h 46"/>
                <a:gd name="T30" fmla="*/ 0 w 45"/>
                <a:gd name="T31" fmla="*/ 28 h 46"/>
                <a:gd name="T32" fmla="*/ 0 w 45"/>
                <a:gd name="T33" fmla="*/ 23 h 46"/>
                <a:gd name="T34" fmla="*/ 0 w 45"/>
                <a:gd name="T35" fmla="*/ 19 h 46"/>
                <a:gd name="T36" fmla="*/ 1 w 45"/>
                <a:gd name="T37" fmla="*/ 15 h 46"/>
                <a:gd name="T38" fmla="*/ 3 w 45"/>
                <a:gd name="T39" fmla="*/ 10 h 46"/>
                <a:gd name="T40" fmla="*/ 7 w 45"/>
                <a:gd name="T41" fmla="*/ 7 h 46"/>
                <a:gd name="T42" fmla="*/ 10 w 45"/>
                <a:gd name="T43" fmla="*/ 5 h 46"/>
                <a:gd name="T44" fmla="*/ 13 w 45"/>
                <a:gd name="T45" fmla="*/ 3 h 46"/>
                <a:gd name="T46" fmla="*/ 18 w 45"/>
                <a:gd name="T47" fmla="*/ 2 h 46"/>
                <a:gd name="T48" fmla="*/ 22 w 45"/>
                <a:gd name="T49" fmla="*/ 0 h 46"/>
                <a:gd name="T50" fmla="*/ 26 w 45"/>
                <a:gd name="T51" fmla="*/ 2 h 46"/>
                <a:gd name="T52" fmla="*/ 31 w 45"/>
                <a:gd name="T53" fmla="*/ 3 h 46"/>
                <a:gd name="T54" fmla="*/ 35 w 45"/>
                <a:gd name="T55" fmla="*/ 5 h 46"/>
                <a:gd name="T56" fmla="*/ 38 w 45"/>
                <a:gd name="T57" fmla="*/ 7 h 46"/>
                <a:gd name="T58" fmla="*/ 42 w 45"/>
                <a:gd name="T59" fmla="*/ 10 h 46"/>
                <a:gd name="T60" fmla="*/ 44 w 45"/>
                <a:gd name="T61" fmla="*/ 15 h 46"/>
                <a:gd name="T62" fmla="*/ 45 w 45"/>
                <a:gd name="T63" fmla="*/ 19 h 46"/>
                <a:gd name="T64" fmla="*/ 45 w 45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6">
                  <a:moveTo>
                    <a:pt x="45" y="23"/>
                  </a:moveTo>
                  <a:lnTo>
                    <a:pt x="45" y="28"/>
                  </a:lnTo>
                  <a:lnTo>
                    <a:pt x="44" y="32"/>
                  </a:lnTo>
                  <a:lnTo>
                    <a:pt x="42" y="37"/>
                  </a:lnTo>
                  <a:lnTo>
                    <a:pt x="38" y="40"/>
                  </a:lnTo>
                  <a:lnTo>
                    <a:pt x="35" y="42"/>
                  </a:lnTo>
                  <a:lnTo>
                    <a:pt x="31" y="44"/>
                  </a:lnTo>
                  <a:lnTo>
                    <a:pt x="26" y="46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40"/>
                  </a:lnTo>
                  <a:lnTo>
                    <a:pt x="3" y="37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1" y="3"/>
                  </a:lnTo>
                  <a:lnTo>
                    <a:pt x="35" y="5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4" y="15"/>
                  </a:lnTo>
                  <a:lnTo>
                    <a:pt x="45" y="19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764329" y="1457592"/>
            <a:ext cx="5404947" cy="4330870"/>
            <a:chOff x="2764329" y="1457592"/>
            <a:chExt cx="5404947" cy="4330870"/>
          </a:xfrm>
        </p:grpSpPr>
        <p:sp>
          <p:nvSpPr>
            <p:cNvPr id="13" name="Line 7"/>
            <p:cNvSpPr>
              <a:spLocks noChangeShapeType="1"/>
            </p:cNvSpPr>
            <p:nvPr/>
          </p:nvSpPr>
          <p:spPr bwMode="auto">
            <a:xfrm flipV="1">
              <a:off x="4106863" y="1578242"/>
              <a:ext cx="0" cy="29956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9"/>
            <p:cNvSpPr>
              <a:spLocks noChangeShapeType="1"/>
            </p:cNvSpPr>
            <p:nvPr/>
          </p:nvSpPr>
          <p:spPr bwMode="auto">
            <a:xfrm>
              <a:off x="4046538" y="3826142"/>
              <a:ext cx="12065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0"/>
            <p:cNvSpPr>
              <a:spLocks noChangeShapeType="1"/>
            </p:cNvSpPr>
            <p:nvPr/>
          </p:nvSpPr>
          <p:spPr bwMode="auto">
            <a:xfrm>
              <a:off x="4046538" y="3076842"/>
              <a:ext cx="12065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4046538" y="2327542"/>
              <a:ext cx="12065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2"/>
            <p:cNvSpPr>
              <a:spLocks noChangeShapeType="1"/>
            </p:cNvSpPr>
            <p:nvPr/>
          </p:nvSpPr>
          <p:spPr bwMode="auto">
            <a:xfrm>
              <a:off x="4046538" y="1578242"/>
              <a:ext cx="12065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3"/>
            <p:cNvSpPr>
              <a:spLocks noChangeShapeType="1"/>
            </p:cNvSpPr>
            <p:nvPr/>
          </p:nvSpPr>
          <p:spPr bwMode="auto">
            <a:xfrm>
              <a:off x="4106863" y="4573855"/>
              <a:ext cx="3794125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5054600" y="4513530"/>
              <a:ext cx="0" cy="12223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16"/>
            <p:cNvSpPr>
              <a:spLocks noChangeShapeType="1"/>
            </p:cNvSpPr>
            <p:nvPr/>
          </p:nvSpPr>
          <p:spPr bwMode="auto">
            <a:xfrm>
              <a:off x="6003925" y="4513530"/>
              <a:ext cx="0" cy="12223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7"/>
            <p:cNvSpPr>
              <a:spLocks noChangeShapeType="1"/>
            </p:cNvSpPr>
            <p:nvPr/>
          </p:nvSpPr>
          <p:spPr bwMode="auto">
            <a:xfrm>
              <a:off x="6951663" y="4513530"/>
              <a:ext cx="0" cy="12223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18"/>
            <p:cNvSpPr>
              <a:spLocks noChangeShapeType="1"/>
            </p:cNvSpPr>
            <p:nvPr/>
          </p:nvSpPr>
          <p:spPr bwMode="auto">
            <a:xfrm>
              <a:off x="7900988" y="4513530"/>
              <a:ext cx="0" cy="12223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31"/>
            <p:cNvSpPr>
              <a:spLocks noChangeArrowheads="1"/>
            </p:cNvSpPr>
            <p:nvPr/>
          </p:nvSpPr>
          <p:spPr bwMode="auto">
            <a:xfrm>
              <a:off x="3681413" y="4453205"/>
              <a:ext cx="3429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" name="Rectangle 32"/>
            <p:cNvSpPr>
              <a:spLocks noChangeArrowheads="1"/>
            </p:cNvSpPr>
            <p:nvPr/>
          </p:nvSpPr>
          <p:spPr bwMode="auto">
            <a:xfrm>
              <a:off x="3681413" y="3703905"/>
              <a:ext cx="3429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33"/>
            <p:cNvSpPr>
              <a:spLocks noChangeArrowheads="1"/>
            </p:cNvSpPr>
            <p:nvPr/>
          </p:nvSpPr>
          <p:spPr bwMode="auto">
            <a:xfrm>
              <a:off x="3681413" y="2954605"/>
              <a:ext cx="3429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Rectangle 34"/>
            <p:cNvSpPr>
              <a:spLocks noChangeArrowheads="1"/>
            </p:cNvSpPr>
            <p:nvPr/>
          </p:nvSpPr>
          <p:spPr bwMode="auto">
            <a:xfrm>
              <a:off x="3681413" y="2205305"/>
              <a:ext cx="3429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2.0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Rectangle 35"/>
            <p:cNvSpPr>
              <a:spLocks noChangeArrowheads="1"/>
            </p:cNvSpPr>
            <p:nvPr/>
          </p:nvSpPr>
          <p:spPr bwMode="auto">
            <a:xfrm>
              <a:off x="3681413" y="1457592"/>
              <a:ext cx="3429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" name="Rectangle 36"/>
            <p:cNvSpPr>
              <a:spLocks noChangeArrowheads="1"/>
            </p:cNvSpPr>
            <p:nvPr/>
          </p:nvSpPr>
          <p:spPr bwMode="auto">
            <a:xfrm>
              <a:off x="3930650" y="4691330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0.00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" name="Rectangle 37"/>
            <p:cNvSpPr>
              <a:spLocks noChangeArrowheads="1"/>
            </p:cNvSpPr>
            <p:nvPr/>
          </p:nvSpPr>
          <p:spPr bwMode="auto">
            <a:xfrm>
              <a:off x="4876800" y="4691330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" name="Rectangle 38"/>
            <p:cNvSpPr>
              <a:spLocks noChangeArrowheads="1"/>
            </p:cNvSpPr>
            <p:nvPr/>
          </p:nvSpPr>
          <p:spPr bwMode="auto">
            <a:xfrm>
              <a:off x="5826125" y="4691330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0.04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Rectangle 39"/>
            <p:cNvSpPr>
              <a:spLocks noChangeArrowheads="1"/>
            </p:cNvSpPr>
            <p:nvPr/>
          </p:nvSpPr>
          <p:spPr bwMode="auto">
            <a:xfrm>
              <a:off x="6773863" y="4691330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0.06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Rectangle 40"/>
            <p:cNvSpPr>
              <a:spLocks noChangeArrowheads="1"/>
            </p:cNvSpPr>
            <p:nvPr/>
          </p:nvSpPr>
          <p:spPr bwMode="auto">
            <a:xfrm>
              <a:off x="7723188" y="4691330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0.08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" name="Rectangle 111"/>
                <p:cNvSpPr/>
                <p:nvPr/>
              </p:nvSpPr>
              <p:spPr>
                <a:xfrm>
                  <a:off x="5423197" y="4978497"/>
                  <a:ext cx="896912" cy="8099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2200" b="1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𝒇</m:t>
                                </m:r>
                              </m:e>
                              <m:sub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𝒍</m:t>
                                </m:r>
                                <m:r>
                                  <a:rPr lang="en-US" sz="2200" b="1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𝒆𝒇𝒇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𝒇</m:t>
                                </m:r>
                              </m:e>
                              <m:sub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𝒎𝒅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2200" b="1" dirty="0"/>
                </a:p>
              </p:txBody>
            </p:sp>
          </mc:Choice>
          <mc:Fallback xmlns="">
            <p:sp>
              <p:nvSpPr>
                <p:cNvPr id="112" name="Rectangle 111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23197" y="4978497"/>
                  <a:ext cx="896912" cy="809965"/>
                </a:xfrm>
                <a:prstGeom prst="rect">
                  <a:avLst/>
                </a:prstGeom>
                <a:blipFill rotWithShape="0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Rectangle 112"/>
                <p:cNvSpPr/>
                <p:nvPr/>
              </p:nvSpPr>
              <p:spPr>
                <a:xfrm>
                  <a:off x="2764329" y="2496847"/>
                  <a:ext cx="848822" cy="73398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2200" b="1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𝜺</m:t>
                                </m:r>
                              </m:e>
                              <m:sub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𝒎𝒄𝒖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𝜺</m:t>
                                </m:r>
                              </m:e>
                              <m:sub>
                                <m:r>
                                  <a:rPr lang="en-US" sz="2200" b="1" i="1">
                                    <a:latin typeface="Cambria Math" panose="02040503050406030204" pitchFamily="18" charset="0"/>
                                  </a:rPr>
                                  <m:t>𝒎𝒖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sz="2200" b="1" dirty="0"/>
                </a:p>
              </p:txBody>
            </p:sp>
          </mc:Choice>
          <mc:Fallback xmlns="">
            <p:sp>
              <p:nvSpPr>
                <p:cNvPr id="113" name="Rectangle 11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64329" y="2496847"/>
                  <a:ext cx="848822" cy="733983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Predicting ultimate strain gain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15</a:t>
            </a:fld>
            <a:endParaRPr lang="en-CA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4518025" y="3439632"/>
                <a:ext cx="3385029" cy="76937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𝑚𝑐𝑢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𝑚𝑢</m:t>
                              </m:r>
                            </m:sub>
                          </m:sSub>
                        </m:den>
                      </m:f>
                      <m:r>
                        <a:rPr lang="en-US" i="0">
                          <a:latin typeface="Cambria Math" panose="02040503050406030204" pitchFamily="18" charset="0"/>
                        </a:rPr>
                        <m:t>=1+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i="0">
                                      <a:latin typeface="Cambria Math" panose="02040503050406030204" pitchFamily="18" charset="0"/>
                                    </a:rPr>
                                    <m:t>g</m:t>
                                  </m:r>
                                </m:e>
                                <m:sub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en-US" i="0">
                                  <a:latin typeface="Cambria Math" panose="02040503050406030204" pitchFamily="18" charset="0"/>
                                </a:rPr>
                                <m:t>1000</m:t>
                              </m:r>
                            </m:den>
                          </m:f>
                        </m:e>
                      </m:d>
                      <m:r>
                        <a:rPr lang="en-US" i="0">
                          <a:latin typeface="Cambria Math" panose="02040503050406030204" pitchFamily="18" charset="0"/>
                        </a:rPr>
                        <m:t>.</m:t>
                      </m:r>
                      <m:sSup>
                        <m:sSup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</m:e>
                                    <m:sub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𝑙</m:t>
                                      </m:r>
                                      <m:r>
                                        <a:rPr lang="en-US" i="0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𝑒𝑓𝑓</m:t>
                                      </m:r>
                                    </m:sub>
                                  </m:sSub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</m:e>
                                    <m:sub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𝑚𝑑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i="0">
                              <a:latin typeface="Cambria Math" panose="02040503050406030204" pitchFamily="18" charset="0"/>
                            </a:rPr>
                            <m:t>0.26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8025" y="3439632"/>
                <a:ext cx="3385029" cy="769378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5" name="Group 114"/>
          <p:cNvGrpSpPr/>
          <p:nvPr/>
        </p:nvGrpSpPr>
        <p:grpSpPr>
          <a:xfrm>
            <a:off x="4106863" y="1832798"/>
            <a:ext cx="3175000" cy="1993345"/>
            <a:chOff x="4106863" y="1832798"/>
            <a:chExt cx="3175000" cy="1993345"/>
          </a:xfrm>
        </p:grpSpPr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4106863" y="2214830"/>
              <a:ext cx="3175000" cy="1611313"/>
            </a:xfrm>
            <a:custGeom>
              <a:avLst/>
              <a:gdLst>
                <a:gd name="T0" fmla="*/ 5 w 2000"/>
                <a:gd name="T1" fmla="*/ 998 h 1015"/>
                <a:gd name="T2" fmla="*/ 15 w 2000"/>
                <a:gd name="T3" fmla="*/ 963 h 1015"/>
                <a:gd name="T4" fmla="*/ 31 w 2000"/>
                <a:gd name="T5" fmla="*/ 910 h 1015"/>
                <a:gd name="T6" fmla="*/ 52 w 2000"/>
                <a:gd name="T7" fmla="*/ 835 h 1015"/>
                <a:gd name="T8" fmla="*/ 73 w 2000"/>
                <a:gd name="T9" fmla="*/ 759 h 1015"/>
                <a:gd name="T10" fmla="*/ 89 w 2000"/>
                <a:gd name="T11" fmla="*/ 704 h 1015"/>
                <a:gd name="T12" fmla="*/ 98 w 2000"/>
                <a:gd name="T13" fmla="*/ 668 h 1015"/>
                <a:gd name="T14" fmla="*/ 109 w 2000"/>
                <a:gd name="T15" fmla="*/ 634 h 1015"/>
                <a:gd name="T16" fmla="*/ 119 w 2000"/>
                <a:gd name="T17" fmla="*/ 601 h 1015"/>
                <a:gd name="T18" fmla="*/ 130 w 2000"/>
                <a:gd name="T19" fmla="*/ 571 h 1015"/>
                <a:gd name="T20" fmla="*/ 140 w 2000"/>
                <a:gd name="T21" fmla="*/ 542 h 1015"/>
                <a:gd name="T22" fmla="*/ 151 w 2000"/>
                <a:gd name="T23" fmla="*/ 517 h 1015"/>
                <a:gd name="T24" fmla="*/ 161 w 2000"/>
                <a:gd name="T25" fmla="*/ 494 h 1015"/>
                <a:gd name="T26" fmla="*/ 171 w 2000"/>
                <a:gd name="T27" fmla="*/ 475 h 1015"/>
                <a:gd name="T28" fmla="*/ 180 w 2000"/>
                <a:gd name="T29" fmla="*/ 461 h 1015"/>
                <a:gd name="T30" fmla="*/ 189 w 2000"/>
                <a:gd name="T31" fmla="*/ 449 h 1015"/>
                <a:gd name="T32" fmla="*/ 200 w 2000"/>
                <a:gd name="T33" fmla="*/ 438 h 1015"/>
                <a:gd name="T34" fmla="*/ 210 w 2000"/>
                <a:gd name="T35" fmla="*/ 429 h 1015"/>
                <a:gd name="T36" fmla="*/ 221 w 2000"/>
                <a:gd name="T37" fmla="*/ 422 h 1015"/>
                <a:gd name="T38" fmla="*/ 233 w 2000"/>
                <a:gd name="T39" fmla="*/ 415 h 1015"/>
                <a:gd name="T40" fmla="*/ 250 w 2000"/>
                <a:gd name="T41" fmla="*/ 407 h 1015"/>
                <a:gd name="T42" fmla="*/ 273 w 2000"/>
                <a:gd name="T43" fmla="*/ 400 h 1015"/>
                <a:gd name="T44" fmla="*/ 295 w 2000"/>
                <a:gd name="T45" fmla="*/ 393 h 1015"/>
                <a:gd name="T46" fmla="*/ 314 w 2000"/>
                <a:gd name="T47" fmla="*/ 386 h 1015"/>
                <a:gd name="T48" fmla="*/ 333 w 2000"/>
                <a:gd name="T49" fmla="*/ 379 h 1015"/>
                <a:gd name="T50" fmla="*/ 375 w 2000"/>
                <a:gd name="T51" fmla="*/ 358 h 1015"/>
                <a:gd name="T52" fmla="*/ 416 w 2000"/>
                <a:gd name="T53" fmla="*/ 340 h 1015"/>
                <a:gd name="T54" fmla="*/ 458 w 2000"/>
                <a:gd name="T55" fmla="*/ 323 h 1015"/>
                <a:gd name="T56" fmla="*/ 506 w 2000"/>
                <a:gd name="T57" fmla="*/ 305 h 1015"/>
                <a:gd name="T58" fmla="*/ 520 w 2000"/>
                <a:gd name="T59" fmla="*/ 300 h 1015"/>
                <a:gd name="T60" fmla="*/ 537 w 2000"/>
                <a:gd name="T61" fmla="*/ 293 h 1015"/>
                <a:gd name="T62" fmla="*/ 554 w 2000"/>
                <a:gd name="T63" fmla="*/ 287 h 1015"/>
                <a:gd name="T64" fmla="*/ 574 w 2000"/>
                <a:gd name="T65" fmla="*/ 279 h 1015"/>
                <a:gd name="T66" fmla="*/ 597 w 2000"/>
                <a:gd name="T67" fmla="*/ 272 h 1015"/>
                <a:gd name="T68" fmla="*/ 622 w 2000"/>
                <a:gd name="T69" fmla="*/ 265 h 1015"/>
                <a:gd name="T70" fmla="*/ 651 w 2000"/>
                <a:gd name="T71" fmla="*/ 257 h 1015"/>
                <a:gd name="T72" fmla="*/ 679 w 2000"/>
                <a:gd name="T73" fmla="*/ 249 h 1015"/>
                <a:gd name="T74" fmla="*/ 709 w 2000"/>
                <a:gd name="T75" fmla="*/ 242 h 1015"/>
                <a:gd name="T76" fmla="*/ 743 w 2000"/>
                <a:gd name="T77" fmla="*/ 234 h 1015"/>
                <a:gd name="T78" fmla="*/ 779 w 2000"/>
                <a:gd name="T79" fmla="*/ 225 h 1015"/>
                <a:gd name="T80" fmla="*/ 818 w 2000"/>
                <a:gd name="T81" fmla="*/ 215 h 1015"/>
                <a:gd name="T82" fmla="*/ 858 w 2000"/>
                <a:gd name="T83" fmla="*/ 207 h 1015"/>
                <a:gd name="T84" fmla="*/ 901 w 2000"/>
                <a:gd name="T85" fmla="*/ 196 h 1015"/>
                <a:gd name="T86" fmla="*/ 946 w 2000"/>
                <a:gd name="T87" fmla="*/ 186 h 1015"/>
                <a:gd name="T88" fmla="*/ 1015 w 2000"/>
                <a:gd name="T89" fmla="*/ 169 h 1015"/>
                <a:gd name="T90" fmla="*/ 1108 w 2000"/>
                <a:gd name="T91" fmla="*/ 149 h 1015"/>
                <a:gd name="T92" fmla="*/ 1201 w 2000"/>
                <a:gd name="T93" fmla="*/ 129 h 1015"/>
                <a:gd name="T94" fmla="*/ 1246 w 2000"/>
                <a:gd name="T95" fmla="*/ 119 h 1015"/>
                <a:gd name="T96" fmla="*/ 1290 w 2000"/>
                <a:gd name="T97" fmla="*/ 110 h 1015"/>
                <a:gd name="T98" fmla="*/ 1333 w 2000"/>
                <a:gd name="T99" fmla="*/ 102 h 1015"/>
                <a:gd name="T100" fmla="*/ 1416 w 2000"/>
                <a:gd name="T101" fmla="*/ 87 h 1015"/>
                <a:gd name="T102" fmla="*/ 1500 w 2000"/>
                <a:gd name="T103" fmla="*/ 73 h 1015"/>
                <a:gd name="T104" fmla="*/ 1666 w 2000"/>
                <a:gd name="T105" fmla="*/ 49 h 1015"/>
                <a:gd name="T106" fmla="*/ 1833 w 2000"/>
                <a:gd name="T107" fmla="*/ 25 h 1015"/>
                <a:gd name="T108" fmla="*/ 2000 w 2000"/>
                <a:gd name="T109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0" h="1015">
                  <a:moveTo>
                    <a:pt x="0" y="1015"/>
                  </a:moveTo>
                  <a:lnTo>
                    <a:pt x="5" y="998"/>
                  </a:lnTo>
                  <a:lnTo>
                    <a:pt x="11" y="981"/>
                  </a:lnTo>
                  <a:lnTo>
                    <a:pt x="15" y="963"/>
                  </a:lnTo>
                  <a:lnTo>
                    <a:pt x="21" y="946"/>
                  </a:lnTo>
                  <a:lnTo>
                    <a:pt x="31" y="910"/>
                  </a:lnTo>
                  <a:lnTo>
                    <a:pt x="41" y="872"/>
                  </a:lnTo>
                  <a:lnTo>
                    <a:pt x="52" y="835"/>
                  </a:lnTo>
                  <a:lnTo>
                    <a:pt x="62" y="797"/>
                  </a:lnTo>
                  <a:lnTo>
                    <a:pt x="73" y="759"/>
                  </a:lnTo>
                  <a:lnTo>
                    <a:pt x="83" y="722"/>
                  </a:lnTo>
                  <a:lnTo>
                    <a:pt x="89" y="704"/>
                  </a:lnTo>
                  <a:lnTo>
                    <a:pt x="94" y="686"/>
                  </a:lnTo>
                  <a:lnTo>
                    <a:pt x="98" y="668"/>
                  </a:lnTo>
                  <a:lnTo>
                    <a:pt x="104" y="652"/>
                  </a:lnTo>
                  <a:lnTo>
                    <a:pt x="109" y="634"/>
                  </a:lnTo>
                  <a:lnTo>
                    <a:pt x="115" y="618"/>
                  </a:lnTo>
                  <a:lnTo>
                    <a:pt x="119" y="601"/>
                  </a:lnTo>
                  <a:lnTo>
                    <a:pt x="125" y="586"/>
                  </a:lnTo>
                  <a:lnTo>
                    <a:pt x="130" y="571"/>
                  </a:lnTo>
                  <a:lnTo>
                    <a:pt x="136" y="556"/>
                  </a:lnTo>
                  <a:lnTo>
                    <a:pt x="140" y="542"/>
                  </a:lnTo>
                  <a:lnTo>
                    <a:pt x="146" y="529"/>
                  </a:lnTo>
                  <a:lnTo>
                    <a:pt x="151" y="517"/>
                  </a:lnTo>
                  <a:lnTo>
                    <a:pt x="156" y="505"/>
                  </a:lnTo>
                  <a:lnTo>
                    <a:pt x="161" y="494"/>
                  </a:lnTo>
                  <a:lnTo>
                    <a:pt x="166" y="483"/>
                  </a:lnTo>
                  <a:lnTo>
                    <a:pt x="171" y="475"/>
                  </a:lnTo>
                  <a:lnTo>
                    <a:pt x="175" y="468"/>
                  </a:lnTo>
                  <a:lnTo>
                    <a:pt x="180" y="461"/>
                  </a:lnTo>
                  <a:lnTo>
                    <a:pt x="185" y="454"/>
                  </a:lnTo>
                  <a:lnTo>
                    <a:pt x="189" y="449"/>
                  </a:lnTo>
                  <a:lnTo>
                    <a:pt x="195" y="443"/>
                  </a:lnTo>
                  <a:lnTo>
                    <a:pt x="200" y="438"/>
                  </a:lnTo>
                  <a:lnTo>
                    <a:pt x="206" y="434"/>
                  </a:lnTo>
                  <a:lnTo>
                    <a:pt x="210" y="429"/>
                  </a:lnTo>
                  <a:lnTo>
                    <a:pt x="216" y="425"/>
                  </a:lnTo>
                  <a:lnTo>
                    <a:pt x="221" y="422"/>
                  </a:lnTo>
                  <a:lnTo>
                    <a:pt x="228" y="418"/>
                  </a:lnTo>
                  <a:lnTo>
                    <a:pt x="233" y="415"/>
                  </a:lnTo>
                  <a:lnTo>
                    <a:pt x="239" y="412"/>
                  </a:lnTo>
                  <a:lnTo>
                    <a:pt x="250" y="407"/>
                  </a:lnTo>
                  <a:lnTo>
                    <a:pt x="261" y="403"/>
                  </a:lnTo>
                  <a:lnTo>
                    <a:pt x="273" y="400"/>
                  </a:lnTo>
                  <a:lnTo>
                    <a:pt x="284" y="395"/>
                  </a:lnTo>
                  <a:lnTo>
                    <a:pt x="295" y="393"/>
                  </a:lnTo>
                  <a:lnTo>
                    <a:pt x="304" y="390"/>
                  </a:lnTo>
                  <a:lnTo>
                    <a:pt x="314" y="386"/>
                  </a:lnTo>
                  <a:lnTo>
                    <a:pt x="324" y="382"/>
                  </a:lnTo>
                  <a:lnTo>
                    <a:pt x="333" y="379"/>
                  </a:lnTo>
                  <a:lnTo>
                    <a:pt x="354" y="368"/>
                  </a:lnTo>
                  <a:lnTo>
                    <a:pt x="375" y="358"/>
                  </a:lnTo>
                  <a:lnTo>
                    <a:pt x="395" y="349"/>
                  </a:lnTo>
                  <a:lnTo>
                    <a:pt x="416" y="340"/>
                  </a:lnTo>
                  <a:lnTo>
                    <a:pt x="437" y="332"/>
                  </a:lnTo>
                  <a:lnTo>
                    <a:pt x="458" y="323"/>
                  </a:lnTo>
                  <a:lnTo>
                    <a:pt x="500" y="308"/>
                  </a:lnTo>
                  <a:lnTo>
                    <a:pt x="506" y="305"/>
                  </a:lnTo>
                  <a:lnTo>
                    <a:pt x="513" y="302"/>
                  </a:lnTo>
                  <a:lnTo>
                    <a:pt x="520" y="300"/>
                  </a:lnTo>
                  <a:lnTo>
                    <a:pt x="528" y="297"/>
                  </a:lnTo>
                  <a:lnTo>
                    <a:pt x="537" y="293"/>
                  </a:lnTo>
                  <a:lnTo>
                    <a:pt x="545" y="290"/>
                  </a:lnTo>
                  <a:lnTo>
                    <a:pt x="554" y="287"/>
                  </a:lnTo>
                  <a:lnTo>
                    <a:pt x="564" y="283"/>
                  </a:lnTo>
                  <a:lnTo>
                    <a:pt x="574" y="279"/>
                  </a:lnTo>
                  <a:lnTo>
                    <a:pt x="585" y="276"/>
                  </a:lnTo>
                  <a:lnTo>
                    <a:pt x="597" y="272"/>
                  </a:lnTo>
                  <a:lnTo>
                    <a:pt x="609" y="268"/>
                  </a:lnTo>
                  <a:lnTo>
                    <a:pt x="622" y="265"/>
                  </a:lnTo>
                  <a:lnTo>
                    <a:pt x="637" y="260"/>
                  </a:lnTo>
                  <a:lnTo>
                    <a:pt x="651" y="257"/>
                  </a:lnTo>
                  <a:lnTo>
                    <a:pt x="666" y="253"/>
                  </a:lnTo>
                  <a:lnTo>
                    <a:pt x="679" y="249"/>
                  </a:lnTo>
                  <a:lnTo>
                    <a:pt x="695" y="246"/>
                  </a:lnTo>
                  <a:lnTo>
                    <a:pt x="709" y="242"/>
                  </a:lnTo>
                  <a:lnTo>
                    <a:pt x="726" y="238"/>
                  </a:lnTo>
                  <a:lnTo>
                    <a:pt x="743" y="234"/>
                  </a:lnTo>
                  <a:lnTo>
                    <a:pt x="761" y="230"/>
                  </a:lnTo>
                  <a:lnTo>
                    <a:pt x="779" y="225"/>
                  </a:lnTo>
                  <a:lnTo>
                    <a:pt x="798" y="221"/>
                  </a:lnTo>
                  <a:lnTo>
                    <a:pt x="818" y="215"/>
                  </a:lnTo>
                  <a:lnTo>
                    <a:pt x="837" y="211"/>
                  </a:lnTo>
                  <a:lnTo>
                    <a:pt x="858" y="207"/>
                  </a:lnTo>
                  <a:lnTo>
                    <a:pt x="880" y="201"/>
                  </a:lnTo>
                  <a:lnTo>
                    <a:pt x="901" y="196"/>
                  </a:lnTo>
                  <a:lnTo>
                    <a:pt x="924" y="191"/>
                  </a:lnTo>
                  <a:lnTo>
                    <a:pt x="946" y="186"/>
                  </a:lnTo>
                  <a:lnTo>
                    <a:pt x="969" y="180"/>
                  </a:lnTo>
                  <a:lnTo>
                    <a:pt x="1015" y="169"/>
                  </a:lnTo>
                  <a:lnTo>
                    <a:pt x="1061" y="159"/>
                  </a:lnTo>
                  <a:lnTo>
                    <a:pt x="1108" y="149"/>
                  </a:lnTo>
                  <a:lnTo>
                    <a:pt x="1154" y="139"/>
                  </a:lnTo>
                  <a:lnTo>
                    <a:pt x="1201" y="129"/>
                  </a:lnTo>
                  <a:lnTo>
                    <a:pt x="1223" y="124"/>
                  </a:lnTo>
                  <a:lnTo>
                    <a:pt x="1246" y="119"/>
                  </a:lnTo>
                  <a:lnTo>
                    <a:pt x="1268" y="115"/>
                  </a:lnTo>
                  <a:lnTo>
                    <a:pt x="1290" y="110"/>
                  </a:lnTo>
                  <a:lnTo>
                    <a:pt x="1312" y="106"/>
                  </a:lnTo>
                  <a:lnTo>
                    <a:pt x="1333" y="102"/>
                  </a:lnTo>
                  <a:lnTo>
                    <a:pt x="1375" y="95"/>
                  </a:lnTo>
                  <a:lnTo>
                    <a:pt x="1416" y="87"/>
                  </a:lnTo>
                  <a:lnTo>
                    <a:pt x="1458" y="81"/>
                  </a:lnTo>
                  <a:lnTo>
                    <a:pt x="1500" y="73"/>
                  </a:lnTo>
                  <a:lnTo>
                    <a:pt x="1583" y="61"/>
                  </a:lnTo>
                  <a:lnTo>
                    <a:pt x="1666" y="49"/>
                  </a:lnTo>
                  <a:lnTo>
                    <a:pt x="1750" y="37"/>
                  </a:lnTo>
                  <a:lnTo>
                    <a:pt x="1833" y="25"/>
                  </a:lnTo>
                  <a:lnTo>
                    <a:pt x="1916" y="13"/>
                  </a:lnTo>
                  <a:lnTo>
                    <a:pt x="2000" y="0"/>
                  </a:lnTo>
                </a:path>
              </a:pathLst>
            </a:custGeom>
            <a:noFill/>
            <a:ln w="301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ectangle 50"/>
                <p:cNvSpPr/>
                <p:nvPr/>
              </p:nvSpPr>
              <p:spPr>
                <a:xfrm>
                  <a:off x="4484579" y="1832798"/>
                  <a:ext cx="1372748" cy="36933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=0.998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1" name="Rectangle 5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84579" y="1832798"/>
                  <a:ext cx="1372748" cy="369332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092275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631641" y="1644297"/>
            <a:ext cx="10928717" cy="4037377"/>
            <a:chOff x="631641" y="1644297"/>
            <a:chExt cx="10928717" cy="403737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60465BB2-0F40-48F7-889E-F16122926B53}"/>
                </a:ext>
              </a:extLst>
            </p:cNvPr>
            <p:cNvSpPr/>
            <p:nvPr/>
          </p:nvSpPr>
          <p:spPr>
            <a:xfrm>
              <a:off x="631641" y="1644297"/>
              <a:ext cx="10928717" cy="403737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4"/>
            <p:cNvGrpSpPr>
              <a:grpSpLocks noChangeAspect="1"/>
            </p:cNvGrpSpPr>
            <p:nvPr/>
          </p:nvGrpSpPr>
          <p:grpSpPr bwMode="auto">
            <a:xfrm>
              <a:off x="1565275" y="2020888"/>
              <a:ext cx="9061450" cy="2816225"/>
              <a:chOff x="986" y="1273"/>
              <a:chExt cx="5708" cy="1774"/>
            </a:xfrm>
          </p:grpSpPr>
          <p:sp>
            <p:nvSpPr>
              <p:cNvPr id="1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986" y="1273"/>
                <a:ext cx="5708" cy="1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pic>
            <p:nvPicPr>
              <p:cNvPr id="15" name="Picture 5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4" y="1401"/>
                <a:ext cx="1595" cy="1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" name="Rectangle 6"/>
              <p:cNvSpPr>
                <a:spLocks noChangeArrowheads="1"/>
              </p:cNvSpPr>
              <p:nvPr/>
            </p:nvSpPr>
            <p:spPr bwMode="auto">
              <a:xfrm>
                <a:off x="5979" y="1684"/>
                <a:ext cx="699" cy="6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Rectangle 9"/>
              <p:cNvSpPr>
                <a:spLocks noChangeArrowheads="1"/>
              </p:cNvSpPr>
              <p:nvPr/>
            </p:nvSpPr>
            <p:spPr bwMode="auto">
              <a:xfrm>
                <a:off x="6019" y="1684"/>
                <a:ext cx="4" cy="666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0"/>
              <p:cNvSpPr>
                <a:spLocks/>
              </p:cNvSpPr>
              <p:nvPr/>
            </p:nvSpPr>
            <p:spPr bwMode="auto">
              <a:xfrm>
                <a:off x="6014" y="1903"/>
                <a:ext cx="418" cy="454"/>
              </a:xfrm>
              <a:custGeom>
                <a:avLst/>
                <a:gdLst>
                  <a:gd name="T0" fmla="*/ 166 w 836"/>
                  <a:gd name="T1" fmla="*/ 872 h 904"/>
                  <a:gd name="T2" fmla="*/ 314 w 836"/>
                  <a:gd name="T3" fmla="*/ 840 h 904"/>
                  <a:gd name="T4" fmla="*/ 450 w 836"/>
                  <a:gd name="T5" fmla="*/ 812 h 904"/>
                  <a:gd name="T6" fmla="*/ 577 w 836"/>
                  <a:gd name="T7" fmla="*/ 785 h 904"/>
                  <a:gd name="T8" fmla="*/ 670 w 836"/>
                  <a:gd name="T9" fmla="*/ 759 h 904"/>
                  <a:gd name="T10" fmla="*/ 756 w 836"/>
                  <a:gd name="T11" fmla="*/ 727 h 904"/>
                  <a:gd name="T12" fmla="*/ 805 w 836"/>
                  <a:gd name="T13" fmla="*/ 694 h 904"/>
                  <a:gd name="T14" fmla="*/ 814 w 836"/>
                  <a:gd name="T15" fmla="*/ 665 h 904"/>
                  <a:gd name="T16" fmla="*/ 826 w 836"/>
                  <a:gd name="T17" fmla="*/ 634 h 904"/>
                  <a:gd name="T18" fmla="*/ 803 w 836"/>
                  <a:gd name="T19" fmla="*/ 606 h 904"/>
                  <a:gd name="T20" fmla="*/ 770 w 836"/>
                  <a:gd name="T21" fmla="*/ 577 h 904"/>
                  <a:gd name="T22" fmla="*/ 732 w 836"/>
                  <a:gd name="T23" fmla="*/ 552 h 904"/>
                  <a:gd name="T24" fmla="*/ 715 w 836"/>
                  <a:gd name="T25" fmla="*/ 534 h 904"/>
                  <a:gd name="T26" fmla="*/ 733 w 836"/>
                  <a:gd name="T27" fmla="*/ 504 h 904"/>
                  <a:gd name="T28" fmla="*/ 731 w 836"/>
                  <a:gd name="T29" fmla="*/ 476 h 904"/>
                  <a:gd name="T30" fmla="*/ 741 w 836"/>
                  <a:gd name="T31" fmla="*/ 452 h 904"/>
                  <a:gd name="T32" fmla="*/ 751 w 836"/>
                  <a:gd name="T33" fmla="*/ 426 h 904"/>
                  <a:gd name="T34" fmla="*/ 757 w 836"/>
                  <a:gd name="T35" fmla="*/ 403 h 904"/>
                  <a:gd name="T36" fmla="*/ 773 w 836"/>
                  <a:gd name="T37" fmla="*/ 366 h 904"/>
                  <a:gd name="T38" fmla="*/ 770 w 836"/>
                  <a:gd name="T39" fmla="*/ 344 h 904"/>
                  <a:gd name="T40" fmla="*/ 759 w 836"/>
                  <a:gd name="T41" fmla="*/ 312 h 904"/>
                  <a:gd name="T42" fmla="*/ 760 w 836"/>
                  <a:gd name="T43" fmla="*/ 283 h 904"/>
                  <a:gd name="T44" fmla="*/ 755 w 836"/>
                  <a:gd name="T45" fmla="*/ 248 h 904"/>
                  <a:gd name="T46" fmla="*/ 756 w 836"/>
                  <a:gd name="T47" fmla="*/ 229 h 904"/>
                  <a:gd name="T48" fmla="*/ 754 w 836"/>
                  <a:gd name="T49" fmla="*/ 198 h 904"/>
                  <a:gd name="T50" fmla="*/ 731 w 836"/>
                  <a:gd name="T51" fmla="*/ 160 h 904"/>
                  <a:gd name="T52" fmla="*/ 705 w 836"/>
                  <a:gd name="T53" fmla="*/ 147 h 904"/>
                  <a:gd name="T54" fmla="*/ 704 w 836"/>
                  <a:gd name="T55" fmla="*/ 110 h 904"/>
                  <a:gd name="T56" fmla="*/ 697 w 836"/>
                  <a:gd name="T57" fmla="*/ 79 h 904"/>
                  <a:gd name="T58" fmla="*/ 692 w 836"/>
                  <a:gd name="T59" fmla="*/ 49 h 904"/>
                  <a:gd name="T60" fmla="*/ 682 w 836"/>
                  <a:gd name="T61" fmla="*/ 21 h 904"/>
                  <a:gd name="T62" fmla="*/ 654 w 836"/>
                  <a:gd name="T63" fmla="*/ 32 h 904"/>
                  <a:gd name="T64" fmla="*/ 662 w 836"/>
                  <a:gd name="T65" fmla="*/ 58 h 904"/>
                  <a:gd name="T66" fmla="*/ 668 w 836"/>
                  <a:gd name="T67" fmla="*/ 92 h 904"/>
                  <a:gd name="T68" fmla="*/ 677 w 836"/>
                  <a:gd name="T69" fmla="*/ 123 h 904"/>
                  <a:gd name="T70" fmla="*/ 679 w 836"/>
                  <a:gd name="T71" fmla="*/ 147 h 904"/>
                  <a:gd name="T72" fmla="*/ 712 w 836"/>
                  <a:gd name="T73" fmla="*/ 178 h 904"/>
                  <a:gd name="T74" fmla="*/ 726 w 836"/>
                  <a:gd name="T75" fmla="*/ 209 h 904"/>
                  <a:gd name="T76" fmla="*/ 725 w 836"/>
                  <a:gd name="T77" fmla="*/ 233 h 904"/>
                  <a:gd name="T78" fmla="*/ 733 w 836"/>
                  <a:gd name="T79" fmla="*/ 253 h 904"/>
                  <a:gd name="T80" fmla="*/ 730 w 836"/>
                  <a:gd name="T81" fmla="*/ 288 h 904"/>
                  <a:gd name="T82" fmla="*/ 730 w 836"/>
                  <a:gd name="T83" fmla="*/ 319 h 904"/>
                  <a:gd name="T84" fmla="*/ 744 w 836"/>
                  <a:gd name="T85" fmla="*/ 353 h 904"/>
                  <a:gd name="T86" fmla="*/ 743 w 836"/>
                  <a:gd name="T87" fmla="*/ 368 h 904"/>
                  <a:gd name="T88" fmla="*/ 731 w 836"/>
                  <a:gd name="T89" fmla="*/ 399 h 904"/>
                  <a:gd name="T90" fmla="*/ 721 w 836"/>
                  <a:gd name="T91" fmla="*/ 422 h 904"/>
                  <a:gd name="T92" fmla="*/ 710 w 836"/>
                  <a:gd name="T93" fmla="*/ 449 h 904"/>
                  <a:gd name="T94" fmla="*/ 699 w 836"/>
                  <a:gd name="T95" fmla="*/ 485 h 904"/>
                  <a:gd name="T96" fmla="*/ 702 w 836"/>
                  <a:gd name="T97" fmla="*/ 512 h 904"/>
                  <a:gd name="T98" fmla="*/ 684 w 836"/>
                  <a:gd name="T99" fmla="*/ 539 h 904"/>
                  <a:gd name="T100" fmla="*/ 719 w 836"/>
                  <a:gd name="T101" fmla="*/ 572 h 904"/>
                  <a:gd name="T102" fmla="*/ 758 w 836"/>
                  <a:gd name="T103" fmla="*/ 598 h 904"/>
                  <a:gd name="T104" fmla="*/ 780 w 836"/>
                  <a:gd name="T105" fmla="*/ 626 h 904"/>
                  <a:gd name="T106" fmla="*/ 804 w 836"/>
                  <a:gd name="T107" fmla="*/ 642 h 904"/>
                  <a:gd name="T108" fmla="*/ 787 w 836"/>
                  <a:gd name="T109" fmla="*/ 667 h 904"/>
                  <a:gd name="T110" fmla="*/ 774 w 836"/>
                  <a:gd name="T111" fmla="*/ 691 h 904"/>
                  <a:gd name="T112" fmla="*/ 724 w 836"/>
                  <a:gd name="T113" fmla="*/ 717 h 904"/>
                  <a:gd name="T114" fmla="*/ 639 w 836"/>
                  <a:gd name="T115" fmla="*/ 746 h 904"/>
                  <a:gd name="T116" fmla="*/ 550 w 836"/>
                  <a:gd name="T117" fmla="*/ 769 h 904"/>
                  <a:gd name="T118" fmla="*/ 409 w 836"/>
                  <a:gd name="T119" fmla="*/ 799 h 904"/>
                  <a:gd name="T120" fmla="*/ 274 w 836"/>
                  <a:gd name="T121" fmla="*/ 826 h 904"/>
                  <a:gd name="T122" fmla="*/ 123 w 836"/>
                  <a:gd name="T123" fmla="*/ 858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6" h="904">
                    <a:moveTo>
                      <a:pt x="26" y="900"/>
                    </a:moveTo>
                    <a:lnTo>
                      <a:pt x="28" y="899"/>
                    </a:lnTo>
                    <a:lnTo>
                      <a:pt x="24" y="901"/>
                    </a:lnTo>
                    <a:lnTo>
                      <a:pt x="29" y="900"/>
                    </a:lnTo>
                    <a:lnTo>
                      <a:pt x="38" y="898"/>
                    </a:lnTo>
                    <a:lnTo>
                      <a:pt x="42" y="897"/>
                    </a:lnTo>
                    <a:lnTo>
                      <a:pt x="49" y="896"/>
                    </a:lnTo>
                    <a:cubicBezTo>
                      <a:pt x="50" y="896"/>
                      <a:pt x="50" y="896"/>
                      <a:pt x="51" y="896"/>
                    </a:cubicBezTo>
                    <a:lnTo>
                      <a:pt x="58" y="894"/>
                    </a:lnTo>
                    <a:lnTo>
                      <a:pt x="55" y="894"/>
                    </a:lnTo>
                    <a:lnTo>
                      <a:pt x="64" y="893"/>
                    </a:lnTo>
                    <a:lnTo>
                      <a:pt x="71" y="892"/>
                    </a:lnTo>
                    <a:lnTo>
                      <a:pt x="79" y="890"/>
                    </a:lnTo>
                    <a:lnTo>
                      <a:pt x="76" y="890"/>
                    </a:lnTo>
                    <a:lnTo>
                      <a:pt x="84" y="889"/>
                    </a:lnTo>
                    <a:lnTo>
                      <a:pt x="91" y="888"/>
                    </a:lnTo>
                    <a:cubicBezTo>
                      <a:pt x="92" y="888"/>
                      <a:pt x="94" y="888"/>
                      <a:pt x="95" y="887"/>
                    </a:cubicBezTo>
                    <a:lnTo>
                      <a:pt x="100" y="885"/>
                    </a:lnTo>
                    <a:lnTo>
                      <a:pt x="97" y="886"/>
                    </a:lnTo>
                    <a:lnTo>
                      <a:pt x="102" y="885"/>
                    </a:lnTo>
                    <a:cubicBezTo>
                      <a:pt x="103" y="885"/>
                      <a:pt x="105" y="884"/>
                      <a:pt x="106" y="883"/>
                    </a:cubicBezTo>
                    <a:lnTo>
                      <a:pt x="108" y="882"/>
                    </a:lnTo>
                    <a:lnTo>
                      <a:pt x="106" y="883"/>
                    </a:lnTo>
                    <a:lnTo>
                      <a:pt x="112" y="881"/>
                    </a:lnTo>
                    <a:lnTo>
                      <a:pt x="108" y="882"/>
                    </a:lnTo>
                    <a:lnTo>
                      <a:pt x="116" y="881"/>
                    </a:lnTo>
                    <a:lnTo>
                      <a:pt x="123" y="880"/>
                    </a:lnTo>
                    <a:lnTo>
                      <a:pt x="131" y="879"/>
                    </a:lnTo>
                    <a:cubicBezTo>
                      <a:pt x="132" y="879"/>
                      <a:pt x="133" y="879"/>
                      <a:pt x="134" y="879"/>
                    </a:cubicBezTo>
                    <a:lnTo>
                      <a:pt x="141" y="877"/>
                    </a:lnTo>
                    <a:lnTo>
                      <a:pt x="145" y="876"/>
                    </a:lnTo>
                    <a:lnTo>
                      <a:pt x="151" y="875"/>
                    </a:lnTo>
                    <a:cubicBezTo>
                      <a:pt x="153" y="875"/>
                      <a:pt x="155" y="874"/>
                      <a:pt x="157" y="873"/>
                    </a:cubicBezTo>
                    <a:lnTo>
                      <a:pt x="161" y="871"/>
                    </a:lnTo>
                    <a:lnTo>
                      <a:pt x="155" y="873"/>
                    </a:lnTo>
                    <a:lnTo>
                      <a:pt x="163" y="872"/>
                    </a:lnTo>
                    <a:cubicBezTo>
                      <a:pt x="164" y="872"/>
                      <a:pt x="165" y="872"/>
                      <a:pt x="166" y="872"/>
                    </a:cubicBezTo>
                    <a:lnTo>
                      <a:pt x="170" y="871"/>
                    </a:lnTo>
                    <a:lnTo>
                      <a:pt x="177" y="868"/>
                    </a:lnTo>
                    <a:lnTo>
                      <a:pt x="173" y="869"/>
                    </a:lnTo>
                    <a:lnTo>
                      <a:pt x="181" y="868"/>
                    </a:lnTo>
                    <a:lnTo>
                      <a:pt x="188" y="867"/>
                    </a:lnTo>
                    <a:cubicBezTo>
                      <a:pt x="191" y="867"/>
                      <a:pt x="194" y="866"/>
                      <a:pt x="196" y="864"/>
                    </a:cubicBezTo>
                    <a:lnTo>
                      <a:pt x="199" y="862"/>
                    </a:lnTo>
                    <a:lnTo>
                      <a:pt x="191" y="865"/>
                    </a:lnTo>
                    <a:lnTo>
                      <a:pt x="200" y="864"/>
                    </a:lnTo>
                    <a:lnTo>
                      <a:pt x="207" y="863"/>
                    </a:lnTo>
                    <a:lnTo>
                      <a:pt x="215" y="861"/>
                    </a:lnTo>
                    <a:lnTo>
                      <a:pt x="219" y="860"/>
                    </a:lnTo>
                    <a:lnTo>
                      <a:pt x="224" y="859"/>
                    </a:lnTo>
                    <a:lnTo>
                      <a:pt x="234" y="857"/>
                    </a:lnTo>
                    <a:lnTo>
                      <a:pt x="239" y="855"/>
                    </a:lnTo>
                    <a:lnTo>
                      <a:pt x="235" y="856"/>
                    </a:lnTo>
                    <a:lnTo>
                      <a:pt x="243" y="855"/>
                    </a:lnTo>
                    <a:cubicBezTo>
                      <a:pt x="244" y="855"/>
                      <a:pt x="246" y="855"/>
                      <a:pt x="247" y="854"/>
                    </a:cubicBezTo>
                    <a:lnTo>
                      <a:pt x="253" y="852"/>
                    </a:lnTo>
                    <a:lnTo>
                      <a:pt x="249" y="853"/>
                    </a:lnTo>
                    <a:lnTo>
                      <a:pt x="259" y="852"/>
                    </a:lnTo>
                    <a:cubicBezTo>
                      <a:pt x="260" y="852"/>
                      <a:pt x="262" y="852"/>
                      <a:pt x="263" y="851"/>
                    </a:cubicBezTo>
                    <a:lnTo>
                      <a:pt x="266" y="850"/>
                    </a:lnTo>
                    <a:lnTo>
                      <a:pt x="263" y="851"/>
                    </a:lnTo>
                    <a:lnTo>
                      <a:pt x="274" y="849"/>
                    </a:lnTo>
                    <a:cubicBezTo>
                      <a:pt x="278" y="848"/>
                      <a:pt x="281" y="847"/>
                      <a:pt x="283" y="845"/>
                    </a:cubicBezTo>
                    <a:lnTo>
                      <a:pt x="284" y="844"/>
                    </a:lnTo>
                    <a:lnTo>
                      <a:pt x="275" y="848"/>
                    </a:lnTo>
                    <a:lnTo>
                      <a:pt x="281" y="847"/>
                    </a:lnTo>
                    <a:cubicBezTo>
                      <a:pt x="282" y="847"/>
                      <a:pt x="282" y="847"/>
                      <a:pt x="283" y="847"/>
                    </a:cubicBezTo>
                    <a:lnTo>
                      <a:pt x="290" y="845"/>
                    </a:lnTo>
                    <a:lnTo>
                      <a:pt x="288" y="845"/>
                    </a:lnTo>
                    <a:lnTo>
                      <a:pt x="294" y="844"/>
                    </a:lnTo>
                    <a:lnTo>
                      <a:pt x="300" y="843"/>
                    </a:lnTo>
                    <a:lnTo>
                      <a:pt x="309" y="841"/>
                    </a:lnTo>
                    <a:lnTo>
                      <a:pt x="306" y="841"/>
                    </a:lnTo>
                    <a:lnTo>
                      <a:pt x="314" y="840"/>
                    </a:lnTo>
                    <a:cubicBezTo>
                      <a:pt x="315" y="840"/>
                      <a:pt x="316" y="840"/>
                      <a:pt x="317" y="840"/>
                    </a:cubicBezTo>
                    <a:lnTo>
                      <a:pt x="321" y="839"/>
                    </a:lnTo>
                    <a:lnTo>
                      <a:pt x="325" y="838"/>
                    </a:lnTo>
                    <a:cubicBezTo>
                      <a:pt x="326" y="838"/>
                      <a:pt x="326" y="838"/>
                      <a:pt x="327" y="838"/>
                    </a:cubicBezTo>
                    <a:lnTo>
                      <a:pt x="334" y="836"/>
                    </a:lnTo>
                    <a:lnTo>
                      <a:pt x="332" y="836"/>
                    </a:lnTo>
                    <a:lnTo>
                      <a:pt x="338" y="835"/>
                    </a:lnTo>
                    <a:lnTo>
                      <a:pt x="344" y="834"/>
                    </a:lnTo>
                    <a:lnTo>
                      <a:pt x="354" y="832"/>
                    </a:lnTo>
                    <a:cubicBezTo>
                      <a:pt x="355" y="831"/>
                      <a:pt x="356" y="831"/>
                      <a:pt x="357" y="830"/>
                    </a:cubicBezTo>
                    <a:lnTo>
                      <a:pt x="359" y="829"/>
                    </a:lnTo>
                    <a:lnTo>
                      <a:pt x="353" y="831"/>
                    </a:lnTo>
                    <a:lnTo>
                      <a:pt x="362" y="830"/>
                    </a:lnTo>
                    <a:cubicBezTo>
                      <a:pt x="363" y="830"/>
                      <a:pt x="364" y="830"/>
                      <a:pt x="365" y="830"/>
                    </a:cubicBezTo>
                    <a:lnTo>
                      <a:pt x="373" y="828"/>
                    </a:lnTo>
                    <a:lnTo>
                      <a:pt x="377" y="826"/>
                    </a:lnTo>
                    <a:lnTo>
                      <a:pt x="372" y="827"/>
                    </a:lnTo>
                    <a:lnTo>
                      <a:pt x="383" y="826"/>
                    </a:lnTo>
                    <a:cubicBezTo>
                      <a:pt x="385" y="826"/>
                      <a:pt x="387" y="826"/>
                      <a:pt x="389" y="825"/>
                    </a:cubicBezTo>
                    <a:lnTo>
                      <a:pt x="394" y="823"/>
                    </a:lnTo>
                    <a:lnTo>
                      <a:pt x="392" y="824"/>
                    </a:lnTo>
                    <a:lnTo>
                      <a:pt x="396" y="823"/>
                    </a:lnTo>
                    <a:lnTo>
                      <a:pt x="393" y="823"/>
                    </a:lnTo>
                    <a:lnTo>
                      <a:pt x="402" y="822"/>
                    </a:lnTo>
                    <a:cubicBezTo>
                      <a:pt x="404" y="822"/>
                      <a:pt x="405" y="822"/>
                      <a:pt x="407" y="821"/>
                    </a:cubicBezTo>
                    <a:lnTo>
                      <a:pt x="412" y="819"/>
                    </a:lnTo>
                    <a:lnTo>
                      <a:pt x="406" y="820"/>
                    </a:lnTo>
                    <a:lnTo>
                      <a:pt x="417" y="819"/>
                    </a:lnTo>
                    <a:cubicBezTo>
                      <a:pt x="419" y="819"/>
                      <a:pt x="421" y="819"/>
                      <a:pt x="422" y="818"/>
                    </a:cubicBezTo>
                    <a:lnTo>
                      <a:pt x="425" y="817"/>
                    </a:lnTo>
                    <a:lnTo>
                      <a:pt x="432" y="816"/>
                    </a:lnTo>
                    <a:lnTo>
                      <a:pt x="437" y="815"/>
                    </a:lnTo>
                    <a:lnTo>
                      <a:pt x="434" y="815"/>
                    </a:lnTo>
                    <a:lnTo>
                      <a:pt x="444" y="814"/>
                    </a:lnTo>
                    <a:cubicBezTo>
                      <a:pt x="445" y="814"/>
                      <a:pt x="447" y="814"/>
                      <a:pt x="449" y="813"/>
                    </a:cubicBezTo>
                    <a:lnTo>
                      <a:pt x="454" y="811"/>
                    </a:lnTo>
                    <a:lnTo>
                      <a:pt x="450" y="812"/>
                    </a:lnTo>
                    <a:lnTo>
                      <a:pt x="456" y="811"/>
                    </a:lnTo>
                    <a:lnTo>
                      <a:pt x="464" y="810"/>
                    </a:lnTo>
                    <a:cubicBezTo>
                      <a:pt x="465" y="810"/>
                      <a:pt x="467" y="810"/>
                      <a:pt x="468" y="809"/>
                    </a:cubicBezTo>
                    <a:lnTo>
                      <a:pt x="474" y="807"/>
                    </a:lnTo>
                    <a:lnTo>
                      <a:pt x="470" y="808"/>
                    </a:lnTo>
                    <a:lnTo>
                      <a:pt x="477" y="807"/>
                    </a:lnTo>
                    <a:lnTo>
                      <a:pt x="484" y="806"/>
                    </a:lnTo>
                    <a:cubicBezTo>
                      <a:pt x="485" y="806"/>
                      <a:pt x="485" y="806"/>
                      <a:pt x="486" y="806"/>
                    </a:cubicBezTo>
                    <a:lnTo>
                      <a:pt x="493" y="804"/>
                    </a:lnTo>
                    <a:lnTo>
                      <a:pt x="497" y="803"/>
                    </a:lnTo>
                    <a:lnTo>
                      <a:pt x="494" y="803"/>
                    </a:lnTo>
                    <a:lnTo>
                      <a:pt x="504" y="802"/>
                    </a:lnTo>
                    <a:cubicBezTo>
                      <a:pt x="507" y="802"/>
                      <a:pt x="510" y="801"/>
                      <a:pt x="512" y="799"/>
                    </a:cubicBezTo>
                    <a:lnTo>
                      <a:pt x="515" y="797"/>
                    </a:lnTo>
                    <a:lnTo>
                      <a:pt x="507" y="800"/>
                    </a:lnTo>
                    <a:lnTo>
                      <a:pt x="514" y="799"/>
                    </a:lnTo>
                    <a:lnTo>
                      <a:pt x="521" y="798"/>
                    </a:lnTo>
                    <a:lnTo>
                      <a:pt x="528" y="797"/>
                    </a:lnTo>
                    <a:cubicBezTo>
                      <a:pt x="532" y="797"/>
                      <a:pt x="536" y="795"/>
                      <a:pt x="538" y="793"/>
                    </a:cubicBezTo>
                    <a:lnTo>
                      <a:pt x="540" y="791"/>
                    </a:lnTo>
                    <a:lnTo>
                      <a:pt x="532" y="795"/>
                    </a:lnTo>
                    <a:lnTo>
                      <a:pt x="537" y="794"/>
                    </a:lnTo>
                    <a:lnTo>
                      <a:pt x="542" y="793"/>
                    </a:lnTo>
                    <a:lnTo>
                      <a:pt x="538" y="793"/>
                    </a:lnTo>
                    <a:lnTo>
                      <a:pt x="544" y="793"/>
                    </a:lnTo>
                    <a:cubicBezTo>
                      <a:pt x="548" y="793"/>
                      <a:pt x="552" y="792"/>
                      <a:pt x="555" y="790"/>
                    </a:cubicBezTo>
                    <a:lnTo>
                      <a:pt x="558" y="788"/>
                    </a:lnTo>
                    <a:lnTo>
                      <a:pt x="551" y="791"/>
                    </a:lnTo>
                    <a:lnTo>
                      <a:pt x="557" y="790"/>
                    </a:lnTo>
                    <a:lnTo>
                      <a:pt x="563" y="789"/>
                    </a:lnTo>
                    <a:cubicBezTo>
                      <a:pt x="564" y="789"/>
                      <a:pt x="566" y="788"/>
                      <a:pt x="567" y="787"/>
                    </a:cubicBezTo>
                    <a:lnTo>
                      <a:pt x="571" y="785"/>
                    </a:lnTo>
                    <a:lnTo>
                      <a:pt x="565" y="787"/>
                    </a:lnTo>
                    <a:lnTo>
                      <a:pt x="573" y="786"/>
                    </a:lnTo>
                    <a:cubicBezTo>
                      <a:pt x="574" y="786"/>
                      <a:pt x="576" y="786"/>
                      <a:pt x="577" y="785"/>
                    </a:cubicBezTo>
                    <a:lnTo>
                      <a:pt x="580" y="784"/>
                    </a:lnTo>
                    <a:lnTo>
                      <a:pt x="577" y="785"/>
                    </a:lnTo>
                    <a:lnTo>
                      <a:pt x="583" y="784"/>
                    </a:lnTo>
                    <a:lnTo>
                      <a:pt x="589" y="783"/>
                    </a:lnTo>
                    <a:cubicBezTo>
                      <a:pt x="590" y="782"/>
                      <a:pt x="591" y="782"/>
                      <a:pt x="592" y="781"/>
                    </a:cubicBezTo>
                    <a:lnTo>
                      <a:pt x="594" y="780"/>
                    </a:lnTo>
                    <a:lnTo>
                      <a:pt x="589" y="782"/>
                    </a:lnTo>
                    <a:lnTo>
                      <a:pt x="595" y="781"/>
                    </a:lnTo>
                    <a:cubicBezTo>
                      <a:pt x="596" y="781"/>
                      <a:pt x="596" y="781"/>
                      <a:pt x="597" y="781"/>
                    </a:cubicBezTo>
                    <a:lnTo>
                      <a:pt x="604" y="779"/>
                    </a:lnTo>
                    <a:lnTo>
                      <a:pt x="601" y="779"/>
                    </a:lnTo>
                    <a:lnTo>
                      <a:pt x="609" y="778"/>
                    </a:lnTo>
                    <a:cubicBezTo>
                      <a:pt x="611" y="778"/>
                      <a:pt x="613" y="777"/>
                      <a:pt x="615" y="776"/>
                    </a:cubicBezTo>
                    <a:lnTo>
                      <a:pt x="617" y="775"/>
                    </a:lnTo>
                    <a:lnTo>
                      <a:pt x="621" y="773"/>
                    </a:lnTo>
                    <a:lnTo>
                      <a:pt x="616" y="775"/>
                    </a:lnTo>
                    <a:lnTo>
                      <a:pt x="622" y="774"/>
                    </a:lnTo>
                    <a:lnTo>
                      <a:pt x="628" y="773"/>
                    </a:lnTo>
                    <a:cubicBezTo>
                      <a:pt x="629" y="773"/>
                      <a:pt x="631" y="772"/>
                      <a:pt x="632" y="771"/>
                    </a:cubicBezTo>
                    <a:lnTo>
                      <a:pt x="636" y="769"/>
                    </a:lnTo>
                    <a:lnTo>
                      <a:pt x="634" y="770"/>
                    </a:lnTo>
                    <a:lnTo>
                      <a:pt x="637" y="769"/>
                    </a:lnTo>
                    <a:lnTo>
                      <a:pt x="633" y="770"/>
                    </a:lnTo>
                    <a:lnTo>
                      <a:pt x="640" y="769"/>
                    </a:lnTo>
                    <a:cubicBezTo>
                      <a:pt x="643" y="769"/>
                      <a:pt x="646" y="768"/>
                      <a:pt x="648" y="766"/>
                    </a:cubicBezTo>
                    <a:lnTo>
                      <a:pt x="651" y="764"/>
                    </a:lnTo>
                    <a:lnTo>
                      <a:pt x="647" y="766"/>
                    </a:lnTo>
                    <a:lnTo>
                      <a:pt x="650" y="765"/>
                    </a:lnTo>
                    <a:lnTo>
                      <a:pt x="647" y="766"/>
                    </a:lnTo>
                    <a:lnTo>
                      <a:pt x="653" y="765"/>
                    </a:lnTo>
                    <a:cubicBezTo>
                      <a:pt x="656" y="765"/>
                      <a:pt x="658" y="764"/>
                      <a:pt x="660" y="762"/>
                    </a:cubicBezTo>
                    <a:lnTo>
                      <a:pt x="663" y="760"/>
                    </a:lnTo>
                    <a:lnTo>
                      <a:pt x="657" y="763"/>
                    </a:lnTo>
                    <a:lnTo>
                      <a:pt x="662" y="762"/>
                    </a:lnTo>
                    <a:cubicBezTo>
                      <a:pt x="662" y="762"/>
                      <a:pt x="663" y="762"/>
                      <a:pt x="664" y="761"/>
                    </a:cubicBezTo>
                    <a:lnTo>
                      <a:pt x="667" y="760"/>
                    </a:lnTo>
                    <a:cubicBezTo>
                      <a:pt x="668" y="760"/>
                      <a:pt x="669" y="760"/>
                      <a:pt x="669" y="759"/>
                    </a:cubicBezTo>
                    <a:lnTo>
                      <a:pt x="673" y="757"/>
                    </a:lnTo>
                    <a:lnTo>
                      <a:pt x="670" y="759"/>
                    </a:lnTo>
                    <a:lnTo>
                      <a:pt x="674" y="758"/>
                    </a:lnTo>
                    <a:lnTo>
                      <a:pt x="678" y="757"/>
                    </a:lnTo>
                    <a:cubicBezTo>
                      <a:pt x="679" y="757"/>
                      <a:pt x="680" y="756"/>
                      <a:pt x="681" y="756"/>
                    </a:cubicBezTo>
                    <a:lnTo>
                      <a:pt x="686" y="754"/>
                    </a:lnTo>
                    <a:lnTo>
                      <a:pt x="684" y="755"/>
                    </a:lnTo>
                    <a:lnTo>
                      <a:pt x="688" y="754"/>
                    </a:lnTo>
                    <a:cubicBezTo>
                      <a:pt x="689" y="753"/>
                      <a:pt x="690" y="753"/>
                      <a:pt x="691" y="752"/>
                    </a:cubicBezTo>
                    <a:lnTo>
                      <a:pt x="693" y="751"/>
                    </a:lnTo>
                    <a:lnTo>
                      <a:pt x="689" y="753"/>
                    </a:lnTo>
                    <a:lnTo>
                      <a:pt x="694" y="752"/>
                    </a:lnTo>
                    <a:cubicBezTo>
                      <a:pt x="695" y="752"/>
                      <a:pt x="696" y="751"/>
                      <a:pt x="697" y="751"/>
                    </a:cubicBezTo>
                    <a:lnTo>
                      <a:pt x="702" y="749"/>
                    </a:lnTo>
                    <a:lnTo>
                      <a:pt x="704" y="748"/>
                    </a:lnTo>
                    <a:lnTo>
                      <a:pt x="702" y="749"/>
                    </a:lnTo>
                    <a:lnTo>
                      <a:pt x="707" y="748"/>
                    </a:lnTo>
                    <a:cubicBezTo>
                      <a:pt x="708" y="748"/>
                      <a:pt x="710" y="747"/>
                      <a:pt x="711" y="746"/>
                    </a:cubicBezTo>
                    <a:lnTo>
                      <a:pt x="715" y="744"/>
                    </a:lnTo>
                    <a:lnTo>
                      <a:pt x="717" y="743"/>
                    </a:lnTo>
                    <a:lnTo>
                      <a:pt x="713" y="745"/>
                    </a:lnTo>
                    <a:lnTo>
                      <a:pt x="718" y="744"/>
                    </a:lnTo>
                    <a:cubicBezTo>
                      <a:pt x="720" y="744"/>
                      <a:pt x="722" y="743"/>
                      <a:pt x="724" y="741"/>
                    </a:cubicBezTo>
                    <a:lnTo>
                      <a:pt x="727" y="739"/>
                    </a:lnTo>
                    <a:lnTo>
                      <a:pt x="721" y="742"/>
                    </a:lnTo>
                    <a:lnTo>
                      <a:pt x="726" y="741"/>
                    </a:lnTo>
                    <a:cubicBezTo>
                      <a:pt x="727" y="741"/>
                      <a:pt x="729" y="740"/>
                      <a:pt x="730" y="739"/>
                    </a:cubicBezTo>
                    <a:lnTo>
                      <a:pt x="732" y="738"/>
                    </a:lnTo>
                    <a:lnTo>
                      <a:pt x="736" y="736"/>
                    </a:lnTo>
                    <a:lnTo>
                      <a:pt x="734" y="737"/>
                    </a:lnTo>
                    <a:lnTo>
                      <a:pt x="737" y="736"/>
                    </a:lnTo>
                    <a:cubicBezTo>
                      <a:pt x="738" y="736"/>
                      <a:pt x="739" y="736"/>
                      <a:pt x="739" y="735"/>
                    </a:cubicBezTo>
                    <a:lnTo>
                      <a:pt x="741" y="734"/>
                    </a:lnTo>
                    <a:lnTo>
                      <a:pt x="745" y="732"/>
                    </a:lnTo>
                    <a:lnTo>
                      <a:pt x="743" y="733"/>
                    </a:lnTo>
                    <a:lnTo>
                      <a:pt x="746" y="732"/>
                    </a:lnTo>
                    <a:lnTo>
                      <a:pt x="749" y="731"/>
                    </a:lnTo>
                    <a:cubicBezTo>
                      <a:pt x="750" y="731"/>
                      <a:pt x="752" y="730"/>
                      <a:pt x="753" y="729"/>
                    </a:cubicBezTo>
                    <a:lnTo>
                      <a:pt x="756" y="727"/>
                    </a:lnTo>
                    <a:cubicBezTo>
                      <a:pt x="757" y="727"/>
                      <a:pt x="757" y="726"/>
                      <a:pt x="758" y="726"/>
                    </a:cubicBezTo>
                    <a:lnTo>
                      <a:pt x="759" y="725"/>
                    </a:lnTo>
                    <a:lnTo>
                      <a:pt x="751" y="729"/>
                    </a:lnTo>
                    <a:lnTo>
                      <a:pt x="756" y="728"/>
                    </a:lnTo>
                    <a:cubicBezTo>
                      <a:pt x="762" y="727"/>
                      <a:pt x="767" y="722"/>
                      <a:pt x="767" y="717"/>
                    </a:cubicBezTo>
                    <a:lnTo>
                      <a:pt x="767" y="715"/>
                    </a:lnTo>
                    <a:lnTo>
                      <a:pt x="757" y="726"/>
                    </a:lnTo>
                    <a:lnTo>
                      <a:pt x="761" y="725"/>
                    </a:lnTo>
                    <a:cubicBezTo>
                      <a:pt x="764" y="724"/>
                      <a:pt x="766" y="723"/>
                      <a:pt x="768" y="721"/>
                    </a:cubicBezTo>
                    <a:lnTo>
                      <a:pt x="769" y="720"/>
                    </a:lnTo>
                    <a:lnTo>
                      <a:pt x="765" y="722"/>
                    </a:lnTo>
                    <a:lnTo>
                      <a:pt x="769" y="720"/>
                    </a:lnTo>
                    <a:lnTo>
                      <a:pt x="771" y="719"/>
                    </a:lnTo>
                    <a:lnTo>
                      <a:pt x="769" y="720"/>
                    </a:lnTo>
                    <a:lnTo>
                      <a:pt x="772" y="719"/>
                    </a:lnTo>
                    <a:cubicBezTo>
                      <a:pt x="774" y="719"/>
                      <a:pt x="776" y="717"/>
                      <a:pt x="778" y="716"/>
                    </a:cubicBezTo>
                    <a:lnTo>
                      <a:pt x="780" y="714"/>
                    </a:lnTo>
                    <a:lnTo>
                      <a:pt x="773" y="718"/>
                    </a:lnTo>
                    <a:lnTo>
                      <a:pt x="777" y="717"/>
                    </a:lnTo>
                    <a:cubicBezTo>
                      <a:pt x="780" y="716"/>
                      <a:pt x="782" y="715"/>
                      <a:pt x="784" y="713"/>
                    </a:cubicBezTo>
                    <a:lnTo>
                      <a:pt x="785" y="712"/>
                    </a:lnTo>
                    <a:lnTo>
                      <a:pt x="783" y="713"/>
                    </a:lnTo>
                    <a:lnTo>
                      <a:pt x="786" y="711"/>
                    </a:lnTo>
                    <a:cubicBezTo>
                      <a:pt x="787" y="711"/>
                      <a:pt x="787" y="710"/>
                      <a:pt x="788" y="710"/>
                    </a:cubicBezTo>
                    <a:lnTo>
                      <a:pt x="789" y="709"/>
                    </a:lnTo>
                    <a:lnTo>
                      <a:pt x="782" y="713"/>
                    </a:lnTo>
                    <a:lnTo>
                      <a:pt x="786" y="712"/>
                    </a:lnTo>
                    <a:cubicBezTo>
                      <a:pt x="787" y="711"/>
                      <a:pt x="788" y="711"/>
                      <a:pt x="789" y="710"/>
                    </a:cubicBezTo>
                    <a:lnTo>
                      <a:pt x="791" y="709"/>
                    </a:lnTo>
                    <a:cubicBezTo>
                      <a:pt x="793" y="709"/>
                      <a:pt x="794" y="708"/>
                      <a:pt x="795" y="707"/>
                    </a:cubicBezTo>
                    <a:lnTo>
                      <a:pt x="797" y="705"/>
                    </a:lnTo>
                    <a:lnTo>
                      <a:pt x="793" y="707"/>
                    </a:lnTo>
                    <a:lnTo>
                      <a:pt x="795" y="706"/>
                    </a:lnTo>
                    <a:cubicBezTo>
                      <a:pt x="797" y="706"/>
                      <a:pt x="798" y="705"/>
                      <a:pt x="799" y="704"/>
                    </a:cubicBezTo>
                    <a:lnTo>
                      <a:pt x="800" y="703"/>
                    </a:lnTo>
                    <a:lnTo>
                      <a:pt x="802" y="701"/>
                    </a:lnTo>
                    <a:cubicBezTo>
                      <a:pt x="804" y="699"/>
                      <a:pt x="805" y="697"/>
                      <a:pt x="805" y="694"/>
                    </a:cubicBezTo>
                    <a:lnTo>
                      <a:pt x="805" y="693"/>
                    </a:lnTo>
                    <a:lnTo>
                      <a:pt x="798" y="702"/>
                    </a:lnTo>
                    <a:lnTo>
                      <a:pt x="800" y="701"/>
                    </a:lnTo>
                    <a:cubicBezTo>
                      <a:pt x="803" y="700"/>
                      <a:pt x="805" y="698"/>
                      <a:pt x="806" y="696"/>
                    </a:cubicBezTo>
                    <a:lnTo>
                      <a:pt x="807" y="694"/>
                    </a:lnTo>
                    <a:cubicBezTo>
                      <a:pt x="808" y="693"/>
                      <a:pt x="808" y="692"/>
                      <a:pt x="808" y="690"/>
                    </a:cubicBezTo>
                    <a:lnTo>
                      <a:pt x="808" y="689"/>
                    </a:lnTo>
                    <a:lnTo>
                      <a:pt x="808" y="688"/>
                    </a:lnTo>
                    <a:lnTo>
                      <a:pt x="805" y="695"/>
                    </a:lnTo>
                    <a:lnTo>
                      <a:pt x="807" y="693"/>
                    </a:lnTo>
                    <a:cubicBezTo>
                      <a:pt x="811" y="689"/>
                      <a:pt x="811" y="684"/>
                      <a:pt x="807" y="680"/>
                    </a:cubicBezTo>
                    <a:lnTo>
                      <a:pt x="806" y="679"/>
                    </a:lnTo>
                    <a:lnTo>
                      <a:pt x="805" y="678"/>
                    </a:lnTo>
                    <a:lnTo>
                      <a:pt x="801" y="693"/>
                    </a:lnTo>
                    <a:lnTo>
                      <a:pt x="805" y="691"/>
                    </a:lnTo>
                    <a:cubicBezTo>
                      <a:pt x="809" y="690"/>
                      <a:pt x="811" y="687"/>
                      <a:pt x="812" y="684"/>
                    </a:cubicBezTo>
                    <a:cubicBezTo>
                      <a:pt x="812" y="681"/>
                      <a:pt x="811" y="678"/>
                      <a:pt x="809" y="676"/>
                    </a:cubicBezTo>
                    <a:lnTo>
                      <a:pt x="808" y="675"/>
                    </a:lnTo>
                    <a:lnTo>
                      <a:pt x="808" y="688"/>
                    </a:lnTo>
                    <a:lnTo>
                      <a:pt x="809" y="687"/>
                    </a:lnTo>
                    <a:cubicBezTo>
                      <a:pt x="810" y="686"/>
                      <a:pt x="810" y="685"/>
                      <a:pt x="811" y="684"/>
                    </a:cubicBezTo>
                    <a:lnTo>
                      <a:pt x="812" y="682"/>
                    </a:lnTo>
                    <a:lnTo>
                      <a:pt x="810" y="685"/>
                    </a:lnTo>
                    <a:lnTo>
                      <a:pt x="811" y="684"/>
                    </a:lnTo>
                    <a:cubicBezTo>
                      <a:pt x="813" y="682"/>
                      <a:pt x="814" y="680"/>
                      <a:pt x="814" y="677"/>
                    </a:cubicBezTo>
                    <a:lnTo>
                      <a:pt x="814" y="676"/>
                    </a:lnTo>
                    <a:lnTo>
                      <a:pt x="814" y="674"/>
                    </a:lnTo>
                    <a:lnTo>
                      <a:pt x="811" y="681"/>
                    </a:lnTo>
                    <a:lnTo>
                      <a:pt x="812" y="680"/>
                    </a:lnTo>
                    <a:cubicBezTo>
                      <a:pt x="814" y="678"/>
                      <a:pt x="815" y="676"/>
                      <a:pt x="815" y="673"/>
                    </a:cubicBezTo>
                    <a:lnTo>
                      <a:pt x="815" y="672"/>
                    </a:lnTo>
                    <a:lnTo>
                      <a:pt x="815" y="670"/>
                    </a:lnTo>
                    <a:cubicBezTo>
                      <a:pt x="815" y="668"/>
                      <a:pt x="814" y="666"/>
                      <a:pt x="812" y="664"/>
                    </a:cubicBezTo>
                    <a:lnTo>
                      <a:pt x="811" y="663"/>
                    </a:lnTo>
                    <a:lnTo>
                      <a:pt x="811" y="676"/>
                    </a:lnTo>
                    <a:lnTo>
                      <a:pt x="812" y="675"/>
                    </a:lnTo>
                    <a:cubicBezTo>
                      <a:pt x="815" y="672"/>
                      <a:pt x="816" y="668"/>
                      <a:pt x="814" y="665"/>
                    </a:cubicBezTo>
                    <a:lnTo>
                      <a:pt x="813" y="663"/>
                    </a:lnTo>
                    <a:lnTo>
                      <a:pt x="814" y="666"/>
                    </a:lnTo>
                    <a:lnTo>
                      <a:pt x="814" y="665"/>
                    </a:lnTo>
                    <a:lnTo>
                      <a:pt x="814" y="664"/>
                    </a:lnTo>
                    <a:cubicBezTo>
                      <a:pt x="814" y="663"/>
                      <a:pt x="814" y="662"/>
                      <a:pt x="813" y="661"/>
                    </a:cubicBezTo>
                    <a:lnTo>
                      <a:pt x="812" y="659"/>
                    </a:lnTo>
                    <a:lnTo>
                      <a:pt x="806" y="671"/>
                    </a:lnTo>
                    <a:lnTo>
                      <a:pt x="808" y="670"/>
                    </a:lnTo>
                    <a:lnTo>
                      <a:pt x="810" y="669"/>
                    </a:lnTo>
                    <a:lnTo>
                      <a:pt x="812" y="668"/>
                    </a:lnTo>
                    <a:cubicBezTo>
                      <a:pt x="816" y="666"/>
                      <a:pt x="819" y="663"/>
                      <a:pt x="819" y="659"/>
                    </a:cubicBezTo>
                    <a:lnTo>
                      <a:pt x="819" y="657"/>
                    </a:lnTo>
                    <a:lnTo>
                      <a:pt x="809" y="668"/>
                    </a:lnTo>
                    <a:lnTo>
                      <a:pt x="813" y="667"/>
                    </a:lnTo>
                    <a:cubicBezTo>
                      <a:pt x="814" y="666"/>
                      <a:pt x="815" y="666"/>
                      <a:pt x="816" y="665"/>
                    </a:cubicBezTo>
                    <a:lnTo>
                      <a:pt x="818" y="664"/>
                    </a:lnTo>
                    <a:cubicBezTo>
                      <a:pt x="820" y="664"/>
                      <a:pt x="821" y="663"/>
                      <a:pt x="822" y="662"/>
                    </a:cubicBezTo>
                    <a:lnTo>
                      <a:pt x="824" y="660"/>
                    </a:lnTo>
                    <a:lnTo>
                      <a:pt x="820" y="662"/>
                    </a:lnTo>
                    <a:lnTo>
                      <a:pt x="822" y="661"/>
                    </a:lnTo>
                    <a:lnTo>
                      <a:pt x="824" y="660"/>
                    </a:lnTo>
                    <a:cubicBezTo>
                      <a:pt x="827" y="659"/>
                      <a:pt x="829" y="657"/>
                      <a:pt x="830" y="655"/>
                    </a:cubicBezTo>
                    <a:lnTo>
                      <a:pt x="831" y="653"/>
                    </a:lnTo>
                    <a:lnTo>
                      <a:pt x="829" y="656"/>
                    </a:lnTo>
                    <a:lnTo>
                      <a:pt x="830" y="655"/>
                    </a:lnTo>
                    <a:cubicBezTo>
                      <a:pt x="832" y="653"/>
                      <a:pt x="833" y="651"/>
                      <a:pt x="833" y="648"/>
                    </a:cubicBezTo>
                    <a:lnTo>
                      <a:pt x="833" y="647"/>
                    </a:lnTo>
                    <a:lnTo>
                      <a:pt x="832" y="651"/>
                    </a:lnTo>
                    <a:lnTo>
                      <a:pt x="833" y="649"/>
                    </a:lnTo>
                    <a:lnTo>
                      <a:pt x="831" y="652"/>
                    </a:lnTo>
                    <a:lnTo>
                      <a:pt x="832" y="651"/>
                    </a:lnTo>
                    <a:cubicBezTo>
                      <a:pt x="836" y="647"/>
                      <a:pt x="836" y="642"/>
                      <a:pt x="832" y="638"/>
                    </a:cubicBezTo>
                    <a:lnTo>
                      <a:pt x="831" y="637"/>
                    </a:lnTo>
                    <a:cubicBezTo>
                      <a:pt x="830" y="637"/>
                      <a:pt x="830" y="636"/>
                      <a:pt x="829" y="635"/>
                    </a:cubicBezTo>
                    <a:lnTo>
                      <a:pt x="826" y="633"/>
                    </a:lnTo>
                    <a:lnTo>
                      <a:pt x="822" y="631"/>
                    </a:lnTo>
                    <a:lnTo>
                      <a:pt x="826" y="634"/>
                    </a:lnTo>
                    <a:lnTo>
                      <a:pt x="825" y="633"/>
                    </a:lnTo>
                    <a:lnTo>
                      <a:pt x="823" y="631"/>
                    </a:lnTo>
                    <a:lnTo>
                      <a:pt x="822" y="630"/>
                    </a:lnTo>
                    <a:cubicBezTo>
                      <a:pt x="820" y="629"/>
                      <a:pt x="818" y="627"/>
                      <a:pt x="816" y="627"/>
                    </a:cubicBezTo>
                    <a:lnTo>
                      <a:pt x="813" y="626"/>
                    </a:lnTo>
                    <a:lnTo>
                      <a:pt x="821" y="632"/>
                    </a:lnTo>
                    <a:lnTo>
                      <a:pt x="820" y="630"/>
                    </a:lnTo>
                    <a:cubicBezTo>
                      <a:pt x="819" y="629"/>
                      <a:pt x="819" y="628"/>
                      <a:pt x="818" y="627"/>
                    </a:cubicBezTo>
                    <a:lnTo>
                      <a:pt x="817" y="626"/>
                    </a:lnTo>
                    <a:cubicBezTo>
                      <a:pt x="815" y="625"/>
                      <a:pt x="813" y="623"/>
                      <a:pt x="811" y="623"/>
                    </a:cubicBezTo>
                    <a:lnTo>
                      <a:pt x="808" y="622"/>
                    </a:lnTo>
                    <a:lnTo>
                      <a:pt x="816" y="628"/>
                    </a:lnTo>
                    <a:lnTo>
                      <a:pt x="815" y="626"/>
                    </a:lnTo>
                    <a:cubicBezTo>
                      <a:pt x="814" y="625"/>
                      <a:pt x="814" y="624"/>
                      <a:pt x="813" y="623"/>
                    </a:cubicBezTo>
                    <a:lnTo>
                      <a:pt x="812" y="622"/>
                    </a:lnTo>
                    <a:cubicBezTo>
                      <a:pt x="811" y="621"/>
                      <a:pt x="810" y="620"/>
                      <a:pt x="808" y="619"/>
                    </a:cubicBezTo>
                    <a:lnTo>
                      <a:pt x="806" y="618"/>
                    </a:lnTo>
                    <a:lnTo>
                      <a:pt x="810" y="621"/>
                    </a:lnTo>
                    <a:lnTo>
                      <a:pt x="808" y="619"/>
                    </a:lnTo>
                    <a:lnTo>
                      <a:pt x="807" y="618"/>
                    </a:lnTo>
                    <a:lnTo>
                      <a:pt x="810" y="624"/>
                    </a:lnTo>
                    <a:lnTo>
                      <a:pt x="810" y="623"/>
                    </a:lnTo>
                    <a:cubicBezTo>
                      <a:pt x="810" y="622"/>
                      <a:pt x="810" y="621"/>
                      <a:pt x="809" y="620"/>
                    </a:cubicBezTo>
                    <a:lnTo>
                      <a:pt x="808" y="618"/>
                    </a:lnTo>
                    <a:cubicBezTo>
                      <a:pt x="807" y="617"/>
                      <a:pt x="807" y="616"/>
                      <a:pt x="806" y="615"/>
                    </a:cubicBezTo>
                    <a:lnTo>
                      <a:pt x="805" y="614"/>
                    </a:lnTo>
                    <a:lnTo>
                      <a:pt x="808" y="620"/>
                    </a:lnTo>
                    <a:lnTo>
                      <a:pt x="808" y="619"/>
                    </a:lnTo>
                    <a:cubicBezTo>
                      <a:pt x="808" y="617"/>
                      <a:pt x="807" y="615"/>
                      <a:pt x="805" y="613"/>
                    </a:cubicBezTo>
                    <a:lnTo>
                      <a:pt x="804" y="612"/>
                    </a:lnTo>
                    <a:lnTo>
                      <a:pt x="807" y="618"/>
                    </a:lnTo>
                    <a:lnTo>
                      <a:pt x="807" y="616"/>
                    </a:lnTo>
                    <a:lnTo>
                      <a:pt x="807" y="615"/>
                    </a:lnTo>
                    <a:lnTo>
                      <a:pt x="807" y="614"/>
                    </a:lnTo>
                    <a:cubicBezTo>
                      <a:pt x="807" y="613"/>
                      <a:pt x="807" y="612"/>
                      <a:pt x="806" y="611"/>
                    </a:cubicBezTo>
                    <a:lnTo>
                      <a:pt x="805" y="609"/>
                    </a:lnTo>
                    <a:cubicBezTo>
                      <a:pt x="804" y="608"/>
                      <a:pt x="804" y="607"/>
                      <a:pt x="803" y="606"/>
                    </a:cubicBezTo>
                    <a:lnTo>
                      <a:pt x="802" y="605"/>
                    </a:lnTo>
                    <a:lnTo>
                      <a:pt x="805" y="611"/>
                    </a:lnTo>
                    <a:lnTo>
                      <a:pt x="805" y="610"/>
                    </a:lnTo>
                    <a:lnTo>
                      <a:pt x="805" y="608"/>
                    </a:lnTo>
                    <a:cubicBezTo>
                      <a:pt x="805" y="605"/>
                      <a:pt x="802" y="602"/>
                      <a:pt x="798" y="599"/>
                    </a:cubicBezTo>
                    <a:lnTo>
                      <a:pt x="796" y="598"/>
                    </a:lnTo>
                    <a:lnTo>
                      <a:pt x="803" y="607"/>
                    </a:lnTo>
                    <a:lnTo>
                      <a:pt x="803" y="606"/>
                    </a:lnTo>
                    <a:cubicBezTo>
                      <a:pt x="803" y="605"/>
                      <a:pt x="803" y="604"/>
                      <a:pt x="802" y="603"/>
                    </a:cubicBezTo>
                    <a:lnTo>
                      <a:pt x="801" y="601"/>
                    </a:lnTo>
                    <a:cubicBezTo>
                      <a:pt x="800" y="600"/>
                      <a:pt x="800" y="599"/>
                      <a:pt x="799" y="598"/>
                    </a:cubicBezTo>
                    <a:lnTo>
                      <a:pt x="798" y="597"/>
                    </a:lnTo>
                    <a:lnTo>
                      <a:pt x="798" y="610"/>
                    </a:lnTo>
                    <a:lnTo>
                      <a:pt x="799" y="609"/>
                    </a:lnTo>
                    <a:cubicBezTo>
                      <a:pt x="802" y="606"/>
                      <a:pt x="802" y="603"/>
                      <a:pt x="801" y="600"/>
                    </a:cubicBezTo>
                    <a:cubicBezTo>
                      <a:pt x="800" y="597"/>
                      <a:pt x="797" y="594"/>
                      <a:pt x="793" y="593"/>
                    </a:cubicBezTo>
                    <a:lnTo>
                      <a:pt x="787" y="591"/>
                    </a:lnTo>
                    <a:lnTo>
                      <a:pt x="796" y="600"/>
                    </a:lnTo>
                    <a:lnTo>
                      <a:pt x="796" y="599"/>
                    </a:lnTo>
                    <a:cubicBezTo>
                      <a:pt x="796" y="596"/>
                      <a:pt x="793" y="593"/>
                      <a:pt x="789" y="590"/>
                    </a:cubicBezTo>
                    <a:lnTo>
                      <a:pt x="787" y="589"/>
                    </a:lnTo>
                    <a:lnTo>
                      <a:pt x="793" y="595"/>
                    </a:lnTo>
                    <a:lnTo>
                      <a:pt x="792" y="593"/>
                    </a:lnTo>
                    <a:cubicBezTo>
                      <a:pt x="791" y="592"/>
                      <a:pt x="791" y="591"/>
                      <a:pt x="790" y="590"/>
                    </a:cubicBezTo>
                    <a:lnTo>
                      <a:pt x="789" y="589"/>
                    </a:lnTo>
                    <a:cubicBezTo>
                      <a:pt x="787" y="588"/>
                      <a:pt x="785" y="586"/>
                      <a:pt x="783" y="586"/>
                    </a:cubicBezTo>
                    <a:lnTo>
                      <a:pt x="780" y="585"/>
                    </a:lnTo>
                    <a:lnTo>
                      <a:pt x="786" y="588"/>
                    </a:lnTo>
                    <a:lnTo>
                      <a:pt x="784" y="586"/>
                    </a:lnTo>
                    <a:lnTo>
                      <a:pt x="783" y="585"/>
                    </a:lnTo>
                    <a:cubicBezTo>
                      <a:pt x="782" y="584"/>
                      <a:pt x="781" y="583"/>
                      <a:pt x="779" y="582"/>
                    </a:cubicBezTo>
                    <a:lnTo>
                      <a:pt x="777" y="581"/>
                    </a:lnTo>
                    <a:lnTo>
                      <a:pt x="781" y="584"/>
                    </a:lnTo>
                    <a:lnTo>
                      <a:pt x="779" y="582"/>
                    </a:lnTo>
                    <a:cubicBezTo>
                      <a:pt x="778" y="581"/>
                      <a:pt x="777" y="580"/>
                      <a:pt x="775" y="579"/>
                    </a:cubicBezTo>
                    <a:lnTo>
                      <a:pt x="773" y="578"/>
                    </a:lnTo>
                    <a:cubicBezTo>
                      <a:pt x="772" y="578"/>
                      <a:pt x="771" y="577"/>
                      <a:pt x="770" y="577"/>
                    </a:cubicBezTo>
                    <a:lnTo>
                      <a:pt x="766" y="576"/>
                    </a:lnTo>
                    <a:lnTo>
                      <a:pt x="773" y="580"/>
                    </a:lnTo>
                    <a:lnTo>
                      <a:pt x="771" y="578"/>
                    </a:lnTo>
                    <a:lnTo>
                      <a:pt x="770" y="577"/>
                    </a:lnTo>
                    <a:lnTo>
                      <a:pt x="769" y="576"/>
                    </a:lnTo>
                    <a:lnTo>
                      <a:pt x="767" y="574"/>
                    </a:lnTo>
                    <a:cubicBezTo>
                      <a:pt x="765" y="573"/>
                      <a:pt x="763" y="571"/>
                      <a:pt x="761" y="571"/>
                    </a:cubicBezTo>
                    <a:lnTo>
                      <a:pt x="758" y="570"/>
                    </a:lnTo>
                    <a:lnTo>
                      <a:pt x="760" y="570"/>
                    </a:lnTo>
                    <a:lnTo>
                      <a:pt x="758" y="569"/>
                    </a:lnTo>
                    <a:cubicBezTo>
                      <a:pt x="758" y="569"/>
                      <a:pt x="757" y="569"/>
                      <a:pt x="756" y="569"/>
                    </a:cubicBezTo>
                    <a:lnTo>
                      <a:pt x="753" y="568"/>
                    </a:lnTo>
                    <a:lnTo>
                      <a:pt x="761" y="574"/>
                    </a:lnTo>
                    <a:lnTo>
                      <a:pt x="760" y="572"/>
                    </a:lnTo>
                    <a:cubicBezTo>
                      <a:pt x="759" y="570"/>
                      <a:pt x="757" y="568"/>
                      <a:pt x="754" y="566"/>
                    </a:cubicBezTo>
                    <a:lnTo>
                      <a:pt x="752" y="565"/>
                    </a:lnTo>
                    <a:lnTo>
                      <a:pt x="750" y="564"/>
                    </a:lnTo>
                    <a:lnTo>
                      <a:pt x="749" y="563"/>
                    </a:lnTo>
                    <a:lnTo>
                      <a:pt x="745" y="561"/>
                    </a:lnTo>
                    <a:lnTo>
                      <a:pt x="749" y="564"/>
                    </a:lnTo>
                    <a:lnTo>
                      <a:pt x="748" y="563"/>
                    </a:lnTo>
                    <a:lnTo>
                      <a:pt x="750" y="566"/>
                    </a:lnTo>
                    <a:lnTo>
                      <a:pt x="749" y="564"/>
                    </a:lnTo>
                    <a:cubicBezTo>
                      <a:pt x="748" y="562"/>
                      <a:pt x="746" y="560"/>
                      <a:pt x="743" y="558"/>
                    </a:cubicBezTo>
                    <a:lnTo>
                      <a:pt x="741" y="557"/>
                    </a:lnTo>
                    <a:lnTo>
                      <a:pt x="739" y="556"/>
                    </a:lnTo>
                    <a:lnTo>
                      <a:pt x="743" y="559"/>
                    </a:lnTo>
                    <a:lnTo>
                      <a:pt x="741" y="557"/>
                    </a:lnTo>
                    <a:cubicBezTo>
                      <a:pt x="739" y="556"/>
                      <a:pt x="737" y="554"/>
                      <a:pt x="735" y="554"/>
                    </a:cubicBezTo>
                    <a:lnTo>
                      <a:pt x="732" y="553"/>
                    </a:lnTo>
                    <a:lnTo>
                      <a:pt x="734" y="553"/>
                    </a:lnTo>
                    <a:lnTo>
                      <a:pt x="732" y="552"/>
                    </a:lnTo>
                    <a:lnTo>
                      <a:pt x="736" y="555"/>
                    </a:lnTo>
                    <a:lnTo>
                      <a:pt x="734" y="553"/>
                    </a:lnTo>
                    <a:cubicBezTo>
                      <a:pt x="733" y="552"/>
                      <a:pt x="732" y="551"/>
                      <a:pt x="730" y="550"/>
                    </a:cubicBezTo>
                    <a:lnTo>
                      <a:pt x="728" y="549"/>
                    </a:lnTo>
                    <a:lnTo>
                      <a:pt x="732" y="552"/>
                    </a:lnTo>
                    <a:lnTo>
                      <a:pt x="731" y="551"/>
                    </a:lnTo>
                    <a:lnTo>
                      <a:pt x="729" y="549"/>
                    </a:lnTo>
                    <a:cubicBezTo>
                      <a:pt x="727" y="548"/>
                      <a:pt x="725" y="546"/>
                      <a:pt x="723" y="546"/>
                    </a:cubicBezTo>
                    <a:lnTo>
                      <a:pt x="720" y="545"/>
                    </a:lnTo>
                    <a:lnTo>
                      <a:pt x="726" y="548"/>
                    </a:lnTo>
                    <a:lnTo>
                      <a:pt x="725" y="547"/>
                    </a:lnTo>
                    <a:lnTo>
                      <a:pt x="723" y="545"/>
                    </a:lnTo>
                    <a:lnTo>
                      <a:pt x="722" y="544"/>
                    </a:lnTo>
                    <a:cubicBezTo>
                      <a:pt x="720" y="543"/>
                      <a:pt x="718" y="541"/>
                      <a:pt x="716" y="541"/>
                    </a:cubicBezTo>
                    <a:lnTo>
                      <a:pt x="713" y="540"/>
                    </a:lnTo>
                    <a:lnTo>
                      <a:pt x="722" y="549"/>
                    </a:lnTo>
                    <a:lnTo>
                      <a:pt x="722" y="547"/>
                    </a:lnTo>
                    <a:cubicBezTo>
                      <a:pt x="722" y="544"/>
                      <a:pt x="719" y="541"/>
                      <a:pt x="715" y="538"/>
                    </a:cubicBezTo>
                    <a:lnTo>
                      <a:pt x="713" y="537"/>
                    </a:lnTo>
                    <a:lnTo>
                      <a:pt x="717" y="553"/>
                    </a:lnTo>
                    <a:lnTo>
                      <a:pt x="718" y="552"/>
                    </a:lnTo>
                    <a:cubicBezTo>
                      <a:pt x="722" y="548"/>
                      <a:pt x="722" y="543"/>
                      <a:pt x="718" y="539"/>
                    </a:cubicBezTo>
                    <a:lnTo>
                      <a:pt x="716" y="537"/>
                    </a:lnTo>
                    <a:cubicBezTo>
                      <a:pt x="715" y="536"/>
                      <a:pt x="714" y="535"/>
                      <a:pt x="712" y="534"/>
                    </a:cubicBezTo>
                    <a:lnTo>
                      <a:pt x="710" y="533"/>
                    </a:lnTo>
                    <a:lnTo>
                      <a:pt x="714" y="536"/>
                    </a:lnTo>
                    <a:lnTo>
                      <a:pt x="713" y="535"/>
                    </a:lnTo>
                    <a:lnTo>
                      <a:pt x="716" y="541"/>
                    </a:lnTo>
                    <a:lnTo>
                      <a:pt x="716" y="539"/>
                    </a:lnTo>
                    <a:lnTo>
                      <a:pt x="716" y="538"/>
                    </a:lnTo>
                    <a:cubicBezTo>
                      <a:pt x="716" y="536"/>
                      <a:pt x="715" y="534"/>
                      <a:pt x="713" y="532"/>
                    </a:cubicBezTo>
                    <a:lnTo>
                      <a:pt x="712" y="531"/>
                    </a:lnTo>
                    <a:lnTo>
                      <a:pt x="714" y="534"/>
                    </a:lnTo>
                    <a:lnTo>
                      <a:pt x="713" y="532"/>
                    </a:lnTo>
                    <a:lnTo>
                      <a:pt x="714" y="535"/>
                    </a:lnTo>
                    <a:lnTo>
                      <a:pt x="714" y="534"/>
                    </a:lnTo>
                    <a:cubicBezTo>
                      <a:pt x="714" y="532"/>
                      <a:pt x="713" y="530"/>
                      <a:pt x="711" y="528"/>
                    </a:cubicBezTo>
                    <a:lnTo>
                      <a:pt x="710" y="527"/>
                    </a:lnTo>
                    <a:lnTo>
                      <a:pt x="706" y="542"/>
                    </a:lnTo>
                    <a:lnTo>
                      <a:pt x="708" y="541"/>
                    </a:lnTo>
                    <a:cubicBezTo>
                      <a:pt x="711" y="540"/>
                      <a:pt x="713" y="538"/>
                      <a:pt x="714" y="536"/>
                    </a:cubicBezTo>
                    <a:lnTo>
                      <a:pt x="715" y="534"/>
                    </a:lnTo>
                    <a:lnTo>
                      <a:pt x="713" y="537"/>
                    </a:lnTo>
                    <a:lnTo>
                      <a:pt x="714" y="536"/>
                    </a:lnTo>
                    <a:lnTo>
                      <a:pt x="707" y="540"/>
                    </a:lnTo>
                    <a:lnTo>
                      <a:pt x="711" y="539"/>
                    </a:lnTo>
                    <a:cubicBezTo>
                      <a:pt x="713" y="538"/>
                      <a:pt x="714" y="538"/>
                      <a:pt x="716" y="536"/>
                    </a:cubicBezTo>
                    <a:lnTo>
                      <a:pt x="719" y="534"/>
                    </a:lnTo>
                    <a:lnTo>
                      <a:pt x="715" y="536"/>
                    </a:lnTo>
                    <a:lnTo>
                      <a:pt x="718" y="535"/>
                    </a:lnTo>
                    <a:cubicBezTo>
                      <a:pt x="723" y="534"/>
                      <a:pt x="727" y="530"/>
                      <a:pt x="727" y="525"/>
                    </a:cubicBezTo>
                    <a:lnTo>
                      <a:pt x="727" y="524"/>
                    </a:lnTo>
                    <a:lnTo>
                      <a:pt x="726" y="528"/>
                    </a:lnTo>
                    <a:lnTo>
                      <a:pt x="727" y="526"/>
                    </a:lnTo>
                    <a:lnTo>
                      <a:pt x="725" y="529"/>
                    </a:lnTo>
                    <a:lnTo>
                      <a:pt x="726" y="528"/>
                    </a:lnTo>
                    <a:lnTo>
                      <a:pt x="727" y="527"/>
                    </a:lnTo>
                    <a:cubicBezTo>
                      <a:pt x="729" y="525"/>
                      <a:pt x="730" y="523"/>
                      <a:pt x="730" y="520"/>
                    </a:cubicBezTo>
                    <a:lnTo>
                      <a:pt x="730" y="518"/>
                    </a:lnTo>
                    <a:lnTo>
                      <a:pt x="723" y="527"/>
                    </a:lnTo>
                    <a:lnTo>
                      <a:pt x="725" y="526"/>
                    </a:lnTo>
                    <a:cubicBezTo>
                      <a:pt x="727" y="526"/>
                      <a:pt x="728" y="525"/>
                      <a:pt x="729" y="524"/>
                    </a:cubicBezTo>
                    <a:lnTo>
                      <a:pt x="730" y="523"/>
                    </a:lnTo>
                    <a:cubicBezTo>
                      <a:pt x="732" y="521"/>
                      <a:pt x="733" y="519"/>
                      <a:pt x="733" y="516"/>
                    </a:cubicBezTo>
                    <a:lnTo>
                      <a:pt x="733" y="514"/>
                    </a:lnTo>
                    <a:lnTo>
                      <a:pt x="730" y="521"/>
                    </a:lnTo>
                    <a:lnTo>
                      <a:pt x="731" y="520"/>
                    </a:lnTo>
                    <a:cubicBezTo>
                      <a:pt x="735" y="516"/>
                      <a:pt x="735" y="511"/>
                      <a:pt x="731" y="507"/>
                    </a:cubicBezTo>
                    <a:lnTo>
                      <a:pt x="730" y="506"/>
                    </a:lnTo>
                    <a:lnTo>
                      <a:pt x="733" y="512"/>
                    </a:lnTo>
                    <a:lnTo>
                      <a:pt x="733" y="510"/>
                    </a:lnTo>
                    <a:lnTo>
                      <a:pt x="733" y="509"/>
                    </a:lnTo>
                    <a:cubicBezTo>
                      <a:pt x="733" y="507"/>
                      <a:pt x="732" y="505"/>
                      <a:pt x="730" y="503"/>
                    </a:cubicBezTo>
                    <a:lnTo>
                      <a:pt x="729" y="502"/>
                    </a:lnTo>
                    <a:lnTo>
                      <a:pt x="732" y="508"/>
                    </a:lnTo>
                    <a:lnTo>
                      <a:pt x="732" y="506"/>
                    </a:lnTo>
                    <a:lnTo>
                      <a:pt x="729" y="513"/>
                    </a:lnTo>
                    <a:lnTo>
                      <a:pt x="730" y="512"/>
                    </a:lnTo>
                    <a:cubicBezTo>
                      <a:pt x="732" y="509"/>
                      <a:pt x="733" y="506"/>
                      <a:pt x="733" y="504"/>
                    </a:cubicBezTo>
                    <a:cubicBezTo>
                      <a:pt x="732" y="501"/>
                      <a:pt x="730" y="498"/>
                      <a:pt x="726" y="496"/>
                    </a:cubicBezTo>
                    <a:lnTo>
                      <a:pt x="724" y="495"/>
                    </a:lnTo>
                    <a:lnTo>
                      <a:pt x="730" y="508"/>
                    </a:lnTo>
                    <a:lnTo>
                      <a:pt x="731" y="506"/>
                    </a:lnTo>
                    <a:cubicBezTo>
                      <a:pt x="733" y="503"/>
                      <a:pt x="732" y="499"/>
                      <a:pt x="729" y="496"/>
                    </a:cubicBezTo>
                    <a:lnTo>
                      <a:pt x="728" y="495"/>
                    </a:lnTo>
                    <a:lnTo>
                      <a:pt x="727" y="494"/>
                    </a:lnTo>
                    <a:lnTo>
                      <a:pt x="729" y="497"/>
                    </a:lnTo>
                    <a:lnTo>
                      <a:pt x="728" y="495"/>
                    </a:lnTo>
                    <a:lnTo>
                      <a:pt x="729" y="498"/>
                    </a:lnTo>
                    <a:lnTo>
                      <a:pt x="729" y="497"/>
                    </a:lnTo>
                    <a:lnTo>
                      <a:pt x="729" y="496"/>
                    </a:lnTo>
                    <a:lnTo>
                      <a:pt x="729" y="494"/>
                    </a:lnTo>
                    <a:lnTo>
                      <a:pt x="729" y="493"/>
                    </a:lnTo>
                    <a:lnTo>
                      <a:pt x="729" y="492"/>
                    </a:lnTo>
                    <a:lnTo>
                      <a:pt x="729" y="491"/>
                    </a:lnTo>
                    <a:cubicBezTo>
                      <a:pt x="729" y="490"/>
                      <a:pt x="729" y="489"/>
                      <a:pt x="728" y="488"/>
                    </a:cubicBezTo>
                    <a:lnTo>
                      <a:pt x="727" y="486"/>
                    </a:lnTo>
                    <a:lnTo>
                      <a:pt x="725" y="496"/>
                    </a:lnTo>
                    <a:lnTo>
                      <a:pt x="726" y="495"/>
                    </a:lnTo>
                    <a:cubicBezTo>
                      <a:pt x="728" y="493"/>
                      <a:pt x="729" y="491"/>
                      <a:pt x="729" y="488"/>
                    </a:cubicBezTo>
                    <a:lnTo>
                      <a:pt x="729" y="487"/>
                    </a:lnTo>
                    <a:lnTo>
                      <a:pt x="728" y="491"/>
                    </a:lnTo>
                    <a:lnTo>
                      <a:pt x="729" y="489"/>
                    </a:lnTo>
                    <a:cubicBezTo>
                      <a:pt x="730" y="488"/>
                      <a:pt x="730" y="487"/>
                      <a:pt x="730" y="485"/>
                    </a:cubicBezTo>
                    <a:lnTo>
                      <a:pt x="730" y="484"/>
                    </a:lnTo>
                    <a:lnTo>
                      <a:pt x="730" y="483"/>
                    </a:lnTo>
                    <a:cubicBezTo>
                      <a:pt x="730" y="482"/>
                      <a:pt x="730" y="481"/>
                      <a:pt x="729" y="480"/>
                    </a:cubicBezTo>
                    <a:lnTo>
                      <a:pt x="728" y="478"/>
                    </a:lnTo>
                    <a:lnTo>
                      <a:pt x="729" y="481"/>
                    </a:lnTo>
                    <a:lnTo>
                      <a:pt x="729" y="480"/>
                    </a:lnTo>
                    <a:lnTo>
                      <a:pt x="726" y="487"/>
                    </a:lnTo>
                    <a:lnTo>
                      <a:pt x="727" y="486"/>
                    </a:lnTo>
                    <a:cubicBezTo>
                      <a:pt x="728" y="485"/>
                      <a:pt x="728" y="484"/>
                      <a:pt x="729" y="483"/>
                    </a:cubicBezTo>
                    <a:lnTo>
                      <a:pt x="730" y="481"/>
                    </a:lnTo>
                    <a:cubicBezTo>
                      <a:pt x="731" y="480"/>
                      <a:pt x="731" y="479"/>
                      <a:pt x="731" y="477"/>
                    </a:cubicBezTo>
                    <a:lnTo>
                      <a:pt x="731" y="476"/>
                    </a:lnTo>
                    <a:lnTo>
                      <a:pt x="731" y="475"/>
                    </a:lnTo>
                    <a:cubicBezTo>
                      <a:pt x="731" y="474"/>
                      <a:pt x="731" y="473"/>
                      <a:pt x="730" y="472"/>
                    </a:cubicBezTo>
                    <a:lnTo>
                      <a:pt x="729" y="470"/>
                    </a:lnTo>
                    <a:lnTo>
                      <a:pt x="723" y="482"/>
                    </a:lnTo>
                    <a:lnTo>
                      <a:pt x="725" y="481"/>
                    </a:lnTo>
                    <a:cubicBezTo>
                      <a:pt x="729" y="479"/>
                      <a:pt x="732" y="476"/>
                      <a:pt x="732" y="472"/>
                    </a:cubicBezTo>
                    <a:lnTo>
                      <a:pt x="732" y="471"/>
                    </a:lnTo>
                    <a:lnTo>
                      <a:pt x="732" y="469"/>
                    </a:lnTo>
                    <a:lnTo>
                      <a:pt x="729" y="476"/>
                    </a:lnTo>
                    <a:lnTo>
                      <a:pt x="730" y="475"/>
                    </a:lnTo>
                    <a:cubicBezTo>
                      <a:pt x="732" y="473"/>
                      <a:pt x="733" y="471"/>
                      <a:pt x="733" y="468"/>
                    </a:cubicBezTo>
                    <a:lnTo>
                      <a:pt x="733" y="467"/>
                    </a:lnTo>
                    <a:lnTo>
                      <a:pt x="732" y="471"/>
                    </a:lnTo>
                    <a:lnTo>
                      <a:pt x="733" y="469"/>
                    </a:lnTo>
                    <a:cubicBezTo>
                      <a:pt x="734" y="468"/>
                      <a:pt x="734" y="467"/>
                      <a:pt x="734" y="465"/>
                    </a:cubicBezTo>
                    <a:lnTo>
                      <a:pt x="734" y="464"/>
                    </a:lnTo>
                    <a:lnTo>
                      <a:pt x="734" y="463"/>
                    </a:lnTo>
                    <a:lnTo>
                      <a:pt x="733" y="467"/>
                    </a:lnTo>
                    <a:lnTo>
                      <a:pt x="734" y="465"/>
                    </a:lnTo>
                    <a:lnTo>
                      <a:pt x="732" y="468"/>
                    </a:lnTo>
                    <a:lnTo>
                      <a:pt x="733" y="467"/>
                    </a:lnTo>
                    <a:cubicBezTo>
                      <a:pt x="735" y="465"/>
                      <a:pt x="736" y="463"/>
                      <a:pt x="736" y="460"/>
                    </a:cubicBezTo>
                    <a:lnTo>
                      <a:pt x="736" y="459"/>
                    </a:lnTo>
                    <a:lnTo>
                      <a:pt x="735" y="463"/>
                    </a:lnTo>
                    <a:lnTo>
                      <a:pt x="736" y="461"/>
                    </a:lnTo>
                    <a:cubicBezTo>
                      <a:pt x="737" y="460"/>
                      <a:pt x="737" y="459"/>
                      <a:pt x="737" y="457"/>
                    </a:cubicBezTo>
                    <a:lnTo>
                      <a:pt x="737" y="456"/>
                    </a:lnTo>
                    <a:lnTo>
                      <a:pt x="734" y="463"/>
                    </a:lnTo>
                    <a:lnTo>
                      <a:pt x="735" y="462"/>
                    </a:lnTo>
                    <a:cubicBezTo>
                      <a:pt x="737" y="460"/>
                      <a:pt x="738" y="458"/>
                      <a:pt x="738" y="455"/>
                    </a:cubicBezTo>
                    <a:lnTo>
                      <a:pt x="738" y="453"/>
                    </a:lnTo>
                    <a:lnTo>
                      <a:pt x="738" y="452"/>
                    </a:lnTo>
                    <a:lnTo>
                      <a:pt x="738" y="451"/>
                    </a:lnTo>
                    <a:lnTo>
                      <a:pt x="729" y="461"/>
                    </a:lnTo>
                    <a:lnTo>
                      <a:pt x="732" y="460"/>
                    </a:lnTo>
                    <a:cubicBezTo>
                      <a:pt x="736" y="459"/>
                      <a:pt x="739" y="457"/>
                      <a:pt x="740" y="454"/>
                    </a:cubicBezTo>
                    <a:lnTo>
                      <a:pt x="741" y="452"/>
                    </a:lnTo>
                    <a:cubicBezTo>
                      <a:pt x="742" y="451"/>
                      <a:pt x="742" y="450"/>
                      <a:pt x="742" y="448"/>
                    </a:cubicBezTo>
                    <a:lnTo>
                      <a:pt x="742" y="447"/>
                    </a:lnTo>
                    <a:lnTo>
                      <a:pt x="739" y="454"/>
                    </a:lnTo>
                    <a:lnTo>
                      <a:pt x="740" y="453"/>
                    </a:lnTo>
                    <a:cubicBezTo>
                      <a:pt x="742" y="451"/>
                      <a:pt x="743" y="449"/>
                      <a:pt x="743" y="446"/>
                    </a:cubicBezTo>
                    <a:lnTo>
                      <a:pt x="743" y="444"/>
                    </a:lnTo>
                    <a:lnTo>
                      <a:pt x="740" y="451"/>
                    </a:lnTo>
                    <a:lnTo>
                      <a:pt x="741" y="450"/>
                    </a:lnTo>
                    <a:cubicBezTo>
                      <a:pt x="743" y="448"/>
                      <a:pt x="744" y="446"/>
                      <a:pt x="744" y="443"/>
                    </a:cubicBezTo>
                    <a:lnTo>
                      <a:pt x="744" y="442"/>
                    </a:lnTo>
                    <a:lnTo>
                      <a:pt x="743" y="446"/>
                    </a:lnTo>
                    <a:lnTo>
                      <a:pt x="744" y="444"/>
                    </a:lnTo>
                    <a:lnTo>
                      <a:pt x="742" y="447"/>
                    </a:lnTo>
                    <a:lnTo>
                      <a:pt x="743" y="446"/>
                    </a:lnTo>
                    <a:cubicBezTo>
                      <a:pt x="745" y="444"/>
                      <a:pt x="746" y="442"/>
                      <a:pt x="746" y="439"/>
                    </a:cubicBezTo>
                    <a:lnTo>
                      <a:pt x="746" y="438"/>
                    </a:lnTo>
                    <a:lnTo>
                      <a:pt x="746" y="436"/>
                    </a:lnTo>
                    <a:lnTo>
                      <a:pt x="746" y="435"/>
                    </a:lnTo>
                    <a:lnTo>
                      <a:pt x="743" y="442"/>
                    </a:lnTo>
                    <a:lnTo>
                      <a:pt x="744" y="441"/>
                    </a:lnTo>
                    <a:cubicBezTo>
                      <a:pt x="745" y="440"/>
                      <a:pt x="745" y="439"/>
                      <a:pt x="746" y="438"/>
                    </a:cubicBezTo>
                    <a:lnTo>
                      <a:pt x="747" y="436"/>
                    </a:lnTo>
                    <a:cubicBezTo>
                      <a:pt x="748" y="435"/>
                      <a:pt x="748" y="434"/>
                      <a:pt x="748" y="432"/>
                    </a:cubicBezTo>
                    <a:lnTo>
                      <a:pt x="748" y="431"/>
                    </a:lnTo>
                    <a:lnTo>
                      <a:pt x="745" y="438"/>
                    </a:lnTo>
                    <a:lnTo>
                      <a:pt x="746" y="437"/>
                    </a:lnTo>
                    <a:cubicBezTo>
                      <a:pt x="748" y="435"/>
                      <a:pt x="749" y="433"/>
                      <a:pt x="749" y="430"/>
                    </a:cubicBezTo>
                    <a:lnTo>
                      <a:pt x="749" y="428"/>
                    </a:lnTo>
                    <a:lnTo>
                      <a:pt x="746" y="435"/>
                    </a:lnTo>
                    <a:lnTo>
                      <a:pt x="747" y="434"/>
                    </a:lnTo>
                    <a:lnTo>
                      <a:pt x="743" y="436"/>
                    </a:lnTo>
                    <a:lnTo>
                      <a:pt x="745" y="435"/>
                    </a:lnTo>
                    <a:cubicBezTo>
                      <a:pt x="749" y="433"/>
                      <a:pt x="752" y="430"/>
                      <a:pt x="752" y="426"/>
                    </a:cubicBezTo>
                    <a:lnTo>
                      <a:pt x="752" y="424"/>
                    </a:lnTo>
                    <a:lnTo>
                      <a:pt x="752" y="423"/>
                    </a:lnTo>
                    <a:lnTo>
                      <a:pt x="752" y="422"/>
                    </a:lnTo>
                    <a:lnTo>
                      <a:pt x="751" y="426"/>
                    </a:lnTo>
                    <a:lnTo>
                      <a:pt x="752" y="424"/>
                    </a:lnTo>
                    <a:cubicBezTo>
                      <a:pt x="753" y="423"/>
                      <a:pt x="753" y="422"/>
                      <a:pt x="753" y="420"/>
                    </a:cubicBezTo>
                    <a:lnTo>
                      <a:pt x="753" y="419"/>
                    </a:lnTo>
                    <a:lnTo>
                      <a:pt x="753" y="418"/>
                    </a:lnTo>
                    <a:lnTo>
                      <a:pt x="752" y="422"/>
                    </a:lnTo>
                    <a:lnTo>
                      <a:pt x="753" y="420"/>
                    </a:lnTo>
                    <a:lnTo>
                      <a:pt x="751" y="423"/>
                    </a:lnTo>
                    <a:lnTo>
                      <a:pt x="752" y="422"/>
                    </a:lnTo>
                    <a:cubicBezTo>
                      <a:pt x="756" y="418"/>
                      <a:pt x="756" y="413"/>
                      <a:pt x="752" y="409"/>
                    </a:cubicBezTo>
                    <a:lnTo>
                      <a:pt x="751" y="408"/>
                    </a:lnTo>
                    <a:lnTo>
                      <a:pt x="754" y="414"/>
                    </a:lnTo>
                    <a:lnTo>
                      <a:pt x="754" y="412"/>
                    </a:lnTo>
                    <a:lnTo>
                      <a:pt x="751" y="419"/>
                    </a:lnTo>
                    <a:lnTo>
                      <a:pt x="752" y="418"/>
                    </a:lnTo>
                    <a:lnTo>
                      <a:pt x="753" y="417"/>
                    </a:lnTo>
                    <a:lnTo>
                      <a:pt x="754" y="416"/>
                    </a:lnTo>
                    <a:cubicBezTo>
                      <a:pt x="757" y="413"/>
                      <a:pt x="758" y="409"/>
                      <a:pt x="756" y="406"/>
                    </a:cubicBezTo>
                    <a:lnTo>
                      <a:pt x="755" y="404"/>
                    </a:lnTo>
                    <a:lnTo>
                      <a:pt x="749" y="416"/>
                    </a:lnTo>
                    <a:lnTo>
                      <a:pt x="751" y="415"/>
                    </a:lnTo>
                    <a:cubicBezTo>
                      <a:pt x="753" y="415"/>
                      <a:pt x="754" y="414"/>
                      <a:pt x="755" y="413"/>
                    </a:cubicBezTo>
                    <a:lnTo>
                      <a:pt x="756" y="412"/>
                    </a:lnTo>
                    <a:cubicBezTo>
                      <a:pt x="757" y="411"/>
                      <a:pt x="757" y="410"/>
                      <a:pt x="758" y="409"/>
                    </a:cubicBezTo>
                    <a:lnTo>
                      <a:pt x="759" y="407"/>
                    </a:lnTo>
                    <a:lnTo>
                      <a:pt x="753" y="412"/>
                    </a:lnTo>
                    <a:lnTo>
                      <a:pt x="755" y="411"/>
                    </a:lnTo>
                    <a:cubicBezTo>
                      <a:pt x="759" y="409"/>
                      <a:pt x="762" y="406"/>
                      <a:pt x="762" y="402"/>
                    </a:cubicBezTo>
                    <a:lnTo>
                      <a:pt x="762" y="401"/>
                    </a:lnTo>
                    <a:lnTo>
                      <a:pt x="762" y="399"/>
                    </a:lnTo>
                    <a:lnTo>
                      <a:pt x="762" y="398"/>
                    </a:lnTo>
                    <a:lnTo>
                      <a:pt x="755" y="407"/>
                    </a:lnTo>
                    <a:lnTo>
                      <a:pt x="757" y="406"/>
                    </a:lnTo>
                    <a:cubicBezTo>
                      <a:pt x="760" y="405"/>
                      <a:pt x="762" y="403"/>
                      <a:pt x="763" y="401"/>
                    </a:cubicBezTo>
                    <a:lnTo>
                      <a:pt x="764" y="399"/>
                    </a:lnTo>
                    <a:cubicBezTo>
                      <a:pt x="766" y="396"/>
                      <a:pt x="765" y="392"/>
                      <a:pt x="762" y="389"/>
                    </a:cubicBezTo>
                    <a:lnTo>
                      <a:pt x="761" y="388"/>
                    </a:lnTo>
                    <a:lnTo>
                      <a:pt x="757" y="403"/>
                    </a:lnTo>
                    <a:lnTo>
                      <a:pt x="759" y="402"/>
                    </a:lnTo>
                    <a:cubicBezTo>
                      <a:pt x="763" y="400"/>
                      <a:pt x="766" y="397"/>
                      <a:pt x="766" y="393"/>
                    </a:cubicBezTo>
                    <a:lnTo>
                      <a:pt x="766" y="391"/>
                    </a:lnTo>
                    <a:lnTo>
                      <a:pt x="766" y="390"/>
                    </a:lnTo>
                    <a:lnTo>
                      <a:pt x="763" y="397"/>
                    </a:lnTo>
                    <a:lnTo>
                      <a:pt x="764" y="396"/>
                    </a:lnTo>
                    <a:cubicBezTo>
                      <a:pt x="766" y="394"/>
                      <a:pt x="767" y="392"/>
                      <a:pt x="767" y="389"/>
                    </a:cubicBezTo>
                    <a:lnTo>
                      <a:pt x="767" y="387"/>
                    </a:lnTo>
                    <a:lnTo>
                      <a:pt x="764" y="394"/>
                    </a:lnTo>
                    <a:lnTo>
                      <a:pt x="765" y="393"/>
                    </a:lnTo>
                    <a:cubicBezTo>
                      <a:pt x="767" y="391"/>
                      <a:pt x="768" y="389"/>
                      <a:pt x="768" y="386"/>
                    </a:cubicBezTo>
                    <a:lnTo>
                      <a:pt x="768" y="385"/>
                    </a:lnTo>
                    <a:cubicBezTo>
                      <a:pt x="768" y="384"/>
                      <a:pt x="768" y="383"/>
                      <a:pt x="767" y="382"/>
                    </a:cubicBezTo>
                    <a:lnTo>
                      <a:pt x="766" y="380"/>
                    </a:lnTo>
                    <a:lnTo>
                      <a:pt x="760" y="392"/>
                    </a:lnTo>
                    <a:lnTo>
                      <a:pt x="762" y="391"/>
                    </a:lnTo>
                    <a:cubicBezTo>
                      <a:pt x="766" y="389"/>
                      <a:pt x="769" y="386"/>
                      <a:pt x="769" y="382"/>
                    </a:cubicBezTo>
                    <a:lnTo>
                      <a:pt x="769" y="381"/>
                    </a:lnTo>
                    <a:lnTo>
                      <a:pt x="768" y="385"/>
                    </a:lnTo>
                    <a:lnTo>
                      <a:pt x="769" y="383"/>
                    </a:lnTo>
                    <a:cubicBezTo>
                      <a:pt x="770" y="382"/>
                      <a:pt x="770" y="381"/>
                      <a:pt x="770" y="379"/>
                    </a:cubicBezTo>
                    <a:lnTo>
                      <a:pt x="770" y="378"/>
                    </a:lnTo>
                    <a:cubicBezTo>
                      <a:pt x="770" y="376"/>
                      <a:pt x="769" y="374"/>
                      <a:pt x="767" y="372"/>
                    </a:cubicBezTo>
                    <a:lnTo>
                      <a:pt x="766" y="371"/>
                    </a:lnTo>
                    <a:lnTo>
                      <a:pt x="768" y="381"/>
                    </a:lnTo>
                    <a:lnTo>
                      <a:pt x="769" y="379"/>
                    </a:lnTo>
                    <a:lnTo>
                      <a:pt x="767" y="382"/>
                    </a:lnTo>
                    <a:lnTo>
                      <a:pt x="768" y="381"/>
                    </a:lnTo>
                    <a:lnTo>
                      <a:pt x="769" y="380"/>
                    </a:lnTo>
                    <a:cubicBezTo>
                      <a:pt x="772" y="377"/>
                      <a:pt x="773" y="373"/>
                      <a:pt x="771" y="370"/>
                    </a:cubicBezTo>
                    <a:lnTo>
                      <a:pt x="770" y="368"/>
                    </a:lnTo>
                    <a:lnTo>
                      <a:pt x="768" y="378"/>
                    </a:lnTo>
                    <a:lnTo>
                      <a:pt x="769" y="377"/>
                    </a:lnTo>
                    <a:lnTo>
                      <a:pt x="770" y="376"/>
                    </a:lnTo>
                    <a:cubicBezTo>
                      <a:pt x="772" y="374"/>
                      <a:pt x="773" y="372"/>
                      <a:pt x="773" y="369"/>
                    </a:cubicBezTo>
                    <a:lnTo>
                      <a:pt x="773" y="367"/>
                    </a:lnTo>
                    <a:lnTo>
                      <a:pt x="773" y="366"/>
                    </a:lnTo>
                    <a:lnTo>
                      <a:pt x="773" y="365"/>
                    </a:lnTo>
                    <a:lnTo>
                      <a:pt x="770" y="372"/>
                    </a:lnTo>
                    <a:lnTo>
                      <a:pt x="771" y="371"/>
                    </a:lnTo>
                    <a:cubicBezTo>
                      <a:pt x="773" y="369"/>
                      <a:pt x="774" y="367"/>
                      <a:pt x="774" y="364"/>
                    </a:cubicBezTo>
                    <a:lnTo>
                      <a:pt x="774" y="362"/>
                    </a:lnTo>
                    <a:cubicBezTo>
                      <a:pt x="774" y="360"/>
                      <a:pt x="773" y="358"/>
                      <a:pt x="771" y="356"/>
                    </a:cubicBezTo>
                    <a:lnTo>
                      <a:pt x="770" y="355"/>
                    </a:lnTo>
                    <a:lnTo>
                      <a:pt x="773" y="361"/>
                    </a:lnTo>
                    <a:lnTo>
                      <a:pt x="773" y="360"/>
                    </a:lnTo>
                    <a:lnTo>
                      <a:pt x="773" y="358"/>
                    </a:lnTo>
                    <a:lnTo>
                      <a:pt x="770" y="365"/>
                    </a:lnTo>
                    <a:lnTo>
                      <a:pt x="771" y="364"/>
                    </a:lnTo>
                    <a:cubicBezTo>
                      <a:pt x="775" y="360"/>
                      <a:pt x="775" y="355"/>
                      <a:pt x="771" y="351"/>
                    </a:cubicBezTo>
                    <a:lnTo>
                      <a:pt x="770" y="350"/>
                    </a:lnTo>
                    <a:lnTo>
                      <a:pt x="773" y="356"/>
                    </a:lnTo>
                    <a:lnTo>
                      <a:pt x="773" y="354"/>
                    </a:lnTo>
                    <a:lnTo>
                      <a:pt x="770" y="361"/>
                    </a:lnTo>
                    <a:lnTo>
                      <a:pt x="771" y="360"/>
                    </a:lnTo>
                    <a:cubicBezTo>
                      <a:pt x="773" y="358"/>
                      <a:pt x="774" y="356"/>
                      <a:pt x="774" y="353"/>
                    </a:cubicBezTo>
                    <a:lnTo>
                      <a:pt x="774" y="352"/>
                    </a:lnTo>
                    <a:cubicBezTo>
                      <a:pt x="774" y="351"/>
                      <a:pt x="774" y="350"/>
                      <a:pt x="773" y="349"/>
                    </a:cubicBezTo>
                    <a:lnTo>
                      <a:pt x="772" y="347"/>
                    </a:lnTo>
                    <a:cubicBezTo>
                      <a:pt x="771" y="346"/>
                      <a:pt x="771" y="345"/>
                      <a:pt x="770" y="344"/>
                    </a:cubicBezTo>
                    <a:lnTo>
                      <a:pt x="769" y="343"/>
                    </a:lnTo>
                    <a:lnTo>
                      <a:pt x="772" y="349"/>
                    </a:lnTo>
                    <a:lnTo>
                      <a:pt x="772" y="348"/>
                    </a:lnTo>
                    <a:lnTo>
                      <a:pt x="772" y="346"/>
                    </a:lnTo>
                    <a:cubicBezTo>
                      <a:pt x="772" y="344"/>
                      <a:pt x="771" y="342"/>
                      <a:pt x="769" y="340"/>
                    </a:cubicBezTo>
                    <a:lnTo>
                      <a:pt x="768" y="339"/>
                    </a:lnTo>
                    <a:lnTo>
                      <a:pt x="771" y="345"/>
                    </a:lnTo>
                    <a:lnTo>
                      <a:pt x="771" y="344"/>
                    </a:lnTo>
                    <a:lnTo>
                      <a:pt x="771" y="342"/>
                    </a:lnTo>
                    <a:lnTo>
                      <a:pt x="768" y="349"/>
                    </a:lnTo>
                    <a:lnTo>
                      <a:pt x="769" y="348"/>
                    </a:lnTo>
                    <a:cubicBezTo>
                      <a:pt x="773" y="344"/>
                      <a:pt x="773" y="339"/>
                      <a:pt x="769" y="335"/>
                    </a:cubicBezTo>
                    <a:lnTo>
                      <a:pt x="768" y="334"/>
                    </a:lnTo>
                    <a:lnTo>
                      <a:pt x="770" y="344"/>
                    </a:lnTo>
                    <a:lnTo>
                      <a:pt x="771" y="342"/>
                    </a:lnTo>
                    <a:cubicBezTo>
                      <a:pt x="772" y="341"/>
                      <a:pt x="772" y="340"/>
                      <a:pt x="772" y="338"/>
                    </a:cubicBezTo>
                    <a:lnTo>
                      <a:pt x="772" y="337"/>
                    </a:lnTo>
                    <a:cubicBezTo>
                      <a:pt x="772" y="335"/>
                      <a:pt x="771" y="333"/>
                      <a:pt x="769" y="331"/>
                    </a:cubicBezTo>
                    <a:lnTo>
                      <a:pt x="768" y="330"/>
                    </a:lnTo>
                    <a:lnTo>
                      <a:pt x="771" y="336"/>
                    </a:lnTo>
                    <a:lnTo>
                      <a:pt x="771" y="334"/>
                    </a:lnTo>
                    <a:cubicBezTo>
                      <a:pt x="771" y="332"/>
                      <a:pt x="770" y="330"/>
                      <a:pt x="768" y="328"/>
                    </a:cubicBezTo>
                    <a:lnTo>
                      <a:pt x="767" y="327"/>
                    </a:lnTo>
                    <a:lnTo>
                      <a:pt x="766" y="326"/>
                    </a:lnTo>
                    <a:lnTo>
                      <a:pt x="768" y="329"/>
                    </a:lnTo>
                    <a:lnTo>
                      <a:pt x="767" y="327"/>
                    </a:lnTo>
                    <a:cubicBezTo>
                      <a:pt x="766" y="326"/>
                      <a:pt x="766" y="325"/>
                      <a:pt x="765" y="324"/>
                    </a:cubicBezTo>
                    <a:lnTo>
                      <a:pt x="764" y="323"/>
                    </a:lnTo>
                    <a:lnTo>
                      <a:pt x="763" y="322"/>
                    </a:lnTo>
                    <a:lnTo>
                      <a:pt x="765" y="325"/>
                    </a:lnTo>
                    <a:lnTo>
                      <a:pt x="764" y="323"/>
                    </a:lnTo>
                    <a:lnTo>
                      <a:pt x="765" y="326"/>
                    </a:lnTo>
                    <a:lnTo>
                      <a:pt x="765" y="325"/>
                    </a:lnTo>
                    <a:cubicBezTo>
                      <a:pt x="765" y="323"/>
                      <a:pt x="764" y="321"/>
                      <a:pt x="762" y="319"/>
                    </a:cubicBezTo>
                    <a:lnTo>
                      <a:pt x="761" y="318"/>
                    </a:lnTo>
                    <a:lnTo>
                      <a:pt x="760" y="317"/>
                    </a:lnTo>
                    <a:lnTo>
                      <a:pt x="763" y="323"/>
                    </a:lnTo>
                    <a:lnTo>
                      <a:pt x="763" y="321"/>
                    </a:lnTo>
                    <a:cubicBezTo>
                      <a:pt x="763" y="318"/>
                      <a:pt x="760" y="315"/>
                      <a:pt x="756" y="312"/>
                    </a:cubicBezTo>
                    <a:lnTo>
                      <a:pt x="754" y="311"/>
                    </a:lnTo>
                    <a:lnTo>
                      <a:pt x="761" y="320"/>
                    </a:lnTo>
                    <a:lnTo>
                      <a:pt x="761" y="319"/>
                    </a:lnTo>
                    <a:lnTo>
                      <a:pt x="761" y="317"/>
                    </a:lnTo>
                    <a:cubicBezTo>
                      <a:pt x="761" y="315"/>
                      <a:pt x="760" y="313"/>
                      <a:pt x="758" y="311"/>
                    </a:cubicBezTo>
                    <a:lnTo>
                      <a:pt x="757" y="310"/>
                    </a:lnTo>
                    <a:lnTo>
                      <a:pt x="760" y="316"/>
                    </a:lnTo>
                    <a:lnTo>
                      <a:pt x="760" y="315"/>
                    </a:lnTo>
                    <a:cubicBezTo>
                      <a:pt x="760" y="314"/>
                      <a:pt x="760" y="313"/>
                      <a:pt x="759" y="312"/>
                    </a:cubicBezTo>
                    <a:lnTo>
                      <a:pt x="758" y="310"/>
                    </a:lnTo>
                    <a:lnTo>
                      <a:pt x="759" y="313"/>
                    </a:lnTo>
                    <a:lnTo>
                      <a:pt x="759" y="312"/>
                    </a:lnTo>
                    <a:cubicBezTo>
                      <a:pt x="759" y="310"/>
                      <a:pt x="758" y="308"/>
                      <a:pt x="756" y="306"/>
                    </a:cubicBezTo>
                    <a:lnTo>
                      <a:pt x="755" y="305"/>
                    </a:lnTo>
                    <a:lnTo>
                      <a:pt x="757" y="315"/>
                    </a:lnTo>
                    <a:lnTo>
                      <a:pt x="758" y="313"/>
                    </a:lnTo>
                    <a:cubicBezTo>
                      <a:pt x="759" y="312"/>
                      <a:pt x="759" y="311"/>
                      <a:pt x="759" y="309"/>
                    </a:cubicBezTo>
                    <a:lnTo>
                      <a:pt x="759" y="308"/>
                    </a:lnTo>
                    <a:lnTo>
                      <a:pt x="759" y="307"/>
                    </a:lnTo>
                    <a:lnTo>
                      <a:pt x="759" y="305"/>
                    </a:lnTo>
                    <a:lnTo>
                      <a:pt x="756" y="312"/>
                    </a:lnTo>
                    <a:lnTo>
                      <a:pt x="757" y="311"/>
                    </a:lnTo>
                    <a:cubicBezTo>
                      <a:pt x="759" y="309"/>
                      <a:pt x="760" y="307"/>
                      <a:pt x="760" y="304"/>
                    </a:cubicBezTo>
                    <a:lnTo>
                      <a:pt x="760" y="303"/>
                    </a:lnTo>
                    <a:lnTo>
                      <a:pt x="759" y="307"/>
                    </a:lnTo>
                    <a:lnTo>
                      <a:pt x="760" y="305"/>
                    </a:lnTo>
                    <a:cubicBezTo>
                      <a:pt x="761" y="304"/>
                      <a:pt x="761" y="303"/>
                      <a:pt x="761" y="301"/>
                    </a:cubicBezTo>
                    <a:lnTo>
                      <a:pt x="761" y="300"/>
                    </a:lnTo>
                    <a:lnTo>
                      <a:pt x="761" y="299"/>
                    </a:lnTo>
                    <a:lnTo>
                      <a:pt x="761" y="297"/>
                    </a:lnTo>
                    <a:lnTo>
                      <a:pt x="754" y="306"/>
                    </a:lnTo>
                    <a:lnTo>
                      <a:pt x="756" y="305"/>
                    </a:lnTo>
                    <a:cubicBezTo>
                      <a:pt x="760" y="303"/>
                      <a:pt x="763" y="300"/>
                      <a:pt x="763" y="296"/>
                    </a:cubicBezTo>
                    <a:cubicBezTo>
                      <a:pt x="763" y="293"/>
                      <a:pt x="760" y="290"/>
                      <a:pt x="756" y="287"/>
                    </a:cubicBezTo>
                    <a:lnTo>
                      <a:pt x="754" y="286"/>
                    </a:lnTo>
                    <a:lnTo>
                      <a:pt x="761" y="295"/>
                    </a:lnTo>
                    <a:lnTo>
                      <a:pt x="761" y="293"/>
                    </a:lnTo>
                    <a:lnTo>
                      <a:pt x="761" y="292"/>
                    </a:lnTo>
                    <a:cubicBezTo>
                      <a:pt x="761" y="290"/>
                      <a:pt x="760" y="288"/>
                      <a:pt x="758" y="286"/>
                    </a:cubicBezTo>
                    <a:lnTo>
                      <a:pt x="757" y="285"/>
                    </a:lnTo>
                    <a:lnTo>
                      <a:pt x="759" y="295"/>
                    </a:lnTo>
                    <a:lnTo>
                      <a:pt x="760" y="293"/>
                    </a:lnTo>
                    <a:cubicBezTo>
                      <a:pt x="762" y="290"/>
                      <a:pt x="761" y="286"/>
                      <a:pt x="758" y="283"/>
                    </a:cubicBezTo>
                    <a:lnTo>
                      <a:pt x="757" y="282"/>
                    </a:lnTo>
                    <a:lnTo>
                      <a:pt x="760" y="288"/>
                    </a:lnTo>
                    <a:lnTo>
                      <a:pt x="760" y="287"/>
                    </a:lnTo>
                    <a:lnTo>
                      <a:pt x="760" y="285"/>
                    </a:lnTo>
                    <a:lnTo>
                      <a:pt x="760" y="284"/>
                    </a:lnTo>
                    <a:lnTo>
                      <a:pt x="760" y="283"/>
                    </a:lnTo>
                    <a:lnTo>
                      <a:pt x="760" y="282"/>
                    </a:lnTo>
                    <a:cubicBezTo>
                      <a:pt x="760" y="281"/>
                      <a:pt x="760" y="280"/>
                      <a:pt x="759" y="279"/>
                    </a:cubicBezTo>
                    <a:lnTo>
                      <a:pt x="758" y="277"/>
                    </a:lnTo>
                    <a:lnTo>
                      <a:pt x="759" y="280"/>
                    </a:lnTo>
                    <a:lnTo>
                      <a:pt x="759" y="279"/>
                    </a:lnTo>
                    <a:lnTo>
                      <a:pt x="759" y="278"/>
                    </a:lnTo>
                    <a:lnTo>
                      <a:pt x="758" y="282"/>
                    </a:lnTo>
                    <a:lnTo>
                      <a:pt x="759" y="280"/>
                    </a:lnTo>
                    <a:cubicBezTo>
                      <a:pt x="761" y="277"/>
                      <a:pt x="760" y="273"/>
                      <a:pt x="757" y="270"/>
                    </a:cubicBezTo>
                    <a:lnTo>
                      <a:pt x="756" y="269"/>
                    </a:lnTo>
                    <a:lnTo>
                      <a:pt x="759" y="275"/>
                    </a:lnTo>
                    <a:lnTo>
                      <a:pt x="759" y="274"/>
                    </a:lnTo>
                    <a:lnTo>
                      <a:pt x="759" y="272"/>
                    </a:lnTo>
                    <a:lnTo>
                      <a:pt x="756" y="279"/>
                    </a:lnTo>
                    <a:lnTo>
                      <a:pt x="757" y="278"/>
                    </a:lnTo>
                    <a:cubicBezTo>
                      <a:pt x="759" y="276"/>
                      <a:pt x="760" y="274"/>
                      <a:pt x="760" y="271"/>
                    </a:cubicBezTo>
                    <a:lnTo>
                      <a:pt x="760" y="270"/>
                    </a:lnTo>
                    <a:lnTo>
                      <a:pt x="760" y="268"/>
                    </a:lnTo>
                    <a:lnTo>
                      <a:pt x="760" y="267"/>
                    </a:lnTo>
                    <a:cubicBezTo>
                      <a:pt x="760" y="265"/>
                      <a:pt x="759" y="263"/>
                      <a:pt x="757" y="261"/>
                    </a:cubicBezTo>
                    <a:lnTo>
                      <a:pt x="756" y="260"/>
                    </a:lnTo>
                    <a:lnTo>
                      <a:pt x="758" y="270"/>
                    </a:lnTo>
                    <a:lnTo>
                      <a:pt x="759" y="268"/>
                    </a:lnTo>
                    <a:cubicBezTo>
                      <a:pt x="760" y="267"/>
                      <a:pt x="760" y="266"/>
                      <a:pt x="760" y="264"/>
                    </a:cubicBezTo>
                    <a:lnTo>
                      <a:pt x="760" y="263"/>
                    </a:lnTo>
                    <a:lnTo>
                      <a:pt x="760" y="262"/>
                    </a:lnTo>
                    <a:lnTo>
                      <a:pt x="760" y="260"/>
                    </a:lnTo>
                    <a:lnTo>
                      <a:pt x="757" y="267"/>
                    </a:lnTo>
                    <a:lnTo>
                      <a:pt x="758" y="266"/>
                    </a:lnTo>
                    <a:cubicBezTo>
                      <a:pt x="760" y="263"/>
                      <a:pt x="761" y="260"/>
                      <a:pt x="761" y="258"/>
                    </a:cubicBezTo>
                    <a:cubicBezTo>
                      <a:pt x="760" y="255"/>
                      <a:pt x="758" y="252"/>
                      <a:pt x="754" y="250"/>
                    </a:cubicBezTo>
                    <a:lnTo>
                      <a:pt x="752" y="249"/>
                    </a:lnTo>
                    <a:lnTo>
                      <a:pt x="758" y="262"/>
                    </a:lnTo>
                    <a:lnTo>
                      <a:pt x="759" y="260"/>
                    </a:lnTo>
                    <a:cubicBezTo>
                      <a:pt x="761" y="257"/>
                      <a:pt x="760" y="253"/>
                      <a:pt x="757" y="250"/>
                    </a:cubicBezTo>
                    <a:lnTo>
                      <a:pt x="756" y="249"/>
                    </a:lnTo>
                    <a:lnTo>
                      <a:pt x="755" y="248"/>
                    </a:lnTo>
                    <a:lnTo>
                      <a:pt x="758" y="254"/>
                    </a:lnTo>
                    <a:lnTo>
                      <a:pt x="758" y="252"/>
                    </a:lnTo>
                    <a:lnTo>
                      <a:pt x="758" y="251"/>
                    </a:lnTo>
                    <a:cubicBezTo>
                      <a:pt x="758" y="249"/>
                      <a:pt x="757" y="247"/>
                      <a:pt x="755" y="245"/>
                    </a:cubicBezTo>
                    <a:lnTo>
                      <a:pt x="754" y="244"/>
                    </a:lnTo>
                    <a:lnTo>
                      <a:pt x="756" y="247"/>
                    </a:lnTo>
                    <a:lnTo>
                      <a:pt x="755" y="245"/>
                    </a:lnTo>
                    <a:cubicBezTo>
                      <a:pt x="754" y="244"/>
                      <a:pt x="754" y="243"/>
                      <a:pt x="753" y="242"/>
                    </a:cubicBezTo>
                    <a:lnTo>
                      <a:pt x="752" y="241"/>
                    </a:lnTo>
                    <a:lnTo>
                      <a:pt x="755" y="247"/>
                    </a:lnTo>
                    <a:lnTo>
                      <a:pt x="755" y="246"/>
                    </a:lnTo>
                    <a:lnTo>
                      <a:pt x="754" y="250"/>
                    </a:lnTo>
                    <a:lnTo>
                      <a:pt x="755" y="248"/>
                    </a:lnTo>
                    <a:cubicBezTo>
                      <a:pt x="756" y="247"/>
                      <a:pt x="756" y="246"/>
                      <a:pt x="756" y="244"/>
                    </a:cubicBezTo>
                    <a:lnTo>
                      <a:pt x="756" y="243"/>
                    </a:lnTo>
                    <a:lnTo>
                      <a:pt x="753" y="250"/>
                    </a:lnTo>
                    <a:lnTo>
                      <a:pt x="754" y="249"/>
                    </a:lnTo>
                    <a:cubicBezTo>
                      <a:pt x="756" y="247"/>
                      <a:pt x="757" y="245"/>
                      <a:pt x="757" y="242"/>
                    </a:cubicBezTo>
                    <a:lnTo>
                      <a:pt x="757" y="241"/>
                    </a:lnTo>
                    <a:cubicBezTo>
                      <a:pt x="757" y="240"/>
                      <a:pt x="757" y="239"/>
                      <a:pt x="756" y="238"/>
                    </a:cubicBezTo>
                    <a:lnTo>
                      <a:pt x="755" y="236"/>
                    </a:lnTo>
                    <a:lnTo>
                      <a:pt x="756" y="239"/>
                    </a:lnTo>
                    <a:lnTo>
                      <a:pt x="756" y="238"/>
                    </a:lnTo>
                    <a:cubicBezTo>
                      <a:pt x="756" y="236"/>
                      <a:pt x="755" y="234"/>
                      <a:pt x="753" y="232"/>
                    </a:cubicBezTo>
                    <a:lnTo>
                      <a:pt x="752" y="231"/>
                    </a:lnTo>
                    <a:lnTo>
                      <a:pt x="754" y="241"/>
                    </a:lnTo>
                    <a:lnTo>
                      <a:pt x="755" y="239"/>
                    </a:lnTo>
                    <a:cubicBezTo>
                      <a:pt x="756" y="238"/>
                      <a:pt x="756" y="237"/>
                      <a:pt x="756" y="235"/>
                    </a:cubicBezTo>
                    <a:lnTo>
                      <a:pt x="756" y="234"/>
                    </a:lnTo>
                    <a:lnTo>
                      <a:pt x="756" y="233"/>
                    </a:lnTo>
                    <a:cubicBezTo>
                      <a:pt x="756" y="232"/>
                      <a:pt x="756" y="231"/>
                      <a:pt x="755" y="230"/>
                    </a:cubicBezTo>
                    <a:lnTo>
                      <a:pt x="754" y="228"/>
                    </a:lnTo>
                    <a:lnTo>
                      <a:pt x="755" y="231"/>
                    </a:lnTo>
                    <a:lnTo>
                      <a:pt x="755" y="230"/>
                    </a:lnTo>
                    <a:lnTo>
                      <a:pt x="752" y="237"/>
                    </a:lnTo>
                    <a:lnTo>
                      <a:pt x="753" y="236"/>
                    </a:lnTo>
                    <a:cubicBezTo>
                      <a:pt x="755" y="234"/>
                      <a:pt x="756" y="232"/>
                      <a:pt x="756" y="229"/>
                    </a:cubicBezTo>
                    <a:lnTo>
                      <a:pt x="756" y="227"/>
                    </a:lnTo>
                    <a:lnTo>
                      <a:pt x="756" y="226"/>
                    </a:lnTo>
                    <a:lnTo>
                      <a:pt x="756" y="225"/>
                    </a:lnTo>
                    <a:cubicBezTo>
                      <a:pt x="756" y="224"/>
                      <a:pt x="756" y="223"/>
                      <a:pt x="755" y="222"/>
                    </a:cubicBezTo>
                    <a:lnTo>
                      <a:pt x="754" y="220"/>
                    </a:lnTo>
                    <a:lnTo>
                      <a:pt x="755" y="223"/>
                    </a:lnTo>
                    <a:lnTo>
                      <a:pt x="755" y="222"/>
                    </a:lnTo>
                    <a:lnTo>
                      <a:pt x="752" y="229"/>
                    </a:lnTo>
                    <a:lnTo>
                      <a:pt x="753" y="228"/>
                    </a:lnTo>
                    <a:cubicBezTo>
                      <a:pt x="754" y="227"/>
                      <a:pt x="754" y="226"/>
                      <a:pt x="755" y="225"/>
                    </a:cubicBezTo>
                    <a:lnTo>
                      <a:pt x="756" y="223"/>
                    </a:lnTo>
                    <a:cubicBezTo>
                      <a:pt x="757" y="222"/>
                      <a:pt x="757" y="221"/>
                      <a:pt x="757" y="219"/>
                    </a:cubicBezTo>
                    <a:lnTo>
                      <a:pt x="757" y="218"/>
                    </a:lnTo>
                    <a:lnTo>
                      <a:pt x="757" y="217"/>
                    </a:lnTo>
                    <a:lnTo>
                      <a:pt x="757" y="215"/>
                    </a:lnTo>
                    <a:lnTo>
                      <a:pt x="757" y="214"/>
                    </a:lnTo>
                    <a:lnTo>
                      <a:pt x="757" y="213"/>
                    </a:lnTo>
                    <a:lnTo>
                      <a:pt x="757" y="211"/>
                    </a:lnTo>
                    <a:cubicBezTo>
                      <a:pt x="757" y="209"/>
                      <a:pt x="756" y="207"/>
                      <a:pt x="754" y="205"/>
                    </a:cubicBezTo>
                    <a:lnTo>
                      <a:pt x="753" y="204"/>
                    </a:lnTo>
                    <a:lnTo>
                      <a:pt x="749" y="219"/>
                    </a:lnTo>
                    <a:lnTo>
                      <a:pt x="751" y="218"/>
                    </a:lnTo>
                    <a:cubicBezTo>
                      <a:pt x="757" y="216"/>
                      <a:pt x="759" y="210"/>
                      <a:pt x="757" y="206"/>
                    </a:cubicBezTo>
                    <a:lnTo>
                      <a:pt x="756" y="204"/>
                    </a:lnTo>
                    <a:lnTo>
                      <a:pt x="757" y="207"/>
                    </a:lnTo>
                    <a:lnTo>
                      <a:pt x="757" y="206"/>
                    </a:lnTo>
                    <a:cubicBezTo>
                      <a:pt x="757" y="204"/>
                      <a:pt x="756" y="202"/>
                      <a:pt x="754" y="200"/>
                    </a:cubicBezTo>
                    <a:lnTo>
                      <a:pt x="753" y="199"/>
                    </a:lnTo>
                    <a:lnTo>
                      <a:pt x="755" y="202"/>
                    </a:lnTo>
                    <a:lnTo>
                      <a:pt x="754" y="200"/>
                    </a:lnTo>
                    <a:lnTo>
                      <a:pt x="755" y="203"/>
                    </a:lnTo>
                    <a:lnTo>
                      <a:pt x="755" y="202"/>
                    </a:lnTo>
                    <a:lnTo>
                      <a:pt x="755" y="201"/>
                    </a:lnTo>
                    <a:cubicBezTo>
                      <a:pt x="755" y="199"/>
                      <a:pt x="754" y="197"/>
                      <a:pt x="752" y="195"/>
                    </a:cubicBezTo>
                    <a:lnTo>
                      <a:pt x="751" y="194"/>
                    </a:lnTo>
                    <a:lnTo>
                      <a:pt x="754" y="200"/>
                    </a:lnTo>
                    <a:lnTo>
                      <a:pt x="754" y="198"/>
                    </a:lnTo>
                    <a:cubicBezTo>
                      <a:pt x="754" y="196"/>
                      <a:pt x="753" y="194"/>
                      <a:pt x="751" y="192"/>
                    </a:cubicBezTo>
                    <a:lnTo>
                      <a:pt x="750" y="191"/>
                    </a:lnTo>
                    <a:lnTo>
                      <a:pt x="753" y="197"/>
                    </a:lnTo>
                    <a:lnTo>
                      <a:pt x="753" y="196"/>
                    </a:lnTo>
                    <a:lnTo>
                      <a:pt x="753" y="194"/>
                    </a:lnTo>
                    <a:lnTo>
                      <a:pt x="753" y="193"/>
                    </a:lnTo>
                    <a:cubicBezTo>
                      <a:pt x="753" y="191"/>
                      <a:pt x="752" y="189"/>
                      <a:pt x="750" y="187"/>
                    </a:cubicBezTo>
                    <a:lnTo>
                      <a:pt x="749" y="186"/>
                    </a:lnTo>
                    <a:lnTo>
                      <a:pt x="752" y="192"/>
                    </a:lnTo>
                    <a:lnTo>
                      <a:pt x="752" y="190"/>
                    </a:lnTo>
                    <a:lnTo>
                      <a:pt x="752" y="189"/>
                    </a:lnTo>
                    <a:lnTo>
                      <a:pt x="752" y="188"/>
                    </a:lnTo>
                    <a:lnTo>
                      <a:pt x="752" y="186"/>
                    </a:lnTo>
                    <a:lnTo>
                      <a:pt x="752" y="185"/>
                    </a:lnTo>
                    <a:cubicBezTo>
                      <a:pt x="752" y="183"/>
                      <a:pt x="751" y="181"/>
                      <a:pt x="749" y="179"/>
                    </a:cubicBezTo>
                    <a:lnTo>
                      <a:pt x="748" y="178"/>
                    </a:lnTo>
                    <a:cubicBezTo>
                      <a:pt x="747" y="178"/>
                      <a:pt x="747" y="177"/>
                      <a:pt x="746" y="176"/>
                    </a:cubicBezTo>
                    <a:lnTo>
                      <a:pt x="743" y="174"/>
                    </a:lnTo>
                    <a:lnTo>
                      <a:pt x="748" y="182"/>
                    </a:lnTo>
                    <a:lnTo>
                      <a:pt x="748" y="181"/>
                    </a:lnTo>
                    <a:cubicBezTo>
                      <a:pt x="748" y="178"/>
                      <a:pt x="745" y="175"/>
                      <a:pt x="741" y="172"/>
                    </a:cubicBezTo>
                    <a:lnTo>
                      <a:pt x="739" y="171"/>
                    </a:lnTo>
                    <a:lnTo>
                      <a:pt x="745" y="177"/>
                    </a:lnTo>
                    <a:lnTo>
                      <a:pt x="744" y="175"/>
                    </a:lnTo>
                    <a:cubicBezTo>
                      <a:pt x="743" y="174"/>
                      <a:pt x="743" y="173"/>
                      <a:pt x="742" y="172"/>
                    </a:cubicBezTo>
                    <a:lnTo>
                      <a:pt x="741" y="171"/>
                    </a:lnTo>
                    <a:lnTo>
                      <a:pt x="740" y="170"/>
                    </a:lnTo>
                    <a:lnTo>
                      <a:pt x="742" y="173"/>
                    </a:lnTo>
                    <a:lnTo>
                      <a:pt x="741" y="171"/>
                    </a:lnTo>
                    <a:lnTo>
                      <a:pt x="742" y="174"/>
                    </a:lnTo>
                    <a:lnTo>
                      <a:pt x="742" y="173"/>
                    </a:lnTo>
                    <a:cubicBezTo>
                      <a:pt x="742" y="171"/>
                      <a:pt x="741" y="169"/>
                      <a:pt x="739" y="167"/>
                    </a:cubicBezTo>
                    <a:lnTo>
                      <a:pt x="738" y="166"/>
                    </a:lnTo>
                    <a:lnTo>
                      <a:pt x="740" y="169"/>
                    </a:lnTo>
                    <a:lnTo>
                      <a:pt x="739" y="167"/>
                    </a:lnTo>
                    <a:cubicBezTo>
                      <a:pt x="738" y="165"/>
                      <a:pt x="736" y="163"/>
                      <a:pt x="733" y="161"/>
                    </a:cubicBezTo>
                    <a:lnTo>
                      <a:pt x="731" y="160"/>
                    </a:lnTo>
                    <a:cubicBezTo>
                      <a:pt x="730" y="160"/>
                      <a:pt x="729" y="159"/>
                      <a:pt x="728" y="159"/>
                    </a:cubicBezTo>
                    <a:lnTo>
                      <a:pt x="724" y="158"/>
                    </a:lnTo>
                    <a:lnTo>
                      <a:pt x="729" y="160"/>
                    </a:lnTo>
                    <a:lnTo>
                      <a:pt x="726" y="158"/>
                    </a:lnTo>
                    <a:cubicBezTo>
                      <a:pt x="725" y="158"/>
                      <a:pt x="723" y="157"/>
                      <a:pt x="722" y="157"/>
                    </a:cubicBezTo>
                    <a:lnTo>
                      <a:pt x="719" y="156"/>
                    </a:lnTo>
                    <a:lnTo>
                      <a:pt x="721" y="156"/>
                    </a:lnTo>
                    <a:lnTo>
                      <a:pt x="719" y="155"/>
                    </a:lnTo>
                    <a:lnTo>
                      <a:pt x="723" y="158"/>
                    </a:lnTo>
                    <a:lnTo>
                      <a:pt x="721" y="156"/>
                    </a:lnTo>
                    <a:lnTo>
                      <a:pt x="720" y="155"/>
                    </a:lnTo>
                    <a:cubicBezTo>
                      <a:pt x="719" y="154"/>
                      <a:pt x="718" y="153"/>
                      <a:pt x="716" y="152"/>
                    </a:cubicBezTo>
                    <a:lnTo>
                      <a:pt x="714" y="151"/>
                    </a:lnTo>
                    <a:lnTo>
                      <a:pt x="721" y="160"/>
                    </a:lnTo>
                    <a:lnTo>
                      <a:pt x="721" y="158"/>
                    </a:lnTo>
                    <a:cubicBezTo>
                      <a:pt x="721" y="155"/>
                      <a:pt x="718" y="152"/>
                      <a:pt x="714" y="149"/>
                    </a:cubicBezTo>
                    <a:lnTo>
                      <a:pt x="712" y="148"/>
                    </a:lnTo>
                    <a:lnTo>
                      <a:pt x="710" y="147"/>
                    </a:lnTo>
                    <a:lnTo>
                      <a:pt x="717" y="156"/>
                    </a:lnTo>
                    <a:lnTo>
                      <a:pt x="717" y="155"/>
                    </a:lnTo>
                    <a:lnTo>
                      <a:pt x="717" y="153"/>
                    </a:lnTo>
                    <a:cubicBezTo>
                      <a:pt x="717" y="150"/>
                      <a:pt x="714" y="147"/>
                      <a:pt x="710" y="144"/>
                    </a:cubicBezTo>
                    <a:lnTo>
                      <a:pt x="708" y="143"/>
                    </a:lnTo>
                    <a:lnTo>
                      <a:pt x="712" y="146"/>
                    </a:lnTo>
                    <a:lnTo>
                      <a:pt x="711" y="145"/>
                    </a:lnTo>
                    <a:lnTo>
                      <a:pt x="709" y="143"/>
                    </a:lnTo>
                    <a:lnTo>
                      <a:pt x="708" y="142"/>
                    </a:lnTo>
                    <a:lnTo>
                      <a:pt x="707" y="141"/>
                    </a:lnTo>
                    <a:lnTo>
                      <a:pt x="710" y="147"/>
                    </a:lnTo>
                    <a:lnTo>
                      <a:pt x="710" y="145"/>
                    </a:lnTo>
                    <a:lnTo>
                      <a:pt x="710" y="144"/>
                    </a:lnTo>
                    <a:cubicBezTo>
                      <a:pt x="710" y="141"/>
                      <a:pt x="707" y="138"/>
                      <a:pt x="703" y="135"/>
                    </a:cubicBezTo>
                    <a:lnTo>
                      <a:pt x="701" y="134"/>
                    </a:lnTo>
                    <a:lnTo>
                      <a:pt x="707" y="140"/>
                    </a:lnTo>
                    <a:lnTo>
                      <a:pt x="706" y="138"/>
                    </a:lnTo>
                    <a:lnTo>
                      <a:pt x="704" y="148"/>
                    </a:lnTo>
                    <a:lnTo>
                      <a:pt x="705" y="147"/>
                    </a:lnTo>
                    <a:cubicBezTo>
                      <a:pt x="707" y="145"/>
                      <a:pt x="708" y="143"/>
                      <a:pt x="708" y="140"/>
                    </a:cubicBezTo>
                    <a:lnTo>
                      <a:pt x="708" y="139"/>
                    </a:lnTo>
                    <a:lnTo>
                      <a:pt x="708" y="137"/>
                    </a:lnTo>
                    <a:lnTo>
                      <a:pt x="708" y="136"/>
                    </a:lnTo>
                    <a:cubicBezTo>
                      <a:pt x="708" y="134"/>
                      <a:pt x="707" y="132"/>
                      <a:pt x="705" y="130"/>
                    </a:cubicBezTo>
                    <a:lnTo>
                      <a:pt x="704" y="129"/>
                    </a:lnTo>
                    <a:lnTo>
                      <a:pt x="707" y="135"/>
                    </a:lnTo>
                    <a:lnTo>
                      <a:pt x="707" y="133"/>
                    </a:lnTo>
                    <a:lnTo>
                      <a:pt x="707" y="132"/>
                    </a:lnTo>
                    <a:lnTo>
                      <a:pt x="707" y="131"/>
                    </a:lnTo>
                    <a:lnTo>
                      <a:pt x="707" y="129"/>
                    </a:lnTo>
                    <a:cubicBezTo>
                      <a:pt x="707" y="127"/>
                      <a:pt x="706" y="125"/>
                      <a:pt x="704" y="123"/>
                    </a:cubicBezTo>
                    <a:lnTo>
                      <a:pt x="703" y="122"/>
                    </a:lnTo>
                    <a:lnTo>
                      <a:pt x="706" y="128"/>
                    </a:lnTo>
                    <a:lnTo>
                      <a:pt x="706" y="127"/>
                    </a:lnTo>
                    <a:lnTo>
                      <a:pt x="706" y="125"/>
                    </a:lnTo>
                    <a:cubicBezTo>
                      <a:pt x="706" y="123"/>
                      <a:pt x="705" y="121"/>
                      <a:pt x="703" y="119"/>
                    </a:cubicBezTo>
                    <a:lnTo>
                      <a:pt x="702" y="118"/>
                    </a:lnTo>
                    <a:lnTo>
                      <a:pt x="705" y="124"/>
                    </a:lnTo>
                    <a:lnTo>
                      <a:pt x="705" y="123"/>
                    </a:lnTo>
                    <a:lnTo>
                      <a:pt x="705" y="121"/>
                    </a:lnTo>
                    <a:lnTo>
                      <a:pt x="705" y="120"/>
                    </a:lnTo>
                    <a:cubicBezTo>
                      <a:pt x="705" y="118"/>
                      <a:pt x="704" y="116"/>
                      <a:pt x="702" y="114"/>
                    </a:cubicBezTo>
                    <a:lnTo>
                      <a:pt x="701" y="113"/>
                    </a:lnTo>
                    <a:lnTo>
                      <a:pt x="703" y="123"/>
                    </a:lnTo>
                    <a:lnTo>
                      <a:pt x="704" y="121"/>
                    </a:lnTo>
                    <a:cubicBezTo>
                      <a:pt x="705" y="120"/>
                      <a:pt x="705" y="119"/>
                      <a:pt x="705" y="117"/>
                    </a:cubicBezTo>
                    <a:lnTo>
                      <a:pt x="705" y="116"/>
                    </a:lnTo>
                    <a:cubicBezTo>
                      <a:pt x="705" y="114"/>
                      <a:pt x="704" y="112"/>
                      <a:pt x="702" y="110"/>
                    </a:cubicBezTo>
                    <a:lnTo>
                      <a:pt x="701" y="109"/>
                    </a:lnTo>
                    <a:lnTo>
                      <a:pt x="701" y="122"/>
                    </a:lnTo>
                    <a:lnTo>
                      <a:pt x="702" y="121"/>
                    </a:lnTo>
                    <a:cubicBezTo>
                      <a:pt x="705" y="118"/>
                      <a:pt x="706" y="114"/>
                      <a:pt x="704" y="111"/>
                    </a:cubicBezTo>
                    <a:lnTo>
                      <a:pt x="703" y="109"/>
                    </a:lnTo>
                    <a:lnTo>
                      <a:pt x="704" y="112"/>
                    </a:lnTo>
                    <a:lnTo>
                      <a:pt x="704" y="111"/>
                    </a:lnTo>
                    <a:lnTo>
                      <a:pt x="704" y="110"/>
                    </a:lnTo>
                    <a:cubicBezTo>
                      <a:pt x="704" y="109"/>
                      <a:pt x="704" y="108"/>
                      <a:pt x="703" y="107"/>
                    </a:cubicBezTo>
                    <a:lnTo>
                      <a:pt x="702" y="105"/>
                    </a:lnTo>
                    <a:cubicBezTo>
                      <a:pt x="701" y="104"/>
                      <a:pt x="701" y="103"/>
                      <a:pt x="700" y="102"/>
                    </a:cubicBezTo>
                    <a:lnTo>
                      <a:pt x="699" y="101"/>
                    </a:lnTo>
                    <a:lnTo>
                      <a:pt x="702" y="107"/>
                    </a:lnTo>
                    <a:lnTo>
                      <a:pt x="702" y="106"/>
                    </a:lnTo>
                    <a:lnTo>
                      <a:pt x="702" y="104"/>
                    </a:lnTo>
                    <a:lnTo>
                      <a:pt x="702" y="103"/>
                    </a:lnTo>
                    <a:cubicBezTo>
                      <a:pt x="702" y="101"/>
                      <a:pt x="701" y="99"/>
                      <a:pt x="699" y="97"/>
                    </a:cubicBezTo>
                    <a:lnTo>
                      <a:pt x="698" y="96"/>
                    </a:lnTo>
                    <a:lnTo>
                      <a:pt x="701" y="102"/>
                    </a:lnTo>
                    <a:lnTo>
                      <a:pt x="701" y="100"/>
                    </a:lnTo>
                    <a:lnTo>
                      <a:pt x="701" y="99"/>
                    </a:lnTo>
                    <a:lnTo>
                      <a:pt x="701" y="98"/>
                    </a:lnTo>
                    <a:cubicBezTo>
                      <a:pt x="701" y="96"/>
                      <a:pt x="700" y="94"/>
                      <a:pt x="698" y="92"/>
                    </a:cubicBezTo>
                    <a:lnTo>
                      <a:pt x="696" y="90"/>
                    </a:lnTo>
                    <a:lnTo>
                      <a:pt x="699" y="96"/>
                    </a:lnTo>
                    <a:lnTo>
                      <a:pt x="699" y="95"/>
                    </a:lnTo>
                    <a:lnTo>
                      <a:pt x="696" y="102"/>
                    </a:lnTo>
                    <a:lnTo>
                      <a:pt x="697" y="101"/>
                    </a:lnTo>
                    <a:cubicBezTo>
                      <a:pt x="699" y="99"/>
                      <a:pt x="700" y="97"/>
                      <a:pt x="700" y="94"/>
                    </a:cubicBezTo>
                    <a:lnTo>
                      <a:pt x="700" y="92"/>
                    </a:lnTo>
                    <a:cubicBezTo>
                      <a:pt x="700" y="89"/>
                      <a:pt x="697" y="86"/>
                      <a:pt x="693" y="83"/>
                    </a:cubicBezTo>
                    <a:lnTo>
                      <a:pt x="691" y="82"/>
                    </a:lnTo>
                    <a:lnTo>
                      <a:pt x="695" y="98"/>
                    </a:lnTo>
                    <a:lnTo>
                      <a:pt x="696" y="97"/>
                    </a:lnTo>
                    <a:cubicBezTo>
                      <a:pt x="699" y="94"/>
                      <a:pt x="700" y="90"/>
                      <a:pt x="698" y="87"/>
                    </a:cubicBezTo>
                    <a:lnTo>
                      <a:pt x="697" y="85"/>
                    </a:lnTo>
                    <a:lnTo>
                      <a:pt x="695" y="95"/>
                    </a:lnTo>
                    <a:lnTo>
                      <a:pt x="696" y="94"/>
                    </a:lnTo>
                    <a:cubicBezTo>
                      <a:pt x="700" y="90"/>
                      <a:pt x="700" y="85"/>
                      <a:pt x="696" y="81"/>
                    </a:cubicBezTo>
                    <a:lnTo>
                      <a:pt x="695" y="80"/>
                    </a:lnTo>
                    <a:lnTo>
                      <a:pt x="698" y="86"/>
                    </a:lnTo>
                    <a:lnTo>
                      <a:pt x="698" y="84"/>
                    </a:lnTo>
                    <a:lnTo>
                      <a:pt x="698" y="83"/>
                    </a:lnTo>
                    <a:lnTo>
                      <a:pt x="698" y="82"/>
                    </a:lnTo>
                    <a:cubicBezTo>
                      <a:pt x="698" y="81"/>
                      <a:pt x="698" y="80"/>
                      <a:pt x="697" y="79"/>
                    </a:cubicBezTo>
                    <a:lnTo>
                      <a:pt x="696" y="77"/>
                    </a:lnTo>
                    <a:lnTo>
                      <a:pt x="694" y="87"/>
                    </a:lnTo>
                    <a:lnTo>
                      <a:pt x="695" y="86"/>
                    </a:lnTo>
                    <a:cubicBezTo>
                      <a:pt x="697" y="84"/>
                      <a:pt x="698" y="82"/>
                      <a:pt x="698" y="79"/>
                    </a:cubicBezTo>
                    <a:lnTo>
                      <a:pt x="698" y="78"/>
                    </a:lnTo>
                    <a:lnTo>
                      <a:pt x="698" y="76"/>
                    </a:lnTo>
                    <a:cubicBezTo>
                      <a:pt x="698" y="74"/>
                      <a:pt x="697" y="72"/>
                      <a:pt x="695" y="70"/>
                    </a:cubicBezTo>
                    <a:lnTo>
                      <a:pt x="694" y="69"/>
                    </a:lnTo>
                    <a:lnTo>
                      <a:pt x="697" y="75"/>
                    </a:lnTo>
                    <a:lnTo>
                      <a:pt x="697" y="74"/>
                    </a:lnTo>
                    <a:lnTo>
                      <a:pt x="697" y="73"/>
                    </a:lnTo>
                    <a:lnTo>
                      <a:pt x="697" y="71"/>
                    </a:lnTo>
                    <a:cubicBezTo>
                      <a:pt x="697" y="69"/>
                      <a:pt x="696" y="67"/>
                      <a:pt x="694" y="65"/>
                    </a:cubicBezTo>
                    <a:lnTo>
                      <a:pt x="693" y="64"/>
                    </a:lnTo>
                    <a:lnTo>
                      <a:pt x="692" y="63"/>
                    </a:lnTo>
                    <a:lnTo>
                      <a:pt x="694" y="73"/>
                    </a:lnTo>
                    <a:lnTo>
                      <a:pt x="695" y="71"/>
                    </a:lnTo>
                    <a:cubicBezTo>
                      <a:pt x="697" y="68"/>
                      <a:pt x="696" y="64"/>
                      <a:pt x="693" y="61"/>
                    </a:cubicBezTo>
                    <a:lnTo>
                      <a:pt x="692" y="60"/>
                    </a:lnTo>
                    <a:lnTo>
                      <a:pt x="691" y="59"/>
                    </a:lnTo>
                    <a:lnTo>
                      <a:pt x="694" y="65"/>
                    </a:lnTo>
                    <a:lnTo>
                      <a:pt x="694" y="63"/>
                    </a:lnTo>
                    <a:lnTo>
                      <a:pt x="694" y="62"/>
                    </a:lnTo>
                    <a:lnTo>
                      <a:pt x="694" y="61"/>
                    </a:lnTo>
                    <a:lnTo>
                      <a:pt x="694" y="59"/>
                    </a:lnTo>
                    <a:cubicBezTo>
                      <a:pt x="694" y="57"/>
                      <a:pt x="693" y="55"/>
                      <a:pt x="691" y="53"/>
                    </a:cubicBezTo>
                    <a:lnTo>
                      <a:pt x="690" y="52"/>
                    </a:lnTo>
                    <a:lnTo>
                      <a:pt x="693" y="58"/>
                    </a:lnTo>
                    <a:lnTo>
                      <a:pt x="693" y="57"/>
                    </a:lnTo>
                    <a:lnTo>
                      <a:pt x="693" y="55"/>
                    </a:lnTo>
                    <a:lnTo>
                      <a:pt x="693" y="54"/>
                    </a:lnTo>
                    <a:lnTo>
                      <a:pt x="693" y="53"/>
                    </a:lnTo>
                    <a:lnTo>
                      <a:pt x="693" y="51"/>
                    </a:lnTo>
                    <a:cubicBezTo>
                      <a:pt x="693" y="49"/>
                      <a:pt x="692" y="47"/>
                      <a:pt x="690" y="45"/>
                    </a:cubicBezTo>
                    <a:lnTo>
                      <a:pt x="689" y="44"/>
                    </a:lnTo>
                    <a:lnTo>
                      <a:pt x="692" y="50"/>
                    </a:lnTo>
                    <a:lnTo>
                      <a:pt x="692" y="49"/>
                    </a:lnTo>
                    <a:lnTo>
                      <a:pt x="692" y="47"/>
                    </a:lnTo>
                    <a:lnTo>
                      <a:pt x="692" y="46"/>
                    </a:lnTo>
                    <a:lnTo>
                      <a:pt x="692" y="45"/>
                    </a:lnTo>
                    <a:lnTo>
                      <a:pt x="692" y="43"/>
                    </a:lnTo>
                    <a:lnTo>
                      <a:pt x="692" y="42"/>
                    </a:lnTo>
                    <a:cubicBezTo>
                      <a:pt x="692" y="39"/>
                      <a:pt x="689" y="36"/>
                      <a:pt x="685" y="33"/>
                    </a:cubicBezTo>
                    <a:lnTo>
                      <a:pt x="683" y="32"/>
                    </a:lnTo>
                    <a:lnTo>
                      <a:pt x="689" y="38"/>
                    </a:lnTo>
                    <a:lnTo>
                      <a:pt x="688" y="36"/>
                    </a:lnTo>
                    <a:lnTo>
                      <a:pt x="689" y="39"/>
                    </a:lnTo>
                    <a:lnTo>
                      <a:pt x="689" y="38"/>
                    </a:lnTo>
                    <a:cubicBezTo>
                      <a:pt x="689" y="35"/>
                      <a:pt x="686" y="32"/>
                      <a:pt x="682" y="29"/>
                    </a:cubicBezTo>
                    <a:lnTo>
                      <a:pt x="680" y="28"/>
                    </a:lnTo>
                    <a:lnTo>
                      <a:pt x="686" y="34"/>
                    </a:lnTo>
                    <a:lnTo>
                      <a:pt x="685" y="32"/>
                    </a:lnTo>
                    <a:lnTo>
                      <a:pt x="686" y="35"/>
                    </a:lnTo>
                    <a:lnTo>
                      <a:pt x="686" y="34"/>
                    </a:lnTo>
                    <a:lnTo>
                      <a:pt x="683" y="41"/>
                    </a:lnTo>
                    <a:lnTo>
                      <a:pt x="684" y="40"/>
                    </a:lnTo>
                    <a:cubicBezTo>
                      <a:pt x="688" y="36"/>
                      <a:pt x="688" y="31"/>
                      <a:pt x="684" y="27"/>
                    </a:cubicBezTo>
                    <a:lnTo>
                      <a:pt x="683" y="26"/>
                    </a:lnTo>
                    <a:lnTo>
                      <a:pt x="685" y="29"/>
                    </a:lnTo>
                    <a:lnTo>
                      <a:pt x="684" y="27"/>
                    </a:lnTo>
                    <a:cubicBezTo>
                      <a:pt x="683" y="26"/>
                      <a:pt x="683" y="25"/>
                      <a:pt x="682" y="24"/>
                    </a:cubicBezTo>
                    <a:lnTo>
                      <a:pt x="681" y="23"/>
                    </a:lnTo>
                    <a:lnTo>
                      <a:pt x="684" y="29"/>
                    </a:lnTo>
                    <a:lnTo>
                      <a:pt x="684" y="28"/>
                    </a:lnTo>
                    <a:cubicBezTo>
                      <a:pt x="684" y="27"/>
                      <a:pt x="684" y="26"/>
                      <a:pt x="683" y="25"/>
                    </a:cubicBezTo>
                    <a:lnTo>
                      <a:pt x="682" y="23"/>
                    </a:lnTo>
                    <a:lnTo>
                      <a:pt x="683" y="26"/>
                    </a:lnTo>
                    <a:lnTo>
                      <a:pt x="683" y="25"/>
                    </a:lnTo>
                    <a:lnTo>
                      <a:pt x="683" y="24"/>
                    </a:lnTo>
                    <a:lnTo>
                      <a:pt x="682" y="28"/>
                    </a:lnTo>
                    <a:lnTo>
                      <a:pt x="683" y="26"/>
                    </a:lnTo>
                    <a:cubicBezTo>
                      <a:pt x="685" y="22"/>
                      <a:pt x="683" y="16"/>
                      <a:pt x="677" y="13"/>
                    </a:cubicBezTo>
                    <a:lnTo>
                      <a:pt x="675" y="12"/>
                    </a:lnTo>
                    <a:lnTo>
                      <a:pt x="682" y="21"/>
                    </a:lnTo>
                    <a:lnTo>
                      <a:pt x="682" y="20"/>
                    </a:lnTo>
                    <a:cubicBezTo>
                      <a:pt x="682" y="19"/>
                      <a:pt x="682" y="18"/>
                      <a:pt x="681" y="17"/>
                    </a:cubicBezTo>
                    <a:lnTo>
                      <a:pt x="680" y="15"/>
                    </a:lnTo>
                    <a:lnTo>
                      <a:pt x="681" y="18"/>
                    </a:lnTo>
                    <a:lnTo>
                      <a:pt x="681" y="17"/>
                    </a:lnTo>
                    <a:cubicBezTo>
                      <a:pt x="681" y="15"/>
                      <a:pt x="680" y="13"/>
                      <a:pt x="678" y="11"/>
                    </a:cubicBezTo>
                    <a:lnTo>
                      <a:pt x="677" y="10"/>
                    </a:lnTo>
                    <a:lnTo>
                      <a:pt x="679" y="13"/>
                    </a:lnTo>
                    <a:lnTo>
                      <a:pt x="678" y="11"/>
                    </a:lnTo>
                    <a:lnTo>
                      <a:pt x="679" y="14"/>
                    </a:lnTo>
                    <a:lnTo>
                      <a:pt x="679" y="13"/>
                    </a:lnTo>
                    <a:cubicBezTo>
                      <a:pt x="679" y="11"/>
                      <a:pt x="678" y="9"/>
                      <a:pt x="676" y="7"/>
                    </a:cubicBezTo>
                    <a:lnTo>
                      <a:pt x="675" y="6"/>
                    </a:lnTo>
                    <a:cubicBezTo>
                      <a:pt x="670" y="1"/>
                      <a:pt x="660" y="0"/>
                      <a:pt x="654" y="4"/>
                    </a:cubicBezTo>
                    <a:cubicBezTo>
                      <a:pt x="647" y="7"/>
                      <a:pt x="645" y="14"/>
                      <a:pt x="650" y="19"/>
                    </a:cubicBezTo>
                    <a:lnTo>
                      <a:pt x="651" y="20"/>
                    </a:lnTo>
                    <a:lnTo>
                      <a:pt x="648" y="13"/>
                    </a:lnTo>
                    <a:lnTo>
                      <a:pt x="648" y="14"/>
                    </a:lnTo>
                    <a:cubicBezTo>
                      <a:pt x="648" y="16"/>
                      <a:pt x="648" y="17"/>
                      <a:pt x="649" y="18"/>
                    </a:cubicBezTo>
                    <a:lnTo>
                      <a:pt x="650" y="20"/>
                    </a:lnTo>
                    <a:cubicBezTo>
                      <a:pt x="651" y="21"/>
                      <a:pt x="651" y="22"/>
                      <a:pt x="652" y="23"/>
                    </a:cubicBezTo>
                    <a:lnTo>
                      <a:pt x="653" y="24"/>
                    </a:lnTo>
                    <a:lnTo>
                      <a:pt x="650" y="17"/>
                    </a:lnTo>
                    <a:lnTo>
                      <a:pt x="650" y="18"/>
                    </a:lnTo>
                    <a:cubicBezTo>
                      <a:pt x="650" y="20"/>
                      <a:pt x="650" y="21"/>
                      <a:pt x="651" y="22"/>
                    </a:cubicBezTo>
                    <a:lnTo>
                      <a:pt x="652" y="24"/>
                    </a:lnTo>
                    <a:lnTo>
                      <a:pt x="651" y="20"/>
                    </a:lnTo>
                    <a:lnTo>
                      <a:pt x="651" y="21"/>
                    </a:lnTo>
                    <a:cubicBezTo>
                      <a:pt x="651" y="25"/>
                      <a:pt x="654" y="28"/>
                      <a:pt x="658" y="30"/>
                    </a:cubicBezTo>
                    <a:lnTo>
                      <a:pt x="660" y="31"/>
                    </a:lnTo>
                    <a:lnTo>
                      <a:pt x="654" y="19"/>
                    </a:lnTo>
                    <a:lnTo>
                      <a:pt x="653" y="21"/>
                    </a:lnTo>
                    <a:cubicBezTo>
                      <a:pt x="652" y="22"/>
                      <a:pt x="652" y="23"/>
                      <a:pt x="652" y="24"/>
                    </a:cubicBezTo>
                    <a:lnTo>
                      <a:pt x="652" y="25"/>
                    </a:lnTo>
                    <a:lnTo>
                      <a:pt x="652" y="26"/>
                    </a:lnTo>
                    <a:cubicBezTo>
                      <a:pt x="652" y="28"/>
                      <a:pt x="652" y="29"/>
                      <a:pt x="653" y="30"/>
                    </a:cubicBezTo>
                    <a:lnTo>
                      <a:pt x="654" y="32"/>
                    </a:lnTo>
                    <a:lnTo>
                      <a:pt x="653" y="28"/>
                    </a:lnTo>
                    <a:lnTo>
                      <a:pt x="653" y="29"/>
                    </a:lnTo>
                    <a:cubicBezTo>
                      <a:pt x="653" y="32"/>
                      <a:pt x="654" y="34"/>
                      <a:pt x="656" y="36"/>
                    </a:cubicBezTo>
                    <a:lnTo>
                      <a:pt x="657" y="37"/>
                    </a:lnTo>
                    <a:lnTo>
                      <a:pt x="655" y="34"/>
                    </a:lnTo>
                    <a:lnTo>
                      <a:pt x="656" y="36"/>
                    </a:lnTo>
                    <a:cubicBezTo>
                      <a:pt x="657" y="37"/>
                      <a:pt x="657" y="38"/>
                      <a:pt x="658" y="39"/>
                    </a:cubicBezTo>
                    <a:lnTo>
                      <a:pt x="659" y="40"/>
                    </a:lnTo>
                    <a:lnTo>
                      <a:pt x="659" y="27"/>
                    </a:lnTo>
                    <a:lnTo>
                      <a:pt x="658" y="28"/>
                    </a:lnTo>
                    <a:cubicBezTo>
                      <a:pt x="656" y="30"/>
                      <a:pt x="655" y="32"/>
                      <a:pt x="655" y="34"/>
                    </a:cubicBezTo>
                    <a:lnTo>
                      <a:pt x="655" y="35"/>
                    </a:lnTo>
                    <a:cubicBezTo>
                      <a:pt x="655" y="37"/>
                      <a:pt x="655" y="38"/>
                      <a:pt x="656" y="39"/>
                    </a:cubicBezTo>
                    <a:lnTo>
                      <a:pt x="657" y="41"/>
                    </a:lnTo>
                    <a:cubicBezTo>
                      <a:pt x="658" y="43"/>
                      <a:pt x="660" y="45"/>
                      <a:pt x="663" y="46"/>
                    </a:cubicBezTo>
                    <a:lnTo>
                      <a:pt x="665" y="47"/>
                    </a:lnTo>
                    <a:lnTo>
                      <a:pt x="658" y="38"/>
                    </a:lnTo>
                    <a:lnTo>
                      <a:pt x="658" y="39"/>
                    </a:lnTo>
                    <a:cubicBezTo>
                      <a:pt x="658" y="41"/>
                      <a:pt x="658" y="42"/>
                      <a:pt x="659" y="43"/>
                    </a:cubicBezTo>
                    <a:lnTo>
                      <a:pt x="660" y="45"/>
                    </a:lnTo>
                    <a:cubicBezTo>
                      <a:pt x="661" y="47"/>
                      <a:pt x="663" y="49"/>
                      <a:pt x="666" y="50"/>
                    </a:cubicBezTo>
                    <a:lnTo>
                      <a:pt x="668" y="51"/>
                    </a:lnTo>
                    <a:lnTo>
                      <a:pt x="661" y="42"/>
                    </a:lnTo>
                    <a:lnTo>
                      <a:pt x="661" y="43"/>
                    </a:lnTo>
                    <a:lnTo>
                      <a:pt x="661" y="45"/>
                    </a:lnTo>
                    <a:lnTo>
                      <a:pt x="661" y="46"/>
                    </a:lnTo>
                    <a:lnTo>
                      <a:pt x="661" y="47"/>
                    </a:lnTo>
                    <a:lnTo>
                      <a:pt x="661" y="49"/>
                    </a:lnTo>
                    <a:lnTo>
                      <a:pt x="661" y="50"/>
                    </a:lnTo>
                    <a:cubicBezTo>
                      <a:pt x="661" y="53"/>
                      <a:pt x="662" y="55"/>
                      <a:pt x="664" y="57"/>
                    </a:cubicBezTo>
                    <a:lnTo>
                      <a:pt x="665" y="58"/>
                    </a:lnTo>
                    <a:lnTo>
                      <a:pt x="662" y="51"/>
                    </a:lnTo>
                    <a:lnTo>
                      <a:pt x="662" y="53"/>
                    </a:lnTo>
                    <a:lnTo>
                      <a:pt x="662" y="54"/>
                    </a:lnTo>
                    <a:lnTo>
                      <a:pt x="662" y="55"/>
                    </a:lnTo>
                    <a:lnTo>
                      <a:pt x="662" y="57"/>
                    </a:lnTo>
                    <a:lnTo>
                      <a:pt x="662" y="58"/>
                    </a:lnTo>
                    <a:cubicBezTo>
                      <a:pt x="662" y="61"/>
                      <a:pt x="663" y="63"/>
                      <a:pt x="665" y="65"/>
                    </a:cubicBezTo>
                    <a:lnTo>
                      <a:pt x="666" y="66"/>
                    </a:lnTo>
                    <a:lnTo>
                      <a:pt x="663" y="59"/>
                    </a:lnTo>
                    <a:lnTo>
                      <a:pt x="663" y="61"/>
                    </a:lnTo>
                    <a:lnTo>
                      <a:pt x="663" y="62"/>
                    </a:lnTo>
                    <a:lnTo>
                      <a:pt x="663" y="63"/>
                    </a:lnTo>
                    <a:lnTo>
                      <a:pt x="663" y="65"/>
                    </a:lnTo>
                    <a:cubicBezTo>
                      <a:pt x="663" y="68"/>
                      <a:pt x="664" y="70"/>
                      <a:pt x="666" y="72"/>
                    </a:cubicBezTo>
                    <a:lnTo>
                      <a:pt x="667" y="73"/>
                    </a:lnTo>
                    <a:lnTo>
                      <a:pt x="668" y="74"/>
                    </a:lnTo>
                    <a:lnTo>
                      <a:pt x="666" y="64"/>
                    </a:lnTo>
                    <a:lnTo>
                      <a:pt x="665" y="66"/>
                    </a:lnTo>
                    <a:cubicBezTo>
                      <a:pt x="663" y="69"/>
                      <a:pt x="664" y="73"/>
                      <a:pt x="667" y="76"/>
                    </a:cubicBezTo>
                    <a:lnTo>
                      <a:pt x="668" y="77"/>
                    </a:lnTo>
                    <a:lnTo>
                      <a:pt x="669" y="78"/>
                    </a:lnTo>
                    <a:lnTo>
                      <a:pt x="666" y="71"/>
                    </a:lnTo>
                    <a:lnTo>
                      <a:pt x="666" y="73"/>
                    </a:lnTo>
                    <a:lnTo>
                      <a:pt x="666" y="74"/>
                    </a:lnTo>
                    <a:lnTo>
                      <a:pt x="666" y="75"/>
                    </a:lnTo>
                    <a:cubicBezTo>
                      <a:pt x="666" y="78"/>
                      <a:pt x="667" y="80"/>
                      <a:pt x="669" y="82"/>
                    </a:cubicBezTo>
                    <a:lnTo>
                      <a:pt x="670" y="83"/>
                    </a:lnTo>
                    <a:lnTo>
                      <a:pt x="667" y="76"/>
                    </a:lnTo>
                    <a:lnTo>
                      <a:pt x="667" y="78"/>
                    </a:lnTo>
                    <a:lnTo>
                      <a:pt x="667" y="79"/>
                    </a:lnTo>
                    <a:lnTo>
                      <a:pt x="670" y="73"/>
                    </a:lnTo>
                    <a:lnTo>
                      <a:pt x="669" y="74"/>
                    </a:lnTo>
                    <a:cubicBezTo>
                      <a:pt x="666" y="77"/>
                      <a:pt x="665" y="81"/>
                      <a:pt x="667" y="84"/>
                    </a:cubicBezTo>
                    <a:lnTo>
                      <a:pt x="668" y="86"/>
                    </a:lnTo>
                    <a:lnTo>
                      <a:pt x="667" y="82"/>
                    </a:lnTo>
                    <a:lnTo>
                      <a:pt x="667" y="83"/>
                    </a:lnTo>
                    <a:lnTo>
                      <a:pt x="667" y="84"/>
                    </a:lnTo>
                    <a:lnTo>
                      <a:pt x="667" y="86"/>
                    </a:lnTo>
                    <a:cubicBezTo>
                      <a:pt x="667" y="89"/>
                      <a:pt x="668" y="91"/>
                      <a:pt x="670" y="93"/>
                    </a:cubicBezTo>
                    <a:lnTo>
                      <a:pt x="671" y="94"/>
                    </a:lnTo>
                    <a:lnTo>
                      <a:pt x="671" y="81"/>
                    </a:lnTo>
                    <a:lnTo>
                      <a:pt x="670" y="82"/>
                    </a:lnTo>
                    <a:cubicBezTo>
                      <a:pt x="667" y="85"/>
                      <a:pt x="666" y="89"/>
                      <a:pt x="668" y="92"/>
                    </a:cubicBezTo>
                    <a:lnTo>
                      <a:pt x="669" y="94"/>
                    </a:lnTo>
                    <a:lnTo>
                      <a:pt x="671" y="84"/>
                    </a:lnTo>
                    <a:lnTo>
                      <a:pt x="670" y="85"/>
                    </a:lnTo>
                    <a:cubicBezTo>
                      <a:pt x="668" y="87"/>
                      <a:pt x="667" y="90"/>
                      <a:pt x="667" y="93"/>
                    </a:cubicBezTo>
                    <a:cubicBezTo>
                      <a:pt x="668" y="96"/>
                      <a:pt x="670" y="99"/>
                      <a:pt x="674" y="100"/>
                    </a:cubicBezTo>
                    <a:lnTo>
                      <a:pt x="676" y="101"/>
                    </a:lnTo>
                    <a:lnTo>
                      <a:pt x="669" y="92"/>
                    </a:lnTo>
                    <a:lnTo>
                      <a:pt x="669" y="94"/>
                    </a:lnTo>
                    <a:lnTo>
                      <a:pt x="672" y="88"/>
                    </a:lnTo>
                    <a:lnTo>
                      <a:pt x="671" y="89"/>
                    </a:lnTo>
                    <a:cubicBezTo>
                      <a:pt x="669" y="91"/>
                      <a:pt x="668" y="93"/>
                      <a:pt x="668" y="95"/>
                    </a:cubicBezTo>
                    <a:lnTo>
                      <a:pt x="668" y="96"/>
                    </a:lnTo>
                    <a:cubicBezTo>
                      <a:pt x="668" y="99"/>
                      <a:pt x="669" y="101"/>
                      <a:pt x="671" y="103"/>
                    </a:cubicBezTo>
                    <a:lnTo>
                      <a:pt x="673" y="105"/>
                    </a:lnTo>
                    <a:lnTo>
                      <a:pt x="670" y="98"/>
                    </a:lnTo>
                    <a:lnTo>
                      <a:pt x="670" y="99"/>
                    </a:lnTo>
                    <a:lnTo>
                      <a:pt x="670" y="100"/>
                    </a:lnTo>
                    <a:lnTo>
                      <a:pt x="670" y="102"/>
                    </a:lnTo>
                    <a:cubicBezTo>
                      <a:pt x="670" y="105"/>
                      <a:pt x="671" y="107"/>
                      <a:pt x="673" y="109"/>
                    </a:cubicBezTo>
                    <a:lnTo>
                      <a:pt x="674" y="110"/>
                    </a:lnTo>
                    <a:lnTo>
                      <a:pt x="671" y="103"/>
                    </a:lnTo>
                    <a:lnTo>
                      <a:pt x="671" y="104"/>
                    </a:lnTo>
                    <a:lnTo>
                      <a:pt x="671" y="106"/>
                    </a:lnTo>
                    <a:lnTo>
                      <a:pt x="671" y="107"/>
                    </a:lnTo>
                    <a:cubicBezTo>
                      <a:pt x="671" y="110"/>
                      <a:pt x="672" y="112"/>
                      <a:pt x="674" y="114"/>
                    </a:cubicBezTo>
                    <a:lnTo>
                      <a:pt x="675" y="115"/>
                    </a:lnTo>
                    <a:lnTo>
                      <a:pt x="673" y="112"/>
                    </a:lnTo>
                    <a:lnTo>
                      <a:pt x="674" y="114"/>
                    </a:lnTo>
                    <a:lnTo>
                      <a:pt x="673" y="110"/>
                    </a:lnTo>
                    <a:lnTo>
                      <a:pt x="673" y="111"/>
                    </a:lnTo>
                    <a:lnTo>
                      <a:pt x="673" y="112"/>
                    </a:lnTo>
                    <a:cubicBezTo>
                      <a:pt x="673" y="114"/>
                      <a:pt x="673" y="115"/>
                      <a:pt x="674" y="116"/>
                    </a:cubicBezTo>
                    <a:lnTo>
                      <a:pt x="675" y="118"/>
                    </a:lnTo>
                    <a:lnTo>
                      <a:pt x="677" y="108"/>
                    </a:lnTo>
                    <a:lnTo>
                      <a:pt x="676" y="109"/>
                    </a:lnTo>
                    <a:cubicBezTo>
                      <a:pt x="672" y="113"/>
                      <a:pt x="672" y="118"/>
                      <a:pt x="676" y="122"/>
                    </a:cubicBezTo>
                    <a:lnTo>
                      <a:pt x="677" y="123"/>
                    </a:lnTo>
                    <a:lnTo>
                      <a:pt x="674" y="116"/>
                    </a:lnTo>
                    <a:lnTo>
                      <a:pt x="674" y="117"/>
                    </a:lnTo>
                    <a:lnTo>
                      <a:pt x="675" y="114"/>
                    </a:lnTo>
                    <a:lnTo>
                      <a:pt x="674" y="116"/>
                    </a:lnTo>
                    <a:cubicBezTo>
                      <a:pt x="672" y="119"/>
                      <a:pt x="673" y="123"/>
                      <a:pt x="676" y="126"/>
                    </a:cubicBezTo>
                    <a:lnTo>
                      <a:pt x="677" y="127"/>
                    </a:lnTo>
                    <a:lnTo>
                      <a:pt x="674" y="120"/>
                    </a:lnTo>
                    <a:lnTo>
                      <a:pt x="674" y="121"/>
                    </a:lnTo>
                    <a:lnTo>
                      <a:pt x="674" y="123"/>
                    </a:lnTo>
                    <a:lnTo>
                      <a:pt x="674" y="124"/>
                    </a:lnTo>
                    <a:cubicBezTo>
                      <a:pt x="674" y="127"/>
                      <a:pt x="675" y="129"/>
                      <a:pt x="677" y="131"/>
                    </a:cubicBezTo>
                    <a:lnTo>
                      <a:pt x="678" y="132"/>
                    </a:lnTo>
                    <a:lnTo>
                      <a:pt x="675" y="125"/>
                    </a:lnTo>
                    <a:lnTo>
                      <a:pt x="675" y="127"/>
                    </a:lnTo>
                    <a:lnTo>
                      <a:pt x="675" y="128"/>
                    </a:lnTo>
                    <a:cubicBezTo>
                      <a:pt x="675" y="131"/>
                      <a:pt x="676" y="133"/>
                      <a:pt x="678" y="135"/>
                    </a:cubicBezTo>
                    <a:lnTo>
                      <a:pt x="679" y="136"/>
                    </a:lnTo>
                    <a:lnTo>
                      <a:pt x="676" y="129"/>
                    </a:lnTo>
                    <a:lnTo>
                      <a:pt x="676" y="131"/>
                    </a:lnTo>
                    <a:lnTo>
                      <a:pt x="676" y="132"/>
                    </a:lnTo>
                    <a:lnTo>
                      <a:pt x="676" y="133"/>
                    </a:lnTo>
                    <a:lnTo>
                      <a:pt x="676" y="135"/>
                    </a:lnTo>
                    <a:cubicBezTo>
                      <a:pt x="676" y="138"/>
                      <a:pt x="677" y="140"/>
                      <a:pt x="679" y="142"/>
                    </a:cubicBezTo>
                    <a:lnTo>
                      <a:pt x="680" y="143"/>
                    </a:lnTo>
                    <a:lnTo>
                      <a:pt x="677" y="136"/>
                    </a:lnTo>
                    <a:lnTo>
                      <a:pt x="677" y="137"/>
                    </a:lnTo>
                    <a:lnTo>
                      <a:pt x="677" y="139"/>
                    </a:lnTo>
                    <a:lnTo>
                      <a:pt x="677" y="140"/>
                    </a:lnTo>
                    <a:lnTo>
                      <a:pt x="680" y="134"/>
                    </a:lnTo>
                    <a:lnTo>
                      <a:pt x="679" y="135"/>
                    </a:lnTo>
                    <a:cubicBezTo>
                      <a:pt x="676" y="138"/>
                      <a:pt x="675" y="142"/>
                      <a:pt x="677" y="145"/>
                    </a:cubicBezTo>
                    <a:lnTo>
                      <a:pt x="678" y="147"/>
                    </a:lnTo>
                    <a:cubicBezTo>
                      <a:pt x="679" y="149"/>
                      <a:pt x="681" y="151"/>
                      <a:pt x="684" y="152"/>
                    </a:cubicBezTo>
                    <a:lnTo>
                      <a:pt x="686" y="153"/>
                    </a:lnTo>
                    <a:lnTo>
                      <a:pt x="679" y="144"/>
                    </a:lnTo>
                    <a:lnTo>
                      <a:pt x="679" y="145"/>
                    </a:lnTo>
                    <a:lnTo>
                      <a:pt x="679" y="147"/>
                    </a:lnTo>
                    <a:cubicBezTo>
                      <a:pt x="679" y="150"/>
                      <a:pt x="680" y="152"/>
                      <a:pt x="682" y="154"/>
                    </a:cubicBezTo>
                    <a:lnTo>
                      <a:pt x="683" y="155"/>
                    </a:lnTo>
                    <a:lnTo>
                      <a:pt x="684" y="156"/>
                    </a:lnTo>
                    <a:lnTo>
                      <a:pt x="686" y="158"/>
                    </a:lnTo>
                    <a:lnTo>
                      <a:pt x="687" y="159"/>
                    </a:lnTo>
                    <a:cubicBezTo>
                      <a:pt x="688" y="160"/>
                      <a:pt x="689" y="161"/>
                      <a:pt x="691" y="161"/>
                    </a:cubicBezTo>
                    <a:lnTo>
                      <a:pt x="693" y="162"/>
                    </a:lnTo>
                    <a:lnTo>
                      <a:pt x="686" y="153"/>
                    </a:lnTo>
                    <a:lnTo>
                      <a:pt x="686" y="155"/>
                    </a:lnTo>
                    <a:lnTo>
                      <a:pt x="686" y="156"/>
                    </a:lnTo>
                    <a:cubicBezTo>
                      <a:pt x="686" y="160"/>
                      <a:pt x="689" y="163"/>
                      <a:pt x="693" y="165"/>
                    </a:cubicBezTo>
                    <a:lnTo>
                      <a:pt x="695" y="166"/>
                    </a:lnTo>
                    <a:lnTo>
                      <a:pt x="697" y="167"/>
                    </a:lnTo>
                    <a:lnTo>
                      <a:pt x="690" y="158"/>
                    </a:lnTo>
                    <a:lnTo>
                      <a:pt x="690" y="160"/>
                    </a:lnTo>
                    <a:cubicBezTo>
                      <a:pt x="690" y="164"/>
                      <a:pt x="693" y="167"/>
                      <a:pt x="697" y="169"/>
                    </a:cubicBezTo>
                    <a:lnTo>
                      <a:pt x="699" y="170"/>
                    </a:lnTo>
                    <a:lnTo>
                      <a:pt x="695" y="168"/>
                    </a:lnTo>
                    <a:lnTo>
                      <a:pt x="696" y="169"/>
                    </a:lnTo>
                    <a:lnTo>
                      <a:pt x="698" y="171"/>
                    </a:lnTo>
                    <a:cubicBezTo>
                      <a:pt x="699" y="172"/>
                      <a:pt x="700" y="173"/>
                      <a:pt x="702" y="173"/>
                    </a:cubicBezTo>
                    <a:lnTo>
                      <a:pt x="704" y="174"/>
                    </a:lnTo>
                    <a:cubicBezTo>
                      <a:pt x="704" y="175"/>
                      <a:pt x="705" y="175"/>
                      <a:pt x="706" y="175"/>
                    </a:cubicBezTo>
                    <a:lnTo>
                      <a:pt x="709" y="176"/>
                    </a:lnTo>
                    <a:lnTo>
                      <a:pt x="705" y="174"/>
                    </a:lnTo>
                    <a:lnTo>
                      <a:pt x="708" y="176"/>
                    </a:lnTo>
                    <a:cubicBezTo>
                      <a:pt x="710" y="178"/>
                      <a:pt x="711" y="178"/>
                      <a:pt x="713" y="179"/>
                    </a:cubicBezTo>
                    <a:lnTo>
                      <a:pt x="717" y="180"/>
                    </a:lnTo>
                    <a:lnTo>
                      <a:pt x="714" y="178"/>
                    </a:lnTo>
                    <a:lnTo>
                      <a:pt x="716" y="179"/>
                    </a:lnTo>
                    <a:lnTo>
                      <a:pt x="710" y="174"/>
                    </a:lnTo>
                    <a:lnTo>
                      <a:pt x="711" y="176"/>
                    </a:lnTo>
                    <a:cubicBezTo>
                      <a:pt x="712" y="177"/>
                      <a:pt x="712" y="178"/>
                      <a:pt x="713" y="179"/>
                    </a:cubicBezTo>
                    <a:lnTo>
                      <a:pt x="714" y="180"/>
                    </a:lnTo>
                    <a:lnTo>
                      <a:pt x="711" y="173"/>
                    </a:lnTo>
                    <a:lnTo>
                      <a:pt x="711" y="174"/>
                    </a:lnTo>
                    <a:cubicBezTo>
                      <a:pt x="711" y="176"/>
                      <a:pt x="711" y="177"/>
                      <a:pt x="712" y="178"/>
                    </a:cubicBezTo>
                    <a:lnTo>
                      <a:pt x="713" y="180"/>
                    </a:lnTo>
                    <a:cubicBezTo>
                      <a:pt x="714" y="181"/>
                      <a:pt x="714" y="182"/>
                      <a:pt x="715" y="183"/>
                    </a:cubicBezTo>
                    <a:lnTo>
                      <a:pt x="716" y="184"/>
                    </a:lnTo>
                    <a:lnTo>
                      <a:pt x="717" y="185"/>
                    </a:lnTo>
                    <a:lnTo>
                      <a:pt x="715" y="182"/>
                    </a:lnTo>
                    <a:lnTo>
                      <a:pt x="716" y="184"/>
                    </a:lnTo>
                    <a:cubicBezTo>
                      <a:pt x="717" y="186"/>
                      <a:pt x="719" y="188"/>
                      <a:pt x="722" y="189"/>
                    </a:cubicBezTo>
                    <a:lnTo>
                      <a:pt x="724" y="190"/>
                    </a:lnTo>
                    <a:lnTo>
                      <a:pt x="717" y="181"/>
                    </a:lnTo>
                    <a:lnTo>
                      <a:pt x="717" y="182"/>
                    </a:lnTo>
                    <a:cubicBezTo>
                      <a:pt x="717" y="186"/>
                      <a:pt x="719" y="188"/>
                      <a:pt x="722" y="190"/>
                    </a:cubicBezTo>
                    <a:lnTo>
                      <a:pt x="725" y="192"/>
                    </a:lnTo>
                    <a:lnTo>
                      <a:pt x="723" y="191"/>
                    </a:lnTo>
                    <a:lnTo>
                      <a:pt x="724" y="192"/>
                    </a:lnTo>
                    <a:lnTo>
                      <a:pt x="721" y="185"/>
                    </a:lnTo>
                    <a:lnTo>
                      <a:pt x="721" y="186"/>
                    </a:lnTo>
                    <a:lnTo>
                      <a:pt x="721" y="188"/>
                    </a:lnTo>
                    <a:lnTo>
                      <a:pt x="721" y="189"/>
                    </a:lnTo>
                    <a:lnTo>
                      <a:pt x="721" y="190"/>
                    </a:lnTo>
                    <a:lnTo>
                      <a:pt x="721" y="192"/>
                    </a:lnTo>
                    <a:cubicBezTo>
                      <a:pt x="721" y="195"/>
                      <a:pt x="722" y="197"/>
                      <a:pt x="724" y="199"/>
                    </a:cubicBezTo>
                    <a:lnTo>
                      <a:pt x="725" y="200"/>
                    </a:lnTo>
                    <a:lnTo>
                      <a:pt x="722" y="193"/>
                    </a:lnTo>
                    <a:lnTo>
                      <a:pt x="722" y="194"/>
                    </a:lnTo>
                    <a:lnTo>
                      <a:pt x="722" y="196"/>
                    </a:lnTo>
                    <a:lnTo>
                      <a:pt x="722" y="197"/>
                    </a:lnTo>
                    <a:cubicBezTo>
                      <a:pt x="722" y="200"/>
                      <a:pt x="723" y="202"/>
                      <a:pt x="725" y="204"/>
                    </a:cubicBezTo>
                    <a:lnTo>
                      <a:pt x="726" y="205"/>
                    </a:lnTo>
                    <a:lnTo>
                      <a:pt x="723" y="198"/>
                    </a:lnTo>
                    <a:lnTo>
                      <a:pt x="723" y="200"/>
                    </a:lnTo>
                    <a:cubicBezTo>
                      <a:pt x="723" y="203"/>
                      <a:pt x="724" y="205"/>
                      <a:pt x="726" y="207"/>
                    </a:cubicBezTo>
                    <a:lnTo>
                      <a:pt x="727" y="208"/>
                    </a:lnTo>
                    <a:lnTo>
                      <a:pt x="724" y="201"/>
                    </a:lnTo>
                    <a:lnTo>
                      <a:pt x="724" y="202"/>
                    </a:lnTo>
                    <a:lnTo>
                      <a:pt x="724" y="203"/>
                    </a:lnTo>
                    <a:cubicBezTo>
                      <a:pt x="724" y="205"/>
                      <a:pt x="724" y="206"/>
                      <a:pt x="725" y="207"/>
                    </a:cubicBezTo>
                    <a:lnTo>
                      <a:pt x="726" y="209"/>
                    </a:lnTo>
                    <a:cubicBezTo>
                      <a:pt x="727" y="210"/>
                      <a:pt x="727" y="211"/>
                      <a:pt x="728" y="212"/>
                    </a:cubicBezTo>
                    <a:lnTo>
                      <a:pt x="729" y="213"/>
                    </a:lnTo>
                    <a:lnTo>
                      <a:pt x="726" y="206"/>
                    </a:lnTo>
                    <a:lnTo>
                      <a:pt x="726" y="207"/>
                    </a:lnTo>
                    <a:cubicBezTo>
                      <a:pt x="726" y="209"/>
                      <a:pt x="726" y="210"/>
                      <a:pt x="727" y="211"/>
                    </a:cubicBezTo>
                    <a:lnTo>
                      <a:pt x="728" y="213"/>
                    </a:lnTo>
                    <a:lnTo>
                      <a:pt x="734" y="200"/>
                    </a:lnTo>
                    <a:lnTo>
                      <a:pt x="732" y="201"/>
                    </a:lnTo>
                    <a:cubicBezTo>
                      <a:pt x="728" y="203"/>
                      <a:pt x="726" y="206"/>
                      <a:pt x="725" y="209"/>
                    </a:cubicBezTo>
                    <a:cubicBezTo>
                      <a:pt x="725" y="211"/>
                      <a:pt x="726" y="214"/>
                      <a:pt x="728" y="217"/>
                    </a:cubicBezTo>
                    <a:lnTo>
                      <a:pt x="729" y="218"/>
                    </a:lnTo>
                    <a:lnTo>
                      <a:pt x="726" y="211"/>
                    </a:lnTo>
                    <a:lnTo>
                      <a:pt x="726" y="213"/>
                    </a:lnTo>
                    <a:lnTo>
                      <a:pt x="726" y="214"/>
                    </a:lnTo>
                    <a:lnTo>
                      <a:pt x="726" y="215"/>
                    </a:lnTo>
                    <a:lnTo>
                      <a:pt x="726" y="217"/>
                    </a:lnTo>
                    <a:lnTo>
                      <a:pt x="726" y="218"/>
                    </a:lnTo>
                    <a:lnTo>
                      <a:pt x="726" y="219"/>
                    </a:lnTo>
                    <a:lnTo>
                      <a:pt x="727" y="216"/>
                    </a:lnTo>
                    <a:lnTo>
                      <a:pt x="726" y="218"/>
                    </a:lnTo>
                    <a:lnTo>
                      <a:pt x="728" y="215"/>
                    </a:lnTo>
                    <a:lnTo>
                      <a:pt x="727" y="216"/>
                    </a:lnTo>
                    <a:cubicBezTo>
                      <a:pt x="725" y="218"/>
                      <a:pt x="724" y="220"/>
                      <a:pt x="724" y="222"/>
                    </a:cubicBezTo>
                    <a:lnTo>
                      <a:pt x="724" y="223"/>
                    </a:lnTo>
                    <a:cubicBezTo>
                      <a:pt x="724" y="225"/>
                      <a:pt x="724" y="226"/>
                      <a:pt x="725" y="227"/>
                    </a:cubicBezTo>
                    <a:lnTo>
                      <a:pt x="726" y="229"/>
                    </a:lnTo>
                    <a:lnTo>
                      <a:pt x="725" y="225"/>
                    </a:lnTo>
                    <a:lnTo>
                      <a:pt x="725" y="226"/>
                    </a:lnTo>
                    <a:lnTo>
                      <a:pt x="725" y="227"/>
                    </a:lnTo>
                    <a:lnTo>
                      <a:pt x="725" y="229"/>
                    </a:lnTo>
                    <a:lnTo>
                      <a:pt x="728" y="223"/>
                    </a:lnTo>
                    <a:lnTo>
                      <a:pt x="727" y="224"/>
                    </a:lnTo>
                    <a:cubicBezTo>
                      <a:pt x="725" y="226"/>
                      <a:pt x="724" y="228"/>
                      <a:pt x="724" y="230"/>
                    </a:cubicBezTo>
                    <a:lnTo>
                      <a:pt x="724" y="231"/>
                    </a:lnTo>
                    <a:cubicBezTo>
                      <a:pt x="724" y="233"/>
                      <a:pt x="724" y="234"/>
                      <a:pt x="725" y="235"/>
                    </a:cubicBezTo>
                    <a:lnTo>
                      <a:pt x="726" y="237"/>
                    </a:lnTo>
                    <a:lnTo>
                      <a:pt x="725" y="233"/>
                    </a:lnTo>
                    <a:lnTo>
                      <a:pt x="725" y="234"/>
                    </a:lnTo>
                    <a:lnTo>
                      <a:pt x="725" y="235"/>
                    </a:lnTo>
                    <a:lnTo>
                      <a:pt x="726" y="232"/>
                    </a:lnTo>
                    <a:lnTo>
                      <a:pt x="725" y="234"/>
                    </a:lnTo>
                    <a:cubicBezTo>
                      <a:pt x="723" y="237"/>
                      <a:pt x="724" y="241"/>
                      <a:pt x="727" y="244"/>
                    </a:cubicBezTo>
                    <a:lnTo>
                      <a:pt x="728" y="245"/>
                    </a:lnTo>
                    <a:lnTo>
                      <a:pt x="725" y="238"/>
                    </a:lnTo>
                    <a:lnTo>
                      <a:pt x="725" y="239"/>
                    </a:lnTo>
                    <a:cubicBezTo>
                      <a:pt x="725" y="241"/>
                      <a:pt x="725" y="242"/>
                      <a:pt x="726" y="243"/>
                    </a:cubicBezTo>
                    <a:lnTo>
                      <a:pt x="727" y="245"/>
                    </a:lnTo>
                    <a:lnTo>
                      <a:pt x="726" y="241"/>
                    </a:lnTo>
                    <a:lnTo>
                      <a:pt x="726" y="242"/>
                    </a:lnTo>
                    <a:lnTo>
                      <a:pt x="729" y="236"/>
                    </a:lnTo>
                    <a:lnTo>
                      <a:pt x="728" y="237"/>
                    </a:lnTo>
                    <a:cubicBezTo>
                      <a:pt x="726" y="239"/>
                      <a:pt x="725" y="241"/>
                      <a:pt x="725" y="243"/>
                    </a:cubicBezTo>
                    <a:lnTo>
                      <a:pt x="725" y="244"/>
                    </a:lnTo>
                    <a:lnTo>
                      <a:pt x="726" y="241"/>
                    </a:lnTo>
                    <a:lnTo>
                      <a:pt x="725" y="243"/>
                    </a:lnTo>
                    <a:cubicBezTo>
                      <a:pt x="724" y="244"/>
                      <a:pt x="724" y="245"/>
                      <a:pt x="724" y="246"/>
                    </a:cubicBezTo>
                    <a:lnTo>
                      <a:pt x="724" y="247"/>
                    </a:lnTo>
                    <a:cubicBezTo>
                      <a:pt x="724" y="250"/>
                      <a:pt x="725" y="252"/>
                      <a:pt x="727" y="254"/>
                    </a:cubicBezTo>
                    <a:lnTo>
                      <a:pt x="728" y="255"/>
                    </a:lnTo>
                    <a:lnTo>
                      <a:pt x="726" y="252"/>
                    </a:lnTo>
                    <a:lnTo>
                      <a:pt x="727" y="254"/>
                    </a:lnTo>
                    <a:cubicBezTo>
                      <a:pt x="728" y="255"/>
                      <a:pt x="728" y="256"/>
                      <a:pt x="729" y="257"/>
                    </a:cubicBezTo>
                    <a:lnTo>
                      <a:pt x="730" y="258"/>
                    </a:lnTo>
                    <a:lnTo>
                      <a:pt x="727" y="251"/>
                    </a:lnTo>
                    <a:lnTo>
                      <a:pt x="727" y="252"/>
                    </a:lnTo>
                    <a:lnTo>
                      <a:pt x="727" y="254"/>
                    </a:lnTo>
                    <a:cubicBezTo>
                      <a:pt x="727" y="257"/>
                      <a:pt x="728" y="259"/>
                      <a:pt x="730" y="261"/>
                    </a:cubicBezTo>
                    <a:lnTo>
                      <a:pt x="731" y="262"/>
                    </a:lnTo>
                    <a:lnTo>
                      <a:pt x="732" y="263"/>
                    </a:lnTo>
                    <a:lnTo>
                      <a:pt x="730" y="253"/>
                    </a:lnTo>
                    <a:lnTo>
                      <a:pt x="729" y="255"/>
                    </a:lnTo>
                    <a:cubicBezTo>
                      <a:pt x="727" y="259"/>
                      <a:pt x="729" y="265"/>
                      <a:pt x="735" y="267"/>
                    </a:cubicBezTo>
                    <a:lnTo>
                      <a:pt x="737" y="268"/>
                    </a:lnTo>
                    <a:lnTo>
                      <a:pt x="733" y="253"/>
                    </a:lnTo>
                    <a:lnTo>
                      <a:pt x="732" y="254"/>
                    </a:lnTo>
                    <a:cubicBezTo>
                      <a:pt x="730" y="256"/>
                      <a:pt x="729" y="258"/>
                      <a:pt x="729" y="260"/>
                    </a:cubicBezTo>
                    <a:lnTo>
                      <a:pt x="729" y="262"/>
                    </a:lnTo>
                    <a:lnTo>
                      <a:pt x="729" y="263"/>
                    </a:lnTo>
                    <a:lnTo>
                      <a:pt x="729" y="264"/>
                    </a:lnTo>
                    <a:lnTo>
                      <a:pt x="730" y="261"/>
                    </a:lnTo>
                    <a:lnTo>
                      <a:pt x="729" y="263"/>
                    </a:lnTo>
                    <a:cubicBezTo>
                      <a:pt x="727" y="266"/>
                      <a:pt x="728" y="270"/>
                      <a:pt x="731" y="273"/>
                    </a:cubicBezTo>
                    <a:lnTo>
                      <a:pt x="732" y="274"/>
                    </a:lnTo>
                    <a:lnTo>
                      <a:pt x="729" y="267"/>
                    </a:lnTo>
                    <a:lnTo>
                      <a:pt x="729" y="268"/>
                    </a:lnTo>
                    <a:lnTo>
                      <a:pt x="729" y="270"/>
                    </a:lnTo>
                    <a:lnTo>
                      <a:pt x="729" y="271"/>
                    </a:lnTo>
                    <a:lnTo>
                      <a:pt x="732" y="265"/>
                    </a:lnTo>
                    <a:lnTo>
                      <a:pt x="731" y="266"/>
                    </a:lnTo>
                    <a:cubicBezTo>
                      <a:pt x="729" y="268"/>
                      <a:pt x="728" y="270"/>
                      <a:pt x="728" y="272"/>
                    </a:cubicBezTo>
                    <a:lnTo>
                      <a:pt x="728" y="274"/>
                    </a:lnTo>
                    <a:lnTo>
                      <a:pt x="728" y="275"/>
                    </a:lnTo>
                    <a:cubicBezTo>
                      <a:pt x="728" y="278"/>
                      <a:pt x="729" y="280"/>
                      <a:pt x="731" y="282"/>
                    </a:cubicBezTo>
                    <a:lnTo>
                      <a:pt x="732" y="283"/>
                    </a:lnTo>
                    <a:lnTo>
                      <a:pt x="730" y="273"/>
                    </a:lnTo>
                    <a:lnTo>
                      <a:pt x="729" y="275"/>
                    </a:lnTo>
                    <a:cubicBezTo>
                      <a:pt x="728" y="276"/>
                      <a:pt x="728" y="277"/>
                      <a:pt x="728" y="278"/>
                    </a:cubicBezTo>
                    <a:lnTo>
                      <a:pt x="728" y="279"/>
                    </a:lnTo>
                    <a:lnTo>
                      <a:pt x="728" y="280"/>
                    </a:lnTo>
                    <a:cubicBezTo>
                      <a:pt x="728" y="282"/>
                      <a:pt x="728" y="283"/>
                      <a:pt x="729" y="284"/>
                    </a:cubicBezTo>
                    <a:lnTo>
                      <a:pt x="730" y="286"/>
                    </a:lnTo>
                    <a:lnTo>
                      <a:pt x="729" y="282"/>
                    </a:lnTo>
                    <a:lnTo>
                      <a:pt x="729" y="283"/>
                    </a:lnTo>
                    <a:lnTo>
                      <a:pt x="729" y="284"/>
                    </a:lnTo>
                    <a:lnTo>
                      <a:pt x="729" y="285"/>
                    </a:lnTo>
                    <a:lnTo>
                      <a:pt x="729" y="287"/>
                    </a:lnTo>
                    <a:lnTo>
                      <a:pt x="729" y="288"/>
                    </a:lnTo>
                    <a:cubicBezTo>
                      <a:pt x="729" y="291"/>
                      <a:pt x="730" y="293"/>
                      <a:pt x="732" y="295"/>
                    </a:cubicBezTo>
                    <a:lnTo>
                      <a:pt x="733" y="296"/>
                    </a:lnTo>
                    <a:lnTo>
                      <a:pt x="731" y="286"/>
                    </a:lnTo>
                    <a:lnTo>
                      <a:pt x="730" y="288"/>
                    </a:lnTo>
                    <a:cubicBezTo>
                      <a:pt x="728" y="291"/>
                      <a:pt x="729" y="295"/>
                      <a:pt x="732" y="298"/>
                    </a:cubicBezTo>
                    <a:lnTo>
                      <a:pt x="733" y="299"/>
                    </a:lnTo>
                    <a:lnTo>
                      <a:pt x="730" y="292"/>
                    </a:lnTo>
                    <a:lnTo>
                      <a:pt x="730" y="293"/>
                    </a:lnTo>
                    <a:lnTo>
                      <a:pt x="730" y="295"/>
                    </a:lnTo>
                    <a:cubicBezTo>
                      <a:pt x="730" y="299"/>
                      <a:pt x="733" y="302"/>
                      <a:pt x="737" y="304"/>
                    </a:cubicBezTo>
                    <a:lnTo>
                      <a:pt x="739" y="305"/>
                    </a:lnTo>
                    <a:lnTo>
                      <a:pt x="739" y="287"/>
                    </a:lnTo>
                    <a:lnTo>
                      <a:pt x="737" y="288"/>
                    </a:lnTo>
                    <a:cubicBezTo>
                      <a:pt x="733" y="291"/>
                      <a:pt x="730" y="294"/>
                      <a:pt x="730" y="297"/>
                    </a:cubicBezTo>
                    <a:lnTo>
                      <a:pt x="730" y="299"/>
                    </a:lnTo>
                    <a:lnTo>
                      <a:pt x="730" y="300"/>
                    </a:lnTo>
                    <a:lnTo>
                      <a:pt x="730" y="301"/>
                    </a:lnTo>
                    <a:lnTo>
                      <a:pt x="731" y="298"/>
                    </a:lnTo>
                    <a:lnTo>
                      <a:pt x="730" y="300"/>
                    </a:lnTo>
                    <a:cubicBezTo>
                      <a:pt x="729" y="301"/>
                      <a:pt x="729" y="302"/>
                      <a:pt x="729" y="303"/>
                    </a:cubicBezTo>
                    <a:lnTo>
                      <a:pt x="729" y="304"/>
                    </a:lnTo>
                    <a:lnTo>
                      <a:pt x="732" y="298"/>
                    </a:lnTo>
                    <a:lnTo>
                      <a:pt x="731" y="299"/>
                    </a:lnTo>
                    <a:cubicBezTo>
                      <a:pt x="729" y="301"/>
                      <a:pt x="728" y="303"/>
                      <a:pt x="728" y="305"/>
                    </a:cubicBezTo>
                    <a:lnTo>
                      <a:pt x="728" y="307"/>
                    </a:lnTo>
                    <a:lnTo>
                      <a:pt x="728" y="308"/>
                    </a:lnTo>
                    <a:lnTo>
                      <a:pt x="728" y="309"/>
                    </a:lnTo>
                    <a:lnTo>
                      <a:pt x="729" y="306"/>
                    </a:lnTo>
                    <a:lnTo>
                      <a:pt x="728" y="308"/>
                    </a:lnTo>
                    <a:cubicBezTo>
                      <a:pt x="726" y="311"/>
                      <a:pt x="727" y="315"/>
                      <a:pt x="730" y="318"/>
                    </a:cubicBezTo>
                    <a:lnTo>
                      <a:pt x="731" y="319"/>
                    </a:lnTo>
                    <a:lnTo>
                      <a:pt x="728" y="312"/>
                    </a:lnTo>
                    <a:lnTo>
                      <a:pt x="728" y="313"/>
                    </a:lnTo>
                    <a:cubicBezTo>
                      <a:pt x="728" y="315"/>
                      <a:pt x="728" y="316"/>
                      <a:pt x="729" y="317"/>
                    </a:cubicBezTo>
                    <a:lnTo>
                      <a:pt x="730" y="319"/>
                    </a:lnTo>
                    <a:lnTo>
                      <a:pt x="729" y="315"/>
                    </a:lnTo>
                    <a:lnTo>
                      <a:pt x="729" y="316"/>
                    </a:lnTo>
                    <a:cubicBezTo>
                      <a:pt x="729" y="319"/>
                      <a:pt x="730" y="321"/>
                      <a:pt x="732" y="323"/>
                    </a:cubicBezTo>
                    <a:lnTo>
                      <a:pt x="733" y="324"/>
                    </a:lnTo>
                    <a:lnTo>
                      <a:pt x="730" y="317"/>
                    </a:lnTo>
                    <a:lnTo>
                      <a:pt x="730" y="319"/>
                    </a:lnTo>
                    <a:lnTo>
                      <a:pt x="730" y="320"/>
                    </a:lnTo>
                    <a:cubicBezTo>
                      <a:pt x="730" y="324"/>
                      <a:pt x="733" y="327"/>
                      <a:pt x="737" y="329"/>
                    </a:cubicBezTo>
                    <a:lnTo>
                      <a:pt x="739" y="330"/>
                    </a:lnTo>
                    <a:lnTo>
                      <a:pt x="732" y="321"/>
                    </a:lnTo>
                    <a:lnTo>
                      <a:pt x="732" y="323"/>
                    </a:lnTo>
                    <a:cubicBezTo>
                      <a:pt x="732" y="326"/>
                      <a:pt x="733" y="328"/>
                      <a:pt x="735" y="330"/>
                    </a:cubicBezTo>
                    <a:lnTo>
                      <a:pt x="736" y="331"/>
                    </a:lnTo>
                    <a:lnTo>
                      <a:pt x="737" y="332"/>
                    </a:lnTo>
                    <a:lnTo>
                      <a:pt x="734" y="325"/>
                    </a:lnTo>
                    <a:lnTo>
                      <a:pt x="734" y="326"/>
                    </a:lnTo>
                    <a:cubicBezTo>
                      <a:pt x="734" y="328"/>
                      <a:pt x="734" y="329"/>
                      <a:pt x="735" y="330"/>
                    </a:cubicBezTo>
                    <a:lnTo>
                      <a:pt x="736" y="332"/>
                    </a:lnTo>
                    <a:cubicBezTo>
                      <a:pt x="737" y="333"/>
                      <a:pt x="737" y="334"/>
                      <a:pt x="738" y="335"/>
                    </a:cubicBezTo>
                    <a:lnTo>
                      <a:pt x="739" y="336"/>
                    </a:lnTo>
                    <a:lnTo>
                      <a:pt x="740" y="337"/>
                    </a:lnTo>
                    <a:lnTo>
                      <a:pt x="738" y="334"/>
                    </a:lnTo>
                    <a:lnTo>
                      <a:pt x="739" y="336"/>
                    </a:lnTo>
                    <a:cubicBezTo>
                      <a:pt x="740" y="337"/>
                      <a:pt x="740" y="338"/>
                      <a:pt x="741" y="339"/>
                    </a:cubicBezTo>
                    <a:lnTo>
                      <a:pt x="742" y="340"/>
                    </a:lnTo>
                    <a:lnTo>
                      <a:pt x="743" y="341"/>
                    </a:lnTo>
                    <a:lnTo>
                      <a:pt x="740" y="334"/>
                    </a:lnTo>
                    <a:lnTo>
                      <a:pt x="740" y="336"/>
                    </a:lnTo>
                    <a:cubicBezTo>
                      <a:pt x="740" y="339"/>
                      <a:pt x="741" y="341"/>
                      <a:pt x="743" y="343"/>
                    </a:cubicBezTo>
                    <a:lnTo>
                      <a:pt x="744" y="344"/>
                    </a:lnTo>
                    <a:lnTo>
                      <a:pt x="741" y="337"/>
                    </a:lnTo>
                    <a:lnTo>
                      <a:pt x="741" y="338"/>
                    </a:lnTo>
                    <a:lnTo>
                      <a:pt x="742" y="335"/>
                    </a:lnTo>
                    <a:lnTo>
                      <a:pt x="741" y="337"/>
                    </a:lnTo>
                    <a:cubicBezTo>
                      <a:pt x="739" y="340"/>
                      <a:pt x="740" y="344"/>
                      <a:pt x="743" y="347"/>
                    </a:cubicBezTo>
                    <a:lnTo>
                      <a:pt x="744" y="348"/>
                    </a:lnTo>
                    <a:lnTo>
                      <a:pt x="744" y="335"/>
                    </a:lnTo>
                    <a:lnTo>
                      <a:pt x="743" y="336"/>
                    </a:lnTo>
                    <a:cubicBezTo>
                      <a:pt x="741" y="338"/>
                      <a:pt x="740" y="340"/>
                      <a:pt x="740" y="342"/>
                    </a:cubicBezTo>
                    <a:lnTo>
                      <a:pt x="740" y="344"/>
                    </a:lnTo>
                    <a:lnTo>
                      <a:pt x="740" y="345"/>
                    </a:lnTo>
                    <a:cubicBezTo>
                      <a:pt x="740" y="348"/>
                      <a:pt x="741" y="350"/>
                      <a:pt x="743" y="352"/>
                    </a:cubicBezTo>
                    <a:lnTo>
                      <a:pt x="744" y="353"/>
                    </a:lnTo>
                    <a:lnTo>
                      <a:pt x="741" y="346"/>
                    </a:lnTo>
                    <a:lnTo>
                      <a:pt x="741" y="348"/>
                    </a:lnTo>
                    <a:lnTo>
                      <a:pt x="741" y="349"/>
                    </a:lnTo>
                    <a:cubicBezTo>
                      <a:pt x="741" y="352"/>
                      <a:pt x="742" y="354"/>
                      <a:pt x="744" y="356"/>
                    </a:cubicBezTo>
                    <a:lnTo>
                      <a:pt x="745" y="357"/>
                    </a:lnTo>
                    <a:lnTo>
                      <a:pt x="743" y="354"/>
                    </a:lnTo>
                    <a:lnTo>
                      <a:pt x="744" y="356"/>
                    </a:lnTo>
                    <a:lnTo>
                      <a:pt x="743" y="352"/>
                    </a:lnTo>
                    <a:lnTo>
                      <a:pt x="743" y="353"/>
                    </a:lnTo>
                    <a:lnTo>
                      <a:pt x="746" y="347"/>
                    </a:lnTo>
                    <a:lnTo>
                      <a:pt x="745" y="348"/>
                    </a:lnTo>
                    <a:cubicBezTo>
                      <a:pt x="743" y="350"/>
                      <a:pt x="742" y="352"/>
                      <a:pt x="742" y="354"/>
                    </a:cubicBezTo>
                    <a:lnTo>
                      <a:pt x="742" y="356"/>
                    </a:lnTo>
                    <a:cubicBezTo>
                      <a:pt x="742" y="359"/>
                      <a:pt x="743" y="361"/>
                      <a:pt x="745" y="363"/>
                    </a:cubicBezTo>
                    <a:lnTo>
                      <a:pt x="746" y="364"/>
                    </a:lnTo>
                    <a:lnTo>
                      <a:pt x="746" y="351"/>
                    </a:lnTo>
                    <a:lnTo>
                      <a:pt x="745" y="352"/>
                    </a:lnTo>
                    <a:cubicBezTo>
                      <a:pt x="743" y="354"/>
                      <a:pt x="742" y="356"/>
                      <a:pt x="742" y="358"/>
                    </a:cubicBezTo>
                    <a:lnTo>
                      <a:pt x="742" y="360"/>
                    </a:lnTo>
                    <a:lnTo>
                      <a:pt x="742" y="361"/>
                    </a:lnTo>
                    <a:cubicBezTo>
                      <a:pt x="742" y="364"/>
                      <a:pt x="743" y="366"/>
                      <a:pt x="745" y="368"/>
                    </a:cubicBezTo>
                    <a:lnTo>
                      <a:pt x="746" y="369"/>
                    </a:lnTo>
                    <a:lnTo>
                      <a:pt x="743" y="362"/>
                    </a:lnTo>
                    <a:lnTo>
                      <a:pt x="743" y="364"/>
                    </a:lnTo>
                    <a:lnTo>
                      <a:pt x="746" y="358"/>
                    </a:lnTo>
                    <a:lnTo>
                      <a:pt x="745" y="359"/>
                    </a:lnTo>
                    <a:cubicBezTo>
                      <a:pt x="743" y="361"/>
                      <a:pt x="742" y="363"/>
                      <a:pt x="742" y="365"/>
                    </a:cubicBezTo>
                    <a:lnTo>
                      <a:pt x="742" y="366"/>
                    </a:lnTo>
                    <a:lnTo>
                      <a:pt x="742" y="367"/>
                    </a:lnTo>
                    <a:lnTo>
                      <a:pt x="742" y="369"/>
                    </a:lnTo>
                    <a:lnTo>
                      <a:pt x="745" y="363"/>
                    </a:lnTo>
                    <a:lnTo>
                      <a:pt x="744" y="364"/>
                    </a:lnTo>
                    <a:lnTo>
                      <a:pt x="743" y="365"/>
                    </a:lnTo>
                    <a:cubicBezTo>
                      <a:pt x="740" y="368"/>
                      <a:pt x="739" y="372"/>
                      <a:pt x="741" y="375"/>
                    </a:cubicBezTo>
                    <a:lnTo>
                      <a:pt x="742" y="377"/>
                    </a:lnTo>
                    <a:lnTo>
                      <a:pt x="744" y="367"/>
                    </a:lnTo>
                    <a:lnTo>
                      <a:pt x="743" y="368"/>
                    </a:lnTo>
                    <a:lnTo>
                      <a:pt x="742" y="369"/>
                    </a:lnTo>
                    <a:cubicBezTo>
                      <a:pt x="741" y="370"/>
                      <a:pt x="741" y="371"/>
                      <a:pt x="740" y="372"/>
                    </a:cubicBezTo>
                    <a:lnTo>
                      <a:pt x="739" y="374"/>
                    </a:lnTo>
                    <a:cubicBezTo>
                      <a:pt x="737" y="377"/>
                      <a:pt x="738" y="381"/>
                      <a:pt x="741" y="384"/>
                    </a:cubicBezTo>
                    <a:lnTo>
                      <a:pt x="742" y="385"/>
                    </a:lnTo>
                    <a:lnTo>
                      <a:pt x="739" y="378"/>
                    </a:lnTo>
                    <a:lnTo>
                      <a:pt x="739" y="379"/>
                    </a:lnTo>
                    <a:lnTo>
                      <a:pt x="740" y="376"/>
                    </a:lnTo>
                    <a:lnTo>
                      <a:pt x="739" y="378"/>
                    </a:lnTo>
                    <a:cubicBezTo>
                      <a:pt x="738" y="379"/>
                      <a:pt x="738" y="380"/>
                      <a:pt x="738" y="381"/>
                    </a:cubicBezTo>
                    <a:lnTo>
                      <a:pt x="738" y="382"/>
                    </a:lnTo>
                    <a:lnTo>
                      <a:pt x="745" y="373"/>
                    </a:lnTo>
                    <a:lnTo>
                      <a:pt x="743" y="374"/>
                    </a:lnTo>
                    <a:cubicBezTo>
                      <a:pt x="737" y="377"/>
                      <a:pt x="735" y="383"/>
                      <a:pt x="737" y="387"/>
                    </a:cubicBezTo>
                    <a:lnTo>
                      <a:pt x="738" y="389"/>
                    </a:lnTo>
                    <a:lnTo>
                      <a:pt x="737" y="385"/>
                    </a:lnTo>
                    <a:lnTo>
                      <a:pt x="737" y="386"/>
                    </a:lnTo>
                    <a:lnTo>
                      <a:pt x="740" y="380"/>
                    </a:lnTo>
                    <a:lnTo>
                      <a:pt x="739" y="381"/>
                    </a:lnTo>
                    <a:cubicBezTo>
                      <a:pt x="737" y="383"/>
                      <a:pt x="736" y="385"/>
                      <a:pt x="736" y="387"/>
                    </a:cubicBezTo>
                    <a:lnTo>
                      <a:pt x="736" y="389"/>
                    </a:lnTo>
                    <a:lnTo>
                      <a:pt x="739" y="383"/>
                    </a:lnTo>
                    <a:lnTo>
                      <a:pt x="738" y="384"/>
                    </a:lnTo>
                    <a:cubicBezTo>
                      <a:pt x="736" y="386"/>
                      <a:pt x="735" y="388"/>
                      <a:pt x="735" y="390"/>
                    </a:cubicBezTo>
                    <a:lnTo>
                      <a:pt x="735" y="391"/>
                    </a:lnTo>
                    <a:lnTo>
                      <a:pt x="735" y="393"/>
                    </a:lnTo>
                    <a:lnTo>
                      <a:pt x="742" y="384"/>
                    </a:lnTo>
                    <a:lnTo>
                      <a:pt x="740" y="385"/>
                    </a:lnTo>
                    <a:cubicBezTo>
                      <a:pt x="736" y="387"/>
                      <a:pt x="734" y="390"/>
                      <a:pt x="733" y="393"/>
                    </a:cubicBezTo>
                    <a:cubicBezTo>
                      <a:pt x="733" y="395"/>
                      <a:pt x="734" y="398"/>
                      <a:pt x="736" y="401"/>
                    </a:cubicBezTo>
                    <a:lnTo>
                      <a:pt x="737" y="402"/>
                    </a:lnTo>
                    <a:lnTo>
                      <a:pt x="735" y="392"/>
                    </a:lnTo>
                    <a:lnTo>
                      <a:pt x="734" y="394"/>
                    </a:lnTo>
                    <a:lnTo>
                      <a:pt x="740" y="388"/>
                    </a:lnTo>
                    <a:lnTo>
                      <a:pt x="738" y="389"/>
                    </a:lnTo>
                    <a:cubicBezTo>
                      <a:pt x="734" y="392"/>
                      <a:pt x="731" y="395"/>
                      <a:pt x="731" y="398"/>
                    </a:cubicBezTo>
                    <a:lnTo>
                      <a:pt x="731" y="399"/>
                    </a:lnTo>
                    <a:lnTo>
                      <a:pt x="731" y="401"/>
                    </a:lnTo>
                    <a:lnTo>
                      <a:pt x="731" y="402"/>
                    </a:lnTo>
                    <a:lnTo>
                      <a:pt x="738" y="393"/>
                    </a:lnTo>
                    <a:lnTo>
                      <a:pt x="736" y="394"/>
                    </a:lnTo>
                    <a:cubicBezTo>
                      <a:pt x="733" y="396"/>
                      <a:pt x="731" y="398"/>
                      <a:pt x="730" y="400"/>
                    </a:cubicBezTo>
                    <a:lnTo>
                      <a:pt x="729" y="402"/>
                    </a:lnTo>
                    <a:lnTo>
                      <a:pt x="731" y="399"/>
                    </a:lnTo>
                    <a:lnTo>
                      <a:pt x="730" y="400"/>
                    </a:lnTo>
                    <a:lnTo>
                      <a:pt x="734" y="397"/>
                    </a:lnTo>
                    <a:lnTo>
                      <a:pt x="732" y="398"/>
                    </a:lnTo>
                    <a:cubicBezTo>
                      <a:pt x="726" y="401"/>
                      <a:pt x="724" y="407"/>
                      <a:pt x="726" y="411"/>
                    </a:cubicBezTo>
                    <a:lnTo>
                      <a:pt x="727" y="413"/>
                    </a:lnTo>
                    <a:lnTo>
                      <a:pt x="729" y="403"/>
                    </a:lnTo>
                    <a:lnTo>
                      <a:pt x="728" y="404"/>
                    </a:lnTo>
                    <a:lnTo>
                      <a:pt x="727" y="405"/>
                    </a:lnTo>
                    <a:lnTo>
                      <a:pt x="726" y="406"/>
                    </a:lnTo>
                    <a:cubicBezTo>
                      <a:pt x="724" y="408"/>
                      <a:pt x="723" y="410"/>
                      <a:pt x="723" y="412"/>
                    </a:cubicBezTo>
                    <a:lnTo>
                      <a:pt x="723" y="414"/>
                    </a:lnTo>
                    <a:cubicBezTo>
                      <a:pt x="723" y="417"/>
                      <a:pt x="724" y="419"/>
                      <a:pt x="726" y="421"/>
                    </a:cubicBezTo>
                    <a:lnTo>
                      <a:pt x="727" y="422"/>
                    </a:lnTo>
                    <a:lnTo>
                      <a:pt x="727" y="409"/>
                    </a:lnTo>
                    <a:lnTo>
                      <a:pt x="726" y="410"/>
                    </a:lnTo>
                    <a:cubicBezTo>
                      <a:pt x="725" y="411"/>
                      <a:pt x="725" y="412"/>
                      <a:pt x="724" y="413"/>
                    </a:cubicBezTo>
                    <a:lnTo>
                      <a:pt x="723" y="415"/>
                    </a:lnTo>
                    <a:cubicBezTo>
                      <a:pt x="722" y="416"/>
                      <a:pt x="722" y="417"/>
                      <a:pt x="722" y="418"/>
                    </a:cubicBezTo>
                    <a:lnTo>
                      <a:pt x="722" y="419"/>
                    </a:lnTo>
                    <a:lnTo>
                      <a:pt x="722" y="420"/>
                    </a:lnTo>
                    <a:lnTo>
                      <a:pt x="723" y="417"/>
                    </a:lnTo>
                    <a:lnTo>
                      <a:pt x="722" y="419"/>
                    </a:lnTo>
                    <a:cubicBezTo>
                      <a:pt x="721" y="420"/>
                      <a:pt x="721" y="421"/>
                      <a:pt x="721" y="422"/>
                    </a:cubicBezTo>
                    <a:lnTo>
                      <a:pt x="721" y="423"/>
                    </a:lnTo>
                    <a:lnTo>
                      <a:pt x="721" y="424"/>
                    </a:lnTo>
                    <a:lnTo>
                      <a:pt x="721" y="426"/>
                    </a:lnTo>
                    <a:lnTo>
                      <a:pt x="728" y="417"/>
                    </a:lnTo>
                    <a:lnTo>
                      <a:pt x="726" y="418"/>
                    </a:lnTo>
                    <a:cubicBezTo>
                      <a:pt x="724" y="419"/>
                      <a:pt x="723" y="420"/>
                      <a:pt x="722" y="421"/>
                    </a:cubicBezTo>
                    <a:lnTo>
                      <a:pt x="721" y="422"/>
                    </a:lnTo>
                    <a:cubicBezTo>
                      <a:pt x="719" y="424"/>
                      <a:pt x="718" y="426"/>
                      <a:pt x="718" y="428"/>
                    </a:cubicBezTo>
                    <a:lnTo>
                      <a:pt x="718" y="430"/>
                    </a:lnTo>
                    <a:lnTo>
                      <a:pt x="721" y="424"/>
                    </a:lnTo>
                    <a:lnTo>
                      <a:pt x="720" y="425"/>
                    </a:lnTo>
                    <a:cubicBezTo>
                      <a:pt x="718" y="427"/>
                      <a:pt x="717" y="429"/>
                      <a:pt x="717" y="431"/>
                    </a:cubicBezTo>
                    <a:lnTo>
                      <a:pt x="717" y="432"/>
                    </a:lnTo>
                    <a:lnTo>
                      <a:pt x="718" y="429"/>
                    </a:lnTo>
                    <a:lnTo>
                      <a:pt x="717" y="431"/>
                    </a:lnTo>
                    <a:lnTo>
                      <a:pt x="719" y="428"/>
                    </a:lnTo>
                    <a:lnTo>
                      <a:pt x="718" y="429"/>
                    </a:lnTo>
                    <a:cubicBezTo>
                      <a:pt x="716" y="431"/>
                      <a:pt x="715" y="433"/>
                      <a:pt x="715" y="435"/>
                    </a:cubicBezTo>
                    <a:lnTo>
                      <a:pt x="715" y="436"/>
                    </a:lnTo>
                    <a:lnTo>
                      <a:pt x="715" y="438"/>
                    </a:lnTo>
                    <a:lnTo>
                      <a:pt x="715" y="439"/>
                    </a:lnTo>
                    <a:lnTo>
                      <a:pt x="718" y="433"/>
                    </a:lnTo>
                    <a:lnTo>
                      <a:pt x="717" y="434"/>
                    </a:lnTo>
                    <a:cubicBezTo>
                      <a:pt x="716" y="435"/>
                      <a:pt x="716" y="436"/>
                      <a:pt x="715" y="437"/>
                    </a:cubicBezTo>
                    <a:lnTo>
                      <a:pt x="714" y="439"/>
                    </a:lnTo>
                    <a:cubicBezTo>
                      <a:pt x="713" y="440"/>
                      <a:pt x="713" y="441"/>
                      <a:pt x="713" y="442"/>
                    </a:cubicBezTo>
                    <a:lnTo>
                      <a:pt x="713" y="443"/>
                    </a:lnTo>
                    <a:lnTo>
                      <a:pt x="716" y="437"/>
                    </a:lnTo>
                    <a:lnTo>
                      <a:pt x="715" y="438"/>
                    </a:lnTo>
                    <a:cubicBezTo>
                      <a:pt x="713" y="440"/>
                      <a:pt x="712" y="442"/>
                      <a:pt x="712" y="444"/>
                    </a:cubicBezTo>
                    <a:lnTo>
                      <a:pt x="712" y="446"/>
                    </a:lnTo>
                    <a:lnTo>
                      <a:pt x="715" y="440"/>
                    </a:lnTo>
                    <a:lnTo>
                      <a:pt x="714" y="441"/>
                    </a:lnTo>
                    <a:cubicBezTo>
                      <a:pt x="712" y="443"/>
                      <a:pt x="711" y="445"/>
                      <a:pt x="711" y="447"/>
                    </a:cubicBezTo>
                    <a:lnTo>
                      <a:pt x="711" y="448"/>
                    </a:lnTo>
                    <a:lnTo>
                      <a:pt x="712" y="445"/>
                    </a:lnTo>
                    <a:lnTo>
                      <a:pt x="711" y="447"/>
                    </a:lnTo>
                    <a:lnTo>
                      <a:pt x="719" y="441"/>
                    </a:lnTo>
                    <a:lnTo>
                      <a:pt x="716" y="442"/>
                    </a:lnTo>
                    <a:cubicBezTo>
                      <a:pt x="711" y="443"/>
                      <a:pt x="707" y="447"/>
                      <a:pt x="707" y="451"/>
                    </a:cubicBezTo>
                    <a:lnTo>
                      <a:pt x="707" y="452"/>
                    </a:lnTo>
                    <a:lnTo>
                      <a:pt x="707" y="453"/>
                    </a:lnTo>
                    <a:lnTo>
                      <a:pt x="707" y="455"/>
                    </a:lnTo>
                    <a:lnTo>
                      <a:pt x="710" y="449"/>
                    </a:lnTo>
                    <a:lnTo>
                      <a:pt x="709" y="450"/>
                    </a:lnTo>
                    <a:cubicBezTo>
                      <a:pt x="707" y="452"/>
                      <a:pt x="706" y="454"/>
                      <a:pt x="706" y="456"/>
                    </a:cubicBezTo>
                    <a:lnTo>
                      <a:pt x="706" y="457"/>
                    </a:lnTo>
                    <a:lnTo>
                      <a:pt x="707" y="454"/>
                    </a:lnTo>
                    <a:lnTo>
                      <a:pt x="706" y="456"/>
                    </a:lnTo>
                    <a:cubicBezTo>
                      <a:pt x="705" y="457"/>
                      <a:pt x="705" y="458"/>
                      <a:pt x="705" y="459"/>
                    </a:cubicBezTo>
                    <a:lnTo>
                      <a:pt x="705" y="460"/>
                    </a:lnTo>
                    <a:lnTo>
                      <a:pt x="708" y="454"/>
                    </a:lnTo>
                    <a:lnTo>
                      <a:pt x="707" y="455"/>
                    </a:lnTo>
                    <a:cubicBezTo>
                      <a:pt x="706" y="456"/>
                      <a:pt x="706" y="457"/>
                      <a:pt x="705" y="458"/>
                    </a:cubicBezTo>
                    <a:lnTo>
                      <a:pt x="704" y="460"/>
                    </a:lnTo>
                    <a:cubicBezTo>
                      <a:pt x="703" y="461"/>
                      <a:pt x="703" y="462"/>
                      <a:pt x="703" y="463"/>
                    </a:cubicBezTo>
                    <a:lnTo>
                      <a:pt x="703" y="464"/>
                    </a:lnTo>
                    <a:lnTo>
                      <a:pt x="703" y="465"/>
                    </a:lnTo>
                    <a:lnTo>
                      <a:pt x="704" y="462"/>
                    </a:lnTo>
                    <a:lnTo>
                      <a:pt x="703" y="464"/>
                    </a:lnTo>
                    <a:cubicBezTo>
                      <a:pt x="702" y="465"/>
                      <a:pt x="702" y="466"/>
                      <a:pt x="702" y="467"/>
                    </a:cubicBezTo>
                    <a:lnTo>
                      <a:pt x="702" y="468"/>
                    </a:lnTo>
                    <a:lnTo>
                      <a:pt x="705" y="462"/>
                    </a:lnTo>
                    <a:lnTo>
                      <a:pt x="704" y="463"/>
                    </a:lnTo>
                    <a:cubicBezTo>
                      <a:pt x="702" y="465"/>
                      <a:pt x="701" y="467"/>
                      <a:pt x="701" y="469"/>
                    </a:cubicBezTo>
                    <a:lnTo>
                      <a:pt x="701" y="471"/>
                    </a:lnTo>
                    <a:lnTo>
                      <a:pt x="701" y="472"/>
                    </a:lnTo>
                    <a:lnTo>
                      <a:pt x="708" y="463"/>
                    </a:lnTo>
                    <a:lnTo>
                      <a:pt x="706" y="464"/>
                    </a:lnTo>
                    <a:cubicBezTo>
                      <a:pt x="700" y="467"/>
                      <a:pt x="698" y="473"/>
                      <a:pt x="700" y="477"/>
                    </a:cubicBezTo>
                    <a:lnTo>
                      <a:pt x="701" y="479"/>
                    </a:lnTo>
                    <a:lnTo>
                      <a:pt x="700" y="475"/>
                    </a:lnTo>
                    <a:lnTo>
                      <a:pt x="700" y="476"/>
                    </a:lnTo>
                    <a:lnTo>
                      <a:pt x="700" y="477"/>
                    </a:lnTo>
                    <a:lnTo>
                      <a:pt x="701" y="474"/>
                    </a:lnTo>
                    <a:lnTo>
                      <a:pt x="700" y="476"/>
                    </a:lnTo>
                    <a:lnTo>
                      <a:pt x="702" y="473"/>
                    </a:lnTo>
                    <a:lnTo>
                      <a:pt x="701" y="474"/>
                    </a:lnTo>
                    <a:cubicBezTo>
                      <a:pt x="699" y="476"/>
                      <a:pt x="698" y="478"/>
                      <a:pt x="698" y="480"/>
                    </a:cubicBezTo>
                    <a:lnTo>
                      <a:pt x="698" y="481"/>
                    </a:lnTo>
                    <a:cubicBezTo>
                      <a:pt x="698" y="483"/>
                      <a:pt x="698" y="484"/>
                      <a:pt x="699" y="485"/>
                    </a:cubicBezTo>
                    <a:lnTo>
                      <a:pt x="700" y="487"/>
                    </a:lnTo>
                    <a:lnTo>
                      <a:pt x="699" y="483"/>
                    </a:lnTo>
                    <a:lnTo>
                      <a:pt x="699" y="484"/>
                    </a:lnTo>
                    <a:lnTo>
                      <a:pt x="699" y="485"/>
                    </a:lnTo>
                    <a:lnTo>
                      <a:pt x="700" y="482"/>
                    </a:lnTo>
                    <a:lnTo>
                      <a:pt x="699" y="484"/>
                    </a:lnTo>
                    <a:cubicBezTo>
                      <a:pt x="698" y="485"/>
                      <a:pt x="698" y="486"/>
                      <a:pt x="698" y="487"/>
                    </a:cubicBezTo>
                    <a:lnTo>
                      <a:pt x="698" y="488"/>
                    </a:lnTo>
                    <a:lnTo>
                      <a:pt x="701" y="482"/>
                    </a:lnTo>
                    <a:lnTo>
                      <a:pt x="700" y="483"/>
                    </a:lnTo>
                    <a:cubicBezTo>
                      <a:pt x="697" y="486"/>
                      <a:pt x="696" y="490"/>
                      <a:pt x="698" y="493"/>
                    </a:cubicBezTo>
                    <a:lnTo>
                      <a:pt x="699" y="495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3"/>
                    </a:lnTo>
                    <a:lnTo>
                      <a:pt x="698" y="494"/>
                    </a:lnTo>
                    <a:lnTo>
                      <a:pt x="698" y="496"/>
                    </a:lnTo>
                    <a:lnTo>
                      <a:pt x="698" y="497"/>
                    </a:lnTo>
                    <a:lnTo>
                      <a:pt x="698" y="498"/>
                    </a:lnTo>
                    <a:cubicBezTo>
                      <a:pt x="698" y="500"/>
                      <a:pt x="698" y="501"/>
                      <a:pt x="699" y="502"/>
                    </a:cubicBezTo>
                    <a:lnTo>
                      <a:pt x="700" y="504"/>
                    </a:lnTo>
                    <a:cubicBezTo>
                      <a:pt x="701" y="505"/>
                      <a:pt x="701" y="506"/>
                      <a:pt x="702" y="507"/>
                    </a:cubicBezTo>
                    <a:lnTo>
                      <a:pt x="703" y="508"/>
                    </a:lnTo>
                    <a:lnTo>
                      <a:pt x="704" y="509"/>
                    </a:lnTo>
                    <a:lnTo>
                      <a:pt x="702" y="499"/>
                    </a:lnTo>
                    <a:lnTo>
                      <a:pt x="701" y="501"/>
                    </a:lnTo>
                    <a:cubicBezTo>
                      <a:pt x="699" y="505"/>
                      <a:pt x="701" y="511"/>
                      <a:pt x="707" y="513"/>
                    </a:cubicBezTo>
                    <a:lnTo>
                      <a:pt x="709" y="514"/>
                    </a:lnTo>
                    <a:lnTo>
                      <a:pt x="705" y="499"/>
                    </a:lnTo>
                    <a:lnTo>
                      <a:pt x="704" y="500"/>
                    </a:lnTo>
                    <a:cubicBezTo>
                      <a:pt x="702" y="502"/>
                      <a:pt x="701" y="504"/>
                      <a:pt x="701" y="506"/>
                    </a:cubicBezTo>
                    <a:lnTo>
                      <a:pt x="701" y="508"/>
                    </a:lnTo>
                    <a:cubicBezTo>
                      <a:pt x="701" y="511"/>
                      <a:pt x="702" y="513"/>
                      <a:pt x="704" y="515"/>
                    </a:cubicBezTo>
                    <a:lnTo>
                      <a:pt x="705" y="516"/>
                    </a:lnTo>
                    <a:lnTo>
                      <a:pt x="702" y="509"/>
                    </a:lnTo>
                    <a:lnTo>
                      <a:pt x="702" y="510"/>
                    </a:lnTo>
                    <a:lnTo>
                      <a:pt x="702" y="512"/>
                    </a:lnTo>
                    <a:cubicBezTo>
                      <a:pt x="702" y="515"/>
                      <a:pt x="703" y="517"/>
                      <a:pt x="705" y="519"/>
                    </a:cubicBezTo>
                    <a:lnTo>
                      <a:pt x="706" y="520"/>
                    </a:lnTo>
                    <a:lnTo>
                      <a:pt x="706" y="507"/>
                    </a:lnTo>
                    <a:lnTo>
                      <a:pt x="705" y="508"/>
                    </a:lnTo>
                    <a:cubicBezTo>
                      <a:pt x="703" y="510"/>
                      <a:pt x="702" y="512"/>
                      <a:pt x="702" y="514"/>
                    </a:cubicBezTo>
                    <a:lnTo>
                      <a:pt x="702" y="516"/>
                    </a:lnTo>
                    <a:lnTo>
                      <a:pt x="705" y="510"/>
                    </a:lnTo>
                    <a:lnTo>
                      <a:pt x="704" y="511"/>
                    </a:lnTo>
                    <a:lnTo>
                      <a:pt x="708" y="508"/>
                    </a:lnTo>
                    <a:lnTo>
                      <a:pt x="706" y="509"/>
                    </a:lnTo>
                    <a:cubicBezTo>
                      <a:pt x="702" y="512"/>
                      <a:pt x="699" y="515"/>
                      <a:pt x="699" y="518"/>
                    </a:cubicBezTo>
                    <a:lnTo>
                      <a:pt x="699" y="520"/>
                    </a:lnTo>
                    <a:lnTo>
                      <a:pt x="702" y="514"/>
                    </a:lnTo>
                    <a:lnTo>
                      <a:pt x="701" y="515"/>
                    </a:lnTo>
                    <a:lnTo>
                      <a:pt x="700" y="516"/>
                    </a:lnTo>
                    <a:cubicBezTo>
                      <a:pt x="699" y="517"/>
                      <a:pt x="699" y="518"/>
                      <a:pt x="698" y="519"/>
                    </a:cubicBezTo>
                    <a:lnTo>
                      <a:pt x="697" y="521"/>
                    </a:lnTo>
                    <a:cubicBezTo>
                      <a:pt x="696" y="522"/>
                      <a:pt x="696" y="523"/>
                      <a:pt x="696" y="524"/>
                    </a:cubicBezTo>
                    <a:lnTo>
                      <a:pt x="696" y="525"/>
                    </a:lnTo>
                    <a:lnTo>
                      <a:pt x="705" y="516"/>
                    </a:lnTo>
                    <a:lnTo>
                      <a:pt x="702" y="517"/>
                    </a:lnTo>
                    <a:cubicBezTo>
                      <a:pt x="701" y="517"/>
                      <a:pt x="699" y="518"/>
                      <a:pt x="698" y="518"/>
                    </a:cubicBezTo>
                    <a:lnTo>
                      <a:pt x="695" y="520"/>
                    </a:lnTo>
                    <a:lnTo>
                      <a:pt x="700" y="518"/>
                    </a:lnTo>
                    <a:lnTo>
                      <a:pt x="696" y="519"/>
                    </a:lnTo>
                    <a:cubicBezTo>
                      <a:pt x="693" y="520"/>
                      <a:pt x="691" y="521"/>
                      <a:pt x="689" y="523"/>
                    </a:cubicBezTo>
                    <a:lnTo>
                      <a:pt x="688" y="524"/>
                    </a:lnTo>
                    <a:cubicBezTo>
                      <a:pt x="687" y="525"/>
                      <a:pt x="687" y="526"/>
                      <a:pt x="686" y="527"/>
                    </a:cubicBezTo>
                    <a:lnTo>
                      <a:pt x="685" y="529"/>
                    </a:lnTo>
                    <a:lnTo>
                      <a:pt x="691" y="523"/>
                    </a:lnTo>
                    <a:lnTo>
                      <a:pt x="689" y="524"/>
                    </a:lnTo>
                    <a:cubicBezTo>
                      <a:pt x="685" y="526"/>
                      <a:pt x="683" y="529"/>
                      <a:pt x="682" y="532"/>
                    </a:cubicBezTo>
                    <a:cubicBezTo>
                      <a:pt x="682" y="534"/>
                      <a:pt x="683" y="537"/>
                      <a:pt x="685" y="540"/>
                    </a:cubicBezTo>
                    <a:lnTo>
                      <a:pt x="686" y="541"/>
                    </a:lnTo>
                    <a:lnTo>
                      <a:pt x="683" y="534"/>
                    </a:lnTo>
                    <a:lnTo>
                      <a:pt x="683" y="535"/>
                    </a:lnTo>
                    <a:cubicBezTo>
                      <a:pt x="683" y="537"/>
                      <a:pt x="683" y="538"/>
                      <a:pt x="684" y="539"/>
                    </a:cubicBezTo>
                    <a:lnTo>
                      <a:pt x="685" y="541"/>
                    </a:lnTo>
                    <a:cubicBezTo>
                      <a:pt x="686" y="542"/>
                      <a:pt x="686" y="543"/>
                      <a:pt x="687" y="544"/>
                    </a:cubicBezTo>
                    <a:lnTo>
                      <a:pt x="688" y="545"/>
                    </a:lnTo>
                    <a:lnTo>
                      <a:pt x="685" y="538"/>
                    </a:lnTo>
                    <a:lnTo>
                      <a:pt x="685" y="539"/>
                    </a:lnTo>
                    <a:lnTo>
                      <a:pt x="685" y="541"/>
                    </a:lnTo>
                    <a:cubicBezTo>
                      <a:pt x="685" y="544"/>
                      <a:pt x="686" y="546"/>
                      <a:pt x="688" y="548"/>
                    </a:cubicBezTo>
                    <a:lnTo>
                      <a:pt x="689" y="549"/>
                    </a:lnTo>
                    <a:cubicBezTo>
                      <a:pt x="690" y="550"/>
                      <a:pt x="691" y="551"/>
                      <a:pt x="693" y="551"/>
                    </a:cubicBezTo>
                    <a:lnTo>
                      <a:pt x="695" y="552"/>
                    </a:lnTo>
                    <a:lnTo>
                      <a:pt x="691" y="550"/>
                    </a:lnTo>
                    <a:lnTo>
                      <a:pt x="693" y="552"/>
                    </a:lnTo>
                    <a:lnTo>
                      <a:pt x="693" y="539"/>
                    </a:lnTo>
                    <a:lnTo>
                      <a:pt x="692" y="540"/>
                    </a:lnTo>
                    <a:cubicBezTo>
                      <a:pt x="690" y="542"/>
                      <a:pt x="689" y="545"/>
                      <a:pt x="689" y="548"/>
                    </a:cubicBezTo>
                    <a:cubicBezTo>
                      <a:pt x="690" y="551"/>
                      <a:pt x="692" y="554"/>
                      <a:pt x="696" y="555"/>
                    </a:cubicBezTo>
                    <a:lnTo>
                      <a:pt x="698" y="556"/>
                    </a:lnTo>
                    <a:lnTo>
                      <a:pt x="691" y="547"/>
                    </a:lnTo>
                    <a:lnTo>
                      <a:pt x="691" y="549"/>
                    </a:lnTo>
                    <a:cubicBezTo>
                      <a:pt x="691" y="554"/>
                      <a:pt x="695" y="558"/>
                      <a:pt x="700" y="559"/>
                    </a:cubicBezTo>
                    <a:lnTo>
                      <a:pt x="703" y="560"/>
                    </a:lnTo>
                    <a:lnTo>
                      <a:pt x="697" y="557"/>
                    </a:lnTo>
                    <a:lnTo>
                      <a:pt x="698" y="558"/>
                    </a:lnTo>
                    <a:lnTo>
                      <a:pt x="700" y="560"/>
                    </a:lnTo>
                    <a:lnTo>
                      <a:pt x="701" y="561"/>
                    </a:lnTo>
                    <a:cubicBezTo>
                      <a:pt x="703" y="562"/>
                      <a:pt x="705" y="564"/>
                      <a:pt x="707" y="564"/>
                    </a:cubicBezTo>
                    <a:lnTo>
                      <a:pt x="710" y="565"/>
                    </a:lnTo>
                    <a:lnTo>
                      <a:pt x="704" y="562"/>
                    </a:lnTo>
                    <a:lnTo>
                      <a:pt x="706" y="564"/>
                    </a:lnTo>
                    <a:lnTo>
                      <a:pt x="707" y="565"/>
                    </a:lnTo>
                    <a:cubicBezTo>
                      <a:pt x="708" y="566"/>
                      <a:pt x="709" y="567"/>
                      <a:pt x="711" y="567"/>
                    </a:cubicBezTo>
                    <a:lnTo>
                      <a:pt x="713" y="568"/>
                    </a:lnTo>
                    <a:lnTo>
                      <a:pt x="709" y="566"/>
                    </a:lnTo>
                    <a:lnTo>
                      <a:pt x="711" y="568"/>
                    </a:lnTo>
                    <a:cubicBezTo>
                      <a:pt x="712" y="569"/>
                      <a:pt x="713" y="570"/>
                      <a:pt x="715" y="570"/>
                    </a:cubicBezTo>
                    <a:lnTo>
                      <a:pt x="717" y="571"/>
                    </a:lnTo>
                    <a:cubicBezTo>
                      <a:pt x="717" y="572"/>
                      <a:pt x="718" y="572"/>
                      <a:pt x="719" y="572"/>
                    </a:cubicBezTo>
                    <a:lnTo>
                      <a:pt x="722" y="573"/>
                    </a:lnTo>
                    <a:lnTo>
                      <a:pt x="716" y="570"/>
                    </a:lnTo>
                    <a:lnTo>
                      <a:pt x="718" y="572"/>
                    </a:lnTo>
                    <a:cubicBezTo>
                      <a:pt x="719" y="573"/>
                      <a:pt x="720" y="574"/>
                      <a:pt x="722" y="574"/>
                    </a:cubicBezTo>
                    <a:lnTo>
                      <a:pt x="724" y="575"/>
                    </a:lnTo>
                    <a:lnTo>
                      <a:pt x="726" y="576"/>
                    </a:lnTo>
                    <a:lnTo>
                      <a:pt x="720" y="571"/>
                    </a:lnTo>
                    <a:lnTo>
                      <a:pt x="721" y="573"/>
                    </a:lnTo>
                    <a:cubicBezTo>
                      <a:pt x="722" y="574"/>
                      <a:pt x="722" y="575"/>
                      <a:pt x="723" y="576"/>
                    </a:cubicBezTo>
                    <a:lnTo>
                      <a:pt x="724" y="577"/>
                    </a:lnTo>
                    <a:cubicBezTo>
                      <a:pt x="725" y="578"/>
                      <a:pt x="726" y="579"/>
                      <a:pt x="728" y="579"/>
                    </a:cubicBezTo>
                    <a:lnTo>
                      <a:pt x="728" y="579"/>
                    </a:lnTo>
                    <a:lnTo>
                      <a:pt x="733" y="582"/>
                    </a:lnTo>
                    <a:lnTo>
                      <a:pt x="735" y="583"/>
                    </a:lnTo>
                    <a:lnTo>
                      <a:pt x="737" y="584"/>
                    </a:lnTo>
                    <a:lnTo>
                      <a:pt x="731" y="579"/>
                    </a:lnTo>
                    <a:lnTo>
                      <a:pt x="732" y="581"/>
                    </a:lnTo>
                    <a:cubicBezTo>
                      <a:pt x="733" y="584"/>
                      <a:pt x="736" y="586"/>
                      <a:pt x="740" y="587"/>
                    </a:cubicBezTo>
                    <a:lnTo>
                      <a:pt x="743" y="588"/>
                    </a:lnTo>
                    <a:lnTo>
                      <a:pt x="741" y="587"/>
                    </a:lnTo>
                    <a:lnTo>
                      <a:pt x="743" y="588"/>
                    </a:lnTo>
                    <a:cubicBezTo>
                      <a:pt x="743" y="589"/>
                      <a:pt x="744" y="589"/>
                      <a:pt x="745" y="589"/>
                    </a:cubicBezTo>
                    <a:lnTo>
                      <a:pt x="748" y="590"/>
                    </a:lnTo>
                    <a:lnTo>
                      <a:pt x="742" y="587"/>
                    </a:lnTo>
                    <a:lnTo>
                      <a:pt x="744" y="589"/>
                    </a:lnTo>
                    <a:lnTo>
                      <a:pt x="745" y="590"/>
                    </a:lnTo>
                    <a:lnTo>
                      <a:pt x="746" y="591"/>
                    </a:lnTo>
                    <a:lnTo>
                      <a:pt x="748" y="593"/>
                    </a:lnTo>
                    <a:cubicBezTo>
                      <a:pt x="750" y="595"/>
                      <a:pt x="752" y="596"/>
                      <a:pt x="755" y="597"/>
                    </a:cubicBezTo>
                    <a:lnTo>
                      <a:pt x="759" y="598"/>
                    </a:lnTo>
                    <a:lnTo>
                      <a:pt x="756" y="596"/>
                    </a:lnTo>
                    <a:lnTo>
                      <a:pt x="758" y="597"/>
                    </a:lnTo>
                    <a:lnTo>
                      <a:pt x="754" y="595"/>
                    </a:lnTo>
                    <a:lnTo>
                      <a:pt x="756" y="597"/>
                    </a:lnTo>
                    <a:cubicBezTo>
                      <a:pt x="757" y="598"/>
                      <a:pt x="758" y="599"/>
                      <a:pt x="760" y="599"/>
                    </a:cubicBezTo>
                    <a:lnTo>
                      <a:pt x="762" y="600"/>
                    </a:lnTo>
                    <a:lnTo>
                      <a:pt x="758" y="598"/>
                    </a:lnTo>
                    <a:lnTo>
                      <a:pt x="759" y="599"/>
                    </a:lnTo>
                    <a:lnTo>
                      <a:pt x="761" y="601"/>
                    </a:lnTo>
                    <a:cubicBezTo>
                      <a:pt x="763" y="602"/>
                      <a:pt x="765" y="604"/>
                      <a:pt x="767" y="604"/>
                    </a:cubicBezTo>
                    <a:lnTo>
                      <a:pt x="770" y="605"/>
                    </a:lnTo>
                    <a:lnTo>
                      <a:pt x="764" y="602"/>
                    </a:lnTo>
                    <a:lnTo>
                      <a:pt x="765" y="603"/>
                    </a:lnTo>
                    <a:lnTo>
                      <a:pt x="763" y="600"/>
                    </a:lnTo>
                    <a:lnTo>
                      <a:pt x="764" y="602"/>
                    </a:lnTo>
                    <a:cubicBezTo>
                      <a:pt x="765" y="604"/>
                      <a:pt x="767" y="606"/>
                      <a:pt x="770" y="607"/>
                    </a:cubicBezTo>
                    <a:lnTo>
                      <a:pt x="772" y="608"/>
                    </a:lnTo>
                    <a:lnTo>
                      <a:pt x="765" y="599"/>
                    </a:lnTo>
                    <a:lnTo>
                      <a:pt x="765" y="600"/>
                    </a:lnTo>
                    <a:cubicBezTo>
                      <a:pt x="765" y="605"/>
                      <a:pt x="769" y="609"/>
                      <a:pt x="774" y="610"/>
                    </a:cubicBezTo>
                    <a:lnTo>
                      <a:pt x="780" y="612"/>
                    </a:lnTo>
                    <a:lnTo>
                      <a:pt x="774" y="596"/>
                    </a:lnTo>
                    <a:lnTo>
                      <a:pt x="773" y="597"/>
                    </a:lnTo>
                    <a:cubicBezTo>
                      <a:pt x="769" y="601"/>
                      <a:pt x="769" y="606"/>
                      <a:pt x="773" y="610"/>
                    </a:cubicBezTo>
                    <a:lnTo>
                      <a:pt x="774" y="611"/>
                    </a:lnTo>
                    <a:lnTo>
                      <a:pt x="772" y="608"/>
                    </a:lnTo>
                    <a:lnTo>
                      <a:pt x="773" y="610"/>
                    </a:lnTo>
                    <a:lnTo>
                      <a:pt x="772" y="606"/>
                    </a:lnTo>
                    <a:lnTo>
                      <a:pt x="772" y="607"/>
                    </a:lnTo>
                    <a:cubicBezTo>
                      <a:pt x="772" y="611"/>
                      <a:pt x="775" y="614"/>
                      <a:pt x="779" y="616"/>
                    </a:cubicBezTo>
                    <a:lnTo>
                      <a:pt x="781" y="617"/>
                    </a:lnTo>
                    <a:lnTo>
                      <a:pt x="774" y="608"/>
                    </a:lnTo>
                    <a:lnTo>
                      <a:pt x="774" y="610"/>
                    </a:lnTo>
                    <a:lnTo>
                      <a:pt x="774" y="611"/>
                    </a:lnTo>
                    <a:cubicBezTo>
                      <a:pt x="774" y="614"/>
                      <a:pt x="775" y="616"/>
                      <a:pt x="777" y="618"/>
                    </a:cubicBezTo>
                    <a:lnTo>
                      <a:pt x="778" y="619"/>
                    </a:lnTo>
                    <a:lnTo>
                      <a:pt x="776" y="616"/>
                    </a:lnTo>
                    <a:lnTo>
                      <a:pt x="777" y="618"/>
                    </a:lnTo>
                    <a:lnTo>
                      <a:pt x="776" y="614"/>
                    </a:lnTo>
                    <a:lnTo>
                      <a:pt x="776" y="615"/>
                    </a:lnTo>
                    <a:lnTo>
                      <a:pt x="776" y="616"/>
                    </a:lnTo>
                    <a:lnTo>
                      <a:pt x="776" y="618"/>
                    </a:lnTo>
                    <a:cubicBezTo>
                      <a:pt x="776" y="621"/>
                      <a:pt x="777" y="623"/>
                      <a:pt x="779" y="625"/>
                    </a:cubicBezTo>
                    <a:lnTo>
                      <a:pt x="780" y="626"/>
                    </a:lnTo>
                    <a:lnTo>
                      <a:pt x="777" y="619"/>
                    </a:lnTo>
                    <a:lnTo>
                      <a:pt x="777" y="620"/>
                    </a:lnTo>
                    <a:cubicBezTo>
                      <a:pt x="777" y="623"/>
                      <a:pt x="778" y="625"/>
                      <a:pt x="780" y="627"/>
                    </a:cubicBezTo>
                    <a:lnTo>
                      <a:pt x="781" y="628"/>
                    </a:lnTo>
                    <a:lnTo>
                      <a:pt x="779" y="625"/>
                    </a:lnTo>
                    <a:lnTo>
                      <a:pt x="780" y="627"/>
                    </a:lnTo>
                    <a:lnTo>
                      <a:pt x="779" y="623"/>
                    </a:lnTo>
                    <a:lnTo>
                      <a:pt x="779" y="624"/>
                    </a:lnTo>
                    <a:cubicBezTo>
                      <a:pt x="779" y="627"/>
                      <a:pt x="780" y="629"/>
                      <a:pt x="782" y="631"/>
                    </a:cubicBezTo>
                    <a:lnTo>
                      <a:pt x="783" y="632"/>
                    </a:lnTo>
                    <a:lnTo>
                      <a:pt x="785" y="634"/>
                    </a:lnTo>
                    <a:cubicBezTo>
                      <a:pt x="786" y="635"/>
                      <a:pt x="787" y="636"/>
                      <a:pt x="789" y="636"/>
                    </a:cubicBezTo>
                    <a:lnTo>
                      <a:pt x="791" y="637"/>
                    </a:lnTo>
                    <a:lnTo>
                      <a:pt x="787" y="635"/>
                    </a:lnTo>
                    <a:lnTo>
                      <a:pt x="788" y="636"/>
                    </a:lnTo>
                    <a:lnTo>
                      <a:pt x="786" y="633"/>
                    </a:lnTo>
                    <a:lnTo>
                      <a:pt x="787" y="635"/>
                    </a:lnTo>
                    <a:cubicBezTo>
                      <a:pt x="788" y="638"/>
                      <a:pt x="791" y="640"/>
                      <a:pt x="795" y="641"/>
                    </a:cubicBezTo>
                    <a:lnTo>
                      <a:pt x="798" y="642"/>
                    </a:lnTo>
                    <a:lnTo>
                      <a:pt x="792" y="639"/>
                    </a:lnTo>
                    <a:lnTo>
                      <a:pt x="793" y="640"/>
                    </a:lnTo>
                    <a:lnTo>
                      <a:pt x="791" y="637"/>
                    </a:lnTo>
                    <a:lnTo>
                      <a:pt x="792" y="639"/>
                    </a:lnTo>
                    <a:cubicBezTo>
                      <a:pt x="793" y="642"/>
                      <a:pt x="796" y="644"/>
                      <a:pt x="800" y="645"/>
                    </a:cubicBezTo>
                    <a:lnTo>
                      <a:pt x="803" y="646"/>
                    </a:lnTo>
                    <a:lnTo>
                      <a:pt x="797" y="643"/>
                    </a:lnTo>
                    <a:lnTo>
                      <a:pt x="798" y="644"/>
                    </a:lnTo>
                    <a:lnTo>
                      <a:pt x="800" y="646"/>
                    </a:lnTo>
                    <a:lnTo>
                      <a:pt x="801" y="647"/>
                    </a:lnTo>
                    <a:cubicBezTo>
                      <a:pt x="802" y="648"/>
                      <a:pt x="803" y="649"/>
                      <a:pt x="805" y="649"/>
                    </a:cubicBezTo>
                    <a:lnTo>
                      <a:pt x="805" y="649"/>
                    </a:lnTo>
                    <a:lnTo>
                      <a:pt x="808" y="651"/>
                    </a:lnTo>
                    <a:lnTo>
                      <a:pt x="806" y="650"/>
                    </a:lnTo>
                    <a:lnTo>
                      <a:pt x="807" y="651"/>
                    </a:lnTo>
                    <a:lnTo>
                      <a:pt x="807" y="638"/>
                    </a:lnTo>
                    <a:lnTo>
                      <a:pt x="806" y="639"/>
                    </a:lnTo>
                    <a:cubicBezTo>
                      <a:pt x="805" y="640"/>
                      <a:pt x="805" y="641"/>
                      <a:pt x="804" y="642"/>
                    </a:cubicBezTo>
                    <a:lnTo>
                      <a:pt x="803" y="644"/>
                    </a:lnTo>
                    <a:cubicBezTo>
                      <a:pt x="802" y="645"/>
                      <a:pt x="802" y="646"/>
                      <a:pt x="802" y="647"/>
                    </a:cubicBezTo>
                    <a:lnTo>
                      <a:pt x="802" y="648"/>
                    </a:lnTo>
                    <a:lnTo>
                      <a:pt x="805" y="642"/>
                    </a:lnTo>
                    <a:lnTo>
                      <a:pt x="804" y="643"/>
                    </a:lnTo>
                    <a:cubicBezTo>
                      <a:pt x="803" y="644"/>
                      <a:pt x="803" y="645"/>
                      <a:pt x="802" y="646"/>
                    </a:cubicBezTo>
                    <a:lnTo>
                      <a:pt x="801" y="648"/>
                    </a:lnTo>
                    <a:lnTo>
                      <a:pt x="807" y="642"/>
                    </a:lnTo>
                    <a:lnTo>
                      <a:pt x="805" y="643"/>
                    </a:lnTo>
                    <a:lnTo>
                      <a:pt x="803" y="644"/>
                    </a:lnTo>
                    <a:cubicBezTo>
                      <a:pt x="801" y="645"/>
                      <a:pt x="800" y="646"/>
                      <a:pt x="799" y="647"/>
                    </a:cubicBezTo>
                    <a:lnTo>
                      <a:pt x="797" y="649"/>
                    </a:lnTo>
                    <a:lnTo>
                      <a:pt x="801" y="646"/>
                    </a:lnTo>
                    <a:lnTo>
                      <a:pt x="799" y="647"/>
                    </a:lnTo>
                    <a:lnTo>
                      <a:pt x="802" y="646"/>
                    </a:lnTo>
                    <a:lnTo>
                      <a:pt x="798" y="647"/>
                    </a:lnTo>
                    <a:cubicBezTo>
                      <a:pt x="792" y="649"/>
                      <a:pt x="788" y="653"/>
                      <a:pt x="788" y="657"/>
                    </a:cubicBezTo>
                    <a:lnTo>
                      <a:pt x="788" y="659"/>
                    </a:lnTo>
                    <a:lnTo>
                      <a:pt x="795" y="650"/>
                    </a:lnTo>
                    <a:lnTo>
                      <a:pt x="793" y="651"/>
                    </a:lnTo>
                    <a:lnTo>
                      <a:pt x="791" y="652"/>
                    </a:lnTo>
                    <a:lnTo>
                      <a:pt x="789" y="653"/>
                    </a:lnTo>
                    <a:cubicBezTo>
                      <a:pt x="783" y="656"/>
                      <a:pt x="781" y="662"/>
                      <a:pt x="783" y="666"/>
                    </a:cubicBezTo>
                    <a:lnTo>
                      <a:pt x="784" y="668"/>
                    </a:lnTo>
                    <a:lnTo>
                      <a:pt x="783" y="664"/>
                    </a:lnTo>
                    <a:lnTo>
                      <a:pt x="783" y="665"/>
                    </a:lnTo>
                    <a:lnTo>
                      <a:pt x="783" y="666"/>
                    </a:lnTo>
                    <a:cubicBezTo>
                      <a:pt x="783" y="668"/>
                      <a:pt x="783" y="669"/>
                      <a:pt x="784" y="670"/>
                    </a:cubicBezTo>
                    <a:lnTo>
                      <a:pt x="785" y="672"/>
                    </a:lnTo>
                    <a:lnTo>
                      <a:pt x="787" y="662"/>
                    </a:lnTo>
                    <a:lnTo>
                      <a:pt x="786" y="663"/>
                    </a:lnTo>
                    <a:cubicBezTo>
                      <a:pt x="782" y="667"/>
                      <a:pt x="782" y="672"/>
                      <a:pt x="786" y="676"/>
                    </a:cubicBezTo>
                    <a:lnTo>
                      <a:pt x="787" y="677"/>
                    </a:lnTo>
                    <a:lnTo>
                      <a:pt x="784" y="670"/>
                    </a:lnTo>
                    <a:lnTo>
                      <a:pt x="784" y="672"/>
                    </a:lnTo>
                    <a:lnTo>
                      <a:pt x="784" y="673"/>
                    </a:lnTo>
                    <a:lnTo>
                      <a:pt x="787" y="667"/>
                    </a:lnTo>
                    <a:lnTo>
                      <a:pt x="786" y="668"/>
                    </a:lnTo>
                    <a:cubicBezTo>
                      <a:pt x="784" y="670"/>
                      <a:pt x="783" y="672"/>
                      <a:pt x="783" y="674"/>
                    </a:cubicBezTo>
                    <a:lnTo>
                      <a:pt x="783" y="676"/>
                    </a:lnTo>
                    <a:lnTo>
                      <a:pt x="783" y="677"/>
                    </a:lnTo>
                    <a:lnTo>
                      <a:pt x="786" y="671"/>
                    </a:lnTo>
                    <a:lnTo>
                      <a:pt x="785" y="672"/>
                    </a:lnTo>
                    <a:cubicBezTo>
                      <a:pt x="784" y="673"/>
                      <a:pt x="784" y="674"/>
                      <a:pt x="783" y="675"/>
                    </a:cubicBezTo>
                    <a:lnTo>
                      <a:pt x="782" y="677"/>
                    </a:lnTo>
                    <a:lnTo>
                      <a:pt x="784" y="674"/>
                    </a:lnTo>
                    <a:lnTo>
                      <a:pt x="783" y="675"/>
                    </a:lnTo>
                    <a:cubicBezTo>
                      <a:pt x="779" y="679"/>
                      <a:pt x="779" y="684"/>
                      <a:pt x="783" y="688"/>
                    </a:cubicBezTo>
                    <a:lnTo>
                      <a:pt x="784" y="689"/>
                    </a:lnTo>
                    <a:lnTo>
                      <a:pt x="788" y="673"/>
                    </a:lnTo>
                    <a:lnTo>
                      <a:pt x="784" y="675"/>
                    </a:lnTo>
                    <a:cubicBezTo>
                      <a:pt x="780" y="677"/>
                      <a:pt x="778" y="680"/>
                      <a:pt x="777" y="683"/>
                    </a:cubicBezTo>
                    <a:cubicBezTo>
                      <a:pt x="777" y="685"/>
                      <a:pt x="778" y="688"/>
                      <a:pt x="780" y="691"/>
                    </a:cubicBezTo>
                    <a:lnTo>
                      <a:pt x="781" y="692"/>
                    </a:lnTo>
                    <a:lnTo>
                      <a:pt x="782" y="693"/>
                    </a:lnTo>
                    <a:lnTo>
                      <a:pt x="782" y="680"/>
                    </a:lnTo>
                    <a:lnTo>
                      <a:pt x="780" y="682"/>
                    </a:lnTo>
                    <a:cubicBezTo>
                      <a:pt x="778" y="684"/>
                      <a:pt x="777" y="686"/>
                      <a:pt x="777" y="688"/>
                    </a:cubicBezTo>
                    <a:lnTo>
                      <a:pt x="777" y="689"/>
                    </a:lnTo>
                    <a:lnTo>
                      <a:pt x="777" y="690"/>
                    </a:lnTo>
                    <a:lnTo>
                      <a:pt x="778" y="687"/>
                    </a:lnTo>
                    <a:lnTo>
                      <a:pt x="777" y="689"/>
                    </a:lnTo>
                    <a:lnTo>
                      <a:pt x="783" y="683"/>
                    </a:lnTo>
                    <a:lnTo>
                      <a:pt x="781" y="684"/>
                    </a:lnTo>
                    <a:cubicBezTo>
                      <a:pt x="777" y="687"/>
                      <a:pt x="774" y="690"/>
                      <a:pt x="774" y="693"/>
                    </a:cubicBezTo>
                    <a:lnTo>
                      <a:pt x="774" y="694"/>
                    </a:lnTo>
                    <a:lnTo>
                      <a:pt x="777" y="688"/>
                    </a:lnTo>
                    <a:lnTo>
                      <a:pt x="775" y="690"/>
                    </a:lnTo>
                    <a:lnTo>
                      <a:pt x="774" y="691"/>
                    </a:lnTo>
                    <a:lnTo>
                      <a:pt x="778" y="688"/>
                    </a:lnTo>
                    <a:lnTo>
                      <a:pt x="776" y="689"/>
                    </a:lnTo>
                    <a:cubicBezTo>
                      <a:pt x="774" y="690"/>
                      <a:pt x="773" y="691"/>
                      <a:pt x="772" y="692"/>
                    </a:cubicBezTo>
                    <a:lnTo>
                      <a:pt x="770" y="694"/>
                    </a:lnTo>
                    <a:lnTo>
                      <a:pt x="774" y="691"/>
                    </a:lnTo>
                    <a:lnTo>
                      <a:pt x="772" y="692"/>
                    </a:lnTo>
                    <a:lnTo>
                      <a:pt x="775" y="691"/>
                    </a:lnTo>
                    <a:lnTo>
                      <a:pt x="771" y="692"/>
                    </a:lnTo>
                    <a:cubicBezTo>
                      <a:pt x="768" y="693"/>
                      <a:pt x="766" y="694"/>
                      <a:pt x="764" y="696"/>
                    </a:cubicBezTo>
                    <a:lnTo>
                      <a:pt x="763" y="697"/>
                    </a:lnTo>
                    <a:lnTo>
                      <a:pt x="765" y="695"/>
                    </a:lnTo>
                    <a:lnTo>
                      <a:pt x="762" y="697"/>
                    </a:lnTo>
                    <a:cubicBezTo>
                      <a:pt x="761" y="698"/>
                      <a:pt x="761" y="699"/>
                      <a:pt x="760" y="699"/>
                    </a:cubicBezTo>
                    <a:lnTo>
                      <a:pt x="759" y="700"/>
                    </a:lnTo>
                    <a:lnTo>
                      <a:pt x="766" y="696"/>
                    </a:lnTo>
                    <a:lnTo>
                      <a:pt x="762" y="697"/>
                    </a:lnTo>
                    <a:cubicBezTo>
                      <a:pt x="759" y="698"/>
                      <a:pt x="757" y="699"/>
                      <a:pt x="755" y="701"/>
                    </a:cubicBezTo>
                    <a:lnTo>
                      <a:pt x="753" y="703"/>
                    </a:lnTo>
                    <a:lnTo>
                      <a:pt x="759" y="700"/>
                    </a:lnTo>
                    <a:lnTo>
                      <a:pt x="756" y="701"/>
                    </a:lnTo>
                    <a:cubicBezTo>
                      <a:pt x="755" y="701"/>
                      <a:pt x="754" y="701"/>
                      <a:pt x="754" y="701"/>
                    </a:cubicBezTo>
                    <a:lnTo>
                      <a:pt x="752" y="702"/>
                    </a:lnTo>
                    <a:lnTo>
                      <a:pt x="748" y="704"/>
                    </a:lnTo>
                    <a:cubicBezTo>
                      <a:pt x="746" y="705"/>
                      <a:pt x="745" y="706"/>
                      <a:pt x="744" y="707"/>
                    </a:cubicBezTo>
                    <a:lnTo>
                      <a:pt x="743" y="708"/>
                    </a:lnTo>
                    <a:lnTo>
                      <a:pt x="750" y="704"/>
                    </a:lnTo>
                    <a:lnTo>
                      <a:pt x="746" y="705"/>
                    </a:lnTo>
                    <a:cubicBezTo>
                      <a:pt x="740" y="707"/>
                      <a:pt x="736" y="711"/>
                      <a:pt x="736" y="715"/>
                    </a:cubicBezTo>
                    <a:lnTo>
                      <a:pt x="736" y="717"/>
                    </a:lnTo>
                    <a:lnTo>
                      <a:pt x="747" y="707"/>
                    </a:lnTo>
                    <a:lnTo>
                      <a:pt x="742" y="708"/>
                    </a:lnTo>
                    <a:cubicBezTo>
                      <a:pt x="739" y="709"/>
                      <a:pt x="736" y="710"/>
                      <a:pt x="734" y="712"/>
                    </a:cubicBezTo>
                    <a:lnTo>
                      <a:pt x="733" y="713"/>
                    </a:lnTo>
                    <a:lnTo>
                      <a:pt x="735" y="711"/>
                    </a:lnTo>
                    <a:lnTo>
                      <a:pt x="732" y="713"/>
                    </a:lnTo>
                    <a:lnTo>
                      <a:pt x="736" y="712"/>
                    </a:lnTo>
                    <a:lnTo>
                      <a:pt x="733" y="713"/>
                    </a:lnTo>
                    <a:lnTo>
                      <a:pt x="730" y="714"/>
                    </a:lnTo>
                    <a:cubicBezTo>
                      <a:pt x="729" y="714"/>
                      <a:pt x="728" y="714"/>
                      <a:pt x="728" y="714"/>
                    </a:cubicBezTo>
                    <a:lnTo>
                      <a:pt x="724" y="716"/>
                    </a:lnTo>
                    <a:lnTo>
                      <a:pt x="722" y="717"/>
                    </a:lnTo>
                    <a:lnTo>
                      <a:pt x="724" y="717"/>
                    </a:lnTo>
                    <a:lnTo>
                      <a:pt x="721" y="718"/>
                    </a:lnTo>
                    <a:cubicBezTo>
                      <a:pt x="720" y="718"/>
                      <a:pt x="719" y="718"/>
                      <a:pt x="719" y="718"/>
                    </a:cubicBezTo>
                    <a:lnTo>
                      <a:pt x="715" y="720"/>
                    </a:lnTo>
                    <a:lnTo>
                      <a:pt x="713" y="721"/>
                    </a:lnTo>
                    <a:lnTo>
                      <a:pt x="717" y="720"/>
                    </a:lnTo>
                    <a:lnTo>
                      <a:pt x="712" y="721"/>
                    </a:lnTo>
                    <a:cubicBezTo>
                      <a:pt x="710" y="721"/>
                      <a:pt x="708" y="722"/>
                      <a:pt x="706" y="723"/>
                    </a:cubicBezTo>
                    <a:lnTo>
                      <a:pt x="703" y="725"/>
                    </a:lnTo>
                    <a:lnTo>
                      <a:pt x="709" y="723"/>
                    </a:lnTo>
                    <a:lnTo>
                      <a:pt x="704" y="724"/>
                    </a:lnTo>
                    <a:cubicBezTo>
                      <a:pt x="703" y="724"/>
                      <a:pt x="701" y="725"/>
                      <a:pt x="700" y="725"/>
                    </a:cubicBezTo>
                    <a:lnTo>
                      <a:pt x="698" y="726"/>
                    </a:lnTo>
                    <a:lnTo>
                      <a:pt x="694" y="728"/>
                    </a:lnTo>
                    <a:lnTo>
                      <a:pt x="698" y="727"/>
                    </a:lnTo>
                    <a:lnTo>
                      <a:pt x="693" y="728"/>
                    </a:lnTo>
                    <a:cubicBezTo>
                      <a:pt x="693" y="728"/>
                      <a:pt x="692" y="728"/>
                      <a:pt x="691" y="729"/>
                    </a:cubicBezTo>
                    <a:lnTo>
                      <a:pt x="687" y="730"/>
                    </a:lnTo>
                    <a:lnTo>
                      <a:pt x="682" y="732"/>
                    </a:lnTo>
                    <a:lnTo>
                      <a:pt x="685" y="731"/>
                    </a:lnTo>
                    <a:lnTo>
                      <a:pt x="680" y="732"/>
                    </a:lnTo>
                    <a:cubicBezTo>
                      <a:pt x="679" y="732"/>
                      <a:pt x="677" y="733"/>
                      <a:pt x="676" y="733"/>
                    </a:cubicBezTo>
                    <a:lnTo>
                      <a:pt x="674" y="734"/>
                    </a:lnTo>
                    <a:lnTo>
                      <a:pt x="677" y="733"/>
                    </a:lnTo>
                    <a:lnTo>
                      <a:pt x="673" y="734"/>
                    </a:lnTo>
                    <a:cubicBezTo>
                      <a:pt x="673" y="734"/>
                      <a:pt x="672" y="735"/>
                      <a:pt x="671" y="735"/>
                    </a:cubicBezTo>
                    <a:lnTo>
                      <a:pt x="666" y="737"/>
                    </a:lnTo>
                    <a:lnTo>
                      <a:pt x="669" y="736"/>
                    </a:lnTo>
                    <a:lnTo>
                      <a:pt x="663" y="737"/>
                    </a:lnTo>
                    <a:lnTo>
                      <a:pt x="659" y="738"/>
                    </a:lnTo>
                    <a:cubicBezTo>
                      <a:pt x="658" y="738"/>
                      <a:pt x="657" y="739"/>
                      <a:pt x="656" y="739"/>
                    </a:cubicBezTo>
                    <a:lnTo>
                      <a:pt x="652" y="741"/>
                    </a:lnTo>
                    <a:lnTo>
                      <a:pt x="654" y="741"/>
                    </a:lnTo>
                    <a:lnTo>
                      <a:pt x="651" y="742"/>
                    </a:lnTo>
                    <a:lnTo>
                      <a:pt x="653" y="741"/>
                    </a:lnTo>
                    <a:lnTo>
                      <a:pt x="648" y="742"/>
                    </a:lnTo>
                    <a:cubicBezTo>
                      <a:pt x="646" y="742"/>
                      <a:pt x="644" y="743"/>
                      <a:pt x="642" y="744"/>
                    </a:cubicBezTo>
                    <a:lnTo>
                      <a:pt x="639" y="746"/>
                    </a:lnTo>
                    <a:lnTo>
                      <a:pt x="646" y="744"/>
                    </a:lnTo>
                    <a:lnTo>
                      <a:pt x="640" y="745"/>
                    </a:lnTo>
                    <a:cubicBezTo>
                      <a:pt x="639" y="745"/>
                      <a:pt x="638" y="745"/>
                      <a:pt x="637" y="746"/>
                    </a:cubicBezTo>
                    <a:lnTo>
                      <a:pt x="634" y="747"/>
                    </a:lnTo>
                    <a:cubicBezTo>
                      <a:pt x="633" y="747"/>
                      <a:pt x="631" y="748"/>
                      <a:pt x="630" y="748"/>
                    </a:cubicBezTo>
                    <a:lnTo>
                      <a:pt x="627" y="750"/>
                    </a:lnTo>
                    <a:lnTo>
                      <a:pt x="634" y="748"/>
                    </a:lnTo>
                    <a:lnTo>
                      <a:pt x="627" y="749"/>
                    </a:lnTo>
                    <a:cubicBezTo>
                      <a:pt x="626" y="749"/>
                      <a:pt x="625" y="749"/>
                      <a:pt x="624" y="750"/>
                    </a:cubicBezTo>
                    <a:lnTo>
                      <a:pt x="621" y="751"/>
                    </a:lnTo>
                    <a:cubicBezTo>
                      <a:pt x="620" y="751"/>
                      <a:pt x="619" y="751"/>
                      <a:pt x="619" y="751"/>
                    </a:cubicBezTo>
                    <a:lnTo>
                      <a:pt x="615" y="753"/>
                    </a:lnTo>
                    <a:lnTo>
                      <a:pt x="619" y="752"/>
                    </a:lnTo>
                    <a:lnTo>
                      <a:pt x="615" y="753"/>
                    </a:lnTo>
                    <a:lnTo>
                      <a:pt x="609" y="754"/>
                    </a:lnTo>
                    <a:cubicBezTo>
                      <a:pt x="607" y="754"/>
                      <a:pt x="605" y="755"/>
                      <a:pt x="604" y="755"/>
                    </a:cubicBezTo>
                    <a:lnTo>
                      <a:pt x="600" y="757"/>
                    </a:lnTo>
                    <a:lnTo>
                      <a:pt x="598" y="758"/>
                    </a:lnTo>
                    <a:lnTo>
                      <a:pt x="604" y="757"/>
                    </a:lnTo>
                    <a:lnTo>
                      <a:pt x="596" y="758"/>
                    </a:lnTo>
                    <a:cubicBezTo>
                      <a:pt x="595" y="758"/>
                      <a:pt x="594" y="758"/>
                      <a:pt x="593" y="758"/>
                    </a:cubicBezTo>
                    <a:lnTo>
                      <a:pt x="586" y="760"/>
                    </a:lnTo>
                    <a:lnTo>
                      <a:pt x="588" y="760"/>
                    </a:lnTo>
                    <a:lnTo>
                      <a:pt x="582" y="761"/>
                    </a:lnTo>
                    <a:cubicBezTo>
                      <a:pt x="580" y="761"/>
                      <a:pt x="578" y="762"/>
                      <a:pt x="577" y="762"/>
                    </a:cubicBezTo>
                    <a:lnTo>
                      <a:pt x="575" y="763"/>
                    </a:lnTo>
                    <a:lnTo>
                      <a:pt x="578" y="762"/>
                    </a:lnTo>
                    <a:lnTo>
                      <a:pt x="576" y="763"/>
                    </a:lnTo>
                    <a:lnTo>
                      <a:pt x="570" y="764"/>
                    </a:lnTo>
                    <a:cubicBezTo>
                      <a:pt x="569" y="764"/>
                      <a:pt x="568" y="764"/>
                      <a:pt x="567" y="765"/>
                    </a:cubicBezTo>
                    <a:lnTo>
                      <a:pt x="564" y="766"/>
                    </a:lnTo>
                    <a:lnTo>
                      <a:pt x="568" y="765"/>
                    </a:lnTo>
                    <a:lnTo>
                      <a:pt x="560" y="766"/>
                    </a:lnTo>
                    <a:cubicBezTo>
                      <a:pt x="558" y="766"/>
                      <a:pt x="556" y="767"/>
                      <a:pt x="554" y="767"/>
                    </a:cubicBezTo>
                    <a:lnTo>
                      <a:pt x="550" y="769"/>
                    </a:lnTo>
                    <a:lnTo>
                      <a:pt x="554" y="768"/>
                    </a:lnTo>
                    <a:lnTo>
                      <a:pt x="550" y="769"/>
                    </a:lnTo>
                    <a:lnTo>
                      <a:pt x="544" y="770"/>
                    </a:lnTo>
                    <a:cubicBezTo>
                      <a:pt x="541" y="770"/>
                      <a:pt x="539" y="771"/>
                      <a:pt x="537" y="772"/>
                    </a:cubicBezTo>
                    <a:lnTo>
                      <a:pt x="534" y="774"/>
                    </a:lnTo>
                    <a:lnTo>
                      <a:pt x="544" y="772"/>
                    </a:lnTo>
                    <a:lnTo>
                      <a:pt x="538" y="772"/>
                    </a:lnTo>
                    <a:cubicBezTo>
                      <a:pt x="537" y="772"/>
                      <a:pt x="536" y="772"/>
                      <a:pt x="535" y="772"/>
                    </a:cubicBezTo>
                    <a:lnTo>
                      <a:pt x="528" y="773"/>
                    </a:lnTo>
                    <a:lnTo>
                      <a:pt x="523" y="774"/>
                    </a:lnTo>
                    <a:cubicBezTo>
                      <a:pt x="520" y="775"/>
                      <a:pt x="517" y="776"/>
                      <a:pt x="515" y="778"/>
                    </a:cubicBezTo>
                    <a:lnTo>
                      <a:pt x="513" y="780"/>
                    </a:lnTo>
                    <a:lnTo>
                      <a:pt x="523" y="776"/>
                    </a:lnTo>
                    <a:lnTo>
                      <a:pt x="514" y="777"/>
                    </a:lnTo>
                    <a:lnTo>
                      <a:pt x="508" y="778"/>
                    </a:lnTo>
                    <a:lnTo>
                      <a:pt x="501" y="779"/>
                    </a:lnTo>
                    <a:cubicBezTo>
                      <a:pt x="499" y="779"/>
                      <a:pt x="496" y="780"/>
                      <a:pt x="494" y="781"/>
                    </a:cubicBezTo>
                    <a:lnTo>
                      <a:pt x="491" y="783"/>
                    </a:lnTo>
                    <a:lnTo>
                      <a:pt x="499" y="781"/>
                    </a:lnTo>
                    <a:lnTo>
                      <a:pt x="489" y="782"/>
                    </a:lnTo>
                    <a:cubicBezTo>
                      <a:pt x="488" y="782"/>
                      <a:pt x="487" y="782"/>
                      <a:pt x="486" y="782"/>
                    </a:cubicBezTo>
                    <a:lnTo>
                      <a:pt x="482" y="783"/>
                    </a:lnTo>
                    <a:lnTo>
                      <a:pt x="475" y="785"/>
                    </a:lnTo>
                    <a:lnTo>
                      <a:pt x="477" y="785"/>
                    </a:lnTo>
                    <a:lnTo>
                      <a:pt x="471" y="786"/>
                    </a:lnTo>
                    <a:lnTo>
                      <a:pt x="464" y="787"/>
                    </a:lnTo>
                    <a:cubicBezTo>
                      <a:pt x="463" y="787"/>
                      <a:pt x="462" y="787"/>
                      <a:pt x="461" y="788"/>
                    </a:cubicBezTo>
                    <a:lnTo>
                      <a:pt x="455" y="790"/>
                    </a:lnTo>
                    <a:lnTo>
                      <a:pt x="459" y="789"/>
                    </a:lnTo>
                    <a:lnTo>
                      <a:pt x="449" y="790"/>
                    </a:lnTo>
                    <a:lnTo>
                      <a:pt x="443" y="791"/>
                    </a:lnTo>
                    <a:cubicBezTo>
                      <a:pt x="442" y="791"/>
                      <a:pt x="440" y="791"/>
                      <a:pt x="439" y="792"/>
                    </a:cubicBezTo>
                    <a:lnTo>
                      <a:pt x="434" y="794"/>
                    </a:lnTo>
                    <a:lnTo>
                      <a:pt x="439" y="793"/>
                    </a:lnTo>
                    <a:lnTo>
                      <a:pt x="429" y="794"/>
                    </a:lnTo>
                    <a:cubicBezTo>
                      <a:pt x="428" y="794"/>
                      <a:pt x="427" y="794"/>
                      <a:pt x="426" y="794"/>
                    </a:cubicBezTo>
                    <a:lnTo>
                      <a:pt x="423" y="795"/>
                    </a:lnTo>
                    <a:lnTo>
                      <a:pt x="412" y="798"/>
                    </a:lnTo>
                    <a:lnTo>
                      <a:pt x="409" y="799"/>
                    </a:lnTo>
                    <a:lnTo>
                      <a:pt x="414" y="798"/>
                    </a:lnTo>
                    <a:lnTo>
                      <a:pt x="403" y="799"/>
                    </a:lnTo>
                    <a:cubicBezTo>
                      <a:pt x="401" y="799"/>
                      <a:pt x="399" y="799"/>
                      <a:pt x="397" y="800"/>
                    </a:cubicBezTo>
                    <a:lnTo>
                      <a:pt x="392" y="802"/>
                    </a:lnTo>
                    <a:lnTo>
                      <a:pt x="397" y="801"/>
                    </a:lnTo>
                    <a:lnTo>
                      <a:pt x="388" y="802"/>
                    </a:lnTo>
                    <a:cubicBezTo>
                      <a:pt x="387" y="802"/>
                      <a:pt x="386" y="802"/>
                      <a:pt x="385" y="802"/>
                    </a:cubicBezTo>
                    <a:lnTo>
                      <a:pt x="381" y="803"/>
                    </a:lnTo>
                    <a:cubicBezTo>
                      <a:pt x="381" y="803"/>
                      <a:pt x="380" y="804"/>
                      <a:pt x="379" y="804"/>
                    </a:cubicBezTo>
                    <a:lnTo>
                      <a:pt x="374" y="806"/>
                    </a:lnTo>
                    <a:lnTo>
                      <a:pt x="380" y="805"/>
                    </a:lnTo>
                    <a:lnTo>
                      <a:pt x="369" y="806"/>
                    </a:lnTo>
                    <a:cubicBezTo>
                      <a:pt x="367" y="806"/>
                      <a:pt x="365" y="806"/>
                      <a:pt x="364" y="807"/>
                    </a:cubicBezTo>
                    <a:lnTo>
                      <a:pt x="362" y="807"/>
                    </a:lnTo>
                    <a:lnTo>
                      <a:pt x="354" y="809"/>
                    </a:lnTo>
                    <a:lnTo>
                      <a:pt x="357" y="809"/>
                    </a:lnTo>
                    <a:lnTo>
                      <a:pt x="348" y="810"/>
                    </a:lnTo>
                    <a:cubicBezTo>
                      <a:pt x="346" y="810"/>
                      <a:pt x="344" y="811"/>
                      <a:pt x="342" y="811"/>
                    </a:cubicBezTo>
                    <a:lnTo>
                      <a:pt x="340" y="812"/>
                    </a:lnTo>
                    <a:lnTo>
                      <a:pt x="343" y="811"/>
                    </a:lnTo>
                    <a:lnTo>
                      <a:pt x="337" y="813"/>
                    </a:lnTo>
                    <a:lnTo>
                      <a:pt x="331" y="814"/>
                    </a:lnTo>
                    <a:lnTo>
                      <a:pt x="325" y="815"/>
                    </a:lnTo>
                    <a:cubicBezTo>
                      <a:pt x="324" y="815"/>
                      <a:pt x="323" y="815"/>
                      <a:pt x="323" y="815"/>
                    </a:cubicBezTo>
                    <a:lnTo>
                      <a:pt x="316" y="817"/>
                    </a:lnTo>
                    <a:lnTo>
                      <a:pt x="318" y="817"/>
                    </a:lnTo>
                    <a:lnTo>
                      <a:pt x="310" y="818"/>
                    </a:lnTo>
                    <a:lnTo>
                      <a:pt x="306" y="819"/>
                    </a:lnTo>
                    <a:lnTo>
                      <a:pt x="309" y="819"/>
                    </a:lnTo>
                    <a:lnTo>
                      <a:pt x="301" y="820"/>
                    </a:lnTo>
                    <a:cubicBezTo>
                      <a:pt x="300" y="820"/>
                      <a:pt x="299" y="820"/>
                      <a:pt x="298" y="820"/>
                    </a:cubicBezTo>
                    <a:lnTo>
                      <a:pt x="291" y="822"/>
                    </a:lnTo>
                    <a:lnTo>
                      <a:pt x="287" y="823"/>
                    </a:lnTo>
                    <a:lnTo>
                      <a:pt x="281" y="824"/>
                    </a:lnTo>
                    <a:cubicBezTo>
                      <a:pt x="280" y="824"/>
                      <a:pt x="279" y="824"/>
                      <a:pt x="279" y="824"/>
                    </a:cubicBezTo>
                    <a:lnTo>
                      <a:pt x="272" y="826"/>
                    </a:lnTo>
                    <a:lnTo>
                      <a:pt x="274" y="826"/>
                    </a:lnTo>
                    <a:lnTo>
                      <a:pt x="268" y="827"/>
                    </a:lnTo>
                    <a:cubicBezTo>
                      <a:pt x="264" y="827"/>
                      <a:pt x="261" y="829"/>
                      <a:pt x="259" y="831"/>
                    </a:cubicBezTo>
                    <a:lnTo>
                      <a:pt x="258" y="832"/>
                    </a:lnTo>
                    <a:lnTo>
                      <a:pt x="267" y="828"/>
                    </a:lnTo>
                    <a:lnTo>
                      <a:pt x="256" y="830"/>
                    </a:lnTo>
                    <a:cubicBezTo>
                      <a:pt x="255" y="830"/>
                      <a:pt x="254" y="830"/>
                      <a:pt x="253" y="831"/>
                    </a:cubicBezTo>
                    <a:lnTo>
                      <a:pt x="250" y="832"/>
                    </a:lnTo>
                    <a:lnTo>
                      <a:pt x="254" y="831"/>
                    </a:lnTo>
                    <a:lnTo>
                      <a:pt x="244" y="832"/>
                    </a:lnTo>
                    <a:cubicBezTo>
                      <a:pt x="243" y="832"/>
                      <a:pt x="241" y="832"/>
                      <a:pt x="240" y="833"/>
                    </a:cubicBezTo>
                    <a:lnTo>
                      <a:pt x="234" y="835"/>
                    </a:lnTo>
                    <a:lnTo>
                      <a:pt x="238" y="834"/>
                    </a:lnTo>
                    <a:lnTo>
                      <a:pt x="230" y="835"/>
                    </a:lnTo>
                    <a:cubicBezTo>
                      <a:pt x="228" y="835"/>
                      <a:pt x="227" y="835"/>
                      <a:pt x="226" y="836"/>
                    </a:cubicBezTo>
                    <a:lnTo>
                      <a:pt x="225" y="836"/>
                    </a:lnTo>
                    <a:lnTo>
                      <a:pt x="217" y="838"/>
                    </a:lnTo>
                    <a:lnTo>
                      <a:pt x="210" y="839"/>
                    </a:lnTo>
                    <a:lnTo>
                      <a:pt x="204" y="840"/>
                    </a:lnTo>
                    <a:lnTo>
                      <a:pt x="198" y="842"/>
                    </a:lnTo>
                    <a:lnTo>
                      <a:pt x="195" y="843"/>
                    </a:lnTo>
                    <a:lnTo>
                      <a:pt x="186" y="844"/>
                    </a:lnTo>
                    <a:cubicBezTo>
                      <a:pt x="183" y="844"/>
                      <a:pt x="180" y="845"/>
                      <a:pt x="178" y="846"/>
                    </a:cubicBezTo>
                    <a:lnTo>
                      <a:pt x="175" y="848"/>
                    </a:lnTo>
                    <a:lnTo>
                      <a:pt x="182" y="846"/>
                    </a:lnTo>
                    <a:lnTo>
                      <a:pt x="176" y="847"/>
                    </a:lnTo>
                    <a:lnTo>
                      <a:pt x="168" y="848"/>
                    </a:lnTo>
                    <a:cubicBezTo>
                      <a:pt x="166" y="848"/>
                      <a:pt x="165" y="848"/>
                      <a:pt x="164" y="849"/>
                    </a:cubicBezTo>
                    <a:lnTo>
                      <a:pt x="159" y="850"/>
                    </a:lnTo>
                    <a:lnTo>
                      <a:pt x="155" y="851"/>
                    </a:lnTo>
                    <a:lnTo>
                      <a:pt x="158" y="851"/>
                    </a:lnTo>
                    <a:lnTo>
                      <a:pt x="150" y="852"/>
                    </a:lnTo>
                    <a:cubicBezTo>
                      <a:pt x="148" y="852"/>
                      <a:pt x="146" y="853"/>
                      <a:pt x="144" y="853"/>
                    </a:cubicBezTo>
                    <a:lnTo>
                      <a:pt x="140" y="855"/>
                    </a:lnTo>
                    <a:lnTo>
                      <a:pt x="146" y="854"/>
                    </a:lnTo>
                    <a:lnTo>
                      <a:pt x="136" y="855"/>
                    </a:lnTo>
                    <a:lnTo>
                      <a:pt x="130" y="856"/>
                    </a:lnTo>
                    <a:lnTo>
                      <a:pt x="123" y="858"/>
                    </a:lnTo>
                    <a:lnTo>
                      <a:pt x="126" y="858"/>
                    </a:lnTo>
                    <a:lnTo>
                      <a:pt x="117" y="859"/>
                    </a:lnTo>
                    <a:lnTo>
                      <a:pt x="111" y="860"/>
                    </a:lnTo>
                    <a:lnTo>
                      <a:pt x="103" y="861"/>
                    </a:lnTo>
                    <a:cubicBezTo>
                      <a:pt x="101" y="861"/>
                      <a:pt x="100" y="861"/>
                      <a:pt x="99" y="862"/>
                    </a:cubicBezTo>
                    <a:lnTo>
                      <a:pt x="93" y="864"/>
                    </a:lnTo>
                    <a:cubicBezTo>
                      <a:pt x="92" y="864"/>
                      <a:pt x="91" y="864"/>
                      <a:pt x="91" y="864"/>
                    </a:cubicBezTo>
                    <a:lnTo>
                      <a:pt x="89" y="865"/>
                    </a:lnTo>
                    <a:lnTo>
                      <a:pt x="93" y="864"/>
                    </a:lnTo>
                    <a:lnTo>
                      <a:pt x="88" y="865"/>
                    </a:lnTo>
                    <a:cubicBezTo>
                      <a:pt x="87" y="865"/>
                      <a:pt x="86" y="865"/>
                      <a:pt x="85" y="866"/>
                    </a:cubicBezTo>
                    <a:lnTo>
                      <a:pt x="80" y="868"/>
                    </a:lnTo>
                    <a:lnTo>
                      <a:pt x="84" y="867"/>
                    </a:lnTo>
                    <a:lnTo>
                      <a:pt x="79" y="868"/>
                    </a:lnTo>
                    <a:lnTo>
                      <a:pt x="71" y="869"/>
                    </a:lnTo>
                    <a:cubicBezTo>
                      <a:pt x="70" y="869"/>
                      <a:pt x="69" y="869"/>
                      <a:pt x="68" y="869"/>
                    </a:cubicBezTo>
                    <a:lnTo>
                      <a:pt x="62" y="871"/>
                    </a:lnTo>
                    <a:lnTo>
                      <a:pt x="59" y="872"/>
                    </a:lnTo>
                    <a:lnTo>
                      <a:pt x="50" y="873"/>
                    </a:lnTo>
                    <a:cubicBezTo>
                      <a:pt x="49" y="873"/>
                      <a:pt x="48" y="873"/>
                      <a:pt x="47" y="873"/>
                    </a:cubicBezTo>
                    <a:lnTo>
                      <a:pt x="40" y="875"/>
                    </a:lnTo>
                    <a:lnTo>
                      <a:pt x="42" y="875"/>
                    </a:lnTo>
                    <a:lnTo>
                      <a:pt x="36" y="876"/>
                    </a:lnTo>
                    <a:lnTo>
                      <a:pt x="27" y="877"/>
                    </a:lnTo>
                    <a:lnTo>
                      <a:pt x="20" y="879"/>
                    </a:lnTo>
                    <a:lnTo>
                      <a:pt x="15" y="880"/>
                    </a:lnTo>
                    <a:cubicBezTo>
                      <a:pt x="14" y="880"/>
                      <a:pt x="12" y="881"/>
                      <a:pt x="11" y="881"/>
                    </a:cubicBezTo>
                    <a:lnTo>
                      <a:pt x="9" y="882"/>
                    </a:lnTo>
                    <a:cubicBezTo>
                      <a:pt x="2" y="886"/>
                      <a:pt x="0" y="893"/>
                      <a:pt x="5" y="898"/>
                    </a:cubicBezTo>
                    <a:cubicBezTo>
                      <a:pt x="10" y="903"/>
                      <a:pt x="19" y="904"/>
                      <a:pt x="26" y="9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1"/>
              <p:cNvSpPr>
                <a:spLocks/>
              </p:cNvSpPr>
              <p:nvPr/>
            </p:nvSpPr>
            <p:spPr bwMode="auto">
              <a:xfrm>
                <a:off x="6015" y="1682"/>
                <a:ext cx="340" cy="234"/>
              </a:xfrm>
              <a:custGeom>
                <a:avLst/>
                <a:gdLst>
                  <a:gd name="T0" fmla="*/ 671 w 679"/>
                  <a:gd name="T1" fmla="*/ 440 h 466"/>
                  <a:gd name="T2" fmla="*/ 661 w 679"/>
                  <a:gd name="T3" fmla="*/ 418 h 466"/>
                  <a:gd name="T4" fmla="*/ 648 w 679"/>
                  <a:gd name="T5" fmla="*/ 402 h 466"/>
                  <a:gd name="T6" fmla="*/ 600 w 679"/>
                  <a:gd name="T7" fmla="*/ 384 h 466"/>
                  <a:gd name="T8" fmla="*/ 585 w 679"/>
                  <a:gd name="T9" fmla="*/ 373 h 466"/>
                  <a:gd name="T10" fmla="*/ 584 w 679"/>
                  <a:gd name="T11" fmla="*/ 364 h 466"/>
                  <a:gd name="T12" fmla="*/ 575 w 679"/>
                  <a:gd name="T13" fmla="*/ 351 h 466"/>
                  <a:gd name="T14" fmla="*/ 564 w 679"/>
                  <a:gd name="T15" fmla="*/ 332 h 466"/>
                  <a:gd name="T16" fmla="*/ 543 w 679"/>
                  <a:gd name="T17" fmla="*/ 317 h 466"/>
                  <a:gd name="T18" fmla="*/ 536 w 679"/>
                  <a:gd name="T19" fmla="*/ 311 h 466"/>
                  <a:gd name="T20" fmla="*/ 533 w 679"/>
                  <a:gd name="T21" fmla="*/ 295 h 466"/>
                  <a:gd name="T22" fmla="*/ 524 w 679"/>
                  <a:gd name="T23" fmla="*/ 279 h 466"/>
                  <a:gd name="T24" fmla="*/ 508 w 679"/>
                  <a:gd name="T25" fmla="*/ 266 h 466"/>
                  <a:gd name="T26" fmla="*/ 495 w 679"/>
                  <a:gd name="T27" fmla="*/ 256 h 466"/>
                  <a:gd name="T28" fmla="*/ 472 w 679"/>
                  <a:gd name="T29" fmla="*/ 232 h 466"/>
                  <a:gd name="T30" fmla="*/ 455 w 679"/>
                  <a:gd name="T31" fmla="*/ 228 h 466"/>
                  <a:gd name="T32" fmla="*/ 438 w 679"/>
                  <a:gd name="T33" fmla="*/ 207 h 466"/>
                  <a:gd name="T34" fmla="*/ 428 w 679"/>
                  <a:gd name="T35" fmla="*/ 196 h 466"/>
                  <a:gd name="T36" fmla="*/ 421 w 679"/>
                  <a:gd name="T37" fmla="*/ 181 h 466"/>
                  <a:gd name="T38" fmla="*/ 415 w 679"/>
                  <a:gd name="T39" fmla="*/ 168 h 466"/>
                  <a:gd name="T40" fmla="*/ 412 w 679"/>
                  <a:gd name="T41" fmla="*/ 158 h 466"/>
                  <a:gd name="T42" fmla="*/ 400 w 679"/>
                  <a:gd name="T43" fmla="*/ 137 h 466"/>
                  <a:gd name="T44" fmla="*/ 398 w 679"/>
                  <a:gd name="T45" fmla="*/ 126 h 466"/>
                  <a:gd name="T46" fmla="*/ 331 w 679"/>
                  <a:gd name="T47" fmla="*/ 112 h 466"/>
                  <a:gd name="T48" fmla="*/ 330 w 679"/>
                  <a:gd name="T49" fmla="*/ 102 h 466"/>
                  <a:gd name="T50" fmla="*/ 327 w 679"/>
                  <a:gd name="T51" fmla="*/ 84 h 466"/>
                  <a:gd name="T52" fmla="*/ 324 w 679"/>
                  <a:gd name="T53" fmla="*/ 73 h 466"/>
                  <a:gd name="T54" fmla="*/ 318 w 679"/>
                  <a:gd name="T55" fmla="*/ 59 h 466"/>
                  <a:gd name="T56" fmla="*/ 314 w 679"/>
                  <a:gd name="T57" fmla="*/ 46 h 466"/>
                  <a:gd name="T58" fmla="*/ 307 w 679"/>
                  <a:gd name="T59" fmla="*/ 26 h 466"/>
                  <a:gd name="T60" fmla="*/ 304 w 679"/>
                  <a:gd name="T61" fmla="*/ 18 h 466"/>
                  <a:gd name="T62" fmla="*/ 237 w 679"/>
                  <a:gd name="T63" fmla="*/ 21 h 466"/>
                  <a:gd name="T64" fmla="*/ 275 w 679"/>
                  <a:gd name="T65" fmla="*/ 23 h 466"/>
                  <a:gd name="T66" fmla="*/ 280 w 679"/>
                  <a:gd name="T67" fmla="*/ 39 h 466"/>
                  <a:gd name="T68" fmla="*/ 288 w 679"/>
                  <a:gd name="T69" fmla="*/ 58 h 466"/>
                  <a:gd name="T70" fmla="*/ 294 w 679"/>
                  <a:gd name="T71" fmla="*/ 72 h 466"/>
                  <a:gd name="T72" fmla="*/ 295 w 679"/>
                  <a:gd name="T73" fmla="*/ 83 h 466"/>
                  <a:gd name="T74" fmla="*/ 297 w 679"/>
                  <a:gd name="T75" fmla="*/ 93 h 466"/>
                  <a:gd name="T76" fmla="*/ 304 w 679"/>
                  <a:gd name="T77" fmla="*/ 116 h 466"/>
                  <a:gd name="T78" fmla="*/ 311 w 679"/>
                  <a:gd name="T79" fmla="*/ 131 h 466"/>
                  <a:gd name="T80" fmla="*/ 377 w 679"/>
                  <a:gd name="T81" fmla="*/ 145 h 466"/>
                  <a:gd name="T82" fmla="*/ 380 w 679"/>
                  <a:gd name="T83" fmla="*/ 148 h 466"/>
                  <a:gd name="T84" fmla="*/ 386 w 679"/>
                  <a:gd name="T85" fmla="*/ 172 h 466"/>
                  <a:gd name="T86" fmla="*/ 389 w 679"/>
                  <a:gd name="T87" fmla="*/ 179 h 466"/>
                  <a:gd name="T88" fmla="*/ 397 w 679"/>
                  <a:gd name="T89" fmla="*/ 198 h 466"/>
                  <a:gd name="T90" fmla="*/ 408 w 679"/>
                  <a:gd name="T91" fmla="*/ 215 h 466"/>
                  <a:gd name="T92" fmla="*/ 420 w 679"/>
                  <a:gd name="T93" fmla="*/ 227 h 466"/>
                  <a:gd name="T94" fmla="*/ 433 w 679"/>
                  <a:gd name="T95" fmla="*/ 240 h 466"/>
                  <a:gd name="T96" fmla="*/ 465 w 679"/>
                  <a:gd name="T97" fmla="*/ 257 h 466"/>
                  <a:gd name="T98" fmla="*/ 469 w 679"/>
                  <a:gd name="T99" fmla="*/ 263 h 466"/>
                  <a:gd name="T100" fmla="*/ 489 w 679"/>
                  <a:gd name="T101" fmla="*/ 285 h 466"/>
                  <a:gd name="T102" fmla="*/ 500 w 679"/>
                  <a:gd name="T103" fmla="*/ 292 h 466"/>
                  <a:gd name="T104" fmla="*/ 507 w 679"/>
                  <a:gd name="T105" fmla="*/ 298 h 466"/>
                  <a:gd name="T106" fmla="*/ 507 w 679"/>
                  <a:gd name="T107" fmla="*/ 321 h 466"/>
                  <a:gd name="T108" fmla="*/ 531 w 679"/>
                  <a:gd name="T109" fmla="*/ 339 h 466"/>
                  <a:gd name="T110" fmla="*/ 542 w 679"/>
                  <a:gd name="T111" fmla="*/ 345 h 466"/>
                  <a:gd name="T112" fmla="*/ 547 w 679"/>
                  <a:gd name="T113" fmla="*/ 362 h 466"/>
                  <a:gd name="T114" fmla="*/ 556 w 679"/>
                  <a:gd name="T115" fmla="*/ 371 h 466"/>
                  <a:gd name="T116" fmla="*/ 563 w 679"/>
                  <a:gd name="T117" fmla="*/ 378 h 466"/>
                  <a:gd name="T118" fmla="*/ 611 w 679"/>
                  <a:gd name="T119" fmla="*/ 411 h 466"/>
                  <a:gd name="T120" fmla="*/ 629 w 679"/>
                  <a:gd name="T121" fmla="*/ 422 h 466"/>
                  <a:gd name="T122" fmla="*/ 638 w 679"/>
                  <a:gd name="T123" fmla="*/ 429 h 466"/>
                  <a:gd name="T124" fmla="*/ 643 w 679"/>
                  <a:gd name="T125" fmla="*/ 44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9" h="466">
                    <a:moveTo>
                      <a:pt x="674" y="447"/>
                    </a:moveTo>
                    <a:lnTo>
                      <a:pt x="673" y="446"/>
                    </a:lnTo>
                    <a:lnTo>
                      <a:pt x="676" y="452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cubicBezTo>
                      <a:pt x="674" y="443"/>
                      <a:pt x="673" y="441"/>
                      <a:pt x="671" y="439"/>
                    </a:cubicBezTo>
                    <a:lnTo>
                      <a:pt x="670" y="438"/>
                    </a:lnTo>
                    <a:lnTo>
                      <a:pt x="673" y="444"/>
                    </a:lnTo>
                    <a:lnTo>
                      <a:pt x="673" y="442"/>
                    </a:lnTo>
                    <a:cubicBezTo>
                      <a:pt x="673" y="440"/>
                      <a:pt x="672" y="438"/>
                      <a:pt x="670" y="436"/>
                    </a:cubicBezTo>
                    <a:lnTo>
                      <a:pt x="669" y="435"/>
                    </a:lnTo>
                    <a:lnTo>
                      <a:pt x="668" y="434"/>
                    </a:lnTo>
                    <a:lnTo>
                      <a:pt x="671" y="440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9" y="431"/>
                    </a:lnTo>
                    <a:lnTo>
                      <a:pt x="669" y="429"/>
                    </a:lnTo>
                    <a:cubicBezTo>
                      <a:pt x="669" y="427"/>
                      <a:pt x="668" y="425"/>
                      <a:pt x="666" y="423"/>
                    </a:cubicBezTo>
                    <a:lnTo>
                      <a:pt x="665" y="422"/>
                    </a:lnTo>
                    <a:lnTo>
                      <a:pt x="664" y="421"/>
                    </a:lnTo>
                    <a:lnTo>
                      <a:pt x="666" y="424"/>
                    </a:lnTo>
                    <a:lnTo>
                      <a:pt x="665" y="422"/>
                    </a:lnTo>
                    <a:cubicBezTo>
                      <a:pt x="664" y="420"/>
                      <a:pt x="662" y="418"/>
                      <a:pt x="659" y="416"/>
                    </a:cubicBez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58" y="415"/>
                    </a:lnTo>
                    <a:lnTo>
                      <a:pt x="661" y="421"/>
                    </a:lnTo>
                    <a:lnTo>
                      <a:pt x="661" y="420"/>
                    </a:lnTo>
                    <a:cubicBezTo>
                      <a:pt x="661" y="418"/>
                      <a:pt x="660" y="416"/>
                      <a:pt x="658" y="414"/>
                    </a:cubicBez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1" y="406"/>
                    </a:lnTo>
                    <a:lnTo>
                      <a:pt x="650" y="405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6"/>
                      <a:pt x="650" y="403"/>
                      <a:pt x="646" y="400"/>
                    </a:cubicBezTo>
                    <a:lnTo>
                      <a:pt x="644" y="399"/>
                    </a:lnTo>
                    <a:lnTo>
                      <a:pt x="648" y="402"/>
                    </a:lnTo>
                    <a:lnTo>
                      <a:pt x="647" y="401"/>
                    </a:lnTo>
                    <a:lnTo>
                      <a:pt x="649" y="404"/>
                    </a:lnTo>
                    <a:lnTo>
                      <a:pt x="648" y="402"/>
                    </a:lnTo>
                    <a:cubicBezTo>
                      <a:pt x="647" y="399"/>
                      <a:pt x="644" y="397"/>
                      <a:pt x="640" y="396"/>
                    </a:cubicBezTo>
                    <a:lnTo>
                      <a:pt x="637" y="395"/>
                    </a:lnTo>
                    <a:cubicBezTo>
                      <a:pt x="636" y="394"/>
                      <a:pt x="635" y="394"/>
                      <a:pt x="633" y="394"/>
                    </a:cubicBezTo>
                    <a:lnTo>
                      <a:pt x="626" y="393"/>
                    </a:lnTo>
                    <a:lnTo>
                      <a:pt x="634" y="395"/>
                    </a:lnTo>
                    <a:lnTo>
                      <a:pt x="631" y="393"/>
                    </a:lnTo>
                    <a:cubicBezTo>
                      <a:pt x="629" y="392"/>
                      <a:pt x="627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599" y="385"/>
                    </a:lnTo>
                    <a:lnTo>
                      <a:pt x="604" y="386"/>
                    </a:lnTo>
                    <a:lnTo>
                      <a:pt x="600" y="384"/>
                    </a:lnTo>
                    <a:cubicBezTo>
                      <a:pt x="600" y="384"/>
                      <a:pt x="599" y="384"/>
                      <a:pt x="598" y="384"/>
                    </a:cubicBez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86" y="380"/>
                    </a:lnTo>
                    <a:lnTo>
                      <a:pt x="586" y="393"/>
                    </a:lnTo>
                    <a:lnTo>
                      <a:pt x="588" y="391"/>
                    </a:lnTo>
                    <a:cubicBezTo>
                      <a:pt x="592" y="387"/>
                      <a:pt x="592" y="382"/>
                      <a:pt x="588" y="378"/>
                    </a:cubicBezTo>
                    <a:lnTo>
                      <a:pt x="587" y="377"/>
                    </a:lnTo>
                    <a:lnTo>
                      <a:pt x="590" y="383"/>
                    </a:lnTo>
                    <a:lnTo>
                      <a:pt x="590" y="382"/>
                    </a:lnTo>
                    <a:cubicBezTo>
                      <a:pt x="590" y="381"/>
                      <a:pt x="590" y="380"/>
                      <a:pt x="589" y="379"/>
                    </a:cubicBezTo>
                    <a:lnTo>
                      <a:pt x="588" y="377"/>
                    </a:lnTo>
                    <a:cubicBezTo>
                      <a:pt x="587" y="376"/>
                      <a:pt x="587" y="375"/>
                      <a:pt x="586" y="374"/>
                    </a:cubicBezTo>
                    <a:lnTo>
                      <a:pt x="585" y="373"/>
                    </a:lnTo>
                    <a:lnTo>
                      <a:pt x="588" y="379"/>
                    </a:lnTo>
                    <a:lnTo>
                      <a:pt x="588" y="378"/>
                    </a:lnTo>
                    <a:lnTo>
                      <a:pt x="588" y="376"/>
                    </a:lnTo>
                    <a:cubicBezTo>
                      <a:pt x="588" y="374"/>
                      <a:pt x="587" y="372"/>
                      <a:pt x="585" y="370"/>
                    </a:cubicBezTo>
                    <a:lnTo>
                      <a:pt x="584" y="369"/>
                    </a:lnTo>
                    <a:lnTo>
                      <a:pt x="584" y="382"/>
                    </a:lnTo>
                    <a:lnTo>
                      <a:pt x="585" y="381"/>
                    </a:lnTo>
                    <a:cubicBezTo>
                      <a:pt x="588" y="378"/>
                      <a:pt x="589" y="374"/>
                      <a:pt x="587" y="371"/>
                    </a:cubicBezTo>
                    <a:lnTo>
                      <a:pt x="586" y="369"/>
                    </a:lnTo>
                    <a:lnTo>
                      <a:pt x="587" y="372"/>
                    </a:lnTo>
                    <a:lnTo>
                      <a:pt x="587" y="371"/>
                    </a:lnTo>
                    <a:lnTo>
                      <a:pt x="587" y="370"/>
                    </a:lnTo>
                    <a:cubicBezTo>
                      <a:pt x="587" y="369"/>
                      <a:pt x="587" y="368"/>
                      <a:pt x="586" y="367"/>
                    </a:cubicBezTo>
                    <a:lnTo>
                      <a:pt x="585" y="365"/>
                    </a:lnTo>
                    <a:cubicBezTo>
                      <a:pt x="584" y="364"/>
                      <a:pt x="584" y="363"/>
                      <a:pt x="583" y="362"/>
                    </a:cubicBezTo>
                    <a:lnTo>
                      <a:pt x="582" y="361"/>
                    </a:lnTo>
                    <a:lnTo>
                      <a:pt x="581" y="360"/>
                    </a:lnTo>
                    <a:lnTo>
                      <a:pt x="584" y="366"/>
                    </a:lnTo>
                    <a:lnTo>
                      <a:pt x="584" y="364"/>
                    </a:lnTo>
                    <a:cubicBezTo>
                      <a:pt x="584" y="362"/>
                      <a:pt x="583" y="360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6" y="355"/>
                    </a:lnTo>
                    <a:lnTo>
                      <a:pt x="575" y="353"/>
                    </a:lnTo>
                    <a:lnTo>
                      <a:pt x="576" y="356"/>
                    </a:lnTo>
                    <a:lnTo>
                      <a:pt x="576" y="355"/>
                    </a:lnTo>
                    <a:cubicBezTo>
                      <a:pt x="576" y="353"/>
                      <a:pt x="575" y="351"/>
                      <a:pt x="573" y="349"/>
                    </a:cubicBez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cubicBezTo>
                      <a:pt x="575" y="349"/>
                      <a:pt x="574" y="347"/>
                      <a:pt x="572" y="345"/>
                    </a:cubicBezTo>
                    <a:lnTo>
                      <a:pt x="571" y="344"/>
                    </a:lnTo>
                    <a:lnTo>
                      <a:pt x="573" y="354"/>
                    </a:lnTo>
                    <a:lnTo>
                      <a:pt x="574" y="352"/>
                    </a:lnTo>
                    <a:cubicBezTo>
                      <a:pt x="576" y="349"/>
                      <a:pt x="575" y="345"/>
                      <a:pt x="572" y="342"/>
                    </a:cubicBezTo>
                    <a:lnTo>
                      <a:pt x="571" y="341"/>
                    </a:lnTo>
                    <a:lnTo>
                      <a:pt x="574" y="347"/>
                    </a:lnTo>
                    <a:lnTo>
                      <a:pt x="574" y="346"/>
                    </a:lnTo>
                    <a:cubicBezTo>
                      <a:pt x="574" y="344"/>
                      <a:pt x="573" y="342"/>
                      <a:pt x="571" y="340"/>
                    </a:cubicBezTo>
                    <a:lnTo>
                      <a:pt x="570" y="339"/>
                    </a:lnTo>
                    <a:lnTo>
                      <a:pt x="573" y="345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cubicBezTo>
                      <a:pt x="568" y="335"/>
                      <a:pt x="567" y="334"/>
                      <a:pt x="565" y="333"/>
                    </a:cubicBezTo>
                    <a:lnTo>
                      <a:pt x="563" y="332"/>
                    </a:lnTo>
                    <a:lnTo>
                      <a:pt x="567" y="335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2" y="324"/>
                    </a:lnTo>
                    <a:lnTo>
                      <a:pt x="556" y="327"/>
                    </a:lnTo>
                    <a:lnTo>
                      <a:pt x="554" y="325"/>
                    </a:lnTo>
                    <a:cubicBezTo>
                      <a:pt x="553" y="324"/>
                      <a:pt x="552" y="323"/>
                      <a:pt x="550" y="322"/>
                    </a:cubicBezTo>
                    <a:lnTo>
                      <a:pt x="548" y="321"/>
                    </a:lnTo>
                    <a:lnTo>
                      <a:pt x="546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2"/>
                      <a:pt x="548" y="320"/>
                      <a:pt x="545" y="318"/>
                    </a:cubicBezTo>
                    <a:lnTo>
                      <a:pt x="543" y="317"/>
                    </a:lnTo>
                    <a:lnTo>
                      <a:pt x="541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5"/>
                    </a:cubicBezTo>
                    <a:cubicBezTo>
                      <a:pt x="542" y="312"/>
                      <a:pt x="538" y="309"/>
                      <a:pt x="532" y="309"/>
                    </a:cubicBezTo>
                    <a:lnTo>
                      <a:pt x="525" y="308"/>
                    </a:lnTo>
                    <a:lnTo>
                      <a:pt x="535" y="312"/>
                    </a:lnTo>
                    <a:lnTo>
                      <a:pt x="534" y="311"/>
                    </a:lnTo>
                    <a:lnTo>
                      <a:pt x="536" y="314"/>
                    </a:lnTo>
                    <a:lnTo>
                      <a:pt x="535" y="312"/>
                    </a:lnTo>
                    <a:lnTo>
                      <a:pt x="536" y="315"/>
                    </a:lnTo>
                    <a:lnTo>
                      <a:pt x="536" y="314"/>
                    </a:lnTo>
                    <a:cubicBezTo>
                      <a:pt x="536" y="312"/>
                      <a:pt x="535" y="310"/>
                      <a:pt x="533" y="308"/>
                    </a:cubicBezTo>
                    <a:lnTo>
                      <a:pt x="532" y="307"/>
                    </a:lnTo>
                    <a:lnTo>
                      <a:pt x="534" y="317"/>
                    </a:lnTo>
                    <a:lnTo>
                      <a:pt x="535" y="315"/>
                    </a:lnTo>
                    <a:cubicBezTo>
                      <a:pt x="536" y="314"/>
                      <a:pt x="536" y="313"/>
                      <a:pt x="536" y="311"/>
                    </a:cubicBezTo>
                    <a:lnTo>
                      <a:pt x="536" y="310"/>
                    </a:lnTo>
                    <a:cubicBezTo>
                      <a:pt x="536" y="308"/>
                      <a:pt x="535" y="306"/>
                      <a:pt x="533" y="304"/>
                    </a:cubicBezTo>
                    <a:lnTo>
                      <a:pt x="532" y="303"/>
                    </a:lnTo>
                    <a:lnTo>
                      <a:pt x="534" y="306"/>
                    </a:lnTo>
                    <a:lnTo>
                      <a:pt x="533" y="304"/>
                    </a:lnTo>
                    <a:lnTo>
                      <a:pt x="531" y="314"/>
                    </a:lnTo>
                    <a:lnTo>
                      <a:pt x="532" y="313"/>
                    </a:lnTo>
                    <a:cubicBezTo>
                      <a:pt x="536" y="309"/>
                      <a:pt x="536" y="304"/>
                      <a:pt x="532" y="300"/>
                    </a:cubicBezTo>
                    <a:lnTo>
                      <a:pt x="531" y="299"/>
                    </a:lnTo>
                    <a:lnTo>
                      <a:pt x="531" y="312"/>
                    </a:lnTo>
                    <a:lnTo>
                      <a:pt x="532" y="311"/>
                    </a:lnTo>
                    <a:cubicBezTo>
                      <a:pt x="535" y="308"/>
                      <a:pt x="536" y="304"/>
                      <a:pt x="534" y="301"/>
                    </a:cubicBezTo>
                    <a:lnTo>
                      <a:pt x="533" y="299"/>
                    </a:lnTo>
                    <a:lnTo>
                      <a:pt x="531" y="309"/>
                    </a:lnTo>
                    <a:lnTo>
                      <a:pt x="532" y="308"/>
                    </a:lnTo>
                    <a:cubicBezTo>
                      <a:pt x="534" y="306"/>
                      <a:pt x="535" y="304"/>
                      <a:pt x="535" y="301"/>
                    </a:cubicBezTo>
                    <a:lnTo>
                      <a:pt x="535" y="300"/>
                    </a:lnTo>
                    <a:cubicBezTo>
                      <a:pt x="535" y="299"/>
                      <a:pt x="535" y="298"/>
                      <a:pt x="534" y="297"/>
                    </a:cubicBezTo>
                    <a:lnTo>
                      <a:pt x="533" y="295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2" y="293"/>
                    </a:lnTo>
                    <a:lnTo>
                      <a:pt x="531" y="291"/>
                    </a:lnTo>
                    <a:lnTo>
                      <a:pt x="532" y="294"/>
                    </a:lnTo>
                    <a:lnTo>
                      <a:pt x="532" y="293"/>
                    </a:lnTo>
                    <a:cubicBezTo>
                      <a:pt x="532" y="291"/>
                      <a:pt x="531" y="289"/>
                      <a:pt x="529" y="287"/>
                    </a:cubicBez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8" y="285"/>
                    </a:lnTo>
                    <a:lnTo>
                      <a:pt x="527" y="283"/>
                    </a:lnTo>
                    <a:cubicBezTo>
                      <a:pt x="526" y="282"/>
                      <a:pt x="526" y="281"/>
                      <a:pt x="525" y="280"/>
                    </a:cubicBezTo>
                    <a:lnTo>
                      <a:pt x="524" y="279"/>
                    </a:lnTo>
                    <a:cubicBezTo>
                      <a:pt x="523" y="278"/>
                      <a:pt x="522" y="277"/>
                      <a:pt x="520" y="276"/>
                    </a:cubicBezTo>
                    <a:lnTo>
                      <a:pt x="518" y="275"/>
                    </a:lnTo>
                    <a:lnTo>
                      <a:pt x="525" y="284"/>
                    </a:lnTo>
                    <a:lnTo>
                      <a:pt x="525" y="282"/>
                    </a:lnTo>
                    <a:cubicBezTo>
                      <a:pt x="525" y="279"/>
                      <a:pt x="522" y="276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cubicBezTo>
                      <a:pt x="512" y="270"/>
                      <a:pt x="511" y="269"/>
                      <a:pt x="509" y="268"/>
                    </a:cubicBezTo>
                    <a:lnTo>
                      <a:pt x="507" y="267"/>
                    </a:lnTo>
                    <a:lnTo>
                      <a:pt x="513" y="273"/>
                    </a:lnTo>
                    <a:lnTo>
                      <a:pt x="512" y="271"/>
                    </a:lnTo>
                    <a:cubicBezTo>
                      <a:pt x="511" y="270"/>
                      <a:pt x="511" y="269"/>
                      <a:pt x="510" y="268"/>
                    </a:cubicBez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cubicBezTo>
                      <a:pt x="498" y="259"/>
                      <a:pt x="497" y="258"/>
                      <a:pt x="495" y="257"/>
                    </a:cubicBezTo>
                    <a:lnTo>
                      <a:pt x="493" y="256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3"/>
                    </a:lnTo>
                    <a:cubicBezTo>
                      <a:pt x="500" y="261"/>
                      <a:pt x="499" y="259"/>
                      <a:pt x="497" y="257"/>
                    </a:cubicBezTo>
                    <a:lnTo>
                      <a:pt x="495" y="255"/>
                    </a:lnTo>
                    <a:lnTo>
                      <a:pt x="494" y="254"/>
                    </a:lnTo>
                    <a:lnTo>
                      <a:pt x="493" y="253"/>
                    </a:lnTo>
                    <a:lnTo>
                      <a:pt x="495" y="256"/>
                    </a:lnTo>
                    <a:lnTo>
                      <a:pt x="494" y="254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8"/>
                      <a:pt x="490" y="246"/>
                      <a:pt x="487" y="244"/>
                    </a:cubicBezTo>
                    <a:lnTo>
                      <a:pt x="485" y="243"/>
                    </a:lnTo>
                    <a:lnTo>
                      <a:pt x="492" y="252"/>
                    </a:lnTo>
                    <a:lnTo>
                      <a:pt x="492" y="251"/>
                    </a:lnTo>
                    <a:cubicBezTo>
                      <a:pt x="492" y="250"/>
                      <a:pt x="492" y="249"/>
                      <a:pt x="491" y="248"/>
                    </a:cubicBez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6" y="244"/>
                    </a:lnTo>
                    <a:lnTo>
                      <a:pt x="485" y="242"/>
                    </a:lnTo>
                    <a:cubicBezTo>
                      <a:pt x="484" y="241"/>
                      <a:pt x="484" y="240"/>
                      <a:pt x="483" y="239"/>
                    </a:cubicBezTo>
                    <a:lnTo>
                      <a:pt x="482" y="238"/>
                    </a:lnTo>
                    <a:cubicBezTo>
                      <a:pt x="481" y="237"/>
                      <a:pt x="480" y="236"/>
                      <a:pt x="478" y="235"/>
                    </a:cubicBezTo>
                    <a:lnTo>
                      <a:pt x="476" y="234"/>
                    </a:lnTo>
                    <a:lnTo>
                      <a:pt x="472" y="232"/>
                    </a:lnTo>
                    <a:cubicBezTo>
                      <a:pt x="472" y="232"/>
                      <a:pt x="471" y="232"/>
                      <a:pt x="470" y="232"/>
                    </a:cubicBezTo>
                    <a:lnTo>
                      <a:pt x="467" y="231"/>
                    </a:lnTo>
                    <a:lnTo>
                      <a:pt x="464" y="230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0" y="229"/>
                    </a:lnTo>
                    <a:lnTo>
                      <a:pt x="458" y="227"/>
                    </a:lnTo>
                    <a:cubicBezTo>
                      <a:pt x="457" y="226"/>
                      <a:pt x="456" y="225"/>
                      <a:pt x="454" y="224"/>
                    </a:cubicBezTo>
                    <a:lnTo>
                      <a:pt x="452" y="223"/>
                    </a:lnTo>
                    <a:lnTo>
                      <a:pt x="456" y="226"/>
                    </a:lnTo>
                    <a:lnTo>
                      <a:pt x="455" y="225"/>
                    </a:lnTo>
                    <a:cubicBezTo>
                      <a:pt x="454" y="225"/>
                      <a:pt x="454" y="224"/>
                      <a:pt x="453" y="223"/>
                    </a:cubicBezTo>
                    <a:lnTo>
                      <a:pt x="450" y="221"/>
                    </a:lnTo>
                    <a:lnTo>
                      <a:pt x="455" y="229"/>
                    </a:lnTo>
                    <a:lnTo>
                      <a:pt x="455" y="228"/>
                    </a:lnTo>
                    <a:cubicBezTo>
                      <a:pt x="455" y="226"/>
                      <a:pt x="454" y="224"/>
                      <a:pt x="452" y="222"/>
                    </a:cubicBezTo>
                    <a:lnTo>
                      <a:pt x="451" y="221"/>
                    </a:lnTo>
                    <a:lnTo>
                      <a:pt x="453" y="224"/>
                    </a:lnTo>
                    <a:lnTo>
                      <a:pt x="452" y="222"/>
                    </a:lnTo>
                    <a:lnTo>
                      <a:pt x="450" y="232"/>
                    </a:lnTo>
                    <a:lnTo>
                      <a:pt x="451" y="231"/>
                    </a:lnTo>
                    <a:cubicBezTo>
                      <a:pt x="453" y="228"/>
                      <a:pt x="454" y="225"/>
                      <a:pt x="454" y="223"/>
                    </a:cubicBezTo>
                    <a:cubicBezTo>
                      <a:pt x="453" y="220"/>
                      <a:pt x="451" y="217"/>
                      <a:pt x="447" y="215"/>
                    </a:cubicBezTo>
                    <a:lnTo>
                      <a:pt x="445" y="214"/>
                    </a:lnTo>
                    <a:lnTo>
                      <a:pt x="443" y="213"/>
                    </a:lnTo>
                    <a:lnTo>
                      <a:pt x="447" y="216"/>
                    </a:lnTo>
                    <a:lnTo>
                      <a:pt x="445" y="214"/>
                    </a:lnTo>
                    <a:cubicBezTo>
                      <a:pt x="444" y="213"/>
                      <a:pt x="443" y="212"/>
                      <a:pt x="441" y="211"/>
                    </a:cubicBezTo>
                    <a:lnTo>
                      <a:pt x="439" y="210"/>
                    </a:lnTo>
                    <a:lnTo>
                      <a:pt x="443" y="213"/>
                    </a:lnTo>
                    <a:lnTo>
                      <a:pt x="442" y="212"/>
                    </a:lnTo>
                    <a:lnTo>
                      <a:pt x="445" y="218"/>
                    </a:lnTo>
                    <a:lnTo>
                      <a:pt x="445" y="216"/>
                    </a:lnTo>
                    <a:cubicBezTo>
                      <a:pt x="445" y="213"/>
                      <a:pt x="442" y="210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3" y="205"/>
                      <a:pt x="432" y="205"/>
                    </a:cubicBezTo>
                    <a:lnTo>
                      <a:pt x="427" y="204"/>
                    </a:lnTo>
                    <a:lnTo>
                      <a:pt x="438" y="214"/>
                    </a:lnTo>
                    <a:lnTo>
                      <a:pt x="438" y="212"/>
                    </a:lnTo>
                    <a:cubicBezTo>
                      <a:pt x="438" y="210"/>
                      <a:pt x="437" y="208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cubicBezTo>
                      <a:pt x="434" y="204"/>
                      <a:pt x="434" y="203"/>
                      <a:pt x="433" y="202"/>
                    </a:cubicBezTo>
                    <a:lnTo>
                      <a:pt x="432" y="201"/>
                    </a:lnTo>
                    <a:lnTo>
                      <a:pt x="431" y="200"/>
                    </a:lnTo>
                    <a:lnTo>
                      <a:pt x="433" y="203"/>
                    </a:lnTo>
                    <a:lnTo>
                      <a:pt x="432" y="201"/>
                    </a:lnTo>
                    <a:cubicBezTo>
                      <a:pt x="431" y="200"/>
                      <a:pt x="431" y="199"/>
                      <a:pt x="430" y="198"/>
                    </a:cubicBezTo>
                    <a:lnTo>
                      <a:pt x="429" y="197"/>
                    </a:lnTo>
                    <a:lnTo>
                      <a:pt x="428" y="196"/>
                    </a:lnTo>
                    <a:lnTo>
                      <a:pt x="426" y="194"/>
                    </a:lnTo>
                    <a:lnTo>
                      <a:pt x="425" y="193"/>
                    </a:lnTo>
                    <a:lnTo>
                      <a:pt x="428" y="199"/>
                    </a:lnTo>
                    <a:lnTo>
                      <a:pt x="428" y="198"/>
                    </a:lnTo>
                    <a:lnTo>
                      <a:pt x="428" y="196"/>
                    </a:lnTo>
                    <a:cubicBezTo>
                      <a:pt x="428" y="194"/>
                      <a:pt x="427" y="192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5" y="191"/>
                    </a:lnTo>
                    <a:lnTo>
                      <a:pt x="425" y="190"/>
                    </a:lnTo>
                    <a:cubicBezTo>
                      <a:pt x="425" y="189"/>
                      <a:pt x="425" y="188"/>
                      <a:pt x="424" y="187"/>
                    </a:cubicBezTo>
                    <a:lnTo>
                      <a:pt x="423" y="185"/>
                    </a:lnTo>
                    <a:lnTo>
                      <a:pt x="424" y="188"/>
                    </a:lnTo>
                    <a:lnTo>
                      <a:pt x="424" y="187"/>
                    </a:lnTo>
                    <a:cubicBezTo>
                      <a:pt x="424" y="185"/>
                      <a:pt x="423" y="183"/>
                      <a:pt x="421" y="181"/>
                    </a:cubicBez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cubicBezTo>
                      <a:pt x="419" y="176"/>
                      <a:pt x="419" y="175"/>
                      <a:pt x="418" y="174"/>
                    </a:cubicBezTo>
                    <a:lnTo>
                      <a:pt x="417" y="173"/>
                    </a:lnTo>
                    <a:lnTo>
                      <a:pt x="420" y="179"/>
                    </a:lnTo>
                    <a:lnTo>
                      <a:pt x="420" y="178"/>
                    </a:lnTo>
                    <a:cubicBezTo>
                      <a:pt x="420" y="176"/>
                      <a:pt x="419" y="174"/>
                      <a:pt x="417" y="172"/>
                    </a:cubicBezTo>
                    <a:lnTo>
                      <a:pt x="416" y="171"/>
                    </a:lnTo>
                    <a:lnTo>
                      <a:pt x="414" y="169"/>
                    </a:lnTo>
                    <a:lnTo>
                      <a:pt x="414" y="182"/>
                    </a:lnTo>
                    <a:lnTo>
                      <a:pt x="415" y="181"/>
                    </a:lnTo>
                    <a:cubicBezTo>
                      <a:pt x="419" y="177"/>
                      <a:pt x="419" y="172"/>
                      <a:pt x="415" y="168"/>
                    </a:cubicBezTo>
                    <a:lnTo>
                      <a:pt x="414" y="167"/>
                    </a:lnTo>
                    <a:lnTo>
                      <a:pt x="417" y="173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5" y="166"/>
                    </a:lnTo>
                    <a:lnTo>
                      <a:pt x="414" y="164"/>
                    </a:lnTo>
                    <a:lnTo>
                      <a:pt x="415" y="167"/>
                    </a:lnTo>
                    <a:lnTo>
                      <a:pt x="415" y="166"/>
                    </a:lnTo>
                    <a:cubicBezTo>
                      <a:pt x="415" y="164"/>
                      <a:pt x="414" y="162"/>
                      <a:pt x="412" y="160"/>
                    </a:cubicBez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cubicBezTo>
                      <a:pt x="414" y="161"/>
                      <a:pt x="413" y="159"/>
                      <a:pt x="411" y="157"/>
                    </a:cubicBezTo>
                    <a:lnTo>
                      <a:pt x="410" y="156"/>
                    </a:lnTo>
                    <a:lnTo>
                      <a:pt x="413" y="162"/>
                    </a:lnTo>
                    <a:lnTo>
                      <a:pt x="413" y="161"/>
                    </a:lnTo>
                    <a:cubicBezTo>
                      <a:pt x="413" y="160"/>
                      <a:pt x="413" y="159"/>
                      <a:pt x="412" y="158"/>
                    </a:cubicBezTo>
                    <a:lnTo>
                      <a:pt x="411" y="156"/>
                    </a:lnTo>
                    <a:lnTo>
                      <a:pt x="412" y="159"/>
                    </a:lnTo>
                    <a:lnTo>
                      <a:pt x="412" y="158"/>
                    </a:lnTo>
                    <a:cubicBezTo>
                      <a:pt x="412" y="156"/>
                      <a:pt x="411" y="154"/>
                      <a:pt x="409" y="152"/>
                    </a:cubicBezTo>
                    <a:lnTo>
                      <a:pt x="408" y="151"/>
                    </a:lnTo>
                    <a:lnTo>
                      <a:pt x="411" y="157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1"/>
                      <a:pt x="408" y="148"/>
                      <a:pt x="404" y="145"/>
                    </a:cubicBezTo>
                    <a:lnTo>
                      <a:pt x="402" y="144"/>
                    </a:lnTo>
                    <a:lnTo>
                      <a:pt x="408" y="157"/>
                    </a:lnTo>
                    <a:lnTo>
                      <a:pt x="409" y="155"/>
                    </a:lnTo>
                    <a:cubicBezTo>
                      <a:pt x="411" y="152"/>
                      <a:pt x="410" y="148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4"/>
                      <a:pt x="406" y="141"/>
                      <a:pt x="402" y="138"/>
                    </a:cubicBezTo>
                    <a:lnTo>
                      <a:pt x="400" y="137"/>
                    </a:lnTo>
                    <a:lnTo>
                      <a:pt x="404" y="153"/>
                    </a:lnTo>
                    <a:lnTo>
                      <a:pt x="405" y="152"/>
                    </a:lnTo>
                    <a:cubicBezTo>
                      <a:pt x="407" y="150"/>
                      <a:pt x="408" y="148"/>
                      <a:pt x="408" y="145"/>
                    </a:cubicBez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3" y="135"/>
                    </a:lnTo>
                    <a:lnTo>
                      <a:pt x="406" y="141"/>
                    </a:lnTo>
                    <a:lnTo>
                      <a:pt x="406" y="139"/>
                    </a:lnTo>
                    <a:cubicBezTo>
                      <a:pt x="406" y="137"/>
                      <a:pt x="405" y="135"/>
                      <a:pt x="403" y="133"/>
                    </a:cubicBezTo>
                    <a:lnTo>
                      <a:pt x="402" y="132"/>
                    </a:lnTo>
                    <a:lnTo>
                      <a:pt x="401" y="131"/>
                    </a:lnTo>
                    <a:lnTo>
                      <a:pt x="404" y="137"/>
                    </a:lnTo>
                    <a:lnTo>
                      <a:pt x="404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1"/>
                    </a:lnTo>
                    <a:cubicBezTo>
                      <a:pt x="401" y="130"/>
                      <a:pt x="401" y="129"/>
                      <a:pt x="400" y="128"/>
                    </a:cubicBezTo>
                    <a:lnTo>
                      <a:pt x="399" y="127"/>
                    </a:lnTo>
                    <a:lnTo>
                      <a:pt x="398" y="126"/>
                    </a:lnTo>
                    <a:cubicBezTo>
                      <a:pt x="396" y="124"/>
                      <a:pt x="392" y="122"/>
                      <a:pt x="389" y="122"/>
                    </a:cubicBezTo>
                    <a:lnTo>
                      <a:pt x="376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cubicBezTo>
                      <a:pt x="333" y="112"/>
                      <a:pt x="332" y="110"/>
                      <a:pt x="330" y="108"/>
                    </a:cubicBezTo>
                    <a:lnTo>
                      <a:pt x="329" y="107"/>
                    </a:lnTo>
                    <a:lnTo>
                      <a:pt x="332" y="113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cubicBezTo>
                      <a:pt x="331" y="104"/>
                      <a:pt x="330" y="102"/>
                      <a:pt x="328" y="100"/>
                    </a:cubicBezTo>
                    <a:lnTo>
                      <a:pt x="327" y="99"/>
                    </a:lnTo>
                    <a:lnTo>
                      <a:pt x="330" y="105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9" y="98"/>
                    </a:lnTo>
                    <a:lnTo>
                      <a:pt x="329" y="97"/>
                    </a:lnTo>
                    <a:lnTo>
                      <a:pt x="329" y="96"/>
                    </a:lnTo>
                    <a:cubicBezTo>
                      <a:pt x="329" y="94"/>
                      <a:pt x="328" y="92"/>
                      <a:pt x="326" y="90"/>
                    </a:cubicBezTo>
                    <a:lnTo>
                      <a:pt x="325" y="89"/>
                    </a:lnTo>
                    <a:lnTo>
                      <a:pt x="328" y="95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1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6" y="83"/>
                    </a:lnTo>
                    <a:lnTo>
                      <a:pt x="326" y="81"/>
                    </a:lnTo>
                    <a:lnTo>
                      <a:pt x="326" y="80"/>
                    </a:lnTo>
                    <a:cubicBezTo>
                      <a:pt x="326" y="78"/>
                      <a:pt x="325" y="76"/>
                      <a:pt x="323" y="74"/>
                    </a:cubicBezTo>
                    <a:lnTo>
                      <a:pt x="322" y="73"/>
                    </a:lnTo>
                    <a:lnTo>
                      <a:pt x="324" y="76"/>
                    </a:lnTo>
                    <a:lnTo>
                      <a:pt x="323" y="74"/>
                    </a:lnTo>
                    <a:lnTo>
                      <a:pt x="324" y="77"/>
                    </a:lnTo>
                    <a:lnTo>
                      <a:pt x="324" y="76"/>
                    </a:lnTo>
                    <a:lnTo>
                      <a:pt x="321" y="83"/>
                    </a:lnTo>
                    <a:lnTo>
                      <a:pt x="322" y="82"/>
                    </a:lnTo>
                    <a:cubicBezTo>
                      <a:pt x="325" y="79"/>
                      <a:pt x="326" y="75"/>
                      <a:pt x="324" y="72"/>
                    </a:cubicBezTo>
                    <a:lnTo>
                      <a:pt x="323" y="70"/>
                    </a:lnTo>
                    <a:lnTo>
                      <a:pt x="324" y="73"/>
                    </a:lnTo>
                    <a:lnTo>
                      <a:pt x="324" y="72"/>
                    </a:lnTo>
                    <a:lnTo>
                      <a:pt x="324" y="71"/>
                    </a:lnTo>
                    <a:cubicBezTo>
                      <a:pt x="324" y="70"/>
                      <a:pt x="324" y="69"/>
                      <a:pt x="323" y="68"/>
                    </a:cubicBezTo>
                    <a:lnTo>
                      <a:pt x="322" y="66"/>
                    </a:lnTo>
                    <a:lnTo>
                      <a:pt x="323" y="69"/>
                    </a:lnTo>
                    <a:lnTo>
                      <a:pt x="323" y="68"/>
                    </a:lnTo>
                    <a:cubicBezTo>
                      <a:pt x="323" y="66"/>
                      <a:pt x="322" y="64"/>
                      <a:pt x="320" y="62"/>
                    </a:cubicBezTo>
                    <a:lnTo>
                      <a:pt x="319" y="61"/>
                    </a:lnTo>
                    <a:lnTo>
                      <a:pt x="322" y="67"/>
                    </a:lnTo>
                    <a:lnTo>
                      <a:pt x="322" y="65"/>
                    </a:lnTo>
                    <a:cubicBezTo>
                      <a:pt x="322" y="63"/>
                      <a:pt x="321" y="61"/>
                      <a:pt x="319" y="59"/>
                    </a:cubicBezTo>
                    <a:lnTo>
                      <a:pt x="318" y="58"/>
                    </a:lnTo>
                    <a:lnTo>
                      <a:pt x="317" y="57"/>
                    </a:lnTo>
                    <a:lnTo>
                      <a:pt x="315" y="55"/>
                    </a:lnTo>
                    <a:lnTo>
                      <a:pt x="315" y="68"/>
                    </a:lnTo>
                    <a:lnTo>
                      <a:pt x="316" y="67"/>
                    </a:lnTo>
                    <a:cubicBezTo>
                      <a:pt x="320" y="63"/>
                      <a:pt x="320" y="58"/>
                      <a:pt x="316" y="54"/>
                    </a:cubicBezTo>
                    <a:lnTo>
                      <a:pt x="315" y="53"/>
                    </a:lnTo>
                    <a:lnTo>
                      <a:pt x="318" y="59"/>
                    </a:lnTo>
                    <a:lnTo>
                      <a:pt x="318" y="57"/>
                    </a:lnTo>
                    <a:cubicBezTo>
                      <a:pt x="318" y="55"/>
                      <a:pt x="317" y="53"/>
                      <a:pt x="315" y="51"/>
                    </a:cubicBezTo>
                    <a:lnTo>
                      <a:pt x="314" y="50"/>
                    </a:lnTo>
                    <a:lnTo>
                      <a:pt x="317" y="56"/>
                    </a:lnTo>
                    <a:lnTo>
                      <a:pt x="317" y="55"/>
                    </a:lnTo>
                    <a:cubicBezTo>
                      <a:pt x="317" y="53"/>
                      <a:pt x="316" y="51"/>
                      <a:pt x="314" y="49"/>
                    </a:cubicBezTo>
                    <a:lnTo>
                      <a:pt x="313" y="48"/>
                    </a:lnTo>
                    <a:lnTo>
                      <a:pt x="315" y="58"/>
                    </a:lnTo>
                    <a:lnTo>
                      <a:pt x="316" y="56"/>
                    </a:lnTo>
                    <a:cubicBezTo>
                      <a:pt x="318" y="53"/>
                      <a:pt x="317" y="49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50"/>
                    </a:lnTo>
                    <a:cubicBezTo>
                      <a:pt x="316" y="49"/>
                      <a:pt x="316" y="48"/>
                      <a:pt x="315" y="47"/>
                    </a:cubicBezTo>
                    <a:lnTo>
                      <a:pt x="314" y="45"/>
                    </a:lnTo>
                    <a:cubicBezTo>
                      <a:pt x="313" y="44"/>
                      <a:pt x="313" y="43"/>
                      <a:pt x="312" y="42"/>
                    </a:cubicBezTo>
                    <a:lnTo>
                      <a:pt x="311" y="41"/>
                    </a:lnTo>
                    <a:lnTo>
                      <a:pt x="314" y="47"/>
                    </a:lnTo>
                    <a:lnTo>
                      <a:pt x="314" y="46"/>
                    </a:lnTo>
                    <a:cubicBezTo>
                      <a:pt x="314" y="45"/>
                      <a:pt x="314" y="44"/>
                      <a:pt x="313" y="43"/>
                    </a:cubicBezTo>
                    <a:lnTo>
                      <a:pt x="312" y="41"/>
                    </a:lnTo>
                    <a:lnTo>
                      <a:pt x="310" y="51"/>
                    </a:lnTo>
                    <a:lnTo>
                      <a:pt x="311" y="50"/>
                    </a:lnTo>
                    <a:cubicBezTo>
                      <a:pt x="315" y="46"/>
                      <a:pt x="315" y="41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6"/>
                    </a:lnTo>
                    <a:lnTo>
                      <a:pt x="311" y="35"/>
                    </a:lnTo>
                    <a:cubicBezTo>
                      <a:pt x="311" y="33"/>
                      <a:pt x="310" y="31"/>
                      <a:pt x="308" y="29"/>
                    </a:cubicBezTo>
                    <a:lnTo>
                      <a:pt x="307" y="28"/>
                    </a:lnTo>
                    <a:lnTo>
                      <a:pt x="310" y="34"/>
                    </a:lnTo>
                    <a:lnTo>
                      <a:pt x="310" y="32"/>
                    </a:lnTo>
                    <a:cubicBezTo>
                      <a:pt x="310" y="30"/>
                      <a:pt x="309" y="28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6" y="23"/>
                    </a:lnTo>
                    <a:lnTo>
                      <a:pt x="306" y="22"/>
                    </a:lnTo>
                    <a:cubicBezTo>
                      <a:pt x="306" y="21"/>
                      <a:pt x="306" y="20"/>
                      <a:pt x="305" y="19"/>
                    </a:cubicBezTo>
                    <a:lnTo>
                      <a:pt x="304" y="17"/>
                    </a:lnTo>
                    <a:lnTo>
                      <a:pt x="305" y="20"/>
                    </a:lnTo>
                    <a:lnTo>
                      <a:pt x="305" y="19"/>
                    </a:lnTo>
                    <a:cubicBezTo>
                      <a:pt x="305" y="17"/>
                      <a:pt x="304" y="15"/>
                      <a:pt x="302" y="13"/>
                    </a:cubicBez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299" y="7"/>
                    </a:lnTo>
                    <a:lnTo>
                      <a:pt x="302" y="13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7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7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3"/>
                    </a:lnTo>
                    <a:cubicBezTo>
                      <a:pt x="271" y="16"/>
                      <a:pt x="272" y="18"/>
                      <a:pt x="274" y="20"/>
                    </a:cubicBezTo>
                    <a:lnTo>
                      <a:pt x="275" y="21"/>
                    </a:ln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4" y="19"/>
                    </a:lnTo>
                    <a:lnTo>
                      <a:pt x="274" y="20"/>
                    </a:lnTo>
                    <a:cubicBezTo>
                      <a:pt x="274" y="22"/>
                      <a:pt x="274" y="23"/>
                      <a:pt x="275" y="24"/>
                    </a:cubicBezTo>
                    <a:lnTo>
                      <a:pt x="276" y="26"/>
                    </a:lnTo>
                    <a:lnTo>
                      <a:pt x="275" y="22"/>
                    </a:lnTo>
                    <a:lnTo>
                      <a:pt x="275" y="23"/>
                    </a:lnTo>
                    <a:cubicBezTo>
                      <a:pt x="275" y="26"/>
                      <a:pt x="276" y="28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79" y="32"/>
                    </a:lnTo>
                    <a:lnTo>
                      <a:pt x="279" y="34"/>
                    </a:lnTo>
                    <a:cubicBezTo>
                      <a:pt x="279" y="37"/>
                      <a:pt x="280" y="39"/>
                      <a:pt x="282" y="41"/>
                    </a:cubicBezTo>
                    <a:lnTo>
                      <a:pt x="283" y="42"/>
                    </a:lnTo>
                    <a:lnTo>
                      <a:pt x="280" y="35"/>
                    </a:lnTo>
                    <a:lnTo>
                      <a:pt x="280" y="36"/>
                    </a:lnTo>
                    <a:lnTo>
                      <a:pt x="280" y="38"/>
                    </a:lnTo>
                    <a:lnTo>
                      <a:pt x="280" y="39"/>
                    </a:lnTo>
                    <a:cubicBezTo>
                      <a:pt x="280" y="42"/>
                      <a:pt x="281" y="44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6" y="37"/>
                    </a:lnTo>
                    <a:lnTo>
                      <a:pt x="285" y="38"/>
                    </a:lnTo>
                    <a:cubicBezTo>
                      <a:pt x="282" y="41"/>
                      <a:pt x="281" y="45"/>
                      <a:pt x="283" y="48"/>
                    </a:cubicBezTo>
                    <a:lnTo>
                      <a:pt x="284" y="50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0"/>
                      <a:pt x="284" y="52"/>
                      <a:pt x="286" y="54"/>
                    </a:cubicBezTo>
                    <a:lnTo>
                      <a:pt x="287" y="55"/>
                    </a:lnTo>
                    <a:lnTo>
                      <a:pt x="285" y="52"/>
                    </a:lnTo>
                    <a:lnTo>
                      <a:pt x="286" y="54"/>
                    </a:lnTo>
                    <a:lnTo>
                      <a:pt x="285" y="50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7" y="49"/>
                    </a:lnTo>
                    <a:lnTo>
                      <a:pt x="286" y="51"/>
                    </a:lnTo>
                    <a:cubicBezTo>
                      <a:pt x="284" y="54"/>
                      <a:pt x="285" y="58"/>
                      <a:pt x="288" y="61"/>
                    </a:cubicBezTo>
                    <a:lnTo>
                      <a:pt x="289" y="62"/>
                    </a:lnTo>
                    <a:lnTo>
                      <a:pt x="286" y="55"/>
                    </a:lnTo>
                    <a:lnTo>
                      <a:pt x="286" y="56"/>
                    </a:lnTo>
                    <a:cubicBezTo>
                      <a:pt x="286" y="59"/>
                      <a:pt x="287" y="61"/>
                      <a:pt x="289" y="63"/>
                    </a:cubicBezTo>
                    <a:lnTo>
                      <a:pt x="290" y="64"/>
                    </a:lnTo>
                    <a:lnTo>
                      <a:pt x="287" y="57"/>
                    </a:lnTo>
                    <a:lnTo>
                      <a:pt x="287" y="59"/>
                    </a:lnTo>
                    <a:cubicBezTo>
                      <a:pt x="287" y="62"/>
                      <a:pt x="288" y="64"/>
                      <a:pt x="290" y="66"/>
                    </a:cubicBezTo>
                    <a:lnTo>
                      <a:pt x="291" y="67"/>
                    </a:lnTo>
                    <a:lnTo>
                      <a:pt x="291" y="54"/>
                    </a:lnTo>
                    <a:lnTo>
                      <a:pt x="290" y="55"/>
                    </a:lnTo>
                    <a:cubicBezTo>
                      <a:pt x="286" y="59"/>
                      <a:pt x="286" y="64"/>
                      <a:pt x="290" y="68"/>
                    </a:cubicBezTo>
                    <a:lnTo>
                      <a:pt x="292" y="70"/>
                    </a:lnTo>
                    <a:lnTo>
                      <a:pt x="293" y="71"/>
                    </a:lnTo>
                    <a:lnTo>
                      <a:pt x="294" y="72"/>
                    </a:lnTo>
                    <a:lnTo>
                      <a:pt x="291" y="65"/>
                    </a:lnTo>
                    <a:lnTo>
                      <a:pt x="291" y="67"/>
                    </a:lnTo>
                    <a:cubicBezTo>
                      <a:pt x="291" y="70"/>
                      <a:pt x="292" y="72"/>
                      <a:pt x="294" y="74"/>
                    </a:cubicBezTo>
                    <a:lnTo>
                      <a:pt x="295" y="75"/>
                    </a:lnTo>
                    <a:lnTo>
                      <a:pt x="292" y="68"/>
                    </a:lnTo>
                    <a:lnTo>
                      <a:pt x="292" y="69"/>
                    </a:lnTo>
                    <a:cubicBezTo>
                      <a:pt x="292" y="71"/>
                      <a:pt x="292" y="72"/>
                      <a:pt x="293" y="73"/>
                    </a:cubicBezTo>
                    <a:lnTo>
                      <a:pt x="294" y="75"/>
                    </a:lnTo>
                    <a:lnTo>
                      <a:pt x="293" y="71"/>
                    </a:lnTo>
                    <a:lnTo>
                      <a:pt x="293" y="72"/>
                    </a:lnTo>
                    <a:lnTo>
                      <a:pt x="293" y="73"/>
                    </a:lnTo>
                    <a:cubicBezTo>
                      <a:pt x="293" y="75"/>
                      <a:pt x="293" y="76"/>
                      <a:pt x="294" y="77"/>
                    </a:cubicBezTo>
                    <a:lnTo>
                      <a:pt x="295" y="79"/>
                    </a:lnTo>
                    <a:lnTo>
                      <a:pt x="297" y="69"/>
                    </a:lnTo>
                    <a:lnTo>
                      <a:pt x="296" y="70"/>
                    </a:lnTo>
                    <a:cubicBezTo>
                      <a:pt x="294" y="72"/>
                      <a:pt x="293" y="74"/>
                      <a:pt x="293" y="76"/>
                    </a:cubicBezTo>
                    <a:lnTo>
                      <a:pt x="293" y="77"/>
                    </a:lnTo>
                    <a:cubicBezTo>
                      <a:pt x="293" y="79"/>
                      <a:pt x="293" y="80"/>
                      <a:pt x="294" y="81"/>
                    </a:cubicBezTo>
                    <a:lnTo>
                      <a:pt x="295" y="83"/>
                    </a:lnTo>
                    <a:cubicBezTo>
                      <a:pt x="296" y="84"/>
                      <a:pt x="296" y="85"/>
                      <a:pt x="297" y="86"/>
                    </a:cubicBezTo>
                    <a:lnTo>
                      <a:pt x="298" y="87"/>
                    </a:lnTo>
                    <a:lnTo>
                      <a:pt x="295" y="80"/>
                    </a:lnTo>
                    <a:lnTo>
                      <a:pt x="295" y="81"/>
                    </a:lnTo>
                    <a:lnTo>
                      <a:pt x="295" y="83"/>
                    </a:lnTo>
                    <a:cubicBezTo>
                      <a:pt x="295" y="86"/>
                      <a:pt x="296" y="88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1"/>
                    </a:lnTo>
                    <a:lnTo>
                      <a:pt x="297" y="92"/>
                    </a:lnTo>
                    <a:lnTo>
                      <a:pt x="297" y="93"/>
                    </a:lnTo>
                    <a:lnTo>
                      <a:pt x="297" y="95"/>
                    </a:lnTo>
                    <a:cubicBezTo>
                      <a:pt x="297" y="98"/>
                      <a:pt x="298" y="100"/>
                      <a:pt x="300" y="102"/>
                    </a:cubicBezTo>
                    <a:lnTo>
                      <a:pt x="301" y="103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cubicBezTo>
                      <a:pt x="298" y="100"/>
                      <a:pt x="298" y="101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lnTo>
                      <a:pt x="299" y="104"/>
                    </a:lnTo>
                    <a:lnTo>
                      <a:pt x="299" y="105"/>
                    </a:lnTo>
                    <a:cubicBezTo>
                      <a:pt x="299" y="108"/>
                      <a:pt x="300" y="110"/>
                      <a:pt x="302" y="112"/>
                    </a:cubicBezTo>
                    <a:lnTo>
                      <a:pt x="303" y="113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lnTo>
                      <a:pt x="301" y="113"/>
                    </a:lnTo>
                    <a:cubicBezTo>
                      <a:pt x="301" y="116"/>
                      <a:pt x="302" y="118"/>
                      <a:pt x="304" y="120"/>
                    </a:cubicBezTo>
                    <a:lnTo>
                      <a:pt x="305" y="121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69" y="141"/>
                    </a:lnTo>
                    <a:lnTo>
                      <a:pt x="382" y="143"/>
                    </a:lnTo>
                    <a:lnTo>
                      <a:pt x="373" y="139"/>
                    </a:lnTo>
                    <a:lnTo>
                      <a:pt x="374" y="140"/>
                    </a:lnTo>
                    <a:lnTo>
                      <a:pt x="375" y="141"/>
                    </a:lnTo>
                    <a:lnTo>
                      <a:pt x="373" y="138"/>
                    </a:lnTo>
                    <a:lnTo>
                      <a:pt x="374" y="140"/>
                    </a:lnTo>
                    <a:lnTo>
                      <a:pt x="373" y="136"/>
                    </a:lnTo>
                    <a:lnTo>
                      <a:pt x="373" y="137"/>
                    </a:lnTo>
                    <a:cubicBezTo>
                      <a:pt x="373" y="140"/>
                      <a:pt x="374" y="142"/>
                      <a:pt x="376" y="144"/>
                    </a:cubicBezTo>
                    <a:lnTo>
                      <a:pt x="377" y="145"/>
                    </a:lnTo>
                    <a:lnTo>
                      <a:pt x="378" y="146"/>
                    </a:lnTo>
                    <a:lnTo>
                      <a:pt x="375" y="139"/>
                    </a:lnTo>
                    <a:lnTo>
                      <a:pt x="375" y="141"/>
                    </a:lnTo>
                    <a:cubicBezTo>
                      <a:pt x="375" y="144"/>
                      <a:pt x="376" y="146"/>
                      <a:pt x="378" y="148"/>
                    </a:cubicBezTo>
                    <a:lnTo>
                      <a:pt x="379" y="149"/>
                    </a:ln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80" y="139"/>
                    </a:lnTo>
                    <a:lnTo>
                      <a:pt x="379" y="140"/>
                    </a:lnTo>
                    <a:cubicBezTo>
                      <a:pt x="377" y="142"/>
                      <a:pt x="376" y="145"/>
                      <a:pt x="376" y="148"/>
                    </a:cubicBezTo>
                    <a:cubicBezTo>
                      <a:pt x="377" y="151"/>
                      <a:pt x="379" y="154"/>
                      <a:pt x="383" y="155"/>
                    </a:cubicBezTo>
                    <a:lnTo>
                      <a:pt x="385" y="156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80" y="148"/>
                    </a:lnTo>
                    <a:lnTo>
                      <a:pt x="379" y="150"/>
                    </a:lnTo>
                    <a:cubicBezTo>
                      <a:pt x="377" y="154"/>
                      <a:pt x="379" y="160"/>
                      <a:pt x="385" y="162"/>
                    </a:cubicBezTo>
                    <a:lnTo>
                      <a:pt x="387" y="163"/>
                    </a:lnTo>
                    <a:lnTo>
                      <a:pt x="380" y="154"/>
                    </a:lnTo>
                    <a:lnTo>
                      <a:pt x="380" y="155"/>
                    </a:lnTo>
                    <a:lnTo>
                      <a:pt x="380" y="157"/>
                    </a:lnTo>
                    <a:cubicBezTo>
                      <a:pt x="380" y="160"/>
                      <a:pt x="381" y="162"/>
                      <a:pt x="383" y="164"/>
                    </a:cubicBezTo>
                    <a:lnTo>
                      <a:pt x="384" y="165"/>
                    </a:lnTo>
                    <a:lnTo>
                      <a:pt x="381" y="158"/>
                    </a:lnTo>
                    <a:lnTo>
                      <a:pt x="381" y="159"/>
                    </a:lnTo>
                    <a:cubicBezTo>
                      <a:pt x="381" y="161"/>
                      <a:pt x="381" y="162"/>
                      <a:pt x="382" y="163"/>
                    </a:cubicBezTo>
                    <a:lnTo>
                      <a:pt x="383" y="165"/>
                    </a:lnTo>
                    <a:lnTo>
                      <a:pt x="382" y="161"/>
                    </a:lnTo>
                    <a:lnTo>
                      <a:pt x="382" y="162"/>
                    </a:lnTo>
                    <a:cubicBezTo>
                      <a:pt x="382" y="165"/>
                      <a:pt x="383" y="167"/>
                      <a:pt x="385" y="169"/>
                    </a:cubicBezTo>
                    <a:lnTo>
                      <a:pt x="386" y="170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4" y="166"/>
                    </a:lnTo>
                    <a:lnTo>
                      <a:pt x="384" y="167"/>
                    </a:lnTo>
                    <a:cubicBezTo>
                      <a:pt x="384" y="169"/>
                      <a:pt x="384" y="170"/>
                      <a:pt x="385" y="171"/>
                    </a:cubicBezTo>
                    <a:lnTo>
                      <a:pt x="386" y="173"/>
                    </a:lnTo>
                    <a:cubicBezTo>
                      <a:pt x="387" y="174"/>
                      <a:pt x="387" y="175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3"/>
                    </a:lnTo>
                    <a:cubicBezTo>
                      <a:pt x="386" y="176"/>
                      <a:pt x="387" y="178"/>
                      <a:pt x="389" y="180"/>
                    </a:cubicBezTo>
                    <a:lnTo>
                      <a:pt x="390" y="181"/>
                    </a:lnTo>
                    <a:lnTo>
                      <a:pt x="390" y="168"/>
                    </a:lnTo>
                    <a:lnTo>
                      <a:pt x="389" y="169"/>
                    </a:lnTo>
                    <a:cubicBezTo>
                      <a:pt x="385" y="173"/>
                      <a:pt x="385" y="178"/>
                      <a:pt x="389" y="182"/>
                    </a:cubicBezTo>
                    <a:lnTo>
                      <a:pt x="391" y="184"/>
                    </a:lnTo>
                    <a:lnTo>
                      <a:pt x="392" y="185"/>
                    </a:lnTo>
                    <a:lnTo>
                      <a:pt x="389" y="178"/>
                    </a:lnTo>
                    <a:lnTo>
                      <a:pt x="389" y="179"/>
                    </a:lnTo>
                    <a:cubicBezTo>
                      <a:pt x="389" y="182"/>
                      <a:pt x="390" y="184"/>
                      <a:pt x="392" y="186"/>
                    </a:cubicBezTo>
                    <a:lnTo>
                      <a:pt x="393" y="187"/>
                    </a:lnTo>
                    <a:lnTo>
                      <a:pt x="391" y="184"/>
                    </a:ln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3" y="187"/>
                    </a:lnTo>
                    <a:lnTo>
                      <a:pt x="393" y="188"/>
                    </a:lnTo>
                    <a:cubicBezTo>
                      <a:pt x="393" y="190"/>
                      <a:pt x="393" y="191"/>
                      <a:pt x="394" y="192"/>
                    </a:cubicBezTo>
                    <a:lnTo>
                      <a:pt x="395" y="194"/>
                    </a:lnTo>
                    <a:lnTo>
                      <a:pt x="394" y="190"/>
                    </a:lnTo>
                    <a:lnTo>
                      <a:pt x="394" y="191"/>
                    </a:lnTo>
                    <a:cubicBezTo>
                      <a:pt x="394" y="194"/>
                      <a:pt x="395" y="196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7" y="196"/>
                    </a:lnTo>
                    <a:lnTo>
                      <a:pt x="397" y="198"/>
                    </a:lnTo>
                    <a:lnTo>
                      <a:pt x="397" y="199"/>
                    </a:lnTo>
                    <a:cubicBezTo>
                      <a:pt x="397" y="202"/>
                      <a:pt x="398" y="204"/>
                      <a:pt x="400" y="206"/>
                    </a:cubicBezTo>
                    <a:lnTo>
                      <a:pt x="401" y="207"/>
                    </a:lnTo>
                    <a:lnTo>
                      <a:pt x="403" y="209"/>
                    </a:lnTo>
                    <a:lnTo>
                      <a:pt x="404" y="210"/>
                    </a:lnTo>
                    <a:lnTo>
                      <a:pt x="405" y="211"/>
                    </a:lnTo>
                    <a:lnTo>
                      <a:pt x="403" y="208"/>
                    </a:lnTo>
                    <a:lnTo>
                      <a:pt x="404" y="210"/>
                    </a:lnTo>
                    <a:cubicBezTo>
                      <a:pt x="405" y="211"/>
                      <a:pt x="405" y="212"/>
                      <a:pt x="406" y="213"/>
                    </a:cubicBezTo>
                    <a:lnTo>
                      <a:pt x="407" y="214"/>
                    </a:lnTo>
                    <a:lnTo>
                      <a:pt x="408" y="215"/>
                    </a:lnTo>
                    <a:lnTo>
                      <a:pt x="406" y="212"/>
                    </a:ln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7" y="212"/>
                    </a:lnTo>
                    <a:lnTo>
                      <a:pt x="407" y="214"/>
                    </a:lnTo>
                    <a:cubicBezTo>
                      <a:pt x="407" y="219"/>
                      <a:pt x="412" y="224"/>
                      <a:pt x="418" y="225"/>
                    </a:cubicBezTo>
                    <a:lnTo>
                      <a:pt x="423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4" y="216"/>
                    </a:lnTo>
                    <a:lnTo>
                      <a:pt x="414" y="218"/>
                    </a:lnTo>
                    <a:cubicBezTo>
                      <a:pt x="414" y="221"/>
                      <a:pt x="415" y="223"/>
                      <a:pt x="417" y="225"/>
                    </a:cubicBezTo>
                    <a:lnTo>
                      <a:pt x="418" y="226"/>
                    </a:lnTo>
                    <a:cubicBezTo>
                      <a:pt x="419" y="227"/>
                      <a:pt x="420" y="228"/>
                      <a:pt x="422" y="228"/>
                    </a:cubicBezTo>
                    <a:lnTo>
                      <a:pt x="424" y="229"/>
                    </a:lnTo>
                    <a:lnTo>
                      <a:pt x="420" y="227"/>
                    </a:lnTo>
                    <a:lnTo>
                      <a:pt x="422" y="229"/>
                    </a:lnTo>
                    <a:cubicBezTo>
                      <a:pt x="423" y="230"/>
                      <a:pt x="424" y="231"/>
                      <a:pt x="426" y="231"/>
                    </a:cubicBezTo>
                    <a:lnTo>
                      <a:pt x="428" y="232"/>
                    </a:lnTo>
                    <a:lnTo>
                      <a:pt x="430" y="233"/>
                    </a:lnTo>
                    <a:lnTo>
                      <a:pt x="426" y="218"/>
                    </a:lnTo>
                    <a:lnTo>
                      <a:pt x="425" y="219"/>
                    </a:lnTo>
                    <a:cubicBezTo>
                      <a:pt x="422" y="222"/>
                      <a:pt x="421" y="226"/>
                      <a:pt x="423" y="229"/>
                    </a:cubicBezTo>
                    <a:lnTo>
                      <a:pt x="424" y="231"/>
                    </a:lnTo>
                    <a:cubicBezTo>
                      <a:pt x="425" y="232"/>
                      <a:pt x="425" y="233"/>
                      <a:pt x="426" y="234"/>
                    </a:cubicBezTo>
                    <a:lnTo>
                      <a:pt x="427" y="235"/>
                    </a:lnTo>
                    <a:lnTo>
                      <a:pt x="424" y="228"/>
                    </a:lnTo>
                    <a:lnTo>
                      <a:pt x="424" y="229"/>
                    </a:lnTo>
                    <a:cubicBezTo>
                      <a:pt x="424" y="233"/>
                      <a:pt x="426" y="235"/>
                      <a:pt x="429" y="237"/>
                    </a:cubicBezTo>
                    <a:lnTo>
                      <a:pt x="432" y="239"/>
                    </a:ln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2" y="240"/>
                      <a:pt x="433" y="241"/>
                      <a:pt x="435" y="241"/>
                    </a:cubicBezTo>
                    <a:lnTo>
                      <a:pt x="437" y="242"/>
                    </a:lnTo>
                    <a:lnTo>
                      <a:pt x="433" y="240"/>
                    </a:lnTo>
                    <a:lnTo>
                      <a:pt x="435" y="242"/>
                    </a:lnTo>
                    <a:cubicBezTo>
                      <a:pt x="436" y="243"/>
                      <a:pt x="437" y="244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8" y="248"/>
                      <a:pt x="450" y="249"/>
                      <a:pt x="451" y="249"/>
                    </a:cubicBezTo>
                    <a:lnTo>
                      <a:pt x="454" y="250"/>
                    </a:lnTo>
                    <a:lnTo>
                      <a:pt x="457" y="251"/>
                    </a:lnTo>
                    <a:lnTo>
                      <a:pt x="455" y="250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57" y="251"/>
                    </a:lnTo>
                    <a:lnTo>
                      <a:pt x="458" y="252"/>
                    </a:lnTo>
                    <a:lnTo>
                      <a:pt x="456" y="249"/>
                    </a:lnTo>
                    <a:lnTo>
                      <a:pt x="457" y="251"/>
                    </a:lnTo>
                    <a:cubicBezTo>
                      <a:pt x="458" y="253"/>
                      <a:pt x="460" y="255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lnTo>
                      <a:pt x="461" y="251"/>
                    </a:lnTo>
                    <a:lnTo>
                      <a:pt x="461" y="252"/>
                    </a:lnTo>
                    <a:cubicBezTo>
                      <a:pt x="461" y="256"/>
                      <a:pt x="464" y="259"/>
                      <a:pt x="468" y="261"/>
                    </a:cubicBezTo>
                    <a:lnTo>
                      <a:pt x="470" y="262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59"/>
                      <a:pt x="464" y="260"/>
                      <a:pt x="465" y="261"/>
                    </a:cubicBezTo>
                    <a:lnTo>
                      <a:pt x="466" y="263"/>
                    </a:lnTo>
                    <a:cubicBezTo>
                      <a:pt x="467" y="264"/>
                      <a:pt x="467" y="265"/>
                      <a:pt x="468" y="266"/>
                    </a:cubicBezTo>
                    <a:lnTo>
                      <a:pt x="469" y="267"/>
                    </a:lnTo>
                    <a:lnTo>
                      <a:pt x="470" y="268"/>
                    </a:lnTo>
                    <a:lnTo>
                      <a:pt x="472" y="270"/>
                    </a:lnTo>
                    <a:lnTo>
                      <a:pt x="469" y="263"/>
                    </a:lnTo>
                    <a:lnTo>
                      <a:pt x="469" y="264"/>
                    </a:lnTo>
                    <a:lnTo>
                      <a:pt x="469" y="265"/>
                    </a:lnTo>
                    <a:cubicBezTo>
                      <a:pt x="469" y="269"/>
                      <a:pt x="472" y="272"/>
                      <a:pt x="476" y="274"/>
                    </a:cubicBezTo>
                    <a:lnTo>
                      <a:pt x="478" y="275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lnTo>
                      <a:pt x="485" y="281"/>
                    </a:lnTo>
                    <a:lnTo>
                      <a:pt x="483" y="278"/>
                    </a:lnTo>
                    <a:lnTo>
                      <a:pt x="484" y="280"/>
                    </a:lnTo>
                    <a:cubicBezTo>
                      <a:pt x="485" y="282"/>
                      <a:pt x="487" y="284"/>
                      <a:pt x="490" y="285"/>
                    </a:cubicBezTo>
                    <a:lnTo>
                      <a:pt x="492" y="286"/>
                    </a:ln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4" y="282"/>
                    </a:lnTo>
                    <a:lnTo>
                      <a:pt x="494" y="284"/>
                    </a:lnTo>
                    <a:cubicBezTo>
                      <a:pt x="494" y="288"/>
                      <a:pt x="497" y="291"/>
                      <a:pt x="501" y="293"/>
                    </a:cubicBezTo>
                    <a:lnTo>
                      <a:pt x="503" y="294"/>
                    </a:lnTo>
                    <a:lnTo>
                      <a:pt x="499" y="292"/>
                    </a:lnTo>
                    <a:lnTo>
                      <a:pt x="500" y="293"/>
                    </a:lnTo>
                    <a:lnTo>
                      <a:pt x="498" y="290"/>
                    </a:lnTo>
                    <a:lnTo>
                      <a:pt x="499" y="292"/>
                    </a:lnTo>
                    <a:cubicBezTo>
                      <a:pt x="500" y="293"/>
                      <a:pt x="500" y="294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1" y="293"/>
                    </a:lnTo>
                    <a:lnTo>
                      <a:pt x="501" y="294"/>
                    </a:lnTo>
                    <a:cubicBezTo>
                      <a:pt x="501" y="296"/>
                      <a:pt x="501" y="297"/>
                      <a:pt x="502" y="298"/>
                    </a:cubicBezTo>
                    <a:lnTo>
                      <a:pt x="503" y="300"/>
                    </a:lnTo>
                    <a:cubicBezTo>
                      <a:pt x="504" y="301"/>
                      <a:pt x="504" y="302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0"/>
                      <a:pt x="503" y="301"/>
                      <a:pt x="504" y="302"/>
                    </a:cubicBezTo>
                    <a:lnTo>
                      <a:pt x="505" y="304"/>
                    </a:lnTo>
                    <a:lnTo>
                      <a:pt x="504" y="300"/>
                    </a:lnTo>
                    <a:lnTo>
                      <a:pt x="504" y="301"/>
                    </a:lnTo>
                    <a:lnTo>
                      <a:pt x="507" y="295"/>
                    </a:lnTo>
                    <a:lnTo>
                      <a:pt x="506" y="296"/>
                    </a:lnTo>
                    <a:cubicBezTo>
                      <a:pt x="503" y="299"/>
                      <a:pt x="502" y="303"/>
                      <a:pt x="504" y="306"/>
                    </a:cubicBezTo>
                    <a:lnTo>
                      <a:pt x="505" y="308"/>
                    </a:lnTo>
                    <a:lnTo>
                      <a:pt x="507" y="298"/>
                    </a:lnTo>
                    <a:lnTo>
                      <a:pt x="506" y="299"/>
                    </a:lnTo>
                    <a:cubicBezTo>
                      <a:pt x="502" y="303"/>
                      <a:pt x="502" y="308"/>
                      <a:pt x="506" y="312"/>
                    </a:cubicBezTo>
                    <a:lnTo>
                      <a:pt x="507" y="313"/>
                    </a:lnTo>
                    <a:lnTo>
                      <a:pt x="507" y="300"/>
                    </a:lnTo>
                    <a:lnTo>
                      <a:pt x="506" y="301"/>
                    </a:lnTo>
                    <a:cubicBezTo>
                      <a:pt x="503" y="304"/>
                      <a:pt x="502" y="308"/>
                      <a:pt x="504" y="311"/>
                    </a:cubicBezTo>
                    <a:lnTo>
                      <a:pt x="505" y="313"/>
                    </a:lnTo>
                    <a:cubicBezTo>
                      <a:pt x="506" y="314"/>
                      <a:pt x="506" y="315"/>
                      <a:pt x="507" y="316"/>
                    </a:cubicBezTo>
                    <a:lnTo>
                      <a:pt x="508" y="317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6" y="308"/>
                    </a:lnTo>
                    <a:lnTo>
                      <a:pt x="505" y="310"/>
                    </a:lnTo>
                    <a:cubicBezTo>
                      <a:pt x="503" y="313"/>
                      <a:pt x="504" y="317"/>
                      <a:pt x="507" y="320"/>
                    </a:cubicBezTo>
                    <a:lnTo>
                      <a:pt x="508" y="321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7"/>
                      <a:pt x="505" y="318"/>
                      <a:pt x="506" y="319"/>
                    </a:cubicBezTo>
                    <a:lnTo>
                      <a:pt x="507" y="321"/>
                    </a:lnTo>
                    <a:cubicBezTo>
                      <a:pt x="508" y="322"/>
                      <a:pt x="508" y="323"/>
                      <a:pt x="509" y="324"/>
                    </a:cubicBezTo>
                    <a:lnTo>
                      <a:pt x="510" y="325"/>
                    </a:lnTo>
                    <a:cubicBezTo>
                      <a:pt x="512" y="327"/>
                      <a:pt x="516" y="329"/>
                      <a:pt x="519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1" y="333"/>
                      <a:pt x="522" y="334"/>
                      <a:pt x="524" y="334"/>
                    </a:cubicBezTo>
                    <a:lnTo>
                      <a:pt x="526" y="335"/>
                    </a:lnTo>
                    <a:lnTo>
                      <a:pt x="528" y="336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5"/>
                      <a:pt x="526" y="337"/>
                      <a:pt x="529" y="338"/>
                    </a:cubicBezTo>
                    <a:lnTo>
                      <a:pt x="531" y="339"/>
                    </a:lnTo>
                    <a:lnTo>
                      <a:pt x="533" y="340"/>
                    </a:lnTo>
                    <a:lnTo>
                      <a:pt x="529" y="338"/>
                    </a:lnTo>
                    <a:lnTo>
                      <a:pt x="531" y="340"/>
                    </a:lnTo>
                    <a:cubicBezTo>
                      <a:pt x="532" y="341"/>
                      <a:pt x="533" y="342"/>
                      <a:pt x="535" y="342"/>
                    </a:cubicBezTo>
                    <a:lnTo>
                      <a:pt x="537" y="343"/>
                    </a:ln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lnTo>
                      <a:pt x="542" y="348"/>
                    </a:lnTo>
                    <a:cubicBezTo>
                      <a:pt x="543" y="349"/>
                      <a:pt x="544" y="350"/>
                      <a:pt x="546" y="350"/>
                    </a:cubicBezTo>
                    <a:lnTo>
                      <a:pt x="548" y="351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5"/>
                    </a:lnTo>
                    <a:cubicBezTo>
                      <a:pt x="542" y="348"/>
                      <a:pt x="543" y="350"/>
                      <a:pt x="545" y="352"/>
                    </a:cubicBezTo>
                    <a:lnTo>
                      <a:pt x="546" y="353"/>
                    </a:lnTo>
                    <a:lnTo>
                      <a:pt x="543" y="346"/>
                    </a:lnTo>
                    <a:lnTo>
                      <a:pt x="543" y="347"/>
                    </a:lnTo>
                    <a:cubicBezTo>
                      <a:pt x="543" y="350"/>
                      <a:pt x="544" y="352"/>
                      <a:pt x="546" y="354"/>
                    </a:cubicBezTo>
                    <a:lnTo>
                      <a:pt x="547" y="355"/>
                    </a:lnTo>
                    <a:lnTo>
                      <a:pt x="545" y="345"/>
                    </a:lnTo>
                    <a:lnTo>
                      <a:pt x="544" y="347"/>
                    </a:lnTo>
                    <a:cubicBezTo>
                      <a:pt x="542" y="350"/>
                      <a:pt x="543" y="354"/>
                      <a:pt x="546" y="357"/>
                    </a:cubicBezTo>
                    <a:lnTo>
                      <a:pt x="547" y="358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5" y="355"/>
                    </a:lnTo>
                    <a:lnTo>
                      <a:pt x="545" y="356"/>
                    </a:lnTo>
                    <a:cubicBezTo>
                      <a:pt x="545" y="358"/>
                      <a:pt x="545" y="359"/>
                      <a:pt x="546" y="360"/>
                    </a:cubicBezTo>
                    <a:lnTo>
                      <a:pt x="547" y="362"/>
                    </a:lnTo>
                    <a:cubicBezTo>
                      <a:pt x="548" y="363"/>
                      <a:pt x="548" y="364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3" y="364"/>
                    </a:lnTo>
                    <a:lnTo>
                      <a:pt x="553" y="366"/>
                    </a:lnTo>
                    <a:cubicBezTo>
                      <a:pt x="553" y="369"/>
                      <a:pt x="554" y="371"/>
                      <a:pt x="556" y="373"/>
                    </a:cubicBezTo>
                    <a:lnTo>
                      <a:pt x="557" y="374"/>
                    </a:lnTo>
                    <a:lnTo>
                      <a:pt x="558" y="375"/>
                    </a:lnTo>
                    <a:lnTo>
                      <a:pt x="556" y="372"/>
                    </a:lnTo>
                    <a:lnTo>
                      <a:pt x="557" y="374"/>
                    </a:lnTo>
                    <a:lnTo>
                      <a:pt x="556" y="370"/>
                    </a:lnTo>
                    <a:lnTo>
                      <a:pt x="556" y="371"/>
                    </a:lnTo>
                    <a:lnTo>
                      <a:pt x="556" y="372"/>
                    </a:lnTo>
                    <a:cubicBezTo>
                      <a:pt x="556" y="374"/>
                      <a:pt x="556" y="375"/>
                      <a:pt x="557" y="376"/>
                    </a:cubicBezTo>
                    <a:lnTo>
                      <a:pt x="558" y="378"/>
                    </a:lnTo>
                    <a:lnTo>
                      <a:pt x="560" y="368"/>
                    </a:lnTo>
                    <a:lnTo>
                      <a:pt x="559" y="369"/>
                    </a:lnTo>
                    <a:cubicBezTo>
                      <a:pt x="555" y="373"/>
                      <a:pt x="555" y="378"/>
                      <a:pt x="559" y="382"/>
                    </a:cubicBezTo>
                    <a:lnTo>
                      <a:pt x="560" y="383"/>
                    </a:lnTo>
                    <a:lnTo>
                      <a:pt x="557" y="376"/>
                    </a:lnTo>
                    <a:lnTo>
                      <a:pt x="557" y="378"/>
                    </a:lnTo>
                    <a:lnTo>
                      <a:pt x="557" y="379"/>
                    </a:lnTo>
                    <a:cubicBezTo>
                      <a:pt x="557" y="382"/>
                      <a:pt x="558" y="384"/>
                      <a:pt x="560" y="386"/>
                    </a:cubicBezTo>
                    <a:lnTo>
                      <a:pt x="561" y="387"/>
                    </a:lnTo>
                    <a:lnTo>
                      <a:pt x="559" y="384"/>
                    </a:lnTo>
                    <a:lnTo>
                      <a:pt x="560" y="386"/>
                    </a:lnTo>
                    <a:lnTo>
                      <a:pt x="559" y="382"/>
                    </a:lnTo>
                    <a:lnTo>
                      <a:pt x="559" y="383"/>
                    </a:lnTo>
                    <a:cubicBezTo>
                      <a:pt x="559" y="386"/>
                      <a:pt x="560" y="388"/>
                      <a:pt x="562" y="390"/>
                    </a:cubicBezTo>
                    <a:lnTo>
                      <a:pt x="563" y="391"/>
                    </a:lnTo>
                    <a:lnTo>
                      <a:pt x="563" y="378"/>
                    </a:lnTo>
                    <a:lnTo>
                      <a:pt x="561" y="380"/>
                    </a:lnTo>
                    <a:cubicBezTo>
                      <a:pt x="557" y="384"/>
                      <a:pt x="557" y="389"/>
                      <a:pt x="561" y="393"/>
                    </a:cubicBezTo>
                    <a:lnTo>
                      <a:pt x="562" y="394"/>
                    </a:ln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5" y="403"/>
                    </a:lnTo>
                    <a:lnTo>
                      <a:pt x="583" y="402"/>
                    </a:lnTo>
                    <a:lnTo>
                      <a:pt x="587" y="404"/>
                    </a:lnTo>
                    <a:cubicBezTo>
                      <a:pt x="588" y="405"/>
                      <a:pt x="590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0" y="409"/>
                    </a:lnTo>
                    <a:lnTo>
                      <a:pt x="613" y="411"/>
                    </a:lnTo>
                    <a:cubicBezTo>
                      <a:pt x="615" y="413"/>
                      <a:pt x="618" y="414"/>
                      <a:pt x="620" y="414"/>
                    </a:cubicBezTo>
                    <a:lnTo>
                      <a:pt x="627" y="415"/>
                    </a:lnTo>
                    <a:lnTo>
                      <a:pt x="624" y="414"/>
                    </a:lnTo>
                    <a:lnTo>
                      <a:pt x="627" y="415"/>
                    </a:lnTo>
                    <a:lnTo>
                      <a:pt x="619" y="409"/>
                    </a:lnTo>
                    <a:lnTo>
                      <a:pt x="620" y="411"/>
                    </a:lnTo>
                    <a:cubicBezTo>
                      <a:pt x="621" y="412"/>
                      <a:pt x="621" y="413"/>
                      <a:pt x="622" y="414"/>
                    </a:cubicBezTo>
                    <a:lnTo>
                      <a:pt x="623" y="415"/>
                    </a:lnTo>
                    <a:cubicBezTo>
                      <a:pt x="624" y="416"/>
                      <a:pt x="625" y="417"/>
                      <a:pt x="627" y="417"/>
                    </a:cubicBezTo>
                    <a:lnTo>
                      <a:pt x="629" y="418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4"/>
                      <a:pt x="623" y="416"/>
                      <a:pt x="625" y="418"/>
                    </a:cubicBezTo>
                    <a:lnTo>
                      <a:pt x="626" y="419"/>
                    </a:lnTo>
                    <a:lnTo>
                      <a:pt x="627" y="420"/>
                    </a:ln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0" y="420"/>
                    </a:lnTo>
                    <a:lnTo>
                      <a:pt x="630" y="421"/>
                    </a:lnTo>
                    <a:cubicBezTo>
                      <a:pt x="630" y="424"/>
                      <a:pt x="631" y="426"/>
                      <a:pt x="633" y="428"/>
                    </a:cubicBezTo>
                    <a:lnTo>
                      <a:pt x="635" y="430"/>
                    </a:ln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36" y="429"/>
                    </a:lnTo>
                    <a:lnTo>
                      <a:pt x="637" y="431"/>
                    </a:lnTo>
                    <a:cubicBezTo>
                      <a:pt x="638" y="432"/>
                      <a:pt x="638" y="433"/>
                      <a:pt x="639" y="434"/>
                    </a:cubicBezTo>
                    <a:lnTo>
                      <a:pt x="640" y="435"/>
                    </a:lnTo>
                    <a:lnTo>
                      <a:pt x="641" y="436"/>
                    </a:lnTo>
                    <a:lnTo>
                      <a:pt x="638" y="429"/>
                    </a:lnTo>
                    <a:lnTo>
                      <a:pt x="638" y="431"/>
                    </a:lnTo>
                    <a:lnTo>
                      <a:pt x="638" y="432"/>
                    </a:ln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lnTo>
                      <a:pt x="640" y="440"/>
                    </a:lnTo>
                    <a:cubicBezTo>
                      <a:pt x="640" y="443"/>
                      <a:pt x="641" y="445"/>
                      <a:pt x="643" y="447"/>
                    </a:cubicBezTo>
                    <a:lnTo>
                      <a:pt x="644" y="448"/>
                    </a:lnTo>
                    <a:lnTo>
                      <a:pt x="645" y="449"/>
                    </a:lnTo>
                    <a:lnTo>
                      <a:pt x="642" y="442"/>
                    </a:lnTo>
                    <a:lnTo>
                      <a:pt x="642" y="444"/>
                    </a:lnTo>
                    <a:cubicBezTo>
                      <a:pt x="642" y="447"/>
                      <a:pt x="643" y="449"/>
                      <a:pt x="645" y="451"/>
                    </a:cubicBezTo>
                    <a:lnTo>
                      <a:pt x="646" y="452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lnTo>
                      <a:pt x="645" y="452"/>
                    </a:lnTo>
                    <a:cubicBezTo>
                      <a:pt x="645" y="455"/>
                      <a:pt x="646" y="457"/>
                      <a:pt x="648" y="459"/>
                    </a:cubicBezTo>
                    <a:lnTo>
                      <a:pt x="649" y="460"/>
                    </a:lnTo>
                    <a:cubicBezTo>
                      <a:pt x="654" y="465"/>
                      <a:pt x="663" y="466"/>
                      <a:pt x="670" y="462"/>
                    </a:cubicBezTo>
                    <a:cubicBezTo>
                      <a:pt x="677" y="459"/>
                      <a:pt x="679" y="452"/>
                      <a:pt x="674" y="4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12"/>
              <p:cNvSpPr>
                <a:spLocks noChangeShapeType="1"/>
              </p:cNvSpPr>
              <p:nvPr/>
            </p:nvSpPr>
            <p:spPr bwMode="auto">
              <a:xfrm flipV="1">
                <a:off x="6026" y="1692"/>
                <a:ext cx="0" cy="994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21" name="Picture 1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29" y="1682"/>
                <a:ext cx="312" cy="4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" name="Picture 1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29" y="1682"/>
                <a:ext cx="312" cy="4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" name="Picture 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29" y="1682"/>
                <a:ext cx="312" cy="4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" name="Rectangle 16"/>
              <p:cNvSpPr>
                <a:spLocks noChangeArrowheads="1"/>
              </p:cNvSpPr>
              <p:nvPr/>
            </p:nvSpPr>
            <p:spPr bwMode="auto">
              <a:xfrm>
                <a:off x="6031" y="1687"/>
                <a:ext cx="309" cy="482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7"/>
              <p:cNvSpPr>
                <a:spLocks/>
              </p:cNvSpPr>
              <p:nvPr/>
            </p:nvSpPr>
            <p:spPr bwMode="auto">
              <a:xfrm>
                <a:off x="6029" y="1527"/>
                <a:ext cx="1" cy="216"/>
              </a:xfrm>
              <a:custGeom>
                <a:avLst/>
                <a:gdLst>
                  <a:gd name="T0" fmla="*/ 1 w 1"/>
                  <a:gd name="T1" fmla="*/ 0 h 216"/>
                  <a:gd name="T2" fmla="*/ 0 w 1"/>
                  <a:gd name="T3" fmla="*/ 216 h 216"/>
                  <a:gd name="T4" fmla="*/ 1 w 1"/>
                  <a:gd name="T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6">
                    <a:moveTo>
                      <a:pt x="1" y="0"/>
                    </a:moveTo>
                    <a:lnTo>
                      <a:pt x="0" y="216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8"/>
              <p:cNvSpPr>
                <a:spLocks/>
              </p:cNvSpPr>
              <p:nvPr/>
            </p:nvSpPr>
            <p:spPr bwMode="auto">
              <a:xfrm>
                <a:off x="6338" y="1527"/>
                <a:ext cx="1" cy="217"/>
              </a:xfrm>
              <a:custGeom>
                <a:avLst/>
                <a:gdLst>
                  <a:gd name="T0" fmla="*/ 1 w 1"/>
                  <a:gd name="T1" fmla="*/ 0 h 217"/>
                  <a:gd name="T2" fmla="*/ 0 w 1"/>
                  <a:gd name="T3" fmla="*/ 217 h 217"/>
                  <a:gd name="T4" fmla="*/ 1 w 1"/>
                  <a:gd name="T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7">
                    <a:moveTo>
                      <a:pt x="1" y="0"/>
                    </a:moveTo>
                    <a:lnTo>
                      <a:pt x="0" y="217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19"/>
              <p:cNvSpPr>
                <a:spLocks noChangeShapeType="1"/>
              </p:cNvSpPr>
              <p:nvPr/>
            </p:nvSpPr>
            <p:spPr bwMode="auto">
              <a:xfrm>
                <a:off x="5901" y="1655"/>
                <a:ext cx="85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20"/>
              <p:cNvSpPr>
                <a:spLocks noChangeShapeType="1"/>
              </p:cNvSpPr>
              <p:nvPr/>
            </p:nvSpPr>
            <p:spPr bwMode="auto">
              <a:xfrm flipH="1">
                <a:off x="6381" y="1656"/>
                <a:ext cx="86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1"/>
              <p:cNvSpPr>
                <a:spLocks/>
              </p:cNvSpPr>
              <p:nvPr/>
            </p:nvSpPr>
            <p:spPr bwMode="auto">
              <a:xfrm>
                <a:off x="6182" y="1579"/>
                <a:ext cx="2" cy="77"/>
              </a:xfrm>
              <a:custGeom>
                <a:avLst/>
                <a:gdLst>
                  <a:gd name="T0" fmla="*/ 2 w 2"/>
                  <a:gd name="T1" fmla="*/ 77 h 77"/>
                  <a:gd name="T2" fmla="*/ 2 w 2"/>
                  <a:gd name="T3" fmla="*/ 0 h 77"/>
                  <a:gd name="T4" fmla="*/ 0 w 2"/>
                  <a:gd name="T5" fmla="*/ 0 h 77"/>
                  <a:gd name="T6" fmla="*/ 2 w 2"/>
                  <a:gd name="T7" fmla="*/ 0 h 77"/>
                  <a:gd name="T8" fmla="*/ 2 w 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7">
                    <a:moveTo>
                      <a:pt x="2" y="7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77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2"/>
              <p:cNvSpPr>
                <a:spLocks/>
              </p:cNvSpPr>
              <p:nvPr/>
            </p:nvSpPr>
            <p:spPr bwMode="auto">
              <a:xfrm>
                <a:off x="5980" y="1631"/>
                <a:ext cx="50" cy="49"/>
              </a:xfrm>
              <a:custGeom>
                <a:avLst/>
                <a:gdLst>
                  <a:gd name="T0" fmla="*/ 0 w 50"/>
                  <a:gd name="T1" fmla="*/ 0 h 49"/>
                  <a:gd name="T2" fmla="*/ 50 w 50"/>
                  <a:gd name="T3" fmla="*/ 24 h 49"/>
                  <a:gd name="T4" fmla="*/ 0 w 50"/>
                  <a:gd name="T5" fmla="*/ 49 h 49"/>
                  <a:gd name="T6" fmla="*/ 0 w 50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50" y="24"/>
                    </a:lnTo>
                    <a:lnTo>
                      <a:pt x="0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3"/>
              <p:cNvSpPr>
                <a:spLocks/>
              </p:cNvSpPr>
              <p:nvPr/>
            </p:nvSpPr>
            <p:spPr bwMode="auto">
              <a:xfrm>
                <a:off x="6339" y="1631"/>
                <a:ext cx="49" cy="49"/>
              </a:xfrm>
              <a:custGeom>
                <a:avLst/>
                <a:gdLst>
                  <a:gd name="T0" fmla="*/ 49 w 49"/>
                  <a:gd name="T1" fmla="*/ 49 h 49"/>
                  <a:gd name="T2" fmla="*/ 0 w 49"/>
                  <a:gd name="T3" fmla="*/ 25 h 49"/>
                  <a:gd name="T4" fmla="*/ 49 w 49"/>
                  <a:gd name="T5" fmla="*/ 0 h 49"/>
                  <a:gd name="T6" fmla="*/ 49 w 49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49"/>
                    </a:moveTo>
                    <a:lnTo>
                      <a:pt x="0" y="25"/>
                    </a:lnTo>
                    <a:lnTo>
                      <a:pt x="49" y="0"/>
                    </a:lnTo>
                    <a:lnTo>
                      <a:pt x="49" y="49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Rectangle 24"/>
              <p:cNvSpPr>
                <a:spLocks noChangeArrowheads="1"/>
              </p:cNvSpPr>
              <p:nvPr/>
            </p:nvSpPr>
            <p:spPr bwMode="auto">
              <a:xfrm>
                <a:off x="6045" y="1501"/>
                <a:ext cx="274" cy="16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8"/>
              <p:cNvSpPr>
                <a:spLocks/>
              </p:cNvSpPr>
              <p:nvPr/>
            </p:nvSpPr>
            <p:spPr bwMode="auto">
              <a:xfrm>
                <a:off x="6390" y="1687"/>
                <a:ext cx="262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9"/>
              <p:cNvSpPr>
                <a:spLocks/>
              </p:cNvSpPr>
              <p:nvPr/>
            </p:nvSpPr>
            <p:spPr bwMode="auto">
              <a:xfrm>
                <a:off x="6390" y="2169"/>
                <a:ext cx="262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Line 30"/>
              <p:cNvSpPr>
                <a:spLocks noChangeShapeType="1"/>
              </p:cNvSpPr>
              <p:nvPr/>
            </p:nvSpPr>
            <p:spPr bwMode="auto">
              <a:xfrm flipV="1">
                <a:off x="6503" y="1731"/>
                <a:ext cx="0" cy="198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Line 31"/>
              <p:cNvSpPr>
                <a:spLocks noChangeShapeType="1"/>
              </p:cNvSpPr>
              <p:nvPr/>
            </p:nvSpPr>
            <p:spPr bwMode="auto">
              <a:xfrm>
                <a:off x="6503" y="1929"/>
                <a:ext cx="0" cy="197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2"/>
              <p:cNvSpPr>
                <a:spLocks/>
              </p:cNvSpPr>
              <p:nvPr/>
            </p:nvSpPr>
            <p:spPr bwMode="auto">
              <a:xfrm>
                <a:off x="6503" y="1929"/>
                <a:ext cx="24" cy="3"/>
              </a:xfrm>
              <a:custGeom>
                <a:avLst/>
                <a:gdLst>
                  <a:gd name="T0" fmla="*/ 0 w 24"/>
                  <a:gd name="T1" fmla="*/ 0 h 3"/>
                  <a:gd name="T2" fmla="*/ 24 w 24"/>
                  <a:gd name="T3" fmla="*/ 0 h 3"/>
                  <a:gd name="T4" fmla="*/ 24 w 24"/>
                  <a:gd name="T5" fmla="*/ 3 h 3"/>
                  <a:gd name="T6" fmla="*/ 24 w 24"/>
                  <a:gd name="T7" fmla="*/ 0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3"/>
              <p:cNvSpPr>
                <a:spLocks/>
              </p:cNvSpPr>
              <p:nvPr/>
            </p:nvSpPr>
            <p:spPr bwMode="auto">
              <a:xfrm>
                <a:off x="6478" y="1687"/>
                <a:ext cx="49" cy="50"/>
              </a:xfrm>
              <a:custGeom>
                <a:avLst/>
                <a:gdLst>
                  <a:gd name="T0" fmla="*/ 0 w 49"/>
                  <a:gd name="T1" fmla="*/ 50 h 50"/>
                  <a:gd name="T2" fmla="*/ 25 w 49"/>
                  <a:gd name="T3" fmla="*/ 0 h 50"/>
                  <a:gd name="T4" fmla="*/ 49 w 49"/>
                  <a:gd name="T5" fmla="*/ 50 h 50"/>
                  <a:gd name="T6" fmla="*/ 0 w 4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0">
                    <a:moveTo>
                      <a:pt x="0" y="50"/>
                    </a:moveTo>
                    <a:lnTo>
                      <a:pt x="25" y="0"/>
                    </a:lnTo>
                    <a:lnTo>
                      <a:pt x="4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4"/>
              <p:cNvSpPr>
                <a:spLocks/>
              </p:cNvSpPr>
              <p:nvPr/>
            </p:nvSpPr>
            <p:spPr bwMode="auto">
              <a:xfrm>
                <a:off x="6478" y="2120"/>
                <a:ext cx="49" cy="49"/>
              </a:xfrm>
              <a:custGeom>
                <a:avLst/>
                <a:gdLst>
                  <a:gd name="T0" fmla="*/ 49 w 49"/>
                  <a:gd name="T1" fmla="*/ 0 h 49"/>
                  <a:gd name="T2" fmla="*/ 25 w 49"/>
                  <a:gd name="T3" fmla="*/ 49 h 49"/>
                  <a:gd name="T4" fmla="*/ 0 w 49"/>
                  <a:gd name="T5" fmla="*/ 0 h 49"/>
                  <a:gd name="T6" fmla="*/ 49 w 49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0"/>
                    </a:moveTo>
                    <a:lnTo>
                      <a:pt x="25" y="49"/>
                    </a:lnTo>
                    <a:lnTo>
                      <a:pt x="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ectangle 35"/>
              <p:cNvSpPr>
                <a:spLocks noChangeArrowheads="1"/>
              </p:cNvSpPr>
              <p:nvPr/>
            </p:nvSpPr>
            <p:spPr bwMode="auto">
              <a:xfrm>
                <a:off x="6437" y="1841"/>
                <a:ext cx="180" cy="18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Rectangle 36"/>
              <p:cNvSpPr>
                <a:spLocks noChangeArrowheads="1"/>
              </p:cNvSpPr>
              <p:nvPr/>
            </p:nvSpPr>
            <p:spPr bwMode="auto">
              <a:xfrm>
                <a:off x="6441" y="1845"/>
                <a:ext cx="78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" name="Rectangle 37"/>
              <p:cNvSpPr>
                <a:spLocks noChangeArrowheads="1"/>
              </p:cNvSpPr>
              <p:nvPr/>
            </p:nvSpPr>
            <p:spPr bwMode="auto">
              <a:xfrm>
                <a:off x="6554" y="1845"/>
                <a:ext cx="129" cy="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/>
            </p:nvSpPr>
            <p:spPr bwMode="auto">
              <a:xfrm>
                <a:off x="3338" y="1398"/>
                <a:ext cx="0" cy="198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9"/>
              <p:cNvSpPr>
                <a:spLocks/>
              </p:cNvSpPr>
              <p:nvPr/>
            </p:nvSpPr>
            <p:spPr bwMode="auto">
              <a:xfrm>
                <a:off x="4356" y="1398"/>
                <a:ext cx="0" cy="198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40"/>
              <p:cNvSpPr>
                <a:spLocks noChangeShapeType="1"/>
              </p:cNvSpPr>
              <p:nvPr/>
            </p:nvSpPr>
            <p:spPr bwMode="auto">
              <a:xfrm flipH="1">
                <a:off x="3390" y="1425"/>
                <a:ext cx="457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41"/>
              <p:cNvSpPr>
                <a:spLocks noChangeShapeType="1"/>
              </p:cNvSpPr>
              <p:nvPr/>
            </p:nvSpPr>
            <p:spPr bwMode="auto">
              <a:xfrm>
                <a:off x="3847" y="1425"/>
                <a:ext cx="456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2"/>
              <p:cNvSpPr>
                <a:spLocks/>
              </p:cNvSpPr>
              <p:nvPr/>
            </p:nvSpPr>
            <p:spPr bwMode="auto">
              <a:xfrm>
                <a:off x="3338" y="1395"/>
                <a:ext cx="60" cy="6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3"/>
              <p:cNvSpPr>
                <a:spLocks/>
              </p:cNvSpPr>
              <p:nvPr/>
            </p:nvSpPr>
            <p:spPr bwMode="auto">
              <a:xfrm>
                <a:off x="4296" y="1395"/>
                <a:ext cx="60" cy="6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Rectangle 44"/>
              <p:cNvSpPr>
                <a:spLocks noChangeArrowheads="1"/>
              </p:cNvSpPr>
              <p:nvPr/>
            </p:nvSpPr>
            <p:spPr bwMode="auto">
              <a:xfrm>
                <a:off x="3715" y="1322"/>
                <a:ext cx="263" cy="2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Rectangle 45"/>
              <p:cNvSpPr>
                <a:spLocks noChangeArrowheads="1"/>
              </p:cNvSpPr>
              <p:nvPr/>
            </p:nvSpPr>
            <p:spPr bwMode="auto">
              <a:xfrm>
                <a:off x="3719" y="1327"/>
                <a:ext cx="72" cy="2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1" name="Rectangle 46"/>
              <p:cNvSpPr>
                <a:spLocks noChangeArrowheads="1"/>
              </p:cNvSpPr>
              <p:nvPr/>
            </p:nvSpPr>
            <p:spPr bwMode="auto">
              <a:xfrm>
                <a:off x="3791" y="1409"/>
                <a:ext cx="240" cy="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mcu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2" name="Line 47"/>
              <p:cNvSpPr>
                <a:spLocks noChangeShapeType="1"/>
              </p:cNvSpPr>
              <p:nvPr/>
            </p:nvSpPr>
            <p:spPr bwMode="auto">
              <a:xfrm>
                <a:off x="3337" y="1674"/>
                <a:ext cx="1019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Line 48"/>
              <p:cNvSpPr>
                <a:spLocks noChangeShapeType="1"/>
              </p:cNvSpPr>
              <p:nvPr/>
            </p:nvSpPr>
            <p:spPr bwMode="auto">
              <a:xfrm flipV="1">
                <a:off x="3337" y="1674"/>
                <a:ext cx="0" cy="994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Line 49"/>
              <p:cNvSpPr>
                <a:spLocks noChangeShapeType="1"/>
              </p:cNvSpPr>
              <p:nvPr/>
            </p:nvSpPr>
            <p:spPr bwMode="auto">
              <a:xfrm>
                <a:off x="2851" y="2668"/>
                <a:ext cx="486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Line 50"/>
              <p:cNvSpPr>
                <a:spLocks noChangeShapeType="1"/>
              </p:cNvSpPr>
              <p:nvPr/>
            </p:nvSpPr>
            <p:spPr bwMode="auto">
              <a:xfrm flipH="1">
                <a:off x="2851" y="1674"/>
                <a:ext cx="1505" cy="994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51"/>
              <p:cNvSpPr>
                <a:spLocks/>
              </p:cNvSpPr>
              <p:nvPr/>
            </p:nvSpPr>
            <p:spPr bwMode="auto">
              <a:xfrm>
                <a:off x="3100" y="2344"/>
                <a:ext cx="198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2"/>
              <p:cNvSpPr>
                <a:spLocks/>
              </p:cNvSpPr>
              <p:nvPr/>
            </p:nvSpPr>
            <p:spPr bwMode="auto">
              <a:xfrm>
                <a:off x="3100" y="1667"/>
                <a:ext cx="198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Line 53"/>
              <p:cNvSpPr>
                <a:spLocks noChangeShapeType="1"/>
              </p:cNvSpPr>
              <p:nvPr/>
            </p:nvSpPr>
            <p:spPr bwMode="auto">
              <a:xfrm>
                <a:off x="3126" y="2006"/>
                <a:ext cx="0" cy="286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Line 54"/>
              <p:cNvSpPr>
                <a:spLocks noChangeShapeType="1"/>
              </p:cNvSpPr>
              <p:nvPr/>
            </p:nvSpPr>
            <p:spPr bwMode="auto">
              <a:xfrm flipV="1">
                <a:off x="3126" y="1720"/>
                <a:ext cx="0" cy="286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55"/>
              <p:cNvSpPr>
                <a:spLocks/>
              </p:cNvSpPr>
              <p:nvPr/>
            </p:nvSpPr>
            <p:spPr bwMode="auto">
              <a:xfrm>
                <a:off x="3097" y="2284"/>
                <a:ext cx="60" cy="60"/>
              </a:xfrm>
              <a:custGeom>
                <a:avLst/>
                <a:gdLst>
                  <a:gd name="T0" fmla="*/ 60 w 60"/>
                  <a:gd name="T1" fmla="*/ 0 h 60"/>
                  <a:gd name="T2" fmla="*/ 29 w 60"/>
                  <a:gd name="T3" fmla="*/ 60 h 60"/>
                  <a:gd name="T4" fmla="*/ 0 w 60"/>
                  <a:gd name="T5" fmla="*/ 0 h 60"/>
                  <a:gd name="T6" fmla="*/ 6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0"/>
                    </a:moveTo>
                    <a:lnTo>
                      <a:pt x="29" y="60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56"/>
              <p:cNvSpPr>
                <a:spLocks/>
              </p:cNvSpPr>
              <p:nvPr/>
            </p:nvSpPr>
            <p:spPr bwMode="auto">
              <a:xfrm>
                <a:off x="3097" y="1667"/>
                <a:ext cx="60" cy="61"/>
              </a:xfrm>
              <a:custGeom>
                <a:avLst/>
                <a:gdLst>
                  <a:gd name="T0" fmla="*/ 0 w 60"/>
                  <a:gd name="T1" fmla="*/ 61 h 61"/>
                  <a:gd name="T2" fmla="*/ 29 w 60"/>
                  <a:gd name="T3" fmla="*/ 0 h 61"/>
                  <a:gd name="T4" fmla="*/ 60 w 60"/>
                  <a:gd name="T5" fmla="*/ 61 h 61"/>
                  <a:gd name="T6" fmla="*/ 0 w 60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29" y="0"/>
                    </a:lnTo>
                    <a:lnTo>
                      <a:pt x="60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57"/>
              <p:cNvSpPr>
                <a:spLocks noChangeArrowheads="1"/>
              </p:cNvSpPr>
              <p:nvPr/>
            </p:nvSpPr>
            <p:spPr bwMode="auto">
              <a:xfrm>
                <a:off x="3088" y="1903"/>
                <a:ext cx="77" cy="20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Rectangle 58"/>
              <p:cNvSpPr>
                <a:spLocks noChangeArrowheads="1"/>
              </p:cNvSpPr>
              <p:nvPr/>
            </p:nvSpPr>
            <p:spPr bwMode="auto">
              <a:xfrm>
                <a:off x="3092" y="1908"/>
                <a:ext cx="153" cy="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1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4" name="Freeform 59"/>
              <p:cNvSpPr>
                <a:spLocks/>
              </p:cNvSpPr>
              <p:nvPr/>
            </p:nvSpPr>
            <p:spPr bwMode="auto">
              <a:xfrm>
                <a:off x="3338" y="2698"/>
                <a:ext cx="0" cy="198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0"/>
              <p:cNvSpPr>
                <a:spLocks/>
              </p:cNvSpPr>
              <p:nvPr/>
            </p:nvSpPr>
            <p:spPr bwMode="auto">
              <a:xfrm>
                <a:off x="2838" y="2698"/>
                <a:ext cx="0" cy="198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61"/>
              <p:cNvSpPr>
                <a:spLocks noChangeShapeType="1"/>
              </p:cNvSpPr>
              <p:nvPr/>
            </p:nvSpPr>
            <p:spPr bwMode="auto">
              <a:xfrm>
                <a:off x="3088" y="2869"/>
                <a:ext cx="197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62"/>
              <p:cNvSpPr>
                <a:spLocks noChangeShapeType="1"/>
              </p:cNvSpPr>
              <p:nvPr/>
            </p:nvSpPr>
            <p:spPr bwMode="auto">
              <a:xfrm flipH="1">
                <a:off x="2890" y="2869"/>
                <a:ext cx="198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63"/>
              <p:cNvSpPr>
                <a:spLocks/>
              </p:cNvSpPr>
              <p:nvPr/>
            </p:nvSpPr>
            <p:spPr bwMode="auto">
              <a:xfrm>
                <a:off x="3278" y="2839"/>
                <a:ext cx="60" cy="6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64"/>
              <p:cNvSpPr>
                <a:spLocks/>
              </p:cNvSpPr>
              <p:nvPr/>
            </p:nvSpPr>
            <p:spPr bwMode="auto">
              <a:xfrm>
                <a:off x="2838" y="2839"/>
                <a:ext cx="60" cy="6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Rectangle 65"/>
              <p:cNvSpPr>
                <a:spLocks noChangeArrowheads="1"/>
              </p:cNvSpPr>
              <p:nvPr/>
            </p:nvSpPr>
            <p:spPr bwMode="auto">
              <a:xfrm>
                <a:off x="3015" y="2766"/>
                <a:ext cx="146" cy="2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Rectangle 66"/>
              <p:cNvSpPr>
                <a:spLocks noChangeArrowheads="1"/>
              </p:cNvSpPr>
              <p:nvPr/>
            </p:nvSpPr>
            <p:spPr bwMode="auto">
              <a:xfrm>
                <a:off x="3019" y="2773"/>
                <a:ext cx="72" cy="2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" name="Rectangle 67"/>
              <p:cNvSpPr>
                <a:spLocks noChangeArrowheads="1"/>
              </p:cNvSpPr>
              <p:nvPr/>
            </p:nvSpPr>
            <p:spPr bwMode="auto">
              <a:xfrm>
                <a:off x="3091" y="2853"/>
                <a:ext cx="120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" name="Line 68"/>
              <p:cNvSpPr>
                <a:spLocks noChangeShapeType="1"/>
              </p:cNvSpPr>
              <p:nvPr/>
            </p:nvSpPr>
            <p:spPr bwMode="auto">
              <a:xfrm>
                <a:off x="3362" y="1904"/>
                <a:ext cx="646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Rectangle 69"/>
              <p:cNvSpPr>
                <a:spLocks noChangeArrowheads="1"/>
              </p:cNvSpPr>
              <p:nvPr/>
            </p:nvSpPr>
            <p:spPr bwMode="auto">
              <a:xfrm>
                <a:off x="4170" y="1802"/>
                <a:ext cx="72" cy="2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" name="Rectangle 70"/>
              <p:cNvSpPr>
                <a:spLocks noChangeArrowheads="1"/>
              </p:cNvSpPr>
              <p:nvPr/>
            </p:nvSpPr>
            <p:spPr bwMode="auto">
              <a:xfrm>
                <a:off x="4242" y="1882"/>
                <a:ext cx="120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" name="Rectangle 71"/>
              <p:cNvSpPr>
                <a:spLocks noChangeArrowheads="1"/>
              </p:cNvSpPr>
              <p:nvPr/>
            </p:nvSpPr>
            <p:spPr bwMode="auto">
              <a:xfrm>
                <a:off x="4846" y="1684"/>
                <a:ext cx="699" cy="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Rectangle 74"/>
              <p:cNvSpPr>
                <a:spLocks noChangeArrowheads="1"/>
              </p:cNvSpPr>
              <p:nvPr/>
            </p:nvSpPr>
            <p:spPr bwMode="auto">
              <a:xfrm>
                <a:off x="4885" y="1684"/>
                <a:ext cx="4" cy="667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75"/>
              <p:cNvSpPr>
                <a:spLocks/>
              </p:cNvSpPr>
              <p:nvPr/>
            </p:nvSpPr>
            <p:spPr bwMode="auto">
              <a:xfrm>
                <a:off x="4880" y="1905"/>
                <a:ext cx="419" cy="452"/>
              </a:xfrm>
              <a:custGeom>
                <a:avLst/>
                <a:gdLst>
                  <a:gd name="T0" fmla="*/ 170 w 835"/>
                  <a:gd name="T1" fmla="*/ 869 h 902"/>
                  <a:gd name="T2" fmla="*/ 310 w 835"/>
                  <a:gd name="T3" fmla="*/ 839 h 902"/>
                  <a:gd name="T4" fmla="*/ 444 w 835"/>
                  <a:gd name="T5" fmla="*/ 812 h 902"/>
                  <a:gd name="T6" fmla="*/ 589 w 835"/>
                  <a:gd name="T7" fmla="*/ 781 h 902"/>
                  <a:gd name="T8" fmla="*/ 679 w 835"/>
                  <a:gd name="T9" fmla="*/ 755 h 902"/>
                  <a:gd name="T10" fmla="*/ 756 w 835"/>
                  <a:gd name="T11" fmla="*/ 725 h 902"/>
                  <a:gd name="T12" fmla="*/ 806 w 835"/>
                  <a:gd name="T13" fmla="*/ 694 h 902"/>
                  <a:gd name="T14" fmla="*/ 811 w 835"/>
                  <a:gd name="T15" fmla="*/ 657 h 902"/>
                  <a:gd name="T16" fmla="*/ 826 w 835"/>
                  <a:gd name="T17" fmla="*/ 632 h 902"/>
                  <a:gd name="T18" fmla="*/ 804 w 835"/>
                  <a:gd name="T19" fmla="*/ 605 h 902"/>
                  <a:gd name="T20" fmla="*/ 770 w 835"/>
                  <a:gd name="T21" fmla="*/ 575 h 902"/>
                  <a:gd name="T22" fmla="*/ 734 w 835"/>
                  <a:gd name="T23" fmla="*/ 551 h 902"/>
                  <a:gd name="T24" fmla="*/ 712 w 835"/>
                  <a:gd name="T25" fmla="*/ 536 h 902"/>
                  <a:gd name="T26" fmla="*/ 730 w 835"/>
                  <a:gd name="T27" fmla="*/ 506 h 902"/>
                  <a:gd name="T28" fmla="*/ 732 w 835"/>
                  <a:gd name="T29" fmla="*/ 473 h 902"/>
                  <a:gd name="T30" fmla="*/ 739 w 835"/>
                  <a:gd name="T31" fmla="*/ 453 h 902"/>
                  <a:gd name="T32" fmla="*/ 750 w 835"/>
                  <a:gd name="T33" fmla="*/ 428 h 902"/>
                  <a:gd name="T34" fmla="*/ 762 w 835"/>
                  <a:gd name="T35" fmla="*/ 396 h 902"/>
                  <a:gd name="T36" fmla="*/ 770 w 835"/>
                  <a:gd name="T37" fmla="*/ 366 h 902"/>
                  <a:gd name="T38" fmla="*/ 772 w 835"/>
                  <a:gd name="T39" fmla="*/ 336 h 902"/>
                  <a:gd name="T40" fmla="*/ 759 w 835"/>
                  <a:gd name="T41" fmla="*/ 310 h 902"/>
                  <a:gd name="T42" fmla="*/ 760 w 835"/>
                  <a:gd name="T43" fmla="*/ 278 h 902"/>
                  <a:gd name="T44" fmla="*/ 756 w 835"/>
                  <a:gd name="T45" fmla="*/ 247 h 902"/>
                  <a:gd name="T46" fmla="*/ 752 w 835"/>
                  <a:gd name="T47" fmla="*/ 235 h 902"/>
                  <a:gd name="T48" fmla="*/ 753 w 835"/>
                  <a:gd name="T49" fmla="*/ 194 h 902"/>
                  <a:gd name="T50" fmla="*/ 742 w 835"/>
                  <a:gd name="T51" fmla="*/ 172 h 902"/>
                  <a:gd name="T52" fmla="*/ 705 w 835"/>
                  <a:gd name="T53" fmla="*/ 137 h 902"/>
                  <a:gd name="T54" fmla="*/ 705 w 835"/>
                  <a:gd name="T55" fmla="*/ 115 h 902"/>
                  <a:gd name="T56" fmla="*/ 698 w 835"/>
                  <a:gd name="T57" fmla="*/ 83 h 902"/>
                  <a:gd name="T58" fmla="*/ 693 w 835"/>
                  <a:gd name="T59" fmla="*/ 52 h 902"/>
                  <a:gd name="T60" fmla="*/ 683 w 835"/>
                  <a:gd name="T61" fmla="*/ 22 h 902"/>
                  <a:gd name="T62" fmla="*/ 653 w 835"/>
                  <a:gd name="T63" fmla="*/ 22 h 902"/>
                  <a:gd name="T64" fmla="*/ 664 w 835"/>
                  <a:gd name="T65" fmla="*/ 47 h 902"/>
                  <a:gd name="T66" fmla="*/ 666 w 835"/>
                  <a:gd name="T67" fmla="*/ 69 h 902"/>
                  <a:gd name="T68" fmla="*/ 675 w 835"/>
                  <a:gd name="T69" fmla="*/ 108 h 902"/>
                  <a:gd name="T70" fmla="*/ 677 w 835"/>
                  <a:gd name="T71" fmla="*/ 131 h 902"/>
                  <a:gd name="T72" fmla="*/ 694 w 835"/>
                  <a:gd name="T73" fmla="*/ 165 h 902"/>
                  <a:gd name="T74" fmla="*/ 721 w 835"/>
                  <a:gd name="T75" fmla="*/ 187 h 902"/>
                  <a:gd name="T76" fmla="*/ 729 w 835"/>
                  <a:gd name="T77" fmla="*/ 206 h 902"/>
                  <a:gd name="T78" fmla="*/ 729 w 835"/>
                  <a:gd name="T79" fmla="*/ 234 h 902"/>
                  <a:gd name="T80" fmla="*/ 729 w 835"/>
                  <a:gd name="T81" fmla="*/ 266 h 902"/>
                  <a:gd name="T82" fmla="*/ 731 w 835"/>
                  <a:gd name="T83" fmla="*/ 297 h 902"/>
                  <a:gd name="T84" fmla="*/ 737 w 835"/>
                  <a:gd name="T85" fmla="*/ 329 h 902"/>
                  <a:gd name="T86" fmla="*/ 743 w 835"/>
                  <a:gd name="T87" fmla="*/ 351 h 902"/>
                  <a:gd name="T88" fmla="*/ 737 w 835"/>
                  <a:gd name="T89" fmla="*/ 384 h 902"/>
                  <a:gd name="T90" fmla="*/ 724 w 835"/>
                  <a:gd name="T91" fmla="*/ 409 h 902"/>
                  <a:gd name="T92" fmla="*/ 715 w 835"/>
                  <a:gd name="T93" fmla="*/ 433 h 902"/>
                  <a:gd name="T94" fmla="*/ 704 w 835"/>
                  <a:gd name="T95" fmla="*/ 461 h 902"/>
                  <a:gd name="T96" fmla="*/ 699 w 835"/>
                  <a:gd name="T97" fmla="*/ 483 h 902"/>
                  <a:gd name="T98" fmla="*/ 705 w 835"/>
                  <a:gd name="T99" fmla="*/ 508 h 902"/>
                  <a:gd name="T100" fmla="*/ 691 w 835"/>
                  <a:gd name="T101" fmla="*/ 547 h 902"/>
                  <a:gd name="T102" fmla="*/ 731 w 835"/>
                  <a:gd name="T103" fmla="*/ 578 h 902"/>
                  <a:gd name="T104" fmla="*/ 772 w 835"/>
                  <a:gd name="T105" fmla="*/ 606 h 902"/>
                  <a:gd name="T106" fmla="*/ 785 w 835"/>
                  <a:gd name="T107" fmla="*/ 632 h 902"/>
                  <a:gd name="T108" fmla="*/ 805 w 835"/>
                  <a:gd name="T109" fmla="*/ 641 h 902"/>
                  <a:gd name="T110" fmla="*/ 785 w 835"/>
                  <a:gd name="T111" fmla="*/ 670 h 902"/>
                  <a:gd name="T112" fmla="*/ 766 w 835"/>
                  <a:gd name="T113" fmla="*/ 693 h 902"/>
                  <a:gd name="T114" fmla="*/ 703 w 835"/>
                  <a:gd name="T115" fmla="*/ 723 h 902"/>
                  <a:gd name="T116" fmla="*/ 627 w 835"/>
                  <a:gd name="T117" fmla="*/ 747 h 902"/>
                  <a:gd name="T118" fmla="*/ 508 w 835"/>
                  <a:gd name="T119" fmla="*/ 776 h 902"/>
                  <a:gd name="T120" fmla="*/ 369 w 835"/>
                  <a:gd name="T121" fmla="*/ 804 h 902"/>
                  <a:gd name="T122" fmla="*/ 235 w 835"/>
                  <a:gd name="T123" fmla="*/ 832 h 902"/>
                  <a:gd name="T124" fmla="*/ 88 w 835"/>
                  <a:gd name="T125" fmla="*/ 863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35" h="902">
                    <a:moveTo>
                      <a:pt x="24" y="899"/>
                    </a:moveTo>
                    <a:lnTo>
                      <a:pt x="27" y="898"/>
                    </a:lnTo>
                    <a:lnTo>
                      <a:pt x="30" y="898"/>
                    </a:lnTo>
                    <a:lnTo>
                      <a:pt x="38" y="896"/>
                    </a:lnTo>
                    <a:lnTo>
                      <a:pt x="43" y="895"/>
                    </a:lnTo>
                    <a:lnTo>
                      <a:pt x="49" y="894"/>
                    </a:lnTo>
                    <a:cubicBezTo>
                      <a:pt x="51" y="894"/>
                      <a:pt x="52" y="894"/>
                      <a:pt x="53" y="893"/>
                    </a:cubicBezTo>
                    <a:lnTo>
                      <a:pt x="59" y="891"/>
                    </a:lnTo>
                    <a:lnTo>
                      <a:pt x="55" y="892"/>
                    </a:lnTo>
                    <a:lnTo>
                      <a:pt x="64" y="891"/>
                    </a:lnTo>
                    <a:lnTo>
                      <a:pt x="71" y="890"/>
                    </a:lnTo>
                    <a:cubicBezTo>
                      <a:pt x="72" y="890"/>
                      <a:pt x="72" y="890"/>
                      <a:pt x="73" y="890"/>
                    </a:cubicBezTo>
                    <a:lnTo>
                      <a:pt x="80" y="888"/>
                    </a:lnTo>
                    <a:lnTo>
                      <a:pt x="77" y="888"/>
                    </a:lnTo>
                    <a:lnTo>
                      <a:pt x="84" y="887"/>
                    </a:lnTo>
                    <a:lnTo>
                      <a:pt x="91" y="886"/>
                    </a:lnTo>
                    <a:cubicBezTo>
                      <a:pt x="92" y="886"/>
                      <a:pt x="94" y="886"/>
                      <a:pt x="95" y="885"/>
                    </a:cubicBezTo>
                    <a:lnTo>
                      <a:pt x="100" y="883"/>
                    </a:lnTo>
                    <a:lnTo>
                      <a:pt x="97" y="884"/>
                    </a:lnTo>
                    <a:lnTo>
                      <a:pt x="102" y="883"/>
                    </a:lnTo>
                    <a:cubicBezTo>
                      <a:pt x="103" y="883"/>
                      <a:pt x="105" y="882"/>
                      <a:pt x="106" y="881"/>
                    </a:cubicBezTo>
                    <a:lnTo>
                      <a:pt x="108" y="880"/>
                    </a:lnTo>
                    <a:lnTo>
                      <a:pt x="105" y="882"/>
                    </a:lnTo>
                    <a:lnTo>
                      <a:pt x="112" y="880"/>
                    </a:lnTo>
                    <a:lnTo>
                      <a:pt x="109" y="880"/>
                    </a:lnTo>
                    <a:lnTo>
                      <a:pt x="117" y="879"/>
                    </a:lnTo>
                    <a:lnTo>
                      <a:pt x="124" y="878"/>
                    </a:lnTo>
                    <a:lnTo>
                      <a:pt x="134" y="876"/>
                    </a:lnTo>
                    <a:lnTo>
                      <a:pt x="139" y="875"/>
                    </a:lnTo>
                    <a:lnTo>
                      <a:pt x="145" y="874"/>
                    </a:lnTo>
                    <a:lnTo>
                      <a:pt x="154" y="872"/>
                    </a:lnTo>
                    <a:lnTo>
                      <a:pt x="158" y="871"/>
                    </a:lnTo>
                    <a:lnTo>
                      <a:pt x="155" y="871"/>
                    </a:lnTo>
                    <a:lnTo>
                      <a:pt x="163" y="870"/>
                    </a:lnTo>
                    <a:cubicBezTo>
                      <a:pt x="164" y="870"/>
                      <a:pt x="165" y="870"/>
                      <a:pt x="166" y="870"/>
                    </a:cubicBezTo>
                    <a:lnTo>
                      <a:pt x="170" y="869"/>
                    </a:lnTo>
                    <a:lnTo>
                      <a:pt x="177" y="866"/>
                    </a:lnTo>
                    <a:lnTo>
                      <a:pt x="173" y="867"/>
                    </a:lnTo>
                    <a:lnTo>
                      <a:pt x="181" y="866"/>
                    </a:lnTo>
                    <a:lnTo>
                      <a:pt x="188" y="865"/>
                    </a:lnTo>
                    <a:cubicBezTo>
                      <a:pt x="191" y="865"/>
                      <a:pt x="194" y="864"/>
                      <a:pt x="196" y="862"/>
                    </a:cubicBezTo>
                    <a:lnTo>
                      <a:pt x="199" y="860"/>
                    </a:lnTo>
                    <a:lnTo>
                      <a:pt x="191" y="863"/>
                    </a:lnTo>
                    <a:lnTo>
                      <a:pt x="201" y="862"/>
                    </a:lnTo>
                    <a:cubicBezTo>
                      <a:pt x="202" y="862"/>
                      <a:pt x="203" y="862"/>
                      <a:pt x="204" y="862"/>
                    </a:cubicBezTo>
                    <a:lnTo>
                      <a:pt x="208" y="861"/>
                    </a:lnTo>
                    <a:lnTo>
                      <a:pt x="215" y="859"/>
                    </a:lnTo>
                    <a:lnTo>
                      <a:pt x="213" y="859"/>
                    </a:lnTo>
                    <a:lnTo>
                      <a:pt x="219" y="858"/>
                    </a:lnTo>
                    <a:lnTo>
                      <a:pt x="225" y="857"/>
                    </a:lnTo>
                    <a:lnTo>
                      <a:pt x="235" y="855"/>
                    </a:lnTo>
                    <a:lnTo>
                      <a:pt x="239" y="853"/>
                    </a:lnTo>
                    <a:lnTo>
                      <a:pt x="235" y="854"/>
                    </a:lnTo>
                    <a:lnTo>
                      <a:pt x="243" y="853"/>
                    </a:lnTo>
                    <a:cubicBezTo>
                      <a:pt x="244" y="853"/>
                      <a:pt x="245" y="853"/>
                      <a:pt x="246" y="853"/>
                    </a:cubicBezTo>
                    <a:lnTo>
                      <a:pt x="253" y="851"/>
                    </a:lnTo>
                    <a:lnTo>
                      <a:pt x="250" y="851"/>
                    </a:lnTo>
                    <a:lnTo>
                      <a:pt x="259" y="850"/>
                    </a:lnTo>
                    <a:cubicBezTo>
                      <a:pt x="260" y="850"/>
                      <a:pt x="262" y="850"/>
                      <a:pt x="263" y="849"/>
                    </a:cubicBezTo>
                    <a:lnTo>
                      <a:pt x="266" y="848"/>
                    </a:lnTo>
                    <a:lnTo>
                      <a:pt x="263" y="849"/>
                    </a:lnTo>
                    <a:lnTo>
                      <a:pt x="269" y="848"/>
                    </a:lnTo>
                    <a:lnTo>
                      <a:pt x="275" y="847"/>
                    </a:lnTo>
                    <a:cubicBezTo>
                      <a:pt x="278" y="846"/>
                      <a:pt x="281" y="845"/>
                      <a:pt x="283" y="843"/>
                    </a:cubicBezTo>
                    <a:lnTo>
                      <a:pt x="284" y="842"/>
                    </a:lnTo>
                    <a:lnTo>
                      <a:pt x="274" y="846"/>
                    </a:lnTo>
                    <a:lnTo>
                      <a:pt x="281" y="845"/>
                    </a:lnTo>
                    <a:cubicBezTo>
                      <a:pt x="282" y="845"/>
                      <a:pt x="283" y="845"/>
                      <a:pt x="284" y="845"/>
                    </a:cubicBezTo>
                    <a:lnTo>
                      <a:pt x="291" y="843"/>
                    </a:lnTo>
                    <a:lnTo>
                      <a:pt x="295" y="842"/>
                    </a:lnTo>
                    <a:lnTo>
                      <a:pt x="300" y="841"/>
                    </a:lnTo>
                    <a:lnTo>
                      <a:pt x="310" y="839"/>
                    </a:lnTo>
                    <a:lnTo>
                      <a:pt x="314" y="838"/>
                    </a:lnTo>
                    <a:lnTo>
                      <a:pt x="321" y="837"/>
                    </a:lnTo>
                    <a:cubicBezTo>
                      <a:pt x="322" y="837"/>
                      <a:pt x="323" y="836"/>
                      <a:pt x="324" y="836"/>
                    </a:cubicBezTo>
                    <a:lnTo>
                      <a:pt x="329" y="834"/>
                    </a:lnTo>
                    <a:lnTo>
                      <a:pt x="324" y="835"/>
                    </a:lnTo>
                    <a:lnTo>
                      <a:pt x="332" y="834"/>
                    </a:lnTo>
                    <a:lnTo>
                      <a:pt x="339" y="833"/>
                    </a:lnTo>
                    <a:cubicBezTo>
                      <a:pt x="339" y="833"/>
                      <a:pt x="340" y="833"/>
                      <a:pt x="341" y="832"/>
                    </a:cubicBezTo>
                    <a:lnTo>
                      <a:pt x="347" y="830"/>
                    </a:lnTo>
                    <a:lnTo>
                      <a:pt x="343" y="831"/>
                    </a:lnTo>
                    <a:lnTo>
                      <a:pt x="351" y="830"/>
                    </a:lnTo>
                    <a:cubicBezTo>
                      <a:pt x="352" y="830"/>
                      <a:pt x="354" y="830"/>
                      <a:pt x="355" y="829"/>
                    </a:cubicBezTo>
                    <a:lnTo>
                      <a:pt x="358" y="828"/>
                    </a:lnTo>
                    <a:lnTo>
                      <a:pt x="354" y="829"/>
                    </a:lnTo>
                    <a:lnTo>
                      <a:pt x="362" y="828"/>
                    </a:lnTo>
                    <a:cubicBezTo>
                      <a:pt x="363" y="828"/>
                      <a:pt x="364" y="828"/>
                      <a:pt x="365" y="828"/>
                    </a:cubicBezTo>
                    <a:lnTo>
                      <a:pt x="373" y="826"/>
                    </a:lnTo>
                    <a:lnTo>
                      <a:pt x="377" y="824"/>
                    </a:lnTo>
                    <a:lnTo>
                      <a:pt x="372" y="825"/>
                    </a:lnTo>
                    <a:lnTo>
                      <a:pt x="383" y="824"/>
                    </a:lnTo>
                    <a:cubicBezTo>
                      <a:pt x="385" y="824"/>
                      <a:pt x="387" y="824"/>
                      <a:pt x="389" y="823"/>
                    </a:cubicBezTo>
                    <a:lnTo>
                      <a:pt x="394" y="821"/>
                    </a:lnTo>
                    <a:lnTo>
                      <a:pt x="392" y="822"/>
                    </a:lnTo>
                    <a:lnTo>
                      <a:pt x="396" y="821"/>
                    </a:lnTo>
                    <a:lnTo>
                      <a:pt x="393" y="821"/>
                    </a:lnTo>
                    <a:lnTo>
                      <a:pt x="402" y="820"/>
                    </a:lnTo>
                    <a:cubicBezTo>
                      <a:pt x="403" y="820"/>
                      <a:pt x="405" y="820"/>
                      <a:pt x="406" y="819"/>
                    </a:cubicBezTo>
                    <a:lnTo>
                      <a:pt x="412" y="817"/>
                    </a:lnTo>
                    <a:lnTo>
                      <a:pt x="408" y="818"/>
                    </a:lnTo>
                    <a:lnTo>
                      <a:pt x="418" y="817"/>
                    </a:lnTo>
                    <a:cubicBezTo>
                      <a:pt x="419" y="817"/>
                      <a:pt x="420" y="817"/>
                      <a:pt x="421" y="817"/>
                    </a:cubicBezTo>
                    <a:lnTo>
                      <a:pt x="425" y="816"/>
                    </a:lnTo>
                    <a:lnTo>
                      <a:pt x="433" y="814"/>
                    </a:lnTo>
                    <a:lnTo>
                      <a:pt x="437" y="813"/>
                    </a:lnTo>
                    <a:lnTo>
                      <a:pt x="433" y="813"/>
                    </a:lnTo>
                    <a:lnTo>
                      <a:pt x="444" y="812"/>
                    </a:lnTo>
                    <a:cubicBezTo>
                      <a:pt x="447" y="812"/>
                      <a:pt x="449" y="811"/>
                      <a:pt x="451" y="810"/>
                    </a:cubicBezTo>
                    <a:lnTo>
                      <a:pt x="455" y="808"/>
                    </a:lnTo>
                    <a:lnTo>
                      <a:pt x="449" y="810"/>
                    </a:lnTo>
                    <a:lnTo>
                      <a:pt x="456" y="809"/>
                    </a:lnTo>
                    <a:lnTo>
                      <a:pt x="464" y="808"/>
                    </a:lnTo>
                    <a:cubicBezTo>
                      <a:pt x="465" y="808"/>
                      <a:pt x="467" y="808"/>
                      <a:pt x="468" y="807"/>
                    </a:cubicBezTo>
                    <a:lnTo>
                      <a:pt x="474" y="805"/>
                    </a:lnTo>
                    <a:lnTo>
                      <a:pt x="470" y="806"/>
                    </a:lnTo>
                    <a:lnTo>
                      <a:pt x="477" y="805"/>
                    </a:lnTo>
                    <a:lnTo>
                      <a:pt x="484" y="804"/>
                    </a:lnTo>
                    <a:cubicBezTo>
                      <a:pt x="485" y="804"/>
                      <a:pt x="486" y="804"/>
                      <a:pt x="487" y="804"/>
                    </a:cubicBezTo>
                    <a:lnTo>
                      <a:pt x="494" y="802"/>
                    </a:lnTo>
                    <a:lnTo>
                      <a:pt x="498" y="801"/>
                    </a:lnTo>
                    <a:lnTo>
                      <a:pt x="495" y="801"/>
                    </a:lnTo>
                    <a:lnTo>
                      <a:pt x="504" y="800"/>
                    </a:lnTo>
                    <a:cubicBezTo>
                      <a:pt x="506" y="800"/>
                      <a:pt x="508" y="799"/>
                      <a:pt x="510" y="798"/>
                    </a:cubicBezTo>
                    <a:lnTo>
                      <a:pt x="514" y="796"/>
                    </a:lnTo>
                    <a:lnTo>
                      <a:pt x="509" y="798"/>
                    </a:lnTo>
                    <a:lnTo>
                      <a:pt x="515" y="797"/>
                    </a:lnTo>
                    <a:lnTo>
                      <a:pt x="521" y="796"/>
                    </a:lnTo>
                    <a:lnTo>
                      <a:pt x="531" y="794"/>
                    </a:lnTo>
                    <a:lnTo>
                      <a:pt x="535" y="792"/>
                    </a:lnTo>
                    <a:lnTo>
                      <a:pt x="533" y="793"/>
                    </a:lnTo>
                    <a:lnTo>
                      <a:pt x="538" y="792"/>
                    </a:lnTo>
                    <a:lnTo>
                      <a:pt x="549" y="790"/>
                    </a:lnTo>
                    <a:cubicBezTo>
                      <a:pt x="551" y="790"/>
                      <a:pt x="553" y="789"/>
                      <a:pt x="554" y="788"/>
                    </a:cubicBezTo>
                    <a:lnTo>
                      <a:pt x="556" y="787"/>
                    </a:lnTo>
                    <a:lnTo>
                      <a:pt x="551" y="789"/>
                    </a:lnTo>
                    <a:lnTo>
                      <a:pt x="557" y="788"/>
                    </a:lnTo>
                    <a:lnTo>
                      <a:pt x="563" y="787"/>
                    </a:lnTo>
                    <a:cubicBezTo>
                      <a:pt x="564" y="787"/>
                      <a:pt x="565" y="786"/>
                      <a:pt x="566" y="786"/>
                    </a:cubicBezTo>
                    <a:lnTo>
                      <a:pt x="571" y="784"/>
                    </a:lnTo>
                    <a:lnTo>
                      <a:pt x="566" y="785"/>
                    </a:lnTo>
                    <a:lnTo>
                      <a:pt x="573" y="784"/>
                    </a:lnTo>
                    <a:lnTo>
                      <a:pt x="580" y="783"/>
                    </a:lnTo>
                    <a:lnTo>
                      <a:pt x="589" y="781"/>
                    </a:lnTo>
                    <a:cubicBezTo>
                      <a:pt x="592" y="780"/>
                      <a:pt x="595" y="779"/>
                      <a:pt x="597" y="777"/>
                    </a:cubicBezTo>
                    <a:lnTo>
                      <a:pt x="598" y="776"/>
                    </a:lnTo>
                    <a:lnTo>
                      <a:pt x="588" y="780"/>
                    </a:lnTo>
                    <a:lnTo>
                      <a:pt x="595" y="779"/>
                    </a:lnTo>
                    <a:cubicBezTo>
                      <a:pt x="597" y="779"/>
                      <a:pt x="598" y="779"/>
                      <a:pt x="599" y="778"/>
                    </a:cubicBezTo>
                    <a:lnTo>
                      <a:pt x="605" y="776"/>
                    </a:lnTo>
                    <a:lnTo>
                      <a:pt x="601" y="777"/>
                    </a:lnTo>
                    <a:lnTo>
                      <a:pt x="609" y="776"/>
                    </a:lnTo>
                    <a:cubicBezTo>
                      <a:pt x="611" y="776"/>
                      <a:pt x="613" y="775"/>
                      <a:pt x="615" y="774"/>
                    </a:cubicBezTo>
                    <a:lnTo>
                      <a:pt x="617" y="773"/>
                    </a:lnTo>
                    <a:lnTo>
                      <a:pt x="621" y="772"/>
                    </a:lnTo>
                    <a:lnTo>
                      <a:pt x="617" y="773"/>
                    </a:lnTo>
                    <a:lnTo>
                      <a:pt x="623" y="772"/>
                    </a:lnTo>
                    <a:lnTo>
                      <a:pt x="629" y="771"/>
                    </a:lnTo>
                    <a:cubicBezTo>
                      <a:pt x="630" y="770"/>
                      <a:pt x="631" y="770"/>
                      <a:pt x="632" y="769"/>
                    </a:cubicBezTo>
                    <a:lnTo>
                      <a:pt x="636" y="767"/>
                    </a:lnTo>
                    <a:lnTo>
                      <a:pt x="634" y="768"/>
                    </a:lnTo>
                    <a:lnTo>
                      <a:pt x="637" y="767"/>
                    </a:lnTo>
                    <a:lnTo>
                      <a:pt x="633" y="768"/>
                    </a:lnTo>
                    <a:lnTo>
                      <a:pt x="640" y="767"/>
                    </a:lnTo>
                    <a:cubicBezTo>
                      <a:pt x="643" y="767"/>
                      <a:pt x="646" y="766"/>
                      <a:pt x="648" y="764"/>
                    </a:cubicBezTo>
                    <a:lnTo>
                      <a:pt x="651" y="762"/>
                    </a:lnTo>
                    <a:lnTo>
                      <a:pt x="647" y="764"/>
                    </a:lnTo>
                    <a:lnTo>
                      <a:pt x="650" y="763"/>
                    </a:lnTo>
                    <a:lnTo>
                      <a:pt x="647" y="764"/>
                    </a:lnTo>
                    <a:lnTo>
                      <a:pt x="653" y="763"/>
                    </a:lnTo>
                    <a:cubicBezTo>
                      <a:pt x="656" y="763"/>
                      <a:pt x="658" y="762"/>
                      <a:pt x="660" y="760"/>
                    </a:cubicBezTo>
                    <a:lnTo>
                      <a:pt x="663" y="758"/>
                    </a:lnTo>
                    <a:lnTo>
                      <a:pt x="657" y="761"/>
                    </a:lnTo>
                    <a:lnTo>
                      <a:pt x="662" y="760"/>
                    </a:lnTo>
                    <a:lnTo>
                      <a:pt x="667" y="759"/>
                    </a:lnTo>
                    <a:cubicBezTo>
                      <a:pt x="669" y="758"/>
                      <a:pt x="670" y="758"/>
                      <a:pt x="672" y="756"/>
                    </a:cubicBezTo>
                    <a:lnTo>
                      <a:pt x="675" y="754"/>
                    </a:lnTo>
                    <a:lnTo>
                      <a:pt x="669" y="757"/>
                    </a:lnTo>
                    <a:lnTo>
                      <a:pt x="674" y="756"/>
                    </a:lnTo>
                    <a:lnTo>
                      <a:pt x="679" y="755"/>
                    </a:lnTo>
                    <a:cubicBezTo>
                      <a:pt x="680" y="755"/>
                      <a:pt x="682" y="754"/>
                      <a:pt x="683" y="753"/>
                    </a:cubicBezTo>
                    <a:lnTo>
                      <a:pt x="687" y="751"/>
                    </a:lnTo>
                    <a:lnTo>
                      <a:pt x="683" y="753"/>
                    </a:lnTo>
                    <a:lnTo>
                      <a:pt x="688" y="752"/>
                    </a:lnTo>
                    <a:cubicBezTo>
                      <a:pt x="691" y="751"/>
                      <a:pt x="694" y="750"/>
                      <a:pt x="696" y="748"/>
                    </a:cubicBezTo>
                    <a:lnTo>
                      <a:pt x="697" y="747"/>
                    </a:lnTo>
                    <a:lnTo>
                      <a:pt x="692" y="750"/>
                    </a:lnTo>
                    <a:lnTo>
                      <a:pt x="697" y="748"/>
                    </a:lnTo>
                    <a:lnTo>
                      <a:pt x="693" y="749"/>
                    </a:lnTo>
                    <a:lnTo>
                      <a:pt x="699" y="748"/>
                    </a:lnTo>
                    <a:cubicBezTo>
                      <a:pt x="700" y="748"/>
                      <a:pt x="701" y="748"/>
                      <a:pt x="702" y="747"/>
                    </a:cubicBezTo>
                    <a:lnTo>
                      <a:pt x="705" y="746"/>
                    </a:lnTo>
                    <a:cubicBezTo>
                      <a:pt x="706" y="746"/>
                      <a:pt x="707" y="746"/>
                      <a:pt x="707" y="745"/>
                    </a:cubicBezTo>
                    <a:lnTo>
                      <a:pt x="711" y="743"/>
                    </a:lnTo>
                    <a:lnTo>
                      <a:pt x="708" y="745"/>
                    </a:lnTo>
                    <a:lnTo>
                      <a:pt x="712" y="744"/>
                    </a:lnTo>
                    <a:lnTo>
                      <a:pt x="716" y="742"/>
                    </a:lnTo>
                    <a:lnTo>
                      <a:pt x="719" y="742"/>
                    </a:lnTo>
                    <a:cubicBezTo>
                      <a:pt x="721" y="741"/>
                      <a:pt x="722" y="741"/>
                      <a:pt x="724" y="739"/>
                    </a:cubicBezTo>
                    <a:lnTo>
                      <a:pt x="727" y="737"/>
                    </a:lnTo>
                    <a:lnTo>
                      <a:pt x="721" y="740"/>
                    </a:lnTo>
                    <a:lnTo>
                      <a:pt x="726" y="739"/>
                    </a:lnTo>
                    <a:cubicBezTo>
                      <a:pt x="727" y="739"/>
                      <a:pt x="729" y="738"/>
                      <a:pt x="730" y="737"/>
                    </a:cubicBezTo>
                    <a:lnTo>
                      <a:pt x="732" y="736"/>
                    </a:lnTo>
                    <a:lnTo>
                      <a:pt x="736" y="735"/>
                    </a:lnTo>
                    <a:lnTo>
                      <a:pt x="738" y="734"/>
                    </a:lnTo>
                    <a:cubicBezTo>
                      <a:pt x="739" y="734"/>
                      <a:pt x="740" y="734"/>
                      <a:pt x="740" y="733"/>
                    </a:cubicBezTo>
                    <a:lnTo>
                      <a:pt x="742" y="732"/>
                    </a:lnTo>
                    <a:lnTo>
                      <a:pt x="746" y="730"/>
                    </a:lnTo>
                    <a:lnTo>
                      <a:pt x="748" y="729"/>
                    </a:lnTo>
                    <a:lnTo>
                      <a:pt x="745" y="731"/>
                    </a:lnTo>
                    <a:lnTo>
                      <a:pt x="749" y="730"/>
                    </a:lnTo>
                    <a:cubicBezTo>
                      <a:pt x="752" y="729"/>
                      <a:pt x="754" y="728"/>
                      <a:pt x="756" y="726"/>
                    </a:cubicBezTo>
                    <a:lnTo>
                      <a:pt x="758" y="724"/>
                    </a:lnTo>
                    <a:lnTo>
                      <a:pt x="754" y="726"/>
                    </a:lnTo>
                    <a:lnTo>
                      <a:pt x="756" y="725"/>
                    </a:lnTo>
                    <a:lnTo>
                      <a:pt x="753" y="727"/>
                    </a:lnTo>
                    <a:lnTo>
                      <a:pt x="757" y="726"/>
                    </a:lnTo>
                    <a:cubicBezTo>
                      <a:pt x="761" y="725"/>
                      <a:pt x="764" y="722"/>
                      <a:pt x="766" y="719"/>
                    </a:cubicBezTo>
                    <a:lnTo>
                      <a:pt x="767" y="717"/>
                    </a:lnTo>
                    <a:lnTo>
                      <a:pt x="759" y="723"/>
                    </a:lnTo>
                    <a:lnTo>
                      <a:pt x="762" y="722"/>
                    </a:lnTo>
                    <a:cubicBezTo>
                      <a:pt x="763" y="722"/>
                      <a:pt x="764" y="722"/>
                      <a:pt x="764" y="721"/>
                    </a:cubicBezTo>
                    <a:lnTo>
                      <a:pt x="766" y="720"/>
                    </a:lnTo>
                    <a:lnTo>
                      <a:pt x="771" y="717"/>
                    </a:lnTo>
                    <a:lnTo>
                      <a:pt x="771" y="717"/>
                    </a:lnTo>
                    <a:lnTo>
                      <a:pt x="769" y="718"/>
                    </a:lnTo>
                    <a:lnTo>
                      <a:pt x="772" y="717"/>
                    </a:lnTo>
                    <a:cubicBezTo>
                      <a:pt x="774" y="717"/>
                      <a:pt x="776" y="715"/>
                      <a:pt x="778" y="714"/>
                    </a:cubicBezTo>
                    <a:lnTo>
                      <a:pt x="780" y="712"/>
                    </a:lnTo>
                    <a:lnTo>
                      <a:pt x="773" y="716"/>
                    </a:lnTo>
                    <a:lnTo>
                      <a:pt x="777" y="715"/>
                    </a:lnTo>
                    <a:cubicBezTo>
                      <a:pt x="778" y="714"/>
                      <a:pt x="779" y="714"/>
                      <a:pt x="780" y="713"/>
                    </a:cubicBezTo>
                    <a:lnTo>
                      <a:pt x="782" y="712"/>
                    </a:lnTo>
                    <a:lnTo>
                      <a:pt x="787" y="709"/>
                    </a:lnTo>
                    <a:cubicBezTo>
                      <a:pt x="790" y="707"/>
                      <a:pt x="792" y="705"/>
                      <a:pt x="792" y="701"/>
                    </a:cubicBezTo>
                    <a:lnTo>
                      <a:pt x="792" y="700"/>
                    </a:lnTo>
                    <a:lnTo>
                      <a:pt x="781" y="711"/>
                    </a:lnTo>
                    <a:lnTo>
                      <a:pt x="786" y="710"/>
                    </a:lnTo>
                    <a:cubicBezTo>
                      <a:pt x="790" y="709"/>
                      <a:pt x="794" y="707"/>
                      <a:pt x="796" y="703"/>
                    </a:cubicBezTo>
                    <a:lnTo>
                      <a:pt x="797" y="701"/>
                    </a:lnTo>
                    <a:lnTo>
                      <a:pt x="791" y="706"/>
                    </a:lnTo>
                    <a:lnTo>
                      <a:pt x="793" y="705"/>
                    </a:lnTo>
                    <a:lnTo>
                      <a:pt x="795" y="704"/>
                    </a:lnTo>
                    <a:cubicBezTo>
                      <a:pt x="798" y="703"/>
                      <a:pt x="800" y="701"/>
                      <a:pt x="801" y="699"/>
                    </a:cubicBezTo>
                    <a:lnTo>
                      <a:pt x="802" y="697"/>
                    </a:lnTo>
                    <a:lnTo>
                      <a:pt x="796" y="702"/>
                    </a:lnTo>
                    <a:lnTo>
                      <a:pt x="798" y="701"/>
                    </a:lnTo>
                    <a:cubicBezTo>
                      <a:pt x="800" y="701"/>
                      <a:pt x="801" y="700"/>
                      <a:pt x="802" y="699"/>
                    </a:cubicBezTo>
                    <a:lnTo>
                      <a:pt x="803" y="698"/>
                    </a:lnTo>
                    <a:lnTo>
                      <a:pt x="804" y="697"/>
                    </a:lnTo>
                    <a:cubicBezTo>
                      <a:pt x="805" y="696"/>
                      <a:pt x="805" y="695"/>
                      <a:pt x="806" y="694"/>
                    </a:cubicBezTo>
                    <a:lnTo>
                      <a:pt x="807" y="692"/>
                    </a:lnTo>
                    <a:lnTo>
                      <a:pt x="805" y="695"/>
                    </a:lnTo>
                    <a:lnTo>
                      <a:pt x="806" y="694"/>
                    </a:lnTo>
                    <a:cubicBezTo>
                      <a:pt x="810" y="690"/>
                      <a:pt x="810" y="685"/>
                      <a:pt x="806" y="681"/>
                    </a:cubicBezTo>
                    <a:lnTo>
                      <a:pt x="805" y="680"/>
                    </a:lnTo>
                    <a:lnTo>
                      <a:pt x="805" y="693"/>
                    </a:lnTo>
                    <a:lnTo>
                      <a:pt x="807" y="691"/>
                    </a:lnTo>
                    <a:cubicBezTo>
                      <a:pt x="811" y="687"/>
                      <a:pt x="811" y="682"/>
                      <a:pt x="807" y="678"/>
                    </a:cubicBezTo>
                    <a:lnTo>
                      <a:pt x="806" y="677"/>
                    </a:lnTo>
                    <a:lnTo>
                      <a:pt x="809" y="683"/>
                    </a:lnTo>
                    <a:lnTo>
                      <a:pt x="809" y="682"/>
                    </a:lnTo>
                    <a:lnTo>
                      <a:pt x="804" y="690"/>
                    </a:lnTo>
                    <a:lnTo>
                      <a:pt x="807" y="688"/>
                    </a:lnTo>
                    <a:cubicBezTo>
                      <a:pt x="810" y="686"/>
                      <a:pt x="812" y="684"/>
                      <a:pt x="812" y="680"/>
                    </a:cubicBezTo>
                    <a:lnTo>
                      <a:pt x="812" y="679"/>
                    </a:lnTo>
                    <a:lnTo>
                      <a:pt x="812" y="678"/>
                    </a:lnTo>
                    <a:lnTo>
                      <a:pt x="811" y="682"/>
                    </a:lnTo>
                    <a:lnTo>
                      <a:pt x="812" y="680"/>
                    </a:lnTo>
                    <a:lnTo>
                      <a:pt x="810" y="683"/>
                    </a:lnTo>
                    <a:lnTo>
                      <a:pt x="811" y="682"/>
                    </a:lnTo>
                    <a:cubicBezTo>
                      <a:pt x="813" y="680"/>
                      <a:pt x="814" y="678"/>
                      <a:pt x="814" y="675"/>
                    </a:cubicBezTo>
                    <a:lnTo>
                      <a:pt x="814" y="674"/>
                    </a:lnTo>
                    <a:lnTo>
                      <a:pt x="814" y="672"/>
                    </a:lnTo>
                    <a:lnTo>
                      <a:pt x="811" y="679"/>
                    </a:lnTo>
                    <a:lnTo>
                      <a:pt x="812" y="678"/>
                    </a:lnTo>
                    <a:cubicBezTo>
                      <a:pt x="814" y="676"/>
                      <a:pt x="815" y="674"/>
                      <a:pt x="815" y="671"/>
                    </a:cubicBezTo>
                    <a:lnTo>
                      <a:pt x="815" y="670"/>
                    </a:lnTo>
                    <a:lnTo>
                      <a:pt x="815" y="668"/>
                    </a:lnTo>
                    <a:cubicBezTo>
                      <a:pt x="815" y="666"/>
                      <a:pt x="814" y="664"/>
                      <a:pt x="812" y="662"/>
                    </a:cubicBezTo>
                    <a:lnTo>
                      <a:pt x="811" y="661"/>
                    </a:lnTo>
                    <a:lnTo>
                      <a:pt x="811" y="674"/>
                    </a:lnTo>
                    <a:lnTo>
                      <a:pt x="812" y="673"/>
                    </a:lnTo>
                    <a:cubicBezTo>
                      <a:pt x="814" y="671"/>
                      <a:pt x="815" y="669"/>
                      <a:pt x="815" y="666"/>
                    </a:cubicBezTo>
                    <a:lnTo>
                      <a:pt x="815" y="664"/>
                    </a:lnTo>
                    <a:cubicBezTo>
                      <a:pt x="815" y="662"/>
                      <a:pt x="814" y="660"/>
                      <a:pt x="812" y="658"/>
                    </a:cubicBezTo>
                    <a:lnTo>
                      <a:pt x="811" y="657"/>
                    </a:lnTo>
                    <a:lnTo>
                      <a:pt x="814" y="663"/>
                    </a:lnTo>
                    <a:lnTo>
                      <a:pt x="814" y="662"/>
                    </a:lnTo>
                    <a:lnTo>
                      <a:pt x="814" y="660"/>
                    </a:lnTo>
                    <a:lnTo>
                      <a:pt x="811" y="667"/>
                    </a:lnTo>
                    <a:lnTo>
                      <a:pt x="812" y="666"/>
                    </a:lnTo>
                    <a:lnTo>
                      <a:pt x="806" y="669"/>
                    </a:lnTo>
                    <a:lnTo>
                      <a:pt x="809" y="668"/>
                    </a:lnTo>
                    <a:cubicBezTo>
                      <a:pt x="813" y="667"/>
                      <a:pt x="816" y="665"/>
                      <a:pt x="817" y="662"/>
                    </a:cubicBezTo>
                    <a:lnTo>
                      <a:pt x="818" y="660"/>
                    </a:lnTo>
                    <a:lnTo>
                      <a:pt x="816" y="663"/>
                    </a:lnTo>
                    <a:lnTo>
                      <a:pt x="817" y="662"/>
                    </a:lnTo>
                    <a:lnTo>
                      <a:pt x="811" y="665"/>
                    </a:lnTo>
                    <a:lnTo>
                      <a:pt x="814" y="664"/>
                    </a:lnTo>
                    <a:cubicBezTo>
                      <a:pt x="815" y="664"/>
                      <a:pt x="817" y="663"/>
                      <a:pt x="818" y="662"/>
                    </a:cubicBezTo>
                    <a:lnTo>
                      <a:pt x="821" y="660"/>
                    </a:lnTo>
                    <a:lnTo>
                      <a:pt x="821" y="660"/>
                    </a:lnTo>
                    <a:cubicBezTo>
                      <a:pt x="823" y="660"/>
                      <a:pt x="824" y="659"/>
                      <a:pt x="825" y="658"/>
                    </a:cubicBezTo>
                    <a:lnTo>
                      <a:pt x="826" y="657"/>
                    </a:lnTo>
                    <a:lnTo>
                      <a:pt x="822" y="659"/>
                    </a:lnTo>
                    <a:lnTo>
                      <a:pt x="824" y="658"/>
                    </a:lnTo>
                    <a:cubicBezTo>
                      <a:pt x="827" y="657"/>
                      <a:pt x="829" y="655"/>
                      <a:pt x="830" y="653"/>
                    </a:cubicBezTo>
                    <a:lnTo>
                      <a:pt x="831" y="651"/>
                    </a:lnTo>
                    <a:lnTo>
                      <a:pt x="825" y="656"/>
                    </a:lnTo>
                    <a:lnTo>
                      <a:pt x="827" y="655"/>
                    </a:lnTo>
                    <a:cubicBezTo>
                      <a:pt x="831" y="653"/>
                      <a:pt x="834" y="650"/>
                      <a:pt x="834" y="646"/>
                    </a:cubicBezTo>
                    <a:lnTo>
                      <a:pt x="834" y="645"/>
                    </a:lnTo>
                    <a:lnTo>
                      <a:pt x="833" y="649"/>
                    </a:lnTo>
                    <a:lnTo>
                      <a:pt x="834" y="647"/>
                    </a:lnTo>
                    <a:cubicBezTo>
                      <a:pt x="835" y="646"/>
                      <a:pt x="835" y="645"/>
                      <a:pt x="835" y="643"/>
                    </a:cubicBezTo>
                    <a:lnTo>
                      <a:pt x="835" y="642"/>
                    </a:lnTo>
                    <a:cubicBezTo>
                      <a:pt x="835" y="640"/>
                      <a:pt x="834" y="638"/>
                      <a:pt x="832" y="636"/>
                    </a:cubicBezTo>
                    <a:lnTo>
                      <a:pt x="831" y="635"/>
                    </a:lnTo>
                    <a:lnTo>
                      <a:pt x="829" y="633"/>
                    </a:lnTo>
                    <a:cubicBezTo>
                      <a:pt x="827" y="632"/>
                      <a:pt x="825" y="630"/>
                      <a:pt x="823" y="630"/>
                    </a:cubicBezTo>
                    <a:lnTo>
                      <a:pt x="820" y="629"/>
                    </a:lnTo>
                    <a:lnTo>
                      <a:pt x="826" y="632"/>
                    </a:lnTo>
                    <a:lnTo>
                      <a:pt x="825" y="631"/>
                    </a:lnTo>
                    <a:lnTo>
                      <a:pt x="823" y="629"/>
                    </a:lnTo>
                    <a:lnTo>
                      <a:pt x="826" y="635"/>
                    </a:lnTo>
                    <a:lnTo>
                      <a:pt x="826" y="634"/>
                    </a:lnTo>
                    <a:cubicBezTo>
                      <a:pt x="826" y="630"/>
                      <a:pt x="822" y="626"/>
                      <a:pt x="817" y="625"/>
                    </a:cubicBezTo>
                    <a:lnTo>
                      <a:pt x="814" y="624"/>
                    </a:lnTo>
                    <a:lnTo>
                      <a:pt x="822" y="630"/>
                    </a:lnTo>
                    <a:lnTo>
                      <a:pt x="821" y="628"/>
                    </a:lnTo>
                    <a:cubicBezTo>
                      <a:pt x="820" y="626"/>
                      <a:pt x="818" y="624"/>
                      <a:pt x="815" y="622"/>
                    </a:cubicBezTo>
                    <a:lnTo>
                      <a:pt x="813" y="621"/>
                    </a:lnTo>
                    <a:cubicBezTo>
                      <a:pt x="813" y="621"/>
                      <a:pt x="812" y="621"/>
                      <a:pt x="811" y="621"/>
                    </a:cubicBezTo>
                    <a:lnTo>
                      <a:pt x="808" y="620"/>
                    </a:lnTo>
                    <a:lnTo>
                      <a:pt x="816" y="626"/>
                    </a:lnTo>
                    <a:lnTo>
                      <a:pt x="815" y="624"/>
                    </a:lnTo>
                    <a:cubicBezTo>
                      <a:pt x="814" y="623"/>
                      <a:pt x="814" y="622"/>
                      <a:pt x="813" y="621"/>
                    </a:cubicBezTo>
                    <a:lnTo>
                      <a:pt x="812" y="620"/>
                    </a:lnTo>
                    <a:cubicBezTo>
                      <a:pt x="811" y="619"/>
                      <a:pt x="810" y="618"/>
                      <a:pt x="808" y="617"/>
                    </a:cubicBezTo>
                    <a:lnTo>
                      <a:pt x="806" y="616"/>
                    </a:lnTo>
                    <a:lnTo>
                      <a:pt x="810" y="619"/>
                    </a:lnTo>
                    <a:lnTo>
                      <a:pt x="808" y="617"/>
                    </a:lnTo>
                    <a:lnTo>
                      <a:pt x="807" y="616"/>
                    </a:lnTo>
                    <a:lnTo>
                      <a:pt x="810" y="622"/>
                    </a:lnTo>
                    <a:lnTo>
                      <a:pt x="810" y="621"/>
                    </a:lnTo>
                    <a:cubicBezTo>
                      <a:pt x="810" y="620"/>
                      <a:pt x="810" y="619"/>
                      <a:pt x="809" y="618"/>
                    </a:cubicBezTo>
                    <a:lnTo>
                      <a:pt x="808" y="616"/>
                    </a:lnTo>
                    <a:cubicBezTo>
                      <a:pt x="807" y="615"/>
                      <a:pt x="807" y="614"/>
                      <a:pt x="806" y="613"/>
                    </a:cubicBezTo>
                    <a:lnTo>
                      <a:pt x="805" y="612"/>
                    </a:lnTo>
                    <a:lnTo>
                      <a:pt x="805" y="625"/>
                    </a:lnTo>
                    <a:lnTo>
                      <a:pt x="806" y="624"/>
                    </a:lnTo>
                    <a:cubicBezTo>
                      <a:pt x="810" y="620"/>
                      <a:pt x="810" y="615"/>
                      <a:pt x="806" y="611"/>
                    </a:cubicBezTo>
                    <a:lnTo>
                      <a:pt x="804" y="609"/>
                    </a:lnTo>
                    <a:lnTo>
                      <a:pt x="807" y="615"/>
                    </a:lnTo>
                    <a:lnTo>
                      <a:pt x="807" y="614"/>
                    </a:lnTo>
                    <a:lnTo>
                      <a:pt x="807" y="613"/>
                    </a:lnTo>
                    <a:lnTo>
                      <a:pt x="807" y="611"/>
                    </a:lnTo>
                    <a:cubicBezTo>
                      <a:pt x="807" y="609"/>
                      <a:pt x="806" y="607"/>
                      <a:pt x="804" y="605"/>
                    </a:cubicBezTo>
                    <a:lnTo>
                      <a:pt x="803" y="604"/>
                    </a:lnTo>
                    <a:lnTo>
                      <a:pt x="806" y="610"/>
                    </a:lnTo>
                    <a:lnTo>
                      <a:pt x="806" y="609"/>
                    </a:lnTo>
                    <a:lnTo>
                      <a:pt x="806" y="608"/>
                    </a:lnTo>
                    <a:cubicBezTo>
                      <a:pt x="806" y="607"/>
                      <a:pt x="806" y="606"/>
                      <a:pt x="805" y="605"/>
                    </a:cubicBezTo>
                    <a:lnTo>
                      <a:pt x="804" y="603"/>
                    </a:lnTo>
                    <a:cubicBezTo>
                      <a:pt x="803" y="602"/>
                      <a:pt x="803" y="601"/>
                      <a:pt x="802" y="600"/>
                    </a:cubicBezTo>
                    <a:lnTo>
                      <a:pt x="801" y="599"/>
                    </a:lnTo>
                    <a:lnTo>
                      <a:pt x="800" y="598"/>
                    </a:lnTo>
                    <a:lnTo>
                      <a:pt x="802" y="601"/>
                    </a:lnTo>
                    <a:lnTo>
                      <a:pt x="801" y="599"/>
                    </a:lnTo>
                    <a:lnTo>
                      <a:pt x="802" y="602"/>
                    </a:lnTo>
                    <a:lnTo>
                      <a:pt x="802" y="601"/>
                    </a:lnTo>
                    <a:lnTo>
                      <a:pt x="802" y="600"/>
                    </a:lnTo>
                    <a:cubicBezTo>
                      <a:pt x="802" y="597"/>
                      <a:pt x="799" y="593"/>
                      <a:pt x="794" y="591"/>
                    </a:cubicBezTo>
                    <a:lnTo>
                      <a:pt x="789" y="589"/>
                    </a:lnTo>
                    <a:lnTo>
                      <a:pt x="794" y="592"/>
                    </a:lnTo>
                    <a:lnTo>
                      <a:pt x="793" y="591"/>
                    </a:lnTo>
                    <a:cubicBezTo>
                      <a:pt x="792" y="590"/>
                      <a:pt x="791" y="589"/>
                      <a:pt x="789" y="588"/>
                    </a:cubicBezTo>
                    <a:lnTo>
                      <a:pt x="787" y="587"/>
                    </a:lnTo>
                    <a:lnTo>
                      <a:pt x="793" y="593"/>
                    </a:lnTo>
                    <a:lnTo>
                      <a:pt x="792" y="591"/>
                    </a:lnTo>
                    <a:cubicBezTo>
                      <a:pt x="791" y="590"/>
                      <a:pt x="791" y="589"/>
                      <a:pt x="790" y="588"/>
                    </a:cubicBezTo>
                    <a:lnTo>
                      <a:pt x="789" y="587"/>
                    </a:lnTo>
                    <a:cubicBezTo>
                      <a:pt x="788" y="586"/>
                      <a:pt x="787" y="585"/>
                      <a:pt x="785" y="584"/>
                    </a:cubicBezTo>
                    <a:lnTo>
                      <a:pt x="783" y="583"/>
                    </a:lnTo>
                    <a:lnTo>
                      <a:pt x="782" y="582"/>
                    </a:lnTo>
                    <a:lnTo>
                      <a:pt x="784" y="584"/>
                    </a:lnTo>
                    <a:lnTo>
                      <a:pt x="783" y="583"/>
                    </a:lnTo>
                    <a:cubicBezTo>
                      <a:pt x="782" y="582"/>
                      <a:pt x="781" y="581"/>
                      <a:pt x="779" y="580"/>
                    </a:cubicBezTo>
                    <a:lnTo>
                      <a:pt x="777" y="579"/>
                    </a:lnTo>
                    <a:lnTo>
                      <a:pt x="781" y="582"/>
                    </a:lnTo>
                    <a:lnTo>
                      <a:pt x="779" y="580"/>
                    </a:lnTo>
                    <a:cubicBezTo>
                      <a:pt x="778" y="579"/>
                      <a:pt x="777" y="578"/>
                      <a:pt x="775" y="577"/>
                    </a:cubicBezTo>
                    <a:lnTo>
                      <a:pt x="773" y="576"/>
                    </a:lnTo>
                    <a:cubicBezTo>
                      <a:pt x="772" y="576"/>
                      <a:pt x="771" y="575"/>
                      <a:pt x="770" y="575"/>
                    </a:cubicBezTo>
                    <a:lnTo>
                      <a:pt x="766" y="574"/>
                    </a:lnTo>
                    <a:lnTo>
                      <a:pt x="773" y="578"/>
                    </a:lnTo>
                    <a:lnTo>
                      <a:pt x="771" y="576"/>
                    </a:lnTo>
                    <a:lnTo>
                      <a:pt x="774" y="582"/>
                    </a:lnTo>
                    <a:lnTo>
                      <a:pt x="774" y="581"/>
                    </a:lnTo>
                    <a:cubicBezTo>
                      <a:pt x="774" y="578"/>
                      <a:pt x="771" y="575"/>
                      <a:pt x="767" y="572"/>
                    </a:cubicBezTo>
                    <a:lnTo>
                      <a:pt x="765" y="571"/>
                    </a:lnTo>
                    <a:lnTo>
                      <a:pt x="769" y="574"/>
                    </a:lnTo>
                    <a:lnTo>
                      <a:pt x="767" y="572"/>
                    </a:lnTo>
                    <a:cubicBezTo>
                      <a:pt x="765" y="571"/>
                      <a:pt x="763" y="569"/>
                      <a:pt x="761" y="569"/>
                    </a:cubicBezTo>
                    <a:lnTo>
                      <a:pt x="758" y="568"/>
                    </a:lnTo>
                    <a:lnTo>
                      <a:pt x="760" y="568"/>
                    </a:lnTo>
                    <a:lnTo>
                      <a:pt x="758" y="567"/>
                    </a:lnTo>
                    <a:lnTo>
                      <a:pt x="757" y="566"/>
                    </a:lnTo>
                    <a:lnTo>
                      <a:pt x="759" y="568"/>
                    </a:lnTo>
                    <a:lnTo>
                      <a:pt x="758" y="567"/>
                    </a:lnTo>
                    <a:lnTo>
                      <a:pt x="757" y="566"/>
                    </a:lnTo>
                    <a:cubicBezTo>
                      <a:pt x="756" y="566"/>
                      <a:pt x="756" y="565"/>
                      <a:pt x="755" y="564"/>
                    </a:cubicBezTo>
                    <a:lnTo>
                      <a:pt x="752" y="562"/>
                    </a:lnTo>
                    <a:lnTo>
                      <a:pt x="748" y="560"/>
                    </a:lnTo>
                    <a:lnTo>
                      <a:pt x="746" y="559"/>
                    </a:lnTo>
                    <a:lnTo>
                      <a:pt x="744" y="558"/>
                    </a:lnTo>
                    <a:lnTo>
                      <a:pt x="750" y="564"/>
                    </a:lnTo>
                    <a:lnTo>
                      <a:pt x="749" y="562"/>
                    </a:lnTo>
                    <a:cubicBezTo>
                      <a:pt x="748" y="560"/>
                      <a:pt x="746" y="558"/>
                      <a:pt x="743" y="556"/>
                    </a:cubicBezTo>
                    <a:lnTo>
                      <a:pt x="741" y="555"/>
                    </a:lnTo>
                    <a:lnTo>
                      <a:pt x="739" y="554"/>
                    </a:lnTo>
                    <a:lnTo>
                      <a:pt x="743" y="557"/>
                    </a:lnTo>
                    <a:lnTo>
                      <a:pt x="741" y="555"/>
                    </a:lnTo>
                    <a:cubicBezTo>
                      <a:pt x="739" y="554"/>
                      <a:pt x="737" y="552"/>
                      <a:pt x="735" y="552"/>
                    </a:cubicBezTo>
                    <a:lnTo>
                      <a:pt x="732" y="551"/>
                    </a:lnTo>
                    <a:lnTo>
                      <a:pt x="738" y="554"/>
                    </a:lnTo>
                    <a:lnTo>
                      <a:pt x="737" y="553"/>
                    </a:lnTo>
                    <a:cubicBezTo>
                      <a:pt x="736" y="553"/>
                      <a:pt x="736" y="552"/>
                      <a:pt x="735" y="551"/>
                    </a:cubicBezTo>
                    <a:lnTo>
                      <a:pt x="732" y="549"/>
                    </a:lnTo>
                    <a:lnTo>
                      <a:pt x="734" y="551"/>
                    </a:lnTo>
                    <a:lnTo>
                      <a:pt x="733" y="550"/>
                    </a:lnTo>
                    <a:lnTo>
                      <a:pt x="732" y="549"/>
                    </a:lnTo>
                    <a:cubicBezTo>
                      <a:pt x="731" y="549"/>
                      <a:pt x="731" y="548"/>
                      <a:pt x="730" y="547"/>
                    </a:cubicBezTo>
                    <a:lnTo>
                      <a:pt x="727" y="545"/>
                    </a:lnTo>
                    <a:lnTo>
                      <a:pt x="723" y="543"/>
                    </a:lnTo>
                    <a:lnTo>
                      <a:pt x="721" y="542"/>
                    </a:lnTo>
                    <a:lnTo>
                      <a:pt x="727" y="548"/>
                    </a:lnTo>
                    <a:lnTo>
                      <a:pt x="726" y="546"/>
                    </a:lnTo>
                    <a:cubicBezTo>
                      <a:pt x="725" y="544"/>
                      <a:pt x="723" y="542"/>
                      <a:pt x="720" y="540"/>
                    </a:cubicBezTo>
                    <a:lnTo>
                      <a:pt x="718" y="539"/>
                    </a:lnTo>
                    <a:lnTo>
                      <a:pt x="716" y="538"/>
                    </a:lnTo>
                    <a:lnTo>
                      <a:pt x="722" y="544"/>
                    </a:lnTo>
                    <a:lnTo>
                      <a:pt x="721" y="542"/>
                    </a:lnTo>
                    <a:cubicBezTo>
                      <a:pt x="720" y="540"/>
                      <a:pt x="718" y="538"/>
                      <a:pt x="715" y="536"/>
                    </a:cubicBezTo>
                    <a:lnTo>
                      <a:pt x="713" y="535"/>
                    </a:lnTo>
                    <a:lnTo>
                      <a:pt x="717" y="551"/>
                    </a:lnTo>
                    <a:lnTo>
                      <a:pt x="718" y="550"/>
                    </a:lnTo>
                    <a:cubicBezTo>
                      <a:pt x="721" y="547"/>
                      <a:pt x="722" y="543"/>
                      <a:pt x="720" y="540"/>
                    </a:cubicBezTo>
                    <a:lnTo>
                      <a:pt x="719" y="538"/>
                    </a:lnTo>
                    <a:cubicBezTo>
                      <a:pt x="718" y="535"/>
                      <a:pt x="715" y="533"/>
                      <a:pt x="711" y="532"/>
                    </a:cubicBezTo>
                    <a:lnTo>
                      <a:pt x="708" y="531"/>
                    </a:lnTo>
                    <a:lnTo>
                      <a:pt x="717" y="540"/>
                    </a:lnTo>
                    <a:lnTo>
                      <a:pt x="717" y="539"/>
                    </a:lnTo>
                    <a:cubicBezTo>
                      <a:pt x="717" y="538"/>
                      <a:pt x="717" y="537"/>
                      <a:pt x="716" y="536"/>
                    </a:cubicBezTo>
                    <a:lnTo>
                      <a:pt x="715" y="534"/>
                    </a:lnTo>
                    <a:lnTo>
                      <a:pt x="716" y="537"/>
                    </a:lnTo>
                    <a:lnTo>
                      <a:pt x="716" y="536"/>
                    </a:lnTo>
                    <a:lnTo>
                      <a:pt x="716" y="535"/>
                    </a:lnTo>
                    <a:cubicBezTo>
                      <a:pt x="716" y="533"/>
                      <a:pt x="715" y="531"/>
                      <a:pt x="713" y="529"/>
                    </a:cubicBezTo>
                    <a:lnTo>
                      <a:pt x="711" y="527"/>
                    </a:lnTo>
                    <a:lnTo>
                      <a:pt x="714" y="533"/>
                    </a:lnTo>
                    <a:lnTo>
                      <a:pt x="714" y="532"/>
                    </a:lnTo>
                    <a:lnTo>
                      <a:pt x="714" y="531"/>
                    </a:lnTo>
                    <a:lnTo>
                      <a:pt x="713" y="535"/>
                    </a:lnTo>
                    <a:lnTo>
                      <a:pt x="714" y="533"/>
                    </a:lnTo>
                    <a:lnTo>
                      <a:pt x="712" y="536"/>
                    </a:lnTo>
                    <a:lnTo>
                      <a:pt x="713" y="535"/>
                    </a:lnTo>
                    <a:lnTo>
                      <a:pt x="714" y="534"/>
                    </a:lnTo>
                    <a:lnTo>
                      <a:pt x="709" y="537"/>
                    </a:lnTo>
                    <a:lnTo>
                      <a:pt x="714" y="535"/>
                    </a:lnTo>
                    <a:lnTo>
                      <a:pt x="717" y="533"/>
                    </a:lnTo>
                    <a:lnTo>
                      <a:pt x="715" y="534"/>
                    </a:lnTo>
                    <a:lnTo>
                      <a:pt x="718" y="533"/>
                    </a:lnTo>
                    <a:cubicBezTo>
                      <a:pt x="723" y="532"/>
                      <a:pt x="727" y="528"/>
                      <a:pt x="727" y="523"/>
                    </a:cubicBezTo>
                    <a:lnTo>
                      <a:pt x="727" y="522"/>
                    </a:lnTo>
                    <a:lnTo>
                      <a:pt x="724" y="529"/>
                    </a:lnTo>
                    <a:lnTo>
                      <a:pt x="726" y="527"/>
                    </a:lnTo>
                    <a:lnTo>
                      <a:pt x="727" y="526"/>
                    </a:lnTo>
                    <a:lnTo>
                      <a:pt x="728" y="525"/>
                    </a:lnTo>
                    <a:cubicBezTo>
                      <a:pt x="730" y="523"/>
                      <a:pt x="731" y="521"/>
                      <a:pt x="731" y="518"/>
                    </a:cubicBezTo>
                    <a:lnTo>
                      <a:pt x="731" y="516"/>
                    </a:lnTo>
                    <a:lnTo>
                      <a:pt x="728" y="523"/>
                    </a:lnTo>
                    <a:lnTo>
                      <a:pt x="729" y="522"/>
                    </a:lnTo>
                    <a:lnTo>
                      <a:pt x="730" y="521"/>
                    </a:lnTo>
                    <a:cubicBezTo>
                      <a:pt x="731" y="520"/>
                      <a:pt x="731" y="519"/>
                      <a:pt x="732" y="518"/>
                    </a:cubicBezTo>
                    <a:lnTo>
                      <a:pt x="733" y="516"/>
                    </a:lnTo>
                    <a:cubicBezTo>
                      <a:pt x="734" y="515"/>
                      <a:pt x="734" y="514"/>
                      <a:pt x="734" y="512"/>
                    </a:cubicBezTo>
                    <a:lnTo>
                      <a:pt x="734" y="511"/>
                    </a:lnTo>
                    <a:cubicBezTo>
                      <a:pt x="734" y="509"/>
                      <a:pt x="733" y="507"/>
                      <a:pt x="731" y="505"/>
                    </a:cubicBezTo>
                    <a:lnTo>
                      <a:pt x="730" y="504"/>
                    </a:lnTo>
                    <a:lnTo>
                      <a:pt x="733" y="510"/>
                    </a:lnTo>
                    <a:lnTo>
                      <a:pt x="733" y="508"/>
                    </a:lnTo>
                    <a:lnTo>
                      <a:pt x="733" y="507"/>
                    </a:lnTo>
                    <a:cubicBezTo>
                      <a:pt x="733" y="505"/>
                      <a:pt x="732" y="503"/>
                      <a:pt x="730" y="501"/>
                    </a:cubicBezTo>
                    <a:lnTo>
                      <a:pt x="729" y="500"/>
                    </a:lnTo>
                    <a:lnTo>
                      <a:pt x="731" y="510"/>
                    </a:lnTo>
                    <a:lnTo>
                      <a:pt x="732" y="508"/>
                    </a:lnTo>
                    <a:cubicBezTo>
                      <a:pt x="733" y="507"/>
                      <a:pt x="733" y="506"/>
                      <a:pt x="733" y="504"/>
                    </a:cubicBezTo>
                    <a:lnTo>
                      <a:pt x="733" y="503"/>
                    </a:lnTo>
                    <a:cubicBezTo>
                      <a:pt x="733" y="500"/>
                      <a:pt x="730" y="497"/>
                      <a:pt x="726" y="494"/>
                    </a:cubicBezTo>
                    <a:lnTo>
                      <a:pt x="724" y="493"/>
                    </a:lnTo>
                    <a:lnTo>
                      <a:pt x="730" y="506"/>
                    </a:lnTo>
                    <a:lnTo>
                      <a:pt x="731" y="504"/>
                    </a:lnTo>
                    <a:cubicBezTo>
                      <a:pt x="732" y="503"/>
                      <a:pt x="732" y="502"/>
                      <a:pt x="732" y="500"/>
                    </a:cubicBezTo>
                    <a:lnTo>
                      <a:pt x="732" y="499"/>
                    </a:lnTo>
                    <a:cubicBezTo>
                      <a:pt x="732" y="496"/>
                      <a:pt x="729" y="493"/>
                      <a:pt x="725" y="490"/>
                    </a:cubicBezTo>
                    <a:lnTo>
                      <a:pt x="723" y="489"/>
                    </a:lnTo>
                    <a:lnTo>
                      <a:pt x="730" y="498"/>
                    </a:lnTo>
                    <a:lnTo>
                      <a:pt x="730" y="496"/>
                    </a:lnTo>
                    <a:cubicBezTo>
                      <a:pt x="730" y="494"/>
                      <a:pt x="729" y="492"/>
                      <a:pt x="727" y="490"/>
                    </a:cubicBezTo>
                    <a:lnTo>
                      <a:pt x="726" y="489"/>
                    </a:lnTo>
                    <a:lnTo>
                      <a:pt x="729" y="495"/>
                    </a:lnTo>
                    <a:lnTo>
                      <a:pt x="729" y="494"/>
                    </a:lnTo>
                    <a:lnTo>
                      <a:pt x="729" y="492"/>
                    </a:lnTo>
                    <a:lnTo>
                      <a:pt x="729" y="491"/>
                    </a:lnTo>
                    <a:lnTo>
                      <a:pt x="729" y="490"/>
                    </a:lnTo>
                    <a:lnTo>
                      <a:pt x="729" y="488"/>
                    </a:lnTo>
                    <a:lnTo>
                      <a:pt x="729" y="487"/>
                    </a:lnTo>
                    <a:lnTo>
                      <a:pt x="729" y="486"/>
                    </a:lnTo>
                    <a:lnTo>
                      <a:pt x="728" y="490"/>
                    </a:lnTo>
                    <a:lnTo>
                      <a:pt x="729" y="488"/>
                    </a:lnTo>
                    <a:cubicBezTo>
                      <a:pt x="730" y="487"/>
                      <a:pt x="730" y="486"/>
                      <a:pt x="730" y="484"/>
                    </a:cubicBezTo>
                    <a:lnTo>
                      <a:pt x="730" y="483"/>
                    </a:lnTo>
                    <a:lnTo>
                      <a:pt x="727" y="490"/>
                    </a:lnTo>
                    <a:lnTo>
                      <a:pt x="728" y="489"/>
                    </a:lnTo>
                    <a:cubicBezTo>
                      <a:pt x="730" y="487"/>
                      <a:pt x="731" y="485"/>
                      <a:pt x="731" y="482"/>
                    </a:cubicBezTo>
                    <a:lnTo>
                      <a:pt x="731" y="481"/>
                    </a:lnTo>
                    <a:cubicBezTo>
                      <a:pt x="731" y="480"/>
                      <a:pt x="731" y="479"/>
                      <a:pt x="730" y="478"/>
                    </a:cubicBezTo>
                    <a:lnTo>
                      <a:pt x="729" y="476"/>
                    </a:lnTo>
                    <a:lnTo>
                      <a:pt x="730" y="479"/>
                    </a:lnTo>
                    <a:lnTo>
                      <a:pt x="730" y="478"/>
                    </a:lnTo>
                    <a:lnTo>
                      <a:pt x="730" y="477"/>
                    </a:lnTo>
                    <a:lnTo>
                      <a:pt x="729" y="481"/>
                    </a:lnTo>
                    <a:lnTo>
                      <a:pt x="730" y="479"/>
                    </a:lnTo>
                    <a:lnTo>
                      <a:pt x="728" y="482"/>
                    </a:lnTo>
                    <a:lnTo>
                      <a:pt x="729" y="481"/>
                    </a:lnTo>
                    <a:cubicBezTo>
                      <a:pt x="731" y="479"/>
                      <a:pt x="732" y="477"/>
                      <a:pt x="732" y="474"/>
                    </a:cubicBezTo>
                    <a:lnTo>
                      <a:pt x="732" y="473"/>
                    </a:lnTo>
                    <a:cubicBezTo>
                      <a:pt x="732" y="472"/>
                      <a:pt x="732" y="471"/>
                      <a:pt x="731" y="470"/>
                    </a:cubicBezTo>
                    <a:lnTo>
                      <a:pt x="730" y="468"/>
                    </a:lnTo>
                    <a:lnTo>
                      <a:pt x="728" y="478"/>
                    </a:lnTo>
                    <a:lnTo>
                      <a:pt x="729" y="477"/>
                    </a:lnTo>
                    <a:cubicBezTo>
                      <a:pt x="731" y="475"/>
                      <a:pt x="732" y="473"/>
                      <a:pt x="732" y="470"/>
                    </a:cubicBezTo>
                    <a:lnTo>
                      <a:pt x="732" y="469"/>
                    </a:lnTo>
                    <a:lnTo>
                      <a:pt x="731" y="473"/>
                    </a:lnTo>
                    <a:lnTo>
                      <a:pt x="732" y="471"/>
                    </a:lnTo>
                    <a:cubicBezTo>
                      <a:pt x="733" y="470"/>
                      <a:pt x="733" y="469"/>
                      <a:pt x="733" y="467"/>
                    </a:cubicBezTo>
                    <a:lnTo>
                      <a:pt x="733" y="466"/>
                    </a:lnTo>
                    <a:lnTo>
                      <a:pt x="733" y="465"/>
                    </a:lnTo>
                    <a:lnTo>
                      <a:pt x="732" y="469"/>
                    </a:lnTo>
                    <a:lnTo>
                      <a:pt x="733" y="467"/>
                    </a:lnTo>
                    <a:cubicBezTo>
                      <a:pt x="734" y="466"/>
                      <a:pt x="734" y="465"/>
                      <a:pt x="734" y="463"/>
                    </a:cubicBezTo>
                    <a:lnTo>
                      <a:pt x="734" y="462"/>
                    </a:lnTo>
                    <a:lnTo>
                      <a:pt x="731" y="469"/>
                    </a:lnTo>
                    <a:lnTo>
                      <a:pt x="732" y="468"/>
                    </a:lnTo>
                    <a:cubicBezTo>
                      <a:pt x="734" y="466"/>
                      <a:pt x="735" y="464"/>
                      <a:pt x="735" y="461"/>
                    </a:cubicBezTo>
                    <a:lnTo>
                      <a:pt x="735" y="459"/>
                    </a:lnTo>
                    <a:lnTo>
                      <a:pt x="732" y="466"/>
                    </a:lnTo>
                    <a:lnTo>
                      <a:pt x="733" y="465"/>
                    </a:lnTo>
                    <a:cubicBezTo>
                      <a:pt x="735" y="463"/>
                      <a:pt x="736" y="461"/>
                      <a:pt x="736" y="458"/>
                    </a:cubicBezTo>
                    <a:lnTo>
                      <a:pt x="736" y="457"/>
                    </a:lnTo>
                    <a:lnTo>
                      <a:pt x="735" y="461"/>
                    </a:lnTo>
                    <a:lnTo>
                      <a:pt x="736" y="459"/>
                    </a:lnTo>
                    <a:cubicBezTo>
                      <a:pt x="737" y="458"/>
                      <a:pt x="737" y="457"/>
                      <a:pt x="737" y="455"/>
                    </a:cubicBezTo>
                    <a:lnTo>
                      <a:pt x="737" y="454"/>
                    </a:lnTo>
                    <a:lnTo>
                      <a:pt x="734" y="461"/>
                    </a:lnTo>
                    <a:lnTo>
                      <a:pt x="735" y="460"/>
                    </a:lnTo>
                    <a:cubicBezTo>
                      <a:pt x="737" y="458"/>
                      <a:pt x="738" y="456"/>
                      <a:pt x="738" y="453"/>
                    </a:cubicBezTo>
                    <a:lnTo>
                      <a:pt x="738" y="451"/>
                    </a:lnTo>
                    <a:lnTo>
                      <a:pt x="738" y="450"/>
                    </a:lnTo>
                    <a:lnTo>
                      <a:pt x="735" y="457"/>
                    </a:lnTo>
                    <a:lnTo>
                      <a:pt x="736" y="456"/>
                    </a:lnTo>
                    <a:lnTo>
                      <a:pt x="738" y="454"/>
                    </a:lnTo>
                    <a:lnTo>
                      <a:pt x="739" y="453"/>
                    </a:lnTo>
                    <a:lnTo>
                      <a:pt x="740" y="452"/>
                    </a:lnTo>
                    <a:cubicBezTo>
                      <a:pt x="741" y="451"/>
                      <a:pt x="741" y="450"/>
                      <a:pt x="742" y="449"/>
                    </a:cubicBezTo>
                    <a:lnTo>
                      <a:pt x="743" y="447"/>
                    </a:lnTo>
                    <a:cubicBezTo>
                      <a:pt x="744" y="446"/>
                      <a:pt x="744" y="445"/>
                      <a:pt x="744" y="443"/>
                    </a:cubicBezTo>
                    <a:lnTo>
                      <a:pt x="744" y="442"/>
                    </a:lnTo>
                    <a:lnTo>
                      <a:pt x="741" y="449"/>
                    </a:lnTo>
                    <a:lnTo>
                      <a:pt x="742" y="448"/>
                    </a:lnTo>
                    <a:cubicBezTo>
                      <a:pt x="744" y="446"/>
                      <a:pt x="745" y="444"/>
                      <a:pt x="745" y="441"/>
                    </a:cubicBezTo>
                    <a:lnTo>
                      <a:pt x="745" y="440"/>
                    </a:lnTo>
                    <a:lnTo>
                      <a:pt x="744" y="444"/>
                    </a:lnTo>
                    <a:lnTo>
                      <a:pt x="745" y="442"/>
                    </a:lnTo>
                    <a:lnTo>
                      <a:pt x="743" y="445"/>
                    </a:lnTo>
                    <a:lnTo>
                      <a:pt x="744" y="444"/>
                    </a:lnTo>
                    <a:cubicBezTo>
                      <a:pt x="748" y="440"/>
                      <a:pt x="748" y="435"/>
                      <a:pt x="744" y="431"/>
                    </a:cubicBezTo>
                    <a:lnTo>
                      <a:pt x="743" y="430"/>
                    </a:lnTo>
                    <a:lnTo>
                      <a:pt x="746" y="436"/>
                    </a:lnTo>
                    <a:lnTo>
                      <a:pt x="746" y="434"/>
                    </a:lnTo>
                    <a:lnTo>
                      <a:pt x="746" y="433"/>
                    </a:lnTo>
                    <a:lnTo>
                      <a:pt x="743" y="440"/>
                    </a:lnTo>
                    <a:lnTo>
                      <a:pt x="744" y="439"/>
                    </a:lnTo>
                    <a:cubicBezTo>
                      <a:pt x="745" y="438"/>
                      <a:pt x="745" y="437"/>
                      <a:pt x="746" y="436"/>
                    </a:cubicBezTo>
                    <a:lnTo>
                      <a:pt x="747" y="434"/>
                    </a:lnTo>
                    <a:lnTo>
                      <a:pt x="745" y="437"/>
                    </a:lnTo>
                    <a:lnTo>
                      <a:pt x="746" y="436"/>
                    </a:lnTo>
                    <a:cubicBezTo>
                      <a:pt x="748" y="434"/>
                      <a:pt x="749" y="432"/>
                      <a:pt x="749" y="429"/>
                    </a:cubicBezTo>
                    <a:lnTo>
                      <a:pt x="749" y="428"/>
                    </a:lnTo>
                    <a:lnTo>
                      <a:pt x="748" y="432"/>
                    </a:lnTo>
                    <a:lnTo>
                      <a:pt x="749" y="430"/>
                    </a:lnTo>
                    <a:cubicBezTo>
                      <a:pt x="750" y="429"/>
                      <a:pt x="750" y="428"/>
                      <a:pt x="750" y="426"/>
                    </a:cubicBezTo>
                    <a:lnTo>
                      <a:pt x="750" y="425"/>
                    </a:lnTo>
                    <a:lnTo>
                      <a:pt x="743" y="434"/>
                    </a:lnTo>
                    <a:lnTo>
                      <a:pt x="745" y="433"/>
                    </a:lnTo>
                    <a:cubicBezTo>
                      <a:pt x="749" y="431"/>
                      <a:pt x="752" y="428"/>
                      <a:pt x="752" y="424"/>
                    </a:cubicBezTo>
                    <a:lnTo>
                      <a:pt x="752" y="422"/>
                    </a:lnTo>
                    <a:lnTo>
                      <a:pt x="749" y="429"/>
                    </a:lnTo>
                    <a:lnTo>
                      <a:pt x="750" y="428"/>
                    </a:lnTo>
                    <a:cubicBezTo>
                      <a:pt x="754" y="424"/>
                      <a:pt x="754" y="419"/>
                      <a:pt x="750" y="415"/>
                    </a:cubicBezTo>
                    <a:lnTo>
                      <a:pt x="749" y="414"/>
                    </a:lnTo>
                    <a:lnTo>
                      <a:pt x="751" y="424"/>
                    </a:lnTo>
                    <a:lnTo>
                      <a:pt x="752" y="422"/>
                    </a:lnTo>
                    <a:lnTo>
                      <a:pt x="750" y="425"/>
                    </a:lnTo>
                    <a:lnTo>
                      <a:pt x="751" y="424"/>
                    </a:lnTo>
                    <a:cubicBezTo>
                      <a:pt x="755" y="420"/>
                      <a:pt x="755" y="415"/>
                      <a:pt x="751" y="411"/>
                    </a:cubicBezTo>
                    <a:lnTo>
                      <a:pt x="750" y="410"/>
                    </a:lnTo>
                    <a:lnTo>
                      <a:pt x="750" y="423"/>
                    </a:lnTo>
                    <a:lnTo>
                      <a:pt x="752" y="421"/>
                    </a:lnTo>
                    <a:cubicBezTo>
                      <a:pt x="754" y="419"/>
                      <a:pt x="755" y="417"/>
                      <a:pt x="755" y="414"/>
                    </a:cubicBezTo>
                    <a:lnTo>
                      <a:pt x="755" y="413"/>
                    </a:lnTo>
                    <a:cubicBezTo>
                      <a:pt x="755" y="411"/>
                      <a:pt x="754" y="409"/>
                      <a:pt x="752" y="407"/>
                    </a:cubicBezTo>
                    <a:lnTo>
                      <a:pt x="751" y="406"/>
                    </a:lnTo>
                    <a:lnTo>
                      <a:pt x="753" y="416"/>
                    </a:lnTo>
                    <a:lnTo>
                      <a:pt x="754" y="414"/>
                    </a:lnTo>
                    <a:cubicBezTo>
                      <a:pt x="755" y="413"/>
                      <a:pt x="755" y="412"/>
                      <a:pt x="755" y="410"/>
                    </a:cubicBezTo>
                    <a:lnTo>
                      <a:pt x="755" y="409"/>
                    </a:lnTo>
                    <a:lnTo>
                      <a:pt x="752" y="416"/>
                    </a:lnTo>
                    <a:lnTo>
                      <a:pt x="753" y="415"/>
                    </a:lnTo>
                    <a:cubicBezTo>
                      <a:pt x="754" y="414"/>
                      <a:pt x="754" y="413"/>
                      <a:pt x="755" y="412"/>
                    </a:cubicBezTo>
                    <a:lnTo>
                      <a:pt x="756" y="410"/>
                    </a:lnTo>
                    <a:cubicBezTo>
                      <a:pt x="757" y="409"/>
                      <a:pt x="757" y="408"/>
                      <a:pt x="757" y="406"/>
                    </a:cubicBezTo>
                    <a:lnTo>
                      <a:pt x="757" y="405"/>
                    </a:lnTo>
                    <a:lnTo>
                      <a:pt x="754" y="412"/>
                    </a:lnTo>
                    <a:lnTo>
                      <a:pt x="755" y="411"/>
                    </a:lnTo>
                    <a:cubicBezTo>
                      <a:pt x="756" y="410"/>
                      <a:pt x="756" y="409"/>
                      <a:pt x="757" y="408"/>
                    </a:cubicBezTo>
                    <a:lnTo>
                      <a:pt x="758" y="406"/>
                    </a:lnTo>
                    <a:lnTo>
                      <a:pt x="752" y="411"/>
                    </a:lnTo>
                    <a:lnTo>
                      <a:pt x="754" y="410"/>
                    </a:lnTo>
                    <a:cubicBezTo>
                      <a:pt x="756" y="410"/>
                      <a:pt x="757" y="409"/>
                      <a:pt x="758" y="408"/>
                    </a:cubicBezTo>
                    <a:lnTo>
                      <a:pt x="759" y="407"/>
                    </a:lnTo>
                    <a:cubicBezTo>
                      <a:pt x="761" y="405"/>
                      <a:pt x="762" y="403"/>
                      <a:pt x="762" y="400"/>
                    </a:cubicBezTo>
                    <a:lnTo>
                      <a:pt x="762" y="399"/>
                    </a:lnTo>
                    <a:lnTo>
                      <a:pt x="762" y="397"/>
                    </a:lnTo>
                    <a:lnTo>
                      <a:pt x="762" y="396"/>
                    </a:lnTo>
                    <a:lnTo>
                      <a:pt x="755" y="405"/>
                    </a:lnTo>
                    <a:lnTo>
                      <a:pt x="757" y="404"/>
                    </a:lnTo>
                    <a:cubicBezTo>
                      <a:pt x="760" y="403"/>
                      <a:pt x="762" y="401"/>
                      <a:pt x="763" y="399"/>
                    </a:cubicBezTo>
                    <a:lnTo>
                      <a:pt x="764" y="397"/>
                    </a:lnTo>
                    <a:cubicBezTo>
                      <a:pt x="765" y="396"/>
                      <a:pt x="765" y="395"/>
                      <a:pt x="765" y="393"/>
                    </a:cubicBezTo>
                    <a:lnTo>
                      <a:pt x="765" y="392"/>
                    </a:lnTo>
                    <a:lnTo>
                      <a:pt x="762" y="399"/>
                    </a:lnTo>
                    <a:lnTo>
                      <a:pt x="763" y="398"/>
                    </a:lnTo>
                    <a:cubicBezTo>
                      <a:pt x="765" y="396"/>
                      <a:pt x="766" y="394"/>
                      <a:pt x="766" y="391"/>
                    </a:cubicBezTo>
                    <a:lnTo>
                      <a:pt x="766" y="389"/>
                    </a:lnTo>
                    <a:lnTo>
                      <a:pt x="763" y="396"/>
                    </a:lnTo>
                    <a:lnTo>
                      <a:pt x="764" y="395"/>
                    </a:lnTo>
                    <a:cubicBezTo>
                      <a:pt x="766" y="393"/>
                      <a:pt x="767" y="391"/>
                      <a:pt x="767" y="388"/>
                    </a:cubicBezTo>
                    <a:lnTo>
                      <a:pt x="767" y="387"/>
                    </a:lnTo>
                    <a:lnTo>
                      <a:pt x="766" y="391"/>
                    </a:lnTo>
                    <a:lnTo>
                      <a:pt x="767" y="389"/>
                    </a:lnTo>
                    <a:cubicBezTo>
                      <a:pt x="768" y="388"/>
                      <a:pt x="768" y="387"/>
                      <a:pt x="768" y="385"/>
                    </a:cubicBezTo>
                    <a:lnTo>
                      <a:pt x="768" y="384"/>
                    </a:lnTo>
                    <a:lnTo>
                      <a:pt x="768" y="383"/>
                    </a:lnTo>
                    <a:lnTo>
                      <a:pt x="768" y="381"/>
                    </a:lnTo>
                    <a:lnTo>
                      <a:pt x="761" y="390"/>
                    </a:lnTo>
                    <a:lnTo>
                      <a:pt x="763" y="389"/>
                    </a:lnTo>
                    <a:cubicBezTo>
                      <a:pt x="767" y="387"/>
                      <a:pt x="770" y="384"/>
                      <a:pt x="770" y="380"/>
                    </a:cubicBezTo>
                    <a:lnTo>
                      <a:pt x="770" y="379"/>
                    </a:lnTo>
                    <a:lnTo>
                      <a:pt x="770" y="377"/>
                    </a:lnTo>
                    <a:lnTo>
                      <a:pt x="770" y="376"/>
                    </a:lnTo>
                    <a:cubicBezTo>
                      <a:pt x="770" y="374"/>
                      <a:pt x="769" y="372"/>
                      <a:pt x="767" y="370"/>
                    </a:cubicBezTo>
                    <a:lnTo>
                      <a:pt x="766" y="369"/>
                    </a:lnTo>
                    <a:lnTo>
                      <a:pt x="766" y="382"/>
                    </a:lnTo>
                    <a:lnTo>
                      <a:pt x="768" y="380"/>
                    </a:lnTo>
                    <a:cubicBezTo>
                      <a:pt x="770" y="378"/>
                      <a:pt x="771" y="376"/>
                      <a:pt x="771" y="373"/>
                    </a:cubicBezTo>
                    <a:lnTo>
                      <a:pt x="771" y="372"/>
                    </a:lnTo>
                    <a:lnTo>
                      <a:pt x="768" y="379"/>
                    </a:lnTo>
                    <a:lnTo>
                      <a:pt x="769" y="378"/>
                    </a:lnTo>
                    <a:cubicBezTo>
                      <a:pt x="772" y="375"/>
                      <a:pt x="773" y="371"/>
                      <a:pt x="771" y="368"/>
                    </a:cubicBezTo>
                    <a:lnTo>
                      <a:pt x="770" y="366"/>
                    </a:lnTo>
                    <a:lnTo>
                      <a:pt x="768" y="376"/>
                    </a:lnTo>
                    <a:lnTo>
                      <a:pt x="769" y="375"/>
                    </a:lnTo>
                    <a:lnTo>
                      <a:pt x="770" y="374"/>
                    </a:lnTo>
                    <a:cubicBezTo>
                      <a:pt x="772" y="372"/>
                      <a:pt x="773" y="370"/>
                      <a:pt x="773" y="367"/>
                    </a:cubicBezTo>
                    <a:lnTo>
                      <a:pt x="773" y="365"/>
                    </a:lnTo>
                    <a:lnTo>
                      <a:pt x="773" y="364"/>
                    </a:lnTo>
                    <a:lnTo>
                      <a:pt x="770" y="371"/>
                    </a:lnTo>
                    <a:lnTo>
                      <a:pt x="771" y="370"/>
                    </a:lnTo>
                    <a:cubicBezTo>
                      <a:pt x="773" y="368"/>
                      <a:pt x="774" y="366"/>
                      <a:pt x="774" y="363"/>
                    </a:cubicBezTo>
                    <a:lnTo>
                      <a:pt x="774" y="361"/>
                    </a:lnTo>
                    <a:lnTo>
                      <a:pt x="774" y="360"/>
                    </a:lnTo>
                    <a:lnTo>
                      <a:pt x="774" y="359"/>
                    </a:lnTo>
                    <a:lnTo>
                      <a:pt x="774" y="358"/>
                    </a:lnTo>
                    <a:lnTo>
                      <a:pt x="774" y="356"/>
                    </a:lnTo>
                    <a:lnTo>
                      <a:pt x="774" y="355"/>
                    </a:lnTo>
                    <a:lnTo>
                      <a:pt x="774" y="354"/>
                    </a:lnTo>
                    <a:lnTo>
                      <a:pt x="774" y="352"/>
                    </a:lnTo>
                    <a:lnTo>
                      <a:pt x="774" y="351"/>
                    </a:lnTo>
                    <a:lnTo>
                      <a:pt x="774" y="350"/>
                    </a:lnTo>
                    <a:cubicBezTo>
                      <a:pt x="774" y="349"/>
                      <a:pt x="774" y="348"/>
                      <a:pt x="773" y="347"/>
                    </a:cubicBezTo>
                    <a:lnTo>
                      <a:pt x="772" y="345"/>
                    </a:lnTo>
                    <a:cubicBezTo>
                      <a:pt x="771" y="344"/>
                      <a:pt x="771" y="343"/>
                      <a:pt x="770" y="342"/>
                    </a:cubicBezTo>
                    <a:lnTo>
                      <a:pt x="769" y="341"/>
                    </a:lnTo>
                    <a:lnTo>
                      <a:pt x="772" y="347"/>
                    </a:lnTo>
                    <a:lnTo>
                      <a:pt x="772" y="346"/>
                    </a:lnTo>
                    <a:lnTo>
                      <a:pt x="772" y="344"/>
                    </a:lnTo>
                    <a:lnTo>
                      <a:pt x="772" y="343"/>
                    </a:lnTo>
                    <a:cubicBezTo>
                      <a:pt x="772" y="341"/>
                      <a:pt x="771" y="339"/>
                      <a:pt x="769" y="337"/>
                    </a:cubicBezTo>
                    <a:lnTo>
                      <a:pt x="768" y="336"/>
                    </a:lnTo>
                    <a:lnTo>
                      <a:pt x="771" y="342"/>
                    </a:lnTo>
                    <a:lnTo>
                      <a:pt x="771" y="340"/>
                    </a:lnTo>
                    <a:lnTo>
                      <a:pt x="768" y="347"/>
                    </a:lnTo>
                    <a:lnTo>
                      <a:pt x="769" y="346"/>
                    </a:lnTo>
                    <a:cubicBezTo>
                      <a:pt x="771" y="344"/>
                      <a:pt x="772" y="342"/>
                      <a:pt x="772" y="339"/>
                    </a:cubicBezTo>
                    <a:lnTo>
                      <a:pt x="772" y="338"/>
                    </a:lnTo>
                    <a:lnTo>
                      <a:pt x="772" y="336"/>
                    </a:lnTo>
                    <a:lnTo>
                      <a:pt x="772" y="335"/>
                    </a:lnTo>
                    <a:cubicBezTo>
                      <a:pt x="772" y="333"/>
                      <a:pt x="771" y="331"/>
                      <a:pt x="769" y="329"/>
                    </a:cubicBezTo>
                    <a:lnTo>
                      <a:pt x="768" y="328"/>
                    </a:lnTo>
                    <a:lnTo>
                      <a:pt x="771" y="334"/>
                    </a:lnTo>
                    <a:lnTo>
                      <a:pt x="771" y="332"/>
                    </a:lnTo>
                    <a:lnTo>
                      <a:pt x="771" y="331"/>
                    </a:lnTo>
                    <a:cubicBezTo>
                      <a:pt x="771" y="329"/>
                      <a:pt x="770" y="327"/>
                      <a:pt x="768" y="325"/>
                    </a:cubicBezTo>
                    <a:lnTo>
                      <a:pt x="767" y="324"/>
                    </a:lnTo>
                    <a:lnTo>
                      <a:pt x="765" y="322"/>
                    </a:lnTo>
                    <a:lnTo>
                      <a:pt x="764" y="321"/>
                    </a:lnTo>
                    <a:lnTo>
                      <a:pt x="763" y="320"/>
                    </a:lnTo>
                    <a:lnTo>
                      <a:pt x="766" y="326"/>
                    </a:lnTo>
                    <a:lnTo>
                      <a:pt x="766" y="324"/>
                    </a:lnTo>
                    <a:cubicBezTo>
                      <a:pt x="766" y="322"/>
                      <a:pt x="765" y="320"/>
                      <a:pt x="763" y="318"/>
                    </a:cubicBezTo>
                    <a:lnTo>
                      <a:pt x="762" y="317"/>
                    </a:lnTo>
                    <a:lnTo>
                      <a:pt x="765" y="323"/>
                    </a:lnTo>
                    <a:lnTo>
                      <a:pt x="765" y="322"/>
                    </a:lnTo>
                    <a:cubicBezTo>
                      <a:pt x="765" y="320"/>
                      <a:pt x="764" y="318"/>
                      <a:pt x="762" y="316"/>
                    </a:cubicBezTo>
                    <a:lnTo>
                      <a:pt x="760" y="314"/>
                    </a:lnTo>
                    <a:lnTo>
                      <a:pt x="760" y="327"/>
                    </a:lnTo>
                    <a:lnTo>
                      <a:pt x="761" y="326"/>
                    </a:lnTo>
                    <a:cubicBezTo>
                      <a:pt x="763" y="323"/>
                      <a:pt x="764" y="320"/>
                      <a:pt x="764" y="318"/>
                    </a:cubicBezTo>
                    <a:cubicBezTo>
                      <a:pt x="763" y="315"/>
                      <a:pt x="761" y="312"/>
                      <a:pt x="757" y="310"/>
                    </a:cubicBezTo>
                    <a:lnTo>
                      <a:pt x="755" y="309"/>
                    </a:lnTo>
                    <a:lnTo>
                      <a:pt x="761" y="315"/>
                    </a:lnTo>
                    <a:lnTo>
                      <a:pt x="760" y="313"/>
                    </a:lnTo>
                    <a:lnTo>
                      <a:pt x="761" y="316"/>
                    </a:lnTo>
                    <a:lnTo>
                      <a:pt x="761" y="315"/>
                    </a:lnTo>
                    <a:cubicBezTo>
                      <a:pt x="761" y="313"/>
                      <a:pt x="760" y="311"/>
                      <a:pt x="758" y="309"/>
                    </a:cubicBezTo>
                    <a:lnTo>
                      <a:pt x="757" y="308"/>
                    </a:lnTo>
                    <a:lnTo>
                      <a:pt x="760" y="314"/>
                    </a:lnTo>
                    <a:lnTo>
                      <a:pt x="760" y="313"/>
                    </a:lnTo>
                    <a:cubicBezTo>
                      <a:pt x="760" y="312"/>
                      <a:pt x="760" y="311"/>
                      <a:pt x="759" y="310"/>
                    </a:cubicBezTo>
                    <a:lnTo>
                      <a:pt x="758" y="308"/>
                    </a:lnTo>
                    <a:lnTo>
                      <a:pt x="759" y="311"/>
                    </a:lnTo>
                    <a:lnTo>
                      <a:pt x="759" y="310"/>
                    </a:lnTo>
                    <a:lnTo>
                      <a:pt x="759" y="309"/>
                    </a:lnTo>
                    <a:lnTo>
                      <a:pt x="758" y="313"/>
                    </a:lnTo>
                    <a:lnTo>
                      <a:pt x="759" y="311"/>
                    </a:lnTo>
                    <a:cubicBezTo>
                      <a:pt x="761" y="308"/>
                      <a:pt x="760" y="304"/>
                      <a:pt x="757" y="301"/>
                    </a:cubicBezTo>
                    <a:lnTo>
                      <a:pt x="756" y="300"/>
                    </a:lnTo>
                    <a:lnTo>
                      <a:pt x="759" y="306"/>
                    </a:lnTo>
                    <a:lnTo>
                      <a:pt x="759" y="305"/>
                    </a:lnTo>
                    <a:lnTo>
                      <a:pt x="758" y="309"/>
                    </a:lnTo>
                    <a:lnTo>
                      <a:pt x="759" y="307"/>
                    </a:lnTo>
                    <a:cubicBezTo>
                      <a:pt x="760" y="306"/>
                      <a:pt x="760" y="305"/>
                      <a:pt x="760" y="303"/>
                    </a:cubicBezTo>
                    <a:lnTo>
                      <a:pt x="760" y="302"/>
                    </a:lnTo>
                    <a:lnTo>
                      <a:pt x="760" y="301"/>
                    </a:lnTo>
                    <a:lnTo>
                      <a:pt x="759" y="305"/>
                    </a:lnTo>
                    <a:lnTo>
                      <a:pt x="760" y="303"/>
                    </a:lnTo>
                    <a:cubicBezTo>
                      <a:pt x="761" y="302"/>
                      <a:pt x="761" y="301"/>
                      <a:pt x="761" y="299"/>
                    </a:cubicBezTo>
                    <a:lnTo>
                      <a:pt x="761" y="298"/>
                    </a:lnTo>
                    <a:lnTo>
                      <a:pt x="758" y="305"/>
                    </a:lnTo>
                    <a:lnTo>
                      <a:pt x="759" y="304"/>
                    </a:lnTo>
                    <a:cubicBezTo>
                      <a:pt x="761" y="302"/>
                      <a:pt x="762" y="300"/>
                      <a:pt x="762" y="297"/>
                    </a:cubicBezTo>
                    <a:lnTo>
                      <a:pt x="762" y="295"/>
                    </a:lnTo>
                    <a:lnTo>
                      <a:pt x="759" y="302"/>
                    </a:lnTo>
                    <a:lnTo>
                      <a:pt x="760" y="301"/>
                    </a:lnTo>
                    <a:cubicBezTo>
                      <a:pt x="764" y="297"/>
                      <a:pt x="764" y="292"/>
                      <a:pt x="760" y="288"/>
                    </a:cubicBezTo>
                    <a:lnTo>
                      <a:pt x="759" y="287"/>
                    </a:lnTo>
                    <a:lnTo>
                      <a:pt x="761" y="290"/>
                    </a:lnTo>
                    <a:lnTo>
                      <a:pt x="760" y="288"/>
                    </a:lnTo>
                    <a:lnTo>
                      <a:pt x="761" y="291"/>
                    </a:lnTo>
                    <a:lnTo>
                      <a:pt x="761" y="290"/>
                    </a:lnTo>
                    <a:lnTo>
                      <a:pt x="761" y="289"/>
                    </a:lnTo>
                    <a:lnTo>
                      <a:pt x="761" y="287"/>
                    </a:lnTo>
                    <a:lnTo>
                      <a:pt x="761" y="286"/>
                    </a:lnTo>
                    <a:lnTo>
                      <a:pt x="761" y="285"/>
                    </a:lnTo>
                    <a:lnTo>
                      <a:pt x="761" y="283"/>
                    </a:lnTo>
                    <a:lnTo>
                      <a:pt x="761" y="282"/>
                    </a:lnTo>
                    <a:lnTo>
                      <a:pt x="761" y="281"/>
                    </a:lnTo>
                    <a:cubicBezTo>
                      <a:pt x="761" y="280"/>
                      <a:pt x="761" y="279"/>
                      <a:pt x="760" y="278"/>
                    </a:cubicBezTo>
                    <a:lnTo>
                      <a:pt x="759" y="276"/>
                    </a:lnTo>
                    <a:cubicBezTo>
                      <a:pt x="758" y="275"/>
                      <a:pt x="758" y="274"/>
                      <a:pt x="757" y="273"/>
                    </a:cubicBezTo>
                    <a:lnTo>
                      <a:pt x="756" y="272"/>
                    </a:lnTo>
                    <a:lnTo>
                      <a:pt x="756" y="285"/>
                    </a:lnTo>
                    <a:lnTo>
                      <a:pt x="757" y="284"/>
                    </a:lnTo>
                    <a:cubicBezTo>
                      <a:pt x="760" y="281"/>
                      <a:pt x="761" y="277"/>
                      <a:pt x="759" y="274"/>
                    </a:cubicBezTo>
                    <a:lnTo>
                      <a:pt x="758" y="272"/>
                    </a:lnTo>
                    <a:lnTo>
                      <a:pt x="756" y="282"/>
                    </a:lnTo>
                    <a:lnTo>
                      <a:pt x="757" y="281"/>
                    </a:lnTo>
                    <a:cubicBezTo>
                      <a:pt x="761" y="277"/>
                      <a:pt x="761" y="272"/>
                      <a:pt x="757" y="268"/>
                    </a:cubicBezTo>
                    <a:lnTo>
                      <a:pt x="756" y="267"/>
                    </a:lnTo>
                    <a:lnTo>
                      <a:pt x="759" y="273"/>
                    </a:lnTo>
                    <a:lnTo>
                      <a:pt x="759" y="272"/>
                    </a:lnTo>
                    <a:lnTo>
                      <a:pt x="759" y="270"/>
                    </a:lnTo>
                    <a:lnTo>
                      <a:pt x="756" y="277"/>
                    </a:lnTo>
                    <a:lnTo>
                      <a:pt x="757" y="276"/>
                    </a:lnTo>
                    <a:cubicBezTo>
                      <a:pt x="759" y="274"/>
                      <a:pt x="760" y="272"/>
                      <a:pt x="760" y="269"/>
                    </a:cubicBezTo>
                    <a:lnTo>
                      <a:pt x="760" y="268"/>
                    </a:lnTo>
                    <a:lnTo>
                      <a:pt x="760" y="266"/>
                    </a:lnTo>
                    <a:lnTo>
                      <a:pt x="757" y="273"/>
                    </a:lnTo>
                    <a:lnTo>
                      <a:pt x="758" y="272"/>
                    </a:lnTo>
                    <a:cubicBezTo>
                      <a:pt x="762" y="268"/>
                      <a:pt x="762" y="263"/>
                      <a:pt x="758" y="259"/>
                    </a:cubicBezTo>
                    <a:lnTo>
                      <a:pt x="757" y="258"/>
                    </a:lnTo>
                    <a:lnTo>
                      <a:pt x="760" y="264"/>
                    </a:lnTo>
                    <a:lnTo>
                      <a:pt x="760" y="262"/>
                    </a:lnTo>
                    <a:lnTo>
                      <a:pt x="760" y="261"/>
                    </a:lnTo>
                    <a:lnTo>
                      <a:pt x="760" y="260"/>
                    </a:lnTo>
                    <a:lnTo>
                      <a:pt x="760" y="258"/>
                    </a:lnTo>
                    <a:lnTo>
                      <a:pt x="757" y="265"/>
                    </a:lnTo>
                    <a:lnTo>
                      <a:pt x="758" y="264"/>
                    </a:lnTo>
                    <a:cubicBezTo>
                      <a:pt x="762" y="260"/>
                      <a:pt x="762" y="255"/>
                      <a:pt x="758" y="251"/>
                    </a:cubicBezTo>
                    <a:lnTo>
                      <a:pt x="757" y="250"/>
                    </a:lnTo>
                    <a:lnTo>
                      <a:pt x="760" y="256"/>
                    </a:lnTo>
                    <a:lnTo>
                      <a:pt x="760" y="254"/>
                    </a:lnTo>
                    <a:cubicBezTo>
                      <a:pt x="760" y="252"/>
                      <a:pt x="759" y="250"/>
                      <a:pt x="757" y="248"/>
                    </a:cubicBezTo>
                    <a:lnTo>
                      <a:pt x="756" y="247"/>
                    </a:lnTo>
                    <a:lnTo>
                      <a:pt x="759" y="253"/>
                    </a:lnTo>
                    <a:lnTo>
                      <a:pt x="759" y="252"/>
                    </a:lnTo>
                    <a:cubicBezTo>
                      <a:pt x="759" y="251"/>
                      <a:pt x="759" y="250"/>
                      <a:pt x="758" y="249"/>
                    </a:cubicBezTo>
                    <a:lnTo>
                      <a:pt x="757" y="247"/>
                    </a:lnTo>
                    <a:lnTo>
                      <a:pt x="758" y="250"/>
                    </a:lnTo>
                    <a:lnTo>
                      <a:pt x="758" y="249"/>
                    </a:lnTo>
                    <a:lnTo>
                      <a:pt x="758" y="248"/>
                    </a:lnTo>
                    <a:cubicBezTo>
                      <a:pt x="758" y="247"/>
                      <a:pt x="758" y="246"/>
                      <a:pt x="757" y="245"/>
                    </a:cubicBezTo>
                    <a:lnTo>
                      <a:pt x="756" y="243"/>
                    </a:lnTo>
                    <a:cubicBezTo>
                      <a:pt x="755" y="242"/>
                      <a:pt x="755" y="241"/>
                      <a:pt x="754" y="240"/>
                    </a:cubicBezTo>
                    <a:lnTo>
                      <a:pt x="753" y="239"/>
                    </a:lnTo>
                    <a:lnTo>
                      <a:pt x="756" y="245"/>
                    </a:lnTo>
                    <a:lnTo>
                      <a:pt x="756" y="244"/>
                    </a:lnTo>
                    <a:lnTo>
                      <a:pt x="755" y="248"/>
                    </a:lnTo>
                    <a:lnTo>
                      <a:pt x="756" y="246"/>
                    </a:lnTo>
                    <a:cubicBezTo>
                      <a:pt x="758" y="243"/>
                      <a:pt x="757" y="239"/>
                      <a:pt x="754" y="236"/>
                    </a:cubicBezTo>
                    <a:lnTo>
                      <a:pt x="753" y="235"/>
                    </a:lnTo>
                    <a:lnTo>
                      <a:pt x="753" y="248"/>
                    </a:lnTo>
                    <a:lnTo>
                      <a:pt x="754" y="247"/>
                    </a:lnTo>
                    <a:cubicBezTo>
                      <a:pt x="756" y="245"/>
                      <a:pt x="757" y="243"/>
                      <a:pt x="757" y="240"/>
                    </a:cubicBezTo>
                    <a:lnTo>
                      <a:pt x="757" y="238"/>
                    </a:lnTo>
                    <a:cubicBezTo>
                      <a:pt x="757" y="236"/>
                      <a:pt x="756" y="234"/>
                      <a:pt x="754" y="232"/>
                    </a:cubicBezTo>
                    <a:lnTo>
                      <a:pt x="753" y="231"/>
                    </a:lnTo>
                    <a:lnTo>
                      <a:pt x="756" y="237"/>
                    </a:lnTo>
                    <a:lnTo>
                      <a:pt x="756" y="236"/>
                    </a:lnTo>
                    <a:cubicBezTo>
                      <a:pt x="756" y="235"/>
                      <a:pt x="756" y="234"/>
                      <a:pt x="755" y="233"/>
                    </a:cubicBezTo>
                    <a:lnTo>
                      <a:pt x="754" y="231"/>
                    </a:lnTo>
                    <a:lnTo>
                      <a:pt x="752" y="241"/>
                    </a:lnTo>
                    <a:lnTo>
                      <a:pt x="753" y="240"/>
                    </a:lnTo>
                    <a:cubicBezTo>
                      <a:pt x="755" y="238"/>
                      <a:pt x="756" y="236"/>
                      <a:pt x="756" y="233"/>
                    </a:cubicBezTo>
                    <a:lnTo>
                      <a:pt x="756" y="232"/>
                    </a:lnTo>
                    <a:lnTo>
                      <a:pt x="756" y="231"/>
                    </a:lnTo>
                    <a:lnTo>
                      <a:pt x="756" y="229"/>
                    </a:lnTo>
                    <a:cubicBezTo>
                      <a:pt x="756" y="227"/>
                      <a:pt x="755" y="225"/>
                      <a:pt x="753" y="223"/>
                    </a:cubicBezTo>
                    <a:lnTo>
                      <a:pt x="752" y="222"/>
                    </a:lnTo>
                    <a:lnTo>
                      <a:pt x="752" y="235"/>
                    </a:lnTo>
                    <a:lnTo>
                      <a:pt x="753" y="234"/>
                    </a:lnTo>
                    <a:cubicBezTo>
                      <a:pt x="755" y="232"/>
                      <a:pt x="756" y="230"/>
                      <a:pt x="756" y="227"/>
                    </a:cubicBezTo>
                    <a:lnTo>
                      <a:pt x="756" y="225"/>
                    </a:lnTo>
                    <a:lnTo>
                      <a:pt x="753" y="232"/>
                    </a:lnTo>
                    <a:lnTo>
                      <a:pt x="754" y="231"/>
                    </a:lnTo>
                    <a:cubicBezTo>
                      <a:pt x="758" y="227"/>
                      <a:pt x="758" y="222"/>
                      <a:pt x="754" y="218"/>
                    </a:cubicBezTo>
                    <a:lnTo>
                      <a:pt x="753" y="217"/>
                    </a:lnTo>
                    <a:lnTo>
                      <a:pt x="756" y="223"/>
                    </a:lnTo>
                    <a:lnTo>
                      <a:pt x="756" y="221"/>
                    </a:lnTo>
                    <a:lnTo>
                      <a:pt x="756" y="220"/>
                    </a:lnTo>
                    <a:lnTo>
                      <a:pt x="756" y="219"/>
                    </a:lnTo>
                    <a:lnTo>
                      <a:pt x="755" y="223"/>
                    </a:lnTo>
                    <a:lnTo>
                      <a:pt x="756" y="221"/>
                    </a:lnTo>
                    <a:cubicBezTo>
                      <a:pt x="757" y="220"/>
                      <a:pt x="757" y="219"/>
                      <a:pt x="757" y="217"/>
                    </a:cubicBezTo>
                    <a:lnTo>
                      <a:pt x="757" y="216"/>
                    </a:lnTo>
                    <a:lnTo>
                      <a:pt x="757" y="215"/>
                    </a:lnTo>
                    <a:lnTo>
                      <a:pt x="757" y="213"/>
                    </a:lnTo>
                    <a:lnTo>
                      <a:pt x="757" y="212"/>
                    </a:lnTo>
                    <a:lnTo>
                      <a:pt x="754" y="219"/>
                    </a:lnTo>
                    <a:lnTo>
                      <a:pt x="755" y="218"/>
                    </a:lnTo>
                    <a:cubicBezTo>
                      <a:pt x="758" y="215"/>
                      <a:pt x="759" y="211"/>
                      <a:pt x="757" y="208"/>
                    </a:cubicBezTo>
                    <a:lnTo>
                      <a:pt x="756" y="206"/>
                    </a:lnTo>
                    <a:cubicBezTo>
                      <a:pt x="755" y="205"/>
                      <a:pt x="755" y="204"/>
                      <a:pt x="754" y="203"/>
                    </a:cubicBezTo>
                    <a:lnTo>
                      <a:pt x="753" y="202"/>
                    </a:lnTo>
                    <a:lnTo>
                      <a:pt x="749" y="217"/>
                    </a:lnTo>
                    <a:lnTo>
                      <a:pt x="751" y="216"/>
                    </a:lnTo>
                    <a:cubicBezTo>
                      <a:pt x="757" y="214"/>
                      <a:pt x="759" y="208"/>
                      <a:pt x="757" y="204"/>
                    </a:cubicBezTo>
                    <a:lnTo>
                      <a:pt x="756" y="202"/>
                    </a:lnTo>
                    <a:lnTo>
                      <a:pt x="757" y="205"/>
                    </a:lnTo>
                    <a:lnTo>
                      <a:pt x="757" y="204"/>
                    </a:lnTo>
                    <a:cubicBezTo>
                      <a:pt x="757" y="202"/>
                      <a:pt x="756" y="200"/>
                      <a:pt x="754" y="198"/>
                    </a:cubicBezTo>
                    <a:lnTo>
                      <a:pt x="753" y="197"/>
                    </a:lnTo>
                    <a:lnTo>
                      <a:pt x="756" y="203"/>
                    </a:lnTo>
                    <a:lnTo>
                      <a:pt x="756" y="201"/>
                    </a:lnTo>
                    <a:lnTo>
                      <a:pt x="756" y="200"/>
                    </a:lnTo>
                    <a:cubicBezTo>
                      <a:pt x="756" y="198"/>
                      <a:pt x="755" y="196"/>
                      <a:pt x="753" y="194"/>
                    </a:cubicBezTo>
                    <a:lnTo>
                      <a:pt x="752" y="193"/>
                    </a:lnTo>
                    <a:lnTo>
                      <a:pt x="754" y="196"/>
                    </a:lnTo>
                    <a:lnTo>
                      <a:pt x="753" y="194"/>
                    </a:lnTo>
                    <a:lnTo>
                      <a:pt x="754" y="197"/>
                    </a:lnTo>
                    <a:lnTo>
                      <a:pt x="754" y="196"/>
                    </a:lnTo>
                    <a:lnTo>
                      <a:pt x="754" y="195"/>
                    </a:lnTo>
                    <a:lnTo>
                      <a:pt x="754" y="193"/>
                    </a:lnTo>
                    <a:cubicBezTo>
                      <a:pt x="754" y="191"/>
                      <a:pt x="753" y="189"/>
                      <a:pt x="751" y="187"/>
                    </a:cubicBezTo>
                    <a:lnTo>
                      <a:pt x="750" y="186"/>
                    </a:lnTo>
                    <a:lnTo>
                      <a:pt x="753" y="192"/>
                    </a:lnTo>
                    <a:lnTo>
                      <a:pt x="753" y="191"/>
                    </a:lnTo>
                    <a:cubicBezTo>
                      <a:pt x="753" y="189"/>
                      <a:pt x="752" y="187"/>
                      <a:pt x="750" y="185"/>
                    </a:cubicBezTo>
                    <a:lnTo>
                      <a:pt x="749" y="184"/>
                    </a:lnTo>
                    <a:lnTo>
                      <a:pt x="751" y="194"/>
                    </a:lnTo>
                    <a:lnTo>
                      <a:pt x="752" y="192"/>
                    </a:lnTo>
                    <a:cubicBezTo>
                      <a:pt x="754" y="189"/>
                      <a:pt x="753" y="185"/>
                      <a:pt x="750" y="182"/>
                    </a:cubicBezTo>
                    <a:lnTo>
                      <a:pt x="749" y="181"/>
                    </a:lnTo>
                    <a:lnTo>
                      <a:pt x="752" y="187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3"/>
                    </a:lnTo>
                    <a:cubicBezTo>
                      <a:pt x="752" y="181"/>
                      <a:pt x="751" y="179"/>
                      <a:pt x="749" y="177"/>
                    </a:cubicBezTo>
                    <a:lnTo>
                      <a:pt x="748" y="176"/>
                    </a:lnTo>
                    <a:lnTo>
                      <a:pt x="746" y="174"/>
                    </a:lnTo>
                    <a:lnTo>
                      <a:pt x="745" y="173"/>
                    </a:lnTo>
                    <a:cubicBezTo>
                      <a:pt x="744" y="172"/>
                      <a:pt x="743" y="171"/>
                      <a:pt x="741" y="170"/>
                    </a:cubicBezTo>
                    <a:lnTo>
                      <a:pt x="739" y="169"/>
                    </a:lnTo>
                    <a:lnTo>
                      <a:pt x="746" y="178"/>
                    </a:lnTo>
                    <a:lnTo>
                      <a:pt x="746" y="176"/>
                    </a:lnTo>
                    <a:cubicBezTo>
                      <a:pt x="746" y="173"/>
                      <a:pt x="743" y="170"/>
                      <a:pt x="739" y="167"/>
                    </a:cubicBezTo>
                    <a:lnTo>
                      <a:pt x="737" y="166"/>
                    </a:lnTo>
                    <a:lnTo>
                      <a:pt x="744" y="175"/>
                    </a:lnTo>
                    <a:lnTo>
                      <a:pt x="744" y="174"/>
                    </a:lnTo>
                    <a:cubicBezTo>
                      <a:pt x="744" y="172"/>
                      <a:pt x="743" y="170"/>
                      <a:pt x="741" y="168"/>
                    </a:cubicBezTo>
                    <a:lnTo>
                      <a:pt x="739" y="166"/>
                    </a:lnTo>
                    <a:lnTo>
                      <a:pt x="742" y="172"/>
                    </a:lnTo>
                    <a:lnTo>
                      <a:pt x="742" y="171"/>
                    </a:lnTo>
                    <a:cubicBezTo>
                      <a:pt x="742" y="169"/>
                      <a:pt x="741" y="167"/>
                      <a:pt x="739" y="165"/>
                    </a:cubicBezTo>
                    <a:lnTo>
                      <a:pt x="738" y="164"/>
                    </a:lnTo>
                    <a:lnTo>
                      <a:pt x="741" y="170"/>
                    </a:lnTo>
                    <a:lnTo>
                      <a:pt x="741" y="168"/>
                    </a:lnTo>
                    <a:cubicBezTo>
                      <a:pt x="741" y="165"/>
                      <a:pt x="738" y="162"/>
                      <a:pt x="734" y="159"/>
                    </a:cubicBezTo>
                    <a:lnTo>
                      <a:pt x="732" y="158"/>
                    </a:lnTo>
                    <a:cubicBezTo>
                      <a:pt x="731" y="158"/>
                      <a:pt x="730" y="157"/>
                      <a:pt x="729" y="157"/>
                    </a:cubicBezTo>
                    <a:lnTo>
                      <a:pt x="725" y="156"/>
                    </a:lnTo>
                    <a:lnTo>
                      <a:pt x="730" y="158"/>
                    </a:lnTo>
                    <a:lnTo>
                      <a:pt x="727" y="156"/>
                    </a:lnTo>
                    <a:cubicBezTo>
                      <a:pt x="726" y="156"/>
                      <a:pt x="724" y="155"/>
                      <a:pt x="723" y="155"/>
                    </a:cubicBezTo>
                    <a:lnTo>
                      <a:pt x="720" y="154"/>
                    </a:lnTo>
                    <a:lnTo>
                      <a:pt x="717" y="153"/>
                    </a:lnTo>
                    <a:lnTo>
                      <a:pt x="723" y="156"/>
                    </a:lnTo>
                    <a:lnTo>
                      <a:pt x="721" y="154"/>
                    </a:lnTo>
                    <a:lnTo>
                      <a:pt x="720" y="153"/>
                    </a:lnTo>
                    <a:lnTo>
                      <a:pt x="719" y="152"/>
                    </a:lnTo>
                    <a:lnTo>
                      <a:pt x="721" y="155"/>
                    </a:lnTo>
                    <a:lnTo>
                      <a:pt x="720" y="153"/>
                    </a:lnTo>
                    <a:cubicBezTo>
                      <a:pt x="719" y="151"/>
                      <a:pt x="717" y="149"/>
                      <a:pt x="714" y="147"/>
                    </a:cubicBezTo>
                    <a:lnTo>
                      <a:pt x="712" y="146"/>
                    </a:lnTo>
                    <a:lnTo>
                      <a:pt x="716" y="149"/>
                    </a:lnTo>
                    <a:lnTo>
                      <a:pt x="715" y="148"/>
                    </a:lnTo>
                    <a:lnTo>
                      <a:pt x="717" y="151"/>
                    </a:lnTo>
                    <a:lnTo>
                      <a:pt x="716" y="149"/>
                    </a:lnTo>
                    <a:lnTo>
                      <a:pt x="717" y="152"/>
                    </a:lnTo>
                    <a:lnTo>
                      <a:pt x="717" y="151"/>
                    </a:lnTo>
                    <a:cubicBezTo>
                      <a:pt x="717" y="148"/>
                      <a:pt x="714" y="145"/>
                      <a:pt x="710" y="142"/>
                    </a:cubicBezTo>
                    <a:lnTo>
                      <a:pt x="708" y="141"/>
                    </a:lnTo>
                    <a:lnTo>
                      <a:pt x="712" y="144"/>
                    </a:lnTo>
                    <a:lnTo>
                      <a:pt x="711" y="143"/>
                    </a:lnTo>
                    <a:lnTo>
                      <a:pt x="709" y="141"/>
                    </a:lnTo>
                    <a:lnTo>
                      <a:pt x="712" y="147"/>
                    </a:lnTo>
                    <a:lnTo>
                      <a:pt x="712" y="146"/>
                    </a:lnTo>
                    <a:cubicBezTo>
                      <a:pt x="712" y="143"/>
                      <a:pt x="709" y="140"/>
                      <a:pt x="705" y="137"/>
                    </a:cubicBezTo>
                    <a:lnTo>
                      <a:pt x="703" y="136"/>
                    </a:lnTo>
                    <a:lnTo>
                      <a:pt x="710" y="145"/>
                    </a:lnTo>
                    <a:lnTo>
                      <a:pt x="710" y="143"/>
                    </a:lnTo>
                    <a:lnTo>
                      <a:pt x="710" y="142"/>
                    </a:lnTo>
                    <a:cubicBezTo>
                      <a:pt x="710" y="140"/>
                      <a:pt x="709" y="138"/>
                      <a:pt x="707" y="136"/>
                    </a:cubicBezTo>
                    <a:lnTo>
                      <a:pt x="706" y="135"/>
                    </a:lnTo>
                    <a:lnTo>
                      <a:pt x="708" y="138"/>
                    </a:lnTo>
                    <a:lnTo>
                      <a:pt x="707" y="136"/>
                    </a:lnTo>
                    <a:lnTo>
                      <a:pt x="708" y="139"/>
                    </a:lnTo>
                    <a:lnTo>
                      <a:pt x="708" y="138"/>
                    </a:lnTo>
                    <a:lnTo>
                      <a:pt x="708" y="137"/>
                    </a:lnTo>
                    <a:lnTo>
                      <a:pt x="708" y="135"/>
                    </a:lnTo>
                    <a:lnTo>
                      <a:pt x="708" y="134"/>
                    </a:lnTo>
                    <a:cubicBezTo>
                      <a:pt x="708" y="132"/>
                      <a:pt x="707" y="130"/>
                      <a:pt x="705" y="128"/>
                    </a:cubicBezTo>
                    <a:lnTo>
                      <a:pt x="704" y="127"/>
                    </a:lnTo>
                    <a:lnTo>
                      <a:pt x="706" y="137"/>
                    </a:lnTo>
                    <a:lnTo>
                      <a:pt x="707" y="135"/>
                    </a:lnTo>
                    <a:cubicBezTo>
                      <a:pt x="708" y="134"/>
                      <a:pt x="708" y="133"/>
                      <a:pt x="708" y="131"/>
                    </a:cubicBezTo>
                    <a:lnTo>
                      <a:pt x="708" y="130"/>
                    </a:lnTo>
                    <a:lnTo>
                      <a:pt x="708" y="129"/>
                    </a:lnTo>
                    <a:cubicBezTo>
                      <a:pt x="708" y="128"/>
                      <a:pt x="708" y="127"/>
                      <a:pt x="707" y="126"/>
                    </a:cubicBezTo>
                    <a:lnTo>
                      <a:pt x="706" y="124"/>
                    </a:lnTo>
                    <a:cubicBezTo>
                      <a:pt x="705" y="123"/>
                      <a:pt x="705" y="122"/>
                      <a:pt x="704" y="121"/>
                    </a:cubicBezTo>
                    <a:lnTo>
                      <a:pt x="703" y="120"/>
                    </a:lnTo>
                    <a:lnTo>
                      <a:pt x="703" y="133"/>
                    </a:lnTo>
                    <a:lnTo>
                      <a:pt x="704" y="132"/>
                    </a:lnTo>
                    <a:cubicBezTo>
                      <a:pt x="706" y="130"/>
                      <a:pt x="707" y="128"/>
                      <a:pt x="707" y="125"/>
                    </a:cubicBezTo>
                    <a:lnTo>
                      <a:pt x="707" y="123"/>
                    </a:lnTo>
                    <a:cubicBezTo>
                      <a:pt x="707" y="120"/>
                      <a:pt x="704" y="117"/>
                      <a:pt x="700" y="114"/>
                    </a:cubicBezTo>
                    <a:lnTo>
                      <a:pt x="698" y="113"/>
                    </a:lnTo>
                    <a:lnTo>
                      <a:pt x="705" y="122"/>
                    </a:lnTo>
                    <a:lnTo>
                      <a:pt x="705" y="121"/>
                    </a:lnTo>
                    <a:lnTo>
                      <a:pt x="705" y="119"/>
                    </a:lnTo>
                    <a:lnTo>
                      <a:pt x="705" y="118"/>
                    </a:lnTo>
                    <a:lnTo>
                      <a:pt x="705" y="117"/>
                    </a:lnTo>
                    <a:lnTo>
                      <a:pt x="705" y="115"/>
                    </a:lnTo>
                    <a:lnTo>
                      <a:pt x="705" y="114"/>
                    </a:lnTo>
                    <a:lnTo>
                      <a:pt x="705" y="113"/>
                    </a:lnTo>
                    <a:lnTo>
                      <a:pt x="705" y="111"/>
                    </a:lnTo>
                    <a:cubicBezTo>
                      <a:pt x="705" y="109"/>
                      <a:pt x="704" y="107"/>
                      <a:pt x="702" y="105"/>
                    </a:cubicBezTo>
                    <a:lnTo>
                      <a:pt x="701" y="104"/>
                    </a:lnTo>
                    <a:lnTo>
                      <a:pt x="704" y="110"/>
                    </a:lnTo>
                    <a:lnTo>
                      <a:pt x="704" y="109"/>
                    </a:lnTo>
                    <a:lnTo>
                      <a:pt x="704" y="107"/>
                    </a:lnTo>
                    <a:lnTo>
                      <a:pt x="704" y="106"/>
                    </a:lnTo>
                    <a:cubicBezTo>
                      <a:pt x="704" y="104"/>
                      <a:pt x="703" y="102"/>
                      <a:pt x="701" y="100"/>
                    </a:cubicBezTo>
                    <a:lnTo>
                      <a:pt x="700" y="99"/>
                    </a:lnTo>
                    <a:lnTo>
                      <a:pt x="703" y="105"/>
                    </a:lnTo>
                    <a:lnTo>
                      <a:pt x="703" y="104"/>
                    </a:lnTo>
                    <a:cubicBezTo>
                      <a:pt x="703" y="103"/>
                      <a:pt x="703" y="102"/>
                      <a:pt x="702" y="101"/>
                    </a:cubicBezTo>
                    <a:lnTo>
                      <a:pt x="701" y="99"/>
                    </a:lnTo>
                    <a:lnTo>
                      <a:pt x="699" y="109"/>
                    </a:lnTo>
                    <a:lnTo>
                      <a:pt x="700" y="108"/>
                    </a:lnTo>
                    <a:cubicBezTo>
                      <a:pt x="704" y="104"/>
                      <a:pt x="704" y="99"/>
                      <a:pt x="700" y="95"/>
                    </a:cubicBezTo>
                    <a:lnTo>
                      <a:pt x="699" y="94"/>
                    </a:lnTo>
                    <a:lnTo>
                      <a:pt x="701" y="97"/>
                    </a:lnTo>
                    <a:lnTo>
                      <a:pt x="700" y="95"/>
                    </a:lnTo>
                    <a:lnTo>
                      <a:pt x="701" y="98"/>
                    </a:lnTo>
                    <a:lnTo>
                      <a:pt x="701" y="97"/>
                    </a:lnTo>
                    <a:lnTo>
                      <a:pt x="701" y="96"/>
                    </a:lnTo>
                    <a:cubicBezTo>
                      <a:pt x="701" y="95"/>
                      <a:pt x="701" y="94"/>
                      <a:pt x="700" y="93"/>
                    </a:cubicBezTo>
                    <a:lnTo>
                      <a:pt x="699" y="91"/>
                    </a:lnTo>
                    <a:lnTo>
                      <a:pt x="700" y="94"/>
                    </a:lnTo>
                    <a:lnTo>
                      <a:pt x="700" y="93"/>
                    </a:lnTo>
                    <a:lnTo>
                      <a:pt x="700" y="92"/>
                    </a:lnTo>
                    <a:lnTo>
                      <a:pt x="700" y="90"/>
                    </a:lnTo>
                    <a:cubicBezTo>
                      <a:pt x="700" y="88"/>
                      <a:pt x="699" y="86"/>
                      <a:pt x="697" y="84"/>
                    </a:cubicBezTo>
                    <a:lnTo>
                      <a:pt x="696" y="83"/>
                    </a:lnTo>
                    <a:lnTo>
                      <a:pt x="696" y="96"/>
                    </a:lnTo>
                    <a:lnTo>
                      <a:pt x="697" y="95"/>
                    </a:lnTo>
                    <a:cubicBezTo>
                      <a:pt x="700" y="92"/>
                      <a:pt x="701" y="88"/>
                      <a:pt x="699" y="85"/>
                    </a:cubicBezTo>
                    <a:lnTo>
                      <a:pt x="698" y="83"/>
                    </a:lnTo>
                    <a:lnTo>
                      <a:pt x="699" y="86"/>
                    </a:lnTo>
                    <a:lnTo>
                      <a:pt x="699" y="85"/>
                    </a:lnTo>
                    <a:cubicBezTo>
                      <a:pt x="699" y="83"/>
                      <a:pt x="698" y="81"/>
                      <a:pt x="696" y="79"/>
                    </a:cubicBezTo>
                    <a:lnTo>
                      <a:pt x="695" y="78"/>
                    </a:lnTo>
                    <a:lnTo>
                      <a:pt x="698" y="84"/>
                    </a:lnTo>
                    <a:lnTo>
                      <a:pt x="698" y="82"/>
                    </a:lnTo>
                    <a:lnTo>
                      <a:pt x="698" y="81"/>
                    </a:lnTo>
                    <a:lnTo>
                      <a:pt x="698" y="80"/>
                    </a:lnTo>
                    <a:lnTo>
                      <a:pt x="698" y="78"/>
                    </a:lnTo>
                    <a:lnTo>
                      <a:pt x="698" y="77"/>
                    </a:lnTo>
                    <a:lnTo>
                      <a:pt x="698" y="76"/>
                    </a:lnTo>
                    <a:lnTo>
                      <a:pt x="698" y="74"/>
                    </a:lnTo>
                    <a:cubicBezTo>
                      <a:pt x="698" y="72"/>
                      <a:pt x="697" y="70"/>
                      <a:pt x="695" y="68"/>
                    </a:cubicBezTo>
                    <a:lnTo>
                      <a:pt x="694" y="67"/>
                    </a:lnTo>
                    <a:lnTo>
                      <a:pt x="697" y="73"/>
                    </a:lnTo>
                    <a:lnTo>
                      <a:pt x="697" y="72"/>
                    </a:lnTo>
                    <a:lnTo>
                      <a:pt x="697" y="70"/>
                    </a:lnTo>
                    <a:lnTo>
                      <a:pt x="697" y="69"/>
                    </a:lnTo>
                    <a:lnTo>
                      <a:pt x="697" y="68"/>
                    </a:lnTo>
                    <a:cubicBezTo>
                      <a:pt x="697" y="66"/>
                      <a:pt x="696" y="64"/>
                      <a:pt x="694" y="62"/>
                    </a:cubicBezTo>
                    <a:lnTo>
                      <a:pt x="692" y="60"/>
                    </a:lnTo>
                    <a:lnTo>
                      <a:pt x="692" y="73"/>
                    </a:lnTo>
                    <a:lnTo>
                      <a:pt x="693" y="72"/>
                    </a:lnTo>
                    <a:cubicBezTo>
                      <a:pt x="695" y="70"/>
                      <a:pt x="696" y="68"/>
                      <a:pt x="696" y="65"/>
                    </a:cubicBezTo>
                    <a:lnTo>
                      <a:pt x="696" y="64"/>
                    </a:lnTo>
                    <a:cubicBezTo>
                      <a:pt x="696" y="62"/>
                      <a:pt x="695" y="60"/>
                      <a:pt x="693" y="58"/>
                    </a:cubicBezTo>
                    <a:lnTo>
                      <a:pt x="692" y="57"/>
                    </a:lnTo>
                    <a:lnTo>
                      <a:pt x="694" y="60"/>
                    </a:lnTo>
                    <a:lnTo>
                      <a:pt x="693" y="58"/>
                    </a:lnTo>
                    <a:lnTo>
                      <a:pt x="694" y="61"/>
                    </a:lnTo>
                    <a:lnTo>
                      <a:pt x="694" y="60"/>
                    </a:lnTo>
                    <a:lnTo>
                      <a:pt x="694" y="59"/>
                    </a:lnTo>
                    <a:lnTo>
                      <a:pt x="694" y="57"/>
                    </a:lnTo>
                    <a:lnTo>
                      <a:pt x="694" y="56"/>
                    </a:lnTo>
                    <a:lnTo>
                      <a:pt x="694" y="55"/>
                    </a:lnTo>
                    <a:cubicBezTo>
                      <a:pt x="694" y="54"/>
                      <a:pt x="694" y="53"/>
                      <a:pt x="693" y="52"/>
                    </a:cubicBezTo>
                    <a:lnTo>
                      <a:pt x="692" y="50"/>
                    </a:lnTo>
                    <a:lnTo>
                      <a:pt x="693" y="53"/>
                    </a:lnTo>
                    <a:lnTo>
                      <a:pt x="693" y="52"/>
                    </a:lnTo>
                    <a:lnTo>
                      <a:pt x="693" y="51"/>
                    </a:lnTo>
                    <a:lnTo>
                      <a:pt x="693" y="49"/>
                    </a:lnTo>
                    <a:lnTo>
                      <a:pt x="693" y="48"/>
                    </a:lnTo>
                    <a:cubicBezTo>
                      <a:pt x="693" y="46"/>
                      <a:pt x="692" y="44"/>
                      <a:pt x="690" y="42"/>
                    </a:cubicBezTo>
                    <a:lnTo>
                      <a:pt x="689" y="41"/>
                    </a:lnTo>
                    <a:lnTo>
                      <a:pt x="692" y="47"/>
                    </a:lnTo>
                    <a:lnTo>
                      <a:pt x="692" y="45"/>
                    </a:lnTo>
                    <a:lnTo>
                      <a:pt x="689" y="52"/>
                    </a:lnTo>
                    <a:lnTo>
                      <a:pt x="690" y="51"/>
                    </a:lnTo>
                    <a:cubicBezTo>
                      <a:pt x="694" y="47"/>
                      <a:pt x="694" y="42"/>
                      <a:pt x="690" y="38"/>
                    </a:cubicBezTo>
                    <a:lnTo>
                      <a:pt x="689" y="37"/>
                    </a:lnTo>
                    <a:lnTo>
                      <a:pt x="691" y="47"/>
                    </a:lnTo>
                    <a:lnTo>
                      <a:pt x="692" y="45"/>
                    </a:lnTo>
                    <a:cubicBezTo>
                      <a:pt x="694" y="42"/>
                      <a:pt x="693" y="38"/>
                      <a:pt x="690" y="35"/>
                    </a:cubicBezTo>
                    <a:lnTo>
                      <a:pt x="689" y="34"/>
                    </a:lnTo>
                    <a:cubicBezTo>
                      <a:pt x="688" y="33"/>
                      <a:pt x="687" y="32"/>
                      <a:pt x="685" y="31"/>
                    </a:cubicBezTo>
                    <a:lnTo>
                      <a:pt x="683" y="30"/>
                    </a:lnTo>
                    <a:lnTo>
                      <a:pt x="690" y="39"/>
                    </a:lnTo>
                    <a:lnTo>
                      <a:pt x="690" y="37"/>
                    </a:lnTo>
                    <a:cubicBezTo>
                      <a:pt x="690" y="35"/>
                      <a:pt x="689" y="33"/>
                      <a:pt x="687" y="31"/>
                    </a:cubicBezTo>
                    <a:lnTo>
                      <a:pt x="686" y="30"/>
                    </a:lnTo>
                    <a:cubicBezTo>
                      <a:pt x="685" y="29"/>
                      <a:pt x="684" y="28"/>
                      <a:pt x="682" y="27"/>
                    </a:cubicBezTo>
                    <a:lnTo>
                      <a:pt x="680" y="26"/>
                    </a:lnTo>
                    <a:lnTo>
                      <a:pt x="686" y="32"/>
                    </a:lnTo>
                    <a:lnTo>
                      <a:pt x="685" y="30"/>
                    </a:lnTo>
                    <a:lnTo>
                      <a:pt x="686" y="33"/>
                    </a:lnTo>
                    <a:lnTo>
                      <a:pt x="686" y="32"/>
                    </a:lnTo>
                    <a:lnTo>
                      <a:pt x="683" y="39"/>
                    </a:lnTo>
                    <a:lnTo>
                      <a:pt x="684" y="38"/>
                    </a:lnTo>
                    <a:cubicBezTo>
                      <a:pt x="686" y="36"/>
                      <a:pt x="687" y="34"/>
                      <a:pt x="687" y="31"/>
                    </a:cubicBezTo>
                    <a:lnTo>
                      <a:pt x="687" y="29"/>
                    </a:lnTo>
                    <a:cubicBezTo>
                      <a:pt x="687" y="27"/>
                      <a:pt x="686" y="25"/>
                      <a:pt x="684" y="23"/>
                    </a:cubicBezTo>
                    <a:lnTo>
                      <a:pt x="683" y="22"/>
                    </a:lnTo>
                    <a:cubicBezTo>
                      <a:pt x="682" y="21"/>
                      <a:pt x="681" y="20"/>
                      <a:pt x="679" y="19"/>
                    </a:cubicBezTo>
                    <a:lnTo>
                      <a:pt x="677" y="18"/>
                    </a:lnTo>
                    <a:lnTo>
                      <a:pt x="684" y="27"/>
                    </a:lnTo>
                    <a:lnTo>
                      <a:pt x="684" y="25"/>
                    </a:lnTo>
                    <a:lnTo>
                      <a:pt x="684" y="24"/>
                    </a:lnTo>
                    <a:cubicBezTo>
                      <a:pt x="684" y="22"/>
                      <a:pt x="683" y="20"/>
                      <a:pt x="681" y="18"/>
                    </a:cubicBezTo>
                    <a:lnTo>
                      <a:pt x="680" y="17"/>
                    </a:lnTo>
                    <a:lnTo>
                      <a:pt x="680" y="30"/>
                    </a:lnTo>
                    <a:lnTo>
                      <a:pt x="681" y="29"/>
                    </a:lnTo>
                    <a:cubicBezTo>
                      <a:pt x="683" y="27"/>
                      <a:pt x="684" y="25"/>
                      <a:pt x="684" y="22"/>
                    </a:cubicBezTo>
                    <a:lnTo>
                      <a:pt x="684" y="20"/>
                    </a:lnTo>
                    <a:cubicBezTo>
                      <a:pt x="684" y="17"/>
                      <a:pt x="681" y="14"/>
                      <a:pt x="677" y="11"/>
                    </a:cubicBezTo>
                    <a:lnTo>
                      <a:pt x="675" y="10"/>
                    </a:lnTo>
                    <a:lnTo>
                      <a:pt x="682" y="19"/>
                    </a:lnTo>
                    <a:lnTo>
                      <a:pt x="682" y="18"/>
                    </a:lnTo>
                    <a:lnTo>
                      <a:pt x="682" y="16"/>
                    </a:lnTo>
                    <a:cubicBezTo>
                      <a:pt x="682" y="14"/>
                      <a:pt x="681" y="12"/>
                      <a:pt x="679" y="10"/>
                    </a:cubicBezTo>
                    <a:lnTo>
                      <a:pt x="678" y="9"/>
                    </a:lnTo>
                    <a:lnTo>
                      <a:pt x="681" y="15"/>
                    </a:lnTo>
                    <a:lnTo>
                      <a:pt x="681" y="14"/>
                    </a:lnTo>
                    <a:cubicBezTo>
                      <a:pt x="681" y="13"/>
                      <a:pt x="681" y="12"/>
                      <a:pt x="680" y="11"/>
                    </a:cubicBezTo>
                    <a:lnTo>
                      <a:pt x="679" y="9"/>
                    </a:lnTo>
                    <a:cubicBezTo>
                      <a:pt x="678" y="8"/>
                      <a:pt x="678" y="7"/>
                      <a:pt x="677" y="6"/>
                    </a:cubicBezTo>
                    <a:lnTo>
                      <a:pt x="676" y="5"/>
                    </a:lnTo>
                    <a:lnTo>
                      <a:pt x="679" y="11"/>
                    </a:lnTo>
                    <a:lnTo>
                      <a:pt x="679" y="10"/>
                    </a:lnTo>
                    <a:cubicBezTo>
                      <a:pt x="679" y="4"/>
                      <a:pt x="672" y="0"/>
                      <a:pt x="663" y="0"/>
                    </a:cubicBezTo>
                    <a:cubicBezTo>
                      <a:pt x="655" y="0"/>
                      <a:pt x="648" y="4"/>
                      <a:pt x="648" y="10"/>
                    </a:cubicBezTo>
                    <a:lnTo>
                      <a:pt x="648" y="11"/>
                    </a:lnTo>
                    <a:cubicBezTo>
                      <a:pt x="648" y="14"/>
                      <a:pt x="649" y="16"/>
                      <a:pt x="651" y="18"/>
                    </a:cubicBezTo>
                    <a:lnTo>
                      <a:pt x="652" y="19"/>
                    </a:lnTo>
                    <a:lnTo>
                      <a:pt x="650" y="16"/>
                    </a:lnTo>
                    <a:lnTo>
                      <a:pt x="651" y="18"/>
                    </a:lnTo>
                    <a:lnTo>
                      <a:pt x="650" y="14"/>
                    </a:lnTo>
                    <a:lnTo>
                      <a:pt x="650" y="15"/>
                    </a:lnTo>
                    <a:cubicBezTo>
                      <a:pt x="650" y="18"/>
                      <a:pt x="651" y="20"/>
                      <a:pt x="653" y="22"/>
                    </a:cubicBezTo>
                    <a:lnTo>
                      <a:pt x="654" y="23"/>
                    </a:lnTo>
                    <a:lnTo>
                      <a:pt x="651" y="16"/>
                    </a:lnTo>
                    <a:lnTo>
                      <a:pt x="651" y="18"/>
                    </a:lnTo>
                    <a:lnTo>
                      <a:pt x="651" y="19"/>
                    </a:lnTo>
                    <a:cubicBezTo>
                      <a:pt x="651" y="23"/>
                      <a:pt x="654" y="26"/>
                      <a:pt x="658" y="28"/>
                    </a:cubicBezTo>
                    <a:lnTo>
                      <a:pt x="660" y="29"/>
                    </a:lnTo>
                    <a:lnTo>
                      <a:pt x="653" y="20"/>
                    </a:lnTo>
                    <a:lnTo>
                      <a:pt x="653" y="22"/>
                    </a:lnTo>
                    <a:lnTo>
                      <a:pt x="656" y="16"/>
                    </a:lnTo>
                    <a:lnTo>
                      <a:pt x="655" y="17"/>
                    </a:lnTo>
                    <a:cubicBezTo>
                      <a:pt x="651" y="21"/>
                      <a:pt x="651" y="26"/>
                      <a:pt x="655" y="30"/>
                    </a:cubicBezTo>
                    <a:lnTo>
                      <a:pt x="656" y="31"/>
                    </a:lnTo>
                    <a:lnTo>
                      <a:pt x="653" y="24"/>
                    </a:lnTo>
                    <a:lnTo>
                      <a:pt x="653" y="25"/>
                    </a:lnTo>
                    <a:lnTo>
                      <a:pt x="653" y="27"/>
                    </a:lnTo>
                    <a:cubicBezTo>
                      <a:pt x="653" y="31"/>
                      <a:pt x="656" y="34"/>
                      <a:pt x="660" y="36"/>
                    </a:cubicBezTo>
                    <a:lnTo>
                      <a:pt x="662" y="37"/>
                    </a:lnTo>
                    <a:lnTo>
                      <a:pt x="658" y="35"/>
                    </a:lnTo>
                    <a:lnTo>
                      <a:pt x="659" y="36"/>
                    </a:lnTo>
                    <a:lnTo>
                      <a:pt x="656" y="29"/>
                    </a:lnTo>
                    <a:lnTo>
                      <a:pt x="656" y="31"/>
                    </a:lnTo>
                    <a:lnTo>
                      <a:pt x="659" y="25"/>
                    </a:lnTo>
                    <a:lnTo>
                      <a:pt x="658" y="26"/>
                    </a:lnTo>
                    <a:cubicBezTo>
                      <a:pt x="656" y="28"/>
                      <a:pt x="655" y="30"/>
                      <a:pt x="655" y="32"/>
                    </a:cubicBezTo>
                    <a:lnTo>
                      <a:pt x="655" y="33"/>
                    </a:lnTo>
                    <a:cubicBezTo>
                      <a:pt x="655" y="35"/>
                      <a:pt x="655" y="36"/>
                      <a:pt x="656" y="37"/>
                    </a:cubicBezTo>
                    <a:lnTo>
                      <a:pt x="657" y="39"/>
                    </a:lnTo>
                    <a:cubicBezTo>
                      <a:pt x="658" y="41"/>
                      <a:pt x="660" y="43"/>
                      <a:pt x="663" y="44"/>
                    </a:cubicBezTo>
                    <a:lnTo>
                      <a:pt x="665" y="45"/>
                    </a:lnTo>
                    <a:lnTo>
                      <a:pt x="661" y="43"/>
                    </a:lnTo>
                    <a:lnTo>
                      <a:pt x="662" y="44"/>
                    </a:lnTo>
                    <a:lnTo>
                      <a:pt x="659" y="37"/>
                    </a:lnTo>
                    <a:lnTo>
                      <a:pt x="659" y="39"/>
                    </a:lnTo>
                    <a:cubicBezTo>
                      <a:pt x="659" y="43"/>
                      <a:pt x="662" y="46"/>
                      <a:pt x="666" y="48"/>
                    </a:cubicBezTo>
                    <a:lnTo>
                      <a:pt x="668" y="49"/>
                    </a:lnTo>
                    <a:lnTo>
                      <a:pt x="664" y="47"/>
                    </a:lnTo>
                    <a:lnTo>
                      <a:pt x="665" y="48"/>
                    </a:lnTo>
                    <a:lnTo>
                      <a:pt x="663" y="38"/>
                    </a:lnTo>
                    <a:lnTo>
                      <a:pt x="662" y="40"/>
                    </a:lnTo>
                    <a:cubicBezTo>
                      <a:pt x="660" y="43"/>
                      <a:pt x="661" y="47"/>
                      <a:pt x="664" y="50"/>
                    </a:cubicBezTo>
                    <a:lnTo>
                      <a:pt x="665" y="51"/>
                    </a:lnTo>
                    <a:lnTo>
                      <a:pt x="665" y="38"/>
                    </a:lnTo>
                    <a:lnTo>
                      <a:pt x="664" y="39"/>
                    </a:lnTo>
                    <a:cubicBezTo>
                      <a:pt x="662" y="41"/>
                      <a:pt x="661" y="43"/>
                      <a:pt x="661" y="45"/>
                    </a:cubicBezTo>
                    <a:lnTo>
                      <a:pt x="661" y="47"/>
                    </a:lnTo>
                    <a:cubicBezTo>
                      <a:pt x="661" y="50"/>
                      <a:pt x="662" y="52"/>
                      <a:pt x="664" y="54"/>
                    </a:cubicBezTo>
                    <a:lnTo>
                      <a:pt x="665" y="55"/>
                    </a:lnTo>
                    <a:lnTo>
                      <a:pt x="662" y="48"/>
                    </a:lnTo>
                    <a:lnTo>
                      <a:pt x="662" y="49"/>
                    </a:lnTo>
                    <a:lnTo>
                      <a:pt x="662" y="51"/>
                    </a:lnTo>
                    <a:lnTo>
                      <a:pt x="662" y="52"/>
                    </a:lnTo>
                    <a:lnTo>
                      <a:pt x="662" y="53"/>
                    </a:lnTo>
                    <a:cubicBezTo>
                      <a:pt x="662" y="55"/>
                      <a:pt x="662" y="56"/>
                      <a:pt x="663" y="57"/>
                    </a:cubicBezTo>
                    <a:lnTo>
                      <a:pt x="664" y="59"/>
                    </a:lnTo>
                    <a:lnTo>
                      <a:pt x="663" y="55"/>
                    </a:lnTo>
                    <a:lnTo>
                      <a:pt x="663" y="56"/>
                    </a:lnTo>
                    <a:lnTo>
                      <a:pt x="663" y="57"/>
                    </a:lnTo>
                    <a:lnTo>
                      <a:pt x="663" y="59"/>
                    </a:lnTo>
                    <a:lnTo>
                      <a:pt x="663" y="60"/>
                    </a:lnTo>
                    <a:lnTo>
                      <a:pt x="663" y="61"/>
                    </a:lnTo>
                    <a:cubicBezTo>
                      <a:pt x="663" y="63"/>
                      <a:pt x="663" y="64"/>
                      <a:pt x="664" y="65"/>
                    </a:cubicBezTo>
                    <a:lnTo>
                      <a:pt x="665" y="67"/>
                    </a:lnTo>
                    <a:cubicBezTo>
                      <a:pt x="666" y="68"/>
                      <a:pt x="666" y="69"/>
                      <a:pt x="667" y="70"/>
                    </a:cubicBezTo>
                    <a:lnTo>
                      <a:pt x="668" y="71"/>
                    </a:lnTo>
                    <a:lnTo>
                      <a:pt x="665" y="64"/>
                    </a:lnTo>
                    <a:lnTo>
                      <a:pt x="665" y="65"/>
                    </a:lnTo>
                    <a:lnTo>
                      <a:pt x="668" y="59"/>
                    </a:lnTo>
                    <a:lnTo>
                      <a:pt x="667" y="60"/>
                    </a:lnTo>
                    <a:cubicBezTo>
                      <a:pt x="663" y="64"/>
                      <a:pt x="663" y="69"/>
                      <a:pt x="667" y="73"/>
                    </a:cubicBezTo>
                    <a:lnTo>
                      <a:pt x="669" y="75"/>
                    </a:lnTo>
                    <a:lnTo>
                      <a:pt x="666" y="68"/>
                    </a:lnTo>
                    <a:lnTo>
                      <a:pt x="666" y="69"/>
                    </a:lnTo>
                    <a:lnTo>
                      <a:pt x="666" y="70"/>
                    </a:lnTo>
                    <a:lnTo>
                      <a:pt x="666" y="72"/>
                    </a:lnTo>
                    <a:lnTo>
                      <a:pt x="666" y="73"/>
                    </a:lnTo>
                    <a:cubicBezTo>
                      <a:pt x="666" y="76"/>
                      <a:pt x="667" y="78"/>
                      <a:pt x="669" y="80"/>
                    </a:cubicBezTo>
                    <a:lnTo>
                      <a:pt x="670" y="81"/>
                    </a:lnTo>
                    <a:lnTo>
                      <a:pt x="667" y="74"/>
                    </a:lnTo>
                    <a:lnTo>
                      <a:pt x="667" y="76"/>
                    </a:lnTo>
                    <a:lnTo>
                      <a:pt x="667" y="77"/>
                    </a:lnTo>
                    <a:lnTo>
                      <a:pt x="667" y="78"/>
                    </a:lnTo>
                    <a:lnTo>
                      <a:pt x="667" y="80"/>
                    </a:lnTo>
                    <a:lnTo>
                      <a:pt x="667" y="81"/>
                    </a:lnTo>
                    <a:lnTo>
                      <a:pt x="667" y="82"/>
                    </a:lnTo>
                    <a:lnTo>
                      <a:pt x="667" y="84"/>
                    </a:lnTo>
                    <a:cubicBezTo>
                      <a:pt x="667" y="87"/>
                      <a:pt x="668" y="89"/>
                      <a:pt x="670" y="91"/>
                    </a:cubicBezTo>
                    <a:lnTo>
                      <a:pt x="671" y="92"/>
                    </a:lnTo>
                    <a:lnTo>
                      <a:pt x="668" y="85"/>
                    </a:lnTo>
                    <a:lnTo>
                      <a:pt x="668" y="86"/>
                    </a:lnTo>
                    <a:cubicBezTo>
                      <a:pt x="668" y="88"/>
                      <a:pt x="668" y="89"/>
                      <a:pt x="669" y="90"/>
                    </a:cubicBezTo>
                    <a:lnTo>
                      <a:pt x="670" y="92"/>
                    </a:lnTo>
                    <a:lnTo>
                      <a:pt x="672" y="82"/>
                    </a:lnTo>
                    <a:lnTo>
                      <a:pt x="671" y="83"/>
                    </a:lnTo>
                    <a:cubicBezTo>
                      <a:pt x="667" y="87"/>
                      <a:pt x="667" y="92"/>
                      <a:pt x="671" y="96"/>
                    </a:cubicBezTo>
                    <a:lnTo>
                      <a:pt x="672" y="97"/>
                    </a:lnTo>
                    <a:lnTo>
                      <a:pt x="669" y="90"/>
                    </a:lnTo>
                    <a:lnTo>
                      <a:pt x="669" y="92"/>
                    </a:lnTo>
                    <a:lnTo>
                      <a:pt x="669" y="93"/>
                    </a:lnTo>
                    <a:lnTo>
                      <a:pt x="669" y="94"/>
                    </a:lnTo>
                    <a:cubicBezTo>
                      <a:pt x="669" y="96"/>
                      <a:pt x="669" y="97"/>
                      <a:pt x="670" y="98"/>
                    </a:cubicBezTo>
                    <a:lnTo>
                      <a:pt x="671" y="100"/>
                    </a:lnTo>
                    <a:lnTo>
                      <a:pt x="670" y="96"/>
                    </a:lnTo>
                    <a:lnTo>
                      <a:pt x="670" y="97"/>
                    </a:lnTo>
                    <a:lnTo>
                      <a:pt x="670" y="98"/>
                    </a:lnTo>
                    <a:cubicBezTo>
                      <a:pt x="670" y="100"/>
                      <a:pt x="670" y="101"/>
                      <a:pt x="671" y="102"/>
                    </a:cubicBezTo>
                    <a:lnTo>
                      <a:pt x="672" y="104"/>
                    </a:lnTo>
                    <a:cubicBezTo>
                      <a:pt x="673" y="105"/>
                      <a:pt x="673" y="106"/>
                      <a:pt x="674" y="107"/>
                    </a:cubicBezTo>
                    <a:lnTo>
                      <a:pt x="675" y="108"/>
                    </a:lnTo>
                    <a:lnTo>
                      <a:pt x="675" y="95"/>
                    </a:lnTo>
                    <a:lnTo>
                      <a:pt x="674" y="96"/>
                    </a:lnTo>
                    <a:cubicBezTo>
                      <a:pt x="671" y="99"/>
                      <a:pt x="670" y="103"/>
                      <a:pt x="672" y="106"/>
                    </a:cubicBezTo>
                    <a:lnTo>
                      <a:pt x="673" y="108"/>
                    </a:lnTo>
                    <a:lnTo>
                      <a:pt x="672" y="104"/>
                    </a:lnTo>
                    <a:lnTo>
                      <a:pt x="672" y="105"/>
                    </a:lnTo>
                    <a:cubicBezTo>
                      <a:pt x="672" y="108"/>
                      <a:pt x="673" y="110"/>
                      <a:pt x="675" y="112"/>
                    </a:cubicBezTo>
                    <a:lnTo>
                      <a:pt x="676" y="113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9"/>
                    </a:lnTo>
                    <a:lnTo>
                      <a:pt x="673" y="110"/>
                    </a:lnTo>
                    <a:cubicBezTo>
                      <a:pt x="673" y="113"/>
                      <a:pt x="674" y="115"/>
                      <a:pt x="676" y="117"/>
                    </a:cubicBezTo>
                    <a:lnTo>
                      <a:pt x="677" y="118"/>
                    </a:lnTo>
                    <a:lnTo>
                      <a:pt x="674" y="111"/>
                    </a:lnTo>
                    <a:lnTo>
                      <a:pt x="674" y="113"/>
                    </a:lnTo>
                    <a:lnTo>
                      <a:pt x="674" y="114"/>
                    </a:lnTo>
                    <a:lnTo>
                      <a:pt x="674" y="115"/>
                    </a:lnTo>
                    <a:lnTo>
                      <a:pt x="674" y="117"/>
                    </a:lnTo>
                    <a:lnTo>
                      <a:pt x="674" y="118"/>
                    </a:lnTo>
                    <a:lnTo>
                      <a:pt x="674" y="119"/>
                    </a:lnTo>
                    <a:lnTo>
                      <a:pt x="674" y="121"/>
                    </a:lnTo>
                    <a:lnTo>
                      <a:pt x="674" y="122"/>
                    </a:lnTo>
                    <a:cubicBezTo>
                      <a:pt x="674" y="126"/>
                      <a:pt x="677" y="129"/>
                      <a:pt x="681" y="131"/>
                    </a:cubicBezTo>
                    <a:lnTo>
                      <a:pt x="683" y="132"/>
                    </a:lnTo>
                    <a:lnTo>
                      <a:pt x="676" y="123"/>
                    </a:lnTo>
                    <a:lnTo>
                      <a:pt x="676" y="125"/>
                    </a:lnTo>
                    <a:lnTo>
                      <a:pt x="679" y="119"/>
                    </a:lnTo>
                    <a:lnTo>
                      <a:pt x="678" y="120"/>
                    </a:lnTo>
                    <a:cubicBezTo>
                      <a:pt x="674" y="124"/>
                      <a:pt x="674" y="129"/>
                      <a:pt x="678" y="133"/>
                    </a:cubicBezTo>
                    <a:lnTo>
                      <a:pt x="679" y="134"/>
                    </a:lnTo>
                    <a:lnTo>
                      <a:pt x="677" y="131"/>
                    </a:lnTo>
                    <a:lnTo>
                      <a:pt x="678" y="133"/>
                    </a:lnTo>
                    <a:lnTo>
                      <a:pt x="677" y="129"/>
                    </a:lnTo>
                    <a:lnTo>
                      <a:pt x="677" y="130"/>
                    </a:lnTo>
                    <a:lnTo>
                      <a:pt x="677" y="131"/>
                    </a:lnTo>
                    <a:lnTo>
                      <a:pt x="678" y="128"/>
                    </a:lnTo>
                    <a:lnTo>
                      <a:pt x="677" y="130"/>
                    </a:lnTo>
                    <a:cubicBezTo>
                      <a:pt x="675" y="133"/>
                      <a:pt x="676" y="137"/>
                      <a:pt x="679" y="140"/>
                    </a:cubicBezTo>
                    <a:lnTo>
                      <a:pt x="680" y="141"/>
                    </a:lnTo>
                    <a:lnTo>
                      <a:pt x="677" y="134"/>
                    </a:lnTo>
                    <a:lnTo>
                      <a:pt x="677" y="135"/>
                    </a:lnTo>
                    <a:lnTo>
                      <a:pt x="677" y="137"/>
                    </a:lnTo>
                    <a:lnTo>
                      <a:pt x="677" y="138"/>
                    </a:lnTo>
                    <a:lnTo>
                      <a:pt x="677" y="139"/>
                    </a:lnTo>
                    <a:cubicBezTo>
                      <a:pt x="677" y="141"/>
                      <a:pt x="677" y="142"/>
                      <a:pt x="678" y="143"/>
                    </a:cubicBezTo>
                    <a:lnTo>
                      <a:pt x="679" y="145"/>
                    </a:lnTo>
                    <a:cubicBezTo>
                      <a:pt x="680" y="146"/>
                      <a:pt x="680" y="147"/>
                      <a:pt x="681" y="148"/>
                    </a:cubicBezTo>
                    <a:lnTo>
                      <a:pt x="682" y="149"/>
                    </a:lnTo>
                    <a:lnTo>
                      <a:pt x="679" y="142"/>
                    </a:lnTo>
                    <a:lnTo>
                      <a:pt x="679" y="143"/>
                    </a:lnTo>
                    <a:lnTo>
                      <a:pt x="679" y="145"/>
                    </a:lnTo>
                    <a:cubicBezTo>
                      <a:pt x="679" y="149"/>
                      <a:pt x="682" y="152"/>
                      <a:pt x="686" y="154"/>
                    </a:cubicBezTo>
                    <a:lnTo>
                      <a:pt x="688" y="155"/>
                    </a:lnTo>
                    <a:lnTo>
                      <a:pt x="681" y="146"/>
                    </a:lnTo>
                    <a:lnTo>
                      <a:pt x="681" y="147"/>
                    </a:lnTo>
                    <a:cubicBezTo>
                      <a:pt x="681" y="150"/>
                      <a:pt x="682" y="152"/>
                      <a:pt x="684" y="154"/>
                    </a:cubicBezTo>
                    <a:lnTo>
                      <a:pt x="686" y="156"/>
                    </a:lnTo>
                    <a:lnTo>
                      <a:pt x="687" y="157"/>
                    </a:lnTo>
                    <a:cubicBezTo>
                      <a:pt x="688" y="158"/>
                      <a:pt x="689" y="159"/>
                      <a:pt x="691" y="159"/>
                    </a:cubicBezTo>
                    <a:lnTo>
                      <a:pt x="693" y="160"/>
                    </a:lnTo>
                    <a:lnTo>
                      <a:pt x="686" y="151"/>
                    </a:lnTo>
                    <a:lnTo>
                      <a:pt x="686" y="152"/>
                    </a:lnTo>
                    <a:cubicBezTo>
                      <a:pt x="686" y="154"/>
                      <a:pt x="686" y="155"/>
                      <a:pt x="687" y="156"/>
                    </a:cubicBezTo>
                    <a:lnTo>
                      <a:pt x="688" y="158"/>
                    </a:lnTo>
                    <a:cubicBezTo>
                      <a:pt x="689" y="159"/>
                      <a:pt x="689" y="160"/>
                      <a:pt x="690" y="161"/>
                    </a:cubicBezTo>
                    <a:lnTo>
                      <a:pt x="691" y="162"/>
                    </a:lnTo>
                    <a:cubicBezTo>
                      <a:pt x="692" y="163"/>
                      <a:pt x="693" y="164"/>
                      <a:pt x="695" y="164"/>
                    </a:cubicBezTo>
                    <a:lnTo>
                      <a:pt x="697" y="165"/>
                    </a:lnTo>
                    <a:lnTo>
                      <a:pt x="691" y="160"/>
                    </a:lnTo>
                    <a:lnTo>
                      <a:pt x="692" y="162"/>
                    </a:lnTo>
                    <a:cubicBezTo>
                      <a:pt x="693" y="163"/>
                      <a:pt x="693" y="164"/>
                      <a:pt x="694" y="165"/>
                    </a:cubicBezTo>
                    <a:lnTo>
                      <a:pt x="695" y="166"/>
                    </a:lnTo>
                    <a:lnTo>
                      <a:pt x="696" y="167"/>
                    </a:lnTo>
                    <a:lnTo>
                      <a:pt x="698" y="169"/>
                    </a:lnTo>
                    <a:cubicBezTo>
                      <a:pt x="700" y="170"/>
                      <a:pt x="702" y="172"/>
                      <a:pt x="704" y="172"/>
                    </a:cubicBezTo>
                    <a:lnTo>
                      <a:pt x="707" y="173"/>
                    </a:lnTo>
                    <a:lnTo>
                      <a:pt x="710" y="174"/>
                    </a:lnTo>
                    <a:lnTo>
                      <a:pt x="706" y="172"/>
                    </a:lnTo>
                    <a:lnTo>
                      <a:pt x="709" y="174"/>
                    </a:lnTo>
                    <a:cubicBezTo>
                      <a:pt x="711" y="176"/>
                      <a:pt x="712" y="176"/>
                      <a:pt x="714" y="177"/>
                    </a:cubicBezTo>
                    <a:lnTo>
                      <a:pt x="718" y="178"/>
                    </a:lnTo>
                    <a:lnTo>
                      <a:pt x="715" y="176"/>
                    </a:lnTo>
                    <a:lnTo>
                      <a:pt x="717" y="177"/>
                    </a:lnTo>
                    <a:lnTo>
                      <a:pt x="710" y="168"/>
                    </a:lnTo>
                    <a:lnTo>
                      <a:pt x="710" y="170"/>
                    </a:lnTo>
                    <a:cubicBezTo>
                      <a:pt x="710" y="173"/>
                      <a:pt x="711" y="175"/>
                      <a:pt x="713" y="177"/>
                    </a:cubicBezTo>
                    <a:lnTo>
                      <a:pt x="714" y="178"/>
                    </a:lnTo>
                    <a:lnTo>
                      <a:pt x="711" y="171"/>
                    </a:lnTo>
                    <a:lnTo>
                      <a:pt x="711" y="172"/>
                    </a:lnTo>
                    <a:cubicBezTo>
                      <a:pt x="711" y="175"/>
                      <a:pt x="712" y="177"/>
                      <a:pt x="714" y="179"/>
                    </a:cubicBezTo>
                    <a:lnTo>
                      <a:pt x="716" y="181"/>
                    </a:lnTo>
                    <a:lnTo>
                      <a:pt x="713" y="174"/>
                    </a:lnTo>
                    <a:lnTo>
                      <a:pt x="713" y="175"/>
                    </a:lnTo>
                    <a:cubicBezTo>
                      <a:pt x="713" y="179"/>
                      <a:pt x="716" y="182"/>
                      <a:pt x="720" y="184"/>
                    </a:cubicBezTo>
                    <a:lnTo>
                      <a:pt x="722" y="185"/>
                    </a:lnTo>
                    <a:lnTo>
                      <a:pt x="715" y="176"/>
                    </a:lnTo>
                    <a:lnTo>
                      <a:pt x="715" y="178"/>
                    </a:lnTo>
                    <a:cubicBezTo>
                      <a:pt x="715" y="182"/>
                      <a:pt x="718" y="185"/>
                      <a:pt x="722" y="187"/>
                    </a:cubicBezTo>
                    <a:lnTo>
                      <a:pt x="724" y="188"/>
                    </a:lnTo>
                    <a:lnTo>
                      <a:pt x="720" y="186"/>
                    </a:lnTo>
                    <a:lnTo>
                      <a:pt x="721" y="187"/>
                    </a:lnTo>
                    <a:lnTo>
                      <a:pt x="723" y="189"/>
                    </a:lnTo>
                    <a:lnTo>
                      <a:pt x="724" y="190"/>
                    </a:lnTo>
                    <a:lnTo>
                      <a:pt x="721" y="183"/>
                    </a:lnTo>
                    <a:lnTo>
                      <a:pt x="721" y="184"/>
                    </a:lnTo>
                    <a:lnTo>
                      <a:pt x="721" y="186"/>
                    </a:lnTo>
                    <a:lnTo>
                      <a:pt x="721" y="187"/>
                    </a:lnTo>
                    <a:cubicBezTo>
                      <a:pt x="721" y="190"/>
                      <a:pt x="722" y="192"/>
                      <a:pt x="724" y="194"/>
                    </a:cubicBezTo>
                    <a:lnTo>
                      <a:pt x="725" y="195"/>
                    </a:lnTo>
                    <a:lnTo>
                      <a:pt x="723" y="185"/>
                    </a:lnTo>
                    <a:lnTo>
                      <a:pt x="722" y="187"/>
                    </a:lnTo>
                    <a:cubicBezTo>
                      <a:pt x="720" y="190"/>
                      <a:pt x="721" y="194"/>
                      <a:pt x="724" y="197"/>
                    </a:cubicBezTo>
                    <a:lnTo>
                      <a:pt x="725" y="198"/>
                    </a:lnTo>
                    <a:lnTo>
                      <a:pt x="722" y="191"/>
                    </a:lnTo>
                    <a:lnTo>
                      <a:pt x="722" y="192"/>
                    </a:lnTo>
                    <a:cubicBezTo>
                      <a:pt x="722" y="195"/>
                      <a:pt x="723" y="197"/>
                      <a:pt x="725" y="199"/>
                    </a:cubicBezTo>
                    <a:lnTo>
                      <a:pt x="726" y="200"/>
                    </a:lnTo>
                    <a:lnTo>
                      <a:pt x="723" y="193"/>
                    </a:lnTo>
                    <a:lnTo>
                      <a:pt x="723" y="195"/>
                    </a:lnTo>
                    <a:lnTo>
                      <a:pt x="723" y="196"/>
                    </a:lnTo>
                    <a:lnTo>
                      <a:pt x="723" y="197"/>
                    </a:lnTo>
                    <a:cubicBezTo>
                      <a:pt x="723" y="199"/>
                      <a:pt x="723" y="200"/>
                      <a:pt x="724" y="201"/>
                    </a:cubicBezTo>
                    <a:lnTo>
                      <a:pt x="725" y="203"/>
                    </a:lnTo>
                    <a:cubicBezTo>
                      <a:pt x="726" y="204"/>
                      <a:pt x="726" y="205"/>
                      <a:pt x="727" y="206"/>
                    </a:cubicBezTo>
                    <a:lnTo>
                      <a:pt x="728" y="207"/>
                    </a:lnTo>
                    <a:lnTo>
                      <a:pt x="725" y="200"/>
                    </a:lnTo>
                    <a:lnTo>
                      <a:pt x="725" y="201"/>
                    </a:lnTo>
                    <a:lnTo>
                      <a:pt x="725" y="203"/>
                    </a:lnTo>
                    <a:cubicBezTo>
                      <a:pt x="725" y="206"/>
                      <a:pt x="726" y="208"/>
                      <a:pt x="728" y="210"/>
                    </a:cubicBezTo>
                    <a:lnTo>
                      <a:pt x="729" y="211"/>
                    </a:lnTo>
                    <a:lnTo>
                      <a:pt x="726" y="204"/>
                    </a:lnTo>
                    <a:lnTo>
                      <a:pt x="726" y="205"/>
                    </a:lnTo>
                    <a:cubicBezTo>
                      <a:pt x="726" y="207"/>
                      <a:pt x="726" y="208"/>
                      <a:pt x="727" y="209"/>
                    </a:cubicBezTo>
                    <a:lnTo>
                      <a:pt x="728" y="211"/>
                    </a:lnTo>
                    <a:lnTo>
                      <a:pt x="734" y="198"/>
                    </a:lnTo>
                    <a:lnTo>
                      <a:pt x="732" y="199"/>
                    </a:lnTo>
                    <a:cubicBezTo>
                      <a:pt x="728" y="201"/>
                      <a:pt x="726" y="204"/>
                      <a:pt x="725" y="207"/>
                    </a:cubicBezTo>
                    <a:cubicBezTo>
                      <a:pt x="725" y="209"/>
                      <a:pt x="726" y="212"/>
                      <a:pt x="728" y="215"/>
                    </a:cubicBezTo>
                    <a:lnTo>
                      <a:pt x="729" y="216"/>
                    </a:lnTo>
                    <a:lnTo>
                      <a:pt x="727" y="213"/>
                    </a:lnTo>
                    <a:lnTo>
                      <a:pt x="728" y="215"/>
                    </a:lnTo>
                    <a:lnTo>
                      <a:pt x="730" y="205"/>
                    </a:lnTo>
                    <a:lnTo>
                      <a:pt x="729" y="206"/>
                    </a:lnTo>
                    <a:cubicBezTo>
                      <a:pt x="727" y="208"/>
                      <a:pt x="726" y="210"/>
                      <a:pt x="726" y="212"/>
                    </a:cubicBezTo>
                    <a:lnTo>
                      <a:pt x="726" y="213"/>
                    </a:lnTo>
                    <a:lnTo>
                      <a:pt x="726" y="215"/>
                    </a:lnTo>
                    <a:lnTo>
                      <a:pt x="726" y="216"/>
                    </a:lnTo>
                    <a:lnTo>
                      <a:pt x="726" y="217"/>
                    </a:lnTo>
                    <a:lnTo>
                      <a:pt x="727" y="214"/>
                    </a:lnTo>
                    <a:lnTo>
                      <a:pt x="726" y="216"/>
                    </a:lnTo>
                    <a:cubicBezTo>
                      <a:pt x="725" y="217"/>
                      <a:pt x="725" y="218"/>
                      <a:pt x="725" y="219"/>
                    </a:cubicBezTo>
                    <a:lnTo>
                      <a:pt x="725" y="220"/>
                    </a:lnTo>
                    <a:lnTo>
                      <a:pt x="725" y="221"/>
                    </a:lnTo>
                    <a:lnTo>
                      <a:pt x="725" y="223"/>
                    </a:lnTo>
                    <a:cubicBezTo>
                      <a:pt x="725" y="226"/>
                      <a:pt x="726" y="228"/>
                      <a:pt x="728" y="230"/>
                    </a:cubicBezTo>
                    <a:lnTo>
                      <a:pt x="729" y="231"/>
                    </a:lnTo>
                    <a:lnTo>
                      <a:pt x="729" y="218"/>
                    </a:lnTo>
                    <a:lnTo>
                      <a:pt x="728" y="219"/>
                    </a:lnTo>
                    <a:cubicBezTo>
                      <a:pt x="726" y="221"/>
                      <a:pt x="725" y="223"/>
                      <a:pt x="725" y="225"/>
                    </a:cubicBezTo>
                    <a:lnTo>
                      <a:pt x="725" y="227"/>
                    </a:lnTo>
                    <a:lnTo>
                      <a:pt x="728" y="221"/>
                    </a:lnTo>
                    <a:lnTo>
                      <a:pt x="727" y="222"/>
                    </a:lnTo>
                    <a:cubicBezTo>
                      <a:pt x="723" y="226"/>
                      <a:pt x="723" y="231"/>
                      <a:pt x="727" y="235"/>
                    </a:cubicBezTo>
                    <a:lnTo>
                      <a:pt x="728" y="236"/>
                    </a:lnTo>
                    <a:lnTo>
                      <a:pt x="725" y="229"/>
                    </a:lnTo>
                    <a:lnTo>
                      <a:pt x="725" y="231"/>
                    </a:lnTo>
                    <a:lnTo>
                      <a:pt x="725" y="232"/>
                    </a:lnTo>
                    <a:lnTo>
                      <a:pt x="725" y="233"/>
                    </a:lnTo>
                    <a:lnTo>
                      <a:pt x="728" y="227"/>
                    </a:lnTo>
                    <a:lnTo>
                      <a:pt x="727" y="228"/>
                    </a:lnTo>
                    <a:cubicBezTo>
                      <a:pt x="724" y="231"/>
                      <a:pt x="723" y="235"/>
                      <a:pt x="725" y="238"/>
                    </a:cubicBezTo>
                    <a:lnTo>
                      <a:pt x="726" y="240"/>
                    </a:lnTo>
                    <a:lnTo>
                      <a:pt x="725" y="236"/>
                    </a:lnTo>
                    <a:lnTo>
                      <a:pt x="725" y="237"/>
                    </a:lnTo>
                    <a:cubicBezTo>
                      <a:pt x="725" y="240"/>
                      <a:pt x="726" y="242"/>
                      <a:pt x="728" y="244"/>
                    </a:cubicBezTo>
                    <a:lnTo>
                      <a:pt x="729" y="245"/>
                    </a:lnTo>
                    <a:lnTo>
                      <a:pt x="726" y="238"/>
                    </a:lnTo>
                    <a:lnTo>
                      <a:pt x="726" y="240"/>
                    </a:lnTo>
                    <a:lnTo>
                      <a:pt x="729" y="234"/>
                    </a:lnTo>
                    <a:lnTo>
                      <a:pt x="728" y="235"/>
                    </a:lnTo>
                    <a:cubicBezTo>
                      <a:pt x="724" y="239"/>
                      <a:pt x="724" y="244"/>
                      <a:pt x="728" y="248"/>
                    </a:cubicBezTo>
                    <a:lnTo>
                      <a:pt x="729" y="249"/>
                    </a:lnTo>
                    <a:lnTo>
                      <a:pt x="727" y="239"/>
                    </a:lnTo>
                    <a:lnTo>
                      <a:pt x="726" y="241"/>
                    </a:lnTo>
                    <a:cubicBezTo>
                      <a:pt x="725" y="242"/>
                      <a:pt x="725" y="243"/>
                      <a:pt x="725" y="244"/>
                    </a:cubicBezTo>
                    <a:lnTo>
                      <a:pt x="725" y="245"/>
                    </a:lnTo>
                    <a:cubicBezTo>
                      <a:pt x="725" y="248"/>
                      <a:pt x="726" y="250"/>
                      <a:pt x="728" y="252"/>
                    </a:cubicBezTo>
                    <a:lnTo>
                      <a:pt x="729" y="253"/>
                    </a:lnTo>
                    <a:lnTo>
                      <a:pt x="727" y="250"/>
                    </a:lnTo>
                    <a:lnTo>
                      <a:pt x="728" y="252"/>
                    </a:lnTo>
                    <a:lnTo>
                      <a:pt x="727" y="248"/>
                    </a:lnTo>
                    <a:lnTo>
                      <a:pt x="727" y="249"/>
                    </a:lnTo>
                    <a:lnTo>
                      <a:pt x="727" y="250"/>
                    </a:lnTo>
                    <a:cubicBezTo>
                      <a:pt x="727" y="252"/>
                      <a:pt x="727" y="253"/>
                      <a:pt x="728" y="254"/>
                    </a:cubicBezTo>
                    <a:lnTo>
                      <a:pt x="729" y="256"/>
                    </a:lnTo>
                    <a:lnTo>
                      <a:pt x="728" y="252"/>
                    </a:lnTo>
                    <a:lnTo>
                      <a:pt x="728" y="253"/>
                    </a:lnTo>
                    <a:cubicBezTo>
                      <a:pt x="728" y="256"/>
                      <a:pt x="729" y="258"/>
                      <a:pt x="731" y="260"/>
                    </a:cubicBezTo>
                    <a:lnTo>
                      <a:pt x="732" y="261"/>
                    </a:lnTo>
                    <a:lnTo>
                      <a:pt x="729" y="254"/>
                    </a:lnTo>
                    <a:lnTo>
                      <a:pt x="729" y="256"/>
                    </a:lnTo>
                    <a:cubicBezTo>
                      <a:pt x="729" y="259"/>
                      <a:pt x="730" y="261"/>
                      <a:pt x="732" y="263"/>
                    </a:cubicBezTo>
                    <a:lnTo>
                      <a:pt x="733" y="264"/>
                    </a:lnTo>
                    <a:lnTo>
                      <a:pt x="733" y="251"/>
                    </a:lnTo>
                    <a:lnTo>
                      <a:pt x="732" y="252"/>
                    </a:lnTo>
                    <a:cubicBezTo>
                      <a:pt x="730" y="254"/>
                      <a:pt x="729" y="256"/>
                      <a:pt x="729" y="258"/>
                    </a:cubicBezTo>
                    <a:lnTo>
                      <a:pt x="729" y="260"/>
                    </a:lnTo>
                    <a:lnTo>
                      <a:pt x="729" y="261"/>
                    </a:lnTo>
                    <a:lnTo>
                      <a:pt x="729" y="262"/>
                    </a:lnTo>
                    <a:lnTo>
                      <a:pt x="729" y="264"/>
                    </a:lnTo>
                    <a:cubicBezTo>
                      <a:pt x="729" y="267"/>
                      <a:pt x="730" y="269"/>
                      <a:pt x="732" y="271"/>
                    </a:cubicBezTo>
                    <a:lnTo>
                      <a:pt x="733" y="272"/>
                    </a:lnTo>
                    <a:lnTo>
                      <a:pt x="733" y="259"/>
                    </a:lnTo>
                    <a:lnTo>
                      <a:pt x="732" y="260"/>
                    </a:lnTo>
                    <a:cubicBezTo>
                      <a:pt x="730" y="262"/>
                      <a:pt x="729" y="264"/>
                      <a:pt x="729" y="266"/>
                    </a:cubicBezTo>
                    <a:lnTo>
                      <a:pt x="729" y="268"/>
                    </a:lnTo>
                    <a:lnTo>
                      <a:pt x="729" y="269"/>
                    </a:lnTo>
                    <a:lnTo>
                      <a:pt x="732" y="263"/>
                    </a:lnTo>
                    <a:lnTo>
                      <a:pt x="731" y="264"/>
                    </a:lnTo>
                    <a:cubicBezTo>
                      <a:pt x="729" y="266"/>
                      <a:pt x="728" y="268"/>
                      <a:pt x="728" y="270"/>
                    </a:cubicBezTo>
                    <a:lnTo>
                      <a:pt x="728" y="272"/>
                    </a:lnTo>
                    <a:lnTo>
                      <a:pt x="728" y="273"/>
                    </a:lnTo>
                    <a:cubicBezTo>
                      <a:pt x="728" y="276"/>
                      <a:pt x="729" y="278"/>
                      <a:pt x="731" y="280"/>
                    </a:cubicBezTo>
                    <a:lnTo>
                      <a:pt x="732" y="281"/>
                    </a:lnTo>
                    <a:lnTo>
                      <a:pt x="732" y="268"/>
                    </a:lnTo>
                    <a:lnTo>
                      <a:pt x="731" y="269"/>
                    </a:lnTo>
                    <a:cubicBezTo>
                      <a:pt x="728" y="272"/>
                      <a:pt x="727" y="276"/>
                      <a:pt x="729" y="279"/>
                    </a:cubicBezTo>
                    <a:lnTo>
                      <a:pt x="730" y="281"/>
                    </a:lnTo>
                    <a:lnTo>
                      <a:pt x="732" y="271"/>
                    </a:lnTo>
                    <a:lnTo>
                      <a:pt x="731" y="272"/>
                    </a:lnTo>
                    <a:cubicBezTo>
                      <a:pt x="727" y="276"/>
                      <a:pt x="727" y="281"/>
                      <a:pt x="731" y="285"/>
                    </a:cubicBezTo>
                    <a:lnTo>
                      <a:pt x="732" y="286"/>
                    </a:lnTo>
                    <a:lnTo>
                      <a:pt x="730" y="283"/>
                    </a:lnTo>
                    <a:lnTo>
                      <a:pt x="731" y="285"/>
                    </a:lnTo>
                    <a:lnTo>
                      <a:pt x="730" y="281"/>
                    </a:lnTo>
                    <a:lnTo>
                      <a:pt x="730" y="282"/>
                    </a:lnTo>
                    <a:lnTo>
                      <a:pt x="730" y="283"/>
                    </a:lnTo>
                    <a:lnTo>
                      <a:pt x="730" y="285"/>
                    </a:lnTo>
                    <a:lnTo>
                      <a:pt x="730" y="286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30" y="290"/>
                    </a:lnTo>
                    <a:lnTo>
                      <a:pt x="730" y="291"/>
                    </a:lnTo>
                    <a:cubicBezTo>
                      <a:pt x="730" y="293"/>
                      <a:pt x="730" y="294"/>
                      <a:pt x="731" y="295"/>
                    </a:cubicBezTo>
                    <a:lnTo>
                      <a:pt x="732" y="297"/>
                    </a:lnTo>
                    <a:cubicBezTo>
                      <a:pt x="733" y="298"/>
                      <a:pt x="733" y="299"/>
                      <a:pt x="734" y="300"/>
                    </a:cubicBezTo>
                    <a:lnTo>
                      <a:pt x="735" y="301"/>
                    </a:lnTo>
                    <a:lnTo>
                      <a:pt x="735" y="288"/>
                    </a:lnTo>
                    <a:lnTo>
                      <a:pt x="734" y="289"/>
                    </a:lnTo>
                    <a:cubicBezTo>
                      <a:pt x="732" y="291"/>
                      <a:pt x="731" y="293"/>
                      <a:pt x="731" y="295"/>
                    </a:cubicBezTo>
                    <a:lnTo>
                      <a:pt x="731" y="297"/>
                    </a:lnTo>
                    <a:lnTo>
                      <a:pt x="734" y="291"/>
                    </a:lnTo>
                    <a:lnTo>
                      <a:pt x="733" y="292"/>
                    </a:lnTo>
                    <a:cubicBezTo>
                      <a:pt x="731" y="294"/>
                      <a:pt x="730" y="296"/>
                      <a:pt x="730" y="298"/>
                    </a:cubicBezTo>
                    <a:lnTo>
                      <a:pt x="730" y="299"/>
                    </a:lnTo>
                    <a:lnTo>
                      <a:pt x="731" y="296"/>
                    </a:lnTo>
                    <a:lnTo>
                      <a:pt x="730" y="298"/>
                    </a:lnTo>
                    <a:cubicBezTo>
                      <a:pt x="729" y="299"/>
                      <a:pt x="729" y="300"/>
                      <a:pt x="729" y="301"/>
                    </a:cubicBezTo>
                    <a:lnTo>
                      <a:pt x="729" y="302"/>
                    </a:lnTo>
                    <a:lnTo>
                      <a:pt x="729" y="303"/>
                    </a:lnTo>
                    <a:lnTo>
                      <a:pt x="730" y="300"/>
                    </a:lnTo>
                    <a:lnTo>
                      <a:pt x="729" y="302"/>
                    </a:lnTo>
                    <a:cubicBezTo>
                      <a:pt x="728" y="303"/>
                      <a:pt x="728" y="304"/>
                      <a:pt x="728" y="305"/>
                    </a:cubicBezTo>
                    <a:lnTo>
                      <a:pt x="728" y="306"/>
                    </a:lnTo>
                    <a:cubicBezTo>
                      <a:pt x="728" y="309"/>
                      <a:pt x="729" y="311"/>
                      <a:pt x="731" y="313"/>
                    </a:cubicBezTo>
                    <a:lnTo>
                      <a:pt x="732" y="314"/>
                    </a:lnTo>
                    <a:lnTo>
                      <a:pt x="730" y="304"/>
                    </a:lnTo>
                    <a:lnTo>
                      <a:pt x="729" y="306"/>
                    </a:lnTo>
                    <a:cubicBezTo>
                      <a:pt x="728" y="307"/>
                      <a:pt x="728" y="308"/>
                      <a:pt x="728" y="309"/>
                    </a:cubicBezTo>
                    <a:lnTo>
                      <a:pt x="728" y="310"/>
                    </a:lnTo>
                    <a:lnTo>
                      <a:pt x="728" y="311"/>
                    </a:lnTo>
                    <a:cubicBezTo>
                      <a:pt x="728" y="313"/>
                      <a:pt x="728" y="314"/>
                      <a:pt x="729" y="315"/>
                    </a:cubicBezTo>
                    <a:lnTo>
                      <a:pt x="730" y="317"/>
                    </a:lnTo>
                    <a:lnTo>
                      <a:pt x="729" y="313"/>
                    </a:lnTo>
                    <a:lnTo>
                      <a:pt x="729" y="314"/>
                    </a:lnTo>
                    <a:cubicBezTo>
                      <a:pt x="729" y="317"/>
                      <a:pt x="730" y="319"/>
                      <a:pt x="732" y="321"/>
                    </a:cubicBezTo>
                    <a:lnTo>
                      <a:pt x="733" y="322"/>
                    </a:lnTo>
                    <a:lnTo>
                      <a:pt x="730" y="315"/>
                    </a:lnTo>
                    <a:lnTo>
                      <a:pt x="730" y="316"/>
                    </a:lnTo>
                    <a:cubicBezTo>
                      <a:pt x="730" y="318"/>
                      <a:pt x="730" y="319"/>
                      <a:pt x="731" y="320"/>
                    </a:cubicBezTo>
                    <a:lnTo>
                      <a:pt x="732" y="322"/>
                    </a:lnTo>
                    <a:cubicBezTo>
                      <a:pt x="733" y="324"/>
                      <a:pt x="735" y="326"/>
                      <a:pt x="738" y="327"/>
                    </a:cubicBezTo>
                    <a:lnTo>
                      <a:pt x="740" y="328"/>
                    </a:lnTo>
                    <a:lnTo>
                      <a:pt x="736" y="313"/>
                    </a:lnTo>
                    <a:lnTo>
                      <a:pt x="735" y="314"/>
                    </a:lnTo>
                    <a:cubicBezTo>
                      <a:pt x="731" y="318"/>
                      <a:pt x="731" y="323"/>
                      <a:pt x="735" y="327"/>
                    </a:cubicBezTo>
                    <a:lnTo>
                      <a:pt x="737" y="329"/>
                    </a:lnTo>
                    <a:lnTo>
                      <a:pt x="734" y="322"/>
                    </a:lnTo>
                    <a:lnTo>
                      <a:pt x="734" y="323"/>
                    </a:lnTo>
                    <a:cubicBezTo>
                      <a:pt x="734" y="326"/>
                      <a:pt x="735" y="328"/>
                      <a:pt x="737" y="330"/>
                    </a:cubicBezTo>
                    <a:lnTo>
                      <a:pt x="738" y="331"/>
                    </a:lnTo>
                    <a:lnTo>
                      <a:pt x="735" y="324"/>
                    </a:lnTo>
                    <a:lnTo>
                      <a:pt x="735" y="326"/>
                    </a:lnTo>
                    <a:cubicBezTo>
                      <a:pt x="735" y="329"/>
                      <a:pt x="736" y="331"/>
                      <a:pt x="738" y="333"/>
                    </a:cubicBezTo>
                    <a:lnTo>
                      <a:pt x="739" y="334"/>
                    </a:lnTo>
                    <a:lnTo>
                      <a:pt x="740" y="335"/>
                    </a:lnTo>
                    <a:lnTo>
                      <a:pt x="742" y="337"/>
                    </a:lnTo>
                    <a:lnTo>
                      <a:pt x="743" y="338"/>
                    </a:lnTo>
                    <a:lnTo>
                      <a:pt x="740" y="331"/>
                    </a:lnTo>
                    <a:lnTo>
                      <a:pt x="740" y="332"/>
                    </a:lnTo>
                    <a:lnTo>
                      <a:pt x="740" y="334"/>
                    </a:lnTo>
                    <a:cubicBezTo>
                      <a:pt x="740" y="337"/>
                      <a:pt x="741" y="339"/>
                      <a:pt x="743" y="341"/>
                    </a:cubicBezTo>
                    <a:lnTo>
                      <a:pt x="744" y="342"/>
                    </a:lnTo>
                    <a:lnTo>
                      <a:pt x="741" y="335"/>
                    </a:lnTo>
                    <a:lnTo>
                      <a:pt x="741" y="336"/>
                    </a:lnTo>
                    <a:lnTo>
                      <a:pt x="741" y="338"/>
                    </a:lnTo>
                    <a:lnTo>
                      <a:pt x="741" y="339"/>
                    </a:lnTo>
                    <a:lnTo>
                      <a:pt x="744" y="333"/>
                    </a:lnTo>
                    <a:lnTo>
                      <a:pt x="743" y="334"/>
                    </a:lnTo>
                    <a:cubicBezTo>
                      <a:pt x="741" y="336"/>
                      <a:pt x="740" y="338"/>
                      <a:pt x="740" y="340"/>
                    </a:cubicBezTo>
                    <a:lnTo>
                      <a:pt x="740" y="342"/>
                    </a:lnTo>
                    <a:cubicBezTo>
                      <a:pt x="740" y="345"/>
                      <a:pt x="741" y="347"/>
                      <a:pt x="743" y="349"/>
                    </a:cubicBezTo>
                    <a:lnTo>
                      <a:pt x="744" y="350"/>
                    </a:lnTo>
                    <a:lnTo>
                      <a:pt x="741" y="343"/>
                    </a:lnTo>
                    <a:lnTo>
                      <a:pt x="741" y="344"/>
                    </a:lnTo>
                    <a:lnTo>
                      <a:pt x="741" y="346"/>
                    </a:lnTo>
                    <a:lnTo>
                      <a:pt x="741" y="347"/>
                    </a:lnTo>
                    <a:cubicBezTo>
                      <a:pt x="741" y="350"/>
                      <a:pt x="742" y="352"/>
                      <a:pt x="744" y="354"/>
                    </a:cubicBezTo>
                    <a:lnTo>
                      <a:pt x="745" y="355"/>
                    </a:lnTo>
                    <a:lnTo>
                      <a:pt x="743" y="352"/>
                    </a:lnTo>
                    <a:lnTo>
                      <a:pt x="744" y="354"/>
                    </a:lnTo>
                    <a:lnTo>
                      <a:pt x="743" y="350"/>
                    </a:lnTo>
                    <a:lnTo>
                      <a:pt x="743" y="351"/>
                    </a:lnTo>
                    <a:lnTo>
                      <a:pt x="743" y="352"/>
                    </a:lnTo>
                    <a:lnTo>
                      <a:pt x="743" y="354"/>
                    </a:lnTo>
                    <a:lnTo>
                      <a:pt x="743" y="355"/>
                    </a:lnTo>
                    <a:lnTo>
                      <a:pt x="743" y="356"/>
                    </a:lnTo>
                    <a:lnTo>
                      <a:pt x="743" y="358"/>
                    </a:lnTo>
                    <a:lnTo>
                      <a:pt x="743" y="359"/>
                    </a:lnTo>
                    <a:lnTo>
                      <a:pt x="743" y="360"/>
                    </a:lnTo>
                    <a:lnTo>
                      <a:pt x="743" y="361"/>
                    </a:lnTo>
                    <a:lnTo>
                      <a:pt x="743" y="363"/>
                    </a:lnTo>
                    <a:lnTo>
                      <a:pt x="746" y="357"/>
                    </a:lnTo>
                    <a:lnTo>
                      <a:pt x="745" y="358"/>
                    </a:lnTo>
                    <a:cubicBezTo>
                      <a:pt x="743" y="360"/>
                      <a:pt x="742" y="362"/>
                      <a:pt x="742" y="364"/>
                    </a:cubicBezTo>
                    <a:lnTo>
                      <a:pt x="742" y="365"/>
                    </a:lnTo>
                    <a:lnTo>
                      <a:pt x="742" y="367"/>
                    </a:lnTo>
                    <a:lnTo>
                      <a:pt x="745" y="361"/>
                    </a:lnTo>
                    <a:lnTo>
                      <a:pt x="744" y="362"/>
                    </a:lnTo>
                    <a:lnTo>
                      <a:pt x="743" y="363"/>
                    </a:lnTo>
                    <a:cubicBezTo>
                      <a:pt x="740" y="366"/>
                      <a:pt x="739" y="370"/>
                      <a:pt x="741" y="373"/>
                    </a:cubicBezTo>
                    <a:lnTo>
                      <a:pt x="742" y="375"/>
                    </a:lnTo>
                    <a:lnTo>
                      <a:pt x="744" y="365"/>
                    </a:lnTo>
                    <a:lnTo>
                      <a:pt x="743" y="366"/>
                    </a:lnTo>
                    <a:cubicBezTo>
                      <a:pt x="741" y="368"/>
                      <a:pt x="740" y="370"/>
                      <a:pt x="740" y="372"/>
                    </a:cubicBezTo>
                    <a:lnTo>
                      <a:pt x="740" y="373"/>
                    </a:lnTo>
                    <a:lnTo>
                      <a:pt x="743" y="367"/>
                    </a:lnTo>
                    <a:lnTo>
                      <a:pt x="741" y="369"/>
                    </a:lnTo>
                    <a:cubicBezTo>
                      <a:pt x="737" y="373"/>
                      <a:pt x="737" y="378"/>
                      <a:pt x="741" y="382"/>
                    </a:cubicBezTo>
                    <a:lnTo>
                      <a:pt x="742" y="383"/>
                    </a:lnTo>
                    <a:lnTo>
                      <a:pt x="739" y="376"/>
                    </a:lnTo>
                    <a:lnTo>
                      <a:pt x="739" y="377"/>
                    </a:lnTo>
                    <a:lnTo>
                      <a:pt x="739" y="379"/>
                    </a:lnTo>
                    <a:lnTo>
                      <a:pt x="739" y="380"/>
                    </a:lnTo>
                    <a:lnTo>
                      <a:pt x="746" y="371"/>
                    </a:lnTo>
                    <a:lnTo>
                      <a:pt x="744" y="372"/>
                    </a:lnTo>
                    <a:cubicBezTo>
                      <a:pt x="740" y="375"/>
                      <a:pt x="737" y="378"/>
                      <a:pt x="737" y="381"/>
                    </a:cubicBezTo>
                    <a:lnTo>
                      <a:pt x="737" y="383"/>
                    </a:lnTo>
                    <a:lnTo>
                      <a:pt x="737" y="384"/>
                    </a:lnTo>
                    <a:lnTo>
                      <a:pt x="737" y="385"/>
                    </a:lnTo>
                    <a:lnTo>
                      <a:pt x="738" y="382"/>
                    </a:lnTo>
                    <a:lnTo>
                      <a:pt x="737" y="384"/>
                    </a:lnTo>
                    <a:cubicBezTo>
                      <a:pt x="736" y="385"/>
                      <a:pt x="736" y="386"/>
                      <a:pt x="736" y="387"/>
                    </a:cubicBezTo>
                    <a:lnTo>
                      <a:pt x="736" y="388"/>
                    </a:lnTo>
                    <a:lnTo>
                      <a:pt x="739" y="382"/>
                    </a:lnTo>
                    <a:lnTo>
                      <a:pt x="738" y="383"/>
                    </a:lnTo>
                    <a:cubicBezTo>
                      <a:pt x="736" y="385"/>
                      <a:pt x="735" y="387"/>
                      <a:pt x="735" y="389"/>
                    </a:cubicBezTo>
                    <a:lnTo>
                      <a:pt x="735" y="391"/>
                    </a:lnTo>
                    <a:lnTo>
                      <a:pt x="738" y="385"/>
                    </a:lnTo>
                    <a:lnTo>
                      <a:pt x="737" y="386"/>
                    </a:lnTo>
                    <a:cubicBezTo>
                      <a:pt x="735" y="388"/>
                      <a:pt x="734" y="390"/>
                      <a:pt x="734" y="392"/>
                    </a:cubicBezTo>
                    <a:lnTo>
                      <a:pt x="734" y="393"/>
                    </a:lnTo>
                    <a:lnTo>
                      <a:pt x="735" y="390"/>
                    </a:lnTo>
                    <a:lnTo>
                      <a:pt x="734" y="392"/>
                    </a:lnTo>
                    <a:lnTo>
                      <a:pt x="740" y="386"/>
                    </a:lnTo>
                    <a:lnTo>
                      <a:pt x="738" y="387"/>
                    </a:lnTo>
                    <a:cubicBezTo>
                      <a:pt x="734" y="390"/>
                      <a:pt x="731" y="393"/>
                      <a:pt x="731" y="396"/>
                    </a:cubicBezTo>
                    <a:lnTo>
                      <a:pt x="731" y="397"/>
                    </a:lnTo>
                    <a:lnTo>
                      <a:pt x="731" y="399"/>
                    </a:lnTo>
                    <a:lnTo>
                      <a:pt x="731" y="400"/>
                    </a:lnTo>
                    <a:lnTo>
                      <a:pt x="734" y="394"/>
                    </a:lnTo>
                    <a:lnTo>
                      <a:pt x="733" y="395"/>
                    </a:lnTo>
                    <a:lnTo>
                      <a:pt x="737" y="392"/>
                    </a:lnTo>
                    <a:lnTo>
                      <a:pt x="735" y="393"/>
                    </a:lnTo>
                    <a:cubicBezTo>
                      <a:pt x="732" y="395"/>
                      <a:pt x="730" y="397"/>
                      <a:pt x="729" y="399"/>
                    </a:cubicBezTo>
                    <a:lnTo>
                      <a:pt x="728" y="401"/>
                    </a:lnTo>
                    <a:lnTo>
                      <a:pt x="730" y="398"/>
                    </a:lnTo>
                    <a:lnTo>
                      <a:pt x="729" y="399"/>
                    </a:lnTo>
                    <a:cubicBezTo>
                      <a:pt x="727" y="401"/>
                      <a:pt x="726" y="403"/>
                      <a:pt x="726" y="405"/>
                    </a:cubicBezTo>
                    <a:lnTo>
                      <a:pt x="726" y="406"/>
                    </a:lnTo>
                    <a:lnTo>
                      <a:pt x="727" y="403"/>
                    </a:lnTo>
                    <a:lnTo>
                      <a:pt x="726" y="405"/>
                    </a:lnTo>
                    <a:lnTo>
                      <a:pt x="728" y="402"/>
                    </a:lnTo>
                    <a:lnTo>
                      <a:pt x="727" y="403"/>
                    </a:lnTo>
                    <a:cubicBezTo>
                      <a:pt x="725" y="405"/>
                      <a:pt x="724" y="407"/>
                      <a:pt x="724" y="409"/>
                    </a:cubicBezTo>
                    <a:lnTo>
                      <a:pt x="724" y="410"/>
                    </a:lnTo>
                    <a:lnTo>
                      <a:pt x="725" y="407"/>
                    </a:lnTo>
                    <a:lnTo>
                      <a:pt x="724" y="409"/>
                    </a:lnTo>
                    <a:cubicBezTo>
                      <a:pt x="722" y="412"/>
                      <a:pt x="723" y="416"/>
                      <a:pt x="726" y="419"/>
                    </a:cubicBezTo>
                    <a:lnTo>
                      <a:pt x="727" y="420"/>
                    </a:lnTo>
                    <a:lnTo>
                      <a:pt x="724" y="413"/>
                    </a:lnTo>
                    <a:lnTo>
                      <a:pt x="724" y="414"/>
                    </a:lnTo>
                    <a:lnTo>
                      <a:pt x="727" y="408"/>
                    </a:lnTo>
                    <a:lnTo>
                      <a:pt x="725" y="410"/>
                    </a:lnTo>
                    <a:cubicBezTo>
                      <a:pt x="721" y="414"/>
                      <a:pt x="721" y="419"/>
                      <a:pt x="725" y="423"/>
                    </a:cubicBezTo>
                    <a:lnTo>
                      <a:pt x="726" y="424"/>
                    </a:lnTo>
                    <a:lnTo>
                      <a:pt x="726" y="411"/>
                    </a:lnTo>
                    <a:lnTo>
                      <a:pt x="725" y="412"/>
                    </a:lnTo>
                    <a:cubicBezTo>
                      <a:pt x="724" y="413"/>
                      <a:pt x="724" y="414"/>
                      <a:pt x="723" y="415"/>
                    </a:cubicBezTo>
                    <a:lnTo>
                      <a:pt x="722" y="417"/>
                    </a:lnTo>
                    <a:cubicBezTo>
                      <a:pt x="720" y="420"/>
                      <a:pt x="721" y="424"/>
                      <a:pt x="724" y="427"/>
                    </a:cubicBezTo>
                    <a:lnTo>
                      <a:pt x="725" y="428"/>
                    </a:lnTo>
                    <a:lnTo>
                      <a:pt x="725" y="415"/>
                    </a:lnTo>
                    <a:lnTo>
                      <a:pt x="724" y="416"/>
                    </a:lnTo>
                    <a:cubicBezTo>
                      <a:pt x="722" y="418"/>
                      <a:pt x="721" y="420"/>
                      <a:pt x="721" y="422"/>
                    </a:cubicBezTo>
                    <a:lnTo>
                      <a:pt x="721" y="424"/>
                    </a:lnTo>
                    <a:lnTo>
                      <a:pt x="728" y="415"/>
                    </a:lnTo>
                    <a:lnTo>
                      <a:pt x="726" y="416"/>
                    </a:lnTo>
                    <a:cubicBezTo>
                      <a:pt x="722" y="419"/>
                      <a:pt x="719" y="422"/>
                      <a:pt x="719" y="425"/>
                    </a:cubicBezTo>
                    <a:lnTo>
                      <a:pt x="719" y="426"/>
                    </a:lnTo>
                    <a:lnTo>
                      <a:pt x="720" y="423"/>
                    </a:lnTo>
                    <a:lnTo>
                      <a:pt x="719" y="425"/>
                    </a:lnTo>
                    <a:cubicBezTo>
                      <a:pt x="718" y="426"/>
                      <a:pt x="718" y="427"/>
                      <a:pt x="718" y="428"/>
                    </a:cubicBezTo>
                    <a:lnTo>
                      <a:pt x="718" y="429"/>
                    </a:lnTo>
                    <a:lnTo>
                      <a:pt x="721" y="423"/>
                    </a:lnTo>
                    <a:lnTo>
                      <a:pt x="720" y="424"/>
                    </a:lnTo>
                    <a:cubicBezTo>
                      <a:pt x="719" y="425"/>
                      <a:pt x="719" y="426"/>
                      <a:pt x="718" y="427"/>
                    </a:cubicBezTo>
                    <a:lnTo>
                      <a:pt x="717" y="429"/>
                    </a:lnTo>
                    <a:lnTo>
                      <a:pt x="719" y="426"/>
                    </a:lnTo>
                    <a:lnTo>
                      <a:pt x="718" y="427"/>
                    </a:lnTo>
                    <a:cubicBezTo>
                      <a:pt x="716" y="429"/>
                      <a:pt x="715" y="431"/>
                      <a:pt x="715" y="433"/>
                    </a:cubicBezTo>
                    <a:lnTo>
                      <a:pt x="715" y="434"/>
                    </a:lnTo>
                    <a:lnTo>
                      <a:pt x="715" y="436"/>
                    </a:lnTo>
                    <a:cubicBezTo>
                      <a:pt x="715" y="439"/>
                      <a:pt x="716" y="441"/>
                      <a:pt x="718" y="443"/>
                    </a:cubicBezTo>
                    <a:lnTo>
                      <a:pt x="719" y="444"/>
                    </a:lnTo>
                    <a:lnTo>
                      <a:pt x="719" y="431"/>
                    </a:lnTo>
                    <a:lnTo>
                      <a:pt x="718" y="432"/>
                    </a:lnTo>
                    <a:cubicBezTo>
                      <a:pt x="717" y="433"/>
                      <a:pt x="717" y="434"/>
                      <a:pt x="716" y="435"/>
                    </a:cubicBezTo>
                    <a:lnTo>
                      <a:pt x="715" y="437"/>
                    </a:lnTo>
                    <a:cubicBezTo>
                      <a:pt x="714" y="438"/>
                      <a:pt x="714" y="439"/>
                      <a:pt x="714" y="440"/>
                    </a:cubicBezTo>
                    <a:lnTo>
                      <a:pt x="714" y="441"/>
                    </a:lnTo>
                    <a:lnTo>
                      <a:pt x="717" y="435"/>
                    </a:lnTo>
                    <a:lnTo>
                      <a:pt x="716" y="436"/>
                    </a:lnTo>
                    <a:cubicBezTo>
                      <a:pt x="714" y="438"/>
                      <a:pt x="713" y="440"/>
                      <a:pt x="713" y="442"/>
                    </a:cubicBezTo>
                    <a:lnTo>
                      <a:pt x="713" y="443"/>
                    </a:lnTo>
                    <a:lnTo>
                      <a:pt x="714" y="440"/>
                    </a:lnTo>
                    <a:lnTo>
                      <a:pt x="713" y="442"/>
                    </a:lnTo>
                    <a:lnTo>
                      <a:pt x="715" y="439"/>
                    </a:lnTo>
                    <a:lnTo>
                      <a:pt x="714" y="440"/>
                    </a:lnTo>
                    <a:lnTo>
                      <a:pt x="713" y="441"/>
                    </a:lnTo>
                    <a:lnTo>
                      <a:pt x="711" y="443"/>
                    </a:lnTo>
                    <a:lnTo>
                      <a:pt x="710" y="444"/>
                    </a:lnTo>
                    <a:cubicBezTo>
                      <a:pt x="708" y="446"/>
                      <a:pt x="707" y="448"/>
                      <a:pt x="707" y="450"/>
                    </a:cubicBezTo>
                    <a:lnTo>
                      <a:pt x="707" y="451"/>
                    </a:lnTo>
                    <a:lnTo>
                      <a:pt x="707" y="453"/>
                    </a:lnTo>
                    <a:lnTo>
                      <a:pt x="710" y="447"/>
                    </a:lnTo>
                    <a:lnTo>
                      <a:pt x="709" y="448"/>
                    </a:lnTo>
                    <a:cubicBezTo>
                      <a:pt x="707" y="450"/>
                      <a:pt x="706" y="452"/>
                      <a:pt x="706" y="454"/>
                    </a:cubicBezTo>
                    <a:lnTo>
                      <a:pt x="706" y="455"/>
                    </a:lnTo>
                    <a:lnTo>
                      <a:pt x="707" y="452"/>
                    </a:lnTo>
                    <a:lnTo>
                      <a:pt x="706" y="454"/>
                    </a:lnTo>
                    <a:cubicBezTo>
                      <a:pt x="705" y="455"/>
                      <a:pt x="705" y="456"/>
                      <a:pt x="705" y="457"/>
                    </a:cubicBezTo>
                    <a:lnTo>
                      <a:pt x="705" y="458"/>
                    </a:lnTo>
                    <a:lnTo>
                      <a:pt x="708" y="452"/>
                    </a:lnTo>
                    <a:lnTo>
                      <a:pt x="707" y="453"/>
                    </a:lnTo>
                    <a:cubicBezTo>
                      <a:pt x="705" y="455"/>
                      <a:pt x="704" y="457"/>
                      <a:pt x="704" y="459"/>
                    </a:cubicBezTo>
                    <a:lnTo>
                      <a:pt x="704" y="461"/>
                    </a:lnTo>
                    <a:lnTo>
                      <a:pt x="707" y="455"/>
                    </a:lnTo>
                    <a:lnTo>
                      <a:pt x="706" y="456"/>
                    </a:lnTo>
                    <a:cubicBezTo>
                      <a:pt x="704" y="458"/>
                      <a:pt x="703" y="460"/>
                      <a:pt x="703" y="462"/>
                    </a:cubicBezTo>
                    <a:lnTo>
                      <a:pt x="703" y="463"/>
                    </a:lnTo>
                    <a:lnTo>
                      <a:pt x="704" y="460"/>
                    </a:lnTo>
                    <a:lnTo>
                      <a:pt x="703" y="462"/>
                    </a:lnTo>
                    <a:cubicBezTo>
                      <a:pt x="702" y="463"/>
                      <a:pt x="702" y="464"/>
                      <a:pt x="702" y="465"/>
                    </a:cubicBezTo>
                    <a:lnTo>
                      <a:pt x="702" y="466"/>
                    </a:lnTo>
                    <a:lnTo>
                      <a:pt x="702" y="467"/>
                    </a:lnTo>
                    <a:lnTo>
                      <a:pt x="703" y="464"/>
                    </a:lnTo>
                    <a:lnTo>
                      <a:pt x="702" y="466"/>
                    </a:lnTo>
                    <a:cubicBezTo>
                      <a:pt x="701" y="467"/>
                      <a:pt x="701" y="468"/>
                      <a:pt x="701" y="469"/>
                    </a:cubicBezTo>
                    <a:lnTo>
                      <a:pt x="701" y="470"/>
                    </a:lnTo>
                    <a:lnTo>
                      <a:pt x="704" y="464"/>
                    </a:lnTo>
                    <a:lnTo>
                      <a:pt x="703" y="465"/>
                    </a:lnTo>
                    <a:cubicBezTo>
                      <a:pt x="700" y="468"/>
                      <a:pt x="699" y="472"/>
                      <a:pt x="701" y="475"/>
                    </a:cubicBezTo>
                    <a:lnTo>
                      <a:pt x="702" y="477"/>
                    </a:lnTo>
                    <a:lnTo>
                      <a:pt x="701" y="473"/>
                    </a:lnTo>
                    <a:lnTo>
                      <a:pt x="701" y="474"/>
                    </a:lnTo>
                    <a:lnTo>
                      <a:pt x="704" y="468"/>
                    </a:lnTo>
                    <a:lnTo>
                      <a:pt x="703" y="469"/>
                    </a:lnTo>
                    <a:cubicBezTo>
                      <a:pt x="702" y="470"/>
                      <a:pt x="702" y="471"/>
                      <a:pt x="701" y="472"/>
                    </a:cubicBezTo>
                    <a:lnTo>
                      <a:pt x="700" y="474"/>
                    </a:lnTo>
                    <a:cubicBezTo>
                      <a:pt x="699" y="475"/>
                      <a:pt x="699" y="476"/>
                      <a:pt x="699" y="477"/>
                    </a:cubicBezTo>
                    <a:lnTo>
                      <a:pt x="699" y="478"/>
                    </a:lnTo>
                    <a:lnTo>
                      <a:pt x="699" y="479"/>
                    </a:lnTo>
                    <a:cubicBezTo>
                      <a:pt x="699" y="481"/>
                      <a:pt x="699" y="482"/>
                      <a:pt x="700" y="483"/>
                    </a:cubicBezTo>
                    <a:lnTo>
                      <a:pt x="701" y="485"/>
                    </a:lnTo>
                    <a:lnTo>
                      <a:pt x="700" y="481"/>
                    </a:lnTo>
                    <a:lnTo>
                      <a:pt x="700" y="482"/>
                    </a:lnTo>
                    <a:lnTo>
                      <a:pt x="703" y="476"/>
                    </a:lnTo>
                    <a:lnTo>
                      <a:pt x="702" y="477"/>
                    </a:lnTo>
                    <a:cubicBezTo>
                      <a:pt x="700" y="479"/>
                      <a:pt x="699" y="481"/>
                      <a:pt x="699" y="483"/>
                    </a:cubicBezTo>
                    <a:lnTo>
                      <a:pt x="699" y="484"/>
                    </a:lnTo>
                    <a:lnTo>
                      <a:pt x="700" y="481"/>
                    </a:lnTo>
                    <a:lnTo>
                      <a:pt x="699" y="483"/>
                    </a:lnTo>
                    <a:cubicBezTo>
                      <a:pt x="698" y="484"/>
                      <a:pt x="698" y="485"/>
                      <a:pt x="698" y="486"/>
                    </a:cubicBezTo>
                    <a:lnTo>
                      <a:pt x="698" y="487"/>
                    </a:lnTo>
                    <a:lnTo>
                      <a:pt x="698" y="488"/>
                    </a:lnTo>
                    <a:lnTo>
                      <a:pt x="698" y="490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4"/>
                    </a:lnTo>
                    <a:lnTo>
                      <a:pt x="698" y="495"/>
                    </a:lnTo>
                    <a:cubicBezTo>
                      <a:pt x="698" y="498"/>
                      <a:pt x="699" y="500"/>
                      <a:pt x="701" y="502"/>
                    </a:cubicBezTo>
                    <a:lnTo>
                      <a:pt x="702" y="503"/>
                    </a:lnTo>
                    <a:lnTo>
                      <a:pt x="699" y="496"/>
                    </a:lnTo>
                    <a:lnTo>
                      <a:pt x="699" y="498"/>
                    </a:lnTo>
                    <a:cubicBezTo>
                      <a:pt x="699" y="502"/>
                      <a:pt x="702" y="505"/>
                      <a:pt x="706" y="507"/>
                    </a:cubicBezTo>
                    <a:lnTo>
                      <a:pt x="708" y="508"/>
                    </a:lnTo>
                    <a:lnTo>
                      <a:pt x="701" y="499"/>
                    </a:lnTo>
                    <a:lnTo>
                      <a:pt x="701" y="500"/>
                    </a:lnTo>
                    <a:lnTo>
                      <a:pt x="702" y="497"/>
                    </a:lnTo>
                    <a:lnTo>
                      <a:pt x="701" y="499"/>
                    </a:lnTo>
                    <a:cubicBezTo>
                      <a:pt x="699" y="503"/>
                      <a:pt x="701" y="509"/>
                      <a:pt x="707" y="511"/>
                    </a:cubicBezTo>
                    <a:lnTo>
                      <a:pt x="709" y="512"/>
                    </a:lnTo>
                    <a:lnTo>
                      <a:pt x="702" y="503"/>
                    </a:lnTo>
                    <a:lnTo>
                      <a:pt x="702" y="504"/>
                    </a:lnTo>
                    <a:lnTo>
                      <a:pt x="703" y="501"/>
                    </a:lnTo>
                    <a:lnTo>
                      <a:pt x="702" y="503"/>
                    </a:lnTo>
                    <a:cubicBezTo>
                      <a:pt x="700" y="506"/>
                      <a:pt x="701" y="510"/>
                      <a:pt x="704" y="513"/>
                    </a:cubicBezTo>
                    <a:lnTo>
                      <a:pt x="705" y="514"/>
                    </a:lnTo>
                    <a:lnTo>
                      <a:pt x="702" y="507"/>
                    </a:lnTo>
                    <a:lnTo>
                      <a:pt x="702" y="508"/>
                    </a:lnTo>
                    <a:lnTo>
                      <a:pt x="702" y="510"/>
                    </a:lnTo>
                    <a:cubicBezTo>
                      <a:pt x="702" y="513"/>
                      <a:pt x="703" y="515"/>
                      <a:pt x="705" y="517"/>
                    </a:cubicBezTo>
                    <a:lnTo>
                      <a:pt x="706" y="518"/>
                    </a:lnTo>
                    <a:lnTo>
                      <a:pt x="703" y="511"/>
                    </a:lnTo>
                    <a:lnTo>
                      <a:pt x="703" y="512"/>
                    </a:lnTo>
                    <a:lnTo>
                      <a:pt x="704" y="509"/>
                    </a:lnTo>
                    <a:lnTo>
                      <a:pt x="703" y="511"/>
                    </a:lnTo>
                    <a:lnTo>
                      <a:pt x="705" y="508"/>
                    </a:lnTo>
                    <a:lnTo>
                      <a:pt x="704" y="509"/>
                    </a:lnTo>
                    <a:lnTo>
                      <a:pt x="703" y="510"/>
                    </a:lnTo>
                    <a:cubicBezTo>
                      <a:pt x="701" y="512"/>
                      <a:pt x="700" y="514"/>
                      <a:pt x="700" y="516"/>
                    </a:cubicBezTo>
                    <a:lnTo>
                      <a:pt x="700" y="518"/>
                    </a:lnTo>
                    <a:lnTo>
                      <a:pt x="703" y="512"/>
                    </a:lnTo>
                    <a:lnTo>
                      <a:pt x="702" y="513"/>
                    </a:lnTo>
                    <a:lnTo>
                      <a:pt x="701" y="514"/>
                    </a:lnTo>
                    <a:lnTo>
                      <a:pt x="699" y="516"/>
                    </a:lnTo>
                    <a:cubicBezTo>
                      <a:pt x="697" y="518"/>
                      <a:pt x="696" y="520"/>
                      <a:pt x="696" y="522"/>
                    </a:cubicBezTo>
                    <a:lnTo>
                      <a:pt x="696" y="523"/>
                    </a:lnTo>
                    <a:lnTo>
                      <a:pt x="705" y="514"/>
                    </a:lnTo>
                    <a:lnTo>
                      <a:pt x="702" y="515"/>
                    </a:lnTo>
                    <a:cubicBezTo>
                      <a:pt x="701" y="515"/>
                      <a:pt x="700" y="515"/>
                      <a:pt x="700" y="515"/>
                    </a:cubicBezTo>
                    <a:lnTo>
                      <a:pt x="699" y="516"/>
                    </a:lnTo>
                    <a:lnTo>
                      <a:pt x="694" y="518"/>
                    </a:lnTo>
                    <a:cubicBezTo>
                      <a:pt x="692" y="519"/>
                      <a:pt x="690" y="520"/>
                      <a:pt x="689" y="521"/>
                    </a:cubicBezTo>
                    <a:lnTo>
                      <a:pt x="688" y="522"/>
                    </a:lnTo>
                    <a:lnTo>
                      <a:pt x="687" y="523"/>
                    </a:lnTo>
                    <a:cubicBezTo>
                      <a:pt x="686" y="524"/>
                      <a:pt x="686" y="525"/>
                      <a:pt x="685" y="526"/>
                    </a:cubicBezTo>
                    <a:lnTo>
                      <a:pt x="684" y="528"/>
                    </a:lnTo>
                    <a:cubicBezTo>
                      <a:pt x="683" y="529"/>
                      <a:pt x="683" y="530"/>
                      <a:pt x="683" y="531"/>
                    </a:cubicBezTo>
                    <a:lnTo>
                      <a:pt x="683" y="532"/>
                    </a:lnTo>
                    <a:lnTo>
                      <a:pt x="683" y="533"/>
                    </a:lnTo>
                    <a:cubicBezTo>
                      <a:pt x="683" y="536"/>
                      <a:pt x="684" y="538"/>
                      <a:pt x="686" y="540"/>
                    </a:cubicBezTo>
                    <a:lnTo>
                      <a:pt x="688" y="542"/>
                    </a:lnTo>
                    <a:lnTo>
                      <a:pt x="685" y="535"/>
                    </a:lnTo>
                    <a:lnTo>
                      <a:pt x="685" y="536"/>
                    </a:lnTo>
                    <a:lnTo>
                      <a:pt x="685" y="537"/>
                    </a:lnTo>
                    <a:cubicBezTo>
                      <a:pt x="685" y="539"/>
                      <a:pt x="685" y="540"/>
                      <a:pt x="686" y="541"/>
                    </a:cubicBezTo>
                    <a:lnTo>
                      <a:pt x="687" y="543"/>
                    </a:lnTo>
                    <a:lnTo>
                      <a:pt x="686" y="539"/>
                    </a:lnTo>
                    <a:lnTo>
                      <a:pt x="686" y="540"/>
                    </a:lnTo>
                    <a:cubicBezTo>
                      <a:pt x="686" y="545"/>
                      <a:pt x="690" y="549"/>
                      <a:pt x="695" y="550"/>
                    </a:cubicBezTo>
                    <a:lnTo>
                      <a:pt x="698" y="551"/>
                    </a:lnTo>
                    <a:lnTo>
                      <a:pt x="690" y="545"/>
                    </a:lnTo>
                    <a:lnTo>
                      <a:pt x="691" y="547"/>
                    </a:lnTo>
                    <a:lnTo>
                      <a:pt x="693" y="537"/>
                    </a:lnTo>
                    <a:lnTo>
                      <a:pt x="692" y="538"/>
                    </a:lnTo>
                    <a:cubicBezTo>
                      <a:pt x="690" y="540"/>
                      <a:pt x="689" y="543"/>
                      <a:pt x="689" y="546"/>
                    </a:cubicBezTo>
                    <a:cubicBezTo>
                      <a:pt x="690" y="549"/>
                      <a:pt x="692" y="552"/>
                      <a:pt x="696" y="553"/>
                    </a:cubicBezTo>
                    <a:lnTo>
                      <a:pt x="698" y="554"/>
                    </a:lnTo>
                    <a:lnTo>
                      <a:pt x="692" y="549"/>
                    </a:lnTo>
                    <a:lnTo>
                      <a:pt x="693" y="551"/>
                    </a:lnTo>
                    <a:cubicBezTo>
                      <a:pt x="694" y="553"/>
                      <a:pt x="696" y="555"/>
                      <a:pt x="699" y="556"/>
                    </a:cubicBezTo>
                    <a:lnTo>
                      <a:pt x="701" y="557"/>
                    </a:lnTo>
                    <a:lnTo>
                      <a:pt x="703" y="558"/>
                    </a:lnTo>
                    <a:lnTo>
                      <a:pt x="697" y="553"/>
                    </a:lnTo>
                    <a:lnTo>
                      <a:pt x="698" y="555"/>
                    </a:lnTo>
                    <a:cubicBezTo>
                      <a:pt x="699" y="557"/>
                      <a:pt x="701" y="559"/>
                      <a:pt x="704" y="560"/>
                    </a:cubicBezTo>
                    <a:lnTo>
                      <a:pt x="706" y="561"/>
                    </a:lnTo>
                    <a:lnTo>
                      <a:pt x="706" y="561"/>
                    </a:lnTo>
                    <a:lnTo>
                      <a:pt x="709" y="563"/>
                    </a:lnTo>
                    <a:lnTo>
                      <a:pt x="707" y="562"/>
                    </a:lnTo>
                    <a:lnTo>
                      <a:pt x="708" y="563"/>
                    </a:lnTo>
                    <a:lnTo>
                      <a:pt x="709" y="564"/>
                    </a:lnTo>
                    <a:cubicBezTo>
                      <a:pt x="710" y="564"/>
                      <a:pt x="710" y="565"/>
                      <a:pt x="711" y="565"/>
                    </a:cubicBezTo>
                    <a:lnTo>
                      <a:pt x="714" y="567"/>
                    </a:lnTo>
                    <a:lnTo>
                      <a:pt x="712" y="566"/>
                    </a:lnTo>
                    <a:lnTo>
                      <a:pt x="713" y="567"/>
                    </a:lnTo>
                    <a:cubicBezTo>
                      <a:pt x="715" y="568"/>
                      <a:pt x="717" y="570"/>
                      <a:pt x="719" y="570"/>
                    </a:cubicBezTo>
                    <a:lnTo>
                      <a:pt x="722" y="571"/>
                    </a:lnTo>
                    <a:lnTo>
                      <a:pt x="716" y="568"/>
                    </a:lnTo>
                    <a:lnTo>
                      <a:pt x="718" y="570"/>
                    </a:lnTo>
                    <a:cubicBezTo>
                      <a:pt x="719" y="571"/>
                      <a:pt x="720" y="572"/>
                      <a:pt x="722" y="572"/>
                    </a:cubicBezTo>
                    <a:lnTo>
                      <a:pt x="724" y="573"/>
                    </a:lnTo>
                    <a:lnTo>
                      <a:pt x="726" y="574"/>
                    </a:lnTo>
                    <a:lnTo>
                      <a:pt x="720" y="569"/>
                    </a:lnTo>
                    <a:lnTo>
                      <a:pt x="721" y="571"/>
                    </a:lnTo>
                    <a:cubicBezTo>
                      <a:pt x="722" y="573"/>
                      <a:pt x="724" y="575"/>
                      <a:pt x="727" y="576"/>
                    </a:cubicBezTo>
                    <a:lnTo>
                      <a:pt x="729" y="577"/>
                    </a:lnTo>
                    <a:lnTo>
                      <a:pt x="731" y="578"/>
                    </a:lnTo>
                    <a:lnTo>
                      <a:pt x="731" y="578"/>
                    </a:lnTo>
                    <a:lnTo>
                      <a:pt x="734" y="580"/>
                    </a:lnTo>
                    <a:lnTo>
                      <a:pt x="732" y="579"/>
                    </a:lnTo>
                    <a:lnTo>
                      <a:pt x="733" y="580"/>
                    </a:lnTo>
                    <a:lnTo>
                      <a:pt x="734" y="581"/>
                    </a:lnTo>
                    <a:cubicBezTo>
                      <a:pt x="735" y="581"/>
                      <a:pt x="735" y="582"/>
                      <a:pt x="736" y="582"/>
                    </a:cubicBezTo>
                    <a:lnTo>
                      <a:pt x="741" y="585"/>
                    </a:lnTo>
                    <a:lnTo>
                      <a:pt x="743" y="586"/>
                    </a:lnTo>
                    <a:cubicBezTo>
                      <a:pt x="743" y="587"/>
                      <a:pt x="744" y="587"/>
                      <a:pt x="745" y="587"/>
                    </a:cubicBezTo>
                    <a:lnTo>
                      <a:pt x="748" y="588"/>
                    </a:lnTo>
                    <a:lnTo>
                      <a:pt x="742" y="585"/>
                    </a:lnTo>
                    <a:lnTo>
                      <a:pt x="744" y="587"/>
                    </a:lnTo>
                    <a:cubicBezTo>
                      <a:pt x="745" y="588"/>
                      <a:pt x="746" y="589"/>
                      <a:pt x="748" y="589"/>
                    </a:cubicBezTo>
                    <a:lnTo>
                      <a:pt x="750" y="590"/>
                    </a:lnTo>
                    <a:lnTo>
                      <a:pt x="743" y="581"/>
                    </a:lnTo>
                    <a:lnTo>
                      <a:pt x="743" y="582"/>
                    </a:lnTo>
                    <a:cubicBezTo>
                      <a:pt x="743" y="585"/>
                      <a:pt x="744" y="587"/>
                      <a:pt x="746" y="589"/>
                    </a:cubicBezTo>
                    <a:lnTo>
                      <a:pt x="748" y="591"/>
                    </a:lnTo>
                    <a:cubicBezTo>
                      <a:pt x="750" y="593"/>
                      <a:pt x="752" y="594"/>
                      <a:pt x="755" y="595"/>
                    </a:cubicBezTo>
                    <a:lnTo>
                      <a:pt x="759" y="596"/>
                    </a:lnTo>
                    <a:lnTo>
                      <a:pt x="756" y="594"/>
                    </a:lnTo>
                    <a:lnTo>
                      <a:pt x="758" y="595"/>
                    </a:lnTo>
                    <a:lnTo>
                      <a:pt x="754" y="593"/>
                    </a:lnTo>
                    <a:lnTo>
                      <a:pt x="756" y="595"/>
                    </a:lnTo>
                    <a:cubicBezTo>
                      <a:pt x="757" y="596"/>
                      <a:pt x="758" y="597"/>
                      <a:pt x="760" y="597"/>
                    </a:cubicBezTo>
                    <a:lnTo>
                      <a:pt x="762" y="598"/>
                    </a:lnTo>
                    <a:lnTo>
                      <a:pt x="758" y="596"/>
                    </a:lnTo>
                    <a:lnTo>
                      <a:pt x="759" y="597"/>
                    </a:lnTo>
                    <a:cubicBezTo>
                      <a:pt x="760" y="597"/>
                      <a:pt x="760" y="598"/>
                      <a:pt x="761" y="598"/>
                    </a:cubicBezTo>
                    <a:lnTo>
                      <a:pt x="766" y="601"/>
                    </a:lnTo>
                    <a:lnTo>
                      <a:pt x="768" y="602"/>
                    </a:lnTo>
                    <a:lnTo>
                      <a:pt x="764" y="600"/>
                    </a:lnTo>
                    <a:lnTo>
                      <a:pt x="765" y="601"/>
                    </a:lnTo>
                    <a:lnTo>
                      <a:pt x="763" y="598"/>
                    </a:lnTo>
                    <a:lnTo>
                      <a:pt x="764" y="600"/>
                    </a:lnTo>
                    <a:cubicBezTo>
                      <a:pt x="765" y="602"/>
                      <a:pt x="767" y="604"/>
                      <a:pt x="770" y="605"/>
                    </a:cubicBezTo>
                    <a:lnTo>
                      <a:pt x="772" y="606"/>
                    </a:lnTo>
                    <a:lnTo>
                      <a:pt x="768" y="604"/>
                    </a:lnTo>
                    <a:lnTo>
                      <a:pt x="769" y="605"/>
                    </a:lnTo>
                    <a:cubicBezTo>
                      <a:pt x="770" y="606"/>
                      <a:pt x="772" y="607"/>
                      <a:pt x="774" y="608"/>
                    </a:cubicBezTo>
                    <a:lnTo>
                      <a:pt x="779" y="610"/>
                    </a:lnTo>
                    <a:lnTo>
                      <a:pt x="771" y="600"/>
                    </a:lnTo>
                    <a:lnTo>
                      <a:pt x="771" y="601"/>
                    </a:lnTo>
                    <a:lnTo>
                      <a:pt x="771" y="602"/>
                    </a:lnTo>
                    <a:cubicBezTo>
                      <a:pt x="771" y="604"/>
                      <a:pt x="771" y="605"/>
                      <a:pt x="772" y="606"/>
                    </a:cubicBezTo>
                    <a:lnTo>
                      <a:pt x="773" y="608"/>
                    </a:lnTo>
                    <a:cubicBezTo>
                      <a:pt x="774" y="609"/>
                      <a:pt x="774" y="610"/>
                      <a:pt x="775" y="611"/>
                    </a:cubicBezTo>
                    <a:lnTo>
                      <a:pt x="776" y="612"/>
                    </a:lnTo>
                    <a:lnTo>
                      <a:pt x="777" y="613"/>
                    </a:lnTo>
                    <a:lnTo>
                      <a:pt x="775" y="610"/>
                    </a:lnTo>
                    <a:lnTo>
                      <a:pt x="776" y="612"/>
                    </a:lnTo>
                    <a:lnTo>
                      <a:pt x="775" y="608"/>
                    </a:lnTo>
                    <a:lnTo>
                      <a:pt x="775" y="609"/>
                    </a:lnTo>
                    <a:lnTo>
                      <a:pt x="775" y="610"/>
                    </a:lnTo>
                    <a:cubicBezTo>
                      <a:pt x="775" y="613"/>
                      <a:pt x="776" y="615"/>
                      <a:pt x="778" y="617"/>
                    </a:cubicBezTo>
                    <a:lnTo>
                      <a:pt x="779" y="618"/>
                    </a:lnTo>
                    <a:lnTo>
                      <a:pt x="776" y="611"/>
                    </a:lnTo>
                    <a:lnTo>
                      <a:pt x="776" y="613"/>
                    </a:lnTo>
                    <a:lnTo>
                      <a:pt x="776" y="614"/>
                    </a:lnTo>
                    <a:lnTo>
                      <a:pt x="776" y="615"/>
                    </a:lnTo>
                    <a:cubicBezTo>
                      <a:pt x="776" y="618"/>
                      <a:pt x="777" y="620"/>
                      <a:pt x="779" y="622"/>
                    </a:cubicBezTo>
                    <a:lnTo>
                      <a:pt x="781" y="624"/>
                    </a:lnTo>
                    <a:lnTo>
                      <a:pt x="781" y="611"/>
                    </a:lnTo>
                    <a:lnTo>
                      <a:pt x="780" y="612"/>
                    </a:lnTo>
                    <a:cubicBezTo>
                      <a:pt x="776" y="616"/>
                      <a:pt x="776" y="621"/>
                      <a:pt x="780" y="625"/>
                    </a:cubicBezTo>
                    <a:lnTo>
                      <a:pt x="781" y="626"/>
                    </a:lnTo>
                    <a:lnTo>
                      <a:pt x="779" y="623"/>
                    </a:lnTo>
                    <a:lnTo>
                      <a:pt x="780" y="625"/>
                    </a:lnTo>
                    <a:lnTo>
                      <a:pt x="779" y="621"/>
                    </a:lnTo>
                    <a:lnTo>
                      <a:pt x="779" y="622"/>
                    </a:lnTo>
                    <a:cubicBezTo>
                      <a:pt x="779" y="625"/>
                      <a:pt x="780" y="627"/>
                      <a:pt x="782" y="629"/>
                    </a:cubicBezTo>
                    <a:lnTo>
                      <a:pt x="783" y="630"/>
                    </a:lnTo>
                    <a:lnTo>
                      <a:pt x="785" y="632"/>
                    </a:lnTo>
                    <a:cubicBezTo>
                      <a:pt x="786" y="633"/>
                      <a:pt x="787" y="634"/>
                      <a:pt x="789" y="634"/>
                    </a:cubicBezTo>
                    <a:lnTo>
                      <a:pt x="791" y="635"/>
                    </a:lnTo>
                    <a:lnTo>
                      <a:pt x="787" y="633"/>
                    </a:lnTo>
                    <a:lnTo>
                      <a:pt x="788" y="634"/>
                    </a:lnTo>
                    <a:lnTo>
                      <a:pt x="786" y="631"/>
                    </a:lnTo>
                    <a:lnTo>
                      <a:pt x="787" y="633"/>
                    </a:lnTo>
                    <a:cubicBezTo>
                      <a:pt x="788" y="636"/>
                      <a:pt x="791" y="638"/>
                      <a:pt x="795" y="639"/>
                    </a:cubicBezTo>
                    <a:lnTo>
                      <a:pt x="798" y="640"/>
                    </a:lnTo>
                    <a:lnTo>
                      <a:pt x="796" y="639"/>
                    </a:lnTo>
                    <a:lnTo>
                      <a:pt x="798" y="640"/>
                    </a:lnTo>
                    <a:lnTo>
                      <a:pt x="792" y="635"/>
                    </a:lnTo>
                    <a:lnTo>
                      <a:pt x="793" y="637"/>
                    </a:lnTo>
                    <a:cubicBezTo>
                      <a:pt x="794" y="640"/>
                      <a:pt x="797" y="642"/>
                      <a:pt x="801" y="643"/>
                    </a:cubicBezTo>
                    <a:lnTo>
                      <a:pt x="804" y="644"/>
                    </a:lnTo>
                    <a:lnTo>
                      <a:pt x="795" y="634"/>
                    </a:lnTo>
                    <a:lnTo>
                      <a:pt x="795" y="635"/>
                    </a:lnTo>
                    <a:cubicBezTo>
                      <a:pt x="795" y="638"/>
                      <a:pt x="796" y="640"/>
                      <a:pt x="798" y="642"/>
                    </a:cubicBezTo>
                    <a:lnTo>
                      <a:pt x="800" y="644"/>
                    </a:lnTo>
                    <a:lnTo>
                      <a:pt x="801" y="645"/>
                    </a:lnTo>
                    <a:cubicBezTo>
                      <a:pt x="803" y="646"/>
                      <a:pt x="805" y="648"/>
                      <a:pt x="807" y="648"/>
                    </a:cubicBezTo>
                    <a:lnTo>
                      <a:pt x="810" y="649"/>
                    </a:lnTo>
                    <a:lnTo>
                      <a:pt x="804" y="646"/>
                    </a:lnTo>
                    <a:lnTo>
                      <a:pt x="806" y="648"/>
                    </a:lnTo>
                    <a:lnTo>
                      <a:pt x="807" y="649"/>
                    </a:lnTo>
                    <a:lnTo>
                      <a:pt x="804" y="642"/>
                    </a:lnTo>
                    <a:lnTo>
                      <a:pt x="804" y="643"/>
                    </a:lnTo>
                    <a:lnTo>
                      <a:pt x="805" y="640"/>
                    </a:lnTo>
                    <a:lnTo>
                      <a:pt x="804" y="642"/>
                    </a:lnTo>
                    <a:cubicBezTo>
                      <a:pt x="803" y="643"/>
                      <a:pt x="803" y="644"/>
                      <a:pt x="803" y="645"/>
                    </a:cubicBezTo>
                    <a:lnTo>
                      <a:pt x="803" y="646"/>
                    </a:lnTo>
                    <a:lnTo>
                      <a:pt x="810" y="637"/>
                    </a:lnTo>
                    <a:lnTo>
                      <a:pt x="808" y="638"/>
                    </a:lnTo>
                    <a:cubicBezTo>
                      <a:pt x="805" y="640"/>
                      <a:pt x="803" y="642"/>
                      <a:pt x="802" y="644"/>
                    </a:cubicBezTo>
                    <a:lnTo>
                      <a:pt x="801" y="646"/>
                    </a:lnTo>
                    <a:lnTo>
                      <a:pt x="807" y="640"/>
                    </a:lnTo>
                    <a:lnTo>
                      <a:pt x="805" y="641"/>
                    </a:lnTo>
                    <a:cubicBezTo>
                      <a:pt x="803" y="642"/>
                      <a:pt x="802" y="643"/>
                      <a:pt x="801" y="644"/>
                    </a:cubicBezTo>
                    <a:lnTo>
                      <a:pt x="800" y="645"/>
                    </a:lnTo>
                    <a:lnTo>
                      <a:pt x="804" y="642"/>
                    </a:lnTo>
                    <a:lnTo>
                      <a:pt x="800" y="644"/>
                    </a:lnTo>
                    <a:lnTo>
                      <a:pt x="797" y="646"/>
                    </a:lnTo>
                    <a:lnTo>
                      <a:pt x="801" y="645"/>
                    </a:lnTo>
                    <a:lnTo>
                      <a:pt x="798" y="646"/>
                    </a:lnTo>
                    <a:cubicBezTo>
                      <a:pt x="796" y="646"/>
                      <a:pt x="794" y="648"/>
                      <a:pt x="792" y="649"/>
                    </a:cubicBezTo>
                    <a:lnTo>
                      <a:pt x="791" y="650"/>
                    </a:lnTo>
                    <a:cubicBezTo>
                      <a:pt x="790" y="651"/>
                      <a:pt x="790" y="652"/>
                      <a:pt x="789" y="653"/>
                    </a:cubicBezTo>
                    <a:lnTo>
                      <a:pt x="788" y="655"/>
                    </a:lnTo>
                    <a:lnTo>
                      <a:pt x="796" y="649"/>
                    </a:lnTo>
                    <a:lnTo>
                      <a:pt x="793" y="650"/>
                    </a:lnTo>
                    <a:cubicBezTo>
                      <a:pt x="791" y="650"/>
                      <a:pt x="789" y="652"/>
                      <a:pt x="787" y="653"/>
                    </a:cubicBezTo>
                    <a:lnTo>
                      <a:pt x="786" y="654"/>
                    </a:lnTo>
                    <a:cubicBezTo>
                      <a:pt x="784" y="656"/>
                      <a:pt x="783" y="658"/>
                      <a:pt x="783" y="660"/>
                    </a:cubicBezTo>
                    <a:lnTo>
                      <a:pt x="783" y="662"/>
                    </a:lnTo>
                    <a:lnTo>
                      <a:pt x="783" y="663"/>
                    </a:lnTo>
                    <a:cubicBezTo>
                      <a:pt x="783" y="666"/>
                      <a:pt x="784" y="668"/>
                      <a:pt x="786" y="670"/>
                    </a:cubicBezTo>
                    <a:lnTo>
                      <a:pt x="787" y="671"/>
                    </a:lnTo>
                    <a:lnTo>
                      <a:pt x="784" y="664"/>
                    </a:lnTo>
                    <a:lnTo>
                      <a:pt x="784" y="666"/>
                    </a:lnTo>
                    <a:lnTo>
                      <a:pt x="787" y="660"/>
                    </a:lnTo>
                    <a:lnTo>
                      <a:pt x="786" y="661"/>
                    </a:lnTo>
                    <a:cubicBezTo>
                      <a:pt x="782" y="665"/>
                      <a:pt x="782" y="670"/>
                      <a:pt x="786" y="674"/>
                    </a:cubicBezTo>
                    <a:lnTo>
                      <a:pt x="787" y="675"/>
                    </a:lnTo>
                    <a:lnTo>
                      <a:pt x="784" y="668"/>
                    </a:lnTo>
                    <a:lnTo>
                      <a:pt x="784" y="670"/>
                    </a:lnTo>
                    <a:lnTo>
                      <a:pt x="784" y="671"/>
                    </a:lnTo>
                    <a:lnTo>
                      <a:pt x="787" y="665"/>
                    </a:lnTo>
                    <a:lnTo>
                      <a:pt x="786" y="666"/>
                    </a:lnTo>
                    <a:cubicBezTo>
                      <a:pt x="784" y="668"/>
                      <a:pt x="783" y="670"/>
                      <a:pt x="783" y="672"/>
                    </a:cubicBezTo>
                    <a:lnTo>
                      <a:pt x="783" y="674"/>
                    </a:lnTo>
                    <a:lnTo>
                      <a:pt x="783" y="675"/>
                    </a:lnTo>
                    <a:lnTo>
                      <a:pt x="786" y="669"/>
                    </a:lnTo>
                    <a:lnTo>
                      <a:pt x="785" y="670"/>
                    </a:lnTo>
                    <a:cubicBezTo>
                      <a:pt x="784" y="671"/>
                      <a:pt x="784" y="672"/>
                      <a:pt x="783" y="673"/>
                    </a:cubicBezTo>
                    <a:lnTo>
                      <a:pt x="782" y="675"/>
                    </a:lnTo>
                    <a:cubicBezTo>
                      <a:pt x="781" y="676"/>
                      <a:pt x="781" y="677"/>
                      <a:pt x="781" y="678"/>
                    </a:cubicBezTo>
                    <a:lnTo>
                      <a:pt x="781" y="679"/>
                    </a:lnTo>
                    <a:lnTo>
                      <a:pt x="781" y="680"/>
                    </a:lnTo>
                    <a:lnTo>
                      <a:pt x="786" y="672"/>
                    </a:lnTo>
                    <a:lnTo>
                      <a:pt x="783" y="674"/>
                    </a:lnTo>
                    <a:cubicBezTo>
                      <a:pt x="780" y="677"/>
                      <a:pt x="778" y="679"/>
                      <a:pt x="778" y="682"/>
                    </a:cubicBezTo>
                    <a:lnTo>
                      <a:pt x="778" y="683"/>
                    </a:lnTo>
                    <a:cubicBezTo>
                      <a:pt x="778" y="686"/>
                      <a:pt x="779" y="688"/>
                      <a:pt x="781" y="690"/>
                    </a:cubicBezTo>
                    <a:lnTo>
                      <a:pt x="782" y="691"/>
                    </a:lnTo>
                    <a:lnTo>
                      <a:pt x="782" y="678"/>
                    </a:lnTo>
                    <a:lnTo>
                      <a:pt x="780" y="680"/>
                    </a:lnTo>
                    <a:cubicBezTo>
                      <a:pt x="776" y="684"/>
                      <a:pt x="776" y="689"/>
                      <a:pt x="780" y="693"/>
                    </a:cubicBezTo>
                    <a:lnTo>
                      <a:pt x="781" y="694"/>
                    </a:lnTo>
                    <a:lnTo>
                      <a:pt x="781" y="681"/>
                    </a:lnTo>
                    <a:lnTo>
                      <a:pt x="780" y="682"/>
                    </a:lnTo>
                    <a:cubicBezTo>
                      <a:pt x="779" y="683"/>
                      <a:pt x="779" y="684"/>
                      <a:pt x="778" y="685"/>
                    </a:cubicBezTo>
                    <a:lnTo>
                      <a:pt x="777" y="687"/>
                    </a:lnTo>
                    <a:lnTo>
                      <a:pt x="779" y="684"/>
                    </a:lnTo>
                    <a:lnTo>
                      <a:pt x="778" y="685"/>
                    </a:lnTo>
                    <a:lnTo>
                      <a:pt x="777" y="686"/>
                    </a:lnTo>
                    <a:lnTo>
                      <a:pt x="781" y="683"/>
                    </a:lnTo>
                    <a:lnTo>
                      <a:pt x="779" y="684"/>
                    </a:lnTo>
                    <a:cubicBezTo>
                      <a:pt x="776" y="686"/>
                      <a:pt x="774" y="688"/>
                      <a:pt x="773" y="690"/>
                    </a:cubicBezTo>
                    <a:lnTo>
                      <a:pt x="772" y="692"/>
                    </a:lnTo>
                    <a:lnTo>
                      <a:pt x="778" y="686"/>
                    </a:lnTo>
                    <a:lnTo>
                      <a:pt x="776" y="687"/>
                    </a:lnTo>
                    <a:lnTo>
                      <a:pt x="774" y="688"/>
                    </a:lnTo>
                    <a:cubicBezTo>
                      <a:pt x="771" y="690"/>
                      <a:pt x="769" y="692"/>
                      <a:pt x="768" y="694"/>
                    </a:cubicBezTo>
                    <a:lnTo>
                      <a:pt x="767" y="696"/>
                    </a:lnTo>
                    <a:lnTo>
                      <a:pt x="777" y="689"/>
                    </a:lnTo>
                    <a:lnTo>
                      <a:pt x="772" y="690"/>
                    </a:lnTo>
                    <a:cubicBezTo>
                      <a:pt x="766" y="691"/>
                      <a:pt x="761" y="696"/>
                      <a:pt x="761" y="700"/>
                    </a:cubicBezTo>
                    <a:lnTo>
                      <a:pt x="761" y="701"/>
                    </a:lnTo>
                    <a:lnTo>
                      <a:pt x="766" y="693"/>
                    </a:lnTo>
                    <a:lnTo>
                      <a:pt x="765" y="694"/>
                    </a:lnTo>
                    <a:lnTo>
                      <a:pt x="763" y="695"/>
                    </a:lnTo>
                    <a:lnTo>
                      <a:pt x="766" y="694"/>
                    </a:lnTo>
                    <a:lnTo>
                      <a:pt x="762" y="695"/>
                    </a:lnTo>
                    <a:cubicBezTo>
                      <a:pt x="759" y="696"/>
                      <a:pt x="757" y="697"/>
                      <a:pt x="755" y="699"/>
                    </a:cubicBezTo>
                    <a:lnTo>
                      <a:pt x="753" y="701"/>
                    </a:lnTo>
                    <a:lnTo>
                      <a:pt x="759" y="698"/>
                    </a:lnTo>
                    <a:lnTo>
                      <a:pt x="756" y="699"/>
                    </a:lnTo>
                    <a:cubicBezTo>
                      <a:pt x="755" y="699"/>
                      <a:pt x="754" y="699"/>
                      <a:pt x="754" y="699"/>
                    </a:cubicBezTo>
                    <a:lnTo>
                      <a:pt x="750" y="701"/>
                    </a:lnTo>
                    <a:lnTo>
                      <a:pt x="749" y="702"/>
                    </a:lnTo>
                    <a:lnTo>
                      <a:pt x="747" y="703"/>
                    </a:lnTo>
                    <a:lnTo>
                      <a:pt x="749" y="703"/>
                    </a:lnTo>
                    <a:lnTo>
                      <a:pt x="746" y="704"/>
                    </a:lnTo>
                    <a:cubicBezTo>
                      <a:pt x="742" y="705"/>
                      <a:pt x="739" y="707"/>
                      <a:pt x="738" y="710"/>
                    </a:cubicBezTo>
                    <a:lnTo>
                      <a:pt x="737" y="712"/>
                    </a:lnTo>
                    <a:lnTo>
                      <a:pt x="746" y="705"/>
                    </a:lnTo>
                    <a:lnTo>
                      <a:pt x="742" y="706"/>
                    </a:lnTo>
                    <a:cubicBezTo>
                      <a:pt x="741" y="706"/>
                      <a:pt x="740" y="707"/>
                      <a:pt x="739" y="707"/>
                    </a:cubicBezTo>
                    <a:lnTo>
                      <a:pt x="737" y="708"/>
                    </a:lnTo>
                    <a:cubicBezTo>
                      <a:pt x="735" y="709"/>
                      <a:pt x="734" y="710"/>
                      <a:pt x="733" y="711"/>
                    </a:cubicBezTo>
                    <a:lnTo>
                      <a:pt x="731" y="713"/>
                    </a:lnTo>
                    <a:lnTo>
                      <a:pt x="738" y="709"/>
                    </a:lnTo>
                    <a:lnTo>
                      <a:pt x="734" y="710"/>
                    </a:lnTo>
                    <a:cubicBezTo>
                      <a:pt x="733" y="710"/>
                      <a:pt x="732" y="711"/>
                      <a:pt x="731" y="711"/>
                    </a:cubicBezTo>
                    <a:lnTo>
                      <a:pt x="729" y="712"/>
                    </a:lnTo>
                    <a:lnTo>
                      <a:pt x="725" y="714"/>
                    </a:lnTo>
                    <a:lnTo>
                      <a:pt x="723" y="715"/>
                    </a:lnTo>
                    <a:lnTo>
                      <a:pt x="725" y="715"/>
                    </a:lnTo>
                    <a:lnTo>
                      <a:pt x="721" y="716"/>
                    </a:lnTo>
                    <a:lnTo>
                      <a:pt x="715" y="718"/>
                    </a:lnTo>
                    <a:lnTo>
                      <a:pt x="713" y="719"/>
                    </a:lnTo>
                    <a:lnTo>
                      <a:pt x="717" y="718"/>
                    </a:lnTo>
                    <a:lnTo>
                      <a:pt x="712" y="719"/>
                    </a:lnTo>
                    <a:cubicBezTo>
                      <a:pt x="710" y="719"/>
                      <a:pt x="708" y="720"/>
                      <a:pt x="706" y="721"/>
                    </a:cubicBezTo>
                    <a:lnTo>
                      <a:pt x="703" y="723"/>
                    </a:lnTo>
                    <a:lnTo>
                      <a:pt x="708" y="721"/>
                    </a:lnTo>
                    <a:lnTo>
                      <a:pt x="703" y="723"/>
                    </a:lnTo>
                    <a:lnTo>
                      <a:pt x="701" y="723"/>
                    </a:lnTo>
                    <a:lnTo>
                      <a:pt x="697" y="724"/>
                    </a:lnTo>
                    <a:cubicBezTo>
                      <a:pt x="696" y="724"/>
                      <a:pt x="695" y="725"/>
                      <a:pt x="694" y="725"/>
                    </a:cubicBezTo>
                    <a:lnTo>
                      <a:pt x="690" y="727"/>
                    </a:lnTo>
                    <a:lnTo>
                      <a:pt x="692" y="727"/>
                    </a:lnTo>
                    <a:lnTo>
                      <a:pt x="689" y="728"/>
                    </a:lnTo>
                    <a:lnTo>
                      <a:pt x="692" y="727"/>
                    </a:lnTo>
                    <a:lnTo>
                      <a:pt x="686" y="728"/>
                    </a:lnTo>
                    <a:cubicBezTo>
                      <a:pt x="685" y="728"/>
                      <a:pt x="683" y="728"/>
                      <a:pt x="682" y="729"/>
                    </a:cubicBezTo>
                    <a:lnTo>
                      <a:pt x="677" y="731"/>
                    </a:lnTo>
                    <a:cubicBezTo>
                      <a:pt x="675" y="732"/>
                      <a:pt x="673" y="733"/>
                      <a:pt x="672" y="734"/>
                    </a:cubicBezTo>
                    <a:lnTo>
                      <a:pt x="671" y="735"/>
                    </a:lnTo>
                    <a:lnTo>
                      <a:pt x="679" y="731"/>
                    </a:lnTo>
                    <a:lnTo>
                      <a:pt x="674" y="732"/>
                    </a:lnTo>
                    <a:cubicBezTo>
                      <a:pt x="673" y="732"/>
                      <a:pt x="671" y="733"/>
                      <a:pt x="670" y="733"/>
                    </a:cubicBezTo>
                    <a:lnTo>
                      <a:pt x="666" y="735"/>
                    </a:lnTo>
                    <a:lnTo>
                      <a:pt x="670" y="734"/>
                    </a:lnTo>
                    <a:lnTo>
                      <a:pt x="665" y="735"/>
                    </a:lnTo>
                    <a:lnTo>
                      <a:pt x="660" y="736"/>
                    </a:lnTo>
                    <a:cubicBezTo>
                      <a:pt x="658" y="736"/>
                      <a:pt x="656" y="737"/>
                      <a:pt x="654" y="738"/>
                    </a:cubicBezTo>
                    <a:lnTo>
                      <a:pt x="651" y="740"/>
                    </a:lnTo>
                    <a:lnTo>
                      <a:pt x="656" y="738"/>
                    </a:lnTo>
                    <a:lnTo>
                      <a:pt x="653" y="739"/>
                    </a:lnTo>
                    <a:lnTo>
                      <a:pt x="648" y="740"/>
                    </a:lnTo>
                    <a:cubicBezTo>
                      <a:pt x="646" y="740"/>
                      <a:pt x="644" y="741"/>
                      <a:pt x="642" y="742"/>
                    </a:cubicBezTo>
                    <a:lnTo>
                      <a:pt x="639" y="744"/>
                    </a:lnTo>
                    <a:lnTo>
                      <a:pt x="646" y="742"/>
                    </a:lnTo>
                    <a:lnTo>
                      <a:pt x="640" y="743"/>
                    </a:lnTo>
                    <a:cubicBezTo>
                      <a:pt x="639" y="743"/>
                      <a:pt x="638" y="743"/>
                      <a:pt x="637" y="744"/>
                    </a:cubicBezTo>
                    <a:lnTo>
                      <a:pt x="634" y="745"/>
                    </a:lnTo>
                    <a:cubicBezTo>
                      <a:pt x="633" y="745"/>
                      <a:pt x="631" y="746"/>
                      <a:pt x="630" y="746"/>
                    </a:cubicBezTo>
                    <a:lnTo>
                      <a:pt x="627" y="748"/>
                    </a:lnTo>
                    <a:lnTo>
                      <a:pt x="634" y="746"/>
                    </a:lnTo>
                    <a:lnTo>
                      <a:pt x="627" y="747"/>
                    </a:lnTo>
                    <a:cubicBezTo>
                      <a:pt x="626" y="747"/>
                      <a:pt x="625" y="747"/>
                      <a:pt x="624" y="748"/>
                    </a:cubicBezTo>
                    <a:lnTo>
                      <a:pt x="621" y="749"/>
                    </a:lnTo>
                    <a:cubicBezTo>
                      <a:pt x="620" y="749"/>
                      <a:pt x="619" y="749"/>
                      <a:pt x="619" y="749"/>
                    </a:cubicBezTo>
                    <a:lnTo>
                      <a:pt x="615" y="751"/>
                    </a:lnTo>
                    <a:lnTo>
                      <a:pt x="618" y="750"/>
                    </a:lnTo>
                    <a:lnTo>
                      <a:pt x="616" y="751"/>
                    </a:lnTo>
                    <a:lnTo>
                      <a:pt x="610" y="752"/>
                    </a:lnTo>
                    <a:cubicBezTo>
                      <a:pt x="609" y="752"/>
                      <a:pt x="607" y="752"/>
                      <a:pt x="606" y="753"/>
                    </a:cubicBezTo>
                    <a:lnTo>
                      <a:pt x="600" y="755"/>
                    </a:lnTo>
                    <a:lnTo>
                      <a:pt x="598" y="756"/>
                    </a:lnTo>
                    <a:lnTo>
                      <a:pt x="604" y="755"/>
                    </a:lnTo>
                    <a:lnTo>
                      <a:pt x="596" y="756"/>
                    </a:lnTo>
                    <a:cubicBezTo>
                      <a:pt x="594" y="756"/>
                      <a:pt x="593" y="756"/>
                      <a:pt x="592" y="757"/>
                    </a:cubicBezTo>
                    <a:lnTo>
                      <a:pt x="586" y="759"/>
                    </a:lnTo>
                    <a:lnTo>
                      <a:pt x="589" y="758"/>
                    </a:lnTo>
                    <a:lnTo>
                      <a:pt x="582" y="759"/>
                    </a:lnTo>
                    <a:cubicBezTo>
                      <a:pt x="579" y="759"/>
                      <a:pt x="575" y="761"/>
                      <a:pt x="573" y="763"/>
                    </a:cubicBezTo>
                    <a:lnTo>
                      <a:pt x="572" y="764"/>
                    </a:lnTo>
                    <a:lnTo>
                      <a:pt x="580" y="760"/>
                    </a:lnTo>
                    <a:lnTo>
                      <a:pt x="569" y="762"/>
                    </a:lnTo>
                    <a:lnTo>
                      <a:pt x="567" y="763"/>
                    </a:lnTo>
                    <a:lnTo>
                      <a:pt x="560" y="764"/>
                    </a:lnTo>
                    <a:cubicBezTo>
                      <a:pt x="559" y="764"/>
                      <a:pt x="557" y="764"/>
                      <a:pt x="556" y="765"/>
                    </a:cubicBezTo>
                    <a:lnTo>
                      <a:pt x="551" y="767"/>
                    </a:lnTo>
                    <a:lnTo>
                      <a:pt x="554" y="766"/>
                    </a:lnTo>
                    <a:lnTo>
                      <a:pt x="550" y="767"/>
                    </a:lnTo>
                    <a:lnTo>
                      <a:pt x="544" y="768"/>
                    </a:lnTo>
                    <a:cubicBezTo>
                      <a:pt x="542" y="768"/>
                      <a:pt x="540" y="769"/>
                      <a:pt x="539" y="769"/>
                    </a:cubicBezTo>
                    <a:lnTo>
                      <a:pt x="537" y="770"/>
                    </a:lnTo>
                    <a:lnTo>
                      <a:pt x="542" y="769"/>
                    </a:lnTo>
                    <a:lnTo>
                      <a:pt x="529" y="771"/>
                    </a:lnTo>
                    <a:lnTo>
                      <a:pt x="524" y="772"/>
                    </a:lnTo>
                    <a:cubicBezTo>
                      <a:pt x="524" y="772"/>
                      <a:pt x="523" y="772"/>
                      <a:pt x="522" y="773"/>
                    </a:cubicBezTo>
                    <a:lnTo>
                      <a:pt x="520" y="773"/>
                    </a:lnTo>
                    <a:lnTo>
                      <a:pt x="514" y="775"/>
                    </a:lnTo>
                    <a:lnTo>
                      <a:pt x="508" y="776"/>
                    </a:lnTo>
                    <a:lnTo>
                      <a:pt x="502" y="777"/>
                    </a:lnTo>
                    <a:cubicBezTo>
                      <a:pt x="500" y="777"/>
                      <a:pt x="498" y="778"/>
                      <a:pt x="497" y="778"/>
                    </a:cubicBezTo>
                    <a:lnTo>
                      <a:pt x="493" y="780"/>
                    </a:lnTo>
                    <a:lnTo>
                      <a:pt x="499" y="779"/>
                    </a:lnTo>
                    <a:lnTo>
                      <a:pt x="490" y="780"/>
                    </a:lnTo>
                    <a:cubicBezTo>
                      <a:pt x="489" y="780"/>
                      <a:pt x="488" y="780"/>
                      <a:pt x="487" y="780"/>
                    </a:cubicBezTo>
                    <a:lnTo>
                      <a:pt x="483" y="781"/>
                    </a:lnTo>
                    <a:lnTo>
                      <a:pt x="476" y="783"/>
                    </a:lnTo>
                    <a:lnTo>
                      <a:pt x="478" y="783"/>
                    </a:lnTo>
                    <a:lnTo>
                      <a:pt x="471" y="784"/>
                    </a:lnTo>
                    <a:lnTo>
                      <a:pt x="464" y="785"/>
                    </a:lnTo>
                    <a:cubicBezTo>
                      <a:pt x="463" y="785"/>
                      <a:pt x="462" y="785"/>
                      <a:pt x="461" y="786"/>
                    </a:cubicBezTo>
                    <a:lnTo>
                      <a:pt x="455" y="788"/>
                    </a:lnTo>
                    <a:lnTo>
                      <a:pt x="459" y="787"/>
                    </a:lnTo>
                    <a:lnTo>
                      <a:pt x="450" y="788"/>
                    </a:lnTo>
                    <a:lnTo>
                      <a:pt x="443" y="789"/>
                    </a:lnTo>
                    <a:cubicBezTo>
                      <a:pt x="441" y="789"/>
                      <a:pt x="439" y="790"/>
                      <a:pt x="438" y="790"/>
                    </a:cubicBezTo>
                    <a:lnTo>
                      <a:pt x="434" y="792"/>
                    </a:lnTo>
                    <a:lnTo>
                      <a:pt x="441" y="791"/>
                    </a:lnTo>
                    <a:lnTo>
                      <a:pt x="430" y="792"/>
                    </a:lnTo>
                    <a:cubicBezTo>
                      <a:pt x="428" y="792"/>
                      <a:pt x="427" y="792"/>
                      <a:pt x="426" y="792"/>
                    </a:cubicBezTo>
                    <a:lnTo>
                      <a:pt x="422" y="793"/>
                    </a:lnTo>
                    <a:lnTo>
                      <a:pt x="414" y="795"/>
                    </a:lnTo>
                    <a:lnTo>
                      <a:pt x="410" y="796"/>
                    </a:lnTo>
                    <a:lnTo>
                      <a:pt x="413" y="796"/>
                    </a:lnTo>
                    <a:lnTo>
                      <a:pt x="403" y="797"/>
                    </a:lnTo>
                    <a:cubicBezTo>
                      <a:pt x="402" y="797"/>
                      <a:pt x="400" y="797"/>
                      <a:pt x="399" y="798"/>
                    </a:cubicBezTo>
                    <a:lnTo>
                      <a:pt x="393" y="800"/>
                    </a:lnTo>
                    <a:lnTo>
                      <a:pt x="397" y="799"/>
                    </a:lnTo>
                    <a:lnTo>
                      <a:pt x="388" y="800"/>
                    </a:lnTo>
                    <a:cubicBezTo>
                      <a:pt x="387" y="800"/>
                      <a:pt x="386" y="800"/>
                      <a:pt x="385" y="800"/>
                    </a:cubicBezTo>
                    <a:lnTo>
                      <a:pt x="381" y="801"/>
                    </a:lnTo>
                    <a:cubicBezTo>
                      <a:pt x="381" y="801"/>
                      <a:pt x="380" y="802"/>
                      <a:pt x="379" y="802"/>
                    </a:cubicBezTo>
                    <a:lnTo>
                      <a:pt x="374" y="804"/>
                    </a:lnTo>
                    <a:lnTo>
                      <a:pt x="380" y="803"/>
                    </a:lnTo>
                    <a:lnTo>
                      <a:pt x="369" y="804"/>
                    </a:lnTo>
                    <a:cubicBezTo>
                      <a:pt x="367" y="804"/>
                      <a:pt x="365" y="804"/>
                      <a:pt x="364" y="805"/>
                    </a:cubicBezTo>
                    <a:lnTo>
                      <a:pt x="362" y="805"/>
                    </a:lnTo>
                    <a:lnTo>
                      <a:pt x="354" y="807"/>
                    </a:lnTo>
                    <a:lnTo>
                      <a:pt x="357" y="807"/>
                    </a:lnTo>
                    <a:lnTo>
                      <a:pt x="349" y="808"/>
                    </a:lnTo>
                    <a:cubicBezTo>
                      <a:pt x="347" y="808"/>
                      <a:pt x="346" y="808"/>
                      <a:pt x="345" y="809"/>
                    </a:cubicBezTo>
                    <a:lnTo>
                      <a:pt x="342" y="810"/>
                    </a:lnTo>
                    <a:lnTo>
                      <a:pt x="346" y="809"/>
                    </a:lnTo>
                    <a:lnTo>
                      <a:pt x="338" y="810"/>
                    </a:lnTo>
                    <a:cubicBezTo>
                      <a:pt x="336" y="810"/>
                      <a:pt x="335" y="810"/>
                      <a:pt x="334" y="811"/>
                    </a:cubicBezTo>
                    <a:lnTo>
                      <a:pt x="328" y="813"/>
                    </a:lnTo>
                    <a:lnTo>
                      <a:pt x="330" y="812"/>
                    </a:lnTo>
                    <a:lnTo>
                      <a:pt x="327" y="813"/>
                    </a:lnTo>
                    <a:lnTo>
                      <a:pt x="319" y="814"/>
                    </a:lnTo>
                    <a:cubicBezTo>
                      <a:pt x="317" y="814"/>
                      <a:pt x="315" y="814"/>
                      <a:pt x="314" y="815"/>
                    </a:cubicBezTo>
                    <a:lnTo>
                      <a:pt x="309" y="817"/>
                    </a:lnTo>
                    <a:lnTo>
                      <a:pt x="312" y="816"/>
                    </a:lnTo>
                    <a:lnTo>
                      <a:pt x="308" y="817"/>
                    </a:lnTo>
                    <a:lnTo>
                      <a:pt x="299" y="818"/>
                    </a:lnTo>
                    <a:lnTo>
                      <a:pt x="293" y="820"/>
                    </a:lnTo>
                    <a:lnTo>
                      <a:pt x="286" y="821"/>
                    </a:lnTo>
                    <a:lnTo>
                      <a:pt x="280" y="822"/>
                    </a:lnTo>
                    <a:lnTo>
                      <a:pt x="273" y="824"/>
                    </a:lnTo>
                    <a:lnTo>
                      <a:pt x="275" y="824"/>
                    </a:lnTo>
                    <a:lnTo>
                      <a:pt x="268" y="825"/>
                    </a:lnTo>
                    <a:cubicBezTo>
                      <a:pt x="265" y="825"/>
                      <a:pt x="261" y="827"/>
                      <a:pt x="259" y="829"/>
                    </a:cubicBezTo>
                    <a:lnTo>
                      <a:pt x="258" y="830"/>
                    </a:lnTo>
                    <a:lnTo>
                      <a:pt x="266" y="826"/>
                    </a:lnTo>
                    <a:lnTo>
                      <a:pt x="262" y="827"/>
                    </a:lnTo>
                    <a:lnTo>
                      <a:pt x="256" y="828"/>
                    </a:lnTo>
                    <a:cubicBezTo>
                      <a:pt x="255" y="828"/>
                      <a:pt x="254" y="828"/>
                      <a:pt x="253" y="829"/>
                    </a:cubicBezTo>
                    <a:lnTo>
                      <a:pt x="250" y="830"/>
                    </a:lnTo>
                    <a:lnTo>
                      <a:pt x="254" y="829"/>
                    </a:lnTo>
                    <a:lnTo>
                      <a:pt x="245" y="830"/>
                    </a:lnTo>
                    <a:cubicBezTo>
                      <a:pt x="244" y="830"/>
                      <a:pt x="243" y="830"/>
                      <a:pt x="242" y="830"/>
                    </a:cubicBezTo>
                    <a:lnTo>
                      <a:pt x="235" y="832"/>
                    </a:lnTo>
                    <a:lnTo>
                      <a:pt x="238" y="832"/>
                    </a:lnTo>
                    <a:lnTo>
                      <a:pt x="230" y="833"/>
                    </a:lnTo>
                    <a:cubicBezTo>
                      <a:pt x="228" y="833"/>
                      <a:pt x="227" y="833"/>
                      <a:pt x="226" y="834"/>
                    </a:cubicBezTo>
                    <a:lnTo>
                      <a:pt x="224" y="834"/>
                    </a:lnTo>
                    <a:lnTo>
                      <a:pt x="218" y="836"/>
                    </a:lnTo>
                    <a:lnTo>
                      <a:pt x="212" y="837"/>
                    </a:lnTo>
                    <a:lnTo>
                      <a:pt x="206" y="838"/>
                    </a:lnTo>
                    <a:cubicBezTo>
                      <a:pt x="205" y="838"/>
                      <a:pt x="204" y="838"/>
                      <a:pt x="204" y="838"/>
                    </a:cubicBezTo>
                    <a:lnTo>
                      <a:pt x="197" y="840"/>
                    </a:lnTo>
                    <a:lnTo>
                      <a:pt x="193" y="841"/>
                    </a:lnTo>
                    <a:lnTo>
                      <a:pt x="196" y="841"/>
                    </a:lnTo>
                    <a:lnTo>
                      <a:pt x="186" y="842"/>
                    </a:lnTo>
                    <a:cubicBezTo>
                      <a:pt x="183" y="842"/>
                      <a:pt x="180" y="843"/>
                      <a:pt x="178" y="844"/>
                    </a:cubicBezTo>
                    <a:lnTo>
                      <a:pt x="175" y="846"/>
                    </a:lnTo>
                    <a:lnTo>
                      <a:pt x="182" y="844"/>
                    </a:lnTo>
                    <a:lnTo>
                      <a:pt x="176" y="845"/>
                    </a:lnTo>
                    <a:lnTo>
                      <a:pt x="168" y="846"/>
                    </a:lnTo>
                    <a:cubicBezTo>
                      <a:pt x="166" y="846"/>
                      <a:pt x="165" y="846"/>
                      <a:pt x="164" y="847"/>
                    </a:cubicBezTo>
                    <a:lnTo>
                      <a:pt x="159" y="848"/>
                    </a:lnTo>
                    <a:lnTo>
                      <a:pt x="155" y="849"/>
                    </a:lnTo>
                    <a:lnTo>
                      <a:pt x="158" y="849"/>
                    </a:lnTo>
                    <a:lnTo>
                      <a:pt x="150" y="850"/>
                    </a:lnTo>
                    <a:cubicBezTo>
                      <a:pt x="149" y="850"/>
                      <a:pt x="148" y="850"/>
                      <a:pt x="147" y="850"/>
                    </a:cubicBezTo>
                    <a:lnTo>
                      <a:pt x="143" y="851"/>
                    </a:lnTo>
                    <a:lnTo>
                      <a:pt x="136" y="853"/>
                    </a:lnTo>
                    <a:lnTo>
                      <a:pt x="132" y="854"/>
                    </a:lnTo>
                    <a:lnTo>
                      <a:pt x="125" y="855"/>
                    </a:lnTo>
                    <a:lnTo>
                      <a:pt x="117" y="857"/>
                    </a:lnTo>
                    <a:lnTo>
                      <a:pt x="112" y="858"/>
                    </a:lnTo>
                    <a:lnTo>
                      <a:pt x="104" y="859"/>
                    </a:lnTo>
                    <a:cubicBezTo>
                      <a:pt x="103" y="859"/>
                      <a:pt x="102" y="859"/>
                      <a:pt x="101" y="859"/>
                    </a:cubicBezTo>
                    <a:lnTo>
                      <a:pt x="94" y="861"/>
                    </a:lnTo>
                    <a:cubicBezTo>
                      <a:pt x="93" y="862"/>
                      <a:pt x="92" y="862"/>
                      <a:pt x="91" y="862"/>
                    </a:cubicBezTo>
                    <a:lnTo>
                      <a:pt x="89" y="863"/>
                    </a:lnTo>
                    <a:lnTo>
                      <a:pt x="93" y="862"/>
                    </a:lnTo>
                    <a:lnTo>
                      <a:pt x="88" y="863"/>
                    </a:lnTo>
                    <a:cubicBezTo>
                      <a:pt x="87" y="863"/>
                      <a:pt x="86" y="863"/>
                      <a:pt x="85" y="864"/>
                    </a:cubicBezTo>
                    <a:lnTo>
                      <a:pt x="80" y="866"/>
                    </a:lnTo>
                    <a:lnTo>
                      <a:pt x="84" y="865"/>
                    </a:lnTo>
                    <a:lnTo>
                      <a:pt x="78" y="866"/>
                    </a:lnTo>
                    <a:lnTo>
                      <a:pt x="71" y="867"/>
                    </a:lnTo>
                    <a:cubicBezTo>
                      <a:pt x="71" y="867"/>
                      <a:pt x="70" y="867"/>
                      <a:pt x="69" y="867"/>
                    </a:cubicBezTo>
                    <a:lnTo>
                      <a:pt x="62" y="869"/>
                    </a:lnTo>
                    <a:lnTo>
                      <a:pt x="64" y="869"/>
                    </a:lnTo>
                    <a:lnTo>
                      <a:pt x="59" y="870"/>
                    </a:lnTo>
                    <a:lnTo>
                      <a:pt x="50" y="871"/>
                    </a:lnTo>
                    <a:cubicBezTo>
                      <a:pt x="49" y="871"/>
                      <a:pt x="47" y="871"/>
                      <a:pt x="46" y="872"/>
                    </a:cubicBezTo>
                    <a:lnTo>
                      <a:pt x="40" y="874"/>
                    </a:lnTo>
                    <a:lnTo>
                      <a:pt x="43" y="873"/>
                    </a:lnTo>
                    <a:lnTo>
                      <a:pt x="36" y="874"/>
                    </a:lnTo>
                    <a:lnTo>
                      <a:pt x="29" y="875"/>
                    </a:lnTo>
                    <a:lnTo>
                      <a:pt x="19" y="877"/>
                    </a:lnTo>
                    <a:lnTo>
                      <a:pt x="14" y="879"/>
                    </a:lnTo>
                    <a:lnTo>
                      <a:pt x="11" y="880"/>
                    </a:lnTo>
                    <a:cubicBezTo>
                      <a:pt x="3" y="882"/>
                      <a:pt x="0" y="889"/>
                      <a:pt x="4" y="894"/>
                    </a:cubicBezTo>
                    <a:cubicBezTo>
                      <a:pt x="7" y="900"/>
                      <a:pt x="16" y="902"/>
                      <a:pt x="24" y="8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4881" y="1683"/>
                <a:ext cx="339" cy="233"/>
              </a:xfrm>
              <a:custGeom>
                <a:avLst/>
                <a:gdLst>
                  <a:gd name="T0" fmla="*/ 672 w 677"/>
                  <a:gd name="T1" fmla="*/ 440 h 464"/>
                  <a:gd name="T2" fmla="*/ 667 w 677"/>
                  <a:gd name="T3" fmla="*/ 423 h 464"/>
                  <a:gd name="T4" fmla="*/ 648 w 677"/>
                  <a:gd name="T5" fmla="*/ 403 h 464"/>
                  <a:gd name="T6" fmla="*/ 611 w 677"/>
                  <a:gd name="T7" fmla="*/ 387 h 464"/>
                  <a:gd name="T8" fmla="*/ 584 w 677"/>
                  <a:gd name="T9" fmla="*/ 372 h 464"/>
                  <a:gd name="T10" fmla="*/ 587 w 677"/>
                  <a:gd name="T11" fmla="*/ 368 h 464"/>
                  <a:gd name="T12" fmla="*/ 573 w 677"/>
                  <a:gd name="T13" fmla="*/ 349 h 464"/>
                  <a:gd name="T14" fmla="*/ 565 w 677"/>
                  <a:gd name="T15" fmla="*/ 333 h 464"/>
                  <a:gd name="T16" fmla="*/ 548 w 677"/>
                  <a:gd name="T17" fmla="*/ 320 h 464"/>
                  <a:gd name="T18" fmla="*/ 536 w 677"/>
                  <a:gd name="T19" fmla="*/ 311 h 464"/>
                  <a:gd name="T20" fmla="*/ 534 w 677"/>
                  <a:gd name="T21" fmla="*/ 297 h 464"/>
                  <a:gd name="T22" fmla="*/ 525 w 677"/>
                  <a:gd name="T23" fmla="*/ 281 h 464"/>
                  <a:gd name="T24" fmla="*/ 498 w 677"/>
                  <a:gd name="T25" fmla="*/ 259 h 464"/>
                  <a:gd name="T26" fmla="*/ 494 w 677"/>
                  <a:gd name="T27" fmla="*/ 252 h 464"/>
                  <a:gd name="T28" fmla="*/ 468 w 677"/>
                  <a:gd name="T29" fmla="*/ 231 h 464"/>
                  <a:gd name="T30" fmla="*/ 454 w 677"/>
                  <a:gd name="T31" fmla="*/ 225 h 464"/>
                  <a:gd name="T32" fmla="*/ 434 w 677"/>
                  <a:gd name="T33" fmla="*/ 205 h 464"/>
                  <a:gd name="T34" fmla="*/ 429 w 677"/>
                  <a:gd name="T35" fmla="*/ 199 h 464"/>
                  <a:gd name="T36" fmla="*/ 423 w 677"/>
                  <a:gd name="T37" fmla="*/ 184 h 464"/>
                  <a:gd name="T38" fmla="*/ 417 w 677"/>
                  <a:gd name="T39" fmla="*/ 172 h 464"/>
                  <a:gd name="T40" fmla="*/ 409 w 677"/>
                  <a:gd name="T41" fmla="*/ 151 h 464"/>
                  <a:gd name="T42" fmla="*/ 405 w 677"/>
                  <a:gd name="T43" fmla="*/ 137 h 464"/>
                  <a:gd name="T44" fmla="*/ 349 w 677"/>
                  <a:gd name="T45" fmla="*/ 118 h 464"/>
                  <a:gd name="T46" fmla="*/ 333 w 677"/>
                  <a:gd name="T47" fmla="*/ 114 h 464"/>
                  <a:gd name="T48" fmla="*/ 328 w 677"/>
                  <a:gd name="T49" fmla="*/ 95 h 464"/>
                  <a:gd name="T50" fmla="*/ 327 w 677"/>
                  <a:gd name="T51" fmla="*/ 85 h 464"/>
                  <a:gd name="T52" fmla="*/ 321 w 677"/>
                  <a:gd name="T53" fmla="*/ 63 h 464"/>
                  <a:gd name="T54" fmla="*/ 315 w 677"/>
                  <a:gd name="T55" fmla="*/ 50 h 464"/>
                  <a:gd name="T56" fmla="*/ 311 w 677"/>
                  <a:gd name="T57" fmla="*/ 37 h 464"/>
                  <a:gd name="T58" fmla="*/ 307 w 677"/>
                  <a:gd name="T59" fmla="*/ 23 h 464"/>
                  <a:gd name="T60" fmla="*/ 302 w 677"/>
                  <a:gd name="T61" fmla="*/ 11 h 464"/>
                  <a:gd name="T62" fmla="*/ 273 w 677"/>
                  <a:gd name="T63" fmla="*/ 18 h 464"/>
                  <a:gd name="T64" fmla="*/ 277 w 677"/>
                  <a:gd name="T65" fmla="*/ 28 h 464"/>
                  <a:gd name="T66" fmla="*/ 286 w 677"/>
                  <a:gd name="T67" fmla="*/ 50 h 464"/>
                  <a:gd name="T68" fmla="*/ 288 w 677"/>
                  <a:gd name="T69" fmla="*/ 61 h 464"/>
                  <a:gd name="T70" fmla="*/ 296 w 677"/>
                  <a:gd name="T71" fmla="*/ 78 h 464"/>
                  <a:gd name="T72" fmla="*/ 300 w 677"/>
                  <a:gd name="T73" fmla="*/ 94 h 464"/>
                  <a:gd name="T74" fmla="*/ 299 w 677"/>
                  <a:gd name="T75" fmla="*/ 101 h 464"/>
                  <a:gd name="T76" fmla="*/ 305 w 677"/>
                  <a:gd name="T77" fmla="*/ 124 h 464"/>
                  <a:gd name="T78" fmla="*/ 385 w 677"/>
                  <a:gd name="T79" fmla="*/ 142 h 464"/>
                  <a:gd name="T80" fmla="*/ 377 w 677"/>
                  <a:gd name="T81" fmla="*/ 146 h 464"/>
                  <a:gd name="T82" fmla="*/ 384 w 677"/>
                  <a:gd name="T83" fmla="*/ 153 h 464"/>
                  <a:gd name="T84" fmla="*/ 387 w 677"/>
                  <a:gd name="T85" fmla="*/ 174 h 464"/>
                  <a:gd name="T86" fmla="*/ 396 w 677"/>
                  <a:gd name="T87" fmla="*/ 194 h 464"/>
                  <a:gd name="T88" fmla="*/ 400 w 677"/>
                  <a:gd name="T89" fmla="*/ 204 h 464"/>
                  <a:gd name="T90" fmla="*/ 409 w 677"/>
                  <a:gd name="T91" fmla="*/ 218 h 464"/>
                  <a:gd name="T92" fmla="*/ 427 w 677"/>
                  <a:gd name="T93" fmla="*/ 234 h 464"/>
                  <a:gd name="T94" fmla="*/ 458 w 677"/>
                  <a:gd name="T95" fmla="*/ 251 h 464"/>
                  <a:gd name="T96" fmla="*/ 464 w 677"/>
                  <a:gd name="T97" fmla="*/ 257 h 464"/>
                  <a:gd name="T98" fmla="*/ 483 w 677"/>
                  <a:gd name="T99" fmla="*/ 279 h 464"/>
                  <a:gd name="T100" fmla="*/ 503 w 677"/>
                  <a:gd name="T101" fmla="*/ 294 h 464"/>
                  <a:gd name="T102" fmla="*/ 507 w 677"/>
                  <a:gd name="T103" fmla="*/ 306 h 464"/>
                  <a:gd name="T104" fmla="*/ 505 w 677"/>
                  <a:gd name="T105" fmla="*/ 315 h 464"/>
                  <a:gd name="T106" fmla="*/ 523 w 677"/>
                  <a:gd name="T107" fmla="*/ 333 h 464"/>
                  <a:gd name="T108" fmla="*/ 542 w 677"/>
                  <a:gd name="T109" fmla="*/ 347 h 464"/>
                  <a:gd name="T110" fmla="*/ 546 w 677"/>
                  <a:gd name="T111" fmla="*/ 358 h 464"/>
                  <a:gd name="T112" fmla="*/ 560 w 677"/>
                  <a:gd name="T113" fmla="*/ 378 h 464"/>
                  <a:gd name="T114" fmla="*/ 560 w 677"/>
                  <a:gd name="T115" fmla="*/ 384 h 464"/>
                  <a:gd name="T116" fmla="*/ 605 w 677"/>
                  <a:gd name="T117" fmla="*/ 410 h 464"/>
                  <a:gd name="T118" fmla="*/ 627 w 677"/>
                  <a:gd name="T119" fmla="*/ 420 h 464"/>
                  <a:gd name="T120" fmla="*/ 638 w 677"/>
                  <a:gd name="T121" fmla="*/ 429 h 464"/>
                  <a:gd name="T122" fmla="*/ 645 w 677"/>
                  <a:gd name="T123" fmla="*/ 44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7" h="464">
                    <a:moveTo>
                      <a:pt x="677" y="453"/>
                    </a:moveTo>
                    <a:lnTo>
                      <a:pt x="677" y="452"/>
                    </a:lnTo>
                    <a:cubicBezTo>
                      <a:pt x="677" y="451"/>
                      <a:pt x="677" y="450"/>
                      <a:pt x="676" y="449"/>
                    </a:cubicBezTo>
                    <a:lnTo>
                      <a:pt x="675" y="447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lnTo>
                      <a:pt x="674" y="444"/>
                    </a:lnTo>
                    <a:cubicBezTo>
                      <a:pt x="674" y="443"/>
                      <a:pt x="674" y="442"/>
                      <a:pt x="673" y="441"/>
                    </a:cubicBezTo>
                    <a:lnTo>
                      <a:pt x="672" y="439"/>
                    </a:lnTo>
                    <a:cubicBezTo>
                      <a:pt x="671" y="438"/>
                      <a:pt x="671" y="437"/>
                      <a:pt x="670" y="436"/>
                    </a:cubicBezTo>
                    <a:lnTo>
                      <a:pt x="669" y="435"/>
                    </a:lnTo>
                    <a:lnTo>
                      <a:pt x="672" y="441"/>
                    </a:lnTo>
                    <a:lnTo>
                      <a:pt x="672" y="440"/>
                    </a:lnTo>
                    <a:cubicBezTo>
                      <a:pt x="672" y="439"/>
                      <a:pt x="672" y="438"/>
                      <a:pt x="671" y="437"/>
                    </a:cubicBezTo>
                    <a:lnTo>
                      <a:pt x="670" y="435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8" y="436"/>
                    </a:lnTo>
                    <a:lnTo>
                      <a:pt x="669" y="434"/>
                    </a:lnTo>
                    <a:cubicBezTo>
                      <a:pt x="671" y="431"/>
                      <a:pt x="670" y="427"/>
                      <a:pt x="667" y="424"/>
                    </a:cubicBezTo>
                    <a:lnTo>
                      <a:pt x="666" y="423"/>
                    </a:lnTo>
                    <a:lnTo>
                      <a:pt x="669" y="429"/>
                    </a:lnTo>
                    <a:lnTo>
                      <a:pt x="669" y="428"/>
                    </a:lnTo>
                    <a:cubicBezTo>
                      <a:pt x="669" y="427"/>
                      <a:pt x="669" y="426"/>
                      <a:pt x="668" y="425"/>
                    </a:cubicBezTo>
                    <a:lnTo>
                      <a:pt x="667" y="423"/>
                    </a:lnTo>
                    <a:cubicBezTo>
                      <a:pt x="666" y="421"/>
                      <a:pt x="664" y="419"/>
                      <a:pt x="661" y="417"/>
                    </a:cubicBezTo>
                    <a:lnTo>
                      <a:pt x="659" y="416"/>
                    </a:ln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62" y="420"/>
                    </a:lnTo>
                    <a:lnTo>
                      <a:pt x="661" y="418"/>
                    </a:lnTo>
                    <a:cubicBezTo>
                      <a:pt x="660" y="417"/>
                      <a:pt x="660" y="416"/>
                      <a:pt x="659" y="415"/>
                    </a:cubicBezTo>
                    <a:lnTo>
                      <a:pt x="658" y="414"/>
                    </a:ln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5" y="413"/>
                    </a:lnTo>
                    <a:lnTo>
                      <a:pt x="655" y="412"/>
                    </a:lnTo>
                    <a:cubicBezTo>
                      <a:pt x="655" y="409"/>
                      <a:pt x="652" y="406"/>
                      <a:pt x="648" y="403"/>
                    </a:cubicBezTo>
                    <a:lnTo>
                      <a:pt x="646" y="402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7"/>
                      <a:pt x="652" y="405"/>
                      <a:pt x="650" y="403"/>
                    </a:cubicBezTo>
                    <a:lnTo>
                      <a:pt x="649" y="402"/>
                    </a:lnTo>
                    <a:lnTo>
                      <a:pt x="648" y="401"/>
                    </a:lnTo>
                    <a:lnTo>
                      <a:pt x="650" y="404"/>
                    </a:lnTo>
                    <a:lnTo>
                      <a:pt x="649" y="402"/>
                    </a:lnTo>
                    <a:cubicBezTo>
                      <a:pt x="647" y="399"/>
                      <a:pt x="644" y="396"/>
                      <a:pt x="640" y="395"/>
                    </a:cubicBezTo>
                    <a:lnTo>
                      <a:pt x="636" y="394"/>
                    </a:lnTo>
                    <a:lnTo>
                      <a:pt x="628" y="393"/>
                    </a:lnTo>
                    <a:lnTo>
                      <a:pt x="633" y="394"/>
                    </a:lnTo>
                    <a:lnTo>
                      <a:pt x="629" y="392"/>
                    </a:lnTo>
                    <a:cubicBezTo>
                      <a:pt x="628" y="392"/>
                      <a:pt x="626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601" y="385"/>
                    </a:lnTo>
                    <a:lnTo>
                      <a:pt x="604" y="386"/>
                    </a:lnTo>
                    <a:lnTo>
                      <a:pt x="599" y="384"/>
                    </a:ln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90" y="387"/>
                    </a:lnTo>
                    <a:lnTo>
                      <a:pt x="590" y="385"/>
                    </a:lnTo>
                    <a:lnTo>
                      <a:pt x="587" y="392"/>
                    </a:lnTo>
                    <a:lnTo>
                      <a:pt x="588" y="391"/>
                    </a:lnTo>
                    <a:cubicBezTo>
                      <a:pt x="590" y="389"/>
                      <a:pt x="591" y="387"/>
                      <a:pt x="591" y="384"/>
                    </a:cubicBezTo>
                    <a:lnTo>
                      <a:pt x="591" y="383"/>
                    </a:lnTo>
                    <a:lnTo>
                      <a:pt x="591" y="381"/>
                    </a:lnTo>
                    <a:cubicBezTo>
                      <a:pt x="591" y="378"/>
                      <a:pt x="588" y="375"/>
                      <a:pt x="584" y="372"/>
                    </a:cubicBezTo>
                    <a:lnTo>
                      <a:pt x="582" y="371"/>
                    </a:lnTo>
                    <a:lnTo>
                      <a:pt x="589" y="380"/>
                    </a:lnTo>
                    <a:lnTo>
                      <a:pt x="589" y="379"/>
                    </a:lnTo>
                    <a:cubicBezTo>
                      <a:pt x="589" y="377"/>
                      <a:pt x="588" y="375"/>
                      <a:pt x="586" y="373"/>
                    </a:cubicBezTo>
                    <a:lnTo>
                      <a:pt x="585" y="372"/>
                    </a:lnTo>
                    <a:lnTo>
                      <a:pt x="587" y="382"/>
                    </a:lnTo>
                    <a:lnTo>
                      <a:pt x="588" y="380"/>
                    </a:lnTo>
                    <a:cubicBezTo>
                      <a:pt x="590" y="377"/>
                      <a:pt x="589" y="373"/>
                      <a:pt x="586" y="370"/>
                    </a:cubicBezTo>
                    <a:lnTo>
                      <a:pt x="585" y="369"/>
                    </a:lnTo>
                    <a:lnTo>
                      <a:pt x="588" y="375"/>
                    </a:lnTo>
                    <a:lnTo>
                      <a:pt x="588" y="374"/>
                    </a:lnTo>
                    <a:cubicBezTo>
                      <a:pt x="588" y="373"/>
                      <a:pt x="588" y="372"/>
                      <a:pt x="587" y="371"/>
                    </a:cubicBezTo>
                    <a:lnTo>
                      <a:pt x="586" y="369"/>
                    </a:lnTo>
                    <a:lnTo>
                      <a:pt x="584" y="379"/>
                    </a:lnTo>
                    <a:lnTo>
                      <a:pt x="585" y="378"/>
                    </a:lnTo>
                    <a:cubicBezTo>
                      <a:pt x="589" y="374"/>
                      <a:pt x="589" y="369"/>
                      <a:pt x="585" y="365"/>
                    </a:cubicBezTo>
                    <a:lnTo>
                      <a:pt x="584" y="364"/>
                    </a:lnTo>
                    <a:lnTo>
                      <a:pt x="587" y="370"/>
                    </a:lnTo>
                    <a:lnTo>
                      <a:pt x="587" y="368"/>
                    </a:lnTo>
                    <a:cubicBezTo>
                      <a:pt x="587" y="366"/>
                      <a:pt x="586" y="364"/>
                      <a:pt x="584" y="362"/>
                    </a:cubicBezTo>
                    <a:lnTo>
                      <a:pt x="583" y="361"/>
                    </a:lnTo>
                    <a:lnTo>
                      <a:pt x="582" y="360"/>
                    </a:lnTo>
                    <a:lnTo>
                      <a:pt x="584" y="363"/>
                    </a:lnTo>
                    <a:lnTo>
                      <a:pt x="583" y="361"/>
                    </a:lnTo>
                    <a:cubicBezTo>
                      <a:pt x="582" y="360"/>
                      <a:pt x="582" y="359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7" y="358"/>
                    </a:lnTo>
                    <a:lnTo>
                      <a:pt x="577" y="356"/>
                    </a:lnTo>
                    <a:cubicBezTo>
                      <a:pt x="577" y="354"/>
                      <a:pt x="576" y="352"/>
                      <a:pt x="574" y="350"/>
                    </a:cubicBezTo>
                    <a:lnTo>
                      <a:pt x="573" y="349"/>
                    </a:ln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lnTo>
                      <a:pt x="575" y="350"/>
                    </a:lnTo>
                    <a:lnTo>
                      <a:pt x="575" y="348"/>
                    </a:lnTo>
                    <a:lnTo>
                      <a:pt x="575" y="347"/>
                    </a:lnTo>
                    <a:cubicBezTo>
                      <a:pt x="575" y="345"/>
                      <a:pt x="574" y="343"/>
                      <a:pt x="572" y="341"/>
                    </a:cubicBezTo>
                    <a:lnTo>
                      <a:pt x="571" y="340"/>
                    </a:lnTo>
                    <a:lnTo>
                      <a:pt x="573" y="343"/>
                    </a:lnTo>
                    <a:lnTo>
                      <a:pt x="572" y="341"/>
                    </a:lnTo>
                    <a:lnTo>
                      <a:pt x="573" y="344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lnTo>
                      <a:pt x="567" y="334"/>
                    </a:lnTo>
                    <a:cubicBezTo>
                      <a:pt x="566" y="333"/>
                      <a:pt x="565" y="332"/>
                      <a:pt x="563" y="331"/>
                    </a:cubicBezTo>
                    <a:lnTo>
                      <a:pt x="561" y="330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8" y="328"/>
                    </a:lnTo>
                    <a:lnTo>
                      <a:pt x="557" y="327"/>
                    </a:lnTo>
                    <a:cubicBezTo>
                      <a:pt x="556" y="327"/>
                      <a:pt x="556" y="326"/>
                      <a:pt x="555" y="325"/>
                    </a:cubicBezTo>
                    <a:lnTo>
                      <a:pt x="552" y="323"/>
                    </a:lnTo>
                    <a:lnTo>
                      <a:pt x="554" y="325"/>
                    </a:lnTo>
                    <a:lnTo>
                      <a:pt x="553" y="324"/>
                    </a:lnTo>
                    <a:cubicBezTo>
                      <a:pt x="551" y="323"/>
                      <a:pt x="549" y="321"/>
                      <a:pt x="547" y="321"/>
                    </a:cubicBezTo>
                    <a:lnTo>
                      <a:pt x="544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3"/>
                      <a:pt x="550" y="322"/>
                      <a:pt x="549" y="321"/>
                    </a:cubicBezTo>
                    <a:lnTo>
                      <a:pt x="548" y="320"/>
                    </a:lnTo>
                    <a:cubicBezTo>
                      <a:pt x="546" y="319"/>
                      <a:pt x="544" y="317"/>
                      <a:pt x="542" y="317"/>
                    </a:cubicBezTo>
                    <a:lnTo>
                      <a:pt x="539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6"/>
                    </a:cubicBezTo>
                    <a:cubicBezTo>
                      <a:pt x="542" y="312"/>
                      <a:pt x="538" y="310"/>
                      <a:pt x="533" y="309"/>
                    </a:cubicBezTo>
                    <a:lnTo>
                      <a:pt x="527" y="308"/>
                    </a:lnTo>
                    <a:lnTo>
                      <a:pt x="536" y="312"/>
                    </a:lnTo>
                    <a:lnTo>
                      <a:pt x="535" y="311"/>
                    </a:lnTo>
                    <a:lnTo>
                      <a:pt x="533" y="309"/>
                    </a:lnTo>
                    <a:lnTo>
                      <a:pt x="536" y="315"/>
                    </a:lnTo>
                    <a:lnTo>
                      <a:pt x="536" y="314"/>
                    </a:lnTo>
                    <a:lnTo>
                      <a:pt x="536" y="313"/>
                    </a:lnTo>
                    <a:lnTo>
                      <a:pt x="536" y="311"/>
                    </a:lnTo>
                    <a:lnTo>
                      <a:pt x="536" y="310"/>
                    </a:lnTo>
                    <a:lnTo>
                      <a:pt x="536" y="309"/>
                    </a:lnTo>
                    <a:cubicBezTo>
                      <a:pt x="536" y="308"/>
                      <a:pt x="536" y="307"/>
                      <a:pt x="535" y="306"/>
                    </a:cubicBezTo>
                    <a:lnTo>
                      <a:pt x="534" y="304"/>
                    </a:lnTo>
                    <a:lnTo>
                      <a:pt x="532" y="314"/>
                    </a:lnTo>
                    <a:lnTo>
                      <a:pt x="533" y="313"/>
                    </a:lnTo>
                    <a:cubicBezTo>
                      <a:pt x="537" y="309"/>
                      <a:pt x="537" y="304"/>
                      <a:pt x="533" y="300"/>
                    </a:cubicBezTo>
                    <a:lnTo>
                      <a:pt x="532" y="299"/>
                    </a:lnTo>
                    <a:lnTo>
                      <a:pt x="535" y="305"/>
                    </a:lnTo>
                    <a:lnTo>
                      <a:pt x="535" y="303"/>
                    </a:lnTo>
                    <a:lnTo>
                      <a:pt x="535" y="302"/>
                    </a:lnTo>
                    <a:lnTo>
                      <a:pt x="532" y="309"/>
                    </a:lnTo>
                    <a:lnTo>
                      <a:pt x="533" y="308"/>
                    </a:lnTo>
                    <a:cubicBezTo>
                      <a:pt x="536" y="305"/>
                      <a:pt x="537" y="301"/>
                      <a:pt x="535" y="298"/>
                    </a:cubicBezTo>
                    <a:lnTo>
                      <a:pt x="534" y="296"/>
                    </a:lnTo>
                    <a:cubicBezTo>
                      <a:pt x="533" y="295"/>
                      <a:pt x="533" y="294"/>
                      <a:pt x="532" y="293"/>
                    </a:cubicBezTo>
                    <a:lnTo>
                      <a:pt x="531" y="292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3" y="296"/>
                    </a:lnTo>
                    <a:lnTo>
                      <a:pt x="533" y="294"/>
                    </a:lnTo>
                    <a:cubicBezTo>
                      <a:pt x="533" y="292"/>
                      <a:pt x="532" y="290"/>
                      <a:pt x="530" y="288"/>
                    </a:cubicBezTo>
                    <a:lnTo>
                      <a:pt x="529" y="287"/>
                    </a:ln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9" y="288"/>
                    </a:lnTo>
                    <a:lnTo>
                      <a:pt x="529" y="286"/>
                    </a:lnTo>
                    <a:cubicBezTo>
                      <a:pt x="529" y="283"/>
                      <a:pt x="526" y="280"/>
                      <a:pt x="522" y="277"/>
                    </a:cubicBezTo>
                    <a:lnTo>
                      <a:pt x="520" y="276"/>
                    </a:lnTo>
                    <a:lnTo>
                      <a:pt x="524" y="279"/>
                    </a:lnTo>
                    <a:lnTo>
                      <a:pt x="523" y="278"/>
                    </a:lnTo>
                    <a:lnTo>
                      <a:pt x="525" y="281"/>
                    </a:lnTo>
                    <a:lnTo>
                      <a:pt x="524" y="279"/>
                    </a:lnTo>
                    <a:cubicBezTo>
                      <a:pt x="523" y="277"/>
                      <a:pt x="521" y="275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lnTo>
                      <a:pt x="512" y="270"/>
                    </a:lnTo>
                    <a:lnTo>
                      <a:pt x="514" y="273"/>
                    </a:lnTo>
                    <a:lnTo>
                      <a:pt x="513" y="271"/>
                    </a:lnTo>
                    <a:cubicBezTo>
                      <a:pt x="512" y="269"/>
                      <a:pt x="510" y="267"/>
                      <a:pt x="507" y="265"/>
                    </a:cubicBezTo>
                    <a:lnTo>
                      <a:pt x="505" y="264"/>
                    </a:ln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lnTo>
                      <a:pt x="498" y="259"/>
                    </a:lnTo>
                    <a:lnTo>
                      <a:pt x="497" y="258"/>
                    </a:lnTo>
                    <a:lnTo>
                      <a:pt x="500" y="264"/>
                    </a:lnTo>
                    <a:lnTo>
                      <a:pt x="500" y="262"/>
                    </a:lnTo>
                    <a:cubicBezTo>
                      <a:pt x="500" y="259"/>
                      <a:pt x="497" y="256"/>
                      <a:pt x="493" y="253"/>
                    </a:cubicBezTo>
                    <a:lnTo>
                      <a:pt x="491" y="252"/>
                    </a:lnTo>
                    <a:lnTo>
                      <a:pt x="495" y="255"/>
                    </a:lnTo>
                    <a:lnTo>
                      <a:pt x="494" y="254"/>
                    </a:lnTo>
                    <a:lnTo>
                      <a:pt x="496" y="257"/>
                    </a:lnTo>
                    <a:lnTo>
                      <a:pt x="495" y="255"/>
                    </a:lnTo>
                    <a:cubicBezTo>
                      <a:pt x="494" y="254"/>
                      <a:pt x="494" y="253"/>
                      <a:pt x="493" y="252"/>
                    </a:cubicBezTo>
                    <a:lnTo>
                      <a:pt x="492" y="251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9"/>
                      <a:pt x="492" y="248"/>
                      <a:pt x="491" y="247"/>
                    </a:cubicBezTo>
                    <a:lnTo>
                      <a:pt x="490" y="246"/>
                    </a:lnTo>
                    <a:lnTo>
                      <a:pt x="489" y="245"/>
                    </a:lnTo>
                    <a:lnTo>
                      <a:pt x="491" y="248"/>
                    </a:ln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7" y="247"/>
                    </a:lnTo>
                    <a:lnTo>
                      <a:pt x="487" y="245"/>
                    </a:lnTo>
                    <a:cubicBezTo>
                      <a:pt x="487" y="242"/>
                      <a:pt x="484" y="239"/>
                      <a:pt x="480" y="236"/>
                    </a:cubicBezTo>
                    <a:lnTo>
                      <a:pt x="478" y="235"/>
                    </a:lnTo>
                    <a:lnTo>
                      <a:pt x="476" y="234"/>
                    </a:lnTo>
                    <a:lnTo>
                      <a:pt x="475" y="233"/>
                    </a:lnTo>
                    <a:cubicBezTo>
                      <a:pt x="474" y="233"/>
                      <a:pt x="472" y="232"/>
                      <a:pt x="471" y="232"/>
                    </a:cubicBezTo>
                    <a:lnTo>
                      <a:pt x="468" y="231"/>
                    </a:lnTo>
                    <a:lnTo>
                      <a:pt x="463" y="229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2" y="232"/>
                    </a:lnTo>
                    <a:lnTo>
                      <a:pt x="461" y="230"/>
                    </a:lnTo>
                    <a:cubicBezTo>
                      <a:pt x="460" y="227"/>
                      <a:pt x="457" y="225"/>
                      <a:pt x="453" y="224"/>
                    </a:cubicBezTo>
                    <a:lnTo>
                      <a:pt x="450" y="223"/>
                    </a:lnTo>
                    <a:lnTo>
                      <a:pt x="456" y="226"/>
                    </a:lnTo>
                    <a:lnTo>
                      <a:pt x="455" y="225"/>
                    </a:lnTo>
                    <a:lnTo>
                      <a:pt x="453" y="223"/>
                    </a:lnTo>
                    <a:lnTo>
                      <a:pt x="456" y="229"/>
                    </a:lnTo>
                    <a:lnTo>
                      <a:pt x="456" y="228"/>
                    </a:lnTo>
                    <a:cubicBezTo>
                      <a:pt x="456" y="226"/>
                      <a:pt x="455" y="224"/>
                      <a:pt x="453" y="222"/>
                    </a:cubicBezTo>
                    <a:lnTo>
                      <a:pt x="452" y="221"/>
                    </a:lnTo>
                    <a:lnTo>
                      <a:pt x="454" y="224"/>
                    </a:lnTo>
                    <a:lnTo>
                      <a:pt x="453" y="222"/>
                    </a:lnTo>
                    <a:lnTo>
                      <a:pt x="454" y="225"/>
                    </a:lnTo>
                    <a:lnTo>
                      <a:pt x="454" y="224"/>
                    </a:lnTo>
                    <a:cubicBezTo>
                      <a:pt x="454" y="222"/>
                      <a:pt x="453" y="220"/>
                      <a:pt x="451" y="218"/>
                    </a:cubicBezTo>
                    <a:lnTo>
                      <a:pt x="450" y="217"/>
                    </a:lnTo>
                    <a:cubicBezTo>
                      <a:pt x="449" y="217"/>
                      <a:pt x="449" y="216"/>
                      <a:pt x="448" y="215"/>
                    </a:cubicBezTo>
                    <a:lnTo>
                      <a:pt x="445" y="213"/>
                    </a:lnTo>
                    <a:lnTo>
                      <a:pt x="441" y="211"/>
                    </a:lnTo>
                    <a:lnTo>
                      <a:pt x="439" y="210"/>
                    </a:lnTo>
                    <a:lnTo>
                      <a:pt x="446" y="219"/>
                    </a:lnTo>
                    <a:lnTo>
                      <a:pt x="446" y="217"/>
                    </a:lnTo>
                    <a:cubicBezTo>
                      <a:pt x="446" y="215"/>
                      <a:pt x="445" y="213"/>
                      <a:pt x="443" y="211"/>
                    </a:cubicBezTo>
                    <a:lnTo>
                      <a:pt x="442" y="210"/>
                    </a:lnTo>
                    <a:cubicBezTo>
                      <a:pt x="441" y="209"/>
                      <a:pt x="440" y="208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4" y="205"/>
                      <a:pt x="433" y="205"/>
                    </a:cubicBezTo>
                    <a:lnTo>
                      <a:pt x="429" y="204"/>
                    </a:lnTo>
                    <a:lnTo>
                      <a:pt x="438" y="211"/>
                    </a:lnTo>
                    <a:lnTo>
                      <a:pt x="437" y="209"/>
                    </a:lnTo>
                    <a:cubicBezTo>
                      <a:pt x="436" y="208"/>
                      <a:pt x="436" y="207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lnTo>
                      <a:pt x="436" y="208"/>
                    </a:lnTo>
                    <a:lnTo>
                      <a:pt x="436" y="207"/>
                    </a:lnTo>
                    <a:cubicBezTo>
                      <a:pt x="436" y="204"/>
                      <a:pt x="433" y="201"/>
                      <a:pt x="429" y="198"/>
                    </a:cubicBezTo>
                    <a:lnTo>
                      <a:pt x="427" y="197"/>
                    </a:lnTo>
                    <a:lnTo>
                      <a:pt x="434" y="206"/>
                    </a:lnTo>
                    <a:lnTo>
                      <a:pt x="434" y="204"/>
                    </a:lnTo>
                    <a:cubicBezTo>
                      <a:pt x="434" y="202"/>
                      <a:pt x="433" y="200"/>
                      <a:pt x="431" y="198"/>
                    </a:cubicBezTo>
                    <a:lnTo>
                      <a:pt x="430" y="197"/>
                    </a:lnTo>
                    <a:cubicBezTo>
                      <a:pt x="429" y="196"/>
                      <a:pt x="428" y="195"/>
                      <a:pt x="426" y="194"/>
                    </a:cubicBezTo>
                    <a:lnTo>
                      <a:pt x="424" y="193"/>
                    </a:lnTo>
                    <a:lnTo>
                      <a:pt x="430" y="199"/>
                    </a:lnTo>
                    <a:lnTo>
                      <a:pt x="429" y="197"/>
                    </a:lnTo>
                    <a:cubicBezTo>
                      <a:pt x="428" y="196"/>
                      <a:pt x="428" y="195"/>
                      <a:pt x="427" y="194"/>
                    </a:cubicBezTo>
                    <a:lnTo>
                      <a:pt x="426" y="193"/>
                    </a:lnTo>
                    <a:lnTo>
                      <a:pt x="429" y="199"/>
                    </a:lnTo>
                    <a:lnTo>
                      <a:pt x="429" y="198"/>
                    </a:lnTo>
                    <a:cubicBezTo>
                      <a:pt x="429" y="197"/>
                      <a:pt x="429" y="196"/>
                      <a:pt x="428" y="195"/>
                    </a:cubicBezTo>
                    <a:lnTo>
                      <a:pt x="427" y="193"/>
                    </a:lnTo>
                    <a:cubicBezTo>
                      <a:pt x="426" y="192"/>
                      <a:pt x="426" y="191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2" y="198"/>
                    </a:lnTo>
                    <a:lnTo>
                      <a:pt x="423" y="197"/>
                    </a:lnTo>
                    <a:cubicBezTo>
                      <a:pt x="426" y="194"/>
                      <a:pt x="427" y="190"/>
                      <a:pt x="425" y="187"/>
                    </a:cubicBezTo>
                    <a:lnTo>
                      <a:pt x="424" y="185"/>
                    </a:lnTo>
                    <a:cubicBezTo>
                      <a:pt x="423" y="184"/>
                      <a:pt x="423" y="183"/>
                      <a:pt x="422" y="182"/>
                    </a:cubicBezTo>
                    <a:lnTo>
                      <a:pt x="421" y="181"/>
                    </a:ln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lnTo>
                      <a:pt x="421" y="180"/>
                    </a:lnTo>
                    <a:lnTo>
                      <a:pt x="421" y="179"/>
                    </a:lnTo>
                    <a:cubicBezTo>
                      <a:pt x="421" y="177"/>
                      <a:pt x="420" y="175"/>
                      <a:pt x="418" y="173"/>
                    </a:cubicBezTo>
                    <a:lnTo>
                      <a:pt x="417" y="172"/>
                    </a:lnTo>
                    <a:lnTo>
                      <a:pt x="419" y="175"/>
                    </a:lnTo>
                    <a:lnTo>
                      <a:pt x="418" y="173"/>
                    </a:lnTo>
                    <a:cubicBezTo>
                      <a:pt x="417" y="172"/>
                      <a:pt x="417" y="171"/>
                      <a:pt x="416" y="170"/>
                    </a:cubicBezTo>
                    <a:lnTo>
                      <a:pt x="415" y="169"/>
                    </a:lnTo>
                    <a:lnTo>
                      <a:pt x="418" y="175"/>
                    </a:lnTo>
                    <a:lnTo>
                      <a:pt x="418" y="174"/>
                    </a:lnTo>
                    <a:cubicBezTo>
                      <a:pt x="418" y="173"/>
                      <a:pt x="418" y="172"/>
                      <a:pt x="417" y="171"/>
                    </a:cubicBezTo>
                    <a:lnTo>
                      <a:pt x="416" y="169"/>
                    </a:lnTo>
                    <a:lnTo>
                      <a:pt x="417" y="172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6" y="169"/>
                    </a:lnTo>
                    <a:lnTo>
                      <a:pt x="416" y="167"/>
                    </a:lnTo>
                    <a:cubicBezTo>
                      <a:pt x="416" y="165"/>
                      <a:pt x="415" y="163"/>
                      <a:pt x="413" y="161"/>
                    </a:cubicBezTo>
                    <a:lnTo>
                      <a:pt x="412" y="160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lnTo>
                      <a:pt x="414" y="162"/>
                    </a:lnTo>
                    <a:lnTo>
                      <a:pt x="414" y="161"/>
                    </a:lnTo>
                    <a:cubicBezTo>
                      <a:pt x="414" y="159"/>
                      <a:pt x="413" y="157"/>
                      <a:pt x="411" y="155"/>
                    </a:cubicBezTo>
                    <a:lnTo>
                      <a:pt x="409" y="153"/>
                    </a:lnTo>
                    <a:lnTo>
                      <a:pt x="409" y="166"/>
                    </a:lnTo>
                    <a:lnTo>
                      <a:pt x="410" y="165"/>
                    </a:lnTo>
                    <a:cubicBezTo>
                      <a:pt x="414" y="161"/>
                      <a:pt x="414" y="156"/>
                      <a:pt x="410" y="152"/>
                    </a:cubicBezTo>
                    <a:lnTo>
                      <a:pt x="409" y="151"/>
                    </a:lnTo>
                    <a:lnTo>
                      <a:pt x="411" y="154"/>
                    </a:lnTo>
                    <a:lnTo>
                      <a:pt x="410" y="152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2"/>
                      <a:pt x="410" y="150"/>
                      <a:pt x="408" y="148"/>
                    </a:cubicBezTo>
                    <a:lnTo>
                      <a:pt x="407" y="147"/>
                    </a:lnTo>
                    <a:lnTo>
                      <a:pt x="410" y="153"/>
                    </a:lnTo>
                    <a:lnTo>
                      <a:pt x="410" y="151"/>
                    </a:lnTo>
                    <a:cubicBezTo>
                      <a:pt x="410" y="149"/>
                      <a:pt x="409" y="147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5"/>
                      <a:pt x="408" y="143"/>
                      <a:pt x="406" y="141"/>
                    </a:cubicBezTo>
                    <a:lnTo>
                      <a:pt x="405" y="140"/>
                    </a:lnTo>
                    <a:lnTo>
                      <a:pt x="408" y="146"/>
                    </a:lnTo>
                    <a:lnTo>
                      <a:pt x="408" y="145"/>
                    </a:ln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7" y="142"/>
                    </a:lnTo>
                    <a:lnTo>
                      <a:pt x="407" y="141"/>
                    </a:lnTo>
                    <a:cubicBezTo>
                      <a:pt x="407" y="140"/>
                      <a:pt x="407" y="139"/>
                      <a:pt x="406" y="138"/>
                    </a:cubicBezTo>
                    <a:lnTo>
                      <a:pt x="405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2"/>
                    </a:lnTo>
                    <a:lnTo>
                      <a:pt x="405" y="138"/>
                    </a:lnTo>
                    <a:lnTo>
                      <a:pt x="405" y="137"/>
                    </a:lnTo>
                    <a:lnTo>
                      <a:pt x="405" y="135"/>
                    </a:lnTo>
                    <a:cubicBezTo>
                      <a:pt x="405" y="133"/>
                      <a:pt x="404" y="131"/>
                      <a:pt x="402" y="129"/>
                    </a:cubicBezTo>
                    <a:lnTo>
                      <a:pt x="401" y="128"/>
                    </a:lnTo>
                    <a:lnTo>
                      <a:pt x="400" y="127"/>
                    </a:lnTo>
                    <a:lnTo>
                      <a:pt x="402" y="130"/>
                    </a:lnTo>
                    <a:lnTo>
                      <a:pt x="401" y="128"/>
                    </a:lnTo>
                    <a:cubicBezTo>
                      <a:pt x="399" y="124"/>
                      <a:pt x="394" y="121"/>
                      <a:pt x="388" y="121"/>
                    </a:cubicBezTo>
                    <a:lnTo>
                      <a:pt x="375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lnTo>
                      <a:pt x="333" y="113"/>
                    </a:lnTo>
                    <a:cubicBezTo>
                      <a:pt x="333" y="111"/>
                      <a:pt x="332" y="109"/>
                      <a:pt x="330" y="107"/>
                    </a:cubicBezTo>
                    <a:lnTo>
                      <a:pt x="329" y="106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lnTo>
                      <a:pt x="331" y="105"/>
                    </a:lnTo>
                    <a:lnTo>
                      <a:pt x="331" y="104"/>
                    </a:lnTo>
                    <a:cubicBezTo>
                      <a:pt x="331" y="103"/>
                      <a:pt x="331" y="102"/>
                      <a:pt x="330" y="101"/>
                    </a:cubicBezTo>
                    <a:lnTo>
                      <a:pt x="329" y="99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6" y="105"/>
                    </a:lnTo>
                    <a:lnTo>
                      <a:pt x="327" y="104"/>
                    </a:lnTo>
                    <a:cubicBezTo>
                      <a:pt x="331" y="100"/>
                      <a:pt x="331" y="95"/>
                      <a:pt x="327" y="91"/>
                    </a:cubicBezTo>
                    <a:lnTo>
                      <a:pt x="326" y="90"/>
                    </a:lnTo>
                    <a:lnTo>
                      <a:pt x="329" y="96"/>
                    </a:lnTo>
                    <a:lnTo>
                      <a:pt x="329" y="94"/>
                    </a:lnTo>
                    <a:cubicBezTo>
                      <a:pt x="329" y="92"/>
                      <a:pt x="328" y="90"/>
                      <a:pt x="326" y="88"/>
                    </a:cubicBezTo>
                    <a:lnTo>
                      <a:pt x="325" y="87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0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5" y="87"/>
                    </a:lnTo>
                    <a:lnTo>
                      <a:pt x="326" y="85"/>
                    </a:lnTo>
                    <a:cubicBezTo>
                      <a:pt x="328" y="82"/>
                      <a:pt x="327" y="78"/>
                      <a:pt x="324" y="75"/>
                    </a:cubicBezTo>
                    <a:lnTo>
                      <a:pt x="323" y="74"/>
                    </a:lnTo>
                    <a:lnTo>
                      <a:pt x="322" y="73"/>
                    </a:lnTo>
                    <a:lnTo>
                      <a:pt x="325" y="79"/>
                    </a:lnTo>
                    <a:lnTo>
                      <a:pt x="325" y="77"/>
                    </a:lnTo>
                    <a:lnTo>
                      <a:pt x="325" y="76"/>
                    </a:lnTo>
                    <a:lnTo>
                      <a:pt x="325" y="75"/>
                    </a:lnTo>
                    <a:lnTo>
                      <a:pt x="325" y="73"/>
                    </a:lnTo>
                    <a:lnTo>
                      <a:pt x="325" y="72"/>
                    </a:lnTo>
                    <a:cubicBezTo>
                      <a:pt x="325" y="70"/>
                      <a:pt x="324" y="68"/>
                      <a:pt x="322" y="66"/>
                    </a:cubicBezTo>
                    <a:lnTo>
                      <a:pt x="321" y="65"/>
                    </a:lnTo>
                    <a:lnTo>
                      <a:pt x="324" y="71"/>
                    </a:lnTo>
                    <a:lnTo>
                      <a:pt x="324" y="69"/>
                    </a:lnTo>
                    <a:cubicBezTo>
                      <a:pt x="324" y="67"/>
                      <a:pt x="323" y="65"/>
                      <a:pt x="321" y="63"/>
                    </a:cubicBezTo>
                    <a:lnTo>
                      <a:pt x="320" y="62"/>
                    </a:lnTo>
                    <a:lnTo>
                      <a:pt x="323" y="68"/>
                    </a:lnTo>
                    <a:lnTo>
                      <a:pt x="323" y="67"/>
                    </a:lnTo>
                    <a:cubicBezTo>
                      <a:pt x="323" y="66"/>
                      <a:pt x="323" y="65"/>
                      <a:pt x="322" y="64"/>
                    </a:cubicBezTo>
                    <a:lnTo>
                      <a:pt x="321" y="62"/>
                    </a:lnTo>
                    <a:lnTo>
                      <a:pt x="322" y="65"/>
                    </a:lnTo>
                    <a:lnTo>
                      <a:pt x="322" y="64"/>
                    </a:lnTo>
                    <a:cubicBezTo>
                      <a:pt x="322" y="61"/>
                      <a:pt x="319" y="58"/>
                      <a:pt x="315" y="55"/>
                    </a:cubicBezTo>
                    <a:lnTo>
                      <a:pt x="313" y="54"/>
                    </a:lnTo>
                    <a:lnTo>
                      <a:pt x="319" y="60"/>
                    </a:lnTo>
                    <a:lnTo>
                      <a:pt x="318" y="58"/>
                    </a:lnTo>
                    <a:lnTo>
                      <a:pt x="319" y="61"/>
                    </a:lnTo>
                    <a:lnTo>
                      <a:pt x="319" y="60"/>
                    </a:lnTo>
                    <a:lnTo>
                      <a:pt x="319" y="59"/>
                    </a:lnTo>
                    <a:cubicBezTo>
                      <a:pt x="319" y="58"/>
                      <a:pt x="319" y="57"/>
                      <a:pt x="318" y="56"/>
                    </a:cubicBezTo>
                    <a:lnTo>
                      <a:pt x="317" y="54"/>
                    </a:lnTo>
                    <a:lnTo>
                      <a:pt x="318" y="57"/>
                    </a:lnTo>
                    <a:lnTo>
                      <a:pt x="318" y="56"/>
                    </a:lnTo>
                    <a:cubicBezTo>
                      <a:pt x="318" y="54"/>
                      <a:pt x="317" y="52"/>
                      <a:pt x="315" y="50"/>
                    </a:cubicBezTo>
                    <a:lnTo>
                      <a:pt x="314" y="49"/>
                    </a:lnTo>
                    <a:lnTo>
                      <a:pt x="317" y="55"/>
                    </a:lnTo>
                    <a:lnTo>
                      <a:pt x="317" y="53"/>
                    </a:lnTo>
                    <a:lnTo>
                      <a:pt x="317" y="52"/>
                    </a:lnTo>
                    <a:cubicBezTo>
                      <a:pt x="317" y="50"/>
                      <a:pt x="316" y="48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49"/>
                    </a:lnTo>
                    <a:lnTo>
                      <a:pt x="316" y="48"/>
                    </a:lnTo>
                    <a:cubicBezTo>
                      <a:pt x="316" y="45"/>
                      <a:pt x="313" y="42"/>
                      <a:pt x="309" y="39"/>
                    </a:cubicBezTo>
                    <a:lnTo>
                      <a:pt x="307" y="38"/>
                    </a:lnTo>
                    <a:lnTo>
                      <a:pt x="314" y="47"/>
                    </a:lnTo>
                    <a:lnTo>
                      <a:pt x="314" y="46"/>
                    </a:lnTo>
                    <a:lnTo>
                      <a:pt x="314" y="44"/>
                    </a:lnTo>
                    <a:lnTo>
                      <a:pt x="314" y="43"/>
                    </a:lnTo>
                    <a:cubicBezTo>
                      <a:pt x="314" y="41"/>
                      <a:pt x="313" y="39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08" y="46"/>
                    </a:lnTo>
                    <a:lnTo>
                      <a:pt x="309" y="45"/>
                    </a:lnTo>
                    <a:cubicBezTo>
                      <a:pt x="312" y="42"/>
                      <a:pt x="313" y="38"/>
                      <a:pt x="311" y="35"/>
                    </a:cubicBezTo>
                    <a:lnTo>
                      <a:pt x="310" y="33"/>
                    </a:lnTo>
                    <a:lnTo>
                      <a:pt x="311" y="36"/>
                    </a:lnTo>
                    <a:lnTo>
                      <a:pt x="311" y="35"/>
                    </a:lnTo>
                    <a:lnTo>
                      <a:pt x="311" y="34"/>
                    </a:lnTo>
                    <a:cubicBezTo>
                      <a:pt x="311" y="33"/>
                      <a:pt x="311" y="32"/>
                      <a:pt x="310" y="31"/>
                    </a:cubicBezTo>
                    <a:lnTo>
                      <a:pt x="309" y="29"/>
                    </a:lnTo>
                    <a:cubicBezTo>
                      <a:pt x="308" y="28"/>
                      <a:pt x="308" y="27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3" y="30"/>
                    </a:lnTo>
                    <a:lnTo>
                      <a:pt x="304" y="29"/>
                    </a:lnTo>
                    <a:cubicBezTo>
                      <a:pt x="307" y="26"/>
                      <a:pt x="308" y="22"/>
                      <a:pt x="306" y="19"/>
                    </a:cubicBezTo>
                    <a:lnTo>
                      <a:pt x="305" y="17"/>
                    </a:lnTo>
                    <a:cubicBezTo>
                      <a:pt x="304" y="16"/>
                      <a:pt x="304" y="15"/>
                      <a:pt x="303" y="14"/>
                    </a:cubicBezTo>
                    <a:lnTo>
                      <a:pt x="302" y="13"/>
                    </a:ln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302" y="11"/>
                    </a:lnTo>
                    <a:lnTo>
                      <a:pt x="301" y="9"/>
                    </a:lnTo>
                    <a:lnTo>
                      <a:pt x="302" y="12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8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8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2"/>
                    </a:lnTo>
                    <a:cubicBezTo>
                      <a:pt x="271" y="14"/>
                      <a:pt x="271" y="15"/>
                      <a:pt x="272" y="16"/>
                    </a:cubicBezTo>
                    <a:lnTo>
                      <a:pt x="273" y="18"/>
                    </a:lnTo>
                    <a:cubicBezTo>
                      <a:pt x="274" y="19"/>
                      <a:pt x="274" y="20"/>
                      <a:pt x="275" y="21"/>
                    </a:cubicBez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8" y="27"/>
                    </a:lnTo>
                    <a:lnTo>
                      <a:pt x="276" y="24"/>
                    </a:lnTo>
                    <a:lnTo>
                      <a:pt x="277" y="26"/>
                    </a:lnTo>
                    <a:lnTo>
                      <a:pt x="279" y="16"/>
                    </a:lnTo>
                    <a:lnTo>
                      <a:pt x="278" y="17"/>
                    </a:lnTo>
                    <a:cubicBezTo>
                      <a:pt x="274" y="21"/>
                      <a:pt x="274" y="26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80" y="36"/>
                    </a:lnTo>
                    <a:lnTo>
                      <a:pt x="281" y="38"/>
                    </a:lnTo>
                    <a:lnTo>
                      <a:pt x="280" y="34"/>
                    </a:lnTo>
                    <a:lnTo>
                      <a:pt x="280" y="35"/>
                    </a:lnTo>
                    <a:lnTo>
                      <a:pt x="280" y="36"/>
                    </a:lnTo>
                    <a:cubicBezTo>
                      <a:pt x="280" y="38"/>
                      <a:pt x="280" y="39"/>
                      <a:pt x="281" y="40"/>
                    </a:cubicBezTo>
                    <a:lnTo>
                      <a:pt x="282" y="42"/>
                    </a:lnTo>
                    <a:lnTo>
                      <a:pt x="284" y="32"/>
                    </a:lnTo>
                    <a:lnTo>
                      <a:pt x="283" y="33"/>
                    </a:lnTo>
                    <a:cubicBezTo>
                      <a:pt x="279" y="37"/>
                      <a:pt x="279" y="42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3" y="43"/>
                    </a:lnTo>
                    <a:lnTo>
                      <a:pt x="283" y="44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1"/>
                      <a:pt x="286" y="54"/>
                      <a:pt x="290" y="56"/>
                    </a:cubicBezTo>
                    <a:lnTo>
                      <a:pt x="292" y="57"/>
                    </a:lnTo>
                    <a:lnTo>
                      <a:pt x="285" y="48"/>
                    </a:lnTo>
                    <a:lnTo>
                      <a:pt x="285" y="49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6" y="52"/>
                    </a:lnTo>
                    <a:lnTo>
                      <a:pt x="286" y="53"/>
                    </a:lnTo>
                    <a:lnTo>
                      <a:pt x="286" y="55"/>
                    </a:lnTo>
                    <a:cubicBezTo>
                      <a:pt x="286" y="58"/>
                      <a:pt x="287" y="60"/>
                      <a:pt x="289" y="62"/>
                    </a:cubicBezTo>
                    <a:lnTo>
                      <a:pt x="290" y="63"/>
                    </a:lnTo>
                    <a:lnTo>
                      <a:pt x="287" y="56"/>
                    </a:lnTo>
                    <a:lnTo>
                      <a:pt x="287" y="57"/>
                    </a:lnTo>
                    <a:cubicBezTo>
                      <a:pt x="287" y="59"/>
                      <a:pt x="287" y="60"/>
                      <a:pt x="288" y="61"/>
                    </a:cubicBezTo>
                    <a:lnTo>
                      <a:pt x="289" y="63"/>
                    </a:lnTo>
                    <a:lnTo>
                      <a:pt x="288" y="59"/>
                    </a:lnTo>
                    <a:lnTo>
                      <a:pt x="288" y="60"/>
                    </a:lnTo>
                    <a:lnTo>
                      <a:pt x="288" y="61"/>
                    </a:lnTo>
                    <a:cubicBezTo>
                      <a:pt x="288" y="63"/>
                      <a:pt x="288" y="64"/>
                      <a:pt x="289" y="65"/>
                    </a:cubicBezTo>
                    <a:lnTo>
                      <a:pt x="290" y="67"/>
                    </a:lnTo>
                    <a:cubicBezTo>
                      <a:pt x="291" y="69"/>
                      <a:pt x="293" y="71"/>
                      <a:pt x="296" y="72"/>
                    </a:cubicBezTo>
                    <a:lnTo>
                      <a:pt x="298" y="73"/>
                    </a:lnTo>
                    <a:lnTo>
                      <a:pt x="291" y="64"/>
                    </a:lnTo>
                    <a:lnTo>
                      <a:pt x="291" y="65"/>
                    </a:lnTo>
                    <a:cubicBezTo>
                      <a:pt x="291" y="67"/>
                      <a:pt x="291" y="68"/>
                      <a:pt x="292" y="69"/>
                    </a:cubicBezTo>
                    <a:lnTo>
                      <a:pt x="293" y="71"/>
                    </a:lnTo>
                    <a:lnTo>
                      <a:pt x="292" y="67"/>
                    </a:lnTo>
                    <a:lnTo>
                      <a:pt x="292" y="68"/>
                    </a:lnTo>
                    <a:cubicBezTo>
                      <a:pt x="292" y="71"/>
                      <a:pt x="293" y="73"/>
                      <a:pt x="295" y="75"/>
                    </a:cubicBezTo>
                    <a:lnTo>
                      <a:pt x="296" y="76"/>
                    </a:lnTo>
                    <a:lnTo>
                      <a:pt x="293" y="69"/>
                    </a:lnTo>
                    <a:lnTo>
                      <a:pt x="293" y="71"/>
                    </a:lnTo>
                    <a:cubicBezTo>
                      <a:pt x="293" y="74"/>
                      <a:pt x="294" y="76"/>
                      <a:pt x="296" y="78"/>
                    </a:cubicBezTo>
                    <a:lnTo>
                      <a:pt x="297" y="79"/>
                    </a:lnTo>
                    <a:lnTo>
                      <a:pt x="294" y="72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4" y="76"/>
                    </a:lnTo>
                    <a:lnTo>
                      <a:pt x="294" y="77"/>
                    </a:lnTo>
                    <a:lnTo>
                      <a:pt x="294" y="79"/>
                    </a:lnTo>
                    <a:cubicBezTo>
                      <a:pt x="294" y="82"/>
                      <a:pt x="295" y="84"/>
                      <a:pt x="297" y="86"/>
                    </a:cubicBezTo>
                    <a:lnTo>
                      <a:pt x="298" y="87"/>
                    </a:lnTo>
                    <a:lnTo>
                      <a:pt x="299" y="88"/>
                    </a:lnTo>
                    <a:lnTo>
                      <a:pt x="297" y="78"/>
                    </a:lnTo>
                    <a:lnTo>
                      <a:pt x="296" y="80"/>
                    </a:lnTo>
                    <a:cubicBezTo>
                      <a:pt x="294" y="83"/>
                      <a:pt x="295" y="87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0"/>
                    </a:lnTo>
                    <a:lnTo>
                      <a:pt x="297" y="92"/>
                    </a:lnTo>
                    <a:lnTo>
                      <a:pt x="297" y="93"/>
                    </a:lnTo>
                    <a:cubicBezTo>
                      <a:pt x="297" y="96"/>
                      <a:pt x="298" y="98"/>
                      <a:pt x="300" y="100"/>
                    </a:cubicBezTo>
                    <a:lnTo>
                      <a:pt x="301" y="101"/>
                    </a:lnTo>
                    <a:lnTo>
                      <a:pt x="298" y="94"/>
                    </a:lnTo>
                    <a:lnTo>
                      <a:pt x="298" y="96"/>
                    </a:lnTo>
                    <a:cubicBezTo>
                      <a:pt x="298" y="99"/>
                      <a:pt x="299" y="101"/>
                      <a:pt x="301" y="103"/>
                    </a:cubicBezTo>
                    <a:lnTo>
                      <a:pt x="302" y="104"/>
                    </a:lnTo>
                    <a:lnTo>
                      <a:pt x="302" y="91"/>
                    </a:lnTo>
                    <a:lnTo>
                      <a:pt x="301" y="92"/>
                    </a:lnTo>
                    <a:cubicBezTo>
                      <a:pt x="298" y="95"/>
                      <a:pt x="297" y="99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cubicBezTo>
                      <a:pt x="299" y="104"/>
                      <a:pt x="299" y="105"/>
                      <a:pt x="300" y="106"/>
                    </a:cubicBezTo>
                    <a:lnTo>
                      <a:pt x="301" y="108"/>
                    </a:lnTo>
                    <a:lnTo>
                      <a:pt x="300" y="104"/>
                    </a:lnTo>
                    <a:lnTo>
                      <a:pt x="300" y="105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cubicBezTo>
                      <a:pt x="301" y="115"/>
                      <a:pt x="302" y="117"/>
                      <a:pt x="304" y="119"/>
                    </a:cubicBezTo>
                    <a:lnTo>
                      <a:pt x="305" y="120"/>
                    </a:lnTo>
                    <a:lnTo>
                      <a:pt x="302" y="113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72" y="141"/>
                    </a:lnTo>
                    <a:lnTo>
                      <a:pt x="385" y="142"/>
                    </a:lnTo>
                    <a:lnTo>
                      <a:pt x="372" y="135"/>
                    </a:lnTo>
                    <a:lnTo>
                      <a:pt x="373" y="137"/>
                    </a:lnTo>
                    <a:cubicBezTo>
                      <a:pt x="374" y="138"/>
                      <a:pt x="374" y="139"/>
                      <a:pt x="375" y="140"/>
                    </a:cubicBezTo>
                    <a:lnTo>
                      <a:pt x="376" y="141"/>
                    </a:lnTo>
                    <a:lnTo>
                      <a:pt x="377" y="142"/>
                    </a:lnTo>
                    <a:lnTo>
                      <a:pt x="374" y="135"/>
                    </a:lnTo>
                    <a:lnTo>
                      <a:pt x="374" y="137"/>
                    </a:lnTo>
                    <a:lnTo>
                      <a:pt x="374" y="138"/>
                    </a:lnTo>
                    <a:cubicBezTo>
                      <a:pt x="374" y="141"/>
                      <a:pt x="375" y="143"/>
                      <a:pt x="377" y="145"/>
                    </a:cubicBezTo>
                    <a:lnTo>
                      <a:pt x="378" y="146"/>
                    </a:lnTo>
                    <a:lnTo>
                      <a:pt x="376" y="143"/>
                    </a:lnTo>
                    <a:lnTo>
                      <a:pt x="377" y="145"/>
                    </a:lnTo>
                    <a:lnTo>
                      <a:pt x="376" y="141"/>
                    </a:lnTo>
                    <a:lnTo>
                      <a:pt x="376" y="142"/>
                    </a:lnTo>
                    <a:cubicBezTo>
                      <a:pt x="376" y="145"/>
                      <a:pt x="377" y="147"/>
                      <a:pt x="379" y="149"/>
                    </a:cubicBez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77" y="146"/>
                    </a:lnTo>
                    <a:cubicBezTo>
                      <a:pt x="377" y="149"/>
                      <a:pt x="378" y="151"/>
                      <a:pt x="380" y="153"/>
                    </a:cubicBezTo>
                    <a:lnTo>
                      <a:pt x="381" y="154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79" y="151"/>
                    </a:lnTo>
                    <a:lnTo>
                      <a:pt x="379" y="153"/>
                    </a:lnTo>
                    <a:cubicBezTo>
                      <a:pt x="379" y="156"/>
                      <a:pt x="380" y="158"/>
                      <a:pt x="382" y="160"/>
                    </a:cubicBezTo>
                    <a:lnTo>
                      <a:pt x="383" y="161"/>
                    </a:lnTo>
                    <a:lnTo>
                      <a:pt x="380" y="154"/>
                    </a:lnTo>
                    <a:lnTo>
                      <a:pt x="380" y="155"/>
                    </a:lnTo>
                    <a:cubicBezTo>
                      <a:pt x="380" y="157"/>
                      <a:pt x="380" y="158"/>
                      <a:pt x="381" y="159"/>
                    </a:cubicBezTo>
                    <a:lnTo>
                      <a:pt x="382" y="161"/>
                    </a:lnTo>
                    <a:cubicBezTo>
                      <a:pt x="383" y="162"/>
                      <a:pt x="383" y="163"/>
                      <a:pt x="384" y="164"/>
                    </a:cubicBezTo>
                    <a:lnTo>
                      <a:pt x="385" y="165"/>
                    </a:lnTo>
                    <a:lnTo>
                      <a:pt x="385" y="152"/>
                    </a:lnTo>
                    <a:lnTo>
                      <a:pt x="384" y="153"/>
                    </a:lnTo>
                    <a:cubicBezTo>
                      <a:pt x="380" y="157"/>
                      <a:pt x="380" y="162"/>
                      <a:pt x="384" y="166"/>
                    </a:cubicBezTo>
                    <a:lnTo>
                      <a:pt x="386" y="168"/>
                    </a:lnTo>
                    <a:lnTo>
                      <a:pt x="383" y="161"/>
                    </a:lnTo>
                    <a:lnTo>
                      <a:pt x="383" y="162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8" y="174"/>
                    </a:lnTo>
                    <a:lnTo>
                      <a:pt x="385" y="167"/>
                    </a:lnTo>
                    <a:lnTo>
                      <a:pt x="385" y="169"/>
                    </a:lnTo>
                    <a:cubicBezTo>
                      <a:pt x="385" y="172"/>
                      <a:pt x="386" y="174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2"/>
                    </a:lnTo>
                    <a:cubicBezTo>
                      <a:pt x="386" y="174"/>
                      <a:pt x="386" y="175"/>
                      <a:pt x="387" y="176"/>
                    </a:cubicBezTo>
                    <a:lnTo>
                      <a:pt x="388" y="178"/>
                    </a:lnTo>
                    <a:lnTo>
                      <a:pt x="387" y="174"/>
                    </a:lnTo>
                    <a:lnTo>
                      <a:pt x="387" y="175"/>
                    </a:lnTo>
                    <a:cubicBezTo>
                      <a:pt x="387" y="178"/>
                      <a:pt x="388" y="180"/>
                      <a:pt x="390" y="182"/>
                    </a:cubicBezTo>
                    <a:lnTo>
                      <a:pt x="391" y="183"/>
                    </a:lnTo>
                    <a:lnTo>
                      <a:pt x="389" y="180"/>
                    </a:lnTo>
                    <a:lnTo>
                      <a:pt x="390" y="182"/>
                    </a:lnTo>
                    <a:cubicBezTo>
                      <a:pt x="391" y="183"/>
                      <a:pt x="391" y="184"/>
                      <a:pt x="392" y="185"/>
                    </a:cubicBezTo>
                    <a:lnTo>
                      <a:pt x="393" y="186"/>
                    </a:lnTo>
                    <a:lnTo>
                      <a:pt x="390" y="179"/>
                    </a:lnTo>
                    <a:lnTo>
                      <a:pt x="390" y="180"/>
                    </a:lnTo>
                    <a:cubicBezTo>
                      <a:pt x="390" y="182"/>
                      <a:pt x="390" y="183"/>
                      <a:pt x="391" y="184"/>
                    </a:cubicBez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7" y="195"/>
                    </a:lnTo>
                    <a:lnTo>
                      <a:pt x="395" y="192"/>
                    </a:lnTo>
                    <a:lnTo>
                      <a:pt x="396" y="194"/>
                    </a:lnTo>
                    <a:lnTo>
                      <a:pt x="398" y="184"/>
                    </a:lnTo>
                    <a:lnTo>
                      <a:pt x="397" y="185"/>
                    </a:lnTo>
                    <a:cubicBezTo>
                      <a:pt x="393" y="189"/>
                      <a:pt x="393" y="194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8" y="200"/>
                    </a:lnTo>
                    <a:lnTo>
                      <a:pt x="399" y="202"/>
                    </a:lnTo>
                    <a:lnTo>
                      <a:pt x="398" y="198"/>
                    </a:lnTo>
                    <a:lnTo>
                      <a:pt x="398" y="199"/>
                    </a:lnTo>
                    <a:cubicBezTo>
                      <a:pt x="398" y="202"/>
                      <a:pt x="399" y="204"/>
                      <a:pt x="401" y="206"/>
                    </a:cubicBezTo>
                    <a:lnTo>
                      <a:pt x="402" y="207"/>
                    </a:lnTo>
                    <a:lnTo>
                      <a:pt x="400" y="204"/>
                    </a:lnTo>
                    <a:lnTo>
                      <a:pt x="401" y="206"/>
                    </a:lnTo>
                    <a:cubicBezTo>
                      <a:pt x="402" y="208"/>
                      <a:pt x="404" y="210"/>
                      <a:pt x="407" y="211"/>
                    </a:cubicBezTo>
                    <a:lnTo>
                      <a:pt x="409" y="212"/>
                    </a:lnTo>
                    <a:lnTo>
                      <a:pt x="405" y="210"/>
                    </a:lnTo>
                    <a:lnTo>
                      <a:pt x="406" y="211"/>
                    </a:lnTo>
                    <a:lnTo>
                      <a:pt x="403" y="204"/>
                    </a:lnTo>
                    <a:lnTo>
                      <a:pt x="403" y="206"/>
                    </a:lnTo>
                    <a:cubicBezTo>
                      <a:pt x="403" y="210"/>
                      <a:pt x="406" y="213"/>
                      <a:pt x="410" y="215"/>
                    </a:cubicBezTo>
                    <a:lnTo>
                      <a:pt x="412" y="216"/>
                    </a:lnTo>
                    <a:lnTo>
                      <a:pt x="405" y="207"/>
                    </a:lnTo>
                    <a:lnTo>
                      <a:pt x="405" y="208"/>
                    </a:lnTo>
                    <a:cubicBezTo>
                      <a:pt x="405" y="210"/>
                      <a:pt x="405" y="211"/>
                      <a:pt x="406" y="212"/>
                    </a:cubicBez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8" y="216"/>
                    </a:lnTo>
                    <a:lnTo>
                      <a:pt x="409" y="218"/>
                    </a:lnTo>
                    <a:cubicBezTo>
                      <a:pt x="411" y="221"/>
                      <a:pt x="414" y="224"/>
                      <a:pt x="418" y="225"/>
                    </a:cubicBezTo>
                    <a:lnTo>
                      <a:pt x="422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7" y="223"/>
                    </a:lnTo>
                    <a:lnTo>
                      <a:pt x="418" y="224"/>
                    </a:lnTo>
                    <a:lnTo>
                      <a:pt x="415" y="217"/>
                    </a:lnTo>
                    <a:lnTo>
                      <a:pt x="415" y="219"/>
                    </a:lnTo>
                    <a:cubicBezTo>
                      <a:pt x="415" y="223"/>
                      <a:pt x="418" y="226"/>
                      <a:pt x="422" y="228"/>
                    </a:cubicBezTo>
                    <a:lnTo>
                      <a:pt x="424" y="229"/>
                    </a:lnTo>
                    <a:lnTo>
                      <a:pt x="424" y="229"/>
                    </a:lnTo>
                    <a:lnTo>
                      <a:pt x="427" y="231"/>
                    </a:lnTo>
                    <a:lnTo>
                      <a:pt x="425" y="230"/>
                    </a:lnTo>
                    <a:lnTo>
                      <a:pt x="426" y="231"/>
                    </a:lnTo>
                    <a:lnTo>
                      <a:pt x="423" y="224"/>
                    </a:lnTo>
                    <a:lnTo>
                      <a:pt x="423" y="225"/>
                    </a:lnTo>
                    <a:cubicBezTo>
                      <a:pt x="423" y="227"/>
                      <a:pt x="423" y="228"/>
                      <a:pt x="424" y="229"/>
                    </a:cubicBezTo>
                    <a:lnTo>
                      <a:pt x="425" y="231"/>
                    </a:lnTo>
                    <a:cubicBezTo>
                      <a:pt x="426" y="232"/>
                      <a:pt x="426" y="233"/>
                      <a:pt x="427" y="234"/>
                    </a:cubicBezTo>
                    <a:lnTo>
                      <a:pt x="428" y="235"/>
                    </a:lnTo>
                    <a:lnTo>
                      <a:pt x="425" y="228"/>
                    </a:lnTo>
                    <a:lnTo>
                      <a:pt x="425" y="229"/>
                    </a:lnTo>
                    <a:cubicBezTo>
                      <a:pt x="425" y="232"/>
                      <a:pt x="426" y="234"/>
                      <a:pt x="428" y="236"/>
                    </a:cubicBez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3" y="240"/>
                      <a:pt x="435" y="242"/>
                      <a:pt x="437" y="242"/>
                    </a:cubicBezTo>
                    <a:lnTo>
                      <a:pt x="440" y="243"/>
                    </a:lnTo>
                    <a:lnTo>
                      <a:pt x="432" y="237"/>
                    </a:lnTo>
                    <a:lnTo>
                      <a:pt x="433" y="239"/>
                    </a:lnTo>
                    <a:cubicBezTo>
                      <a:pt x="434" y="241"/>
                      <a:pt x="436" y="243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9" y="249"/>
                      <a:pt x="450" y="249"/>
                      <a:pt x="452" y="250"/>
                    </a:cubicBezTo>
                    <a:lnTo>
                      <a:pt x="455" y="250"/>
                    </a:lnTo>
                    <a:lnTo>
                      <a:pt x="458" y="251"/>
                    </a:lnTo>
                    <a:lnTo>
                      <a:pt x="454" y="249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63" y="254"/>
                    </a:lnTo>
                    <a:lnTo>
                      <a:pt x="456" y="245"/>
                    </a:lnTo>
                    <a:lnTo>
                      <a:pt x="456" y="247"/>
                    </a:lnTo>
                    <a:cubicBezTo>
                      <a:pt x="456" y="251"/>
                      <a:pt x="459" y="254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cubicBezTo>
                      <a:pt x="463" y="256"/>
                      <a:pt x="463" y="257"/>
                      <a:pt x="464" y="258"/>
                    </a:cubicBezTo>
                    <a:lnTo>
                      <a:pt x="465" y="259"/>
                    </a:lnTo>
                    <a:lnTo>
                      <a:pt x="466" y="260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60"/>
                      <a:pt x="465" y="262"/>
                      <a:pt x="467" y="264"/>
                    </a:cubicBezTo>
                    <a:lnTo>
                      <a:pt x="468" y="265"/>
                    </a:lnTo>
                    <a:lnTo>
                      <a:pt x="466" y="262"/>
                    </a:lnTo>
                    <a:lnTo>
                      <a:pt x="467" y="264"/>
                    </a:lnTo>
                    <a:cubicBezTo>
                      <a:pt x="468" y="265"/>
                      <a:pt x="468" y="266"/>
                      <a:pt x="469" y="267"/>
                    </a:cubicBezTo>
                    <a:lnTo>
                      <a:pt x="470" y="268"/>
                    </a:lnTo>
                    <a:cubicBezTo>
                      <a:pt x="471" y="269"/>
                      <a:pt x="472" y="270"/>
                      <a:pt x="474" y="270"/>
                    </a:cubicBezTo>
                    <a:lnTo>
                      <a:pt x="476" y="271"/>
                    </a:lnTo>
                    <a:lnTo>
                      <a:pt x="469" y="262"/>
                    </a:lnTo>
                    <a:lnTo>
                      <a:pt x="469" y="264"/>
                    </a:lnTo>
                    <a:cubicBezTo>
                      <a:pt x="469" y="267"/>
                      <a:pt x="470" y="269"/>
                      <a:pt x="472" y="271"/>
                    </a:cubicBezTo>
                    <a:lnTo>
                      <a:pt x="473" y="272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cubicBezTo>
                      <a:pt x="485" y="281"/>
                      <a:pt x="486" y="282"/>
                      <a:pt x="488" y="282"/>
                    </a:cubicBezTo>
                    <a:lnTo>
                      <a:pt x="490" y="283"/>
                    </a:lnTo>
                    <a:lnTo>
                      <a:pt x="484" y="278"/>
                    </a:lnTo>
                    <a:lnTo>
                      <a:pt x="485" y="280"/>
                    </a:lnTo>
                    <a:cubicBezTo>
                      <a:pt x="486" y="281"/>
                      <a:pt x="486" y="282"/>
                      <a:pt x="487" y="283"/>
                    </a:cubicBez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5" y="286"/>
                    </a:lnTo>
                    <a:lnTo>
                      <a:pt x="496" y="288"/>
                    </a:lnTo>
                    <a:cubicBezTo>
                      <a:pt x="497" y="289"/>
                      <a:pt x="497" y="290"/>
                      <a:pt x="498" y="291"/>
                    </a:cubicBezTo>
                    <a:lnTo>
                      <a:pt x="499" y="292"/>
                    </a:lnTo>
                    <a:cubicBezTo>
                      <a:pt x="500" y="293"/>
                      <a:pt x="501" y="294"/>
                      <a:pt x="503" y="294"/>
                    </a:cubicBezTo>
                    <a:lnTo>
                      <a:pt x="505" y="295"/>
                    </a:lnTo>
                    <a:lnTo>
                      <a:pt x="498" y="286"/>
                    </a:lnTo>
                    <a:lnTo>
                      <a:pt x="498" y="288"/>
                    </a:lnTo>
                    <a:cubicBezTo>
                      <a:pt x="498" y="291"/>
                      <a:pt x="499" y="293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5" y="301"/>
                    </a:lnTo>
                    <a:lnTo>
                      <a:pt x="502" y="294"/>
                    </a:lnTo>
                    <a:lnTo>
                      <a:pt x="502" y="296"/>
                    </a:lnTo>
                    <a:cubicBezTo>
                      <a:pt x="502" y="299"/>
                      <a:pt x="503" y="301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1"/>
                      <a:pt x="504" y="303"/>
                      <a:pt x="506" y="305"/>
                    </a:cubicBezTo>
                    <a:lnTo>
                      <a:pt x="507" y="306"/>
                    </a:lnTo>
                    <a:lnTo>
                      <a:pt x="505" y="303"/>
                    </a:lnTo>
                    <a:lnTo>
                      <a:pt x="506" y="305"/>
                    </a:lnTo>
                    <a:lnTo>
                      <a:pt x="508" y="295"/>
                    </a:lnTo>
                    <a:lnTo>
                      <a:pt x="507" y="296"/>
                    </a:lnTo>
                    <a:cubicBezTo>
                      <a:pt x="505" y="298"/>
                      <a:pt x="504" y="300"/>
                      <a:pt x="504" y="302"/>
                    </a:cubicBezTo>
                    <a:lnTo>
                      <a:pt x="504" y="303"/>
                    </a:lnTo>
                    <a:lnTo>
                      <a:pt x="504" y="305"/>
                    </a:lnTo>
                    <a:cubicBezTo>
                      <a:pt x="504" y="308"/>
                      <a:pt x="505" y="310"/>
                      <a:pt x="507" y="312"/>
                    </a:cubicBezTo>
                    <a:lnTo>
                      <a:pt x="508" y="313"/>
                    </a:lnTo>
                    <a:lnTo>
                      <a:pt x="508" y="300"/>
                    </a:lnTo>
                    <a:lnTo>
                      <a:pt x="507" y="301"/>
                    </a:lnTo>
                    <a:cubicBezTo>
                      <a:pt x="504" y="304"/>
                      <a:pt x="503" y="308"/>
                      <a:pt x="505" y="311"/>
                    </a:cubicBezTo>
                    <a:lnTo>
                      <a:pt x="506" y="313"/>
                    </a:lnTo>
                    <a:lnTo>
                      <a:pt x="505" y="309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5" y="313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8"/>
                      <a:pt x="506" y="320"/>
                      <a:pt x="508" y="322"/>
                    </a:cubicBezTo>
                    <a:lnTo>
                      <a:pt x="510" y="324"/>
                    </a:lnTo>
                    <a:lnTo>
                      <a:pt x="511" y="325"/>
                    </a:lnTo>
                    <a:cubicBezTo>
                      <a:pt x="513" y="327"/>
                      <a:pt x="516" y="329"/>
                      <a:pt x="520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2" y="333"/>
                      <a:pt x="524" y="335"/>
                      <a:pt x="526" y="335"/>
                    </a:cubicBezTo>
                    <a:lnTo>
                      <a:pt x="529" y="336"/>
                    </a:lnTo>
                    <a:lnTo>
                      <a:pt x="523" y="333"/>
                    </a:lnTo>
                    <a:lnTo>
                      <a:pt x="524" y="334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6"/>
                      <a:pt x="527" y="338"/>
                      <a:pt x="531" y="339"/>
                    </a:cubicBezTo>
                    <a:lnTo>
                      <a:pt x="534" y="340"/>
                    </a:lnTo>
                    <a:lnTo>
                      <a:pt x="528" y="337"/>
                    </a:lnTo>
                    <a:lnTo>
                      <a:pt x="529" y="338"/>
                    </a:lnTo>
                    <a:cubicBezTo>
                      <a:pt x="530" y="338"/>
                      <a:pt x="530" y="339"/>
                      <a:pt x="531" y="339"/>
                    </a:cubicBezTo>
                    <a:lnTo>
                      <a:pt x="534" y="341"/>
                    </a:lnTo>
                    <a:lnTo>
                      <a:pt x="532" y="340"/>
                    </a:lnTo>
                    <a:lnTo>
                      <a:pt x="533" y="341"/>
                    </a:lnTo>
                    <a:cubicBezTo>
                      <a:pt x="534" y="342"/>
                      <a:pt x="535" y="343"/>
                      <a:pt x="537" y="343"/>
                    </a:cubicBez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cubicBezTo>
                      <a:pt x="541" y="347"/>
                      <a:pt x="542" y="348"/>
                      <a:pt x="544" y="348"/>
                    </a:cubicBezTo>
                    <a:lnTo>
                      <a:pt x="546" y="349"/>
                    </a:lnTo>
                    <a:lnTo>
                      <a:pt x="542" y="347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4"/>
                    </a:lnTo>
                    <a:cubicBezTo>
                      <a:pt x="542" y="346"/>
                      <a:pt x="542" y="347"/>
                      <a:pt x="543" y="348"/>
                    </a:cubicBezTo>
                    <a:lnTo>
                      <a:pt x="544" y="350"/>
                    </a:lnTo>
                    <a:cubicBezTo>
                      <a:pt x="545" y="351"/>
                      <a:pt x="545" y="352"/>
                      <a:pt x="546" y="353"/>
                    </a:cubicBezTo>
                    <a:lnTo>
                      <a:pt x="547" y="354"/>
                    </a:lnTo>
                    <a:lnTo>
                      <a:pt x="544" y="347"/>
                    </a:lnTo>
                    <a:lnTo>
                      <a:pt x="544" y="348"/>
                    </a:lnTo>
                    <a:lnTo>
                      <a:pt x="544" y="350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9" y="363"/>
                    </a:lnTo>
                    <a:lnTo>
                      <a:pt x="546" y="356"/>
                    </a:lnTo>
                    <a:lnTo>
                      <a:pt x="546" y="358"/>
                    </a:lnTo>
                    <a:cubicBezTo>
                      <a:pt x="546" y="361"/>
                      <a:pt x="547" y="363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4" y="368"/>
                    </a:lnTo>
                    <a:lnTo>
                      <a:pt x="555" y="370"/>
                    </a:lnTo>
                    <a:cubicBezTo>
                      <a:pt x="556" y="371"/>
                      <a:pt x="556" y="372"/>
                      <a:pt x="557" y="373"/>
                    </a:cubicBezTo>
                    <a:lnTo>
                      <a:pt x="558" y="374"/>
                    </a:lnTo>
                    <a:lnTo>
                      <a:pt x="559" y="375"/>
                    </a:lnTo>
                    <a:lnTo>
                      <a:pt x="556" y="368"/>
                    </a:lnTo>
                    <a:lnTo>
                      <a:pt x="556" y="370"/>
                    </a:lnTo>
                    <a:cubicBezTo>
                      <a:pt x="556" y="373"/>
                      <a:pt x="557" y="375"/>
                      <a:pt x="559" y="377"/>
                    </a:cubicBezTo>
                    <a:lnTo>
                      <a:pt x="560" y="378"/>
                    </a:lnTo>
                    <a:lnTo>
                      <a:pt x="560" y="365"/>
                    </a:lnTo>
                    <a:lnTo>
                      <a:pt x="559" y="366"/>
                    </a:lnTo>
                    <a:cubicBezTo>
                      <a:pt x="556" y="369"/>
                      <a:pt x="555" y="373"/>
                      <a:pt x="557" y="376"/>
                    </a:cubicBezTo>
                    <a:lnTo>
                      <a:pt x="558" y="378"/>
                    </a:lnTo>
                    <a:lnTo>
                      <a:pt x="557" y="374"/>
                    </a:lnTo>
                    <a:lnTo>
                      <a:pt x="557" y="375"/>
                    </a:lnTo>
                    <a:cubicBezTo>
                      <a:pt x="557" y="378"/>
                      <a:pt x="558" y="380"/>
                      <a:pt x="560" y="382"/>
                    </a:cubicBezTo>
                    <a:lnTo>
                      <a:pt x="561" y="383"/>
                    </a:lnTo>
                    <a:lnTo>
                      <a:pt x="559" y="373"/>
                    </a:lnTo>
                    <a:lnTo>
                      <a:pt x="558" y="375"/>
                    </a:lnTo>
                    <a:cubicBezTo>
                      <a:pt x="556" y="378"/>
                      <a:pt x="557" y="382"/>
                      <a:pt x="560" y="385"/>
                    </a:cubicBezTo>
                    <a:lnTo>
                      <a:pt x="561" y="386"/>
                    </a:lnTo>
                    <a:lnTo>
                      <a:pt x="558" y="379"/>
                    </a:lnTo>
                    <a:lnTo>
                      <a:pt x="558" y="380"/>
                    </a:lnTo>
                    <a:cubicBezTo>
                      <a:pt x="558" y="384"/>
                      <a:pt x="561" y="387"/>
                      <a:pt x="565" y="389"/>
                    </a:cubicBezTo>
                    <a:lnTo>
                      <a:pt x="567" y="390"/>
                    </a:lnTo>
                    <a:lnTo>
                      <a:pt x="560" y="381"/>
                    </a:lnTo>
                    <a:lnTo>
                      <a:pt x="560" y="383"/>
                    </a:lnTo>
                    <a:lnTo>
                      <a:pt x="560" y="384"/>
                    </a:lnTo>
                    <a:lnTo>
                      <a:pt x="563" y="378"/>
                    </a:lnTo>
                    <a:lnTo>
                      <a:pt x="562" y="379"/>
                    </a:lnTo>
                    <a:cubicBezTo>
                      <a:pt x="560" y="381"/>
                      <a:pt x="559" y="383"/>
                      <a:pt x="559" y="385"/>
                    </a:cubicBezTo>
                    <a:lnTo>
                      <a:pt x="559" y="387"/>
                    </a:lnTo>
                    <a:cubicBezTo>
                      <a:pt x="559" y="390"/>
                      <a:pt x="560" y="392"/>
                      <a:pt x="562" y="394"/>
                    </a:cubicBez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4" y="403"/>
                    </a:lnTo>
                    <a:lnTo>
                      <a:pt x="589" y="405"/>
                    </a:lnTo>
                    <a:cubicBezTo>
                      <a:pt x="590" y="405"/>
                      <a:pt x="591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2" y="410"/>
                    </a:lnTo>
                    <a:lnTo>
                      <a:pt x="616" y="412"/>
                    </a:lnTo>
                    <a:cubicBezTo>
                      <a:pt x="617" y="413"/>
                      <a:pt x="619" y="414"/>
                      <a:pt x="621" y="414"/>
                    </a:cubicBezTo>
                    <a:lnTo>
                      <a:pt x="625" y="415"/>
                    </a:lnTo>
                    <a:lnTo>
                      <a:pt x="629" y="416"/>
                    </a:lnTo>
                    <a:lnTo>
                      <a:pt x="620" y="409"/>
                    </a:lnTo>
                    <a:lnTo>
                      <a:pt x="621" y="411"/>
                    </a:lnTo>
                    <a:cubicBezTo>
                      <a:pt x="622" y="412"/>
                      <a:pt x="622" y="413"/>
                      <a:pt x="623" y="414"/>
                    </a:cubicBezTo>
                    <a:lnTo>
                      <a:pt x="624" y="415"/>
                    </a:lnTo>
                    <a:lnTo>
                      <a:pt x="625" y="416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5"/>
                      <a:pt x="625" y="418"/>
                      <a:pt x="629" y="420"/>
                    </a:cubicBezTo>
                    <a:lnTo>
                      <a:pt x="631" y="421"/>
                    </a:lnTo>
                    <a:lnTo>
                      <a:pt x="624" y="412"/>
                    </a:lnTo>
                    <a:lnTo>
                      <a:pt x="624" y="413"/>
                    </a:lnTo>
                    <a:cubicBezTo>
                      <a:pt x="624" y="416"/>
                      <a:pt x="625" y="418"/>
                      <a:pt x="627" y="420"/>
                    </a:cubicBez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4" y="428"/>
                    </a:lnTo>
                    <a:lnTo>
                      <a:pt x="632" y="425"/>
                    </a:lnTo>
                    <a:lnTo>
                      <a:pt x="633" y="427"/>
                    </a:lnTo>
                    <a:cubicBezTo>
                      <a:pt x="634" y="428"/>
                      <a:pt x="634" y="429"/>
                      <a:pt x="635" y="430"/>
                    </a:cubicBez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44" y="435"/>
                    </a:lnTo>
                    <a:lnTo>
                      <a:pt x="638" y="430"/>
                    </a:lnTo>
                    <a:lnTo>
                      <a:pt x="639" y="432"/>
                    </a:lnTo>
                    <a:lnTo>
                      <a:pt x="638" y="428"/>
                    </a:lnTo>
                    <a:lnTo>
                      <a:pt x="638" y="429"/>
                    </a:lnTo>
                    <a:cubicBezTo>
                      <a:pt x="638" y="432"/>
                      <a:pt x="639" y="434"/>
                      <a:pt x="641" y="436"/>
                    </a:cubicBezTo>
                    <a:lnTo>
                      <a:pt x="642" y="437"/>
                    </a:lnTo>
                    <a:lnTo>
                      <a:pt x="640" y="427"/>
                    </a:lnTo>
                    <a:lnTo>
                      <a:pt x="639" y="429"/>
                    </a:lnTo>
                    <a:cubicBezTo>
                      <a:pt x="638" y="430"/>
                      <a:pt x="638" y="431"/>
                      <a:pt x="638" y="432"/>
                    </a:cubicBez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cubicBezTo>
                      <a:pt x="640" y="440"/>
                      <a:pt x="640" y="441"/>
                      <a:pt x="641" y="442"/>
                    </a:cubicBezTo>
                    <a:lnTo>
                      <a:pt x="642" y="444"/>
                    </a:lnTo>
                    <a:lnTo>
                      <a:pt x="641" y="440"/>
                    </a:lnTo>
                    <a:lnTo>
                      <a:pt x="641" y="441"/>
                    </a:lnTo>
                    <a:cubicBezTo>
                      <a:pt x="641" y="444"/>
                      <a:pt x="642" y="446"/>
                      <a:pt x="644" y="448"/>
                    </a:cubicBezTo>
                    <a:lnTo>
                      <a:pt x="645" y="449"/>
                    </a:lnTo>
                    <a:lnTo>
                      <a:pt x="643" y="446"/>
                    </a:lnTo>
                    <a:lnTo>
                      <a:pt x="644" y="448"/>
                    </a:lnTo>
                    <a:lnTo>
                      <a:pt x="643" y="444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cubicBezTo>
                      <a:pt x="645" y="452"/>
                      <a:pt x="645" y="453"/>
                      <a:pt x="646" y="454"/>
                    </a:cubicBezTo>
                    <a:lnTo>
                      <a:pt x="647" y="456"/>
                    </a:lnTo>
                    <a:lnTo>
                      <a:pt x="646" y="452"/>
                    </a:lnTo>
                    <a:lnTo>
                      <a:pt x="646" y="453"/>
                    </a:lnTo>
                    <a:cubicBezTo>
                      <a:pt x="646" y="460"/>
                      <a:pt x="653" y="464"/>
                      <a:pt x="661" y="464"/>
                    </a:cubicBezTo>
                    <a:cubicBezTo>
                      <a:pt x="670" y="464"/>
                      <a:pt x="677" y="460"/>
                      <a:pt x="677" y="453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77"/>
              <p:cNvSpPr>
                <a:spLocks noChangeShapeType="1"/>
              </p:cNvSpPr>
              <p:nvPr/>
            </p:nvSpPr>
            <p:spPr bwMode="auto">
              <a:xfrm flipV="1">
                <a:off x="4893" y="1692"/>
                <a:ext cx="0" cy="994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78"/>
              <p:cNvSpPr>
                <a:spLocks noChangeShapeType="1"/>
              </p:cNvSpPr>
              <p:nvPr/>
            </p:nvSpPr>
            <p:spPr bwMode="auto">
              <a:xfrm flipV="1">
                <a:off x="4890" y="1689"/>
                <a:ext cx="0" cy="994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Rectangle 81"/>
              <p:cNvSpPr>
                <a:spLocks noChangeArrowheads="1"/>
              </p:cNvSpPr>
              <p:nvPr/>
            </p:nvSpPr>
            <p:spPr bwMode="auto">
              <a:xfrm>
                <a:off x="4753" y="2700"/>
                <a:ext cx="109" cy="2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" name="Line 83"/>
              <p:cNvSpPr>
                <a:spLocks noChangeShapeType="1"/>
              </p:cNvSpPr>
              <p:nvPr/>
            </p:nvSpPr>
            <p:spPr bwMode="auto">
              <a:xfrm>
                <a:off x="4348" y="2683"/>
                <a:ext cx="548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4"/>
              <p:cNvSpPr>
                <a:spLocks/>
              </p:cNvSpPr>
              <p:nvPr/>
            </p:nvSpPr>
            <p:spPr bwMode="auto">
              <a:xfrm>
                <a:off x="4294" y="2648"/>
                <a:ext cx="71" cy="70"/>
              </a:xfrm>
              <a:custGeom>
                <a:avLst/>
                <a:gdLst>
                  <a:gd name="T0" fmla="*/ 0 w 140"/>
                  <a:gd name="T1" fmla="*/ 70 h 140"/>
                  <a:gd name="T2" fmla="*/ 140 w 140"/>
                  <a:gd name="T3" fmla="*/ 0 h 140"/>
                  <a:gd name="T4" fmla="*/ 140 w 140"/>
                  <a:gd name="T5" fmla="*/ 140 h 140"/>
                  <a:gd name="T6" fmla="*/ 0 w 140"/>
                  <a:gd name="T7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40">
                    <a:moveTo>
                      <a:pt x="0" y="70"/>
                    </a:moveTo>
                    <a:lnTo>
                      <a:pt x="140" y="0"/>
                    </a:lnTo>
                    <a:cubicBezTo>
                      <a:pt x="118" y="44"/>
                      <a:pt x="118" y="96"/>
                      <a:pt x="140" y="140"/>
                    </a:cubicBez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85"/>
              <p:cNvSpPr>
                <a:spLocks noChangeShapeType="1"/>
              </p:cNvSpPr>
              <p:nvPr/>
            </p:nvSpPr>
            <p:spPr bwMode="auto">
              <a:xfrm flipH="1">
                <a:off x="4901" y="1904"/>
                <a:ext cx="623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86"/>
              <p:cNvSpPr>
                <a:spLocks/>
              </p:cNvSpPr>
              <p:nvPr/>
            </p:nvSpPr>
            <p:spPr bwMode="auto">
              <a:xfrm>
                <a:off x="5507" y="1869"/>
                <a:ext cx="69" cy="69"/>
              </a:xfrm>
              <a:custGeom>
                <a:avLst/>
                <a:gdLst>
                  <a:gd name="T0" fmla="*/ 139 w 139"/>
                  <a:gd name="T1" fmla="*/ 70 h 139"/>
                  <a:gd name="T2" fmla="*/ 0 w 139"/>
                  <a:gd name="T3" fmla="*/ 139 h 139"/>
                  <a:gd name="T4" fmla="*/ 0 w 139"/>
                  <a:gd name="T5" fmla="*/ 0 h 139"/>
                  <a:gd name="T6" fmla="*/ 139 w 139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39">
                    <a:moveTo>
                      <a:pt x="139" y="70"/>
                    </a:moveTo>
                    <a:lnTo>
                      <a:pt x="0" y="139"/>
                    </a:lnTo>
                    <a:cubicBezTo>
                      <a:pt x="22" y="95"/>
                      <a:pt x="22" y="44"/>
                      <a:pt x="0" y="0"/>
                    </a:cubicBez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87"/>
              <p:cNvSpPr>
                <a:spLocks noChangeShapeType="1"/>
              </p:cNvSpPr>
              <p:nvPr/>
            </p:nvSpPr>
            <p:spPr bwMode="auto">
              <a:xfrm flipH="1">
                <a:off x="4901" y="1957"/>
                <a:ext cx="849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8"/>
              <p:cNvSpPr>
                <a:spLocks/>
              </p:cNvSpPr>
              <p:nvPr/>
            </p:nvSpPr>
            <p:spPr bwMode="auto">
              <a:xfrm>
                <a:off x="5733" y="1922"/>
                <a:ext cx="71" cy="70"/>
              </a:xfrm>
              <a:custGeom>
                <a:avLst/>
                <a:gdLst>
                  <a:gd name="T0" fmla="*/ 140 w 140"/>
                  <a:gd name="T1" fmla="*/ 70 h 139"/>
                  <a:gd name="T2" fmla="*/ 0 w 140"/>
                  <a:gd name="T3" fmla="*/ 139 h 139"/>
                  <a:gd name="T4" fmla="*/ 0 w 140"/>
                  <a:gd name="T5" fmla="*/ 0 h 139"/>
                  <a:gd name="T6" fmla="*/ 140 w 140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39">
                    <a:moveTo>
                      <a:pt x="140" y="70"/>
                    </a:moveTo>
                    <a:lnTo>
                      <a:pt x="0" y="139"/>
                    </a:lnTo>
                    <a:cubicBezTo>
                      <a:pt x="22" y="96"/>
                      <a:pt x="22" y="44"/>
                      <a:pt x="0" y="0"/>
                    </a:cubicBez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89" name="Group 92"/>
              <p:cNvGrpSpPr>
                <a:grpSpLocks/>
              </p:cNvGrpSpPr>
              <p:nvPr/>
            </p:nvGrpSpPr>
            <p:grpSpPr bwMode="auto">
              <a:xfrm>
                <a:off x="5403" y="1673"/>
                <a:ext cx="212" cy="226"/>
                <a:chOff x="5403" y="1673"/>
                <a:chExt cx="212" cy="22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6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𝑠𝑖</m:t>
                                </m:r>
                              </m:sub>
                            </m:sSub>
                          </m:oMath>
                        </m:oMathPara>
                      </a14:m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84" name="Rectangle 89"/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blipFill rotWithShape="0">
                      <a:blip r:embed="rId31"/>
                      <a:stretch>
                        <a:fillRect l="-14545" r="-7273" b="-20000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97" name="Rectangle 91"/>
                <p:cNvSpPr>
                  <a:spLocks noChangeArrowheads="1"/>
                </p:cNvSpPr>
                <p:nvPr/>
              </p:nvSpPr>
              <p:spPr bwMode="auto">
                <a:xfrm>
                  <a:off x="5460" y="1673"/>
                  <a:ext cx="109" cy="2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Calibri" panose="020F0502020204030204" pitchFamily="34" charset="0"/>
                    </a:rPr>
                    <a:t> 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90" name="Rectangle 95"/>
              <p:cNvSpPr>
                <a:spLocks noChangeArrowheads="1"/>
              </p:cNvSpPr>
              <p:nvPr/>
            </p:nvSpPr>
            <p:spPr bwMode="auto">
              <a:xfrm>
                <a:off x="5777" y="1744"/>
                <a:ext cx="112" cy="2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" name="Freeform 97"/>
              <p:cNvSpPr>
                <a:spLocks noEditPoints="1"/>
              </p:cNvSpPr>
              <p:nvPr/>
            </p:nvSpPr>
            <p:spPr bwMode="auto">
              <a:xfrm>
                <a:off x="1069" y="2342"/>
                <a:ext cx="5613" cy="8"/>
              </a:xfrm>
              <a:custGeom>
                <a:avLst/>
                <a:gdLst>
                  <a:gd name="T0" fmla="*/ 8 w 11203"/>
                  <a:gd name="T1" fmla="*/ 0 h 16"/>
                  <a:gd name="T2" fmla="*/ 200 w 11203"/>
                  <a:gd name="T3" fmla="*/ 0 h 16"/>
                  <a:gd name="T4" fmla="*/ 392 w 11203"/>
                  <a:gd name="T5" fmla="*/ 0 h 16"/>
                  <a:gd name="T6" fmla="*/ 584 w 11203"/>
                  <a:gd name="T7" fmla="*/ 0 h 16"/>
                  <a:gd name="T8" fmla="*/ 776 w 11203"/>
                  <a:gd name="T9" fmla="*/ 0 h 16"/>
                  <a:gd name="T10" fmla="*/ 969 w 11203"/>
                  <a:gd name="T11" fmla="*/ 0 h 16"/>
                  <a:gd name="T12" fmla="*/ 1161 w 11203"/>
                  <a:gd name="T13" fmla="*/ 0 h 16"/>
                  <a:gd name="T14" fmla="*/ 1353 w 11203"/>
                  <a:gd name="T15" fmla="*/ 0 h 16"/>
                  <a:gd name="T16" fmla="*/ 1545 w 11203"/>
                  <a:gd name="T17" fmla="*/ 0 h 16"/>
                  <a:gd name="T18" fmla="*/ 1737 w 11203"/>
                  <a:gd name="T19" fmla="*/ 0 h 16"/>
                  <a:gd name="T20" fmla="*/ 1930 w 11203"/>
                  <a:gd name="T21" fmla="*/ 0 h 16"/>
                  <a:gd name="T22" fmla="*/ 2122 w 11203"/>
                  <a:gd name="T23" fmla="*/ 0 h 16"/>
                  <a:gd name="T24" fmla="*/ 2314 w 11203"/>
                  <a:gd name="T25" fmla="*/ 0 h 16"/>
                  <a:gd name="T26" fmla="*/ 2506 w 11203"/>
                  <a:gd name="T27" fmla="*/ 0 h 16"/>
                  <a:gd name="T28" fmla="*/ 2698 w 11203"/>
                  <a:gd name="T29" fmla="*/ 0 h 16"/>
                  <a:gd name="T30" fmla="*/ 2891 w 11203"/>
                  <a:gd name="T31" fmla="*/ 0 h 16"/>
                  <a:gd name="T32" fmla="*/ 3083 w 11203"/>
                  <a:gd name="T33" fmla="*/ 0 h 16"/>
                  <a:gd name="T34" fmla="*/ 3275 w 11203"/>
                  <a:gd name="T35" fmla="*/ 0 h 16"/>
                  <a:gd name="T36" fmla="*/ 3467 w 11203"/>
                  <a:gd name="T37" fmla="*/ 0 h 16"/>
                  <a:gd name="T38" fmla="*/ 3659 w 11203"/>
                  <a:gd name="T39" fmla="*/ 0 h 16"/>
                  <a:gd name="T40" fmla="*/ 3852 w 11203"/>
                  <a:gd name="T41" fmla="*/ 0 h 16"/>
                  <a:gd name="T42" fmla="*/ 4044 w 11203"/>
                  <a:gd name="T43" fmla="*/ 0 h 16"/>
                  <a:gd name="T44" fmla="*/ 4236 w 11203"/>
                  <a:gd name="T45" fmla="*/ 0 h 16"/>
                  <a:gd name="T46" fmla="*/ 4428 w 11203"/>
                  <a:gd name="T47" fmla="*/ 0 h 16"/>
                  <a:gd name="T48" fmla="*/ 4620 w 11203"/>
                  <a:gd name="T49" fmla="*/ 0 h 16"/>
                  <a:gd name="T50" fmla="*/ 4812 w 11203"/>
                  <a:gd name="T51" fmla="*/ 0 h 16"/>
                  <a:gd name="T52" fmla="*/ 5005 w 11203"/>
                  <a:gd name="T53" fmla="*/ 0 h 16"/>
                  <a:gd name="T54" fmla="*/ 5197 w 11203"/>
                  <a:gd name="T55" fmla="*/ 0 h 16"/>
                  <a:gd name="T56" fmla="*/ 5389 w 11203"/>
                  <a:gd name="T57" fmla="*/ 0 h 16"/>
                  <a:gd name="T58" fmla="*/ 5581 w 11203"/>
                  <a:gd name="T59" fmla="*/ 0 h 16"/>
                  <a:gd name="T60" fmla="*/ 5773 w 11203"/>
                  <a:gd name="T61" fmla="*/ 0 h 16"/>
                  <a:gd name="T62" fmla="*/ 5966 w 11203"/>
                  <a:gd name="T63" fmla="*/ 0 h 16"/>
                  <a:gd name="T64" fmla="*/ 6158 w 11203"/>
                  <a:gd name="T65" fmla="*/ 0 h 16"/>
                  <a:gd name="T66" fmla="*/ 6350 w 11203"/>
                  <a:gd name="T67" fmla="*/ 0 h 16"/>
                  <a:gd name="T68" fmla="*/ 6542 w 11203"/>
                  <a:gd name="T69" fmla="*/ 0 h 16"/>
                  <a:gd name="T70" fmla="*/ 6734 w 11203"/>
                  <a:gd name="T71" fmla="*/ 0 h 16"/>
                  <a:gd name="T72" fmla="*/ 6927 w 11203"/>
                  <a:gd name="T73" fmla="*/ 0 h 16"/>
                  <a:gd name="T74" fmla="*/ 7119 w 11203"/>
                  <a:gd name="T75" fmla="*/ 0 h 16"/>
                  <a:gd name="T76" fmla="*/ 7311 w 11203"/>
                  <a:gd name="T77" fmla="*/ 0 h 16"/>
                  <a:gd name="T78" fmla="*/ 7503 w 11203"/>
                  <a:gd name="T79" fmla="*/ 0 h 16"/>
                  <a:gd name="T80" fmla="*/ 7695 w 11203"/>
                  <a:gd name="T81" fmla="*/ 0 h 16"/>
                  <a:gd name="T82" fmla="*/ 7888 w 11203"/>
                  <a:gd name="T83" fmla="*/ 0 h 16"/>
                  <a:gd name="T84" fmla="*/ 8080 w 11203"/>
                  <a:gd name="T85" fmla="*/ 0 h 16"/>
                  <a:gd name="T86" fmla="*/ 8272 w 11203"/>
                  <a:gd name="T87" fmla="*/ 0 h 16"/>
                  <a:gd name="T88" fmla="*/ 8464 w 11203"/>
                  <a:gd name="T89" fmla="*/ 0 h 16"/>
                  <a:gd name="T90" fmla="*/ 8656 w 11203"/>
                  <a:gd name="T91" fmla="*/ 0 h 16"/>
                  <a:gd name="T92" fmla="*/ 8849 w 11203"/>
                  <a:gd name="T93" fmla="*/ 0 h 16"/>
                  <a:gd name="T94" fmla="*/ 9041 w 11203"/>
                  <a:gd name="T95" fmla="*/ 0 h 16"/>
                  <a:gd name="T96" fmla="*/ 9233 w 11203"/>
                  <a:gd name="T97" fmla="*/ 0 h 16"/>
                  <a:gd name="T98" fmla="*/ 9425 w 11203"/>
                  <a:gd name="T99" fmla="*/ 0 h 16"/>
                  <a:gd name="T100" fmla="*/ 9617 w 11203"/>
                  <a:gd name="T101" fmla="*/ 0 h 16"/>
                  <a:gd name="T102" fmla="*/ 9810 w 11203"/>
                  <a:gd name="T103" fmla="*/ 0 h 16"/>
                  <a:gd name="T104" fmla="*/ 10002 w 11203"/>
                  <a:gd name="T105" fmla="*/ 0 h 16"/>
                  <a:gd name="T106" fmla="*/ 10194 w 11203"/>
                  <a:gd name="T107" fmla="*/ 0 h 16"/>
                  <a:gd name="T108" fmla="*/ 10386 w 11203"/>
                  <a:gd name="T109" fmla="*/ 0 h 16"/>
                  <a:gd name="T110" fmla="*/ 10578 w 11203"/>
                  <a:gd name="T111" fmla="*/ 0 h 16"/>
                  <a:gd name="T112" fmla="*/ 10770 w 11203"/>
                  <a:gd name="T113" fmla="*/ 0 h 16"/>
                  <a:gd name="T114" fmla="*/ 10963 w 11203"/>
                  <a:gd name="T115" fmla="*/ 0 h 16"/>
                  <a:gd name="T116" fmla="*/ 11155 w 11203"/>
                  <a:gd name="T1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03" h="16">
                    <a:moveTo>
                      <a:pt x="8" y="0"/>
                    </a:moveTo>
                    <a:lnTo>
                      <a:pt x="120" y="0"/>
                    </a:lnTo>
                    <a:cubicBezTo>
                      <a:pt x="124" y="0"/>
                      <a:pt x="128" y="4"/>
                      <a:pt x="128" y="8"/>
                    </a:cubicBezTo>
                    <a:cubicBezTo>
                      <a:pt x="128" y="12"/>
                      <a:pt x="124" y="16"/>
                      <a:pt x="120" y="16"/>
                    </a:cubicBez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  <a:moveTo>
                      <a:pt x="200" y="0"/>
                    </a:moveTo>
                    <a:lnTo>
                      <a:pt x="312" y="0"/>
                    </a:lnTo>
                    <a:cubicBezTo>
                      <a:pt x="316" y="0"/>
                      <a:pt x="320" y="4"/>
                      <a:pt x="320" y="8"/>
                    </a:cubicBezTo>
                    <a:cubicBezTo>
                      <a:pt x="320" y="12"/>
                      <a:pt x="316" y="16"/>
                      <a:pt x="312" y="16"/>
                    </a:cubicBezTo>
                    <a:lnTo>
                      <a:pt x="200" y="16"/>
                    </a:lnTo>
                    <a:cubicBezTo>
                      <a:pt x="195" y="16"/>
                      <a:pt x="192" y="12"/>
                      <a:pt x="192" y="8"/>
                    </a:cubicBezTo>
                    <a:cubicBezTo>
                      <a:pt x="192" y="4"/>
                      <a:pt x="195" y="0"/>
                      <a:pt x="200" y="0"/>
                    </a:cubicBezTo>
                    <a:close/>
                    <a:moveTo>
                      <a:pt x="392" y="0"/>
                    </a:moveTo>
                    <a:lnTo>
                      <a:pt x="504" y="0"/>
                    </a:lnTo>
                    <a:cubicBezTo>
                      <a:pt x="509" y="0"/>
                      <a:pt x="512" y="4"/>
                      <a:pt x="512" y="8"/>
                    </a:cubicBezTo>
                    <a:cubicBezTo>
                      <a:pt x="512" y="12"/>
                      <a:pt x="509" y="16"/>
                      <a:pt x="504" y="16"/>
                    </a:cubicBezTo>
                    <a:lnTo>
                      <a:pt x="392" y="16"/>
                    </a:lnTo>
                    <a:cubicBezTo>
                      <a:pt x="388" y="16"/>
                      <a:pt x="384" y="12"/>
                      <a:pt x="384" y="8"/>
                    </a:cubicBezTo>
                    <a:cubicBezTo>
                      <a:pt x="384" y="4"/>
                      <a:pt x="388" y="0"/>
                      <a:pt x="392" y="0"/>
                    </a:cubicBezTo>
                    <a:close/>
                    <a:moveTo>
                      <a:pt x="584" y="0"/>
                    </a:moveTo>
                    <a:lnTo>
                      <a:pt x="696" y="0"/>
                    </a:lnTo>
                    <a:cubicBezTo>
                      <a:pt x="701" y="0"/>
                      <a:pt x="704" y="4"/>
                      <a:pt x="704" y="8"/>
                    </a:cubicBezTo>
                    <a:cubicBezTo>
                      <a:pt x="704" y="12"/>
                      <a:pt x="701" y="16"/>
                      <a:pt x="696" y="16"/>
                    </a:cubicBezTo>
                    <a:lnTo>
                      <a:pt x="584" y="16"/>
                    </a:lnTo>
                    <a:cubicBezTo>
                      <a:pt x="580" y="16"/>
                      <a:pt x="576" y="12"/>
                      <a:pt x="576" y="8"/>
                    </a:cubicBezTo>
                    <a:cubicBezTo>
                      <a:pt x="576" y="4"/>
                      <a:pt x="580" y="0"/>
                      <a:pt x="584" y="0"/>
                    </a:cubicBezTo>
                    <a:close/>
                    <a:moveTo>
                      <a:pt x="776" y="0"/>
                    </a:moveTo>
                    <a:lnTo>
                      <a:pt x="889" y="0"/>
                    </a:lnTo>
                    <a:cubicBezTo>
                      <a:pt x="893" y="0"/>
                      <a:pt x="897" y="4"/>
                      <a:pt x="897" y="8"/>
                    </a:cubicBezTo>
                    <a:cubicBezTo>
                      <a:pt x="897" y="12"/>
                      <a:pt x="893" y="16"/>
                      <a:pt x="889" y="16"/>
                    </a:cubicBezTo>
                    <a:lnTo>
                      <a:pt x="776" y="16"/>
                    </a:lnTo>
                    <a:cubicBezTo>
                      <a:pt x="772" y="16"/>
                      <a:pt x="768" y="12"/>
                      <a:pt x="768" y="8"/>
                    </a:cubicBezTo>
                    <a:cubicBezTo>
                      <a:pt x="768" y="4"/>
                      <a:pt x="772" y="0"/>
                      <a:pt x="776" y="0"/>
                    </a:cubicBezTo>
                    <a:close/>
                    <a:moveTo>
                      <a:pt x="969" y="0"/>
                    </a:moveTo>
                    <a:lnTo>
                      <a:pt x="1081" y="0"/>
                    </a:lnTo>
                    <a:cubicBezTo>
                      <a:pt x="1085" y="0"/>
                      <a:pt x="1089" y="4"/>
                      <a:pt x="1089" y="8"/>
                    </a:cubicBezTo>
                    <a:cubicBezTo>
                      <a:pt x="1089" y="12"/>
                      <a:pt x="1085" y="16"/>
                      <a:pt x="1081" y="16"/>
                    </a:cubicBezTo>
                    <a:lnTo>
                      <a:pt x="969" y="16"/>
                    </a:lnTo>
                    <a:cubicBezTo>
                      <a:pt x="964" y="16"/>
                      <a:pt x="961" y="12"/>
                      <a:pt x="961" y="8"/>
                    </a:cubicBezTo>
                    <a:cubicBezTo>
                      <a:pt x="961" y="4"/>
                      <a:pt x="964" y="0"/>
                      <a:pt x="969" y="0"/>
                    </a:cubicBezTo>
                    <a:close/>
                    <a:moveTo>
                      <a:pt x="1161" y="0"/>
                    </a:moveTo>
                    <a:lnTo>
                      <a:pt x="1273" y="0"/>
                    </a:lnTo>
                    <a:cubicBezTo>
                      <a:pt x="1277" y="0"/>
                      <a:pt x="1281" y="4"/>
                      <a:pt x="1281" y="8"/>
                    </a:cubicBezTo>
                    <a:cubicBezTo>
                      <a:pt x="1281" y="12"/>
                      <a:pt x="1277" y="16"/>
                      <a:pt x="1273" y="16"/>
                    </a:cubicBezTo>
                    <a:lnTo>
                      <a:pt x="1161" y="16"/>
                    </a:lnTo>
                    <a:cubicBezTo>
                      <a:pt x="1156" y="16"/>
                      <a:pt x="1153" y="12"/>
                      <a:pt x="1153" y="8"/>
                    </a:cubicBezTo>
                    <a:cubicBezTo>
                      <a:pt x="1153" y="4"/>
                      <a:pt x="1156" y="0"/>
                      <a:pt x="1161" y="0"/>
                    </a:cubicBezTo>
                    <a:close/>
                    <a:moveTo>
                      <a:pt x="1353" y="0"/>
                    </a:moveTo>
                    <a:lnTo>
                      <a:pt x="1465" y="0"/>
                    </a:lnTo>
                    <a:cubicBezTo>
                      <a:pt x="1470" y="0"/>
                      <a:pt x="1473" y="4"/>
                      <a:pt x="1473" y="8"/>
                    </a:cubicBezTo>
                    <a:cubicBezTo>
                      <a:pt x="1473" y="12"/>
                      <a:pt x="1470" y="16"/>
                      <a:pt x="1465" y="16"/>
                    </a:cubicBezTo>
                    <a:lnTo>
                      <a:pt x="1353" y="16"/>
                    </a:lnTo>
                    <a:cubicBezTo>
                      <a:pt x="1349" y="16"/>
                      <a:pt x="1345" y="12"/>
                      <a:pt x="1345" y="8"/>
                    </a:cubicBezTo>
                    <a:cubicBezTo>
                      <a:pt x="1345" y="4"/>
                      <a:pt x="1349" y="0"/>
                      <a:pt x="1353" y="0"/>
                    </a:cubicBezTo>
                    <a:close/>
                    <a:moveTo>
                      <a:pt x="1545" y="0"/>
                    </a:moveTo>
                    <a:lnTo>
                      <a:pt x="1657" y="0"/>
                    </a:lnTo>
                    <a:cubicBezTo>
                      <a:pt x="1662" y="0"/>
                      <a:pt x="1665" y="4"/>
                      <a:pt x="1665" y="8"/>
                    </a:cubicBezTo>
                    <a:cubicBezTo>
                      <a:pt x="1665" y="12"/>
                      <a:pt x="1662" y="16"/>
                      <a:pt x="1657" y="16"/>
                    </a:cubicBezTo>
                    <a:lnTo>
                      <a:pt x="1545" y="16"/>
                    </a:lnTo>
                    <a:cubicBezTo>
                      <a:pt x="1541" y="16"/>
                      <a:pt x="1537" y="12"/>
                      <a:pt x="1537" y="8"/>
                    </a:cubicBezTo>
                    <a:cubicBezTo>
                      <a:pt x="1537" y="4"/>
                      <a:pt x="1541" y="0"/>
                      <a:pt x="1545" y="0"/>
                    </a:cubicBezTo>
                    <a:close/>
                    <a:moveTo>
                      <a:pt x="1737" y="0"/>
                    </a:moveTo>
                    <a:lnTo>
                      <a:pt x="1850" y="0"/>
                    </a:lnTo>
                    <a:cubicBezTo>
                      <a:pt x="1854" y="0"/>
                      <a:pt x="1858" y="4"/>
                      <a:pt x="1858" y="8"/>
                    </a:cubicBezTo>
                    <a:cubicBezTo>
                      <a:pt x="1858" y="12"/>
                      <a:pt x="1854" y="16"/>
                      <a:pt x="1850" y="16"/>
                    </a:cubicBezTo>
                    <a:lnTo>
                      <a:pt x="1737" y="16"/>
                    </a:lnTo>
                    <a:cubicBezTo>
                      <a:pt x="1733" y="16"/>
                      <a:pt x="1729" y="12"/>
                      <a:pt x="1729" y="8"/>
                    </a:cubicBezTo>
                    <a:cubicBezTo>
                      <a:pt x="1729" y="4"/>
                      <a:pt x="1733" y="0"/>
                      <a:pt x="1737" y="0"/>
                    </a:cubicBezTo>
                    <a:close/>
                    <a:moveTo>
                      <a:pt x="1930" y="0"/>
                    </a:moveTo>
                    <a:lnTo>
                      <a:pt x="2042" y="0"/>
                    </a:lnTo>
                    <a:cubicBezTo>
                      <a:pt x="2046" y="0"/>
                      <a:pt x="2050" y="4"/>
                      <a:pt x="2050" y="8"/>
                    </a:cubicBezTo>
                    <a:cubicBezTo>
                      <a:pt x="2050" y="12"/>
                      <a:pt x="2046" y="16"/>
                      <a:pt x="2042" y="16"/>
                    </a:cubicBezTo>
                    <a:lnTo>
                      <a:pt x="1930" y="16"/>
                    </a:lnTo>
                    <a:cubicBezTo>
                      <a:pt x="1925" y="16"/>
                      <a:pt x="1922" y="12"/>
                      <a:pt x="1922" y="8"/>
                    </a:cubicBezTo>
                    <a:cubicBezTo>
                      <a:pt x="1922" y="4"/>
                      <a:pt x="1925" y="0"/>
                      <a:pt x="1930" y="0"/>
                    </a:cubicBezTo>
                    <a:close/>
                    <a:moveTo>
                      <a:pt x="2122" y="0"/>
                    </a:moveTo>
                    <a:lnTo>
                      <a:pt x="2234" y="0"/>
                    </a:lnTo>
                    <a:cubicBezTo>
                      <a:pt x="2238" y="0"/>
                      <a:pt x="2242" y="4"/>
                      <a:pt x="2242" y="8"/>
                    </a:cubicBezTo>
                    <a:cubicBezTo>
                      <a:pt x="2242" y="12"/>
                      <a:pt x="2238" y="16"/>
                      <a:pt x="2234" y="16"/>
                    </a:cubicBezTo>
                    <a:lnTo>
                      <a:pt x="2122" y="16"/>
                    </a:lnTo>
                    <a:cubicBezTo>
                      <a:pt x="2117" y="16"/>
                      <a:pt x="2114" y="12"/>
                      <a:pt x="2114" y="8"/>
                    </a:cubicBezTo>
                    <a:cubicBezTo>
                      <a:pt x="2114" y="4"/>
                      <a:pt x="2117" y="0"/>
                      <a:pt x="2122" y="0"/>
                    </a:cubicBezTo>
                    <a:close/>
                    <a:moveTo>
                      <a:pt x="2314" y="0"/>
                    </a:moveTo>
                    <a:lnTo>
                      <a:pt x="2426" y="0"/>
                    </a:lnTo>
                    <a:cubicBezTo>
                      <a:pt x="2431" y="0"/>
                      <a:pt x="2434" y="4"/>
                      <a:pt x="2434" y="8"/>
                    </a:cubicBezTo>
                    <a:cubicBezTo>
                      <a:pt x="2434" y="12"/>
                      <a:pt x="2431" y="16"/>
                      <a:pt x="2426" y="16"/>
                    </a:cubicBezTo>
                    <a:lnTo>
                      <a:pt x="2314" y="16"/>
                    </a:lnTo>
                    <a:cubicBezTo>
                      <a:pt x="2310" y="16"/>
                      <a:pt x="2306" y="12"/>
                      <a:pt x="2306" y="8"/>
                    </a:cubicBezTo>
                    <a:cubicBezTo>
                      <a:pt x="2306" y="4"/>
                      <a:pt x="2310" y="0"/>
                      <a:pt x="2314" y="0"/>
                    </a:cubicBezTo>
                    <a:close/>
                    <a:moveTo>
                      <a:pt x="2506" y="0"/>
                    </a:moveTo>
                    <a:lnTo>
                      <a:pt x="2618" y="0"/>
                    </a:lnTo>
                    <a:cubicBezTo>
                      <a:pt x="2623" y="0"/>
                      <a:pt x="2626" y="4"/>
                      <a:pt x="2626" y="8"/>
                    </a:cubicBezTo>
                    <a:cubicBezTo>
                      <a:pt x="2626" y="12"/>
                      <a:pt x="2623" y="16"/>
                      <a:pt x="2618" y="16"/>
                    </a:cubicBezTo>
                    <a:lnTo>
                      <a:pt x="2506" y="16"/>
                    </a:lnTo>
                    <a:cubicBezTo>
                      <a:pt x="2502" y="16"/>
                      <a:pt x="2498" y="12"/>
                      <a:pt x="2498" y="8"/>
                    </a:cubicBezTo>
                    <a:cubicBezTo>
                      <a:pt x="2498" y="4"/>
                      <a:pt x="2502" y="0"/>
                      <a:pt x="2506" y="0"/>
                    </a:cubicBezTo>
                    <a:close/>
                    <a:moveTo>
                      <a:pt x="2698" y="0"/>
                    </a:moveTo>
                    <a:lnTo>
                      <a:pt x="2810" y="0"/>
                    </a:lnTo>
                    <a:cubicBezTo>
                      <a:pt x="2815" y="0"/>
                      <a:pt x="2819" y="4"/>
                      <a:pt x="2819" y="8"/>
                    </a:cubicBezTo>
                    <a:cubicBezTo>
                      <a:pt x="2819" y="12"/>
                      <a:pt x="2815" y="16"/>
                      <a:pt x="2810" y="16"/>
                    </a:cubicBezTo>
                    <a:lnTo>
                      <a:pt x="2698" y="16"/>
                    </a:lnTo>
                    <a:cubicBezTo>
                      <a:pt x="2694" y="16"/>
                      <a:pt x="2690" y="12"/>
                      <a:pt x="2690" y="8"/>
                    </a:cubicBezTo>
                    <a:cubicBezTo>
                      <a:pt x="2690" y="4"/>
                      <a:pt x="2694" y="0"/>
                      <a:pt x="2698" y="0"/>
                    </a:cubicBezTo>
                    <a:close/>
                    <a:moveTo>
                      <a:pt x="2891" y="0"/>
                    </a:moveTo>
                    <a:lnTo>
                      <a:pt x="3003" y="0"/>
                    </a:lnTo>
                    <a:cubicBezTo>
                      <a:pt x="3007" y="0"/>
                      <a:pt x="3011" y="4"/>
                      <a:pt x="3011" y="8"/>
                    </a:cubicBezTo>
                    <a:cubicBezTo>
                      <a:pt x="3011" y="12"/>
                      <a:pt x="3007" y="16"/>
                      <a:pt x="3003" y="16"/>
                    </a:cubicBezTo>
                    <a:lnTo>
                      <a:pt x="2891" y="16"/>
                    </a:lnTo>
                    <a:cubicBezTo>
                      <a:pt x="2886" y="16"/>
                      <a:pt x="2883" y="12"/>
                      <a:pt x="2883" y="8"/>
                    </a:cubicBezTo>
                    <a:cubicBezTo>
                      <a:pt x="2883" y="4"/>
                      <a:pt x="2886" y="0"/>
                      <a:pt x="2891" y="0"/>
                    </a:cubicBezTo>
                    <a:close/>
                    <a:moveTo>
                      <a:pt x="3083" y="0"/>
                    </a:moveTo>
                    <a:lnTo>
                      <a:pt x="3195" y="0"/>
                    </a:lnTo>
                    <a:cubicBezTo>
                      <a:pt x="3199" y="0"/>
                      <a:pt x="3203" y="4"/>
                      <a:pt x="3203" y="8"/>
                    </a:cubicBezTo>
                    <a:cubicBezTo>
                      <a:pt x="3203" y="12"/>
                      <a:pt x="3199" y="16"/>
                      <a:pt x="3195" y="16"/>
                    </a:cubicBezTo>
                    <a:lnTo>
                      <a:pt x="3083" y="16"/>
                    </a:lnTo>
                    <a:cubicBezTo>
                      <a:pt x="3078" y="16"/>
                      <a:pt x="3075" y="12"/>
                      <a:pt x="3075" y="8"/>
                    </a:cubicBezTo>
                    <a:cubicBezTo>
                      <a:pt x="3075" y="4"/>
                      <a:pt x="3078" y="0"/>
                      <a:pt x="3083" y="0"/>
                    </a:cubicBezTo>
                    <a:close/>
                    <a:moveTo>
                      <a:pt x="3275" y="0"/>
                    </a:moveTo>
                    <a:lnTo>
                      <a:pt x="3387" y="0"/>
                    </a:lnTo>
                    <a:cubicBezTo>
                      <a:pt x="3391" y="0"/>
                      <a:pt x="3395" y="4"/>
                      <a:pt x="3395" y="8"/>
                    </a:cubicBezTo>
                    <a:cubicBezTo>
                      <a:pt x="3395" y="12"/>
                      <a:pt x="3391" y="16"/>
                      <a:pt x="3387" y="16"/>
                    </a:cubicBezTo>
                    <a:lnTo>
                      <a:pt x="3275" y="16"/>
                    </a:lnTo>
                    <a:cubicBezTo>
                      <a:pt x="3271" y="16"/>
                      <a:pt x="3267" y="12"/>
                      <a:pt x="3267" y="8"/>
                    </a:cubicBezTo>
                    <a:cubicBezTo>
                      <a:pt x="3267" y="4"/>
                      <a:pt x="3271" y="0"/>
                      <a:pt x="3275" y="0"/>
                    </a:cubicBezTo>
                    <a:close/>
                    <a:moveTo>
                      <a:pt x="3467" y="0"/>
                    </a:moveTo>
                    <a:lnTo>
                      <a:pt x="3579" y="0"/>
                    </a:lnTo>
                    <a:cubicBezTo>
                      <a:pt x="3584" y="0"/>
                      <a:pt x="3587" y="4"/>
                      <a:pt x="3587" y="8"/>
                    </a:cubicBezTo>
                    <a:cubicBezTo>
                      <a:pt x="3587" y="12"/>
                      <a:pt x="3584" y="16"/>
                      <a:pt x="3579" y="16"/>
                    </a:cubicBezTo>
                    <a:lnTo>
                      <a:pt x="3467" y="16"/>
                    </a:lnTo>
                    <a:cubicBezTo>
                      <a:pt x="3463" y="16"/>
                      <a:pt x="3459" y="12"/>
                      <a:pt x="3459" y="8"/>
                    </a:cubicBezTo>
                    <a:cubicBezTo>
                      <a:pt x="3459" y="4"/>
                      <a:pt x="3463" y="0"/>
                      <a:pt x="3467" y="0"/>
                    </a:cubicBezTo>
                    <a:close/>
                    <a:moveTo>
                      <a:pt x="3659" y="0"/>
                    </a:moveTo>
                    <a:lnTo>
                      <a:pt x="3771" y="0"/>
                    </a:lnTo>
                    <a:cubicBezTo>
                      <a:pt x="3776" y="0"/>
                      <a:pt x="3779" y="4"/>
                      <a:pt x="3779" y="8"/>
                    </a:cubicBezTo>
                    <a:cubicBezTo>
                      <a:pt x="3779" y="12"/>
                      <a:pt x="3776" y="16"/>
                      <a:pt x="3771" y="16"/>
                    </a:cubicBezTo>
                    <a:lnTo>
                      <a:pt x="3659" y="16"/>
                    </a:lnTo>
                    <a:cubicBezTo>
                      <a:pt x="3655" y="16"/>
                      <a:pt x="3651" y="12"/>
                      <a:pt x="3651" y="8"/>
                    </a:cubicBezTo>
                    <a:cubicBezTo>
                      <a:pt x="3651" y="4"/>
                      <a:pt x="3655" y="0"/>
                      <a:pt x="3659" y="0"/>
                    </a:cubicBezTo>
                    <a:close/>
                    <a:moveTo>
                      <a:pt x="3852" y="0"/>
                    </a:moveTo>
                    <a:lnTo>
                      <a:pt x="3964" y="0"/>
                    </a:lnTo>
                    <a:cubicBezTo>
                      <a:pt x="3968" y="0"/>
                      <a:pt x="3972" y="4"/>
                      <a:pt x="3972" y="8"/>
                    </a:cubicBezTo>
                    <a:cubicBezTo>
                      <a:pt x="3972" y="12"/>
                      <a:pt x="3968" y="16"/>
                      <a:pt x="3964" y="16"/>
                    </a:cubicBezTo>
                    <a:lnTo>
                      <a:pt x="3852" y="16"/>
                    </a:lnTo>
                    <a:cubicBezTo>
                      <a:pt x="3847" y="16"/>
                      <a:pt x="3844" y="12"/>
                      <a:pt x="3844" y="8"/>
                    </a:cubicBezTo>
                    <a:cubicBezTo>
                      <a:pt x="3844" y="4"/>
                      <a:pt x="3847" y="0"/>
                      <a:pt x="3852" y="0"/>
                    </a:cubicBezTo>
                    <a:close/>
                    <a:moveTo>
                      <a:pt x="4044" y="0"/>
                    </a:moveTo>
                    <a:lnTo>
                      <a:pt x="4156" y="0"/>
                    </a:lnTo>
                    <a:cubicBezTo>
                      <a:pt x="4160" y="0"/>
                      <a:pt x="4164" y="4"/>
                      <a:pt x="4164" y="8"/>
                    </a:cubicBezTo>
                    <a:cubicBezTo>
                      <a:pt x="4164" y="12"/>
                      <a:pt x="4160" y="16"/>
                      <a:pt x="4156" y="16"/>
                    </a:cubicBezTo>
                    <a:lnTo>
                      <a:pt x="4044" y="16"/>
                    </a:lnTo>
                    <a:cubicBezTo>
                      <a:pt x="4039" y="16"/>
                      <a:pt x="4036" y="12"/>
                      <a:pt x="4036" y="8"/>
                    </a:cubicBezTo>
                    <a:cubicBezTo>
                      <a:pt x="4036" y="4"/>
                      <a:pt x="4039" y="0"/>
                      <a:pt x="4044" y="0"/>
                    </a:cubicBezTo>
                    <a:close/>
                    <a:moveTo>
                      <a:pt x="4236" y="0"/>
                    </a:moveTo>
                    <a:lnTo>
                      <a:pt x="4348" y="0"/>
                    </a:lnTo>
                    <a:cubicBezTo>
                      <a:pt x="4352" y="0"/>
                      <a:pt x="4356" y="4"/>
                      <a:pt x="4356" y="8"/>
                    </a:cubicBezTo>
                    <a:cubicBezTo>
                      <a:pt x="4356" y="12"/>
                      <a:pt x="4352" y="16"/>
                      <a:pt x="4348" y="16"/>
                    </a:cubicBezTo>
                    <a:lnTo>
                      <a:pt x="4236" y="16"/>
                    </a:lnTo>
                    <a:cubicBezTo>
                      <a:pt x="4231" y="16"/>
                      <a:pt x="4228" y="12"/>
                      <a:pt x="4228" y="8"/>
                    </a:cubicBezTo>
                    <a:cubicBezTo>
                      <a:pt x="4228" y="4"/>
                      <a:pt x="4231" y="0"/>
                      <a:pt x="4236" y="0"/>
                    </a:cubicBezTo>
                    <a:close/>
                    <a:moveTo>
                      <a:pt x="4428" y="0"/>
                    </a:moveTo>
                    <a:lnTo>
                      <a:pt x="4540" y="0"/>
                    </a:lnTo>
                    <a:cubicBezTo>
                      <a:pt x="4545" y="0"/>
                      <a:pt x="4548" y="4"/>
                      <a:pt x="4548" y="8"/>
                    </a:cubicBezTo>
                    <a:cubicBezTo>
                      <a:pt x="4548" y="12"/>
                      <a:pt x="4545" y="16"/>
                      <a:pt x="4540" y="16"/>
                    </a:cubicBezTo>
                    <a:lnTo>
                      <a:pt x="4428" y="16"/>
                    </a:lnTo>
                    <a:cubicBezTo>
                      <a:pt x="4424" y="16"/>
                      <a:pt x="4420" y="12"/>
                      <a:pt x="4420" y="8"/>
                    </a:cubicBezTo>
                    <a:cubicBezTo>
                      <a:pt x="4420" y="4"/>
                      <a:pt x="4424" y="0"/>
                      <a:pt x="4428" y="0"/>
                    </a:cubicBezTo>
                    <a:close/>
                    <a:moveTo>
                      <a:pt x="4620" y="0"/>
                    </a:moveTo>
                    <a:lnTo>
                      <a:pt x="4732" y="0"/>
                    </a:lnTo>
                    <a:cubicBezTo>
                      <a:pt x="4737" y="0"/>
                      <a:pt x="4740" y="4"/>
                      <a:pt x="4740" y="8"/>
                    </a:cubicBezTo>
                    <a:cubicBezTo>
                      <a:pt x="4740" y="12"/>
                      <a:pt x="4737" y="16"/>
                      <a:pt x="4732" y="16"/>
                    </a:cubicBezTo>
                    <a:lnTo>
                      <a:pt x="4620" y="16"/>
                    </a:lnTo>
                    <a:cubicBezTo>
                      <a:pt x="4616" y="16"/>
                      <a:pt x="4612" y="12"/>
                      <a:pt x="4612" y="8"/>
                    </a:cubicBezTo>
                    <a:cubicBezTo>
                      <a:pt x="4612" y="4"/>
                      <a:pt x="4616" y="0"/>
                      <a:pt x="4620" y="0"/>
                    </a:cubicBezTo>
                    <a:close/>
                    <a:moveTo>
                      <a:pt x="4812" y="0"/>
                    </a:moveTo>
                    <a:lnTo>
                      <a:pt x="4925" y="0"/>
                    </a:lnTo>
                    <a:cubicBezTo>
                      <a:pt x="4929" y="0"/>
                      <a:pt x="4933" y="4"/>
                      <a:pt x="4933" y="8"/>
                    </a:cubicBezTo>
                    <a:cubicBezTo>
                      <a:pt x="4933" y="12"/>
                      <a:pt x="4929" y="16"/>
                      <a:pt x="4925" y="16"/>
                    </a:cubicBezTo>
                    <a:lnTo>
                      <a:pt x="4812" y="16"/>
                    </a:lnTo>
                    <a:cubicBezTo>
                      <a:pt x="4808" y="16"/>
                      <a:pt x="4804" y="12"/>
                      <a:pt x="4804" y="8"/>
                    </a:cubicBezTo>
                    <a:cubicBezTo>
                      <a:pt x="4804" y="4"/>
                      <a:pt x="4808" y="0"/>
                      <a:pt x="4812" y="0"/>
                    </a:cubicBezTo>
                    <a:close/>
                    <a:moveTo>
                      <a:pt x="5005" y="0"/>
                    </a:moveTo>
                    <a:lnTo>
                      <a:pt x="5117" y="0"/>
                    </a:lnTo>
                    <a:cubicBezTo>
                      <a:pt x="5121" y="0"/>
                      <a:pt x="5125" y="4"/>
                      <a:pt x="5125" y="8"/>
                    </a:cubicBezTo>
                    <a:cubicBezTo>
                      <a:pt x="5125" y="12"/>
                      <a:pt x="5121" y="16"/>
                      <a:pt x="5117" y="16"/>
                    </a:cubicBezTo>
                    <a:lnTo>
                      <a:pt x="5005" y="16"/>
                    </a:lnTo>
                    <a:cubicBezTo>
                      <a:pt x="5000" y="16"/>
                      <a:pt x="4997" y="12"/>
                      <a:pt x="4997" y="8"/>
                    </a:cubicBezTo>
                    <a:cubicBezTo>
                      <a:pt x="4997" y="4"/>
                      <a:pt x="5000" y="0"/>
                      <a:pt x="5005" y="0"/>
                    </a:cubicBezTo>
                    <a:close/>
                    <a:moveTo>
                      <a:pt x="5197" y="0"/>
                    </a:moveTo>
                    <a:lnTo>
                      <a:pt x="5309" y="0"/>
                    </a:lnTo>
                    <a:cubicBezTo>
                      <a:pt x="5313" y="0"/>
                      <a:pt x="5317" y="4"/>
                      <a:pt x="5317" y="8"/>
                    </a:cubicBezTo>
                    <a:cubicBezTo>
                      <a:pt x="5317" y="12"/>
                      <a:pt x="5313" y="16"/>
                      <a:pt x="5309" y="16"/>
                    </a:cubicBezTo>
                    <a:lnTo>
                      <a:pt x="5197" y="16"/>
                    </a:lnTo>
                    <a:cubicBezTo>
                      <a:pt x="5192" y="16"/>
                      <a:pt x="5189" y="12"/>
                      <a:pt x="5189" y="8"/>
                    </a:cubicBezTo>
                    <a:cubicBezTo>
                      <a:pt x="5189" y="4"/>
                      <a:pt x="5192" y="0"/>
                      <a:pt x="5197" y="0"/>
                    </a:cubicBezTo>
                    <a:close/>
                    <a:moveTo>
                      <a:pt x="5389" y="0"/>
                    </a:moveTo>
                    <a:lnTo>
                      <a:pt x="5501" y="0"/>
                    </a:lnTo>
                    <a:cubicBezTo>
                      <a:pt x="5506" y="0"/>
                      <a:pt x="5509" y="4"/>
                      <a:pt x="5509" y="8"/>
                    </a:cubicBezTo>
                    <a:cubicBezTo>
                      <a:pt x="5509" y="12"/>
                      <a:pt x="5506" y="16"/>
                      <a:pt x="5501" y="16"/>
                    </a:cubicBezTo>
                    <a:lnTo>
                      <a:pt x="5389" y="16"/>
                    </a:lnTo>
                    <a:cubicBezTo>
                      <a:pt x="5385" y="16"/>
                      <a:pt x="5381" y="12"/>
                      <a:pt x="5381" y="8"/>
                    </a:cubicBezTo>
                    <a:cubicBezTo>
                      <a:pt x="5381" y="4"/>
                      <a:pt x="5385" y="0"/>
                      <a:pt x="5389" y="0"/>
                    </a:cubicBezTo>
                    <a:close/>
                    <a:moveTo>
                      <a:pt x="5581" y="0"/>
                    </a:moveTo>
                    <a:lnTo>
                      <a:pt x="5693" y="0"/>
                    </a:lnTo>
                    <a:cubicBezTo>
                      <a:pt x="5698" y="0"/>
                      <a:pt x="5701" y="4"/>
                      <a:pt x="5701" y="8"/>
                    </a:cubicBezTo>
                    <a:cubicBezTo>
                      <a:pt x="5701" y="12"/>
                      <a:pt x="5698" y="16"/>
                      <a:pt x="5693" y="16"/>
                    </a:cubicBezTo>
                    <a:lnTo>
                      <a:pt x="5581" y="16"/>
                    </a:lnTo>
                    <a:cubicBezTo>
                      <a:pt x="5577" y="16"/>
                      <a:pt x="5573" y="12"/>
                      <a:pt x="5573" y="8"/>
                    </a:cubicBezTo>
                    <a:cubicBezTo>
                      <a:pt x="5573" y="4"/>
                      <a:pt x="5577" y="0"/>
                      <a:pt x="5581" y="0"/>
                    </a:cubicBezTo>
                    <a:close/>
                    <a:moveTo>
                      <a:pt x="5773" y="0"/>
                    </a:moveTo>
                    <a:lnTo>
                      <a:pt x="5886" y="0"/>
                    </a:lnTo>
                    <a:cubicBezTo>
                      <a:pt x="5890" y="0"/>
                      <a:pt x="5894" y="4"/>
                      <a:pt x="5894" y="8"/>
                    </a:cubicBezTo>
                    <a:cubicBezTo>
                      <a:pt x="5894" y="12"/>
                      <a:pt x="5890" y="16"/>
                      <a:pt x="5886" y="16"/>
                    </a:cubicBezTo>
                    <a:lnTo>
                      <a:pt x="5773" y="16"/>
                    </a:lnTo>
                    <a:cubicBezTo>
                      <a:pt x="5769" y="16"/>
                      <a:pt x="5765" y="12"/>
                      <a:pt x="5765" y="8"/>
                    </a:cubicBezTo>
                    <a:cubicBezTo>
                      <a:pt x="5765" y="4"/>
                      <a:pt x="5769" y="0"/>
                      <a:pt x="5773" y="0"/>
                    </a:cubicBezTo>
                    <a:close/>
                    <a:moveTo>
                      <a:pt x="5966" y="0"/>
                    </a:moveTo>
                    <a:lnTo>
                      <a:pt x="6078" y="0"/>
                    </a:lnTo>
                    <a:cubicBezTo>
                      <a:pt x="6082" y="0"/>
                      <a:pt x="6086" y="4"/>
                      <a:pt x="6086" y="8"/>
                    </a:cubicBezTo>
                    <a:cubicBezTo>
                      <a:pt x="6086" y="12"/>
                      <a:pt x="6082" y="16"/>
                      <a:pt x="6078" y="16"/>
                    </a:cubicBezTo>
                    <a:lnTo>
                      <a:pt x="5966" y="16"/>
                    </a:lnTo>
                    <a:cubicBezTo>
                      <a:pt x="5961" y="16"/>
                      <a:pt x="5958" y="12"/>
                      <a:pt x="5958" y="8"/>
                    </a:cubicBezTo>
                    <a:cubicBezTo>
                      <a:pt x="5958" y="4"/>
                      <a:pt x="5961" y="0"/>
                      <a:pt x="5966" y="0"/>
                    </a:cubicBezTo>
                    <a:close/>
                    <a:moveTo>
                      <a:pt x="6158" y="0"/>
                    </a:moveTo>
                    <a:lnTo>
                      <a:pt x="6270" y="0"/>
                    </a:lnTo>
                    <a:cubicBezTo>
                      <a:pt x="6274" y="0"/>
                      <a:pt x="6278" y="4"/>
                      <a:pt x="6278" y="8"/>
                    </a:cubicBezTo>
                    <a:cubicBezTo>
                      <a:pt x="6278" y="12"/>
                      <a:pt x="6274" y="16"/>
                      <a:pt x="6270" y="16"/>
                    </a:cubicBezTo>
                    <a:lnTo>
                      <a:pt x="6158" y="16"/>
                    </a:lnTo>
                    <a:cubicBezTo>
                      <a:pt x="6153" y="16"/>
                      <a:pt x="6150" y="12"/>
                      <a:pt x="6150" y="8"/>
                    </a:cubicBezTo>
                    <a:cubicBezTo>
                      <a:pt x="6150" y="4"/>
                      <a:pt x="6153" y="0"/>
                      <a:pt x="6158" y="0"/>
                    </a:cubicBezTo>
                    <a:close/>
                    <a:moveTo>
                      <a:pt x="6350" y="0"/>
                    </a:moveTo>
                    <a:lnTo>
                      <a:pt x="6462" y="0"/>
                    </a:lnTo>
                    <a:cubicBezTo>
                      <a:pt x="6467" y="0"/>
                      <a:pt x="6470" y="4"/>
                      <a:pt x="6470" y="8"/>
                    </a:cubicBezTo>
                    <a:cubicBezTo>
                      <a:pt x="6470" y="12"/>
                      <a:pt x="6467" y="16"/>
                      <a:pt x="6462" y="16"/>
                    </a:cubicBezTo>
                    <a:lnTo>
                      <a:pt x="6350" y="16"/>
                    </a:lnTo>
                    <a:cubicBezTo>
                      <a:pt x="6346" y="16"/>
                      <a:pt x="6342" y="12"/>
                      <a:pt x="6342" y="8"/>
                    </a:cubicBezTo>
                    <a:cubicBezTo>
                      <a:pt x="6342" y="4"/>
                      <a:pt x="6346" y="0"/>
                      <a:pt x="6350" y="0"/>
                    </a:cubicBezTo>
                    <a:close/>
                    <a:moveTo>
                      <a:pt x="6542" y="0"/>
                    </a:moveTo>
                    <a:lnTo>
                      <a:pt x="6654" y="0"/>
                    </a:lnTo>
                    <a:cubicBezTo>
                      <a:pt x="6659" y="0"/>
                      <a:pt x="6662" y="4"/>
                      <a:pt x="6662" y="8"/>
                    </a:cubicBezTo>
                    <a:cubicBezTo>
                      <a:pt x="6662" y="12"/>
                      <a:pt x="6659" y="16"/>
                      <a:pt x="6654" y="16"/>
                    </a:cubicBezTo>
                    <a:lnTo>
                      <a:pt x="6542" y="16"/>
                    </a:lnTo>
                    <a:cubicBezTo>
                      <a:pt x="6538" y="16"/>
                      <a:pt x="6534" y="12"/>
                      <a:pt x="6534" y="8"/>
                    </a:cubicBezTo>
                    <a:cubicBezTo>
                      <a:pt x="6534" y="4"/>
                      <a:pt x="6538" y="0"/>
                      <a:pt x="6542" y="0"/>
                    </a:cubicBezTo>
                    <a:close/>
                    <a:moveTo>
                      <a:pt x="6734" y="0"/>
                    </a:moveTo>
                    <a:lnTo>
                      <a:pt x="6847" y="0"/>
                    </a:lnTo>
                    <a:cubicBezTo>
                      <a:pt x="6851" y="0"/>
                      <a:pt x="6855" y="4"/>
                      <a:pt x="6855" y="8"/>
                    </a:cubicBezTo>
                    <a:cubicBezTo>
                      <a:pt x="6855" y="12"/>
                      <a:pt x="6851" y="16"/>
                      <a:pt x="6847" y="16"/>
                    </a:cubicBezTo>
                    <a:lnTo>
                      <a:pt x="6734" y="16"/>
                    </a:lnTo>
                    <a:cubicBezTo>
                      <a:pt x="6730" y="16"/>
                      <a:pt x="6726" y="12"/>
                      <a:pt x="6726" y="8"/>
                    </a:cubicBezTo>
                    <a:cubicBezTo>
                      <a:pt x="6726" y="4"/>
                      <a:pt x="6730" y="0"/>
                      <a:pt x="6734" y="0"/>
                    </a:cubicBezTo>
                    <a:close/>
                    <a:moveTo>
                      <a:pt x="6927" y="0"/>
                    </a:moveTo>
                    <a:lnTo>
                      <a:pt x="7039" y="0"/>
                    </a:lnTo>
                    <a:cubicBezTo>
                      <a:pt x="7043" y="0"/>
                      <a:pt x="7047" y="4"/>
                      <a:pt x="7047" y="8"/>
                    </a:cubicBezTo>
                    <a:cubicBezTo>
                      <a:pt x="7047" y="12"/>
                      <a:pt x="7043" y="16"/>
                      <a:pt x="7039" y="16"/>
                    </a:cubicBezTo>
                    <a:lnTo>
                      <a:pt x="6927" y="16"/>
                    </a:lnTo>
                    <a:cubicBezTo>
                      <a:pt x="6922" y="16"/>
                      <a:pt x="6919" y="12"/>
                      <a:pt x="6919" y="8"/>
                    </a:cubicBezTo>
                    <a:cubicBezTo>
                      <a:pt x="6919" y="4"/>
                      <a:pt x="6922" y="0"/>
                      <a:pt x="6927" y="0"/>
                    </a:cubicBezTo>
                    <a:close/>
                    <a:moveTo>
                      <a:pt x="7119" y="0"/>
                    </a:moveTo>
                    <a:lnTo>
                      <a:pt x="7231" y="0"/>
                    </a:lnTo>
                    <a:cubicBezTo>
                      <a:pt x="7235" y="0"/>
                      <a:pt x="7239" y="4"/>
                      <a:pt x="7239" y="8"/>
                    </a:cubicBezTo>
                    <a:cubicBezTo>
                      <a:pt x="7239" y="12"/>
                      <a:pt x="7235" y="16"/>
                      <a:pt x="7231" y="16"/>
                    </a:cubicBezTo>
                    <a:lnTo>
                      <a:pt x="7119" y="16"/>
                    </a:lnTo>
                    <a:cubicBezTo>
                      <a:pt x="7114" y="16"/>
                      <a:pt x="7111" y="12"/>
                      <a:pt x="7111" y="8"/>
                    </a:cubicBezTo>
                    <a:cubicBezTo>
                      <a:pt x="7111" y="4"/>
                      <a:pt x="7114" y="0"/>
                      <a:pt x="7119" y="0"/>
                    </a:cubicBezTo>
                    <a:close/>
                    <a:moveTo>
                      <a:pt x="7311" y="0"/>
                    </a:moveTo>
                    <a:lnTo>
                      <a:pt x="7423" y="0"/>
                    </a:lnTo>
                    <a:cubicBezTo>
                      <a:pt x="7428" y="0"/>
                      <a:pt x="7431" y="4"/>
                      <a:pt x="7431" y="8"/>
                    </a:cubicBezTo>
                    <a:cubicBezTo>
                      <a:pt x="7431" y="12"/>
                      <a:pt x="7428" y="16"/>
                      <a:pt x="7423" y="16"/>
                    </a:cubicBezTo>
                    <a:lnTo>
                      <a:pt x="7311" y="16"/>
                    </a:lnTo>
                    <a:cubicBezTo>
                      <a:pt x="7307" y="16"/>
                      <a:pt x="7303" y="12"/>
                      <a:pt x="7303" y="8"/>
                    </a:cubicBezTo>
                    <a:cubicBezTo>
                      <a:pt x="7303" y="4"/>
                      <a:pt x="7307" y="0"/>
                      <a:pt x="7311" y="0"/>
                    </a:cubicBezTo>
                    <a:close/>
                    <a:moveTo>
                      <a:pt x="7503" y="0"/>
                    </a:moveTo>
                    <a:lnTo>
                      <a:pt x="7615" y="0"/>
                    </a:lnTo>
                    <a:cubicBezTo>
                      <a:pt x="7620" y="0"/>
                      <a:pt x="7623" y="4"/>
                      <a:pt x="7623" y="8"/>
                    </a:cubicBezTo>
                    <a:cubicBezTo>
                      <a:pt x="7623" y="12"/>
                      <a:pt x="7620" y="16"/>
                      <a:pt x="7615" y="16"/>
                    </a:cubicBezTo>
                    <a:lnTo>
                      <a:pt x="7503" y="16"/>
                    </a:lnTo>
                    <a:cubicBezTo>
                      <a:pt x="7499" y="16"/>
                      <a:pt x="7495" y="12"/>
                      <a:pt x="7495" y="8"/>
                    </a:cubicBezTo>
                    <a:cubicBezTo>
                      <a:pt x="7495" y="4"/>
                      <a:pt x="7499" y="0"/>
                      <a:pt x="7503" y="0"/>
                    </a:cubicBezTo>
                    <a:close/>
                    <a:moveTo>
                      <a:pt x="7695" y="0"/>
                    </a:moveTo>
                    <a:lnTo>
                      <a:pt x="7807" y="0"/>
                    </a:lnTo>
                    <a:cubicBezTo>
                      <a:pt x="7812" y="0"/>
                      <a:pt x="7816" y="4"/>
                      <a:pt x="7816" y="8"/>
                    </a:cubicBezTo>
                    <a:cubicBezTo>
                      <a:pt x="7816" y="12"/>
                      <a:pt x="7812" y="16"/>
                      <a:pt x="7807" y="16"/>
                    </a:cubicBezTo>
                    <a:lnTo>
                      <a:pt x="7695" y="16"/>
                    </a:lnTo>
                    <a:cubicBezTo>
                      <a:pt x="7691" y="16"/>
                      <a:pt x="7687" y="12"/>
                      <a:pt x="7687" y="8"/>
                    </a:cubicBezTo>
                    <a:cubicBezTo>
                      <a:pt x="7687" y="4"/>
                      <a:pt x="7691" y="0"/>
                      <a:pt x="7695" y="0"/>
                    </a:cubicBezTo>
                    <a:close/>
                    <a:moveTo>
                      <a:pt x="7888" y="0"/>
                    </a:moveTo>
                    <a:lnTo>
                      <a:pt x="8000" y="0"/>
                    </a:lnTo>
                    <a:cubicBezTo>
                      <a:pt x="8004" y="0"/>
                      <a:pt x="8008" y="4"/>
                      <a:pt x="8008" y="8"/>
                    </a:cubicBezTo>
                    <a:cubicBezTo>
                      <a:pt x="8008" y="12"/>
                      <a:pt x="8004" y="16"/>
                      <a:pt x="8000" y="16"/>
                    </a:cubicBezTo>
                    <a:lnTo>
                      <a:pt x="7888" y="16"/>
                    </a:lnTo>
                    <a:cubicBezTo>
                      <a:pt x="7883" y="16"/>
                      <a:pt x="7880" y="12"/>
                      <a:pt x="7880" y="8"/>
                    </a:cubicBezTo>
                    <a:cubicBezTo>
                      <a:pt x="7880" y="4"/>
                      <a:pt x="7883" y="0"/>
                      <a:pt x="7888" y="0"/>
                    </a:cubicBezTo>
                    <a:close/>
                    <a:moveTo>
                      <a:pt x="8080" y="0"/>
                    </a:moveTo>
                    <a:lnTo>
                      <a:pt x="8192" y="0"/>
                    </a:lnTo>
                    <a:cubicBezTo>
                      <a:pt x="8196" y="0"/>
                      <a:pt x="8200" y="4"/>
                      <a:pt x="8200" y="8"/>
                    </a:cubicBezTo>
                    <a:cubicBezTo>
                      <a:pt x="8200" y="12"/>
                      <a:pt x="8196" y="16"/>
                      <a:pt x="8192" y="16"/>
                    </a:cubicBezTo>
                    <a:lnTo>
                      <a:pt x="8080" y="16"/>
                    </a:lnTo>
                    <a:cubicBezTo>
                      <a:pt x="8075" y="16"/>
                      <a:pt x="8072" y="12"/>
                      <a:pt x="8072" y="8"/>
                    </a:cubicBezTo>
                    <a:cubicBezTo>
                      <a:pt x="8072" y="4"/>
                      <a:pt x="8075" y="0"/>
                      <a:pt x="8080" y="0"/>
                    </a:cubicBezTo>
                    <a:close/>
                    <a:moveTo>
                      <a:pt x="8272" y="0"/>
                    </a:moveTo>
                    <a:lnTo>
                      <a:pt x="8384" y="0"/>
                    </a:lnTo>
                    <a:cubicBezTo>
                      <a:pt x="8388" y="0"/>
                      <a:pt x="8392" y="4"/>
                      <a:pt x="8392" y="8"/>
                    </a:cubicBezTo>
                    <a:cubicBezTo>
                      <a:pt x="8392" y="12"/>
                      <a:pt x="8388" y="16"/>
                      <a:pt x="8384" y="16"/>
                    </a:cubicBezTo>
                    <a:lnTo>
                      <a:pt x="8272" y="16"/>
                    </a:lnTo>
                    <a:cubicBezTo>
                      <a:pt x="8268" y="16"/>
                      <a:pt x="8264" y="12"/>
                      <a:pt x="8264" y="8"/>
                    </a:cubicBezTo>
                    <a:cubicBezTo>
                      <a:pt x="8264" y="4"/>
                      <a:pt x="8268" y="0"/>
                      <a:pt x="8272" y="0"/>
                    </a:cubicBezTo>
                    <a:close/>
                    <a:moveTo>
                      <a:pt x="8464" y="0"/>
                    </a:moveTo>
                    <a:lnTo>
                      <a:pt x="8576" y="0"/>
                    </a:lnTo>
                    <a:cubicBezTo>
                      <a:pt x="8581" y="0"/>
                      <a:pt x="8584" y="4"/>
                      <a:pt x="8584" y="8"/>
                    </a:cubicBezTo>
                    <a:cubicBezTo>
                      <a:pt x="8584" y="12"/>
                      <a:pt x="8581" y="16"/>
                      <a:pt x="8576" y="16"/>
                    </a:cubicBezTo>
                    <a:lnTo>
                      <a:pt x="8464" y="16"/>
                    </a:lnTo>
                    <a:cubicBezTo>
                      <a:pt x="8460" y="16"/>
                      <a:pt x="8456" y="12"/>
                      <a:pt x="8456" y="8"/>
                    </a:cubicBezTo>
                    <a:cubicBezTo>
                      <a:pt x="8456" y="4"/>
                      <a:pt x="8460" y="0"/>
                      <a:pt x="8464" y="0"/>
                    </a:cubicBezTo>
                    <a:close/>
                    <a:moveTo>
                      <a:pt x="8656" y="0"/>
                    </a:moveTo>
                    <a:lnTo>
                      <a:pt x="8768" y="0"/>
                    </a:lnTo>
                    <a:cubicBezTo>
                      <a:pt x="8773" y="0"/>
                      <a:pt x="8776" y="4"/>
                      <a:pt x="8776" y="8"/>
                    </a:cubicBezTo>
                    <a:cubicBezTo>
                      <a:pt x="8776" y="12"/>
                      <a:pt x="8773" y="16"/>
                      <a:pt x="8768" y="16"/>
                    </a:cubicBezTo>
                    <a:lnTo>
                      <a:pt x="8656" y="16"/>
                    </a:lnTo>
                    <a:cubicBezTo>
                      <a:pt x="8652" y="16"/>
                      <a:pt x="8648" y="12"/>
                      <a:pt x="8648" y="8"/>
                    </a:cubicBezTo>
                    <a:cubicBezTo>
                      <a:pt x="8648" y="4"/>
                      <a:pt x="8652" y="0"/>
                      <a:pt x="8656" y="0"/>
                    </a:cubicBezTo>
                    <a:close/>
                    <a:moveTo>
                      <a:pt x="8849" y="0"/>
                    </a:moveTo>
                    <a:lnTo>
                      <a:pt x="8961" y="0"/>
                    </a:lnTo>
                    <a:cubicBezTo>
                      <a:pt x="8965" y="0"/>
                      <a:pt x="8969" y="4"/>
                      <a:pt x="8969" y="8"/>
                    </a:cubicBezTo>
                    <a:cubicBezTo>
                      <a:pt x="8969" y="12"/>
                      <a:pt x="8965" y="16"/>
                      <a:pt x="8961" y="16"/>
                    </a:cubicBezTo>
                    <a:lnTo>
                      <a:pt x="8849" y="16"/>
                    </a:lnTo>
                    <a:cubicBezTo>
                      <a:pt x="8844" y="16"/>
                      <a:pt x="8841" y="12"/>
                      <a:pt x="8841" y="8"/>
                    </a:cubicBezTo>
                    <a:cubicBezTo>
                      <a:pt x="8841" y="4"/>
                      <a:pt x="8844" y="0"/>
                      <a:pt x="8849" y="0"/>
                    </a:cubicBezTo>
                    <a:close/>
                    <a:moveTo>
                      <a:pt x="9041" y="0"/>
                    </a:moveTo>
                    <a:lnTo>
                      <a:pt x="9153" y="0"/>
                    </a:lnTo>
                    <a:cubicBezTo>
                      <a:pt x="9157" y="0"/>
                      <a:pt x="9161" y="4"/>
                      <a:pt x="9161" y="8"/>
                    </a:cubicBezTo>
                    <a:cubicBezTo>
                      <a:pt x="9161" y="12"/>
                      <a:pt x="9157" y="16"/>
                      <a:pt x="9153" y="16"/>
                    </a:cubicBezTo>
                    <a:lnTo>
                      <a:pt x="9041" y="16"/>
                    </a:lnTo>
                    <a:cubicBezTo>
                      <a:pt x="9036" y="16"/>
                      <a:pt x="9033" y="12"/>
                      <a:pt x="9033" y="8"/>
                    </a:cubicBezTo>
                    <a:cubicBezTo>
                      <a:pt x="9033" y="4"/>
                      <a:pt x="9036" y="0"/>
                      <a:pt x="9041" y="0"/>
                    </a:cubicBezTo>
                    <a:close/>
                    <a:moveTo>
                      <a:pt x="9233" y="0"/>
                    </a:moveTo>
                    <a:lnTo>
                      <a:pt x="9345" y="0"/>
                    </a:lnTo>
                    <a:cubicBezTo>
                      <a:pt x="9349" y="0"/>
                      <a:pt x="9353" y="4"/>
                      <a:pt x="9353" y="8"/>
                    </a:cubicBezTo>
                    <a:cubicBezTo>
                      <a:pt x="9353" y="12"/>
                      <a:pt x="9349" y="16"/>
                      <a:pt x="9345" y="16"/>
                    </a:cubicBezTo>
                    <a:lnTo>
                      <a:pt x="9233" y="16"/>
                    </a:lnTo>
                    <a:cubicBezTo>
                      <a:pt x="9229" y="16"/>
                      <a:pt x="9225" y="12"/>
                      <a:pt x="9225" y="8"/>
                    </a:cubicBezTo>
                    <a:cubicBezTo>
                      <a:pt x="9225" y="4"/>
                      <a:pt x="9229" y="0"/>
                      <a:pt x="9233" y="0"/>
                    </a:cubicBezTo>
                    <a:close/>
                    <a:moveTo>
                      <a:pt x="9425" y="0"/>
                    </a:moveTo>
                    <a:lnTo>
                      <a:pt x="9537" y="0"/>
                    </a:lnTo>
                    <a:cubicBezTo>
                      <a:pt x="9542" y="0"/>
                      <a:pt x="9545" y="4"/>
                      <a:pt x="9545" y="8"/>
                    </a:cubicBezTo>
                    <a:cubicBezTo>
                      <a:pt x="9545" y="12"/>
                      <a:pt x="9542" y="16"/>
                      <a:pt x="9537" y="16"/>
                    </a:cubicBezTo>
                    <a:lnTo>
                      <a:pt x="9425" y="16"/>
                    </a:lnTo>
                    <a:cubicBezTo>
                      <a:pt x="9421" y="16"/>
                      <a:pt x="9417" y="12"/>
                      <a:pt x="9417" y="8"/>
                    </a:cubicBezTo>
                    <a:cubicBezTo>
                      <a:pt x="9417" y="4"/>
                      <a:pt x="9421" y="0"/>
                      <a:pt x="9425" y="0"/>
                    </a:cubicBezTo>
                    <a:close/>
                    <a:moveTo>
                      <a:pt x="9617" y="0"/>
                    </a:moveTo>
                    <a:lnTo>
                      <a:pt x="9729" y="0"/>
                    </a:lnTo>
                    <a:cubicBezTo>
                      <a:pt x="9734" y="0"/>
                      <a:pt x="9737" y="4"/>
                      <a:pt x="9737" y="8"/>
                    </a:cubicBezTo>
                    <a:cubicBezTo>
                      <a:pt x="9737" y="12"/>
                      <a:pt x="9734" y="16"/>
                      <a:pt x="9729" y="16"/>
                    </a:cubicBezTo>
                    <a:lnTo>
                      <a:pt x="9617" y="16"/>
                    </a:lnTo>
                    <a:cubicBezTo>
                      <a:pt x="9613" y="16"/>
                      <a:pt x="9609" y="12"/>
                      <a:pt x="9609" y="8"/>
                    </a:cubicBezTo>
                    <a:cubicBezTo>
                      <a:pt x="9609" y="4"/>
                      <a:pt x="9613" y="0"/>
                      <a:pt x="9617" y="0"/>
                    </a:cubicBezTo>
                    <a:close/>
                    <a:moveTo>
                      <a:pt x="9810" y="0"/>
                    </a:moveTo>
                    <a:lnTo>
                      <a:pt x="9922" y="0"/>
                    </a:lnTo>
                    <a:cubicBezTo>
                      <a:pt x="9926" y="0"/>
                      <a:pt x="9930" y="4"/>
                      <a:pt x="9930" y="8"/>
                    </a:cubicBezTo>
                    <a:cubicBezTo>
                      <a:pt x="9930" y="12"/>
                      <a:pt x="9926" y="16"/>
                      <a:pt x="9922" y="16"/>
                    </a:cubicBezTo>
                    <a:lnTo>
                      <a:pt x="9810" y="16"/>
                    </a:lnTo>
                    <a:cubicBezTo>
                      <a:pt x="9805" y="16"/>
                      <a:pt x="9801" y="12"/>
                      <a:pt x="9801" y="8"/>
                    </a:cubicBezTo>
                    <a:cubicBezTo>
                      <a:pt x="9801" y="4"/>
                      <a:pt x="9805" y="0"/>
                      <a:pt x="9810" y="0"/>
                    </a:cubicBezTo>
                    <a:close/>
                    <a:moveTo>
                      <a:pt x="10002" y="0"/>
                    </a:moveTo>
                    <a:lnTo>
                      <a:pt x="10114" y="0"/>
                    </a:lnTo>
                    <a:cubicBezTo>
                      <a:pt x="10118" y="0"/>
                      <a:pt x="10122" y="4"/>
                      <a:pt x="10122" y="8"/>
                    </a:cubicBezTo>
                    <a:cubicBezTo>
                      <a:pt x="10122" y="12"/>
                      <a:pt x="10118" y="16"/>
                      <a:pt x="10114" y="16"/>
                    </a:cubicBezTo>
                    <a:lnTo>
                      <a:pt x="10002" y="16"/>
                    </a:lnTo>
                    <a:cubicBezTo>
                      <a:pt x="9997" y="16"/>
                      <a:pt x="9994" y="12"/>
                      <a:pt x="9994" y="8"/>
                    </a:cubicBezTo>
                    <a:cubicBezTo>
                      <a:pt x="9994" y="4"/>
                      <a:pt x="9997" y="0"/>
                      <a:pt x="10002" y="0"/>
                    </a:cubicBezTo>
                    <a:close/>
                    <a:moveTo>
                      <a:pt x="10194" y="0"/>
                    </a:moveTo>
                    <a:lnTo>
                      <a:pt x="10306" y="0"/>
                    </a:lnTo>
                    <a:cubicBezTo>
                      <a:pt x="10310" y="0"/>
                      <a:pt x="10314" y="4"/>
                      <a:pt x="10314" y="8"/>
                    </a:cubicBezTo>
                    <a:cubicBezTo>
                      <a:pt x="10314" y="12"/>
                      <a:pt x="10310" y="16"/>
                      <a:pt x="10306" y="16"/>
                    </a:cubicBezTo>
                    <a:lnTo>
                      <a:pt x="10194" y="16"/>
                    </a:lnTo>
                    <a:cubicBezTo>
                      <a:pt x="10189" y="16"/>
                      <a:pt x="10186" y="12"/>
                      <a:pt x="10186" y="8"/>
                    </a:cubicBezTo>
                    <a:cubicBezTo>
                      <a:pt x="10186" y="4"/>
                      <a:pt x="10189" y="0"/>
                      <a:pt x="10194" y="0"/>
                    </a:cubicBezTo>
                    <a:close/>
                    <a:moveTo>
                      <a:pt x="10386" y="0"/>
                    </a:moveTo>
                    <a:lnTo>
                      <a:pt x="10498" y="0"/>
                    </a:lnTo>
                    <a:cubicBezTo>
                      <a:pt x="10503" y="0"/>
                      <a:pt x="10506" y="4"/>
                      <a:pt x="10506" y="8"/>
                    </a:cubicBezTo>
                    <a:cubicBezTo>
                      <a:pt x="10506" y="12"/>
                      <a:pt x="10503" y="16"/>
                      <a:pt x="10498" y="16"/>
                    </a:cubicBezTo>
                    <a:lnTo>
                      <a:pt x="10386" y="16"/>
                    </a:lnTo>
                    <a:cubicBezTo>
                      <a:pt x="10382" y="16"/>
                      <a:pt x="10378" y="12"/>
                      <a:pt x="10378" y="8"/>
                    </a:cubicBezTo>
                    <a:cubicBezTo>
                      <a:pt x="10378" y="4"/>
                      <a:pt x="10382" y="0"/>
                      <a:pt x="10386" y="0"/>
                    </a:cubicBezTo>
                    <a:close/>
                    <a:moveTo>
                      <a:pt x="10578" y="0"/>
                    </a:moveTo>
                    <a:lnTo>
                      <a:pt x="10690" y="0"/>
                    </a:lnTo>
                    <a:cubicBezTo>
                      <a:pt x="10695" y="0"/>
                      <a:pt x="10698" y="4"/>
                      <a:pt x="10698" y="8"/>
                    </a:cubicBezTo>
                    <a:cubicBezTo>
                      <a:pt x="10698" y="12"/>
                      <a:pt x="10695" y="16"/>
                      <a:pt x="10690" y="16"/>
                    </a:cubicBezTo>
                    <a:lnTo>
                      <a:pt x="10578" y="16"/>
                    </a:lnTo>
                    <a:cubicBezTo>
                      <a:pt x="10574" y="16"/>
                      <a:pt x="10570" y="12"/>
                      <a:pt x="10570" y="8"/>
                    </a:cubicBezTo>
                    <a:cubicBezTo>
                      <a:pt x="10570" y="4"/>
                      <a:pt x="10574" y="0"/>
                      <a:pt x="10578" y="0"/>
                    </a:cubicBezTo>
                    <a:close/>
                    <a:moveTo>
                      <a:pt x="10770" y="0"/>
                    </a:moveTo>
                    <a:lnTo>
                      <a:pt x="10883" y="0"/>
                    </a:lnTo>
                    <a:cubicBezTo>
                      <a:pt x="10887" y="0"/>
                      <a:pt x="10891" y="4"/>
                      <a:pt x="10891" y="8"/>
                    </a:cubicBezTo>
                    <a:cubicBezTo>
                      <a:pt x="10891" y="12"/>
                      <a:pt x="10887" y="16"/>
                      <a:pt x="10883" y="16"/>
                    </a:cubicBezTo>
                    <a:lnTo>
                      <a:pt x="10770" y="16"/>
                    </a:lnTo>
                    <a:cubicBezTo>
                      <a:pt x="10766" y="16"/>
                      <a:pt x="10762" y="12"/>
                      <a:pt x="10762" y="8"/>
                    </a:cubicBezTo>
                    <a:cubicBezTo>
                      <a:pt x="10762" y="4"/>
                      <a:pt x="10766" y="0"/>
                      <a:pt x="10770" y="0"/>
                    </a:cubicBezTo>
                    <a:close/>
                    <a:moveTo>
                      <a:pt x="10963" y="0"/>
                    </a:moveTo>
                    <a:lnTo>
                      <a:pt x="11075" y="0"/>
                    </a:lnTo>
                    <a:cubicBezTo>
                      <a:pt x="11079" y="0"/>
                      <a:pt x="11083" y="4"/>
                      <a:pt x="11083" y="8"/>
                    </a:cubicBezTo>
                    <a:cubicBezTo>
                      <a:pt x="11083" y="12"/>
                      <a:pt x="11079" y="16"/>
                      <a:pt x="11075" y="16"/>
                    </a:cubicBezTo>
                    <a:lnTo>
                      <a:pt x="10963" y="16"/>
                    </a:lnTo>
                    <a:cubicBezTo>
                      <a:pt x="10958" y="16"/>
                      <a:pt x="10955" y="12"/>
                      <a:pt x="10955" y="8"/>
                    </a:cubicBezTo>
                    <a:cubicBezTo>
                      <a:pt x="10955" y="4"/>
                      <a:pt x="10958" y="0"/>
                      <a:pt x="10963" y="0"/>
                    </a:cubicBezTo>
                    <a:close/>
                    <a:moveTo>
                      <a:pt x="11155" y="0"/>
                    </a:moveTo>
                    <a:lnTo>
                      <a:pt x="11195" y="0"/>
                    </a:lnTo>
                    <a:cubicBezTo>
                      <a:pt x="11200" y="0"/>
                      <a:pt x="11203" y="4"/>
                      <a:pt x="11203" y="8"/>
                    </a:cubicBezTo>
                    <a:cubicBezTo>
                      <a:pt x="11203" y="12"/>
                      <a:pt x="11200" y="16"/>
                      <a:pt x="11195" y="16"/>
                    </a:cubicBezTo>
                    <a:lnTo>
                      <a:pt x="11155" y="16"/>
                    </a:lnTo>
                    <a:cubicBezTo>
                      <a:pt x="11150" y="16"/>
                      <a:pt x="11147" y="12"/>
                      <a:pt x="11147" y="8"/>
                    </a:cubicBezTo>
                    <a:cubicBezTo>
                      <a:pt x="11147" y="4"/>
                      <a:pt x="11150" y="0"/>
                      <a:pt x="111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98"/>
              <p:cNvSpPr>
                <a:spLocks noChangeArrowheads="1"/>
              </p:cNvSpPr>
              <p:nvPr/>
            </p:nvSpPr>
            <p:spPr bwMode="auto">
              <a:xfrm>
                <a:off x="4244" y="2166"/>
                <a:ext cx="19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" name="Rectangle 99"/>
              <p:cNvSpPr>
                <a:spLocks noChangeArrowheads="1"/>
              </p:cNvSpPr>
              <p:nvPr/>
            </p:nvSpPr>
            <p:spPr bwMode="auto">
              <a:xfrm>
                <a:off x="4367" y="2166"/>
                <a:ext cx="11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" name="Rectangle 100"/>
              <p:cNvSpPr>
                <a:spLocks noChangeArrowheads="1"/>
              </p:cNvSpPr>
              <p:nvPr/>
            </p:nvSpPr>
            <p:spPr bwMode="auto">
              <a:xfrm>
                <a:off x="4410" y="2166"/>
                <a:ext cx="19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5" name="Rectangle 101"/>
              <p:cNvSpPr>
                <a:spLocks noChangeArrowheads="1"/>
              </p:cNvSpPr>
              <p:nvPr/>
            </p:nvSpPr>
            <p:spPr bwMode="auto">
              <a:xfrm>
                <a:off x="4533" y="2166"/>
                <a:ext cx="113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Rectangle 89"/>
                <p:cNvSpPr>
                  <a:spLocks noChangeArrowheads="1"/>
                </p:cNvSpPr>
                <p:nvPr/>
              </p:nvSpPr>
              <p:spPr bwMode="auto">
                <a:xfrm>
                  <a:off x="9010528" y="2772203"/>
                  <a:ext cx="288284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𝑐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11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010528" y="2772203"/>
                  <a:ext cx="288284" cy="276999"/>
                </a:xfrm>
                <a:prstGeom prst="rect">
                  <a:avLst/>
                </a:prstGeom>
                <a:blipFill rotWithShape="0">
                  <a:blip r:embed="rId32"/>
                  <a:stretch>
                    <a:fillRect l="-17021" r="-2128" b="-13333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 89"/>
                <p:cNvSpPr>
                  <a:spLocks noChangeArrowheads="1"/>
                </p:cNvSpPr>
                <p:nvPr/>
              </p:nvSpPr>
              <p:spPr bwMode="auto">
                <a:xfrm>
                  <a:off x="9467163" y="2158553"/>
                  <a:ext cx="703398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lvl="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l-GR" altLang="en-US" i="1" smtClean="0">
                            <a:latin typeface="Cambria Math" panose="02040503050406030204" pitchFamily="18" charset="0"/>
                          </a:rPr>
                          <m:t>α</m:t>
                        </m:r>
                        <m:r>
                          <a:rPr lang="en-US" alt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  <m:sub>
                            <m: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  <m:t>𝑚𝑐𝑑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12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467163" y="2158553"/>
                  <a:ext cx="703398" cy="276999"/>
                </a:xfrm>
                <a:prstGeom prst="rect">
                  <a:avLst/>
                </a:prstGeom>
                <a:blipFill rotWithShape="0">
                  <a:blip r:embed="rId33"/>
                  <a:stretch>
                    <a:fillRect l="-3478" r="-2609" b="-34783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Rectangle 89"/>
                <p:cNvSpPr>
                  <a:spLocks noChangeArrowheads="1"/>
                </p:cNvSpPr>
                <p:nvPr/>
              </p:nvSpPr>
              <p:spPr bwMode="auto">
                <a:xfrm>
                  <a:off x="7183389" y="4335154"/>
                  <a:ext cx="33655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𝑠𝑖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13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183389" y="4335154"/>
                  <a:ext cx="336550" cy="276225"/>
                </a:xfrm>
                <a:prstGeom prst="rect">
                  <a:avLst/>
                </a:prstGeom>
                <a:blipFill rotWithShape="0">
                  <a:blip r:embed="rId34"/>
                  <a:stretch>
                    <a:fillRect l="-14286" r="-5357" b="-22222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Equivalent stress block parameters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16</a:t>
            </a:fld>
            <a:endParaRPr lang="en-CA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A366F1A3-508D-449E-800E-1F08540D1C69}"/>
                  </a:ext>
                </a:extLst>
              </p:cNvPr>
              <p:cNvSpPr txBox="1"/>
              <p:nvPr/>
            </p:nvSpPr>
            <p:spPr>
              <a:xfrm>
                <a:off x="8918977" y="4748701"/>
                <a:ext cx="1064118" cy="6155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𝜶</m:t>
                      </m:r>
                    </m:oMath>
                  </m:oMathPara>
                </a14:m>
                <a:endParaRPr lang="en-US" sz="40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00" name="TextBox 99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A366F1A3-508D-449E-800E-1F08540D1C6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18977" y="4748701"/>
                <a:ext cx="1064118" cy="615553"/>
              </a:xfrm>
              <a:prstGeom prst="rect">
                <a:avLst/>
              </a:prstGeom>
              <a:blipFill rotWithShape="0">
                <a:blip r:embed="rId4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D4318EDB-2841-4464-AC29-746B3BCE0A07}"/>
                  </a:ext>
                </a:extLst>
              </p:cNvPr>
              <p:cNvSpPr txBox="1"/>
              <p:nvPr/>
            </p:nvSpPr>
            <p:spPr>
              <a:xfrm>
                <a:off x="9648783" y="4742929"/>
                <a:ext cx="1064118" cy="6155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𝜷</m:t>
                      </m:r>
                    </m:oMath>
                  </m:oMathPara>
                </a14:m>
                <a:endParaRPr lang="en-US" sz="40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03" name="TextBox 102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D4318EDB-2841-4464-AC29-746B3BCE0A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48783" y="4742929"/>
                <a:ext cx="1064118" cy="615553"/>
              </a:xfrm>
              <a:prstGeom prst="rect">
                <a:avLst/>
              </a:prstGeom>
              <a:blipFill rotWithShape="0">
                <a:blip r:embed="rId4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11488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Equivalent stress block parameters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17</a:t>
            </a:fld>
            <a:endParaRPr lang="en-CA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" name="Content Placeholder 4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822960"/>
                <a:ext cx="11612880" cy="1685846"/>
              </a:xfrm>
            </p:spPr>
            <p:txBody>
              <a:bodyPr/>
              <a:lstStyle/>
              <a:p>
                <a:r>
                  <a:rPr lang="en-US" dirty="0"/>
                  <a:t>An approach can be developed to account for strain gradient by calibrating the force and moment equilibriums in the confined section for each eccentrically tested column by changing the parameters </a:t>
                </a:r>
                <a14:m>
                  <m:oMath xmlns:m="http://schemas.openxmlformats.org/officeDocument/2006/math"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b="1" i="0" smtClean="0"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𝜷</m:t>
                    </m:r>
                  </m:oMath>
                </a14:m>
                <a:r>
                  <a:rPr lang="en-GB" b="1" dirty="0"/>
                  <a:t> </a:t>
                </a:r>
                <a:r>
                  <a:rPr lang="en-GB" dirty="0"/>
                  <a:t>and the neutral axis depth </a:t>
                </a:r>
                <a14:m>
                  <m:oMath xmlns:m="http://schemas.openxmlformats.org/officeDocument/2006/math"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𝒄</m:t>
                    </m:r>
                  </m:oMath>
                </a14:m>
                <a:r>
                  <a:rPr lang="en-US" dirty="0"/>
                  <a:t>.</a:t>
                </a:r>
              </a:p>
            </p:txBody>
          </p:sp>
        </mc:Choice>
        <mc:Fallback>
          <p:sp>
            <p:nvSpPr>
              <p:cNvPr id="5" name="Content Placeholder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822960"/>
                <a:ext cx="11612880" cy="1685846"/>
              </a:xfrm>
              <a:blipFill>
                <a:blip r:embed="rId2"/>
                <a:stretch>
                  <a:fillRect l="-735" b="-7581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7" name="Rectangle 6"/>
              <p:cNvSpPr/>
              <p:nvPr/>
            </p:nvSpPr>
            <p:spPr>
              <a:xfrm>
                <a:off x="3677709" y="3199134"/>
                <a:ext cx="5132111" cy="11408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𝑷</m:t>
                          </m:r>
                        </m:e>
                        <m:sub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𝐦𝐚𝐱</m:t>
                          </m:r>
                        </m:sub>
                      </m:sSub>
                      <m:r>
                        <a:rPr lang="en-US" sz="2500" b="1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5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𝜶</m:t>
                      </m:r>
                      <m:r>
                        <a:rPr lang="en-US" sz="2500" b="1" i="0"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b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𝒎𝒄𝒅</m:t>
                          </m:r>
                        </m:sub>
                      </m:sSub>
                      <m:r>
                        <a:rPr lang="en-US" sz="2500" b="1" i="0">
                          <a:latin typeface="Cambria Math" panose="02040503050406030204" pitchFamily="18" charset="0"/>
                        </a:rPr>
                        <m:t> .</m:t>
                      </m:r>
                      <m:r>
                        <a:rPr lang="en-US" sz="25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𝜷</m:t>
                      </m:r>
                      <m:r>
                        <a:rPr lang="en-US" sz="2500" b="1" i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5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US" sz="2500" b="1" i="0">
                          <a:latin typeface="Cambria Math" panose="02040503050406030204" pitchFamily="18" charset="0"/>
                        </a:rPr>
                        <m:t> . </m:t>
                      </m:r>
                      <m:r>
                        <a:rPr lang="en-US" sz="2500" b="1" i="1">
                          <a:latin typeface="Cambria Math" panose="02040503050406030204" pitchFamily="18" charset="0"/>
                        </a:rPr>
                        <m:t>𝒃</m:t>
                      </m:r>
                      <m:r>
                        <a:rPr lang="en-US" sz="2500" b="1" i="0">
                          <a:latin typeface="Cambria Math" panose="02040503050406030204" pitchFamily="18" charset="0"/>
                        </a:rPr>
                        <m:t>+ </m:t>
                      </m:r>
                      <m:nary>
                        <m:naryPr>
                          <m:chr m:val="∑"/>
                          <m:limLoc m:val="undOvr"/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𝒊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  <m:sup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sup>
                        <m:e>
                          <m:sSub>
                            <m:sSub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</m:e>
                            <m:sub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𝒔𝒊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𝑨</m:t>
                              </m:r>
                            </m:e>
                            <m:sub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𝒔𝒊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en-US" sz="2500" b="1" dirty="0"/>
              </a:p>
            </p:txBody>
          </p:sp>
        </mc:Choice>
        <mc:Fallback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7709" y="3199134"/>
                <a:ext cx="5132111" cy="114082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Rectangle 7"/>
              <p:cNvSpPr/>
              <p:nvPr/>
            </p:nvSpPr>
            <p:spPr>
              <a:xfrm>
                <a:off x="2102534" y="4450037"/>
                <a:ext cx="8320611" cy="11408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𝑴</m:t>
                          </m:r>
                        </m:e>
                        <m:sub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𝐦𝐚𝐱</m:t>
                          </m:r>
                        </m:sub>
                      </m:sSub>
                      <m:r>
                        <a:rPr lang="en-US" sz="2500" b="1" i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𝜶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 </m:t>
                          </m:r>
                          <m:sSub>
                            <m:sSub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</m:e>
                            <m:sub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𝒎𝒄𝒅</m:t>
                              </m:r>
                            </m:sub>
                          </m:sSub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𝜷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𝒄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 . </m:t>
                          </m:r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𝒃</m:t>
                          </m:r>
                        </m:e>
                      </m:d>
                      <m:d>
                        <m:dPr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</m:num>
                            <m:den>
                              <m:r>
                                <a:rPr lang="en-US" sz="25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den>
                          </m:f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𝜷</m:t>
                          </m:r>
                          <m:f>
                            <m:f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𝒄</m:t>
                              </m:r>
                            </m:num>
                            <m:den>
                              <m:r>
                                <a:rPr lang="en-US" sz="25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den>
                          </m:f>
                        </m:e>
                      </m:d>
                      <m:r>
                        <a:rPr lang="en-US" sz="2500" b="1" i="0">
                          <a:latin typeface="Cambria Math" panose="02040503050406030204" pitchFamily="18" charset="0"/>
                        </a:rPr>
                        <m:t>+ </m:t>
                      </m:r>
                      <m:nary>
                        <m:naryPr>
                          <m:chr m:val="∑"/>
                          <m:limLoc m:val="undOvr"/>
                          <m:ctrlPr>
                            <a:rPr lang="en-US" sz="2500" b="1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𝒊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  <m:sup>
                          <m:r>
                            <a:rPr lang="en-US" sz="2500" b="1" i="1">
                              <a:latin typeface="Cambria Math" panose="02040503050406030204" pitchFamily="18" charset="0"/>
                            </a:rPr>
                            <m:t>𝒏</m:t>
                          </m:r>
                        </m:sup>
                        <m:e>
                          <m:sSub>
                            <m:sSub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</m:e>
                            <m:sub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𝒔𝒊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𝑨</m:t>
                              </m:r>
                            </m:e>
                            <m:sub>
                              <m:r>
                                <a:rPr lang="en-US" sz="2500" b="1" i="1">
                                  <a:latin typeface="Cambria Math" panose="02040503050406030204" pitchFamily="18" charset="0"/>
                                </a:rPr>
                                <m:t>𝒔𝒊</m:t>
                              </m:r>
                            </m:sub>
                          </m:sSub>
                          <m:r>
                            <a:rPr lang="en-US" sz="2500" b="1" i="0">
                              <a:latin typeface="Cambria Math" panose="02040503050406030204" pitchFamily="18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en-US" sz="2500" b="1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  <m:t>𝒅</m:t>
                                  </m:r>
                                </m:e>
                                <m:sub>
                                  <m: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  <m:t>𝒊</m:t>
                                  </m:r>
                                </m:sub>
                              </m:sSub>
                              <m:r>
                                <a:rPr lang="en-US" sz="2500" b="1" i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num>
                                <m:den>
                                  <m:r>
                                    <a:rPr lang="en-US" sz="2500" b="1" i="0"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den>
                              </m:f>
                            </m:e>
                          </m:d>
                        </m:e>
                      </m:nary>
                    </m:oMath>
                  </m:oMathPara>
                </a14:m>
                <a:endParaRPr lang="en-US" sz="2500" b="1" dirty="0"/>
              </a:p>
            </p:txBody>
          </p:sp>
        </mc:Choice>
        <mc:Fallback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02534" y="4450037"/>
                <a:ext cx="8320611" cy="114082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603288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Equivalent stress block parameters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18</a:t>
            </a:fld>
            <a:endParaRPr lang="en-CA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" name="Table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2898330"/>
                  </p:ext>
                </p:extLst>
              </p:nvPr>
            </p:nvGraphicFramePr>
            <p:xfrm>
              <a:off x="691773" y="1206286"/>
              <a:ext cx="10787556" cy="4431310"/>
            </p:xfrm>
            <a:graphic>
              <a:graphicData uri="http://schemas.openxmlformats.org/drawingml/2006/table">
                <a:tbl>
                  <a:tblPr firstRow="1" firstCol="1" bandRow="1">
                    <a:tableStyleId>{21E4AEA4-8DFA-4A89-87EB-49C32662AFE0}</a:tableStyleId>
                  </a:tblPr>
                  <a:tblGrid>
                    <a:gridCol w="1626735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1353864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1248913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1248913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1415098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1248913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415098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1230022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</a:tblGrid>
                  <a:tr h="64820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columns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sz="2200" i="1" smtClean="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GB" sz="220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𝒇</m:t>
                                  </m:r>
                                </m:e>
                                <m:sub>
                                  <m:r>
                                    <a:rPr lang="en-GB" sz="220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𝒎𝒄𝒅</m:t>
                                  </m:r>
                                </m:sub>
                              </m:sSub>
                            </m:oMath>
                          </a14:m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 (MPa)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sz="2200" i="1" smtClean="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GB" sz="220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𝒕</m:t>
                                  </m:r>
                                </m:e>
                                <m:sub>
                                  <m:r>
                                    <a:rPr lang="en-GB" sz="2200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𝒇</m:t>
                                  </m:r>
                                </m:sub>
                              </m:sSub>
                            </m:oMath>
                          </a14:m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 (mm)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200" smtClean="0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𝜶</m:t>
                                </m:r>
                              </m:oMath>
                            </m:oMathPara>
                          </a14:m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Average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(St. Dev.)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200" smtClean="0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𝜷</m:t>
                                </m:r>
                              </m:oMath>
                            </m:oMathPara>
                          </a14:m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Average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(St. Dev.)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200" smtClean="0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𝒄</m:t>
                                </m:r>
                              </m:oMath>
                            </m:oMathPara>
                          </a14:m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42547">
                    <a:tc rowSpan="5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L1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14.80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solidFill>
                                <a:schemeClr val="tx1"/>
                              </a:solidFill>
                              <a:effectLst/>
                            </a:rPr>
                            <a:t>0.381</a:t>
                          </a:r>
                          <a:endParaRPr lang="en-US" sz="220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(0.12)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0.94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177.5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0.68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139.2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0.91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0.75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139.0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42547">
                    <a:tc rowSpan="5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L2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15.75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0.762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(0.06)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172.2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133.3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8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0.77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132.9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09"/>
                      </a:ext>
                    </a:extLst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133.9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10"/>
                      </a:ext>
                    </a:extLst>
                  </a:tr>
                  <a:tr h="307347">
                    <a:tc gridSpan="4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Selected value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 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effectLst/>
                            </a:rPr>
                            <a:t> </a:t>
                          </a:r>
                          <a:endParaRPr lang="en-US" sz="2200" dirty="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100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" name="Table 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2898330"/>
                  </p:ext>
                </p:extLst>
              </p:nvPr>
            </p:nvGraphicFramePr>
            <p:xfrm>
              <a:off x="691773" y="1206286"/>
              <a:ext cx="10787556" cy="4431310"/>
            </p:xfrm>
            <a:graphic>
              <a:graphicData uri="http://schemas.openxmlformats.org/drawingml/2006/table">
                <a:tbl>
                  <a:tblPr firstRow="1" firstCol="1" bandRow="1">
                    <a:tableStyleId>{21E4AEA4-8DFA-4A89-87EB-49C32662AFE0}</a:tableStyleId>
                  </a:tblPr>
                  <a:tblGrid>
                    <a:gridCol w="1626735"/>
                    <a:gridCol w="1353864"/>
                    <a:gridCol w="1248913"/>
                    <a:gridCol w="1248913"/>
                    <a:gridCol w="1415098"/>
                    <a:gridCol w="1248913"/>
                    <a:gridCol w="1415098"/>
                    <a:gridCol w="1230022"/>
                  </a:tblGrid>
                  <a:tr h="6705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columns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ctr">
                        <a:blipFill rotWithShape="0">
                          <a:blip r:embed="rId7"/>
                          <a:stretch>
                            <a:fillRect l="-120721" t="-11818" r="-579279" b="-58636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ctr">
                        <a:blipFill rotWithShape="0">
                          <a:blip r:embed="rId7"/>
                          <a:stretch>
                            <a:fillRect l="-239024" t="-11818" r="-527317" b="-58636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ctr">
                        <a:blipFill rotWithShape="0">
                          <a:blip r:embed="rId7"/>
                          <a:stretch>
                            <a:fillRect l="-339024" t="-11818" r="-427317" b="-58636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Average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(St. Dev.)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ctr">
                        <a:blipFill rotWithShape="0">
                          <a:blip r:embed="rId7"/>
                          <a:stretch>
                            <a:fillRect l="-552683" t="-11818" r="-213659" b="-58636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Average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(St. Dev.)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ctr">
                        <a:blipFill rotWithShape="0">
                          <a:blip r:embed="rId7"/>
                          <a:stretch>
                            <a:fillRect l="-777228" t="-11818" r="-1980" b="-586364"/>
                          </a:stretch>
                        </a:blipFill>
                      </a:tcPr>
                    </a:tc>
                  </a:tr>
                  <a:tr h="342547">
                    <a:tc rowSpan="5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L1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14.80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solidFill>
                                <a:schemeClr val="tx1"/>
                              </a:solidFill>
                              <a:effectLst/>
                            </a:rPr>
                            <a:t>0.381</a:t>
                          </a:r>
                          <a:endParaRPr lang="en-US" sz="220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(0.12)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0.94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177.5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0.68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139.2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0.91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0.75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139.0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rowSpan="5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L2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15.75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solidFill>
                                <a:schemeClr val="tx1"/>
                              </a:solidFill>
                              <a:effectLst/>
                            </a:rPr>
                            <a:t>0.762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(0.06)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rowSpan="5"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effectLst/>
                          </a:endParaRPr>
                        </a:p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(0.02)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172.2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175.3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0.81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133.3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0.77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132.9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42547"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0.78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0.82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v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133.9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  <a:tr h="335280">
                    <a:tc gridSpan="4">
                      <a:txBody>
                        <a:bodyPr/>
                        <a:lstStyle/>
                        <a:p>
                          <a:pPr marL="0" marR="0" algn="ctr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</a:pPr>
                          <a:r>
                            <a:rPr lang="en-GB" sz="2200" cap="all" dirty="0">
                              <a:solidFill>
                                <a:schemeClr val="tx1"/>
                              </a:solidFill>
                              <a:effectLst/>
                            </a:rPr>
                            <a:t>Selected value</a:t>
                          </a:r>
                          <a:endParaRPr lang="en-US" sz="2200" dirty="0"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ea typeface="Calibri" panose="020F050202020403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 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>
                              <a:effectLst/>
                            </a:rPr>
                            <a:t>0.80</a:t>
                          </a:r>
                          <a:endParaRPr lang="en-US" sz="220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GB" sz="2200" dirty="0">
                              <a:effectLst/>
                            </a:rPr>
                            <a:t> </a:t>
                          </a:r>
                          <a:endParaRPr lang="en-US" sz="2200" dirty="0">
                            <a:solidFill>
                              <a:srgbClr val="000000"/>
                            </a:solidFill>
                            <a:effectLst/>
                            <a:latin typeface="Times New Roman" panose="02020603050405020304" pitchFamily="18" charset="0"/>
                            <a:cs typeface="Arial" panose="020B0604020202020204" pitchFamily="34" charset="0"/>
                          </a:endParaRPr>
                        </a:p>
                      </a:txBody>
                      <a:tcPr marL="68580" marR="68580" marT="0" marB="0" anchor="ctr"/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79489832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Proposed design methodology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19</a:t>
            </a:fld>
            <a:endParaRPr lang="en-CA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073268"/>
            <a:ext cx="11612880" cy="1131848"/>
          </a:xfrm>
        </p:spPr>
        <p:txBody>
          <a:bodyPr/>
          <a:lstStyle/>
          <a:p>
            <a:r>
              <a:rPr lang="en-US" dirty="0"/>
              <a:t>The proposed design methodology only addresses the compression-controlled region.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31CF1BB7-5AC8-95E6-EA57-9BD73EF94CF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1714" y="1881461"/>
            <a:ext cx="6431280" cy="449938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ontent Placeholder 4">
                <a:extLst>
                  <a:ext uri="{FF2B5EF4-FFF2-40B4-BE49-F238E27FC236}">
                    <a16:creationId xmlns:a16="http://schemas.microsoft.com/office/drawing/2014/main" id="{71E186B0-C458-CDDD-BE4F-446396E74CD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7200" y="2248457"/>
                <a:ext cx="5183109" cy="4455835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spAutoFit/>
              </a:bodyPr>
              <a:lstStyle>
                <a:lvl1pPr marL="342900" indent="-342900" algn="l" defTabSz="457200" rtl="0" eaLnBrk="1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1"/>
                  </a:buClr>
                  <a:buSzPct val="100000"/>
                  <a:buFont typeface="Wingdings 3" charset="2"/>
                  <a:buChar char=""/>
                  <a:defRPr lang="en-US"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742950" indent="-285750" algn="l" defTabSz="457200" rtl="0" eaLnBrk="1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1"/>
                  </a:buClr>
                  <a:buSzPct val="150000"/>
                  <a:buFont typeface="Arial" panose="020B0604020202020204" pitchFamily="34" charset="0"/>
                  <a:buChar char="•"/>
                  <a:defRPr lang="en-US"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1143000" indent="-228600" algn="l" defTabSz="457200" rtl="0" eaLnBrk="1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1"/>
                  </a:buClr>
                  <a:buSzPct val="100000"/>
                  <a:buFont typeface="Wingdings" panose="05000000000000000000" pitchFamily="2" charset="2"/>
                  <a:buChar char="§"/>
                  <a:defRPr lang="en-US"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600200" indent="-228600" algn="l" defTabSz="457200" rtl="0" eaLnBrk="1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1"/>
                  </a:buClr>
                  <a:buSzPct val="60000"/>
                  <a:buFont typeface="Wingdings 3" charset="2"/>
                  <a:buChar char=""/>
                  <a:defRPr lang="en-US"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2057400" indent="-228600" algn="l" defTabSz="457200" rtl="0" eaLnBrk="1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1"/>
                  </a:buClr>
                  <a:buSzPct val="60000"/>
                  <a:buFont typeface="Wingdings 3" charset="2"/>
                  <a:buChar char=""/>
                  <a:defRPr lang="en-US"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514600" indent="-228600" algn="l" defTabSz="457200" rtl="0" eaLnBrk="1" latinLnBrk="0" hangingPunct="1">
                  <a:spcBef>
                    <a:spcPts val="1000"/>
                  </a:spcBef>
                  <a:spcAft>
                    <a:spcPts val="0"/>
                  </a:spcAft>
                  <a:buClr>
                    <a:schemeClr val="accent1"/>
                  </a:buClr>
                  <a:buFont typeface="Wingdings 3" charset="2"/>
                  <a:buChar char=""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ts val="1000"/>
                  </a:spcBef>
                  <a:spcAft>
                    <a:spcPts val="0"/>
                  </a:spcAft>
                  <a:buClr>
                    <a:schemeClr val="accent1"/>
                  </a:buClr>
                  <a:buFont typeface="Wingdings 3" charset="2"/>
                  <a:buChar char=""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ts val="1000"/>
                  </a:spcBef>
                  <a:spcAft>
                    <a:spcPts val="0"/>
                  </a:spcAft>
                  <a:buClr>
                    <a:schemeClr val="accent1"/>
                  </a:buClr>
                  <a:buFont typeface="Wingdings 3" charset="2"/>
                  <a:buChar char=""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ts val="1000"/>
                  </a:spcBef>
                  <a:spcAft>
                    <a:spcPts val="0"/>
                  </a:spcAft>
                  <a:buClr>
                    <a:schemeClr val="accent1"/>
                  </a:buClr>
                  <a:buFont typeface="Wingdings 3" charset="2"/>
                  <a:buChar char=""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CA" dirty="0"/>
                  <a:t>The compressive strength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EG" i="1" dirty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EG" dirty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ar-EG" dirty="0">
                            <a:latin typeface="Cambria Math" panose="02040503050406030204" pitchFamily="18" charset="0"/>
                          </a:rPr>
                          <m:t>𝑚𝑐𝑑</m:t>
                        </m:r>
                      </m:sub>
                    </m:sSub>
                  </m:oMath>
                </a14:m>
                <a:r>
                  <a:rPr lang="ar-EG" dirty="0"/>
                  <a:t> </a:t>
                </a:r>
                <a:r>
                  <a:rPr lang="en-CA" dirty="0"/>
                  <a:t>can be determined by the refined CNR-DT 200 R1 confinement model</a:t>
                </a:r>
              </a:p>
              <a:p>
                <a:r>
                  <a:rPr lang="en-CA" dirty="0"/>
                  <a:t>The ultimate strain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EG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EG" i="1" dirty="0" smtClean="0">
                            <a:latin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ar-EG" i="1" dirty="0" err="1">
                            <a:latin typeface="Cambria Math" panose="02040503050406030204" pitchFamily="18" charset="0"/>
                          </a:rPr>
                          <m:t>𝑚𝑐𝑢</m:t>
                        </m:r>
                      </m:sub>
                    </m:sSub>
                  </m:oMath>
                </a14:m>
                <a:r>
                  <a:rPr lang="en-US" dirty="0"/>
                  <a:t>) is calculated </a:t>
                </a:r>
                <a:r>
                  <a:rPr lang="en-CA" dirty="0"/>
                  <a:t>by:</a:t>
                </a:r>
              </a:p>
              <a:p>
                <a:pPr marL="0" indent="0">
                  <a:buFont typeface="Wingdings 3" charset="2"/>
                  <a:buNone/>
                </a:pPr>
                <a:r>
                  <a:rPr lang="en-CA" dirty="0"/>
                  <a:t> </a:t>
                </a:r>
              </a:p>
              <a:p>
                <a:endParaRPr lang="en-CA" dirty="0"/>
              </a:p>
            </p:txBody>
          </p:sp>
        </mc:Choice>
        <mc:Fallback xmlns="">
          <p:sp>
            <p:nvSpPr>
              <p:cNvPr id="19" name="Content Placeholder 4">
                <a:extLst>
                  <a:ext uri="{FF2B5EF4-FFF2-40B4-BE49-F238E27FC236}">
                    <a16:creationId xmlns:a16="http://schemas.microsoft.com/office/drawing/2014/main" id="{71E186B0-C458-CDDD-BE4F-446396E74C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2248457"/>
                <a:ext cx="5183109" cy="4455835"/>
              </a:xfrm>
              <a:prstGeom prst="rect">
                <a:avLst/>
              </a:prstGeom>
              <a:blipFill>
                <a:blip r:embed="rId3"/>
                <a:stretch>
                  <a:fillRect l="-1647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EC677A9-D41E-E6FD-DEA8-BB4591712218}"/>
                  </a:ext>
                </a:extLst>
              </p:cNvPr>
              <p:cNvSpPr/>
              <p:nvPr/>
            </p:nvSpPr>
            <p:spPr>
              <a:xfrm>
                <a:off x="1645920" y="5633214"/>
                <a:ext cx="3740255" cy="84465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𝑚𝑐𝑢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𝑚𝑢</m:t>
                              </m:r>
                            </m:sub>
                          </m:sSub>
                        </m:den>
                      </m:f>
                      <m:r>
                        <a:rPr lang="en-US" sz="2000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0"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sz="2000" i="0">
                          <a:latin typeface="Cambria Math" panose="02040503050406030204" pitchFamily="18" charset="0"/>
                        </a:rPr>
                        <m:t>+</m:t>
                      </m:r>
                      <m:d>
                        <m:d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2000" i="0">
                                      <a:latin typeface="Cambria Math" panose="02040503050406030204" pitchFamily="18" charset="0"/>
                                    </a:rPr>
                                    <m:t>g</m:t>
                                  </m:r>
                                </m:e>
                                <m:sub>
                                  <m: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en-US" sz="2000" i="0">
                                  <a:latin typeface="Cambria Math" panose="02040503050406030204" pitchFamily="18" charset="0"/>
                                </a:rPr>
                                <m:t>1000</m:t>
                              </m:r>
                            </m:den>
                          </m:f>
                        </m:e>
                      </m:d>
                      <m:r>
                        <a:rPr lang="en-US" sz="2000" i="0">
                          <a:latin typeface="Cambria Math" panose="02040503050406030204" pitchFamily="18" charset="0"/>
                        </a:rPr>
                        <m:t>.</m:t>
                      </m:r>
                      <m:sSup>
                        <m:sSup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</m:e>
                                    <m:sub>
                                      <m: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  <m:t>𝑙</m:t>
                                      </m:r>
                                      <m:r>
                                        <a:rPr lang="en-US" sz="2000" i="0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  <m:t>𝑒𝑓𝑓</m:t>
                                      </m:r>
                                    </m:sub>
                                  </m:sSub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</m:e>
                                    <m:sub>
                                      <m:r>
                                        <a:rPr lang="en-US" sz="2000" i="1">
                                          <a:latin typeface="Cambria Math" panose="02040503050406030204" pitchFamily="18" charset="0"/>
                                        </a:rPr>
                                        <m:t>𝑚𝑑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sz="2000" i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sz="2000" i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sz="2000" i="0">
                              <a:latin typeface="Cambria Math" panose="02040503050406030204" pitchFamily="18" charset="0"/>
                            </a:rPr>
                            <m:t>26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EC677A9-D41E-E6FD-DEA8-BB459171221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5920" y="5633214"/>
                <a:ext cx="3740255" cy="84465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40101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CA" dirty="0"/>
              <a:t>Introduction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5669280" cy="3970318"/>
          </a:xfrm>
        </p:spPr>
        <p:txBody>
          <a:bodyPr/>
          <a:lstStyle/>
          <a:p>
            <a:pPr marL="0" indent="0">
              <a:buNone/>
            </a:pPr>
            <a:r>
              <a:rPr lang="en-CA" dirty="0"/>
              <a:t>Masonry has been used as a structural material in modern or historical building construction across the world, due to:</a:t>
            </a:r>
          </a:p>
          <a:p>
            <a:r>
              <a:rPr lang="en-CA" dirty="0"/>
              <a:t>Its durability </a:t>
            </a:r>
          </a:p>
          <a:p>
            <a:r>
              <a:rPr lang="en-US" dirty="0"/>
              <a:t>Economy </a:t>
            </a:r>
          </a:p>
          <a:p>
            <a:r>
              <a:rPr lang="en-US" dirty="0"/>
              <a:t>Its resistance to fire</a:t>
            </a:r>
          </a:p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2</a:t>
            </a:fld>
            <a:endParaRPr lang="en-CA" dirty="0"/>
          </a:p>
        </p:txBody>
      </p:sp>
      <p:pic>
        <p:nvPicPr>
          <p:cNvPr id="5" name="Picture 2" descr="http://www.structuralhelp.com/wp-content/uploads/CMU-wall-under-construction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3840" y="871116"/>
            <a:ext cx="5974613" cy="4480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5415" y="4508262"/>
            <a:ext cx="1742417" cy="159436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561" y="4508262"/>
            <a:ext cx="1796515" cy="151926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V="1">
            <a:off x="8507536" y="2500661"/>
            <a:ext cx="502508" cy="823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 flipV="1">
            <a:off x="10259006" y="3504462"/>
            <a:ext cx="502508" cy="823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0932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Proposed design methodology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20</a:t>
            </a:fld>
            <a:endParaRPr lang="en-CA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822960"/>
            <a:ext cx="5183109" cy="1131848"/>
          </a:xfrm>
        </p:spPr>
        <p:txBody>
          <a:bodyPr/>
          <a:lstStyle/>
          <a:p>
            <a:r>
              <a:rPr lang="en-US" dirty="0"/>
              <a:t>The pure nominal axial strength, point A, can be calculated by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847083" y="2012900"/>
                <a:ext cx="4237507" cy="49084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𝑚𝑎𝑥</m:t>
                          </m:r>
                        </m:sub>
                      </m:sSub>
                      <m:r>
                        <a:rPr lang="en-US" sz="2400" i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𝑚𝑐𝑑</m:t>
                          </m:r>
                        </m:sub>
                      </m:sSub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sub>
                          </m:sSub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sub>
                          </m:sSub>
                        </m:e>
                      </m:d>
                      <m:r>
                        <a:rPr lang="en-US" sz="2400" i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𝑠</m:t>
                          </m:r>
                        </m:sub>
                      </m:sSub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7083" y="2012900"/>
                <a:ext cx="4237507" cy="490840"/>
              </a:xfrm>
              <a:prstGeom prst="rect">
                <a:avLst/>
              </a:prstGeom>
              <a:blipFill rotWithShape="0">
                <a:blip r:embed="rId8"/>
                <a:stretch>
                  <a:fillRect b="-111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Content Placeholder 4"/>
          <p:cNvSpPr txBox="1">
            <a:spLocks/>
          </p:cNvSpPr>
          <p:nvPr/>
        </p:nvSpPr>
        <p:spPr>
          <a:xfrm>
            <a:off x="457200" y="2561832"/>
            <a:ext cx="5183109" cy="1685846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50000"/>
              <a:buFont typeface="Arial" panose="020B0604020202020204" pitchFamily="34" charset="0"/>
              <a:buChar char="•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anose="05000000000000000000" pitchFamily="2" charset="2"/>
              <a:buChar char="§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6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6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The axial load and moment capacities at points B and C can be found by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692589" y="4196727"/>
                <a:ext cx="4714432" cy="11005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i="0">
                              <a:latin typeface="Cambria Math" panose="02040503050406030204" pitchFamily="18" charset="0"/>
                            </a:rPr>
                            <m:t>max</m:t>
                          </m:r>
                        </m:sub>
                      </m:sSub>
                      <m:r>
                        <a:rPr lang="en-US" sz="2400" i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𝛼</m:t>
                      </m:r>
                      <m:r>
                        <a:rPr lang="en-US" sz="2400" i="0"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𝑚𝑐𝑑</m:t>
                          </m:r>
                        </m:sub>
                      </m:sSub>
                      <m:r>
                        <a:rPr lang="en-US" sz="2400" i="0">
                          <a:latin typeface="Cambria Math" panose="02040503050406030204" pitchFamily="18" charset="0"/>
                        </a:rPr>
                        <m:t> .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𝛽</m:t>
                      </m:r>
                      <m:r>
                        <a:rPr lang="en-US" sz="2400" i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2400" i="0">
                          <a:latin typeface="Cambria Math" panose="02040503050406030204" pitchFamily="18" charset="0"/>
                        </a:rPr>
                        <m:t> . 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𝑏</m:t>
                      </m:r>
                      <m:r>
                        <a:rPr lang="en-US" sz="2400" i="0">
                          <a:latin typeface="Cambria Math" panose="02040503050406030204" pitchFamily="18" charset="0"/>
                        </a:rPr>
                        <m:t>+ </m:t>
                      </m:r>
                      <m:nary>
                        <m:naryPr>
                          <m:chr m:val="∑"/>
                          <m:limLoc m:val="undOvr"/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𝑛</m:t>
                          </m:r>
                        </m:sup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𝑠𝑖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589" y="4196727"/>
                <a:ext cx="4714432" cy="1100558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588013" y="5195556"/>
                <a:ext cx="7737824" cy="11005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i="0">
                              <a:latin typeface="Cambria Math" panose="02040503050406030204" pitchFamily="18" charset="0"/>
                            </a:rPr>
                            <m:t>max</m:t>
                          </m:r>
                        </m:sub>
                      </m:sSub>
                      <m:r>
                        <a:rPr lang="en-US" sz="2400" i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𝛼</m:t>
                          </m:r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 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𝑚𝑐𝑑</m:t>
                              </m:r>
                            </m:sub>
                          </m:sSub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𝛽</m:t>
                          </m:r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 . 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d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num>
                            <m:den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den>
                          </m:f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𝛽</m:t>
                          </m:r>
                          <m:f>
                            <m:f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num>
                            <m:den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den>
                          </m:f>
                        </m:e>
                      </m:d>
                      <m:r>
                        <a:rPr lang="en-US" sz="2400" i="0">
                          <a:latin typeface="Cambria Math" panose="02040503050406030204" pitchFamily="18" charset="0"/>
                        </a:rPr>
                        <m:t>+ </m:t>
                      </m:r>
                      <m:nary>
                        <m:naryPr>
                          <m:chr m:val="∑"/>
                          <m:limLoc m:val="undOvr"/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𝑛</m:t>
                          </m:r>
                        </m:sup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𝑠𝑖</m:t>
                              </m:r>
                            </m:sub>
                          </m:sSub>
                          <m:r>
                            <a:rPr lang="en-US" sz="2400" i="0">
                              <a:latin typeface="Cambria Math" panose="02040503050406030204" pitchFamily="18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</m:e>
                                <m:sub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num>
                                <m:den>
                                  <m:r>
                                    <a:rPr lang="en-US" sz="2400" i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d>
                        </m:e>
                      </m:nary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8013" y="5195556"/>
                <a:ext cx="7737824" cy="1100558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" name="Picture 19">
            <a:extLst>
              <a:ext uri="{FF2B5EF4-FFF2-40B4-BE49-F238E27FC236}">
                <a16:creationId xmlns:a16="http://schemas.microsoft.com/office/drawing/2014/main" id="{04C37DC2-23A7-84E8-4A58-056F74EAACB2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6675" y="797903"/>
            <a:ext cx="6431280" cy="4499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409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Proposed design methodology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21</a:t>
            </a:fld>
            <a:endParaRPr lang="en-CA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199" y="1236412"/>
            <a:ext cx="5183109" cy="2862322"/>
          </a:xfrm>
        </p:spPr>
        <p:txBody>
          <a:bodyPr/>
          <a:lstStyle/>
          <a:p>
            <a:r>
              <a:rPr lang="en-US" dirty="0"/>
              <a:t>The values of parameters α and β are 0.80</a:t>
            </a:r>
          </a:p>
          <a:p>
            <a:r>
              <a:rPr lang="en-US" dirty="0"/>
              <a:t>The depth of neutral axis c for the points B and C can be determined by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1443154" y="4286173"/>
                <a:ext cx="3211200" cy="127143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2400" i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&amp;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  <m:e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&amp;</m:t>
                              </m:r>
                              <m:sSub>
                                <m:sSub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b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𝑏</m:t>
                                  </m:r>
                                </m:sub>
                              </m:sSub>
                              <m:r>
                                <a:rPr lang="en-US" sz="2400" i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f>
                                <m:f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𝜀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𝑚𝑐𝑢</m:t>
                                      </m:r>
                                    </m:sub>
                                  </m:sSub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𝜀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𝑚𝑐𝑢</m:t>
                                      </m:r>
                                    </m:sub>
                                  </m:sSub>
                                  <m:r>
                                    <a:rPr lang="en-US" sz="2400" i="0"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𝜀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𝑦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eqAr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3154" y="4286173"/>
                <a:ext cx="3211200" cy="1271438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8" name="Picture 17">
            <a:extLst>
              <a:ext uri="{FF2B5EF4-FFF2-40B4-BE49-F238E27FC236}">
                <a16:creationId xmlns:a16="http://schemas.microsoft.com/office/drawing/2014/main" id="{4B27BB34-A228-63DB-279F-6EF730723E2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6675" y="1289278"/>
            <a:ext cx="6431280" cy="4499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8956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0" y="127402"/>
            <a:ext cx="10058400" cy="914400"/>
          </a:xfrm>
        </p:spPr>
        <p:txBody>
          <a:bodyPr/>
          <a:lstStyle/>
          <a:p>
            <a:r>
              <a:rPr lang="en-US" dirty="0"/>
              <a:t>Accuracy of the proposed design methodology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22</a:t>
            </a:fld>
            <a:endParaRPr lang="en-CA" dirty="0"/>
          </a:p>
        </p:txBody>
      </p:sp>
      <p:grpSp>
        <p:nvGrpSpPr>
          <p:cNvPr id="3" name="Group 2"/>
          <p:cNvGrpSpPr/>
          <p:nvPr/>
        </p:nvGrpSpPr>
        <p:grpSpPr>
          <a:xfrm>
            <a:off x="457200" y="1527048"/>
            <a:ext cx="11247120" cy="4023360"/>
            <a:chOff x="847083" y="1604157"/>
            <a:chExt cx="10032274" cy="3582956"/>
          </a:xfrm>
        </p:grpSpPr>
        <mc:AlternateContent xmlns:mc="http://schemas.openxmlformats.org/markup-compatibility/2006" xmlns:a14="http://schemas.microsoft.com/office/drawing/2010/main">
          <mc:Choice Requires="a14">
            <p:graphicFrame>
              <p:nvGraphicFramePr>
                <p:cNvPr id="10" name="Chart 9">
                  <a:extLst>
                    <a:ext uri="{FF2B5EF4-FFF2-40B4-BE49-F238E27FC236}">
                      <a16:creationId xmlns:a16="http://schemas.microsoft.com/office/drawing/2014/main" id="{00000000-0008-0000-0300-000005000000}"/>
                    </a:ext>
                  </a:extLst>
                </p:cNvPr>
                <p:cNvGraphicFramePr>
                  <a:graphicFrameLocks/>
                </p:cNvGraphicFramePr>
                <p:nvPr>
                  <p:extLst>
                    <p:ext uri="{D42A27DB-BD31-4B8C-83A1-F6EECF244321}">
                      <p14:modId xmlns:p14="http://schemas.microsoft.com/office/powerpoint/2010/main" val="2844711767"/>
                    </p:ext>
                  </p:extLst>
                </p:nvPr>
              </p:nvGraphicFramePr>
              <p:xfrm>
                <a:off x="847083" y="1604157"/>
                <a:ext cx="5016137" cy="3582955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</mc:Choice>
          <mc:Fallback xmlns="">
            <p:graphicFrame>
              <p:nvGraphicFramePr>
                <p:cNvPr id="10" name="Chart 9">
                  <a:extLst>
                    <a:ext uri="{FF2B5EF4-FFF2-40B4-BE49-F238E27FC236}">
                      <a16:creationId xmlns:lc="http://schemas.openxmlformats.org/drawingml/2006/lockedCanvas" xmlns:a16="http://schemas.microsoft.com/office/drawing/2014/main" xmlns="" xmlns:xdr="http://schemas.openxmlformats.org/drawingml/2006/spreadsheetDrawing" id="{00000000-0008-0000-0300-000005000000}"/>
                    </a:ext>
                  </a:extLst>
                </p:cNvPr>
                <p:cNvGraphicFramePr>
                  <a:graphicFrameLocks/>
                </p:cNvGraphicFramePr>
                <p:nvPr>
                  <p:extLst>
                    <p:ext uri="{D42A27DB-BD31-4B8C-83A1-F6EECF244321}">
                      <p14:modId xmlns:p14="http://schemas.microsoft.com/office/powerpoint/2010/main" val="2844711767"/>
                    </p:ext>
                  </p:extLst>
                </p:nvPr>
              </p:nvGraphicFramePr>
              <p:xfrm>
                <a:off x="847083" y="1604157"/>
                <a:ext cx="5016137" cy="3582955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7"/>
                </a:graphicData>
              </a:graphic>
            </p:graphicFrame>
          </mc:Fallback>
        </mc:AlternateContent>
        <mc:AlternateContent xmlns:mc="http://schemas.openxmlformats.org/markup-compatibility/2006" xmlns:a14="http://schemas.microsoft.com/office/drawing/2010/main">
          <mc:Choice Requires="a14">
            <p:graphicFrame>
              <p:nvGraphicFramePr>
                <p:cNvPr id="11" name="Chart 10">
                  <a:extLst>
                    <a:ext uri="{FF2B5EF4-FFF2-40B4-BE49-F238E27FC236}">
                      <a16:creationId xmlns:a16="http://schemas.microsoft.com/office/drawing/2014/main" id="{00000000-0008-0000-0300-00000B000000}"/>
                    </a:ext>
                  </a:extLst>
                </p:cNvPr>
                <p:cNvGraphicFramePr>
                  <a:graphicFrameLocks/>
                </p:cNvGraphicFramePr>
                <p:nvPr>
                  <p:extLst>
                    <p:ext uri="{D42A27DB-BD31-4B8C-83A1-F6EECF244321}">
                      <p14:modId xmlns:p14="http://schemas.microsoft.com/office/powerpoint/2010/main" val="869145421"/>
                    </p:ext>
                  </p:extLst>
                </p:nvPr>
              </p:nvGraphicFramePr>
              <p:xfrm>
                <a:off x="5863220" y="1604158"/>
                <a:ext cx="5016137" cy="3582955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8"/>
                </a:graphicData>
              </a:graphic>
            </p:graphicFrame>
          </mc:Choice>
          <mc:Fallback xmlns="">
            <p:graphicFrame>
              <p:nvGraphicFramePr>
                <p:cNvPr id="11" name="Chart 10">
                  <a:extLst>
                    <a:ext uri="{FF2B5EF4-FFF2-40B4-BE49-F238E27FC236}">
                      <a16:creationId xmlns:lc="http://schemas.openxmlformats.org/drawingml/2006/lockedCanvas" xmlns:a16="http://schemas.microsoft.com/office/drawing/2014/main" xmlns="" xmlns:xdr="http://schemas.openxmlformats.org/drawingml/2006/spreadsheetDrawing" id="{00000000-0008-0000-0300-00000B000000}"/>
                    </a:ext>
                  </a:extLst>
                </p:cNvPr>
                <p:cNvGraphicFramePr>
                  <a:graphicFrameLocks/>
                </p:cNvGraphicFramePr>
                <p:nvPr>
                  <p:extLst>
                    <p:ext uri="{D42A27DB-BD31-4B8C-83A1-F6EECF244321}">
                      <p14:modId xmlns:p14="http://schemas.microsoft.com/office/powerpoint/2010/main" val="869145421"/>
                    </p:ext>
                  </p:extLst>
                </p:nvPr>
              </p:nvGraphicFramePr>
              <p:xfrm>
                <a:off x="5863220" y="1604158"/>
                <a:ext cx="5016137" cy="3582955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9"/>
                </a:graphicData>
              </a:graphic>
            </p:graphicFrame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00000000-0008-0000-0300-00000C000000}"/>
                    </a:ext>
                  </a:extLst>
                </p:cNvPr>
                <p:cNvSpPr txBox="1"/>
                <p:nvPr/>
              </p:nvSpPr>
              <p:spPr>
                <a:xfrm>
                  <a:off x="2792798" y="1738520"/>
                  <a:ext cx="2174683" cy="1064221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non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5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MAPE</m:t>
                        </m:r>
                        <m:r>
                          <a:rPr lang="en-US" sz="150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.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%</m:t>
                        </m:r>
                      </m:oMath>
                    </m:oMathPara>
                  </a14:m>
                  <a:endParaRPr lang="en-US" sz="1500" b="0" i="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sz="1500" b="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m:rPr>
                                <m:sty m:val="p"/>
                              </m:rPr>
                              <a:rPr lang="en-US" sz="1500" b="0" i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R</m:t>
                            </m:r>
                          </m:e>
                          <m:sup>
                            <m:r>
                              <a:rPr lang="en-US" sz="1500" b="0" i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sz="1500" b="0" i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n-US" sz="1500" b="0" i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  <m:r>
                          <a:rPr lang="en-US" sz="1500" b="0" i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.</m:t>
                        </m:r>
                        <m:r>
                          <a:rPr lang="en-US" sz="1500" b="0" i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997</m:t>
                        </m:r>
                      </m:oMath>
                    </m:oMathPara>
                  </a14:m>
                  <a:endParaRPr lang="en-US" sz="1500" b="0" i="0" dirty="0"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500" i="1"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en-US" sz="1500" i="1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sz="1500" i="1">
                                        <a:solidFill>
                                          <a:schemeClr val="tx1"/>
                                        </a:solidFill>
                                        <a:effectLst/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1500" i="1">
                                        <a:solidFill>
                                          <a:schemeClr val="tx1"/>
                                        </a:solidFill>
                                        <a:effectLst/>
                                        <a:latin typeface="Cambria Math" panose="02040503050406030204" pitchFamily="18" charset="0"/>
                                      </a:rPr>
                                      <m:t>𝑒𝑥𝑝</m:t>
                                    </m:r>
                                    <m:r>
                                      <a:rPr lang="en-US" sz="1500" i="1">
                                        <a:solidFill>
                                          <a:schemeClr val="tx1"/>
                                        </a:solidFill>
                                        <a:effectLst/>
                                        <a:latin typeface="Cambria Math" panose="02040503050406030204" pitchFamily="18" charset="0"/>
                                      </a:rPr>
                                      <m:t>/</m:t>
                                    </m:r>
                                  </m:e>
                                  <m:sub>
                                    <m:r>
                                      <a:rPr lang="en-US" sz="1500" i="1">
                                        <a:solidFill>
                                          <a:schemeClr val="tx1"/>
                                        </a:solidFill>
                                        <a:effectLst/>
                                        <a:latin typeface="Cambria Math" panose="02040503050406030204" pitchFamily="18" charset="0"/>
                                      </a:rPr>
                                      <m:t> </m:t>
                                    </m:r>
                                  </m:sub>
                                </m:sSub>
                                <m:r>
                                  <a:rPr lang="en-US" sz="1500" i="1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  <m:r>
                                  <a:rPr lang="en-US" sz="1500" i="1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US" sz="1500" i="1"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𝑒𝑜</m:t>
                                </m:r>
                              </m:e>
                            </m:d>
                          </m:e>
                          <m:sub>
                            <m:r>
                              <a:rPr lang="en-US" sz="1500" i="1"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𝑎𝑣𝑔</m:t>
                            </m:r>
                          </m:sub>
                        </m:sSub>
                        <m:r>
                          <a:rPr lang="en-US" sz="1500" b="0" i="0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n-US" sz="1500" b="0" i="0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  <m:r>
                          <a:rPr lang="en-US" sz="1500" b="0" i="0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.</m:t>
                        </m:r>
                        <m:r>
                          <a:rPr lang="en-US" sz="1500" b="0" i="0">
                            <a:solidFill>
                              <a:schemeClr val="tx1"/>
                            </a:solidFill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02</m:t>
                        </m:r>
                      </m:oMath>
                    </m:oMathPara>
                  </a14:m>
                  <a:endParaRPr lang="en-US" sz="1500" b="0" i="0" dirty="0"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xdr="http://schemas.openxmlformats.org/drawingml/2006/spreadsheetDrawing" xmlns:a14="http://schemas.microsoft.com/office/drawing/2010/main" xmlns="" xmlns:a16="http://schemas.microsoft.com/office/drawing/2014/main" xmlns:lc="http://schemas.openxmlformats.org/drawingml/2006/lockedCanvas" id="{00000000-0008-0000-0300-00000C0000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92798" y="1738520"/>
                  <a:ext cx="2174683" cy="1064221"/>
                </a:xfrm>
                <a:prstGeom prst="rect">
                  <a:avLst/>
                </a:prstGeom>
                <a:blipFill rotWithShape="0">
                  <a:blip r:embed="rId10"/>
                  <a:stretch>
                    <a:fillRect l="-30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00000000-0008-0000-0300-00000D000000}"/>
                    </a:ext>
                  </a:extLst>
                </p:cNvPr>
                <p:cNvSpPr txBox="1"/>
                <p:nvPr/>
              </p:nvSpPr>
              <p:spPr>
                <a:xfrm>
                  <a:off x="7808935" y="1722524"/>
                  <a:ext cx="2163743" cy="1096212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non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5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MAPE</m:t>
                        </m:r>
                        <m:r>
                          <a:rPr lang="en-US" sz="150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.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  <m:r>
                          <a:rPr lang="en-US" sz="1500" b="0" i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%</m:t>
                        </m:r>
                      </m:oMath>
                    </m:oMathPara>
                  </a14:m>
                  <a:endParaRPr lang="en-US" sz="1500" b="0" i="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  <a:p>
                  <a14:m>
                    <m:oMath xmlns:m="http://schemas.openxmlformats.org/officeDocument/2006/math">
                      <m:sSup>
                        <m:sSupPr>
                          <m:ctrlPr>
                            <a:rPr lang="en-US" sz="1500" b="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lang="en-US" sz="1500" b="0" i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R</m:t>
                          </m:r>
                        </m:e>
                        <m:sup>
                          <m:r>
                            <a:rPr lang="en-US" sz="1500" b="0" i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500" b="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n-US" sz="1500" b="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0</m:t>
                      </m:r>
                      <m:r>
                        <a:rPr lang="en-US" sz="1500" b="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a:rPr lang="en-US" sz="1500" b="0" i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99</m:t>
                      </m:r>
                    </m:oMath>
                  </a14:m>
                  <a:r>
                    <a:rPr lang="en-US" sz="1500" b="0" i="0" dirty="0">
                      <a:latin typeface="Cambria Math" panose="02040503050406030204" pitchFamily="18" charset="0"/>
                      <a:ea typeface="Cambria Math" panose="02040503050406030204" pitchFamily="18" charset="0"/>
                    </a:rPr>
                    <a:t>3</a:t>
                  </a:r>
                </a:p>
                <a:p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500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d>
                            <m:dPr>
                              <m:ctrlPr>
                                <a:rPr lang="en-US" sz="1500" i="1"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sz="1500" i="1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𝑒𝑥𝑝</m:t>
                                  </m:r>
                                  <m:r>
                                    <a:rPr lang="en-US" sz="1500" i="1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/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</m:sub>
                              </m:sSub>
                              <m:r>
                                <a:rPr lang="en-US" sz="1500" i="1"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  <m:r>
                                <a:rPr lang="en-US" sz="1500" i="1"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US" sz="1500" i="1"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𝑒𝑜</m:t>
                              </m:r>
                            </m:e>
                          </m:d>
                        </m:e>
                        <m:sub>
                          <m:r>
                            <a:rPr lang="en-US" sz="1500" i="1">
                              <a:solidFill>
                                <a:schemeClr val="tx1"/>
                              </a:solidFill>
                              <a:effectLst/>
                              <a:latin typeface="Cambria Math" panose="02040503050406030204" pitchFamily="18" charset="0"/>
                            </a:rPr>
                            <m:t>𝑎𝑣𝑔</m:t>
                          </m:r>
                        </m:sub>
                      </m:sSub>
                    </m:oMath>
                  </a14:m>
                  <a:r>
                    <a:rPr lang="en-US" sz="1500" b="0" i="0" baseline="0" dirty="0">
                      <a:solidFill>
                        <a:schemeClr val="tx1"/>
                      </a:solidFill>
                      <a:effectLst/>
                      <a:latin typeface="Cambria Math" panose="02040503050406030204" pitchFamily="18" charset="0"/>
                      <a:ea typeface="Cambria Math" panose="02040503050406030204" pitchFamily="18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1500" b="0" i="0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en-US" sz="1500" b="0" i="0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</m:t>
                      </m:r>
                      <m:r>
                        <a:rPr lang="en-US" sz="1500" b="0" i="0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  <m:r>
                        <a:rPr lang="en-US" sz="1500" b="0" i="0">
                          <a:solidFill>
                            <a:schemeClr val="tx1"/>
                          </a:solidFill>
                          <a:effectLst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03</m:t>
                      </m:r>
                    </m:oMath>
                  </a14:m>
                  <a:endParaRPr lang="en-US" sz="1500" b="0" i="0" dirty="0"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lc="http://schemas.openxmlformats.org/drawingml/2006/lockedCanvas" xmlns:a16="http://schemas.microsoft.com/office/drawing/2014/main" xmlns="" xmlns:xdr="http://schemas.openxmlformats.org/drawingml/2006/spreadsheetDrawing" xmlns:a14="http://schemas.microsoft.com/office/drawing/2010/main" id="{00000000-0008-0000-0300-00000D0000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935" y="1722524"/>
                  <a:ext cx="2163743" cy="1096212"/>
                </a:xfrm>
                <a:prstGeom prst="rect">
                  <a:avLst/>
                </a:prstGeom>
                <a:blipFill rotWithShape="0">
                  <a:blip r:embed="rId11"/>
                  <a:stretch>
                    <a:fillRect l="-276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3">
                  <a:extLst>
                    <a:ext uri="{FF2B5EF4-FFF2-40B4-BE49-F238E27FC236}">
                      <a16:creationId xmlns:a16="http://schemas.microsoft.com/office/drawing/2014/main" id="{50B22527-3296-4E98-96C0-1BC12BEB54F3}"/>
                    </a:ext>
                  </a:extLst>
                </p:cNvPr>
                <p:cNvSpPr txBox="1"/>
                <p:nvPr/>
              </p:nvSpPr>
              <p:spPr>
                <a:xfrm>
                  <a:off x="1714203" y="1736776"/>
                  <a:ext cx="1035700" cy="569044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non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𝛼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  <m:r>
                          <a:rPr lang="en-US" sz="1500" b="0" i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500" i="1" dirty="0">
                    <a:solidFill>
                      <a:srgbClr val="0070C0"/>
                    </a:solidFill>
                    <a:latin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l-GR" sz="1500" i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l-GR" sz="1500" i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l-GR" sz="1500" i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80</m:t>
                        </m:r>
                      </m:oMath>
                    </m:oMathPara>
                  </a14:m>
                  <a:endParaRPr lang="en-US" sz="1500" i="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3">
                  <a:extLst>
                    <a:ext uri="{FF2B5EF4-FFF2-40B4-BE49-F238E27FC236}">
                      <a16:creationId xmlns:xdr="http://schemas.openxmlformats.org/drawingml/2006/spreadsheetDrawing" xmlns:a14="http://schemas.microsoft.com/office/drawing/2010/main" xmlns="" xmlns:a16="http://schemas.microsoft.com/office/drawing/2014/main" xmlns:lc="http://schemas.openxmlformats.org/drawingml/2006/lockedCanvas" id="{50B22527-3296-4E98-96C0-1BC12BEB54F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14203" y="1736776"/>
                  <a:ext cx="1035700" cy="569044"/>
                </a:xfrm>
                <a:prstGeom prst="rect">
                  <a:avLst/>
                </a:prstGeom>
                <a:blipFill rotWithShape="0"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14">
                  <a:extLst>
                    <a:ext uri="{FF2B5EF4-FFF2-40B4-BE49-F238E27FC236}">
                      <a16:creationId xmlns:a16="http://schemas.microsoft.com/office/drawing/2014/main" id="{A22C739C-3BD0-4137-A26C-702B6B86070B}"/>
                    </a:ext>
                  </a:extLst>
                </p:cNvPr>
                <p:cNvSpPr txBox="1"/>
                <p:nvPr/>
              </p:nvSpPr>
              <p:spPr>
                <a:xfrm>
                  <a:off x="6730340" y="1734446"/>
                  <a:ext cx="1035700" cy="569044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non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𝛼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80</m:t>
                        </m:r>
                      </m:oMath>
                    </m:oMathPara>
                  </a14:m>
                  <a:endParaRPr lang="en-US" sz="1500" i="1" dirty="0">
                    <a:solidFill>
                      <a:srgbClr val="0070C0"/>
                    </a:solidFill>
                    <a:latin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l-GR" sz="15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80</m:t>
                        </m:r>
                      </m:oMath>
                    </m:oMathPara>
                  </a14:m>
                  <a:endParaRPr lang="en-US" sz="1500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14">
                  <a:extLst>
                    <a:ext uri="{FF2B5EF4-FFF2-40B4-BE49-F238E27FC236}">
                      <a16:creationId xmlns:lc="http://schemas.openxmlformats.org/drawingml/2006/lockedCanvas" xmlns:a16="http://schemas.microsoft.com/office/drawing/2014/main" xmlns="" xmlns:xdr="http://schemas.openxmlformats.org/drawingml/2006/spreadsheetDrawing" xmlns:a14="http://schemas.microsoft.com/office/drawing/2010/main" id="{A22C739C-3BD0-4137-A26C-702B6B8607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30340" y="1734446"/>
                  <a:ext cx="1035700" cy="569044"/>
                </a:xfrm>
                <a:prstGeom prst="rect">
                  <a:avLst/>
                </a:prstGeom>
                <a:blipFill rotWithShape="0"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6975403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99356"/>
            <a:ext cx="10058400" cy="914400"/>
          </a:xfrm>
        </p:spPr>
        <p:txBody>
          <a:bodyPr/>
          <a:lstStyle/>
          <a:p>
            <a:r>
              <a:rPr lang="en-US" dirty="0"/>
              <a:t>Conclusions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075508"/>
            <a:ext cx="11430000" cy="2239844"/>
          </a:xfrm>
        </p:spPr>
        <p:txBody>
          <a:bodyPr/>
          <a:lstStyle/>
          <a:p>
            <a:r>
              <a:rPr lang="en-US" dirty="0"/>
              <a:t>The simplified methodology that predicts the axial load-moment interaction diagram of fully grouted reinforced concrete masonry column strengthened with FRP jackets provides a </a:t>
            </a:r>
            <a:r>
              <a:rPr lang="en-US" i="1" dirty="0"/>
              <a:t>good correlation </a:t>
            </a:r>
            <a:r>
              <a:rPr lang="en-US" dirty="0"/>
              <a:t>with experimental tests.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C9F266-2750-6041-9580-7F3001A7484C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786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1662" y="2670770"/>
            <a:ext cx="68172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386811389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Introduction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822960"/>
            <a:ext cx="4800600" cy="397031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FRP Composite Materials offers robust characteristics such as:</a:t>
            </a:r>
          </a:p>
          <a:p>
            <a:r>
              <a:rPr lang="en-US" dirty="0"/>
              <a:t>High strength and high stiffness-to-weight ratio.</a:t>
            </a:r>
          </a:p>
          <a:p>
            <a:r>
              <a:rPr lang="en-US" dirty="0"/>
              <a:t>Excellent corrosion resistance.</a:t>
            </a:r>
          </a:p>
          <a:p>
            <a:r>
              <a:rPr lang="en-US" dirty="0"/>
              <a:t>Ease of application.</a:t>
            </a:r>
          </a:p>
          <a:p>
            <a:endParaRPr lang="en-C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3</a:t>
            </a:fld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5380" y="1054753"/>
            <a:ext cx="3183843" cy="2193316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706706" y="3248069"/>
            <a:ext cx="2774353" cy="3351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Fiber Reinforced Polymer (FRP) sheet </a:t>
            </a:r>
            <a:endParaRPr lang="en-CA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731E7B0-3701-F04C-B04F-EC0B008FB6F1}"/>
              </a:ext>
            </a:extLst>
          </p:cNvPr>
          <p:cNvSpPr/>
          <p:nvPr/>
        </p:nvSpPr>
        <p:spPr>
          <a:xfrm>
            <a:off x="7227930" y="6253877"/>
            <a:ext cx="433984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FRP Jacketing of Masonry Columns </a:t>
            </a:r>
          </a:p>
        </p:txBody>
      </p:sp>
      <p:grpSp>
        <p:nvGrpSpPr>
          <p:cNvPr id="22" name="Group 8">
            <a:extLst>
              <a:ext uri="{FF2B5EF4-FFF2-40B4-BE49-F238E27FC236}">
                <a16:creationId xmlns:a16="http://schemas.microsoft.com/office/drawing/2014/main" id="{746B29E3-8A7E-DAB7-4EB6-9B72BAB65C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21554" y="3920208"/>
            <a:ext cx="3673166" cy="2426582"/>
            <a:chOff x="3010" y="2180"/>
            <a:chExt cx="2372" cy="1567"/>
          </a:xfrm>
        </p:grpSpPr>
        <p:sp>
          <p:nvSpPr>
            <p:cNvPr id="23" name="AutoShape 7">
              <a:extLst>
                <a:ext uri="{FF2B5EF4-FFF2-40B4-BE49-F238E27FC236}">
                  <a16:creationId xmlns:a16="http://schemas.microsoft.com/office/drawing/2014/main" id="{E2C4C197-CAF8-0DF0-BD16-372607B1E4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10" y="2180"/>
              <a:ext cx="2368" cy="1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CA"/>
            </a:p>
          </p:txBody>
        </p:sp>
        <p:pic>
          <p:nvPicPr>
            <p:cNvPr id="24" name="Picture 9">
              <a:extLst>
                <a:ext uri="{FF2B5EF4-FFF2-40B4-BE49-F238E27FC236}">
                  <a16:creationId xmlns:a16="http://schemas.microsoft.com/office/drawing/2014/main" id="{885D5D6F-7805-416D-6701-03AE0ADA8FF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022"/>
            <a:stretch/>
          </p:blipFill>
          <p:spPr bwMode="auto">
            <a:xfrm>
              <a:off x="3010" y="2180"/>
              <a:ext cx="2372" cy="1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09057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Objective</a:t>
            </a:r>
            <a:endParaRPr lang="en-CA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22960"/>
            <a:ext cx="11430000" cy="5009833"/>
          </a:xfrm>
        </p:spPr>
        <p:txBody>
          <a:bodyPr/>
          <a:lstStyle/>
          <a:p>
            <a:pPr lvl="0" algn="just"/>
            <a:r>
              <a:rPr lang="en-US" dirty="0"/>
              <a:t>Proposing a simplified analytical methodology to compute the axial load-moment interaction diagram of prismatic fully grouted reinforced concrete masonry columns confined with FRP jacket and controlled by compression failure.</a:t>
            </a:r>
          </a:p>
          <a:p>
            <a:pPr lvl="0" algn="just"/>
            <a:r>
              <a:rPr lang="en-US" dirty="0"/>
              <a:t>Proposing practical values for the equivalent rectangular stress block parameters.</a:t>
            </a:r>
          </a:p>
          <a:p>
            <a:pPr lvl="0" algn="just"/>
            <a:r>
              <a:rPr lang="en-US" dirty="0"/>
              <a:t>Comparing experimental results and theoretical predictions obtained by the proposed methodology.</a:t>
            </a:r>
          </a:p>
          <a:p>
            <a:pPr lvl="0" algn="just"/>
            <a:endParaRPr lang="en-US" dirty="0"/>
          </a:p>
          <a:p>
            <a:pPr lvl="0" algn="just"/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3EB1CF-6777-42A3-96BF-660FE2E811F7}" type="slidenum">
              <a:rPr lang="en-CA" smtClean="0"/>
              <a:pPr/>
              <a:t>4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2874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0" y="0"/>
            <a:ext cx="10058400" cy="914400"/>
          </a:xfrm>
        </p:spPr>
        <p:txBody>
          <a:bodyPr/>
          <a:lstStyle/>
          <a:p>
            <a:r>
              <a:rPr lang="en-US" dirty="0"/>
              <a:t>Scope of Work</a:t>
            </a:r>
            <a:endParaRPr lang="en-CA" dirty="0"/>
          </a:p>
        </p:txBody>
      </p:sp>
      <p:pic>
        <p:nvPicPr>
          <p:cNvPr id="7" name="Content Placeholder 6" descr="A picture containing indoor, building, floor&#10;&#10;Description generated with high confidence">
            <a:extLst>
              <a:ext uri="{FF2B5EF4-FFF2-40B4-BE49-F238E27FC236}">
                <a16:creationId xmlns:a16="http://schemas.microsoft.com/office/drawing/2014/main" id="{D91F9113-F32B-4D0B-B9CD-66AD10F608B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4066" y="1976471"/>
            <a:ext cx="731520" cy="4014442"/>
          </a:xfr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457200" y="191431"/>
            <a:ext cx="779767" cy="365125"/>
          </a:xfrm>
        </p:spPr>
        <p:txBody>
          <a:bodyPr/>
          <a:lstStyle/>
          <a:p>
            <a:fld id="{FE3EB1CF-6777-42A3-96BF-660FE2E811F7}" type="slidenum">
              <a:rPr lang="en-CA" smtClean="0"/>
              <a:pPr/>
              <a:t>5</a:t>
            </a:fld>
            <a:endParaRPr lang="en-CA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1BE8608-DEB1-4E39-8FAA-2F46497D8BDA}"/>
              </a:ext>
            </a:extLst>
          </p:cNvPr>
          <p:cNvGrpSpPr/>
          <p:nvPr/>
        </p:nvGrpSpPr>
        <p:grpSpPr>
          <a:xfrm>
            <a:off x="9592626" y="1187098"/>
            <a:ext cx="2308669" cy="914400"/>
            <a:chOff x="9601200" y="1200149"/>
            <a:chExt cx="2308669" cy="914400"/>
          </a:xfrm>
        </p:grpSpPr>
        <p:pic>
          <p:nvPicPr>
            <p:cNvPr id="15" name="Graphic 14" descr="Line Arrow: Rotate right">
              <a:extLst>
                <a:ext uri="{FF2B5EF4-FFF2-40B4-BE49-F238E27FC236}">
                  <a16:creationId xmlns:a16="http://schemas.microsoft.com/office/drawing/2014/main" id="{F116FCE1-C9ED-4527-851D-946734AF49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601200" y="1200149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/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𝑴</m:t>
                            </m:r>
                          </m:e>
                          <m:sub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blipFill>
                  <a:blip r:embed="rId10"/>
                  <a:stretch>
                    <a:fillRect l="-4018" r="-3571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56A01F9-AC58-4448-898E-B3B45AA59360}"/>
              </a:ext>
            </a:extLst>
          </p:cNvPr>
          <p:cNvGrpSpPr/>
          <p:nvPr/>
        </p:nvGrpSpPr>
        <p:grpSpPr>
          <a:xfrm>
            <a:off x="9321433" y="785199"/>
            <a:ext cx="1296765" cy="1255036"/>
            <a:chOff x="9364297" y="-29194"/>
            <a:chExt cx="1296765" cy="1255036"/>
          </a:xfrm>
        </p:grpSpPr>
        <p:pic>
          <p:nvPicPr>
            <p:cNvPr id="18" name="Graphic 17" descr="Line Arrow: Straight">
              <a:extLst>
                <a:ext uri="{FF2B5EF4-FFF2-40B4-BE49-F238E27FC236}">
                  <a16:creationId xmlns:a16="http://schemas.microsoft.com/office/drawing/2014/main" id="{8DF2C572-D5C8-49D8-9A2E-D6FFB6F865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 rot="16200000">
              <a:off x="9572626" y="311442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/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𝑷</m:t>
                            </m:r>
                          </m:e>
                          <m:sub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blipFill>
                  <a:blip r:embed="rId13"/>
                  <a:stretch>
                    <a:fillRect l="-4225" r="-3286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496E4448-3672-4920-8871-1077CBEC50BE}"/>
              </a:ext>
            </a:extLst>
          </p:cNvPr>
          <p:cNvGraphicFramePr>
            <a:graphicFrameLocks/>
          </p:cNvGraphicFramePr>
          <p:nvPr/>
        </p:nvGraphicFramePr>
        <p:xfrm>
          <a:off x="775603" y="1187098"/>
          <a:ext cx="64008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pSp>
        <p:nvGrpSpPr>
          <p:cNvPr id="30" name="Group 29">
            <a:extLst>
              <a:ext uri="{FF2B5EF4-FFF2-40B4-BE49-F238E27FC236}">
                <a16:creationId xmlns:a16="http://schemas.microsoft.com/office/drawing/2014/main" id="{6FEB3E5E-2765-4F50-B721-8A025C274AE7}"/>
              </a:ext>
            </a:extLst>
          </p:cNvPr>
          <p:cNvGrpSpPr/>
          <p:nvPr/>
        </p:nvGrpSpPr>
        <p:grpSpPr>
          <a:xfrm>
            <a:off x="5010762" y="1547537"/>
            <a:ext cx="2943224" cy="1730365"/>
            <a:chOff x="0" y="0"/>
            <a:chExt cx="2943224" cy="1730365"/>
          </a:xfrm>
        </p:grpSpPr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84A6A38A-3710-4D18-AE33-B70CAB3420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92" y="85988"/>
              <a:ext cx="1199150" cy="1193908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20">
                  <a:extLst>
                    <a:ext uri="{FF2B5EF4-FFF2-40B4-BE49-F238E27FC236}">
                      <a16:creationId xmlns:a16="http://schemas.microsoft.com/office/drawing/2014/main" id="{A38CB68B-79F8-4A61-BE56-E1EB5DA21052}"/>
                    </a:ext>
                  </a:extLst>
                </p:cNvPr>
                <p:cNvSpPr txBox="1"/>
                <p:nvPr/>
              </p:nvSpPr>
              <p:spPr>
                <a:xfrm>
                  <a:off x="1534229" y="457200"/>
                  <a:ext cx="1408995" cy="2667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𝒇</m:t>
                            </m:r>
                          </m:e>
                          <m:sub>
                            <m: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sub>
                        </m:sSub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𝟒𝟐𝟎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 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𝑴𝑷𝒂</m:t>
                        </m:r>
                      </m:oMath>
                    </m:oMathPara>
                  </a14:m>
                  <a:endParaRPr kumimoji="0" lang="en-US" sz="15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2" name="TextBox 20">
                  <a:extLst>
                    <a:ext uri="{FF2B5EF4-FFF2-40B4-BE49-F238E27FC236}">
                      <a16:creationId xmlns:a16="http://schemas.microsoft.com/office/drawing/2014/main" id="{A38CB68B-79F8-4A61-BE56-E1EB5DA2105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34229" y="457200"/>
                  <a:ext cx="1408995" cy="266700"/>
                </a:xfrm>
                <a:prstGeom prst="rect">
                  <a:avLst/>
                </a:prstGeom>
                <a:blipFill>
                  <a:blip r:embed="rId17"/>
                  <a:stretch>
                    <a:fillRect l="-866" b="-18182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21">
                  <a:extLst>
                    <a:ext uri="{FF2B5EF4-FFF2-40B4-BE49-F238E27FC236}">
                      <a16:creationId xmlns:a16="http://schemas.microsoft.com/office/drawing/2014/main" id="{4C6776A0-4B7C-4881-8654-0751892C7BAD}"/>
                    </a:ext>
                  </a:extLst>
                </p:cNvPr>
                <p:cNvSpPr txBox="1"/>
                <p:nvPr/>
              </p:nvSpPr>
              <p:spPr>
                <a:xfrm>
                  <a:off x="1648530" y="762000"/>
                  <a:ext cx="323145" cy="1660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𝟒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#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𝟕</m:t>
                        </m:r>
                      </m:oMath>
                    </m:oMathPara>
                  </a14:m>
                  <a:endParaRPr kumimoji="0" lang="en-US" sz="1500" b="1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3" name="TextBox 21">
                  <a:extLst>
                    <a:ext uri="{FF2B5EF4-FFF2-40B4-BE49-F238E27FC236}">
                      <a16:creationId xmlns:a16="http://schemas.microsoft.com/office/drawing/2014/main" id="{4C6776A0-4B7C-4881-8654-0751892C7BA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48530" y="762000"/>
                  <a:ext cx="323145" cy="166043"/>
                </a:xfrm>
                <a:prstGeom prst="rect">
                  <a:avLst/>
                </a:prstGeom>
                <a:blipFill>
                  <a:blip r:embed="rId18"/>
                  <a:stretch>
                    <a:fillRect l="-20755" r="-28302" b="-48148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TextBox 22">
                  <a:extLst>
                    <a:ext uri="{FF2B5EF4-FFF2-40B4-BE49-F238E27FC236}">
                      <a16:creationId xmlns:a16="http://schemas.microsoft.com/office/drawing/2014/main" id="{B3A8106D-00A7-41AB-974C-21D34F882DBF}"/>
                    </a:ext>
                  </a:extLst>
                </p:cNvPr>
                <p:cNvSpPr txBox="1"/>
                <p:nvPr/>
              </p:nvSpPr>
              <p:spPr>
                <a:xfrm>
                  <a:off x="400755" y="0"/>
                  <a:ext cx="525016" cy="15651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𝟑𝟗𝟎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 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𝒎𝒎</m:t>
                        </m:r>
                      </m:oMath>
                    </m:oMathPara>
                  </a14:m>
                  <a:endParaRPr kumimoji="0" lang="en-US" sz="1500" b="1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4" name="TextBox 22">
                  <a:extLst>
                    <a:ext uri="{FF2B5EF4-FFF2-40B4-BE49-F238E27FC236}">
                      <a16:creationId xmlns:a16="http://schemas.microsoft.com/office/drawing/2014/main" id="{B3A8106D-00A7-41AB-974C-21D34F882DB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0755" y="0"/>
                  <a:ext cx="525016" cy="156518"/>
                </a:xfrm>
                <a:prstGeom prst="rect">
                  <a:avLst/>
                </a:prstGeom>
                <a:blipFill>
                  <a:blip r:embed="rId19"/>
                  <a:stretch>
                    <a:fillRect l="-12791" r="-51163" b="-53846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TextBox 23">
                  <a:extLst>
                    <a:ext uri="{FF2B5EF4-FFF2-40B4-BE49-F238E27FC236}">
                      <a16:creationId xmlns:a16="http://schemas.microsoft.com/office/drawing/2014/main" id="{3233EAAB-F0AA-4463-859F-DEDF4F1BE38E}"/>
                    </a:ext>
                  </a:extLst>
                </p:cNvPr>
                <p:cNvSpPr txBox="1"/>
                <p:nvPr/>
              </p:nvSpPr>
              <p:spPr>
                <a:xfrm rot="16200000">
                  <a:off x="-184249" y="788904"/>
                  <a:ext cx="525016" cy="15651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𝟑𝟗𝟎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 </m:t>
                        </m:r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𝒎𝒎</m:t>
                        </m:r>
                      </m:oMath>
                    </m:oMathPara>
                  </a14:m>
                  <a:endParaRPr kumimoji="0" lang="en-US" sz="1500" b="1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5" name="TextBox 23">
                  <a:extLst>
                    <a:ext uri="{FF2B5EF4-FFF2-40B4-BE49-F238E27FC236}">
                      <a16:creationId xmlns:a16="http://schemas.microsoft.com/office/drawing/2014/main" id="{3233EAAB-F0AA-4463-859F-DEDF4F1BE38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-184249" y="788904"/>
                  <a:ext cx="525016" cy="156518"/>
                </a:xfrm>
                <a:prstGeom prst="rect">
                  <a:avLst/>
                </a:prstGeom>
                <a:blipFill>
                  <a:blip r:embed="rId20"/>
                  <a:stretch>
                    <a:fillRect t="-51163" r="-53846" b="-12791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24">
                  <a:extLst>
                    <a:ext uri="{FF2B5EF4-FFF2-40B4-BE49-F238E27FC236}">
                      <a16:creationId xmlns:a16="http://schemas.microsoft.com/office/drawing/2014/main" id="{1FE0F609-AB06-4C99-A6DE-C5F41966FB66}"/>
                    </a:ext>
                  </a:extLst>
                </p:cNvPr>
                <p:cNvSpPr txBox="1"/>
                <p:nvPr/>
              </p:nvSpPr>
              <p:spPr>
                <a:xfrm>
                  <a:off x="1287546" y="313359"/>
                  <a:ext cx="182358" cy="15651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5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𝟕𝟓</m:t>
                        </m:r>
                      </m:oMath>
                    </m:oMathPara>
                  </a14:m>
                  <a:endParaRPr kumimoji="0" lang="en-US" sz="1500" b="1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6" name="TextBox 24">
                  <a:extLst>
                    <a:ext uri="{FF2B5EF4-FFF2-40B4-BE49-F238E27FC236}">
                      <a16:creationId xmlns:a16="http://schemas.microsoft.com/office/drawing/2014/main" id="{1FE0F609-AB06-4C99-A6DE-C5F41966FB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87546" y="313359"/>
                  <a:ext cx="182358" cy="156518"/>
                </a:xfrm>
                <a:prstGeom prst="rect">
                  <a:avLst/>
                </a:prstGeom>
                <a:blipFill>
                  <a:blip r:embed="rId21"/>
                  <a:stretch>
                    <a:fillRect l="-36667" r="-66667" b="-57692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7" name="TextBox 25">
              <a:extLst>
                <a:ext uri="{FF2B5EF4-FFF2-40B4-BE49-F238E27FC236}">
                  <a16:creationId xmlns:a16="http://schemas.microsoft.com/office/drawing/2014/main" id="{C7A71E6D-6064-4C35-B3A7-D27DBF2B090A}"/>
                </a:ext>
              </a:extLst>
            </p:cNvPr>
            <p:cNvSpPr txBox="1"/>
            <p:nvPr/>
          </p:nvSpPr>
          <p:spPr>
            <a:xfrm>
              <a:off x="410280" y="695325"/>
              <a:ext cx="65" cy="17222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0" tIns="0" rIns="0" bIns="0" rtlCol="0" anchor="t">
              <a:no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20">
                  <a:extLst>
                    <a:ext uri="{FF2B5EF4-FFF2-40B4-BE49-F238E27FC236}">
                      <a16:creationId xmlns:a16="http://schemas.microsoft.com/office/drawing/2014/main" id="{BF3A87E4-032C-412B-A645-E2D6BCBC36A0}"/>
                    </a:ext>
                  </a:extLst>
                </p:cNvPr>
                <p:cNvSpPr txBox="1"/>
                <p:nvPr/>
              </p:nvSpPr>
              <p:spPr>
                <a:xfrm>
                  <a:off x="342900" y="1400175"/>
                  <a:ext cx="872749" cy="3301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𝒇</m:t>
                            </m:r>
                          </m:e>
                          <m:sub>
                            <m:r>
                              <a:rPr kumimoji="0" lang="en-US" sz="1500" b="1" i="1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ysClr val="windowText" lastClr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𝒎𝒅</m:t>
                            </m:r>
                          </m:sub>
                        </m:sSub>
                      </m:oMath>
                    </m:oMathPara>
                  </a14:m>
                  <a:endParaRPr kumimoji="0" lang="en-US" sz="1500" b="1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8" name="TextBox 20">
                  <a:extLst>
                    <a:ext uri="{FF2B5EF4-FFF2-40B4-BE49-F238E27FC236}">
                      <a16:creationId xmlns:a16="http://schemas.microsoft.com/office/drawing/2014/main" id="{BF3A87E4-032C-412B-A645-E2D6BCBC36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2900" y="1400175"/>
                  <a:ext cx="872749" cy="330190"/>
                </a:xfrm>
                <a:prstGeom prst="rect">
                  <a:avLst/>
                </a:prstGeom>
                <a:blipFill>
                  <a:blip r:embed="rId22"/>
                  <a:stretch>
                    <a:fillRect t="-1852"/>
                  </a:stretch>
                </a:blipFill>
                <a:ln>
                  <a:noFill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108" name="Group 2107"/>
          <p:cNvGrpSpPr/>
          <p:nvPr/>
        </p:nvGrpSpPr>
        <p:grpSpPr>
          <a:xfrm>
            <a:off x="631641" y="1644297"/>
            <a:ext cx="10928717" cy="4037377"/>
            <a:chOff x="631641" y="1644297"/>
            <a:chExt cx="10928717" cy="4037377"/>
          </a:xfrm>
        </p:grpSpPr>
        <p:grpSp>
          <p:nvGrpSpPr>
            <p:cNvPr id="10" name="Group 9"/>
            <p:cNvGrpSpPr/>
            <p:nvPr/>
          </p:nvGrpSpPr>
          <p:grpSpPr>
            <a:xfrm>
              <a:off x="631641" y="1644297"/>
              <a:ext cx="10928717" cy="4037377"/>
              <a:chOff x="631641" y="1644297"/>
              <a:chExt cx="10928717" cy="4037377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14BEF2D2-91EC-4F33-A57C-EE7A0917A224}"/>
                  </a:ext>
                </a:extLst>
              </p:cNvPr>
              <p:cNvSpPr/>
              <p:nvPr/>
            </p:nvSpPr>
            <p:spPr>
              <a:xfrm>
                <a:off x="631641" y="1644297"/>
                <a:ext cx="10928717" cy="4037377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565275" y="2020888"/>
                <a:ext cx="9061450" cy="281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Rectangle 6"/>
              <p:cNvSpPr>
                <a:spLocks noChangeArrowheads="1"/>
              </p:cNvSpPr>
              <p:nvPr/>
            </p:nvSpPr>
            <p:spPr bwMode="auto">
              <a:xfrm>
                <a:off x="9491663" y="2673351"/>
                <a:ext cx="1109663" cy="1109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9"/>
              <p:cNvSpPr>
                <a:spLocks noChangeArrowheads="1"/>
              </p:cNvSpPr>
              <p:nvPr/>
            </p:nvSpPr>
            <p:spPr bwMode="auto">
              <a:xfrm>
                <a:off x="9555163" y="2673351"/>
                <a:ext cx="6350" cy="1057275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0"/>
              <p:cNvSpPr>
                <a:spLocks/>
              </p:cNvSpPr>
              <p:nvPr/>
            </p:nvSpPr>
            <p:spPr bwMode="auto">
              <a:xfrm>
                <a:off x="9547225" y="3021013"/>
                <a:ext cx="663575" cy="720725"/>
              </a:xfrm>
              <a:custGeom>
                <a:avLst/>
                <a:gdLst>
                  <a:gd name="T0" fmla="*/ 166 w 836"/>
                  <a:gd name="T1" fmla="*/ 872 h 904"/>
                  <a:gd name="T2" fmla="*/ 314 w 836"/>
                  <a:gd name="T3" fmla="*/ 840 h 904"/>
                  <a:gd name="T4" fmla="*/ 450 w 836"/>
                  <a:gd name="T5" fmla="*/ 812 h 904"/>
                  <a:gd name="T6" fmla="*/ 577 w 836"/>
                  <a:gd name="T7" fmla="*/ 785 h 904"/>
                  <a:gd name="T8" fmla="*/ 670 w 836"/>
                  <a:gd name="T9" fmla="*/ 759 h 904"/>
                  <a:gd name="T10" fmla="*/ 756 w 836"/>
                  <a:gd name="T11" fmla="*/ 727 h 904"/>
                  <a:gd name="T12" fmla="*/ 805 w 836"/>
                  <a:gd name="T13" fmla="*/ 694 h 904"/>
                  <a:gd name="T14" fmla="*/ 814 w 836"/>
                  <a:gd name="T15" fmla="*/ 665 h 904"/>
                  <a:gd name="T16" fmla="*/ 826 w 836"/>
                  <a:gd name="T17" fmla="*/ 634 h 904"/>
                  <a:gd name="T18" fmla="*/ 803 w 836"/>
                  <a:gd name="T19" fmla="*/ 606 h 904"/>
                  <a:gd name="T20" fmla="*/ 770 w 836"/>
                  <a:gd name="T21" fmla="*/ 577 h 904"/>
                  <a:gd name="T22" fmla="*/ 732 w 836"/>
                  <a:gd name="T23" fmla="*/ 552 h 904"/>
                  <a:gd name="T24" fmla="*/ 715 w 836"/>
                  <a:gd name="T25" fmla="*/ 534 h 904"/>
                  <a:gd name="T26" fmla="*/ 733 w 836"/>
                  <a:gd name="T27" fmla="*/ 504 h 904"/>
                  <a:gd name="T28" fmla="*/ 731 w 836"/>
                  <a:gd name="T29" fmla="*/ 476 h 904"/>
                  <a:gd name="T30" fmla="*/ 741 w 836"/>
                  <a:gd name="T31" fmla="*/ 452 h 904"/>
                  <a:gd name="T32" fmla="*/ 751 w 836"/>
                  <a:gd name="T33" fmla="*/ 426 h 904"/>
                  <a:gd name="T34" fmla="*/ 757 w 836"/>
                  <a:gd name="T35" fmla="*/ 403 h 904"/>
                  <a:gd name="T36" fmla="*/ 773 w 836"/>
                  <a:gd name="T37" fmla="*/ 366 h 904"/>
                  <a:gd name="T38" fmla="*/ 770 w 836"/>
                  <a:gd name="T39" fmla="*/ 344 h 904"/>
                  <a:gd name="T40" fmla="*/ 759 w 836"/>
                  <a:gd name="T41" fmla="*/ 312 h 904"/>
                  <a:gd name="T42" fmla="*/ 760 w 836"/>
                  <a:gd name="T43" fmla="*/ 283 h 904"/>
                  <a:gd name="T44" fmla="*/ 755 w 836"/>
                  <a:gd name="T45" fmla="*/ 248 h 904"/>
                  <a:gd name="T46" fmla="*/ 756 w 836"/>
                  <a:gd name="T47" fmla="*/ 229 h 904"/>
                  <a:gd name="T48" fmla="*/ 754 w 836"/>
                  <a:gd name="T49" fmla="*/ 198 h 904"/>
                  <a:gd name="T50" fmla="*/ 731 w 836"/>
                  <a:gd name="T51" fmla="*/ 160 h 904"/>
                  <a:gd name="T52" fmla="*/ 705 w 836"/>
                  <a:gd name="T53" fmla="*/ 147 h 904"/>
                  <a:gd name="T54" fmla="*/ 704 w 836"/>
                  <a:gd name="T55" fmla="*/ 110 h 904"/>
                  <a:gd name="T56" fmla="*/ 697 w 836"/>
                  <a:gd name="T57" fmla="*/ 79 h 904"/>
                  <a:gd name="T58" fmla="*/ 692 w 836"/>
                  <a:gd name="T59" fmla="*/ 49 h 904"/>
                  <a:gd name="T60" fmla="*/ 682 w 836"/>
                  <a:gd name="T61" fmla="*/ 21 h 904"/>
                  <a:gd name="T62" fmla="*/ 654 w 836"/>
                  <a:gd name="T63" fmla="*/ 32 h 904"/>
                  <a:gd name="T64" fmla="*/ 662 w 836"/>
                  <a:gd name="T65" fmla="*/ 58 h 904"/>
                  <a:gd name="T66" fmla="*/ 668 w 836"/>
                  <a:gd name="T67" fmla="*/ 92 h 904"/>
                  <a:gd name="T68" fmla="*/ 677 w 836"/>
                  <a:gd name="T69" fmla="*/ 123 h 904"/>
                  <a:gd name="T70" fmla="*/ 679 w 836"/>
                  <a:gd name="T71" fmla="*/ 147 h 904"/>
                  <a:gd name="T72" fmla="*/ 712 w 836"/>
                  <a:gd name="T73" fmla="*/ 178 h 904"/>
                  <a:gd name="T74" fmla="*/ 726 w 836"/>
                  <a:gd name="T75" fmla="*/ 209 h 904"/>
                  <a:gd name="T76" fmla="*/ 725 w 836"/>
                  <a:gd name="T77" fmla="*/ 233 h 904"/>
                  <a:gd name="T78" fmla="*/ 733 w 836"/>
                  <a:gd name="T79" fmla="*/ 253 h 904"/>
                  <a:gd name="T80" fmla="*/ 730 w 836"/>
                  <a:gd name="T81" fmla="*/ 288 h 904"/>
                  <a:gd name="T82" fmla="*/ 730 w 836"/>
                  <a:gd name="T83" fmla="*/ 319 h 904"/>
                  <a:gd name="T84" fmla="*/ 744 w 836"/>
                  <a:gd name="T85" fmla="*/ 353 h 904"/>
                  <a:gd name="T86" fmla="*/ 743 w 836"/>
                  <a:gd name="T87" fmla="*/ 368 h 904"/>
                  <a:gd name="T88" fmla="*/ 731 w 836"/>
                  <a:gd name="T89" fmla="*/ 399 h 904"/>
                  <a:gd name="T90" fmla="*/ 721 w 836"/>
                  <a:gd name="T91" fmla="*/ 422 h 904"/>
                  <a:gd name="T92" fmla="*/ 710 w 836"/>
                  <a:gd name="T93" fmla="*/ 449 h 904"/>
                  <a:gd name="T94" fmla="*/ 699 w 836"/>
                  <a:gd name="T95" fmla="*/ 485 h 904"/>
                  <a:gd name="T96" fmla="*/ 702 w 836"/>
                  <a:gd name="T97" fmla="*/ 512 h 904"/>
                  <a:gd name="T98" fmla="*/ 684 w 836"/>
                  <a:gd name="T99" fmla="*/ 539 h 904"/>
                  <a:gd name="T100" fmla="*/ 719 w 836"/>
                  <a:gd name="T101" fmla="*/ 572 h 904"/>
                  <a:gd name="T102" fmla="*/ 758 w 836"/>
                  <a:gd name="T103" fmla="*/ 598 h 904"/>
                  <a:gd name="T104" fmla="*/ 780 w 836"/>
                  <a:gd name="T105" fmla="*/ 626 h 904"/>
                  <a:gd name="T106" fmla="*/ 804 w 836"/>
                  <a:gd name="T107" fmla="*/ 642 h 904"/>
                  <a:gd name="T108" fmla="*/ 787 w 836"/>
                  <a:gd name="T109" fmla="*/ 667 h 904"/>
                  <a:gd name="T110" fmla="*/ 774 w 836"/>
                  <a:gd name="T111" fmla="*/ 691 h 904"/>
                  <a:gd name="T112" fmla="*/ 724 w 836"/>
                  <a:gd name="T113" fmla="*/ 717 h 904"/>
                  <a:gd name="T114" fmla="*/ 639 w 836"/>
                  <a:gd name="T115" fmla="*/ 746 h 904"/>
                  <a:gd name="T116" fmla="*/ 550 w 836"/>
                  <a:gd name="T117" fmla="*/ 769 h 904"/>
                  <a:gd name="T118" fmla="*/ 409 w 836"/>
                  <a:gd name="T119" fmla="*/ 799 h 904"/>
                  <a:gd name="T120" fmla="*/ 274 w 836"/>
                  <a:gd name="T121" fmla="*/ 826 h 904"/>
                  <a:gd name="T122" fmla="*/ 123 w 836"/>
                  <a:gd name="T123" fmla="*/ 858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6" h="904">
                    <a:moveTo>
                      <a:pt x="26" y="900"/>
                    </a:moveTo>
                    <a:lnTo>
                      <a:pt x="28" y="899"/>
                    </a:lnTo>
                    <a:lnTo>
                      <a:pt x="24" y="901"/>
                    </a:lnTo>
                    <a:lnTo>
                      <a:pt x="29" y="900"/>
                    </a:lnTo>
                    <a:lnTo>
                      <a:pt x="38" y="898"/>
                    </a:lnTo>
                    <a:lnTo>
                      <a:pt x="42" y="897"/>
                    </a:lnTo>
                    <a:lnTo>
                      <a:pt x="49" y="896"/>
                    </a:lnTo>
                    <a:cubicBezTo>
                      <a:pt x="50" y="896"/>
                      <a:pt x="50" y="896"/>
                      <a:pt x="51" y="896"/>
                    </a:cubicBezTo>
                    <a:lnTo>
                      <a:pt x="58" y="894"/>
                    </a:lnTo>
                    <a:lnTo>
                      <a:pt x="55" y="894"/>
                    </a:lnTo>
                    <a:lnTo>
                      <a:pt x="64" y="893"/>
                    </a:lnTo>
                    <a:lnTo>
                      <a:pt x="71" y="892"/>
                    </a:lnTo>
                    <a:lnTo>
                      <a:pt x="79" y="890"/>
                    </a:lnTo>
                    <a:lnTo>
                      <a:pt x="76" y="890"/>
                    </a:lnTo>
                    <a:lnTo>
                      <a:pt x="84" y="889"/>
                    </a:lnTo>
                    <a:lnTo>
                      <a:pt x="91" y="888"/>
                    </a:lnTo>
                    <a:cubicBezTo>
                      <a:pt x="92" y="888"/>
                      <a:pt x="94" y="888"/>
                      <a:pt x="95" y="887"/>
                    </a:cubicBezTo>
                    <a:lnTo>
                      <a:pt x="100" y="885"/>
                    </a:lnTo>
                    <a:lnTo>
                      <a:pt x="97" y="886"/>
                    </a:lnTo>
                    <a:lnTo>
                      <a:pt x="102" y="885"/>
                    </a:lnTo>
                    <a:cubicBezTo>
                      <a:pt x="103" y="885"/>
                      <a:pt x="105" y="884"/>
                      <a:pt x="106" y="883"/>
                    </a:cubicBezTo>
                    <a:lnTo>
                      <a:pt x="108" y="882"/>
                    </a:lnTo>
                    <a:lnTo>
                      <a:pt x="106" y="883"/>
                    </a:lnTo>
                    <a:lnTo>
                      <a:pt x="112" y="881"/>
                    </a:lnTo>
                    <a:lnTo>
                      <a:pt x="108" y="882"/>
                    </a:lnTo>
                    <a:lnTo>
                      <a:pt x="116" y="881"/>
                    </a:lnTo>
                    <a:lnTo>
                      <a:pt x="123" y="880"/>
                    </a:lnTo>
                    <a:lnTo>
                      <a:pt x="131" y="879"/>
                    </a:lnTo>
                    <a:cubicBezTo>
                      <a:pt x="132" y="879"/>
                      <a:pt x="133" y="879"/>
                      <a:pt x="134" y="879"/>
                    </a:cubicBezTo>
                    <a:lnTo>
                      <a:pt x="141" y="877"/>
                    </a:lnTo>
                    <a:lnTo>
                      <a:pt x="145" y="876"/>
                    </a:lnTo>
                    <a:lnTo>
                      <a:pt x="151" y="875"/>
                    </a:lnTo>
                    <a:cubicBezTo>
                      <a:pt x="153" y="875"/>
                      <a:pt x="155" y="874"/>
                      <a:pt x="157" y="873"/>
                    </a:cubicBezTo>
                    <a:lnTo>
                      <a:pt x="161" y="871"/>
                    </a:lnTo>
                    <a:lnTo>
                      <a:pt x="155" y="873"/>
                    </a:lnTo>
                    <a:lnTo>
                      <a:pt x="163" y="872"/>
                    </a:lnTo>
                    <a:cubicBezTo>
                      <a:pt x="164" y="872"/>
                      <a:pt x="165" y="872"/>
                      <a:pt x="166" y="872"/>
                    </a:cubicBezTo>
                    <a:lnTo>
                      <a:pt x="170" y="871"/>
                    </a:lnTo>
                    <a:lnTo>
                      <a:pt x="177" y="868"/>
                    </a:lnTo>
                    <a:lnTo>
                      <a:pt x="173" y="869"/>
                    </a:lnTo>
                    <a:lnTo>
                      <a:pt x="181" y="868"/>
                    </a:lnTo>
                    <a:lnTo>
                      <a:pt x="188" y="867"/>
                    </a:lnTo>
                    <a:cubicBezTo>
                      <a:pt x="191" y="867"/>
                      <a:pt x="194" y="866"/>
                      <a:pt x="196" y="864"/>
                    </a:cubicBezTo>
                    <a:lnTo>
                      <a:pt x="199" y="862"/>
                    </a:lnTo>
                    <a:lnTo>
                      <a:pt x="191" y="865"/>
                    </a:lnTo>
                    <a:lnTo>
                      <a:pt x="200" y="864"/>
                    </a:lnTo>
                    <a:lnTo>
                      <a:pt x="207" y="863"/>
                    </a:lnTo>
                    <a:lnTo>
                      <a:pt x="215" y="861"/>
                    </a:lnTo>
                    <a:lnTo>
                      <a:pt x="219" y="860"/>
                    </a:lnTo>
                    <a:lnTo>
                      <a:pt x="224" y="859"/>
                    </a:lnTo>
                    <a:lnTo>
                      <a:pt x="234" y="857"/>
                    </a:lnTo>
                    <a:lnTo>
                      <a:pt x="239" y="855"/>
                    </a:lnTo>
                    <a:lnTo>
                      <a:pt x="235" y="856"/>
                    </a:lnTo>
                    <a:lnTo>
                      <a:pt x="243" y="855"/>
                    </a:lnTo>
                    <a:cubicBezTo>
                      <a:pt x="244" y="855"/>
                      <a:pt x="246" y="855"/>
                      <a:pt x="247" y="854"/>
                    </a:cubicBezTo>
                    <a:lnTo>
                      <a:pt x="253" y="852"/>
                    </a:lnTo>
                    <a:lnTo>
                      <a:pt x="249" y="853"/>
                    </a:lnTo>
                    <a:lnTo>
                      <a:pt x="259" y="852"/>
                    </a:lnTo>
                    <a:cubicBezTo>
                      <a:pt x="260" y="852"/>
                      <a:pt x="262" y="852"/>
                      <a:pt x="263" y="851"/>
                    </a:cubicBezTo>
                    <a:lnTo>
                      <a:pt x="266" y="850"/>
                    </a:lnTo>
                    <a:lnTo>
                      <a:pt x="263" y="851"/>
                    </a:lnTo>
                    <a:lnTo>
                      <a:pt x="274" y="849"/>
                    </a:lnTo>
                    <a:cubicBezTo>
                      <a:pt x="278" y="848"/>
                      <a:pt x="281" y="847"/>
                      <a:pt x="283" y="845"/>
                    </a:cubicBezTo>
                    <a:lnTo>
                      <a:pt x="284" y="844"/>
                    </a:lnTo>
                    <a:lnTo>
                      <a:pt x="275" y="848"/>
                    </a:lnTo>
                    <a:lnTo>
                      <a:pt x="281" y="847"/>
                    </a:lnTo>
                    <a:cubicBezTo>
                      <a:pt x="282" y="847"/>
                      <a:pt x="282" y="847"/>
                      <a:pt x="283" y="847"/>
                    </a:cubicBezTo>
                    <a:lnTo>
                      <a:pt x="290" y="845"/>
                    </a:lnTo>
                    <a:lnTo>
                      <a:pt x="288" y="845"/>
                    </a:lnTo>
                    <a:lnTo>
                      <a:pt x="294" y="844"/>
                    </a:lnTo>
                    <a:lnTo>
                      <a:pt x="300" y="843"/>
                    </a:lnTo>
                    <a:lnTo>
                      <a:pt x="309" y="841"/>
                    </a:lnTo>
                    <a:lnTo>
                      <a:pt x="306" y="841"/>
                    </a:lnTo>
                    <a:lnTo>
                      <a:pt x="314" y="840"/>
                    </a:lnTo>
                    <a:cubicBezTo>
                      <a:pt x="315" y="840"/>
                      <a:pt x="316" y="840"/>
                      <a:pt x="317" y="840"/>
                    </a:cubicBezTo>
                    <a:lnTo>
                      <a:pt x="321" y="839"/>
                    </a:lnTo>
                    <a:lnTo>
                      <a:pt x="325" y="838"/>
                    </a:lnTo>
                    <a:cubicBezTo>
                      <a:pt x="326" y="838"/>
                      <a:pt x="326" y="838"/>
                      <a:pt x="327" y="838"/>
                    </a:cubicBezTo>
                    <a:lnTo>
                      <a:pt x="334" y="836"/>
                    </a:lnTo>
                    <a:lnTo>
                      <a:pt x="332" y="836"/>
                    </a:lnTo>
                    <a:lnTo>
                      <a:pt x="338" y="835"/>
                    </a:lnTo>
                    <a:lnTo>
                      <a:pt x="344" y="834"/>
                    </a:lnTo>
                    <a:lnTo>
                      <a:pt x="354" y="832"/>
                    </a:lnTo>
                    <a:cubicBezTo>
                      <a:pt x="355" y="831"/>
                      <a:pt x="356" y="831"/>
                      <a:pt x="357" y="830"/>
                    </a:cubicBezTo>
                    <a:lnTo>
                      <a:pt x="359" y="829"/>
                    </a:lnTo>
                    <a:lnTo>
                      <a:pt x="353" y="831"/>
                    </a:lnTo>
                    <a:lnTo>
                      <a:pt x="362" y="830"/>
                    </a:lnTo>
                    <a:cubicBezTo>
                      <a:pt x="363" y="830"/>
                      <a:pt x="364" y="830"/>
                      <a:pt x="365" y="830"/>
                    </a:cubicBezTo>
                    <a:lnTo>
                      <a:pt x="373" y="828"/>
                    </a:lnTo>
                    <a:lnTo>
                      <a:pt x="377" y="826"/>
                    </a:lnTo>
                    <a:lnTo>
                      <a:pt x="372" y="827"/>
                    </a:lnTo>
                    <a:lnTo>
                      <a:pt x="383" y="826"/>
                    </a:lnTo>
                    <a:cubicBezTo>
                      <a:pt x="385" y="826"/>
                      <a:pt x="387" y="826"/>
                      <a:pt x="389" y="825"/>
                    </a:cubicBezTo>
                    <a:lnTo>
                      <a:pt x="394" y="823"/>
                    </a:lnTo>
                    <a:lnTo>
                      <a:pt x="392" y="824"/>
                    </a:lnTo>
                    <a:lnTo>
                      <a:pt x="396" y="823"/>
                    </a:lnTo>
                    <a:lnTo>
                      <a:pt x="393" y="823"/>
                    </a:lnTo>
                    <a:lnTo>
                      <a:pt x="402" y="822"/>
                    </a:lnTo>
                    <a:cubicBezTo>
                      <a:pt x="404" y="822"/>
                      <a:pt x="405" y="822"/>
                      <a:pt x="407" y="821"/>
                    </a:cubicBezTo>
                    <a:lnTo>
                      <a:pt x="412" y="819"/>
                    </a:lnTo>
                    <a:lnTo>
                      <a:pt x="406" y="820"/>
                    </a:lnTo>
                    <a:lnTo>
                      <a:pt x="417" y="819"/>
                    </a:lnTo>
                    <a:cubicBezTo>
                      <a:pt x="419" y="819"/>
                      <a:pt x="421" y="819"/>
                      <a:pt x="422" y="818"/>
                    </a:cubicBezTo>
                    <a:lnTo>
                      <a:pt x="425" y="817"/>
                    </a:lnTo>
                    <a:lnTo>
                      <a:pt x="432" y="816"/>
                    </a:lnTo>
                    <a:lnTo>
                      <a:pt x="437" y="815"/>
                    </a:lnTo>
                    <a:lnTo>
                      <a:pt x="434" y="815"/>
                    </a:lnTo>
                    <a:lnTo>
                      <a:pt x="444" y="814"/>
                    </a:lnTo>
                    <a:cubicBezTo>
                      <a:pt x="445" y="814"/>
                      <a:pt x="447" y="814"/>
                      <a:pt x="449" y="813"/>
                    </a:cubicBezTo>
                    <a:lnTo>
                      <a:pt x="454" y="811"/>
                    </a:lnTo>
                    <a:lnTo>
                      <a:pt x="450" y="812"/>
                    </a:lnTo>
                    <a:lnTo>
                      <a:pt x="456" y="811"/>
                    </a:lnTo>
                    <a:lnTo>
                      <a:pt x="464" y="810"/>
                    </a:lnTo>
                    <a:cubicBezTo>
                      <a:pt x="465" y="810"/>
                      <a:pt x="467" y="810"/>
                      <a:pt x="468" y="809"/>
                    </a:cubicBezTo>
                    <a:lnTo>
                      <a:pt x="474" y="807"/>
                    </a:lnTo>
                    <a:lnTo>
                      <a:pt x="470" y="808"/>
                    </a:lnTo>
                    <a:lnTo>
                      <a:pt x="477" y="807"/>
                    </a:lnTo>
                    <a:lnTo>
                      <a:pt x="484" y="806"/>
                    </a:lnTo>
                    <a:cubicBezTo>
                      <a:pt x="485" y="806"/>
                      <a:pt x="485" y="806"/>
                      <a:pt x="486" y="806"/>
                    </a:cubicBezTo>
                    <a:lnTo>
                      <a:pt x="493" y="804"/>
                    </a:lnTo>
                    <a:lnTo>
                      <a:pt x="497" y="803"/>
                    </a:lnTo>
                    <a:lnTo>
                      <a:pt x="494" y="803"/>
                    </a:lnTo>
                    <a:lnTo>
                      <a:pt x="504" y="802"/>
                    </a:lnTo>
                    <a:cubicBezTo>
                      <a:pt x="507" y="802"/>
                      <a:pt x="510" y="801"/>
                      <a:pt x="512" y="799"/>
                    </a:cubicBezTo>
                    <a:lnTo>
                      <a:pt x="515" y="797"/>
                    </a:lnTo>
                    <a:lnTo>
                      <a:pt x="507" y="800"/>
                    </a:lnTo>
                    <a:lnTo>
                      <a:pt x="514" y="799"/>
                    </a:lnTo>
                    <a:lnTo>
                      <a:pt x="521" y="798"/>
                    </a:lnTo>
                    <a:lnTo>
                      <a:pt x="528" y="797"/>
                    </a:lnTo>
                    <a:cubicBezTo>
                      <a:pt x="532" y="797"/>
                      <a:pt x="536" y="795"/>
                      <a:pt x="538" y="793"/>
                    </a:cubicBezTo>
                    <a:lnTo>
                      <a:pt x="540" y="791"/>
                    </a:lnTo>
                    <a:lnTo>
                      <a:pt x="532" y="795"/>
                    </a:lnTo>
                    <a:lnTo>
                      <a:pt x="537" y="794"/>
                    </a:lnTo>
                    <a:lnTo>
                      <a:pt x="542" y="793"/>
                    </a:lnTo>
                    <a:lnTo>
                      <a:pt x="538" y="793"/>
                    </a:lnTo>
                    <a:lnTo>
                      <a:pt x="544" y="793"/>
                    </a:lnTo>
                    <a:cubicBezTo>
                      <a:pt x="548" y="793"/>
                      <a:pt x="552" y="792"/>
                      <a:pt x="555" y="790"/>
                    </a:cubicBezTo>
                    <a:lnTo>
                      <a:pt x="558" y="788"/>
                    </a:lnTo>
                    <a:lnTo>
                      <a:pt x="551" y="791"/>
                    </a:lnTo>
                    <a:lnTo>
                      <a:pt x="557" y="790"/>
                    </a:lnTo>
                    <a:lnTo>
                      <a:pt x="563" y="789"/>
                    </a:lnTo>
                    <a:cubicBezTo>
                      <a:pt x="564" y="789"/>
                      <a:pt x="566" y="788"/>
                      <a:pt x="567" y="787"/>
                    </a:cubicBezTo>
                    <a:lnTo>
                      <a:pt x="571" y="785"/>
                    </a:lnTo>
                    <a:lnTo>
                      <a:pt x="565" y="787"/>
                    </a:lnTo>
                    <a:lnTo>
                      <a:pt x="573" y="786"/>
                    </a:lnTo>
                    <a:cubicBezTo>
                      <a:pt x="574" y="786"/>
                      <a:pt x="576" y="786"/>
                      <a:pt x="577" y="785"/>
                    </a:cubicBezTo>
                    <a:lnTo>
                      <a:pt x="580" y="784"/>
                    </a:lnTo>
                    <a:lnTo>
                      <a:pt x="577" y="785"/>
                    </a:lnTo>
                    <a:lnTo>
                      <a:pt x="583" y="784"/>
                    </a:lnTo>
                    <a:lnTo>
                      <a:pt x="589" y="783"/>
                    </a:lnTo>
                    <a:cubicBezTo>
                      <a:pt x="590" y="782"/>
                      <a:pt x="591" y="782"/>
                      <a:pt x="592" y="781"/>
                    </a:cubicBezTo>
                    <a:lnTo>
                      <a:pt x="594" y="780"/>
                    </a:lnTo>
                    <a:lnTo>
                      <a:pt x="589" y="782"/>
                    </a:lnTo>
                    <a:lnTo>
                      <a:pt x="595" y="781"/>
                    </a:lnTo>
                    <a:cubicBezTo>
                      <a:pt x="596" y="781"/>
                      <a:pt x="596" y="781"/>
                      <a:pt x="597" y="781"/>
                    </a:cubicBezTo>
                    <a:lnTo>
                      <a:pt x="604" y="779"/>
                    </a:lnTo>
                    <a:lnTo>
                      <a:pt x="601" y="779"/>
                    </a:lnTo>
                    <a:lnTo>
                      <a:pt x="609" y="778"/>
                    </a:lnTo>
                    <a:cubicBezTo>
                      <a:pt x="611" y="778"/>
                      <a:pt x="613" y="777"/>
                      <a:pt x="615" y="776"/>
                    </a:cubicBezTo>
                    <a:lnTo>
                      <a:pt x="617" y="775"/>
                    </a:lnTo>
                    <a:lnTo>
                      <a:pt x="621" y="773"/>
                    </a:lnTo>
                    <a:lnTo>
                      <a:pt x="616" y="775"/>
                    </a:lnTo>
                    <a:lnTo>
                      <a:pt x="622" y="774"/>
                    </a:lnTo>
                    <a:lnTo>
                      <a:pt x="628" y="773"/>
                    </a:lnTo>
                    <a:cubicBezTo>
                      <a:pt x="629" y="773"/>
                      <a:pt x="631" y="772"/>
                      <a:pt x="632" y="771"/>
                    </a:cubicBezTo>
                    <a:lnTo>
                      <a:pt x="636" y="769"/>
                    </a:lnTo>
                    <a:lnTo>
                      <a:pt x="634" y="770"/>
                    </a:lnTo>
                    <a:lnTo>
                      <a:pt x="637" y="769"/>
                    </a:lnTo>
                    <a:lnTo>
                      <a:pt x="633" y="770"/>
                    </a:lnTo>
                    <a:lnTo>
                      <a:pt x="640" y="769"/>
                    </a:lnTo>
                    <a:cubicBezTo>
                      <a:pt x="643" y="769"/>
                      <a:pt x="646" y="768"/>
                      <a:pt x="648" y="766"/>
                    </a:cubicBezTo>
                    <a:lnTo>
                      <a:pt x="651" y="764"/>
                    </a:lnTo>
                    <a:lnTo>
                      <a:pt x="647" y="766"/>
                    </a:lnTo>
                    <a:lnTo>
                      <a:pt x="650" y="765"/>
                    </a:lnTo>
                    <a:lnTo>
                      <a:pt x="647" y="766"/>
                    </a:lnTo>
                    <a:lnTo>
                      <a:pt x="653" y="765"/>
                    </a:lnTo>
                    <a:cubicBezTo>
                      <a:pt x="656" y="765"/>
                      <a:pt x="658" y="764"/>
                      <a:pt x="660" y="762"/>
                    </a:cubicBezTo>
                    <a:lnTo>
                      <a:pt x="663" y="760"/>
                    </a:lnTo>
                    <a:lnTo>
                      <a:pt x="657" y="763"/>
                    </a:lnTo>
                    <a:lnTo>
                      <a:pt x="662" y="762"/>
                    </a:lnTo>
                    <a:cubicBezTo>
                      <a:pt x="662" y="762"/>
                      <a:pt x="663" y="762"/>
                      <a:pt x="664" y="761"/>
                    </a:cubicBezTo>
                    <a:lnTo>
                      <a:pt x="667" y="760"/>
                    </a:lnTo>
                    <a:cubicBezTo>
                      <a:pt x="668" y="760"/>
                      <a:pt x="669" y="760"/>
                      <a:pt x="669" y="759"/>
                    </a:cubicBezTo>
                    <a:lnTo>
                      <a:pt x="673" y="757"/>
                    </a:lnTo>
                    <a:lnTo>
                      <a:pt x="670" y="759"/>
                    </a:lnTo>
                    <a:lnTo>
                      <a:pt x="674" y="758"/>
                    </a:lnTo>
                    <a:lnTo>
                      <a:pt x="678" y="757"/>
                    </a:lnTo>
                    <a:cubicBezTo>
                      <a:pt x="679" y="757"/>
                      <a:pt x="680" y="756"/>
                      <a:pt x="681" y="756"/>
                    </a:cubicBezTo>
                    <a:lnTo>
                      <a:pt x="686" y="754"/>
                    </a:lnTo>
                    <a:lnTo>
                      <a:pt x="684" y="755"/>
                    </a:lnTo>
                    <a:lnTo>
                      <a:pt x="688" y="754"/>
                    </a:lnTo>
                    <a:cubicBezTo>
                      <a:pt x="689" y="753"/>
                      <a:pt x="690" y="753"/>
                      <a:pt x="691" y="752"/>
                    </a:cubicBezTo>
                    <a:lnTo>
                      <a:pt x="693" y="751"/>
                    </a:lnTo>
                    <a:lnTo>
                      <a:pt x="689" y="753"/>
                    </a:lnTo>
                    <a:lnTo>
                      <a:pt x="694" y="752"/>
                    </a:lnTo>
                    <a:cubicBezTo>
                      <a:pt x="695" y="752"/>
                      <a:pt x="696" y="751"/>
                      <a:pt x="697" y="751"/>
                    </a:cubicBezTo>
                    <a:lnTo>
                      <a:pt x="702" y="749"/>
                    </a:lnTo>
                    <a:lnTo>
                      <a:pt x="704" y="748"/>
                    </a:lnTo>
                    <a:lnTo>
                      <a:pt x="702" y="749"/>
                    </a:lnTo>
                    <a:lnTo>
                      <a:pt x="707" y="748"/>
                    </a:lnTo>
                    <a:cubicBezTo>
                      <a:pt x="708" y="748"/>
                      <a:pt x="710" y="747"/>
                      <a:pt x="711" y="746"/>
                    </a:cubicBezTo>
                    <a:lnTo>
                      <a:pt x="715" y="744"/>
                    </a:lnTo>
                    <a:lnTo>
                      <a:pt x="717" y="743"/>
                    </a:lnTo>
                    <a:lnTo>
                      <a:pt x="713" y="745"/>
                    </a:lnTo>
                    <a:lnTo>
                      <a:pt x="718" y="744"/>
                    </a:lnTo>
                    <a:cubicBezTo>
                      <a:pt x="720" y="744"/>
                      <a:pt x="722" y="743"/>
                      <a:pt x="724" y="741"/>
                    </a:cubicBezTo>
                    <a:lnTo>
                      <a:pt x="727" y="739"/>
                    </a:lnTo>
                    <a:lnTo>
                      <a:pt x="721" y="742"/>
                    </a:lnTo>
                    <a:lnTo>
                      <a:pt x="726" y="741"/>
                    </a:lnTo>
                    <a:cubicBezTo>
                      <a:pt x="727" y="741"/>
                      <a:pt x="729" y="740"/>
                      <a:pt x="730" y="739"/>
                    </a:cubicBezTo>
                    <a:lnTo>
                      <a:pt x="732" y="738"/>
                    </a:lnTo>
                    <a:lnTo>
                      <a:pt x="736" y="736"/>
                    </a:lnTo>
                    <a:lnTo>
                      <a:pt x="734" y="737"/>
                    </a:lnTo>
                    <a:lnTo>
                      <a:pt x="737" y="736"/>
                    </a:lnTo>
                    <a:cubicBezTo>
                      <a:pt x="738" y="736"/>
                      <a:pt x="739" y="736"/>
                      <a:pt x="739" y="735"/>
                    </a:cubicBezTo>
                    <a:lnTo>
                      <a:pt x="741" y="734"/>
                    </a:lnTo>
                    <a:lnTo>
                      <a:pt x="745" y="732"/>
                    </a:lnTo>
                    <a:lnTo>
                      <a:pt x="743" y="733"/>
                    </a:lnTo>
                    <a:lnTo>
                      <a:pt x="746" y="732"/>
                    </a:lnTo>
                    <a:lnTo>
                      <a:pt x="749" y="731"/>
                    </a:lnTo>
                    <a:cubicBezTo>
                      <a:pt x="750" y="731"/>
                      <a:pt x="752" y="730"/>
                      <a:pt x="753" y="729"/>
                    </a:cubicBezTo>
                    <a:lnTo>
                      <a:pt x="756" y="727"/>
                    </a:lnTo>
                    <a:cubicBezTo>
                      <a:pt x="757" y="727"/>
                      <a:pt x="757" y="726"/>
                      <a:pt x="758" y="726"/>
                    </a:cubicBezTo>
                    <a:lnTo>
                      <a:pt x="759" y="725"/>
                    </a:lnTo>
                    <a:lnTo>
                      <a:pt x="751" y="729"/>
                    </a:lnTo>
                    <a:lnTo>
                      <a:pt x="756" y="728"/>
                    </a:lnTo>
                    <a:cubicBezTo>
                      <a:pt x="762" y="727"/>
                      <a:pt x="767" y="722"/>
                      <a:pt x="767" y="717"/>
                    </a:cubicBezTo>
                    <a:lnTo>
                      <a:pt x="767" y="715"/>
                    </a:lnTo>
                    <a:lnTo>
                      <a:pt x="757" y="726"/>
                    </a:lnTo>
                    <a:lnTo>
                      <a:pt x="761" y="725"/>
                    </a:lnTo>
                    <a:cubicBezTo>
                      <a:pt x="764" y="724"/>
                      <a:pt x="766" y="723"/>
                      <a:pt x="768" y="721"/>
                    </a:cubicBezTo>
                    <a:lnTo>
                      <a:pt x="769" y="720"/>
                    </a:lnTo>
                    <a:lnTo>
                      <a:pt x="765" y="722"/>
                    </a:lnTo>
                    <a:lnTo>
                      <a:pt x="769" y="720"/>
                    </a:lnTo>
                    <a:lnTo>
                      <a:pt x="771" y="719"/>
                    </a:lnTo>
                    <a:lnTo>
                      <a:pt x="769" y="720"/>
                    </a:lnTo>
                    <a:lnTo>
                      <a:pt x="772" y="719"/>
                    </a:lnTo>
                    <a:cubicBezTo>
                      <a:pt x="774" y="719"/>
                      <a:pt x="776" y="717"/>
                      <a:pt x="778" y="716"/>
                    </a:cubicBezTo>
                    <a:lnTo>
                      <a:pt x="780" y="714"/>
                    </a:lnTo>
                    <a:lnTo>
                      <a:pt x="773" y="718"/>
                    </a:lnTo>
                    <a:lnTo>
                      <a:pt x="777" y="717"/>
                    </a:lnTo>
                    <a:cubicBezTo>
                      <a:pt x="780" y="716"/>
                      <a:pt x="782" y="715"/>
                      <a:pt x="784" y="713"/>
                    </a:cubicBezTo>
                    <a:lnTo>
                      <a:pt x="785" y="712"/>
                    </a:lnTo>
                    <a:lnTo>
                      <a:pt x="783" y="713"/>
                    </a:lnTo>
                    <a:lnTo>
                      <a:pt x="786" y="711"/>
                    </a:lnTo>
                    <a:cubicBezTo>
                      <a:pt x="787" y="711"/>
                      <a:pt x="787" y="710"/>
                      <a:pt x="788" y="710"/>
                    </a:cubicBezTo>
                    <a:lnTo>
                      <a:pt x="789" y="709"/>
                    </a:lnTo>
                    <a:lnTo>
                      <a:pt x="782" y="713"/>
                    </a:lnTo>
                    <a:lnTo>
                      <a:pt x="786" y="712"/>
                    </a:lnTo>
                    <a:cubicBezTo>
                      <a:pt x="787" y="711"/>
                      <a:pt x="788" y="711"/>
                      <a:pt x="789" y="710"/>
                    </a:cubicBezTo>
                    <a:lnTo>
                      <a:pt x="791" y="709"/>
                    </a:lnTo>
                    <a:cubicBezTo>
                      <a:pt x="793" y="709"/>
                      <a:pt x="794" y="708"/>
                      <a:pt x="795" y="707"/>
                    </a:cubicBezTo>
                    <a:lnTo>
                      <a:pt x="797" y="705"/>
                    </a:lnTo>
                    <a:lnTo>
                      <a:pt x="793" y="707"/>
                    </a:lnTo>
                    <a:lnTo>
                      <a:pt x="795" y="706"/>
                    </a:lnTo>
                    <a:cubicBezTo>
                      <a:pt x="797" y="706"/>
                      <a:pt x="798" y="705"/>
                      <a:pt x="799" y="704"/>
                    </a:cubicBezTo>
                    <a:lnTo>
                      <a:pt x="800" y="703"/>
                    </a:lnTo>
                    <a:lnTo>
                      <a:pt x="802" y="701"/>
                    </a:lnTo>
                    <a:cubicBezTo>
                      <a:pt x="804" y="699"/>
                      <a:pt x="805" y="697"/>
                      <a:pt x="805" y="694"/>
                    </a:cubicBezTo>
                    <a:lnTo>
                      <a:pt x="805" y="693"/>
                    </a:lnTo>
                    <a:lnTo>
                      <a:pt x="798" y="702"/>
                    </a:lnTo>
                    <a:lnTo>
                      <a:pt x="800" y="701"/>
                    </a:lnTo>
                    <a:cubicBezTo>
                      <a:pt x="803" y="700"/>
                      <a:pt x="805" y="698"/>
                      <a:pt x="806" y="696"/>
                    </a:cubicBezTo>
                    <a:lnTo>
                      <a:pt x="807" y="694"/>
                    </a:lnTo>
                    <a:cubicBezTo>
                      <a:pt x="808" y="693"/>
                      <a:pt x="808" y="692"/>
                      <a:pt x="808" y="690"/>
                    </a:cubicBezTo>
                    <a:lnTo>
                      <a:pt x="808" y="689"/>
                    </a:lnTo>
                    <a:lnTo>
                      <a:pt x="808" y="688"/>
                    </a:lnTo>
                    <a:lnTo>
                      <a:pt x="805" y="695"/>
                    </a:lnTo>
                    <a:lnTo>
                      <a:pt x="807" y="693"/>
                    </a:lnTo>
                    <a:cubicBezTo>
                      <a:pt x="811" y="689"/>
                      <a:pt x="811" y="684"/>
                      <a:pt x="807" y="680"/>
                    </a:cubicBezTo>
                    <a:lnTo>
                      <a:pt x="806" y="679"/>
                    </a:lnTo>
                    <a:lnTo>
                      <a:pt x="805" y="678"/>
                    </a:lnTo>
                    <a:lnTo>
                      <a:pt x="801" y="693"/>
                    </a:lnTo>
                    <a:lnTo>
                      <a:pt x="805" y="691"/>
                    </a:lnTo>
                    <a:cubicBezTo>
                      <a:pt x="809" y="690"/>
                      <a:pt x="811" y="687"/>
                      <a:pt x="812" y="684"/>
                    </a:cubicBezTo>
                    <a:cubicBezTo>
                      <a:pt x="812" y="681"/>
                      <a:pt x="811" y="678"/>
                      <a:pt x="809" y="676"/>
                    </a:cubicBezTo>
                    <a:lnTo>
                      <a:pt x="808" y="675"/>
                    </a:lnTo>
                    <a:lnTo>
                      <a:pt x="808" y="688"/>
                    </a:lnTo>
                    <a:lnTo>
                      <a:pt x="809" y="687"/>
                    </a:lnTo>
                    <a:cubicBezTo>
                      <a:pt x="810" y="686"/>
                      <a:pt x="810" y="685"/>
                      <a:pt x="811" y="684"/>
                    </a:cubicBezTo>
                    <a:lnTo>
                      <a:pt x="812" y="682"/>
                    </a:lnTo>
                    <a:lnTo>
                      <a:pt x="810" y="685"/>
                    </a:lnTo>
                    <a:lnTo>
                      <a:pt x="811" y="684"/>
                    </a:lnTo>
                    <a:cubicBezTo>
                      <a:pt x="813" y="682"/>
                      <a:pt x="814" y="680"/>
                      <a:pt x="814" y="677"/>
                    </a:cubicBezTo>
                    <a:lnTo>
                      <a:pt x="814" y="676"/>
                    </a:lnTo>
                    <a:lnTo>
                      <a:pt x="814" y="674"/>
                    </a:lnTo>
                    <a:lnTo>
                      <a:pt x="811" y="681"/>
                    </a:lnTo>
                    <a:lnTo>
                      <a:pt x="812" y="680"/>
                    </a:lnTo>
                    <a:cubicBezTo>
                      <a:pt x="814" y="678"/>
                      <a:pt x="815" y="676"/>
                      <a:pt x="815" y="673"/>
                    </a:cubicBezTo>
                    <a:lnTo>
                      <a:pt x="815" y="672"/>
                    </a:lnTo>
                    <a:lnTo>
                      <a:pt x="815" y="670"/>
                    </a:lnTo>
                    <a:cubicBezTo>
                      <a:pt x="815" y="668"/>
                      <a:pt x="814" y="666"/>
                      <a:pt x="812" y="664"/>
                    </a:cubicBezTo>
                    <a:lnTo>
                      <a:pt x="811" y="663"/>
                    </a:lnTo>
                    <a:lnTo>
                      <a:pt x="811" y="676"/>
                    </a:lnTo>
                    <a:lnTo>
                      <a:pt x="812" y="675"/>
                    </a:lnTo>
                    <a:cubicBezTo>
                      <a:pt x="815" y="672"/>
                      <a:pt x="816" y="668"/>
                      <a:pt x="814" y="665"/>
                    </a:cubicBezTo>
                    <a:lnTo>
                      <a:pt x="813" y="663"/>
                    </a:lnTo>
                    <a:lnTo>
                      <a:pt x="814" y="666"/>
                    </a:lnTo>
                    <a:lnTo>
                      <a:pt x="814" y="665"/>
                    </a:lnTo>
                    <a:lnTo>
                      <a:pt x="814" y="664"/>
                    </a:lnTo>
                    <a:cubicBezTo>
                      <a:pt x="814" y="663"/>
                      <a:pt x="814" y="662"/>
                      <a:pt x="813" y="661"/>
                    </a:cubicBezTo>
                    <a:lnTo>
                      <a:pt x="812" y="659"/>
                    </a:lnTo>
                    <a:lnTo>
                      <a:pt x="806" y="671"/>
                    </a:lnTo>
                    <a:lnTo>
                      <a:pt x="808" y="670"/>
                    </a:lnTo>
                    <a:lnTo>
                      <a:pt x="810" y="669"/>
                    </a:lnTo>
                    <a:lnTo>
                      <a:pt x="812" y="668"/>
                    </a:lnTo>
                    <a:cubicBezTo>
                      <a:pt x="816" y="666"/>
                      <a:pt x="819" y="663"/>
                      <a:pt x="819" y="659"/>
                    </a:cubicBezTo>
                    <a:lnTo>
                      <a:pt x="819" y="657"/>
                    </a:lnTo>
                    <a:lnTo>
                      <a:pt x="809" y="668"/>
                    </a:lnTo>
                    <a:lnTo>
                      <a:pt x="813" y="667"/>
                    </a:lnTo>
                    <a:cubicBezTo>
                      <a:pt x="814" y="666"/>
                      <a:pt x="815" y="666"/>
                      <a:pt x="816" y="665"/>
                    </a:cubicBezTo>
                    <a:lnTo>
                      <a:pt x="818" y="664"/>
                    </a:lnTo>
                    <a:cubicBezTo>
                      <a:pt x="820" y="664"/>
                      <a:pt x="821" y="663"/>
                      <a:pt x="822" y="662"/>
                    </a:cubicBezTo>
                    <a:lnTo>
                      <a:pt x="824" y="660"/>
                    </a:lnTo>
                    <a:lnTo>
                      <a:pt x="820" y="662"/>
                    </a:lnTo>
                    <a:lnTo>
                      <a:pt x="822" y="661"/>
                    </a:lnTo>
                    <a:lnTo>
                      <a:pt x="824" y="660"/>
                    </a:lnTo>
                    <a:cubicBezTo>
                      <a:pt x="827" y="659"/>
                      <a:pt x="829" y="657"/>
                      <a:pt x="830" y="655"/>
                    </a:cubicBezTo>
                    <a:lnTo>
                      <a:pt x="831" y="653"/>
                    </a:lnTo>
                    <a:lnTo>
                      <a:pt x="829" y="656"/>
                    </a:lnTo>
                    <a:lnTo>
                      <a:pt x="830" y="655"/>
                    </a:lnTo>
                    <a:cubicBezTo>
                      <a:pt x="832" y="653"/>
                      <a:pt x="833" y="651"/>
                      <a:pt x="833" y="648"/>
                    </a:cubicBezTo>
                    <a:lnTo>
                      <a:pt x="833" y="647"/>
                    </a:lnTo>
                    <a:lnTo>
                      <a:pt x="832" y="651"/>
                    </a:lnTo>
                    <a:lnTo>
                      <a:pt x="833" y="649"/>
                    </a:lnTo>
                    <a:lnTo>
                      <a:pt x="831" y="652"/>
                    </a:lnTo>
                    <a:lnTo>
                      <a:pt x="832" y="651"/>
                    </a:lnTo>
                    <a:cubicBezTo>
                      <a:pt x="836" y="647"/>
                      <a:pt x="836" y="642"/>
                      <a:pt x="832" y="638"/>
                    </a:cubicBezTo>
                    <a:lnTo>
                      <a:pt x="831" y="637"/>
                    </a:lnTo>
                    <a:cubicBezTo>
                      <a:pt x="830" y="637"/>
                      <a:pt x="830" y="636"/>
                      <a:pt x="829" y="635"/>
                    </a:cubicBezTo>
                    <a:lnTo>
                      <a:pt x="826" y="633"/>
                    </a:lnTo>
                    <a:lnTo>
                      <a:pt x="822" y="631"/>
                    </a:lnTo>
                    <a:lnTo>
                      <a:pt x="826" y="634"/>
                    </a:lnTo>
                    <a:lnTo>
                      <a:pt x="825" y="633"/>
                    </a:lnTo>
                    <a:lnTo>
                      <a:pt x="823" y="631"/>
                    </a:lnTo>
                    <a:lnTo>
                      <a:pt x="822" y="630"/>
                    </a:lnTo>
                    <a:cubicBezTo>
                      <a:pt x="820" y="629"/>
                      <a:pt x="818" y="627"/>
                      <a:pt x="816" y="627"/>
                    </a:cubicBezTo>
                    <a:lnTo>
                      <a:pt x="813" y="626"/>
                    </a:lnTo>
                    <a:lnTo>
                      <a:pt x="821" y="632"/>
                    </a:lnTo>
                    <a:lnTo>
                      <a:pt x="820" y="630"/>
                    </a:lnTo>
                    <a:cubicBezTo>
                      <a:pt x="819" y="629"/>
                      <a:pt x="819" y="628"/>
                      <a:pt x="818" y="627"/>
                    </a:cubicBezTo>
                    <a:lnTo>
                      <a:pt x="817" y="626"/>
                    </a:lnTo>
                    <a:cubicBezTo>
                      <a:pt x="815" y="625"/>
                      <a:pt x="813" y="623"/>
                      <a:pt x="811" y="623"/>
                    </a:cubicBezTo>
                    <a:lnTo>
                      <a:pt x="808" y="622"/>
                    </a:lnTo>
                    <a:lnTo>
                      <a:pt x="816" y="628"/>
                    </a:lnTo>
                    <a:lnTo>
                      <a:pt x="815" y="626"/>
                    </a:lnTo>
                    <a:cubicBezTo>
                      <a:pt x="814" y="625"/>
                      <a:pt x="814" y="624"/>
                      <a:pt x="813" y="623"/>
                    </a:cubicBezTo>
                    <a:lnTo>
                      <a:pt x="812" y="622"/>
                    </a:lnTo>
                    <a:cubicBezTo>
                      <a:pt x="811" y="621"/>
                      <a:pt x="810" y="620"/>
                      <a:pt x="808" y="619"/>
                    </a:cubicBezTo>
                    <a:lnTo>
                      <a:pt x="806" y="618"/>
                    </a:lnTo>
                    <a:lnTo>
                      <a:pt x="810" y="621"/>
                    </a:lnTo>
                    <a:lnTo>
                      <a:pt x="808" y="619"/>
                    </a:lnTo>
                    <a:lnTo>
                      <a:pt x="807" y="618"/>
                    </a:lnTo>
                    <a:lnTo>
                      <a:pt x="810" y="624"/>
                    </a:lnTo>
                    <a:lnTo>
                      <a:pt x="810" y="623"/>
                    </a:lnTo>
                    <a:cubicBezTo>
                      <a:pt x="810" y="622"/>
                      <a:pt x="810" y="621"/>
                      <a:pt x="809" y="620"/>
                    </a:cubicBezTo>
                    <a:lnTo>
                      <a:pt x="808" y="618"/>
                    </a:lnTo>
                    <a:cubicBezTo>
                      <a:pt x="807" y="617"/>
                      <a:pt x="807" y="616"/>
                      <a:pt x="806" y="615"/>
                    </a:cubicBezTo>
                    <a:lnTo>
                      <a:pt x="805" y="614"/>
                    </a:lnTo>
                    <a:lnTo>
                      <a:pt x="808" y="620"/>
                    </a:lnTo>
                    <a:lnTo>
                      <a:pt x="808" y="619"/>
                    </a:lnTo>
                    <a:cubicBezTo>
                      <a:pt x="808" y="617"/>
                      <a:pt x="807" y="615"/>
                      <a:pt x="805" y="613"/>
                    </a:cubicBezTo>
                    <a:lnTo>
                      <a:pt x="804" y="612"/>
                    </a:lnTo>
                    <a:lnTo>
                      <a:pt x="807" y="618"/>
                    </a:lnTo>
                    <a:lnTo>
                      <a:pt x="807" y="616"/>
                    </a:lnTo>
                    <a:lnTo>
                      <a:pt x="807" y="615"/>
                    </a:lnTo>
                    <a:lnTo>
                      <a:pt x="807" y="614"/>
                    </a:lnTo>
                    <a:cubicBezTo>
                      <a:pt x="807" y="613"/>
                      <a:pt x="807" y="612"/>
                      <a:pt x="806" y="611"/>
                    </a:cubicBezTo>
                    <a:lnTo>
                      <a:pt x="805" y="609"/>
                    </a:lnTo>
                    <a:cubicBezTo>
                      <a:pt x="804" y="608"/>
                      <a:pt x="804" y="607"/>
                      <a:pt x="803" y="606"/>
                    </a:cubicBezTo>
                    <a:lnTo>
                      <a:pt x="802" y="605"/>
                    </a:lnTo>
                    <a:lnTo>
                      <a:pt x="805" y="611"/>
                    </a:lnTo>
                    <a:lnTo>
                      <a:pt x="805" y="610"/>
                    </a:lnTo>
                    <a:lnTo>
                      <a:pt x="805" y="608"/>
                    </a:lnTo>
                    <a:cubicBezTo>
                      <a:pt x="805" y="605"/>
                      <a:pt x="802" y="602"/>
                      <a:pt x="798" y="599"/>
                    </a:cubicBezTo>
                    <a:lnTo>
                      <a:pt x="796" y="598"/>
                    </a:lnTo>
                    <a:lnTo>
                      <a:pt x="803" y="607"/>
                    </a:lnTo>
                    <a:lnTo>
                      <a:pt x="803" y="606"/>
                    </a:lnTo>
                    <a:cubicBezTo>
                      <a:pt x="803" y="605"/>
                      <a:pt x="803" y="604"/>
                      <a:pt x="802" y="603"/>
                    </a:cubicBezTo>
                    <a:lnTo>
                      <a:pt x="801" y="601"/>
                    </a:lnTo>
                    <a:cubicBezTo>
                      <a:pt x="800" y="600"/>
                      <a:pt x="800" y="599"/>
                      <a:pt x="799" y="598"/>
                    </a:cubicBezTo>
                    <a:lnTo>
                      <a:pt x="798" y="597"/>
                    </a:lnTo>
                    <a:lnTo>
                      <a:pt x="798" y="610"/>
                    </a:lnTo>
                    <a:lnTo>
                      <a:pt x="799" y="609"/>
                    </a:lnTo>
                    <a:cubicBezTo>
                      <a:pt x="802" y="606"/>
                      <a:pt x="802" y="603"/>
                      <a:pt x="801" y="600"/>
                    </a:cubicBezTo>
                    <a:cubicBezTo>
                      <a:pt x="800" y="597"/>
                      <a:pt x="797" y="594"/>
                      <a:pt x="793" y="593"/>
                    </a:cubicBezTo>
                    <a:lnTo>
                      <a:pt x="787" y="591"/>
                    </a:lnTo>
                    <a:lnTo>
                      <a:pt x="796" y="600"/>
                    </a:lnTo>
                    <a:lnTo>
                      <a:pt x="796" y="599"/>
                    </a:lnTo>
                    <a:cubicBezTo>
                      <a:pt x="796" y="596"/>
                      <a:pt x="793" y="593"/>
                      <a:pt x="789" y="590"/>
                    </a:cubicBezTo>
                    <a:lnTo>
                      <a:pt x="787" y="589"/>
                    </a:lnTo>
                    <a:lnTo>
                      <a:pt x="793" y="595"/>
                    </a:lnTo>
                    <a:lnTo>
                      <a:pt x="792" y="593"/>
                    </a:lnTo>
                    <a:cubicBezTo>
                      <a:pt x="791" y="592"/>
                      <a:pt x="791" y="591"/>
                      <a:pt x="790" y="590"/>
                    </a:cubicBezTo>
                    <a:lnTo>
                      <a:pt x="789" y="589"/>
                    </a:lnTo>
                    <a:cubicBezTo>
                      <a:pt x="787" y="588"/>
                      <a:pt x="785" y="586"/>
                      <a:pt x="783" y="586"/>
                    </a:cubicBezTo>
                    <a:lnTo>
                      <a:pt x="780" y="585"/>
                    </a:lnTo>
                    <a:lnTo>
                      <a:pt x="786" y="588"/>
                    </a:lnTo>
                    <a:lnTo>
                      <a:pt x="784" y="586"/>
                    </a:lnTo>
                    <a:lnTo>
                      <a:pt x="783" y="585"/>
                    </a:lnTo>
                    <a:cubicBezTo>
                      <a:pt x="782" y="584"/>
                      <a:pt x="781" y="583"/>
                      <a:pt x="779" y="582"/>
                    </a:cubicBezTo>
                    <a:lnTo>
                      <a:pt x="777" y="581"/>
                    </a:lnTo>
                    <a:lnTo>
                      <a:pt x="781" y="584"/>
                    </a:lnTo>
                    <a:lnTo>
                      <a:pt x="779" y="582"/>
                    </a:lnTo>
                    <a:cubicBezTo>
                      <a:pt x="778" y="581"/>
                      <a:pt x="777" y="580"/>
                      <a:pt x="775" y="579"/>
                    </a:cubicBezTo>
                    <a:lnTo>
                      <a:pt x="773" y="578"/>
                    </a:lnTo>
                    <a:cubicBezTo>
                      <a:pt x="772" y="578"/>
                      <a:pt x="771" y="577"/>
                      <a:pt x="770" y="577"/>
                    </a:cubicBezTo>
                    <a:lnTo>
                      <a:pt x="766" y="576"/>
                    </a:lnTo>
                    <a:lnTo>
                      <a:pt x="773" y="580"/>
                    </a:lnTo>
                    <a:lnTo>
                      <a:pt x="771" y="578"/>
                    </a:lnTo>
                    <a:lnTo>
                      <a:pt x="770" y="577"/>
                    </a:lnTo>
                    <a:lnTo>
                      <a:pt x="769" y="576"/>
                    </a:lnTo>
                    <a:lnTo>
                      <a:pt x="767" y="574"/>
                    </a:lnTo>
                    <a:cubicBezTo>
                      <a:pt x="765" y="573"/>
                      <a:pt x="763" y="571"/>
                      <a:pt x="761" y="571"/>
                    </a:cubicBezTo>
                    <a:lnTo>
                      <a:pt x="758" y="570"/>
                    </a:lnTo>
                    <a:lnTo>
                      <a:pt x="760" y="570"/>
                    </a:lnTo>
                    <a:lnTo>
                      <a:pt x="758" y="569"/>
                    </a:lnTo>
                    <a:cubicBezTo>
                      <a:pt x="758" y="569"/>
                      <a:pt x="757" y="569"/>
                      <a:pt x="756" y="569"/>
                    </a:cubicBezTo>
                    <a:lnTo>
                      <a:pt x="753" y="568"/>
                    </a:lnTo>
                    <a:lnTo>
                      <a:pt x="761" y="574"/>
                    </a:lnTo>
                    <a:lnTo>
                      <a:pt x="760" y="572"/>
                    </a:lnTo>
                    <a:cubicBezTo>
                      <a:pt x="759" y="570"/>
                      <a:pt x="757" y="568"/>
                      <a:pt x="754" y="566"/>
                    </a:cubicBezTo>
                    <a:lnTo>
                      <a:pt x="752" y="565"/>
                    </a:lnTo>
                    <a:lnTo>
                      <a:pt x="750" y="564"/>
                    </a:lnTo>
                    <a:lnTo>
                      <a:pt x="749" y="563"/>
                    </a:lnTo>
                    <a:lnTo>
                      <a:pt x="745" y="561"/>
                    </a:lnTo>
                    <a:lnTo>
                      <a:pt x="749" y="564"/>
                    </a:lnTo>
                    <a:lnTo>
                      <a:pt x="748" y="563"/>
                    </a:lnTo>
                    <a:lnTo>
                      <a:pt x="750" y="566"/>
                    </a:lnTo>
                    <a:lnTo>
                      <a:pt x="749" y="564"/>
                    </a:lnTo>
                    <a:cubicBezTo>
                      <a:pt x="748" y="562"/>
                      <a:pt x="746" y="560"/>
                      <a:pt x="743" y="558"/>
                    </a:cubicBezTo>
                    <a:lnTo>
                      <a:pt x="741" y="557"/>
                    </a:lnTo>
                    <a:lnTo>
                      <a:pt x="739" y="556"/>
                    </a:lnTo>
                    <a:lnTo>
                      <a:pt x="743" y="559"/>
                    </a:lnTo>
                    <a:lnTo>
                      <a:pt x="741" y="557"/>
                    </a:lnTo>
                    <a:cubicBezTo>
                      <a:pt x="739" y="556"/>
                      <a:pt x="737" y="554"/>
                      <a:pt x="735" y="554"/>
                    </a:cubicBezTo>
                    <a:lnTo>
                      <a:pt x="732" y="553"/>
                    </a:lnTo>
                    <a:lnTo>
                      <a:pt x="734" y="553"/>
                    </a:lnTo>
                    <a:lnTo>
                      <a:pt x="732" y="552"/>
                    </a:lnTo>
                    <a:lnTo>
                      <a:pt x="736" y="555"/>
                    </a:lnTo>
                    <a:lnTo>
                      <a:pt x="734" y="553"/>
                    </a:lnTo>
                    <a:cubicBezTo>
                      <a:pt x="733" y="552"/>
                      <a:pt x="732" y="551"/>
                      <a:pt x="730" y="550"/>
                    </a:cubicBezTo>
                    <a:lnTo>
                      <a:pt x="728" y="549"/>
                    </a:lnTo>
                    <a:lnTo>
                      <a:pt x="732" y="552"/>
                    </a:lnTo>
                    <a:lnTo>
                      <a:pt x="731" y="551"/>
                    </a:lnTo>
                    <a:lnTo>
                      <a:pt x="729" y="549"/>
                    </a:lnTo>
                    <a:cubicBezTo>
                      <a:pt x="727" y="548"/>
                      <a:pt x="725" y="546"/>
                      <a:pt x="723" y="546"/>
                    </a:cubicBezTo>
                    <a:lnTo>
                      <a:pt x="720" y="545"/>
                    </a:lnTo>
                    <a:lnTo>
                      <a:pt x="726" y="548"/>
                    </a:lnTo>
                    <a:lnTo>
                      <a:pt x="725" y="547"/>
                    </a:lnTo>
                    <a:lnTo>
                      <a:pt x="723" y="545"/>
                    </a:lnTo>
                    <a:lnTo>
                      <a:pt x="722" y="544"/>
                    </a:lnTo>
                    <a:cubicBezTo>
                      <a:pt x="720" y="543"/>
                      <a:pt x="718" y="541"/>
                      <a:pt x="716" y="541"/>
                    </a:cubicBezTo>
                    <a:lnTo>
                      <a:pt x="713" y="540"/>
                    </a:lnTo>
                    <a:lnTo>
                      <a:pt x="722" y="549"/>
                    </a:lnTo>
                    <a:lnTo>
                      <a:pt x="722" y="547"/>
                    </a:lnTo>
                    <a:cubicBezTo>
                      <a:pt x="722" y="544"/>
                      <a:pt x="719" y="541"/>
                      <a:pt x="715" y="538"/>
                    </a:cubicBezTo>
                    <a:lnTo>
                      <a:pt x="713" y="537"/>
                    </a:lnTo>
                    <a:lnTo>
                      <a:pt x="717" y="553"/>
                    </a:lnTo>
                    <a:lnTo>
                      <a:pt x="718" y="552"/>
                    </a:lnTo>
                    <a:cubicBezTo>
                      <a:pt x="722" y="548"/>
                      <a:pt x="722" y="543"/>
                      <a:pt x="718" y="539"/>
                    </a:cubicBezTo>
                    <a:lnTo>
                      <a:pt x="716" y="537"/>
                    </a:lnTo>
                    <a:cubicBezTo>
                      <a:pt x="715" y="536"/>
                      <a:pt x="714" y="535"/>
                      <a:pt x="712" y="534"/>
                    </a:cubicBezTo>
                    <a:lnTo>
                      <a:pt x="710" y="533"/>
                    </a:lnTo>
                    <a:lnTo>
                      <a:pt x="714" y="536"/>
                    </a:lnTo>
                    <a:lnTo>
                      <a:pt x="713" y="535"/>
                    </a:lnTo>
                    <a:lnTo>
                      <a:pt x="716" y="541"/>
                    </a:lnTo>
                    <a:lnTo>
                      <a:pt x="716" y="539"/>
                    </a:lnTo>
                    <a:lnTo>
                      <a:pt x="716" y="538"/>
                    </a:lnTo>
                    <a:cubicBezTo>
                      <a:pt x="716" y="536"/>
                      <a:pt x="715" y="534"/>
                      <a:pt x="713" y="532"/>
                    </a:cubicBezTo>
                    <a:lnTo>
                      <a:pt x="712" y="531"/>
                    </a:lnTo>
                    <a:lnTo>
                      <a:pt x="714" y="534"/>
                    </a:lnTo>
                    <a:lnTo>
                      <a:pt x="713" y="532"/>
                    </a:lnTo>
                    <a:lnTo>
                      <a:pt x="714" y="535"/>
                    </a:lnTo>
                    <a:lnTo>
                      <a:pt x="714" y="534"/>
                    </a:lnTo>
                    <a:cubicBezTo>
                      <a:pt x="714" y="532"/>
                      <a:pt x="713" y="530"/>
                      <a:pt x="711" y="528"/>
                    </a:cubicBezTo>
                    <a:lnTo>
                      <a:pt x="710" y="527"/>
                    </a:lnTo>
                    <a:lnTo>
                      <a:pt x="706" y="542"/>
                    </a:lnTo>
                    <a:lnTo>
                      <a:pt x="708" y="541"/>
                    </a:lnTo>
                    <a:cubicBezTo>
                      <a:pt x="711" y="540"/>
                      <a:pt x="713" y="538"/>
                      <a:pt x="714" y="536"/>
                    </a:cubicBezTo>
                    <a:lnTo>
                      <a:pt x="715" y="534"/>
                    </a:lnTo>
                    <a:lnTo>
                      <a:pt x="713" y="537"/>
                    </a:lnTo>
                    <a:lnTo>
                      <a:pt x="714" y="536"/>
                    </a:lnTo>
                    <a:lnTo>
                      <a:pt x="707" y="540"/>
                    </a:lnTo>
                    <a:lnTo>
                      <a:pt x="711" y="539"/>
                    </a:lnTo>
                    <a:cubicBezTo>
                      <a:pt x="713" y="538"/>
                      <a:pt x="714" y="538"/>
                      <a:pt x="716" y="536"/>
                    </a:cubicBezTo>
                    <a:lnTo>
                      <a:pt x="719" y="534"/>
                    </a:lnTo>
                    <a:lnTo>
                      <a:pt x="715" y="536"/>
                    </a:lnTo>
                    <a:lnTo>
                      <a:pt x="718" y="535"/>
                    </a:lnTo>
                    <a:cubicBezTo>
                      <a:pt x="723" y="534"/>
                      <a:pt x="727" y="530"/>
                      <a:pt x="727" y="525"/>
                    </a:cubicBezTo>
                    <a:lnTo>
                      <a:pt x="727" y="524"/>
                    </a:lnTo>
                    <a:lnTo>
                      <a:pt x="726" y="528"/>
                    </a:lnTo>
                    <a:lnTo>
                      <a:pt x="727" y="526"/>
                    </a:lnTo>
                    <a:lnTo>
                      <a:pt x="725" y="529"/>
                    </a:lnTo>
                    <a:lnTo>
                      <a:pt x="726" y="528"/>
                    </a:lnTo>
                    <a:lnTo>
                      <a:pt x="727" y="527"/>
                    </a:lnTo>
                    <a:cubicBezTo>
                      <a:pt x="729" y="525"/>
                      <a:pt x="730" y="523"/>
                      <a:pt x="730" y="520"/>
                    </a:cubicBezTo>
                    <a:lnTo>
                      <a:pt x="730" y="518"/>
                    </a:lnTo>
                    <a:lnTo>
                      <a:pt x="723" y="527"/>
                    </a:lnTo>
                    <a:lnTo>
                      <a:pt x="725" y="526"/>
                    </a:lnTo>
                    <a:cubicBezTo>
                      <a:pt x="727" y="526"/>
                      <a:pt x="728" y="525"/>
                      <a:pt x="729" y="524"/>
                    </a:cubicBezTo>
                    <a:lnTo>
                      <a:pt x="730" y="523"/>
                    </a:lnTo>
                    <a:cubicBezTo>
                      <a:pt x="732" y="521"/>
                      <a:pt x="733" y="519"/>
                      <a:pt x="733" y="516"/>
                    </a:cubicBezTo>
                    <a:lnTo>
                      <a:pt x="733" y="514"/>
                    </a:lnTo>
                    <a:lnTo>
                      <a:pt x="730" y="521"/>
                    </a:lnTo>
                    <a:lnTo>
                      <a:pt x="731" y="520"/>
                    </a:lnTo>
                    <a:cubicBezTo>
                      <a:pt x="735" y="516"/>
                      <a:pt x="735" y="511"/>
                      <a:pt x="731" y="507"/>
                    </a:cubicBezTo>
                    <a:lnTo>
                      <a:pt x="730" y="506"/>
                    </a:lnTo>
                    <a:lnTo>
                      <a:pt x="733" y="512"/>
                    </a:lnTo>
                    <a:lnTo>
                      <a:pt x="733" y="510"/>
                    </a:lnTo>
                    <a:lnTo>
                      <a:pt x="733" y="509"/>
                    </a:lnTo>
                    <a:cubicBezTo>
                      <a:pt x="733" y="507"/>
                      <a:pt x="732" y="505"/>
                      <a:pt x="730" y="503"/>
                    </a:cubicBezTo>
                    <a:lnTo>
                      <a:pt x="729" y="502"/>
                    </a:lnTo>
                    <a:lnTo>
                      <a:pt x="732" y="508"/>
                    </a:lnTo>
                    <a:lnTo>
                      <a:pt x="732" y="506"/>
                    </a:lnTo>
                    <a:lnTo>
                      <a:pt x="729" y="513"/>
                    </a:lnTo>
                    <a:lnTo>
                      <a:pt x="730" y="512"/>
                    </a:lnTo>
                    <a:cubicBezTo>
                      <a:pt x="732" y="509"/>
                      <a:pt x="733" y="506"/>
                      <a:pt x="733" y="504"/>
                    </a:cubicBezTo>
                    <a:cubicBezTo>
                      <a:pt x="732" y="501"/>
                      <a:pt x="730" y="498"/>
                      <a:pt x="726" y="496"/>
                    </a:cubicBezTo>
                    <a:lnTo>
                      <a:pt x="724" y="495"/>
                    </a:lnTo>
                    <a:lnTo>
                      <a:pt x="730" y="508"/>
                    </a:lnTo>
                    <a:lnTo>
                      <a:pt x="731" y="506"/>
                    </a:lnTo>
                    <a:cubicBezTo>
                      <a:pt x="733" y="503"/>
                      <a:pt x="732" y="499"/>
                      <a:pt x="729" y="496"/>
                    </a:cubicBezTo>
                    <a:lnTo>
                      <a:pt x="728" y="495"/>
                    </a:lnTo>
                    <a:lnTo>
                      <a:pt x="727" y="494"/>
                    </a:lnTo>
                    <a:lnTo>
                      <a:pt x="729" y="497"/>
                    </a:lnTo>
                    <a:lnTo>
                      <a:pt x="728" y="495"/>
                    </a:lnTo>
                    <a:lnTo>
                      <a:pt x="729" y="498"/>
                    </a:lnTo>
                    <a:lnTo>
                      <a:pt x="729" y="497"/>
                    </a:lnTo>
                    <a:lnTo>
                      <a:pt x="729" y="496"/>
                    </a:lnTo>
                    <a:lnTo>
                      <a:pt x="729" y="494"/>
                    </a:lnTo>
                    <a:lnTo>
                      <a:pt x="729" y="493"/>
                    </a:lnTo>
                    <a:lnTo>
                      <a:pt x="729" y="492"/>
                    </a:lnTo>
                    <a:lnTo>
                      <a:pt x="729" y="491"/>
                    </a:lnTo>
                    <a:cubicBezTo>
                      <a:pt x="729" y="490"/>
                      <a:pt x="729" y="489"/>
                      <a:pt x="728" y="488"/>
                    </a:cubicBezTo>
                    <a:lnTo>
                      <a:pt x="727" y="486"/>
                    </a:lnTo>
                    <a:lnTo>
                      <a:pt x="725" y="496"/>
                    </a:lnTo>
                    <a:lnTo>
                      <a:pt x="726" y="495"/>
                    </a:lnTo>
                    <a:cubicBezTo>
                      <a:pt x="728" y="493"/>
                      <a:pt x="729" y="491"/>
                      <a:pt x="729" y="488"/>
                    </a:cubicBezTo>
                    <a:lnTo>
                      <a:pt x="729" y="487"/>
                    </a:lnTo>
                    <a:lnTo>
                      <a:pt x="728" y="491"/>
                    </a:lnTo>
                    <a:lnTo>
                      <a:pt x="729" y="489"/>
                    </a:lnTo>
                    <a:cubicBezTo>
                      <a:pt x="730" y="488"/>
                      <a:pt x="730" y="487"/>
                      <a:pt x="730" y="485"/>
                    </a:cubicBezTo>
                    <a:lnTo>
                      <a:pt x="730" y="484"/>
                    </a:lnTo>
                    <a:lnTo>
                      <a:pt x="730" y="483"/>
                    </a:lnTo>
                    <a:cubicBezTo>
                      <a:pt x="730" y="482"/>
                      <a:pt x="730" y="481"/>
                      <a:pt x="729" y="480"/>
                    </a:cubicBezTo>
                    <a:lnTo>
                      <a:pt x="728" y="478"/>
                    </a:lnTo>
                    <a:lnTo>
                      <a:pt x="729" y="481"/>
                    </a:lnTo>
                    <a:lnTo>
                      <a:pt x="729" y="480"/>
                    </a:lnTo>
                    <a:lnTo>
                      <a:pt x="726" y="487"/>
                    </a:lnTo>
                    <a:lnTo>
                      <a:pt x="727" y="486"/>
                    </a:lnTo>
                    <a:cubicBezTo>
                      <a:pt x="728" y="485"/>
                      <a:pt x="728" y="484"/>
                      <a:pt x="729" y="483"/>
                    </a:cubicBezTo>
                    <a:lnTo>
                      <a:pt x="730" y="481"/>
                    </a:lnTo>
                    <a:cubicBezTo>
                      <a:pt x="731" y="480"/>
                      <a:pt x="731" y="479"/>
                      <a:pt x="731" y="477"/>
                    </a:cubicBezTo>
                    <a:lnTo>
                      <a:pt x="731" y="476"/>
                    </a:lnTo>
                    <a:lnTo>
                      <a:pt x="731" y="475"/>
                    </a:lnTo>
                    <a:cubicBezTo>
                      <a:pt x="731" y="474"/>
                      <a:pt x="731" y="473"/>
                      <a:pt x="730" y="472"/>
                    </a:cubicBezTo>
                    <a:lnTo>
                      <a:pt x="729" y="470"/>
                    </a:lnTo>
                    <a:lnTo>
                      <a:pt x="723" y="482"/>
                    </a:lnTo>
                    <a:lnTo>
                      <a:pt x="725" y="481"/>
                    </a:lnTo>
                    <a:cubicBezTo>
                      <a:pt x="729" y="479"/>
                      <a:pt x="732" y="476"/>
                      <a:pt x="732" y="472"/>
                    </a:cubicBezTo>
                    <a:lnTo>
                      <a:pt x="732" y="471"/>
                    </a:lnTo>
                    <a:lnTo>
                      <a:pt x="732" y="469"/>
                    </a:lnTo>
                    <a:lnTo>
                      <a:pt x="729" y="476"/>
                    </a:lnTo>
                    <a:lnTo>
                      <a:pt x="730" y="475"/>
                    </a:lnTo>
                    <a:cubicBezTo>
                      <a:pt x="732" y="473"/>
                      <a:pt x="733" y="471"/>
                      <a:pt x="733" y="468"/>
                    </a:cubicBezTo>
                    <a:lnTo>
                      <a:pt x="733" y="467"/>
                    </a:lnTo>
                    <a:lnTo>
                      <a:pt x="732" y="471"/>
                    </a:lnTo>
                    <a:lnTo>
                      <a:pt x="733" y="469"/>
                    </a:lnTo>
                    <a:cubicBezTo>
                      <a:pt x="734" y="468"/>
                      <a:pt x="734" y="467"/>
                      <a:pt x="734" y="465"/>
                    </a:cubicBezTo>
                    <a:lnTo>
                      <a:pt x="734" y="464"/>
                    </a:lnTo>
                    <a:lnTo>
                      <a:pt x="734" y="463"/>
                    </a:lnTo>
                    <a:lnTo>
                      <a:pt x="733" y="467"/>
                    </a:lnTo>
                    <a:lnTo>
                      <a:pt x="734" y="465"/>
                    </a:lnTo>
                    <a:lnTo>
                      <a:pt x="732" y="468"/>
                    </a:lnTo>
                    <a:lnTo>
                      <a:pt x="733" y="467"/>
                    </a:lnTo>
                    <a:cubicBezTo>
                      <a:pt x="735" y="465"/>
                      <a:pt x="736" y="463"/>
                      <a:pt x="736" y="460"/>
                    </a:cubicBezTo>
                    <a:lnTo>
                      <a:pt x="736" y="459"/>
                    </a:lnTo>
                    <a:lnTo>
                      <a:pt x="735" y="463"/>
                    </a:lnTo>
                    <a:lnTo>
                      <a:pt x="736" y="461"/>
                    </a:lnTo>
                    <a:cubicBezTo>
                      <a:pt x="737" y="460"/>
                      <a:pt x="737" y="459"/>
                      <a:pt x="737" y="457"/>
                    </a:cubicBezTo>
                    <a:lnTo>
                      <a:pt x="737" y="456"/>
                    </a:lnTo>
                    <a:lnTo>
                      <a:pt x="734" y="463"/>
                    </a:lnTo>
                    <a:lnTo>
                      <a:pt x="735" y="462"/>
                    </a:lnTo>
                    <a:cubicBezTo>
                      <a:pt x="737" y="460"/>
                      <a:pt x="738" y="458"/>
                      <a:pt x="738" y="455"/>
                    </a:cubicBezTo>
                    <a:lnTo>
                      <a:pt x="738" y="453"/>
                    </a:lnTo>
                    <a:lnTo>
                      <a:pt x="738" y="452"/>
                    </a:lnTo>
                    <a:lnTo>
                      <a:pt x="738" y="451"/>
                    </a:lnTo>
                    <a:lnTo>
                      <a:pt x="729" y="461"/>
                    </a:lnTo>
                    <a:lnTo>
                      <a:pt x="732" y="460"/>
                    </a:lnTo>
                    <a:cubicBezTo>
                      <a:pt x="736" y="459"/>
                      <a:pt x="739" y="457"/>
                      <a:pt x="740" y="454"/>
                    </a:cubicBezTo>
                    <a:lnTo>
                      <a:pt x="741" y="452"/>
                    </a:lnTo>
                    <a:cubicBezTo>
                      <a:pt x="742" y="451"/>
                      <a:pt x="742" y="450"/>
                      <a:pt x="742" y="448"/>
                    </a:cubicBezTo>
                    <a:lnTo>
                      <a:pt x="742" y="447"/>
                    </a:lnTo>
                    <a:lnTo>
                      <a:pt x="739" y="454"/>
                    </a:lnTo>
                    <a:lnTo>
                      <a:pt x="740" y="453"/>
                    </a:lnTo>
                    <a:cubicBezTo>
                      <a:pt x="742" y="451"/>
                      <a:pt x="743" y="449"/>
                      <a:pt x="743" y="446"/>
                    </a:cubicBezTo>
                    <a:lnTo>
                      <a:pt x="743" y="444"/>
                    </a:lnTo>
                    <a:lnTo>
                      <a:pt x="740" y="451"/>
                    </a:lnTo>
                    <a:lnTo>
                      <a:pt x="741" y="450"/>
                    </a:lnTo>
                    <a:cubicBezTo>
                      <a:pt x="743" y="448"/>
                      <a:pt x="744" y="446"/>
                      <a:pt x="744" y="443"/>
                    </a:cubicBezTo>
                    <a:lnTo>
                      <a:pt x="744" y="442"/>
                    </a:lnTo>
                    <a:lnTo>
                      <a:pt x="743" y="446"/>
                    </a:lnTo>
                    <a:lnTo>
                      <a:pt x="744" y="444"/>
                    </a:lnTo>
                    <a:lnTo>
                      <a:pt x="742" y="447"/>
                    </a:lnTo>
                    <a:lnTo>
                      <a:pt x="743" y="446"/>
                    </a:lnTo>
                    <a:cubicBezTo>
                      <a:pt x="745" y="444"/>
                      <a:pt x="746" y="442"/>
                      <a:pt x="746" y="439"/>
                    </a:cubicBezTo>
                    <a:lnTo>
                      <a:pt x="746" y="438"/>
                    </a:lnTo>
                    <a:lnTo>
                      <a:pt x="746" y="436"/>
                    </a:lnTo>
                    <a:lnTo>
                      <a:pt x="746" y="435"/>
                    </a:lnTo>
                    <a:lnTo>
                      <a:pt x="743" y="442"/>
                    </a:lnTo>
                    <a:lnTo>
                      <a:pt x="744" y="441"/>
                    </a:lnTo>
                    <a:cubicBezTo>
                      <a:pt x="745" y="440"/>
                      <a:pt x="745" y="439"/>
                      <a:pt x="746" y="438"/>
                    </a:cubicBezTo>
                    <a:lnTo>
                      <a:pt x="747" y="436"/>
                    </a:lnTo>
                    <a:cubicBezTo>
                      <a:pt x="748" y="435"/>
                      <a:pt x="748" y="434"/>
                      <a:pt x="748" y="432"/>
                    </a:cubicBezTo>
                    <a:lnTo>
                      <a:pt x="748" y="431"/>
                    </a:lnTo>
                    <a:lnTo>
                      <a:pt x="745" y="438"/>
                    </a:lnTo>
                    <a:lnTo>
                      <a:pt x="746" y="437"/>
                    </a:lnTo>
                    <a:cubicBezTo>
                      <a:pt x="748" y="435"/>
                      <a:pt x="749" y="433"/>
                      <a:pt x="749" y="430"/>
                    </a:cubicBezTo>
                    <a:lnTo>
                      <a:pt x="749" y="428"/>
                    </a:lnTo>
                    <a:lnTo>
                      <a:pt x="746" y="435"/>
                    </a:lnTo>
                    <a:lnTo>
                      <a:pt x="747" y="434"/>
                    </a:lnTo>
                    <a:lnTo>
                      <a:pt x="743" y="436"/>
                    </a:lnTo>
                    <a:lnTo>
                      <a:pt x="745" y="435"/>
                    </a:lnTo>
                    <a:cubicBezTo>
                      <a:pt x="749" y="433"/>
                      <a:pt x="752" y="430"/>
                      <a:pt x="752" y="426"/>
                    </a:cubicBezTo>
                    <a:lnTo>
                      <a:pt x="752" y="424"/>
                    </a:lnTo>
                    <a:lnTo>
                      <a:pt x="752" y="423"/>
                    </a:lnTo>
                    <a:lnTo>
                      <a:pt x="752" y="422"/>
                    </a:lnTo>
                    <a:lnTo>
                      <a:pt x="751" y="426"/>
                    </a:lnTo>
                    <a:lnTo>
                      <a:pt x="752" y="424"/>
                    </a:lnTo>
                    <a:cubicBezTo>
                      <a:pt x="753" y="423"/>
                      <a:pt x="753" y="422"/>
                      <a:pt x="753" y="420"/>
                    </a:cubicBezTo>
                    <a:lnTo>
                      <a:pt x="753" y="419"/>
                    </a:lnTo>
                    <a:lnTo>
                      <a:pt x="753" y="418"/>
                    </a:lnTo>
                    <a:lnTo>
                      <a:pt x="752" y="422"/>
                    </a:lnTo>
                    <a:lnTo>
                      <a:pt x="753" y="420"/>
                    </a:lnTo>
                    <a:lnTo>
                      <a:pt x="751" y="423"/>
                    </a:lnTo>
                    <a:lnTo>
                      <a:pt x="752" y="422"/>
                    </a:lnTo>
                    <a:cubicBezTo>
                      <a:pt x="756" y="418"/>
                      <a:pt x="756" y="413"/>
                      <a:pt x="752" y="409"/>
                    </a:cubicBezTo>
                    <a:lnTo>
                      <a:pt x="751" y="408"/>
                    </a:lnTo>
                    <a:lnTo>
                      <a:pt x="754" y="414"/>
                    </a:lnTo>
                    <a:lnTo>
                      <a:pt x="754" y="412"/>
                    </a:lnTo>
                    <a:lnTo>
                      <a:pt x="751" y="419"/>
                    </a:lnTo>
                    <a:lnTo>
                      <a:pt x="752" y="418"/>
                    </a:lnTo>
                    <a:lnTo>
                      <a:pt x="753" y="417"/>
                    </a:lnTo>
                    <a:lnTo>
                      <a:pt x="754" y="416"/>
                    </a:lnTo>
                    <a:cubicBezTo>
                      <a:pt x="757" y="413"/>
                      <a:pt x="758" y="409"/>
                      <a:pt x="756" y="406"/>
                    </a:cubicBezTo>
                    <a:lnTo>
                      <a:pt x="755" y="404"/>
                    </a:lnTo>
                    <a:lnTo>
                      <a:pt x="749" y="416"/>
                    </a:lnTo>
                    <a:lnTo>
                      <a:pt x="751" y="415"/>
                    </a:lnTo>
                    <a:cubicBezTo>
                      <a:pt x="753" y="415"/>
                      <a:pt x="754" y="414"/>
                      <a:pt x="755" y="413"/>
                    </a:cubicBezTo>
                    <a:lnTo>
                      <a:pt x="756" y="412"/>
                    </a:lnTo>
                    <a:cubicBezTo>
                      <a:pt x="757" y="411"/>
                      <a:pt x="757" y="410"/>
                      <a:pt x="758" y="409"/>
                    </a:cubicBezTo>
                    <a:lnTo>
                      <a:pt x="759" y="407"/>
                    </a:lnTo>
                    <a:lnTo>
                      <a:pt x="753" y="412"/>
                    </a:lnTo>
                    <a:lnTo>
                      <a:pt x="755" y="411"/>
                    </a:lnTo>
                    <a:cubicBezTo>
                      <a:pt x="759" y="409"/>
                      <a:pt x="762" y="406"/>
                      <a:pt x="762" y="402"/>
                    </a:cubicBezTo>
                    <a:lnTo>
                      <a:pt x="762" y="401"/>
                    </a:lnTo>
                    <a:lnTo>
                      <a:pt x="762" y="399"/>
                    </a:lnTo>
                    <a:lnTo>
                      <a:pt x="762" y="398"/>
                    </a:lnTo>
                    <a:lnTo>
                      <a:pt x="755" y="407"/>
                    </a:lnTo>
                    <a:lnTo>
                      <a:pt x="757" y="406"/>
                    </a:lnTo>
                    <a:cubicBezTo>
                      <a:pt x="760" y="405"/>
                      <a:pt x="762" y="403"/>
                      <a:pt x="763" y="401"/>
                    </a:cubicBezTo>
                    <a:lnTo>
                      <a:pt x="764" y="399"/>
                    </a:lnTo>
                    <a:cubicBezTo>
                      <a:pt x="766" y="396"/>
                      <a:pt x="765" y="392"/>
                      <a:pt x="762" y="389"/>
                    </a:cubicBezTo>
                    <a:lnTo>
                      <a:pt x="761" y="388"/>
                    </a:lnTo>
                    <a:lnTo>
                      <a:pt x="757" y="403"/>
                    </a:lnTo>
                    <a:lnTo>
                      <a:pt x="759" y="402"/>
                    </a:lnTo>
                    <a:cubicBezTo>
                      <a:pt x="763" y="400"/>
                      <a:pt x="766" y="397"/>
                      <a:pt x="766" y="393"/>
                    </a:cubicBezTo>
                    <a:lnTo>
                      <a:pt x="766" y="391"/>
                    </a:lnTo>
                    <a:lnTo>
                      <a:pt x="766" y="390"/>
                    </a:lnTo>
                    <a:lnTo>
                      <a:pt x="763" y="397"/>
                    </a:lnTo>
                    <a:lnTo>
                      <a:pt x="764" y="396"/>
                    </a:lnTo>
                    <a:cubicBezTo>
                      <a:pt x="766" y="394"/>
                      <a:pt x="767" y="392"/>
                      <a:pt x="767" y="389"/>
                    </a:cubicBezTo>
                    <a:lnTo>
                      <a:pt x="767" y="387"/>
                    </a:lnTo>
                    <a:lnTo>
                      <a:pt x="764" y="394"/>
                    </a:lnTo>
                    <a:lnTo>
                      <a:pt x="765" y="393"/>
                    </a:lnTo>
                    <a:cubicBezTo>
                      <a:pt x="767" y="391"/>
                      <a:pt x="768" y="389"/>
                      <a:pt x="768" y="386"/>
                    </a:cubicBezTo>
                    <a:lnTo>
                      <a:pt x="768" y="385"/>
                    </a:lnTo>
                    <a:cubicBezTo>
                      <a:pt x="768" y="384"/>
                      <a:pt x="768" y="383"/>
                      <a:pt x="767" y="382"/>
                    </a:cubicBezTo>
                    <a:lnTo>
                      <a:pt x="766" y="380"/>
                    </a:lnTo>
                    <a:lnTo>
                      <a:pt x="760" y="392"/>
                    </a:lnTo>
                    <a:lnTo>
                      <a:pt x="762" y="391"/>
                    </a:lnTo>
                    <a:cubicBezTo>
                      <a:pt x="766" y="389"/>
                      <a:pt x="769" y="386"/>
                      <a:pt x="769" y="382"/>
                    </a:cubicBezTo>
                    <a:lnTo>
                      <a:pt x="769" y="381"/>
                    </a:lnTo>
                    <a:lnTo>
                      <a:pt x="768" y="385"/>
                    </a:lnTo>
                    <a:lnTo>
                      <a:pt x="769" y="383"/>
                    </a:lnTo>
                    <a:cubicBezTo>
                      <a:pt x="770" y="382"/>
                      <a:pt x="770" y="381"/>
                      <a:pt x="770" y="379"/>
                    </a:cubicBezTo>
                    <a:lnTo>
                      <a:pt x="770" y="378"/>
                    </a:lnTo>
                    <a:cubicBezTo>
                      <a:pt x="770" y="376"/>
                      <a:pt x="769" y="374"/>
                      <a:pt x="767" y="372"/>
                    </a:cubicBezTo>
                    <a:lnTo>
                      <a:pt x="766" y="371"/>
                    </a:lnTo>
                    <a:lnTo>
                      <a:pt x="768" y="381"/>
                    </a:lnTo>
                    <a:lnTo>
                      <a:pt x="769" y="379"/>
                    </a:lnTo>
                    <a:lnTo>
                      <a:pt x="767" y="382"/>
                    </a:lnTo>
                    <a:lnTo>
                      <a:pt x="768" y="381"/>
                    </a:lnTo>
                    <a:lnTo>
                      <a:pt x="769" y="380"/>
                    </a:lnTo>
                    <a:cubicBezTo>
                      <a:pt x="772" y="377"/>
                      <a:pt x="773" y="373"/>
                      <a:pt x="771" y="370"/>
                    </a:cubicBezTo>
                    <a:lnTo>
                      <a:pt x="770" y="368"/>
                    </a:lnTo>
                    <a:lnTo>
                      <a:pt x="768" y="378"/>
                    </a:lnTo>
                    <a:lnTo>
                      <a:pt x="769" y="377"/>
                    </a:lnTo>
                    <a:lnTo>
                      <a:pt x="770" y="376"/>
                    </a:lnTo>
                    <a:cubicBezTo>
                      <a:pt x="772" y="374"/>
                      <a:pt x="773" y="372"/>
                      <a:pt x="773" y="369"/>
                    </a:cubicBezTo>
                    <a:lnTo>
                      <a:pt x="773" y="367"/>
                    </a:lnTo>
                    <a:lnTo>
                      <a:pt x="773" y="366"/>
                    </a:lnTo>
                    <a:lnTo>
                      <a:pt x="773" y="365"/>
                    </a:lnTo>
                    <a:lnTo>
                      <a:pt x="770" y="372"/>
                    </a:lnTo>
                    <a:lnTo>
                      <a:pt x="771" y="371"/>
                    </a:lnTo>
                    <a:cubicBezTo>
                      <a:pt x="773" y="369"/>
                      <a:pt x="774" y="367"/>
                      <a:pt x="774" y="364"/>
                    </a:cubicBezTo>
                    <a:lnTo>
                      <a:pt x="774" y="362"/>
                    </a:lnTo>
                    <a:cubicBezTo>
                      <a:pt x="774" y="360"/>
                      <a:pt x="773" y="358"/>
                      <a:pt x="771" y="356"/>
                    </a:cubicBezTo>
                    <a:lnTo>
                      <a:pt x="770" y="355"/>
                    </a:lnTo>
                    <a:lnTo>
                      <a:pt x="773" y="361"/>
                    </a:lnTo>
                    <a:lnTo>
                      <a:pt x="773" y="360"/>
                    </a:lnTo>
                    <a:lnTo>
                      <a:pt x="773" y="358"/>
                    </a:lnTo>
                    <a:lnTo>
                      <a:pt x="770" y="365"/>
                    </a:lnTo>
                    <a:lnTo>
                      <a:pt x="771" y="364"/>
                    </a:lnTo>
                    <a:cubicBezTo>
                      <a:pt x="775" y="360"/>
                      <a:pt x="775" y="355"/>
                      <a:pt x="771" y="351"/>
                    </a:cubicBezTo>
                    <a:lnTo>
                      <a:pt x="770" y="350"/>
                    </a:lnTo>
                    <a:lnTo>
                      <a:pt x="773" y="356"/>
                    </a:lnTo>
                    <a:lnTo>
                      <a:pt x="773" y="354"/>
                    </a:lnTo>
                    <a:lnTo>
                      <a:pt x="770" y="361"/>
                    </a:lnTo>
                    <a:lnTo>
                      <a:pt x="771" y="360"/>
                    </a:lnTo>
                    <a:cubicBezTo>
                      <a:pt x="773" y="358"/>
                      <a:pt x="774" y="356"/>
                      <a:pt x="774" y="353"/>
                    </a:cubicBezTo>
                    <a:lnTo>
                      <a:pt x="774" y="352"/>
                    </a:lnTo>
                    <a:cubicBezTo>
                      <a:pt x="774" y="351"/>
                      <a:pt x="774" y="350"/>
                      <a:pt x="773" y="349"/>
                    </a:cubicBezTo>
                    <a:lnTo>
                      <a:pt x="772" y="347"/>
                    </a:lnTo>
                    <a:cubicBezTo>
                      <a:pt x="771" y="346"/>
                      <a:pt x="771" y="345"/>
                      <a:pt x="770" y="344"/>
                    </a:cubicBezTo>
                    <a:lnTo>
                      <a:pt x="769" y="343"/>
                    </a:lnTo>
                    <a:lnTo>
                      <a:pt x="772" y="349"/>
                    </a:lnTo>
                    <a:lnTo>
                      <a:pt x="772" y="348"/>
                    </a:lnTo>
                    <a:lnTo>
                      <a:pt x="772" y="346"/>
                    </a:lnTo>
                    <a:cubicBezTo>
                      <a:pt x="772" y="344"/>
                      <a:pt x="771" y="342"/>
                      <a:pt x="769" y="340"/>
                    </a:cubicBezTo>
                    <a:lnTo>
                      <a:pt x="768" y="339"/>
                    </a:lnTo>
                    <a:lnTo>
                      <a:pt x="771" y="345"/>
                    </a:lnTo>
                    <a:lnTo>
                      <a:pt x="771" y="344"/>
                    </a:lnTo>
                    <a:lnTo>
                      <a:pt x="771" y="342"/>
                    </a:lnTo>
                    <a:lnTo>
                      <a:pt x="768" y="349"/>
                    </a:lnTo>
                    <a:lnTo>
                      <a:pt x="769" y="348"/>
                    </a:lnTo>
                    <a:cubicBezTo>
                      <a:pt x="773" y="344"/>
                      <a:pt x="773" y="339"/>
                      <a:pt x="769" y="335"/>
                    </a:cubicBezTo>
                    <a:lnTo>
                      <a:pt x="768" y="334"/>
                    </a:lnTo>
                    <a:lnTo>
                      <a:pt x="770" y="344"/>
                    </a:lnTo>
                    <a:lnTo>
                      <a:pt x="771" y="342"/>
                    </a:lnTo>
                    <a:cubicBezTo>
                      <a:pt x="772" y="341"/>
                      <a:pt x="772" y="340"/>
                      <a:pt x="772" y="338"/>
                    </a:cubicBezTo>
                    <a:lnTo>
                      <a:pt x="772" y="337"/>
                    </a:lnTo>
                    <a:cubicBezTo>
                      <a:pt x="772" y="335"/>
                      <a:pt x="771" y="333"/>
                      <a:pt x="769" y="331"/>
                    </a:cubicBezTo>
                    <a:lnTo>
                      <a:pt x="768" y="330"/>
                    </a:lnTo>
                    <a:lnTo>
                      <a:pt x="771" y="336"/>
                    </a:lnTo>
                    <a:lnTo>
                      <a:pt x="771" y="334"/>
                    </a:lnTo>
                    <a:cubicBezTo>
                      <a:pt x="771" y="332"/>
                      <a:pt x="770" y="330"/>
                      <a:pt x="768" y="328"/>
                    </a:cubicBezTo>
                    <a:lnTo>
                      <a:pt x="767" y="327"/>
                    </a:lnTo>
                    <a:lnTo>
                      <a:pt x="766" y="326"/>
                    </a:lnTo>
                    <a:lnTo>
                      <a:pt x="768" y="329"/>
                    </a:lnTo>
                    <a:lnTo>
                      <a:pt x="767" y="327"/>
                    </a:lnTo>
                    <a:cubicBezTo>
                      <a:pt x="766" y="326"/>
                      <a:pt x="766" y="325"/>
                      <a:pt x="765" y="324"/>
                    </a:cubicBezTo>
                    <a:lnTo>
                      <a:pt x="764" y="323"/>
                    </a:lnTo>
                    <a:lnTo>
                      <a:pt x="763" y="322"/>
                    </a:lnTo>
                    <a:lnTo>
                      <a:pt x="765" y="325"/>
                    </a:lnTo>
                    <a:lnTo>
                      <a:pt x="764" y="323"/>
                    </a:lnTo>
                    <a:lnTo>
                      <a:pt x="765" y="326"/>
                    </a:lnTo>
                    <a:lnTo>
                      <a:pt x="765" y="325"/>
                    </a:lnTo>
                    <a:cubicBezTo>
                      <a:pt x="765" y="323"/>
                      <a:pt x="764" y="321"/>
                      <a:pt x="762" y="319"/>
                    </a:cubicBezTo>
                    <a:lnTo>
                      <a:pt x="761" y="318"/>
                    </a:lnTo>
                    <a:lnTo>
                      <a:pt x="760" y="317"/>
                    </a:lnTo>
                    <a:lnTo>
                      <a:pt x="763" y="323"/>
                    </a:lnTo>
                    <a:lnTo>
                      <a:pt x="763" y="321"/>
                    </a:lnTo>
                    <a:cubicBezTo>
                      <a:pt x="763" y="318"/>
                      <a:pt x="760" y="315"/>
                      <a:pt x="756" y="312"/>
                    </a:cubicBezTo>
                    <a:lnTo>
                      <a:pt x="754" y="311"/>
                    </a:lnTo>
                    <a:lnTo>
                      <a:pt x="761" y="320"/>
                    </a:lnTo>
                    <a:lnTo>
                      <a:pt x="761" y="319"/>
                    </a:lnTo>
                    <a:lnTo>
                      <a:pt x="761" y="317"/>
                    </a:lnTo>
                    <a:cubicBezTo>
                      <a:pt x="761" y="315"/>
                      <a:pt x="760" y="313"/>
                      <a:pt x="758" y="311"/>
                    </a:cubicBezTo>
                    <a:lnTo>
                      <a:pt x="757" y="310"/>
                    </a:lnTo>
                    <a:lnTo>
                      <a:pt x="760" y="316"/>
                    </a:lnTo>
                    <a:lnTo>
                      <a:pt x="760" y="315"/>
                    </a:lnTo>
                    <a:cubicBezTo>
                      <a:pt x="760" y="314"/>
                      <a:pt x="760" y="313"/>
                      <a:pt x="759" y="312"/>
                    </a:cubicBezTo>
                    <a:lnTo>
                      <a:pt x="758" y="310"/>
                    </a:lnTo>
                    <a:lnTo>
                      <a:pt x="759" y="313"/>
                    </a:lnTo>
                    <a:lnTo>
                      <a:pt x="759" y="312"/>
                    </a:lnTo>
                    <a:cubicBezTo>
                      <a:pt x="759" y="310"/>
                      <a:pt x="758" y="308"/>
                      <a:pt x="756" y="306"/>
                    </a:cubicBezTo>
                    <a:lnTo>
                      <a:pt x="755" y="305"/>
                    </a:lnTo>
                    <a:lnTo>
                      <a:pt x="757" y="315"/>
                    </a:lnTo>
                    <a:lnTo>
                      <a:pt x="758" y="313"/>
                    </a:lnTo>
                    <a:cubicBezTo>
                      <a:pt x="759" y="312"/>
                      <a:pt x="759" y="311"/>
                      <a:pt x="759" y="309"/>
                    </a:cubicBezTo>
                    <a:lnTo>
                      <a:pt x="759" y="308"/>
                    </a:lnTo>
                    <a:lnTo>
                      <a:pt x="759" y="307"/>
                    </a:lnTo>
                    <a:lnTo>
                      <a:pt x="759" y="305"/>
                    </a:lnTo>
                    <a:lnTo>
                      <a:pt x="756" y="312"/>
                    </a:lnTo>
                    <a:lnTo>
                      <a:pt x="757" y="311"/>
                    </a:lnTo>
                    <a:cubicBezTo>
                      <a:pt x="759" y="309"/>
                      <a:pt x="760" y="307"/>
                      <a:pt x="760" y="304"/>
                    </a:cubicBezTo>
                    <a:lnTo>
                      <a:pt x="760" y="303"/>
                    </a:lnTo>
                    <a:lnTo>
                      <a:pt x="759" y="307"/>
                    </a:lnTo>
                    <a:lnTo>
                      <a:pt x="760" y="305"/>
                    </a:lnTo>
                    <a:cubicBezTo>
                      <a:pt x="761" y="304"/>
                      <a:pt x="761" y="303"/>
                      <a:pt x="761" y="301"/>
                    </a:cubicBezTo>
                    <a:lnTo>
                      <a:pt x="761" y="300"/>
                    </a:lnTo>
                    <a:lnTo>
                      <a:pt x="761" y="299"/>
                    </a:lnTo>
                    <a:lnTo>
                      <a:pt x="761" y="297"/>
                    </a:lnTo>
                    <a:lnTo>
                      <a:pt x="754" y="306"/>
                    </a:lnTo>
                    <a:lnTo>
                      <a:pt x="756" y="305"/>
                    </a:lnTo>
                    <a:cubicBezTo>
                      <a:pt x="760" y="303"/>
                      <a:pt x="763" y="300"/>
                      <a:pt x="763" y="296"/>
                    </a:cubicBezTo>
                    <a:cubicBezTo>
                      <a:pt x="763" y="293"/>
                      <a:pt x="760" y="290"/>
                      <a:pt x="756" y="287"/>
                    </a:cubicBezTo>
                    <a:lnTo>
                      <a:pt x="754" y="286"/>
                    </a:lnTo>
                    <a:lnTo>
                      <a:pt x="761" y="295"/>
                    </a:lnTo>
                    <a:lnTo>
                      <a:pt x="761" y="293"/>
                    </a:lnTo>
                    <a:lnTo>
                      <a:pt x="761" y="292"/>
                    </a:lnTo>
                    <a:cubicBezTo>
                      <a:pt x="761" y="290"/>
                      <a:pt x="760" y="288"/>
                      <a:pt x="758" y="286"/>
                    </a:cubicBezTo>
                    <a:lnTo>
                      <a:pt x="757" y="285"/>
                    </a:lnTo>
                    <a:lnTo>
                      <a:pt x="759" y="295"/>
                    </a:lnTo>
                    <a:lnTo>
                      <a:pt x="760" y="293"/>
                    </a:lnTo>
                    <a:cubicBezTo>
                      <a:pt x="762" y="290"/>
                      <a:pt x="761" y="286"/>
                      <a:pt x="758" y="283"/>
                    </a:cubicBezTo>
                    <a:lnTo>
                      <a:pt x="757" y="282"/>
                    </a:lnTo>
                    <a:lnTo>
                      <a:pt x="760" y="288"/>
                    </a:lnTo>
                    <a:lnTo>
                      <a:pt x="760" y="287"/>
                    </a:lnTo>
                    <a:lnTo>
                      <a:pt x="760" y="285"/>
                    </a:lnTo>
                    <a:lnTo>
                      <a:pt x="760" y="284"/>
                    </a:lnTo>
                    <a:lnTo>
                      <a:pt x="760" y="283"/>
                    </a:lnTo>
                    <a:lnTo>
                      <a:pt x="760" y="282"/>
                    </a:lnTo>
                    <a:cubicBezTo>
                      <a:pt x="760" y="281"/>
                      <a:pt x="760" y="280"/>
                      <a:pt x="759" y="279"/>
                    </a:cubicBezTo>
                    <a:lnTo>
                      <a:pt x="758" y="277"/>
                    </a:lnTo>
                    <a:lnTo>
                      <a:pt x="759" y="280"/>
                    </a:lnTo>
                    <a:lnTo>
                      <a:pt x="759" y="279"/>
                    </a:lnTo>
                    <a:lnTo>
                      <a:pt x="759" y="278"/>
                    </a:lnTo>
                    <a:lnTo>
                      <a:pt x="758" y="282"/>
                    </a:lnTo>
                    <a:lnTo>
                      <a:pt x="759" y="280"/>
                    </a:lnTo>
                    <a:cubicBezTo>
                      <a:pt x="761" y="277"/>
                      <a:pt x="760" y="273"/>
                      <a:pt x="757" y="270"/>
                    </a:cubicBezTo>
                    <a:lnTo>
                      <a:pt x="756" y="269"/>
                    </a:lnTo>
                    <a:lnTo>
                      <a:pt x="759" y="275"/>
                    </a:lnTo>
                    <a:lnTo>
                      <a:pt x="759" y="274"/>
                    </a:lnTo>
                    <a:lnTo>
                      <a:pt x="759" y="272"/>
                    </a:lnTo>
                    <a:lnTo>
                      <a:pt x="756" y="279"/>
                    </a:lnTo>
                    <a:lnTo>
                      <a:pt x="757" y="278"/>
                    </a:lnTo>
                    <a:cubicBezTo>
                      <a:pt x="759" y="276"/>
                      <a:pt x="760" y="274"/>
                      <a:pt x="760" y="271"/>
                    </a:cubicBezTo>
                    <a:lnTo>
                      <a:pt x="760" y="270"/>
                    </a:lnTo>
                    <a:lnTo>
                      <a:pt x="760" y="268"/>
                    </a:lnTo>
                    <a:lnTo>
                      <a:pt x="760" y="267"/>
                    </a:lnTo>
                    <a:cubicBezTo>
                      <a:pt x="760" y="265"/>
                      <a:pt x="759" y="263"/>
                      <a:pt x="757" y="261"/>
                    </a:cubicBezTo>
                    <a:lnTo>
                      <a:pt x="756" y="260"/>
                    </a:lnTo>
                    <a:lnTo>
                      <a:pt x="758" y="270"/>
                    </a:lnTo>
                    <a:lnTo>
                      <a:pt x="759" y="268"/>
                    </a:lnTo>
                    <a:cubicBezTo>
                      <a:pt x="760" y="267"/>
                      <a:pt x="760" y="266"/>
                      <a:pt x="760" y="264"/>
                    </a:cubicBezTo>
                    <a:lnTo>
                      <a:pt x="760" y="263"/>
                    </a:lnTo>
                    <a:lnTo>
                      <a:pt x="760" y="262"/>
                    </a:lnTo>
                    <a:lnTo>
                      <a:pt x="760" y="260"/>
                    </a:lnTo>
                    <a:lnTo>
                      <a:pt x="757" y="267"/>
                    </a:lnTo>
                    <a:lnTo>
                      <a:pt x="758" y="266"/>
                    </a:lnTo>
                    <a:cubicBezTo>
                      <a:pt x="760" y="263"/>
                      <a:pt x="761" y="260"/>
                      <a:pt x="761" y="258"/>
                    </a:cubicBezTo>
                    <a:cubicBezTo>
                      <a:pt x="760" y="255"/>
                      <a:pt x="758" y="252"/>
                      <a:pt x="754" y="250"/>
                    </a:cubicBezTo>
                    <a:lnTo>
                      <a:pt x="752" y="249"/>
                    </a:lnTo>
                    <a:lnTo>
                      <a:pt x="758" y="262"/>
                    </a:lnTo>
                    <a:lnTo>
                      <a:pt x="759" y="260"/>
                    </a:lnTo>
                    <a:cubicBezTo>
                      <a:pt x="761" y="257"/>
                      <a:pt x="760" y="253"/>
                      <a:pt x="757" y="250"/>
                    </a:cubicBezTo>
                    <a:lnTo>
                      <a:pt x="756" y="249"/>
                    </a:lnTo>
                    <a:lnTo>
                      <a:pt x="755" y="248"/>
                    </a:lnTo>
                    <a:lnTo>
                      <a:pt x="758" y="254"/>
                    </a:lnTo>
                    <a:lnTo>
                      <a:pt x="758" y="252"/>
                    </a:lnTo>
                    <a:lnTo>
                      <a:pt x="758" y="251"/>
                    </a:lnTo>
                    <a:cubicBezTo>
                      <a:pt x="758" y="249"/>
                      <a:pt x="757" y="247"/>
                      <a:pt x="755" y="245"/>
                    </a:cubicBezTo>
                    <a:lnTo>
                      <a:pt x="754" y="244"/>
                    </a:lnTo>
                    <a:lnTo>
                      <a:pt x="756" y="247"/>
                    </a:lnTo>
                    <a:lnTo>
                      <a:pt x="755" y="245"/>
                    </a:lnTo>
                    <a:cubicBezTo>
                      <a:pt x="754" y="244"/>
                      <a:pt x="754" y="243"/>
                      <a:pt x="753" y="242"/>
                    </a:cubicBezTo>
                    <a:lnTo>
                      <a:pt x="752" y="241"/>
                    </a:lnTo>
                    <a:lnTo>
                      <a:pt x="755" y="247"/>
                    </a:lnTo>
                    <a:lnTo>
                      <a:pt x="755" y="246"/>
                    </a:lnTo>
                    <a:lnTo>
                      <a:pt x="754" y="250"/>
                    </a:lnTo>
                    <a:lnTo>
                      <a:pt x="755" y="248"/>
                    </a:lnTo>
                    <a:cubicBezTo>
                      <a:pt x="756" y="247"/>
                      <a:pt x="756" y="246"/>
                      <a:pt x="756" y="244"/>
                    </a:cubicBezTo>
                    <a:lnTo>
                      <a:pt x="756" y="243"/>
                    </a:lnTo>
                    <a:lnTo>
                      <a:pt x="753" y="250"/>
                    </a:lnTo>
                    <a:lnTo>
                      <a:pt x="754" y="249"/>
                    </a:lnTo>
                    <a:cubicBezTo>
                      <a:pt x="756" y="247"/>
                      <a:pt x="757" y="245"/>
                      <a:pt x="757" y="242"/>
                    </a:cubicBezTo>
                    <a:lnTo>
                      <a:pt x="757" y="241"/>
                    </a:lnTo>
                    <a:cubicBezTo>
                      <a:pt x="757" y="240"/>
                      <a:pt x="757" y="239"/>
                      <a:pt x="756" y="238"/>
                    </a:cubicBezTo>
                    <a:lnTo>
                      <a:pt x="755" y="236"/>
                    </a:lnTo>
                    <a:lnTo>
                      <a:pt x="756" y="239"/>
                    </a:lnTo>
                    <a:lnTo>
                      <a:pt x="756" y="238"/>
                    </a:lnTo>
                    <a:cubicBezTo>
                      <a:pt x="756" y="236"/>
                      <a:pt x="755" y="234"/>
                      <a:pt x="753" y="232"/>
                    </a:cubicBezTo>
                    <a:lnTo>
                      <a:pt x="752" y="231"/>
                    </a:lnTo>
                    <a:lnTo>
                      <a:pt x="754" y="241"/>
                    </a:lnTo>
                    <a:lnTo>
                      <a:pt x="755" y="239"/>
                    </a:lnTo>
                    <a:cubicBezTo>
                      <a:pt x="756" y="238"/>
                      <a:pt x="756" y="237"/>
                      <a:pt x="756" y="235"/>
                    </a:cubicBezTo>
                    <a:lnTo>
                      <a:pt x="756" y="234"/>
                    </a:lnTo>
                    <a:lnTo>
                      <a:pt x="756" y="233"/>
                    </a:lnTo>
                    <a:cubicBezTo>
                      <a:pt x="756" y="232"/>
                      <a:pt x="756" y="231"/>
                      <a:pt x="755" y="230"/>
                    </a:cubicBezTo>
                    <a:lnTo>
                      <a:pt x="754" y="228"/>
                    </a:lnTo>
                    <a:lnTo>
                      <a:pt x="755" y="231"/>
                    </a:lnTo>
                    <a:lnTo>
                      <a:pt x="755" y="230"/>
                    </a:lnTo>
                    <a:lnTo>
                      <a:pt x="752" y="237"/>
                    </a:lnTo>
                    <a:lnTo>
                      <a:pt x="753" y="236"/>
                    </a:lnTo>
                    <a:cubicBezTo>
                      <a:pt x="755" y="234"/>
                      <a:pt x="756" y="232"/>
                      <a:pt x="756" y="229"/>
                    </a:cubicBezTo>
                    <a:lnTo>
                      <a:pt x="756" y="227"/>
                    </a:lnTo>
                    <a:lnTo>
                      <a:pt x="756" y="226"/>
                    </a:lnTo>
                    <a:lnTo>
                      <a:pt x="756" y="225"/>
                    </a:lnTo>
                    <a:cubicBezTo>
                      <a:pt x="756" y="224"/>
                      <a:pt x="756" y="223"/>
                      <a:pt x="755" y="222"/>
                    </a:cubicBezTo>
                    <a:lnTo>
                      <a:pt x="754" y="220"/>
                    </a:lnTo>
                    <a:lnTo>
                      <a:pt x="755" y="223"/>
                    </a:lnTo>
                    <a:lnTo>
                      <a:pt x="755" y="222"/>
                    </a:lnTo>
                    <a:lnTo>
                      <a:pt x="752" y="229"/>
                    </a:lnTo>
                    <a:lnTo>
                      <a:pt x="753" y="228"/>
                    </a:lnTo>
                    <a:cubicBezTo>
                      <a:pt x="754" y="227"/>
                      <a:pt x="754" y="226"/>
                      <a:pt x="755" y="225"/>
                    </a:cubicBezTo>
                    <a:lnTo>
                      <a:pt x="756" y="223"/>
                    </a:lnTo>
                    <a:cubicBezTo>
                      <a:pt x="757" y="222"/>
                      <a:pt x="757" y="221"/>
                      <a:pt x="757" y="219"/>
                    </a:cubicBezTo>
                    <a:lnTo>
                      <a:pt x="757" y="218"/>
                    </a:lnTo>
                    <a:lnTo>
                      <a:pt x="757" y="217"/>
                    </a:lnTo>
                    <a:lnTo>
                      <a:pt x="757" y="215"/>
                    </a:lnTo>
                    <a:lnTo>
                      <a:pt x="757" y="214"/>
                    </a:lnTo>
                    <a:lnTo>
                      <a:pt x="757" y="213"/>
                    </a:lnTo>
                    <a:lnTo>
                      <a:pt x="757" y="211"/>
                    </a:lnTo>
                    <a:cubicBezTo>
                      <a:pt x="757" y="209"/>
                      <a:pt x="756" y="207"/>
                      <a:pt x="754" y="205"/>
                    </a:cubicBezTo>
                    <a:lnTo>
                      <a:pt x="753" y="204"/>
                    </a:lnTo>
                    <a:lnTo>
                      <a:pt x="749" y="219"/>
                    </a:lnTo>
                    <a:lnTo>
                      <a:pt x="751" y="218"/>
                    </a:lnTo>
                    <a:cubicBezTo>
                      <a:pt x="757" y="216"/>
                      <a:pt x="759" y="210"/>
                      <a:pt x="757" y="206"/>
                    </a:cubicBezTo>
                    <a:lnTo>
                      <a:pt x="756" y="204"/>
                    </a:lnTo>
                    <a:lnTo>
                      <a:pt x="757" y="207"/>
                    </a:lnTo>
                    <a:lnTo>
                      <a:pt x="757" y="206"/>
                    </a:lnTo>
                    <a:cubicBezTo>
                      <a:pt x="757" y="204"/>
                      <a:pt x="756" y="202"/>
                      <a:pt x="754" y="200"/>
                    </a:cubicBezTo>
                    <a:lnTo>
                      <a:pt x="753" y="199"/>
                    </a:lnTo>
                    <a:lnTo>
                      <a:pt x="755" y="202"/>
                    </a:lnTo>
                    <a:lnTo>
                      <a:pt x="754" y="200"/>
                    </a:lnTo>
                    <a:lnTo>
                      <a:pt x="755" y="203"/>
                    </a:lnTo>
                    <a:lnTo>
                      <a:pt x="755" y="202"/>
                    </a:lnTo>
                    <a:lnTo>
                      <a:pt x="755" y="201"/>
                    </a:lnTo>
                    <a:cubicBezTo>
                      <a:pt x="755" y="199"/>
                      <a:pt x="754" y="197"/>
                      <a:pt x="752" y="195"/>
                    </a:cubicBezTo>
                    <a:lnTo>
                      <a:pt x="751" y="194"/>
                    </a:lnTo>
                    <a:lnTo>
                      <a:pt x="754" y="200"/>
                    </a:lnTo>
                    <a:lnTo>
                      <a:pt x="754" y="198"/>
                    </a:lnTo>
                    <a:cubicBezTo>
                      <a:pt x="754" y="196"/>
                      <a:pt x="753" y="194"/>
                      <a:pt x="751" y="192"/>
                    </a:cubicBezTo>
                    <a:lnTo>
                      <a:pt x="750" y="191"/>
                    </a:lnTo>
                    <a:lnTo>
                      <a:pt x="753" y="197"/>
                    </a:lnTo>
                    <a:lnTo>
                      <a:pt x="753" y="196"/>
                    </a:lnTo>
                    <a:lnTo>
                      <a:pt x="753" y="194"/>
                    </a:lnTo>
                    <a:lnTo>
                      <a:pt x="753" y="193"/>
                    </a:lnTo>
                    <a:cubicBezTo>
                      <a:pt x="753" y="191"/>
                      <a:pt x="752" y="189"/>
                      <a:pt x="750" y="187"/>
                    </a:cubicBezTo>
                    <a:lnTo>
                      <a:pt x="749" y="186"/>
                    </a:lnTo>
                    <a:lnTo>
                      <a:pt x="752" y="192"/>
                    </a:lnTo>
                    <a:lnTo>
                      <a:pt x="752" y="190"/>
                    </a:lnTo>
                    <a:lnTo>
                      <a:pt x="752" y="189"/>
                    </a:lnTo>
                    <a:lnTo>
                      <a:pt x="752" y="188"/>
                    </a:lnTo>
                    <a:lnTo>
                      <a:pt x="752" y="186"/>
                    </a:lnTo>
                    <a:lnTo>
                      <a:pt x="752" y="185"/>
                    </a:lnTo>
                    <a:cubicBezTo>
                      <a:pt x="752" y="183"/>
                      <a:pt x="751" y="181"/>
                      <a:pt x="749" y="179"/>
                    </a:cubicBezTo>
                    <a:lnTo>
                      <a:pt x="748" y="178"/>
                    </a:lnTo>
                    <a:cubicBezTo>
                      <a:pt x="747" y="178"/>
                      <a:pt x="747" y="177"/>
                      <a:pt x="746" y="176"/>
                    </a:cubicBezTo>
                    <a:lnTo>
                      <a:pt x="743" y="174"/>
                    </a:lnTo>
                    <a:lnTo>
                      <a:pt x="748" y="182"/>
                    </a:lnTo>
                    <a:lnTo>
                      <a:pt x="748" y="181"/>
                    </a:lnTo>
                    <a:cubicBezTo>
                      <a:pt x="748" y="178"/>
                      <a:pt x="745" y="175"/>
                      <a:pt x="741" y="172"/>
                    </a:cubicBezTo>
                    <a:lnTo>
                      <a:pt x="739" y="171"/>
                    </a:lnTo>
                    <a:lnTo>
                      <a:pt x="745" y="177"/>
                    </a:lnTo>
                    <a:lnTo>
                      <a:pt x="744" y="175"/>
                    </a:lnTo>
                    <a:cubicBezTo>
                      <a:pt x="743" y="174"/>
                      <a:pt x="743" y="173"/>
                      <a:pt x="742" y="172"/>
                    </a:cubicBezTo>
                    <a:lnTo>
                      <a:pt x="741" y="171"/>
                    </a:lnTo>
                    <a:lnTo>
                      <a:pt x="740" y="170"/>
                    </a:lnTo>
                    <a:lnTo>
                      <a:pt x="742" y="173"/>
                    </a:lnTo>
                    <a:lnTo>
                      <a:pt x="741" y="171"/>
                    </a:lnTo>
                    <a:lnTo>
                      <a:pt x="742" y="174"/>
                    </a:lnTo>
                    <a:lnTo>
                      <a:pt x="742" y="173"/>
                    </a:lnTo>
                    <a:cubicBezTo>
                      <a:pt x="742" y="171"/>
                      <a:pt x="741" y="169"/>
                      <a:pt x="739" y="167"/>
                    </a:cubicBezTo>
                    <a:lnTo>
                      <a:pt x="738" y="166"/>
                    </a:lnTo>
                    <a:lnTo>
                      <a:pt x="740" y="169"/>
                    </a:lnTo>
                    <a:lnTo>
                      <a:pt x="739" y="167"/>
                    </a:lnTo>
                    <a:cubicBezTo>
                      <a:pt x="738" y="165"/>
                      <a:pt x="736" y="163"/>
                      <a:pt x="733" y="161"/>
                    </a:cubicBezTo>
                    <a:lnTo>
                      <a:pt x="731" y="160"/>
                    </a:lnTo>
                    <a:cubicBezTo>
                      <a:pt x="730" y="160"/>
                      <a:pt x="729" y="159"/>
                      <a:pt x="728" y="159"/>
                    </a:cubicBezTo>
                    <a:lnTo>
                      <a:pt x="724" y="158"/>
                    </a:lnTo>
                    <a:lnTo>
                      <a:pt x="729" y="160"/>
                    </a:lnTo>
                    <a:lnTo>
                      <a:pt x="726" y="158"/>
                    </a:lnTo>
                    <a:cubicBezTo>
                      <a:pt x="725" y="158"/>
                      <a:pt x="723" y="157"/>
                      <a:pt x="722" y="157"/>
                    </a:cubicBezTo>
                    <a:lnTo>
                      <a:pt x="719" y="156"/>
                    </a:lnTo>
                    <a:lnTo>
                      <a:pt x="721" y="156"/>
                    </a:lnTo>
                    <a:lnTo>
                      <a:pt x="719" y="155"/>
                    </a:lnTo>
                    <a:lnTo>
                      <a:pt x="723" y="158"/>
                    </a:lnTo>
                    <a:lnTo>
                      <a:pt x="721" y="156"/>
                    </a:lnTo>
                    <a:lnTo>
                      <a:pt x="720" y="155"/>
                    </a:lnTo>
                    <a:cubicBezTo>
                      <a:pt x="719" y="154"/>
                      <a:pt x="718" y="153"/>
                      <a:pt x="716" y="152"/>
                    </a:cubicBezTo>
                    <a:lnTo>
                      <a:pt x="714" y="151"/>
                    </a:lnTo>
                    <a:lnTo>
                      <a:pt x="721" y="160"/>
                    </a:lnTo>
                    <a:lnTo>
                      <a:pt x="721" y="158"/>
                    </a:lnTo>
                    <a:cubicBezTo>
                      <a:pt x="721" y="155"/>
                      <a:pt x="718" y="152"/>
                      <a:pt x="714" y="149"/>
                    </a:cubicBezTo>
                    <a:lnTo>
                      <a:pt x="712" y="148"/>
                    </a:lnTo>
                    <a:lnTo>
                      <a:pt x="710" y="147"/>
                    </a:lnTo>
                    <a:lnTo>
                      <a:pt x="717" y="156"/>
                    </a:lnTo>
                    <a:lnTo>
                      <a:pt x="717" y="155"/>
                    </a:lnTo>
                    <a:lnTo>
                      <a:pt x="717" y="153"/>
                    </a:lnTo>
                    <a:cubicBezTo>
                      <a:pt x="717" y="150"/>
                      <a:pt x="714" y="147"/>
                      <a:pt x="710" y="144"/>
                    </a:cubicBezTo>
                    <a:lnTo>
                      <a:pt x="708" y="143"/>
                    </a:lnTo>
                    <a:lnTo>
                      <a:pt x="712" y="146"/>
                    </a:lnTo>
                    <a:lnTo>
                      <a:pt x="711" y="145"/>
                    </a:lnTo>
                    <a:lnTo>
                      <a:pt x="709" y="143"/>
                    </a:lnTo>
                    <a:lnTo>
                      <a:pt x="708" y="142"/>
                    </a:lnTo>
                    <a:lnTo>
                      <a:pt x="707" y="141"/>
                    </a:lnTo>
                    <a:lnTo>
                      <a:pt x="710" y="147"/>
                    </a:lnTo>
                    <a:lnTo>
                      <a:pt x="710" y="145"/>
                    </a:lnTo>
                    <a:lnTo>
                      <a:pt x="710" y="144"/>
                    </a:lnTo>
                    <a:cubicBezTo>
                      <a:pt x="710" y="141"/>
                      <a:pt x="707" y="138"/>
                      <a:pt x="703" y="135"/>
                    </a:cubicBezTo>
                    <a:lnTo>
                      <a:pt x="701" y="134"/>
                    </a:lnTo>
                    <a:lnTo>
                      <a:pt x="707" y="140"/>
                    </a:lnTo>
                    <a:lnTo>
                      <a:pt x="706" y="138"/>
                    </a:lnTo>
                    <a:lnTo>
                      <a:pt x="704" y="148"/>
                    </a:lnTo>
                    <a:lnTo>
                      <a:pt x="705" y="147"/>
                    </a:lnTo>
                    <a:cubicBezTo>
                      <a:pt x="707" y="145"/>
                      <a:pt x="708" y="143"/>
                      <a:pt x="708" y="140"/>
                    </a:cubicBezTo>
                    <a:lnTo>
                      <a:pt x="708" y="139"/>
                    </a:lnTo>
                    <a:lnTo>
                      <a:pt x="708" y="137"/>
                    </a:lnTo>
                    <a:lnTo>
                      <a:pt x="708" y="136"/>
                    </a:lnTo>
                    <a:cubicBezTo>
                      <a:pt x="708" y="134"/>
                      <a:pt x="707" y="132"/>
                      <a:pt x="705" y="130"/>
                    </a:cubicBezTo>
                    <a:lnTo>
                      <a:pt x="704" y="129"/>
                    </a:lnTo>
                    <a:lnTo>
                      <a:pt x="707" y="135"/>
                    </a:lnTo>
                    <a:lnTo>
                      <a:pt x="707" y="133"/>
                    </a:lnTo>
                    <a:lnTo>
                      <a:pt x="707" y="132"/>
                    </a:lnTo>
                    <a:lnTo>
                      <a:pt x="707" y="131"/>
                    </a:lnTo>
                    <a:lnTo>
                      <a:pt x="707" y="129"/>
                    </a:lnTo>
                    <a:cubicBezTo>
                      <a:pt x="707" y="127"/>
                      <a:pt x="706" y="125"/>
                      <a:pt x="704" y="123"/>
                    </a:cubicBezTo>
                    <a:lnTo>
                      <a:pt x="703" y="122"/>
                    </a:lnTo>
                    <a:lnTo>
                      <a:pt x="706" y="128"/>
                    </a:lnTo>
                    <a:lnTo>
                      <a:pt x="706" y="127"/>
                    </a:lnTo>
                    <a:lnTo>
                      <a:pt x="706" y="125"/>
                    </a:lnTo>
                    <a:cubicBezTo>
                      <a:pt x="706" y="123"/>
                      <a:pt x="705" y="121"/>
                      <a:pt x="703" y="119"/>
                    </a:cubicBezTo>
                    <a:lnTo>
                      <a:pt x="702" y="118"/>
                    </a:lnTo>
                    <a:lnTo>
                      <a:pt x="705" y="124"/>
                    </a:lnTo>
                    <a:lnTo>
                      <a:pt x="705" y="123"/>
                    </a:lnTo>
                    <a:lnTo>
                      <a:pt x="705" y="121"/>
                    </a:lnTo>
                    <a:lnTo>
                      <a:pt x="705" y="120"/>
                    </a:lnTo>
                    <a:cubicBezTo>
                      <a:pt x="705" y="118"/>
                      <a:pt x="704" y="116"/>
                      <a:pt x="702" y="114"/>
                    </a:cubicBezTo>
                    <a:lnTo>
                      <a:pt x="701" y="113"/>
                    </a:lnTo>
                    <a:lnTo>
                      <a:pt x="703" y="123"/>
                    </a:lnTo>
                    <a:lnTo>
                      <a:pt x="704" y="121"/>
                    </a:lnTo>
                    <a:cubicBezTo>
                      <a:pt x="705" y="120"/>
                      <a:pt x="705" y="119"/>
                      <a:pt x="705" y="117"/>
                    </a:cubicBezTo>
                    <a:lnTo>
                      <a:pt x="705" y="116"/>
                    </a:lnTo>
                    <a:cubicBezTo>
                      <a:pt x="705" y="114"/>
                      <a:pt x="704" y="112"/>
                      <a:pt x="702" y="110"/>
                    </a:cubicBezTo>
                    <a:lnTo>
                      <a:pt x="701" y="109"/>
                    </a:lnTo>
                    <a:lnTo>
                      <a:pt x="701" y="122"/>
                    </a:lnTo>
                    <a:lnTo>
                      <a:pt x="702" y="121"/>
                    </a:lnTo>
                    <a:cubicBezTo>
                      <a:pt x="705" y="118"/>
                      <a:pt x="706" y="114"/>
                      <a:pt x="704" y="111"/>
                    </a:cubicBezTo>
                    <a:lnTo>
                      <a:pt x="703" y="109"/>
                    </a:lnTo>
                    <a:lnTo>
                      <a:pt x="704" y="112"/>
                    </a:lnTo>
                    <a:lnTo>
                      <a:pt x="704" y="111"/>
                    </a:lnTo>
                    <a:lnTo>
                      <a:pt x="704" y="110"/>
                    </a:lnTo>
                    <a:cubicBezTo>
                      <a:pt x="704" y="109"/>
                      <a:pt x="704" y="108"/>
                      <a:pt x="703" y="107"/>
                    </a:cubicBezTo>
                    <a:lnTo>
                      <a:pt x="702" y="105"/>
                    </a:lnTo>
                    <a:cubicBezTo>
                      <a:pt x="701" y="104"/>
                      <a:pt x="701" y="103"/>
                      <a:pt x="700" y="102"/>
                    </a:cubicBezTo>
                    <a:lnTo>
                      <a:pt x="699" y="101"/>
                    </a:lnTo>
                    <a:lnTo>
                      <a:pt x="702" y="107"/>
                    </a:lnTo>
                    <a:lnTo>
                      <a:pt x="702" y="106"/>
                    </a:lnTo>
                    <a:lnTo>
                      <a:pt x="702" y="104"/>
                    </a:lnTo>
                    <a:lnTo>
                      <a:pt x="702" y="103"/>
                    </a:lnTo>
                    <a:cubicBezTo>
                      <a:pt x="702" y="101"/>
                      <a:pt x="701" y="99"/>
                      <a:pt x="699" y="97"/>
                    </a:cubicBezTo>
                    <a:lnTo>
                      <a:pt x="698" y="96"/>
                    </a:lnTo>
                    <a:lnTo>
                      <a:pt x="701" y="102"/>
                    </a:lnTo>
                    <a:lnTo>
                      <a:pt x="701" y="100"/>
                    </a:lnTo>
                    <a:lnTo>
                      <a:pt x="701" y="99"/>
                    </a:lnTo>
                    <a:lnTo>
                      <a:pt x="701" y="98"/>
                    </a:lnTo>
                    <a:cubicBezTo>
                      <a:pt x="701" y="96"/>
                      <a:pt x="700" y="94"/>
                      <a:pt x="698" y="92"/>
                    </a:cubicBezTo>
                    <a:lnTo>
                      <a:pt x="696" y="90"/>
                    </a:lnTo>
                    <a:lnTo>
                      <a:pt x="699" y="96"/>
                    </a:lnTo>
                    <a:lnTo>
                      <a:pt x="699" y="95"/>
                    </a:lnTo>
                    <a:lnTo>
                      <a:pt x="696" y="102"/>
                    </a:lnTo>
                    <a:lnTo>
                      <a:pt x="697" y="101"/>
                    </a:lnTo>
                    <a:cubicBezTo>
                      <a:pt x="699" y="99"/>
                      <a:pt x="700" y="97"/>
                      <a:pt x="700" y="94"/>
                    </a:cubicBezTo>
                    <a:lnTo>
                      <a:pt x="700" y="92"/>
                    </a:lnTo>
                    <a:cubicBezTo>
                      <a:pt x="700" y="89"/>
                      <a:pt x="697" y="86"/>
                      <a:pt x="693" y="83"/>
                    </a:cubicBezTo>
                    <a:lnTo>
                      <a:pt x="691" y="82"/>
                    </a:lnTo>
                    <a:lnTo>
                      <a:pt x="695" y="98"/>
                    </a:lnTo>
                    <a:lnTo>
                      <a:pt x="696" y="97"/>
                    </a:lnTo>
                    <a:cubicBezTo>
                      <a:pt x="699" y="94"/>
                      <a:pt x="700" y="90"/>
                      <a:pt x="698" y="87"/>
                    </a:cubicBezTo>
                    <a:lnTo>
                      <a:pt x="697" y="85"/>
                    </a:lnTo>
                    <a:lnTo>
                      <a:pt x="695" y="95"/>
                    </a:lnTo>
                    <a:lnTo>
                      <a:pt x="696" y="94"/>
                    </a:lnTo>
                    <a:cubicBezTo>
                      <a:pt x="700" y="90"/>
                      <a:pt x="700" y="85"/>
                      <a:pt x="696" y="81"/>
                    </a:cubicBezTo>
                    <a:lnTo>
                      <a:pt x="695" y="80"/>
                    </a:lnTo>
                    <a:lnTo>
                      <a:pt x="698" y="86"/>
                    </a:lnTo>
                    <a:lnTo>
                      <a:pt x="698" y="84"/>
                    </a:lnTo>
                    <a:lnTo>
                      <a:pt x="698" y="83"/>
                    </a:lnTo>
                    <a:lnTo>
                      <a:pt x="698" y="82"/>
                    </a:lnTo>
                    <a:cubicBezTo>
                      <a:pt x="698" y="81"/>
                      <a:pt x="698" y="80"/>
                      <a:pt x="697" y="79"/>
                    </a:cubicBezTo>
                    <a:lnTo>
                      <a:pt x="696" y="77"/>
                    </a:lnTo>
                    <a:lnTo>
                      <a:pt x="694" y="87"/>
                    </a:lnTo>
                    <a:lnTo>
                      <a:pt x="695" y="86"/>
                    </a:lnTo>
                    <a:cubicBezTo>
                      <a:pt x="697" y="84"/>
                      <a:pt x="698" y="82"/>
                      <a:pt x="698" y="79"/>
                    </a:cubicBezTo>
                    <a:lnTo>
                      <a:pt x="698" y="78"/>
                    </a:lnTo>
                    <a:lnTo>
                      <a:pt x="698" y="76"/>
                    </a:lnTo>
                    <a:cubicBezTo>
                      <a:pt x="698" y="74"/>
                      <a:pt x="697" y="72"/>
                      <a:pt x="695" y="70"/>
                    </a:cubicBezTo>
                    <a:lnTo>
                      <a:pt x="694" y="69"/>
                    </a:lnTo>
                    <a:lnTo>
                      <a:pt x="697" y="75"/>
                    </a:lnTo>
                    <a:lnTo>
                      <a:pt x="697" y="74"/>
                    </a:lnTo>
                    <a:lnTo>
                      <a:pt x="697" y="73"/>
                    </a:lnTo>
                    <a:lnTo>
                      <a:pt x="697" y="71"/>
                    </a:lnTo>
                    <a:cubicBezTo>
                      <a:pt x="697" y="69"/>
                      <a:pt x="696" y="67"/>
                      <a:pt x="694" y="65"/>
                    </a:cubicBezTo>
                    <a:lnTo>
                      <a:pt x="693" y="64"/>
                    </a:lnTo>
                    <a:lnTo>
                      <a:pt x="692" y="63"/>
                    </a:lnTo>
                    <a:lnTo>
                      <a:pt x="694" y="73"/>
                    </a:lnTo>
                    <a:lnTo>
                      <a:pt x="695" y="71"/>
                    </a:lnTo>
                    <a:cubicBezTo>
                      <a:pt x="697" y="68"/>
                      <a:pt x="696" y="64"/>
                      <a:pt x="693" y="61"/>
                    </a:cubicBezTo>
                    <a:lnTo>
                      <a:pt x="692" y="60"/>
                    </a:lnTo>
                    <a:lnTo>
                      <a:pt x="691" y="59"/>
                    </a:lnTo>
                    <a:lnTo>
                      <a:pt x="694" y="65"/>
                    </a:lnTo>
                    <a:lnTo>
                      <a:pt x="694" y="63"/>
                    </a:lnTo>
                    <a:lnTo>
                      <a:pt x="694" y="62"/>
                    </a:lnTo>
                    <a:lnTo>
                      <a:pt x="694" y="61"/>
                    </a:lnTo>
                    <a:lnTo>
                      <a:pt x="694" y="59"/>
                    </a:lnTo>
                    <a:cubicBezTo>
                      <a:pt x="694" y="57"/>
                      <a:pt x="693" y="55"/>
                      <a:pt x="691" y="53"/>
                    </a:cubicBezTo>
                    <a:lnTo>
                      <a:pt x="690" y="52"/>
                    </a:lnTo>
                    <a:lnTo>
                      <a:pt x="693" y="58"/>
                    </a:lnTo>
                    <a:lnTo>
                      <a:pt x="693" y="57"/>
                    </a:lnTo>
                    <a:lnTo>
                      <a:pt x="693" y="55"/>
                    </a:lnTo>
                    <a:lnTo>
                      <a:pt x="693" y="54"/>
                    </a:lnTo>
                    <a:lnTo>
                      <a:pt x="693" y="53"/>
                    </a:lnTo>
                    <a:lnTo>
                      <a:pt x="693" y="51"/>
                    </a:lnTo>
                    <a:cubicBezTo>
                      <a:pt x="693" y="49"/>
                      <a:pt x="692" y="47"/>
                      <a:pt x="690" y="45"/>
                    </a:cubicBezTo>
                    <a:lnTo>
                      <a:pt x="689" y="44"/>
                    </a:lnTo>
                    <a:lnTo>
                      <a:pt x="692" y="50"/>
                    </a:lnTo>
                    <a:lnTo>
                      <a:pt x="692" y="49"/>
                    </a:lnTo>
                    <a:lnTo>
                      <a:pt x="692" y="47"/>
                    </a:lnTo>
                    <a:lnTo>
                      <a:pt x="692" y="46"/>
                    </a:lnTo>
                    <a:lnTo>
                      <a:pt x="692" y="45"/>
                    </a:lnTo>
                    <a:lnTo>
                      <a:pt x="692" y="43"/>
                    </a:lnTo>
                    <a:lnTo>
                      <a:pt x="692" y="42"/>
                    </a:lnTo>
                    <a:cubicBezTo>
                      <a:pt x="692" y="39"/>
                      <a:pt x="689" y="36"/>
                      <a:pt x="685" y="33"/>
                    </a:cubicBezTo>
                    <a:lnTo>
                      <a:pt x="683" y="32"/>
                    </a:lnTo>
                    <a:lnTo>
                      <a:pt x="689" y="38"/>
                    </a:lnTo>
                    <a:lnTo>
                      <a:pt x="688" y="36"/>
                    </a:lnTo>
                    <a:lnTo>
                      <a:pt x="689" y="39"/>
                    </a:lnTo>
                    <a:lnTo>
                      <a:pt x="689" y="38"/>
                    </a:lnTo>
                    <a:cubicBezTo>
                      <a:pt x="689" y="35"/>
                      <a:pt x="686" y="32"/>
                      <a:pt x="682" y="29"/>
                    </a:cubicBezTo>
                    <a:lnTo>
                      <a:pt x="680" y="28"/>
                    </a:lnTo>
                    <a:lnTo>
                      <a:pt x="686" y="34"/>
                    </a:lnTo>
                    <a:lnTo>
                      <a:pt x="685" y="32"/>
                    </a:lnTo>
                    <a:lnTo>
                      <a:pt x="686" y="35"/>
                    </a:lnTo>
                    <a:lnTo>
                      <a:pt x="686" y="34"/>
                    </a:lnTo>
                    <a:lnTo>
                      <a:pt x="683" y="41"/>
                    </a:lnTo>
                    <a:lnTo>
                      <a:pt x="684" y="40"/>
                    </a:lnTo>
                    <a:cubicBezTo>
                      <a:pt x="688" y="36"/>
                      <a:pt x="688" y="31"/>
                      <a:pt x="684" y="27"/>
                    </a:cubicBezTo>
                    <a:lnTo>
                      <a:pt x="683" y="26"/>
                    </a:lnTo>
                    <a:lnTo>
                      <a:pt x="685" y="29"/>
                    </a:lnTo>
                    <a:lnTo>
                      <a:pt x="684" y="27"/>
                    </a:lnTo>
                    <a:cubicBezTo>
                      <a:pt x="683" y="26"/>
                      <a:pt x="683" y="25"/>
                      <a:pt x="682" y="24"/>
                    </a:cubicBezTo>
                    <a:lnTo>
                      <a:pt x="681" y="23"/>
                    </a:lnTo>
                    <a:lnTo>
                      <a:pt x="684" y="29"/>
                    </a:lnTo>
                    <a:lnTo>
                      <a:pt x="684" y="28"/>
                    </a:lnTo>
                    <a:cubicBezTo>
                      <a:pt x="684" y="27"/>
                      <a:pt x="684" y="26"/>
                      <a:pt x="683" y="25"/>
                    </a:cubicBezTo>
                    <a:lnTo>
                      <a:pt x="682" y="23"/>
                    </a:lnTo>
                    <a:lnTo>
                      <a:pt x="683" y="26"/>
                    </a:lnTo>
                    <a:lnTo>
                      <a:pt x="683" y="25"/>
                    </a:lnTo>
                    <a:lnTo>
                      <a:pt x="683" y="24"/>
                    </a:lnTo>
                    <a:lnTo>
                      <a:pt x="682" y="28"/>
                    </a:lnTo>
                    <a:lnTo>
                      <a:pt x="683" y="26"/>
                    </a:lnTo>
                    <a:cubicBezTo>
                      <a:pt x="685" y="22"/>
                      <a:pt x="683" y="16"/>
                      <a:pt x="677" y="13"/>
                    </a:cubicBezTo>
                    <a:lnTo>
                      <a:pt x="675" y="12"/>
                    </a:lnTo>
                    <a:lnTo>
                      <a:pt x="682" y="21"/>
                    </a:lnTo>
                    <a:lnTo>
                      <a:pt x="682" y="20"/>
                    </a:lnTo>
                    <a:cubicBezTo>
                      <a:pt x="682" y="19"/>
                      <a:pt x="682" y="18"/>
                      <a:pt x="681" y="17"/>
                    </a:cubicBezTo>
                    <a:lnTo>
                      <a:pt x="680" y="15"/>
                    </a:lnTo>
                    <a:lnTo>
                      <a:pt x="681" y="18"/>
                    </a:lnTo>
                    <a:lnTo>
                      <a:pt x="681" y="17"/>
                    </a:lnTo>
                    <a:cubicBezTo>
                      <a:pt x="681" y="15"/>
                      <a:pt x="680" y="13"/>
                      <a:pt x="678" y="11"/>
                    </a:cubicBezTo>
                    <a:lnTo>
                      <a:pt x="677" y="10"/>
                    </a:lnTo>
                    <a:lnTo>
                      <a:pt x="679" y="13"/>
                    </a:lnTo>
                    <a:lnTo>
                      <a:pt x="678" y="11"/>
                    </a:lnTo>
                    <a:lnTo>
                      <a:pt x="679" y="14"/>
                    </a:lnTo>
                    <a:lnTo>
                      <a:pt x="679" y="13"/>
                    </a:lnTo>
                    <a:cubicBezTo>
                      <a:pt x="679" y="11"/>
                      <a:pt x="678" y="9"/>
                      <a:pt x="676" y="7"/>
                    </a:cubicBezTo>
                    <a:lnTo>
                      <a:pt x="675" y="6"/>
                    </a:lnTo>
                    <a:cubicBezTo>
                      <a:pt x="670" y="1"/>
                      <a:pt x="660" y="0"/>
                      <a:pt x="654" y="4"/>
                    </a:cubicBezTo>
                    <a:cubicBezTo>
                      <a:pt x="647" y="7"/>
                      <a:pt x="645" y="14"/>
                      <a:pt x="650" y="19"/>
                    </a:cubicBezTo>
                    <a:lnTo>
                      <a:pt x="651" y="20"/>
                    </a:lnTo>
                    <a:lnTo>
                      <a:pt x="648" y="13"/>
                    </a:lnTo>
                    <a:lnTo>
                      <a:pt x="648" y="14"/>
                    </a:lnTo>
                    <a:cubicBezTo>
                      <a:pt x="648" y="16"/>
                      <a:pt x="648" y="17"/>
                      <a:pt x="649" y="18"/>
                    </a:cubicBezTo>
                    <a:lnTo>
                      <a:pt x="650" y="20"/>
                    </a:lnTo>
                    <a:cubicBezTo>
                      <a:pt x="651" y="21"/>
                      <a:pt x="651" y="22"/>
                      <a:pt x="652" y="23"/>
                    </a:cubicBezTo>
                    <a:lnTo>
                      <a:pt x="653" y="24"/>
                    </a:lnTo>
                    <a:lnTo>
                      <a:pt x="650" y="17"/>
                    </a:lnTo>
                    <a:lnTo>
                      <a:pt x="650" y="18"/>
                    </a:lnTo>
                    <a:cubicBezTo>
                      <a:pt x="650" y="20"/>
                      <a:pt x="650" y="21"/>
                      <a:pt x="651" y="22"/>
                    </a:cubicBezTo>
                    <a:lnTo>
                      <a:pt x="652" y="24"/>
                    </a:lnTo>
                    <a:lnTo>
                      <a:pt x="651" y="20"/>
                    </a:lnTo>
                    <a:lnTo>
                      <a:pt x="651" y="21"/>
                    </a:lnTo>
                    <a:cubicBezTo>
                      <a:pt x="651" y="25"/>
                      <a:pt x="654" y="28"/>
                      <a:pt x="658" y="30"/>
                    </a:cubicBezTo>
                    <a:lnTo>
                      <a:pt x="660" y="31"/>
                    </a:lnTo>
                    <a:lnTo>
                      <a:pt x="654" y="19"/>
                    </a:lnTo>
                    <a:lnTo>
                      <a:pt x="653" y="21"/>
                    </a:lnTo>
                    <a:cubicBezTo>
                      <a:pt x="652" y="22"/>
                      <a:pt x="652" y="23"/>
                      <a:pt x="652" y="24"/>
                    </a:cubicBezTo>
                    <a:lnTo>
                      <a:pt x="652" y="25"/>
                    </a:lnTo>
                    <a:lnTo>
                      <a:pt x="652" y="26"/>
                    </a:lnTo>
                    <a:cubicBezTo>
                      <a:pt x="652" y="28"/>
                      <a:pt x="652" y="29"/>
                      <a:pt x="653" y="30"/>
                    </a:cubicBezTo>
                    <a:lnTo>
                      <a:pt x="654" y="32"/>
                    </a:lnTo>
                    <a:lnTo>
                      <a:pt x="653" y="28"/>
                    </a:lnTo>
                    <a:lnTo>
                      <a:pt x="653" y="29"/>
                    </a:lnTo>
                    <a:cubicBezTo>
                      <a:pt x="653" y="32"/>
                      <a:pt x="654" y="34"/>
                      <a:pt x="656" y="36"/>
                    </a:cubicBezTo>
                    <a:lnTo>
                      <a:pt x="657" y="37"/>
                    </a:lnTo>
                    <a:lnTo>
                      <a:pt x="655" y="34"/>
                    </a:lnTo>
                    <a:lnTo>
                      <a:pt x="656" y="36"/>
                    </a:lnTo>
                    <a:cubicBezTo>
                      <a:pt x="657" y="37"/>
                      <a:pt x="657" y="38"/>
                      <a:pt x="658" y="39"/>
                    </a:cubicBezTo>
                    <a:lnTo>
                      <a:pt x="659" y="40"/>
                    </a:lnTo>
                    <a:lnTo>
                      <a:pt x="659" y="27"/>
                    </a:lnTo>
                    <a:lnTo>
                      <a:pt x="658" y="28"/>
                    </a:lnTo>
                    <a:cubicBezTo>
                      <a:pt x="656" y="30"/>
                      <a:pt x="655" y="32"/>
                      <a:pt x="655" y="34"/>
                    </a:cubicBezTo>
                    <a:lnTo>
                      <a:pt x="655" y="35"/>
                    </a:lnTo>
                    <a:cubicBezTo>
                      <a:pt x="655" y="37"/>
                      <a:pt x="655" y="38"/>
                      <a:pt x="656" y="39"/>
                    </a:cubicBezTo>
                    <a:lnTo>
                      <a:pt x="657" y="41"/>
                    </a:lnTo>
                    <a:cubicBezTo>
                      <a:pt x="658" y="43"/>
                      <a:pt x="660" y="45"/>
                      <a:pt x="663" y="46"/>
                    </a:cubicBezTo>
                    <a:lnTo>
                      <a:pt x="665" y="47"/>
                    </a:lnTo>
                    <a:lnTo>
                      <a:pt x="658" y="38"/>
                    </a:lnTo>
                    <a:lnTo>
                      <a:pt x="658" y="39"/>
                    </a:lnTo>
                    <a:cubicBezTo>
                      <a:pt x="658" y="41"/>
                      <a:pt x="658" y="42"/>
                      <a:pt x="659" y="43"/>
                    </a:cubicBezTo>
                    <a:lnTo>
                      <a:pt x="660" y="45"/>
                    </a:lnTo>
                    <a:cubicBezTo>
                      <a:pt x="661" y="47"/>
                      <a:pt x="663" y="49"/>
                      <a:pt x="666" y="50"/>
                    </a:cubicBezTo>
                    <a:lnTo>
                      <a:pt x="668" y="51"/>
                    </a:lnTo>
                    <a:lnTo>
                      <a:pt x="661" y="42"/>
                    </a:lnTo>
                    <a:lnTo>
                      <a:pt x="661" y="43"/>
                    </a:lnTo>
                    <a:lnTo>
                      <a:pt x="661" y="45"/>
                    </a:lnTo>
                    <a:lnTo>
                      <a:pt x="661" y="46"/>
                    </a:lnTo>
                    <a:lnTo>
                      <a:pt x="661" y="47"/>
                    </a:lnTo>
                    <a:lnTo>
                      <a:pt x="661" y="49"/>
                    </a:lnTo>
                    <a:lnTo>
                      <a:pt x="661" y="50"/>
                    </a:lnTo>
                    <a:cubicBezTo>
                      <a:pt x="661" y="53"/>
                      <a:pt x="662" y="55"/>
                      <a:pt x="664" y="57"/>
                    </a:cubicBezTo>
                    <a:lnTo>
                      <a:pt x="665" y="58"/>
                    </a:lnTo>
                    <a:lnTo>
                      <a:pt x="662" y="51"/>
                    </a:lnTo>
                    <a:lnTo>
                      <a:pt x="662" y="53"/>
                    </a:lnTo>
                    <a:lnTo>
                      <a:pt x="662" y="54"/>
                    </a:lnTo>
                    <a:lnTo>
                      <a:pt x="662" y="55"/>
                    </a:lnTo>
                    <a:lnTo>
                      <a:pt x="662" y="57"/>
                    </a:lnTo>
                    <a:lnTo>
                      <a:pt x="662" y="58"/>
                    </a:lnTo>
                    <a:cubicBezTo>
                      <a:pt x="662" y="61"/>
                      <a:pt x="663" y="63"/>
                      <a:pt x="665" y="65"/>
                    </a:cubicBezTo>
                    <a:lnTo>
                      <a:pt x="666" y="66"/>
                    </a:lnTo>
                    <a:lnTo>
                      <a:pt x="663" y="59"/>
                    </a:lnTo>
                    <a:lnTo>
                      <a:pt x="663" y="61"/>
                    </a:lnTo>
                    <a:lnTo>
                      <a:pt x="663" y="62"/>
                    </a:lnTo>
                    <a:lnTo>
                      <a:pt x="663" y="63"/>
                    </a:lnTo>
                    <a:lnTo>
                      <a:pt x="663" y="65"/>
                    </a:lnTo>
                    <a:cubicBezTo>
                      <a:pt x="663" y="68"/>
                      <a:pt x="664" y="70"/>
                      <a:pt x="666" y="72"/>
                    </a:cubicBezTo>
                    <a:lnTo>
                      <a:pt x="667" y="73"/>
                    </a:lnTo>
                    <a:lnTo>
                      <a:pt x="668" y="74"/>
                    </a:lnTo>
                    <a:lnTo>
                      <a:pt x="666" y="64"/>
                    </a:lnTo>
                    <a:lnTo>
                      <a:pt x="665" y="66"/>
                    </a:lnTo>
                    <a:cubicBezTo>
                      <a:pt x="663" y="69"/>
                      <a:pt x="664" y="73"/>
                      <a:pt x="667" y="76"/>
                    </a:cubicBezTo>
                    <a:lnTo>
                      <a:pt x="668" y="77"/>
                    </a:lnTo>
                    <a:lnTo>
                      <a:pt x="669" y="78"/>
                    </a:lnTo>
                    <a:lnTo>
                      <a:pt x="666" y="71"/>
                    </a:lnTo>
                    <a:lnTo>
                      <a:pt x="666" y="73"/>
                    </a:lnTo>
                    <a:lnTo>
                      <a:pt x="666" y="74"/>
                    </a:lnTo>
                    <a:lnTo>
                      <a:pt x="666" y="75"/>
                    </a:lnTo>
                    <a:cubicBezTo>
                      <a:pt x="666" y="78"/>
                      <a:pt x="667" y="80"/>
                      <a:pt x="669" y="82"/>
                    </a:cubicBezTo>
                    <a:lnTo>
                      <a:pt x="670" y="83"/>
                    </a:lnTo>
                    <a:lnTo>
                      <a:pt x="667" y="76"/>
                    </a:lnTo>
                    <a:lnTo>
                      <a:pt x="667" y="78"/>
                    </a:lnTo>
                    <a:lnTo>
                      <a:pt x="667" y="79"/>
                    </a:lnTo>
                    <a:lnTo>
                      <a:pt x="670" y="73"/>
                    </a:lnTo>
                    <a:lnTo>
                      <a:pt x="669" y="74"/>
                    </a:lnTo>
                    <a:cubicBezTo>
                      <a:pt x="666" y="77"/>
                      <a:pt x="665" y="81"/>
                      <a:pt x="667" y="84"/>
                    </a:cubicBezTo>
                    <a:lnTo>
                      <a:pt x="668" y="86"/>
                    </a:lnTo>
                    <a:lnTo>
                      <a:pt x="667" y="82"/>
                    </a:lnTo>
                    <a:lnTo>
                      <a:pt x="667" y="83"/>
                    </a:lnTo>
                    <a:lnTo>
                      <a:pt x="667" y="84"/>
                    </a:lnTo>
                    <a:lnTo>
                      <a:pt x="667" y="86"/>
                    </a:lnTo>
                    <a:cubicBezTo>
                      <a:pt x="667" y="89"/>
                      <a:pt x="668" y="91"/>
                      <a:pt x="670" y="93"/>
                    </a:cubicBezTo>
                    <a:lnTo>
                      <a:pt x="671" y="94"/>
                    </a:lnTo>
                    <a:lnTo>
                      <a:pt x="671" y="81"/>
                    </a:lnTo>
                    <a:lnTo>
                      <a:pt x="670" y="82"/>
                    </a:lnTo>
                    <a:cubicBezTo>
                      <a:pt x="667" y="85"/>
                      <a:pt x="666" y="89"/>
                      <a:pt x="668" y="92"/>
                    </a:cubicBezTo>
                    <a:lnTo>
                      <a:pt x="669" y="94"/>
                    </a:lnTo>
                    <a:lnTo>
                      <a:pt x="671" y="84"/>
                    </a:lnTo>
                    <a:lnTo>
                      <a:pt x="670" y="85"/>
                    </a:lnTo>
                    <a:cubicBezTo>
                      <a:pt x="668" y="87"/>
                      <a:pt x="667" y="90"/>
                      <a:pt x="667" y="93"/>
                    </a:cubicBezTo>
                    <a:cubicBezTo>
                      <a:pt x="668" y="96"/>
                      <a:pt x="670" y="99"/>
                      <a:pt x="674" y="100"/>
                    </a:cubicBezTo>
                    <a:lnTo>
                      <a:pt x="676" y="101"/>
                    </a:lnTo>
                    <a:lnTo>
                      <a:pt x="669" y="92"/>
                    </a:lnTo>
                    <a:lnTo>
                      <a:pt x="669" y="94"/>
                    </a:lnTo>
                    <a:lnTo>
                      <a:pt x="672" y="88"/>
                    </a:lnTo>
                    <a:lnTo>
                      <a:pt x="671" y="89"/>
                    </a:lnTo>
                    <a:cubicBezTo>
                      <a:pt x="669" y="91"/>
                      <a:pt x="668" y="93"/>
                      <a:pt x="668" y="95"/>
                    </a:cubicBezTo>
                    <a:lnTo>
                      <a:pt x="668" y="96"/>
                    </a:lnTo>
                    <a:cubicBezTo>
                      <a:pt x="668" y="99"/>
                      <a:pt x="669" y="101"/>
                      <a:pt x="671" y="103"/>
                    </a:cubicBezTo>
                    <a:lnTo>
                      <a:pt x="673" y="105"/>
                    </a:lnTo>
                    <a:lnTo>
                      <a:pt x="670" y="98"/>
                    </a:lnTo>
                    <a:lnTo>
                      <a:pt x="670" y="99"/>
                    </a:lnTo>
                    <a:lnTo>
                      <a:pt x="670" y="100"/>
                    </a:lnTo>
                    <a:lnTo>
                      <a:pt x="670" y="102"/>
                    </a:lnTo>
                    <a:cubicBezTo>
                      <a:pt x="670" y="105"/>
                      <a:pt x="671" y="107"/>
                      <a:pt x="673" y="109"/>
                    </a:cubicBezTo>
                    <a:lnTo>
                      <a:pt x="674" y="110"/>
                    </a:lnTo>
                    <a:lnTo>
                      <a:pt x="671" y="103"/>
                    </a:lnTo>
                    <a:lnTo>
                      <a:pt x="671" y="104"/>
                    </a:lnTo>
                    <a:lnTo>
                      <a:pt x="671" y="106"/>
                    </a:lnTo>
                    <a:lnTo>
                      <a:pt x="671" y="107"/>
                    </a:lnTo>
                    <a:cubicBezTo>
                      <a:pt x="671" y="110"/>
                      <a:pt x="672" y="112"/>
                      <a:pt x="674" y="114"/>
                    </a:cubicBezTo>
                    <a:lnTo>
                      <a:pt x="675" y="115"/>
                    </a:lnTo>
                    <a:lnTo>
                      <a:pt x="673" y="112"/>
                    </a:lnTo>
                    <a:lnTo>
                      <a:pt x="674" y="114"/>
                    </a:lnTo>
                    <a:lnTo>
                      <a:pt x="673" y="110"/>
                    </a:lnTo>
                    <a:lnTo>
                      <a:pt x="673" y="111"/>
                    </a:lnTo>
                    <a:lnTo>
                      <a:pt x="673" y="112"/>
                    </a:lnTo>
                    <a:cubicBezTo>
                      <a:pt x="673" y="114"/>
                      <a:pt x="673" y="115"/>
                      <a:pt x="674" y="116"/>
                    </a:cubicBezTo>
                    <a:lnTo>
                      <a:pt x="675" y="118"/>
                    </a:lnTo>
                    <a:lnTo>
                      <a:pt x="677" y="108"/>
                    </a:lnTo>
                    <a:lnTo>
                      <a:pt x="676" y="109"/>
                    </a:lnTo>
                    <a:cubicBezTo>
                      <a:pt x="672" y="113"/>
                      <a:pt x="672" y="118"/>
                      <a:pt x="676" y="122"/>
                    </a:cubicBezTo>
                    <a:lnTo>
                      <a:pt x="677" y="123"/>
                    </a:lnTo>
                    <a:lnTo>
                      <a:pt x="674" y="116"/>
                    </a:lnTo>
                    <a:lnTo>
                      <a:pt x="674" y="117"/>
                    </a:lnTo>
                    <a:lnTo>
                      <a:pt x="675" y="114"/>
                    </a:lnTo>
                    <a:lnTo>
                      <a:pt x="674" y="116"/>
                    </a:lnTo>
                    <a:cubicBezTo>
                      <a:pt x="672" y="119"/>
                      <a:pt x="673" y="123"/>
                      <a:pt x="676" y="126"/>
                    </a:cubicBezTo>
                    <a:lnTo>
                      <a:pt x="677" y="127"/>
                    </a:lnTo>
                    <a:lnTo>
                      <a:pt x="674" y="120"/>
                    </a:lnTo>
                    <a:lnTo>
                      <a:pt x="674" y="121"/>
                    </a:lnTo>
                    <a:lnTo>
                      <a:pt x="674" y="123"/>
                    </a:lnTo>
                    <a:lnTo>
                      <a:pt x="674" y="124"/>
                    </a:lnTo>
                    <a:cubicBezTo>
                      <a:pt x="674" y="127"/>
                      <a:pt x="675" y="129"/>
                      <a:pt x="677" y="131"/>
                    </a:cubicBezTo>
                    <a:lnTo>
                      <a:pt x="678" y="132"/>
                    </a:lnTo>
                    <a:lnTo>
                      <a:pt x="675" y="125"/>
                    </a:lnTo>
                    <a:lnTo>
                      <a:pt x="675" y="127"/>
                    </a:lnTo>
                    <a:lnTo>
                      <a:pt x="675" y="128"/>
                    </a:lnTo>
                    <a:cubicBezTo>
                      <a:pt x="675" y="131"/>
                      <a:pt x="676" y="133"/>
                      <a:pt x="678" y="135"/>
                    </a:cubicBezTo>
                    <a:lnTo>
                      <a:pt x="679" y="136"/>
                    </a:lnTo>
                    <a:lnTo>
                      <a:pt x="676" y="129"/>
                    </a:lnTo>
                    <a:lnTo>
                      <a:pt x="676" y="131"/>
                    </a:lnTo>
                    <a:lnTo>
                      <a:pt x="676" y="132"/>
                    </a:lnTo>
                    <a:lnTo>
                      <a:pt x="676" y="133"/>
                    </a:lnTo>
                    <a:lnTo>
                      <a:pt x="676" y="135"/>
                    </a:lnTo>
                    <a:cubicBezTo>
                      <a:pt x="676" y="138"/>
                      <a:pt x="677" y="140"/>
                      <a:pt x="679" y="142"/>
                    </a:cubicBezTo>
                    <a:lnTo>
                      <a:pt x="680" y="143"/>
                    </a:lnTo>
                    <a:lnTo>
                      <a:pt x="677" y="136"/>
                    </a:lnTo>
                    <a:lnTo>
                      <a:pt x="677" y="137"/>
                    </a:lnTo>
                    <a:lnTo>
                      <a:pt x="677" y="139"/>
                    </a:lnTo>
                    <a:lnTo>
                      <a:pt x="677" y="140"/>
                    </a:lnTo>
                    <a:lnTo>
                      <a:pt x="680" y="134"/>
                    </a:lnTo>
                    <a:lnTo>
                      <a:pt x="679" y="135"/>
                    </a:lnTo>
                    <a:cubicBezTo>
                      <a:pt x="676" y="138"/>
                      <a:pt x="675" y="142"/>
                      <a:pt x="677" y="145"/>
                    </a:cubicBezTo>
                    <a:lnTo>
                      <a:pt x="678" y="147"/>
                    </a:lnTo>
                    <a:cubicBezTo>
                      <a:pt x="679" y="149"/>
                      <a:pt x="681" y="151"/>
                      <a:pt x="684" y="152"/>
                    </a:cubicBezTo>
                    <a:lnTo>
                      <a:pt x="686" y="153"/>
                    </a:lnTo>
                    <a:lnTo>
                      <a:pt x="679" y="144"/>
                    </a:lnTo>
                    <a:lnTo>
                      <a:pt x="679" y="145"/>
                    </a:lnTo>
                    <a:lnTo>
                      <a:pt x="679" y="147"/>
                    </a:lnTo>
                    <a:cubicBezTo>
                      <a:pt x="679" y="150"/>
                      <a:pt x="680" y="152"/>
                      <a:pt x="682" y="154"/>
                    </a:cubicBezTo>
                    <a:lnTo>
                      <a:pt x="683" y="155"/>
                    </a:lnTo>
                    <a:lnTo>
                      <a:pt x="684" y="156"/>
                    </a:lnTo>
                    <a:lnTo>
                      <a:pt x="686" y="158"/>
                    </a:lnTo>
                    <a:lnTo>
                      <a:pt x="687" y="159"/>
                    </a:lnTo>
                    <a:cubicBezTo>
                      <a:pt x="688" y="160"/>
                      <a:pt x="689" y="161"/>
                      <a:pt x="691" y="161"/>
                    </a:cubicBezTo>
                    <a:lnTo>
                      <a:pt x="693" y="162"/>
                    </a:lnTo>
                    <a:lnTo>
                      <a:pt x="686" y="153"/>
                    </a:lnTo>
                    <a:lnTo>
                      <a:pt x="686" y="155"/>
                    </a:lnTo>
                    <a:lnTo>
                      <a:pt x="686" y="156"/>
                    </a:lnTo>
                    <a:cubicBezTo>
                      <a:pt x="686" y="160"/>
                      <a:pt x="689" y="163"/>
                      <a:pt x="693" y="165"/>
                    </a:cubicBezTo>
                    <a:lnTo>
                      <a:pt x="695" y="166"/>
                    </a:lnTo>
                    <a:lnTo>
                      <a:pt x="697" y="167"/>
                    </a:lnTo>
                    <a:lnTo>
                      <a:pt x="690" y="158"/>
                    </a:lnTo>
                    <a:lnTo>
                      <a:pt x="690" y="160"/>
                    </a:lnTo>
                    <a:cubicBezTo>
                      <a:pt x="690" y="164"/>
                      <a:pt x="693" y="167"/>
                      <a:pt x="697" y="169"/>
                    </a:cubicBezTo>
                    <a:lnTo>
                      <a:pt x="699" y="170"/>
                    </a:lnTo>
                    <a:lnTo>
                      <a:pt x="695" y="168"/>
                    </a:lnTo>
                    <a:lnTo>
                      <a:pt x="696" y="169"/>
                    </a:lnTo>
                    <a:lnTo>
                      <a:pt x="698" y="171"/>
                    </a:lnTo>
                    <a:cubicBezTo>
                      <a:pt x="699" y="172"/>
                      <a:pt x="700" y="173"/>
                      <a:pt x="702" y="173"/>
                    </a:cubicBezTo>
                    <a:lnTo>
                      <a:pt x="704" y="174"/>
                    </a:lnTo>
                    <a:cubicBezTo>
                      <a:pt x="704" y="175"/>
                      <a:pt x="705" y="175"/>
                      <a:pt x="706" y="175"/>
                    </a:cubicBezTo>
                    <a:lnTo>
                      <a:pt x="709" y="176"/>
                    </a:lnTo>
                    <a:lnTo>
                      <a:pt x="705" y="174"/>
                    </a:lnTo>
                    <a:lnTo>
                      <a:pt x="708" y="176"/>
                    </a:lnTo>
                    <a:cubicBezTo>
                      <a:pt x="710" y="178"/>
                      <a:pt x="711" y="178"/>
                      <a:pt x="713" y="179"/>
                    </a:cubicBezTo>
                    <a:lnTo>
                      <a:pt x="717" y="180"/>
                    </a:lnTo>
                    <a:lnTo>
                      <a:pt x="714" y="178"/>
                    </a:lnTo>
                    <a:lnTo>
                      <a:pt x="716" y="179"/>
                    </a:lnTo>
                    <a:lnTo>
                      <a:pt x="710" y="174"/>
                    </a:lnTo>
                    <a:lnTo>
                      <a:pt x="711" y="176"/>
                    </a:lnTo>
                    <a:cubicBezTo>
                      <a:pt x="712" y="177"/>
                      <a:pt x="712" y="178"/>
                      <a:pt x="713" y="179"/>
                    </a:cubicBezTo>
                    <a:lnTo>
                      <a:pt x="714" y="180"/>
                    </a:lnTo>
                    <a:lnTo>
                      <a:pt x="711" y="173"/>
                    </a:lnTo>
                    <a:lnTo>
                      <a:pt x="711" y="174"/>
                    </a:lnTo>
                    <a:cubicBezTo>
                      <a:pt x="711" y="176"/>
                      <a:pt x="711" y="177"/>
                      <a:pt x="712" y="178"/>
                    </a:cubicBezTo>
                    <a:lnTo>
                      <a:pt x="713" y="180"/>
                    </a:lnTo>
                    <a:cubicBezTo>
                      <a:pt x="714" y="181"/>
                      <a:pt x="714" y="182"/>
                      <a:pt x="715" y="183"/>
                    </a:cubicBezTo>
                    <a:lnTo>
                      <a:pt x="716" y="184"/>
                    </a:lnTo>
                    <a:lnTo>
                      <a:pt x="717" y="185"/>
                    </a:lnTo>
                    <a:lnTo>
                      <a:pt x="715" y="182"/>
                    </a:lnTo>
                    <a:lnTo>
                      <a:pt x="716" y="184"/>
                    </a:lnTo>
                    <a:cubicBezTo>
                      <a:pt x="717" y="186"/>
                      <a:pt x="719" y="188"/>
                      <a:pt x="722" y="189"/>
                    </a:cubicBezTo>
                    <a:lnTo>
                      <a:pt x="724" y="190"/>
                    </a:lnTo>
                    <a:lnTo>
                      <a:pt x="717" y="181"/>
                    </a:lnTo>
                    <a:lnTo>
                      <a:pt x="717" y="182"/>
                    </a:lnTo>
                    <a:cubicBezTo>
                      <a:pt x="717" y="186"/>
                      <a:pt x="719" y="188"/>
                      <a:pt x="722" y="190"/>
                    </a:cubicBezTo>
                    <a:lnTo>
                      <a:pt x="725" y="192"/>
                    </a:lnTo>
                    <a:lnTo>
                      <a:pt x="723" y="191"/>
                    </a:lnTo>
                    <a:lnTo>
                      <a:pt x="724" y="192"/>
                    </a:lnTo>
                    <a:lnTo>
                      <a:pt x="721" y="185"/>
                    </a:lnTo>
                    <a:lnTo>
                      <a:pt x="721" y="186"/>
                    </a:lnTo>
                    <a:lnTo>
                      <a:pt x="721" y="188"/>
                    </a:lnTo>
                    <a:lnTo>
                      <a:pt x="721" y="189"/>
                    </a:lnTo>
                    <a:lnTo>
                      <a:pt x="721" y="190"/>
                    </a:lnTo>
                    <a:lnTo>
                      <a:pt x="721" y="192"/>
                    </a:lnTo>
                    <a:cubicBezTo>
                      <a:pt x="721" y="195"/>
                      <a:pt x="722" y="197"/>
                      <a:pt x="724" y="199"/>
                    </a:cubicBezTo>
                    <a:lnTo>
                      <a:pt x="725" y="200"/>
                    </a:lnTo>
                    <a:lnTo>
                      <a:pt x="722" y="193"/>
                    </a:lnTo>
                    <a:lnTo>
                      <a:pt x="722" y="194"/>
                    </a:lnTo>
                    <a:lnTo>
                      <a:pt x="722" y="196"/>
                    </a:lnTo>
                    <a:lnTo>
                      <a:pt x="722" y="197"/>
                    </a:lnTo>
                    <a:cubicBezTo>
                      <a:pt x="722" y="200"/>
                      <a:pt x="723" y="202"/>
                      <a:pt x="725" y="204"/>
                    </a:cubicBezTo>
                    <a:lnTo>
                      <a:pt x="726" y="205"/>
                    </a:lnTo>
                    <a:lnTo>
                      <a:pt x="723" y="198"/>
                    </a:lnTo>
                    <a:lnTo>
                      <a:pt x="723" y="200"/>
                    </a:lnTo>
                    <a:cubicBezTo>
                      <a:pt x="723" y="203"/>
                      <a:pt x="724" y="205"/>
                      <a:pt x="726" y="207"/>
                    </a:cubicBezTo>
                    <a:lnTo>
                      <a:pt x="727" y="208"/>
                    </a:lnTo>
                    <a:lnTo>
                      <a:pt x="724" y="201"/>
                    </a:lnTo>
                    <a:lnTo>
                      <a:pt x="724" y="202"/>
                    </a:lnTo>
                    <a:lnTo>
                      <a:pt x="724" y="203"/>
                    </a:lnTo>
                    <a:cubicBezTo>
                      <a:pt x="724" y="205"/>
                      <a:pt x="724" y="206"/>
                      <a:pt x="725" y="207"/>
                    </a:cubicBezTo>
                    <a:lnTo>
                      <a:pt x="726" y="209"/>
                    </a:lnTo>
                    <a:cubicBezTo>
                      <a:pt x="727" y="210"/>
                      <a:pt x="727" y="211"/>
                      <a:pt x="728" y="212"/>
                    </a:cubicBezTo>
                    <a:lnTo>
                      <a:pt x="729" y="213"/>
                    </a:lnTo>
                    <a:lnTo>
                      <a:pt x="726" y="206"/>
                    </a:lnTo>
                    <a:lnTo>
                      <a:pt x="726" y="207"/>
                    </a:lnTo>
                    <a:cubicBezTo>
                      <a:pt x="726" y="209"/>
                      <a:pt x="726" y="210"/>
                      <a:pt x="727" y="211"/>
                    </a:cubicBezTo>
                    <a:lnTo>
                      <a:pt x="728" y="213"/>
                    </a:lnTo>
                    <a:lnTo>
                      <a:pt x="734" y="200"/>
                    </a:lnTo>
                    <a:lnTo>
                      <a:pt x="732" y="201"/>
                    </a:lnTo>
                    <a:cubicBezTo>
                      <a:pt x="728" y="203"/>
                      <a:pt x="726" y="206"/>
                      <a:pt x="725" y="209"/>
                    </a:cubicBezTo>
                    <a:cubicBezTo>
                      <a:pt x="725" y="211"/>
                      <a:pt x="726" y="214"/>
                      <a:pt x="728" y="217"/>
                    </a:cubicBezTo>
                    <a:lnTo>
                      <a:pt x="729" y="218"/>
                    </a:lnTo>
                    <a:lnTo>
                      <a:pt x="726" y="211"/>
                    </a:lnTo>
                    <a:lnTo>
                      <a:pt x="726" y="213"/>
                    </a:lnTo>
                    <a:lnTo>
                      <a:pt x="726" y="214"/>
                    </a:lnTo>
                    <a:lnTo>
                      <a:pt x="726" y="215"/>
                    </a:lnTo>
                    <a:lnTo>
                      <a:pt x="726" y="217"/>
                    </a:lnTo>
                    <a:lnTo>
                      <a:pt x="726" y="218"/>
                    </a:lnTo>
                    <a:lnTo>
                      <a:pt x="726" y="219"/>
                    </a:lnTo>
                    <a:lnTo>
                      <a:pt x="727" y="216"/>
                    </a:lnTo>
                    <a:lnTo>
                      <a:pt x="726" y="218"/>
                    </a:lnTo>
                    <a:lnTo>
                      <a:pt x="728" y="215"/>
                    </a:lnTo>
                    <a:lnTo>
                      <a:pt x="727" y="216"/>
                    </a:lnTo>
                    <a:cubicBezTo>
                      <a:pt x="725" y="218"/>
                      <a:pt x="724" y="220"/>
                      <a:pt x="724" y="222"/>
                    </a:cubicBezTo>
                    <a:lnTo>
                      <a:pt x="724" y="223"/>
                    </a:lnTo>
                    <a:cubicBezTo>
                      <a:pt x="724" y="225"/>
                      <a:pt x="724" y="226"/>
                      <a:pt x="725" y="227"/>
                    </a:cubicBezTo>
                    <a:lnTo>
                      <a:pt x="726" y="229"/>
                    </a:lnTo>
                    <a:lnTo>
                      <a:pt x="725" y="225"/>
                    </a:lnTo>
                    <a:lnTo>
                      <a:pt x="725" y="226"/>
                    </a:lnTo>
                    <a:lnTo>
                      <a:pt x="725" y="227"/>
                    </a:lnTo>
                    <a:lnTo>
                      <a:pt x="725" y="229"/>
                    </a:lnTo>
                    <a:lnTo>
                      <a:pt x="728" y="223"/>
                    </a:lnTo>
                    <a:lnTo>
                      <a:pt x="727" y="224"/>
                    </a:lnTo>
                    <a:cubicBezTo>
                      <a:pt x="725" y="226"/>
                      <a:pt x="724" y="228"/>
                      <a:pt x="724" y="230"/>
                    </a:cubicBezTo>
                    <a:lnTo>
                      <a:pt x="724" y="231"/>
                    </a:lnTo>
                    <a:cubicBezTo>
                      <a:pt x="724" y="233"/>
                      <a:pt x="724" y="234"/>
                      <a:pt x="725" y="235"/>
                    </a:cubicBezTo>
                    <a:lnTo>
                      <a:pt x="726" y="237"/>
                    </a:lnTo>
                    <a:lnTo>
                      <a:pt x="725" y="233"/>
                    </a:lnTo>
                    <a:lnTo>
                      <a:pt x="725" y="234"/>
                    </a:lnTo>
                    <a:lnTo>
                      <a:pt x="725" y="235"/>
                    </a:lnTo>
                    <a:lnTo>
                      <a:pt x="726" y="232"/>
                    </a:lnTo>
                    <a:lnTo>
                      <a:pt x="725" y="234"/>
                    </a:lnTo>
                    <a:cubicBezTo>
                      <a:pt x="723" y="237"/>
                      <a:pt x="724" y="241"/>
                      <a:pt x="727" y="244"/>
                    </a:cubicBezTo>
                    <a:lnTo>
                      <a:pt x="728" y="245"/>
                    </a:lnTo>
                    <a:lnTo>
                      <a:pt x="725" y="238"/>
                    </a:lnTo>
                    <a:lnTo>
                      <a:pt x="725" y="239"/>
                    </a:lnTo>
                    <a:cubicBezTo>
                      <a:pt x="725" y="241"/>
                      <a:pt x="725" y="242"/>
                      <a:pt x="726" y="243"/>
                    </a:cubicBezTo>
                    <a:lnTo>
                      <a:pt x="727" y="245"/>
                    </a:lnTo>
                    <a:lnTo>
                      <a:pt x="726" y="241"/>
                    </a:lnTo>
                    <a:lnTo>
                      <a:pt x="726" y="242"/>
                    </a:lnTo>
                    <a:lnTo>
                      <a:pt x="729" y="236"/>
                    </a:lnTo>
                    <a:lnTo>
                      <a:pt x="728" y="237"/>
                    </a:lnTo>
                    <a:cubicBezTo>
                      <a:pt x="726" y="239"/>
                      <a:pt x="725" y="241"/>
                      <a:pt x="725" y="243"/>
                    </a:cubicBezTo>
                    <a:lnTo>
                      <a:pt x="725" y="244"/>
                    </a:lnTo>
                    <a:lnTo>
                      <a:pt x="726" y="241"/>
                    </a:lnTo>
                    <a:lnTo>
                      <a:pt x="725" y="243"/>
                    </a:lnTo>
                    <a:cubicBezTo>
                      <a:pt x="724" y="244"/>
                      <a:pt x="724" y="245"/>
                      <a:pt x="724" y="246"/>
                    </a:cubicBezTo>
                    <a:lnTo>
                      <a:pt x="724" y="247"/>
                    </a:lnTo>
                    <a:cubicBezTo>
                      <a:pt x="724" y="250"/>
                      <a:pt x="725" y="252"/>
                      <a:pt x="727" y="254"/>
                    </a:cubicBezTo>
                    <a:lnTo>
                      <a:pt x="728" y="255"/>
                    </a:lnTo>
                    <a:lnTo>
                      <a:pt x="726" y="252"/>
                    </a:lnTo>
                    <a:lnTo>
                      <a:pt x="727" y="254"/>
                    </a:lnTo>
                    <a:cubicBezTo>
                      <a:pt x="728" y="255"/>
                      <a:pt x="728" y="256"/>
                      <a:pt x="729" y="257"/>
                    </a:cubicBezTo>
                    <a:lnTo>
                      <a:pt x="730" y="258"/>
                    </a:lnTo>
                    <a:lnTo>
                      <a:pt x="727" y="251"/>
                    </a:lnTo>
                    <a:lnTo>
                      <a:pt x="727" y="252"/>
                    </a:lnTo>
                    <a:lnTo>
                      <a:pt x="727" y="254"/>
                    </a:lnTo>
                    <a:cubicBezTo>
                      <a:pt x="727" y="257"/>
                      <a:pt x="728" y="259"/>
                      <a:pt x="730" y="261"/>
                    </a:cubicBezTo>
                    <a:lnTo>
                      <a:pt x="731" y="262"/>
                    </a:lnTo>
                    <a:lnTo>
                      <a:pt x="732" y="263"/>
                    </a:lnTo>
                    <a:lnTo>
                      <a:pt x="730" y="253"/>
                    </a:lnTo>
                    <a:lnTo>
                      <a:pt x="729" y="255"/>
                    </a:lnTo>
                    <a:cubicBezTo>
                      <a:pt x="727" y="259"/>
                      <a:pt x="729" y="265"/>
                      <a:pt x="735" y="267"/>
                    </a:cubicBezTo>
                    <a:lnTo>
                      <a:pt x="737" y="268"/>
                    </a:lnTo>
                    <a:lnTo>
                      <a:pt x="733" y="253"/>
                    </a:lnTo>
                    <a:lnTo>
                      <a:pt x="732" y="254"/>
                    </a:lnTo>
                    <a:cubicBezTo>
                      <a:pt x="730" y="256"/>
                      <a:pt x="729" y="258"/>
                      <a:pt x="729" y="260"/>
                    </a:cubicBezTo>
                    <a:lnTo>
                      <a:pt x="729" y="262"/>
                    </a:lnTo>
                    <a:lnTo>
                      <a:pt x="729" y="263"/>
                    </a:lnTo>
                    <a:lnTo>
                      <a:pt x="729" y="264"/>
                    </a:lnTo>
                    <a:lnTo>
                      <a:pt x="730" y="261"/>
                    </a:lnTo>
                    <a:lnTo>
                      <a:pt x="729" y="263"/>
                    </a:lnTo>
                    <a:cubicBezTo>
                      <a:pt x="727" y="266"/>
                      <a:pt x="728" y="270"/>
                      <a:pt x="731" y="273"/>
                    </a:cubicBezTo>
                    <a:lnTo>
                      <a:pt x="732" y="274"/>
                    </a:lnTo>
                    <a:lnTo>
                      <a:pt x="729" y="267"/>
                    </a:lnTo>
                    <a:lnTo>
                      <a:pt x="729" y="268"/>
                    </a:lnTo>
                    <a:lnTo>
                      <a:pt x="729" y="270"/>
                    </a:lnTo>
                    <a:lnTo>
                      <a:pt x="729" y="271"/>
                    </a:lnTo>
                    <a:lnTo>
                      <a:pt x="732" y="265"/>
                    </a:lnTo>
                    <a:lnTo>
                      <a:pt x="731" y="266"/>
                    </a:lnTo>
                    <a:cubicBezTo>
                      <a:pt x="729" y="268"/>
                      <a:pt x="728" y="270"/>
                      <a:pt x="728" y="272"/>
                    </a:cubicBezTo>
                    <a:lnTo>
                      <a:pt x="728" y="274"/>
                    </a:lnTo>
                    <a:lnTo>
                      <a:pt x="728" y="275"/>
                    </a:lnTo>
                    <a:cubicBezTo>
                      <a:pt x="728" y="278"/>
                      <a:pt x="729" y="280"/>
                      <a:pt x="731" y="282"/>
                    </a:cubicBezTo>
                    <a:lnTo>
                      <a:pt x="732" y="283"/>
                    </a:lnTo>
                    <a:lnTo>
                      <a:pt x="730" y="273"/>
                    </a:lnTo>
                    <a:lnTo>
                      <a:pt x="729" y="275"/>
                    </a:lnTo>
                    <a:cubicBezTo>
                      <a:pt x="728" y="276"/>
                      <a:pt x="728" y="277"/>
                      <a:pt x="728" y="278"/>
                    </a:cubicBezTo>
                    <a:lnTo>
                      <a:pt x="728" y="279"/>
                    </a:lnTo>
                    <a:lnTo>
                      <a:pt x="728" y="280"/>
                    </a:lnTo>
                    <a:cubicBezTo>
                      <a:pt x="728" y="282"/>
                      <a:pt x="728" y="283"/>
                      <a:pt x="729" y="284"/>
                    </a:cubicBezTo>
                    <a:lnTo>
                      <a:pt x="730" y="286"/>
                    </a:lnTo>
                    <a:lnTo>
                      <a:pt x="729" y="282"/>
                    </a:lnTo>
                    <a:lnTo>
                      <a:pt x="729" y="283"/>
                    </a:lnTo>
                    <a:lnTo>
                      <a:pt x="729" y="284"/>
                    </a:lnTo>
                    <a:lnTo>
                      <a:pt x="729" y="285"/>
                    </a:lnTo>
                    <a:lnTo>
                      <a:pt x="729" y="287"/>
                    </a:lnTo>
                    <a:lnTo>
                      <a:pt x="729" y="288"/>
                    </a:lnTo>
                    <a:cubicBezTo>
                      <a:pt x="729" y="291"/>
                      <a:pt x="730" y="293"/>
                      <a:pt x="732" y="295"/>
                    </a:cubicBezTo>
                    <a:lnTo>
                      <a:pt x="733" y="296"/>
                    </a:lnTo>
                    <a:lnTo>
                      <a:pt x="731" y="286"/>
                    </a:lnTo>
                    <a:lnTo>
                      <a:pt x="730" y="288"/>
                    </a:lnTo>
                    <a:cubicBezTo>
                      <a:pt x="728" y="291"/>
                      <a:pt x="729" y="295"/>
                      <a:pt x="732" y="298"/>
                    </a:cubicBezTo>
                    <a:lnTo>
                      <a:pt x="733" y="299"/>
                    </a:lnTo>
                    <a:lnTo>
                      <a:pt x="730" y="292"/>
                    </a:lnTo>
                    <a:lnTo>
                      <a:pt x="730" y="293"/>
                    </a:lnTo>
                    <a:lnTo>
                      <a:pt x="730" y="295"/>
                    </a:lnTo>
                    <a:cubicBezTo>
                      <a:pt x="730" y="299"/>
                      <a:pt x="733" y="302"/>
                      <a:pt x="737" y="304"/>
                    </a:cubicBezTo>
                    <a:lnTo>
                      <a:pt x="739" y="305"/>
                    </a:lnTo>
                    <a:lnTo>
                      <a:pt x="739" y="287"/>
                    </a:lnTo>
                    <a:lnTo>
                      <a:pt x="737" y="288"/>
                    </a:lnTo>
                    <a:cubicBezTo>
                      <a:pt x="733" y="291"/>
                      <a:pt x="730" y="294"/>
                      <a:pt x="730" y="297"/>
                    </a:cubicBezTo>
                    <a:lnTo>
                      <a:pt x="730" y="299"/>
                    </a:lnTo>
                    <a:lnTo>
                      <a:pt x="730" y="300"/>
                    </a:lnTo>
                    <a:lnTo>
                      <a:pt x="730" y="301"/>
                    </a:lnTo>
                    <a:lnTo>
                      <a:pt x="731" y="298"/>
                    </a:lnTo>
                    <a:lnTo>
                      <a:pt x="730" y="300"/>
                    </a:lnTo>
                    <a:cubicBezTo>
                      <a:pt x="729" y="301"/>
                      <a:pt x="729" y="302"/>
                      <a:pt x="729" y="303"/>
                    </a:cubicBezTo>
                    <a:lnTo>
                      <a:pt x="729" y="304"/>
                    </a:lnTo>
                    <a:lnTo>
                      <a:pt x="732" y="298"/>
                    </a:lnTo>
                    <a:lnTo>
                      <a:pt x="731" y="299"/>
                    </a:lnTo>
                    <a:cubicBezTo>
                      <a:pt x="729" y="301"/>
                      <a:pt x="728" y="303"/>
                      <a:pt x="728" y="305"/>
                    </a:cubicBezTo>
                    <a:lnTo>
                      <a:pt x="728" y="307"/>
                    </a:lnTo>
                    <a:lnTo>
                      <a:pt x="728" y="308"/>
                    </a:lnTo>
                    <a:lnTo>
                      <a:pt x="728" y="309"/>
                    </a:lnTo>
                    <a:lnTo>
                      <a:pt x="729" y="306"/>
                    </a:lnTo>
                    <a:lnTo>
                      <a:pt x="728" y="308"/>
                    </a:lnTo>
                    <a:cubicBezTo>
                      <a:pt x="726" y="311"/>
                      <a:pt x="727" y="315"/>
                      <a:pt x="730" y="318"/>
                    </a:cubicBezTo>
                    <a:lnTo>
                      <a:pt x="731" y="319"/>
                    </a:lnTo>
                    <a:lnTo>
                      <a:pt x="728" y="312"/>
                    </a:lnTo>
                    <a:lnTo>
                      <a:pt x="728" y="313"/>
                    </a:lnTo>
                    <a:cubicBezTo>
                      <a:pt x="728" y="315"/>
                      <a:pt x="728" y="316"/>
                      <a:pt x="729" y="317"/>
                    </a:cubicBezTo>
                    <a:lnTo>
                      <a:pt x="730" y="319"/>
                    </a:lnTo>
                    <a:lnTo>
                      <a:pt x="729" y="315"/>
                    </a:lnTo>
                    <a:lnTo>
                      <a:pt x="729" y="316"/>
                    </a:lnTo>
                    <a:cubicBezTo>
                      <a:pt x="729" y="319"/>
                      <a:pt x="730" y="321"/>
                      <a:pt x="732" y="323"/>
                    </a:cubicBezTo>
                    <a:lnTo>
                      <a:pt x="733" y="324"/>
                    </a:lnTo>
                    <a:lnTo>
                      <a:pt x="730" y="317"/>
                    </a:lnTo>
                    <a:lnTo>
                      <a:pt x="730" y="319"/>
                    </a:lnTo>
                    <a:lnTo>
                      <a:pt x="730" y="320"/>
                    </a:lnTo>
                    <a:cubicBezTo>
                      <a:pt x="730" y="324"/>
                      <a:pt x="733" y="327"/>
                      <a:pt x="737" y="329"/>
                    </a:cubicBezTo>
                    <a:lnTo>
                      <a:pt x="739" y="330"/>
                    </a:lnTo>
                    <a:lnTo>
                      <a:pt x="732" y="321"/>
                    </a:lnTo>
                    <a:lnTo>
                      <a:pt x="732" y="323"/>
                    </a:lnTo>
                    <a:cubicBezTo>
                      <a:pt x="732" y="326"/>
                      <a:pt x="733" y="328"/>
                      <a:pt x="735" y="330"/>
                    </a:cubicBezTo>
                    <a:lnTo>
                      <a:pt x="736" y="331"/>
                    </a:lnTo>
                    <a:lnTo>
                      <a:pt x="737" y="332"/>
                    </a:lnTo>
                    <a:lnTo>
                      <a:pt x="734" y="325"/>
                    </a:lnTo>
                    <a:lnTo>
                      <a:pt x="734" y="326"/>
                    </a:lnTo>
                    <a:cubicBezTo>
                      <a:pt x="734" y="328"/>
                      <a:pt x="734" y="329"/>
                      <a:pt x="735" y="330"/>
                    </a:cubicBezTo>
                    <a:lnTo>
                      <a:pt x="736" y="332"/>
                    </a:lnTo>
                    <a:cubicBezTo>
                      <a:pt x="737" y="333"/>
                      <a:pt x="737" y="334"/>
                      <a:pt x="738" y="335"/>
                    </a:cubicBezTo>
                    <a:lnTo>
                      <a:pt x="739" y="336"/>
                    </a:lnTo>
                    <a:lnTo>
                      <a:pt x="740" y="337"/>
                    </a:lnTo>
                    <a:lnTo>
                      <a:pt x="738" y="334"/>
                    </a:lnTo>
                    <a:lnTo>
                      <a:pt x="739" y="336"/>
                    </a:lnTo>
                    <a:cubicBezTo>
                      <a:pt x="740" y="337"/>
                      <a:pt x="740" y="338"/>
                      <a:pt x="741" y="339"/>
                    </a:cubicBezTo>
                    <a:lnTo>
                      <a:pt x="742" y="340"/>
                    </a:lnTo>
                    <a:lnTo>
                      <a:pt x="743" y="341"/>
                    </a:lnTo>
                    <a:lnTo>
                      <a:pt x="740" y="334"/>
                    </a:lnTo>
                    <a:lnTo>
                      <a:pt x="740" y="336"/>
                    </a:lnTo>
                    <a:cubicBezTo>
                      <a:pt x="740" y="339"/>
                      <a:pt x="741" y="341"/>
                      <a:pt x="743" y="343"/>
                    </a:cubicBezTo>
                    <a:lnTo>
                      <a:pt x="744" y="344"/>
                    </a:lnTo>
                    <a:lnTo>
                      <a:pt x="741" y="337"/>
                    </a:lnTo>
                    <a:lnTo>
                      <a:pt x="741" y="338"/>
                    </a:lnTo>
                    <a:lnTo>
                      <a:pt x="742" y="335"/>
                    </a:lnTo>
                    <a:lnTo>
                      <a:pt x="741" y="337"/>
                    </a:lnTo>
                    <a:cubicBezTo>
                      <a:pt x="739" y="340"/>
                      <a:pt x="740" y="344"/>
                      <a:pt x="743" y="347"/>
                    </a:cubicBezTo>
                    <a:lnTo>
                      <a:pt x="744" y="348"/>
                    </a:lnTo>
                    <a:lnTo>
                      <a:pt x="744" y="335"/>
                    </a:lnTo>
                    <a:lnTo>
                      <a:pt x="743" y="336"/>
                    </a:lnTo>
                    <a:cubicBezTo>
                      <a:pt x="741" y="338"/>
                      <a:pt x="740" y="340"/>
                      <a:pt x="740" y="342"/>
                    </a:cubicBezTo>
                    <a:lnTo>
                      <a:pt x="740" y="344"/>
                    </a:lnTo>
                    <a:lnTo>
                      <a:pt x="740" y="345"/>
                    </a:lnTo>
                    <a:cubicBezTo>
                      <a:pt x="740" y="348"/>
                      <a:pt x="741" y="350"/>
                      <a:pt x="743" y="352"/>
                    </a:cubicBezTo>
                    <a:lnTo>
                      <a:pt x="744" y="353"/>
                    </a:lnTo>
                    <a:lnTo>
                      <a:pt x="741" y="346"/>
                    </a:lnTo>
                    <a:lnTo>
                      <a:pt x="741" y="348"/>
                    </a:lnTo>
                    <a:lnTo>
                      <a:pt x="741" y="349"/>
                    </a:lnTo>
                    <a:cubicBezTo>
                      <a:pt x="741" y="352"/>
                      <a:pt x="742" y="354"/>
                      <a:pt x="744" y="356"/>
                    </a:cubicBezTo>
                    <a:lnTo>
                      <a:pt x="745" y="357"/>
                    </a:lnTo>
                    <a:lnTo>
                      <a:pt x="743" y="354"/>
                    </a:lnTo>
                    <a:lnTo>
                      <a:pt x="744" y="356"/>
                    </a:lnTo>
                    <a:lnTo>
                      <a:pt x="743" y="352"/>
                    </a:lnTo>
                    <a:lnTo>
                      <a:pt x="743" y="353"/>
                    </a:lnTo>
                    <a:lnTo>
                      <a:pt x="746" y="347"/>
                    </a:lnTo>
                    <a:lnTo>
                      <a:pt x="745" y="348"/>
                    </a:lnTo>
                    <a:cubicBezTo>
                      <a:pt x="743" y="350"/>
                      <a:pt x="742" y="352"/>
                      <a:pt x="742" y="354"/>
                    </a:cubicBezTo>
                    <a:lnTo>
                      <a:pt x="742" y="356"/>
                    </a:lnTo>
                    <a:cubicBezTo>
                      <a:pt x="742" y="359"/>
                      <a:pt x="743" y="361"/>
                      <a:pt x="745" y="363"/>
                    </a:cubicBezTo>
                    <a:lnTo>
                      <a:pt x="746" y="364"/>
                    </a:lnTo>
                    <a:lnTo>
                      <a:pt x="746" y="351"/>
                    </a:lnTo>
                    <a:lnTo>
                      <a:pt x="745" y="352"/>
                    </a:lnTo>
                    <a:cubicBezTo>
                      <a:pt x="743" y="354"/>
                      <a:pt x="742" y="356"/>
                      <a:pt x="742" y="358"/>
                    </a:cubicBezTo>
                    <a:lnTo>
                      <a:pt x="742" y="360"/>
                    </a:lnTo>
                    <a:lnTo>
                      <a:pt x="742" y="361"/>
                    </a:lnTo>
                    <a:cubicBezTo>
                      <a:pt x="742" y="364"/>
                      <a:pt x="743" y="366"/>
                      <a:pt x="745" y="368"/>
                    </a:cubicBezTo>
                    <a:lnTo>
                      <a:pt x="746" y="369"/>
                    </a:lnTo>
                    <a:lnTo>
                      <a:pt x="743" y="362"/>
                    </a:lnTo>
                    <a:lnTo>
                      <a:pt x="743" y="364"/>
                    </a:lnTo>
                    <a:lnTo>
                      <a:pt x="746" y="358"/>
                    </a:lnTo>
                    <a:lnTo>
                      <a:pt x="745" y="359"/>
                    </a:lnTo>
                    <a:cubicBezTo>
                      <a:pt x="743" y="361"/>
                      <a:pt x="742" y="363"/>
                      <a:pt x="742" y="365"/>
                    </a:cubicBezTo>
                    <a:lnTo>
                      <a:pt x="742" y="366"/>
                    </a:lnTo>
                    <a:lnTo>
                      <a:pt x="742" y="367"/>
                    </a:lnTo>
                    <a:lnTo>
                      <a:pt x="742" y="369"/>
                    </a:lnTo>
                    <a:lnTo>
                      <a:pt x="745" y="363"/>
                    </a:lnTo>
                    <a:lnTo>
                      <a:pt x="744" y="364"/>
                    </a:lnTo>
                    <a:lnTo>
                      <a:pt x="743" y="365"/>
                    </a:lnTo>
                    <a:cubicBezTo>
                      <a:pt x="740" y="368"/>
                      <a:pt x="739" y="372"/>
                      <a:pt x="741" y="375"/>
                    </a:cubicBezTo>
                    <a:lnTo>
                      <a:pt x="742" y="377"/>
                    </a:lnTo>
                    <a:lnTo>
                      <a:pt x="744" y="367"/>
                    </a:lnTo>
                    <a:lnTo>
                      <a:pt x="743" y="368"/>
                    </a:lnTo>
                    <a:lnTo>
                      <a:pt x="742" y="369"/>
                    </a:lnTo>
                    <a:cubicBezTo>
                      <a:pt x="741" y="370"/>
                      <a:pt x="741" y="371"/>
                      <a:pt x="740" y="372"/>
                    </a:cubicBezTo>
                    <a:lnTo>
                      <a:pt x="739" y="374"/>
                    </a:lnTo>
                    <a:cubicBezTo>
                      <a:pt x="737" y="377"/>
                      <a:pt x="738" y="381"/>
                      <a:pt x="741" y="384"/>
                    </a:cubicBezTo>
                    <a:lnTo>
                      <a:pt x="742" y="385"/>
                    </a:lnTo>
                    <a:lnTo>
                      <a:pt x="739" y="378"/>
                    </a:lnTo>
                    <a:lnTo>
                      <a:pt x="739" y="379"/>
                    </a:lnTo>
                    <a:lnTo>
                      <a:pt x="740" y="376"/>
                    </a:lnTo>
                    <a:lnTo>
                      <a:pt x="739" y="378"/>
                    </a:lnTo>
                    <a:cubicBezTo>
                      <a:pt x="738" y="379"/>
                      <a:pt x="738" y="380"/>
                      <a:pt x="738" y="381"/>
                    </a:cubicBezTo>
                    <a:lnTo>
                      <a:pt x="738" y="382"/>
                    </a:lnTo>
                    <a:lnTo>
                      <a:pt x="745" y="373"/>
                    </a:lnTo>
                    <a:lnTo>
                      <a:pt x="743" y="374"/>
                    </a:lnTo>
                    <a:cubicBezTo>
                      <a:pt x="737" y="377"/>
                      <a:pt x="735" y="383"/>
                      <a:pt x="737" y="387"/>
                    </a:cubicBezTo>
                    <a:lnTo>
                      <a:pt x="738" y="389"/>
                    </a:lnTo>
                    <a:lnTo>
                      <a:pt x="737" y="385"/>
                    </a:lnTo>
                    <a:lnTo>
                      <a:pt x="737" y="386"/>
                    </a:lnTo>
                    <a:lnTo>
                      <a:pt x="740" y="380"/>
                    </a:lnTo>
                    <a:lnTo>
                      <a:pt x="739" y="381"/>
                    </a:lnTo>
                    <a:cubicBezTo>
                      <a:pt x="737" y="383"/>
                      <a:pt x="736" y="385"/>
                      <a:pt x="736" y="387"/>
                    </a:cubicBezTo>
                    <a:lnTo>
                      <a:pt x="736" y="389"/>
                    </a:lnTo>
                    <a:lnTo>
                      <a:pt x="739" y="383"/>
                    </a:lnTo>
                    <a:lnTo>
                      <a:pt x="738" y="384"/>
                    </a:lnTo>
                    <a:cubicBezTo>
                      <a:pt x="736" y="386"/>
                      <a:pt x="735" y="388"/>
                      <a:pt x="735" y="390"/>
                    </a:cubicBezTo>
                    <a:lnTo>
                      <a:pt x="735" y="391"/>
                    </a:lnTo>
                    <a:lnTo>
                      <a:pt x="735" y="393"/>
                    </a:lnTo>
                    <a:lnTo>
                      <a:pt x="742" y="384"/>
                    </a:lnTo>
                    <a:lnTo>
                      <a:pt x="740" y="385"/>
                    </a:lnTo>
                    <a:cubicBezTo>
                      <a:pt x="736" y="387"/>
                      <a:pt x="734" y="390"/>
                      <a:pt x="733" y="393"/>
                    </a:cubicBezTo>
                    <a:cubicBezTo>
                      <a:pt x="733" y="395"/>
                      <a:pt x="734" y="398"/>
                      <a:pt x="736" y="401"/>
                    </a:cubicBezTo>
                    <a:lnTo>
                      <a:pt x="737" y="402"/>
                    </a:lnTo>
                    <a:lnTo>
                      <a:pt x="735" y="392"/>
                    </a:lnTo>
                    <a:lnTo>
                      <a:pt x="734" y="394"/>
                    </a:lnTo>
                    <a:lnTo>
                      <a:pt x="740" y="388"/>
                    </a:lnTo>
                    <a:lnTo>
                      <a:pt x="738" y="389"/>
                    </a:lnTo>
                    <a:cubicBezTo>
                      <a:pt x="734" y="392"/>
                      <a:pt x="731" y="395"/>
                      <a:pt x="731" y="398"/>
                    </a:cubicBezTo>
                    <a:lnTo>
                      <a:pt x="731" y="399"/>
                    </a:lnTo>
                    <a:lnTo>
                      <a:pt x="731" y="401"/>
                    </a:lnTo>
                    <a:lnTo>
                      <a:pt x="731" y="402"/>
                    </a:lnTo>
                    <a:lnTo>
                      <a:pt x="738" y="393"/>
                    </a:lnTo>
                    <a:lnTo>
                      <a:pt x="736" y="394"/>
                    </a:lnTo>
                    <a:cubicBezTo>
                      <a:pt x="733" y="396"/>
                      <a:pt x="731" y="398"/>
                      <a:pt x="730" y="400"/>
                    </a:cubicBezTo>
                    <a:lnTo>
                      <a:pt x="729" y="402"/>
                    </a:lnTo>
                    <a:lnTo>
                      <a:pt x="731" y="399"/>
                    </a:lnTo>
                    <a:lnTo>
                      <a:pt x="730" y="400"/>
                    </a:lnTo>
                    <a:lnTo>
                      <a:pt x="734" y="397"/>
                    </a:lnTo>
                    <a:lnTo>
                      <a:pt x="732" y="398"/>
                    </a:lnTo>
                    <a:cubicBezTo>
                      <a:pt x="726" y="401"/>
                      <a:pt x="724" y="407"/>
                      <a:pt x="726" y="411"/>
                    </a:cubicBezTo>
                    <a:lnTo>
                      <a:pt x="727" y="413"/>
                    </a:lnTo>
                    <a:lnTo>
                      <a:pt x="729" y="403"/>
                    </a:lnTo>
                    <a:lnTo>
                      <a:pt x="728" y="404"/>
                    </a:lnTo>
                    <a:lnTo>
                      <a:pt x="727" y="405"/>
                    </a:lnTo>
                    <a:lnTo>
                      <a:pt x="726" y="406"/>
                    </a:lnTo>
                    <a:cubicBezTo>
                      <a:pt x="724" y="408"/>
                      <a:pt x="723" y="410"/>
                      <a:pt x="723" y="412"/>
                    </a:cubicBezTo>
                    <a:lnTo>
                      <a:pt x="723" y="414"/>
                    </a:lnTo>
                    <a:cubicBezTo>
                      <a:pt x="723" y="417"/>
                      <a:pt x="724" y="419"/>
                      <a:pt x="726" y="421"/>
                    </a:cubicBezTo>
                    <a:lnTo>
                      <a:pt x="727" y="422"/>
                    </a:lnTo>
                    <a:lnTo>
                      <a:pt x="727" y="409"/>
                    </a:lnTo>
                    <a:lnTo>
                      <a:pt x="726" y="410"/>
                    </a:lnTo>
                    <a:cubicBezTo>
                      <a:pt x="725" y="411"/>
                      <a:pt x="725" y="412"/>
                      <a:pt x="724" y="413"/>
                    </a:cubicBezTo>
                    <a:lnTo>
                      <a:pt x="723" y="415"/>
                    </a:lnTo>
                    <a:cubicBezTo>
                      <a:pt x="722" y="416"/>
                      <a:pt x="722" y="417"/>
                      <a:pt x="722" y="418"/>
                    </a:cubicBezTo>
                    <a:lnTo>
                      <a:pt x="722" y="419"/>
                    </a:lnTo>
                    <a:lnTo>
                      <a:pt x="722" y="420"/>
                    </a:lnTo>
                    <a:lnTo>
                      <a:pt x="723" y="417"/>
                    </a:lnTo>
                    <a:lnTo>
                      <a:pt x="722" y="419"/>
                    </a:lnTo>
                    <a:cubicBezTo>
                      <a:pt x="721" y="420"/>
                      <a:pt x="721" y="421"/>
                      <a:pt x="721" y="422"/>
                    </a:cubicBezTo>
                    <a:lnTo>
                      <a:pt x="721" y="423"/>
                    </a:lnTo>
                    <a:lnTo>
                      <a:pt x="721" y="424"/>
                    </a:lnTo>
                    <a:lnTo>
                      <a:pt x="721" y="426"/>
                    </a:lnTo>
                    <a:lnTo>
                      <a:pt x="728" y="417"/>
                    </a:lnTo>
                    <a:lnTo>
                      <a:pt x="726" y="418"/>
                    </a:lnTo>
                    <a:cubicBezTo>
                      <a:pt x="724" y="419"/>
                      <a:pt x="723" y="420"/>
                      <a:pt x="722" y="421"/>
                    </a:cubicBezTo>
                    <a:lnTo>
                      <a:pt x="721" y="422"/>
                    </a:lnTo>
                    <a:cubicBezTo>
                      <a:pt x="719" y="424"/>
                      <a:pt x="718" y="426"/>
                      <a:pt x="718" y="428"/>
                    </a:cubicBezTo>
                    <a:lnTo>
                      <a:pt x="718" y="430"/>
                    </a:lnTo>
                    <a:lnTo>
                      <a:pt x="721" y="424"/>
                    </a:lnTo>
                    <a:lnTo>
                      <a:pt x="720" y="425"/>
                    </a:lnTo>
                    <a:cubicBezTo>
                      <a:pt x="718" y="427"/>
                      <a:pt x="717" y="429"/>
                      <a:pt x="717" y="431"/>
                    </a:cubicBezTo>
                    <a:lnTo>
                      <a:pt x="717" y="432"/>
                    </a:lnTo>
                    <a:lnTo>
                      <a:pt x="718" y="429"/>
                    </a:lnTo>
                    <a:lnTo>
                      <a:pt x="717" y="431"/>
                    </a:lnTo>
                    <a:lnTo>
                      <a:pt x="719" y="428"/>
                    </a:lnTo>
                    <a:lnTo>
                      <a:pt x="718" y="429"/>
                    </a:lnTo>
                    <a:cubicBezTo>
                      <a:pt x="716" y="431"/>
                      <a:pt x="715" y="433"/>
                      <a:pt x="715" y="435"/>
                    </a:cubicBezTo>
                    <a:lnTo>
                      <a:pt x="715" y="436"/>
                    </a:lnTo>
                    <a:lnTo>
                      <a:pt x="715" y="438"/>
                    </a:lnTo>
                    <a:lnTo>
                      <a:pt x="715" y="439"/>
                    </a:lnTo>
                    <a:lnTo>
                      <a:pt x="718" y="433"/>
                    </a:lnTo>
                    <a:lnTo>
                      <a:pt x="717" y="434"/>
                    </a:lnTo>
                    <a:cubicBezTo>
                      <a:pt x="716" y="435"/>
                      <a:pt x="716" y="436"/>
                      <a:pt x="715" y="437"/>
                    </a:cubicBezTo>
                    <a:lnTo>
                      <a:pt x="714" y="439"/>
                    </a:lnTo>
                    <a:cubicBezTo>
                      <a:pt x="713" y="440"/>
                      <a:pt x="713" y="441"/>
                      <a:pt x="713" y="442"/>
                    </a:cubicBezTo>
                    <a:lnTo>
                      <a:pt x="713" y="443"/>
                    </a:lnTo>
                    <a:lnTo>
                      <a:pt x="716" y="437"/>
                    </a:lnTo>
                    <a:lnTo>
                      <a:pt x="715" y="438"/>
                    </a:lnTo>
                    <a:cubicBezTo>
                      <a:pt x="713" y="440"/>
                      <a:pt x="712" y="442"/>
                      <a:pt x="712" y="444"/>
                    </a:cubicBezTo>
                    <a:lnTo>
                      <a:pt x="712" y="446"/>
                    </a:lnTo>
                    <a:lnTo>
                      <a:pt x="715" y="440"/>
                    </a:lnTo>
                    <a:lnTo>
                      <a:pt x="714" y="441"/>
                    </a:lnTo>
                    <a:cubicBezTo>
                      <a:pt x="712" y="443"/>
                      <a:pt x="711" y="445"/>
                      <a:pt x="711" y="447"/>
                    </a:cubicBezTo>
                    <a:lnTo>
                      <a:pt x="711" y="448"/>
                    </a:lnTo>
                    <a:lnTo>
                      <a:pt x="712" y="445"/>
                    </a:lnTo>
                    <a:lnTo>
                      <a:pt x="711" y="447"/>
                    </a:lnTo>
                    <a:lnTo>
                      <a:pt x="719" y="441"/>
                    </a:lnTo>
                    <a:lnTo>
                      <a:pt x="716" y="442"/>
                    </a:lnTo>
                    <a:cubicBezTo>
                      <a:pt x="711" y="443"/>
                      <a:pt x="707" y="447"/>
                      <a:pt x="707" y="451"/>
                    </a:cubicBezTo>
                    <a:lnTo>
                      <a:pt x="707" y="452"/>
                    </a:lnTo>
                    <a:lnTo>
                      <a:pt x="707" y="453"/>
                    </a:lnTo>
                    <a:lnTo>
                      <a:pt x="707" y="455"/>
                    </a:lnTo>
                    <a:lnTo>
                      <a:pt x="710" y="449"/>
                    </a:lnTo>
                    <a:lnTo>
                      <a:pt x="709" y="450"/>
                    </a:lnTo>
                    <a:cubicBezTo>
                      <a:pt x="707" y="452"/>
                      <a:pt x="706" y="454"/>
                      <a:pt x="706" y="456"/>
                    </a:cubicBezTo>
                    <a:lnTo>
                      <a:pt x="706" y="457"/>
                    </a:lnTo>
                    <a:lnTo>
                      <a:pt x="707" y="454"/>
                    </a:lnTo>
                    <a:lnTo>
                      <a:pt x="706" y="456"/>
                    </a:lnTo>
                    <a:cubicBezTo>
                      <a:pt x="705" y="457"/>
                      <a:pt x="705" y="458"/>
                      <a:pt x="705" y="459"/>
                    </a:cubicBezTo>
                    <a:lnTo>
                      <a:pt x="705" y="460"/>
                    </a:lnTo>
                    <a:lnTo>
                      <a:pt x="708" y="454"/>
                    </a:lnTo>
                    <a:lnTo>
                      <a:pt x="707" y="455"/>
                    </a:lnTo>
                    <a:cubicBezTo>
                      <a:pt x="706" y="456"/>
                      <a:pt x="706" y="457"/>
                      <a:pt x="705" y="458"/>
                    </a:cubicBezTo>
                    <a:lnTo>
                      <a:pt x="704" y="460"/>
                    </a:lnTo>
                    <a:cubicBezTo>
                      <a:pt x="703" y="461"/>
                      <a:pt x="703" y="462"/>
                      <a:pt x="703" y="463"/>
                    </a:cubicBezTo>
                    <a:lnTo>
                      <a:pt x="703" y="464"/>
                    </a:lnTo>
                    <a:lnTo>
                      <a:pt x="703" y="465"/>
                    </a:lnTo>
                    <a:lnTo>
                      <a:pt x="704" y="462"/>
                    </a:lnTo>
                    <a:lnTo>
                      <a:pt x="703" y="464"/>
                    </a:lnTo>
                    <a:cubicBezTo>
                      <a:pt x="702" y="465"/>
                      <a:pt x="702" y="466"/>
                      <a:pt x="702" y="467"/>
                    </a:cubicBezTo>
                    <a:lnTo>
                      <a:pt x="702" y="468"/>
                    </a:lnTo>
                    <a:lnTo>
                      <a:pt x="705" y="462"/>
                    </a:lnTo>
                    <a:lnTo>
                      <a:pt x="704" y="463"/>
                    </a:lnTo>
                    <a:cubicBezTo>
                      <a:pt x="702" y="465"/>
                      <a:pt x="701" y="467"/>
                      <a:pt x="701" y="469"/>
                    </a:cubicBezTo>
                    <a:lnTo>
                      <a:pt x="701" y="471"/>
                    </a:lnTo>
                    <a:lnTo>
                      <a:pt x="701" y="472"/>
                    </a:lnTo>
                    <a:lnTo>
                      <a:pt x="708" y="463"/>
                    </a:lnTo>
                    <a:lnTo>
                      <a:pt x="706" y="464"/>
                    </a:lnTo>
                    <a:cubicBezTo>
                      <a:pt x="700" y="467"/>
                      <a:pt x="698" y="473"/>
                      <a:pt x="700" y="477"/>
                    </a:cubicBezTo>
                    <a:lnTo>
                      <a:pt x="701" y="479"/>
                    </a:lnTo>
                    <a:lnTo>
                      <a:pt x="700" y="475"/>
                    </a:lnTo>
                    <a:lnTo>
                      <a:pt x="700" y="476"/>
                    </a:lnTo>
                    <a:lnTo>
                      <a:pt x="700" y="477"/>
                    </a:lnTo>
                    <a:lnTo>
                      <a:pt x="701" y="474"/>
                    </a:lnTo>
                    <a:lnTo>
                      <a:pt x="700" y="476"/>
                    </a:lnTo>
                    <a:lnTo>
                      <a:pt x="702" y="473"/>
                    </a:lnTo>
                    <a:lnTo>
                      <a:pt x="701" y="474"/>
                    </a:lnTo>
                    <a:cubicBezTo>
                      <a:pt x="699" y="476"/>
                      <a:pt x="698" y="478"/>
                      <a:pt x="698" y="480"/>
                    </a:cubicBezTo>
                    <a:lnTo>
                      <a:pt x="698" y="481"/>
                    </a:lnTo>
                    <a:cubicBezTo>
                      <a:pt x="698" y="483"/>
                      <a:pt x="698" y="484"/>
                      <a:pt x="699" y="485"/>
                    </a:cubicBezTo>
                    <a:lnTo>
                      <a:pt x="700" y="487"/>
                    </a:lnTo>
                    <a:lnTo>
                      <a:pt x="699" y="483"/>
                    </a:lnTo>
                    <a:lnTo>
                      <a:pt x="699" y="484"/>
                    </a:lnTo>
                    <a:lnTo>
                      <a:pt x="699" y="485"/>
                    </a:lnTo>
                    <a:lnTo>
                      <a:pt x="700" y="482"/>
                    </a:lnTo>
                    <a:lnTo>
                      <a:pt x="699" y="484"/>
                    </a:lnTo>
                    <a:cubicBezTo>
                      <a:pt x="698" y="485"/>
                      <a:pt x="698" y="486"/>
                      <a:pt x="698" y="487"/>
                    </a:cubicBezTo>
                    <a:lnTo>
                      <a:pt x="698" y="488"/>
                    </a:lnTo>
                    <a:lnTo>
                      <a:pt x="701" y="482"/>
                    </a:lnTo>
                    <a:lnTo>
                      <a:pt x="700" y="483"/>
                    </a:lnTo>
                    <a:cubicBezTo>
                      <a:pt x="697" y="486"/>
                      <a:pt x="696" y="490"/>
                      <a:pt x="698" y="493"/>
                    </a:cubicBezTo>
                    <a:lnTo>
                      <a:pt x="699" y="495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3"/>
                    </a:lnTo>
                    <a:lnTo>
                      <a:pt x="698" y="494"/>
                    </a:lnTo>
                    <a:lnTo>
                      <a:pt x="698" y="496"/>
                    </a:lnTo>
                    <a:lnTo>
                      <a:pt x="698" y="497"/>
                    </a:lnTo>
                    <a:lnTo>
                      <a:pt x="698" y="498"/>
                    </a:lnTo>
                    <a:cubicBezTo>
                      <a:pt x="698" y="500"/>
                      <a:pt x="698" y="501"/>
                      <a:pt x="699" y="502"/>
                    </a:cubicBezTo>
                    <a:lnTo>
                      <a:pt x="700" y="504"/>
                    </a:lnTo>
                    <a:cubicBezTo>
                      <a:pt x="701" y="505"/>
                      <a:pt x="701" y="506"/>
                      <a:pt x="702" y="507"/>
                    </a:cubicBezTo>
                    <a:lnTo>
                      <a:pt x="703" y="508"/>
                    </a:lnTo>
                    <a:lnTo>
                      <a:pt x="704" y="509"/>
                    </a:lnTo>
                    <a:lnTo>
                      <a:pt x="702" y="499"/>
                    </a:lnTo>
                    <a:lnTo>
                      <a:pt x="701" y="501"/>
                    </a:lnTo>
                    <a:cubicBezTo>
                      <a:pt x="699" y="505"/>
                      <a:pt x="701" y="511"/>
                      <a:pt x="707" y="513"/>
                    </a:cubicBezTo>
                    <a:lnTo>
                      <a:pt x="709" y="514"/>
                    </a:lnTo>
                    <a:lnTo>
                      <a:pt x="705" y="499"/>
                    </a:lnTo>
                    <a:lnTo>
                      <a:pt x="704" y="500"/>
                    </a:lnTo>
                    <a:cubicBezTo>
                      <a:pt x="702" y="502"/>
                      <a:pt x="701" y="504"/>
                      <a:pt x="701" y="506"/>
                    </a:cubicBezTo>
                    <a:lnTo>
                      <a:pt x="701" y="508"/>
                    </a:lnTo>
                    <a:cubicBezTo>
                      <a:pt x="701" y="511"/>
                      <a:pt x="702" y="513"/>
                      <a:pt x="704" y="515"/>
                    </a:cubicBezTo>
                    <a:lnTo>
                      <a:pt x="705" y="516"/>
                    </a:lnTo>
                    <a:lnTo>
                      <a:pt x="702" y="509"/>
                    </a:lnTo>
                    <a:lnTo>
                      <a:pt x="702" y="510"/>
                    </a:lnTo>
                    <a:lnTo>
                      <a:pt x="702" y="512"/>
                    </a:lnTo>
                    <a:cubicBezTo>
                      <a:pt x="702" y="515"/>
                      <a:pt x="703" y="517"/>
                      <a:pt x="705" y="519"/>
                    </a:cubicBezTo>
                    <a:lnTo>
                      <a:pt x="706" y="520"/>
                    </a:lnTo>
                    <a:lnTo>
                      <a:pt x="706" y="507"/>
                    </a:lnTo>
                    <a:lnTo>
                      <a:pt x="705" y="508"/>
                    </a:lnTo>
                    <a:cubicBezTo>
                      <a:pt x="703" y="510"/>
                      <a:pt x="702" y="512"/>
                      <a:pt x="702" y="514"/>
                    </a:cubicBezTo>
                    <a:lnTo>
                      <a:pt x="702" y="516"/>
                    </a:lnTo>
                    <a:lnTo>
                      <a:pt x="705" y="510"/>
                    </a:lnTo>
                    <a:lnTo>
                      <a:pt x="704" y="511"/>
                    </a:lnTo>
                    <a:lnTo>
                      <a:pt x="708" y="508"/>
                    </a:lnTo>
                    <a:lnTo>
                      <a:pt x="706" y="509"/>
                    </a:lnTo>
                    <a:cubicBezTo>
                      <a:pt x="702" y="512"/>
                      <a:pt x="699" y="515"/>
                      <a:pt x="699" y="518"/>
                    </a:cubicBezTo>
                    <a:lnTo>
                      <a:pt x="699" y="520"/>
                    </a:lnTo>
                    <a:lnTo>
                      <a:pt x="702" y="514"/>
                    </a:lnTo>
                    <a:lnTo>
                      <a:pt x="701" y="515"/>
                    </a:lnTo>
                    <a:lnTo>
                      <a:pt x="700" y="516"/>
                    </a:lnTo>
                    <a:cubicBezTo>
                      <a:pt x="699" y="517"/>
                      <a:pt x="699" y="518"/>
                      <a:pt x="698" y="519"/>
                    </a:cubicBezTo>
                    <a:lnTo>
                      <a:pt x="697" y="521"/>
                    </a:lnTo>
                    <a:cubicBezTo>
                      <a:pt x="696" y="522"/>
                      <a:pt x="696" y="523"/>
                      <a:pt x="696" y="524"/>
                    </a:cubicBezTo>
                    <a:lnTo>
                      <a:pt x="696" y="525"/>
                    </a:lnTo>
                    <a:lnTo>
                      <a:pt x="705" y="516"/>
                    </a:lnTo>
                    <a:lnTo>
                      <a:pt x="702" y="517"/>
                    </a:lnTo>
                    <a:cubicBezTo>
                      <a:pt x="701" y="517"/>
                      <a:pt x="699" y="518"/>
                      <a:pt x="698" y="518"/>
                    </a:cubicBezTo>
                    <a:lnTo>
                      <a:pt x="695" y="520"/>
                    </a:lnTo>
                    <a:lnTo>
                      <a:pt x="700" y="518"/>
                    </a:lnTo>
                    <a:lnTo>
                      <a:pt x="696" y="519"/>
                    </a:lnTo>
                    <a:cubicBezTo>
                      <a:pt x="693" y="520"/>
                      <a:pt x="691" y="521"/>
                      <a:pt x="689" y="523"/>
                    </a:cubicBezTo>
                    <a:lnTo>
                      <a:pt x="688" y="524"/>
                    </a:lnTo>
                    <a:cubicBezTo>
                      <a:pt x="687" y="525"/>
                      <a:pt x="687" y="526"/>
                      <a:pt x="686" y="527"/>
                    </a:cubicBezTo>
                    <a:lnTo>
                      <a:pt x="685" y="529"/>
                    </a:lnTo>
                    <a:lnTo>
                      <a:pt x="691" y="523"/>
                    </a:lnTo>
                    <a:lnTo>
                      <a:pt x="689" y="524"/>
                    </a:lnTo>
                    <a:cubicBezTo>
                      <a:pt x="685" y="526"/>
                      <a:pt x="683" y="529"/>
                      <a:pt x="682" y="532"/>
                    </a:cubicBezTo>
                    <a:cubicBezTo>
                      <a:pt x="682" y="534"/>
                      <a:pt x="683" y="537"/>
                      <a:pt x="685" y="540"/>
                    </a:cubicBezTo>
                    <a:lnTo>
                      <a:pt x="686" y="541"/>
                    </a:lnTo>
                    <a:lnTo>
                      <a:pt x="683" y="534"/>
                    </a:lnTo>
                    <a:lnTo>
                      <a:pt x="683" y="535"/>
                    </a:lnTo>
                    <a:cubicBezTo>
                      <a:pt x="683" y="537"/>
                      <a:pt x="683" y="538"/>
                      <a:pt x="684" y="539"/>
                    </a:cubicBezTo>
                    <a:lnTo>
                      <a:pt x="685" y="541"/>
                    </a:lnTo>
                    <a:cubicBezTo>
                      <a:pt x="686" y="542"/>
                      <a:pt x="686" y="543"/>
                      <a:pt x="687" y="544"/>
                    </a:cubicBezTo>
                    <a:lnTo>
                      <a:pt x="688" y="545"/>
                    </a:lnTo>
                    <a:lnTo>
                      <a:pt x="685" y="538"/>
                    </a:lnTo>
                    <a:lnTo>
                      <a:pt x="685" y="539"/>
                    </a:lnTo>
                    <a:lnTo>
                      <a:pt x="685" y="541"/>
                    </a:lnTo>
                    <a:cubicBezTo>
                      <a:pt x="685" y="544"/>
                      <a:pt x="686" y="546"/>
                      <a:pt x="688" y="548"/>
                    </a:cubicBezTo>
                    <a:lnTo>
                      <a:pt x="689" y="549"/>
                    </a:lnTo>
                    <a:cubicBezTo>
                      <a:pt x="690" y="550"/>
                      <a:pt x="691" y="551"/>
                      <a:pt x="693" y="551"/>
                    </a:cubicBezTo>
                    <a:lnTo>
                      <a:pt x="695" y="552"/>
                    </a:lnTo>
                    <a:lnTo>
                      <a:pt x="691" y="550"/>
                    </a:lnTo>
                    <a:lnTo>
                      <a:pt x="693" y="552"/>
                    </a:lnTo>
                    <a:lnTo>
                      <a:pt x="693" y="539"/>
                    </a:lnTo>
                    <a:lnTo>
                      <a:pt x="692" y="540"/>
                    </a:lnTo>
                    <a:cubicBezTo>
                      <a:pt x="690" y="542"/>
                      <a:pt x="689" y="545"/>
                      <a:pt x="689" y="548"/>
                    </a:cubicBezTo>
                    <a:cubicBezTo>
                      <a:pt x="690" y="551"/>
                      <a:pt x="692" y="554"/>
                      <a:pt x="696" y="555"/>
                    </a:cubicBezTo>
                    <a:lnTo>
                      <a:pt x="698" y="556"/>
                    </a:lnTo>
                    <a:lnTo>
                      <a:pt x="691" y="547"/>
                    </a:lnTo>
                    <a:lnTo>
                      <a:pt x="691" y="549"/>
                    </a:lnTo>
                    <a:cubicBezTo>
                      <a:pt x="691" y="554"/>
                      <a:pt x="695" y="558"/>
                      <a:pt x="700" y="559"/>
                    </a:cubicBezTo>
                    <a:lnTo>
                      <a:pt x="703" y="560"/>
                    </a:lnTo>
                    <a:lnTo>
                      <a:pt x="697" y="557"/>
                    </a:lnTo>
                    <a:lnTo>
                      <a:pt x="698" y="558"/>
                    </a:lnTo>
                    <a:lnTo>
                      <a:pt x="700" y="560"/>
                    </a:lnTo>
                    <a:lnTo>
                      <a:pt x="701" y="561"/>
                    </a:lnTo>
                    <a:cubicBezTo>
                      <a:pt x="703" y="562"/>
                      <a:pt x="705" y="564"/>
                      <a:pt x="707" y="564"/>
                    </a:cubicBezTo>
                    <a:lnTo>
                      <a:pt x="710" y="565"/>
                    </a:lnTo>
                    <a:lnTo>
                      <a:pt x="704" y="562"/>
                    </a:lnTo>
                    <a:lnTo>
                      <a:pt x="706" y="564"/>
                    </a:lnTo>
                    <a:lnTo>
                      <a:pt x="707" y="565"/>
                    </a:lnTo>
                    <a:cubicBezTo>
                      <a:pt x="708" y="566"/>
                      <a:pt x="709" y="567"/>
                      <a:pt x="711" y="567"/>
                    </a:cubicBezTo>
                    <a:lnTo>
                      <a:pt x="713" y="568"/>
                    </a:lnTo>
                    <a:lnTo>
                      <a:pt x="709" y="566"/>
                    </a:lnTo>
                    <a:lnTo>
                      <a:pt x="711" y="568"/>
                    </a:lnTo>
                    <a:cubicBezTo>
                      <a:pt x="712" y="569"/>
                      <a:pt x="713" y="570"/>
                      <a:pt x="715" y="570"/>
                    </a:cubicBezTo>
                    <a:lnTo>
                      <a:pt x="717" y="571"/>
                    </a:lnTo>
                    <a:cubicBezTo>
                      <a:pt x="717" y="572"/>
                      <a:pt x="718" y="572"/>
                      <a:pt x="719" y="572"/>
                    </a:cubicBezTo>
                    <a:lnTo>
                      <a:pt x="722" y="573"/>
                    </a:lnTo>
                    <a:lnTo>
                      <a:pt x="716" y="570"/>
                    </a:lnTo>
                    <a:lnTo>
                      <a:pt x="718" y="572"/>
                    </a:lnTo>
                    <a:cubicBezTo>
                      <a:pt x="719" y="573"/>
                      <a:pt x="720" y="574"/>
                      <a:pt x="722" y="574"/>
                    </a:cubicBezTo>
                    <a:lnTo>
                      <a:pt x="724" y="575"/>
                    </a:lnTo>
                    <a:lnTo>
                      <a:pt x="726" y="576"/>
                    </a:lnTo>
                    <a:lnTo>
                      <a:pt x="720" y="571"/>
                    </a:lnTo>
                    <a:lnTo>
                      <a:pt x="721" y="573"/>
                    </a:lnTo>
                    <a:cubicBezTo>
                      <a:pt x="722" y="574"/>
                      <a:pt x="722" y="575"/>
                      <a:pt x="723" y="576"/>
                    </a:cubicBezTo>
                    <a:lnTo>
                      <a:pt x="724" y="577"/>
                    </a:lnTo>
                    <a:cubicBezTo>
                      <a:pt x="725" y="578"/>
                      <a:pt x="726" y="579"/>
                      <a:pt x="728" y="579"/>
                    </a:cubicBezTo>
                    <a:lnTo>
                      <a:pt x="728" y="579"/>
                    </a:lnTo>
                    <a:lnTo>
                      <a:pt x="733" y="582"/>
                    </a:lnTo>
                    <a:lnTo>
                      <a:pt x="735" y="583"/>
                    </a:lnTo>
                    <a:lnTo>
                      <a:pt x="737" y="584"/>
                    </a:lnTo>
                    <a:lnTo>
                      <a:pt x="731" y="579"/>
                    </a:lnTo>
                    <a:lnTo>
                      <a:pt x="732" y="581"/>
                    </a:lnTo>
                    <a:cubicBezTo>
                      <a:pt x="733" y="584"/>
                      <a:pt x="736" y="586"/>
                      <a:pt x="740" y="587"/>
                    </a:cubicBezTo>
                    <a:lnTo>
                      <a:pt x="743" y="588"/>
                    </a:lnTo>
                    <a:lnTo>
                      <a:pt x="741" y="587"/>
                    </a:lnTo>
                    <a:lnTo>
                      <a:pt x="743" y="588"/>
                    </a:lnTo>
                    <a:cubicBezTo>
                      <a:pt x="743" y="589"/>
                      <a:pt x="744" y="589"/>
                      <a:pt x="745" y="589"/>
                    </a:cubicBezTo>
                    <a:lnTo>
                      <a:pt x="748" y="590"/>
                    </a:lnTo>
                    <a:lnTo>
                      <a:pt x="742" y="587"/>
                    </a:lnTo>
                    <a:lnTo>
                      <a:pt x="744" y="589"/>
                    </a:lnTo>
                    <a:lnTo>
                      <a:pt x="745" y="590"/>
                    </a:lnTo>
                    <a:lnTo>
                      <a:pt x="746" y="591"/>
                    </a:lnTo>
                    <a:lnTo>
                      <a:pt x="748" y="593"/>
                    </a:lnTo>
                    <a:cubicBezTo>
                      <a:pt x="750" y="595"/>
                      <a:pt x="752" y="596"/>
                      <a:pt x="755" y="597"/>
                    </a:cubicBezTo>
                    <a:lnTo>
                      <a:pt x="759" y="598"/>
                    </a:lnTo>
                    <a:lnTo>
                      <a:pt x="756" y="596"/>
                    </a:lnTo>
                    <a:lnTo>
                      <a:pt x="758" y="597"/>
                    </a:lnTo>
                    <a:lnTo>
                      <a:pt x="754" y="595"/>
                    </a:lnTo>
                    <a:lnTo>
                      <a:pt x="756" y="597"/>
                    </a:lnTo>
                    <a:cubicBezTo>
                      <a:pt x="757" y="598"/>
                      <a:pt x="758" y="599"/>
                      <a:pt x="760" y="599"/>
                    </a:cubicBezTo>
                    <a:lnTo>
                      <a:pt x="762" y="600"/>
                    </a:lnTo>
                    <a:lnTo>
                      <a:pt x="758" y="598"/>
                    </a:lnTo>
                    <a:lnTo>
                      <a:pt x="759" y="599"/>
                    </a:lnTo>
                    <a:lnTo>
                      <a:pt x="761" y="601"/>
                    </a:lnTo>
                    <a:cubicBezTo>
                      <a:pt x="763" y="602"/>
                      <a:pt x="765" y="604"/>
                      <a:pt x="767" y="604"/>
                    </a:cubicBezTo>
                    <a:lnTo>
                      <a:pt x="770" y="605"/>
                    </a:lnTo>
                    <a:lnTo>
                      <a:pt x="764" y="602"/>
                    </a:lnTo>
                    <a:lnTo>
                      <a:pt x="765" y="603"/>
                    </a:lnTo>
                    <a:lnTo>
                      <a:pt x="763" y="600"/>
                    </a:lnTo>
                    <a:lnTo>
                      <a:pt x="764" y="602"/>
                    </a:lnTo>
                    <a:cubicBezTo>
                      <a:pt x="765" y="604"/>
                      <a:pt x="767" y="606"/>
                      <a:pt x="770" y="607"/>
                    </a:cubicBezTo>
                    <a:lnTo>
                      <a:pt x="772" y="608"/>
                    </a:lnTo>
                    <a:lnTo>
                      <a:pt x="765" y="599"/>
                    </a:lnTo>
                    <a:lnTo>
                      <a:pt x="765" y="600"/>
                    </a:lnTo>
                    <a:cubicBezTo>
                      <a:pt x="765" y="605"/>
                      <a:pt x="769" y="609"/>
                      <a:pt x="774" y="610"/>
                    </a:cubicBezTo>
                    <a:lnTo>
                      <a:pt x="780" y="612"/>
                    </a:lnTo>
                    <a:lnTo>
                      <a:pt x="774" y="596"/>
                    </a:lnTo>
                    <a:lnTo>
                      <a:pt x="773" y="597"/>
                    </a:lnTo>
                    <a:cubicBezTo>
                      <a:pt x="769" y="601"/>
                      <a:pt x="769" y="606"/>
                      <a:pt x="773" y="610"/>
                    </a:cubicBezTo>
                    <a:lnTo>
                      <a:pt x="774" y="611"/>
                    </a:lnTo>
                    <a:lnTo>
                      <a:pt x="772" y="608"/>
                    </a:lnTo>
                    <a:lnTo>
                      <a:pt x="773" y="610"/>
                    </a:lnTo>
                    <a:lnTo>
                      <a:pt x="772" y="606"/>
                    </a:lnTo>
                    <a:lnTo>
                      <a:pt x="772" y="607"/>
                    </a:lnTo>
                    <a:cubicBezTo>
                      <a:pt x="772" y="611"/>
                      <a:pt x="775" y="614"/>
                      <a:pt x="779" y="616"/>
                    </a:cubicBezTo>
                    <a:lnTo>
                      <a:pt x="781" y="617"/>
                    </a:lnTo>
                    <a:lnTo>
                      <a:pt x="774" y="608"/>
                    </a:lnTo>
                    <a:lnTo>
                      <a:pt x="774" y="610"/>
                    </a:lnTo>
                    <a:lnTo>
                      <a:pt x="774" y="611"/>
                    </a:lnTo>
                    <a:cubicBezTo>
                      <a:pt x="774" y="614"/>
                      <a:pt x="775" y="616"/>
                      <a:pt x="777" y="618"/>
                    </a:cubicBezTo>
                    <a:lnTo>
                      <a:pt x="778" y="619"/>
                    </a:lnTo>
                    <a:lnTo>
                      <a:pt x="776" y="616"/>
                    </a:lnTo>
                    <a:lnTo>
                      <a:pt x="777" y="618"/>
                    </a:lnTo>
                    <a:lnTo>
                      <a:pt x="776" y="614"/>
                    </a:lnTo>
                    <a:lnTo>
                      <a:pt x="776" y="615"/>
                    </a:lnTo>
                    <a:lnTo>
                      <a:pt x="776" y="616"/>
                    </a:lnTo>
                    <a:lnTo>
                      <a:pt x="776" y="618"/>
                    </a:lnTo>
                    <a:cubicBezTo>
                      <a:pt x="776" y="621"/>
                      <a:pt x="777" y="623"/>
                      <a:pt x="779" y="625"/>
                    </a:cubicBezTo>
                    <a:lnTo>
                      <a:pt x="780" y="626"/>
                    </a:lnTo>
                    <a:lnTo>
                      <a:pt x="777" y="619"/>
                    </a:lnTo>
                    <a:lnTo>
                      <a:pt x="777" y="620"/>
                    </a:lnTo>
                    <a:cubicBezTo>
                      <a:pt x="777" y="623"/>
                      <a:pt x="778" y="625"/>
                      <a:pt x="780" y="627"/>
                    </a:cubicBezTo>
                    <a:lnTo>
                      <a:pt x="781" y="628"/>
                    </a:lnTo>
                    <a:lnTo>
                      <a:pt x="779" y="625"/>
                    </a:lnTo>
                    <a:lnTo>
                      <a:pt x="780" y="627"/>
                    </a:lnTo>
                    <a:lnTo>
                      <a:pt x="779" y="623"/>
                    </a:lnTo>
                    <a:lnTo>
                      <a:pt x="779" y="624"/>
                    </a:lnTo>
                    <a:cubicBezTo>
                      <a:pt x="779" y="627"/>
                      <a:pt x="780" y="629"/>
                      <a:pt x="782" y="631"/>
                    </a:cubicBezTo>
                    <a:lnTo>
                      <a:pt x="783" y="632"/>
                    </a:lnTo>
                    <a:lnTo>
                      <a:pt x="785" y="634"/>
                    </a:lnTo>
                    <a:cubicBezTo>
                      <a:pt x="786" y="635"/>
                      <a:pt x="787" y="636"/>
                      <a:pt x="789" y="636"/>
                    </a:cubicBezTo>
                    <a:lnTo>
                      <a:pt x="791" y="637"/>
                    </a:lnTo>
                    <a:lnTo>
                      <a:pt x="787" y="635"/>
                    </a:lnTo>
                    <a:lnTo>
                      <a:pt x="788" y="636"/>
                    </a:lnTo>
                    <a:lnTo>
                      <a:pt x="786" y="633"/>
                    </a:lnTo>
                    <a:lnTo>
                      <a:pt x="787" y="635"/>
                    </a:lnTo>
                    <a:cubicBezTo>
                      <a:pt x="788" y="638"/>
                      <a:pt x="791" y="640"/>
                      <a:pt x="795" y="641"/>
                    </a:cubicBezTo>
                    <a:lnTo>
                      <a:pt x="798" y="642"/>
                    </a:lnTo>
                    <a:lnTo>
                      <a:pt x="792" y="639"/>
                    </a:lnTo>
                    <a:lnTo>
                      <a:pt x="793" y="640"/>
                    </a:lnTo>
                    <a:lnTo>
                      <a:pt x="791" y="637"/>
                    </a:lnTo>
                    <a:lnTo>
                      <a:pt x="792" y="639"/>
                    </a:lnTo>
                    <a:cubicBezTo>
                      <a:pt x="793" y="642"/>
                      <a:pt x="796" y="644"/>
                      <a:pt x="800" y="645"/>
                    </a:cubicBezTo>
                    <a:lnTo>
                      <a:pt x="803" y="646"/>
                    </a:lnTo>
                    <a:lnTo>
                      <a:pt x="797" y="643"/>
                    </a:lnTo>
                    <a:lnTo>
                      <a:pt x="798" y="644"/>
                    </a:lnTo>
                    <a:lnTo>
                      <a:pt x="800" y="646"/>
                    </a:lnTo>
                    <a:lnTo>
                      <a:pt x="801" y="647"/>
                    </a:lnTo>
                    <a:cubicBezTo>
                      <a:pt x="802" y="648"/>
                      <a:pt x="803" y="649"/>
                      <a:pt x="805" y="649"/>
                    </a:cubicBezTo>
                    <a:lnTo>
                      <a:pt x="805" y="649"/>
                    </a:lnTo>
                    <a:lnTo>
                      <a:pt x="808" y="651"/>
                    </a:lnTo>
                    <a:lnTo>
                      <a:pt x="806" y="650"/>
                    </a:lnTo>
                    <a:lnTo>
                      <a:pt x="807" y="651"/>
                    </a:lnTo>
                    <a:lnTo>
                      <a:pt x="807" y="638"/>
                    </a:lnTo>
                    <a:lnTo>
                      <a:pt x="806" y="639"/>
                    </a:lnTo>
                    <a:cubicBezTo>
                      <a:pt x="805" y="640"/>
                      <a:pt x="805" y="641"/>
                      <a:pt x="804" y="642"/>
                    </a:cubicBezTo>
                    <a:lnTo>
                      <a:pt x="803" y="644"/>
                    </a:lnTo>
                    <a:cubicBezTo>
                      <a:pt x="802" y="645"/>
                      <a:pt x="802" y="646"/>
                      <a:pt x="802" y="647"/>
                    </a:cubicBezTo>
                    <a:lnTo>
                      <a:pt x="802" y="648"/>
                    </a:lnTo>
                    <a:lnTo>
                      <a:pt x="805" y="642"/>
                    </a:lnTo>
                    <a:lnTo>
                      <a:pt x="804" y="643"/>
                    </a:lnTo>
                    <a:cubicBezTo>
                      <a:pt x="803" y="644"/>
                      <a:pt x="803" y="645"/>
                      <a:pt x="802" y="646"/>
                    </a:cubicBezTo>
                    <a:lnTo>
                      <a:pt x="801" y="648"/>
                    </a:lnTo>
                    <a:lnTo>
                      <a:pt x="807" y="642"/>
                    </a:lnTo>
                    <a:lnTo>
                      <a:pt x="805" y="643"/>
                    </a:lnTo>
                    <a:lnTo>
                      <a:pt x="803" y="644"/>
                    </a:lnTo>
                    <a:cubicBezTo>
                      <a:pt x="801" y="645"/>
                      <a:pt x="800" y="646"/>
                      <a:pt x="799" y="647"/>
                    </a:cubicBezTo>
                    <a:lnTo>
                      <a:pt x="797" y="649"/>
                    </a:lnTo>
                    <a:lnTo>
                      <a:pt x="801" y="646"/>
                    </a:lnTo>
                    <a:lnTo>
                      <a:pt x="799" y="647"/>
                    </a:lnTo>
                    <a:lnTo>
                      <a:pt x="802" y="646"/>
                    </a:lnTo>
                    <a:lnTo>
                      <a:pt x="798" y="647"/>
                    </a:lnTo>
                    <a:cubicBezTo>
                      <a:pt x="792" y="649"/>
                      <a:pt x="788" y="653"/>
                      <a:pt x="788" y="657"/>
                    </a:cubicBezTo>
                    <a:lnTo>
                      <a:pt x="788" y="659"/>
                    </a:lnTo>
                    <a:lnTo>
                      <a:pt x="795" y="650"/>
                    </a:lnTo>
                    <a:lnTo>
                      <a:pt x="793" y="651"/>
                    </a:lnTo>
                    <a:lnTo>
                      <a:pt x="791" y="652"/>
                    </a:lnTo>
                    <a:lnTo>
                      <a:pt x="789" y="653"/>
                    </a:lnTo>
                    <a:cubicBezTo>
                      <a:pt x="783" y="656"/>
                      <a:pt x="781" y="662"/>
                      <a:pt x="783" y="666"/>
                    </a:cubicBezTo>
                    <a:lnTo>
                      <a:pt x="784" y="668"/>
                    </a:lnTo>
                    <a:lnTo>
                      <a:pt x="783" y="664"/>
                    </a:lnTo>
                    <a:lnTo>
                      <a:pt x="783" y="665"/>
                    </a:lnTo>
                    <a:lnTo>
                      <a:pt x="783" y="666"/>
                    </a:lnTo>
                    <a:cubicBezTo>
                      <a:pt x="783" y="668"/>
                      <a:pt x="783" y="669"/>
                      <a:pt x="784" y="670"/>
                    </a:cubicBezTo>
                    <a:lnTo>
                      <a:pt x="785" y="672"/>
                    </a:lnTo>
                    <a:lnTo>
                      <a:pt x="787" y="662"/>
                    </a:lnTo>
                    <a:lnTo>
                      <a:pt x="786" y="663"/>
                    </a:lnTo>
                    <a:cubicBezTo>
                      <a:pt x="782" y="667"/>
                      <a:pt x="782" y="672"/>
                      <a:pt x="786" y="676"/>
                    </a:cubicBezTo>
                    <a:lnTo>
                      <a:pt x="787" y="677"/>
                    </a:lnTo>
                    <a:lnTo>
                      <a:pt x="784" y="670"/>
                    </a:lnTo>
                    <a:lnTo>
                      <a:pt x="784" y="672"/>
                    </a:lnTo>
                    <a:lnTo>
                      <a:pt x="784" y="673"/>
                    </a:lnTo>
                    <a:lnTo>
                      <a:pt x="787" y="667"/>
                    </a:lnTo>
                    <a:lnTo>
                      <a:pt x="786" y="668"/>
                    </a:lnTo>
                    <a:cubicBezTo>
                      <a:pt x="784" y="670"/>
                      <a:pt x="783" y="672"/>
                      <a:pt x="783" y="674"/>
                    </a:cubicBezTo>
                    <a:lnTo>
                      <a:pt x="783" y="676"/>
                    </a:lnTo>
                    <a:lnTo>
                      <a:pt x="783" y="677"/>
                    </a:lnTo>
                    <a:lnTo>
                      <a:pt x="786" y="671"/>
                    </a:lnTo>
                    <a:lnTo>
                      <a:pt x="785" y="672"/>
                    </a:lnTo>
                    <a:cubicBezTo>
                      <a:pt x="784" y="673"/>
                      <a:pt x="784" y="674"/>
                      <a:pt x="783" y="675"/>
                    </a:cubicBezTo>
                    <a:lnTo>
                      <a:pt x="782" y="677"/>
                    </a:lnTo>
                    <a:lnTo>
                      <a:pt x="784" y="674"/>
                    </a:lnTo>
                    <a:lnTo>
                      <a:pt x="783" y="675"/>
                    </a:lnTo>
                    <a:cubicBezTo>
                      <a:pt x="779" y="679"/>
                      <a:pt x="779" y="684"/>
                      <a:pt x="783" y="688"/>
                    </a:cubicBezTo>
                    <a:lnTo>
                      <a:pt x="784" y="689"/>
                    </a:lnTo>
                    <a:lnTo>
                      <a:pt x="788" y="673"/>
                    </a:lnTo>
                    <a:lnTo>
                      <a:pt x="784" y="675"/>
                    </a:lnTo>
                    <a:cubicBezTo>
                      <a:pt x="780" y="677"/>
                      <a:pt x="778" y="680"/>
                      <a:pt x="777" y="683"/>
                    </a:cubicBezTo>
                    <a:cubicBezTo>
                      <a:pt x="777" y="685"/>
                      <a:pt x="778" y="688"/>
                      <a:pt x="780" y="691"/>
                    </a:cubicBezTo>
                    <a:lnTo>
                      <a:pt x="781" y="692"/>
                    </a:lnTo>
                    <a:lnTo>
                      <a:pt x="782" y="693"/>
                    </a:lnTo>
                    <a:lnTo>
                      <a:pt x="782" y="680"/>
                    </a:lnTo>
                    <a:lnTo>
                      <a:pt x="780" y="682"/>
                    </a:lnTo>
                    <a:cubicBezTo>
                      <a:pt x="778" y="684"/>
                      <a:pt x="777" y="686"/>
                      <a:pt x="777" y="688"/>
                    </a:cubicBezTo>
                    <a:lnTo>
                      <a:pt x="777" y="689"/>
                    </a:lnTo>
                    <a:lnTo>
                      <a:pt x="777" y="690"/>
                    </a:lnTo>
                    <a:lnTo>
                      <a:pt x="778" y="687"/>
                    </a:lnTo>
                    <a:lnTo>
                      <a:pt x="777" y="689"/>
                    </a:lnTo>
                    <a:lnTo>
                      <a:pt x="783" y="683"/>
                    </a:lnTo>
                    <a:lnTo>
                      <a:pt x="781" y="684"/>
                    </a:lnTo>
                    <a:cubicBezTo>
                      <a:pt x="777" y="687"/>
                      <a:pt x="774" y="690"/>
                      <a:pt x="774" y="693"/>
                    </a:cubicBezTo>
                    <a:lnTo>
                      <a:pt x="774" y="694"/>
                    </a:lnTo>
                    <a:lnTo>
                      <a:pt x="777" y="688"/>
                    </a:lnTo>
                    <a:lnTo>
                      <a:pt x="775" y="690"/>
                    </a:lnTo>
                    <a:lnTo>
                      <a:pt x="774" y="691"/>
                    </a:lnTo>
                    <a:lnTo>
                      <a:pt x="778" y="688"/>
                    </a:lnTo>
                    <a:lnTo>
                      <a:pt x="776" y="689"/>
                    </a:lnTo>
                    <a:cubicBezTo>
                      <a:pt x="774" y="690"/>
                      <a:pt x="773" y="691"/>
                      <a:pt x="772" y="692"/>
                    </a:cubicBezTo>
                    <a:lnTo>
                      <a:pt x="770" y="694"/>
                    </a:lnTo>
                    <a:lnTo>
                      <a:pt x="774" y="691"/>
                    </a:lnTo>
                    <a:lnTo>
                      <a:pt x="772" y="692"/>
                    </a:lnTo>
                    <a:lnTo>
                      <a:pt x="775" y="691"/>
                    </a:lnTo>
                    <a:lnTo>
                      <a:pt x="771" y="692"/>
                    </a:lnTo>
                    <a:cubicBezTo>
                      <a:pt x="768" y="693"/>
                      <a:pt x="766" y="694"/>
                      <a:pt x="764" y="696"/>
                    </a:cubicBezTo>
                    <a:lnTo>
                      <a:pt x="763" y="697"/>
                    </a:lnTo>
                    <a:lnTo>
                      <a:pt x="765" y="695"/>
                    </a:lnTo>
                    <a:lnTo>
                      <a:pt x="762" y="697"/>
                    </a:lnTo>
                    <a:cubicBezTo>
                      <a:pt x="761" y="698"/>
                      <a:pt x="761" y="699"/>
                      <a:pt x="760" y="699"/>
                    </a:cubicBezTo>
                    <a:lnTo>
                      <a:pt x="759" y="700"/>
                    </a:lnTo>
                    <a:lnTo>
                      <a:pt x="766" y="696"/>
                    </a:lnTo>
                    <a:lnTo>
                      <a:pt x="762" y="697"/>
                    </a:lnTo>
                    <a:cubicBezTo>
                      <a:pt x="759" y="698"/>
                      <a:pt x="757" y="699"/>
                      <a:pt x="755" y="701"/>
                    </a:cubicBezTo>
                    <a:lnTo>
                      <a:pt x="753" y="703"/>
                    </a:lnTo>
                    <a:lnTo>
                      <a:pt x="759" y="700"/>
                    </a:lnTo>
                    <a:lnTo>
                      <a:pt x="756" y="701"/>
                    </a:lnTo>
                    <a:cubicBezTo>
                      <a:pt x="755" y="701"/>
                      <a:pt x="754" y="701"/>
                      <a:pt x="754" y="701"/>
                    </a:cubicBezTo>
                    <a:lnTo>
                      <a:pt x="752" y="702"/>
                    </a:lnTo>
                    <a:lnTo>
                      <a:pt x="748" y="704"/>
                    </a:lnTo>
                    <a:cubicBezTo>
                      <a:pt x="746" y="705"/>
                      <a:pt x="745" y="706"/>
                      <a:pt x="744" y="707"/>
                    </a:cubicBezTo>
                    <a:lnTo>
                      <a:pt x="743" y="708"/>
                    </a:lnTo>
                    <a:lnTo>
                      <a:pt x="750" y="704"/>
                    </a:lnTo>
                    <a:lnTo>
                      <a:pt x="746" y="705"/>
                    </a:lnTo>
                    <a:cubicBezTo>
                      <a:pt x="740" y="707"/>
                      <a:pt x="736" y="711"/>
                      <a:pt x="736" y="715"/>
                    </a:cubicBezTo>
                    <a:lnTo>
                      <a:pt x="736" y="717"/>
                    </a:lnTo>
                    <a:lnTo>
                      <a:pt x="747" y="707"/>
                    </a:lnTo>
                    <a:lnTo>
                      <a:pt x="742" y="708"/>
                    </a:lnTo>
                    <a:cubicBezTo>
                      <a:pt x="739" y="709"/>
                      <a:pt x="736" y="710"/>
                      <a:pt x="734" y="712"/>
                    </a:cubicBezTo>
                    <a:lnTo>
                      <a:pt x="733" y="713"/>
                    </a:lnTo>
                    <a:lnTo>
                      <a:pt x="735" y="711"/>
                    </a:lnTo>
                    <a:lnTo>
                      <a:pt x="732" y="713"/>
                    </a:lnTo>
                    <a:lnTo>
                      <a:pt x="736" y="712"/>
                    </a:lnTo>
                    <a:lnTo>
                      <a:pt x="733" y="713"/>
                    </a:lnTo>
                    <a:lnTo>
                      <a:pt x="730" y="714"/>
                    </a:lnTo>
                    <a:cubicBezTo>
                      <a:pt x="729" y="714"/>
                      <a:pt x="728" y="714"/>
                      <a:pt x="728" y="714"/>
                    </a:cubicBezTo>
                    <a:lnTo>
                      <a:pt x="724" y="716"/>
                    </a:lnTo>
                    <a:lnTo>
                      <a:pt x="722" y="717"/>
                    </a:lnTo>
                    <a:lnTo>
                      <a:pt x="724" y="717"/>
                    </a:lnTo>
                    <a:lnTo>
                      <a:pt x="721" y="718"/>
                    </a:lnTo>
                    <a:cubicBezTo>
                      <a:pt x="720" y="718"/>
                      <a:pt x="719" y="718"/>
                      <a:pt x="719" y="718"/>
                    </a:cubicBezTo>
                    <a:lnTo>
                      <a:pt x="715" y="720"/>
                    </a:lnTo>
                    <a:lnTo>
                      <a:pt x="713" y="721"/>
                    </a:lnTo>
                    <a:lnTo>
                      <a:pt x="717" y="720"/>
                    </a:lnTo>
                    <a:lnTo>
                      <a:pt x="712" y="721"/>
                    </a:lnTo>
                    <a:cubicBezTo>
                      <a:pt x="710" y="721"/>
                      <a:pt x="708" y="722"/>
                      <a:pt x="706" y="723"/>
                    </a:cubicBezTo>
                    <a:lnTo>
                      <a:pt x="703" y="725"/>
                    </a:lnTo>
                    <a:lnTo>
                      <a:pt x="709" y="723"/>
                    </a:lnTo>
                    <a:lnTo>
                      <a:pt x="704" y="724"/>
                    </a:lnTo>
                    <a:cubicBezTo>
                      <a:pt x="703" y="724"/>
                      <a:pt x="701" y="725"/>
                      <a:pt x="700" y="725"/>
                    </a:cubicBezTo>
                    <a:lnTo>
                      <a:pt x="698" y="726"/>
                    </a:lnTo>
                    <a:lnTo>
                      <a:pt x="694" y="728"/>
                    </a:lnTo>
                    <a:lnTo>
                      <a:pt x="698" y="727"/>
                    </a:lnTo>
                    <a:lnTo>
                      <a:pt x="693" y="728"/>
                    </a:lnTo>
                    <a:cubicBezTo>
                      <a:pt x="693" y="728"/>
                      <a:pt x="692" y="728"/>
                      <a:pt x="691" y="729"/>
                    </a:cubicBezTo>
                    <a:lnTo>
                      <a:pt x="687" y="730"/>
                    </a:lnTo>
                    <a:lnTo>
                      <a:pt x="682" y="732"/>
                    </a:lnTo>
                    <a:lnTo>
                      <a:pt x="685" y="731"/>
                    </a:lnTo>
                    <a:lnTo>
                      <a:pt x="680" y="732"/>
                    </a:lnTo>
                    <a:cubicBezTo>
                      <a:pt x="679" y="732"/>
                      <a:pt x="677" y="733"/>
                      <a:pt x="676" y="733"/>
                    </a:cubicBezTo>
                    <a:lnTo>
                      <a:pt x="674" y="734"/>
                    </a:lnTo>
                    <a:lnTo>
                      <a:pt x="677" y="733"/>
                    </a:lnTo>
                    <a:lnTo>
                      <a:pt x="673" y="734"/>
                    </a:lnTo>
                    <a:cubicBezTo>
                      <a:pt x="673" y="734"/>
                      <a:pt x="672" y="735"/>
                      <a:pt x="671" y="735"/>
                    </a:cubicBezTo>
                    <a:lnTo>
                      <a:pt x="666" y="737"/>
                    </a:lnTo>
                    <a:lnTo>
                      <a:pt x="669" y="736"/>
                    </a:lnTo>
                    <a:lnTo>
                      <a:pt x="663" y="737"/>
                    </a:lnTo>
                    <a:lnTo>
                      <a:pt x="659" y="738"/>
                    </a:lnTo>
                    <a:cubicBezTo>
                      <a:pt x="658" y="738"/>
                      <a:pt x="657" y="739"/>
                      <a:pt x="656" y="739"/>
                    </a:cubicBezTo>
                    <a:lnTo>
                      <a:pt x="652" y="741"/>
                    </a:lnTo>
                    <a:lnTo>
                      <a:pt x="654" y="741"/>
                    </a:lnTo>
                    <a:lnTo>
                      <a:pt x="651" y="742"/>
                    </a:lnTo>
                    <a:lnTo>
                      <a:pt x="653" y="741"/>
                    </a:lnTo>
                    <a:lnTo>
                      <a:pt x="648" y="742"/>
                    </a:lnTo>
                    <a:cubicBezTo>
                      <a:pt x="646" y="742"/>
                      <a:pt x="644" y="743"/>
                      <a:pt x="642" y="744"/>
                    </a:cubicBezTo>
                    <a:lnTo>
                      <a:pt x="639" y="746"/>
                    </a:lnTo>
                    <a:lnTo>
                      <a:pt x="646" y="744"/>
                    </a:lnTo>
                    <a:lnTo>
                      <a:pt x="640" y="745"/>
                    </a:lnTo>
                    <a:cubicBezTo>
                      <a:pt x="639" y="745"/>
                      <a:pt x="638" y="745"/>
                      <a:pt x="637" y="746"/>
                    </a:cubicBezTo>
                    <a:lnTo>
                      <a:pt x="634" y="747"/>
                    </a:lnTo>
                    <a:cubicBezTo>
                      <a:pt x="633" y="747"/>
                      <a:pt x="631" y="748"/>
                      <a:pt x="630" y="748"/>
                    </a:cubicBezTo>
                    <a:lnTo>
                      <a:pt x="627" y="750"/>
                    </a:lnTo>
                    <a:lnTo>
                      <a:pt x="634" y="748"/>
                    </a:lnTo>
                    <a:lnTo>
                      <a:pt x="627" y="749"/>
                    </a:lnTo>
                    <a:cubicBezTo>
                      <a:pt x="626" y="749"/>
                      <a:pt x="625" y="749"/>
                      <a:pt x="624" y="750"/>
                    </a:cubicBezTo>
                    <a:lnTo>
                      <a:pt x="621" y="751"/>
                    </a:lnTo>
                    <a:cubicBezTo>
                      <a:pt x="620" y="751"/>
                      <a:pt x="619" y="751"/>
                      <a:pt x="619" y="751"/>
                    </a:cubicBezTo>
                    <a:lnTo>
                      <a:pt x="615" y="753"/>
                    </a:lnTo>
                    <a:lnTo>
                      <a:pt x="619" y="752"/>
                    </a:lnTo>
                    <a:lnTo>
                      <a:pt x="615" y="753"/>
                    </a:lnTo>
                    <a:lnTo>
                      <a:pt x="609" y="754"/>
                    </a:lnTo>
                    <a:cubicBezTo>
                      <a:pt x="607" y="754"/>
                      <a:pt x="605" y="755"/>
                      <a:pt x="604" y="755"/>
                    </a:cubicBezTo>
                    <a:lnTo>
                      <a:pt x="600" y="757"/>
                    </a:lnTo>
                    <a:lnTo>
                      <a:pt x="598" y="758"/>
                    </a:lnTo>
                    <a:lnTo>
                      <a:pt x="604" y="757"/>
                    </a:lnTo>
                    <a:lnTo>
                      <a:pt x="596" y="758"/>
                    </a:lnTo>
                    <a:cubicBezTo>
                      <a:pt x="595" y="758"/>
                      <a:pt x="594" y="758"/>
                      <a:pt x="593" y="758"/>
                    </a:cubicBezTo>
                    <a:lnTo>
                      <a:pt x="586" y="760"/>
                    </a:lnTo>
                    <a:lnTo>
                      <a:pt x="588" y="760"/>
                    </a:lnTo>
                    <a:lnTo>
                      <a:pt x="582" y="761"/>
                    </a:lnTo>
                    <a:cubicBezTo>
                      <a:pt x="580" y="761"/>
                      <a:pt x="578" y="762"/>
                      <a:pt x="577" y="762"/>
                    </a:cubicBezTo>
                    <a:lnTo>
                      <a:pt x="575" y="763"/>
                    </a:lnTo>
                    <a:lnTo>
                      <a:pt x="578" y="762"/>
                    </a:lnTo>
                    <a:lnTo>
                      <a:pt x="576" y="763"/>
                    </a:lnTo>
                    <a:lnTo>
                      <a:pt x="570" y="764"/>
                    </a:lnTo>
                    <a:cubicBezTo>
                      <a:pt x="569" y="764"/>
                      <a:pt x="568" y="764"/>
                      <a:pt x="567" y="765"/>
                    </a:cubicBezTo>
                    <a:lnTo>
                      <a:pt x="564" y="766"/>
                    </a:lnTo>
                    <a:lnTo>
                      <a:pt x="568" y="765"/>
                    </a:lnTo>
                    <a:lnTo>
                      <a:pt x="560" y="766"/>
                    </a:lnTo>
                    <a:cubicBezTo>
                      <a:pt x="558" y="766"/>
                      <a:pt x="556" y="767"/>
                      <a:pt x="554" y="767"/>
                    </a:cubicBezTo>
                    <a:lnTo>
                      <a:pt x="550" y="769"/>
                    </a:lnTo>
                    <a:lnTo>
                      <a:pt x="554" y="768"/>
                    </a:lnTo>
                    <a:lnTo>
                      <a:pt x="550" y="769"/>
                    </a:lnTo>
                    <a:lnTo>
                      <a:pt x="544" y="770"/>
                    </a:lnTo>
                    <a:cubicBezTo>
                      <a:pt x="541" y="770"/>
                      <a:pt x="539" y="771"/>
                      <a:pt x="537" y="772"/>
                    </a:cubicBezTo>
                    <a:lnTo>
                      <a:pt x="534" y="774"/>
                    </a:lnTo>
                    <a:lnTo>
                      <a:pt x="544" y="772"/>
                    </a:lnTo>
                    <a:lnTo>
                      <a:pt x="538" y="772"/>
                    </a:lnTo>
                    <a:cubicBezTo>
                      <a:pt x="537" y="772"/>
                      <a:pt x="536" y="772"/>
                      <a:pt x="535" y="772"/>
                    </a:cubicBezTo>
                    <a:lnTo>
                      <a:pt x="528" y="773"/>
                    </a:lnTo>
                    <a:lnTo>
                      <a:pt x="523" y="774"/>
                    </a:lnTo>
                    <a:cubicBezTo>
                      <a:pt x="520" y="775"/>
                      <a:pt x="517" y="776"/>
                      <a:pt x="515" y="778"/>
                    </a:cubicBezTo>
                    <a:lnTo>
                      <a:pt x="513" y="780"/>
                    </a:lnTo>
                    <a:lnTo>
                      <a:pt x="523" y="776"/>
                    </a:lnTo>
                    <a:lnTo>
                      <a:pt x="514" y="777"/>
                    </a:lnTo>
                    <a:lnTo>
                      <a:pt x="508" y="778"/>
                    </a:lnTo>
                    <a:lnTo>
                      <a:pt x="501" y="779"/>
                    </a:lnTo>
                    <a:cubicBezTo>
                      <a:pt x="499" y="779"/>
                      <a:pt x="496" y="780"/>
                      <a:pt x="494" y="781"/>
                    </a:cubicBezTo>
                    <a:lnTo>
                      <a:pt x="491" y="783"/>
                    </a:lnTo>
                    <a:lnTo>
                      <a:pt x="499" y="781"/>
                    </a:lnTo>
                    <a:lnTo>
                      <a:pt x="489" y="782"/>
                    </a:lnTo>
                    <a:cubicBezTo>
                      <a:pt x="488" y="782"/>
                      <a:pt x="487" y="782"/>
                      <a:pt x="486" y="782"/>
                    </a:cubicBezTo>
                    <a:lnTo>
                      <a:pt x="482" y="783"/>
                    </a:lnTo>
                    <a:lnTo>
                      <a:pt x="475" y="785"/>
                    </a:lnTo>
                    <a:lnTo>
                      <a:pt x="477" y="785"/>
                    </a:lnTo>
                    <a:lnTo>
                      <a:pt x="471" y="786"/>
                    </a:lnTo>
                    <a:lnTo>
                      <a:pt x="464" y="787"/>
                    </a:lnTo>
                    <a:cubicBezTo>
                      <a:pt x="463" y="787"/>
                      <a:pt x="462" y="787"/>
                      <a:pt x="461" y="788"/>
                    </a:cubicBezTo>
                    <a:lnTo>
                      <a:pt x="455" y="790"/>
                    </a:lnTo>
                    <a:lnTo>
                      <a:pt x="459" y="789"/>
                    </a:lnTo>
                    <a:lnTo>
                      <a:pt x="449" y="790"/>
                    </a:lnTo>
                    <a:lnTo>
                      <a:pt x="443" y="791"/>
                    </a:lnTo>
                    <a:cubicBezTo>
                      <a:pt x="442" y="791"/>
                      <a:pt x="440" y="791"/>
                      <a:pt x="439" y="792"/>
                    </a:cubicBezTo>
                    <a:lnTo>
                      <a:pt x="434" y="794"/>
                    </a:lnTo>
                    <a:lnTo>
                      <a:pt x="439" y="793"/>
                    </a:lnTo>
                    <a:lnTo>
                      <a:pt x="429" y="794"/>
                    </a:lnTo>
                    <a:cubicBezTo>
                      <a:pt x="428" y="794"/>
                      <a:pt x="427" y="794"/>
                      <a:pt x="426" y="794"/>
                    </a:cubicBezTo>
                    <a:lnTo>
                      <a:pt x="423" y="795"/>
                    </a:lnTo>
                    <a:lnTo>
                      <a:pt x="412" y="798"/>
                    </a:lnTo>
                    <a:lnTo>
                      <a:pt x="409" y="799"/>
                    </a:lnTo>
                    <a:lnTo>
                      <a:pt x="414" y="798"/>
                    </a:lnTo>
                    <a:lnTo>
                      <a:pt x="403" y="799"/>
                    </a:lnTo>
                    <a:cubicBezTo>
                      <a:pt x="401" y="799"/>
                      <a:pt x="399" y="799"/>
                      <a:pt x="397" y="800"/>
                    </a:cubicBezTo>
                    <a:lnTo>
                      <a:pt x="392" y="802"/>
                    </a:lnTo>
                    <a:lnTo>
                      <a:pt x="397" y="801"/>
                    </a:lnTo>
                    <a:lnTo>
                      <a:pt x="388" y="802"/>
                    </a:lnTo>
                    <a:cubicBezTo>
                      <a:pt x="387" y="802"/>
                      <a:pt x="386" y="802"/>
                      <a:pt x="385" y="802"/>
                    </a:cubicBezTo>
                    <a:lnTo>
                      <a:pt x="381" y="803"/>
                    </a:lnTo>
                    <a:cubicBezTo>
                      <a:pt x="381" y="803"/>
                      <a:pt x="380" y="804"/>
                      <a:pt x="379" y="804"/>
                    </a:cubicBezTo>
                    <a:lnTo>
                      <a:pt x="374" y="806"/>
                    </a:lnTo>
                    <a:lnTo>
                      <a:pt x="380" y="805"/>
                    </a:lnTo>
                    <a:lnTo>
                      <a:pt x="369" y="806"/>
                    </a:lnTo>
                    <a:cubicBezTo>
                      <a:pt x="367" y="806"/>
                      <a:pt x="365" y="806"/>
                      <a:pt x="364" y="807"/>
                    </a:cubicBezTo>
                    <a:lnTo>
                      <a:pt x="362" y="807"/>
                    </a:lnTo>
                    <a:lnTo>
                      <a:pt x="354" y="809"/>
                    </a:lnTo>
                    <a:lnTo>
                      <a:pt x="357" y="809"/>
                    </a:lnTo>
                    <a:lnTo>
                      <a:pt x="348" y="810"/>
                    </a:lnTo>
                    <a:cubicBezTo>
                      <a:pt x="346" y="810"/>
                      <a:pt x="344" y="811"/>
                      <a:pt x="342" y="811"/>
                    </a:cubicBezTo>
                    <a:lnTo>
                      <a:pt x="340" y="812"/>
                    </a:lnTo>
                    <a:lnTo>
                      <a:pt x="343" y="811"/>
                    </a:lnTo>
                    <a:lnTo>
                      <a:pt x="337" y="813"/>
                    </a:lnTo>
                    <a:lnTo>
                      <a:pt x="331" y="814"/>
                    </a:lnTo>
                    <a:lnTo>
                      <a:pt x="325" y="815"/>
                    </a:lnTo>
                    <a:cubicBezTo>
                      <a:pt x="324" y="815"/>
                      <a:pt x="323" y="815"/>
                      <a:pt x="323" y="815"/>
                    </a:cubicBezTo>
                    <a:lnTo>
                      <a:pt x="316" y="817"/>
                    </a:lnTo>
                    <a:lnTo>
                      <a:pt x="318" y="817"/>
                    </a:lnTo>
                    <a:lnTo>
                      <a:pt x="310" y="818"/>
                    </a:lnTo>
                    <a:lnTo>
                      <a:pt x="306" y="819"/>
                    </a:lnTo>
                    <a:lnTo>
                      <a:pt x="309" y="819"/>
                    </a:lnTo>
                    <a:lnTo>
                      <a:pt x="301" y="820"/>
                    </a:lnTo>
                    <a:cubicBezTo>
                      <a:pt x="300" y="820"/>
                      <a:pt x="299" y="820"/>
                      <a:pt x="298" y="820"/>
                    </a:cubicBezTo>
                    <a:lnTo>
                      <a:pt x="291" y="822"/>
                    </a:lnTo>
                    <a:lnTo>
                      <a:pt x="287" y="823"/>
                    </a:lnTo>
                    <a:lnTo>
                      <a:pt x="281" y="824"/>
                    </a:lnTo>
                    <a:cubicBezTo>
                      <a:pt x="280" y="824"/>
                      <a:pt x="279" y="824"/>
                      <a:pt x="279" y="824"/>
                    </a:cubicBezTo>
                    <a:lnTo>
                      <a:pt x="272" y="826"/>
                    </a:lnTo>
                    <a:lnTo>
                      <a:pt x="274" y="826"/>
                    </a:lnTo>
                    <a:lnTo>
                      <a:pt x="268" y="827"/>
                    </a:lnTo>
                    <a:cubicBezTo>
                      <a:pt x="264" y="827"/>
                      <a:pt x="261" y="829"/>
                      <a:pt x="259" y="831"/>
                    </a:cubicBezTo>
                    <a:lnTo>
                      <a:pt x="258" y="832"/>
                    </a:lnTo>
                    <a:lnTo>
                      <a:pt x="267" y="828"/>
                    </a:lnTo>
                    <a:lnTo>
                      <a:pt x="256" y="830"/>
                    </a:lnTo>
                    <a:cubicBezTo>
                      <a:pt x="255" y="830"/>
                      <a:pt x="254" y="830"/>
                      <a:pt x="253" y="831"/>
                    </a:cubicBezTo>
                    <a:lnTo>
                      <a:pt x="250" y="832"/>
                    </a:lnTo>
                    <a:lnTo>
                      <a:pt x="254" y="831"/>
                    </a:lnTo>
                    <a:lnTo>
                      <a:pt x="244" y="832"/>
                    </a:lnTo>
                    <a:cubicBezTo>
                      <a:pt x="243" y="832"/>
                      <a:pt x="241" y="832"/>
                      <a:pt x="240" y="833"/>
                    </a:cubicBezTo>
                    <a:lnTo>
                      <a:pt x="234" y="835"/>
                    </a:lnTo>
                    <a:lnTo>
                      <a:pt x="238" y="834"/>
                    </a:lnTo>
                    <a:lnTo>
                      <a:pt x="230" y="835"/>
                    </a:lnTo>
                    <a:cubicBezTo>
                      <a:pt x="228" y="835"/>
                      <a:pt x="227" y="835"/>
                      <a:pt x="226" y="836"/>
                    </a:cubicBezTo>
                    <a:lnTo>
                      <a:pt x="225" y="836"/>
                    </a:lnTo>
                    <a:lnTo>
                      <a:pt x="217" y="838"/>
                    </a:lnTo>
                    <a:lnTo>
                      <a:pt x="210" y="839"/>
                    </a:lnTo>
                    <a:lnTo>
                      <a:pt x="204" y="840"/>
                    </a:lnTo>
                    <a:lnTo>
                      <a:pt x="198" y="842"/>
                    </a:lnTo>
                    <a:lnTo>
                      <a:pt x="195" y="843"/>
                    </a:lnTo>
                    <a:lnTo>
                      <a:pt x="186" y="844"/>
                    </a:lnTo>
                    <a:cubicBezTo>
                      <a:pt x="183" y="844"/>
                      <a:pt x="180" y="845"/>
                      <a:pt x="178" y="846"/>
                    </a:cubicBezTo>
                    <a:lnTo>
                      <a:pt x="175" y="848"/>
                    </a:lnTo>
                    <a:lnTo>
                      <a:pt x="182" y="846"/>
                    </a:lnTo>
                    <a:lnTo>
                      <a:pt x="176" y="847"/>
                    </a:lnTo>
                    <a:lnTo>
                      <a:pt x="168" y="848"/>
                    </a:lnTo>
                    <a:cubicBezTo>
                      <a:pt x="166" y="848"/>
                      <a:pt x="165" y="848"/>
                      <a:pt x="164" y="849"/>
                    </a:cubicBezTo>
                    <a:lnTo>
                      <a:pt x="159" y="850"/>
                    </a:lnTo>
                    <a:lnTo>
                      <a:pt x="155" y="851"/>
                    </a:lnTo>
                    <a:lnTo>
                      <a:pt x="158" y="851"/>
                    </a:lnTo>
                    <a:lnTo>
                      <a:pt x="150" y="852"/>
                    </a:lnTo>
                    <a:cubicBezTo>
                      <a:pt x="148" y="852"/>
                      <a:pt x="146" y="853"/>
                      <a:pt x="144" y="853"/>
                    </a:cubicBezTo>
                    <a:lnTo>
                      <a:pt x="140" y="855"/>
                    </a:lnTo>
                    <a:lnTo>
                      <a:pt x="146" y="854"/>
                    </a:lnTo>
                    <a:lnTo>
                      <a:pt x="136" y="855"/>
                    </a:lnTo>
                    <a:lnTo>
                      <a:pt x="130" y="856"/>
                    </a:lnTo>
                    <a:lnTo>
                      <a:pt x="123" y="858"/>
                    </a:lnTo>
                    <a:lnTo>
                      <a:pt x="126" y="858"/>
                    </a:lnTo>
                    <a:lnTo>
                      <a:pt x="117" y="859"/>
                    </a:lnTo>
                    <a:lnTo>
                      <a:pt x="111" y="860"/>
                    </a:lnTo>
                    <a:lnTo>
                      <a:pt x="103" y="861"/>
                    </a:lnTo>
                    <a:cubicBezTo>
                      <a:pt x="101" y="861"/>
                      <a:pt x="100" y="861"/>
                      <a:pt x="99" y="862"/>
                    </a:cubicBezTo>
                    <a:lnTo>
                      <a:pt x="93" y="864"/>
                    </a:lnTo>
                    <a:cubicBezTo>
                      <a:pt x="92" y="864"/>
                      <a:pt x="91" y="864"/>
                      <a:pt x="91" y="864"/>
                    </a:cubicBezTo>
                    <a:lnTo>
                      <a:pt x="89" y="865"/>
                    </a:lnTo>
                    <a:lnTo>
                      <a:pt x="93" y="864"/>
                    </a:lnTo>
                    <a:lnTo>
                      <a:pt x="88" y="865"/>
                    </a:lnTo>
                    <a:cubicBezTo>
                      <a:pt x="87" y="865"/>
                      <a:pt x="86" y="865"/>
                      <a:pt x="85" y="866"/>
                    </a:cubicBezTo>
                    <a:lnTo>
                      <a:pt x="80" y="868"/>
                    </a:lnTo>
                    <a:lnTo>
                      <a:pt x="84" y="867"/>
                    </a:lnTo>
                    <a:lnTo>
                      <a:pt x="79" y="868"/>
                    </a:lnTo>
                    <a:lnTo>
                      <a:pt x="71" y="869"/>
                    </a:lnTo>
                    <a:cubicBezTo>
                      <a:pt x="70" y="869"/>
                      <a:pt x="69" y="869"/>
                      <a:pt x="68" y="869"/>
                    </a:cubicBezTo>
                    <a:lnTo>
                      <a:pt x="62" y="871"/>
                    </a:lnTo>
                    <a:lnTo>
                      <a:pt x="59" y="872"/>
                    </a:lnTo>
                    <a:lnTo>
                      <a:pt x="50" y="873"/>
                    </a:lnTo>
                    <a:cubicBezTo>
                      <a:pt x="49" y="873"/>
                      <a:pt x="48" y="873"/>
                      <a:pt x="47" y="873"/>
                    </a:cubicBezTo>
                    <a:lnTo>
                      <a:pt x="40" y="875"/>
                    </a:lnTo>
                    <a:lnTo>
                      <a:pt x="42" y="875"/>
                    </a:lnTo>
                    <a:lnTo>
                      <a:pt x="36" y="876"/>
                    </a:lnTo>
                    <a:lnTo>
                      <a:pt x="27" y="877"/>
                    </a:lnTo>
                    <a:lnTo>
                      <a:pt x="20" y="879"/>
                    </a:lnTo>
                    <a:lnTo>
                      <a:pt x="15" y="880"/>
                    </a:lnTo>
                    <a:cubicBezTo>
                      <a:pt x="14" y="880"/>
                      <a:pt x="12" y="881"/>
                      <a:pt x="11" y="881"/>
                    </a:cubicBezTo>
                    <a:lnTo>
                      <a:pt x="9" y="882"/>
                    </a:lnTo>
                    <a:cubicBezTo>
                      <a:pt x="2" y="886"/>
                      <a:pt x="0" y="893"/>
                      <a:pt x="5" y="898"/>
                    </a:cubicBezTo>
                    <a:cubicBezTo>
                      <a:pt x="10" y="903"/>
                      <a:pt x="19" y="904"/>
                      <a:pt x="26" y="9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"/>
              <p:cNvSpPr>
                <a:spLocks/>
              </p:cNvSpPr>
              <p:nvPr/>
            </p:nvSpPr>
            <p:spPr bwMode="auto">
              <a:xfrm>
                <a:off x="9548813" y="2670176"/>
                <a:ext cx="539750" cy="371475"/>
              </a:xfrm>
              <a:custGeom>
                <a:avLst/>
                <a:gdLst>
                  <a:gd name="T0" fmla="*/ 671 w 679"/>
                  <a:gd name="T1" fmla="*/ 440 h 466"/>
                  <a:gd name="T2" fmla="*/ 661 w 679"/>
                  <a:gd name="T3" fmla="*/ 418 h 466"/>
                  <a:gd name="T4" fmla="*/ 648 w 679"/>
                  <a:gd name="T5" fmla="*/ 402 h 466"/>
                  <a:gd name="T6" fmla="*/ 600 w 679"/>
                  <a:gd name="T7" fmla="*/ 384 h 466"/>
                  <a:gd name="T8" fmla="*/ 585 w 679"/>
                  <a:gd name="T9" fmla="*/ 373 h 466"/>
                  <a:gd name="T10" fmla="*/ 584 w 679"/>
                  <a:gd name="T11" fmla="*/ 364 h 466"/>
                  <a:gd name="T12" fmla="*/ 575 w 679"/>
                  <a:gd name="T13" fmla="*/ 351 h 466"/>
                  <a:gd name="T14" fmla="*/ 564 w 679"/>
                  <a:gd name="T15" fmla="*/ 332 h 466"/>
                  <a:gd name="T16" fmla="*/ 543 w 679"/>
                  <a:gd name="T17" fmla="*/ 317 h 466"/>
                  <a:gd name="T18" fmla="*/ 536 w 679"/>
                  <a:gd name="T19" fmla="*/ 311 h 466"/>
                  <a:gd name="T20" fmla="*/ 533 w 679"/>
                  <a:gd name="T21" fmla="*/ 295 h 466"/>
                  <a:gd name="T22" fmla="*/ 524 w 679"/>
                  <a:gd name="T23" fmla="*/ 279 h 466"/>
                  <a:gd name="T24" fmla="*/ 508 w 679"/>
                  <a:gd name="T25" fmla="*/ 266 h 466"/>
                  <a:gd name="T26" fmla="*/ 495 w 679"/>
                  <a:gd name="T27" fmla="*/ 256 h 466"/>
                  <a:gd name="T28" fmla="*/ 472 w 679"/>
                  <a:gd name="T29" fmla="*/ 232 h 466"/>
                  <a:gd name="T30" fmla="*/ 455 w 679"/>
                  <a:gd name="T31" fmla="*/ 228 h 466"/>
                  <a:gd name="T32" fmla="*/ 438 w 679"/>
                  <a:gd name="T33" fmla="*/ 207 h 466"/>
                  <a:gd name="T34" fmla="*/ 428 w 679"/>
                  <a:gd name="T35" fmla="*/ 196 h 466"/>
                  <a:gd name="T36" fmla="*/ 421 w 679"/>
                  <a:gd name="T37" fmla="*/ 181 h 466"/>
                  <a:gd name="T38" fmla="*/ 415 w 679"/>
                  <a:gd name="T39" fmla="*/ 168 h 466"/>
                  <a:gd name="T40" fmla="*/ 412 w 679"/>
                  <a:gd name="T41" fmla="*/ 158 h 466"/>
                  <a:gd name="T42" fmla="*/ 400 w 679"/>
                  <a:gd name="T43" fmla="*/ 137 h 466"/>
                  <a:gd name="T44" fmla="*/ 398 w 679"/>
                  <a:gd name="T45" fmla="*/ 126 h 466"/>
                  <a:gd name="T46" fmla="*/ 331 w 679"/>
                  <a:gd name="T47" fmla="*/ 112 h 466"/>
                  <a:gd name="T48" fmla="*/ 330 w 679"/>
                  <a:gd name="T49" fmla="*/ 102 h 466"/>
                  <a:gd name="T50" fmla="*/ 327 w 679"/>
                  <a:gd name="T51" fmla="*/ 84 h 466"/>
                  <a:gd name="T52" fmla="*/ 324 w 679"/>
                  <a:gd name="T53" fmla="*/ 73 h 466"/>
                  <a:gd name="T54" fmla="*/ 318 w 679"/>
                  <a:gd name="T55" fmla="*/ 59 h 466"/>
                  <a:gd name="T56" fmla="*/ 314 w 679"/>
                  <a:gd name="T57" fmla="*/ 46 h 466"/>
                  <a:gd name="T58" fmla="*/ 307 w 679"/>
                  <a:gd name="T59" fmla="*/ 26 h 466"/>
                  <a:gd name="T60" fmla="*/ 304 w 679"/>
                  <a:gd name="T61" fmla="*/ 18 h 466"/>
                  <a:gd name="T62" fmla="*/ 237 w 679"/>
                  <a:gd name="T63" fmla="*/ 21 h 466"/>
                  <a:gd name="T64" fmla="*/ 275 w 679"/>
                  <a:gd name="T65" fmla="*/ 23 h 466"/>
                  <a:gd name="T66" fmla="*/ 280 w 679"/>
                  <a:gd name="T67" fmla="*/ 39 h 466"/>
                  <a:gd name="T68" fmla="*/ 288 w 679"/>
                  <a:gd name="T69" fmla="*/ 58 h 466"/>
                  <a:gd name="T70" fmla="*/ 294 w 679"/>
                  <a:gd name="T71" fmla="*/ 72 h 466"/>
                  <a:gd name="T72" fmla="*/ 295 w 679"/>
                  <a:gd name="T73" fmla="*/ 83 h 466"/>
                  <a:gd name="T74" fmla="*/ 297 w 679"/>
                  <a:gd name="T75" fmla="*/ 93 h 466"/>
                  <a:gd name="T76" fmla="*/ 304 w 679"/>
                  <a:gd name="T77" fmla="*/ 116 h 466"/>
                  <a:gd name="T78" fmla="*/ 311 w 679"/>
                  <a:gd name="T79" fmla="*/ 131 h 466"/>
                  <a:gd name="T80" fmla="*/ 377 w 679"/>
                  <a:gd name="T81" fmla="*/ 145 h 466"/>
                  <a:gd name="T82" fmla="*/ 380 w 679"/>
                  <a:gd name="T83" fmla="*/ 148 h 466"/>
                  <a:gd name="T84" fmla="*/ 386 w 679"/>
                  <a:gd name="T85" fmla="*/ 172 h 466"/>
                  <a:gd name="T86" fmla="*/ 389 w 679"/>
                  <a:gd name="T87" fmla="*/ 179 h 466"/>
                  <a:gd name="T88" fmla="*/ 397 w 679"/>
                  <a:gd name="T89" fmla="*/ 198 h 466"/>
                  <a:gd name="T90" fmla="*/ 408 w 679"/>
                  <a:gd name="T91" fmla="*/ 215 h 466"/>
                  <a:gd name="T92" fmla="*/ 420 w 679"/>
                  <a:gd name="T93" fmla="*/ 227 h 466"/>
                  <a:gd name="T94" fmla="*/ 433 w 679"/>
                  <a:gd name="T95" fmla="*/ 240 h 466"/>
                  <a:gd name="T96" fmla="*/ 465 w 679"/>
                  <a:gd name="T97" fmla="*/ 257 h 466"/>
                  <a:gd name="T98" fmla="*/ 469 w 679"/>
                  <a:gd name="T99" fmla="*/ 263 h 466"/>
                  <a:gd name="T100" fmla="*/ 489 w 679"/>
                  <a:gd name="T101" fmla="*/ 285 h 466"/>
                  <a:gd name="T102" fmla="*/ 500 w 679"/>
                  <a:gd name="T103" fmla="*/ 292 h 466"/>
                  <a:gd name="T104" fmla="*/ 507 w 679"/>
                  <a:gd name="T105" fmla="*/ 298 h 466"/>
                  <a:gd name="T106" fmla="*/ 507 w 679"/>
                  <a:gd name="T107" fmla="*/ 321 h 466"/>
                  <a:gd name="T108" fmla="*/ 531 w 679"/>
                  <a:gd name="T109" fmla="*/ 339 h 466"/>
                  <a:gd name="T110" fmla="*/ 542 w 679"/>
                  <a:gd name="T111" fmla="*/ 345 h 466"/>
                  <a:gd name="T112" fmla="*/ 547 w 679"/>
                  <a:gd name="T113" fmla="*/ 362 h 466"/>
                  <a:gd name="T114" fmla="*/ 556 w 679"/>
                  <a:gd name="T115" fmla="*/ 371 h 466"/>
                  <a:gd name="T116" fmla="*/ 563 w 679"/>
                  <a:gd name="T117" fmla="*/ 378 h 466"/>
                  <a:gd name="T118" fmla="*/ 611 w 679"/>
                  <a:gd name="T119" fmla="*/ 411 h 466"/>
                  <a:gd name="T120" fmla="*/ 629 w 679"/>
                  <a:gd name="T121" fmla="*/ 422 h 466"/>
                  <a:gd name="T122" fmla="*/ 638 w 679"/>
                  <a:gd name="T123" fmla="*/ 429 h 466"/>
                  <a:gd name="T124" fmla="*/ 643 w 679"/>
                  <a:gd name="T125" fmla="*/ 44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9" h="466">
                    <a:moveTo>
                      <a:pt x="674" y="447"/>
                    </a:moveTo>
                    <a:lnTo>
                      <a:pt x="673" y="446"/>
                    </a:lnTo>
                    <a:lnTo>
                      <a:pt x="676" y="452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cubicBezTo>
                      <a:pt x="674" y="443"/>
                      <a:pt x="673" y="441"/>
                      <a:pt x="671" y="439"/>
                    </a:cubicBezTo>
                    <a:lnTo>
                      <a:pt x="670" y="438"/>
                    </a:lnTo>
                    <a:lnTo>
                      <a:pt x="673" y="444"/>
                    </a:lnTo>
                    <a:lnTo>
                      <a:pt x="673" y="442"/>
                    </a:lnTo>
                    <a:cubicBezTo>
                      <a:pt x="673" y="440"/>
                      <a:pt x="672" y="438"/>
                      <a:pt x="670" y="436"/>
                    </a:cubicBezTo>
                    <a:lnTo>
                      <a:pt x="669" y="435"/>
                    </a:lnTo>
                    <a:lnTo>
                      <a:pt x="668" y="434"/>
                    </a:lnTo>
                    <a:lnTo>
                      <a:pt x="671" y="440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9" y="431"/>
                    </a:lnTo>
                    <a:lnTo>
                      <a:pt x="669" y="429"/>
                    </a:lnTo>
                    <a:cubicBezTo>
                      <a:pt x="669" y="427"/>
                      <a:pt x="668" y="425"/>
                      <a:pt x="666" y="423"/>
                    </a:cubicBezTo>
                    <a:lnTo>
                      <a:pt x="665" y="422"/>
                    </a:lnTo>
                    <a:lnTo>
                      <a:pt x="664" y="421"/>
                    </a:lnTo>
                    <a:lnTo>
                      <a:pt x="666" y="424"/>
                    </a:lnTo>
                    <a:lnTo>
                      <a:pt x="665" y="422"/>
                    </a:lnTo>
                    <a:cubicBezTo>
                      <a:pt x="664" y="420"/>
                      <a:pt x="662" y="418"/>
                      <a:pt x="659" y="416"/>
                    </a:cubicBez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58" y="415"/>
                    </a:lnTo>
                    <a:lnTo>
                      <a:pt x="661" y="421"/>
                    </a:lnTo>
                    <a:lnTo>
                      <a:pt x="661" y="420"/>
                    </a:lnTo>
                    <a:cubicBezTo>
                      <a:pt x="661" y="418"/>
                      <a:pt x="660" y="416"/>
                      <a:pt x="658" y="414"/>
                    </a:cubicBez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1" y="406"/>
                    </a:lnTo>
                    <a:lnTo>
                      <a:pt x="650" y="405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6"/>
                      <a:pt x="650" y="403"/>
                      <a:pt x="646" y="400"/>
                    </a:cubicBezTo>
                    <a:lnTo>
                      <a:pt x="644" y="399"/>
                    </a:lnTo>
                    <a:lnTo>
                      <a:pt x="648" y="402"/>
                    </a:lnTo>
                    <a:lnTo>
                      <a:pt x="647" y="401"/>
                    </a:lnTo>
                    <a:lnTo>
                      <a:pt x="649" y="404"/>
                    </a:lnTo>
                    <a:lnTo>
                      <a:pt x="648" y="402"/>
                    </a:lnTo>
                    <a:cubicBezTo>
                      <a:pt x="647" y="399"/>
                      <a:pt x="644" y="397"/>
                      <a:pt x="640" y="396"/>
                    </a:cubicBezTo>
                    <a:lnTo>
                      <a:pt x="637" y="395"/>
                    </a:lnTo>
                    <a:cubicBezTo>
                      <a:pt x="636" y="394"/>
                      <a:pt x="635" y="394"/>
                      <a:pt x="633" y="394"/>
                    </a:cubicBezTo>
                    <a:lnTo>
                      <a:pt x="626" y="393"/>
                    </a:lnTo>
                    <a:lnTo>
                      <a:pt x="634" y="395"/>
                    </a:lnTo>
                    <a:lnTo>
                      <a:pt x="631" y="393"/>
                    </a:lnTo>
                    <a:cubicBezTo>
                      <a:pt x="629" y="392"/>
                      <a:pt x="627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599" y="385"/>
                    </a:lnTo>
                    <a:lnTo>
                      <a:pt x="604" y="386"/>
                    </a:lnTo>
                    <a:lnTo>
                      <a:pt x="600" y="384"/>
                    </a:lnTo>
                    <a:cubicBezTo>
                      <a:pt x="600" y="384"/>
                      <a:pt x="599" y="384"/>
                      <a:pt x="598" y="384"/>
                    </a:cubicBez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86" y="380"/>
                    </a:lnTo>
                    <a:lnTo>
                      <a:pt x="586" y="393"/>
                    </a:lnTo>
                    <a:lnTo>
                      <a:pt x="588" y="391"/>
                    </a:lnTo>
                    <a:cubicBezTo>
                      <a:pt x="592" y="387"/>
                      <a:pt x="592" y="382"/>
                      <a:pt x="588" y="378"/>
                    </a:cubicBezTo>
                    <a:lnTo>
                      <a:pt x="587" y="377"/>
                    </a:lnTo>
                    <a:lnTo>
                      <a:pt x="590" y="383"/>
                    </a:lnTo>
                    <a:lnTo>
                      <a:pt x="590" y="382"/>
                    </a:lnTo>
                    <a:cubicBezTo>
                      <a:pt x="590" y="381"/>
                      <a:pt x="590" y="380"/>
                      <a:pt x="589" y="379"/>
                    </a:cubicBezTo>
                    <a:lnTo>
                      <a:pt x="588" y="377"/>
                    </a:lnTo>
                    <a:cubicBezTo>
                      <a:pt x="587" y="376"/>
                      <a:pt x="587" y="375"/>
                      <a:pt x="586" y="374"/>
                    </a:cubicBezTo>
                    <a:lnTo>
                      <a:pt x="585" y="373"/>
                    </a:lnTo>
                    <a:lnTo>
                      <a:pt x="588" y="379"/>
                    </a:lnTo>
                    <a:lnTo>
                      <a:pt x="588" y="378"/>
                    </a:lnTo>
                    <a:lnTo>
                      <a:pt x="588" y="376"/>
                    </a:lnTo>
                    <a:cubicBezTo>
                      <a:pt x="588" y="374"/>
                      <a:pt x="587" y="372"/>
                      <a:pt x="585" y="370"/>
                    </a:cubicBezTo>
                    <a:lnTo>
                      <a:pt x="584" y="369"/>
                    </a:lnTo>
                    <a:lnTo>
                      <a:pt x="584" y="382"/>
                    </a:lnTo>
                    <a:lnTo>
                      <a:pt x="585" y="381"/>
                    </a:lnTo>
                    <a:cubicBezTo>
                      <a:pt x="588" y="378"/>
                      <a:pt x="589" y="374"/>
                      <a:pt x="587" y="371"/>
                    </a:cubicBezTo>
                    <a:lnTo>
                      <a:pt x="586" y="369"/>
                    </a:lnTo>
                    <a:lnTo>
                      <a:pt x="587" y="372"/>
                    </a:lnTo>
                    <a:lnTo>
                      <a:pt x="587" y="371"/>
                    </a:lnTo>
                    <a:lnTo>
                      <a:pt x="587" y="370"/>
                    </a:lnTo>
                    <a:cubicBezTo>
                      <a:pt x="587" y="369"/>
                      <a:pt x="587" y="368"/>
                      <a:pt x="586" y="367"/>
                    </a:cubicBezTo>
                    <a:lnTo>
                      <a:pt x="585" y="365"/>
                    </a:lnTo>
                    <a:cubicBezTo>
                      <a:pt x="584" y="364"/>
                      <a:pt x="584" y="363"/>
                      <a:pt x="583" y="362"/>
                    </a:cubicBezTo>
                    <a:lnTo>
                      <a:pt x="582" y="361"/>
                    </a:lnTo>
                    <a:lnTo>
                      <a:pt x="581" y="360"/>
                    </a:lnTo>
                    <a:lnTo>
                      <a:pt x="584" y="366"/>
                    </a:lnTo>
                    <a:lnTo>
                      <a:pt x="584" y="364"/>
                    </a:lnTo>
                    <a:cubicBezTo>
                      <a:pt x="584" y="362"/>
                      <a:pt x="583" y="360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6" y="355"/>
                    </a:lnTo>
                    <a:lnTo>
                      <a:pt x="575" y="353"/>
                    </a:lnTo>
                    <a:lnTo>
                      <a:pt x="576" y="356"/>
                    </a:lnTo>
                    <a:lnTo>
                      <a:pt x="576" y="355"/>
                    </a:lnTo>
                    <a:cubicBezTo>
                      <a:pt x="576" y="353"/>
                      <a:pt x="575" y="351"/>
                      <a:pt x="573" y="349"/>
                    </a:cubicBez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cubicBezTo>
                      <a:pt x="575" y="349"/>
                      <a:pt x="574" y="347"/>
                      <a:pt x="572" y="345"/>
                    </a:cubicBezTo>
                    <a:lnTo>
                      <a:pt x="571" y="344"/>
                    </a:lnTo>
                    <a:lnTo>
                      <a:pt x="573" y="354"/>
                    </a:lnTo>
                    <a:lnTo>
                      <a:pt x="574" y="352"/>
                    </a:lnTo>
                    <a:cubicBezTo>
                      <a:pt x="576" y="349"/>
                      <a:pt x="575" y="345"/>
                      <a:pt x="572" y="342"/>
                    </a:cubicBezTo>
                    <a:lnTo>
                      <a:pt x="571" y="341"/>
                    </a:lnTo>
                    <a:lnTo>
                      <a:pt x="574" y="347"/>
                    </a:lnTo>
                    <a:lnTo>
                      <a:pt x="574" y="346"/>
                    </a:lnTo>
                    <a:cubicBezTo>
                      <a:pt x="574" y="344"/>
                      <a:pt x="573" y="342"/>
                      <a:pt x="571" y="340"/>
                    </a:cubicBezTo>
                    <a:lnTo>
                      <a:pt x="570" y="339"/>
                    </a:lnTo>
                    <a:lnTo>
                      <a:pt x="573" y="345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cubicBezTo>
                      <a:pt x="568" y="335"/>
                      <a:pt x="567" y="334"/>
                      <a:pt x="565" y="333"/>
                    </a:cubicBezTo>
                    <a:lnTo>
                      <a:pt x="563" y="332"/>
                    </a:lnTo>
                    <a:lnTo>
                      <a:pt x="567" y="335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2" y="324"/>
                    </a:lnTo>
                    <a:lnTo>
                      <a:pt x="556" y="327"/>
                    </a:lnTo>
                    <a:lnTo>
                      <a:pt x="554" y="325"/>
                    </a:lnTo>
                    <a:cubicBezTo>
                      <a:pt x="553" y="324"/>
                      <a:pt x="552" y="323"/>
                      <a:pt x="550" y="322"/>
                    </a:cubicBezTo>
                    <a:lnTo>
                      <a:pt x="548" y="321"/>
                    </a:lnTo>
                    <a:lnTo>
                      <a:pt x="546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2"/>
                      <a:pt x="548" y="320"/>
                      <a:pt x="545" y="318"/>
                    </a:cubicBezTo>
                    <a:lnTo>
                      <a:pt x="543" y="317"/>
                    </a:lnTo>
                    <a:lnTo>
                      <a:pt x="541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5"/>
                    </a:cubicBezTo>
                    <a:cubicBezTo>
                      <a:pt x="542" y="312"/>
                      <a:pt x="538" y="309"/>
                      <a:pt x="532" y="309"/>
                    </a:cubicBezTo>
                    <a:lnTo>
                      <a:pt x="525" y="308"/>
                    </a:lnTo>
                    <a:lnTo>
                      <a:pt x="535" y="312"/>
                    </a:lnTo>
                    <a:lnTo>
                      <a:pt x="534" y="311"/>
                    </a:lnTo>
                    <a:lnTo>
                      <a:pt x="536" y="314"/>
                    </a:lnTo>
                    <a:lnTo>
                      <a:pt x="535" y="312"/>
                    </a:lnTo>
                    <a:lnTo>
                      <a:pt x="536" y="315"/>
                    </a:lnTo>
                    <a:lnTo>
                      <a:pt x="536" y="314"/>
                    </a:lnTo>
                    <a:cubicBezTo>
                      <a:pt x="536" y="312"/>
                      <a:pt x="535" y="310"/>
                      <a:pt x="533" y="308"/>
                    </a:cubicBezTo>
                    <a:lnTo>
                      <a:pt x="532" y="307"/>
                    </a:lnTo>
                    <a:lnTo>
                      <a:pt x="534" y="317"/>
                    </a:lnTo>
                    <a:lnTo>
                      <a:pt x="535" y="315"/>
                    </a:lnTo>
                    <a:cubicBezTo>
                      <a:pt x="536" y="314"/>
                      <a:pt x="536" y="313"/>
                      <a:pt x="536" y="311"/>
                    </a:cubicBezTo>
                    <a:lnTo>
                      <a:pt x="536" y="310"/>
                    </a:lnTo>
                    <a:cubicBezTo>
                      <a:pt x="536" y="308"/>
                      <a:pt x="535" y="306"/>
                      <a:pt x="533" y="304"/>
                    </a:cubicBezTo>
                    <a:lnTo>
                      <a:pt x="532" y="303"/>
                    </a:lnTo>
                    <a:lnTo>
                      <a:pt x="534" y="306"/>
                    </a:lnTo>
                    <a:lnTo>
                      <a:pt x="533" y="304"/>
                    </a:lnTo>
                    <a:lnTo>
                      <a:pt x="531" y="314"/>
                    </a:lnTo>
                    <a:lnTo>
                      <a:pt x="532" y="313"/>
                    </a:lnTo>
                    <a:cubicBezTo>
                      <a:pt x="536" y="309"/>
                      <a:pt x="536" y="304"/>
                      <a:pt x="532" y="300"/>
                    </a:cubicBezTo>
                    <a:lnTo>
                      <a:pt x="531" y="299"/>
                    </a:lnTo>
                    <a:lnTo>
                      <a:pt x="531" y="312"/>
                    </a:lnTo>
                    <a:lnTo>
                      <a:pt x="532" y="311"/>
                    </a:lnTo>
                    <a:cubicBezTo>
                      <a:pt x="535" y="308"/>
                      <a:pt x="536" y="304"/>
                      <a:pt x="534" y="301"/>
                    </a:cubicBezTo>
                    <a:lnTo>
                      <a:pt x="533" y="299"/>
                    </a:lnTo>
                    <a:lnTo>
                      <a:pt x="531" y="309"/>
                    </a:lnTo>
                    <a:lnTo>
                      <a:pt x="532" y="308"/>
                    </a:lnTo>
                    <a:cubicBezTo>
                      <a:pt x="534" y="306"/>
                      <a:pt x="535" y="304"/>
                      <a:pt x="535" y="301"/>
                    </a:cubicBezTo>
                    <a:lnTo>
                      <a:pt x="535" y="300"/>
                    </a:lnTo>
                    <a:cubicBezTo>
                      <a:pt x="535" y="299"/>
                      <a:pt x="535" y="298"/>
                      <a:pt x="534" y="297"/>
                    </a:cubicBezTo>
                    <a:lnTo>
                      <a:pt x="533" y="295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2" y="293"/>
                    </a:lnTo>
                    <a:lnTo>
                      <a:pt x="531" y="291"/>
                    </a:lnTo>
                    <a:lnTo>
                      <a:pt x="532" y="294"/>
                    </a:lnTo>
                    <a:lnTo>
                      <a:pt x="532" y="293"/>
                    </a:lnTo>
                    <a:cubicBezTo>
                      <a:pt x="532" y="291"/>
                      <a:pt x="531" y="289"/>
                      <a:pt x="529" y="287"/>
                    </a:cubicBez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8" y="285"/>
                    </a:lnTo>
                    <a:lnTo>
                      <a:pt x="527" y="283"/>
                    </a:lnTo>
                    <a:cubicBezTo>
                      <a:pt x="526" y="282"/>
                      <a:pt x="526" y="281"/>
                      <a:pt x="525" y="280"/>
                    </a:cubicBezTo>
                    <a:lnTo>
                      <a:pt x="524" y="279"/>
                    </a:lnTo>
                    <a:cubicBezTo>
                      <a:pt x="523" y="278"/>
                      <a:pt x="522" y="277"/>
                      <a:pt x="520" y="276"/>
                    </a:cubicBezTo>
                    <a:lnTo>
                      <a:pt x="518" y="275"/>
                    </a:lnTo>
                    <a:lnTo>
                      <a:pt x="525" y="284"/>
                    </a:lnTo>
                    <a:lnTo>
                      <a:pt x="525" y="282"/>
                    </a:lnTo>
                    <a:cubicBezTo>
                      <a:pt x="525" y="279"/>
                      <a:pt x="522" y="276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cubicBezTo>
                      <a:pt x="512" y="270"/>
                      <a:pt x="511" y="269"/>
                      <a:pt x="509" y="268"/>
                    </a:cubicBezTo>
                    <a:lnTo>
                      <a:pt x="507" y="267"/>
                    </a:lnTo>
                    <a:lnTo>
                      <a:pt x="513" y="273"/>
                    </a:lnTo>
                    <a:lnTo>
                      <a:pt x="512" y="271"/>
                    </a:lnTo>
                    <a:cubicBezTo>
                      <a:pt x="511" y="270"/>
                      <a:pt x="511" y="269"/>
                      <a:pt x="510" y="268"/>
                    </a:cubicBez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cubicBezTo>
                      <a:pt x="498" y="259"/>
                      <a:pt x="497" y="258"/>
                      <a:pt x="495" y="257"/>
                    </a:cubicBezTo>
                    <a:lnTo>
                      <a:pt x="493" y="256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3"/>
                    </a:lnTo>
                    <a:cubicBezTo>
                      <a:pt x="500" y="261"/>
                      <a:pt x="499" y="259"/>
                      <a:pt x="497" y="257"/>
                    </a:cubicBezTo>
                    <a:lnTo>
                      <a:pt x="495" y="255"/>
                    </a:lnTo>
                    <a:lnTo>
                      <a:pt x="494" y="254"/>
                    </a:lnTo>
                    <a:lnTo>
                      <a:pt x="493" y="253"/>
                    </a:lnTo>
                    <a:lnTo>
                      <a:pt x="495" y="256"/>
                    </a:lnTo>
                    <a:lnTo>
                      <a:pt x="494" y="254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8"/>
                      <a:pt x="490" y="246"/>
                      <a:pt x="487" y="244"/>
                    </a:cubicBezTo>
                    <a:lnTo>
                      <a:pt x="485" y="243"/>
                    </a:lnTo>
                    <a:lnTo>
                      <a:pt x="492" y="252"/>
                    </a:lnTo>
                    <a:lnTo>
                      <a:pt x="492" y="251"/>
                    </a:lnTo>
                    <a:cubicBezTo>
                      <a:pt x="492" y="250"/>
                      <a:pt x="492" y="249"/>
                      <a:pt x="491" y="248"/>
                    </a:cubicBez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6" y="244"/>
                    </a:lnTo>
                    <a:lnTo>
                      <a:pt x="485" y="242"/>
                    </a:lnTo>
                    <a:cubicBezTo>
                      <a:pt x="484" y="241"/>
                      <a:pt x="484" y="240"/>
                      <a:pt x="483" y="239"/>
                    </a:cubicBezTo>
                    <a:lnTo>
                      <a:pt x="482" y="238"/>
                    </a:lnTo>
                    <a:cubicBezTo>
                      <a:pt x="481" y="237"/>
                      <a:pt x="480" y="236"/>
                      <a:pt x="478" y="235"/>
                    </a:cubicBezTo>
                    <a:lnTo>
                      <a:pt x="476" y="234"/>
                    </a:lnTo>
                    <a:lnTo>
                      <a:pt x="472" y="232"/>
                    </a:lnTo>
                    <a:cubicBezTo>
                      <a:pt x="472" y="232"/>
                      <a:pt x="471" y="232"/>
                      <a:pt x="470" y="232"/>
                    </a:cubicBezTo>
                    <a:lnTo>
                      <a:pt x="467" y="231"/>
                    </a:lnTo>
                    <a:lnTo>
                      <a:pt x="464" y="230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0" y="229"/>
                    </a:lnTo>
                    <a:lnTo>
                      <a:pt x="458" y="227"/>
                    </a:lnTo>
                    <a:cubicBezTo>
                      <a:pt x="457" y="226"/>
                      <a:pt x="456" y="225"/>
                      <a:pt x="454" y="224"/>
                    </a:cubicBezTo>
                    <a:lnTo>
                      <a:pt x="452" y="223"/>
                    </a:lnTo>
                    <a:lnTo>
                      <a:pt x="456" y="226"/>
                    </a:lnTo>
                    <a:lnTo>
                      <a:pt x="455" y="225"/>
                    </a:lnTo>
                    <a:cubicBezTo>
                      <a:pt x="454" y="225"/>
                      <a:pt x="454" y="224"/>
                      <a:pt x="453" y="223"/>
                    </a:cubicBezTo>
                    <a:lnTo>
                      <a:pt x="450" y="221"/>
                    </a:lnTo>
                    <a:lnTo>
                      <a:pt x="455" y="229"/>
                    </a:lnTo>
                    <a:lnTo>
                      <a:pt x="455" y="228"/>
                    </a:lnTo>
                    <a:cubicBezTo>
                      <a:pt x="455" y="226"/>
                      <a:pt x="454" y="224"/>
                      <a:pt x="452" y="222"/>
                    </a:cubicBezTo>
                    <a:lnTo>
                      <a:pt x="451" y="221"/>
                    </a:lnTo>
                    <a:lnTo>
                      <a:pt x="453" y="224"/>
                    </a:lnTo>
                    <a:lnTo>
                      <a:pt x="452" y="222"/>
                    </a:lnTo>
                    <a:lnTo>
                      <a:pt x="450" y="232"/>
                    </a:lnTo>
                    <a:lnTo>
                      <a:pt x="451" y="231"/>
                    </a:lnTo>
                    <a:cubicBezTo>
                      <a:pt x="453" y="228"/>
                      <a:pt x="454" y="225"/>
                      <a:pt x="454" y="223"/>
                    </a:cubicBezTo>
                    <a:cubicBezTo>
                      <a:pt x="453" y="220"/>
                      <a:pt x="451" y="217"/>
                      <a:pt x="447" y="215"/>
                    </a:cubicBezTo>
                    <a:lnTo>
                      <a:pt x="445" y="214"/>
                    </a:lnTo>
                    <a:lnTo>
                      <a:pt x="443" y="213"/>
                    </a:lnTo>
                    <a:lnTo>
                      <a:pt x="447" y="216"/>
                    </a:lnTo>
                    <a:lnTo>
                      <a:pt x="445" y="214"/>
                    </a:lnTo>
                    <a:cubicBezTo>
                      <a:pt x="444" y="213"/>
                      <a:pt x="443" y="212"/>
                      <a:pt x="441" y="211"/>
                    </a:cubicBezTo>
                    <a:lnTo>
                      <a:pt x="439" y="210"/>
                    </a:lnTo>
                    <a:lnTo>
                      <a:pt x="443" y="213"/>
                    </a:lnTo>
                    <a:lnTo>
                      <a:pt x="442" y="212"/>
                    </a:lnTo>
                    <a:lnTo>
                      <a:pt x="445" y="218"/>
                    </a:lnTo>
                    <a:lnTo>
                      <a:pt x="445" y="216"/>
                    </a:lnTo>
                    <a:cubicBezTo>
                      <a:pt x="445" y="213"/>
                      <a:pt x="442" y="210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3" y="205"/>
                      <a:pt x="432" y="205"/>
                    </a:cubicBezTo>
                    <a:lnTo>
                      <a:pt x="427" y="204"/>
                    </a:lnTo>
                    <a:lnTo>
                      <a:pt x="438" y="214"/>
                    </a:lnTo>
                    <a:lnTo>
                      <a:pt x="438" y="212"/>
                    </a:lnTo>
                    <a:cubicBezTo>
                      <a:pt x="438" y="210"/>
                      <a:pt x="437" y="208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cubicBezTo>
                      <a:pt x="434" y="204"/>
                      <a:pt x="434" y="203"/>
                      <a:pt x="433" y="202"/>
                    </a:cubicBezTo>
                    <a:lnTo>
                      <a:pt x="432" y="201"/>
                    </a:lnTo>
                    <a:lnTo>
                      <a:pt x="431" y="200"/>
                    </a:lnTo>
                    <a:lnTo>
                      <a:pt x="433" y="203"/>
                    </a:lnTo>
                    <a:lnTo>
                      <a:pt x="432" y="201"/>
                    </a:lnTo>
                    <a:cubicBezTo>
                      <a:pt x="431" y="200"/>
                      <a:pt x="431" y="199"/>
                      <a:pt x="430" y="198"/>
                    </a:cubicBezTo>
                    <a:lnTo>
                      <a:pt x="429" y="197"/>
                    </a:lnTo>
                    <a:lnTo>
                      <a:pt x="428" y="196"/>
                    </a:lnTo>
                    <a:lnTo>
                      <a:pt x="426" y="194"/>
                    </a:lnTo>
                    <a:lnTo>
                      <a:pt x="425" y="193"/>
                    </a:lnTo>
                    <a:lnTo>
                      <a:pt x="428" y="199"/>
                    </a:lnTo>
                    <a:lnTo>
                      <a:pt x="428" y="198"/>
                    </a:lnTo>
                    <a:lnTo>
                      <a:pt x="428" y="196"/>
                    </a:lnTo>
                    <a:cubicBezTo>
                      <a:pt x="428" y="194"/>
                      <a:pt x="427" y="192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5" y="191"/>
                    </a:lnTo>
                    <a:lnTo>
                      <a:pt x="425" y="190"/>
                    </a:lnTo>
                    <a:cubicBezTo>
                      <a:pt x="425" y="189"/>
                      <a:pt x="425" y="188"/>
                      <a:pt x="424" y="187"/>
                    </a:cubicBezTo>
                    <a:lnTo>
                      <a:pt x="423" y="185"/>
                    </a:lnTo>
                    <a:lnTo>
                      <a:pt x="424" y="188"/>
                    </a:lnTo>
                    <a:lnTo>
                      <a:pt x="424" y="187"/>
                    </a:lnTo>
                    <a:cubicBezTo>
                      <a:pt x="424" y="185"/>
                      <a:pt x="423" y="183"/>
                      <a:pt x="421" y="181"/>
                    </a:cubicBez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cubicBezTo>
                      <a:pt x="419" y="176"/>
                      <a:pt x="419" y="175"/>
                      <a:pt x="418" y="174"/>
                    </a:cubicBezTo>
                    <a:lnTo>
                      <a:pt x="417" y="173"/>
                    </a:lnTo>
                    <a:lnTo>
                      <a:pt x="420" y="179"/>
                    </a:lnTo>
                    <a:lnTo>
                      <a:pt x="420" y="178"/>
                    </a:lnTo>
                    <a:cubicBezTo>
                      <a:pt x="420" y="176"/>
                      <a:pt x="419" y="174"/>
                      <a:pt x="417" y="172"/>
                    </a:cubicBezTo>
                    <a:lnTo>
                      <a:pt x="416" y="171"/>
                    </a:lnTo>
                    <a:lnTo>
                      <a:pt x="414" y="169"/>
                    </a:lnTo>
                    <a:lnTo>
                      <a:pt x="414" y="182"/>
                    </a:lnTo>
                    <a:lnTo>
                      <a:pt x="415" y="181"/>
                    </a:lnTo>
                    <a:cubicBezTo>
                      <a:pt x="419" y="177"/>
                      <a:pt x="419" y="172"/>
                      <a:pt x="415" y="168"/>
                    </a:cubicBezTo>
                    <a:lnTo>
                      <a:pt x="414" y="167"/>
                    </a:lnTo>
                    <a:lnTo>
                      <a:pt x="417" y="173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5" y="166"/>
                    </a:lnTo>
                    <a:lnTo>
                      <a:pt x="414" y="164"/>
                    </a:lnTo>
                    <a:lnTo>
                      <a:pt x="415" y="167"/>
                    </a:lnTo>
                    <a:lnTo>
                      <a:pt x="415" y="166"/>
                    </a:lnTo>
                    <a:cubicBezTo>
                      <a:pt x="415" y="164"/>
                      <a:pt x="414" y="162"/>
                      <a:pt x="412" y="160"/>
                    </a:cubicBez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cubicBezTo>
                      <a:pt x="414" y="161"/>
                      <a:pt x="413" y="159"/>
                      <a:pt x="411" y="157"/>
                    </a:cubicBezTo>
                    <a:lnTo>
                      <a:pt x="410" y="156"/>
                    </a:lnTo>
                    <a:lnTo>
                      <a:pt x="413" y="162"/>
                    </a:lnTo>
                    <a:lnTo>
                      <a:pt x="413" y="161"/>
                    </a:lnTo>
                    <a:cubicBezTo>
                      <a:pt x="413" y="160"/>
                      <a:pt x="413" y="159"/>
                      <a:pt x="412" y="158"/>
                    </a:cubicBezTo>
                    <a:lnTo>
                      <a:pt x="411" y="156"/>
                    </a:lnTo>
                    <a:lnTo>
                      <a:pt x="412" y="159"/>
                    </a:lnTo>
                    <a:lnTo>
                      <a:pt x="412" y="158"/>
                    </a:lnTo>
                    <a:cubicBezTo>
                      <a:pt x="412" y="156"/>
                      <a:pt x="411" y="154"/>
                      <a:pt x="409" y="152"/>
                    </a:cubicBezTo>
                    <a:lnTo>
                      <a:pt x="408" y="151"/>
                    </a:lnTo>
                    <a:lnTo>
                      <a:pt x="411" y="157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1"/>
                      <a:pt x="408" y="148"/>
                      <a:pt x="404" y="145"/>
                    </a:cubicBezTo>
                    <a:lnTo>
                      <a:pt x="402" y="144"/>
                    </a:lnTo>
                    <a:lnTo>
                      <a:pt x="408" y="157"/>
                    </a:lnTo>
                    <a:lnTo>
                      <a:pt x="409" y="155"/>
                    </a:lnTo>
                    <a:cubicBezTo>
                      <a:pt x="411" y="152"/>
                      <a:pt x="410" y="148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4"/>
                      <a:pt x="406" y="141"/>
                      <a:pt x="402" y="138"/>
                    </a:cubicBezTo>
                    <a:lnTo>
                      <a:pt x="400" y="137"/>
                    </a:lnTo>
                    <a:lnTo>
                      <a:pt x="404" y="153"/>
                    </a:lnTo>
                    <a:lnTo>
                      <a:pt x="405" y="152"/>
                    </a:lnTo>
                    <a:cubicBezTo>
                      <a:pt x="407" y="150"/>
                      <a:pt x="408" y="148"/>
                      <a:pt x="408" y="145"/>
                    </a:cubicBez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3" y="135"/>
                    </a:lnTo>
                    <a:lnTo>
                      <a:pt x="406" y="141"/>
                    </a:lnTo>
                    <a:lnTo>
                      <a:pt x="406" y="139"/>
                    </a:lnTo>
                    <a:cubicBezTo>
                      <a:pt x="406" y="137"/>
                      <a:pt x="405" y="135"/>
                      <a:pt x="403" y="133"/>
                    </a:cubicBezTo>
                    <a:lnTo>
                      <a:pt x="402" y="132"/>
                    </a:lnTo>
                    <a:lnTo>
                      <a:pt x="401" y="131"/>
                    </a:lnTo>
                    <a:lnTo>
                      <a:pt x="404" y="137"/>
                    </a:lnTo>
                    <a:lnTo>
                      <a:pt x="404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1"/>
                    </a:lnTo>
                    <a:cubicBezTo>
                      <a:pt x="401" y="130"/>
                      <a:pt x="401" y="129"/>
                      <a:pt x="400" y="128"/>
                    </a:cubicBezTo>
                    <a:lnTo>
                      <a:pt x="399" y="127"/>
                    </a:lnTo>
                    <a:lnTo>
                      <a:pt x="398" y="126"/>
                    </a:lnTo>
                    <a:cubicBezTo>
                      <a:pt x="396" y="124"/>
                      <a:pt x="392" y="122"/>
                      <a:pt x="389" y="122"/>
                    </a:cubicBezTo>
                    <a:lnTo>
                      <a:pt x="376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cubicBezTo>
                      <a:pt x="333" y="112"/>
                      <a:pt x="332" y="110"/>
                      <a:pt x="330" y="108"/>
                    </a:cubicBezTo>
                    <a:lnTo>
                      <a:pt x="329" y="107"/>
                    </a:lnTo>
                    <a:lnTo>
                      <a:pt x="332" y="113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cubicBezTo>
                      <a:pt x="331" y="104"/>
                      <a:pt x="330" y="102"/>
                      <a:pt x="328" y="100"/>
                    </a:cubicBezTo>
                    <a:lnTo>
                      <a:pt x="327" y="99"/>
                    </a:lnTo>
                    <a:lnTo>
                      <a:pt x="330" y="105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9" y="98"/>
                    </a:lnTo>
                    <a:lnTo>
                      <a:pt x="329" y="97"/>
                    </a:lnTo>
                    <a:lnTo>
                      <a:pt x="329" y="96"/>
                    </a:lnTo>
                    <a:cubicBezTo>
                      <a:pt x="329" y="94"/>
                      <a:pt x="328" y="92"/>
                      <a:pt x="326" y="90"/>
                    </a:cubicBezTo>
                    <a:lnTo>
                      <a:pt x="325" y="89"/>
                    </a:lnTo>
                    <a:lnTo>
                      <a:pt x="328" y="95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1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6" y="83"/>
                    </a:lnTo>
                    <a:lnTo>
                      <a:pt x="326" y="81"/>
                    </a:lnTo>
                    <a:lnTo>
                      <a:pt x="326" y="80"/>
                    </a:lnTo>
                    <a:cubicBezTo>
                      <a:pt x="326" y="78"/>
                      <a:pt x="325" y="76"/>
                      <a:pt x="323" y="74"/>
                    </a:cubicBezTo>
                    <a:lnTo>
                      <a:pt x="322" y="73"/>
                    </a:lnTo>
                    <a:lnTo>
                      <a:pt x="324" y="76"/>
                    </a:lnTo>
                    <a:lnTo>
                      <a:pt x="323" y="74"/>
                    </a:lnTo>
                    <a:lnTo>
                      <a:pt x="324" y="77"/>
                    </a:lnTo>
                    <a:lnTo>
                      <a:pt x="324" y="76"/>
                    </a:lnTo>
                    <a:lnTo>
                      <a:pt x="321" y="83"/>
                    </a:lnTo>
                    <a:lnTo>
                      <a:pt x="322" y="82"/>
                    </a:lnTo>
                    <a:cubicBezTo>
                      <a:pt x="325" y="79"/>
                      <a:pt x="326" y="75"/>
                      <a:pt x="324" y="72"/>
                    </a:cubicBezTo>
                    <a:lnTo>
                      <a:pt x="323" y="70"/>
                    </a:lnTo>
                    <a:lnTo>
                      <a:pt x="324" y="73"/>
                    </a:lnTo>
                    <a:lnTo>
                      <a:pt x="324" y="72"/>
                    </a:lnTo>
                    <a:lnTo>
                      <a:pt x="324" y="71"/>
                    </a:lnTo>
                    <a:cubicBezTo>
                      <a:pt x="324" y="70"/>
                      <a:pt x="324" y="69"/>
                      <a:pt x="323" y="68"/>
                    </a:cubicBezTo>
                    <a:lnTo>
                      <a:pt x="322" y="66"/>
                    </a:lnTo>
                    <a:lnTo>
                      <a:pt x="323" y="69"/>
                    </a:lnTo>
                    <a:lnTo>
                      <a:pt x="323" y="68"/>
                    </a:lnTo>
                    <a:cubicBezTo>
                      <a:pt x="323" y="66"/>
                      <a:pt x="322" y="64"/>
                      <a:pt x="320" y="62"/>
                    </a:cubicBezTo>
                    <a:lnTo>
                      <a:pt x="319" y="61"/>
                    </a:lnTo>
                    <a:lnTo>
                      <a:pt x="322" y="67"/>
                    </a:lnTo>
                    <a:lnTo>
                      <a:pt x="322" y="65"/>
                    </a:lnTo>
                    <a:cubicBezTo>
                      <a:pt x="322" y="63"/>
                      <a:pt x="321" y="61"/>
                      <a:pt x="319" y="59"/>
                    </a:cubicBezTo>
                    <a:lnTo>
                      <a:pt x="318" y="58"/>
                    </a:lnTo>
                    <a:lnTo>
                      <a:pt x="317" y="57"/>
                    </a:lnTo>
                    <a:lnTo>
                      <a:pt x="315" y="55"/>
                    </a:lnTo>
                    <a:lnTo>
                      <a:pt x="315" y="68"/>
                    </a:lnTo>
                    <a:lnTo>
                      <a:pt x="316" y="67"/>
                    </a:lnTo>
                    <a:cubicBezTo>
                      <a:pt x="320" y="63"/>
                      <a:pt x="320" y="58"/>
                      <a:pt x="316" y="54"/>
                    </a:cubicBezTo>
                    <a:lnTo>
                      <a:pt x="315" y="53"/>
                    </a:lnTo>
                    <a:lnTo>
                      <a:pt x="318" y="59"/>
                    </a:lnTo>
                    <a:lnTo>
                      <a:pt x="318" y="57"/>
                    </a:lnTo>
                    <a:cubicBezTo>
                      <a:pt x="318" y="55"/>
                      <a:pt x="317" y="53"/>
                      <a:pt x="315" y="51"/>
                    </a:cubicBezTo>
                    <a:lnTo>
                      <a:pt x="314" y="50"/>
                    </a:lnTo>
                    <a:lnTo>
                      <a:pt x="317" y="56"/>
                    </a:lnTo>
                    <a:lnTo>
                      <a:pt x="317" y="55"/>
                    </a:lnTo>
                    <a:cubicBezTo>
                      <a:pt x="317" y="53"/>
                      <a:pt x="316" y="51"/>
                      <a:pt x="314" y="49"/>
                    </a:cubicBezTo>
                    <a:lnTo>
                      <a:pt x="313" y="48"/>
                    </a:lnTo>
                    <a:lnTo>
                      <a:pt x="315" y="58"/>
                    </a:lnTo>
                    <a:lnTo>
                      <a:pt x="316" y="56"/>
                    </a:lnTo>
                    <a:cubicBezTo>
                      <a:pt x="318" y="53"/>
                      <a:pt x="317" y="49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50"/>
                    </a:lnTo>
                    <a:cubicBezTo>
                      <a:pt x="316" y="49"/>
                      <a:pt x="316" y="48"/>
                      <a:pt x="315" y="47"/>
                    </a:cubicBezTo>
                    <a:lnTo>
                      <a:pt x="314" y="45"/>
                    </a:lnTo>
                    <a:cubicBezTo>
                      <a:pt x="313" y="44"/>
                      <a:pt x="313" y="43"/>
                      <a:pt x="312" y="42"/>
                    </a:cubicBezTo>
                    <a:lnTo>
                      <a:pt x="311" y="41"/>
                    </a:lnTo>
                    <a:lnTo>
                      <a:pt x="314" y="47"/>
                    </a:lnTo>
                    <a:lnTo>
                      <a:pt x="314" y="46"/>
                    </a:lnTo>
                    <a:cubicBezTo>
                      <a:pt x="314" y="45"/>
                      <a:pt x="314" y="44"/>
                      <a:pt x="313" y="43"/>
                    </a:cubicBezTo>
                    <a:lnTo>
                      <a:pt x="312" y="41"/>
                    </a:lnTo>
                    <a:lnTo>
                      <a:pt x="310" y="51"/>
                    </a:lnTo>
                    <a:lnTo>
                      <a:pt x="311" y="50"/>
                    </a:lnTo>
                    <a:cubicBezTo>
                      <a:pt x="315" y="46"/>
                      <a:pt x="315" y="41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6"/>
                    </a:lnTo>
                    <a:lnTo>
                      <a:pt x="311" y="35"/>
                    </a:lnTo>
                    <a:cubicBezTo>
                      <a:pt x="311" y="33"/>
                      <a:pt x="310" y="31"/>
                      <a:pt x="308" y="29"/>
                    </a:cubicBezTo>
                    <a:lnTo>
                      <a:pt x="307" y="28"/>
                    </a:lnTo>
                    <a:lnTo>
                      <a:pt x="310" y="34"/>
                    </a:lnTo>
                    <a:lnTo>
                      <a:pt x="310" y="32"/>
                    </a:lnTo>
                    <a:cubicBezTo>
                      <a:pt x="310" y="30"/>
                      <a:pt x="309" y="28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6" y="23"/>
                    </a:lnTo>
                    <a:lnTo>
                      <a:pt x="306" y="22"/>
                    </a:lnTo>
                    <a:cubicBezTo>
                      <a:pt x="306" y="21"/>
                      <a:pt x="306" y="20"/>
                      <a:pt x="305" y="19"/>
                    </a:cubicBezTo>
                    <a:lnTo>
                      <a:pt x="304" y="17"/>
                    </a:lnTo>
                    <a:lnTo>
                      <a:pt x="305" y="20"/>
                    </a:lnTo>
                    <a:lnTo>
                      <a:pt x="305" y="19"/>
                    </a:lnTo>
                    <a:cubicBezTo>
                      <a:pt x="305" y="17"/>
                      <a:pt x="304" y="15"/>
                      <a:pt x="302" y="13"/>
                    </a:cubicBez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299" y="7"/>
                    </a:lnTo>
                    <a:lnTo>
                      <a:pt x="302" y="13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7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7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3"/>
                    </a:lnTo>
                    <a:cubicBezTo>
                      <a:pt x="271" y="16"/>
                      <a:pt x="272" y="18"/>
                      <a:pt x="274" y="20"/>
                    </a:cubicBezTo>
                    <a:lnTo>
                      <a:pt x="275" y="21"/>
                    </a:ln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4" y="19"/>
                    </a:lnTo>
                    <a:lnTo>
                      <a:pt x="274" y="20"/>
                    </a:lnTo>
                    <a:cubicBezTo>
                      <a:pt x="274" y="22"/>
                      <a:pt x="274" y="23"/>
                      <a:pt x="275" y="24"/>
                    </a:cubicBezTo>
                    <a:lnTo>
                      <a:pt x="276" y="26"/>
                    </a:lnTo>
                    <a:lnTo>
                      <a:pt x="275" y="22"/>
                    </a:lnTo>
                    <a:lnTo>
                      <a:pt x="275" y="23"/>
                    </a:lnTo>
                    <a:cubicBezTo>
                      <a:pt x="275" y="26"/>
                      <a:pt x="276" y="28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79" y="32"/>
                    </a:lnTo>
                    <a:lnTo>
                      <a:pt x="279" y="34"/>
                    </a:lnTo>
                    <a:cubicBezTo>
                      <a:pt x="279" y="37"/>
                      <a:pt x="280" y="39"/>
                      <a:pt x="282" y="41"/>
                    </a:cubicBezTo>
                    <a:lnTo>
                      <a:pt x="283" y="42"/>
                    </a:lnTo>
                    <a:lnTo>
                      <a:pt x="280" y="35"/>
                    </a:lnTo>
                    <a:lnTo>
                      <a:pt x="280" y="36"/>
                    </a:lnTo>
                    <a:lnTo>
                      <a:pt x="280" y="38"/>
                    </a:lnTo>
                    <a:lnTo>
                      <a:pt x="280" y="39"/>
                    </a:lnTo>
                    <a:cubicBezTo>
                      <a:pt x="280" y="42"/>
                      <a:pt x="281" y="44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6" y="37"/>
                    </a:lnTo>
                    <a:lnTo>
                      <a:pt x="285" y="38"/>
                    </a:lnTo>
                    <a:cubicBezTo>
                      <a:pt x="282" y="41"/>
                      <a:pt x="281" y="45"/>
                      <a:pt x="283" y="48"/>
                    </a:cubicBezTo>
                    <a:lnTo>
                      <a:pt x="284" y="50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0"/>
                      <a:pt x="284" y="52"/>
                      <a:pt x="286" y="54"/>
                    </a:cubicBezTo>
                    <a:lnTo>
                      <a:pt x="287" y="55"/>
                    </a:lnTo>
                    <a:lnTo>
                      <a:pt x="285" y="52"/>
                    </a:lnTo>
                    <a:lnTo>
                      <a:pt x="286" y="54"/>
                    </a:lnTo>
                    <a:lnTo>
                      <a:pt x="285" y="50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7" y="49"/>
                    </a:lnTo>
                    <a:lnTo>
                      <a:pt x="286" y="51"/>
                    </a:lnTo>
                    <a:cubicBezTo>
                      <a:pt x="284" y="54"/>
                      <a:pt x="285" y="58"/>
                      <a:pt x="288" y="61"/>
                    </a:cubicBezTo>
                    <a:lnTo>
                      <a:pt x="289" y="62"/>
                    </a:lnTo>
                    <a:lnTo>
                      <a:pt x="286" y="55"/>
                    </a:lnTo>
                    <a:lnTo>
                      <a:pt x="286" y="56"/>
                    </a:lnTo>
                    <a:cubicBezTo>
                      <a:pt x="286" y="59"/>
                      <a:pt x="287" y="61"/>
                      <a:pt x="289" y="63"/>
                    </a:cubicBezTo>
                    <a:lnTo>
                      <a:pt x="290" y="64"/>
                    </a:lnTo>
                    <a:lnTo>
                      <a:pt x="287" y="57"/>
                    </a:lnTo>
                    <a:lnTo>
                      <a:pt x="287" y="59"/>
                    </a:lnTo>
                    <a:cubicBezTo>
                      <a:pt x="287" y="62"/>
                      <a:pt x="288" y="64"/>
                      <a:pt x="290" y="66"/>
                    </a:cubicBezTo>
                    <a:lnTo>
                      <a:pt x="291" y="67"/>
                    </a:lnTo>
                    <a:lnTo>
                      <a:pt x="291" y="54"/>
                    </a:lnTo>
                    <a:lnTo>
                      <a:pt x="290" y="55"/>
                    </a:lnTo>
                    <a:cubicBezTo>
                      <a:pt x="286" y="59"/>
                      <a:pt x="286" y="64"/>
                      <a:pt x="290" y="68"/>
                    </a:cubicBezTo>
                    <a:lnTo>
                      <a:pt x="292" y="70"/>
                    </a:lnTo>
                    <a:lnTo>
                      <a:pt x="293" y="71"/>
                    </a:lnTo>
                    <a:lnTo>
                      <a:pt x="294" y="72"/>
                    </a:lnTo>
                    <a:lnTo>
                      <a:pt x="291" y="65"/>
                    </a:lnTo>
                    <a:lnTo>
                      <a:pt x="291" y="67"/>
                    </a:lnTo>
                    <a:cubicBezTo>
                      <a:pt x="291" y="70"/>
                      <a:pt x="292" y="72"/>
                      <a:pt x="294" y="74"/>
                    </a:cubicBezTo>
                    <a:lnTo>
                      <a:pt x="295" y="75"/>
                    </a:lnTo>
                    <a:lnTo>
                      <a:pt x="292" y="68"/>
                    </a:lnTo>
                    <a:lnTo>
                      <a:pt x="292" y="69"/>
                    </a:lnTo>
                    <a:cubicBezTo>
                      <a:pt x="292" y="71"/>
                      <a:pt x="292" y="72"/>
                      <a:pt x="293" y="73"/>
                    </a:cubicBezTo>
                    <a:lnTo>
                      <a:pt x="294" y="75"/>
                    </a:lnTo>
                    <a:lnTo>
                      <a:pt x="293" y="71"/>
                    </a:lnTo>
                    <a:lnTo>
                      <a:pt x="293" y="72"/>
                    </a:lnTo>
                    <a:lnTo>
                      <a:pt x="293" y="73"/>
                    </a:lnTo>
                    <a:cubicBezTo>
                      <a:pt x="293" y="75"/>
                      <a:pt x="293" y="76"/>
                      <a:pt x="294" y="77"/>
                    </a:cubicBezTo>
                    <a:lnTo>
                      <a:pt x="295" y="79"/>
                    </a:lnTo>
                    <a:lnTo>
                      <a:pt x="297" y="69"/>
                    </a:lnTo>
                    <a:lnTo>
                      <a:pt x="296" y="70"/>
                    </a:lnTo>
                    <a:cubicBezTo>
                      <a:pt x="294" y="72"/>
                      <a:pt x="293" y="74"/>
                      <a:pt x="293" y="76"/>
                    </a:cubicBezTo>
                    <a:lnTo>
                      <a:pt x="293" y="77"/>
                    </a:lnTo>
                    <a:cubicBezTo>
                      <a:pt x="293" y="79"/>
                      <a:pt x="293" y="80"/>
                      <a:pt x="294" y="81"/>
                    </a:cubicBezTo>
                    <a:lnTo>
                      <a:pt x="295" y="83"/>
                    </a:lnTo>
                    <a:cubicBezTo>
                      <a:pt x="296" y="84"/>
                      <a:pt x="296" y="85"/>
                      <a:pt x="297" y="86"/>
                    </a:cubicBezTo>
                    <a:lnTo>
                      <a:pt x="298" y="87"/>
                    </a:lnTo>
                    <a:lnTo>
                      <a:pt x="295" y="80"/>
                    </a:lnTo>
                    <a:lnTo>
                      <a:pt x="295" y="81"/>
                    </a:lnTo>
                    <a:lnTo>
                      <a:pt x="295" y="83"/>
                    </a:lnTo>
                    <a:cubicBezTo>
                      <a:pt x="295" y="86"/>
                      <a:pt x="296" y="88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1"/>
                    </a:lnTo>
                    <a:lnTo>
                      <a:pt x="297" y="92"/>
                    </a:lnTo>
                    <a:lnTo>
                      <a:pt x="297" y="93"/>
                    </a:lnTo>
                    <a:lnTo>
                      <a:pt x="297" y="95"/>
                    </a:lnTo>
                    <a:cubicBezTo>
                      <a:pt x="297" y="98"/>
                      <a:pt x="298" y="100"/>
                      <a:pt x="300" y="102"/>
                    </a:cubicBezTo>
                    <a:lnTo>
                      <a:pt x="301" y="103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cubicBezTo>
                      <a:pt x="298" y="100"/>
                      <a:pt x="298" y="101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lnTo>
                      <a:pt x="299" y="104"/>
                    </a:lnTo>
                    <a:lnTo>
                      <a:pt x="299" y="105"/>
                    </a:lnTo>
                    <a:cubicBezTo>
                      <a:pt x="299" y="108"/>
                      <a:pt x="300" y="110"/>
                      <a:pt x="302" y="112"/>
                    </a:cubicBezTo>
                    <a:lnTo>
                      <a:pt x="303" y="113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lnTo>
                      <a:pt x="301" y="113"/>
                    </a:lnTo>
                    <a:cubicBezTo>
                      <a:pt x="301" y="116"/>
                      <a:pt x="302" y="118"/>
                      <a:pt x="304" y="120"/>
                    </a:cubicBezTo>
                    <a:lnTo>
                      <a:pt x="305" y="121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69" y="141"/>
                    </a:lnTo>
                    <a:lnTo>
                      <a:pt x="382" y="143"/>
                    </a:lnTo>
                    <a:lnTo>
                      <a:pt x="373" y="139"/>
                    </a:lnTo>
                    <a:lnTo>
                      <a:pt x="374" y="140"/>
                    </a:lnTo>
                    <a:lnTo>
                      <a:pt x="375" y="141"/>
                    </a:lnTo>
                    <a:lnTo>
                      <a:pt x="373" y="138"/>
                    </a:lnTo>
                    <a:lnTo>
                      <a:pt x="374" y="140"/>
                    </a:lnTo>
                    <a:lnTo>
                      <a:pt x="373" y="136"/>
                    </a:lnTo>
                    <a:lnTo>
                      <a:pt x="373" y="137"/>
                    </a:lnTo>
                    <a:cubicBezTo>
                      <a:pt x="373" y="140"/>
                      <a:pt x="374" y="142"/>
                      <a:pt x="376" y="144"/>
                    </a:cubicBezTo>
                    <a:lnTo>
                      <a:pt x="377" y="145"/>
                    </a:lnTo>
                    <a:lnTo>
                      <a:pt x="378" y="146"/>
                    </a:lnTo>
                    <a:lnTo>
                      <a:pt x="375" y="139"/>
                    </a:lnTo>
                    <a:lnTo>
                      <a:pt x="375" y="141"/>
                    </a:lnTo>
                    <a:cubicBezTo>
                      <a:pt x="375" y="144"/>
                      <a:pt x="376" y="146"/>
                      <a:pt x="378" y="148"/>
                    </a:cubicBezTo>
                    <a:lnTo>
                      <a:pt x="379" y="149"/>
                    </a:ln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80" y="139"/>
                    </a:lnTo>
                    <a:lnTo>
                      <a:pt x="379" y="140"/>
                    </a:lnTo>
                    <a:cubicBezTo>
                      <a:pt x="377" y="142"/>
                      <a:pt x="376" y="145"/>
                      <a:pt x="376" y="148"/>
                    </a:cubicBezTo>
                    <a:cubicBezTo>
                      <a:pt x="377" y="151"/>
                      <a:pt x="379" y="154"/>
                      <a:pt x="383" y="155"/>
                    </a:cubicBezTo>
                    <a:lnTo>
                      <a:pt x="385" y="156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80" y="148"/>
                    </a:lnTo>
                    <a:lnTo>
                      <a:pt x="379" y="150"/>
                    </a:lnTo>
                    <a:cubicBezTo>
                      <a:pt x="377" y="154"/>
                      <a:pt x="379" y="160"/>
                      <a:pt x="385" y="162"/>
                    </a:cubicBezTo>
                    <a:lnTo>
                      <a:pt x="387" y="163"/>
                    </a:lnTo>
                    <a:lnTo>
                      <a:pt x="380" y="154"/>
                    </a:lnTo>
                    <a:lnTo>
                      <a:pt x="380" y="155"/>
                    </a:lnTo>
                    <a:lnTo>
                      <a:pt x="380" y="157"/>
                    </a:lnTo>
                    <a:cubicBezTo>
                      <a:pt x="380" y="160"/>
                      <a:pt x="381" y="162"/>
                      <a:pt x="383" y="164"/>
                    </a:cubicBezTo>
                    <a:lnTo>
                      <a:pt x="384" y="165"/>
                    </a:lnTo>
                    <a:lnTo>
                      <a:pt x="381" y="158"/>
                    </a:lnTo>
                    <a:lnTo>
                      <a:pt x="381" y="159"/>
                    </a:lnTo>
                    <a:cubicBezTo>
                      <a:pt x="381" y="161"/>
                      <a:pt x="381" y="162"/>
                      <a:pt x="382" y="163"/>
                    </a:cubicBezTo>
                    <a:lnTo>
                      <a:pt x="383" y="165"/>
                    </a:lnTo>
                    <a:lnTo>
                      <a:pt x="382" y="161"/>
                    </a:lnTo>
                    <a:lnTo>
                      <a:pt x="382" y="162"/>
                    </a:lnTo>
                    <a:cubicBezTo>
                      <a:pt x="382" y="165"/>
                      <a:pt x="383" y="167"/>
                      <a:pt x="385" y="169"/>
                    </a:cubicBezTo>
                    <a:lnTo>
                      <a:pt x="386" y="170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4" y="166"/>
                    </a:lnTo>
                    <a:lnTo>
                      <a:pt x="384" y="167"/>
                    </a:lnTo>
                    <a:cubicBezTo>
                      <a:pt x="384" y="169"/>
                      <a:pt x="384" y="170"/>
                      <a:pt x="385" y="171"/>
                    </a:cubicBezTo>
                    <a:lnTo>
                      <a:pt x="386" y="173"/>
                    </a:lnTo>
                    <a:cubicBezTo>
                      <a:pt x="387" y="174"/>
                      <a:pt x="387" y="175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3"/>
                    </a:lnTo>
                    <a:cubicBezTo>
                      <a:pt x="386" y="176"/>
                      <a:pt x="387" y="178"/>
                      <a:pt x="389" y="180"/>
                    </a:cubicBezTo>
                    <a:lnTo>
                      <a:pt x="390" y="181"/>
                    </a:lnTo>
                    <a:lnTo>
                      <a:pt x="390" y="168"/>
                    </a:lnTo>
                    <a:lnTo>
                      <a:pt x="389" y="169"/>
                    </a:lnTo>
                    <a:cubicBezTo>
                      <a:pt x="385" y="173"/>
                      <a:pt x="385" y="178"/>
                      <a:pt x="389" y="182"/>
                    </a:cubicBezTo>
                    <a:lnTo>
                      <a:pt x="391" y="184"/>
                    </a:lnTo>
                    <a:lnTo>
                      <a:pt x="392" y="185"/>
                    </a:lnTo>
                    <a:lnTo>
                      <a:pt x="389" y="178"/>
                    </a:lnTo>
                    <a:lnTo>
                      <a:pt x="389" y="179"/>
                    </a:lnTo>
                    <a:cubicBezTo>
                      <a:pt x="389" y="182"/>
                      <a:pt x="390" y="184"/>
                      <a:pt x="392" y="186"/>
                    </a:cubicBezTo>
                    <a:lnTo>
                      <a:pt x="393" y="187"/>
                    </a:lnTo>
                    <a:lnTo>
                      <a:pt x="391" y="184"/>
                    </a:ln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3" y="187"/>
                    </a:lnTo>
                    <a:lnTo>
                      <a:pt x="393" y="188"/>
                    </a:lnTo>
                    <a:cubicBezTo>
                      <a:pt x="393" y="190"/>
                      <a:pt x="393" y="191"/>
                      <a:pt x="394" y="192"/>
                    </a:cubicBezTo>
                    <a:lnTo>
                      <a:pt x="395" y="194"/>
                    </a:lnTo>
                    <a:lnTo>
                      <a:pt x="394" y="190"/>
                    </a:lnTo>
                    <a:lnTo>
                      <a:pt x="394" y="191"/>
                    </a:lnTo>
                    <a:cubicBezTo>
                      <a:pt x="394" y="194"/>
                      <a:pt x="395" y="196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7" y="196"/>
                    </a:lnTo>
                    <a:lnTo>
                      <a:pt x="397" y="198"/>
                    </a:lnTo>
                    <a:lnTo>
                      <a:pt x="397" y="199"/>
                    </a:lnTo>
                    <a:cubicBezTo>
                      <a:pt x="397" y="202"/>
                      <a:pt x="398" y="204"/>
                      <a:pt x="400" y="206"/>
                    </a:cubicBezTo>
                    <a:lnTo>
                      <a:pt x="401" y="207"/>
                    </a:lnTo>
                    <a:lnTo>
                      <a:pt x="403" y="209"/>
                    </a:lnTo>
                    <a:lnTo>
                      <a:pt x="404" y="210"/>
                    </a:lnTo>
                    <a:lnTo>
                      <a:pt x="405" y="211"/>
                    </a:lnTo>
                    <a:lnTo>
                      <a:pt x="403" y="208"/>
                    </a:lnTo>
                    <a:lnTo>
                      <a:pt x="404" y="210"/>
                    </a:lnTo>
                    <a:cubicBezTo>
                      <a:pt x="405" y="211"/>
                      <a:pt x="405" y="212"/>
                      <a:pt x="406" y="213"/>
                    </a:cubicBezTo>
                    <a:lnTo>
                      <a:pt x="407" y="214"/>
                    </a:lnTo>
                    <a:lnTo>
                      <a:pt x="408" y="215"/>
                    </a:lnTo>
                    <a:lnTo>
                      <a:pt x="406" y="212"/>
                    </a:ln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7" y="212"/>
                    </a:lnTo>
                    <a:lnTo>
                      <a:pt x="407" y="214"/>
                    </a:lnTo>
                    <a:cubicBezTo>
                      <a:pt x="407" y="219"/>
                      <a:pt x="412" y="224"/>
                      <a:pt x="418" y="225"/>
                    </a:cubicBezTo>
                    <a:lnTo>
                      <a:pt x="423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4" y="216"/>
                    </a:lnTo>
                    <a:lnTo>
                      <a:pt x="414" y="218"/>
                    </a:lnTo>
                    <a:cubicBezTo>
                      <a:pt x="414" y="221"/>
                      <a:pt x="415" y="223"/>
                      <a:pt x="417" y="225"/>
                    </a:cubicBezTo>
                    <a:lnTo>
                      <a:pt x="418" y="226"/>
                    </a:lnTo>
                    <a:cubicBezTo>
                      <a:pt x="419" y="227"/>
                      <a:pt x="420" y="228"/>
                      <a:pt x="422" y="228"/>
                    </a:cubicBezTo>
                    <a:lnTo>
                      <a:pt x="424" y="229"/>
                    </a:lnTo>
                    <a:lnTo>
                      <a:pt x="420" y="227"/>
                    </a:lnTo>
                    <a:lnTo>
                      <a:pt x="422" y="229"/>
                    </a:lnTo>
                    <a:cubicBezTo>
                      <a:pt x="423" y="230"/>
                      <a:pt x="424" y="231"/>
                      <a:pt x="426" y="231"/>
                    </a:cubicBezTo>
                    <a:lnTo>
                      <a:pt x="428" y="232"/>
                    </a:lnTo>
                    <a:lnTo>
                      <a:pt x="430" y="233"/>
                    </a:lnTo>
                    <a:lnTo>
                      <a:pt x="426" y="218"/>
                    </a:lnTo>
                    <a:lnTo>
                      <a:pt x="425" y="219"/>
                    </a:lnTo>
                    <a:cubicBezTo>
                      <a:pt x="422" y="222"/>
                      <a:pt x="421" y="226"/>
                      <a:pt x="423" y="229"/>
                    </a:cubicBezTo>
                    <a:lnTo>
                      <a:pt x="424" y="231"/>
                    </a:lnTo>
                    <a:cubicBezTo>
                      <a:pt x="425" y="232"/>
                      <a:pt x="425" y="233"/>
                      <a:pt x="426" y="234"/>
                    </a:cubicBezTo>
                    <a:lnTo>
                      <a:pt x="427" y="235"/>
                    </a:lnTo>
                    <a:lnTo>
                      <a:pt x="424" y="228"/>
                    </a:lnTo>
                    <a:lnTo>
                      <a:pt x="424" y="229"/>
                    </a:lnTo>
                    <a:cubicBezTo>
                      <a:pt x="424" y="233"/>
                      <a:pt x="426" y="235"/>
                      <a:pt x="429" y="237"/>
                    </a:cubicBezTo>
                    <a:lnTo>
                      <a:pt x="432" y="239"/>
                    </a:ln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2" y="240"/>
                      <a:pt x="433" y="241"/>
                      <a:pt x="435" y="241"/>
                    </a:cubicBezTo>
                    <a:lnTo>
                      <a:pt x="437" y="242"/>
                    </a:lnTo>
                    <a:lnTo>
                      <a:pt x="433" y="240"/>
                    </a:lnTo>
                    <a:lnTo>
                      <a:pt x="435" y="242"/>
                    </a:lnTo>
                    <a:cubicBezTo>
                      <a:pt x="436" y="243"/>
                      <a:pt x="437" y="244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8" y="248"/>
                      <a:pt x="450" y="249"/>
                      <a:pt x="451" y="249"/>
                    </a:cubicBezTo>
                    <a:lnTo>
                      <a:pt x="454" y="250"/>
                    </a:lnTo>
                    <a:lnTo>
                      <a:pt x="457" y="251"/>
                    </a:lnTo>
                    <a:lnTo>
                      <a:pt x="455" y="250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57" y="251"/>
                    </a:lnTo>
                    <a:lnTo>
                      <a:pt x="458" y="252"/>
                    </a:lnTo>
                    <a:lnTo>
                      <a:pt x="456" y="249"/>
                    </a:lnTo>
                    <a:lnTo>
                      <a:pt x="457" y="251"/>
                    </a:lnTo>
                    <a:cubicBezTo>
                      <a:pt x="458" y="253"/>
                      <a:pt x="460" y="255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lnTo>
                      <a:pt x="461" y="251"/>
                    </a:lnTo>
                    <a:lnTo>
                      <a:pt x="461" y="252"/>
                    </a:lnTo>
                    <a:cubicBezTo>
                      <a:pt x="461" y="256"/>
                      <a:pt x="464" y="259"/>
                      <a:pt x="468" y="261"/>
                    </a:cubicBezTo>
                    <a:lnTo>
                      <a:pt x="470" y="262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59"/>
                      <a:pt x="464" y="260"/>
                      <a:pt x="465" y="261"/>
                    </a:cubicBezTo>
                    <a:lnTo>
                      <a:pt x="466" y="263"/>
                    </a:lnTo>
                    <a:cubicBezTo>
                      <a:pt x="467" y="264"/>
                      <a:pt x="467" y="265"/>
                      <a:pt x="468" y="266"/>
                    </a:cubicBezTo>
                    <a:lnTo>
                      <a:pt x="469" y="267"/>
                    </a:lnTo>
                    <a:lnTo>
                      <a:pt x="470" y="268"/>
                    </a:lnTo>
                    <a:lnTo>
                      <a:pt x="472" y="270"/>
                    </a:lnTo>
                    <a:lnTo>
                      <a:pt x="469" y="263"/>
                    </a:lnTo>
                    <a:lnTo>
                      <a:pt x="469" y="264"/>
                    </a:lnTo>
                    <a:lnTo>
                      <a:pt x="469" y="265"/>
                    </a:lnTo>
                    <a:cubicBezTo>
                      <a:pt x="469" y="269"/>
                      <a:pt x="472" y="272"/>
                      <a:pt x="476" y="274"/>
                    </a:cubicBezTo>
                    <a:lnTo>
                      <a:pt x="478" y="275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lnTo>
                      <a:pt x="485" y="281"/>
                    </a:lnTo>
                    <a:lnTo>
                      <a:pt x="483" y="278"/>
                    </a:lnTo>
                    <a:lnTo>
                      <a:pt x="484" y="280"/>
                    </a:lnTo>
                    <a:cubicBezTo>
                      <a:pt x="485" y="282"/>
                      <a:pt x="487" y="284"/>
                      <a:pt x="490" y="285"/>
                    </a:cubicBezTo>
                    <a:lnTo>
                      <a:pt x="492" y="286"/>
                    </a:ln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4" y="282"/>
                    </a:lnTo>
                    <a:lnTo>
                      <a:pt x="494" y="284"/>
                    </a:lnTo>
                    <a:cubicBezTo>
                      <a:pt x="494" y="288"/>
                      <a:pt x="497" y="291"/>
                      <a:pt x="501" y="293"/>
                    </a:cubicBezTo>
                    <a:lnTo>
                      <a:pt x="503" y="294"/>
                    </a:lnTo>
                    <a:lnTo>
                      <a:pt x="499" y="292"/>
                    </a:lnTo>
                    <a:lnTo>
                      <a:pt x="500" y="293"/>
                    </a:lnTo>
                    <a:lnTo>
                      <a:pt x="498" y="290"/>
                    </a:lnTo>
                    <a:lnTo>
                      <a:pt x="499" y="292"/>
                    </a:lnTo>
                    <a:cubicBezTo>
                      <a:pt x="500" y="293"/>
                      <a:pt x="500" y="294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1" y="293"/>
                    </a:lnTo>
                    <a:lnTo>
                      <a:pt x="501" y="294"/>
                    </a:lnTo>
                    <a:cubicBezTo>
                      <a:pt x="501" y="296"/>
                      <a:pt x="501" y="297"/>
                      <a:pt x="502" y="298"/>
                    </a:cubicBezTo>
                    <a:lnTo>
                      <a:pt x="503" y="300"/>
                    </a:lnTo>
                    <a:cubicBezTo>
                      <a:pt x="504" y="301"/>
                      <a:pt x="504" y="302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0"/>
                      <a:pt x="503" y="301"/>
                      <a:pt x="504" y="302"/>
                    </a:cubicBezTo>
                    <a:lnTo>
                      <a:pt x="505" y="304"/>
                    </a:lnTo>
                    <a:lnTo>
                      <a:pt x="504" y="300"/>
                    </a:lnTo>
                    <a:lnTo>
                      <a:pt x="504" y="301"/>
                    </a:lnTo>
                    <a:lnTo>
                      <a:pt x="507" y="295"/>
                    </a:lnTo>
                    <a:lnTo>
                      <a:pt x="506" y="296"/>
                    </a:lnTo>
                    <a:cubicBezTo>
                      <a:pt x="503" y="299"/>
                      <a:pt x="502" y="303"/>
                      <a:pt x="504" y="306"/>
                    </a:cubicBezTo>
                    <a:lnTo>
                      <a:pt x="505" y="308"/>
                    </a:lnTo>
                    <a:lnTo>
                      <a:pt x="507" y="298"/>
                    </a:lnTo>
                    <a:lnTo>
                      <a:pt x="506" y="299"/>
                    </a:lnTo>
                    <a:cubicBezTo>
                      <a:pt x="502" y="303"/>
                      <a:pt x="502" y="308"/>
                      <a:pt x="506" y="312"/>
                    </a:cubicBezTo>
                    <a:lnTo>
                      <a:pt x="507" y="313"/>
                    </a:lnTo>
                    <a:lnTo>
                      <a:pt x="507" y="300"/>
                    </a:lnTo>
                    <a:lnTo>
                      <a:pt x="506" y="301"/>
                    </a:lnTo>
                    <a:cubicBezTo>
                      <a:pt x="503" y="304"/>
                      <a:pt x="502" y="308"/>
                      <a:pt x="504" y="311"/>
                    </a:cubicBezTo>
                    <a:lnTo>
                      <a:pt x="505" y="313"/>
                    </a:lnTo>
                    <a:cubicBezTo>
                      <a:pt x="506" y="314"/>
                      <a:pt x="506" y="315"/>
                      <a:pt x="507" y="316"/>
                    </a:cubicBezTo>
                    <a:lnTo>
                      <a:pt x="508" y="317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6" y="308"/>
                    </a:lnTo>
                    <a:lnTo>
                      <a:pt x="505" y="310"/>
                    </a:lnTo>
                    <a:cubicBezTo>
                      <a:pt x="503" y="313"/>
                      <a:pt x="504" y="317"/>
                      <a:pt x="507" y="320"/>
                    </a:cubicBezTo>
                    <a:lnTo>
                      <a:pt x="508" y="321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7"/>
                      <a:pt x="505" y="318"/>
                      <a:pt x="506" y="319"/>
                    </a:cubicBezTo>
                    <a:lnTo>
                      <a:pt x="507" y="321"/>
                    </a:lnTo>
                    <a:cubicBezTo>
                      <a:pt x="508" y="322"/>
                      <a:pt x="508" y="323"/>
                      <a:pt x="509" y="324"/>
                    </a:cubicBezTo>
                    <a:lnTo>
                      <a:pt x="510" y="325"/>
                    </a:lnTo>
                    <a:cubicBezTo>
                      <a:pt x="512" y="327"/>
                      <a:pt x="516" y="329"/>
                      <a:pt x="519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1" y="333"/>
                      <a:pt x="522" y="334"/>
                      <a:pt x="524" y="334"/>
                    </a:cubicBezTo>
                    <a:lnTo>
                      <a:pt x="526" y="335"/>
                    </a:lnTo>
                    <a:lnTo>
                      <a:pt x="528" y="336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5"/>
                      <a:pt x="526" y="337"/>
                      <a:pt x="529" y="338"/>
                    </a:cubicBezTo>
                    <a:lnTo>
                      <a:pt x="531" y="339"/>
                    </a:lnTo>
                    <a:lnTo>
                      <a:pt x="533" y="340"/>
                    </a:lnTo>
                    <a:lnTo>
                      <a:pt x="529" y="338"/>
                    </a:lnTo>
                    <a:lnTo>
                      <a:pt x="531" y="340"/>
                    </a:lnTo>
                    <a:cubicBezTo>
                      <a:pt x="532" y="341"/>
                      <a:pt x="533" y="342"/>
                      <a:pt x="535" y="342"/>
                    </a:cubicBezTo>
                    <a:lnTo>
                      <a:pt x="537" y="343"/>
                    </a:ln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lnTo>
                      <a:pt x="542" y="348"/>
                    </a:lnTo>
                    <a:cubicBezTo>
                      <a:pt x="543" y="349"/>
                      <a:pt x="544" y="350"/>
                      <a:pt x="546" y="350"/>
                    </a:cubicBezTo>
                    <a:lnTo>
                      <a:pt x="548" y="351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5"/>
                    </a:lnTo>
                    <a:cubicBezTo>
                      <a:pt x="542" y="348"/>
                      <a:pt x="543" y="350"/>
                      <a:pt x="545" y="352"/>
                    </a:cubicBezTo>
                    <a:lnTo>
                      <a:pt x="546" y="353"/>
                    </a:lnTo>
                    <a:lnTo>
                      <a:pt x="543" y="346"/>
                    </a:lnTo>
                    <a:lnTo>
                      <a:pt x="543" y="347"/>
                    </a:lnTo>
                    <a:cubicBezTo>
                      <a:pt x="543" y="350"/>
                      <a:pt x="544" y="352"/>
                      <a:pt x="546" y="354"/>
                    </a:cubicBezTo>
                    <a:lnTo>
                      <a:pt x="547" y="355"/>
                    </a:lnTo>
                    <a:lnTo>
                      <a:pt x="545" y="345"/>
                    </a:lnTo>
                    <a:lnTo>
                      <a:pt x="544" y="347"/>
                    </a:lnTo>
                    <a:cubicBezTo>
                      <a:pt x="542" y="350"/>
                      <a:pt x="543" y="354"/>
                      <a:pt x="546" y="357"/>
                    </a:cubicBezTo>
                    <a:lnTo>
                      <a:pt x="547" y="358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5" y="355"/>
                    </a:lnTo>
                    <a:lnTo>
                      <a:pt x="545" y="356"/>
                    </a:lnTo>
                    <a:cubicBezTo>
                      <a:pt x="545" y="358"/>
                      <a:pt x="545" y="359"/>
                      <a:pt x="546" y="360"/>
                    </a:cubicBezTo>
                    <a:lnTo>
                      <a:pt x="547" y="362"/>
                    </a:lnTo>
                    <a:cubicBezTo>
                      <a:pt x="548" y="363"/>
                      <a:pt x="548" y="364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3" y="364"/>
                    </a:lnTo>
                    <a:lnTo>
                      <a:pt x="553" y="366"/>
                    </a:lnTo>
                    <a:cubicBezTo>
                      <a:pt x="553" y="369"/>
                      <a:pt x="554" y="371"/>
                      <a:pt x="556" y="373"/>
                    </a:cubicBezTo>
                    <a:lnTo>
                      <a:pt x="557" y="374"/>
                    </a:lnTo>
                    <a:lnTo>
                      <a:pt x="558" y="375"/>
                    </a:lnTo>
                    <a:lnTo>
                      <a:pt x="556" y="372"/>
                    </a:lnTo>
                    <a:lnTo>
                      <a:pt x="557" y="374"/>
                    </a:lnTo>
                    <a:lnTo>
                      <a:pt x="556" y="370"/>
                    </a:lnTo>
                    <a:lnTo>
                      <a:pt x="556" y="371"/>
                    </a:lnTo>
                    <a:lnTo>
                      <a:pt x="556" y="372"/>
                    </a:lnTo>
                    <a:cubicBezTo>
                      <a:pt x="556" y="374"/>
                      <a:pt x="556" y="375"/>
                      <a:pt x="557" y="376"/>
                    </a:cubicBezTo>
                    <a:lnTo>
                      <a:pt x="558" y="378"/>
                    </a:lnTo>
                    <a:lnTo>
                      <a:pt x="560" y="368"/>
                    </a:lnTo>
                    <a:lnTo>
                      <a:pt x="559" y="369"/>
                    </a:lnTo>
                    <a:cubicBezTo>
                      <a:pt x="555" y="373"/>
                      <a:pt x="555" y="378"/>
                      <a:pt x="559" y="382"/>
                    </a:cubicBezTo>
                    <a:lnTo>
                      <a:pt x="560" y="383"/>
                    </a:lnTo>
                    <a:lnTo>
                      <a:pt x="557" y="376"/>
                    </a:lnTo>
                    <a:lnTo>
                      <a:pt x="557" y="378"/>
                    </a:lnTo>
                    <a:lnTo>
                      <a:pt x="557" y="379"/>
                    </a:lnTo>
                    <a:cubicBezTo>
                      <a:pt x="557" y="382"/>
                      <a:pt x="558" y="384"/>
                      <a:pt x="560" y="386"/>
                    </a:cubicBezTo>
                    <a:lnTo>
                      <a:pt x="561" y="387"/>
                    </a:lnTo>
                    <a:lnTo>
                      <a:pt x="559" y="384"/>
                    </a:lnTo>
                    <a:lnTo>
                      <a:pt x="560" y="386"/>
                    </a:lnTo>
                    <a:lnTo>
                      <a:pt x="559" y="382"/>
                    </a:lnTo>
                    <a:lnTo>
                      <a:pt x="559" y="383"/>
                    </a:lnTo>
                    <a:cubicBezTo>
                      <a:pt x="559" y="386"/>
                      <a:pt x="560" y="388"/>
                      <a:pt x="562" y="390"/>
                    </a:cubicBezTo>
                    <a:lnTo>
                      <a:pt x="563" y="391"/>
                    </a:lnTo>
                    <a:lnTo>
                      <a:pt x="563" y="378"/>
                    </a:lnTo>
                    <a:lnTo>
                      <a:pt x="561" y="380"/>
                    </a:lnTo>
                    <a:cubicBezTo>
                      <a:pt x="557" y="384"/>
                      <a:pt x="557" y="389"/>
                      <a:pt x="561" y="393"/>
                    </a:cubicBezTo>
                    <a:lnTo>
                      <a:pt x="562" y="394"/>
                    </a:ln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5" y="403"/>
                    </a:lnTo>
                    <a:lnTo>
                      <a:pt x="583" y="402"/>
                    </a:lnTo>
                    <a:lnTo>
                      <a:pt x="587" y="404"/>
                    </a:lnTo>
                    <a:cubicBezTo>
                      <a:pt x="588" y="405"/>
                      <a:pt x="590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0" y="409"/>
                    </a:lnTo>
                    <a:lnTo>
                      <a:pt x="613" y="411"/>
                    </a:lnTo>
                    <a:cubicBezTo>
                      <a:pt x="615" y="413"/>
                      <a:pt x="618" y="414"/>
                      <a:pt x="620" y="414"/>
                    </a:cubicBezTo>
                    <a:lnTo>
                      <a:pt x="627" y="415"/>
                    </a:lnTo>
                    <a:lnTo>
                      <a:pt x="624" y="414"/>
                    </a:lnTo>
                    <a:lnTo>
                      <a:pt x="627" y="415"/>
                    </a:lnTo>
                    <a:lnTo>
                      <a:pt x="619" y="409"/>
                    </a:lnTo>
                    <a:lnTo>
                      <a:pt x="620" y="411"/>
                    </a:lnTo>
                    <a:cubicBezTo>
                      <a:pt x="621" y="412"/>
                      <a:pt x="621" y="413"/>
                      <a:pt x="622" y="414"/>
                    </a:cubicBezTo>
                    <a:lnTo>
                      <a:pt x="623" y="415"/>
                    </a:lnTo>
                    <a:cubicBezTo>
                      <a:pt x="624" y="416"/>
                      <a:pt x="625" y="417"/>
                      <a:pt x="627" y="417"/>
                    </a:cubicBezTo>
                    <a:lnTo>
                      <a:pt x="629" y="418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4"/>
                      <a:pt x="623" y="416"/>
                      <a:pt x="625" y="418"/>
                    </a:cubicBezTo>
                    <a:lnTo>
                      <a:pt x="626" y="419"/>
                    </a:lnTo>
                    <a:lnTo>
                      <a:pt x="627" y="420"/>
                    </a:ln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0" y="420"/>
                    </a:lnTo>
                    <a:lnTo>
                      <a:pt x="630" y="421"/>
                    </a:lnTo>
                    <a:cubicBezTo>
                      <a:pt x="630" y="424"/>
                      <a:pt x="631" y="426"/>
                      <a:pt x="633" y="428"/>
                    </a:cubicBezTo>
                    <a:lnTo>
                      <a:pt x="635" y="430"/>
                    </a:ln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36" y="429"/>
                    </a:lnTo>
                    <a:lnTo>
                      <a:pt x="637" y="431"/>
                    </a:lnTo>
                    <a:cubicBezTo>
                      <a:pt x="638" y="432"/>
                      <a:pt x="638" y="433"/>
                      <a:pt x="639" y="434"/>
                    </a:cubicBezTo>
                    <a:lnTo>
                      <a:pt x="640" y="435"/>
                    </a:lnTo>
                    <a:lnTo>
                      <a:pt x="641" y="436"/>
                    </a:lnTo>
                    <a:lnTo>
                      <a:pt x="638" y="429"/>
                    </a:lnTo>
                    <a:lnTo>
                      <a:pt x="638" y="431"/>
                    </a:lnTo>
                    <a:lnTo>
                      <a:pt x="638" y="432"/>
                    </a:ln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lnTo>
                      <a:pt x="640" y="440"/>
                    </a:lnTo>
                    <a:cubicBezTo>
                      <a:pt x="640" y="443"/>
                      <a:pt x="641" y="445"/>
                      <a:pt x="643" y="447"/>
                    </a:cubicBezTo>
                    <a:lnTo>
                      <a:pt x="644" y="448"/>
                    </a:lnTo>
                    <a:lnTo>
                      <a:pt x="645" y="449"/>
                    </a:lnTo>
                    <a:lnTo>
                      <a:pt x="642" y="442"/>
                    </a:lnTo>
                    <a:lnTo>
                      <a:pt x="642" y="444"/>
                    </a:lnTo>
                    <a:cubicBezTo>
                      <a:pt x="642" y="447"/>
                      <a:pt x="643" y="449"/>
                      <a:pt x="645" y="451"/>
                    </a:cubicBezTo>
                    <a:lnTo>
                      <a:pt x="646" y="452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lnTo>
                      <a:pt x="645" y="452"/>
                    </a:lnTo>
                    <a:cubicBezTo>
                      <a:pt x="645" y="455"/>
                      <a:pt x="646" y="457"/>
                      <a:pt x="648" y="459"/>
                    </a:cubicBezTo>
                    <a:lnTo>
                      <a:pt x="649" y="460"/>
                    </a:lnTo>
                    <a:cubicBezTo>
                      <a:pt x="654" y="465"/>
                      <a:pt x="663" y="466"/>
                      <a:pt x="670" y="462"/>
                    </a:cubicBezTo>
                    <a:cubicBezTo>
                      <a:pt x="677" y="459"/>
                      <a:pt x="679" y="452"/>
                      <a:pt x="674" y="4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Line 12"/>
              <p:cNvSpPr>
                <a:spLocks noChangeShapeType="1"/>
              </p:cNvSpPr>
              <p:nvPr/>
            </p:nvSpPr>
            <p:spPr bwMode="auto">
              <a:xfrm flipV="1">
                <a:off x="9566275" y="2686051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131" name="Picture 13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4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" name="Picture 15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4" name="Rectangle 16"/>
              <p:cNvSpPr>
                <a:spLocks noChangeArrowheads="1"/>
              </p:cNvSpPr>
              <p:nvPr/>
            </p:nvSpPr>
            <p:spPr bwMode="auto">
              <a:xfrm>
                <a:off x="9574213" y="2678113"/>
                <a:ext cx="490538" cy="765175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7"/>
              <p:cNvSpPr>
                <a:spLocks/>
              </p:cNvSpPr>
              <p:nvPr/>
            </p:nvSpPr>
            <p:spPr bwMode="auto">
              <a:xfrm>
                <a:off x="9571038" y="2424113"/>
                <a:ext cx="1588" cy="342900"/>
              </a:xfrm>
              <a:custGeom>
                <a:avLst/>
                <a:gdLst>
                  <a:gd name="T0" fmla="*/ 1 w 1"/>
                  <a:gd name="T1" fmla="*/ 0 h 216"/>
                  <a:gd name="T2" fmla="*/ 0 w 1"/>
                  <a:gd name="T3" fmla="*/ 216 h 216"/>
                  <a:gd name="T4" fmla="*/ 1 w 1"/>
                  <a:gd name="T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6">
                    <a:moveTo>
                      <a:pt x="1" y="0"/>
                    </a:moveTo>
                    <a:lnTo>
                      <a:pt x="0" y="216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8"/>
              <p:cNvSpPr>
                <a:spLocks/>
              </p:cNvSpPr>
              <p:nvPr/>
            </p:nvSpPr>
            <p:spPr bwMode="auto">
              <a:xfrm>
                <a:off x="10061575" y="2424113"/>
                <a:ext cx="1588" cy="344488"/>
              </a:xfrm>
              <a:custGeom>
                <a:avLst/>
                <a:gdLst>
                  <a:gd name="T0" fmla="*/ 1 w 1"/>
                  <a:gd name="T1" fmla="*/ 0 h 217"/>
                  <a:gd name="T2" fmla="*/ 0 w 1"/>
                  <a:gd name="T3" fmla="*/ 217 h 217"/>
                  <a:gd name="T4" fmla="*/ 1 w 1"/>
                  <a:gd name="T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7">
                    <a:moveTo>
                      <a:pt x="1" y="0"/>
                    </a:moveTo>
                    <a:lnTo>
                      <a:pt x="0" y="217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Line 19"/>
              <p:cNvSpPr>
                <a:spLocks noChangeShapeType="1"/>
              </p:cNvSpPr>
              <p:nvPr/>
            </p:nvSpPr>
            <p:spPr bwMode="auto">
              <a:xfrm>
                <a:off x="9367838" y="2627313"/>
                <a:ext cx="134938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Line 20"/>
              <p:cNvSpPr>
                <a:spLocks noChangeShapeType="1"/>
              </p:cNvSpPr>
              <p:nvPr/>
            </p:nvSpPr>
            <p:spPr bwMode="auto">
              <a:xfrm flipH="1">
                <a:off x="10129838" y="2628901"/>
                <a:ext cx="136525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21"/>
              <p:cNvSpPr>
                <a:spLocks/>
              </p:cNvSpPr>
              <p:nvPr/>
            </p:nvSpPr>
            <p:spPr bwMode="auto">
              <a:xfrm>
                <a:off x="9813925" y="2506663"/>
                <a:ext cx="3175" cy="122238"/>
              </a:xfrm>
              <a:custGeom>
                <a:avLst/>
                <a:gdLst>
                  <a:gd name="T0" fmla="*/ 2 w 2"/>
                  <a:gd name="T1" fmla="*/ 77 h 77"/>
                  <a:gd name="T2" fmla="*/ 2 w 2"/>
                  <a:gd name="T3" fmla="*/ 0 h 77"/>
                  <a:gd name="T4" fmla="*/ 0 w 2"/>
                  <a:gd name="T5" fmla="*/ 0 h 77"/>
                  <a:gd name="T6" fmla="*/ 2 w 2"/>
                  <a:gd name="T7" fmla="*/ 0 h 77"/>
                  <a:gd name="T8" fmla="*/ 2 w 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7">
                    <a:moveTo>
                      <a:pt x="2" y="7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77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2"/>
              <p:cNvSpPr>
                <a:spLocks/>
              </p:cNvSpPr>
              <p:nvPr/>
            </p:nvSpPr>
            <p:spPr bwMode="auto">
              <a:xfrm>
                <a:off x="9493250" y="2589213"/>
                <a:ext cx="79375" cy="77788"/>
              </a:xfrm>
              <a:custGeom>
                <a:avLst/>
                <a:gdLst>
                  <a:gd name="T0" fmla="*/ 0 w 50"/>
                  <a:gd name="T1" fmla="*/ 0 h 49"/>
                  <a:gd name="T2" fmla="*/ 50 w 50"/>
                  <a:gd name="T3" fmla="*/ 24 h 49"/>
                  <a:gd name="T4" fmla="*/ 0 w 50"/>
                  <a:gd name="T5" fmla="*/ 49 h 49"/>
                  <a:gd name="T6" fmla="*/ 0 w 50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50" y="24"/>
                    </a:lnTo>
                    <a:lnTo>
                      <a:pt x="0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23"/>
              <p:cNvSpPr>
                <a:spLocks/>
              </p:cNvSpPr>
              <p:nvPr/>
            </p:nvSpPr>
            <p:spPr bwMode="auto">
              <a:xfrm>
                <a:off x="10063163" y="2589213"/>
                <a:ext cx="77788" cy="77788"/>
              </a:xfrm>
              <a:custGeom>
                <a:avLst/>
                <a:gdLst>
                  <a:gd name="T0" fmla="*/ 49 w 49"/>
                  <a:gd name="T1" fmla="*/ 49 h 49"/>
                  <a:gd name="T2" fmla="*/ 0 w 49"/>
                  <a:gd name="T3" fmla="*/ 25 h 49"/>
                  <a:gd name="T4" fmla="*/ 49 w 49"/>
                  <a:gd name="T5" fmla="*/ 0 h 49"/>
                  <a:gd name="T6" fmla="*/ 49 w 49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49"/>
                    </a:moveTo>
                    <a:lnTo>
                      <a:pt x="0" y="25"/>
                    </a:lnTo>
                    <a:lnTo>
                      <a:pt x="49" y="0"/>
                    </a:lnTo>
                    <a:lnTo>
                      <a:pt x="49" y="49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24"/>
              <p:cNvSpPr>
                <a:spLocks noChangeArrowheads="1"/>
              </p:cNvSpPr>
              <p:nvPr/>
            </p:nvSpPr>
            <p:spPr bwMode="auto">
              <a:xfrm>
                <a:off x="9596438" y="2382838"/>
                <a:ext cx="434975" cy="257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28"/>
              <p:cNvSpPr>
                <a:spLocks/>
              </p:cNvSpPr>
              <p:nvPr/>
            </p:nvSpPr>
            <p:spPr bwMode="auto">
              <a:xfrm>
                <a:off x="10144125" y="2678113"/>
                <a:ext cx="415925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9"/>
              <p:cNvSpPr>
                <a:spLocks/>
              </p:cNvSpPr>
              <p:nvPr/>
            </p:nvSpPr>
            <p:spPr bwMode="auto">
              <a:xfrm>
                <a:off x="10144125" y="3443288"/>
                <a:ext cx="415925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Line 30"/>
              <p:cNvSpPr>
                <a:spLocks noChangeShapeType="1"/>
              </p:cNvSpPr>
              <p:nvPr/>
            </p:nvSpPr>
            <p:spPr bwMode="auto">
              <a:xfrm flipV="1">
                <a:off x="10323513" y="2747963"/>
                <a:ext cx="0" cy="314325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Line 31"/>
              <p:cNvSpPr>
                <a:spLocks noChangeShapeType="1"/>
              </p:cNvSpPr>
              <p:nvPr/>
            </p:nvSpPr>
            <p:spPr bwMode="auto">
              <a:xfrm>
                <a:off x="10323513" y="3062288"/>
                <a:ext cx="0" cy="312738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2"/>
              <p:cNvSpPr>
                <a:spLocks/>
              </p:cNvSpPr>
              <p:nvPr/>
            </p:nvSpPr>
            <p:spPr bwMode="auto">
              <a:xfrm>
                <a:off x="10323513" y="3062288"/>
                <a:ext cx="38100" cy="4763"/>
              </a:xfrm>
              <a:custGeom>
                <a:avLst/>
                <a:gdLst>
                  <a:gd name="T0" fmla="*/ 0 w 24"/>
                  <a:gd name="T1" fmla="*/ 0 h 3"/>
                  <a:gd name="T2" fmla="*/ 24 w 24"/>
                  <a:gd name="T3" fmla="*/ 0 h 3"/>
                  <a:gd name="T4" fmla="*/ 24 w 24"/>
                  <a:gd name="T5" fmla="*/ 3 h 3"/>
                  <a:gd name="T6" fmla="*/ 24 w 24"/>
                  <a:gd name="T7" fmla="*/ 0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"/>
              <p:cNvSpPr>
                <a:spLocks/>
              </p:cNvSpPr>
              <p:nvPr/>
            </p:nvSpPr>
            <p:spPr bwMode="auto">
              <a:xfrm>
                <a:off x="10283825" y="2678113"/>
                <a:ext cx="77788" cy="79375"/>
              </a:xfrm>
              <a:custGeom>
                <a:avLst/>
                <a:gdLst>
                  <a:gd name="T0" fmla="*/ 0 w 49"/>
                  <a:gd name="T1" fmla="*/ 50 h 50"/>
                  <a:gd name="T2" fmla="*/ 25 w 49"/>
                  <a:gd name="T3" fmla="*/ 0 h 50"/>
                  <a:gd name="T4" fmla="*/ 49 w 49"/>
                  <a:gd name="T5" fmla="*/ 50 h 50"/>
                  <a:gd name="T6" fmla="*/ 0 w 4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0">
                    <a:moveTo>
                      <a:pt x="0" y="50"/>
                    </a:moveTo>
                    <a:lnTo>
                      <a:pt x="25" y="0"/>
                    </a:lnTo>
                    <a:lnTo>
                      <a:pt x="4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4"/>
              <p:cNvSpPr>
                <a:spLocks/>
              </p:cNvSpPr>
              <p:nvPr/>
            </p:nvSpPr>
            <p:spPr bwMode="auto">
              <a:xfrm>
                <a:off x="10283825" y="3365501"/>
                <a:ext cx="77788" cy="77788"/>
              </a:xfrm>
              <a:custGeom>
                <a:avLst/>
                <a:gdLst>
                  <a:gd name="T0" fmla="*/ 49 w 49"/>
                  <a:gd name="T1" fmla="*/ 0 h 49"/>
                  <a:gd name="T2" fmla="*/ 25 w 49"/>
                  <a:gd name="T3" fmla="*/ 49 h 49"/>
                  <a:gd name="T4" fmla="*/ 0 w 49"/>
                  <a:gd name="T5" fmla="*/ 0 h 49"/>
                  <a:gd name="T6" fmla="*/ 49 w 49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0"/>
                    </a:moveTo>
                    <a:lnTo>
                      <a:pt x="25" y="49"/>
                    </a:lnTo>
                    <a:lnTo>
                      <a:pt x="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35"/>
              <p:cNvSpPr>
                <a:spLocks noChangeArrowheads="1"/>
              </p:cNvSpPr>
              <p:nvPr/>
            </p:nvSpPr>
            <p:spPr bwMode="auto">
              <a:xfrm>
                <a:off x="10218738" y="2922588"/>
                <a:ext cx="285750" cy="28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36"/>
              <p:cNvSpPr>
                <a:spLocks noChangeArrowheads="1"/>
              </p:cNvSpPr>
              <p:nvPr/>
            </p:nvSpPr>
            <p:spPr bwMode="auto">
              <a:xfrm>
                <a:off x="10225088" y="2928938"/>
                <a:ext cx="123825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" name="Rectangle 37"/>
              <p:cNvSpPr>
                <a:spLocks noChangeArrowheads="1"/>
              </p:cNvSpPr>
              <p:nvPr/>
            </p:nvSpPr>
            <p:spPr bwMode="auto">
              <a:xfrm>
                <a:off x="10404475" y="2928938"/>
                <a:ext cx="204788" cy="317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5299075" y="2219326"/>
                <a:ext cx="0" cy="314325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9"/>
              <p:cNvSpPr>
                <a:spLocks/>
              </p:cNvSpPr>
              <p:nvPr/>
            </p:nvSpPr>
            <p:spPr bwMode="auto">
              <a:xfrm>
                <a:off x="6915150" y="2219326"/>
                <a:ext cx="0" cy="314325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Line 40"/>
              <p:cNvSpPr>
                <a:spLocks noChangeShapeType="1"/>
              </p:cNvSpPr>
              <p:nvPr/>
            </p:nvSpPr>
            <p:spPr bwMode="auto">
              <a:xfrm flipH="1">
                <a:off x="5381625" y="2262188"/>
                <a:ext cx="725488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Line 41"/>
              <p:cNvSpPr>
                <a:spLocks noChangeShapeType="1"/>
              </p:cNvSpPr>
              <p:nvPr/>
            </p:nvSpPr>
            <p:spPr bwMode="auto">
              <a:xfrm>
                <a:off x="6107113" y="2262188"/>
                <a:ext cx="723900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42"/>
              <p:cNvSpPr>
                <a:spLocks/>
              </p:cNvSpPr>
              <p:nvPr/>
            </p:nvSpPr>
            <p:spPr bwMode="auto">
              <a:xfrm>
                <a:off x="5299075" y="2214563"/>
                <a:ext cx="95250" cy="9525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43"/>
              <p:cNvSpPr>
                <a:spLocks/>
              </p:cNvSpPr>
              <p:nvPr/>
            </p:nvSpPr>
            <p:spPr bwMode="auto">
              <a:xfrm>
                <a:off x="6819900" y="2214563"/>
                <a:ext cx="95250" cy="9525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44"/>
              <p:cNvSpPr>
                <a:spLocks noChangeArrowheads="1"/>
              </p:cNvSpPr>
              <p:nvPr/>
            </p:nvSpPr>
            <p:spPr bwMode="auto">
              <a:xfrm>
                <a:off x="5897563" y="2098676"/>
                <a:ext cx="417513" cy="3429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Rectangle 45"/>
              <p:cNvSpPr>
                <a:spLocks noChangeArrowheads="1"/>
              </p:cNvSpPr>
              <p:nvPr/>
            </p:nvSpPr>
            <p:spPr bwMode="auto">
              <a:xfrm>
                <a:off x="5903913" y="2106613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" name="Rectangle 46"/>
              <p:cNvSpPr>
                <a:spLocks noChangeArrowheads="1"/>
              </p:cNvSpPr>
              <p:nvPr/>
            </p:nvSpPr>
            <p:spPr bwMode="auto">
              <a:xfrm>
                <a:off x="6018213" y="2236788"/>
                <a:ext cx="228600" cy="215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mu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" name="Line 47"/>
              <p:cNvSpPr>
                <a:spLocks noChangeShapeType="1"/>
              </p:cNvSpPr>
              <p:nvPr/>
            </p:nvSpPr>
            <p:spPr bwMode="auto">
              <a:xfrm>
                <a:off x="5297488" y="2657476"/>
                <a:ext cx="1617663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Line 48"/>
              <p:cNvSpPr>
                <a:spLocks noChangeShapeType="1"/>
              </p:cNvSpPr>
              <p:nvPr/>
            </p:nvSpPr>
            <p:spPr bwMode="auto">
              <a:xfrm flipV="1">
                <a:off x="5297488" y="2657476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Line 49"/>
              <p:cNvSpPr>
                <a:spLocks noChangeShapeType="1"/>
              </p:cNvSpPr>
              <p:nvPr/>
            </p:nvSpPr>
            <p:spPr bwMode="auto">
              <a:xfrm>
                <a:off x="4525963" y="4235451"/>
                <a:ext cx="771525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50"/>
              <p:cNvSpPr>
                <a:spLocks noChangeShapeType="1"/>
              </p:cNvSpPr>
              <p:nvPr/>
            </p:nvSpPr>
            <p:spPr bwMode="auto">
              <a:xfrm flipH="1">
                <a:off x="4525963" y="2657476"/>
                <a:ext cx="2389188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51"/>
              <p:cNvSpPr>
                <a:spLocks/>
              </p:cNvSpPr>
              <p:nvPr/>
            </p:nvSpPr>
            <p:spPr bwMode="auto">
              <a:xfrm>
                <a:off x="4921250" y="3721101"/>
                <a:ext cx="314325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52"/>
              <p:cNvSpPr>
                <a:spLocks/>
              </p:cNvSpPr>
              <p:nvPr/>
            </p:nvSpPr>
            <p:spPr bwMode="auto">
              <a:xfrm>
                <a:off x="4921250" y="2646363"/>
                <a:ext cx="314325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Line 53"/>
              <p:cNvSpPr>
                <a:spLocks noChangeShapeType="1"/>
              </p:cNvSpPr>
              <p:nvPr/>
            </p:nvSpPr>
            <p:spPr bwMode="auto">
              <a:xfrm>
                <a:off x="4962525" y="3184526"/>
                <a:ext cx="0" cy="454025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Line 54"/>
              <p:cNvSpPr>
                <a:spLocks noChangeShapeType="1"/>
              </p:cNvSpPr>
              <p:nvPr/>
            </p:nvSpPr>
            <p:spPr bwMode="auto">
              <a:xfrm flipV="1">
                <a:off x="4962525" y="2730501"/>
                <a:ext cx="0" cy="454025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5"/>
              <p:cNvSpPr>
                <a:spLocks/>
              </p:cNvSpPr>
              <p:nvPr/>
            </p:nvSpPr>
            <p:spPr bwMode="auto">
              <a:xfrm>
                <a:off x="4916488" y="3625851"/>
                <a:ext cx="95250" cy="95250"/>
              </a:xfrm>
              <a:custGeom>
                <a:avLst/>
                <a:gdLst>
                  <a:gd name="T0" fmla="*/ 60 w 60"/>
                  <a:gd name="T1" fmla="*/ 0 h 60"/>
                  <a:gd name="T2" fmla="*/ 29 w 60"/>
                  <a:gd name="T3" fmla="*/ 60 h 60"/>
                  <a:gd name="T4" fmla="*/ 0 w 60"/>
                  <a:gd name="T5" fmla="*/ 0 h 60"/>
                  <a:gd name="T6" fmla="*/ 6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0"/>
                    </a:moveTo>
                    <a:lnTo>
                      <a:pt x="29" y="60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6"/>
              <p:cNvSpPr>
                <a:spLocks/>
              </p:cNvSpPr>
              <p:nvPr/>
            </p:nvSpPr>
            <p:spPr bwMode="auto">
              <a:xfrm>
                <a:off x="4916488" y="2646363"/>
                <a:ext cx="95250" cy="96838"/>
              </a:xfrm>
              <a:custGeom>
                <a:avLst/>
                <a:gdLst>
                  <a:gd name="T0" fmla="*/ 0 w 60"/>
                  <a:gd name="T1" fmla="*/ 61 h 61"/>
                  <a:gd name="T2" fmla="*/ 29 w 60"/>
                  <a:gd name="T3" fmla="*/ 0 h 61"/>
                  <a:gd name="T4" fmla="*/ 60 w 60"/>
                  <a:gd name="T5" fmla="*/ 61 h 61"/>
                  <a:gd name="T6" fmla="*/ 0 w 60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29" y="0"/>
                    </a:lnTo>
                    <a:lnTo>
                      <a:pt x="60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Rectangle 57"/>
              <p:cNvSpPr>
                <a:spLocks noChangeArrowheads="1"/>
              </p:cNvSpPr>
              <p:nvPr/>
            </p:nvSpPr>
            <p:spPr bwMode="auto">
              <a:xfrm>
                <a:off x="4902200" y="3021013"/>
                <a:ext cx="122238" cy="327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58"/>
              <p:cNvSpPr>
                <a:spLocks noChangeArrowheads="1"/>
              </p:cNvSpPr>
              <p:nvPr/>
            </p:nvSpPr>
            <p:spPr bwMode="auto">
              <a:xfrm>
                <a:off x="4908550" y="3028951"/>
                <a:ext cx="242888" cy="382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1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" name="Freeform 59"/>
              <p:cNvSpPr>
                <a:spLocks/>
              </p:cNvSpPr>
              <p:nvPr/>
            </p:nvSpPr>
            <p:spPr bwMode="auto">
              <a:xfrm>
                <a:off x="5299075" y="4283076"/>
                <a:ext cx="0" cy="314325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60"/>
              <p:cNvSpPr>
                <a:spLocks/>
              </p:cNvSpPr>
              <p:nvPr/>
            </p:nvSpPr>
            <p:spPr bwMode="auto">
              <a:xfrm>
                <a:off x="4505325" y="4283076"/>
                <a:ext cx="0" cy="314325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Line 61"/>
              <p:cNvSpPr>
                <a:spLocks noChangeShapeType="1"/>
              </p:cNvSpPr>
              <p:nvPr/>
            </p:nvSpPr>
            <p:spPr bwMode="auto">
              <a:xfrm>
                <a:off x="4902200" y="4554538"/>
                <a:ext cx="312738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Line 62"/>
              <p:cNvSpPr>
                <a:spLocks noChangeShapeType="1"/>
              </p:cNvSpPr>
              <p:nvPr/>
            </p:nvSpPr>
            <p:spPr bwMode="auto">
              <a:xfrm flipH="1">
                <a:off x="4587875" y="4554538"/>
                <a:ext cx="314325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63"/>
              <p:cNvSpPr>
                <a:spLocks/>
              </p:cNvSpPr>
              <p:nvPr/>
            </p:nvSpPr>
            <p:spPr bwMode="auto">
              <a:xfrm>
                <a:off x="5203825" y="4506913"/>
                <a:ext cx="95250" cy="9525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64"/>
              <p:cNvSpPr>
                <a:spLocks/>
              </p:cNvSpPr>
              <p:nvPr/>
            </p:nvSpPr>
            <p:spPr bwMode="auto">
              <a:xfrm>
                <a:off x="4505325" y="4506913"/>
                <a:ext cx="95250" cy="9525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Rectangle 65"/>
              <p:cNvSpPr>
                <a:spLocks noChangeArrowheads="1"/>
              </p:cNvSpPr>
              <p:nvPr/>
            </p:nvSpPr>
            <p:spPr bwMode="auto">
              <a:xfrm>
                <a:off x="4786313" y="4391026"/>
                <a:ext cx="231775" cy="3429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Rectangle 66"/>
              <p:cNvSpPr>
                <a:spLocks noChangeArrowheads="1"/>
              </p:cNvSpPr>
              <p:nvPr/>
            </p:nvSpPr>
            <p:spPr bwMode="auto">
              <a:xfrm>
                <a:off x="4792663" y="4402138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" name="Rectangle 67"/>
              <p:cNvSpPr>
                <a:spLocks noChangeArrowheads="1"/>
              </p:cNvSpPr>
              <p:nvPr/>
            </p:nvSpPr>
            <p:spPr bwMode="auto">
              <a:xfrm>
                <a:off x="4906963" y="4529138"/>
                <a:ext cx="190500" cy="255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" name="Line 68"/>
              <p:cNvSpPr>
                <a:spLocks noChangeShapeType="1"/>
              </p:cNvSpPr>
              <p:nvPr/>
            </p:nvSpPr>
            <p:spPr bwMode="auto">
              <a:xfrm>
                <a:off x="5337175" y="3022601"/>
                <a:ext cx="1025525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Rectangle 69"/>
              <p:cNvSpPr>
                <a:spLocks noChangeArrowheads="1"/>
              </p:cNvSpPr>
              <p:nvPr/>
            </p:nvSpPr>
            <p:spPr bwMode="auto">
              <a:xfrm>
                <a:off x="6619875" y="2860676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" name="Rectangle 70"/>
              <p:cNvSpPr>
                <a:spLocks noChangeArrowheads="1"/>
              </p:cNvSpPr>
              <p:nvPr/>
            </p:nvSpPr>
            <p:spPr bwMode="auto">
              <a:xfrm>
                <a:off x="6734175" y="2987676"/>
                <a:ext cx="190500" cy="255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" name="Rectangle 71"/>
              <p:cNvSpPr>
                <a:spLocks noChangeArrowheads="1"/>
              </p:cNvSpPr>
              <p:nvPr/>
            </p:nvSpPr>
            <p:spPr bwMode="auto">
              <a:xfrm>
                <a:off x="7693025" y="2673351"/>
                <a:ext cx="1109663" cy="1111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Rectangle 74"/>
              <p:cNvSpPr>
                <a:spLocks noChangeArrowheads="1"/>
              </p:cNvSpPr>
              <p:nvPr/>
            </p:nvSpPr>
            <p:spPr bwMode="auto">
              <a:xfrm>
                <a:off x="7754938" y="2673351"/>
                <a:ext cx="6350" cy="1058863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75"/>
              <p:cNvSpPr>
                <a:spLocks/>
              </p:cNvSpPr>
              <p:nvPr/>
            </p:nvSpPr>
            <p:spPr bwMode="auto">
              <a:xfrm>
                <a:off x="7747000" y="3024188"/>
                <a:ext cx="665163" cy="717550"/>
              </a:xfrm>
              <a:custGeom>
                <a:avLst/>
                <a:gdLst>
                  <a:gd name="T0" fmla="*/ 170 w 835"/>
                  <a:gd name="T1" fmla="*/ 869 h 902"/>
                  <a:gd name="T2" fmla="*/ 310 w 835"/>
                  <a:gd name="T3" fmla="*/ 839 h 902"/>
                  <a:gd name="T4" fmla="*/ 444 w 835"/>
                  <a:gd name="T5" fmla="*/ 812 h 902"/>
                  <a:gd name="T6" fmla="*/ 589 w 835"/>
                  <a:gd name="T7" fmla="*/ 781 h 902"/>
                  <a:gd name="T8" fmla="*/ 679 w 835"/>
                  <a:gd name="T9" fmla="*/ 755 h 902"/>
                  <a:gd name="T10" fmla="*/ 756 w 835"/>
                  <a:gd name="T11" fmla="*/ 725 h 902"/>
                  <a:gd name="T12" fmla="*/ 806 w 835"/>
                  <a:gd name="T13" fmla="*/ 694 h 902"/>
                  <a:gd name="T14" fmla="*/ 811 w 835"/>
                  <a:gd name="T15" fmla="*/ 657 h 902"/>
                  <a:gd name="T16" fmla="*/ 826 w 835"/>
                  <a:gd name="T17" fmla="*/ 632 h 902"/>
                  <a:gd name="T18" fmla="*/ 804 w 835"/>
                  <a:gd name="T19" fmla="*/ 605 h 902"/>
                  <a:gd name="T20" fmla="*/ 770 w 835"/>
                  <a:gd name="T21" fmla="*/ 575 h 902"/>
                  <a:gd name="T22" fmla="*/ 734 w 835"/>
                  <a:gd name="T23" fmla="*/ 551 h 902"/>
                  <a:gd name="T24" fmla="*/ 712 w 835"/>
                  <a:gd name="T25" fmla="*/ 536 h 902"/>
                  <a:gd name="T26" fmla="*/ 730 w 835"/>
                  <a:gd name="T27" fmla="*/ 506 h 902"/>
                  <a:gd name="T28" fmla="*/ 732 w 835"/>
                  <a:gd name="T29" fmla="*/ 473 h 902"/>
                  <a:gd name="T30" fmla="*/ 739 w 835"/>
                  <a:gd name="T31" fmla="*/ 453 h 902"/>
                  <a:gd name="T32" fmla="*/ 750 w 835"/>
                  <a:gd name="T33" fmla="*/ 428 h 902"/>
                  <a:gd name="T34" fmla="*/ 762 w 835"/>
                  <a:gd name="T35" fmla="*/ 396 h 902"/>
                  <a:gd name="T36" fmla="*/ 770 w 835"/>
                  <a:gd name="T37" fmla="*/ 366 h 902"/>
                  <a:gd name="T38" fmla="*/ 772 w 835"/>
                  <a:gd name="T39" fmla="*/ 336 h 902"/>
                  <a:gd name="T40" fmla="*/ 759 w 835"/>
                  <a:gd name="T41" fmla="*/ 310 h 902"/>
                  <a:gd name="T42" fmla="*/ 760 w 835"/>
                  <a:gd name="T43" fmla="*/ 278 h 902"/>
                  <a:gd name="T44" fmla="*/ 756 w 835"/>
                  <a:gd name="T45" fmla="*/ 247 h 902"/>
                  <a:gd name="T46" fmla="*/ 752 w 835"/>
                  <a:gd name="T47" fmla="*/ 235 h 902"/>
                  <a:gd name="T48" fmla="*/ 753 w 835"/>
                  <a:gd name="T49" fmla="*/ 194 h 902"/>
                  <a:gd name="T50" fmla="*/ 742 w 835"/>
                  <a:gd name="T51" fmla="*/ 172 h 902"/>
                  <a:gd name="T52" fmla="*/ 705 w 835"/>
                  <a:gd name="T53" fmla="*/ 137 h 902"/>
                  <a:gd name="T54" fmla="*/ 705 w 835"/>
                  <a:gd name="T55" fmla="*/ 115 h 902"/>
                  <a:gd name="T56" fmla="*/ 698 w 835"/>
                  <a:gd name="T57" fmla="*/ 83 h 902"/>
                  <a:gd name="T58" fmla="*/ 693 w 835"/>
                  <a:gd name="T59" fmla="*/ 52 h 902"/>
                  <a:gd name="T60" fmla="*/ 683 w 835"/>
                  <a:gd name="T61" fmla="*/ 22 h 902"/>
                  <a:gd name="T62" fmla="*/ 653 w 835"/>
                  <a:gd name="T63" fmla="*/ 22 h 902"/>
                  <a:gd name="T64" fmla="*/ 664 w 835"/>
                  <a:gd name="T65" fmla="*/ 47 h 902"/>
                  <a:gd name="T66" fmla="*/ 666 w 835"/>
                  <a:gd name="T67" fmla="*/ 69 h 902"/>
                  <a:gd name="T68" fmla="*/ 675 w 835"/>
                  <a:gd name="T69" fmla="*/ 108 h 902"/>
                  <a:gd name="T70" fmla="*/ 677 w 835"/>
                  <a:gd name="T71" fmla="*/ 131 h 902"/>
                  <a:gd name="T72" fmla="*/ 694 w 835"/>
                  <a:gd name="T73" fmla="*/ 165 h 902"/>
                  <a:gd name="T74" fmla="*/ 721 w 835"/>
                  <a:gd name="T75" fmla="*/ 187 h 902"/>
                  <a:gd name="T76" fmla="*/ 729 w 835"/>
                  <a:gd name="T77" fmla="*/ 206 h 902"/>
                  <a:gd name="T78" fmla="*/ 729 w 835"/>
                  <a:gd name="T79" fmla="*/ 234 h 902"/>
                  <a:gd name="T80" fmla="*/ 729 w 835"/>
                  <a:gd name="T81" fmla="*/ 266 h 902"/>
                  <a:gd name="T82" fmla="*/ 731 w 835"/>
                  <a:gd name="T83" fmla="*/ 297 h 902"/>
                  <a:gd name="T84" fmla="*/ 737 w 835"/>
                  <a:gd name="T85" fmla="*/ 329 h 902"/>
                  <a:gd name="T86" fmla="*/ 743 w 835"/>
                  <a:gd name="T87" fmla="*/ 351 h 902"/>
                  <a:gd name="T88" fmla="*/ 737 w 835"/>
                  <a:gd name="T89" fmla="*/ 384 h 902"/>
                  <a:gd name="T90" fmla="*/ 724 w 835"/>
                  <a:gd name="T91" fmla="*/ 409 h 902"/>
                  <a:gd name="T92" fmla="*/ 715 w 835"/>
                  <a:gd name="T93" fmla="*/ 433 h 902"/>
                  <a:gd name="T94" fmla="*/ 704 w 835"/>
                  <a:gd name="T95" fmla="*/ 461 h 902"/>
                  <a:gd name="T96" fmla="*/ 699 w 835"/>
                  <a:gd name="T97" fmla="*/ 483 h 902"/>
                  <a:gd name="T98" fmla="*/ 705 w 835"/>
                  <a:gd name="T99" fmla="*/ 508 h 902"/>
                  <a:gd name="T100" fmla="*/ 691 w 835"/>
                  <a:gd name="T101" fmla="*/ 547 h 902"/>
                  <a:gd name="T102" fmla="*/ 731 w 835"/>
                  <a:gd name="T103" fmla="*/ 578 h 902"/>
                  <a:gd name="T104" fmla="*/ 772 w 835"/>
                  <a:gd name="T105" fmla="*/ 606 h 902"/>
                  <a:gd name="T106" fmla="*/ 785 w 835"/>
                  <a:gd name="T107" fmla="*/ 632 h 902"/>
                  <a:gd name="T108" fmla="*/ 805 w 835"/>
                  <a:gd name="T109" fmla="*/ 641 h 902"/>
                  <a:gd name="T110" fmla="*/ 785 w 835"/>
                  <a:gd name="T111" fmla="*/ 670 h 902"/>
                  <a:gd name="T112" fmla="*/ 766 w 835"/>
                  <a:gd name="T113" fmla="*/ 693 h 902"/>
                  <a:gd name="T114" fmla="*/ 703 w 835"/>
                  <a:gd name="T115" fmla="*/ 723 h 902"/>
                  <a:gd name="T116" fmla="*/ 627 w 835"/>
                  <a:gd name="T117" fmla="*/ 747 h 902"/>
                  <a:gd name="T118" fmla="*/ 508 w 835"/>
                  <a:gd name="T119" fmla="*/ 776 h 902"/>
                  <a:gd name="T120" fmla="*/ 369 w 835"/>
                  <a:gd name="T121" fmla="*/ 804 h 902"/>
                  <a:gd name="T122" fmla="*/ 235 w 835"/>
                  <a:gd name="T123" fmla="*/ 832 h 902"/>
                  <a:gd name="T124" fmla="*/ 88 w 835"/>
                  <a:gd name="T125" fmla="*/ 863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35" h="902">
                    <a:moveTo>
                      <a:pt x="24" y="899"/>
                    </a:moveTo>
                    <a:lnTo>
                      <a:pt x="27" y="898"/>
                    </a:lnTo>
                    <a:lnTo>
                      <a:pt x="30" y="898"/>
                    </a:lnTo>
                    <a:lnTo>
                      <a:pt x="38" y="896"/>
                    </a:lnTo>
                    <a:lnTo>
                      <a:pt x="43" y="895"/>
                    </a:lnTo>
                    <a:lnTo>
                      <a:pt x="49" y="894"/>
                    </a:lnTo>
                    <a:cubicBezTo>
                      <a:pt x="51" y="894"/>
                      <a:pt x="52" y="894"/>
                      <a:pt x="53" y="893"/>
                    </a:cubicBezTo>
                    <a:lnTo>
                      <a:pt x="59" y="891"/>
                    </a:lnTo>
                    <a:lnTo>
                      <a:pt x="55" y="892"/>
                    </a:lnTo>
                    <a:lnTo>
                      <a:pt x="64" y="891"/>
                    </a:lnTo>
                    <a:lnTo>
                      <a:pt x="71" y="890"/>
                    </a:lnTo>
                    <a:cubicBezTo>
                      <a:pt x="72" y="890"/>
                      <a:pt x="72" y="890"/>
                      <a:pt x="73" y="890"/>
                    </a:cubicBezTo>
                    <a:lnTo>
                      <a:pt x="80" y="888"/>
                    </a:lnTo>
                    <a:lnTo>
                      <a:pt x="77" y="888"/>
                    </a:lnTo>
                    <a:lnTo>
                      <a:pt x="84" y="887"/>
                    </a:lnTo>
                    <a:lnTo>
                      <a:pt x="91" y="886"/>
                    </a:lnTo>
                    <a:cubicBezTo>
                      <a:pt x="92" y="886"/>
                      <a:pt x="94" y="886"/>
                      <a:pt x="95" y="885"/>
                    </a:cubicBezTo>
                    <a:lnTo>
                      <a:pt x="100" y="883"/>
                    </a:lnTo>
                    <a:lnTo>
                      <a:pt x="97" y="884"/>
                    </a:lnTo>
                    <a:lnTo>
                      <a:pt x="102" y="883"/>
                    </a:lnTo>
                    <a:cubicBezTo>
                      <a:pt x="103" y="883"/>
                      <a:pt x="105" y="882"/>
                      <a:pt x="106" y="881"/>
                    </a:cubicBezTo>
                    <a:lnTo>
                      <a:pt x="108" y="880"/>
                    </a:lnTo>
                    <a:lnTo>
                      <a:pt x="105" y="882"/>
                    </a:lnTo>
                    <a:lnTo>
                      <a:pt x="112" y="880"/>
                    </a:lnTo>
                    <a:lnTo>
                      <a:pt x="109" y="880"/>
                    </a:lnTo>
                    <a:lnTo>
                      <a:pt x="117" y="879"/>
                    </a:lnTo>
                    <a:lnTo>
                      <a:pt x="124" y="878"/>
                    </a:lnTo>
                    <a:lnTo>
                      <a:pt x="134" y="876"/>
                    </a:lnTo>
                    <a:lnTo>
                      <a:pt x="139" y="875"/>
                    </a:lnTo>
                    <a:lnTo>
                      <a:pt x="145" y="874"/>
                    </a:lnTo>
                    <a:lnTo>
                      <a:pt x="154" y="872"/>
                    </a:lnTo>
                    <a:lnTo>
                      <a:pt x="158" y="871"/>
                    </a:lnTo>
                    <a:lnTo>
                      <a:pt x="155" y="871"/>
                    </a:lnTo>
                    <a:lnTo>
                      <a:pt x="163" y="870"/>
                    </a:lnTo>
                    <a:cubicBezTo>
                      <a:pt x="164" y="870"/>
                      <a:pt x="165" y="870"/>
                      <a:pt x="166" y="870"/>
                    </a:cubicBezTo>
                    <a:lnTo>
                      <a:pt x="170" y="869"/>
                    </a:lnTo>
                    <a:lnTo>
                      <a:pt x="177" y="866"/>
                    </a:lnTo>
                    <a:lnTo>
                      <a:pt x="173" y="867"/>
                    </a:lnTo>
                    <a:lnTo>
                      <a:pt x="181" y="866"/>
                    </a:lnTo>
                    <a:lnTo>
                      <a:pt x="188" y="865"/>
                    </a:lnTo>
                    <a:cubicBezTo>
                      <a:pt x="191" y="865"/>
                      <a:pt x="194" y="864"/>
                      <a:pt x="196" y="862"/>
                    </a:cubicBezTo>
                    <a:lnTo>
                      <a:pt x="199" y="860"/>
                    </a:lnTo>
                    <a:lnTo>
                      <a:pt x="191" y="863"/>
                    </a:lnTo>
                    <a:lnTo>
                      <a:pt x="201" y="862"/>
                    </a:lnTo>
                    <a:cubicBezTo>
                      <a:pt x="202" y="862"/>
                      <a:pt x="203" y="862"/>
                      <a:pt x="204" y="862"/>
                    </a:cubicBezTo>
                    <a:lnTo>
                      <a:pt x="208" y="861"/>
                    </a:lnTo>
                    <a:lnTo>
                      <a:pt x="215" y="859"/>
                    </a:lnTo>
                    <a:lnTo>
                      <a:pt x="213" y="859"/>
                    </a:lnTo>
                    <a:lnTo>
                      <a:pt x="219" y="858"/>
                    </a:lnTo>
                    <a:lnTo>
                      <a:pt x="225" y="857"/>
                    </a:lnTo>
                    <a:lnTo>
                      <a:pt x="235" y="855"/>
                    </a:lnTo>
                    <a:lnTo>
                      <a:pt x="239" y="853"/>
                    </a:lnTo>
                    <a:lnTo>
                      <a:pt x="235" y="854"/>
                    </a:lnTo>
                    <a:lnTo>
                      <a:pt x="243" y="853"/>
                    </a:lnTo>
                    <a:cubicBezTo>
                      <a:pt x="244" y="853"/>
                      <a:pt x="245" y="853"/>
                      <a:pt x="246" y="853"/>
                    </a:cubicBezTo>
                    <a:lnTo>
                      <a:pt x="253" y="851"/>
                    </a:lnTo>
                    <a:lnTo>
                      <a:pt x="250" y="851"/>
                    </a:lnTo>
                    <a:lnTo>
                      <a:pt x="259" y="850"/>
                    </a:lnTo>
                    <a:cubicBezTo>
                      <a:pt x="260" y="850"/>
                      <a:pt x="262" y="850"/>
                      <a:pt x="263" y="849"/>
                    </a:cubicBezTo>
                    <a:lnTo>
                      <a:pt x="266" y="848"/>
                    </a:lnTo>
                    <a:lnTo>
                      <a:pt x="263" y="849"/>
                    </a:lnTo>
                    <a:lnTo>
                      <a:pt x="269" y="848"/>
                    </a:lnTo>
                    <a:lnTo>
                      <a:pt x="275" y="847"/>
                    </a:lnTo>
                    <a:cubicBezTo>
                      <a:pt x="278" y="846"/>
                      <a:pt x="281" y="845"/>
                      <a:pt x="283" y="843"/>
                    </a:cubicBezTo>
                    <a:lnTo>
                      <a:pt x="284" y="842"/>
                    </a:lnTo>
                    <a:lnTo>
                      <a:pt x="274" y="846"/>
                    </a:lnTo>
                    <a:lnTo>
                      <a:pt x="281" y="845"/>
                    </a:lnTo>
                    <a:cubicBezTo>
                      <a:pt x="282" y="845"/>
                      <a:pt x="283" y="845"/>
                      <a:pt x="284" y="845"/>
                    </a:cubicBezTo>
                    <a:lnTo>
                      <a:pt x="291" y="843"/>
                    </a:lnTo>
                    <a:lnTo>
                      <a:pt x="295" y="842"/>
                    </a:lnTo>
                    <a:lnTo>
                      <a:pt x="300" y="841"/>
                    </a:lnTo>
                    <a:lnTo>
                      <a:pt x="310" y="839"/>
                    </a:lnTo>
                    <a:lnTo>
                      <a:pt x="314" y="838"/>
                    </a:lnTo>
                    <a:lnTo>
                      <a:pt x="321" y="837"/>
                    </a:lnTo>
                    <a:cubicBezTo>
                      <a:pt x="322" y="837"/>
                      <a:pt x="323" y="836"/>
                      <a:pt x="324" y="836"/>
                    </a:cubicBezTo>
                    <a:lnTo>
                      <a:pt x="329" y="834"/>
                    </a:lnTo>
                    <a:lnTo>
                      <a:pt x="324" y="835"/>
                    </a:lnTo>
                    <a:lnTo>
                      <a:pt x="332" y="834"/>
                    </a:lnTo>
                    <a:lnTo>
                      <a:pt x="339" y="833"/>
                    </a:lnTo>
                    <a:cubicBezTo>
                      <a:pt x="339" y="833"/>
                      <a:pt x="340" y="833"/>
                      <a:pt x="341" y="832"/>
                    </a:cubicBezTo>
                    <a:lnTo>
                      <a:pt x="347" y="830"/>
                    </a:lnTo>
                    <a:lnTo>
                      <a:pt x="343" y="831"/>
                    </a:lnTo>
                    <a:lnTo>
                      <a:pt x="351" y="830"/>
                    </a:lnTo>
                    <a:cubicBezTo>
                      <a:pt x="352" y="830"/>
                      <a:pt x="354" y="830"/>
                      <a:pt x="355" y="829"/>
                    </a:cubicBezTo>
                    <a:lnTo>
                      <a:pt x="358" y="828"/>
                    </a:lnTo>
                    <a:lnTo>
                      <a:pt x="354" y="829"/>
                    </a:lnTo>
                    <a:lnTo>
                      <a:pt x="362" y="828"/>
                    </a:lnTo>
                    <a:cubicBezTo>
                      <a:pt x="363" y="828"/>
                      <a:pt x="364" y="828"/>
                      <a:pt x="365" y="828"/>
                    </a:cubicBezTo>
                    <a:lnTo>
                      <a:pt x="373" y="826"/>
                    </a:lnTo>
                    <a:lnTo>
                      <a:pt x="377" y="824"/>
                    </a:lnTo>
                    <a:lnTo>
                      <a:pt x="372" y="825"/>
                    </a:lnTo>
                    <a:lnTo>
                      <a:pt x="383" y="824"/>
                    </a:lnTo>
                    <a:cubicBezTo>
                      <a:pt x="385" y="824"/>
                      <a:pt x="387" y="824"/>
                      <a:pt x="389" y="823"/>
                    </a:cubicBezTo>
                    <a:lnTo>
                      <a:pt x="394" y="821"/>
                    </a:lnTo>
                    <a:lnTo>
                      <a:pt x="392" y="822"/>
                    </a:lnTo>
                    <a:lnTo>
                      <a:pt x="396" y="821"/>
                    </a:lnTo>
                    <a:lnTo>
                      <a:pt x="393" y="821"/>
                    </a:lnTo>
                    <a:lnTo>
                      <a:pt x="402" y="820"/>
                    </a:lnTo>
                    <a:cubicBezTo>
                      <a:pt x="403" y="820"/>
                      <a:pt x="405" y="820"/>
                      <a:pt x="406" y="819"/>
                    </a:cubicBezTo>
                    <a:lnTo>
                      <a:pt x="412" y="817"/>
                    </a:lnTo>
                    <a:lnTo>
                      <a:pt x="408" y="818"/>
                    </a:lnTo>
                    <a:lnTo>
                      <a:pt x="418" y="817"/>
                    </a:lnTo>
                    <a:cubicBezTo>
                      <a:pt x="419" y="817"/>
                      <a:pt x="420" y="817"/>
                      <a:pt x="421" y="817"/>
                    </a:cubicBezTo>
                    <a:lnTo>
                      <a:pt x="425" y="816"/>
                    </a:lnTo>
                    <a:lnTo>
                      <a:pt x="433" y="814"/>
                    </a:lnTo>
                    <a:lnTo>
                      <a:pt x="437" y="813"/>
                    </a:lnTo>
                    <a:lnTo>
                      <a:pt x="433" y="813"/>
                    </a:lnTo>
                    <a:lnTo>
                      <a:pt x="444" y="812"/>
                    </a:lnTo>
                    <a:cubicBezTo>
                      <a:pt x="447" y="812"/>
                      <a:pt x="449" y="811"/>
                      <a:pt x="451" y="810"/>
                    </a:cubicBezTo>
                    <a:lnTo>
                      <a:pt x="455" y="808"/>
                    </a:lnTo>
                    <a:lnTo>
                      <a:pt x="449" y="810"/>
                    </a:lnTo>
                    <a:lnTo>
                      <a:pt x="456" y="809"/>
                    </a:lnTo>
                    <a:lnTo>
                      <a:pt x="464" y="808"/>
                    </a:lnTo>
                    <a:cubicBezTo>
                      <a:pt x="465" y="808"/>
                      <a:pt x="467" y="808"/>
                      <a:pt x="468" y="807"/>
                    </a:cubicBezTo>
                    <a:lnTo>
                      <a:pt x="474" y="805"/>
                    </a:lnTo>
                    <a:lnTo>
                      <a:pt x="470" y="806"/>
                    </a:lnTo>
                    <a:lnTo>
                      <a:pt x="477" y="805"/>
                    </a:lnTo>
                    <a:lnTo>
                      <a:pt x="484" y="804"/>
                    </a:lnTo>
                    <a:cubicBezTo>
                      <a:pt x="485" y="804"/>
                      <a:pt x="486" y="804"/>
                      <a:pt x="487" y="804"/>
                    </a:cubicBezTo>
                    <a:lnTo>
                      <a:pt x="494" y="802"/>
                    </a:lnTo>
                    <a:lnTo>
                      <a:pt x="498" y="801"/>
                    </a:lnTo>
                    <a:lnTo>
                      <a:pt x="495" y="801"/>
                    </a:lnTo>
                    <a:lnTo>
                      <a:pt x="504" y="800"/>
                    </a:lnTo>
                    <a:cubicBezTo>
                      <a:pt x="506" y="800"/>
                      <a:pt x="508" y="799"/>
                      <a:pt x="510" y="798"/>
                    </a:cubicBezTo>
                    <a:lnTo>
                      <a:pt x="514" y="796"/>
                    </a:lnTo>
                    <a:lnTo>
                      <a:pt x="509" y="798"/>
                    </a:lnTo>
                    <a:lnTo>
                      <a:pt x="515" y="797"/>
                    </a:lnTo>
                    <a:lnTo>
                      <a:pt x="521" y="796"/>
                    </a:lnTo>
                    <a:lnTo>
                      <a:pt x="531" y="794"/>
                    </a:lnTo>
                    <a:lnTo>
                      <a:pt x="535" y="792"/>
                    </a:lnTo>
                    <a:lnTo>
                      <a:pt x="533" y="793"/>
                    </a:lnTo>
                    <a:lnTo>
                      <a:pt x="538" y="792"/>
                    </a:lnTo>
                    <a:lnTo>
                      <a:pt x="549" y="790"/>
                    </a:lnTo>
                    <a:cubicBezTo>
                      <a:pt x="551" y="790"/>
                      <a:pt x="553" y="789"/>
                      <a:pt x="554" y="788"/>
                    </a:cubicBezTo>
                    <a:lnTo>
                      <a:pt x="556" y="787"/>
                    </a:lnTo>
                    <a:lnTo>
                      <a:pt x="551" y="789"/>
                    </a:lnTo>
                    <a:lnTo>
                      <a:pt x="557" y="788"/>
                    </a:lnTo>
                    <a:lnTo>
                      <a:pt x="563" y="787"/>
                    </a:lnTo>
                    <a:cubicBezTo>
                      <a:pt x="564" y="787"/>
                      <a:pt x="565" y="786"/>
                      <a:pt x="566" y="786"/>
                    </a:cubicBezTo>
                    <a:lnTo>
                      <a:pt x="571" y="784"/>
                    </a:lnTo>
                    <a:lnTo>
                      <a:pt x="566" y="785"/>
                    </a:lnTo>
                    <a:lnTo>
                      <a:pt x="573" y="784"/>
                    </a:lnTo>
                    <a:lnTo>
                      <a:pt x="580" y="783"/>
                    </a:lnTo>
                    <a:lnTo>
                      <a:pt x="589" y="781"/>
                    </a:lnTo>
                    <a:cubicBezTo>
                      <a:pt x="592" y="780"/>
                      <a:pt x="595" y="779"/>
                      <a:pt x="597" y="777"/>
                    </a:cubicBezTo>
                    <a:lnTo>
                      <a:pt x="598" y="776"/>
                    </a:lnTo>
                    <a:lnTo>
                      <a:pt x="588" y="780"/>
                    </a:lnTo>
                    <a:lnTo>
                      <a:pt x="595" y="779"/>
                    </a:lnTo>
                    <a:cubicBezTo>
                      <a:pt x="597" y="779"/>
                      <a:pt x="598" y="779"/>
                      <a:pt x="599" y="778"/>
                    </a:cubicBezTo>
                    <a:lnTo>
                      <a:pt x="605" y="776"/>
                    </a:lnTo>
                    <a:lnTo>
                      <a:pt x="601" y="777"/>
                    </a:lnTo>
                    <a:lnTo>
                      <a:pt x="609" y="776"/>
                    </a:lnTo>
                    <a:cubicBezTo>
                      <a:pt x="611" y="776"/>
                      <a:pt x="613" y="775"/>
                      <a:pt x="615" y="774"/>
                    </a:cubicBezTo>
                    <a:lnTo>
                      <a:pt x="617" y="773"/>
                    </a:lnTo>
                    <a:lnTo>
                      <a:pt x="621" y="772"/>
                    </a:lnTo>
                    <a:lnTo>
                      <a:pt x="617" y="773"/>
                    </a:lnTo>
                    <a:lnTo>
                      <a:pt x="623" y="772"/>
                    </a:lnTo>
                    <a:lnTo>
                      <a:pt x="629" y="771"/>
                    </a:lnTo>
                    <a:cubicBezTo>
                      <a:pt x="630" y="770"/>
                      <a:pt x="631" y="770"/>
                      <a:pt x="632" y="769"/>
                    </a:cubicBezTo>
                    <a:lnTo>
                      <a:pt x="636" y="767"/>
                    </a:lnTo>
                    <a:lnTo>
                      <a:pt x="634" y="768"/>
                    </a:lnTo>
                    <a:lnTo>
                      <a:pt x="637" y="767"/>
                    </a:lnTo>
                    <a:lnTo>
                      <a:pt x="633" y="768"/>
                    </a:lnTo>
                    <a:lnTo>
                      <a:pt x="640" y="767"/>
                    </a:lnTo>
                    <a:cubicBezTo>
                      <a:pt x="643" y="767"/>
                      <a:pt x="646" y="766"/>
                      <a:pt x="648" y="764"/>
                    </a:cubicBezTo>
                    <a:lnTo>
                      <a:pt x="651" y="762"/>
                    </a:lnTo>
                    <a:lnTo>
                      <a:pt x="647" y="764"/>
                    </a:lnTo>
                    <a:lnTo>
                      <a:pt x="650" y="763"/>
                    </a:lnTo>
                    <a:lnTo>
                      <a:pt x="647" y="764"/>
                    </a:lnTo>
                    <a:lnTo>
                      <a:pt x="653" y="763"/>
                    </a:lnTo>
                    <a:cubicBezTo>
                      <a:pt x="656" y="763"/>
                      <a:pt x="658" y="762"/>
                      <a:pt x="660" y="760"/>
                    </a:cubicBezTo>
                    <a:lnTo>
                      <a:pt x="663" y="758"/>
                    </a:lnTo>
                    <a:lnTo>
                      <a:pt x="657" y="761"/>
                    </a:lnTo>
                    <a:lnTo>
                      <a:pt x="662" y="760"/>
                    </a:lnTo>
                    <a:lnTo>
                      <a:pt x="667" y="759"/>
                    </a:lnTo>
                    <a:cubicBezTo>
                      <a:pt x="669" y="758"/>
                      <a:pt x="670" y="758"/>
                      <a:pt x="672" y="756"/>
                    </a:cubicBezTo>
                    <a:lnTo>
                      <a:pt x="675" y="754"/>
                    </a:lnTo>
                    <a:lnTo>
                      <a:pt x="669" y="757"/>
                    </a:lnTo>
                    <a:lnTo>
                      <a:pt x="674" y="756"/>
                    </a:lnTo>
                    <a:lnTo>
                      <a:pt x="679" y="755"/>
                    </a:lnTo>
                    <a:cubicBezTo>
                      <a:pt x="680" y="755"/>
                      <a:pt x="682" y="754"/>
                      <a:pt x="683" y="753"/>
                    </a:cubicBezTo>
                    <a:lnTo>
                      <a:pt x="687" y="751"/>
                    </a:lnTo>
                    <a:lnTo>
                      <a:pt x="683" y="753"/>
                    </a:lnTo>
                    <a:lnTo>
                      <a:pt x="688" y="752"/>
                    </a:lnTo>
                    <a:cubicBezTo>
                      <a:pt x="691" y="751"/>
                      <a:pt x="694" y="750"/>
                      <a:pt x="696" y="748"/>
                    </a:cubicBezTo>
                    <a:lnTo>
                      <a:pt x="697" y="747"/>
                    </a:lnTo>
                    <a:lnTo>
                      <a:pt x="692" y="750"/>
                    </a:lnTo>
                    <a:lnTo>
                      <a:pt x="697" y="748"/>
                    </a:lnTo>
                    <a:lnTo>
                      <a:pt x="693" y="749"/>
                    </a:lnTo>
                    <a:lnTo>
                      <a:pt x="699" y="748"/>
                    </a:lnTo>
                    <a:cubicBezTo>
                      <a:pt x="700" y="748"/>
                      <a:pt x="701" y="748"/>
                      <a:pt x="702" y="747"/>
                    </a:cubicBezTo>
                    <a:lnTo>
                      <a:pt x="705" y="746"/>
                    </a:lnTo>
                    <a:cubicBezTo>
                      <a:pt x="706" y="746"/>
                      <a:pt x="707" y="746"/>
                      <a:pt x="707" y="745"/>
                    </a:cubicBezTo>
                    <a:lnTo>
                      <a:pt x="711" y="743"/>
                    </a:lnTo>
                    <a:lnTo>
                      <a:pt x="708" y="745"/>
                    </a:lnTo>
                    <a:lnTo>
                      <a:pt x="712" y="744"/>
                    </a:lnTo>
                    <a:lnTo>
                      <a:pt x="716" y="742"/>
                    </a:lnTo>
                    <a:lnTo>
                      <a:pt x="719" y="742"/>
                    </a:lnTo>
                    <a:cubicBezTo>
                      <a:pt x="721" y="741"/>
                      <a:pt x="722" y="741"/>
                      <a:pt x="724" y="739"/>
                    </a:cubicBezTo>
                    <a:lnTo>
                      <a:pt x="727" y="737"/>
                    </a:lnTo>
                    <a:lnTo>
                      <a:pt x="721" y="740"/>
                    </a:lnTo>
                    <a:lnTo>
                      <a:pt x="726" y="739"/>
                    </a:lnTo>
                    <a:cubicBezTo>
                      <a:pt x="727" y="739"/>
                      <a:pt x="729" y="738"/>
                      <a:pt x="730" y="737"/>
                    </a:cubicBezTo>
                    <a:lnTo>
                      <a:pt x="732" y="736"/>
                    </a:lnTo>
                    <a:lnTo>
                      <a:pt x="736" y="735"/>
                    </a:lnTo>
                    <a:lnTo>
                      <a:pt x="738" y="734"/>
                    </a:lnTo>
                    <a:cubicBezTo>
                      <a:pt x="739" y="734"/>
                      <a:pt x="740" y="734"/>
                      <a:pt x="740" y="733"/>
                    </a:cubicBezTo>
                    <a:lnTo>
                      <a:pt x="742" y="732"/>
                    </a:lnTo>
                    <a:lnTo>
                      <a:pt x="746" y="730"/>
                    </a:lnTo>
                    <a:lnTo>
                      <a:pt x="748" y="729"/>
                    </a:lnTo>
                    <a:lnTo>
                      <a:pt x="745" y="731"/>
                    </a:lnTo>
                    <a:lnTo>
                      <a:pt x="749" y="730"/>
                    </a:lnTo>
                    <a:cubicBezTo>
                      <a:pt x="752" y="729"/>
                      <a:pt x="754" y="728"/>
                      <a:pt x="756" y="726"/>
                    </a:cubicBezTo>
                    <a:lnTo>
                      <a:pt x="758" y="724"/>
                    </a:lnTo>
                    <a:lnTo>
                      <a:pt x="754" y="726"/>
                    </a:lnTo>
                    <a:lnTo>
                      <a:pt x="756" y="725"/>
                    </a:lnTo>
                    <a:lnTo>
                      <a:pt x="753" y="727"/>
                    </a:lnTo>
                    <a:lnTo>
                      <a:pt x="757" y="726"/>
                    </a:lnTo>
                    <a:cubicBezTo>
                      <a:pt x="761" y="725"/>
                      <a:pt x="764" y="722"/>
                      <a:pt x="766" y="719"/>
                    </a:cubicBezTo>
                    <a:lnTo>
                      <a:pt x="767" y="717"/>
                    </a:lnTo>
                    <a:lnTo>
                      <a:pt x="759" y="723"/>
                    </a:lnTo>
                    <a:lnTo>
                      <a:pt x="762" y="722"/>
                    </a:lnTo>
                    <a:cubicBezTo>
                      <a:pt x="763" y="722"/>
                      <a:pt x="764" y="722"/>
                      <a:pt x="764" y="721"/>
                    </a:cubicBezTo>
                    <a:lnTo>
                      <a:pt x="766" y="720"/>
                    </a:lnTo>
                    <a:lnTo>
                      <a:pt x="771" y="717"/>
                    </a:lnTo>
                    <a:lnTo>
                      <a:pt x="771" y="717"/>
                    </a:lnTo>
                    <a:lnTo>
                      <a:pt x="769" y="718"/>
                    </a:lnTo>
                    <a:lnTo>
                      <a:pt x="772" y="717"/>
                    </a:lnTo>
                    <a:cubicBezTo>
                      <a:pt x="774" y="717"/>
                      <a:pt x="776" y="715"/>
                      <a:pt x="778" y="714"/>
                    </a:cubicBezTo>
                    <a:lnTo>
                      <a:pt x="780" y="712"/>
                    </a:lnTo>
                    <a:lnTo>
                      <a:pt x="773" y="716"/>
                    </a:lnTo>
                    <a:lnTo>
                      <a:pt x="777" y="715"/>
                    </a:lnTo>
                    <a:cubicBezTo>
                      <a:pt x="778" y="714"/>
                      <a:pt x="779" y="714"/>
                      <a:pt x="780" y="713"/>
                    </a:cubicBezTo>
                    <a:lnTo>
                      <a:pt x="782" y="712"/>
                    </a:lnTo>
                    <a:lnTo>
                      <a:pt x="787" y="709"/>
                    </a:lnTo>
                    <a:cubicBezTo>
                      <a:pt x="790" y="707"/>
                      <a:pt x="792" y="705"/>
                      <a:pt x="792" y="701"/>
                    </a:cubicBezTo>
                    <a:lnTo>
                      <a:pt x="792" y="700"/>
                    </a:lnTo>
                    <a:lnTo>
                      <a:pt x="781" y="711"/>
                    </a:lnTo>
                    <a:lnTo>
                      <a:pt x="786" y="710"/>
                    </a:lnTo>
                    <a:cubicBezTo>
                      <a:pt x="790" y="709"/>
                      <a:pt x="794" y="707"/>
                      <a:pt x="796" y="703"/>
                    </a:cubicBezTo>
                    <a:lnTo>
                      <a:pt x="797" y="701"/>
                    </a:lnTo>
                    <a:lnTo>
                      <a:pt x="791" y="706"/>
                    </a:lnTo>
                    <a:lnTo>
                      <a:pt x="793" y="705"/>
                    </a:lnTo>
                    <a:lnTo>
                      <a:pt x="795" y="704"/>
                    </a:lnTo>
                    <a:cubicBezTo>
                      <a:pt x="798" y="703"/>
                      <a:pt x="800" y="701"/>
                      <a:pt x="801" y="699"/>
                    </a:cubicBezTo>
                    <a:lnTo>
                      <a:pt x="802" y="697"/>
                    </a:lnTo>
                    <a:lnTo>
                      <a:pt x="796" y="702"/>
                    </a:lnTo>
                    <a:lnTo>
                      <a:pt x="798" y="701"/>
                    </a:lnTo>
                    <a:cubicBezTo>
                      <a:pt x="800" y="701"/>
                      <a:pt x="801" y="700"/>
                      <a:pt x="802" y="699"/>
                    </a:cubicBezTo>
                    <a:lnTo>
                      <a:pt x="803" y="698"/>
                    </a:lnTo>
                    <a:lnTo>
                      <a:pt x="804" y="697"/>
                    </a:lnTo>
                    <a:cubicBezTo>
                      <a:pt x="805" y="696"/>
                      <a:pt x="805" y="695"/>
                      <a:pt x="806" y="694"/>
                    </a:cubicBezTo>
                    <a:lnTo>
                      <a:pt x="807" y="692"/>
                    </a:lnTo>
                    <a:lnTo>
                      <a:pt x="805" y="695"/>
                    </a:lnTo>
                    <a:lnTo>
                      <a:pt x="806" y="694"/>
                    </a:lnTo>
                    <a:cubicBezTo>
                      <a:pt x="810" y="690"/>
                      <a:pt x="810" y="685"/>
                      <a:pt x="806" y="681"/>
                    </a:cubicBezTo>
                    <a:lnTo>
                      <a:pt x="805" y="680"/>
                    </a:lnTo>
                    <a:lnTo>
                      <a:pt x="805" y="693"/>
                    </a:lnTo>
                    <a:lnTo>
                      <a:pt x="807" y="691"/>
                    </a:lnTo>
                    <a:cubicBezTo>
                      <a:pt x="811" y="687"/>
                      <a:pt x="811" y="682"/>
                      <a:pt x="807" y="678"/>
                    </a:cubicBezTo>
                    <a:lnTo>
                      <a:pt x="806" y="677"/>
                    </a:lnTo>
                    <a:lnTo>
                      <a:pt x="809" y="683"/>
                    </a:lnTo>
                    <a:lnTo>
                      <a:pt x="809" y="682"/>
                    </a:lnTo>
                    <a:lnTo>
                      <a:pt x="804" y="690"/>
                    </a:lnTo>
                    <a:lnTo>
                      <a:pt x="807" y="688"/>
                    </a:lnTo>
                    <a:cubicBezTo>
                      <a:pt x="810" y="686"/>
                      <a:pt x="812" y="684"/>
                      <a:pt x="812" y="680"/>
                    </a:cubicBezTo>
                    <a:lnTo>
                      <a:pt x="812" y="679"/>
                    </a:lnTo>
                    <a:lnTo>
                      <a:pt x="812" y="678"/>
                    </a:lnTo>
                    <a:lnTo>
                      <a:pt x="811" y="682"/>
                    </a:lnTo>
                    <a:lnTo>
                      <a:pt x="812" y="680"/>
                    </a:lnTo>
                    <a:lnTo>
                      <a:pt x="810" y="683"/>
                    </a:lnTo>
                    <a:lnTo>
                      <a:pt x="811" y="682"/>
                    </a:lnTo>
                    <a:cubicBezTo>
                      <a:pt x="813" y="680"/>
                      <a:pt x="814" y="678"/>
                      <a:pt x="814" y="675"/>
                    </a:cubicBezTo>
                    <a:lnTo>
                      <a:pt x="814" y="674"/>
                    </a:lnTo>
                    <a:lnTo>
                      <a:pt x="814" y="672"/>
                    </a:lnTo>
                    <a:lnTo>
                      <a:pt x="811" y="679"/>
                    </a:lnTo>
                    <a:lnTo>
                      <a:pt x="812" y="678"/>
                    </a:lnTo>
                    <a:cubicBezTo>
                      <a:pt x="814" y="676"/>
                      <a:pt x="815" y="674"/>
                      <a:pt x="815" y="671"/>
                    </a:cubicBezTo>
                    <a:lnTo>
                      <a:pt x="815" y="670"/>
                    </a:lnTo>
                    <a:lnTo>
                      <a:pt x="815" y="668"/>
                    </a:lnTo>
                    <a:cubicBezTo>
                      <a:pt x="815" y="666"/>
                      <a:pt x="814" y="664"/>
                      <a:pt x="812" y="662"/>
                    </a:cubicBezTo>
                    <a:lnTo>
                      <a:pt x="811" y="661"/>
                    </a:lnTo>
                    <a:lnTo>
                      <a:pt x="811" y="674"/>
                    </a:lnTo>
                    <a:lnTo>
                      <a:pt x="812" y="673"/>
                    </a:lnTo>
                    <a:cubicBezTo>
                      <a:pt x="814" y="671"/>
                      <a:pt x="815" y="669"/>
                      <a:pt x="815" y="666"/>
                    </a:cubicBezTo>
                    <a:lnTo>
                      <a:pt x="815" y="664"/>
                    </a:lnTo>
                    <a:cubicBezTo>
                      <a:pt x="815" y="662"/>
                      <a:pt x="814" y="660"/>
                      <a:pt x="812" y="658"/>
                    </a:cubicBezTo>
                    <a:lnTo>
                      <a:pt x="811" y="657"/>
                    </a:lnTo>
                    <a:lnTo>
                      <a:pt x="814" y="663"/>
                    </a:lnTo>
                    <a:lnTo>
                      <a:pt x="814" y="662"/>
                    </a:lnTo>
                    <a:lnTo>
                      <a:pt x="814" y="660"/>
                    </a:lnTo>
                    <a:lnTo>
                      <a:pt x="811" y="667"/>
                    </a:lnTo>
                    <a:lnTo>
                      <a:pt x="812" y="666"/>
                    </a:lnTo>
                    <a:lnTo>
                      <a:pt x="806" y="669"/>
                    </a:lnTo>
                    <a:lnTo>
                      <a:pt x="809" y="668"/>
                    </a:lnTo>
                    <a:cubicBezTo>
                      <a:pt x="813" y="667"/>
                      <a:pt x="816" y="665"/>
                      <a:pt x="817" y="662"/>
                    </a:cubicBezTo>
                    <a:lnTo>
                      <a:pt x="818" y="660"/>
                    </a:lnTo>
                    <a:lnTo>
                      <a:pt x="816" y="663"/>
                    </a:lnTo>
                    <a:lnTo>
                      <a:pt x="817" y="662"/>
                    </a:lnTo>
                    <a:lnTo>
                      <a:pt x="811" y="665"/>
                    </a:lnTo>
                    <a:lnTo>
                      <a:pt x="814" y="664"/>
                    </a:lnTo>
                    <a:cubicBezTo>
                      <a:pt x="815" y="664"/>
                      <a:pt x="817" y="663"/>
                      <a:pt x="818" y="662"/>
                    </a:cubicBezTo>
                    <a:lnTo>
                      <a:pt x="821" y="660"/>
                    </a:lnTo>
                    <a:lnTo>
                      <a:pt x="821" y="660"/>
                    </a:lnTo>
                    <a:cubicBezTo>
                      <a:pt x="823" y="660"/>
                      <a:pt x="824" y="659"/>
                      <a:pt x="825" y="658"/>
                    </a:cubicBezTo>
                    <a:lnTo>
                      <a:pt x="826" y="657"/>
                    </a:lnTo>
                    <a:lnTo>
                      <a:pt x="822" y="659"/>
                    </a:lnTo>
                    <a:lnTo>
                      <a:pt x="824" y="658"/>
                    </a:lnTo>
                    <a:cubicBezTo>
                      <a:pt x="827" y="657"/>
                      <a:pt x="829" y="655"/>
                      <a:pt x="830" y="653"/>
                    </a:cubicBezTo>
                    <a:lnTo>
                      <a:pt x="831" y="651"/>
                    </a:lnTo>
                    <a:lnTo>
                      <a:pt x="825" y="656"/>
                    </a:lnTo>
                    <a:lnTo>
                      <a:pt x="827" y="655"/>
                    </a:lnTo>
                    <a:cubicBezTo>
                      <a:pt x="831" y="653"/>
                      <a:pt x="834" y="650"/>
                      <a:pt x="834" y="646"/>
                    </a:cubicBezTo>
                    <a:lnTo>
                      <a:pt x="834" y="645"/>
                    </a:lnTo>
                    <a:lnTo>
                      <a:pt x="833" y="649"/>
                    </a:lnTo>
                    <a:lnTo>
                      <a:pt x="834" y="647"/>
                    </a:lnTo>
                    <a:cubicBezTo>
                      <a:pt x="835" y="646"/>
                      <a:pt x="835" y="645"/>
                      <a:pt x="835" y="643"/>
                    </a:cubicBezTo>
                    <a:lnTo>
                      <a:pt x="835" y="642"/>
                    </a:lnTo>
                    <a:cubicBezTo>
                      <a:pt x="835" y="640"/>
                      <a:pt x="834" y="638"/>
                      <a:pt x="832" y="636"/>
                    </a:cubicBezTo>
                    <a:lnTo>
                      <a:pt x="831" y="635"/>
                    </a:lnTo>
                    <a:lnTo>
                      <a:pt x="829" y="633"/>
                    </a:lnTo>
                    <a:cubicBezTo>
                      <a:pt x="827" y="632"/>
                      <a:pt x="825" y="630"/>
                      <a:pt x="823" y="630"/>
                    </a:cubicBezTo>
                    <a:lnTo>
                      <a:pt x="820" y="629"/>
                    </a:lnTo>
                    <a:lnTo>
                      <a:pt x="826" y="632"/>
                    </a:lnTo>
                    <a:lnTo>
                      <a:pt x="825" y="631"/>
                    </a:lnTo>
                    <a:lnTo>
                      <a:pt x="823" y="629"/>
                    </a:lnTo>
                    <a:lnTo>
                      <a:pt x="826" y="635"/>
                    </a:lnTo>
                    <a:lnTo>
                      <a:pt x="826" y="634"/>
                    </a:lnTo>
                    <a:cubicBezTo>
                      <a:pt x="826" y="630"/>
                      <a:pt x="822" y="626"/>
                      <a:pt x="817" y="625"/>
                    </a:cubicBezTo>
                    <a:lnTo>
                      <a:pt x="814" y="624"/>
                    </a:lnTo>
                    <a:lnTo>
                      <a:pt x="822" y="630"/>
                    </a:lnTo>
                    <a:lnTo>
                      <a:pt x="821" y="628"/>
                    </a:lnTo>
                    <a:cubicBezTo>
                      <a:pt x="820" y="626"/>
                      <a:pt x="818" y="624"/>
                      <a:pt x="815" y="622"/>
                    </a:cubicBezTo>
                    <a:lnTo>
                      <a:pt x="813" y="621"/>
                    </a:lnTo>
                    <a:cubicBezTo>
                      <a:pt x="813" y="621"/>
                      <a:pt x="812" y="621"/>
                      <a:pt x="811" y="621"/>
                    </a:cubicBezTo>
                    <a:lnTo>
                      <a:pt x="808" y="620"/>
                    </a:lnTo>
                    <a:lnTo>
                      <a:pt x="816" y="626"/>
                    </a:lnTo>
                    <a:lnTo>
                      <a:pt x="815" y="624"/>
                    </a:lnTo>
                    <a:cubicBezTo>
                      <a:pt x="814" y="623"/>
                      <a:pt x="814" y="622"/>
                      <a:pt x="813" y="621"/>
                    </a:cubicBezTo>
                    <a:lnTo>
                      <a:pt x="812" y="620"/>
                    </a:lnTo>
                    <a:cubicBezTo>
                      <a:pt x="811" y="619"/>
                      <a:pt x="810" y="618"/>
                      <a:pt x="808" y="617"/>
                    </a:cubicBezTo>
                    <a:lnTo>
                      <a:pt x="806" y="616"/>
                    </a:lnTo>
                    <a:lnTo>
                      <a:pt x="810" y="619"/>
                    </a:lnTo>
                    <a:lnTo>
                      <a:pt x="808" y="617"/>
                    </a:lnTo>
                    <a:lnTo>
                      <a:pt x="807" y="616"/>
                    </a:lnTo>
                    <a:lnTo>
                      <a:pt x="810" y="622"/>
                    </a:lnTo>
                    <a:lnTo>
                      <a:pt x="810" y="621"/>
                    </a:lnTo>
                    <a:cubicBezTo>
                      <a:pt x="810" y="620"/>
                      <a:pt x="810" y="619"/>
                      <a:pt x="809" y="618"/>
                    </a:cubicBezTo>
                    <a:lnTo>
                      <a:pt x="808" y="616"/>
                    </a:lnTo>
                    <a:cubicBezTo>
                      <a:pt x="807" y="615"/>
                      <a:pt x="807" y="614"/>
                      <a:pt x="806" y="613"/>
                    </a:cubicBezTo>
                    <a:lnTo>
                      <a:pt x="805" y="612"/>
                    </a:lnTo>
                    <a:lnTo>
                      <a:pt x="805" y="625"/>
                    </a:lnTo>
                    <a:lnTo>
                      <a:pt x="806" y="624"/>
                    </a:lnTo>
                    <a:cubicBezTo>
                      <a:pt x="810" y="620"/>
                      <a:pt x="810" y="615"/>
                      <a:pt x="806" y="611"/>
                    </a:cubicBezTo>
                    <a:lnTo>
                      <a:pt x="804" y="609"/>
                    </a:lnTo>
                    <a:lnTo>
                      <a:pt x="807" y="615"/>
                    </a:lnTo>
                    <a:lnTo>
                      <a:pt x="807" y="614"/>
                    </a:lnTo>
                    <a:lnTo>
                      <a:pt x="807" y="613"/>
                    </a:lnTo>
                    <a:lnTo>
                      <a:pt x="807" y="611"/>
                    </a:lnTo>
                    <a:cubicBezTo>
                      <a:pt x="807" y="609"/>
                      <a:pt x="806" y="607"/>
                      <a:pt x="804" y="605"/>
                    </a:cubicBezTo>
                    <a:lnTo>
                      <a:pt x="803" y="604"/>
                    </a:lnTo>
                    <a:lnTo>
                      <a:pt x="806" y="610"/>
                    </a:lnTo>
                    <a:lnTo>
                      <a:pt x="806" y="609"/>
                    </a:lnTo>
                    <a:lnTo>
                      <a:pt x="806" y="608"/>
                    </a:lnTo>
                    <a:cubicBezTo>
                      <a:pt x="806" y="607"/>
                      <a:pt x="806" y="606"/>
                      <a:pt x="805" y="605"/>
                    </a:cubicBezTo>
                    <a:lnTo>
                      <a:pt x="804" y="603"/>
                    </a:lnTo>
                    <a:cubicBezTo>
                      <a:pt x="803" y="602"/>
                      <a:pt x="803" y="601"/>
                      <a:pt x="802" y="600"/>
                    </a:cubicBezTo>
                    <a:lnTo>
                      <a:pt x="801" y="599"/>
                    </a:lnTo>
                    <a:lnTo>
                      <a:pt x="800" y="598"/>
                    </a:lnTo>
                    <a:lnTo>
                      <a:pt x="802" y="601"/>
                    </a:lnTo>
                    <a:lnTo>
                      <a:pt x="801" y="599"/>
                    </a:lnTo>
                    <a:lnTo>
                      <a:pt x="802" y="602"/>
                    </a:lnTo>
                    <a:lnTo>
                      <a:pt x="802" y="601"/>
                    </a:lnTo>
                    <a:lnTo>
                      <a:pt x="802" y="600"/>
                    </a:lnTo>
                    <a:cubicBezTo>
                      <a:pt x="802" y="597"/>
                      <a:pt x="799" y="593"/>
                      <a:pt x="794" y="591"/>
                    </a:cubicBezTo>
                    <a:lnTo>
                      <a:pt x="789" y="589"/>
                    </a:lnTo>
                    <a:lnTo>
                      <a:pt x="794" y="592"/>
                    </a:lnTo>
                    <a:lnTo>
                      <a:pt x="793" y="591"/>
                    </a:lnTo>
                    <a:cubicBezTo>
                      <a:pt x="792" y="590"/>
                      <a:pt x="791" y="589"/>
                      <a:pt x="789" y="588"/>
                    </a:cubicBezTo>
                    <a:lnTo>
                      <a:pt x="787" y="587"/>
                    </a:lnTo>
                    <a:lnTo>
                      <a:pt x="793" y="593"/>
                    </a:lnTo>
                    <a:lnTo>
                      <a:pt x="792" y="591"/>
                    </a:lnTo>
                    <a:cubicBezTo>
                      <a:pt x="791" y="590"/>
                      <a:pt x="791" y="589"/>
                      <a:pt x="790" y="588"/>
                    </a:cubicBezTo>
                    <a:lnTo>
                      <a:pt x="789" y="587"/>
                    </a:lnTo>
                    <a:cubicBezTo>
                      <a:pt x="788" y="586"/>
                      <a:pt x="787" y="585"/>
                      <a:pt x="785" y="584"/>
                    </a:cubicBezTo>
                    <a:lnTo>
                      <a:pt x="783" y="583"/>
                    </a:lnTo>
                    <a:lnTo>
                      <a:pt x="782" y="582"/>
                    </a:lnTo>
                    <a:lnTo>
                      <a:pt x="784" y="584"/>
                    </a:lnTo>
                    <a:lnTo>
                      <a:pt x="783" y="583"/>
                    </a:lnTo>
                    <a:cubicBezTo>
                      <a:pt x="782" y="582"/>
                      <a:pt x="781" y="581"/>
                      <a:pt x="779" y="580"/>
                    </a:cubicBezTo>
                    <a:lnTo>
                      <a:pt x="777" y="579"/>
                    </a:lnTo>
                    <a:lnTo>
                      <a:pt x="781" y="582"/>
                    </a:lnTo>
                    <a:lnTo>
                      <a:pt x="779" y="580"/>
                    </a:lnTo>
                    <a:cubicBezTo>
                      <a:pt x="778" y="579"/>
                      <a:pt x="777" y="578"/>
                      <a:pt x="775" y="577"/>
                    </a:cubicBezTo>
                    <a:lnTo>
                      <a:pt x="773" y="576"/>
                    </a:lnTo>
                    <a:cubicBezTo>
                      <a:pt x="772" y="576"/>
                      <a:pt x="771" y="575"/>
                      <a:pt x="770" y="575"/>
                    </a:cubicBezTo>
                    <a:lnTo>
                      <a:pt x="766" y="574"/>
                    </a:lnTo>
                    <a:lnTo>
                      <a:pt x="773" y="578"/>
                    </a:lnTo>
                    <a:lnTo>
                      <a:pt x="771" y="576"/>
                    </a:lnTo>
                    <a:lnTo>
                      <a:pt x="774" y="582"/>
                    </a:lnTo>
                    <a:lnTo>
                      <a:pt x="774" y="581"/>
                    </a:lnTo>
                    <a:cubicBezTo>
                      <a:pt x="774" y="578"/>
                      <a:pt x="771" y="575"/>
                      <a:pt x="767" y="572"/>
                    </a:cubicBezTo>
                    <a:lnTo>
                      <a:pt x="765" y="571"/>
                    </a:lnTo>
                    <a:lnTo>
                      <a:pt x="769" y="574"/>
                    </a:lnTo>
                    <a:lnTo>
                      <a:pt x="767" y="572"/>
                    </a:lnTo>
                    <a:cubicBezTo>
                      <a:pt x="765" y="571"/>
                      <a:pt x="763" y="569"/>
                      <a:pt x="761" y="569"/>
                    </a:cubicBezTo>
                    <a:lnTo>
                      <a:pt x="758" y="568"/>
                    </a:lnTo>
                    <a:lnTo>
                      <a:pt x="760" y="568"/>
                    </a:lnTo>
                    <a:lnTo>
                      <a:pt x="758" y="567"/>
                    </a:lnTo>
                    <a:lnTo>
                      <a:pt x="757" y="566"/>
                    </a:lnTo>
                    <a:lnTo>
                      <a:pt x="759" y="568"/>
                    </a:lnTo>
                    <a:lnTo>
                      <a:pt x="758" y="567"/>
                    </a:lnTo>
                    <a:lnTo>
                      <a:pt x="757" y="566"/>
                    </a:lnTo>
                    <a:cubicBezTo>
                      <a:pt x="756" y="566"/>
                      <a:pt x="756" y="565"/>
                      <a:pt x="755" y="564"/>
                    </a:cubicBezTo>
                    <a:lnTo>
                      <a:pt x="752" y="562"/>
                    </a:lnTo>
                    <a:lnTo>
                      <a:pt x="748" y="560"/>
                    </a:lnTo>
                    <a:lnTo>
                      <a:pt x="746" y="559"/>
                    </a:lnTo>
                    <a:lnTo>
                      <a:pt x="744" y="558"/>
                    </a:lnTo>
                    <a:lnTo>
                      <a:pt x="750" y="564"/>
                    </a:lnTo>
                    <a:lnTo>
                      <a:pt x="749" y="562"/>
                    </a:lnTo>
                    <a:cubicBezTo>
                      <a:pt x="748" y="560"/>
                      <a:pt x="746" y="558"/>
                      <a:pt x="743" y="556"/>
                    </a:cubicBezTo>
                    <a:lnTo>
                      <a:pt x="741" y="555"/>
                    </a:lnTo>
                    <a:lnTo>
                      <a:pt x="739" y="554"/>
                    </a:lnTo>
                    <a:lnTo>
                      <a:pt x="743" y="557"/>
                    </a:lnTo>
                    <a:lnTo>
                      <a:pt x="741" y="555"/>
                    </a:lnTo>
                    <a:cubicBezTo>
                      <a:pt x="739" y="554"/>
                      <a:pt x="737" y="552"/>
                      <a:pt x="735" y="552"/>
                    </a:cubicBezTo>
                    <a:lnTo>
                      <a:pt x="732" y="551"/>
                    </a:lnTo>
                    <a:lnTo>
                      <a:pt x="738" y="554"/>
                    </a:lnTo>
                    <a:lnTo>
                      <a:pt x="737" y="553"/>
                    </a:lnTo>
                    <a:cubicBezTo>
                      <a:pt x="736" y="553"/>
                      <a:pt x="736" y="552"/>
                      <a:pt x="735" y="551"/>
                    </a:cubicBezTo>
                    <a:lnTo>
                      <a:pt x="732" y="549"/>
                    </a:lnTo>
                    <a:lnTo>
                      <a:pt x="734" y="551"/>
                    </a:lnTo>
                    <a:lnTo>
                      <a:pt x="733" y="550"/>
                    </a:lnTo>
                    <a:lnTo>
                      <a:pt x="732" y="549"/>
                    </a:lnTo>
                    <a:cubicBezTo>
                      <a:pt x="731" y="549"/>
                      <a:pt x="731" y="548"/>
                      <a:pt x="730" y="547"/>
                    </a:cubicBezTo>
                    <a:lnTo>
                      <a:pt x="727" y="545"/>
                    </a:lnTo>
                    <a:lnTo>
                      <a:pt x="723" y="543"/>
                    </a:lnTo>
                    <a:lnTo>
                      <a:pt x="721" y="542"/>
                    </a:lnTo>
                    <a:lnTo>
                      <a:pt x="727" y="548"/>
                    </a:lnTo>
                    <a:lnTo>
                      <a:pt x="726" y="546"/>
                    </a:lnTo>
                    <a:cubicBezTo>
                      <a:pt x="725" y="544"/>
                      <a:pt x="723" y="542"/>
                      <a:pt x="720" y="540"/>
                    </a:cubicBezTo>
                    <a:lnTo>
                      <a:pt x="718" y="539"/>
                    </a:lnTo>
                    <a:lnTo>
                      <a:pt x="716" y="538"/>
                    </a:lnTo>
                    <a:lnTo>
                      <a:pt x="722" y="544"/>
                    </a:lnTo>
                    <a:lnTo>
                      <a:pt x="721" y="542"/>
                    </a:lnTo>
                    <a:cubicBezTo>
                      <a:pt x="720" y="540"/>
                      <a:pt x="718" y="538"/>
                      <a:pt x="715" y="536"/>
                    </a:cubicBezTo>
                    <a:lnTo>
                      <a:pt x="713" y="535"/>
                    </a:lnTo>
                    <a:lnTo>
                      <a:pt x="717" y="551"/>
                    </a:lnTo>
                    <a:lnTo>
                      <a:pt x="718" y="550"/>
                    </a:lnTo>
                    <a:cubicBezTo>
                      <a:pt x="721" y="547"/>
                      <a:pt x="722" y="543"/>
                      <a:pt x="720" y="540"/>
                    </a:cubicBezTo>
                    <a:lnTo>
                      <a:pt x="719" y="538"/>
                    </a:lnTo>
                    <a:cubicBezTo>
                      <a:pt x="718" y="535"/>
                      <a:pt x="715" y="533"/>
                      <a:pt x="711" y="532"/>
                    </a:cubicBezTo>
                    <a:lnTo>
                      <a:pt x="708" y="531"/>
                    </a:lnTo>
                    <a:lnTo>
                      <a:pt x="717" y="540"/>
                    </a:lnTo>
                    <a:lnTo>
                      <a:pt x="717" y="539"/>
                    </a:lnTo>
                    <a:cubicBezTo>
                      <a:pt x="717" y="538"/>
                      <a:pt x="717" y="537"/>
                      <a:pt x="716" y="536"/>
                    </a:cubicBezTo>
                    <a:lnTo>
                      <a:pt x="715" y="534"/>
                    </a:lnTo>
                    <a:lnTo>
                      <a:pt x="716" y="537"/>
                    </a:lnTo>
                    <a:lnTo>
                      <a:pt x="716" y="536"/>
                    </a:lnTo>
                    <a:lnTo>
                      <a:pt x="716" y="535"/>
                    </a:lnTo>
                    <a:cubicBezTo>
                      <a:pt x="716" y="533"/>
                      <a:pt x="715" y="531"/>
                      <a:pt x="713" y="529"/>
                    </a:cubicBezTo>
                    <a:lnTo>
                      <a:pt x="711" y="527"/>
                    </a:lnTo>
                    <a:lnTo>
                      <a:pt x="714" y="533"/>
                    </a:lnTo>
                    <a:lnTo>
                      <a:pt x="714" y="532"/>
                    </a:lnTo>
                    <a:lnTo>
                      <a:pt x="714" y="531"/>
                    </a:lnTo>
                    <a:lnTo>
                      <a:pt x="713" y="535"/>
                    </a:lnTo>
                    <a:lnTo>
                      <a:pt x="714" y="533"/>
                    </a:lnTo>
                    <a:lnTo>
                      <a:pt x="712" y="536"/>
                    </a:lnTo>
                    <a:lnTo>
                      <a:pt x="713" y="535"/>
                    </a:lnTo>
                    <a:lnTo>
                      <a:pt x="714" y="534"/>
                    </a:lnTo>
                    <a:lnTo>
                      <a:pt x="709" y="537"/>
                    </a:lnTo>
                    <a:lnTo>
                      <a:pt x="714" y="535"/>
                    </a:lnTo>
                    <a:lnTo>
                      <a:pt x="717" y="533"/>
                    </a:lnTo>
                    <a:lnTo>
                      <a:pt x="715" y="534"/>
                    </a:lnTo>
                    <a:lnTo>
                      <a:pt x="718" y="533"/>
                    </a:lnTo>
                    <a:cubicBezTo>
                      <a:pt x="723" y="532"/>
                      <a:pt x="727" y="528"/>
                      <a:pt x="727" y="523"/>
                    </a:cubicBezTo>
                    <a:lnTo>
                      <a:pt x="727" y="522"/>
                    </a:lnTo>
                    <a:lnTo>
                      <a:pt x="724" y="529"/>
                    </a:lnTo>
                    <a:lnTo>
                      <a:pt x="726" y="527"/>
                    </a:lnTo>
                    <a:lnTo>
                      <a:pt x="727" y="526"/>
                    </a:lnTo>
                    <a:lnTo>
                      <a:pt x="728" y="525"/>
                    </a:lnTo>
                    <a:cubicBezTo>
                      <a:pt x="730" y="523"/>
                      <a:pt x="731" y="521"/>
                      <a:pt x="731" y="518"/>
                    </a:cubicBezTo>
                    <a:lnTo>
                      <a:pt x="731" y="516"/>
                    </a:lnTo>
                    <a:lnTo>
                      <a:pt x="728" y="523"/>
                    </a:lnTo>
                    <a:lnTo>
                      <a:pt x="729" y="522"/>
                    </a:lnTo>
                    <a:lnTo>
                      <a:pt x="730" y="521"/>
                    </a:lnTo>
                    <a:cubicBezTo>
                      <a:pt x="731" y="520"/>
                      <a:pt x="731" y="519"/>
                      <a:pt x="732" y="518"/>
                    </a:cubicBezTo>
                    <a:lnTo>
                      <a:pt x="733" y="516"/>
                    </a:lnTo>
                    <a:cubicBezTo>
                      <a:pt x="734" y="515"/>
                      <a:pt x="734" y="514"/>
                      <a:pt x="734" y="512"/>
                    </a:cubicBezTo>
                    <a:lnTo>
                      <a:pt x="734" y="511"/>
                    </a:lnTo>
                    <a:cubicBezTo>
                      <a:pt x="734" y="509"/>
                      <a:pt x="733" y="507"/>
                      <a:pt x="731" y="505"/>
                    </a:cubicBezTo>
                    <a:lnTo>
                      <a:pt x="730" y="504"/>
                    </a:lnTo>
                    <a:lnTo>
                      <a:pt x="733" y="510"/>
                    </a:lnTo>
                    <a:lnTo>
                      <a:pt x="733" y="508"/>
                    </a:lnTo>
                    <a:lnTo>
                      <a:pt x="733" y="507"/>
                    </a:lnTo>
                    <a:cubicBezTo>
                      <a:pt x="733" y="505"/>
                      <a:pt x="732" y="503"/>
                      <a:pt x="730" y="501"/>
                    </a:cubicBezTo>
                    <a:lnTo>
                      <a:pt x="729" y="500"/>
                    </a:lnTo>
                    <a:lnTo>
                      <a:pt x="731" y="510"/>
                    </a:lnTo>
                    <a:lnTo>
                      <a:pt x="732" y="508"/>
                    </a:lnTo>
                    <a:cubicBezTo>
                      <a:pt x="733" y="507"/>
                      <a:pt x="733" y="506"/>
                      <a:pt x="733" y="504"/>
                    </a:cubicBezTo>
                    <a:lnTo>
                      <a:pt x="733" y="503"/>
                    </a:lnTo>
                    <a:cubicBezTo>
                      <a:pt x="733" y="500"/>
                      <a:pt x="730" y="497"/>
                      <a:pt x="726" y="494"/>
                    </a:cubicBezTo>
                    <a:lnTo>
                      <a:pt x="724" y="493"/>
                    </a:lnTo>
                    <a:lnTo>
                      <a:pt x="730" y="506"/>
                    </a:lnTo>
                    <a:lnTo>
                      <a:pt x="731" y="504"/>
                    </a:lnTo>
                    <a:cubicBezTo>
                      <a:pt x="732" y="503"/>
                      <a:pt x="732" y="502"/>
                      <a:pt x="732" y="500"/>
                    </a:cubicBezTo>
                    <a:lnTo>
                      <a:pt x="732" y="499"/>
                    </a:lnTo>
                    <a:cubicBezTo>
                      <a:pt x="732" y="496"/>
                      <a:pt x="729" y="493"/>
                      <a:pt x="725" y="490"/>
                    </a:cubicBezTo>
                    <a:lnTo>
                      <a:pt x="723" y="489"/>
                    </a:lnTo>
                    <a:lnTo>
                      <a:pt x="730" y="498"/>
                    </a:lnTo>
                    <a:lnTo>
                      <a:pt x="730" y="496"/>
                    </a:lnTo>
                    <a:cubicBezTo>
                      <a:pt x="730" y="494"/>
                      <a:pt x="729" y="492"/>
                      <a:pt x="727" y="490"/>
                    </a:cubicBezTo>
                    <a:lnTo>
                      <a:pt x="726" y="489"/>
                    </a:lnTo>
                    <a:lnTo>
                      <a:pt x="729" y="495"/>
                    </a:lnTo>
                    <a:lnTo>
                      <a:pt x="729" y="494"/>
                    </a:lnTo>
                    <a:lnTo>
                      <a:pt x="729" y="492"/>
                    </a:lnTo>
                    <a:lnTo>
                      <a:pt x="729" y="491"/>
                    </a:lnTo>
                    <a:lnTo>
                      <a:pt x="729" y="490"/>
                    </a:lnTo>
                    <a:lnTo>
                      <a:pt x="729" y="488"/>
                    </a:lnTo>
                    <a:lnTo>
                      <a:pt x="729" y="487"/>
                    </a:lnTo>
                    <a:lnTo>
                      <a:pt x="729" y="486"/>
                    </a:lnTo>
                    <a:lnTo>
                      <a:pt x="728" y="490"/>
                    </a:lnTo>
                    <a:lnTo>
                      <a:pt x="729" y="488"/>
                    </a:lnTo>
                    <a:cubicBezTo>
                      <a:pt x="730" y="487"/>
                      <a:pt x="730" y="486"/>
                      <a:pt x="730" y="484"/>
                    </a:cubicBezTo>
                    <a:lnTo>
                      <a:pt x="730" y="483"/>
                    </a:lnTo>
                    <a:lnTo>
                      <a:pt x="727" y="490"/>
                    </a:lnTo>
                    <a:lnTo>
                      <a:pt x="728" y="489"/>
                    </a:lnTo>
                    <a:cubicBezTo>
                      <a:pt x="730" y="487"/>
                      <a:pt x="731" y="485"/>
                      <a:pt x="731" y="482"/>
                    </a:cubicBezTo>
                    <a:lnTo>
                      <a:pt x="731" y="481"/>
                    </a:lnTo>
                    <a:cubicBezTo>
                      <a:pt x="731" y="480"/>
                      <a:pt x="731" y="479"/>
                      <a:pt x="730" y="478"/>
                    </a:cubicBezTo>
                    <a:lnTo>
                      <a:pt x="729" y="476"/>
                    </a:lnTo>
                    <a:lnTo>
                      <a:pt x="730" y="479"/>
                    </a:lnTo>
                    <a:lnTo>
                      <a:pt x="730" y="478"/>
                    </a:lnTo>
                    <a:lnTo>
                      <a:pt x="730" y="477"/>
                    </a:lnTo>
                    <a:lnTo>
                      <a:pt x="729" y="481"/>
                    </a:lnTo>
                    <a:lnTo>
                      <a:pt x="730" y="479"/>
                    </a:lnTo>
                    <a:lnTo>
                      <a:pt x="728" y="482"/>
                    </a:lnTo>
                    <a:lnTo>
                      <a:pt x="729" y="481"/>
                    </a:lnTo>
                    <a:cubicBezTo>
                      <a:pt x="731" y="479"/>
                      <a:pt x="732" y="477"/>
                      <a:pt x="732" y="474"/>
                    </a:cubicBezTo>
                    <a:lnTo>
                      <a:pt x="732" y="473"/>
                    </a:lnTo>
                    <a:cubicBezTo>
                      <a:pt x="732" y="472"/>
                      <a:pt x="732" y="471"/>
                      <a:pt x="731" y="470"/>
                    </a:cubicBezTo>
                    <a:lnTo>
                      <a:pt x="730" y="468"/>
                    </a:lnTo>
                    <a:lnTo>
                      <a:pt x="728" y="478"/>
                    </a:lnTo>
                    <a:lnTo>
                      <a:pt x="729" y="477"/>
                    </a:lnTo>
                    <a:cubicBezTo>
                      <a:pt x="731" y="475"/>
                      <a:pt x="732" y="473"/>
                      <a:pt x="732" y="470"/>
                    </a:cubicBezTo>
                    <a:lnTo>
                      <a:pt x="732" y="469"/>
                    </a:lnTo>
                    <a:lnTo>
                      <a:pt x="731" y="473"/>
                    </a:lnTo>
                    <a:lnTo>
                      <a:pt x="732" y="471"/>
                    </a:lnTo>
                    <a:cubicBezTo>
                      <a:pt x="733" y="470"/>
                      <a:pt x="733" y="469"/>
                      <a:pt x="733" y="467"/>
                    </a:cubicBezTo>
                    <a:lnTo>
                      <a:pt x="733" y="466"/>
                    </a:lnTo>
                    <a:lnTo>
                      <a:pt x="733" y="465"/>
                    </a:lnTo>
                    <a:lnTo>
                      <a:pt x="732" y="469"/>
                    </a:lnTo>
                    <a:lnTo>
                      <a:pt x="733" y="467"/>
                    </a:lnTo>
                    <a:cubicBezTo>
                      <a:pt x="734" y="466"/>
                      <a:pt x="734" y="465"/>
                      <a:pt x="734" y="463"/>
                    </a:cubicBezTo>
                    <a:lnTo>
                      <a:pt x="734" y="462"/>
                    </a:lnTo>
                    <a:lnTo>
                      <a:pt x="731" y="469"/>
                    </a:lnTo>
                    <a:lnTo>
                      <a:pt x="732" y="468"/>
                    </a:lnTo>
                    <a:cubicBezTo>
                      <a:pt x="734" y="466"/>
                      <a:pt x="735" y="464"/>
                      <a:pt x="735" y="461"/>
                    </a:cubicBezTo>
                    <a:lnTo>
                      <a:pt x="735" y="459"/>
                    </a:lnTo>
                    <a:lnTo>
                      <a:pt x="732" y="466"/>
                    </a:lnTo>
                    <a:lnTo>
                      <a:pt x="733" y="465"/>
                    </a:lnTo>
                    <a:cubicBezTo>
                      <a:pt x="735" y="463"/>
                      <a:pt x="736" y="461"/>
                      <a:pt x="736" y="458"/>
                    </a:cubicBezTo>
                    <a:lnTo>
                      <a:pt x="736" y="457"/>
                    </a:lnTo>
                    <a:lnTo>
                      <a:pt x="735" y="461"/>
                    </a:lnTo>
                    <a:lnTo>
                      <a:pt x="736" y="459"/>
                    </a:lnTo>
                    <a:cubicBezTo>
                      <a:pt x="737" y="458"/>
                      <a:pt x="737" y="457"/>
                      <a:pt x="737" y="455"/>
                    </a:cubicBezTo>
                    <a:lnTo>
                      <a:pt x="737" y="454"/>
                    </a:lnTo>
                    <a:lnTo>
                      <a:pt x="734" y="461"/>
                    </a:lnTo>
                    <a:lnTo>
                      <a:pt x="735" y="460"/>
                    </a:lnTo>
                    <a:cubicBezTo>
                      <a:pt x="737" y="458"/>
                      <a:pt x="738" y="456"/>
                      <a:pt x="738" y="453"/>
                    </a:cubicBezTo>
                    <a:lnTo>
                      <a:pt x="738" y="451"/>
                    </a:lnTo>
                    <a:lnTo>
                      <a:pt x="738" y="450"/>
                    </a:lnTo>
                    <a:lnTo>
                      <a:pt x="735" y="457"/>
                    </a:lnTo>
                    <a:lnTo>
                      <a:pt x="736" y="456"/>
                    </a:lnTo>
                    <a:lnTo>
                      <a:pt x="738" y="454"/>
                    </a:lnTo>
                    <a:lnTo>
                      <a:pt x="739" y="453"/>
                    </a:lnTo>
                    <a:lnTo>
                      <a:pt x="740" y="452"/>
                    </a:lnTo>
                    <a:cubicBezTo>
                      <a:pt x="741" y="451"/>
                      <a:pt x="741" y="450"/>
                      <a:pt x="742" y="449"/>
                    </a:cubicBezTo>
                    <a:lnTo>
                      <a:pt x="743" y="447"/>
                    </a:lnTo>
                    <a:cubicBezTo>
                      <a:pt x="744" y="446"/>
                      <a:pt x="744" y="445"/>
                      <a:pt x="744" y="443"/>
                    </a:cubicBezTo>
                    <a:lnTo>
                      <a:pt x="744" y="442"/>
                    </a:lnTo>
                    <a:lnTo>
                      <a:pt x="741" y="449"/>
                    </a:lnTo>
                    <a:lnTo>
                      <a:pt x="742" y="448"/>
                    </a:lnTo>
                    <a:cubicBezTo>
                      <a:pt x="744" y="446"/>
                      <a:pt x="745" y="444"/>
                      <a:pt x="745" y="441"/>
                    </a:cubicBezTo>
                    <a:lnTo>
                      <a:pt x="745" y="440"/>
                    </a:lnTo>
                    <a:lnTo>
                      <a:pt x="744" y="444"/>
                    </a:lnTo>
                    <a:lnTo>
                      <a:pt x="745" y="442"/>
                    </a:lnTo>
                    <a:lnTo>
                      <a:pt x="743" y="445"/>
                    </a:lnTo>
                    <a:lnTo>
                      <a:pt x="744" y="444"/>
                    </a:lnTo>
                    <a:cubicBezTo>
                      <a:pt x="748" y="440"/>
                      <a:pt x="748" y="435"/>
                      <a:pt x="744" y="431"/>
                    </a:cubicBezTo>
                    <a:lnTo>
                      <a:pt x="743" y="430"/>
                    </a:lnTo>
                    <a:lnTo>
                      <a:pt x="746" y="436"/>
                    </a:lnTo>
                    <a:lnTo>
                      <a:pt x="746" y="434"/>
                    </a:lnTo>
                    <a:lnTo>
                      <a:pt x="746" y="433"/>
                    </a:lnTo>
                    <a:lnTo>
                      <a:pt x="743" y="440"/>
                    </a:lnTo>
                    <a:lnTo>
                      <a:pt x="744" y="439"/>
                    </a:lnTo>
                    <a:cubicBezTo>
                      <a:pt x="745" y="438"/>
                      <a:pt x="745" y="437"/>
                      <a:pt x="746" y="436"/>
                    </a:cubicBezTo>
                    <a:lnTo>
                      <a:pt x="747" y="434"/>
                    </a:lnTo>
                    <a:lnTo>
                      <a:pt x="745" y="437"/>
                    </a:lnTo>
                    <a:lnTo>
                      <a:pt x="746" y="436"/>
                    </a:lnTo>
                    <a:cubicBezTo>
                      <a:pt x="748" y="434"/>
                      <a:pt x="749" y="432"/>
                      <a:pt x="749" y="429"/>
                    </a:cubicBezTo>
                    <a:lnTo>
                      <a:pt x="749" y="428"/>
                    </a:lnTo>
                    <a:lnTo>
                      <a:pt x="748" y="432"/>
                    </a:lnTo>
                    <a:lnTo>
                      <a:pt x="749" y="430"/>
                    </a:lnTo>
                    <a:cubicBezTo>
                      <a:pt x="750" y="429"/>
                      <a:pt x="750" y="428"/>
                      <a:pt x="750" y="426"/>
                    </a:cubicBezTo>
                    <a:lnTo>
                      <a:pt x="750" y="425"/>
                    </a:lnTo>
                    <a:lnTo>
                      <a:pt x="743" y="434"/>
                    </a:lnTo>
                    <a:lnTo>
                      <a:pt x="745" y="433"/>
                    </a:lnTo>
                    <a:cubicBezTo>
                      <a:pt x="749" y="431"/>
                      <a:pt x="752" y="428"/>
                      <a:pt x="752" y="424"/>
                    </a:cubicBezTo>
                    <a:lnTo>
                      <a:pt x="752" y="422"/>
                    </a:lnTo>
                    <a:lnTo>
                      <a:pt x="749" y="429"/>
                    </a:lnTo>
                    <a:lnTo>
                      <a:pt x="750" y="428"/>
                    </a:lnTo>
                    <a:cubicBezTo>
                      <a:pt x="754" y="424"/>
                      <a:pt x="754" y="419"/>
                      <a:pt x="750" y="415"/>
                    </a:cubicBezTo>
                    <a:lnTo>
                      <a:pt x="749" y="414"/>
                    </a:lnTo>
                    <a:lnTo>
                      <a:pt x="751" y="424"/>
                    </a:lnTo>
                    <a:lnTo>
                      <a:pt x="752" y="422"/>
                    </a:lnTo>
                    <a:lnTo>
                      <a:pt x="750" y="425"/>
                    </a:lnTo>
                    <a:lnTo>
                      <a:pt x="751" y="424"/>
                    </a:lnTo>
                    <a:cubicBezTo>
                      <a:pt x="755" y="420"/>
                      <a:pt x="755" y="415"/>
                      <a:pt x="751" y="411"/>
                    </a:cubicBezTo>
                    <a:lnTo>
                      <a:pt x="750" y="410"/>
                    </a:lnTo>
                    <a:lnTo>
                      <a:pt x="750" y="423"/>
                    </a:lnTo>
                    <a:lnTo>
                      <a:pt x="752" y="421"/>
                    </a:lnTo>
                    <a:cubicBezTo>
                      <a:pt x="754" y="419"/>
                      <a:pt x="755" y="417"/>
                      <a:pt x="755" y="414"/>
                    </a:cubicBezTo>
                    <a:lnTo>
                      <a:pt x="755" y="413"/>
                    </a:lnTo>
                    <a:cubicBezTo>
                      <a:pt x="755" y="411"/>
                      <a:pt x="754" y="409"/>
                      <a:pt x="752" y="407"/>
                    </a:cubicBezTo>
                    <a:lnTo>
                      <a:pt x="751" y="406"/>
                    </a:lnTo>
                    <a:lnTo>
                      <a:pt x="753" y="416"/>
                    </a:lnTo>
                    <a:lnTo>
                      <a:pt x="754" y="414"/>
                    </a:lnTo>
                    <a:cubicBezTo>
                      <a:pt x="755" y="413"/>
                      <a:pt x="755" y="412"/>
                      <a:pt x="755" y="410"/>
                    </a:cubicBezTo>
                    <a:lnTo>
                      <a:pt x="755" y="409"/>
                    </a:lnTo>
                    <a:lnTo>
                      <a:pt x="752" y="416"/>
                    </a:lnTo>
                    <a:lnTo>
                      <a:pt x="753" y="415"/>
                    </a:lnTo>
                    <a:cubicBezTo>
                      <a:pt x="754" y="414"/>
                      <a:pt x="754" y="413"/>
                      <a:pt x="755" y="412"/>
                    </a:cubicBezTo>
                    <a:lnTo>
                      <a:pt x="756" y="410"/>
                    </a:lnTo>
                    <a:cubicBezTo>
                      <a:pt x="757" y="409"/>
                      <a:pt x="757" y="408"/>
                      <a:pt x="757" y="406"/>
                    </a:cubicBezTo>
                    <a:lnTo>
                      <a:pt x="757" y="405"/>
                    </a:lnTo>
                    <a:lnTo>
                      <a:pt x="754" y="412"/>
                    </a:lnTo>
                    <a:lnTo>
                      <a:pt x="755" y="411"/>
                    </a:lnTo>
                    <a:cubicBezTo>
                      <a:pt x="756" y="410"/>
                      <a:pt x="756" y="409"/>
                      <a:pt x="757" y="408"/>
                    </a:cubicBezTo>
                    <a:lnTo>
                      <a:pt x="758" y="406"/>
                    </a:lnTo>
                    <a:lnTo>
                      <a:pt x="752" y="411"/>
                    </a:lnTo>
                    <a:lnTo>
                      <a:pt x="754" y="410"/>
                    </a:lnTo>
                    <a:cubicBezTo>
                      <a:pt x="756" y="410"/>
                      <a:pt x="757" y="409"/>
                      <a:pt x="758" y="408"/>
                    </a:cubicBezTo>
                    <a:lnTo>
                      <a:pt x="759" y="407"/>
                    </a:lnTo>
                    <a:cubicBezTo>
                      <a:pt x="761" y="405"/>
                      <a:pt x="762" y="403"/>
                      <a:pt x="762" y="400"/>
                    </a:cubicBezTo>
                    <a:lnTo>
                      <a:pt x="762" y="399"/>
                    </a:lnTo>
                    <a:lnTo>
                      <a:pt x="762" y="397"/>
                    </a:lnTo>
                    <a:lnTo>
                      <a:pt x="762" y="396"/>
                    </a:lnTo>
                    <a:lnTo>
                      <a:pt x="755" y="405"/>
                    </a:lnTo>
                    <a:lnTo>
                      <a:pt x="757" y="404"/>
                    </a:lnTo>
                    <a:cubicBezTo>
                      <a:pt x="760" y="403"/>
                      <a:pt x="762" y="401"/>
                      <a:pt x="763" y="399"/>
                    </a:cubicBezTo>
                    <a:lnTo>
                      <a:pt x="764" y="397"/>
                    </a:lnTo>
                    <a:cubicBezTo>
                      <a:pt x="765" y="396"/>
                      <a:pt x="765" y="395"/>
                      <a:pt x="765" y="393"/>
                    </a:cubicBezTo>
                    <a:lnTo>
                      <a:pt x="765" y="392"/>
                    </a:lnTo>
                    <a:lnTo>
                      <a:pt x="762" y="399"/>
                    </a:lnTo>
                    <a:lnTo>
                      <a:pt x="763" y="398"/>
                    </a:lnTo>
                    <a:cubicBezTo>
                      <a:pt x="765" y="396"/>
                      <a:pt x="766" y="394"/>
                      <a:pt x="766" y="391"/>
                    </a:cubicBezTo>
                    <a:lnTo>
                      <a:pt x="766" y="389"/>
                    </a:lnTo>
                    <a:lnTo>
                      <a:pt x="763" y="396"/>
                    </a:lnTo>
                    <a:lnTo>
                      <a:pt x="764" y="395"/>
                    </a:lnTo>
                    <a:cubicBezTo>
                      <a:pt x="766" y="393"/>
                      <a:pt x="767" y="391"/>
                      <a:pt x="767" y="388"/>
                    </a:cubicBezTo>
                    <a:lnTo>
                      <a:pt x="767" y="387"/>
                    </a:lnTo>
                    <a:lnTo>
                      <a:pt x="766" y="391"/>
                    </a:lnTo>
                    <a:lnTo>
                      <a:pt x="767" y="389"/>
                    </a:lnTo>
                    <a:cubicBezTo>
                      <a:pt x="768" y="388"/>
                      <a:pt x="768" y="387"/>
                      <a:pt x="768" y="385"/>
                    </a:cubicBezTo>
                    <a:lnTo>
                      <a:pt x="768" y="384"/>
                    </a:lnTo>
                    <a:lnTo>
                      <a:pt x="768" y="383"/>
                    </a:lnTo>
                    <a:lnTo>
                      <a:pt x="768" y="381"/>
                    </a:lnTo>
                    <a:lnTo>
                      <a:pt x="761" y="390"/>
                    </a:lnTo>
                    <a:lnTo>
                      <a:pt x="763" y="389"/>
                    </a:lnTo>
                    <a:cubicBezTo>
                      <a:pt x="767" y="387"/>
                      <a:pt x="770" y="384"/>
                      <a:pt x="770" y="380"/>
                    </a:cubicBezTo>
                    <a:lnTo>
                      <a:pt x="770" y="379"/>
                    </a:lnTo>
                    <a:lnTo>
                      <a:pt x="770" y="377"/>
                    </a:lnTo>
                    <a:lnTo>
                      <a:pt x="770" y="376"/>
                    </a:lnTo>
                    <a:cubicBezTo>
                      <a:pt x="770" y="374"/>
                      <a:pt x="769" y="372"/>
                      <a:pt x="767" y="370"/>
                    </a:cubicBezTo>
                    <a:lnTo>
                      <a:pt x="766" y="369"/>
                    </a:lnTo>
                    <a:lnTo>
                      <a:pt x="766" y="382"/>
                    </a:lnTo>
                    <a:lnTo>
                      <a:pt x="768" y="380"/>
                    </a:lnTo>
                    <a:cubicBezTo>
                      <a:pt x="770" y="378"/>
                      <a:pt x="771" y="376"/>
                      <a:pt x="771" y="373"/>
                    </a:cubicBezTo>
                    <a:lnTo>
                      <a:pt x="771" y="372"/>
                    </a:lnTo>
                    <a:lnTo>
                      <a:pt x="768" y="379"/>
                    </a:lnTo>
                    <a:lnTo>
                      <a:pt x="769" y="378"/>
                    </a:lnTo>
                    <a:cubicBezTo>
                      <a:pt x="772" y="375"/>
                      <a:pt x="773" y="371"/>
                      <a:pt x="771" y="368"/>
                    </a:cubicBezTo>
                    <a:lnTo>
                      <a:pt x="770" y="366"/>
                    </a:lnTo>
                    <a:lnTo>
                      <a:pt x="768" y="376"/>
                    </a:lnTo>
                    <a:lnTo>
                      <a:pt x="769" y="375"/>
                    </a:lnTo>
                    <a:lnTo>
                      <a:pt x="770" y="374"/>
                    </a:lnTo>
                    <a:cubicBezTo>
                      <a:pt x="772" y="372"/>
                      <a:pt x="773" y="370"/>
                      <a:pt x="773" y="367"/>
                    </a:cubicBezTo>
                    <a:lnTo>
                      <a:pt x="773" y="365"/>
                    </a:lnTo>
                    <a:lnTo>
                      <a:pt x="773" y="364"/>
                    </a:lnTo>
                    <a:lnTo>
                      <a:pt x="770" y="371"/>
                    </a:lnTo>
                    <a:lnTo>
                      <a:pt x="771" y="370"/>
                    </a:lnTo>
                    <a:cubicBezTo>
                      <a:pt x="773" y="368"/>
                      <a:pt x="774" y="366"/>
                      <a:pt x="774" y="363"/>
                    </a:cubicBezTo>
                    <a:lnTo>
                      <a:pt x="774" y="361"/>
                    </a:lnTo>
                    <a:lnTo>
                      <a:pt x="774" y="360"/>
                    </a:lnTo>
                    <a:lnTo>
                      <a:pt x="774" y="359"/>
                    </a:lnTo>
                    <a:lnTo>
                      <a:pt x="774" y="358"/>
                    </a:lnTo>
                    <a:lnTo>
                      <a:pt x="774" y="356"/>
                    </a:lnTo>
                    <a:lnTo>
                      <a:pt x="774" y="355"/>
                    </a:lnTo>
                    <a:lnTo>
                      <a:pt x="774" y="354"/>
                    </a:lnTo>
                    <a:lnTo>
                      <a:pt x="774" y="352"/>
                    </a:lnTo>
                    <a:lnTo>
                      <a:pt x="774" y="351"/>
                    </a:lnTo>
                    <a:lnTo>
                      <a:pt x="774" y="350"/>
                    </a:lnTo>
                    <a:cubicBezTo>
                      <a:pt x="774" y="349"/>
                      <a:pt x="774" y="348"/>
                      <a:pt x="773" y="347"/>
                    </a:cubicBezTo>
                    <a:lnTo>
                      <a:pt x="772" y="345"/>
                    </a:lnTo>
                    <a:cubicBezTo>
                      <a:pt x="771" y="344"/>
                      <a:pt x="771" y="343"/>
                      <a:pt x="770" y="342"/>
                    </a:cubicBezTo>
                    <a:lnTo>
                      <a:pt x="769" y="341"/>
                    </a:lnTo>
                    <a:lnTo>
                      <a:pt x="772" y="347"/>
                    </a:lnTo>
                    <a:lnTo>
                      <a:pt x="772" y="346"/>
                    </a:lnTo>
                    <a:lnTo>
                      <a:pt x="772" y="344"/>
                    </a:lnTo>
                    <a:lnTo>
                      <a:pt x="772" y="343"/>
                    </a:lnTo>
                    <a:cubicBezTo>
                      <a:pt x="772" y="341"/>
                      <a:pt x="771" y="339"/>
                      <a:pt x="769" y="337"/>
                    </a:cubicBezTo>
                    <a:lnTo>
                      <a:pt x="768" y="336"/>
                    </a:lnTo>
                    <a:lnTo>
                      <a:pt x="771" y="342"/>
                    </a:lnTo>
                    <a:lnTo>
                      <a:pt x="771" y="340"/>
                    </a:lnTo>
                    <a:lnTo>
                      <a:pt x="768" y="347"/>
                    </a:lnTo>
                    <a:lnTo>
                      <a:pt x="769" y="346"/>
                    </a:lnTo>
                    <a:cubicBezTo>
                      <a:pt x="771" y="344"/>
                      <a:pt x="772" y="342"/>
                      <a:pt x="772" y="339"/>
                    </a:cubicBezTo>
                    <a:lnTo>
                      <a:pt x="772" y="338"/>
                    </a:lnTo>
                    <a:lnTo>
                      <a:pt x="772" y="336"/>
                    </a:lnTo>
                    <a:lnTo>
                      <a:pt x="772" y="335"/>
                    </a:lnTo>
                    <a:cubicBezTo>
                      <a:pt x="772" y="333"/>
                      <a:pt x="771" y="331"/>
                      <a:pt x="769" y="329"/>
                    </a:cubicBezTo>
                    <a:lnTo>
                      <a:pt x="768" y="328"/>
                    </a:lnTo>
                    <a:lnTo>
                      <a:pt x="771" y="334"/>
                    </a:lnTo>
                    <a:lnTo>
                      <a:pt x="771" y="332"/>
                    </a:lnTo>
                    <a:lnTo>
                      <a:pt x="771" y="331"/>
                    </a:lnTo>
                    <a:cubicBezTo>
                      <a:pt x="771" y="329"/>
                      <a:pt x="770" y="327"/>
                      <a:pt x="768" y="325"/>
                    </a:cubicBezTo>
                    <a:lnTo>
                      <a:pt x="767" y="324"/>
                    </a:lnTo>
                    <a:lnTo>
                      <a:pt x="765" y="322"/>
                    </a:lnTo>
                    <a:lnTo>
                      <a:pt x="764" y="321"/>
                    </a:lnTo>
                    <a:lnTo>
                      <a:pt x="763" y="320"/>
                    </a:lnTo>
                    <a:lnTo>
                      <a:pt x="766" y="326"/>
                    </a:lnTo>
                    <a:lnTo>
                      <a:pt x="766" y="324"/>
                    </a:lnTo>
                    <a:cubicBezTo>
                      <a:pt x="766" y="322"/>
                      <a:pt x="765" y="320"/>
                      <a:pt x="763" y="318"/>
                    </a:cubicBezTo>
                    <a:lnTo>
                      <a:pt x="762" y="317"/>
                    </a:lnTo>
                    <a:lnTo>
                      <a:pt x="765" y="323"/>
                    </a:lnTo>
                    <a:lnTo>
                      <a:pt x="765" y="322"/>
                    </a:lnTo>
                    <a:cubicBezTo>
                      <a:pt x="765" y="320"/>
                      <a:pt x="764" y="318"/>
                      <a:pt x="762" y="316"/>
                    </a:cubicBezTo>
                    <a:lnTo>
                      <a:pt x="760" y="314"/>
                    </a:lnTo>
                    <a:lnTo>
                      <a:pt x="760" y="327"/>
                    </a:lnTo>
                    <a:lnTo>
                      <a:pt x="761" y="326"/>
                    </a:lnTo>
                    <a:cubicBezTo>
                      <a:pt x="763" y="323"/>
                      <a:pt x="764" y="320"/>
                      <a:pt x="764" y="318"/>
                    </a:cubicBezTo>
                    <a:cubicBezTo>
                      <a:pt x="763" y="315"/>
                      <a:pt x="761" y="312"/>
                      <a:pt x="757" y="310"/>
                    </a:cubicBezTo>
                    <a:lnTo>
                      <a:pt x="755" y="309"/>
                    </a:lnTo>
                    <a:lnTo>
                      <a:pt x="761" y="315"/>
                    </a:lnTo>
                    <a:lnTo>
                      <a:pt x="760" y="313"/>
                    </a:lnTo>
                    <a:lnTo>
                      <a:pt x="761" y="316"/>
                    </a:lnTo>
                    <a:lnTo>
                      <a:pt x="761" y="315"/>
                    </a:lnTo>
                    <a:cubicBezTo>
                      <a:pt x="761" y="313"/>
                      <a:pt x="760" y="311"/>
                      <a:pt x="758" y="309"/>
                    </a:cubicBezTo>
                    <a:lnTo>
                      <a:pt x="757" y="308"/>
                    </a:lnTo>
                    <a:lnTo>
                      <a:pt x="760" y="314"/>
                    </a:lnTo>
                    <a:lnTo>
                      <a:pt x="760" y="313"/>
                    </a:lnTo>
                    <a:cubicBezTo>
                      <a:pt x="760" y="312"/>
                      <a:pt x="760" y="311"/>
                      <a:pt x="759" y="310"/>
                    </a:cubicBezTo>
                    <a:lnTo>
                      <a:pt x="758" y="308"/>
                    </a:lnTo>
                    <a:lnTo>
                      <a:pt x="759" y="311"/>
                    </a:lnTo>
                    <a:lnTo>
                      <a:pt x="759" y="310"/>
                    </a:lnTo>
                    <a:lnTo>
                      <a:pt x="759" y="309"/>
                    </a:lnTo>
                    <a:lnTo>
                      <a:pt x="758" y="313"/>
                    </a:lnTo>
                    <a:lnTo>
                      <a:pt x="759" y="311"/>
                    </a:lnTo>
                    <a:cubicBezTo>
                      <a:pt x="761" y="308"/>
                      <a:pt x="760" y="304"/>
                      <a:pt x="757" y="301"/>
                    </a:cubicBezTo>
                    <a:lnTo>
                      <a:pt x="756" y="300"/>
                    </a:lnTo>
                    <a:lnTo>
                      <a:pt x="759" y="306"/>
                    </a:lnTo>
                    <a:lnTo>
                      <a:pt x="759" y="305"/>
                    </a:lnTo>
                    <a:lnTo>
                      <a:pt x="758" y="309"/>
                    </a:lnTo>
                    <a:lnTo>
                      <a:pt x="759" y="307"/>
                    </a:lnTo>
                    <a:cubicBezTo>
                      <a:pt x="760" y="306"/>
                      <a:pt x="760" y="305"/>
                      <a:pt x="760" y="303"/>
                    </a:cubicBezTo>
                    <a:lnTo>
                      <a:pt x="760" y="302"/>
                    </a:lnTo>
                    <a:lnTo>
                      <a:pt x="760" y="301"/>
                    </a:lnTo>
                    <a:lnTo>
                      <a:pt x="759" y="305"/>
                    </a:lnTo>
                    <a:lnTo>
                      <a:pt x="760" y="303"/>
                    </a:lnTo>
                    <a:cubicBezTo>
                      <a:pt x="761" y="302"/>
                      <a:pt x="761" y="301"/>
                      <a:pt x="761" y="299"/>
                    </a:cubicBezTo>
                    <a:lnTo>
                      <a:pt x="761" y="298"/>
                    </a:lnTo>
                    <a:lnTo>
                      <a:pt x="758" y="305"/>
                    </a:lnTo>
                    <a:lnTo>
                      <a:pt x="759" y="304"/>
                    </a:lnTo>
                    <a:cubicBezTo>
                      <a:pt x="761" y="302"/>
                      <a:pt x="762" y="300"/>
                      <a:pt x="762" y="297"/>
                    </a:cubicBezTo>
                    <a:lnTo>
                      <a:pt x="762" y="295"/>
                    </a:lnTo>
                    <a:lnTo>
                      <a:pt x="759" y="302"/>
                    </a:lnTo>
                    <a:lnTo>
                      <a:pt x="760" y="301"/>
                    </a:lnTo>
                    <a:cubicBezTo>
                      <a:pt x="764" y="297"/>
                      <a:pt x="764" y="292"/>
                      <a:pt x="760" y="288"/>
                    </a:cubicBezTo>
                    <a:lnTo>
                      <a:pt x="759" y="287"/>
                    </a:lnTo>
                    <a:lnTo>
                      <a:pt x="761" y="290"/>
                    </a:lnTo>
                    <a:lnTo>
                      <a:pt x="760" y="288"/>
                    </a:lnTo>
                    <a:lnTo>
                      <a:pt x="761" y="291"/>
                    </a:lnTo>
                    <a:lnTo>
                      <a:pt x="761" y="290"/>
                    </a:lnTo>
                    <a:lnTo>
                      <a:pt x="761" y="289"/>
                    </a:lnTo>
                    <a:lnTo>
                      <a:pt x="761" y="287"/>
                    </a:lnTo>
                    <a:lnTo>
                      <a:pt x="761" y="286"/>
                    </a:lnTo>
                    <a:lnTo>
                      <a:pt x="761" y="285"/>
                    </a:lnTo>
                    <a:lnTo>
                      <a:pt x="761" y="283"/>
                    </a:lnTo>
                    <a:lnTo>
                      <a:pt x="761" y="282"/>
                    </a:lnTo>
                    <a:lnTo>
                      <a:pt x="761" y="281"/>
                    </a:lnTo>
                    <a:cubicBezTo>
                      <a:pt x="761" y="280"/>
                      <a:pt x="761" y="279"/>
                      <a:pt x="760" y="278"/>
                    </a:cubicBezTo>
                    <a:lnTo>
                      <a:pt x="759" y="276"/>
                    </a:lnTo>
                    <a:cubicBezTo>
                      <a:pt x="758" y="275"/>
                      <a:pt x="758" y="274"/>
                      <a:pt x="757" y="273"/>
                    </a:cubicBezTo>
                    <a:lnTo>
                      <a:pt x="756" y="272"/>
                    </a:lnTo>
                    <a:lnTo>
                      <a:pt x="756" y="285"/>
                    </a:lnTo>
                    <a:lnTo>
                      <a:pt x="757" y="284"/>
                    </a:lnTo>
                    <a:cubicBezTo>
                      <a:pt x="760" y="281"/>
                      <a:pt x="761" y="277"/>
                      <a:pt x="759" y="274"/>
                    </a:cubicBezTo>
                    <a:lnTo>
                      <a:pt x="758" y="272"/>
                    </a:lnTo>
                    <a:lnTo>
                      <a:pt x="756" y="282"/>
                    </a:lnTo>
                    <a:lnTo>
                      <a:pt x="757" y="281"/>
                    </a:lnTo>
                    <a:cubicBezTo>
                      <a:pt x="761" y="277"/>
                      <a:pt x="761" y="272"/>
                      <a:pt x="757" y="268"/>
                    </a:cubicBezTo>
                    <a:lnTo>
                      <a:pt x="756" y="267"/>
                    </a:lnTo>
                    <a:lnTo>
                      <a:pt x="759" y="273"/>
                    </a:lnTo>
                    <a:lnTo>
                      <a:pt x="759" y="272"/>
                    </a:lnTo>
                    <a:lnTo>
                      <a:pt x="759" y="270"/>
                    </a:lnTo>
                    <a:lnTo>
                      <a:pt x="756" y="277"/>
                    </a:lnTo>
                    <a:lnTo>
                      <a:pt x="757" y="276"/>
                    </a:lnTo>
                    <a:cubicBezTo>
                      <a:pt x="759" y="274"/>
                      <a:pt x="760" y="272"/>
                      <a:pt x="760" y="269"/>
                    </a:cubicBezTo>
                    <a:lnTo>
                      <a:pt x="760" y="268"/>
                    </a:lnTo>
                    <a:lnTo>
                      <a:pt x="760" y="266"/>
                    </a:lnTo>
                    <a:lnTo>
                      <a:pt x="757" y="273"/>
                    </a:lnTo>
                    <a:lnTo>
                      <a:pt x="758" y="272"/>
                    </a:lnTo>
                    <a:cubicBezTo>
                      <a:pt x="762" y="268"/>
                      <a:pt x="762" y="263"/>
                      <a:pt x="758" y="259"/>
                    </a:cubicBezTo>
                    <a:lnTo>
                      <a:pt x="757" y="258"/>
                    </a:lnTo>
                    <a:lnTo>
                      <a:pt x="760" y="264"/>
                    </a:lnTo>
                    <a:lnTo>
                      <a:pt x="760" y="262"/>
                    </a:lnTo>
                    <a:lnTo>
                      <a:pt x="760" y="261"/>
                    </a:lnTo>
                    <a:lnTo>
                      <a:pt x="760" y="260"/>
                    </a:lnTo>
                    <a:lnTo>
                      <a:pt x="760" y="258"/>
                    </a:lnTo>
                    <a:lnTo>
                      <a:pt x="757" y="265"/>
                    </a:lnTo>
                    <a:lnTo>
                      <a:pt x="758" y="264"/>
                    </a:lnTo>
                    <a:cubicBezTo>
                      <a:pt x="762" y="260"/>
                      <a:pt x="762" y="255"/>
                      <a:pt x="758" y="251"/>
                    </a:cubicBezTo>
                    <a:lnTo>
                      <a:pt x="757" y="250"/>
                    </a:lnTo>
                    <a:lnTo>
                      <a:pt x="760" y="256"/>
                    </a:lnTo>
                    <a:lnTo>
                      <a:pt x="760" y="254"/>
                    </a:lnTo>
                    <a:cubicBezTo>
                      <a:pt x="760" y="252"/>
                      <a:pt x="759" y="250"/>
                      <a:pt x="757" y="248"/>
                    </a:cubicBezTo>
                    <a:lnTo>
                      <a:pt x="756" y="247"/>
                    </a:lnTo>
                    <a:lnTo>
                      <a:pt x="759" y="253"/>
                    </a:lnTo>
                    <a:lnTo>
                      <a:pt x="759" y="252"/>
                    </a:lnTo>
                    <a:cubicBezTo>
                      <a:pt x="759" y="251"/>
                      <a:pt x="759" y="250"/>
                      <a:pt x="758" y="249"/>
                    </a:cubicBezTo>
                    <a:lnTo>
                      <a:pt x="757" y="247"/>
                    </a:lnTo>
                    <a:lnTo>
                      <a:pt x="758" y="250"/>
                    </a:lnTo>
                    <a:lnTo>
                      <a:pt x="758" y="249"/>
                    </a:lnTo>
                    <a:lnTo>
                      <a:pt x="758" y="248"/>
                    </a:lnTo>
                    <a:cubicBezTo>
                      <a:pt x="758" y="247"/>
                      <a:pt x="758" y="246"/>
                      <a:pt x="757" y="245"/>
                    </a:cubicBezTo>
                    <a:lnTo>
                      <a:pt x="756" y="243"/>
                    </a:lnTo>
                    <a:cubicBezTo>
                      <a:pt x="755" y="242"/>
                      <a:pt x="755" y="241"/>
                      <a:pt x="754" y="240"/>
                    </a:cubicBezTo>
                    <a:lnTo>
                      <a:pt x="753" y="239"/>
                    </a:lnTo>
                    <a:lnTo>
                      <a:pt x="756" y="245"/>
                    </a:lnTo>
                    <a:lnTo>
                      <a:pt x="756" y="244"/>
                    </a:lnTo>
                    <a:lnTo>
                      <a:pt x="755" y="248"/>
                    </a:lnTo>
                    <a:lnTo>
                      <a:pt x="756" y="246"/>
                    </a:lnTo>
                    <a:cubicBezTo>
                      <a:pt x="758" y="243"/>
                      <a:pt x="757" y="239"/>
                      <a:pt x="754" y="236"/>
                    </a:cubicBezTo>
                    <a:lnTo>
                      <a:pt x="753" y="235"/>
                    </a:lnTo>
                    <a:lnTo>
                      <a:pt x="753" y="248"/>
                    </a:lnTo>
                    <a:lnTo>
                      <a:pt x="754" y="247"/>
                    </a:lnTo>
                    <a:cubicBezTo>
                      <a:pt x="756" y="245"/>
                      <a:pt x="757" y="243"/>
                      <a:pt x="757" y="240"/>
                    </a:cubicBezTo>
                    <a:lnTo>
                      <a:pt x="757" y="238"/>
                    </a:lnTo>
                    <a:cubicBezTo>
                      <a:pt x="757" y="236"/>
                      <a:pt x="756" y="234"/>
                      <a:pt x="754" y="232"/>
                    </a:cubicBezTo>
                    <a:lnTo>
                      <a:pt x="753" y="231"/>
                    </a:lnTo>
                    <a:lnTo>
                      <a:pt x="756" y="237"/>
                    </a:lnTo>
                    <a:lnTo>
                      <a:pt x="756" y="236"/>
                    </a:lnTo>
                    <a:cubicBezTo>
                      <a:pt x="756" y="235"/>
                      <a:pt x="756" y="234"/>
                      <a:pt x="755" y="233"/>
                    </a:cubicBezTo>
                    <a:lnTo>
                      <a:pt x="754" y="231"/>
                    </a:lnTo>
                    <a:lnTo>
                      <a:pt x="752" y="241"/>
                    </a:lnTo>
                    <a:lnTo>
                      <a:pt x="753" y="240"/>
                    </a:lnTo>
                    <a:cubicBezTo>
                      <a:pt x="755" y="238"/>
                      <a:pt x="756" y="236"/>
                      <a:pt x="756" y="233"/>
                    </a:cubicBezTo>
                    <a:lnTo>
                      <a:pt x="756" y="232"/>
                    </a:lnTo>
                    <a:lnTo>
                      <a:pt x="756" y="231"/>
                    </a:lnTo>
                    <a:lnTo>
                      <a:pt x="756" y="229"/>
                    </a:lnTo>
                    <a:cubicBezTo>
                      <a:pt x="756" y="227"/>
                      <a:pt x="755" y="225"/>
                      <a:pt x="753" y="223"/>
                    </a:cubicBezTo>
                    <a:lnTo>
                      <a:pt x="752" y="222"/>
                    </a:lnTo>
                    <a:lnTo>
                      <a:pt x="752" y="235"/>
                    </a:lnTo>
                    <a:lnTo>
                      <a:pt x="753" y="234"/>
                    </a:lnTo>
                    <a:cubicBezTo>
                      <a:pt x="755" y="232"/>
                      <a:pt x="756" y="230"/>
                      <a:pt x="756" y="227"/>
                    </a:cubicBezTo>
                    <a:lnTo>
                      <a:pt x="756" y="225"/>
                    </a:lnTo>
                    <a:lnTo>
                      <a:pt x="753" y="232"/>
                    </a:lnTo>
                    <a:lnTo>
                      <a:pt x="754" y="231"/>
                    </a:lnTo>
                    <a:cubicBezTo>
                      <a:pt x="758" y="227"/>
                      <a:pt x="758" y="222"/>
                      <a:pt x="754" y="218"/>
                    </a:cubicBezTo>
                    <a:lnTo>
                      <a:pt x="753" y="217"/>
                    </a:lnTo>
                    <a:lnTo>
                      <a:pt x="756" y="223"/>
                    </a:lnTo>
                    <a:lnTo>
                      <a:pt x="756" y="221"/>
                    </a:lnTo>
                    <a:lnTo>
                      <a:pt x="756" y="220"/>
                    </a:lnTo>
                    <a:lnTo>
                      <a:pt x="756" y="219"/>
                    </a:lnTo>
                    <a:lnTo>
                      <a:pt x="755" y="223"/>
                    </a:lnTo>
                    <a:lnTo>
                      <a:pt x="756" y="221"/>
                    </a:lnTo>
                    <a:cubicBezTo>
                      <a:pt x="757" y="220"/>
                      <a:pt x="757" y="219"/>
                      <a:pt x="757" y="217"/>
                    </a:cubicBezTo>
                    <a:lnTo>
                      <a:pt x="757" y="216"/>
                    </a:lnTo>
                    <a:lnTo>
                      <a:pt x="757" y="215"/>
                    </a:lnTo>
                    <a:lnTo>
                      <a:pt x="757" y="213"/>
                    </a:lnTo>
                    <a:lnTo>
                      <a:pt x="757" y="212"/>
                    </a:lnTo>
                    <a:lnTo>
                      <a:pt x="754" y="219"/>
                    </a:lnTo>
                    <a:lnTo>
                      <a:pt x="755" y="218"/>
                    </a:lnTo>
                    <a:cubicBezTo>
                      <a:pt x="758" y="215"/>
                      <a:pt x="759" y="211"/>
                      <a:pt x="757" y="208"/>
                    </a:cubicBezTo>
                    <a:lnTo>
                      <a:pt x="756" y="206"/>
                    </a:lnTo>
                    <a:cubicBezTo>
                      <a:pt x="755" y="205"/>
                      <a:pt x="755" y="204"/>
                      <a:pt x="754" y="203"/>
                    </a:cubicBezTo>
                    <a:lnTo>
                      <a:pt x="753" y="202"/>
                    </a:lnTo>
                    <a:lnTo>
                      <a:pt x="749" y="217"/>
                    </a:lnTo>
                    <a:lnTo>
                      <a:pt x="751" y="216"/>
                    </a:lnTo>
                    <a:cubicBezTo>
                      <a:pt x="757" y="214"/>
                      <a:pt x="759" y="208"/>
                      <a:pt x="757" y="204"/>
                    </a:cubicBezTo>
                    <a:lnTo>
                      <a:pt x="756" y="202"/>
                    </a:lnTo>
                    <a:lnTo>
                      <a:pt x="757" y="205"/>
                    </a:lnTo>
                    <a:lnTo>
                      <a:pt x="757" y="204"/>
                    </a:lnTo>
                    <a:cubicBezTo>
                      <a:pt x="757" y="202"/>
                      <a:pt x="756" y="200"/>
                      <a:pt x="754" y="198"/>
                    </a:cubicBezTo>
                    <a:lnTo>
                      <a:pt x="753" y="197"/>
                    </a:lnTo>
                    <a:lnTo>
                      <a:pt x="756" y="203"/>
                    </a:lnTo>
                    <a:lnTo>
                      <a:pt x="756" y="201"/>
                    </a:lnTo>
                    <a:lnTo>
                      <a:pt x="756" y="200"/>
                    </a:lnTo>
                    <a:cubicBezTo>
                      <a:pt x="756" y="198"/>
                      <a:pt x="755" y="196"/>
                      <a:pt x="753" y="194"/>
                    </a:cubicBezTo>
                    <a:lnTo>
                      <a:pt x="752" y="193"/>
                    </a:lnTo>
                    <a:lnTo>
                      <a:pt x="754" y="196"/>
                    </a:lnTo>
                    <a:lnTo>
                      <a:pt x="753" y="194"/>
                    </a:lnTo>
                    <a:lnTo>
                      <a:pt x="754" y="197"/>
                    </a:lnTo>
                    <a:lnTo>
                      <a:pt x="754" y="196"/>
                    </a:lnTo>
                    <a:lnTo>
                      <a:pt x="754" y="195"/>
                    </a:lnTo>
                    <a:lnTo>
                      <a:pt x="754" y="193"/>
                    </a:lnTo>
                    <a:cubicBezTo>
                      <a:pt x="754" y="191"/>
                      <a:pt x="753" y="189"/>
                      <a:pt x="751" y="187"/>
                    </a:cubicBezTo>
                    <a:lnTo>
                      <a:pt x="750" y="186"/>
                    </a:lnTo>
                    <a:lnTo>
                      <a:pt x="753" y="192"/>
                    </a:lnTo>
                    <a:lnTo>
                      <a:pt x="753" y="191"/>
                    </a:lnTo>
                    <a:cubicBezTo>
                      <a:pt x="753" y="189"/>
                      <a:pt x="752" y="187"/>
                      <a:pt x="750" y="185"/>
                    </a:cubicBezTo>
                    <a:lnTo>
                      <a:pt x="749" y="184"/>
                    </a:lnTo>
                    <a:lnTo>
                      <a:pt x="751" y="194"/>
                    </a:lnTo>
                    <a:lnTo>
                      <a:pt x="752" y="192"/>
                    </a:lnTo>
                    <a:cubicBezTo>
                      <a:pt x="754" y="189"/>
                      <a:pt x="753" y="185"/>
                      <a:pt x="750" y="182"/>
                    </a:cubicBezTo>
                    <a:lnTo>
                      <a:pt x="749" y="181"/>
                    </a:lnTo>
                    <a:lnTo>
                      <a:pt x="752" y="187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3"/>
                    </a:lnTo>
                    <a:cubicBezTo>
                      <a:pt x="752" y="181"/>
                      <a:pt x="751" y="179"/>
                      <a:pt x="749" y="177"/>
                    </a:cubicBezTo>
                    <a:lnTo>
                      <a:pt x="748" y="176"/>
                    </a:lnTo>
                    <a:lnTo>
                      <a:pt x="746" y="174"/>
                    </a:lnTo>
                    <a:lnTo>
                      <a:pt x="745" y="173"/>
                    </a:lnTo>
                    <a:cubicBezTo>
                      <a:pt x="744" y="172"/>
                      <a:pt x="743" y="171"/>
                      <a:pt x="741" y="170"/>
                    </a:cubicBezTo>
                    <a:lnTo>
                      <a:pt x="739" y="169"/>
                    </a:lnTo>
                    <a:lnTo>
                      <a:pt x="746" y="178"/>
                    </a:lnTo>
                    <a:lnTo>
                      <a:pt x="746" y="176"/>
                    </a:lnTo>
                    <a:cubicBezTo>
                      <a:pt x="746" y="173"/>
                      <a:pt x="743" y="170"/>
                      <a:pt x="739" y="167"/>
                    </a:cubicBezTo>
                    <a:lnTo>
                      <a:pt x="737" y="166"/>
                    </a:lnTo>
                    <a:lnTo>
                      <a:pt x="744" y="175"/>
                    </a:lnTo>
                    <a:lnTo>
                      <a:pt x="744" y="174"/>
                    </a:lnTo>
                    <a:cubicBezTo>
                      <a:pt x="744" y="172"/>
                      <a:pt x="743" y="170"/>
                      <a:pt x="741" y="168"/>
                    </a:cubicBezTo>
                    <a:lnTo>
                      <a:pt x="739" y="166"/>
                    </a:lnTo>
                    <a:lnTo>
                      <a:pt x="742" y="172"/>
                    </a:lnTo>
                    <a:lnTo>
                      <a:pt x="742" y="171"/>
                    </a:lnTo>
                    <a:cubicBezTo>
                      <a:pt x="742" y="169"/>
                      <a:pt x="741" y="167"/>
                      <a:pt x="739" y="165"/>
                    </a:cubicBezTo>
                    <a:lnTo>
                      <a:pt x="738" y="164"/>
                    </a:lnTo>
                    <a:lnTo>
                      <a:pt x="741" y="170"/>
                    </a:lnTo>
                    <a:lnTo>
                      <a:pt x="741" y="168"/>
                    </a:lnTo>
                    <a:cubicBezTo>
                      <a:pt x="741" y="165"/>
                      <a:pt x="738" y="162"/>
                      <a:pt x="734" y="159"/>
                    </a:cubicBezTo>
                    <a:lnTo>
                      <a:pt x="732" y="158"/>
                    </a:lnTo>
                    <a:cubicBezTo>
                      <a:pt x="731" y="158"/>
                      <a:pt x="730" y="157"/>
                      <a:pt x="729" y="157"/>
                    </a:cubicBezTo>
                    <a:lnTo>
                      <a:pt x="725" y="156"/>
                    </a:lnTo>
                    <a:lnTo>
                      <a:pt x="730" y="158"/>
                    </a:lnTo>
                    <a:lnTo>
                      <a:pt x="727" y="156"/>
                    </a:lnTo>
                    <a:cubicBezTo>
                      <a:pt x="726" y="156"/>
                      <a:pt x="724" y="155"/>
                      <a:pt x="723" y="155"/>
                    </a:cubicBezTo>
                    <a:lnTo>
                      <a:pt x="720" y="154"/>
                    </a:lnTo>
                    <a:lnTo>
                      <a:pt x="717" y="153"/>
                    </a:lnTo>
                    <a:lnTo>
                      <a:pt x="723" y="156"/>
                    </a:lnTo>
                    <a:lnTo>
                      <a:pt x="721" y="154"/>
                    </a:lnTo>
                    <a:lnTo>
                      <a:pt x="720" y="153"/>
                    </a:lnTo>
                    <a:lnTo>
                      <a:pt x="719" y="152"/>
                    </a:lnTo>
                    <a:lnTo>
                      <a:pt x="721" y="155"/>
                    </a:lnTo>
                    <a:lnTo>
                      <a:pt x="720" y="153"/>
                    </a:lnTo>
                    <a:cubicBezTo>
                      <a:pt x="719" y="151"/>
                      <a:pt x="717" y="149"/>
                      <a:pt x="714" y="147"/>
                    </a:cubicBezTo>
                    <a:lnTo>
                      <a:pt x="712" y="146"/>
                    </a:lnTo>
                    <a:lnTo>
                      <a:pt x="716" y="149"/>
                    </a:lnTo>
                    <a:lnTo>
                      <a:pt x="715" y="148"/>
                    </a:lnTo>
                    <a:lnTo>
                      <a:pt x="717" y="151"/>
                    </a:lnTo>
                    <a:lnTo>
                      <a:pt x="716" y="149"/>
                    </a:lnTo>
                    <a:lnTo>
                      <a:pt x="717" y="152"/>
                    </a:lnTo>
                    <a:lnTo>
                      <a:pt x="717" y="151"/>
                    </a:lnTo>
                    <a:cubicBezTo>
                      <a:pt x="717" y="148"/>
                      <a:pt x="714" y="145"/>
                      <a:pt x="710" y="142"/>
                    </a:cubicBezTo>
                    <a:lnTo>
                      <a:pt x="708" y="141"/>
                    </a:lnTo>
                    <a:lnTo>
                      <a:pt x="712" y="144"/>
                    </a:lnTo>
                    <a:lnTo>
                      <a:pt x="711" y="143"/>
                    </a:lnTo>
                    <a:lnTo>
                      <a:pt x="709" y="141"/>
                    </a:lnTo>
                    <a:lnTo>
                      <a:pt x="712" y="147"/>
                    </a:lnTo>
                    <a:lnTo>
                      <a:pt x="712" y="146"/>
                    </a:lnTo>
                    <a:cubicBezTo>
                      <a:pt x="712" y="143"/>
                      <a:pt x="709" y="140"/>
                      <a:pt x="705" y="137"/>
                    </a:cubicBezTo>
                    <a:lnTo>
                      <a:pt x="703" y="136"/>
                    </a:lnTo>
                    <a:lnTo>
                      <a:pt x="710" y="145"/>
                    </a:lnTo>
                    <a:lnTo>
                      <a:pt x="710" y="143"/>
                    </a:lnTo>
                    <a:lnTo>
                      <a:pt x="710" y="142"/>
                    </a:lnTo>
                    <a:cubicBezTo>
                      <a:pt x="710" y="140"/>
                      <a:pt x="709" y="138"/>
                      <a:pt x="707" y="136"/>
                    </a:cubicBezTo>
                    <a:lnTo>
                      <a:pt x="706" y="135"/>
                    </a:lnTo>
                    <a:lnTo>
                      <a:pt x="708" y="138"/>
                    </a:lnTo>
                    <a:lnTo>
                      <a:pt x="707" y="136"/>
                    </a:lnTo>
                    <a:lnTo>
                      <a:pt x="708" y="139"/>
                    </a:lnTo>
                    <a:lnTo>
                      <a:pt x="708" y="138"/>
                    </a:lnTo>
                    <a:lnTo>
                      <a:pt x="708" y="137"/>
                    </a:lnTo>
                    <a:lnTo>
                      <a:pt x="708" y="135"/>
                    </a:lnTo>
                    <a:lnTo>
                      <a:pt x="708" y="134"/>
                    </a:lnTo>
                    <a:cubicBezTo>
                      <a:pt x="708" y="132"/>
                      <a:pt x="707" y="130"/>
                      <a:pt x="705" y="128"/>
                    </a:cubicBezTo>
                    <a:lnTo>
                      <a:pt x="704" y="127"/>
                    </a:lnTo>
                    <a:lnTo>
                      <a:pt x="706" y="137"/>
                    </a:lnTo>
                    <a:lnTo>
                      <a:pt x="707" y="135"/>
                    </a:lnTo>
                    <a:cubicBezTo>
                      <a:pt x="708" y="134"/>
                      <a:pt x="708" y="133"/>
                      <a:pt x="708" y="131"/>
                    </a:cubicBezTo>
                    <a:lnTo>
                      <a:pt x="708" y="130"/>
                    </a:lnTo>
                    <a:lnTo>
                      <a:pt x="708" y="129"/>
                    </a:lnTo>
                    <a:cubicBezTo>
                      <a:pt x="708" y="128"/>
                      <a:pt x="708" y="127"/>
                      <a:pt x="707" y="126"/>
                    </a:cubicBezTo>
                    <a:lnTo>
                      <a:pt x="706" y="124"/>
                    </a:lnTo>
                    <a:cubicBezTo>
                      <a:pt x="705" y="123"/>
                      <a:pt x="705" y="122"/>
                      <a:pt x="704" y="121"/>
                    </a:cubicBezTo>
                    <a:lnTo>
                      <a:pt x="703" y="120"/>
                    </a:lnTo>
                    <a:lnTo>
                      <a:pt x="703" y="133"/>
                    </a:lnTo>
                    <a:lnTo>
                      <a:pt x="704" y="132"/>
                    </a:lnTo>
                    <a:cubicBezTo>
                      <a:pt x="706" y="130"/>
                      <a:pt x="707" y="128"/>
                      <a:pt x="707" y="125"/>
                    </a:cubicBezTo>
                    <a:lnTo>
                      <a:pt x="707" y="123"/>
                    </a:lnTo>
                    <a:cubicBezTo>
                      <a:pt x="707" y="120"/>
                      <a:pt x="704" y="117"/>
                      <a:pt x="700" y="114"/>
                    </a:cubicBezTo>
                    <a:lnTo>
                      <a:pt x="698" y="113"/>
                    </a:lnTo>
                    <a:lnTo>
                      <a:pt x="705" y="122"/>
                    </a:lnTo>
                    <a:lnTo>
                      <a:pt x="705" y="121"/>
                    </a:lnTo>
                    <a:lnTo>
                      <a:pt x="705" y="119"/>
                    </a:lnTo>
                    <a:lnTo>
                      <a:pt x="705" y="118"/>
                    </a:lnTo>
                    <a:lnTo>
                      <a:pt x="705" y="117"/>
                    </a:lnTo>
                    <a:lnTo>
                      <a:pt x="705" y="115"/>
                    </a:lnTo>
                    <a:lnTo>
                      <a:pt x="705" y="114"/>
                    </a:lnTo>
                    <a:lnTo>
                      <a:pt x="705" y="113"/>
                    </a:lnTo>
                    <a:lnTo>
                      <a:pt x="705" y="111"/>
                    </a:lnTo>
                    <a:cubicBezTo>
                      <a:pt x="705" y="109"/>
                      <a:pt x="704" y="107"/>
                      <a:pt x="702" y="105"/>
                    </a:cubicBezTo>
                    <a:lnTo>
                      <a:pt x="701" y="104"/>
                    </a:lnTo>
                    <a:lnTo>
                      <a:pt x="704" y="110"/>
                    </a:lnTo>
                    <a:lnTo>
                      <a:pt x="704" y="109"/>
                    </a:lnTo>
                    <a:lnTo>
                      <a:pt x="704" y="107"/>
                    </a:lnTo>
                    <a:lnTo>
                      <a:pt x="704" y="106"/>
                    </a:lnTo>
                    <a:cubicBezTo>
                      <a:pt x="704" y="104"/>
                      <a:pt x="703" y="102"/>
                      <a:pt x="701" y="100"/>
                    </a:cubicBezTo>
                    <a:lnTo>
                      <a:pt x="700" y="99"/>
                    </a:lnTo>
                    <a:lnTo>
                      <a:pt x="703" y="105"/>
                    </a:lnTo>
                    <a:lnTo>
                      <a:pt x="703" y="104"/>
                    </a:lnTo>
                    <a:cubicBezTo>
                      <a:pt x="703" y="103"/>
                      <a:pt x="703" y="102"/>
                      <a:pt x="702" y="101"/>
                    </a:cubicBezTo>
                    <a:lnTo>
                      <a:pt x="701" y="99"/>
                    </a:lnTo>
                    <a:lnTo>
                      <a:pt x="699" y="109"/>
                    </a:lnTo>
                    <a:lnTo>
                      <a:pt x="700" y="108"/>
                    </a:lnTo>
                    <a:cubicBezTo>
                      <a:pt x="704" y="104"/>
                      <a:pt x="704" y="99"/>
                      <a:pt x="700" y="95"/>
                    </a:cubicBezTo>
                    <a:lnTo>
                      <a:pt x="699" y="94"/>
                    </a:lnTo>
                    <a:lnTo>
                      <a:pt x="701" y="97"/>
                    </a:lnTo>
                    <a:lnTo>
                      <a:pt x="700" y="95"/>
                    </a:lnTo>
                    <a:lnTo>
                      <a:pt x="701" y="98"/>
                    </a:lnTo>
                    <a:lnTo>
                      <a:pt x="701" y="97"/>
                    </a:lnTo>
                    <a:lnTo>
                      <a:pt x="701" y="96"/>
                    </a:lnTo>
                    <a:cubicBezTo>
                      <a:pt x="701" y="95"/>
                      <a:pt x="701" y="94"/>
                      <a:pt x="700" y="93"/>
                    </a:cubicBezTo>
                    <a:lnTo>
                      <a:pt x="699" y="91"/>
                    </a:lnTo>
                    <a:lnTo>
                      <a:pt x="700" y="94"/>
                    </a:lnTo>
                    <a:lnTo>
                      <a:pt x="700" y="93"/>
                    </a:lnTo>
                    <a:lnTo>
                      <a:pt x="700" y="92"/>
                    </a:lnTo>
                    <a:lnTo>
                      <a:pt x="700" y="90"/>
                    </a:lnTo>
                    <a:cubicBezTo>
                      <a:pt x="700" y="88"/>
                      <a:pt x="699" y="86"/>
                      <a:pt x="697" y="84"/>
                    </a:cubicBezTo>
                    <a:lnTo>
                      <a:pt x="696" y="83"/>
                    </a:lnTo>
                    <a:lnTo>
                      <a:pt x="696" y="96"/>
                    </a:lnTo>
                    <a:lnTo>
                      <a:pt x="697" y="95"/>
                    </a:lnTo>
                    <a:cubicBezTo>
                      <a:pt x="700" y="92"/>
                      <a:pt x="701" y="88"/>
                      <a:pt x="699" y="85"/>
                    </a:cubicBezTo>
                    <a:lnTo>
                      <a:pt x="698" y="83"/>
                    </a:lnTo>
                    <a:lnTo>
                      <a:pt x="699" y="86"/>
                    </a:lnTo>
                    <a:lnTo>
                      <a:pt x="699" y="85"/>
                    </a:lnTo>
                    <a:cubicBezTo>
                      <a:pt x="699" y="83"/>
                      <a:pt x="698" y="81"/>
                      <a:pt x="696" y="79"/>
                    </a:cubicBezTo>
                    <a:lnTo>
                      <a:pt x="695" y="78"/>
                    </a:lnTo>
                    <a:lnTo>
                      <a:pt x="698" y="84"/>
                    </a:lnTo>
                    <a:lnTo>
                      <a:pt x="698" y="82"/>
                    </a:lnTo>
                    <a:lnTo>
                      <a:pt x="698" y="81"/>
                    </a:lnTo>
                    <a:lnTo>
                      <a:pt x="698" y="80"/>
                    </a:lnTo>
                    <a:lnTo>
                      <a:pt x="698" y="78"/>
                    </a:lnTo>
                    <a:lnTo>
                      <a:pt x="698" y="77"/>
                    </a:lnTo>
                    <a:lnTo>
                      <a:pt x="698" y="76"/>
                    </a:lnTo>
                    <a:lnTo>
                      <a:pt x="698" y="74"/>
                    </a:lnTo>
                    <a:cubicBezTo>
                      <a:pt x="698" y="72"/>
                      <a:pt x="697" y="70"/>
                      <a:pt x="695" y="68"/>
                    </a:cubicBezTo>
                    <a:lnTo>
                      <a:pt x="694" y="67"/>
                    </a:lnTo>
                    <a:lnTo>
                      <a:pt x="697" y="73"/>
                    </a:lnTo>
                    <a:lnTo>
                      <a:pt x="697" y="72"/>
                    </a:lnTo>
                    <a:lnTo>
                      <a:pt x="697" y="70"/>
                    </a:lnTo>
                    <a:lnTo>
                      <a:pt x="697" y="69"/>
                    </a:lnTo>
                    <a:lnTo>
                      <a:pt x="697" y="68"/>
                    </a:lnTo>
                    <a:cubicBezTo>
                      <a:pt x="697" y="66"/>
                      <a:pt x="696" y="64"/>
                      <a:pt x="694" y="62"/>
                    </a:cubicBezTo>
                    <a:lnTo>
                      <a:pt x="692" y="60"/>
                    </a:lnTo>
                    <a:lnTo>
                      <a:pt x="692" y="73"/>
                    </a:lnTo>
                    <a:lnTo>
                      <a:pt x="693" y="72"/>
                    </a:lnTo>
                    <a:cubicBezTo>
                      <a:pt x="695" y="70"/>
                      <a:pt x="696" y="68"/>
                      <a:pt x="696" y="65"/>
                    </a:cubicBezTo>
                    <a:lnTo>
                      <a:pt x="696" y="64"/>
                    </a:lnTo>
                    <a:cubicBezTo>
                      <a:pt x="696" y="62"/>
                      <a:pt x="695" y="60"/>
                      <a:pt x="693" y="58"/>
                    </a:cubicBezTo>
                    <a:lnTo>
                      <a:pt x="692" y="57"/>
                    </a:lnTo>
                    <a:lnTo>
                      <a:pt x="694" y="60"/>
                    </a:lnTo>
                    <a:lnTo>
                      <a:pt x="693" y="58"/>
                    </a:lnTo>
                    <a:lnTo>
                      <a:pt x="694" y="61"/>
                    </a:lnTo>
                    <a:lnTo>
                      <a:pt x="694" y="60"/>
                    </a:lnTo>
                    <a:lnTo>
                      <a:pt x="694" y="59"/>
                    </a:lnTo>
                    <a:lnTo>
                      <a:pt x="694" y="57"/>
                    </a:lnTo>
                    <a:lnTo>
                      <a:pt x="694" y="56"/>
                    </a:lnTo>
                    <a:lnTo>
                      <a:pt x="694" y="55"/>
                    </a:lnTo>
                    <a:cubicBezTo>
                      <a:pt x="694" y="54"/>
                      <a:pt x="694" y="53"/>
                      <a:pt x="693" y="52"/>
                    </a:cubicBezTo>
                    <a:lnTo>
                      <a:pt x="692" y="50"/>
                    </a:lnTo>
                    <a:lnTo>
                      <a:pt x="693" y="53"/>
                    </a:lnTo>
                    <a:lnTo>
                      <a:pt x="693" y="52"/>
                    </a:lnTo>
                    <a:lnTo>
                      <a:pt x="693" y="51"/>
                    </a:lnTo>
                    <a:lnTo>
                      <a:pt x="693" y="49"/>
                    </a:lnTo>
                    <a:lnTo>
                      <a:pt x="693" y="48"/>
                    </a:lnTo>
                    <a:cubicBezTo>
                      <a:pt x="693" y="46"/>
                      <a:pt x="692" y="44"/>
                      <a:pt x="690" y="42"/>
                    </a:cubicBezTo>
                    <a:lnTo>
                      <a:pt x="689" y="41"/>
                    </a:lnTo>
                    <a:lnTo>
                      <a:pt x="692" y="47"/>
                    </a:lnTo>
                    <a:lnTo>
                      <a:pt x="692" y="45"/>
                    </a:lnTo>
                    <a:lnTo>
                      <a:pt x="689" y="52"/>
                    </a:lnTo>
                    <a:lnTo>
                      <a:pt x="690" y="51"/>
                    </a:lnTo>
                    <a:cubicBezTo>
                      <a:pt x="694" y="47"/>
                      <a:pt x="694" y="42"/>
                      <a:pt x="690" y="38"/>
                    </a:cubicBezTo>
                    <a:lnTo>
                      <a:pt x="689" y="37"/>
                    </a:lnTo>
                    <a:lnTo>
                      <a:pt x="691" y="47"/>
                    </a:lnTo>
                    <a:lnTo>
                      <a:pt x="692" y="45"/>
                    </a:lnTo>
                    <a:cubicBezTo>
                      <a:pt x="694" y="42"/>
                      <a:pt x="693" y="38"/>
                      <a:pt x="690" y="35"/>
                    </a:cubicBezTo>
                    <a:lnTo>
                      <a:pt x="689" y="34"/>
                    </a:lnTo>
                    <a:cubicBezTo>
                      <a:pt x="688" y="33"/>
                      <a:pt x="687" y="32"/>
                      <a:pt x="685" y="31"/>
                    </a:cubicBezTo>
                    <a:lnTo>
                      <a:pt x="683" y="30"/>
                    </a:lnTo>
                    <a:lnTo>
                      <a:pt x="690" y="39"/>
                    </a:lnTo>
                    <a:lnTo>
                      <a:pt x="690" y="37"/>
                    </a:lnTo>
                    <a:cubicBezTo>
                      <a:pt x="690" y="35"/>
                      <a:pt x="689" y="33"/>
                      <a:pt x="687" y="31"/>
                    </a:cubicBezTo>
                    <a:lnTo>
                      <a:pt x="686" y="30"/>
                    </a:lnTo>
                    <a:cubicBezTo>
                      <a:pt x="685" y="29"/>
                      <a:pt x="684" y="28"/>
                      <a:pt x="682" y="27"/>
                    </a:cubicBezTo>
                    <a:lnTo>
                      <a:pt x="680" y="26"/>
                    </a:lnTo>
                    <a:lnTo>
                      <a:pt x="686" y="32"/>
                    </a:lnTo>
                    <a:lnTo>
                      <a:pt x="685" y="30"/>
                    </a:lnTo>
                    <a:lnTo>
                      <a:pt x="686" y="33"/>
                    </a:lnTo>
                    <a:lnTo>
                      <a:pt x="686" y="32"/>
                    </a:lnTo>
                    <a:lnTo>
                      <a:pt x="683" y="39"/>
                    </a:lnTo>
                    <a:lnTo>
                      <a:pt x="684" y="38"/>
                    </a:lnTo>
                    <a:cubicBezTo>
                      <a:pt x="686" y="36"/>
                      <a:pt x="687" y="34"/>
                      <a:pt x="687" y="31"/>
                    </a:cubicBezTo>
                    <a:lnTo>
                      <a:pt x="687" y="29"/>
                    </a:lnTo>
                    <a:cubicBezTo>
                      <a:pt x="687" y="27"/>
                      <a:pt x="686" y="25"/>
                      <a:pt x="684" y="23"/>
                    </a:cubicBezTo>
                    <a:lnTo>
                      <a:pt x="683" y="22"/>
                    </a:lnTo>
                    <a:cubicBezTo>
                      <a:pt x="682" y="21"/>
                      <a:pt x="681" y="20"/>
                      <a:pt x="679" y="19"/>
                    </a:cubicBezTo>
                    <a:lnTo>
                      <a:pt x="677" y="18"/>
                    </a:lnTo>
                    <a:lnTo>
                      <a:pt x="684" y="27"/>
                    </a:lnTo>
                    <a:lnTo>
                      <a:pt x="684" y="25"/>
                    </a:lnTo>
                    <a:lnTo>
                      <a:pt x="684" y="24"/>
                    </a:lnTo>
                    <a:cubicBezTo>
                      <a:pt x="684" y="22"/>
                      <a:pt x="683" y="20"/>
                      <a:pt x="681" y="18"/>
                    </a:cubicBezTo>
                    <a:lnTo>
                      <a:pt x="680" y="17"/>
                    </a:lnTo>
                    <a:lnTo>
                      <a:pt x="680" y="30"/>
                    </a:lnTo>
                    <a:lnTo>
                      <a:pt x="681" y="29"/>
                    </a:lnTo>
                    <a:cubicBezTo>
                      <a:pt x="683" y="27"/>
                      <a:pt x="684" y="25"/>
                      <a:pt x="684" y="22"/>
                    </a:cubicBezTo>
                    <a:lnTo>
                      <a:pt x="684" y="20"/>
                    </a:lnTo>
                    <a:cubicBezTo>
                      <a:pt x="684" y="17"/>
                      <a:pt x="681" y="14"/>
                      <a:pt x="677" y="11"/>
                    </a:cubicBezTo>
                    <a:lnTo>
                      <a:pt x="675" y="10"/>
                    </a:lnTo>
                    <a:lnTo>
                      <a:pt x="682" y="19"/>
                    </a:lnTo>
                    <a:lnTo>
                      <a:pt x="682" y="18"/>
                    </a:lnTo>
                    <a:lnTo>
                      <a:pt x="682" y="16"/>
                    </a:lnTo>
                    <a:cubicBezTo>
                      <a:pt x="682" y="14"/>
                      <a:pt x="681" y="12"/>
                      <a:pt x="679" y="10"/>
                    </a:cubicBezTo>
                    <a:lnTo>
                      <a:pt x="678" y="9"/>
                    </a:lnTo>
                    <a:lnTo>
                      <a:pt x="681" y="15"/>
                    </a:lnTo>
                    <a:lnTo>
                      <a:pt x="681" y="14"/>
                    </a:lnTo>
                    <a:cubicBezTo>
                      <a:pt x="681" y="13"/>
                      <a:pt x="681" y="12"/>
                      <a:pt x="680" y="11"/>
                    </a:cubicBezTo>
                    <a:lnTo>
                      <a:pt x="679" y="9"/>
                    </a:lnTo>
                    <a:cubicBezTo>
                      <a:pt x="678" y="8"/>
                      <a:pt x="678" y="7"/>
                      <a:pt x="677" y="6"/>
                    </a:cubicBezTo>
                    <a:lnTo>
                      <a:pt x="676" y="5"/>
                    </a:lnTo>
                    <a:lnTo>
                      <a:pt x="679" y="11"/>
                    </a:lnTo>
                    <a:lnTo>
                      <a:pt x="679" y="10"/>
                    </a:lnTo>
                    <a:cubicBezTo>
                      <a:pt x="679" y="4"/>
                      <a:pt x="672" y="0"/>
                      <a:pt x="663" y="0"/>
                    </a:cubicBezTo>
                    <a:cubicBezTo>
                      <a:pt x="655" y="0"/>
                      <a:pt x="648" y="4"/>
                      <a:pt x="648" y="10"/>
                    </a:cubicBezTo>
                    <a:lnTo>
                      <a:pt x="648" y="11"/>
                    </a:lnTo>
                    <a:cubicBezTo>
                      <a:pt x="648" y="14"/>
                      <a:pt x="649" y="16"/>
                      <a:pt x="651" y="18"/>
                    </a:cubicBezTo>
                    <a:lnTo>
                      <a:pt x="652" y="19"/>
                    </a:lnTo>
                    <a:lnTo>
                      <a:pt x="650" y="16"/>
                    </a:lnTo>
                    <a:lnTo>
                      <a:pt x="651" y="18"/>
                    </a:lnTo>
                    <a:lnTo>
                      <a:pt x="650" y="14"/>
                    </a:lnTo>
                    <a:lnTo>
                      <a:pt x="650" y="15"/>
                    </a:lnTo>
                    <a:cubicBezTo>
                      <a:pt x="650" y="18"/>
                      <a:pt x="651" y="20"/>
                      <a:pt x="653" y="22"/>
                    </a:cubicBezTo>
                    <a:lnTo>
                      <a:pt x="654" y="23"/>
                    </a:lnTo>
                    <a:lnTo>
                      <a:pt x="651" y="16"/>
                    </a:lnTo>
                    <a:lnTo>
                      <a:pt x="651" y="18"/>
                    </a:lnTo>
                    <a:lnTo>
                      <a:pt x="651" y="19"/>
                    </a:lnTo>
                    <a:cubicBezTo>
                      <a:pt x="651" y="23"/>
                      <a:pt x="654" y="26"/>
                      <a:pt x="658" y="28"/>
                    </a:cubicBezTo>
                    <a:lnTo>
                      <a:pt x="660" y="29"/>
                    </a:lnTo>
                    <a:lnTo>
                      <a:pt x="653" y="20"/>
                    </a:lnTo>
                    <a:lnTo>
                      <a:pt x="653" y="22"/>
                    </a:lnTo>
                    <a:lnTo>
                      <a:pt x="656" y="16"/>
                    </a:lnTo>
                    <a:lnTo>
                      <a:pt x="655" y="17"/>
                    </a:lnTo>
                    <a:cubicBezTo>
                      <a:pt x="651" y="21"/>
                      <a:pt x="651" y="26"/>
                      <a:pt x="655" y="30"/>
                    </a:cubicBezTo>
                    <a:lnTo>
                      <a:pt x="656" y="31"/>
                    </a:lnTo>
                    <a:lnTo>
                      <a:pt x="653" y="24"/>
                    </a:lnTo>
                    <a:lnTo>
                      <a:pt x="653" y="25"/>
                    </a:lnTo>
                    <a:lnTo>
                      <a:pt x="653" y="27"/>
                    </a:lnTo>
                    <a:cubicBezTo>
                      <a:pt x="653" y="31"/>
                      <a:pt x="656" y="34"/>
                      <a:pt x="660" y="36"/>
                    </a:cubicBezTo>
                    <a:lnTo>
                      <a:pt x="662" y="37"/>
                    </a:lnTo>
                    <a:lnTo>
                      <a:pt x="658" y="35"/>
                    </a:lnTo>
                    <a:lnTo>
                      <a:pt x="659" y="36"/>
                    </a:lnTo>
                    <a:lnTo>
                      <a:pt x="656" y="29"/>
                    </a:lnTo>
                    <a:lnTo>
                      <a:pt x="656" y="31"/>
                    </a:lnTo>
                    <a:lnTo>
                      <a:pt x="659" y="25"/>
                    </a:lnTo>
                    <a:lnTo>
                      <a:pt x="658" y="26"/>
                    </a:lnTo>
                    <a:cubicBezTo>
                      <a:pt x="656" y="28"/>
                      <a:pt x="655" y="30"/>
                      <a:pt x="655" y="32"/>
                    </a:cubicBezTo>
                    <a:lnTo>
                      <a:pt x="655" y="33"/>
                    </a:lnTo>
                    <a:cubicBezTo>
                      <a:pt x="655" y="35"/>
                      <a:pt x="655" y="36"/>
                      <a:pt x="656" y="37"/>
                    </a:cubicBezTo>
                    <a:lnTo>
                      <a:pt x="657" y="39"/>
                    </a:lnTo>
                    <a:cubicBezTo>
                      <a:pt x="658" y="41"/>
                      <a:pt x="660" y="43"/>
                      <a:pt x="663" y="44"/>
                    </a:cubicBezTo>
                    <a:lnTo>
                      <a:pt x="665" y="45"/>
                    </a:lnTo>
                    <a:lnTo>
                      <a:pt x="661" y="43"/>
                    </a:lnTo>
                    <a:lnTo>
                      <a:pt x="662" y="44"/>
                    </a:lnTo>
                    <a:lnTo>
                      <a:pt x="659" y="37"/>
                    </a:lnTo>
                    <a:lnTo>
                      <a:pt x="659" y="39"/>
                    </a:lnTo>
                    <a:cubicBezTo>
                      <a:pt x="659" y="43"/>
                      <a:pt x="662" y="46"/>
                      <a:pt x="666" y="48"/>
                    </a:cubicBezTo>
                    <a:lnTo>
                      <a:pt x="668" y="49"/>
                    </a:lnTo>
                    <a:lnTo>
                      <a:pt x="664" y="47"/>
                    </a:lnTo>
                    <a:lnTo>
                      <a:pt x="665" y="48"/>
                    </a:lnTo>
                    <a:lnTo>
                      <a:pt x="663" y="38"/>
                    </a:lnTo>
                    <a:lnTo>
                      <a:pt x="662" y="40"/>
                    </a:lnTo>
                    <a:cubicBezTo>
                      <a:pt x="660" y="43"/>
                      <a:pt x="661" y="47"/>
                      <a:pt x="664" y="50"/>
                    </a:cubicBezTo>
                    <a:lnTo>
                      <a:pt x="665" y="51"/>
                    </a:lnTo>
                    <a:lnTo>
                      <a:pt x="665" y="38"/>
                    </a:lnTo>
                    <a:lnTo>
                      <a:pt x="664" y="39"/>
                    </a:lnTo>
                    <a:cubicBezTo>
                      <a:pt x="662" y="41"/>
                      <a:pt x="661" y="43"/>
                      <a:pt x="661" y="45"/>
                    </a:cubicBezTo>
                    <a:lnTo>
                      <a:pt x="661" y="47"/>
                    </a:lnTo>
                    <a:cubicBezTo>
                      <a:pt x="661" y="50"/>
                      <a:pt x="662" y="52"/>
                      <a:pt x="664" y="54"/>
                    </a:cubicBezTo>
                    <a:lnTo>
                      <a:pt x="665" y="55"/>
                    </a:lnTo>
                    <a:lnTo>
                      <a:pt x="662" y="48"/>
                    </a:lnTo>
                    <a:lnTo>
                      <a:pt x="662" y="49"/>
                    </a:lnTo>
                    <a:lnTo>
                      <a:pt x="662" y="51"/>
                    </a:lnTo>
                    <a:lnTo>
                      <a:pt x="662" y="52"/>
                    </a:lnTo>
                    <a:lnTo>
                      <a:pt x="662" y="53"/>
                    </a:lnTo>
                    <a:cubicBezTo>
                      <a:pt x="662" y="55"/>
                      <a:pt x="662" y="56"/>
                      <a:pt x="663" y="57"/>
                    </a:cubicBezTo>
                    <a:lnTo>
                      <a:pt x="664" y="59"/>
                    </a:lnTo>
                    <a:lnTo>
                      <a:pt x="663" y="55"/>
                    </a:lnTo>
                    <a:lnTo>
                      <a:pt x="663" y="56"/>
                    </a:lnTo>
                    <a:lnTo>
                      <a:pt x="663" y="57"/>
                    </a:lnTo>
                    <a:lnTo>
                      <a:pt x="663" y="59"/>
                    </a:lnTo>
                    <a:lnTo>
                      <a:pt x="663" y="60"/>
                    </a:lnTo>
                    <a:lnTo>
                      <a:pt x="663" y="61"/>
                    </a:lnTo>
                    <a:cubicBezTo>
                      <a:pt x="663" y="63"/>
                      <a:pt x="663" y="64"/>
                      <a:pt x="664" y="65"/>
                    </a:cubicBezTo>
                    <a:lnTo>
                      <a:pt x="665" y="67"/>
                    </a:lnTo>
                    <a:cubicBezTo>
                      <a:pt x="666" y="68"/>
                      <a:pt x="666" y="69"/>
                      <a:pt x="667" y="70"/>
                    </a:cubicBezTo>
                    <a:lnTo>
                      <a:pt x="668" y="71"/>
                    </a:lnTo>
                    <a:lnTo>
                      <a:pt x="665" y="64"/>
                    </a:lnTo>
                    <a:lnTo>
                      <a:pt x="665" y="65"/>
                    </a:lnTo>
                    <a:lnTo>
                      <a:pt x="668" y="59"/>
                    </a:lnTo>
                    <a:lnTo>
                      <a:pt x="667" y="60"/>
                    </a:lnTo>
                    <a:cubicBezTo>
                      <a:pt x="663" y="64"/>
                      <a:pt x="663" y="69"/>
                      <a:pt x="667" y="73"/>
                    </a:cubicBezTo>
                    <a:lnTo>
                      <a:pt x="669" y="75"/>
                    </a:lnTo>
                    <a:lnTo>
                      <a:pt x="666" y="68"/>
                    </a:lnTo>
                    <a:lnTo>
                      <a:pt x="666" y="69"/>
                    </a:lnTo>
                    <a:lnTo>
                      <a:pt x="666" y="70"/>
                    </a:lnTo>
                    <a:lnTo>
                      <a:pt x="666" y="72"/>
                    </a:lnTo>
                    <a:lnTo>
                      <a:pt x="666" y="73"/>
                    </a:lnTo>
                    <a:cubicBezTo>
                      <a:pt x="666" y="76"/>
                      <a:pt x="667" y="78"/>
                      <a:pt x="669" y="80"/>
                    </a:cubicBezTo>
                    <a:lnTo>
                      <a:pt x="670" y="81"/>
                    </a:lnTo>
                    <a:lnTo>
                      <a:pt x="667" y="74"/>
                    </a:lnTo>
                    <a:lnTo>
                      <a:pt x="667" y="76"/>
                    </a:lnTo>
                    <a:lnTo>
                      <a:pt x="667" y="77"/>
                    </a:lnTo>
                    <a:lnTo>
                      <a:pt x="667" y="78"/>
                    </a:lnTo>
                    <a:lnTo>
                      <a:pt x="667" y="80"/>
                    </a:lnTo>
                    <a:lnTo>
                      <a:pt x="667" y="81"/>
                    </a:lnTo>
                    <a:lnTo>
                      <a:pt x="667" y="82"/>
                    </a:lnTo>
                    <a:lnTo>
                      <a:pt x="667" y="84"/>
                    </a:lnTo>
                    <a:cubicBezTo>
                      <a:pt x="667" y="87"/>
                      <a:pt x="668" y="89"/>
                      <a:pt x="670" y="91"/>
                    </a:cubicBezTo>
                    <a:lnTo>
                      <a:pt x="671" y="92"/>
                    </a:lnTo>
                    <a:lnTo>
                      <a:pt x="668" y="85"/>
                    </a:lnTo>
                    <a:lnTo>
                      <a:pt x="668" y="86"/>
                    </a:lnTo>
                    <a:cubicBezTo>
                      <a:pt x="668" y="88"/>
                      <a:pt x="668" y="89"/>
                      <a:pt x="669" y="90"/>
                    </a:cubicBezTo>
                    <a:lnTo>
                      <a:pt x="670" y="92"/>
                    </a:lnTo>
                    <a:lnTo>
                      <a:pt x="672" y="82"/>
                    </a:lnTo>
                    <a:lnTo>
                      <a:pt x="671" y="83"/>
                    </a:lnTo>
                    <a:cubicBezTo>
                      <a:pt x="667" y="87"/>
                      <a:pt x="667" y="92"/>
                      <a:pt x="671" y="96"/>
                    </a:cubicBezTo>
                    <a:lnTo>
                      <a:pt x="672" y="97"/>
                    </a:lnTo>
                    <a:lnTo>
                      <a:pt x="669" y="90"/>
                    </a:lnTo>
                    <a:lnTo>
                      <a:pt x="669" y="92"/>
                    </a:lnTo>
                    <a:lnTo>
                      <a:pt x="669" y="93"/>
                    </a:lnTo>
                    <a:lnTo>
                      <a:pt x="669" y="94"/>
                    </a:lnTo>
                    <a:cubicBezTo>
                      <a:pt x="669" y="96"/>
                      <a:pt x="669" y="97"/>
                      <a:pt x="670" y="98"/>
                    </a:cubicBezTo>
                    <a:lnTo>
                      <a:pt x="671" y="100"/>
                    </a:lnTo>
                    <a:lnTo>
                      <a:pt x="670" y="96"/>
                    </a:lnTo>
                    <a:lnTo>
                      <a:pt x="670" y="97"/>
                    </a:lnTo>
                    <a:lnTo>
                      <a:pt x="670" y="98"/>
                    </a:lnTo>
                    <a:cubicBezTo>
                      <a:pt x="670" y="100"/>
                      <a:pt x="670" y="101"/>
                      <a:pt x="671" y="102"/>
                    </a:cubicBezTo>
                    <a:lnTo>
                      <a:pt x="672" y="104"/>
                    </a:lnTo>
                    <a:cubicBezTo>
                      <a:pt x="673" y="105"/>
                      <a:pt x="673" y="106"/>
                      <a:pt x="674" y="107"/>
                    </a:cubicBezTo>
                    <a:lnTo>
                      <a:pt x="675" y="108"/>
                    </a:lnTo>
                    <a:lnTo>
                      <a:pt x="675" y="95"/>
                    </a:lnTo>
                    <a:lnTo>
                      <a:pt x="674" y="96"/>
                    </a:lnTo>
                    <a:cubicBezTo>
                      <a:pt x="671" y="99"/>
                      <a:pt x="670" y="103"/>
                      <a:pt x="672" y="106"/>
                    </a:cubicBezTo>
                    <a:lnTo>
                      <a:pt x="673" y="108"/>
                    </a:lnTo>
                    <a:lnTo>
                      <a:pt x="672" y="104"/>
                    </a:lnTo>
                    <a:lnTo>
                      <a:pt x="672" y="105"/>
                    </a:lnTo>
                    <a:cubicBezTo>
                      <a:pt x="672" y="108"/>
                      <a:pt x="673" y="110"/>
                      <a:pt x="675" y="112"/>
                    </a:cubicBezTo>
                    <a:lnTo>
                      <a:pt x="676" y="113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9"/>
                    </a:lnTo>
                    <a:lnTo>
                      <a:pt x="673" y="110"/>
                    </a:lnTo>
                    <a:cubicBezTo>
                      <a:pt x="673" y="113"/>
                      <a:pt x="674" y="115"/>
                      <a:pt x="676" y="117"/>
                    </a:cubicBezTo>
                    <a:lnTo>
                      <a:pt x="677" y="118"/>
                    </a:lnTo>
                    <a:lnTo>
                      <a:pt x="674" y="111"/>
                    </a:lnTo>
                    <a:lnTo>
                      <a:pt x="674" y="113"/>
                    </a:lnTo>
                    <a:lnTo>
                      <a:pt x="674" y="114"/>
                    </a:lnTo>
                    <a:lnTo>
                      <a:pt x="674" y="115"/>
                    </a:lnTo>
                    <a:lnTo>
                      <a:pt x="674" y="117"/>
                    </a:lnTo>
                    <a:lnTo>
                      <a:pt x="674" y="118"/>
                    </a:lnTo>
                    <a:lnTo>
                      <a:pt x="674" y="119"/>
                    </a:lnTo>
                    <a:lnTo>
                      <a:pt x="674" y="121"/>
                    </a:lnTo>
                    <a:lnTo>
                      <a:pt x="674" y="122"/>
                    </a:lnTo>
                    <a:cubicBezTo>
                      <a:pt x="674" y="126"/>
                      <a:pt x="677" y="129"/>
                      <a:pt x="681" y="131"/>
                    </a:cubicBezTo>
                    <a:lnTo>
                      <a:pt x="683" y="132"/>
                    </a:lnTo>
                    <a:lnTo>
                      <a:pt x="676" y="123"/>
                    </a:lnTo>
                    <a:lnTo>
                      <a:pt x="676" y="125"/>
                    </a:lnTo>
                    <a:lnTo>
                      <a:pt x="679" y="119"/>
                    </a:lnTo>
                    <a:lnTo>
                      <a:pt x="678" y="120"/>
                    </a:lnTo>
                    <a:cubicBezTo>
                      <a:pt x="674" y="124"/>
                      <a:pt x="674" y="129"/>
                      <a:pt x="678" y="133"/>
                    </a:cubicBezTo>
                    <a:lnTo>
                      <a:pt x="679" y="134"/>
                    </a:lnTo>
                    <a:lnTo>
                      <a:pt x="677" y="131"/>
                    </a:lnTo>
                    <a:lnTo>
                      <a:pt x="678" y="133"/>
                    </a:lnTo>
                    <a:lnTo>
                      <a:pt x="677" y="129"/>
                    </a:lnTo>
                    <a:lnTo>
                      <a:pt x="677" y="130"/>
                    </a:lnTo>
                    <a:lnTo>
                      <a:pt x="677" y="131"/>
                    </a:lnTo>
                    <a:lnTo>
                      <a:pt x="678" y="128"/>
                    </a:lnTo>
                    <a:lnTo>
                      <a:pt x="677" y="130"/>
                    </a:lnTo>
                    <a:cubicBezTo>
                      <a:pt x="675" y="133"/>
                      <a:pt x="676" y="137"/>
                      <a:pt x="679" y="140"/>
                    </a:cubicBezTo>
                    <a:lnTo>
                      <a:pt x="680" y="141"/>
                    </a:lnTo>
                    <a:lnTo>
                      <a:pt x="677" y="134"/>
                    </a:lnTo>
                    <a:lnTo>
                      <a:pt x="677" y="135"/>
                    </a:lnTo>
                    <a:lnTo>
                      <a:pt x="677" y="137"/>
                    </a:lnTo>
                    <a:lnTo>
                      <a:pt x="677" y="138"/>
                    </a:lnTo>
                    <a:lnTo>
                      <a:pt x="677" y="139"/>
                    </a:lnTo>
                    <a:cubicBezTo>
                      <a:pt x="677" y="141"/>
                      <a:pt x="677" y="142"/>
                      <a:pt x="678" y="143"/>
                    </a:cubicBezTo>
                    <a:lnTo>
                      <a:pt x="679" y="145"/>
                    </a:lnTo>
                    <a:cubicBezTo>
                      <a:pt x="680" y="146"/>
                      <a:pt x="680" y="147"/>
                      <a:pt x="681" y="148"/>
                    </a:cubicBezTo>
                    <a:lnTo>
                      <a:pt x="682" y="149"/>
                    </a:lnTo>
                    <a:lnTo>
                      <a:pt x="679" y="142"/>
                    </a:lnTo>
                    <a:lnTo>
                      <a:pt x="679" y="143"/>
                    </a:lnTo>
                    <a:lnTo>
                      <a:pt x="679" y="145"/>
                    </a:lnTo>
                    <a:cubicBezTo>
                      <a:pt x="679" y="149"/>
                      <a:pt x="682" y="152"/>
                      <a:pt x="686" y="154"/>
                    </a:cubicBezTo>
                    <a:lnTo>
                      <a:pt x="688" y="155"/>
                    </a:lnTo>
                    <a:lnTo>
                      <a:pt x="681" y="146"/>
                    </a:lnTo>
                    <a:lnTo>
                      <a:pt x="681" y="147"/>
                    </a:lnTo>
                    <a:cubicBezTo>
                      <a:pt x="681" y="150"/>
                      <a:pt x="682" y="152"/>
                      <a:pt x="684" y="154"/>
                    </a:cubicBezTo>
                    <a:lnTo>
                      <a:pt x="686" y="156"/>
                    </a:lnTo>
                    <a:lnTo>
                      <a:pt x="687" y="157"/>
                    </a:lnTo>
                    <a:cubicBezTo>
                      <a:pt x="688" y="158"/>
                      <a:pt x="689" y="159"/>
                      <a:pt x="691" y="159"/>
                    </a:cubicBezTo>
                    <a:lnTo>
                      <a:pt x="693" y="160"/>
                    </a:lnTo>
                    <a:lnTo>
                      <a:pt x="686" y="151"/>
                    </a:lnTo>
                    <a:lnTo>
                      <a:pt x="686" y="152"/>
                    </a:lnTo>
                    <a:cubicBezTo>
                      <a:pt x="686" y="154"/>
                      <a:pt x="686" y="155"/>
                      <a:pt x="687" y="156"/>
                    </a:cubicBezTo>
                    <a:lnTo>
                      <a:pt x="688" y="158"/>
                    </a:lnTo>
                    <a:cubicBezTo>
                      <a:pt x="689" y="159"/>
                      <a:pt x="689" y="160"/>
                      <a:pt x="690" y="161"/>
                    </a:cubicBezTo>
                    <a:lnTo>
                      <a:pt x="691" y="162"/>
                    </a:lnTo>
                    <a:cubicBezTo>
                      <a:pt x="692" y="163"/>
                      <a:pt x="693" y="164"/>
                      <a:pt x="695" y="164"/>
                    </a:cubicBezTo>
                    <a:lnTo>
                      <a:pt x="697" y="165"/>
                    </a:lnTo>
                    <a:lnTo>
                      <a:pt x="691" y="160"/>
                    </a:lnTo>
                    <a:lnTo>
                      <a:pt x="692" y="162"/>
                    </a:lnTo>
                    <a:cubicBezTo>
                      <a:pt x="693" y="163"/>
                      <a:pt x="693" y="164"/>
                      <a:pt x="694" y="165"/>
                    </a:cubicBezTo>
                    <a:lnTo>
                      <a:pt x="695" y="166"/>
                    </a:lnTo>
                    <a:lnTo>
                      <a:pt x="696" y="167"/>
                    </a:lnTo>
                    <a:lnTo>
                      <a:pt x="698" y="169"/>
                    </a:lnTo>
                    <a:cubicBezTo>
                      <a:pt x="700" y="170"/>
                      <a:pt x="702" y="172"/>
                      <a:pt x="704" y="172"/>
                    </a:cubicBezTo>
                    <a:lnTo>
                      <a:pt x="707" y="173"/>
                    </a:lnTo>
                    <a:lnTo>
                      <a:pt x="710" y="174"/>
                    </a:lnTo>
                    <a:lnTo>
                      <a:pt x="706" y="172"/>
                    </a:lnTo>
                    <a:lnTo>
                      <a:pt x="709" y="174"/>
                    </a:lnTo>
                    <a:cubicBezTo>
                      <a:pt x="711" y="176"/>
                      <a:pt x="712" y="176"/>
                      <a:pt x="714" y="177"/>
                    </a:cubicBezTo>
                    <a:lnTo>
                      <a:pt x="718" y="178"/>
                    </a:lnTo>
                    <a:lnTo>
                      <a:pt x="715" y="176"/>
                    </a:lnTo>
                    <a:lnTo>
                      <a:pt x="717" y="177"/>
                    </a:lnTo>
                    <a:lnTo>
                      <a:pt x="710" y="168"/>
                    </a:lnTo>
                    <a:lnTo>
                      <a:pt x="710" y="170"/>
                    </a:lnTo>
                    <a:cubicBezTo>
                      <a:pt x="710" y="173"/>
                      <a:pt x="711" y="175"/>
                      <a:pt x="713" y="177"/>
                    </a:cubicBezTo>
                    <a:lnTo>
                      <a:pt x="714" y="178"/>
                    </a:lnTo>
                    <a:lnTo>
                      <a:pt x="711" y="171"/>
                    </a:lnTo>
                    <a:lnTo>
                      <a:pt x="711" y="172"/>
                    </a:lnTo>
                    <a:cubicBezTo>
                      <a:pt x="711" y="175"/>
                      <a:pt x="712" y="177"/>
                      <a:pt x="714" y="179"/>
                    </a:cubicBezTo>
                    <a:lnTo>
                      <a:pt x="716" y="181"/>
                    </a:lnTo>
                    <a:lnTo>
                      <a:pt x="713" y="174"/>
                    </a:lnTo>
                    <a:lnTo>
                      <a:pt x="713" y="175"/>
                    </a:lnTo>
                    <a:cubicBezTo>
                      <a:pt x="713" y="179"/>
                      <a:pt x="716" y="182"/>
                      <a:pt x="720" y="184"/>
                    </a:cubicBezTo>
                    <a:lnTo>
                      <a:pt x="722" y="185"/>
                    </a:lnTo>
                    <a:lnTo>
                      <a:pt x="715" y="176"/>
                    </a:lnTo>
                    <a:lnTo>
                      <a:pt x="715" y="178"/>
                    </a:lnTo>
                    <a:cubicBezTo>
                      <a:pt x="715" y="182"/>
                      <a:pt x="718" y="185"/>
                      <a:pt x="722" y="187"/>
                    </a:cubicBezTo>
                    <a:lnTo>
                      <a:pt x="724" y="188"/>
                    </a:lnTo>
                    <a:lnTo>
                      <a:pt x="720" y="186"/>
                    </a:lnTo>
                    <a:lnTo>
                      <a:pt x="721" y="187"/>
                    </a:lnTo>
                    <a:lnTo>
                      <a:pt x="723" y="189"/>
                    </a:lnTo>
                    <a:lnTo>
                      <a:pt x="724" y="190"/>
                    </a:lnTo>
                    <a:lnTo>
                      <a:pt x="721" y="183"/>
                    </a:lnTo>
                    <a:lnTo>
                      <a:pt x="721" y="184"/>
                    </a:lnTo>
                    <a:lnTo>
                      <a:pt x="721" y="186"/>
                    </a:lnTo>
                    <a:lnTo>
                      <a:pt x="721" y="187"/>
                    </a:lnTo>
                    <a:cubicBezTo>
                      <a:pt x="721" y="190"/>
                      <a:pt x="722" y="192"/>
                      <a:pt x="724" y="194"/>
                    </a:cubicBezTo>
                    <a:lnTo>
                      <a:pt x="725" y="195"/>
                    </a:lnTo>
                    <a:lnTo>
                      <a:pt x="723" y="185"/>
                    </a:lnTo>
                    <a:lnTo>
                      <a:pt x="722" y="187"/>
                    </a:lnTo>
                    <a:cubicBezTo>
                      <a:pt x="720" y="190"/>
                      <a:pt x="721" y="194"/>
                      <a:pt x="724" y="197"/>
                    </a:cubicBezTo>
                    <a:lnTo>
                      <a:pt x="725" y="198"/>
                    </a:lnTo>
                    <a:lnTo>
                      <a:pt x="722" y="191"/>
                    </a:lnTo>
                    <a:lnTo>
                      <a:pt x="722" y="192"/>
                    </a:lnTo>
                    <a:cubicBezTo>
                      <a:pt x="722" y="195"/>
                      <a:pt x="723" y="197"/>
                      <a:pt x="725" y="199"/>
                    </a:cubicBezTo>
                    <a:lnTo>
                      <a:pt x="726" y="200"/>
                    </a:lnTo>
                    <a:lnTo>
                      <a:pt x="723" y="193"/>
                    </a:lnTo>
                    <a:lnTo>
                      <a:pt x="723" y="195"/>
                    </a:lnTo>
                    <a:lnTo>
                      <a:pt x="723" y="196"/>
                    </a:lnTo>
                    <a:lnTo>
                      <a:pt x="723" y="197"/>
                    </a:lnTo>
                    <a:cubicBezTo>
                      <a:pt x="723" y="199"/>
                      <a:pt x="723" y="200"/>
                      <a:pt x="724" y="201"/>
                    </a:cubicBezTo>
                    <a:lnTo>
                      <a:pt x="725" y="203"/>
                    </a:lnTo>
                    <a:cubicBezTo>
                      <a:pt x="726" y="204"/>
                      <a:pt x="726" y="205"/>
                      <a:pt x="727" y="206"/>
                    </a:cubicBezTo>
                    <a:lnTo>
                      <a:pt x="728" y="207"/>
                    </a:lnTo>
                    <a:lnTo>
                      <a:pt x="725" y="200"/>
                    </a:lnTo>
                    <a:lnTo>
                      <a:pt x="725" y="201"/>
                    </a:lnTo>
                    <a:lnTo>
                      <a:pt x="725" y="203"/>
                    </a:lnTo>
                    <a:cubicBezTo>
                      <a:pt x="725" y="206"/>
                      <a:pt x="726" y="208"/>
                      <a:pt x="728" y="210"/>
                    </a:cubicBezTo>
                    <a:lnTo>
                      <a:pt x="729" y="211"/>
                    </a:lnTo>
                    <a:lnTo>
                      <a:pt x="726" y="204"/>
                    </a:lnTo>
                    <a:lnTo>
                      <a:pt x="726" y="205"/>
                    </a:lnTo>
                    <a:cubicBezTo>
                      <a:pt x="726" y="207"/>
                      <a:pt x="726" y="208"/>
                      <a:pt x="727" y="209"/>
                    </a:cubicBezTo>
                    <a:lnTo>
                      <a:pt x="728" y="211"/>
                    </a:lnTo>
                    <a:lnTo>
                      <a:pt x="734" y="198"/>
                    </a:lnTo>
                    <a:lnTo>
                      <a:pt x="732" y="199"/>
                    </a:lnTo>
                    <a:cubicBezTo>
                      <a:pt x="728" y="201"/>
                      <a:pt x="726" y="204"/>
                      <a:pt x="725" y="207"/>
                    </a:cubicBezTo>
                    <a:cubicBezTo>
                      <a:pt x="725" y="209"/>
                      <a:pt x="726" y="212"/>
                      <a:pt x="728" y="215"/>
                    </a:cubicBezTo>
                    <a:lnTo>
                      <a:pt x="729" y="216"/>
                    </a:lnTo>
                    <a:lnTo>
                      <a:pt x="727" y="213"/>
                    </a:lnTo>
                    <a:lnTo>
                      <a:pt x="728" y="215"/>
                    </a:lnTo>
                    <a:lnTo>
                      <a:pt x="730" y="205"/>
                    </a:lnTo>
                    <a:lnTo>
                      <a:pt x="729" y="206"/>
                    </a:lnTo>
                    <a:cubicBezTo>
                      <a:pt x="727" y="208"/>
                      <a:pt x="726" y="210"/>
                      <a:pt x="726" y="212"/>
                    </a:cubicBezTo>
                    <a:lnTo>
                      <a:pt x="726" y="213"/>
                    </a:lnTo>
                    <a:lnTo>
                      <a:pt x="726" y="215"/>
                    </a:lnTo>
                    <a:lnTo>
                      <a:pt x="726" y="216"/>
                    </a:lnTo>
                    <a:lnTo>
                      <a:pt x="726" y="217"/>
                    </a:lnTo>
                    <a:lnTo>
                      <a:pt x="727" y="214"/>
                    </a:lnTo>
                    <a:lnTo>
                      <a:pt x="726" y="216"/>
                    </a:lnTo>
                    <a:cubicBezTo>
                      <a:pt x="725" y="217"/>
                      <a:pt x="725" y="218"/>
                      <a:pt x="725" y="219"/>
                    </a:cubicBezTo>
                    <a:lnTo>
                      <a:pt x="725" y="220"/>
                    </a:lnTo>
                    <a:lnTo>
                      <a:pt x="725" y="221"/>
                    </a:lnTo>
                    <a:lnTo>
                      <a:pt x="725" y="223"/>
                    </a:lnTo>
                    <a:cubicBezTo>
                      <a:pt x="725" y="226"/>
                      <a:pt x="726" y="228"/>
                      <a:pt x="728" y="230"/>
                    </a:cubicBezTo>
                    <a:lnTo>
                      <a:pt x="729" y="231"/>
                    </a:lnTo>
                    <a:lnTo>
                      <a:pt x="729" y="218"/>
                    </a:lnTo>
                    <a:lnTo>
                      <a:pt x="728" y="219"/>
                    </a:lnTo>
                    <a:cubicBezTo>
                      <a:pt x="726" y="221"/>
                      <a:pt x="725" y="223"/>
                      <a:pt x="725" y="225"/>
                    </a:cubicBezTo>
                    <a:lnTo>
                      <a:pt x="725" y="227"/>
                    </a:lnTo>
                    <a:lnTo>
                      <a:pt x="728" y="221"/>
                    </a:lnTo>
                    <a:lnTo>
                      <a:pt x="727" y="222"/>
                    </a:lnTo>
                    <a:cubicBezTo>
                      <a:pt x="723" y="226"/>
                      <a:pt x="723" y="231"/>
                      <a:pt x="727" y="235"/>
                    </a:cubicBezTo>
                    <a:lnTo>
                      <a:pt x="728" y="236"/>
                    </a:lnTo>
                    <a:lnTo>
                      <a:pt x="725" y="229"/>
                    </a:lnTo>
                    <a:lnTo>
                      <a:pt x="725" y="231"/>
                    </a:lnTo>
                    <a:lnTo>
                      <a:pt x="725" y="232"/>
                    </a:lnTo>
                    <a:lnTo>
                      <a:pt x="725" y="233"/>
                    </a:lnTo>
                    <a:lnTo>
                      <a:pt x="728" y="227"/>
                    </a:lnTo>
                    <a:lnTo>
                      <a:pt x="727" y="228"/>
                    </a:lnTo>
                    <a:cubicBezTo>
                      <a:pt x="724" y="231"/>
                      <a:pt x="723" y="235"/>
                      <a:pt x="725" y="238"/>
                    </a:cubicBezTo>
                    <a:lnTo>
                      <a:pt x="726" y="240"/>
                    </a:lnTo>
                    <a:lnTo>
                      <a:pt x="725" y="236"/>
                    </a:lnTo>
                    <a:lnTo>
                      <a:pt x="725" y="237"/>
                    </a:lnTo>
                    <a:cubicBezTo>
                      <a:pt x="725" y="240"/>
                      <a:pt x="726" y="242"/>
                      <a:pt x="728" y="244"/>
                    </a:cubicBezTo>
                    <a:lnTo>
                      <a:pt x="729" y="245"/>
                    </a:lnTo>
                    <a:lnTo>
                      <a:pt x="726" y="238"/>
                    </a:lnTo>
                    <a:lnTo>
                      <a:pt x="726" y="240"/>
                    </a:lnTo>
                    <a:lnTo>
                      <a:pt x="729" y="234"/>
                    </a:lnTo>
                    <a:lnTo>
                      <a:pt x="728" y="235"/>
                    </a:lnTo>
                    <a:cubicBezTo>
                      <a:pt x="724" y="239"/>
                      <a:pt x="724" y="244"/>
                      <a:pt x="728" y="248"/>
                    </a:cubicBezTo>
                    <a:lnTo>
                      <a:pt x="729" y="249"/>
                    </a:lnTo>
                    <a:lnTo>
                      <a:pt x="727" y="239"/>
                    </a:lnTo>
                    <a:lnTo>
                      <a:pt x="726" y="241"/>
                    </a:lnTo>
                    <a:cubicBezTo>
                      <a:pt x="725" y="242"/>
                      <a:pt x="725" y="243"/>
                      <a:pt x="725" y="244"/>
                    </a:cubicBezTo>
                    <a:lnTo>
                      <a:pt x="725" y="245"/>
                    </a:lnTo>
                    <a:cubicBezTo>
                      <a:pt x="725" y="248"/>
                      <a:pt x="726" y="250"/>
                      <a:pt x="728" y="252"/>
                    </a:cubicBezTo>
                    <a:lnTo>
                      <a:pt x="729" y="253"/>
                    </a:lnTo>
                    <a:lnTo>
                      <a:pt x="727" y="250"/>
                    </a:lnTo>
                    <a:lnTo>
                      <a:pt x="728" y="252"/>
                    </a:lnTo>
                    <a:lnTo>
                      <a:pt x="727" y="248"/>
                    </a:lnTo>
                    <a:lnTo>
                      <a:pt x="727" y="249"/>
                    </a:lnTo>
                    <a:lnTo>
                      <a:pt x="727" y="250"/>
                    </a:lnTo>
                    <a:cubicBezTo>
                      <a:pt x="727" y="252"/>
                      <a:pt x="727" y="253"/>
                      <a:pt x="728" y="254"/>
                    </a:cubicBezTo>
                    <a:lnTo>
                      <a:pt x="729" y="256"/>
                    </a:lnTo>
                    <a:lnTo>
                      <a:pt x="728" y="252"/>
                    </a:lnTo>
                    <a:lnTo>
                      <a:pt x="728" y="253"/>
                    </a:lnTo>
                    <a:cubicBezTo>
                      <a:pt x="728" y="256"/>
                      <a:pt x="729" y="258"/>
                      <a:pt x="731" y="260"/>
                    </a:cubicBezTo>
                    <a:lnTo>
                      <a:pt x="732" y="261"/>
                    </a:lnTo>
                    <a:lnTo>
                      <a:pt x="729" y="254"/>
                    </a:lnTo>
                    <a:lnTo>
                      <a:pt x="729" y="256"/>
                    </a:lnTo>
                    <a:cubicBezTo>
                      <a:pt x="729" y="259"/>
                      <a:pt x="730" y="261"/>
                      <a:pt x="732" y="263"/>
                    </a:cubicBezTo>
                    <a:lnTo>
                      <a:pt x="733" y="264"/>
                    </a:lnTo>
                    <a:lnTo>
                      <a:pt x="733" y="251"/>
                    </a:lnTo>
                    <a:lnTo>
                      <a:pt x="732" y="252"/>
                    </a:lnTo>
                    <a:cubicBezTo>
                      <a:pt x="730" y="254"/>
                      <a:pt x="729" y="256"/>
                      <a:pt x="729" y="258"/>
                    </a:cubicBezTo>
                    <a:lnTo>
                      <a:pt x="729" y="260"/>
                    </a:lnTo>
                    <a:lnTo>
                      <a:pt x="729" y="261"/>
                    </a:lnTo>
                    <a:lnTo>
                      <a:pt x="729" y="262"/>
                    </a:lnTo>
                    <a:lnTo>
                      <a:pt x="729" y="264"/>
                    </a:lnTo>
                    <a:cubicBezTo>
                      <a:pt x="729" y="267"/>
                      <a:pt x="730" y="269"/>
                      <a:pt x="732" y="271"/>
                    </a:cubicBezTo>
                    <a:lnTo>
                      <a:pt x="733" y="272"/>
                    </a:lnTo>
                    <a:lnTo>
                      <a:pt x="733" y="259"/>
                    </a:lnTo>
                    <a:lnTo>
                      <a:pt x="732" y="260"/>
                    </a:lnTo>
                    <a:cubicBezTo>
                      <a:pt x="730" y="262"/>
                      <a:pt x="729" y="264"/>
                      <a:pt x="729" y="266"/>
                    </a:cubicBezTo>
                    <a:lnTo>
                      <a:pt x="729" y="268"/>
                    </a:lnTo>
                    <a:lnTo>
                      <a:pt x="729" y="269"/>
                    </a:lnTo>
                    <a:lnTo>
                      <a:pt x="732" y="263"/>
                    </a:lnTo>
                    <a:lnTo>
                      <a:pt x="731" y="264"/>
                    </a:lnTo>
                    <a:cubicBezTo>
                      <a:pt x="729" y="266"/>
                      <a:pt x="728" y="268"/>
                      <a:pt x="728" y="270"/>
                    </a:cubicBezTo>
                    <a:lnTo>
                      <a:pt x="728" y="272"/>
                    </a:lnTo>
                    <a:lnTo>
                      <a:pt x="728" y="273"/>
                    </a:lnTo>
                    <a:cubicBezTo>
                      <a:pt x="728" y="276"/>
                      <a:pt x="729" y="278"/>
                      <a:pt x="731" y="280"/>
                    </a:cubicBezTo>
                    <a:lnTo>
                      <a:pt x="732" y="281"/>
                    </a:lnTo>
                    <a:lnTo>
                      <a:pt x="732" y="268"/>
                    </a:lnTo>
                    <a:lnTo>
                      <a:pt x="731" y="269"/>
                    </a:lnTo>
                    <a:cubicBezTo>
                      <a:pt x="728" y="272"/>
                      <a:pt x="727" y="276"/>
                      <a:pt x="729" y="279"/>
                    </a:cubicBezTo>
                    <a:lnTo>
                      <a:pt x="730" y="281"/>
                    </a:lnTo>
                    <a:lnTo>
                      <a:pt x="732" y="271"/>
                    </a:lnTo>
                    <a:lnTo>
                      <a:pt x="731" y="272"/>
                    </a:lnTo>
                    <a:cubicBezTo>
                      <a:pt x="727" y="276"/>
                      <a:pt x="727" y="281"/>
                      <a:pt x="731" y="285"/>
                    </a:cubicBezTo>
                    <a:lnTo>
                      <a:pt x="732" y="286"/>
                    </a:lnTo>
                    <a:lnTo>
                      <a:pt x="730" y="283"/>
                    </a:lnTo>
                    <a:lnTo>
                      <a:pt x="731" y="285"/>
                    </a:lnTo>
                    <a:lnTo>
                      <a:pt x="730" y="281"/>
                    </a:lnTo>
                    <a:lnTo>
                      <a:pt x="730" y="282"/>
                    </a:lnTo>
                    <a:lnTo>
                      <a:pt x="730" y="283"/>
                    </a:lnTo>
                    <a:lnTo>
                      <a:pt x="730" y="285"/>
                    </a:lnTo>
                    <a:lnTo>
                      <a:pt x="730" y="286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30" y="290"/>
                    </a:lnTo>
                    <a:lnTo>
                      <a:pt x="730" y="291"/>
                    </a:lnTo>
                    <a:cubicBezTo>
                      <a:pt x="730" y="293"/>
                      <a:pt x="730" y="294"/>
                      <a:pt x="731" y="295"/>
                    </a:cubicBezTo>
                    <a:lnTo>
                      <a:pt x="732" y="297"/>
                    </a:lnTo>
                    <a:cubicBezTo>
                      <a:pt x="733" y="298"/>
                      <a:pt x="733" y="299"/>
                      <a:pt x="734" y="300"/>
                    </a:cubicBezTo>
                    <a:lnTo>
                      <a:pt x="735" y="301"/>
                    </a:lnTo>
                    <a:lnTo>
                      <a:pt x="735" y="288"/>
                    </a:lnTo>
                    <a:lnTo>
                      <a:pt x="734" y="289"/>
                    </a:lnTo>
                    <a:cubicBezTo>
                      <a:pt x="732" y="291"/>
                      <a:pt x="731" y="293"/>
                      <a:pt x="731" y="295"/>
                    </a:cubicBezTo>
                    <a:lnTo>
                      <a:pt x="731" y="297"/>
                    </a:lnTo>
                    <a:lnTo>
                      <a:pt x="734" y="291"/>
                    </a:lnTo>
                    <a:lnTo>
                      <a:pt x="733" y="292"/>
                    </a:lnTo>
                    <a:cubicBezTo>
                      <a:pt x="731" y="294"/>
                      <a:pt x="730" y="296"/>
                      <a:pt x="730" y="298"/>
                    </a:cubicBezTo>
                    <a:lnTo>
                      <a:pt x="730" y="299"/>
                    </a:lnTo>
                    <a:lnTo>
                      <a:pt x="731" y="296"/>
                    </a:lnTo>
                    <a:lnTo>
                      <a:pt x="730" y="298"/>
                    </a:lnTo>
                    <a:cubicBezTo>
                      <a:pt x="729" y="299"/>
                      <a:pt x="729" y="300"/>
                      <a:pt x="729" y="301"/>
                    </a:cubicBezTo>
                    <a:lnTo>
                      <a:pt x="729" y="302"/>
                    </a:lnTo>
                    <a:lnTo>
                      <a:pt x="729" y="303"/>
                    </a:lnTo>
                    <a:lnTo>
                      <a:pt x="730" y="300"/>
                    </a:lnTo>
                    <a:lnTo>
                      <a:pt x="729" y="302"/>
                    </a:lnTo>
                    <a:cubicBezTo>
                      <a:pt x="728" y="303"/>
                      <a:pt x="728" y="304"/>
                      <a:pt x="728" y="305"/>
                    </a:cubicBezTo>
                    <a:lnTo>
                      <a:pt x="728" y="306"/>
                    </a:lnTo>
                    <a:cubicBezTo>
                      <a:pt x="728" y="309"/>
                      <a:pt x="729" y="311"/>
                      <a:pt x="731" y="313"/>
                    </a:cubicBezTo>
                    <a:lnTo>
                      <a:pt x="732" y="314"/>
                    </a:lnTo>
                    <a:lnTo>
                      <a:pt x="730" y="304"/>
                    </a:lnTo>
                    <a:lnTo>
                      <a:pt x="729" y="306"/>
                    </a:lnTo>
                    <a:cubicBezTo>
                      <a:pt x="728" y="307"/>
                      <a:pt x="728" y="308"/>
                      <a:pt x="728" y="309"/>
                    </a:cubicBezTo>
                    <a:lnTo>
                      <a:pt x="728" y="310"/>
                    </a:lnTo>
                    <a:lnTo>
                      <a:pt x="728" y="311"/>
                    </a:lnTo>
                    <a:cubicBezTo>
                      <a:pt x="728" y="313"/>
                      <a:pt x="728" y="314"/>
                      <a:pt x="729" y="315"/>
                    </a:cubicBezTo>
                    <a:lnTo>
                      <a:pt x="730" y="317"/>
                    </a:lnTo>
                    <a:lnTo>
                      <a:pt x="729" y="313"/>
                    </a:lnTo>
                    <a:lnTo>
                      <a:pt x="729" y="314"/>
                    </a:lnTo>
                    <a:cubicBezTo>
                      <a:pt x="729" y="317"/>
                      <a:pt x="730" y="319"/>
                      <a:pt x="732" y="321"/>
                    </a:cubicBezTo>
                    <a:lnTo>
                      <a:pt x="733" y="322"/>
                    </a:lnTo>
                    <a:lnTo>
                      <a:pt x="730" y="315"/>
                    </a:lnTo>
                    <a:lnTo>
                      <a:pt x="730" y="316"/>
                    </a:lnTo>
                    <a:cubicBezTo>
                      <a:pt x="730" y="318"/>
                      <a:pt x="730" y="319"/>
                      <a:pt x="731" y="320"/>
                    </a:cubicBezTo>
                    <a:lnTo>
                      <a:pt x="732" y="322"/>
                    </a:lnTo>
                    <a:cubicBezTo>
                      <a:pt x="733" y="324"/>
                      <a:pt x="735" y="326"/>
                      <a:pt x="738" y="327"/>
                    </a:cubicBezTo>
                    <a:lnTo>
                      <a:pt x="740" y="328"/>
                    </a:lnTo>
                    <a:lnTo>
                      <a:pt x="736" y="313"/>
                    </a:lnTo>
                    <a:lnTo>
                      <a:pt x="735" y="314"/>
                    </a:lnTo>
                    <a:cubicBezTo>
                      <a:pt x="731" y="318"/>
                      <a:pt x="731" y="323"/>
                      <a:pt x="735" y="327"/>
                    </a:cubicBezTo>
                    <a:lnTo>
                      <a:pt x="737" y="329"/>
                    </a:lnTo>
                    <a:lnTo>
                      <a:pt x="734" y="322"/>
                    </a:lnTo>
                    <a:lnTo>
                      <a:pt x="734" y="323"/>
                    </a:lnTo>
                    <a:cubicBezTo>
                      <a:pt x="734" y="326"/>
                      <a:pt x="735" y="328"/>
                      <a:pt x="737" y="330"/>
                    </a:cubicBezTo>
                    <a:lnTo>
                      <a:pt x="738" y="331"/>
                    </a:lnTo>
                    <a:lnTo>
                      <a:pt x="735" y="324"/>
                    </a:lnTo>
                    <a:lnTo>
                      <a:pt x="735" y="326"/>
                    </a:lnTo>
                    <a:cubicBezTo>
                      <a:pt x="735" y="329"/>
                      <a:pt x="736" y="331"/>
                      <a:pt x="738" y="333"/>
                    </a:cubicBezTo>
                    <a:lnTo>
                      <a:pt x="739" y="334"/>
                    </a:lnTo>
                    <a:lnTo>
                      <a:pt x="740" y="335"/>
                    </a:lnTo>
                    <a:lnTo>
                      <a:pt x="742" y="337"/>
                    </a:lnTo>
                    <a:lnTo>
                      <a:pt x="743" y="338"/>
                    </a:lnTo>
                    <a:lnTo>
                      <a:pt x="740" y="331"/>
                    </a:lnTo>
                    <a:lnTo>
                      <a:pt x="740" y="332"/>
                    </a:lnTo>
                    <a:lnTo>
                      <a:pt x="740" y="334"/>
                    </a:lnTo>
                    <a:cubicBezTo>
                      <a:pt x="740" y="337"/>
                      <a:pt x="741" y="339"/>
                      <a:pt x="743" y="341"/>
                    </a:cubicBezTo>
                    <a:lnTo>
                      <a:pt x="744" y="342"/>
                    </a:lnTo>
                    <a:lnTo>
                      <a:pt x="741" y="335"/>
                    </a:lnTo>
                    <a:lnTo>
                      <a:pt x="741" y="336"/>
                    </a:lnTo>
                    <a:lnTo>
                      <a:pt x="741" y="338"/>
                    </a:lnTo>
                    <a:lnTo>
                      <a:pt x="741" y="339"/>
                    </a:lnTo>
                    <a:lnTo>
                      <a:pt x="744" y="333"/>
                    </a:lnTo>
                    <a:lnTo>
                      <a:pt x="743" y="334"/>
                    </a:lnTo>
                    <a:cubicBezTo>
                      <a:pt x="741" y="336"/>
                      <a:pt x="740" y="338"/>
                      <a:pt x="740" y="340"/>
                    </a:cubicBezTo>
                    <a:lnTo>
                      <a:pt x="740" y="342"/>
                    </a:lnTo>
                    <a:cubicBezTo>
                      <a:pt x="740" y="345"/>
                      <a:pt x="741" y="347"/>
                      <a:pt x="743" y="349"/>
                    </a:cubicBezTo>
                    <a:lnTo>
                      <a:pt x="744" y="350"/>
                    </a:lnTo>
                    <a:lnTo>
                      <a:pt x="741" y="343"/>
                    </a:lnTo>
                    <a:lnTo>
                      <a:pt x="741" y="344"/>
                    </a:lnTo>
                    <a:lnTo>
                      <a:pt x="741" y="346"/>
                    </a:lnTo>
                    <a:lnTo>
                      <a:pt x="741" y="347"/>
                    </a:lnTo>
                    <a:cubicBezTo>
                      <a:pt x="741" y="350"/>
                      <a:pt x="742" y="352"/>
                      <a:pt x="744" y="354"/>
                    </a:cubicBezTo>
                    <a:lnTo>
                      <a:pt x="745" y="355"/>
                    </a:lnTo>
                    <a:lnTo>
                      <a:pt x="743" y="352"/>
                    </a:lnTo>
                    <a:lnTo>
                      <a:pt x="744" y="354"/>
                    </a:lnTo>
                    <a:lnTo>
                      <a:pt x="743" y="350"/>
                    </a:lnTo>
                    <a:lnTo>
                      <a:pt x="743" y="351"/>
                    </a:lnTo>
                    <a:lnTo>
                      <a:pt x="743" y="352"/>
                    </a:lnTo>
                    <a:lnTo>
                      <a:pt x="743" y="354"/>
                    </a:lnTo>
                    <a:lnTo>
                      <a:pt x="743" y="355"/>
                    </a:lnTo>
                    <a:lnTo>
                      <a:pt x="743" y="356"/>
                    </a:lnTo>
                    <a:lnTo>
                      <a:pt x="743" y="358"/>
                    </a:lnTo>
                    <a:lnTo>
                      <a:pt x="743" y="359"/>
                    </a:lnTo>
                    <a:lnTo>
                      <a:pt x="743" y="360"/>
                    </a:lnTo>
                    <a:lnTo>
                      <a:pt x="743" y="361"/>
                    </a:lnTo>
                    <a:lnTo>
                      <a:pt x="743" y="363"/>
                    </a:lnTo>
                    <a:lnTo>
                      <a:pt x="746" y="357"/>
                    </a:lnTo>
                    <a:lnTo>
                      <a:pt x="745" y="358"/>
                    </a:lnTo>
                    <a:cubicBezTo>
                      <a:pt x="743" y="360"/>
                      <a:pt x="742" y="362"/>
                      <a:pt x="742" y="364"/>
                    </a:cubicBezTo>
                    <a:lnTo>
                      <a:pt x="742" y="365"/>
                    </a:lnTo>
                    <a:lnTo>
                      <a:pt x="742" y="367"/>
                    </a:lnTo>
                    <a:lnTo>
                      <a:pt x="745" y="361"/>
                    </a:lnTo>
                    <a:lnTo>
                      <a:pt x="744" y="362"/>
                    </a:lnTo>
                    <a:lnTo>
                      <a:pt x="743" y="363"/>
                    </a:lnTo>
                    <a:cubicBezTo>
                      <a:pt x="740" y="366"/>
                      <a:pt x="739" y="370"/>
                      <a:pt x="741" y="373"/>
                    </a:cubicBezTo>
                    <a:lnTo>
                      <a:pt x="742" y="375"/>
                    </a:lnTo>
                    <a:lnTo>
                      <a:pt x="744" y="365"/>
                    </a:lnTo>
                    <a:lnTo>
                      <a:pt x="743" y="366"/>
                    </a:lnTo>
                    <a:cubicBezTo>
                      <a:pt x="741" y="368"/>
                      <a:pt x="740" y="370"/>
                      <a:pt x="740" y="372"/>
                    </a:cubicBezTo>
                    <a:lnTo>
                      <a:pt x="740" y="373"/>
                    </a:lnTo>
                    <a:lnTo>
                      <a:pt x="743" y="367"/>
                    </a:lnTo>
                    <a:lnTo>
                      <a:pt x="741" y="369"/>
                    </a:lnTo>
                    <a:cubicBezTo>
                      <a:pt x="737" y="373"/>
                      <a:pt x="737" y="378"/>
                      <a:pt x="741" y="382"/>
                    </a:cubicBezTo>
                    <a:lnTo>
                      <a:pt x="742" y="383"/>
                    </a:lnTo>
                    <a:lnTo>
                      <a:pt x="739" y="376"/>
                    </a:lnTo>
                    <a:lnTo>
                      <a:pt x="739" y="377"/>
                    </a:lnTo>
                    <a:lnTo>
                      <a:pt x="739" y="379"/>
                    </a:lnTo>
                    <a:lnTo>
                      <a:pt x="739" y="380"/>
                    </a:lnTo>
                    <a:lnTo>
                      <a:pt x="746" y="371"/>
                    </a:lnTo>
                    <a:lnTo>
                      <a:pt x="744" y="372"/>
                    </a:lnTo>
                    <a:cubicBezTo>
                      <a:pt x="740" y="375"/>
                      <a:pt x="737" y="378"/>
                      <a:pt x="737" y="381"/>
                    </a:cubicBezTo>
                    <a:lnTo>
                      <a:pt x="737" y="383"/>
                    </a:lnTo>
                    <a:lnTo>
                      <a:pt x="737" y="384"/>
                    </a:lnTo>
                    <a:lnTo>
                      <a:pt x="737" y="385"/>
                    </a:lnTo>
                    <a:lnTo>
                      <a:pt x="738" y="382"/>
                    </a:lnTo>
                    <a:lnTo>
                      <a:pt x="737" y="384"/>
                    </a:lnTo>
                    <a:cubicBezTo>
                      <a:pt x="736" y="385"/>
                      <a:pt x="736" y="386"/>
                      <a:pt x="736" y="387"/>
                    </a:cubicBezTo>
                    <a:lnTo>
                      <a:pt x="736" y="388"/>
                    </a:lnTo>
                    <a:lnTo>
                      <a:pt x="739" y="382"/>
                    </a:lnTo>
                    <a:lnTo>
                      <a:pt x="738" y="383"/>
                    </a:lnTo>
                    <a:cubicBezTo>
                      <a:pt x="736" y="385"/>
                      <a:pt x="735" y="387"/>
                      <a:pt x="735" y="389"/>
                    </a:cubicBezTo>
                    <a:lnTo>
                      <a:pt x="735" y="391"/>
                    </a:lnTo>
                    <a:lnTo>
                      <a:pt x="738" y="385"/>
                    </a:lnTo>
                    <a:lnTo>
                      <a:pt x="737" y="386"/>
                    </a:lnTo>
                    <a:cubicBezTo>
                      <a:pt x="735" y="388"/>
                      <a:pt x="734" y="390"/>
                      <a:pt x="734" y="392"/>
                    </a:cubicBezTo>
                    <a:lnTo>
                      <a:pt x="734" y="393"/>
                    </a:lnTo>
                    <a:lnTo>
                      <a:pt x="735" y="390"/>
                    </a:lnTo>
                    <a:lnTo>
                      <a:pt x="734" y="392"/>
                    </a:lnTo>
                    <a:lnTo>
                      <a:pt x="740" y="386"/>
                    </a:lnTo>
                    <a:lnTo>
                      <a:pt x="738" y="387"/>
                    </a:lnTo>
                    <a:cubicBezTo>
                      <a:pt x="734" y="390"/>
                      <a:pt x="731" y="393"/>
                      <a:pt x="731" y="396"/>
                    </a:cubicBezTo>
                    <a:lnTo>
                      <a:pt x="731" y="397"/>
                    </a:lnTo>
                    <a:lnTo>
                      <a:pt x="731" y="399"/>
                    </a:lnTo>
                    <a:lnTo>
                      <a:pt x="731" y="400"/>
                    </a:lnTo>
                    <a:lnTo>
                      <a:pt x="734" y="394"/>
                    </a:lnTo>
                    <a:lnTo>
                      <a:pt x="733" y="395"/>
                    </a:lnTo>
                    <a:lnTo>
                      <a:pt x="737" y="392"/>
                    </a:lnTo>
                    <a:lnTo>
                      <a:pt x="735" y="393"/>
                    </a:lnTo>
                    <a:cubicBezTo>
                      <a:pt x="732" y="395"/>
                      <a:pt x="730" y="397"/>
                      <a:pt x="729" y="399"/>
                    </a:cubicBezTo>
                    <a:lnTo>
                      <a:pt x="728" y="401"/>
                    </a:lnTo>
                    <a:lnTo>
                      <a:pt x="730" y="398"/>
                    </a:lnTo>
                    <a:lnTo>
                      <a:pt x="729" y="399"/>
                    </a:lnTo>
                    <a:cubicBezTo>
                      <a:pt x="727" y="401"/>
                      <a:pt x="726" y="403"/>
                      <a:pt x="726" y="405"/>
                    </a:cubicBezTo>
                    <a:lnTo>
                      <a:pt x="726" y="406"/>
                    </a:lnTo>
                    <a:lnTo>
                      <a:pt x="727" y="403"/>
                    </a:lnTo>
                    <a:lnTo>
                      <a:pt x="726" y="405"/>
                    </a:lnTo>
                    <a:lnTo>
                      <a:pt x="728" y="402"/>
                    </a:lnTo>
                    <a:lnTo>
                      <a:pt x="727" y="403"/>
                    </a:lnTo>
                    <a:cubicBezTo>
                      <a:pt x="725" y="405"/>
                      <a:pt x="724" y="407"/>
                      <a:pt x="724" y="409"/>
                    </a:cubicBezTo>
                    <a:lnTo>
                      <a:pt x="724" y="410"/>
                    </a:lnTo>
                    <a:lnTo>
                      <a:pt x="725" y="407"/>
                    </a:lnTo>
                    <a:lnTo>
                      <a:pt x="724" y="409"/>
                    </a:lnTo>
                    <a:cubicBezTo>
                      <a:pt x="722" y="412"/>
                      <a:pt x="723" y="416"/>
                      <a:pt x="726" y="419"/>
                    </a:cubicBezTo>
                    <a:lnTo>
                      <a:pt x="727" y="420"/>
                    </a:lnTo>
                    <a:lnTo>
                      <a:pt x="724" y="413"/>
                    </a:lnTo>
                    <a:lnTo>
                      <a:pt x="724" y="414"/>
                    </a:lnTo>
                    <a:lnTo>
                      <a:pt x="727" y="408"/>
                    </a:lnTo>
                    <a:lnTo>
                      <a:pt x="725" y="410"/>
                    </a:lnTo>
                    <a:cubicBezTo>
                      <a:pt x="721" y="414"/>
                      <a:pt x="721" y="419"/>
                      <a:pt x="725" y="423"/>
                    </a:cubicBezTo>
                    <a:lnTo>
                      <a:pt x="726" y="424"/>
                    </a:lnTo>
                    <a:lnTo>
                      <a:pt x="726" y="411"/>
                    </a:lnTo>
                    <a:lnTo>
                      <a:pt x="725" y="412"/>
                    </a:lnTo>
                    <a:cubicBezTo>
                      <a:pt x="724" y="413"/>
                      <a:pt x="724" y="414"/>
                      <a:pt x="723" y="415"/>
                    </a:cubicBezTo>
                    <a:lnTo>
                      <a:pt x="722" y="417"/>
                    </a:lnTo>
                    <a:cubicBezTo>
                      <a:pt x="720" y="420"/>
                      <a:pt x="721" y="424"/>
                      <a:pt x="724" y="427"/>
                    </a:cubicBezTo>
                    <a:lnTo>
                      <a:pt x="725" y="428"/>
                    </a:lnTo>
                    <a:lnTo>
                      <a:pt x="725" y="415"/>
                    </a:lnTo>
                    <a:lnTo>
                      <a:pt x="724" y="416"/>
                    </a:lnTo>
                    <a:cubicBezTo>
                      <a:pt x="722" y="418"/>
                      <a:pt x="721" y="420"/>
                      <a:pt x="721" y="422"/>
                    </a:cubicBezTo>
                    <a:lnTo>
                      <a:pt x="721" y="424"/>
                    </a:lnTo>
                    <a:lnTo>
                      <a:pt x="728" y="415"/>
                    </a:lnTo>
                    <a:lnTo>
                      <a:pt x="726" y="416"/>
                    </a:lnTo>
                    <a:cubicBezTo>
                      <a:pt x="722" y="419"/>
                      <a:pt x="719" y="422"/>
                      <a:pt x="719" y="425"/>
                    </a:cubicBezTo>
                    <a:lnTo>
                      <a:pt x="719" y="426"/>
                    </a:lnTo>
                    <a:lnTo>
                      <a:pt x="720" y="423"/>
                    </a:lnTo>
                    <a:lnTo>
                      <a:pt x="719" y="425"/>
                    </a:lnTo>
                    <a:cubicBezTo>
                      <a:pt x="718" y="426"/>
                      <a:pt x="718" y="427"/>
                      <a:pt x="718" y="428"/>
                    </a:cubicBezTo>
                    <a:lnTo>
                      <a:pt x="718" y="429"/>
                    </a:lnTo>
                    <a:lnTo>
                      <a:pt x="721" y="423"/>
                    </a:lnTo>
                    <a:lnTo>
                      <a:pt x="720" y="424"/>
                    </a:lnTo>
                    <a:cubicBezTo>
                      <a:pt x="719" y="425"/>
                      <a:pt x="719" y="426"/>
                      <a:pt x="718" y="427"/>
                    </a:cubicBezTo>
                    <a:lnTo>
                      <a:pt x="717" y="429"/>
                    </a:lnTo>
                    <a:lnTo>
                      <a:pt x="719" y="426"/>
                    </a:lnTo>
                    <a:lnTo>
                      <a:pt x="718" y="427"/>
                    </a:lnTo>
                    <a:cubicBezTo>
                      <a:pt x="716" y="429"/>
                      <a:pt x="715" y="431"/>
                      <a:pt x="715" y="433"/>
                    </a:cubicBezTo>
                    <a:lnTo>
                      <a:pt x="715" y="434"/>
                    </a:lnTo>
                    <a:lnTo>
                      <a:pt x="715" y="436"/>
                    </a:lnTo>
                    <a:cubicBezTo>
                      <a:pt x="715" y="439"/>
                      <a:pt x="716" y="441"/>
                      <a:pt x="718" y="443"/>
                    </a:cubicBezTo>
                    <a:lnTo>
                      <a:pt x="719" y="444"/>
                    </a:lnTo>
                    <a:lnTo>
                      <a:pt x="719" y="431"/>
                    </a:lnTo>
                    <a:lnTo>
                      <a:pt x="718" y="432"/>
                    </a:lnTo>
                    <a:cubicBezTo>
                      <a:pt x="717" y="433"/>
                      <a:pt x="717" y="434"/>
                      <a:pt x="716" y="435"/>
                    </a:cubicBezTo>
                    <a:lnTo>
                      <a:pt x="715" y="437"/>
                    </a:lnTo>
                    <a:cubicBezTo>
                      <a:pt x="714" y="438"/>
                      <a:pt x="714" y="439"/>
                      <a:pt x="714" y="440"/>
                    </a:cubicBezTo>
                    <a:lnTo>
                      <a:pt x="714" y="441"/>
                    </a:lnTo>
                    <a:lnTo>
                      <a:pt x="717" y="435"/>
                    </a:lnTo>
                    <a:lnTo>
                      <a:pt x="716" y="436"/>
                    </a:lnTo>
                    <a:cubicBezTo>
                      <a:pt x="714" y="438"/>
                      <a:pt x="713" y="440"/>
                      <a:pt x="713" y="442"/>
                    </a:cubicBezTo>
                    <a:lnTo>
                      <a:pt x="713" y="443"/>
                    </a:lnTo>
                    <a:lnTo>
                      <a:pt x="714" y="440"/>
                    </a:lnTo>
                    <a:lnTo>
                      <a:pt x="713" y="442"/>
                    </a:lnTo>
                    <a:lnTo>
                      <a:pt x="715" y="439"/>
                    </a:lnTo>
                    <a:lnTo>
                      <a:pt x="714" y="440"/>
                    </a:lnTo>
                    <a:lnTo>
                      <a:pt x="713" y="441"/>
                    </a:lnTo>
                    <a:lnTo>
                      <a:pt x="711" y="443"/>
                    </a:lnTo>
                    <a:lnTo>
                      <a:pt x="710" y="444"/>
                    </a:lnTo>
                    <a:cubicBezTo>
                      <a:pt x="708" y="446"/>
                      <a:pt x="707" y="448"/>
                      <a:pt x="707" y="450"/>
                    </a:cubicBezTo>
                    <a:lnTo>
                      <a:pt x="707" y="451"/>
                    </a:lnTo>
                    <a:lnTo>
                      <a:pt x="707" y="453"/>
                    </a:lnTo>
                    <a:lnTo>
                      <a:pt x="710" y="447"/>
                    </a:lnTo>
                    <a:lnTo>
                      <a:pt x="709" y="448"/>
                    </a:lnTo>
                    <a:cubicBezTo>
                      <a:pt x="707" y="450"/>
                      <a:pt x="706" y="452"/>
                      <a:pt x="706" y="454"/>
                    </a:cubicBezTo>
                    <a:lnTo>
                      <a:pt x="706" y="455"/>
                    </a:lnTo>
                    <a:lnTo>
                      <a:pt x="707" y="452"/>
                    </a:lnTo>
                    <a:lnTo>
                      <a:pt x="706" y="454"/>
                    </a:lnTo>
                    <a:cubicBezTo>
                      <a:pt x="705" y="455"/>
                      <a:pt x="705" y="456"/>
                      <a:pt x="705" y="457"/>
                    </a:cubicBezTo>
                    <a:lnTo>
                      <a:pt x="705" y="458"/>
                    </a:lnTo>
                    <a:lnTo>
                      <a:pt x="708" y="452"/>
                    </a:lnTo>
                    <a:lnTo>
                      <a:pt x="707" y="453"/>
                    </a:lnTo>
                    <a:cubicBezTo>
                      <a:pt x="705" y="455"/>
                      <a:pt x="704" y="457"/>
                      <a:pt x="704" y="459"/>
                    </a:cubicBezTo>
                    <a:lnTo>
                      <a:pt x="704" y="461"/>
                    </a:lnTo>
                    <a:lnTo>
                      <a:pt x="707" y="455"/>
                    </a:lnTo>
                    <a:lnTo>
                      <a:pt x="706" y="456"/>
                    </a:lnTo>
                    <a:cubicBezTo>
                      <a:pt x="704" y="458"/>
                      <a:pt x="703" y="460"/>
                      <a:pt x="703" y="462"/>
                    </a:cubicBezTo>
                    <a:lnTo>
                      <a:pt x="703" y="463"/>
                    </a:lnTo>
                    <a:lnTo>
                      <a:pt x="704" y="460"/>
                    </a:lnTo>
                    <a:lnTo>
                      <a:pt x="703" y="462"/>
                    </a:lnTo>
                    <a:cubicBezTo>
                      <a:pt x="702" y="463"/>
                      <a:pt x="702" y="464"/>
                      <a:pt x="702" y="465"/>
                    </a:cubicBezTo>
                    <a:lnTo>
                      <a:pt x="702" y="466"/>
                    </a:lnTo>
                    <a:lnTo>
                      <a:pt x="702" y="467"/>
                    </a:lnTo>
                    <a:lnTo>
                      <a:pt x="703" y="464"/>
                    </a:lnTo>
                    <a:lnTo>
                      <a:pt x="702" y="466"/>
                    </a:lnTo>
                    <a:cubicBezTo>
                      <a:pt x="701" y="467"/>
                      <a:pt x="701" y="468"/>
                      <a:pt x="701" y="469"/>
                    </a:cubicBezTo>
                    <a:lnTo>
                      <a:pt x="701" y="470"/>
                    </a:lnTo>
                    <a:lnTo>
                      <a:pt x="704" y="464"/>
                    </a:lnTo>
                    <a:lnTo>
                      <a:pt x="703" y="465"/>
                    </a:lnTo>
                    <a:cubicBezTo>
                      <a:pt x="700" y="468"/>
                      <a:pt x="699" y="472"/>
                      <a:pt x="701" y="475"/>
                    </a:cubicBezTo>
                    <a:lnTo>
                      <a:pt x="702" y="477"/>
                    </a:lnTo>
                    <a:lnTo>
                      <a:pt x="701" y="473"/>
                    </a:lnTo>
                    <a:lnTo>
                      <a:pt x="701" y="474"/>
                    </a:lnTo>
                    <a:lnTo>
                      <a:pt x="704" y="468"/>
                    </a:lnTo>
                    <a:lnTo>
                      <a:pt x="703" y="469"/>
                    </a:lnTo>
                    <a:cubicBezTo>
                      <a:pt x="702" y="470"/>
                      <a:pt x="702" y="471"/>
                      <a:pt x="701" y="472"/>
                    </a:cubicBezTo>
                    <a:lnTo>
                      <a:pt x="700" y="474"/>
                    </a:lnTo>
                    <a:cubicBezTo>
                      <a:pt x="699" y="475"/>
                      <a:pt x="699" y="476"/>
                      <a:pt x="699" y="477"/>
                    </a:cubicBezTo>
                    <a:lnTo>
                      <a:pt x="699" y="478"/>
                    </a:lnTo>
                    <a:lnTo>
                      <a:pt x="699" y="479"/>
                    </a:lnTo>
                    <a:cubicBezTo>
                      <a:pt x="699" y="481"/>
                      <a:pt x="699" y="482"/>
                      <a:pt x="700" y="483"/>
                    </a:cubicBezTo>
                    <a:lnTo>
                      <a:pt x="701" y="485"/>
                    </a:lnTo>
                    <a:lnTo>
                      <a:pt x="700" y="481"/>
                    </a:lnTo>
                    <a:lnTo>
                      <a:pt x="700" y="482"/>
                    </a:lnTo>
                    <a:lnTo>
                      <a:pt x="703" y="476"/>
                    </a:lnTo>
                    <a:lnTo>
                      <a:pt x="702" y="477"/>
                    </a:lnTo>
                    <a:cubicBezTo>
                      <a:pt x="700" y="479"/>
                      <a:pt x="699" y="481"/>
                      <a:pt x="699" y="483"/>
                    </a:cubicBezTo>
                    <a:lnTo>
                      <a:pt x="699" y="484"/>
                    </a:lnTo>
                    <a:lnTo>
                      <a:pt x="700" y="481"/>
                    </a:lnTo>
                    <a:lnTo>
                      <a:pt x="699" y="483"/>
                    </a:lnTo>
                    <a:cubicBezTo>
                      <a:pt x="698" y="484"/>
                      <a:pt x="698" y="485"/>
                      <a:pt x="698" y="486"/>
                    </a:cubicBezTo>
                    <a:lnTo>
                      <a:pt x="698" y="487"/>
                    </a:lnTo>
                    <a:lnTo>
                      <a:pt x="698" y="488"/>
                    </a:lnTo>
                    <a:lnTo>
                      <a:pt x="698" y="490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4"/>
                    </a:lnTo>
                    <a:lnTo>
                      <a:pt x="698" y="495"/>
                    </a:lnTo>
                    <a:cubicBezTo>
                      <a:pt x="698" y="498"/>
                      <a:pt x="699" y="500"/>
                      <a:pt x="701" y="502"/>
                    </a:cubicBezTo>
                    <a:lnTo>
                      <a:pt x="702" y="503"/>
                    </a:lnTo>
                    <a:lnTo>
                      <a:pt x="699" y="496"/>
                    </a:lnTo>
                    <a:lnTo>
                      <a:pt x="699" y="498"/>
                    </a:lnTo>
                    <a:cubicBezTo>
                      <a:pt x="699" y="502"/>
                      <a:pt x="702" y="505"/>
                      <a:pt x="706" y="507"/>
                    </a:cubicBezTo>
                    <a:lnTo>
                      <a:pt x="708" y="508"/>
                    </a:lnTo>
                    <a:lnTo>
                      <a:pt x="701" y="499"/>
                    </a:lnTo>
                    <a:lnTo>
                      <a:pt x="701" y="500"/>
                    </a:lnTo>
                    <a:lnTo>
                      <a:pt x="702" y="497"/>
                    </a:lnTo>
                    <a:lnTo>
                      <a:pt x="701" y="499"/>
                    </a:lnTo>
                    <a:cubicBezTo>
                      <a:pt x="699" y="503"/>
                      <a:pt x="701" y="509"/>
                      <a:pt x="707" y="511"/>
                    </a:cubicBezTo>
                    <a:lnTo>
                      <a:pt x="709" y="512"/>
                    </a:lnTo>
                    <a:lnTo>
                      <a:pt x="702" y="503"/>
                    </a:lnTo>
                    <a:lnTo>
                      <a:pt x="702" y="504"/>
                    </a:lnTo>
                    <a:lnTo>
                      <a:pt x="703" y="501"/>
                    </a:lnTo>
                    <a:lnTo>
                      <a:pt x="702" y="503"/>
                    </a:lnTo>
                    <a:cubicBezTo>
                      <a:pt x="700" y="506"/>
                      <a:pt x="701" y="510"/>
                      <a:pt x="704" y="513"/>
                    </a:cubicBezTo>
                    <a:lnTo>
                      <a:pt x="705" y="514"/>
                    </a:lnTo>
                    <a:lnTo>
                      <a:pt x="702" y="507"/>
                    </a:lnTo>
                    <a:lnTo>
                      <a:pt x="702" y="508"/>
                    </a:lnTo>
                    <a:lnTo>
                      <a:pt x="702" y="510"/>
                    </a:lnTo>
                    <a:cubicBezTo>
                      <a:pt x="702" y="513"/>
                      <a:pt x="703" y="515"/>
                      <a:pt x="705" y="517"/>
                    </a:cubicBezTo>
                    <a:lnTo>
                      <a:pt x="706" y="518"/>
                    </a:lnTo>
                    <a:lnTo>
                      <a:pt x="703" y="511"/>
                    </a:lnTo>
                    <a:lnTo>
                      <a:pt x="703" y="512"/>
                    </a:lnTo>
                    <a:lnTo>
                      <a:pt x="704" y="509"/>
                    </a:lnTo>
                    <a:lnTo>
                      <a:pt x="703" y="511"/>
                    </a:lnTo>
                    <a:lnTo>
                      <a:pt x="705" y="508"/>
                    </a:lnTo>
                    <a:lnTo>
                      <a:pt x="704" y="509"/>
                    </a:lnTo>
                    <a:lnTo>
                      <a:pt x="703" y="510"/>
                    </a:lnTo>
                    <a:cubicBezTo>
                      <a:pt x="701" y="512"/>
                      <a:pt x="700" y="514"/>
                      <a:pt x="700" y="516"/>
                    </a:cubicBezTo>
                    <a:lnTo>
                      <a:pt x="700" y="518"/>
                    </a:lnTo>
                    <a:lnTo>
                      <a:pt x="703" y="512"/>
                    </a:lnTo>
                    <a:lnTo>
                      <a:pt x="702" y="513"/>
                    </a:lnTo>
                    <a:lnTo>
                      <a:pt x="701" y="514"/>
                    </a:lnTo>
                    <a:lnTo>
                      <a:pt x="699" y="516"/>
                    </a:lnTo>
                    <a:cubicBezTo>
                      <a:pt x="697" y="518"/>
                      <a:pt x="696" y="520"/>
                      <a:pt x="696" y="522"/>
                    </a:cubicBezTo>
                    <a:lnTo>
                      <a:pt x="696" y="523"/>
                    </a:lnTo>
                    <a:lnTo>
                      <a:pt x="705" y="514"/>
                    </a:lnTo>
                    <a:lnTo>
                      <a:pt x="702" y="515"/>
                    </a:lnTo>
                    <a:cubicBezTo>
                      <a:pt x="701" y="515"/>
                      <a:pt x="700" y="515"/>
                      <a:pt x="700" y="515"/>
                    </a:cubicBezTo>
                    <a:lnTo>
                      <a:pt x="699" y="516"/>
                    </a:lnTo>
                    <a:lnTo>
                      <a:pt x="694" y="518"/>
                    </a:lnTo>
                    <a:cubicBezTo>
                      <a:pt x="692" y="519"/>
                      <a:pt x="690" y="520"/>
                      <a:pt x="689" y="521"/>
                    </a:cubicBezTo>
                    <a:lnTo>
                      <a:pt x="688" y="522"/>
                    </a:lnTo>
                    <a:lnTo>
                      <a:pt x="687" y="523"/>
                    </a:lnTo>
                    <a:cubicBezTo>
                      <a:pt x="686" y="524"/>
                      <a:pt x="686" y="525"/>
                      <a:pt x="685" y="526"/>
                    </a:cubicBezTo>
                    <a:lnTo>
                      <a:pt x="684" y="528"/>
                    </a:lnTo>
                    <a:cubicBezTo>
                      <a:pt x="683" y="529"/>
                      <a:pt x="683" y="530"/>
                      <a:pt x="683" y="531"/>
                    </a:cubicBezTo>
                    <a:lnTo>
                      <a:pt x="683" y="532"/>
                    </a:lnTo>
                    <a:lnTo>
                      <a:pt x="683" y="533"/>
                    </a:lnTo>
                    <a:cubicBezTo>
                      <a:pt x="683" y="536"/>
                      <a:pt x="684" y="538"/>
                      <a:pt x="686" y="540"/>
                    </a:cubicBezTo>
                    <a:lnTo>
                      <a:pt x="688" y="542"/>
                    </a:lnTo>
                    <a:lnTo>
                      <a:pt x="685" y="535"/>
                    </a:lnTo>
                    <a:lnTo>
                      <a:pt x="685" y="536"/>
                    </a:lnTo>
                    <a:lnTo>
                      <a:pt x="685" y="537"/>
                    </a:lnTo>
                    <a:cubicBezTo>
                      <a:pt x="685" y="539"/>
                      <a:pt x="685" y="540"/>
                      <a:pt x="686" y="541"/>
                    </a:cubicBezTo>
                    <a:lnTo>
                      <a:pt x="687" y="543"/>
                    </a:lnTo>
                    <a:lnTo>
                      <a:pt x="686" y="539"/>
                    </a:lnTo>
                    <a:lnTo>
                      <a:pt x="686" y="540"/>
                    </a:lnTo>
                    <a:cubicBezTo>
                      <a:pt x="686" y="545"/>
                      <a:pt x="690" y="549"/>
                      <a:pt x="695" y="550"/>
                    </a:cubicBezTo>
                    <a:lnTo>
                      <a:pt x="698" y="551"/>
                    </a:lnTo>
                    <a:lnTo>
                      <a:pt x="690" y="545"/>
                    </a:lnTo>
                    <a:lnTo>
                      <a:pt x="691" y="547"/>
                    </a:lnTo>
                    <a:lnTo>
                      <a:pt x="693" y="537"/>
                    </a:lnTo>
                    <a:lnTo>
                      <a:pt x="692" y="538"/>
                    </a:lnTo>
                    <a:cubicBezTo>
                      <a:pt x="690" y="540"/>
                      <a:pt x="689" y="543"/>
                      <a:pt x="689" y="546"/>
                    </a:cubicBezTo>
                    <a:cubicBezTo>
                      <a:pt x="690" y="549"/>
                      <a:pt x="692" y="552"/>
                      <a:pt x="696" y="553"/>
                    </a:cubicBezTo>
                    <a:lnTo>
                      <a:pt x="698" y="554"/>
                    </a:lnTo>
                    <a:lnTo>
                      <a:pt x="692" y="549"/>
                    </a:lnTo>
                    <a:lnTo>
                      <a:pt x="693" y="551"/>
                    </a:lnTo>
                    <a:cubicBezTo>
                      <a:pt x="694" y="553"/>
                      <a:pt x="696" y="555"/>
                      <a:pt x="699" y="556"/>
                    </a:cubicBezTo>
                    <a:lnTo>
                      <a:pt x="701" y="557"/>
                    </a:lnTo>
                    <a:lnTo>
                      <a:pt x="703" y="558"/>
                    </a:lnTo>
                    <a:lnTo>
                      <a:pt x="697" y="553"/>
                    </a:lnTo>
                    <a:lnTo>
                      <a:pt x="698" y="555"/>
                    </a:lnTo>
                    <a:cubicBezTo>
                      <a:pt x="699" y="557"/>
                      <a:pt x="701" y="559"/>
                      <a:pt x="704" y="560"/>
                    </a:cubicBezTo>
                    <a:lnTo>
                      <a:pt x="706" y="561"/>
                    </a:lnTo>
                    <a:lnTo>
                      <a:pt x="706" y="561"/>
                    </a:lnTo>
                    <a:lnTo>
                      <a:pt x="709" y="563"/>
                    </a:lnTo>
                    <a:lnTo>
                      <a:pt x="707" y="562"/>
                    </a:lnTo>
                    <a:lnTo>
                      <a:pt x="708" y="563"/>
                    </a:lnTo>
                    <a:lnTo>
                      <a:pt x="709" y="564"/>
                    </a:lnTo>
                    <a:cubicBezTo>
                      <a:pt x="710" y="564"/>
                      <a:pt x="710" y="565"/>
                      <a:pt x="711" y="565"/>
                    </a:cubicBezTo>
                    <a:lnTo>
                      <a:pt x="714" y="567"/>
                    </a:lnTo>
                    <a:lnTo>
                      <a:pt x="712" y="566"/>
                    </a:lnTo>
                    <a:lnTo>
                      <a:pt x="713" y="567"/>
                    </a:lnTo>
                    <a:cubicBezTo>
                      <a:pt x="715" y="568"/>
                      <a:pt x="717" y="570"/>
                      <a:pt x="719" y="570"/>
                    </a:cubicBezTo>
                    <a:lnTo>
                      <a:pt x="722" y="571"/>
                    </a:lnTo>
                    <a:lnTo>
                      <a:pt x="716" y="568"/>
                    </a:lnTo>
                    <a:lnTo>
                      <a:pt x="718" y="570"/>
                    </a:lnTo>
                    <a:cubicBezTo>
                      <a:pt x="719" y="571"/>
                      <a:pt x="720" y="572"/>
                      <a:pt x="722" y="572"/>
                    </a:cubicBezTo>
                    <a:lnTo>
                      <a:pt x="724" y="573"/>
                    </a:lnTo>
                    <a:lnTo>
                      <a:pt x="726" y="574"/>
                    </a:lnTo>
                    <a:lnTo>
                      <a:pt x="720" y="569"/>
                    </a:lnTo>
                    <a:lnTo>
                      <a:pt x="721" y="571"/>
                    </a:lnTo>
                    <a:cubicBezTo>
                      <a:pt x="722" y="573"/>
                      <a:pt x="724" y="575"/>
                      <a:pt x="727" y="576"/>
                    </a:cubicBezTo>
                    <a:lnTo>
                      <a:pt x="729" y="577"/>
                    </a:lnTo>
                    <a:lnTo>
                      <a:pt x="731" y="578"/>
                    </a:lnTo>
                    <a:lnTo>
                      <a:pt x="731" y="578"/>
                    </a:lnTo>
                    <a:lnTo>
                      <a:pt x="734" y="580"/>
                    </a:lnTo>
                    <a:lnTo>
                      <a:pt x="732" y="579"/>
                    </a:lnTo>
                    <a:lnTo>
                      <a:pt x="733" y="580"/>
                    </a:lnTo>
                    <a:lnTo>
                      <a:pt x="734" y="581"/>
                    </a:lnTo>
                    <a:cubicBezTo>
                      <a:pt x="735" y="581"/>
                      <a:pt x="735" y="582"/>
                      <a:pt x="736" y="582"/>
                    </a:cubicBezTo>
                    <a:lnTo>
                      <a:pt x="741" y="585"/>
                    </a:lnTo>
                    <a:lnTo>
                      <a:pt x="743" y="586"/>
                    </a:lnTo>
                    <a:cubicBezTo>
                      <a:pt x="743" y="587"/>
                      <a:pt x="744" y="587"/>
                      <a:pt x="745" y="587"/>
                    </a:cubicBezTo>
                    <a:lnTo>
                      <a:pt x="748" y="588"/>
                    </a:lnTo>
                    <a:lnTo>
                      <a:pt x="742" y="585"/>
                    </a:lnTo>
                    <a:lnTo>
                      <a:pt x="744" y="587"/>
                    </a:lnTo>
                    <a:cubicBezTo>
                      <a:pt x="745" y="588"/>
                      <a:pt x="746" y="589"/>
                      <a:pt x="748" y="589"/>
                    </a:cubicBezTo>
                    <a:lnTo>
                      <a:pt x="750" y="590"/>
                    </a:lnTo>
                    <a:lnTo>
                      <a:pt x="743" y="581"/>
                    </a:lnTo>
                    <a:lnTo>
                      <a:pt x="743" y="582"/>
                    </a:lnTo>
                    <a:cubicBezTo>
                      <a:pt x="743" y="585"/>
                      <a:pt x="744" y="587"/>
                      <a:pt x="746" y="589"/>
                    </a:cubicBezTo>
                    <a:lnTo>
                      <a:pt x="748" y="591"/>
                    </a:lnTo>
                    <a:cubicBezTo>
                      <a:pt x="750" y="593"/>
                      <a:pt x="752" y="594"/>
                      <a:pt x="755" y="595"/>
                    </a:cubicBezTo>
                    <a:lnTo>
                      <a:pt x="759" y="596"/>
                    </a:lnTo>
                    <a:lnTo>
                      <a:pt x="756" y="594"/>
                    </a:lnTo>
                    <a:lnTo>
                      <a:pt x="758" y="595"/>
                    </a:lnTo>
                    <a:lnTo>
                      <a:pt x="754" y="593"/>
                    </a:lnTo>
                    <a:lnTo>
                      <a:pt x="756" y="595"/>
                    </a:lnTo>
                    <a:cubicBezTo>
                      <a:pt x="757" y="596"/>
                      <a:pt x="758" y="597"/>
                      <a:pt x="760" y="597"/>
                    </a:cubicBezTo>
                    <a:lnTo>
                      <a:pt x="762" y="598"/>
                    </a:lnTo>
                    <a:lnTo>
                      <a:pt x="758" y="596"/>
                    </a:lnTo>
                    <a:lnTo>
                      <a:pt x="759" y="597"/>
                    </a:lnTo>
                    <a:cubicBezTo>
                      <a:pt x="760" y="597"/>
                      <a:pt x="760" y="598"/>
                      <a:pt x="761" y="598"/>
                    </a:cubicBezTo>
                    <a:lnTo>
                      <a:pt x="766" y="601"/>
                    </a:lnTo>
                    <a:lnTo>
                      <a:pt x="768" y="602"/>
                    </a:lnTo>
                    <a:lnTo>
                      <a:pt x="764" y="600"/>
                    </a:lnTo>
                    <a:lnTo>
                      <a:pt x="765" y="601"/>
                    </a:lnTo>
                    <a:lnTo>
                      <a:pt x="763" y="598"/>
                    </a:lnTo>
                    <a:lnTo>
                      <a:pt x="764" y="600"/>
                    </a:lnTo>
                    <a:cubicBezTo>
                      <a:pt x="765" y="602"/>
                      <a:pt x="767" y="604"/>
                      <a:pt x="770" y="605"/>
                    </a:cubicBezTo>
                    <a:lnTo>
                      <a:pt x="772" y="606"/>
                    </a:lnTo>
                    <a:lnTo>
                      <a:pt x="768" y="604"/>
                    </a:lnTo>
                    <a:lnTo>
                      <a:pt x="769" y="605"/>
                    </a:lnTo>
                    <a:cubicBezTo>
                      <a:pt x="770" y="606"/>
                      <a:pt x="772" y="607"/>
                      <a:pt x="774" y="608"/>
                    </a:cubicBezTo>
                    <a:lnTo>
                      <a:pt x="779" y="610"/>
                    </a:lnTo>
                    <a:lnTo>
                      <a:pt x="771" y="600"/>
                    </a:lnTo>
                    <a:lnTo>
                      <a:pt x="771" y="601"/>
                    </a:lnTo>
                    <a:lnTo>
                      <a:pt x="771" y="602"/>
                    </a:lnTo>
                    <a:cubicBezTo>
                      <a:pt x="771" y="604"/>
                      <a:pt x="771" y="605"/>
                      <a:pt x="772" y="606"/>
                    </a:cubicBezTo>
                    <a:lnTo>
                      <a:pt x="773" y="608"/>
                    </a:lnTo>
                    <a:cubicBezTo>
                      <a:pt x="774" y="609"/>
                      <a:pt x="774" y="610"/>
                      <a:pt x="775" y="611"/>
                    </a:cubicBezTo>
                    <a:lnTo>
                      <a:pt x="776" y="612"/>
                    </a:lnTo>
                    <a:lnTo>
                      <a:pt x="777" y="613"/>
                    </a:lnTo>
                    <a:lnTo>
                      <a:pt x="775" y="610"/>
                    </a:lnTo>
                    <a:lnTo>
                      <a:pt x="776" y="612"/>
                    </a:lnTo>
                    <a:lnTo>
                      <a:pt x="775" y="608"/>
                    </a:lnTo>
                    <a:lnTo>
                      <a:pt x="775" y="609"/>
                    </a:lnTo>
                    <a:lnTo>
                      <a:pt x="775" y="610"/>
                    </a:lnTo>
                    <a:cubicBezTo>
                      <a:pt x="775" y="613"/>
                      <a:pt x="776" y="615"/>
                      <a:pt x="778" y="617"/>
                    </a:cubicBezTo>
                    <a:lnTo>
                      <a:pt x="779" y="618"/>
                    </a:lnTo>
                    <a:lnTo>
                      <a:pt x="776" y="611"/>
                    </a:lnTo>
                    <a:lnTo>
                      <a:pt x="776" y="613"/>
                    </a:lnTo>
                    <a:lnTo>
                      <a:pt x="776" y="614"/>
                    </a:lnTo>
                    <a:lnTo>
                      <a:pt x="776" y="615"/>
                    </a:lnTo>
                    <a:cubicBezTo>
                      <a:pt x="776" y="618"/>
                      <a:pt x="777" y="620"/>
                      <a:pt x="779" y="622"/>
                    </a:cubicBezTo>
                    <a:lnTo>
                      <a:pt x="781" y="624"/>
                    </a:lnTo>
                    <a:lnTo>
                      <a:pt x="781" y="611"/>
                    </a:lnTo>
                    <a:lnTo>
                      <a:pt x="780" y="612"/>
                    </a:lnTo>
                    <a:cubicBezTo>
                      <a:pt x="776" y="616"/>
                      <a:pt x="776" y="621"/>
                      <a:pt x="780" y="625"/>
                    </a:cubicBezTo>
                    <a:lnTo>
                      <a:pt x="781" y="626"/>
                    </a:lnTo>
                    <a:lnTo>
                      <a:pt x="779" y="623"/>
                    </a:lnTo>
                    <a:lnTo>
                      <a:pt x="780" y="625"/>
                    </a:lnTo>
                    <a:lnTo>
                      <a:pt x="779" y="621"/>
                    </a:lnTo>
                    <a:lnTo>
                      <a:pt x="779" y="622"/>
                    </a:lnTo>
                    <a:cubicBezTo>
                      <a:pt x="779" y="625"/>
                      <a:pt x="780" y="627"/>
                      <a:pt x="782" y="629"/>
                    </a:cubicBezTo>
                    <a:lnTo>
                      <a:pt x="783" y="630"/>
                    </a:lnTo>
                    <a:lnTo>
                      <a:pt x="785" y="632"/>
                    </a:lnTo>
                    <a:cubicBezTo>
                      <a:pt x="786" y="633"/>
                      <a:pt x="787" y="634"/>
                      <a:pt x="789" y="634"/>
                    </a:cubicBezTo>
                    <a:lnTo>
                      <a:pt x="791" y="635"/>
                    </a:lnTo>
                    <a:lnTo>
                      <a:pt x="787" y="633"/>
                    </a:lnTo>
                    <a:lnTo>
                      <a:pt x="788" y="634"/>
                    </a:lnTo>
                    <a:lnTo>
                      <a:pt x="786" y="631"/>
                    </a:lnTo>
                    <a:lnTo>
                      <a:pt x="787" y="633"/>
                    </a:lnTo>
                    <a:cubicBezTo>
                      <a:pt x="788" y="636"/>
                      <a:pt x="791" y="638"/>
                      <a:pt x="795" y="639"/>
                    </a:cubicBezTo>
                    <a:lnTo>
                      <a:pt x="798" y="640"/>
                    </a:lnTo>
                    <a:lnTo>
                      <a:pt x="796" y="639"/>
                    </a:lnTo>
                    <a:lnTo>
                      <a:pt x="798" y="640"/>
                    </a:lnTo>
                    <a:lnTo>
                      <a:pt x="792" y="635"/>
                    </a:lnTo>
                    <a:lnTo>
                      <a:pt x="793" y="637"/>
                    </a:lnTo>
                    <a:cubicBezTo>
                      <a:pt x="794" y="640"/>
                      <a:pt x="797" y="642"/>
                      <a:pt x="801" y="643"/>
                    </a:cubicBezTo>
                    <a:lnTo>
                      <a:pt x="804" y="644"/>
                    </a:lnTo>
                    <a:lnTo>
                      <a:pt x="795" y="634"/>
                    </a:lnTo>
                    <a:lnTo>
                      <a:pt x="795" y="635"/>
                    </a:lnTo>
                    <a:cubicBezTo>
                      <a:pt x="795" y="638"/>
                      <a:pt x="796" y="640"/>
                      <a:pt x="798" y="642"/>
                    </a:cubicBezTo>
                    <a:lnTo>
                      <a:pt x="800" y="644"/>
                    </a:lnTo>
                    <a:lnTo>
                      <a:pt x="801" y="645"/>
                    </a:lnTo>
                    <a:cubicBezTo>
                      <a:pt x="803" y="646"/>
                      <a:pt x="805" y="648"/>
                      <a:pt x="807" y="648"/>
                    </a:cubicBezTo>
                    <a:lnTo>
                      <a:pt x="810" y="649"/>
                    </a:lnTo>
                    <a:lnTo>
                      <a:pt x="804" y="646"/>
                    </a:lnTo>
                    <a:lnTo>
                      <a:pt x="806" y="648"/>
                    </a:lnTo>
                    <a:lnTo>
                      <a:pt x="807" y="649"/>
                    </a:lnTo>
                    <a:lnTo>
                      <a:pt x="804" y="642"/>
                    </a:lnTo>
                    <a:lnTo>
                      <a:pt x="804" y="643"/>
                    </a:lnTo>
                    <a:lnTo>
                      <a:pt x="805" y="640"/>
                    </a:lnTo>
                    <a:lnTo>
                      <a:pt x="804" y="642"/>
                    </a:lnTo>
                    <a:cubicBezTo>
                      <a:pt x="803" y="643"/>
                      <a:pt x="803" y="644"/>
                      <a:pt x="803" y="645"/>
                    </a:cubicBezTo>
                    <a:lnTo>
                      <a:pt x="803" y="646"/>
                    </a:lnTo>
                    <a:lnTo>
                      <a:pt x="810" y="637"/>
                    </a:lnTo>
                    <a:lnTo>
                      <a:pt x="808" y="638"/>
                    </a:lnTo>
                    <a:cubicBezTo>
                      <a:pt x="805" y="640"/>
                      <a:pt x="803" y="642"/>
                      <a:pt x="802" y="644"/>
                    </a:cubicBezTo>
                    <a:lnTo>
                      <a:pt x="801" y="646"/>
                    </a:lnTo>
                    <a:lnTo>
                      <a:pt x="807" y="640"/>
                    </a:lnTo>
                    <a:lnTo>
                      <a:pt x="805" y="641"/>
                    </a:lnTo>
                    <a:cubicBezTo>
                      <a:pt x="803" y="642"/>
                      <a:pt x="802" y="643"/>
                      <a:pt x="801" y="644"/>
                    </a:cubicBezTo>
                    <a:lnTo>
                      <a:pt x="800" y="645"/>
                    </a:lnTo>
                    <a:lnTo>
                      <a:pt x="804" y="642"/>
                    </a:lnTo>
                    <a:lnTo>
                      <a:pt x="800" y="644"/>
                    </a:lnTo>
                    <a:lnTo>
                      <a:pt x="797" y="646"/>
                    </a:lnTo>
                    <a:lnTo>
                      <a:pt x="801" y="645"/>
                    </a:lnTo>
                    <a:lnTo>
                      <a:pt x="798" y="646"/>
                    </a:lnTo>
                    <a:cubicBezTo>
                      <a:pt x="796" y="646"/>
                      <a:pt x="794" y="648"/>
                      <a:pt x="792" y="649"/>
                    </a:cubicBezTo>
                    <a:lnTo>
                      <a:pt x="791" y="650"/>
                    </a:lnTo>
                    <a:cubicBezTo>
                      <a:pt x="790" y="651"/>
                      <a:pt x="790" y="652"/>
                      <a:pt x="789" y="653"/>
                    </a:cubicBezTo>
                    <a:lnTo>
                      <a:pt x="788" y="655"/>
                    </a:lnTo>
                    <a:lnTo>
                      <a:pt x="796" y="649"/>
                    </a:lnTo>
                    <a:lnTo>
                      <a:pt x="793" y="650"/>
                    </a:lnTo>
                    <a:cubicBezTo>
                      <a:pt x="791" y="650"/>
                      <a:pt x="789" y="652"/>
                      <a:pt x="787" y="653"/>
                    </a:cubicBezTo>
                    <a:lnTo>
                      <a:pt x="786" y="654"/>
                    </a:lnTo>
                    <a:cubicBezTo>
                      <a:pt x="784" y="656"/>
                      <a:pt x="783" y="658"/>
                      <a:pt x="783" y="660"/>
                    </a:cubicBezTo>
                    <a:lnTo>
                      <a:pt x="783" y="662"/>
                    </a:lnTo>
                    <a:lnTo>
                      <a:pt x="783" y="663"/>
                    </a:lnTo>
                    <a:cubicBezTo>
                      <a:pt x="783" y="666"/>
                      <a:pt x="784" y="668"/>
                      <a:pt x="786" y="670"/>
                    </a:cubicBezTo>
                    <a:lnTo>
                      <a:pt x="787" y="671"/>
                    </a:lnTo>
                    <a:lnTo>
                      <a:pt x="784" y="664"/>
                    </a:lnTo>
                    <a:lnTo>
                      <a:pt x="784" y="666"/>
                    </a:lnTo>
                    <a:lnTo>
                      <a:pt x="787" y="660"/>
                    </a:lnTo>
                    <a:lnTo>
                      <a:pt x="786" y="661"/>
                    </a:lnTo>
                    <a:cubicBezTo>
                      <a:pt x="782" y="665"/>
                      <a:pt x="782" y="670"/>
                      <a:pt x="786" y="674"/>
                    </a:cubicBezTo>
                    <a:lnTo>
                      <a:pt x="787" y="675"/>
                    </a:lnTo>
                    <a:lnTo>
                      <a:pt x="784" y="668"/>
                    </a:lnTo>
                    <a:lnTo>
                      <a:pt x="784" y="670"/>
                    </a:lnTo>
                    <a:lnTo>
                      <a:pt x="784" y="671"/>
                    </a:lnTo>
                    <a:lnTo>
                      <a:pt x="787" y="665"/>
                    </a:lnTo>
                    <a:lnTo>
                      <a:pt x="786" y="666"/>
                    </a:lnTo>
                    <a:cubicBezTo>
                      <a:pt x="784" y="668"/>
                      <a:pt x="783" y="670"/>
                      <a:pt x="783" y="672"/>
                    </a:cubicBezTo>
                    <a:lnTo>
                      <a:pt x="783" y="674"/>
                    </a:lnTo>
                    <a:lnTo>
                      <a:pt x="783" y="675"/>
                    </a:lnTo>
                    <a:lnTo>
                      <a:pt x="786" y="669"/>
                    </a:lnTo>
                    <a:lnTo>
                      <a:pt x="785" y="670"/>
                    </a:lnTo>
                    <a:cubicBezTo>
                      <a:pt x="784" y="671"/>
                      <a:pt x="784" y="672"/>
                      <a:pt x="783" y="673"/>
                    </a:cubicBezTo>
                    <a:lnTo>
                      <a:pt x="782" y="675"/>
                    </a:lnTo>
                    <a:cubicBezTo>
                      <a:pt x="781" y="676"/>
                      <a:pt x="781" y="677"/>
                      <a:pt x="781" y="678"/>
                    </a:cubicBezTo>
                    <a:lnTo>
                      <a:pt x="781" y="679"/>
                    </a:lnTo>
                    <a:lnTo>
                      <a:pt x="781" y="680"/>
                    </a:lnTo>
                    <a:lnTo>
                      <a:pt x="786" y="672"/>
                    </a:lnTo>
                    <a:lnTo>
                      <a:pt x="783" y="674"/>
                    </a:lnTo>
                    <a:cubicBezTo>
                      <a:pt x="780" y="677"/>
                      <a:pt x="778" y="679"/>
                      <a:pt x="778" y="682"/>
                    </a:cubicBezTo>
                    <a:lnTo>
                      <a:pt x="778" y="683"/>
                    </a:lnTo>
                    <a:cubicBezTo>
                      <a:pt x="778" y="686"/>
                      <a:pt x="779" y="688"/>
                      <a:pt x="781" y="690"/>
                    </a:cubicBezTo>
                    <a:lnTo>
                      <a:pt x="782" y="691"/>
                    </a:lnTo>
                    <a:lnTo>
                      <a:pt x="782" y="678"/>
                    </a:lnTo>
                    <a:lnTo>
                      <a:pt x="780" y="680"/>
                    </a:lnTo>
                    <a:cubicBezTo>
                      <a:pt x="776" y="684"/>
                      <a:pt x="776" y="689"/>
                      <a:pt x="780" y="693"/>
                    </a:cubicBezTo>
                    <a:lnTo>
                      <a:pt x="781" y="694"/>
                    </a:lnTo>
                    <a:lnTo>
                      <a:pt x="781" y="681"/>
                    </a:lnTo>
                    <a:lnTo>
                      <a:pt x="780" y="682"/>
                    </a:lnTo>
                    <a:cubicBezTo>
                      <a:pt x="779" y="683"/>
                      <a:pt x="779" y="684"/>
                      <a:pt x="778" y="685"/>
                    </a:cubicBezTo>
                    <a:lnTo>
                      <a:pt x="777" y="687"/>
                    </a:lnTo>
                    <a:lnTo>
                      <a:pt x="779" y="684"/>
                    </a:lnTo>
                    <a:lnTo>
                      <a:pt x="778" y="685"/>
                    </a:lnTo>
                    <a:lnTo>
                      <a:pt x="777" y="686"/>
                    </a:lnTo>
                    <a:lnTo>
                      <a:pt x="781" y="683"/>
                    </a:lnTo>
                    <a:lnTo>
                      <a:pt x="779" y="684"/>
                    </a:lnTo>
                    <a:cubicBezTo>
                      <a:pt x="776" y="686"/>
                      <a:pt x="774" y="688"/>
                      <a:pt x="773" y="690"/>
                    </a:cubicBezTo>
                    <a:lnTo>
                      <a:pt x="772" y="692"/>
                    </a:lnTo>
                    <a:lnTo>
                      <a:pt x="778" y="686"/>
                    </a:lnTo>
                    <a:lnTo>
                      <a:pt x="776" y="687"/>
                    </a:lnTo>
                    <a:lnTo>
                      <a:pt x="774" y="688"/>
                    </a:lnTo>
                    <a:cubicBezTo>
                      <a:pt x="771" y="690"/>
                      <a:pt x="769" y="692"/>
                      <a:pt x="768" y="694"/>
                    </a:cubicBezTo>
                    <a:lnTo>
                      <a:pt x="767" y="696"/>
                    </a:lnTo>
                    <a:lnTo>
                      <a:pt x="777" y="689"/>
                    </a:lnTo>
                    <a:lnTo>
                      <a:pt x="772" y="690"/>
                    </a:lnTo>
                    <a:cubicBezTo>
                      <a:pt x="766" y="691"/>
                      <a:pt x="761" y="696"/>
                      <a:pt x="761" y="700"/>
                    </a:cubicBezTo>
                    <a:lnTo>
                      <a:pt x="761" y="701"/>
                    </a:lnTo>
                    <a:lnTo>
                      <a:pt x="766" y="693"/>
                    </a:lnTo>
                    <a:lnTo>
                      <a:pt x="765" y="694"/>
                    </a:lnTo>
                    <a:lnTo>
                      <a:pt x="763" y="695"/>
                    </a:lnTo>
                    <a:lnTo>
                      <a:pt x="766" y="694"/>
                    </a:lnTo>
                    <a:lnTo>
                      <a:pt x="762" y="695"/>
                    </a:lnTo>
                    <a:cubicBezTo>
                      <a:pt x="759" y="696"/>
                      <a:pt x="757" y="697"/>
                      <a:pt x="755" y="699"/>
                    </a:cubicBezTo>
                    <a:lnTo>
                      <a:pt x="753" y="701"/>
                    </a:lnTo>
                    <a:lnTo>
                      <a:pt x="759" y="698"/>
                    </a:lnTo>
                    <a:lnTo>
                      <a:pt x="756" y="699"/>
                    </a:lnTo>
                    <a:cubicBezTo>
                      <a:pt x="755" y="699"/>
                      <a:pt x="754" y="699"/>
                      <a:pt x="754" y="699"/>
                    </a:cubicBezTo>
                    <a:lnTo>
                      <a:pt x="750" y="701"/>
                    </a:lnTo>
                    <a:lnTo>
                      <a:pt x="749" y="702"/>
                    </a:lnTo>
                    <a:lnTo>
                      <a:pt x="747" y="703"/>
                    </a:lnTo>
                    <a:lnTo>
                      <a:pt x="749" y="703"/>
                    </a:lnTo>
                    <a:lnTo>
                      <a:pt x="746" y="704"/>
                    </a:lnTo>
                    <a:cubicBezTo>
                      <a:pt x="742" y="705"/>
                      <a:pt x="739" y="707"/>
                      <a:pt x="738" y="710"/>
                    </a:cubicBezTo>
                    <a:lnTo>
                      <a:pt x="737" y="712"/>
                    </a:lnTo>
                    <a:lnTo>
                      <a:pt x="746" y="705"/>
                    </a:lnTo>
                    <a:lnTo>
                      <a:pt x="742" y="706"/>
                    </a:lnTo>
                    <a:cubicBezTo>
                      <a:pt x="741" y="706"/>
                      <a:pt x="740" y="707"/>
                      <a:pt x="739" y="707"/>
                    </a:cubicBezTo>
                    <a:lnTo>
                      <a:pt x="737" y="708"/>
                    </a:lnTo>
                    <a:cubicBezTo>
                      <a:pt x="735" y="709"/>
                      <a:pt x="734" y="710"/>
                      <a:pt x="733" y="711"/>
                    </a:cubicBezTo>
                    <a:lnTo>
                      <a:pt x="731" y="713"/>
                    </a:lnTo>
                    <a:lnTo>
                      <a:pt x="738" y="709"/>
                    </a:lnTo>
                    <a:lnTo>
                      <a:pt x="734" y="710"/>
                    </a:lnTo>
                    <a:cubicBezTo>
                      <a:pt x="733" y="710"/>
                      <a:pt x="732" y="711"/>
                      <a:pt x="731" y="711"/>
                    </a:cubicBezTo>
                    <a:lnTo>
                      <a:pt x="729" y="712"/>
                    </a:lnTo>
                    <a:lnTo>
                      <a:pt x="725" y="714"/>
                    </a:lnTo>
                    <a:lnTo>
                      <a:pt x="723" y="715"/>
                    </a:lnTo>
                    <a:lnTo>
                      <a:pt x="725" y="715"/>
                    </a:lnTo>
                    <a:lnTo>
                      <a:pt x="721" y="716"/>
                    </a:lnTo>
                    <a:lnTo>
                      <a:pt x="715" y="718"/>
                    </a:lnTo>
                    <a:lnTo>
                      <a:pt x="713" y="719"/>
                    </a:lnTo>
                    <a:lnTo>
                      <a:pt x="717" y="718"/>
                    </a:lnTo>
                    <a:lnTo>
                      <a:pt x="712" y="719"/>
                    </a:lnTo>
                    <a:cubicBezTo>
                      <a:pt x="710" y="719"/>
                      <a:pt x="708" y="720"/>
                      <a:pt x="706" y="721"/>
                    </a:cubicBezTo>
                    <a:lnTo>
                      <a:pt x="703" y="723"/>
                    </a:lnTo>
                    <a:lnTo>
                      <a:pt x="708" y="721"/>
                    </a:lnTo>
                    <a:lnTo>
                      <a:pt x="703" y="723"/>
                    </a:lnTo>
                    <a:lnTo>
                      <a:pt x="701" y="723"/>
                    </a:lnTo>
                    <a:lnTo>
                      <a:pt x="697" y="724"/>
                    </a:lnTo>
                    <a:cubicBezTo>
                      <a:pt x="696" y="724"/>
                      <a:pt x="695" y="725"/>
                      <a:pt x="694" y="725"/>
                    </a:cubicBezTo>
                    <a:lnTo>
                      <a:pt x="690" y="727"/>
                    </a:lnTo>
                    <a:lnTo>
                      <a:pt x="692" y="727"/>
                    </a:lnTo>
                    <a:lnTo>
                      <a:pt x="689" y="728"/>
                    </a:lnTo>
                    <a:lnTo>
                      <a:pt x="692" y="727"/>
                    </a:lnTo>
                    <a:lnTo>
                      <a:pt x="686" y="728"/>
                    </a:lnTo>
                    <a:cubicBezTo>
                      <a:pt x="685" y="728"/>
                      <a:pt x="683" y="728"/>
                      <a:pt x="682" y="729"/>
                    </a:cubicBezTo>
                    <a:lnTo>
                      <a:pt x="677" y="731"/>
                    </a:lnTo>
                    <a:cubicBezTo>
                      <a:pt x="675" y="732"/>
                      <a:pt x="673" y="733"/>
                      <a:pt x="672" y="734"/>
                    </a:cubicBezTo>
                    <a:lnTo>
                      <a:pt x="671" y="735"/>
                    </a:lnTo>
                    <a:lnTo>
                      <a:pt x="679" y="731"/>
                    </a:lnTo>
                    <a:lnTo>
                      <a:pt x="674" y="732"/>
                    </a:lnTo>
                    <a:cubicBezTo>
                      <a:pt x="673" y="732"/>
                      <a:pt x="671" y="733"/>
                      <a:pt x="670" y="733"/>
                    </a:cubicBezTo>
                    <a:lnTo>
                      <a:pt x="666" y="735"/>
                    </a:lnTo>
                    <a:lnTo>
                      <a:pt x="670" y="734"/>
                    </a:lnTo>
                    <a:lnTo>
                      <a:pt x="665" y="735"/>
                    </a:lnTo>
                    <a:lnTo>
                      <a:pt x="660" y="736"/>
                    </a:lnTo>
                    <a:cubicBezTo>
                      <a:pt x="658" y="736"/>
                      <a:pt x="656" y="737"/>
                      <a:pt x="654" y="738"/>
                    </a:cubicBezTo>
                    <a:lnTo>
                      <a:pt x="651" y="740"/>
                    </a:lnTo>
                    <a:lnTo>
                      <a:pt x="656" y="738"/>
                    </a:lnTo>
                    <a:lnTo>
                      <a:pt x="653" y="739"/>
                    </a:lnTo>
                    <a:lnTo>
                      <a:pt x="648" y="740"/>
                    </a:lnTo>
                    <a:cubicBezTo>
                      <a:pt x="646" y="740"/>
                      <a:pt x="644" y="741"/>
                      <a:pt x="642" y="742"/>
                    </a:cubicBezTo>
                    <a:lnTo>
                      <a:pt x="639" y="744"/>
                    </a:lnTo>
                    <a:lnTo>
                      <a:pt x="646" y="742"/>
                    </a:lnTo>
                    <a:lnTo>
                      <a:pt x="640" y="743"/>
                    </a:lnTo>
                    <a:cubicBezTo>
                      <a:pt x="639" y="743"/>
                      <a:pt x="638" y="743"/>
                      <a:pt x="637" y="744"/>
                    </a:cubicBezTo>
                    <a:lnTo>
                      <a:pt x="634" y="745"/>
                    </a:lnTo>
                    <a:cubicBezTo>
                      <a:pt x="633" y="745"/>
                      <a:pt x="631" y="746"/>
                      <a:pt x="630" y="746"/>
                    </a:cubicBezTo>
                    <a:lnTo>
                      <a:pt x="627" y="748"/>
                    </a:lnTo>
                    <a:lnTo>
                      <a:pt x="634" y="746"/>
                    </a:lnTo>
                    <a:lnTo>
                      <a:pt x="627" y="747"/>
                    </a:lnTo>
                    <a:cubicBezTo>
                      <a:pt x="626" y="747"/>
                      <a:pt x="625" y="747"/>
                      <a:pt x="624" y="748"/>
                    </a:cubicBezTo>
                    <a:lnTo>
                      <a:pt x="621" y="749"/>
                    </a:lnTo>
                    <a:cubicBezTo>
                      <a:pt x="620" y="749"/>
                      <a:pt x="619" y="749"/>
                      <a:pt x="619" y="749"/>
                    </a:cubicBezTo>
                    <a:lnTo>
                      <a:pt x="615" y="751"/>
                    </a:lnTo>
                    <a:lnTo>
                      <a:pt x="618" y="750"/>
                    </a:lnTo>
                    <a:lnTo>
                      <a:pt x="616" y="751"/>
                    </a:lnTo>
                    <a:lnTo>
                      <a:pt x="610" y="752"/>
                    </a:lnTo>
                    <a:cubicBezTo>
                      <a:pt x="609" y="752"/>
                      <a:pt x="607" y="752"/>
                      <a:pt x="606" y="753"/>
                    </a:cubicBezTo>
                    <a:lnTo>
                      <a:pt x="600" y="755"/>
                    </a:lnTo>
                    <a:lnTo>
                      <a:pt x="598" y="756"/>
                    </a:lnTo>
                    <a:lnTo>
                      <a:pt x="604" y="755"/>
                    </a:lnTo>
                    <a:lnTo>
                      <a:pt x="596" y="756"/>
                    </a:lnTo>
                    <a:cubicBezTo>
                      <a:pt x="594" y="756"/>
                      <a:pt x="593" y="756"/>
                      <a:pt x="592" y="757"/>
                    </a:cubicBezTo>
                    <a:lnTo>
                      <a:pt x="586" y="759"/>
                    </a:lnTo>
                    <a:lnTo>
                      <a:pt x="589" y="758"/>
                    </a:lnTo>
                    <a:lnTo>
                      <a:pt x="582" y="759"/>
                    </a:lnTo>
                    <a:cubicBezTo>
                      <a:pt x="579" y="759"/>
                      <a:pt x="575" y="761"/>
                      <a:pt x="573" y="763"/>
                    </a:cubicBezTo>
                    <a:lnTo>
                      <a:pt x="572" y="764"/>
                    </a:lnTo>
                    <a:lnTo>
                      <a:pt x="580" y="760"/>
                    </a:lnTo>
                    <a:lnTo>
                      <a:pt x="569" y="762"/>
                    </a:lnTo>
                    <a:lnTo>
                      <a:pt x="567" y="763"/>
                    </a:lnTo>
                    <a:lnTo>
                      <a:pt x="560" y="764"/>
                    </a:lnTo>
                    <a:cubicBezTo>
                      <a:pt x="559" y="764"/>
                      <a:pt x="557" y="764"/>
                      <a:pt x="556" y="765"/>
                    </a:cubicBezTo>
                    <a:lnTo>
                      <a:pt x="551" y="767"/>
                    </a:lnTo>
                    <a:lnTo>
                      <a:pt x="554" y="766"/>
                    </a:lnTo>
                    <a:lnTo>
                      <a:pt x="550" y="767"/>
                    </a:lnTo>
                    <a:lnTo>
                      <a:pt x="544" y="768"/>
                    </a:lnTo>
                    <a:cubicBezTo>
                      <a:pt x="542" y="768"/>
                      <a:pt x="540" y="769"/>
                      <a:pt x="539" y="769"/>
                    </a:cubicBezTo>
                    <a:lnTo>
                      <a:pt x="537" y="770"/>
                    </a:lnTo>
                    <a:lnTo>
                      <a:pt x="542" y="769"/>
                    </a:lnTo>
                    <a:lnTo>
                      <a:pt x="529" y="771"/>
                    </a:lnTo>
                    <a:lnTo>
                      <a:pt x="524" y="772"/>
                    </a:lnTo>
                    <a:cubicBezTo>
                      <a:pt x="524" y="772"/>
                      <a:pt x="523" y="772"/>
                      <a:pt x="522" y="773"/>
                    </a:cubicBezTo>
                    <a:lnTo>
                      <a:pt x="520" y="773"/>
                    </a:lnTo>
                    <a:lnTo>
                      <a:pt x="514" y="775"/>
                    </a:lnTo>
                    <a:lnTo>
                      <a:pt x="508" y="776"/>
                    </a:lnTo>
                    <a:lnTo>
                      <a:pt x="502" y="777"/>
                    </a:lnTo>
                    <a:cubicBezTo>
                      <a:pt x="500" y="777"/>
                      <a:pt x="498" y="778"/>
                      <a:pt x="497" y="778"/>
                    </a:cubicBezTo>
                    <a:lnTo>
                      <a:pt x="493" y="780"/>
                    </a:lnTo>
                    <a:lnTo>
                      <a:pt x="499" y="779"/>
                    </a:lnTo>
                    <a:lnTo>
                      <a:pt x="490" y="780"/>
                    </a:lnTo>
                    <a:cubicBezTo>
                      <a:pt x="489" y="780"/>
                      <a:pt x="488" y="780"/>
                      <a:pt x="487" y="780"/>
                    </a:cubicBezTo>
                    <a:lnTo>
                      <a:pt x="483" y="781"/>
                    </a:lnTo>
                    <a:lnTo>
                      <a:pt x="476" y="783"/>
                    </a:lnTo>
                    <a:lnTo>
                      <a:pt x="478" y="783"/>
                    </a:lnTo>
                    <a:lnTo>
                      <a:pt x="471" y="784"/>
                    </a:lnTo>
                    <a:lnTo>
                      <a:pt x="464" y="785"/>
                    </a:lnTo>
                    <a:cubicBezTo>
                      <a:pt x="463" y="785"/>
                      <a:pt x="462" y="785"/>
                      <a:pt x="461" y="786"/>
                    </a:cubicBezTo>
                    <a:lnTo>
                      <a:pt x="455" y="788"/>
                    </a:lnTo>
                    <a:lnTo>
                      <a:pt x="459" y="787"/>
                    </a:lnTo>
                    <a:lnTo>
                      <a:pt x="450" y="788"/>
                    </a:lnTo>
                    <a:lnTo>
                      <a:pt x="443" y="789"/>
                    </a:lnTo>
                    <a:cubicBezTo>
                      <a:pt x="441" y="789"/>
                      <a:pt x="439" y="790"/>
                      <a:pt x="438" y="790"/>
                    </a:cubicBezTo>
                    <a:lnTo>
                      <a:pt x="434" y="792"/>
                    </a:lnTo>
                    <a:lnTo>
                      <a:pt x="441" y="791"/>
                    </a:lnTo>
                    <a:lnTo>
                      <a:pt x="430" y="792"/>
                    </a:lnTo>
                    <a:cubicBezTo>
                      <a:pt x="428" y="792"/>
                      <a:pt x="427" y="792"/>
                      <a:pt x="426" y="792"/>
                    </a:cubicBezTo>
                    <a:lnTo>
                      <a:pt x="422" y="793"/>
                    </a:lnTo>
                    <a:lnTo>
                      <a:pt x="414" y="795"/>
                    </a:lnTo>
                    <a:lnTo>
                      <a:pt x="410" y="796"/>
                    </a:lnTo>
                    <a:lnTo>
                      <a:pt x="413" y="796"/>
                    </a:lnTo>
                    <a:lnTo>
                      <a:pt x="403" y="797"/>
                    </a:lnTo>
                    <a:cubicBezTo>
                      <a:pt x="402" y="797"/>
                      <a:pt x="400" y="797"/>
                      <a:pt x="399" y="798"/>
                    </a:cubicBezTo>
                    <a:lnTo>
                      <a:pt x="393" y="800"/>
                    </a:lnTo>
                    <a:lnTo>
                      <a:pt x="397" y="799"/>
                    </a:lnTo>
                    <a:lnTo>
                      <a:pt x="388" y="800"/>
                    </a:lnTo>
                    <a:cubicBezTo>
                      <a:pt x="387" y="800"/>
                      <a:pt x="386" y="800"/>
                      <a:pt x="385" y="800"/>
                    </a:cubicBezTo>
                    <a:lnTo>
                      <a:pt x="381" y="801"/>
                    </a:lnTo>
                    <a:cubicBezTo>
                      <a:pt x="381" y="801"/>
                      <a:pt x="380" y="802"/>
                      <a:pt x="379" y="802"/>
                    </a:cubicBezTo>
                    <a:lnTo>
                      <a:pt x="374" y="804"/>
                    </a:lnTo>
                    <a:lnTo>
                      <a:pt x="380" y="803"/>
                    </a:lnTo>
                    <a:lnTo>
                      <a:pt x="369" y="804"/>
                    </a:lnTo>
                    <a:cubicBezTo>
                      <a:pt x="367" y="804"/>
                      <a:pt x="365" y="804"/>
                      <a:pt x="364" y="805"/>
                    </a:cubicBezTo>
                    <a:lnTo>
                      <a:pt x="362" y="805"/>
                    </a:lnTo>
                    <a:lnTo>
                      <a:pt x="354" y="807"/>
                    </a:lnTo>
                    <a:lnTo>
                      <a:pt x="357" y="807"/>
                    </a:lnTo>
                    <a:lnTo>
                      <a:pt x="349" y="808"/>
                    </a:lnTo>
                    <a:cubicBezTo>
                      <a:pt x="347" y="808"/>
                      <a:pt x="346" y="808"/>
                      <a:pt x="345" y="809"/>
                    </a:cubicBezTo>
                    <a:lnTo>
                      <a:pt x="342" y="810"/>
                    </a:lnTo>
                    <a:lnTo>
                      <a:pt x="346" y="809"/>
                    </a:lnTo>
                    <a:lnTo>
                      <a:pt x="338" y="810"/>
                    </a:lnTo>
                    <a:cubicBezTo>
                      <a:pt x="336" y="810"/>
                      <a:pt x="335" y="810"/>
                      <a:pt x="334" y="811"/>
                    </a:cubicBezTo>
                    <a:lnTo>
                      <a:pt x="328" y="813"/>
                    </a:lnTo>
                    <a:lnTo>
                      <a:pt x="330" y="812"/>
                    </a:lnTo>
                    <a:lnTo>
                      <a:pt x="327" y="813"/>
                    </a:lnTo>
                    <a:lnTo>
                      <a:pt x="319" y="814"/>
                    </a:lnTo>
                    <a:cubicBezTo>
                      <a:pt x="317" y="814"/>
                      <a:pt x="315" y="814"/>
                      <a:pt x="314" y="815"/>
                    </a:cubicBezTo>
                    <a:lnTo>
                      <a:pt x="309" y="817"/>
                    </a:lnTo>
                    <a:lnTo>
                      <a:pt x="312" y="816"/>
                    </a:lnTo>
                    <a:lnTo>
                      <a:pt x="308" y="817"/>
                    </a:lnTo>
                    <a:lnTo>
                      <a:pt x="299" y="818"/>
                    </a:lnTo>
                    <a:lnTo>
                      <a:pt x="293" y="820"/>
                    </a:lnTo>
                    <a:lnTo>
                      <a:pt x="286" y="821"/>
                    </a:lnTo>
                    <a:lnTo>
                      <a:pt x="280" y="822"/>
                    </a:lnTo>
                    <a:lnTo>
                      <a:pt x="273" y="824"/>
                    </a:lnTo>
                    <a:lnTo>
                      <a:pt x="275" y="824"/>
                    </a:lnTo>
                    <a:lnTo>
                      <a:pt x="268" y="825"/>
                    </a:lnTo>
                    <a:cubicBezTo>
                      <a:pt x="265" y="825"/>
                      <a:pt x="261" y="827"/>
                      <a:pt x="259" y="829"/>
                    </a:cubicBezTo>
                    <a:lnTo>
                      <a:pt x="258" y="830"/>
                    </a:lnTo>
                    <a:lnTo>
                      <a:pt x="266" y="826"/>
                    </a:lnTo>
                    <a:lnTo>
                      <a:pt x="262" y="827"/>
                    </a:lnTo>
                    <a:lnTo>
                      <a:pt x="256" y="828"/>
                    </a:lnTo>
                    <a:cubicBezTo>
                      <a:pt x="255" y="828"/>
                      <a:pt x="254" y="828"/>
                      <a:pt x="253" y="829"/>
                    </a:cubicBezTo>
                    <a:lnTo>
                      <a:pt x="250" y="830"/>
                    </a:lnTo>
                    <a:lnTo>
                      <a:pt x="254" y="829"/>
                    </a:lnTo>
                    <a:lnTo>
                      <a:pt x="245" y="830"/>
                    </a:lnTo>
                    <a:cubicBezTo>
                      <a:pt x="244" y="830"/>
                      <a:pt x="243" y="830"/>
                      <a:pt x="242" y="830"/>
                    </a:cubicBezTo>
                    <a:lnTo>
                      <a:pt x="235" y="832"/>
                    </a:lnTo>
                    <a:lnTo>
                      <a:pt x="238" y="832"/>
                    </a:lnTo>
                    <a:lnTo>
                      <a:pt x="230" y="833"/>
                    </a:lnTo>
                    <a:cubicBezTo>
                      <a:pt x="228" y="833"/>
                      <a:pt x="227" y="833"/>
                      <a:pt x="226" y="834"/>
                    </a:cubicBezTo>
                    <a:lnTo>
                      <a:pt x="224" y="834"/>
                    </a:lnTo>
                    <a:lnTo>
                      <a:pt x="218" y="836"/>
                    </a:lnTo>
                    <a:lnTo>
                      <a:pt x="212" y="837"/>
                    </a:lnTo>
                    <a:lnTo>
                      <a:pt x="206" y="838"/>
                    </a:lnTo>
                    <a:cubicBezTo>
                      <a:pt x="205" y="838"/>
                      <a:pt x="204" y="838"/>
                      <a:pt x="204" y="838"/>
                    </a:cubicBezTo>
                    <a:lnTo>
                      <a:pt x="197" y="840"/>
                    </a:lnTo>
                    <a:lnTo>
                      <a:pt x="193" y="841"/>
                    </a:lnTo>
                    <a:lnTo>
                      <a:pt x="196" y="841"/>
                    </a:lnTo>
                    <a:lnTo>
                      <a:pt x="186" y="842"/>
                    </a:lnTo>
                    <a:cubicBezTo>
                      <a:pt x="183" y="842"/>
                      <a:pt x="180" y="843"/>
                      <a:pt x="178" y="844"/>
                    </a:cubicBezTo>
                    <a:lnTo>
                      <a:pt x="175" y="846"/>
                    </a:lnTo>
                    <a:lnTo>
                      <a:pt x="182" y="844"/>
                    </a:lnTo>
                    <a:lnTo>
                      <a:pt x="176" y="845"/>
                    </a:lnTo>
                    <a:lnTo>
                      <a:pt x="168" y="846"/>
                    </a:lnTo>
                    <a:cubicBezTo>
                      <a:pt x="166" y="846"/>
                      <a:pt x="165" y="846"/>
                      <a:pt x="164" y="847"/>
                    </a:cubicBezTo>
                    <a:lnTo>
                      <a:pt x="159" y="848"/>
                    </a:lnTo>
                    <a:lnTo>
                      <a:pt x="155" y="849"/>
                    </a:lnTo>
                    <a:lnTo>
                      <a:pt x="158" y="849"/>
                    </a:lnTo>
                    <a:lnTo>
                      <a:pt x="150" y="850"/>
                    </a:lnTo>
                    <a:cubicBezTo>
                      <a:pt x="149" y="850"/>
                      <a:pt x="148" y="850"/>
                      <a:pt x="147" y="850"/>
                    </a:cubicBezTo>
                    <a:lnTo>
                      <a:pt x="143" y="851"/>
                    </a:lnTo>
                    <a:lnTo>
                      <a:pt x="136" y="853"/>
                    </a:lnTo>
                    <a:lnTo>
                      <a:pt x="132" y="854"/>
                    </a:lnTo>
                    <a:lnTo>
                      <a:pt x="125" y="855"/>
                    </a:lnTo>
                    <a:lnTo>
                      <a:pt x="117" y="857"/>
                    </a:lnTo>
                    <a:lnTo>
                      <a:pt x="112" y="858"/>
                    </a:lnTo>
                    <a:lnTo>
                      <a:pt x="104" y="859"/>
                    </a:lnTo>
                    <a:cubicBezTo>
                      <a:pt x="103" y="859"/>
                      <a:pt x="102" y="859"/>
                      <a:pt x="101" y="859"/>
                    </a:cubicBezTo>
                    <a:lnTo>
                      <a:pt x="94" y="861"/>
                    </a:lnTo>
                    <a:cubicBezTo>
                      <a:pt x="93" y="862"/>
                      <a:pt x="92" y="862"/>
                      <a:pt x="91" y="862"/>
                    </a:cubicBezTo>
                    <a:lnTo>
                      <a:pt x="89" y="863"/>
                    </a:lnTo>
                    <a:lnTo>
                      <a:pt x="93" y="862"/>
                    </a:lnTo>
                    <a:lnTo>
                      <a:pt x="88" y="863"/>
                    </a:lnTo>
                    <a:cubicBezTo>
                      <a:pt x="87" y="863"/>
                      <a:pt x="86" y="863"/>
                      <a:pt x="85" y="864"/>
                    </a:cubicBezTo>
                    <a:lnTo>
                      <a:pt x="80" y="866"/>
                    </a:lnTo>
                    <a:lnTo>
                      <a:pt x="84" y="865"/>
                    </a:lnTo>
                    <a:lnTo>
                      <a:pt x="78" y="866"/>
                    </a:lnTo>
                    <a:lnTo>
                      <a:pt x="71" y="867"/>
                    </a:lnTo>
                    <a:cubicBezTo>
                      <a:pt x="71" y="867"/>
                      <a:pt x="70" y="867"/>
                      <a:pt x="69" y="867"/>
                    </a:cubicBezTo>
                    <a:lnTo>
                      <a:pt x="62" y="869"/>
                    </a:lnTo>
                    <a:lnTo>
                      <a:pt x="64" y="869"/>
                    </a:lnTo>
                    <a:lnTo>
                      <a:pt x="59" y="870"/>
                    </a:lnTo>
                    <a:lnTo>
                      <a:pt x="50" y="871"/>
                    </a:lnTo>
                    <a:cubicBezTo>
                      <a:pt x="49" y="871"/>
                      <a:pt x="47" y="871"/>
                      <a:pt x="46" y="872"/>
                    </a:cubicBezTo>
                    <a:lnTo>
                      <a:pt x="40" y="874"/>
                    </a:lnTo>
                    <a:lnTo>
                      <a:pt x="43" y="873"/>
                    </a:lnTo>
                    <a:lnTo>
                      <a:pt x="36" y="874"/>
                    </a:lnTo>
                    <a:lnTo>
                      <a:pt x="29" y="875"/>
                    </a:lnTo>
                    <a:lnTo>
                      <a:pt x="19" y="877"/>
                    </a:lnTo>
                    <a:lnTo>
                      <a:pt x="14" y="879"/>
                    </a:lnTo>
                    <a:lnTo>
                      <a:pt x="11" y="880"/>
                    </a:lnTo>
                    <a:cubicBezTo>
                      <a:pt x="3" y="882"/>
                      <a:pt x="0" y="889"/>
                      <a:pt x="4" y="894"/>
                    </a:cubicBezTo>
                    <a:cubicBezTo>
                      <a:pt x="7" y="900"/>
                      <a:pt x="16" y="902"/>
                      <a:pt x="24" y="8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76"/>
              <p:cNvSpPr>
                <a:spLocks/>
              </p:cNvSpPr>
              <p:nvPr/>
            </p:nvSpPr>
            <p:spPr bwMode="auto">
              <a:xfrm>
                <a:off x="7748588" y="2671763"/>
                <a:ext cx="538163" cy="369888"/>
              </a:xfrm>
              <a:custGeom>
                <a:avLst/>
                <a:gdLst>
                  <a:gd name="T0" fmla="*/ 672 w 677"/>
                  <a:gd name="T1" fmla="*/ 440 h 464"/>
                  <a:gd name="T2" fmla="*/ 667 w 677"/>
                  <a:gd name="T3" fmla="*/ 423 h 464"/>
                  <a:gd name="T4" fmla="*/ 648 w 677"/>
                  <a:gd name="T5" fmla="*/ 403 h 464"/>
                  <a:gd name="T6" fmla="*/ 611 w 677"/>
                  <a:gd name="T7" fmla="*/ 387 h 464"/>
                  <a:gd name="T8" fmla="*/ 584 w 677"/>
                  <a:gd name="T9" fmla="*/ 372 h 464"/>
                  <a:gd name="T10" fmla="*/ 587 w 677"/>
                  <a:gd name="T11" fmla="*/ 368 h 464"/>
                  <a:gd name="T12" fmla="*/ 573 w 677"/>
                  <a:gd name="T13" fmla="*/ 349 h 464"/>
                  <a:gd name="T14" fmla="*/ 565 w 677"/>
                  <a:gd name="T15" fmla="*/ 333 h 464"/>
                  <a:gd name="T16" fmla="*/ 548 w 677"/>
                  <a:gd name="T17" fmla="*/ 320 h 464"/>
                  <a:gd name="T18" fmla="*/ 536 w 677"/>
                  <a:gd name="T19" fmla="*/ 311 h 464"/>
                  <a:gd name="T20" fmla="*/ 534 w 677"/>
                  <a:gd name="T21" fmla="*/ 297 h 464"/>
                  <a:gd name="T22" fmla="*/ 525 w 677"/>
                  <a:gd name="T23" fmla="*/ 281 h 464"/>
                  <a:gd name="T24" fmla="*/ 498 w 677"/>
                  <a:gd name="T25" fmla="*/ 259 h 464"/>
                  <a:gd name="T26" fmla="*/ 494 w 677"/>
                  <a:gd name="T27" fmla="*/ 252 h 464"/>
                  <a:gd name="T28" fmla="*/ 468 w 677"/>
                  <a:gd name="T29" fmla="*/ 231 h 464"/>
                  <a:gd name="T30" fmla="*/ 454 w 677"/>
                  <a:gd name="T31" fmla="*/ 225 h 464"/>
                  <a:gd name="T32" fmla="*/ 434 w 677"/>
                  <a:gd name="T33" fmla="*/ 205 h 464"/>
                  <a:gd name="T34" fmla="*/ 429 w 677"/>
                  <a:gd name="T35" fmla="*/ 199 h 464"/>
                  <a:gd name="T36" fmla="*/ 423 w 677"/>
                  <a:gd name="T37" fmla="*/ 184 h 464"/>
                  <a:gd name="T38" fmla="*/ 417 w 677"/>
                  <a:gd name="T39" fmla="*/ 172 h 464"/>
                  <a:gd name="T40" fmla="*/ 409 w 677"/>
                  <a:gd name="T41" fmla="*/ 151 h 464"/>
                  <a:gd name="T42" fmla="*/ 405 w 677"/>
                  <a:gd name="T43" fmla="*/ 137 h 464"/>
                  <a:gd name="T44" fmla="*/ 349 w 677"/>
                  <a:gd name="T45" fmla="*/ 118 h 464"/>
                  <a:gd name="T46" fmla="*/ 333 w 677"/>
                  <a:gd name="T47" fmla="*/ 114 h 464"/>
                  <a:gd name="T48" fmla="*/ 328 w 677"/>
                  <a:gd name="T49" fmla="*/ 95 h 464"/>
                  <a:gd name="T50" fmla="*/ 327 w 677"/>
                  <a:gd name="T51" fmla="*/ 85 h 464"/>
                  <a:gd name="T52" fmla="*/ 321 w 677"/>
                  <a:gd name="T53" fmla="*/ 63 h 464"/>
                  <a:gd name="T54" fmla="*/ 315 w 677"/>
                  <a:gd name="T55" fmla="*/ 50 h 464"/>
                  <a:gd name="T56" fmla="*/ 311 w 677"/>
                  <a:gd name="T57" fmla="*/ 37 h 464"/>
                  <a:gd name="T58" fmla="*/ 307 w 677"/>
                  <a:gd name="T59" fmla="*/ 23 h 464"/>
                  <a:gd name="T60" fmla="*/ 302 w 677"/>
                  <a:gd name="T61" fmla="*/ 11 h 464"/>
                  <a:gd name="T62" fmla="*/ 273 w 677"/>
                  <a:gd name="T63" fmla="*/ 18 h 464"/>
                  <a:gd name="T64" fmla="*/ 277 w 677"/>
                  <a:gd name="T65" fmla="*/ 28 h 464"/>
                  <a:gd name="T66" fmla="*/ 286 w 677"/>
                  <a:gd name="T67" fmla="*/ 50 h 464"/>
                  <a:gd name="T68" fmla="*/ 288 w 677"/>
                  <a:gd name="T69" fmla="*/ 61 h 464"/>
                  <a:gd name="T70" fmla="*/ 296 w 677"/>
                  <a:gd name="T71" fmla="*/ 78 h 464"/>
                  <a:gd name="T72" fmla="*/ 300 w 677"/>
                  <a:gd name="T73" fmla="*/ 94 h 464"/>
                  <a:gd name="T74" fmla="*/ 299 w 677"/>
                  <a:gd name="T75" fmla="*/ 101 h 464"/>
                  <a:gd name="T76" fmla="*/ 305 w 677"/>
                  <a:gd name="T77" fmla="*/ 124 h 464"/>
                  <a:gd name="T78" fmla="*/ 385 w 677"/>
                  <a:gd name="T79" fmla="*/ 142 h 464"/>
                  <a:gd name="T80" fmla="*/ 377 w 677"/>
                  <a:gd name="T81" fmla="*/ 146 h 464"/>
                  <a:gd name="T82" fmla="*/ 384 w 677"/>
                  <a:gd name="T83" fmla="*/ 153 h 464"/>
                  <a:gd name="T84" fmla="*/ 387 w 677"/>
                  <a:gd name="T85" fmla="*/ 174 h 464"/>
                  <a:gd name="T86" fmla="*/ 396 w 677"/>
                  <a:gd name="T87" fmla="*/ 194 h 464"/>
                  <a:gd name="T88" fmla="*/ 400 w 677"/>
                  <a:gd name="T89" fmla="*/ 204 h 464"/>
                  <a:gd name="T90" fmla="*/ 409 w 677"/>
                  <a:gd name="T91" fmla="*/ 218 h 464"/>
                  <a:gd name="T92" fmla="*/ 427 w 677"/>
                  <a:gd name="T93" fmla="*/ 234 h 464"/>
                  <a:gd name="T94" fmla="*/ 458 w 677"/>
                  <a:gd name="T95" fmla="*/ 251 h 464"/>
                  <a:gd name="T96" fmla="*/ 464 w 677"/>
                  <a:gd name="T97" fmla="*/ 257 h 464"/>
                  <a:gd name="T98" fmla="*/ 483 w 677"/>
                  <a:gd name="T99" fmla="*/ 279 h 464"/>
                  <a:gd name="T100" fmla="*/ 503 w 677"/>
                  <a:gd name="T101" fmla="*/ 294 h 464"/>
                  <a:gd name="T102" fmla="*/ 507 w 677"/>
                  <a:gd name="T103" fmla="*/ 306 h 464"/>
                  <a:gd name="T104" fmla="*/ 505 w 677"/>
                  <a:gd name="T105" fmla="*/ 315 h 464"/>
                  <a:gd name="T106" fmla="*/ 523 w 677"/>
                  <a:gd name="T107" fmla="*/ 333 h 464"/>
                  <a:gd name="T108" fmla="*/ 542 w 677"/>
                  <a:gd name="T109" fmla="*/ 347 h 464"/>
                  <a:gd name="T110" fmla="*/ 546 w 677"/>
                  <a:gd name="T111" fmla="*/ 358 h 464"/>
                  <a:gd name="T112" fmla="*/ 560 w 677"/>
                  <a:gd name="T113" fmla="*/ 378 h 464"/>
                  <a:gd name="T114" fmla="*/ 560 w 677"/>
                  <a:gd name="T115" fmla="*/ 384 h 464"/>
                  <a:gd name="T116" fmla="*/ 605 w 677"/>
                  <a:gd name="T117" fmla="*/ 410 h 464"/>
                  <a:gd name="T118" fmla="*/ 627 w 677"/>
                  <a:gd name="T119" fmla="*/ 420 h 464"/>
                  <a:gd name="T120" fmla="*/ 638 w 677"/>
                  <a:gd name="T121" fmla="*/ 429 h 464"/>
                  <a:gd name="T122" fmla="*/ 645 w 677"/>
                  <a:gd name="T123" fmla="*/ 44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7" h="464">
                    <a:moveTo>
                      <a:pt x="677" y="453"/>
                    </a:moveTo>
                    <a:lnTo>
                      <a:pt x="677" y="452"/>
                    </a:lnTo>
                    <a:cubicBezTo>
                      <a:pt x="677" y="451"/>
                      <a:pt x="677" y="450"/>
                      <a:pt x="676" y="449"/>
                    </a:cubicBezTo>
                    <a:lnTo>
                      <a:pt x="675" y="447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lnTo>
                      <a:pt x="674" y="444"/>
                    </a:lnTo>
                    <a:cubicBezTo>
                      <a:pt x="674" y="443"/>
                      <a:pt x="674" y="442"/>
                      <a:pt x="673" y="441"/>
                    </a:cubicBezTo>
                    <a:lnTo>
                      <a:pt x="672" y="439"/>
                    </a:lnTo>
                    <a:cubicBezTo>
                      <a:pt x="671" y="438"/>
                      <a:pt x="671" y="437"/>
                      <a:pt x="670" y="436"/>
                    </a:cubicBezTo>
                    <a:lnTo>
                      <a:pt x="669" y="435"/>
                    </a:lnTo>
                    <a:lnTo>
                      <a:pt x="672" y="441"/>
                    </a:lnTo>
                    <a:lnTo>
                      <a:pt x="672" y="440"/>
                    </a:lnTo>
                    <a:cubicBezTo>
                      <a:pt x="672" y="439"/>
                      <a:pt x="672" y="438"/>
                      <a:pt x="671" y="437"/>
                    </a:cubicBezTo>
                    <a:lnTo>
                      <a:pt x="670" y="435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8" y="436"/>
                    </a:lnTo>
                    <a:lnTo>
                      <a:pt x="669" y="434"/>
                    </a:lnTo>
                    <a:cubicBezTo>
                      <a:pt x="671" y="431"/>
                      <a:pt x="670" y="427"/>
                      <a:pt x="667" y="424"/>
                    </a:cubicBezTo>
                    <a:lnTo>
                      <a:pt x="666" y="423"/>
                    </a:lnTo>
                    <a:lnTo>
                      <a:pt x="669" y="429"/>
                    </a:lnTo>
                    <a:lnTo>
                      <a:pt x="669" y="428"/>
                    </a:lnTo>
                    <a:cubicBezTo>
                      <a:pt x="669" y="427"/>
                      <a:pt x="669" y="426"/>
                      <a:pt x="668" y="425"/>
                    </a:cubicBezTo>
                    <a:lnTo>
                      <a:pt x="667" y="423"/>
                    </a:lnTo>
                    <a:cubicBezTo>
                      <a:pt x="666" y="421"/>
                      <a:pt x="664" y="419"/>
                      <a:pt x="661" y="417"/>
                    </a:cubicBezTo>
                    <a:lnTo>
                      <a:pt x="659" y="416"/>
                    </a:ln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62" y="420"/>
                    </a:lnTo>
                    <a:lnTo>
                      <a:pt x="661" y="418"/>
                    </a:lnTo>
                    <a:cubicBezTo>
                      <a:pt x="660" y="417"/>
                      <a:pt x="660" y="416"/>
                      <a:pt x="659" y="415"/>
                    </a:cubicBezTo>
                    <a:lnTo>
                      <a:pt x="658" y="414"/>
                    </a:ln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5" y="413"/>
                    </a:lnTo>
                    <a:lnTo>
                      <a:pt x="655" y="412"/>
                    </a:lnTo>
                    <a:cubicBezTo>
                      <a:pt x="655" y="409"/>
                      <a:pt x="652" y="406"/>
                      <a:pt x="648" y="403"/>
                    </a:cubicBezTo>
                    <a:lnTo>
                      <a:pt x="646" y="402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7"/>
                      <a:pt x="652" y="405"/>
                      <a:pt x="650" y="403"/>
                    </a:cubicBezTo>
                    <a:lnTo>
                      <a:pt x="649" y="402"/>
                    </a:lnTo>
                    <a:lnTo>
                      <a:pt x="648" y="401"/>
                    </a:lnTo>
                    <a:lnTo>
                      <a:pt x="650" y="404"/>
                    </a:lnTo>
                    <a:lnTo>
                      <a:pt x="649" y="402"/>
                    </a:lnTo>
                    <a:cubicBezTo>
                      <a:pt x="647" y="399"/>
                      <a:pt x="644" y="396"/>
                      <a:pt x="640" y="395"/>
                    </a:cubicBezTo>
                    <a:lnTo>
                      <a:pt x="636" y="394"/>
                    </a:lnTo>
                    <a:lnTo>
                      <a:pt x="628" y="393"/>
                    </a:lnTo>
                    <a:lnTo>
                      <a:pt x="633" y="394"/>
                    </a:lnTo>
                    <a:lnTo>
                      <a:pt x="629" y="392"/>
                    </a:lnTo>
                    <a:cubicBezTo>
                      <a:pt x="628" y="392"/>
                      <a:pt x="626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601" y="385"/>
                    </a:lnTo>
                    <a:lnTo>
                      <a:pt x="604" y="386"/>
                    </a:lnTo>
                    <a:lnTo>
                      <a:pt x="599" y="384"/>
                    </a:ln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90" y="387"/>
                    </a:lnTo>
                    <a:lnTo>
                      <a:pt x="590" y="385"/>
                    </a:lnTo>
                    <a:lnTo>
                      <a:pt x="587" y="392"/>
                    </a:lnTo>
                    <a:lnTo>
                      <a:pt x="588" y="391"/>
                    </a:lnTo>
                    <a:cubicBezTo>
                      <a:pt x="590" y="389"/>
                      <a:pt x="591" y="387"/>
                      <a:pt x="591" y="384"/>
                    </a:cubicBezTo>
                    <a:lnTo>
                      <a:pt x="591" y="383"/>
                    </a:lnTo>
                    <a:lnTo>
                      <a:pt x="591" y="381"/>
                    </a:lnTo>
                    <a:cubicBezTo>
                      <a:pt x="591" y="378"/>
                      <a:pt x="588" y="375"/>
                      <a:pt x="584" y="372"/>
                    </a:cubicBezTo>
                    <a:lnTo>
                      <a:pt x="582" y="371"/>
                    </a:lnTo>
                    <a:lnTo>
                      <a:pt x="589" y="380"/>
                    </a:lnTo>
                    <a:lnTo>
                      <a:pt x="589" y="379"/>
                    </a:lnTo>
                    <a:cubicBezTo>
                      <a:pt x="589" y="377"/>
                      <a:pt x="588" y="375"/>
                      <a:pt x="586" y="373"/>
                    </a:cubicBezTo>
                    <a:lnTo>
                      <a:pt x="585" y="372"/>
                    </a:lnTo>
                    <a:lnTo>
                      <a:pt x="587" y="382"/>
                    </a:lnTo>
                    <a:lnTo>
                      <a:pt x="588" y="380"/>
                    </a:lnTo>
                    <a:cubicBezTo>
                      <a:pt x="590" y="377"/>
                      <a:pt x="589" y="373"/>
                      <a:pt x="586" y="370"/>
                    </a:cubicBezTo>
                    <a:lnTo>
                      <a:pt x="585" y="369"/>
                    </a:lnTo>
                    <a:lnTo>
                      <a:pt x="588" y="375"/>
                    </a:lnTo>
                    <a:lnTo>
                      <a:pt x="588" y="374"/>
                    </a:lnTo>
                    <a:cubicBezTo>
                      <a:pt x="588" y="373"/>
                      <a:pt x="588" y="372"/>
                      <a:pt x="587" y="371"/>
                    </a:cubicBezTo>
                    <a:lnTo>
                      <a:pt x="586" y="369"/>
                    </a:lnTo>
                    <a:lnTo>
                      <a:pt x="584" y="379"/>
                    </a:lnTo>
                    <a:lnTo>
                      <a:pt x="585" y="378"/>
                    </a:lnTo>
                    <a:cubicBezTo>
                      <a:pt x="589" y="374"/>
                      <a:pt x="589" y="369"/>
                      <a:pt x="585" y="365"/>
                    </a:cubicBezTo>
                    <a:lnTo>
                      <a:pt x="584" y="364"/>
                    </a:lnTo>
                    <a:lnTo>
                      <a:pt x="587" y="370"/>
                    </a:lnTo>
                    <a:lnTo>
                      <a:pt x="587" y="368"/>
                    </a:lnTo>
                    <a:cubicBezTo>
                      <a:pt x="587" y="366"/>
                      <a:pt x="586" y="364"/>
                      <a:pt x="584" y="362"/>
                    </a:cubicBezTo>
                    <a:lnTo>
                      <a:pt x="583" y="361"/>
                    </a:lnTo>
                    <a:lnTo>
                      <a:pt x="582" y="360"/>
                    </a:lnTo>
                    <a:lnTo>
                      <a:pt x="584" y="363"/>
                    </a:lnTo>
                    <a:lnTo>
                      <a:pt x="583" y="361"/>
                    </a:lnTo>
                    <a:cubicBezTo>
                      <a:pt x="582" y="360"/>
                      <a:pt x="582" y="359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7" y="358"/>
                    </a:lnTo>
                    <a:lnTo>
                      <a:pt x="577" y="356"/>
                    </a:lnTo>
                    <a:cubicBezTo>
                      <a:pt x="577" y="354"/>
                      <a:pt x="576" y="352"/>
                      <a:pt x="574" y="350"/>
                    </a:cubicBezTo>
                    <a:lnTo>
                      <a:pt x="573" y="349"/>
                    </a:ln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lnTo>
                      <a:pt x="575" y="350"/>
                    </a:lnTo>
                    <a:lnTo>
                      <a:pt x="575" y="348"/>
                    </a:lnTo>
                    <a:lnTo>
                      <a:pt x="575" y="347"/>
                    </a:lnTo>
                    <a:cubicBezTo>
                      <a:pt x="575" y="345"/>
                      <a:pt x="574" y="343"/>
                      <a:pt x="572" y="341"/>
                    </a:cubicBezTo>
                    <a:lnTo>
                      <a:pt x="571" y="340"/>
                    </a:lnTo>
                    <a:lnTo>
                      <a:pt x="573" y="343"/>
                    </a:lnTo>
                    <a:lnTo>
                      <a:pt x="572" y="341"/>
                    </a:lnTo>
                    <a:lnTo>
                      <a:pt x="573" y="344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lnTo>
                      <a:pt x="567" y="334"/>
                    </a:lnTo>
                    <a:cubicBezTo>
                      <a:pt x="566" y="333"/>
                      <a:pt x="565" y="332"/>
                      <a:pt x="563" y="331"/>
                    </a:cubicBezTo>
                    <a:lnTo>
                      <a:pt x="561" y="330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8" y="328"/>
                    </a:lnTo>
                    <a:lnTo>
                      <a:pt x="557" y="327"/>
                    </a:lnTo>
                    <a:cubicBezTo>
                      <a:pt x="556" y="327"/>
                      <a:pt x="556" y="326"/>
                      <a:pt x="555" y="325"/>
                    </a:cubicBezTo>
                    <a:lnTo>
                      <a:pt x="552" y="323"/>
                    </a:lnTo>
                    <a:lnTo>
                      <a:pt x="554" y="325"/>
                    </a:lnTo>
                    <a:lnTo>
                      <a:pt x="553" y="324"/>
                    </a:lnTo>
                    <a:cubicBezTo>
                      <a:pt x="551" y="323"/>
                      <a:pt x="549" y="321"/>
                      <a:pt x="547" y="321"/>
                    </a:cubicBezTo>
                    <a:lnTo>
                      <a:pt x="544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3"/>
                      <a:pt x="550" y="322"/>
                      <a:pt x="549" y="321"/>
                    </a:cubicBezTo>
                    <a:lnTo>
                      <a:pt x="548" y="320"/>
                    </a:lnTo>
                    <a:cubicBezTo>
                      <a:pt x="546" y="319"/>
                      <a:pt x="544" y="317"/>
                      <a:pt x="542" y="317"/>
                    </a:cubicBezTo>
                    <a:lnTo>
                      <a:pt x="539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6"/>
                    </a:cubicBezTo>
                    <a:cubicBezTo>
                      <a:pt x="542" y="312"/>
                      <a:pt x="538" y="310"/>
                      <a:pt x="533" y="309"/>
                    </a:cubicBezTo>
                    <a:lnTo>
                      <a:pt x="527" y="308"/>
                    </a:lnTo>
                    <a:lnTo>
                      <a:pt x="536" y="312"/>
                    </a:lnTo>
                    <a:lnTo>
                      <a:pt x="535" y="311"/>
                    </a:lnTo>
                    <a:lnTo>
                      <a:pt x="533" y="309"/>
                    </a:lnTo>
                    <a:lnTo>
                      <a:pt x="536" y="315"/>
                    </a:lnTo>
                    <a:lnTo>
                      <a:pt x="536" y="314"/>
                    </a:lnTo>
                    <a:lnTo>
                      <a:pt x="536" y="313"/>
                    </a:lnTo>
                    <a:lnTo>
                      <a:pt x="536" y="311"/>
                    </a:lnTo>
                    <a:lnTo>
                      <a:pt x="536" y="310"/>
                    </a:lnTo>
                    <a:lnTo>
                      <a:pt x="536" y="309"/>
                    </a:lnTo>
                    <a:cubicBezTo>
                      <a:pt x="536" y="308"/>
                      <a:pt x="536" y="307"/>
                      <a:pt x="535" y="306"/>
                    </a:cubicBezTo>
                    <a:lnTo>
                      <a:pt x="534" y="304"/>
                    </a:lnTo>
                    <a:lnTo>
                      <a:pt x="532" y="314"/>
                    </a:lnTo>
                    <a:lnTo>
                      <a:pt x="533" y="313"/>
                    </a:lnTo>
                    <a:cubicBezTo>
                      <a:pt x="537" y="309"/>
                      <a:pt x="537" y="304"/>
                      <a:pt x="533" y="300"/>
                    </a:cubicBezTo>
                    <a:lnTo>
                      <a:pt x="532" y="299"/>
                    </a:lnTo>
                    <a:lnTo>
                      <a:pt x="535" y="305"/>
                    </a:lnTo>
                    <a:lnTo>
                      <a:pt x="535" y="303"/>
                    </a:lnTo>
                    <a:lnTo>
                      <a:pt x="535" y="302"/>
                    </a:lnTo>
                    <a:lnTo>
                      <a:pt x="532" y="309"/>
                    </a:lnTo>
                    <a:lnTo>
                      <a:pt x="533" y="308"/>
                    </a:lnTo>
                    <a:cubicBezTo>
                      <a:pt x="536" y="305"/>
                      <a:pt x="537" y="301"/>
                      <a:pt x="535" y="298"/>
                    </a:cubicBezTo>
                    <a:lnTo>
                      <a:pt x="534" y="296"/>
                    </a:lnTo>
                    <a:cubicBezTo>
                      <a:pt x="533" y="295"/>
                      <a:pt x="533" y="294"/>
                      <a:pt x="532" y="293"/>
                    </a:cubicBezTo>
                    <a:lnTo>
                      <a:pt x="531" y="292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3" y="296"/>
                    </a:lnTo>
                    <a:lnTo>
                      <a:pt x="533" y="294"/>
                    </a:lnTo>
                    <a:cubicBezTo>
                      <a:pt x="533" y="292"/>
                      <a:pt x="532" y="290"/>
                      <a:pt x="530" y="288"/>
                    </a:cubicBezTo>
                    <a:lnTo>
                      <a:pt x="529" y="287"/>
                    </a:ln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9" y="288"/>
                    </a:lnTo>
                    <a:lnTo>
                      <a:pt x="529" y="286"/>
                    </a:lnTo>
                    <a:cubicBezTo>
                      <a:pt x="529" y="283"/>
                      <a:pt x="526" y="280"/>
                      <a:pt x="522" y="277"/>
                    </a:cubicBezTo>
                    <a:lnTo>
                      <a:pt x="520" y="276"/>
                    </a:lnTo>
                    <a:lnTo>
                      <a:pt x="524" y="279"/>
                    </a:lnTo>
                    <a:lnTo>
                      <a:pt x="523" y="278"/>
                    </a:lnTo>
                    <a:lnTo>
                      <a:pt x="525" y="281"/>
                    </a:lnTo>
                    <a:lnTo>
                      <a:pt x="524" y="279"/>
                    </a:lnTo>
                    <a:cubicBezTo>
                      <a:pt x="523" y="277"/>
                      <a:pt x="521" y="275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lnTo>
                      <a:pt x="512" y="270"/>
                    </a:lnTo>
                    <a:lnTo>
                      <a:pt x="514" y="273"/>
                    </a:lnTo>
                    <a:lnTo>
                      <a:pt x="513" y="271"/>
                    </a:lnTo>
                    <a:cubicBezTo>
                      <a:pt x="512" y="269"/>
                      <a:pt x="510" y="267"/>
                      <a:pt x="507" y="265"/>
                    </a:cubicBezTo>
                    <a:lnTo>
                      <a:pt x="505" y="264"/>
                    </a:ln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lnTo>
                      <a:pt x="498" y="259"/>
                    </a:lnTo>
                    <a:lnTo>
                      <a:pt x="497" y="258"/>
                    </a:lnTo>
                    <a:lnTo>
                      <a:pt x="500" y="264"/>
                    </a:lnTo>
                    <a:lnTo>
                      <a:pt x="500" y="262"/>
                    </a:lnTo>
                    <a:cubicBezTo>
                      <a:pt x="500" y="259"/>
                      <a:pt x="497" y="256"/>
                      <a:pt x="493" y="253"/>
                    </a:cubicBezTo>
                    <a:lnTo>
                      <a:pt x="491" y="252"/>
                    </a:lnTo>
                    <a:lnTo>
                      <a:pt x="495" y="255"/>
                    </a:lnTo>
                    <a:lnTo>
                      <a:pt x="494" y="254"/>
                    </a:lnTo>
                    <a:lnTo>
                      <a:pt x="496" y="257"/>
                    </a:lnTo>
                    <a:lnTo>
                      <a:pt x="495" y="255"/>
                    </a:lnTo>
                    <a:cubicBezTo>
                      <a:pt x="494" y="254"/>
                      <a:pt x="494" y="253"/>
                      <a:pt x="493" y="252"/>
                    </a:cubicBezTo>
                    <a:lnTo>
                      <a:pt x="492" y="251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9"/>
                      <a:pt x="492" y="248"/>
                      <a:pt x="491" y="247"/>
                    </a:cubicBezTo>
                    <a:lnTo>
                      <a:pt x="490" y="246"/>
                    </a:lnTo>
                    <a:lnTo>
                      <a:pt x="489" y="245"/>
                    </a:lnTo>
                    <a:lnTo>
                      <a:pt x="491" y="248"/>
                    </a:ln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7" y="247"/>
                    </a:lnTo>
                    <a:lnTo>
                      <a:pt x="487" y="245"/>
                    </a:lnTo>
                    <a:cubicBezTo>
                      <a:pt x="487" y="242"/>
                      <a:pt x="484" y="239"/>
                      <a:pt x="480" y="236"/>
                    </a:cubicBezTo>
                    <a:lnTo>
                      <a:pt x="478" y="235"/>
                    </a:lnTo>
                    <a:lnTo>
                      <a:pt x="476" y="234"/>
                    </a:lnTo>
                    <a:lnTo>
                      <a:pt x="475" y="233"/>
                    </a:lnTo>
                    <a:cubicBezTo>
                      <a:pt x="474" y="233"/>
                      <a:pt x="472" y="232"/>
                      <a:pt x="471" y="232"/>
                    </a:cubicBezTo>
                    <a:lnTo>
                      <a:pt x="468" y="231"/>
                    </a:lnTo>
                    <a:lnTo>
                      <a:pt x="463" y="229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2" y="232"/>
                    </a:lnTo>
                    <a:lnTo>
                      <a:pt x="461" y="230"/>
                    </a:lnTo>
                    <a:cubicBezTo>
                      <a:pt x="460" y="227"/>
                      <a:pt x="457" y="225"/>
                      <a:pt x="453" y="224"/>
                    </a:cubicBezTo>
                    <a:lnTo>
                      <a:pt x="450" y="223"/>
                    </a:lnTo>
                    <a:lnTo>
                      <a:pt x="456" y="226"/>
                    </a:lnTo>
                    <a:lnTo>
                      <a:pt x="455" y="225"/>
                    </a:lnTo>
                    <a:lnTo>
                      <a:pt x="453" y="223"/>
                    </a:lnTo>
                    <a:lnTo>
                      <a:pt x="456" y="229"/>
                    </a:lnTo>
                    <a:lnTo>
                      <a:pt x="456" y="228"/>
                    </a:lnTo>
                    <a:cubicBezTo>
                      <a:pt x="456" y="226"/>
                      <a:pt x="455" y="224"/>
                      <a:pt x="453" y="222"/>
                    </a:cubicBezTo>
                    <a:lnTo>
                      <a:pt x="452" y="221"/>
                    </a:lnTo>
                    <a:lnTo>
                      <a:pt x="454" y="224"/>
                    </a:lnTo>
                    <a:lnTo>
                      <a:pt x="453" y="222"/>
                    </a:lnTo>
                    <a:lnTo>
                      <a:pt x="454" y="225"/>
                    </a:lnTo>
                    <a:lnTo>
                      <a:pt x="454" y="224"/>
                    </a:lnTo>
                    <a:cubicBezTo>
                      <a:pt x="454" y="222"/>
                      <a:pt x="453" y="220"/>
                      <a:pt x="451" y="218"/>
                    </a:cubicBezTo>
                    <a:lnTo>
                      <a:pt x="450" y="217"/>
                    </a:lnTo>
                    <a:cubicBezTo>
                      <a:pt x="449" y="217"/>
                      <a:pt x="449" y="216"/>
                      <a:pt x="448" y="215"/>
                    </a:cubicBezTo>
                    <a:lnTo>
                      <a:pt x="445" y="213"/>
                    </a:lnTo>
                    <a:lnTo>
                      <a:pt x="441" y="211"/>
                    </a:lnTo>
                    <a:lnTo>
                      <a:pt x="439" y="210"/>
                    </a:lnTo>
                    <a:lnTo>
                      <a:pt x="446" y="219"/>
                    </a:lnTo>
                    <a:lnTo>
                      <a:pt x="446" y="217"/>
                    </a:lnTo>
                    <a:cubicBezTo>
                      <a:pt x="446" y="215"/>
                      <a:pt x="445" y="213"/>
                      <a:pt x="443" y="211"/>
                    </a:cubicBezTo>
                    <a:lnTo>
                      <a:pt x="442" y="210"/>
                    </a:lnTo>
                    <a:cubicBezTo>
                      <a:pt x="441" y="209"/>
                      <a:pt x="440" y="208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4" y="205"/>
                      <a:pt x="433" y="205"/>
                    </a:cubicBezTo>
                    <a:lnTo>
                      <a:pt x="429" y="204"/>
                    </a:lnTo>
                    <a:lnTo>
                      <a:pt x="438" y="211"/>
                    </a:lnTo>
                    <a:lnTo>
                      <a:pt x="437" y="209"/>
                    </a:lnTo>
                    <a:cubicBezTo>
                      <a:pt x="436" y="208"/>
                      <a:pt x="436" y="207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lnTo>
                      <a:pt x="436" y="208"/>
                    </a:lnTo>
                    <a:lnTo>
                      <a:pt x="436" y="207"/>
                    </a:lnTo>
                    <a:cubicBezTo>
                      <a:pt x="436" y="204"/>
                      <a:pt x="433" y="201"/>
                      <a:pt x="429" y="198"/>
                    </a:cubicBezTo>
                    <a:lnTo>
                      <a:pt x="427" y="197"/>
                    </a:lnTo>
                    <a:lnTo>
                      <a:pt x="434" y="206"/>
                    </a:lnTo>
                    <a:lnTo>
                      <a:pt x="434" y="204"/>
                    </a:lnTo>
                    <a:cubicBezTo>
                      <a:pt x="434" y="202"/>
                      <a:pt x="433" y="200"/>
                      <a:pt x="431" y="198"/>
                    </a:cubicBezTo>
                    <a:lnTo>
                      <a:pt x="430" y="197"/>
                    </a:lnTo>
                    <a:cubicBezTo>
                      <a:pt x="429" y="196"/>
                      <a:pt x="428" y="195"/>
                      <a:pt x="426" y="194"/>
                    </a:cubicBezTo>
                    <a:lnTo>
                      <a:pt x="424" y="193"/>
                    </a:lnTo>
                    <a:lnTo>
                      <a:pt x="430" y="199"/>
                    </a:lnTo>
                    <a:lnTo>
                      <a:pt x="429" y="197"/>
                    </a:lnTo>
                    <a:cubicBezTo>
                      <a:pt x="428" y="196"/>
                      <a:pt x="428" y="195"/>
                      <a:pt x="427" y="194"/>
                    </a:cubicBezTo>
                    <a:lnTo>
                      <a:pt x="426" y="193"/>
                    </a:lnTo>
                    <a:lnTo>
                      <a:pt x="429" y="199"/>
                    </a:lnTo>
                    <a:lnTo>
                      <a:pt x="429" y="198"/>
                    </a:lnTo>
                    <a:cubicBezTo>
                      <a:pt x="429" y="197"/>
                      <a:pt x="429" y="196"/>
                      <a:pt x="428" y="195"/>
                    </a:cubicBezTo>
                    <a:lnTo>
                      <a:pt x="427" y="193"/>
                    </a:lnTo>
                    <a:cubicBezTo>
                      <a:pt x="426" y="192"/>
                      <a:pt x="426" y="191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2" y="198"/>
                    </a:lnTo>
                    <a:lnTo>
                      <a:pt x="423" y="197"/>
                    </a:lnTo>
                    <a:cubicBezTo>
                      <a:pt x="426" y="194"/>
                      <a:pt x="427" y="190"/>
                      <a:pt x="425" y="187"/>
                    </a:cubicBezTo>
                    <a:lnTo>
                      <a:pt x="424" y="185"/>
                    </a:lnTo>
                    <a:cubicBezTo>
                      <a:pt x="423" y="184"/>
                      <a:pt x="423" y="183"/>
                      <a:pt x="422" y="182"/>
                    </a:cubicBezTo>
                    <a:lnTo>
                      <a:pt x="421" y="181"/>
                    </a:ln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lnTo>
                      <a:pt x="421" y="180"/>
                    </a:lnTo>
                    <a:lnTo>
                      <a:pt x="421" y="179"/>
                    </a:lnTo>
                    <a:cubicBezTo>
                      <a:pt x="421" y="177"/>
                      <a:pt x="420" y="175"/>
                      <a:pt x="418" y="173"/>
                    </a:cubicBezTo>
                    <a:lnTo>
                      <a:pt x="417" y="172"/>
                    </a:lnTo>
                    <a:lnTo>
                      <a:pt x="419" y="175"/>
                    </a:lnTo>
                    <a:lnTo>
                      <a:pt x="418" y="173"/>
                    </a:lnTo>
                    <a:cubicBezTo>
                      <a:pt x="417" y="172"/>
                      <a:pt x="417" y="171"/>
                      <a:pt x="416" y="170"/>
                    </a:cubicBezTo>
                    <a:lnTo>
                      <a:pt x="415" y="169"/>
                    </a:lnTo>
                    <a:lnTo>
                      <a:pt x="418" y="175"/>
                    </a:lnTo>
                    <a:lnTo>
                      <a:pt x="418" y="174"/>
                    </a:lnTo>
                    <a:cubicBezTo>
                      <a:pt x="418" y="173"/>
                      <a:pt x="418" y="172"/>
                      <a:pt x="417" y="171"/>
                    </a:cubicBezTo>
                    <a:lnTo>
                      <a:pt x="416" y="169"/>
                    </a:lnTo>
                    <a:lnTo>
                      <a:pt x="417" y="172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6" y="169"/>
                    </a:lnTo>
                    <a:lnTo>
                      <a:pt x="416" y="167"/>
                    </a:lnTo>
                    <a:cubicBezTo>
                      <a:pt x="416" y="165"/>
                      <a:pt x="415" y="163"/>
                      <a:pt x="413" y="161"/>
                    </a:cubicBezTo>
                    <a:lnTo>
                      <a:pt x="412" y="160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lnTo>
                      <a:pt x="414" y="162"/>
                    </a:lnTo>
                    <a:lnTo>
                      <a:pt x="414" y="161"/>
                    </a:lnTo>
                    <a:cubicBezTo>
                      <a:pt x="414" y="159"/>
                      <a:pt x="413" y="157"/>
                      <a:pt x="411" y="155"/>
                    </a:cubicBezTo>
                    <a:lnTo>
                      <a:pt x="409" y="153"/>
                    </a:lnTo>
                    <a:lnTo>
                      <a:pt x="409" y="166"/>
                    </a:lnTo>
                    <a:lnTo>
                      <a:pt x="410" y="165"/>
                    </a:lnTo>
                    <a:cubicBezTo>
                      <a:pt x="414" y="161"/>
                      <a:pt x="414" y="156"/>
                      <a:pt x="410" y="152"/>
                    </a:cubicBezTo>
                    <a:lnTo>
                      <a:pt x="409" y="151"/>
                    </a:lnTo>
                    <a:lnTo>
                      <a:pt x="411" y="154"/>
                    </a:lnTo>
                    <a:lnTo>
                      <a:pt x="410" y="152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2"/>
                      <a:pt x="410" y="150"/>
                      <a:pt x="408" y="148"/>
                    </a:cubicBezTo>
                    <a:lnTo>
                      <a:pt x="407" y="147"/>
                    </a:lnTo>
                    <a:lnTo>
                      <a:pt x="410" y="153"/>
                    </a:lnTo>
                    <a:lnTo>
                      <a:pt x="410" y="151"/>
                    </a:lnTo>
                    <a:cubicBezTo>
                      <a:pt x="410" y="149"/>
                      <a:pt x="409" y="147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5"/>
                      <a:pt x="408" y="143"/>
                      <a:pt x="406" y="141"/>
                    </a:cubicBezTo>
                    <a:lnTo>
                      <a:pt x="405" y="140"/>
                    </a:lnTo>
                    <a:lnTo>
                      <a:pt x="408" y="146"/>
                    </a:lnTo>
                    <a:lnTo>
                      <a:pt x="408" y="145"/>
                    </a:ln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7" y="142"/>
                    </a:lnTo>
                    <a:lnTo>
                      <a:pt x="407" y="141"/>
                    </a:lnTo>
                    <a:cubicBezTo>
                      <a:pt x="407" y="140"/>
                      <a:pt x="407" y="139"/>
                      <a:pt x="406" y="138"/>
                    </a:cubicBezTo>
                    <a:lnTo>
                      <a:pt x="405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2"/>
                    </a:lnTo>
                    <a:lnTo>
                      <a:pt x="405" y="138"/>
                    </a:lnTo>
                    <a:lnTo>
                      <a:pt x="405" y="137"/>
                    </a:lnTo>
                    <a:lnTo>
                      <a:pt x="405" y="135"/>
                    </a:lnTo>
                    <a:cubicBezTo>
                      <a:pt x="405" y="133"/>
                      <a:pt x="404" y="131"/>
                      <a:pt x="402" y="129"/>
                    </a:cubicBezTo>
                    <a:lnTo>
                      <a:pt x="401" y="128"/>
                    </a:lnTo>
                    <a:lnTo>
                      <a:pt x="400" y="127"/>
                    </a:lnTo>
                    <a:lnTo>
                      <a:pt x="402" y="130"/>
                    </a:lnTo>
                    <a:lnTo>
                      <a:pt x="401" y="128"/>
                    </a:lnTo>
                    <a:cubicBezTo>
                      <a:pt x="399" y="124"/>
                      <a:pt x="394" y="121"/>
                      <a:pt x="388" y="121"/>
                    </a:cubicBezTo>
                    <a:lnTo>
                      <a:pt x="375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lnTo>
                      <a:pt x="333" y="113"/>
                    </a:lnTo>
                    <a:cubicBezTo>
                      <a:pt x="333" y="111"/>
                      <a:pt x="332" y="109"/>
                      <a:pt x="330" y="107"/>
                    </a:cubicBezTo>
                    <a:lnTo>
                      <a:pt x="329" y="106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lnTo>
                      <a:pt x="331" y="105"/>
                    </a:lnTo>
                    <a:lnTo>
                      <a:pt x="331" y="104"/>
                    </a:lnTo>
                    <a:cubicBezTo>
                      <a:pt x="331" y="103"/>
                      <a:pt x="331" y="102"/>
                      <a:pt x="330" y="101"/>
                    </a:cubicBezTo>
                    <a:lnTo>
                      <a:pt x="329" y="99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6" y="105"/>
                    </a:lnTo>
                    <a:lnTo>
                      <a:pt x="327" y="104"/>
                    </a:lnTo>
                    <a:cubicBezTo>
                      <a:pt x="331" y="100"/>
                      <a:pt x="331" y="95"/>
                      <a:pt x="327" y="91"/>
                    </a:cubicBezTo>
                    <a:lnTo>
                      <a:pt x="326" y="90"/>
                    </a:lnTo>
                    <a:lnTo>
                      <a:pt x="329" y="96"/>
                    </a:lnTo>
                    <a:lnTo>
                      <a:pt x="329" y="94"/>
                    </a:lnTo>
                    <a:cubicBezTo>
                      <a:pt x="329" y="92"/>
                      <a:pt x="328" y="90"/>
                      <a:pt x="326" y="88"/>
                    </a:cubicBezTo>
                    <a:lnTo>
                      <a:pt x="325" y="87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0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5" y="87"/>
                    </a:lnTo>
                    <a:lnTo>
                      <a:pt x="326" y="85"/>
                    </a:lnTo>
                    <a:cubicBezTo>
                      <a:pt x="328" y="82"/>
                      <a:pt x="327" y="78"/>
                      <a:pt x="324" y="75"/>
                    </a:cubicBezTo>
                    <a:lnTo>
                      <a:pt x="323" y="74"/>
                    </a:lnTo>
                    <a:lnTo>
                      <a:pt x="322" y="73"/>
                    </a:lnTo>
                    <a:lnTo>
                      <a:pt x="325" y="79"/>
                    </a:lnTo>
                    <a:lnTo>
                      <a:pt x="325" y="77"/>
                    </a:lnTo>
                    <a:lnTo>
                      <a:pt x="325" y="76"/>
                    </a:lnTo>
                    <a:lnTo>
                      <a:pt x="325" y="75"/>
                    </a:lnTo>
                    <a:lnTo>
                      <a:pt x="325" y="73"/>
                    </a:lnTo>
                    <a:lnTo>
                      <a:pt x="325" y="72"/>
                    </a:lnTo>
                    <a:cubicBezTo>
                      <a:pt x="325" y="70"/>
                      <a:pt x="324" y="68"/>
                      <a:pt x="322" y="66"/>
                    </a:cubicBezTo>
                    <a:lnTo>
                      <a:pt x="321" y="65"/>
                    </a:lnTo>
                    <a:lnTo>
                      <a:pt x="324" y="71"/>
                    </a:lnTo>
                    <a:lnTo>
                      <a:pt x="324" y="69"/>
                    </a:lnTo>
                    <a:cubicBezTo>
                      <a:pt x="324" y="67"/>
                      <a:pt x="323" y="65"/>
                      <a:pt x="321" y="63"/>
                    </a:cubicBezTo>
                    <a:lnTo>
                      <a:pt x="320" y="62"/>
                    </a:lnTo>
                    <a:lnTo>
                      <a:pt x="323" y="68"/>
                    </a:lnTo>
                    <a:lnTo>
                      <a:pt x="323" y="67"/>
                    </a:lnTo>
                    <a:cubicBezTo>
                      <a:pt x="323" y="66"/>
                      <a:pt x="323" y="65"/>
                      <a:pt x="322" y="64"/>
                    </a:cubicBezTo>
                    <a:lnTo>
                      <a:pt x="321" y="62"/>
                    </a:lnTo>
                    <a:lnTo>
                      <a:pt x="322" y="65"/>
                    </a:lnTo>
                    <a:lnTo>
                      <a:pt x="322" y="64"/>
                    </a:lnTo>
                    <a:cubicBezTo>
                      <a:pt x="322" y="61"/>
                      <a:pt x="319" y="58"/>
                      <a:pt x="315" y="55"/>
                    </a:cubicBezTo>
                    <a:lnTo>
                      <a:pt x="313" y="54"/>
                    </a:lnTo>
                    <a:lnTo>
                      <a:pt x="319" y="60"/>
                    </a:lnTo>
                    <a:lnTo>
                      <a:pt x="318" y="58"/>
                    </a:lnTo>
                    <a:lnTo>
                      <a:pt x="319" y="61"/>
                    </a:lnTo>
                    <a:lnTo>
                      <a:pt x="319" y="60"/>
                    </a:lnTo>
                    <a:lnTo>
                      <a:pt x="319" y="59"/>
                    </a:lnTo>
                    <a:cubicBezTo>
                      <a:pt x="319" y="58"/>
                      <a:pt x="319" y="57"/>
                      <a:pt x="318" y="56"/>
                    </a:cubicBezTo>
                    <a:lnTo>
                      <a:pt x="317" y="54"/>
                    </a:lnTo>
                    <a:lnTo>
                      <a:pt x="318" y="57"/>
                    </a:lnTo>
                    <a:lnTo>
                      <a:pt x="318" y="56"/>
                    </a:lnTo>
                    <a:cubicBezTo>
                      <a:pt x="318" y="54"/>
                      <a:pt x="317" y="52"/>
                      <a:pt x="315" y="50"/>
                    </a:cubicBezTo>
                    <a:lnTo>
                      <a:pt x="314" y="49"/>
                    </a:lnTo>
                    <a:lnTo>
                      <a:pt x="317" y="55"/>
                    </a:lnTo>
                    <a:lnTo>
                      <a:pt x="317" y="53"/>
                    </a:lnTo>
                    <a:lnTo>
                      <a:pt x="317" y="52"/>
                    </a:lnTo>
                    <a:cubicBezTo>
                      <a:pt x="317" y="50"/>
                      <a:pt x="316" y="48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49"/>
                    </a:lnTo>
                    <a:lnTo>
                      <a:pt x="316" y="48"/>
                    </a:lnTo>
                    <a:cubicBezTo>
                      <a:pt x="316" y="45"/>
                      <a:pt x="313" y="42"/>
                      <a:pt x="309" y="39"/>
                    </a:cubicBezTo>
                    <a:lnTo>
                      <a:pt x="307" y="38"/>
                    </a:lnTo>
                    <a:lnTo>
                      <a:pt x="314" y="47"/>
                    </a:lnTo>
                    <a:lnTo>
                      <a:pt x="314" y="46"/>
                    </a:lnTo>
                    <a:lnTo>
                      <a:pt x="314" y="44"/>
                    </a:lnTo>
                    <a:lnTo>
                      <a:pt x="314" y="43"/>
                    </a:lnTo>
                    <a:cubicBezTo>
                      <a:pt x="314" y="41"/>
                      <a:pt x="313" y="39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08" y="46"/>
                    </a:lnTo>
                    <a:lnTo>
                      <a:pt x="309" y="45"/>
                    </a:lnTo>
                    <a:cubicBezTo>
                      <a:pt x="312" y="42"/>
                      <a:pt x="313" y="38"/>
                      <a:pt x="311" y="35"/>
                    </a:cubicBezTo>
                    <a:lnTo>
                      <a:pt x="310" y="33"/>
                    </a:lnTo>
                    <a:lnTo>
                      <a:pt x="311" y="36"/>
                    </a:lnTo>
                    <a:lnTo>
                      <a:pt x="311" y="35"/>
                    </a:lnTo>
                    <a:lnTo>
                      <a:pt x="311" y="34"/>
                    </a:lnTo>
                    <a:cubicBezTo>
                      <a:pt x="311" y="33"/>
                      <a:pt x="311" y="32"/>
                      <a:pt x="310" y="31"/>
                    </a:cubicBezTo>
                    <a:lnTo>
                      <a:pt x="309" y="29"/>
                    </a:lnTo>
                    <a:cubicBezTo>
                      <a:pt x="308" y="28"/>
                      <a:pt x="308" y="27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3" y="30"/>
                    </a:lnTo>
                    <a:lnTo>
                      <a:pt x="304" y="29"/>
                    </a:lnTo>
                    <a:cubicBezTo>
                      <a:pt x="307" y="26"/>
                      <a:pt x="308" y="22"/>
                      <a:pt x="306" y="19"/>
                    </a:cubicBezTo>
                    <a:lnTo>
                      <a:pt x="305" y="17"/>
                    </a:lnTo>
                    <a:cubicBezTo>
                      <a:pt x="304" y="16"/>
                      <a:pt x="304" y="15"/>
                      <a:pt x="303" y="14"/>
                    </a:cubicBezTo>
                    <a:lnTo>
                      <a:pt x="302" y="13"/>
                    </a:ln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302" y="11"/>
                    </a:lnTo>
                    <a:lnTo>
                      <a:pt x="301" y="9"/>
                    </a:lnTo>
                    <a:lnTo>
                      <a:pt x="302" y="12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8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8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2"/>
                    </a:lnTo>
                    <a:cubicBezTo>
                      <a:pt x="271" y="14"/>
                      <a:pt x="271" y="15"/>
                      <a:pt x="272" y="16"/>
                    </a:cubicBezTo>
                    <a:lnTo>
                      <a:pt x="273" y="18"/>
                    </a:lnTo>
                    <a:cubicBezTo>
                      <a:pt x="274" y="19"/>
                      <a:pt x="274" y="20"/>
                      <a:pt x="275" y="21"/>
                    </a:cubicBez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8" y="27"/>
                    </a:lnTo>
                    <a:lnTo>
                      <a:pt x="276" y="24"/>
                    </a:lnTo>
                    <a:lnTo>
                      <a:pt x="277" y="26"/>
                    </a:lnTo>
                    <a:lnTo>
                      <a:pt x="279" y="16"/>
                    </a:lnTo>
                    <a:lnTo>
                      <a:pt x="278" y="17"/>
                    </a:lnTo>
                    <a:cubicBezTo>
                      <a:pt x="274" y="21"/>
                      <a:pt x="274" y="26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80" y="36"/>
                    </a:lnTo>
                    <a:lnTo>
                      <a:pt x="281" y="38"/>
                    </a:lnTo>
                    <a:lnTo>
                      <a:pt x="280" y="34"/>
                    </a:lnTo>
                    <a:lnTo>
                      <a:pt x="280" y="35"/>
                    </a:lnTo>
                    <a:lnTo>
                      <a:pt x="280" y="36"/>
                    </a:lnTo>
                    <a:cubicBezTo>
                      <a:pt x="280" y="38"/>
                      <a:pt x="280" y="39"/>
                      <a:pt x="281" y="40"/>
                    </a:cubicBezTo>
                    <a:lnTo>
                      <a:pt x="282" y="42"/>
                    </a:lnTo>
                    <a:lnTo>
                      <a:pt x="284" y="32"/>
                    </a:lnTo>
                    <a:lnTo>
                      <a:pt x="283" y="33"/>
                    </a:lnTo>
                    <a:cubicBezTo>
                      <a:pt x="279" y="37"/>
                      <a:pt x="279" y="42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3" y="43"/>
                    </a:lnTo>
                    <a:lnTo>
                      <a:pt x="283" y="44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1"/>
                      <a:pt x="286" y="54"/>
                      <a:pt x="290" y="56"/>
                    </a:cubicBezTo>
                    <a:lnTo>
                      <a:pt x="292" y="57"/>
                    </a:lnTo>
                    <a:lnTo>
                      <a:pt x="285" y="48"/>
                    </a:lnTo>
                    <a:lnTo>
                      <a:pt x="285" y="49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6" y="52"/>
                    </a:lnTo>
                    <a:lnTo>
                      <a:pt x="286" y="53"/>
                    </a:lnTo>
                    <a:lnTo>
                      <a:pt x="286" y="55"/>
                    </a:lnTo>
                    <a:cubicBezTo>
                      <a:pt x="286" y="58"/>
                      <a:pt x="287" y="60"/>
                      <a:pt x="289" y="62"/>
                    </a:cubicBezTo>
                    <a:lnTo>
                      <a:pt x="290" y="63"/>
                    </a:lnTo>
                    <a:lnTo>
                      <a:pt x="287" y="56"/>
                    </a:lnTo>
                    <a:lnTo>
                      <a:pt x="287" y="57"/>
                    </a:lnTo>
                    <a:cubicBezTo>
                      <a:pt x="287" y="59"/>
                      <a:pt x="287" y="60"/>
                      <a:pt x="288" y="61"/>
                    </a:cubicBezTo>
                    <a:lnTo>
                      <a:pt x="289" y="63"/>
                    </a:lnTo>
                    <a:lnTo>
                      <a:pt x="288" y="59"/>
                    </a:lnTo>
                    <a:lnTo>
                      <a:pt x="288" y="60"/>
                    </a:lnTo>
                    <a:lnTo>
                      <a:pt x="288" y="61"/>
                    </a:lnTo>
                    <a:cubicBezTo>
                      <a:pt x="288" y="63"/>
                      <a:pt x="288" y="64"/>
                      <a:pt x="289" y="65"/>
                    </a:cubicBezTo>
                    <a:lnTo>
                      <a:pt x="290" y="67"/>
                    </a:lnTo>
                    <a:cubicBezTo>
                      <a:pt x="291" y="69"/>
                      <a:pt x="293" y="71"/>
                      <a:pt x="296" y="72"/>
                    </a:cubicBezTo>
                    <a:lnTo>
                      <a:pt x="298" y="73"/>
                    </a:lnTo>
                    <a:lnTo>
                      <a:pt x="291" y="64"/>
                    </a:lnTo>
                    <a:lnTo>
                      <a:pt x="291" y="65"/>
                    </a:lnTo>
                    <a:cubicBezTo>
                      <a:pt x="291" y="67"/>
                      <a:pt x="291" y="68"/>
                      <a:pt x="292" y="69"/>
                    </a:cubicBezTo>
                    <a:lnTo>
                      <a:pt x="293" y="71"/>
                    </a:lnTo>
                    <a:lnTo>
                      <a:pt x="292" y="67"/>
                    </a:lnTo>
                    <a:lnTo>
                      <a:pt x="292" y="68"/>
                    </a:lnTo>
                    <a:cubicBezTo>
                      <a:pt x="292" y="71"/>
                      <a:pt x="293" y="73"/>
                      <a:pt x="295" y="75"/>
                    </a:cubicBezTo>
                    <a:lnTo>
                      <a:pt x="296" y="76"/>
                    </a:lnTo>
                    <a:lnTo>
                      <a:pt x="293" y="69"/>
                    </a:lnTo>
                    <a:lnTo>
                      <a:pt x="293" y="71"/>
                    </a:lnTo>
                    <a:cubicBezTo>
                      <a:pt x="293" y="74"/>
                      <a:pt x="294" y="76"/>
                      <a:pt x="296" y="78"/>
                    </a:cubicBezTo>
                    <a:lnTo>
                      <a:pt x="297" y="79"/>
                    </a:lnTo>
                    <a:lnTo>
                      <a:pt x="294" y="72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4" y="76"/>
                    </a:lnTo>
                    <a:lnTo>
                      <a:pt x="294" y="77"/>
                    </a:lnTo>
                    <a:lnTo>
                      <a:pt x="294" y="79"/>
                    </a:lnTo>
                    <a:cubicBezTo>
                      <a:pt x="294" y="82"/>
                      <a:pt x="295" y="84"/>
                      <a:pt x="297" y="86"/>
                    </a:cubicBezTo>
                    <a:lnTo>
                      <a:pt x="298" y="87"/>
                    </a:lnTo>
                    <a:lnTo>
                      <a:pt x="299" y="88"/>
                    </a:lnTo>
                    <a:lnTo>
                      <a:pt x="297" y="78"/>
                    </a:lnTo>
                    <a:lnTo>
                      <a:pt x="296" y="80"/>
                    </a:lnTo>
                    <a:cubicBezTo>
                      <a:pt x="294" y="83"/>
                      <a:pt x="295" y="87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0"/>
                    </a:lnTo>
                    <a:lnTo>
                      <a:pt x="297" y="92"/>
                    </a:lnTo>
                    <a:lnTo>
                      <a:pt x="297" y="93"/>
                    </a:lnTo>
                    <a:cubicBezTo>
                      <a:pt x="297" y="96"/>
                      <a:pt x="298" y="98"/>
                      <a:pt x="300" y="100"/>
                    </a:cubicBezTo>
                    <a:lnTo>
                      <a:pt x="301" y="101"/>
                    </a:lnTo>
                    <a:lnTo>
                      <a:pt x="298" y="94"/>
                    </a:lnTo>
                    <a:lnTo>
                      <a:pt x="298" y="96"/>
                    </a:lnTo>
                    <a:cubicBezTo>
                      <a:pt x="298" y="99"/>
                      <a:pt x="299" y="101"/>
                      <a:pt x="301" y="103"/>
                    </a:cubicBezTo>
                    <a:lnTo>
                      <a:pt x="302" y="104"/>
                    </a:lnTo>
                    <a:lnTo>
                      <a:pt x="302" y="91"/>
                    </a:lnTo>
                    <a:lnTo>
                      <a:pt x="301" y="92"/>
                    </a:lnTo>
                    <a:cubicBezTo>
                      <a:pt x="298" y="95"/>
                      <a:pt x="297" y="99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cubicBezTo>
                      <a:pt x="299" y="104"/>
                      <a:pt x="299" y="105"/>
                      <a:pt x="300" y="106"/>
                    </a:cubicBezTo>
                    <a:lnTo>
                      <a:pt x="301" y="108"/>
                    </a:lnTo>
                    <a:lnTo>
                      <a:pt x="300" y="104"/>
                    </a:lnTo>
                    <a:lnTo>
                      <a:pt x="300" y="105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cubicBezTo>
                      <a:pt x="301" y="115"/>
                      <a:pt x="302" y="117"/>
                      <a:pt x="304" y="119"/>
                    </a:cubicBezTo>
                    <a:lnTo>
                      <a:pt x="305" y="120"/>
                    </a:lnTo>
                    <a:lnTo>
                      <a:pt x="302" y="113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72" y="141"/>
                    </a:lnTo>
                    <a:lnTo>
                      <a:pt x="385" y="142"/>
                    </a:lnTo>
                    <a:lnTo>
                      <a:pt x="372" y="135"/>
                    </a:lnTo>
                    <a:lnTo>
                      <a:pt x="373" y="137"/>
                    </a:lnTo>
                    <a:cubicBezTo>
                      <a:pt x="374" y="138"/>
                      <a:pt x="374" y="139"/>
                      <a:pt x="375" y="140"/>
                    </a:cubicBezTo>
                    <a:lnTo>
                      <a:pt x="376" y="141"/>
                    </a:lnTo>
                    <a:lnTo>
                      <a:pt x="377" y="142"/>
                    </a:lnTo>
                    <a:lnTo>
                      <a:pt x="374" y="135"/>
                    </a:lnTo>
                    <a:lnTo>
                      <a:pt x="374" y="137"/>
                    </a:lnTo>
                    <a:lnTo>
                      <a:pt x="374" y="138"/>
                    </a:lnTo>
                    <a:cubicBezTo>
                      <a:pt x="374" y="141"/>
                      <a:pt x="375" y="143"/>
                      <a:pt x="377" y="145"/>
                    </a:cubicBezTo>
                    <a:lnTo>
                      <a:pt x="378" y="146"/>
                    </a:lnTo>
                    <a:lnTo>
                      <a:pt x="376" y="143"/>
                    </a:lnTo>
                    <a:lnTo>
                      <a:pt x="377" y="145"/>
                    </a:lnTo>
                    <a:lnTo>
                      <a:pt x="376" y="141"/>
                    </a:lnTo>
                    <a:lnTo>
                      <a:pt x="376" y="142"/>
                    </a:lnTo>
                    <a:cubicBezTo>
                      <a:pt x="376" y="145"/>
                      <a:pt x="377" y="147"/>
                      <a:pt x="379" y="149"/>
                    </a:cubicBez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77" y="146"/>
                    </a:lnTo>
                    <a:cubicBezTo>
                      <a:pt x="377" y="149"/>
                      <a:pt x="378" y="151"/>
                      <a:pt x="380" y="153"/>
                    </a:cubicBezTo>
                    <a:lnTo>
                      <a:pt x="381" y="154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79" y="151"/>
                    </a:lnTo>
                    <a:lnTo>
                      <a:pt x="379" y="153"/>
                    </a:lnTo>
                    <a:cubicBezTo>
                      <a:pt x="379" y="156"/>
                      <a:pt x="380" y="158"/>
                      <a:pt x="382" y="160"/>
                    </a:cubicBezTo>
                    <a:lnTo>
                      <a:pt x="383" y="161"/>
                    </a:lnTo>
                    <a:lnTo>
                      <a:pt x="380" y="154"/>
                    </a:lnTo>
                    <a:lnTo>
                      <a:pt x="380" y="155"/>
                    </a:lnTo>
                    <a:cubicBezTo>
                      <a:pt x="380" y="157"/>
                      <a:pt x="380" y="158"/>
                      <a:pt x="381" y="159"/>
                    </a:cubicBezTo>
                    <a:lnTo>
                      <a:pt x="382" y="161"/>
                    </a:lnTo>
                    <a:cubicBezTo>
                      <a:pt x="383" y="162"/>
                      <a:pt x="383" y="163"/>
                      <a:pt x="384" y="164"/>
                    </a:cubicBezTo>
                    <a:lnTo>
                      <a:pt x="385" y="165"/>
                    </a:lnTo>
                    <a:lnTo>
                      <a:pt x="385" y="152"/>
                    </a:lnTo>
                    <a:lnTo>
                      <a:pt x="384" y="153"/>
                    </a:lnTo>
                    <a:cubicBezTo>
                      <a:pt x="380" y="157"/>
                      <a:pt x="380" y="162"/>
                      <a:pt x="384" y="166"/>
                    </a:cubicBezTo>
                    <a:lnTo>
                      <a:pt x="386" y="168"/>
                    </a:lnTo>
                    <a:lnTo>
                      <a:pt x="383" y="161"/>
                    </a:lnTo>
                    <a:lnTo>
                      <a:pt x="383" y="162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8" y="174"/>
                    </a:lnTo>
                    <a:lnTo>
                      <a:pt x="385" y="167"/>
                    </a:lnTo>
                    <a:lnTo>
                      <a:pt x="385" y="169"/>
                    </a:lnTo>
                    <a:cubicBezTo>
                      <a:pt x="385" y="172"/>
                      <a:pt x="386" y="174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2"/>
                    </a:lnTo>
                    <a:cubicBezTo>
                      <a:pt x="386" y="174"/>
                      <a:pt x="386" y="175"/>
                      <a:pt x="387" y="176"/>
                    </a:cubicBezTo>
                    <a:lnTo>
                      <a:pt x="388" y="178"/>
                    </a:lnTo>
                    <a:lnTo>
                      <a:pt x="387" y="174"/>
                    </a:lnTo>
                    <a:lnTo>
                      <a:pt x="387" y="175"/>
                    </a:lnTo>
                    <a:cubicBezTo>
                      <a:pt x="387" y="178"/>
                      <a:pt x="388" y="180"/>
                      <a:pt x="390" y="182"/>
                    </a:cubicBezTo>
                    <a:lnTo>
                      <a:pt x="391" y="183"/>
                    </a:lnTo>
                    <a:lnTo>
                      <a:pt x="389" y="180"/>
                    </a:lnTo>
                    <a:lnTo>
                      <a:pt x="390" y="182"/>
                    </a:lnTo>
                    <a:cubicBezTo>
                      <a:pt x="391" y="183"/>
                      <a:pt x="391" y="184"/>
                      <a:pt x="392" y="185"/>
                    </a:cubicBezTo>
                    <a:lnTo>
                      <a:pt x="393" y="186"/>
                    </a:lnTo>
                    <a:lnTo>
                      <a:pt x="390" y="179"/>
                    </a:lnTo>
                    <a:lnTo>
                      <a:pt x="390" y="180"/>
                    </a:lnTo>
                    <a:cubicBezTo>
                      <a:pt x="390" y="182"/>
                      <a:pt x="390" y="183"/>
                      <a:pt x="391" y="184"/>
                    </a:cubicBez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7" y="195"/>
                    </a:lnTo>
                    <a:lnTo>
                      <a:pt x="395" y="192"/>
                    </a:lnTo>
                    <a:lnTo>
                      <a:pt x="396" y="194"/>
                    </a:lnTo>
                    <a:lnTo>
                      <a:pt x="398" y="184"/>
                    </a:lnTo>
                    <a:lnTo>
                      <a:pt x="397" y="185"/>
                    </a:lnTo>
                    <a:cubicBezTo>
                      <a:pt x="393" y="189"/>
                      <a:pt x="393" y="194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8" y="200"/>
                    </a:lnTo>
                    <a:lnTo>
                      <a:pt x="399" y="202"/>
                    </a:lnTo>
                    <a:lnTo>
                      <a:pt x="398" y="198"/>
                    </a:lnTo>
                    <a:lnTo>
                      <a:pt x="398" y="199"/>
                    </a:lnTo>
                    <a:cubicBezTo>
                      <a:pt x="398" y="202"/>
                      <a:pt x="399" y="204"/>
                      <a:pt x="401" y="206"/>
                    </a:cubicBezTo>
                    <a:lnTo>
                      <a:pt x="402" y="207"/>
                    </a:lnTo>
                    <a:lnTo>
                      <a:pt x="400" y="204"/>
                    </a:lnTo>
                    <a:lnTo>
                      <a:pt x="401" y="206"/>
                    </a:lnTo>
                    <a:cubicBezTo>
                      <a:pt x="402" y="208"/>
                      <a:pt x="404" y="210"/>
                      <a:pt x="407" y="211"/>
                    </a:cubicBezTo>
                    <a:lnTo>
                      <a:pt x="409" y="212"/>
                    </a:lnTo>
                    <a:lnTo>
                      <a:pt x="405" y="210"/>
                    </a:lnTo>
                    <a:lnTo>
                      <a:pt x="406" y="211"/>
                    </a:lnTo>
                    <a:lnTo>
                      <a:pt x="403" y="204"/>
                    </a:lnTo>
                    <a:lnTo>
                      <a:pt x="403" y="206"/>
                    </a:lnTo>
                    <a:cubicBezTo>
                      <a:pt x="403" y="210"/>
                      <a:pt x="406" y="213"/>
                      <a:pt x="410" y="215"/>
                    </a:cubicBezTo>
                    <a:lnTo>
                      <a:pt x="412" y="216"/>
                    </a:lnTo>
                    <a:lnTo>
                      <a:pt x="405" y="207"/>
                    </a:lnTo>
                    <a:lnTo>
                      <a:pt x="405" y="208"/>
                    </a:lnTo>
                    <a:cubicBezTo>
                      <a:pt x="405" y="210"/>
                      <a:pt x="405" y="211"/>
                      <a:pt x="406" y="212"/>
                    </a:cubicBez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8" y="216"/>
                    </a:lnTo>
                    <a:lnTo>
                      <a:pt x="409" y="218"/>
                    </a:lnTo>
                    <a:cubicBezTo>
                      <a:pt x="411" y="221"/>
                      <a:pt x="414" y="224"/>
                      <a:pt x="418" y="225"/>
                    </a:cubicBezTo>
                    <a:lnTo>
                      <a:pt x="422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7" y="223"/>
                    </a:lnTo>
                    <a:lnTo>
                      <a:pt x="418" y="224"/>
                    </a:lnTo>
                    <a:lnTo>
                      <a:pt x="415" y="217"/>
                    </a:lnTo>
                    <a:lnTo>
                      <a:pt x="415" y="219"/>
                    </a:lnTo>
                    <a:cubicBezTo>
                      <a:pt x="415" y="223"/>
                      <a:pt x="418" y="226"/>
                      <a:pt x="422" y="228"/>
                    </a:cubicBezTo>
                    <a:lnTo>
                      <a:pt x="424" y="229"/>
                    </a:lnTo>
                    <a:lnTo>
                      <a:pt x="424" y="229"/>
                    </a:lnTo>
                    <a:lnTo>
                      <a:pt x="427" y="231"/>
                    </a:lnTo>
                    <a:lnTo>
                      <a:pt x="425" y="230"/>
                    </a:lnTo>
                    <a:lnTo>
                      <a:pt x="426" y="231"/>
                    </a:lnTo>
                    <a:lnTo>
                      <a:pt x="423" y="224"/>
                    </a:lnTo>
                    <a:lnTo>
                      <a:pt x="423" y="225"/>
                    </a:lnTo>
                    <a:cubicBezTo>
                      <a:pt x="423" y="227"/>
                      <a:pt x="423" y="228"/>
                      <a:pt x="424" y="229"/>
                    </a:cubicBezTo>
                    <a:lnTo>
                      <a:pt x="425" y="231"/>
                    </a:lnTo>
                    <a:cubicBezTo>
                      <a:pt x="426" y="232"/>
                      <a:pt x="426" y="233"/>
                      <a:pt x="427" y="234"/>
                    </a:cubicBezTo>
                    <a:lnTo>
                      <a:pt x="428" y="235"/>
                    </a:lnTo>
                    <a:lnTo>
                      <a:pt x="425" y="228"/>
                    </a:lnTo>
                    <a:lnTo>
                      <a:pt x="425" y="229"/>
                    </a:lnTo>
                    <a:cubicBezTo>
                      <a:pt x="425" y="232"/>
                      <a:pt x="426" y="234"/>
                      <a:pt x="428" y="236"/>
                    </a:cubicBez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3" y="240"/>
                      <a:pt x="435" y="242"/>
                      <a:pt x="437" y="242"/>
                    </a:cubicBezTo>
                    <a:lnTo>
                      <a:pt x="440" y="243"/>
                    </a:lnTo>
                    <a:lnTo>
                      <a:pt x="432" y="237"/>
                    </a:lnTo>
                    <a:lnTo>
                      <a:pt x="433" y="239"/>
                    </a:lnTo>
                    <a:cubicBezTo>
                      <a:pt x="434" y="241"/>
                      <a:pt x="436" y="243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9" y="249"/>
                      <a:pt x="450" y="249"/>
                      <a:pt x="452" y="250"/>
                    </a:cubicBezTo>
                    <a:lnTo>
                      <a:pt x="455" y="250"/>
                    </a:lnTo>
                    <a:lnTo>
                      <a:pt x="458" y="251"/>
                    </a:lnTo>
                    <a:lnTo>
                      <a:pt x="454" y="249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63" y="254"/>
                    </a:lnTo>
                    <a:lnTo>
                      <a:pt x="456" y="245"/>
                    </a:lnTo>
                    <a:lnTo>
                      <a:pt x="456" y="247"/>
                    </a:lnTo>
                    <a:cubicBezTo>
                      <a:pt x="456" y="251"/>
                      <a:pt x="459" y="254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cubicBezTo>
                      <a:pt x="463" y="256"/>
                      <a:pt x="463" y="257"/>
                      <a:pt x="464" y="258"/>
                    </a:cubicBezTo>
                    <a:lnTo>
                      <a:pt x="465" y="259"/>
                    </a:lnTo>
                    <a:lnTo>
                      <a:pt x="466" y="260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60"/>
                      <a:pt x="465" y="262"/>
                      <a:pt x="467" y="264"/>
                    </a:cubicBezTo>
                    <a:lnTo>
                      <a:pt x="468" y="265"/>
                    </a:lnTo>
                    <a:lnTo>
                      <a:pt x="466" y="262"/>
                    </a:lnTo>
                    <a:lnTo>
                      <a:pt x="467" y="264"/>
                    </a:lnTo>
                    <a:cubicBezTo>
                      <a:pt x="468" y="265"/>
                      <a:pt x="468" y="266"/>
                      <a:pt x="469" y="267"/>
                    </a:cubicBezTo>
                    <a:lnTo>
                      <a:pt x="470" y="268"/>
                    </a:lnTo>
                    <a:cubicBezTo>
                      <a:pt x="471" y="269"/>
                      <a:pt x="472" y="270"/>
                      <a:pt x="474" y="270"/>
                    </a:cubicBezTo>
                    <a:lnTo>
                      <a:pt x="476" y="271"/>
                    </a:lnTo>
                    <a:lnTo>
                      <a:pt x="469" y="262"/>
                    </a:lnTo>
                    <a:lnTo>
                      <a:pt x="469" y="264"/>
                    </a:lnTo>
                    <a:cubicBezTo>
                      <a:pt x="469" y="267"/>
                      <a:pt x="470" y="269"/>
                      <a:pt x="472" y="271"/>
                    </a:cubicBezTo>
                    <a:lnTo>
                      <a:pt x="473" y="272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cubicBezTo>
                      <a:pt x="485" y="281"/>
                      <a:pt x="486" y="282"/>
                      <a:pt x="488" y="282"/>
                    </a:cubicBezTo>
                    <a:lnTo>
                      <a:pt x="490" y="283"/>
                    </a:lnTo>
                    <a:lnTo>
                      <a:pt x="484" y="278"/>
                    </a:lnTo>
                    <a:lnTo>
                      <a:pt x="485" y="280"/>
                    </a:lnTo>
                    <a:cubicBezTo>
                      <a:pt x="486" y="281"/>
                      <a:pt x="486" y="282"/>
                      <a:pt x="487" y="283"/>
                    </a:cubicBez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5" y="286"/>
                    </a:lnTo>
                    <a:lnTo>
                      <a:pt x="496" y="288"/>
                    </a:lnTo>
                    <a:cubicBezTo>
                      <a:pt x="497" y="289"/>
                      <a:pt x="497" y="290"/>
                      <a:pt x="498" y="291"/>
                    </a:cubicBezTo>
                    <a:lnTo>
                      <a:pt x="499" y="292"/>
                    </a:lnTo>
                    <a:cubicBezTo>
                      <a:pt x="500" y="293"/>
                      <a:pt x="501" y="294"/>
                      <a:pt x="503" y="294"/>
                    </a:cubicBezTo>
                    <a:lnTo>
                      <a:pt x="505" y="295"/>
                    </a:lnTo>
                    <a:lnTo>
                      <a:pt x="498" y="286"/>
                    </a:lnTo>
                    <a:lnTo>
                      <a:pt x="498" y="288"/>
                    </a:lnTo>
                    <a:cubicBezTo>
                      <a:pt x="498" y="291"/>
                      <a:pt x="499" y="293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5" y="301"/>
                    </a:lnTo>
                    <a:lnTo>
                      <a:pt x="502" y="294"/>
                    </a:lnTo>
                    <a:lnTo>
                      <a:pt x="502" y="296"/>
                    </a:lnTo>
                    <a:cubicBezTo>
                      <a:pt x="502" y="299"/>
                      <a:pt x="503" y="301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1"/>
                      <a:pt x="504" y="303"/>
                      <a:pt x="506" y="305"/>
                    </a:cubicBezTo>
                    <a:lnTo>
                      <a:pt x="507" y="306"/>
                    </a:lnTo>
                    <a:lnTo>
                      <a:pt x="505" y="303"/>
                    </a:lnTo>
                    <a:lnTo>
                      <a:pt x="506" y="305"/>
                    </a:lnTo>
                    <a:lnTo>
                      <a:pt x="508" y="295"/>
                    </a:lnTo>
                    <a:lnTo>
                      <a:pt x="507" y="296"/>
                    </a:lnTo>
                    <a:cubicBezTo>
                      <a:pt x="505" y="298"/>
                      <a:pt x="504" y="300"/>
                      <a:pt x="504" y="302"/>
                    </a:cubicBezTo>
                    <a:lnTo>
                      <a:pt x="504" y="303"/>
                    </a:lnTo>
                    <a:lnTo>
                      <a:pt x="504" y="305"/>
                    </a:lnTo>
                    <a:cubicBezTo>
                      <a:pt x="504" y="308"/>
                      <a:pt x="505" y="310"/>
                      <a:pt x="507" y="312"/>
                    </a:cubicBezTo>
                    <a:lnTo>
                      <a:pt x="508" y="313"/>
                    </a:lnTo>
                    <a:lnTo>
                      <a:pt x="508" y="300"/>
                    </a:lnTo>
                    <a:lnTo>
                      <a:pt x="507" y="301"/>
                    </a:lnTo>
                    <a:cubicBezTo>
                      <a:pt x="504" y="304"/>
                      <a:pt x="503" y="308"/>
                      <a:pt x="505" y="311"/>
                    </a:cubicBezTo>
                    <a:lnTo>
                      <a:pt x="506" y="313"/>
                    </a:lnTo>
                    <a:lnTo>
                      <a:pt x="505" y="309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5" y="313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8"/>
                      <a:pt x="506" y="320"/>
                      <a:pt x="508" y="322"/>
                    </a:cubicBezTo>
                    <a:lnTo>
                      <a:pt x="510" y="324"/>
                    </a:lnTo>
                    <a:lnTo>
                      <a:pt x="511" y="325"/>
                    </a:lnTo>
                    <a:cubicBezTo>
                      <a:pt x="513" y="327"/>
                      <a:pt x="516" y="329"/>
                      <a:pt x="520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2" y="333"/>
                      <a:pt x="524" y="335"/>
                      <a:pt x="526" y="335"/>
                    </a:cubicBezTo>
                    <a:lnTo>
                      <a:pt x="529" y="336"/>
                    </a:lnTo>
                    <a:lnTo>
                      <a:pt x="523" y="333"/>
                    </a:lnTo>
                    <a:lnTo>
                      <a:pt x="524" y="334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6"/>
                      <a:pt x="527" y="338"/>
                      <a:pt x="531" y="339"/>
                    </a:cubicBezTo>
                    <a:lnTo>
                      <a:pt x="534" y="340"/>
                    </a:lnTo>
                    <a:lnTo>
                      <a:pt x="528" y="337"/>
                    </a:lnTo>
                    <a:lnTo>
                      <a:pt x="529" y="338"/>
                    </a:lnTo>
                    <a:cubicBezTo>
                      <a:pt x="530" y="338"/>
                      <a:pt x="530" y="339"/>
                      <a:pt x="531" y="339"/>
                    </a:cubicBezTo>
                    <a:lnTo>
                      <a:pt x="534" y="341"/>
                    </a:lnTo>
                    <a:lnTo>
                      <a:pt x="532" y="340"/>
                    </a:lnTo>
                    <a:lnTo>
                      <a:pt x="533" y="341"/>
                    </a:lnTo>
                    <a:cubicBezTo>
                      <a:pt x="534" y="342"/>
                      <a:pt x="535" y="343"/>
                      <a:pt x="537" y="343"/>
                    </a:cubicBez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cubicBezTo>
                      <a:pt x="541" y="347"/>
                      <a:pt x="542" y="348"/>
                      <a:pt x="544" y="348"/>
                    </a:cubicBezTo>
                    <a:lnTo>
                      <a:pt x="546" y="349"/>
                    </a:lnTo>
                    <a:lnTo>
                      <a:pt x="542" y="347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4"/>
                    </a:lnTo>
                    <a:cubicBezTo>
                      <a:pt x="542" y="346"/>
                      <a:pt x="542" y="347"/>
                      <a:pt x="543" y="348"/>
                    </a:cubicBezTo>
                    <a:lnTo>
                      <a:pt x="544" y="350"/>
                    </a:lnTo>
                    <a:cubicBezTo>
                      <a:pt x="545" y="351"/>
                      <a:pt x="545" y="352"/>
                      <a:pt x="546" y="353"/>
                    </a:cubicBezTo>
                    <a:lnTo>
                      <a:pt x="547" y="354"/>
                    </a:lnTo>
                    <a:lnTo>
                      <a:pt x="544" y="347"/>
                    </a:lnTo>
                    <a:lnTo>
                      <a:pt x="544" y="348"/>
                    </a:lnTo>
                    <a:lnTo>
                      <a:pt x="544" y="350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9" y="363"/>
                    </a:lnTo>
                    <a:lnTo>
                      <a:pt x="546" y="356"/>
                    </a:lnTo>
                    <a:lnTo>
                      <a:pt x="546" y="358"/>
                    </a:lnTo>
                    <a:cubicBezTo>
                      <a:pt x="546" y="361"/>
                      <a:pt x="547" y="363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4" y="368"/>
                    </a:lnTo>
                    <a:lnTo>
                      <a:pt x="555" y="370"/>
                    </a:lnTo>
                    <a:cubicBezTo>
                      <a:pt x="556" y="371"/>
                      <a:pt x="556" y="372"/>
                      <a:pt x="557" y="373"/>
                    </a:cubicBezTo>
                    <a:lnTo>
                      <a:pt x="558" y="374"/>
                    </a:lnTo>
                    <a:lnTo>
                      <a:pt x="559" y="375"/>
                    </a:lnTo>
                    <a:lnTo>
                      <a:pt x="556" y="368"/>
                    </a:lnTo>
                    <a:lnTo>
                      <a:pt x="556" y="370"/>
                    </a:lnTo>
                    <a:cubicBezTo>
                      <a:pt x="556" y="373"/>
                      <a:pt x="557" y="375"/>
                      <a:pt x="559" y="377"/>
                    </a:cubicBezTo>
                    <a:lnTo>
                      <a:pt x="560" y="378"/>
                    </a:lnTo>
                    <a:lnTo>
                      <a:pt x="560" y="365"/>
                    </a:lnTo>
                    <a:lnTo>
                      <a:pt x="559" y="366"/>
                    </a:lnTo>
                    <a:cubicBezTo>
                      <a:pt x="556" y="369"/>
                      <a:pt x="555" y="373"/>
                      <a:pt x="557" y="376"/>
                    </a:cubicBezTo>
                    <a:lnTo>
                      <a:pt x="558" y="378"/>
                    </a:lnTo>
                    <a:lnTo>
                      <a:pt x="557" y="374"/>
                    </a:lnTo>
                    <a:lnTo>
                      <a:pt x="557" y="375"/>
                    </a:lnTo>
                    <a:cubicBezTo>
                      <a:pt x="557" y="378"/>
                      <a:pt x="558" y="380"/>
                      <a:pt x="560" y="382"/>
                    </a:cubicBezTo>
                    <a:lnTo>
                      <a:pt x="561" y="383"/>
                    </a:lnTo>
                    <a:lnTo>
                      <a:pt x="559" y="373"/>
                    </a:lnTo>
                    <a:lnTo>
                      <a:pt x="558" y="375"/>
                    </a:lnTo>
                    <a:cubicBezTo>
                      <a:pt x="556" y="378"/>
                      <a:pt x="557" y="382"/>
                      <a:pt x="560" y="385"/>
                    </a:cubicBezTo>
                    <a:lnTo>
                      <a:pt x="561" y="386"/>
                    </a:lnTo>
                    <a:lnTo>
                      <a:pt x="558" y="379"/>
                    </a:lnTo>
                    <a:lnTo>
                      <a:pt x="558" y="380"/>
                    </a:lnTo>
                    <a:cubicBezTo>
                      <a:pt x="558" y="384"/>
                      <a:pt x="561" y="387"/>
                      <a:pt x="565" y="389"/>
                    </a:cubicBezTo>
                    <a:lnTo>
                      <a:pt x="567" y="390"/>
                    </a:lnTo>
                    <a:lnTo>
                      <a:pt x="560" y="381"/>
                    </a:lnTo>
                    <a:lnTo>
                      <a:pt x="560" y="383"/>
                    </a:lnTo>
                    <a:lnTo>
                      <a:pt x="560" y="384"/>
                    </a:lnTo>
                    <a:lnTo>
                      <a:pt x="563" y="378"/>
                    </a:lnTo>
                    <a:lnTo>
                      <a:pt x="562" y="379"/>
                    </a:lnTo>
                    <a:cubicBezTo>
                      <a:pt x="560" y="381"/>
                      <a:pt x="559" y="383"/>
                      <a:pt x="559" y="385"/>
                    </a:cubicBezTo>
                    <a:lnTo>
                      <a:pt x="559" y="387"/>
                    </a:lnTo>
                    <a:cubicBezTo>
                      <a:pt x="559" y="390"/>
                      <a:pt x="560" y="392"/>
                      <a:pt x="562" y="394"/>
                    </a:cubicBez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4" y="403"/>
                    </a:lnTo>
                    <a:lnTo>
                      <a:pt x="589" y="405"/>
                    </a:lnTo>
                    <a:cubicBezTo>
                      <a:pt x="590" y="405"/>
                      <a:pt x="591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2" y="410"/>
                    </a:lnTo>
                    <a:lnTo>
                      <a:pt x="616" y="412"/>
                    </a:lnTo>
                    <a:cubicBezTo>
                      <a:pt x="617" y="413"/>
                      <a:pt x="619" y="414"/>
                      <a:pt x="621" y="414"/>
                    </a:cubicBezTo>
                    <a:lnTo>
                      <a:pt x="625" y="415"/>
                    </a:lnTo>
                    <a:lnTo>
                      <a:pt x="629" y="416"/>
                    </a:lnTo>
                    <a:lnTo>
                      <a:pt x="620" y="409"/>
                    </a:lnTo>
                    <a:lnTo>
                      <a:pt x="621" y="411"/>
                    </a:lnTo>
                    <a:cubicBezTo>
                      <a:pt x="622" y="412"/>
                      <a:pt x="622" y="413"/>
                      <a:pt x="623" y="414"/>
                    </a:cubicBezTo>
                    <a:lnTo>
                      <a:pt x="624" y="415"/>
                    </a:lnTo>
                    <a:lnTo>
                      <a:pt x="625" y="416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5"/>
                      <a:pt x="625" y="418"/>
                      <a:pt x="629" y="420"/>
                    </a:cubicBezTo>
                    <a:lnTo>
                      <a:pt x="631" y="421"/>
                    </a:lnTo>
                    <a:lnTo>
                      <a:pt x="624" y="412"/>
                    </a:lnTo>
                    <a:lnTo>
                      <a:pt x="624" y="413"/>
                    </a:lnTo>
                    <a:cubicBezTo>
                      <a:pt x="624" y="416"/>
                      <a:pt x="625" y="418"/>
                      <a:pt x="627" y="420"/>
                    </a:cubicBez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4" y="428"/>
                    </a:lnTo>
                    <a:lnTo>
                      <a:pt x="632" y="425"/>
                    </a:lnTo>
                    <a:lnTo>
                      <a:pt x="633" y="427"/>
                    </a:lnTo>
                    <a:cubicBezTo>
                      <a:pt x="634" y="428"/>
                      <a:pt x="634" y="429"/>
                      <a:pt x="635" y="430"/>
                    </a:cubicBez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44" y="435"/>
                    </a:lnTo>
                    <a:lnTo>
                      <a:pt x="638" y="430"/>
                    </a:lnTo>
                    <a:lnTo>
                      <a:pt x="639" y="432"/>
                    </a:lnTo>
                    <a:lnTo>
                      <a:pt x="638" y="428"/>
                    </a:lnTo>
                    <a:lnTo>
                      <a:pt x="638" y="429"/>
                    </a:lnTo>
                    <a:cubicBezTo>
                      <a:pt x="638" y="432"/>
                      <a:pt x="639" y="434"/>
                      <a:pt x="641" y="436"/>
                    </a:cubicBezTo>
                    <a:lnTo>
                      <a:pt x="642" y="437"/>
                    </a:lnTo>
                    <a:lnTo>
                      <a:pt x="640" y="427"/>
                    </a:lnTo>
                    <a:lnTo>
                      <a:pt x="639" y="429"/>
                    </a:lnTo>
                    <a:cubicBezTo>
                      <a:pt x="638" y="430"/>
                      <a:pt x="638" y="431"/>
                      <a:pt x="638" y="432"/>
                    </a:cubicBez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cubicBezTo>
                      <a:pt x="640" y="440"/>
                      <a:pt x="640" y="441"/>
                      <a:pt x="641" y="442"/>
                    </a:cubicBezTo>
                    <a:lnTo>
                      <a:pt x="642" y="444"/>
                    </a:lnTo>
                    <a:lnTo>
                      <a:pt x="641" y="440"/>
                    </a:lnTo>
                    <a:lnTo>
                      <a:pt x="641" y="441"/>
                    </a:lnTo>
                    <a:cubicBezTo>
                      <a:pt x="641" y="444"/>
                      <a:pt x="642" y="446"/>
                      <a:pt x="644" y="448"/>
                    </a:cubicBezTo>
                    <a:lnTo>
                      <a:pt x="645" y="449"/>
                    </a:lnTo>
                    <a:lnTo>
                      <a:pt x="643" y="446"/>
                    </a:lnTo>
                    <a:lnTo>
                      <a:pt x="644" y="448"/>
                    </a:lnTo>
                    <a:lnTo>
                      <a:pt x="643" y="444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cubicBezTo>
                      <a:pt x="645" y="452"/>
                      <a:pt x="645" y="453"/>
                      <a:pt x="646" y="454"/>
                    </a:cubicBezTo>
                    <a:lnTo>
                      <a:pt x="647" y="456"/>
                    </a:lnTo>
                    <a:lnTo>
                      <a:pt x="646" y="452"/>
                    </a:lnTo>
                    <a:lnTo>
                      <a:pt x="646" y="453"/>
                    </a:lnTo>
                    <a:cubicBezTo>
                      <a:pt x="646" y="460"/>
                      <a:pt x="653" y="464"/>
                      <a:pt x="661" y="464"/>
                    </a:cubicBezTo>
                    <a:cubicBezTo>
                      <a:pt x="670" y="464"/>
                      <a:pt x="677" y="460"/>
                      <a:pt x="677" y="453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77"/>
              <p:cNvSpPr>
                <a:spLocks noChangeShapeType="1"/>
              </p:cNvSpPr>
              <p:nvPr/>
            </p:nvSpPr>
            <p:spPr bwMode="auto">
              <a:xfrm flipV="1">
                <a:off x="7767638" y="2686051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78"/>
              <p:cNvSpPr>
                <a:spLocks noChangeShapeType="1"/>
              </p:cNvSpPr>
              <p:nvPr/>
            </p:nvSpPr>
            <p:spPr bwMode="auto">
              <a:xfrm flipV="1">
                <a:off x="7762875" y="2681288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Rectangle 81"/>
              <p:cNvSpPr>
                <a:spLocks noChangeArrowheads="1"/>
              </p:cNvSpPr>
              <p:nvPr/>
            </p:nvSpPr>
            <p:spPr bwMode="auto">
              <a:xfrm>
                <a:off x="7545388" y="4286251"/>
                <a:ext cx="173038" cy="341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6902450" y="4259263"/>
                <a:ext cx="869950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/>
              </p:cNvSpPr>
              <p:nvPr/>
            </p:nvSpPr>
            <p:spPr bwMode="auto">
              <a:xfrm>
                <a:off x="6816725" y="4203701"/>
                <a:ext cx="112713" cy="111125"/>
              </a:xfrm>
              <a:custGeom>
                <a:avLst/>
                <a:gdLst>
                  <a:gd name="T0" fmla="*/ 0 w 140"/>
                  <a:gd name="T1" fmla="*/ 70 h 140"/>
                  <a:gd name="T2" fmla="*/ 140 w 140"/>
                  <a:gd name="T3" fmla="*/ 0 h 140"/>
                  <a:gd name="T4" fmla="*/ 140 w 140"/>
                  <a:gd name="T5" fmla="*/ 140 h 140"/>
                  <a:gd name="T6" fmla="*/ 0 w 140"/>
                  <a:gd name="T7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40">
                    <a:moveTo>
                      <a:pt x="0" y="70"/>
                    </a:moveTo>
                    <a:lnTo>
                      <a:pt x="140" y="0"/>
                    </a:lnTo>
                    <a:cubicBezTo>
                      <a:pt x="118" y="44"/>
                      <a:pt x="118" y="96"/>
                      <a:pt x="140" y="140"/>
                    </a:cubicBez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 flipH="1">
                <a:off x="7780338" y="3022601"/>
                <a:ext cx="989013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86"/>
              <p:cNvSpPr>
                <a:spLocks/>
              </p:cNvSpPr>
              <p:nvPr/>
            </p:nvSpPr>
            <p:spPr bwMode="auto">
              <a:xfrm>
                <a:off x="8742363" y="2967038"/>
                <a:ext cx="109538" cy="109538"/>
              </a:xfrm>
              <a:custGeom>
                <a:avLst/>
                <a:gdLst>
                  <a:gd name="T0" fmla="*/ 139 w 139"/>
                  <a:gd name="T1" fmla="*/ 70 h 139"/>
                  <a:gd name="T2" fmla="*/ 0 w 139"/>
                  <a:gd name="T3" fmla="*/ 139 h 139"/>
                  <a:gd name="T4" fmla="*/ 0 w 139"/>
                  <a:gd name="T5" fmla="*/ 0 h 139"/>
                  <a:gd name="T6" fmla="*/ 139 w 139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39">
                    <a:moveTo>
                      <a:pt x="139" y="70"/>
                    </a:moveTo>
                    <a:lnTo>
                      <a:pt x="0" y="139"/>
                    </a:lnTo>
                    <a:cubicBezTo>
                      <a:pt x="22" y="95"/>
                      <a:pt x="22" y="44"/>
                      <a:pt x="0" y="0"/>
                    </a:cubicBez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 flipH="1">
                <a:off x="7780338" y="3106738"/>
                <a:ext cx="1347788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88"/>
              <p:cNvSpPr>
                <a:spLocks/>
              </p:cNvSpPr>
              <p:nvPr/>
            </p:nvSpPr>
            <p:spPr bwMode="auto">
              <a:xfrm>
                <a:off x="9101138" y="3051176"/>
                <a:ext cx="112713" cy="111125"/>
              </a:xfrm>
              <a:custGeom>
                <a:avLst/>
                <a:gdLst>
                  <a:gd name="T0" fmla="*/ 140 w 140"/>
                  <a:gd name="T1" fmla="*/ 70 h 139"/>
                  <a:gd name="T2" fmla="*/ 0 w 140"/>
                  <a:gd name="T3" fmla="*/ 139 h 139"/>
                  <a:gd name="T4" fmla="*/ 0 w 140"/>
                  <a:gd name="T5" fmla="*/ 0 h 139"/>
                  <a:gd name="T6" fmla="*/ 140 w 140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39">
                    <a:moveTo>
                      <a:pt x="140" y="70"/>
                    </a:moveTo>
                    <a:lnTo>
                      <a:pt x="0" y="139"/>
                    </a:lnTo>
                    <a:cubicBezTo>
                      <a:pt x="22" y="96"/>
                      <a:pt x="22" y="44"/>
                      <a:pt x="0" y="0"/>
                    </a:cubicBez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01" name="Group 92"/>
              <p:cNvGrpSpPr>
                <a:grpSpLocks/>
              </p:cNvGrpSpPr>
              <p:nvPr/>
            </p:nvGrpSpPr>
            <p:grpSpPr bwMode="auto">
              <a:xfrm>
                <a:off x="8577263" y="2655888"/>
                <a:ext cx="336550" cy="358775"/>
                <a:chOff x="5403" y="1673"/>
                <a:chExt cx="212" cy="22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08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𝑠𝑖</m:t>
                                </m:r>
                              </m:sub>
                            </m:sSub>
                          </m:oMath>
                        </m:oMathPara>
                      </a14:m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208" name="Rectangle 89"/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blipFill rotWithShape="0">
                      <a:blip r:embed="rId25"/>
                      <a:stretch>
                        <a:fillRect l="-14545" r="-7273" b="-20000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09" name="Rectangle 91"/>
                <p:cNvSpPr>
                  <a:spLocks noChangeArrowheads="1"/>
                </p:cNvSpPr>
                <p:nvPr/>
              </p:nvSpPr>
              <p:spPr bwMode="auto">
                <a:xfrm>
                  <a:off x="5460" y="1673"/>
                  <a:ext cx="109" cy="2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Calibri" panose="020F0502020204030204" pitchFamily="34" charset="0"/>
                    </a:rPr>
                    <a:t> 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02" name="Rectangle 95"/>
              <p:cNvSpPr>
                <a:spLocks noChangeArrowheads="1"/>
              </p:cNvSpPr>
              <p:nvPr/>
            </p:nvSpPr>
            <p:spPr bwMode="auto">
              <a:xfrm>
                <a:off x="9170988" y="2768601"/>
                <a:ext cx="177800" cy="358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" name="Freeform 97"/>
              <p:cNvSpPr>
                <a:spLocks noEditPoints="1"/>
              </p:cNvSpPr>
              <p:nvPr/>
            </p:nvSpPr>
            <p:spPr bwMode="auto">
              <a:xfrm>
                <a:off x="1697038" y="3717926"/>
                <a:ext cx="8910638" cy="12700"/>
              </a:xfrm>
              <a:custGeom>
                <a:avLst/>
                <a:gdLst>
                  <a:gd name="T0" fmla="*/ 8 w 11203"/>
                  <a:gd name="T1" fmla="*/ 0 h 16"/>
                  <a:gd name="T2" fmla="*/ 200 w 11203"/>
                  <a:gd name="T3" fmla="*/ 0 h 16"/>
                  <a:gd name="T4" fmla="*/ 392 w 11203"/>
                  <a:gd name="T5" fmla="*/ 0 h 16"/>
                  <a:gd name="T6" fmla="*/ 584 w 11203"/>
                  <a:gd name="T7" fmla="*/ 0 h 16"/>
                  <a:gd name="T8" fmla="*/ 776 w 11203"/>
                  <a:gd name="T9" fmla="*/ 0 h 16"/>
                  <a:gd name="T10" fmla="*/ 969 w 11203"/>
                  <a:gd name="T11" fmla="*/ 0 h 16"/>
                  <a:gd name="T12" fmla="*/ 1161 w 11203"/>
                  <a:gd name="T13" fmla="*/ 0 h 16"/>
                  <a:gd name="T14" fmla="*/ 1353 w 11203"/>
                  <a:gd name="T15" fmla="*/ 0 h 16"/>
                  <a:gd name="T16" fmla="*/ 1545 w 11203"/>
                  <a:gd name="T17" fmla="*/ 0 h 16"/>
                  <a:gd name="T18" fmla="*/ 1737 w 11203"/>
                  <a:gd name="T19" fmla="*/ 0 h 16"/>
                  <a:gd name="T20" fmla="*/ 1930 w 11203"/>
                  <a:gd name="T21" fmla="*/ 0 h 16"/>
                  <a:gd name="T22" fmla="*/ 2122 w 11203"/>
                  <a:gd name="T23" fmla="*/ 0 h 16"/>
                  <a:gd name="T24" fmla="*/ 2314 w 11203"/>
                  <a:gd name="T25" fmla="*/ 0 h 16"/>
                  <a:gd name="T26" fmla="*/ 2506 w 11203"/>
                  <a:gd name="T27" fmla="*/ 0 h 16"/>
                  <a:gd name="T28" fmla="*/ 2698 w 11203"/>
                  <a:gd name="T29" fmla="*/ 0 h 16"/>
                  <a:gd name="T30" fmla="*/ 2891 w 11203"/>
                  <a:gd name="T31" fmla="*/ 0 h 16"/>
                  <a:gd name="T32" fmla="*/ 3083 w 11203"/>
                  <a:gd name="T33" fmla="*/ 0 h 16"/>
                  <a:gd name="T34" fmla="*/ 3275 w 11203"/>
                  <a:gd name="T35" fmla="*/ 0 h 16"/>
                  <a:gd name="T36" fmla="*/ 3467 w 11203"/>
                  <a:gd name="T37" fmla="*/ 0 h 16"/>
                  <a:gd name="T38" fmla="*/ 3659 w 11203"/>
                  <a:gd name="T39" fmla="*/ 0 h 16"/>
                  <a:gd name="T40" fmla="*/ 3852 w 11203"/>
                  <a:gd name="T41" fmla="*/ 0 h 16"/>
                  <a:gd name="T42" fmla="*/ 4044 w 11203"/>
                  <a:gd name="T43" fmla="*/ 0 h 16"/>
                  <a:gd name="T44" fmla="*/ 4236 w 11203"/>
                  <a:gd name="T45" fmla="*/ 0 h 16"/>
                  <a:gd name="T46" fmla="*/ 4428 w 11203"/>
                  <a:gd name="T47" fmla="*/ 0 h 16"/>
                  <a:gd name="T48" fmla="*/ 4620 w 11203"/>
                  <a:gd name="T49" fmla="*/ 0 h 16"/>
                  <a:gd name="T50" fmla="*/ 4812 w 11203"/>
                  <a:gd name="T51" fmla="*/ 0 h 16"/>
                  <a:gd name="T52" fmla="*/ 5005 w 11203"/>
                  <a:gd name="T53" fmla="*/ 0 h 16"/>
                  <a:gd name="T54" fmla="*/ 5197 w 11203"/>
                  <a:gd name="T55" fmla="*/ 0 h 16"/>
                  <a:gd name="T56" fmla="*/ 5389 w 11203"/>
                  <a:gd name="T57" fmla="*/ 0 h 16"/>
                  <a:gd name="T58" fmla="*/ 5581 w 11203"/>
                  <a:gd name="T59" fmla="*/ 0 h 16"/>
                  <a:gd name="T60" fmla="*/ 5773 w 11203"/>
                  <a:gd name="T61" fmla="*/ 0 h 16"/>
                  <a:gd name="T62" fmla="*/ 5966 w 11203"/>
                  <a:gd name="T63" fmla="*/ 0 h 16"/>
                  <a:gd name="T64" fmla="*/ 6158 w 11203"/>
                  <a:gd name="T65" fmla="*/ 0 h 16"/>
                  <a:gd name="T66" fmla="*/ 6350 w 11203"/>
                  <a:gd name="T67" fmla="*/ 0 h 16"/>
                  <a:gd name="T68" fmla="*/ 6542 w 11203"/>
                  <a:gd name="T69" fmla="*/ 0 h 16"/>
                  <a:gd name="T70" fmla="*/ 6734 w 11203"/>
                  <a:gd name="T71" fmla="*/ 0 h 16"/>
                  <a:gd name="T72" fmla="*/ 6927 w 11203"/>
                  <a:gd name="T73" fmla="*/ 0 h 16"/>
                  <a:gd name="T74" fmla="*/ 7119 w 11203"/>
                  <a:gd name="T75" fmla="*/ 0 h 16"/>
                  <a:gd name="T76" fmla="*/ 7311 w 11203"/>
                  <a:gd name="T77" fmla="*/ 0 h 16"/>
                  <a:gd name="T78" fmla="*/ 7503 w 11203"/>
                  <a:gd name="T79" fmla="*/ 0 h 16"/>
                  <a:gd name="T80" fmla="*/ 7695 w 11203"/>
                  <a:gd name="T81" fmla="*/ 0 h 16"/>
                  <a:gd name="T82" fmla="*/ 7888 w 11203"/>
                  <a:gd name="T83" fmla="*/ 0 h 16"/>
                  <a:gd name="T84" fmla="*/ 8080 w 11203"/>
                  <a:gd name="T85" fmla="*/ 0 h 16"/>
                  <a:gd name="T86" fmla="*/ 8272 w 11203"/>
                  <a:gd name="T87" fmla="*/ 0 h 16"/>
                  <a:gd name="T88" fmla="*/ 8464 w 11203"/>
                  <a:gd name="T89" fmla="*/ 0 h 16"/>
                  <a:gd name="T90" fmla="*/ 8656 w 11203"/>
                  <a:gd name="T91" fmla="*/ 0 h 16"/>
                  <a:gd name="T92" fmla="*/ 8849 w 11203"/>
                  <a:gd name="T93" fmla="*/ 0 h 16"/>
                  <a:gd name="T94" fmla="*/ 9041 w 11203"/>
                  <a:gd name="T95" fmla="*/ 0 h 16"/>
                  <a:gd name="T96" fmla="*/ 9233 w 11203"/>
                  <a:gd name="T97" fmla="*/ 0 h 16"/>
                  <a:gd name="T98" fmla="*/ 9425 w 11203"/>
                  <a:gd name="T99" fmla="*/ 0 h 16"/>
                  <a:gd name="T100" fmla="*/ 9617 w 11203"/>
                  <a:gd name="T101" fmla="*/ 0 h 16"/>
                  <a:gd name="T102" fmla="*/ 9810 w 11203"/>
                  <a:gd name="T103" fmla="*/ 0 h 16"/>
                  <a:gd name="T104" fmla="*/ 10002 w 11203"/>
                  <a:gd name="T105" fmla="*/ 0 h 16"/>
                  <a:gd name="T106" fmla="*/ 10194 w 11203"/>
                  <a:gd name="T107" fmla="*/ 0 h 16"/>
                  <a:gd name="T108" fmla="*/ 10386 w 11203"/>
                  <a:gd name="T109" fmla="*/ 0 h 16"/>
                  <a:gd name="T110" fmla="*/ 10578 w 11203"/>
                  <a:gd name="T111" fmla="*/ 0 h 16"/>
                  <a:gd name="T112" fmla="*/ 10770 w 11203"/>
                  <a:gd name="T113" fmla="*/ 0 h 16"/>
                  <a:gd name="T114" fmla="*/ 10963 w 11203"/>
                  <a:gd name="T115" fmla="*/ 0 h 16"/>
                  <a:gd name="T116" fmla="*/ 11155 w 11203"/>
                  <a:gd name="T1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03" h="16">
                    <a:moveTo>
                      <a:pt x="8" y="0"/>
                    </a:moveTo>
                    <a:lnTo>
                      <a:pt x="120" y="0"/>
                    </a:lnTo>
                    <a:cubicBezTo>
                      <a:pt x="124" y="0"/>
                      <a:pt x="128" y="4"/>
                      <a:pt x="128" y="8"/>
                    </a:cubicBezTo>
                    <a:cubicBezTo>
                      <a:pt x="128" y="12"/>
                      <a:pt x="124" y="16"/>
                      <a:pt x="120" y="16"/>
                    </a:cubicBez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  <a:moveTo>
                      <a:pt x="200" y="0"/>
                    </a:moveTo>
                    <a:lnTo>
                      <a:pt x="312" y="0"/>
                    </a:lnTo>
                    <a:cubicBezTo>
                      <a:pt x="316" y="0"/>
                      <a:pt x="320" y="4"/>
                      <a:pt x="320" y="8"/>
                    </a:cubicBezTo>
                    <a:cubicBezTo>
                      <a:pt x="320" y="12"/>
                      <a:pt x="316" y="16"/>
                      <a:pt x="312" y="16"/>
                    </a:cubicBezTo>
                    <a:lnTo>
                      <a:pt x="200" y="16"/>
                    </a:lnTo>
                    <a:cubicBezTo>
                      <a:pt x="195" y="16"/>
                      <a:pt x="192" y="12"/>
                      <a:pt x="192" y="8"/>
                    </a:cubicBezTo>
                    <a:cubicBezTo>
                      <a:pt x="192" y="4"/>
                      <a:pt x="195" y="0"/>
                      <a:pt x="200" y="0"/>
                    </a:cubicBezTo>
                    <a:close/>
                    <a:moveTo>
                      <a:pt x="392" y="0"/>
                    </a:moveTo>
                    <a:lnTo>
                      <a:pt x="504" y="0"/>
                    </a:lnTo>
                    <a:cubicBezTo>
                      <a:pt x="509" y="0"/>
                      <a:pt x="512" y="4"/>
                      <a:pt x="512" y="8"/>
                    </a:cubicBezTo>
                    <a:cubicBezTo>
                      <a:pt x="512" y="12"/>
                      <a:pt x="509" y="16"/>
                      <a:pt x="504" y="16"/>
                    </a:cubicBezTo>
                    <a:lnTo>
                      <a:pt x="392" y="16"/>
                    </a:lnTo>
                    <a:cubicBezTo>
                      <a:pt x="388" y="16"/>
                      <a:pt x="384" y="12"/>
                      <a:pt x="384" y="8"/>
                    </a:cubicBezTo>
                    <a:cubicBezTo>
                      <a:pt x="384" y="4"/>
                      <a:pt x="388" y="0"/>
                      <a:pt x="392" y="0"/>
                    </a:cubicBezTo>
                    <a:close/>
                    <a:moveTo>
                      <a:pt x="584" y="0"/>
                    </a:moveTo>
                    <a:lnTo>
                      <a:pt x="696" y="0"/>
                    </a:lnTo>
                    <a:cubicBezTo>
                      <a:pt x="701" y="0"/>
                      <a:pt x="704" y="4"/>
                      <a:pt x="704" y="8"/>
                    </a:cubicBezTo>
                    <a:cubicBezTo>
                      <a:pt x="704" y="12"/>
                      <a:pt x="701" y="16"/>
                      <a:pt x="696" y="16"/>
                    </a:cubicBezTo>
                    <a:lnTo>
                      <a:pt x="584" y="16"/>
                    </a:lnTo>
                    <a:cubicBezTo>
                      <a:pt x="580" y="16"/>
                      <a:pt x="576" y="12"/>
                      <a:pt x="576" y="8"/>
                    </a:cubicBezTo>
                    <a:cubicBezTo>
                      <a:pt x="576" y="4"/>
                      <a:pt x="580" y="0"/>
                      <a:pt x="584" y="0"/>
                    </a:cubicBezTo>
                    <a:close/>
                    <a:moveTo>
                      <a:pt x="776" y="0"/>
                    </a:moveTo>
                    <a:lnTo>
                      <a:pt x="889" y="0"/>
                    </a:lnTo>
                    <a:cubicBezTo>
                      <a:pt x="893" y="0"/>
                      <a:pt x="897" y="4"/>
                      <a:pt x="897" y="8"/>
                    </a:cubicBezTo>
                    <a:cubicBezTo>
                      <a:pt x="897" y="12"/>
                      <a:pt x="893" y="16"/>
                      <a:pt x="889" y="16"/>
                    </a:cubicBezTo>
                    <a:lnTo>
                      <a:pt x="776" y="16"/>
                    </a:lnTo>
                    <a:cubicBezTo>
                      <a:pt x="772" y="16"/>
                      <a:pt x="768" y="12"/>
                      <a:pt x="768" y="8"/>
                    </a:cubicBezTo>
                    <a:cubicBezTo>
                      <a:pt x="768" y="4"/>
                      <a:pt x="772" y="0"/>
                      <a:pt x="776" y="0"/>
                    </a:cubicBezTo>
                    <a:close/>
                    <a:moveTo>
                      <a:pt x="969" y="0"/>
                    </a:moveTo>
                    <a:lnTo>
                      <a:pt x="1081" y="0"/>
                    </a:lnTo>
                    <a:cubicBezTo>
                      <a:pt x="1085" y="0"/>
                      <a:pt x="1089" y="4"/>
                      <a:pt x="1089" y="8"/>
                    </a:cubicBezTo>
                    <a:cubicBezTo>
                      <a:pt x="1089" y="12"/>
                      <a:pt x="1085" y="16"/>
                      <a:pt x="1081" y="16"/>
                    </a:cubicBezTo>
                    <a:lnTo>
                      <a:pt x="969" y="16"/>
                    </a:lnTo>
                    <a:cubicBezTo>
                      <a:pt x="964" y="16"/>
                      <a:pt x="961" y="12"/>
                      <a:pt x="961" y="8"/>
                    </a:cubicBezTo>
                    <a:cubicBezTo>
                      <a:pt x="961" y="4"/>
                      <a:pt x="964" y="0"/>
                      <a:pt x="969" y="0"/>
                    </a:cubicBezTo>
                    <a:close/>
                    <a:moveTo>
                      <a:pt x="1161" y="0"/>
                    </a:moveTo>
                    <a:lnTo>
                      <a:pt x="1273" y="0"/>
                    </a:lnTo>
                    <a:cubicBezTo>
                      <a:pt x="1277" y="0"/>
                      <a:pt x="1281" y="4"/>
                      <a:pt x="1281" y="8"/>
                    </a:cubicBezTo>
                    <a:cubicBezTo>
                      <a:pt x="1281" y="12"/>
                      <a:pt x="1277" y="16"/>
                      <a:pt x="1273" y="16"/>
                    </a:cubicBezTo>
                    <a:lnTo>
                      <a:pt x="1161" y="16"/>
                    </a:lnTo>
                    <a:cubicBezTo>
                      <a:pt x="1156" y="16"/>
                      <a:pt x="1153" y="12"/>
                      <a:pt x="1153" y="8"/>
                    </a:cubicBezTo>
                    <a:cubicBezTo>
                      <a:pt x="1153" y="4"/>
                      <a:pt x="1156" y="0"/>
                      <a:pt x="1161" y="0"/>
                    </a:cubicBezTo>
                    <a:close/>
                    <a:moveTo>
                      <a:pt x="1353" y="0"/>
                    </a:moveTo>
                    <a:lnTo>
                      <a:pt x="1465" y="0"/>
                    </a:lnTo>
                    <a:cubicBezTo>
                      <a:pt x="1470" y="0"/>
                      <a:pt x="1473" y="4"/>
                      <a:pt x="1473" y="8"/>
                    </a:cubicBezTo>
                    <a:cubicBezTo>
                      <a:pt x="1473" y="12"/>
                      <a:pt x="1470" y="16"/>
                      <a:pt x="1465" y="16"/>
                    </a:cubicBezTo>
                    <a:lnTo>
                      <a:pt x="1353" y="16"/>
                    </a:lnTo>
                    <a:cubicBezTo>
                      <a:pt x="1349" y="16"/>
                      <a:pt x="1345" y="12"/>
                      <a:pt x="1345" y="8"/>
                    </a:cubicBezTo>
                    <a:cubicBezTo>
                      <a:pt x="1345" y="4"/>
                      <a:pt x="1349" y="0"/>
                      <a:pt x="1353" y="0"/>
                    </a:cubicBezTo>
                    <a:close/>
                    <a:moveTo>
                      <a:pt x="1545" y="0"/>
                    </a:moveTo>
                    <a:lnTo>
                      <a:pt x="1657" y="0"/>
                    </a:lnTo>
                    <a:cubicBezTo>
                      <a:pt x="1662" y="0"/>
                      <a:pt x="1665" y="4"/>
                      <a:pt x="1665" y="8"/>
                    </a:cubicBezTo>
                    <a:cubicBezTo>
                      <a:pt x="1665" y="12"/>
                      <a:pt x="1662" y="16"/>
                      <a:pt x="1657" y="16"/>
                    </a:cubicBezTo>
                    <a:lnTo>
                      <a:pt x="1545" y="16"/>
                    </a:lnTo>
                    <a:cubicBezTo>
                      <a:pt x="1541" y="16"/>
                      <a:pt x="1537" y="12"/>
                      <a:pt x="1537" y="8"/>
                    </a:cubicBezTo>
                    <a:cubicBezTo>
                      <a:pt x="1537" y="4"/>
                      <a:pt x="1541" y="0"/>
                      <a:pt x="1545" y="0"/>
                    </a:cubicBezTo>
                    <a:close/>
                    <a:moveTo>
                      <a:pt x="1737" y="0"/>
                    </a:moveTo>
                    <a:lnTo>
                      <a:pt x="1850" y="0"/>
                    </a:lnTo>
                    <a:cubicBezTo>
                      <a:pt x="1854" y="0"/>
                      <a:pt x="1858" y="4"/>
                      <a:pt x="1858" y="8"/>
                    </a:cubicBezTo>
                    <a:cubicBezTo>
                      <a:pt x="1858" y="12"/>
                      <a:pt x="1854" y="16"/>
                      <a:pt x="1850" y="16"/>
                    </a:cubicBezTo>
                    <a:lnTo>
                      <a:pt x="1737" y="16"/>
                    </a:lnTo>
                    <a:cubicBezTo>
                      <a:pt x="1733" y="16"/>
                      <a:pt x="1729" y="12"/>
                      <a:pt x="1729" y="8"/>
                    </a:cubicBezTo>
                    <a:cubicBezTo>
                      <a:pt x="1729" y="4"/>
                      <a:pt x="1733" y="0"/>
                      <a:pt x="1737" y="0"/>
                    </a:cubicBezTo>
                    <a:close/>
                    <a:moveTo>
                      <a:pt x="1930" y="0"/>
                    </a:moveTo>
                    <a:lnTo>
                      <a:pt x="2042" y="0"/>
                    </a:lnTo>
                    <a:cubicBezTo>
                      <a:pt x="2046" y="0"/>
                      <a:pt x="2050" y="4"/>
                      <a:pt x="2050" y="8"/>
                    </a:cubicBezTo>
                    <a:cubicBezTo>
                      <a:pt x="2050" y="12"/>
                      <a:pt x="2046" y="16"/>
                      <a:pt x="2042" y="16"/>
                    </a:cubicBezTo>
                    <a:lnTo>
                      <a:pt x="1930" y="16"/>
                    </a:lnTo>
                    <a:cubicBezTo>
                      <a:pt x="1925" y="16"/>
                      <a:pt x="1922" y="12"/>
                      <a:pt x="1922" y="8"/>
                    </a:cubicBezTo>
                    <a:cubicBezTo>
                      <a:pt x="1922" y="4"/>
                      <a:pt x="1925" y="0"/>
                      <a:pt x="1930" y="0"/>
                    </a:cubicBezTo>
                    <a:close/>
                    <a:moveTo>
                      <a:pt x="2122" y="0"/>
                    </a:moveTo>
                    <a:lnTo>
                      <a:pt x="2234" y="0"/>
                    </a:lnTo>
                    <a:cubicBezTo>
                      <a:pt x="2238" y="0"/>
                      <a:pt x="2242" y="4"/>
                      <a:pt x="2242" y="8"/>
                    </a:cubicBezTo>
                    <a:cubicBezTo>
                      <a:pt x="2242" y="12"/>
                      <a:pt x="2238" y="16"/>
                      <a:pt x="2234" y="16"/>
                    </a:cubicBezTo>
                    <a:lnTo>
                      <a:pt x="2122" y="16"/>
                    </a:lnTo>
                    <a:cubicBezTo>
                      <a:pt x="2117" y="16"/>
                      <a:pt x="2114" y="12"/>
                      <a:pt x="2114" y="8"/>
                    </a:cubicBezTo>
                    <a:cubicBezTo>
                      <a:pt x="2114" y="4"/>
                      <a:pt x="2117" y="0"/>
                      <a:pt x="2122" y="0"/>
                    </a:cubicBezTo>
                    <a:close/>
                    <a:moveTo>
                      <a:pt x="2314" y="0"/>
                    </a:moveTo>
                    <a:lnTo>
                      <a:pt x="2426" y="0"/>
                    </a:lnTo>
                    <a:cubicBezTo>
                      <a:pt x="2431" y="0"/>
                      <a:pt x="2434" y="4"/>
                      <a:pt x="2434" y="8"/>
                    </a:cubicBezTo>
                    <a:cubicBezTo>
                      <a:pt x="2434" y="12"/>
                      <a:pt x="2431" y="16"/>
                      <a:pt x="2426" y="16"/>
                    </a:cubicBezTo>
                    <a:lnTo>
                      <a:pt x="2314" y="16"/>
                    </a:lnTo>
                    <a:cubicBezTo>
                      <a:pt x="2310" y="16"/>
                      <a:pt x="2306" y="12"/>
                      <a:pt x="2306" y="8"/>
                    </a:cubicBezTo>
                    <a:cubicBezTo>
                      <a:pt x="2306" y="4"/>
                      <a:pt x="2310" y="0"/>
                      <a:pt x="2314" y="0"/>
                    </a:cubicBezTo>
                    <a:close/>
                    <a:moveTo>
                      <a:pt x="2506" y="0"/>
                    </a:moveTo>
                    <a:lnTo>
                      <a:pt x="2618" y="0"/>
                    </a:lnTo>
                    <a:cubicBezTo>
                      <a:pt x="2623" y="0"/>
                      <a:pt x="2626" y="4"/>
                      <a:pt x="2626" y="8"/>
                    </a:cubicBezTo>
                    <a:cubicBezTo>
                      <a:pt x="2626" y="12"/>
                      <a:pt x="2623" y="16"/>
                      <a:pt x="2618" y="16"/>
                    </a:cubicBezTo>
                    <a:lnTo>
                      <a:pt x="2506" y="16"/>
                    </a:lnTo>
                    <a:cubicBezTo>
                      <a:pt x="2502" y="16"/>
                      <a:pt x="2498" y="12"/>
                      <a:pt x="2498" y="8"/>
                    </a:cubicBezTo>
                    <a:cubicBezTo>
                      <a:pt x="2498" y="4"/>
                      <a:pt x="2502" y="0"/>
                      <a:pt x="2506" y="0"/>
                    </a:cubicBezTo>
                    <a:close/>
                    <a:moveTo>
                      <a:pt x="2698" y="0"/>
                    </a:moveTo>
                    <a:lnTo>
                      <a:pt x="2810" y="0"/>
                    </a:lnTo>
                    <a:cubicBezTo>
                      <a:pt x="2815" y="0"/>
                      <a:pt x="2819" y="4"/>
                      <a:pt x="2819" y="8"/>
                    </a:cubicBezTo>
                    <a:cubicBezTo>
                      <a:pt x="2819" y="12"/>
                      <a:pt x="2815" y="16"/>
                      <a:pt x="2810" y="16"/>
                    </a:cubicBezTo>
                    <a:lnTo>
                      <a:pt x="2698" y="16"/>
                    </a:lnTo>
                    <a:cubicBezTo>
                      <a:pt x="2694" y="16"/>
                      <a:pt x="2690" y="12"/>
                      <a:pt x="2690" y="8"/>
                    </a:cubicBezTo>
                    <a:cubicBezTo>
                      <a:pt x="2690" y="4"/>
                      <a:pt x="2694" y="0"/>
                      <a:pt x="2698" y="0"/>
                    </a:cubicBezTo>
                    <a:close/>
                    <a:moveTo>
                      <a:pt x="2891" y="0"/>
                    </a:moveTo>
                    <a:lnTo>
                      <a:pt x="3003" y="0"/>
                    </a:lnTo>
                    <a:cubicBezTo>
                      <a:pt x="3007" y="0"/>
                      <a:pt x="3011" y="4"/>
                      <a:pt x="3011" y="8"/>
                    </a:cubicBezTo>
                    <a:cubicBezTo>
                      <a:pt x="3011" y="12"/>
                      <a:pt x="3007" y="16"/>
                      <a:pt x="3003" y="16"/>
                    </a:cubicBezTo>
                    <a:lnTo>
                      <a:pt x="2891" y="16"/>
                    </a:lnTo>
                    <a:cubicBezTo>
                      <a:pt x="2886" y="16"/>
                      <a:pt x="2883" y="12"/>
                      <a:pt x="2883" y="8"/>
                    </a:cubicBezTo>
                    <a:cubicBezTo>
                      <a:pt x="2883" y="4"/>
                      <a:pt x="2886" y="0"/>
                      <a:pt x="2891" y="0"/>
                    </a:cubicBezTo>
                    <a:close/>
                    <a:moveTo>
                      <a:pt x="3083" y="0"/>
                    </a:moveTo>
                    <a:lnTo>
                      <a:pt x="3195" y="0"/>
                    </a:lnTo>
                    <a:cubicBezTo>
                      <a:pt x="3199" y="0"/>
                      <a:pt x="3203" y="4"/>
                      <a:pt x="3203" y="8"/>
                    </a:cubicBezTo>
                    <a:cubicBezTo>
                      <a:pt x="3203" y="12"/>
                      <a:pt x="3199" y="16"/>
                      <a:pt x="3195" y="16"/>
                    </a:cubicBezTo>
                    <a:lnTo>
                      <a:pt x="3083" y="16"/>
                    </a:lnTo>
                    <a:cubicBezTo>
                      <a:pt x="3078" y="16"/>
                      <a:pt x="3075" y="12"/>
                      <a:pt x="3075" y="8"/>
                    </a:cubicBezTo>
                    <a:cubicBezTo>
                      <a:pt x="3075" y="4"/>
                      <a:pt x="3078" y="0"/>
                      <a:pt x="3083" y="0"/>
                    </a:cubicBezTo>
                    <a:close/>
                    <a:moveTo>
                      <a:pt x="3275" y="0"/>
                    </a:moveTo>
                    <a:lnTo>
                      <a:pt x="3387" y="0"/>
                    </a:lnTo>
                    <a:cubicBezTo>
                      <a:pt x="3391" y="0"/>
                      <a:pt x="3395" y="4"/>
                      <a:pt x="3395" y="8"/>
                    </a:cubicBezTo>
                    <a:cubicBezTo>
                      <a:pt x="3395" y="12"/>
                      <a:pt x="3391" y="16"/>
                      <a:pt x="3387" y="16"/>
                    </a:cubicBezTo>
                    <a:lnTo>
                      <a:pt x="3275" y="16"/>
                    </a:lnTo>
                    <a:cubicBezTo>
                      <a:pt x="3271" y="16"/>
                      <a:pt x="3267" y="12"/>
                      <a:pt x="3267" y="8"/>
                    </a:cubicBezTo>
                    <a:cubicBezTo>
                      <a:pt x="3267" y="4"/>
                      <a:pt x="3271" y="0"/>
                      <a:pt x="3275" y="0"/>
                    </a:cubicBezTo>
                    <a:close/>
                    <a:moveTo>
                      <a:pt x="3467" y="0"/>
                    </a:moveTo>
                    <a:lnTo>
                      <a:pt x="3579" y="0"/>
                    </a:lnTo>
                    <a:cubicBezTo>
                      <a:pt x="3584" y="0"/>
                      <a:pt x="3587" y="4"/>
                      <a:pt x="3587" y="8"/>
                    </a:cubicBezTo>
                    <a:cubicBezTo>
                      <a:pt x="3587" y="12"/>
                      <a:pt x="3584" y="16"/>
                      <a:pt x="3579" y="16"/>
                    </a:cubicBezTo>
                    <a:lnTo>
                      <a:pt x="3467" y="16"/>
                    </a:lnTo>
                    <a:cubicBezTo>
                      <a:pt x="3463" y="16"/>
                      <a:pt x="3459" y="12"/>
                      <a:pt x="3459" y="8"/>
                    </a:cubicBezTo>
                    <a:cubicBezTo>
                      <a:pt x="3459" y="4"/>
                      <a:pt x="3463" y="0"/>
                      <a:pt x="3467" y="0"/>
                    </a:cubicBezTo>
                    <a:close/>
                    <a:moveTo>
                      <a:pt x="3659" y="0"/>
                    </a:moveTo>
                    <a:lnTo>
                      <a:pt x="3771" y="0"/>
                    </a:lnTo>
                    <a:cubicBezTo>
                      <a:pt x="3776" y="0"/>
                      <a:pt x="3779" y="4"/>
                      <a:pt x="3779" y="8"/>
                    </a:cubicBezTo>
                    <a:cubicBezTo>
                      <a:pt x="3779" y="12"/>
                      <a:pt x="3776" y="16"/>
                      <a:pt x="3771" y="16"/>
                    </a:cubicBezTo>
                    <a:lnTo>
                      <a:pt x="3659" y="16"/>
                    </a:lnTo>
                    <a:cubicBezTo>
                      <a:pt x="3655" y="16"/>
                      <a:pt x="3651" y="12"/>
                      <a:pt x="3651" y="8"/>
                    </a:cubicBezTo>
                    <a:cubicBezTo>
                      <a:pt x="3651" y="4"/>
                      <a:pt x="3655" y="0"/>
                      <a:pt x="3659" y="0"/>
                    </a:cubicBezTo>
                    <a:close/>
                    <a:moveTo>
                      <a:pt x="3852" y="0"/>
                    </a:moveTo>
                    <a:lnTo>
                      <a:pt x="3964" y="0"/>
                    </a:lnTo>
                    <a:cubicBezTo>
                      <a:pt x="3968" y="0"/>
                      <a:pt x="3972" y="4"/>
                      <a:pt x="3972" y="8"/>
                    </a:cubicBezTo>
                    <a:cubicBezTo>
                      <a:pt x="3972" y="12"/>
                      <a:pt x="3968" y="16"/>
                      <a:pt x="3964" y="16"/>
                    </a:cubicBezTo>
                    <a:lnTo>
                      <a:pt x="3852" y="16"/>
                    </a:lnTo>
                    <a:cubicBezTo>
                      <a:pt x="3847" y="16"/>
                      <a:pt x="3844" y="12"/>
                      <a:pt x="3844" y="8"/>
                    </a:cubicBezTo>
                    <a:cubicBezTo>
                      <a:pt x="3844" y="4"/>
                      <a:pt x="3847" y="0"/>
                      <a:pt x="3852" y="0"/>
                    </a:cubicBezTo>
                    <a:close/>
                    <a:moveTo>
                      <a:pt x="4044" y="0"/>
                    </a:moveTo>
                    <a:lnTo>
                      <a:pt x="4156" y="0"/>
                    </a:lnTo>
                    <a:cubicBezTo>
                      <a:pt x="4160" y="0"/>
                      <a:pt x="4164" y="4"/>
                      <a:pt x="4164" y="8"/>
                    </a:cubicBezTo>
                    <a:cubicBezTo>
                      <a:pt x="4164" y="12"/>
                      <a:pt x="4160" y="16"/>
                      <a:pt x="4156" y="16"/>
                    </a:cubicBezTo>
                    <a:lnTo>
                      <a:pt x="4044" y="16"/>
                    </a:lnTo>
                    <a:cubicBezTo>
                      <a:pt x="4039" y="16"/>
                      <a:pt x="4036" y="12"/>
                      <a:pt x="4036" y="8"/>
                    </a:cubicBezTo>
                    <a:cubicBezTo>
                      <a:pt x="4036" y="4"/>
                      <a:pt x="4039" y="0"/>
                      <a:pt x="4044" y="0"/>
                    </a:cubicBezTo>
                    <a:close/>
                    <a:moveTo>
                      <a:pt x="4236" y="0"/>
                    </a:moveTo>
                    <a:lnTo>
                      <a:pt x="4348" y="0"/>
                    </a:lnTo>
                    <a:cubicBezTo>
                      <a:pt x="4352" y="0"/>
                      <a:pt x="4356" y="4"/>
                      <a:pt x="4356" y="8"/>
                    </a:cubicBezTo>
                    <a:cubicBezTo>
                      <a:pt x="4356" y="12"/>
                      <a:pt x="4352" y="16"/>
                      <a:pt x="4348" y="16"/>
                    </a:cubicBezTo>
                    <a:lnTo>
                      <a:pt x="4236" y="16"/>
                    </a:lnTo>
                    <a:cubicBezTo>
                      <a:pt x="4231" y="16"/>
                      <a:pt x="4228" y="12"/>
                      <a:pt x="4228" y="8"/>
                    </a:cubicBezTo>
                    <a:cubicBezTo>
                      <a:pt x="4228" y="4"/>
                      <a:pt x="4231" y="0"/>
                      <a:pt x="4236" y="0"/>
                    </a:cubicBezTo>
                    <a:close/>
                    <a:moveTo>
                      <a:pt x="4428" y="0"/>
                    </a:moveTo>
                    <a:lnTo>
                      <a:pt x="4540" y="0"/>
                    </a:lnTo>
                    <a:cubicBezTo>
                      <a:pt x="4545" y="0"/>
                      <a:pt x="4548" y="4"/>
                      <a:pt x="4548" y="8"/>
                    </a:cubicBezTo>
                    <a:cubicBezTo>
                      <a:pt x="4548" y="12"/>
                      <a:pt x="4545" y="16"/>
                      <a:pt x="4540" y="16"/>
                    </a:cubicBezTo>
                    <a:lnTo>
                      <a:pt x="4428" y="16"/>
                    </a:lnTo>
                    <a:cubicBezTo>
                      <a:pt x="4424" y="16"/>
                      <a:pt x="4420" y="12"/>
                      <a:pt x="4420" y="8"/>
                    </a:cubicBezTo>
                    <a:cubicBezTo>
                      <a:pt x="4420" y="4"/>
                      <a:pt x="4424" y="0"/>
                      <a:pt x="4428" y="0"/>
                    </a:cubicBezTo>
                    <a:close/>
                    <a:moveTo>
                      <a:pt x="4620" y="0"/>
                    </a:moveTo>
                    <a:lnTo>
                      <a:pt x="4732" y="0"/>
                    </a:lnTo>
                    <a:cubicBezTo>
                      <a:pt x="4737" y="0"/>
                      <a:pt x="4740" y="4"/>
                      <a:pt x="4740" y="8"/>
                    </a:cubicBezTo>
                    <a:cubicBezTo>
                      <a:pt x="4740" y="12"/>
                      <a:pt x="4737" y="16"/>
                      <a:pt x="4732" y="16"/>
                    </a:cubicBezTo>
                    <a:lnTo>
                      <a:pt x="4620" y="16"/>
                    </a:lnTo>
                    <a:cubicBezTo>
                      <a:pt x="4616" y="16"/>
                      <a:pt x="4612" y="12"/>
                      <a:pt x="4612" y="8"/>
                    </a:cubicBezTo>
                    <a:cubicBezTo>
                      <a:pt x="4612" y="4"/>
                      <a:pt x="4616" y="0"/>
                      <a:pt x="4620" y="0"/>
                    </a:cubicBezTo>
                    <a:close/>
                    <a:moveTo>
                      <a:pt x="4812" y="0"/>
                    </a:moveTo>
                    <a:lnTo>
                      <a:pt x="4925" y="0"/>
                    </a:lnTo>
                    <a:cubicBezTo>
                      <a:pt x="4929" y="0"/>
                      <a:pt x="4933" y="4"/>
                      <a:pt x="4933" y="8"/>
                    </a:cubicBezTo>
                    <a:cubicBezTo>
                      <a:pt x="4933" y="12"/>
                      <a:pt x="4929" y="16"/>
                      <a:pt x="4925" y="16"/>
                    </a:cubicBezTo>
                    <a:lnTo>
                      <a:pt x="4812" y="16"/>
                    </a:lnTo>
                    <a:cubicBezTo>
                      <a:pt x="4808" y="16"/>
                      <a:pt x="4804" y="12"/>
                      <a:pt x="4804" y="8"/>
                    </a:cubicBezTo>
                    <a:cubicBezTo>
                      <a:pt x="4804" y="4"/>
                      <a:pt x="4808" y="0"/>
                      <a:pt x="4812" y="0"/>
                    </a:cubicBezTo>
                    <a:close/>
                    <a:moveTo>
                      <a:pt x="5005" y="0"/>
                    </a:moveTo>
                    <a:lnTo>
                      <a:pt x="5117" y="0"/>
                    </a:lnTo>
                    <a:cubicBezTo>
                      <a:pt x="5121" y="0"/>
                      <a:pt x="5125" y="4"/>
                      <a:pt x="5125" y="8"/>
                    </a:cubicBezTo>
                    <a:cubicBezTo>
                      <a:pt x="5125" y="12"/>
                      <a:pt x="5121" y="16"/>
                      <a:pt x="5117" y="16"/>
                    </a:cubicBezTo>
                    <a:lnTo>
                      <a:pt x="5005" y="16"/>
                    </a:lnTo>
                    <a:cubicBezTo>
                      <a:pt x="5000" y="16"/>
                      <a:pt x="4997" y="12"/>
                      <a:pt x="4997" y="8"/>
                    </a:cubicBezTo>
                    <a:cubicBezTo>
                      <a:pt x="4997" y="4"/>
                      <a:pt x="5000" y="0"/>
                      <a:pt x="5005" y="0"/>
                    </a:cubicBezTo>
                    <a:close/>
                    <a:moveTo>
                      <a:pt x="5197" y="0"/>
                    </a:moveTo>
                    <a:lnTo>
                      <a:pt x="5309" y="0"/>
                    </a:lnTo>
                    <a:cubicBezTo>
                      <a:pt x="5313" y="0"/>
                      <a:pt x="5317" y="4"/>
                      <a:pt x="5317" y="8"/>
                    </a:cubicBezTo>
                    <a:cubicBezTo>
                      <a:pt x="5317" y="12"/>
                      <a:pt x="5313" y="16"/>
                      <a:pt x="5309" y="16"/>
                    </a:cubicBezTo>
                    <a:lnTo>
                      <a:pt x="5197" y="16"/>
                    </a:lnTo>
                    <a:cubicBezTo>
                      <a:pt x="5192" y="16"/>
                      <a:pt x="5189" y="12"/>
                      <a:pt x="5189" y="8"/>
                    </a:cubicBezTo>
                    <a:cubicBezTo>
                      <a:pt x="5189" y="4"/>
                      <a:pt x="5192" y="0"/>
                      <a:pt x="5197" y="0"/>
                    </a:cubicBezTo>
                    <a:close/>
                    <a:moveTo>
                      <a:pt x="5389" y="0"/>
                    </a:moveTo>
                    <a:lnTo>
                      <a:pt x="5501" y="0"/>
                    </a:lnTo>
                    <a:cubicBezTo>
                      <a:pt x="5506" y="0"/>
                      <a:pt x="5509" y="4"/>
                      <a:pt x="5509" y="8"/>
                    </a:cubicBezTo>
                    <a:cubicBezTo>
                      <a:pt x="5509" y="12"/>
                      <a:pt x="5506" y="16"/>
                      <a:pt x="5501" y="16"/>
                    </a:cubicBezTo>
                    <a:lnTo>
                      <a:pt x="5389" y="16"/>
                    </a:lnTo>
                    <a:cubicBezTo>
                      <a:pt x="5385" y="16"/>
                      <a:pt x="5381" y="12"/>
                      <a:pt x="5381" y="8"/>
                    </a:cubicBezTo>
                    <a:cubicBezTo>
                      <a:pt x="5381" y="4"/>
                      <a:pt x="5385" y="0"/>
                      <a:pt x="5389" y="0"/>
                    </a:cubicBezTo>
                    <a:close/>
                    <a:moveTo>
                      <a:pt x="5581" y="0"/>
                    </a:moveTo>
                    <a:lnTo>
                      <a:pt x="5693" y="0"/>
                    </a:lnTo>
                    <a:cubicBezTo>
                      <a:pt x="5698" y="0"/>
                      <a:pt x="5701" y="4"/>
                      <a:pt x="5701" y="8"/>
                    </a:cubicBezTo>
                    <a:cubicBezTo>
                      <a:pt x="5701" y="12"/>
                      <a:pt x="5698" y="16"/>
                      <a:pt x="5693" y="16"/>
                    </a:cubicBezTo>
                    <a:lnTo>
                      <a:pt x="5581" y="16"/>
                    </a:lnTo>
                    <a:cubicBezTo>
                      <a:pt x="5577" y="16"/>
                      <a:pt x="5573" y="12"/>
                      <a:pt x="5573" y="8"/>
                    </a:cubicBezTo>
                    <a:cubicBezTo>
                      <a:pt x="5573" y="4"/>
                      <a:pt x="5577" y="0"/>
                      <a:pt x="5581" y="0"/>
                    </a:cubicBezTo>
                    <a:close/>
                    <a:moveTo>
                      <a:pt x="5773" y="0"/>
                    </a:moveTo>
                    <a:lnTo>
                      <a:pt x="5886" y="0"/>
                    </a:lnTo>
                    <a:cubicBezTo>
                      <a:pt x="5890" y="0"/>
                      <a:pt x="5894" y="4"/>
                      <a:pt x="5894" y="8"/>
                    </a:cubicBezTo>
                    <a:cubicBezTo>
                      <a:pt x="5894" y="12"/>
                      <a:pt x="5890" y="16"/>
                      <a:pt x="5886" y="16"/>
                    </a:cubicBezTo>
                    <a:lnTo>
                      <a:pt x="5773" y="16"/>
                    </a:lnTo>
                    <a:cubicBezTo>
                      <a:pt x="5769" y="16"/>
                      <a:pt x="5765" y="12"/>
                      <a:pt x="5765" y="8"/>
                    </a:cubicBezTo>
                    <a:cubicBezTo>
                      <a:pt x="5765" y="4"/>
                      <a:pt x="5769" y="0"/>
                      <a:pt x="5773" y="0"/>
                    </a:cubicBezTo>
                    <a:close/>
                    <a:moveTo>
                      <a:pt x="5966" y="0"/>
                    </a:moveTo>
                    <a:lnTo>
                      <a:pt x="6078" y="0"/>
                    </a:lnTo>
                    <a:cubicBezTo>
                      <a:pt x="6082" y="0"/>
                      <a:pt x="6086" y="4"/>
                      <a:pt x="6086" y="8"/>
                    </a:cubicBezTo>
                    <a:cubicBezTo>
                      <a:pt x="6086" y="12"/>
                      <a:pt x="6082" y="16"/>
                      <a:pt x="6078" y="16"/>
                    </a:cubicBezTo>
                    <a:lnTo>
                      <a:pt x="5966" y="16"/>
                    </a:lnTo>
                    <a:cubicBezTo>
                      <a:pt x="5961" y="16"/>
                      <a:pt x="5958" y="12"/>
                      <a:pt x="5958" y="8"/>
                    </a:cubicBezTo>
                    <a:cubicBezTo>
                      <a:pt x="5958" y="4"/>
                      <a:pt x="5961" y="0"/>
                      <a:pt x="5966" y="0"/>
                    </a:cubicBezTo>
                    <a:close/>
                    <a:moveTo>
                      <a:pt x="6158" y="0"/>
                    </a:moveTo>
                    <a:lnTo>
                      <a:pt x="6270" y="0"/>
                    </a:lnTo>
                    <a:cubicBezTo>
                      <a:pt x="6274" y="0"/>
                      <a:pt x="6278" y="4"/>
                      <a:pt x="6278" y="8"/>
                    </a:cubicBezTo>
                    <a:cubicBezTo>
                      <a:pt x="6278" y="12"/>
                      <a:pt x="6274" y="16"/>
                      <a:pt x="6270" y="16"/>
                    </a:cubicBezTo>
                    <a:lnTo>
                      <a:pt x="6158" y="16"/>
                    </a:lnTo>
                    <a:cubicBezTo>
                      <a:pt x="6153" y="16"/>
                      <a:pt x="6150" y="12"/>
                      <a:pt x="6150" y="8"/>
                    </a:cubicBezTo>
                    <a:cubicBezTo>
                      <a:pt x="6150" y="4"/>
                      <a:pt x="6153" y="0"/>
                      <a:pt x="6158" y="0"/>
                    </a:cubicBezTo>
                    <a:close/>
                    <a:moveTo>
                      <a:pt x="6350" y="0"/>
                    </a:moveTo>
                    <a:lnTo>
                      <a:pt x="6462" y="0"/>
                    </a:lnTo>
                    <a:cubicBezTo>
                      <a:pt x="6467" y="0"/>
                      <a:pt x="6470" y="4"/>
                      <a:pt x="6470" y="8"/>
                    </a:cubicBezTo>
                    <a:cubicBezTo>
                      <a:pt x="6470" y="12"/>
                      <a:pt x="6467" y="16"/>
                      <a:pt x="6462" y="16"/>
                    </a:cubicBezTo>
                    <a:lnTo>
                      <a:pt x="6350" y="16"/>
                    </a:lnTo>
                    <a:cubicBezTo>
                      <a:pt x="6346" y="16"/>
                      <a:pt x="6342" y="12"/>
                      <a:pt x="6342" y="8"/>
                    </a:cubicBezTo>
                    <a:cubicBezTo>
                      <a:pt x="6342" y="4"/>
                      <a:pt x="6346" y="0"/>
                      <a:pt x="6350" y="0"/>
                    </a:cubicBezTo>
                    <a:close/>
                    <a:moveTo>
                      <a:pt x="6542" y="0"/>
                    </a:moveTo>
                    <a:lnTo>
                      <a:pt x="6654" y="0"/>
                    </a:lnTo>
                    <a:cubicBezTo>
                      <a:pt x="6659" y="0"/>
                      <a:pt x="6662" y="4"/>
                      <a:pt x="6662" y="8"/>
                    </a:cubicBezTo>
                    <a:cubicBezTo>
                      <a:pt x="6662" y="12"/>
                      <a:pt x="6659" y="16"/>
                      <a:pt x="6654" y="16"/>
                    </a:cubicBezTo>
                    <a:lnTo>
                      <a:pt x="6542" y="16"/>
                    </a:lnTo>
                    <a:cubicBezTo>
                      <a:pt x="6538" y="16"/>
                      <a:pt x="6534" y="12"/>
                      <a:pt x="6534" y="8"/>
                    </a:cubicBezTo>
                    <a:cubicBezTo>
                      <a:pt x="6534" y="4"/>
                      <a:pt x="6538" y="0"/>
                      <a:pt x="6542" y="0"/>
                    </a:cubicBezTo>
                    <a:close/>
                    <a:moveTo>
                      <a:pt x="6734" y="0"/>
                    </a:moveTo>
                    <a:lnTo>
                      <a:pt x="6847" y="0"/>
                    </a:lnTo>
                    <a:cubicBezTo>
                      <a:pt x="6851" y="0"/>
                      <a:pt x="6855" y="4"/>
                      <a:pt x="6855" y="8"/>
                    </a:cubicBezTo>
                    <a:cubicBezTo>
                      <a:pt x="6855" y="12"/>
                      <a:pt x="6851" y="16"/>
                      <a:pt x="6847" y="16"/>
                    </a:cubicBezTo>
                    <a:lnTo>
                      <a:pt x="6734" y="16"/>
                    </a:lnTo>
                    <a:cubicBezTo>
                      <a:pt x="6730" y="16"/>
                      <a:pt x="6726" y="12"/>
                      <a:pt x="6726" y="8"/>
                    </a:cubicBezTo>
                    <a:cubicBezTo>
                      <a:pt x="6726" y="4"/>
                      <a:pt x="6730" y="0"/>
                      <a:pt x="6734" y="0"/>
                    </a:cubicBezTo>
                    <a:close/>
                    <a:moveTo>
                      <a:pt x="6927" y="0"/>
                    </a:moveTo>
                    <a:lnTo>
                      <a:pt x="7039" y="0"/>
                    </a:lnTo>
                    <a:cubicBezTo>
                      <a:pt x="7043" y="0"/>
                      <a:pt x="7047" y="4"/>
                      <a:pt x="7047" y="8"/>
                    </a:cubicBezTo>
                    <a:cubicBezTo>
                      <a:pt x="7047" y="12"/>
                      <a:pt x="7043" y="16"/>
                      <a:pt x="7039" y="16"/>
                    </a:cubicBezTo>
                    <a:lnTo>
                      <a:pt x="6927" y="16"/>
                    </a:lnTo>
                    <a:cubicBezTo>
                      <a:pt x="6922" y="16"/>
                      <a:pt x="6919" y="12"/>
                      <a:pt x="6919" y="8"/>
                    </a:cubicBezTo>
                    <a:cubicBezTo>
                      <a:pt x="6919" y="4"/>
                      <a:pt x="6922" y="0"/>
                      <a:pt x="6927" y="0"/>
                    </a:cubicBezTo>
                    <a:close/>
                    <a:moveTo>
                      <a:pt x="7119" y="0"/>
                    </a:moveTo>
                    <a:lnTo>
                      <a:pt x="7231" y="0"/>
                    </a:lnTo>
                    <a:cubicBezTo>
                      <a:pt x="7235" y="0"/>
                      <a:pt x="7239" y="4"/>
                      <a:pt x="7239" y="8"/>
                    </a:cubicBezTo>
                    <a:cubicBezTo>
                      <a:pt x="7239" y="12"/>
                      <a:pt x="7235" y="16"/>
                      <a:pt x="7231" y="16"/>
                    </a:cubicBezTo>
                    <a:lnTo>
                      <a:pt x="7119" y="16"/>
                    </a:lnTo>
                    <a:cubicBezTo>
                      <a:pt x="7114" y="16"/>
                      <a:pt x="7111" y="12"/>
                      <a:pt x="7111" y="8"/>
                    </a:cubicBezTo>
                    <a:cubicBezTo>
                      <a:pt x="7111" y="4"/>
                      <a:pt x="7114" y="0"/>
                      <a:pt x="7119" y="0"/>
                    </a:cubicBezTo>
                    <a:close/>
                    <a:moveTo>
                      <a:pt x="7311" y="0"/>
                    </a:moveTo>
                    <a:lnTo>
                      <a:pt x="7423" y="0"/>
                    </a:lnTo>
                    <a:cubicBezTo>
                      <a:pt x="7428" y="0"/>
                      <a:pt x="7431" y="4"/>
                      <a:pt x="7431" y="8"/>
                    </a:cubicBezTo>
                    <a:cubicBezTo>
                      <a:pt x="7431" y="12"/>
                      <a:pt x="7428" y="16"/>
                      <a:pt x="7423" y="16"/>
                    </a:cubicBezTo>
                    <a:lnTo>
                      <a:pt x="7311" y="16"/>
                    </a:lnTo>
                    <a:cubicBezTo>
                      <a:pt x="7307" y="16"/>
                      <a:pt x="7303" y="12"/>
                      <a:pt x="7303" y="8"/>
                    </a:cubicBezTo>
                    <a:cubicBezTo>
                      <a:pt x="7303" y="4"/>
                      <a:pt x="7307" y="0"/>
                      <a:pt x="7311" y="0"/>
                    </a:cubicBezTo>
                    <a:close/>
                    <a:moveTo>
                      <a:pt x="7503" y="0"/>
                    </a:moveTo>
                    <a:lnTo>
                      <a:pt x="7615" y="0"/>
                    </a:lnTo>
                    <a:cubicBezTo>
                      <a:pt x="7620" y="0"/>
                      <a:pt x="7623" y="4"/>
                      <a:pt x="7623" y="8"/>
                    </a:cubicBezTo>
                    <a:cubicBezTo>
                      <a:pt x="7623" y="12"/>
                      <a:pt x="7620" y="16"/>
                      <a:pt x="7615" y="16"/>
                    </a:cubicBezTo>
                    <a:lnTo>
                      <a:pt x="7503" y="16"/>
                    </a:lnTo>
                    <a:cubicBezTo>
                      <a:pt x="7499" y="16"/>
                      <a:pt x="7495" y="12"/>
                      <a:pt x="7495" y="8"/>
                    </a:cubicBezTo>
                    <a:cubicBezTo>
                      <a:pt x="7495" y="4"/>
                      <a:pt x="7499" y="0"/>
                      <a:pt x="7503" y="0"/>
                    </a:cubicBezTo>
                    <a:close/>
                    <a:moveTo>
                      <a:pt x="7695" y="0"/>
                    </a:moveTo>
                    <a:lnTo>
                      <a:pt x="7807" y="0"/>
                    </a:lnTo>
                    <a:cubicBezTo>
                      <a:pt x="7812" y="0"/>
                      <a:pt x="7816" y="4"/>
                      <a:pt x="7816" y="8"/>
                    </a:cubicBezTo>
                    <a:cubicBezTo>
                      <a:pt x="7816" y="12"/>
                      <a:pt x="7812" y="16"/>
                      <a:pt x="7807" y="16"/>
                    </a:cubicBezTo>
                    <a:lnTo>
                      <a:pt x="7695" y="16"/>
                    </a:lnTo>
                    <a:cubicBezTo>
                      <a:pt x="7691" y="16"/>
                      <a:pt x="7687" y="12"/>
                      <a:pt x="7687" y="8"/>
                    </a:cubicBezTo>
                    <a:cubicBezTo>
                      <a:pt x="7687" y="4"/>
                      <a:pt x="7691" y="0"/>
                      <a:pt x="7695" y="0"/>
                    </a:cubicBezTo>
                    <a:close/>
                    <a:moveTo>
                      <a:pt x="7888" y="0"/>
                    </a:moveTo>
                    <a:lnTo>
                      <a:pt x="8000" y="0"/>
                    </a:lnTo>
                    <a:cubicBezTo>
                      <a:pt x="8004" y="0"/>
                      <a:pt x="8008" y="4"/>
                      <a:pt x="8008" y="8"/>
                    </a:cubicBezTo>
                    <a:cubicBezTo>
                      <a:pt x="8008" y="12"/>
                      <a:pt x="8004" y="16"/>
                      <a:pt x="8000" y="16"/>
                    </a:cubicBezTo>
                    <a:lnTo>
                      <a:pt x="7888" y="16"/>
                    </a:lnTo>
                    <a:cubicBezTo>
                      <a:pt x="7883" y="16"/>
                      <a:pt x="7880" y="12"/>
                      <a:pt x="7880" y="8"/>
                    </a:cubicBezTo>
                    <a:cubicBezTo>
                      <a:pt x="7880" y="4"/>
                      <a:pt x="7883" y="0"/>
                      <a:pt x="7888" y="0"/>
                    </a:cubicBezTo>
                    <a:close/>
                    <a:moveTo>
                      <a:pt x="8080" y="0"/>
                    </a:moveTo>
                    <a:lnTo>
                      <a:pt x="8192" y="0"/>
                    </a:lnTo>
                    <a:cubicBezTo>
                      <a:pt x="8196" y="0"/>
                      <a:pt x="8200" y="4"/>
                      <a:pt x="8200" y="8"/>
                    </a:cubicBezTo>
                    <a:cubicBezTo>
                      <a:pt x="8200" y="12"/>
                      <a:pt x="8196" y="16"/>
                      <a:pt x="8192" y="16"/>
                    </a:cubicBezTo>
                    <a:lnTo>
                      <a:pt x="8080" y="16"/>
                    </a:lnTo>
                    <a:cubicBezTo>
                      <a:pt x="8075" y="16"/>
                      <a:pt x="8072" y="12"/>
                      <a:pt x="8072" y="8"/>
                    </a:cubicBezTo>
                    <a:cubicBezTo>
                      <a:pt x="8072" y="4"/>
                      <a:pt x="8075" y="0"/>
                      <a:pt x="8080" y="0"/>
                    </a:cubicBezTo>
                    <a:close/>
                    <a:moveTo>
                      <a:pt x="8272" y="0"/>
                    </a:moveTo>
                    <a:lnTo>
                      <a:pt x="8384" y="0"/>
                    </a:lnTo>
                    <a:cubicBezTo>
                      <a:pt x="8388" y="0"/>
                      <a:pt x="8392" y="4"/>
                      <a:pt x="8392" y="8"/>
                    </a:cubicBezTo>
                    <a:cubicBezTo>
                      <a:pt x="8392" y="12"/>
                      <a:pt x="8388" y="16"/>
                      <a:pt x="8384" y="16"/>
                    </a:cubicBezTo>
                    <a:lnTo>
                      <a:pt x="8272" y="16"/>
                    </a:lnTo>
                    <a:cubicBezTo>
                      <a:pt x="8268" y="16"/>
                      <a:pt x="8264" y="12"/>
                      <a:pt x="8264" y="8"/>
                    </a:cubicBezTo>
                    <a:cubicBezTo>
                      <a:pt x="8264" y="4"/>
                      <a:pt x="8268" y="0"/>
                      <a:pt x="8272" y="0"/>
                    </a:cubicBezTo>
                    <a:close/>
                    <a:moveTo>
                      <a:pt x="8464" y="0"/>
                    </a:moveTo>
                    <a:lnTo>
                      <a:pt x="8576" y="0"/>
                    </a:lnTo>
                    <a:cubicBezTo>
                      <a:pt x="8581" y="0"/>
                      <a:pt x="8584" y="4"/>
                      <a:pt x="8584" y="8"/>
                    </a:cubicBezTo>
                    <a:cubicBezTo>
                      <a:pt x="8584" y="12"/>
                      <a:pt x="8581" y="16"/>
                      <a:pt x="8576" y="16"/>
                    </a:cubicBezTo>
                    <a:lnTo>
                      <a:pt x="8464" y="16"/>
                    </a:lnTo>
                    <a:cubicBezTo>
                      <a:pt x="8460" y="16"/>
                      <a:pt x="8456" y="12"/>
                      <a:pt x="8456" y="8"/>
                    </a:cubicBezTo>
                    <a:cubicBezTo>
                      <a:pt x="8456" y="4"/>
                      <a:pt x="8460" y="0"/>
                      <a:pt x="8464" y="0"/>
                    </a:cubicBezTo>
                    <a:close/>
                    <a:moveTo>
                      <a:pt x="8656" y="0"/>
                    </a:moveTo>
                    <a:lnTo>
                      <a:pt x="8768" y="0"/>
                    </a:lnTo>
                    <a:cubicBezTo>
                      <a:pt x="8773" y="0"/>
                      <a:pt x="8776" y="4"/>
                      <a:pt x="8776" y="8"/>
                    </a:cubicBezTo>
                    <a:cubicBezTo>
                      <a:pt x="8776" y="12"/>
                      <a:pt x="8773" y="16"/>
                      <a:pt x="8768" y="16"/>
                    </a:cubicBezTo>
                    <a:lnTo>
                      <a:pt x="8656" y="16"/>
                    </a:lnTo>
                    <a:cubicBezTo>
                      <a:pt x="8652" y="16"/>
                      <a:pt x="8648" y="12"/>
                      <a:pt x="8648" y="8"/>
                    </a:cubicBezTo>
                    <a:cubicBezTo>
                      <a:pt x="8648" y="4"/>
                      <a:pt x="8652" y="0"/>
                      <a:pt x="8656" y="0"/>
                    </a:cubicBezTo>
                    <a:close/>
                    <a:moveTo>
                      <a:pt x="8849" y="0"/>
                    </a:moveTo>
                    <a:lnTo>
                      <a:pt x="8961" y="0"/>
                    </a:lnTo>
                    <a:cubicBezTo>
                      <a:pt x="8965" y="0"/>
                      <a:pt x="8969" y="4"/>
                      <a:pt x="8969" y="8"/>
                    </a:cubicBezTo>
                    <a:cubicBezTo>
                      <a:pt x="8969" y="12"/>
                      <a:pt x="8965" y="16"/>
                      <a:pt x="8961" y="16"/>
                    </a:cubicBezTo>
                    <a:lnTo>
                      <a:pt x="8849" y="16"/>
                    </a:lnTo>
                    <a:cubicBezTo>
                      <a:pt x="8844" y="16"/>
                      <a:pt x="8841" y="12"/>
                      <a:pt x="8841" y="8"/>
                    </a:cubicBezTo>
                    <a:cubicBezTo>
                      <a:pt x="8841" y="4"/>
                      <a:pt x="8844" y="0"/>
                      <a:pt x="8849" y="0"/>
                    </a:cubicBezTo>
                    <a:close/>
                    <a:moveTo>
                      <a:pt x="9041" y="0"/>
                    </a:moveTo>
                    <a:lnTo>
                      <a:pt x="9153" y="0"/>
                    </a:lnTo>
                    <a:cubicBezTo>
                      <a:pt x="9157" y="0"/>
                      <a:pt x="9161" y="4"/>
                      <a:pt x="9161" y="8"/>
                    </a:cubicBezTo>
                    <a:cubicBezTo>
                      <a:pt x="9161" y="12"/>
                      <a:pt x="9157" y="16"/>
                      <a:pt x="9153" y="16"/>
                    </a:cubicBezTo>
                    <a:lnTo>
                      <a:pt x="9041" y="16"/>
                    </a:lnTo>
                    <a:cubicBezTo>
                      <a:pt x="9036" y="16"/>
                      <a:pt x="9033" y="12"/>
                      <a:pt x="9033" y="8"/>
                    </a:cubicBezTo>
                    <a:cubicBezTo>
                      <a:pt x="9033" y="4"/>
                      <a:pt x="9036" y="0"/>
                      <a:pt x="9041" y="0"/>
                    </a:cubicBezTo>
                    <a:close/>
                    <a:moveTo>
                      <a:pt x="9233" y="0"/>
                    </a:moveTo>
                    <a:lnTo>
                      <a:pt x="9345" y="0"/>
                    </a:lnTo>
                    <a:cubicBezTo>
                      <a:pt x="9349" y="0"/>
                      <a:pt x="9353" y="4"/>
                      <a:pt x="9353" y="8"/>
                    </a:cubicBezTo>
                    <a:cubicBezTo>
                      <a:pt x="9353" y="12"/>
                      <a:pt x="9349" y="16"/>
                      <a:pt x="9345" y="16"/>
                    </a:cubicBezTo>
                    <a:lnTo>
                      <a:pt x="9233" y="16"/>
                    </a:lnTo>
                    <a:cubicBezTo>
                      <a:pt x="9229" y="16"/>
                      <a:pt x="9225" y="12"/>
                      <a:pt x="9225" y="8"/>
                    </a:cubicBezTo>
                    <a:cubicBezTo>
                      <a:pt x="9225" y="4"/>
                      <a:pt x="9229" y="0"/>
                      <a:pt x="9233" y="0"/>
                    </a:cubicBezTo>
                    <a:close/>
                    <a:moveTo>
                      <a:pt x="9425" y="0"/>
                    </a:moveTo>
                    <a:lnTo>
                      <a:pt x="9537" y="0"/>
                    </a:lnTo>
                    <a:cubicBezTo>
                      <a:pt x="9542" y="0"/>
                      <a:pt x="9545" y="4"/>
                      <a:pt x="9545" y="8"/>
                    </a:cubicBezTo>
                    <a:cubicBezTo>
                      <a:pt x="9545" y="12"/>
                      <a:pt x="9542" y="16"/>
                      <a:pt x="9537" y="16"/>
                    </a:cubicBezTo>
                    <a:lnTo>
                      <a:pt x="9425" y="16"/>
                    </a:lnTo>
                    <a:cubicBezTo>
                      <a:pt x="9421" y="16"/>
                      <a:pt x="9417" y="12"/>
                      <a:pt x="9417" y="8"/>
                    </a:cubicBezTo>
                    <a:cubicBezTo>
                      <a:pt x="9417" y="4"/>
                      <a:pt x="9421" y="0"/>
                      <a:pt x="9425" y="0"/>
                    </a:cubicBezTo>
                    <a:close/>
                    <a:moveTo>
                      <a:pt x="9617" y="0"/>
                    </a:moveTo>
                    <a:lnTo>
                      <a:pt x="9729" y="0"/>
                    </a:lnTo>
                    <a:cubicBezTo>
                      <a:pt x="9734" y="0"/>
                      <a:pt x="9737" y="4"/>
                      <a:pt x="9737" y="8"/>
                    </a:cubicBezTo>
                    <a:cubicBezTo>
                      <a:pt x="9737" y="12"/>
                      <a:pt x="9734" y="16"/>
                      <a:pt x="9729" y="16"/>
                    </a:cubicBezTo>
                    <a:lnTo>
                      <a:pt x="9617" y="16"/>
                    </a:lnTo>
                    <a:cubicBezTo>
                      <a:pt x="9613" y="16"/>
                      <a:pt x="9609" y="12"/>
                      <a:pt x="9609" y="8"/>
                    </a:cubicBezTo>
                    <a:cubicBezTo>
                      <a:pt x="9609" y="4"/>
                      <a:pt x="9613" y="0"/>
                      <a:pt x="9617" y="0"/>
                    </a:cubicBezTo>
                    <a:close/>
                    <a:moveTo>
                      <a:pt x="9810" y="0"/>
                    </a:moveTo>
                    <a:lnTo>
                      <a:pt x="9922" y="0"/>
                    </a:lnTo>
                    <a:cubicBezTo>
                      <a:pt x="9926" y="0"/>
                      <a:pt x="9930" y="4"/>
                      <a:pt x="9930" y="8"/>
                    </a:cubicBezTo>
                    <a:cubicBezTo>
                      <a:pt x="9930" y="12"/>
                      <a:pt x="9926" y="16"/>
                      <a:pt x="9922" y="16"/>
                    </a:cubicBezTo>
                    <a:lnTo>
                      <a:pt x="9810" y="16"/>
                    </a:lnTo>
                    <a:cubicBezTo>
                      <a:pt x="9805" y="16"/>
                      <a:pt x="9801" y="12"/>
                      <a:pt x="9801" y="8"/>
                    </a:cubicBezTo>
                    <a:cubicBezTo>
                      <a:pt x="9801" y="4"/>
                      <a:pt x="9805" y="0"/>
                      <a:pt x="9810" y="0"/>
                    </a:cubicBezTo>
                    <a:close/>
                    <a:moveTo>
                      <a:pt x="10002" y="0"/>
                    </a:moveTo>
                    <a:lnTo>
                      <a:pt x="10114" y="0"/>
                    </a:lnTo>
                    <a:cubicBezTo>
                      <a:pt x="10118" y="0"/>
                      <a:pt x="10122" y="4"/>
                      <a:pt x="10122" y="8"/>
                    </a:cubicBezTo>
                    <a:cubicBezTo>
                      <a:pt x="10122" y="12"/>
                      <a:pt x="10118" y="16"/>
                      <a:pt x="10114" y="16"/>
                    </a:cubicBezTo>
                    <a:lnTo>
                      <a:pt x="10002" y="16"/>
                    </a:lnTo>
                    <a:cubicBezTo>
                      <a:pt x="9997" y="16"/>
                      <a:pt x="9994" y="12"/>
                      <a:pt x="9994" y="8"/>
                    </a:cubicBezTo>
                    <a:cubicBezTo>
                      <a:pt x="9994" y="4"/>
                      <a:pt x="9997" y="0"/>
                      <a:pt x="10002" y="0"/>
                    </a:cubicBezTo>
                    <a:close/>
                    <a:moveTo>
                      <a:pt x="10194" y="0"/>
                    </a:moveTo>
                    <a:lnTo>
                      <a:pt x="10306" y="0"/>
                    </a:lnTo>
                    <a:cubicBezTo>
                      <a:pt x="10310" y="0"/>
                      <a:pt x="10314" y="4"/>
                      <a:pt x="10314" y="8"/>
                    </a:cubicBezTo>
                    <a:cubicBezTo>
                      <a:pt x="10314" y="12"/>
                      <a:pt x="10310" y="16"/>
                      <a:pt x="10306" y="16"/>
                    </a:cubicBezTo>
                    <a:lnTo>
                      <a:pt x="10194" y="16"/>
                    </a:lnTo>
                    <a:cubicBezTo>
                      <a:pt x="10189" y="16"/>
                      <a:pt x="10186" y="12"/>
                      <a:pt x="10186" y="8"/>
                    </a:cubicBezTo>
                    <a:cubicBezTo>
                      <a:pt x="10186" y="4"/>
                      <a:pt x="10189" y="0"/>
                      <a:pt x="10194" y="0"/>
                    </a:cubicBezTo>
                    <a:close/>
                    <a:moveTo>
                      <a:pt x="10386" y="0"/>
                    </a:moveTo>
                    <a:lnTo>
                      <a:pt x="10498" y="0"/>
                    </a:lnTo>
                    <a:cubicBezTo>
                      <a:pt x="10503" y="0"/>
                      <a:pt x="10506" y="4"/>
                      <a:pt x="10506" y="8"/>
                    </a:cubicBezTo>
                    <a:cubicBezTo>
                      <a:pt x="10506" y="12"/>
                      <a:pt x="10503" y="16"/>
                      <a:pt x="10498" y="16"/>
                    </a:cubicBezTo>
                    <a:lnTo>
                      <a:pt x="10386" y="16"/>
                    </a:lnTo>
                    <a:cubicBezTo>
                      <a:pt x="10382" y="16"/>
                      <a:pt x="10378" y="12"/>
                      <a:pt x="10378" y="8"/>
                    </a:cubicBezTo>
                    <a:cubicBezTo>
                      <a:pt x="10378" y="4"/>
                      <a:pt x="10382" y="0"/>
                      <a:pt x="10386" y="0"/>
                    </a:cubicBezTo>
                    <a:close/>
                    <a:moveTo>
                      <a:pt x="10578" y="0"/>
                    </a:moveTo>
                    <a:lnTo>
                      <a:pt x="10690" y="0"/>
                    </a:lnTo>
                    <a:cubicBezTo>
                      <a:pt x="10695" y="0"/>
                      <a:pt x="10698" y="4"/>
                      <a:pt x="10698" y="8"/>
                    </a:cubicBezTo>
                    <a:cubicBezTo>
                      <a:pt x="10698" y="12"/>
                      <a:pt x="10695" y="16"/>
                      <a:pt x="10690" y="16"/>
                    </a:cubicBezTo>
                    <a:lnTo>
                      <a:pt x="10578" y="16"/>
                    </a:lnTo>
                    <a:cubicBezTo>
                      <a:pt x="10574" y="16"/>
                      <a:pt x="10570" y="12"/>
                      <a:pt x="10570" y="8"/>
                    </a:cubicBezTo>
                    <a:cubicBezTo>
                      <a:pt x="10570" y="4"/>
                      <a:pt x="10574" y="0"/>
                      <a:pt x="10578" y="0"/>
                    </a:cubicBezTo>
                    <a:close/>
                    <a:moveTo>
                      <a:pt x="10770" y="0"/>
                    </a:moveTo>
                    <a:lnTo>
                      <a:pt x="10883" y="0"/>
                    </a:lnTo>
                    <a:cubicBezTo>
                      <a:pt x="10887" y="0"/>
                      <a:pt x="10891" y="4"/>
                      <a:pt x="10891" y="8"/>
                    </a:cubicBezTo>
                    <a:cubicBezTo>
                      <a:pt x="10891" y="12"/>
                      <a:pt x="10887" y="16"/>
                      <a:pt x="10883" y="16"/>
                    </a:cubicBezTo>
                    <a:lnTo>
                      <a:pt x="10770" y="16"/>
                    </a:lnTo>
                    <a:cubicBezTo>
                      <a:pt x="10766" y="16"/>
                      <a:pt x="10762" y="12"/>
                      <a:pt x="10762" y="8"/>
                    </a:cubicBezTo>
                    <a:cubicBezTo>
                      <a:pt x="10762" y="4"/>
                      <a:pt x="10766" y="0"/>
                      <a:pt x="10770" y="0"/>
                    </a:cubicBezTo>
                    <a:close/>
                    <a:moveTo>
                      <a:pt x="10963" y="0"/>
                    </a:moveTo>
                    <a:lnTo>
                      <a:pt x="11075" y="0"/>
                    </a:lnTo>
                    <a:cubicBezTo>
                      <a:pt x="11079" y="0"/>
                      <a:pt x="11083" y="4"/>
                      <a:pt x="11083" y="8"/>
                    </a:cubicBezTo>
                    <a:cubicBezTo>
                      <a:pt x="11083" y="12"/>
                      <a:pt x="11079" y="16"/>
                      <a:pt x="11075" y="16"/>
                    </a:cubicBezTo>
                    <a:lnTo>
                      <a:pt x="10963" y="16"/>
                    </a:lnTo>
                    <a:cubicBezTo>
                      <a:pt x="10958" y="16"/>
                      <a:pt x="10955" y="12"/>
                      <a:pt x="10955" y="8"/>
                    </a:cubicBezTo>
                    <a:cubicBezTo>
                      <a:pt x="10955" y="4"/>
                      <a:pt x="10958" y="0"/>
                      <a:pt x="10963" y="0"/>
                    </a:cubicBezTo>
                    <a:close/>
                    <a:moveTo>
                      <a:pt x="11155" y="0"/>
                    </a:moveTo>
                    <a:lnTo>
                      <a:pt x="11195" y="0"/>
                    </a:lnTo>
                    <a:cubicBezTo>
                      <a:pt x="11200" y="0"/>
                      <a:pt x="11203" y="4"/>
                      <a:pt x="11203" y="8"/>
                    </a:cubicBezTo>
                    <a:cubicBezTo>
                      <a:pt x="11203" y="12"/>
                      <a:pt x="11200" y="16"/>
                      <a:pt x="11195" y="16"/>
                    </a:cubicBezTo>
                    <a:lnTo>
                      <a:pt x="11155" y="16"/>
                    </a:lnTo>
                    <a:cubicBezTo>
                      <a:pt x="11150" y="16"/>
                      <a:pt x="11147" y="12"/>
                      <a:pt x="11147" y="8"/>
                    </a:cubicBezTo>
                    <a:cubicBezTo>
                      <a:pt x="11147" y="4"/>
                      <a:pt x="11150" y="0"/>
                      <a:pt x="111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98"/>
              <p:cNvSpPr>
                <a:spLocks noChangeArrowheads="1"/>
              </p:cNvSpPr>
              <p:nvPr/>
            </p:nvSpPr>
            <p:spPr bwMode="auto">
              <a:xfrm>
                <a:off x="6737350" y="3438526"/>
                <a:ext cx="304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" name="Rectangle 99"/>
              <p:cNvSpPr>
                <a:spLocks noChangeArrowheads="1"/>
              </p:cNvSpPr>
              <p:nvPr/>
            </p:nvSpPr>
            <p:spPr bwMode="auto">
              <a:xfrm>
                <a:off x="6932613" y="3438526"/>
                <a:ext cx="177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Rectangle 100"/>
              <p:cNvSpPr>
                <a:spLocks noChangeArrowheads="1"/>
              </p:cNvSpPr>
              <p:nvPr/>
            </p:nvSpPr>
            <p:spPr bwMode="auto">
              <a:xfrm>
                <a:off x="7000875" y="3438526"/>
                <a:ext cx="304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" name="Rectangle 101"/>
              <p:cNvSpPr>
                <a:spLocks noChangeArrowheads="1"/>
              </p:cNvSpPr>
              <p:nvPr/>
            </p:nvSpPr>
            <p:spPr bwMode="auto">
              <a:xfrm>
                <a:off x="7196138" y="3438526"/>
                <a:ext cx="179388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pic>
            <p:nvPicPr>
              <p:cNvPr id="213" name="Picture 5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77975" y="2224088"/>
                <a:ext cx="2532063" cy="23701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4" name="Rectangle 89"/>
                <p:cNvSpPr>
                  <a:spLocks noChangeArrowheads="1"/>
                </p:cNvSpPr>
                <p:nvPr/>
              </p:nvSpPr>
              <p:spPr bwMode="auto">
                <a:xfrm>
                  <a:off x="9010528" y="2772203"/>
                  <a:ext cx="288284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𝑐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214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010528" y="2772203"/>
                  <a:ext cx="288284" cy="276999"/>
                </a:xfrm>
                <a:prstGeom prst="rect">
                  <a:avLst/>
                </a:prstGeom>
                <a:blipFill rotWithShape="0">
                  <a:blip r:embed="rId27"/>
                  <a:stretch>
                    <a:fillRect l="-17021" r="-2128" b="-13333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5" name="Rectangle 89"/>
                <p:cNvSpPr>
                  <a:spLocks noChangeArrowheads="1"/>
                </p:cNvSpPr>
                <p:nvPr/>
              </p:nvSpPr>
              <p:spPr bwMode="auto">
                <a:xfrm>
                  <a:off x="9467163" y="2158553"/>
                  <a:ext cx="618438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lvl="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l-GR" altLang="en-US" i="1" smtClean="0">
                            <a:latin typeface="Cambria Math" panose="02040503050406030204" pitchFamily="18" charset="0"/>
                          </a:rPr>
                          <m:t>α</m:t>
                        </m:r>
                        <m:r>
                          <a:rPr lang="en-US" alt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  <m:sub>
                            <m:r>
                              <a:rPr lang="en-US" altLang="en-US" b="0" i="1" smtClean="0">
                                <a:latin typeface="Cambria Math" panose="02040503050406030204" pitchFamily="18" charset="0"/>
                              </a:rPr>
                              <m:t>𝑚𝑑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215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467163" y="2158553"/>
                  <a:ext cx="618438" cy="276999"/>
                </a:xfrm>
                <a:prstGeom prst="rect">
                  <a:avLst/>
                </a:prstGeom>
                <a:blipFill rotWithShape="0">
                  <a:blip r:embed="rId28"/>
                  <a:stretch>
                    <a:fillRect l="-3960" r="-2970" b="-34783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6" name="Rectangle 89"/>
                <p:cNvSpPr>
                  <a:spLocks noChangeArrowheads="1"/>
                </p:cNvSpPr>
                <p:nvPr/>
              </p:nvSpPr>
              <p:spPr bwMode="auto">
                <a:xfrm>
                  <a:off x="7183389" y="4335154"/>
                  <a:ext cx="33655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kumimoji="0" lang="en-US" altLang="en-US" sz="18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𝑠𝑖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mc:Choice>
          <mc:Fallback xmlns="">
            <p:sp>
              <p:nvSpPr>
                <p:cNvPr id="216" name="Rectangle 89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183389" y="4335154"/>
                  <a:ext cx="336550" cy="276225"/>
                </a:xfrm>
                <a:prstGeom prst="rect">
                  <a:avLst/>
                </a:prstGeom>
                <a:blipFill rotWithShape="0">
                  <a:blip r:embed="rId29"/>
                  <a:stretch>
                    <a:fillRect l="-14286" r="-5357" b="-22222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0086FAD1-44AD-499A-9C54-F7D789738471}"/>
                  </a:ext>
                </a:extLst>
              </p:cNvPr>
              <p:cNvSpPr txBox="1"/>
              <p:nvPr/>
            </p:nvSpPr>
            <p:spPr>
              <a:xfrm>
                <a:off x="1287568" y="5046714"/>
                <a:ext cx="1064118" cy="3847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b>
                          <m:r>
                            <a:rPr lang="en-US" sz="25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𝒎𝒅</m:t>
                          </m:r>
                        </m:sub>
                      </m:sSub>
                    </m:oMath>
                  </m:oMathPara>
                </a14:m>
                <a:endParaRPr lang="en-US" sz="25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0086FAD1-44AD-499A-9C54-F7D78973847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7568" y="5046714"/>
                <a:ext cx="1064118" cy="384721"/>
              </a:xfrm>
              <a:prstGeom prst="rect">
                <a:avLst/>
              </a:prstGeom>
              <a:blipFill rotWithShape="0">
                <a:blip r:embed="rId3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4501861" y="5104593"/>
            <a:ext cx="2380213" cy="394112"/>
            <a:chOff x="4501861" y="5104593"/>
            <a:chExt cx="2380213" cy="39411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2" name="TextBox 111">
                  <a:extLst>
                    <a:ext uri="{FF2B5EF4-FFF2-40B4-BE49-F238E27FC236}">
                      <a16:creationId xmlns:a16="http://schemas.microsoft.com/office/drawing/2014/main" id="{1BAA6E3F-07C9-44AA-A5DD-DEA0DE579213}"/>
                    </a:ext>
                  </a:extLst>
                </p:cNvPr>
                <p:cNvSpPr txBox="1"/>
                <p:nvPr/>
              </p:nvSpPr>
              <p:spPr>
                <a:xfrm>
                  <a:off x="4501861" y="5104593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𝜺</m:t>
                            </m:r>
                          </m:e>
                          <m:sub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𝒎𝒄𝒖</m:t>
                            </m:r>
                          </m:sub>
                        </m:sSub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12" name="TextBox 111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1BAA6E3F-07C9-44AA-A5DD-DEA0DE5792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01861" y="5104593"/>
                  <a:ext cx="1064118" cy="384721"/>
                </a:xfrm>
                <a:prstGeom prst="rect">
                  <a:avLst/>
                </a:prstGeom>
                <a:blipFill rotWithShape="0"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A366F1A3-508D-449E-800E-1F08540D1C69}"/>
                    </a:ext>
                  </a:extLst>
                </p:cNvPr>
                <p:cNvSpPr txBox="1"/>
                <p:nvPr/>
              </p:nvSpPr>
              <p:spPr>
                <a:xfrm>
                  <a:off x="5218060" y="5106355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A366F1A3-508D-449E-800E-1F08540D1C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18060" y="5106355"/>
                  <a:ext cx="1064118" cy="384721"/>
                </a:xfrm>
                <a:prstGeom prst="rect">
                  <a:avLst/>
                </a:prstGeom>
                <a:blipFill rotWithShape="0"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5" name="TextBox 114">
                  <a:extLst>
                    <a:ext uri="{FF2B5EF4-FFF2-40B4-BE49-F238E27FC236}">
                      <a16:creationId xmlns:a16="http://schemas.microsoft.com/office/drawing/2014/main" id="{D4318EDB-2841-4464-AC29-746B3BCE0A07}"/>
                    </a:ext>
                  </a:extLst>
                </p:cNvPr>
                <p:cNvSpPr txBox="1"/>
                <p:nvPr/>
              </p:nvSpPr>
              <p:spPr>
                <a:xfrm>
                  <a:off x="5817956" y="5113984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𝜷</m:t>
                        </m:r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15" name="TextBox 114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D4318EDB-2841-4464-AC29-746B3BCE0A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17956" y="5113984"/>
                  <a:ext cx="1064118" cy="384721"/>
                </a:xfrm>
                <a:prstGeom prst="rect">
                  <a:avLst/>
                </a:prstGeom>
                <a:blipFill rotWithShape="0"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" name="Group 11"/>
          <p:cNvGrpSpPr/>
          <p:nvPr/>
        </p:nvGrpSpPr>
        <p:grpSpPr>
          <a:xfrm>
            <a:off x="2137836" y="5113019"/>
            <a:ext cx="2128829" cy="384721"/>
            <a:chOff x="2137836" y="5113019"/>
            <a:chExt cx="2128829" cy="384721"/>
          </a:xfrm>
        </p:grpSpPr>
        <p:cxnSp>
          <p:nvCxnSpPr>
            <p:cNvPr id="6" name="Straight Arrow Connector 5"/>
            <p:cNvCxnSpPr/>
            <p:nvPr/>
          </p:nvCxnSpPr>
          <p:spPr>
            <a:xfrm>
              <a:off x="2137836" y="5342285"/>
              <a:ext cx="1186004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id="{0086FAD1-44AD-499A-9C54-F7D789738471}"/>
                    </a:ext>
                  </a:extLst>
                </p:cNvPr>
                <p:cNvSpPr txBox="1"/>
                <p:nvPr/>
              </p:nvSpPr>
              <p:spPr>
                <a:xfrm>
                  <a:off x="3202547" y="5113019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𝒕𝒆𝒔𝒕</m:t>
                        </m:r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0086FAD1-44AD-499A-9C54-F7D78973847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02547" y="5113019"/>
                  <a:ext cx="1064118" cy="384721"/>
                </a:xfrm>
                <a:prstGeom prst="rect">
                  <a:avLst/>
                </a:prstGeom>
                <a:blipFill rotWithShape="0"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" name="Group 12"/>
          <p:cNvGrpSpPr/>
          <p:nvPr/>
        </p:nvGrpSpPr>
        <p:grpSpPr>
          <a:xfrm>
            <a:off x="6692830" y="4929188"/>
            <a:ext cx="4651079" cy="1154162"/>
            <a:chOff x="6692830" y="4929188"/>
            <a:chExt cx="4651079" cy="1154162"/>
          </a:xfrm>
        </p:grpSpPr>
        <p:cxnSp>
          <p:nvCxnSpPr>
            <p:cNvPr id="119" name="Straight Arrow Connector 118"/>
            <p:cNvCxnSpPr/>
            <p:nvPr/>
          </p:nvCxnSpPr>
          <p:spPr>
            <a:xfrm>
              <a:off x="6692830" y="5342285"/>
              <a:ext cx="1186004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0086FAD1-44AD-499A-9C54-F7D789738471}"/>
                    </a:ext>
                  </a:extLst>
                </p:cNvPr>
                <p:cNvSpPr txBox="1"/>
                <p:nvPr/>
              </p:nvSpPr>
              <p:spPr>
                <a:xfrm>
                  <a:off x="7984222" y="4929188"/>
                  <a:ext cx="3359687" cy="115416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𝒓𝒆𝒄𝒐𝒎𝒎𝒆𝒏𝒅𝒆𝒅</m:t>
                        </m:r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𝒗𝒂𝒍𝒖𝒆𝒔</m:t>
                        </m:r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oMath>
                      <m:oMath xmlns:m="http://schemas.openxmlformats.org/officeDocument/2006/math">
                        <m:r>
                          <a:rPr lang="en-US" sz="25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𝒃𝒚</m:t>
                        </m:r>
                        <m:r>
                          <a:rPr lang="en-US" sz="25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5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𝒄𝒐𝒅𝒆𝒔</m:t>
                        </m:r>
                      </m:oMath>
                    </m:oMathPara>
                  </a14:m>
                  <a:endParaRPr/>
                </a:p>
                <a:p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0086FAD1-44AD-499A-9C54-F7D78973847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84222" y="4929188"/>
                  <a:ext cx="3359687" cy="1154162"/>
                </a:xfrm>
                <a:prstGeom prst="rect">
                  <a:avLst/>
                </a:prstGeom>
                <a:blipFill rotWithShape="0"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755449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9" grpId="0">
        <p:bldAsOne/>
      </p:bldGraphic>
      <p:bldP spid="1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0" y="0"/>
            <a:ext cx="10058400" cy="914400"/>
          </a:xfrm>
        </p:spPr>
        <p:txBody>
          <a:bodyPr/>
          <a:lstStyle/>
          <a:p>
            <a:r>
              <a:rPr lang="en-US" dirty="0"/>
              <a:t>Scope of Work</a:t>
            </a:r>
            <a:endParaRPr lang="en-CA" dirty="0"/>
          </a:p>
        </p:txBody>
      </p:sp>
      <p:pic>
        <p:nvPicPr>
          <p:cNvPr id="7" name="Content Placeholder 6" descr="A picture containing indoor, building, floor&#10;&#10;Description generated with high confidence">
            <a:extLst>
              <a:ext uri="{FF2B5EF4-FFF2-40B4-BE49-F238E27FC236}">
                <a16:creationId xmlns:a16="http://schemas.microsoft.com/office/drawing/2014/main" id="{D91F9113-F32B-4D0B-B9CD-66AD10F608B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4066" y="1976471"/>
            <a:ext cx="731520" cy="4014442"/>
          </a:xfr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457200" y="191431"/>
            <a:ext cx="779767" cy="365125"/>
          </a:xfrm>
        </p:spPr>
        <p:txBody>
          <a:bodyPr/>
          <a:lstStyle/>
          <a:p>
            <a:fld id="{FE3EB1CF-6777-42A3-96BF-660FE2E811F7}" type="slidenum">
              <a:rPr lang="en-CA" smtClean="0"/>
              <a:pPr/>
              <a:t>6</a:t>
            </a:fld>
            <a:endParaRPr lang="en-CA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1BE8608-DEB1-4E39-8FAA-2F46497D8BDA}"/>
              </a:ext>
            </a:extLst>
          </p:cNvPr>
          <p:cNvGrpSpPr/>
          <p:nvPr/>
        </p:nvGrpSpPr>
        <p:grpSpPr>
          <a:xfrm>
            <a:off x="9592626" y="1187098"/>
            <a:ext cx="2308669" cy="914400"/>
            <a:chOff x="9601200" y="1200149"/>
            <a:chExt cx="2308669" cy="914400"/>
          </a:xfrm>
        </p:grpSpPr>
        <p:pic>
          <p:nvPicPr>
            <p:cNvPr id="15" name="Graphic 14" descr="Line Arrow: Rotate right">
              <a:extLst>
                <a:ext uri="{FF2B5EF4-FFF2-40B4-BE49-F238E27FC236}">
                  <a16:creationId xmlns:a16="http://schemas.microsoft.com/office/drawing/2014/main" id="{F116FCE1-C9ED-4527-851D-946734AF49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601200" y="1200149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/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𝑴</m:t>
                            </m:r>
                          </m:e>
                          <m:sub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blipFill>
                  <a:blip r:embed="rId10"/>
                  <a:stretch>
                    <a:fillRect l="-4018" r="-3571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56A01F9-AC58-4448-898E-B3B45AA59360}"/>
              </a:ext>
            </a:extLst>
          </p:cNvPr>
          <p:cNvGrpSpPr/>
          <p:nvPr/>
        </p:nvGrpSpPr>
        <p:grpSpPr>
          <a:xfrm>
            <a:off x="9321433" y="785199"/>
            <a:ext cx="1296765" cy="1255036"/>
            <a:chOff x="9364297" y="-29194"/>
            <a:chExt cx="1296765" cy="1255036"/>
          </a:xfrm>
        </p:grpSpPr>
        <p:pic>
          <p:nvPicPr>
            <p:cNvPr id="18" name="Graphic 17" descr="Line Arrow: Straight">
              <a:extLst>
                <a:ext uri="{FF2B5EF4-FFF2-40B4-BE49-F238E27FC236}">
                  <a16:creationId xmlns:a16="http://schemas.microsoft.com/office/drawing/2014/main" id="{8DF2C572-D5C8-49D8-9A2E-D6FFB6F865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 rot="16200000">
              <a:off x="9572626" y="311442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/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𝑷</m:t>
                            </m:r>
                          </m:e>
                          <m:sub>
                            <m:r>
                              <a:rPr lang="en-US" sz="2400" b="1" i="1"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blipFill>
                  <a:blip r:embed="rId13"/>
                  <a:stretch>
                    <a:fillRect l="-4225" r="-3286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496E4448-3672-4920-8871-1077CBEC50BE}"/>
              </a:ext>
            </a:extLst>
          </p:cNvPr>
          <p:cNvGraphicFramePr>
            <a:graphicFrameLocks/>
          </p:cNvGraphicFramePr>
          <p:nvPr/>
        </p:nvGraphicFramePr>
        <p:xfrm>
          <a:off x="775603" y="1187098"/>
          <a:ext cx="64008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496E4448-3672-4920-8871-1077CBEC50BE}"/>
              </a:ext>
            </a:extLst>
          </p:cNvPr>
          <p:cNvGraphicFramePr>
            <a:graphicFrameLocks/>
          </p:cNvGraphicFramePr>
          <p:nvPr/>
        </p:nvGraphicFramePr>
        <p:xfrm>
          <a:off x="777240" y="1188720"/>
          <a:ext cx="64008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</p:spTree>
    <p:extLst>
      <p:ext uri="{BB962C8B-B14F-4D97-AF65-F5344CB8AC3E}">
        <p14:creationId xmlns:p14="http://schemas.microsoft.com/office/powerpoint/2010/main" val="5435063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7" name="Chart 46">
            <a:extLst>
              <a:ext uri="{FF2B5EF4-FFF2-40B4-BE49-F238E27FC236}">
                <a16:creationId xmlns:a16="http://schemas.microsoft.com/office/drawing/2014/main" id="{496E4448-3672-4920-8871-1077CBEC50B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7701637"/>
              </p:ext>
            </p:extLst>
          </p:nvPr>
        </p:nvGraphicFramePr>
        <p:xfrm>
          <a:off x="777240" y="1188720"/>
          <a:ext cx="64008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0" y="0"/>
            <a:ext cx="10058400" cy="914400"/>
          </a:xfrm>
        </p:spPr>
        <p:txBody>
          <a:bodyPr/>
          <a:lstStyle/>
          <a:p>
            <a:r>
              <a:rPr lang="en-US" dirty="0"/>
              <a:t>Scope of Work</a:t>
            </a:r>
            <a:endParaRPr lang="en-CA" dirty="0"/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D91F9113-F32B-4D0B-B9CD-66AD10F608B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2056" y="1993392"/>
            <a:ext cx="822960" cy="4002184"/>
          </a:xfr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457200" y="191431"/>
            <a:ext cx="779767" cy="365125"/>
          </a:xfrm>
        </p:spPr>
        <p:txBody>
          <a:bodyPr/>
          <a:lstStyle/>
          <a:p>
            <a:fld id="{FE3EB1CF-6777-42A3-96BF-660FE2E811F7}" type="slidenum">
              <a:rPr lang="en-CA" smtClean="0"/>
              <a:pPr/>
              <a:t>7</a:t>
            </a:fld>
            <a:endParaRPr lang="en-CA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1BE8608-DEB1-4E39-8FAA-2F46497D8BDA}"/>
              </a:ext>
            </a:extLst>
          </p:cNvPr>
          <p:cNvGrpSpPr/>
          <p:nvPr/>
        </p:nvGrpSpPr>
        <p:grpSpPr>
          <a:xfrm>
            <a:off x="9592626" y="1187098"/>
            <a:ext cx="2308669" cy="914400"/>
            <a:chOff x="9601200" y="1200149"/>
            <a:chExt cx="2308669" cy="914400"/>
          </a:xfrm>
        </p:grpSpPr>
        <p:pic>
          <p:nvPicPr>
            <p:cNvPr id="15" name="Graphic 14" descr="Line Arrow: Rotate right">
              <a:extLst>
                <a:ext uri="{FF2B5EF4-FFF2-40B4-BE49-F238E27FC236}">
                  <a16:creationId xmlns:a16="http://schemas.microsoft.com/office/drawing/2014/main" id="{F116FCE1-C9ED-4527-851D-946734AF497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601200" y="1200149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/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𝑴</m:t>
                            </m:r>
                          </m:e>
                          <m:sub>
                            <m:r>
                              <a:rPr lang="en-US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5B193F6-0C8D-4D1D-A355-3268E5A0F1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544174" y="1455755"/>
                  <a:ext cx="1365695" cy="403187"/>
                </a:xfrm>
                <a:prstGeom prst="rect">
                  <a:avLst/>
                </a:prstGeom>
                <a:blipFill>
                  <a:blip r:embed="rId11"/>
                  <a:stretch>
                    <a:fillRect l="-4018" r="-3571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56A01F9-AC58-4448-898E-B3B45AA59360}"/>
              </a:ext>
            </a:extLst>
          </p:cNvPr>
          <p:cNvGrpSpPr/>
          <p:nvPr/>
        </p:nvGrpSpPr>
        <p:grpSpPr>
          <a:xfrm>
            <a:off x="9317736" y="786384"/>
            <a:ext cx="1296765" cy="1255036"/>
            <a:chOff x="9364297" y="-29194"/>
            <a:chExt cx="1296765" cy="1255036"/>
          </a:xfrm>
        </p:grpSpPr>
        <p:pic>
          <p:nvPicPr>
            <p:cNvPr id="18" name="Graphic 17" descr="Line Arrow: Straight">
              <a:extLst>
                <a:ext uri="{FF2B5EF4-FFF2-40B4-BE49-F238E27FC236}">
                  <a16:creationId xmlns:a16="http://schemas.microsoft.com/office/drawing/2014/main" id="{8DF2C572-D5C8-49D8-9A2E-D6FFB6F865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 rot="16200000">
              <a:off x="9572626" y="311442"/>
              <a:ext cx="914400" cy="9144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/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𝑷</m:t>
                            </m:r>
                          </m:e>
                          <m:sub>
                            <m:r>
                              <a:rPr lang="en-US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𝑪𝒂𝒑𝒂𝒄𝒊𝒕𝒚</m:t>
                            </m:r>
                          </m:sub>
                        </m:sSub>
                      </m:oMath>
                    </m:oMathPara>
                  </a14:m>
                  <a:endParaRPr lang="en-US" sz="24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FE27D0-5804-4349-B9FA-FC1A350D89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64297" y="-29194"/>
                  <a:ext cx="1296765" cy="403187"/>
                </a:xfrm>
                <a:prstGeom prst="rect">
                  <a:avLst/>
                </a:prstGeom>
                <a:blipFill>
                  <a:blip r:embed="rId14"/>
                  <a:stretch>
                    <a:fillRect l="-4225" r="-3286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C7C1020-4C78-4E33-9984-7B456990BF76}"/>
              </a:ext>
            </a:extLst>
          </p:cNvPr>
          <p:cNvGrpSpPr/>
          <p:nvPr/>
        </p:nvGrpSpPr>
        <p:grpSpPr>
          <a:xfrm>
            <a:off x="5010912" y="1544943"/>
            <a:ext cx="2895600" cy="1787515"/>
            <a:chOff x="0" y="0"/>
            <a:chExt cx="2895600" cy="1787515"/>
          </a:xfrm>
        </p:grpSpPr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3B2E7EE1-7328-4727-847E-A071B25F97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381" y="76463"/>
              <a:ext cx="1282323" cy="1193908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0">
                  <a:extLst>
                    <a:ext uri="{FF2B5EF4-FFF2-40B4-BE49-F238E27FC236}">
                      <a16:creationId xmlns:a16="http://schemas.microsoft.com/office/drawing/2014/main" id="{8893454A-76BA-40E0-AB91-47CD4F89C9C4}"/>
                    </a:ext>
                  </a:extLst>
                </p:cNvPr>
                <p:cNvSpPr txBox="1"/>
                <p:nvPr/>
              </p:nvSpPr>
              <p:spPr>
                <a:xfrm>
                  <a:off x="1610430" y="447675"/>
                  <a:ext cx="1285170" cy="301538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500" b="1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500" b="1" i="1">
                                <a:latin typeface="Cambria Math" panose="02040503050406030204" pitchFamily="18" charset="0"/>
                              </a:rPr>
                              <m:t>𝒇</m:t>
                            </m:r>
                          </m:e>
                          <m:sub>
                            <m:r>
                              <a:rPr lang="en-US" sz="1500" b="1" i="1">
                                <a:latin typeface="Cambria Math" panose="02040503050406030204" pitchFamily="18" charset="0"/>
                              </a:rPr>
                              <m:t>𝒚</m:t>
                            </m:r>
                          </m:sub>
                        </m:sSub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𝟒𝟐𝟎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𝑴𝑷𝒂</m:t>
                        </m:r>
                      </m:oMath>
                    </m:oMathPara>
                  </a14:m>
                  <a:endParaRPr lang="en-US" sz="1500" b="1" dirty="0"/>
                </a:p>
              </p:txBody>
            </p:sp>
          </mc:Choice>
          <mc:Fallback xmlns="">
            <p:sp>
              <p:nvSpPr>
                <p:cNvPr id="28" name="TextBox 20">
                  <a:extLst>
                    <a:ext uri="{FF2B5EF4-FFF2-40B4-BE49-F238E27FC236}">
                      <a16:creationId xmlns:a16="http://schemas.microsoft.com/office/drawing/2014/main" id="{8893454A-76BA-40E0-AB91-47CD4F89C9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10430" y="447675"/>
                  <a:ext cx="1285170" cy="301538"/>
                </a:xfrm>
                <a:prstGeom prst="rect">
                  <a:avLst/>
                </a:prstGeom>
                <a:blipFill>
                  <a:blip r:embed="rId16"/>
                  <a:stretch>
                    <a:fillRect l="-6161" r="-3791" b="-612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1">
                  <a:extLst>
                    <a:ext uri="{FF2B5EF4-FFF2-40B4-BE49-F238E27FC236}">
                      <a16:creationId xmlns:a16="http://schemas.microsoft.com/office/drawing/2014/main" id="{F79ADF1F-B298-4A42-B826-945DB5085FCA}"/>
                    </a:ext>
                  </a:extLst>
                </p:cNvPr>
                <p:cNvSpPr txBox="1"/>
                <p:nvPr/>
              </p:nvSpPr>
              <p:spPr>
                <a:xfrm>
                  <a:off x="1591380" y="742950"/>
                  <a:ext cx="389820" cy="190500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𝟒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#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𝟕</m:t>
                        </m:r>
                      </m:oMath>
                    </m:oMathPara>
                  </a14:m>
                  <a:endParaRPr lang="en-US" sz="1500" b="1"/>
                </a:p>
              </p:txBody>
            </p:sp>
          </mc:Choice>
          <mc:Fallback xmlns="">
            <p:sp>
              <p:nvSpPr>
                <p:cNvPr id="29" name="TextBox 21">
                  <a:extLst>
                    <a:ext uri="{FF2B5EF4-FFF2-40B4-BE49-F238E27FC236}">
                      <a16:creationId xmlns:a16="http://schemas.microsoft.com/office/drawing/2014/main" id="{F79ADF1F-B298-4A42-B826-945DB5085F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91380" y="742950"/>
                  <a:ext cx="389820" cy="190500"/>
                </a:xfrm>
                <a:prstGeom prst="rect">
                  <a:avLst/>
                </a:prstGeom>
                <a:blipFill>
                  <a:blip r:embed="rId17"/>
                  <a:stretch>
                    <a:fillRect l="-10938" r="-12500" b="-3125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22">
                  <a:extLst>
                    <a:ext uri="{FF2B5EF4-FFF2-40B4-BE49-F238E27FC236}">
                      <a16:creationId xmlns:a16="http://schemas.microsoft.com/office/drawing/2014/main" id="{9983B9A3-EAFF-4C70-99B2-AC38998BA440}"/>
                    </a:ext>
                  </a:extLst>
                </p:cNvPr>
                <p:cNvSpPr txBox="1"/>
                <p:nvPr/>
              </p:nvSpPr>
              <p:spPr>
                <a:xfrm>
                  <a:off x="391230" y="0"/>
                  <a:ext cx="525016" cy="156518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𝟑𝟗𝟎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𝒎𝒎</m:t>
                        </m:r>
                      </m:oMath>
                    </m:oMathPara>
                  </a14:m>
                  <a:endParaRPr lang="en-US" sz="1500" b="1"/>
                </a:p>
              </p:txBody>
            </p:sp>
          </mc:Choice>
          <mc:Fallback xmlns="">
            <p:sp>
              <p:nvSpPr>
                <p:cNvPr id="40" name="TextBox 22">
                  <a:extLst>
                    <a:ext uri="{FF2B5EF4-FFF2-40B4-BE49-F238E27FC236}">
                      <a16:creationId xmlns:a16="http://schemas.microsoft.com/office/drawing/2014/main" id="{9983B9A3-EAFF-4C70-99B2-AC38998BA44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1230" y="0"/>
                  <a:ext cx="525016" cy="156518"/>
                </a:xfrm>
                <a:prstGeom prst="rect">
                  <a:avLst/>
                </a:prstGeom>
                <a:blipFill>
                  <a:blip r:embed="rId18"/>
                  <a:stretch>
                    <a:fillRect l="-12791" r="-51163" b="-615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23">
                  <a:extLst>
                    <a:ext uri="{FF2B5EF4-FFF2-40B4-BE49-F238E27FC236}">
                      <a16:creationId xmlns:a16="http://schemas.microsoft.com/office/drawing/2014/main" id="{5B40B02F-EE72-4D00-803F-B63A90812652}"/>
                    </a:ext>
                  </a:extLst>
                </p:cNvPr>
                <p:cNvSpPr txBox="1"/>
                <p:nvPr/>
              </p:nvSpPr>
              <p:spPr>
                <a:xfrm rot="16200000">
                  <a:off x="-184249" y="769854"/>
                  <a:ext cx="525016" cy="156518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𝟑𝟗𝟎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𝒎𝒎</m:t>
                        </m:r>
                      </m:oMath>
                    </m:oMathPara>
                  </a14:m>
                  <a:endParaRPr lang="en-US" sz="1500" b="1"/>
                </a:p>
              </p:txBody>
            </p:sp>
          </mc:Choice>
          <mc:Fallback xmlns="">
            <p:sp>
              <p:nvSpPr>
                <p:cNvPr id="41" name="TextBox 23">
                  <a:extLst>
                    <a:ext uri="{FF2B5EF4-FFF2-40B4-BE49-F238E27FC236}">
                      <a16:creationId xmlns:a16="http://schemas.microsoft.com/office/drawing/2014/main" id="{5B40B02F-EE72-4D00-803F-B63A9081265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-184249" y="769854"/>
                  <a:ext cx="525016" cy="156518"/>
                </a:xfrm>
                <a:prstGeom prst="rect">
                  <a:avLst/>
                </a:prstGeom>
                <a:blipFill>
                  <a:blip r:embed="rId19"/>
                  <a:stretch>
                    <a:fillRect t="-49425" r="-61538" b="-126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TextBox 24">
                  <a:extLst>
                    <a:ext uri="{FF2B5EF4-FFF2-40B4-BE49-F238E27FC236}">
                      <a16:creationId xmlns:a16="http://schemas.microsoft.com/office/drawing/2014/main" id="{E83A4197-F294-46C6-87D1-DEC23E11F369}"/>
                    </a:ext>
                  </a:extLst>
                </p:cNvPr>
                <p:cNvSpPr txBox="1"/>
                <p:nvPr/>
              </p:nvSpPr>
              <p:spPr>
                <a:xfrm>
                  <a:off x="1316121" y="303834"/>
                  <a:ext cx="182358" cy="156518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500" b="1" i="1">
                            <a:latin typeface="Cambria Math" panose="02040503050406030204" pitchFamily="18" charset="0"/>
                          </a:rPr>
                          <m:t>𝟕𝟓</m:t>
                        </m:r>
                      </m:oMath>
                    </m:oMathPara>
                  </a14:m>
                  <a:endParaRPr lang="en-US" sz="1500" b="1"/>
                </a:p>
              </p:txBody>
            </p:sp>
          </mc:Choice>
          <mc:Fallback xmlns="">
            <p:sp>
              <p:nvSpPr>
                <p:cNvPr id="42" name="TextBox 24">
                  <a:extLst>
                    <a:ext uri="{FF2B5EF4-FFF2-40B4-BE49-F238E27FC236}">
                      <a16:creationId xmlns:a16="http://schemas.microsoft.com/office/drawing/2014/main" id="{E83A4197-F294-46C6-87D1-DEC23E11F3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16121" y="303834"/>
                  <a:ext cx="182358" cy="156518"/>
                </a:xfrm>
                <a:prstGeom prst="rect">
                  <a:avLst/>
                </a:prstGeom>
                <a:blipFill>
                  <a:blip r:embed="rId20"/>
                  <a:stretch>
                    <a:fillRect l="-40000" r="-63333" b="-6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3" name="TextBox 25">
              <a:extLst>
                <a:ext uri="{FF2B5EF4-FFF2-40B4-BE49-F238E27FC236}">
                  <a16:creationId xmlns:a16="http://schemas.microsoft.com/office/drawing/2014/main" id="{2BB348FA-1D7E-4B6F-9BB6-E7786ADB437D}"/>
                </a:ext>
              </a:extLst>
            </p:cNvPr>
            <p:cNvSpPr txBox="1"/>
            <p:nvPr/>
          </p:nvSpPr>
          <p:spPr>
            <a:xfrm>
              <a:off x="438855" y="685800"/>
              <a:ext cx="65" cy="172227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wrap="square" lIns="0" tIns="0" rIns="0" bIns="0" rtlCol="0" anchor="t">
              <a:no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10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26">
                  <a:extLst>
                    <a:ext uri="{FF2B5EF4-FFF2-40B4-BE49-F238E27FC236}">
                      <a16:creationId xmlns:a16="http://schemas.microsoft.com/office/drawing/2014/main" id="{2A23F816-725B-4A00-A23D-B24A68EC5A04}"/>
                    </a:ext>
                  </a:extLst>
                </p:cNvPr>
                <p:cNvSpPr txBox="1"/>
                <p:nvPr/>
              </p:nvSpPr>
              <p:spPr>
                <a:xfrm>
                  <a:off x="1190625" y="1123950"/>
                  <a:ext cx="352425" cy="219075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500" b="1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500" b="1" i="1">
                                <a:latin typeface="Cambria Math" panose="02040503050406030204" pitchFamily="18" charset="0"/>
                              </a:rPr>
                              <m:t>𝑹</m:t>
                            </m:r>
                          </m:e>
                          <m:sub>
                            <m:r>
                              <a:rPr lang="en-US" sz="1500" b="1" i="1">
                                <a:latin typeface="Cambria Math" panose="02040503050406030204" pitchFamily="18" charset="0"/>
                              </a:rPr>
                              <m:t>𝒄</m:t>
                            </m:r>
                          </m:sub>
                        </m:sSub>
                      </m:oMath>
                    </m:oMathPara>
                  </a14:m>
                  <a:endParaRPr lang="en-US" sz="1500" b="1"/>
                </a:p>
              </p:txBody>
            </p:sp>
          </mc:Choice>
          <mc:Fallback xmlns="">
            <p:sp>
              <p:nvSpPr>
                <p:cNvPr id="44" name="TextBox 26">
                  <a:extLst>
                    <a:ext uri="{FF2B5EF4-FFF2-40B4-BE49-F238E27FC236}">
                      <a16:creationId xmlns:a16="http://schemas.microsoft.com/office/drawing/2014/main" id="{2A23F816-725B-4A00-A23D-B24A68EC5A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90625" y="1123950"/>
                  <a:ext cx="352425" cy="219075"/>
                </a:xfrm>
                <a:prstGeom prst="rect">
                  <a:avLst/>
                </a:prstGeom>
                <a:blipFill>
                  <a:blip r:embed="rId21"/>
                  <a:stretch>
                    <a:fillRect b="-19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20">
                  <a:extLst>
                    <a:ext uri="{FF2B5EF4-FFF2-40B4-BE49-F238E27FC236}">
                      <a16:creationId xmlns:a16="http://schemas.microsoft.com/office/drawing/2014/main" id="{9E742583-9743-4660-95AC-73A6289FA795}"/>
                    </a:ext>
                  </a:extLst>
                </p:cNvPr>
                <p:cNvSpPr txBox="1"/>
                <p:nvPr/>
              </p:nvSpPr>
              <p:spPr>
                <a:xfrm>
                  <a:off x="304800" y="1457325"/>
                  <a:ext cx="872749" cy="330190"/>
                </a:xfrm>
                <a:prstGeom prst="rect">
                  <a:avLst/>
                </a:prstGeom>
                <a:noFill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tx1"/>
                </a:fontRef>
              </p:style>
              <p:txBody>
                <a:bodyPr wrap="square" lIns="0" tIns="0" rIns="0" bIns="0" rtlCol="0" anchor="t">
                  <a:noAutofit/>
                </a:bodyPr>
                <a:lstStyle>
                  <a:lvl1pPr marL="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500" b="1" i="1"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lang="en-US" sz="1500" b="1" i="1"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𝒇</m:t>
                            </m:r>
                          </m:e>
                          <m:sub>
                            <m:r>
                              <a:rPr lang="en-US" sz="1500" b="1" i="1"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𝒎𝒄𝒅</m:t>
                            </m:r>
                          </m:sub>
                        </m:sSub>
                      </m:oMath>
                    </m:oMathPara>
                  </a14:m>
                  <a:endParaRPr lang="en-US" sz="1500" b="1" dirty="0"/>
                </a:p>
              </p:txBody>
            </p:sp>
          </mc:Choice>
          <mc:Fallback xmlns="">
            <p:sp>
              <p:nvSpPr>
                <p:cNvPr id="45" name="TextBox 20">
                  <a:extLst>
                    <a:ext uri="{FF2B5EF4-FFF2-40B4-BE49-F238E27FC236}">
                      <a16:creationId xmlns:a16="http://schemas.microsoft.com/office/drawing/2014/main" id="{9E742583-9743-4660-95AC-73A6289FA79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4800" y="1457325"/>
                  <a:ext cx="872749" cy="330190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8" name="Group 47"/>
          <p:cNvGrpSpPr/>
          <p:nvPr/>
        </p:nvGrpSpPr>
        <p:grpSpPr>
          <a:xfrm>
            <a:off x="631641" y="1644297"/>
            <a:ext cx="10928717" cy="4037377"/>
            <a:chOff x="631641" y="1644297"/>
            <a:chExt cx="10928717" cy="4037377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60465BB2-0F40-48F7-889E-F16122926B53}"/>
                </a:ext>
              </a:extLst>
            </p:cNvPr>
            <p:cNvSpPr/>
            <p:nvPr/>
          </p:nvSpPr>
          <p:spPr>
            <a:xfrm>
              <a:off x="631641" y="1644297"/>
              <a:ext cx="10928717" cy="403737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1565275" y="2020888"/>
              <a:ext cx="9061450" cy="2816225"/>
              <a:chOff x="1565275" y="2020888"/>
              <a:chExt cx="9061450" cy="2816225"/>
            </a:xfrm>
          </p:grpSpPr>
          <p:sp>
            <p:nvSpPr>
              <p:cNvPr id="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565275" y="2020888"/>
                <a:ext cx="9061450" cy="281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pic>
            <p:nvPicPr>
              <p:cNvPr id="1029" name="Picture 5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77975" y="2224088"/>
                <a:ext cx="2532063" cy="23701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Rectangle 6"/>
              <p:cNvSpPr>
                <a:spLocks noChangeArrowheads="1"/>
              </p:cNvSpPr>
              <p:nvPr/>
            </p:nvSpPr>
            <p:spPr bwMode="auto">
              <a:xfrm>
                <a:off x="9491663" y="2673351"/>
                <a:ext cx="1109663" cy="1109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9"/>
              <p:cNvSpPr>
                <a:spLocks noChangeArrowheads="1"/>
              </p:cNvSpPr>
              <p:nvPr/>
            </p:nvSpPr>
            <p:spPr bwMode="auto">
              <a:xfrm>
                <a:off x="9555163" y="2673351"/>
                <a:ext cx="6350" cy="1057275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9547225" y="3021013"/>
                <a:ext cx="663575" cy="720725"/>
              </a:xfrm>
              <a:custGeom>
                <a:avLst/>
                <a:gdLst>
                  <a:gd name="T0" fmla="*/ 166 w 836"/>
                  <a:gd name="T1" fmla="*/ 872 h 904"/>
                  <a:gd name="T2" fmla="*/ 314 w 836"/>
                  <a:gd name="T3" fmla="*/ 840 h 904"/>
                  <a:gd name="T4" fmla="*/ 450 w 836"/>
                  <a:gd name="T5" fmla="*/ 812 h 904"/>
                  <a:gd name="T6" fmla="*/ 577 w 836"/>
                  <a:gd name="T7" fmla="*/ 785 h 904"/>
                  <a:gd name="T8" fmla="*/ 670 w 836"/>
                  <a:gd name="T9" fmla="*/ 759 h 904"/>
                  <a:gd name="T10" fmla="*/ 756 w 836"/>
                  <a:gd name="T11" fmla="*/ 727 h 904"/>
                  <a:gd name="T12" fmla="*/ 805 w 836"/>
                  <a:gd name="T13" fmla="*/ 694 h 904"/>
                  <a:gd name="T14" fmla="*/ 814 w 836"/>
                  <a:gd name="T15" fmla="*/ 665 h 904"/>
                  <a:gd name="T16" fmla="*/ 826 w 836"/>
                  <a:gd name="T17" fmla="*/ 634 h 904"/>
                  <a:gd name="T18" fmla="*/ 803 w 836"/>
                  <a:gd name="T19" fmla="*/ 606 h 904"/>
                  <a:gd name="T20" fmla="*/ 770 w 836"/>
                  <a:gd name="T21" fmla="*/ 577 h 904"/>
                  <a:gd name="T22" fmla="*/ 732 w 836"/>
                  <a:gd name="T23" fmla="*/ 552 h 904"/>
                  <a:gd name="T24" fmla="*/ 715 w 836"/>
                  <a:gd name="T25" fmla="*/ 534 h 904"/>
                  <a:gd name="T26" fmla="*/ 733 w 836"/>
                  <a:gd name="T27" fmla="*/ 504 h 904"/>
                  <a:gd name="T28" fmla="*/ 731 w 836"/>
                  <a:gd name="T29" fmla="*/ 476 h 904"/>
                  <a:gd name="T30" fmla="*/ 741 w 836"/>
                  <a:gd name="T31" fmla="*/ 452 h 904"/>
                  <a:gd name="T32" fmla="*/ 751 w 836"/>
                  <a:gd name="T33" fmla="*/ 426 h 904"/>
                  <a:gd name="T34" fmla="*/ 757 w 836"/>
                  <a:gd name="T35" fmla="*/ 403 h 904"/>
                  <a:gd name="T36" fmla="*/ 773 w 836"/>
                  <a:gd name="T37" fmla="*/ 366 h 904"/>
                  <a:gd name="T38" fmla="*/ 770 w 836"/>
                  <a:gd name="T39" fmla="*/ 344 h 904"/>
                  <a:gd name="T40" fmla="*/ 759 w 836"/>
                  <a:gd name="T41" fmla="*/ 312 h 904"/>
                  <a:gd name="T42" fmla="*/ 760 w 836"/>
                  <a:gd name="T43" fmla="*/ 283 h 904"/>
                  <a:gd name="T44" fmla="*/ 755 w 836"/>
                  <a:gd name="T45" fmla="*/ 248 h 904"/>
                  <a:gd name="T46" fmla="*/ 756 w 836"/>
                  <a:gd name="T47" fmla="*/ 229 h 904"/>
                  <a:gd name="T48" fmla="*/ 754 w 836"/>
                  <a:gd name="T49" fmla="*/ 198 h 904"/>
                  <a:gd name="T50" fmla="*/ 731 w 836"/>
                  <a:gd name="T51" fmla="*/ 160 h 904"/>
                  <a:gd name="T52" fmla="*/ 705 w 836"/>
                  <a:gd name="T53" fmla="*/ 147 h 904"/>
                  <a:gd name="T54" fmla="*/ 704 w 836"/>
                  <a:gd name="T55" fmla="*/ 110 h 904"/>
                  <a:gd name="T56" fmla="*/ 697 w 836"/>
                  <a:gd name="T57" fmla="*/ 79 h 904"/>
                  <a:gd name="T58" fmla="*/ 692 w 836"/>
                  <a:gd name="T59" fmla="*/ 49 h 904"/>
                  <a:gd name="T60" fmla="*/ 682 w 836"/>
                  <a:gd name="T61" fmla="*/ 21 h 904"/>
                  <a:gd name="T62" fmla="*/ 654 w 836"/>
                  <a:gd name="T63" fmla="*/ 32 h 904"/>
                  <a:gd name="T64" fmla="*/ 662 w 836"/>
                  <a:gd name="T65" fmla="*/ 58 h 904"/>
                  <a:gd name="T66" fmla="*/ 668 w 836"/>
                  <a:gd name="T67" fmla="*/ 92 h 904"/>
                  <a:gd name="T68" fmla="*/ 677 w 836"/>
                  <a:gd name="T69" fmla="*/ 123 h 904"/>
                  <a:gd name="T70" fmla="*/ 679 w 836"/>
                  <a:gd name="T71" fmla="*/ 147 h 904"/>
                  <a:gd name="T72" fmla="*/ 712 w 836"/>
                  <a:gd name="T73" fmla="*/ 178 h 904"/>
                  <a:gd name="T74" fmla="*/ 726 w 836"/>
                  <a:gd name="T75" fmla="*/ 209 h 904"/>
                  <a:gd name="T76" fmla="*/ 725 w 836"/>
                  <a:gd name="T77" fmla="*/ 233 h 904"/>
                  <a:gd name="T78" fmla="*/ 733 w 836"/>
                  <a:gd name="T79" fmla="*/ 253 h 904"/>
                  <a:gd name="T80" fmla="*/ 730 w 836"/>
                  <a:gd name="T81" fmla="*/ 288 h 904"/>
                  <a:gd name="T82" fmla="*/ 730 w 836"/>
                  <a:gd name="T83" fmla="*/ 319 h 904"/>
                  <a:gd name="T84" fmla="*/ 744 w 836"/>
                  <a:gd name="T85" fmla="*/ 353 h 904"/>
                  <a:gd name="T86" fmla="*/ 743 w 836"/>
                  <a:gd name="T87" fmla="*/ 368 h 904"/>
                  <a:gd name="T88" fmla="*/ 731 w 836"/>
                  <a:gd name="T89" fmla="*/ 399 h 904"/>
                  <a:gd name="T90" fmla="*/ 721 w 836"/>
                  <a:gd name="T91" fmla="*/ 422 h 904"/>
                  <a:gd name="T92" fmla="*/ 710 w 836"/>
                  <a:gd name="T93" fmla="*/ 449 h 904"/>
                  <a:gd name="T94" fmla="*/ 699 w 836"/>
                  <a:gd name="T95" fmla="*/ 485 h 904"/>
                  <a:gd name="T96" fmla="*/ 702 w 836"/>
                  <a:gd name="T97" fmla="*/ 512 h 904"/>
                  <a:gd name="T98" fmla="*/ 684 w 836"/>
                  <a:gd name="T99" fmla="*/ 539 h 904"/>
                  <a:gd name="T100" fmla="*/ 719 w 836"/>
                  <a:gd name="T101" fmla="*/ 572 h 904"/>
                  <a:gd name="T102" fmla="*/ 758 w 836"/>
                  <a:gd name="T103" fmla="*/ 598 h 904"/>
                  <a:gd name="T104" fmla="*/ 780 w 836"/>
                  <a:gd name="T105" fmla="*/ 626 h 904"/>
                  <a:gd name="T106" fmla="*/ 804 w 836"/>
                  <a:gd name="T107" fmla="*/ 642 h 904"/>
                  <a:gd name="T108" fmla="*/ 787 w 836"/>
                  <a:gd name="T109" fmla="*/ 667 h 904"/>
                  <a:gd name="T110" fmla="*/ 774 w 836"/>
                  <a:gd name="T111" fmla="*/ 691 h 904"/>
                  <a:gd name="T112" fmla="*/ 724 w 836"/>
                  <a:gd name="T113" fmla="*/ 717 h 904"/>
                  <a:gd name="T114" fmla="*/ 639 w 836"/>
                  <a:gd name="T115" fmla="*/ 746 h 904"/>
                  <a:gd name="T116" fmla="*/ 550 w 836"/>
                  <a:gd name="T117" fmla="*/ 769 h 904"/>
                  <a:gd name="T118" fmla="*/ 409 w 836"/>
                  <a:gd name="T119" fmla="*/ 799 h 904"/>
                  <a:gd name="T120" fmla="*/ 274 w 836"/>
                  <a:gd name="T121" fmla="*/ 826 h 904"/>
                  <a:gd name="T122" fmla="*/ 123 w 836"/>
                  <a:gd name="T123" fmla="*/ 858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6" h="904">
                    <a:moveTo>
                      <a:pt x="26" y="900"/>
                    </a:moveTo>
                    <a:lnTo>
                      <a:pt x="28" y="899"/>
                    </a:lnTo>
                    <a:lnTo>
                      <a:pt x="24" y="901"/>
                    </a:lnTo>
                    <a:lnTo>
                      <a:pt x="29" y="900"/>
                    </a:lnTo>
                    <a:lnTo>
                      <a:pt x="38" y="898"/>
                    </a:lnTo>
                    <a:lnTo>
                      <a:pt x="42" y="897"/>
                    </a:lnTo>
                    <a:lnTo>
                      <a:pt x="49" y="896"/>
                    </a:lnTo>
                    <a:cubicBezTo>
                      <a:pt x="50" y="896"/>
                      <a:pt x="50" y="896"/>
                      <a:pt x="51" y="896"/>
                    </a:cubicBezTo>
                    <a:lnTo>
                      <a:pt x="58" y="894"/>
                    </a:lnTo>
                    <a:lnTo>
                      <a:pt x="55" y="894"/>
                    </a:lnTo>
                    <a:lnTo>
                      <a:pt x="64" y="893"/>
                    </a:lnTo>
                    <a:lnTo>
                      <a:pt x="71" y="892"/>
                    </a:lnTo>
                    <a:lnTo>
                      <a:pt x="79" y="890"/>
                    </a:lnTo>
                    <a:lnTo>
                      <a:pt x="76" y="890"/>
                    </a:lnTo>
                    <a:lnTo>
                      <a:pt x="84" y="889"/>
                    </a:lnTo>
                    <a:lnTo>
                      <a:pt x="91" y="888"/>
                    </a:lnTo>
                    <a:cubicBezTo>
                      <a:pt x="92" y="888"/>
                      <a:pt x="94" y="888"/>
                      <a:pt x="95" y="887"/>
                    </a:cubicBezTo>
                    <a:lnTo>
                      <a:pt x="100" y="885"/>
                    </a:lnTo>
                    <a:lnTo>
                      <a:pt x="97" y="886"/>
                    </a:lnTo>
                    <a:lnTo>
                      <a:pt x="102" y="885"/>
                    </a:lnTo>
                    <a:cubicBezTo>
                      <a:pt x="103" y="885"/>
                      <a:pt x="105" y="884"/>
                      <a:pt x="106" y="883"/>
                    </a:cubicBezTo>
                    <a:lnTo>
                      <a:pt x="108" y="882"/>
                    </a:lnTo>
                    <a:lnTo>
                      <a:pt x="106" y="883"/>
                    </a:lnTo>
                    <a:lnTo>
                      <a:pt x="112" y="881"/>
                    </a:lnTo>
                    <a:lnTo>
                      <a:pt x="108" y="882"/>
                    </a:lnTo>
                    <a:lnTo>
                      <a:pt x="116" y="881"/>
                    </a:lnTo>
                    <a:lnTo>
                      <a:pt x="123" y="880"/>
                    </a:lnTo>
                    <a:lnTo>
                      <a:pt x="131" y="879"/>
                    </a:lnTo>
                    <a:cubicBezTo>
                      <a:pt x="132" y="879"/>
                      <a:pt x="133" y="879"/>
                      <a:pt x="134" y="879"/>
                    </a:cubicBezTo>
                    <a:lnTo>
                      <a:pt x="141" y="877"/>
                    </a:lnTo>
                    <a:lnTo>
                      <a:pt x="145" y="876"/>
                    </a:lnTo>
                    <a:lnTo>
                      <a:pt x="151" y="875"/>
                    </a:lnTo>
                    <a:cubicBezTo>
                      <a:pt x="153" y="875"/>
                      <a:pt x="155" y="874"/>
                      <a:pt x="157" y="873"/>
                    </a:cubicBezTo>
                    <a:lnTo>
                      <a:pt x="161" y="871"/>
                    </a:lnTo>
                    <a:lnTo>
                      <a:pt x="155" y="873"/>
                    </a:lnTo>
                    <a:lnTo>
                      <a:pt x="163" y="872"/>
                    </a:lnTo>
                    <a:cubicBezTo>
                      <a:pt x="164" y="872"/>
                      <a:pt x="165" y="872"/>
                      <a:pt x="166" y="872"/>
                    </a:cubicBezTo>
                    <a:lnTo>
                      <a:pt x="170" y="871"/>
                    </a:lnTo>
                    <a:lnTo>
                      <a:pt x="177" y="868"/>
                    </a:lnTo>
                    <a:lnTo>
                      <a:pt x="173" y="869"/>
                    </a:lnTo>
                    <a:lnTo>
                      <a:pt x="181" y="868"/>
                    </a:lnTo>
                    <a:lnTo>
                      <a:pt x="188" y="867"/>
                    </a:lnTo>
                    <a:cubicBezTo>
                      <a:pt x="191" y="867"/>
                      <a:pt x="194" y="866"/>
                      <a:pt x="196" y="864"/>
                    </a:cubicBezTo>
                    <a:lnTo>
                      <a:pt x="199" y="862"/>
                    </a:lnTo>
                    <a:lnTo>
                      <a:pt x="191" y="865"/>
                    </a:lnTo>
                    <a:lnTo>
                      <a:pt x="200" y="864"/>
                    </a:lnTo>
                    <a:lnTo>
                      <a:pt x="207" y="863"/>
                    </a:lnTo>
                    <a:lnTo>
                      <a:pt x="215" y="861"/>
                    </a:lnTo>
                    <a:lnTo>
                      <a:pt x="219" y="860"/>
                    </a:lnTo>
                    <a:lnTo>
                      <a:pt x="224" y="859"/>
                    </a:lnTo>
                    <a:lnTo>
                      <a:pt x="234" y="857"/>
                    </a:lnTo>
                    <a:lnTo>
                      <a:pt x="239" y="855"/>
                    </a:lnTo>
                    <a:lnTo>
                      <a:pt x="235" y="856"/>
                    </a:lnTo>
                    <a:lnTo>
                      <a:pt x="243" y="855"/>
                    </a:lnTo>
                    <a:cubicBezTo>
                      <a:pt x="244" y="855"/>
                      <a:pt x="246" y="855"/>
                      <a:pt x="247" y="854"/>
                    </a:cubicBezTo>
                    <a:lnTo>
                      <a:pt x="253" y="852"/>
                    </a:lnTo>
                    <a:lnTo>
                      <a:pt x="249" y="853"/>
                    </a:lnTo>
                    <a:lnTo>
                      <a:pt x="259" y="852"/>
                    </a:lnTo>
                    <a:cubicBezTo>
                      <a:pt x="260" y="852"/>
                      <a:pt x="262" y="852"/>
                      <a:pt x="263" y="851"/>
                    </a:cubicBezTo>
                    <a:lnTo>
                      <a:pt x="266" y="850"/>
                    </a:lnTo>
                    <a:lnTo>
                      <a:pt x="263" y="851"/>
                    </a:lnTo>
                    <a:lnTo>
                      <a:pt x="274" y="849"/>
                    </a:lnTo>
                    <a:cubicBezTo>
                      <a:pt x="278" y="848"/>
                      <a:pt x="281" y="847"/>
                      <a:pt x="283" y="845"/>
                    </a:cubicBezTo>
                    <a:lnTo>
                      <a:pt x="284" y="844"/>
                    </a:lnTo>
                    <a:lnTo>
                      <a:pt x="275" y="848"/>
                    </a:lnTo>
                    <a:lnTo>
                      <a:pt x="281" y="847"/>
                    </a:lnTo>
                    <a:cubicBezTo>
                      <a:pt x="282" y="847"/>
                      <a:pt x="282" y="847"/>
                      <a:pt x="283" y="847"/>
                    </a:cubicBezTo>
                    <a:lnTo>
                      <a:pt x="290" y="845"/>
                    </a:lnTo>
                    <a:lnTo>
                      <a:pt x="288" y="845"/>
                    </a:lnTo>
                    <a:lnTo>
                      <a:pt x="294" y="844"/>
                    </a:lnTo>
                    <a:lnTo>
                      <a:pt x="300" y="843"/>
                    </a:lnTo>
                    <a:lnTo>
                      <a:pt x="309" y="841"/>
                    </a:lnTo>
                    <a:lnTo>
                      <a:pt x="306" y="841"/>
                    </a:lnTo>
                    <a:lnTo>
                      <a:pt x="314" y="840"/>
                    </a:lnTo>
                    <a:cubicBezTo>
                      <a:pt x="315" y="840"/>
                      <a:pt x="316" y="840"/>
                      <a:pt x="317" y="840"/>
                    </a:cubicBezTo>
                    <a:lnTo>
                      <a:pt x="321" y="839"/>
                    </a:lnTo>
                    <a:lnTo>
                      <a:pt x="325" y="838"/>
                    </a:lnTo>
                    <a:cubicBezTo>
                      <a:pt x="326" y="838"/>
                      <a:pt x="326" y="838"/>
                      <a:pt x="327" y="838"/>
                    </a:cubicBezTo>
                    <a:lnTo>
                      <a:pt x="334" y="836"/>
                    </a:lnTo>
                    <a:lnTo>
                      <a:pt x="332" y="836"/>
                    </a:lnTo>
                    <a:lnTo>
                      <a:pt x="338" y="835"/>
                    </a:lnTo>
                    <a:lnTo>
                      <a:pt x="344" y="834"/>
                    </a:lnTo>
                    <a:lnTo>
                      <a:pt x="354" y="832"/>
                    </a:lnTo>
                    <a:cubicBezTo>
                      <a:pt x="355" y="831"/>
                      <a:pt x="356" y="831"/>
                      <a:pt x="357" y="830"/>
                    </a:cubicBezTo>
                    <a:lnTo>
                      <a:pt x="359" y="829"/>
                    </a:lnTo>
                    <a:lnTo>
                      <a:pt x="353" y="831"/>
                    </a:lnTo>
                    <a:lnTo>
                      <a:pt x="362" y="830"/>
                    </a:lnTo>
                    <a:cubicBezTo>
                      <a:pt x="363" y="830"/>
                      <a:pt x="364" y="830"/>
                      <a:pt x="365" y="830"/>
                    </a:cubicBezTo>
                    <a:lnTo>
                      <a:pt x="373" y="828"/>
                    </a:lnTo>
                    <a:lnTo>
                      <a:pt x="377" y="826"/>
                    </a:lnTo>
                    <a:lnTo>
                      <a:pt x="372" y="827"/>
                    </a:lnTo>
                    <a:lnTo>
                      <a:pt x="383" y="826"/>
                    </a:lnTo>
                    <a:cubicBezTo>
                      <a:pt x="385" y="826"/>
                      <a:pt x="387" y="826"/>
                      <a:pt x="389" y="825"/>
                    </a:cubicBezTo>
                    <a:lnTo>
                      <a:pt x="394" y="823"/>
                    </a:lnTo>
                    <a:lnTo>
                      <a:pt x="392" y="824"/>
                    </a:lnTo>
                    <a:lnTo>
                      <a:pt x="396" y="823"/>
                    </a:lnTo>
                    <a:lnTo>
                      <a:pt x="393" y="823"/>
                    </a:lnTo>
                    <a:lnTo>
                      <a:pt x="402" y="822"/>
                    </a:lnTo>
                    <a:cubicBezTo>
                      <a:pt x="404" y="822"/>
                      <a:pt x="405" y="822"/>
                      <a:pt x="407" y="821"/>
                    </a:cubicBezTo>
                    <a:lnTo>
                      <a:pt x="412" y="819"/>
                    </a:lnTo>
                    <a:lnTo>
                      <a:pt x="406" y="820"/>
                    </a:lnTo>
                    <a:lnTo>
                      <a:pt x="417" y="819"/>
                    </a:lnTo>
                    <a:cubicBezTo>
                      <a:pt x="419" y="819"/>
                      <a:pt x="421" y="819"/>
                      <a:pt x="422" y="818"/>
                    </a:cubicBezTo>
                    <a:lnTo>
                      <a:pt x="425" y="817"/>
                    </a:lnTo>
                    <a:lnTo>
                      <a:pt x="432" y="816"/>
                    </a:lnTo>
                    <a:lnTo>
                      <a:pt x="437" y="815"/>
                    </a:lnTo>
                    <a:lnTo>
                      <a:pt x="434" y="815"/>
                    </a:lnTo>
                    <a:lnTo>
                      <a:pt x="444" y="814"/>
                    </a:lnTo>
                    <a:cubicBezTo>
                      <a:pt x="445" y="814"/>
                      <a:pt x="447" y="814"/>
                      <a:pt x="449" y="813"/>
                    </a:cubicBezTo>
                    <a:lnTo>
                      <a:pt x="454" y="811"/>
                    </a:lnTo>
                    <a:lnTo>
                      <a:pt x="450" y="812"/>
                    </a:lnTo>
                    <a:lnTo>
                      <a:pt x="456" y="811"/>
                    </a:lnTo>
                    <a:lnTo>
                      <a:pt x="464" y="810"/>
                    </a:lnTo>
                    <a:cubicBezTo>
                      <a:pt x="465" y="810"/>
                      <a:pt x="467" y="810"/>
                      <a:pt x="468" y="809"/>
                    </a:cubicBezTo>
                    <a:lnTo>
                      <a:pt x="474" y="807"/>
                    </a:lnTo>
                    <a:lnTo>
                      <a:pt x="470" y="808"/>
                    </a:lnTo>
                    <a:lnTo>
                      <a:pt x="477" y="807"/>
                    </a:lnTo>
                    <a:lnTo>
                      <a:pt x="484" y="806"/>
                    </a:lnTo>
                    <a:cubicBezTo>
                      <a:pt x="485" y="806"/>
                      <a:pt x="485" y="806"/>
                      <a:pt x="486" y="806"/>
                    </a:cubicBezTo>
                    <a:lnTo>
                      <a:pt x="493" y="804"/>
                    </a:lnTo>
                    <a:lnTo>
                      <a:pt x="497" y="803"/>
                    </a:lnTo>
                    <a:lnTo>
                      <a:pt x="494" y="803"/>
                    </a:lnTo>
                    <a:lnTo>
                      <a:pt x="504" y="802"/>
                    </a:lnTo>
                    <a:cubicBezTo>
                      <a:pt x="507" y="802"/>
                      <a:pt x="510" y="801"/>
                      <a:pt x="512" y="799"/>
                    </a:cubicBezTo>
                    <a:lnTo>
                      <a:pt x="515" y="797"/>
                    </a:lnTo>
                    <a:lnTo>
                      <a:pt x="507" y="800"/>
                    </a:lnTo>
                    <a:lnTo>
                      <a:pt x="514" y="799"/>
                    </a:lnTo>
                    <a:lnTo>
                      <a:pt x="521" y="798"/>
                    </a:lnTo>
                    <a:lnTo>
                      <a:pt x="528" y="797"/>
                    </a:lnTo>
                    <a:cubicBezTo>
                      <a:pt x="532" y="797"/>
                      <a:pt x="536" y="795"/>
                      <a:pt x="538" y="793"/>
                    </a:cubicBezTo>
                    <a:lnTo>
                      <a:pt x="540" y="791"/>
                    </a:lnTo>
                    <a:lnTo>
                      <a:pt x="532" y="795"/>
                    </a:lnTo>
                    <a:lnTo>
                      <a:pt x="537" y="794"/>
                    </a:lnTo>
                    <a:lnTo>
                      <a:pt x="542" y="793"/>
                    </a:lnTo>
                    <a:lnTo>
                      <a:pt x="538" y="793"/>
                    </a:lnTo>
                    <a:lnTo>
                      <a:pt x="544" y="793"/>
                    </a:lnTo>
                    <a:cubicBezTo>
                      <a:pt x="548" y="793"/>
                      <a:pt x="552" y="792"/>
                      <a:pt x="555" y="790"/>
                    </a:cubicBezTo>
                    <a:lnTo>
                      <a:pt x="558" y="788"/>
                    </a:lnTo>
                    <a:lnTo>
                      <a:pt x="551" y="791"/>
                    </a:lnTo>
                    <a:lnTo>
                      <a:pt x="557" y="790"/>
                    </a:lnTo>
                    <a:lnTo>
                      <a:pt x="563" y="789"/>
                    </a:lnTo>
                    <a:cubicBezTo>
                      <a:pt x="564" y="789"/>
                      <a:pt x="566" y="788"/>
                      <a:pt x="567" y="787"/>
                    </a:cubicBezTo>
                    <a:lnTo>
                      <a:pt x="571" y="785"/>
                    </a:lnTo>
                    <a:lnTo>
                      <a:pt x="565" y="787"/>
                    </a:lnTo>
                    <a:lnTo>
                      <a:pt x="573" y="786"/>
                    </a:lnTo>
                    <a:cubicBezTo>
                      <a:pt x="574" y="786"/>
                      <a:pt x="576" y="786"/>
                      <a:pt x="577" y="785"/>
                    </a:cubicBezTo>
                    <a:lnTo>
                      <a:pt x="580" y="784"/>
                    </a:lnTo>
                    <a:lnTo>
                      <a:pt x="577" y="785"/>
                    </a:lnTo>
                    <a:lnTo>
                      <a:pt x="583" y="784"/>
                    </a:lnTo>
                    <a:lnTo>
                      <a:pt x="589" y="783"/>
                    </a:lnTo>
                    <a:cubicBezTo>
                      <a:pt x="590" y="782"/>
                      <a:pt x="591" y="782"/>
                      <a:pt x="592" y="781"/>
                    </a:cubicBezTo>
                    <a:lnTo>
                      <a:pt x="594" y="780"/>
                    </a:lnTo>
                    <a:lnTo>
                      <a:pt x="589" y="782"/>
                    </a:lnTo>
                    <a:lnTo>
                      <a:pt x="595" y="781"/>
                    </a:lnTo>
                    <a:cubicBezTo>
                      <a:pt x="596" y="781"/>
                      <a:pt x="596" y="781"/>
                      <a:pt x="597" y="781"/>
                    </a:cubicBezTo>
                    <a:lnTo>
                      <a:pt x="604" y="779"/>
                    </a:lnTo>
                    <a:lnTo>
                      <a:pt x="601" y="779"/>
                    </a:lnTo>
                    <a:lnTo>
                      <a:pt x="609" y="778"/>
                    </a:lnTo>
                    <a:cubicBezTo>
                      <a:pt x="611" y="778"/>
                      <a:pt x="613" y="777"/>
                      <a:pt x="615" y="776"/>
                    </a:cubicBezTo>
                    <a:lnTo>
                      <a:pt x="617" y="775"/>
                    </a:lnTo>
                    <a:lnTo>
                      <a:pt x="621" y="773"/>
                    </a:lnTo>
                    <a:lnTo>
                      <a:pt x="616" y="775"/>
                    </a:lnTo>
                    <a:lnTo>
                      <a:pt x="622" y="774"/>
                    </a:lnTo>
                    <a:lnTo>
                      <a:pt x="628" y="773"/>
                    </a:lnTo>
                    <a:cubicBezTo>
                      <a:pt x="629" y="773"/>
                      <a:pt x="631" y="772"/>
                      <a:pt x="632" y="771"/>
                    </a:cubicBezTo>
                    <a:lnTo>
                      <a:pt x="636" y="769"/>
                    </a:lnTo>
                    <a:lnTo>
                      <a:pt x="634" y="770"/>
                    </a:lnTo>
                    <a:lnTo>
                      <a:pt x="637" y="769"/>
                    </a:lnTo>
                    <a:lnTo>
                      <a:pt x="633" y="770"/>
                    </a:lnTo>
                    <a:lnTo>
                      <a:pt x="640" y="769"/>
                    </a:lnTo>
                    <a:cubicBezTo>
                      <a:pt x="643" y="769"/>
                      <a:pt x="646" y="768"/>
                      <a:pt x="648" y="766"/>
                    </a:cubicBezTo>
                    <a:lnTo>
                      <a:pt x="651" y="764"/>
                    </a:lnTo>
                    <a:lnTo>
                      <a:pt x="647" y="766"/>
                    </a:lnTo>
                    <a:lnTo>
                      <a:pt x="650" y="765"/>
                    </a:lnTo>
                    <a:lnTo>
                      <a:pt x="647" y="766"/>
                    </a:lnTo>
                    <a:lnTo>
                      <a:pt x="653" y="765"/>
                    </a:lnTo>
                    <a:cubicBezTo>
                      <a:pt x="656" y="765"/>
                      <a:pt x="658" y="764"/>
                      <a:pt x="660" y="762"/>
                    </a:cubicBezTo>
                    <a:lnTo>
                      <a:pt x="663" y="760"/>
                    </a:lnTo>
                    <a:lnTo>
                      <a:pt x="657" y="763"/>
                    </a:lnTo>
                    <a:lnTo>
                      <a:pt x="662" y="762"/>
                    </a:lnTo>
                    <a:cubicBezTo>
                      <a:pt x="662" y="762"/>
                      <a:pt x="663" y="762"/>
                      <a:pt x="664" y="761"/>
                    </a:cubicBezTo>
                    <a:lnTo>
                      <a:pt x="667" y="760"/>
                    </a:lnTo>
                    <a:cubicBezTo>
                      <a:pt x="668" y="760"/>
                      <a:pt x="669" y="760"/>
                      <a:pt x="669" y="759"/>
                    </a:cubicBezTo>
                    <a:lnTo>
                      <a:pt x="673" y="757"/>
                    </a:lnTo>
                    <a:lnTo>
                      <a:pt x="670" y="759"/>
                    </a:lnTo>
                    <a:lnTo>
                      <a:pt x="674" y="758"/>
                    </a:lnTo>
                    <a:lnTo>
                      <a:pt x="678" y="757"/>
                    </a:lnTo>
                    <a:cubicBezTo>
                      <a:pt x="679" y="757"/>
                      <a:pt x="680" y="756"/>
                      <a:pt x="681" y="756"/>
                    </a:cubicBezTo>
                    <a:lnTo>
                      <a:pt x="686" y="754"/>
                    </a:lnTo>
                    <a:lnTo>
                      <a:pt x="684" y="755"/>
                    </a:lnTo>
                    <a:lnTo>
                      <a:pt x="688" y="754"/>
                    </a:lnTo>
                    <a:cubicBezTo>
                      <a:pt x="689" y="753"/>
                      <a:pt x="690" y="753"/>
                      <a:pt x="691" y="752"/>
                    </a:cubicBezTo>
                    <a:lnTo>
                      <a:pt x="693" y="751"/>
                    </a:lnTo>
                    <a:lnTo>
                      <a:pt x="689" y="753"/>
                    </a:lnTo>
                    <a:lnTo>
                      <a:pt x="694" y="752"/>
                    </a:lnTo>
                    <a:cubicBezTo>
                      <a:pt x="695" y="752"/>
                      <a:pt x="696" y="751"/>
                      <a:pt x="697" y="751"/>
                    </a:cubicBezTo>
                    <a:lnTo>
                      <a:pt x="702" y="749"/>
                    </a:lnTo>
                    <a:lnTo>
                      <a:pt x="704" y="748"/>
                    </a:lnTo>
                    <a:lnTo>
                      <a:pt x="702" y="749"/>
                    </a:lnTo>
                    <a:lnTo>
                      <a:pt x="707" y="748"/>
                    </a:lnTo>
                    <a:cubicBezTo>
                      <a:pt x="708" y="748"/>
                      <a:pt x="710" y="747"/>
                      <a:pt x="711" y="746"/>
                    </a:cubicBezTo>
                    <a:lnTo>
                      <a:pt x="715" y="744"/>
                    </a:lnTo>
                    <a:lnTo>
                      <a:pt x="717" y="743"/>
                    </a:lnTo>
                    <a:lnTo>
                      <a:pt x="713" y="745"/>
                    </a:lnTo>
                    <a:lnTo>
                      <a:pt x="718" y="744"/>
                    </a:lnTo>
                    <a:cubicBezTo>
                      <a:pt x="720" y="744"/>
                      <a:pt x="722" y="743"/>
                      <a:pt x="724" y="741"/>
                    </a:cubicBezTo>
                    <a:lnTo>
                      <a:pt x="727" y="739"/>
                    </a:lnTo>
                    <a:lnTo>
                      <a:pt x="721" y="742"/>
                    </a:lnTo>
                    <a:lnTo>
                      <a:pt x="726" y="741"/>
                    </a:lnTo>
                    <a:cubicBezTo>
                      <a:pt x="727" y="741"/>
                      <a:pt x="729" y="740"/>
                      <a:pt x="730" y="739"/>
                    </a:cubicBezTo>
                    <a:lnTo>
                      <a:pt x="732" y="738"/>
                    </a:lnTo>
                    <a:lnTo>
                      <a:pt x="736" y="736"/>
                    </a:lnTo>
                    <a:lnTo>
                      <a:pt x="734" y="737"/>
                    </a:lnTo>
                    <a:lnTo>
                      <a:pt x="737" y="736"/>
                    </a:lnTo>
                    <a:cubicBezTo>
                      <a:pt x="738" y="736"/>
                      <a:pt x="739" y="736"/>
                      <a:pt x="739" y="735"/>
                    </a:cubicBezTo>
                    <a:lnTo>
                      <a:pt x="741" y="734"/>
                    </a:lnTo>
                    <a:lnTo>
                      <a:pt x="745" y="732"/>
                    </a:lnTo>
                    <a:lnTo>
                      <a:pt x="743" y="733"/>
                    </a:lnTo>
                    <a:lnTo>
                      <a:pt x="746" y="732"/>
                    </a:lnTo>
                    <a:lnTo>
                      <a:pt x="749" y="731"/>
                    </a:lnTo>
                    <a:cubicBezTo>
                      <a:pt x="750" y="731"/>
                      <a:pt x="752" y="730"/>
                      <a:pt x="753" y="729"/>
                    </a:cubicBezTo>
                    <a:lnTo>
                      <a:pt x="756" y="727"/>
                    </a:lnTo>
                    <a:cubicBezTo>
                      <a:pt x="757" y="727"/>
                      <a:pt x="757" y="726"/>
                      <a:pt x="758" y="726"/>
                    </a:cubicBezTo>
                    <a:lnTo>
                      <a:pt x="759" y="725"/>
                    </a:lnTo>
                    <a:lnTo>
                      <a:pt x="751" y="729"/>
                    </a:lnTo>
                    <a:lnTo>
                      <a:pt x="756" y="728"/>
                    </a:lnTo>
                    <a:cubicBezTo>
                      <a:pt x="762" y="727"/>
                      <a:pt x="767" y="722"/>
                      <a:pt x="767" y="717"/>
                    </a:cubicBezTo>
                    <a:lnTo>
                      <a:pt x="767" y="715"/>
                    </a:lnTo>
                    <a:lnTo>
                      <a:pt x="757" y="726"/>
                    </a:lnTo>
                    <a:lnTo>
                      <a:pt x="761" y="725"/>
                    </a:lnTo>
                    <a:cubicBezTo>
                      <a:pt x="764" y="724"/>
                      <a:pt x="766" y="723"/>
                      <a:pt x="768" y="721"/>
                    </a:cubicBezTo>
                    <a:lnTo>
                      <a:pt x="769" y="720"/>
                    </a:lnTo>
                    <a:lnTo>
                      <a:pt x="765" y="722"/>
                    </a:lnTo>
                    <a:lnTo>
                      <a:pt x="769" y="720"/>
                    </a:lnTo>
                    <a:lnTo>
                      <a:pt x="771" y="719"/>
                    </a:lnTo>
                    <a:lnTo>
                      <a:pt x="769" y="720"/>
                    </a:lnTo>
                    <a:lnTo>
                      <a:pt x="772" y="719"/>
                    </a:lnTo>
                    <a:cubicBezTo>
                      <a:pt x="774" y="719"/>
                      <a:pt x="776" y="717"/>
                      <a:pt x="778" y="716"/>
                    </a:cubicBezTo>
                    <a:lnTo>
                      <a:pt x="780" y="714"/>
                    </a:lnTo>
                    <a:lnTo>
                      <a:pt x="773" y="718"/>
                    </a:lnTo>
                    <a:lnTo>
                      <a:pt x="777" y="717"/>
                    </a:lnTo>
                    <a:cubicBezTo>
                      <a:pt x="780" y="716"/>
                      <a:pt x="782" y="715"/>
                      <a:pt x="784" y="713"/>
                    </a:cubicBezTo>
                    <a:lnTo>
                      <a:pt x="785" y="712"/>
                    </a:lnTo>
                    <a:lnTo>
                      <a:pt x="783" y="713"/>
                    </a:lnTo>
                    <a:lnTo>
                      <a:pt x="786" y="711"/>
                    </a:lnTo>
                    <a:cubicBezTo>
                      <a:pt x="787" y="711"/>
                      <a:pt x="787" y="710"/>
                      <a:pt x="788" y="710"/>
                    </a:cubicBezTo>
                    <a:lnTo>
                      <a:pt x="789" y="709"/>
                    </a:lnTo>
                    <a:lnTo>
                      <a:pt x="782" y="713"/>
                    </a:lnTo>
                    <a:lnTo>
                      <a:pt x="786" y="712"/>
                    </a:lnTo>
                    <a:cubicBezTo>
                      <a:pt x="787" y="711"/>
                      <a:pt x="788" y="711"/>
                      <a:pt x="789" y="710"/>
                    </a:cubicBezTo>
                    <a:lnTo>
                      <a:pt x="791" y="709"/>
                    </a:lnTo>
                    <a:cubicBezTo>
                      <a:pt x="793" y="709"/>
                      <a:pt x="794" y="708"/>
                      <a:pt x="795" y="707"/>
                    </a:cubicBezTo>
                    <a:lnTo>
                      <a:pt x="797" y="705"/>
                    </a:lnTo>
                    <a:lnTo>
                      <a:pt x="793" y="707"/>
                    </a:lnTo>
                    <a:lnTo>
                      <a:pt x="795" y="706"/>
                    </a:lnTo>
                    <a:cubicBezTo>
                      <a:pt x="797" y="706"/>
                      <a:pt x="798" y="705"/>
                      <a:pt x="799" y="704"/>
                    </a:cubicBezTo>
                    <a:lnTo>
                      <a:pt x="800" y="703"/>
                    </a:lnTo>
                    <a:lnTo>
                      <a:pt x="802" y="701"/>
                    </a:lnTo>
                    <a:cubicBezTo>
                      <a:pt x="804" y="699"/>
                      <a:pt x="805" y="697"/>
                      <a:pt x="805" y="694"/>
                    </a:cubicBezTo>
                    <a:lnTo>
                      <a:pt x="805" y="693"/>
                    </a:lnTo>
                    <a:lnTo>
                      <a:pt x="798" y="702"/>
                    </a:lnTo>
                    <a:lnTo>
                      <a:pt x="800" y="701"/>
                    </a:lnTo>
                    <a:cubicBezTo>
                      <a:pt x="803" y="700"/>
                      <a:pt x="805" y="698"/>
                      <a:pt x="806" y="696"/>
                    </a:cubicBezTo>
                    <a:lnTo>
                      <a:pt x="807" y="694"/>
                    </a:lnTo>
                    <a:cubicBezTo>
                      <a:pt x="808" y="693"/>
                      <a:pt x="808" y="692"/>
                      <a:pt x="808" y="690"/>
                    </a:cubicBezTo>
                    <a:lnTo>
                      <a:pt x="808" y="689"/>
                    </a:lnTo>
                    <a:lnTo>
                      <a:pt x="808" y="688"/>
                    </a:lnTo>
                    <a:lnTo>
                      <a:pt x="805" y="695"/>
                    </a:lnTo>
                    <a:lnTo>
                      <a:pt x="807" y="693"/>
                    </a:lnTo>
                    <a:cubicBezTo>
                      <a:pt x="811" y="689"/>
                      <a:pt x="811" y="684"/>
                      <a:pt x="807" y="680"/>
                    </a:cubicBezTo>
                    <a:lnTo>
                      <a:pt x="806" y="679"/>
                    </a:lnTo>
                    <a:lnTo>
                      <a:pt x="805" y="678"/>
                    </a:lnTo>
                    <a:lnTo>
                      <a:pt x="801" y="693"/>
                    </a:lnTo>
                    <a:lnTo>
                      <a:pt x="805" y="691"/>
                    </a:lnTo>
                    <a:cubicBezTo>
                      <a:pt x="809" y="690"/>
                      <a:pt x="811" y="687"/>
                      <a:pt x="812" y="684"/>
                    </a:cubicBezTo>
                    <a:cubicBezTo>
                      <a:pt x="812" y="681"/>
                      <a:pt x="811" y="678"/>
                      <a:pt x="809" y="676"/>
                    </a:cubicBezTo>
                    <a:lnTo>
                      <a:pt x="808" y="675"/>
                    </a:lnTo>
                    <a:lnTo>
                      <a:pt x="808" y="688"/>
                    </a:lnTo>
                    <a:lnTo>
                      <a:pt x="809" y="687"/>
                    </a:lnTo>
                    <a:cubicBezTo>
                      <a:pt x="810" y="686"/>
                      <a:pt x="810" y="685"/>
                      <a:pt x="811" y="684"/>
                    </a:cubicBezTo>
                    <a:lnTo>
                      <a:pt x="812" y="682"/>
                    </a:lnTo>
                    <a:lnTo>
                      <a:pt x="810" y="685"/>
                    </a:lnTo>
                    <a:lnTo>
                      <a:pt x="811" y="684"/>
                    </a:lnTo>
                    <a:cubicBezTo>
                      <a:pt x="813" y="682"/>
                      <a:pt x="814" y="680"/>
                      <a:pt x="814" y="677"/>
                    </a:cubicBezTo>
                    <a:lnTo>
                      <a:pt x="814" y="676"/>
                    </a:lnTo>
                    <a:lnTo>
                      <a:pt x="814" y="674"/>
                    </a:lnTo>
                    <a:lnTo>
                      <a:pt x="811" y="681"/>
                    </a:lnTo>
                    <a:lnTo>
                      <a:pt x="812" y="680"/>
                    </a:lnTo>
                    <a:cubicBezTo>
                      <a:pt x="814" y="678"/>
                      <a:pt x="815" y="676"/>
                      <a:pt x="815" y="673"/>
                    </a:cubicBezTo>
                    <a:lnTo>
                      <a:pt x="815" y="672"/>
                    </a:lnTo>
                    <a:lnTo>
                      <a:pt x="815" y="670"/>
                    </a:lnTo>
                    <a:cubicBezTo>
                      <a:pt x="815" y="668"/>
                      <a:pt x="814" y="666"/>
                      <a:pt x="812" y="664"/>
                    </a:cubicBezTo>
                    <a:lnTo>
                      <a:pt x="811" y="663"/>
                    </a:lnTo>
                    <a:lnTo>
                      <a:pt x="811" y="676"/>
                    </a:lnTo>
                    <a:lnTo>
                      <a:pt x="812" y="675"/>
                    </a:lnTo>
                    <a:cubicBezTo>
                      <a:pt x="815" y="672"/>
                      <a:pt x="816" y="668"/>
                      <a:pt x="814" y="665"/>
                    </a:cubicBezTo>
                    <a:lnTo>
                      <a:pt x="813" y="663"/>
                    </a:lnTo>
                    <a:lnTo>
                      <a:pt x="814" y="666"/>
                    </a:lnTo>
                    <a:lnTo>
                      <a:pt x="814" y="665"/>
                    </a:lnTo>
                    <a:lnTo>
                      <a:pt x="814" y="664"/>
                    </a:lnTo>
                    <a:cubicBezTo>
                      <a:pt x="814" y="663"/>
                      <a:pt x="814" y="662"/>
                      <a:pt x="813" y="661"/>
                    </a:cubicBezTo>
                    <a:lnTo>
                      <a:pt x="812" y="659"/>
                    </a:lnTo>
                    <a:lnTo>
                      <a:pt x="806" y="671"/>
                    </a:lnTo>
                    <a:lnTo>
                      <a:pt x="808" y="670"/>
                    </a:lnTo>
                    <a:lnTo>
                      <a:pt x="810" y="669"/>
                    </a:lnTo>
                    <a:lnTo>
                      <a:pt x="812" y="668"/>
                    </a:lnTo>
                    <a:cubicBezTo>
                      <a:pt x="816" y="666"/>
                      <a:pt x="819" y="663"/>
                      <a:pt x="819" y="659"/>
                    </a:cubicBezTo>
                    <a:lnTo>
                      <a:pt x="819" y="657"/>
                    </a:lnTo>
                    <a:lnTo>
                      <a:pt x="809" y="668"/>
                    </a:lnTo>
                    <a:lnTo>
                      <a:pt x="813" y="667"/>
                    </a:lnTo>
                    <a:cubicBezTo>
                      <a:pt x="814" y="666"/>
                      <a:pt x="815" y="666"/>
                      <a:pt x="816" y="665"/>
                    </a:cubicBezTo>
                    <a:lnTo>
                      <a:pt x="818" y="664"/>
                    </a:lnTo>
                    <a:cubicBezTo>
                      <a:pt x="820" y="664"/>
                      <a:pt x="821" y="663"/>
                      <a:pt x="822" y="662"/>
                    </a:cubicBezTo>
                    <a:lnTo>
                      <a:pt x="824" y="660"/>
                    </a:lnTo>
                    <a:lnTo>
                      <a:pt x="820" y="662"/>
                    </a:lnTo>
                    <a:lnTo>
                      <a:pt x="822" y="661"/>
                    </a:lnTo>
                    <a:lnTo>
                      <a:pt x="824" y="660"/>
                    </a:lnTo>
                    <a:cubicBezTo>
                      <a:pt x="827" y="659"/>
                      <a:pt x="829" y="657"/>
                      <a:pt x="830" y="655"/>
                    </a:cubicBezTo>
                    <a:lnTo>
                      <a:pt x="831" y="653"/>
                    </a:lnTo>
                    <a:lnTo>
                      <a:pt x="829" y="656"/>
                    </a:lnTo>
                    <a:lnTo>
                      <a:pt x="830" y="655"/>
                    </a:lnTo>
                    <a:cubicBezTo>
                      <a:pt x="832" y="653"/>
                      <a:pt x="833" y="651"/>
                      <a:pt x="833" y="648"/>
                    </a:cubicBezTo>
                    <a:lnTo>
                      <a:pt x="833" y="647"/>
                    </a:lnTo>
                    <a:lnTo>
                      <a:pt x="832" y="651"/>
                    </a:lnTo>
                    <a:lnTo>
                      <a:pt x="833" y="649"/>
                    </a:lnTo>
                    <a:lnTo>
                      <a:pt x="831" y="652"/>
                    </a:lnTo>
                    <a:lnTo>
                      <a:pt x="832" y="651"/>
                    </a:lnTo>
                    <a:cubicBezTo>
                      <a:pt x="836" y="647"/>
                      <a:pt x="836" y="642"/>
                      <a:pt x="832" y="638"/>
                    </a:cubicBezTo>
                    <a:lnTo>
                      <a:pt x="831" y="637"/>
                    </a:lnTo>
                    <a:cubicBezTo>
                      <a:pt x="830" y="637"/>
                      <a:pt x="830" y="636"/>
                      <a:pt x="829" y="635"/>
                    </a:cubicBezTo>
                    <a:lnTo>
                      <a:pt x="826" y="633"/>
                    </a:lnTo>
                    <a:lnTo>
                      <a:pt x="822" y="631"/>
                    </a:lnTo>
                    <a:lnTo>
                      <a:pt x="826" y="634"/>
                    </a:lnTo>
                    <a:lnTo>
                      <a:pt x="825" y="633"/>
                    </a:lnTo>
                    <a:lnTo>
                      <a:pt x="823" y="631"/>
                    </a:lnTo>
                    <a:lnTo>
                      <a:pt x="822" y="630"/>
                    </a:lnTo>
                    <a:cubicBezTo>
                      <a:pt x="820" y="629"/>
                      <a:pt x="818" y="627"/>
                      <a:pt x="816" y="627"/>
                    </a:cubicBezTo>
                    <a:lnTo>
                      <a:pt x="813" y="626"/>
                    </a:lnTo>
                    <a:lnTo>
                      <a:pt x="821" y="632"/>
                    </a:lnTo>
                    <a:lnTo>
                      <a:pt x="820" y="630"/>
                    </a:lnTo>
                    <a:cubicBezTo>
                      <a:pt x="819" y="629"/>
                      <a:pt x="819" y="628"/>
                      <a:pt x="818" y="627"/>
                    </a:cubicBezTo>
                    <a:lnTo>
                      <a:pt x="817" y="626"/>
                    </a:lnTo>
                    <a:cubicBezTo>
                      <a:pt x="815" y="625"/>
                      <a:pt x="813" y="623"/>
                      <a:pt x="811" y="623"/>
                    </a:cubicBezTo>
                    <a:lnTo>
                      <a:pt x="808" y="622"/>
                    </a:lnTo>
                    <a:lnTo>
                      <a:pt x="816" y="628"/>
                    </a:lnTo>
                    <a:lnTo>
                      <a:pt x="815" y="626"/>
                    </a:lnTo>
                    <a:cubicBezTo>
                      <a:pt x="814" y="625"/>
                      <a:pt x="814" y="624"/>
                      <a:pt x="813" y="623"/>
                    </a:cubicBezTo>
                    <a:lnTo>
                      <a:pt x="812" y="622"/>
                    </a:lnTo>
                    <a:cubicBezTo>
                      <a:pt x="811" y="621"/>
                      <a:pt x="810" y="620"/>
                      <a:pt x="808" y="619"/>
                    </a:cubicBezTo>
                    <a:lnTo>
                      <a:pt x="806" y="618"/>
                    </a:lnTo>
                    <a:lnTo>
                      <a:pt x="810" y="621"/>
                    </a:lnTo>
                    <a:lnTo>
                      <a:pt x="808" y="619"/>
                    </a:lnTo>
                    <a:lnTo>
                      <a:pt x="807" y="618"/>
                    </a:lnTo>
                    <a:lnTo>
                      <a:pt x="810" y="624"/>
                    </a:lnTo>
                    <a:lnTo>
                      <a:pt x="810" y="623"/>
                    </a:lnTo>
                    <a:cubicBezTo>
                      <a:pt x="810" y="622"/>
                      <a:pt x="810" y="621"/>
                      <a:pt x="809" y="620"/>
                    </a:cubicBezTo>
                    <a:lnTo>
                      <a:pt x="808" y="618"/>
                    </a:lnTo>
                    <a:cubicBezTo>
                      <a:pt x="807" y="617"/>
                      <a:pt x="807" y="616"/>
                      <a:pt x="806" y="615"/>
                    </a:cubicBezTo>
                    <a:lnTo>
                      <a:pt x="805" y="614"/>
                    </a:lnTo>
                    <a:lnTo>
                      <a:pt x="808" y="620"/>
                    </a:lnTo>
                    <a:lnTo>
                      <a:pt x="808" y="619"/>
                    </a:lnTo>
                    <a:cubicBezTo>
                      <a:pt x="808" y="617"/>
                      <a:pt x="807" y="615"/>
                      <a:pt x="805" y="613"/>
                    </a:cubicBezTo>
                    <a:lnTo>
                      <a:pt x="804" y="612"/>
                    </a:lnTo>
                    <a:lnTo>
                      <a:pt x="807" y="618"/>
                    </a:lnTo>
                    <a:lnTo>
                      <a:pt x="807" y="616"/>
                    </a:lnTo>
                    <a:lnTo>
                      <a:pt x="807" y="615"/>
                    </a:lnTo>
                    <a:lnTo>
                      <a:pt x="807" y="614"/>
                    </a:lnTo>
                    <a:cubicBezTo>
                      <a:pt x="807" y="613"/>
                      <a:pt x="807" y="612"/>
                      <a:pt x="806" y="611"/>
                    </a:cubicBezTo>
                    <a:lnTo>
                      <a:pt x="805" y="609"/>
                    </a:lnTo>
                    <a:cubicBezTo>
                      <a:pt x="804" y="608"/>
                      <a:pt x="804" y="607"/>
                      <a:pt x="803" y="606"/>
                    </a:cubicBezTo>
                    <a:lnTo>
                      <a:pt x="802" y="605"/>
                    </a:lnTo>
                    <a:lnTo>
                      <a:pt x="805" y="611"/>
                    </a:lnTo>
                    <a:lnTo>
                      <a:pt x="805" y="610"/>
                    </a:lnTo>
                    <a:lnTo>
                      <a:pt x="805" y="608"/>
                    </a:lnTo>
                    <a:cubicBezTo>
                      <a:pt x="805" y="605"/>
                      <a:pt x="802" y="602"/>
                      <a:pt x="798" y="599"/>
                    </a:cubicBezTo>
                    <a:lnTo>
                      <a:pt x="796" y="598"/>
                    </a:lnTo>
                    <a:lnTo>
                      <a:pt x="803" y="607"/>
                    </a:lnTo>
                    <a:lnTo>
                      <a:pt x="803" y="606"/>
                    </a:lnTo>
                    <a:cubicBezTo>
                      <a:pt x="803" y="605"/>
                      <a:pt x="803" y="604"/>
                      <a:pt x="802" y="603"/>
                    </a:cubicBezTo>
                    <a:lnTo>
                      <a:pt x="801" y="601"/>
                    </a:lnTo>
                    <a:cubicBezTo>
                      <a:pt x="800" y="600"/>
                      <a:pt x="800" y="599"/>
                      <a:pt x="799" y="598"/>
                    </a:cubicBezTo>
                    <a:lnTo>
                      <a:pt x="798" y="597"/>
                    </a:lnTo>
                    <a:lnTo>
                      <a:pt x="798" y="610"/>
                    </a:lnTo>
                    <a:lnTo>
                      <a:pt x="799" y="609"/>
                    </a:lnTo>
                    <a:cubicBezTo>
                      <a:pt x="802" y="606"/>
                      <a:pt x="802" y="603"/>
                      <a:pt x="801" y="600"/>
                    </a:cubicBezTo>
                    <a:cubicBezTo>
                      <a:pt x="800" y="597"/>
                      <a:pt x="797" y="594"/>
                      <a:pt x="793" y="593"/>
                    </a:cubicBezTo>
                    <a:lnTo>
                      <a:pt x="787" y="591"/>
                    </a:lnTo>
                    <a:lnTo>
                      <a:pt x="796" y="600"/>
                    </a:lnTo>
                    <a:lnTo>
                      <a:pt x="796" y="599"/>
                    </a:lnTo>
                    <a:cubicBezTo>
                      <a:pt x="796" y="596"/>
                      <a:pt x="793" y="593"/>
                      <a:pt x="789" y="590"/>
                    </a:cubicBezTo>
                    <a:lnTo>
                      <a:pt x="787" y="589"/>
                    </a:lnTo>
                    <a:lnTo>
                      <a:pt x="793" y="595"/>
                    </a:lnTo>
                    <a:lnTo>
                      <a:pt x="792" y="593"/>
                    </a:lnTo>
                    <a:cubicBezTo>
                      <a:pt x="791" y="592"/>
                      <a:pt x="791" y="591"/>
                      <a:pt x="790" y="590"/>
                    </a:cubicBezTo>
                    <a:lnTo>
                      <a:pt x="789" y="589"/>
                    </a:lnTo>
                    <a:cubicBezTo>
                      <a:pt x="787" y="588"/>
                      <a:pt x="785" y="586"/>
                      <a:pt x="783" y="586"/>
                    </a:cubicBezTo>
                    <a:lnTo>
                      <a:pt x="780" y="585"/>
                    </a:lnTo>
                    <a:lnTo>
                      <a:pt x="786" y="588"/>
                    </a:lnTo>
                    <a:lnTo>
                      <a:pt x="784" y="586"/>
                    </a:lnTo>
                    <a:lnTo>
                      <a:pt x="783" y="585"/>
                    </a:lnTo>
                    <a:cubicBezTo>
                      <a:pt x="782" y="584"/>
                      <a:pt x="781" y="583"/>
                      <a:pt x="779" y="582"/>
                    </a:cubicBezTo>
                    <a:lnTo>
                      <a:pt x="777" y="581"/>
                    </a:lnTo>
                    <a:lnTo>
                      <a:pt x="781" y="584"/>
                    </a:lnTo>
                    <a:lnTo>
                      <a:pt x="779" y="582"/>
                    </a:lnTo>
                    <a:cubicBezTo>
                      <a:pt x="778" y="581"/>
                      <a:pt x="777" y="580"/>
                      <a:pt x="775" y="579"/>
                    </a:cubicBezTo>
                    <a:lnTo>
                      <a:pt x="773" y="578"/>
                    </a:lnTo>
                    <a:cubicBezTo>
                      <a:pt x="772" y="578"/>
                      <a:pt x="771" y="577"/>
                      <a:pt x="770" y="577"/>
                    </a:cubicBezTo>
                    <a:lnTo>
                      <a:pt x="766" y="576"/>
                    </a:lnTo>
                    <a:lnTo>
                      <a:pt x="773" y="580"/>
                    </a:lnTo>
                    <a:lnTo>
                      <a:pt x="771" y="578"/>
                    </a:lnTo>
                    <a:lnTo>
                      <a:pt x="770" y="577"/>
                    </a:lnTo>
                    <a:lnTo>
                      <a:pt x="769" y="576"/>
                    </a:lnTo>
                    <a:lnTo>
                      <a:pt x="767" y="574"/>
                    </a:lnTo>
                    <a:cubicBezTo>
                      <a:pt x="765" y="573"/>
                      <a:pt x="763" y="571"/>
                      <a:pt x="761" y="571"/>
                    </a:cubicBezTo>
                    <a:lnTo>
                      <a:pt x="758" y="570"/>
                    </a:lnTo>
                    <a:lnTo>
                      <a:pt x="760" y="570"/>
                    </a:lnTo>
                    <a:lnTo>
                      <a:pt x="758" y="569"/>
                    </a:lnTo>
                    <a:cubicBezTo>
                      <a:pt x="758" y="569"/>
                      <a:pt x="757" y="569"/>
                      <a:pt x="756" y="569"/>
                    </a:cubicBezTo>
                    <a:lnTo>
                      <a:pt x="753" y="568"/>
                    </a:lnTo>
                    <a:lnTo>
                      <a:pt x="761" y="574"/>
                    </a:lnTo>
                    <a:lnTo>
                      <a:pt x="760" y="572"/>
                    </a:lnTo>
                    <a:cubicBezTo>
                      <a:pt x="759" y="570"/>
                      <a:pt x="757" y="568"/>
                      <a:pt x="754" y="566"/>
                    </a:cubicBezTo>
                    <a:lnTo>
                      <a:pt x="752" y="565"/>
                    </a:lnTo>
                    <a:lnTo>
                      <a:pt x="750" y="564"/>
                    </a:lnTo>
                    <a:lnTo>
                      <a:pt x="749" y="563"/>
                    </a:lnTo>
                    <a:lnTo>
                      <a:pt x="745" y="561"/>
                    </a:lnTo>
                    <a:lnTo>
                      <a:pt x="749" y="564"/>
                    </a:lnTo>
                    <a:lnTo>
                      <a:pt x="748" y="563"/>
                    </a:lnTo>
                    <a:lnTo>
                      <a:pt x="750" y="566"/>
                    </a:lnTo>
                    <a:lnTo>
                      <a:pt x="749" y="564"/>
                    </a:lnTo>
                    <a:cubicBezTo>
                      <a:pt x="748" y="562"/>
                      <a:pt x="746" y="560"/>
                      <a:pt x="743" y="558"/>
                    </a:cubicBezTo>
                    <a:lnTo>
                      <a:pt x="741" y="557"/>
                    </a:lnTo>
                    <a:lnTo>
                      <a:pt x="739" y="556"/>
                    </a:lnTo>
                    <a:lnTo>
                      <a:pt x="743" y="559"/>
                    </a:lnTo>
                    <a:lnTo>
                      <a:pt x="741" y="557"/>
                    </a:lnTo>
                    <a:cubicBezTo>
                      <a:pt x="739" y="556"/>
                      <a:pt x="737" y="554"/>
                      <a:pt x="735" y="554"/>
                    </a:cubicBezTo>
                    <a:lnTo>
                      <a:pt x="732" y="553"/>
                    </a:lnTo>
                    <a:lnTo>
                      <a:pt x="734" y="553"/>
                    </a:lnTo>
                    <a:lnTo>
                      <a:pt x="732" y="552"/>
                    </a:lnTo>
                    <a:lnTo>
                      <a:pt x="736" y="555"/>
                    </a:lnTo>
                    <a:lnTo>
                      <a:pt x="734" y="553"/>
                    </a:lnTo>
                    <a:cubicBezTo>
                      <a:pt x="733" y="552"/>
                      <a:pt x="732" y="551"/>
                      <a:pt x="730" y="550"/>
                    </a:cubicBezTo>
                    <a:lnTo>
                      <a:pt x="728" y="549"/>
                    </a:lnTo>
                    <a:lnTo>
                      <a:pt x="732" y="552"/>
                    </a:lnTo>
                    <a:lnTo>
                      <a:pt x="731" y="551"/>
                    </a:lnTo>
                    <a:lnTo>
                      <a:pt x="729" y="549"/>
                    </a:lnTo>
                    <a:cubicBezTo>
                      <a:pt x="727" y="548"/>
                      <a:pt x="725" y="546"/>
                      <a:pt x="723" y="546"/>
                    </a:cubicBezTo>
                    <a:lnTo>
                      <a:pt x="720" y="545"/>
                    </a:lnTo>
                    <a:lnTo>
                      <a:pt x="726" y="548"/>
                    </a:lnTo>
                    <a:lnTo>
                      <a:pt x="725" y="547"/>
                    </a:lnTo>
                    <a:lnTo>
                      <a:pt x="723" y="545"/>
                    </a:lnTo>
                    <a:lnTo>
                      <a:pt x="722" y="544"/>
                    </a:lnTo>
                    <a:cubicBezTo>
                      <a:pt x="720" y="543"/>
                      <a:pt x="718" y="541"/>
                      <a:pt x="716" y="541"/>
                    </a:cubicBezTo>
                    <a:lnTo>
                      <a:pt x="713" y="540"/>
                    </a:lnTo>
                    <a:lnTo>
                      <a:pt x="722" y="549"/>
                    </a:lnTo>
                    <a:lnTo>
                      <a:pt x="722" y="547"/>
                    </a:lnTo>
                    <a:cubicBezTo>
                      <a:pt x="722" y="544"/>
                      <a:pt x="719" y="541"/>
                      <a:pt x="715" y="538"/>
                    </a:cubicBezTo>
                    <a:lnTo>
                      <a:pt x="713" y="537"/>
                    </a:lnTo>
                    <a:lnTo>
                      <a:pt x="717" y="553"/>
                    </a:lnTo>
                    <a:lnTo>
                      <a:pt x="718" y="552"/>
                    </a:lnTo>
                    <a:cubicBezTo>
                      <a:pt x="722" y="548"/>
                      <a:pt x="722" y="543"/>
                      <a:pt x="718" y="539"/>
                    </a:cubicBezTo>
                    <a:lnTo>
                      <a:pt x="716" y="537"/>
                    </a:lnTo>
                    <a:cubicBezTo>
                      <a:pt x="715" y="536"/>
                      <a:pt x="714" y="535"/>
                      <a:pt x="712" y="534"/>
                    </a:cubicBezTo>
                    <a:lnTo>
                      <a:pt x="710" y="533"/>
                    </a:lnTo>
                    <a:lnTo>
                      <a:pt x="714" y="536"/>
                    </a:lnTo>
                    <a:lnTo>
                      <a:pt x="713" y="535"/>
                    </a:lnTo>
                    <a:lnTo>
                      <a:pt x="716" y="541"/>
                    </a:lnTo>
                    <a:lnTo>
                      <a:pt x="716" y="539"/>
                    </a:lnTo>
                    <a:lnTo>
                      <a:pt x="716" y="538"/>
                    </a:lnTo>
                    <a:cubicBezTo>
                      <a:pt x="716" y="536"/>
                      <a:pt x="715" y="534"/>
                      <a:pt x="713" y="532"/>
                    </a:cubicBezTo>
                    <a:lnTo>
                      <a:pt x="712" y="531"/>
                    </a:lnTo>
                    <a:lnTo>
                      <a:pt x="714" y="534"/>
                    </a:lnTo>
                    <a:lnTo>
                      <a:pt x="713" y="532"/>
                    </a:lnTo>
                    <a:lnTo>
                      <a:pt x="714" y="535"/>
                    </a:lnTo>
                    <a:lnTo>
                      <a:pt x="714" y="534"/>
                    </a:lnTo>
                    <a:cubicBezTo>
                      <a:pt x="714" y="532"/>
                      <a:pt x="713" y="530"/>
                      <a:pt x="711" y="528"/>
                    </a:cubicBezTo>
                    <a:lnTo>
                      <a:pt x="710" y="527"/>
                    </a:lnTo>
                    <a:lnTo>
                      <a:pt x="706" y="542"/>
                    </a:lnTo>
                    <a:lnTo>
                      <a:pt x="708" y="541"/>
                    </a:lnTo>
                    <a:cubicBezTo>
                      <a:pt x="711" y="540"/>
                      <a:pt x="713" y="538"/>
                      <a:pt x="714" y="536"/>
                    </a:cubicBezTo>
                    <a:lnTo>
                      <a:pt x="715" y="534"/>
                    </a:lnTo>
                    <a:lnTo>
                      <a:pt x="713" y="537"/>
                    </a:lnTo>
                    <a:lnTo>
                      <a:pt x="714" y="536"/>
                    </a:lnTo>
                    <a:lnTo>
                      <a:pt x="707" y="540"/>
                    </a:lnTo>
                    <a:lnTo>
                      <a:pt x="711" y="539"/>
                    </a:lnTo>
                    <a:cubicBezTo>
                      <a:pt x="713" y="538"/>
                      <a:pt x="714" y="538"/>
                      <a:pt x="716" y="536"/>
                    </a:cubicBezTo>
                    <a:lnTo>
                      <a:pt x="719" y="534"/>
                    </a:lnTo>
                    <a:lnTo>
                      <a:pt x="715" y="536"/>
                    </a:lnTo>
                    <a:lnTo>
                      <a:pt x="718" y="535"/>
                    </a:lnTo>
                    <a:cubicBezTo>
                      <a:pt x="723" y="534"/>
                      <a:pt x="727" y="530"/>
                      <a:pt x="727" y="525"/>
                    </a:cubicBezTo>
                    <a:lnTo>
                      <a:pt x="727" y="524"/>
                    </a:lnTo>
                    <a:lnTo>
                      <a:pt x="726" y="528"/>
                    </a:lnTo>
                    <a:lnTo>
                      <a:pt x="727" y="526"/>
                    </a:lnTo>
                    <a:lnTo>
                      <a:pt x="725" y="529"/>
                    </a:lnTo>
                    <a:lnTo>
                      <a:pt x="726" y="528"/>
                    </a:lnTo>
                    <a:lnTo>
                      <a:pt x="727" y="527"/>
                    </a:lnTo>
                    <a:cubicBezTo>
                      <a:pt x="729" y="525"/>
                      <a:pt x="730" y="523"/>
                      <a:pt x="730" y="520"/>
                    </a:cubicBezTo>
                    <a:lnTo>
                      <a:pt x="730" y="518"/>
                    </a:lnTo>
                    <a:lnTo>
                      <a:pt x="723" y="527"/>
                    </a:lnTo>
                    <a:lnTo>
                      <a:pt x="725" y="526"/>
                    </a:lnTo>
                    <a:cubicBezTo>
                      <a:pt x="727" y="526"/>
                      <a:pt x="728" y="525"/>
                      <a:pt x="729" y="524"/>
                    </a:cubicBezTo>
                    <a:lnTo>
                      <a:pt x="730" y="523"/>
                    </a:lnTo>
                    <a:cubicBezTo>
                      <a:pt x="732" y="521"/>
                      <a:pt x="733" y="519"/>
                      <a:pt x="733" y="516"/>
                    </a:cubicBezTo>
                    <a:lnTo>
                      <a:pt x="733" y="514"/>
                    </a:lnTo>
                    <a:lnTo>
                      <a:pt x="730" y="521"/>
                    </a:lnTo>
                    <a:lnTo>
                      <a:pt x="731" y="520"/>
                    </a:lnTo>
                    <a:cubicBezTo>
                      <a:pt x="735" y="516"/>
                      <a:pt x="735" y="511"/>
                      <a:pt x="731" y="507"/>
                    </a:cubicBezTo>
                    <a:lnTo>
                      <a:pt x="730" y="506"/>
                    </a:lnTo>
                    <a:lnTo>
                      <a:pt x="733" y="512"/>
                    </a:lnTo>
                    <a:lnTo>
                      <a:pt x="733" y="510"/>
                    </a:lnTo>
                    <a:lnTo>
                      <a:pt x="733" y="509"/>
                    </a:lnTo>
                    <a:cubicBezTo>
                      <a:pt x="733" y="507"/>
                      <a:pt x="732" y="505"/>
                      <a:pt x="730" y="503"/>
                    </a:cubicBezTo>
                    <a:lnTo>
                      <a:pt x="729" y="502"/>
                    </a:lnTo>
                    <a:lnTo>
                      <a:pt x="732" y="508"/>
                    </a:lnTo>
                    <a:lnTo>
                      <a:pt x="732" y="506"/>
                    </a:lnTo>
                    <a:lnTo>
                      <a:pt x="729" y="513"/>
                    </a:lnTo>
                    <a:lnTo>
                      <a:pt x="730" y="512"/>
                    </a:lnTo>
                    <a:cubicBezTo>
                      <a:pt x="732" y="509"/>
                      <a:pt x="733" y="506"/>
                      <a:pt x="733" y="504"/>
                    </a:cubicBezTo>
                    <a:cubicBezTo>
                      <a:pt x="732" y="501"/>
                      <a:pt x="730" y="498"/>
                      <a:pt x="726" y="496"/>
                    </a:cubicBezTo>
                    <a:lnTo>
                      <a:pt x="724" y="495"/>
                    </a:lnTo>
                    <a:lnTo>
                      <a:pt x="730" y="508"/>
                    </a:lnTo>
                    <a:lnTo>
                      <a:pt x="731" y="506"/>
                    </a:lnTo>
                    <a:cubicBezTo>
                      <a:pt x="733" y="503"/>
                      <a:pt x="732" y="499"/>
                      <a:pt x="729" y="496"/>
                    </a:cubicBezTo>
                    <a:lnTo>
                      <a:pt x="728" y="495"/>
                    </a:lnTo>
                    <a:lnTo>
                      <a:pt x="727" y="494"/>
                    </a:lnTo>
                    <a:lnTo>
                      <a:pt x="729" y="497"/>
                    </a:lnTo>
                    <a:lnTo>
                      <a:pt x="728" y="495"/>
                    </a:lnTo>
                    <a:lnTo>
                      <a:pt x="729" y="498"/>
                    </a:lnTo>
                    <a:lnTo>
                      <a:pt x="729" y="497"/>
                    </a:lnTo>
                    <a:lnTo>
                      <a:pt x="729" y="496"/>
                    </a:lnTo>
                    <a:lnTo>
                      <a:pt x="729" y="494"/>
                    </a:lnTo>
                    <a:lnTo>
                      <a:pt x="729" y="493"/>
                    </a:lnTo>
                    <a:lnTo>
                      <a:pt x="729" y="492"/>
                    </a:lnTo>
                    <a:lnTo>
                      <a:pt x="729" y="491"/>
                    </a:lnTo>
                    <a:cubicBezTo>
                      <a:pt x="729" y="490"/>
                      <a:pt x="729" y="489"/>
                      <a:pt x="728" y="488"/>
                    </a:cubicBezTo>
                    <a:lnTo>
                      <a:pt x="727" y="486"/>
                    </a:lnTo>
                    <a:lnTo>
                      <a:pt x="725" y="496"/>
                    </a:lnTo>
                    <a:lnTo>
                      <a:pt x="726" y="495"/>
                    </a:lnTo>
                    <a:cubicBezTo>
                      <a:pt x="728" y="493"/>
                      <a:pt x="729" y="491"/>
                      <a:pt x="729" y="488"/>
                    </a:cubicBezTo>
                    <a:lnTo>
                      <a:pt x="729" y="487"/>
                    </a:lnTo>
                    <a:lnTo>
                      <a:pt x="728" y="491"/>
                    </a:lnTo>
                    <a:lnTo>
                      <a:pt x="729" y="489"/>
                    </a:lnTo>
                    <a:cubicBezTo>
                      <a:pt x="730" y="488"/>
                      <a:pt x="730" y="487"/>
                      <a:pt x="730" y="485"/>
                    </a:cubicBezTo>
                    <a:lnTo>
                      <a:pt x="730" y="484"/>
                    </a:lnTo>
                    <a:lnTo>
                      <a:pt x="730" y="483"/>
                    </a:lnTo>
                    <a:cubicBezTo>
                      <a:pt x="730" y="482"/>
                      <a:pt x="730" y="481"/>
                      <a:pt x="729" y="480"/>
                    </a:cubicBezTo>
                    <a:lnTo>
                      <a:pt x="728" y="478"/>
                    </a:lnTo>
                    <a:lnTo>
                      <a:pt x="729" y="481"/>
                    </a:lnTo>
                    <a:lnTo>
                      <a:pt x="729" y="480"/>
                    </a:lnTo>
                    <a:lnTo>
                      <a:pt x="726" y="487"/>
                    </a:lnTo>
                    <a:lnTo>
                      <a:pt x="727" y="486"/>
                    </a:lnTo>
                    <a:cubicBezTo>
                      <a:pt x="728" y="485"/>
                      <a:pt x="728" y="484"/>
                      <a:pt x="729" y="483"/>
                    </a:cubicBezTo>
                    <a:lnTo>
                      <a:pt x="730" y="481"/>
                    </a:lnTo>
                    <a:cubicBezTo>
                      <a:pt x="731" y="480"/>
                      <a:pt x="731" y="479"/>
                      <a:pt x="731" y="477"/>
                    </a:cubicBezTo>
                    <a:lnTo>
                      <a:pt x="731" y="476"/>
                    </a:lnTo>
                    <a:lnTo>
                      <a:pt x="731" y="475"/>
                    </a:lnTo>
                    <a:cubicBezTo>
                      <a:pt x="731" y="474"/>
                      <a:pt x="731" y="473"/>
                      <a:pt x="730" y="472"/>
                    </a:cubicBezTo>
                    <a:lnTo>
                      <a:pt x="729" y="470"/>
                    </a:lnTo>
                    <a:lnTo>
                      <a:pt x="723" y="482"/>
                    </a:lnTo>
                    <a:lnTo>
                      <a:pt x="725" y="481"/>
                    </a:lnTo>
                    <a:cubicBezTo>
                      <a:pt x="729" y="479"/>
                      <a:pt x="732" y="476"/>
                      <a:pt x="732" y="472"/>
                    </a:cubicBezTo>
                    <a:lnTo>
                      <a:pt x="732" y="471"/>
                    </a:lnTo>
                    <a:lnTo>
                      <a:pt x="732" y="469"/>
                    </a:lnTo>
                    <a:lnTo>
                      <a:pt x="729" y="476"/>
                    </a:lnTo>
                    <a:lnTo>
                      <a:pt x="730" y="475"/>
                    </a:lnTo>
                    <a:cubicBezTo>
                      <a:pt x="732" y="473"/>
                      <a:pt x="733" y="471"/>
                      <a:pt x="733" y="468"/>
                    </a:cubicBezTo>
                    <a:lnTo>
                      <a:pt x="733" y="467"/>
                    </a:lnTo>
                    <a:lnTo>
                      <a:pt x="732" y="471"/>
                    </a:lnTo>
                    <a:lnTo>
                      <a:pt x="733" y="469"/>
                    </a:lnTo>
                    <a:cubicBezTo>
                      <a:pt x="734" y="468"/>
                      <a:pt x="734" y="467"/>
                      <a:pt x="734" y="465"/>
                    </a:cubicBezTo>
                    <a:lnTo>
                      <a:pt x="734" y="464"/>
                    </a:lnTo>
                    <a:lnTo>
                      <a:pt x="734" y="463"/>
                    </a:lnTo>
                    <a:lnTo>
                      <a:pt x="733" y="467"/>
                    </a:lnTo>
                    <a:lnTo>
                      <a:pt x="734" y="465"/>
                    </a:lnTo>
                    <a:lnTo>
                      <a:pt x="732" y="468"/>
                    </a:lnTo>
                    <a:lnTo>
                      <a:pt x="733" y="467"/>
                    </a:lnTo>
                    <a:cubicBezTo>
                      <a:pt x="735" y="465"/>
                      <a:pt x="736" y="463"/>
                      <a:pt x="736" y="460"/>
                    </a:cubicBezTo>
                    <a:lnTo>
                      <a:pt x="736" y="459"/>
                    </a:lnTo>
                    <a:lnTo>
                      <a:pt x="735" y="463"/>
                    </a:lnTo>
                    <a:lnTo>
                      <a:pt x="736" y="461"/>
                    </a:lnTo>
                    <a:cubicBezTo>
                      <a:pt x="737" y="460"/>
                      <a:pt x="737" y="459"/>
                      <a:pt x="737" y="457"/>
                    </a:cubicBezTo>
                    <a:lnTo>
                      <a:pt x="737" y="456"/>
                    </a:lnTo>
                    <a:lnTo>
                      <a:pt x="734" y="463"/>
                    </a:lnTo>
                    <a:lnTo>
                      <a:pt x="735" y="462"/>
                    </a:lnTo>
                    <a:cubicBezTo>
                      <a:pt x="737" y="460"/>
                      <a:pt x="738" y="458"/>
                      <a:pt x="738" y="455"/>
                    </a:cubicBezTo>
                    <a:lnTo>
                      <a:pt x="738" y="453"/>
                    </a:lnTo>
                    <a:lnTo>
                      <a:pt x="738" y="452"/>
                    </a:lnTo>
                    <a:lnTo>
                      <a:pt x="738" y="451"/>
                    </a:lnTo>
                    <a:lnTo>
                      <a:pt x="729" y="461"/>
                    </a:lnTo>
                    <a:lnTo>
                      <a:pt x="732" y="460"/>
                    </a:lnTo>
                    <a:cubicBezTo>
                      <a:pt x="736" y="459"/>
                      <a:pt x="739" y="457"/>
                      <a:pt x="740" y="454"/>
                    </a:cubicBezTo>
                    <a:lnTo>
                      <a:pt x="741" y="452"/>
                    </a:lnTo>
                    <a:cubicBezTo>
                      <a:pt x="742" y="451"/>
                      <a:pt x="742" y="450"/>
                      <a:pt x="742" y="448"/>
                    </a:cubicBezTo>
                    <a:lnTo>
                      <a:pt x="742" y="447"/>
                    </a:lnTo>
                    <a:lnTo>
                      <a:pt x="739" y="454"/>
                    </a:lnTo>
                    <a:lnTo>
                      <a:pt x="740" y="453"/>
                    </a:lnTo>
                    <a:cubicBezTo>
                      <a:pt x="742" y="451"/>
                      <a:pt x="743" y="449"/>
                      <a:pt x="743" y="446"/>
                    </a:cubicBezTo>
                    <a:lnTo>
                      <a:pt x="743" y="444"/>
                    </a:lnTo>
                    <a:lnTo>
                      <a:pt x="740" y="451"/>
                    </a:lnTo>
                    <a:lnTo>
                      <a:pt x="741" y="450"/>
                    </a:lnTo>
                    <a:cubicBezTo>
                      <a:pt x="743" y="448"/>
                      <a:pt x="744" y="446"/>
                      <a:pt x="744" y="443"/>
                    </a:cubicBezTo>
                    <a:lnTo>
                      <a:pt x="744" y="442"/>
                    </a:lnTo>
                    <a:lnTo>
                      <a:pt x="743" y="446"/>
                    </a:lnTo>
                    <a:lnTo>
                      <a:pt x="744" y="444"/>
                    </a:lnTo>
                    <a:lnTo>
                      <a:pt x="742" y="447"/>
                    </a:lnTo>
                    <a:lnTo>
                      <a:pt x="743" y="446"/>
                    </a:lnTo>
                    <a:cubicBezTo>
                      <a:pt x="745" y="444"/>
                      <a:pt x="746" y="442"/>
                      <a:pt x="746" y="439"/>
                    </a:cubicBezTo>
                    <a:lnTo>
                      <a:pt x="746" y="438"/>
                    </a:lnTo>
                    <a:lnTo>
                      <a:pt x="746" y="436"/>
                    </a:lnTo>
                    <a:lnTo>
                      <a:pt x="746" y="435"/>
                    </a:lnTo>
                    <a:lnTo>
                      <a:pt x="743" y="442"/>
                    </a:lnTo>
                    <a:lnTo>
                      <a:pt x="744" y="441"/>
                    </a:lnTo>
                    <a:cubicBezTo>
                      <a:pt x="745" y="440"/>
                      <a:pt x="745" y="439"/>
                      <a:pt x="746" y="438"/>
                    </a:cubicBezTo>
                    <a:lnTo>
                      <a:pt x="747" y="436"/>
                    </a:lnTo>
                    <a:cubicBezTo>
                      <a:pt x="748" y="435"/>
                      <a:pt x="748" y="434"/>
                      <a:pt x="748" y="432"/>
                    </a:cubicBezTo>
                    <a:lnTo>
                      <a:pt x="748" y="431"/>
                    </a:lnTo>
                    <a:lnTo>
                      <a:pt x="745" y="438"/>
                    </a:lnTo>
                    <a:lnTo>
                      <a:pt x="746" y="437"/>
                    </a:lnTo>
                    <a:cubicBezTo>
                      <a:pt x="748" y="435"/>
                      <a:pt x="749" y="433"/>
                      <a:pt x="749" y="430"/>
                    </a:cubicBezTo>
                    <a:lnTo>
                      <a:pt x="749" y="428"/>
                    </a:lnTo>
                    <a:lnTo>
                      <a:pt x="746" y="435"/>
                    </a:lnTo>
                    <a:lnTo>
                      <a:pt x="747" y="434"/>
                    </a:lnTo>
                    <a:lnTo>
                      <a:pt x="743" y="436"/>
                    </a:lnTo>
                    <a:lnTo>
                      <a:pt x="745" y="435"/>
                    </a:lnTo>
                    <a:cubicBezTo>
                      <a:pt x="749" y="433"/>
                      <a:pt x="752" y="430"/>
                      <a:pt x="752" y="426"/>
                    </a:cubicBezTo>
                    <a:lnTo>
                      <a:pt x="752" y="424"/>
                    </a:lnTo>
                    <a:lnTo>
                      <a:pt x="752" y="423"/>
                    </a:lnTo>
                    <a:lnTo>
                      <a:pt x="752" y="422"/>
                    </a:lnTo>
                    <a:lnTo>
                      <a:pt x="751" y="426"/>
                    </a:lnTo>
                    <a:lnTo>
                      <a:pt x="752" y="424"/>
                    </a:lnTo>
                    <a:cubicBezTo>
                      <a:pt x="753" y="423"/>
                      <a:pt x="753" y="422"/>
                      <a:pt x="753" y="420"/>
                    </a:cubicBezTo>
                    <a:lnTo>
                      <a:pt x="753" y="419"/>
                    </a:lnTo>
                    <a:lnTo>
                      <a:pt x="753" y="418"/>
                    </a:lnTo>
                    <a:lnTo>
                      <a:pt x="752" y="422"/>
                    </a:lnTo>
                    <a:lnTo>
                      <a:pt x="753" y="420"/>
                    </a:lnTo>
                    <a:lnTo>
                      <a:pt x="751" y="423"/>
                    </a:lnTo>
                    <a:lnTo>
                      <a:pt x="752" y="422"/>
                    </a:lnTo>
                    <a:cubicBezTo>
                      <a:pt x="756" y="418"/>
                      <a:pt x="756" y="413"/>
                      <a:pt x="752" y="409"/>
                    </a:cubicBezTo>
                    <a:lnTo>
                      <a:pt x="751" y="408"/>
                    </a:lnTo>
                    <a:lnTo>
                      <a:pt x="754" y="414"/>
                    </a:lnTo>
                    <a:lnTo>
                      <a:pt x="754" y="412"/>
                    </a:lnTo>
                    <a:lnTo>
                      <a:pt x="751" y="419"/>
                    </a:lnTo>
                    <a:lnTo>
                      <a:pt x="752" y="418"/>
                    </a:lnTo>
                    <a:lnTo>
                      <a:pt x="753" y="417"/>
                    </a:lnTo>
                    <a:lnTo>
                      <a:pt x="754" y="416"/>
                    </a:lnTo>
                    <a:cubicBezTo>
                      <a:pt x="757" y="413"/>
                      <a:pt x="758" y="409"/>
                      <a:pt x="756" y="406"/>
                    </a:cubicBezTo>
                    <a:lnTo>
                      <a:pt x="755" y="404"/>
                    </a:lnTo>
                    <a:lnTo>
                      <a:pt x="749" y="416"/>
                    </a:lnTo>
                    <a:lnTo>
                      <a:pt x="751" y="415"/>
                    </a:lnTo>
                    <a:cubicBezTo>
                      <a:pt x="753" y="415"/>
                      <a:pt x="754" y="414"/>
                      <a:pt x="755" y="413"/>
                    </a:cubicBezTo>
                    <a:lnTo>
                      <a:pt x="756" y="412"/>
                    </a:lnTo>
                    <a:cubicBezTo>
                      <a:pt x="757" y="411"/>
                      <a:pt x="757" y="410"/>
                      <a:pt x="758" y="409"/>
                    </a:cubicBezTo>
                    <a:lnTo>
                      <a:pt x="759" y="407"/>
                    </a:lnTo>
                    <a:lnTo>
                      <a:pt x="753" y="412"/>
                    </a:lnTo>
                    <a:lnTo>
                      <a:pt x="755" y="411"/>
                    </a:lnTo>
                    <a:cubicBezTo>
                      <a:pt x="759" y="409"/>
                      <a:pt x="762" y="406"/>
                      <a:pt x="762" y="402"/>
                    </a:cubicBezTo>
                    <a:lnTo>
                      <a:pt x="762" y="401"/>
                    </a:lnTo>
                    <a:lnTo>
                      <a:pt x="762" y="399"/>
                    </a:lnTo>
                    <a:lnTo>
                      <a:pt x="762" y="398"/>
                    </a:lnTo>
                    <a:lnTo>
                      <a:pt x="755" y="407"/>
                    </a:lnTo>
                    <a:lnTo>
                      <a:pt x="757" y="406"/>
                    </a:lnTo>
                    <a:cubicBezTo>
                      <a:pt x="760" y="405"/>
                      <a:pt x="762" y="403"/>
                      <a:pt x="763" y="401"/>
                    </a:cubicBezTo>
                    <a:lnTo>
                      <a:pt x="764" y="399"/>
                    </a:lnTo>
                    <a:cubicBezTo>
                      <a:pt x="766" y="396"/>
                      <a:pt x="765" y="392"/>
                      <a:pt x="762" y="389"/>
                    </a:cubicBezTo>
                    <a:lnTo>
                      <a:pt x="761" y="388"/>
                    </a:lnTo>
                    <a:lnTo>
                      <a:pt x="757" y="403"/>
                    </a:lnTo>
                    <a:lnTo>
                      <a:pt x="759" y="402"/>
                    </a:lnTo>
                    <a:cubicBezTo>
                      <a:pt x="763" y="400"/>
                      <a:pt x="766" y="397"/>
                      <a:pt x="766" y="393"/>
                    </a:cubicBezTo>
                    <a:lnTo>
                      <a:pt x="766" y="391"/>
                    </a:lnTo>
                    <a:lnTo>
                      <a:pt x="766" y="390"/>
                    </a:lnTo>
                    <a:lnTo>
                      <a:pt x="763" y="397"/>
                    </a:lnTo>
                    <a:lnTo>
                      <a:pt x="764" y="396"/>
                    </a:lnTo>
                    <a:cubicBezTo>
                      <a:pt x="766" y="394"/>
                      <a:pt x="767" y="392"/>
                      <a:pt x="767" y="389"/>
                    </a:cubicBezTo>
                    <a:lnTo>
                      <a:pt x="767" y="387"/>
                    </a:lnTo>
                    <a:lnTo>
                      <a:pt x="764" y="394"/>
                    </a:lnTo>
                    <a:lnTo>
                      <a:pt x="765" y="393"/>
                    </a:lnTo>
                    <a:cubicBezTo>
                      <a:pt x="767" y="391"/>
                      <a:pt x="768" y="389"/>
                      <a:pt x="768" y="386"/>
                    </a:cubicBezTo>
                    <a:lnTo>
                      <a:pt x="768" y="385"/>
                    </a:lnTo>
                    <a:cubicBezTo>
                      <a:pt x="768" y="384"/>
                      <a:pt x="768" y="383"/>
                      <a:pt x="767" y="382"/>
                    </a:cubicBezTo>
                    <a:lnTo>
                      <a:pt x="766" y="380"/>
                    </a:lnTo>
                    <a:lnTo>
                      <a:pt x="760" y="392"/>
                    </a:lnTo>
                    <a:lnTo>
                      <a:pt x="762" y="391"/>
                    </a:lnTo>
                    <a:cubicBezTo>
                      <a:pt x="766" y="389"/>
                      <a:pt x="769" y="386"/>
                      <a:pt x="769" y="382"/>
                    </a:cubicBezTo>
                    <a:lnTo>
                      <a:pt x="769" y="381"/>
                    </a:lnTo>
                    <a:lnTo>
                      <a:pt x="768" y="385"/>
                    </a:lnTo>
                    <a:lnTo>
                      <a:pt x="769" y="383"/>
                    </a:lnTo>
                    <a:cubicBezTo>
                      <a:pt x="770" y="382"/>
                      <a:pt x="770" y="381"/>
                      <a:pt x="770" y="379"/>
                    </a:cubicBezTo>
                    <a:lnTo>
                      <a:pt x="770" y="378"/>
                    </a:lnTo>
                    <a:cubicBezTo>
                      <a:pt x="770" y="376"/>
                      <a:pt x="769" y="374"/>
                      <a:pt x="767" y="372"/>
                    </a:cubicBezTo>
                    <a:lnTo>
                      <a:pt x="766" y="371"/>
                    </a:lnTo>
                    <a:lnTo>
                      <a:pt x="768" y="381"/>
                    </a:lnTo>
                    <a:lnTo>
                      <a:pt x="769" y="379"/>
                    </a:lnTo>
                    <a:lnTo>
                      <a:pt x="767" y="382"/>
                    </a:lnTo>
                    <a:lnTo>
                      <a:pt x="768" y="381"/>
                    </a:lnTo>
                    <a:lnTo>
                      <a:pt x="769" y="380"/>
                    </a:lnTo>
                    <a:cubicBezTo>
                      <a:pt x="772" y="377"/>
                      <a:pt x="773" y="373"/>
                      <a:pt x="771" y="370"/>
                    </a:cubicBezTo>
                    <a:lnTo>
                      <a:pt x="770" y="368"/>
                    </a:lnTo>
                    <a:lnTo>
                      <a:pt x="768" y="378"/>
                    </a:lnTo>
                    <a:lnTo>
                      <a:pt x="769" y="377"/>
                    </a:lnTo>
                    <a:lnTo>
                      <a:pt x="770" y="376"/>
                    </a:lnTo>
                    <a:cubicBezTo>
                      <a:pt x="772" y="374"/>
                      <a:pt x="773" y="372"/>
                      <a:pt x="773" y="369"/>
                    </a:cubicBezTo>
                    <a:lnTo>
                      <a:pt x="773" y="367"/>
                    </a:lnTo>
                    <a:lnTo>
                      <a:pt x="773" y="366"/>
                    </a:lnTo>
                    <a:lnTo>
                      <a:pt x="773" y="365"/>
                    </a:lnTo>
                    <a:lnTo>
                      <a:pt x="770" y="372"/>
                    </a:lnTo>
                    <a:lnTo>
                      <a:pt x="771" y="371"/>
                    </a:lnTo>
                    <a:cubicBezTo>
                      <a:pt x="773" y="369"/>
                      <a:pt x="774" y="367"/>
                      <a:pt x="774" y="364"/>
                    </a:cubicBezTo>
                    <a:lnTo>
                      <a:pt x="774" y="362"/>
                    </a:lnTo>
                    <a:cubicBezTo>
                      <a:pt x="774" y="360"/>
                      <a:pt x="773" y="358"/>
                      <a:pt x="771" y="356"/>
                    </a:cubicBezTo>
                    <a:lnTo>
                      <a:pt x="770" y="355"/>
                    </a:lnTo>
                    <a:lnTo>
                      <a:pt x="773" y="361"/>
                    </a:lnTo>
                    <a:lnTo>
                      <a:pt x="773" y="360"/>
                    </a:lnTo>
                    <a:lnTo>
                      <a:pt x="773" y="358"/>
                    </a:lnTo>
                    <a:lnTo>
                      <a:pt x="770" y="365"/>
                    </a:lnTo>
                    <a:lnTo>
                      <a:pt x="771" y="364"/>
                    </a:lnTo>
                    <a:cubicBezTo>
                      <a:pt x="775" y="360"/>
                      <a:pt x="775" y="355"/>
                      <a:pt x="771" y="351"/>
                    </a:cubicBezTo>
                    <a:lnTo>
                      <a:pt x="770" y="350"/>
                    </a:lnTo>
                    <a:lnTo>
                      <a:pt x="773" y="356"/>
                    </a:lnTo>
                    <a:lnTo>
                      <a:pt x="773" y="354"/>
                    </a:lnTo>
                    <a:lnTo>
                      <a:pt x="770" y="361"/>
                    </a:lnTo>
                    <a:lnTo>
                      <a:pt x="771" y="360"/>
                    </a:lnTo>
                    <a:cubicBezTo>
                      <a:pt x="773" y="358"/>
                      <a:pt x="774" y="356"/>
                      <a:pt x="774" y="353"/>
                    </a:cubicBezTo>
                    <a:lnTo>
                      <a:pt x="774" y="352"/>
                    </a:lnTo>
                    <a:cubicBezTo>
                      <a:pt x="774" y="351"/>
                      <a:pt x="774" y="350"/>
                      <a:pt x="773" y="349"/>
                    </a:cubicBezTo>
                    <a:lnTo>
                      <a:pt x="772" y="347"/>
                    </a:lnTo>
                    <a:cubicBezTo>
                      <a:pt x="771" y="346"/>
                      <a:pt x="771" y="345"/>
                      <a:pt x="770" y="344"/>
                    </a:cubicBezTo>
                    <a:lnTo>
                      <a:pt x="769" y="343"/>
                    </a:lnTo>
                    <a:lnTo>
                      <a:pt x="772" y="349"/>
                    </a:lnTo>
                    <a:lnTo>
                      <a:pt x="772" y="348"/>
                    </a:lnTo>
                    <a:lnTo>
                      <a:pt x="772" y="346"/>
                    </a:lnTo>
                    <a:cubicBezTo>
                      <a:pt x="772" y="344"/>
                      <a:pt x="771" y="342"/>
                      <a:pt x="769" y="340"/>
                    </a:cubicBezTo>
                    <a:lnTo>
                      <a:pt x="768" y="339"/>
                    </a:lnTo>
                    <a:lnTo>
                      <a:pt x="771" y="345"/>
                    </a:lnTo>
                    <a:lnTo>
                      <a:pt x="771" y="344"/>
                    </a:lnTo>
                    <a:lnTo>
                      <a:pt x="771" y="342"/>
                    </a:lnTo>
                    <a:lnTo>
                      <a:pt x="768" y="349"/>
                    </a:lnTo>
                    <a:lnTo>
                      <a:pt x="769" y="348"/>
                    </a:lnTo>
                    <a:cubicBezTo>
                      <a:pt x="773" y="344"/>
                      <a:pt x="773" y="339"/>
                      <a:pt x="769" y="335"/>
                    </a:cubicBezTo>
                    <a:lnTo>
                      <a:pt x="768" y="334"/>
                    </a:lnTo>
                    <a:lnTo>
                      <a:pt x="770" y="344"/>
                    </a:lnTo>
                    <a:lnTo>
                      <a:pt x="771" y="342"/>
                    </a:lnTo>
                    <a:cubicBezTo>
                      <a:pt x="772" y="341"/>
                      <a:pt x="772" y="340"/>
                      <a:pt x="772" y="338"/>
                    </a:cubicBezTo>
                    <a:lnTo>
                      <a:pt x="772" y="337"/>
                    </a:lnTo>
                    <a:cubicBezTo>
                      <a:pt x="772" y="335"/>
                      <a:pt x="771" y="333"/>
                      <a:pt x="769" y="331"/>
                    </a:cubicBezTo>
                    <a:lnTo>
                      <a:pt x="768" y="330"/>
                    </a:lnTo>
                    <a:lnTo>
                      <a:pt x="771" y="336"/>
                    </a:lnTo>
                    <a:lnTo>
                      <a:pt x="771" y="334"/>
                    </a:lnTo>
                    <a:cubicBezTo>
                      <a:pt x="771" y="332"/>
                      <a:pt x="770" y="330"/>
                      <a:pt x="768" y="328"/>
                    </a:cubicBezTo>
                    <a:lnTo>
                      <a:pt x="767" y="327"/>
                    </a:lnTo>
                    <a:lnTo>
                      <a:pt x="766" y="326"/>
                    </a:lnTo>
                    <a:lnTo>
                      <a:pt x="768" y="329"/>
                    </a:lnTo>
                    <a:lnTo>
                      <a:pt x="767" y="327"/>
                    </a:lnTo>
                    <a:cubicBezTo>
                      <a:pt x="766" y="326"/>
                      <a:pt x="766" y="325"/>
                      <a:pt x="765" y="324"/>
                    </a:cubicBezTo>
                    <a:lnTo>
                      <a:pt x="764" y="323"/>
                    </a:lnTo>
                    <a:lnTo>
                      <a:pt x="763" y="322"/>
                    </a:lnTo>
                    <a:lnTo>
                      <a:pt x="765" y="325"/>
                    </a:lnTo>
                    <a:lnTo>
                      <a:pt x="764" y="323"/>
                    </a:lnTo>
                    <a:lnTo>
                      <a:pt x="765" y="326"/>
                    </a:lnTo>
                    <a:lnTo>
                      <a:pt x="765" y="325"/>
                    </a:lnTo>
                    <a:cubicBezTo>
                      <a:pt x="765" y="323"/>
                      <a:pt x="764" y="321"/>
                      <a:pt x="762" y="319"/>
                    </a:cubicBezTo>
                    <a:lnTo>
                      <a:pt x="761" y="318"/>
                    </a:lnTo>
                    <a:lnTo>
                      <a:pt x="760" y="317"/>
                    </a:lnTo>
                    <a:lnTo>
                      <a:pt x="763" y="323"/>
                    </a:lnTo>
                    <a:lnTo>
                      <a:pt x="763" y="321"/>
                    </a:lnTo>
                    <a:cubicBezTo>
                      <a:pt x="763" y="318"/>
                      <a:pt x="760" y="315"/>
                      <a:pt x="756" y="312"/>
                    </a:cubicBezTo>
                    <a:lnTo>
                      <a:pt x="754" y="311"/>
                    </a:lnTo>
                    <a:lnTo>
                      <a:pt x="761" y="320"/>
                    </a:lnTo>
                    <a:lnTo>
                      <a:pt x="761" y="319"/>
                    </a:lnTo>
                    <a:lnTo>
                      <a:pt x="761" y="317"/>
                    </a:lnTo>
                    <a:cubicBezTo>
                      <a:pt x="761" y="315"/>
                      <a:pt x="760" y="313"/>
                      <a:pt x="758" y="311"/>
                    </a:cubicBezTo>
                    <a:lnTo>
                      <a:pt x="757" y="310"/>
                    </a:lnTo>
                    <a:lnTo>
                      <a:pt x="760" y="316"/>
                    </a:lnTo>
                    <a:lnTo>
                      <a:pt x="760" y="315"/>
                    </a:lnTo>
                    <a:cubicBezTo>
                      <a:pt x="760" y="314"/>
                      <a:pt x="760" y="313"/>
                      <a:pt x="759" y="312"/>
                    </a:cubicBezTo>
                    <a:lnTo>
                      <a:pt x="758" y="310"/>
                    </a:lnTo>
                    <a:lnTo>
                      <a:pt x="759" y="313"/>
                    </a:lnTo>
                    <a:lnTo>
                      <a:pt x="759" y="312"/>
                    </a:lnTo>
                    <a:cubicBezTo>
                      <a:pt x="759" y="310"/>
                      <a:pt x="758" y="308"/>
                      <a:pt x="756" y="306"/>
                    </a:cubicBezTo>
                    <a:lnTo>
                      <a:pt x="755" y="305"/>
                    </a:lnTo>
                    <a:lnTo>
                      <a:pt x="757" y="315"/>
                    </a:lnTo>
                    <a:lnTo>
                      <a:pt x="758" y="313"/>
                    </a:lnTo>
                    <a:cubicBezTo>
                      <a:pt x="759" y="312"/>
                      <a:pt x="759" y="311"/>
                      <a:pt x="759" y="309"/>
                    </a:cubicBezTo>
                    <a:lnTo>
                      <a:pt x="759" y="308"/>
                    </a:lnTo>
                    <a:lnTo>
                      <a:pt x="759" y="307"/>
                    </a:lnTo>
                    <a:lnTo>
                      <a:pt x="759" y="305"/>
                    </a:lnTo>
                    <a:lnTo>
                      <a:pt x="756" y="312"/>
                    </a:lnTo>
                    <a:lnTo>
                      <a:pt x="757" y="311"/>
                    </a:lnTo>
                    <a:cubicBezTo>
                      <a:pt x="759" y="309"/>
                      <a:pt x="760" y="307"/>
                      <a:pt x="760" y="304"/>
                    </a:cubicBezTo>
                    <a:lnTo>
                      <a:pt x="760" y="303"/>
                    </a:lnTo>
                    <a:lnTo>
                      <a:pt x="759" y="307"/>
                    </a:lnTo>
                    <a:lnTo>
                      <a:pt x="760" y="305"/>
                    </a:lnTo>
                    <a:cubicBezTo>
                      <a:pt x="761" y="304"/>
                      <a:pt x="761" y="303"/>
                      <a:pt x="761" y="301"/>
                    </a:cubicBezTo>
                    <a:lnTo>
                      <a:pt x="761" y="300"/>
                    </a:lnTo>
                    <a:lnTo>
                      <a:pt x="761" y="299"/>
                    </a:lnTo>
                    <a:lnTo>
                      <a:pt x="761" y="297"/>
                    </a:lnTo>
                    <a:lnTo>
                      <a:pt x="754" y="306"/>
                    </a:lnTo>
                    <a:lnTo>
                      <a:pt x="756" y="305"/>
                    </a:lnTo>
                    <a:cubicBezTo>
                      <a:pt x="760" y="303"/>
                      <a:pt x="763" y="300"/>
                      <a:pt x="763" y="296"/>
                    </a:cubicBezTo>
                    <a:cubicBezTo>
                      <a:pt x="763" y="293"/>
                      <a:pt x="760" y="290"/>
                      <a:pt x="756" y="287"/>
                    </a:cubicBezTo>
                    <a:lnTo>
                      <a:pt x="754" y="286"/>
                    </a:lnTo>
                    <a:lnTo>
                      <a:pt x="761" y="295"/>
                    </a:lnTo>
                    <a:lnTo>
                      <a:pt x="761" y="293"/>
                    </a:lnTo>
                    <a:lnTo>
                      <a:pt x="761" y="292"/>
                    </a:lnTo>
                    <a:cubicBezTo>
                      <a:pt x="761" y="290"/>
                      <a:pt x="760" y="288"/>
                      <a:pt x="758" y="286"/>
                    </a:cubicBezTo>
                    <a:lnTo>
                      <a:pt x="757" y="285"/>
                    </a:lnTo>
                    <a:lnTo>
                      <a:pt x="759" y="295"/>
                    </a:lnTo>
                    <a:lnTo>
                      <a:pt x="760" y="293"/>
                    </a:lnTo>
                    <a:cubicBezTo>
                      <a:pt x="762" y="290"/>
                      <a:pt x="761" y="286"/>
                      <a:pt x="758" y="283"/>
                    </a:cubicBezTo>
                    <a:lnTo>
                      <a:pt x="757" y="282"/>
                    </a:lnTo>
                    <a:lnTo>
                      <a:pt x="760" y="288"/>
                    </a:lnTo>
                    <a:lnTo>
                      <a:pt x="760" y="287"/>
                    </a:lnTo>
                    <a:lnTo>
                      <a:pt x="760" y="285"/>
                    </a:lnTo>
                    <a:lnTo>
                      <a:pt x="760" y="284"/>
                    </a:lnTo>
                    <a:lnTo>
                      <a:pt x="760" y="283"/>
                    </a:lnTo>
                    <a:lnTo>
                      <a:pt x="760" y="282"/>
                    </a:lnTo>
                    <a:cubicBezTo>
                      <a:pt x="760" y="281"/>
                      <a:pt x="760" y="280"/>
                      <a:pt x="759" y="279"/>
                    </a:cubicBezTo>
                    <a:lnTo>
                      <a:pt x="758" y="277"/>
                    </a:lnTo>
                    <a:lnTo>
                      <a:pt x="759" y="280"/>
                    </a:lnTo>
                    <a:lnTo>
                      <a:pt x="759" y="279"/>
                    </a:lnTo>
                    <a:lnTo>
                      <a:pt x="759" y="278"/>
                    </a:lnTo>
                    <a:lnTo>
                      <a:pt x="758" y="282"/>
                    </a:lnTo>
                    <a:lnTo>
                      <a:pt x="759" y="280"/>
                    </a:lnTo>
                    <a:cubicBezTo>
                      <a:pt x="761" y="277"/>
                      <a:pt x="760" y="273"/>
                      <a:pt x="757" y="270"/>
                    </a:cubicBezTo>
                    <a:lnTo>
                      <a:pt x="756" y="269"/>
                    </a:lnTo>
                    <a:lnTo>
                      <a:pt x="759" y="275"/>
                    </a:lnTo>
                    <a:lnTo>
                      <a:pt x="759" y="274"/>
                    </a:lnTo>
                    <a:lnTo>
                      <a:pt x="759" y="272"/>
                    </a:lnTo>
                    <a:lnTo>
                      <a:pt x="756" y="279"/>
                    </a:lnTo>
                    <a:lnTo>
                      <a:pt x="757" y="278"/>
                    </a:lnTo>
                    <a:cubicBezTo>
                      <a:pt x="759" y="276"/>
                      <a:pt x="760" y="274"/>
                      <a:pt x="760" y="271"/>
                    </a:cubicBezTo>
                    <a:lnTo>
                      <a:pt x="760" y="270"/>
                    </a:lnTo>
                    <a:lnTo>
                      <a:pt x="760" y="268"/>
                    </a:lnTo>
                    <a:lnTo>
                      <a:pt x="760" y="267"/>
                    </a:lnTo>
                    <a:cubicBezTo>
                      <a:pt x="760" y="265"/>
                      <a:pt x="759" y="263"/>
                      <a:pt x="757" y="261"/>
                    </a:cubicBezTo>
                    <a:lnTo>
                      <a:pt x="756" y="260"/>
                    </a:lnTo>
                    <a:lnTo>
                      <a:pt x="758" y="270"/>
                    </a:lnTo>
                    <a:lnTo>
                      <a:pt x="759" y="268"/>
                    </a:lnTo>
                    <a:cubicBezTo>
                      <a:pt x="760" y="267"/>
                      <a:pt x="760" y="266"/>
                      <a:pt x="760" y="264"/>
                    </a:cubicBezTo>
                    <a:lnTo>
                      <a:pt x="760" y="263"/>
                    </a:lnTo>
                    <a:lnTo>
                      <a:pt x="760" y="262"/>
                    </a:lnTo>
                    <a:lnTo>
                      <a:pt x="760" y="260"/>
                    </a:lnTo>
                    <a:lnTo>
                      <a:pt x="757" y="267"/>
                    </a:lnTo>
                    <a:lnTo>
                      <a:pt x="758" y="266"/>
                    </a:lnTo>
                    <a:cubicBezTo>
                      <a:pt x="760" y="263"/>
                      <a:pt x="761" y="260"/>
                      <a:pt x="761" y="258"/>
                    </a:cubicBezTo>
                    <a:cubicBezTo>
                      <a:pt x="760" y="255"/>
                      <a:pt x="758" y="252"/>
                      <a:pt x="754" y="250"/>
                    </a:cubicBezTo>
                    <a:lnTo>
                      <a:pt x="752" y="249"/>
                    </a:lnTo>
                    <a:lnTo>
                      <a:pt x="758" y="262"/>
                    </a:lnTo>
                    <a:lnTo>
                      <a:pt x="759" y="260"/>
                    </a:lnTo>
                    <a:cubicBezTo>
                      <a:pt x="761" y="257"/>
                      <a:pt x="760" y="253"/>
                      <a:pt x="757" y="250"/>
                    </a:cubicBezTo>
                    <a:lnTo>
                      <a:pt x="756" y="249"/>
                    </a:lnTo>
                    <a:lnTo>
                      <a:pt x="755" y="248"/>
                    </a:lnTo>
                    <a:lnTo>
                      <a:pt x="758" y="254"/>
                    </a:lnTo>
                    <a:lnTo>
                      <a:pt x="758" y="252"/>
                    </a:lnTo>
                    <a:lnTo>
                      <a:pt x="758" y="251"/>
                    </a:lnTo>
                    <a:cubicBezTo>
                      <a:pt x="758" y="249"/>
                      <a:pt x="757" y="247"/>
                      <a:pt x="755" y="245"/>
                    </a:cubicBezTo>
                    <a:lnTo>
                      <a:pt x="754" y="244"/>
                    </a:lnTo>
                    <a:lnTo>
                      <a:pt x="756" y="247"/>
                    </a:lnTo>
                    <a:lnTo>
                      <a:pt x="755" y="245"/>
                    </a:lnTo>
                    <a:cubicBezTo>
                      <a:pt x="754" y="244"/>
                      <a:pt x="754" y="243"/>
                      <a:pt x="753" y="242"/>
                    </a:cubicBezTo>
                    <a:lnTo>
                      <a:pt x="752" y="241"/>
                    </a:lnTo>
                    <a:lnTo>
                      <a:pt x="755" y="247"/>
                    </a:lnTo>
                    <a:lnTo>
                      <a:pt x="755" y="246"/>
                    </a:lnTo>
                    <a:lnTo>
                      <a:pt x="754" y="250"/>
                    </a:lnTo>
                    <a:lnTo>
                      <a:pt x="755" y="248"/>
                    </a:lnTo>
                    <a:cubicBezTo>
                      <a:pt x="756" y="247"/>
                      <a:pt x="756" y="246"/>
                      <a:pt x="756" y="244"/>
                    </a:cubicBezTo>
                    <a:lnTo>
                      <a:pt x="756" y="243"/>
                    </a:lnTo>
                    <a:lnTo>
                      <a:pt x="753" y="250"/>
                    </a:lnTo>
                    <a:lnTo>
                      <a:pt x="754" y="249"/>
                    </a:lnTo>
                    <a:cubicBezTo>
                      <a:pt x="756" y="247"/>
                      <a:pt x="757" y="245"/>
                      <a:pt x="757" y="242"/>
                    </a:cubicBezTo>
                    <a:lnTo>
                      <a:pt x="757" y="241"/>
                    </a:lnTo>
                    <a:cubicBezTo>
                      <a:pt x="757" y="240"/>
                      <a:pt x="757" y="239"/>
                      <a:pt x="756" y="238"/>
                    </a:cubicBezTo>
                    <a:lnTo>
                      <a:pt x="755" y="236"/>
                    </a:lnTo>
                    <a:lnTo>
                      <a:pt x="756" y="239"/>
                    </a:lnTo>
                    <a:lnTo>
                      <a:pt x="756" y="238"/>
                    </a:lnTo>
                    <a:cubicBezTo>
                      <a:pt x="756" y="236"/>
                      <a:pt x="755" y="234"/>
                      <a:pt x="753" y="232"/>
                    </a:cubicBezTo>
                    <a:lnTo>
                      <a:pt x="752" y="231"/>
                    </a:lnTo>
                    <a:lnTo>
                      <a:pt x="754" y="241"/>
                    </a:lnTo>
                    <a:lnTo>
                      <a:pt x="755" y="239"/>
                    </a:lnTo>
                    <a:cubicBezTo>
                      <a:pt x="756" y="238"/>
                      <a:pt x="756" y="237"/>
                      <a:pt x="756" y="235"/>
                    </a:cubicBezTo>
                    <a:lnTo>
                      <a:pt x="756" y="234"/>
                    </a:lnTo>
                    <a:lnTo>
                      <a:pt x="756" y="233"/>
                    </a:lnTo>
                    <a:cubicBezTo>
                      <a:pt x="756" y="232"/>
                      <a:pt x="756" y="231"/>
                      <a:pt x="755" y="230"/>
                    </a:cubicBezTo>
                    <a:lnTo>
                      <a:pt x="754" y="228"/>
                    </a:lnTo>
                    <a:lnTo>
                      <a:pt x="755" y="231"/>
                    </a:lnTo>
                    <a:lnTo>
                      <a:pt x="755" y="230"/>
                    </a:lnTo>
                    <a:lnTo>
                      <a:pt x="752" y="237"/>
                    </a:lnTo>
                    <a:lnTo>
                      <a:pt x="753" y="236"/>
                    </a:lnTo>
                    <a:cubicBezTo>
                      <a:pt x="755" y="234"/>
                      <a:pt x="756" y="232"/>
                      <a:pt x="756" y="229"/>
                    </a:cubicBezTo>
                    <a:lnTo>
                      <a:pt x="756" y="227"/>
                    </a:lnTo>
                    <a:lnTo>
                      <a:pt x="756" y="226"/>
                    </a:lnTo>
                    <a:lnTo>
                      <a:pt x="756" y="225"/>
                    </a:lnTo>
                    <a:cubicBezTo>
                      <a:pt x="756" y="224"/>
                      <a:pt x="756" y="223"/>
                      <a:pt x="755" y="222"/>
                    </a:cubicBezTo>
                    <a:lnTo>
                      <a:pt x="754" y="220"/>
                    </a:lnTo>
                    <a:lnTo>
                      <a:pt x="755" y="223"/>
                    </a:lnTo>
                    <a:lnTo>
                      <a:pt x="755" y="222"/>
                    </a:lnTo>
                    <a:lnTo>
                      <a:pt x="752" y="229"/>
                    </a:lnTo>
                    <a:lnTo>
                      <a:pt x="753" y="228"/>
                    </a:lnTo>
                    <a:cubicBezTo>
                      <a:pt x="754" y="227"/>
                      <a:pt x="754" y="226"/>
                      <a:pt x="755" y="225"/>
                    </a:cubicBezTo>
                    <a:lnTo>
                      <a:pt x="756" y="223"/>
                    </a:lnTo>
                    <a:cubicBezTo>
                      <a:pt x="757" y="222"/>
                      <a:pt x="757" y="221"/>
                      <a:pt x="757" y="219"/>
                    </a:cubicBezTo>
                    <a:lnTo>
                      <a:pt x="757" y="218"/>
                    </a:lnTo>
                    <a:lnTo>
                      <a:pt x="757" y="217"/>
                    </a:lnTo>
                    <a:lnTo>
                      <a:pt x="757" y="215"/>
                    </a:lnTo>
                    <a:lnTo>
                      <a:pt x="757" y="214"/>
                    </a:lnTo>
                    <a:lnTo>
                      <a:pt x="757" y="213"/>
                    </a:lnTo>
                    <a:lnTo>
                      <a:pt x="757" y="211"/>
                    </a:lnTo>
                    <a:cubicBezTo>
                      <a:pt x="757" y="209"/>
                      <a:pt x="756" y="207"/>
                      <a:pt x="754" y="205"/>
                    </a:cubicBezTo>
                    <a:lnTo>
                      <a:pt x="753" y="204"/>
                    </a:lnTo>
                    <a:lnTo>
                      <a:pt x="749" y="219"/>
                    </a:lnTo>
                    <a:lnTo>
                      <a:pt x="751" y="218"/>
                    </a:lnTo>
                    <a:cubicBezTo>
                      <a:pt x="757" y="216"/>
                      <a:pt x="759" y="210"/>
                      <a:pt x="757" y="206"/>
                    </a:cubicBezTo>
                    <a:lnTo>
                      <a:pt x="756" y="204"/>
                    </a:lnTo>
                    <a:lnTo>
                      <a:pt x="757" y="207"/>
                    </a:lnTo>
                    <a:lnTo>
                      <a:pt x="757" y="206"/>
                    </a:lnTo>
                    <a:cubicBezTo>
                      <a:pt x="757" y="204"/>
                      <a:pt x="756" y="202"/>
                      <a:pt x="754" y="200"/>
                    </a:cubicBezTo>
                    <a:lnTo>
                      <a:pt x="753" y="199"/>
                    </a:lnTo>
                    <a:lnTo>
                      <a:pt x="755" y="202"/>
                    </a:lnTo>
                    <a:lnTo>
                      <a:pt x="754" y="200"/>
                    </a:lnTo>
                    <a:lnTo>
                      <a:pt x="755" y="203"/>
                    </a:lnTo>
                    <a:lnTo>
                      <a:pt x="755" y="202"/>
                    </a:lnTo>
                    <a:lnTo>
                      <a:pt x="755" y="201"/>
                    </a:lnTo>
                    <a:cubicBezTo>
                      <a:pt x="755" y="199"/>
                      <a:pt x="754" y="197"/>
                      <a:pt x="752" y="195"/>
                    </a:cubicBezTo>
                    <a:lnTo>
                      <a:pt x="751" y="194"/>
                    </a:lnTo>
                    <a:lnTo>
                      <a:pt x="754" y="200"/>
                    </a:lnTo>
                    <a:lnTo>
                      <a:pt x="754" y="198"/>
                    </a:lnTo>
                    <a:cubicBezTo>
                      <a:pt x="754" y="196"/>
                      <a:pt x="753" y="194"/>
                      <a:pt x="751" y="192"/>
                    </a:cubicBezTo>
                    <a:lnTo>
                      <a:pt x="750" y="191"/>
                    </a:lnTo>
                    <a:lnTo>
                      <a:pt x="753" y="197"/>
                    </a:lnTo>
                    <a:lnTo>
                      <a:pt x="753" y="196"/>
                    </a:lnTo>
                    <a:lnTo>
                      <a:pt x="753" y="194"/>
                    </a:lnTo>
                    <a:lnTo>
                      <a:pt x="753" y="193"/>
                    </a:lnTo>
                    <a:cubicBezTo>
                      <a:pt x="753" y="191"/>
                      <a:pt x="752" y="189"/>
                      <a:pt x="750" y="187"/>
                    </a:cubicBezTo>
                    <a:lnTo>
                      <a:pt x="749" y="186"/>
                    </a:lnTo>
                    <a:lnTo>
                      <a:pt x="752" y="192"/>
                    </a:lnTo>
                    <a:lnTo>
                      <a:pt x="752" y="190"/>
                    </a:lnTo>
                    <a:lnTo>
                      <a:pt x="752" y="189"/>
                    </a:lnTo>
                    <a:lnTo>
                      <a:pt x="752" y="188"/>
                    </a:lnTo>
                    <a:lnTo>
                      <a:pt x="752" y="186"/>
                    </a:lnTo>
                    <a:lnTo>
                      <a:pt x="752" y="185"/>
                    </a:lnTo>
                    <a:cubicBezTo>
                      <a:pt x="752" y="183"/>
                      <a:pt x="751" y="181"/>
                      <a:pt x="749" y="179"/>
                    </a:cubicBezTo>
                    <a:lnTo>
                      <a:pt x="748" y="178"/>
                    </a:lnTo>
                    <a:cubicBezTo>
                      <a:pt x="747" y="178"/>
                      <a:pt x="747" y="177"/>
                      <a:pt x="746" y="176"/>
                    </a:cubicBezTo>
                    <a:lnTo>
                      <a:pt x="743" y="174"/>
                    </a:lnTo>
                    <a:lnTo>
                      <a:pt x="748" y="182"/>
                    </a:lnTo>
                    <a:lnTo>
                      <a:pt x="748" y="181"/>
                    </a:lnTo>
                    <a:cubicBezTo>
                      <a:pt x="748" y="178"/>
                      <a:pt x="745" y="175"/>
                      <a:pt x="741" y="172"/>
                    </a:cubicBezTo>
                    <a:lnTo>
                      <a:pt x="739" y="171"/>
                    </a:lnTo>
                    <a:lnTo>
                      <a:pt x="745" y="177"/>
                    </a:lnTo>
                    <a:lnTo>
                      <a:pt x="744" y="175"/>
                    </a:lnTo>
                    <a:cubicBezTo>
                      <a:pt x="743" y="174"/>
                      <a:pt x="743" y="173"/>
                      <a:pt x="742" y="172"/>
                    </a:cubicBezTo>
                    <a:lnTo>
                      <a:pt x="741" y="171"/>
                    </a:lnTo>
                    <a:lnTo>
                      <a:pt x="740" y="170"/>
                    </a:lnTo>
                    <a:lnTo>
                      <a:pt x="742" y="173"/>
                    </a:lnTo>
                    <a:lnTo>
                      <a:pt x="741" y="171"/>
                    </a:lnTo>
                    <a:lnTo>
                      <a:pt x="742" y="174"/>
                    </a:lnTo>
                    <a:lnTo>
                      <a:pt x="742" y="173"/>
                    </a:lnTo>
                    <a:cubicBezTo>
                      <a:pt x="742" y="171"/>
                      <a:pt x="741" y="169"/>
                      <a:pt x="739" y="167"/>
                    </a:cubicBezTo>
                    <a:lnTo>
                      <a:pt x="738" y="166"/>
                    </a:lnTo>
                    <a:lnTo>
                      <a:pt x="740" y="169"/>
                    </a:lnTo>
                    <a:lnTo>
                      <a:pt x="739" y="167"/>
                    </a:lnTo>
                    <a:cubicBezTo>
                      <a:pt x="738" y="165"/>
                      <a:pt x="736" y="163"/>
                      <a:pt x="733" y="161"/>
                    </a:cubicBezTo>
                    <a:lnTo>
                      <a:pt x="731" y="160"/>
                    </a:lnTo>
                    <a:cubicBezTo>
                      <a:pt x="730" y="160"/>
                      <a:pt x="729" y="159"/>
                      <a:pt x="728" y="159"/>
                    </a:cubicBezTo>
                    <a:lnTo>
                      <a:pt x="724" y="158"/>
                    </a:lnTo>
                    <a:lnTo>
                      <a:pt x="729" y="160"/>
                    </a:lnTo>
                    <a:lnTo>
                      <a:pt x="726" y="158"/>
                    </a:lnTo>
                    <a:cubicBezTo>
                      <a:pt x="725" y="158"/>
                      <a:pt x="723" y="157"/>
                      <a:pt x="722" y="157"/>
                    </a:cubicBezTo>
                    <a:lnTo>
                      <a:pt x="719" y="156"/>
                    </a:lnTo>
                    <a:lnTo>
                      <a:pt x="721" y="156"/>
                    </a:lnTo>
                    <a:lnTo>
                      <a:pt x="719" y="155"/>
                    </a:lnTo>
                    <a:lnTo>
                      <a:pt x="723" y="158"/>
                    </a:lnTo>
                    <a:lnTo>
                      <a:pt x="721" y="156"/>
                    </a:lnTo>
                    <a:lnTo>
                      <a:pt x="720" y="155"/>
                    </a:lnTo>
                    <a:cubicBezTo>
                      <a:pt x="719" y="154"/>
                      <a:pt x="718" y="153"/>
                      <a:pt x="716" y="152"/>
                    </a:cubicBezTo>
                    <a:lnTo>
                      <a:pt x="714" y="151"/>
                    </a:lnTo>
                    <a:lnTo>
                      <a:pt x="721" y="160"/>
                    </a:lnTo>
                    <a:lnTo>
                      <a:pt x="721" y="158"/>
                    </a:lnTo>
                    <a:cubicBezTo>
                      <a:pt x="721" y="155"/>
                      <a:pt x="718" y="152"/>
                      <a:pt x="714" y="149"/>
                    </a:cubicBezTo>
                    <a:lnTo>
                      <a:pt x="712" y="148"/>
                    </a:lnTo>
                    <a:lnTo>
                      <a:pt x="710" y="147"/>
                    </a:lnTo>
                    <a:lnTo>
                      <a:pt x="717" y="156"/>
                    </a:lnTo>
                    <a:lnTo>
                      <a:pt x="717" y="155"/>
                    </a:lnTo>
                    <a:lnTo>
                      <a:pt x="717" y="153"/>
                    </a:lnTo>
                    <a:cubicBezTo>
                      <a:pt x="717" y="150"/>
                      <a:pt x="714" y="147"/>
                      <a:pt x="710" y="144"/>
                    </a:cubicBezTo>
                    <a:lnTo>
                      <a:pt x="708" y="143"/>
                    </a:lnTo>
                    <a:lnTo>
                      <a:pt x="712" y="146"/>
                    </a:lnTo>
                    <a:lnTo>
                      <a:pt x="711" y="145"/>
                    </a:lnTo>
                    <a:lnTo>
                      <a:pt x="709" y="143"/>
                    </a:lnTo>
                    <a:lnTo>
                      <a:pt x="708" y="142"/>
                    </a:lnTo>
                    <a:lnTo>
                      <a:pt x="707" y="141"/>
                    </a:lnTo>
                    <a:lnTo>
                      <a:pt x="710" y="147"/>
                    </a:lnTo>
                    <a:lnTo>
                      <a:pt x="710" y="145"/>
                    </a:lnTo>
                    <a:lnTo>
                      <a:pt x="710" y="144"/>
                    </a:lnTo>
                    <a:cubicBezTo>
                      <a:pt x="710" y="141"/>
                      <a:pt x="707" y="138"/>
                      <a:pt x="703" y="135"/>
                    </a:cubicBezTo>
                    <a:lnTo>
                      <a:pt x="701" y="134"/>
                    </a:lnTo>
                    <a:lnTo>
                      <a:pt x="707" y="140"/>
                    </a:lnTo>
                    <a:lnTo>
                      <a:pt x="706" y="138"/>
                    </a:lnTo>
                    <a:lnTo>
                      <a:pt x="704" y="148"/>
                    </a:lnTo>
                    <a:lnTo>
                      <a:pt x="705" y="147"/>
                    </a:lnTo>
                    <a:cubicBezTo>
                      <a:pt x="707" y="145"/>
                      <a:pt x="708" y="143"/>
                      <a:pt x="708" y="140"/>
                    </a:cubicBezTo>
                    <a:lnTo>
                      <a:pt x="708" y="139"/>
                    </a:lnTo>
                    <a:lnTo>
                      <a:pt x="708" y="137"/>
                    </a:lnTo>
                    <a:lnTo>
                      <a:pt x="708" y="136"/>
                    </a:lnTo>
                    <a:cubicBezTo>
                      <a:pt x="708" y="134"/>
                      <a:pt x="707" y="132"/>
                      <a:pt x="705" y="130"/>
                    </a:cubicBezTo>
                    <a:lnTo>
                      <a:pt x="704" y="129"/>
                    </a:lnTo>
                    <a:lnTo>
                      <a:pt x="707" y="135"/>
                    </a:lnTo>
                    <a:lnTo>
                      <a:pt x="707" y="133"/>
                    </a:lnTo>
                    <a:lnTo>
                      <a:pt x="707" y="132"/>
                    </a:lnTo>
                    <a:lnTo>
                      <a:pt x="707" y="131"/>
                    </a:lnTo>
                    <a:lnTo>
                      <a:pt x="707" y="129"/>
                    </a:lnTo>
                    <a:cubicBezTo>
                      <a:pt x="707" y="127"/>
                      <a:pt x="706" y="125"/>
                      <a:pt x="704" y="123"/>
                    </a:cubicBezTo>
                    <a:lnTo>
                      <a:pt x="703" y="122"/>
                    </a:lnTo>
                    <a:lnTo>
                      <a:pt x="706" y="128"/>
                    </a:lnTo>
                    <a:lnTo>
                      <a:pt x="706" y="127"/>
                    </a:lnTo>
                    <a:lnTo>
                      <a:pt x="706" y="125"/>
                    </a:lnTo>
                    <a:cubicBezTo>
                      <a:pt x="706" y="123"/>
                      <a:pt x="705" y="121"/>
                      <a:pt x="703" y="119"/>
                    </a:cubicBezTo>
                    <a:lnTo>
                      <a:pt x="702" y="118"/>
                    </a:lnTo>
                    <a:lnTo>
                      <a:pt x="705" y="124"/>
                    </a:lnTo>
                    <a:lnTo>
                      <a:pt x="705" y="123"/>
                    </a:lnTo>
                    <a:lnTo>
                      <a:pt x="705" y="121"/>
                    </a:lnTo>
                    <a:lnTo>
                      <a:pt x="705" y="120"/>
                    </a:lnTo>
                    <a:cubicBezTo>
                      <a:pt x="705" y="118"/>
                      <a:pt x="704" y="116"/>
                      <a:pt x="702" y="114"/>
                    </a:cubicBezTo>
                    <a:lnTo>
                      <a:pt x="701" y="113"/>
                    </a:lnTo>
                    <a:lnTo>
                      <a:pt x="703" y="123"/>
                    </a:lnTo>
                    <a:lnTo>
                      <a:pt x="704" y="121"/>
                    </a:lnTo>
                    <a:cubicBezTo>
                      <a:pt x="705" y="120"/>
                      <a:pt x="705" y="119"/>
                      <a:pt x="705" y="117"/>
                    </a:cubicBezTo>
                    <a:lnTo>
                      <a:pt x="705" y="116"/>
                    </a:lnTo>
                    <a:cubicBezTo>
                      <a:pt x="705" y="114"/>
                      <a:pt x="704" y="112"/>
                      <a:pt x="702" y="110"/>
                    </a:cubicBezTo>
                    <a:lnTo>
                      <a:pt x="701" y="109"/>
                    </a:lnTo>
                    <a:lnTo>
                      <a:pt x="701" y="122"/>
                    </a:lnTo>
                    <a:lnTo>
                      <a:pt x="702" y="121"/>
                    </a:lnTo>
                    <a:cubicBezTo>
                      <a:pt x="705" y="118"/>
                      <a:pt x="706" y="114"/>
                      <a:pt x="704" y="111"/>
                    </a:cubicBezTo>
                    <a:lnTo>
                      <a:pt x="703" y="109"/>
                    </a:lnTo>
                    <a:lnTo>
                      <a:pt x="704" y="112"/>
                    </a:lnTo>
                    <a:lnTo>
                      <a:pt x="704" y="111"/>
                    </a:lnTo>
                    <a:lnTo>
                      <a:pt x="704" y="110"/>
                    </a:lnTo>
                    <a:cubicBezTo>
                      <a:pt x="704" y="109"/>
                      <a:pt x="704" y="108"/>
                      <a:pt x="703" y="107"/>
                    </a:cubicBezTo>
                    <a:lnTo>
                      <a:pt x="702" y="105"/>
                    </a:lnTo>
                    <a:cubicBezTo>
                      <a:pt x="701" y="104"/>
                      <a:pt x="701" y="103"/>
                      <a:pt x="700" y="102"/>
                    </a:cubicBezTo>
                    <a:lnTo>
                      <a:pt x="699" y="101"/>
                    </a:lnTo>
                    <a:lnTo>
                      <a:pt x="702" y="107"/>
                    </a:lnTo>
                    <a:lnTo>
                      <a:pt x="702" y="106"/>
                    </a:lnTo>
                    <a:lnTo>
                      <a:pt x="702" y="104"/>
                    </a:lnTo>
                    <a:lnTo>
                      <a:pt x="702" y="103"/>
                    </a:lnTo>
                    <a:cubicBezTo>
                      <a:pt x="702" y="101"/>
                      <a:pt x="701" y="99"/>
                      <a:pt x="699" y="97"/>
                    </a:cubicBezTo>
                    <a:lnTo>
                      <a:pt x="698" y="96"/>
                    </a:lnTo>
                    <a:lnTo>
                      <a:pt x="701" y="102"/>
                    </a:lnTo>
                    <a:lnTo>
                      <a:pt x="701" y="100"/>
                    </a:lnTo>
                    <a:lnTo>
                      <a:pt x="701" y="99"/>
                    </a:lnTo>
                    <a:lnTo>
                      <a:pt x="701" y="98"/>
                    </a:lnTo>
                    <a:cubicBezTo>
                      <a:pt x="701" y="96"/>
                      <a:pt x="700" y="94"/>
                      <a:pt x="698" y="92"/>
                    </a:cubicBezTo>
                    <a:lnTo>
                      <a:pt x="696" y="90"/>
                    </a:lnTo>
                    <a:lnTo>
                      <a:pt x="699" y="96"/>
                    </a:lnTo>
                    <a:lnTo>
                      <a:pt x="699" y="95"/>
                    </a:lnTo>
                    <a:lnTo>
                      <a:pt x="696" y="102"/>
                    </a:lnTo>
                    <a:lnTo>
                      <a:pt x="697" y="101"/>
                    </a:lnTo>
                    <a:cubicBezTo>
                      <a:pt x="699" y="99"/>
                      <a:pt x="700" y="97"/>
                      <a:pt x="700" y="94"/>
                    </a:cubicBezTo>
                    <a:lnTo>
                      <a:pt x="700" y="92"/>
                    </a:lnTo>
                    <a:cubicBezTo>
                      <a:pt x="700" y="89"/>
                      <a:pt x="697" y="86"/>
                      <a:pt x="693" y="83"/>
                    </a:cubicBezTo>
                    <a:lnTo>
                      <a:pt x="691" y="82"/>
                    </a:lnTo>
                    <a:lnTo>
                      <a:pt x="695" y="98"/>
                    </a:lnTo>
                    <a:lnTo>
                      <a:pt x="696" y="97"/>
                    </a:lnTo>
                    <a:cubicBezTo>
                      <a:pt x="699" y="94"/>
                      <a:pt x="700" y="90"/>
                      <a:pt x="698" y="87"/>
                    </a:cubicBezTo>
                    <a:lnTo>
                      <a:pt x="697" y="85"/>
                    </a:lnTo>
                    <a:lnTo>
                      <a:pt x="695" y="95"/>
                    </a:lnTo>
                    <a:lnTo>
                      <a:pt x="696" y="94"/>
                    </a:lnTo>
                    <a:cubicBezTo>
                      <a:pt x="700" y="90"/>
                      <a:pt x="700" y="85"/>
                      <a:pt x="696" y="81"/>
                    </a:cubicBezTo>
                    <a:lnTo>
                      <a:pt x="695" y="80"/>
                    </a:lnTo>
                    <a:lnTo>
                      <a:pt x="698" y="86"/>
                    </a:lnTo>
                    <a:lnTo>
                      <a:pt x="698" y="84"/>
                    </a:lnTo>
                    <a:lnTo>
                      <a:pt x="698" y="83"/>
                    </a:lnTo>
                    <a:lnTo>
                      <a:pt x="698" y="82"/>
                    </a:lnTo>
                    <a:cubicBezTo>
                      <a:pt x="698" y="81"/>
                      <a:pt x="698" y="80"/>
                      <a:pt x="697" y="79"/>
                    </a:cubicBezTo>
                    <a:lnTo>
                      <a:pt x="696" y="77"/>
                    </a:lnTo>
                    <a:lnTo>
                      <a:pt x="694" y="87"/>
                    </a:lnTo>
                    <a:lnTo>
                      <a:pt x="695" y="86"/>
                    </a:lnTo>
                    <a:cubicBezTo>
                      <a:pt x="697" y="84"/>
                      <a:pt x="698" y="82"/>
                      <a:pt x="698" y="79"/>
                    </a:cubicBezTo>
                    <a:lnTo>
                      <a:pt x="698" y="78"/>
                    </a:lnTo>
                    <a:lnTo>
                      <a:pt x="698" y="76"/>
                    </a:lnTo>
                    <a:cubicBezTo>
                      <a:pt x="698" y="74"/>
                      <a:pt x="697" y="72"/>
                      <a:pt x="695" y="70"/>
                    </a:cubicBezTo>
                    <a:lnTo>
                      <a:pt x="694" y="69"/>
                    </a:lnTo>
                    <a:lnTo>
                      <a:pt x="697" y="75"/>
                    </a:lnTo>
                    <a:lnTo>
                      <a:pt x="697" y="74"/>
                    </a:lnTo>
                    <a:lnTo>
                      <a:pt x="697" y="73"/>
                    </a:lnTo>
                    <a:lnTo>
                      <a:pt x="697" y="71"/>
                    </a:lnTo>
                    <a:cubicBezTo>
                      <a:pt x="697" y="69"/>
                      <a:pt x="696" y="67"/>
                      <a:pt x="694" y="65"/>
                    </a:cubicBezTo>
                    <a:lnTo>
                      <a:pt x="693" y="64"/>
                    </a:lnTo>
                    <a:lnTo>
                      <a:pt x="692" y="63"/>
                    </a:lnTo>
                    <a:lnTo>
                      <a:pt x="694" y="73"/>
                    </a:lnTo>
                    <a:lnTo>
                      <a:pt x="695" y="71"/>
                    </a:lnTo>
                    <a:cubicBezTo>
                      <a:pt x="697" y="68"/>
                      <a:pt x="696" y="64"/>
                      <a:pt x="693" y="61"/>
                    </a:cubicBezTo>
                    <a:lnTo>
                      <a:pt x="692" y="60"/>
                    </a:lnTo>
                    <a:lnTo>
                      <a:pt x="691" y="59"/>
                    </a:lnTo>
                    <a:lnTo>
                      <a:pt x="694" y="65"/>
                    </a:lnTo>
                    <a:lnTo>
                      <a:pt x="694" y="63"/>
                    </a:lnTo>
                    <a:lnTo>
                      <a:pt x="694" y="62"/>
                    </a:lnTo>
                    <a:lnTo>
                      <a:pt x="694" y="61"/>
                    </a:lnTo>
                    <a:lnTo>
                      <a:pt x="694" y="59"/>
                    </a:lnTo>
                    <a:cubicBezTo>
                      <a:pt x="694" y="57"/>
                      <a:pt x="693" y="55"/>
                      <a:pt x="691" y="53"/>
                    </a:cubicBezTo>
                    <a:lnTo>
                      <a:pt x="690" y="52"/>
                    </a:lnTo>
                    <a:lnTo>
                      <a:pt x="693" y="58"/>
                    </a:lnTo>
                    <a:lnTo>
                      <a:pt x="693" y="57"/>
                    </a:lnTo>
                    <a:lnTo>
                      <a:pt x="693" y="55"/>
                    </a:lnTo>
                    <a:lnTo>
                      <a:pt x="693" y="54"/>
                    </a:lnTo>
                    <a:lnTo>
                      <a:pt x="693" y="53"/>
                    </a:lnTo>
                    <a:lnTo>
                      <a:pt x="693" y="51"/>
                    </a:lnTo>
                    <a:cubicBezTo>
                      <a:pt x="693" y="49"/>
                      <a:pt x="692" y="47"/>
                      <a:pt x="690" y="45"/>
                    </a:cubicBezTo>
                    <a:lnTo>
                      <a:pt x="689" y="44"/>
                    </a:lnTo>
                    <a:lnTo>
                      <a:pt x="692" y="50"/>
                    </a:lnTo>
                    <a:lnTo>
                      <a:pt x="692" y="49"/>
                    </a:lnTo>
                    <a:lnTo>
                      <a:pt x="692" y="47"/>
                    </a:lnTo>
                    <a:lnTo>
                      <a:pt x="692" y="46"/>
                    </a:lnTo>
                    <a:lnTo>
                      <a:pt x="692" y="45"/>
                    </a:lnTo>
                    <a:lnTo>
                      <a:pt x="692" y="43"/>
                    </a:lnTo>
                    <a:lnTo>
                      <a:pt x="692" y="42"/>
                    </a:lnTo>
                    <a:cubicBezTo>
                      <a:pt x="692" y="39"/>
                      <a:pt x="689" y="36"/>
                      <a:pt x="685" y="33"/>
                    </a:cubicBezTo>
                    <a:lnTo>
                      <a:pt x="683" y="32"/>
                    </a:lnTo>
                    <a:lnTo>
                      <a:pt x="689" y="38"/>
                    </a:lnTo>
                    <a:lnTo>
                      <a:pt x="688" y="36"/>
                    </a:lnTo>
                    <a:lnTo>
                      <a:pt x="689" y="39"/>
                    </a:lnTo>
                    <a:lnTo>
                      <a:pt x="689" y="38"/>
                    </a:lnTo>
                    <a:cubicBezTo>
                      <a:pt x="689" y="35"/>
                      <a:pt x="686" y="32"/>
                      <a:pt x="682" y="29"/>
                    </a:cubicBezTo>
                    <a:lnTo>
                      <a:pt x="680" y="28"/>
                    </a:lnTo>
                    <a:lnTo>
                      <a:pt x="686" y="34"/>
                    </a:lnTo>
                    <a:lnTo>
                      <a:pt x="685" y="32"/>
                    </a:lnTo>
                    <a:lnTo>
                      <a:pt x="686" y="35"/>
                    </a:lnTo>
                    <a:lnTo>
                      <a:pt x="686" y="34"/>
                    </a:lnTo>
                    <a:lnTo>
                      <a:pt x="683" y="41"/>
                    </a:lnTo>
                    <a:lnTo>
                      <a:pt x="684" y="40"/>
                    </a:lnTo>
                    <a:cubicBezTo>
                      <a:pt x="688" y="36"/>
                      <a:pt x="688" y="31"/>
                      <a:pt x="684" y="27"/>
                    </a:cubicBezTo>
                    <a:lnTo>
                      <a:pt x="683" y="26"/>
                    </a:lnTo>
                    <a:lnTo>
                      <a:pt x="685" y="29"/>
                    </a:lnTo>
                    <a:lnTo>
                      <a:pt x="684" y="27"/>
                    </a:lnTo>
                    <a:cubicBezTo>
                      <a:pt x="683" y="26"/>
                      <a:pt x="683" y="25"/>
                      <a:pt x="682" y="24"/>
                    </a:cubicBezTo>
                    <a:lnTo>
                      <a:pt x="681" y="23"/>
                    </a:lnTo>
                    <a:lnTo>
                      <a:pt x="684" y="29"/>
                    </a:lnTo>
                    <a:lnTo>
                      <a:pt x="684" y="28"/>
                    </a:lnTo>
                    <a:cubicBezTo>
                      <a:pt x="684" y="27"/>
                      <a:pt x="684" y="26"/>
                      <a:pt x="683" y="25"/>
                    </a:cubicBezTo>
                    <a:lnTo>
                      <a:pt x="682" y="23"/>
                    </a:lnTo>
                    <a:lnTo>
                      <a:pt x="683" y="26"/>
                    </a:lnTo>
                    <a:lnTo>
                      <a:pt x="683" y="25"/>
                    </a:lnTo>
                    <a:lnTo>
                      <a:pt x="683" y="24"/>
                    </a:lnTo>
                    <a:lnTo>
                      <a:pt x="682" y="28"/>
                    </a:lnTo>
                    <a:lnTo>
                      <a:pt x="683" y="26"/>
                    </a:lnTo>
                    <a:cubicBezTo>
                      <a:pt x="685" y="22"/>
                      <a:pt x="683" y="16"/>
                      <a:pt x="677" y="13"/>
                    </a:cubicBezTo>
                    <a:lnTo>
                      <a:pt x="675" y="12"/>
                    </a:lnTo>
                    <a:lnTo>
                      <a:pt x="682" y="21"/>
                    </a:lnTo>
                    <a:lnTo>
                      <a:pt x="682" y="20"/>
                    </a:lnTo>
                    <a:cubicBezTo>
                      <a:pt x="682" y="19"/>
                      <a:pt x="682" y="18"/>
                      <a:pt x="681" y="17"/>
                    </a:cubicBezTo>
                    <a:lnTo>
                      <a:pt x="680" y="15"/>
                    </a:lnTo>
                    <a:lnTo>
                      <a:pt x="681" y="18"/>
                    </a:lnTo>
                    <a:lnTo>
                      <a:pt x="681" y="17"/>
                    </a:lnTo>
                    <a:cubicBezTo>
                      <a:pt x="681" y="15"/>
                      <a:pt x="680" y="13"/>
                      <a:pt x="678" y="11"/>
                    </a:cubicBezTo>
                    <a:lnTo>
                      <a:pt x="677" y="10"/>
                    </a:lnTo>
                    <a:lnTo>
                      <a:pt x="679" y="13"/>
                    </a:lnTo>
                    <a:lnTo>
                      <a:pt x="678" y="11"/>
                    </a:lnTo>
                    <a:lnTo>
                      <a:pt x="679" y="14"/>
                    </a:lnTo>
                    <a:lnTo>
                      <a:pt x="679" y="13"/>
                    </a:lnTo>
                    <a:cubicBezTo>
                      <a:pt x="679" y="11"/>
                      <a:pt x="678" y="9"/>
                      <a:pt x="676" y="7"/>
                    </a:cubicBezTo>
                    <a:lnTo>
                      <a:pt x="675" y="6"/>
                    </a:lnTo>
                    <a:cubicBezTo>
                      <a:pt x="670" y="1"/>
                      <a:pt x="660" y="0"/>
                      <a:pt x="654" y="4"/>
                    </a:cubicBezTo>
                    <a:cubicBezTo>
                      <a:pt x="647" y="7"/>
                      <a:pt x="645" y="14"/>
                      <a:pt x="650" y="19"/>
                    </a:cubicBezTo>
                    <a:lnTo>
                      <a:pt x="651" y="20"/>
                    </a:lnTo>
                    <a:lnTo>
                      <a:pt x="648" y="13"/>
                    </a:lnTo>
                    <a:lnTo>
                      <a:pt x="648" y="14"/>
                    </a:lnTo>
                    <a:cubicBezTo>
                      <a:pt x="648" y="16"/>
                      <a:pt x="648" y="17"/>
                      <a:pt x="649" y="18"/>
                    </a:cubicBezTo>
                    <a:lnTo>
                      <a:pt x="650" y="20"/>
                    </a:lnTo>
                    <a:cubicBezTo>
                      <a:pt x="651" y="21"/>
                      <a:pt x="651" y="22"/>
                      <a:pt x="652" y="23"/>
                    </a:cubicBezTo>
                    <a:lnTo>
                      <a:pt x="653" y="24"/>
                    </a:lnTo>
                    <a:lnTo>
                      <a:pt x="650" y="17"/>
                    </a:lnTo>
                    <a:lnTo>
                      <a:pt x="650" y="18"/>
                    </a:lnTo>
                    <a:cubicBezTo>
                      <a:pt x="650" y="20"/>
                      <a:pt x="650" y="21"/>
                      <a:pt x="651" y="22"/>
                    </a:cubicBezTo>
                    <a:lnTo>
                      <a:pt x="652" y="24"/>
                    </a:lnTo>
                    <a:lnTo>
                      <a:pt x="651" y="20"/>
                    </a:lnTo>
                    <a:lnTo>
                      <a:pt x="651" y="21"/>
                    </a:lnTo>
                    <a:cubicBezTo>
                      <a:pt x="651" y="25"/>
                      <a:pt x="654" y="28"/>
                      <a:pt x="658" y="30"/>
                    </a:cubicBezTo>
                    <a:lnTo>
                      <a:pt x="660" y="31"/>
                    </a:lnTo>
                    <a:lnTo>
                      <a:pt x="654" y="19"/>
                    </a:lnTo>
                    <a:lnTo>
                      <a:pt x="653" y="21"/>
                    </a:lnTo>
                    <a:cubicBezTo>
                      <a:pt x="652" y="22"/>
                      <a:pt x="652" y="23"/>
                      <a:pt x="652" y="24"/>
                    </a:cubicBezTo>
                    <a:lnTo>
                      <a:pt x="652" y="25"/>
                    </a:lnTo>
                    <a:lnTo>
                      <a:pt x="652" y="26"/>
                    </a:lnTo>
                    <a:cubicBezTo>
                      <a:pt x="652" y="28"/>
                      <a:pt x="652" y="29"/>
                      <a:pt x="653" y="30"/>
                    </a:cubicBezTo>
                    <a:lnTo>
                      <a:pt x="654" y="32"/>
                    </a:lnTo>
                    <a:lnTo>
                      <a:pt x="653" y="28"/>
                    </a:lnTo>
                    <a:lnTo>
                      <a:pt x="653" y="29"/>
                    </a:lnTo>
                    <a:cubicBezTo>
                      <a:pt x="653" y="32"/>
                      <a:pt x="654" y="34"/>
                      <a:pt x="656" y="36"/>
                    </a:cubicBezTo>
                    <a:lnTo>
                      <a:pt x="657" y="37"/>
                    </a:lnTo>
                    <a:lnTo>
                      <a:pt x="655" y="34"/>
                    </a:lnTo>
                    <a:lnTo>
                      <a:pt x="656" y="36"/>
                    </a:lnTo>
                    <a:cubicBezTo>
                      <a:pt x="657" y="37"/>
                      <a:pt x="657" y="38"/>
                      <a:pt x="658" y="39"/>
                    </a:cubicBezTo>
                    <a:lnTo>
                      <a:pt x="659" y="40"/>
                    </a:lnTo>
                    <a:lnTo>
                      <a:pt x="659" y="27"/>
                    </a:lnTo>
                    <a:lnTo>
                      <a:pt x="658" y="28"/>
                    </a:lnTo>
                    <a:cubicBezTo>
                      <a:pt x="656" y="30"/>
                      <a:pt x="655" y="32"/>
                      <a:pt x="655" y="34"/>
                    </a:cubicBezTo>
                    <a:lnTo>
                      <a:pt x="655" y="35"/>
                    </a:lnTo>
                    <a:cubicBezTo>
                      <a:pt x="655" y="37"/>
                      <a:pt x="655" y="38"/>
                      <a:pt x="656" y="39"/>
                    </a:cubicBezTo>
                    <a:lnTo>
                      <a:pt x="657" y="41"/>
                    </a:lnTo>
                    <a:cubicBezTo>
                      <a:pt x="658" y="43"/>
                      <a:pt x="660" y="45"/>
                      <a:pt x="663" y="46"/>
                    </a:cubicBezTo>
                    <a:lnTo>
                      <a:pt x="665" y="47"/>
                    </a:lnTo>
                    <a:lnTo>
                      <a:pt x="658" y="38"/>
                    </a:lnTo>
                    <a:lnTo>
                      <a:pt x="658" y="39"/>
                    </a:lnTo>
                    <a:cubicBezTo>
                      <a:pt x="658" y="41"/>
                      <a:pt x="658" y="42"/>
                      <a:pt x="659" y="43"/>
                    </a:cubicBezTo>
                    <a:lnTo>
                      <a:pt x="660" y="45"/>
                    </a:lnTo>
                    <a:cubicBezTo>
                      <a:pt x="661" y="47"/>
                      <a:pt x="663" y="49"/>
                      <a:pt x="666" y="50"/>
                    </a:cubicBezTo>
                    <a:lnTo>
                      <a:pt x="668" y="51"/>
                    </a:lnTo>
                    <a:lnTo>
                      <a:pt x="661" y="42"/>
                    </a:lnTo>
                    <a:lnTo>
                      <a:pt x="661" y="43"/>
                    </a:lnTo>
                    <a:lnTo>
                      <a:pt x="661" y="45"/>
                    </a:lnTo>
                    <a:lnTo>
                      <a:pt x="661" y="46"/>
                    </a:lnTo>
                    <a:lnTo>
                      <a:pt x="661" y="47"/>
                    </a:lnTo>
                    <a:lnTo>
                      <a:pt x="661" y="49"/>
                    </a:lnTo>
                    <a:lnTo>
                      <a:pt x="661" y="50"/>
                    </a:lnTo>
                    <a:cubicBezTo>
                      <a:pt x="661" y="53"/>
                      <a:pt x="662" y="55"/>
                      <a:pt x="664" y="57"/>
                    </a:cubicBezTo>
                    <a:lnTo>
                      <a:pt x="665" y="58"/>
                    </a:lnTo>
                    <a:lnTo>
                      <a:pt x="662" y="51"/>
                    </a:lnTo>
                    <a:lnTo>
                      <a:pt x="662" y="53"/>
                    </a:lnTo>
                    <a:lnTo>
                      <a:pt x="662" y="54"/>
                    </a:lnTo>
                    <a:lnTo>
                      <a:pt x="662" y="55"/>
                    </a:lnTo>
                    <a:lnTo>
                      <a:pt x="662" y="57"/>
                    </a:lnTo>
                    <a:lnTo>
                      <a:pt x="662" y="58"/>
                    </a:lnTo>
                    <a:cubicBezTo>
                      <a:pt x="662" y="61"/>
                      <a:pt x="663" y="63"/>
                      <a:pt x="665" y="65"/>
                    </a:cubicBezTo>
                    <a:lnTo>
                      <a:pt x="666" y="66"/>
                    </a:lnTo>
                    <a:lnTo>
                      <a:pt x="663" y="59"/>
                    </a:lnTo>
                    <a:lnTo>
                      <a:pt x="663" y="61"/>
                    </a:lnTo>
                    <a:lnTo>
                      <a:pt x="663" y="62"/>
                    </a:lnTo>
                    <a:lnTo>
                      <a:pt x="663" y="63"/>
                    </a:lnTo>
                    <a:lnTo>
                      <a:pt x="663" y="65"/>
                    </a:lnTo>
                    <a:cubicBezTo>
                      <a:pt x="663" y="68"/>
                      <a:pt x="664" y="70"/>
                      <a:pt x="666" y="72"/>
                    </a:cubicBezTo>
                    <a:lnTo>
                      <a:pt x="667" y="73"/>
                    </a:lnTo>
                    <a:lnTo>
                      <a:pt x="668" y="74"/>
                    </a:lnTo>
                    <a:lnTo>
                      <a:pt x="666" y="64"/>
                    </a:lnTo>
                    <a:lnTo>
                      <a:pt x="665" y="66"/>
                    </a:lnTo>
                    <a:cubicBezTo>
                      <a:pt x="663" y="69"/>
                      <a:pt x="664" y="73"/>
                      <a:pt x="667" y="76"/>
                    </a:cubicBezTo>
                    <a:lnTo>
                      <a:pt x="668" y="77"/>
                    </a:lnTo>
                    <a:lnTo>
                      <a:pt x="669" y="78"/>
                    </a:lnTo>
                    <a:lnTo>
                      <a:pt x="666" y="71"/>
                    </a:lnTo>
                    <a:lnTo>
                      <a:pt x="666" y="73"/>
                    </a:lnTo>
                    <a:lnTo>
                      <a:pt x="666" y="74"/>
                    </a:lnTo>
                    <a:lnTo>
                      <a:pt x="666" y="75"/>
                    </a:lnTo>
                    <a:cubicBezTo>
                      <a:pt x="666" y="78"/>
                      <a:pt x="667" y="80"/>
                      <a:pt x="669" y="82"/>
                    </a:cubicBezTo>
                    <a:lnTo>
                      <a:pt x="670" y="83"/>
                    </a:lnTo>
                    <a:lnTo>
                      <a:pt x="667" y="76"/>
                    </a:lnTo>
                    <a:lnTo>
                      <a:pt x="667" y="78"/>
                    </a:lnTo>
                    <a:lnTo>
                      <a:pt x="667" y="79"/>
                    </a:lnTo>
                    <a:lnTo>
                      <a:pt x="670" y="73"/>
                    </a:lnTo>
                    <a:lnTo>
                      <a:pt x="669" y="74"/>
                    </a:lnTo>
                    <a:cubicBezTo>
                      <a:pt x="666" y="77"/>
                      <a:pt x="665" y="81"/>
                      <a:pt x="667" y="84"/>
                    </a:cubicBezTo>
                    <a:lnTo>
                      <a:pt x="668" y="86"/>
                    </a:lnTo>
                    <a:lnTo>
                      <a:pt x="667" y="82"/>
                    </a:lnTo>
                    <a:lnTo>
                      <a:pt x="667" y="83"/>
                    </a:lnTo>
                    <a:lnTo>
                      <a:pt x="667" y="84"/>
                    </a:lnTo>
                    <a:lnTo>
                      <a:pt x="667" y="86"/>
                    </a:lnTo>
                    <a:cubicBezTo>
                      <a:pt x="667" y="89"/>
                      <a:pt x="668" y="91"/>
                      <a:pt x="670" y="93"/>
                    </a:cubicBezTo>
                    <a:lnTo>
                      <a:pt x="671" y="94"/>
                    </a:lnTo>
                    <a:lnTo>
                      <a:pt x="671" y="81"/>
                    </a:lnTo>
                    <a:lnTo>
                      <a:pt x="670" y="82"/>
                    </a:lnTo>
                    <a:cubicBezTo>
                      <a:pt x="667" y="85"/>
                      <a:pt x="666" y="89"/>
                      <a:pt x="668" y="92"/>
                    </a:cubicBezTo>
                    <a:lnTo>
                      <a:pt x="669" y="94"/>
                    </a:lnTo>
                    <a:lnTo>
                      <a:pt x="671" y="84"/>
                    </a:lnTo>
                    <a:lnTo>
                      <a:pt x="670" y="85"/>
                    </a:lnTo>
                    <a:cubicBezTo>
                      <a:pt x="668" y="87"/>
                      <a:pt x="667" y="90"/>
                      <a:pt x="667" y="93"/>
                    </a:cubicBezTo>
                    <a:cubicBezTo>
                      <a:pt x="668" y="96"/>
                      <a:pt x="670" y="99"/>
                      <a:pt x="674" y="100"/>
                    </a:cubicBezTo>
                    <a:lnTo>
                      <a:pt x="676" y="101"/>
                    </a:lnTo>
                    <a:lnTo>
                      <a:pt x="669" y="92"/>
                    </a:lnTo>
                    <a:lnTo>
                      <a:pt x="669" y="94"/>
                    </a:lnTo>
                    <a:lnTo>
                      <a:pt x="672" y="88"/>
                    </a:lnTo>
                    <a:lnTo>
                      <a:pt x="671" y="89"/>
                    </a:lnTo>
                    <a:cubicBezTo>
                      <a:pt x="669" y="91"/>
                      <a:pt x="668" y="93"/>
                      <a:pt x="668" y="95"/>
                    </a:cubicBezTo>
                    <a:lnTo>
                      <a:pt x="668" y="96"/>
                    </a:lnTo>
                    <a:cubicBezTo>
                      <a:pt x="668" y="99"/>
                      <a:pt x="669" y="101"/>
                      <a:pt x="671" y="103"/>
                    </a:cubicBezTo>
                    <a:lnTo>
                      <a:pt x="673" y="105"/>
                    </a:lnTo>
                    <a:lnTo>
                      <a:pt x="670" y="98"/>
                    </a:lnTo>
                    <a:lnTo>
                      <a:pt x="670" y="99"/>
                    </a:lnTo>
                    <a:lnTo>
                      <a:pt x="670" y="100"/>
                    </a:lnTo>
                    <a:lnTo>
                      <a:pt x="670" y="102"/>
                    </a:lnTo>
                    <a:cubicBezTo>
                      <a:pt x="670" y="105"/>
                      <a:pt x="671" y="107"/>
                      <a:pt x="673" y="109"/>
                    </a:cubicBezTo>
                    <a:lnTo>
                      <a:pt x="674" y="110"/>
                    </a:lnTo>
                    <a:lnTo>
                      <a:pt x="671" y="103"/>
                    </a:lnTo>
                    <a:lnTo>
                      <a:pt x="671" y="104"/>
                    </a:lnTo>
                    <a:lnTo>
                      <a:pt x="671" y="106"/>
                    </a:lnTo>
                    <a:lnTo>
                      <a:pt x="671" y="107"/>
                    </a:lnTo>
                    <a:cubicBezTo>
                      <a:pt x="671" y="110"/>
                      <a:pt x="672" y="112"/>
                      <a:pt x="674" y="114"/>
                    </a:cubicBezTo>
                    <a:lnTo>
                      <a:pt x="675" y="115"/>
                    </a:lnTo>
                    <a:lnTo>
                      <a:pt x="673" y="112"/>
                    </a:lnTo>
                    <a:lnTo>
                      <a:pt x="674" y="114"/>
                    </a:lnTo>
                    <a:lnTo>
                      <a:pt x="673" y="110"/>
                    </a:lnTo>
                    <a:lnTo>
                      <a:pt x="673" y="111"/>
                    </a:lnTo>
                    <a:lnTo>
                      <a:pt x="673" y="112"/>
                    </a:lnTo>
                    <a:cubicBezTo>
                      <a:pt x="673" y="114"/>
                      <a:pt x="673" y="115"/>
                      <a:pt x="674" y="116"/>
                    </a:cubicBezTo>
                    <a:lnTo>
                      <a:pt x="675" y="118"/>
                    </a:lnTo>
                    <a:lnTo>
                      <a:pt x="677" y="108"/>
                    </a:lnTo>
                    <a:lnTo>
                      <a:pt x="676" y="109"/>
                    </a:lnTo>
                    <a:cubicBezTo>
                      <a:pt x="672" y="113"/>
                      <a:pt x="672" y="118"/>
                      <a:pt x="676" y="122"/>
                    </a:cubicBezTo>
                    <a:lnTo>
                      <a:pt x="677" y="123"/>
                    </a:lnTo>
                    <a:lnTo>
                      <a:pt x="674" y="116"/>
                    </a:lnTo>
                    <a:lnTo>
                      <a:pt x="674" y="117"/>
                    </a:lnTo>
                    <a:lnTo>
                      <a:pt x="675" y="114"/>
                    </a:lnTo>
                    <a:lnTo>
                      <a:pt x="674" y="116"/>
                    </a:lnTo>
                    <a:cubicBezTo>
                      <a:pt x="672" y="119"/>
                      <a:pt x="673" y="123"/>
                      <a:pt x="676" y="126"/>
                    </a:cubicBezTo>
                    <a:lnTo>
                      <a:pt x="677" y="127"/>
                    </a:lnTo>
                    <a:lnTo>
                      <a:pt x="674" y="120"/>
                    </a:lnTo>
                    <a:lnTo>
                      <a:pt x="674" y="121"/>
                    </a:lnTo>
                    <a:lnTo>
                      <a:pt x="674" y="123"/>
                    </a:lnTo>
                    <a:lnTo>
                      <a:pt x="674" y="124"/>
                    </a:lnTo>
                    <a:cubicBezTo>
                      <a:pt x="674" y="127"/>
                      <a:pt x="675" y="129"/>
                      <a:pt x="677" y="131"/>
                    </a:cubicBezTo>
                    <a:lnTo>
                      <a:pt x="678" y="132"/>
                    </a:lnTo>
                    <a:lnTo>
                      <a:pt x="675" y="125"/>
                    </a:lnTo>
                    <a:lnTo>
                      <a:pt x="675" y="127"/>
                    </a:lnTo>
                    <a:lnTo>
                      <a:pt x="675" y="128"/>
                    </a:lnTo>
                    <a:cubicBezTo>
                      <a:pt x="675" y="131"/>
                      <a:pt x="676" y="133"/>
                      <a:pt x="678" y="135"/>
                    </a:cubicBezTo>
                    <a:lnTo>
                      <a:pt x="679" y="136"/>
                    </a:lnTo>
                    <a:lnTo>
                      <a:pt x="676" y="129"/>
                    </a:lnTo>
                    <a:lnTo>
                      <a:pt x="676" y="131"/>
                    </a:lnTo>
                    <a:lnTo>
                      <a:pt x="676" y="132"/>
                    </a:lnTo>
                    <a:lnTo>
                      <a:pt x="676" y="133"/>
                    </a:lnTo>
                    <a:lnTo>
                      <a:pt x="676" y="135"/>
                    </a:lnTo>
                    <a:cubicBezTo>
                      <a:pt x="676" y="138"/>
                      <a:pt x="677" y="140"/>
                      <a:pt x="679" y="142"/>
                    </a:cubicBezTo>
                    <a:lnTo>
                      <a:pt x="680" y="143"/>
                    </a:lnTo>
                    <a:lnTo>
                      <a:pt x="677" y="136"/>
                    </a:lnTo>
                    <a:lnTo>
                      <a:pt x="677" y="137"/>
                    </a:lnTo>
                    <a:lnTo>
                      <a:pt x="677" y="139"/>
                    </a:lnTo>
                    <a:lnTo>
                      <a:pt x="677" y="140"/>
                    </a:lnTo>
                    <a:lnTo>
                      <a:pt x="680" y="134"/>
                    </a:lnTo>
                    <a:lnTo>
                      <a:pt x="679" y="135"/>
                    </a:lnTo>
                    <a:cubicBezTo>
                      <a:pt x="676" y="138"/>
                      <a:pt x="675" y="142"/>
                      <a:pt x="677" y="145"/>
                    </a:cubicBezTo>
                    <a:lnTo>
                      <a:pt x="678" y="147"/>
                    </a:lnTo>
                    <a:cubicBezTo>
                      <a:pt x="679" y="149"/>
                      <a:pt x="681" y="151"/>
                      <a:pt x="684" y="152"/>
                    </a:cubicBezTo>
                    <a:lnTo>
                      <a:pt x="686" y="153"/>
                    </a:lnTo>
                    <a:lnTo>
                      <a:pt x="679" y="144"/>
                    </a:lnTo>
                    <a:lnTo>
                      <a:pt x="679" y="145"/>
                    </a:lnTo>
                    <a:lnTo>
                      <a:pt x="679" y="147"/>
                    </a:lnTo>
                    <a:cubicBezTo>
                      <a:pt x="679" y="150"/>
                      <a:pt x="680" y="152"/>
                      <a:pt x="682" y="154"/>
                    </a:cubicBezTo>
                    <a:lnTo>
                      <a:pt x="683" y="155"/>
                    </a:lnTo>
                    <a:lnTo>
                      <a:pt x="684" y="156"/>
                    </a:lnTo>
                    <a:lnTo>
                      <a:pt x="686" y="158"/>
                    </a:lnTo>
                    <a:lnTo>
                      <a:pt x="687" y="159"/>
                    </a:lnTo>
                    <a:cubicBezTo>
                      <a:pt x="688" y="160"/>
                      <a:pt x="689" y="161"/>
                      <a:pt x="691" y="161"/>
                    </a:cubicBezTo>
                    <a:lnTo>
                      <a:pt x="693" y="162"/>
                    </a:lnTo>
                    <a:lnTo>
                      <a:pt x="686" y="153"/>
                    </a:lnTo>
                    <a:lnTo>
                      <a:pt x="686" y="155"/>
                    </a:lnTo>
                    <a:lnTo>
                      <a:pt x="686" y="156"/>
                    </a:lnTo>
                    <a:cubicBezTo>
                      <a:pt x="686" y="160"/>
                      <a:pt x="689" y="163"/>
                      <a:pt x="693" y="165"/>
                    </a:cubicBezTo>
                    <a:lnTo>
                      <a:pt x="695" y="166"/>
                    </a:lnTo>
                    <a:lnTo>
                      <a:pt x="697" y="167"/>
                    </a:lnTo>
                    <a:lnTo>
                      <a:pt x="690" y="158"/>
                    </a:lnTo>
                    <a:lnTo>
                      <a:pt x="690" y="160"/>
                    </a:lnTo>
                    <a:cubicBezTo>
                      <a:pt x="690" y="164"/>
                      <a:pt x="693" y="167"/>
                      <a:pt x="697" y="169"/>
                    </a:cubicBezTo>
                    <a:lnTo>
                      <a:pt x="699" y="170"/>
                    </a:lnTo>
                    <a:lnTo>
                      <a:pt x="695" y="168"/>
                    </a:lnTo>
                    <a:lnTo>
                      <a:pt x="696" y="169"/>
                    </a:lnTo>
                    <a:lnTo>
                      <a:pt x="698" y="171"/>
                    </a:lnTo>
                    <a:cubicBezTo>
                      <a:pt x="699" y="172"/>
                      <a:pt x="700" y="173"/>
                      <a:pt x="702" y="173"/>
                    </a:cubicBezTo>
                    <a:lnTo>
                      <a:pt x="704" y="174"/>
                    </a:lnTo>
                    <a:cubicBezTo>
                      <a:pt x="704" y="175"/>
                      <a:pt x="705" y="175"/>
                      <a:pt x="706" y="175"/>
                    </a:cubicBezTo>
                    <a:lnTo>
                      <a:pt x="709" y="176"/>
                    </a:lnTo>
                    <a:lnTo>
                      <a:pt x="705" y="174"/>
                    </a:lnTo>
                    <a:lnTo>
                      <a:pt x="708" y="176"/>
                    </a:lnTo>
                    <a:cubicBezTo>
                      <a:pt x="710" y="178"/>
                      <a:pt x="711" y="178"/>
                      <a:pt x="713" y="179"/>
                    </a:cubicBezTo>
                    <a:lnTo>
                      <a:pt x="717" y="180"/>
                    </a:lnTo>
                    <a:lnTo>
                      <a:pt x="714" y="178"/>
                    </a:lnTo>
                    <a:lnTo>
                      <a:pt x="716" y="179"/>
                    </a:lnTo>
                    <a:lnTo>
                      <a:pt x="710" y="174"/>
                    </a:lnTo>
                    <a:lnTo>
                      <a:pt x="711" y="176"/>
                    </a:lnTo>
                    <a:cubicBezTo>
                      <a:pt x="712" y="177"/>
                      <a:pt x="712" y="178"/>
                      <a:pt x="713" y="179"/>
                    </a:cubicBezTo>
                    <a:lnTo>
                      <a:pt x="714" y="180"/>
                    </a:lnTo>
                    <a:lnTo>
                      <a:pt x="711" y="173"/>
                    </a:lnTo>
                    <a:lnTo>
                      <a:pt x="711" y="174"/>
                    </a:lnTo>
                    <a:cubicBezTo>
                      <a:pt x="711" y="176"/>
                      <a:pt x="711" y="177"/>
                      <a:pt x="712" y="178"/>
                    </a:cubicBezTo>
                    <a:lnTo>
                      <a:pt x="713" y="180"/>
                    </a:lnTo>
                    <a:cubicBezTo>
                      <a:pt x="714" y="181"/>
                      <a:pt x="714" y="182"/>
                      <a:pt x="715" y="183"/>
                    </a:cubicBezTo>
                    <a:lnTo>
                      <a:pt x="716" y="184"/>
                    </a:lnTo>
                    <a:lnTo>
                      <a:pt x="717" y="185"/>
                    </a:lnTo>
                    <a:lnTo>
                      <a:pt x="715" y="182"/>
                    </a:lnTo>
                    <a:lnTo>
                      <a:pt x="716" y="184"/>
                    </a:lnTo>
                    <a:cubicBezTo>
                      <a:pt x="717" y="186"/>
                      <a:pt x="719" y="188"/>
                      <a:pt x="722" y="189"/>
                    </a:cubicBezTo>
                    <a:lnTo>
                      <a:pt x="724" y="190"/>
                    </a:lnTo>
                    <a:lnTo>
                      <a:pt x="717" y="181"/>
                    </a:lnTo>
                    <a:lnTo>
                      <a:pt x="717" y="182"/>
                    </a:lnTo>
                    <a:cubicBezTo>
                      <a:pt x="717" y="186"/>
                      <a:pt x="719" y="188"/>
                      <a:pt x="722" y="190"/>
                    </a:cubicBezTo>
                    <a:lnTo>
                      <a:pt x="725" y="192"/>
                    </a:lnTo>
                    <a:lnTo>
                      <a:pt x="723" y="191"/>
                    </a:lnTo>
                    <a:lnTo>
                      <a:pt x="724" y="192"/>
                    </a:lnTo>
                    <a:lnTo>
                      <a:pt x="721" y="185"/>
                    </a:lnTo>
                    <a:lnTo>
                      <a:pt x="721" y="186"/>
                    </a:lnTo>
                    <a:lnTo>
                      <a:pt x="721" y="188"/>
                    </a:lnTo>
                    <a:lnTo>
                      <a:pt x="721" y="189"/>
                    </a:lnTo>
                    <a:lnTo>
                      <a:pt x="721" y="190"/>
                    </a:lnTo>
                    <a:lnTo>
                      <a:pt x="721" y="192"/>
                    </a:lnTo>
                    <a:cubicBezTo>
                      <a:pt x="721" y="195"/>
                      <a:pt x="722" y="197"/>
                      <a:pt x="724" y="199"/>
                    </a:cubicBezTo>
                    <a:lnTo>
                      <a:pt x="725" y="200"/>
                    </a:lnTo>
                    <a:lnTo>
                      <a:pt x="722" y="193"/>
                    </a:lnTo>
                    <a:lnTo>
                      <a:pt x="722" y="194"/>
                    </a:lnTo>
                    <a:lnTo>
                      <a:pt x="722" y="196"/>
                    </a:lnTo>
                    <a:lnTo>
                      <a:pt x="722" y="197"/>
                    </a:lnTo>
                    <a:cubicBezTo>
                      <a:pt x="722" y="200"/>
                      <a:pt x="723" y="202"/>
                      <a:pt x="725" y="204"/>
                    </a:cubicBezTo>
                    <a:lnTo>
                      <a:pt x="726" y="205"/>
                    </a:lnTo>
                    <a:lnTo>
                      <a:pt x="723" y="198"/>
                    </a:lnTo>
                    <a:lnTo>
                      <a:pt x="723" y="200"/>
                    </a:lnTo>
                    <a:cubicBezTo>
                      <a:pt x="723" y="203"/>
                      <a:pt x="724" y="205"/>
                      <a:pt x="726" y="207"/>
                    </a:cubicBezTo>
                    <a:lnTo>
                      <a:pt x="727" y="208"/>
                    </a:lnTo>
                    <a:lnTo>
                      <a:pt x="724" y="201"/>
                    </a:lnTo>
                    <a:lnTo>
                      <a:pt x="724" y="202"/>
                    </a:lnTo>
                    <a:lnTo>
                      <a:pt x="724" y="203"/>
                    </a:lnTo>
                    <a:cubicBezTo>
                      <a:pt x="724" y="205"/>
                      <a:pt x="724" y="206"/>
                      <a:pt x="725" y="207"/>
                    </a:cubicBezTo>
                    <a:lnTo>
                      <a:pt x="726" y="209"/>
                    </a:lnTo>
                    <a:cubicBezTo>
                      <a:pt x="727" y="210"/>
                      <a:pt x="727" y="211"/>
                      <a:pt x="728" y="212"/>
                    </a:cubicBezTo>
                    <a:lnTo>
                      <a:pt x="729" y="213"/>
                    </a:lnTo>
                    <a:lnTo>
                      <a:pt x="726" y="206"/>
                    </a:lnTo>
                    <a:lnTo>
                      <a:pt x="726" y="207"/>
                    </a:lnTo>
                    <a:cubicBezTo>
                      <a:pt x="726" y="209"/>
                      <a:pt x="726" y="210"/>
                      <a:pt x="727" y="211"/>
                    </a:cubicBezTo>
                    <a:lnTo>
                      <a:pt x="728" y="213"/>
                    </a:lnTo>
                    <a:lnTo>
                      <a:pt x="734" y="200"/>
                    </a:lnTo>
                    <a:lnTo>
                      <a:pt x="732" y="201"/>
                    </a:lnTo>
                    <a:cubicBezTo>
                      <a:pt x="728" y="203"/>
                      <a:pt x="726" y="206"/>
                      <a:pt x="725" y="209"/>
                    </a:cubicBezTo>
                    <a:cubicBezTo>
                      <a:pt x="725" y="211"/>
                      <a:pt x="726" y="214"/>
                      <a:pt x="728" y="217"/>
                    </a:cubicBezTo>
                    <a:lnTo>
                      <a:pt x="729" y="218"/>
                    </a:lnTo>
                    <a:lnTo>
                      <a:pt x="726" y="211"/>
                    </a:lnTo>
                    <a:lnTo>
                      <a:pt x="726" y="213"/>
                    </a:lnTo>
                    <a:lnTo>
                      <a:pt x="726" y="214"/>
                    </a:lnTo>
                    <a:lnTo>
                      <a:pt x="726" y="215"/>
                    </a:lnTo>
                    <a:lnTo>
                      <a:pt x="726" y="217"/>
                    </a:lnTo>
                    <a:lnTo>
                      <a:pt x="726" y="218"/>
                    </a:lnTo>
                    <a:lnTo>
                      <a:pt x="726" y="219"/>
                    </a:lnTo>
                    <a:lnTo>
                      <a:pt x="727" y="216"/>
                    </a:lnTo>
                    <a:lnTo>
                      <a:pt x="726" y="218"/>
                    </a:lnTo>
                    <a:lnTo>
                      <a:pt x="728" y="215"/>
                    </a:lnTo>
                    <a:lnTo>
                      <a:pt x="727" y="216"/>
                    </a:lnTo>
                    <a:cubicBezTo>
                      <a:pt x="725" y="218"/>
                      <a:pt x="724" y="220"/>
                      <a:pt x="724" y="222"/>
                    </a:cubicBezTo>
                    <a:lnTo>
                      <a:pt x="724" y="223"/>
                    </a:lnTo>
                    <a:cubicBezTo>
                      <a:pt x="724" y="225"/>
                      <a:pt x="724" y="226"/>
                      <a:pt x="725" y="227"/>
                    </a:cubicBezTo>
                    <a:lnTo>
                      <a:pt x="726" y="229"/>
                    </a:lnTo>
                    <a:lnTo>
                      <a:pt x="725" y="225"/>
                    </a:lnTo>
                    <a:lnTo>
                      <a:pt x="725" y="226"/>
                    </a:lnTo>
                    <a:lnTo>
                      <a:pt x="725" y="227"/>
                    </a:lnTo>
                    <a:lnTo>
                      <a:pt x="725" y="229"/>
                    </a:lnTo>
                    <a:lnTo>
                      <a:pt x="728" y="223"/>
                    </a:lnTo>
                    <a:lnTo>
                      <a:pt x="727" y="224"/>
                    </a:lnTo>
                    <a:cubicBezTo>
                      <a:pt x="725" y="226"/>
                      <a:pt x="724" y="228"/>
                      <a:pt x="724" y="230"/>
                    </a:cubicBezTo>
                    <a:lnTo>
                      <a:pt x="724" y="231"/>
                    </a:lnTo>
                    <a:cubicBezTo>
                      <a:pt x="724" y="233"/>
                      <a:pt x="724" y="234"/>
                      <a:pt x="725" y="235"/>
                    </a:cubicBezTo>
                    <a:lnTo>
                      <a:pt x="726" y="237"/>
                    </a:lnTo>
                    <a:lnTo>
                      <a:pt x="725" y="233"/>
                    </a:lnTo>
                    <a:lnTo>
                      <a:pt x="725" y="234"/>
                    </a:lnTo>
                    <a:lnTo>
                      <a:pt x="725" y="235"/>
                    </a:lnTo>
                    <a:lnTo>
                      <a:pt x="726" y="232"/>
                    </a:lnTo>
                    <a:lnTo>
                      <a:pt x="725" y="234"/>
                    </a:lnTo>
                    <a:cubicBezTo>
                      <a:pt x="723" y="237"/>
                      <a:pt x="724" y="241"/>
                      <a:pt x="727" y="244"/>
                    </a:cubicBezTo>
                    <a:lnTo>
                      <a:pt x="728" y="245"/>
                    </a:lnTo>
                    <a:lnTo>
                      <a:pt x="725" y="238"/>
                    </a:lnTo>
                    <a:lnTo>
                      <a:pt x="725" y="239"/>
                    </a:lnTo>
                    <a:cubicBezTo>
                      <a:pt x="725" y="241"/>
                      <a:pt x="725" y="242"/>
                      <a:pt x="726" y="243"/>
                    </a:cubicBezTo>
                    <a:lnTo>
                      <a:pt x="727" y="245"/>
                    </a:lnTo>
                    <a:lnTo>
                      <a:pt x="726" y="241"/>
                    </a:lnTo>
                    <a:lnTo>
                      <a:pt x="726" y="242"/>
                    </a:lnTo>
                    <a:lnTo>
                      <a:pt x="729" y="236"/>
                    </a:lnTo>
                    <a:lnTo>
                      <a:pt x="728" y="237"/>
                    </a:lnTo>
                    <a:cubicBezTo>
                      <a:pt x="726" y="239"/>
                      <a:pt x="725" y="241"/>
                      <a:pt x="725" y="243"/>
                    </a:cubicBezTo>
                    <a:lnTo>
                      <a:pt x="725" y="244"/>
                    </a:lnTo>
                    <a:lnTo>
                      <a:pt x="726" y="241"/>
                    </a:lnTo>
                    <a:lnTo>
                      <a:pt x="725" y="243"/>
                    </a:lnTo>
                    <a:cubicBezTo>
                      <a:pt x="724" y="244"/>
                      <a:pt x="724" y="245"/>
                      <a:pt x="724" y="246"/>
                    </a:cubicBezTo>
                    <a:lnTo>
                      <a:pt x="724" y="247"/>
                    </a:lnTo>
                    <a:cubicBezTo>
                      <a:pt x="724" y="250"/>
                      <a:pt x="725" y="252"/>
                      <a:pt x="727" y="254"/>
                    </a:cubicBezTo>
                    <a:lnTo>
                      <a:pt x="728" y="255"/>
                    </a:lnTo>
                    <a:lnTo>
                      <a:pt x="726" y="252"/>
                    </a:lnTo>
                    <a:lnTo>
                      <a:pt x="727" y="254"/>
                    </a:lnTo>
                    <a:cubicBezTo>
                      <a:pt x="728" y="255"/>
                      <a:pt x="728" y="256"/>
                      <a:pt x="729" y="257"/>
                    </a:cubicBezTo>
                    <a:lnTo>
                      <a:pt x="730" y="258"/>
                    </a:lnTo>
                    <a:lnTo>
                      <a:pt x="727" y="251"/>
                    </a:lnTo>
                    <a:lnTo>
                      <a:pt x="727" y="252"/>
                    </a:lnTo>
                    <a:lnTo>
                      <a:pt x="727" y="254"/>
                    </a:lnTo>
                    <a:cubicBezTo>
                      <a:pt x="727" y="257"/>
                      <a:pt x="728" y="259"/>
                      <a:pt x="730" y="261"/>
                    </a:cubicBezTo>
                    <a:lnTo>
                      <a:pt x="731" y="262"/>
                    </a:lnTo>
                    <a:lnTo>
                      <a:pt x="732" y="263"/>
                    </a:lnTo>
                    <a:lnTo>
                      <a:pt x="730" y="253"/>
                    </a:lnTo>
                    <a:lnTo>
                      <a:pt x="729" y="255"/>
                    </a:lnTo>
                    <a:cubicBezTo>
                      <a:pt x="727" y="259"/>
                      <a:pt x="729" y="265"/>
                      <a:pt x="735" y="267"/>
                    </a:cubicBezTo>
                    <a:lnTo>
                      <a:pt x="737" y="268"/>
                    </a:lnTo>
                    <a:lnTo>
                      <a:pt x="733" y="253"/>
                    </a:lnTo>
                    <a:lnTo>
                      <a:pt x="732" y="254"/>
                    </a:lnTo>
                    <a:cubicBezTo>
                      <a:pt x="730" y="256"/>
                      <a:pt x="729" y="258"/>
                      <a:pt x="729" y="260"/>
                    </a:cubicBezTo>
                    <a:lnTo>
                      <a:pt x="729" y="262"/>
                    </a:lnTo>
                    <a:lnTo>
                      <a:pt x="729" y="263"/>
                    </a:lnTo>
                    <a:lnTo>
                      <a:pt x="729" y="264"/>
                    </a:lnTo>
                    <a:lnTo>
                      <a:pt x="730" y="261"/>
                    </a:lnTo>
                    <a:lnTo>
                      <a:pt x="729" y="263"/>
                    </a:lnTo>
                    <a:cubicBezTo>
                      <a:pt x="727" y="266"/>
                      <a:pt x="728" y="270"/>
                      <a:pt x="731" y="273"/>
                    </a:cubicBezTo>
                    <a:lnTo>
                      <a:pt x="732" y="274"/>
                    </a:lnTo>
                    <a:lnTo>
                      <a:pt x="729" y="267"/>
                    </a:lnTo>
                    <a:lnTo>
                      <a:pt x="729" y="268"/>
                    </a:lnTo>
                    <a:lnTo>
                      <a:pt x="729" y="270"/>
                    </a:lnTo>
                    <a:lnTo>
                      <a:pt x="729" y="271"/>
                    </a:lnTo>
                    <a:lnTo>
                      <a:pt x="732" y="265"/>
                    </a:lnTo>
                    <a:lnTo>
                      <a:pt x="731" y="266"/>
                    </a:lnTo>
                    <a:cubicBezTo>
                      <a:pt x="729" y="268"/>
                      <a:pt x="728" y="270"/>
                      <a:pt x="728" y="272"/>
                    </a:cubicBezTo>
                    <a:lnTo>
                      <a:pt x="728" y="274"/>
                    </a:lnTo>
                    <a:lnTo>
                      <a:pt x="728" y="275"/>
                    </a:lnTo>
                    <a:cubicBezTo>
                      <a:pt x="728" y="278"/>
                      <a:pt x="729" y="280"/>
                      <a:pt x="731" y="282"/>
                    </a:cubicBezTo>
                    <a:lnTo>
                      <a:pt x="732" y="283"/>
                    </a:lnTo>
                    <a:lnTo>
                      <a:pt x="730" y="273"/>
                    </a:lnTo>
                    <a:lnTo>
                      <a:pt x="729" y="275"/>
                    </a:lnTo>
                    <a:cubicBezTo>
                      <a:pt x="728" y="276"/>
                      <a:pt x="728" y="277"/>
                      <a:pt x="728" y="278"/>
                    </a:cubicBezTo>
                    <a:lnTo>
                      <a:pt x="728" y="279"/>
                    </a:lnTo>
                    <a:lnTo>
                      <a:pt x="728" y="280"/>
                    </a:lnTo>
                    <a:cubicBezTo>
                      <a:pt x="728" y="282"/>
                      <a:pt x="728" y="283"/>
                      <a:pt x="729" y="284"/>
                    </a:cubicBezTo>
                    <a:lnTo>
                      <a:pt x="730" y="286"/>
                    </a:lnTo>
                    <a:lnTo>
                      <a:pt x="729" y="282"/>
                    </a:lnTo>
                    <a:lnTo>
                      <a:pt x="729" y="283"/>
                    </a:lnTo>
                    <a:lnTo>
                      <a:pt x="729" y="284"/>
                    </a:lnTo>
                    <a:lnTo>
                      <a:pt x="729" y="285"/>
                    </a:lnTo>
                    <a:lnTo>
                      <a:pt x="729" y="287"/>
                    </a:lnTo>
                    <a:lnTo>
                      <a:pt x="729" y="288"/>
                    </a:lnTo>
                    <a:cubicBezTo>
                      <a:pt x="729" y="291"/>
                      <a:pt x="730" y="293"/>
                      <a:pt x="732" y="295"/>
                    </a:cubicBezTo>
                    <a:lnTo>
                      <a:pt x="733" y="296"/>
                    </a:lnTo>
                    <a:lnTo>
                      <a:pt x="731" y="286"/>
                    </a:lnTo>
                    <a:lnTo>
                      <a:pt x="730" y="288"/>
                    </a:lnTo>
                    <a:cubicBezTo>
                      <a:pt x="728" y="291"/>
                      <a:pt x="729" y="295"/>
                      <a:pt x="732" y="298"/>
                    </a:cubicBezTo>
                    <a:lnTo>
                      <a:pt x="733" y="299"/>
                    </a:lnTo>
                    <a:lnTo>
                      <a:pt x="730" y="292"/>
                    </a:lnTo>
                    <a:lnTo>
                      <a:pt x="730" y="293"/>
                    </a:lnTo>
                    <a:lnTo>
                      <a:pt x="730" y="295"/>
                    </a:lnTo>
                    <a:cubicBezTo>
                      <a:pt x="730" y="299"/>
                      <a:pt x="733" y="302"/>
                      <a:pt x="737" y="304"/>
                    </a:cubicBezTo>
                    <a:lnTo>
                      <a:pt x="739" y="305"/>
                    </a:lnTo>
                    <a:lnTo>
                      <a:pt x="739" y="287"/>
                    </a:lnTo>
                    <a:lnTo>
                      <a:pt x="737" y="288"/>
                    </a:lnTo>
                    <a:cubicBezTo>
                      <a:pt x="733" y="291"/>
                      <a:pt x="730" y="294"/>
                      <a:pt x="730" y="297"/>
                    </a:cubicBezTo>
                    <a:lnTo>
                      <a:pt x="730" y="299"/>
                    </a:lnTo>
                    <a:lnTo>
                      <a:pt x="730" y="300"/>
                    </a:lnTo>
                    <a:lnTo>
                      <a:pt x="730" y="301"/>
                    </a:lnTo>
                    <a:lnTo>
                      <a:pt x="731" y="298"/>
                    </a:lnTo>
                    <a:lnTo>
                      <a:pt x="730" y="300"/>
                    </a:lnTo>
                    <a:cubicBezTo>
                      <a:pt x="729" y="301"/>
                      <a:pt x="729" y="302"/>
                      <a:pt x="729" y="303"/>
                    </a:cubicBezTo>
                    <a:lnTo>
                      <a:pt x="729" y="304"/>
                    </a:lnTo>
                    <a:lnTo>
                      <a:pt x="732" y="298"/>
                    </a:lnTo>
                    <a:lnTo>
                      <a:pt x="731" y="299"/>
                    </a:lnTo>
                    <a:cubicBezTo>
                      <a:pt x="729" y="301"/>
                      <a:pt x="728" y="303"/>
                      <a:pt x="728" y="305"/>
                    </a:cubicBezTo>
                    <a:lnTo>
                      <a:pt x="728" y="307"/>
                    </a:lnTo>
                    <a:lnTo>
                      <a:pt x="728" y="308"/>
                    </a:lnTo>
                    <a:lnTo>
                      <a:pt x="728" y="309"/>
                    </a:lnTo>
                    <a:lnTo>
                      <a:pt x="729" y="306"/>
                    </a:lnTo>
                    <a:lnTo>
                      <a:pt x="728" y="308"/>
                    </a:lnTo>
                    <a:cubicBezTo>
                      <a:pt x="726" y="311"/>
                      <a:pt x="727" y="315"/>
                      <a:pt x="730" y="318"/>
                    </a:cubicBezTo>
                    <a:lnTo>
                      <a:pt x="731" y="319"/>
                    </a:lnTo>
                    <a:lnTo>
                      <a:pt x="728" y="312"/>
                    </a:lnTo>
                    <a:lnTo>
                      <a:pt x="728" y="313"/>
                    </a:lnTo>
                    <a:cubicBezTo>
                      <a:pt x="728" y="315"/>
                      <a:pt x="728" y="316"/>
                      <a:pt x="729" y="317"/>
                    </a:cubicBezTo>
                    <a:lnTo>
                      <a:pt x="730" y="319"/>
                    </a:lnTo>
                    <a:lnTo>
                      <a:pt x="729" y="315"/>
                    </a:lnTo>
                    <a:lnTo>
                      <a:pt x="729" y="316"/>
                    </a:lnTo>
                    <a:cubicBezTo>
                      <a:pt x="729" y="319"/>
                      <a:pt x="730" y="321"/>
                      <a:pt x="732" y="323"/>
                    </a:cubicBezTo>
                    <a:lnTo>
                      <a:pt x="733" y="324"/>
                    </a:lnTo>
                    <a:lnTo>
                      <a:pt x="730" y="317"/>
                    </a:lnTo>
                    <a:lnTo>
                      <a:pt x="730" y="319"/>
                    </a:lnTo>
                    <a:lnTo>
                      <a:pt x="730" y="320"/>
                    </a:lnTo>
                    <a:cubicBezTo>
                      <a:pt x="730" y="324"/>
                      <a:pt x="733" y="327"/>
                      <a:pt x="737" y="329"/>
                    </a:cubicBezTo>
                    <a:lnTo>
                      <a:pt x="739" y="330"/>
                    </a:lnTo>
                    <a:lnTo>
                      <a:pt x="732" y="321"/>
                    </a:lnTo>
                    <a:lnTo>
                      <a:pt x="732" y="323"/>
                    </a:lnTo>
                    <a:cubicBezTo>
                      <a:pt x="732" y="326"/>
                      <a:pt x="733" y="328"/>
                      <a:pt x="735" y="330"/>
                    </a:cubicBezTo>
                    <a:lnTo>
                      <a:pt x="736" y="331"/>
                    </a:lnTo>
                    <a:lnTo>
                      <a:pt x="737" y="332"/>
                    </a:lnTo>
                    <a:lnTo>
                      <a:pt x="734" y="325"/>
                    </a:lnTo>
                    <a:lnTo>
                      <a:pt x="734" y="326"/>
                    </a:lnTo>
                    <a:cubicBezTo>
                      <a:pt x="734" y="328"/>
                      <a:pt x="734" y="329"/>
                      <a:pt x="735" y="330"/>
                    </a:cubicBezTo>
                    <a:lnTo>
                      <a:pt x="736" y="332"/>
                    </a:lnTo>
                    <a:cubicBezTo>
                      <a:pt x="737" y="333"/>
                      <a:pt x="737" y="334"/>
                      <a:pt x="738" y="335"/>
                    </a:cubicBezTo>
                    <a:lnTo>
                      <a:pt x="739" y="336"/>
                    </a:lnTo>
                    <a:lnTo>
                      <a:pt x="740" y="337"/>
                    </a:lnTo>
                    <a:lnTo>
                      <a:pt x="738" y="334"/>
                    </a:lnTo>
                    <a:lnTo>
                      <a:pt x="739" y="336"/>
                    </a:lnTo>
                    <a:cubicBezTo>
                      <a:pt x="740" y="337"/>
                      <a:pt x="740" y="338"/>
                      <a:pt x="741" y="339"/>
                    </a:cubicBezTo>
                    <a:lnTo>
                      <a:pt x="742" y="340"/>
                    </a:lnTo>
                    <a:lnTo>
                      <a:pt x="743" y="341"/>
                    </a:lnTo>
                    <a:lnTo>
                      <a:pt x="740" y="334"/>
                    </a:lnTo>
                    <a:lnTo>
                      <a:pt x="740" y="336"/>
                    </a:lnTo>
                    <a:cubicBezTo>
                      <a:pt x="740" y="339"/>
                      <a:pt x="741" y="341"/>
                      <a:pt x="743" y="343"/>
                    </a:cubicBezTo>
                    <a:lnTo>
                      <a:pt x="744" y="344"/>
                    </a:lnTo>
                    <a:lnTo>
                      <a:pt x="741" y="337"/>
                    </a:lnTo>
                    <a:lnTo>
                      <a:pt x="741" y="338"/>
                    </a:lnTo>
                    <a:lnTo>
                      <a:pt x="742" y="335"/>
                    </a:lnTo>
                    <a:lnTo>
                      <a:pt x="741" y="337"/>
                    </a:lnTo>
                    <a:cubicBezTo>
                      <a:pt x="739" y="340"/>
                      <a:pt x="740" y="344"/>
                      <a:pt x="743" y="347"/>
                    </a:cubicBezTo>
                    <a:lnTo>
                      <a:pt x="744" y="348"/>
                    </a:lnTo>
                    <a:lnTo>
                      <a:pt x="744" y="335"/>
                    </a:lnTo>
                    <a:lnTo>
                      <a:pt x="743" y="336"/>
                    </a:lnTo>
                    <a:cubicBezTo>
                      <a:pt x="741" y="338"/>
                      <a:pt x="740" y="340"/>
                      <a:pt x="740" y="342"/>
                    </a:cubicBezTo>
                    <a:lnTo>
                      <a:pt x="740" y="344"/>
                    </a:lnTo>
                    <a:lnTo>
                      <a:pt x="740" y="345"/>
                    </a:lnTo>
                    <a:cubicBezTo>
                      <a:pt x="740" y="348"/>
                      <a:pt x="741" y="350"/>
                      <a:pt x="743" y="352"/>
                    </a:cubicBezTo>
                    <a:lnTo>
                      <a:pt x="744" y="353"/>
                    </a:lnTo>
                    <a:lnTo>
                      <a:pt x="741" y="346"/>
                    </a:lnTo>
                    <a:lnTo>
                      <a:pt x="741" y="348"/>
                    </a:lnTo>
                    <a:lnTo>
                      <a:pt x="741" y="349"/>
                    </a:lnTo>
                    <a:cubicBezTo>
                      <a:pt x="741" y="352"/>
                      <a:pt x="742" y="354"/>
                      <a:pt x="744" y="356"/>
                    </a:cubicBezTo>
                    <a:lnTo>
                      <a:pt x="745" y="357"/>
                    </a:lnTo>
                    <a:lnTo>
                      <a:pt x="743" y="354"/>
                    </a:lnTo>
                    <a:lnTo>
                      <a:pt x="744" y="356"/>
                    </a:lnTo>
                    <a:lnTo>
                      <a:pt x="743" y="352"/>
                    </a:lnTo>
                    <a:lnTo>
                      <a:pt x="743" y="353"/>
                    </a:lnTo>
                    <a:lnTo>
                      <a:pt x="746" y="347"/>
                    </a:lnTo>
                    <a:lnTo>
                      <a:pt x="745" y="348"/>
                    </a:lnTo>
                    <a:cubicBezTo>
                      <a:pt x="743" y="350"/>
                      <a:pt x="742" y="352"/>
                      <a:pt x="742" y="354"/>
                    </a:cubicBezTo>
                    <a:lnTo>
                      <a:pt x="742" y="356"/>
                    </a:lnTo>
                    <a:cubicBezTo>
                      <a:pt x="742" y="359"/>
                      <a:pt x="743" y="361"/>
                      <a:pt x="745" y="363"/>
                    </a:cubicBezTo>
                    <a:lnTo>
                      <a:pt x="746" y="364"/>
                    </a:lnTo>
                    <a:lnTo>
                      <a:pt x="746" y="351"/>
                    </a:lnTo>
                    <a:lnTo>
                      <a:pt x="745" y="352"/>
                    </a:lnTo>
                    <a:cubicBezTo>
                      <a:pt x="743" y="354"/>
                      <a:pt x="742" y="356"/>
                      <a:pt x="742" y="358"/>
                    </a:cubicBezTo>
                    <a:lnTo>
                      <a:pt x="742" y="360"/>
                    </a:lnTo>
                    <a:lnTo>
                      <a:pt x="742" y="361"/>
                    </a:lnTo>
                    <a:cubicBezTo>
                      <a:pt x="742" y="364"/>
                      <a:pt x="743" y="366"/>
                      <a:pt x="745" y="368"/>
                    </a:cubicBezTo>
                    <a:lnTo>
                      <a:pt x="746" y="369"/>
                    </a:lnTo>
                    <a:lnTo>
                      <a:pt x="743" y="362"/>
                    </a:lnTo>
                    <a:lnTo>
                      <a:pt x="743" y="364"/>
                    </a:lnTo>
                    <a:lnTo>
                      <a:pt x="746" y="358"/>
                    </a:lnTo>
                    <a:lnTo>
                      <a:pt x="745" y="359"/>
                    </a:lnTo>
                    <a:cubicBezTo>
                      <a:pt x="743" y="361"/>
                      <a:pt x="742" y="363"/>
                      <a:pt x="742" y="365"/>
                    </a:cubicBezTo>
                    <a:lnTo>
                      <a:pt x="742" y="366"/>
                    </a:lnTo>
                    <a:lnTo>
                      <a:pt x="742" y="367"/>
                    </a:lnTo>
                    <a:lnTo>
                      <a:pt x="742" y="369"/>
                    </a:lnTo>
                    <a:lnTo>
                      <a:pt x="745" y="363"/>
                    </a:lnTo>
                    <a:lnTo>
                      <a:pt x="744" y="364"/>
                    </a:lnTo>
                    <a:lnTo>
                      <a:pt x="743" y="365"/>
                    </a:lnTo>
                    <a:cubicBezTo>
                      <a:pt x="740" y="368"/>
                      <a:pt x="739" y="372"/>
                      <a:pt x="741" y="375"/>
                    </a:cubicBezTo>
                    <a:lnTo>
                      <a:pt x="742" y="377"/>
                    </a:lnTo>
                    <a:lnTo>
                      <a:pt x="744" y="367"/>
                    </a:lnTo>
                    <a:lnTo>
                      <a:pt x="743" y="368"/>
                    </a:lnTo>
                    <a:lnTo>
                      <a:pt x="742" y="369"/>
                    </a:lnTo>
                    <a:cubicBezTo>
                      <a:pt x="741" y="370"/>
                      <a:pt x="741" y="371"/>
                      <a:pt x="740" y="372"/>
                    </a:cubicBezTo>
                    <a:lnTo>
                      <a:pt x="739" y="374"/>
                    </a:lnTo>
                    <a:cubicBezTo>
                      <a:pt x="737" y="377"/>
                      <a:pt x="738" y="381"/>
                      <a:pt x="741" y="384"/>
                    </a:cubicBezTo>
                    <a:lnTo>
                      <a:pt x="742" y="385"/>
                    </a:lnTo>
                    <a:lnTo>
                      <a:pt x="739" y="378"/>
                    </a:lnTo>
                    <a:lnTo>
                      <a:pt x="739" y="379"/>
                    </a:lnTo>
                    <a:lnTo>
                      <a:pt x="740" y="376"/>
                    </a:lnTo>
                    <a:lnTo>
                      <a:pt x="739" y="378"/>
                    </a:lnTo>
                    <a:cubicBezTo>
                      <a:pt x="738" y="379"/>
                      <a:pt x="738" y="380"/>
                      <a:pt x="738" y="381"/>
                    </a:cubicBezTo>
                    <a:lnTo>
                      <a:pt x="738" y="382"/>
                    </a:lnTo>
                    <a:lnTo>
                      <a:pt x="745" y="373"/>
                    </a:lnTo>
                    <a:lnTo>
                      <a:pt x="743" y="374"/>
                    </a:lnTo>
                    <a:cubicBezTo>
                      <a:pt x="737" y="377"/>
                      <a:pt x="735" y="383"/>
                      <a:pt x="737" y="387"/>
                    </a:cubicBezTo>
                    <a:lnTo>
                      <a:pt x="738" y="389"/>
                    </a:lnTo>
                    <a:lnTo>
                      <a:pt x="737" y="385"/>
                    </a:lnTo>
                    <a:lnTo>
                      <a:pt x="737" y="386"/>
                    </a:lnTo>
                    <a:lnTo>
                      <a:pt x="740" y="380"/>
                    </a:lnTo>
                    <a:lnTo>
                      <a:pt x="739" y="381"/>
                    </a:lnTo>
                    <a:cubicBezTo>
                      <a:pt x="737" y="383"/>
                      <a:pt x="736" y="385"/>
                      <a:pt x="736" y="387"/>
                    </a:cubicBezTo>
                    <a:lnTo>
                      <a:pt x="736" y="389"/>
                    </a:lnTo>
                    <a:lnTo>
                      <a:pt x="739" y="383"/>
                    </a:lnTo>
                    <a:lnTo>
                      <a:pt x="738" y="384"/>
                    </a:lnTo>
                    <a:cubicBezTo>
                      <a:pt x="736" y="386"/>
                      <a:pt x="735" y="388"/>
                      <a:pt x="735" y="390"/>
                    </a:cubicBezTo>
                    <a:lnTo>
                      <a:pt x="735" y="391"/>
                    </a:lnTo>
                    <a:lnTo>
                      <a:pt x="735" y="393"/>
                    </a:lnTo>
                    <a:lnTo>
                      <a:pt x="742" y="384"/>
                    </a:lnTo>
                    <a:lnTo>
                      <a:pt x="740" y="385"/>
                    </a:lnTo>
                    <a:cubicBezTo>
                      <a:pt x="736" y="387"/>
                      <a:pt x="734" y="390"/>
                      <a:pt x="733" y="393"/>
                    </a:cubicBezTo>
                    <a:cubicBezTo>
                      <a:pt x="733" y="395"/>
                      <a:pt x="734" y="398"/>
                      <a:pt x="736" y="401"/>
                    </a:cubicBezTo>
                    <a:lnTo>
                      <a:pt x="737" y="402"/>
                    </a:lnTo>
                    <a:lnTo>
                      <a:pt x="735" y="392"/>
                    </a:lnTo>
                    <a:lnTo>
                      <a:pt x="734" y="394"/>
                    </a:lnTo>
                    <a:lnTo>
                      <a:pt x="740" y="388"/>
                    </a:lnTo>
                    <a:lnTo>
                      <a:pt x="738" y="389"/>
                    </a:lnTo>
                    <a:cubicBezTo>
                      <a:pt x="734" y="392"/>
                      <a:pt x="731" y="395"/>
                      <a:pt x="731" y="398"/>
                    </a:cubicBezTo>
                    <a:lnTo>
                      <a:pt x="731" y="399"/>
                    </a:lnTo>
                    <a:lnTo>
                      <a:pt x="731" y="401"/>
                    </a:lnTo>
                    <a:lnTo>
                      <a:pt x="731" y="402"/>
                    </a:lnTo>
                    <a:lnTo>
                      <a:pt x="738" y="393"/>
                    </a:lnTo>
                    <a:lnTo>
                      <a:pt x="736" y="394"/>
                    </a:lnTo>
                    <a:cubicBezTo>
                      <a:pt x="733" y="396"/>
                      <a:pt x="731" y="398"/>
                      <a:pt x="730" y="400"/>
                    </a:cubicBezTo>
                    <a:lnTo>
                      <a:pt x="729" y="402"/>
                    </a:lnTo>
                    <a:lnTo>
                      <a:pt x="731" y="399"/>
                    </a:lnTo>
                    <a:lnTo>
                      <a:pt x="730" y="400"/>
                    </a:lnTo>
                    <a:lnTo>
                      <a:pt x="734" y="397"/>
                    </a:lnTo>
                    <a:lnTo>
                      <a:pt x="732" y="398"/>
                    </a:lnTo>
                    <a:cubicBezTo>
                      <a:pt x="726" y="401"/>
                      <a:pt x="724" y="407"/>
                      <a:pt x="726" y="411"/>
                    </a:cubicBezTo>
                    <a:lnTo>
                      <a:pt x="727" y="413"/>
                    </a:lnTo>
                    <a:lnTo>
                      <a:pt x="729" y="403"/>
                    </a:lnTo>
                    <a:lnTo>
                      <a:pt x="728" y="404"/>
                    </a:lnTo>
                    <a:lnTo>
                      <a:pt x="727" y="405"/>
                    </a:lnTo>
                    <a:lnTo>
                      <a:pt x="726" y="406"/>
                    </a:lnTo>
                    <a:cubicBezTo>
                      <a:pt x="724" y="408"/>
                      <a:pt x="723" y="410"/>
                      <a:pt x="723" y="412"/>
                    </a:cubicBezTo>
                    <a:lnTo>
                      <a:pt x="723" y="414"/>
                    </a:lnTo>
                    <a:cubicBezTo>
                      <a:pt x="723" y="417"/>
                      <a:pt x="724" y="419"/>
                      <a:pt x="726" y="421"/>
                    </a:cubicBezTo>
                    <a:lnTo>
                      <a:pt x="727" y="422"/>
                    </a:lnTo>
                    <a:lnTo>
                      <a:pt x="727" y="409"/>
                    </a:lnTo>
                    <a:lnTo>
                      <a:pt x="726" y="410"/>
                    </a:lnTo>
                    <a:cubicBezTo>
                      <a:pt x="725" y="411"/>
                      <a:pt x="725" y="412"/>
                      <a:pt x="724" y="413"/>
                    </a:cubicBezTo>
                    <a:lnTo>
                      <a:pt x="723" y="415"/>
                    </a:lnTo>
                    <a:cubicBezTo>
                      <a:pt x="722" y="416"/>
                      <a:pt x="722" y="417"/>
                      <a:pt x="722" y="418"/>
                    </a:cubicBezTo>
                    <a:lnTo>
                      <a:pt x="722" y="419"/>
                    </a:lnTo>
                    <a:lnTo>
                      <a:pt x="722" y="420"/>
                    </a:lnTo>
                    <a:lnTo>
                      <a:pt x="723" y="417"/>
                    </a:lnTo>
                    <a:lnTo>
                      <a:pt x="722" y="419"/>
                    </a:lnTo>
                    <a:cubicBezTo>
                      <a:pt x="721" y="420"/>
                      <a:pt x="721" y="421"/>
                      <a:pt x="721" y="422"/>
                    </a:cubicBezTo>
                    <a:lnTo>
                      <a:pt x="721" y="423"/>
                    </a:lnTo>
                    <a:lnTo>
                      <a:pt x="721" y="424"/>
                    </a:lnTo>
                    <a:lnTo>
                      <a:pt x="721" y="426"/>
                    </a:lnTo>
                    <a:lnTo>
                      <a:pt x="728" y="417"/>
                    </a:lnTo>
                    <a:lnTo>
                      <a:pt x="726" y="418"/>
                    </a:lnTo>
                    <a:cubicBezTo>
                      <a:pt x="724" y="419"/>
                      <a:pt x="723" y="420"/>
                      <a:pt x="722" y="421"/>
                    </a:cubicBezTo>
                    <a:lnTo>
                      <a:pt x="721" y="422"/>
                    </a:lnTo>
                    <a:cubicBezTo>
                      <a:pt x="719" y="424"/>
                      <a:pt x="718" y="426"/>
                      <a:pt x="718" y="428"/>
                    </a:cubicBezTo>
                    <a:lnTo>
                      <a:pt x="718" y="430"/>
                    </a:lnTo>
                    <a:lnTo>
                      <a:pt x="721" y="424"/>
                    </a:lnTo>
                    <a:lnTo>
                      <a:pt x="720" y="425"/>
                    </a:lnTo>
                    <a:cubicBezTo>
                      <a:pt x="718" y="427"/>
                      <a:pt x="717" y="429"/>
                      <a:pt x="717" y="431"/>
                    </a:cubicBezTo>
                    <a:lnTo>
                      <a:pt x="717" y="432"/>
                    </a:lnTo>
                    <a:lnTo>
                      <a:pt x="718" y="429"/>
                    </a:lnTo>
                    <a:lnTo>
                      <a:pt x="717" y="431"/>
                    </a:lnTo>
                    <a:lnTo>
                      <a:pt x="719" y="428"/>
                    </a:lnTo>
                    <a:lnTo>
                      <a:pt x="718" y="429"/>
                    </a:lnTo>
                    <a:cubicBezTo>
                      <a:pt x="716" y="431"/>
                      <a:pt x="715" y="433"/>
                      <a:pt x="715" y="435"/>
                    </a:cubicBezTo>
                    <a:lnTo>
                      <a:pt x="715" y="436"/>
                    </a:lnTo>
                    <a:lnTo>
                      <a:pt x="715" y="438"/>
                    </a:lnTo>
                    <a:lnTo>
                      <a:pt x="715" y="439"/>
                    </a:lnTo>
                    <a:lnTo>
                      <a:pt x="718" y="433"/>
                    </a:lnTo>
                    <a:lnTo>
                      <a:pt x="717" y="434"/>
                    </a:lnTo>
                    <a:cubicBezTo>
                      <a:pt x="716" y="435"/>
                      <a:pt x="716" y="436"/>
                      <a:pt x="715" y="437"/>
                    </a:cubicBezTo>
                    <a:lnTo>
                      <a:pt x="714" y="439"/>
                    </a:lnTo>
                    <a:cubicBezTo>
                      <a:pt x="713" y="440"/>
                      <a:pt x="713" y="441"/>
                      <a:pt x="713" y="442"/>
                    </a:cubicBezTo>
                    <a:lnTo>
                      <a:pt x="713" y="443"/>
                    </a:lnTo>
                    <a:lnTo>
                      <a:pt x="716" y="437"/>
                    </a:lnTo>
                    <a:lnTo>
                      <a:pt x="715" y="438"/>
                    </a:lnTo>
                    <a:cubicBezTo>
                      <a:pt x="713" y="440"/>
                      <a:pt x="712" y="442"/>
                      <a:pt x="712" y="444"/>
                    </a:cubicBezTo>
                    <a:lnTo>
                      <a:pt x="712" y="446"/>
                    </a:lnTo>
                    <a:lnTo>
                      <a:pt x="715" y="440"/>
                    </a:lnTo>
                    <a:lnTo>
                      <a:pt x="714" y="441"/>
                    </a:lnTo>
                    <a:cubicBezTo>
                      <a:pt x="712" y="443"/>
                      <a:pt x="711" y="445"/>
                      <a:pt x="711" y="447"/>
                    </a:cubicBezTo>
                    <a:lnTo>
                      <a:pt x="711" y="448"/>
                    </a:lnTo>
                    <a:lnTo>
                      <a:pt x="712" y="445"/>
                    </a:lnTo>
                    <a:lnTo>
                      <a:pt x="711" y="447"/>
                    </a:lnTo>
                    <a:lnTo>
                      <a:pt x="719" y="441"/>
                    </a:lnTo>
                    <a:lnTo>
                      <a:pt x="716" y="442"/>
                    </a:lnTo>
                    <a:cubicBezTo>
                      <a:pt x="711" y="443"/>
                      <a:pt x="707" y="447"/>
                      <a:pt x="707" y="451"/>
                    </a:cubicBezTo>
                    <a:lnTo>
                      <a:pt x="707" y="452"/>
                    </a:lnTo>
                    <a:lnTo>
                      <a:pt x="707" y="453"/>
                    </a:lnTo>
                    <a:lnTo>
                      <a:pt x="707" y="455"/>
                    </a:lnTo>
                    <a:lnTo>
                      <a:pt x="710" y="449"/>
                    </a:lnTo>
                    <a:lnTo>
                      <a:pt x="709" y="450"/>
                    </a:lnTo>
                    <a:cubicBezTo>
                      <a:pt x="707" y="452"/>
                      <a:pt x="706" y="454"/>
                      <a:pt x="706" y="456"/>
                    </a:cubicBezTo>
                    <a:lnTo>
                      <a:pt x="706" y="457"/>
                    </a:lnTo>
                    <a:lnTo>
                      <a:pt x="707" y="454"/>
                    </a:lnTo>
                    <a:lnTo>
                      <a:pt x="706" y="456"/>
                    </a:lnTo>
                    <a:cubicBezTo>
                      <a:pt x="705" y="457"/>
                      <a:pt x="705" y="458"/>
                      <a:pt x="705" y="459"/>
                    </a:cubicBezTo>
                    <a:lnTo>
                      <a:pt x="705" y="460"/>
                    </a:lnTo>
                    <a:lnTo>
                      <a:pt x="708" y="454"/>
                    </a:lnTo>
                    <a:lnTo>
                      <a:pt x="707" y="455"/>
                    </a:lnTo>
                    <a:cubicBezTo>
                      <a:pt x="706" y="456"/>
                      <a:pt x="706" y="457"/>
                      <a:pt x="705" y="458"/>
                    </a:cubicBezTo>
                    <a:lnTo>
                      <a:pt x="704" y="460"/>
                    </a:lnTo>
                    <a:cubicBezTo>
                      <a:pt x="703" y="461"/>
                      <a:pt x="703" y="462"/>
                      <a:pt x="703" y="463"/>
                    </a:cubicBezTo>
                    <a:lnTo>
                      <a:pt x="703" y="464"/>
                    </a:lnTo>
                    <a:lnTo>
                      <a:pt x="703" y="465"/>
                    </a:lnTo>
                    <a:lnTo>
                      <a:pt x="704" y="462"/>
                    </a:lnTo>
                    <a:lnTo>
                      <a:pt x="703" y="464"/>
                    </a:lnTo>
                    <a:cubicBezTo>
                      <a:pt x="702" y="465"/>
                      <a:pt x="702" y="466"/>
                      <a:pt x="702" y="467"/>
                    </a:cubicBezTo>
                    <a:lnTo>
                      <a:pt x="702" y="468"/>
                    </a:lnTo>
                    <a:lnTo>
                      <a:pt x="705" y="462"/>
                    </a:lnTo>
                    <a:lnTo>
                      <a:pt x="704" y="463"/>
                    </a:lnTo>
                    <a:cubicBezTo>
                      <a:pt x="702" y="465"/>
                      <a:pt x="701" y="467"/>
                      <a:pt x="701" y="469"/>
                    </a:cubicBezTo>
                    <a:lnTo>
                      <a:pt x="701" y="471"/>
                    </a:lnTo>
                    <a:lnTo>
                      <a:pt x="701" y="472"/>
                    </a:lnTo>
                    <a:lnTo>
                      <a:pt x="708" y="463"/>
                    </a:lnTo>
                    <a:lnTo>
                      <a:pt x="706" y="464"/>
                    </a:lnTo>
                    <a:cubicBezTo>
                      <a:pt x="700" y="467"/>
                      <a:pt x="698" y="473"/>
                      <a:pt x="700" y="477"/>
                    </a:cubicBezTo>
                    <a:lnTo>
                      <a:pt x="701" y="479"/>
                    </a:lnTo>
                    <a:lnTo>
                      <a:pt x="700" y="475"/>
                    </a:lnTo>
                    <a:lnTo>
                      <a:pt x="700" y="476"/>
                    </a:lnTo>
                    <a:lnTo>
                      <a:pt x="700" y="477"/>
                    </a:lnTo>
                    <a:lnTo>
                      <a:pt x="701" y="474"/>
                    </a:lnTo>
                    <a:lnTo>
                      <a:pt x="700" y="476"/>
                    </a:lnTo>
                    <a:lnTo>
                      <a:pt x="702" y="473"/>
                    </a:lnTo>
                    <a:lnTo>
                      <a:pt x="701" y="474"/>
                    </a:lnTo>
                    <a:cubicBezTo>
                      <a:pt x="699" y="476"/>
                      <a:pt x="698" y="478"/>
                      <a:pt x="698" y="480"/>
                    </a:cubicBezTo>
                    <a:lnTo>
                      <a:pt x="698" y="481"/>
                    </a:lnTo>
                    <a:cubicBezTo>
                      <a:pt x="698" y="483"/>
                      <a:pt x="698" y="484"/>
                      <a:pt x="699" y="485"/>
                    </a:cubicBezTo>
                    <a:lnTo>
                      <a:pt x="700" y="487"/>
                    </a:lnTo>
                    <a:lnTo>
                      <a:pt x="699" y="483"/>
                    </a:lnTo>
                    <a:lnTo>
                      <a:pt x="699" y="484"/>
                    </a:lnTo>
                    <a:lnTo>
                      <a:pt x="699" y="485"/>
                    </a:lnTo>
                    <a:lnTo>
                      <a:pt x="700" y="482"/>
                    </a:lnTo>
                    <a:lnTo>
                      <a:pt x="699" y="484"/>
                    </a:lnTo>
                    <a:cubicBezTo>
                      <a:pt x="698" y="485"/>
                      <a:pt x="698" y="486"/>
                      <a:pt x="698" y="487"/>
                    </a:cubicBezTo>
                    <a:lnTo>
                      <a:pt x="698" y="488"/>
                    </a:lnTo>
                    <a:lnTo>
                      <a:pt x="701" y="482"/>
                    </a:lnTo>
                    <a:lnTo>
                      <a:pt x="700" y="483"/>
                    </a:lnTo>
                    <a:cubicBezTo>
                      <a:pt x="697" y="486"/>
                      <a:pt x="696" y="490"/>
                      <a:pt x="698" y="493"/>
                    </a:cubicBezTo>
                    <a:lnTo>
                      <a:pt x="699" y="495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3"/>
                    </a:lnTo>
                    <a:lnTo>
                      <a:pt x="698" y="494"/>
                    </a:lnTo>
                    <a:lnTo>
                      <a:pt x="698" y="496"/>
                    </a:lnTo>
                    <a:lnTo>
                      <a:pt x="698" y="497"/>
                    </a:lnTo>
                    <a:lnTo>
                      <a:pt x="698" y="498"/>
                    </a:lnTo>
                    <a:cubicBezTo>
                      <a:pt x="698" y="500"/>
                      <a:pt x="698" y="501"/>
                      <a:pt x="699" y="502"/>
                    </a:cubicBezTo>
                    <a:lnTo>
                      <a:pt x="700" y="504"/>
                    </a:lnTo>
                    <a:cubicBezTo>
                      <a:pt x="701" y="505"/>
                      <a:pt x="701" y="506"/>
                      <a:pt x="702" y="507"/>
                    </a:cubicBezTo>
                    <a:lnTo>
                      <a:pt x="703" y="508"/>
                    </a:lnTo>
                    <a:lnTo>
                      <a:pt x="704" y="509"/>
                    </a:lnTo>
                    <a:lnTo>
                      <a:pt x="702" y="499"/>
                    </a:lnTo>
                    <a:lnTo>
                      <a:pt x="701" y="501"/>
                    </a:lnTo>
                    <a:cubicBezTo>
                      <a:pt x="699" y="505"/>
                      <a:pt x="701" y="511"/>
                      <a:pt x="707" y="513"/>
                    </a:cubicBezTo>
                    <a:lnTo>
                      <a:pt x="709" y="514"/>
                    </a:lnTo>
                    <a:lnTo>
                      <a:pt x="705" y="499"/>
                    </a:lnTo>
                    <a:lnTo>
                      <a:pt x="704" y="500"/>
                    </a:lnTo>
                    <a:cubicBezTo>
                      <a:pt x="702" y="502"/>
                      <a:pt x="701" y="504"/>
                      <a:pt x="701" y="506"/>
                    </a:cubicBezTo>
                    <a:lnTo>
                      <a:pt x="701" y="508"/>
                    </a:lnTo>
                    <a:cubicBezTo>
                      <a:pt x="701" y="511"/>
                      <a:pt x="702" y="513"/>
                      <a:pt x="704" y="515"/>
                    </a:cubicBezTo>
                    <a:lnTo>
                      <a:pt x="705" y="516"/>
                    </a:lnTo>
                    <a:lnTo>
                      <a:pt x="702" y="509"/>
                    </a:lnTo>
                    <a:lnTo>
                      <a:pt x="702" y="510"/>
                    </a:lnTo>
                    <a:lnTo>
                      <a:pt x="702" y="512"/>
                    </a:lnTo>
                    <a:cubicBezTo>
                      <a:pt x="702" y="515"/>
                      <a:pt x="703" y="517"/>
                      <a:pt x="705" y="519"/>
                    </a:cubicBezTo>
                    <a:lnTo>
                      <a:pt x="706" y="520"/>
                    </a:lnTo>
                    <a:lnTo>
                      <a:pt x="706" y="507"/>
                    </a:lnTo>
                    <a:lnTo>
                      <a:pt x="705" y="508"/>
                    </a:lnTo>
                    <a:cubicBezTo>
                      <a:pt x="703" y="510"/>
                      <a:pt x="702" y="512"/>
                      <a:pt x="702" y="514"/>
                    </a:cubicBezTo>
                    <a:lnTo>
                      <a:pt x="702" y="516"/>
                    </a:lnTo>
                    <a:lnTo>
                      <a:pt x="705" y="510"/>
                    </a:lnTo>
                    <a:lnTo>
                      <a:pt x="704" y="511"/>
                    </a:lnTo>
                    <a:lnTo>
                      <a:pt x="708" y="508"/>
                    </a:lnTo>
                    <a:lnTo>
                      <a:pt x="706" y="509"/>
                    </a:lnTo>
                    <a:cubicBezTo>
                      <a:pt x="702" y="512"/>
                      <a:pt x="699" y="515"/>
                      <a:pt x="699" y="518"/>
                    </a:cubicBezTo>
                    <a:lnTo>
                      <a:pt x="699" y="520"/>
                    </a:lnTo>
                    <a:lnTo>
                      <a:pt x="702" y="514"/>
                    </a:lnTo>
                    <a:lnTo>
                      <a:pt x="701" y="515"/>
                    </a:lnTo>
                    <a:lnTo>
                      <a:pt x="700" y="516"/>
                    </a:lnTo>
                    <a:cubicBezTo>
                      <a:pt x="699" y="517"/>
                      <a:pt x="699" y="518"/>
                      <a:pt x="698" y="519"/>
                    </a:cubicBezTo>
                    <a:lnTo>
                      <a:pt x="697" y="521"/>
                    </a:lnTo>
                    <a:cubicBezTo>
                      <a:pt x="696" y="522"/>
                      <a:pt x="696" y="523"/>
                      <a:pt x="696" y="524"/>
                    </a:cubicBezTo>
                    <a:lnTo>
                      <a:pt x="696" y="525"/>
                    </a:lnTo>
                    <a:lnTo>
                      <a:pt x="705" y="516"/>
                    </a:lnTo>
                    <a:lnTo>
                      <a:pt x="702" y="517"/>
                    </a:lnTo>
                    <a:cubicBezTo>
                      <a:pt x="701" y="517"/>
                      <a:pt x="699" y="518"/>
                      <a:pt x="698" y="518"/>
                    </a:cubicBezTo>
                    <a:lnTo>
                      <a:pt x="695" y="520"/>
                    </a:lnTo>
                    <a:lnTo>
                      <a:pt x="700" y="518"/>
                    </a:lnTo>
                    <a:lnTo>
                      <a:pt x="696" y="519"/>
                    </a:lnTo>
                    <a:cubicBezTo>
                      <a:pt x="693" y="520"/>
                      <a:pt x="691" y="521"/>
                      <a:pt x="689" y="523"/>
                    </a:cubicBezTo>
                    <a:lnTo>
                      <a:pt x="688" y="524"/>
                    </a:lnTo>
                    <a:cubicBezTo>
                      <a:pt x="687" y="525"/>
                      <a:pt x="687" y="526"/>
                      <a:pt x="686" y="527"/>
                    </a:cubicBezTo>
                    <a:lnTo>
                      <a:pt x="685" y="529"/>
                    </a:lnTo>
                    <a:lnTo>
                      <a:pt x="691" y="523"/>
                    </a:lnTo>
                    <a:lnTo>
                      <a:pt x="689" y="524"/>
                    </a:lnTo>
                    <a:cubicBezTo>
                      <a:pt x="685" y="526"/>
                      <a:pt x="683" y="529"/>
                      <a:pt x="682" y="532"/>
                    </a:cubicBezTo>
                    <a:cubicBezTo>
                      <a:pt x="682" y="534"/>
                      <a:pt x="683" y="537"/>
                      <a:pt x="685" y="540"/>
                    </a:cubicBezTo>
                    <a:lnTo>
                      <a:pt x="686" y="541"/>
                    </a:lnTo>
                    <a:lnTo>
                      <a:pt x="683" y="534"/>
                    </a:lnTo>
                    <a:lnTo>
                      <a:pt x="683" y="535"/>
                    </a:lnTo>
                    <a:cubicBezTo>
                      <a:pt x="683" y="537"/>
                      <a:pt x="683" y="538"/>
                      <a:pt x="684" y="539"/>
                    </a:cubicBezTo>
                    <a:lnTo>
                      <a:pt x="685" y="541"/>
                    </a:lnTo>
                    <a:cubicBezTo>
                      <a:pt x="686" y="542"/>
                      <a:pt x="686" y="543"/>
                      <a:pt x="687" y="544"/>
                    </a:cubicBezTo>
                    <a:lnTo>
                      <a:pt x="688" y="545"/>
                    </a:lnTo>
                    <a:lnTo>
                      <a:pt x="685" y="538"/>
                    </a:lnTo>
                    <a:lnTo>
                      <a:pt x="685" y="539"/>
                    </a:lnTo>
                    <a:lnTo>
                      <a:pt x="685" y="541"/>
                    </a:lnTo>
                    <a:cubicBezTo>
                      <a:pt x="685" y="544"/>
                      <a:pt x="686" y="546"/>
                      <a:pt x="688" y="548"/>
                    </a:cubicBezTo>
                    <a:lnTo>
                      <a:pt x="689" y="549"/>
                    </a:lnTo>
                    <a:cubicBezTo>
                      <a:pt x="690" y="550"/>
                      <a:pt x="691" y="551"/>
                      <a:pt x="693" y="551"/>
                    </a:cubicBezTo>
                    <a:lnTo>
                      <a:pt x="695" y="552"/>
                    </a:lnTo>
                    <a:lnTo>
                      <a:pt x="691" y="550"/>
                    </a:lnTo>
                    <a:lnTo>
                      <a:pt x="693" y="552"/>
                    </a:lnTo>
                    <a:lnTo>
                      <a:pt x="693" y="539"/>
                    </a:lnTo>
                    <a:lnTo>
                      <a:pt x="692" y="540"/>
                    </a:lnTo>
                    <a:cubicBezTo>
                      <a:pt x="690" y="542"/>
                      <a:pt x="689" y="545"/>
                      <a:pt x="689" y="548"/>
                    </a:cubicBezTo>
                    <a:cubicBezTo>
                      <a:pt x="690" y="551"/>
                      <a:pt x="692" y="554"/>
                      <a:pt x="696" y="555"/>
                    </a:cubicBezTo>
                    <a:lnTo>
                      <a:pt x="698" y="556"/>
                    </a:lnTo>
                    <a:lnTo>
                      <a:pt x="691" y="547"/>
                    </a:lnTo>
                    <a:lnTo>
                      <a:pt x="691" y="549"/>
                    </a:lnTo>
                    <a:cubicBezTo>
                      <a:pt x="691" y="554"/>
                      <a:pt x="695" y="558"/>
                      <a:pt x="700" y="559"/>
                    </a:cubicBezTo>
                    <a:lnTo>
                      <a:pt x="703" y="560"/>
                    </a:lnTo>
                    <a:lnTo>
                      <a:pt x="697" y="557"/>
                    </a:lnTo>
                    <a:lnTo>
                      <a:pt x="698" y="558"/>
                    </a:lnTo>
                    <a:lnTo>
                      <a:pt x="700" y="560"/>
                    </a:lnTo>
                    <a:lnTo>
                      <a:pt x="701" y="561"/>
                    </a:lnTo>
                    <a:cubicBezTo>
                      <a:pt x="703" y="562"/>
                      <a:pt x="705" y="564"/>
                      <a:pt x="707" y="564"/>
                    </a:cubicBezTo>
                    <a:lnTo>
                      <a:pt x="710" y="565"/>
                    </a:lnTo>
                    <a:lnTo>
                      <a:pt x="704" y="562"/>
                    </a:lnTo>
                    <a:lnTo>
                      <a:pt x="706" y="564"/>
                    </a:lnTo>
                    <a:lnTo>
                      <a:pt x="707" y="565"/>
                    </a:lnTo>
                    <a:cubicBezTo>
                      <a:pt x="708" y="566"/>
                      <a:pt x="709" y="567"/>
                      <a:pt x="711" y="567"/>
                    </a:cubicBezTo>
                    <a:lnTo>
                      <a:pt x="713" y="568"/>
                    </a:lnTo>
                    <a:lnTo>
                      <a:pt x="709" y="566"/>
                    </a:lnTo>
                    <a:lnTo>
                      <a:pt x="711" y="568"/>
                    </a:lnTo>
                    <a:cubicBezTo>
                      <a:pt x="712" y="569"/>
                      <a:pt x="713" y="570"/>
                      <a:pt x="715" y="570"/>
                    </a:cubicBezTo>
                    <a:lnTo>
                      <a:pt x="717" y="571"/>
                    </a:lnTo>
                    <a:cubicBezTo>
                      <a:pt x="717" y="572"/>
                      <a:pt x="718" y="572"/>
                      <a:pt x="719" y="572"/>
                    </a:cubicBezTo>
                    <a:lnTo>
                      <a:pt x="722" y="573"/>
                    </a:lnTo>
                    <a:lnTo>
                      <a:pt x="716" y="570"/>
                    </a:lnTo>
                    <a:lnTo>
                      <a:pt x="718" y="572"/>
                    </a:lnTo>
                    <a:cubicBezTo>
                      <a:pt x="719" y="573"/>
                      <a:pt x="720" y="574"/>
                      <a:pt x="722" y="574"/>
                    </a:cubicBezTo>
                    <a:lnTo>
                      <a:pt x="724" y="575"/>
                    </a:lnTo>
                    <a:lnTo>
                      <a:pt x="726" y="576"/>
                    </a:lnTo>
                    <a:lnTo>
                      <a:pt x="720" y="571"/>
                    </a:lnTo>
                    <a:lnTo>
                      <a:pt x="721" y="573"/>
                    </a:lnTo>
                    <a:cubicBezTo>
                      <a:pt x="722" y="574"/>
                      <a:pt x="722" y="575"/>
                      <a:pt x="723" y="576"/>
                    </a:cubicBezTo>
                    <a:lnTo>
                      <a:pt x="724" y="577"/>
                    </a:lnTo>
                    <a:cubicBezTo>
                      <a:pt x="725" y="578"/>
                      <a:pt x="726" y="579"/>
                      <a:pt x="728" y="579"/>
                    </a:cubicBezTo>
                    <a:lnTo>
                      <a:pt x="728" y="579"/>
                    </a:lnTo>
                    <a:lnTo>
                      <a:pt x="733" y="582"/>
                    </a:lnTo>
                    <a:lnTo>
                      <a:pt x="735" y="583"/>
                    </a:lnTo>
                    <a:lnTo>
                      <a:pt x="737" y="584"/>
                    </a:lnTo>
                    <a:lnTo>
                      <a:pt x="731" y="579"/>
                    </a:lnTo>
                    <a:lnTo>
                      <a:pt x="732" y="581"/>
                    </a:lnTo>
                    <a:cubicBezTo>
                      <a:pt x="733" y="584"/>
                      <a:pt x="736" y="586"/>
                      <a:pt x="740" y="587"/>
                    </a:cubicBezTo>
                    <a:lnTo>
                      <a:pt x="743" y="588"/>
                    </a:lnTo>
                    <a:lnTo>
                      <a:pt x="741" y="587"/>
                    </a:lnTo>
                    <a:lnTo>
                      <a:pt x="743" y="588"/>
                    </a:lnTo>
                    <a:cubicBezTo>
                      <a:pt x="743" y="589"/>
                      <a:pt x="744" y="589"/>
                      <a:pt x="745" y="589"/>
                    </a:cubicBezTo>
                    <a:lnTo>
                      <a:pt x="748" y="590"/>
                    </a:lnTo>
                    <a:lnTo>
                      <a:pt x="742" y="587"/>
                    </a:lnTo>
                    <a:lnTo>
                      <a:pt x="744" y="589"/>
                    </a:lnTo>
                    <a:lnTo>
                      <a:pt x="745" y="590"/>
                    </a:lnTo>
                    <a:lnTo>
                      <a:pt x="746" y="591"/>
                    </a:lnTo>
                    <a:lnTo>
                      <a:pt x="748" y="593"/>
                    </a:lnTo>
                    <a:cubicBezTo>
                      <a:pt x="750" y="595"/>
                      <a:pt x="752" y="596"/>
                      <a:pt x="755" y="597"/>
                    </a:cubicBezTo>
                    <a:lnTo>
                      <a:pt x="759" y="598"/>
                    </a:lnTo>
                    <a:lnTo>
                      <a:pt x="756" y="596"/>
                    </a:lnTo>
                    <a:lnTo>
                      <a:pt x="758" y="597"/>
                    </a:lnTo>
                    <a:lnTo>
                      <a:pt x="754" y="595"/>
                    </a:lnTo>
                    <a:lnTo>
                      <a:pt x="756" y="597"/>
                    </a:lnTo>
                    <a:cubicBezTo>
                      <a:pt x="757" y="598"/>
                      <a:pt x="758" y="599"/>
                      <a:pt x="760" y="599"/>
                    </a:cubicBezTo>
                    <a:lnTo>
                      <a:pt x="762" y="600"/>
                    </a:lnTo>
                    <a:lnTo>
                      <a:pt x="758" y="598"/>
                    </a:lnTo>
                    <a:lnTo>
                      <a:pt x="759" y="599"/>
                    </a:lnTo>
                    <a:lnTo>
                      <a:pt x="761" y="601"/>
                    </a:lnTo>
                    <a:cubicBezTo>
                      <a:pt x="763" y="602"/>
                      <a:pt x="765" y="604"/>
                      <a:pt x="767" y="604"/>
                    </a:cubicBezTo>
                    <a:lnTo>
                      <a:pt x="770" y="605"/>
                    </a:lnTo>
                    <a:lnTo>
                      <a:pt x="764" y="602"/>
                    </a:lnTo>
                    <a:lnTo>
                      <a:pt x="765" y="603"/>
                    </a:lnTo>
                    <a:lnTo>
                      <a:pt x="763" y="600"/>
                    </a:lnTo>
                    <a:lnTo>
                      <a:pt x="764" y="602"/>
                    </a:lnTo>
                    <a:cubicBezTo>
                      <a:pt x="765" y="604"/>
                      <a:pt x="767" y="606"/>
                      <a:pt x="770" y="607"/>
                    </a:cubicBezTo>
                    <a:lnTo>
                      <a:pt x="772" y="608"/>
                    </a:lnTo>
                    <a:lnTo>
                      <a:pt x="765" y="599"/>
                    </a:lnTo>
                    <a:lnTo>
                      <a:pt x="765" y="600"/>
                    </a:lnTo>
                    <a:cubicBezTo>
                      <a:pt x="765" y="605"/>
                      <a:pt x="769" y="609"/>
                      <a:pt x="774" y="610"/>
                    </a:cubicBezTo>
                    <a:lnTo>
                      <a:pt x="780" y="612"/>
                    </a:lnTo>
                    <a:lnTo>
                      <a:pt x="774" y="596"/>
                    </a:lnTo>
                    <a:lnTo>
                      <a:pt x="773" y="597"/>
                    </a:lnTo>
                    <a:cubicBezTo>
                      <a:pt x="769" y="601"/>
                      <a:pt x="769" y="606"/>
                      <a:pt x="773" y="610"/>
                    </a:cubicBezTo>
                    <a:lnTo>
                      <a:pt x="774" y="611"/>
                    </a:lnTo>
                    <a:lnTo>
                      <a:pt x="772" y="608"/>
                    </a:lnTo>
                    <a:lnTo>
                      <a:pt x="773" y="610"/>
                    </a:lnTo>
                    <a:lnTo>
                      <a:pt x="772" y="606"/>
                    </a:lnTo>
                    <a:lnTo>
                      <a:pt x="772" y="607"/>
                    </a:lnTo>
                    <a:cubicBezTo>
                      <a:pt x="772" y="611"/>
                      <a:pt x="775" y="614"/>
                      <a:pt x="779" y="616"/>
                    </a:cubicBezTo>
                    <a:lnTo>
                      <a:pt x="781" y="617"/>
                    </a:lnTo>
                    <a:lnTo>
                      <a:pt x="774" y="608"/>
                    </a:lnTo>
                    <a:lnTo>
                      <a:pt x="774" y="610"/>
                    </a:lnTo>
                    <a:lnTo>
                      <a:pt x="774" y="611"/>
                    </a:lnTo>
                    <a:cubicBezTo>
                      <a:pt x="774" y="614"/>
                      <a:pt x="775" y="616"/>
                      <a:pt x="777" y="618"/>
                    </a:cubicBezTo>
                    <a:lnTo>
                      <a:pt x="778" y="619"/>
                    </a:lnTo>
                    <a:lnTo>
                      <a:pt x="776" y="616"/>
                    </a:lnTo>
                    <a:lnTo>
                      <a:pt x="777" y="618"/>
                    </a:lnTo>
                    <a:lnTo>
                      <a:pt x="776" y="614"/>
                    </a:lnTo>
                    <a:lnTo>
                      <a:pt x="776" y="615"/>
                    </a:lnTo>
                    <a:lnTo>
                      <a:pt x="776" y="616"/>
                    </a:lnTo>
                    <a:lnTo>
                      <a:pt x="776" y="618"/>
                    </a:lnTo>
                    <a:cubicBezTo>
                      <a:pt x="776" y="621"/>
                      <a:pt x="777" y="623"/>
                      <a:pt x="779" y="625"/>
                    </a:cubicBezTo>
                    <a:lnTo>
                      <a:pt x="780" y="626"/>
                    </a:lnTo>
                    <a:lnTo>
                      <a:pt x="777" y="619"/>
                    </a:lnTo>
                    <a:lnTo>
                      <a:pt x="777" y="620"/>
                    </a:lnTo>
                    <a:cubicBezTo>
                      <a:pt x="777" y="623"/>
                      <a:pt x="778" y="625"/>
                      <a:pt x="780" y="627"/>
                    </a:cubicBezTo>
                    <a:lnTo>
                      <a:pt x="781" y="628"/>
                    </a:lnTo>
                    <a:lnTo>
                      <a:pt x="779" y="625"/>
                    </a:lnTo>
                    <a:lnTo>
                      <a:pt x="780" y="627"/>
                    </a:lnTo>
                    <a:lnTo>
                      <a:pt x="779" y="623"/>
                    </a:lnTo>
                    <a:lnTo>
                      <a:pt x="779" y="624"/>
                    </a:lnTo>
                    <a:cubicBezTo>
                      <a:pt x="779" y="627"/>
                      <a:pt x="780" y="629"/>
                      <a:pt x="782" y="631"/>
                    </a:cubicBezTo>
                    <a:lnTo>
                      <a:pt x="783" y="632"/>
                    </a:lnTo>
                    <a:lnTo>
                      <a:pt x="785" y="634"/>
                    </a:lnTo>
                    <a:cubicBezTo>
                      <a:pt x="786" y="635"/>
                      <a:pt x="787" y="636"/>
                      <a:pt x="789" y="636"/>
                    </a:cubicBezTo>
                    <a:lnTo>
                      <a:pt x="791" y="637"/>
                    </a:lnTo>
                    <a:lnTo>
                      <a:pt x="787" y="635"/>
                    </a:lnTo>
                    <a:lnTo>
                      <a:pt x="788" y="636"/>
                    </a:lnTo>
                    <a:lnTo>
                      <a:pt x="786" y="633"/>
                    </a:lnTo>
                    <a:lnTo>
                      <a:pt x="787" y="635"/>
                    </a:lnTo>
                    <a:cubicBezTo>
                      <a:pt x="788" y="638"/>
                      <a:pt x="791" y="640"/>
                      <a:pt x="795" y="641"/>
                    </a:cubicBezTo>
                    <a:lnTo>
                      <a:pt x="798" y="642"/>
                    </a:lnTo>
                    <a:lnTo>
                      <a:pt x="792" y="639"/>
                    </a:lnTo>
                    <a:lnTo>
                      <a:pt x="793" y="640"/>
                    </a:lnTo>
                    <a:lnTo>
                      <a:pt x="791" y="637"/>
                    </a:lnTo>
                    <a:lnTo>
                      <a:pt x="792" y="639"/>
                    </a:lnTo>
                    <a:cubicBezTo>
                      <a:pt x="793" y="642"/>
                      <a:pt x="796" y="644"/>
                      <a:pt x="800" y="645"/>
                    </a:cubicBezTo>
                    <a:lnTo>
                      <a:pt x="803" y="646"/>
                    </a:lnTo>
                    <a:lnTo>
                      <a:pt x="797" y="643"/>
                    </a:lnTo>
                    <a:lnTo>
                      <a:pt x="798" y="644"/>
                    </a:lnTo>
                    <a:lnTo>
                      <a:pt x="800" y="646"/>
                    </a:lnTo>
                    <a:lnTo>
                      <a:pt x="801" y="647"/>
                    </a:lnTo>
                    <a:cubicBezTo>
                      <a:pt x="802" y="648"/>
                      <a:pt x="803" y="649"/>
                      <a:pt x="805" y="649"/>
                    </a:cubicBezTo>
                    <a:lnTo>
                      <a:pt x="805" y="649"/>
                    </a:lnTo>
                    <a:lnTo>
                      <a:pt x="808" y="651"/>
                    </a:lnTo>
                    <a:lnTo>
                      <a:pt x="806" y="650"/>
                    </a:lnTo>
                    <a:lnTo>
                      <a:pt x="807" y="651"/>
                    </a:lnTo>
                    <a:lnTo>
                      <a:pt x="807" y="638"/>
                    </a:lnTo>
                    <a:lnTo>
                      <a:pt x="806" y="639"/>
                    </a:lnTo>
                    <a:cubicBezTo>
                      <a:pt x="805" y="640"/>
                      <a:pt x="805" y="641"/>
                      <a:pt x="804" y="642"/>
                    </a:cubicBezTo>
                    <a:lnTo>
                      <a:pt x="803" y="644"/>
                    </a:lnTo>
                    <a:cubicBezTo>
                      <a:pt x="802" y="645"/>
                      <a:pt x="802" y="646"/>
                      <a:pt x="802" y="647"/>
                    </a:cubicBezTo>
                    <a:lnTo>
                      <a:pt x="802" y="648"/>
                    </a:lnTo>
                    <a:lnTo>
                      <a:pt x="805" y="642"/>
                    </a:lnTo>
                    <a:lnTo>
                      <a:pt x="804" y="643"/>
                    </a:lnTo>
                    <a:cubicBezTo>
                      <a:pt x="803" y="644"/>
                      <a:pt x="803" y="645"/>
                      <a:pt x="802" y="646"/>
                    </a:cubicBezTo>
                    <a:lnTo>
                      <a:pt x="801" y="648"/>
                    </a:lnTo>
                    <a:lnTo>
                      <a:pt x="807" y="642"/>
                    </a:lnTo>
                    <a:lnTo>
                      <a:pt x="805" y="643"/>
                    </a:lnTo>
                    <a:lnTo>
                      <a:pt x="803" y="644"/>
                    </a:lnTo>
                    <a:cubicBezTo>
                      <a:pt x="801" y="645"/>
                      <a:pt x="800" y="646"/>
                      <a:pt x="799" y="647"/>
                    </a:cubicBezTo>
                    <a:lnTo>
                      <a:pt x="797" y="649"/>
                    </a:lnTo>
                    <a:lnTo>
                      <a:pt x="801" y="646"/>
                    </a:lnTo>
                    <a:lnTo>
                      <a:pt x="799" y="647"/>
                    </a:lnTo>
                    <a:lnTo>
                      <a:pt x="802" y="646"/>
                    </a:lnTo>
                    <a:lnTo>
                      <a:pt x="798" y="647"/>
                    </a:lnTo>
                    <a:cubicBezTo>
                      <a:pt x="792" y="649"/>
                      <a:pt x="788" y="653"/>
                      <a:pt x="788" y="657"/>
                    </a:cubicBezTo>
                    <a:lnTo>
                      <a:pt x="788" y="659"/>
                    </a:lnTo>
                    <a:lnTo>
                      <a:pt x="795" y="650"/>
                    </a:lnTo>
                    <a:lnTo>
                      <a:pt x="793" y="651"/>
                    </a:lnTo>
                    <a:lnTo>
                      <a:pt x="791" y="652"/>
                    </a:lnTo>
                    <a:lnTo>
                      <a:pt x="789" y="653"/>
                    </a:lnTo>
                    <a:cubicBezTo>
                      <a:pt x="783" y="656"/>
                      <a:pt x="781" y="662"/>
                      <a:pt x="783" y="666"/>
                    </a:cubicBezTo>
                    <a:lnTo>
                      <a:pt x="784" y="668"/>
                    </a:lnTo>
                    <a:lnTo>
                      <a:pt x="783" y="664"/>
                    </a:lnTo>
                    <a:lnTo>
                      <a:pt x="783" y="665"/>
                    </a:lnTo>
                    <a:lnTo>
                      <a:pt x="783" y="666"/>
                    </a:lnTo>
                    <a:cubicBezTo>
                      <a:pt x="783" y="668"/>
                      <a:pt x="783" y="669"/>
                      <a:pt x="784" y="670"/>
                    </a:cubicBezTo>
                    <a:lnTo>
                      <a:pt x="785" y="672"/>
                    </a:lnTo>
                    <a:lnTo>
                      <a:pt x="787" y="662"/>
                    </a:lnTo>
                    <a:lnTo>
                      <a:pt x="786" y="663"/>
                    </a:lnTo>
                    <a:cubicBezTo>
                      <a:pt x="782" y="667"/>
                      <a:pt x="782" y="672"/>
                      <a:pt x="786" y="676"/>
                    </a:cubicBezTo>
                    <a:lnTo>
                      <a:pt x="787" y="677"/>
                    </a:lnTo>
                    <a:lnTo>
                      <a:pt x="784" y="670"/>
                    </a:lnTo>
                    <a:lnTo>
                      <a:pt x="784" y="672"/>
                    </a:lnTo>
                    <a:lnTo>
                      <a:pt x="784" y="673"/>
                    </a:lnTo>
                    <a:lnTo>
                      <a:pt x="787" y="667"/>
                    </a:lnTo>
                    <a:lnTo>
                      <a:pt x="786" y="668"/>
                    </a:lnTo>
                    <a:cubicBezTo>
                      <a:pt x="784" y="670"/>
                      <a:pt x="783" y="672"/>
                      <a:pt x="783" y="674"/>
                    </a:cubicBezTo>
                    <a:lnTo>
                      <a:pt x="783" y="676"/>
                    </a:lnTo>
                    <a:lnTo>
                      <a:pt x="783" y="677"/>
                    </a:lnTo>
                    <a:lnTo>
                      <a:pt x="786" y="671"/>
                    </a:lnTo>
                    <a:lnTo>
                      <a:pt x="785" y="672"/>
                    </a:lnTo>
                    <a:cubicBezTo>
                      <a:pt x="784" y="673"/>
                      <a:pt x="784" y="674"/>
                      <a:pt x="783" y="675"/>
                    </a:cubicBezTo>
                    <a:lnTo>
                      <a:pt x="782" y="677"/>
                    </a:lnTo>
                    <a:lnTo>
                      <a:pt x="784" y="674"/>
                    </a:lnTo>
                    <a:lnTo>
                      <a:pt x="783" y="675"/>
                    </a:lnTo>
                    <a:cubicBezTo>
                      <a:pt x="779" y="679"/>
                      <a:pt x="779" y="684"/>
                      <a:pt x="783" y="688"/>
                    </a:cubicBezTo>
                    <a:lnTo>
                      <a:pt x="784" y="689"/>
                    </a:lnTo>
                    <a:lnTo>
                      <a:pt x="788" y="673"/>
                    </a:lnTo>
                    <a:lnTo>
                      <a:pt x="784" y="675"/>
                    </a:lnTo>
                    <a:cubicBezTo>
                      <a:pt x="780" y="677"/>
                      <a:pt x="778" y="680"/>
                      <a:pt x="777" y="683"/>
                    </a:cubicBezTo>
                    <a:cubicBezTo>
                      <a:pt x="777" y="685"/>
                      <a:pt x="778" y="688"/>
                      <a:pt x="780" y="691"/>
                    </a:cubicBezTo>
                    <a:lnTo>
                      <a:pt x="781" y="692"/>
                    </a:lnTo>
                    <a:lnTo>
                      <a:pt x="782" y="693"/>
                    </a:lnTo>
                    <a:lnTo>
                      <a:pt x="782" y="680"/>
                    </a:lnTo>
                    <a:lnTo>
                      <a:pt x="780" y="682"/>
                    </a:lnTo>
                    <a:cubicBezTo>
                      <a:pt x="778" y="684"/>
                      <a:pt x="777" y="686"/>
                      <a:pt x="777" y="688"/>
                    </a:cubicBezTo>
                    <a:lnTo>
                      <a:pt x="777" y="689"/>
                    </a:lnTo>
                    <a:lnTo>
                      <a:pt x="777" y="690"/>
                    </a:lnTo>
                    <a:lnTo>
                      <a:pt x="778" y="687"/>
                    </a:lnTo>
                    <a:lnTo>
                      <a:pt x="777" y="689"/>
                    </a:lnTo>
                    <a:lnTo>
                      <a:pt x="783" y="683"/>
                    </a:lnTo>
                    <a:lnTo>
                      <a:pt x="781" y="684"/>
                    </a:lnTo>
                    <a:cubicBezTo>
                      <a:pt x="777" y="687"/>
                      <a:pt x="774" y="690"/>
                      <a:pt x="774" y="693"/>
                    </a:cubicBezTo>
                    <a:lnTo>
                      <a:pt x="774" y="694"/>
                    </a:lnTo>
                    <a:lnTo>
                      <a:pt x="777" y="688"/>
                    </a:lnTo>
                    <a:lnTo>
                      <a:pt x="775" y="690"/>
                    </a:lnTo>
                    <a:lnTo>
                      <a:pt x="774" y="691"/>
                    </a:lnTo>
                    <a:lnTo>
                      <a:pt x="778" y="688"/>
                    </a:lnTo>
                    <a:lnTo>
                      <a:pt x="776" y="689"/>
                    </a:lnTo>
                    <a:cubicBezTo>
                      <a:pt x="774" y="690"/>
                      <a:pt x="773" y="691"/>
                      <a:pt x="772" y="692"/>
                    </a:cubicBezTo>
                    <a:lnTo>
                      <a:pt x="770" y="694"/>
                    </a:lnTo>
                    <a:lnTo>
                      <a:pt x="774" y="691"/>
                    </a:lnTo>
                    <a:lnTo>
                      <a:pt x="772" y="692"/>
                    </a:lnTo>
                    <a:lnTo>
                      <a:pt x="775" y="691"/>
                    </a:lnTo>
                    <a:lnTo>
                      <a:pt x="771" y="692"/>
                    </a:lnTo>
                    <a:cubicBezTo>
                      <a:pt x="768" y="693"/>
                      <a:pt x="766" y="694"/>
                      <a:pt x="764" y="696"/>
                    </a:cubicBezTo>
                    <a:lnTo>
                      <a:pt x="763" y="697"/>
                    </a:lnTo>
                    <a:lnTo>
                      <a:pt x="765" y="695"/>
                    </a:lnTo>
                    <a:lnTo>
                      <a:pt x="762" y="697"/>
                    </a:lnTo>
                    <a:cubicBezTo>
                      <a:pt x="761" y="698"/>
                      <a:pt x="761" y="699"/>
                      <a:pt x="760" y="699"/>
                    </a:cubicBezTo>
                    <a:lnTo>
                      <a:pt x="759" y="700"/>
                    </a:lnTo>
                    <a:lnTo>
                      <a:pt x="766" y="696"/>
                    </a:lnTo>
                    <a:lnTo>
                      <a:pt x="762" y="697"/>
                    </a:lnTo>
                    <a:cubicBezTo>
                      <a:pt x="759" y="698"/>
                      <a:pt x="757" y="699"/>
                      <a:pt x="755" y="701"/>
                    </a:cubicBezTo>
                    <a:lnTo>
                      <a:pt x="753" y="703"/>
                    </a:lnTo>
                    <a:lnTo>
                      <a:pt x="759" y="700"/>
                    </a:lnTo>
                    <a:lnTo>
                      <a:pt x="756" y="701"/>
                    </a:lnTo>
                    <a:cubicBezTo>
                      <a:pt x="755" y="701"/>
                      <a:pt x="754" y="701"/>
                      <a:pt x="754" y="701"/>
                    </a:cubicBezTo>
                    <a:lnTo>
                      <a:pt x="752" y="702"/>
                    </a:lnTo>
                    <a:lnTo>
                      <a:pt x="748" y="704"/>
                    </a:lnTo>
                    <a:cubicBezTo>
                      <a:pt x="746" y="705"/>
                      <a:pt x="745" y="706"/>
                      <a:pt x="744" y="707"/>
                    </a:cubicBezTo>
                    <a:lnTo>
                      <a:pt x="743" y="708"/>
                    </a:lnTo>
                    <a:lnTo>
                      <a:pt x="750" y="704"/>
                    </a:lnTo>
                    <a:lnTo>
                      <a:pt x="746" y="705"/>
                    </a:lnTo>
                    <a:cubicBezTo>
                      <a:pt x="740" y="707"/>
                      <a:pt x="736" y="711"/>
                      <a:pt x="736" y="715"/>
                    </a:cubicBezTo>
                    <a:lnTo>
                      <a:pt x="736" y="717"/>
                    </a:lnTo>
                    <a:lnTo>
                      <a:pt x="747" y="707"/>
                    </a:lnTo>
                    <a:lnTo>
                      <a:pt x="742" y="708"/>
                    </a:lnTo>
                    <a:cubicBezTo>
                      <a:pt x="739" y="709"/>
                      <a:pt x="736" y="710"/>
                      <a:pt x="734" y="712"/>
                    </a:cubicBezTo>
                    <a:lnTo>
                      <a:pt x="733" y="713"/>
                    </a:lnTo>
                    <a:lnTo>
                      <a:pt x="735" y="711"/>
                    </a:lnTo>
                    <a:lnTo>
                      <a:pt x="732" y="713"/>
                    </a:lnTo>
                    <a:lnTo>
                      <a:pt x="736" y="712"/>
                    </a:lnTo>
                    <a:lnTo>
                      <a:pt x="733" y="713"/>
                    </a:lnTo>
                    <a:lnTo>
                      <a:pt x="730" y="714"/>
                    </a:lnTo>
                    <a:cubicBezTo>
                      <a:pt x="729" y="714"/>
                      <a:pt x="728" y="714"/>
                      <a:pt x="728" y="714"/>
                    </a:cubicBezTo>
                    <a:lnTo>
                      <a:pt x="724" y="716"/>
                    </a:lnTo>
                    <a:lnTo>
                      <a:pt x="722" y="717"/>
                    </a:lnTo>
                    <a:lnTo>
                      <a:pt x="724" y="717"/>
                    </a:lnTo>
                    <a:lnTo>
                      <a:pt x="721" y="718"/>
                    </a:lnTo>
                    <a:cubicBezTo>
                      <a:pt x="720" y="718"/>
                      <a:pt x="719" y="718"/>
                      <a:pt x="719" y="718"/>
                    </a:cubicBezTo>
                    <a:lnTo>
                      <a:pt x="715" y="720"/>
                    </a:lnTo>
                    <a:lnTo>
                      <a:pt x="713" y="721"/>
                    </a:lnTo>
                    <a:lnTo>
                      <a:pt x="717" y="720"/>
                    </a:lnTo>
                    <a:lnTo>
                      <a:pt x="712" y="721"/>
                    </a:lnTo>
                    <a:cubicBezTo>
                      <a:pt x="710" y="721"/>
                      <a:pt x="708" y="722"/>
                      <a:pt x="706" y="723"/>
                    </a:cubicBezTo>
                    <a:lnTo>
                      <a:pt x="703" y="725"/>
                    </a:lnTo>
                    <a:lnTo>
                      <a:pt x="709" y="723"/>
                    </a:lnTo>
                    <a:lnTo>
                      <a:pt x="704" y="724"/>
                    </a:lnTo>
                    <a:cubicBezTo>
                      <a:pt x="703" y="724"/>
                      <a:pt x="701" y="725"/>
                      <a:pt x="700" y="725"/>
                    </a:cubicBezTo>
                    <a:lnTo>
                      <a:pt x="698" y="726"/>
                    </a:lnTo>
                    <a:lnTo>
                      <a:pt x="694" y="728"/>
                    </a:lnTo>
                    <a:lnTo>
                      <a:pt x="698" y="727"/>
                    </a:lnTo>
                    <a:lnTo>
                      <a:pt x="693" y="728"/>
                    </a:lnTo>
                    <a:cubicBezTo>
                      <a:pt x="693" y="728"/>
                      <a:pt x="692" y="728"/>
                      <a:pt x="691" y="729"/>
                    </a:cubicBezTo>
                    <a:lnTo>
                      <a:pt x="687" y="730"/>
                    </a:lnTo>
                    <a:lnTo>
                      <a:pt x="682" y="732"/>
                    </a:lnTo>
                    <a:lnTo>
                      <a:pt x="685" y="731"/>
                    </a:lnTo>
                    <a:lnTo>
                      <a:pt x="680" y="732"/>
                    </a:lnTo>
                    <a:cubicBezTo>
                      <a:pt x="679" y="732"/>
                      <a:pt x="677" y="733"/>
                      <a:pt x="676" y="733"/>
                    </a:cubicBezTo>
                    <a:lnTo>
                      <a:pt x="674" y="734"/>
                    </a:lnTo>
                    <a:lnTo>
                      <a:pt x="677" y="733"/>
                    </a:lnTo>
                    <a:lnTo>
                      <a:pt x="673" y="734"/>
                    </a:lnTo>
                    <a:cubicBezTo>
                      <a:pt x="673" y="734"/>
                      <a:pt x="672" y="735"/>
                      <a:pt x="671" y="735"/>
                    </a:cubicBezTo>
                    <a:lnTo>
                      <a:pt x="666" y="737"/>
                    </a:lnTo>
                    <a:lnTo>
                      <a:pt x="669" y="736"/>
                    </a:lnTo>
                    <a:lnTo>
                      <a:pt x="663" y="737"/>
                    </a:lnTo>
                    <a:lnTo>
                      <a:pt x="659" y="738"/>
                    </a:lnTo>
                    <a:cubicBezTo>
                      <a:pt x="658" y="738"/>
                      <a:pt x="657" y="739"/>
                      <a:pt x="656" y="739"/>
                    </a:cubicBezTo>
                    <a:lnTo>
                      <a:pt x="652" y="741"/>
                    </a:lnTo>
                    <a:lnTo>
                      <a:pt x="654" y="741"/>
                    </a:lnTo>
                    <a:lnTo>
                      <a:pt x="651" y="742"/>
                    </a:lnTo>
                    <a:lnTo>
                      <a:pt x="653" y="741"/>
                    </a:lnTo>
                    <a:lnTo>
                      <a:pt x="648" y="742"/>
                    </a:lnTo>
                    <a:cubicBezTo>
                      <a:pt x="646" y="742"/>
                      <a:pt x="644" y="743"/>
                      <a:pt x="642" y="744"/>
                    </a:cubicBezTo>
                    <a:lnTo>
                      <a:pt x="639" y="746"/>
                    </a:lnTo>
                    <a:lnTo>
                      <a:pt x="646" y="744"/>
                    </a:lnTo>
                    <a:lnTo>
                      <a:pt x="640" y="745"/>
                    </a:lnTo>
                    <a:cubicBezTo>
                      <a:pt x="639" y="745"/>
                      <a:pt x="638" y="745"/>
                      <a:pt x="637" y="746"/>
                    </a:cubicBezTo>
                    <a:lnTo>
                      <a:pt x="634" y="747"/>
                    </a:lnTo>
                    <a:cubicBezTo>
                      <a:pt x="633" y="747"/>
                      <a:pt x="631" y="748"/>
                      <a:pt x="630" y="748"/>
                    </a:cubicBezTo>
                    <a:lnTo>
                      <a:pt x="627" y="750"/>
                    </a:lnTo>
                    <a:lnTo>
                      <a:pt x="634" y="748"/>
                    </a:lnTo>
                    <a:lnTo>
                      <a:pt x="627" y="749"/>
                    </a:lnTo>
                    <a:cubicBezTo>
                      <a:pt x="626" y="749"/>
                      <a:pt x="625" y="749"/>
                      <a:pt x="624" y="750"/>
                    </a:cubicBezTo>
                    <a:lnTo>
                      <a:pt x="621" y="751"/>
                    </a:lnTo>
                    <a:cubicBezTo>
                      <a:pt x="620" y="751"/>
                      <a:pt x="619" y="751"/>
                      <a:pt x="619" y="751"/>
                    </a:cubicBezTo>
                    <a:lnTo>
                      <a:pt x="615" y="753"/>
                    </a:lnTo>
                    <a:lnTo>
                      <a:pt x="619" y="752"/>
                    </a:lnTo>
                    <a:lnTo>
                      <a:pt x="615" y="753"/>
                    </a:lnTo>
                    <a:lnTo>
                      <a:pt x="609" y="754"/>
                    </a:lnTo>
                    <a:cubicBezTo>
                      <a:pt x="607" y="754"/>
                      <a:pt x="605" y="755"/>
                      <a:pt x="604" y="755"/>
                    </a:cubicBezTo>
                    <a:lnTo>
                      <a:pt x="600" y="757"/>
                    </a:lnTo>
                    <a:lnTo>
                      <a:pt x="598" y="758"/>
                    </a:lnTo>
                    <a:lnTo>
                      <a:pt x="604" y="757"/>
                    </a:lnTo>
                    <a:lnTo>
                      <a:pt x="596" y="758"/>
                    </a:lnTo>
                    <a:cubicBezTo>
                      <a:pt x="595" y="758"/>
                      <a:pt x="594" y="758"/>
                      <a:pt x="593" y="758"/>
                    </a:cubicBezTo>
                    <a:lnTo>
                      <a:pt x="586" y="760"/>
                    </a:lnTo>
                    <a:lnTo>
                      <a:pt x="588" y="760"/>
                    </a:lnTo>
                    <a:lnTo>
                      <a:pt x="582" y="761"/>
                    </a:lnTo>
                    <a:cubicBezTo>
                      <a:pt x="580" y="761"/>
                      <a:pt x="578" y="762"/>
                      <a:pt x="577" y="762"/>
                    </a:cubicBezTo>
                    <a:lnTo>
                      <a:pt x="575" y="763"/>
                    </a:lnTo>
                    <a:lnTo>
                      <a:pt x="578" y="762"/>
                    </a:lnTo>
                    <a:lnTo>
                      <a:pt x="576" y="763"/>
                    </a:lnTo>
                    <a:lnTo>
                      <a:pt x="570" y="764"/>
                    </a:lnTo>
                    <a:cubicBezTo>
                      <a:pt x="569" y="764"/>
                      <a:pt x="568" y="764"/>
                      <a:pt x="567" y="765"/>
                    </a:cubicBezTo>
                    <a:lnTo>
                      <a:pt x="564" y="766"/>
                    </a:lnTo>
                    <a:lnTo>
                      <a:pt x="568" y="765"/>
                    </a:lnTo>
                    <a:lnTo>
                      <a:pt x="560" y="766"/>
                    </a:lnTo>
                    <a:cubicBezTo>
                      <a:pt x="558" y="766"/>
                      <a:pt x="556" y="767"/>
                      <a:pt x="554" y="767"/>
                    </a:cubicBezTo>
                    <a:lnTo>
                      <a:pt x="550" y="769"/>
                    </a:lnTo>
                    <a:lnTo>
                      <a:pt x="554" y="768"/>
                    </a:lnTo>
                    <a:lnTo>
                      <a:pt x="550" y="769"/>
                    </a:lnTo>
                    <a:lnTo>
                      <a:pt x="544" y="770"/>
                    </a:lnTo>
                    <a:cubicBezTo>
                      <a:pt x="541" y="770"/>
                      <a:pt x="539" y="771"/>
                      <a:pt x="537" y="772"/>
                    </a:cubicBezTo>
                    <a:lnTo>
                      <a:pt x="534" y="774"/>
                    </a:lnTo>
                    <a:lnTo>
                      <a:pt x="544" y="772"/>
                    </a:lnTo>
                    <a:lnTo>
                      <a:pt x="538" y="772"/>
                    </a:lnTo>
                    <a:cubicBezTo>
                      <a:pt x="537" y="772"/>
                      <a:pt x="536" y="772"/>
                      <a:pt x="535" y="772"/>
                    </a:cubicBezTo>
                    <a:lnTo>
                      <a:pt x="528" y="773"/>
                    </a:lnTo>
                    <a:lnTo>
                      <a:pt x="523" y="774"/>
                    </a:lnTo>
                    <a:cubicBezTo>
                      <a:pt x="520" y="775"/>
                      <a:pt x="517" y="776"/>
                      <a:pt x="515" y="778"/>
                    </a:cubicBezTo>
                    <a:lnTo>
                      <a:pt x="513" y="780"/>
                    </a:lnTo>
                    <a:lnTo>
                      <a:pt x="523" y="776"/>
                    </a:lnTo>
                    <a:lnTo>
                      <a:pt x="514" y="777"/>
                    </a:lnTo>
                    <a:lnTo>
                      <a:pt x="508" y="778"/>
                    </a:lnTo>
                    <a:lnTo>
                      <a:pt x="501" y="779"/>
                    </a:lnTo>
                    <a:cubicBezTo>
                      <a:pt x="499" y="779"/>
                      <a:pt x="496" y="780"/>
                      <a:pt x="494" y="781"/>
                    </a:cubicBezTo>
                    <a:lnTo>
                      <a:pt x="491" y="783"/>
                    </a:lnTo>
                    <a:lnTo>
                      <a:pt x="499" y="781"/>
                    </a:lnTo>
                    <a:lnTo>
                      <a:pt x="489" y="782"/>
                    </a:lnTo>
                    <a:cubicBezTo>
                      <a:pt x="488" y="782"/>
                      <a:pt x="487" y="782"/>
                      <a:pt x="486" y="782"/>
                    </a:cubicBezTo>
                    <a:lnTo>
                      <a:pt x="482" y="783"/>
                    </a:lnTo>
                    <a:lnTo>
                      <a:pt x="475" y="785"/>
                    </a:lnTo>
                    <a:lnTo>
                      <a:pt x="477" y="785"/>
                    </a:lnTo>
                    <a:lnTo>
                      <a:pt x="471" y="786"/>
                    </a:lnTo>
                    <a:lnTo>
                      <a:pt x="464" y="787"/>
                    </a:lnTo>
                    <a:cubicBezTo>
                      <a:pt x="463" y="787"/>
                      <a:pt x="462" y="787"/>
                      <a:pt x="461" y="788"/>
                    </a:cubicBezTo>
                    <a:lnTo>
                      <a:pt x="455" y="790"/>
                    </a:lnTo>
                    <a:lnTo>
                      <a:pt x="459" y="789"/>
                    </a:lnTo>
                    <a:lnTo>
                      <a:pt x="449" y="790"/>
                    </a:lnTo>
                    <a:lnTo>
                      <a:pt x="443" y="791"/>
                    </a:lnTo>
                    <a:cubicBezTo>
                      <a:pt x="442" y="791"/>
                      <a:pt x="440" y="791"/>
                      <a:pt x="439" y="792"/>
                    </a:cubicBezTo>
                    <a:lnTo>
                      <a:pt x="434" y="794"/>
                    </a:lnTo>
                    <a:lnTo>
                      <a:pt x="439" y="793"/>
                    </a:lnTo>
                    <a:lnTo>
                      <a:pt x="429" y="794"/>
                    </a:lnTo>
                    <a:cubicBezTo>
                      <a:pt x="428" y="794"/>
                      <a:pt x="427" y="794"/>
                      <a:pt x="426" y="794"/>
                    </a:cubicBezTo>
                    <a:lnTo>
                      <a:pt x="423" y="795"/>
                    </a:lnTo>
                    <a:lnTo>
                      <a:pt x="412" y="798"/>
                    </a:lnTo>
                    <a:lnTo>
                      <a:pt x="409" y="799"/>
                    </a:lnTo>
                    <a:lnTo>
                      <a:pt x="414" y="798"/>
                    </a:lnTo>
                    <a:lnTo>
                      <a:pt x="403" y="799"/>
                    </a:lnTo>
                    <a:cubicBezTo>
                      <a:pt x="401" y="799"/>
                      <a:pt x="399" y="799"/>
                      <a:pt x="397" y="800"/>
                    </a:cubicBezTo>
                    <a:lnTo>
                      <a:pt x="392" y="802"/>
                    </a:lnTo>
                    <a:lnTo>
                      <a:pt x="397" y="801"/>
                    </a:lnTo>
                    <a:lnTo>
                      <a:pt x="388" y="802"/>
                    </a:lnTo>
                    <a:cubicBezTo>
                      <a:pt x="387" y="802"/>
                      <a:pt x="386" y="802"/>
                      <a:pt x="385" y="802"/>
                    </a:cubicBezTo>
                    <a:lnTo>
                      <a:pt x="381" y="803"/>
                    </a:lnTo>
                    <a:cubicBezTo>
                      <a:pt x="381" y="803"/>
                      <a:pt x="380" y="804"/>
                      <a:pt x="379" y="804"/>
                    </a:cubicBezTo>
                    <a:lnTo>
                      <a:pt x="374" y="806"/>
                    </a:lnTo>
                    <a:lnTo>
                      <a:pt x="380" y="805"/>
                    </a:lnTo>
                    <a:lnTo>
                      <a:pt x="369" y="806"/>
                    </a:lnTo>
                    <a:cubicBezTo>
                      <a:pt x="367" y="806"/>
                      <a:pt x="365" y="806"/>
                      <a:pt x="364" y="807"/>
                    </a:cubicBezTo>
                    <a:lnTo>
                      <a:pt x="362" y="807"/>
                    </a:lnTo>
                    <a:lnTo>
                      <a:pt x="354" y="809"/>
                    </a:lnTo>
                    <a:lnTo>
                      <a:pt x="357" y="809"/>
                    </a:lnTo>
                    <a:lnTo>
                      <a:pt x="348" y="810"/>
                    </a:lnTo>
                    <a:cubicBezTo>
                      <a:pt x="346" y="810"/>
                      <a:pt x="344" y="811"/>
                      <a:pt x="342" y="811"/>
                    </a:cubicBezTo>
                    <a:lnTo>
                      <a:pt x="340" y="812"/>
                    </a:lnTo>
                    <a:lnTo>
                      <a:pt x="343" y="811"/>
                    </a:lnTo>
                    <a:lnTo>
                      <a:pt x="337" y="813"/>
                    </a:lnTo>
                    <a:lnTo>
                      <a:pt x="331" y="814"/>
                    </a:lnTo>
                    <a:lnTo>
                      <a:pt x="325" y="815"/>
                    </a:lnTo>
                    <a:cubicBezTo>
                      <a:pt x="324" y="815"/>
                      <a:pt x="323" y="815"/>
                      <a:pt x="323" y="815"/>
                    </a:cubicBezTo>
                    <a:lnTo>
                      <a:pt x="316" y="817"/>
                    </a:lnTo>
                    <a:lnTo>
                      <a:pt x="318" y="817"/>
                    </a:lnTo>
                    <a:lnTo>
                      <a:pt x="310" y="818"/>
                    </a:lnTo>
                    <a:lnTo>
                      <a:pt x="306" y="819"/>
                    </a:lnTo>
                    <a:lnTo>
                      <a:pt x="309" y="819"/>
                    </a:lnTo>
                    <a:lnTo>
                      <a:pt x="301" y="820"/>
                    </a:lnTo>
                    <a:cubicBezTo>
                      <a:pt x="300" y="820"/>
                      <a:pt x="299" y="820"/>
                      <a:pt x="298" y="820"/>
                    </a:cubicBezTo>
                    <a:lnTo>
                      <a:pt x="291" y="822"/>
                    </a:lnTo>
                    <a:lnTo>
                      <a:pt x="287" y="823"/>
                    </a:lnTo>
                    <a:lnTo>
                      <a:pt x="281" y="824"/>
                    </a:lnTo>
                    <a:cubicBezTo>
                      <a:pt x="280" y="824"/>
                      <a:pt x="279" y="824"/>
                      <a:pt x="279" y="824"/>
                    </a:cubicBezTo>
                    <a:lnTo>
                      <a:pt x="272" y="826"/>
                    </a:lnTo>
                    <a:lnTo>
                      <a:pt x="274" y="826"/>
                    </a:lnTo>
                    <a:lnTo>
                      <a:pt x="268" y="827"/>
                    </a:lnTo>
                    <a:cubicBezTo>
                      <a:pt x="264" y="827"/>
                      <a:pt x="261" y="829"/>
                      <a:pt x="259" y="831"/>
                    </a:cubicBezTo>
                    <a:lnTo>
                      <a:pt x="258" y="832"/>
                    </a:lnTo>
                    <a:lnTo>
                      <a:pt x="267" y="828"/>
                    </a:lnTo>
                    <a:lnTo>
                      <a:pt x="256" y="830"/>
                    </a:lnTo>
                    <a:cubicBezTo>
                      <a:pt x="255" y="830"/>
                      <a:pt x="254" y="830"/>
                      <a:pt x="253" y="831"/>
                    </a:cubicBezTo>
                    <a:lnTo>
                      <a:pt x="250" y="832"/>
                    </a:lnTo>
                    <a:lnTo>
                      <a:pt x="254" y="831"/>
                    </a:lnTo>
                    <a:lnTo>
                      <a:pt x="244" y="832"/>
                    </a:lnTo>
                    <a:cubicBezTo>
                      <a:pt x="243" y="832"/>
                      <a:pt x="241" y="832"/>
                      <a:pt x="240" y="833"/>
                    </a:cubicBezTo>
                    <a:lnTo>
                      <a:pt x="234" y="835"/>
                    </a:lnTo>
                    <a:lnTo>
                      <a:pt x="238" y="834"/>
                    </a:lnTo>
                    <a:lnTo>
                      <a:pt x="230" y="835"/>
                    </a:lnTo>
                    <a:cubicBezTo>
                      <a:pt x="228" y="835"/>
                      <a:pt x="227" y="835"/>
                      <a:pt x="226" y="836"/>
                    </a:cubicBezTo>
                    <a:lnTo>
                      <a:pt x="225" y="836"/>
                    </a:lnTo>
                    <a:lnTo>
                      <a:pt x="217" y="838"/>
                    </a:lnTo>
                    <a:lnTo>
                      <a:pt x="210" y="839"/>
                    </a:lnTo>
                    <a:lnTo>
                      <a:pt x="204" y="840"/>
                    </a:lnTo>
                    <a:lnTo>
                      <a:pt x="198" y="842"/>
                    </a:lnTo>
                    <a:lnTo>
                      <a:pt x="195" y="843"/>
                    </a:lnTo>
                    <a:lnTo>
                      <a:pt x="186" y="844"/>
                    </a:lnTo>
                    <a:cubicBezTo>
                      <a:pt x="183" y="844"/>
                      <a:pt x="180" y="845"/>
                      <a:pt x="178" y="846"/>
                    </a:cubicBezTo>
                    <a:lnTo>
                      <a:pt x="175" y="848"/>
                    </a:lnTo>
                    <a:lnTo>
                      <a:pt x="182" y="846"/>
                    </a:lnTo>
                    <a:lnTo>
                      <a:pt x="176" y="847"/>
                    </a:lnTo>
                    <a:lnTo>
                      <a:pt x="168" y="848"/>
                    </a:lnTo>
                    <a:cubicBezTo>
                      <a:pt x="166" y="848"/>
                      <a:pt x="165" y="848"/>
                      <a:pt x="164" y="849"/>
                    </a:cubicBezTo>
                    <a:lnTo>
                      <a:pt x="159" y="850"/>
                    </a:lnTo>
                    <a:lnTo>
                      <a:pt x="155" y="851"/>
                    </a:lnTo>
                    <a:lnTo>
                      <a:pt x="158" y="851"/>
                    </a:lnTo>
                    <a:lnTo>
                      <a:pt x="150" y="852"/>
                    </a:lnTo>
                    <a:cubicBezTo>
                      <a:pt x="148" y="852"/>
                      <a:pt x="146" y="853"/>
                      <a:pt x="144" y="853"/>
                    </a:cubicBezTo>
                    <a:lnTo>
                      <a:pt x="140" y="855"/>
                    </a:lnTo>
                    <a:lnTo>
                      <a:pt x="146" y="854"/>
                    </a:lnTo>
                    <a:lnTo>
                      <a:pt x="136" y="855"/>
                    </a:lnTo>
                    <a:lnTo>
                      <a:pt x="130" y="856"/>
                    </a:lnTo>
                    <a:lnTo>
                      <a:pt x="123" y="858"/>
                    </a:lnTo>
                    <a:lnTo>
                      <a:pt x="126" y="858"/>
                    </a:lnTo>
                    <a:lnTo>
                      <a:pt x="117" y="859"/>
                    </a:lnTo>
                    <a:lnTo>
                      <a:pt x="111" y="860"/>
                    </a:lnTo>
                    <a:lnTo>
                      <a:pt x="103" y="861"/>
                    </a:lnTo>
                    <a:cubicBezTo>
                      <a:pt x="101" y="861"/>
                      <a:pt x="100" y="861"/>
                      <a:pt x="99" y="862"/>
                    </a:cubicBezTo>
                    <a:lnTo>
                      <a:pt x="93" y="864"/>
                    </a:lnTo>
                    <a:cubicBezTo>
                      <a:pt x="92" y="864"/>
                      <a:pt x="91" y="864"/>
                      <a:pt x="91" y="864"/>
                    </a:cubicBezTo>
                    <a:lnTo>
                      <a:pt x="89" y="865"/>
                    </a:lnTo>
                    <a:lnTo>
                      <a:pt x="93" y="864"/>
                    </a:lnTo>
                    <a:lnTo>
                      <a:pt x="88" y="865"/>
                    </a:lnTo>
                    <a:cubicBezTo>
                      <a:pt x="87" y="865"/>
                      <a:pt x="86" y="865"/>
                      <a:pt x="85" y="866"/>
                    </a:cubicBezTo>
                    <a:lnTo>
                      <a:pt x="80" y="868"/>
                    </a:lnTo>
                    <a:lnTo>
                      <a:pt x="84" y="867"/>
                    </a:lnTo>
                    <a:lnTo>
                      <a:pt x="79" y="868"/>
                    </a:lnTo>
                    <a:lnTo>
                      <a:pt x="71" y="869"/>
                    </a:lnTo>
                    <a:cubicBezTo>
                      <a:pt x="70" y="869"/>
                      <a:pt x="69" y="869"/>
                      <a:pt x="68" y="869"/>
                    </a:cubicBezTo>
                    <a:lnTo>
                      <a:pt x="62" y="871"/>
                    </a:lnTo>
                    <a:lnTo>
                      <a:pt x="59" y="872"/>
                    </a:lnTo>
                    <a:lnTo>
                      <a:pt x="50" y="873"/>
                    </a:lnTo>
                    <a:cubicBezTo>
                      <a:pt x="49" y="873"/>
                      <a:pt x="48" y="873"/>
                      <a:pt x="47" y="873"/>
                    </a:cubicBezTo>
                    <a:lnTo>
                      <a:pt x="40" y="875"/>
                    </a:lnTo>
                    <a:lnTo>
                      <a:pt x="42" y="875"/>
                    </a:lnTo>
                    <a:lnTo>
                      <a:pt x="36" y="876"/>
                    </a:lnTo>
                    <a:lnTo>
                      <a:pt x="27" y="877"/>
                    </a:lnTo>
                    <a:lnTo>
                      <a:pt x="20" y="879"/>
                    </a:lnTo>
                    <a:lnTo>
                      <a:pt x="15" y="880"/>
                    </a:lnTo>
                    <a:cubicBezTo>
                      <a:pt x="14" y="880"/>
                      <a:pt x="12" y="881"/>
                      <a:pt x="11" y="881"/>
                    </a:cubicBezTo>
                    <a:lnTo>
                      <a:pt x="9" y="882"/>
                    </a:lnTo>
                    <a:cubicBezTo>
                      <a:pt x="2" y="886"/>
                      <a:pt x="0" y="893"/>
                      <a:pt x="5" y="898"/>
                    </a:cubicBezTo>
                    <a:cubicBezTo>
                      <a:pt x="10" y="903"/>
                      <a:pt x="19" y="904"/>
                      <a:pt x="26" y="9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1"/>
              <p:cNvSpPr>
                <a:spLocks/>
              </p:cNvSpPr>
              <p:nvPr/>
            </p:nvSpPr>
            <p:spPr bwMode="auto">
              <a:xfrm>
                <a:off x="9548813" y="2670176"/>
                <a:ext cx="539750" cy="371475"/>
              </a:xfrm>
              <a:custGeom>
                <a:avLst/>
                <a:gdLst>
                  <a:gd name="T0" fmla="*/ 671 w 679"/>
                  <a:gd name="T1" fmla="*/ 440 h 466"/>
                  <a:gd name="T2" fmla="*/ 661 w 679"/>
                  <a:gd name="T3" fmla="*/ 418 h 466"/>
                  <a:gd name="T4" fmla="*/ 648 w 679"/>
                  <a:gd name="T5" fmla="*/ 402 h 466"/>
                  <a:gd name="T6" fmla="*/ 600 w 679"/>
                  <a:gd name="T7" fmla="*/ 384 h 466"/>
                  <a:gd name="T8" fmla="*/ 585 w 679"/>
                  <a:gd name="T9" fmla="*/ 373 h 466"/>
                  <a:gd name="T10" fmla="*/ 584 w 679"/>
                  <a:gd name="T11" fmla="*/ 364 h 466"/>
                  <a:gd name="T12" fmla="*/ 575 w 679"/>
                  <a:gd name="T13" fmla="*/ 351 h 466"/>
                  <a:gd name="T14" fmla="*/ 564 w 679"/>
                  <a:gd name="T15" fmla="*/ 332 h 466"/>
                  <a:gd name="T16" fmla="*/ 543 w 679"/>
                  <a:gd name="T17" fmla="*/ 317 h 466"/>
                  <a:gd name="T18" fmla="*/ 536 w 679"/>
                  <a:gd name="T19" fmla="*/ 311 h 466"/>
                  <a:gd name="T20" fmla="*/ 533 w 679"/>
                  <a:gd name="T21" fmla="*/ 295 h 466"/>
                  <a:gd name="T22" fmla="*/ 524 w 679"/>
                  <a:gd name="T23" fmla="*/ 279 h 466"/>
                  <a:gd name="T24" fmla="*/ 508 w 679"/>
                  <a:gd name="T25" fmla="*/ 266 h 466"/>
                  <a:gd name="T26" fmla="*/ 495 w 679"/>
                  <a:gd name="T27" fmla="*/ 256 h 466"/>
                  <a:gd name="T28" fmla="*/ 472 w 679"/>
                  <a:gd name="T29" fmla="*/ 232 h 466"/>
                  <a:gd name="T30" fmla="*/ 455 w 679"/>
                  <a:gd name="T31" fmla="*/ 228 h 466"/>
                  <a:gd name="T32" fmla="*/ 438 w 679"/>
                  <a:gd name="T33" fmla="*/ 207 h 466"/>
                  <a:gd name="T34" fmla="*/ 428 w 679"/>
                  <a:gd name="T35" fmla="*/ 196 h 466"/>
                  <a:gd name="T36" fmla="*/ 421 w 679"/>
                  <a:gd name="T37" fmla="*/ 181 h 466"/>
                  <a:gd name="T38" fmla="*/ 415 w 679"/>
                  <a:gd name="T39" fmla="*/ 168 h 466"/>
                  <a:gd name="T40" fmla="*/ 412 w 679"/>
                  <a:gd name="T41" fmla="*/ 158 h 466"/>
                  <a:gd name="T42" fmla="*/ 400 w 679"/>
                  <a:gd name="T43" fmla="*/ 137 h 466"/>
                  <a:gd name="T44" fmla="*/ 398 w 679"/>
                  <a:gd name="T45" fmla="*/ 126 h 466"/>
                  <a:gd name="T46" fmla="*/ 331 w 679"/>
                  <a:gd name="T47" fmla="*/ 112 h 466"/>
                  <a:gd name="T48" fmla="*/ 330 w 679"/>
                  <a:gd name="T49" fmla="*/ 102 h 466"/>
                  <a:gd name="T50" fmla="*/ 327 w 679"/>
                  <a:gd name="T51" fmla="*/ 84 h 466"/>
                  <a:gd name="T52" fmla="*/ 324 w 679"/>
                  <a:gd name="T53" fmla="*/ 73 h 466"/>
                  <a:gd name="T54" fmla="*/ 318 w 679"/>
                  <a:gd name="T55" fmla="*/ 59 h 466"/>
                  <a:gd name="T56" fmla="*/ 314 w 679"/>
                  <a:gd name="T57" fmla="*/ 46 h 466"/>
                  <a:gd name="T58" fmla="*/ 307 w 679"/>
                  <a:gd name="T59" fmla="*/ 26 h 466"/>
                  <a:gd name="T60" fmla="*/ 304 w 679"/>
                  <a:gd name="T61" fmla="*/ 18 h 466"/>
                  <a:gd name="T62" fmla="*/ 237 w 679"/>
                  <a:gd name="T63" fmla="*/ 21 h 466"/>
                  <a:gd name="T64" fmla="*/ 275 w 679"/>
                  <a:gd name="T65" fmla="*/ 23 h 466"/>
                  <a:gd name="T66" fmla="*/ 280 w 679"/>
                  <a:gd name="T67" fmla="*/ 39 h 466"/>
                  <a:gd name="T68" fmla="*/ 288 w 679"/>
                  <a:gd name="T69" fmla="*/ 58 h 466"/>
                  <a:gd name="T70" fmla="*/ 294 w 679"/>
                  <a:gd name="T71" fmla="*/ 72 h 466"/>
                  <a:gd name="T72" fmla="*/ 295 w 679"/>
                  <a:gd name="T73" fmla="*/ 83 h 466"/>
                  <a:gd name="T74" fmla="*/ 297 w 679"/>
                  <a:gd name="T75" fmla="*/ 93 h 466"/>
                  <a:gd name="T76" fmla="*/ 304 w 679"/>
                  <a:gd name="T77" fmla="*/ 116 h 466"/>
                  <a:gd name="T78" fmla="*/ 311 w 679"/>
                  <a:gd name="T79" fmla="*/ 131 h 466"/>
                  <a:gd name="T80" fmla="*/ 377 w 679"/>
                  <a:gd name="T81" fmla="*/ 145 h 466"/>
                  <a:gd name="T82" fmla="*/ 380 w 679"/>
                  <a:gd name="T83" fmla="*/ 148 h 466"/>
                  <a:gd name="T84" fmla="*/ 386 w 679"/>
                  <a:gd name="T85" fmla="*/ 172 h 466"/>
                  <a:gd name="T86" fmla="*/ 389 w 679"/>
                  <a:gd name="T87" fmla="*/ 179 h 466"/>
                  <a:gd name="T88" fmla="*/ 397 w 679"/>
                  <a:gd name="T89" fmla="*/ 198 h 466"/>
                  <a:gd name="T90" fmla="*/ 408 w 679"/>
                  <a:gd name="T91" fmla="*/ 215 h 466"/>
                  <a:gd name="T92" fmla="*/ 420 w 679"/>
                  <a:gd name="T93" fmla="*/ 227 h 466"/>
                  <a:gd name="T94" fmla="*/ 433 w 679"/>
                  <a:gd name="T95" fmla="*/ 240 h 466"/>
                  <a:gd name="T96" fmla="*/ 465 w 679"/>
                  <a:gd name="T97" fmla="*/ 257 h 466"/>
                  <a:gd name="T98" fmla="*/ 469 w 679"/>
                  <a:gd name="T99" fmla="*/ 263 h 466"/>
                  <a:gd name="T100" fmla="*/ 489 w 679"/>
                  <a:gd name="T101" fmla="*/ 285 h 466"/>
                  <a:gd name="T102" fmla="*/ 500 w 679"/>
                  <a:gd name="T103" fmla="*/ 292 h 466"/>
                  <a:gd name="T104" fmla="*/ 507 w 679"/>
                  <a:gd name="T105" fmla="*/ 298 h 466"/>
                  <a:gd name="T106" fmla="*/ 507 w 679"/>
                  <a:gd name="T107" fmla="*/ 321 h 466"/>
                  <a:gd name="T108" fmla="*/ 531 w 679"/>
                  <a:gd name="T109" fmla="*/ 339 h 466"/>
                  <a:gd name="T110" fmla="*/ 542 w 679"/>
                  <a:gd name="T111" fmla="*/ 345 h 466"/>
                  <a:gd name="T112" fmla="*/ 547 w 679"/>
                  <a:gd name="T113" fmla="*/ 362 h 466"/>
                  <a:gd name="T114" fmla="*/ 556 w 679"/>
                  <a:gd name="T115" fmla="*/ 371 h 466"/>
                  <a:gd name="T116" fmla="*/ 563 w 679"/>
                  <a:gd name="T117" fmla="*/ 378 h 466"/>
                  <a:gd name="T118" fmla="*/ 611 w 679"/>
                  <a:gd name="T119" fmla="*/ 411 h 466"/>
                  <a:gd name="T120" fmla="*/ 629 w 679"/>
                  <a:gd name="T121" fmla="*/ 422 h 466"/>
                  <a:gd name="T122" fmla="*/ 638 w 679"/>
                  <a:gd name="T123" fmla="*/ 429 h 466"/>
                  <a:gd name="T124" fmla="*/ 643 w 679"/>
                  <a:gd name="T125" fmla="*/ 44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9" h="466">
                    <a:moveTo>
                      <a:pt x="674" y="447"/>
                    </a:moveTo>
                    <a:lnTo>
                      <a:pt x="673" y="446"/>
                    </a:lnTo>
                    <a:lnTo>
                      <a:pt x="676" y="452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cubicBezTo>
                      <a:pt x="674" y="443"/>
                      <a:pt x="673" y="441"/>
                      <a:pt x="671" y="439"/>
                    </a:cubicBezTo>
                    <a:lnTo>
                      <a:pt x="670" y="438"/>
                    </a:lnTo>
                    <a:lnTo>
                      <a:pt x="673" y="444"/>
                    </a:lnTo>
                    <a:lnTo>
                      <a:pt x="673" y="442"/>
                    </a:lnTo>
                    <a:cubicBezTo>
                      <a:pt x="673" y="440"/>
                      <a:pt x="672" y="438"/>
                      <a:pt x="670" y="436"/>
                    </a:cubicBezTo>
                    <a:lnTo>
                      <a:pt x="669" y="435"/>
                    </a:lnTo>
                    <a:lnTo>
                      <a:pt x="668" y="434"/>
                    </a:lnTo>
                    <a:lnTo>
                      <a:pt x="671" y="440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9" y="431"/>
                    </a:lnTo>
                    <a:lnTo>
                      <a:pt x="669" y="429"/>
                    </a:lnTo>
                    <a:cubicBezTo>
                      <a:pt x="669" y="427"/>
                      <a:pt x="668" y="425"/>
                      <a:pt x="666" y="423"/>
                    </a:cubicBezTo>
                    <a:lnTo>
                      <a:pt x="665" y="422"/>
                    </a:lnTo>
                    <a:lnTo>
                      <a:pt x="664" y="421"/>
                    </a:lnTo>
                    <a:lnTo>
                      <a:pt x="666" y="424"/>
                    </a:lnTo>
                    <a:lnTo>
                      <a:pt x="665" y="422"/>
                    </a:lnTo>
                    <a:cubicBezTo>
                      <a:pt x="664" y="420"/>
                      <a:pt x="662" y="418"/>
                      <a:pt x="659" y="416"/>
                    </a:cubicBez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58" y="415"/>
                    </a:lnTo>
                    <a:lnTo>
                      <a:pt x="661" y="421"/>
                    </a:lnTo>
                    <a:lnTo>
                      <a:pt x="661" y="420"/>
                    </a:lnTo>
                    <a:cubicBezTo>
                      <a:pt x="661" y="418"/>
                      <a:pt x="660" y="416"/>
                      <a:pt x="658" y="414"/>
                    </a:cubicBez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1" y="406"/>
                    </a:lnTo>
                    <a:lnTo>
                      <a:pt x="650" y="405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6"/>
                      <a:pt x="650" y="403"/>
                      <a:pt x="646" y="400"/>
                    </a:cubicBezTo>
                    <a:lnTo>
                      <a:pt x="644" y="399"/>
                    </a:lnTo>
                    <a:lnTo>
                      <a:pt x="648" y="402"/>
                    </a:lnTo>
                    <a:lnTo>
                      <a:pt x="647" y="401"/>
                    </a:lnTo>
                    <a:lnTo>
                      <a:pt x="649" y="404"/>
                    </a:lnTo>
                    <a:lnTo>
                      <a:pt x="648" y="402"/>
                    </a:lnTo>
                    <a:cubicBezTo>
                      <a:pt x="647" y="399"/>
                      <a:pt x="644" y="397"/>
                      <a:pt x="640" y="396"/>
                    </a:cubicBezTo>
                    <a:lnTo>
                      <a:pt x="637" y="395"/>
                    </a:lnTo>
                    <a:cubicBezTo>
                      <a:pt x="636" y="394"/>
                      <a:pt x="635" y="394"/>
                      <a:pt x="633" y="394"/>
                    </a:cubicBezTo>
                    <a:lnTo>
                      <a:pt x="626" y="393"/>
                    </a:lnTo>
                    <a:lnTo>
                      <a:pt x="634" y="395"/>
                    </a:lnTo>
                    <a:lnTo>
                      <a:pt x="631" y="393"/>
                    </a:lnTo>
                    <a:cubicBezTo>
                      <a:pt x="629" y="392"/>
                      <a:pt x="627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599" y="385"/>
                    </a:lnTo>
                    <a:lnTo>
                      <a:pt x="604" y="386"/>
                    </a:lnTo>
                    <a:lnTo>
                      <a:pt x="600" y="384"/>
                    </a:lnTo>
                    <a:cubicBezTo>
                      <a:pt x="600" y="384"/>
                      <a:pt x="599" y="384"/>
                      <a:pt x="598" y="384"/>
                    </a:cubicBez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86" y="380"/>
                    </a:lnTo>
                    <a:lnTo>
                      <a:pt x="586" y="393"/>
                    </a:lnTo>
                    <a:lnTo>
                      <a:pt x="588" y="391"/>
                    </a:lnTo>
                    <a:cubicBezTo>
                      <a:pt x="592" y="387"/>
                      <a:pt x="592" y="382"/>
                      <a:pt x="588" y="378"/>
                    </a:cubicBezTo>
                    <a:lnTo>
                      <a:pt x="587" y="377"/>
                    </a:lnTo>
                    <a:lnTo>
                      <a:pt x="590" y="383"/>
                    </a:lnTo>
                    <a:lnTo>
                      <a:pt x="590" y="382"/>
                    </a:lnTo>
                    <a:cubicBezTo>
                      <a:pt x="590" y="381"/>
                      <a:pt x="590" y="380"/>
                      <a:pt x="589" y="379"/>
                    </a:cubicBezTo>
                    <a:lnTo>
                      <a:pt x="588" y="377"/>
                    </a:lnTo>
                    <a:cubicBezTo>
                      <a:pt x="587" y="376"/>
                      <a:pt x="587" y="375"/>
                      <a:pt x="586" y="374"/>
                    </a:cubicBezTo>
                    <a:lnTo>
                      <a:pt x="585" y="373"/>
                    </a:lnTo>
                    <a:lnTo>
                      <a:pt x="588" y="379"/>
                    </a:lnTo>
                    <a:lnTo>
                      <a:pt x="588" y="378"/>
                    </a:lnTo>
                    <a:lnTo>
                      <a:pt x="588" y="376"/>
                    </a:lnTo>
                    <a:cubicBezTo>
                      <a:pt x="588" y="374"/>
                      <a:pt x="587" y="372"/>
                      <a:pt x="585" y="370"/>
                    </a:cubicBezTo>
                    <a:lnTo>
                      <a:pt x="584" y="369"/>
                    </a:lnTo>
                    <a:lnTo>
                      <a:pt x="584" y="382"/>
                    </a:lnTo>
                    <a:lnTo>
                      <a:pt x="585" y="381"/>
                    </a:lnTo>
                    <a:cubicBezTo>
                      <a:pt x="588" y="378"/>
                      <a:pt x="589" y="374"/>
                      <a:pt x="587" y="371"/>
                    </a:cubicBezTo>
                    <a:lnTo>
                      <a:pt x="586" y="369"/>
                    </a:lnTo>
                    <a:lnTo>
                      <a:pt x="587" y="372"/>
                    </a:lnTo>
                    <a:lnTo>
                      <a:pt x="587" y="371"/>
                    </a:lnTo>
                    <a:lnTo>
                      <a:pt x="587" y="370"/>
                    </a:lnTo>
                    <a:cubicBezTo>
                      <a:pt x="587" y="369"/>
                      <a:pt x="587" y="368"/>
                      <a:pt x="586" y="367"/>
                    </a:cubicBezTo>
                    <a:lnTo>
                      <a:pt x="585" y="365"/>
                    </a:lnTo>
                    <a:cubicBezTo>
                      <a:pt x="584" y="364"/>
                      <a:pt x="584" y="363"/>
                      <a:pt x="583" y="362"/>
                    </a:cubicBezTo>
                    <a:lnTo>
                      <a:pt x="582" y="361"/>
                    </a:lnTo>
                    <a:lnTo>
                      <a:pt x="581" y="360"/>
                    </a:lnTo>
                    <a:lnTo>
                      <a:pt x="584" y="366"/>
                    </a:lnTo>
                    <a:lnTo>
                      <a:pt x="584" y="364"/>
                    </a:lnTo>
                    <a:cubicBezTo>
                      <a:pt x="584" y="362"/>
                      <a:pt x="583" y="360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6" y="355"/>
                    </a:lnTo>
                    <a:lnTo>
                      <a:pt x="575" y="353"/>
                    </a:lnTo>
                    <a:lnTo>
                      <a:pt x="576" y="356"/>
                    </a:lnTo>
                    <a:lnTo>
                      <a:pt x="576" y="355"/>
                    </a:lnTo>
                    <a:cubicBezTo>
                      <a:pt x="576" y="353"/>
                      <a:pt x="575" y="351"/>
                      <a:pt x="573" y="349"/>
                    </a:cubicBez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cubicBezTo>
                      <a:pt x="575" y="349"/>
                      <a:pt x="574" y="347"/>
                      <a:pt x="572" y="345"/>
                    </a:cubicBezTo>
                    <a:lnTo>
                      <a:pt x="571" y="344"/>
                    </a:lnTo>
                    <a:lnTo>
                      <a:pt x="573" y="354"/>
                    </a:lnTo>
                    <a:lnTo>
                      <a:pt x="574" y="352"/>
                    </a:lnTo>
                    <a:cubicBezTo>
                      <a:pt x="576" y="349"/>
                      <a:pt x="575" y="345"/>
                      <a:pt x="572" y="342"/>
                    </a:cubicBezTo>
                    <a:lnTo>
                      <a:pt x="571" y="341"/>
                    </a:lnTo>
                    <a:lnTo>
                      <a:pt x="574" y="347"/>
                    </a:lnTo>
                    <a:lnTo>
                      <a:pt x="574" y="346"/>
                    </a:lnTo>
                    <a:cubicBezTo>
                      <a:pt x="574" y="344"/>
                      <a:pt x="573" y="342"/>
                      <a:pt x="571" y="340"/>
                    </a:cubicBezTo>
                    <a:lnTo>
                      <a:pt x="570" y="339"/>
                    </a:lnTo>
                    <a:lnTo>
                      <a:pt x="573" y="345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cubicBezTo>
                      <a:pt x="568" y="335"/>
                      <a:pt x="567" y="334"/>
                      <a:pt x="565" y="333"/>
                    </a:cubicBezTo>
                    <a:lnTo>
                      <a:pt x="563" y="332"/>
                    </a:lnTo>
                    <a:lnTo>
                      <a:pt x="567" y="335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2" y="324"/>
                    </a:lnTo>
                    <a:lnTo>
                      <a:pt x="556" y="327"/>
                    </a:lnTo>
                    <a:lnTo>
                      <a:pt x="554" y="325"/>
                    </a:lnTo>
                    <a:cubicBezTo>
                      <a:pt x="553" y="324"/>
                      <a:pt x="552" y="323"/>
                      <a:pt x="550" y="322"/>
                    </a:cubicBezTo>
                    <a:lnTo>
                      <a:pt x="548" y="321"/>
                    </a:lnTo>
                    <a:lnTo>
                      <a:pt x="546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2"/>
                      <a:pt x="548" y="320"/>
                      <a:pt x="545" y="318"/>
                    </a:cubicBezTo>
                    <a:lnTo>
                      <a:pt x="543" y="317"/>
                    </a:lnTo>
                    <a:lnTo>
                      <a:pt x="541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5"/>
                    </a:cubicBezTo>
                    <a:cubicBezTo>
                      <a:pt x="542" y="312"/>
                      <a:pt x="538" y="309"/>
                      <a:pt x="532" y="309"/>
                    </a:cubicBezTo>
                    <a:lnTo>
                      <a:pt x="525" y="308"/>
                    </a:lnTo>
                    <a:lnTo>
                      <a:pt x="535" y="312"/>
                    </a:lnTo>
                    <a:lnTo>
                      <a:pt x="534" y="311"/>
                    </a:lnTo>
                    <a:lnTo>
                      <a:pt x="536" y="314"/>
                    </a:lnTo>
                    <a:lnTo>
                      <a:pt x="535" y="312"/>
                    </a:lnTo>
                    <a:lnTo>
                      <a:pt x="536" y="315"/>
                    </a:lnTo>
                    <a:lnTo>
                      <a:pt x="536" y="314"/>
                    </a:lnTo>
                    <a:cubicBezTo>
                      <a:pt x="536" y="312"/>
                      <a:pt x="535" y="310"/>
                      <a:pt x="533" y="308"/>
                    </a:cubicBezTo>
                    <a:lnTo>
                      <a:pt x="532" y="307"/>
                    </a:lnTo>
                    <a:lnTo>
                      <a:pt x="534" y="317"/>
                    </a:lnTo>
                    <a:lnTo>
                      <a:pt x="535" y="315"/>
                    </a:lnTo>
                    <a:cubicBezTo>
                      <a:pt x="536" y="314"/>
                      <a:pt x="536" y="313"/>
                      <a:pt x="536" y="311"/>
                    </a:cubicBezTo>
                    <a:lnTo>
                      <a:pt x="536" y="310"/>
                    </a:lnTo>
                    <a:cubicBezTo>
                      <a:pt x="536" y="308"/>
                      <a:pt x="535" y="306"/>
                      <a:pt x="533" y="304"/>
                    </a:cubicBezTo>
                    <a:lnTo>
                      <a:pt x="532" y="303"/>
                    </a:lnTo>
                    <a:lnTo>
                      <a:pt x="534" y="306"/>
                    </a:lnTo>
                    <a:lnTo>
                      <a:pt x="533" y="304"/>
                    </a:lnTo>
                    <a:lnTo>
                      <a:pt x="531" y="314"/>
                    </a:lnTo>
                    <a:lnTo>
                      <a:pt x="532" y="313"/>
                    </a:lnTo>
                    <a:cubicBezTo>
                      <a:pt x="536" y="309"/>
                      <a:pt x="536" y="304"/>
                      <a:pt x="532" y="300"/>
                    </a:cubicBezTo>
                    <a:lnTo>
                      <a:pt x="531" y="299"/>
                    </a:lnTo>
                    <a:lnTo>
                      <a:pt x="531" y="312"/>
                    </a:lnTo>
                    <a:lnTo>
                      <a:pt x="532" y="311"/>
                    </a:lnTo>
                    <a:cubicBezTo>
                      <a:pt x="535" y="308"/>
                      <a:pt x="536" y="304"/>
                      <a:pt x="534" y="301"/>
                    </a:cubicBezTo>
                    <a:lnTo>
                      <a:pt x="533" y="299"/>
                    </a:lnTo>
                    <a:lnTo>
                      <a:pt x="531" y="309"/>
                    </a:lnTo>
                    <a:lnTo>
                      <a:pt x="532" y="308"/>
                    </a:lnTo>
                    <a:cubicBezTo>
                      <a:pt x="534" y="306"/>
                      <a:pt x="535" y="304"/>
                      <a:pt x="535" y="301"/>
                    </a:cubicBezTo>
                    <a:lnTo>
                      <a:pt x="535" y="300"/>
                    </a:lnTo>
                    <a:cubicBezTo>
                      <a:pt x="535" y="299"/>
                      <a:pt x="535" y="298"/>
                      <a:pt x="534" y="297"/>
                    </a:cubicBezTo>
                    <a:lnTo>
                      <a:pt x="533" y="295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2" y="293"/>
                    </a:lnTo>
                    <a:lnTo>
                      <a:pt x="531" y="291"/>
                    </a:lnTo>
                    <a:lnTo>
                      <a:pt x="532" y="294"/>
                    </a:lnTo>
                    <a:lnTo>
                      <a:pt x="532" y="293"/>
                    </a:lnTo>
                    <a:cubicBezTo>
                      <a:pt x="532" y="291"/>
                      <a:pt x="531" y="289"/>
                      <a:pt x="529" y="287"/>
                    </a:cubicBez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8" y="285"/>
                    </a:lnTo>
                    <a:lnTo>
                      <a:pt x="527" y="283"/>
                    </a:lnTo>
                    <a:cubicBezTo>
                      <a:pt x="526" y="282"/>
                      <a:pt x="526" y="281"/>
                      <a:pt x="525" y="280"/>
                    </a:cubicBezTo>
                    <a:lnTo>
                      <a:pt x="524" y="279"/>
                    </a:lnTo>
                    <a:cubicBezTo>
                      <a:pt x="523" y="278"/>
                      <a:pt x="522" y="277"/>
                      <a:pt x="520" y="276"/>
                    </a:cubicBezTo>
                    <a:lnTo>
                      <a:pt x="518" y="275"/>
                    </a:lnTo>
                    <a:lnTo>
                      <a:pt x="525" y="284"/>
                    </a:lnTo>
                    <a:lnTo>
                      <a:pt x="525" y="282"/>
                    </a:lnTo>
                    <a:cubicBezTo>
                      <a:pt x="525" y="279"/>
                      <a:pt x="522" y="276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cubicBezTo>
                      <a:pt x="512" y="270"/>
                      <a:pt x="511" y="269"/>
                      <a:pt x="509" y="268"/>
                    </a:cubicBezTo>
                    <a:lnTo>
                      <a:pt x="507" y="267"/>
                    </a:lnTo>
                    <a:lnTo>
                      <a:pt x="513" y="273"/>
                    </a:lnTo>
                    <a:lnTo>
                      <a:pt x="512" y="271"/>
                    </a:lnTo>
                    <a:cubicBezTo>
                      <a:pt x="511" y="270"/>
                      <a:pt x="511" y="269"/>
                      <a:pt x="510" y="268"/>
                    </a:cubicBez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cubicBezTo>
                      <a:pt x="498" y="259"/>
                      <a:pt x="497" y="258"/>
                      <a:pt x="495" y="257"/>
                    </a:cubicBezTo>
                    <a:lnTo>
                      <a:pt x="493" y="256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3"/>
                    </a:lnTo>
                    <a:cubicBezTo>
                      <a:pt x="500" y="261"/>
                      <a:pt x="499" y="259"/>
                      <a:pt x="497" y="257"/>
                    </a:cubicBezTo>
                    <a:lnTo>
                      <a:pt x="495" y="255"/>
                    </a:lnTo>
                    <a:lnTo>
                      <a:pt x="494" y="254"/>
                    </a:lnTo>
                    <a:lnTo>
                      <a:pt x="493" y="253"/>
                    </a:lnTo>
                    <a:lnTo>
                      <a:pt x="495" y="256"/>
                    </a:lnTo>
                    <a:lnTo>
                      <a:pt x="494" y="254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8"/>
                      <a:pt x="490" y="246"/>
                      <a:pt x="487" y="244"/>
                    </a:cubicBezTo>
                    <a:lnTo>
                      <a:pt x="485" y="243"/>
                    </a:lnTo>
                    <a:lnTo>
                      <a:pt x="492" y="252"/>
                    </a:lnTo>
                    <a:lnTo>
                      <a:pt x="492" y="251"/>
                    </a:lnTo>
                    <a:cubicBezTo>
                      <a:pt x="492" y="250"/>
                      <a:pt x="492" y="249"/>
                      <a:pt x="491" y="248"/>
                    </a:cubicBez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6" y="244"/>
                    </a:lnTo>
                    <a:lnTo>
                      <a:pt x="485" y="242"/>
                    </a:lnTo>
                    <a:cubicBezTo>
                      <a:pt x="484" y="241"/>
                      <a:pt x="484" y="240"/>
                      <a:pt x="483" y="239"/>
                    </a:cubicBezTo>
                    <a:lnTo>
                      <a:pt x="482" y="238"/>
                    </a:lnTo>
                    <a:cubicBezTo>
                      <a:pt x="481" y="237"/>
                      <a:pt x="480" y="236"/>
                      <a:pt x="478" y="235"/>
                    </a:cubicBezTo>
                    <a:lnTo>
                      <a:pt x="476" y="234"/>
                    </a:lnTo>
                    <a:lnTo>
                      <a:pt x="472" y="232"/>
                    </a:lnTo>
                    <a:cubicBezTo>
                      <a:pt x="472" y="232"/>
                      <a:pt x="471" y="232"/>
                      <a:pt x="470" y="232"/>
                    </a:cubicBezTo>
                    <a:lnTo>
                      <a:pt x="467" y="231"/>
                    </a:lnTo>
                    <a:lnTo>
                      <a:pt x="464" y="230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0" y="229"/>
                    </a:lnTo>
                    <a:lnTo>
                      <a:pt x="458" y="227"/>
                    </a:lnTo>
                    <a:cubicBezTo>
                      <a:pt x="457" y="226"/>
                      <a:pt x="456" y="225"/>
                      <a:pt x="454" y="224"/>
                    </a:cubicBezTo>
                    <a:lnTo>
                      <a:pt x="452" y="223"/>
                    </a:lnTo>
                    <a:lnTo>
                      <a:pt x="456" y="226"/>
                    </a:lnTo>
                    <a:lnTo>
                      <a:pt x="455" y="225"/>
                    </a:lnTo>
                    <a:cubicBezTo>
                      <a:pt x="454" y="225"/>
                      <a:pt x="454" y="224"/>
                      <a:pt x="453" y="223"/>
                    </a:cubicBezTo>
                    <a:lnTo>
                      <a:pt x="450" y="221"/>
                    </a:lnTo>
                    <a:lnTo>
                      <a:pt x="455" y="229"/>
                    </a:lnTo>
                    <a:lnTo>
                      <a:pt x="455" y="228"/>
                    </a:lnTo>
                    <a:cubicBezTo>
                      <a:pt x="455" y="226"/>
                      <a:pt x="454" y="224"/>
                      <a:pt x="452" y="222"/>
                    </a:cubicBezTo>
                    <a:lnTo>
                      <a:pt x="451" y="221"/>
                    </a:lnTo>
                    <a:lnTo>
                      <a:pt x="453" y="224"/>
                    </a:lnTo>
                    <a:lnTo>
                      <a:pt x="452" y="222"/>
                    </a:lnTo>
                    <a:lnTo>
                      <a:pt x="450" y="232"/>
                    </a:lnTo>
                    <a:lnTo>
                      <a:pt x="451" y="231"/>
                    </a:lnTo>
                    <a:cubicBezTo>
                      <a:pt x="453" y="228"/>
                      <a:pt x="454" y="225"/>
                      <a:pt x="454" y="223"/>
                    </a:cubicBezTo>
                    <a:cubicBezTo>
                      <a:pt x="453" y="220"/>
                      <a:pt x="451" y="217"/>
                      <a:pt x="447" y="215"/>
                    </a:cubicBezTo>
                    <a:lnTo>
                      <a:pt x="445" y="214"/>
                    </a:lnTo>
                    <a:lnTo>
                      <a:pt x="443" y="213"/>
                    </a:lnTo>
                    <a:lnTo>
                      <a:pt x="447" y="216"/>
                    </a:lnTo>
                    <a:lnTo>
                      <a:pt x="445" y="214"/>
                    </a:lnTo>
                    <a:cubicBezTo>
                      <a:pt x="444" y="213"/>
                      <a:pt x="443" y="212"/>
                      <a:pt x="441" y="211"/>
                    </a:cubicBezTo>
                    <a:lnTo>
                      <a:pt x="439" y="210"/>
                    </a:lnTo>
                    <a:lnTo>
                      <a:pt x="443" y="213"/>
                    </a:lnTo>
                    <a:lnTo>
                      <a:pt x="442" y="212"/>
                    </a:lnTo>
                    <a:lnTo>
                      <a:pt x="445" y="218"/>
                    </a:lnTo>
                    <a:lnTo>
                      <a:pt x="445" y="216"/>
                    </a:lnTo>
                    <a:cubicBezTo>
                      <a:pt x="445" y="213"/>
                      <a:pt x="442" y="210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3" y="205"/>
                      <a:pt x="432" y="205"/>
                    </a:cubicBezTo>
                    <a:lnTo>
                      <a:pt x="427" y="204"/>
                    </a:lnTo>
                    <a:lnTo>
                      <a:pt x="438" y="214"/>
                    </a:lnTo>
                    <a:lnTo>
                      <a:pt x="438" y="212"/>
                    </a:lnTo>
                    <a:cubicBezTo>
                      <a:pt x="438" y="210"/>
                      <a:pt x="437" y="208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cubicBezTo>
                      <a:pt x="434" y="204"/>
                      <a:pt x="434" y="203"/>
                      <a:pt x="433" y="202"/>
                    </a:cubicBezTo>
                    <a:lnTo>
                      <a:pt x="432" y="201"/>
                    </a:lnTo>
                    <a:lnTo>
                      <a:pt x="431" y="200"/>
                    </a:lnTo>
                    <a:lnTo>
                      <a:pt x="433" y="203"/>
                    </a:lnTo>
                    <a:lnTo>
                      <a:pt x="432" y="201"/>
                    </a:lnTo>
                    <a:cubicBezTo>
                      <a:pt x="431" y="200"/>
                      <a:pt x="431" y="199"/>
                      <a:pt x="430" y="198"/>
                    </a:cubicBezTo>
                    <a:lnTo>
                      <a:pt x="429" y="197"/>
                    </a:lnTo>
                    <a:lnTo>
                      <a:pt x="428" y="196"/>
                    </a:lnTo>
                    <a:lnTo>
                      <a:pt x="426" y="194"/>
                    </a:lnTo>
                    <a:lnTo>
                      <a:pt x="425" y="193"/>
                    </a:lnTo>
                    <a:lnTo>
                      <a:pt x="428" y="199"/>
                    </a:lnTo>
                    <a:lnTo>
                      <a:pt x="428" y="198"/>
                    </a:lnTo>
                    <a:lnTo>
                      <a:pt x="428" y="196"/>
                    </a:lnTo>
                    <a:cubicBezTo>
                      <a:pt x="428" y="194"/>
                      <a:pt x="427" y="192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5" y="191"/>
                    </a:lnTo>
                    <a:lnTo>
                      <a:pt x="425" y="190"/>
                    </a:lnTo>
                    <a:cubicBezTo>
                      <a:pt x="425" y="189"/>
                      <a:pt x="425" y="188"/>
                      <a:pt x="424" y="187"/>
                    </a:cubicBezTo>
                    <a:lnTo>
                      <a:pt x="423" y="185"/>
                    </a:lnTo>
                    <a:lnTo>
                      <a:pt x="424" y="188"/>
                    </a:lnTo>
                    <a:lnTo>
                      <a:pt x="424" y="187"/>
                    </a:lnTo>
                    <a:cubicBezTo>
                      <a:pt x="424" y="185"/>
                      <a:pt x="423" y="183"/>
                      <a:pt x="421" y="181"/>
                    </a:cubicBez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cubicBezTo>
                      <a:pt x="419" y="176"/>
                      <a:pt x="419" y="175"/>
                      <a:pt x="418" y="174"/>
                    </a:cubicBezTo>
                    <a:lnTo>
                      <a:pt x="417" y="173"/>
                    </a:lnTo>
                    <a:lnTo>
                      <a:pt x="420" y="179"/>
                    </a:lnTo>
                    <a:lnTo>
                      <a:pt x="420" y="178"/>
                    </a:lnTo>
                    <a:cubicBezTo>
                      <a:pt x="420" y="176"/>
                      <a:pt x="419" y="174"/>
                      <a:pt x="417" y="172"/>
                    </a:cubicBezTo>
                    <a:lnTo>
                      <a:pt x="416" y="171"/>
                    </a:lnTo>
                    <a:lnTo>
                      <a:pt x="414" y="169"/>
                    </a:lnTo>
                    <a:lnTo>
                      <a:pt x="414" y="182"/>
                    </a:lnTo>
                    <a:lnTo>
                      <a:pt x="415" y="181"/>
                    </a:lnTo>
                    <a:cubicBezTo>
                      <a:pt x="419" y="177"/>
                      <a:pt x="419" y="172"/>
                      <a:pt x="415" y="168"/>
                    </a:cubicBezTo>
                    <a:lnTo>
                      <a:pt x="414" y="167"/>
                    </a:lnTo>
                    <a:lnTo>
                      <a:pt x="417" y="173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5" y="166"/>
                    </a:lnTo>
                    <a:lnTo>
                      <a:pt x="414" y="164"/>
                    </a:lnTo>
                    <a:lnTo>
                      <a:pt x="415" y="167"/>
                    </a:lnTo>
                    <a:lnTo>
                      <a:pt x="415" y="166"/>
                    </a:lnTo>
                    <a:cubicBezTo>
                      <a:pt x="415" y="164"/>
                      <a:pt x="414" y="162"/>
                      <a:pt x="412" y="160"/>
                    </a:cubicBez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cubicBezTo>
                      <a:pt x="414" y="161"/>
                      <a:pt x="413" y="159"/>
                      <a:pt x="411" y="157"/>
                    </a:cubicBezTo>
                    <a:lnTo>
                      <a:pt x="410" y="156"/>
                    </a:lnTo>
                    <a:lnTo>
                      <a:pt x="413" y="162"/>
                    </a:lnTo>
                    <a:lnTo>
                      <a:pt x="413" y="161"/>
                    </a:lnTo>
                    <a:cubicBezTo>
                      <a:pt x="413" y="160"/>
                      <a:pt x="413" y="159"/>
                      <a:pt x="412" y="158"/>
                    </a:cubicBezTo>
                    <a:lnTo>
                      <a:pt x="411" y="156"/>
                    </a:lnTo>
                    <a:lnTo>
                      <a:pt x="412" y="159"/>
                    </a:lnTo>
                    <a:lnTo>
                      <a:pt x="412" y="158"/>
                    </a:lnTo>
                    <a:cubicBezTo>
                      <a:pt x="412" y="156"/>
                      <a:pt x="411" y="154"/>
                      <a:pt x="409" y="152"/>
                    </a:cubicBezTo>
                    <a:lnTo>
                      <a:pt x="408" y="151"/>
                    </a:lnTo>
                    <a:lnTo>
                      <a:pt x="411" y="157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1"/>
                      <a:pt x="408" y="148"/>
                      <a:pt x="404" y="145"/>
                    </a:cubicBezTo>
                    <a:lnTo>
                      <a:pt x="402" y="144"/>
                    </a:lnTo>
                    <a:lnTo>
                      <a:pt x="408" y="157"/>
                    </a:lnTo>
                    <a:lnTo>
                      <a:pt x="409" y="155"/>
                    </a:lnTo>
                    <a:cubicBezTo>
                      <a:pt x="411" y="152"/>
                      <a:pt x="410" y="148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4"/>
                      <a:pt x="406" y="141"/>
                      <a:pt x="402" y="138"/>
                    </a:cubicBezTo>
                    <a:lnTo>
                      <a:pt x="400" y="137"/>
                    </a:lnTo>
                    <a:lnTo>
                      <a:pt x="404" y="153"/>
                    </a:lnTo>
                    <a:lnTo>
                      <a:pt x="405" y="152"/>
                    </a:lnTo>
                    <a:cubicBezTo>
                      <a:pt x="407" y="150"/>
                      <a:pt x="408" y="148"/>
                      <a:pt x="408" y="145"/>
                    </a:cubicBez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3" y="135"/>
                    </a:lnTo>
                    <a:lnTo>
                      <a:pt x="406" y="141"/>
                    </a:lnTo>
                    <a:lnTo>
                      <a:pt x="406" y="139"/>
                    </a:lnTo>
                    <a:cubicBezTo>
                      <a:pt x="406" y="137"/>
                      <a:pt x="405" y="135"/>
                      <a:pt x="403" y="133"/>
                    </a:cubicBezTo>
                    <a:lnTo>
                      <a:pt x="402" y="132"/>
                    </a:lnTo>
                    <a:lnTo>
                      <a:pt x="401" y="131"/>
                    </a:lnTo>
                    <a:lnTo>
                      <a:pt x="404" y="137"/>
                    </a:lnTo>
                    <a:lnTo>
                      <a:pt x="404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1"/>
                    </a:lnTo>
                    <a:cubicBezTo>
                      <a:pt x="401" y="130"/>
                      <a:pt x="401" y="129"/>
                      <a:pt x="400" y="128"/>
                    </a:cubicBezTo>
                    <a:lnTo>
                      <a:pt x="399" y="127"/>
                    </a:lnTo>
                    <a:lnTo>
                      <a:pt x="398" y="126"/>
                    </a:lnTo>
                    <a:cubicBezTo>
                      <a:pt x="396" y="124"/>
                      <a:pt x="392" y="122"/>
                      <a:pt x="389" y="122"/>
                    </a:cubicBezTo>
                    <a:lnTo>
                      <a:pt x="376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cubicBezTo>
                      <a:pt x="333" y="112"/>
                      <a:pt x="332" y="110"/>
                      <a:pt x="330" y="108"/>
                    </a:cubicBezTo>
                    <a:lnTo>
                      <a:pt x="329" y="107"/>
                    </a:lnTo>
                    <a:lnTo>
                      <a:pt x="332" y="113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cubicBezTo>
                      <a:pt x="331" y="104"/>
                      <a:pt x="330" y="102"/>
                      <a:pt x="328" y="100"/>
                    </a:cubicBezTo>
                    <a:lnTo>
                      <a:pt x="327" y="99"/>
                    </a:lnTo>
                    <a:lnTo>
                      <a:pt x="330" y="105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9" y="98"/>
                    </a:lnTo>
                    <a:lnTo>
                      <a:pt x="329" y="97"/>
                    </a:lnTo>
                    <a:lnTo>
                      <a:pt x="329" y="96"/>
                    </a:lnTo>
                    <a:cubicBezTo>
                      <a:pt x="329" y="94"/>
                      <a:pt x="328" y="92"/>
                      <a:pt x="326" y="90"/>
                    </a:cubicBezTo>
                    <a:lnTo>
                      <a:pt x="325" y="89"/>
                    </a:lnTo>
                    <a:lnTo>
                      <a:pt x="328" y="95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1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6" y="83"/>
                    </a:lnTo>
                    <a:lnTo>
                      <a:pt x="326" y="81"/>
                    </a:lnTo>
                    <a:lnTo>
                      <a:pt x="326" y="80"/>
                    </a:lnTo>
                    <a:cubicBezTo>
                      <a:pt x="326" y="78"/>
                      <a:pt x="325" y="76"/>
                      <a:pt x="323" y="74"/>
                    </a:cubicBezTo>
                    <a:lnTo>
                      <a:pt x="322" y="73"/>
                    </a:lnTo>
                    <a:lnTo>
                      <a:pt x="324" y="76"/>
                    </a:lnTo>
                    <a:lnTo>
                      <a:pt x="323" y="74"/>
                    </a:lnTo>
                    <a:lnTo>
                      <a:pt x="324" y="77"/>
                    </a:lnTo>
                    <a:lnTo>
                      <a:pt x="324" y="76"/>
                    </a:lnTo>
                    <a:lnTo>
                      <a:pt x="321" y="83"/>
                    </a:lnTo>
                    <a:lnTo>
                      <a:pt x="322" y="82"/>
                    </a:lnTo>
                    <a:cubicBezTo>
                      <a:pt x="325" y="79"/>
                      <a:pt x="326" y="75"/>
                      <a:pt x="324" y="72"/>
                    </a:cubicBezTo>
                    <a:lnTo>
                      <a:pt x="323" y="70"/>
                    </a:lnTo>
                    <a:lnTo>
                      <a:pt x="324" y="73"/>
                    </a:lnTo>
                    <a:lnTo>
                      <a:pt x="324" y="72"/>
                    </a:lnTo>
                    <a:lnTo>
                      <a:pt x="324" y="71"/>
                    </a:lnTo>
                    <a:cubicBezTo>
                      <a:pt x="324" y="70"/>
                      <a:pt x="324" y="69"/>
                      <a:pt x="323" y="68"/>
                    </a:cubicBezTo>
                    <a:lnTo>
                      <a:pt x="322" y="66"/>
                    </a:lnTo>
                    <a:lnTo>
                      <a:pt x="323" y="69"/>
                    </a:lnTo>
                    <a:lnTo>
                      <a:pt x="323" y="68"/>
                    </a:lnTo>
                    <a:cubicBezTo>
                      <a:pt x="323" y="66"/>
                      <a:pt x="322" y="64"/>
                      <a:pt x="320" y="62"/>
                    </a:cubicBezTo>
                    <a:lnTo>
                      <a:pt x="319" y="61"/>
                    </a:lnTo>
                    <a:lnTo>
                      <a:pt x="322" y="67"/>
                    </a:lnTo>
                    <a:lnTo>
                      <a:pt x="322" y="65"/>
                    </a:lnTo>
                    <a:cubicBezTo>
                      <a:pt x="322" y="63"/>
                      <a:pt x="321" y="61"/>
                      <a:pt x="319" y="59"/>
                    </a:cubicBezTo>
                    <a:lnTo>
                      <a:pt x="318" y="58"/>
                    </a:lnTo>
                    <a:lnTo>
                      <a:pt x="317" y="57"/>
                    </a:lnTo>
                    <a:lnTo>
                      <a:pt x="315" y="55"/>
                    </a:lnTo>
                    <a:lnTo>
                      <a:pt x="315" y="68"/>
                    </a:lnTo>
                    <a:lnTo>
                      <a:pt x="316" y="67"/>
                    </a:lnTo>
                    <a:cubicBezTo>
                      <a:pt x="320" y="63"/>
                      <a:pt x="320" y="58"/>
                      <a:pt x="316" y="54"/>
                    </a:cubicBezTo>
                    <a:lnTo>
                      <a:pt x="315" y="53"/>
                    </a:lnTo>
                    <a:lnTo>
                      <a:pt x="318" y="59"/>
                    </a:lnTo>
                    <a:lnTo>
                      <a:pt x="318" y="57"/>
                    </a:lnTo>
                    <a:cubicBezTo>
                      <a:pt x="318" y="55"/>
                      <a:pt x="317" y="53"/>
                      <a:pt x="315" y="51"/>
                    </a:cubicBezTo>
                    <a:lnTo>
                      <a:pt x="314" y="50"/>
                    </a:lnTo>
                    <a:lnTo>
                      <a:pt x="317" y="56"/>
                    </a:lnTo>
                    <a:lnTo>
                      <a:pt x="317" y="55"/>
                    </a:lnTo>
                    <a:cubicBezTo>
                      <a:pt x="317" y="53"/>
                      <a:pt x="316" y="51"/>
                      <a:pt x="314" y="49"/>
                    </a:cubicBezTo>
                    <a:lnTo>
                      <a:pt x="313" y="48"/>
                    </a:lnTo>
                    <a:lnTo>
                      <a:pt x="315" y="58"/>
                    </a:lnTo>
                    <a:lnTo>
                      <a:pt x="316" y="56"/>
                    </a:lnTo>
                    <a:cubicBezTo>
                      <a:pt x="318" y="53"/>
                      <a:pt x="317" y="49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50"/>
                    </a:lnTo>
                    <a:cubicBezTo>
                      <a:pt x="316" y="49"/>
                      <a:pt x="316" y="48"/>
                      <a:pt x="315" y="47"/>
                    </a:cubicBezTo>
                    <a:lnTo>
                      <a:pt x="314" y="45"/>
                    </a:lnTo>
                    <a:cubicBezTo>
                      <a:pt x="313" y="44"/>
                      <a:pt x="313" y="43"/>
                      <a:pt x="312" y="42"/>
                    </a:cubicBezTo>
                    <a:lnTo>
                      <a:pt x="311" y="41"/>
                    </a:lnTo>
                    <a:lnTo>
                      <a:pt x="314" y="47"/>
                    </a:lnTo>
                    <a:lnTo>
                      <a:pt x="314" y="46"/>
                    </a:lnTo>
                    <a:cubicBezTo>
                      <a:pt x="314" y="45"/>
                      <a:pt x="314" y="44"/>
                      <a:pt x="313" y="43"/>
                    </a:cubicBezTo>
                    <a:lnTo>
                      <a:pt x="312" y="41"/>
                    </a:lnTo>
                    <a:lnTo>
                      <a:pt x="310" y="51"/>
                    </a:lnTo>
                    <a:lnTo>
                      <a:pt x="311" y="50"/>
                    </a:lnTo>
                    <a:cubicBezTo>
                      <a:pt x="315" y="46"/>
                      <a:pt x="315" y="41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6"/>
                    </a:lnTo>
                    <a:lnTo>
                      <a:pt x="311" y="35"/>
                    </a:lnTo>
                    <a:cubicBezTo>
                      <a:pt x="311" y="33"/>
                      <a:pt x="310" y="31"/>
                      <a:pt x="308" y="29"/>
                    </a:cubicBezTo>
                    <a:lnTo>
                      <a:pt x="307" y="28"/>
                    </a:lnTo>
                    <a:lnTo>
                      <a:pt x="310" y="34"/>
                    </a:lnTo>
                    <a:lnTo>
                      <a:pt x="310" y="32"/>
                    </a:lnTo>
                    <a:cubicBezTo>
                      <a:pt x="310" y="30"/>
                      <a:pt x="309" y="28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6" y="23"/>
                    </a:lnTo>
                    <a:lnTo>
                      <a:pt x="306" y="22"/>
                    </a:lnTo>
                    <a:cubicBezTo>
                      <a:pt x="306" y="21"/>
                      <a:pt x="306" y="20"/>
                      <a:pt x="305" y="19"/>
                    </a:cubicBezTo>
                    <a:lnTo>
                      <a:pt x="304" y="17"/>
                    </a:lnTo>
                    <a:lnTo>
                      <a:pt x="305" y="20"/>
                    </a:lnTo>
                    <a:lnTo>
                      <a:pt x="305" y="19"/>
                    </a:lnTo>
                    <a:cubicBezTo>
                      <a:pt x="305" y="17"/>
                      <a:pt x="304" y="15"/>
                      <a:pt x="302" y="13"/>
                    </a:cubicBez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299" y="7"/>
                    </a:lnTo>
                    <a:lnTo>
                      <a:pt x="302" y="13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7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7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3"/>
                    </a:lnTo>
                    <a:cubicBezTo>
                      <a:pt x="271" y="16"/>
                      <a:pt x="272" y="18"/>
                      <a:pt x="274" y="20"/>
                    </a:cubicBezTo>
                    <a:lnTo>
                      <a:pt x="275" y="21"/>
                    </a:ln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4" y="19"/>
                    </a:lnTo>
                    <a:lnTo>
                      <a:pt x="274" y="20"/>
                    </a:lnTo>
                    <a:cubicBezTo>
                      <a:pt x="274" y="22"/>
                      <a:pt x="274" y="23"/>
                      <a:pt x="275" y="24"/>
                    </a:cubicBezTo>
                    <a:lnTo>
                      <a:pt x="276" y="26"/>
                    </a:lnTo>
                    <a:lnTo>
                      <a:pt x="275" y="22"/>
                    </a:lnTo>
                    <a:lnTo>
                      <a:pt x="275" y="23"/>
                    </a:lnTo>
                    <a:cubicBezTo>
                      <a:pt x="275" y="26"/>
                      <a:pt x="276" y="28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79" y="32"/>
                    </a:lnTo>
                    <a:lnTo>
                      <a:pt x="279" y="34"/>
                    </a:lnTo>
                    <a:cubicBezTo>
                      <a:pt x="279" y="37"/>
                      <a:pt x="280" y="39"/>
                      <a:pt x="282" y="41"/>
                    </a:cubicBezTo>
                    <a:lnTo>
                      <a:pt x="283" y="42"/>
                    </a:lnTo>
                    <a:lnTo>
                      <a:pt x="280" y="35"/>
                    </a:lnTo>
                    <a:lnTo>
                      <a:pt x="280" y="36"/>
                    </a:lnTo>
                    <a:lnTo>
                      <a:pt x="280" y="38"/>
                    </a:lnTo>
                    <a:lnTo>
                      <a:pt x="280" y="39"/>
                    </a:lnTo>
                    <a:cubicBezTo>
                      <a:pt x="280" y="42"/>
                      <a:pt x="281" y="44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6" y="37"/>
                    </a:lnTo>
                    <a:lnTo>
                      <a:pt x="285" y="38"/>
                    </a:lnTo>
                    <a:cubicBezTo>
                      <a:pt x="282" y="41"/>
                      <a:pt x="281" y="45"/>
                      <a:pt x="283" y="48"/>
                    </a:cubicBezTo>
                    <a:lnTo>
                      <a:pt x="284" y="50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0"/>
                      <a:pt x="284" y="52"/>
                      <a:pt x="286" y="54"/>
                    </a:cubicBezTo>
                    <a:lnTo>
                      <a:pt x="287" y="55"/>
                    </a:lnTo>
                    <a:lnTo>
                      <a:pt x="285" y="52"/>
                    </a:lnTo>
                    <a:lnTo>
                      <a:pt x="286" y="54"/>
                    </a:lnTo>
                    <a:lnTo>
                      <a:pt x="285" y="50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7" y="49"/>
                    </a:lnTo>
                    <a:lnTo>
                      <a:pt x="286" y="51"/>
                    </a:lnTo>
                    <a:cubicBezTo>
                      <a:pt x="284" y="54"/>
                      <a:pt x="285" y="58"/>
                      <a:pt x="288" y="61"/>
                    </a:cubicBezTo>
                    <a:lnTo>
                      <a:pt x="289" y="62"/>
                    </a:lnTo>
                    <a:lnTo>
                      <a:pt x="286" y="55"/>
                    </a:lnTo>
                    <a:lnTo>
                      <a:pt x="286" y="56"/>
                    </a:lnTo>
                    <a:cubicBezTo>
                      <a:pt x="286" y="59"/>
                      <a:pt x="287" y="61"/>
                      <a:pt x="289" y="63"/>
                    </a:cubicBezTo>
                    <a:lnTo>
                      <a:pt x="290" y="64"/>
                    </a:lnTo>
                    <a:lnTo>
                      <a:pt x="287" y="57"/>
                    </a:lnTo>
                    <a:lnTo>
                      <a:pt x="287" y="59"/>
                    </a:lnTo>
                    <a:cubicBezTo>
                      <a:pt x="287" y="62"/>
                      <a:pt x="288" y="64"/>
                      <a:pt x="290" y="66"/>
                    </a:cubicBezTo>
                    <a:lnTo>
                      <a:pt x="291" y="67"/>
                    </a:lnTo>
                    <a:lnTo>
                      <a:pt x="291" y="54"/>
                    </a:lnTo>
                    <a:lnTo>
                      <a:pt x="290" y="55"/>
                    </a:lnTo>
                    <a:cubicBezTo>
                      <a:pt x="286" y="59"/>
                      <a:pt x="286" y="64"/>
                      <a:pt x="290" y="68"/>
                    </a:cubicBezTo>
                    <a:lnTo>
                      <a:pt x="292" y="70"/>
                    </a:lnTo>
                    <a:lnTo>
                      <a:pt x="293" y="71"/>
                    </a:lnTo>
                    <a:lnTo>
                      <a:pt x="294" y="72"/>
                    </a:lnTo>
                    <a:lnTo>
                      <a:pt x="291" y="65"/>
                    </a:lnTo>
                    <a:lnTo>
                      <a:pt x="291" y="67"/>
                    </a:lnTo>
                    <a:cubicBezTo>
                      <a:pt x="291" y="70"/>
                      <a:pt x="292" y="72"/>
                      <a:pt x="294" y="74"/>
                    </a:cubicBezTo>
                    <a:lnTo>
                      <a:pt x="295" y="75"/>
                    </a:lnTo>
                    <a:lnTo>
                      <a:pt x="292" y="68"/>
                    </a:lnTo>
                    <a:lnTo>
                      <a:pt x="292" y="69"/>
                    </a:lnTo>
                    <a:cubicBezTo>
                      <a:pt x="292" y="71"/>
                      <a:pt x="292" y="72"/>
                      <a:pt x="293" y="73"/>
                    </a:cubicBezTo>
                    <a:lnTo>
                      <a:pt x="294" y="75"/>
                    </a:lnTo>
                    <a:lnTo>
                      <a:pt x="293" y="71"/>
                    </a:lnTo>
                    <a:lnTo>
                      <a:pt x="293" y="72"/>
                    </a:lnTo>
                    <a:lnTo>
                      <a:pt x="293" y="73"/>
                    </a:lnTo>
                    <a:cubicBezTo>
                      <a:pt x="293" y="75"/>
                      <a:pt x="293" y="76"/>
                      <a:pt x="294" y="77"/>
                    </a:cubicBezTo>
                    <a:lnTo>
                      <a:pt x="295" y="79"/>
                    </a:lnTo>
                    <a:lnTo>
                      <a:pt x="297" y="69"/>
                    </a:lnTo>
                    <a:lnTo>
                      <a:pt x="296" y="70"/>
                    </a:lnTo>
                    <a:cubicBezTo>
                      <a:pt x="294" y="72"/>
                      <a:pt x="293" y="74"/>
                      <a:pt x="293" y="76"/>
                    </a:cubicBezTo>
                    <a:lnTo>
                      <a:pt x="293" y="77"/>
                    </a:lnTo>
                    <a:cubicBezTo>
                      <a:pt x="293" y="79"/>
                      <a:pt x="293" y="80"/>
                      <a:pt x="294" y="81"/>
                    </a:cubicBezTo>
                    <a:lnTo>
                      <a:pt x="295" y="83"/>
                    </a:lnTo>
                    <a:cubicBezTo>
                      <a:pt x="296" y="84"/>
                      <a:pt x="296" y="85"/>
                      <a:pt x="297" y="86"/>
                    </a:cubicBezTo>
                    <a:lnTo>
                      <a:pt x="298" y="87"/>
                    </a:lnTo>
                    <a:lnTo>
                      <a:pt x="295" y="80"/>
                    </a:lnTo>
                    <a:lnTo>
                      <a:pt x="295" y="81"/>
                    </a:lnTo>
                    <a:lnTo>
                      <a:pt x="295" y="83"/>
                    </a:lnTo>
                    <a:cubicBezTo>
                      <a:pt x="295" y="86"/>
                      <a:pt x="296" y="88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1"/>
                    </a:lnTo>
                    <a:lnTo>
                      <a:pt x="297" y="92"/>
                    </a:lnTo>
                    <a:lnTo>
                      <a:pt x="297" y="93"/>
                    </a:lnTo>
                    <a:lnTo>
                      <a:pt x="297" y="95"/>
                    </a:lnTo>
                    <a:cubicBezTo>
                      <a:pt x="297" y="98"/>
                      <a:pt x="298" y="100"/>
                      <a:pt x="300" y="102"/>
                    </a:cubicBezTo>
                    <a:lnTo>
                      <a:pt x="301" y="103"/>
                    </a:lnTo>
                    <a:lnTo>
                      <a:pt x="298" y="96"/>
                    </a:lnTo>
                    <a:lnTo>
                      <a:pt x="298" y="97"/>
                    </a:lnTo>
                    <a:lnTo>
                      <a:pt x="298" y="98"/>
                    </a:lnTo>
                    <a:cubicBezTo>
                      <a:pt x="298" y="100"/>
                      <a:pt x="298" y="101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lnTo>
                      <a:pt x="299" y="104"/>
                    </a:lnTo>
                    <a:lnTo>
                      <a:pt x="299" y="105"/>
                    </a:lnTo>
                    <a:cubicBezTo>
                      <a:pt x="299" y="108"/>
                      <a:pt x="300" y="110"/>
                      <a:pt x="302" y="112"/>
                    </a:cubicBezTo>
                    <a:lnTo>
                      <a:pt x="303" y="113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lnTo>
                      <a:pt x="301" y="113"/>
                    </a:lnTo>
                    <a:cubicBezTo>
                      <a:pt x="301" y="116"/>
                      <a:pt x="302" y="118"/>
                      <a:pt x="304" y="120"/>
                    </a:cubicBezTo>
                    <a:lnTo>
                      <a:pt x="305" y="121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69" y="141"/>
                    </a:lnTo>
                    <a:lnTo>
                      <a:pt x="382" y="143"/>
                    </a:lnTo>
                    <a:lnTo>
                      <a:pt x="373" y="139"/>
                    </a:lnTo>
                    <a:lnTo>
                      <a:pt x="374" y="140"/>
                    </a:lnTo>
                    <a:lnTo>
                      <a:pt x="375" y="141"/>
                    </a:lnTo>
                    <a:lnTo>
                      <a:pt x="373" y="138"/>
                    </a:lnTo>
                    <a:lnTo>
                      <a:pt x="374" y="140"/>
                    </a:lnTo>
                    <a:lnTo>
                      <a:pt x="373" y="136"/>
                    </a:lnTo>
                    <a:lnTo>
                      <a:pt x="373" y="137"/>
                    </a:lnTo>
                    <a:cubicBezTo>
                      <a:pt x="373" y="140"/>
                      <a:pt x="374" y="142"/>
                      <a:pt x="376" y="144"/>
                    </a:cubicBezTo>
                    <a:lnTo>
                      <a:pt x="377" y="145"/>
                    </a:lnTo>
                    <a:lnTo>
                      <a:pt x="378" y="146"/>
                    </a:lnTo>
                    <a:lnTo>
                      <a:pt x="375" y="139"/>
                    </a:lnTo>
                    <a:lnTo>
                      <a:pt x="375" y="141"/>
                    </a:lnTo>
                    <a:cubicBezTo>
                      <a:pt x="375" y="144"/>
                      <a:pt x="376" y="146"/>
                      <a:pt x="378" y="148"/>
                    </a:cubicBezTo>
                    <a:lnTo>
                      <a:pt x="379" y="149"/>
                    </a:ln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80" y="139"/>
                    </a:lnTo>
                    <a:lnTo>
                      <a:pt x="379" y="140"/>
                    </a:lnTo>
                    <a:cubicBezTo>
                      <a:pt x="377" y="142"/>
                      <a:pt x="376" y="145"/>
                      <a:pt x="376" y="148"/>
                    </a:cubicBezTo>
                    <a:cubicBezTo>
                      <a:pt x="377" y="151"/>
                      <a:pt x="379" y="154"/>
                      <a:pt x="383" y="155"/>
                    </a:cubicBezTo>
                    <a:lnTo>
                      <a:pt x="385" y="156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80" y="148"/>
                    </a:lnTo>
                    <a:lnTo>
                      <a:pt x="379" y="150"/>
                    </a:lnTo>
                    <a:cubicBezTo>
                      <a:pt x="377" y="154"/>
                      <a:pt x="379" y="160"/>
                      <a:pt x="385" y="162"/>
                    </a:cubicBezTo>
                    <a:lnTo>
                      <a:pt x="387" y="163"/>
                    </a:lnTo>
                    <a:lnTo>
                      <a:pt x="380" y="154"/>
                    </a:lnTo>
                    <a:lnTo>
                      <a:pt x="380" y="155"/>
                    </a:lnTo>
                    <a:lnTo>
                      <a:pt x="380" y="157"/>
                    </a:lnTo>
                    <a:cubicBezTo>
                      <a:pt x="380" y="160"/>
                      <a:pt x="381" y="162"/>
                      <a:pt x="383" y="164"/>
                    </a:cubicBezTo>
                    <a:lnTo>
                      <a:pt x="384" y="165"/>
                    </a:lnTo>
                    <a:lnTo>
                      <a:pt x="381" y="158"/>
                    </a:lnTo>
                    <a:lnTo>
                      <a:pt x="381" y="159"/>
                    </a:lnTo>
                    <a:cubicBezTo>
                      <a:pt x="381" y="161"/>
                      <a:pt x="381" y="162"/>
                      <a:pt x="382" y="163"/>
                    </a:cubicBezTo>
                    <a:lnTo>
                      <a:pt x="383" y="165"/>
                    </a:lnTo>
                    <a:lnTo>
                      <a:pt x="382" y="161"/>
                    </a:lnTo>
                    <a:lnTo>
                      <a:pt x="382" y="162"/>
                    </a:lnTo>
                    <a:cubicBezTo>
                      <a:pt x="382" y="165"/>
                      <a:pt x="383" y="167"/>
                      <a:pt x="385" y="169"/>
                    </a:cubicBezTo>
                    <a:lnTo>
                      <a:pt x="386" y="170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4" y="166"/>
                    </a:lnTo>
                    <a:lnTo>
                      <a:pt x="384" y="167"/>
                    </a:lnTo>
                    <a:cubicBezTo>
                      <a:pt x="384" y="169"/>
                      <a:pt x="384" y="170"/>
                      <a:pt x="385" y="171"/>
                    </a:cubicBezTo>
                    <a:lnTo>
                      <a:pt x="386" y="173"/>
                    </a:lnTo>
                    <a:cubicBezTo>
                      <a:pt x="387" y="174"/>
                      <a:pt x="387" y="175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3"/>
                    </a:lnTo>
                    <a:cubicBezTo>
                      <a:pt x="386" y="176"/>
                      <a:pt x="387" y="178"/>
                      <a:pt x="389" y="180"/>
                    </a:cubicBezTo>
                    <a:lnTo>
                      <a:pt x="390" y="181"/>
                    </a:lnTo>
                    <a:lnTo>
                      <a:pt x="390" y="168"/>
                    </a:lnTo>
                    <a:lnTo>
                      <a:pt x="389" y="169"/>
                    </a:lnTo>
                    <a:cubicBezTo>
                      <a:pt x="385" y="173"/>
                      <a:pt x="385" y="178"/>
                      <a:pt x="389" y="182"/>
                    </a:cubicBezTo>
                    <a:lnTo>
                      <a:pt x="391" y="184"/>
                    </a:lnTo>
                    <a:lnTo>
                      <a:pt x="392" y="185"/>
                    </a:lnTo>
                    <a:lnTo>
                      <a:pt x="389" y="178"/>
                    </a:lnTo>
                    <a:lnTo>
                      <a:pt x="389" y="179"/>
                    </a:lnTo>
                    <a:cubicBezTo>
                      <a:pt x="389" y="182"/>
                      <a:pt x="390" y="184"/>
                      <a:pt x="392" y="186"/>
                    </a:cubicBezTo>
                    <a:lnTo>
                      <a:pt x="393" y="187"/>
                    </a:lnTo>
                    <a:lnTo>
                      <a:pt x="391" y="184"/>
                    </a:ln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3" y="187"/>
                    </a:lnTo>
                    <a:lnTo>
                      <a:pt x="393" y="188"/>
                    </a:lnTo>
                    <a:cubicBezTo>
                      <a:pt x="393" y="190"/>
                      <a:pt x="393" y="191"/>
                      <a:pt x="394" y="192"/>
                    </a:cubicBezTo>
                    <a:lnTo>
                      <a:pt x="395" y="194"/>
                    </a:lnTo>
                    <a:lnTo>
                      <a:pt x="394" y="190"/>
                    </a:lnTo>
                    <a:lnTo>
                      <a:pt x="394" y="191"/>
                    </a:lnTo>
                    <a:cubicBezTo>
                      <a:pt x="394" y="194"/>
                      <a:pt x="395" y="196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7" y="196"/>
                    </a:lnTo>
                    <a:lnTo>
                      <a:pt x="397" y="198"/>
                    </a:lnTo>
                    <a:lnTo>
                      <a:pt x="397" y="199"/>
                    </a:lnTo>
                    <a:cubicBezTo>
                      <a:pt x="397" y="202"/>
                      <a:pt x="398" y="204"/>
                      <a:pt x="400" y="206"/>
                    </a:cubicBezTo>
                    <a:lnTo>
                      <a:pt x="401" y="207"/>
                    </a:lnTo>
                    <a:lnTo>
                      <a:pt x="403" y="209"/>
                    </a:lnTo>
                    <a:lnTo>
                      <a:pt x="404" y="210"/>
                    </a:lnTo>
                    <a:lnTo>
                      <a:pt x="405" y="211"/>
                    </a:lnTo>
                    <a:lnTo>
                      <a:pt x="403" y="208"/>
                    </a:lnTo>
                    <a:lnTo>
                      <a:pt x="404" y="210"/>
                    </a:lnTo>
                    <a:cubicBezTo>
                      <a:pt x="405" y="211"/>
                      <a:pt x="405" y="212"/>
                      <a:pt x="406" y="213"/>
                    </a:cubicBezTo>
                    <a:lnTo>
                      <a:pt x="407" y="214"/>
                    </a:lnTo>
                    <a:lnTo>
                      <a:pt x="408" y="215"/>
                    </a:lnTo>
                    <a:lnTo>
                      <a:pt x="406" y="212"/>
                    </a:ln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7" y="212"/>
                    </a:lnTo>
                    <a:lnTo>
                      <a:pt x="407" y="214"/>
                    </a:lnTo>
                    <a:cubicBezTo>
                      <a:pt x="407" y="219"/>
                      <a:pt x="412" y="224"/>
                      <a:pt x="418" y="225"/>
                    </a:cubicBezTo>
                    <a:lnTo>
                      <a:pt x="423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4" y="216"/>
                    </a:lnTo>
                    <a:lnTo>
                      <a:pt x="414" y="218"/>
                    </a:lnTo>
                    <a:cubicBezTo>
                      <a:pt x="414" y="221"/>
                      <a:pt x="415" y="223"/>
                      <a:pt x="417" y="225"/>
                    </a:cubicBezTo>
                    <a:lnTo>
                      <a:pt x="418" y="226"/>
                    </a:lnTo>
                    <a:cubicBezTo>
                      <a:pt x="419" y="227"/>
                      <a:pt x="420" y="228"/>
                      <a:pt x="422" y="228"/>
                    </a:cubicBezTo>
                    <a:lnTo>
                      <a:pt x="424" y="229"/>
                    </a:lnTo>
                    <a:lnTo>
                      <a:pt x="420" y="227"/>
                    </a:lnTo>
                    <a:lnTo>
                      <a:pt x="422" y="229"/>
                    </a:lnTo>
                    <a:cubicBezTo>
                      <a:pt x="423" y="230"/>
                      <a:pt x="424" y="231"/>
                      <a:pt x="426" y="231"/>
                    </a:cubicBezTo>
                    <a:lnTo>
                      <a:pt x="428" y="232"/>
                    </a:lnTo>
                    <a:lnTo>
                      <a:pt x="430" y="233"/>
                    </a:lnTo>
                    <a:lnTo>
                      <a:pt x="426" y="218"/>
                    </a:lnTo>
                    <a:lnTo>
                      <a:pt x="425" y="219"/>
                    </a:lnTo>
                    <a:cubicBezTo>
                      <a:pt x="422" y="222"/>
                      <a:pt x="421" y="226"/>
                      <a:pt x="423" y="229"/>
                    </a:cubicBezTo>
                    <a:lnTo>
                      <a:pt x="424" y="231"/>
                    </a:lnTo>
                    <a:cubicBezTo>
                      <a:pt x="425" y="232"/>
                      <a:pt x="425" y="233"/>
                      <a:pt x="426" y="234"/>
                    </a:cubicBezTo>
                    <a:lnTo>
                      <a:pt x="427" y="235"/>
                    </a:lnTo>
                    <a:lnTo>
                      <a:pt x="424" y="228"/>
                    </a:lnTo>
                    <a:lnTo>
                      <a:pt x="424" y="229"/>
                    </a:lnTo>
                    <a:cubicBezTo>
                      <a:pt x="424" y="233"/>
                      <a:pt x="426" y="235"/>
                      <a:pt x="429" y="237"/>
                    </a:cubicBezTo>
                    <a:lnTo>
                      <a:pt x="432" y="239"/>
                    </a:ln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2" y="240"/>
                      <a:pt x="433" y="241"/>
                      <a:pt x="435" y="241"/>
                    </a:cubicBezTo>
                    <a:lnTo>
                      <a:pt x="437" y="242"/>
                    </a:lnTo>
                    <a:lnTo>
                      <a:pt x="433" y="240"/>
                    </a:lnTo>
                    <a:lnTo>
                      <a:pt x="435" y="242"/>
                    </a:lnTo>
                    <a:cubicBezTo>
                      <a:pt x="436" y="243"/>
                      <a:pt x="437" y="244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8" y="248"/>
                      <a:pt x="450" y="249"/>
                      <a:pt x="451" y="249"/>
                    </a:cubicBezTo>
                    <a:lnTo>
                      <a:pt x="454" y="250"/>
                    </a:lnTo>
                    <a:lnTo>
                      <a:pt x="457" y="251"/>
                    </a:lnTo>
                    <a:lnTo>
                      <a:pt x="455" y="250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57" y="251"/>
                    </a:lnTo>
                    <a:lnTo>
                      <a:pt x="458" y="252"/>
                    </a:lnTo>
                    <a:lnTo>
                      <a:pt x="456" y="249"/>
                    </a:lnTo>
                    <a:lnTo>
                      <a:pt x="457" y="251"/>
                    </a:lnTo>
                    <a:cubicBezTo>
                      <a:pt x="458" y="253"/>
                      <a:pt x="460" y="255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lnTo>
                      <a:pt x="461" y="251"/>
                    </a:lnTo>
                    <a:lnTo>
                      <a:pt x="461" y="252"/>
                    </a:lnTo>
                    <a:cubicBezTo>
                      <a:pt x="461" y="256"/>
                      <a:pt x="464" y="259"/>
                      <a:pt x="468" y="261"/>
                    </a:cubicBezTo>
                    <a:lnTo>
                      <a:pt x="470" y="262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59"/>
                      <a:pt x="464" y="260"/>
                      <a:pt x="465" y="261"/>
                    </a:cubicBezTo>
                    <a:lnTo>
                      <a:pt x="466" y="263"/>
                    </a:lnTo>
                    <a:cubicBezTo>
                      <a:pt x="467" y="264"/>
                      <a:pt x="467" y="265"/>
                      <a:pt x="468" y="266"/>
                    </a:cubicBezTo>
                    <a:lnTo>
                      <a:pt x="469" y="267"/>
                    </a:lnTo>
                    <a:lnTo>
                      <a:pt x="470" y="268"/>
                    </a:lnTo>
                    <a:lnTo>
                      <a:pt x="472" y="270"/>
                    </a:lnTo>
                    <a:lnTo>
                      <a:pt x="469" y="263"/>
                    </a:lnTo>
                    <a:lnTo>
                      <a:pt x="469" y="264"/>
                    </a:lnTo>
                    <a:lnTo>
                      <a:pt x="469" y="265"/>
                    </a:lnTo>
                    <a:cubicBezTo>
                      <a:pt x="469" y="269"/>
                      <a:pt x="472" y="272"/>
                      <a:pt x="476" y="274"/>
                    </a:cubicBezTo>
                    <a:lnTo>
                      <a:pt x="478" y="275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lnTo>
                      <a:pt x="485" y="281"/>
                    </a:lnTo>
                    <a:lnTo>
                      <a:pt x="483" y="278"/>
                    </a:lnTo>
                    <a:lnTo>
                      <a:pt x="484" y="280"/>
                    </a:lnTo>
                    <a:cubicBezTo>
                      <a:pt x="485" y="282"/>
                      <a:pt x="487" y="284"/>
                      <a:pt x="490" y="285"/>
                    </a:cubicBezTo>
                    <a:lnTo>
                      <a:pt x="492" y="286"/>
                    </a:ln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4" y="282"/>
                    </a:lnTo>
                    <a:lnTo>
                      <a:pt x="494" y="284"/>
                    </a:lnTo>
                    <a:cubicBezTo>
                      <a:pt x="494" y="288"/>
                      <a:pt x="497" y="291"/>
                      <a:pt x="501" y="293"/>
                    </a:cubicBezTo>
                    <a:lnTo>
                      <a:pt x="503" y="294"/>
                    </a:lnTo>
                    <a:lnTo>
                      <a:pt x="499" y="292"/>
                    </a:lnTo>
                    <a:lnTo>
                      <a:pt x="500" y="293"/>
                    </a:lnTo>
                    <a:lnTo>
                      <a:pt x="498" y="290"/>
                    </a:lnTo>
                    <a:lnTo>
                      <a:pt x="499" y="292"/>
                    </a:lnTo>
                    <a:cubicBezTo>
                      <a:pt x="500" y="293"/>
                      <a:pt x="500" y="294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1" y="293"/>
                    </a:lnTo>
                    <a:lnTo>
                      <a:pt x="501" y="294"/>
                    </a:lnTo>
                    <a:cubicBezTo>
                      <a:pt x="501" y="296"/>
                      <a:pt x="501" y="297"/>
                      <a:pt x="502" y="298"/>
                    </a:cubicBezTo>
                    <a:lnTo>
                      <a:pt x="503" y="300"/>
                    </a:lnTo>
                    <a:cubicBezTo>
                      <a:pt x="504" y="301"/>
                      <a:pt x="504" y="302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0"/>
                      <a:pt x="503" y="301"/>
                      <a:pt x="504" y="302"/>
                    </a:cubicBezTo>
                    <a:lnTo>
                      <a:pt x="505" y="304"/>
                    </a:lnTo>
                    <a:lnTo>
                      <a:pt x="504" y="300"/>
                    </a:lnTo>
                    <a:lnTo>
                      <a:pt x="504" y="301"/>
                    </a:lnTo>
                    <a:lnTo>
                      <a:pt x="507" y="295"/>
                    </a:lnTo>
                    <a:lnTo>
                      <a:pt x="506" y="296"/>
                    </a:lnTo>
                    <a:cubicBezTo>
                      <a:pt x="503" y="299"/>
                      <a:pt x="502" y="303"/>
                      <a:pt x="504" y="306"/>
                    </a:cubicBezTo>
                    <a:lnTo>
                      <a:pt x="505" y="308"/>
                    </a:lnTo>
                    <a:lnTo>
                      <a:pt x="507" y="298"/>
                    </a:lnTo>
                    <a:lnTo>
                      <a:pt x="506" y="299"/>
                    </a:lnTo>
                    <a:cubicBezTo>
                      <a:pt x="502" y="303"/>
                      <a:pt x="502" y="308"/>
                      <a:pt x="506" y="312"/>
                    </a:cubicBezTo>
                    <a:lnTo>
                      <a:pt x="507" y="313"/>
                    </a:lnTo>
                    <a:lnTo>
                      <a:pt x="507" y="300"/>
                    </a:lnTo>
                    <a:lnTo>
                      <a:pt x="506" y="301"/>
                    </a:lnTo>
                    <a:cubicBezTo>
                      <a:pt x="503" y="304"/>
                      <a:pt x="502" y="308"/>
                      <a:pt x="504" y="311"/>
                    </a:cubicBezTo>
                    <a:lnTo>
                      <a:pt x="505" y="313"/>
                    </a:lnTo>
                    <a:cubicBezTo>
                      <a:pt x="506" y="314"/>
                      <a:pt x="506" y="315"/>
                      <a:pt x="507" y="316"/>
                    </a:cubicBezTo>
                    <a:lnTo>
                      <a:pt x="508" y="317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6" y="308"/>
                    </a:lnTo>
                    <a:lnTo>
                      <a:pt x="505" y="310"/>
                    </a:lnTo>
                    <a:cubicBezTo>
                      <a:pt x="503" y="313"/>
                      <a:pt x="504" y="317"/>
                      <a:pt x="507" y="320"/>
                    </a:cubicBezTo>
                    <a:lnTo>
                      <a:pt x="508" y="321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7"/>
                      <a:pt x="505" y="318"/>
                      <a:pt x="506" y="319"/>
                    </a:cubicBezTo>
                    <a:lnTo>
                      <a:pt x="507" y="321"/>
                    </a:lnTo>
                    <a:cubicBezTo>
                      <a:pt x="508" y="322"/>
                      <a:pt x="508" y="323"/>
                      <a:pt x="509" y="324"/>
                    </a:cubicBezTo>
                    <a:lnTo>
                      <a:pt x="510" y="325"/>
                    </a:lnTo>
                    <a:cubicBezTo>
                      <a:pt x="512" y="327"/>
                      <a:pt x="516" y="329"/>
                      <a:pt x="519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1" y="333"/>
                      <a:pt x="522" y="334"/>
                      <a:pt x="524" y="334"/>
                    </a:cubicBezTo>
                    <a:lnTo>
                      <a:pt x="526" y="335"/>
                    </a:lnTo>
                    <a:lnTo>
                      <a:pt x="528" y="336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5"/>
                      <a:pt x="526" y="337"/>
                      <a:pt x="529" y="338"/>
                    </a:cubicBezTo>
                    <a:lnTo>
                      <a:pt x="531" y="339"/>
                    </a:lnTo>
                    <a:lnTo>
                      <a:pt x="533" y="340"/>
                    </a:lnTo>
                    <a:lnTo>
                      <a:pt x="529" y="338"/>
                    </a:lnTo>
                    <a:lnTo>
                      <a:pt x="531" y="340"/>
                    </a:lnTo>
                    <a:cubicBezTo>
                      <a:pt x="532" y="341"/>
                      <a:pt x="533" y="342"/>
                      <a:pt x="535" y="342"/>
                    </a:cubicBezTo>
                    <a:lnTo>
                      <a:pt x="537" y="343"/>
                    </a:ln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lnTo>
                      <a:pt x="542" y="348"/>
                    </a:lnTo>
                    <a:cubicBezTo>
                      <a:pt x="543" y="349"/>
                      <a:pt x="544" y="350"/>
                      <a:pt x="546" y="350"/>
                    </a:cubicBezTo>
                    <a:lnTo>
                      <a:pt x="548" y="351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5"/>
                    </a:lnTo>
                    <a:cubicBezTo>
                      <a:pt x="542" y="348"/>
                      <a:pt x="543" y="350"/>
                      <a:pt x="545" y="352"/>
                    </a:cubicBezTo>
                    <a:lnTo>
                      <a:pt x="546" y="353"/>
                    </a:lnTo>
                    <a:lnTo>
                      <a:pt x="543" y="346"/>
                    </a:lnTo>
                    <a:lnTo>
                      <a:pt x="543" y="347"/>
                    </a:lnTo>
                    <a:cubicBezTo>
                      <a:pt x="543" y="350"/>
                      <a:pt x="544" y="352"/>
                      <a:pt x="546" y="354"/>
                    </a:cubicBezTo>
                    <a:lnTo>
                      <a:pt x="547" y="355"/>
                    </a:lnTo>
                    <a:lnTo>
                      <a:pt x="545" y="345"/>
                    </a:lnTo>
                    <a:lnTo>
                      <a:pt x="544" y="347"/>
                    </a:lnTo>
                    <a:cubicBezTo>
                      <a:pt x="542" y="350"/>
                      <a:pt x="543" y="354"/>
                      <a:pt x="546" y="357"/>
                    </a:cubicBezTo>
                    <a:lnTo>
                      <a:pt x="547" y="358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5" y="355"/>
                    </a:lnTo>
                    <a:lnTo>
                      <a:pt x="545" y="356"/>
                    </a:lnTo>
                    <a:cubicBezTo>
                      <a:pt x="545" y="358"/>
                      <a:pt x="545" y="359"/>
                      <a:pt x="546" y="360"/>
                    </a:cubicBezTo>
                    <a:lnTo>
                      <a:pt x="547" y="362"/>
                    </a:lnTo>
                    <a:cubicBezTo>
                      <a:pt x="548" y="363"/>
                      <a:pt x="548" y="364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3" y="364"/>
                    </a:lnTo>
                    <a:lnTo>
                      <a:pt x="553" y="366"/>
                    </a:lnTo>
                    <a:cubicBezTo>
                      <a:pt x="553" y="369"/>
                      <a:pt x="554" y="371"/>
                      <a:pt x="556" y="373"/>
                    </a:cubicBezTo>
                    <a:lnTo>
                      <a:pt x="557" y="374"/>
                    </a:lnTo>
                    <a:lnTo>
                      <a:pt x="558" y="375"/>
                    </a:lnTo>
                    <a:lnTo>
                      <a:pt x="556" y="372"/>
                    </a:lnTo>
                    <a:lnTo>
                      <a:pt x="557" y="374"/>
                    </a:lnTo>
                    <a:lnTo>
                      <a:pt x="556" y="370"/>
                    </a:lnTo>
                    <a:lnTo>
                      <a:pt x="556" y="371"/>
                    </a:lnTo>
                    <a:lnTo>
                      <a:pt x="556" y="372"/>
                    </a:lnTo>
                    <a:cubicBezTo>
                      <a:pt x="556" y="374"/>
                      <a:pt x="556" y="375"/>
                      <a:pt x="557" y="376"/>
                    </a:cubicBezTo>
                    <a:lnTo>
                      <a:pt x="558" y="378"/>
                    </a:lnTo>
                    <a:lnTo>
                      <a:pt x="560" y="368"/>
                    </a:lnTo>
                    <a:lnTo>
                      <a:pt x="559" y="369"/>
                    </a:lnTo>
                    <a:cubicBezTo>
                      <a:pt x="555" y="373"/>
                      <a:pt x="555" y="378"/>
                      <a:pt x="559" y="382"/>
                    </a:cubicBezTo>
                    <a:lnTo>
                      <a:pt x="560" y="383"/>
                    </a:lnTo>
                    <a:lnTo>
                      <a:pt x="557" y="376"/>
                    </a:lnTo>
                    <a:lnTo>
                      <a:pt x="557" y="378"/>
                    </a:lnTo>
                    <a:lnTo>
                      <a:pt x="557" y="379"/>
                    </a:lnTo>
                    <a:cubicBezTo>
                      <a:pt x="557" y="382"/>
                      <a:pt x="558" y="384"/>
                      <a:pt x="560" y="386"/>
                    </a:cubicBezTo>
                    <a:lnTo>
                      <a:pt x="561" y="387"/>
                    </a:lnTo>
                    <a:lnTo>
                      <a:pt x="559" y="384"/>
                    </a:lnTo>
                    <a:lnTo>
                      <a:pt x="560" y="386"/>
                    </a:lnTo>
                    <a:lnTo>
                      <a:pt x="559" y="382"/>
                    </a:lnTo>
                    <a:lnTo>
                      <a:pt x="559" y="383"/>
                    </a:lnTo>
                    <a:cubicBezTo>
                      <a:pt x="559" y="386"/>
                      <a:pt x="560" y="388"/>
                      <a:pt x="562" y="390"/>
                    </a:cubicBezTo>
                    <a:lnTo>
                      <a:pt x="563" y="391"/>
                    </a:lnTo>
                    <a:lnTo>
                      <a:pt x="563" y="378"/>
                    </a:lnTo>
                    <a:lnTo>
                      <a:pt x="561" y="380"/>
                    </a:lnTo>
                    <a:cubicBezTo>
                      <a:pt x="557" y="384"/>
                      <a:pt x="557" y="389"/>
                      <a:pt x="561" y="393"/>
                    </a:cubicBezTo>
                    <a:lnTo>
                      <a:pt x="562" y="394"/>
                    </a:ln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5" y="403"/>
                    </a:lnTo>
                    <a:lnTo>
                      <a:pt x="583" y="402"/>
                    </a:lnTo>
                    <a:lnTo>
                      <a:pt x="587" y="404"/>
                    </a:lnTo>
                    <a:cubicBezTo>
                      <a:pt x="588" y="405"/>
                      <a:pt x="590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0" y="409"/>
                    </a:lnTo>
                    <a:lnTo>
                      <a:pt x="613" y="411"/>
                    </a:lnTo>
                    <a:cubicBezTo>
                      <a:pt x="615" y="413"/>
                      <a:pt x="618" y="414"/>
                      <a:pt x="620" y="414"/>
                    </a:cubicBezTo>
                    <a:lnTo>
                      <a:pt x="627" y="415"/>
                    </a:lnTo>
                    <a:lnTo>
                      <a:pt x="624" y="414"/>
                    </a:lnTo>
                    <a:lnTo>
                      <a:pt x="627" y="415"/>
                    </a:lnTo>
                    <a:lnTo>
                      <a:pt x="619" y="409"/>
                    </a:lnTo>
                    <a:lnTo>
                      <a:pt x="620" y="411"/>
                    </a:lnTo>
                    <a:cubicBezTo>
                      <a:pt x="621" y="412"/>
                      <a:pt x="621" y="413"/>
                      <a:pt x="622" y="414"/>
                    </a:cubicBezTo>
                    <a:lnTo>
                      <a:pt x="623" y="415"/>
                    </a:lnTo>
                    <a:cubicBezTo>
                      <a:pt x="624" y="416"/>
                      <a:pt x="625" y="417"/>
                      <a:pt x="627" y="417"/>
                    </a:cubicBezTo>
                    <a:lnTo>
                      <a:pt x="629" y="418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4"/>
                      <a:pt x="623" y="416"/>
                      <a:pt x="625" y="418"/>
                    </a:cubicBezTo>
                    <a:lnTo>
                      <a:pt x="626" y="419"/>
                    </a:lnTo>
                    <a:lnTo>
                      <a:pt x="627" y="420"/>
                    </a:ln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0" y="420"/>
                    </a:lnTo>
                    <a:lnTo>
                      <a:pt x="630" y="421"/>
                    </a:lnTo>
                    <a:cubicBezTo>
                      <a:pt x="630" y="424"/>
                      <a:pt x="631" y="426"/>
                      <a:pt x="633" y="428"/>
                    </a:cubicBezTo>
                    <a:lnTo>
                      <a:pt x="635" y="430"/>
                    </a:ln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36" y="429"/>
                    </a:lnTo>
                    <a:lnTo>
                      <a:pt x="637" y="431"/>
                    </a:lnTo>
                    <a:cubicBezTo>
                      <a:pt x="638" y="432"/>
                      <a:pt x="638" y="433"/>
                      <a:pt x="639" y="434"/>
                    </a:cubicBezTo>
                    <a:lnTo>
                      <a:pt x="640" y="435"/>
                    </a:lnTo>
                    <a:lnTo>
                      <a:pt x="641" y="436"/>
                    </a:lnTo>
                    <a:lnTo>
                      <a:pt x="638" y="429"/>
                    </a:lnTo>
                    <a:lnTo>
                      <a:pt x="638" y="431"/>
                    </a:lnTo>
                    <a:lnTo>
                      <a:pt x="638" y="432"/>
                    </a:ln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lnTo>
                      <a:pt x="640" y="440"/>
                    </a:lnTo>
                    <a:cubicBezTo>
                      <a:pt x="640" y="443"/>
                      <a:pt x="641" y="445"/>
                      <a:pt x="643" y="447"/>
                    </a:cubicBezTo>
                    <a:lnTo>
                      <a:pt x="644" y="448"/>
                    </a:lnTo>
                    <a:lnTo>
                      <a:pt x="645" y="449"/>
                    </a:lnTo>
                    <a:lnTo>
                      <a:pt x="642" y="442"/>
                    </a:lnTo>
                    <a:lnTo>
                      <a:pt x="642" y="444"/>
                    </a:lnTo>
                    <a:cubicBezTo>
                      <a:pt x="642" y="447"/>
                      <a:pt x="643" y="449"/>
                      <a:pt x="645" y="451"/>
                    </a:cubicBezTo>
                    <a:lnTo>
                      <a:pt x="646" y="452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lnTo>
                      <a:pt x="645" y="452"/>
                    </a:lnTo>
                    <a:cubicBezTo>
                      <a:pt x="645" y="455"/>
                      <a:pt x="646" y="457"/>
                      <a:pt x="648" y="459"/>
                    </a:cubicBezTo>
                    <a:lnTo>
                      <a:pt x="649" y="460"/>
                    </a:lnTo>
                    <a:cubicBezTo>
                      <a:pt x="654" y="465"/>
                      <a:pt x="663" y="466"/>
                      <a:pt x="670" y="462"/>
                    </a:cubicBezTo>
                    <a:cubicBezTo>
                      <a:pt x="677" y="459"/>
                      <a:pt x="679" y="452"/>
                      <a:pt x="674" y="4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Line 12"/>
              <p:cNvSpPr>
                <a:spLocks noChangeShapeType="1"/>
              </p:cNvSpPr>
              <p:nvPr/>
            </p:nvSpPr>
            <p:spPr bwMode="auto">
              <a:xfrm flipV="1">
                <a:off x="9566275" y="2686051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1037" name="Picture 13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8" name="Picture 14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9" name="Picture 15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71038" y="2670176"/>
                <a:ext cx="495300" cy="77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" name="Rectangle 16"/>
              <p:cNvSpPr>
                <a:spLocks noChangeArrowheads="1"/>
              </p:cNvSpPr>
              <p:nvPr/>
            </p:nvSpPr>
            <p:spPr bwMode="auto">
              <a:xfrm>
                <a:off x="9574213" y="2678113"/>
                <a:ext cx="490538" cy="765175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7"/>
              <p:cNvSpPr>
                <a:spLocks/>
              </p:cNvSpPr>
              <p:nvPr/>
            </p:nvSpPr>
            <p:spPr bwMode="auto">
              <a:xfrm>
                <a:off x="9571038" y="2424113"/>
                <a:ext cx="1588" cy="342900"/>
              </a:xfrm>
              <a:custGeom>
                <a:avLst/>
                <a:gdLst>
                  <a:gd name="T0" fmla="*/ 1 w 1"/>
                  <a:gd name="T1" fmla="*/ 0 h 216"/>
                  <a:gd name="T2" fmla="*/ 0 w 1"/>
                  <a:gd name="T3" fmla="*/ 216 h 216"/>
                  <a:gd name="T4" fmla="*/ 1 w 1"/>
                  <a:gd name="T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6">
                    <a:moveTo>
                      <a:pt x="1" y="0"/>
                    </a:moveTo>
                    <a:lnTo>
                      <a:pt x="0" y="216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8"/>
              <p:cNvSpPr>
                <a:spLocks/>
              </p:cNvSpPr>
              <p:nvPr/>
            </p:nvSpPr>
            <p:spPr bwMode="auto">
              <a:xfrm>
                <a:off x="10061575" y="2424113"/>
                <a:ext cx="1588" cy="344488"/>
              </a:xfrm>
              <a:custGeom>
                <a:avLst/>
                <a:gdLst>
                  <a:gd name="T0" fmla="*/ 1 w 1"/>
                  <a:gd name="T1" fmla="*/ 0 h 217"/>
                  <a:gd name="T2" fmla="*/ 0 w 1"/>
                  <a:gd name="T3" fmla="*/ 217 h 217"/>
                  <a:gd name="T4" fmla="*/ 1 w 1"/>
                  <a:gd name="T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17">
                    <a:moveTo>
                      <a:pt x="1" y="0"/>
                    </a:moveTo>
                    <a:lnTo>
                      <a:pt x="0" y="217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Line 19"/>
              <p:cNvSpPr>
                <a:spLocks noChangeShapeType="1"/>
              </p:cNvSpPr>
              <p:nvPr/>
            </p:nvSpPr>
            <p:spPr bwMode="auto">
              <a:xfrm>
                <a:off x="9367838" y="2627313"/>
                <a:ext cx="134938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Line 20"/>
              <p:cNvSpPr>
                <a:spLocks noChangeShapeType="1"/>
              </p:cNvSpPr>
              <p:nvPr/>
            </p:nvSpPr>
            <p:spPr bwMode="auto">
              <a:xfrm flipH="1">
                <a:off x="10129838" y="2628901"/>
                <a:ext cx="136525" cy="0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1"/>
              <p:cNvSpPr>
                <a:spLocks/>
              </p:cNvSpPr>
              <p:nvPr/>
            </p:nvSpPr>
            <p:spPr bwMode="auto">
              <a:xfrm>
                <a:off x="9813925" y="2506663"/>
                <a:ext cx="3175" cy="122238"/>
              </a:xfrm>
              <a:custGeom>
                <a:avLst/>
                <a:gdLst>
                  <a:gd name="T0" fmla="*/ 2 w 2"/>
                  <a:gd name="T1" fmla="*/ 77 h 77"/>
                  <a:gd name="T2" fmla="*/ 2 w 2"/>
                  <a:gd name="T3" fmla="*/ 0 h 77"/>
                  <a:gd name="T4" fmla="*/ 0 w 2"/>
                  <a:gd name="T5" fmla="*/ 0 h 77"/>
                  <a:gd name="T6" fmla="*/ 2 w 2"/>
                  <a:gd name="T7" fmla="*/ 0 h 77"/>
                  <a:gd name="T8" fmla="*/ 2 w 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7">
                    <a:moveTo>
                      <a:pt x="2" y="7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77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2"/>
              <p:cNvSpPr>
                <a:spLocks/>
              </p:cNvSpPr>
              <p:nvPr/>
            </p:nvSpPr>
            <p:spPr bwMode="auto">
              <a:xfrm>
                <a:off x="9493250" y="2589213"/>
                <a:ext cx="79375" cy="77788"/>
              </a:xfrm>
              <a:custGeom>
                <a:avLst/>
                <a:gdLst>
                  <a:gd name="T0" fmla="*/ 0 w 50"/>
                  <a:gd name="T1" fmla="*/ 0 h 49"/>
                  <a:gd name="T2" fmla="*/ 50 w 50"/>
                  <a:gd name="T3" fmla="*/ 24 h 49"/>
                  <a:gd name="T4" fmla="*/ 0 w 50"/>
                  <a:gd name="T5" fmla="*/ 49 h 49"/>
                  <a:gd name="T6" fmla="*/ 0 w 50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9">
                    <a:moveTo>
                      <a:pt x="0" y="0"/>
                    </a:moveTo>
                    <a:lnTo>
                      <a:pt x="50" y="24"/>
                    </a:lnTo>
                    <a:lnTo>
                      <a:pt x="0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3"/>
              <p:cNvSpPr>
                <a:spLocks/>
              </p:cNvSpPr>
              <p:nvPr/>
            </p:nvSpPr>
            <p:spPr bwMode="auto">
              <a:xfrm>
                <a:off x="10063163" y="2589213"/>
                <a:ext cx="77788" cy="77788"/>
              </a:xfrm>
              <a:custGeom>
                <a:avLst/>
                <a:gdLst>
                  <a:gd name="T0" fmla="*/ 49 w 49"/>
                  <a:gd name="T1" fmla="*/ 49 h 49"/>
                  <a:gd name="T2" fmla="*/ 0 w 49"/>
                  <a:gd name="T3" fmla="*/ 25 h 49"/>
                  <a:gd name="T4" fmla="*/ 49 w 49"/>
                  <a:gd name="T5" fmla="*/ 0 h 49"/>
                  <a:gd name="T6" fmla="*/ 49 w 49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49"/>
                    </a:moveTo>
                    <a:lnTo>
                      <a:pt x="0" y="25"/>
                    </a:lnTo>
                    <a:lnTo>
                      <a:pt x="49" y="0"/>
                    </a:lnTo>
                    <a:lnTo>
                      <a:pt x="49" y="49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24"/>
              <p:cNvSpPr>
                <a:spLocks noChangeArrowheads="1"/>
              </p:cNvSpPr>
              <p:nvPr/>
            </p:nvSpPr>
            <p:spPr bwMode="auto">
              <a:xfrm>
                <a:off x="9596438" y="2382838"/>
                <a:ext cx="434975" cy="257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8"/>
              <p:cNvSpPr>
                <a:spLocks/>
              </p:cNvSpPr>
              <p:nvPr/>
            </p:nvSpPr>
            <p:spPr bwMode="auto">
              <a:xfrm>
                <a:off x="10144125" y="2678113"/>
                <a:ext cx="415925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9"/>
              <p:cNvSpPr>
                <a:spLocks/>
              </p:cNvSpPr>
              <p:nvPr/>
            </p:nvSpPr>
            <p:spPr bwMode="auto">
              <a:xfrm>
                <a:off x="10144125" y="3443288"/>
                <a:ext cx="415925" cy="0"/>
              </a:xfrm>
              <a:custGeom>
                <a:avLst/>
                <a:gdLst>
                  <a:gd name="T0" fmla="*/ 262 w 262"/>
                  <a:gd name="T1" fmla="*/ 0 w 262"/>
                  <a:gd name="T2" fmla="*/ 262 w 2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62">
                    <a:moveTo>
                      <a:pt x="262" y="0"/>
                    </a:moveTo>
                    <a:lnTo>
                      <a:pt x="0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Line 30"/>
              <p:cNvSpPr>
                <a:spLocks noChangeShapeType="1"/>
              </p:cNvSpPr>
              <p:nvPr/>
            </p:nvSpPr>
            <p:spPr bwMode="auto">
              <a:xfrm flipV="1">
                <a:off x="10323513" y="2747963"/>
                <a:ext cx="0" cy="314325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Line 31"/>
              <p:cNvSpPr>
                <a:spLocks noChangeShapeType="1"/>
              </p:cNvSpPr>
              <p:nvPr/>
            </p:nvSpPr>
            <p:spPr bwMode="auto">
              <a:xfrm>
                <a:off x="10323513" y="3062288"/>
                <a:ext cx="0" cy="312738"/>
              </a:xfrm>
              <a:prstGeom prst="line">
                <a:avLst/>
              </a:pr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"/>
              <p:cNvSpPr>
                <a:spLocks/>
              </p:cNvSpPr>
              <p:nvPr/>
            </p:nvSpPr>
            <p:spPr bwMode="auto">
              <a:xfrm>
                <a:off x="10323513" y="3062288"/>
                <a:ext cx="38100" cy="4763"/>
              </a:xfrm>
              <a:custGeom>
                <a:avLst/>
                <a:gdLst>
                  <a:gd name="T0" fmla="*/ 0 w 24"/>
                  <a:gd name="T1" fmla="*/ 0 h 3"/>
                  <a:gd name="T2" fmla="*/ 24 w 24"/>
                  <a:gd name="T3" fmla="*/ 0 h 3"/>
                  <a:gd name="T4" fmla="*/ 24 w 24"/>
                  <a:gd name="T5" fmla="*/ 3 h 3"/>
                  <a:gd name="T6" fmla="*/ 24 w 24"/>
                  <a:gd name="T7" fmla="*/ 0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3"/>
              <p:cNvSpPr>
                <a:spLocks/>
              </p:cNvSpPr>
              <p:nvPr/>
            </p:nvSpPr>
            <p:spPr bwMode="auto">
              <a:xfrm>
                <a:off x="10283825" y="2678113"/>
                <a:ext cx="77788" cy="79375"/>
              </a:xfrm>
              <a:custGeom>
                <a:avLst/>
                <a:gdLst>
                  <a:gd name="T0" fmla="*/ 0 w 49"/>
                  <a:gd name="T1" fmla="*/ 50 h 50"/>
                  <a:gd name="T2" fmla="*/ 25 w 49"/>
                  <a:gd name="T3" fmla="*/ 0 h 50"/>
                  <a:gd name="T4" fmla="*/ 49 w 49"/>
                  <a:gd name="T5" fmla="*/ 50 h 50"/>
                  <a:gd name="T6" fmla="*/ 0 w 4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0">
                    <a:moveTo>
                      <a:pt x="0" y="50"/>
                    </a:moveTo>
                    <a:lnTo>
                      <a:pt x="25" y="0"/>
                    </a:lnTo>
                    <a:lnTo>
                      <a:pt x="4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4"/>
              <p:cNvSpPr>
                <a:spLocks/>
              </p:cNvSpPr>
              <p:nvPr/>
            </p:nvSpPr>
            <p:spPr bwMode="auto">
              <a:xfrm>
                <a:off x="10283825" y="3365501"/>
                <a:ext cx="77788" cy="77788"/>
              </a:xfrm>
              <a:custGeom>
                <a:avLst/>
                <a:gdLst>
                  <a:gd name="T0" fmla="*/ 49 w 49"/>
                  <a:gd name="T1" fmla="*/ 0 h 49"/>
                  <a:gd name="T2" fmla="*/ 25 w 49"/>
                  <a:gd name="T3" fmla="*/ 49 h 49"/>
                  <a:gd name="T4" fmla="*/ 0 w 49"/>
                  <a:gd name="T5" fmla="*/ 0 h 49"/>
                  <a:gd name="T6" fmla="*/ 49 w 49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49">
                    <a:moveTo>
                      <a:pt x="49" y="0"/>
                    </a:moveTo>
                    <a:lnTo>
                      <a:pt x="25" y="49"/>
                    </a:lnTo>
                    <a:lnTo>
                      <a:pt x="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Rectangle 35"/>
              <p:cNvSpPr>
                <a:spLocks noChangeArrowheads="1"/>
              </p:cNvSpPr>
              <p:nvPr/>
            </p:nvSpPr>
            <p:spPr bwMode="auto">
              <a:xfrm>
                <a:off x="10218738" y="2922588"/>
                <a:ext cx="285750" cy="28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Rectangle 36"/>
              <p:cNvSpPr>
                <a:spLocks noChangeArrowheads="1"/>
              </p:cNvSpPr>
              <p:nvPr/>
            </p:nvSpPr>
            <p:spPr bwMode="auto">
              <a:xfrm>
                <a:off x="10225088" y="2928938"/>
                <a:ext cx="123825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β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1" name="Rectangle 37"/>
              <p:cNvSpPr>
                <a:spLocks noChangeArrowheads="1"/>
              </p:cNvSpPr>
              <p:nvPr/>
            </p:nvSpPr>
            <p:spPr bwMode="auto">
              <a:xfrm>
                <a:off x="10404475" y="2928938"/>
                <a:ext cx="204788" cy="317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9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5299075" y="2219326"/>
                <a:ext cx="0" cy="314325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6915150" y="2219326"/>
                <a:ext cx="0" cy="314325"/>
              </a:xfrm>
              <a:custGeom>
                <a:avLst/>
                <a:gdLst>
                  <a:gd name="T0" fmla="*/ 198 h 198"/>
                  <a:gd name="T1" fmla="*/ 0 h 198"/>
                  <a:gd name="T2" fmla="*/ 198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198"/>
                    </a:move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Line 40"/>
              <p:cNvSpPr>
                <a:spLocks noChangeShapeType="1"/>
              </p:cNvSpPr>
              <p:nvPr/>
            </p:nvSpPr>
            <p:spPr bwMode="auto">
              <a:xfrm flipH="1">
                <a:off x="5381625" y="2262188"/>
                <a:ext cx="725488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Line 41"/>
              <p:cNvSpPr>
                <a:spLocks noChangeShapeType="1"/>
              </p:cNvSpPr>
              <p:nvPr/>
            </p:nvSpPr>
            <p:spPr bwMode="auto">
              <a:xfrm>
                <a:off x="6107113" y="2262188"/>
                <a:ext cx="723900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42"/>
              <p:cNvSpPr>
                <a:spLocks/>
              </p:cNvSpPr>
              <p:nvPr/>
            </p:nvSpPr>
            <p:spPr bwMode="auto">
              <a:xfrm>
                <a:off x="5299075" y="2214563"/>
                <a:ext cx="95250" cy="9525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43"/>
              <p:cNvSpPr>
                <a:spLocks/>
              </p:cNvSpPr>
              <p:nvPr/>
            </p:nvSpPr>
            <p:spPr bwMode="auto">
              <a:xfrm>
                <a:off x="6819900" y="2214563"/>
                <a:ext cx="95250" cy="9525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Rectangle 44"/>
              <p:cNvSpPr>
                <a:spLocks noChangeArrowheads="1"/>
              </p:cNvSpPr>
              <p:nvPr/>
            </p:nvSpPr>
            <p:spPr bwMode="auto">
              <a:xfrm>
                <a:off x="5897563" y="2098676"/>
                <a:ext cx="417513" cy="3429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Rectangle 45"/>
              <p:cNvSpPr>
                <a:spLocks noChangeArrowheads="1"/>
              </p:cNvSpPr>
              <p:nvPr/>
            </p:nvSpPr>
            <p:spPr bwMode="auto">
              <a:xfrm>
                <a:off x="5903913" y="2106613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31" name="Rectangle 46"/>
              <p:cNvSpPr>
                <a:spLocks noChangeArrowheads="1"/>
              </p:cNvSpPr>
              <p:nvPr/>
            </p:nvSpPr>
            <p:spPr bwMode="auto">
              <a:xfrm>
                <a:off x="6018213" y="2236788"/>
                <a:ext cx="381000" cy="254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mcu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32" name="Line 47"/>
              <p:cNvSpPr>
                <a:spLocks noChangeShapeType="1"/>
              </p:cNvSpPr>
              <p:nvPr/>
            </p:nvSpPr>
            <p:spPr bwMode="auto">
              <a:xfrm>
                <a:off x="5297488" y="2657476"/>
                <a:ext cx="1617663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Line 48"/>
              <p:cNvSpPr>
                <a:spLocks noChangeShapeType="1"/>
              </p:cNvSpPr>
              <p:nvPr/>
            </p:nvSpPr>
            <p:spPr bwMode="auto">
              <a:xfrm flipV="1">
                <a:off x="5297488" y="2657476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Line 49"/>
              <p:cNvSpPr>
                <a:spLocks noChangeShapeType="1"/>
              </p:cNvSpPr>
              <p:nvPr/>
            </p:nvSpPr>
            <p:spPr bwMode="auto">
              <a:xfrm>
                <a:off x="4525963" y="4235451"/>
                <a:ext cx="771525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Line 50"/>
              <p:cNvSpPr>
                <a:spLocks noChangeShapeType="1"/>
              </p:cNvSpPr>
              <p:nvPr/>
            </p:nvSpPr>
            <p:spPr bwMode="auto">
              <a:xfrm flipH="1">
                <a:off x="4525963" y="2657476"/>
                <a:ext cx="2389188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4921250" y="3721101"/>
                <a:ext cx="314325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52"/>
              <p:cNvSpPr>
                <a:spLocks/>
              </p:cNvSpPr>
              <p:nvPr/>
            </p:nvSpPr>
            <p:spPr bwMode="auto">
              <a:xfrm>
                <a:off x="4921250" y="2646363"/>
                <a:ext cx="314325" cy="0"/>
              </a:xfrm>
              <a:custGeom>
                <a:avLst/>
                <a:gdLst>
                  <a:gd name="T0" fmla="*/ 198 w 198"/>
                  <a:gd name="T1" fmla="*/ 0 w 198"/>
                  <a:gd name="T2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Line 53"/>
              <p:cNvSpPr>
                <a:spLocks noChangeShapeType="1"/>
              </p:cNvSpPr>
              <p:nvPr/>
            </p:nvSpPr>
            <p:spPr bwMode="auto">
              <a:xfrm>
                <a:off x="4962525" y="3184526"/>
                <a:ext cx="0" cy="454025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Line 54"/>
              <p:cNvSpPr>
                <a:spLocks noChangeShapeType="1"/>
              </p:cNvSpPr>
              <p:nvPr/>
            </p:nvSpPr>
            <p:spPr bwMode="auto">
              <a:xfrm flipV="1">
                <a:off x="4962525" y="2730501"/>
                <a:ext cx="0" cy="454025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55"/>
              <p:cNvSpPr>
                <a:spLocks/>
              </p:cNvSpPr>
              <p:nvPr/>
            </p:nvSpPr>
            <p:spPr bwMode="auto">
              <a:xfrm>
                <a:off x="4916488" y="3625851"/>
                <a:ext cx="95250" cy="95250"/>
              </a:xfrm>
              <a:custGeom>
                <a:avLst/>
                <a:gdLst>
                  <a:gd name="T0" fmla="*/ 60 w 60"/>
                  <a:gd name="T1" fmla="*/ 0 h 60"/>
                  <a:gd name="T2" fmla="*/ 29 w 60"/>
                  <a:gd name="T3" fmla="*/ 60 h 60"/>
                  <a:gd name="T4" fmla="*/ 0 w 60"/>
                  <a:gd name="T5" fmla="*/ 0 h 60"/>
                  <a:gd name="T6" fmla="*/ 6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0"/>
                    </a:moveTo>
                    <a:lnTo>
                      <a:pt x="29" y="60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56"/>
              <p:cNvSpPr>
                <a:spLocks/>
              </p:cNvSpPr>
              <p:nvPr/>
            </p:nvSpPr>
            <p:spPr bwMode="auto">
              <a:xfrm>
                <a:off x="4916488" y="2646363"/>
                <a:ext cx="95250" cy="96838"/>
              </a:xfrm>
              <a:custGeom>
                <a:avLst/>
                <a:gdLst>
                  <a:gd name="T0" fmla="*/ 0 w 60"/>
                  <a:gd name="T1" fmla="*/ 61 h 61"/>
                  <a:gd name="T2" fmla="*/ 29 w 60"/>
                  <a:gd name="T3" fmla="*/ 0 h 61"/>
                  <a:gd name="T4" fmla="*/ 60 w 60"/>
                  <a:gd name="T5" fmla="*/ 61 h 61"/>
                  <a:gd name="T6" fmla="*/ 0 w 60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29" y="0"/>
                    </a:lnTo>
                    <a:lnTo>
                      <a:pt x="60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Rectangle 57"/>
              <p:cNvSpPr>
                <a:spLocks noChangeArrowheads="1"/>
              </p:cNvSpPr>
              <p:nvPr/>
            </p:nvSpPr>
            <p:spPr bwMode="auto">
              <a:xfrm>
                <a:off x="4902200" y="3021013"/>
                <a:ext cx="122238" cy="327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Rectangle 58"/>
              <p:cNvSpPr>
                <a:spLocks noChangeArrowheads="1"/>
              </p:cNvSpPr>
              <p:nvPr/>
            </p:nvSpPr>
            <p:spPr bwMode="auto">
              <a:xfrm>
                <a:off x="4908550" y="3028951"/>
                <a:ext cx="242888" cy="382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1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47" name="Freeform 59"/>
              <p:cNvSpPr>
                <a:spLocks/>
              </p:cNvSpPr>
              <p:nvPr/>
            </p:nvSpPr>
            <p:spPr bwMode="auto">
              <a:xfrm>
                <a:off x="5299075" y="4283076"/>
                <a:ext cx="0" cy="314325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60"/>
              <p:cNvSpPr>
                <a:spLocks/>
              </p:cNvSpPr>
              <p:nvPr/>
            </p:nvSpPr>
            <p:spPr bwMode="auto">
              <a:xfrm>
                <a:off x="4505325" y="4283076"/>
                <a:ext cx="0" cy="314325"/>
              </a:xfrm>
              <a:custGeom>
                <a:avLst/>
                <a:gdLst>
                  <a:gd name="T0" fmla="*/ 0 h 198"/>
                  <a:gd name="T1" fmla="*/ 198 h 198"/>
                  <a:gd name="T2" fmla="*/ 0 h 1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8">
                    <a:moveTo>
                      <a:pt x="0" y="0"/>
                    </a:moveTo>
                    <a:lnTo>
                      <a:pt x="0" y="19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Line 61"/>
              <p:cNvSpPr>
                <a:spLocks noChangeShapeType="1"/>
              </p:cNvSpPr>
              <p:nvPr/>
            </p:nvSpPr>
            <p:spPr bwMode="auto">
              <a:xfrm>
                <a:off x="4902200" y="4554538"/>
                <a:ext cx="312738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Line 62"/>
              <p:cNvSpPr>
                <a:spLocks noChangeShapeType="1"/>
              </p:cNvSpPr>
              <p:nvPr/>
            </p:nvSpPr>
            <p:spPr bwMode="auto">
              <a:xfrm flipH="1">
                <a:off x="4587875" y="4554538"/>
                <a:ext cx="314325" cy="0"/>
              </a:xfrm>
              <a:prstGeom prst="line">
                <a:avLst/>
              </a:prstGeom>
              <a:noFill/>
              <a:ln w="17463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63"/>
              <p:cNvSpPr>
                <a:spLocks/>
              </p:cNvSpPr>
              <p:nvPr/>
            </p:nvSpPr>
            <p:spPr bwMode="auto">
              <a:xfrm>
                <a:off x="5203825" y="4506913"/>
                <a:ext cx="95250" cy="95250"/>
              </a:xfrm>
              <a:custGeom>
                <a:avLst/>
                <a:gdLst>
                  <a:gd name="T0" fmla="*/ 0 w 60"/>
                  <a:gd name="T1" fmla="*/ 0 h 60"/>
                  <a:gd name="T2" fmla="*/ 60 w 60"/>
                  <a:gd name="T3" fmla="*/ 30 h 60"/>
                  <a:gd name="T4" fmla="*/ 0 w 60"/>
                  <a:gd name="T5" fmla="*/ 60 h 60"/>
                  <a:gd name="T6" fmla="*/ 0 w 6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0" y="0"/>
                    </a:moveTo>
                    <a:lnTo>
                      <a:pt x="60" y="30"/>
                    </a:lnTo>
                    <a:lnTo>
                      <a:pt x="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64"/>
              <p:cNvSpPr>
                <a:spLocks/>
              </p:cNvSpPr>
              <p:nvPr/>
            </p:nvSpPr>
            <p:spPr bwMode="auto">
              <a:xfrm>
                <a:off x="4505325" y="4506913"/>
                <a:ext cx="95250" cy="95250"/>
              </a:xfrm>
              <a:custGeom>
                <a:avLst/>
                <a:gdLst>
                  <a:gd name="T0" fmla="*/ 60 w 60"/>
                  <a:gd name="T1" fmla="*/ 60 h 60"/>
                  <a:gd name="T2" fmla="*/ 0 w 60"/>
                  <a:gd name="T3" fmla="*/ 30 h 60"/>
                  <a:gd name="T4" fmla="*/ 60 w 60"/>
                  <a:gd name="T5" fmla="*/ 0 h 60"/>
                  <a:gd name="T6" fmla="*/ 60 w 60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60" y="60"/>
                    </a:moveTo>
                    <a:lnTo>
                      <a:pt x="0" y="30"/>
                    </a:lnTo>
                    <a:lnTo>
                      <a:pt x="60" y="0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Rectangle 65"/>
              <p:cNvSpPr>
                <a:spLocks noChangeArrowheads="1"/>
              </p:cNvSpPr>
              <p:nvPr/>
            </p:nvSpPr>
            <p:spPr bwMode="auto">
              <a:xfrm>
                <a:off x="4786313" y="4391026"/>
                <a:ext cx="231775" cy="3429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Rectangle 66"/>
              <p:cNvSpPr>
                <a:spLocks noChangeArrowheads="1"/>
              </p:cNvSpPr>
              <p:nvPr/>
            </p:nvSpPr>
            <p:spPr bwMode="auto">
              <a:xfrm>
                <a:off x="4792663" y="4402138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5" name="Rectangle 67"/>
              <p:cNvSpPr>
                <a:spLocks noChangeArrowheads="1"/>
              </p:cNvSpPr>
              <p:nvPr/>
            </p:nvSpPr>
            <p:spPr bwMode="auto">
              <a:xfrm>
                <a:off x="4906963" y="4529138"/>
                <a:ext cx="190500" cy="255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6" name="Line 68"/>
              <p:cNvSpPr>
                <a:spLocks noChangeShapeType="1"/>
              </p:cNvSpPr>
              <p:nvPr/>
            </p:nvSpPr>
            <p:spPr bwMode="auto">
              <a:xfrm>
                <a:off x="5337175" y="3022601"/>
                <a:ext cx="1025525" cy="0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Rectangle 69"/>
              <p:cNvSpPr>
                <a:spLocks noChangeArrowheads="1"/>
              </p:cNvSpPr>
              <p:nvPr/>
            </p:nvSpPr>
            <p:spPr bwMode="auto">
              <a:xfrm>
                <a:off x="6619875" y="2860676"/>
                <a:ext cx="114300" cy="323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l-GR" altLang="en-US" sz="2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ε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8" name="Rectangle 70"/>
              <p:cNvSpPr>
                <a:spLocks noChangeArrowheads="1"/>
              </p:cNvSpPr>
              <p:nvPr/>
            </p:nvSpPr>
            <p:spPr bwMode="auto">
              <a:xfrm>
                <a:off x="6734175" y="2987676"/>
                <a:ext cx="190500" cy="255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9" name="Rectangle 71"/>
              <p:cNvSpPr>
                <a:spLocks noChangeArrowheads="1"/>
              </p:cNvSpPr>
              <p:nvPr/>
            </p:nvSpPr>
            <p:spPr bwMode="auto">
              <a:xfrm>
                <a:off x="7693025" y="2673351"/>
                <a:ext cx="1109663" cy="1111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Rectangle 74"/>
              <p:cNvSpPr>
                <a:spLocks noChangeArrowheads="1"/>
              </p:cNvSpPr>
              <p:nvPr/>
            </p:nvSpPr>
            <p:spPr bwMode="auto">
              <a:xfrm>
                <a:off x="7754938" y="2673351"/>
                <a:ext cx="6350" cy="1058863"/>
              </a:xfrm>
              <a:prstGeom prst="rect">
                <a:avLst/>
              </a:pr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75"/>
              <p:cNvSpPr>
                <a:spLocks/>
              </p:cNvSpPr>
              <p:nvPr/>
            </p:nvSpPr>
            <p:spPr bwMode="auto">
              <a:xfrm>
                <a:off x="7747000" y="3024188"/>
                <a:ext cx="665163" cy="717550"/>
              </a:xfrm>
              <a:custGeom>
                <a:avLst/>
                <a:gdLst>
                  <a:gd name="T0" fmla="*/ 170 w 835"/>
                  <a:gd name="T1" fmla="*/ 869 h 902"/>
                  <a:gd name="T2" fmla="*/ 310 w 835"/>
                  <a:gd name="T3" fmla="*/ 839 h 902"/>
                  <a:gd name="T4" fmla="*/ 444 w 835"/>
                  <a:gd name="T5" fmla="*/ 812 h 902"/>
                  <a:gd name="T6" fmla="*/ 589 w 835"/>
                  <a:gd name="T7" fmla="*/ 781 h 902"/>
                  <a:gd name="T8" fmla="*/ 679 w 835"/>
                  <a:gd name="T9" fmla="*/ 755 h 902"/>
                  <a:gd name="T10" fmla="*/ 756 w 835"/>
                  <a:gd name="T11" fmla="*/ 725 h 902"/>
                  <a:gd name="T12" fmla="*/ 806 w 835"/>
                  <a:gd name="T13" fmla="*/ 694 h 902"/>
                  <a:gd name="T14" fmla="*/ 811 w 835"/>
                  <a:gd name="T15" fmla="*/ 657 h 902"/>
                  <a:gd name="T16" fmla="*/ 826 w 835"/>
                  <a:gd name="T17" fmla="*/ 632 h 902"/>
                  <a:gd name="T18" fmla="*/ 804 w 835"/>
                  <a:gd name="T19" fmla="*/ 605 h 902"/>
                  <a:gd name="T20" fmla="*/ 770 w 835"/>
                  <a:gd name="T21" fmla="*/ 575 h 902"/>
                  <a:gd name="T22" fmla="*/ 734 w 835"/>
                  <a:gd name="T23" fmla="*/ 551 h 902"/>
                  <a:gd name="T24" fmla="*/ 712 w 835"/>
                  <a:gd name="T25" fmla="*/ 536 h 902"/>
                  <a:gd name="T26" fmla="*/ 730 w 835"/>
                  <a:gd name="T27" fmla="*/ 506 h 902"/>
                  <a:gd name="T28" fmla="*/ 732 w 835"/>
                  <a:gd name="T29" fmla="*/ 473 h 902"/>
                  <a:gd name="T30" fmla="*/ 739 w 835"/>
                  <a:gd name="T31" fmla="*/ 453 h 902"/>
                  <a:gd name="T32" fmla="*/ 750 w 835"/>
                  <a:gd name="T33" fmla="*/ 428 h 902"/>
                  <a:gd name="T34" fmla="*/ 762 w 835"/>
                  <a:gd name="T35" fmla="*/ 396 h 902"/>
                  <a:gd name="T36" fmla="*/ 770 w 835"/>
                  <a:gd name="T37" fmla="*/ 366 h 902"/>
                  <a:gd name="T38" fmla="*/ 772 w 835"/>
                  <a:gd name="T39" fmla="*/ 336 h 902"/>
                  <a:gd name="T40" fmla="*/ 759 w 835"/>
                  <a:gd name="T41" fmla="*/ 310 h 902"/>
                  <a:gd name="T42" fmla="*/ 760 w 835"/>
                  <a:gd name="T43" fmla="*/ 278 h 902"/>
                  <a:gd name="T44" fmla="*/ 756 w 835"/>
                  <a:gd name="T45" fmla="*/ 247 h 902"/>
                  <a:gd name="T46" fmla="*/ 752 w 835"/>
                  <a:gd name="T47" fmla="*/ 235 h 902"/>
                  <a:gd name="T48" fmla="*/ 753 w 835"/>
                  <a:gd name="T49" fmla="*/ 194 h 902"/>
                  <a:gd name="T50" fmla="*/ 742 w 835"/>
                  <a:gd name="T51" fmla="*/ 172 h 902"/>
                  <a:gd name="T52" fmla="*/ 705 w 835"/>
                  <a:gd name="T53" fmla="*/ 137 h 902"/>
                  <a:gd name="T54" fmla="*/ 705 w 835"/>
                  <a:gd name="T55" fmla="*/ 115 h 902"/>
                  <a:gd name="T56" fmla="*/ 698 w 835"/>
                  <a:gd name="T57" fmla="*/ 83 h 902"/>
                  <a:gd name="T58" fmla="*/ 693 w 835"/>
                  <a:gd name="T59" fmla="*/ 52 h 902"/>
                  <a:gd name="T60" fmla="*/ 683 w 835"/>
                  <a:gd name="T61" fmla="*/ 22 h 902"/>
                  <a:gd name="T62" fmla="*/ 653 w 835"/>
                  <a:gd name="T63" fmla="*/ 22 h 902"/>
                  <a:gd name="T64" fmla="*/ 664 w 835"/>
                  <a:gd name="T65" fmla="*/ 47 h 902"/>
                  <a:gd name="T66" fmla="*/ 666 w 835"/>
                  <a:gd name="T67" fmla="*/ 69 h 902"/>
                  <a:gd name="T68" fmla="*/ 675 w 835"/>
                  <a:gd name="T69" fmla="*/ 108 h 902"/>
                  <a:gd name="T70" fmla="*/ 677 w 835"/>
                  <a:gd name="T71" fmla="*/ 131 h 902"/>
                  <a:gd name="T72" fmla="*/ 694 w 835"/>
                  <a:gd name="T73" fmla="*/ 165 h 902"/>
                  <a:gd name="T74" fmla="*/ 721 w 835"/>
                  <a:gd name="T75" fmla="*/ 187 h 902"/>
                  <a:gd name="T76" fmla="*/ 729 w 835"/>
                  <a:gd name="T77" fmla="*/ 206 h 902"/>
                  <a:gd name="T78" fmla="*/ 729 w 835"/>
                  <a:gd name="T79" fmla="*/ 234 h 902"/>
                  <a:gd name="T80" fmla="*/ 729 w 835"/>
                  <a:gd name="T81" fmla="*/ 266 h 902"/>
                  <a:gd name="T82" fmla="*/ 731 w 835"/>
                  <a:gd name="T83" fmla="*/ 297 h 902"/>
                  <a:gd name="T84" fmla="*/ 737 w 835"/>
                  <a:gd name="T85" fmla="*/ 329 h 902"/>
                  <a:gd name="T86" fmla="*/ 743 w 835"/>
                  <a:gd name="T87" fmla="*/ 351 h 902"/>
                  <a:gd name="T88" fmla="*/ 737 w 835"/>
                  <a:gd name="T89" fmla="*/ 384 h 902"/>
                  <a:gd name="T90" fmla="*/ 724 w 835"/>
                  <a:gd name="T91" fmla="*/ 409 h 902"/>
                  <a:gd name="T92" fmla="*/ 715 w 835"/>
                  <a:gd name="T93" fmla="*/ 433 h 902"/>
                  <a:gd name="T94" fmla="*/ 704 w 835"/>
                  <a:gd name="T95" fmla="*/ 461 h 902"/>
                  <a:gd name="T96" fmla="*/ 699 w 835"/>
                  <a:gd name="T97" fmla="*/ 483 h 902"/>
                  <a:gd name="T98" fmla="*/ 705 w 835"/>
                  <a:gd name="T99" fmla="*/ 508 h 902"/>
                  <a:gd name="T100" fmla="*/ 691 w 835"/>
                  <a:gd name="T101" fmla="*/ 547 h 902"/>
                  <a:gd name="T102" fmla="*/ 731 w 835"/>
                  <a:gd name="T103" fmla="*/ 578 h 902"/>
                  <a:gd name="T104" fmla="*/ 772 w 835"/>
                  <a:gd name="T105" fmla="*/ 606 h 902"/>
                  <a:gd name="T106" fmla="*/ 785 w 835"/>
                  <a:gd name="T107" fmla="*/ 632 h 902"/>
                  <a:gd name="T108" fmla="*/ 805 w 835"/>
                  <a:gd name="T109" fmla="*/ 641 h 902"/>
                  <a:gd name="T110" fmla="*/ 785 w 835"/>
                  <a:gd name="T111" fmla="*/ 670 h 902"/>
                  <a:gd name="T112" fmla="*/ 766 w 835"/>
                  <a:gd name="T113" fmla="*/ 693 h 902"/>
                  <a:gd name="T114" fmla="*/ 703 w 835"/>
                  <a:gd name="T115" fmla="*/ 723 h 902"/>
                  <a:gd name="T116" fmla="*/ 627 w 835"/>
                  <a:gd name="T117" fmla="*/ 747 h 902"/>
                  <a:gd name="T118" fmla="*/ 508 w 835"/>
                  <a:gd name="T119" fmla="*/ 776 h 902"/>
                  <a:gd name="T120" fmla="*/ 369 w 835"/>
                  <a:gd name="T121" fmla="*/ 804 h 902"/>
                  <a:gd name="T122" fmla="*/ 235 w 835"/>
                  <a:gd name="T123" fmla="*/ 832 h 902"/>
                  <a:gd name="T124" fmla="*/ 88 w 835"/>
                  <a:gd name="T125" fmla="*/ 863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35" h="902">
                    <a:moveTo>
                      <a:pt x="24" y="899"/>
                    </a:moveTo>
                    <a:lnTo>
                      <a:pt x="27" y="898"/>
                    </a:lnTo>
                    <a:lnTo>
                      <a:pt x="30" y="898"/>
                    </a:lnTo>
                    <a:lnTo>
                      <a:pt x="38" y="896"/>
                    </a:lnTo>
                    <a:lnTo>
                      <a:pt x="43" y="895"/>
                    </a:lnTo>
                    <a:lnTo>
                      <a:pt x="49" y="894"/>
                    </a:lnTo>
                    <a:cubicBezTo>
                      <a:pt x="51" y="894"/>
                      <a:pt x="52" y="894"/>
                      <a:pt x="53" y="893"/>
                    </a:cubicBezTo>
                    <a:lnTo>
                      <a:pt x="59" y="891"/>
                    </a:lnTo>
                    <a:lnTo>
                      <a:pt x="55" y="892"/>
                    </a:lnTo>
                    <a:lnTo>
                      <a:pt x="64" y="891"/>
                    </a:lnTo>
                    <a:lnTo>
                      <a:pt x="71" y="890"/>
                    </a:lnTo>
                    <a:cubicBezTo>
                      <a:pt x="72" y="890"/>
                      <a:pt x="72" y="890"/>
                      <a:pt x="73" y="890"/>
                    </a:cubicBezTo>
                    <a:lnTo>
                      <a:pt x="80" y="888"/>
                    </a:lnTo>
                    <a:lnTo>
                      <a:pt x="77" y="888"/>
                    </a:lnTo>
                    <a:lnTo>
                      <a:pt x="84" y="887"/>
                    </a:lnTo>
                    <a:lnTo>
                      <a:pt x="91" y="886"/>
                    </a:lnTo>
                    <a:cubicBezTo>
                      <a:pt x="92" y="886"/>
                      <a:pt x="94" y="886"/>
                      <a:pt x="95" y="885"/>
                    </a:cubicBezTo>
                    <a:lnTo>
                      <a:pt x="100" y="883"/>
                    </a:lnTo>
                    <a:lnTo>
                      <a:pt x="97" y="884"/>
                    </a:lnTo>
                    <a:lnTo>
                      <a:pt x="102" y="883"/>
                    </a:lnTo>
                    <a:cubicBezTo>
                      <a:pt x="103" y="883"/>
                      <a:pt x="105" y="882"/>
                      <a:pt x="106" y="881"/>
                    </a:cubicBezTo>
                    <a:lnTo>
                      <a:pt x="108" y="880"/>
                    </a:lnTo>
                    <a:lnTo>
                      <a:pt x="105" y="882"/>
                    </a:lnTo>
                    <a:lnTo>
                      <a:pt x="112" y="880"/>
                    </a:lnTo>
                    <a:lnTo>
                      <a:pt x="109" y="880"/>
                    </a:lnTo>
                    <a:lnTo>
                      <a:pt x="117" y="879"/>
                    </a:lnTo>
                    <a:lnTo>
                      <a:pt x="124" y="878"/>
                    </a:lnTo>
                    <a:lnTo>
                      <a:pt x="134" y="876"/>
                    </a:lnTo>
                    <a:lnTo>
                      <a:pt x="139" y="875"/>
                    </a:lnTo>
                    <a:lnTo>
                      <a:pt x="145" y="874"/>
                    </a:lnTo>
                    <a:lnTo>
                      <a:pt x="154" y="872"/>
                    </a:lnTo>
                    <a:lnTo>
                      <a:pt x="158" y="871"/>
                    </a:lnTo>
                    <a:lnTo>
                      <a:pt x="155" y="871"/>
                    </a:lnTo>
                    <a:lnTo>
                      <a:pt x="163" y="870"/>
                    </a:lnTo>
                    <a:cubicBezTo>
                      <a:pt x="164" y="870"/>
                      <a:pt x="165" y="870"/>
                      <a:pt x="166" y="870"/>
                    </a:cubicBezTo>
                    <a:lnTo>
                      <a:pt x="170" y="869"/>
                    </a:lnTo>
                    <a:lnTo>
                      <a:pt x="177" y="866"/>
                    </a:lnTo>
                    <a:lnTo>
                      <a:pt x="173" y="867"/>
                    </a:lnTo>
                    <a:lnTo>
                      <a:pt x="181" y="866"/>
                    </a:lnTo>
                    <a:lnTo>
                      <a:pt x="188" y="865"/>
                    </a:lnTo>
                    <a:cubicBezTo>
                      <a:pt x="191" y="865"/>
                      <a:pt x="194" y="864"/>
                      <a:pt x="196" y="862"/>
                    </a:cubicBezTo>
                    <a:lnTo>
                      <a:pt x="199" y="860"/>
                    </a:lnTo>
                    <a:lnTo>
                      <a:pt x="191" y="863"/>
                    </a:lnTo>
                    <a:lnTo>
                      <a:pt x="201" y="862"/>
                    </a:lnTo>
                    <a:cubicBezTo>
                      <a:pt x="202" y="862"/>
                      <a:pt x="203" y="862"/>
                      <a:pt x="204" y="862"/>
                    </a:cubicBezTo>
                    <a:lnTo>
                      <a:pt x="208" y="861"/>
                    </a:lnTo>
                    <a:lnTo>
                      <a:pt x="215" y="859"/>
                    </a:lnTo>
                    <a:lnTo>
                      <a:pt x="213" y="859"/>
                    </a:lnTo>
                    <a:lnTo>
                      <a:pt x="219" y="858"/>
                    </a:lnTo>
                    <a:lnTo>
                      <a:pt x="225" y="857"/>
                    </a:lnTo>
                    <a:lnTo>
                      <a:pt x="235" y="855"/>
                    </a:lnTo>
                    <a:lnTo>
                      <a:pt x="239" y="853"/>
                    </a:lnTo>
                    <a:lnTo>
                      <a:pt x="235" y="854"/>
                    </a:lnTo>
                    <a:lnTo>
                      <a:pt x="243" y="853"/>
                    </a:lnTo>
                    <a:cubicBezTo>
                      <a:pt x="244" y="853"/>
                      <a:pt x="245" y="853"/>
                      <a:pt x="246" y="853"/>
                    </a:cubicBezTo>
                    <a:lnTo>
                      <a:pt x="253" y="851"/>
                    </a:lnTo>
                    <a:lnTo>
                      <a:pt x="250" y="851"/>
                    </a:lnTo>
                    <a:lnTo>
                      <a:pt x="259" y="850"/>
                    </a:lnTo>
                    <a:cubicBezTo>
                      <a:pt x="260" y="850"/>
                      <a:pt x="262" y="850"/>
                      <a:pt x="263" y="849"/>
                    </a:cubicBezTo>
                    <a:lnTo>
                      <a:pt x="266" y="848"/>
                    </a:lnTo>
                    <a:lnTo>
                      <a:pt x="263" y="849"/>
                    </a:lnTo>
                    <a:lnTo>
                      <a:pt x="269" y="848"/>
                    </a:lnTo>
                    <a:lnTo>
                      <a:pt x="275" y="847"/>
                    </a:lnTo>
                    <a:cubicBezTo>
                      <a:pt x="278" y="846"/>
                      <a:pt x="281" y="845"/>
                      <a:pt x="283" y="843"/>
                    </a:cubicBezTo>
                    <a:lnTo>
                      <a:pt x="284" y="842"/>
                    </a:lnTo>
                    <a:lnTo>
                      <a:pt x="274" y="846"/>
                    </a:lnTo>
                    <a:lnTo>
                      <a:pt x="281" y="845"/>
                    </a:lnTo>
                    <a:cubicBezTo>
                      <a:pt x="282" y="845"/>
                      <a:pt x="283" y="845"/>
                      <a:pt x="284" y="845"/>
                    </a:cubicBezTo>
                    <a:lnTo>
                      <a:pt x="291" y="843"/>
                    </a:lnTo>
                    <a:lnTo>
                      <a:pt x="295" y="842"/>
                    </a:lnTo>
                    <a:lnTo>
                      <a:pt x="300" y="841"/>
                    </a:lnTo>
                    <a:lnTo>
                      <a:pt x="310" y="839"/>
                    </a:lnTo>
                    <a:lnTo>
                      <a:pt x="314" y="838"/>
                    </a:lnTo>
                    <a:lnTo>
                      <a:pt x="321" y="837"/>
                    </a:lnTo>
                    <a:cubicBezTo>
                      <a:pt x="322" y="837"/>
                      <a:pt x="323" y="836"/>
                      <a:pt x="324" y="836"/>
                    </a:cubicBezTo>
                    <a:lnTo>
                      <a:pt x="329" y="834"/>
                    </a:lnTo>
                    <a:lnTo>
                      <a:pt x="324" y="835"/>
                    </a:lnTo>
                    <a:lnTo>
                      <a:pt x="332" y="834"/>
                    </a:lnTo>
                    <a:lnTo>
                      <a:pt x="339" y="833"/>
                    </a:lnTo>
                    <a:cubicBezTo>
                      <a:pt x="339" y="833"/>
                      <a:pt x="340" y="833"/>
                      <a:pt x="341" y="832"/>
                    </a:cubicBezTo>
                    <a:lnTo>
                      <a:pt x="347" y="830"/>
                    </a:lnTo>
                    <a:lnTo>
                      <a:pt x="343" y="831"/>
                    </a:lnTo>
                    <a:lnTo>
                      <a:pt x="351" y="830"/>
                    </a:lnTo>
                    <a:cubicBezTo>
                      <a:pt x="352" y="830"/>
                      <a:pt x="354" y="830"/>
                      <a:pt x="355" y="829"/>
                    </a:cubicBezTo>
                    <a:lnTo>
                      <a:pt x="358" y="828"/>
                    </a:lnTo>
                    <a:lnTo>
                      <a:pt x="354" y="829"/>
                    </a:lnTo>
                    <a:lnTo>
                      <a:pt x="362" y="828"/>
                    </a:lnTo>
                    <a:cubicBezTo>
                      <a:pt x="363" y="828"/>
                      <a:pt x="364" y="828"/>
                      <a:pt x="365" y="828"/>
                    </a:cubicBezTo>
                    <a:lnTo>
                      <a:pt x="373" y="826"/>
                    </a:lnTo>
                    <a:lnTo>
                      <a:pt x="377" y="824"/>
                    </a:lnTo>
                    <a:lnTo>
                      <a:pt x="372" y="825"/>
                    </a:lnTo>
                    <a:lnTo>
                      <a:pt x="383" y="824"/>
                    </a:lnTo>
                    <a:cubicBezTo>
                      <a:pt x="385" y="824"/>
                      <a:pt x="387" y="824"/>
                      <a:pt x="389" y="823"/>
                    </a:cubicBezTo>
                    <a:lnTo>
                      <a:pt x="394" y="821"/>
                    </a:lnTo>
                    <a:lnTo>
                      <a:pt x="392" y="822"/>
                    </a:lnTo>
                    <a:lnTo>
                      <a:pt x="396" y="821"/>
                    </a:lnTo>
                    <a:lnTo>
                      <a:pt x="393" y="821"/>
                    </a:lnTo>
                    <a:lnTo>
                      <a:pt x="402" y="820"/>
                    </a:lnTo>
                    <a:cubicBezTo>
                      <a:pt x="403" y="820"/>
                      <a:pt x="405" y="820"/>
                      <a:pt x="406" y="819"/>
                    </a:cubicBezTo>
                    <a:lnTo>
                      <a:pt x="412" y="817"/>
                    </a:lnTo>
                    <a:lnTo>
                      <a:pt x="408" y="818"/>
                    </a:lnTo>
                    <a:lnTo>
                      <a:pt x="418" y="817"/>
                    </a:lnTo>
                    <a:cubicBezTo>
                      <a:pt x="419" y="817"/>
                      <a:pt x="420" y="817"/>
                      <a:pt x="421" y="817"/>
                    </a:cubicBezTo>
                    <a:lnTo>
                      <a:pt x="425" y="816"/>
                    </a:lnTo>
                    <a:lnTo>
                      <a:pt x="433" y="814"/>
                    </a:lnTo>
                    <a:lnTo>
                      <a:pt x="437" y="813"/>
                    </a:lnTo>
                    <a:lnTo>
                      <a:pt x="433" y="813"/>
                    </a:lnTo>
                    <a:lnTo>
                      <a:pt x="444" y="812"/>
                    </a:lnTo>
                    <a:cubicBezTo>
                      <a:pt x="447" y="812"/>
                      <a:pt x="449" y="811"/>
                      <a:pt x="451" y="810"/>
                    </a:cubicBezTo>
                    <a:lnTo>
                      <a:pt x="455" y="808"/>
                    </a:lnTo>
                    <a:lnTo>
                      <a:pt x="449" y="810"/>
                    </a:lnTo>
                    <a:lnTo>
                      <a:pt x="456" y="809"/>
                    </a:lnTo>
                    <a:lnTo>
                      <a:pt x="464" y="808"/>
                    </a:lnTo>
                    <a:cubicBezTo>
                      <a:pt x="465" y="808"/>
                      <a:pt x="467" y="808"/>
                      <a:pt x="468" y="807"/>
                    </a:cubicBezTo>
                    <a:lnTo>
                      <a:pt x="474" y="805"/>
                    </a:lnTo>
                    <a:lnTo>
                      <a:pt x="470" y="806"/>
                    </a:lnTo>
                    <a:lnTo>
                      <a:pt x="477" y="805"/>
                    </a:lnTo>
                    <a:lnTo>
                      <a:pt x="484" y="804"/>
                    </a:lnTo>
                    <a:cubicBezTo>
                      <a:pt x="485" y="804"/>
                      <a:pt x="486" y="804"/>
                      <a:pt x="487" y="804"/>
                    </a:cubicBezTo>
                    <a:lnTo>
                      <a:pt x="494" y="802"/>
                    </a:lnTo>
                    <a:lnTo>
                      <a:pt x="498" y="801"/>
                    </a:lnTo>
                    <a:lnTo>
                      <a:pt x="495" y="801"/>
                    </a:lnTo>
                    <a:lnTo>
                      <a:pt x="504" y="800"/>
                    </a:lnTo>
                    <a:cubicBezTo>
                      <a:pt x="506" y="800"/>
                      <a:pt x="508" y="799"/>
                      <a:pt x="510" y="798"/>
                    </a:cubicBezTo>
                    <a:lnTo>
                      <a:pt x="514" y="796"/>
                    </a:lnTo>
                    <a:lnTo>
                      <a:pt x="509" y="798"/>
                    </a:lnTo>
                    <a:lnTo>
                      <a:pt x="515" y="797"/>
                    </a:lnTo>
                    <a:lnTo>
                      <a:pt x="521" y="796"/>
                    </a:lnTo>
                    <a:lnTo>
                      <a:pt x="531" y="794"/>
                    </a:lnTo>
                    <a:lnTo>
                      <a:pt x="535" y="792"/>
                    </a:lnTo>
                    <a:lnTo>
                      <a:pt x="533" y="793"/>
                    </a:lnTo>
                    <a:lnTo>
                      <a:pt x="538" y="792"/>
                    </a:lnTo>
                    <a:lnTo>
                      <a:pt x="549" y="790"/>
                    </a:lnTo>
                    <a:cubicBezTo>
                      <a:pt x="551" y="790"/>
                      <a:pt x="553" y="789"/>
                      <a:pt x="554" y="788"/>
                    </a:cubicBezTo>
                    <a:lnTo>
                      <a:pt x="556" y="787"/>
                    </a:lnTo>
                    <a:lnTo>
                      <a:pt x="551" y="789"/>
                    </a:lnTo>
                    <a:lnTo>
                      <a:pt x="557" y="788"/>
                    </a:lnTo>
                    <a:lnTo>
                      <a:pt x="563" y="787"/>
                    </a:lnTo>
                    <a:cubicBezTo>
                      <a:pt x="564" y="787"/>
                      <a:pt x="565" y="786"/>
                      <a:pt x="566" y="786"/>
                    </a:cubicBezTo>
                    <a:lnTo>
                      <a:pt x="571" y="784"/>
                    </a:lnTo>
                    <a:lnTo>
                      <a:pt x="566" y="785"/>
                    </a:lnTo>
                    <a:lnTo>
                      <a:pt x="573" y="784"/>
                    </a:lnTo>
                    <a:lnTo>
                      <a:pt x="580" y="783"/>
                    </a:lnTo>
                    <a:lnTo>
                      <a:pt x="589" y="781"/>
                    </a:lnTo>
                    <a:cubicBezTo>
                      <a:pt x="592" y="780"/>
                      <a:pt x="595" y="779"/>
                      <a:pt x="597" y="777"/>
                    </a:cubicBezTo>
                    <a:lnTo>
                      <a:pt x="598" y="776"/>
                    </a:lnTo>
                    <a:lnTo>
                      <a:pt x="588" y="780"/>
                    </a:lnTo>
                    <a:lnTo>
                      <a:pt x="595" y="779"/>
                    </a:lnTo>
                    <a:cubicBezTo>
                      <a:pt x="597" y="779"/>
                      <a:pt x="598" y="779"/>
                      <a:pt x="599" y="778"/>
                    </a:cubicBezTo>
                    <a:lnTo>
                      <a:pt x="605" y="776"/>
                    </a:lnTo>
                    <a:lnTo>
                      <a:pt x="601" y="777"/>
                    </a:lnTo>
                    <a:lnTo>
                      <a:pt x="609" y="776"/>
                    </a:lnTo>
                    <a:cubicBezTo>
                      <a:pt x="611" y="776"/>
                      <a:pt x="613" y="775"/>
                      <a:pt x="615" y="774"/>
                    </a:cubicBezTo>
                    <a:lnTo>
                      <a:pt x="617" y="773"/>
                    </a:lnTo>
                    <a:lnTo>
                      <a:pt x="621" y="772"/>
                    </a:lnTo>
                    <a:lnTo>
                      <a:pt x="617" y="773"/>
                    </a:lnTo>
                    <a:lnTo>
                      <a:pt x="623" y="772"/>
                    </a:lnTo>
                    <a:lnTo>
                      <a:pt x="629" y="771"/>
                    </a:lnTo>
                    <a:cubicBezTo>
                      <a:pt x="630" y="770"/>
                      <a:pt x="631" y="770"/>
                      <a:pt x="632" y="769"/>
                    </a:cubicBezTo>
                    <a:lnTo>
                      <a:pt x="636" y="767"/>
                    </a:lnTo>
                    <a:lnTo>
                      <a:pt x="634" y="768"/>
                    </a:lnTo>
                    <a:lnTo>
                      <a:pt x="637" y="767"/>
                    </a:lnTo>
                    <a:lnTo>
                      <a:pt x="633" y="768"/>
                    </a:lnTo>
                    <a:lnTo>
                      <a:pt x="640" y="767"/>
                    </a:lnTo>
                    <a:cubicBezTo>
                      <a:pt x="643" y="767"/>
                      <a:pt x="646" y="766"/>
                      <a:pt x="648" y="764"/>
                    </a:cubicBezTo>
                    <a:lnTo>
                      <a:pt x="651" y="762"/>
                    </a:lnTo>
                    <a:lnTo>
                      <a:pt x="647" y="764"/>
                    </a:lnTo>
                    <a:lnTo>
                      <a:pt x="650" y="763"/>
                    </a:lnTo>
                    <a:lnTo>
                      <a:pt x="647" y="764"/>
                    </a:lnTo>
                    <a:lnTo>
                      <a:pt x="653" y="763"/>
                    </a:lnTo>
                    <a:cubicBezTo>
                      <a:pt x="656" y="763"/>
                      <a:pt x="658" y="762"/>
                      <a:pt x="660" y="760"/>
                    </a:cubicBezTo>
                    <a:lnTo>
                      <a:pt x="663" y="758"/>
                    </a:lnTo>
                    <a:lnTo>
                      <a:pt x="657" y="761"/>
                    </a:lnTo>
                    <a:lnTo>
                      <a:pt x="662" y="760"/>
                    </a:lnTo>
                    <a:lnTo>
                      <a:pt x="667" y="759"/>
                    </a:lnTo>
                    <a:cubicBezTo>
                      <a:pt x="669" y="758"/>
                      <a:pt x="670" y="758"/>
                      <a:pt x="672" y="756"/>
                    </a:cubicBezTo>
                    <a:lnTo>
                      <a:pt x="675" y="754"/>
                    </a:lnTo>
                    <a:lnTo>
                      <a:pt x="669" y="757"/>
                    </a:lnTo>
                    <a:lnTo>
                      <a:pt x="674" y="756"/>
                    </a:lnTo>
                    <a:lnTo>
                      <a:pt x="679" y="755"/>
                    </a:lnTo>
                    <a:cubicBezTo>
                      <a:pt x="680" y="755"/>
                      <a:pt x="682" y="754"/>
                      <a:pt x="683" y="753"/>
                    </a:cubicBezTo>
                    <a:lnTo>
                      <a:pt x="687" y="751"/>
                    </a:lnTo>
                    <a:lnTo>
                      <a:pt x="683" y="753"/>
                    </a:lnTo>
                    <a:lnTo>
                      <a:pt x="688" y="752"/>
                    </a:lnTo>
                    <a:cubicBezTo>
                      <a:pt x="691" y="751"/>
                      <a:pt x="694" y="750"/>
                      <a:pt x="696" y="748"/>
                    </a:cubicBezTo>
                    <a:lnTo>
                      <a:pt x="697" y="747"/>
                    </a:lnTo>
                    <a:lnTo>
                      <a:pt x="692" y="750"/>
                    </a:lnTo>
                    <a:lnTo>
                      <a:pt x="697" y="748"/>
                    </a:lnTo>
                    <a:lnTo>
                      <a:pt x="693" y="749"/>
                    </a:lnTo>
                    <a:lnTo>
                      <a:pt x="699" y="748"/>
                    </a:lnTo>
                    <a:cubicBezTo>
                      <a:pt x="700" y="748"/>
                      <a:pt x="701" y="748"/>
                      <a:pt x="702" y="747"/>
                    </a:cubicBezTo>
                    <a:lnTo>
                      <a:pt x="705" y="746"/>
                    </a:lnTo>
                    <a:cubicBezTo>
                      <a:pt x="706" y="746"/>
                      <a:pt x="707" y="746"/>
                      <a:pt x="707" y="745"/>
                    </a:cubicBezTo>
                    <a:lnTo>
                      <a:pt x="711" y="743"/>
                    </a:lnTo>
                    <a:lnTo>
                      <a:pt x="708" y="745"/>
                    </a:lnTo>
                    <a:lnTo>
                      <a:pt x="712" y="744"/>
                    </a:lnTo>
                    <a:lnTo>
                      <a:pt x="716" y="742"/>
                    </a:lnTo>
                    <a:lnTo>
                      <a:pt x="719" y="742"/>
                    </a:lnTo>
                    <a:cubicBezTo>
                      <a:pt x="721" y="741"/>
                      <a:pt x="722" y="741"/>
                      <a:pt x="724" y="739"/>
                    </a:cubicBezTo>
                    <a:lnTo>
                      <a:pt x="727" y="737"/>
                    </a:lnTo>
                    <a:lnTo>
                      <a:pt x="721" y="740"/>
                    </a:lnTo>
                    <a:lnTo>
                      <a:pt x="726" y="739"/>
                    </a:lnTo>
                    <a:cubicBezTo>
                      <a:pt x="727" y="739"/>
                      <a:pt x="729" y="738"/>
                      <a:pt x="730" y="737"/>
                    </a:cubicBezTo>
                    <a:lnTo>
                      <a:pt x="732" y="736"/>
                    </a:lnTo>
                    <a:lnTo>
                      <a:pt x="736" y="735"/>
                    </a:lnTo>
                    <a:lnTo>
                      <a:pt x="738" y="734"/>
                    </a:lnTo>
                    <a:cubicBezTo>
                      <a:pt x="739" y="734"/>
                      <a:pt x="740" y="734"/>
                      <a:pt x="740" y="733"/>
                    </a:cubicBezTo>
                    <a:lnTo>
                      <a:pt x="742" y="732"/>
                    </a:lnTo>
                    <a:lnTo>
                      <a:pt x="746" y="730"/>
                    </a:lnTo>
                    <a:lnTo>
                      <a:pt x="748" y="729"/>
                    </a:lnTo>
                    <a:lnTo>
                      <a:pt x="745" y="731"/>
                    </a:lnTo>
                    <a:lnTo>
                      <a:pt x="749" y="730"/>
                    </a:lnTo>
                    <a:cubicBezTo>
                      <a:pt x="752" y="729"/>
                      <a:pt x="754" y="728"/>
                      <a:pt x="756" y="726"/>
                    </a:cubicBezTo>
                    <a:lnTo>
                      <a:pt x="758" y="724"/>
                    </a:lnTo>
                    <a:lnTo>
                      <a:pt x="754" y="726"/>
                    </a:lnTo>
                    <a:lnTo>
                      <a:pt x="756" y="725"/>
                    </a:lnTo>
                    <a:lnTo>
                      <a:pt x="753" y="727"/>
                    </a:lnTo>
                    <a:lnTo>
                      <a:pt x="757" y="726"/>
                    </a:lnTo>
                    <a:cubicBezTo>
                      <a:pt x="761" y="725"/>
                      <a:pt x="764" y="722"/>
                      <a:pt x="766" y="719"/>
                    </a:cubicBezTo>
                    <a:lnTo>
                      <a:pt x="767" y="717"/>
                    </a:lnTo>
                    <a:lnTo>
                      <a:pt x="759" y="723"/>
                    </a:lnTo>
                    <a:lnTo>
                      <a:pt x="762" y="722"/>
                    </a:lnTo>
                    <a:cubicBezTo>
                      <a:pt x="763" y="722"/>
                      <a:pt x="764" y="722"/>
                      <a:pt x="764" y="721"/>
                    </a:cubicBezTo>
                    <a:lnTo>
                      <a:pt x="766" y="720"/>
                    </a:lnTo>
                    <a:lnTo>
                      <a:pt x="771" y="717"/>
                    </a:lnTo>
                    <a:lnTo>
                      <a:pt x="771" y="717"/>
                    </a:lnTo>
                    <a:lnTo>
                      <a:pt x="769" y="718"/>
                    </a:lnTo>
                    <a:lnTo>
                      <a:pt x="772" y="717"/>
                    </a:lnTo>
                    <a:cubicBezTo>
                      <a:pt x="774" y="717"/>
                      <a:pt x="776" y="715"/>
                      <a:pt x="778" y="714"/>
                    </a:cubicBezTo>
                    <a:lnTo>
                      <a:pt x="780" y="712"/>
                    </a:lnTo>
                    <a:lnTo>
                      <a:pt x="773" y="716"/>
                    </a:lnTo>
                    <a:lnTo>
                      <a:pt x="777" y="715"/>
                    </a:lnTo>
                    <a:cubicBezTo>
                      <a:pt x="778" y="714"/>
                      <a:pt x="779" y="714"/>
                      <a:pt x="780" y="713"/>
                    </a:cubicBezTo>
                    <a:lnTo>
                      <a:pt x="782" y="712"/>
                    </a:lnTo>
                    <a:lnTo>
                      <a:pt x="787" y="709"/>
                    </a:lnTo>
                    <a:cubicBezTo>
                      <a:pt x="790" y="707"/>
                      <a:pt x="792" y="705"/>
                      <a:pt x="792" y="701"/>
                    </a:cubicBezTo>
                    <a:lnTo>
                      <a:pt x="792" y="700"/>
                    </a:lnTo>
                    <a:lnTo>
                      <a:pt x="781" y="711"/>
                    </a:lnTo>
                    <a:lnTo>
                      <a:pt x="786" y="710"/>
                    </a:lnTo>
                    <a:cubicBezTo>
                      <a:pt x="790" y="709"/>
                      <a:pt x="794" y="707"/>
                      <a:pt x="796" y="703"/>
                    </a:cubicBezTo>
                    <a:lnTo>
                      <a:pt x="797" y="701"/>
                    </a:lnTo>
                    <a:lnTo>
                      <a:pt x="791" y="706"/>
                    </a:lnTo>
                    <a:lnTo>
                      <a:pt x="793" y="705"/>
                    </a:lnTo>
                    <a:lnTo>
                      <a:pt x="795" y="704"/>
                    </a:lnTo>
                    <a:cubicBezTo>
                      <a:pt x="798" y="703"/>
                      <a:pt x="800" y="701"/>
                      <a:pt x="801" y="699"/>
                    </a:cubicBezTo>
                    <a:lnTo>
                      <a:pt x="802" y="697"/>
                    </a:lnTo>
                    <a:lnTo>
                      <a:pt x="796" y="702"/>
                    </a:lnTo>
                    <a:lnTo>
                      <a:pt x="798" y="701"/>
                    </a:lnTo>
                    <a:cubicBezTo>
                      <a:pt x="800" y="701"/>
                      <a:pt x="801" y="700"/>
                      <a:pt x="802" y="699"/>
                    </a:cubicBezTo>
                    <a:lnTo>
                      <a:pt x="803" y="698"/>
                    </a:lnTo>
                    <a:lnTo>
                      <a:pt x="804" y="697"/>
                    </a:lnTo>
                    <a:cubicBezTo>
                      <a:pt x="805" y="696"/>
                      <a:pt x="805" y="695"/>
                      <a:pt x="806" y="694"/>
                    </a:cubicBezTo>
                    <a:lnTo>
                      <a:pt x="807" y="692"/>
                    </a:lnTo>
                    <a:lnTo>
                      <a:pt x="805" y="695"/>
                    </a:lnTo>
                    <a:lnTo>
                      <a:pt x="806" y="694"/>
                    </a:lnTo>
                    <a:cubicBezTo>
                      <a:pt x="810" y="690"/>
                      <a:pt x="810" y="685"/>
                      <a:pt x="806" y="681"/>
                    </a:cubicBezTo>
                    <a:lnTo>
                      <a:pt x="805" y="680"/>
                    </a:lnTo>
                    <a:lnTo>
                      <a:pt x="805" y="693"/>
                    </a:lnTo>
                    <a:lnTo>
                      <a:pt x="807" y="691"/>
                    </a:lnTo>
                    <a:cubicBezTo>
                      <a:pt x="811" y="687"/>
                      <a:pt x="811" y="682"/>
                      <a:pt x="807" y="678"/>
                    </a:cubicBezTo>
                    <a:lnTo>
                      <a:pt x="806" y="677"/>
                    </a:lnTo>
                    <a:lnTo>
                      <a:pt x="809" y="683"/>
                    </a:lnTo>
                    <a:lnTo>
                      <a:pt x="809" y="682"/>
                    </a:lnTo>
                    <a:lnTo>
                      <a:pt x="804" y="690"/>
                    </a:lnTo>
                    <a:lnTo>
                      <a:pt x="807" y="688"/>
                    </a:lnTo>
                    <a:cubicBezTo>
                      <a:pt x="810" y="686"/>
                      <a:pt x="812" y="684"/>
                      <a:pt x="812" y="680"/>
                    </a:cubicBezTo>
                    <a:lnTo>
                      <a:pt x="812" y="679"/>
                    </a:lnTo>
                    <a:lnTo>
                      <a:pt x="812" y="678"/>
                    </a:lnTo>
                    <a:lnTo>
                      <a:pt x="811" y="682"/>
                    </a:lnTo>
                    <a:lnTo>
                      <a:pt x="812" y="680"/>
                    </a:lnTo>
                    <a:lnTo>
                      <a:pt x="810" y="683"/>
                    </a:lnTo>
                    <a:lnTo>
                      <a:pt x="811" y="682"/>
                    </a:lnTo>
                    <a:cubicBezTo>
                      <a:pt x="813" y="680"/>
                      <a:pt x="814" y="678"/>
                      <a:pt x="814" y="675"/>
                    </a:cubicBezTo>
                    <a:lnTo>
                      <a:pt x="814" y="674"/>
                    </a:lnTo>
                    <a:lnTo>
                      <a:pt x="814" y="672"/>
                    </a:lnTo>
                    <a:lnTo>
                      <a:pt x="811" y="679"/>
                    </a:lnTo>
                    <a:lnTo>
                      <a:pt x="812" y="678"/>
                    </a:lnTo>
                    <a:cubicBezTo>
                      <a:pt x="814" y="676"/>
                      <a:pt x="815" y="674"/>
                      <a:pt x="815" y="671"/>
                    </a:cubicBezTo>
                    <a:lnTo>
                      <a:pt x="815" y="670"/>
                    </a:lnTo>
                    <a:lnTo>
                      <a:pt x="815" y="668"/>
                    </a:lnTo>
                    <a:cubicBezTo>
                      <a:pt x="815" y="666"/>
                      <a:pt x="814" y="664"/>
                      <a:pt x="812" y="662"/>
                    </a:cubicBezTo>
                    <a:lnTo>
                      <a:pt x="811" y="661"/>
                    </a:lnTo>
                    <a:lnTo>
                      <a:pt x="811" y="674"/>
                    </a:lnTo>
                    <a:lnTo>
                      <a:pt x="812" y="673"/>
                    </a:lnTo>
                    <a:cubicBezTo>
                      <a:pt x="814" y="671"/>
                      <a:pt x="815" y="669"/>
                      <a:pt x="815" y="666"/>
                    </a:cubicBezTo>
                    <a:lnTo>
                      <a:pt x="815" y="664"/>
                    </a:lnTo>
                    <a:cubicBezTo>
                      <a:pt x="815" y="662"/>
                      <a:pt x="814" y="660"/>
                      <a:pt x="812" y="658"/>
                    </a:cubicBezTo>
                    <a:lnTo>
                      <a:pt x="811" y="657"/>
                    </a:lnTo>
                    <a:lnTo>
                      <a:pt x="814" y="663"/>
                    </a:lnTo>
                    <a:lnTo>
                      <a:pt x="814" y="662"/>
                    </a:lnTo>
                    <a:lnTo>
                      <a:pt x="814" y="660"/>
                    </a:lnTo>
                    <a:lnTo>
                      <a:pt x="811" y="667"/>
                    </a:lnTo>
                    <a:lnTo>
                      <a:pt x="812" y="666"/>
                    </a:lnTo>
                    <a:lnTo>
                      <a:pt x="806" y="669"/>
                    </a:lnTo>
                    <a:lnTo>
                      <a:pt x="809" y="668"/>
                    </a:lnTo>
                    <a:cubicBezTo>
                      <a:pt x="813" y="667"/>
                      <a:pt x="816" y="665"/>
                      <a:pt x="817" y="662"/>
                    </a:cubicBezTo>
                    <a:lnTo>
                      <a:pt x="818" y="660"/>
                    </a:lnTo>
                    <a:lnTo>
                      <a:pt x="816" y="663"/>
                    </a:lnTo>
                    <a:lnTo>
                      <a:pt x="817" y="662"/>
                    </a:lnTo>
                    <a:lnTo>
                      <a:pt x="811" y="665"/>
                    </a:lnTo>
                    <a:lnTo>
                      <a:pt x="814" y="664"/>
                    </a:lnTo>
                    <a:cubicBezTo>
                      <a:pt x="815" y="664"/>
                      <a:pt x="817" y="663"/>
                      <a:pt x="818" y="662"/>
                    </a:cubicBezTo>
                    <a:lnTo>
                      <a:pt x="821" y="660"/>
                    </a:lnTo>
                    <a:lnTo>
                      <a:pt x="821" y="660"/>
                    </a:lnTo>
                    <a:cubicBezTo>
                      <a:pt x="823" y="660"/>
                      <a:pt x="824" y="659"/>
                      <a:pt x="825" y="658"/>
                    </a:cubicBezTo>
                    <a:lnTo>
                      <a:pt x="826" y="657"/>
                    </a:lnTo>
                    <a:lnTo>
                      <a:pt x="822" y="659"/>
                    </a:lnTo>
                    <a:lnTo>
                      <a:pt x="824" y="658"/>
                    </a:lnTo>
                    <a:cubicBezTo>
                      <a:pt x="827" y="657"/>
                      <a:pt x="829" y="655"/>
                      <a:pt x="830" y="653"/>
                    </a:cubicBezTo>
                    <a:lnTo>
                      <a:pt x="831" y="651"/>
                    </a:lnTo>
                    <a:lnTo>
                      <a:pt x="825" y="656"/>
                    </a:lnTo>
                    <a:lnTo>
                      <a:pt x="827" y="655"/>
                    </a:lnTo>
                    <a:cubicBezTo>
                      <a:pt x="831" y="653"/>
                      <a:pt x="834" y="650"/>
                      <a:pt x="834" y="646"/>
                    </a:cubicBezTo>
                    <a:lnTo>
                      <a:pt x="834" y="645"/>
                    </a:lnTo>
                    <a:lnTo>
                      <a:pt x="833" y="649"/>
                    </a:lnTo>
                    <a:lnTo>
                      <a:pt x="834" y="647"/>
                    </a:lnTo>
                    <a:cubicBezTo>
                      <a:pt x="835" y="646"/>
                      <a:pt x="835" y="645"/>
                      <a:pt x="835" y="643"/>
                    </a:cubicBezTo>
                    <a:lnTo>
                      <a:pt x="835" y="642"/>
                    </a:lnTo>
                    <a:cubicBezTo>
                      <a:pt x="835" y="640"/>
                      <a:pt x="834" y="638"/>
                      <a:pt x="832" y="636"/>
                    </a:cubicBezTo>
                    <a:lnTo>
                      <a:pt x="831" y="635"/>
                    </a:lnTo>
                    <a:lnTo>
                      <a:pt x="829" y="633"/>
                    </a:lnTo>
                    <a:cubicBezTo>
                      <a:pt x="827" y="632"/>
                      <a:pt x="825" y="630"/>
                      <a:pt x="823" y="630"/>
                    </a:cubicBezTo>
                    <a:lnTo>
                      <a:pt x="820" y="629"/>
                    </a:lnTo>
                    <a:lnTo>
                      <a:pt x="826" y="632"/>
                    </a:lnTo>
                    <a:lnTo>
                      <a:pt x="825" y="631"/>
                    </a:lnTo>
                    <a:lnTo>
                      <a:pt x="823" y="629"/>
                    </a:lnTo>
                    <a:lnTo>
                      <a:pt x="826" y="635"/>
                    </a:lnTo>
                    <a:lnTo>
                      <a:pt x="826" y="634"/>
                    </a:lnTo>
                    <a:cubicBezTo>
                      <a:pt x="826" y="630"/>
                      <a:pt x="822" y="626"/>
                      <a:pt x="817" y="625"/>
                    </a:cubicBezTo>
                    <a:lnTo>
                      <a:pt x="814" y="624"/>
                    </a:lnTo>
                    <a:lnTo>
                      <a:pt x="822" y="630"/>
                    </a:lnTo>
                    <a:lnTo>
                      <a:pt x="821" y="628"/>
                    </a:lnTo>
                    <a:cubicBezTo>
                      <a:pt x="820" y="626"/>
                      <a:pt x="818" y="624"/>
                      <a:pt x="815" y="622"/>
                    </a:cubicBezTo>
                    <a:lnTo>
                      <a:pt x="813" y="621"/>
                    </a:lnTo>
                    <a:cubicBezTo>
                      <a:pt x="813" y="621"/>
                      <a:pt x="812" y="621"/>
                      <a:pt x="811" y="621"/>
                    </a:cubicBezTo>
                    <a:lnTo>
                      <a:pt x="808" y="620"/>
                    </a:lnTo>
                    <a:lnTo>
                      <a:pt x="816" y="626"/>
                    </a:lnTo>
                    <a:lnTo>
                      <a:pt x="815" y="624"/>
                    </a:lnTo>
                    <a:cubicBezTo>
                      <a:pt x="814" y="623"/>
                      <a:pt x="814" y="622"/>
                      <a:pt x="813" y="621"/>
                    </a:cubicBezTo>
                    <a:lnTo>
                      <a:pt x="812" y="620"/>
                    </a:lnTo>
                    <a:cubicBezTo>
                      <a:pt x="811" y="619"/>
                      <a:pt x="810" y="618"/>
                      <a:pt x="808" y="617"/>
                    </a:cubicBezTo>
                    <a:lnTo>
                      <a:pt x="806" y="616"/>
                    </a:lnTo>
                    <a:lnTo>
                      <a:pt x="810" y="619"/>
                    </a:lnTo>
                    <a:lnTo>
                      <a:pt x="808" y="617"/>
                    </a:lnTo>
                    <a:lnTo>
                      <a:pt x="807" y="616"/>
                    </a:lnTo>
                    <a:lnTo>
                      <a:pt x="810" y="622"/>
                    </a:lnTo>
                    <a:lnTo>
                      <a:pt x="810" y="621"/>
                    </a:lnTo>
                    <a:cubicBezTo>
                      <a:pt x="810" y="620"/>
                      <a:pt x="810" y="619"/>
                      <a:pt x="809" y="618"/>
                    </a:cubicBezTo>
                    <a:lnTo>
                      <a:pt x="808" y="616"/>
                    </a:lnTo>
                    <a:cubicBezTo>
                      <a:pt x="807" y="615"/>
                      <a:pt x="807" y="614"/>
                      <a:pt x="806" y="613"/>
                    </a:cubicBezTo>
                    <a:lnTo>
                      <a:pt x="805" y="612"/>
                    </a:lnTo>
                    <a:lnTo>
                      <a:pt x="805" y="625"/>
                    </a:lnTo>
                    <a:lnTo>
                      <a:pt x="806" y="624"/>
                    </a:lnTo>
                    <a:cubicBezTo>
                      <a:pt x="810" y="620"/>
                      <a:pt x="810" y="615"/>
                      <a:pt x="806" y="611"/>
                    </a:cubicBezTo>
                    <a:lnTo>
                      <a:pt x="804" y="609"/>
                    </a:lnTo>
                    <a:lnTo>
                      <a:pt x="807" y="615"/>
                    </a:lnTo>
                    <a:lnTo>
                      <a:pt x="807" y="614"/>
                    </a:lnTo>
                    <a:lnTo>
                      <a:pt x="807" y="613"/>
                    </a:lnTo>
                    <a:lnTo>
                      <a:pt x="807" y="611"/>
                    </a:lnTo>
                    <a:cubicBezTo>
                      <a:pt x="807" y="609"/>
                      <a:pt x="806" y="607"/>
                      <a:pt x="804" y="605"/>
                    </a:cubicBezTo>
                    <a:lnTo>
                      <a:pt x="803" y="604"/>
                    </a:lnTo>
                    <a:lnTo>
                      <a:pt x="806" y="610"/>
                    </a:lnTo>
                    <a:lnTo>
                      <a:pt x="806" y="609"/>
                    </a:lnTo>
                    <a:lnTo>
                      <a:pt x="806" y="608"/>
                    </a:lnTo>
                    <a:cubicBezTo>
                      <a:pt x="806" y="607"/>
                      <a:pt x="806" y="606"/>
                      <a:pt x="805" y="605"/>
                    </a:cubicBezTo>
                    <a:lnTo>
                      <a:pt x="804" y="603"/>
                    </a:lnTo>
                    <a:cubicBezTo>
                      <a:pt x="803" y="602"/>
                      <a:pt x="803" y="601"/>
                      <a:pt x="802" y="600"/>
                    </a:cubicBezTo>
                    <a:lnTo>
                      <a:pt x="801" y="599"/>
                    </a:lnTo>
                    <a:lnTo>
                      <a:pt x="800" y="598"/>
                    </a:lnTo>
                    <a:lnTo>
                      <a:pt x="802" y="601"/>
                    </a:lnTo>
                    <a:lnTo>
                      <a:pt x="801" y="599"/>
                    </a:lnTo>
                    <a:lnTo>
                      <a:pt x="802" y="602"/>
                    </a:lnTo>
                    <a:lnTo>
                      <a:pt x="802" y="601"/>
                    </a:lnTo>
                    <a:lnTo>
                      <a:pt x="802" y="600"/>
                    </a:lnTo>
                    <a:cubicBezTo>
                      <a:pt x="802" y="597"/>
                      <a:pt x="799" y="593"/>
                      <a:pt x="794" y="591"/>
                    </a:cubicBezTo>
                    <a:lnTo>
                      <a:pt x="789" y="589"/>
                    </a:lnTo>
                    <a:lnTo>
                      <a:pt x="794" y="592"/>
                    </a:lnTo>
                    <a:lnTo>
                      <a:pt x="793" y="591"/>
                    </a:lnTo>
                    <a:cubicBezTo>
                      <a:pt x="792" y="590"/>
                      <a:pt x="791" y="589"/>
                      <a:pt x="789" y="588"/>
                    </a:cubicBezTo>
                    <a:lnTo>
                      <a:pt x="787" y="587"/>
                    </a:lnTo>
                    <a:lnTo>
                      <a:pt x="793" y="593"/>
                    </a:lnTo>
                    <a:lnTo>
                      <a:pt x="792" y="591"/>
                    </a:lnTo>
                    <a:cubicBezTo>
                      <a:pt x="791" y="590"/>
                      <a:pt x="791" y="589"/>
                      <a:pt x="790" y="588"/>
                    </a:cubicBezTo>
                    <a:lnTo>
                      <a:pt x="789" y="587"/>
                    </a:lnTo>
                    <a:cubicBezTo>
                      <a:pt x="788" y="586"/>
                      <a:pt x="787" y="585"/>
                      <a:pt x="785" y="584"/>
                    </a:cubicBezTo>
                    <a:lnTo>
                      <a:pt x="783" y="583"/>
                    </a:lnTo>
                    <a:lnTo>
                      <a:pt x="782" y="582"/>
                    </a:lnTo>
                    <a:lnTo>
                      <a:pt x="784" y="584"/>
                    </a:lnTo>
                    <a:lnTo>
                      <a:pt x="783" y="583"/>
                    </a:lnTo>
                    <a:cubicBezTo>
                      <a:pt x="782" y="582"/>
                      <a:pt x="781" y="581"/>
                      <a:pt x="779" y="580"/>
                    </a:cubicBezTo>
                    <a:lnTo>
                      <a:pt x="777" y="579"/>
                    </a:lnTo>
                    <a:lnTo>
                      <a:pt x="781" y="582"/>
                    </a:lnTo>
                    <a:lnTo>
                      <a:pt x="779" y="580"/>
                    </a:lnTo>
                    <a:cubicBezTo>
                      <a:pt x="778" y="579"/>
                      <a:pt x="777" y="578"/>
                      <a:pt x="775" y="577"/>
                    </a:cubicBezTo>
                    <a:lnTo>
                      <a:pt x="773" y="576"/>
                    </a:lnTo>
                    <a:cubicBezTo>
                      <a:pt x="772" y="576"/>
                      <a:pt x="771" y="575"/>
                      <a:pt x="770" y="575"/>
                    </a:cubicBezTo>
                    <a:lnTo>
                      <a:pt x="766" y="574"/>
                    </a:lnTo>
                    <a:lnTo>
                      <a:pt x="773" y="578"/>
                    </a:lnTo>
                    <a:lnTo>
                      <a:pt x="771" y="576"/>
                    </a:lnTo>
                    <a:lnTo>
                      <a:pt x="774" y="582"/>
                    </a:lnTo>
                    <a:lnTo>
                      <a:pt x="774" y="581"/>
                    </a:lnTo>
                    <a:cubicBezTo>
                      <a:pt x="774" y="578"/>
                      <a:pt x="771" y="575"/>
                      <a:pt x="767" y="572"/>
                    </a:cubicBezTo>
                    <a:lnTo>
                      <a:pt x="765" y="571"/>
                    </a:lnTo>
                    <a:lnTo>
                      <a:pt x="769" y="574"/>
                    </a:lnTo>
                    <a:lnTo>
                      <a:pt x="767" y="572"/>
                    </a:lnTo>
                    <a:cubicBezTo>
                      <a:pt x="765" y="571"/>
                      <a:pt x="763" y="569"/>
                      <a:pt x="761" y="569"/>
                    </a:cubicBezTo>
                    <a:lnTo>
                      <a:pt x="758" y="568"/>
                    </a:lnTo>
                    <a:lnTo>
                      <a:pt x="760" y="568"/>
                    </a:lnTo>
                    <a:lnTo>
                      <a:pt x="758" y="567"/>
                    </a:lnTo>
                    <a:lnTo>
                      <a:pt x="757" y="566"/>
                    </a:lnTo>
                    <a:lnTo>
                      <a:pt x="759" y="568"/>
                    </a:lnTo>
                    <a:lnTo>
                      <a:pt x="758" y="567"/>
                    </a:lnTo>
                    <a:lnTo>
                      <a:pt x="757" y="566"/>
                    </a:lnTo>
                    <a:cubicBezTo>
                      <a:pt x="756" y="566"/>
                      <a:pt x="756" y="565"/>
                      <a:pt x="755" y="564"/>
                    </a:cubicBezTo>
                    <a:lnTo>
                      <a:pt x="752" y="562"/>
                    </a:lnTo>
                    <a:lnTo>
                      <a:pt x="748" y="560"/>
                    </a:lnTo>
                    <a:lnTo>
                      <a:pt x="746" y="559"/>
                    </a:lnTo>
                    <a:lnTo>
                      <a:pt x="744" y="558"/>
                    </a:lnTo>
                    <a:lnTo>
                      <a:pt x="750" y="564"/>
                    </a:lnTo>
                    <a:lnTo>
                      <a:pt x="749" y="562"/>
                    </a:lnTo>
                    <a:cubicBezTo>
                      <a:pt x="748" y="560"/>
                      <a:pt x="746" y="558"/>
                      <a:pt x="743" y="556"/>
                    </a:cubicBezTo>
                    <a:lnTo>
                      <a:pt x="741" y="555"/>
                    </a:lnTo>
                    <a:lnTo>
                      <a:pt x="739" y="554"/>
                    </a:lnTo>
                    <a:lnTo>
                      <a:pt x="743" y="557"/>
                    </a:lnTo>
                    <a:lnTo>
                      <a:pt x="741" y="555"/>
                    </a:lnTo>
                    <a:cubicBezTo>
                      <a:pt x="739" y="554"/>
                      <a:pt x="737" y="552"/>
                      <a:pt x="735" y="552"/>
                    </a:cubicBezTo>
                    <a:lnTo>
                      <a:pt x="732" y="551"/>
                    </a:lnTo>
                    <a:lnTo>
                      <a:pt x="738" y="554"/>
                    </a:lnTo>
                    <a:lnTo>
                      <a:pt x="737" y="553"/>
                    </a:lnTo>
                    <a:cubicBezTo>
                      <a:pt x="736" y="553"/>
                      <a:pt x="736" y="552"/>
                      <a:pt x="735" y="551"/>
                    </a:cubicBezTo>
                    <a:lnTo>
                      <a:pt x="732" y="549"/>
                    </a:lnTo>
                    <a:lnTo>
                      <a:pt x="734" y="551"/>
                    </a:lnTo>
                    <a:lnTo>
                      <a:pt x="733" y="550"/>
                    </a:lnTo>
                    <a:lnTo>
                      <a:pt x="732" y="549"/>
                    </a:lnTo>
                    <a:cubicBezTo>
                      <a:pt x="731" y="549"/>
                      <a:pt x="731" y="548"/>
                      <a:pt x="730" y="547"/>
                    </a:cubicBezTo>
                    <a:lnTo>
                      <a:pt x="727" y="545"/>
                    </a:lnTo>
                    <a:lnTo>
                      <a:pt x="723" y="543"/>
                    </a:lnTo>
                    <a:lnTo>
                      <a:pt x="721" y="542"/>
                    </a:lnTo>
                    <a:lnTo>
                      <a:pt x="727" y="548"/>
                    </a:lnTo>
                    <a:lnTo>
                      <a:pt x="726" y="546"/>
                    </a:lnTo>
                    <a:cubicBezTo>
                      <a:pt x="725" y="544"/>
                      <a:pt x="723" y="542"/>
                      <a:pt x="720" y="540"/>
                    </a:cubicBezTo>
                    <a:lnTo>
                      <a:pt x="718" y="539"/>
                    </a:lnTo>
                    <a:lnTo>
                      <a:pt x="716" y="538"/>
                    </a:lnTo>
                    <a:lnTo>
                      <a:pt x="722" y="544"/>
                    </a:lnTo>
                    <a:lnTo>
                      <a:pt x="721" y="542"/>
                    </a:lnTo>
                    <a:cubicBezTo>
                      <a:pt x="720" y="540"/>
                      <a:pt x="718" y="538"/>
                      <a:pt x="715" y="536"/>
                    </a:cubicBezTo>
                    <a:lnTo>
                      <a:pt x="713" y="535"/>
                    </a:lnTo>
                    <a:lnTo>
                      <a:pt x="717" y="551"/>
                    </a:lnTo>
                    <a:lnTo>
                      <a:pt x="718" y="550"/>
                    </a:lnTo>
                    <a:cubicBezTo>
                      <a:pt x="721" y="547"/>
                      <a:pt x="722" y="543"/>
                      <a:pt x="720" y="540"/>
                    </a:cubicBezTo>
                    <a:lnTo>
                      <a:pt x="719" y="538"/>
                    </a:lnTo>
                    <a:cubicBezTo>
                      <a:pt x="718" y="535"/>
                      <a:pt x="715" y="533"/>
                      <a:pt x="711" y="532"/>
                    </a:cubicBezTo>
                    <a:lnTo>
                      <a:pt x="708" y="531"/>
                    </a:lnTo>
                    <a:lnTo>
                      <a:pt x="717" y="540"/>
                    </a:lnTo>
                    <a:lnTo>
                      <a:pt x="717" y="539"/>
                    </a:lnTo>
                    <a:cubicBezTo>
                      <a:pt x="717" y="538"/>
                      <a:pt x="717" y="537"/>
                      <a:pt x="716" y="536"/>
                    </a:cubicBezTo>
                    <a:lnTo>
                      <a:pt x="715" y="534"/>
                    </a:lnTo>
                    <a:lnTo>
                      <a:pt x="716" y="537"/>
                    </a:lnTo>
                    <a:lnTo>
                      <a:pt x="716" y="536"/>
                    </a:lnTo>
                    <a:lnTo>
                      <a:pt x="716" y="535"/>
                    </a:lnTo>
                    <a:cubicBezTo>
                      <a:pt x="716" y="533"/>
                      <a:pt x="715" y="531"/>
                      <a:pt x="713" y="529"/>
                    </a:cubicBezTo>
                    <a:lnTo>
                      <a:pt x="711" y="527"/>
                    </a:lnTo>
                    <a:lnTo>
                      <a:pt x="714" y="533"/>
                    </a:lnTo>
                    <a:lnTo>
                      <a:pt x="714" y="532"/>
                    </a:lnTo>
                    <a:lnTo>
                      <a:pt x="714" y="531"/>
                    </a:lnTo>
                    <a:lnTo>
                      <a:pt x="713" y="535"/>
                    </a:lnTo>
                    <a:lnTo>
                      <a:pt x="714" y="533"/>
                    </a:lnTo>
                    <a:lnTo>
                      <a:pt x="712" y="536"/>
                    </a:lnTo>
                    <a:lnTo>
                      <a:pt x="713" y="535"/>
                    </a:lnTo>
                    <a:lnTo>
                      <a:pt x="714" y="534"/>
                    </a:lnTo>
                    <a:lnTo>
                      <a:pt x="709" y="537"/>
                    </a:lnTo>
                    <a:lnTo>
                      <a:pt x="714" y="535"/>
                    </a:lnTo>
                    <a:lnTo>
                      <a:pt x="717" y="533"/>
                    </a:lnTo>
                    <a:lnTo>
                      <a:pt x="715" y="534"/>
                    </a:lnTo>
                    <a:lnTo>
                      <a:pt x="718" y="533"/>
                    </a:lnTo>
                    <a:cubicBezTo>
                      <a:pt x="723" y="532"/>
                      <a:pt x="727" y="528"/>
                      <a:pt x="727" y="523"/>
                    </a:cubicBezTo>
                    <a:lnTo>
                      <a:pt x="727" y="522"/>
                    </a:lnTo>
                    <a:lnTo>
                      <a:pt x="724" y="529"/>
                    </a:lnTo>
                    <a:lnTo>
                      <a:pt x="726" y="527"/>
                    </a:lnTo>
                    <a:lnTo>
                      <a:pt x="727" y="526"/>
                    </a:lnTo>
                    <a:lnTo>
                      <a:pt x="728" y="525"/>
                    </a:lnTo>
                    <a:cubicBezTo>
                      <a:pt x="730" y="523"/>
                      <a:pt x="731" y="521"/>
                      <a:pt x="731" y="518"/>
                    </a:cubicBezTo>
                    <a:lnTo>
                      <a:pt x="731" y="516"/>
                    </a:lnTo>
                    <a:lnTo>
                      <a:pt x="728" y="523"/>
                    </a:lnTo>
                    <a:lnTo>
                      <a:pt x="729" y="522"/>
                    </a:lnTo>
                    <a:lnTo>
                      <a:pt x="730" y="521"/>
                    </a:lnTo>
                    <a:cubicBezTo>
                      <a:pt x="731" y="520"/>
                      <a:pt x="731" y="519"/>
                      <a:pt x="732" y="518"/>
                    </a:cubicBezTo>
                    <a:lnTo>
                      <a:pt x="733" y="516"/>
                    </a:lnTo>
                    <a:cubicBezTo>
                      <a:pt x="734" y="515"/>
                      <a:pt x="734" y="514"/>
                      <a:pt x="734" y="512"/>
                    </a:cubicBezTo>
                    <a:lnTo>
                      <a:pt x="734" y="511"/>
                    </a:lnTo>
                    <a:cubicBezTo>
                      <a:pt x="734" y="509"/>
                      <a:pt x="733" y="507"/>
                      <a:pt x="731" y="505"/>
                    </a:cubicBezTo>
                    <a:lnTo>
                      <a:pt x="730" y="504"/>
                    </a:lnTo>
                    <a:lnTo>
                      <a:pt x="733" y="510"/>
                    </a:lnTo>
                    <a:lnTo>
                      <a:pt x="733" y="508"/>
                    </a:lnTo>
                    <a:lnTo>
                      <a:pt x="733" y="507"/>
                    </a:lnTo>
                    <a:cubicBezTo>
                      <a:pt x="733" y="505"/>
                      <a:pt x="732" y="503"/>
                      <a:pt x="730" y="501"/>
                    </a:cubicBezTo>
                    <a:lnTo>
                      <a:pt x="729" y="500"/>
                    </a:lnTo>
                    <a:lnTo>
                      <a:pt x="731" y="510"/>
                    </a:lnTo>
                    <a:lnTo>
                      <a:pt x="732" y="508"/>
                    </a:lnTo>
                    <a:cubicBezTo>
                      <a:pt x="733" y="507"/>
                      <a:pt x="733" y="506"/>
                      <a:pt x="733" y="504"/>
                    </a:cubicBezTo>
                    <a:lnTo>
                      <a:pt x="733" y="503"/>
                    </a:lnTo>
                    <a:cubicBezTo>
                      <a:pt x="733" y="500"/>
                      <a:pt x="730" y="497"/>
                      <a:pt x="726" y="494"/>
                    </a:cubicBezTo>
                    <a:lnTo>
                      <a:pt x="724" y="493"/>
                    </a:lnTo>
                    <a:lnTo>
                      <a:pt x="730" y="506"/>
                    </a:lnTo>
                    <a:lnTo>
                      <a:pt x="731" y="504"/>
                    </a:lnTo>
                    <a:cubicBezTo>
                      <a:pt x="732" y="503"/>
                      <a:pt x="732" y="502"/>
                      <a:pt x="732" y="500"/>
                    </a:cubicBezTo>
                    <a:lnTo>
                      <a:pt x="732" y="499"/>
                    </a:lnTo>
                    <a:cubicBezTo>
                      <a:pt x="732" y="496"/>
                      <a:pt x="729" y="493"/>
                      <a:pt x="725" y="490"/>
                    </a:cubicBezTo>
                    <a:lnTo>
                      <a:pt x="723" y="489"/>
                    </a:lnTo>
                    <a:lnTo>
                      <a:pt x="730" y="498"/>
                    </a:lnTo>
                    <a:lnTo>
                      <a:pt x="730" y="496"/>
                    </a:lnTo>
                    <a:cubicBezTo>
                      <a:pt x="730" y="494"/>
                      <a:pt x="729" y="492"/>
                      <a:pt x="727" y="490"/>
                    </a:cubicBezTo>
                    <a:lnTo>
                      <a:pt x="726" y="489"/>
                    </a:lnTo>
                    <a:lnTo>
                      <a:pt x="729" y="495"/>
                    </a:lnTo>
                    <a:lnTo>
                      <a:pt x="729" y="494"/>
                    </a:lnTo>
                    <a:lnTo>
                      <a:pt x="729" y="492"/>
                    </a:lnTo>
                    <a:lnTo>
                      <a:pt x="729" y="491"/>
                    </a:lnTo>
                    <a:lnTo>
                      <a:pt x="729" y="490"/>
                    </a:lnTo>
                    <a:lnTo>
                      <a:pt x="729" y="488"/>
                    </a:lnTo>
                    <a:lnTo>
                      <a:pt x="729" y="487"/>
                    </a:lnTo>
                    <a:lnTo>
                      <a:pt x="729" y="486"/>
                    </a:lnTo>
                    <a:lnTo>
                      <a:pt x="728" y="490"/>
                    </a:lnTo>
                    <a:lnTo>
                      <a:pt x="729" y="488"/>
                    </a:lnTo>
                    <a:cubicBezTo>
                      <a:pt x="730" y="487"/>
                      <a:pt x="730" y="486"/>
                      <a:pt x="730" y="484"/>
                    </a:cubicBezTo>
                    <a:lnTo>
                      <a:pt x="730" y="483"/>
                    </a:lnTo>
                    <a:lnTo>
                      <a:pt x="727" y="490"/>
                    </a:lnTo>
                    <a:lnTo>
                      <a:pt x="728" y="489"/>
                    </a:lnTo>
                    <a:cubicBezTo>
                      <a:pt x="730" y="487"/>
                      <a:pt x="731" y="485"/>
                      <a:pt x="731" y="482"/>
                    </a:cubicBezTo>
                    <a:lnTo>
                      <a:pt x="731" y="481"/>
                    </a:lnTo>
                    <a:cubicBezTo>
                      <a:pt x="731" y="480"/>
                      <a:pt x="731" y="479"/>
                      <a:pt x="730" y="478"/>
                    </a:cubicBezTo>
                    <a:lnTo>
                      <a:pt x="729" y="476"/>
                    </a:lnTo>
                    <a:lnTo>
                      <a:pt x="730" y="479"/>
                    </a:lnTo>
                    <a:lnTo>
                      <a:pt x="730" y="478"/>
                    </a:lnTo>
                    <a:lnTo>
                      <a:pt x="730" y="477"/>
                    </a:lnTo>
                    <a:lnTo>
                      <a:pt x="729" y="481"/>
                    </a:lnTo>
                    <a:lnTo>
                      <a:pt x="730" y="479"/>
                    </a:lnTo>
                    <a:lnTo>
                      <a:pt x="728" y="482"/>
                    </a:lnTo>
                    <a:lnTo>
                      <a:pt x="729" y="481"/>
                    </a:lnTo>
                    <a:cubicBezTo>
                      <a:pt x="731" y="479"/>
                      <a:pt x="732" y="477"/>
                      <a:pt x="732" y="474"/>
                    </a:cubicBezTo>
                    <a:lnTo>
                      <a:pt x="732" y="473"/>
                    </a:lnTo>
                    <a:cubicBezTo>
                      <a:pt x="732" y="472"/>
                      <a:pt x="732" y="471"/>
                      <a:pt x="731" y="470"/>
                    </a:cubicBezTo>
                    <a:lnTo>
                      <a:pt x="730" y="468"/>
                    </a:lnTo>
                    <a:lnTo>
                      <a:pt x="728" y="478"/>
                    </a:lnTo>
                    <a:lnTo>
                      <a:pt x="729" y="477"/>
                    </a:lnTo>
                    <a:cubicBezTo>
                      <a:pt x="731" y="475"/>
                      <a:pt x="732" y="473"/>
                      <a:pt x="732" y="470"/>
                    </a:cubicBezTo>
                    <a:lnTo>
                      <a:pt x="732" y="469"/>
                    </a:lnTo>
                    <a:lnTo>
                      <a:pt x="731" y="473"/>
                    </a:lnTo>
                    <a:lnTo>
                      <a:pt x="732" y="471"/>
                    </a:lnTo>
                    <a:cubicBezTo>
                      <a:pt x="733" y="470"/>
                      <a:pt x="733" y="469"/>
                      <a:pt x="733" y="467"/>
                    </a:cubicBezTo>
                    <a:lnTo>
                      <a:pt x="733" y="466"/>
                    </a:lnTo>
                    <a:lnTo>
                      <a:pt x="733" y="465"/>
                    </a:lnTo>
                    <a:lnTo>
                      <a:pt x="732" y="469"/>
                    </a:lnTo>
                    <a:lnTo>
                      <a:pt x="733" y="467"/>
                    </a:lnTo>
                    <a:cubicBezTo>
                      <a:pt x="734" y="466"/>
                      <a:pt x="734" y="465"/>
                      <a:pt x="734" y="463"/>
                    </a:cubicBezTo>
                    <a:lnTo>
                      <a:pt x="734" y="462"/>
                    </a:lnTo>
                    <a:lnTo>
                      <a:pt x="731" y="469"/>
                    </a:lnTo>
                    <a:lnTo>
                      <a:pt x="732" y="468"/>
                    </a:lnTo>
                    <a:cubicBezTo>
                      <a:pt x="734" y="466"/>
                      <a:pt x="735" y="464"/>
                      <a:pt x="735" y="461"/>
                    </a:cubicBezTo>
                    <a:lnTo>
                      <a:pt x="735" y="459"/>
                    </a:lnTo>
                    <a:lnTo>
                      <a:pt x="732" y="466"/>
                    </a:lnTo>
                    <a:lnTo>
                      <a:pt x="733" y="465"/>
                    </a:lnTo>
                    <a:cubicBezTo>
                      <a:pt x="735" y="463"/>
                      <a:pt x="736" y="461"/>
                      <a:pt x="736" y="458"/>
                    </a:cubicBezTo>
                    <a:lnTo>
                      <a:pt x="736" y="457"/>
                    </a:lnTo>
                    <a:lnTo>
                      <a:pt x="735" y="461"/>
                    </a:lnTo>
                    <a:lnTo>
                      <a:pt x="736" y="459"/>
                    </a:lnTo>
                    <a:cubicBezTo>
                      <a:pt x="737" y="458"/>
                      <a:pt x="737" y="457"/>
                      <a:pt x="737" y="455"/>
                    </a:cubicBezTo>
                    <a:lnTo>
                      <a:pt x="737" y="454"/>
                    </a:lnTo>
                    <a:lnTo>
                      <a:pt x="734" y="461"/>
                    </a:lnTo>
                    <a:lnTo>
                      <a:pt x="735" y="460"/>
                    </a:lnTo>
                    <a:cubicBezTo>
                      <a:pt x="737" y="458"/>
                      <a:pt x="738" y="456"/>
                      <a:pt x="738" y="453"/>
                    </a:cubicBezTo>
                    <a:lnTo>
                      <a:pt x="738" y="451"/>
                    </a:lnTo>
                    <a:lnTo>
                      <a:pt x="738" y="450"/>
                    </a:lnTo>
                    <a:lnTo>
                      <a:pt x="735" y="457"/>
                    </a:lnTo>
                    <a:lnTo>
                      <a:pt x="736" y="456"/>
                    </a:lnTo>
                    <a:lnTo>
                      <a:pt x="738" y="454"/>
                    </a:lnTo>
                    <a:lnTo>
                      <a:pt x="739" y="453"/>
                    </a:lnTo>
                    <a:lnTo>
                      <a:pt x="740" y="452"/>
                    </a:lnTo>
                    <a:cubicBezTo>
                      <a:pt x="741" y="451"/>
                      <a:pt x="741" y="450"/>
                      <a:pt x="742" y="449"/>
                    </a:cubicBezTo>
                    <a:lnTo>
                      <a:pt x="743" y="447"/>
                    </a:lnTo>
                    <a:cubicBezTo>
                      <a:pt x="744" y="446"/>
                      <a:pt x="744" y="445"/>
                      <a:pt x="744" y="443"/>
                    </a:cubicBezTo>
                    <a:lnTo>
                      <a:pt x="744" y="442"/>
                    </a:lnTo>
                    <a:lnTo>
                      <a:pt x="741" y="449"/>
                    </a:lnTo>
                    <a:lnTo>
                      <a:pt x="742" y="448"/>
                    </a:lnTo>
                    <a:cubicBezTo>
                      <a:pt x="744" y="446"/>
                      <a:pt x="745" y="444"/>
                      <a:pt x="745" y="441"/>
                    </a:cubicBezTo>
                    <a:lnTo>
                      <a:pt x="745" y="440"/>
                    </a:lnTo>
                    <a:lnTo>
                      <a:pt x="744" y="444"/>
                    </a:lnTo>
                    <a:lnTo>
                      <a:pt x="745" y="442"/>
                    </a:lnTo>
                    <a:lnTo>
                      <a:pt x="743" y="445"/>
                    </a:lnTo>
                    <a:lnTo>
                      <a:pt x="744" y="444"/>
                    </a:lnTo>
                    <a:cubicBezTo>
                      <a:pt x="748" y="440"/>
                      <a:pt x="748" y="435"/>
                      <a:pt x="744" y="431"/>
                    </a:cubicBezTo>
                    <a:lnTo>
                      <a:pt x="743" y="430"/>
                    </a:lnTo>
                    <a:lnTo>
                      <a:pt x="746" y="436"/>
                    </a:lnTo>
                    <a:lnTo>
                      <a:pt x="746" y="434"/>
                    </a:lnTo>
                    <a:lnTo>
                      <a:pt x="746" y="433"/>
                    </a:lnTo>
                    <a:lnTo>
                      <a:pt x="743" y="440"/>
                    </a:lnTo>
                    <a:lnTo>
                      <a:pt x="744" y="439"/>
                    </a:lnTo>
                    <a:cubicBezTo>
                      <a:pt x="745" y="438"/>
                      <a:pt x="745" y="437"/>
                      <a:pt x="746" y="436"/>
                    </a:cubicBezTo>
                    <a:lnTo>
                      <a:pt x="747" y="434"/>
                    </a:lnTo>
                    <a:lnTo>
                      <a:pt x="745" y="437"/>
                    </a:lnTo>
                    <a:lnTo>
                      <a:pt x="746" y="436"/>
                    </a:lnTo>
                    <a:cubicBezTo>
                      <a:pt x="748" y="434"/>
                      <a:pt x="749" y="432"/>
                      <a:pt x="749" y="429"/>
                    </a:cubicBezTo>
                    <a:lnTo>
                      <a:pt x="749" y="428"/>
                    </a:lnTo>
                    <a:lnTo>
                      <a:pt x="748" y="432"/>
                    </a:lnTo>
                    <a:lnTo>
                      <a:pt x="749" y="430"/>
                    </a:lnTo>
                    <a:cubicBezTo>
                      <a:pt x="750" y="429"/>
                      <a:pt x="750" y="428"/>
                      <a:pt x="750" y="426"/>
                    </a:cubicBezTo>
                    <a:lnTo>
                      <a:pt x="750" y="425"/>
                    </a:lnTo>
                    <a:lnTo>
                      <a:pt x="743" y="434"/>
                    </a:lnTo>
                    <a:lnTo>
                      <a:pt x="745" y="433"/>
                    </a:lnTo>
                    <a:cubicBezTo>
                      <a:pt x="749" y="431"/>
                      <a:pt x="752" y="428"/>
                      <a:pt x="752" y="424"/>
                    </a:cubicBezTo>
                    <a:lnTo>
                      <a:pt x="752" y="422"/>
                    </a:lnTo>
                    <a:lnTo>
                      <a:pt x="749" y="429"/>
                    </a:lnTo>
                    <a:lnTo>
                      <a:pt x="750" y="428"/>
                    </a:lnTo>
                    <a:cubicBezTo>
                      <a:pt x="754" y="424"/>
                      <a:pt x="754" y="419"/>
                      <a:pt x="750" y="415"/>
                    </a:cubicBezTo>
                    <a:lnTo>
                      <a:pt x="749" y="414"/>
                    </a:lnTo>
                    <a:lnTo>
                      <a:pt x="751" y="424"/>
                    </a:lnTo>
                    <a:lnTo>
                      <a:pt x="752" y="422"/>
                    </a:lnTo>
                    <a:lnTo>
                      <a:pt x="750" y="425"/>
                    </a:lnTo>
                    <a:lnTo>
                      <a:pt x="751" y="424"/>
                    </a:lnTo>
                    <a:cubicBezTo>
                      <a:pt x="755" y="420"/>
                      <a:pt x="755" y="415"/>
                      <a:pt x="751" y="411"/>
                    </a:cubicBezTo>
                    <a:lnTo>
                      <a:pt x="750" y="410"/>
                    </a:lnTo>
                    <a:lnTo>
                      <a:pt x="750" y="423"/>
                    </a:lnTo>
                    <a:lnTo>
                      <a:pt x="752" y="421"/>
                    </a:lnTo>
                    <a:cubicBezTo>
                      <a:pt x="754" y="419"/>
                      <a:pt x="755" y="417"/>
                      <a:pt x="755" y="414"/>
                    </a:cubicBezTo>
                    <a:lnTo>
                      <a:pt x="755" y="413"/>
                    </a:lnTo>
                    <a:cubicBezTo>
                      <a:pt x="755" y="411"/>
                      <a:pt x="754" y="409"/>
                      <a:pt x="752" y="407"/>
                    </a:cubicBezTo>
                    <a:lnTo>
                      <a:pt x="751" y="406"/>
                    </a:lnTo>
                    <a:lnTo>
                      <a:pt x="753" y="416"/>
                    </a:lnTo>
                    <a:lnTo>
                      <a:pt x="754" y="414"/>
                    </a:lnTo>
                    <a:cubicBezTo>
                      <a:pt x="755" y="413"/>
                      <a:pt x="755" y="412"/>
                      <a:pt x="755" y="410"/>
                    </a:cubicBezTo>
                    <a:lnTo>
                      <a:pt x="755" y="409"/>
                    </a:lnTo>
                    <a:lnTo>
                      <a:pt x="752" y="416"/>
                    </a:lnTo>
                    <a:lnTo>
                      <a:pt x="753" y="415"/>
                    </a:lnTo>
                    <a:cubicBezTo>
                      <a:pt x="754" y="414"/>
                      <a:pt x="754" y="413"/>
                      <a:pt x="755" y="412"/>
                    </a:cubicBezTo>
                    <a:lnTo>
                      <a:pt x="756" y="410"/>
                    </a:lnTo>
                    <a:cubicBezTo>
                      <a:pt x="757" y="409"/>
                      <a:pt x="757" y="408"/>
                      <a:pt x="757" y="406"/>
                    </a:cubicBezTo>
                    <a:lnTo>
                      <a:pt x="757" y="405"/>
                    </a:lnTo>
                    <a:lnTo>
                      <a:pt x="754" y="412"/>
                    </a:lnTo>
                    <a:lnTo>
                      <a:pt x="755" y="411"/>
                    </a:lnTo>
                    <a:cubicBezTo>
                      <a:pt x="756" y="410"/>
                      <a:pt x="756" y="409"/>
                      <a:pt x="757" y="408"/>
                    </a:cubicBezTo>
                    <a:lnTo>
                      <a:pt x="758" y="406"/>
                    </a:lnTo>
                    <a:lnTo>
                      <a:pt x="752" y="411"/>
                    </a:lnTo>
                    <a:lnTo>
                      <a:pt x="754" y="410"/>
                    </a:lnTo>
                    <a:cubicBezTo>
                      <a:pt x="756" y="410"/>
                      <a:pt x="757" y="409"/>
                      <a:pt x="758" y="408"/>
                    </a:cubicBezTo>
                    <a:lnTo>
                      <a:pt x="759" y="407"/>
                    </a:lnTo>
                    <a:cubicBezTo>
                      <a:pt x="761" y="405"/>
                      <a:pt x="762" y="403"/>
                      <a:pt x="762" y="400"/>
                    </a:cubicBezTo>
                    <a:lnTo>
                      <a:pt x="762" y="399"/>
                    </a:lnTo>
                    <a:lnTo>
                      <a:pt x="762" y="397"/>
                    </a:lnTo>
                    <a:lnTo>
                      <a:pt x="762" y="396"/>
                    </a:lnTo>
                    <a:lnTo>
                      <a:pt x="755" y="405"/>
                    </a:lnTo>
                    <a:lnTo>
                      <a:pt x="757" y="404"/>
                    </a:lnTo>
                    <a:cubicBezTo>
                      <a:pt x="760" y="403"/>
                      <a:pt x="762" y="401"/>
                      <a:pt x="763" y="399"/>
                    </a:cubicBezTo>
                    <a:lnTo>
                      <a:pt x="764" y="397"/>
                    </a:lnTo>
                    <a:cubicBezTo>
                      <a:pt x="765" y="396"/>
                      <a:pt x="765" y="395"/>
                      <a:pt x="765" y="393"/>
                    </a:cubicBezTo>
                    <a:lnTo>
                      <a:pt x="765" y="392"/>
                    </a:lnTo>
                    <a:lnTo>
                      <a:pt x="762" y="399"/>
                    </a:lnTo>
                    <a:lnTo>
                      <a:pt x="763" y="398"/>
                    </a:lnTo>
                    <a:cubicBezTo>
                      <a:pt x="765" y="396"/>
                      <a:pt x="766" y="394"/>
                      <a:pt x="766" y="391"/>
                    </a:cubicBezTo>
                    <a:lnTo>
                      <a:pt x="766" y="389"/>
                    </a:lnTo>
                    <a:lnTo>
                      <a:pt x="763" y="396"/>
                    </a:lnTo>
                    <a:lnTo>
                      <a:pt x="764" y="395"/>
                    </a:lnTo>
                    <a:cubicBezTo>
                      <a:pt x="766" y="393"/>
                      <a:pt x="767" y="391"/>
                      <a:pt x="767" y="388"/>
                    </a:cubicBezTo>
                    <a:lnTo>
                      <a:pt x="767" y="387"/>
                    </a:lnTo>
                    <a:lnTo>
                      <a:pt x="766" y="391"/>
                    </a:lnTo>
                    <a:lnTo>
                      <a:pt x="767" y="389"/>
                    </a:lnTo>
                    <a:cubicBezTo>
                      <a:pt x="768" y="388"/>
                      <a:pt x="768" y="387"/>
                      <a:pt x="768" y="385"/>
                    </a:cubicBezTo>
                    <a:lnTo>
                      <a:pt x="768" y="384"/>
                    </a:lnTo>
                    <a:lnTo>
                      <a:pt x="768" y="383"/>
                    </a:lnTo>
                    <a:lnTo>
                      <a:pt x="768" y="381"/>
                    </a:lnTo>
                    <a:lnTo>
                      <a:pt x="761" y="390"/>
                    </a:lnTo>
                    <a:lnTo>
                      <a:pt x="763" y="389"/>
                    </a:lnTo>
                    <a:cubicBezTo>
                      <a:pt x="767" y="387"/>
                      <a:pt x="770" y="384"/>
                      <a:pt x="770" y="380"/>
                    </a:cubicBezTo>
                    <a:lnTo>
                      <a:pt x="770" y="379"/>
                    </a:lnTo>
                    <a:lnTo>
                      <a:pt x="770" y="377"/>
                    </a:lnTo>
                    <a:lnTo>
                      <a:pt x="770" y="376"/>
                    </a:lnTo>
                    <a:cubicBezTo>
                      <a:pt x="770" y="374"/>
                      <a:pt x="769" y="372"/>
                      <a:pt x="767" y="370"/>
                    </a:cubicBezTo>
                    <a:lnTo>
                      <a:pt x="766" y="369"/>
                    </a:lnTo>
                    <a:lnTo>
                      <a:pt x="766" y="382"/>
                    </a:lnTo>
                    <a:lnTo>
                      <a:pt x="768" y="380"/>
                    </a:lnTo>
                    <a:cubicBezTo>
                      <a:pt x="770" y="378"/>
                      <a:pt x="771" y="376"/>
                      <a:pt x="771" y="373"/>
                    </a:cubicBezTo>
                    <a:lnTo>
                      <a:pt x="771" y="372"/>
                    </a:lnTo>
                    <a:lnTo>
                      <a:pt x="768" y="379"/>
                    </a:lnTo>
                    <a:lnTo>
                      <a:pt x="769" y="378"/>
                    </a:lnTo>
                    <a:cubicBezTo>
                      <a:pt x="772" y="375"/>
                      <a:pt x="773" y="371"/>
                      <a:pt x="771" y="368"/>
                    </a:cubicBezTo>
                    <a:lnTo>
                      <a:pt x="770" y="366"/>
                    </a:lnTo>
                    <a:lnTo>
                      <a:pt x="768" y="376"/>
                    </a:lnTo>
                    <a:lnTo>
                      <a:pt x="769" y="375"/>
                    </a:lnTo>
                    <a:lnTo>
                      <a:pt x="770" y="374"/>
                    </a:lnTo>
                    <a:cubicBezTo>
                      <a:pt x="772" y="372"/>
                      <a:pt x="773" y="370"/>
                      <a:pt x="773" y="367"/>
                    </a:cubicBezTo>
                    <a:lnTo>
                      <a:pt x="773" y="365"/>
                    </a:lnTo>
                    <a:lnTo>
                      <a:pt x="773" y="364"/>
                    </a:lnTo>
                    <a:lnTo>
                      <a:pt x="770" y="371"/>
                    </a:lnTo>
                    <a:lnTo>
                      <a:pt x="771" y="370"/>
                    </a:lnTo>
                    <a:cubicBezTo>
                      <a:pt x="773" y="368"/>
                      <a:pt x="774" y="366"/>
                      <a:pt x="774" y="363"/>
                    </a:cubicBezTo>
                    <a:lnTo>
                      <a:pt x="774" y="361"/>
                    </a:lnTo>
                    <a:lnTo>
                      <a:pt x="774" y="360"/>
                    </a:lnTo>
                    <a:lnTo>
                      <a:pt x="774" y="359"/>
                    </a:lnTo>
                    <a:lnTo>
                      <a:pt x="774" y="358"/>
                    </a:lnTo>
                    <a:lnTo>
                      <a:pt x="774" y="356"/>
                    </a:lnTo>
                    <a:lnTo>
                      <a:pt x="774" y="355"/>
                    </a:lnTo>
                    <a:lnTo>
                      <a:pt x="774" y="354"/>
                    </a:lnTo>
                    <a:lnTo>
                      <a:pt x="774" y="352"/>
                    </a:lnTo>
                    <a:lnTo>
                      <a:pt x="774" y="351"/>
                    </a:lnTo>
                    <a:lnTo>
                      <a:pt x="774" y="350"/>
                    </a:lnTo>
                    <a:cubicBezTo>
                      <a:pt x="774" y="349"/>
                      <a:pt x="774" y="348"/>
                      <a:pt x="773" y="347"/>
                    </a:cubicBezTo>
                    <a:lnTo>
                      <a:pt x="772" y="345"/>
                    </a:lnTo>
                    <a:cubicBezTo>
                      <a:pt x="771" y="344"/>
                      <a:pt x="771" y="343"/>
                      <a:pt x="770" y="342"/>
                    </a:cubicBezTo>
                    <a:lnTo>
                      <a:pt x="769" y="341"/>
                    </a:lnTo>
                    <a:lnTo>
                      <a:pt x="772" y="347"/>
                    </a:lnTo>
                    <a:lnTo>
                      <a:pt x="772" y="346"/>
                    </a:lnTo>
                    <a:lnTo>
                      <a:pt x="772" y="344"/>
                    </a:lnTo>
                    <a:lnTo>
                      <a:pt x="772" y="343"/>
                    </a:lnTo>
                    <a:cubicBezTo>
                      <a:pt x="772" y="341"/>
                      <a:pt x="771" y="339"/>
                      <a:pt x="769" y="337"/>
                    </a:cubicBezTo>
                    <a:lnTo>
                      <a:pt x="768" y="336"/>
                    </a:lnTo>
                    <a:lnTo>
                      <a:pt x="771" y="342"/>
                    </a:lnTo>
                    <a:lnTo>
                      <a:pt x="771" y="340"/>
                    </a:lnTo>
                    <a:lnTo>
                      <a:pt x="768" y="347"/>
                    </a:lnTo>
                    <a:lnTo>
                      <a:pt x="769" y="346"/>
                    </a:lnTo>
                    <a:cubicBezTo>
                      <a:pt x="771" y="344"/>
                      <a:pt x="772" y="342"/>
                      <a:pt x="772" y="339"/>
                    </a:cubicBezTo>
                    <a:lnTo>
                      <a:pt x="772" y="338"/>
                    </a:lnTo>
                    <a:lnTo>
                      <a:pt x="772" y="336"/>
                    </a:lnTo>
                    <a:lnTo>
                      <a:pt x="772" y="335"/>
                    </a:lnTo>
                    <a:cubicBezTo>
                      <a:pt x="772" y="333"/>
                      <a:pt x="771" y="331"/>
                      <a:pt x="769" y="329"/>
                    </a:cubicBezTo>
                    <a:lnTo>
                      <a:pt x="768" y="328"/>
                    </a:lnTo>
                    <a:lnTo>
                      <a:pt x="771" y="334"/>
                    </a:lnTo>
                    <a:lnTo>
                      <a:pt x="771" y="332"/>
                    </a:lnTo>
                    <a:lnTo>
                      <a:pt x="771" y="331"/>
                    </a:lnTo>
                    <a:cubicBezTo>
                      <a:pt x="771" y="329"/>
                      <a:pt x="770" y="327"/>
                      <a:pt x="768" y="325"/>
                    </a:cubicBezTo>
                    <a:lnTo>
                      <a:pt x="767" y="324"/>
                    </a:lnTo>
                    <a:lnTo>
                      <a:pt x="765" y="322"/>
                    </a:lnTo>
                    <a:lnTo>
                      <a:pt x="764" y="321"/>
                    </a:lnTo>
                    <a:lnTo>
                      <a:pt x="763" y="320"/>
                    </a:lnTo>
                    <a:lnTo>
                      <a:pt x="766" y="326"/>
                    </a:lnTo>
                    <a:lnTo>
                      <a:pt x="766" y="324"/>
                    </a:lnTo>
                    <a:cubicBezTo>
                      <a:pt x="766" y="322"/>
                      <a:pt x="765" y="320"/>
                      <a:pt x="763" y="318"/>
                    </a:cubicBezTo>
                    <a:lnTo>
                      <a:pt x="762" y="317"/>
                    </a:lnTo>
                    <a:lnTo>
                      <a:pt x="765" y="323"/>
                    </a:lnTo>
                    <a:lnTo>
                      <a:pt x="765" y="322"/>
                    </a:lnTo>
                    <a:cubicBezTo>
                      <a:pt x="765" y="320"/>
                      <a:pt x="764" y="318"/>
                      <a:pt x="762" y="316"/>
                    </a:cubicBezTo>
                    <a:lnTo>
                      <a:pt x="760" y="314"/>
                    </a:lnTo>
                    <a:lnTo>
                      <a:pt x="760" y="327"/>
                    </a:lnTo>
                    <a:lnTo>
                      <a:pt x="761" y="326"/>
                    </a:lnTo>
                    <a:cubicBezTo>
                      <a:pt x="763" y="323"/>
                      <a:pt x="764" y="320"/>
                      <a:pt x="764" y="318"/>
                    </a:cubicBezTo>
                    <a:cubicBezTo>
                      <a:pt x="763" y="315"/>
                      <a:pt x="761" y="312"/>
                      <a:pt x="757" y="310"/>
                    </a:cubicBezTo>
                    <a:lnTo>
                      <a:pt x="755" y="309"/>
                    </a:lnTo>
                    <a:lnTo>
                      <a:pt x="761" y="315"/>
                    </a:lnTo>
                    <a:lnTo>
                      <a:pt x="760" y="313"/>
                    </a:lnTo>
                    <a:lnTo>
                      <a:pt x="761" y="316"/>
                    </a:lnTo>
                    <a:lnTo>
                      <a:pt x="761" y="315"/>
                    </a:lnTo>
                    <a:cubicBezTo>
                      <a:pt x="761" y="313"/>
                      <a:pt x="760" y="311"/>
                      <a:pt x="758" y="309"/>
                    </a:cubicBezTo>
                    <a:lnTo>
                      <a:pt x="757" y="308"/>
                    </a:lnTo>
                    <a:lnTo>
                      <a:pt x="760" y="314"/>
                    </a:lnTo>
                    <a:lnTo>
                      <a:pt x="760" y="313"/>
                    </a:lnTo>
                    <a:cubicBezTo>
                      <a:pt x="760" y="312"/>
                      <a:pt x="760" y="311"/>
                      <a:pt x="759" y="310"/>
                    </a:cubicBezTo>
                    <a:lnTo>
                      <a:pt x="758" y="308"/>
                    </a:lnTo>
                    <a:lnTo>
                      <a:pt x="759" y="311"/>
                    </a:lnTo>
                    <a:lnTo>
                      <a:pt x="759" y="310"/>
                    </a:lnTo>
                    <a:lnTo>
                      <a:pt x="759" y="309"/>
                    </a:lnTo>
                    <a:lnTo>
                      <a:pt x="758" y="313"/>
                    </a:lnTo>
                    <a:lnTo>
                      <a:pt x="759" y="311"/>
                    </a:lnTo>
                    <a:cubicBezTo>
                      <a:pt x="761" y="308"/>
                      <a:pt x="760" y="304"/>
                      <a:pt x="757" y="301"/>
                    </a:cubicBezTo>
                    <a:lnTo>
                      <a:pt x="756" y="300"/>
                    </a:lnTo>
                    <a:lnTo>
                      <a:pt x="759" y="306"/>
                    </a:lnTo>
                    <a:lnTo>
                      <a:pt x="759" y="305"/>
                    </a:lnTo>
                    <a:lnTo>
                      <a:pt x="758" y="309"/>
                    </a:lnTo>
                    <a:lnTo>
                      <a:pt x="759" y="307"/>
                    </a:lnTo>
                    <a:cubicBezTo>
                      <a:pt x="760" y="306"/>
                      <a:pt x="760" y="305"/>
                      <a:pt x="760" y="303"/>
                    </a:cubicBezTo>
                    <a:lnTo>
                      <a:pt x="760" y="302"/>
                    </a:lnTo>
                    <a:lnTo>
                      <a:pt x="760" y="301"/>
                    </a:lnTo>
                    <a:lnTo>
                      <a:pt x="759" y="305"/>
                    </a:lnTo>
                    <a:lnTo>
                      <a:pt x="760" y="303"/>
                    </a:lnTo>
                    <a:cubicBezTo>
                      <a:pt x="761" y="302"/>
                      <a:pt x="761" y="301"/>
                      <a:pt x="761" y="299"/>
                    </a:cubicBezTo>
                    <a:lnTo>
                      <a:pt x="761" y="298"/>
                    </a:lnTo>
                    <a:lnTo>
                      <a:pt x="758" y="305"/>
                    </a:lnTo>
                    <a:lnTo>
                      <a:pt x="759" y="304"/>
                    </a:lnTo>
                    <a:cubicBezTo>
                      <a:pt x="761" y="302"/>
                      <a:pt x="762" y="300"/>
                      <a:pt x="762" y="297"/>
                    </a:cubicBezTo>
                    <a:lnTo>
                      <a:pt x="762" y="295"/>
                    </a:lnTo>
                    <a:lnTo>
                      <a:pt x="759" y="302"/>
                    </a:lnTo>
                    <a:lnTo>
                      <a:pt x="760" y="301"/>
                    </a:lnTo>
                    <a:cubicBezTo>
                      <a:pt x="764" y="297"/>
                      <a:pt x="764" y="292"/>
                      <a:pt x="760" y="288"/>
                    </a:cubicBezTo>
                    <a:lnTo>
                      <a:pt x="759" y="287"/>
                    </a:lnTo>
                    <a:lnTo>
                      <a:pt x="761" y="290"/>
                    </a:lnTo>
                    <a:lnTo>
                      <a:pt x="760" y="288"/>
                    </a:lnTo>
                    <a:lnTo>
                      <a:pt x="761" y="291"/>
                    </a:lnTo>
                    <a:lnTo>
                      <a:pt x="761" y="290"/>
                    </a:lnTo>
                    <a:lnTo>
                      <a:pt x="761" y="289"/>
                    </a:lnTo>
                    <a:lnTo>
                      <a:pt x="761" y="287"/>
                    </a:lnTo>
                    <a:lnTo>
                      <a:pt x="761" y="286"/>
                    </a:lnTo>
                    <a:lnTo>
                      <a:pt x="761" y="285"/>
                    </a:lnTo>
                    <a:lnTo>
                      <a:pt x="761" y="283"/>
                    </a:lnTo>
                    <a:lnTo>
                      <a:pt x="761" y="282"/>
                    </a:lnTo>
                    <a:lnTo>
                      <a:pt x="761" y="281"/>
                    </a:lnTo>
                    <a:cubicBezTo>
                      <a:pt x="761" y="280"/>
                      <a:pt x="761" y="279"/>
                      <a:pt x="760" y="278"/>
                    </a:cubicBezTo>
                    <a:lnTo>
                      <a:pt x="759" y="276"/>
                    </a:lnTo>
                    <a:cubicBezTo>
                      <a:pt x="758" y="275"/>
                      <a:pt x="758" y="274"/>
                      <a:pt x="757" y="273"/>
                    </a:cubicBezTo>
                    <a:lnTo>
                      <a:pt x="756" y="272"/>
                    </a:lnTo>
                    <a:lnTo>
                      <a:pt x="756" y="285"/>
                    </a:lnTo>
                    <a:lnTo>
                      <a:pt x="757" y="284"/>
                    </a:lnTo>
                    <a:cubicBezTo>
                      <a:pt x="760" y="281"/>
                      <a:pt x="761" y="277"/>
                      <a:pt x="759" y="274"/>
                    </a:cubicBezTo>
                    <a:lnTo>
                      <a:pt x="758" y="272"/>
                    </a:lnTo>
                    <a:lnTo>
                      <a:pt x="756" y="282"/>
                    </a:lnTo>
                    <a:lnTo>
                      <a:pt x="757" y="281"/>
                    </a:lnTo>
                    <a:cubicBezTo>
                      <a:pt x="761" y="277"/>
                      <a:pt x="761" y="272"/>
                      <a:pt x="757" y="268"/>
                    </a:cubicBezTo>
                    <a:lnTo>
                      <a:pt x="756" y="267"/>
                    </a:lnTo>
                    <a:lnTo>
                      <a:pt x="759" y="273"/>
                    </a:lnTo>
                    <a:lnTo>
                      <a:pt x="759" y="272"/>
                    </a:lnTo>
                    <a:lnTo>
                      <a:pt x="759" y="270"/>
                    </a:lnTo>
                    <a:lnTo>
                      <a:pt x="756" y="277"/>
                    </a:lnTo>
                    <a:lnTo>
                      <a:pt x="757" y="276"/>
                    </a:lnTo>
                    <a:cubicBezTo>
                      <a:pt x="759" y="274"/>
                      <a:pt x="760" y="272"/>
                      <a:pt x="760" y="269"/>
                    </a:cubicBezTo>
                    <a:lnTo>
                      <a:pt x="760" y="268"/>
                    </a:lnTo>
                    <a:lnTo>
                      <a:pt x="760" y="266"/>
                    </a:lnTo>
                    <a:lnTo>
                      <a:pt x="757" y="273"/>
                    </a:lnTo>
                    <a:lnTo>
                      <a:pt x="758" y="272"/>
                    </a:lnTo>
                    <a:cubicBezTo>
                      <a:pt x="762" y="268"/>
                      <a:pt x="762" y="263"/>
                      <a:pt x="758" y="259"/>
                    </a:cubicBezTo>
                    <a:lnTo>
                      <a:pt x="757" y="258"/>
                    </a:lnTo>
                    <a:lnTo>
                      <a:pt x="760" y="264"/>
                    </a:lnTo>
                    <a:lnTo>
                      <a:pt x="760" y="262"/>
                    </a:lnTo>
                    <a:lnTo>
                      <a:pt x="760" y="261"/>
                    </a:lnTo>
                    <a:lnTo>
                      <a:pt x="760" y="260"/>
                    </a:lnTo>
                    <a:lnTo>
                      <a:pt x="760" y="258"/>
                    </a:lnTo>
                    <a:lnTo>
                      <a:pt x="757" y="265"/>
                    </a:lnTo>
                    <a:lnTo>
                      <a:pt x="758" y="264"/>
                    </a:lnTo>
                    <a:cubicBezTo>
                      <a:pt x="762" y="260"/>
                      <a:pt x="762" y="255"/>
                      <a:pt x="758" y="251"/>
                    </a:cubicBezTo>
                    <a:lnTo>
                      <a:pt x="757" y="250"/>
                    </a:lnTo>
                    <a:lnTo>
                      <a:pt x="760" y="256"/>
                    </a:lnTo>
                    <a:lnTo>
                      <a:pt x="760" y="254"/>
                    </a:lnTo>
                    <a:cubicBezTo>
                      <a:pt x="760" y="252"/>
                      <a:pt x="759" y="250"/>
                      <a:pt x="757" y="248"/>
                    </a:cubicBezTo>
                    <a:lnTo>
                      <a:pt x="756" y="247"/>
                    </a:lnTo>
                    <a:lnTo>
                      <a:pt x="759" y="253"/>
                    </a:lnTo>
                    <a:lnTo>
                      <a:pt x="759" y="252"/>
                    </a:lnTo>
                    <a:cubicBezTo>
                      <a:pt x="759" y="251"/>
                      <a:pt x="759" y="250"/>
                      <a:pt x="758" y="249"/>
                    </a:cubicBezTo>
                    <a:lnTo>
                      <a:pt x="757" y="247"/>
                    </a:lnTo>
                    <a:lnTo>
                      <a:pt x="758" y="250"/>
                    </a:lnTo>
                    <a:lnTo>
                      <a:pt x="758" y="249"/>
                    </a:lnTo>
                    <a:lnTo>
                      <a:pt x="758" y="248"/>
                    </a:lnTo>
                    <a:cubicBezTo>
                      <a:pt x="758" y="247"/>
                      <a:pt x="758" y="246"/>
                      <a:pt x="757" y="245"/>
                    </a:cubicBezTo>
                    <a:lnTo>
                      <a:pt x="756" y="243"/>
                    </a:lnTo>
                    <a:cubicBezTo>
                      <a:pt x="755" y="242"/>
                      <a:pt x="755" y="241"/>
                      <a:pt x="754" y="240"/>
                    </a:cubicBezTo>
                    <a:lnTo>
                      <a:pt x="753" y="239"/>
                    </a:lnTo>
                    <a:lnTo>
                      <a:pt x="756" y="245"/>
                    </a:lnTo>
                    <a:lnTo>
                      <a:pt x="756" y="244"/>
                    </a:lnTo>
                    <a:lnTo>
                      <a:pt x="755" y="248"/>
                    </a:lnTo>
                    <a:lnTo>
                      <a:pt x="756" y="246"/>
                    </a:lnTo>
                    <a:cubicBezTo>
                      <a:pt x="758" y="243"/>
                      <a:pt x="757" y="239"/>
                      <a:pt x="754" y="236"/>
                    </a:cubicBezTo>
                    <a:lnTo>
                      <a:pt x="753" y="235"/>
                    </a:lnTo>
                    <a:lnTo>
                      <a:pt x="753" y="248"/>
                    </a:lnTo>
                    <a:lnTo>
                      <a:pt x="754" y="247"/>
                    </a:lnTo>
                    <a:cubicBezTo>
                      <a:pt x="756" y="245"/>
                      <a:pt x="757" y="243"/>
                      <a:pt x="757" y="240"/>
                    </a:cubicBezTo>
                    <a:lnTo>
                      <a:pt x="757" y="238"/>
                    </a:lnTo>
                    <a:cubicBezTo>
                      <a:pt x="757" y="236"/>
                      <a:pt x="756" y="234"/>
                      <a:pt x="754" y="232"/>
                    </a:cubicBezTo>
                    <a:lnTo>
                      <a:pt x="753" y="231"/>
                    </a:lnTo>
                    <a:lnTo>
                      <a:pt x="756" y="237"/>
                    </a:lnTo>
                    <a:lnTo>
                      <a:pt x="756" y="236"/>
                    </a:lnTo>
                    <a:cubicBezTo>
                      <a:pt x="756" y="235"/>
                      <a:pt x="756" y="234"/>
                      <a:pt x="755" y="233"/>
                    </a:cubicBezTo>
                    <a:lnTo>
                      <a:pt x="754" y="231"/>
                    </a:lnTo>
                    <a:lnTo>
                      <a:pt x="752" y="241"/>
                    </a:lnTo>
                    <a:lnTo>
                      <a:pt x="753" y="240"/>
                    </a:lnTo>
                    <a:cubicBezTo>
                      <a:pt x="755" y="238"/>
                      <a:pt x="756" y="236"/>
                      <a:pt x="756" y="233"/>
                    </a:cubicBezTo>
                    <a:lnTo>
                      <a:pt x="756" y="232"/>
                    </a:lnTo>
                    <a:lnTo>
                      <a:pt x="756" y="231"/>
                    </a:lnTo>
                    <a:lnTo>
                      <a:pt x="756" y="229"/>
                    </a:lnTo>
                    <a:cubicBezTo>
                      <a:pt x="756" y="227"/>
                      <a:pt x="755" y="225"/>
                      <a:pt x="753" y="223"/>
                    </a:cubicBezTo>
                    <a:lnTo>
                      <a:pt x="752" y="222"/>
                    </a:lnTo>
                    <a:lnTo>
                      <a:pt x="752" y="235"/>
                    </a:lnTo>
                    <a:lnTo>
                      <a:pt x="753" y="234"/>
                    </a:lnTo>
                    <a:cubicBezTo>
                      <a:pt x="755" y="232"/>
                      <a:pt x="756" y="230"/>
                      <a:pt x="756" y="227"/>
                    </a:cubicBezTo>
                    <a:lnTo>
                      <a:pt x="756" y="225"/>
                    </a:lnTo>
                    <a:lnTo>
                      <a:pt x="753" y="232"/>
                    </a:lnTo>
                    <a:lnTo>
                      <a:pt x="754" y="231"/>
                    </a:lnTo>
                    <a:cubicBezTo>
                      <a:pt x="758" y="227"/>
                      <a:pt x="758" y="222"/>
                      <a:pt x="754" y="218"/>
                    </a:cubicBezTo>
                    <a:lnTo>
                      <a:pt x="753" y="217"/>
                    </a:lnTo>
                    <a:lnTo>
                      <a:pt x="756" y="223"/>
                    </a:lnTo>
                    <a:lnTo>
                      <a:pt x="756" y="221"/>
                    </a:lnTo>
                    <a:lnTo>
                      <a:pt x="756" y="220"/>
                    </a:lnTo>
                    <a:lnTo>
                      <a:pt x="756" y="219"/>
                    </a:lnTo>
                    <a:lnTo>
                      <a:pt x="755" y="223"/>
                    </a:lnTo>
                    <a:lnTo>
                      <a:pt x="756" y="221"/>
                    </a:lnTo>
                    <a:cubicBezTo>
                      <a:pt x="757" y="220"/>
                      <a:pt x="757" y="219"/>
                      <a:pt x="757" y="217"/>
                    </a:cubicBezTo>
                    <a:lnTo>
                      <a:pt x="757" y="216"/>
                    </a:lnTo>
                    <a:lnTo>
                      <a:pt x="757" y="215"/>
                    </a:lnTo>
                    <a:lnTo>
                      <a:pt x="757" y="213"/>
                    </a:lnTo>
                    <a:lnTo>
                      <a:pt x="757" y="212"/>
                    </a:lnTo>
                    <a:lnTo>
                      <a:pt x="754" y="219"/>
                    </a:lnTo>
                    <a:lnTo>
                      <a:pt x="755" y="218"/>
                    </a:lnTo>
                    <a:cubicBezTo>
                      <a:pt x="758" y="215"/>
                      <a:pt x="759" y="211"/>
                      <a:pt x="757" y="208"/>
                    </a:cubicBezTo>
                    <a:lnTo>
                      <a:pt x="756" y="206"/>
                    </a:lnTo>
                    <a:cubicBezTo>
                      <a:pt x="755" y="205"/>
                      <a:pt x="755" y="204"/>
                      <a:pt x="754" y="203"/>
                    </a:cubicBezTo>
                    <a:lnTo>
                      <a:pt x="753" y="202"/>
                    </a:lnTo>
                    <a:lnTo>
                      <a:pt x="749" y="217"/>
                    </a:lnTo>
                    <a:lnTo>
                      <a:pt x="751" y="216"/>
                    </a:lnTo>
                    <a:cubicBezTo>
                      <a:pt x="757" y="214"/>
                      <a:pt x="759" y="208"/>
                      <a:pt x="757" y="204"/>
                    </a:cubicBezTo>
                    <a:lnTo>
                      <a:pt x="756" y="202"/>
                    </a:lnTo>
                    <a:lnTo>
                      <a:pt x="757" y="205"/>
                    </a:lnTo>
                    <a:lnTo>
                      <a:pt x="757" y="204"/>
                    </a:lnTo>
                    <a:cubicBezTo>
                      <a:pt x="757" y="202"/>
                      <a:pt x="756" y="200"/>
                      <a:pt x="754" y="198"/>
                    </a:cubicBezTo>
                    <a:lnTo>
                      <a:pt x="753" y="197"/>
                    </a:lnTo>
                    <a:lnTo>
                      <a:pt x="756" y="203"/>
                    </a:lnTo>
                    <a:lnTo>
                      <a:pt x="756" y="201"/>
                    </a:lnTo>
                    <a:lnTo>
                      <a:pt x="756" y="200"/>
                    </a:lnTo>
                    <a:cubicBezTo>
                      <a:pt x="756" y="198"/>
                      <a:pt x="755" y="196"/>
                      <a:pt x="753" y="194"/>
                    </a:cubicBezTo>
                    <a:lnTo>
                      <a:pt x="752" y="193"/>
                    </a:lnTo>
                    <a:lnTo>
                      <a:pt x="754" y="196"/>
                    </a:lnTo>
                    <a:lnTo>
                      <a:pt x="753" y="194"/>
                    </a:lnTo>
                    <a:lnTo>
                      <a:pt x="754" y="197"/>
                    </a:lnTo>
                    <a:lnTo>
                      <a:pt x="754" y="196"/>
                    </a:lnTo>
                    <a:lnTo>
                      <a:pt x="754" y="195"/>
                    </a:lnTo>
                    <a:lnTo>
                      <a:pt x="754" y="193"/>
                    </a:lnTo>
                    <a:cubicBezTo>
                      <a:pt x="754" y="191"/>
                      <a:pt x="753" y="189"/>
                      <a:pt x="751" y="187"/>
                    </a:cubicBezTo>
                    <a:lnTo>
                      <a:pt x="750" y="186"/>
                    </a:lnTo>
                    <a:lnTo>
                      <a:pt x="753" y="192"/>
                    </a:lnTo>
                    <a:lnTo>
                      <a:pt x="753" y="191"/>
                    </a:lnTo>
                    <a:cubicBezTo>
                      <a:pt x="753" y="189"/>
                      <a:pt x="752" y="187"/>
                      <a:pt x="750" y="185"/>
                    </a:cubicBezTo>
                    <a:lnTo>
                      <a:pt x="749" y="184"/>
                    </a:lnTo>
                    <a:lnTo>
                      <a:pt x="751" y="194"/>
                    </a:lnTo>
                    <a:lnTo>
                      <a:pt x="752" y="192"/>
                    </a:lnTo>
                    <a:cubicBezTo>
                      <a:pt x="754" y="189"/>
                      <a:pt x="753" y="185"/>
                      <a:pt x="750" y="182"/>
                    </a:cubicBezTo>
                    <a:lnTo>
                      <a:pt x="749" y="181"/>
                    </a:lnTo>
                    <a:lnTo>
                      <a:pt x="752" y="187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3"/>
                    </a:lnTo>
                    <a:cubicBezTo>
                      <a:pt x="752" y="181"/>
                      <a:pt x="751" y="179"/>
                      <a:pt x="749" y="177"/>
                    </a:cubicBezTo>
                    <a:lnTo>
                      <a:pt x="748" y="176"/>
                    </a:lnTo>
                    <a:lnTo>
                      <a:pt x="746" y="174"/>
                    </a:lnTo>
                    <a:lnTo>
                      <a:pt x="745" y="173"/>
                    </a:lnTo>
                    <a:cubicBezTo>
                      <a:pt x="744" y="172"/>
                      <a:pt x="743" y="171"/>
                      <a:pt x="741" y="170"/>
                    </a:cubicBezTo>
                    <a:lnTo>
                      <a:pt x="739" y="169"/>
                    </a:lnTo>
                    <a:lnTo>
                      <a:pt x="746" y="178"/>
                    </a:lnTo>
                    <a:lnTo>
                      <a:pt x="746" y="176"/>
                    </a:lnTo>
                    <a:cubicBezTo>
                      <a:pt x="746" y="173"/>
                      <a:pt x="743" y="170"/>
                      <a:pt x="739" y="167"/>
                    </a:cubicBezTo>
                    <a:lnTo>
                      <a:pt x="737" y="166"/>
                    </a:lnTo>
                    <a:lnTo>
                      <a:pt x="744" y="175"/>
                    </a:lnTo>
                    <a:lnTo>
                      <a:pt x="744" y="174"/>
                    </a:lnTo>
                    <a:cubicBezTo>
                      <a:pt x="744" y="172"/>
                      <a:pt x="743" y="170"/>
                      <a:pt x="741" y="168"/>
                    </a:cubicBezTo>
                    <a:lnTo>
                      <a:pt x="739" y="166"/>
                    </a:lnTo>
                    <a:lnTo>
                      <a:pt x="742" y="172"/>
                    </a:lnTo>
                    <a:lnTo>
                      <a:pt x="742" y="171"/>
                    </a:lnTo>
                    <a:cubicBezTo>
                      <a:pt x="742" y="169"/>
                      <a:pt x="741" y="167"/>
                      <a:pt x="739" y="165"/>
                    </a:cubicBezTo>
                    <a:lnTo>
                      <a:pt x="738" y="164"/>
                    </a:lnTo>
                    <a:lnTo>
                      <a:pt x="741" y="170"/>
                    </a:lnTo>
                    <a:lnTo>
                      <a:pt x="741" y="168"/>
                    </a:lnTo>
                    <a:cubicBezTo>
                      <a:pt x="741" y="165"/>
                      <a:pt x="738" y="162"/>
                      <a:pt x="734" y="159"/>
                    </a:cubicBezTo>
                    <a:lnTo>
                      <a:pt x="732" y="158"/>
                    </a:lnTo>
                    <a:cubicBezTo>
                      <a:pt x="731" y="158"/>
                      <a:pt x="730" y="157"/>
                      <a:pt x="729" y="157"/>
                    </a:cubicBezTo>
                    <a:lnTo>
                      <a:pt x="725" y="156"/>
                    </a:lnTo>
                    <a:lnTo>
                      <a:pt x="730" y="158"/>
                    </a:lnTo>
                    <a:lnTo>
                      <a:pt x="727" y="156"/>
                    </a:lnTo>
                    <a:cubicBezTo>
                      <a:pt x="726" y="156"/>
                      <a:pt x="724" y="155"/>
                      <a:pt x="723" y="155"/>
                    </a:cubicBezTo>
                    <a:lnTo>
                      <a:pt x="720" y="154"/>
                    </a:lnTo>
                    <a:lnTo>
                      <a:pt x="717" y="153"/>
                    </a:lnTo>
                    <a:lnTo>
                      <a:pt x="723" y="156"/>
                    </a:lnTo>
                    <a:lnTo>
                      <a:pt x="721" y="154"/>
                    </a:lnTo>
                    <a:lnTo>
                      <a:pt x="720" y="153"/>
                    </a:lnTo>
                    <a:lnTo>
                      <a:pt x="719" y="152"/>
                    </a:lnTo>
                    <a:lnTo>
                      <a:pt x="721" y="155"/>
                    </a:lnTo>
                    <a:lnTo>
                      <a:pt x="720" y="153"/>
                    </a:lnTo>
                    <a:cubicBezTo>
                      <a:pt x="719" y="151"/>
                      <a:pt x="717" y="149"/>
                      <a:pt x="714" y="147"/>
                    </a:cubicBezTo>
                    <a:lnTo>
                      <a:pt x="712" y="146"/>
                    </a:lnTo>
                    <a:lnTo>
                      <a:pt x="716" y="149"/>
                    </a:lnTo>
                    <a:lnTo>
                      <a:pt x="715" y="148"/>
                    </a:lnTo>
                    <a:lnTo>
                      <a:pt x="717" y="151"/>
                    </a:lnTo>
                    <a:lnTo>
                      <a:pt x="716" y="149"/>
                    </a:lnTo>
                    <a:lnTo>
                      <a:pt x="717" y="152"/>
                    </a:lnTo>
                    <a:lnTo>
                      <a:pt x="717" y="151"/>
                    </a:lnTo>
                    <a:cubicBezTo>
                      <a:pt x="717" y="148"/>
                      <a:pt x="714" y="145"/>
                      <a:pt x="710" y="142"/>
                    </a:cubicBezTo>
                    <a:lnTo>
                      <a:pt x="708" y="141"/>
                    </a:lnTo>
                    <a:lnTo>
                      <a:pt x="712" y="144"/>
                    </a:lnTo>
                    <a:lnTo>
                      <a:pt x="711" y="143"/>
                    </a:lnTo>
                    <a:lnTo>
                      <a:pt x="709" y="141"/>
                    </a:lnTo>
                    <a:lnTo>
                      <a:pt x="712" y="147"/>
                    </a:lnTo>
                    <a:lnTo>
                      <a:pt x="712" y="146"/>
                    </a:lnTo>
                    <a:cubicBezTo>
                      <a:pt x="712" y="143"/>
                      <a:pt x="709" y="140"/>
                      <a:pt x="705" y="137"/>
                    </a:cubicBezTo>
                    <a:lnTo>
                      <a:pt x="703" y="136"/>
                    </a:lnTo>
                    <a:lnTo>
                      <a:pt x="710" y="145"/>
                    </a:lnTo>
                    <a:lnTo>
                      <a:pt x="710" y="143"/>
                    </a:lnTo>
                    <a:lnTo>
                      <a:pt x="710" y="142"/>
                    </a:lnTo>
                    <a:cubicBezTo>
                      <a:pt x="710" y="140"/>
                      <a:pt x="709" y="138"/>
                      <a:pt x="707" y="136"/>
                    </a:cubicBezTo>
                    <a:lnTo>
                      <a:pt x="706" y="135"/>
                    </a:lnTo>
                    <a:lnTo>
                      <a:pt x="708" y="138"/>
                    </a:lnTo>
                    <a:lnTo>
                      <a:pt x="707" y="136"/>
                    </a:lnTo>
                    <a:lnTo>
                      <a:pt x="708" y="139"/>
                    </a:lnTo>
                    <a:lnTo>
                      <a:pt x="708" y="138"/>
                    </a:lnTo>
                    <a:lnTo>
                      <a:pt x="708" y="137"/>
                    </a:lnTo>
                    <a:lnTo>
                      <a:pt x="708" y="135"/>
                    </a:lnTo>
                    <a:lnTo>
                      <a:pt x="708" y="134"/>
                    </a:lnTo>
                    <a:cubicBezTo>
                      <a:pt x="708" y="132"/>
                      <a:pt x="707" y="130"/>
                      <a:pt x="705" y="128"/>
                    </a:cubicBezTo>
                    <a:lnTo>
                      <a:pt x="704" y="127"/>
                    </a:lnTo>
                    <a:lnTo>
                      <a:pt x="706" y="137"/>
                    </a:lnTo>
                    <a:lnTo>
                      <a:pt x="707" y="135"/>
                    </a:lnTo>
                    <a:cubicBezTo>
                      <a:pt x="708" y="134"/>
                      <a:pt x="708" y="133"/>
                      <a:pt x="708" y="131"/>
                    </a:cubicBezTo>
                    <a:lnTo>
                      <a:pt x="708" y="130"/>
                    </a:lnTo>
                    <a:lnTo>
                      <a:pt x="708" y="129"/>
                    </a:lnTo>
                    <a:cubicBezTo>
                      <a:pt x="708" y="128"/>
                      <a:pt x="708" y="127"/>
                      <a:pt x="707" y="126"/>
                    </a:cubicBezTo>
                    <a:lnTo>
                      <a:pt x="706" y="124"/>
                    </a:lnTo>
                    <a:cubicBezTo>
                      <a:pt x="705" y="123"/>
                      <a:pt x="705" y="122"/>
                      <a:pt x="704" y="121"/>
                    </a:cubicBezTo>
                    <a:lnTo>
                      <a:pt x="703" y="120"/>
                    </a:lnTo>
                    <a:lnTo>
                      <a:pt x="703" y="133"/>
                    </a:lnTo>
                    <a:lnTo>
                      <a:pt x="704" y="132"/>
                    </a:lnTo>
                    <a:cubicBezTo>
                      <a:pt x="706" y="130"/>
                      <a:pt x="707" y="128"/>
                      <a:pt x="707" y="125"/>
                    </a:cubicBezTo>
                    <a:lnTo>
                      <a:pt x="707" y="123"/>
                    </a:lnTo>
                    <a:cubicBezTo>
                      <a:pt x="707" y="120"/>
                      <a:pt x="704" y="117"/>
                      <a:pt x="700" y="114"/>
                    </a:cubicBezTo>
                    <a:lnTo>
                      <a:pt x="698" y="113"/>
                    </a:lnTo>
                    <a:lnTo>
                      <a:pt x="705" y="122"/>
                    </a:lnTo>
                    <a:lnTo>
                      <a:pt x="705" y="121"/>
                    </a:lnTo>
                    <a:lnTo>
                      <a:pt x="705" y="119"/>
                    </a:lnTo>
                    <a:lnTo>
                      <a:pt x="705" y="118"/>
                    </a:lnTo>
                    <a:lnTo>
                      <a:pt x="705" y="117"/>
                    </a:lnTo>
                    <a:lnTo>
                      <a:pt x="705" y="115"/>
                    </a:lnTo>
                    <a:lnTo>
                      <a:pt x="705" y="114"/>
                    </a:lnTo>
                    <a:lnTo>
                      <a:pt x="705" y="113"/>
                    </a:lnTo>
                    <a:lnTo>
                      <a:pt x="705" y="111"/>
                    </a:lnTo>
                    <a:cubicBezTo>
                      <a:pt x="705" y="109"/>
                      <a:pt x="704" y="107"/>
                      <a:pt x="702" y="105"/>
                    </a:cubicBezTo>
                    <a:lnTo>
                      <a:pt x="701" y="104"/>
                    </a:lnTo>
                    <a:lnTo>
                      <a:pt x="704" y="110"/>
                    </a:lnTo>
                    <a:lnTo>
                      <a:pt x="704" y="109"/>
                    </a:lnTo>
                    <a:lnTo>
                      <a:pt x="704" y="107"/>
                    </a:lnTo>
                    <a:lnTo>
                      <a:pt x="704" y="106"/>
                    </a:lnTo>
                    <a:cubicBezTo>
                      <a:pt x="704" y="104"/>
                      <a:pt x="703" y="102"/>
                      <a:pt x="701" y="100"/>
                    </a:cubicBezTo>
                    <a:lnTo>
                      <a:pt x="700" y="99"/>
                    </a:lnTo>
                    <a:lnTo>
                      <a:pt x="703" y="105"/>
                    </a:lnTo>
                    <a:lnTo>
                      <a:pt x="703" y="104"/>
                    </a:lnTo>
                    <a:cubicBezTo>
                      <a:pt x="703" y="103"/>
                      <a:pt x="703" y="102"/>
                      <a:pt x="702" y="101"/>
                    </a:cubicBezTo>
                    <a:lnTo>
                      <a:pt x="701" y="99"/>
                    </a:lnTo>
                    <a:lnTo>
                      <a:pt x="699" y="109"/>
                    </a:lnTo>
                    <a:lnTo>
                      <a:pt x="700" y="108"/>
                    </a:lnTo>
                    <a:cubicBezTo>
                      <a:pt x="704" y="104"/>
                      <a:pt x="704" y="99"/>
                      <a:pt x="700" y="95"/>
                    </a:cubicBezTo>
                    <a:lnTo>
                      <a:pt x="699" y="94"/>
                    </a:lnTo>
                    <a:lnTo>
                      <a:pt x="701" y="97"/>
                    </a:lnTo>
                    <a:lnTo>
                      <a:pt x="700" y="95"/>
                    </a:lnTo>
                    <a:lnTo>
                      <a:pt x="701" y="98"/>
                    </a:lnTo>
                    <a:lnTo>
                      <a:pt x="701" y="97"/>
                    </a:lnTo>
                    <a:lnTo>
                      <a:pt x="701" y="96"/>
                    </a:lnTo>
                    <a:cubicBezTo>
                      <a:pt x="701" y="95"/>
                      <a:pt x="701" y="94"/>
                      <a:pt x="700" y="93"/>
                    </a:cubicBezTo>
                    <a:lnTo>
                      <a:pt x="699" y="91"/>
                    </a:lnTo>
                    <a:lnTo>
                      <a:pt x="700" y="94"/>
                    </a:lnTo>
                    <a:lnTo>
                      <a:pt x="700" y="93"/>
                    </a:lnTo>
                    <a:lnTo>
                      <a:pt x="700" y="92"/>
                    </a:lnTo>
                    <a:lnTo>
                      <a:pt x="700" y="90"/>
                    </a:lnTo>
                    <a:cubicBezTo>
                      <a:pt x="700" y="88"/>
                      <a:pt x="699" y="86"/>
                      <a:pt x="697" y="84"/>
                    </a:cubicBezTo>
                    <a:lnTo>
                      <a:pt x="696" y="83"/>
                    </a:lnTo>
                    <a:lnTo>
                      <a:pt x="696" y="96"/>
                    </a:lnTo>
                    <a:lnTo>
                      <a:pt x="697" y="95"/>
                    </a:lnTo>
                    <a:cubicBezTo>
                      <a:pt x="700" y="92"/>
                      <a:pt x="701" y="88"/>
                      <a:pt x="699" y="85"/>
                    </a:cubicBezTo>
                    <a:lnTo>
                      <a:pt x="698" y="83"/>
                    </a:lnTo>
                    <a:lnTo>
                      <a:pt x="699" y="86"/>
                    </a:lnTo>
                    <a:lnTo>
                      <a:pt x="699" y="85"/>
                    </a:lnTo>
                    <a:cubicBezTo>
                      <a:pt x="699" y="83"/>
                      <a:pt x="698" y="81"/>
                      <a:pt x="696" y="79"/>
                    </a:cubicBezTo>
                    <a:lnTo>
                      <a:pt x="695" y="78"/>
                    </a:lnTo>
                    <a:lnTo>
                      <a:pt x="698" y="84"/>
                    </a:lnTo>
                    <a:lnTo>
                      <a:pt x="698" y="82"/>
                    </a:lnTo>
                    <a:lnTo>
                      <a:pt x="698" y="81"/>
                    </a:lnTo>
                    <a:lnTo>
                      <a:pt x="698" y="80"/>
                    </a:lnTo>
                    <a:lnTo>
                      <a:pt x="698" y="78"/>
                    </a:lnTo>
                    <a:lnTo>
                      <a:pt x="698" y="77"/>
                    </a:lnTo>
                    <a:lnTo>
                      <a:pt x="698" y="76"/>
                    </a:lnTo>
                    <a:lnTo>
                      <a:pt x="698" y="74"/>
                    </a:lnTo>
                    <a:cubicBezTo>
                      <a:pt x="698" y="72"/>
                      <a:pt x="697" y="70"/>
                      <a:pt x="695" y="68"/>
                    </a:cubicBezTo>
                    <a:lnTo>
                      <a:pt x="694" y="67"/>
                    </a:lnTo>
                    <a:lnTo>
                      <a:pt x="697" y="73"/>
                    </a:lnTo>
                    <a:lnTo>
                      <a:pt x="697" y="72"/>
                    </a:lnTo>
                    <a:lnTo>
                      <a:pt x="697" y="70"/>
                    </a:lnTo>
                    <a:lnTo>
                      <a:pt x="697" y="69"/>
                    </a:lnTo>
                    <a:lnTo>
                      <a:pt x="697" y="68"/>
                    </a:lnTo>
                    <a:cubicBezTo>
                      <a:pt x="697" y="66"/>
                      <a:pt x="696" y="64"/>
                      <a:pt x="694" y="62"/>
                    </a:cubicBezTo>
                    <a:lnTo>
                      <a:pt x="692" y="60"/>
                    </a:lnTo>
                    <a:lnTo>
                      <a:pt x="692" y="73"/>
                    </a:lnTo>
                    <a:lnTo>
                      <a:pt x="693" y="72"/>
                    </a:lnTo>
                    <a:cubicBezTo>
                      <a:pt x="695" y="70"/>
                      <a:pt x="696" y="68"/>
                      <a:pt x="696" y="65"/>
                    </a:cubicBezTo>
                    <a:lnTo>
                      <a:pt x="696" y="64"/>
                    </a:lnTo>
                    <a:cubicBezTo>
                      <a:pt x="696" y="62"/>
                      <a:pt x="695" y="60"/>
                      <a:pt x="693" y="58"/>
                    </a:cubicBezTo>
                    <a:lnTo>
                      <a:pt x="692" y="57"/>
                    </a:lnTo>
                    <a:lnTo>
                      <a:pt x="694" y="60"/>
                    </a:lnTo>
                    <a:lnTo>
                      <a:pt x="693" y="58"/>
                    </a:lnTo>
                    <a:lnTo>
                      <a:pt x="694" y="61"/>
                    </a:lnTo>
                    <a:lnTo>
                      <a:pt x="694" y="60"/>
                    </a:lnTo>
                    <a:lnTo>
                      <a:pt x="694" y="59"/>
                    </a:lnTo>
                    <a:lnTo>
                      <a:pt x="694" y="57"/>
                    </a:lnTo>
                    <a:lnTo>
                      <a:pt x="694" y="56"/>
                    </a:lnTo>
                    <a:lnTo>
                      <a:pt x="694" y="55"/>
                    </a:lnTo>
                    <a:cubicBezTo>
                      <a:pt x="694" y="54"/>
                      <a:pt x="694" y="53"/>
                      <a:pt x="693" y="52"/>
                    </a:cubicBezTo>
                    <a:lnTo>
                      <a:pt x="692" y="50"/>
                    </a:lnTo>
                    <a:lnTo>
                      <a:pt x="693" y="53"/>
                    </a:lnTo>
                    <a:lnTo>
                      <a:pt x="693" y="52"/>
                    </a:lnTo>
                    <a:lnTo>
                      <a:pt x="693" y="51"/>
                    </a:lnTo>
                    <a:lnTo>
                      <a:pt x="693" y="49"/>
                    </a:lnTo>
                    <a:lnTo>
                      <a:pt x="693" y="48"/>
                    </a:lnTo>
                    <a:cubicBezTo>
                      <a:pt x="693" y="46"/>
                      <a:pt x="692" y="44"/>
                      <a:pt x="690" y="42"/>
                    </a:cubicBezTo>
                    <a:lnTo>
                      <a:pt x="689" y="41"/>
                    </a:lnTo>
                    <a:lnTo>
                      <a:pt x="692" y="47"/>
                    </a:lnTo>
                    <a:lnTo>
                      <a:pt x="692" y="45"/>
                    </a:lnTo>
                    <a:lnTo>
                      <a:pt x="689" y="52"/>
                    </a:lnTo>
                    <a:lnTo>
                      <a:pt x="690" y="51"/>
                    </a:lnTo>
                    <a:cubicBezTo>
                      <a:pt x="694" y="47"/>
                      <a:pt x="694" y="42"/>
                      <a:pt x="690" y="38"/>
                    </a:cubicBezTo>
                    <a:lnTo>
                      <a:pt x="689" y="37"/>
                    </a:lnTo>
                    <a:lnTo>
                      <a:pt x="691" y="47"/>
                    </a:lnTo>
                    <a:lnTo>
                      <a:pt x="692" y="45"/>
                    </a:lnTo>
                    <a:cubicBezTo>
                      <a:pt x="694" y="42"/>
                      <a:pt x="693" y="38"/>
                      <a:pt x="690" y="35"/>
                    </a:cubicBezTo>
                    <a:lnTo>
                      <a:pt x="689" y="34"/>
                    </a:lnTo>
                    <a:cubicBezTo>
                      <a:pt x="688" y="33"/>
                      <a:pt x="687" y="32"/>
                      <a:pt x="685" y="31"/>
                    </a:cubicBezTo>
                    <a:lnTo>
                      <a:pt x="683" y="30"/>
                    </a:lnTo>
                    <a:lnTo>
                      <a:pt x="690" y="39"/>
                    </a:lnTo>
                    <a:lnTo>
                      <a:pt x="690" y="37"/>
                    </a:lnTo>
                    <a:cubicBezTo>
                      <a:pt x="690" y="35"/>
                      <a:pt x="689" y="33"/>
                      <a:pt x="687" y="31"/>
                    </a:cubicBezTo>
                    <a:lnTo>
                      <a:pt x="686" y="30"/>
                    </a:lnTo>
                    <a:cubicBezTo>
                      <a:pt x="685" y="29"/>
                      <a:pt x="684" y="28"/>
                      <a:pt x="682" y="27"/>
                    </a:cubicBezTo>
                    <a:lnTo>
                      <a:pt x="680" y="26"/>
                    </a:lnTo>
                    <a:lnTo>
                      <a:pt x="686" y="32"/>
                    </a:lnTo>
                    <a:lnTo>
                      <a:pt x="685" y="30"/>
                    </a:lnTo>
                    <a:lnTo>
                      <a:pt x="686" y="33"/>
                    </a:lnTo>
                    <a:lnTo>
                      <a:pt x="686" y="32"/>
                    </a:lnTo>
                    <a:lnTo>
                      <a:pt x="683" y="39"/>
                    </a:lnTo>
                    <a:lnTo>
                      <a:pt x="684" y="38"/>
                    </a:lnTo>
                    <a:cubicBezTo>
                      <a:pt x="686" y="36"/>
                      <a:pt x="687" y="34"/>
                      <a:pt x="687" y="31"/>
                    </a:cubicBezTo>
                    <a:lnTo>
                      <a:pt x="687" y="29"/>
                    </a:lnTo>
                    <a:cubicBezTo>
                      <a:pt x="687" y="27"/>
                      <a:pt x="686" y="25"/>
                      <a:pt x="684" y="23"/>
                    </a:cubicBezTo>
                    <a:lnTo>
                      <a:pt x="683" y="22"/>
                    </a:lnTo>
                    <a:cubicBezTo>
                      <a:pt x="682" y="21"/>
                      <a:pt x="681" y="20"/>
                      <a:pt x="679" y="19"/>
                    </a:cubicBezTo>
                    <a:lnTo>
                      <a:pt x="677" y="18"/>
                    </a:lnTo>
                    <a:lnTo>
                      <a:pt x="684" y="27"/>
                    </a:lnTo>
                    <a:lnTo>
                      <a:pt x="684" y="25"/>
                    </a:lnTo>
                    <a:lnTo>
                      <a:pt x="684" y="24"/>
                    </a:lnTo>
                    <a:cubicBezTo>
                      <a:pt x="684" y="22"/>
                      <a:pt x="683" y="20"/>
                      <a:pt x="681" y="18"/>
                    </a:cubicBezTo>
                    <a:lnTo>
                      <a:pt x="680" y="17"/>
                    </a:lnTo>
                    <a:lnTo>
                      <a:pt x="680" y="30"/>
                    </a:lnTo>
                    <a:lnTo>
                      <a:pt x="681" y="29"/>
                    </a:lnTo>
                    <a:cubicBezTo>
                      <a:pt x="683" y="27"/>
                      <a:pt x="684" y="25"/>
                      <a:pt x="684" y="22"/>
                    </a:cubicBezTo>
                    <a:lnTo>
                      <a:pt x="684" y="20"/>
                    </a:lnTo>
                    <a:cubicBezTo>
                      <a:pt x="684" y="17"/>
                      <a:pt x="681" y="14"/>
                      <a:pt x="677" y="11"/>
                    </a:cubicBezTo>
                    <a:lnTo>
                      <a:pt x="675" y="10"/>
                    </a:lnTo>
                    <a:lnTo>
                      <a:pt x="682" y="19"/>
                    </a:lnTo>
                    <a:lnTo>
                      <a:pt x="682" y="18"/>
                    </a:lnTo>
                    <a:lnTo>
                      <a:pt x="682" y="16"/>
                    </a:lnTo>
                    <a:cubicBezTo>
                      <a:pt x="682" y="14"/>
                      <a:pt x="681" y="12"/>
                      <a:pt x="679" y="10"/>
                    </a:cubicBezTo>
                    <a:lnTo>
                      <a:pt x="678" y="9"/>
                    </a:lnTo>
                    <a:lnTo>
                      <a:pt x="681" y="15"/>
                    </a:lnTo>
                    <a:lnTo>
                      <a:pt x="681" y="14"/>
                    </a:lnTo>
                    <a:cubicBezTo>
                      <a:pt x="681" y="13"/>
                      <a:pt x="681" y="12"/>
                      <a:pt x="680" y="11"/>
                    </a:cubicBezTo>
                    <a:lnTo>
                      <a:pt x="679" y="9"/>
                    </a:lnTo>
                    <a:cubicBezTo>
                      <a:pt x="678" y="8"/>
                      <a:pt x="678" y="7"/>
                      <a:pt x="677" y="6"/>
                    </a:cubicBezTo>
                    <a:lnTo>
                      <a:pt x="676" y="5"/>
                    </a:lnTo>
                    <a:lnTo>
                      <a:pt x="679" y="11"/>
                    </a:lnTo>
                    <a:lnTo>
                      <a:pt x="679" y="10"/>
                    </a:lnTo>
                    <a:cubicBezTo>
                      <a:pt x="679" y="4"/>
                      <a:pt x="672" y="0"/>
                      <a:pt x="663" y="0"/>
                    </a:cubicBezTo>
                    <a:cubicBezTo>
                      <a:pt x="655" y="0"/>
                      <a:pt x="648" y="4"/>
                      <a:pt x="648" y="10"/>
                    </a:cubicBezTo>
                    <a:lnTo>
                      <a:pt x="648" y="11"/>
                    </a:lnTo>
                    <a:cubicBezTo>
                      <a:pt x="648" y="14"/>
                      <a:pt x="649" y="16"/>
                      <a:pt x="651" y="18"/>
                    </a:cubicBezTo>
                    <a:lnTo>
                      <a:pt x="652" y="19"/>
                    </a:lnTo>
                    <a:lnTo>
                      <a:pt x="650" y="16"/>
                    </a:lnTo>
                    <a:lnTo>
                      <a:pt x="651" y="18"/>
                    </a:lnTo>
                    <a:lnTo>
                      <a:pt x="650" y="14"/>
                    </a:lnTo>
                    <a:lnTo>
                      <a:pt x="650" y="15"/>
                    </a:lnTo>
                    <a:cubicBezTo>
                      <a:pt x="650" y="18"/>
                      <a:pt x="651" y="20"/>
                      <a:pt x="653" y="22"/>
                    </a:cubicBezTo>
                    <a:lnTo>
                      <a:pt x="654" y="23"/>
                    </a:lnTo>
                    <a:lnTo>
                      <a:pt x="651" y="16"/>
                    </a:lnTo>
                    <a:lnTo>
                      <a:pt x="651" y="18"/>
                    </a:lnTo>
                    <a:lnTo>
                      <a:pt x="651" y="19"/>
                    </a:lnTo>
                    <a:cubicBezTo>
                      <a:pt x="651" y="23"/>
                      <a:pt x="654" y="26"/>
                      <a:pt x="658" y="28"/>
                    </a:cubicBezTo>
                    <a:lnTo>
                      <a:pt x="660" y="29"/>
                    </a:lnTo>
                    <a:lnTo>
                      <a:pt x="653" y="20"/>
                    </a:lnTo>
                    <a:lnTo>
                      <a:pt x="653" y="22"/>
                    </a:lnTo>
                    <a:lnTo>
                      <a:pt x="656" y="16"/>
                    </a:lnTo>
                    <a:lnTo>
                      <a:pt x="655" y="17"/>
                    </a:lnTo>
                    <a:cubicBezTo>
                      <a:pt x="651" y="21"/>
                      <a:pt x="651" y="26"/>
                      <a:pt x="655" y="30"/>
                    </a:cubicBezTo>
                    <a:lnTo>
                      <a:pt x="656" y="31"/>
                    </a:lnTo>
                    <a:lnTo>
                      <a:pt x="653" y="24"/>
                    </a:lnTo>
                    <a:lnTo>
                      <a:pt x="653" y="25"/>
                    </a:lnTo>
                    <a:lnTo>
                      <a:pt x="653" y="27"/>
                    </a:lnTo>
                    <a:cubicBezTo>
                      <a:pt x="653" y="31"/>
                      <a:pt x="656" y="34"/>
                      <a:pt x="660" y="36"/>
                    </a:cubicBezTo>
                    <a:lnTo>
                      <a:pt x="662" y="37"/>
                    </a:lnTo>
                    <a:lnTo>
                      <a:pt x="658" y="35"/>
                    </a:lnTo>
                    <a:lnTo>
                      <a:pt x="659" y="36"/>
                    </a:lnTo>
                    <a:lnTo>
                      <a:pt x="656" y="29"/>
                    </a:lnTo>
                    <a:lnTo>
                      <a:pt x="656" y="31"/>
                    </a:lnTo>
                    <a:lnTo>
                      <a:pt x="659" y="25"/>
                    </a:lnTo>
                    <a:lnTo>
                      <a:pt x="658" y="26"/>
                    </a:lnTo>
                    <a:cubicBezTo>
                      <a:pt x="656" y="28"/>
                      <a:pt x="655" y="30"/>
                      <a:pt x="655" y="32"/>
                    </a:cubicBezTo>
                    <a:lnTo>
                      <a:pt x="655" y="33"/>
                    </a:lnTo>
                    <a:cubicBezTo>
                      <a:pt x="655" y="35"/>
                      <a:pt x="655" y="36"/>
                      <a:pt x="656" y="37"/>
                    </a:cubicBezTo>
                    <a:lnTo>
                      <a:pt x="657" y="39"/>
                    </a:lnTo>
                    <a:cubicBezTo>
                      <a:pt x="658" y="41"/>
                      <a:pt x="660" y="43"/>
                      <a:pt x="663" y="44"/>
                    </a:cubicBezTo>
                    <a:lnTo>
                      <a:pt x="665" y="45"/>
                    </a:lnTo>
                    <a:lnTo>
                      <a:pt x="661" y="43"/>
                    </a:lnTo>
                    <a:lnTo>
                      <a:pt x="662" y="44"/>
                    </a:lnTo>
                    <a:lnTo>
                      <a:pt x="659" y="37"/>
                    </a:lnTo>
                    <a:lnTo>
                      <a:pt x="659" y="39"/>
                    </a:lnTo>
                    <a:cubicBezTo>
                      <a:pt x="659" y="43"/>
                      <a:pt x="662" y="46"/>
                      <a:pt x="666" y="48"/>
                    </a:cubicBezTo>
                    <a:lnTo>
                      <a:pt x="668" y="49"/>
                    </a:lnTo>
                    <a:lnTo>
                      <a:pt x="664" y="47"/>
                    </a:lnTo>
                    <a:lnTo>
                      <a:pt x="665" y="48"/>
                    </a:lnTo>
                    <a:lnTo>
                      <a:pt x="663" y="38"/>
                    </a:lnTo>
                    <a:lnTo>
                      <a:pt x="662" y="40"/>
                    </a:lnTo>
                    <a:cubicBezTo>
                      <a:pt x="660" y="43"/>
                      <a:pt x="661" y="47"/>
                      <a:pt x="664" y="50"/>
                    </a:cubicBezTo>
                    <a:lnTo>
                      <a:pt x="665" y="51"/>
                    </a:lnTo>
                    <a:lnTo>
                      <a:pt x="665" y="38"/>
                    </a:lnTo>
                    <a:lnTo>
                      <a:pt x="664" y="39"/>
                    </a:lnTo>
                    <a:cubicBezTo>
                      <a:pt x="662" y="41"/>
                      <a:pt x="661" y="43"/>
                      <a:pt x="661" y="45"/>
                    </a:cubicBezTo>
                    <a:lnTo>
                      <a:pt x="661" y="47"/>
                    </a:lnTo>
                    <a:cubicBezTo>
                      <a:pt x="661" y="50"/>
                      <a:pt x="662" y="52"/>
                      <a:pt x="664" y="54"/>
                    </a:cubicBezTo>
                    <a:lnTo>
                      <a:pt x="665" y="55"/>
                    </a:lnTo>
                    <a:lnTo>
                      <a:pt x="662" y="48"/>
                    </a:lnTo>
                    <a:lnTo>
                      <a:pt x="662" y="49"/>
                    </a:lnTo>
                    <a:lnTo>
                      <a:pt x="662" y="51"/>
                    </a:lnTo>
                    <a:lnTo>
                      <a:pt x="662" y="52"/>
                    </a:lnTo>
                    <a:lnTo>
                      <a:pt x="662" y="53"/>
                    </a:lnTo>
                    <a:cubicBezTo>
                      <a:pt x="662" y="55"/>
                      <a:pt x="662" y="56"/>
                      <a:pt x="663" y="57"/>
                    </a:cubicBezTo>
                    <a:lnTo>
                      <a:pt x="664" y="59"/>
                    </a:lnTo>
                    <a:lnTo>
                      <a:pt x="663" y="55"/>
                    </a:lnTo>
                    <a:lnTo>
                      <a:pt x="663" y="56"/>
                    </a:lnTo>
                    <a:lnTo>
                      <a:pt x="663" y="57"/>
                    </a:lnTo>
                    <a:lnTo>
                      <a:pt x="663" y="59"/>
                    </a:lnTo>
                    <a:lnTo>
                      <a:pt x="663" y="60"/>
                    </a:lnTo>
                    <a:lnTo>
                      <a:pt x="663" y="61"/>
                    </a:lnTo>
                    <a:cubicBezTo>
                      <a:pt x="663" y="63"/>
                      <a:pt x="663" y="64"/>
                      <a:pt x="664" y="65"/>
                    </a:cubicBezTo>
                    <a:lnTo>
                      <a:pt x="665" y="67"/>
                    </a:lnTo>
                    <a:cubicBezTo>
                      <a:pt x="666" y="68"/>
                      <a:pt x="666" y="69"/>
                      <a:pt x="667" y="70"/>
                    </a:cubicBezTo>
                    <a:lnTo>
                      <a:pt x="668" y="71"/>
                    </a:lnTo>
                    <a:lnTo>
                      <a:pt x="665" y="64"/>
                    </a:lnTo>
                    <a:lnTo>
                      <a:pt x="665" y="65"/>
                    </a:lnTo>
                    <a:lnTo>
                      <a:pt x="668" y="59"/>
                    </a:lnTo>
                    <a:lnTo>
                      <a:pt x="667" y="60"/>
                    </a:lnTo>
                    <a:cubicBezTo>
                      <a:pt x="663" y="64"/>
                      <a:pt x="663" y="69"/>
                      <a:pt x="667" y="73"/>
                    </a:cubicBezTo>
                    <a:lnTo>
                      <a:pt x="669" y="75"/>
                    </a:lnTo>
                    <a:lnTo>
                      <a:pt x="666" y="68"/>
                    </a:lnTo>
                    <a:lnTo>
                      <a:pt x="666" y="69"/>
                    </a:lnTo>
                    <a:lnTo>
                      <a:pt x="666" y="70"/>
                    </a:lnTo>
                    <a:lnTo>
                      <a:pt x="666" y="72"/>
                    </a:lnTo>
                    <a:lnTo>
                      <a:pt x="666" y="73"/>
                    </a:lnTo>
                    <a:cubicBezTo>
                      <a:pt x="666" y="76"/>
                      <a:pt x="667" y="78"/>
                      <a:pt x="669" y="80"/>
                    </a:cubicBezTo>
                    <a:lnTo>
                      <a:pt x="670" y="81"/>
                    </a:lnTo>
                    <a:lnTo>
                      <a:pt x="667" y="74"/>
                    </a:lnTo>
                    <a:lnTo>
                      <a:pt x="667" y="76"/>
                    </a:lnTo>
                    <a:lnTo>
                      <a:pt x="667" y="77"/>
                    </a:lnTo>
                    <a:lnTo>
                      <a:pt x="667" y="78"/>
                    </a:lnTo>
                    <a:lnTo>
                      <a:pt x="667" y="80"/>
                    </a:lnTo>
                    <a:lnTo>
                      <a:pt x="667" y="81"/>
                    </a:lnTo>
                    <a:lnTo>
                      <a:pt x="667" y="82"/>
                    </a:lnTo>
                    <a:lnTo>
                      <a:pt x="667" y="84"/>
                    </a:lnTo>
                    <a:cubicBezTo>
                      <a:pt x="667" y="87"/>
                      <a:pt x="668" y="89"/>
                      <a:pt x="670" y="91"/>
                    </a:cubicBezTo>
                    <a:lnTo>
                      <a:pt x="671" y="92"/>
                    </a:lnTo>
                    <a:lnTo>
                      <a:pt x="668" y="85"/>
                    </a:lnTo>
                    <a:lnTo>
                      <a:pt x="668" y="86"/>
                    </a:lnTo>
                    <a:cubicBezTo>
                      <a:pt x="668" y="88"/>
                      <a:pt x="668" y="89"/>
                      <a:pt x="669" y="90"/>
                    </a:cubicBezTo>
                    <a:lnTo>
                      <a:pt x="670" y="92"/>
                    </a:lnTo>
                    <a:lnTo>
                      <a:pt x="672" y="82"/>
                    </a:lnTo>
                    <a:lnTo>
                      <a:pt x="671" y="83"/>
                    </a:lnTo>
                    <a:cubicBezTo>
                      <a:pt x="667" y="87"/>
                      <a:pt x="667" y="92"/>
                      <a:pt x="671" y="96"/>
                    </a:cubicBezTo>
                    <a:lnTo>
                      <a:pt x="672" y="97"/>
                    </a:lnTo>
                    <a:lnTo>
                      <a:pt x="669" y="90"/>
                    </a:lnTo>
                    <a:lnTo>
                      <a:pt x="669" y="92"/>
                    </a:lnTo>
                    <a:lnTo>
                      <a:pt x="669" y="93"/>
                    </a:lnTo>
                    <a:lnTo>
                      <a:pt x="669" y="94"/>
                    </a:lnTo>
                    <a:cubicBezTo>
                      <a:pt x="669" y="96"/>
                      <a:pt x="669" y="97"/>
                      <a:pt x="670" y="98"/>
                    </a:cubicBezTo>
                    <a:lnTo>
                      <a:pt x="671" y="100"/>
                    </a:lnTo>
                    <a:lnTo>
                      <a:pt x="670" y="96"/>
                    </a:lnTo>
                    <a:lnTo>
                      <a:pt x="670" y="97"/>
                    </a:lnTo>
                    <a:lnTo>
                      <a:pt x="670" y="98"/>
                    </a:lnTo>
                    <a:cubicBezTo>
                      <a:pt x="670" y="100"/>
                      <a:pt x="670" y="101"/>
                      <a:pt x="671" y="102"/>
                    </a:cubicBezTo>
                    <a:lnTo>
                      <a:pt x="672" y="104"/>
                    </a:lnTo>
                    <a:cubicBezTo>
                      <a:pt x="673" y="105"/>
                      <a:pt x="673" y="106"/>
                      <a:pt x="674" y="107"/>
                    </a:cubicBezTo>
                    <a:lnTo>
                      <a:pt x="675" y="108"/>
                    </a:lnTo>
                    <a:lnTo>
                      <a:pt x="675" y="95"/>
                    </a:lnTo>
                    <a:lnTo>
                      <a:pt x="674" y="96"/>
                    </a:lnTo>
                    <a:cubicBezTo>
                      <a:pt x="671" y="99"/>
                      <a:pt x="670" y="103"/>
                      <a:pt x="672" y="106"/>
                    </a:cubicBezTo>
                    <a:lnTo>
                      <a:pt x="673" y="108"/>
                    </a:lnTo>
                    <a:lnTo>
                      <a:pt x="672" y="104"/>
                    </a:lnTo>
                    <a:lnTo>
                      <a:pt x="672" y="105"/>
                    </a:lnTo>
                    <a:cubicBezTo>
                      <a:pt x="672" y="108"/>
                      <a:pt x="673" y="110"/>
                      <a:pt x="675" y="112"/>
                    </a:cubicBezTo>
                    <a:lnTo>
                      <a:pt x="676" y="113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9"/>
                    </a:lnTo>
                    <a:lnTo>
                      <a:pt x="673" y="110"/>
                    </a:lnTo>
                    <a:cubicBezTo>
                      <a:pt x="673" y="113"/>
                      <a:pt x="674" y="115"/>
                      <a:pt x="676" y="117"/>
                    </a:cubicBezTo>
                    <a:lnTo>
                      <a:pt x="677" y="118"/>
                    </a:lnTo>
                    <a:lnTo>
                      <a:pt x="674" y="111"/>
                    </a:lnTo>
                    <a:lnTo>
                      <a:pt x="674" y="113"/>
                    </a:lnTo>
                    <a:lnTo>
                      <a:pt x="674" y="114"/>
                    </a:lnTo>
                    <a:lnTo>
                      <a:pt x="674" y="115"/>
                    </a:lnTo>
                    <a:lnTo>
                      <a:pt x="674" y="117"/>
                    </a:lnTo>
                    <a:lnTo>
                      <a:pt x="674" y="118"/>
                    </a:lnTo>
                    <a:lnTo>
                      <a:pt x="674" y="119"/>
                    </a:lnTo>
                    <a:lnTo>
                      <a:pt x="674" y="121"/>
                    </a:lnTo>
                    <a:lnTo>
                      <a:pt x="674" y="122"/>
                    </a:lnTo>
                    <a:cubicBezTo>
                      <a:pt x="674" y="126"/>
                      <a:pt x="677" y="129"/>
                      <a:pt x="681" y="131"/>
                    </a:cubicBezTo>
                    <a:lnTo>
                      <a:pt x="683" y="132"/>
                    </a:lnTo>
                    <a:lnTo>
                      <a:pt x="676" y="123"/>
                    </a:lnTo>
                    <a:lnTo>
                      <a:pt x="676" y="125"/>
                    </a:lnTo>
                    <a:lnTo>
                      <a:pt x="679" y="119"/>
                    </a:lnTo>
                    <a:lnTo>
                      <a:pt x="678" y="120"/>
                    </a:lnTo>
                    <a:cubicBezTo>
                      <a:pt x="674" y="124"/>
                      <a:pt x="674" y="129"/>
                      <a:pt x="678" y="133"/>
                    </a:cubicBezTo>
                    <a:lnTo>
                      <a:pt x="679" y="134"/>
                    </a:lnTo>
                    <a:lnTo>
                      <a:pt x="677" y="131"/>
                    </a:lnTo>
                    <a:lnTo>
                      <a:pt x="678" y="133"/>
                    </a:lnTo>
                    <a:lnTo>
                      <a:pt x="677" y="129"/>
                    </a:lnTo>
                    <a:lnTo>
                      <a:pt x="677" y="130"/>
                    </a:lnTo>
                    <a:lnTo>
                      <a:pt x="677" y="131"/>
                    </a:lnTo>
                    <a:lnTo>
                      <a:pt x="678" y="128"/>
                    </a:lnTo>
                    <a:lnTo>
                      <a:pt x="677" y="130"/>
                    </a:lnTo>
                    <a:cubicBezTo>
                      <a:pt x="675" y="133"/>
                      <a:pt x="676" y="137"/>
                      <a:pt x="679" y="140"/>
                    </a:cubicBezTo>
                    <a:lnTo>
                      <a:pt x="680" y="141"/>
                    </a:lnTo>
                    <a:lnTo>
                      <a:pt x="677" y="134"/>
                    </a:lnTo>
                    <a:lnTo>
                      <a:pt x="677" y="135"/>
                    </a:lnTo>
                    <a:lnTo>
                      <a:pt x="677" y="137"/>
                    </a:lnTo>
                    <a:lnTo>
                      <a:pt x="677" y="138"/>
                    </a:lnTo>
                    <a:lnTo>
                      <a:pt x="677" y="139"/>
                    </a:lnTo>
                    <a:cubicBezTo>
                      <a:pt x="677" y="141"/>
                      <a:pt x="677" y="142"/>
                      <a:pt x="678" y="143"/>
                    </a:cubicBezTo>
                    <a:lnTo>
                      <a:pt x="679" y="145"/>
                    </a:lnTo>
                    <a:cubicBezTo>
                      <a:pt x="680" y="146"/>
                      <a:pt x="680" y="147"/>
                      <a:pt x="681" y="148"/>
                    </a:cubicBezTo>
                    <a:lnTo>
                      <a:pt x="682" y="149"/>
                    </a:lnTo>
                    <a:lnTo>
                      <a:pt x="679" y="142"/>
                    </a:lnTo>
                    <a:lnTo>
                      <a:pt x="679" y="143"/>
                    </a:lnTo>
                    <a:lnTo>
                      <a:pt x="679" y="145"/>
                    </a:lnTo>
                    <a:cubicBezTo>
                      <a:pt x="679" y="149"/>
                      <a:pt x="682" y="152"/>
                      <a:pt x="686" y="154"/>
                    </a:cubicBezTo>
                    <a:lnTo>
                      <a:pt x="688" y="155"/>
                    </a:lnTo>
                    <a:lnTo>
                      <a:pt x="681" y="146"/>
                    </a:lnTo>
                    <a:lnTo>
                      <a:pt x="681" y="147"/>
                    </a:lnTo>
                    <a:cubicBezTo>
                      <a:pt x="681" y="150"/>
                      <a:pt x="682" y="152"/>
                      <a:pt x="684" y="154"/>
                    </a:cubicBezTo>
                    <a:lnTo>
                      <a:pt x="686" y="156"/>
                    </a:lnTo>
                    <a:lnTo>
                      <a:pt x="687" y="157"/>
                    </a:lnTo>
                    <a:cubicBezTo>
                      <a:pt x="688" y="158"/>
                      <a:pt x="689" y="159"/>
                      <a:pt x="691" y="159"/>
                    </a:cubicBezTo>
                    <a:lnTo>
                      <a:pt x="693" y="160"/>
                    </a:lnTo>
                    <a:lnTo>
                      <a:pt x="686" y="151"/>
                    </a:lnTo>
                    <a:lnTo>
                      <a:pt x="686" y="152"/>
                    </a:lnTo>
                    <a:cubicBezTo>
                      <a:pt x="686" y="154"/>
                      <a:pt x="686" y="155"/>
                      <a:pt x="687" y="156"/>
                    </a:cubicBezTo>
                    <a:lnTo>
                      <a:pt x="688" y="158"/>
                    </a:lnTo>
                    <a:cubicBezTo>
                      <a:pt x="689" y="159"/>
                      <a:pt x="689" y="160"/>
                      <a:pt x="690" y="161"/>
                    </a:cubicBezTo>
                    <a:lnTo>
                      <a:pt x="691" y="162"/>
                    </a:lnTo>
                    <a:cubicBezTo>
                      <a:pt x="692" y="163"/>
                      <a:pt x="693" y="164"/>
                      <a:pt x="695" y="164"/>
                    </a:cubicBezTo>
                    <a:lnTo>
                      <a:pt x="697" y="165"/>
                    </a:lnTo>
                    <a:lnTo>
                      <a:pt x="691" y="160"/>
                    </a:lnTo>
                    <a:lnTo>
                      <a:pt x="692" y="162"/>
                    </a:lnTo>
                    <a:cubicBezTo>
                      <a:pt x="693" y="163"/>
                      <a:pt x="693" y="164"/>
                      <a:pt x="694" y="165"/>
                    </a:cubicBezTo>
                    <a:lnTo>
                      <a:pt x="695" y="166"/>
                    </a:lnTo>
                    <a:lnTo>
                      <a:pt x="696" y="167"/>
                    </a:lnTo>
                    <a:lnTo>
                      <a:pt x="698" y="169"/>
                    </a:lnTo>
                    <a:cubicBezTo>
                      <a:pt x="700" y="170"/>
                      <a:pt x="702" y="172"/>
                      <a:pt x="704" y="172"/>
                    </a:cubicBezTo>
                    <a:lnTo>
                      <a:pt x="707" y="173"/>
                    </a:lnTo>
                    <a:lnTo>
                      <a:pt x="710" y="174"/>
                    </a:lnTo>
                    <a:lnTo>
                      <a:pt x="706" y="172"/>
                    </a:lnTo>
                    <a:lnTo>
                      <a:pt x="709" y="174"/>
                    </a:lnTo>
                    <a:cubicBezTo>
                      <a:pt x="711" y="176"/>
                      <a:pt x="712" y="176"/>
                      <a:pt x="714" y="177"/>
                    </a:cubicBezTo>
                    <a:lnTo>
                      <a:pt x="718" y="178"/>
                    </a:lnTo>
                    <a:lnTo>
                      <a:pt x="715" y="176"/>
                    </a:lnTo>
                    <a:lnTo>
                      <a:pt x="717" y="177"/>
                    </a:lnTo>
                    <a:lnTo>
                      <a:pt x="710" y="168"/>
                    </a:lnTo>
                    <a:lnTo>
                      <a:pt x="710" y="170"/>
                    </a:lnTo>
                    <a:cubicBezTo>
                      <a:pt x="710" y="173"/>
                      <a:pt x="711" y="175"/>
                      <a:pt x="713" y="177"/>
                    </a:cubicBezTo>
                    <a:lnTo>
                      <a:pt x="714" y="178"/>
                    </a:lnTo>
                    <a:lnTo>
                      <a:pt x="711" y="171"/>
                    </a:lnTo>
                    <a:lnTo>
                      <a:pt x="711" y="172"/>
                    </a:lnTo>
                    <a:cubicBezTo>
                      <a:pt x="711" y="175"/>
                      <a:pt x="712" y="177"/>
                      <a:pt x="714" y="179"/>
                    </a:cubicBezTo>
                    <a:lnTo>
                      <a:pt x="716" y="181"/>
                    </a:lnTo>
                    <a:lnTo>
                      <a:pt x="713" y="174"/>
                    </a:lnTo>
                    <a:lnTo>
                      <a:pt x="713" y="175"/>
                    </a:lnTo>
                    <a:cubicBezTo>
                      <a:pt x="713" y="179"/>
                      <a:pt x="716" y="182"/>
                      <a:pt x="720" y="184"/>
                    </a:cubicBezTo>
                    <a:lnTo>
                      <a:pt x="722" y="185"/>
                    </a:lnTo>
                    <a:lnTo>
                      <a:pt x="715" y="176"/>
                    </a:lnTo>
                    <a:lnTo>
                      <a:pt x="715" y="178"/>
                    </a:lnTo>
                    <a:cubicBezTo>
                      <a:pt x="715" y="182"/>
                      <a:pt x="718" y="185"/>
                      <a:pt x="722" y="187"/>
                    </a:cubicBezTo>
                    <a:lnTo>
                      <a:pt x="724" y="188"/>
                    </a:lnTo>
                    <a:lnTo>
                      <a:pt x="720" y="186"/>
                    </a:lnTo>
                    <a:lnTo>
                      <a:pt x="721" y="187"/>
                    </a:lnTo>
                    <a:lnTo>
                      <a:pt x="723" y="189"/>
                    </a:lnTo>
                    <a:lnTo>
                      <a:pt x="724" y="190"/>
                    </a:lnTo>
                    <a:lnTo>
                      <a:pt x="721" y="183"/>
                    </a:lnTo>
                    <a:lnTo>
                      <a:pt x="721" y="184"/>
                    </a:lnTo>
                    <a:lnTo>
                      <a:pt x="721" y="186"/>
                    </a:lnTo>
                    <a:lnTo>
                      <a:pt x="721" y="187"/>
                    </a:lnTo>
                    <a:cubicBezTo>
                      <a:pt x="721" y="190"/>
                      <a:pt x="722" y="192"/>
                      <a:pt x="724" y="194"/>
                    </a:cubicBezTo>
                    <a:lnTo>
                      <a:pt x="725" y="195"/>
                    </a:lnTo>
                    <a:lnTo>
                      <a:pt x="723" y="185"/>
                    </a:lnTo>
                    <a:lnTo>
                      <a:pt x="722" y="187"/>
                    </a:lnTo>
                    <a:cubicBezTo>
                      <a:pt x="720" y="190"/>
                      <a:pt x="721" y="194"/>
                      <a:pt x="724" y="197"/>
                    </a:cubicBezTo>
                    <a:lnTo>
                      <a:pt x="725" y="198"/>
                    </a:lnTo>
                    <a:lnTo>
                      <a:pt x="722" y="191"/>
                    </a:lnTo>
                    <a:lnTo>
                      <a:pt x="722" y="192"/>
                    </a:lnTo>
                    <a:cubicBezTo>
                      <a:pt x="722" y="195"/>
                      <a:pt x="723" y="197"/>
                      <a:pt x="725" y="199"/>
                    </a:cubicBezTo>
                    <a:lnTo>
                      <a:pt x="726" y="200"/>
                    </a:lnTo>
                    <a:lnTo>
                      <a:pt x="723" y="193"/>
                    </a:lnTo>
                    <a:lnTo>
                      <a:pt x="723" y="195"/>
                    </a:lnTo>
                    <a:lnTo>
                      <a:pt x="723" y="196"/>
                    </a:lnTo>
                    <a:lnTo>
                      <a:pt x="723" y="197"/>
                    </a:lnTo>
                    <a:cubicBezTo>
                      <a:pt x="723" y="199"/>
                      <a:pt x="723" y="200"/>
                      <a:pt x="724" y="201"/>
                    </a:cubicBezTo>
                    <a:lnTo>
                      <a:pt x="725" y="203"/>
                    </a:lnTo>
                    <a:cubicBezTo>
                      <a:pt x="726" y="204"/>
                      <a:pt x="726" y="205"/>
                      <a:pt x="727" y="206"/>
                    </a:cubicBezTo>
                    <a:lnTo>
                      <a:pt x="728" y="207"/>
                    </a:lnTo>
                    <a:lnTo>
                      <a:pt x="725" y="200"/>
                    </a:lnTo>
                    <a:lnTo>
                      <a:pt x="725" y="201"/>
                    </a:lnTo>
                    <a:lnTo>
                      <a:pt x="725" y="203"/>
                    </a:lnTo>
                    <a:cubicBezTo>
                      <a:pt x="725" y="206"/>
                      <a:pt x="726" y="208"/>
                      <a:pt x="728" y="210"/>
                    </a:cubicBezTo>
                    <a:lnTo>
                      <a:pt x="729" y="211"/>
                    </a:lnTo>
                    <a:lnTo>
                      <a:pt x="726" y="204"/>
                    </a:lnTo>
                    <a:lnTo>
                      <a:pt x="726" y="205"/>
                    </a:lnTo>
                    <a:cubicBezTo>
                      <a:pt x="726" y="207"/>
                      <a:pt x="726" y="208"/>
                      <a:pt x="727" y="209"/>
                    </a:cubicBezTo>
                    <a:lnTo>
                      <a:pt x="728" y="211"/>
                    </a:lnTo>
                    <a:lnTo>
                      <a:pt x="734" y="198"/>
                    </a:lnTo>
                    <a:lnTo>
                      <a:pt x="732" y="199"/>
                    </a:lnTo>
                    <a:cubicBezTo>
                      <a:pt x="728" y="201"/>
                      <a:pt x="726" y="204"/>
                      <a:pt x="725" y="207"/>
                    </a:cubicBezTo>
                    <a:cubicBezTo>
                      <a:pt x="725" y="209"/>
                      <a:pt x="726" y="212"/>
                      <a:pt x="728" y="215"/>
                    </a:cubicBezTo>
                    <a:lnTo>
                      <a:pt x="729" y="216"/>
                    </a:lnTo>
                    <a:lnTo>
                      <a:pt x="727" y="213"/>
                    </a:lnTo>
                    <a:lnTo>
                      <a:pt x="728" y="215"/>
                    </a:lnTo>
                    <a:lnTo>
                      <a:pt x="730" y="205"/>
                    </a:lnTo>
                    <a:lnTo>
                      <a:pt x="729" y="206"/>
                    </a:lnTo>
                    <a:cubicBezTo>
                      <a:pt x="727" y="208"/>
                      <a:pt x="726" y="210"/>
                      <a:pt x="726" y="212"/>
                    </a:cubicBezTo>
                    <a:lnTo>
                      <a:pt x="726" y="213"/>
                    </a:lnTo>
                    <a:lnTo>
                      <a:pt x="726" y="215"/>
                    </a:lnTo>
                    <a:lnTo>
                      <a:pt x="726" y="216"/>
                    </a:lnTo>
                    <a:lnTo>
                      <a:pt x="726" y="217"/>
                    </a:lnTo>
                    <a:lnTo>
                      <a:pt x="727" y="214"/>
                    </a:lnTo>
                    <a:lnTo>
                      <a:pt x="726" y="216"/>
                    </a:lnTo>
                    <a:cubicBezTo>
                      <a:pt x="725" y="217"/>
                      <a:pt x="725" y="218"/>
                      <a:pt x="725" y="219"/>
                    </a:cubicBezTo>
                    <a:lnTo>
                      <a:pt x="725" y="220"/>
                    </a:lnTo>
                    <a:lnTo>
                      <a:pt x="725" y="221"/>
                    </a:lnTo>
                    <a:lnTo>
                      <a:pt x="725" y="223"/>
                    </a:lnTo>
                    <a:cubicBezTo>
                      <a:pt x="725" y="226"/>
                      <a:pt x="726" y="228"/>
                      <a:pt x="728" y="230"/>
                    </a:cubicBezTo>
                    <a:lnTo>
                      <a:pt x="729" y="231"/>
                    </a:lnTo>
                    <a:lnTo>
                      <a:pt x="729" y="218"/>
                    </a:lnTo>
                    <a:lnTo>
                      <a:pt x="728" y="219"/>
                    </a:lnTo>
                    <a:cubicBezTo>
                      <a:pt x="726" y="221"/>
                      <a:pt x="725" y="223"/>
                      <a:pt x="725" y="225"/>
                    </a:cubicBezTo>
                    <a:lnTo>
                      <a:pt x="725" y="227"/>
                    </a:lnTo>
                    <a:lnTo>
                      <a:pt x="728" y="221"/>
                    </a:lnTo>
                    <a:lnTo>
                      <a:pt x="727" y="222"/>
                    </a:lnTo>
                    <a:cubicBezTo>
                      <a:pt x="723" y="226"/>
                      <a:pt x="723" y="231"/>
                      <a:pt x="727" y="235"/>
                    </a:cubicBezTo>
                    <a:lnTo>
                      <a:pt x="728" y="236"/>
                    </a:lnTo>
                    <a:lnTo>
                      <a:pt x="725" y="229"/>
                    </a:lnTo>
                    <a:lnTo>
                      <a:pt x="725" y="231"/>
                    </a:lnTo>
                    <a:lnTo>
                      <a:pt x="725" y="232"/>
                    </a:lnTo>
                    <a:lnTo>
                      <a:pt x="725" y="233"/>
                    </a:lnTo>
                    <a:lnTo>
                      <a:pt x="728" y="227"/>
                    </a:lnTo>
                    <a:lnTo>
                      <a:pt x="727" y="228"/>
                    </a:lnTo>
                    <a:cubicBezTo>
                      <a:pt x="724" y="231"/>
                      <a:pt x="723" y="235"/>
                      <a:pt x="725" y="238"/>
                    </a:cubicBezTo>
                    <a:lnTo>
                      <a:pt x="726" y="240"/>
                    </a:lnTo>
                    <a:lnTo>
                      <a:pt x="725" y="236"/>
                    </a:lnTo>
                    <a:lnTo>
                      <a:pt x="725" y="237"/>
                    </a:lnTo>
                    <a:cubicBezTo>
                      <a:pt x="725" y="240"/>
                      <a:pt x="726" y="242"/>
                      <a:pt x="728" y="244"/>
                    </a:cubicBezTo>
                    <a:lnTo>
                      <a:pt x="729" y="245"/>
                    </a:lnTo>
                    <a:lnTo>
                      <a:pt x="726" y="238"/>
                    </a:lnTo>
                    <a:lnTo>
                      <a:pt x="726" y="240"/>
                    </a:lnTo>
                    <a:lnTo>
                      <a:pt x="729" y="234"/>
                    </a:lnTo>
                    <a:lnTo>
                      <a:pt x="728" y="235"/>
                    </a:lnTo>
                    <a:cubicBezTo>
                      <a:pt x="724" y="239"/>
                      <a:pt x="724" y="244"/>
                      <a:pt x="728" y="248"/>
                    </a:cubicBezTo>
                    <a:lnTo>
                      <a:pt x="729" y="249"/>
                    </a:lnTo>
                    <a:lnTo>
                      <a:pt x="727" y="239"/>
                    </a:lnTo>
                    <a:lnTo>
                      <a:pt x="726" y="241"/>
                    </a:lnTo>
                    <a:cubicBezTo>
                      <a:pt x="725" y="242"/>
                      <a:pt x="725" y="243"/>
                      <a:pt x="725" y="244"/>
                    </a:cubicBezTo>
                    <a:lnTo>
                      <a:pt x="725" y="245"/>
                    </a:lnTo>
                    <a:cubicBezTo>
                      <a:pt x="725" y="248"/>
                      <a:pt x="726" y="250"/>
                      <a:pt x="728" y="252"/>
                    </a:cubicBezTo>
                    <a:lnTo>
                      <a:pt x="729" y="253"/>
                    </a:lnTo>
                    <a:lnTo>
                      <a:pt x="727" y="250"/>
                    </a:lnTo>
                    <a:lnTo>
                      <a:pt x="728" y="252"/>
                    </a:lnTo>
                    <a:lnTo>
                      <a:pt x="727" y="248"/>
                    </a:lnTo>
                    <a:lnTo>
                      <a:pt x="727" y="249"/>
                    </a:lnTo>
                    <a:lnTo>
                      <a:pt x="727" y="250"/>
                    </a:lnTo>
                    <a:cubicBezTo>
                      <a:pt x="727" y="252"/>
                      <a:pt x="727" y="253"/>
                      <a:pt x="728" y="254"/>
                    </a:cubicBezTo>
                    <a:lnTo>
                      <a:pt x="729" y="256"/>
                    </a:lnTo>
                    <a:lnTo>
                      <a:pt x="728" y="252"/>
                    </a:lnTo>
                    <a:lnTo>
                      <a:pt x="728" y="253"/>
                    </a:lnTo>
                    <a:cubicBezTo>
                      <a:pt x="728" y="256"/>
                      <a:pt x="729" y="258"/>
                      <a:pt x="731" y="260"/>
                    </a:cubicBezTo>
                    <a:lnTo>
                      <a:pt x="732" y="261"/>
                    </a:lnTo>
                    <a:lnTo>
                      <a:pt x="729" y="254"/>
                    </a:lnTo>
                    <a:lnTo>
                      <a:pt x="729" y="256"/>
                    </a:lnTo>
                    <a:cubicBezTo>
                      <a:pt x="729" y="259"/>
                      <a:pt x="730" y="261"/>
                      <a:pt x="732" y="263"/>
                    </a:cubicBezTo>
                    <a:lnTo>
                      <a:pt x="733" y="264"/>
                    </a:lnTo>
                    <a:lnTo>
                      <a:pt x="733" y="251"/>
                    </a:lnTo>
                    <a:lnTo>
                      <a:pt x="732" y="252"/>
                    </a:lnTo>
                    <a:cubicBezTo>
                      <a:pt x="730" y="254"/>
                      <a:pt x="729" y="256"/>
                      <a:pt x="729" y="258"/>
                    </a:cubicBezTo>
                    <a:lnTo>
                      <a:pt x="729" y="260"/>
                    </a:lnTo>
                    <a:lnTo>
                      <a:pt x="729" y="261"/>
                    </a:lnTo>
                    <a:lnTo>
                      <a:pt x="729" y="262"/>
                    </a:lnTo>
                    <a:lnTo>
                      <a:pt x="729" y="264"/>
                    </a:lnTo>
                    <a:cubicBezTo>
                      <a:pt x="729" y="267"/>
                      <a:pt x="730" y="269"/>
                      <a:pt x="732" y="271"/>
                    </a:cubicBezTo>
                    <a:lnTo>
                      <a:pt x="733" y="272"/>
                    </a:lnTo>
                    <a:lnTo>
                      <a:pt x="733" y="259"/>
                    </a:lnTo>
                    <a:lnTo>
                      <a:pt x="732" y="260"/>
                    </a:lnTo>
                    <a:cubicBezTo>
                      <a:pt x="730" y="262"/>
                      <a:pt x="729" y="264"/>
                      <a:pt x="729" y="266"/>
                    </a:cubicBezTo>
                    <a:lnTo>
                      <a:pt x="729" y="268"/>
                    </a:lnTo>
                    <a:lnTo>
                      <a:pt x="729" y="269"/>
                    </a:lnTo>
                    <a:lnTo>
                      <a:pt x="732" y="263"/>
                    </a:lnTo>
                    <a:lnTo>
                      <a:pt x="731" y="264"/>
                    </a:lnTo>
                    <a:cubicBezTo>
                      <a:pt x="729" y="266"/>
                      <a:pt x="728" y="268"/>
                      <a:pt x="728" y="270"/>
                    </a:cubicBezTo>
                    <a:lnTo>
                      <a:pt x="728" y="272"/>
                    </a:lnTo>
                    <a:lnTo>
                      <a:pt x="728" y="273"/>
                    </a:lnTo>
                    <a:cubicBezTo>
                      <a:pt x="728" y="276"/>
                      <a:pt x="729" y="278"/>
                      <a:pt x="731" y="280"/>
                    </a:cubicBezTo>
                    <a:lnTo>
                      <a:pt x="732" y="281"/>
                    </a:lnTo>
                    <a:lnTo>
                      <a:pt x="732" y="268"/>
                    </a:lnTo>
                    <a:lnTo>
                      <a:pt x="731" y="269"/>
                    </a:lnTo>
                    <a:cubicBezTo>
                      <a:pt x="728" y="272"/>
                      <a:pt x="727" y="276"/>
                      <a:pt x="729" y="279"/>
                    </a:cubicBezTo>
                    <a:lnTo>
                      <a:pt x="730" y="281"/>
                    </a:lnTo>
                    <a:lnTo>
                      <a:pt x="732" y="271"/>
                    </a:lnTo>
                    <a:lnTo>
                      <a:pt x="731" y="272"/>
                    </a:lnTo>
                    <a:cubicBezTo>
                      <a:pt x="727" y="276"/>
                      <a:pt x="727" y="281"/>
                      <a:pt x="731" y="285"/>
                    </a:cubicBezTo>
                    <a:lnTo>
                      <a:pt x="732" y="286"/>
                    </a:lnTo>
                    <a:lnTo>
                      <a:pt x="730" y="283"/>
                    </a:lnTo>
                    <a:lnTo>
                      <a:pt x="731" y="285"/>
                    </a:lnTo>
                    <a:lnTo>
                      <a:pt x="730" y="281"/>
                    </a:lnTo>
                    <a:lnTo>
                      <a:pt x="730" y="282"/>
                    </a:lnTo>
                    <a:lnTo>
                      <a:pt x="730" y="283"/>
                    </a:lnTo>
                    <a:lnTo>
                      <a:pt x="730" y="285"/>
                    </a:lnTo>
                    <a:lnTo>
                      <a:pt x="730" y="286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30" y="290"/>
                    </a:lnTo>
                    <a:lnTo>
                      <a:pt x="730" y="291"/>
                    </a:lnTo>
                    <a:cubicBezTo>
                      <a:pt x="730" y="293"/>
                      <a:pt x="730" y="294"/>
                      <a:pt x="731" y="295"/>
                    </a:cubicBezTo>
                    <a:lnTo>
                      <a:pt x="732" y="297"/>
                    </a:lnTo>
                    <a:cubicBezTo>
                      <a:pt x="733" y="298"/>
                      <a:pt x="733" y="299"/>
                      <a:pt x="734" y="300"/>
                    </a:cubicBezTo>
                    <a:lnTo>
                      <a:pt x="735" y="301"/>
                    </a:lnTo>
                    <a:lnTo>
                      <a:pt x="735" y="288"/>
                    </a:lnTo>
                    <a:lnTo>
                      <a:pt x="734" y="289"/>
                    </a:lnTo>
                    <a:cubicBezTo>
                      <a:pt x="732" y="291"/>
                      <a:pt x="731" y="293"/>
                      <a:pt x="731" y="295"/>
                    </a:cubicBezTo>
                    <a:lnTo>
                      <a:pt x="731" y="297"/>
                    </a:lnTo>
                    <a:lnTo>
                      <a:pt x="734" y="291"/>
                    </a:lnTo>
                    <a:lnTo>
                      <a:pt x="733" y="292"/>
                    </a:lnTo>
                    <a:cubicBezTo>
                      <a:pt x="731" y="294"/>
                      <a:pt x="730" y="296"/>
                      <a:pt x="730" y="298"/>
                    </a:cubicBezTo>
                    <a:lnTo>
                      <a:pt x="730" y="299"/>
                    </a:lnTo>
                    <a:lnTo>
                      <a:pt x="731" y="296"/>
                    </a:lnTo>
                    <a:lnTo>
                      <a:pt x="730" y="298"/>
                    </a:lnTo>
                    <a:cubicBezTo>
                      <a:pt x="729" y="299"/>
                      <a:pt x="729" y="300"/>
                      <a:pt x="729" y="301"/>
                    </a:cubicBezTo>
                    <a:lnTo>
                      <a:pt x="729" y="302"/>
                    </a:lnTo>
                    <a:lnTo>
                      <a:pt x="729" y="303"/>
                    </a:lnTo>
                    <a:lnTo>
                      <a:pt x="730" y="300"/>
                    </a:lnTo>
                    <a:lnTo>
                      <a:pt x="729" y="302"/>
                    </a:lnTo>
                    <a:cubicBezTo>
                      <a:pt x="728" y="303"/>
                      <a:pt x="728" y="304"/>
                      <a:pt x="728" y="305"/>
                    </a:cubicBezTo>
                    <a:lnTo>
                      <a:pt x="728" y="306"/>
                    </a:lnTo>
                    <a:cubicBezTo>
                      <a:pt x="728" y="309"/>
                      <a:pt x="729" y="311"/>
                      <a:pt x="731" y="313"/>
                    </a:cubicBezTo>
                    <a:lnTo>
                      <a:pt x="732" y="314"/>
                    </a:lnTo>
                    <a:lnTo>
                      <a:pt x="730" y="304"/>
                    </a:lnTo>
                    <a:lnTo>
                      <a:pt x="729" y="306"/>
                    </a:lnTo>
                    <a:cubicBezTo>
                      <a:pt x="728" y="307"/>
                      <a:pt x="728" y="308"/>
                      <a:pt x="728" y="309"/>
                    </a:cubicBezTo>
                    <a:lnTo>
                      <a:pt x="728" y="310"/>
                    </a:lnTo>
                    <a:lnTo>
                      <a:pt x="728" y="311"/>
                    </a:lnTo>
                    <a:cubicBezTo>
                      <a:pt x="728" y="313"/>
                      <a:pt x="728" y="314"/>
                      <a:pt x="729" y="315"/>
                    </a:cubicBezTo>
                    <a:lnTo>
                      <a:pt x="730" y="317"/>
                    </a:lnTo>
                    <a:lnTo>
                      <a:pt x="729" y="313"/>
                    </a:lnTo>
                    <a:lnTo>
                      <a:pt x="729" y="314"/>
                    </a:lnTo>
                    <a:cubicBezTo>
                      <a:pt x="729" y="317"/>
                      <a:pt x="730" y="319"/>
                      <a:pt x="732" y="321"/>
                    </a:cubicBezTo>
                    <a:lnTo>
                      <a:pt x="733" y="322"/>
                    </a:lnTo>
                    <a:lnTo>
                      <a:pt x="730" y="315"/>
                    </a:lnTo>
                    <a:lnTo>
                      <a:pt x="730" y="316"/>
                    </a:lnTo>
                    <a:cubicBezTo>
                      <a:pt x="730" y="318"/>
                      <a:pt x="730" y="319"/>
                      <a:pt x="731" y="320"/>
                    </a:cubicBezTo>
                    <a:lnTo>
                      <a:pt x="732" y="322"/>
                    </a:lnTo>
                    <a:cubicBezTo>
                      <a:pt x="733" y="324"/>
                      <a:pt x="735" y="326"/>
                      <a:pt x="738" y="327"/>
                    </a:cubicBezTo>
                    <a:lnTo>
                      <a:pt x="740" y="328"/>
                    </a:lnTo>
                    <a:lnTo>
                      <a:pt x="736" y="313"/>
                    </a:lnTo>
                    <a:lnTo>
                      <a:pt x="735" y="314"/>
                    </a:lnTo>
                    <a:cubicBezTo>
                      <a:pt x="731" y="318"/>
                      <a:pt x="731" y="323"/>
                      <a:pt x="735" y="327"/>
                    </a:cubicBezTo>
                    <a:lnTo>
                      <a:pt x="737" y="329"/>
                    </a:lnTo>
                    <a:lnTo>
                      <a:pt x="734" y="322"/>
                    </a:lnTo>
                    <a:lnTo>
                      <a:pt x="734" y="323"/>
                    </a:lnTo>
                    <a:cubicBezTo>
                      <a:pt x="734" y="326"/>
                      <a:pt x="735" y="328"/>
                      <a:pt x="737" y="330"/>
                    </a:cubicBezTo>
                    <a:lnTo>
                      <a:pt x="738" y="331"/>
                    </a:lnTo>
                    <a:lnTo>
                      <a:pt x="735" y="324"/>
                    </a:lnTo>
                    <a:lnTo>
                      <a:pt x="735" y="326"/>
                    </a:lnTo>
                    <a:cubicBezTo>
                      <a:pt x="735" y="329"/>
                      <a:pt x="736" y="331"/>
                      <a:pt x="738" y="333"/>
                    </a:cubicBezTo>
                    <a:lnTo>
                      <a:pt x="739" y="334"/>
                    </a:lnTo>
                    <a:lnTo>
                      <a:pt x="740" y="335"/>
                    </a:lnTo>
                    <a:lnTo>
                      <a:pt x="742" y="337"/>
                    </a:lnTo>
                    <a:lnTo>
                      <a:pt x="743" y="338"/>
                    </a:lnTo>
                    <a:lnTo>
                      <a:pt x="740" y="331"/>
                    </a:lnTo>
                    <a:lnTo>
                      <a:pt x="740" y="332"/>
                    </a:lnTo>
                    <a:lnTo>
                      <a:pt x="740" y="334"/>
                    </a:lnTo>
                    <a:cubicBezTo>
                      <a:pt x="740" y="337"/>
                      <a:pt x="741" y="339"/>
                      <a:pt x="743" y="341"/>
                    </a:cubicBezTo>
                    <a:lnTo>
                      <a:pt x="744" y="342"/>
                    </a:lnTo>
                    <a:lnTo>
                      <a:pt x="741" y="335"/>
                    </a:lnTo>
                    <a:lnTo>
                      <a:pt x="741" y="336"/>
                    </a:lnTo>
                    <a:lnTo>
                      <a:pt x="741" y="338"/>
                    </a:lnTo>
                    <a:lnTo>
                      <a:pt x="741" y="339"/>
                    </a:lnTo>
                    <a:lnTo>
                      <a:pt x="744" y="333"/>
                    </a:lnTo>
                    <a:lnTo>
                      <a:pt x="743" y="334"/>
                    </a:lnTo>
                    <a:cubicBezTo>
                      <a:pt x="741" y="336"/>
                      <a:pt x="740" y="338"/>
                      <a:pt x="740" y="340"/>
                    </a:cubicBezTo>
                    <a:lnTo>
                      <a:pt x="740" y="342"/>
                    </a:lnTo>
                    <a:cubicBezTo>
                      <a:pt x="740" y="345"/>
                      <a:pt x="741" y="347"/>
                      <a:pt x="743" y="349"/>
                    </a:cubicBezTo>
                    <a:lnTo>
                      <a:pt x="744" y="350"/>
                    </a:lnTo>
                    <a:lnTo>
                      <a:pt x="741" y="343"/>
                    </a:lnTo>
                    <a:lnTo>
                      <a:pt x="741" y="344"/>
                    </a:lnTo>
                    <a:lnTo>
                      <a:pt x="741" y="346"/>
                    </a:lnTo>
                    <a:lnTo>
                      <a:pt x="741" y="347"/>
                    </a:lnTo>
                    <a:cubicBezTo>
                      <a:pt x="741" y="350"/>
                      <a:pt x="742" y="352"/>
                      <a:pt x="744" y="354"/>
                    </a:cubicBezTo>
                    <a:lnTo>
                      <a:pt x="745" y="355"/>
                    </a:lnTo>
                    <a:lnTo>
                      <a:pt x="743" y="352"/>
                    </a:lnTo>
                    <a:lnTo>
                      <a:pt x="744" y="354"/>
                    </a:lnTo>
                    <a:lnTo>
                      <a:pt x="743" y="350"/>
                    </a:lnTo>
                    <a:lnTo>
                      <a:pt x="743" y="351"/>
                    </a:lnTo>
                    <a:lnTo>
                      <a:pt x="743" y="352"/>
                    </a:lnTo>
                    <a:lnTo>
                      <a:pt x="743" y="354"/>
                    </a:lnTo>
                    <a:lnTo>
                      <a:pt x="743" y="355"/>
                    </a:lnTo>
                    <a:lnTo>
                      <a:pt x="743" y="356"/>
                    </a:lnTo>
                    <a:lnTo>
                      <a:pt x="743" y="358"/>
                    </a:lnTo>
                    <a:lnTo>
                      <a:pt x="743" y="359"/>
                    </a:lnTo>
                    <a:lnTo>
                      <a:pt x="743" y="360"/>
                    </a:lnTo>
                    <a:lnTo>
                      <a:pt x="743" y="361"/>
                    </a:lnTo>
                    <a:lnTo>
                      <a:pt x="743" y="363"/>
                    </a:lnTo>
                    <a:lnTo>
                      <a:pt x="746" y="357"/>
                    </a:lnTo>
                    <a:lnTo>
                      <a:pt x="745" y="358"/>
                    </a:lnTo>
                    <a:cubicBezTo>
                      <a:pt x="743" y="360"/>
                      <a:pt x="742" y="362"/>
                      <a:pt x="742" y="364"/>
                    </a:cubicBezTo>
                    <a:lnTo>
                      <a:pt x="742" y="365"/>
                    </a:lnTo>
                    <a:lnTo>
                      <a:pt x="742" y="367"/>
                    </a:lnTo>
                    <a:lnTo>
                      <a:pt x="745" y="361"/>
                    </a:lnTo>
                    <a:lnTo>
                      <a:pt x="744" y="362"/>
                    </a:lnTo>
                    <a:lnTo>
                      <a:pt x="743" y="363"/>
                    </a:lnTo>
                    <a:cubicBezTo>
                      <a:pt x="740" y="366"/>
                      <a:pt x="739" y="370"/>
                      <a:pt x="741" y="373"/>
                    </a:cubicBezTo>
                    <a:lnTo>
                      <a:pt x="742" y="375"/>
                    </a:lnTo>
                    <a:lnTo>
                      <a:pt x="744" y="365"/>
                    </a:lnTo>
                    <a:lnTo>
                      <a:pt x="743" y="366"/>
                    </a:lnTo>
                    <a:cubicBezTo>
                      <a:pt x="741" y="368"/>
                      <a:pt x="740" y="370"/>
                      <a:pt x="740" y="372"/>
                    </a:cubicBezTo>
                    <a:lnTo>
                      <a:pt x="740" y="373"/>
                    </a:lnTo>
                    <a:lnTo>
                      <a:pt x="743" y="367"/>
                    </a:lnTo>
                    <a:lnTo>
                      <a:pt x="741" y="369"/>
                    </a:lnTo>
                    <a:cubicBezTo>
                      <a:pt x="737" y="373"/>
                      <a:pt x="737" y="378"/>
                      <a:pt x="741" y="382"/>
                    </a:cubicBezTo>
                    <a:lnTo>
                      <a:pt x="742" y="383"/>
                    </a:lnTo>
                    <a:lnTo>
                      <a:pt x="739" y="376"/>
                    </a:lnTo>
                    <a:lnTo>
                      <a:pt x="739" y="377"/>
                    </a:lnTo>
                    <a:lnTo>
                      <a:pt x="739" y="379"/>
                    </a:lnTo>
                    <a:lnTo>
                      <a:pt x="739" y="380"/>
                    </a:lnTo>
                    <a:lnTo>
                      <a:pt x="746" y="371"/>
                    </a:lnTo>
                    <a:lnTo>
                      <a:pt x="744" y="372"/>
                    </a:lnTo>
                    <a:cubicBezTo>
                      <a:pt x="740" y="375"/>
                      <a:pt x="737" y="378"/>
                      <a:pt x="737" y="381"/>
                    </a:cubicBezTo>
                    <a:lnTo>
                      <a:pt x="737" y="383"/>
                    </a:lnTo>
                    <a:lnTo>
                      <a:pt x="737" y="384"/>
                    </a:lnTo>
                    <a:lnTo>
                      <a:pt x="737" y="385"/>
                    </a:lnTo>
                    <a:lnTo>
                      <a:pt x="738" y="382"/>
                    </a:lnTo>
                    <a:lnTo>
                      <a:pt x="737" y="384"/>
                    </a:lnTo>
                    <a:cubicBezTo>
                      <a:pt x="736" y="385"/>
                      <a:pt x="736" y="386"/>
                      <a:pt x="736" y="387"/>
                    </a:cubicBezTo>
                    <a:lnTo>
                      <a:pt x="736" y="388"/>
                    </a:lnTo>
                    <a:lnTo>
                      <a:pt x="739" y="382"/>
                    </a:lnTo>
                    <a:lnTo>
                      <a:pt x="738" y="383"/>
                    </a:lnTo>
                    <a:cubicBezTo>
                      <a:pt x="736" y="385"/>
                      <a:pt x="735" y="387"/>
                      <a:pt x="735" y="389"/>
                    </a:cubicBezTo>
                    <a:lnTo>
                      <a:pt x="735" y="391"/>
                    </a:lnTo>
                    <a:lnTo>
                      <a:pt x="738" y="385"/>
                    </a:lnTo>
                    <a:lnTo>
                      <a:pt x="737" y="386"/>
                    </a:lnTo>
                    <a:cubicBezTo>
                      <a:pt x="735" y="388"/>
                      <a:pt x="734" y="390"/>
                      <a:pt x="734" y="392"/>
                    </a:cubicBezTo>
                    <a:lnTo>
                      <a:pt x="734" y="393"/>
                    </a:lnTo>
                    <a:lnTo>
                      <a:pt x="735" y="390"/>
                    </a:lnTo>
                    <a:lnTo>
                      <a:pt x="734" y="392"/>
                    </a:lnTo>
                    <a:lnTo>
                      <a:pt x="740" y="386"/>
                    </a:lnTo>
                    <a:lnTo>
                      <a:pt x="738" y="387"/>
                    </a:lnTo>
                    <a:cubicBezTo>
                      <a:pt x="734" y="390"/>
                      <a:pt x="731" y="393"/>
                      <a:pt x="731" y="396"/>
                    </a:cubicBezTo>
                    <a:lnTo>
                      <a:pt x="731" y="397"/>
                    </a:lnTo>
                    <a:lnTo>
                      <a:pt x="731" y="399"/>
                    </a:lnTo>
                    <a:lnTo>
                      <a:pt x="731" y="400"/>
                    </a:lnTo>
                    <a:lnTo>
                      <a:pt x="734" y="394"/>
                    </a:lnTo>
                    <a:lnTo>
                      <a:pt x="733" y="395"/>
                    </a:lnTo>
                    <a:lnTo>
                      <a:pt x="737" y="392"/>
                    </a:lnTo>
                    <a:lnTo>
                      <a:pt x="735" y="393"/>
                    </a:lnTo>
                    <a:cubicBezTo>
                      <a:pt x="732" y="395"/>
                      <a:pt x="730" y="397"/>
                      <a:pt x="729" y="399"/>
                    </a:cubicBezTo>
                    <a:lnTo>
                      <a:pt x="728" y="401"/>
                    </a:lnTo>
                    <a:lnTo>
                      <a:pt x="730" y="398"/>
                    </a:lnTo>
                    <a:lnTo>
                      <a:pt x="729" y="399"/>
                    </a:lnTo>
                    <a:cubicBezTo>
                      <a:pt x="727" y="401"/>
                      <a:pt x="726" y="403"/>
                      <a:pt x="726" y="405"/>
                    </a:cubicBezTo>
                    <a:lnTo>
                      <a:pt x="726" y="406"/>
                    </a:lnTo>
                    <a:lnTo>
                      <a:pt x="727" y="403"/>
                    </a:lnTo>
                    <a:lnTo>
                      <a:pt x="726" y="405"/>
                    </a:lnTo>
                    <a:lnTo>
                      <a:pt x="728" y="402"/>
                    </a:lnTo>
                    <a:lnTo>
                      <a:pt x="727" y="403"/>
                    </a:lnTo>
                    <a:cubicBezTo>
                      <a:pt x="725" y="405"/>
                      <a:pt x="724" y="407"/>
                      <a:pt x="724" y="409"/>
                    </a:cubicBezTo>
                    <a:lnTo>
                      <a:pt x="724" y="410"/>
                    </a:lnTo>
                    <a:lnTo>
                      <a:pt x="725" y="407"/>
                    </a:lnTo>
                    <a:lnTo>
                      <a:pt x="724" y="409"/>
                    </a:lnTo>
                    <a:cubicBezTo>
                      <a:pt x="722" y="412"/>
                      <a:pt x="723" y="416"/>
                      <a:pt x="726" y="419"/>
                    </a:cubicBezTo>
                    <a:lnTo>
                      <a:pt x="727" y="420"/>
                    </a:lnTo>
                    <a:lnTo>
                      <a:pt x="724" y="413"/>
                    </a:lnTo>
                    <a:lnTo>
                      <a:pt x="724" y="414"/>
                    </a:lnTo>
                    <a:lnTo>
                      <a:pt x="727" y="408"/>
                    </a:lnTo>
                    <a:lnTo>
                      <a:pt x="725" y="410"/>
                    </a:lnTo>
                    <a:cubicBezTo>
                      <a:pt x="721" y="414"/>
                      <a:pt x="721" y="419"/>
                      <a:pt x="725" y="423"/>
                    </a:cubicBezTo>
                    <a:lnTo>
                      <a:pt x="726" y="424"/>
                    </a:lnTo>
                    <a:lnTo>
                      <a:pt x="726" y="411"/>
                    </a:lnTo>
                    <a:lnTo>
                      <a:pt x="725" y="412"/>
                    </a:lnTo>
                    <a:cubicBezTo>
                      <a:pt x="724" y="413"/>
                      <a:pt x="724" y="414"/>
                      <a:pt x="723" y="415"/>
                    </a:cubicBezTo>
                    <a:lnTo>
                      <a:pt x="722" y="417"/>
                    </a:lnTo>
                    <a:cubicBezTo>
                      <a:pt x="720" y="420"/>
                      <a:pt x="721" y="424"/>
                      <a:pt x="724" y="427"/>
                    </a:cubicBezTo>
                    <a:lnTo>
                      <a:pt x="725" y="428"/>
                    </a:lnTo>
                    <a:lnTo>
                      <a:pt x="725" y="415"/>
                    </a:lnTo>
                    <a:lnTo>
                      <a:pt x="724" y="416"/>
                    </a:lnTo>
                    <a:cubicBezTo>
                      <a:pt x="722" y="418"/>
                      <a:pt x="721" y="420"/>
                      <a:pt x="721" y="422"/>
                    </a:cubicBezTo>
                    <a:lnTo>
                      <a:pt x="721" y="424"/>
                    </a:lnTo>
                    <a:lnTo>
                      <a:pt x="728" y="415"/>
                    </a:lnTo>
                    <a:lnTo>
                      <a:pt x="726" y="416"/>
                    </a:lnTo>
                    <a:cubicBezTo>
                      <a:pt x="722" y="419"/>
                      <a:pt x="719" y="422"/>
                      <a:pt x="719" y="425"/>
                    </a:cubicBezTo>
                    <a:lnTo>
                      <a:pt x="719" y="426"/>
                    </a:lnTo>
                    <a:lnTo>
                      <a:pt x="720" y="423"/>
                    </a:lnTo>
                    <a:lnTo>
                      <a:pt x="719" y="425"/>
                    </a:lnTo>
                    <a:cubicBezTo>
                      <a:pt x="718" y="426"/>
                      <a:pt x="718" y="427"/>
                      <a:pt x="718" y="428"/>
                    </a:cubicBezTo>
                    <a:lnTo>
                      <a:pt x="718" y="429"/>
                    </a:lnTo>
                    <a:lnTo>
                      <a:pt x="721" y="423"/>
                    </a:lnTo>
                    <a:lnTo>
                      <a:pt x="720" y="424"/>
                    </a:lnTo>
                    <a:cubicBezTo>
                      <a:pt x="719" y="425"/>
                      <a:pt x="719" y="426"/>
                      <a:pt x="718" y="427"/>
                    </a:cubicBezTo>
                    <a:lnTo>
                      <a:pt x="717" y="429"/>
                    </a:lnTo>
                    <a:lnTo>
                      <a:pt x="719" y="426"/>
                    </a:lnTo>
                    <a:lnTo>
                      <a:pt x="718" y="427"/>
                    </a:lnTo>
                    <a:cubicBezTo>
                      <a:pt x="716" y="429"/>
                      <a:pt x="715" y="431"/>
                      <a:pt x="715" y="433"/>
                    </a:cubicBezTo>
                    <a:lnTo>
                      <a:pt x="715" y="434"/>
                    </a:lnTo>
                    <a:lnTo>
                      <a:pt x="715" y="436"/>
                    </a:lnTo>
                    <a:cubicBezTo>
                      <a:pt x="715" y="439"/>
                      <a:pt x="716" y="441"/>
                      <a:pt x="718" y="443"/>
                    </a:cubicBezTo>
                    <a:lnTo>
                      <a:pt x="719" y="444"/>
                    </a:lnTo>
                    <a:lnTo>
                      <a:pt x="719" y="431"/>
                    </a:lnTo>
                    <a:lnTo>
                      <a:pt x="718" y="432"/>
                    </a:lnTo>
                    <a:cubicBezTo>
                      <a:pt x="717" y="433"/>
                      <a:pt x="717" y="434"/>
                      <a:pt x="716" y="435"/>
                    </a:cubicBezTo>
                    <a:lnTo>
                      <a:pt x="715" y="437"/>
                    </a:lnTo>
                    <a:cubicBezTo>
                      <a:pt x="714" y="438"/>
                      <a:pt x="714" y="439"/>
                      <a:pt x="714" y="440"/>
                    </a:cubicBezTo>
                    <a:lnTo>
                      <a:pt x="714" y="441"/>
                    </a:lnTo>
                    <a:lnTo>
                      <a:pt x="717" y="435"/>
                    </a:lnTo>
                    <a:lnTo>
                      <a:pt x="716" y="436"/>
                    </a:lnTo>
                    <a:cubicBezTo>
                      <a:pt x="714" y="438"/>
                      <a:pt x="713" y="440"/>
                      <a:pt x="713" y="442"/>
                    </a:cubicBezTo>
                    <a:lnTo>
                      <a:pt x="713" y="443"/>
                    </a:lnTo>
                    <a:lnTo>
                      <a:pt x="714" y="440"/>
                    </a:lnTo>
                    <a:lnTo>
                      <a:pt x="713" y="442"/>
                    </a:lnTo>
                    <a:lnTo>
                      <a:pt x="715" y="439"/>
                    </a:lnTo>
                    <a:lnTo>
                      <a:pt x="714" y="440"/>
                    </a:lnTo>
                    <a:lnTo>
                      <a:pt x="713" y="441"/>
                    </a:lnTo>
                    <a:lnTo>
                      <a:pt x="711" y="443"/>
                    </a:lnTo>
                    <a:lnTo>
                      <a:pt x="710" y="444"/>
                    </a:lnTo>
                    <a:cubicBezTo>
                      <a:pt x="708" y="446"/>
                      <a:pt x="707" y="448"/>
                      <a:pt x="707" y="450"/>
                    </a:cubicBezTo>
                    <a:lnTo>
                      <a:pt x="707" y="451"/>
                    </a:lnTo>
                    <a:lnTo>
                      <a:pt x="707" y="453"/>
                    </a:lnTo>
                    <a:lnTo>
                      <a:pt x="710" y="447"/>
                    </a:lnTo>
                    <a:lnTo>
                      <a:pt x="709" y="448"/>
                    </a:lnTo>
                    <a:cubicBezTo>
                      <a:pt x="707" y="450"/>
                      <a:pt x="706" y="452"/>
                      <a:pt x="706" y="454"/>
                    </a:cubicBezTo>
                    <a:lnTo>
                      <a:pt x="706" y="455"/>
                    </a:lnTo>
                    <a:lnTo>
                      <a:pt x="707" y="452"/>
                    </a:lnTo>
                    <a:lnTo>
                      <a:pt x="706" y="454"/>
                    </a:lnTo>
                    <a:cubicBezTo>
                      <a:pt x="705" y="455"/>
                      <a:pt x="705" y="456"/>
                      <a:pt x="705" y="457"/>
                    </a:cubicBezTo>
                    <a:lnTo>
                      <a:pt x="705" y="458"/>
                    </a:lnTo>
                    <a:lnTo>
                      <a:pt x="708" y="452"/>
                    </a:lnTo>
                    <a:lnTo>
                      <a:pt x="707" y="453"/>
                    </a:lnTo>
                    <a:cubicBezTo>
                      <a:pt x="705" y="455"/>
                      <a:pt x="704" y="457"/>
                      <a:pt x="704" y="459"/>
                    </a:cubicBezTo>
                    <a:lnTo>
                      <a:pt x="704" y="461"/>
                    </a:lnTo>
                    <a:lnTo>
                      <a:pt x="707" y="455"/>
                    </a:lnTo>
                    <a:lnTo>
                      <a:pt x="706" y="456"/>
                    </a:lnTo>
                    <a:cubicBezTo>
                      <a:pt x="704" y="458"/>
                      <a:pt x="703" y="460"/>
                      <a:pt x="703" y="462"/>
                    </a:cubicBezTo>
                    <a:lnTo>
                      <a:pt x="703" y="463"/>
                    </a:lnTo>
                    <a:lnTo>
                      <a:pt x="704" y="460"/>
                    </a:lnTo>
                    <a:lnTo>
                      <a:pt x="703" y="462"/>
                    </a:lnTo>
                    <a:cubicBezTo>
                      <a:pt x="702" y="463"/>
                      <a:pt x="702" y="464"/>
                      <a:pt x="702" y="465"/>
                    </a:cubicBezTo>
                    <a:lnTo>
                      <a:pt x="702" y="466"/>
                    </a:lnTo>
                    <a:lnTo>
                      <a:pt x="702" y="467"/>
                    </a:lnTo>
                    <a:lnTo>
                      <a:pt x="703" y="464"/>
                    </a:lnTo>
                    <a:lnTo>
                      <a:pt x="702" y="466"/>
                    </a:lnTo>
                    <a:cubicBezTo>
                      <a:pt x="701" y="467"/>
                      <a:pt x="701" y="468"/>
                      <a:pt x="701" y="469"/>
                    </a:cubicBezTo>
                    <a:lnTo>
                      <a:pt x="701" y="470"/>
                    </a:lnTo>
                    <a:lnTo>
                      <a:pt x="704" y="464"/>
                    </a:lnTo>
                    <a:lnTo>
                      <a:pt x="703" y="465"/>
                    </a:lnTo>
                    <a:cubicBezTo>
                      <a:pt x="700" y="468"/>
                      <a:pt x="699" y="472"/>
                      <a:pt x="701" y="475"/>
                    </a:cubicBezTo>
                    <a:lnTo>
                      <a:pt x="702" y="477"/>
                    </a:lnTo>
                    <a:lnTo>
                      <a:pt x="701" y="473"/>
                    </a:lnTo>
                    <a:lnTo>
                      <a:pt x="701" y="474"/>
                    </a:lnTo>
                    <a:lnTo>
                      <a:pt x="704" y="468"/>
                    </a:lnTo>
                    <a:lnTo>
                      <a:pt x="703" y="469"/>
                    </a:lnTo>
                    <a:cubicBezTo>
                      <a:pt x="702" y="470"/>
                      <a:pt x="702" y="471"/>
                      <a:pt x="701" y="472"/>
                    </a:cubicBezTo>
                    <a:lnTo>
                      <a:pt x="700" y="474"/>
                    </a:lnTo>
                    <a:cubicBezTo>
                      <a:pt x="699" y="475"/>
                      <a:pt x="699" y="476"/>
                      <a:pt x="699" y="477"/>
                    </a:cubicBezTo>
                    <a:lnTo>
                      <a:pt x="699" y="478"/>
                    </a:lnTo>
                    <a:lnTo>
                      <a:pt x="699" y="479"/>
                    </a:lnTo>
                    <a:cubicBezTo>
                      <a:pt x="699" y="481"/>
                      <a:pt x="699" y="482"/>
                      <a:pt x="700" y="483"/>
                    </a:cubicBezTo>
                    <a:lnTo>
                      <a:pt x="701" y="485"/>
                    </a:lnTo>
                    <a:lnTo>
                      <a:pt x="700" y="481"/>
                    </a:lnTo>
                    <a:lnTo>
                      <a:pt x="700" y="482"/>
                    </a:lnTo>
                    <a:lnTo>
                      <a:pt x="703" y="476"/>
                    </a:lnTo>
                    <a:lnTo>
                      <a:pt x="702" y="477"/>
                    </a:lnTo>
                    <a:cubicBezTo>
                      <a:pt x="700" y="479"/>
                      <a:pt x="699" y="481"/>
                      <a:pt x="699" y="483"/>
                    </a:cubicBezTo>
                    <a:lnTo>
                      <a:pt x="699" y="484"/>
                    </a:lnTo>
                    <a:lnTo>
                      <a:pt x="700" y="481"/>
                    </a:lnTo>
                    <a:lnTo>
                      <a:pt x="699" y="483"/>
                    </a:lnTo>
                    <a:cubicBezTo>
                      <a:pt x="698" y="484"/>
                      <a:pt x="698" y="485"/>
                      <a:pt x="698" y="486"/>
                    </a:cubicBezTo>
                    <a:lnTo>
                      <a:pt x="698" y="487"/>
                    </a:lnTo>
                    <a:lnTo>
                      <a:pt x="698" y="488"/>
                    </a:lnTo>
                    <a:lnTo>
                      <a:pt x="698" y="490"/>
                    </a:lnTo>
                    <a:lnTo>
                      <a:pt x="698" y="491"/>
                    </a:lnTo>
                    <a:lnTo>
                      <a:pt x="698" y="492"/>
                    </a:lnTo>
                    <a:lnTo>
                      <a:pt x="698" y="494"/>
                    </a:lnTo>
                    <a:lnTo>
                      <a:pt x="698" y="495"/>
                    </a:lnTo>
                    <a:cubicBezTo>
                      <a:pt x="698" y="498"/>
                      <a:pt x="699" y="500"/>
                      <a:pt x="701" y="502"/>
                    </a:cubicBezTo>
                    <a:lnTo>
                      <a:pt x="702" y="503"/>
                    </a:lnTo>
                    <a:lnTo>
                      <a:pt x="699" y="496"/>
                    </a:lnTo>
                    <a:lnTo>
                      <a:pt x="699" y="498"/>
                    </a:lnTo>
                    <a:cubicBezTo>
                      <a:pt x="699" y="502"/>
                      <a:pt x="702" y="505"/>
                      <a:pt x="706" y="507"/>
                    </a:cubicBezTo>
                    <a:lnTo>
                      <a:pt x="708" y="508"/>
                    </a:lnTo>
                    <a:lnTo>
                      <a:pt x="701" y="499"/>
                    </a:lnTo>
                    <a:lnTo>
                      <a:pt x="701" y="500"/>
                    </a:lnTo>
                    <a:lnTo>
                      <a:pt x="702" y="497"/>
                    </a:lnTo>
                    <a:lnTo>
                      <a:pt x="701" y="499"/>
                    </a:lnTo>
                    <a:cubicBezTo>
                      <a:pt x="699" y="503"/>
                      <a:pt x="701" y="509"/>
                      <a:pt x="707" y="511"/>
                    </a:cubicBezTo>
                    <a:lnTo>
                      <a:pt x="709" y="512"/>
                    </a:lnTo>
                    <a:lnTo>
                      <a:pt x="702" y="503"/>
                    </a:lnTo>
                    <a:lnTo>
                      <a:pt x="702" y="504"/>
                    </a:lnTo>
                    <a:lnTo>
                      <a:pt x="703" y="501"/>
                    </a:lnTo>
                    <a:lnTo>
                      <a:pt x="702" y="503"/>
                    </a:lnTo>
                    <a:cubicBezTo>
                      <a:pt x="700" y="506"/>
                      <a:pt x="701" y="510"/>
                      <a:pt x="704" y="513"/>
                    </a:cubicBezTo>
                    <a:lnTo>
                      <a:pt x="705" y="514"/>
                    </a:lnTo>
                    <a:lnTo>
                      <a:pt x="702" y="507"/>
                    </a:lnTo>
                    <a:lnTo>
                      <a:pt x="702" y="508"/>
                    </a:lnTo>
                    <a:lnTo>
                      <a:pt x="702" y="510"/>
                    </a:lnTo>
                    <a:cubicBezTo>
                      <a:pt x="702" y="513"/>
                      <a:pt x="703" y="515"/>
                      <a:pt x="705" y="517"/>
                    </a:cubicBezTo>
                    <a:lnTo>
                      <a:pt x="706" y="518"/>
                    </a:lnTo>
                    <a:lnTo>
                      <a:pt x="703" y="511"/>
                    </a:lnTo>
                    <a:lnTo>
                      <a:pt x="703" y="512"/>
                    </a:lnTo>
                    <a:lnTo>
                      <a:pt x="704" y="509"/>
                    </a:lnTo>
                    <a:lnTo>
                      <a:pt x="703" y="511"/>
                    </a:lnTo>
                    <a:lnTo>
                      <a:pt x="705" y="508"/>
                    </a:lnTo>
                    <a:lnTo>
                      <a:pt x="704" y="509"/>
                    </a:lnTo>
                    <a:lnTo>
                      <a:pt x="703" y="510"/>
                    </a:lnTo>
                    <a:cubicBezTo>
                      <a:pt x="701" y="512"/>
                      <a:pt x="700" y="514"/>
                      <a:pt x="700" y="516"/>
                    </a:cubicBezTo>
                    <a:lnTo>
                      <a:pt x="700" y="518"/>
                    </a:lnTo>
                    <a:lnTo>
                      <a:pt x="703" y="512"/>
                    </a:lnTo>
                    <a:lnTo>
                      <a:pt x="702" y="513"/>
                    </a:lnTo>
                    <a:lnTo>
                      <a:pt x="701" y="514"/>
                    </a:lnTo>
                    <a:lnTo>
                      <a:pt x="699" y="516"/>
                    </a:lnTo>
                    <a:cubicBezTo>
                      <a:pt x="697" y="518"/>
                      <a:pt x="696" y="520"/>
                      <a:pt x="696" y="522"/>
                    </a:cubicBezTo>
                    <a:lnTo>
                      <a:pt x="696" y="523"/>
                    </a:lnTo>
                    <a:lnTo>
                      <a:pt x="705" y="514"/>
                    </a:lnTo>
                    <a:lnTo>
                      <a:pt x="702" y="515"/>
                    </a:lnTo>
                    <a:cubicBezTo>
                      <a:pt x="701" y="515"/>
                      <a:pt x="700" y="515"/>
                      <a:pt x="700" y="515"/>
                    </a:cubicBezTo>
                    <a:lnTo>
                      <a:pt x="699" y="516"/>
                    </a:lnTo>
                    <a:lnTo>
                      <a:pt x="694" y="518"/>
                    </a:lnTo>
                    <a:cubicBezTo>
                      <a:pt x="692" y="519"/>
                      <a:pt x="690" y="520"/>
                      <a:pt x="689" y="521"/>
                    </a:cubicBezTo>
                    <a:lnTo>
                      <a:pt x="688" y="522"/>
                    </a:lnTo>
                    <a:lnTo>
                      <a:pt x="687" y="523"/>
                    </a:lnTo>
                    <a:cubicBezTo>
                      <a:pt x="686" y="524"/>
                      <a:pt x="686" y="525"/>
                      <a:pt x="685" y="526"/>
                    </a:cubicBezTo>
                    <a:lnTo>
                      <a:pt x="684" y="528"/>
                    </a:lnTo>
                    <a:cubicBezTo>
                      <a:pt x="683" y="529"/>
                      <a:pt x="683" y="530"/>
                      <a:pt x="683" y="531"/>
                    </a:cubicBezTo>
                    <a:lnTo>
                      <a:pt x="683" y="532"/>
                    </a:lnTo>
                    <a:lnTo>
                      <a:pt x="683" y="533"/>
                    </a:lnTo>
                    <a:cubicBezTo>
                      <a:pt x="683" y="536"/>
                      <a:pt x="684" y="538"/>
                      <a:pt x="686" y="540"/>
                    </a:cubicBezTo>
                    <a:lnTo>
                      <a:pt x="688" y="542"/>
                    </a:lnTo>
                    <a:lnTo>
                      <a:pt x="685" y="535"/>
                    </a:lnTo>
                    <a:lnTo>
                      <a:pt x="685" y="536"/>
                    </a:lnTo>
                    <a:lnTo>
                      <a:pt x="685" y="537"/>
                    </a:lnTo>
                    <a:cubicBezTo>
                      <a:pt x="685" y="539"/>
                      <a:pt x="685" y="540"/>
                      <a:pt x="686" y="541"/>
                    </a:cubicBezTo>
                    <a:lnTo>
                      <a:pt x="687" y="543"/>
                    </a:lnTo>
                    <a:lnTo>
                      <a:pt x="686" y="539"/>
                    </a:lnTo>
                    <a:lnTo>
                      <a:pt x="686" y="540"/>
                    </a:lnTo>
                    <a:cubicBezTo>
                      <a:pt x="686" y="545"/>
                      <a:pt x="690" y="549"/>
                      <a:pt x="695" y="550"/>
                    </a:cubicBezTo>
                    <a:lnTo>
                      <a:pt x="698" y="551"/>
                    </a:lnTo>
                    <a:lnTo>
                      <a:pt x="690" y="545"/>
                    </a:lnTo>
                    <a:lnTo>
                      <a:pt x="691" y="547"/>
                    </a:lnTo>
                    <a:lnTo>
                      <a:pt x="693" y="537"/>
                    </a:lnTo>
                    <a:lnTo>
                      <a:pt x="692" y="538"/>
                    </a:lnTo>
                    <a:cubicBezTo>
                      <a:pt x="690" y="540"/>
                      <a:pt x="689" y="543"/>
                      <a:pt x="689" y="546"/>
                    </a:cubicBezTo>
                    <a:cubicBezTo>
                      <a:pt x="690" y="549"/>
                      <a:pt x="692" y="552"/>
                      <a:pt x="696" y="553"/>
                    </a:cubicBezTo>
                    <a:lnTo>
                      <a:pt x="698" y="554"/>
                    </a:lnTo>
                    <a:lnTo>
                      <a:pt x="692" y="549"/>
                    </a:lnTo>
                    <a:lnTo>
                      <a:pt x="693" y="551"/>
                    </a:lnTo>
                    <a:cubicBezTo>
                      <a:pt x="694" y="553"/>
                      <a:pt x="696" y="555"/>
                      <a:pt x="699" y="556"/>
                    </a:cubicBezTo>
                    <a:lnTo>
                      <a:pt x="701" y="557"/>
                    </a:lnTo>
                    <a:lnTo>
                      <a:pt x="703" y="558"/>
                    </a:lnTo>
                    <a:lnTo>
                      <a:pt x="697" y="553"/>
                    </a:lnTo>
                    <a:lnTo>
                      <a:pt x="698" y="555"/>
                    </a:lnTo>
                    <a:cubicBezTo>
                      <a:pt x="699" y="557"/>
                      <a:pt x="701" y="559"/>
                      <a:pt x="704" y="560"/>
                    </a:cubicBezTo>
                    <a:lnTo>
                      <a:pt x="706" y="561"/>
                    </a:lnTo>
                    <a:lnTo>
                      <a:pt x="706" y="561"/>
                    </a:lnTo>
                    <a:lnTo>
                      <a:pt x="709" y="563"/>
                    </a:lnTo>
                    <a:lnTo>
                      <a:pt x="707" y="562"/>
                    </a:lnTo>
                    <a:lnTo>
                      <a:pt x="708" y="563"/>
                    </a:lnTo>
                    <a:lnTo>
                      <a:pt x="709" y="564"/>
                    </a:lnTo>
                    <a:cubicBezTo>
                      <a:pt x="710" y="564"/>
                      <a:pt x="710" y="565"/>
                      <a:pt x="711" y="565"/>
                    </a:cubicBezTo>
                    <a:lnTo>
                      <a:pt x="714" y="567"/>
                    </a:lnTo>
                    <a:lnTo>
                      <a:pt x="712" y="566"/>
                    </a:lnTo>
                    <a:lnTo>
                      <a:pt x="713" y="567"/>
                    </a:lnTo>
                    <a:cubicBezTo>
                      <a:pt x="715" y="568"/>
                      <a:pt x="717" y="570"/>
                      <a:pt x="719" y="570"/>
                    </a:cubicBezTo>
                    <a:lnTo>
                      <a:pt x="722" y="571"/>
                    </a:lnTo>
                    <a:lnTo>
                      <a:pt x="716" y="568"/>
                    </a:lnTo>
                    <a:lnTo>
                      <a:pt x="718" y="570"/>
                    </a:lnTo>
                    <a:cubicBezTo>
                      <a:pt x="719" y="571"/>
                      <a:pt x="720" y="572"/>
                      <a:pt x="722" y="572"/>
                    </a:cubicBezTo>
                    <a:lnTo>
                      <a:pt x="724" y="573"/>
                    </a:lnTo>
                    <a:lnTo>
                      <a:pt x="726" y="574"/>
                    </a:lnTo>
                    <a:lnTo>
                      <a:pt x="720" y="569"/>
                    </a:lnTo>
                    <a:lnTo>
                      <a:pt x="721" y="571"/>
                    </a:lnTo>
                    <a:cubicBezTo>
                      <a:pt x="722" y="573"/>
                      <a:pt x="724" y="575"/>
                      <a:pt x="727" y="576"/>
                    </a:cubicBezTo>
                    <a:lnTo>
                      <a:pt x="729" y="577"/>
                    </a:lnTo>
                    <a:lnTo>
                      <a:pt x="731" y="578"/>
                    </a:lnTo>
                    <a:lnTo>
                      <a:pt x="731" y="578"/>
                    </a:lnTo>
                    <a:lnTo>
                      <a:pt x="734" y="580"/>
                    </a:lnTo>
                    <a:lnTo>
                      <a:pt x="732" y="579"/>
                    </a:lnTo>
                    <a:lnTo>
                      <a:pt x="733" y="580"/>
                    </a:lnTo>
                    <a:lnTo>
                      <a:pt x="734" y="581"/>
                    </a:lnTo>
                    <a:cubicBezTo>
                      <a:pt x="735" y="581"/>
                      <a:pt x="735" y="582"/>
                      <a:pt x="736" y="582"/>
                    </a:cubicBezTo>
                    <a:lnTo>
                      <a:pt x="741" y="585"/>
                    </a:lnTo>
                    <a:lnTo>
                      <a:pt x="743" y="586"/>
                    </a:lnTo>
                    <a:cubicBezTo>
                      <a:pt x="743" y="587"/>
                      <a:pt x="744" y="587"/>
                      <a:pt x="745" y="587"/>
                    </a:cubicBezTo>
                    <a:lnTo>
                      <a:pt x="748" y="588"/>
                    </a:lnTo>
                    <a:lnTo>
                      <a:pt x="742" y="585"/>
                    </a:lnTo>
                    <a:lnTo>
                      <a:pt x="744" y="587"/>
                    </a:lnTo>
                    <a:cubicBezTo>
                      <a:pt x="745" y="588"/>
                      <a:pt x="746" y="589"/>
                      <a:pt x="748" y="589"/>
                    </a:cubicBezTo>
                    <a:lnTo>
                      <a:pt x="750" y="590"/>
                    </a:lnTo>
                    <a:lnTo>
                      <a:pt x="743" y="581"/>
                    </a:lnTo>
                    <a:lnTo>
                      <a:pt x="743" y="582"/>
                    </a:lnTo>
                    <a:cubicBezTo>
                      <a:pt x="743" y="585"/>
                      <a:pt x="744" y="587"/>
                      <a:pt x="746" y="589"/>
                    </a:cubicBezTo>
                    <a:lnTo>
                      <a:pt x="748" y="591"/>
                    </a:lnTo>
                    <a:cubicBezTo>
                      <a:pt x="750" y="593"/>
                      <a:pt x="752" y="594"/>
                      <a:pt x="755" y="595"/>
                    </a:cubicBezTo>
                    <a:lnTo>
                      <a:pt x="759" y="596"/>
                    </a:lnTo>
                    <a:lnTo>
                      <a:pt x="756" y="594"/>
                    </a:lnTo>
                    <a:lnTo>
                      <a:pt x="758" y="595"/>
                    </a:lnTo>
                    <a:lnTo>
                      <a:pt x="754" y="593"/>
                    </a:lnTo>
                    <a:lnTo>
                      <a:pt x="756" y="595"/>
                    </a:lnTo>
                    <a:cubicBezTo>
                      <a:pt x="757" y="596"/>
                      <a:pt x="758" y="597"/>
                      <a:pt x="760" y="597"/>
                    </a:cubicBezTo>
                    <a:lnTo>
                      <a:pt x="762" y="598"/>
                    </a:lnTo>
                    <a:lnTo>
                      <a:pt x="758" y="596"/>
                    </a:lnTo>
                    <a:lnTo>
                      <a:pt x="759" y="597"/>
                    </a:lnTo>
                    <a:cubicBezTo>
                      <a:pt x="760" y="597"/>
                      <a:pt x="760" y="598"/>
                      <a:pt x="761" y="598"/>
                    </a:cubicBezTo>
                    <a:lnTo>
                      <a:pt x="766" y="601"/>
                    </a:lnTo>
                    <a:lnTo>
                      <a:pt x="768" y="602"/>
                    </a:lnTo>
                    <a:lnTo>
                      <a:pt x="764" y="600"/>
                    </a:lnTo>
                    <a:lnTo>
                      <a:pt x="765" y="601"/>
                    </a:lnTo>
                    <a:lnTo>
                      <a:pt x="763" y="598"/>
                    </a:lnTo>
                    <a:lnTo>
                      <a:pt x="764" y="600"/>
                    </a:lnTo>
                    <a:cubicBezTo>
                      <a:pt x="765" y="602"/>
                      <a:pt x="767" y="604"/>
                      <a:pt x="770" y="605"/>
                    </a:cubicBezTo>
                    <a:lnTo>
                      <a:pt x="772" y="606"/>
                    </a:lnTo>
                    <a:lnTo>
                      <a:pt x="768" y="604"/>
                    </a:lnTo>
                    <a:lnTo>
                      <a:pt x="769" y="605"/>
                    </a:lnTo>
                    <a:cubicBezTo>
                      <a:pt x="770" y="606"/>
                      <a:pt x="772" y="607"/>
                      <a:pt x="774" y="608"/>
                    </a:cubicBezTo>
                    <a:lnTo>
                      <a:pt x="779" y="610"/>
                    </a:lnTo>
                    <a:lnTo>
                      <a:pt x="771" y="600"/>
                    </a:lnTo>
                    <a:lnTo>
                      <a:pt x="771" y="601"/>
                    </a:lnTo>
                    <a:lnTo>
                      <a:pt x="771" y="602"/>
                    </a:lnTo>
                    <a:cubicBezTo>
                      <a:pt x="771" y="604"/>
                      <a:pt x="771" y="605"/>
                      <a:pt x="772" y="606"/>
                    </a:cubicBezTo>
                    <a:lnTo>
                      <a:pt x="773" y="608"/>
                    </a:lnTo>
                    <a:cubicBezTo>
                      <a:pt x="774" y="609"/>
                      <a:pt x="774" y="610"/>
                      <a:pt x="775" y="611"/>
                    </a:cubicBezTo>
                    <a:lnTo>
                      <a:pt x="776" y="612"/>
                    </a:lnTo>
                    <a:lnTo>
                      <a:pt x="777" y="613"/>
                    </a:lnTo>
                    <a:lnTo>
                      <a:pt x="775" y="610"/>
                    </a:lnTo>
                    <a:lnTo>
                      <a:pt x="776" y="612"/>
                    </a:lnTo>
                    <a:lnTo>
                      <a:pt x="775" y="608"/>
                    </a:lnTo>
                    <a:lnTo>
                      <a:pt x="775" y="609"/>
                    </a:lnTo>
                    <a:lnTo>
                      <a:pt x="775" y="610"/>
                    </a:lnTo>
                    <a:cubicBezTo>
                      <a:pt x="775" y="613"/>
                      <a:pt x="776" y="615"/>
                      <a:pt x="778" y="617"/>
                    </a:cubicBezTo>
                    <a:lnTo>
                      <a:pt x="779" y="618"/>
                    </a:lnTo>
                    <a:lnTo>
                      <a:pt x="776" y="611"/>
                    </a:lnTo>
                    <a:lnTo>
                      <a:pt x="776" y="613"/>
                    </a:lnTo>
                    <a:lnTo>
                      <a:pt x="776" y="614"/>
                    </a:lnTo>
                    <a:lnTo>
                      <a:pt x="776" y="615"/>
                    </a:lnTo>
                    <a:cubicBezTo>
                      <a:pt x="776" y="618"/>
                      <a:pt x="777" y="620"/>
                      <a:pt x="779" y="622"/>
                    </a:cubicBezTo>
                    <a:lnTo>
                      <a:pt x="781" y="624"/>
                    </a:lnTo>
                    <a:lnTo>
                      <a:pt x="781" y="611"/>
                    </a:lnTo>
                    <a:lnTo>
                      <a:pt x="780" y="612"/>
                    </a:lnTo>
                    <a:cubicBezTo>
                      <a:pt x="776" y="616"/>
                      <a:pt x="776" y="621"/>
                      <a:pt x="780" y="625"/>
                    </a:cubicBezTo>
                    <a:lnTo>
                      <a:pt x="781" y="626"/>
                    </a:lnTo>
                    <a:lnTo>
                      <a:pt x="779" y="623"/>
                    </a:lnTo>
                    <a:lnTo>
                      <a:pt x="780" y="625"/>
                    </a:lnTo>
                    <a:lnTo>
                      <a:pt x="779" y="621"/>
                    </a:lnTo>
                    <a:lnTo>
                      <a:pt x="779" y="622"/>
                    </a:lnTo>
                    <a:cubicBezTo>
                      <a:pt x="779" y="625"/>
                      <a:pt x="780" y="627"/>
                      <a:pt x="782" y="629"/>
                    </a:cubicBezTo>
                    <a:lnTo>
                      <a:pt x="783" y="630"/>
                    </a:lnTo>
                    <a:lnTo>
                      <a:pt x="785" y="632"/>
                    </a:lnTo>
                    <a:cubicBezTo>
                      <a:pt x="786" y="633"/>
                      <a:pt x="787" y="634"/>
                      <a:pt x="789" y="634"/>
                    </a:cubicBezTo>
                    <a:lnTo>
                      <a:pt x="791" y="635"/>
                    </a:lnTo>
                    <a:lnTo>
                      <a:pt x="787" y="633"/>
                    </a:lnTo>
                    <a:lnTo>
                      <a:pt x="788" y="634"/>
                    </a:lnTo>
                    <a:lnTo>
                      <a:pt x="786" y="631"/>
                    </a:lnTo>
                    <a:lnTo>
                      <a:pt x="787" y="633"/>
                    </a:lnTo>
                    <a:cubicBezTo>
                      <a:pt x="788" y="636"/>
                      <a:pt x="791" y="638"/>
                      <a:pt x="795" y="639"/>
                    </a:cubicBezTo>
                    <a:lnTo>
                      <a:pt x="798" y="640"/>
                    </a:lnTo>
                    <a:lnTo>
                      <a:pt x="796" y="639"/>
                    </a:lnTo>
                    <a:lnTo>
                      <a:pt x="798" y="640"/>
                    </a:lnTo>
                    <a:lnTo>
                      <a:pt x="792" y="635"/>
                    </a:lnTo>
                    <a:lnTo>
                      <a:pt x="793" y="637"/>
                    </a:lnTo>
                    <a:cubicBezTo>
                      <a:pt x="794" y="640"/>
                      <a:pt x="797" y="642"/>
                      <a:pt x="801" y="643"/>
                    </a:cubicBezTo>
                    <a:lnTo>
                      <a:pt x="804" y="644"/>
                    </a:lnTo>
                    <a:lnTo>
                      <a:pt x="795" y="634"/>
                    </a:lnTo>
                    <a:lnTo>
                      <a:pt x="795" y="635"/>
                    </a:lnTo>
                    <a:cubicBezTo>
                      <a:pt x="795" y="638"/>
                      <a:pt x="796" y="640"/>
                      <a:pt x="798" y="642"/>
                    </a:cubicBezTo>
                    <a:lnTo>
                      <a:pt x="800" y="644"/>
                    </a:lnTo>
                    <a:lnTo>
                      <a:pt x="801" y="645"/>
                    </a:lnTo>
                    <a:cubicBezTo>
                      <a:pt x="803" y="646"/>
                      <a:pt x="805" y="648"/>
                      <a:pt x="807" y="648"/>
                    </a:cubicBezTo>
                    <a:lnTo>
                      <a:pt x="810" y="649"/>
                    </a:lnTo>
                    <a:lnTo>
                      <a:pt x="804" y="646"/>
                    </a:lnTo>
                    <a:lnTo>
                      <a:pt x="806" y="648"/>
                    </a:lnTo>
                    <a:lnTo>
                      <a:pt x="807" y="649"/>
                    </a:lnTo>
                    <a:lnTo>
                      <a:pt x="804" y="642"/>
                    </a:lnTo>
                    <a:lnTo>
                      <a:pt x="804" y="643"/>
                    </a:lnTo>
                    <a:lnTo>
                      <a:pt x="805" y="640"/>
                    </a:lnTo>
                    <a:lnTo>
                      <a:pt x="804" y="642"/>
                    </a:lnTo>
                    <a:cubicBezTo>
                      <a:pt x="803" y="643"/>
                      <a:pt x="803" y="644"/>
                      <a:pt x="803" y="645"/>
                    </a:cubicBezTo>
                    <a:lnTo>
                      <a:pt x="803" y="646"/>
                    </a:lnTo>
                    <a:lnTo>
                      <a:pt x="810" y="637"/>
                    </a:lnTo>
                    <a:lnTo>
                      <a:pt x="808" y="638"/>
                    </a:lnTo>
                    <a:cubicBezTo>
                      <a:pt x="805" y="640"/>
                      <a:pt x="803" y="642"/>
                      <a:pt x="802" y="644"/>
                    </a:cubicBezTo>
                    <a:lnTo>
                      <a:pt x="801" y="646"/>
                    </a:lnTo>
                    <a:lnTo>
                      <a:pt x="807" y="640"/>
                    </a:lnTo>
                    <a:lnTo>
                      <a:pt x="805" y="641"/>
                    </a:lnTo>
                    <a:cubicBezTo>
                      <a:pt x="803" y="642"/>
                      <a:pt x="802" y="643"/>
                      <a:pt x="801" y="644"/>
                    </a:cubicBezTo>
                    <a:lnTo>
                      <a:pt x="800" y="645"/>
                    </a:lnTo>
                    <a:lnTo>
                      <a:pt x="804" y="642"/>
                    </a:lnTo>
                    <a:lnTo>
                      <a:pt x="800" y="644"/>
                    </a:lnTo>
                    <a:lnTo>
                      <a:pt x="797" y="646"/>
                    </a:lnTo>
                    <a:lnTo>
                      <a:pt x="801" y="645"/>
                    </a:lnTo>
                    <a:lnTo>
                      <a:pt x="798" y="646"/>
                    </a:lnTo>
                    <a:cubicBezTo>
                      <a:pt x="796" y="646"/>
                      <a:pt x="794" y="648"/>
                      <a:pt x="792" y="649"/>
                    </a:cubicBezTo>
                    <a:lnTo>
                      <a:pt x="791" y="650"/>
                    </a:lnTo>
                    <a:cubicBezTo>
                      <a:pt x="790" y="651"/>
                      <a:pt x="790" y="652"/>
                      <a:pt x="789" y="653"/>
                    </a:cubicBezTo>
                    <a:lnTo>
                      <a:pt x="788" y="655"/>
                    </a:lnTo>
                    <a:lnTo>
                      <a:pt x="796" y="649"/>
                    </a:lnTo>
                    <a:lnTo>
                      <a:pt x="793" y="650"/>
                    </a:lnTo>
                    <a:cubicBezTo>
                      <a:pt x="791" y="650"/>
                      <a:pt x="789" y="652"/>
                      <a:pt x="787" y="653"/>
                    </a:cubicBezTo>
                    <a:lnTo>
                      <a:pt x="786" y="654"/>
                    </a:lnTo>
                    <a:cubicBezTo>
                      <a:pt x="784" y="656"/>
                      <a:pt x="783" y="658"/>
                      <a:pt x="783" y="660"/>
                    </a:cubicBezTo>
                    <a:lnTo>
                      <a:pt x="783" y="662"/>
                    </a:lnTo>
                    <a:lnTo>
                      <a:pt x="783" y="663"/>
                    </a:lnTo>
                    <a:cubicBezTo>
                      <a:pt x="783" y="666"/>
                      <a:pt x="784" y="668"/>
                      <a:pt x="786" y="670"/>
                    </a:cubicBezTo>
                    <a:lnTo>
                      <a:pt x="787" y="671"/>
                    </a:lnTo>
                    <a:lnTo>
                      <a:pt x="784" y="664"/>
                    </a:lnTo>
                    <a:lnTo>
                      <a:pt x="784" y="666"/>
                    </a:lnTo>
                    <a:lnTo>
                      <a:pt x="787" y="660"/>
                    </a:lnTo>
                    <a:lnTo>
                      <a:pt x="786" y="661"/>
                    </a:lnTo>
                    <a:cubicBezTo>
                      <a:pt x="782" y="665"/>
                      <a:pt x="782" y="670"/>
                      <a:pt x="786" y="674"/>
                    </a:cubicBezTo>
                    <a:lnTo>
                      <a:pt x="787" y="675"/>
                    </a:lnTo>
                    <a:lnTo>
                      <a:pt x="784" y="668"/>
                    </a:lnTo>
                    <a:lnTo>
                      <a:pt x="784" y="670"/>
                    </a:lnTo>
                    <a:lnTo>
                      <a:pt x="784" y="671"/>
                    </a:lnTo>
                    <a:lnTo>
                      <a:pt x="787" y="665"/>
                    </a:lnTo>
                    <a:lnTo>
                      <a:pt x="786" y="666"/>
                    </a:lnTo>
                    <a:cubicBezTo>
                      <a:pt x="784" y="668"/>
                      <a:pt x="783" y="670"/>
                      <a:pt x="783" y="672"/>
                    </a:cubicBezTo>
                    <a:lnTo>
                      <a:pt x="783" y="674"/>
                    </a:lnTo>
                    <a:lnTo>
                      <a:pt x="783" y="675"/>
                    </a:lnTo>
                    <a:lnTo>
                      <a:pt x="786" y="669"/>
                    </a:lnTo>
                    <a:lnTo>
                      <a:pt x="785" y="670"/>
                    </a:lnTo>
                    <a:cubicBezTo>
                      <a:pt x="784" y="671"/>
                      <a:pt x="784" y="672"/>
                      <a:pt x="783" y="673"/>
                    </a:cubicBezTo>
                    <a:lnTo>
                      <a:pt x="782" y="675"/>
                    </a:lnTo>
                    <a:cubicBezTo>
                      <a:pt x="781" y="676"/>
                      <a:pt x="781" y="677"/>
                      <a:pt x="781" y="678"/>
                    </a:cubicBezTo>
                    <a:lnTo>
                      <a:pt x="781" y="679"/>
                    </a:lnTo>
                    <a:lnTo>
                      <a:pt x="781" y="680"/>
                    </a:lnTo>
                    <a:lnTo>
                      <a:pt x="786" y="672"/>
                    </a:lnTo>
                    <a:lnTo>
                      <a:pt x="783" y="674"/>
                    </a:lnTo>
                    <a:cubicBezTo>
                      <a:pt x="780" y="677"/>
                      <a:pt x="778" y="679"/>
                      <a:pt x="778" y="682"/>
                    </a:cubicBezTo>
                    <a:lnTo>
                      <a:pt x="778" y="683"/>
                    </a:lnTo>
                    <a:cubicBezTo>
                      <a:pt x="778" y="686"/>
                      <a:pt x="779" y="688"/>
                      <a:pt x="781" y="690"/>
                    </a:cubicBezTo>
                    <a:lnTo>
                      <a:pt x="782" y="691"/>
                    </a:lnTo>
                    <a:lnTo>
                      <a:pt x="782" y="678"/>
                    </a:lnTo>
                    <a:lnTo>
                      <a:pt x="780" y="680"/>
                    </a:lnTo>
                    <a:cubicBezTo>
                      <a:pt x="776" y="684"/>
                      <a:pt x="776" y="689"/>
                      <a:pt x="780" y="693"/>
                    </a:cubicBezTo>
                    <a:lnTo>
                      <a:pt x="781" y="694"/>
                    </a:lnTo>
                    <a:lnTo>
                      <a:pt x="781" y="681"/>
                    </a:lnTo>
                    <a:lnTo>
                      <a:pt x="780" y="682"/>
                    </a:lnTo>
                    <a:cubicBezTo>
                      <a:pt x="779" y="683"/>
                      <a:pt x="779" y="684"/>
                      <a:pt x="778" y="685"/>
                    </a:cubicBezTo>
                    <a:lnTo>
                      <a:pt x="777" y="687"/>
                    </a:lnTo>
                    <a:lnTo>
                      <a:pt x="779" y="684"/>
                    </a:lnTo>
                    <a:lnTo>
                      <a:pt x="778" y="685"/>
                    </a:lnTo>
                    <a:lnTo>
                      <a:pt x="777" y="686"/>
                    </a:lnTo>
                    <a:lnTo>
                      <a:pt x="781" y="683"/>
                    </a:lnTo>
                    <a:lnTo>
                      <a:pt x="779" y="684"/>
                    </a:lnTo>
                    <a:cubicBezTo>
                      <a:pt x="776" y="686"/>
                      <a:pt x="774" y="688"/>
                      <a:pt x="773" y="690"/>
                    </a:cubicBezTo>
                    <a:lnTo>
                      <a:pt x="772" y="692"/>
                    </a:lnTo>
                    <a:lnTo>
                      <a:pt x="778" y="686"/>
                    </a:lnTo>
                    <a:lnTo>
                      <a:pt x="776" y="687"/>
                    </a:lnTo>
                    <a:lnTo>
                      <a:pt x="774" y="688"/>
                    </a:lnTo>
                    <a:cubicBezTo>
                      <a:pt x="771" y="690"/>
                      <a:pt x="769" y="692"/>
                      <a:pt x="768" y="694"/>
                    </a:cubicBezTo>
                    <a:lnTo>
                      <a:pt x="767" y="696"/>
                    </a:lnTo>
                    <a:lnTo>
                      <a:pt x="777" y="689"/>
                    </a:lnTo>
                    <a:lnTo>
                      <a:pt x="772" y="690"/>
                    </a:lnTo>
                    <a:cubicBezTo>
                      <a:pt x="766" y="691"/>
                      <a:pt x="761" y="696"/>
                      <a:pt x="761" y="700"/>
                    </a:cubicBezTo>
                    <a:lnTo>
                      <a:pt x="761" y="701"/>
                    </a:lnTo>
                    <a:lnTo>
                      <a:pt x="766" y="693"/>
                    </a:lnTo>
                    <a:lnTo>
                      <a:pt x="765" y="694"/>
                    </a:lnTo>
                    <a:lnTo>
                      <a:pt x="763" y="695"/>
                    </a:lnTo>
                    <a:lnTo>
                      <a:pt x="766" y="694"/>
                    </a:lnTo>
                    <a:lnTo>
                      <a:pt x="762" y="695"/>
                    </a:lnTo>
                    <a:cubicBezTo>
                      <a:pt x="759" y="696"/>
                      <a:pt x="757" y="697"/>
                      <a:pt x="755" y="699"/>
                    </a:cubicBezTo>
                    <a:lnTo>
                      <a:pt x="753" y="701"/>
                    </a:lnTo>
                    <a:lnTo>
                      <a:pt x="759" y="698"/>
                    </a:lnTo>
                    <a:lnTo>
                      <a:pt x="756" y="699"/>
                    </a:lnTo>
                    <a:cubicBezTo>
                      <a:pt x="755" y="699"/>
                      <a:pt x="754" y="699"/>
                      <a:pt x="754" y="699"/>
                    </a:cubicBezTo>
                    <a:lnTo>
                      <a:pt x="750" y="701"/>
                    </a:lnTo>
                    <a:lnTo>
                      <a:pt x="749" y="702"/>
                    </a:lnTo>
                    <a:lnTo>
                      <a:pt x="747" y="703"/>
                    </a:lnTo>
                    <a:lnTo>
                      <a:pt x="749" y="703"/>
                    </a:lnTo>
                    <a:lnTo>
                      <a:pt x="746" y="704"/>
                    </a:lnTo>
                    <a:cubicBezTo>
                      <a:pt x="742" y="705"/>
                      <a:pt x="739" y="707"/>
                      <a:pt x="738" y="710"/>
                    </a:cubicBezTo>
                    <a:lnTo>
                      <a:pt x="737" y="712"/>
                    </a:lnTo>
                    <a:lnTo>
                      <a:pt x="746" y="705"/>
                    </a:lnTo>
                    <a:lnTo>
                      <a:pt x="742" y="706"/>
                    </a:lnTo>
                    <a:cubicBezTo>
                      <a:pt x="741" y="706"/>
                      <a:pt x="740" y="707"/>
                      <a:pt x="739" y="707"/>
                    </a:cubicBezTo>
                    <a:lnTo>
                      <a:pt x="737" y="708"/>
                    </a:lnTo>
                    <a:cubicBezTo>
                      <a:pt x="735" y="709"/>
                      <a:pt x="734" y="710"/>
                      <a:pt x="733" y="711"/>
                    </a:cubicBezTo>
                    <a:lnTo>
                      <a:pt x="731" y="713"/>
                    </a:lnTo>
                    <a:lnTo>
                      <a:pt x="738" y="709"/>
                    </a:lnTo>
                    <a:lnTo>
                      <a:pt x="734" y="710"/>
                    </a:lnTo>
                    <a:cubicBezTo>
                      <a:pt x="733" y="710"/>
                      <a:pt x="732" y="711"/>
                      <a:pt x="731" y="711"/>
                    </a:cubicBezTo>
                    <a:lnTo>
                      <a:pt x="729" y="712"/>
                    </a:lnTo>
                    <a:lnTo>
                      <a:pt x="725" y="714"/>
                    </a:lnTo>
                    <a:lnTo>
                      <a:pt x="723" y="715"/>
                    </a:lnTo>
                    <a:lnTo>
                      <a:pt x="725" y="715"/>
                    </a:lnTo>
                    <a:lnTo>
                      <a:pt x="721" y="716"/>
                    </a:lnTo>
                    <a:lnTo>
                      <a:pt x="715" y="718"/>
                    </a:lnTo>
                    <a:lnTo>
                      <a:pt x="713" y="719"/>
                    </a:lnTo>
                    <a:lnTo>
                      <a:pt x="717" y="718"/>
                    </a:lnTo>
                    <a:lnTo>
                      <a:pt x="712" y="719"/>
                    </a:lnTo>
                    <a:cubicBezTo>
                      <a:pt x="710" y="719"/>
                      <a:pt x="708" y="720"/>
                      <a:pt x="706" y="721"/>
                    </a:cubicBezTo>
                    <a:lnTo>
                      <a:pt x="703" y="723"/>
                    </a:lnTo>
                    <a:lnTo>
                      <a:pt x="708" y="721"/>
                    </a:lnTo>
                    <a:lnTo>
                      <a:pt x="703" y="723"/>
                    </a:lnTo>
                    <a:lnTo>
                      <a:pt x="701" y="723"/>
                    </a:lnTo>
                    <a:lnTo>
                      <a:pt x="697" y="724"/>
                    </a:lnTo>
                    <a:cubicBezTo>
                      <a:pt x="696" y="724"/>
                      <a:pt x="695" y="725"/>
                      <a:pt x="694" y="725"/>
                    </a:cubicBezTo>
                    <a:lnTo>
                      <a:pt x="690" y="727"/>
                    </a:lnTo>
                    <a:lnTo>
                      <a:pt x="692" y="727"/>
                    </a:lnTo>
                    <a:lnTo>
                      <a:pt x="689" y="728"/>
                    </a:lnTo>
                    <a:lnTo>
                      <a:pt x="692" y="727"/>
                    </a:lnTo>
                    <a:lnTo>
                      <a:pt x="686" y="728"/>
                    </a:lnTo>
                    <a:cubicBezTo>
                      <a:pt x="685" y="728"/>
                      <a:pt x="683" y="728"/>
                      <a:pt x="682" y="729"/>
                    </a:cubicBezTo>
                    <a:lnTo>
                      <a:pt x="677" y="731"/>
                    </a:lnTo>
                    <a:cubicBezTo>
                      <a:pt x="675" y="732"/>
                      <a:pt x="673" y="733"/>
                      <a:pt x="672" y="734"/>
                    </a:cubicBezTo>
                    <a:lnTo>
                      <a:pt x="671" y="735"/>
                    </a:lnTo>
                    <a:lnTo>
                      <a:pt x="679" y="731"/>
                    </a:lnTo>
                    <a:lnTo>
                      <a:pt x="674" y="732"/>
                    </a:lnTo>
                    <a:cubicBezTo>
                      <a:pt x="673" y="732"/>
                      <a:pt x="671" y="733"/>
                      <a:pt x="670" y="733"/>
                    </a:cubicBezTo>
                    <a:lnTo>
                      <a:pt x="666" y="735"/>
                    </a:lnTo>
                    <a:lnTo>
                      <a:pt x="670" y="734"/>
                    </a:lnTo>
                    <a:lnTo>
                      <a:pt x="665" y="735"/>
                    </a:lnTo>
                    <a:lnTo>
                      <a:pt x="660" y="736"/>
                    </a:lnTo>
                    <a:cubicBezTo>
                      <a:pt x="658" y="736"/>
                      <a:pt x="656" y="737"/>
                      <a:pt x="654" y="738"/>
                    </a:cubicBezTo>
                    <a:lnTo>
                      <a:pt x="651" y="740"/>
                    </a:lnTo>
                    <a:lnTo>
                      <a:pt x="656" y="738"/>
                    </a:lnTo>
                    <a:lnTo>
                      <a:pt x="653" y="739"/>
                    </a:lnTo>
                    <a:lnTo>
                      <a:pt x="648" y="740"/>
                    </a:lnTo>
                    <a:cubicBezTo>
                      <a:pt x="646" y="740"/>
                      <a:pt x="644" y="741"/>
                      <a:pt x="642" y="742"/>
                    </a:cubicBezTo>
                    <a:lnTo>
                      <a:pt x="639" y="744"/>
                    </a:lnTo>
                    <a:lnTo>
                      <a:pt x="646" y="742"/>
                    </a:lnTo>
                    <a:lnTo>
                      <a:pt x="640" y="743"/>
                    </a:lnTo>
                    <a:cubicBezTo>
                      <a:pt x="639" y="743"/>
                      <a:pt x="638" y="743"/>
                      <a:pt x="637" y="744"/>
                    </a:cubicBezTo>
                    <a:lnTo>
                      <a:pt x="634" y="745"/>
                    </a:lnTo>
                    <a:cubicBezTo>
                      <a:pt x="633" y="745"/>
                      <a:pt x="631" y="746"/>
                      <a:pt x="630" y="746"/>
                    </a:cubicBezTo>
                    <a:lnTo>
                      <a:pt x="627" y="748"/>
                    </a:lnTo>
                    <a:lnTo>
                      <a:pt x="634" y="746"/>
                    </a:lnTo>
                    <a:lnTo>
                      <a:pt x="627" y="747"/>
                    </a:lnTo>
                    <a:cubicBezTo>
                      <a:pt x="626" y="747"/>
                      <a:pt x="625" y="747"/>
                      <a:pt x="624" y="748"/>
                    </a:cubicBezTo>
                    <a:lnTo>
                      <a:pt x="621" y="749"/>
                    </a:lnTo>
                    <a:cubicBezTo>
                      <a:pt x="620" y="749"/>
                      <a:pt x="619" y="749"/>
                      <a:pt x="619" y="749"/>
                    </a:cubicBezTo>
                    <a:lnTo>
                      <a:pt x="615" y="751"/>
                    </a:lnTo>
                    <a:lnTo>
                      <a:pt x="618" y="750"/>
                    </a:lnTo>
                    <a:lnTo>
                      <a:pt x="616" y="751"/>
                    </a:lnTo>
                    <a:lnTo>
                      <a:pt x="610" y="752"/>
                    </a:lnTo>
                    <a:cubicBezTo>
                      <a:pt x="609" y="752"/>
                      <a:pt x="607" y="752"/>
                      <a:pt x="606" y="753"/>
                    </a:cubicBezTo>
                    <a:lnTo>
                      <a:pt x="600" y="755"/>
                    </a:lnTo>
                    <a:lnTo>
                      <a:pt x="598" y="756"/>
                    </a:lnTo>
                    <a:lnTo>
                      <a:pt x="604" y="755"/>
                    </a:lnTo>
                    <a:lnTo>
                      <a:pt x="596" y="756"/>
                    </a:lnTo>
                    <a:cubicBezTo>
                      <a:pt x="594" y="756"/>
                      <a:pt x="593" y="756"/>
                      <a:pt x="592" y="757"/>
                    </a:cubicBezTo>
                    <a:lnTo>
                      <a:pt x="586" y="759"/>
                    </a:lnTo>
                    <a:lnTo>
                      <a:pt x="589" y="758"/>
                    </a:lnTo>
                    <a:lnTo>
                      <a:pt x="582" y="759"/>
                    </a:lnTo>
                    <a:cubicBezTo>
                      <a:pt x="579" y="759"/>
                      <a:pt x="575" y="761"/>
                      <a:pt x="573" y="763"/>
                    </a:cubicBezTo>
                    <a:lnTo>
                      <a:pt x="572" y="764"/>
                    </a:lnTo>
                    <a:lnTo>
                      <a:pt x="580" y="760"/>
                    </a:lnTo>
                    <a:lnTo>
                      <a:pt x="569" y="762"/>
                    </a:lnTo>
                    <a:lnTo>
                      <a:pt x="567" y="763"/>
                    </a:lnTo>
                    <a:lnTo>
                      <a:pt x="560" y="764"/>
                    </a:lnTo>
                    <a:cubicBezTo>
                      <a:pt x="559" y="764"/>
                      <a:pt x="557" y="764"/>
                      <a:pt x="556" y="765"/>
                    </a:cubicBezTo>
                    <a:lnTo>
                      <a:pt x="551" y="767"/>
                    </a:lnTo>
                    <a:lnTo>
                      <a:pt x="554" y="766"/>
                    </a:lnTo>
                    <a:lnTo>
                      <a:pt x="550" y="767"/>
                    </a:lnTo>
                    <a:lnTo>
                      <a:pt x="544" y="768"/>
                    </a:lnTo>
                    <a:cubicBezTo>
                      <a:pt x="542" y="768"/>
                      <a:pt x="540" y="769"/>
                      <a:pt x="539" y="769"/>
                    </a:cubicBezTo>
                    <a:lnTo>
                      <a:pt x="537" y="770"/>
                    </a:lnTo>
                    <a:lnTo>
                      <a:pt x="542" y="769"/>
                    </a:lnTo>
                    <a:lnTo>
                      <a:pt x="529" y="771"/>
                    </a:lnTo>
                    <a:lnTo>
                      <a:pt x="524" y="772"/>
                    </a:lnTo>
                    <a:cubicBezTo>
                      <a:pt x="524" y="772"/>
                      <a:pt x="523" y="772"/>
                      <a:pt x="522" y="773"/>
                    </a:cubicBezTo>
                    <a:lnTo>
                      <a:pt x="520" y="773"/>
                    </a:lnTo>
                    <a:lnTo>
                      <a:pt x="514" y="775"/>
                    </a:lnTo>
                    <a:lnTo>
                      <a:pt x="508" y="776"/>
                    </a:lnTo>
                    <a:lnTo>
                      <a:pt x="502" y="777"/>
                    </a:lnTo>
                    <a:cubicBezTo>
                      <a:pt x="500" y="777"/>
                      <a:pt x="498" y="778"/>
                      <a:pt x="497" y="778"/>
                    </a:cubicBezTo>
                    <a:lnTo>
                      <a:pt x="493" y="780"/>
                    </a:lnTo>
                    <a:lnTo>
                      <a:pt x="499" y="779"/>
                    </a:lnTo>
                    <a:lnTo>
                      <a:pt x="490" y="780"/>
                    </a:lnTo>
                    <a:cubicBezTo>
                      <a:pt x="489" y="780"/>
                      <a:pt x="488" y="780"/>
                      <a:pt x="487" y="780"/>
                    </a:cubicBezTo>
                    <a:lnTo>
                      <a:pt x="483" y="781"/>
                    </a:lnTo>
                    <a:lnTo>
                      <a:pt x="476" y="783"/>
                    </a:lnTo>
                    <a:lnTo>
                      <a:pt x="478" y="783"/>
                    </a:lnTo>
                    <a:lnTo>
                      <a:pt x="471" y="784"/>
                    </a:lnTo>
                    <a:lnTo>
                      <a:pt x="464" y="785"/>
                    </a:lnTo>
                    <a:cubicBezTo>
                      <a:pt x="463" y="785"/>
                      <a:pt x="462" y="785"/>
                      <a:pt x="461" y="786"/>
                    </a:cubicBezTo>
                    <a:lnTo>
                      <a:pt x="455" y="788"/>
                    </a:lnTo>
                    <a:lnTo>
                      <a:pt x="459" y="787"/>
                    </a:lnTo>
                    <a:lnTo>
                      <a:pt x="450" y="788"/>
                    </a:lnTo>
                    <a:lnTo>
                      <a:pt x="443" y="789"/>
                    </a:lnTo>
                    <a:cubicBezTo>
                      <a:pt x="441" y="789"/>
                      <a:pt x="439" y="790"/>
                      <a:pt x="438" y="790"/>
                    </a:cubicBezTo>
                    <a:lnTo>
                      <a:pt x="434" y="792"/>
                    </a:lnTo>
                    <a:lnTo>
                      <a:pt x="441" y="791"/>
                    </a:lnTo>
                    <a:lnTo>
                      <a:pt x="430" y="792"/>
                    </a:lnTo>
                    <a:cubicBezTo>
                      <a:pt x="428" y="792"/>
                      <a:pt x="427" y="792"/>
                      <a:pt x="426" y="792"/>
                    </a:cubicBezTo>
                    <a:lnTo>
                      <a:pt x="422" y="793"/>
                    </a:lnTo>
                    <a:lnTo>
                      <a:pt x="414" y="795"/>
                    </a:lnTo>
                    <a:lnTo>
                      <a:pt x="410" y="796"/>
                    </a:lnTo>
                    <a:lnTo>
                      <a:pt x="413" y="796"/>
                    </a:lnTo>
                    <a:lnTo>
                      <a:pt x="403" y="797"/>
                    </a:lnTo>
                    <a:cubicBezTo>
                      <a:pt x="402" y="797"/>
                      <a:pt x="400" y="797"/>
                      <a:pt x="399" y="798"/>
                    </a:cubicBezTo>
                    <a:lnTo>
                      <a:pt x="393" y="800"/>
                    </a:lnTo>
                    <a:lnTo>
                      <a:pt x="397" y="799"/>
                    </a:lnTo>
                    <a:lnTo>
                      <a:pt x="388" y="800"/>
                    </a:lnTo>
                    <a:cubicBezTo>
                      <a:pt x="387" y="800"/>
                      <a:pt x="386" y="800"/>
                      <a:pt x="385" y="800"/>
                    </a:cubicBezTo>
                    <a:lnTo>
                      <a:pt x="381" y="801"/>
                    </a:lnTo>
                    <a:cubicBezTo>
                      <a:pt x="381" y="801"/>
                      <a:pt x="380" y="802"/>
                      <a:pt x="379" y="802"/>
                    </a:cubicBezTo>
                    <a:lnTo>
                      <a:pt x="374" y="804"/>
                    </a:lnTo>
                    <a:lnTo>
                      <a:pt x="380" y="803"/>
                    </a:lnTo>
                    <a:lnTo>
                      <a:pt x="369" y="804"/>
                    </a:lnTo>
                    <a:cubicBezTo>
                      <a:pt x="367" y="804"/>
                      <a:pt x="365" y="804"/>
                      <a:pt x="364" y="805"/>
                    </a:cubicBezTo>
                    <a:lnTo>
                      <a:pt x="362" y="805"/>
                    </a:lnTo>
                    <a:lnTo>
                      <a:pt x="354" y="807"/>
                    </a:lnTo>
                    <a:lnTo>
                      <a:pt x="357" y="807"/>
                    </a:lnTo>
                    <a:lnTo>
                      <a:pt x="349" y="808"/>
                    </a:lnTo>
                    <a:cubicBezTo>
                      <a:pt x="347" y="808"/>
                      <a:pt x="346" y="808"/>
                      <a:pt x="345" y="809"/>
                    </a:cubicBezTo>
                    <a:lnTo>
                      <a:pt x="342" y="810"/>
                    </a:lnTo>
                    <a:lnTo>
                      <a:pt x="346" y="809"/>
                    </a:lnTo>
                    <a:lnTo>
                      <a:pt x="338" y="810"/>
                    </a:lnTo>
                    <a:cubicBezTo>
                      <a:pt x="336" y="810"/>
                      <a:pt x="335" y="810"/>
                      <a:pt x="334" y="811"/>
                    </a:cubicBezTo>
                    <a:lnTo>
                      <a:pt x="328" y="813"/>
                    </a:lnTo>
                    <a:lnTo>
                      <a:pt x="330" y="812"/>
                    </a:lnTo>
                    <a:lnTo>
                      <a:pt x="327" y="813"/>
                    </a:lnTo>
                    <a:lnTo>
                      <a:pt x="319" y="814"/>
                    </a:lnTo>
                    <a:cubicBezTo>
                      <a:pt x="317" y="814"/>
                      <a:pt x="315" y="814"/>
                      <a:pt x="314" y="815"/>
                    </a:cubicBezTo>
                    <a:lnTo>
                      <a:pt x="309" y="817"/>
                    </a:lnTo>
                    <a:lnTo>
                      <a:pt x="312" y="816"/>
                    </a:lnTo>
                    <a:lnTo>
                      <a:pt x="308" y="817"/>
                    </a:lnTo>
                    <a:lnTo>
                      <a:pt x="299" y="818"/>
                    </a:lnTo>
                    <a:lnTo>
                      <a:pt x="293" y="820"/>
                    </a:lnTo>
                    <a:lnTo>
                      <a:pt x="286" y="821"/>
                    </a:lnTo>
                    <a:lnTo>
                      <a:pt x="280" y="822"/>
                    </a:lnTo>
                    <a:lnTo>
                      <a:pt x="273" y="824"/>
                    </a:lnTo>
                    <a:lnTo>
                      <a:pt x="275" y="824"/>
                    </a:lnTo>
                    <a:lnTo>
                      <a:pt x="268" y="825"/>
                    </a:lnTo>
                    <a:cubicBezTo>
                      <a:pt x="265" y="825"/>
                      <a:pt x="261" y="827"/>
                      <a:pt x="259" y="829"/>
                    </a:cubicBezTo>
                    <a:lnTo>
                      <a:pt x="258" y="830"/>
                    </a:lnTo>
                    <a:lnTo>
                      <a:pt x="266" y="826"/>
                    </a:lnTo>
                    <a:lnTo>
                      <a:pt x="262" y="827"/>
                    </a:lnTo>
                    <a:lnTo>
                      <a:pt x="256" y="828"/>
                    </a:lnTo>
                    <a:cubicBezTo>
                      <a:pt x="255" y="828"/>
                      <a:pt x="254" y="828"/>
                      <a:pt x="253" y="829"/>
                    </a:cubicBezTo>
                    <a:lnTo>
                      <a:pt x="250" y="830"/>
                    </a:lnTo>
                    <a:lnTo>
                      <a:pt x="254" y="829"/>
                    </a:lnTo>
                    <a:lnTo>
                      <a:pt x="245" y="830"/>
                    </a:lnTo>
                    <a:cubicBezTo>
                      <a:pt x="244" y="830"/>
                      <a:pt x="243" y="830"/>
                      <a:pt x="242" y="830"/>
                    </a:cubicBezTo>
                    <a:lnTo>
                      <a:pt x="235" y="832"/>
                    </a:lnTo>
                    <a:lnTo>
                      <a:pt x="238" y="832"/>
                    </a:lnTo>
                    <a:lnTo>
                      <a:pt x="230" y="833"/>
                    </a:lnTo>
                    <a:cubicBezTo>
                      <a:pt x="228" y="833"/>
                      <a:pt x="227" y="833"/>
                      <a:pt x="226" y="834"/>
                    </a:cubicBezTo>
                    <a:lnTo>
                      <a:pt x="224" y="834"/>
                    </a:lnTo>
                    <a:lnTo>
                      <a:pt x="218" y="836"/>
                    </a:lnTo>
                    <a:lnTo>
                      <a:pt x="212" y="837"/>
                    </a:lnTo>
                    <a:lnTo>
                      <a:pt x="206" y="838"/>
                    </a:lnTo>
                    <a:cubicBezTo>
                      <a:pt x="205" y="838"/>
                      <a:pt x="204" y="838"/>
                      <a:pt x="204" y="838"/>
                    </a:cubicBezTo>
                    <a:lnTo>
                      <a:pt x="197" y="840"/>
                    </a:lnTo>
                    <a:lnTo>
                      <a:pt x="193" y="841"/>
                    </a:lnTo>
                    <a:lnTo>
                      <a:pt x="196" y="841"/>
                    </a:lnTo>
                    <a:lnTo>
                      <a:pt x="186" y="842"/>
                    </a:lnTo>
                    <a:cubicBezTo>
                      <a:pt x="183" y="842"/>
                      <a:pt x="180" y="843"/>
                      <a:pt x="178" y="844"/>
                    </a:cubicBezTo>
                    <a:lnTo>
                      <a:pt x="175" y="846"/>
                    </a:lnTo>
                    <a:lnTo>
                      <a:pt x="182" y="844"/>
                    </a:lnTo>
                    <a:lnTo>
                      <a:pt x="176" y="845"/>
                    </a:lnTo>
                    <a:lnTo>
                      <a:pt x="168" y="846"/>
                    </a:lnTo>
                    <a:cubicBezTo>
                      <a:pt x="166" y="846"/>
                      <a:pt x="165" y="846"/>
                      <a:pt x="164" y="847"/>
                    </a:cubicBezTo>
                    <a:lnTo>
                      <a:pt x="159" y="848"/>
                    </a:lnTo>
                    <a:lnTo>
                      <a:pt x="155" y="849"/>
                    </a:lnTo>
                    <a:lnTo>
                      <a:pt x="158" y="849"/>
                    </a:lnTo>
                    <a:lnTo>
                      <a:pt x="150" y="850"/>
                    </a:lnTo>
                    <a:cubicBezTo>
                      <a:pt x="149" y="850"/>
                      <a:pt x="148" y="850"/>
                      <a:pt x="147" y="850"/>
                    </a:cubicBezTo>
                    <a:lnTo>
                      <a:pt x="143" y="851"/>
                    </a:lnTo>
                    <a:lnTo>
                      <a:pt x="136" y="853"/>
                    </a:lnTo>
                    <a:lnTo>
                      <a:pt x="132" y="854"/>
                    </a:lnTo>
                    <a:lnTo>
                      <a:pt x="125" y="855"/>
                    </a:lnTo>
                    <a:lnTo>
                      <a:pt x="117" y="857"/>
                    </a:lnTo>
                    <a:lnTo>
                      <a:pt x="112" y="858"/>
                    </a:lnTo>
                    <a:lnTo>
                      <a:pt x="104" y="859"/>
                    </a:lnTo>
                    <a:cubicBezTo>
                      <a:pt x="103" y="859"/>
                      <a:pt x="102" y="859"/>
                      <a:pt x="101" y="859"/>
                    </a:cubicBezTo>
                    <a:lnTo>
                      <a:pt x="94" y="861"/>
                    </a:lnTo>
                    <a:cubicBezTo>
                      <a:pt x="93" y="862"/>
                      <a:pt x="92" y="862"/>
                      <a:pt x="91" y="862"/>
                    </a:cubicBezTo>
                    <a:lnTo>
                      <a:pt x="89" y="863"/>
                    </a:lnTo>
                    <a:lnTo>
                      <a:pt x="93" y="862"/>
                    </a:lnTo>
                    <a:lnTo>
                      <a:pt x="88" y="863"/>
                    </a:lnTo>
                    <a:cubicBezTo>
                      <a:pt x="87" y="863"/>
                      <a:pt x="86" y="863"/>
                      <a:pt x="85" y="864"/>
                    </a:cubicBezTo>
                    <a:lnTo>
                      <a:pt x="80" y="866"/>
                    </a:lnTo>
                    <a:lnTo>
                      <a:pt x="84" y="865"/>
                    </a:lnTo>
                    <a:lnTo>
                      <a:pt x="78" y="866"/>
                    </a:lnTo>
                    <a:lnTo>
                      <a:pt x="71" y="867"/>
                    </a:lnTo>
                    <a:cubicBezTo>
                      <a:pt x="71" y="867"/>
                      <a:pt x="70" y="867"/>
                      <a:pt x="69" y="867"/>
                    </a:cubicBezTo>
                    <a:lnTo>
                      <a:pt x="62" y="869"/>
                    </a:lnTo>
                    <a:lnTo>
                      <a:pt x="64" y="869"/>
                    </a:lnTo>
                    <a:lnTo>
                      <a:pt x="59" y="870"/>
                    </a:lnTo>
                    <a:lnTo>
                      <a:pt x="50" y="871"/>
                    </a:lnTo>
                    <a:cubicBezTo>
                      <a:pt x="49" y="871"/>
                      <a:pt x="47" y="871"/>
                      <a:pt x="46" y="872"/>
                    </a:cubicBezTo>
                    <a:lnTo>
                      <a:pt x="40" y="874"/>
                    </a:lnTo>
                    <a:lnTo>
                      <a:pt x="43" y="873"/>
                    </a:lnTo>
                    <a:lnTo>
                      <a:pt x="36" y="874"/>
                    </a:lnTo>
                    <a:lnTo>
                      <a:pt x="29" y="875"/>
                    </a:lnTo>
                    <a:lnTo>
                      <a:pt x="19" y="877"/>
                    </a:lnTo>
                    <a:lnTo>
                      <a:pt x="14" y="879"/>
                    </a:lnTo>
                    <a:lnTo>
                      <a:pt x="11" y="880"/>
                    </a:lnTo>
                    <a:cubicBezTo>
                      <a:pt x="3" y="882"/>
                      <a:pt x="0" y="889"/>
                      <a:pt x="4" y="894"/>
                    </a:cubicBezTo>
                    <a:cubicBezTo>
                      <a:pt x="7" y="900"/>
                      <a:pt x="16" y="902"/>
                      <a:pt x="24" y="8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76"/>
              <p:cNvSpPr>
                <a:spLocks/>
              </p:cNvSpPr>
              <p:nvPr/>
            </p:nvSpPr>
            <p:spPr bwMode="auto">
              <a:xfrm>
                <a:off x="7748588" y="2671763"/>
                <a:ext cx="538163" cy="369888"/>
              </a:xfrm>
              <a:custGeom>
                <a:avLst/>
                <a:gdLst>
                  <a:gd name="T0" fmla="*/ 672 w 677"/>
                  <a:gd name="T1" fmla="*/ 440 h 464"/>
                  <a:gd name="T2" fmla="*/ 667 w 677"/>
                  <a:gd name="T3" fmla="*/ 423 h 464"/>
                  <a:gd name="T4" fmla="*/ 648 w 677"/>
                  <a:gd name="T5" fmla="*/ 403 h 464"/>
                  <a:gd name="T6" fmla="*/ 611 w 677"/>
                  <a:gd name="T7" fmla="*/ 387 h 464"/>
                  <a:gd name="T8" fmla="*/ 584 w 677"/>
                  <a:gd name="T9" fmla="*/ 372 h 464"/>
                  <a:gd name="T10" fmla="*/ 587 w 677"/>
                  <a:gd name="T11" fmla="*/ 368 h 464"/>
                  <a:gd name="T12" fmla="*/ 573 w 677"/>
                  <a:gd name="T13" fmla="*/ 349 h 464"/>
                  <a:gd name="T14" fmla="*/ 565 w 677"/>
                  <a:gd name="T15" fmla="*/ 333 h 464"/>
                  <a:gd name="T16" fmla="*/ 548 w 677"/>
                  <a:gd name="T17" fmla="*/ 320 h 464"/>
                  <a:gd name="T18" fmla="*/ 536 w 677"/>
                  <a:gd name="T19" fmla="*/ 311 h 464"/>
                  <a:gd name="T20" fmla="*/ 534 w 677"/>
                  <a:gd name="T21" fmla="*/ 297 h 464"/>
                  <a:gd name="T22" fmla="*/ 525 w 677"/>
                  <a:gd name="T23" fmla="*/ 281 h 464"/>
                  <a:gd name="T24" fmla="*/ 498 w 677"/>
                  <a:gd name="T25" fmla="*/ 259 h 464"/>
                  <a:gd name="T26" fmla="*/ 494 w 677"/>
                  <a:gd name="T27" fmla="*/ 252 h 464"/>
                  <a:gd name="T28" fmla="*/ 468 w 677"/>
                  <a:gd name="T29" fmla="*/ 231 h 464"/>
                  <a:gd name="T30" fmla="*/ 454 w 677"/>
                  <a:gd name="T31" fmla="*/ 225 h 464"/>
                  <a:gd name="T32" fmla="*/ 434 w 677"/>
                  <a:gd name="T33" fmla="*/ 205 h 464"/>
                  <a:gd name="T34" fmla="*/ 429 w 677"/>
                  <a:gd name="T35" fmla="*/ 199 h 464"/>
                  <a:gd name="T36" fmla="*/ 423 w 677"/>
                  <a:gd name="T37" fmla="*/ 184 h 464"/>
                  <a:gd name="T38" fmla="*/ 417 w 677"/>
                  <a:gd name="T39" fmla="*/ 172 h 464"/>
                  <a:gd name="T40" fmla="*/ 409 w 677"/>
                  <a:gd name="T41" fmla="*/ 151 h 464"/>
                  <a:gd name="T42" fmla="*/ 405 w 677"/>
                  <a:gd name="T43" fmla="*/ 137 h 464"/>
                  <a:gd name="T44" fmla="*/ 349 w 677"/>
                  <a:gd name="T45" fmla="*/ 118 h 464"/>
                  <a:gd name="T46" fmla="*/ 333 w 677"/>
                  <a:gd name="T47" fmla="*/ 114 h 464"/>
                  <a:gd name="T48" fmla="*/ 328 w 677"/>
                  <a:gd name="T49" fmla="*/ 95 h 464"/>
                  <a:gd name="T50" fmla="*/ 327 w 677"/>
                  <a:gd name="T51" fmla="*/ 85 h 464"/>
                  <a:gd name="T52" fmla="*/ 321 w 677"/>
                  <a:gd name="T53" fmla="*/ 63 h 464"/>
                  <a:gd name="T54" fmla="*/ 315 w 677"/>
                  <a:gd name="T55" fmla="*/ 50 h 464"/>
                  <a:gd name="T56" fmla="*/ 311 w 677"/>
                  <a:gd name="T57" fmla="*/ 37 h 464"/>
                  <a:gd name="T58" fmla="*/ 307 w 677"/>
                  <a:gd name="T59" fmla="*/ 23 h 464"/>
                  <a:gd name="T60" fmla="*/ 302 w 677"/>
                  <a:gd name="T61" fmla="*/ 11 h 464"/>
                  <a:gd name="T62" fmla="*/ 273 w 677"/>
                  <a:gd name="T63" fmla="*/ 18 h 464"/>
                  <a:gd name="T64" fmla="*/ 277 w 677"/>
                  <a:gd name="T65" fmla="*/ 28 h 464"/>
                  <a:gd name="T66" fmla="*/ 286 w 677"/>
                  <a:gd name="T67" fmla="*/ 50 h 464"/>
                  <a:gd name="T68" fmla="*/ 288 w 677"/>
                  <a:gd name="T69" fmla="*/ 61 h 464"/>
                  <a:gd name="T70" fmla="*/ 296 w 677"/>
                  <a:gd name="T71" fmla="*/ 78 h 464"/>
                  <a:gd name="T72" fmla="*/ 300 w 677"/>
                  <a:gd name="T73" fmla="*/ 94 h 464"/>
                  <a:gd name="T74" fmla="*/ 299 w 677"/>
                  <a:gd name="T75" fmla="*/ 101 h 464"/>
                  <a:gd name="T76" fmla="*/ 305 w 677"/>
                  <a:gd name="T77" fmla="*/ 124 h 464"/>
                  <a:gd name="T78" fmla="*/ 385 w 677"/>
                  <a:gd name="T79" fmla="*/ 142 h 464"/>
                  <a:gd name="T80" fmla="*/ 377 w 677"/>
                  <a:gd name="T81" fmla="*/ 146 h 464"/>
                  <a:gd name="T82" fmla="*/ 384 w 677"/>
                  <a:gd name="T83" fmla="*/ 153 h 464"/>
                  <a:gd name="T84" fmla="*/ 387 w 677"/>
                  <a:gd name="T85" fmla="*/ 174 h 464"/>
                  <a:gd name="T86" fmla="*/ 396 w 677"/>
                  <a:gd name="T87" fmla="*/ 194 h 464"/>
                  <a:gd name="T88" fmla="*/ 400 w 677"/>
                  <a:gd name="T89" fmla="*/ 204 h 464"/>
                  <a:gd name="T90" fmla="*/ 409 w 677"/>
                  <a:gd name="T91" fmla="*/ 218 h 464"/>
                  <a:gd name="T92" fmla="*/ 427 w 677"/>
                  <a:gd name="T93" fmla="*/ 234 h 464"/>
                  <a:gd name="T94" fmla="*/ 458 w 677"/>
                  <a:gd name="T95" fmla="*/ 251 h 464"/>
                  <a:gd name="T96" fmla="*/ 464 w 677"/>
                  <a:gd name="T97" fmla="*/ 257 h 464"/>
                  <a:gd name="T98" fmla="*/ 483 w 677"/>
                  <a:gd name="T99" fmla="*/ 279 h 464"/>
                  <a:gd name="T100" fmla="*/ 503 w 677"/>
                  <a:gd name="T101" fmla="*/ 294 h 464"/>
                  <a:gd name="T102" fmla="*/ 507 w 677"/>
                  <a:gd name="T103" fmla="*/ 306 h 464"/>
                  <a:gd name="T104" fmla="*/ 505 w 677"/>
                  <a:gd name="T105" fmla="*/ 315 h 464"/>
                  <a:gd name="T106" fmla="*/ 523 w 677"/>
                  <a:gd name="T107" fmla="*/ 333 h 464"/>
                  <a:gd name="T108" fmla="*/ 542 w 677"/>
                  <a:gd name="T109" fmla="*/ 347 h 464"/>
                  <a:gd name="T110" fmla="*/ 546 w 677"/>
                  <a:gd name="T111" fmla="*/ 358 h 464"/>
                  <a:gd name="T112" fmla="*/ 560 w 677"/>
                  <a:gd name="T113" fmla="*/ 378 h 464"/>
                  <a:gd name="T114" fmla="*/ 560 w 677"/>
                  <a:gd name="T115" fmla="*/ 384 h 464"/>
                  <a:gd name="T116" fmla="*/ 605 w 677"/>
                  <a:gd name="T117" fmla="*/ 410 h 464"/>
                  <a:gd name="T118" fmla="*/ 627 w 677"/>
                  <a:gd name="T119" fmla="*/ 420 h 464"/>
                  <a:gd name="T120" fmla="*/ 638 w 677"/>
                  <a:gd name="T121" fmla="*/ 429 h 464"/>
                  <a:gd name="T122" fmla="*/ 645 w 677"/>
                  <a:gd name="T123" fmla="*/ 44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7" h="464">
                    <a:moveTo>
                      <a:pt x="677" y="453"/>
                    </a:moveTo>
                    <a:lnTo>
                      <a:pt x="677" y="452"/>
                    </a:lnTo>
                    <a:cubicBezTo>
                      <a:pt x="677" y="451"/>
                      <a:pt x="677" y="450"/>
                      <a:pt x="676" y="449"/>
                    </a:cubicBezTo>
                    <a:lnTo>
                      <a:pt x="675" y="447"/>
                    </a:lnTo>
                    <a:lnTo>
                      <a:pt x="676" y="450"/>
                    </a:lnTo>
                    <a:lnTo>
                      <a:pt x="676" y="449"/>
                    </a:lnTo>
                    <a:cubicBezTo>
                      <a:pt x="676" y="447"/>
                      <a:pt x="675" y="445"/>
                      <a:pt x="673" y="443"/>
                    </a:cubicBezTo>
                    <a:lnTo>
                      <a:pt x="672" y="442"/>
                    </a:lnTo>
                    <a:lnTo>
                      <a:pt x="674" y="445"/>
                    </a:lnTo>
                    <a:lnTo>
                      <a:pt x="673" y="443"/>
                    </a:lnTo>
                    <a:lnTo>
                      <a:pt x="674" y="446"/>
                    </a:lnTo>
                    <a:lnTo>
                      <a:pt x="674" y="445"/>
                    </a:lnTo>
                    <a:lnTo>
                      <a:pt x="674" y="444"/>
                    </a:lnTo>
                    <a:cubicBezTo>
                      <a:pt x="674" y="443"/>
                      <a:pt x="674" y="442"/>
                      <a:pt x="673" y="441"/>
                    </a:cubicBezTo>
                    <a:lnTo>
                      <a:pt x="672" y="439"/>
                    </a:lnTo>
                    <a:cubicBezTo>
                      <a:pt x="671" y="438"/>
                      <a:pt x="671" y="437"/>
                      <a:pt x="670" y="436"/>
                    </a:cubicBezTo>
                    <a:lnTo>
                      <a:pt x="669" y="435"/>
                    </a:lnTo>
                    <a:lnTo>
                      <a:pt x="672" y="441"/>
                    </a:lnTo>
                    <a:lnTo>
                      <a:pt x="672" y="440"/>
                    </a:lnTo>
                    <a:cubicBezTo>
                      <a:pt x="672" y="439"/>
                      <a:pt x="672" y="438"/>
                      <a:pt x="671" y="437"/>
                    </a:cubicBezTo>
                    <a:lnTo>
                      <a:pt x="670" y="435"/>
                    </a:lnTo>
                    <a:lnTo>
                      <a:pt x="671" y="438"/>
                    </a:lnTo>
                    <a:lnTo>
                      <a:pt x="671" y="437"/>
                    </a:lnTo>
                    <a:lnTo>
                      <a:pt x="671" y="436"/>
                    </a:lnTo>
                    <a:cubicBezTo>
                      <a:pt x="671" y="435"/>
                      <a:pt x="671" y="434"/>
                      <a:pt x="670" y="433"/>
                    </a:cubicBezTo>
                    <a:lnTo>
                      <a:pt x="669" y="431"/>
                    </a:lnTo>
                    <a:cubicBezTo>
                      <a:pt x="668" y="430"/>
                      <a:pt x="668" y="429"/>
                      <a:pt x="667" y="428"/>
                    </a:cubicBezTo>
                    <a:lnTo>
                      <a:pt x="666" y="427"/>
                    </a:lnTo>
                    <a:lnTo>
                      <a:pt x="669" y="433"/>
                    </a:lnTo>
                    <a:lnTo>
                      <a:pt x="669" y="432"/>
                    </a:lnTo>
                    <a:lnTo>
                      <a:pt x="668" y="436"/>
                    </a:lnTo>
                    <a:lnTo>
                      <a:pt x="669" y="434"/>
                    </a:lnTo>
                    <a:cubicBezTo>
                      <a:pt x="671" y="431"/>
                      <a:pt x="670" y="427"/>
                      <a:pt x="667" y="424"/>
                    </a:cubicBezTo>
                    <a:lnTo>
                      <a:pt x="666" y="423"/>
                    </a:lnTo>
                    <a:lnTo>
                      <a:pt x="669" y="429"/>
                    </a:lnTo>
                    <a:lnTo>
                      <a:pt x="669" y="428"/>
                    </a:lnTo>
                    <a:cubicBezTo>
                      <a:pt x="669" y="427"/>
                      <a:pt x="669" y="426"/>
                      <a:pt x="668" y="425"/>
                    </a:cubicBezTo>
                    <a:lnTo>
                      <a:pt x="667" y="423"/>
                    </a:lnTo>
                    <a:cubicBezTo>
                      <a:pt x="666" y="421"/>
                      <a:pt x="664" y="419"/>
                      <a:pt x="661" y="417"/>
                    </a:cubicBezTo>
                    <a:lnTo>
                      <a:pt x="659" y="416"/>
                    </a:lnTo>
                    <a:lnTo>
                      <a:pt x="657" y="415"/>
                    </a:lnTo>
                    <a:lnTo>
                      <a:pt x="661" y="418"/>
                    </a:lnTo>
                    <a:lnTo>
                      <a:pt x="660" y="417"/>
                    </a:lnTo>
                    <a:lnTo>
                      <a:pt x="662" y="420"/>
                    </a:lnTo>
                    <a:lnTo>
                      <a:pt x="661" y="418"/>
                    </a:lnTo>
                    <a:cubicBezTo>
                      <a:pt x="660" y="417"/>
                      <a:pt x="660" y="416"/>
                      <a:pt x="659" y="415"/>
                    </a:cubicBezTo>
                    <a:lnTo>
                      <a:pt x="658" y="414"/>
                    </a:lnTo>
                    <a:lnTo>
                      <a:pt x="657" y="413"/>
                    </a:lnTo>
                    <a:lnTo>
                      <a:pt x="659" y="416"/>
                    </a:lnTo>
                    <a:lnTo>
                      <a:pt x="658" y="414"/>
                    </a:lnTo>
                    <a:cubicBezTo>
                      <a:pt x="657" y="413"/>
                      <a:pt x="657" y="412"/>
                      <a:pt x="656" y="411"/>
                    </a:cubicBezTo>
                    <a:lnTo>
                      <a:pt x="655" y="410"/>
                    </a:lnTo>
                    <a:lnTo>
                      <a:pt x="654" y="409"/>
                    </a:lnTo>
                    <a:lnTo>
                      <a:pt x="652" y="407"/>
                    </a:lnTo>
                    <a:lnTo>
                      <a:pt x="655" y="413"/>
                    </a:lnTo>
                    <a:lnTo>
                      <a:pt x="655" y="412"/>
                    </a:lnTo>
                    <a:cubicBezTo>
                      <a:pt x="655" y="409"/>
                      <a:pt x="652" y="406"/>
                      <a:pt x="648" y="403"/>
                    </a:cubicBezTo>
                    <a:lnTo>
                      <a:pt x="646" y="402"/>
                    </a:lnTo>
                    <a:lnTo>
                      <a:pt x="653" y="411"/>
                    </a:lnTo>
                    <a:lnTo>
                      <a:pt x="653" y="409"/>
                    </a:lnTo>
                    <a:cubicBezTo>
                      <a:pt x="653" y="407"/>
                      <a:pt x="652" y="405"/>
                      <a:pt x="650" y="403"/>
                    </a:cubicBezTo>
                    <a:lnTo>
                      <a:pt x="649" y="402"/>
                    </a:lnTo>
                    <a:lnTo>
                      <a:pt x="648" y="401"/>
                    </a:lnTo>
                    <a:lnTo>
                      <a:pt x="650" y="404"/>
                    </a:lnTo>
                    <a:lnTo>
                      <a:pt x="649" y="402"/>
                    </a:lnTo>
                    <a:cubicBezTo>
                      <a:pt x="647" y="399"/>
                      <a:pt x="644" y="396"/>
                      <a:pt x="640" y="395"/>
                    </a:cubicBezTo>
                    <a:lnTo>
                      <a:pt x="636" y="394"/>
                    </a:lnTo>
                    <a:lnTo>
                      <a:pt x="628" y="393"/>
                    </a:lnTo>
                    <a:lnTo>
                      <a:pt x="633" y="394"/>
                    </a:lnTo>
                    <a:lnTo>
                      <a:pt x="629" y="392"/>
                    </a:lnTo>
                    <a:cubicBezTo>
                      <a:pt x="628" y="392"/>
                      <a:pt x="626" y="391"/>
                      <a:pt x="624" y="391"/>
                    </a:cubicBezTo>
                    <a:lnTo>
                      <a:pt x="618" y="390"/>
                    </a:lnTo>
                    <a:lnTo>
                      <a:pt x="612" y="389"/>
                    </a:lnTo>
                    <a:lnTo>
                      <a:pt x="619" y="391"/>
                    </a:lnTo>
                    <a:lnTo>
                      <a:pt x="616" y="389"/>
                    </a:lnTo>
                    <a:cubicBezTo>
                      <a:pt x="614" y="388"/>
                      <a:pt x="613" y="388"/>
                      <a:pt x="611" y="387"/>
                    </a:cubicBezTo>
                    <a:lnTo>
                      <a:pt x="607" y="386"/>
                    </a:lnTo>
                    <a:lnTo>
                      <a:pt x="601" y="385"/>
                    </a:lnTo>
                    <a:lnTo>
                      <a:pt x="604" y="386"/>
                    </a:lnTo>
                    <a:lnTo>
                      <a:pt x="599" y="384"/>
                    </a:lnTo>
                    <a:lnTo>
                      <a:pt x="595" y="383"/>
                    </a:lnTo>
                    <a:cubicBezTo>
                      <a:pt x="594" y="382"/>
                      <a:pt x="592" y="382"/>
                      <a:pt x="591" y="382"/>
                    </a:cubicBezTo>
                    <a:lnTo>
                      <a:pt x="581" y="381"/>
                    </a:lnTo>
                    <a:lnTo>
                      <a:pt x="591" y="385"/>
                    </a:lnTo>
                    <a:lnTo>
                      <a:pt x="589" y="383"/>
                    </a:lnTo>
                    <a:lnTo>
                      <a:pt x="588" y="382"/>
                    </a:lnTo>
                    <a:lnTo>
                      <a:pt x="587" y="381"/>
                    </a:lnTo>
                    <a:lnTo>
                      <a:pt x="590" y="387"/>
                    </a:lnTo>
                    <a:lnTo>
                      <a:pt x="590" y="385"/>
                    </a:lnTo>
                    <a:lnTo>
                      <a:pt x="587" y="392"/>
                    </a:lnTo>
                    <a:lnTo>
                      <a:pt x="588" y="391"/>
                    </a:lnTo>
                    <a:cubicBezTo>
                      <a:pt x="590" y="389"/>
                      <a:pt x="591" y="387"/>
                      <a:pt x="591" y="384"/>
                    </a:cubicBezTo>
                    <a:lnTo>
                      <a:pt x="591" y="383"/>
                    </a:lnTo>
                    <a:lnTo>
                      <a:pt x="591" y="381"/>
                    </a:lnTo>
                    <a:cubicBezTo>
                      <a:pt x="591" y="378"/>
                      <a:pt x="588" y="375"/>
                      <a:pt x="584" y="372"/>
                    </a:cubicBezTo>
                    <a:lnTo>
                      <a:pt x="582" y="371"/>
                    </a:lnTo>
                    <a:lnTo>
                      <a:pt x="589" y="380"/>
                    </a:lnTo>
                    <a:lnTo>
                      <a:pt x="589" y="379"/>
                    </a:lnTo>
                    <a:cubicBezTo>
                      <a:pt x="589" y="377"/>
                      <a:pt x="588" y="375"/>
                      <a:pt x="586" y="373"/>
                    </a:cubicBezTo>
                    <a:lnTo>
                      <a:pt x="585" y="372"/>
                    </a:lnTo>
                    <a:lnTo>
                      <a:pt x="587" y="382"/>
                    </a:lnTo>
                    <a:lnTo>
                      <a:pt x="588" y="380"/>
                    </a:lnTo>
                    <a:cubicBezTo>
                      <a:pt x="590" y="377"/>
                      <a:pt x="589" y="373"/>
                      <a:pt x="586" y="370"/>
                    </a:cubicBezTo>
                    <a:lnTo>
                      <a:pt x="585" y="369"/>
                    </a:lnTo>
                    <a:lnTo>
                      <a:pt x="588" y="375"/>
                    </a:lnTo>
                    <a:lnTo>
                      <a:pt x="588" y="374"/>
                    </a:lnTo>
                    <a:cubicBezTo>
                      <a:pt x="588" y="373"/>
                      <a:pt x="588" y="372"/>
                      <a:pt x="587" y="371"/>
                    </a:cubicBezTo>
                    <a:lnTo>
                      <a:pt x="586" y="369"/>
                    </a:lnTo>
                    <a:lnTo>
                      <a:pt x="584" y="379"/>
                    </a:lnTo>
                    <a:lnTo>
                      <a:pt x="585" y="378"/>
                    </a:lnTo>
                    <a:cubicBezTo>
                      <a:pt x="589" y="374"/>
                      <a:pt x="589" y="369"/>
                      <a:pt x="585" y="365"/>
                    </a:cubicBezTo>
                    <a:lnTo>
                      <a:pt x="584" y="364"/>
                    </a:lnTo>
                    <a:lnTo>
                      <a:pt x="587" y="370"/>
                    </a:lnTo>
                    <a:lnTo>
                      <a:pt x="587" y="368"/>
                    </a:lnTo>
                    <a:cubicBezTo>
                      <a:pt x="587" y="366"/>
                      <a:pt x="586" y="364"/>
                      <a:pt x="584" y="362"/>
                    </a:cubicBezTo>
                    <a:lnTo>
                      <a:pt x="583" y="361"/>
                    </a:lnTo>
                    <a:lnTo>
                      <a:pt x="582" y="360"/>
                    </a:lnTo>
                    <a:lnTo>
                      <a:pt x="584" y="363"/>
                    </a:lnTo>
                    <a:lnTo>
                      <a:pt x="583" y="361"/>
                    </a:lnTo>
                    <a:cubicBezTo>
                      <a:pt x="582" y="360"/>
                      <a:pt x="582" y="359"/>
                      <a:pt x="581" y="358"/>
                    </a:cubicBezTo>
                    <a:lnTo>
                      <a:pt x="580" y="357"/>
                    </a:lnTo>
                    <a:cubicBezTo>
                      <a:pt x="579" y="356"/>
                      <a:pt x="578" y="355"/>
                      <a:pt x="576" y="354"/>
                    </a:cubicBezTo>
                    <a:lnTo>
                      <a:pt x="574" y="353"/>
                    </a:lnTo>
                    <a:lnTo>
                      <a:pt x="580" y="359"/>
                    </a:lnTo>
                    <a:lnTo>
                      <a:pt x="579" y="357"/>
                    </a:lnTo>
                    <a:cubicBezTo>
                      <a:pt x="578" y="355"/>
                      <a:pt x="576" y="353"/>
                      <a:pt x="573" y="351"/>
                    </a:cubicBezTo>
                    <a:lnTo>
                      <a:pt x="571" y="350"/>
                    </a:lnTo>
                    <a:lnTo>
                      <a:pt x="575" y="353"/>
                    </a:lnTo>
                    <a:lnTo>
                      <a:pt x="574" y="352"/>
                    </a:lnTo>
                    <a:lnTo>
                      <a:pt x="577" y="358"/>
                    </a:lnTo>
                    <a:lnTo>
                      <a:pt x="577" y="356"/>
                    </a:lnTo>
                    <a:cubicBezTo>
                      <a:pt x="577" y="354"/>
                      <a:pt x="576" y="352"/>
                      <a:pt x="574" y="350"/>
                    </a:cubicBezTo>
                    <a:lnTo>
                      <a:pt x="573" y="349"/>
                    </a:lnTo>
                    <a:lnTo>
                      <a:pt x="572" y="348"/>
                    </a:lnTo>
                    <a:lnTo>
                      <a:pt x="575" y="354"/>
                    </a:lnTo>
                    <a:lnTo>
                      <a:pt x="575" y="352"/>
                    </a:lnTo>
                    <a:lnTo>
                      <a:pt x="575" y="351"/>
                    </a:lnTo>
                    <a:lnTo>
                      <a:pt x="575" y="350"/>
                    </a:lnTo>
                    <a:lnTo>
                      <a:pt x="575" y="348"/>
                    </a:lnTo>
                    <a:lnTo>
                      <a:pt x="575" y="347"/>
                    </a:lnTo>
                    <a:cubicBezTo>
                      <a:pt x="575" y="345"/>
                      <a:pt x="574" y="343"/>
                      <a:pt x="572" y="341"/>
                    </a:cubicBezTo>
                    <a:lnTo>
                      <a:pt x="571" y="340"/>
                    </a:lnTo>
                    <a:lnTo>
                      <a:pt x="573" y="343"/>
                    </a:lnTo>
                    <a:lnTo>
                      <a:pt x="572" y="341"/>
                    </a:lnTo>
                    <a:lnTo>
                      <a:pt x="573" y="344"/>
                    </a:lnTo>
                    <a:lnTo>
                      <a:pt x="573" y="343"/>
                    </a:lnTo>
                    <a:cubicBezTo>
                      <a:pt x="573" y="341"/>
                      <a:pt x="572" y="339"/>
                      <a:pt x="570" y="337"/>
                    </a:cubicBezTo>
                    <a:lnTo>
                      <a:pt x="569" y="336"/>
                    </a:lnTo>
                    <a:lnTo>
                      <a:pt x="567" y="334"/>
                    </a:lnTo>
                    <a:cubicBezTo>
                      <a:pt x="566" y="333"/>
                      <a:pt x="565" y="332"/>
                      <a:pt x="563" y="331"/>
                    </a:cubicBezTo>
                    <a:lnTo>
                      <a:pt x="561" y="330"/>
                    </a:lnTo>
                    <a:lnTo>
                      <a:pt x="565" y="333"/>
                    </a:lnTo>
                    <a:lnTo>
                      <a:pt x="564" y="332"/>
                    </a:lnTo>
                    <a:cubicBezTo>
                      <a:pt x="562" y="331"/>
                      <a:pt x="560" y="329"/>
                      <a:pt x="558" y="329"/>
                    </a:cubicBezTo>
                    <a:lnTo>
                      <a:pt x="555" y="328"/>
                    </a:lnTo>
                    <a:lnTo>
                      <a:pt x="563" y="334"/>
                    </a:lnTo>
                    <a:lnTo>
                      <a:pt x="562" y="332"/>
                    </a:lnTo>
                    <a:cubicBezTo>
                      <a:pt x="561" y="330"/>
                      <a:pt x="559" y="328"/>
                      <a:pt x="556" y="326"/>
                    </a:cubicBezTo>
                    <a:lnTo>
                      <a:pt x="554" y="325"/>
                    </a:lnTo>
                    <a:lnTo>
                      <a:pt x="558" y="328"/>
                    </a:lnTo>
                    <a:lnTo>
                      <a:pt x="557" y="327"/>
                    </a:lnTo>
                    <a:cubicBezTo>
                      <a:pt x="556" y="327"/>
                      <a:pt x="556" y="326"/>
                      <a:pt x="555" y="325"/>
                    </a:cubicBezTo>
                    <a:lnTo>
                      <a:pt x="552" y="323"/>
                    </a:lnTo>
                    <a:lnTo>
                      <a:pt x="554" y="325"/>
                    </a:lnTo>
                    <a:lnTo>
                      <a:pt x="553" y="324"/>
                    </a:lnTo>
                    <a:cubicBezTo>
                      <a:pt x="551" y="323"/>
                      <a:pt x="549" y="321"/>
                      <a:pt x="547" y="321"/>
                    </a:cubicBezTo>
                    <a:lnTo>
                      <a:pt x="544" y="320"/>
                    </a:lnTo>
                    <a:lnTo>
                      <a:pt x="552" y="326"/>
                    </a:lnTo>
                    <a:lnTo>
                      <a:pt x="551" y="324"/>
                    </a:lnTo>
                    <a:cubicBezTo>
                      <a:pt x="550" y="323"/>
                      <a:pt x="550" y="322"/>
                      <a:pt x="549" y="321"/>
                    </a:cubicBezTo>
                    <a:lnTo>
                      <a:pt x="548" y="320"/>
                    </a:lnTo>
                    <a:cubicBezTo>
                      <a:pt x="546" y="319"/>
                      <a:pt x="544" y="317"/>
                      <a:pt x="542" y="317"/>
                    </a:cubicBezTo>
                    <a:lnTo>
                      <a:pt x="539" y="316"/>
                    </a:lnTo>
                    <a:lnTo>
                      <a:pt x="545" y="319"/>
                    </a:lnTo>
                    <a:lnTo>
                      <a:pt x="543" y="317"/>
                    </a:lnTo>
                    <a:lnTo>
                      <a:pt x="542" y="316"/>
                    </a:lnTo>
                    <a:cubicBezTo>
                      <a:pt x="541" y="315"/>
                      <a:pt x="540" y="314"/>
                      <a:pt x="538" y="313"/>
                    </a:cubicBezTo>
                    <a:lnTo>
                      <a:pt x="536" y="312"/>
                    </a:lnTo>
                    <a:lnTo>
                      <a:pt x="540" y="328"/>
                    </a:lnTo>
                    <a:lnTo>
                      <a:pt x="542" y="326"/>
                    </a:lnTo>
                    <a:cubicBezTo>
                      <a:pt x="545" y="323"/>
                      <a:pt x="546" y="319"/>
                      <a:pt x="544" y="316"/>
                    </a:cubicBezTo>
                    <a:cubicBezTo>
                      <a:pt x="542" y="312"/>
                      <a:pt x="538" y="310"/>
                      <a:pt x="533" y="309"/>
                    </a:cubicBezTo>
                    <a:lnTo>
                      <a:pt x="527" y="308"/>
                    </a:lnTo>
                    <a:lnTo>
                      <a:pt x="536" y="312"/>
                    </a:lnTo>
                    <a:lnTo>
                      <a:pt x="535" y="311"/>
                    </a:lnTo>
                    <a:lnTo>
                      <a:pt x="533" y="309"/>
                    </a:lnTo>
                    <a:lnTo>
                      <a:pt x="536" y="315"/>
                    </a:lnTo>
                    <a:lnTo>
                      <a:pt x="536" y="314"/>
                    </a:lnTo>
                    <a:lnTo>
                      <a:pt x="536" y="313"/>
                    </a:lnTo>
                    <a:lnTo>
                      <a:pt x="536" y="311"/>
                    </a:lnTo>
                    <a:lnTo>
                      <a:pt x="536" y="310"/>
                    </a:lnTo>
                    <a:lnTo>
                      <a:pt x="536" y="309"/>
                    </a:lnTo>
                    <a:cubicBezTo>
                      <a:pt x="536" y="308"/>
                      <a:pt x="536" y="307"/>
                      <a:pt x="535" y="306"/>
                    </a:cubicBezTo>
                    <a:lnTo>
                      <a:pt x="534" y="304"/>
                    </a:lnTo>
                    <a:lnTo>
                      <a:pt x="532" y="314"/>
                    </a:lnTo>
                    <a:lnTo>
                      <a:pt x="533" y="313"/>
                    </a:lnTo>
                    <a:cubicBezTo>
                      <a:pt x="537" y="309"/>
                      <a:pt x="537" y="304"/>
                      <a:pt x="533" y="300"/>
                    </a:cubicBezTo>
                    <a:lnTo>
                      <a:pt x="532" y="299"/>
                    </a:lnTo>
                    <a:lnTo>
                      <a:pt x="535" y="305"/>
                    </a:lnTo>
                    <a:lnTo>
                      <a:pt x="535" y="303"/>
                    </a:lnTo>
                    <a:lnTo>
                      <a:pt x="535" y="302"/>
                    </a:lnTo>
                    <a:lnTo>
                      <a:pt x="532" y="309"/>
                    </a:lnTo>
                    <a:lnTo>
                      <a:pt x="533" y="308"/>
                    </a:lnTo>
                    <a:cubicBezTo>
                      <a:pt x="536" y="305"/>
                      <a:pt x="537" y="301"/>
                      <a:pt x="535" y="298"/>
                    </a:cubicBezTo>
                    <a:lnTo>
                      <a:pt x="534" y="296"/>
                    </a:lnTo>
                    <a:cubicBezTo>
                      <a:pt x="533" y="295"/>
                      <a:pt x="533" y="294"/>
                      <a:pt x="532" y="293"/>
                    </a:cubicBezTo>
                    <a:lnTo>
                      <a:pt x="531" y="292"/>
                    </a:lnTo>
                    <a:lnTo>
                      <a:pt x="534" y="298"/>
                    </a:lnTo>
                    <a:lnTo>
                      <a:pt x="534" y="297"/>
                    </a:lnTo>
                    <a:cubicBezTo>
                      <a:pt x="534" y="295"/>
                      <a:pt x="533" y="293"/>
                      <a:pt x="531" y="291"/>
                    </a:cubicBezTo>
                    <a:lnTo>
                      <a:pt x="530" y="290"/>
                    </a:lnTo>
                    <a:lnTo>
                      <a:pt x="533" y="296"/>
                    </a:lnTo>
                    <a:lnTo>
                      <a:pt x="533" y="294"/>
                    </a:lnTo>
                    <a:cubicBezTo>
                      <a:pt x="533" y="292"/>
                      <a:pt x="532" y="290"/>
                      <a:pt x="530" y="288"/>
                    </a:cubicBezTo>
                    <a:lnTo>
                      <a:pt x="529" y="287"/>
                    </a:lnTo>
                    <a:lnTo>
                      <a:pt x="528" y="286"/>
                    </a:lnTo>
                    <a:lnTo>
                      <a:pt x="531" y="292"/>
                    </a:lnTo>
                    <a:lnTo>
                      <a:pt x="531" y="290"/>
                    </a:lnTo>
                    <a:cubicBezTo>
                      <a:pt x="531" y="288"/>
                      <a:pt x="530" y="286"/>
                      <a:pt x="528" y="284"/>
                    </a:cubicBezTo>
                    <a:lnTo>
                      <a:pt x="527" y="283"/>
                    </a:lnTo>
                    <a:lnTo>
                      <a:pt x="526" y="282"/>
                    </a:lnTo>
                    <a:lnTo>
                      <a:pt x="529" y="288"/>
                    </a:lnTo>
                    <a:lnTo>
                      <a:pt x="529" y="286"/>
                    </a:lnTo>
                    <a:cubicBezTo>
                      <a:pt x="529" y="283"/>
                      <a:pt x="526" y="280"/>
                      <a:pt x="522" y="277"/>
                    </a:cubicBezTo>
                    <a:lnTo>
                      <a:pt x="520" y="276"/>
                    </a:lnTo>
                    <a:lnTo>
                      <a:pt x="524" y="279"/>
                    </a:lnTo>
                    <a:lnTo>
                      <a:pt x="523" y="278"/>
                    </a:lnTo>
                    <a:lnTo>
                      <a:pt x="525" y="281"/>
                    </a:lnTo>
                    <a:lnTo>
                      <a:pt x="524" y="279"/>
                    </a:lnTo>
                    <a:cubicBezTo>
                      <a:pt x="523" y="277"/>
                      <a:pt x="521" y="275"/>
                      <a:pt x="518" y="273"/>
                    </a:cubicBezTo>
                    <a:lnTo>
                      <a:pt x="516" y="272"/>
                    </a:lnTo>
                    <a:cubicBezTo>
                      <a:pt x="516" y="272"/>
                      <a:pt x="515" y="272"/>
                      <a:pt x="514" y="272"/>
                    </a:cubicBezTo>
                    <a:lnTo>
                      <a:pt x="511" y="271"/>
                    </a:lnTo>
                    <a:lnTo>
                      <a:pt x="515" y="272"/>
                    </a:lnTo>
                    <a:lnTo>
                      <a:pt x="512" y="270"/>
                    </a:lnTo>
                    <a:lnTo>
                      <a:pt x="514" y="272"/>
                    </a:lnTo>
                    <a:lnTo>
                      <a:pt x="513" y="271"/>
                    </a:lnTo>
                    <a:lnTo>
                      <a:pt x="512" y="270"/>
                    </a:lnTo>
                    <a:lnTo>
                      <a:pt x="514" y="273"/>
                    </a:lnTo>
                    <a:lnTo>
                      <a:pt x="513" y="271"/>
                    </a:lnTo>
                    <a:cubicBezTo>
                      <a:pt x="512" y="269"/>
                      <a:pt x="510" y="267"/>
                      <a:pt x="507" y="265"/>
                    </a:cubicBezTo>
                    <a:lnTo>
                      <a:pt x="505" y="264"/>
                    </a:lnTo>
                    <a:lnTo>
                      <a:pt x="509" y="267"/>
                    </a:lnTo>
                    <a:lnTo>
                      <a:pt x="508" y="266"/>
                    </a:lnTo>
                    <a:lnTo>
                      <a:pt x="506" y="264"/>
                    </a:lnTo>
                    <a:lnTo>
                      <a:pt x="505" y="263"/>
                    </a:lnTo>
                    <a:cubicBezTo>
                      <a:pt x="503" y="261"/>
                      <a:pt x="501" y="260"/>
                      <a:pt x="498" y="259"/>
                    </a:cubicBezTo>
                    <a:lnTo>
                      <a:pt x="494" y="258"/>
                    </a:lnTo>
                    <a:lnTo>
                      <a:pt x="501" y="262"/>
                    </a:lnTo>
                    <a:lnTo>
                      <a:pt x="499" y="260"/>
                    </a:lnTo>
                    <a:lnTo>
                      <a:pt x="498" y="259"/>
                    </a:lnTo>
                    <a:lnTo>
                      <a:pt x="497" y="258"/>
                    </a:lnTo>
                    <a:lnTo>
                      <a:pt x="500" y="264"/>
                    </a:lnTo>
                    <a:lnTo>
                      <a:pt x="500" y="262"/>
                    </a:lnTo>
                    <a:cubicBezTo>
                      <a:pt x="500" y="259"/>
                      <a:pt x="497" y="256"/>
                      <a:pt x="493" y="253"/>
                    </a:cubicBezTo>
                    <a:lnTo>
                      <a:pt x="491" y="252"/>
                    </a:lnTo>
                    <a:lnTo>
                      <a:pt x="495" y="255"/>
                    </a:lnTo>
                    <a:lnTo>
                      <a:pt x="494" y="254"/>
                    </a:lnTo>
                    <a:lnTo>
                      <a:pt x="496" y="257"/>
                    </a:lnTo>
                    <a:lnTo>
                      <a:pt x="495" y="255"/>
                    </a:lnTo>
                    <a:cubicBezTo>
                      <a:pt x="494" y="254"/>
                      <a:pt x="494" y="253"/>
                      <a:pt x="493" y="252"/>
                    </a:cubicBezTo>
                    <a:lnTo>
                      <a:pt x="492" y="251"/>
                    </a:lnTo>
                    <a:lnTo>
                      <a:pt x="495" y="257"/>
                    </a:lnTo>
                    <a:lnTo>
                      <a:pt x="495" y="256"/>
                    </a:lnTo>
                    <a:lnTo>
                      <a:pt x="495" y="255"/>
                    </a:lnTo>
                    <a:cubicBezTo>
                      <a:pt x="495" y="254"/>
                      <a:pt x="495" y="253"/>
                      <a:pt x="494" y="252"/>
                    </a:cubicBezTo>
                    <a:lnTo>
                      <a:pt x="493" y="250"/>
                    </a:lnTo>
                    <a:cubicBezTo>
                      <a:pt x="492" y="249"/>
                      <a:pt x="492" y="248"/>
                      <a:pt x="491" y="247"/>
                    </a:cubicBezTo>
                    <a:lnTo>
                      <a:pt x="490" y="246"/>
                    </a:lnTo>
                    <a:lnTo>
                      <a:pt x="489" y="245"/>
                    </a:lnTo>
                    <a:lnTo>
                      <a:pt x="491" y="248"/>
                    </a:lnTo>
                    <a:lnTo>
                      <a:pt x="490" y="246"/>
                    </a:lnTo>
                    <a:cubicBezTo>
                      <a:pt x="489" y="244"/>
                      <a:pt x="487" y="242"/>
                      <a:pt x="484" y="240"/>
                    </a:cubicBezTo>
                    <a:lnTo>
                      <a:pt x="482" y="239"/>
                    </a:lnTo>
                    <a:lnTo>
                      <a:pt x="480" y="238"/>
                    </a:lnTo>
                    <a:lnTo>
                      <a:pt x="487" y="247"/>
                    </a:lnTo>
                    <a:lnTo>
                      <a:pt x="487" y="245"/>
                    </a:lnTo>
                    <a:cubicBezTo>
                      <a:pt x="487" y="242"/>
                      <a:pt x="484" y="239"/>
                      <a:pt x="480" y="236"/>
                    </a:cubicBezTo>
                    <a:lnTo>
                      <a:pt x="478" y="235"/>
                    </a:lnTo>
                    <a:lnTo>
                      <a:pt x="476" y="234"/>
                    </a:lnTo>
                    <a:lnTo>
                      <a:pt x="475" y="233"/>
                    </a:lnTo>
                    <a:cubicBezTo>
                      <a:pt x="474" y="233"/>
                      <a:pt x="472" y="232"/>
                      <a:pt x="471" y="232"/>
                    </a:cubicBezTo>
                    <a:lnTo>
                      <a:pt x="468" y="231"/>
                    </a:lnTo>
                    <a:lnTo>
                      <a:pt x="463" y="229"/>
                    </a:lnTo>
                    <a:lnTo>
                      <a:pt x="468" y="231"/>
                    </a:lnTo>
                    <a:lnTo>
                      <a:pt x="465" y="229"/>
                    </a:lnTo>
                    <a:cubicBezTo>
                      <a:pt x="463" y="228"/>
                      <a:pt x="461" y="227"/>
                      <a:pt x="459" y="227"/>
                    </a:cubicBezTo>
                    <a:lnTo>
                      <a:pt x="454" y="226"/>
                    </a:lnTo>
                    <a:lnTo>
                      <a:pt x="458" y="227"/>
                    </a:lnTo>
                    <a:lnTo>
                      <a:pt x="456" y="226"/>
                    </a:lnTo>
                    <a:lnTo>
                      <a:pt x="462" y="232"/>
                    </a:lnTo>
                    <a:lnTo>
                      <a:pt x="461" y="230"/>
                    </a:lnTo>
                    <a:cubicBezTo>
                      <a:pt x="460" y="227"/>
                      <a:pt x="457" y="225"/>
                      <a:pt x="453" y="224"/>
                    </a:cubicBezTo>
                    <a:lnTo>
                      <a:pt x="450" y="223"/>
                    </a:lnTo>
                    <a:lnTo>
                      <a:pt x="456" y="226"/>
                    </a:lnTo>
                    <a:lnTo>
                      <a:pt x="455" y="225"/>
                    </a:lnTo>
                    <a:lnTo>
                      <a:pt x="453" y="223"/>
                    </a:lnTo>
                    <a:lnTo>
                      <a:pt x="456" y="229"/>
                    </a:lnTo>
                    <a:lnTo>
                      <a:pt x="456" y="228"/>
                    </a:lnTo>
                    <a:cubicBezTo>
                      <a:pt x="456" y="226"/>
                      <a:pt x="455" y="224"/>
                      <a:pt x="453" y="222"/>
                    </a:cubicBezTo>
                    <a:lnTo>
                      <a:pt x="452" y="221"/>
                    </a:lnTo>
                    <a:lnTo>
                      <a:pt x="454" y="224"/>
                    </a:lnTo>
                    <a:lnTo>
                      <a:pt x="453" y="222"/>
                    </a:lnTo>
                    <a:lnTo>
                      <a:pt x="454" y="225"/>
                    </a:lnTo>
                    <a:lnTo>
                      <a:pt x="454" y="224"/>
                    </a:lnTo>
                    <a:cubicBezTo>
                      <a:pt x="454" y="222"/>
                      <a:pt x="453" y="220"/>
                      <a:pt x="451" y="218"/>
                    </a:cubicBezTo>
                    <a:lnTo>
                      <a:pt x="450" y="217"/>
                    </a:lnTo>
                    <a:cubicBezTo>
                      <a:pt x="449" y="217"/>
                      <a:pt x="449" y="216"/>
                      <a:pt x="448" y="215"/>
                    </a:cubicBezTo>
                    <a:lnTo>
                      <a:pt x="445" y="213"/>
                    </a:lnTo>
                    <a:lnTo>
                      <a:pt x="441" y="211"/>
                    </a:lnTo>
                    <a:lnTo>
                      <a:pt x="439" y="210"/>
                    </a:lnTo>
                    <a:lnTo>
                      <a:pt x="446" y="219"/>
                    </a:lnTo>
                    <a:lnTo>
                      <a:pt x="446" y="217"/>
                    </a:lnTo>
                    <a:cubicBezTo>
                      <a:pt x="446" y="215"/>
                      <a:pt x="445" y="213"/>
                      <a:pt x="443" y="211"/>
                    </a:cubicBezTo>
                    <a:lnTo>
                      <a:pt x="442" y="210"/>
                    </a:lnTo>
                    <a:cubicBezTo>
                      <a:pt x="441" y="209"/>
                      <a:pt x="440" y="208"/>
                      <a:pt x="438" y="207"/>
                    </a:cubicBezTo>
                    <a:lnTo>
                      <a:pt x="436" y="206"/>
                    </a:lnTo>
                    <a:cubicBezTo>
                      <a:pt x="435" y="206"/>
                      <a:pt x="434" y="205"/>
                      <a:pt x="433" y="205"/>
                    </a:cubicBezTo>
                    <a:lnTo>
                      <a:pt x="429" y="204"/>
                    </a:lnTo>
                    <a:lnTo>
                      <a:pt x="438" y="211"/>
                    </a:lnTo>
                    <a:lnTo>
                      <a:pt x="437" y="209"/>
                    </a:lnTo>
                    <a:cubicBezTo>
                      <a:pt x="436" y="208"/>
                      <a:pt x="436" y="207"/>
                      <a:pt x="435" y="206"/>
                    </a:cubicBezTo>
                    <a:lnTo>
                      <a:pt x="434" y="205"/>
                    </a:lnTo>
                    <a:lnTo>
                      <a:pt x="437" y="211"/>
                    </a:lnTo>
                    <a:lnTo>
                      <a:pt x="437" y="210"/>
                    </a:lnTo>
                    <a:cubicBezTo>
                      <a:pt x="437" y="209"/>
                      <a:pt x="437" y="208"/>
                      <a:pt x="436" y="207"/>
                    </a:cubicBezTo>
                    <a:lnTo>
                      <a:pt x="435" y="205"/>
                    </a:lnTo>
                    <a:lnTo>
                      <a:pt x="436" y="208"/>
                    </a:lnTo>
                    <a:lnTo>
                      <a:pt x="436" y="207"/>
                    </a:lnTo>
                    <a:cubicBezTo>
                      <a:pt x="436" y="204"/>
                      <a:pt x="433" y="201"/>
                      <a:pt x="429" y="198"/>
                    </a:cubicBezTo>
                    <a:lnTo>
                      <a:pt x="427" y="197"/>
                    </a:lnTo>
                    <a:lnTo>
                      <a:pt x="434" y="206"/>
                    </a:lnTo>
                    <a:lnTo>
                      <a:pt x="434" y="204"/>
                    </a:lnTo>
                    <a:cubicBezTo>
                      <a:pt x="434" y="202"/>
                      <a:pt x="433" y="200"/>
                      <a:pt x="431" y="198"/>
                    </a:cubicBezTo>
                    <a:lnTo>
                      <a:pt x="430" y="197"/>
                    </a:lnTo>
                    <a:cubicBezTo>
                      <a:pt x="429" y="196"/>
                      <a:pt x="428" y="195"/>
                      <a:pt x="426" y="194"/>
                    </a:cubicBezTo>
                    <a:lnTo>
                      <a:pt x="424" y="193"/>
                    </a:lnTo>
                    <a:lnTo>
                      <a:pt x="430" y="199"/>
                    </a:lnTo>
                    <a:lnTo>
                      <a:pt x="429" y="197"/>
                    </a:lnTo>
                    <a:cubicBezTo>
                      <a:pt x="428" y="196"/>
                      <a:pt x="428" y="195"/>
                      <a:pt x="427" y="194"/>
                    </a:cubicBezTo>
                    <a:lnTo>
                      <a:pt x="426" y="193"/>
                    </a:lnTo>
                    <a:lnTo>
                      <a:pt x="429" y="199"/>
                    </a:lnTo>
                    <a:lnTo>
                      <a:pt x="429" y="198"/>
                    </a:lnTo>
                    <a:cubicBezTo>
                      <a:pt x="429" y="197"/>
                      <a:pt x="429" y="196"/>
                      <a:pt x="428" y="195"/>
                    </a:cubicBezTo>
                    <a:lnTo>
                      <a:pt x="427" y="193"/>
                    </a:lnTo>
                    <a:cubicBezTo>
                      <a:pt x="426" y="192"/>
                      <a:pt x="426" y="191"/>
                      <a:pt x="425" y="190"/>
                    </a:cubicBezTo>
                    <a:lnTo>
                      <a:pt x="424" y="189"/>
                    </a:lnTo>
                    <a:lnTo>
                      <a:pt x="423" y="188"/>
                    </a:lnTo>
                    <a:lnTo>
                      <a:pt x="426" y="194"/>
                    </a:lnTo>
                    <a:lnTo>
                      <a:pt x="426" y="192"/>
                    </a:lnTo>
                    <a:cubicBezTo>
                      <a:pt x="426" y="190"/>
                      <a:pt x="425" y="188"/>
                      <a:pt x="423" y="186"/>
                    </a:cubicBezTo>
                    <a:lnTo>
                      <a:pt x="422" y="185"/>
                    </a:lnTo>
                    <a:lnTo>
                      <a:pt x="422" y="198"/>
                    </a:lnTo>
                    <a:lnTo>
                      <a:pt x="423" y="197"/>
                    </a:lnTo>
                    <a:cubicBezTo>
                      <a:pt x="426" y="194"/>
                      <a:pt x="427" y="190"/>
                      <a:pt x="425" y="187"/>
                    </a:cubicBezTo>
                    <a:lnTo>
                      <a:pt x="424" y="185"/>
                    </a:lnTo>
                    <a:cubicBezTo>
                      <a:pt x="423" y="184"/>
                      <a:pt x="423" y="183"/>
                      <a:pt x="422" y="182"/>
                    </a:cubicBezTo>
                    <a:lnTo>
                      <a:pt x="421" y="181"/>
                    </a:lnTo>
                    <a:lnTo>
                      <a:pt x="420" y="180"/>
                    </a:lnTo>
                    <a:lnTo>
                      <a:pt x="423" y="186"/>
                    </a:lnTo>
                    <a:lnTo>
                      <a:pt x="423" y="184"/>
                    </a:lnTo>
                    <a:cubicBezTo>
                      <a:pt x="423" y="182"/>
                      <a:pt x="422" y="180"/>
                      <a:pt x="420" y="178"/>
                    </a:cubicBezTo>
                    <a:lnTo>
                      <a:pt x="419" y="177"/>
                    </a:lnTo>
                    <a:lnTo>
                      <a:pt x="422" y="183"/>
                    </a:lnTo>
                    <a:lnTo>
                      <a:pt x="422" y="182"/>
                    </a:lnTo>
                    <a:cubicBezTo>
                      <a:pt x="422" y="181"/>
                      <a:pt x="422" y="180"/>
                      <a:pt x="421" y="179"/>
                    </a:cubicBezTo>
                    <a:lnTo>
                      <a:pt x="420" y="177"/>
                    </a:lnTo>
                    <a:lnTo>
                      <a:pt x="421" y="180"/>
                    </a:lnTo>
                    <a:lnTo>
                      <a:pt x="421" y="179"/>
                    </a:lnTo>
                    <a:cubicBezTo>
                      <a:pt x="421" y="177"/>
                      <a:pt x="420" y="175"/>
                      <a:pt x="418" y="173"/>
                    </a:cubicBezTo>
                    <a:lnTo>
                      <a:pt x="417" y="172"/>
                    </a:lnTo>
                    <a:lnTo>
                      <a:pt x="419" y="175"/>
                    </a:lnTo>
                    <a:lnTo>
                      <a:pt x="418" y="173"/>
                    </a:lnTo>
                    <a:cubicBezTo>
                      <a:pt x="417" y="172"/>
                      <a:pt x="417" y="171"/>
                      <a:pt x="416" y="170"/>
                    </a:cubicBezTo>
                    <a:lnTo>
                      <a:pt x="415" y="169"/>
                    </a:lnTo>
                    <a:lnTo>
                      <a:pt x="418" y="175"/>
                    </a:lnTo>
                    <a:lnTo>
                      <a:pt x="418" y="174"/>
                    </a:lnTo>
                    <a:cubicBezTo>
                      <a:pt x="418" y="173"/>
                      <a:pt x="418" y="172"/>
                      <a:pt x="417" y="171"/>
                    </a:cubicBezTo>
                    <a:lnTo>
                      <a:pt x="416" y="169"/>
                    </a:lnTo>
                    <a:lnTo>
                      <a:pt x="417" y="172"/>
                    </a:lnTo>
                    <a:lnTo>
                      <a:pt x="417" y="171"/>
                    </a:lnTo>
                    <a:lnTo>
                      <a:pt x="417" y="170"/>
                    </a:lnTo>
                    <a:cubicBezTo>
                      <a:pt x="417" y="168"/>
                      <a:pt x="416" y="166"/>
                      <a:pt x="414" y="164"/>
                    </a:cubicBezTo>
                    <a:lnTo>
                      <a:pt x="413" y="163"/>
                    </a:lnTo>
                    <a:lnTo>
                      <a:pt x="416" y="169"/>
                    </a:lnTo>
                    <a:lnTo>
                      <a:pt x="416" y="167"/>
                    </a:lnTo>
                    <a:cubicBezTo>
                      <a:pt x="416" y="165"/>
                      <a:pt x="415" y="163"/>
                      <a:pt x="413" y="161"/>
                    </a:cubicBezTo>
                    <a:lnTo>
                      <a:pt x="412" y="160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4" y="163"/>
                    </a:lnTo>
                    <a:lnTo>
                      <a:pt x="414" y="162"/>
                    </a:lnTo>
                    <a:lnTo>
                      <a:pt x="414" y="161"/>
                    </a:lnTo>
                    <a:cubicBezTo>
                      <a:pt x="414" y="159"/>
                      <a:pt x="413" y="157"/>
                      <a:pt x="411" y="155"/>
                    </a:cubicBezTo>
                    <a:lnTo>
                      <a:pt x="409" y="153"/>
                    </a:lnTo>
                    <a:lnTo>
                      <a:pt x="409" y="166"/>
                    </a:lnTo>
                    <a:lnTo>
                      <a:pt x="410" y="165"/>
                    </a:lnTo>
                    <a:cubicBezTo>
                      <a:pt x="414" y="161"/>
                      <a:pt x="414" y="156"/>
                      <a:pt x="410" y="152"/>
                    </a:cubicBezTo>
                    <a:lnTo>
                      <a:pt x="409" y="151"/>
                    </a:lnTo>
                    <a:lnTo>
                      <a:pt x="411" y="154"/>
                    </a:lnTo>
                    <a:lnTo>
                      <a:pt x="410" y="152"/>
                    </a:lnTo>
                    <a:lnTo>
                      <a:pt x="411" y="155"/>
                    </a:lnTo>
                    <a:lnTo>
                      <a:pt x="411" y="154"/>
                    </a:lnTo>
                    <a:cubicBezTo>
                      <a:pt x="411" y="152"/>
                      <a:pt x="410" y="150"/>
                      <a:pt x="408" y="148"/>
                    </a:cubicBezTo>
                    <a:lnTo>
                      <a:pt x="407" y="147"/>
                    </a:lnTo>
                    <a:lnTo>
                      <a:pt x="410" y="153"/>
                    </a:lnTo>
                    <a:lnTo>
                      <a:pt x="410" y="151"/>
                    </a:lnTo>
                    <a:cubicBezTo>
                      <a:pt x="410" y="149"/>
                      <a:pt x="409" y="147"/>
                      <a:pt x="407" y="145"/>
                    </a:cubicBezTo>
                    <a:lnTo>
                      <a:pt x="406" y="144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cubicBezTo>
                      <a:pt x="409" y="145"/>
                      <a:pt x="408" y="143"/>
                      <a:pt x="406" y="141"/>
                    </a:cubicBezTo>
                    <a:lnTo>
                      <a:pt x="405" y="140"/>
                    </a:lnTo>
                    <a:lnTo>
                      <a:pt x="408" y="146"/>
                    </a:lnTo>
                    <a:lnTo>
                      <a:pt x="408" y="145"/>
                    </a:lnTo>
                    <a:lnTo>
                      <a:pt x="408" y="143"/>
                    </a:lnTo>
                    <a:cubicBezTo>
                      <a:pt x="408" y="141"/>
                      <a:pt x="407" y="139"/>
                      <a:pt x="405" y="137"/>
                    </a:cubicBezTo>
                    <a:lnTo>
                      <a:pt x="404" y="136"/>
                    </a:lnTo>
                    <a:lnTo>
                      <a:pt x="407" y="142"/>
                    </a:lnTo>
                    <a:lnTo>
                      <a:pt x="407" y="141"/>
                    </a:lnTo>
                    <a:cubicBezTo>
                      <a:pt x="407" y="140"/>
                      <a:pt x="407" y="139"/>
                      <a:pt x="406" y="138"/>
                    </a:cubicBezTo>
                    <a:lnTo>
                      <a:pt x="405" y="136"/>
                    </a:lnTo>
                    <a:cubicBezTo>
                      <a:pt x="404" y="135"/>
                      <a:pt x="404" y="134"/>
                      <a:pt x="403" y="133"/>
                    </a:cubicBezTo>
                    <a:lnTo>
                      <a:pt x="402" y="132"/>
                    </a:lnTo>
                    <a:lnTo>
                      <a:pt x="405" y="138"/>
                    </a:lnTo>
                    <a:lnTo>
                      <a:pt x="405" y="137"/>
                    </a:lnTo>
                    <a:lnTo>
                      <a:pt x="405" y="135"/>
                    </a:lnTo>
                    <a:cubicBezTo>
                      <a:pt x="405" y="133"/>
                      <a:pt x="404" y="131"/>
                      <a:pt x="402" y="129"/>
                    </a:cubicBezTo>
                    <a:lnTo>
                      <a:pt x="401" y="128"/>
                    </a:lnTo>
                    <a:lnTo>
                      <a:pt x="400" y="127"/>
                    </a:lnTo>
                    <a:lnTo>
                      <a:pt x="402" y="130"/>
                    </a:lnTo>
                    <a:lnTo>
                      <a:pt x="401" y="128"/>
                    </a:lnTo>
                    <a:cubicBezTo>
                      <a:pt x="399" y="124"/>
                      <a:pt x="394" y="121"/>
                      <a:pt x="388" y="121"/>
                    </a:cubicBezTo>
                    <a:lnTo>
                      <a:pt x="375" y="120"/>
                    </a:lnTo>
                    <a:lnTo>
                      <a:pt x="361" y="119"/>
                    </a:lnTo>
                    <a:lnTo>
                      <a:pt x="349" y="118"/>
                    </a:lnTo>
                    <a:lnTo>
                      <a:pt x="352" y="118"/>
                    </a:lnTo>
                    <a:lnTo>
                      <a:pt x="342" y="116"/>
                    </a:lnTo>
                    <a:cubicBezTo>
                      <a:pt x="341" y="116"/>
                      <a:pt x="340" y="116"/>
                      <a:pt x="339" y="116"/>
                    </a:cubicBezTo>
                    <a:lnTo>
                      <a:pt x="327" y="115"/>
                    </a:lnTo>
                    <a:lnTo>
                      <a:pt x="334" y="116"/>
                    </a:lnTo>
                    <a:lnTo>
                      <a:pt x="332" y="115"/>
                    </a:lnTo>
                    <a:lnTo>
                      <a:pt x="336" y="118"/>
                    </a:lnTo>
                    <a:lnTo>
                      <a:pt x="334" y="116"/>
                    </a:lnTo>
                    <a:cubicBezTo>
                      <a:pt x="333" y="115"/>
                      <a:pt x="332" y="114"/>
                      <a:pt x="330" y="113"/>
                    </a:cubicBezTo>
                    <a:lnTo>
                      <a:pt x="328" y="112"/>
                    </a:lnTo>
                    <a:lnTo>
                      <a:pt x="332" y="115"/>
                    </a:lnTo>
                    <a:lnTo>
                      <a:pt x="331" y="114"/>
                    </a:lnTo>
                    <a:lnTo>
                      <a:pt x="334" y="120"/>
                    </a:lnTo>
                    <a:lnTo>
                      <a:pt x="334" y="118"/>
                    </a:lnTo>
                    <a:cubicBezTo>
                      <a:pt x="334" y="116"/>
                      <a:pt x="333" y="114"/>
                      <a:pt x="331" y="112"/>
                    </a:cubicBezTo>
                    <a:lnTo>
                      <a:pt x="330" y="111"/>
                    </a:lnTo>
                    <a:lnTo>
                      <a:pt x="333" y="117"/>
                    </a:lnTo>
                    <a:lnTo>
                      <a:pt x="333" y="116"/>
                    </a:lnTo>
                    <a:lnTo>
                      <a:pt x="333" y="114"/>
                    </a:lnTo>
                    <a:lnTo>
                      <a:pt x="333" y="113"/>
                    </a:lnTo>
                    <a:cubicBezTo>
                      <a:pt x="333" y="111"/>
                      <a:pt x="332" y="109"/>
                      <a:pt x="330" y="107"/>
                    </a:cubicBezTo>
                    <a:lnTo>
                      <a:pt x="329" y="106"/>
                    </a:lnTo>
                    <a:lnTo>
                      <a:pt x="332" y="112"/>
                    </a:lnTo>
                    <a:lnTo>
                      <a:pt x="332" y="110"/>
                    </a:lnTo>
                    <a:lnTo>
                      <a:pt x="332" y="109"/>
                    </a:lnTo>
                    <a:cubicBezTo>
                      <a:pt x="332" y="107"/>
                      <a:pt x="331" y="105"/>
                      <a:pt x="329" y="103"/>
                    </a:cubicBezTo>
                    <a:lnTo>
                      <a:pt x="328" y="102"/>
                    </a:lnTo>
                    <a:lnTo>
                      <a:pt x="331" y="108"/>
                    </a:lnTo>
                    <a:lnTo>
                      <a:pt x="331" y="106"/>
                    </a:lnTo>
                    <a:lnTo>
                      <a:pt x="331" y="105"/>
                    </a:lnTo>
                    <a:lnTo>
                      <a:pt x="331" y="104"/>
                    </a:lnTo>
                    <a:cubicBezTo>
                      <a:pt x="331" y="103"/>
                      <a:pt x="331" y="102"/>
                      <a:pt x="330" y="101"/>
                    </a:cubicBezTo>
                    <a:lnTo>
                      <a:pt x="329" y="99"/>
                    </a:lnTo>
                    <a:lnTo>
                      <a:pt x="330" y="102"/>
                    </a:lnTo>
                    <a:lnTo>
                      <a:pt x="330" y="101"/>
                    </a:lnTo>
                    <a:lnTo>
                      <a:pt x="330" y="100"/>
                    </a:lnTo>
                    <a:cubicBezTo>
                      <a:pt x="330" y="99"/>
                      <a:pt x="330" y="98"/>
                      <a:pt x="329" y="97"/>
                    </a:cubicBezTo>
                    <a:lnTo>
                      <a:pt x="328" y="95"/>
                    </a:lnTo>
                    <a:lnTo>
                      <a:pt x="326" y="105"/>
                    </a:lnTo>
                    <a:lnTo>
                      <a:pt x="327" y="104"/>
                    </a:lnTo>
                    <a:cubicBezTo>
                      <a:pt x="331" y="100"/>
                      <a:pt x="331" y="95"/>
                      <a:pt x="327" y="91"/>
                    </a:cubicBezTo>
                    <a:lnTo>
                      <a:pt x="326" y="90"/>
                    </a:lnTo>
                    <a:lnTo>
                      <a:pt x="329" y="96"/>
                    </a:lnTo>
                    <a:lnTo>
                      <a:pt x="329" y="94"/>
                    </a:lnTo>
                    <a:cubicBezTo>
                      <a:pt x="329" y="92"/>
                      <a:pt x="328" y="90"/>
                      <a:pt x="326" y="88"/>
                    </a:cubicBezTo>
                    <a:lnTo>
                      <a:pt x="325" y="87"/>
                    </a:lnTo>
                    <a:lnTo>
                      <a:pt x="328" y="93"/>
                    </a:lnTo>
                    <a:lnTo>
                      <a:pt x="328" y="92"/>
                    </a:lnTo>
                    <a:lnTo>
                      <a:pt x="328" y="90"/>
                    </a:lnTo>
                    <a:lnTo>
                      <a:pt x="328" y="89"/>
                    </a:lnTo>
                    <a:lnTo>
                      <a:pt x="325" y="96"/>
                    </a:lnTo>
                    <a:lnTo>
                      <a:pt x="326" y="95"/>
                    </a:lnTo>
                    <a:cubicBezTo>
                      <a:pt x="330" y="91"/>
                      <a:pt x="330" y="86"/>
                      <a:pt x="326" y="82"/>
                    </a:cubicBezTo>
                    <a:lnTo>
                      <a:pt x="325" y="81"/>
                    </a:lnTo>
                    <a:lnTo>
                      <a:pt x="327" y="84"/>
                    </a:lnTo>
                    <a:lnTo>
                      <a:pt x="326" y="82"/>
                    </a:lnTo>
                    <a:lnTo>
                      <a:pt x="327" y="85"/>
                    </a:lnTo>
                    <a:lnTo>
                      <a:pt x="327" y="84"/>
                    </a:lnTo>
                    <a:cubicBezTo>
                      <a:pt x="327" y="82"/>
                      <a:pt x="326" y="80"/>
                      <a:pt x="324" y="78"/>
                    </a:cubicBezTo>
                    <a:lnTo>
                      <a:pt x="323" y="77"/>
                    </a:lnTo>
                    <a:lnTo>
                      <a:pt x="325" y="87"/>
                    </a:lnTo>
                    <a:lnTo>
                      <a:pt x="326" y="85"/>
                    </a:lnTo>
                    <a:cubicBezTo>
                      <a:pt x="328" y="82"/>
                      <a:pt x="327" y="78"/>
                      <a:pt x="324" y="75"/>
                    </a:cubicBezTo>
                    <a:lnTo>
                      <a:pt x="323" y="74"/>
                    </a:lnTo>
                    <a:lnTo>
                      <a:pt x="322" y="73"/>
                    </a:lnTo>
                    <a:lnTo>
                      <a:pt x="325" y="79"/>
                    </a:lnTo>
                    <a:lnTo>
                      <a:pt x="325" y="77"/>
                    </a:lnTo>
                    <a:lnTo>
                      <a:pt x="325" y="76"/>
                    </a:lnTo>
                    <a:lnTo>
                      <a:pt x="325" y="75"/>
                    </a:lnTo>
                    <a:lnTo>
                      <a:pt x="325" y="73"/>
                    </a:lnTo>
                    <a:lnTo>
                      <a:pt x="325" y="72"/>
                    </a:lnTo>
                    <a:cubicBezTo>
                      <a:pt x="325" y="70"/>
                      <a:pt x="324" y="68"/>
                      <a:pt x="322" y="66"/>
                    </a:cubicBezTo>
                    <a:lnTo>
                      <a:pt x="321" y="65"/>
                    </a:lnTo>
                    <a:lnTo>
                      <a:pt x="324" y="71"/>
                    </a:lnTo>
                    <a:lnTo>
                      <a:pt x="324" y="69"/>
                    </a:lnTo>
                    <a:cubicBezTo>
                      <a:pt x="324" y="67"/>
                      <a:pt x="323" y="65"/>
                      <a:pt x="321" y="63"/>
                    </a:cubicBezTo>
                    <a:lnTo>
                      <a:pt x="320" y="62"/>
                    </a:lnTo>
                    <a:lnTo>
                      <a:pt x="323" y="68"/>
                    </a:lnTo>
                    <a:lnTo>
                      <a:pt x="323" y="67"/>
                    </a:lnTo>
                    <a:cubicBezTo>
                      <a:pt x="323" y="66"/>
                      <a:pt x="323" y="65"/>
                      <a:pt x="322" y="64"/>
                    </a:cubicBezTo>
                    <a:lnTo>
                      <a:pt x="321" y="62"/>
                    </a:lnTo>
                    <a:lnTo>
                      <a:pt x="322" y="65"/>
                    </a:lnTo>
                    <a:lnTo>
                      <a:pt x="322" y="64"/>
                    </a:lnTo>
                    <a:cubicBezTo>
                      <a:pt x="322" y="61"/>
                      <a:pt x="319" y="58"/>
                      <a:pt x="315" y="55"/>
                    </a:cubicBezTo>
                    <a:lnTo>
                      <a:pt x="313" y="54"/>
                    </a:lnTo>
                    <a:lnTo>
                      <a:pt x="319" y="60"/>
                    </a:lnTo>
                    <a:lnTo>
                      <a:pt x="318" y="58"/>
                    </a:lnTo>
                    <a:lnTo>
                      <a:pt x="319" y="61"/>
                    </a:lnTo>
                    <a:lnTo>
                      <a:pt x="319" y="60"/>
                    </a:lnTo>
                    <a:lnTo>
                      <a:pt x="319" y="59"/>
                    </a:lnTo>
                    <a:cubicBezTo>
                      <a:pt x="319" y="58"/>
                      <a:pt x="319" y="57"/>
                      <a:pt x="318" y="56"/>
                    </a:cubicBezTo>
                    <a:lnTo>
                      <a:pt x="317" y="54"/>
                    </a:lnTo>
                    <a:lnTo>
                      <a:pt x="318" y="57"/>
                    </a:lnTo>
                    <a:lnTo>
                      <a:pt x="318" y="56"/>
                    </a:lnTo>
                    <a:cubicBezTo>
                      <a:pt x="318" y="54"/>
                      <a:pt x="317" y="52"/>
                      <a:pt x="315" y="50"/>
                    </a:cubicBezTo>
                    <a:lnTo>
                      <a:pt x="314" y="49"/>
                    </a:lnTo>
                    <a:lnTo>
                      <a:pt x="317" y="55"/>
                    </a:lnTo>
                    <a:lnTo>
                      <a:pt x="317" y="53"/>
                    </a:lnTo>
                    <a:lnTo>
                      <a:pt x="317" y="52"/>
                    </a:lnTo>
                    <a:cubicBezTo>
                      <a:pt x="317" y="50"/>
                      <a:pt x="316" y="48"/>
                      <a:pt x="314" y="46"/>
                    </a:cubicBezTo>
                    <a:lnTo>
                      <a:pt x="313" y="45"/>
                    </a:lnTo>
                    <a:lnTo>
                      <a:pt x="316" y="51"/>
                    </a:lnTo>
                    <a:lnTo>
                      <a:pt x="316" y="49"/>
                    </a:lnTo>
                    <a:lnTo>
                      <a:pt x="316" y="48"/>
                    </a:lnTo>
                    <a:cubicBezTo>
                      <a:pt x="316" y="45"/>
                      <a:pt x="313" y="42"/>
                      <a:pt x="309" y="39"/>
                    </a:cubicBezTo>
                    <a:lnTo>
                      <a:pt x="307" y="38"/>
                    </a:lnTo>
                    <a:lnTo>
                      <a:pt x="314" y="47"/>
                    </a:lnTo>
                    <a:lnTo>
                      <a:pt x="314" y="46"/>
                    </a:lnTo>
                    <a:lnTo>
                      <a:pt x="314" y="44"/>
                    </a:lnTo>
                    <a:lnTo>
                      <a:pt x="314" y="43"/>
                    </a:lnTo>
                    <a:cubicBezTo>
                      <a:pt x="314" y="41"/>
                      <a:pt x="313" y="39"/>
                      <a:pt x="311" y="37"/>
                    </a:cubicBezTo>
                    <a:lnTo>
                      <a:pt x="310" y="36"/>
                    </a:lnTo>
                    <a:lnTo>
                      <a:pt x="312" y="39"/>
                    </a:lnTo>
                    <a:lnTo>
                      <a:pt x="311" y="37"/>
                    </a:lnTo>
                    <a:cubicBezTo>
                      <a:pt x="310" y="36"/>
                      <a:pt x="310" y="35"/>
                      <a:pt x="309" y="34"/>
                    </a:cubicBezTo>
                    <a:lnTo>
                      <a:pt x="308" y="33"/>
                    </a:lnTo>
                    <a:lnTo>
                      <a:pt x="308" y="46"/>
                    </a:lnTo>
                    <a:lnTo>
                      <a:pt x="309" y="45"/>
                    </a:lnTo>
                    <a:cubicBezTo>
                      <a:pt x="312" y="42"/>
                      <a:pt x="313" y="38"/>
                      <a:pt x="311" y="35"/>
                    </a:cubicBezTo>
                    <a:lnTo>
                      <a:pt x="310" y="33"/>
                    </a:lnTo>
                    <a:lnTo>
                      <a:pt x="311" y="36"/>
                    </a:lnTo>
                    <a:lnTo>
                      <a:pt x="311" y="35"/>
                    </a:lnTo>
                    <a:lnTo>
                      <a:pt x="311" y="34"/>
                    </a:lnTo>
                    <a:cubicBezTo>
                      <a:pt x="311" y="33"/>
                      <a:pt x="311" y="32"/>
                      <a:pt x="310" y="31"/>
                    </a:cubicBezTo>
                    <a:lnTo>
                      <a:pt x="309" y="29"/>
                    </a:lnTo>
                    <a:cubicBezTo>
                      <a:pt x="308" y="28"/>
                      <a:pt x="308" y="27"/>
                      <a:pt x="307" y="26"/>
                    </a:cubicBezTo>
                    <a:lnTo>
                      <a:pt x="306" y="25"/>
                    </a:lnTo>
                    <a:lnTo>
                      <a:pt x="305" y="24"/>
                    </a:lnTo>
                    <a:lnTo>
                      <a:pt x="308" y="30"/>
                    </a:lnTo>
                    <a:lnTo>
                      <a:pt x="308" y="28"/>
                    </a:lnTo>
                    <a:lnTo>
                      <a:pt x="308" y="27"/>
                    </a:lnTo>
                    <a:lnTo>
                      <a:pt x="308" y="26"/>
                    </a:lnTo>
                    <a:cubicBezTo>
                      <a:pt x="308" y="25"/>
                      <a:pt x="308" y="24"/>
                      <a:pt x="307" y="23"/>
                    </a:cubicBezTo>
                    <a:lnTo>
                      <a:pt x="306" y="21"/>
                    </a:lnTo>
                    <a:cubicBezTo>
                      <a:pt x="305" y="20"/>
                      <a:pt x="305" y="19"/>
                      <a:pt x="304" y="18"/>
                    </a:cubicBezTo>
                    <a:lnTo>
                      <a:pt x="303" y="17"/>
                    </a:lnTo>
                    <a:lnTo>
                      <a:pt x="303" y="30"/>
                    </a:lnTo>
                    <a:lnTo>
                      <a:pt x="304" y="29"/>
                    </a:lnTo>
                    <a:cubicBezTo>
                      <a:pt x="307" y="26"/>
                      <a:pt x="308" y="22"/>
                      <a:pt x="306" y="19"/>
                    </a:cubicBezTo>
                    <a:lnTo>
                      <a:pt x="305" y="17"/>
                    </a:lnTo>
                    <a:cubicBezTo>
                      <a:pt x="304" y="16"/>
                      <a:pt x="304" y="15"/>
                      <a:pt x="303" y="14"/>
                    </a:cubicBezTo>
                    <a:lnTo>
                      <a:pt x="302" y="13"/>
                    </a:lnTo>
                    <a:lnTo>
                      <a:pt x="301" y="12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4" y="15"/>
                    </a:lnTo>
                    <a:cubicBezTo>
                      <a:pt x="304" y="13"/>
                      <a:pt x="303" y="11"/>
                      <a:pt x="301" y="9"/>
                    </a:cubicBezTo>
                    <a:lnTo>
                      <a:pt x="300" y="8"/>
                    </a:lnTo>
                    <a:lnTo>
                      <a:pt x="302" y="11"/>
                    </a:lnTo>
                    <a:lnTo>
                      <a:pt x="301" y="9"/>
                    </a:lnTo>
                    <a:lnTo>
                      <a:pt x="302" y="12"/>
                    </a:lnTo>
                    <a:lnTo>
                      <a:pt x="302" y="11"/>
                    </a:lnTo>
                    <a:lnTo>
                      <a:pt x="302" y="10"/>
                    </a:lnTo>
                    <a:cubicBezTo>
                      <a:pt x="302" y="4"/>
                      <a:pt x="295" y="0"/>
                      <a:pt x="286" y="0"/>
                    </a:cubicBezTo>
                    <a:lnTo>
                      <a:pt x="265" y="0"/>
                    </a:lnTo>
                    <a:lnTo>
                      <a:pt x="237" y="0"/>
                    </a:lnTo>
                    <a:lnTo>
                      <a:pt x="168" y="0"/>
                    </a:lnTo>
                    <a:lnTo>
                      <a:pt x="89" y="0"/>
                    </a:lnTo>
                    <a:lnTo>
                      <a:pt x="15" y="0"/>
                    </a:lnTo>
                    <a:cubicBezTo>
                      <a:pt x="7" y="0"/>
                      <a:pt x="0" y="4"/>
                      <a:pt x="0" y="10"/>
                    </a:cubicBezTo>
                    <a:cubicBezTo>
                      <a:pt x="0" y="17"/>
                      <a:pt x="7" y="21"/>
                      <a:pt x="15" y="21"/>
                    </a:cubicBezTo>
                    <a:lnTo>
                      <a:pt x="89" y="21"/>
                    </a:lnTo>
                    <a:lnTo>
                      <a:pt x="168" y="21"/>
                    </a:lnTo>
                    <a:lnTo>
                      <a:pt x="237" y="21"/>
                    </a:lnTo>
                    <a:lnTo>
                      <a:pt x="265" y="21"/>
                    </a:lnTo>
                    <a:lnTo>
                      <a:pt x="286" y="21"/>
                    </a:lnTo>
                    <a:lnTo>
                      <a:pt x="271" y="10"/>
                    </a:lnTo>
                    <a:lnTo>
                      <a:pt x="271" y="11"/>
                    </a:lnTo>
                    <a:lnTo>
                      <a:pt x="271" y="12"/>
                    </a:lnTo>
                    <a:cubicBezTo>
                      <a:pt x="271" y="14"/>
                      <a:pt x="271" y="15"/>
                      <a:pt x="272" y="16"/>
                    </a:cubicBezTo>
                    <a:lnTo>
                      <a:pt x="273" y="18"/>
                    </a:lnTo>
                    <a:cubicBezTo>
                      <a:pt x="274" y="19"/>
                      <a:pt x="274" y="20"/>
                      <a:pt x="275" y="21"/>
                    </a:cubicBezTo>
                    <a:lnTo>
                      <a:pt x="276" y="22"/>
                    </a:lnTo>
                    <a:lnTo>
                      <a:pt x="273" y="15"/>
                    </a:lnTo>
                    <a:lnTo>
                      <a:pt x="273" y="16"/>
                    </a:lnTo>
                    <a:lnTo>
                      <a:pt x="273" y="18"/>
                    </a:lnTo>
                    <a:cubicBezTo>
                      <a:pt x="273" y="21"/>
                      <a:pt x="274" y="23"/>
                      <a:pt x="276" y="25"/>
                    </a:cubicBezTo>
                    <a:lnTo>
                      <a:pt x="277" y="26"/>
                    </a:lnTo>
                    <a:lnTo>
                      <a:pt x="278" y="27"/>
                    </a:lnTo>
                    <a:lnTo>
                      <a:pt x="276" y="24"/>
                    </a:lnTo>
                    <a:lnTo>
                      <a:pt x="277" y="26"/>
                    </a:lnTo>
                    <a:lnTo>
                      <a:pt x="279" y="16"/>
                    </a:lnTo>
                    <a:lnTo>
                      <a:pt x="278" y="17"/>
                    </a:lnTo>
                    <a:cubicBezTo>
                      <a:pt x="274" y="21"/>
                      <a:pt x="274" y="26"/>
                      <a:pt x="278" y="30"/>
                    </a:cubicBezTo>
                    <a:lnTo>
                      <a:pt x="279" y="31"/>
                    </a:lnTo>
                    <a:lnTo>
                      <a:pt x="277" y="28"/>
                    </a:lnTo>
                    <a:lnTo>
                      <a:pt x="278" y="30"/>
                    </a:lnTo>
                    <a:lnTo>
                      <a:pt x="277" y="26"/>
                    </a:lnTo>
                    <a:lnTo>
                      <a:pt x="277" y="27"/>
                    </a:lnTo>
                    <a:lnTo>
                      <a:pt x="277" y="28"/>
                    </a:lnTo>
                    <a:lnTo>
                      <a:pt x="277" y="30"/>
                    </a:lnTo>
                    <a:cubicBezTo>
                      <a:pt x="277" y="33"/>
                      <a:pt x="278" y="35"/>
                      <a:pt x="280" y="37"/>
                    </a:cubicBezTo>
                    <a:lnTo>
                      <a:pt x="281" y="38"/>
                    </a:lnTo>
                    <a:lnTo>
                      <a:pt x="282" y="39"/>
                    </a:lnTo>
                    <a:lnTo>
                      <a:pt x="280" y="36"/>
                    </a:lnTo>
                    <a:lnTo>
                      <a:pt x="281" y="38"/>
                    </a:lnTo>
                    <a:lnTo>
                      <a:pt x="280" y="34"/>
                    </a:lnTo>
                    <a:lnTo>
                      <a:pt x="280" y="35"/>
                    </a:lnTo>
                    <a:lnTo>
                      <a:pt x="280" y="36"/>
                    </a:lnTo>
                    <a:cubicBezTo>
                      <a:pt x="280" y="38"/>
                      <a:pt x="280" y="39"/>
                      <a:pt x="281" y="40"/>
                    </a:cubicBezTo>
                    <a:lnTo>
                      <a:pt x="282" y="42"/>
                    </a:lnTo>
                    <a:lnTo>
                      <a:pt x="284" y="32"/>
                    </a:lnTo>
                    <a:lnTo>
                      <a:pt x="283" y="33"/>
                    </a:lnTo>
                    <a:cubicBezTo>
                      <a:pt x="279" y="37"/>
                      <a:pt x="279" y="42"/>
                      <a:pt x="283" y="46"/>
                    </a:cubicBezTo>
                    <a:lnTo>
                      <a:pt x="284" y="47"/>
                    </a:lnTo>
                    <a:lnTo>
                      <a:pt x="282" y="44"/>
                    </a:lnTo>
                    <a:lnTo>
                      <a:pt x="283" y="46"/>
                    </a:lnTo>
                    <a:cubicBezTo>
                      <a:pt x="284" y="47"/>
                      <a:pt x="284" y="48"/>
                      <a:pt x="285" y="49"/>
                    </a:cubicBezTo>
                    <a:lnTo>
                      <a:pt x="286" y="50"/>
                    </a:lnTo>
                    <a:lnTo>
                      <a:pt x="283" y="43"/>
                    </a:lnTo>
                    <a:lnTo>
                      <a:pt x="283" y="44"/>
                    </a:lnTo>
                    <a:lnTo>
                      <a:pt x="283" y="46"/>
                    </a:lnTo>
                    <a:lnTo>
                      <a:pt x="283" y="47"/>
                    </a:lnTo>
                    <a:cubicBezTo>
                      <a:pt x="283" y="51"/>
                      <a:pt x="286" y="54"/>
                      <a:pt x="290" y="56"/>
                    </a:cubicBezTo>
                    <a:lnTo>
                      <a:pt x="292" y="57"/>
                    </a:lnTo>
                    <a:lnTo>
                      <a:pt x="285" y="48"/>
                    </a:lnTo>
                    <a:lnTo>
                      <a:pt x="285" y="49"/>
                    </a:lnTo>
                    <a:lnTo>
                      <a:pt x="285" y="51"/>
                    </a:lnTo>
                    <a:cubicBezTo>
                      <a:pt x="285" y="54"/>
                      <a:pt x="286" y="56"/>
                      <a:pt x="288" y="58"/>
                    </a:cubicBezTo>
                    <a:lnTo>
                      <a:pt x="289" y="59"/>
                    </a:lnTo>
                    <a:lnTo>
                      <a:pt x="286" y="52"/>
                    </a:lnTo>
                    <a:lnTo>
                      <a:pt x="286" y="53"/>
                    </a:lnTo>
                    <a:lnTo>
                      <a:pt x="286" y="55"/>
                    </a:lnTo>
                    <a:cubicBezTo>
                      <a:pt x="286" y="58"/>
                      <a:pt x="287" y="60"/>
                      <a:pt x="289" y="62"/>
                    </a:cubicBezTo>
                    <a:lnTo>
                      <a:pt x="290" y="63"/>
                    </a:lnTo>
                    <a:lnTo>
                      <a:pt x="287" y="56"/>
                    </a:lnTo>
                    <a:lnTo>
                      <a:pt x="287" y="57"/>
                    </a:lnTo>
                    <a:cubicBezTo>
                      <a:pt x="287" y="59"/>
                      <a:pt x="287" y="60"/>
                      <a:pt x="288" y="61"/>
                    </a:cubicBezTo>
                    <a:lnTo>
                      <a:pt x="289" y="63"/>
                    </a:lnTo>
                    <a:lnTo>
                      <a:pt x="288" y="59"/>
                    </a:lnTo>
                    <a:lnTo>
                      <a:pt x="288" y="60"/>
                    </a:lnTo>
                    <a:lnTo>
                      <a:pt x="288" y="61"/>
                    </a:lnTo>
                    <a:cubicBezTo>
                      <a:pt x="288" y="63"/>
                      <a:pt x="288" y="64"/>
                      <a:pt x="289" y="65"/>
                    </a:cubicBezTo>
                    <a:lnTo>
                      <a:pt x="290" y="67"/>
                    </a:lnTo>
                    <a:cubicBezTo>
                      <a:pt x="291" y="69"/>
                      <a:pt x="293" y="71"/>
                      <a:pt x="296" y="72"/>
                    </a:cubicBezTo>
                    <a:lnTo>
                      <a:pt x="298" y="73"/>
                    </a:lnTo>
                    <a:lnTo>
                      <a:pt x="291" y="64"/>
                    </a:lnTo>
                    <a:lnTo>
                      <a:pt x="291" y="65"/>
                    </a:lnTo>
                    <a:cubicBezTo>
                      <a:pt x="291" y="67"/>
                      <a:pt x="291" y="68"/>
                      <a:pt x="292" y="69"/>
                    </a:cubicBezTo>
                    <a:lnTo>
                      <a:pt x="293" y="71"/>
                    </a:lnTo>
                    <a:lnTo>
                      <a:pt x="292" y="67"/>
                    </a:lnTo>
                    <a:lnTo>
                      <a:pt x="292" y="68"/>
                    </a:lnTo>
                    <a:cubicBezTo>
                      <a:pt x="292" y="71"/>
                      <a:pt x="293" y="73"/>
                      <a:pt x="295" y="75"/>
                    </a:cubicBezTo>
                    <a:lnTo>
                      <a:pt x="296" y="76"/>
                    </a:lnTo>
                    <a:lnTo>
                      <a:pt x="293" y="69"/>
                    </a:lnTo>
                    <a:lnTo>
                      <a:pt x="293" y="71"/>
                    </a:lnTo>
                    <a:cubicBezTo>
                      <a:pt x="293" y="74"/>
                      <a:pt x="294" y="76"/>
                      <a:pt x="296" y="78"/>
                    </a:cubicBezTo>
                    <a:lnTo>
                      <a:pt x="297" y="79"/>
                    </a:lnTo>
                    <a:lnTo>
                      <a:pt x="294" y="72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4" y="76"/>
                    </a:lnTo>
                    <a:lnTo>
                      <a:pt x="294" y="77"/>
                    </a:lnTo>
                    <a:lnTo>
                      <a:pt x="294" y="79"/>
                    </a:lnTo>
                    <a:cubicBezTo>
                      <a:pt x="294" y="82"/>
                      <a:pt x="295" y="84"/>
                      <a:pt x="297" y="86"/>
                    </a:cubicBezTo>
                    <a:lnTo>
                      <a:pt x="298" y="87"/>
                    </a:lnTo>
                    <a:lnTo>
                      <a:pt x="299" y="88"/>
                    </a:lnTo>
                    <a:lnTo>
                      <a:pt x="297" y="78"/>
                    </a:lnTo>
                    <a:lnTo>
                      <a:pt x="296" y="80"/>
                    </a:lnTo>
                    <a:cubicBezTo>
                      <a:pt x="294" y="83"/>
                      <a:pt x="295" y="87"/>
                      <a:pt x="298" y="90"/>
                    </a:cubicBezTo>
                    <a:lnTo>
                      <a:pt x="299" y="91"/>
                    </a:lnTo>
                    <a:lnTo>
                      <a:pt x="296" y="84"/>
                    </a:lnTo>
                    <a:lnTo>
                      <a:pt x="296" y="85"/>
                    </a:lnTo>
                    <a:cubicBezTo>
                      <a:pt x="296" y="87"/>
                      <a:pt x="296" y="88"/>
                      <a:pt x="297" y="89"/>
                    </a:cubicBezTo>
                    <a:lnTo>
                      <a:pt x="298" y="91"/>
                    </a:lnTo>
                    <a:cubicBezTo>
                      <a:pt x="299" y="92"/>
                      <a:pt x="299" y="93"/>
                      <a:pt x="300" y="94"/>
                    </a:cubicBezTo>
                    <a:lnTo>
                      <a:pt x="301" y="95"/>
                    </a:lnTo>
                    <a:lnTo>
                      <a:pt x="301" y="82"/>
                    </a:lnTo>
                    <a:lnTo>
                      <a:pt x="300" y="83"/>
                    </a:lnTo>
                    <a:cubicBezTo>
                      <a:pt x="298" y="85"/>
                      <a:pt x="297" y="87"/>
                      <a:pt x="297" y="89"/>
                    </a:cubicBezTo>
                    <a:lnTo>
                      <a:pt x="297" y="90"/>
                    </a:lnTo>
                    <a:lnTo>
                      <a:pt x="297" y="92"/>
                    </a:lnTo>
                    <a:lnTo>
                      <a:pt x="297" y="93"/>
                    </a:lnTo>
                    <a:cubicBezTo>
                      <a:pt x="297" y="96"/>
                      <a:pt x="298" y="98"/>
                      <a:pt x="300" y="100"/>
                    </a:cubicBezTo>
                    <a:lnTo>
                      <a:pt x="301" y="101"/>
                    </a:lnTo>
                    <a:lnTo>
                      <a:pt x="298" y="94"/>
                    </a:lnTo>
                    <a:lnTo>
                      <a:pt x="298" y="96"/>
                    </a:lnTo>
                    <a:cubicBezTo>
                      <a:pt x="298" y="99"/>
                      <a:pt x="299" y="101"/>
                      <a:pt x="301" y="103"/>
                    </a:cubicBezTo>
                    <a:lnTo>
                      <a:pt x="302" y="104"/>
                    </a:lnTo>
                    <a:lnTo>
                      <a:pt x="302" y="91"/>
                    </a:lnTo>
                    <a:lnTo>
                      <a:pt x="301" y="92"/>
                    </a:lnTo>
                    <a:cubicBezTo>
                      <a:pt x="298" y="95"/>
                      <a:pt x="297" y="99"/>
                      <a:pt x="299" y="102"/>
                    </a:cubicBezTo>
                    <a:lnTo>
                      <a:pt x="300" y="104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9" y="102"/>
                    </a:lnTo>
                    <a:cubicBezTo>
                      <a:pt x="299" y="104"/>
                      <a:pt x="299" y="105"/>
                      <a:pt x="300" y="106"/>
                    </a:cubicBezTo>
                    <a:lnTo>
                      <a:pt x="301" y="108"/>
                    </a:lnTo>
                    <a:lnTo>
                      <a:pt x="300" y="104"/>
                    </a:lnTo>
                    <a:lnTo>
                      <a:pt x="300" y="105"/>
                    </a:lnTo>
                    <a:lnTo>
                      <a:pt x="300" y="106"/>
                    </a:lnTo>
                    <a:lnTo>
                      <a:pt x="300" y="108"/>
                    </a:lnTo>
                    <a:cubicBezTo>
                      <a:pt x="300" y="111"/>
                      <a:pt x="301" y="113"/>
                      <a:pt x="303" y="115"/>
                    </a:cubicBezTo>
                    <a:lnTo>
                      <a:pt x="304" y="116"/>
                    </a:lnTo>
                    <a:lnTo>
                      <a:pt x="301" y="109"/>
                    </a:lnTo>
                    <a:lnTo>
                      <a:pt x="301" y="110"/>
                    </a:lnTo>
                    <a:lnTo>
                      <a:pt x="301" y="112"/>
                    </a:lnTo>
                    <a:cubicBezTo>
                      <a:pt x="301" y="115"/>
                      <a:pt x="302" y="117"/>
                      <a:pt x="304" y="119"/>
                    </a:cubicBezTo>
                    <a:lnTo>
                      <a:pt x="305" y="120"/>
                    </a:lnTo>
                    <a:lnTo>
                      <a:pt x="302" y="113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2" y="117"/>
                    </a:lnTo>
                    <a:cubicBezTo>
                      <a:pt x="302" y="120"/>
                      <a:pt x="303" y="122"/>
                      <a:pt x="305" y="124"/>
                    </a:cubicBezTo>
                    <a:lnTo>
                      <a:pt x="306" y="125"/>
                    </a:lnTo>
                    <a:lnTo>
                      <a:pt x="303" y="118"/>
                    </a:lnTo>
                    <a:lnTo>
                      <a:pt x="303" y="120"/>
                    </a:lnTo>
                    <a:cubicBezTo>
                      <a:pt x="303" y="123"/>
                      <a:pt x="304" y="125"/>
                      <a:pt x="306" y="127"/>
                    </a:cubicBezTo>
                    <a:lnTo>
                      <a:pt x="307" y="128"/>
                    </a:lnTo>
                    <a:cubicBezTo>
                      <a:pt x="308" y="129"/>
                      <a:pt x="309" y="130"/>
                      <a:pt x="311" y="130"/>
                    </a:cubicBezTo>
                    <a:lnTo>
                      <a:pt x="313" y="131"/>
                    </a:lnTo>
                    <a:lnTo>
                      <a:pt x="309" y="129"/>
                    </a:lnTo>
                    <a:lnTo>
                      <a:pt x="311" y="131"/>
                    </a:lnTo>
                    <a:cubicBezTo>
                      <a:pt x="312" y="132"/>
                      <a:pt x="313" y="133"/>
                      <a:pt x="315" y="133"/>
                    </a:cubicBezTo>
                    <a:lnTo>
                      <a:pt x="317" y="134"/>
                    </a:lnTo>
                    <a:cubicBezTo>
                      <a:pt x="319" y="135"/>
                      <a:pt x="321" y="136"/>
                      <a:pt x="324" y="136"/>
                    </a:cubicBezTo>
                    <a:lnTo>
                      <a:pt x="336" y="137"/>
                    </a:lnTo>
                    <a:lnTo>
                      <a:pt x="333" y="137"/>
                    </a:lnTo>
                    <a:lnTo>
                      <a:pt x="343" y="139"/>
                    </a:lnTo>
                    <a:cubicBezTo>
                      <a:pt x="344" y="139"/>
                      <a:pt x="345" y="139"/>
                      <a:pt x="346" y="139"/>
                    </a:cubicBezTo>
                    <a:lnTo>
                      <a:pt x="358" y="140"/>
                    </a:lnTo>
                    <a:lnTo>
                      <a:pt x="372" y="141"/>
                    </a:lnTo>
                    <a:lnTo>
                      <a:pt x="385" y="142"/>
                    </a:lnTo>
                    <a:lnTo>
                      <a:pt x="372" y="135"/>
                    </a:lnTo>
                    <a:lnTo>
                      <a:pt x="373" y="137"/>
                    </a:lnTo>
                    <a:cubicBezTo>
                      <a:pt x="374" y="138"/>
                      <a:pt x="374" y="139"/>
                      <a:pt x="375" y="140"/>
                    </a:cubicBezTo>
                    <a:lnTo>
                      <a:pt x="376" y="141"/>
                    </a:lnTo>
                    <a:lnTo>
                      <a:pt x="377" y="142"/>
                    </a:lnTo>
                    <a:lnTo>
                      <a:pt x="374" y="135"/>
                    </a:lnTo>
                    <a:lnTo>
                      <a:pt x="374" y="137"/>
                    </a:lnTo>
                    <a:lnTo>
                      <a:pt x="374" y="138"/>
                    </a:lnTo>
                    <a:cubicBezTo>
                      <a:pt x="374" y="141"/>
                      <a:pt x="375" y="143"/>
                      <a:pt x="377" y="145"/>
                    </a:cubicBezTo>
                    <a:lnTo>
                      <a:pt x="378" y="146"/>
                    </a:lnTo>
                    <a:lnTo>
                      <a:pt x="376" y="143"/>
                    </a:lnTo>
                    <a:lnTo>
                      <a:pt x="377" y="145"/>
                    </a:lnTo>
                    <a:lnTo>
                      <a:pt x="376" y="141"/>
                    </a:lnTo>
                    <a:lnTo>
                      <a:pt x="376" y="142"/>
                    </a:lnTo>
                    <a:cubicBezTo>
                      <a:pt x="376" y="145"/>
                      <a:pt x="377" y="147"/>
                      <a:pt x="379" y="149"/>
                    </a:cubicBezTo>
                    <a:lnTo>
                      <a:pt x="380" y="150"/>
                    </a:lnTo>
                    <a:lnTo>
                      <a:pt x="377" y="143"/>
                    </a:lnTo>
                    <a:lnTo>
                      <a:pt x="377" y="145"/>
                    </a:lnTo>
                    <a:lnTo>
                      <a:pt x="377" y="146"/>
                    </a:lnTo>
                    <a:cubicBezTo>
                      <a:pt x="377" y="149"/>
                      <a:pt x="378" y="151"/>
                      <a:pt x="380" y="153"/>
                    </a:cubicBezTo>
                    <a:lnTo>
                      <a:pt x="381" y="154"/>
                    </a:lnTo>
                    <a:lnTo>
                      <a:pt x="378" y="147"/>
                    </a:lnTo>
                    <a:lnTo>
                      <a:pt x="378" y="149"/>
                    </a:lnTo>
                    <a:lnTo>
                      <a:pt x="378" y="150"/>
                    </a:lnTo>
                    <a:cubicBezTo>
                      <a:pt x="378" y="153"/>
                      <a:pt x="379" y="155"/>
                      <a:pt x="381" y="157"/>
                    </a:cubicBezTo>
                    <a:lnTo>
                      <a:pt x="382" y="158"/>
                    </a:lnTo>
                    <a:lnTo>
                      <a:pt x="379" y="151"/>
                    </a:lnTo>
                    <a:lnTo>
                      <a:pt x="379" y="153"/>
                    </a:lnTo>
                    <a:cubicBezTo>
                      <a:pt x="379" y="156"/>
                      <a:pt x="380" y="158"/>
                      <a:pt x="382" y="160"/>
                    </a:cubicBezTo>
                    <a:lnTo>
                      <a:pt x="383" y="161"/>
                    </a:lnTo>
                    <a:lnTo>
                      <a:pt x="380" y="154"/>
                    </a:lnTo>
                    <a:lnTo>
                      <a:pt x="380" y="155"/>
                    </a:lnTo>
                    <a:cubicBezTo>
                      <a:pt x="380" y="157"/>
                      <a:pt x="380" y="158"/>
                      <a:pt x="381" y="159"/>
                    </a:cubicBezTo>
                    <a:lnTo>
                      <a:pt x="382" y="161"/>
                    </a:lnTo>
                    <a:cubicBezTo>
                      <a:pt x="383" y="162"/>
                      <a:pt x="383" y="163"/>
                      <a:pt x="384" y="164"/>
                    </a:cubicBezTo>
                    <a:lnTo>
                      <a:pt x="385" y="165"/>
                    </a:lnTo>
                    <a:lnTo>
                      <a:pt x="385" y="152"/>
                    </a:lnTo>
                    <a:lnTo>
                      <a:pt x="384" y="153"/>
                    </a:lnTo>
                    <a:cubicBezTo>
                      <a:pt x="380" y="157"/>
                      <a:pt x="380" y="162"/>
                      <a:pt x="384" y="166"/>
                    </a:cubicBezTo>
                    <a:lnTo>
                      <a:pt x="386" y="168"/>
                    </a:lnTo>
                    <a:lnTo>
                      <a:pt x="383" y="161"/>
                    </a:lnTo>
                    <a:lnTo>
                      <a:pt x="383" y="162"/>
                    </a:lnTo>
                    <a:lnTo>
                      <a:pt x="383" y="163"/>
                    </a:lnTo>
                    <a:lnTo>
                      <a:pt x="383" y="165"/>
                    </a:lnTo>
                    <a:cubicBezTo>
                      <a:pt x="383" y="168"/>
                      <a:pt x="384" y="170"/>
                      <a:pt x="386" y="172"/>
                    </a:cubicBezTo>
                    <a:lnTo>
                      <a:pt x="387" y="173"/>
                    </a:lnTo>
                    <a:lnTo>
                      <a:pt x="388" y="174"/>
                    </a:lnTo>
                    <a:lnTo>
                      <a:pt x="385" y="167"/>
                    </a:lnTo>
                    <a:lnTo>
                      <a:pt x="385" y="169"/>
                    </a:lnTo>
                    <a:cubicBezTo>
                      <a:pt x="385" y="172"/>
                      <a:pt x="386" y="174"/>
                      <a:pt x="388" y="176"/>
                    </a:cubicBezTo>
                    <a:lnTo>
                      <a:pt x="389" y="177"/>
                    </a:lnTo>
                    <a:lnTo>
                      <a:pt x="386" y="170"/>
                    </a:lnTo>
                    <a:lnTo>
                      <a:pt x="386" y="171"/>
                    </a:lnTo>
                    <a:lnTo>
                      <a:pt x="386" y="172"/>
                    </a:lnTo>
                    <a:cubicBezTo>
                      <a:pt x="386" y="174"/>
                      <a:pt x="386" y="175"/>
                      <a:pt x="387" y="176"/>
                    </a:cubicBezTo>
                    <a:lnTo>
                      <a:pt x="388" y="178"/>
                    </a:lnTo>
                    <a:lnTo>
                      <a:pt x="387" y="174"/>
                    </a:lnTo>
                    <a:lnTo>
                      <a:pt x="387" y="175"/>
                    </a:lnTo>
                    <a:cubicBezTo>
                      <a:pt x="387" y="178"/>
                      <a:pt x="388" y="180"/>
                      <a:pt x="390" y="182"/>
                    </a:cubicBezTo>
                    <a:lnTo>
                      <a:pt x="391" y="183"/>
                    </a:lnTo>
                    <a:lnTo>
                      <a:pt x="389" y="180"/>
                    </a:lnTo>
                    <a:lnTo>
                      <a:pt x="390" y="182"/>
                    </a:lnTo>
                    <a:cubicBezTo>
                      <a:pt x="391" y="183"/>
                      <a:pt x="391" y="184"/>
                      <a:pt x="392" y="185"/>
                    </a:cubicBezTo>
                    <a:lnTo>
                      <a:pt x="393" y="186"/>
                    </a:lnTo>
                    <a:lnTo>
                      <a:pt x="390" y="179"/>
                    </a:lnTo>
                    <a:lnTo>
                      <a:pt x="390" y="180"/>
                    </a:lnTo>
                    <a:cubicBezTo>
                      <a:pt x="390" y="182"/>
                      <a:pt x="390" y="183"/>
                      <a:pt x="391" y="184"/>
                    </a:cubicBezTo>
                    <a:lnTo>
                      <a:pt x="392" y="186"/>
                    </a:lnTo>
                    <a:lnTo>
                      <a:pt x="391" y="182"/>
                    </a:lnTo>
                    <a:lnTo>
                      <a:pt x="391" y="183"/>
                    </a:lnTo>
                    <a:cubicBezTo>
                      <a:pt x="391" y="186"/>
                      <a:pt x="392" y="188"/>
                      <a:pt x="394" y="190"/>
                    </a:cubicBezTo>
                    <a:lnTo>
                      <a:pt x="395" y="191"/>
                    </a:lnTo>
                    <a:lnTo>
                      <a:pt x="392" y="184"/>
                    </a:lnTo>
                    <a:lnTo>
                      <a:pt x="392" y="186"/>
                    </a:lnTo>
                    <a:cubicBezTo>
                      <a:pt x="392" y="189"/>
                      <a:pt x="393" y="191"/>
                      <a:pt x="395" y="193"/>
                    </a:cubicBezTo>
                    <a:lnTo>
                      <a:pt x="396" y="194"/>
                    </a:lnTo>
                    <a:lnTo>
                      <a:pt x="397" y="195"/>
                    </a:lnTo>
                    <a:lnTo>
                      <a:pt x="395" y="192"/>
                    </a:lnTo>
                    <a:lnTo>
                      <a:pt x="396" y="194"/>
                    </a:lnTo>
                    <a:lnTo>
                      <a:pt x="398" y="184"/>
                    </a:lnTo>
                    <a:lnTo>
                      <a:pt x="397" y="185"/>
                    </a:lnTo>
                    <a:cubicBezTo>
                      <a:pt x="393" y="189"/>
                      <a:pt x="393" y="194"/>
                      <a:pt x="397" y="198"/>
                    </a:cubicBezTo>
                    <a:lnTo>
                      <a:pt x="398" y="199"/>
                    </a:lnTo>
                    <a:lnTo>
                      <a:pt x="395" y="192"/>
                    </a:lnTo>
                    <a:lnTo>
                      <a:pt x="395" y="194"/>
                    </a:lnTo>
                    <a:cubicBezTo>
                      <a:pt x="395" y="197"/>
                      <a:pt x="396" y="199"/>
                      <a:pt x="398" y="201"/>
                    </a:cubicBezTo>
                    <a:lnTo>
                      <a:pt x="399" y="202"/>
                    </a:lnTo>
                    <a:lnTo>
                      <a:pt x="400" y="203"/>
                    </a:lnTo>
                    <a:lnTo>
                      <a:pt x="398" y="200"/>
                    </a:lnTo>
                    <a:lnTo>
                      <a:pt x="399" y="202"/>
                    </a:lnTo>
                    <a:lnTo>
                      <a:pt x="398" y="198"/>
                    </a:lnTo>
                    <a:lnTo>
                      <a:pt x="398" y="199"/>
                    </a:lnTo>
                    <a:cubicBezTo>
                      <a:pt x="398" y="202"/>
                      <a:pt x="399" y="204"/>
                      <a:pt x="401" y="206"/>
                    </a:cubicBezTo>
                    <a:lnTo>
                      <a:pt x="402" y="207"/>
                    </a:lnTo>
                    <a:lnTo>
                      <a:pt x="400" y="204"/>
                    </a:lnTo>
                    <a:lnTo>
                      <a:pt x="401" y="206"/>
                    </a:lnTo>
                    <a:cubicBezTo>
                      <a:pt x="402" y="208"/>
                      <a:pt x="404" y="210"/>
                      <a:pt x="407" y="211"/>
                    </a:cubicBezTo>
                    <a:lnTo>
                      <a:pt x="409" y="212"/>
                    </a:lnTo>
                    <a:lnTo>
                      <a:pt x="405" y="210"/>
                    </a:lnTo>
                    <a:lnTo>
                      <a:pt x="406" y="211"/>
                    </a:lnTo>
                    <a:lnTo>
                      <a:pt x="403" y="204"/>
                    </a:lnTo>
                    <a:lnTo>
                      <a:pt x="403" y="206"/>
                    </a:lnTo>
                    <a:cubicBezTo>
                      <a:pt x="403" y="210"/>
                      <a:pt x="406" y="213"/>
                      <a:pt x="410" y="215"/>
                    </a:cubicBezTo>
                    <a:lnTo>
                      <a:pt x="412" y="216"/>
                    </a:lnTo>
                    <a:lnTo>
                      <a:pt x="405" y="207"/>
                    </a:lnTo>
                    <a:lnTo>
                      <a:pt x="405" y="208"/>
                    </a:lnTo>
                    <a:cubicBezTo>
                      <a:pt x="405" y="210"/>
                      <a:pt x="405" y="211"/>
                      <a:pt x="406" y="212"/>
                    </a:cubicBezTo>
                    <a:lnTo>
                      <a:pt x="407" y="214"/>
                    </a:lnTo>
                    <a:lnTo>
                      <a:pt x="406" y="210"/>
                    </a:lnTo>
                    <a:lnTo>
                      <a:pt x="406" y="211"/>
                    </a:lnTo>
                    <a:cubicBezTo>
                      <a:pt x="406" y="214"/>
                      <a:pt x="407" y="216"/>
                      <a:pt x="409" y="218"/>
                    </a:cubicBezTo>
                    <a:lnTo>
                      <a:pt x="410" y="219"/>
                    </a:lnTo>
                    <a:lnTo>
                      <a:pt x="408" y="216"/>
                    </a:lnTo>
                    <a:lnTo>
                      <a:pt x="409" y="218"/>
                    </a:lnTo>
                    <a:cubicBezTo>
                      <a:pt x="411" y="221"/>
                      <a:pt x="414" y="224"/>
                      <a:pt x="418" y="225"/>
                    </a:cubicBezTo>
                    <a:lnTo>
                      <a:pt x="422" y="226"/>
                    </a:lnTo>
                    <a:lnTo>
                      <a:pt x="419" y="224"/>
                    </a:lnTo>
                    <a:lnTo>
                      <a:pt x="421" y="225"/>
                    </a:lnTo>
                    <a:lnTo>
                      <a:pt x="417" y="223"/>
                    </a:lnTo>
                    <a:lnTo>
                      <a:pt x="418" y="224"/>
                    </a:lnTo>
                    <a:lnTo>
                      <a:pt x="415" y="217"/>
                    </a:lnTo>
                    <a:lnTo>
                      <a:pt x="415" y="219"/>
                    </a:lnTo>
                    <a:cubicBezTo>
                      <a:pt x="415" y="223"/>
                      <a:pt x="418" y="226"/>
                      <a:pt x="422" y="228"/>
                    </a:cubicBezTo>
                    <a:lnTo>
                      <a:pt x="424" y="229"/>
                    </a:lnTo>
                    <a:lnTo>
                      <a:pt x="424" y="229"/>
                    </a:lnTo>
                    <a:lnTo>
                      <a:pt x="427" y="231"/>
                    </a:lnTo>
                    <a:lnTo>
                      <a:pt x="425" y="230"/>
                    </a:lnTo>
                    <a:lnTo>
                      <a:pt x="426" y="231"/>
                    </a:lnTo>
                    <a:lnTo>
                      <a:pt x="423" y="224"/>
                    </a:lnTo>
                    <a:lnTo>
                      <a:pt x="423" y="225"/>
                    </a:lnTo>
                    <a:cubicBezTo>
                      <a:pt x="423" y="227"/>
                      <a:pt x="423" y="228"/>
                      <a:pt x="424" y="229"/>
                    </a:cubicBezTo>
                    <a:lnTo>
                      <a:pt x="425" y="231"/>
                    </a:lnTo>
                    <a:cubicBezTo>
                      <a:pt x="426" y="232"/>
                      <a:pt x="426" y="233"/>
                      <a:pt x="427" y="234"/>
                    </a:cubicBezTo>
                    <a:lnTo>
                      <a:pt x="428" y="235"/>
                    </a:lnTo>
                    <a:lnTo>
                      <a:pt x="425" y="228"/>
                    </a:lnTo>
                    <a:lnTo>
                      <a:pt x="425" y="229"/>
                    </a:lnTo>
                    <a:cubicBezTo>
                      <a:pt x="425" y="232"/>
                      <a:pt x="426" y="234"/>
                      <a:pt x="428" y="236"/>
                    </a:cubicBezTo>
                    <a:lnTo>
                      <a:pt x="430" y="238"/>
                    </a:lnTo>
                    <a:lnTo>
                      <a:pt x="431" y="239"/>
                    </a:lnTo>
                    <a:cubicBezTo>
                      <a:pt x="433" y="240"/>
                      <a:pt x="435" y="242"/>
                      <a:pt x="437" y="242"/>
                    </a:cubicBezTo>
                    <a:lnTo>
                      <a:pt x="440" y="243"/>
                    </a:lnTo>
                    <a:lnTo>
                      <a:pt x="432" y="237"/>
                    </a:lnTo>
                    <a:lnTo>
                      <a:pt x="433" y="239"/>
                    </a:lnTo>
                    <a:cubicBezTo>
                      <a:pt x="434" y="241"/>
                      <a:pt x="436" y="243"/>
                      <a:pt x="439" y="244"/>
                    </a:cubicBezTo>
                    <a:lnTo>
                      <a:pt x="441" y="245"/>
                    </a:lnTo>
                    <a:cubicBezTo>
                      <a:pt x="442" y="246"/>
                      <a:pt x="444" y="247"/>
                      <a:pt x="445" y="247"/>
                    </a:cubicBezTo>
                    <a:lnTo>
                      <a:pt x="450" y="248"/>
                    </a:lnTo>
                    <a:lnTo>
                      <a:pt x="444" y="245"/>
                    </a:lnTo>
                    <a:lnTo>
                      <a:pt x="447" y="247"/>
                    </a:lnTo>
                    <a:cubicBezTo>
                      <a:pt x="449" y="249"/>
                      <a:pt x="450" y="249"/>
                      <a:pt x="452" y="250"/>
                    </a:cubicBezTo>
                    <a:lnTo>
                      <a:pt x="455" y="250"/>
                    </a:lnTo>
                    <a:lnTo>
                      <a:pt x="458" y="251"/>
                    </a:lnTo>
                    <a:lnTo>
                      <a:pt x="454" y="249"/>
                    </a:lnTo>
                    <a:lnTo>
                      <a:pt x="459" y="252"/>
                    </a:lnTo>
                    <a:lnTo>
                      <a:pt x="461" y="253"/>
                    </a:lnTo>
                    <a:lnTo>
                      <a:pt x="463" y="254"/>
                    </a:lnTo>
                    <a:lnTo>
                      <a:pt x="456" y="245"/>
                    </a:lnTo>
                    <a:lnTo>
                      <a:pt x="456" y="247"/>
                    </a:lnTo>
                    <a:cubicBezTo>
                      <a:pt x="456" y="251"/>
                      <a:pt x="459" y="254"/>
                      <a:pt x="463" y="256"/>
                    </a:cubicBezTo>
                    <a:lnTo>
                      <a:pt x="465" y="257"/>
                    </a:lnTo>
                    <a:lnTo>
                      <a:pt x="467" y="258"/>
                    </a:lnTo>
                    <a:lnTo>
                      <a:pt x="461" y="253"/>
                    </a:lnTo>
                    <a:lnTo>
                      <a:pt x="462" y="255"/>
                    </a:lnTo>
                    <a:cubicBezTo>
                      <a:pt x="463" y="256"/>
                      <a:pt x="463" y="257"/>
                      <a:pt x="464" y="258"/>
                    </a:cubicBezTo>
                    <a:lnTo>
                      <a:pt x="465" y="259"/>
                    </a:lnTo>
                    <a:lnTo>
                      <a:pt x="466" y="260"/>
                    </a:lnTo>
                    <a:lnTo>
                      <a:pt x="464" y="257"/>
                    </a:lnTo>
                    <a:lnTo>
                      <a:pt x="465" y="259"/>
                    </a:lnTo>
                    <a:lnTo>
                      <a:pt x="464" y="255"/>
                    </a:lnTo>
                    <a:lnTo>
                      <a:pt x="464" y="256"/>
                    </a:lnTo>
                    <a:lnTo>
                      <a:pt x="464" y="257"/>
                    </a:lnTo>
                    <a:cubicBezTo>
                      <a:pt x="464" y="260"/>
                      <a:pt x="465" y="262"/>
                      <a:pt x="467" y="264"/>
                    </a:cubicBezTo>
                    <a:lnTo>
                      <a:pt x="468" y="265"/>
                    </a:lnTo>
                    <a:lnTo>
                      <a:pt x="466" y="262"/>
                    </a:lnTo>
                    <a:lnTo>
                      <a:pt x="467" y="264"/>
                    </a:lnTo>
                    <a:cubicBezTo>
                      <a:pt x="468" y="265"/>
                      <a:pt x="468" y="266"/>
                      <a:pt x="469" y="267"/>
                    </a:cubicBezTo>
                    <a:lnTo>
                      <a:pt x="470" y="268"/>
                    </a:lnTo>
                    <a:cubicBezTo>
                      <a:pt x="471" y="269"/>
                      <a:pt x="472" y="270"/>
                      <a:pt x="474" y="270"/>
                    </a:cubicBezTo>
                    <a:lnTo>
                      <a:pt x="476" y="271"/>
                    </a:lnTo>
                    <a:lnTo>
                      <a:pt x="469" y="262"/>
                    </a:lnTo>
                    <a:lnTo>
                      <a:pt x="469" y="264"/>
                    </a:lnTo>
                    <a:cubicBezTo>
                      <a:pt x="469" y="267"/>
                      <a:pt x="470" y="269"/>
                      <a:pt x="472" y="271"/>
                    </a:cubicBezTo>
                    <a:lnTo>
                      <a:pt x="473" y="272"/>
                    </a:lnTo>
                    <a:lnTo>
                      <a:pt x="474" y="273"/>
                    </a:lnTo>
                    <a:lnTo>
                      <a:pt x="476" y="275"/>
                    </a:lnTo>
                    <a:cubicBezTo>
                      <a:pt x="478" y="277"/>
                      <a:pt x="480" y="278"/>
                      <a:pt x="483" y="279"/>
                    </a:cubicBezTo>
                    <a:lnTo>
                      <a:pt x="487" y="280"/>
                    </a:lnTo>
                    <a:lnTo>
                      <a:pt x="480" y="276"/>
                    </a:lnTo>
                    <a:lnTo>
                      <a:pt x="481" y="277"/>
                    </a:lnTo>
                    <a:lnTo>
                      <a:pt x="483" y="279"/>
                    </a:lnTo>
                    <a:lnTo>
                      <a:pt x="484" y="280"/>
                    </a:lnTo>
                    <a:cubicBezTo>
                      <a:pt x="485" y="281"/>
                      <a:pt x="486" y="282"/>
                      <a:pt x="488" y="282"/>
                    </a:cubicBezTo>
                    <a:lnTo>
                      <a:pt x="490" y="283"/>
                    </a:lnTo>
                    <a:lnTo>
                      <a:pt x="484" y="278"/>
                    </a:lnTo>
                    <a:lnTo>
                      <a:pt x="485" y="280"/>
                    </a:lnTo>
                    <a:cubicBezTo>
                      <a:pt x="486" y="281"/>
                      <a:pt x="486" y="282"/>
                      <a:pt x="487" y="283"/>
                    </a:cubicBezTo>
                    <a:lnTo>
                      <a:pt x="488" y="284"/>
                    </a:lnTo>
                    <a:lnTo>
                      <a:pt x="489" y="285"/>
                    </a:lnTo>
                    <a:cubicBezTo>
                      <a:pt x="490" y="285"/>
                      <a:pt x="490" y="286"/>
                      <a:pt x="491" y="286"/>
                    </a:cubicBezTo>
                    <a:lnTo>
                      <a:pt x="494" y="288"/>
                    </a:lnTo>
                    <a:cubicBezTo>
                      <a:pt x="495" y="289"/>
                      <a:pt x="497" y="290"/>
                      <a:pt x="498" y="290"/>
                    </a:cubicBezTo>
                    <a:lnTo>
                      <a:pt x="501" y="291"/>
                    </a:lnTo>
                    <a:lnTo>
                      <a:pt x="499" y="290"/>
                    </a:lnTo>
                    <a:lnTo>
                      <a:pt x="501" y="291"/>
                    </a:lnTo>
                    <a:lnTo>
                      <a:pt x="495" y="286"/>
                    </a:lnTo>
                    <a:lnTo>
                      <a:pt x="496" y="288"/>
                    </a:lnTo>
                    <a:cubicBezTo>
                      <a:pt x="497" y="289"/>
                      <a:pt x="497" y="290"/>
                      <a:pt x="498" y="291"/>
                    </a:cubicBezTo>
                    <a:lnTo>
                      <a:pt x="499" y="292"/>
                    </a:lnTo>
                    <a:cubicBezTo>
                      <a:pt x="500" y="293"/>
                      <a:pt x="501" y="294"/>
                      <a:pt x="503" y="294"/>
                    </a:cubicBezTo>
                    <a:lnTo>
                      <a:pt x="505" y="295"/>
                    </a:lnTo>
                    <a:lnTo>
                      <a:pt x="498" y="286"/>
                    </a:lnTo>
                    <a:lnTo>
                      <a:pt x="498" y="288"/>
                    </a:lnTo>
                    <a:cubicBezTo>
                      <a:pt x="498" y="291"/>
                      <a:pt x="499" y="293"/>
                      <a:pt x="501" y="295"/>
                    </a:cubicBezTo>
                    <a:lnTo>
                      <a:pt x="502" y="296"/>
                    </a:lnTo>
                    <a:lnTo>
                      <a:pt x="503" y="297"/>
                    </a:lnTo>
                    <a:lnTo>
                      <a:pt x="500" y="290"/>
                    </a:lnTo>
                    <a:lnTo>
                      <a:pt x="500" y="292"/>
                    </a:lnTo>
                    <a:cubicBezTo>
                      <a:pt x="500" y="295"/>
                      <a:pt x="501" y="297"/>
                      <a:pt x="503" y="299"/>
                    </a:cubicBezTo>
                    <a:lnTo>
                      <a:pt x="504" y="300"/>
                    </a:lnTo>
                    <a:lnTo>
                      <a:pt x="505" y="301"/>
                    </a:lnTo>
                    <a:lnTo>
                      <a:pt x="502" y="294"/>
                    </a:lnTo>
                    <a:lnTo>
                      <a:pt x="502" y="296"/>
                    </a:lnTo>
                    <a:cubicBezTo>
                      <a:pt x="502" y="299"/>
                      <a:pt x="503" y="301"/>
                      <a:pt x="505" y="303"/>
                    </a:cubicBezTo>
                    <a:lnTo>
                      <a:pt x="506" y="304"/>
                    </a:lnTo>
                    <a:lnTo>
                      <a:pt x="503" y="297"/>
                    </a:lnTo>
                    <a:lnTo>
                      <a:pt x="503" y="298"/>
                    </a:lnTo>
                    <a:cubicBezTo>
                      <a:pt x="503" y="301"/>
                      <a:pt x="504" y="303"/>
                      <a:pt x="506" y="305"/>
                    </a:cubicBezTo>
                    <a:lnTo>
                      <a:pt x="507" y="306"/>
                    </a:lnTo>
                    <a:lnTo>
                      <a:pt x="505" y="303"/>
                    </a:lnTo>
                    <a:lnTo>
                      <a:pt x="506" y="305"/>
                    </a:lnTo>
                    <a:lnTo>
                      <a:pt x="508" y="295"/>
                    </a:lnTo>
                    <a:lnTo>
                      <a:pt x="507" y="296"/>
                    </a:lnTo>
                    <a:cubicBezTo>
                      <a:pt x="505" y="298"/>
                      <a:pt x="504" y="300"/>
                      <a:pt x="504" y="302"/>
                    </a:cubicBezTo>
                    <a:lnTo>
                      <a:pt x="504" y="303"/>
                    </a:lnTo>
                    <a:lnTo>
                      <a:pt x="504" y="305"/>
                    </a:lnTo>
                    <a:cubicBezTo>
                      <a:pt x="504" y="308"/>
                      <a:pt x="505" y="310"/>
                      <a:pt x="507" y="312"/>
                    </a:cubicBezTo>
                    <a:lnTo>
                      <a:pt x="508" y="313"/>
                    </a:lnTo>
                    <a:lnTo>
                      <a:pt x="508" y="300"/>
                    </a:lnTo>
                    <a:lnTo>
                      <a:pt x="507" y="301"/>
                    </a:lnTo>
                    <a:cubicBezTo>
                      <a:pt x="504" y="304"/>
                      <a:pt x="503" y="308"/>
                      <a:pt x="505" y="311"/>
                    </a:cubicBezTo>
                    <a:lnTo>
                      <a:pt x="506" y="313"/>
                    </a:lnTo>
                    <a:lnTo>
                      <a:pt x="505" y="309"/>
                    </a:lnTo>
                    <a:lnTo>
                      <a:pt x="505" y="310"/>
                    </a:lnTo>
                    <a:lnTo>
                      <a:pt x="505" y="311"/>
                    </a:lnTo>
                    <a:lnTo>
                      <a:pt x="505" y="313"/>
                    </a:lnTo>
                    <a:lnTo>
                      <a:pt x="505" y="314"/>
                    </a:lnTo>
                    <a:lnTo>
                      <a:pt x="505" y="315"/>
                    </a:lnTo>
                    <a:cubicBezTo>
                      <a:pt x="505" y="318"/>
                      <a:pt x="506" y="320"/>
                      <a:pt x="508" y="322"/>
                    </a:cubicBezTo>
                    <a:lnTo>
                      <a:pt x="510" y="324"/>
                    </a:lnTo>
                    <a:lnTo>
                      <a:pt x="511" y="325"/>
                    </a:lnTo>
                    <a:cubicBezTo>
                      <a:pt x="513" y="327"/>
                      <a:pt x="516" y="329"/>
                      <a:pt x="520" y="329"/>
                    </a:cubicBezTo>
                    <a:lnTo>
                      <a:pt x="526" y="330"/>
                    </a:lnTo>
                    <a:lnTo>
                      <a:pt x="517" y="313"/>
                    </a:lnTo>
                    <a:lnTo>
                      <a:pt x="515" y="315"/>
                    </a:lnTo>
                    <a:cubicBezTo>
                      <a:pt x="513" y="317"/>
                      <a:pt x="512" y="320"/>
                      <a:pt x="512" y="323"/>
                    </a:cubicBezTo>
                    <a:cubicBezTo>
                      <a:pt x="513" y="326"/>
                      <a:pt x="515" y="329"/>
                      <a:pt x="519" y="330"/>
                    </a:cubicBezTo>
                    <a:lnTo>
                      <a:pt x="521" y="331"/>
                    </a:lnTo>
                    <a:lnTo>
                      <a:pt x="517" y="329"/>
                    </a:lnTo>
                    <a:lnTo>
                      <a:pt x="518" y="330"/>
                    </a:lnTo>
                    <a:lnTo>
                      <a:pt x="520" y="332"/>
                    </a:lnTo>
                    <a:cubicBezTo>
                      <a:pt x="522" y="333"/>
                      <a:pt x="524" y="335"/>
                      <a:pt x="526" y="335"/>
                    </a:cubicBezTo>
                    <a:lnTo>
                      <a:pt x="529" y="336"/>
                    </a:lnTo>
                    <a:lnTo>
                      <a:pt x="523" y="333"/>
                    </a:lnTo>
                    <a:lnTo>
                      <a:pt x="524" y="334"/>
                    </a:lnTo>
                    <a:lnTo>
                      <a:pt x="522" y="331"/>
                    </a:lnTo>
                    <a:lnTo>
                      <a:pt x="523" y="333"/>
                    </a:lnTo>
                    <a:cubicBezTo>
                      <a:pt x="524" y="336"/>
                      <a:pt x="527" y="338"/>
                      <a:pt x="531" y="339"/>
                    </a:cubicBezTo>
                    <a:lnTo>
                      <a:pt x="534" y="340"/>
                    </a:lnTo>
                    <a:lnTo>
                      <a:pt x="528" y="337"/>
                    </a:lnTo>
                    <a:lnTo>
                      <a:pt x="529" y="338"/>
                    </a:lnTo>
                    <a:cubicBezTo>
                      <a:pt x="530" y="338"/>
                      <a:pt x="530" y="339"/>
                      <a:pt x="531" y="339"/>
                    </a:cubicBezTo>
                    <a:lnTo>
                      <a:pt x="534" y="341"/>
                    </a:lnTo>
                    <a:lnTo>
                      <a:pt x="532" y="340"/>
                    </a:lnTo>
                    <a:lnTo>
                      <a:pt x="533" y="341"/>
                    </a:lnTo>
                    <a:cubicBezTo>
                      <a:pt x="534" y="342"/>
                      <a:pt x="535" y="343"/>
                      <a:pt x="537" y="343"/>
                    </a:cubicBezTo>
                    <a:lnTo>
                      <a:pt x="539" y="344"/>
                    </a:lnTo>
                    <a:lnTo>
                      <a:pt x="533" y="339"/>
                    </a:lnTo>
                    <a:lnTo>
                      <a:pt x="534" y="341"/>
                    </a:lnTo>
                    <a:cubicBezTo>
                      <a:pt x="535" y="344"/>
                      <a:pt x="538" y="346"/>
                      <a:pt x="542" y="347"/>
                    </a:cubicBezTo>
                    <a:lnTo>
                      <a:pt x="545" y="348"/>
                    </a:lnTo>
                    <a:lnTo>
                      <a:pt x="539" y="345"/>
                    </a:lnTo>
                    <a:lnTo>
                      <a:pt x="540" y="346"/>
                    </a:lnTo>
                    <a:cubicBezTo>
                      <a:pt x="541" y="347"/>
                      <a:pt x="542" y="348"/>
                      <a:pt x="544" y="348"/>
                    </a:cubicBezTo>
                    <a:lnTo>
                      <a:pt x="546" y="349"/>
                    </a:lnTo>
                    <a:lnTo>
                      <a:pt x="542" y="347"/>
                    </a:lnTo>
                    <a:lnTo>
                      <a:pt x="544" y="349"/>
                    </a:lnTo>
                    <a:lnTo>
                      <a:pt x="545" y="350"/>
                    </a:lnTo>
                    <a:lnTo>
                      <a:pt x="542" y="343"/>
                    </a:lnTo>
                    <a:lnTo>
                      <a:pt x="542" y="344"/>
                    </a:lnTo>
                    <a:cubicBezTo>
                      <a:pt x="542" y="346"/>
                      <a:pt x="542" y="347"/>
                      <a:pt x="543" y="348"/>
                    </a:cubicBezTo>
                    <a:lnTo>
                      <a:pt x="544" y="350"/>
                    </a:lnTo>
                    <a:cubicBezTo>
                      <a:pt x="545" y="351"/>
                      <a:pt x="545" y="352"/>
                      <a:pt x="546" y="353"/>
                    </a:cubicBezTo>
                    <a:lnTo>
                      <a:pt x="547" y="354"/>
                    </a:lnTo>
                    <a:lnTo>
                      <a:pt x="544" y="347"/>
                    </a:lnTo>
                    <a:lnTo>
                      <a:pt x="544" y="348"/>
                    </a:lnTo>
                    <a:lnTo>
                      <a:pt x="544" y="350"/>
                    </a:lnTo>
                    <a:lnTo>
                      <a:pt x="544" y="351"/>
                    </a:lnTo>
                    <a:lnTo>
                      <a:pt x="544" y="352"/>
                    </a:lnTo>
                    <a:lnTo>
                      <a:pt x="544" y="354"/>
                    </a:lnTo>
                    <a:cubicBezTo>
                      <a:pt x="544" y="357"/>
                      <a:pt x="545" y="359"/>
                      <a:pt x="547" y="361"/>
                    </a:cubicBezTo>
                    <a:lnTo>
                      <a:pt x="548" y="362"/>
                    </a:lnTo>
                    <a:lnTo>
                      <a:pt x="549" y="363"/>
                    </a:lnTo>
                    <a:lnTo>
                      <a:pt x="546" y="356"/>
                    </a:lnTo>
                    <a:lnTo>
                      <a:pt x="546" y="358"/>
                    </a:lnTo>
                    <a:cubicBezTo>
                      <a:pt x="546" y="361"/>
                      <a:pt x="547" y="363"/>
                      <a:pt x="549" y="365"/>
                    </a:cubicBezTo>
                    <a:lnTo>
                      <a:pt x="550" y="366"/>
                    </a:lnTo>
                    <a:cubicBezTo>
                      <a:pt x="551" y="367"/>
                      <a:pt x="552" y="368"/>
                      <a:pt x="554" y="368"/>
                    </a:cubicBezTo>
                    <a:lnTo>
                      <a:pt x="556" y="369"/>
                    </a:lnTo>
                    <a:lnTo>
                      <a:pt x="550" y="364"/>
                    </a:lnTo>
                    <a:lnTo>
                      <a:pt x="551" y="366"/>
                    </a:lnTo>
                    <a:cubicBezTo>
                      <a:pt x="552" y="368"/>
                      <a:pt x="554" y="370"/>
                      <a:pt x="557" y="371"/>
                    </a:cubicBezTo>
                    <a:lnTo>
                      <a:pt x="559" y="372"/>
                    </a:lnTo>
                    <a:lnTo>
                      <a:pt x="555" y="370"/>
                    </a:lnTo>
                    <a:lnTo>
                      <a:pt x="556" y="371"/>
                    </a:lnTo>
                    <a:lnTo>
                      <a:pt x="554" y="368"/>
                    </a:lnTo>
                    <a:lnTo>
                      <a:pt x="555" y="370"/>
                    </a:lnTo>
                    <a:cubicBezTo>
                      <a:pt x="556" y="371"/>
                      <a:pt x="556" y="372"/>
                      <a:pt x="557" y="373"/>
                    </a:cubicBezTo>
                    <a:lnTo>
                      <a:pt x="558" y="374"/>
                    </a:lnTo>
                    <a:lnTo>
                      <a:pt x="559" y="375"/>
                    </a:lnTo>
                    <a:lnTo>
                      <a:pt x="556" y="368"/>
                    </a:lnTo>
                    <a:lnTo>
                      <a:pt x="556" y="370"/>
                    </a:lnTo>
                    <a:cubicBezTo>
                      <a:pt x="556" y="373"/>
                      <a:pt x="557" y="375"/>
                      <a:pt x="559" y="377"/>
                    </a:cubicBezTo>
                    <a:lnTo>
                      <a:pt x="560" y="378"/>
                    </a:lnTo>
                    <a:lnTo>
                      <a:pt x="560" y="365"/>
                    </a:lnTo>
                    <a:lnTo>
                      <a:pt x="559" y="366"/>
                    </a:lnTo>
                    <a:cubicBezTo>
                      <a:pt x="556" y="369"/>
                      <a:pt x="555" y="373"/>
                      <a:pt x="557" y="376"/>
                    </a:cubicBezTo>
                    <a:lnTo>
                      <a:pt x="558" y="378"/>
                    </a:lnTo>
                    <a:lnTo>
                      <a:pt x="557" y="374"/>
                    </a:lnTo>
                    <a:lnTo>
                      <a:pt x="557" y="375"/>
                    </a:lnTo>
                    <a:cubicBezTo>
                      <a:pt x="557" y="378"/>
                      <a:pt x="558" y="380"/>
                      <a:pt x="560" y="382"/>
                    </a:cubicBezTo>
                    <a:lnTo>
                      <a:pt x="561" y="383"/>
                    </a:lnTo>
                    <a:lnTo>
                      <a:pt x="559" y="373"/>
                    </a:lnTo>
                    <a:lnTo>
                      <a:pt x="558" y="375"/>
                    </a:lnTo>
                    <a:cubicBezTo>
                      <a:pt x="556" y="378"/>
                      <a:pt x="557" y="382"/>
                      <a:pt x="560" y="385"/>
                    </a:cubicBezTo>
                    <a:lnTo>
                      <a:pt x="561" y="386"/>
                    </a:lnTo>
                    <a:lnTo>
                      <a:pt x="558" y="379"/>
                    </a:lnTo>
                    <a:lnTo>
                      <a:pt x="558" y="380"/>
                    </a:lnTo>
                    <a:cubicBezTo>
                      <a:pt x="558" y="384"/>
                      <a:pt x="561" y="387"/>
                      <a:pt x="565" y="389"/>
                    </a:cubicBezTo>
                    <a:lnTo>
                      <a:pt x="567" y="390"/>
                    </a:lnTo>
                    <a:lnTo>
                      <a:pt x="560" y="381"/>
                    </a:lnTo>
                    <a:lnTo>
                      <a:pt x="560" y="383"/>
                    </a:lnTo>
                    <a:lnTo>
                      <a:pt x="560" y="384"/>
                    </a:lnTo>
                    <a:lnTo>
                      <a:pt x="563" y="378"/>
                    </a:lnTo>
                    <a:lnTo>
                      <a:pt x="562" y="379"/>
                    </a:lnTo>
                    <a:cubicBezTo>
                      <a:pt x="560" y="381"/>
                      <a:pt x="559" y="383"/>
                      <a:pt x="559" y="385"/>
                    </a:cubicBezTo>
                    <a:lnTo>
                      <a:pt x="559" y="387"/>
                    </a:lnTo>
                    <a:cubicBezTo>
                      <a:pt x="559" y="390"/>
                      <a:pt x="560" y="392"/>
                      <a:pt x="562" y="394"/>
                    </a:cubicBezTo>
                    <a:lnTo>
                      <a:pt x="563" y="395"/>
                    </a:lnTo>
                    <a:lnTo>
                      <a:pt x="564" y="396"/>
                    </a:lnTo>
                    <a:lnTo>
                      <a:pt x="566" y="398"/>
                    </a:lnTo>
                    <a:cubicBezTo>
                      <a:pt x="568" y="400"/>
                      <a:pt x="572" y="402"/>
                      <a:pt x="576" y="402"/>
                    </a:cubicBezTo>
                    <a:lnTo>
                      <a:pt x="586" y="403"/>
                    </a:lnTo>
                    <a:lnTo>
                      <a:pt x="582" y="402"/>
                    </a:lnTo>
                    <a:lnTo>
                      <a:pt x="584" y="403"/>
                    </a:lnTo>
                    <a:lnTo>
                      <a:pt x="589" y="405"/>
                    </a:lnTo>
                    <a:cubicBezTo>
                      <a:pt x="590" y="405"/>
                      <a:pt x="591" y="406"/>
                      <a:pt x="592" y="406"/>
                    </a:cubicBezTo>
                    <a:lnTo>
                      <a:pt x="596" y="407"/>
                    </a:lnTo>
                    <a:lnTo>
                      <a:pt x="600" y="408"/>
                    </a:lnTo>
                    <a:lnTo>
                      <a:pt x="595" y="405"/>
                    </a:lnTo>
                    <a:lnTo>
                      <a:pt x="598" y="407"/>
                    </a:lnTo>
                    <a:cubicBezTo>
                      <a:pt x="600" y="409"/>
                      <a:pt x="602" y="410"/>
                      <a:pt x="605" y="410"/>
                    </a:cubicBezTo>
                    <a:lnTo>
                      <a:pt x="611" y="411"/>
                    </a:lnTo>
                    <a:lnTo>
                      <a:pt x="617" y="412"/>
                    </a:lnTo>
                    <a:lnTo>
                      <a:pt x="612" y="410"/>
                    </a:lnTo>
                    <a:lnTo>
                      <a:pt x="616" y="412"/>
                    </a:lnTo>
                    <a:cubicBezTo>
                      <a:pt x="617" y="413"/>
                      <a:pt x="619" y="414"/>
                      <a:pt x="621" y="414"/>
                    </a:cubicBezTo>
                    <a:lnTo>
                      <a:pt x="625" y="415"/>
                    </a:lnTo>
                    <a:lnTo>
                      <a:pt x="629" y="416"/>
                    </a:lnTo>
                    <a:lnTo>
                      <a:pt x="620" y="409"/>
                    </a:lnTo>
                    <a:lnTo>
                      <a:pt x="621" y="411"/>
                    </a:lnTo>
                    <a:cubicBezTo>
                      <a:pt x="622" y="412"/>
                      <a:pt x="622" y="413"/>
                      <a:pt x="623" y="414"/>
                    </a:cubicBezTo>
                    <a:lnTo>
                      <a:pt x="624" y="415"/>
                    </a:lnTo>
                    <a:lnTo>
                      <a:pt x="625" y="416"/>
                    </a:lnTo>
                    <a:lnTo>
                      <a:pt x="622" y="409"/>
                    </a:lnTo>
                    <a:lnTo>
                      <a:pt x="622" y="411"/>
                    </a:lnTo>
                    <a:cubicBezTo>
                      <a:pt x="622" y="415"/>
                      <a:pt x="625" y="418"/>
                      <a:pt x="629" y="420"/>
                    </a:cubicBezTo>
                    <a:lnTo>
                      <a:pt x="631" y="421"/>
                    </a:lnTo>
                    <a:lnTo>
                      <a:pt x="624" y="412"/>
                    </a:lnTo>
                    <a:lnTo>
                      <a:pt x="624" y="413"/>
                    </a:lnTo>
                    <a:cubicBezTo>
                      <a:pt x="624" y="416"/>
                      <a:pt x="625" y="418"/>
                      <a:pt x="627" y="420"/>
                    </a:cubicBezTo>
                    <a:lnTo>
                      <a:pt x="629" y="422"/>
                    </a:lnTo>
                    <a:lnTo>
                      <a:pt x="630" y="423"/>
                    </a:lnTo>
                    <a:lnTo>
                      <a:pt x="631" y="424"/>
                    </a:lnTo>
                    <a:lnTo>
                      <a:pt x="629" y="421"/>
                    </a:lnTo>
                    <a:lnTo>
                      <a:pt x="630" y="423"/>
                    </a:lnTo>
                    <a:cubicBezTo>
                      <a:pt x="631" y="424"/>
                      <a:pt x="631" y="425"/>
                      <a:pt x="632" y="426"/>
                    </a:cubicBezTo>
                    <a:lnTo>
                      <a:pt x="633" y="427"/>
                    </a:lnTo>
                    <a:lnTo>
                      <a:pt x="634" y="428"/>
                    </a:lnTo>
                    <a:lnTo>
                      <a:pt x="632" y="425"/>
                    </a:lnTo>
                    <a:lnTo>
                      <a:pt x="633" y="427"/>
                    </a:lnTo>
                    <a:cubicBezTo>
                      <a:pt x="634" y="428"/>
                      <a:pt x="634" y="429"/>
                      <a:pt x="635" y="430"/>
                    </a:cubicBezTo>
                    <a:lnTo>
                      <a:pt x="636" y="431"/>
                    </a:lnTo>
                    <a:cubicBezTo>
                      <a:pt x="637" y="432"/>
                      <a:pt x="638" y="433"/>
                      <a:pt x="640" y="433"/>
                    </a:cubicBezTo>
                    <a:lnTo>
                      <a:pt x="642" y="434"/>
                    </a:lnTo>
                    <a:lnTo>
                      <a:pt x="644" y="435"/>
                    </a:lnTo>
                    <a:lnTo>
                      <a:pt x="638" y="430"/>
                    </a:lnTo>
                    <a:lnTo>
                      <a:pt x="639" y="432"/>
                    </a:lnTo>
                    <a:lnTo>
                      <a:pt x="638" y="428"/>
                    </a:lnTo>
                    <a:lnTo>
                      <a:pt x="638" y="429"/>
                    </a:lnTo>
                    <a:cubicBezTo>
                      <a:pt x="638" y="432"/>
                      <a:pt x="639" y="434"/>
                      <a:pt x="641" y="436"/>
                    </a:cubicBezTo>
                    <a:lnTo>
                      <a:pt x="642" y="437"/>
                    </a:lnTo>
                    <a:lnTo>
                      <a:pt x="640" y="427"/>
                    </a:lnTo>
                    <a:lnTo>
                      <a:pt x="639" y="429"/>
                    </a:lnTo>
                    <a:cubicBezTo>
                      <a:pt x="638" y="430"/>
                      <a:pt x="638" y="431"/>
                      <a:pt x="638" y="432"/>
                    </a:cubicBezTo>
                    <a:lnTo>
                      <a:pt x="638" y="433"/>
                    </a:lnTo>
                    <a:cubicBezTo>
                      <a:pt x="638" y="436"/>
                      <a:pt x="639" y="438"/>
                      <a:pt x="641" y="440"/>
                    </a:cubicBezTo>
                    <a:lnTo>
                      <a:pt x="642" y="441"/>
                    </a:lnTo>
                    <a:lnTo>
                      <a:pt x="640" y="438"/>
                    </a:lnTo>
                    <a:lnTo>
                      <a:pt x="641" y="440"/>
                    </a:lnTo>
                    <a:lnTo>
                      <a:pt x="640" y="436"/>
                    </a:lnTo>
                    <a:lnTo>
                      <a:pt x="640" y="437"/>
                    </a:lnTo>
                    <a:lnTo>
                      <a:pt x="640" y="438"/>
                    </a:lnTo>
                    <a:cubicBezTo>
                      <a:pt x="640" y="440"/>
                      <a:pt x="640" y="441"/>
                      <a:pt x="641" y="442"/>
                    </a:cubicBezTo>
                    <a:lnTo>
                      <a:pt x="642" y="444"/>
                    </a:lnTo>
                    <a:lnTo>
                      <a:pt x="641" y="440"/>
                    </a:lnTo>
                    <a:lnTo>
                      <a:pt x="641" y="441"/>
                    </a:lnTo>
                    <a:cubicBezTo>
                      <a:pt x="641" y="444"/>
                      <a:pt x="642" y="446"/>
                      <a:pt x="644" y="448"/>
                    </a:cubicBezTo>
                    <a:lnTo>
                      <a:pt x="645" y="449"/>
                    </a:lnTo>
                    <a:lnTo>
                      <a:pt x="643" y="446"/>
                    </a:lnTo>
                    <a:lnTo>
                      <a:pt x="644" y="448"/>
                    </a:lnTo>
                    <a:lnTo>
                      <a:pt x="643" y="444"/>
                    </a:lnTo>
                    <a:lnTo>
                      <a:pt x="643" y="445"/>
                    </a:lnTo>
                    <a:lnTo>
                      <a:pt x="643" y="446"/>
                    </a:lnTo>
                    <a:cubicBezTo>
                      <a:pt x="643" y="448"/>
                      <a:pt x="643" y="449"/>
                      <a:pt x="644" y="450"/>
                    </a:cubicBezTo>
                    <a:lnTo>
                      <a:pt x="645" y="452"/>
                    </a:lnTo>
                    <a:cubicBezTo>
                      <a:pt x="646" y="453"/>
                      <a:pt x="646" y="454"/>
                      <a:pt x="647" y="455"/>
                    </a:cubicBezTo>
                    <a:lnTo>
                      <a:pt x="648" y="456"/>
                    </a:lnTo>
                    <a:lnTo>
                      <a:pt x="645" y="449"/>
                    </a:lnTo>
                    <a:lnTo>
                      <a:pt x="645" y="450"/>
                    </a:lnTo>
                    <a:cubicBezTo>
                      <a:pt x="645" y="452"/>
                      <a:pt x="645" y="453"/>
                      <a:pt x="646" y="454"/>
                    </a:cubicBezTo>
                    <a:lnTo>
                      <a:pt x="647" y="456"/>
                    </a:lnTo>
                    <a:lnTo>
                      <a:pt x="646" y="452"/>
                    </a:lnTo>
                    <a:lnTo>
                      <a:pt x="646" y="453"/>
                    </a:lnTo>
                    <a:cubicBezTo>
                      <a:pt x="646" y="460"/>
                      <a:pt x="653" y="464"/>
                      <a:pt x="661" y="464"/>
                    </a:cubicBezTo>
                    <a:cubicBezTo>
                      <a:pt x="670" y="464"/>
                      <a:pt x="677" y="460"/>
                      <a:pt x="677" y="453"/>
                    </a:cubicBezTo>
                    <a:close/>
                  </a:path>
                </a:pathLst>
              </a:custGeom>
              <a:solidFill>
                <a:srgbClr val="FF0000"/>
              </a:solidFill>
              <a:ln w="1588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Line 77"/>
              <p:cNvSpPr>
                <a:spLocks noChangeShapeType="1"/>
              </p:cNvSpPr>
              <p:nvPr/>
            </p:nvSpPr>
            <p:spPr bwMode="auto">
              <a:xfrm flipV="1">
                <a:off x="7767638" y="2686051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Line 78"/>
              <p:cNvSpPr>
                <a:spLocks noChangeShapeType="1"/>
              </p:cNvSpPr>
              <p:nvPr/>
            </p:nvSpPr>
            <p:spPr bwMode="auto">
              <a:xfrm flipV="1">
                <a:off x="7762875" y="2681288"/>
                <a:ext cx="0" cy="1577975"/>
              </a:xfrm>
              <a:prstGeom prst="line">
                <a:avLst/>
              </a:prstGeom>
              <a:noFill/>
              <a:ln w="254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Rectangle 81"/>
              <p:cNvSpPr>
                <a:spLocks noChangeArrowheads="1"/>
              </p:cNvSpPr>
              <p:nvPr/>
            </p:nvSpPr>
            <p:spPr bwMode="auto">
              <a:xfrm>
                <a:off x="7545388" y="4286251"/>
                <a:ext cx="173038" cy="341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8" name="Line 83"/>
              <p:cNvSpPr>
                <a:spLocks noChangeShapeType="1"/>
              </p:cNvSpPr>
              <p:nvPr/>
            </p:nvSpPr>
            <p:spPr bwMode="auto">
              <a:xfrm>
                <a:off x="6902450" y="4259263"/>
                <a:ext cx="869950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84"/>
              <p:cNvSpPr>
                <a:spLocks/>
              </p:cNvSpPr>
              <p:nvPr/>
            </p:nvSpPr>
            <p:spPr bwMode="auto">
              <a:xfrm>
                <a:off x="6816725" y="4203701"/>
                <a:ext cx="112713" cy="111125"/>
              </a:xfrm>
              <a:custGeom>
                <a:avLst/>
                <a:gdLst>
                  <a:gd name="T0" fmla="*/ 0 w 140"/>
                  <a:gd name="T1" fmla="*/ 70 h 140"/>
                  <a:gd name="T2" fmla="*/ 140 w 140"/>
                  <a:gd name="T3" fmla="*/ 0 h 140"/>
                  <a:gd name="T4" fmla="*/ 140 w 140"/>
                  <a:gd name="T5" fmla="*/ 140 h 140"/>
                  <a:gd name="T6" fmla="*/ 0 w 140"/>
                  <a:gd name="T7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40">
                    <a:moveTo>
                      <a:pt x="0" y="70"/>
                    </a:moveTo>
                    <a:lnTo>
                      <a:pt x="140" y="0"/>
                    </a:lnTo>
                    <a:cubicBezTo>
                      <a:pt x="118" y="44"/>
                      <a:pt x="118" y="96"/>
                      <a:pt x="140" y="140"/>
                    </a:cubicBez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Line 85"/>
              <p:cNvSpPr>
                <a:spLocks noChangeShapeType="1"/>
              </p:cNvSpPr>
              <p:nvPr/>
            </p:nvSpPr>
            <p:spPr bwMode="auto">
              <a:xfrm flipH="1">
                <a:off x="7780338" y="3022601"/>
                <a:ext cx="989013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86"/>
              <p:cNvSpPr>
                <a:spLocks/>
              </p:cNvSpPr>
              <p:nvPr/>
            </p:nvSpPr>
            <p:spPr bwMode="auto">
              <a:xfrm>
                <a:off x="8742363" y="2967038"/>
                <a:ext cx="109538" cy="109538"/>
              </a:xfrm>
              <a:custGeom>
                <a:avLst/>
                <a:gdLst>
                  <a:gd name="T0" fmla="*/ 139 w 139"/>
                  <a:gd name="T1" fmla="*/ 70 h 139"/>
                  <a:gd name="T2" fmla="*/ 0 w 139"/>
                  <a:gd name="T3" fmla="*/ 139 h 139"/>
                  <a:gd name="T4" fmla="*/ 0 w 139"/>
                  <a:gd name="T5" fmla="*/ 0 h 139"/>
                  <a:gd name="T6" fmla="*/ 139 w 139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39">
                    <a:moveTo>
                      <a:pt x="139" y="70"/>
                    </a:moveTo>
                    <a:lnTo>
                      <a:pt x="0" y="139"/>
                    </a:lnTo>
                    <a:cubicBezTo>
                      <a:pt x="22" y="95"/>
                      <a:pt x="22" y="44"/>
                      <a:pt x="0" y="0"/>
                    </a:cubicBez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Line 87"/>
              <p:cNvSpPr>
                <a:spLocks noChangeShapeType="1"/>
              </p:cNvSpPr>
              <p:nvPr/>
            </p:nvSpPr>
            <p:spPr bwMode="auto">
              <a:xfrm flipH="1">
                <a:off x="7780338" y="3106738"/>
                <a:ext cx="1347788" cy="0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88"/>
              <p:cNvSpPr>
                <a:spLocks/>
              </p:cNvSpPr>
              <p:nvPr/>
            </p:nvSpPr>
            <p:spPr bwMode="auto">
              <a:xfrm>
                <a:off x="9101138" y="3051176"/>
                <a:ext cx="112713" cy="111125"/>
              </a:xfrm>
              <a:custGeom>
                <a:avLst/>
                <a:gdLst>
                  <a:gd name="T0" fmla="*/ 140 w 140"/>
                  <a:gd name="T1" fmla="*/ 70 h 139"/>
                  <a:gd name="T2" fmla="*/ 0 w 140"/>
                  <a:gd name="T3" fmla="*/ 139 h 139"/>
                  <a:gd name="T4" fmla="*/ 0 w 140"/>
                  <a:gd name="T5" fmla="*/ 0 h 139"/>
                  <a:gd name="T6" fmla="*/ 140 w 140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39">
                    <a:moveTo>
                      <a:pt x="140" y="70"/>
                    </a:moveTo>
                    <a:lnTo>
                      <a:pt x="0" y="139"/>
                    </a:lnTo>
                    <a:cubicBezTo>
                      <a:pt x="22" y="96"/>
                      <a:pt x="22" y="44"/>
                      <a:pt x="0" y="0"/>
                    </a:cubicBez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074" name="Group 92"/>
              <p:cNvGrpSpPr>
                <a:grpSpLocks/>
              </p:cNvGrpSpPr>
              <p:nvPr/>
            </p:nvGrpSpPr>
            <p:grpSpPr bwMode="auto">
              <a:xfrm>
                <a:off x="8577263" y="2655888"/>
                <a:ext cx="336550" cy="358775"/>
                <a:chOff x="5403" y="1673"/>
                <a:chExt cx="212" cy="22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84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none" lIns="0" tIns="0" rIns="0" bIns="0" numCol="1" anchor="t" anchorCtr="0" compatLnSpc="1">
                      <a:prstTxWarp prst="textNoShape">
                        <a:avLst/>
                      </a:prstTxWarp>
                      <a:spAutoFit/>
                    </a:bodyPr>
                    <a:lstStyle>
                      <a:lvl1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𝐹</m:t>
                                </m:r>
                              </m:e>
                              <m:sub>
                                <m:r>
                                  <a:rPr kumimoji="0" lang="en-US" altLang="en-US" sz="1800" b="0" i="1" u="none" strike="noStrike" cap="none" normalizeH="0" baseline="0" smtClean="0">
                                    <a:ln>
                                      <a:noFill/>
                                    </a:ln>
                                    <a:solidFill>
                                      <a:schemeClr val="tx1"/>
                                    </a:solidFill>
                                    <a:effectLst/>
                                    <a:latin typeface="Cambria Math" panose="02040503050406030204" pitchFamily="18" charset="0"/>
                                  </a:rPr>
                                  <m:t>𝑠𝑖</m:t>
                                </m:r>
                              </m:sub>
                            </m:sSub>
                          </m:oMath>
                        </m:oMathPara>
                      </a14:m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84" name="Rectangle 89"/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403" y="1680"/>
                      <a:ext cx="212" cy="174"/>
                    </a:xfrm>
                    <a:prstGeom prst="rect">
                      <a:avLst/>
                    </a:prstGeom>
                    <a:blipFill rotWithShape="0">
                      <a:blip r:embed="rId31"/>
                      <a:stretch>
                        <a:fillRect l="-14545" r="-7273" b="-20000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086" name="Rectangle 91"/>
                <p:cNvSpPr>
                  <a:spLocks noChangeArrowheads="1"/>
                </p:cNvSpPr>
                <p:nvPr/>
              </p:nvSpPr>
              <p:spPr bwMode="auto">
                <a:xfrm>
                  <a:off x="5460" y="1673"/>
                  <a:ext cx="109" cy="2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Calibri" panose="020F0502020204030204" pitchFamily="34" charset="0"/>
                    </a:rPr>
                    <a:t> 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83" name="Rectangle 95"/>
              <p:cNvSpPr>
                <a:spLocks noChangeArrowheads="1"/>
              </p:cNvSpPr>
              <p:nvPr/>
            </p:nvSpPr>
            <p:spPr bwMode="auto">
              <a:xfrm>
                <a:off x="9170988" y="2768601"/>
                <a:ext cx="177800" cy="358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6" name="Freeform 97"/>
              <p:cNvSpPr>
                <a:spLocks noEditPoints="1"/>
              </p:cNvSpPr>
              <p:nvPr/>
            </p:nvSpPr>
            <p:spPr bwMode="auto">
              <a:xfrm>
                <a:off x="1697038" y="3717926"/>
                <a:ext cx="8910638" cy="12700"/>
              </a:xfrm>
              <a:custGeom>
                <a:avLst/>
                <a:gdLst>
                  <a:gd name="T0" fmla="*/ 8 w 11203"/>
                  <a:gd name="T1" fmla="*/ 0 h 16"/>
                  <a:gd name="T2" fmla="*/ 200 w 11203"/>
                  <a:gd name="T3" fmla="*/ 0 h 16"/>
                  <a:gd name="T4" fmla="*/ 392 w 11203"/>
                  <a:gd name="T5" fmla="*/ 0 h 16"/>
                  <a:gd name="T6" fmla="*/ 584 w 11203"/>
                  <a:gd name="T7" fmla="*/ 0 h 16"/>
                  <a:gd name="T8" fmla="*/ 776 w 11203"/>
                  <a:gd name="T9" fmla="*/ 0 h 16"/>
                  <a:gd name="T10" fmla="*/ 969 w 11203"/>
                  <a:gd name="T11" fmla="*/ 0 h 16"/>
                  <a:gd name="T12" fmla="*/ 1161 w 11203"/>
                  <a:gd name="T13" fmla="*/ 0 h 16"/>
                  <a:gd name="T14" fmla="*/ 1353 w 11203"/>
                  <a:gd name="T15" fmla="*/ 0 h 16"/>
                  <a:gd name="T16" fmla="*/ 1545 w 11203"/>
                  <a:gd name="T17" fmla="*/ 0 h 16"/>
                  <a:gd name="T18" fmla="*/ 1737 w 11203"/>
                  <a:gd name="T19" fmla="*/ 0 h 16"/>
                  <a:gd name="T20" fmla="*/ 1930 w 11203"/>
                  <a:gd name="T21" fmla="*/ 0 h 16"/>
                  <a:gd name="T22" fmla="*/ 2122 w 11203"/>
                  <a:gd name="T23" fmla="*/ 0 h 16"/>
                  <a:gd name="T24" fmla="*/ 2314 w 11203"/>
                  <a:gd name="T25" fmla="*/ 0 h 16"/>
                  <a:gd name="T26" fmla="*/ 2506 w 11203"/>
                  <a:gd name="T27" fmla="*/ 0 h 16"/>
                  <a:gd name="T28" fmla="*/ 2698 w 11203"/>
                  <a:gd name="T29" fmla="*/ 0 h 16"/>
                  <a:gd name="T30" fmla="*/ 2891 w 11203"/>
                  <a:gd name="T31" fmla="*/ 0 h 16"/>
                  <a:gd name="T32" fmla="*/ 3083 w 11203"/>
                  <a:gd name="T33" fmla="*/ 0 h 16"/>
                  <a:gd name="T34" fmla="*/ 3275 w 11203"/>
                  <a:gd name="T35" fmla="*/ 0 h 16"/>
                  <a:gd name="T36" fmla="*/ 3467 w 11203"/>
                  <a:gd name="T37" fmla="*/ 0 h 16"/>
                  <a:gd name="T38" fmla="*/ 3659 w 11203"/>
                  <a:gd name="T39" fmla="*/ 0 h 16"/>
                  <a:gd name="T40" fmla="*/ 3852 w 11203"/>
                  <a:gd name="T41" fmla="*/ 0 h 16"/>
                  <a:gd name="T42" fmla="*/ 4044 w 11203"/>
                  <a:gd name="T43" fmla="*/ 0 h 16"/>
                  <a:gd name="T44" fmla="*/ 4236 w 11203"/>
                  <a:gd name="T45" fmla="*/ 0 h 16"/>
                  <a:gd name="T46" fmla="*/ 4428 w 11203"/>
                  <a:gd name="T47" fmla="*/ 0 h 16"/>
                  <a:gd name="T48" fmla="*/ 4620 w 11203"/>
                  <a:gd name="T49" fmla="*/ 0 h 16"/>
                  <a:gd name="T50" fmla="*/ 4812 w 11203"/>
                  <a:gd name="T51" fmla="*/ 0 h 16"/>
                  <a:gd name="T52" fmla="*/ 5005 w 11203"/>
                  <a:gd name="T53" fmla="*/ 0 h 16"/>
                  <a:gd name="T54" fmla="*/ 5197 w 11203"/>
                  <a:gd name="T55" fmla="*/ 0 h 16"/>
                  <a:gd name="T56" fmla="*/ 5389 w 11203"/>
                  <a:gd name="T57" fmla="*/ 0 h 16"/>
                  <a:gd name="T58" fmla="*/ 5581 w 11203"/>
                  <a:gd name="T59" fmla="*/ 0 h 16"/>
                  <a:gd name="T60" fmla="*/ 5773 w 11203"/>
                  <a:gd name="T61" fmla="*/ 0 h 16"/>
                  <a:gd name="T62" fmla="*/ 5966 w 11203"/>
                  <a:gd name="T63" fmla="*/ 0 h 16"/>
                  <a:gd name="T64" fmla="*/ 6158 w 11203"/>
                  <a:gd name="T65" fmla="*/ 0 h 16"/>
                  <a:gd name="T66" fmla="*/ 6350 w 11203"/>
                  <a:gd name="T67" fmla="*/ 0 h 16"/>
                  <a:gd name="T68" fmla="*/ 6542 w 11203"/>
                  <a:gd name="T69" fmla="*/ 0 h 16"/>
                  <a:gd name="T70" fmla="*/ 6734 w 11203"/>
                  <a:gd name="T71" fmla="*/ 0 h 16"/>
                  <a:gd name="T72" fmla="*/ 6927 w 11203"/>
                  <a:gd name="T73" fmla="*/ 0 h 16"/>
                  <a:gd name="T74" fmla="*/ 7119 w 11203"/>
                  <a:gd name="T75" fmla="*/ 0 h 16"/>
                  <a:gd name="T76" fmla="*/ 7311 w 11203"/>
                  <a:gd name="T77" fmla="*/ 0 h 16"/>
                  <a:gd name="T78" fmla="*/ 7503 w 11203"/>
                  <a:gd name="T79" fmla="*/ 0 h 16"/>
                  <a:gd name="T80" fmla="*/ 7695 w 11203"/>
                  <a:gd name="T81" fmla="*/ 0 h 16"/>
                  <a:gd name="T82" fmla="*/ 7888 w 11203"/>
                  <a:gd name="T83" fmla="*/ 0 h 16"/>
                  <a:gd name="T84" fmla="*/ 8080 w 11203"/>
                  <a:gd name="T85" fmla="*/ 0 h 16"/>
                  <a:gd name="T86" fmla="*/ 8272 w 11203"/>
                  <a:gd name="T87" fmla="*/ 0 h 16"/>
                  <a:gd name="T88" fmla="*/ 8464 w 11203"/>
                  <a:gd name="T89" fmla="*/ 0 h 16"/>
                  <a:gd name="T90" fmla="*/ 8656 w 11203"/>
                  <a:gd name="T91" fmla="*/ 0 h 16"/>
                  <a:gd name="T92" fmla="*/ 8849 w 11203"/>
                  <a:gd name="T93" fmla="*/ 0 h 16"/>
                  <a:gd name="T94" fmla="*/ 9041 w 11203"/>
                  <a:gd name="T95" fmla="*/ 0 h 16"/>
                  <a:gd name="T96" fmla="*/ 9233 w 11203"/>
                  <a:gd name="T97" fmla="*/ 0 h 16"/>
                  <a:gd name="T98" fmla="*/ 9425 w 11203"/>
                  <a:gd name="T99" fmla="*/ 0 h 16"/>
                  <a:gd name="T100" fmla="*/ 9617 w 11203"/>
                  <a:gd name="T101" fmla="*/ 0 h 16"/>
                  <a:gd name="T102" fmla="*/ 9810 w 11203"/>
                  <a:gd name="T103" fmla="*/ 0 h 16"/>
                  <a:gd name="T104" fmla="*/ 10002 w 11203"/>
                  <a:gd name="T105" fmla="*/ 0 h 16"/>
                  <a:gd name="T106" fmla="*/ 10194 w 11203"/>
                  <a:gd name="T107" fmla="*/ 0 h 16"/>
                  <a:gd name="T108" fmla="*/ 10386 w 11203"/>
                  <a:gd name="T109" fmla="*/ 0 h 16"/>
                  <a:gd name="T110" fmla="*/ 10578 w 11203"/>
                  <a:gd name="T111" fmla="*/ 0 h 16"/>
                  <a:gd name="T112" fmla="*/ 10770 w 11203"/>
                  <a:gd name="T113" fmla="*/ 0 h 16"/>
                  <a:gd name="T114" fmla="*/ 10963 w 11203"/>
                  <a:gd name="T115" fmla="*/ 0 h 16"/>
                  <a:gd name="T116" fmla="*/ 11155 w 11203"/>
                  <a:gd name="T1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03" h="16">
                    <a:moveTo>
                      <a:pt x="8" y="0"/>
                    </a:moveTo>
                    <a:lnTo>
                      <a:pt x="120" y="0"/>
                    </a:lnTo>
                    <a:cubicBezTo>
                      <a:pt x="124" y="0"/>
                      <a:pt x="128" y="4"/>
                      <a:pt x="128" y="8"/>
                    </a:cubicBezTo>
                    <a:cubicBezTo>
                      <a:pt x="128" y="12"/>
                      <a:pt x="124" y="16"/>
                      <a:pt x="120" y="16"/>
                    </a:cubicBezTo>
                    <a:lnTo>
                      <a:pt x="8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  <a:moveTo>
                      <a:pt x="200" y="0"/>
                    </a:moveTo>
                    <a:lnTo>
                      <a:pt x="312" y="0"/>
                    </a:lnTo>
                    <a:cubicBezTo>
                      <a:pt x="316" y="0"/>
                      <a:pt x="320" y="4"/>
                      <a:pt x="320" y="8"/>
                    </a:cubicBezTo>
                    <a:cubicBezTo>
                      <a:pt x="320" y="12"/>
                      <a:pt x="316" y="16"/>
                      <a:pt x="312" y="16"/>
                    </a:cubicBezTo>
                    <a:lnTo>
                      <a:pt x="200" y="16"/>
                    </a:lnTo>
                    <a:cubicBezTo>
                      <a:pt x="195" y="16"/>
                      <a:pt x="192" y="12"/>
                      <a:pt x="192" y="8"/>
                    </a:cubicBezTo>
                    <a:cubicBezTo>
                      <a:pt x="192" y="4"/>
                      <a:pt x="195" y="0"/>
                      <a:pt x="200" y="0"/>
                    </a:cubicBezTo>
                    <a:close/>
                    <a:moveTo>
                      <a:pt x="392" y="0"/>
                    </a:moveTo>
                    <a:lnTo>
                      <a:pt x="504" y="0"/>
                    </a:lnTo>
                    <a:cubicBezTo>
                      <a:pt x="509" y="0"/>
                      <a:pt x="512" y="4"/>
                      <a:pt x="512" y="8"/>
                    </a:cubicBezTo>
                    <a:cubicBezTo>
                      <a:pt x="512" y="12"/>
                      <a:pt x="509" y="16"/>
                      <a:pt x="504" y="16"/>
                    </a:cubicBezTo>
                    <a:lnTo>
                      <a:pt x="392" y="16"/>
                    </a:lnTo>
                    <a:cubicBezTo>
                      <a:pt x="388" y="16"/>
                      <a:pt x="384" y="12"/>
                      <a:pt x="384" y="8"/>
                    </a:cubicBezTo>
                    <a:cubicBezTo>
                      <a:pt x="384" y="4"/>
                      <a:pt x="388" y="0"/>
                      <a:pt x="392" y="0"/>
                    </a:cubicBezTo>
                    <a:close/>
                    <a:moveTo>
                      <a:pt x="584" y="0"/>
                    </a:moveTo>
                    <a:lnTo>
                      <a:pt x="696" y="0"/>
                    </a:lnTo>
                    <a:cubicBezTo>
                      <a:pt x="701" y="0"/>
                      <a:pt x="704" y="4"/>
                      <a:pt x="704" y="8"/>
                    </a:cubicBezTo>
                    <a:cubicBezTo>
                      <a:pt x="704" y="12"/>
                      <a:pt x="701" y="16"/>
                      <a:pt x="696" y="16"/>
                    </a:cubicBezTo>
                    <a:lnTo>
                      <a:pt x="584" y="16"/>
                    </a:lnTo>
                    <a:cubicBezTo>
                      <a:pt x="580" y="16"/>
                      <a:pt x="576" y="12"/>
                      <a:pt x="576" y="8"/>
                    </a:cubicBezTo>
                    <a:cubicBezTo>
                      <a:pt x="576" y="4"/>
                      <a:pt x="580" y="0"/>
                      <a:pt x="584" y="0"/>
                    </a:cubicBezTo>
                    <a:close/>
                    <a:moveTo>
                      <a:pt x="776" y="0"/>
                    </a:moveTo>
                    <a:lnTo>
                      <a:pt x="889" y="0"/>
                    </a:lnTo>
                    <a:cubicBezTo>
                      <a:pt x="893" y="0"/>
                      <a:pt x="897" y="4"/>
                      <a:pt x="897" y="8"/>
                    </a:cubicBezTo>
                    <a:cubicBezTo>
                      <a:pt x="897" y="12"/>
                      <a:pt x="893" y="16"/>
                      <a:pt x="889" y="16"/>
                    </a:cubicBezTo>
                    <a:lnTo>
                      <a:pt x="776" y="16"/>
                    </a:lnTo>
                    <a:cubicBezTo>
                      <a:pt x="772" y="16"/>
                      <a:pt x="768" y="12"/>
                      <a:pt x="768" y="8"/>
                    </a:cubicBezTo>
                    <a:cubicBezTo>
                      <a:pt x="768" y="4"/>
                      <a:pt x="772" y="0"/>
                      <a:pt x="776" y="0"/>
                    </a:cubicBezTo>
                    <a:close/>
                    <a:moveTo>
                      <a:pt x="969" y="0"/>
                    </a:moveTo>
                    <a:lnTo>
                      <a:pt x="1081" y="0"/>
                    </a:lnTo>
                    <a:cubicBezTo>
                      <a:pt x="1085" y="0"/>
                      <a:pt x="1089" y="4"/>
                      <a:pt x="1089" y="8"/>
                    </a:cubicBezTo>
                    <a:cubicBezTo>
                      <a:pt x="1089" y="12"/>
                      <a:pt x="1085" y="16"/>
                      <a:pt x="1081" y="16"/>
                    </a:cubicBezTo>
                    <a:lnTo>
                      <a:pt x="969" y="16"/>
                    </a:lnTo>
                    <a:cubicBezTo>
                      <a:pt x="964" y="16"/>
                      <a:pt x="961" y="12"/>
                      <a:pt x="961" y="8"/>
                    </a:cubicBezTo>
                    <a:cubicBezTo>
                      <a:pt x="961" y="4"/>
                      <a:pt x="964" y="0"/>
                      <a:pt x="969" y="0"/>
                    </a:cubicBezTo>
                    <a:close/>
                    <a:moveTo>
                      <a:pt x="1161" y="0"/>
                    </a:moveTo>
                    <a:lnTo>
                      <a:pt x="1273" y="0"/>
                    </a:lnTo>
                    <a:cubicBezTo>
                      <a:pt x="1277" y="0"/>
                      <a:pt x="1281" y="4"/>
                      <a:pt x="1281" y="8"/>
                    </a:cubicBezTo>
                    <a:cubicBezTo>
                      <a:pt x="1281" y="12"/>
                      <a:pt x="1277" y="16"/>
                      <a:pt x="1273" y="16"/>
                    </a:cubicBezTo>
                    <a:lnTo>
                      <a:pt x="1161" y="16"/>
                    </a:lnTo>
                    <a:cubicBezTo>
                      <a:pt x="1156" y="16"/>
                      <a:pt x="1153" y="12"/>
                      <a:pt x="1153" y="8"/>
                    </a:cubicBezTo>
                    <a:cubicBezTo>
                      <a:pt x="1153" y="4"/>
                      <a:pt x="1156" y="0"/>
                      <a:pt x="1161" y="0"/>
                    </a:cubicBezTo>
                    <a:close/>
                    <a:moveTo>
                      <a:pt x="1353" y="0"/>
                    </a:moveTo>
                    <a:lnTo>
                      <a:pt x="1465" y="0"/>
                    </a:lnTo>
                    <a:cubicBezTo>
                      <a:pt x="1470" y="0"/>
                      <a:pt x="1473" y="4"/>
                      <a:pt x="1473" y="8"/>
                    </a:cubicBezTo>
                    <a:cubicBezTo>
                      <a:pt x="1473" y="12"/>
                      <a:pt x="1470" y="16"/>
                      <a:pt x="1465" y="16"/>
                    </a:cubicBezTo>
                    <a:lnTo>
                      <a:pt x="1353" y="16"/>
                    </a:lnTo>
                    <a:cubicBezTo>
                      <a:pt x="1349" y="16"/>
                      <a:pt x="1345" y="12"/>
                      <a:pt x="1345" y="8"/>
                    </a:cubicBezTo>
                    <a:cubicBezTo>
                      <a:pt x="1345" y="4"/>
                      <a:pt x="1349" y="0"/>
                      <a:pt x="1353" y="0"/>
                    </a:cubicBezTo>
                    <a:close/>
                    <a:moveTo>
                      <a:pt x="1545" y="0"/>
                    </a:moveTo>
                    <a:lnTo>
                      <a:pt x="1657" y="0"/>
                    </a:lnTo>
                    <a:cubicBezTo>
                      <a:pt x="1662" y="0"/>
                      <a:pt x="1665" y="4"/>
                      <a:pt x="1665" y="8"/>
                    </a:cubicBezTo>
                    <a:cubicBezTo>
                      <a:pt x="1665" y="12"/>
                      <a:pt x="1662" y="16"/>
                      <a:pt x="1657" y="16"/>
                    </a:cubicBezTo>
                    <a:lnTo>
                      <a:pt x="1545" y="16"/>
                    </a:lnTo>
                    <a:cubicBezTo>
                      <a:pt x="1541" y="16"/>
                      <a:pt x="1537" y="12"/>
                      <a:pt x="1537" y="8"/>
                    </a:cubicBezTo>
                    <a:cubicBezTo>
                      <a:pt x="1537" y="4"/>
                      <a:pt x="1541" y="0"/>
                      <a:pt x="1545" y="0"/>
                    </a:cubicBezTo>
                    <a:close/>
                    <a:moveTo>
                      <a:pt x="1737" y="0"/>
                    </a:moveTo>
                    <a:lnTo>
                      <a:pt x="1850" y="0"/>
                    </a:lnTo>
                    <a:cubicBezTo>
                      <a:pt x="1854" y="0"/>
                      <a:pt x="1858" y="4"/>
                      <a:pt x="1858" y="8"/>
                    </a:cubicBezTo>
                    <a:cubicBezTo>
                      <a:pt x="1858" y="12"/>
                      <a:pt x="1854" y="16"/>
                      <a:pt x="1850" y="16"/>
                    </a:cubicBezTo>
                    <a:lnTo>
                      <a:pt x="1737" y="16"/>
                    </a:lnTo>
                    <a:cubicBezTo>
                      <a:pt x="1733" y="16"/>
                      <a:pt x="1729" y="12"/>
                      <a:pt x="1729" y="8"/>
                    </a:cubicBezTo>
                    <a:cubicBezTo>
                      <a:pt x="1729" y="4"/>
                      <a:pt x="1733" y="0"/>
                      <a:pt x="1737" y="0"/>
                    </a:cubicBezTo>
                    <a:close/>
                    <a:moveTo>
                      <a:pt x="1930" y="0"/>
                    </a:moveTo>
                    <a:lnTo>
                      <a:pt x="2042" y="0"/>
                    </a:lnTo>
                    <a:cubicBezTo>
                      <a:pt x="2046" y="0"/>
                      <a:pt x="2050" y="4"/>
                      <a:pt x="2050" y="8"/>
                    </a:cubicBezTo>
                    <a:cubicBezTo>
                      <a:pt x="2050" y="12"/>
                      <a:pt x="2046" y="16"/>
                      <a:pt x="2042" y="16"/>
                    </a:cubicBezTo>
                    <a:lnTo>
                      <a:pt x="1930" y="16"/>
                    </a:lnTo>
                    <a:cubicBezTo>
                      <a:pt x="1925" y="16"/>
                      <a:pt x="1922" y="12"/>
                      <a:pt x="1922" y="8"/>
                    </a:cubicBezTo>
                    <a:cubicBezTo>
                      <a:pt x="1922" y="4"/>
                      <a:pt x="1925" y="0"/>
                      <a:pt x="1930" y="0"/>
                    </a:cubicBezTo>
                    <a:close/>
                    <a:moveTo>
                      <a:pt x="2122" y="0"/>
                    </a:moveTo>
                    <a:lnTo>
                      <a:pt x="2234" y="0"/>
                    </a:lnTo>
                    <a:cubicBezTo>
                      <a:pt x="2238" y="0"/>
                      <a:pt x="2242" y="4"/>
                      <a:pt x="2242" y="8"/>
                    </a:cubicBezTo>
                    <a:cubicBezTo>
                      <a:pt x="2242" y="12"/>
                      <a:pt x="2238" y="16"/>
                      <a:pt x="2234" y="16"/>
                    </a:cubicBezTo>
                    <a:lnTo>
                      <a:pt x="2122" y="16"/>
                    </a:lnTo>
                    <a:cubicBezTo>
                      <a:pt x="2117" y="16"/>
                      <a:pt x="2114" y="12"/>
                      <a:pt x="2114" y="8"/>
                    </a:cubicBezTo>
                    <a:cubicBezTo>
                      <a:pt x="2114" y="4"/>
                      <a:pt x="2117" y="0"/>
                      <a:pt x="2122" y="0"/>
                    </a:cubicBezTo>
                    <a:close/>
                    <a:moveTo>
                      <a:pt x="2314" y="0"/>
                    </a:moveTo>
                    <a:lnTo>
                      <a:pt x="2426" y="0"/>
                    </a:lnTo>
                    <a:cubicBezTo>
                      <a:pt x="2431" y="0"/>
                      <a:pt x="2434" y="4"/>
                      <a:pt x="2434" y="8"/>
                    </a:cubicBezTo>
                    <a:cubicBezTo>
                      <a:pt x="2434" y="12"/>
                      <a:pt x="2431" y="16"/>
                      <a:pt x="2426" y="16"/>
                    </a:cubicBezTo>
                    <a:lnTo>
                      <a:pt x="2314" y="16"/>
                    </a:lnTo>
                    <a:cubicBezTo>
                      <a:pt x="2310" y="16"/>
                      <a:pt x="2306" y="12"/>
                      <a:pt x="2306" y="8"/>
                    </a:cubicBezTo>
                    <a:cubicBezTo>
                      <a:pt x="2306" y="4"/>
                      <a:pt x="2310" y="0"/>
                      <a:pt x="2314" y="0"/>
                    </a:cubicBezTo>
                    <a:close/>
                    <a:moveTo>
                      <a:pt x="2506" y="0"/>
                    </a:moveTo>
                    <a:lnTo>
                      <a:pt x="2618" y="0"/>
                    </a:lnTo>
                    <a:cubicBezTo>
                      <a:pt x="2623" y="0"/>
                      <a:pt x="2626" y="4"/>
                      <a:pt x="2626" y="8"/>
                    </a:cubicBezTo>
                    <a:cubicBezTo>
                      <a:pt x="2626" y="12"/>
                      <a:pt x="2623" y="16"/>
                      <a:pt x="2618" y="16"/>
                    </a:cubicBezTo>
                    <a:lnTo>
                      <a:pt x="2506" y="16"/>
                    </a:lnTo>
                    <a:cubicBezTo>
                      <a:pt x="2502" y="16"/>
                      <a:pt x="2498" y="12"/>
                      <a:pt x="2498" y="8"/>
                    </a:cubicBezTo>
                    <a:cubicBezTo>
                      <a:pt x="2498" y="4"/>
                      <a:pt x="2502" y="0"/>
                      <a:pt x="2506" y="0"/>
                    </a:cubicBezTo>
                    <a:close/>
                    <a:moveTo>
                      <a:pt x="2698" y="0"/>
                    </a:moveTo>
                    <a:lnTo>
                      <a:pt x="2810" y="0"/>
                    </a:lnTo>
                    <a:cubicBezTo>
                      <a:pt x="2815" y="0"/>
                      <a:pt x="2819" y="4"/>
                      <a:pt x="2819" y="8"/>
                    </a:cubicBezTo>
                    <a:cubicBezTo>
                      <a:pt x="2819" y="12"/>
                      <a:pt x="2815" y="16"/>
                      <a:pt x="2810" y="16"/>
                    </a:cubicBezTo>
                    <a:lnTo>
                      <a:pt x="2698" y="16"/>
                    </a:lnTo>
                    <a:cubicBezTo>
                      <a:pt x="2694" y="16"/>
                      <a:pt x="2690" y="12"/>
                      <a:pt x="2690" y="8"/>
                    </a:cubicBezTo>
                    <a:cubicBezTo>
                      <a:pt x="2690" y="4"/>
                      <a:pt x="2694" y="0"/>
                      <a:pt x="2698" y="0"/>
                    </a:cubicBezTo>
                    <a:close/>
                    <a:moveTo>
                      <a:pt x="2891" y="0"/>
                    </a:moveTo>
                    <a:lnTo>
                      <a:pt x="3003" y="0"/>
                    </a:lnTo>
                    <a:cubicBezTo>
                      <a:pt x="3007" y="0"/>
                      <a:pt x="3011" y="4"/>
                      <a:pt x="3011" y="8"/>
                    </a:cubicBezTo>
                    <a:cubicBezTo>
                      <a:pt x="3011" y="12"/>
                      <a:pt x="3007" y="16"/>
                      <a:pt x="3003" y="16"/>
                    </a:cubicBezTo>
                    <a:lnTo>
                      <a:pt x="2891" y="16"/>
                    </a:lnTo>
                    <a:cubicBezTo>
                      <a:pt x="2886" y="16"/>
                      <a:pt x="2883" y="12"/>
                      <a:pt x="2883" y="8"/>
                    </a:cubicBezTo>
                    <a:cubicBezTo>
                      <a:pt x="2883" y="4"/>
                      <a:pt x="2886" y="0"/>
                      <a:pt x="2891" y="0"/>
                    </a:cubicBezTo>
                    <a:close/>
                    <a:moveTo>
                      <a:pt x="3083" y="0"/>
                    </a:moveTo>
                    <a:lnTo>
                      <a:pt x="3195" y="0"/>
                    </a:lnTo>
                    <a:cubicBezTo>
                      <a:pt x="3199" y="0"/>
                      <a:pt x="3203" y="4"/>
                      <a:pt x="3203" y="8"/>
                    </a:cubicBezTo>
                    <a:cubicBezTo>
                      <a:pt x="3203" y="12"/>
                      <a:pt x="3199" y="16"/>
                      <a:pt x="3195" y="16"/>
                    </a:cubicBezTo>
                    <a:lnTo>
                      <a:pt x="3083" y="16"/>
                    </a:lnTo>
                    <a:cubicBezTo>
                      <a:pt x="3078" y="16"/>
                      <a:pt x="3075" y="12"/>
                      <a:pt x="3075" y="8"/>
                    </a:cubicBezTo>
                    <a:cubicBezTo>
                      <a:pt x="3075" y="4"/>
                      <a:pt x="3078" y="0"/>
                      <a:pt x="3083" y="0"/>
                    </a:cubicBezTo>
                    <a:close/>
                    <a:moveTo>
                      <a:pt x="3275" y="0"/>
                    </a:moveTo>
                    <a:lnTo>
                      <a:pt x="3387" y="0"/>
                    </a:lnTo>
                    <a:cubicBezTo>
                      <a:pt x="3391" y="0"/>
                      <a:pt x="3395" y="4"/>
                      <a:pt x="3395" y="8"/>
                    </a:cubicBezTo>
                    <a:cubicBezTo>
                      <a:pt x="3395" y="12"/>
                      <a:pt x="3391" y="16"/>
                      <a:pt x="3387" y="16"/>
                    </a:cubicBezTo>
                    <a:lnTo>
                      <a:pt x="3275" y="16"/>
                    </a:lnTo>
                    <a:cubicBezTo>
                      <a:pt x="3271" y="16"/>
                      <a:pt x="3267" y="12"/>
                      <a:pt x="3267" y="8"/>
                    </a:cubicBezTo>
                    <a:cubicBezTo>
                      <a:pt x="3267" y="4"/>
                      <a:pt x="3271" y="0"/>
                      <a:pt x="3275" y="0"/>
                    </a:cubicBezTo>
                    <a:close/>
                    <a:moveTo>
                      <a:pt x="3467" y="0"/>
                    </a:moveTo>
                    <a:lnTo>
                      <a:pt x="3579" y="0"/>
                    </a:lnTo>
                    <a:cubicBezTo>
                      <a:pt x="3584" y="0"/>
                      <a:pt x="3587" y="4"/>
                      <a:pt x="3587" y="8"/>
                    </a:cubicBezTo>
                    <a:cubicBezTo>
                      <a:pt x="3587" y="12"/>
                      <a:pt x="3584" y="16"/>
                      <a:pt x="3579" y="16"/>
                    </a:cubicBezTo>
                    <a:lnTo>
                      <a:pt x="3467" y="16"/>
                    </a:lnTo>
                    <a:cubicBezTo>
                      <a:pt x="3463" y="16"/>
                      <a:pt x="3459" y="12"/>
                      <a:pt x="3459" y="8"/>
                    </a:cubicBezTo>
                    <a:cubicBezTo>
                      <a:pt x="3459" y="4"/>
                      <a:pt x="3463" y="0"/>
                      <a:pt x="3467" y="0"/>
                    </a:cubicBezTo>
                    <a:close/>
                    <a:moveTo>
                      <a:pt x="3659" y="0"/>
                    </a:moveTo>
                    <a:lnTo>
                      <a:pt x="3771" y="0"/>
                    </a:lnTo>
                    <a:cubicBezTo>
                      <a:pt x="3776" y="0"/>
                      <a:pt x="3779" y="4"/>
                      <a:pt x="3779" y="8"/>
                    </a:cubicBezTo>
                    <a:cubicBezTo>
                      <a:pt x="3779" y="12"/>
                      <a:pt x="3776" y="16"/>
                      <a:pt x="3771" y="16"/>
                    </a:cubicBezTo>
                    <a:lnTo>
                      <a:pt x="3659" y="16"/>
                    </a:lnTo>
                    <a:cubicBezTo>
                      <a:pt x="3655" y="16"/>
                      <a:pt x="3651" y="12"/>
                      <a:pt x="3651" y="8"/>
                    </a:cubicBezTo>
                    <a:cubicBezTo>
                      <a:pt x="3651" y="4"/>
                      <a:pt x="3655" y="0"/>
                      <a:pt x="3659" y="0"/>
                    </a:cubicBezTo>
                    <a:close/>
                    <a:moveTo>
                      <a:pt x="3852" y="0"/>
                    </a:moveTo>
                    <a:lnTo>
                      <a:pt x="3964" y="0"/>
                    </a:lnTo>
                    <a:cubicBezTo>
                      <a:pt x="3968" y="0"/>
                      <a:pt x="3972" y="4"/>
                      <a:pt x="3972" y="8"/>
                    </a:cubicBezTo>
                    <a:cubicBezTo>
                      <a:pt x="3972" y="12"/>
                      <a:pt x="3968" y="16"/>
                      <a:pt x="3964" y="16"/>
                    </a:cubicBezTo>
                    <a:lnTo>
                      <a:pt x="3852" y="16"/>
                    </a:lnTo>
                    <a:cubicBezTo>
                      <a:pt x="3847" y="16"/>
                      <a:pt x="3844" y="12"/>
                      <a:pt x="3844" y="8"/>
                    </a:cubicBezTo>
                    <a:cubicBezTo>
                      <a:pt x="3844" y="4"/>
                      <a:pt x="3847" y="0"/>
                      <a:pt x="3852" y="0"/>
                    </a:cubicBezTo>
                    <a:close/>
                    <a:moveTo>
                      <a:pt x="4044" y="0"/>
                    </a:moveTo>
                    <a:lnTo>
                      <a:pt x="4156" y="0"/>
                    </a:lnTo>
                    <a:cubicBezTo>
                      <a:pt x="4160" y="0"/>
                      <a:pt x="4164" y="4"/>
                      <a:pt x="4164" y="8"/>
                    </a:cubicBezTo>
                    <a:cubicBezTo>
                      <a:pt x="4164" y="12"/>
                      <a:pt x="4160" y="16"/>
                      <a:pt x="4156" y="16"/>
                    </a:cubicBezTo>
                    <a:lnTo>
                      <a:pt x="4044" y="16"/>
                    </a:lnTo>
                    <a:cubicBezTo>
                      <a:pt x="4039" y="16"/>
                      <a:pt x="4036" y="12"/>
                      <a:pt x="4036" y="8"/>
                    </a:cubicBezTo>
                    <a:cubicBezTo>
                      <a:pt x="4036" y="4"/>
                      <a:pt x="4039" y="0"/>
                      <a:pt x="4044" y="0"/>
                    </a:cubicBezTo>
                    <a:close/>
                    <a:moveTo>
                      <a:pt x="4236" y="0"/>
                    </a:moveTo>
                    <a:lnTo>
                      <a:pt x="4348" y="0"/>
                    </a:lnTo>
                    <a:cubicBezTo>
                      <a:pt x="4352" y="0"/>
                      <a:pt x="4356" y="4"/>
                      <a:pt x="4356" y="8"/>
                    </a:cubicBezTo>
                    <a:cubicBezTo>
                      <a:pt x="4356" y="12"/>
                      <a:pt x="4352" y="16"/>
                      <a:pt x="4348" y="16"/>
                    </a:cubicBezTo>
                    <a:lnTo>
                      <a:pt x="4236" y="16"/>
                    </a:lnTo>
                    <a:cubicBezTo>
                      <a:pt x="4231" y="16"/>
                      <a:pt x="4228" y="12"/>
                      <a:pt x="4228" y="8"/>
                    </a:cubicBezTo>
                    <a:cubicBezTo>
                      <a:pt x="4228" y="4"/>
                      <a:pt x="4231" y="0"/>
                      <a:pt x="4236" y="0"/>
                    </a:cubicBezTo>
                    <a:close/>
                    <a:moveTo>
                      <a:pt x="4428" y="0"/>
                    </a:moveTo>
                    <a:lnTo>
                      <a:pt x="4540" y="0"/>
                    </a:lnTo>
                    <a:cubicBezTo>
                      <a:pt x="4545" y="0"/>
                      <a:pt x="4548" y="4"/>
                      <a:pt x="4548" y="8"/>
                    </a:cubicBezTo>
                    <a:cubicBezTo>
                      <a:pt x="4548" y="12"/>
                      <a:pt x="4545" y="16"/>
                      <a:pt x="4540" y="16"/>
                    </a:cubicBezTo>
                    <a:lnTo>
                      <a:pt x="4428" y="16"/>
                    </a:lnTo>
                    <a:cubicBezTo>
                      <a:pt x="4424" y="16"/>
                      <a:pt x="4420" y="12"/>
                      <a:pt x="4420" y="8"/>
                    </a:cubicBezTo>
                    <a:cubicBezTo>
                      <a:pt x="4420" y="4"/>
                      <a:pt x="4424" y="0"/>
                      <a:pt x="4428" y="0"/>
                    </a:cubicBezTo>
                    <a:close/>
                    <a:moveTo>
                      <a:pt x="4620" y="0"/>
                    </a:moveTo>
                    <a:lnTo>
                      <a:pt x="4732" y="0"/>
                    </a:lnTo>
                    <a:cubicBezTo>
                      <a:pt x="4737" y="0"/>
                      <a:pt x="4740" y="4"/>
                      <a:pt x="4740" y="8"/>
                    </a:cubicBezTo>
                    <a:cubicBezTo>
                      <a:pt x="4740" y="12"/>
                      <a:pt x="4737" y="16"/>
                      <a:pt x="4732" y="16"/>
                    </a:cubicBezTo>
                    <a:lnTo>
                      <a:pt x="4620" y="16"/>
                    </a:lnTo>
                    <a:cubicBezTo>
                      <a:pt x="4616" y="16"/>
                      <a:pt x="4612" y="12"/>
                      <a:pt x="4612" y="8"/>
                    </a:cubicBezTo>
                    <a:cubicBezTo>
                      <a:pt x="4612" y="4"/>
                      <a:pt x="4616" y="0"/>
                      <a:pt x="4620" y="0"/>
                    </a:cubicBezTo>
                    <a:close/>
                    <a:moveTo>
                      <a:pt x="4812" y="0"/>
                    </a:moveTo>
                    <a:lnTo>
                      <a:pt x="4925" y="0"/>
                    </a:lnTo>
                    <a:cubicBezTo>
                      <a:pt x="4929" y="0"/>
                      <a:pt x="4933" y="4"/>
                      <a:pt x="4933" y="8"/>
                    </a:cubicBezTo>
                    <a:cubicBezTo>
                      <a:pt x="4933" y="12"/>
                      <a:pt x="4929" y="16"/>
                      <a:pt x="4925" y="16"/>
                    </a:cubicBezTo>
                    <a:lnTo>
                      <a:pt x="4812" y="16"/>
                    </a:lnTo>
                    <a:cubicBezTo>
                      <a:pt x="4808" y="16"/>
                      <a:pt x="4804" y="12"/>
                      <a:pt x="4804" y="8"/>
                    </a:cubicBezTo>
                    <a:cubicBezTo>
                      <a:pt x="4804" y="4"/>
                      <a:pt x="4808" y="0"/>
                      <a:pt x="4812" y="0"/>
                    </a:cubicBezTo>
                    <a:close/>
                    <a:moveTo>
                      <a:pt x="5005" y="0"/>
                    </a:moveTo>
                    <a:lnTo>
                      <a:pt x="5117" y="0"/>
                    </a:lnTo>
                    <a:cubicBezTo>
                      <a:pt x="5121" y="0"/>
                      <a:pt x="5125" y="4"/>
                      <a:pt x="5125" y="8"/>
                    </a:cubicBezTo>
                    <a:cubicBezTo>
                      <a:pt x="5125" y="12"/>
                      <a:pt x="5121" y="16"/>
                      <a:pt x="5117" y="16"/>
                    </a:cubicBezTo>
                    <a:lnTo>
                      <a:pt x="5005" y="16"/>
                    </a:lnTo>
                    <a:cubicBezTo>
                      <a:pt x="5000" y="16"/>
                      <a:pt x="4997" y="12"/>
                      <a:pt x="4997" y="8"/>
                    </a:cubicBezTo>
                    <a:cubicBezTo>
                      <a:pt x="4997" y="4"/>
                      <a:pt x="5000" y="0"/>
                      <a:pt x="5005" y="0"/>
                    </a:cubicBezTo>
                    <a:close/>
                    <a:moveTo>
                      <a:pt x="5197" y="0"/>
                    </a:moveTo>
                    <a:lnTo>
                      <a:pt x="5309" y="0"/>
                    </a:lnTo>
                    <a:cubicBezTo>
                      <a:pt x="5313" y="0"/>
                      <a:pt x="5317" y="4"/>
                      <a:pt x="5317" y="8"/>
                    </a:cubicBezTo>
                    <a:cubicBezTo>
                      <a:pt x="5317" y="12"/>
                      <a:pt x="5313" y="16"/>
                      <a:pt x="5309" y="16"/>
                    </a:cubicBezTo>
                    <a:lnTo>
                      <a:pt x="5197" y="16"/>
                    </a:lnTo>
                    <a:cubicBezTo>
                      <a:pt x="5192" y="16"/>
                      <a:pt x="5189" y="12"/>
                      <a:pt x="5189" y="8"/>
                    </a:cubicBezTo>
                    <a:cubicBezTo>
                      <a:pt x="5189" y="4"/>
                      <a:pt x="5192" y="0"/>
                      <a:pt x="5197" y="0"/>
                    </a:cubicBezTo>
                    <a:close/>
                    <a:moveTo>
                      <a:pt x="5389" y="0"/>
                    </a:moveTo>
                    <a:lnTo>
                      <a:pt x="5501" y="0"/>
                    </a:lnTo>
                    <a:cubicBezTo>
                      <a:pt x="5506" y="0"/>
                      <a:pt x="5509" y="4"/>
                      <a:pt x="5509" y="8"/>
                    </a:cubicBezTo>
                    <a:cubicBezTo>
                      <a:pt x="5509" y="12"/>
                      <a:pt x="5506" y="16"/>
                      <a:pt x="5501" y="16"/>
                    </a:cubicBezTo>
                    <a:lnTo>
                      <a:pt x="5389" y="16"/>
                    </a:lnTo>
                    <a:cubicBezTo>
                      <a:pt x="5385" y="16"/>
                      <a:pt x="5381" y="12"/>
                      <a:pt x="5381" y="8"/>
                    </a:cubicBezTo>
                    <a:cubicBezTo>
                      <a:pt x="5381" y="4"/>
                      <a:pt x="5385" y="0"/>
                      <a:pt x="5389" y="0"/>
                    </a:cubicBezTo>
                    <a:close/>
                    <a:moveTo>
                      <a:pt x="5581" y="0"/>
                    </a:moveTo>
                    <a:lnTo>
                      <a:pt x="5693" y="0"/>
                    </a:lnTo>
                    <a:cubicBezTo>
                      <a:pt x="5698" y="0"/>
                      <a:pt x="5701" y="4"/>
                      <a:pt x="5701" y="8"/>
                    </a:cubicBezTo>
                    <a:cubicBezTo>
                      <a:pt x="5701" y="12"/>
                      <a:pt x="5698" y="16"/>
                      <a:pt x="5693" y="16"/>
                    </a:cubicBezTo>
                    <a:lnTo>
                      <a:pt x="5581" y="16"/>
                    </a:lnTo>
                    <a:cubicBezTo>
                      <a:pt x="5577" y="16"/>
                      <a:pt x="5573" y="12"/>
                      <a:pt x="5573" y="8"/>
                    </a:cubicBezTo>
                    <a:cubicBezTo>
                      <a:pt x="5573" y="4"/>
                      <a:pt x="5577" y="0"/>
                      <a:pt x="5581" y="0"/>
                    </a:cubicBezTo>
                    <a:close/>
                    <a:moveTo>
                      <a:pt x="5773" y="0"/>
                    </a:moveTo>
                    <a:lnTo>
                      <a:pt x="5886" y="0"/>
                    </a:lnTo>
                    <a:cubicBezTo>
                      <a:pt x="5890" y="0"/>
                      <a:pt x="5894" y="4"/>
                      <a:pt x="5894" y="8"/>
                    </a:cubicBezTo>
                    <a:cubicBezTo>
                      <a:pt x="5894" y="12"/>
                      <a:pt x="5890" y="16"/>
                      <a:pt x="5886" y="16"/>
                    </a:cubicBezTo>
                    <a:lnTo>
                      <a:pt x="5773" y="16"/>
                    </a:lnTo>
                    <a:cubicBezTo>
                      <a:pt x="5769" y="16"/>
                      <a:pt x="5765" y="12"/>
                      <a:pt x="5765" y="8"/>
                    </a:cubicBezTo>
                    <a:cubicBezTo>
                      <a:pt x="5765" y="4"/>
                      <a:pt x="5769" y="0"/>
                      <a:pt x="5773" y="0"/>
                    </a:cubicBezTo>
                    <a:close/>
                    <a:moveTo>
                      <a:pt x="5966" y="0"/>
                    </a:moveTo>
                    <a:lnTo>
                      <a:pt x="6078" y="0"/>
                    </a:lnTo>
                    <a:cubicBezTo>
                      <a:pt x="6082" y="0"/>
                      <a:pt x="6086" y="4"/>
                      <a:pt x="6086" y="8"/>
                    </a:cubicBezTo>
                    <a:cubicBezTo>
                      <a:pt x="6086" y="12"/>
                      <a:pt x="6082" y="16"/>
                      <a:pt x="6078" y="16"/>
                    </a:cubicBezTo>
                    <a:lnTo>
                      <a:pt x="5966" y="16"/>
                    </a:lnTo>
                    <a:cubicBezTo>
                      <a:pt x="5961" y="16"/>
                      <a:pt x="5958" y="12"/>
                      <a:pt x="5958" y="8"/>
                    </a:cubicBezTo>
                    <a:cubicBezTo>
                      <a:pt x="5958" y="4"/>
                      <a:pt x="5961" y="0"/>
                      <a:pt x="5966" y="0"/>
                    </a:cubicBezTo>
                    <a:close/>
                    <a:moveTo>
                      <a:pt x="6158" y="0"/>
                    </a:moveTo>
                    <a:lnTo>
                      <a:pt x="6270" y="0"/>
                    </a:lnTo>
                    <a:cubicBezTo>
                      <a:pt x="6274" y="0"/>
                      <a:pt x="6278" y="4"/>
                      <a:pt x="6278" y="8"/>
                    </a:cubicBezTo>
                    <a:cubicBezTo>
                      <a:pt x="6278" y="12"/>
                      <a:pt x="6274" y="16"/>
                      <a:pt x="6270" y="16"/>
                    </a:cubicBezTo>
                    <a:lnTo>
                      <a:pt x="6158" y="16"/>
                    </a:lnTo>
                    <a:cubicBezTo>
                      <a:pt x="6153" y="16"/>
                      <a:pt x="6150" y="12"/>
                      <a:pt x="6150" y="8"/>
                    </a:cubicBezTo>
                    <a:cubicBezTo>
                      <a:pt x="6150" y="4"/>
                      <a:pt x="6153" y="0"/>
                      <a:pt x="6158" y="0"/>
                    </a:cubicBezTo>
                    <a:close/>
                    <a:moveTo>
                      <a:pt x="6350" y="0"/>
                    </a:moveTo>
                    <a:lnTo>
                      <a:pt x="6462" y="0"/>
                    </a:lnTo>
                    <a:cubicBezTo>
                      <a:pt x="6467" y="0"/>
                      <a:pt x="6470" y="4"/>
                      <a:pt x="6470" y="8"/>
                    </a:cubicBezTo>
                    <a:cubicBezTo>
                      <a:pt x="6470" y="12"/>
                      <a:pt x="6467" y="16"/>
                      <a:pt x="6462" y="16"/>
                    </a:cubicBezTo>
                    <a:lnTo>
                      <a:pt x="6350" y="16"/>
                    </a:lnTo>
                    <a:cubicBezTo>
                      <a:pt x="6346" y="16"/>
                      <a:pt x="6342" y="12"/>
                      <a:pt x="6342" y="8"/>
                    </a:cubicBezTo>
                    <a:cubicBezTo>
                      <a:pt x="6342" y="4"/>
                      <a:pt x="6346" y="0"/>
                      <a:pt x="6350" y="0"/>
                    </a:cubicBezTo>
                    <a:close/>
                    <a:moveTo>
                      <a:pt x="6542" y="0"/>
                    </a:moveTo>
                    <a:lnTo>
                      <a:pt x="6654" y="0"/>
                    </a:lnTo>
                    <a:cubicBezTo>
                      <a:pt x="6659" y="0"/>
                      <a:pt x="6662" y="4"/>
                      <a:pt x="6662" y="8"/>
                    </a:cubicBezTo>
                    <a:cubicBezTo>
                      <a:pt x="6662" y="12"/>
                      <a:pt x="6659" y="16"/>
                      <a:pt x="6654" y="16"/>
                    </a:cubicBezTo>
                    <a:lnTo>
                      <a:pt x="6542" y="16"/>
                    </a:lnTo>
                    <a:cubicBezTo>
                      <a:pt x="6538" y="16"/>
                      <a:pt x="6534" y="12"/>
                      <a:pt x="6534" y="8"/>
                    </a:cubicBezTo>
                    <a:cubicBezTo>
                      <a:pt x="6534" y="4"/>
                      <a:pt x="6538" y="0"/>
                      <a:pt x="6542" y="0"/>
                    </a:cubicBezTo>
                    <a:close/>
                    <a:moveTo>
                      <a:pt x="6734" y="0"/>
                    </a:moveTo>
                    <a:lnTo>
                      <a:pt x="6847" y="0"/>
                    </a:lnTo>
                    <a:cubicBezTo>
                      <a:pt x="6851" y="0"/>
                      <a:pt x="6855" y="4"/>
                      <a:pt x="6855" y="8"/>
                    </a:cubicBezTo>
                    <a:cubicBezTo>
                      <a:pt x="6855" y="12"/>
                      <a:pt x="6851" y="16"/>
                      <a:pt x="6847" y="16"/>
                    </a:cubicBezTo>
                    <a:lnTo>
                      <a:pt x="6734" y="16"/>
                    </a:lnTo>
                    <a:cubicBezTo>
                      <a:pt x="6730" y="16"/>
                      <a:pt x="6726" y="12"/>
                      <a:pt x="6726" y="8"/>
                    </a:cubicBezTo>
                    <a:cubicBezTo>
                      <a:pt x="6726" y="4"/>
                      <a:pt x="6730" y="0"/>
                      <a:pt x="6734" y="0"/>
                    </a:cubicBezTo>
                    <a:close/>
                    <a:moveTo>
                      <a:pt x="6927" y="0"/>
                    </a:moveTo>
                    <a:lnTo>
                      <a:pt x="7039" y="0"/>
                    </a:lnTo>
                    <a:cubicBezTo>
                      <a:pt x="7043" y="0"/>
                      <a:pt x="7047" y="4"/>
                      <a:pt x="7047" y="8"/>
                    </a:cubicBezTo>
                    <a:cubicBezTo>
                      <a:pt x="7047" y="12"/>
                      <a:pt x="7043" y="16"/>
                      <a:pt x="7039" y="16"/>
                    </a:cubicBezTo>
                    <a:lnTo>
                      <a:pt x="6927" y="16"/>
                    </a:lnTo>
                    <a:cubicBezTo>
                      <a:pt x="6922" y="16"/>
                      <a:pt x="6919" y="12"/>
                      <a:pt x="6919" y="8"/>
                    </a:cubicBezTo>
                    <a:cubicBezTo>
                      <a:pt x="6919" y="4"/>
                      <a:pt x="6922" y="0"/>
                      <a:pt x="6927" y="0"/>
                    </a:cubicBezTo>
                    <a:close/>
                    <a:moveTo>
                      <a:pt x="7119" y="0"/>
                    </a:moveTo>
                    <a:lnTo>
                      <a:pt x="7231" y="0"/>
                    </a:lnTo>
                    <a:cubicBezTo>
                      <a:pt x="7235" y="0"/>
                      <a:pt x="7239" y="4"/>
                      <a:pt x="7239" y="8"/>
                    </a:cubicBezTo>
                    <a:cubicBezTo>
                      <a:pt x="7239" y="12"/>
                      <a:pt x="7235" y="16"/>
                      <a:pt x="7231" y="16"/>
                    </a:cubicBezTo>
                    <a:lnTo>
                      <a:pt x="7119" y="16"/>
                    </a:lnTo>
                    <a:cubicBezTo>
                      <a:pt x="7114" y="16"/>
                      <a:pt x="7111" y="12"/>
                      <a:pt x="7111" y="8"/>
                    </a:cubicBezTo>
                    <a:cubicBezTo>
                      <a:pt x="7111" y="4"/>
                      <a:pt x="7114" y="0"/>
                      <a:pt x="7119" y="0"/>
                    </a:cubicBezTo>
                    <a:close/>
                    <a:moveTo>
                      <a:pt x="7311" y="0"/>
                    </a:moveTo>
                    <a:lnTo>
                      <a:pt x="7423" y="0"/>
                    </a:lnTo>
                    <a:cubicBezTo>
                      <a:pt x="7428" y="0"/>
                      <a:pt x="7431" y="4"/>
                      <a:pt x="7431" y="8"/>
                    </a:cubicBezTo>
                    <a:cubicBezTo>
                      <a:pt x="7431" y="12"/>
                      <a:pt x="7428" y="16"/>
                      <a:pt x="7423" y="16"/>
                    </a:cubicBezTo>
                    <a:lnTo>
                      <a:pt x="7311" y="16"/>
                    </a:lnTo>
                    <a:cubicBezTo>
                      <a:pt x="7307" y="16"/>
                      <a:pt x="7303" y="12"/>
                      <a:pt x="7303" y="8"/>
                    </a:cubicBezTo>
                    <a:cubicBezTo>
                      <a:pt x="7303" y="4"/>
                      <a:pt x="7307" y="0"/>
                      <a:pt x="7311" y="0"/>
                    </a:cubicBezTo>
                    <a:close/>
                    <a:moveTo>
                      <a:pt x="7503" y="0"/>
                    </a:moveTo>
                    <a:lnTo>
                      <a:pt x="7615" y="0"/>
                    </a:lnTo>
                    <a:cubicBezTo>
                      <a:pt x="7620" y="0"/>
                      <a:pt x="7623" y="4"/>
                      <a:pt x="7623" y="8"/>
                    </a:cubicBezTo>
                    <a:cubicBezTo>
                      <a:pt x="7623" y="12"/>
                      <a:pt x="7620" y="16"/>
                      <a:pt x="7615" y="16"/>
                    </a:cubicBezTo>
                    <a:lnTo>
                      <a:pt x="7503" y="16"/>
                    </a:lnTo>
                    <a:cubicBezTo>
                      <a:pt x="7499" y="16"/>
                      <a:pt x="7495" y="12"/>
                      <a:pt x="7495" y="8"/>
                    </a:cubicBezTo>
                    <a:cubicBezTo>
                      <a:pt x="7495" y="4"/>
                      <a:pt x="7499" y="0"/>
                      <a:pt x="7503" y="0"/>
                    </a:cubicBezTo>
                    <a:close/>
                    <a:moveTo>
                      <a:pt x="7695" y="0"/>
                    </a:moveTo>
                    <a:lnTo>
                      <a:pt x="7807" y="0"/>
                    </a:lnTo>
                    <a:cubicBezTo>
                      <a:pt x="7812" y="0"/>
                      <a:pt x="7816" y="4"/>
                      <a:pt x="7816" y="8"/>
                    </a:cubicBezTo>
                    <a:cubicBezTo>
                      <a:pt x="7816" y="12"/>
                      <a:pt x="7812" y="16"/>
                      <a:pt x="7807" y="16"/>
                    </a:cubicBezTo>
                    <a:lnTo>
                      <a:pt x="7695" y="16"/>
                    </a:lnTo>
                    <a:cubicBezTo>
                      <a:pt x="7691" y="16"/>
                      <a:pt x="7687" y="12"/>
                      <a:pt x="7687" y="8"/>
                    </a:cubicBezTo>
                    <a:cubicBezTo>
                      <a:pt x="7687" y="4"/>
                      <a:pt x="7691" y="0"/>
                      <a:pt x="7695" y="0"/>
                    </a:cubicBezTo>
                    <a:close/>
                    <a:moveTo>
                      <a:pt x="7888" y="0"/>
                    </a:moveTo>
                    <a:lnTo>
                      <a:pt x="8000" y="0"/>
                    </a:lnTo>
                    <a:cubicBezTo>
                      <a:pt x="8004" y="0"/>
                      <a:pt x="8008" y="4"/>
                      <a:pt x="8008" y="8"/>
                    </a:cubicBezTo>
                    <a:cubicBezTo>
                      <a:pt x="8008" y="12"/>
                      <a:pt x="8004" y="16"/>
                      <a:pt x="8000" y="16"/>
                    </a:cubicBezTo>
                    <a:lnTo>
                      <a:pt x="7888" y="16"/>
                    </a:lnTo>
                    <a:cubicBezTo>
                      <a:pt x="7883" y="16"/>
                      <a:pt x="7880" y="12"/>
                      <a:pt x="7880" y="8"/>
                    </a:cubicBezTo>
                    <a:cubicBezTo>
                      <a:pt x="7880" y="4"/>
                      <a:pt x="7883" y="0"/>
                      <a:pt x="7888" y="0"/>
                    </a:cubicBezTo>
                    <a:close/>
                    <a:moveTo>
                      <a:pt x="8080" y="0"/>
                    </a:moveTo>
                    <a:lnTo>
                      <a:pt x="8192" y="0"/>
                    </a:lnTo>
                    <a:cubicBezTo>
                      <a:pt x="8196" y="0"/>
                      <a:pt x="8200" y="4"/>
                      <a:pt x="8200" y="8"/>
                    </a:cubicBezTo>
                    <a:cubicBezTo>
                      <a:pt x="8200" y="12"/>
                      <a:pt x="8196" y="16"/>
                      <a:pt x="8192" y="16"/>
                    </a:cubicBezTo>
                    <a:lnTo>
                      <a:pt x="8080" y="16"/>
                    </a:lnTo>
                    <a:cubicBezTo>
                      <a:pt x="8075" y="16"/>
                      <a:pt x="8072" y="12"/>
                      <a:pt x="8072" y="8"/>
                    </a:cubicBezTo>
                    <a:cubicBezTo>
                      <a:pt x="8072" y="4"/>
                      <a:pt x="8075" y="0"/>
                      <a:pt x="8080" y="0"/>
                    </a:cubicBezTo>
                    <a:close/>
                    <a:moveTo>
                      <a:pt x="8272" y="0"/>
                    </a:moveTo>
                    <a:lnTo>
                      <a:pt x="8384" y="0"/>
                    </a:lnTo>
                    <a:cubicBezTo>
                      <a:pt x="8388" y="0"/>
                      <a:pt x="8392" y="4"/>
                      <a:pt x="8392" y="8"/>
                    </a:cubicBezTo>
                    <a:cubicBezTo>
                      <a:pt x="8392" y="12"/>
                      <a:pt x="8388" y="16"/>
                      <a:pt x="8384" y="16"/>
                    </a:cubicBezTo>
                    <a:lnTo>
                      <a:pt x="8272" y="16"/>
                    </a:lnTo>
                    <a:cubicBezTo>
                      <a:pt x="8268" y="16"/>
                      <a:pt x="8264" y="12"/>
                      <a:pt x="8264" y="8"/>
                    </a:cubicBezTo>
                    <a:cubicBezTo>
                      <a:pt x="8264" y="4"/>
                      <a:pt x="8268" y="0"/>
                      <a:pt x="8272" y="0"/>
                    </a:cubicBezTo>
                    <a:close/>
                    <a:moveTo>
                      <a:pt x="8464" y="0"/>
                    </a:moveTo>
                    <a:lnTo>
                      <a:pt x="8576" y="0"/>
                    </a:lnTo>
                    <a:cubicBezTo>
                      <a:pt x="8581" y="0"/>
                      <a:pt x="8584" y="4"/>
                      <a:pt x="8584" y="8"/>
                    </a:cubicBezTo>
                    <a:cubicBezTo>
                      <a:pt x="8584" y="12"/>
                      <a:pt x="8581" y="16"/>
                      <a:pt x="8576" y="16"/>
                    </a:cubicBezTo>
                    <a:lnTo>
                      <a:pt x="8464" y="16"/>
                    </a:lnTo>
                    <a:cubicBezTo>
                      <a:pt x="8460" y="16"/>
                      <a:pt x="8456" y="12"/>
                      <a:pt x="8456" y="8"/>
                    </a:cubicBezTo>
                    <a:cubicBezTo>
                      <a:pt x="8456" y="4"/>
                      <a:pt x="8460" y="0"/>
                      <a:pt x="8464" y="0"/>
                    </a:cubicBezTo>
                    <a:close/>
                    <a:moveTo>
                      <a:pt x="8656" y="0"/>
                    </a:moveTo>
                    <a:lnTo>
                      <a:pt x="8768" y="0"/>
                    </a:lnTo>
                    <a:cubicBezTo>
                      <a:pt x="8773" y="0"/>
                      <a:pt x="8776" y="4"/>
                      <a:pt x="8776" y="8"/>
                    </a:cubicBezTo>
                    <a:cubicBezTo>
                      <a:pt x="8776" y="12"/>
                      <a:pt x="8773" y="16"/>
                      <a:pt x="8768" y="16"/>
                    </a:cubicBezTo>
                    <a:lnTo>
                      <a:pt x="8656" y="16"/>
                    </a:lnTo>
                    <a:cubicBezTo>
                      <a:pt x="8652" y="16"/>
                      <a:pt x="8648" y="12"/>
                      <a:pt x="8648" y="8"/>
                    </a:cubicBezTo>
                    <a:cubicBezTo>
                      <a:pt x="8648" y="4"/>
                      <a:pt x="8652" y="0"/>
                      <a:pt x="8656" y="0"/>
                    </a:cubicBezTo>
                    <a:close/>
                    <a:moveTo>
                      <a:pt x="8849" y="0"/>
                    </a:moveTo>
                    <a:lnTo>
                      <a:pt x="8961" y="0"/>
                    </a:lnTo>
                    <a:cubicBezTo>
                      <a:pt x="8965" y="0"/>
                      <a:pt x="8969" y="4"/>
                      <a:pt x="8969" y="8"/>
                    </a:cubicBezTo>
                    <a:cubicBezTo>
                      <a:pt x="8969" y="12"/>
                      <a:pt x="8965" y="16"/>
                      <a:pt x="8961" y="16"/>
                    </a:cubicBezTo>
                    <a:lnTo>
                      <a:pt x="8849" y="16"/>
                    </a:lnTo>
                    <a:cubicBezTo>
                      <a:pt x="8844" y="16"/>
                      <a:pt x="8841" y="12"/>
                      <a:pt x="8841" y="8"/>
                    </a:cubicBezTo>
                    <a:cubicBezTo>
                      <a:pt x="8841" y="4"/>
                      <a:pt x="8844" y="0"/>
                      <a:pt x="8849" y="0"/>
                    </a:cubicBezTo>
                    <a:close/>
                    <a:moveTo>
                      <a:pt x="9041" y="0"/>
                    </a:moveTo>
                    <a:lnTo>
                      <a:pt x="9153" y="0"/>
                    </a:lnTo>
                    <a:cubicBezTo>
                      <a:pt x="9157" y="0"/>
                      <a:pt x="9161" y="4"/>
                      <a:pt x="9161" y="8"/>
                    </a:cubicBezTo>
                    <a:cubicBezTo>
                      <a:pt x="9161" y="12"/>
                      <a:pt x="9157" y="16"/>
                      <a:pt x="9153" y="16"/>
                    </a:cubicBezTo>
                    <a:lnTo>
                      <a:pt x="9041" y="16"/>
                    </a:lnTo>
                    <a:cubicBezTo>
                      <a:pt x="9036" y="16"/>
                      <a:pt x="9033" y="12"/>
                      <a:pt x="9033" y="8"/>
                    </a:cubicBezTo>
                    <a:cubicBezTo>
                      <a:pt x="9033" y="4"/>
                      <a:pt x="9036" y="0"/>
                      <a:pt x="9041" y="0"/>
                    </a:cubicBezTo>
                    <a:close/>
                    <a:moveTo>
                      <a:pt x="9233" y="0"/>
                    </a:moveTo>
                    <a:lnTo>
                      <a:pt x="9345" y="0"/>
                    </a:lnTo>
                    <a:cubicBezTo>
                      <a:pt x="9349" y="0"/>
                      <a:pt x="9353" y="4"/>
                      <a:pt x="9353" y="8"/>
                    </a:cubicBezTo>
                    <a:cubicBezTo>
                      <a:pt x="9353" y="12"/>
                      <a:pt x="9349" y="16"/>
                      <a:pt x="9345" y="16"/>
                    </a:cubicBezTo>
                    <a:lnTo>
                      <a:pt x="9233" y="16"/>
                    </a:lnTo>
                    <a:cubicBezTo>
                      <a:pt x="9229" y="16"/>
                      <a:pt x="9225" y="12"/>
                      <a:pt x="9225" y="8"/>
                    </a:cubicBezTo>
                    <a:cubicBezTo>
                      <a:pt x="9225" y="4"/>
                      <a:pt x="9229" y="0"/>
                      <a:pt x="9233" y="0"/>
                    </a:cubicBezTo>
                    <a:close/>
                    <a:moveTo>
                      <a:pt x="9425" y="0"/>
                    </a:moveTo>
                    <a:lnTo>
                      <a:pt x="9537" y="0"/>
                    </a:lnTo>
                    <a:cubicBezTo>
                      <a:pt x="9542" y="0"/>
                      <a:pt x="9545" y="4"/>
                      <a:pt x="9545" y="8"/>
                    </a:cubicBezTo>
                    <a:cubicBezTo>
                      <a:pt x="9545" y="12"/>
                      <a:pt x="9542" y="16"/>
                      <a:pt x="9537" y="16"/>
                    </a:cubicBezTo>
                    <a:lnTo>
                      <a:pt x="9425" y="16"/>
                    </a:lnTo>
                    <a:cubicBezTo>
                      <a:pt x="9421" y="16"/>
                      <a:pt x="9417" y="12"/>
                      <a:pt x="9417" y="8"/>
                    </a:cubicBezTo>
                    <a:cubicBezTo>
                      <a:pt x="9417" y="4"/>
                      <a:pt x="9421" y="0"/>
                      <a:pt x="9425" y="0"/>
                    </a:cubicBezTo>
                    <a:close/>
                    <a:moveTo>
                      <a:pt x="9617" y="0"/>
                    </a:moveTo>
                    <a:lnTo>
                      <a:pt x="9729" y="0"/>
                    </a:lnTo>
                    <a:cubicBezTo>
                      <a:pt x="9734" y="0"/>
                      <a:pt x="9737" y="4"/>
                      <a:pt x="9737" y="8"/>
                    </a:cubicBezTo>
                    <a:cubicBezTo>
                      <a:pt x="9737" y="12"/>
                      <a:pt x="9734" y="16"/>
                      <a:pt x="9729" y="16"/>
                    </a:cubicBezTo>
                    <a:lnTo>
                      <a:pt x="9617" y="16"/>
                    </a:lnTo>
                    <a:cubicBezTo>
                      <a:pt x="9613" y="16"/>
                      <a:pt x="9609" y="12"/>
                      <a:pt x="9609" y="8"/>
                    </a:cubicBezTo>
                    <a:cubicBezTo>
                      <a:pt x="9609" y="4"/>
                      <a:pt x="9613" y="0"/>
                      <a:pt x="9617" y="0"/>
                    </a:cubicBezTo>
                    <a:close/>
                    <a:moveTo>
                      <a:pt x="9810" y="0"/>
                    </a:moveTo>
                    <a:lnTo>
                      <a:pt x="9922" y="0"/>
                    </a:lnTo>
                    <a:cubicBezTo>
                      <a:pt x="9926" y="0"/>
                      <a:pt x="9930" y="4"/>
                      <a:pt x="9930" y="8"/>
                    </a:cubicBezTo>
                    <a:cubicBezTo>
                      <a:pt x="9930" y="12"/>
                      <a:pt x="9926" y="16"/>
                      <a:pt x="9922" y="16"/>
                    </a:cubicBezTo>
                    <a:lnTo>
                      <a:pt x="9810" y="16"/>
                    </a:lnTo>
                    <a:cubicBezTo>
                      <a:pt x="9805" y="16"/>
                      <a:pt x="9801" y="12"/>
                      <a:pt x="9801" y="8"/>
                    </a:cubicBezTo>
                    <a:cubicBezTo>
                      <a:pt x="9801" y="4"/>
                      <a:pt x="9805" y="0"/>
                      <a:pt x="9810" y="0"/>
                    </a:cubicBezTo>
                    <a:close/>
                    <a:moveTo>
                      <a:pt x="10002" y="0"/>
                    </a:moveTo>
                    <a:lnTo>
                      <a:pt x="10114" y="0"/>
                    </a:lnTo>
                    <a:cubicBezTo>
                      <a:pt x="10118" y="0"/>
                      <a:pt x="10122" y="4"/>
                      <a:pt x="10122" y="8"/>
                    </a:cubicBezTo>
                    <a:cubicBezTo>
                      <a:pt x="10122" y="12"/>
                      <a:pt x="10118" y="16"/>
                      <a:pt x="10114" y="16"/>
                    </a:cubicBezTo>
                    <a:lnTo>
                      <a:pt x="10002" y="16"/>
                    </a:lnTo>
                    <a:cubicBezTo>
                      <a:pt x="9997" y="16"/>
                      <a:pt x="9994" y="12"/>
                      <a:pt x="9994" y="8"/>
                    </a:cubicBezTo>
                    <a:cubicBezTo>
                      <a:pt x="9994" y="4"/>
                      <a:pt x="9997" y="0"/>
                      <a:pt x="10002" y="0"/>
                    </a:cubicBezTo>
                    <a:close/>
                    <a:moveTo>
                      <a:pt x="10194" y="0"/>
                    </a:moveTo>
                    <a:lnTo>
                      <a:pt x="10306" y="0"/>
                    </a:lnTo>
                    <a:cubicBezTo>
                      <a:pt x="10310" y="0"/>
                      <a:pt x="10314" y="4"/>
                      <a:pt x="10314" y="8"/>
                    </a:cubicBezTo>
                    <a:cubicBezTo>
                      <a:pt x="10314" y="12"/>
                      <a:pt x="10310" y="16"/>
                      <a:pt x="10306" y="16"/>
                    </a:cubicBezTo>
                    <a:lnTo>
                      <a:pt x="10194" y="16"/>
                    </a:lnTo>
                    <a:cubicBezTo>
                      <a:pt x="10189" y="16"/>
                      <a:pt x="10186" y="12"/>
                      <a:pt x="10186" y="8"/>
                    </a:cubicBezTo>
                    <a:cubicBezTo>
                      <a:pt x="10186" y="4"/>
                      <a:pt x="10189" y="0"/>
                      <a:pt x="10194" y="0"/>
                    </a:cubicBezTo>
                    <a:close/>
                    <a:moveTo>
                      <a:pt x="10386" y="0"/>
                    </a:moveTo>
                    <a:lnTo>
                      <a:pt x="10498" y="0"/>
                    </a:lnTo>
                    <a:cubicBezTo>
                      <a:pt x="10503" y="0"/>
                      <a:pt x="10506" y="4"/>
                      <a:pt x="10506" y="8"/>
                    </a:cubicBezTo>
                    <a:cubicBezTo>
                      <a:pt x="10506" y="12"/>
                      <a:pt x="10503" y="16"/>
                      <a:pt x="10498" y="16"/>
                    </a:cubicBezTo>
                    <a:lnTo>
                      <a:pt x="10386" y="16"/>
                    </a:lnTo>
                    <a:cubicBezTo>
                      <a:pt x="10382" y="16"/>
                      <a:pt x="10378" y="12"/>
                      <a:pt x="10378" y="8"/>
                    </a:cubicBezTo>
                    <a:cubicBezTo>
                      <a:pt x="10378" y="4"/>
                      <a:pt x="10382" y="0"/>
                      <a:pt x="10386" y="0"/>
                    </a:cubicBezTo>
                    <a:close/>
                    <a:moveTo>
                      <a:pt x="10578" y="0"/>
                    </a:moveTo>
                    <a:lnTo>
                      <a:pt x="10690" y="0"/>
                    </a:lnTo>
                    <a:cubicBezTo>
                      <a:pt x="10695" y="0"/>
                      <a:pt x="10698" y="4"/>
                      <a:pt x="10698" y="8"/>
                    </a:cubicBezTo>
                    <a:cubicBezTo>
                      <a:pt x="10698" y="12"/>
                      <a:pt x="10695" y="16"/>
                      <a:pt x="10690" y="16"/>
                    </a:cubicBezTo>
                    <a:lnTo>
                      <a:pt x="10578" y="16"/>
                    </a:lnTo>
                    <a:cubicBezTo>
                      <a:pt x="10574" y="16"/>
                      <a:pt x="10570" y="12"/>
                      <a:pt x="10570" y="8"/>
                    </a:cubicBezTo>
                    <a:cubicBezTo>
                      <a:pt x="10570" y="4"/>
                      <a:pt x="10574" y="0"/>
                      <a:pt x="10578" y="0"/>
                    </a:cubicBezTo>
                    <a:close/>
                    <a:moveTo>
                      <a:pt x="10770" y="0"/>
                    </a:moveTo>
                    <a:lnTo>
                      <a:pt x="10883" y="0"/>
                    </a:lnTo>
                    <a:cubicBezTo>
                      <a:pt x="10887" y="0"/>
                      <a:pt x="10891" y="4"/>
                      <a:pt x="10891" y="8"/>
                    </a:cubicBezTo>
                    <a:cubicBezTo>
                      <a:pt x="10891" y="12"/>
                      <a:pt x="10887" y="16"/>
                      <a:pt x="10883" y="16"/>
                    </a:cubicBezTo>
                    <a:lnTo>
                      <a:pt x="10770" y="16"/>
                    </a:lnTo>
                    <a:cubicBezTo>
                      <a:pt x="10766" y="16"/>
                      <a:pt x="10762" y="12"/>
                      <a:pt x="10762" y="8"/>
                    </a:cubicBezTo>
                    <a:cubicBezTo>
                      <a:pt x="10762" y="4"/>
                      <a:pt x="10766" y="0"/>
                      <a:pt x="10770" y="0"/>
                    </a:cubicBezTo>
                    <a:close/>
                    <a:moveTo>
                      <a:pt x="10963" y="0"/>
                    </a:moveTo>
                    <a:lnTo>
                      <a:pt x="11075" y="0"/>
                    </a:lnTo>
                    <a:cubicBezTo>
                      <a:pt x="11079" y="0"/>
                      <a:pt x="11083" y="4"/>
                      <a:pt x="11083" y="8"/>
                    </a:cubicBezTo>
                    <a:cubicBezTo>
                      <a:pt x="11083" y="12"/>
                      <a:pt x="11079" y="16"/>
                      <a:pt x="11075" y="16"/>
                    </a:cubicBezTo>
                    <a:lnTo>
                      <a:pt x="10963" y="16"/>
                    </a:lnTo>
                    <a:cubicBezTo>
                      <a:pt x="10958" y="16"/>
                      <a:pt x="10955" y="12"/>
                      <a:pt x="10955" y="8"/>
                    </a:cubicBezTo>
                    <a:cubicBezTo>
                      <a:pt x="10955" y="4"/>
                      <a:pt x="10958" y="0"/>
                      <a:pt x="10963" y="0"/>
                    </a:cubicBezTo>
                    <a:close/>
                    <a:moveTo>
                      <a:pt x="11155" y="0"/>
                    </a:moveTo>
                    <a:lnTo>
                      <a:pt x="11195" y="0"/>
                    </a:lnTo>
                    <a:cubicBezTo>
                      <a:pt x="11200" y="0"/>
                      <a:pt x="11203" y="4"/>
                      <a:pt x="11203" y="8"/>
                    </a:cubicBezTo>
                    <a:cubicBezTo>
                      <a:pt x="11203" y="12"/>
                      <a:pt x="11200" y="16"/>
                      <a:pt x="11195" y="16"/>
                    </a:cubicBezTo>
                    <a:lnTo>
                      <a:pt x="11155" y="16"/>
                    </a:lnTo>
                    <a:cubicBezTo>
                      <a:pt x="11150" y="16"/>
                      <a:pt x="11147" y="12"/>
                      <a:pt x="11147" y="8"/>
                    </a:cubicBezTo>
                    <a:cubicBezTo>
                      <a:pt x="11147" y="4"/>
                      <a:pt x="11150" y="0"/>
                      <a:pt x="111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Rectangle 98"/>
              <p:cNvSpPr>
                <a:spLocks noChangeArrowheads="1"/>
              </p:cNvSpPr>
              <p:nvPr/>
            </p:nvSpPr>
            <p:spPr bwMode="auto">
              <a:xfrm>
                <a:off x="6737350" y="3438526"/>
                <a:ext cx="304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8" name="Rectangle 99"/>
              <p:cNvSpPr>
                <a:spLocks noChangeArrowheads="1"/>
              </p:cNvSpPr>
              <p:nvPr/>
            </p:nvSpPr>
            <p:spPr bwMode="auto">
              <a:xfrm>
                <a:off x="6932613" y="3438526"/>
                <a:ext cx="177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9" name="Rectangle 100"/>
              <p:cNvSpPr>
                <a:spLocks noChangeArrowheads="1"/>
              </p:cNvSpPr>
              <p:nvPr/>
            </p:nvSpPr>
            <p:spPr bwMode="auto">
              <a:xfrm>
                <a:off x="7000875" y="3438526"/>
                <a:ext cx="3048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0" name="Rectangle 101"/>
              <p:cNvSpPr>
                <a:spLocks noChangeArrowheads="1"/>
              </p:cNvSpPr>
              <p:nvPr/>
            </p:nvSpPr>
            <p:spPr bwMode="auto">
              <a:xfrm>
                <a:off x="7196138" y="3438526"/>
                <a:ext cx="179388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0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9010528" y="2772203"/>
                    <a:ext cx="288284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</m:oMath>
                      </m:oMathPara>
                    </a14:m>
                    <a:endPara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130" name="Rectangle 8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9010528" y="2772203"/>
                    <a:ext cx="288284" cy="276999"/>
                  </a:xfrm>
                  <a:prstGeom prst="rect">
                    <a:avLst/>
                  </a:prstGeom>
                  <a:blipFill rotWithShape="0">
                    <a:blip r:embed="rId32"/>
                    <a:stretch>
                      <a:fillRect l="-17021" r="-2128" b="-13333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2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9467163" y="2158553"/>
                    <a:ext cx="703398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lvl="0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m:rPr>
                              <m:sty m:val="p"/>
                            </m:rPr>
                            <a:rPr lang="el-GR" altLang="en-US" i="1" smtClean="0">
                              <a:latin typeface="Cambria Math" panose="02040503050406030204" pitchFamily="18" charset="0"/>
                            </a:rPr>
                            <m:t>α</m:t>
                          </m:r>
                          <m:r>
                            <a:rPr lang="en-US" alt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b>
                            <m:sSubPr>
                              <m:ctrlPr>
                                <a:rPr lang="en-US" alt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altLang="en-US" b="0" i="1" smtClean="0">
                                  <a:latin typeface="Cambria Math" panose="02040503050406030204" pitchFamily="18" charset="0"/>
                                </a:rPr>
                                <m:t>𝑚𝑐𝑑</m:t>
                              </m:r>
                            </m:sub>
                          </m:sSub>
                        </m:oMath>
                      </m:oMathPara>
                    </a14:m>
                    <a:endPara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132" name="Rectangle 8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9467163" y="2158553"/>
                    <a:ext cx="703398" cy="276999"/>
                  </a:xfrm>
                  <a:prstGeom prst="rect">
                    <a:avLst/>
                  </a:prstGeom>
                  <a:blipFill rotWithShape="0">
                    <a:blip r:embed="rId33"/>
                    <a:stretch>
                      <a:fillRect l="-3478" r="-2609" b="-34783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3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7183389" y="4335154"/>
                    <a:ext cx="336550" cy="2762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𝐹</m:t>
                              </m:r>
                            </m:e>
                            <m:sub>
                              <m:r>
                                <a:rPr kumimoji="0" lang="en-US" altLang="en-US" sz="18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</a:rPr>
                                <m:t>𝑠𝑖</m:t>
                              </m:r>
                            </m:sub>
                          </m:sSub>
                        </m:oMath>
                      </m:oMathPara>
                    </a14:m>
                    <a:endParaRPr kumimoji="0" lang="en-US" altLang="en-US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133" name="Rectangle 89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7183389" y="4335154"/>
                    <a:ext cx="336550" cy="276225"/>
                  </a:xfrm>
                  <a:prstGeom prst="rect">
                    <a:avLst/>
                  </a:prstGeom>
                  <a:blipFill rotWithShape="0">
                    <a:blip r:embed="rId34"/>
                    <a:stretch>
                      <a:fillRect l="-14286" r="-5357" b="-22222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39" name="Group 38"/>
          <p:cNvGrpSpPr/>
          <p:nvPr/>
        </p:nvGrpSpPr>
        <p:grpSpPr>
          <a:xfrm>
            <a:off x="4103312" y="5213704"/>
            <a:ext cx="3151900" cy="392172"/>
            <a:chOff x="4103312" y="5213704"/>
            <a:chExt cx="3151900" cy="39217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1BAA6E3F-07C9-44AA-A5DD-DEA0DE579213}"/>
                    </a:ext>
                  </a:extLst>
                </p:cNvPr>
                <p:cNvSpPr txBox="1"/>
                <p:nvPr/>
              </p:nvSpPr>
              <p:spPr>
                <a:xfrm>
                  <a:off x="4995540" y="5213704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𝜺</m:t>
                            </m:r>
                          </m:e>
                          <m:sub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𝒎𝒄𝒖</m:t>
                            </m:r>
                          </m:sub>
                        </m:sSub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1BAA6E3F-07C9-44AA-A5DD-DEA0DE5792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95540" y="5213704"/>
                  <a:ext cx="1064118" cy="384721"/>
                </a:xfrm>
                <a:prstGeom prst="rect">
                  <a:avLst/>
                </a:prstGeom>
                <a:blipFill rotWithShape="0"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366F1A3-508D-449E-800E-1F08540D1C69}"/>
                    </a:ext>
                  </a:extLst>
                </p:cNvPr>
                <p:cNvSpPr txBox="1"/>
                <p:nvPr/>
              </p:nvSpPr>
              <p:spPr>
                <a:xfrm>
                  <a:off x="5628518" y="5220061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A366F1A3-508D-449E-800E-1F08540D1C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28518" y="5220061"/>
                  <a:ext cx="1064118" cy="384721"/>
                </a:xfrm>
                <a:prstGeom prst="rect">
                  <a:avLst/>
                </a:prstGeom>
                <a:blipFill rotWithShape="0"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0086FAD1-44AD-499A-9C54-F7D789738471}"/>
                    </a:ext>
                  </a:extLst>
                </p:cNvPr>
                <p:cNvSpPr txBox="1"/>
                <p:nvPr/>
              </p:nvSpPr>
              <p:spPr>
                <a:xfrm>
                  <a:off x="4103312" y="5218095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</m:e>
                          <m:sub>
                            <m:r>
                              <a:rPr lang="en-US" sz="25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𝒎𝒄𝒅</m:t>
                            </m:r>
                          </m:sub>
                        </m:sSub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0086FAD1-44AD-499A-9C54-F7D78973847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03312" y="5218095"/>
                  <a:ext cx="1064118" cy="384721"/>
                </a:xfrm>
                <a:prstGeom prst="rect">
                  <a:avLst/>
                </a:prstGeom>
                <a:blipFill rotWithShape="0"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D4318EDB-2841-4464-AC29-746B3BCE0A07}"/>
                    </a:ext>
                  </a:extLst>
                </p:cNvPr>
                <p:cNvSpPr txBox="1"/>
                <p:nvPr/>
              </p:nvSpPr>
              <p:spPr>
                <a:xfrm>
                  <a:off x="6191094" y="5221155"/>
                  <a:ext cx="1064118" cy="3847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5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𝜷</m:t>
                        </m:r>
                      </m:oMath>
                    </m:oMathPara>
                  </a14:m>
                  <a:endParaRPr lang="en-US" sz="2500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xmlns="" xmlns:a14="http://schemas.microsoft.com/office/drawing/2010/main" id="{D4318EDB-2841-4464-AC29-746B3BCE0A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1094" y="5221155"/>
                  <a:ext cx="1064118" cy="384721"/>
                </a:xfrm>
                <a:prstGeom prst="rect">
                  <a:avLst/>
                </a:prstGeom>
                <a:blipFill rotWithShape="0"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133384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Test Matrix of Experimental Work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C9F266-2750-6041-9580-7F3001A7484C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1481010"/>
              </p:ext>
            </p:extLst>
          </p:nvPr>
        </p:nvGraphicFramePr>
        <p:xfrm>
          <a:off x="6096000" y="1737360"/>
          <a:ext cx="5506847" cy="3089625"/>
        </p:xfrm>
        <a:graphic>
          <a:graphicData uri="http://schemas.openxmlformats.org/drawingml/2006/table">
            <a:tbl>
              <a:tblPr firstRow="1" firstCol="1" bandRow="1">
                <a:tableStyleId>{21E4AEA4-8DFA-4A89-87EB-49C32662AFE0}</a:tableStyleId>
              </a:tblPr>
              <a:tblGrid>
                <a:gridCol w="616520">
                  <a:extLst>
                    <a:ext uri="{9D8B030D-6E8A-4147-A177-3AD203B41FA5}">
                      <a16:colId xmlns:a16="http://schemas.microsoft.com/office/drawing/2014/main" val="2667841198"/>
                    </a:ext>
                  </a:extLst>
                </a:gridCol>
                <a:gridCol w="2213228">
                  <a:extLst>
                    <a:ext uri="{9D8B030D-6E8A-4147-A177-3AD203B41FA5}">
                      <a16:colId xmlns:a16="http://schemas.microsoft.com/office/drawing/2014/main" val="1409894895"/>
                    </a:ext>
                  </a:extLst>
                </a:gridCol>
                <a:gridCol w="1255923">
                  <a:extLst>
                    <a:ext uri="{9D8B030D-6E8A-4147-A177-3AD203B41FA5}">
                      <a16:colId xmlns:a16="http://schemas.microsoft.com/office/drawing/2014/main" val="3258252291"/>
                    </a:ext>
                  </a:extLst>
                </a:gridCol>
                <a:gridCol w="1421176">
                  <a:extLst>
                    <a:ext uri="{9D8B030D-6E8A-4147-A177-3AD203B41FA5}">
                      <a16:colId xmlns:a16="http://schemas.microsoft.com/office/drawing/2014/main" val="533675023"/>
                    </a:ext>
                  </a:extLst>
                </a:gridCol>
              </a:tblGrid>
              <a:tr h="927069">
                <a:tc>
                  <a:txBody>
                    <a:bodyPr/>
                    <a:lstStyle/>
                    <a:p>
                      <a:pPr marL="71755" marR="7175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</a:rPr>
                        <a:t>Group</a:t>
                      </a:r>
                      <a:endParaRPr lang="en-US" sz="20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vert="vert270" anchor="ctr"/>
                </a:tc>
                <a:tc>
                  <a:txBody>
                    <a:bodyPr/>
                    <a:lstStyle/>
                    <a:p>
                      <a:pPr marL="71755" marR="7175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</a:rPr>
                        <a:t>Test configuration</a:t>
                      </a:r>
                      <a:endParaRPr lang="en-US" sz="20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</a:rPr>
                        <a:t>Number of tested columns</a:t>
                      </a:r>
                      <a:endParaRPr lang="en-US" sz="20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 defTabSz="4572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kern="1200" dirty="0">
                          <a:solidFill>
                            <a:schemeClr val="tx1"/>
                          </a:solidFill>
                          <a:effectLst/>
                        </a:rPr>
                        <a:t>Test eccentricity (mm)</a:t>
                      </a:r>
                      <a:endParaRPr lang="en-US" sz="1800" b="1" i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158500558"/>
                  </a:ext>
                </a:extLst>
              </a:tr>
              <a:tr h="274320">
                <a:tc rowSpan="3"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</a:rPr>
                        <a:t>1</a:t>
                      </a:r>
                      <a:endParaRPr lang="en-US" sz="20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L1-e0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0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1706201336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u="none" strike="noStrike" kern="1200" baseline="0" dirty="0"/>
                        <a:t>L1-e20</a:t>
                      </a:r>
                      <a:endParaRPr lang="en-US" sz="18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>
                          <a:effectLst/>
                        </a:rPr>
                        <a:t>20</a:t>
                      </a:r>
                      <a:endParaRPr lang="en-US" sz="2000" b="1" i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535765639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u="none" strike="noStrike" kern="1200" baseline="0" dirty="0"/>
                        <a:t>L1-e40</a:t>
                      </a:r>
                      <a:endParaRPr lang="en-US" sz="18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40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304401978"/>
                  </a:ext>
                </a:extLst>
              </a:tr>
              <a:tr h="274320">
                <a:tc rowSpan="3"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en-US" sz="20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L2-e0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>
                          <a:effectLst/>
                        </a:rPr>
                        <a:t>0</a:t>
                      </a:r>
                      <a:endParaRPr lang="en-US" sz="2000" b="1" i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4291684283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u="none" strike="noStrike" kern="1200" baseline="0" dirty="0"/>
                        <a:t>L2-e20</a:t>
                      </a:r>
                      <a:endParaRPr lang="en-US" sz="18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>
                          <a:effectLst/>
                        </a:rPr>
                        <a:t>20</a:t>
                      </a:r>
                      <a:endParaRPr lang="en-US" sz="2000" b="1" i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791719784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u="none" strike="noStrike" kern="1200" baseline="0" dirty="0"/>
                        <a:t>L2-e40</a:t>
                      </a:r>
                      <a:endParaRPr lang="en-US" sz="1800" b="0" i="0" u="none" strike="noStrike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3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</a:pPr>
                      <a:r>
                        <a:rPr lang="en-US" sz="1800" dirty="0">
                          <a:effectLst/>
                        </a:rPr>
                        <a:t>40</a:t>
                      </a:r>
                      <a:endParaRPr lang="en-US" sz="2000" b="1" i="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3940" marR="33940" marT="0" marB="0" anchor="ctr"/>
                </a:tc>
                <a:extLst>
                  <a:ext uri="{0D108BD9-81ED-4DB2-BD59-A6C34878D82A}">
                    <a16:rowId xmlns:a16="http://schemas.microsoft.com/office/drawing/2014/main" val="2837219072"/>
                  </a:ext>
                </a:extLst>
              </a:tr>
            </a:tbl>
          </a:graphicData>
        </a:graphic>
      </p:graphicFrame>
      <p:sp>
        <p:nvSpPr>
          <p:cNvPr id="8" name="Content Placeholder 1"/>
          <p:cNvSpPr txBox="1">
            <a:spLocks/>
          </p:cNvSpPr>
          <p:nvPr/>
        </p:nvSpPr>
        <p:spPr>
          <a:xfrm>
            <a:off x="457200" y="822960"/>
            <a:ext cx="5669280" cy="2308324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50000"/>
              <a:buFont typeface="Arial" panose="020B0604020202020204" pitchFamily="34" charset="0"/>
              <a:buChar char="•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anose="05000000000000000000" pitchFamily="2" charset="2"/>
              <a:buChar char="§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6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45720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60000"/>
              <a:buFont typeface="Wingdings 3" charset="2"/>
              <a:buChar char=""/>
              <a:defRPr lang="en-US"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The primary variables in experimental tests are:</a:t>
            </a:r>
          </a:p>
          <a:p>
            <a:r>
              <a:rPr lang="en-US" dirty="0"/>
              <a:t>The number of FRP layers </a:t>
            </a:r>
          </a:p>
          <a:p>
            <a:r>
              <a:rPr lang="en-US" dirty="0"/>
              <a:t>The loading method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2643" y="3050861"/>
            <a:ext cx="4138392" cy="3018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6690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Columns construction and preparation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822960"/>
            <a:ext cx="11734800" cy="577850"/>
          </a:xfrm>
        </p:spPr>
        <p:txBody>
          <a:bodyPr/>
          <a:lstStyle/>
          <a:p>
            <a:r>
              <a:rPr lang="en-US" dirty="0"/>
              <a:t>18 half-scale fully grouted reinforced concrete masonry columns were constructed.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C9F266-2750-6041-9580-7F3001A7484C}" type="slidenum">
              <a:rPr lang="en-US" smtClean="0"/>
              <a:pPr/>
              <a:t>9</a:t>
            </a:fld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979" y="2295000"/>
            <a:ext cx="3277966" cy="3452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993"/>
          <a:stretch/>
        </p:blipFill>
        <p:spPr>
          <a:xfrm>
            <a:off x="3805709" y="2295000"/>
            <a:ext cx="3432325" cy="345265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A24FE0-C4B5-2B82-1767-58264D70F24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8103" y="1371771"/>
            <a:ext cx="4955556" cy="5299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169149"/>
      </p:ext>
    </p:extLst>
  </p:cSld>
  <p:clrMapOvr>
    <a:masterClrMapping/>
  </p:clrMapOvr>
</p:sld>
</file>

<file path=ppt/theme/theme1.xml><?xml version="1.0" encoding="utf-8"?>
<a:theme xmlns:a="http://schemas.openxmlformats.org/drawingml/2006/main" name="Wisp">
  <a:themeElements>
    <a:clrScheme name="Wisp">
      <a:dk1>
        <a:sysClr val="windowText" lastClr="000000"/>
      </a:dk1>
      <a:lt1>
        <a:sysClr val="window" lastClr="FFFFFF"/>
      </a:lt1>
      <a:dk2>
        <a:srgbClr val="2E5369"/>
      </a:dk2>
      <a:lt2>
        <a:srgbClr val="CFE2E7"/>
      </a:lt2>
      <a:accent1>
        <a:srgbClr val="353535"/>
      </a:accent1>
      <a:accent2>
        <a:srgbClr val="31B4E6"/>
      </a:accent2>
      <a:accent3>
        <a:srgbClr val="265991"/>
      </a:accent3>
      <a:accent4>
        <a:srgbClr val="7E40CC"/>
      </a:accent4>
      <a:accent5>
        <a:srgbClr val="B927E9"/>
      </a:accent5>
      <a:accent6>
        <a:srgbClr val="E833BF"/>
      </a:accent6>
      <a:hlink>
        <a:srgbClr val="2DA0F1"/>
      </a:hlink>
      <a:folHlink>
        <a:srgbClr val="7ED1E6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4F34B87B-9C7A-41AE-A6CB-48536223DFFD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12435</TotalTime>
  <Words>1116</Words>
  <Application>Microsoft Office PowerPoint</Application>
  <PresentationFormat>Widescreen</PresentationFormat>
  <Paragraphs>437</Paragraphs>
  <Slides>24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3" baseType="lpstr">
      <vt:lpstr>Angsana New</vt:lpstr>
      <vt:lpstr>Arial</vt:lpstr>
      <vt:lpstr>Calibri</vt:lpstr>
      <vt:lpstr>Cambria Math</vt:lpstr>
      <vt:lpstr>Century Gothic</vt:lpstr>
      <vt:lpstr>Times New Roman</vt:lpstr>
      <vt:lpstr>Wingdings</vt:lpstr>
      <vt:lpstr>Wingdings 3</vt:lpstr>
      <vt:lpstr>Wisp</vt:lpstr>
      <vt:lpstr>Axial-Flexural Interaction for FRP-Confined Reinforced Masonry Columns</vt:lpstr>
      <vt:lpstr>Introduction</vt:lpstr>
      <vt:lpstr>Introduction</vt:lpstr>
      <vt:lpstr>Objective</vt:lpstr>
      <vt:lpstr>Scope of Work</vt:lpstr>
      <vt:lpstr>Scope of Work</vt:lpstr>
      <vt:lpstr>Scope of Work</vt:lpstr>
      <vt:lpstr>Test Matrix of Experimental Work</vt:lpstr>
      <vt:lpstr>Columns construction and preparation</vt:lpstr>
      <vt:lpstr>Test setup and instrumentation</vt:lpstr>
      <vt:lpstr>Predicting the strength gain</vt:lpstr>
      <vt:lpstr>Predicting the strength gain</vt:lpstr>
      <vt:lpstr>Predicting the strength gain</vt:lpstr>
      <vt:lpstr>Predicting the strength gain</vt:lpstr>
      <vt:lpstr>Predicting ultimate strain gain</vt:lpstr>
      <vt:lpstr>Equivalent stress block parameters</vt:lpstr>
      <vt:lpstr>Equivalent stress block parameters</vt:lpstr>
      <vt:lpstr>Equivalent stress block parameters</vt:lpstr>
      <vt:lpstr>Proposed design methodology</vt:lpstr>
      <vt:lpstr>Proposed design methodology</vt:lpstr>
      <vt:lpstr>Proposed design methodology</vt:lpstr>
      <vt:lpstr>Accuracy of the proposed design methodology</vt:lpstr>
      <vt:lpstr>Conclusions</vt:lpstr>
      <vt:lpstr>PowerPoint Presentation</vt:lpstr>
    </vt:vector>
  </TitlesOfParts>
  <Company>Concordia University Libraries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Khalid Alotaibi</dc:creator>
  <cp:lastModifiedBy>Belal Ali Abdelhafeez Abdelrahman</cp:lastModifiedBy>
  <cp:revision>825</cp:revision>
  <dcterms:created xsi:type="dcterms:W3CDTF">2015-11-21T22:09:56Z</dcterms:created>
  <dcterms:modified xsi:type="dcterms:W3CDTF">2022-08-08T20:46:13Z</dcterms:modified>
</cp:coreProperties>
</file>